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notesSlides/notesSlide2.xml" ContentType="application/vnd.openxmlformats-officedocument.presentationml.notesSlide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notesSlides/notesSlide3.xml" ContentType="application/vnd.openxmlformats-officedocument.presentationml.notesSlide+xml"/>
  <Override PartName="/ppt/tags/tag47.xml" ContentType="application/vnd.openxmlformats-officedocument.presentationml.tags+xml"/>
  <Override PartName="/ppt/notesSlides/notesSlide4.xml" ContentType="application/vnd.openxmlformats-officedocument.presentationml.notesSlide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notesSlides/notesSlide5.xml" ContentType="application/vnd.openxmlformats-officedocument.presentationml.notesSlide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notesSlides/notesSlide10.xml" ContentType="application/vnd.openxmlformats-officedocument.presentationml.notesSlide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notesSlides/notesSlide11.xml" ContentType="application/vnd.openxmlformats-officedocument.presentationml.notesSlide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notesSlides/notesSlide12.xml" ContentType="application/vnd.openxmlformats-officedocument.presentationml.notesSlide+xml"/>
  <Override PartName="/ppt/tags/tag300.xml" ContentType="application/vnd.openxmlformats-officedocument.presentationml.tags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tags/tag309.xml" ContentType="application/vnd.openxmlformats-officedocument.presentationml.tags+xml"/>
  <Override PartName="/ppt/notesSlides/notesSlide25.xml" ContentType="application/vnd.openxmlformats-officedocument.presentationml.notesSlide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notesSlides/notesSlide26.xml" ContentType="application/vnd.openxmlformats-officedocument.presentationml.notesSlide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notesSlides/notesSlide29.xml" ContentType="application/vnd.openxmlformats-officedocument.presentationml.notesSlide+xml"/>
  <Override PartName="/ppt/tags/tag337.xml" ContentType="application/vnd.openxmlformats-officedocument.presentationml.tags+xml"/>
  <Override PartName="/ppt/notesSlides/notesSlide30.xml" ContentType="application/vnd.openxmlformats-officedocument.presentationml.notesSlide+xml"/>
  <Override PartName="/ppt/tags/tag338.xml" ContentType="application/vnd.openxmlformats-officedocument.presentationml.tags+xml"/>
  <Override PartName="/ppt/notesSlides/notesSlide31.xml" ContentType="application/vnd.openxmlformats-officedocument.presentationml.notesSlide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notesSlides/notesSlide32.xml" ContentType="application/vnd.openxmlformats-officedocument.presentationml.notesSlide+xml"/>
  <Override PartName="/ppt/tags/tag344.xml" ContentType="application/vnd.openxmlformats-officedocument.presentationml.tags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8" r:id="rId2"/>
  </p:sldMasterIdLst>
  <p:notesMasterIdLst>
    <p:notesMasterId r:id="rId43"/>
  </p:notesMasterIdLst>
  <p:sldIdLst>
    <p:sldId id="291" r:id="rId3"/>
    <p:sldId id="390" r:id="rId4"/>
    <p:sldId id="394" r:id="rId5"/>
    <p:sldId id="256" r:id="rId6"/>
    <p:sldId id="259" r:id="rId7"/>
    <p:sldId id="392" r:id="rId8"/>
    <p:sldId id="400" r:id="rId9"/>
    <p:sldId id="401" r:id="rId10"/>
    <p:sldId id="402" r:id="rId11"/>
    <p:sldId id="403" r:id="rId12"/>
    <p:sldId id="407" r:id="rId13"/>
    <p:sldId id="408" r:id="rId14"/>
    <p:sldId id="409" r:id="rId15"/>
    <p:sldId id="405" r:id="rId16"/>
    <p:sldId id="410" r:id="rId17"/>
    <p:sldId id="411" r:id="rId18"/>
    <p:sldId id="428" r:id="rId19"/>
    <p:sldId id="429" r:id="rId20"/>
    <p:sldId id="430" r:id="rId21"/>
    <p:sldId id="431" r:id="rId22"/>
    <p:sldId id="432" r:id="rId23"/>
    <p:sldId id="260" r:id="rId24"/>
    <p:sldId id="427" r:id="rId25"/>
    <p:sldId id="406" r:id="rId26"/>
    <p:sldId id="412" r:id="rId27"/>
    <p:sldId id="399" r:id="rId28"/>
    <p:sldId id="422" r:id="rId29"/>
    <p:sldId id="423" r:id="rId30"/>
    <p:sldId id="424" r:id="rId31"/>
    <p:sldId id="426" r:id="rId32"/>
    <p:sldId id="425" r:id="rId33"/>
    <p:sldId id="396" r:id="rId34"/>
    <p:sldId id="421" r:id="rId35"/>
    <p:sldId id="420" r:id="rId36"/>
    <p:sldId id="413" r:id="rId37"/>
    <p:sldId id="415" r:id="rId38"/>
    <p:sldId id="417" r:id="rId39"/>
    <p:sldId id="433" r:id="rId40"/>
    <p:sldId id="1126" r:id="rId41"/>
    <p:sldId id="1127" r:id="rId42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封面" id="{B45BC4D6-456D-48B4-BBDB-000DA8511B50}">
          <p14:sldIdLst>
            <p14:sldId id="291"/>
            <p14:sldId id="390"/>
          </p14:sldIdLst>
        </p14:section>
        <p14:section name="目录" id="{F650D425-AFB8-463B-95DC-6FEEEB8B8F4D}">
          <p14:sldIdLst>
            <p14:sldId id="394"/>
          </p14:sldIdLst>
        </p14:section>
        <p14:section name="荷塘月色朗读" id="{0E863361-5189-4615-A498-337C2296E285}">
          <p14:sldIdLst>
            <p14:sldId id="256"/>
          </p14:sldIdLst>
        </p14:section>
        <p14:section name="相关资料" id="{432DCDF3-6AF0-49F5-BD71-6B0D0E950055}">
          <p14:sldIdLst>
            <p14:sldId id="259"/>
          </p14:sldIdLst>
        </p14:section>
        <p14:section name="检查预习" id="{4BD272A0-71FE-4350-98AA-9C243D3617D3}">
          <p14:sldIdLst>
            <p14:sldId id="392"/>
          </p14:sldIdLst>
        </p14:section>
        <p14:section name="整体感知" id="{2592D5AC-8EC2-4EA9-A411-9AF955F9C00F}">
          <p14:sldIdLst>
            <p14:sldId id="400"/>
            <p14:sldId id="401"/>
          </p14:sldIdLst>
        </p14:section>
        <p14:section name="课文赏析" id="{78E9FAC0-4927-46B9-A310-9894E2E3394B}">
          <p14:sldIdLst>
            <p14:sldId id="402"/>
            <p14:sldId id="403"/>
            <p14:sldId id="407"/>
            <p14:sldId id="408"/>
            <p14:sldId id="409"/>
            <p14:sldId id="405"/>
            <p14:sldId id="410"/>
            <p14:sldId id="411"/>
            <p14:sldId id="428"/>
            <p14:sldId id="429"/>
            <p14:sldId id="430"/>
            <p14:sldId id="431"/>
            <p14:sldId id="432"/>
            <p14:sldId id="260"/>
            <p14:sldId id="427"/>
            <p14:sldId id="406"/>
            <p14:sldId id="412"/>
            <p14:sldId id="399"/>
            <p14:sldId id="422"/>
            <p14:sldId id="423"/>
            <p14:sldId id="424"/>
            <p14:sldId id="426"/>
            <p14:sldId id="425"/>
          </p14:sldIdLst>
        </p14:section>
        <p14:section name="课堂练习" id="{DCC1B944-13D7-41B0-A198-1E6BDA6003CD}">
          <p14:sldIdLst>
            <p14:sldId id="396"/>
            <p14:sldId id="421"/>
            <p14:sldId id="420"/>
            <p14:sldId id="413"/>
            <p14:sldId id="415"/>
            <p14:sldId id="417"/>
            <p14:sldId id="433"/>
            <p14:sldId id="1126"/>
            <p14:sldId id="1127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2643" autoAdjust="0"/>
    <p:restoredTop sz="93277" autoAdjust="0"/>
  </p:normalViewPr>
  <p:slideViewPr>
    <p:cSldViewPr snapToGrid="0" showGuides="1">
      <p:cViewPr>
        <p:scale>
          <a:sx n="66" d="100"/>
          <a:sy n="66" d="100"/>
        </p:scale>
        <p:origin x="564" y="366"/>
      </p:cViewPr>
      <p:guideLst>
        <p:guide orient="horz" pos="2160"/>
        <p:guide pos="3840"/>
      </p:guideLst>
    </p:cSldViewPr>
  </p:slideViewPr>
  <p:notesTextViewPr>
    <p:cViewPr>
      <p:scale>
        <a:sx n="20" d="100"/>
        <a:sy n="2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tableStyles" Target="tableStyle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viewProps" Target="view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notesMaster" Target="notesMasters/notesMaster1.xml"/><Relationship Id="rId8" Type="http://schemas.openxmlformats.org/officeDocument/2006/relationships/slide" Target="slides/slide6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theme" Target="theme/theme1.xml"/><Relationship Id="rId20" Type="http://schemas.openxmlformats.org/officeDocument/2006/relationships/slide" Target="slides/slide18.xml"/><Relationship Id="rId41" Type="http://schemas.openxmlformats.org/officeDocument/2006/relationships/slide" Target="slides/slide39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486C029-6726-444B-B084-AD8CDDB9E385}" type="datetimeFigureOut">
              <a:rPr lang="zh-CN" altLang="en-US" smtClean="0"/>
              <a:t>2022/11/14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BE8F143-5E19-4D92-B03E-74694E5CC1E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6102475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182324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5116075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996358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9090245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63597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7576474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362936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310625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051445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754363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998429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800447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630424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970725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341422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512019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701962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750509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774509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374296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7939077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401955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146606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94101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8828239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5980570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9428302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9357524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262345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32552843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012164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51PPT</a:t>
            </a:r>
            <a:r>
              <a:rPr lang="zh-CN" altLang="en-US" dirty="0"/>
              <a:t>模板网   </a:t>
            </a:r>
            <a:r>
              <a:rPr lang="en-US" altLang="zh-CN" dirty="0"/>
              <a:t>www.51pptmoban.com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6170498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BE8F143-5E19-4D92-B03E-74694E5CC1ED}" type="slidenum">
              <a:rPr lang="zh-CN" altLang="en-US" smtClean="0"/>
              <a:t>39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1614560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9269266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0BE8F143-5E19-4D92-B03E-74694E5CC1ED}" type="slidenum">
              <a:rPr lang="zh-CN" altLang="en-US" smtClean="0"/>
              <a:t>40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7377870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524091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729996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00964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4770675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072776-C36C-47D4-9F4F-A479758BE6DA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2020347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tags" Target="../tags/tag3.xml"/><Relationship Id="rId7" Type="http://schemas.openxmlformats.org/officeDocument/2006/relationships/image" Target="../media/image3.png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image" Target="../media/image2.png"/><Relationship Id="rId5" Type="http://schemas.openxmlformats.org/officeDocument/2006/relationships/image" Target="../media/image1.jpeg"/><Relationship Id="rId4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13C4836-1749-AFA8-ED75-6EB37FC893C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885F12D5-DE8D-0BBA-8D45-2E68087F9F2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F1111859-67DA-C578-83EA-2B0C259091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AD9AED6-C135-41B9-A9FF-A5ABA27B76E3}" type="datetimeFigureOut">
              <a:rPr lang="zh-CN" altLang="en-US" smtClean="0"/>
              <a:t>2022/11/14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69BCE346-900C-7F63-7E32-0582A2B6E43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64A11AA1-8D1B-F041-3BBB-49B8972FF6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52315D6-B6DE-4D98-892E-36622AEB5AE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61709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封面页">
    <p:bg>
      <p:bgPr>
        <a:blipFill dpi="0" rotWithShape="1">
          <a:blip r:embed="rId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PA-矩形 3">
            <a:extLst>
              <a:ext uri="{FF2B5EF4-FFF2-40B4-BE49-F238E27FC236}">
                <a16:creationId xmlns:a16="http://schemas.microsoft.com/office/drawing/2014/main" id="{7EE99196-58D7-4388-F123-B1432FF43184}"/>
              </a:ext>
            </a:extLst>
          </p:cNvPr>
          <p:cNvSpPr/>
          <p:nvPr userDrawn="1">
            <p:custDataLst>
              <p:tags r:id="rId1"/>
            </p:custDataLst>
          </p:nvPr>
        </p:nvSpPr>
        <p:spPr>
          <a:xfrm>
            <a:off x="-1116303" y="4363435"/>
            <a:ext cx="5298470" cy="3940670"/>
          </a:xfrm>
          <a:prstGeom prst="rect">
            <a:avLst/>
          </a:prstGeom>
          <a:blipFill dpi="0" rotWithShape="1">
            <a:blip r:embed="rId6" cstate="email">
              <a:alphaModFix amt="47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105" name="PA-矩形 4">
            <a:extLst>
              <a:ext uri="{FF2B5EF4-FFF2-40B4-BE49-F238E27FC236}">
                <a16:creationId xmlns:a16="http://schemas.microsoft.com/office/drawing/2014/main" id="{FA04CA7A-E842-5743-4C9E-76D942BD57F6}"/>
              </a:ext>
            </a:extLst>
          </p:cNvPr>
          <p:cNvSpPr/>
          <p:nvPr userDrawn="1">
            <p:custDataLst>
              <p:tags r:id="rId2"/>
            </p:custDataLst>
          </p:nvPr>
        </p:nvSpPr>
        <p:spPr>
          <a:xfrm>
            <a:off x="2985330" y="4734135"/>
            <a:ext cx="9310826" cy="3940670"/>
          </a:xfrm>
          <a:prstGeom prst="rect">
            <a:avLst/>
          </a:prstGeom>
          <a:blipFill dpi="0" rotWithShape="1">
            <a:blip r:embed="rId7">
              <a:alphaModFix amt="47000"/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106" name="PA-矩形 5">
            <a:extLst>
              <a:ext uri="{FF2B5EF4-FFF2-40B4-BE49-F238E27FC236}">
                <a16:creationId xmlns:a16="http://schemas.microsoft.com/office/drawing/2014/main" id="{90D4521A-EB60-9D72-BA4C-8AC115E770D0}"/>
              </a:ext>
            </a:extLst>
          </p:cNvPr>
          <p:cNvSpPr/>
          <p:nvPr userDrawn="1">
            <p:custDataLst>
              <p:tags r:id="rId3"/>
            </p:custDataLst>
          </p:nvPr>
        </p:nvSpPr>
        <p:spPr>
          <a:xfrm>
            <a:off x="9639218" y="4734135"/>
            <a:ext cx="3940670" cy="3940670"/>
          </a:xfrm>
          <a:prstGeom prst="rect">
            <a:avLst/>
          </a:prstGeom>
          <a:blipFill dpi="0" rotWithShape="1">
            <a:blip r:embed="rId8" cstate="email">
              <a:alphaModFix amt="47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2075214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accel="50000" decel="50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3.54167E-6 3.7037E-6 L -3.54167E-6 0.03032 " pathEditMode="relative" rAng="0" ptsTypes="AA">
                                      <p:cBhvr>
                                        <p:cTn id="10" dur="1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505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" presetClass="entr" presetSubtype="4" decel="100000" fill="hold" grpId="0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path" presetSubtype="0" repeatCount="indefinite" accel="50000" decel="50000" autoRev="1" fill="hold" grpId="1" nodeType="withEffect">
                                  <p:stCondLst>
                                    <p:cond delay="1950"/>
                                  </p:stCondLst>
                                  <p:childTnLst>
                                    <p:animMotion origin="layout" path="M -2.70833E-6 3.7037E-6 L -2.70833E-6 0.03032 " pathEditMode="relative" rAng="0" ptsTypes="AA">
                                      <p:cBhvr>
                                        <p:cTn id="16" dur="1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505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2" presetClass="entr" presetSubtype="4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42" presetClass="path" presetSubtype="0" repeatCount="indefinite" accel="50000" decel="50000" autoRev="1" fill="hold" grpId="1" nodeType="withEffect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-1.04167E-6 -1.11111E-6 L -1.04167E-6 0.03033 " pathEditMode="relative" rAng="0" ptsTypes="AA">
                                      <p:cBhvr>
                                        <p:cTn id="22" dur="1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5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" grpId="0" animBg="1"/>
      <p:bldP spid="104" grpId="1" animBg="1"/>
      <p:bldP spid="105" grpId="0" animBg="1"/>
      <p:bldP spid="105" grpId="1" animBg="1"/>
      <p:bldP spid="106" grpId="0" animBg="1"/>
      <p:bldP spid="106" grpId="1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空白页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306906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样式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 descr="形状&#10;&#10;描述已自动生成">
            <a:extLst>
              <a:ext uri="{FF2B5EF4-FFF2-40B4-BE49-F238E27FC236}">
                <a16:creationId xmlns:a16="http://schemas.microsoft.com/office/drawing/2014/main" id="{6ECF15C3-1CAB-516B-AF5B-883C8F9F157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" name="矩形 7">
            <a:extLst>
              <a:ext uri="{FF2B5EF4-FFF2-40B4-BE49-F238E27FC236}">
                <a16:creationId xmlns:a16="http://schemas.microsoft.com/office/drawing/2014/main" id="{DC3D6BA6-8CB6-3801-6855-D03DBC317307}"/>
              </a:ext>
            </a:extLst>
          </p:cNvPr>
          <p:cNvSpPr/>
          <p:nvPr userDrawn="1"/>
        </p:nvSpPr>
        <p:spPr>
          <a:xfrm flipH="1" flipV="1">
            <a:off x="3911466" y="5285195"/>
            <a:ext cx="6860356" cy="286213"/>
          </a:xfrm>
          <a:prstGeom prst="parallelogram">
            <a:avLst/>
          </a:prstGeom>
          <a:gradFill>
            <a:gsLst>
              <a:gs pos="0">
                <a:srgbClr val="FFEAB4">
                  <a:alpha val="18000"/>
                </a:srgbClr>
              </a:gs>
              <a:gs pos="83000">
                <a:srgbClr val="FFEAB4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1C276870-802D-4D86-4A7F-CD3EBEA914FF}"/>
              </a:ext>
            </a:extLst>
          </p:cNvPr>
          <p:cNvSpPr/>
          <p:nvPr userDrawn="1"/>
        </p:nvSpPr>
        <p:spPr>
          <a:xfrm>
            <a:off x="5687024" y="5250403"/>
            <a:ext cx="4497794" cy="211445"/>
          </a:xfrm>
          <a:custGeom>
            <a:avLst/>
            <a:gdLst/>
            <a:ahLst/>
            <a:cxnLst/>
            <a:rect l="l" t="t" r="r" b="b"/>
            <a:pathLst>
              <a:path w="6223844" h="292589">
                <a:moveTo>
                  <a:pt x="2540184" y="228581"/>
                </a:moveTo>
                <a:cubicBezTo>
                  <a:pt x="2553400" y="232312"/>
                  <a:pt x="2567236" y="236602"/>
                  <a:pt x="2581694" y="241451"/>
                </a:cubicBezTo>
                <a:cubicBezTo>
                  <a:pt x="2596151" y="246299"/>
                  <a:pt x="2609964" y="251266"/>
                  <a:pt x="2623135" y="256352"/>
                </a:cubicBezTo>
                <a:cubicBezTo>
                  <a:pt x="2636305" y="261438"/>
                  <a:pt x="2647568" y="266202"/>
                  <a:pt x="2656923" y="270644"/>
                </a:cubicBezTo>
                <a:lnTo>
                  <a:pt x="2648388" y="283141"/>
                </a:lnTo>
                <a:cubicBezTo>
                  <a:pt x="2639532" y="278591"/>
                  <a:pt x="2628593" y="273669"/>
                  <a:pt x="2615572" y="268375"/>
                </a:cubicBezTo>
                <a:cubicBezTo>
                  <a:pt x="2602550" y="263080"/>
                  <a:pt x="2588766" y="257887"/>
                  <a:pt x="2574220" y="252796"/>
                </a:cubicBezTo>
                <a:cubicBezTo>
                  <a:pt x="2559674" y="247705"/>
                  <a:pt x="2545688" y="243189"/>
                  <a:pt x="2532260" y="239249"/>
                </a:cubicBezTo>
                <a:close/>
                <a:moveTo>
                  <a:pt x="1523981" y="209379"/>
                </a:moveTo>
                <a:lnTo>
                  <a:pt x="1523981" y="223419"/>
                </a:lnTo>
                <a:cubicBezTo>
                  <a:pt x="1532224" y="222943"/>
                  <a:pt x="1540656" y="222371"/>
                  <a:pt x="1549280" y="221704"/>
                </a:cubicBezTo>
                <a:cubicBezTo>
                  <a:pt x="1557903" y="221038"/>
                  <a:pt x="1566640" y="220390"/>
                  <a:pt x="1575492" y="219761"/>
                </a:cubicBezTo>
                <a:lnTo>
                  <a:pt x="1575492" y="209379"/>
                </a:lnTo>
                <a:close/>
                <a:moveTo>
                  <a:pt x="4692834" y="202673"/>
                </a:moveTo>
                <a:lnTo>
                  <a:pt x="4692834" y="238659"/>
                </a:lnTo>
                <a:cubicBezTo>
                  <a:pt x="4705858" y="237891"/>
                  <a:pt x="4719739" y="236989"/>
                  <a:pt x="4734478" y="235954"/>
                </a:cubicBezTo>
                <a:cubicBezTo>
                  <a:pt x="4749216" y="234919"/>
                  <a:pt x="4764392" y="233788"/>
                  <a:pt x="4780007" y="232563"/>
                </a:cubicBezTo>
                <a:lnTo>
                  <a:pt x="4780007" y="202673"/>
                </a:lnTo>
                <a:close/>
                <a:moveTo>
                  <a:pt x="406280" y="197492"/>
                </a:moveTo>
                <a:cubicBezTo>
                  <a:pt x="414096" y="205870"/>
                  <a:pt x="423380" y="213504"/>
                  <a:pt x="434131" y="220396"/>
                </a:cubicBezTo>
                <a:cubicBezTo>
                  <a:pt x="444881" y="227288"/>
                  <a:pt x="456832" y="233474"/>
                  <a:pt x="469983" y="238956"/>
                </a:cubicBezTo>
                <a:cubicBezTo>
                  <a:pt x="483318" y="233474"/>
                  <a:pt x="495586" y="227288"/>
                  <a:pt x="506787" y="220396"/>
                </a:cubicBezTo>
                <a:cubicBezTo>
                  <a:pt x="517989" y="213504"/>
                  <a:pt x="527666" y="205870"/>
                  <a:pt x="535820" y="197492"/>
                </a:cubicBezTo>
                <a:close/>
                <a:moveTo>
                  <a:pt x="4929435" y="188055"/>
                </a:moveTo>
                <a:lnTo>
                  <a:pt x="4942236" y="192628"/>
                </a:lnTo>
                <a:cubicBezTo>
                  <a:pt x="4938598" y="205105"/>
                  <a:pt x="4933988" y="218342"/>
                  <a:pt x="4928406" y="232340"/>
                </a:cubicBezTo>
                <a:cubicBezTo>
                  <a:pt x="4922825" y="246339"/>
                  <a:pt x="4916158" y="258504"/>
                  <a:pt x="4908404" y="268836"/>
                </a:cubicBezTo>
                <a:lnTo>
                  <a:pt x="4895298" y="261842"/>
                </a:lnTo>
                <a:cubicBezTo>
                  <a:pt x="4903235" y="251812"/>
                  <a:pt x="4910068" y="240010"/>
                  <a:pt x="4915796" y="226435"/>
                </a:cubicBezTo>
                <a:cubicBezTo>
                  <a:pt x="4921524" y="212860"/>
                  <a:pt x="4926070" y="200067"/>
                  <a:pt x="4929435" y="188055"/>
                </a:cubicBezTo>
                <a:close/>
                <a:moveTo>
                  <a:pt x="2520372" y="186824"/>
                </a:moveTo>
                <a:lnTo>
                  <a:pt x="2535308" y="186824"/>
                </a:lnTo>
                <a:cubicBezTo>
                  <a:pt x="2532034" y="206613"/>
                  <a:pt x="2525610" y="222982"/>
                  <a:pt x="2516038" y="235930"/>
                </a:cubicBezTo>
                <a:cubicBezTo>
                  <a:pt x="2506464" y="248879"/>
                  <a:pt x="2492048" y="259152"/>
                  <a:pt x="2472790" y="266749"/>
                </a:cubicBezTo>
                <a:cubicBezTo>
                  <a:pt x="2453531" y="274347"/>
                  <a:pt x="2427736" y="280014"/>
                  <a:pt x="2395404" y="283750"/>
                </a:cubicBezTo>
                <a:cubicBezTo>
                  <a:pt x="2394890" y="281820"/>
                  <a:pt x="2394014" y="279661"/>
                  <a:pt x="2392776" y="277273"/>
                </a:cubicBezTo>
                <a:cubicBezTo>
                  <a:pt x="2391537" y="274886"/>
                  <a:pt x="2390280" y="272879"/>
                  <a:pt x="2389003" y="271253"/>
                </a:cubicBezTo>
                <a:cubicBezTo>
                  <a:pt x="2420208" y="268106"/>
                  <a:pt x="2444904" y="263225"/>
                  <a:pt x="2463092" y="256612"/>
                </a:cubicBezTo>
                <a:cubicBezTo>
                  <a:pt x="2481281" y="249998"/>
                  <a:pt x="2494711" y="241031"/>
                  <a:pt x="2503382" y="229710"/>
                </a:cubicBezTo>
                <a:cubicBezTo>
                  <a:pt x="2512054" y="218389"/>
                  <a:pt x="2517718" y="204094"/>
                  <a:pt x="2520372" y="186824"/>
                </a:cubicBezTo>
                <a:close/>
                <a:moveTo>
                  <a:pt x="4966620" y="185921"/>
                </a:moveTo>
                <a:lnTo>
                  <a:pt x="4981251" y="185921"/>
                </a:lnTo>
                <a:lnTo>
                  <a:pt x="4981251" y="252695"/>
                </a:lnTo>
                <a:cubicBezTo>
                  <a:pt x="4981004" y="256716"/>
                  <a:pt x="4982337" y="259422"/>
                  <a:pt x="4985252" y="260813"/>
                </a:cubicBezTo>
                <a:cubicBezTo>
                  <a:pt x="4988166" y="262204"/>
                  <a:pt x="4994148" y="262852"/>
                  <a:pt x="5003197" y="262757"/>
                </a:cubicBezTo>
                <a:lnTo>
                  <a:pt x="5070252" y="262757"/>
                </a:lnTo>
                <a:cubicBezTo>
                  <a:pt x="5075559" y="262915"/>
                  <a:pt x="5079578" y="261989"/>
                  <a:pt x="5082310" y="259979"/>
                </a:cubicBezTo>
                <a:cubicBezTo>
                  <a:pt x="5085042" y="257969"/>
                  <a:pt x="5086960" y="253926"/>
                  <a:pt x="5088067" y="247851"/>
                </a:cubicBezTo>
                <a:cubicBezTo>
                  <a:pt x="5089173" y="241775"/>
                  <a:pt x="5089940" y="232718"/>
                  <a:pt x="5090370" y="220680"/>
                </a:cubicBezTo>
                <a:cubicBezTo>
                  <a:pt x="5092420" y="222065"/>
                  <a:pt x="5094720" y="223259"/>
                  <a:pt x="5097266" y="224263"/>
                </a:cubicBezTo>
                <a:cubicBezTo>
                  <a:pt x="5099812" y="225266"/>
                  <a:pt x="5102187" y="226003"/>
                  <a:pt x="5104390" y="226473"/>
                </a:cubicBezTo>
                <a:cubicBezTo>
                  <a:pt x="5103546" y="246291"/>
                  <a:pt x="5100892" y="259685"/>
                  <a:pt x="5096428" y="266656"/>
                </a:cubicBezTo>
                <a:cubicBezTo>
                  <a:pt x="5091964" y="273627"/>
                  <a:pt x="5083442" y="276887"/>
                  <a:pt x="5070862" y="276435"/>
                </a:cubicBezTo>
                <a:lnTo>
                  <a:pt x="5003197" y="276435"/>
                </a:lnTo>
                <a:cubicBezTo>
                  <a:pt x="4989138" y="276645"/>
                  <a:pt x="4979460" y="275086"/>
                  <a:pt x="4974164" y="271758"/>
                </a:cubicBezTo>
                <a:cubicBezTo>
                  <a:pt x="4968869" y="268430"/>
                  <a:pt x="4966354" y="262076"/>
                  <a:pt x="4966620" y="252695"/>
                </a:cubicBezTo>
                <a:close/>
                <a:moveTo>
                  <a:pt x="5119020" y="183786"/>
                </a:moveTo>
                <a:cubicBezTo>
                  <a:pt x="5128426" y="195932"/>
                  <a:pt x="5137277" y="208916"/>
                  <a:pt x="5145576" y="222738"/>
                </a:cubicBezTo>
                <a:cubicBezTo>
                  <a:pt x="5153876" y="236560"/>
                  <a:pt x="5160060" y="248782"/>
                  <a:pt x="5164132" y="259403"/>
                </a:cubicBezTo>
                <a:lnTo>
                  <a:pt x="5150110" y="265797"/>
                </a:lnTo>
                <a:cubicBezTo>
                  <a:pt x="5146212" y="255009"/>
                  <a:pt x="5140217" y="242599"/>
                  <a:pt x="5132128" y="228568"/>
                </a:cubicBezTo>
                <a:cubicBezTo>
                  <a:pt x="5124037" y="214537"/>
                  <a:pt x="5115300" y="201439"/>
                  <a:pt x="5105914" y="189275"/>
                </a:cubicBezTo>
                <a:close/>
                <a:moveTo>
                  <a:pt x="1523981" y="168536"/>
                </a:moveTo>
                <a:lnTo>
                  <a:pt x="1523981" y="179242"/>
                </a:lnTo>
                <a:lnTo>
                  <a:pt x="1575492" y="179242"/>
                </a:lnTo>
                <a:lnTo>
                  <a:pt x="1575492" y="168536"/>
                </a:lnTo>
                <a:close/>
                <a:moveTo>
                  <a:pt x="5003502" y="163967"/>
                </a:moveTo>
                <a:cubicBezTo>
                  <a:pt x="5015764" y="170288"/>
                  <a:pt x="5027968" y="177466"/>
                  <a:pt x="5040116" y="185501"/>
                </a:cubicBezTo>
                <a:cubicBezTo>
                  <a:pt x="5052263" y="193537"/>
                  <a:pt x="5062106" y="201096"/>
                  <a:pt x="5069644" y="208179"/>
                </a:cubicBezTo>
                <a:lnTo>
                  <a:pt x="5059585" y="218546"/>
                </a:lnTo>
                <a:cubicBezTo>
                  <a:pt x="5052194" y="211564"/>
                  <a:pt x="5042440" y="203878"/>
                  <a:pt x="5030324" y="195487"/>
                </a:cubicBezTo>
                <a:cubicBezTo>
                  <a:pt x="5018208" y="187096"/>
                  <a:pt x="5006016" y="179638"/>
                  <a:pt x="4993748" y="173114"/>
                </a:cubicBezTo>
                <a:close/>
                <a:moveTo>
                  <a:pt x="3111075" y="162764"/>
                </a:moveTo>
                <a:lnTo>
                  <a:pt x="3111075" y="218237"/>
                </a:lnTo>
                <a:cubicBezTo>
                  <a:pt x="3120555" y="216720"/>
                  <a:pt x="3130474" y="215107"/>
                  <a:pt x="3140831" y="213399"/>
                </a:cubicBezTo>
                <a:cubicBezTo>
                  <a:pt x="3151188" y="211690"/>
                  <a:pt x="3161792" y="209849"/>
                  <a:pt x="3172644" y="207874"/>
                </a:cubicBezTo>
                <a:lnTo>
                  <a:pt x="3172644" y="162764"/>
                </a:lnTo>
                <a:close/>
                <a:moveTo>
                  <a:pt x="2432590" y="159735"/>
                </a:moveTo>
                <a:lnTo>
                  <a:pt x="2620651" y="159735"/>
                </a:lnTo>
                <a:lnTo>
                  <a:pt x="2620651" y="243212"/>
                </a:lnTo>
                <a:lnTo>
                  <a:pt x="2606021" y="243212"/>
                </a:lnTo>
                <a:lnTo>
                  <a:pt x="2606021" y="172803"/>
                </a:lnTo>
                <a:lnTo>
                  <a:pt x="2446610" y="172803"/>
                </a:lnTo>
                <a:lnTo>
                  <a:pt x="2446610" y="244736"/>
                </a:lnTo>
                <a:lnTo>
                  <a:pt x="2432590" y="244736"/>
                </a:lnTo>
                <a:close/>
                <a:moveTo>
                  <a:pt x="4692834" y="157868"/>
                </a:moveTo>
                <a:lnTo>
                  <a:pt x="4692834" y="190215"/>
                </a:lnTo>
                <a:lnTo>
                  <a:pt x="4780007" y="190215"/>
                </a:lnTo>
                <a:lnTo>
                  <a:pt x="4780007" y="157868"/>
                </a:lnTo>
                <a:close/>
                <a:moveTo>
                  <a:pt x="6079674" y="138684"/>
                </a:moveTo>
                <a:lnTo>
                  <a:pt x="6094305" y="138684"/>
                </a:lnTo>
                <a:lnTo>
                  <a:pt x="6094305" y="172517"/>
                </a:lnTo>
                <a:lnTo>
                  <a:pt x="6214396" y="172517"/>
                </a:lnTo>
                <a:lnTo>
                  <a:pt x="6214396" y="186233"/>
                </a:lnTo>
                <a:lnTo>
                  <a:pt x="6107411" y="186233"/>
                </a:lnTo>
                <a:cubicBezTo>
                  <a:pt x="6120835" y="203531"/>
                  <a:pt x="6137954" y="218847"/>
                  <a:pt x="6158770" y="232182"/>
                </a:cubicBezTo>
                <a:cubicBezTo>
                  <a:pt x="6179585" y="245517"/>
                  <a:pt x="6201276" y="255499"/>
                  <a:pt x="6223844" y="262128"/>
                </a:cubicBezTo>
                <a:cubicBezTo>
                  <a:pt x="6222124" y="263862"/>
                  <a:pt x="6220384" y="265881"/>
                  <a:pt x="6218625" y="268186"/>
                </a:cubicBezTo>
                <a:cubicBezTo>
                  <a:pt x="6216866" y="270491"/>
                  <a:pt x="6215355" y="272739"/>
                  <a:pt x="6214091" y="274930"/>
                </a:cubicBezTo>
                <a:cubicBezTo>
                  <a:pt x="6191364" y="266961"/>
                  <a:pt x="6169304" y="255696"/>
                  <a:pt x="6147912" y="241135"/>
                </a:cubicBezTo>
                <a:cubicBezTo>
                  <a:pt x="6126518" y="226575"/>
                  <a:pt x="6108649" y="209900"/>
                  <a:pt x="6094305" y="191110"/>
                </a:cubicBezTo>
                <a:lnTo>
                  <a:pt x="6094305" y="283160"/>
                </a:lnTo>
                <a:lnTo>
                  <a:pt x="6079674" y="283160"/>
                </a:lnTo>
                <a:lnTo>
                  <a:pt x="6079674" y="188062"/>
                </a:lnTo>
                <a:cubicBezTo>
                  <a:pt x="6070156" y="200745"/>
                  <a:pt x="6058780" y="212768"/>
                  <a:pt x="6045548" y="224130"/>
                </a:cubicBezTo>
                <a:cubicBezTo>
                  <a:pt x="6032316" y="235492"/>
                  <a:pt x="6018253" y="245686"/>
                  <a:pt x="6003362" y="254712"/>
                </a:cubicBezTo>
                <a:cubicBezTo>
                  <a:pt x="5988470" y="263737"/>
                  <a:pt x="5973775" y="271086"/>
                  <a:pt x="5959278" y="276759"/>
                </a:cubicBezTo>
                <a:cubicBezTo>
                  <a:pt x="5958020" y="274854"/>
                  <a:pt x="5956497" y="272796"/>
                  <a:pt x="5954706" y="270587"/>
                </a:cubicBezTo>
                <a:cubicBezTo>
                  <a:pt x="5952916" y="268377"/>
                  <a:pt x="5951087" y="266472"/>
                  <a:pt x="5949220" y="264872"/>
                </a:cubicBezTo>
                <a:cubicBezTo>
                  <a:pt x="5963092" y="260012"/>
                  <a:pt x="5977139" y="253577"/>
                  <a:pt x="5991361" y="245568"/>
                </a:cubicBezTo>
                <a:cubicBezTo>
                  <a:pt x="6005584" y="237558"/>
                  <a:pt x="6019044" y="228482"/>
                  <a:pt x="6031742" y="218339"/>
                </a:cubicBezTo>
                <a:cubicBezTo>
                  <a:pt x="6044440" y="208196"/>
                  <a:pt x="6055439" y="197494"/>
                  <a:pt x="6064739" y="186233"/>
                </a:cubicBezTo>
                <a:lnTo>
                  <a:pt x="5955621" y="186233"/>
                </a:lnTo>
                <a:lnTo>
                  <a:pt x="5955621" y="172517"/>
                </a:lnTo>
                <a:lnTo>
                  <a:pt x="6079674" y="172517"/>
                </a:lnTo>
                <a:close/>
                <a:moveTo>
                  <a:pt x="3488114" y="138361"/>
                </a:moveTo>
                <a:cubicBezTo>
                  <a:pt x="3480656" y="138234"/>
                  <a:pt x="3472474" y="140622"/>
                  <a:pt x="3463567" y="145526"/>
                </a:cubicBezTo>
                <a:cubicBezTo>
                  <a:pt x="3454661" y="150430"/>
                  <a:pt x="3445869" y="158612"/>
                  <a:pt x="3437192" y="170071"/>
                </a:cubicBezTo>
                <a:cubicBezTo>
                  <a:pt x="3438526" y="194743"/>
                  <a:pt x="3443633" y="214155"/>
                  <a:pt x="3452514" y="228307"/>
                </a:cubicBezTo>
                <a:cubicBezTo>
                  <a:pt x="3461395" y="242460"/>
                  <a:pt x="3474278" y="249676"/>
                  <a:pt x="3491163" y="249955"/>
                </a:cubicBezTo>
                <a:cubicBezTo>
                  <a:pt x="3503455" y="249638"/>
                  <a:pt x="3513479" y="244327"/>
                  <a:pt x="3521235" y="234024"/>
                </a:cubicBezTo>
                <a:cubicBezTo>
                  <a:pt x="3528992" y="223721"/>
                  <a:pt x="3532994" y="210331"/>
                  <a:pt x="3533242" y="193853"/>
                </a:cubicBezTo>
                <a:cubicBezTo>
                  <a:pt x="3533343" y="177401"/>
                  <a:pt x="3529786" y="164113"/>
                  <a:pt x="3522570" y="153987"/>
                </a:cubicBezTo>
                <a:cubicBezTo>
                  <a:pt x="3515353" y="143862"/>
                  <a:pt x="3503868" y="138653"/>
                  <a:pt x="3488114" y="138361"/>
                </a:cubicBezTo>
                <a:close/>
                <a:moveTo>
                  <a:pt x="1523981" y="126778"/>
                </a:moveTo>
                <a:lnTo>
                  <a:pt x="1523981" y="138399"/>
                </a:lnTo>
                <a:lnTo>
                  <a:pt x="1575492" y="138399"/>
                </a:lnTo>
                <a:lnTo>
                  <a:pt x="1575492" y="126778"/>
                </a:lnTo>
                <a:close/>
                <a:moveTo>
                  <a:pt x="398050" y="124035"/>
                </a:moveTo>
                <a:lnTo>
                  <a:pt x="398050" y="149676"/>
                </a:lnTo>
                <a:lnTo>
                  <a:pt x="549536" y="149676"/>
                </a:lnTo>
                <a:lnTo>
                  <a:pt x="549536" y="124035"/>
                </a:lnTo>
                <a:close/>
                <a:moveTo>
                  <a:pt x="4692834" y="113672"/>
                </a:moveTo>
                <a:lnTo>
                  <a:pt x="4692834" y="145714"/>
                </a:lnTo>
                <a:lnTo>
                  <a:pt x="4780007" y="145714"/>
                </a:lnTo>
                <a:lnTo>
                  <a:pt x="4780007" y="113672"/>
                </a:lnTo>
                <a:close/>
                <a:moveTo>
                  <a:pt x="4189228" y="111252"/>
                </a:moveTo>
                <a:lnTo>
                  <a:pt x="4251102" y="111252"/>
                </a:lnTo>
                <a:lnTo>
                  <a:pt x="4251102" y="229834"/>
                </a:lnTo>
                <a:cubicBezTo>
                  <a:pt x="4254202" y="231726"/>
                  <a:pt x="4257682" y="234343"/>
                  <a:pt x="4261542" y="237684"/>
                </a:cubicBezTo>
                <a:cubicBezTo>
                  <a:pt x="4265403" y="241024"/>
                  <a:pt x="4270254" y="244708"/>
                  <a:pt x="4276096" y="248734"/>
                </a:cubicBezTo>
                <a:cubicBezTo>
                  <a:pt x="4285863" y="255409"/>
                  <a:pt x="4297191" y="259816"/>
                  <a:pt x="4310082" y="261957"/>
                </a:cubicBezTo>
                <a:cubicBezTo>
                  <a:pt x="4322972" y="264097"/>
                  <a:pt x="4338263" y="265075"/>
                  <a:pt x="4355954" y="264891"/>
                </a:cubicBezTo>
                <a:cubicBezTo>
                  <a:pt x="4375677" y="264846"/>
                  <a:pt x="4395362" y="264325"/>
                  <a:pt x="4415009" y="263328"/>
                </a:cubicBezTo>
                <a:cubicBezTo>
                  <a:pt x="4434656" y="262331"/>
                  <a:pt x="4452055" y="261125"/>
                  <a:pt x="4467206" y="259708"/>
                </a:cubicBezTo>
                <a:cubicBezTo>
                  <a:pt x="4466088" y="261975"/>
                  <a:pt x="4465047" y="264677"/>
                  <a:pt x="4464082" y="267814"/>
                </a:cubicBezTo>
                <a:cubicBezTo>
                  <a:pt x="4463116" y="270951"/>
                  <a:pt x="4462532" y="273725"/>
                  <a:pt x="4462329" y="276138"/>
                </a:cubicBezTo>
                <a:cubicBezTo>
                  <a:pt x="4455012" y="276559"/>
                  <a:pt x="4444822" y="277001"/>
                  <a:pt x="4431759" y="277467"/>
                </a:cubicBezTo>
                <a:cubicBezTo>
                  <a:pt x="4418696" y="277932"/>
                  <a:pt x="4405210" y="278330"/>
                  <a:pt x="4391300" y="278660"/>
                </a:cubicBezTo>
                <a:cubicBezTo>
                  <a:pt x="4377390" y="278991"/>
                  <a:pt x="4365506" y="279163"/>
                  <a:pt x="4355650" y="279178"/>
                </a:cubicBezTo>
                <a:cubicBezTo>
                  <a:pt x="4336612" y="279343"/>
                  <a:pt x="4320280" y="278177"/>
                  <a:pt x="4306652" y="275681"/>
                </a:cubicBezTo>
                <a:cubicBezTo>
                  <a:pt x="4293026" y="273185"/>
                  <a:pt x="4281113" y="268369"/>
                  <a:pt x="4270915" y="261233"/>
                </a:cubicBezTo>
                <a:cubicBezTo>
                  <a:pt x="4264934" y="256673"/>
                  <a:pt x="4259523" y="252303"/>
                  <a:pt x="4254684" y="248124"/>
                </a:cubicBezTo>
                <a:cubicBezTo>
                  <a:pt x="4249846" y="243946"/>
                  <a:pt x="4245807" y="241710"/>
                  <a:pt x="4242568" y="241418"/>
                </a:cubicBezTo>
                <a:cubicBezTo>
                  <a:pt x="4236593" y="241647"/>
                  <a:pt x="4229646" y="245532"/>
                  <a:pt x="4221728" y="253073"/>
                </a:cubicBezTo>
                <a:cubicBezTo>
                  <a:pt x="4213810" y="260614"/>
                  <a:pt x="4205110" y="270433"/>
                  <a:pt x="4195630" y="282531"/>
                </a:cubicBezTo>
                <a:lnTo>
                  <a:pt x="4184656" y="269450"/>
                </a:lnTo>
                <a:cubicBezTo>
                  <a:pt x="4194442" y="258489"/>
                  <a:pt x="4203751" y="249334"/>
                  <a:pt x="4212584" y="241988"/>
                </a:cubicBezTo>
                <a:cubicBezTo>
                  <a:pt x="4221416" y="234641"/>
                  <a:pt x="4229583" y="229980"/>
                  <a:pt x="4237082" y="228005"/>
                </a:cubicBezTo>
                <a:lnTo>
                  <a:pt x="4237082" y="125273"/>
                </a:lnTo>
                <a:lnTo>
                  <a:pt x="4189228" y="125273"/>
                </a:lnTo>
                <a:close/>
                <a:moveTo>
                  <a:pt x="81344" y="103309"/>
                </a:moveTo>
                <a:lnTo>
                  <a:pt x="81344" y="183204"/>
                </a:lnTo>
                <a:lnTo>
                  <a:pt x="167335" y="183204"/>
                </a:lnTo>
                <a:lnTo>
                  <a:pt x="167335" y="103309"/>
                </a:lnTo>
                <a:close/>
                <a:moveTo>
                  <a:pt x="4656563" y="100603"/>
                </a:moveTo>
                <a:lnTo>
                  <a:pt x="4815059" y="100603"/>
                </a:lnTo>
                <a:lnTo>
                  <a:pt x="4815059" y="113672"/>
                </a:lnTo>
                <a:lnTo>
                  <a:pt x="4794028" y="113672"/>
                </a:lnTo>
                <a:lnTo>
                  <a:pt x="4794028" y="231648"/>
                </a:lnTo>
                <a:lnTo>
                  <a:pt x="4816582" y="229819"/>
                </a:lnTo>
                <a:lnTo>
                  <a:pt x="4816278" y="242621"/>
                </a:lnTo>
                <a:lnTo>
                  <a:pt x="4794028" y="244450"/>
                </a:lnTo>
                <a:lnTo>
                  <a:pt x="4794028" y="283160"/>
                </a:lnTo>
                <a:lnTo>
                  <a:pt x="4780007" y="283160"/>
                </a:lnTo>
                <a:lnTo>
                  <a:pt x="4780007" y="245669"/>
                </a:lnTo>
                <a:cubicBezTo>
                  <a:pt x="4755515" y="247523"/>
                  <a:pt x="4732109" y="249301"/>
                  <a:pt x="4709788" y="251003"/>
                </a:cubicBezTo>
                <a:cubicBezTo>
                  <a:pt x="4687468" y="252705"/>
                  <a:pt x="4667796" y="254178"/>
                  <a:pt x="4650772" y="255423"/>
                </a:cubicBezTo>
                <a:lnTo>
                  <a:pt x="4648334" y="241707"/>
                </a:lnTo>
                <a:lnTo>
                  <a:pt x="4678814" y="239878"/>
                </a:lnTo>
                <a:lnTo>
                  <a:pt x="4678814" y="113672"/>
                </a:lnTo>
                <a:lnTo>
                  <a:pt x="4656563" y="113672"/>
                </a:lnTo>
                <a:close/>
                <a:moveTo>
                  <a:pt x="3111075" y="98756"/>
                </a:moveTo>
                <a:lnTo>
                  <a:pt x="3111075" y="149352"/>
                </a:lnTo>
                <a:lnTo>
                  <a:pt x="3172644" y="149352"/>
                </a:lnTo>
                <a:lnTo>
                  <a:pt x="3172644" y="98756"/>
                </a:lnTo>
                <a:close/>
                <a:moveTo>
                  <a:pt x="1411510" y="98146"/>
                </a:moveTo>
                <a:cubicBezTo>
                  <a:pt x="1409827" y="102889"/>
                  <a:pt x="1408087" y="107576"/>
                  <a:pt x="1406290" y="112205"/>
                </a:cubicBezTo>
                <a:cubicBezTo>
                  <a:pt x="1404493" y="116834"/>
                  <a:pt x="1402677" y="121292"/>
                  <a:pt x="1400842" y="125578"/>
                </a:cubicBezTo>
                <a:lnTo>
                  <a:pt x="1411510" y="125578"/>
                </a:lnTo>
                <a:close/>
                <a:moveTo>
                  <a:pt x="2191798" y="97822"/>
                </a:moveTo>
                <a:cubicBezTo>
                  <a:pt x="2190909" y="108795"/>
                  <a:pt x="2189791" y="119406"/>
                  <a:pt x="2188445" y="129655"/>
                </a:cubicBezTo>
                <a:cubicBezTo>
                  <a:pt x="2187099" y="139904"/>
                  <a:pt x="2185372" y="149829"/>
                  <a:pt x="2183264" y="159430"/>
                </a:cubicBezTo>
                <a:lnTo>
                  <a:pt x="2280190" y="159430"/>
                </a:lnTo>
                <a:lnTo>
                  <a:pt x="2280190" y="97822"/>
                </a:lnTo>
                <a:close/>
                <a:moveTo>
                  <a:pt x="2094567" y="97822"/>
                </a:moveTo>
                <a:lnTo>
                  <a:pt x="2094567" y="159430"/>
                </a:lnTo>
                <a:lnTo>
                  <a:pt x="2168328" y="159430"/>
                </a:lnTo>
                <a:cubicBezTo>
                  <a:pt x="2170424" y="149962"/>
                  <a:pt x="2172100" y="140076"/>
                  <a:pt x="2173358" y="129770"/>
                </a:cubicBezTo>
                <a:cubicBezTo>
                  <a:pt x="2174615" y="119464"/>
                  <a:pt x="2175682" y="108814"/>
                  <a:pt x="2176558" y="97822"/>
                </a:cubicBezTo>
                <a:close/>
                <a:moveTo>
                  <a:pt x="1754715" y="96317"/>
                </a:moveTo>
                <a:lnTo>
                  <a:pt x="1798301" y="96317"/>
                </a:lnTo>
                <a:lnTo>
                  <a:pt x="1798301" y="289865"/>
                </a:lnTo>
                <a:lnTo>
                  <a:pt x="1694669" y="289865"/>
                </a:lnTo>
                <a:lnTo>
                  <a:pt x="1694669" y="250241"/>
                </a:lnTo>
                <a:lnTo>
                  <a:pt x="1754715" y="250241"/>
                </a:lnTo>
                <a:close/>
                <a:moveTo>
                  <a:pt x="5036724" y="93555"/>
                </a:moveTo>
                <a:lnTo>
                  <a:pt x="5036724" y="140227"/>
                </a:lnTo>
                <a:lnTo>
                  <a:pt x="5119630" y="140227"/>
                </a:lnTo>
                <a:lnTo>
                  <a:pt x="5119630" y="93555"/>
                </a:lnTo>
                <a:close/>
                <a:moveTo>
                  <a:pt x="4938274" y="93555"/>
                </a:moveTo>
                <a:lnTo>
                  <a:pt x="4938274" y="140227"/>
                </a:lnTo>
                <a:lnTo>
                  <a:pt x="5022704" y="140227"/>
                </a:lnTo>
                <a:lnTo>
                  <a:pt x="5022704" y="93555"/>
                </a:lnTo>
                <a:close/>
                <a:moveTo>
                  <a:pt x="1468508" y="91459"/>
                </a:moveTo>
                <a:lnTo>
                  <a:pt x="1636148" y="91459"/>
                </a:lnTo>
                <a:lnTo>
                  <a:pt x="1636148" y="126778"/>
                </a:lnTo>
                <a:lnTo>
                  <a:pt x="1616336" y="126778"/>
                </a:lnTo>
                <a:lnTo>
                  <a:pt x="1616336" y="216412"/>
                </a:lnTo>
                <a:lnTo>
                  <a:pt x="1639500" y="214579"/>
                </a:lnTo>
                <a:lnTo>
                  <a:pt x="1639500" y="250694"/>
                </a:lnTo>
                <a:lnTo>
                  <a:pt x="1616336" y="252832"/>
                </a:lnTo>
                <a:lnTo>
                  <a:pt x="1616336" y="289560"/>
                </a:lnTo>
                <a:lnTo>
                  <a:pt x="1575492" y="289560"/>
                </a:lnTo>
                <a:lnTo>
                  <a:pt x="1575492" y="256642"/>
                </a:lnTo>
                <a:cubicBezTo>
                  <a:pt x="1556004" y="258337"/>
                  <a:pt x="1537297" y="259976"/>
                  <a:pt x="1519371" y="261557"/>
                </a:cubicBezTo>
                <a:cubicBezTo>
                  <a:pt x="1501445" y="263138"/>
                  <a:pt x="1485100" y="264548"/>
                  <a:pt x="1470336" y="265786"/>
                </a:cubicBezTo>
                <a:lnTo>
                  <a:pt x="1463936" y="227381"/>
                </a:lnTo>
                <a:lnTo>
                  <a:pt x="1483443" y="226162"/>
                </a:lnTo>
                <a:lnTo>
                  <a:pt x="1483443" y="126778"/>
                </a:lnTo>
                <a:lnTo>
                  <a:pt x="1468508" y="126778"/>
                </a:lnTo>
                <a:close/>
                <a:moveTo>
                  <a:pt x="3965734" y="91440"/>
                </a:moveTo>
                <a:lnTo>
                  <a:pt x="3980364" y="91440"/>
                </a:lnTo>
                <a:lnTo>
                  <a:pt x="3980364" y="283160"/>
                </a:lnTo>
                <a:lnTo>
                  <a:pt x="3965734" y="283160"/>
                </a:lnTo>
                <a:close/>
                <a:moveTo>
                  <a:pt x="67361" y="89631"/>
                </a:moveTo>
                <a:lnTo>
                  <a:pt x="181623" y="89631"/>
                </a:lnTo>
                <a:lnTo>
                  <a:pt x="181623" y="196577"/>
                </a:lnTo>
                <a:lnTo>
                  <a:pt x="67361" y="196577"/>
                </a:lnTo>
                <a:close/>
                <a:moveTo>
                  <a:pt x="398050" y="87764"/>
                </a:moveTo>
                <a:lnTo>
                  <a:pt x="398050" y="112491"/>
                </a:lnTo>
                <a:lnTo>
                  <a:pt x="549536" y="112491"/>
                </a:lnTo>
                <a:lnTo>
                  <a:pt x="549536" y="87764"/>
                </a:lnTo>
                <a:close/>
                <a:moveTo>
                  <a:pt x="2939777" y="84125"/>
                </a:moveTo>
                <a:cubicBezTo>
                  <a:pt x="2948896" y="89370"/>
                  <a:pt x="2957786" y="95492"/>
                  <a:pt x="2966447" y="102489"/>
                </a:cubicBezTo>
                <a:cubicBezTo>
                  <a:pt x="2975108" y="109487"/>
                  <a:pt x="2981865" y="116066"/>
                  <a:pt x="2986716" y="122225"/>
                </a:cubicBezTo>
                <a:lnTo>
                  <a:pt x="2976658" y="131369"/>
                </a:lnTo>
                <a:cubicBezTo>
                  <a:pt x="2971534" y="125216"/>
                  <a:pt x="2964714" y="118549"/>
                  <a:pt x="2956198" y="111367"/>
                </a:cubicBezTo>
                <a:cubicBezTo>
                  <a:pt x="2947683" y="104185"/>
                  <a:pt x="2938958" y="97746"/>
                  <a:pt x="2930024" y="92050"/>
                </a:cubicBezTo>
                <a:close/>
                <a:moveTo>
                  <a:pt x="2902896" y="79858"/>
                </a:moveTo>
                <a:lnTo>
                  <a:pt x="2916917" y="79858"/>
                </a:lnTo>
                <a:lnTo>
                  <a:pt x="2916917" y="123444"/>
                </a:lnTo>
                <a:cubicBezTo>
                  <a:pt x="2916924" y="126175"/>
                  <a:pt x="2916910" y="128867"/>
                  <a:pt x="2916879" y="131522"/>
                </a:cubicBezTo>
                <a:cubicBezTo>
                  <a:pt x="2916847" y="134176"/>
                  <a:pt x="2916758" y="136868"/>
                  <a:pt x="2916612" y="139599"/>
                </a:cubicBezTo>
                <a:lnTo>
                  <a:pt x="3001956" y="139599"/>
                </a:lnTo>
                <a:lnTo>
                  <a:pt x="3001956" y="153315"/>
                </a:lnTo>
                <a:lnTo>
                  <a:pt x="2918746" y="153315"/>
                </a:lnTo>
                <a:cubicBezTo>
                  <a:pt x="2925712" y="181274"/>
                  <a:pt x="2936240" y="205442"/>
                  <a:pt x="2950331" y="225819"/>
                </a:cubicBezTo>
                <a:cubicBezTo>
                  <a:pt x="2964422" y="246196"/>
                  <a:pt x="2982341" y="261449"/>
                  <a:pt x="3004090" y="271577"/>
                </a:cubicBezTo>
                <a:cubicBezTo>
                  <a:pt x="3002204" y="273012"/>
                  <a:pt x="3000337" y="274790"/>
                  <a:pt x="2998489" y="276911"/>
                </a:cubicBezTo>
                <a:cubicBezTo>
                  <a:pt x="2996641" y="279032"/>
                  <a:pt x="2995155" y="281115"/>
                  <a:pt x="2994032" y="283160"/>
                </a:cubicBezTo>
                <a:cubicBezTo>
                  <a:pt x="2974251" y="273127"/>
                  <a:pt x="2957576" y="258979"/>
                  <a:pt x="2944006" y="240716"/>
                </a:cubicBezTo>
                <a:cubicBezTo>
                  <a:pt x="2930436" y="222454"/>
                  <a:pt x="2919781" y="200838"/>
                  <a:pt x="2912040" y="175870"/>
                </a:cubicBezTo>
                <a:cubicBezTo>
                  <a:pt x="2908313" y="194666"/>
                  <a:pt x="2900223" y="213386"/>
                  <a:pt x="2887770" y="232029"/>
                </a:cubicBezTo>
                <a:cubicBezTo>
                  <a:pt x="2875318" y="250673"/>
                  <a:pt x="2856180" y="268021"/>
                  <a:pt x="2830354" y="284074"/>
                </a:cubicBezTo>
                <a:cubicBezTo>
                  <a:pt x="2829078" y="282480"/>
                  <a:pt x="2827439" y="280791"/>
                  <a:pt x="2825439" y="279007"/>
                </a:cubicBezTo>
                <a:cubicBezTo>
                  <a:pt x="2823439" y="277222"/>
                  <a:pt x="2821419" y="275762"/>
                  <a:pt x="2819381" y="274625"/>
                </a:cubicBezTo>
                <a:cubicBezTo>
                  <a:pt x="2839110" y="262640"/>
                  <a:pt x="2854685" y="249831"/>
                  <a:pt x="2866106" y="236198"/>
                </a:cubicBezTo>
                <a:cubicBezTo>
                  <a:pt x="2877526" y="222565"/>
                  <a:pt x="2885899" y="208694"/>
                  <a:pt x="2891224" y="194587"/>
                </a:cubicBezTo>
                <a:cubicBezTo>
                  <a:pt x="2896548" y="180480"/>
                  <a:pt x="2899931" y="166722"/>
                  <a:pt x="2901372" y="153315"/>
                </a:cubicBezTo>
                <a:lnTo>
                  <a:pt x="2826392" y="153315"/>
                </a:lnTo>
                <a:lnTo>
                  <a:pt x="2826392" y="139599"/>
                </a:lnTo>
                <a:lnTo>
                  <a:pt x="2902592" y="139599"/>
                </a:lnTo>
                <a:cubicBezTo>
                  <a:pt x="2902737" y="136716"/>
                  <a:pt x="2902826" y="133947"/>
                  <a:pt x="2902858" y="131293"/>
                </a:cubicBezTo>
                <a:cubicBezTo>
                  <a:pt x="2902890" y="128639"/>
                  <a:pt x="2902902" y="126023"/>
                  <a:pt x="2902896" y="123444"/>
                </a:cubicBezTo>
                <a:close/>
                <a:moveTo>
                  <a:pt x="2497817" y="79229"/>
                </a:moveTo>
                <a:cubicBezTo>
                  <a:pt x="2497392" y="84246"/>
                  <a:pt x="2496718" y="89091"/>
                  <a:pt x="2495798" y="93765"/>
                </a:cubicBezTo>
                <a:cubicBezTo>
                  <a:pt x="2494877" y="98439"/>
                  <a:pt x="2493518" y="103055"/>
                  <a:pt x="2491721" y="107614"/>
                </a:cubicBezTo>
                <a:lnTo>
                  <a:pt x="2555729" y="107614"/>
                </a:lnTo>
                <a:lnTo>
                  <a:pt x="2555729" y="79229"/>
                </a:lnTo>
                <a:close/>
                <a:moveTo>
                  <a:pt x="2432894" y="79229"/>
                </a:moveTo>
                <a:cubicBezTo>
                  <a:pt x="2432133" y="84132"/>
                  <a:pt x="2431370" y="88977"/>
                  <a:pt x="2430608" y="93765"/>
                </a:cubicBezTo>
                <a:cubicBezTo>
                  <a:pt x="2429847" y="98553"/>
                  <a:pt x="2429084" y="103169"/>
                  <a:pt x="2428323" y="107614"/>
                </a:cubicBezTo>
                <a:lnTo>
                  <a:pt x="2476176" y="107614"/>
                </a:lnTo>
                <a:cubicBezTo>
                  <a:pt x="2478437" y="103055"/>
                  <a:pt x="2480164" y="98439"/>
                  <a:pt x="2481358" y="93765"/>
                </a:cubicBezTo>
                <a:cubicBezTo>
                  <a:pt x="2482552" y="89091"/>
                  <a:pt x="2483364" y="84246"/>
                  <a:pt x="2483796" y="79229"/>
                </a:cubicBezTo>
                <a:close/>
                <a:moveTo>
                  <a:pt x="2757507" y="78639"/>
                </a:moveTo>
                <a:cubicBezTo>
                  <a:pt x="2764663" y="83528"/>
                  <a:pt x="2771000" y="88532"/>
                  <a:pt x="2776518" y="93650"/>
                </a:cubicBezTo>
                <a:cubicBezTo>
                  <a:pt x="2782036" y="98768"/>
                  <a:pt x="2786774" y="103925"/>
                  <a:pt x="2790730" y="109119"/>
                </a:cubicBezTo>
                <a:cubicBezTo>
                  <a:pt x="2796534" y="105004"/>
                  <a:pt x="2801842" y="100813"/>
                  <a:pt x="2806656" y="96546"/>
                </a:cubicBezTo>
                <a:cubicBezTo>
                  <a:pt x="2811469" y="92279"/>
                  <a:pt x="2815711" y="87935"/>
                  <a:pt x="2819381" y="83516"/>
                </a:cubicBezTo>
                <a:lnTo>
                  <a:pt x="2831268" y="90526"/>
                </a:lnTo>
                <a:cubicBezTo>
                  <a:pt x="2826817" y="95555"/>
                  <a:pt x="2821775" y="100508"/>
                  <a:pt x="2816143" y="105385"/>
                </a:cubicBezTo>
                <a:cubicBezTo>
                  <a:pt x="2810510" y="110262"/>
                  <a:pt x="2804478" y="115062"/>
                  <a:pt x="2798045" y="119787"/>
                </a:cubicBezTo>
                <a:cubicBezTo>
                  <a:pt x="2805449" y="132290"/>
                  <a:pt x="2810300" y="145079"/>
                  <a:pt x="2812599" y="158154"/>
                </a:cubicBezTo>
                <a:cubicBezTo>
                  <a:pt x="2814898" y="171228"/>
                  <a:pt x="2815939" y="184550"/>
                  <a:pt x="2815724" y="198120"/>
                </a:cubicBezTo>
                <a:cubicBezTo>
                  <a:pt x="2815831" y="215856"/>
                  <a:pt x="2814854" y="231058"/>
                  <a:pt x="2812790" y="243726"/>
                </a:cubicBezTo>
                <a:cubicBezTo>
                  <a:pt x="2810726" y="256394"/>
                  <a:pt x="2806929" y="266186"/>
                  <a:pt x="2801398" y="273101"/>
                </a:cubicBezTo>
                <a:cubicBezTo>
                  <a:pt x="2799722" y="275095"/>
                  <a:pt x="2797664" y="276746"/>
                  <a:pt x="2795226" y="278054"/>
                </a:cubicBezTo>
                <a:cubicBezTo>
                  <a:pt x="2792787" y="279362"/>
                  <a:pt x="2789968" y="280251"/>
                  <a:pt x="2786768" y="280721"/>
                </a:cubicBezTo>
                <a:cubicBezTo>
                  <a:pt x="2782164" y="281464"/>
                  <a:pt x="2777198" y="281883"/>
                  <a:pt x="2771870" y="281979"/>
                </a:cubicBezTo>
                <a:cubicBezTo>
                  <a:pt x="2766543" y="282074"/>
                  <a:pt x="2761044" y="281959"/>
                  <a:pt x="2755373" y="281636"/>
                </a:cubicBezTo>
                <a:cubicBezTo>
                  <a:pt x="2755202" y="279445"/>
                  <a:pt x="2754630" y="277121"/>
                  <a:pt x="2753659" y="274663"/>
                </a:cubicBezTo>
                <a:cubicBezTo>
                  <a:pt x="2752687" y="272206"/>
                  <a:pt x="2751430" y="269958"/>
                  <a:pt x="2749886" y="267920"/>
                </a:cubicBezTo>
                <a:cubicBezTo>
                  <a:pt x="2756808" y="268377"/>
                  <a:pt x="2763006" y="268605"/>
                  <a:pt x="2768480" y="268605"/>
                </a:cubicBezTo>
                <a:cubicBezTo>
                  <a:pt x="2773953" y="268605"/>
                  <a:pt x="2778322" y="268377"/>
                  <a:pt x="2781586" y="267920"/>
                </a:cubicBezTo>
                <a:cubicBezTo>
                  <a:pt x="2783840" y="267774"/>
                  <a:pt x="2785732" y="267304"/>
                  <a:pt x="2787263" y="266510"/>
                </a:cubicBezTo>
                <a:cubicBezTo>
                  <a:pt x="2788793" y="265716"/>
                  <a:pt x="2790152" y="264560"/>
                  <a:pt x="2791340" y="263043"/>
                </a:cubicBezTo>
                <a:cubicBezTo>
                  <a:pt x="2795251" y="258198"/>
                  <a:pt x="2798020" y="250133"/>
                  <a:pt x="2799645" y="238849"/>
                </a:cubicBezTo>
                <a:cubicBezTo>
                  <a:pt x="2801271" y="227565"/>
                  <a:pt x="2802058" y="213786"/>
                  <a:pt x="2802008" y="197511"/>
                </a:cubicBezTo>
                <a:cubicBezTo>
                  <a:pt x="2801956" y="191466"/>
                  <a:pt x="2801754" y="185268"/>
                  <a:pt x="2801398" y="178918"/>
                </a:cubicBezTo>
                <a:cubicBezTo>
                  <a:pt x="2792787" y="188862"/>
                  <a:pt x="2782958" y="198311"/>
                  <a:pt x="2771908" y="207264"/>
                </a:cubicBezTo>
                <a:cubicBezTo>
                  <a:pt x="2760860" y="216218"/>
                  <a:pt x="2749963" y="223533"/>
                  <a:pt x="2739218" y="229210"/>
                </a:cubicBezTo>
                <a:cubicBezTo>
                  <a:pt x="2738247" y="227451"/>
                  <a:pt x="2736914" y="225483"/>
                  <a:pt x="2735218" y="223305"/>
                </a:cubicBezTo>
                <a:cubicBezTo>
                  <a:pt x="2733523" y="221126"/>
                  <a:pt x="2731808" y="219234"/>
                  <a:pt x="2730075" y="217628"/>
                </a:cubicBezTo>
                <a:cubicBezTo>
                  <a:pt x="2742806" y="212154"/>
                  <a:pt x="2755519" y="204356"/>
                  <a:pt x="2768213" y="194234"/>
                </a:cubicBezTo>
                <a:cubicBezTo>
                  <a:pt x="2780906" y="184112"/>
                  <a:pt x="2791257" y="173419"/>
                  <a:pt x="2799264" y="162154"/>
                </a:cubicBezTo>
                <a:cubicBezTo>
                  <a:pt x="2798210" y="156223"/>
                  <a:pt x="2796661" y="150407"/>
                  <a:pt x="2794616" y="144704"/>
                </a:cubicBezTo>
                <a:cubicBezTo>
                  <a:pt x="2792572" y="139002"/>
                  <a:pt x="2789955" y="133338"/>
                  <a:pt x="2786768" y="127712"/>
                </a:cubicBezTo>
                <a:cubicBezTo>
                  <a:pt x="2779287" y="132455"/>
                  <a:pt x="2771616" y="136989"/>
                  <a:pt x="2763755" y="141313"/>
                </a:cubicBezTo>
                <a:cubicBezTo>
                  <a:pt x="2755894" y="145638"/>
                  <a:pt x="2747918" y="149638"/>
                  <a:pt x="2739828" y="153315"/>
                </a:cubicBezTo>
                <a:cubicBezTo>
                  <a:pt x="2738704" y="151886"/>
                  <a:pt x="2737294" y="150324"/>
                  <a:pt x="2735599" y="148629"/>
                </a:cubicBezTo>
                <a:cubicBezTo>
                  <a:pt x="2733904" y="146933"/>
                  <a:pt x="2732266" y="145447"/>
                  <a:pt x="2730684" y="144171"/>
                </a:cubicBezTo>
                <a:cubicBezTo>
                  <a:pt x="2739111" y="140348"/>
                  <a:pt x="2747480" y="136183"/>
                  <a:pt x="2755792" y="131674"/>
                </a:cubicBezTo>
                <a:cubicBezTo>
                  <a:pt x="2764104" y="127166"/>
                  <a:pt x="2772093" y="122390"/>
                  <a:pt x="2779757" y="117348"/>
                </a:cubicBezTo>
                <a:cubicBezTo>
                  <a:pt x="2775820" y="112008"/>
                  <a:pt x="2771197" y="106763"/>
                  <a:pt x="2765889" y="101613"/>
                </a:cubicBezTo>
                <a:cubicBezTo>
                  <a:pt x="2760580" y="96463"/>
                  <a:pt x="2754433" y="91447"/>
                  <a:pt x="2747448" y="86564"/>
                </a:cubicBezTo>
                <a:close/>
                <a:moveTo>
                  <a:pt x="383724" y="75915"/>
                </a:moveTo>
                <a:lnTo>
                  <a:pt x="564471" y="75915"/>
                </a:lnTo>
                <a:lnTo>
                  <a:pt x="564471" y="161525"/>
                </a:lnTo>
                <a:lnTo>
                  <a:pt x="434321" y="161525"/>
                </a:lnTo>
                <a:cubicBezTo>
                  <a:pt x="431864" y="165520"/>
                  <a:pt x="429159" y="169514"/>
                  <a:pt x="426206" y="173508"/>
                </a:cubicBezTo>
                <a:cubicBezTo>
                  <a:pt x="423253" y="177503"/>
                  <a:pt x="420167" y="181344"/>
                  <a:pt x="416948" y="185033"/>
                </a:cubicBezTo>
                <a:lnTo>
                  <a:pt x="547402" y="185033"/>
                </a:lnTo>
                <a:lnTo>
                  <a:pt x="550450" y="184117"/>
                </a:lnTo>
                <a:lnTo>
                  <a:pt x="559594" y="190807"/>
                </a:lnTo>
                <a:cubicBezTo>
                  <a:pt x="551136" y="202197"/>
                  <a:pt x="540773" y="212392"/>
                  <a:pt x="528504" y="221390"/>
                </a:cubicBezTo>
                <a:cubicBezTo>
                  <a:pt x="516236" y="230388"/>
                  <a:pt x="502520" y="238377"/>
                  <a:pt x="487356" y="245358"/>
                </a:cubicBezTo>
                <a:cubicBezTo>
                  <a:pt x="504978" y="251291"/>
                  <a:pt x="523837" y="256118"/>
                  <a:pt x="543935" y="259840"/>
                </a:cubicBezTo>
                <a:cubicBezTo>
                  <a:pt x="564033" y="263562"/>
                  <a:pt x="584797" y="266255"/>
                  <a:pt x="606228" y="267920"/>
                </a:cubicBezTo>
                <a:cubicBezTo>
                  <a:pt x="604539" y="269831"/>
                  <a:pt x="602965" y="272028"/>
                  <a:pt x="601504" y="274511"/>
                </a:cubicBezTo>
                <a:cubicBezTo>
                  <a:pt x="600043" y="276994"/>
                  <a:pt x="598774" y="279267"/>
                  <a:pt x="597694" y="281331"/>
                </a:cubicBezTo>
                <a:cubicBezTo>
                  <a:pt x="574561" y="279223"/>
                  <a:pt x="552171" y="275819"/>
                  <a:pt x="530524" y="271120"/>
                </a:cubicBezTo>
                <a:cubicBezTo>
                  <a:pt x="508877" y="266420"/>
                  <a:pt x="488696" y="260272"/>
                  <a:pt x="469983" y="252675"/>
                </a:cubicBezTo>
                <a:cubicBezTo>
                  <a:pt x="448736" y="260856"/>
                  <a:pt x="426460" y="267436"/>
                  <a:pt x="403155" y="272415"/>
                </a:cubicBezTo>
                <a:cubicBezTo>
                  <a:pt x="379851" y="277394"/>
                  <a:pt x="356813" y="281077"/>
                  <a:pt x="334042" y="283464"/>
                </a:cubicBezTo>
                <a:cubicBezTo>
                  <a:pt x="333540" y="281255"/>
                  <a:pt x="332715" y="278892"/>
                  <a:pt x="331566" y="276378"/>
                </a:cubicBezTo>
                <a:cubicBezTo>
                  <a:pt x="330416" y="273863"/>
                  <a:pt x="329210" y="271653"/>
                  <a:pt x="327946" y="269748"/>
                </a:cubicBezTo>
                <a:cubicBezTo>
                  <a:pt x="348857" y="267957"/>
                  <a:pt x="369977" y="265061"/>
                  <a:pt x="391306" y="261060"/>
                </a:cubicBezTo>
                <a:cubicBezTo>
                  <a:pt x="412636" y="257058"/>
                  <a:pt x="433070" y="251723"/>
                  <a:pt x="452609" y="245053"/>
                </a:cubicBezTo>
                <a:cubicBezTo>
                  <a:pt x="441592" y="239718"/>
                  <a:pt x="431394" y="233773"/>
                  <a:pt x="422015" y="227218"/>
                </a:cubicBezTo>
                <a:cubicBezTo>
                  <a:pt x="412636" y="220663"/>
                  <a:pt x="404343" y="213498"/>
                  <a:pt x="397136" y="205723"/>
                </a:cubicBezTo>
                <a:cubicBezTo>
                  <a:pt x="390709" y="211529"/>
                  <a:pt x="384131" y="216991"/>
                  <a:pt x="377400" y="222111"/>
                </a:cubicBezTo>
                <a:cubicBezTo>
                  <a:pt x="370669" y="227230"/>
                  <a:pt x="363938" y="231931"/>
                  <a:pt x="357207" y="236212"/>
                </a:cubicBezTo>
                <a:cubicBezTo>
                  <a:pt x="356045" y="234878"/>
                  <a:pt x="354406" y="233201"/>
                  <a:pt x="352292" y="231181"/>
                </a:cubicBezTo>
                <a:cubicBezTo>
                  <a:pt x="350177" y="229161"/>
                  <a:pt x="348158" y="227484"/>
                  <a:pt x="346234" y="226151"/>
                </a:cubicBezTo>
                <a:cubicBezTo>
                  <a:pt x="360166" y="218276"/>
                  <a:pt x="373450" y="208804"/>
                  <a:pt x="386087" y="197734"/>
                </a:cubicBezTo>
                <a:cubicBezTo>
                  <a:pt x="398723" y="186664"/>
                  <a:pt x="409417" y="174594"/>
                  <a:pt x="418167" y="161525"/>
                </a:cubicBezTo>
                <a:lnTo>
                  <a:pt x="383724" y="161525"/>
                </a:lnTo>
                <a:close/>
                <a:moveTo>
                  <a:pt x="5735174" y="71343"/>
                </a:moveTo>
                <a:lnTo>
                  <a:pt x="5861970" y="71343"/>
                </a:lnTo>
                <a:lnTo>
                  <a:pt x="5861970" y="84716"/>
                </a:lnTo>
                <a:lnTo>
                  <a:pt x="5802535" y="84716"/>
                </a:lnTo>
                <a:lnTo>
                  <a:pt x="5802535" y="135351"/>
                </a:lnTo>
                <a:lnTo>
                  <a:pt x="5854960" y="135351"/>
                </a:lnTo>
                <a:lnTo>
                  <a:pt x="5854960" y="148419"/>
                </a:lnTo>
                <a:lnTo>
                  <a:pt x="5802535" y="148419"/>
                </a:lnTo>
                <a:lnTo>
                  <a:pt x="5802535" y="204845"/>
                </a:lnTo>
                <a:lnTo>
                  <a:pt x="5865324" y="204845"/>
                </a:lnTo>
                <a:lnTo>
                  <a:pt x="5865324" y="217913"/>
                </a:lnTo>
                <a:lnTo>
                  <a:pt x="5732126" y="217913"/>
                </a:lnTo>
                <a:lnTo>
                  <a:pt x="5732126" y="204845"/>
                </a:lnTo>
                <a:lnTo>
                  <a:pt x="5788514" y="204845"/>
                </a:lnTo>
                <a:lnTo>
                  <a:pt x="5788514" y="148419"/>
                </a:lnTo>
                <a:lnTo>
                  <a:pt x="5740356" y="148419"/>
                </a:lnTo>
                <a:lnTo>
                  <a:pt x="5740356" y="135351"/>
                </a:lnTo>
                <a:lnTo>
                  <a:pt x="5788514" y="135351"/>
                </a:lnTo>
                <a:lnTo>
                  <a:pt x="5788514" y="84716"/>
                </a:lnTo>
                <a:lnTo>
                  <a:pt x="5735174" y="84716"/>
                </a:lnTo>
                <a:close/>
                <a:moveTo>
                  <a:pt x="3243358" y="56998"/>
                </a:moveTo>
                <a:cubicBezTo>
                  <a:pt x="3247117" y="81738"/>
                  <a:pt x="3251943" y="105029"/>
                  <a:pt x="3257836" y="126873"/>
                </a:cubicBezTo>
                <a:cubicBezTo>
                  <a:pt x="3263729" y="148717"/>
                  <a:pt x="3270993" y="168809"/>
                  <a:pt x="3279629" y="187148"/>
                </a:cubicBezTo>
                <a:cubicBezTo>
                  <a:pt x="3289433" y="169304"/>
                  <a:pt x="3298019" y="149518"/>
                  <a:pt x="3305384" y="127788"/>
                </a:cubicBezTo>
                <a:cubicBezTo>
                  <a:pt x="3312750" y="106058"/>
                  <a:pt x="3318592" y="82462"/>
                  <a:pt x="3322910" y="56998"/>
                </a:cubicBezTo>
                <a:close/>
                <a:moveTo>
                  <a:pt x="3684858" y="49359"/>
                </a:moveTo>
                <a:cubicBezTo>
                  <a:pt x="3672566" y="49689"/>
                  <a:pt x="3662542" y="55051"/>
                  <a:pt x="3654785" y="65443"/>
                </a:cubicBezTo>
                <a:cubicBezTo>
                  <a:pt x="3647029" y="75835"/>
                  <a:pt x="3643027" y="89276"/>
                  <a:pt x="3642779" y="105766"/>
                </a:cubicBezTo>
                <a:cubicBezTo>
                  <a:pt x="3642709" y="122085"/>
                  <a:pt x="3646280" y="135336"/>
                  <a:pt x="3653490" y="145518"/>
                </a:cubicBezTo>
                <a:cubicBezTo>
                  <a:pt x="3660700" y="155701"/>
                  <a:pt x="3671969" y="160947"/>
                  <a:pt x="3687298" y="161259"/>
                </a:cubicBezTo>
                <a:cubicBezTo>
                  <a:pt x="3695613" y="161348"/>
                  <a:pt x="3704214" y="158807"/>
                  <a:pt x="3713102" y="153636"/>
                </a:cubicBezTo>
                <a:cubicBezTo>
                  <a:pt x="3721989" y="148465"/>
                  <a:pt x="3730666" y="140131"/>
                  <a:pt x="3739134" y="128634"/>
                </a:cubicBezTo>
                <a:cubicBezTo>
                  <a:pt x="3738245" y="104121"/>
                  <a:pt x="3733315" y="84849"/>
                  <a:pt x="3724345" y="70817"/>
                </a:cubicBezTo>
                <a:cubicBezTo>
                  <a:pt x="3715376" y="56785"/>
                  <a:pt x="3702213" y="49632"/>
                  <a:pt x="3684858" y="49359"/>
                </a:cubicBezTo>
                <a:close/>
                <a:moveTo>
                  <a:pt x="6121737" y="46025"/>
                </a:moveTo>
                <a:lnTo>
                  <a:pt x="6121737" y="118263"/>
                </a:lnTo>
                <a:lnTo>
                  <a:pt x="6196412" y="118263"/>
                </a:lnTo>
                <a:lnTo>
                  <a:pt x="6196412" y="46025"/>
                </a:lnTo>
                <a:close/>
                <a:moveTo>
                  <a:pt x="2128704" y="45397"/>
                </a:moveTo>
                <a:cubicBezTo>
                  <a:pt x="2123529" y="51969"/>
                  <a:pt x="2118030" y="58503"/>
                  <a:pt x="2112207" y="64999"/>
                </a:cubicBezTo>
                <a:cubicBezTo>
                  <a:pt x="2106384" y="71495"/>
                  <a:pt x="2100199" y="77877"/>
                  <a:pt x="2093652" y="84144"/>
                </a:cubicBezTo>
                <a:lnTo>
                  <a:pt x="2184788" y="84144"/>
                </a:lnTo>
                <a:cubicBezTo>
                  <a:pt x="2190045" y="78678"/>
                  <a:pt x="2195227" y="72525"/>
                  <a:pt x="2200332" y="65686"/>
                </a:cubicBezTo>
                <a:cubicBezTo>
                  <a:pt x="2205438" y="58846"/>
                  <a:pt x="2210010" y="52083"/>
                  <a:pt x="2214048" y="45397"/>
                </a:cubicBezTo>
                <a:close/>
                <a:moveTo>
                  <a:pt x="3329311" y="42063"/>
                </a:moveTo>
                <a:lnTo>
                  <a:pt x="3338456" y="44806"/>
                </a:lnTo>
                <a:cubicBezTo>
                  <a:pt x="3333839" y="76956"/>
                  <a:pt x="3327222" y="106153"/>
                  <a:pt x="3318605" y="132398"/>
                </a:cubicBezTo>
                <a:cubicBezTo>
                  <a:pt x="3309988" y="158642"/>
                  <a:pt x="3299638" y="181972"/>
                  <a:pt x="3287554" y="202388"/>
                </a:cubicBezTo>
                <a:cubicBezTo>
                  <a:pt x="3295606" y="216764"/>
                  <a:pt x="3304877" y="229616"/>
                  <a:pt x="3315367" y="240945"/>
                </a:cubicBezTo>
                <a:cubicBezTo>
                  <a:pt x="3325857" y="252273"/>
                  <a:pt x="3337719" y="261773"/>
                  <a:pt x="3350952" y="269444"/>
                </a:cubicBezTo>
                <a:cubicBezTo>
                  <a:pt x="3349060" y="270866"/>
                  <a:pt x="3347130" y="272593"/>
                  <a:pt x="3345161" y="274625"/>
                </a:cubicBezTo>
                <a:cubicBezTo>
                  <a:pt x="3343192" y="276657"/>
                  <a:pt x="3341567" y="278689"/>
                  <a:pt x="3340284" y="280721"/>
                </a:cubicBezTo>
                <a:cubicBezTo>
                  <a:pt x="3327673" y="272949"/>
                  <a:pt x="3316320" y="263652"/>
                  <a:pt x="3306223" y="252832"/>
                </a:cubicBezTo>
                <a:cubicBezTo>
                  <a:pt x="3296126" y="242012"/>
                  <a:pt x="3287058" y="229667"/>
                  <a:pt x="3279019" y="215799"/>
                </a:cubicBezTo>
                <a:cubicBezTo>
                  <a:pt x="3269545" y="230131"/>
                  <a:pt x="3259461" y="242920"/>
                  <a:pt x="3248768" y="254166"/>
                </a:cubicBezTo>
                <a:cubicBezTo>
                  <a:pt x="3238075" y="265411"/>
                  <a:pt x="3226924" y="275076"/>
                  <a:pt x="3215316" y="283160"/>
                </a:cubicBezTo>
                <a:cubicBezTo>
                  <a:pt x="3214053" y="281242"/>
                  <a:pt x="3212541" y="279210"/>
                  <a:pt x="3210782" y="277064"/>
                </a:cubicBezTo>
                <a:cubicBezTo>
                  <a:pt x="3209023" y="274917"/>
                  <a:pt x="3207284" y="273190"/>
                  <a:pt x="3205563" y="271882"/>
                </a:cubicBezTo>
                <a:cubicBezTo>
                  <a:pt x="3217494" y="264072"/>
                  <a:pt x="3228988" y="254242"/>
                  <a:pt x="3240043" y="242393"/>
                </a:cubicBezTo>
                <a:cubicBezTo>
                  <a:pt x="3251098" y="230544"/>
                  <a:pt x="3261449" y="216904"/>
                  <a:pt x="3271094" y="201473"/>
                </a:cubicBezTo>
                <a:cubicBezTo>
                  <a:pt x="3261246" y="181604"/>
                  <a:pt x="3252978" y="159544"/>
                  <a:pt x="3246292" y="135294"/>
                </a:cubicBezTo>
                <a:cubicBezTo>
                  <a:pt x="3239605" y="111043"/>
                  <a:pt x="3234157" y="84944"/>
                  <a:pt x="3229947" y="56998"/>
                </a:cubicBezTo>
                <a:lnTo>
                  <a:pt x="3211964" y="56998"/>
                </a:lnTo>
                <a:lnTo>
                  <a:pt x="3211964" y="42977"/>
                </a:lnTo>
                <a:lnTo>
                  <a:pt x="3326873" y="42977"/>
                </a:lnTo>
                <a:close/>
                <a:moveTo>
                  <a:pt x="2569750" y="40825"/>
                </a:moveTo>
                <a:lnTo>
                  <a:pt x="2569750" y="67380"/>
                </a:lnTo>
                <a:lnTo>
                  <a:pt x="2623090" y="67380"/>
                </a:lnTo>
                <a:lnTo>
                  <a:pt x="2623090" y="40825"/>
                </a:lnTo>
                <a:close/>
                <a:moveTo>
                  <a:pt x="2498122" y="40825"/>
                </a:moveTo>
                <a:lnTo>
                  <a:pt x="2498122" y="65854"/>
                </a:lnTo>
                <a:lnTo>
                  <a:pt x="2498122" y="67380"/>
                </a:lnTo>
                <a:lnTo>
                  <a:pt x="2555729" y="67380"/>
                </a:lnTo>
                <a:lnTo>
                  <a:pt x="2555729" y="40825"/>
                </a:lnTo>
                <a:close/>
                <a:moveTo>
                  <a:pt x="1229525" y="40520"/>
                </a:moveTo>
                <a:lnTo>
                  <a:pt x="1229525" y="61894"/>
                </a:lnTo>
                <a:lnTo>
                  <a:pt x="1247547" y="61894"/>
                </a:lnTo>
                <a:lnTo>
                  <a:pt x="1247547" y="40520"/>
                </a:lnTo>
                <a:close/>
                <a:moveTo>
                  <a:pt x="1184720" y="40520"/>
                </a:moveTo>
                <a:lnTo>
                  <a:pt x="1184720" y="61894"/>
                </a:lnTo>
                <a:lnTo>
                  <a:pt x="1202131" y="61894"/>
                </a:lnTo>
                <a:lnTo>
                  <a:pt x="1202131" y="40520"/>
                </a:lnTo>
                <a:close/>
                <a:moveTo>
                  <a:pt x="1140219" y="40520"/>
                </a:moveTo>
                <a:lnTo>
                  <a:pt x="1140219" y="61894"/>
                </a:lnTo>
                <a:lnTo>
                  <a:pt x="1157326" y="61894"/>
                </a:lnTo>
                <a:lnTo>
                  <a:pt x="1157326" y="40520"/>
                </a:lnTo>
                <a:close/>
                <a:moveTo>
                  <a:pt x="1522762" y="39301"/>
                </a:moveTo>
                <a:lnTo>
                  <a:pt x="1522762" y="51531"/>
                </a:lnTo>
                <a:lnTo>
                  <a:pt x="1577016" y="51531"/>
                </a:lnTo>
                <a:lnTo>
                  <a:pt x="1577016" y="39301"/>
                </a:lnTo>
                <a:close/>
                <a:moveTo>
                  <a:pt x="3111075" y="36272"/>
                </a:moveTo>
                <a:lnTo>
                  <a:pt x="3111075" y="85649"/>
                </a:lnTo>
                <a:lnTo>
                  <a:pt x="3172644" y="85649"/>
                </a:lnTo>
                <a:lnTo>
                  <a:pt x="3172644" y="36272"/>
                </a:lnTo>
                <a:close/>
                <a:moveTo>
                  <a:pt x="14593" y="35338"/>
                </a:moveTo>
                <a:lnTo>
                  <a:pt x="14593" y="252394"/>
                </a:lnTo>
                <a:lnTo>
                  <a:pt x="235306" y="252394"/>
                </a:lnTo>
                <a:lnTo>
                  <a:pt x="235306" y="35338"/>
                </a:lnTo>
                <a:close/>
                <a:moveTo>
                  <a:pt x="3685163" y="34767"/>
                </a:moveTo>
                <a:cubicBezTo>
                  <a:pt x="3706957" y="34867"/>
                  <a:pt x="3724266" y="43651"/>
                  <a:pt x="3737091" y="61120"/>
                </a:cubicBezTo>
                <a:cubicBezTo>
                  <a:pt x="3749917" y="78588"/>
                  <a:pt x="3756478" y="104142"/>
                  <a:pt x="3756774" y="137781"/>
                </a:cubicBezTo>
                <a:cubicBezTo>
                  <a:pt x="3756562" y="168808"/>
                  <a:pt x="3752824" y="193652"/>
                  <a:pt x="3745560" y="212313"/>
                </a:cubicBezTo>
                <a:cubicBezTo>
                  <a:pt x="3738297" y="230975"/>
                  <a:pt x="3728780" y="244437"/>
                  <a:pt x="3717010" y="252702"/>
                </a:cubicBezTo>
                <a:cubicBezTo>
                  <a:pt x="3705240" y="260966"/>
                  <a:pt x="3692490" y="265017"/>
                  <a:pt x="3678760" y="264853"/>
                </a:cubicBezTo>
                <a:cubicBezTo>
                  <a:pt x="3667986" y="264745"/>
                  <a:pt x="3658586" y="262756"/>
                  <a:pt x="3650560" y="258884"/>
                </a:cubicBezTo>
                <a:cubicBezTo>
                  <a:pt x="3642534" y="255011"/>
                  <a:pt x="3635582" y="249901"/>
                  <a:pt x="3629701" y="243552"/>
                </a:cubicBezTo>
                <a:lnTo>
                  <a:pt x="3640346" y="231963"/>
                </a:lnTo>
                <a:cubicBezTo>
                  <a:pt x="3645406" y="237770"/>
                  <a:pt x="3651210" y="242167"/>
                  <a:pt x="3657759" y="245153"/>
                </a:cubicBezTo>
                <a:cubicBezTo>
                  <a:pt x="3664308" y="248139"/>
                  <a:pt x="3671410" y="249638"/>
                  <a:pt x="3679065" y="249651"/>
                </a:cubicBezTo>
                <a:cubicBezTo>
                  <a:pt x="3694940" y="250133"/>
                  <a:pt x="3708623" y="242460"/>
                  <a:pt x="3720115" y="226632"/>
                </a:cubicBezTo>
                <a:cubicBezTo>
                  <a:pt x="3731606" y="210805"/>
                  <a:pt x="3738048" y="183932"/>
                  <a:pt x="3739439" y="146014"/>
                </a:cubicBezTo>
                <a:cubicBezTo>
                  <a:pt x="3732070" y="154978"/>
                  <a:pt x="3723786" y="162109"/>
                  <a:pt x="3714588" y="167409"/>
                </a:cubicBezTo>
                <a:cubicBezTo>
                  <a:pt x="3705390" y="172708"/>
                  <a:pt x="3695582" y="175420"/>
                  <a:pt x="3685163" y="175546"/>
                </a:cubicBezTo>
                <a:cubicBezTo>
                  <a:pt x="3666387" y="175459"/>
                  <a:pt x="3651733" y="169470"/>
                  <a:pt x="3641201" y="157578"/>
                </a:cubicBezTo>
                <a:cubicBezTo>
                  <a:pt x="3630669" y="145687"/>
                  <a:pt x="3625315" y="128416"/>
                  <a:pt x="3625139" y="105766"/>
                </a:cubicBezTo>
                <a:cubicBezTo>
                  <a:pt x="3625620" y="84533"/>
                  <a:pt x="3631584" y="67478"/>
                  <a:pt x="3643030" y="54602"/>
                </a:cubicBezTo>
                <a:cubicBezTo>
                  <a:pt x="3654477" y="41726"/>
                  <a:pt x="3668522" y="35114"/>
                  <a:pt x="3685163" y="34767"/>
                </a:cubicBezTo>
                <a:close/>
                <a:moveTo>
                  <a:pt x="3499396" y="34767"/>
                </a:moveTo>
                <a:cubicBezTo>
                  <a:pt x="3509712" y="34855"/>
                  <a:pt x="3518731" y="36807"/>
                  <a:pt x="3526451" y="40622"/>
                </a:cubicBezTo>
                <a:cubicBezTo>
                  <a:pt x="3534172" y="44437"/>
                  <a:pt x="3540896" y="49585"/>
                  <a:pt x="3546624" y="56067"/>
                </a:cubicBezTo>
                <a:lnTo>
                  <a:pt x="3535979" y="67656"/>
                </a:lnTo>
                <a:cubicBezTo>
                  <a:pt x="3531192" y="61849"/>
                  <a:pt x="3525681" y="57453"/>
                  <a:pt x="3519443" y="54467"/>
                </a:cubicBezTo>
                <a:cubicBezTo>
                  <a:pt x="3513206" y="51481"/>
                  <a:pt x="3506625" y="49981"/>
                  <a:pt x="3499700" y="49969"/>
                </a:cubicBezTo>
                <a:cubicBezTo>
                  <a:pt x="3482466" y="49480"/>
                  <a:pt x="3467919" y="57090"/>
                  <a:pt x="3456058" y="72796"/>
                </a:cubicBezTo>
                <a:cubicBezTo>
                  <a:pt x="3444198" y="88503"/>
                  <a:pt x="3437808" y="115236"/>
                  <a:pt x="3436887" y="152997"/>
                </a:cubicBezTo>
                <a:cubicBezTo>
                  <a:pt x="3444306" y="143925"/>
                  <a:pt x="3452641" y="136857"/>
                  <a:pt x="3461890" y="131792"/>
                </a:cubicBezTo>
                <a:cubicBezTo>
                  <a:pt x="3471140" y="126728"/>
                  <a:pt x="3480694" y="124155"/>
                  <a:pt x="3490553" y="124073"/>
                </a:cubicBezTo>
                <a:cubicBezTo>
                  <a:pt x="3509608" y="124122"/>
                  <a:pt x="3524390" y="130035"/>
                  <a:pt x="3534896" y="141813"/>
                </a:cubicBezTo>
                <a:cubicBezTo>
                  <a:pt x="3545403" y="153590"/>
                  <a:pt x="3550731" y="170937"/>
                  <a:pt x="3550882" y="193853"/>
                </a:cubicBezTo>
                <a:cubicBezTo>
                  <a:pt x="3550401" y="215087"/>
                  <a:pt x="3544437" y="232141"/>
                  <a:pt x="3532990" y="245017"/>
                </a:cubicBezTo>
                <a:cubicBezTo>
                  <a:pt x="3521544" y="257893"/>
                  <a:pt x="3507500" y="264505"/>
                  <a:pt x="3490858" y="264853"/>
                </a:cubicBezTo>
                <a:cubicBezTo>
                  <a:pt x="3469077" y="264740"/>
                  <a:pt x="3451818" y="255448"/>
                  <a:pt x="3439082" y="236976"/>
                </a:cubicBezTo>
                <a:cubicBezTo>
                  <a:pt x="3426346" y="218503"/>
                  <a:pt x="3419835" y="191527"/>
                  <a:pt x="3419551" y="156046"/>
                </a:cubicBezTo>
                <a:cubicBezTo>
                  <a:pt x="3419763" y="126338"/>
                  <a:pt x="3423569" y="102581"/>
                  <a:pt x="3430968" y="84776"/>
                </a:cubicBezTo>
                <a:cubicBezTo>
                  <a:pt x="3438368" y="66971"/>
                  <a:pt x="3448088" y="54145"/>
                  <a:pt x="3460129" y="46296"/>
                </a:cubicBezTo>
                <a:cubicBezTo>
                  <a:pt x="3472170" y="38448"/>
                  <a:pt x="3485259" y="34605"/>
                  <a:pt x="3499396" y="34767"/>
                </a:cubicBezTo>
                <a:close/>
                <a:moveTo>
                  <a:pt x="5036724" y="34424"/>
                </a:moveTo>
                <a:lnTo>
                  <a:pt x="5036724" y="80487"/>
                </a:lnTo>
                <a:lnTo>
                  <a:pt x="5119630" y="80487"/>
                </a:lnTo>
                <a:lnTo>
                  <a:pt x="5119630" y="34424"/>
                </a:lnTo>
                <a:close/>
                <a:moveTo>
                  <a:pt x="4938274" y="34424"/>
                </a:moveTo>
                <a:lnTo>
                  <a:pt x="4938274" y="80487"/>
                </a:lnTo>
                <a:lnTo>
                  <a:pt x="5022704" y="80487"/>
                </a:lnTo>
                <a:lnTo>
                  <a:pt x="5022704" y="34424"/>
                </a:lnTo>
                <a:close/>
                <a:moveTo>
                  <a:pt x="6107716" y="32614"/>
                </a:moveTo>
                <a:lnTo>
                  <a:pt x="6210738" y="32614"/>
                </a:lnTo>
                <a:lnTo>
                  <a:pt x="6210738" y="131369"/>
                </a:lnTo>
                <a:lnTo>
                  <a:pt x="6107716" y="131369"/>
                </a:lnTo>
                <a:close/>
                <a:moveTo>
                  <a:pt x="4399522" y="30766"/>
                </a:moveTo>
                <a:lnTo>
                  <a:pt x="4399522" y="83230"/>
                </a:lnTo>
                <a:lnTo>
                  <a:pt x="4440708" y="83230"/>
                </a:lnTo>
                <a:lnTo>
                  <a:pt x="4440708" y="30766"/>
                </a:lnTo>
                <a:close/>
                <a:moveTo>
                  <a:pt x="4347400" y="30766"/>
                </a:moveTo>
                <a:lnTo>
                  <a:pt x="4347400" y="83230"/>
                </a:lnTo>
                <a:lnTo>
                  <a:pt x="4387977" y="83230"/>
                </a:lnTo>
                <a:lnTo>
                  <a:pt x="4387977" y="30766"/>
                </a:lnTo>
                <a:close/>
                <a:moveTo>
                  <a:pt x="4297108" y="30766"/>
                </a:moveTo>
                <a:lnTo>
                  <a:pt x="4297108" y="83230"/>
                </a:lnTo>
                <a:lnTo>
                  <a:pt x="4335856" y="83230"/>
                </a:lnTo>
                <a:lnTo>
                  <a:pt x="4335856" y="30766"/>
                </a:lnTo>
                <a:close/>
                <a:moveTo>
                  <a:pt x="4689482" y="29852"/>
                </a:moveTo>
                <a:lnTo>
                  <a:pt x="4689482" y="67075"/>
                </a:lnTo>
                <a:lnTo>
                  <a:pt x="4780922" y="67075"/>
                </a:lnTo>
                <a:lnTo>
                  <a:pt x="4780922" y="29852"/>
                </a:lnTo>
                <a:close/>
                <a:moveTo>
                  <a:pt x="5705608" y="25318"/>
                </a:moveTo>
                <a:lnTo>
                  <a:pt x="5868982" y="25318"/>
                </a:lnTo>
                <a:lnTo>
                  <a:pt x="5868982" y="39301"/>
                </a:lnTo>
                <a:lnTo>
                  <a:pt x="5719630" y="39301"/>
                </a:lnTo>
                <a:lnTo>
                  <a:pt x="5719630" y="254527"/>
                </a:lnTo>
                <a:lnTo>
                  <a:pt x="5873553" y="254527"/>
                </a:lnTo>
                <a:lnTo>
                  <a:pt x="5873553" y="268205"/>
                </a:lnTo>
                <a:lnTo>
                  <a:pt x="5705608" y="268205"/>
                </a:lnTo>
                <a:close/>
                <a:moveTo>
                  <a:pt x="3074194" y="22556"/>
                </a:moveTo>
                <a:lnTo>
                  <a:pt x="3211354" y="22556"/>
                </a:lnTo>
                <a:lnTo>
                  <a:pt x="3211354" y="36272"/>
                </a:lnTo>
                <a:lnTo>
                  <a:pt x="3186970" y="36272"/>
                </a:lnTo>
                <a:lnTo>
                  <a:pt x="3186970" y="205436"/>
                </a:lnTo>
                <a:lnTo>
                  <a:pt x="3213792" y="200559"/>
                </a:lnTo>
                <a:lnTo>
                  <a:pt x="3214707" y="213665"/>
                </a:lnTo>
                <a:lnTo>
                  <a:pt x="3186970" y="218847"/>
                </a:lnTo>
                <a:lnTo>
                  <a:pt x="3186970" y="282855"/>
                </a:lnTo>
                <a:lnTo>
                  <a:pt x="3172644" y="282855"/>
                </a:lnTo>
                <a:lnTo>
                  <a:pt x="3172644" y="221590"/>
                </a:lnTo>
                <a:cubicBezTo>
                  <a:pt x="3154686" y="224943"/>
                  <a:pt x="3137414" y="228067"/>
                  <a:pt x="3120828" y="230963"/>
                </a:cubicBezTo>
                <a:cubicBezTo>
                  <a:pt x="3104242" y="233858"/>
                  <a:pt x="3089104" y="236525"/>
                  <a:pt x="3075413" y="238964"/>
                </a:cubicBezTo>
                <a:lnTo>
                  <a:pt x="3072060" y="224638"/>
                </a:lnTo>
                <a:lnTo>
                  <a:pt x="3096749" y="220676"/>
                </a:lnTo>
                <a:lnTo>
                  <a:pt x="3096749" y="36272"/>
                </a:lnTo>
                <a:lnTo>
                  <a:pt x="3074194" y="36272"/>
                </a:lnTo>
                <a:close/>
                <a:moveTo>
                  <a:pt x="4923949" y="20746"/>
                </a:moveTo>
                <a:lnTo>
                  <a:pt x="5133956" y="20746"/>
                </a:lnTo>
                <a:lnTo>
                  <a:pt x="5133956" y="153601"/>
                </a:lnTo>
                <a:lnTo>
                  <a:pt x="4923949" y="153601"/>
                </a:lnTo>
                <a:close/>
                <a:moveTo>
                  <a:pt x="0" y="20746"/>
                </a:moveTo>
                <a:lnTo>
                  <a:pt x="250203" y="20746"/>
                </a:lnTo>
                <a:lnTo>
                  <a:pt x="250203" y="282836"/>
                </a:lnTo>
                <a:lnTo>
                  <a:pt x="235306" y="282836"/>
                </a:lnTo>
                <a:lnTo>
                  <a:pt x="235306" y="266377"/>
                </a:lnTo>
                <a:lnTo>
                  <a:pt x="14593" y="266377"/>
                </a:lnTo>
                <a:lnTo>
                  <a:pt x="14593" y="282836"/>
                </a:lnTo>
                <a:lnTo>
                  <a:pt x="0" y="282836"/>
                </a:lnTo>
                <a:close/>
                <a:moveTo>
                  <a:pt x="4283736" y="18003"/>
                </a:moveTo>
                <a:lnTo>
                  <a:pt x="4454386" y="18003"/>
                </a:lnTo>
                <a:lnTo>
                  <a:pt x="4454386" y="95993"/>
                </a:lnTo>
                <a:lnTo>
                  <a:pt x="4350756" y="95993"/>
                </a:lnTo>
                <a:lnTo>
                  <a:pt x="4357468" y="97825"/>
                </a:lnTo>
                <a:cubicBezTo>
                  <a:pt x="4355485" y="102397"/>
                  <a:pt x="4353274" y="106835"/>
                  <a:pt x="4350836" y="111140"/>
                </a:cubicBezTo>
                <a:cubicBezTo>
                  <a:pt x="4348396" y="115445"/>
                  <a:pt x="4345732" y="119654"/>
                  <a:pt x="4342844" y="123768"/>
                </a:cubicBezTo>
                <a:lnTo>
                  <a:pt x="4429724" y="123768"/>
                </a:lnTo>
                <a:lnTo>
                  <a:pt x="4432470" y="122853"/>
                </a:lnTo>
                <a:lnTo>
                  <a:pt x="4441315" y="128023"/>
                </a:lnTo>
                <a:cubicBezTo>
                  <a:pt x="4432554" y="151091"/>
                  <a:pt x="4420220" y="170651"/>
                  <a:pt x="4404316" y="186700"/>
                </a:cubicBezTo>
                <a:cubicBezTo>
                  <a:pt x="4388412" y="202750"/>
                  <a:pt x="4370258" y="215854"/>
                  <a:pt x="4349855" y="226013"/>
                </a:cubicBezTo>
                <a:cubicBezTo>
                  <a:pt x="4329452" y="236171"/>
                  <a:pt x="4308122" y="243947"/>
                  <a:pt x="4285863" y="249341"/>
                </a:cubicBezTo>
                <a:cubicBezTo>
                  <a:pt x="4284907" y="247449"/>
                  <a:pt x="4283702" y="245441"/>
                  <a:pt x="4282248" y="243320"/>
                </a:cubicBezTo>
                <a:cubicBezTo>
                  <a:pt x="4280794" y="241198"/>
                  <a:pt x="4279358" y="239344"/>
                  <a:pt x="4277941" y="237756"/>
                </a:cubicBezTo>
                <a:cubicBezTo>
                  <a:pt x="4293723" y="234275"/>
                  <a:pt x="4309148" y="229498"/>
                  <a:pt x="4324218" y="223426"/>
                </a:cubicBezTo>
                <a:cubicBezTo>
                  <a:pt x="4339286" y="217353"/>
                  <a:pt x="4353421" y="209833"/>
                  <a:pt x="4366622" y="200864"/>
                </a:cubicBezTo>
                <a:cubicBezTo>
                  <a:pt x="4360470" y="195363"/>
                  <a:pt x="4353410" y="189367"/>
                  <a:pt x="4345440" y="182876"/>
                </a:cubicBezTo>
                <a:cubicBezTo>
                  <a:pt x="4337471" y="176384"/>
                  <a:pt x="4329802" y="170388"/>
                  <a:pt x="4322432" y="164887"/>
                </a:cubicBezTo>
                <a:lnTo>
                  <a:pt x="4332196" y="156960"/>
                </a:lnTo>
                <a:cubicBezTo>
                  <a:pt x="4339876" y="162486"/>
                  <a:pt x="4347870" y="168508"/>
                  <a:pt x="4356178" y="175025"/>
                </a:cubicBezTo>
                <a:cubicBezTo>
                  <a:pt x="4364487" y="181542"/>
                  <a:pt x="4371730" y="187411"/>
                  <a:pt x="4377910" y="192632"/>
                </a:cubicBezTo>
                <a:cubicBezTo>
                  <a:pt x="4387393" y="185150"/>
                  <a:pt x="4395910" y="176714"/>
                  <a:pt x="4403460" y="167326"/>
                </a:cubicBezTo>
                <a:cubicBezTo>
                  <a:pt x="4411010" y="157938"/>
                  <a:pt x="4417324" y="147673"/>
                  <a:pt x="4422402" y="136532"/>
                </a:cubicBezTo>
                <a:lnTo>
                  <a:pt x="4333111" y="136532"/>
                </a:lnTo>
                <a:cubicBezTo>
                  <a:pt x="4326346" y="144624"/>
                  <a:pt x="4319051" y="151993"/>
                  <a:pt x="4311224" y="158637"/>
                </a:cubicBezTo>
                <a:cubicBezTo>
                  <a:pt x="4303398" y="165281"/>
                  <a:pt x="4295349" y="171125"/>
                  <a:pt x="4287078" y="176168"/>
                </a:cubicBezTo>
                <a:cubicBezTo>
                  <a:pt x="4285762" y="174853"/>
                  <a:pt x="4283986" y="173291"/>
                  <a:pt x="4281750" y="171480"/>
                </a:cubicBezTo>
                <a:cubicBezTo>
                  <a:pt x="4279516" y="169670"/>
                  <a:pt x="4277432" y="168184"/>
                  <a:pt x="4275501" y="167022"/>
                </a:cubicBezTo>
                <a:cubicBezTo>
                  <a:pt x="4289993" y="158880"/>
                  <a:pt x="4303121" y="148798"/>
                  <a:pt x="4314884" y="136775"/>
                </a:cubicBezTo>
                <a:cubicBezTo>
                  <a:pt x="4326647" y="124752"/>
                  <a:pt x="4335966" y="111158"/>
                  <a:pt x="4342844" y="95993"/>
                </a:cubicBezTo>
                <a:lnTo>
                  <a:pt x="4283736" y="95993"/>
                </a:lnTo>
                <a:close/>
                <a:moveTo>
                  <a:pt x="4675766" y="17393"/>
                </a:moveTo>
                <a:lnTo>
                  <a:pt x="4795247" y="17393"/>
                </a:lnTo>
                <a:lnTo>
                  <a:pt x="4795247" y="79229"/>
                </a:lnTo>
                <a:lnTo>
                  <a:pt x="4675766" y="79229"/>
                </a:lnTo>
                <a:close/>
                <a:moveTo>
                  <a:pt x="4211479" y="17088"/>
                </a:moveTo>
                <a:cubicBezTo>
                  <a:pt x="4220604" y="24837"/>
                  <a:pt x="4229710" y="33300"/>
                  <a:pt x="4238798" y="42477"/>
                </a:cubicBezTo>
                <a:cubicBezTo>
                  <a:pt x="4247884" y="51655"/>
                  <a:pt x="4255240" y="59748"/>
                  <a:pt x="4260862" y="66759"/>
                </a:cubicBezTo>
                <a:lnTo>
                  <a:pt x="4249579" y="75909"/>
                </a:lnTo>
                <a:cubicBezTo>
                  <a:pt x="4244251" y="68747"/>
                  <a:pt x="4237076" y="60424"/>
                  <a:pt x="4228052" y="50939"/>
                </a:cubicBezTo>
                <a:cubicBezTo>
                  <a:pt x="4219029" y="41454"/>
                  <a:pt x="4209948" y="32602"/>
                  <a:pt x="4200810" y="24384"/>
                </a:cubicBezTo>
                <a:close/>
                <a:moveTo>
                  <a:pt x="1482528" y="8859"/>
                </a:moveTo>
                <a:lnTo>
                  <a:pt x="1619993" y="8859"/>
                </a:lnTo>
                <a:lnTo>
                  <a:pt x="1619993" y="81973"/>
                </a:lnTo>
                <a:lnTo>
                  <a:pt x="1482528" y="81973"/>
                </a:lnTo>
                <a:close/>
                <a:moveTo>
                  <a:pt x="6005608" y="7620"/>
                </a:moveTo>
                <a:lnTo>
                  <a:pt x="6020238" y="7620"/>
                </a:lnTo>
                <a:cubicBezTo>
                  <a:pt x="6019628" y="19203"/>
                  <a:pt x="6018714" y="30176"/>
                  <a:pt x="6017495" y="40539"/>
                </a:cubicBezTo>
                <a:lnTo>
                  <a:pt x="6080588" y="40539"/>
                </a:lnTo>
                <a:cubicBezTo>
                  <a:pt x="6080582" y="40704"/>
                  <a:pt x="6080519" y="41593"/>
                  <a:pt x="6080398" y="43206"/>
                </a:cubicBezTo>
                <a:cubicBezTo>
                  <a:pt x="6080277" y="44819"/>
                  <a:pt x="6080138" y="46165"/>
                  <a:pt x="6079979" y="47244"/>
                </a:cubicBezTo>
                <a:cubicBezTo>
                  <a:pt x="6077947" y="74372"/>
                  <a:pt x="6075839" y="94184"/>
                  <a:pt x="6073654" y="106680"/>
                </a:cubicBezTo>
                <a:cubicBezTo>
                  <a:pt x="6071470" y="119177"/>
                  <a:pt x="6068600" y="127102"/>
                  <a:pt x="6065044" y="130455"/>
                </a:cubicBezTo>
                <a:cubicBezTo>
                  <a:pt x="6062840" y="132557"/>
                  <a:pt x="6060542" y="134068"/>
                  <a:pt x="6058148" y="134989"/>
                </a:cubicBezTo>
                <a:cubicBezTo>
                  <a:pt x="6055754" y="135909"/>
                  <a:pt x="6052769" y="136430"/>
                  <a:pt x="6049194" y="136551"/>
                </a:cubicBezTo>
                <a:cubicBezTo>
                  <a:pt x="6046165" y="136849"/>
                  <a:pt x="6042012" y="136938"/>
                  <a:pt x="6036736" y="136818"/>
                </a:cubicBezTo>
                <a:cubicBezTo>
                  <a:pt x="6031458" y="136697"/>
                  <a:pt x="6025858" y="136405"/>
                  <a:pt x="6019933" y="135941"/>
                </a:cubicBezTo>
                <a:cubicBezTo>
                  <a:pt x="6019768" y="133890"/>
                  <a:pt x="6019336" y="131668"/>
                  <a:pt x="6018638" y="129274"/>
                </a:cubicBezTo>
                <a:cubicBezTo>
                  <a:pt x="6017940" y="126880"/>
                  <a:pt x="6017050" y="124733"/>
                  <a:pt x="6015971" y="122835"/>
                </a:cubicBezTo>
                <a:cubicBezTo>
                  <a:pt x="6022353" y="123419"/>
                  <a:pt x="6028106" y="123775"/>
                  <a:pt x="6033230" y="123902"/>
                </a:cubicBezTo>
                <a:cubicBezTo>
                  <a:pt x="6038354" y="124029"/>
                  <a:pt x="6042050" y="124079"/>
                  <a:pt x="6044317" y="124054"/>
                </a:cubicBezTo>
                <a:cubicBezTo>
                  <a:pt x="6046413" y="124225"/>
                  <a:pt x="6048166" y="124111"/>
                  <a:pt x="6049575" y="123711"/>
                </a:cubicBezTo>
                <a:cubicBezTo>
                  <a:pt x="6050984" y="123311"/>
                  <a:pt x="6052280" y="122511"/>
                  <a:pt x="6053462" y="121311"/>
                </a:cubicBezTo>
                <a:cubicBezTo>
                  <a:pt x="6055735" y="119038"/>
                  <a:pt x="6057818" y="112764"/>
                  <a:pt x="6059710" y="102489"/>
                </a:cubicBezTo>
                <a:cubicBezTo>
                  <a:pt x="6061602" y="92215"/>
                  <a:pt x="6063380" y="76035"/>
                  <a:pt x="6065044" y="53950"/>
                </a:cubicBezTo>
                <a:lnTo>
                  <a:pt x="6015666" y="53950"/>
                </a:lnTo>
                <a:cubicBezTo>
                  <a:pt x="6012606" y="75013"/>
                  <a:pt x="6006688" y="93237"/>
                  <a:pt x="5997912" y="108624"/>
                </a:cubicBezTo>
                <a:cubicBezTo>
                  <a:pt x="5989136" y="124010"/>
                  <a:pt x="5975750" y="136367"/>
                  <a:pt x="5957754" y="145695"/>
                </a:cubicBezTo>
                <a:cubicBezTo>
                  <a:pt x="5956618" y="144082"/>
                  <a:pt x="5955157" y="142279"/>
                  <a:pt x="5953372" y="140285"/>
                </a:cubicBezTo>
                <a:cubicBezTo>
                  <a:pt x="5951588" y="138291"/>
                  <a:pt x="5949899" y="136640"/>
                  <a:pt x="5948306" y="135332"/>
                </a:cubicBezTo>
                <a:cubicBezTo>
                  <a:pt x="5964669" y="127064"/>
                  <a:pt x="5976900" y="116091"/>
                  <a:pt x="5984996" y="102413"/>
                </a:cubicBezTo>
                <a:cubicBezTo>
                  <a:pt x="5993092" y="88735"/>
                  <a:pt x="5998540" y="72581"/>
                  <a:pt x="6001340" y="53950"/>
                </a:cubicBezTo>
                <a:lnTo>
                  <a:pt x="5953182" y="53950"/>
                </a:lnTo>
                <a:lnTo>
                  <a:pt x="5953182" y="40539"/>
                </a:lnTo>
                <a:lnTo>
                  <a:pt x="6003170" y="40539"/>
                </a:lnTo>
                <a:cubicBezTo>
                  <a:pt x="6003766" y="35357"/>
                  <a:pt x="6004248" y="30023"/>
                  <a:pt x="6004617" y="24537"/>
                </a:cubicBezTo>
                <a:cubicBezTo>
                  <a:pt x="6004986" y="19050"/>
                  <a:pt x="6005316" y="13412"/>
                  <a:pt x="6005608" y="7620"/>
                </a:cubicBezTo>
                <a:close/>
                <a:moveTo>
                  <a:pt x="4588898" y="7620"/>
                </a:moveTo>
                <a:lnTo>
                  <a:pt x="4603528" y="10668"/>
                </a:lnTo>
                <a:cubicBezTo>
                  <a:pt x="4601445" y="22302"/>
                  <a:pt x="4598905" y="33782"/>
                  <a:pt x="4595908" y="45111"/>
                </a:cubicBezTo>
                <a:lnTo>
                  <a:pt x="4650772" y="45111"/>
                </a:lnTo>
                <a:lnTo>
                  <a:pt x="4650772" y="59132"/>
                </a:lnTo>
                <a:lnTo>
                  <a:pt x="4592860" y="59132"/>
                </a:lnTo>
                <a:cubicBezTo>
                  <a:pt x="4589030" y="73525"/>
                  <a:pt x="4584878" y="87419"/>
                  <a:pt x="4580401" y="100811"/>
                </a:cubicBezTo>
                <a:cubicBezTo>
                  <a:pt x="4575924" y="114204"/>
                  <a:pt x="4571238" y="126727"/>
                  <a:pt x="4566342" y="138380"/>
                </a:cubicBezTo>
                <a:lnTo>
                  <a:pt x="4602918" y="138380"/>
                </a:lnTo>
                <a:lnTo>
                  <a:pt x="4602918" y="89291"/>
                </a:lnTo>
                <a:lnTo>
                  <a:pt x="4616634" y="89291"/>
                </a:lnTo>
                <a:lnTo>
                  <a:pt x="4616634" y="138380"/>
                </a:lnTo>
                <a:lnTo>
                  <a:pt x="4649858" y="138380"/>
                </a:lnTo>
                <a:lnTo>
                  <a:pt x="4649858" y="152096"/>
                </a:lnTo>
                <a:lnTo>
                  <a:pt x="4616634" y="152096"/>
                </a:lnTo>
                <a:lnTo>
                  <a:pt x="4616634" y="198730"/>
                </a:lnTo>
                <a:lnTo>
                  <a:pt x="4655648" y="190805"/>
                </a:lnTo>
                <a:lnTo>
                  <a:pt x="4656868" y="204216"/>
                </a:lnTo>
                <a:lnTo>
                  <a:pt x="4616634" y="212433"/>
                </a:lnTo>
                <a:lnTo>
                  <a:pt x="4616634" y="281940"/>
                </a:lnTo>
                <a:lnTo>
                  <a:pt x="4602918" y="281940"/>
                </a:lnTo>
                <a:lnTo>
                  <a:pt x="4602918" y="215483"/>
                </a:lnTo>
                <a:cubicBezTo>
                  <a:pt x="4591914" y="217783"/>
                  <a:pt x="4581462" y="219969"/>
                  <a:pt x="4571562" y="222040"/>
                </a:cubicBezTo>
                <a:cubicBezTo>
                  <a:pt x="4561662" y="224112"/>
                  <a:pt x="4552506" y="225993"/>
                  <a:pt x="4544092" y="227683"/>
                </a:cubicBezTo>
                <a:lnTo>
                  <a:pt x="4540130" y="213043"/>
                </a:lnTo>
                <a:cubicBezTo>
                  <a:pt x="4548728" y="211651"/>
                  <a:pt x="4558354" y="209936"/>
                  <a:pt x="4569009" y="207897"/>
                </a:cubicBezTo>
                <a:cubicBezTo>
                  <a:pt x="4579664" y="205858"/>
                  <a:pt x="4590968" y="203610"/>
                  <a:pt x="4602918" y="201154"/>
                </a:cubicBezTo>
                <a:lnTo>
                  <a:pt x="4602918" y="152096"/>
                </a:lnTo>
                <a:lnTo>
                  <a:pt x="4573353" y="152096"/>
                </a:lnTo>
                <a:cubicBezTo>
                  <a:pt x="4567949" y="152121"/>
                  <a:pt x="4563364" y="152528"/>
                  <a:pt x="4559598" y="153315"/>
                </a:cubicBezTo>
                <a:cubicBezTo>
                  <a:pt x="4555833" y="154103"/>
                  <a:pt x="4553306" y="155120"/>
                  <a:pt x="4552016" y="156365"/>
                </a:cubicBezTo>
                <a:cubicBezTo>
                  <a:pt x="4551540" y="154523"/>
                  <a:pt x="4550893" y="152185"/>
                  <a:pt x="4550074" y="149353"/>
                </a:cubicBezTo>
                <a:cubicBezTo>
                  <a:pt x="4549254" y="146520"/>
                  <a:pt x="4548378" y="144184"/>
                  <a:pt x="4547444" y="142342"/>
                </a:cubicBezTo>
                <a:cubicBezTo>
                  <a:pt x="4549546" y="141739"/>
                  <a:pt x="4551668" y="139134"/>
                  <a:pt x="4553808" y="134527"/>
                </a:cubicBezTo>
                <a:cubicBezTo>
                  <a:pt x="4555947" y="129921"/>
                  <a:pt x="4558297" y="124189"/>
                  <a:pt x="4560856" y="117332"/>
                </a:cubicBezTo>
                <a:cubicBezTo>
                  <a:pt x="4562634" y="113007"/>
                  <a:pt x="4565174" y="105673"/>
                  <a:pt x="4568476" y="95327"/>
                </a:cubicBezTo>
                <a:cubicBezTo>
                  <a:pt x="4571778" y="84982"/>
                  <a:pt x="4575232" y="72917"/>
                  <a:pt x="4578839" y="59132"/>
                </a:cubicBezTo>
                <a:lnTo>
                  <a:pt x="4541958" y="59132"/>
                </a:lnTo>
                <a:lnTo>
                  <a:pt x="4541958" y="45111"/>
                </a:lnTo>
                <a:lnTo>
                  <a:pt x="4581887" y="45111"/>
                </a:lnTo>
                <a:cubicBezTo>
                  <a:pt x="4583265" y="38996"/>
                  <a:pt x="4584548" y="32785"/>
                  <a:pt x="4585735" y="26480"/>
                </a:cubicBezTo>
                <a:cubicBezTo>
                  <a:pt x="4586922" y="20174"/>
                  <a:pt x="4587976" y="13888"/>
                  <a:pt x="4588898" y="7620"/>
                </a:cubicBezTo>
                <a:close/>
                <a:moveTo>
                  <a:pt x="5361718" y="7335"/>
                </a:moveTo>
                <a:lnTo>
                  <a:pt x="5376348" y="7335"/>
                </a:lnTo>
                <a:lnTo>
                  <a:pt x="5376348" y="45739"/>
                </a:lnTo>
                <a:lnTo>
                  <a:pt x="5444928" y="45739"/>
                </a:lnTo>
                <a:lnTo>
                  <a:pt x="5444928" y="58808"/>
                </a:lnTo>
                <a:lnTo>
                  <a:pt x="5376348" y="58808"/>
                </a:lnTo>
                <a:lnTo>
                  <a:pt x="5376348" y="99994"/>
                </a:lnTo>
                <a:lnTo>
                  <a:pt x="5406524" y="99994"/>
                </a:lnTo>
                <a:cubicBezTo>
                  <a:pt x="5422252" y="88376"/>
                  <a:pt x="5436972" y="76078"/>
                  <a:pt x="5450681" y="63100"/>
                </a:cubicBezTo>
                <a:cubicBezTo>
                  <a:pt x="5464391" y="50122"/>
                  <a:pt x="5476900" y="36613"/>
                  <a:pt x="5488210" y="22575"/>
                </a:cubicBezTo>
                <a:lnTo>
                  <a:pt x="5500402" y="29585"/>
                </a:lnTo>
                <a:cubicBezTo>
                  <a:pt x="5489880" y="42240"/>
                  <a:pt x="5478615" y="54465"/>
                  <a:pt x="5466607" y="66258"/>
                </a:cubicBezTo>
                <a:cubicBezTo>
                  <a:pt x="5454599" y="78051"/>
                  <a:pt x="5441886" y="89296"/>
                  <a:pt x="5428469" y="99994"/>
                </a:cubicBezTo>
                <a:lnTo>
                  <a:pt x="5515032" y="99994"/>
                </a:lnTo>
                <a:lnTo>
                  <a:pt x="5515032" y="113367"/>
                </a:lnTo>
                <a:lnTo>
                  <a:pt x="5410790" y="113367"/>
                </a:lnTo>
                <a:cubicBezTo>
                  <a:pt x="5402237" y="119641"/>
                  <a:pt x="5393436" y="125782"/>
                  <a:pt x="5384387" y="131789"/>
                </a:cubicBezTo>
                <a:cubicBezTo>
                  <a:pt x="5375339" y="137796"/>
                  <a:pt x="5366156" y="143555"/>
                  <a:pt x="5356841" y="149067"/>
                </a:cubicBezTo>
                <a:lnTo>
                  <a:pt x="5487600" y="149067"/>
                </a:lnTo>
                <a:lnTo>
                  <a:pt x="5487600" y="161830"/>
                </a:lnTo>
                <a:lnTo>
                  <a:pt x="5351050" y="161830"/>
                </a:lnTo>
                <a:cubicBezTo>
                  <a:pt x="5348726" y="167831"/>
                  <a:pt x="5346287" y="173832"/>
                  <a:pt x="5343735" y="179833"/>
                </a:cubicBezTo>
                <a:cubicBezTo>
                  <a:pt x="5341182" y="185834"/>
                  <a:pt x="5338744" y="191530"/>
                  <a:pt x="5336420" y="196920"/>
                </a:cubicBezTo>
                <a:lnTo>
                  <a:pt x="5469616" y="196920"/>
                </a:lnTo>
                <a:lnTo>
                  <a:pt x="5468703" y="204214"/>
                </a:lnTo>
                <a:cubicBezTo>
                  <a:pt x="5465591" y="225441"/>
                  <a:pt x="5462366" y="241446"/>
                  <a:pt x="5459025" y="252231"/>
                </a:cubicBezTo>
                <a:cubicBezTo>
                  <a:pt x="5455685" y="263016"/>
                  <a:pt x="5451698" y="270176"/>
                  <a:pt x="5447062" y="273710"/>
                </a:cubicBezTo>
                <a:cubicBezTo>
                  <a:pt x="5444280" y="276085"/>
                  <a:pt x="5441232" y="277718"/>
                  <a:pt x="5437918" y="278611"/>
                </a:cubicBezTo>
                <a:cubicBezTo>
                  <a:pt x="5434603" y="279504"/>
                  <a:pt x="5430336" y="279998"/>
                  <a:pt x="5425116" y="280093"/>
                </a:cubicBezTo>
                <a:cubicBezTo>
                  <a:pt x="5419884" y="280131"/>
                  <a:pt x="5412366" y="280055"/>
                  <a:pt x="5402561" y="279865"/>
                </a:cubicBezTo>
                <a:cubicBezTo>
                  <a:pt x="5392757" y="279675"/>
                  <a:pt x="5381886" y="279143"/>
                  <a:pt x="5369947" y="278269"/>
                </a:cubicBezTo>
                <a:cubicBezTo>
                  <a:pt x="5369795" y="276085"/>
                  <a:pt x="5369338" y="273767"/>
                  <a:pt x="5368576" y="271316"/>
                </a:cubicBezTo>
                <a:cubicBezTo>
                  <a:pt x="5367814" y="268865"/>
                  <a:pt x="5366747" y="266621"/>
                  <a:pt x="5365376" y="264584"/>
                </a:cubicBezTo>
                <a:cubicBezTo>
                  <a:pt x="5377491" y="265620"/>
                  <a:pt x="5388768" y="266294"/>
                  <a:pt x="5399208" y="266605"/>
                </a:cubicBezTo>
                <a:cubicBezTo>
                  <a:pt x="5409648" y="266916"/>
                  <a:pt x="5416963" y="267056"/>
                  <a:pt x="5421154" y="267024"/>
                </a:cubicBezTo>
                <a:cubicBezTo>
                  <a:pt x="5424906" y="267056"/>
                  <a:pt x="5427916" y="266916"/>
                  <a:pt x="5430184" y="266605"/>
                </a:cubicBezTo>
                <a:cubicBezTo>
                  <a:pt x="5432450" y="266294"/>
                  <a:pt x="5434317" y="265620"/>
                  <a:pt x="5435784" y="264584"/>
                </a:cubicBezTo>
                <a:cubicBezTo>
                  <a:pt x="5439385" y="262176"/>
                  <a:pt x="5442547" y="256699"/>
                  <a:pt x="5445271" y="248152"/>
                </a:cubicBezTo>
                <a:cubicBezTo>
                  <a:pt x="5447996" y="239606"/>
                  <a:pt x="5450624" y="226884"/>
                  <a:pt x="5453158" y="209989"/>
                </a:cubicBezTo>
                <a:lnTo>
                  <a:pt x="5315083" y="209989"/>
                </a:lnTo>
                <a:cubicBezTo>
                  <a:pt x="5318620" y="203129"/>
                  <a:pt x="5322214" y="195326"/>
                  <a:pt x="5325866" y="186578"/>
                </a:cubicBezTo>
                <a:cubicBezTo>
                  <a:pt x="5329517" y="177831"/>
                  <a:pt x="5333035" y="169176"/>
                  <a:pt x="5336420" y="160615"/>
                </a:cubicBezTo>
                <a:cubicBezTo>
                  <a:pt x="5322824" y="168088"/>
                  <a:pt x="5308943" y="175104"/>
                  <a:pt x="5294776" y="181663"/>
                </a:cubicBezTo>
                <a:cubicBezTo>
                  <a:pt x="5280609" y="188221"/>
                  <a:pt x="5266347" y="194320"/>
                  <a:pt x="5251990" y="199959"/>
                </a:cubicBezTo>
                <a:cubicBezTo>
                  <a:pt x="5251171" y="198154"/>
                  <a:pt x="5249990" y="195983"/>
                  <a:pt x="5248446" y="193448"/>
                </a:cubicBezTo>
                <a:cubicBezTo>
                  <a:pt x="5246904" y="190913"/>
                  <a:pt x="5245342" y="188816"/>
                  <a:pt x="5243760" y="187156"/>
                </a:cubicBezTo>
                <a:cubicBezTo>
                  <a:pt x="5269274" y="177960"/>
                  <a:pt x="5294141" y="167149"/>
                  <a:pt x="5318360" y="154724"/>
                </a:cubicBezTo>
                <a:cubicBezTo>
                  <a:pt x="5342579" y="142299"/>
                  <a:pt x="5365769" y="128513"/>
                  <a:pt x="5387930" y="113367"/>
                </a:cubicBezTo>
                <a:lnTo>
                  <a:pt x="5252294" y="113367"/>
                </a:lnTo>
                <a:lnTo>
                  <a:pt x="5252294" y="99994"/>
                </a:lnTo>
                <a:lnTo>
                  <a:pt x="5361718" y="99994"/>
                </a:lnTo>
                <a:lnTo>
                  <a:pt x="5361718" y="58808"/>
                </a:lnTo>
                <a:lnTo>
                  <a:pt x="5280031" y="58808"/>
                </a:lnTo>
                <a:lnTo>
                  <a:pt x="5280031" y="45739"/>
                </a:lnTo>
                <a:lnTo>
                  <a:pt x="5361718" y="45739"/>
                </a:lnTo>
                <a:close/>
                <a:moveTo>
                  <a:pt x="2812066" y="7316"/>
                </a:moveTo>
                <a:lnTo>
                  <a:pt x="2826696" y="7316"/>
                </a:lnTo>
                <a:lnTo>
                  <a:pt x="2826696" y="33224"/>
                </a:lnTo>
                <a:lnTo>
                  <a:pt x="2911735" y="33224"/>
                </a:lnTo>
                <a:lnTo>
                  <a:pt x="2911735" y="7316"/>
                </a:lnTo>
                <a:lnTo>
                  <a:pt x="2926061" y="7316"/>
                </a:lnTo>
                <a:lnTo>
                  <a:pt x="2926061" y="33224"/>
                </a:lnTo>
                <a:lnTo>
                  <a:pt x="3001651" y="33224"/>
                </a:lnTo>
                <a:lnTo>
                  <a:pt x="3001651" y="46940"/>
                </a:lnTo>
                <a:lnTo>
                  <a:pt x="2926061" y="46940"/>
                </a:lnTo>
                <a:lnTo>
                  <a:pt x="2926061" y="73762"/>
                </a:lnTo>
                <a:lnTo>
                  <a:pt x="2911735" y="73762"/>
                </a:lnTo>
                <a:lnTo>
                  <a:pt x="2911735" y="46940"/>
                </a:lnTo>
                <a:lnTo>
                  <a:pt x="2826696" y="46940"/>
                </a:lnTo>
                <a:lnTo>
                  <a:pt x="2826696" y="74676"/>
                </a:lnTo>
                <a:lnTo>
                  <a:pt x="2812066" y="74676"/>
                </a:lnTo>
                <a:lnTo>
                  <a:pt x="2812066" y="46940"/>
                </a:lnTo>
                <a:lnTo>
                  <a:pt x="2736476" y="46940"/>
                </a:lnTo>
                <a:lnTo>
                  <a:pt x="2736476" y="33224"/>
                </a:lnTo>
                <a:lnTo>
                  <a:pt x="2812066" y="33224"/>
                </a:lnTo>
                <a:close/>
                <a:moveTo>
                  <a:pt x="2484406" y="7030"/>
                </a:moveTo>
                <a:lnTo>
                  <a:pt x="2498122" y="7030"/>
                </a:lnTo>
                <a:lnTo>
                  <a:pt x="2498122" y="28671"/>
                </a:lnTo>
                <a:lnTo>
                  <a:pt x="2555729" y="28671"/>
                </a:lnTo>
                <a:lnTo>
                  <a:pt x="2555729" y="7030"/>
                </a:lnTo>
                <a:lnTo>
                  <a:pt x="2569750" y="7030"/>
                </a:lnTo>
                <a:lnTo>
                  <a:pt x="2569750" y="28671"/>
                </a:lnTo>
                <a:lnTo>
                  <a:pt x="2636806" y="28671"/>
                </a:lnTo>
                <a:lnTo>
                  <a:pt x="2636806" y="79229"/>
                </a:lnTo>
                <a:lnTo>
                  <a:pt x="2569750" y="79229"/>
                </a:lnTo>
                <a:lnTo>
                  <a:pt x="2569750" y="107614"/>
                </a:lnTo>
                <a:lnTo>
                  <a:pt x="2654484" y="107614"/>
                </a:lnTo>
                <a:cubicBezTo>
                  <a:pt x="2654472" y="107734"/>
                  <a:pt x="2654421" y="108481"/>
                  <a:pt x="2654332" y="109855"/>
                </a:cubicBezTo>
                <a:cubicBezTo>
                  <a:pt x="2654243" y="111228"/>
                  <a:pt x="2654192" y="112507"/>
                  <a:pt x="2654180" y="113690"/>
                </a:cubicBezTo>
                <a:cubicBezTo>
                  <a:pt x="2652865" y="123321"/>
                  <a:pt x="2651532" y="130648"/>
                  <a:pt x="2650179" y="135672"/>
                </a:cubicBezTo>
                <a:cubicBezTo>
                  <a:pt x="2648826" y="140696"/>
                  <a:pt x="2647112" y="144139"/>
                  <a:pt x="2645035" y="146000"/>
                </a:cubicBezTo>
                <a:cubicBezTo>
                  <a:pt x="2643258" y="147511"/>
                  <a:pt x="2641327" y="148603"/>
                  <a:pt x="2639244" y="149276"/>
                </a:cubicBezTo>
                <a:cubicBezTo>
                  <a:pt x="2637162" y="149949"/>
                  <a:pt x="2634622" y="150280"/>
                  <a:pt x="2631624" y="150267"/>
                </a:cubicBezTo>
                <a:cubicBezTo>
                  <a:pt x="2629218" y="150559"/>
                  <a:pt x="2625725" y="150661"/>
                  <a:pt x="2621147" y="150572"/>
                </a:cubicBezTo>
                <a:cubicBezTo>
                  <a:pt x="2616568" y="150483"/>
                  <a:pt x="2611628" y="150280"/>
                  <a:pt x="2606326" y="149962"/>
                </a:cubicBezTo>
                <a:cubicBezTo>
                  <a:pt x="2606161" y="148235"/>
                  <a:pt x="2605805" y="146355"/>
                  <a:pt x="2605259" y="144323"/>
                </a:cubicBezTo>
                <a:cubicBezTo>
                  <a:pt x="2604713" y="142291"/>
                  <a:pt x="2604052" y="140411"/>
                  <a:pt x="2603278" y="138683"/>
                </a:cubicBezTo>
                <a:cubicBezTo>
                  <a:pt x="2608580" y="139268"/>
                  <a:pt x="2613368" y="139624"/>
                  <a:pt x="2617642" y="139751"/>
                </a:cubicBezTo>
                <a:cubicBezTo>
                  <a:pt x="2621915" y="139878"/>
                  <a:pt x="2624950" y="139929"/>
                  <a:pt x="2626748" y="139904"/>
                </a:cubicBezTo>
                <a:cubicBezTo>
                  <a:pt x="2628557" y="139923"/>
                  <a:pt x="2630043" y="139808"/>
                  <a:pt x="2631205" y="139560"/>
                </a:cubicBezTo>
                <a:cubicBezTo>
                  <a:pt x="2632367" y="139313"/>
                  <a:pt x="2633320" y="138817"/>
                  <a:pt x="2634063" y="138073"/>
                </a:cubicBezTo>
                <a:cubicBezTo>
                  <a:pt x="2635110" y="137069"/>
                  <a:pt x="2636063" y="135111"/>
                  <a:pt x="2636920" y="132200"/>
                </a:cubicBezTo>
                <a:cubicBezTo>
                  <a:pt x="2637777" y="129289"/>
                  <a:pt x="2638654" y="125044"/>
                  <a:pt x="2639549" y="119463"/>
                </a:cubicBezTo>
                <a:lnTo>
                  <a:pt x="2569750" y="119463"/>
                </a:lnTo>
                <a:lnTo>
                  <a:pt x="2569750" y="151467"/>
                </a:lnTo>
                <a:lnTo>
                  <a:pt x="2555729" y="151467"/>
                </a:lnTo>
                <a:lnTo>
                  <a:pt x="2555729" y="119463"/>
                </a:lnTo>
                <a:lnTo>
                  <a:pt x="2486234" y="119463"/>
                </a:lnTo>
                <a:cubicBezTo>
                  <a:pt x="2480221" y="129674"/>
                  <a:pt x="2470455" y="139046"/>
                  <a:pt x="2456936" y="147581"/>
                </a:cubicBezTo>
                <a:cubicBezTo>
                  <a:pt x="2443416" y="156115"/>
                  <a:pt x="2424735" y="163811"/>
                  <a:pt x="2400891" y="170669"/>
                </a:cubicBezTo>
                <a:cubicBezTo>
                  <a:pt x="2400090" y="168745"/>
                  <a:pt x="2399024" y="166650"/>
                  <a:pt x="2397690" y="164383"/>
                </a:cubicBezTo>
                <a:cubicBezTo>
                  <a:pt x="2396357" y="162116"/>
                  <a:pt x="2394985" y="160249"/>
                  <a:pt x="2393576" y="158782"/>
                </a:cubicBezTo>
                <a:cubicBezTo>
                  <a:pt x="2413235" y="153429"/>
                  <a:pt x="2429084" y="147447"/>
                  <a:pt x="2441124" y="140837"/>
                </a:cubicBezTo>
                <a:cubicBezTo>
                  <a:pt x="2453164" y="134227"/>
                  <a:pt x="2462308" y="127102"/>
                  <a:pt x="2468556" y="119463"/>
                </a:cubicBezTo>
                <a:lnTo>
                  <a:pt x="2412168" y="119463"/>
                </a:lnTo>
                <a:cubicBezTo>
                  <a:pt x="2413737" y="112220"/>
                  <a:pt x="2415324" y="103883"/>
                  <a:pt x="2416931" y="94452"/>
                </a:cubicBezTo>
                <a:cubicBezTo>
                  <a:pt x="2418537" y="85021"/>
                  <a:pt x="2419896" y="75997"/>
                  <a:pt x="2421008" y="67380"/>
                </a:cubicBezTo>
                <a:lnTo>
                  <a:pt x="2484406" y="67380"/>
                </a:lnTo>
                <a:lnTo>
                  <a:pt x="2484406" y="65854"/>
                </a:lnTo>
                <a:lnTo>
                  <a:pt x="2484406" y="40825"/>
                </a:lnTo>
                <a:lnTo>
                  <a:pt x="2406377" y="40825"/>
                </a:lnTo>
                <a:lnTo>
                  <a:pt x="2406377" y="28671"/>
                </a:lnTo>
                <a:lnTo>
                  <a:pt x="2484406" y="28671"/>
                </a:lnTo>
                <a:close/>
                <a:moveTo>
                  <a:pt x="2136324" y="7030"/>
                </a:moveTo>
                <a:lnTo>
                  <a:pt x="2152479" y="9773"/>
                </a:lnTo>
                <a:cubicBezTo>
                  <a:pt x="2150358" y="13437"/>
                  <a:pt x="2148123" y="17158"/>
                  <a:pt x="2145773" y="20936"/>
                </a:cubicBezTo>
                <a:cubicBezTo>
                  <a:pt x="2143424" y="24715"/>
                  <a:pt x="2140884" y="28512"/>
                  <a:pt x="2138153" y="32328"/>
                </a:cubicBezTo>
                <a:lnTo>
                  <a:pt x="2222278" y="32328"/>
                </a:lnTo>
                <a:lnTo>
                  <a:pt x="2225021" y="31414"/>
                </a:lnTo>
                <a:lnTo>
                  <a:pt x="2234470" y="38103"/>
                </a:lnTo>
                <a:cubicBezTo>
                  <a:pt x="2230107" y="45844"/>
                  <a:pt x="2225040" y="53742"/>
                  <a:pt x="2219268" y="61799"/>
                </a:cubicBezTo>
                <a:cubicBezTo>
                  <a:pt x="2213496" y="69856"/>
                  <a:pt x="2207590" y="77304"/>
                  <a:pt x="2201551" y="84144"/>
                </a:cubicBezTo>
                <a:lnTo>
                  <a:pt x="2295125" y="84144"/>
                </a:lnTo>
                <a:lnTo>
                  <a:pt x="2295125" y="173108"/>
                </a:lnTo>
                <a:lnTo>
                  <a:pt x="2213743" y="173108"/>
                </a:lnTo>
                <a:lnTo>
                  <a:pt x="2213743" y="252999"/>
                </a:lnTo>
                <a:cubicBezTo>
                  <a:pt x="2213534" y="257154"/>
                  <a:pt x="2214639" y="259898"/>
                  <a:pt x="2217058" y="261232"/>
                </a:cubicBezTo>
                <a:cubicBezTo>
                  <a:pt x="2219478" y="262566"/>
                  <a:pt x="2224469" y="263176"/>
                  <a:pt x="2232031" y="263062"/>
                </a:cubicBezTo>
                <a:lnTo>
                  <a:pt x="2287200" y="263062"/>
                </a:lnTo>
                <a:cubicBezTo>
                  <a:pt x="2291906" y="263229"/>
                  <a:pt x="2295466" y="262251"/>
                  <a:pt x="2297880" y="260126"/>
                </a:cubicBezTo>
                <a:cubicBezTo>
                  <a:pt x="2300294" y="258000"/>
                  <a:pt x="2301979" y="253724"/>
                  <a:pt x="2302937" y="247296"/>
                </a:cubicBezTo>
                <a:cubicBezTo>
                  <a:pt x="2303895" y="240868"/>
                  <a:pt x="2304542" y="231283"/>
                  <a:pt x="2304879" y="218542"/>
                </a:cubicBezTo>
                <a:cubicBezTo>
                  <a:pt x="2306911" y="219787"/>
                  <a:pt x="2309171" y="220956"/>
                  <a:pt x="2311660" y="222049"/>
                </a:cubicBezTo>
                <a:cubicBezTo>
                  <a:pt x="2314150" y="223141"/>
                  <a:pt x="2316563" y="224005"/>
                  <a:pt x="2318900" y="224641"/>
                </a:cubicBezTo>
                <a:cubicBezTo>
                  <a:pt x="2318042" y="245217"/>
                  <a:pt x="2315566" y="259158"/>
                  <a:pt x="2311470" y="266466"/>
                </a:cubicBezTo>
                <a:cubicBezTo>
                  <a:pt x="2307374" y="273774"/>
                  <a:pt x="2299488" y="277198"/>
                  <a:pt x="2287810" y="276740"/>
                </a:cubicBezTo>
                <a:lnTo>
                  <a:pt x="2231422" y="276740"/>
                </a:lnTo>
                <a:cubicBezTo>
                  <a:pt x="2219008" y="276949"/>
                  <a:pt x="2210461" y="275390"/>
                  <a:pt x="2205781" y="272062"/>
                </a:cubicBezTo>
                <a:cubicBezTo>
                  <a:pt x="2201101" y="268735"/>
                  <a:pt x="2198878" y="262380"/>
                  <a:pt x="2199113" y="252999"/>
                </a:cubicBezTo>
                <a:lnTo>
                  <a:pt x="2199113" y="173108"/>
                </a:lnTo>
                <a:lnTo>
                  <a:pt x="2179606" y="173108"/>
                </a:lnTo>
                <a:cubicBezTo>
                  <a:pt x="2174897" y="189610"/>
                  <a:pt x="2167788" y="204683"/>
                  <a:pt x="2158281" y="218326"/>
                </a:cubicBezTo>
                <a:cubicBezTo>
                  <a:pt x="2148774" y="231969"/>
                  <a:pt x="2135863" y="243967"/>
                  <a:pt x="2119549" y="254318"/>
                </a:cubicBezTo>
                <a:cubicBezTo>
                  <a:pt x="2103235" y="264670"/>
                  <a:pt x="2082512" y="273160"/>
                  <a:pt x="2057381" y="279788"/>
                </a:cubicBezTo>
                <a:cubicBezTo>
                  <a:pt x="2056549" y="277840"/>
                  <a:pt x="2055317" y="275646"/>
                  <a:pt x="2053685" y="273207"/>
                </a:cubicBezTo>
                <a:cubicBezTo>
                  <a:pt x="2052054" y="270769"/>
                  <a:pt x="2050441" y="268805"/>
                  <a:pt x="2048847" y="267317"/>
                </a:cubicBezTo>
                <a:cubicBezTo>
                  <a:pt x="2072467" y="261494"/>
                  <a:pt x="2091978" y="254010"/>
                  <a:pt x="2107380" y="244864"/>
                </a:cubicBezTo>
                <a:cubicBezTo>
                  <a:pt x="2122781" y="235718"/>
                  <a:pt x="2135000" y="225114"/>
                  <a:pt x="2144035" y="213053"/>
                </a:cubicBezTo>
                <a:cubicBezTo>
                  <a:pt x="2153070" y="200992"/>
                  <a:pt x="2159847" y="187677"/>
                  <a:pt x="2164366" y="173108"/>
                </a:cubicBezTo>
                <a:lnTo>
                  <a:pt x="2079936" y="173108"/>
                </a:lnTo>
                <a:lnTo>
                  <a:pt x="2079936" y="96302"/>
                </a:lnTo>
                <a:cubicBezTo>
                  <a:pt x="2076291" y="99477"/>
                  <a:pt x="2072608" y="102500"/>
                  <a:pt x="2068887" y="105371"/>
                </a:cubicBezTo>
                <a:cubicBezTo>
                  <a:pt x="2065166" y="108242"/>
                  <a:pt x="2061331" y="111114"/>
                  <a:pt x="2057381" y="113986"/>
                </a:cubicBezTo>
                <a:cubicBezTo>
                  <a:pt x="2056086" y="112233"/>
                  <a:pt x="2054409" y="110403"/>
                  <a:pt x="2052352" y="108496"/>
                </a:cubicBezTo>
                <a:cubicBezTo>
                  <a:pt x="2050295" y="106590"/>
                  <a:pt x="2048313" y="105065"/>
                  <a:pt x="2046408" y="103922"/>
                </a:cubicBezTo>
                <a:cubicBezTo>
                  <a:pt x="2067662" y="89513"/>
                  <a:pt x="2085886" y="73633"/>
                  <a:pt x="2101082" y="56281"/>
                </a:cubicBezTo>
                <a:cubicBezTo>
                  <a:pt x="2116277" y="38928"/>
                  <a:pt x="2128025" y="22512"/>
                  <a:pt x="2136324" y="7030"/>
                </a:cubicBezTo>
                <a:close/>
                <a:moveTo>
                  <a:pt x="401403" y="7030"/>
                </a:moveTo>
                <a:lnTo>
                  <a:pt x="414509" y="11297"/>
                </a:lnTo>
                <a:cubicBezTo>
                  <a:pt x="412223" y="15894"/>
                  <a:pt x="409709" y="20492"/>
                  <a:pt x="406965" y="25089"/>
                </a:cubicBezTo>
                <a:cubicBezTo>
                  <a:pt x="404222" y="29687"/>
                  <a:pt x="401250" y="34132"/>
                  <a:pt x="398050" y="38424"/>
                </a:cubicBezTo>
                <a:lnTo>
                  <a:pt x="587026" y="38424"/>
                </a:lnTo>
                <a:lnTo>
                  <a:pt x="587026" y="51493"/>
                </a:lnTo>
                <a:lnTo>
                  <a:pt x="388601" y="51493"/>
                </a:lnTo>
                <a:cubicBezTo>
                  <a:pt x="381388" y="60522"/>
                  <a:pt x="373793" y="68935"/>
                  <a:pt x="365817" y="76730"/>
                </a:cubicBezTo>
                <a:cubicBezTo>
                  <a:pt x="357842" y="84526"/>
                  <a:pt x="349790" y="91562"/>
                  <a:pt x="341662" y="97838"/>
                </a:cubicBezTo>
                <a:cubicBezTo>
                  <a:pt x="340786" y="96171"/>
                  <a:pt x="339414" y="94086"/>
                  <a:pt x="337547" y="91581"/>
                </a:cubicBezTo>
                <a:cubicBezTo>
                  <a:pt x="335680" y="89077"/>
                  <a:pt x="334004" y="86994"/>
                  <a:pt x="332518" y="85333"/>
                </a:cubicBezTo>
                <a:cubicBezTo>
                  <a:pt x="346037" y="75867"/>
                  <a:pt x="358928" y="64343"/>
                  <a:pt x="371190" y="50760"/>
                </a:cubicBezTo>
                <a:cubicBezTo>
                  <a:pt x="383451" y="37176"/>
                  <a:pt x="393522" y="22600"/>
                  <a:pt x="401403" y="7030"/>
                </a:cubicBezTo>
                <a:close/>
                <a:moveTo>
                  <a:pt x="3976402" y="7011"/>
                </a:moveTo>
                <a:lnTo>
                  <a:pt x="3989203" y="13107"/>
                </a:lnTo>
                <a:cubicBezTo>
                  <a:pt x="3987019" y="17120"/>
                  <a:pt x="3984378" y="21286"/>
                  <a:pt x="3981278" y="25604"/>
                </a:cubicBezTo>
                <a:cubicBezTo>
                  <a:pt x="3998322" y="48578"/>
                  <a:pt x="4017804" y="68695"/>
                  <a:pt x="4039724" y="85954"/>
                </a:cubicBezTo>
                <a:cubicBezTo>
                  <a:pt x="4061644" y="103213"/>
                  <a:pt x="4086155" y="118758"/>
                  <a:pt x="4113257" y="132588"/>
                </a:cubicBezTo>
                <a:cubicBezTo>
                  <a:pt x="4111232" y="134043"/>
                  <a:pt x="4109263" y="135935"/>
                  <a:pt x="4107352" y="138265"/>
                </a:cubicBezTo>
                <a:cubicBezTo>
                  <a:pt x="4105440" y="140596"/>
                  <a:pt x="4103852" y="142869"/>
                  <a:pt x="4102589" y="145085"/>
                </a:cubicBezTo>
                <a:cubicBezTo>
                  <a:pt x="4076465" y="130842"/>
                  <a:pt x="4052742" y="115056"/>
                  <a:pt x="4031418" y="97727"/>
                </a:cubicBezTo>
                <a:cubicBezTo>
                  <a:pt x="4010095" y="80398"/>
                  <a:pt x="3990639" y="60116"/>
                  <a:pt x="3973049" y="36881"/>
                </a:cubicBezTo>
                <a:cubicBezTo>
                  <a:pt x="3956609" y="59055"/>
                  <a:pt x="3937292" y="79477"/>
                  <a:pt x="3915099" y="98146"/>
                </a:cubicBezTo>
                <a:cubicBezTo>
                  <a:pt x="3892906" y="116815"/>
                  <a:pt x="3869550" y="132360"/>
                  <a:pt x="3845033" y="144780"/>
                </a:cubicBezTo>
                <a:cubicBezTo>
                  <a:pt x="3843642" y="142717"/>
                  <a:pt x="3842004" y="140520"/>
                  <a:pt x="3840118" y="138189"/>
                </a:cubicBezTo>
                <a:cubicBezTo>
                  <a:pt x="3838232" y="135859"/>
                  <a:pt x="3836213" y="133890"/>
                  <a:pt x="3834060" y="132284"/>
                </a:cubicBezTo>
                <a:cubicBezTo>
                  <a:pt x="3863156" y="118491"/>
                  <a:pt x="3890232" y="100584"/>
                  <a:pt x="3915290" y="78563"/>
                </a:cubicBezTo>
                <a:cubicBezTo>
                  <a:pt x="3940346" y="56541"/>
                  <a:pt x="3960717" y="32690"/>
                  <a:pt x="3976402" y="7011"/>
                </a:cubicBezTo>
                <a:close/>
                <a:moveTo>
                  <a:pt x="5645868" y="6420"/>
                </a:moveTo>
                <a:lnTo>
                  <a:pt x="5659888" y="6420"/>
                </a:lnTo>
                <a:lnTo>
                  <a:pt x="5659888" y="72543"/>
                </a:lnTo>
                <a:lnTo>
                  <a:pt x="5696769" y="72543"/>
                </a:lnTo>
                <a:lnTo>
                  <a:pt x="5696769" y="86564"/>
                </a:lnTo>
                <a:lnTo>
                  <a:pt x="5659888" y="86564"/>
                </a:lnTo>
                <a:lnTo>
                  <a:pt x="5659888" y="101200"/>
                </a:lnTo>
                <a:cubicBezTo>
                  <a:pt x="5663354" y="105013"/>
                  <a:pt x="5667870" y="110191"/>
                  <a:pt x="5673435" y="116733"/>
                </a:cubicBezTo>
                <a:cubicBezTo>
                  <a:pt x="5679000" y="123275"/>
                  <a:pt x="5684328" y="129647"/>
                  <a:pt x="5689420" y="135848"/>
                </a:cubicBezTo>
                <a:cubicBezTo>
                  <a:pt x="5694512" y="142049"/>
                  <a:pt x="5698079" y="146545"/>
                  <a:pt x="5700122" y="149334"/>
                </a:cubicBezTo>
                <a:lnTo>
                  <a:pt x="5691892" y="161534"/>
                </a:lnTo>
                <a:cubicBezTo>
                  <a:pt x="5688711" y="156567"/>
                  <a:pt x="5684024" y="149814"/>
                  <a:pt x="5677834" y="141276"/>
                </a:cubicBezTo>
                <a:cubicBezTo>
                  <a:pt x="5671642" y="132737"/>
                  <a:pt x="5665660" y="124766"/>
                  <a:pt x="5659888" y="117360"/>
                </a:cubicBezTo>
                <a:lnTo>
                  <a:pt x="5659888" y="282226"/>
                </a:lnTo>
                <a:lnTo>
                  <a:pt x="5645868" y="282226"/>
                </a:lnTo>
                <a:lnTo>
                  <a:pt x="5645868" y="121629"/>
                </a:lnTo>
                <a:cubicBezTo>
                  <a:pt x="5640114" y="141018"/>
                  <a:pt x="5633409" y="159518"/>
                  <a:pt x="5625751" y="177128"/>
                </a:cubicBezTo>
                <a:cubicBezTo>
                  <a:pt x="5618092" y="194739"/>
                  <a:pt x="5610168" y="209351"/>
                  <a:pt x="5601976" y="220965"/>
                </a:cubicBezTo>
                <a:cubicBezTo>
                  <a:pt x="5600992" y="218755"/>
                  <a:pt x="5599684" y="216473"/>
                  <a:pt x="5598052" y="214116"/>
                </a:cubicBezTo>
                <a:cubicBezTo>
                  <a:pt x="5596420" y="211759"/>
                  <a:pt x="5594884" y="209783"/>
                  <a:pt x="5593442" y="208188"/>
                </a:cubicBezTo>
                <a:cubicBezTo>
                  <a:pt x="5600028" y="199353"/>
                  <a:pt x="5606567" y="188301"/>
                  <a:pt x="5613062" y="175032"/>
                </a:cubicBezTo>
                <a:cubicBezTo>
                  <a:pt x="5619557" y="161762"/>
                  <a:pt x="5625510" y="147460"/>
                  <a:pt x="5630921" y="132123"/>
                </a:cubicBezTo>
                <a:cubicBezTo>
                  <a:pt x="5636332" y="116787"/>
                  <a:pt x="5640704" y="101600"/>
                  <a:pt x="5644038" y="86564"/>
                </a:cubicBezTo>
                <a:lnTo>
                  <a:pt x="5597709" y="86564"/>
                </a:lnTo>
                <a:lnTo>
                  <a:pt x="5597709" y="72543"/>
                </a:lnTo>
                <a:lnTo>
                  <a:pt x="5645868" y="72543"/>
                </a:lnTo>
                <a:close/>
                <a:moveTo>
                  <a:pt x="1103376" y="6420"/>
                </a:moveTo>
                <a:lnTo>
                  <a:pt x="1286523" y="6420"/>
                </a:lnTo>
                <a:lnTo>
                  <a:pt x="1286523" y="96298"/>
                </a:lnTo>
                <a:lnTo>
                  <a:pt x="1182894" y="96298"/>
                </a:lnTo>
                <a:lnTo>
                  <a:pt x="1196939" y="100574"/>
                </a:lnTo>
                <a:cubicBezTo>
                  <a:pt x="1195704" y="103024"/>
                  <a:pt x="1194355" y="105455"/>
                  <a:pt x="1192891" y="107866"/>
                </a:cubicBezTo>
                <a:cubicBezTo>
                  <a:pt x="1191427" y="110278"/>
                  <a:pt x="1189926" y="112632"/>
                  <a:pt x="1188385" y="114929"/>
                </a:cubicBezTo>
                <a:lnTo>
                  <a:pt x="1244492" y="114929"/>
                </a:lnTo>
                <a:lnTo>
                  <a:pt x="1252114" y="113402"/>
                </a:lnTo>
                <a:lnTo>
                  <a:pt x="1280128" y="126498"/>
                </a:lnTo>
                <a:cubicBezTo>
                  <a:pt x="1267454" y="157603"/>
                  <a:pt x="1248715" y="182406"/>
                  <a:pt x="1223913" y="200908"/>
                </a:cubicBezTo>
                <a:cubicBezTo>
                  <a:pt x="1199111" y="219409"/>
                  <a:pt x="1170300" y="233320"/>
                  <a:pt x="1137478" y="242640"/>
                </a:cubicBezTo>
                <a:cubicBezTo>
                  <a:pt x="1144519" y="243529"/>
                  <a:pt x="1151954" y="244113"/>
                  <a:pt x="1159783" y="244393"/>
                </a:cubicBezTo>
                <a:cubicBezTo>
                  <a:pt x="1167612" y="244672"/>
                  <a:pt x="1175722" y="244799"/>
                  <a:pt x="1184111" y="244774"/>
                </a:cubicBezTo>
                <a:cubicBezTo>
                  <a:pt x="1194844" y="244770"/>
                  <a:pt x="1207194" y="244439"/>
                  <a:pt x="1221162" y="243780"/>
                </a:cubicBezTo>
                <a:cubicBezTo>
                  <a:pt x="1235130" y="243122"/>
                  <a:pt x="1249147" y="242158"/>
                  <a:pt x="1263212" y="240890"/>
                </a:cubicBezTo>
                <a:cubicBezTo>
                  <a:pt x="1277278" y="239621"/>
                  <a:pt x="1289823" y="238071"/>
                  <a:pt x="1300849" y="236238"/>
                </a:cubicBezTo>
                <a:cubicBezTo>
                  <a:pt x="1298074" y="242764"/>
                  <a:pt x="1295318" y="250583"/>
                  <a:pt x="1292581" y="259694"/>
                </a:cubicBezTo>
                <a:cubicBezTo>
                  <a:pt x="1289844" y="268806"/>
                  <a:pt x="1288231" y="276622"/>
                  <a:pt x="1287742" y="283144"/>
                </a:cubicBezTo>
                <a:cubicBezTo>
                  <a:pt x="1279873" y="283668"/>
                  <a:pt x="1269857" y="284210"/>
                  <a:pt x="1257694" y="284768"/>
                </a:cubicBezTo>
                <a:cubicBezTo>
                  <a:pt x="1245530" y="285326"/>
                  <a:pt x="1232755" y="285800"/>
                  <a:pt x="1219368" y="286189"/>
                </a:cubicBezTo>
                <a:cubicBezTo>
                  <a:pt x="1205982" y="286578"/>
                  <a:pt x="1193519" y="286781"/>
                  <a:pt x="1181980" y="286798"/>
                </a:cubicBezTo>
                <a:cubicBezTo>
                  <a:pt x="1161947" y="286900"/>
                  <a:pt x="1144792" y="285783"/>
                  <a:pt x="1130518" y="283448"/>
                </a:cubicBezTo>
                <a:cubicBezTo>
                  <a:pt x="1116243" y="281114"/>
                  <a:pt x="1103433" y="276952"/>
                  <a:pt x="1092086" y="270963"/>
                </a:cubicBezTo>
                <a:cubicBezTo>
                  <a:pt x="1084742" y="266909"/>
                  <a:pt x="1078314" y="263064"/>
                  <a:pt x="1072802" y="259429"/>
                </a:cubicBezTo>
                <a:cubicBezTo>
                  <a:pt x="1067289" y="255794"/>
                  <a:pt x="1062844" y="253852"/>
                  <a:pt x="1059466" y="253605"/>
                </a:cubicBezTo>
                <a:cubicBezTo>
                  <a:pt x="1056787" y="253776"/>
                  <a:pt x="1053882" y="255904"/>
                  <a:pt x="1050751" y="259989"/>
                </a:cubicBezTo>
                <a:cubicBezTo>
                  <a:pt x="1047620" y="264074"/>
                  <a:pt x="1044489" y="269090"/>
                  <a:pt x="1041359" y="275036"/>
                </a:cubicBezTo>
                <a:cubicBezTo>
                  <a:pt x="1038228" y="280983"/>
                  <a:pt x="1035323" y="286834"/>
                  <a:pt x="1032644" y="292589"/>
                </a:cubicBezTo>
                <a:lnTo>
                  <a:pt x="1002164" y="248732"/>
                </a:lnTo>
                <a:cubicBezTo>
                  <a:pt x="1009104" y="240929"/>
                  <a:pt x="1016178" y="234287"/>
                  <a:pt x="1023385" y="228806"/>
                </a:cubicBezTo>
                <a:cubicBezTo>
                  <a:pt x="1030593" y="223326"/>
                  <a:pt x="1037438" y="219198"/>
                  <a:pt x="1043921" y="216422"/>
                </a:cubicBezTo>
                <a:lnTo>
                  <a:pt x="1043921" y="140818"/>
                </a:lnTo>
                <a:lnTo>
                  <a:pt x="1012222" y="140818"/>
                </a:lnTo>
                <a:lnTo>
                  <a:pt x="1012222" y="100280"/>
                </a:lnTo>
                <a:lnTo>
                  <a:pt x="1086288" y="100280"/>
                </a:lnTo>
                <a:lnTo>
                  <a:pt x="1086288" y="224039"/>
                </a:lnTo>
                <a:cubicBezTo>
                  <a:pt x="1087973" y="225100"/>
                  <a:pt x="1089791" y="226180"/>
                  <a:pt x="1091743" y="227279"/>
                </a:cubicBezTo>
                <a:cubicBezTo>
                  <a:pt x="1093694" y="228378"/>
                  <a:pt x="1095741" y="229534"/>
                  <a:pt x="1097884" y="230748"/>
                </a:cubicBezTo>
                <a:cubicBezTo>
                  <a:pt x="1101562" y="232876"/>
                  <a:pt x="1105562" y="234718"/>
                  <a:pt x="1109883" y="236274"/>
                </a:cubicBezTo>
                <a:cubicBezTo>
                  <a:pt x="1114204" y="237831"/>
                  <a:pt x="1118734" y="239139"/>
                  <a:pt x="1123472" y="240200"/>
                </a:cubicBezTo>
                <a:cubicBezTo>
                  <a:pt x="1120808" y="235175"/>
                  <a:pt x="1117763" y="230055"/>
                  <a:pt x="1114338" y="224840"/>
                </a:cubicBezTo>
                <a:cubicBezTo>
                  <a:pt x="1110912" y="219624"/>
                  <a:pt x="1107563" y="215190"/>
                  <a:pt x="1104290" y="211537"/>
                </a:cubicBezTo>
                <a:cubicBezTo>
                  <a:pt x="1113740" y="209562"/>
                  <a:pt x="1122928" y="207186"/>
                  <a:pt x="1131854" y="204410"/>
                </a:cubicBezTo>
                <a:cubicBezTo>
                  <a:pt x="1140779" y="201634"/>
                  <a:pt x="1149371" y="198420"/>
                  <a:pt x="1157630" y="194767"/>
                </a:cubicBezTo>
                <a:cubicBezTo>
                  <a:pt x="1154391" y="191699"/>
                  <a:pt x="1151095" y="188687"/>
                  <a:pt x="1147742" y="185734"/>
                </a:cubicBezTo>
                <a:cubicBezTo>
                  <a:pt x="1144389" y="182780"/>
                  <a:pt x="1141171" y="179997"/>
                  <a:pt x="1138087" y="177386"/>
                </a:cubicBezTo>
                <a:lnTo>
                  <a:pt x="1168283" y="152993"/>
                </a:lnTo>
                <a:cubicBezTo>
                  <a:pt x="1172189" y="155953"/>
                  <a:pt x="1176478" y="159256"/>
                  <a:pt x="1181150" y="162903"/>
                </a:cubicBezTo>
                <a:cubicBezTo>
                  <a:pt x="1185822" y="166549"/>
                  <a:pt x="1190270" y="170157"/>
                  <a:pt x="1194495" y="173727"/>
                </a:cubicBezTo>
                <a:cubicBezTo>
                  <a:pt x="1199390" y="170056"/>
                  <a:pt x="1204015" y="166117"/>
                  <a:pt x="1208368" y="161912"/>
                </a:cubicBezTo>
                <a:cubicBezTo>
                  <a:pt x="1212721" y="157706"/>
                  <a:pt x="1216729" y="153310"/>
                  <a:pt x="1220394" y="148724"/>
                </a:cubicBezTo>
                <a:lnTo>
                  <a:pt x="1161283" y="148724"/>
                </a:lnTo>
                <a:cubicBezTo>
                  <a:pt x="1154677" y="155750"/>
                  <a:pt x="1147750" y="162204"/>
                  <a:pt x="1140502" y="168086"/>
                </a:cubicBezTo>
                <a:cubicBezTo>
                  <a:pt x="1133253" y="173969"/>
                  <a:pt x="1125953" y="179203"/>
                  <a:pt x="1118601" y="183790"/>
                </a:cubicBezTo>
                <a:cubicBezTo>
                  <a:pt x="1115105" y="179502"/>
                  <a:pt x="1110446" y="174356"/>
                  <a:pt x="1104624" y="168353"/>
                </a:cubicBezTo>
                <a:cubicBezTo>
                  <a:pt x="1098801" y="162350"/>
                  <a:pt x="1093605" y="157433"/>
                  <a:pt x="1089035" y="153603"/>
                </a:cubicBezTo>
                <a:cubicBezTo>
                  <a:pt x="1101983" y="147086"/>
                  <a:pt x="1114033" y="138874"/>
                  <a:pt x="1125186" y="128966"/>
                </a:cubicBezTo>
                <a:cubicBezTo>
                  <a:pt x="1136340" y="119058"/>
                  <a:pt x="1145729" y="108168"/>
                  <a:pt x="1153354" y="96298"/>
                </a:cubicBezTo>
                <a:lnTo>
                  <a:pt x="1103376" y="96298"/>
                </a:lnTo>
                <a:close/>
                <a:moveTo>
                  <a:pt x="1050932" y="3372"/>
                </a:moveTo>
                <a:cubicBezTo>
                  <a:pt x="1058583" y="11264"/>
                  <a:pt x="1066597" y="19918"/>
                  <a:pt x="1074974" y="29336"/>
                </a:cubicBezTo>
                <a:cubicBezTo>
                  <a:pt x="1083351" y="38753"/>
                  <a:pt x="1090072" y="47265"/>
                  <a:pt x="1095137" y="54871"/>
                </a:cubicBezTo>
                <a:lnTo>
                  <a:pt x="1059771" y="81379"/>
                </a:lnTo>
                <a:cubicBezTo>
                  <a:pt x="1055478" y="73626"/>
                  <a:pt x="1049357" y="64762"/>
                  <a:pt x="1041407" y="54787"/>
                </a:cubicBezTo>
                <a:cubicBezTo>
                  <a:pt x="1033456" y="44813"/>
                  <a:pt x="1025659" y="35490"/>
                  <a:pt x="1018013" y="26819"/>
                </a:cubicBezTo>
                <a:close/>
                <a:moveTo>
                  <a:pt x="851897" y="305"/>
                </a:moveTo>
                <a:lnTo>
                  <a:pt x="955529" y="305"/>
                </a:lnTo>
                <a:lnTo>
                  <a:pt x="955529" y="39929"/>
                </a:lnTo>
                <a:lnTo>
                  <a:pt x="895484" y="39929"/>
                </a:lnTo>
                <a:lnTo>
                  <a:pt x="895484" y="193853"/>
                </a:lnTo>
                <a:lnTo>
                  <a:pt x="851897" y="193853"/>
                </a:lnTo>
                <a:close/>
                <a:moveTo>
                  <a:pt x="1394746" y="0"/>
                </a:moveTo>
                <a:lnTo>
                  <a:pt x="1437113" y="7620"/>
                </a:lnTo>
                <a:cubicBezTo>
                  <a:pt x="1436345" y="11596"/>
                  <a:pt x="1435519" y="15609"/>
                  <a:pt x="1434637" y="19660"/>
                </a:cubicBezTo>
                <a:cubicBezTo>
                  <a:pt x="1433754" y="23711"/>
                  <a:pt x="1432852" y="27725"/>
                  <a:pt x="1431932" y="31700"/>
                </a:cubicBezTo>
                <a:lnTo>
                  <a:pt x="1470946" y="31700"/>
                </a:lnTo>
                <a:lnTo>
                  <a:pt x="1470946" y="73457"/>
                </a:lnTo>
                <a:lnTo>
                  <a:pt x="1420044" y="73457"/>
                </a:lnTo>
                <a:lnTo>
                  <a:pt x="1416082" y="84735"/>
                </a:lnTo>
                <a:lnTo>
                  <a:pt x="1451744" y="84735"/>
                </a:lnTo>
                <a:lnTo>
                  <a:pt x="1451744" y="125578"/>
                </a:lnTo>
                <a:lnTo>
                  <a:pt x="1465460" y="125578"/>
                </a:lnTo>
                <a:lnTo>
                  <a:pt x="1465460" y="165202"/>
                </a:lnTo>
                <a:lnTo>
                  <a:pt x="1451744" y="165202"/>
                </a:lnTo>
                <a:lnTo>
                  <a:pt x="1451744" y="188679"/>
                </a:lnTo>
                <a:lnTo>
                  <a:pt x="1469422" y="186244"/>
                </a:lnTo>
                <a:lnTo>
                  <a:pt x="1471556" y="224028"/>
                </a:lnTo>
                <a:lnTo>
                  <a:pt x="1451744" y="227686"/>
                </a:lnTo>
                <a:lnTo>
                  <a:pt x="1451744" y="289256"/>
                </a:lnTo>
                <a:lnTo>
                  <a:pt x="1411510" y="289256"/>
                </a:lnTo>
                <a:lnTo>
                  <a:pt x="1411510" y="235001"/>
                </a:lnTo>
                <a:cubicBezTo>
                  <a:pt x="1402182" y="236532"/>
                  <a:pt x="1393101" y="238043"/>
                  <a:pt x="1384268" y="239535"/>
                </a:cubicBezTo>
                <a:cubicBezTo>
                  <a:pt x="1375436" y="241027"/>
                  <a:pt x="1367041" y="242462"/>
                  <a:pt x="1359084" y="243840"/>
                </a:cubicBezTo>
                <a:lnTo>
                  <a:pt x="1350550" y="201464"/>
                </a:lnTo>
                <a:cubicBezTo>
                  <a:pt x="1358976" y="200551"/>
                  <a:pt x="1368336" y="199486"/>
                  <a:pt x="1378630" y="198268"/>
                </a:cubicBezTo>
                <a:cubicBezTo>
                  <a:pt x="1388923" y="197050"/>
                  <a:pt x="1399883" y="195680"/>
                  <a:pt x="1411510" y="194158"/>
                </a:cubicBezTo>
                <a:lnTo>
                  <a:pt x="1411510" y="165202"/>
                </a:lnTo>
                <a:lnTo>
                  <a:pt x="1388955" y="165202"/>
                </a:lnTo>
                <a:cubicBezTo>
                  <a:pt x="1384122" y="165215"/>
                  <a:pt x="1379309" y="165647"/>
                  <a:pt x="1374515" y="166499"/>
                </a:cubicBezTo>
                <a:cubicBezTo>
                  <a:pt x="1369721" y="167351"/>
                  <a:pt x="1366508" y="168547"/>
                  <a:pt x="1364876" y="170085"/>
                </a:cubicBezTo>
                <a:cubicBezTo>
                  <a:pt x="1363682" y="165847"/>
                  <a:pt x="1361802" y="159990"/>
                  <a:pt x="1359237" y="152516"/>
                </a:cubicBezTo>
                <a:cubicBezTo>
                  <a:pt x="1356671" y="145041"/>
                  <a:pt x="1354182" y="138500"/>
                  <a:pt x="1351769" y="132893"/>
                </a:cubicBezTo>
                <a:cubicBezTo>
                  <a:pt x="1355192" y="131820"/>
                  <a:pt x="1358176" y="129318"/>
                  <a:pt x="1360723" y="125388"/>
                </a:cubicBezTo>
                <a:cubicBezTo>
                  <a:pt x="1363269" y="121457"/>
                  <a:pt x="1365872" y="116136"/>
                  <a:pt x="1368533" y="109424"/>
                </a:cubicBezTo>
                <a:cubicBezTo>
                  <a:pt x="1369784" y="106458"/>
                  <a:pt x="1371397" y="101873"/>
                  <a:pt x="1373372" y="95670"/>
                </a:cubicBezTo>
                <a:cubicBezTo>
                  <a:pt x="1375347" y="89466"/>
                  <a:pt x="1377493" y="82061"/>
                  <a:pt x="1379811" y="73457"/>
                </a:cubicBezTo>
                <a:lnTo>
                  <a:pt x="1354208" y="73457"/>
                </a:lnTo>
                <a:lnTo>
                  <a:pt x="1354208" y="31700"/>
                </a:lnTo>
                <a:lnTo>
                  <a:pt x="1389564" y="31700"/>
                </a:lnTo>
                <a:cubicBezTo>
                  <a:pt x="1390638" y="26493"/>
                  <a:pt x="1391616" y="21209"/>
                  <a:pt x="1392498" y="15850"/>
                </a:cubicBezTo>
                <a:cubicBezTo>
                  <a:pt x="1393381" y="10491"/>
                  <a:pt x="1394130" y="5207"/>
                  <a:pt x="1394746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rgbClr val="00FFFF"/>
              </a:gs>
            </a:gsLst>
            <a:lin ang="2700000" scaled="1"/>
            <a:tileRect/>
          </a:gradFill>
          <a:ln>
            <a:noFill/>
          </a:ln>
          <a:effectLst>
            <a:outerShdw blurRad="419100" dist="38100" dir="2700000" algn="tl">
              <a:srgbClr val="000000">
                <a:alpha val="70000"/>
              </a:srgb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685800">
              <a:lnSpc>
                <a:spcPct val="130000"/>
              </a:lnSpc>
              <a:defRPr/>
            </a:pPr>
            <a:endParaRPr lang="en-US" altLang="zh-CN" sz="2400" spc="300" dirty="0">
              <a:gradFill>
                <a:gsLst>
                  <a:gs pos="100000">
                    <a:srgbClr val="EFB282"/>
                  </a:gs>
                  <a:gs pos="0">
                    <a:srgbClr val="FFFED8"/>
                  </a:gs>
                  <a:gs pos="49000">
                    <a:srgbClr val="FDD093"/>
                  </a:gs>
                </a:gsLst>
                <a:lin ang="5400000" scaled="1"/>
              </a:gradFill>
              <a:effectLst>
                <a:outerShdw blurRad="419100" dist="38100" dir="2700000" algn="tl">
                  <a:srgbClr val="000000">
                    <a:alpha val="70000"/>
                  </a:srgbClr>
                </a:outerShdw>
              </a:effectLst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grpSp>
        <p:nvGrpSpPr>
          <p:cNvPr id="5" name="组合 4">
            <a:extLst>
              <a:ext uri="{FF2B5EF4-FFF2-40B4-BE49-F238E27FC236}">
                <a16:creationId xmlns:a16="http://schemas.microsoft.com/office/drawing/2014/main" id="{13151D47-C5A2-DAF8-2004-E1EF4F3E30B3}"/>
              </a:ext>
            </a:extLst>
          </p:cNvPr>
          <p:cNvGrpSpPr/>
          <p:nvPr userDrawn="1"/>
        </p:nvGrpSpPr>
        <p:grpSpPr>
          <a:xfrm>
            <a:off x="-107358" y="5627230"/>
            <a:ext cx="5023430" cy="263942"/>
            <a:chOff x="-193197" y="5968476"/>
            <a:chExt cx="4166408" cy="218912"/>
          </a:xfrm>
        </p:grpSpPr>
        <p:sp>
          <p:nvSpPr>
            <p:cNvPr id="6" name="矩形 7">
              <a:extLst>
                <a:ext uri="{FF2B5EF4-FFF2-40B4-BE49-F238E27FC236}">
                  <a16:creationId xmlns:a16="http://schemas.microsoft.com/office/drawing/2014/main" id="{4B1646FE-050A-F5A2-A18E-C6A6D04EFB7F}"/>
                </a:ext>
              </a:extLst>
            </p:cNvPr>
            <p:cNvSpPr/>
            <p:nvPr/>
          </p:nvSpPr>
          <p:spPr>
            <a:xfrm flipH="1" flipV="1">
              <a:off x="-193197" y="5968476"/>
              <a:ext cx="4166408" cy="218912"/>
            </a:xfrm>
            <a:prstGeom prst="parallelogram">
              <a:avLst/>
            </a:prstGeom>
            <a:gradFill>
              <a:gsLst>
                <a:gs pos="0">
                  <a:srgbClr val="FFEAB4">
                    <a:alpha val="18000"/>
                  </a:srgbClr>
                </a:gs>
                <a:gs pos="83000">
                  <a:srgbClr val="FFEAB4">
                    <a:alpha val="0"/>
                  </a:srgb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D529B74E-7418-DB1B-BD52-C6DC316F090C}"/>
                </a:ext>
              </a:extLst>
            </p:cNvPr>
            <p:cNvSpPr txBox="1"/>
            <p:nvPr/>
          </p:nvSpPr>
          <p:spPr>
            <a:xfrm>
              <a:off x="2569299" y="6006434"/>
              <a:ext cx="1141393" cy="130301"/>
            </a:xfrm>
            <a:custGeom>
              <a:avLst/>
              <a:gdLst/>
              <a:ahLst/>
              <a:cxnLst/>
              <a:rect l="l" t="t" r="r" b="b"/>
              <a:pathLst>
                <a:path w="2052266" h="234286">
                  <a:moveTo>
                    <a:pt x="368641" y="144475"/>
                  </a:moveTo>
                  <a:cubicBezTo>
                    <a:pt x="374814" y="144618"/>
                    <a:pt x="379830" y="146730"/>
                    <a:pt x="383690" y="150813"/>
                  </a:cubicBezTo>
                  <a:cubicBezTo>
                    <a:pt x="387550" y="154895"/>
                    <a:pt x="389539" y="160088"/>
                    <a:pt x="389658" y="166392"/>
                  </a:cubicBezTo>
                  <a:cubicBezTo>
                    <a:pt x="389539" y="172707"/>
                    <a:pt x="387550" y="177907"/>
                    <a:pt x="383690" y="181994"/>
                  </a:cubicBezTo>
                  <a:cubicBezTo>
                    <a:pt x="379830" y="186080"/>
                    <a:pt x="374814" y="188194"/>
                    <a:pt x="368641" y="188337"/>
                  </a:cubicBezTo>
                  <a:cubicBezTo>
                    <a:pt x="362578" y="188194"/>
                    <a:pt x="357628" y="186080"/>
                    <a:pt x="353793" y="181996"/>
                  </a:cubicBezTo>
                  <a:cubicBezTo>
                    <a:pt x="349957" y="177911"/>
                    <a:pt x="347977" y="172714"/>
                    <a:pt x="347853" y="166406"/>
                  </a:cubicBezTo>
                  <a:cubicBezTo>
                    <a:pt x="347977" y="160095"/>
                    <a:pt x="349957" y="154898"/>
                    <a:pt x="353793" y="150814"/>
                  </a:cubicBezTo>
                  <a:cubicBezTo>
                    <a:pt x="357628" y="146731"/>
                    <a:pt x="362578" y="144618"/>
                    <a:pt x="368641" y="144475"/>
                  </a:cubicBezTo>
                  <a:close/>
                  <a:moveTo>
                    <a:pt x="693115" y="123659"/>
                  </a:moveTo>
                  <a:cubicBezTo>
                    <a:pt x="677769" y="125745"/>
                    <a:pt x="666942" y="128833"/>
                    <a:pt x="660632" y="132920"/>
                  </a:cubicBezTo>
                  <a:cubicBezTo>
                    <a:pt x="654322" y="137008"/>
                    <a:pt x="651272" y="141924"/>
                    <a:pt x="651481" y="147670"/>
                  </a:cubicBezTo>
                  <a:cubicBezTo>
                    <a:pt x="651572" y="152672"/>
                    <a:pt x="653164" y="156331"/>
                    <a:pt x="656257" y="158647"/>
                  </a:cubicBezTo>
                  <a:cubicBezTo>
                    <a:pt x="659350" y="160962"/>
                    <a:pt x="663401" y="162106"/>
                    <a:pt x="668409" y="162077"/>
                  </a:cubicBezTo>
                  <a:cubicBezTo>
                    <a:pt x="673142" y="162053"/>
                    <a:pt x="677460" y="160957"/>
                    <a:pt x="681363" y="158790"/>
                  </a:cubicBezTo>
                  <a:cubicBezTo>
                    <a:pt x="685266" y="156622"/>
                    <a:pt x="689183" y="153525"/>
                    <a:pt x="693115" y="149500"/>
                  </a:cubicBezTo>
                  <a:close/>
                  <a:moveTo>
                    <a:pt x="1837168" y="81581"/>
                  </a:moveTo>
                  <a:cubicBezTo>
                    <a:pt x="1832865" y="81576"/>
                    <a:pt x="1828662" y="82672"/>
                    <a:pt x="1824559" y="84868"/>
                  </a:cubicBezTo>
                  <a:cubicBezTo>
                    <a:pt x="1820456" y="87064"/>
                    <a:pt x="1816196" y="90390"/>
                    <a:pt x="1811779" y="94844"/>
                  </a:cubicBezTo>
                  <a:lnTo>
                    <a:pt x="1811779" y="151104"/>
                  </a:lnTo>
                  <a:cubicBezTo>
                    <a:pt x="1815925" y="154605"/>
                    <a:pt x="1819985" y="157091"/>
                    <a:pt x="1823959" y="158562"/>
                  </a:cubicBezTo>
                  <a:cubicBezTo>
                    <a:pt x="1827933" y="160034"/>
                    <a:pt x="1831650" y="160748"/>
                    <a:pt x="1835109" y="160705"/>
                  </a:cubicBezTo>
                  <a:cubicBezTo>
                    <a:pt x="1843058" y="160734"/>
                    <a:pt x="1849576" y="157362"/>
                    <a:pt x="1854666" y="150588"/>
                  </a:cubicBezTo>
                  <a:cubicBezTo>
                    <a:pt x="1859755" y="143814"/>
                    <a:pt x="1862385" y="133466"/>
                    <a:pt x="1862557" y="119542"/>
                  </a:cubicBezTo>
                  <a:cubicBezTo>
                    <a:pt x="1862600" y="107255"/>
                    <a:pt x="1860570" y="97870"/>
                    <a:pt x="1856467" y="91386"/>
                  </a:cubicBezTo>
                  <a:cubicBezTo>
                    <a:pt x="1852364" y="84902"/>
                    <a:pt x="1845931" y="81634"/>
                    <a:pt x="1837168" y="81581"/>
                  </a:cubicBezTo>
                  <a:close/>
                  <a:moveTo>
                    <a:pt x="1637143" y="81581"/>
                  </a:moveTo>
                  <a:cubicBezTo>
                    <a:pt x="1632840" y="81576"/>
                    <a:pt x="1628637" y="82672"/>
                    <a:pt x="1624534" y="84868"/>
                  </a:cubicBezTo>
                  <a:cubicBezTo>
                    <a:pt x="1620431" y="87064"/>
                    <a:pt x="1616171" y="90390"/>
                    <a:pt x="1611754" y="94844"/>
                  </a:cubicBezTo>
                  <a:lnTo>
                    <a:pt x="1611754" y="151104"/>
                  </a:lnTo>
                  <a:cubicBezTo>
                    <a:pt x="1615900" y="154605"/>
                    <a:pt x="1619960" y="157091"/>
                    <a:pt x="1623934" y="158562"/>
                  </a:cubicBezTo>
                  <a:cubicBezTo>
                    <a:pt x="1627908" y="160034"/>
                    <a:pt x="1631625" y="160748"/>
                    <a:pt x="1635084" y="160705"/>
                  </a:cubicBezTo>
                  <a:cubicBezTo>
                    <a:pt x="1643033" y="160734"/>
                    <a:pt x="1649551" y="157362"/>
                    <a:pt x="1654641" y="150588"/>
                  </a:cubicBezTo>
                  <a:cubicBezTo>
                    <a:pt x="1659730" y="143814"/>
                    <a:pt x="1662360" y="133466"/>
                    <a:pt x="1662532" y="119542"/>
                  </a:cubicBezTo>
                  <a:cubicBezTo>
                    <a:pt x="1662575" y="107255"/>
                    <a:pt x="1660545" y="97870"/>
                    <a:pt x="1656442" y="91386"/>
                  </a:cubicBezTo>
                  <a:cubicBezTo>
                    <a:pt x="1652339" y="84902"/>
                    <a:pt x="1645906" y="81634"/>
                    <a:pt x="1637143" y="81581"/>
                  </a:cubicBezTo>
                  <a:close/>
                  <a:moveTo>
                    <a:pt x="1079664" y="81581"/>
                  </a:moveTo>
                  <a:cubicBezTo>
                    <a:pt x="1072254" y="81619"/>
                    <a:pt x="1066031" y="84973"/>
                    <a:pt x="1060994" y="91643"/>
                  </a:cubicBezTo>
                  <a:cubicBezTo>
                    <a:pt x="1055957" y="98313"/>
                    <a:pt x="1053337" y="108070"/>
                    <a:pt x="1053132" y="120914"/>
                  </a:cubicBezTo>
                  <a:cubicBezTo>
                    <a:pt x="1053179" y="134178"/>
                    <a:pt x="1055486" y="144126"/>
                    <a:pt x="1060051" y="150758"/>
                  </a:cubicBezTo>
                  <a:cubicBezTo>
                    <a:pt x="1064616" y="157389"/>
                    <a:pt x="1071154" y="160705"/>
                    <a:pt x="1079664" y="160705"/>
                  </a:cubicBezTo>
                  <a:cubicBezTo>
                    <a:pt x="1084101" y="160753"/>
                    <a:pt x="1088265" y="159743"/>
                    <a:pt x="1092159" y="157675"/>
                  </a:cubicBezTo>
                  <a:cubicBezTo>
                    <a:pt x="1096052" y="155608"/>
                    <a:pt x="1099816" y="152196"/>
                    <a:pt x="1103452" y="147442"/>
                  </a:cubicBezTo>
                  <a:lnTo>
                    <a:pt x="1103452" y="91185"/>
                  </a:lnTo>
                  <a:cubicBezTo>
                    <a:pt x="1099559" y="87684"/>
                    <a:pt x="1095623" y="85197"/>
                    <a:pt x="1091644" y="83725"/>
                  </a:cubicBezTo>
                  <a:cubicBezTo>
                    <a:pt x="1087665" y="82253"/>
                    <a:pt x="1083672" y="81538"/>
                    <a:pt x="1079664" y="81581"/>
                  </a:cubicBezTo>
                  <a:close/>
                  <a:moveTo>
                    <a:pt x="879410" y="81353"/>
                  </a:moveTo>
                  <a:cubicBezTo>
                    <a:pt x="870671" y="81505"/>
                    <a:pt x="863962" y="85145"/>
                    <a:pt x="859283" y="92272"/>
                  </a:cubicBezTo>
                  <a:cubicBezTo>
                    <a:pt x="854603" y="99399"/>
                    <a:pt x="852240" y="109099"/>
                    <a:pt x="852192" y="121372"/>
                  </a:cubicBezTo>
                  <a:cubicBezTo>
                    <a:pt x="852240" y="133525"/>
                    <a:pt x="854603" y="143120"/>
                    <a:pt x="859283" y="150157"/>
                  </a:cubicBezTo>
                  <a:cubicBezTo>
                    <a:pt x="863962" y="157194"/>
                    <a:pt x="870671" y="160786"/>
                    <a:pt x="879410" y="160934"/>
                  </a:cubicBezTo>
                  <a:cubicBezTo>
                    <a:pt x="888149" y="160786"/>
                    <a:pt x="894858" y="157194"/>
                    <a:pt x="899537" y="150157"/>
                  </a:cubicBezTo>
                  <a:cubicBezTo>
                    <a:pt x="904217" y="143120"/>
                    <a:pt x="906580" y="133525"/>
                    <a:pt x="906628" y="121372"/>
                  </a:cubicBezTo>
                  <a:cubicBezTo>
                    <a:pt x="906580" y="109099"/>
                    <a:pt x="904217" y="99399"/>
                    <a:pt x="899537" y="92272"/>
                  </a:cubicBezTo>
                  <a:cubicBezTo>
                    <a:pt x="894858" y="85145"/>
                    <a:pt x="888149" y="81505"/>
                    <a:pt x="879410" y="81353"/>
                  </a:cubicBezTo>
                  <a:close/>
                  <a:moveTo>
                    <a:pt x="368641" y="57835"/>
                  </a:moveTo>
                  <a:cubicBezTo>
                    <a:pt x="374814" y="57964"/>
                    <a:pt x="379830" y="60048"/>
                    <a:pt x="383690" y="64089"/>
                  </a:cubicBezTo>
                  <a:cubicBezTo>
                    <a:pt x="387550" y="68130"/>
                    <a:pt x="389539" y="73356"/>
                    <a:pt x="389658" y="79767"/>
                  </a:cubicBezTo>
                  <a:cubicBezTo>
                    <a:pt x="389539" y="86068"/>
                    <a:pt x="387550" y="91227"/>
                    <a:pt x="383690" y="95244"/>
                  </a:cubicBezTo>
                  <a:cubicBezTo>
                    <a:pt x="379830" y="99261"/>
                    <a:pt x="374814" y="101336"/>
                    <a:pt x="368641" y="101469"/>
                  </a:cubicBezTo>
                  <a:cubicBezTo>
                    <a:pt x="362578" y="101336"/>
                    <a:pt x="357628" y="99261"/>
                    <a:pt x="353793" y="95244"/>
                  </a:cubicBezTo>
                  <a:cubicBezTo>
                    <a:pt x="349957" y="91227"/>
                    <a:pt x="347977" y="86068"/>
                    <a:pt x="347853" y="79767"/>
                  </a:cubicBezTo>
                  <a:cubicBezTo>
                    <a:pt x="347977" y="73356"/>
                    <a:pt x="349957" y="68130"/>
                    <a:pt x="353793" y="64089"/>
                  </a:cubicBezTo>
                  <a:cubicBezTo>
                    <a:pt x="357628" y="60048"/>
                    <a:pt x="362578" y="57964"/>
                    <a:pt x="368641" y="57835"/>
                  </a:cubicBezTo>
                  <a:close/>
                  <a:moveTo>
                    <a:pt x="1235507" y="57150"/>
                  </a:moveTo>
                  <a:lnTo>
                    <a:pt x="1268854" y="57150"/>
                  </a:lnTo>
                  <a:lnTo>
                    <a:pt x="1268854" y="185137"/>
                  </a:lnTo>
                  <a:lnTo>
                    <a:pt x="1235507" y="185137"/>
                  </a:lnTo>
                  <a:close/>
                  <a:moveTo>
                    <a:pt x="1846774" y="53949"/>
                  </a:moveTo>
                  <a:cubicBezTo>
                    <a:pt x="1862669" y="54205"/>
                    <a:pt x="1874991" y="60145"/>
                    <a:pt x="1883739" y="71768"/>
                  </a:cubicBezTo>
                  <a:cubicBezTo>
                    <a:pt x="1892488" y="83391"/>
                    <a:pt x="1896923" y="99164"/>
                    <a:pt x="1897047" y="119085"/>
                  </a:cubicBezTo>
                  <a:cubicBezTo>
                    <a:pt x="1896896" y="133762"/>
                    <a:pt x="1894279" y="146251"/>
                    <a:pt x="1889195" y="156552"/>
                  </a:cubicBezTo>
                  <a:cubicBezTo>
                    <a:pt x="1884111" y="166854"/>
                    <a:pt x="1877465" y="174716"/>
                    <a:pt x="1869257" y="180139"/>
                  </a:cubicBezTo>
                  <a:cubicBezTo>
                    <a:pt x="1861049" y="185563"/>
                    <a:pt x="1852182" y="188295"/>
                    <a:pt x="1842657" y="188337"/>
                  </a:cubicBezTo>
                  <a:cubicBezTo>
                    <a:pt x="1837044" y="188314"/>
                    <a:pt x="1831574" y="187105"/>
                    <a:pt x="1826246" y="184712"/>
                  </a:cubicBezTo>
                  <a:cubicBezTo>
                    <a:pt x="1820919" y="182319"/>
                    <a:pt x="1815792" y="178884"/>
                    <a:pt x="1810865" y="174407"/>
                  </a:cubicBezTo>
                  <a:lnTo>
                    <a:pt x="1811779" y="195424"/>
                  </a:lnTo>
                  <a:lnTo>
                    <a:pt x="1811779" y="234286"/>
                  </a:lnTo>
                  <a:lnTo>
                    <a:pt x="1778432" y="234286"/>
                  </a:lnTo>
                  <a:lnTo>
                    <a:pt x="1778432" y="57150"/>
                  </a:lnTo>
                  <a:lnTo>
                    <a:pt x="1805840" y="57150"/>
                  </a:lnTo>
                  <a:lnTo>
                    <a:pt x="1808125" y="70391"/>
                  </a:lnTo>
                  <a:lnTo>
                    <a:pt x="1809038" y="70391"/>
                  </a:lnTo>
                  <a:cubicBezTo>
                    <a:pt x="1814454" y="65710"/>
                    <a:pt x="1820371" y="61828"/>
                    <a:pt x="1826790" y="58745"/>
                  </a:cubicBezTo>
                  <a:cubicBezTo>
                    <a:pt x="1833208" y="55662"/>
                    <a:pt x="1839870" y="54063"/>
                    <a:pt x="1846774" y="53949"/>
                  </a:cubicBezTo>
                  <a:close/>
                  <a:moveTo>
                    <a:pt x="1646749" y="53949"/>
                  </a:moveTo>
                  <a:cubicBezTo>
                    <a:pt x="1662644" y="54205"/>
                    <a:pt x="1674966" y="60145"/>
                    <a:pt x="1683714" y="71768"/>
                  </a:cubicBezTo>
                  <a:cubicBezTo>
                    <a:pt x="1692463" y="83391"/>
                    <a:pt x="1696898" y="99164"/>
                    <a:pt x="1697022" y="119085"/>
                  </a:cubicBezTo>
                  <a:cubicBezTo>
                    <a:pt x="1696871" y="133762"/>
                    <a:pt x="1694254" y="146251"/>
                    <a:pt x="1689170" y="156552"/>
                  </a:cubicBezTo>
                  <a:cubicBezTo>
                    <a:pt x="1684086" y="166854"/>
                    <a:pt x="1677440" y="174716"/>
                    <a:pt x="1669232" y="180139"/>
                  </a:cubicBezTo>
                  <a:cubicBezTo>
                    <a:pt x="1661024" y="185563"/>
                    <a:pt x="1652157" y="188295"/>
                    <a:pt x="1642632" y="188337"/>
                  </a:cubicBezTo>
                  <a:cubicBezTo>
                    <a:pt x="1637019" y="188314"/>
                    <a:pt x="1631549" y="187105"/>
                    <a:pt x="1626221" y="184712"/>
                  </a:cubicBezTo>
                  <a:cubicBezTo>
                    <a:pt x="1620894" y="182319"/>
                    <a:pt x="1615767" y="178884"/>
                    <a:pt x="1610840" y="174407"/>
                  </a:cubicBezTo>
                  <a:lnTo>
                    <a:pt x="1611754" y="195424"/>
                  </a:lnTo>
                  <a:lnTo>
                    <a:pt x="1611754" y="234286"/>
                  </a:lnTo>
                  <a:lnTo>
                    <a:pt x="1578407" y="234286"/>
                  </a:lnTo>
                  <a:lnTo>
                    <a:pt x="1578407" y="57150"/>
                  </a:lnTo>
                  <a:lnTo>
                    <a:pt x="1605815" y="57150"/>
                  </a:lnTo>
                  <a:lnTo>
                    <a:pt x="1608100" y="70391"/>
                  </a:lnTo>
                  <a:lnTo>
                    <a:pt x="1609013" y="70391"/>
                  </a:lnTo>
                  <a:cubicBezTo>
                    <a:pt x="1614429" y="65710"/>
                    <a:pt x="1620346" y="61828"/>
                    <a:pt x="1626765" y="58745"/>
                  </a:cubicBezTo>
                  <a:cubicBezTo>
                    <a:pt x="1633183" y="55662"/>
                    <a:pt x="1639845" y="54063"/>
                    <a:pt x="1646749" y="53949"/>
                  </a:cubicBezTo>
                  <a:close/>
                  <a:moveTo>
                    <a:pt x="1441091" y="53949"/>
                  </a:moveTo>
                  <a:cubicBezTo>
                    <a:pt x="1454833" y="54077"/>
                    <a:pt x="1464876" y="58617"/>
                    <a:pt x="1471219" y="67569"/>
                  </a:cubicBezTo>
                  <a:cubicBezTo>
                    <a:pt x="1477563" y="76520"/>
                    <a:pt x="1480695" y="89116"/>
                    <a:pt x="1480614" y="105356"/>
                  </a:cubicBezTo>
                  <a:lnTo>
                    <a:pt x="1480614" y="185137"/>
                  </a:lnTo>
                  <a:lnTo>
                    <a:pt x="1447038" y="185137"/>
                  </a:lnTo>
                  <a:lnTo>
                    <a:pt x="1447038" y="109470"/>
                  </a:lnTo>
                  <a:cubicBezTo>
                    <a:pt x="1447071" y="99755"/>
                    <a:pt x="1445632" y="92840"/>
                    <a:pt x="1442721" y="88725"/>
                  </a:cubicBezTo>
                  <a:cubicBezTo>
                    <a:pt x="1439809" y="84610"/>
                    <a:pt x="1435224" y="82610"/>
                    <a:pt x="1428967" y="82724"/>
                  </a:cubicBezTo>
                  <a:cubicBezTo>
                    <a:pt x="1423849" y="82738"/>
                    <a:pt x="1419274" y="83967"/>
                    <a:pt x="1415243" y="86410"/>
                  </a:cubicBezTo>
                  <a:cubicBezTo>
                    <a:pt x="1411211" y="88853"/>
                    <a:pt x="1406865" y="92425"/>
                    <a:pt x="1402204" y="97126"/>
                  </a:cubicBezTo>
                  <a:lnTo>
                    <a:pt x="1402204" y="185137"/>
                  </a:lnTo>
                  <a:lnTo>
                    <a:pt x="1368857" y="185137"/>
                  </a:lnTo>
                  <a:lnTo>
                    <a:pt x="1368857" y="57150"/>
                  </a:lnTo>
                  <a:lnTo>
                    <a:pt x="1396265" y="57150"/>
                  </a:lnTo>
                  <a:lnTo>
                    <a:pt x="1398550" y="74046"/>
                  </a:lnTo>
                  <a:lnTo>
                    <a:pt x="1399463" y="74046"/>
                  </a:lnTo>
                  <a:cubicBezTo>
                    <a:pt x="1405013" y="68413"/>
                    <a:pt x="1411178" y="63693"/>
                    <a:pt x="1417959" y="59887"/>
                  </a:cubicBezTo>
                  <a:cubicBezTo>
                    <a:pt x="1424740" y="56081"/>
                    <a:pt x="1432451" y="54101"/>
                    <a:pt x="1441091" y="53949"/>
                  </a:cubicBezTo>
                  <a:close/>
                  <a:moveTo>
                    <a:pt x="1072345" y="53949"/>
                  </a:moveTo>
                  <a:cubicBezTo>
                    <a:pt x="1079355" y="53935"/>
                    <a:pt x="1085635" y="55219"/>
                    <a:pt x="1091186" y="57803"/>
                  </a:cubicBezTo>
                  <a:cubicBezTo>
                    <a:pt x="1096737" y="60386"/>
                    <a:pt x="1102044" y="64354"/>
                    <a:pt x="1107107" y="69706"/>
                  </a:cubicBezTo>
                  <a:lnTo>
                    <a:pt x="1108020" y="69706"/>
                  </a:lnTo>
                  <a:lnTo>
                    <a:pt x="1110761" y="57150"/>
                  </a:lnTo>
                  <a:lnTo>
                    <a:pt x="1137028" y="57150"/>
                  </a:lnTo>
                  <a:lnTo>
                    <a:pt x="1137028" y="234286"/>
                  </a:lnTo>
                  <a:lnTo>
                    <a:pt x="1103452" y="234286"/>
                  </a:lnTo>
                  <a:lnTo>
                    <a:pt x="1103452" y="193595"/>
                  </a:lnTo>
                  <a:lnTo>
                    <a:pt x="1104823" y="173037"/>
                  </a:lnTo>
                  <a:cubicBezTo>
                    <a:pt x="1100397" y="177571"/>
                    <a:pt x="1095241" y="181234"/>
                    <a:pt x="1089356" y="184027"/>
                  </a:cubicBezTo>
                  <a:cubicBezTo>
                    <a:pt x="1083472" y="186820"/>
                    <a:pt x="1077344" y="188256"/>
                    <a:pt x="1070973" y="188337"/>
                  </a:cubicBezTo>
                  <a:cubicBezTo>
                    <a:pt x="1054891" y="188162"/>
                    <a:pt x="1042198" y="182232"/>
                    <a:pt x="1032892" y="170547"/>
                  </a:cubicBezTo>
                  <a:cubicBezTo>
                    <a:pt x="1023586" y="158861"/>
                    <a:pt x="1018836" y="142469"/>
                    <a:pt x="1018642" y="121372"/>
                  </a:cubicBezTo>
                  <a:cubicBezTo>
                    <a:pt x="1018792" y="107366"/>
                    <a:pt x="1021384" y="95340"/>
                    <a:pt x="1026417" y="85294"/>
                  </a:cubicBezTo>
                  <a:cubicBezTo>
                    <a:pt x="1031450" y="75248"/>
                    <a:pt x="1038020" y="67526"/>
                    <a:pt x="1046127" y="62130"/>
                  </a:cubicBezTo>
                  <a:cubicBezTo>
                    <a:pt x="1054233" y="56734"/>
                    <a:pt x="1062973" y="54007"/>
                    <a:pt x="1072345" y="53949"/>
                  </a:cubicBezTo>
                  <a:close/>
                  <a:moveTo>
                    <a:pt x="879410" y="53949"/>
                  </a:moveTo>
                  <a:cubicBezTo>
                    <a:pt x="890247" y="53990"/>
                    <a:pt x="900303" y="56649"/>
                    <a:pt x="909578" y="61927"/>
                  </a:cubicBezTo>
                  <a:cubicBezTo>
                    <a:pt x="918852" y="67205"/>
                    <a:pt x="926347" y="74858"/>
                    <a:pt x="932064" y="84888"/>
                  </a:cubicBezTo>
                  <a:cubicBezTo>
                    <a:pt x="937781" y="94917"/>
                    <a:pt x="940723" y="107078"/>
                    <a:pt x="940889" y="121372"/>
                  </a:cubicBezTo>
                  <a:cubicBezTo>
                    <a:pt x="940723" y="135516"/>
                    <a:pt x="937781" y="147570"/>
                    <a:pt x="932064" y="157534"/>
                  </a:cubicBezTo>
                  <a:cubicBezTo>
                    <a:pt x="926347" y="167498"/>
                    <a:pt x="918852" y="175113"/>
                    <a:pt x="909578" y="180376"/>
                  </a:cubicBezTo>
                  <a:cubicBezTo>
                    <a:pt x="900303" y="185640"/>
                    <a:pt x="890247" y="188294"/>
                    <a:pt x="879410" y="188337"/>
                  </a:cubicBezTo>
                  <a:cubicBezTo>
                    <a:pt x="868572" y="188294"/>
                    <a:pt x="858516" y="185640"/>
                    <a:pt x="849242" y="180376"/>
                  </a:cubicBezTo>
                  <a:cubicBezTo>
                    <a:pt x="839968" y="175113"/>
                    <a:pt x="832473" y="167498"/>
                    <a:pt x="826756" y="157534"/>
                  </a:cubicBezTo>
                  <a:cubicBezTo>
                    <a:pt x="821039" y="147570"/>
                    <a:pt x="818097" y="135516"/>
                    <a:pt x="817931" y="121372"/>
                  </a:cubicBezTo>
                  <a:cubicBezTo>
                    <a:pt x="818097" y="107078"/>
                    <a:pt x="821039" y="94917"/>
                    <a:pt x="826756" y="84888"/>
                  </a:cubicBezTo>
                  <a:cubicBezTo>
                    <a:pt x="832473" y="74858"/>
                    <a:pt x="839968" y="67205"/>
                    <a:pt x="849242" y="61927"/>
                  </a:cubicBezTo>
                  <a:cubicBezTo>
                    <a:pt x="858516" y="56649"/>
                    <a:pt x="868572" y="53990"/>
                    <a:pt x="879410" y="53949"/>
                  </a:cubicBezTo>
                  <a:close/>
                  <a:moveTo>
                    <a:pt x="677560" y="53949"/>
                  </a:moveTo>
                  <a:cubicBezTo>
                    <a:pt x="693807" y="53987"/>
                    <a:pt x="706053" y="58764"/>
                    <a:pt x="714297" y="68282"/>
                  </a:cubicBezTo>
                  <a:cubicBezTo>
                    <a:pt x="722541" y="77801"/>
                    <a:pt x="726672" y="91835"/>
                    <a:pt x="726691" y="110385"/>
                  </a:cubicBezTo>
                  <a:lnTo>
                    <a:pt x="726691" y="185137"/>
                  </a:lnTo>
                  <a:lnTo>
                    <a:pt x="699282" y="185137"/>
                  </a:lnTo>
                  <a:lnTo>
                    <a:pt x="696770" y="171439"/>
                  </a:lnTo>
                  <a:lnTo>
                    <a:pt x="696085" y="171439"/>
                  </a:lnTo>
                  <a:cubicBezTo>
                    <a:pt x="690487" y="176339"/>
                    <a:pt x="684474" y="180355"/>
                    <a:pt x="678045" y="183485"/>
                  </a:cubicBezTo>
                  <a:cubicBezTo>
                    <a:pt x="671617" y="186615"/>
                    <a:pt x="664745" y="188233"/>
                    <a:pt x="657429" y="188337"/>
                  </a:cubicBezTo>
                  <a:cubicBezTo>
                    <a:pt x="645853" y="188115"/>
                    <a:pt x="636676" y="184507"/>
                    <a:pt x="629899" y="177514"/>
                  </a:cubicBezTo>
                  <a:cubicBezTo>
                    <a:pt x="623123" y="170521"/>
                    <a:pt x="619658" y="161480"/>
                    <a:pt x="619506" y="150390"/>
                  </a:cubicBezTo>
                  <a:cubicBezTo>
                    <a:pt x="619357" y="136759"/>
                    <a:pt x="625193" y="126130"/>
                    <a:pt x="637015" y="118500"/>
                  </a:cubicBezTo>
                  <a:cubicBezTo>
                    <a:pt x="648837" y="110871"/>
                    <a:pt x="667537" y="105727"/>
                    <a:pt x="693115" y="103070"/>
                  </a:cubicBezTo>
                  <a:cubicBezTo>
                    <a:pt x="692996" y="96645"/>
                    <a:pt x="691290" y="91378"/>
                    <a:pt x="687997" y="87268"/>
                  </a:cubicBezTo>
                  <a:cubicBezTo>
                    <a:pt x="684704" y="83158"/>
                    <a:pt x="679166" y="81033"/>
                    <a:pt x="671383" y="80895"/>
                  </a:cubicBezTo>
                  <a:cubicBezTo>
                    <a:pt x="665455" y="80972"/>
                    <a:pt x="659585" y="82134"/>
                    <a:pt x="653774" y="84381"/>
                  </a:cubicBezTo>
                  <a:cubicBezTo>
                    <a:pt x="647963" y="86629"/>
                    <a:pt x="642098" y="89506"/>
                    <a:pt x="636179" y="93011"/>
                  </a:cubicBezTo>
                  <a:lnTo>
                    <a:pt x="624074" y="70848"/>
                  </a:lnTo>
                  <a:cubicBezTo>
                    <a:pt x="631639" y="66047"/>
                    <a:pt x="639921" y="62061"/>
                    <a:pt x="648921" y="58887"/>
                  </a:cubicBezTo>
                  <a:cubicBezTo>
                    <a:pt x="657920" y="55714"/>
                    <a:pt x="667466" y="54068"/>
                    <a:pt x="677560" y="53949"/>
                  </a:cubicBezTo>
                  <a:close/>
                  <a:moveTo>
                    <a:pt x="167154" y="42948"/>
                  </a:moveTo>
                  <a:lnTo>
                    <a:pt x="167154" y="157962"/>
                  </a:lnTo>
                  <a:lnTo>
                    <a:pt x="177675" y="157962"/>
                  </a:lnTo>
                  <a:cubicBezTo>
                    <a:pt x="193617" y="158115"/>
                    <a:pt x="206101" y="153580"/>
                    <a:pt x="215125" y="144357"/>
                  </a:cubicBezTo>
                  <a:cubicBezTo>
                    <a:pt x="224150" y="135135"/>
                    <a:pt x="228743" y="120310"/>
                    <a:pt x="228905" y="99884"/>
                  </a:cubicBezTo>
                  <a:cubicBezTo>
                    <a:pt x="228743" y="79405"/>
                    <a:pt x="224150" y="64742"/>
                    <a:pt x="215125" y="55896"/>
                  </a:cubicBezTo>
                  <a:cubicBezTo>
                    <a:pt x="206101" y="47049"/>
                    <a:pt x="193617" y="42733"/>
                    <a:pt x="177675" y="42948"/>
                  </a:cubicBezTo>
                  <a:close/>
                  <a:moveTo>
                    <a:pt x="1988739" y="22860"/>
                  </a:moveTo>
                  <a:lnTo>
                    <a:pt x="2016833" y="22860"/>
                  </a:lnTo>
                  <a:lnTo>
                    <a:pt x="2016833" y="57150"/>
                  </a:lnTo>
                  <a:lnTo>
                    <a:pt x="2048380" y="57150"/>
                  </a:lnTo>
                  <a:lnTo>
                    <a:pt x="2048380" y="83639"/>
                  </a:lnTo>
                  <a:lnTo>
                    <a:pt x="2016833" y="83639"/>
                  </a:lnTo>
                  <a:lnTo>
                    <a:pt x="2016833" y="140352"/>
                  </a:lnTo>
                  <a:cubicBezTo>
                    <a:pt x="2016843" y="147651"/>
                    <a:pt x="2018309" y="153063"/>
                    <a:pt x="2021234" y="156589"/>
                  </a:cubicBezTo>
                  <a:cubicBezTo>
                    <a:pt x="2024158" y="160114"/>
                    <a:pt x="2028482" y="161867"/>
                    <a:pt x="2034207" y="161848"/>
                  </a:cubicBezTo>
                  <a:cubicBezTo>
                    <a:pt x="2036316" y="161820"/>
                    <a:pt x="2038498" y="161534"/>
                    <a:pt x="2040750" y="160991"/>
                  </a:cubicBezTo>
                  <a:cubicBezTo>
                    <a:pt x="2043003" y="160448"/>
                    <a:pt x="2045013" y="159819"/>
                    <a:pt x="2046780" y="159104"/>
                  </a:cubicBezTo>
                  <a:lnTo>
                    <a:pt x="2052266" y="183542"/>
                  </a:lnTo>
                  <a:cubicBezTo>
                    <a:pt x="2048842" y="184741"/>
                    <a:pt x="2044889" y="185825"/>
                    <a:pt x="2040407" y="186796"/>
                  </a:cubicBezTo>
                  <a:cubicBezTo>
                    <a:pt x="2035926" y="187766"/>
                    <a:pt x="2030887" y="188280"/>
                    <a:pt x="2025291" y="188337"/>
                  </a:cubicBezTo>
                  <a:cubicBezTo>
                    <a:pt x="2010246" y="188138"/>
                    <a:pt x="1999443" y="183741"/>
                    <a:pt x="1992880" y="175146"/>
                  </a:cubicBezTo>
                  <a:cubicBezTo>
                    <a:pt x="1986317" y="166551"/>
                    <a:pt x="1983110" y="154953"/>
                    <a:pt x="1983257" y="140352"/>
                  </a:cubicBezTo>
                  <a:lnTo>
                    <a:pt x="1983257" y="83639"/>
                  </a:lnTo>
                  <a:lnTo>
                    <a:pt x="1965198" y="83639"/>
                  </a:lnTo>
                  <a:lnTo>
                    <a:pt x="1965198" y="58748"/>
                  </a:lnTo>
                  <a:lnTo>
                    <a:pt x="1984856" y="57150"/>
                  </a:lnTo>
                  <a:close/>
                  <a:moveTo>
                    <a:pt x="133350" y="16002"/>
                  </a:moveTo>
                  <a:lnTo>
                    <a:pt x="179733" y="16002"/>
                  </a:lnTo>
                  <a:cubicBezTo>
                    <a:pt x="205831" y="15924"/>
                    <a:pt x="226235" y="22759"/>
                    <a:pt x="240946" y="36506"/>
                  </a:cubicBezTo>
                  <a:cubicBezTo>
                    <a:pt x="255656" y="50253"/>
                    <a:pt x="263139" y="71379"/>
                    <a:pt x="263395" y="99884"/>
                  </a:cubicBezTo>
                  <a:cubicBezTo>
                    <a:pt x="263101" y="128345"/>
                    <a:pt x="255694" y="149671"/>
                    <a:pt x="241174" y="163861"/>
                  </a:cubicBezTo>
                  <a:cubicBezTo>
                    <a:pt x="226654" y="178051"/>
                    <a:pt x="206784" y="185143"/>
                    <a:pt x="181563" y="185137"/>
                  </a:cubicBezTo>
                  <a:lnTo>
                    <a:pt x="133350" y="185137"/>
                  </a:lnTo>
                  <a:close/>
                  <a:moveTo>
                    <a:pt x="0" y="16002"/>
                  </a:moveTo>
                  <a:lnTo>
                    <a:pt x="33804" y="16002"/>
                  </a:lnTo>
                  <a:lnTo>
                    <a:pt x="33804" y="185137"/>
                  </a:lnTo>
                  <a:lnTo>
                    <a:pt x="0" y="185137"/>
                  </a:lnTo>
                  <a:close/>
                  <a:moveTo>
                    <a:pt x="483032" y="2743"/>
                  </a:moveTo>
                  <a:lnTo>
                    <a:pt x="516379" y="2743"/>
                  </a:lnTo>
                  <a:lnTo>
                    <a:pt x="516379" y="150876"/>
                  </a:lnTo>
                  <a:cubicBezTo>
                    <a:pt x="516465" y="154595"/>
                    <a:pt x="517208" y="157214"/>
                    <a:pt x="518608" y="158734"/>
                  </a:cubicBezTo>
                  <a:cubicBezTo>
                    <a:pt x="520008" y="160253"/>
                    <a:pt x="521551" y="160986"/>
                    <a:pt x="523237" y="160934"/>
                  </a:cubicBezTo>
                  <a:cubicBezTo>
                    <a:pt x="523885" y="160943"/>
                    <a:pt x="524532" y="160924"/>
                    <a:pt x="525180" y="160877"/>
                  </a:cubicBezTo>
                  <a:cubicBezTo>
                    <a:pt x="525828" y="160829"/>
                    <a:pt x="526704" y="160696"/>
                    <a:pt x="527809" y="160477"/>
                  </a:cubicBezTo>
                  <a:lnTo>
                    <a:pt x="531924" y="185366"/>
                  </a:lnTo>
                  <a:cubicBezTo>
                    <a:pt x="529985" y="186189"/>
                    <a:pt x="527576" y="186885"/>
                    <a:pt x="524694" y="187452"/>
                  </a:cubicBezTo>
                  <a:cubicBezTo>
                    <a:pt x="521813" y="188018"/>
                    <a:pt x="518432" y="188314"/>
                    <a:pt x="514552" y="188337"/>
                  </a:cubicBezTo>
                  <a:cubicBezTo>
                    <a:pt x="503046" y="188194"/>
                    <a:pt x="494880" y="184652"/>
                    <a:pt x="490055" y="177711"/>
                  </a:cubicBezTo>
                  <a:cubicBezTo>
                    <a:pt x="485230" y="170770"/>
                    <a:pt x="482889" y="161292"/>
                    <a:pt x="483032" y="149275"/>
                  </a:cubicBezTo>
                  <a:close/>
                  <a:moveTo>
                    <a:pt x="1252409" y="0"/>
                  </a:moveTo>
                  <a:cubicBezTo>
                    <a:pt x="1258234" y="76"/>
                    <a:pt x="1262974" y="1751"/>
                    <a:pt x="1266629" y="5025"/>
                  </a:cubicBezTo>
                  <a:cubicBezTo>
                    <a:pt x="1270284" y="8299"/>
                    <a:pt x="1272169" y="12715"/>
                    <a:pt x="1272283" y="18273"/>
                  </a:cubicBezTo>
                  <a:cubicBezTo>
                    <a:pt x="1272169" y="23632"/>
                    <a:pt x="1270284" y="27991"/>
                    <a:pt x="1266629" y="31350"/>
                  </a:cubicBezTo>
                  <a:cubicBezTo>
                    <a:pt x="1262974" y="34710"/>
                    <a:pt x="1258234" y="36442"/>
                    <a:pt x="1252409" y="36547"/>
                  </a:cubicBezTo>
                  <a:cubicBezTo>
                    <a:pt x="1246474" y="36442"/>
                    <a:pt x="1241668" y="34710"/>
                    <a:pt x="1237989" y="31350"/>
                  </a:cubicBezTo>
                  <a:cubicBezTo>
                    <a:pt x="1234310" y="27991"/>
                    <a:pt x="1232416" y="23632"/>
                    <a:pt x="1232306" y="18273"/>
                  </a:cubicBezTo>
                  <a:cubicBezTo>
                    <a:pt x="1232416" y="12715"/>
                    <a:pt x="1234310" y="8299"/>
                    <a:pt x="1237989" y="5025"/>
                  </a:cubicBezTo>
                  <a:cubicBezTo>
                    <a:pt x="1241668" y="1751"/>
                    <a:pt x="1246474" y="76"/>
                    <a:pt x="1252409" y="0"/>
                  </a:cubicBez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dist"/>
              <a:endParaRPr lang="zh-CN" altLang="en-US" dirty="0">
                <a:solidFill>
                  <a:srgbClr val="00FFF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cs typeface="Arial" panose="020B0604020202020204" pitchFamily="34" charset="0"/>
              </a:endParaRPr>
            </a:p>
          </p:txBody>
        </p:sp>
      </p:grpSp>
      <p:pic>
        <p:nvPicPr>
          <p:cNvPr id="8" name="图片 7">
            <a:extLst>
              <a:ext uri="{FF2B5EF4-FFF2-40B4-BE49-F238E27FC236}">
                <a16:creationId xmlns:a16="http://schemas.microsoft.com/office/drawing/2014/main" id="{4B9AC1D7-B065-C8AA-AAB2-D6667E5EEA47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96265" y="3580734"/>
            <a:ext cx="1830405" cy="1830403"/>
          </a:xfrm>
          <a:prstGeom prst="rect">
            <a:avLst/>
          </a:prstGeom>
          <a:noFill/>
          <a:ln w="38100" cap="sq">
            <a:gradFill>
              <a:gsLst>
                <a:gs pos="0">
                  <a:srgbClr val="00FFFF"/>
                </a:gs>
                <a:gs pos="100000">
                  <a:srgbClr val="00FFFF"/>
                </a:gs>
              </a:gsLst>
              <a:lin ang="5400000" scaled="1"/>
            </a:gradFill>
            <a:miter lim="800000"/>
          </a:ln>
        </p:spPr>
      </p:pic>
      <p:grpSp>
        <p:nvGrpSpPr>
          <p:cNvPr id="10" name="组合 9">
            <a:extLst>
              <a:ext uri="{FF2B5EF4-FFF2-40B4-BE49-F238E27FC236}">
                <a16:creationId xmlns:a16="http://schemas.microsoft.com/office/drawing/2014/main" id="{6D517FA5-2364-7CB3-25B9-B977DC0EAACA}"/>
              </a:ext>
            </a:extLst>
          </p:cNvPr>
          <p:cNvGrpSpPr/>
          <p:nvPr userDrawn="1"/>
        </p:nvGrpSpPr>
        <p:grpSpPr>
          <a:xfrm>
            <a:off x="2906867" y="3508800"/>
            <a:ext cx="2009205" cy="1986058"/>
            <a:chOff x="2906867" y="3508800"/>
            <a:chExt cx="2009205" cy="1986058"/>
          </a:xfrm>
        </p:grpSpPr>
        <p:cxnSp>
          <p:nvCxnSpPr>
            <p:cNvPr id="11" name="直接连接符 10">
              <a:extLst>
                <a:ext uri="{FF2B5EF4-FFF2-40B4-BE49-F238E27FC236}">
                  <a16:creationId xmlns:a16="http://schemas.microsoft.com/office/drawing/2014/main" id="{703C778B-0CB3-0B85-2CC6-6E74ABDD491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6867" y="3508800"/>
              <a:ext cx="170501" cy="0"/>
            </a:xfrm>
            <a:prstGeom prst="line">
              <a:avLst/>
            </a:prstGeom>
            <a:ln w="25400" cap="rnd">
              <a:gradFill>
                <a:gsLst>
                  <a:gs pos="20000">
                    <a:srgbClr val="00FFFF">
                      <a:alpha val="0"/>
                    </a:srgbClr>
                  </a:gs>
                  <a:gs pos="100000">
                    <a:srgbClr val="00FFFF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直接连接符 11">
              <a:extLst>
                <a:ext uri="{FF2B5EF4-FFF2-40B4-BE49-F238E27FC236}">
                  <a16:creationId xmlns:a16="http://schemas.microsoft.com/office/drawing/2014/main" id="{03D12D98-72B2-99DE-3F2A-C1437E89C8D5}"/>
                </a:ext>
              </a:extLst>
            </p:cNvPr>
            <p:cNvCxnSpPr>
              <a:cxnSpLocks/>
            </p:cNvCxnSpPr>
            <p:nvPr/>
          </p:nvCxnSpPr>
          <p:spPr>
            <a:xfrm rot="5400000" flipH="1">
              <a:off x="2821617" y="3594051"/>
              <a:ext cx="170501" cy="0"/>
            </a:xfrm>
            <a:prstGeom prst="line">
              <a:avLst/>
            </a:prstGeom>
            <a:ln w="25400" cap="rnd">
              <a:gradFill>
                <a:gsLst>
                  <a:gs pos="20000">
                    <a:srgbClr val="00FFFF">
                      <a:alpha val="0"/>
                    </a:srgbClr>
                  </a:gs>
                  <a:gs pos="100000">
                    <a:srgbClr val="00FFFF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656FD5D5-DAFE-47AD-02B5-99759FB4ECC4}"/>
                </a:ext>
              </a:extLst>
            </p:cNvPr>
            <p:cNvGrpSpPr/>
            <p:nvPr/>
          </p:nvGrpSpPr>
          <p:grpSpPr>
            <a:xfrm flipH="1">
              <a:off x="4745571" y="3508800"/>
              <a:ext cx="170501" cy="170501"/>
              <a:chOff x="2968869" y="10878820"/>
              <a:chExt cx="276484" cy="276484"/>
            </a:xfrm>
          </p:grpSpPr>
          <p:cxnSp>
            <p:nvCxnSpPr>
              <p:cNvPr id="20" name="直接连接符 19">
                <a:extLst>
                  <a:ext uri="{FF2B5EF4-FFF2-40B4-BE49-F238E27FC236}">
                    <a16:creationId xmlns:a16="http://schemas.microsoft.com/office/drawing/2014/main" id="{E865A6A0-0E31-DC72-9617-9AB219BA473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68869" y="10878820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直接连接符 20">
                <a:extLst>
                  <a:ext uri="{FF2B5EF4-FFF2-40B4-BE49-F238E27FC236}">
                    <a16:creationId xmlns:a16="http://schemas.microsoft.com/office/drawing/2014/main" id="{E9C57624-A969-784C-6924-0D72D404999D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2830627" y="11017062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4" name="组合 13">
              <a:extLst>
                <a:ext uri="{FF2B5EF4-FFF2-40B4-BE49-F238E27FC236}">
                  <a16:creationId xmlns:a16="http://schemas.microsoft.com/office/drawing/2014/main" id="{3B87FF96-B0C0-7209-397C-48716F9465AE}"/>
                </a:ext>
              </a:extLst>
            </p:cNvPr>
            <p:cNvGrpSpPr/>
            <p:nvPr/>
          </p:nvGrpSpPr>
          <p:grpSpPr>
            <a:xfrm flipH="1" flipV="1">
              <a:off x="4745571" y="5324357"/>
              <a:ext cx="170501" cy="170501"/>
              <a:chOff x="2968869" y="10878820"/>
              <a:chExt cx="276484" cy="276484"/>
            </a:xfrm>
          </p:grpSpPr>
          <p:cxnSp>
            <p:nvCxnSpPr>
              <p:cNvPr id="18" name="直接连接符 17">
                <a:extLst>
                  <a:ext uri="{FF2B5EF4-FFF2-40B4-BE49-F238E27FC236}">
                    <a16:creationId xmlns:a16="http://schemas.microsoft.com/office/drawing/2014/main" id="{481740DB-4B06-A2A8-E5E8-CBA57B40227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68869" y="10878820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直接连接符 18">
                <a:extLst>
                  <a:ext uri="{FF2B5EF4-FFF2-40B4-BE49-F238E27FC236}">
                    <a16:creationId xmlns:a16="http://schemas.microsoft.com/office/drawing/2014/main" id="{4507B4C1-13E1-92F6-6DA0-86BE0D965C92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2830627" y="11017062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7071B26E-C4D7-AEBE-DEAE-A0E050A89F95}"/>
                </a:ext>
              </a:extLst>
            </p:cNvPr>
            <p:cNvGrpSpPr/>
            <p:nvPr/>
          </p:nvGrpSpPr>
          <p:grpSpPr>
            <a:xfrm flipV="1">
              <a:off x="2906867" y="5324357"/>
              <a:ext cx="170501" cy="170501"/>
              <a:chOff x="2968869" y="10878820"/>
              <a:chExt cx="276484" cy="276484"/>
            </a:xfrm>
          </p:grpSpPr>
          <p:cxnSp>
            <p:nvCxnSpPr>
              <p:cNvPr id="16" name="直接连接符 15">
                <a:extLst>
                  <a:ext uri="{FF2B5EF4-FFF2-40B4-BE49-F238E27FC236}">
                    <a16:creationId xmlns:a16="http://schemas.microsoft.com/office/drawing/2014/main" id="{1653A8A4-FB63-CAA9-2C32-F59B31A6302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68869" y="10878820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直接连接符 16">
                <a:extLst>
                  <a:ext uri="{FF2B5EF4-FFF2-40B4-BE49-F238E27FC236}">
                    <a16:creationId xmlns:a16="http://schemas.microsoft.com/office/drawing/2014/main" id="{25EF097E-8FE8-0E5B-4544-152560B0BB4C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2830627" y="11017062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876441C5-FC2A-6492-645B-BF6C8C00A034}"/>
              </a:ext>
            </a:extLst>
          </p:cNvPr>
          <p:cNvGrpSpPr/>
          <p:nvPr userDrawn="1"/>
        </p:nvGrpSpPr>
        <p:grpSpPr>
          <a:xfrm>
            <a:off x="5687024" y="3513604"/>
            <a:ext cx="2986750" cy="533098"/>
            <a:chOff x="4966041" y="1707044"/>
            <a:chExt cx="3859333" cy="688843"/>
          </a:xfrm>
          <a:solidFill>
            <a:srgbClr val="00FFFF"/>
          </a:solidFill>
        </p:grpSpPr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id="{8D180EFA-DA8B-7513-405C-5D45EF7C2EE5}"/>
                </a:ext>
              </a:extLst>
            </p:cNvPr>
            <p:cNvSpPr txBox="1"/>
            <p:nvPr/>
          </p:nvSpPr>
          <p:spPr>
            <a:xfrm>
              <a:off x="4966041" y="1707044"/>
              <a:ext cx="3859333" cy="460282"/>
            </a:xfrm>
            <a:custGeom>
              <a:avLst/>
              <a:gdLst/>
              <a:ahLst/>
              <a:cxnLst/>
              <a:rect l="l" t="t" r="r" b="b"/>
              <a:pathLst>
                <a:path w="4100636" h="489061">
                  <a:moveTo>
                    <a:pt x="3611746" y="453228"/>
                  </a:moveTo>
                  <a:cubicBezTo>
                    <a:pt x="3618120" y="455632"/>
                    <a:pt x="3624758" y="458385"/>
                    <a:pt x="3631660" y="461486"/>
                  </a:cubicBezTo>
                  <a:cubicBezTo>
                    <a:pt x="3638563" y="464587"/>
                    <a:pt x="3645134" y="467728"/>
                    <a:pt x="3651373" y="470910"/>
                  </a:cubicBezTo>
                  <a:cubicBezTo>
                    <a:pt x="3657612" y="474092"/>
                    <a:pt x="3662923" y="477005"/>
                    <a:pt x="3667306" y="479650"/>
                  </a:cubicBezTo>
                  <a:lnTo>
                    <a:pt x="3660791" y="485623"/>
                  </a:lnTo>
                  <a:cubicBezTo>
                    <a:pt x="3656530" y="482915"/>
                    <a:pt x="3651318" y="479925"/>
                    <a:pt x="3645153" y="476654"/>
                  </a:cubicBezTo>
                  <a:cubicBezTo>
                    <a:pt x="3638989" y="473383"/>
                    <a:pt x="3632462" y="470153"/>
                    <a:pt x="3625574" y="466962"/>
                  </a:cubicBezTo>
                  <a:cubicBezTo>
                    <a:pt x="3618686" y="463772"/>
                    <a:pt x="3612026" y="460943"/>
                    <a:pt x="3605593" y="458476"/>
                  </a:cubicBezTo>
                  <a:close/>
                  <a:moveTo>
                    <a:pt x="3807361" y="451237"/>
                  </a:moveTo>
                  <a:cubicBezTo>
                    <a:pt x="3815273" y="453763"/>
                    <a:pt x="3823540" y="456654"/>
                    <a:pt x="3832162" y="459911"/>
                  </a:cubicBezTo>
                  <a:cubicBezTo>
                    <a:pt x="3840784" y="463167"/>
                    <a:pt x="3848984" y="466474"/>
                    <a:pt x="3856761" y="469831"/>
                  </a:cubicBezTo>
                  <a:cubicBezTo>
                    <a:pt x="3864538" y="473188"/>
                    <a:pt x="3871116" y="476280"/>
                    <a:pt x="3876494" y="479108"/>
                  </a:cubicBezTo>
                  <a:lnTo>
                    <a:pt x="3871608" y="486889"/>
                  </a:lnTo>
                  <a:cubicBezTo>
                    <a:pt x="3866348" y="483996"/>
                    <a:pt x="3859855" y="480794"/>
                    <a:pt x="3852129" y="477284"/>
                  </a:cubicBezTo>
                  <a:cubicBezTo>
                    <a:pt x="3844403" y="473774"/>
                    <a:pt x="3836235" y="470304"/>
                    <a:pt x="3827624" y="466875"/>
                  </a:cubicBezTo>
                  <a:cubicBezTo>
                    <a:pt x="3819013" y="463445"/>
                    <a:pt x="3810751" y="460405"/>
                    <a:pt x="3802837" y="457752"/>
                  </a:cubicBezTo>
                  <a:close/>
                  <a:moveTo>
                    <a:pt x="286169" y="438399"/>
                  </a:moveTo>
                  <a:lnTo>
                    <a:pt x="357654" y="438399"/>
                  </a:lnTo>
                  <a:lnTo>
                    <a:pt x="357654" y="446521"/>
                  </a:lnTo>
                  <a:lnTo>
                    <a:pt x="286169" y="446521"/>
                  </a:lnTo>
                  <a:close/>
                  <a:moveTo>
                    <a:pt x="4019559" y="436753"/>
                  </a:moveTo>
                  <a:lnTo>
                    <a:pt x="4027703" y="438744"/>
                  </a:lnTo>
                  <a:cubicBezTo>
                    <a:pt x="4024464" y="445643"/>
                    <a:pt x="4020717" y="452349"/>
                    <a:pt x="4016460" y="458864"/>
                  </a:cubicBezTo>
                  <a:cubicBezTo>
                    <a:pt x="4012204" y="465378"/>
                    <a:pt x="4007868" y="471043"/>
                    <a:pt x="4003452" y="475860"/>
                  </a:cubicBezTo>
                  <a:cubicBezTo>
                    <a:pt x="4002642" y="475267"/>
                    <a:pt x="4001503" y="474505"/>
                    <a:pt x="4000036" y="473574"/>
                  </a:cubicBezTo>
                  <a:cubicBezTo>
                    <a:pt x="3998570" y="472642"/>
                    <a:pt x="3997296" y="471835"/>
                    <a:pt x="3996214" y="471152"/>
                  </a:cubicBezTo>
                  <a:cubicBezTo>
                    <a:pt x="4000794" y="466539"/>
                    <a:pt x="4005115" y="461236"/>
                    <a:pt x="4009176" y="455243"/>
                  </a:cubicBezTo>
                  <a:cubicBezTo>
                    <a:pt x="4013236" y="449249"/>
                    <a:pt x="4016698" y="443086"/>
                    <a:pt x="4019559" y="436753"/>
                  </a:cubicBezTo>
                  <a:close/>
                  <a:moveTo>
                    <a:pt x="2038455" y="436567"/>
                  </a:moveTo>
                  <a:cubicBezTo>
                    <a:pt x="2043096" y="441541"/>
                    <a:pt x="2048608" y="446074"/>
                    <a:pt x="2054991" y="450166"/>
                  </a:cubicBezTo>
                  <a:cubicBezTo>
                    <a:pt x="2061374" y="454258"/>
                    <a:pt x="2068470" y="457932"/>
                    <a:pt x="2076278" y="461186"/>
                  </a:cubicBezTo>
                  <a:cubicBezTo>
                    <a:pt x="2084196" y="457932"/>
                    <a:pt x="2091480" y="454258"/>
                    <a:pt x="2098131" y="450166"/>
                  </a:cubicBezTo>
                  <a:cubicBezTo>
                    <a:pt x="2104782" y="446074"/>
                    <a:pt x="2110528" y="441541"/>
                    <a:pt x="2115369" y="436567"/>
                  </a:cubicBezTo>
                  <a:close/>
                  <a:moveTo>
                    <a:pt x="4078014" y="435667"/>
                  </a:moveTo>
                  <a:cubicBezTo>
                    <a:pt x="4082214" y="441483"/>
                    <a:pt x="4086392" y="447593"/>
                    <a:pt x="4090547" y="453998"/>
                  </a:cubicBezTo>
                  <a:cubicBezTo>
                    <a:pt x="4094702" y="460402"/>
                    <a:pt x="4098065" y="465879"/>
                    <a:pt x="4100636" y="470428"/>
                  </a:cubicBezTo>
                  <a:lnTo>
                    <a:pt x="4092673" y="474230"/>
                  </a:lnTo>
                  <a:cubicBezTo>
                    <a:pt x="4090192" y="469576"/>
                    <a:pt x="4086920" y="463948"/>
                    <a:pt x="4082855" y="457347"/>
                  </a:cubicBezTo>
                  <a:cubicBezTo>
                    <a:pt x="4078791" y="450746"/>
                    <a:pt x="4074704" y="444485"/>
                    <a:pt x="4070594" y="438563"/>
                  </a:cubicBezTo>
                  <a:close/>
                  <a:moveTo>
                    <a:pt x="3797046" y="421195"/>
                  </a:moveTo>
                  <a:lnTo>
                    <a:pt x="3805914" y="421195"/>
                  </a:lnTo>
                  <a:cubicBezTo>
                    <a:pt x="3804117" y="434059"/>
                    <a:pt x="3800511" y="444949"/>
                    <a:pt x="3795095" y="453865"/>
                  </a:cubicBezTo>
                  <a:cubicBezTo>
                    <a:pt x="3789680" y="462781"/>
                    <a:pt x="3781287" y="469997"/>
                    <a:pt x="3769920" y="475515"/>
                  </a:cubicBezTo>
                  <a:cubicBezTo>
                    <a:pt x="3758552" y="481032"/>
                    <a:pt x="3743042" y="485125"/>
                    <a:pt x="3723389" y="487794"/>
                  </a:cubicBezTo>
                  <a:cubicBezTo>
                    <a:pt x="3723004" y="486739"/>
                    <a:pt x="3722461" y="485547"/>
                    <a:pt x="3721760" y="484220"/>
                  </a:cubicBezTo>
                  <a:cubicBezTo>
                    <a:pt x="3721059" y="482893"/>
                    <a:pt x="3720335" y="481792"/>
                    <a:pt x="3719588" y="480917"/>
                  </a:cubicBezTo>
                  <a:cubicBezTo>
                    <a:pt x="3738454" y="478367"/>
                    <a:pt x="3753246" y="474600"/>
                    <a:pt x="3763961" y="469616"/>
                  </a:cubicBezTo>
                  <a:cubicBezTo>
                    <a:pt x="3774676" y="464633"/>
                    <a:pt x="3782496" y="458171"/>
                    <a:pt x="3787421" y="450232"/>
                  </a:cubicBezTo>
                  <a:cubicBezTo>
                    <a:pt x="3792345" y="442292"/>
                    <a:pt x="3795553" y="432614"/>
                    <a:pt x="3797046" y="421195"/>
                  </a:cubicBezTo>
                  <a:close/>
                  <a:moveTo>
                    <a:pt x="3969067" y="421195"/>
                  </a:moveTo>
                  <a:lnTo>
                    <a:pt x="3976125" y="426252"/>
                  </a:lnTo>
                  <a:cubicBezTo>
                    <a:pt x="3971959" y="435987"/>
                    <a:pt x="3967397" y="446073"/>
                    <a:pt x="3962439" y="456508"/>
                  </a:cubicBezTo>
                  <a:cubicBezTo>
                    <a:pt x="3957481" y="466943"/>
                    <a:pt x="3952693" y="476345"/>
                    <a:pt x="3948074" y="484715"/>
                  </a:cubicBezTo>
                  <a:lnTo>
                    <a:pt x="3940473" y="479662"/>
                  </a:lnTo>
                  <a:cubicBezTo>
                    <a:pt x="3943293" y="474923"/>
                    <a:pt x="3946381" y="469293"/>
                    <a:pt x="3949736" y="462771"/>
                  </a:cubicBezTo>
                  <a:cubicBezTo>
                    <a:pt x="3953092" y="456249"/>
                    <a:pt x="3956448" y="449386"/>
                    <a:pt x="3959804" y="442181"/>
                  </a:cubicBezTo>
                  <a:cubicBezTo>
                    <a:pt x="3963160" y="434977"/>
                    <a:pt x="3966248" y="427982"/>
                    <a:pt x="3969067" y="421195"/>
                  </a:cubicBezTo>
                  <a:close/>
                  <a:moveTo>
                    <a:pt x="699706" y="420110"/>
                  </a:moveTo>
                  <a:lnTo>
                    <a:pt x="705860" y="425901"/>
                  </a:lnTo>
                  <a:cubicBezTo>
                    <a:pt x="700932" y="435651"/>
                    <a:pt x="695495" y="445831"/>
                    <a:pt x="689549" y="456440"/>
                  </a:cubicBezTo>
                  <a:cubicBezTo>
                    <a:pt x="683603" y="467050"/>
                    <a:pt x="677940" y="476596"/>
                    <a:pt x="672560" y="485080"/>
                  </a:cubicBezTo>
                  <a:lnTo>
                    <a:pt x="665140" y="479108"/>
                  </a:lnTo>
                  <a:cubicBezTo>
                    <a:pt x="670291" y="471752"/>
                    <a:pt x="676006" y="462710"/>
                    <a:pt x="682288" y="451984"/>
                  </a:cubicBezTo>
                  <a:cubicBezTo>
                    <a:pt x="688569" y="441257"/>
                    <a:pt x="694375" y="430633"/>
                    <a:pt x="699706" y="420110"/>
                  </a:cubicBezTo>
                  <a:close/>
                  <a:moveTo>
                    <a:pt x="3091976" y="415947"/>
                  </a:moveTo>
                  <a:lnTo>
                    <a:pt x="3091976" y="448885"/>
                  </a:lnTo>
                  <a:cubicBezTo>
                    <a:pt x="3097606" y="447984"/>
                    <a:pt x="3103495" y="447026"/>
                    <a:pt x="3109644" y="446012"/>
                  </a:cubicBezTo>
                  <a:cubicBezTo>
                    <a:pt x="3115794" y="444997"/>
                    <a:pt x="3122090" y="443904"/>
                    <a:pt x="3128534" y="442732"/>
                  </a:cubicBezTo>
                  <a:lnTo>
                    <a:pt x="3128534" y="415947"/>
                  </a:lnTo>
                  <a:close/>
                  <a:moveTo>
                    <a:pt x="3597811" y="408165"/>
                  </a:moveTo>
                  <a:lnTo>
                    <a:pt x="3606679" y="408165"/>
                  </a:lnTo>
                  <a:lnTo>
                    <a:pt x="3606679" y="425901"/>
                  </a:lnTo>
                  <a:cubicBezTo>
                    <a:pt x="3606973" y="432261"/>
                    <a:pt x="3605802" y="439066"/>
                    <a:pt x="3603167" y="446317"/>
                  </a:cubicBezTo>
                  <a:cubicBezTo>
                    <a:pt x="3600532" y="453569"/>
                    <a:pt x="3594669" y="460750"/>
                    <a:pt x="3585579" y="467860"/>
                  </a:cubicBezTo>
                  <a:cubicBezTo>
                    <a:pt x="3576488" y="474971"/>
                    <a:pt x="3562408" y="481495"/>
                    <a:pt x="3543338" y="487432"/>
                  </a:cubicBezTo>
                  <a:cubicBezTo>
                    <a:pt x="3542659" y="486380"/>
                    <a:pt x="3541800" y="485181"/>
                    <a:pt x="3540759" y="483835"/>
                  </a:cubicBezTo>
                  <a:cubicBezTo>
                    <a:pt x="3539718" y="482489"/>
                    <a:pt x="3538768" y="481336"/>
                    <a:pt x="3537908" y="480374"/>
                  </a:cubicBezTo>
                  <a:cubicBezTo>
                    <a:pt x="3556253" y="475101"/>
                    <a:pt x="3569714" y="469279"/>
                    <a:pt x="3578293" y="462907"/>
                  </a:cubicBezTo>
                  <a:cubicBezTo>
                    <a:pt x="3586871" y="456535"/>
                    <a:pt x="3592343" y="450122"/>
                    <a:pt x="3594708" y="443670"/>
                  </a:cubicBezTo>
                  <a:cubicBezTo>
                    <a:pt x="3597073" y="437217"/>
                    <a:pt x="3598107" y="431234"/>
                    <a:pt x="3597811" y="425720"/>
                  </a:cubicBezTo>
                  <a:close/>
                  <a:moveTo>
                    <a:pt x="3743658" y="407441"/>
                  </a:moveTo>
                  <a:lnTo>
                    <a:pt x="3856406" y="407441"/>
                  </a:lnTo>
                  <a:lnTo>
                    <a:pt x="3856406" y="457029"/>
                  </a:lnTo>
                  <a:lnTo>
                    <a:pt x="3847538" y="457029"/>
                  </a:lnTo>
                  <a:lnTo>
                    <a:pt x="3847538" y="415585"/>
                  </a:lnTo>
                  <a:lnTo>
                    <a:pt x="3752164" y="415585"/>
                  </a:lnTo>
                  <a:lnTo>
                    <a:pt x="3752164" y="457933"/>
                  </a:lnTo>
                  <a:lnTo>
                    <a:pt x="3743658" y="457933"/>
                  </a:lnTo>
                  <a:close/>
                  <a:moveTo>
                    <a:pt x="1445476" y="405264"/>
                  </a:moveTo>
                  <a:lnTo>
                    <a:pt x="1451810" y="411601"/>
                  </a:lnTo>
                  <a:cubicBezTo>
                    <a:pt x="1447625" y="412775"/>
                    <a:pt x="1443010" y="413869"/>
                    <a:pt x="1437965" y="414883"/>
                  </a:cubicBezTo>
                  <a:cubicBezTo>
                    <a:pt x="1432921" y="415898"/>
                    <a:pt x="1427582" y="416856"/>
                    <a:pt x="1421949" y="417757"/>
                  </a:cubicBezTo>
                  <a:lnTo>
                    <a:pt x="1421949" y="436228"/>
                  </a:lnTo>
                  <a:lnTo>
                    <a:pt x="1476061" y="436228"/>
                  </a:lnTo>
                  <a:lnTo>
                    <a:pt x="1476061" y="443806"/>
                  </a:lnTo>
                  <a:lnTo>
                    <a:pt x="1431903" y="443806"/>
                  </a:lnTo>
                  <a:cubicBezTo>
                    <a:pt x="1441279" y="449477"/>
                    <a:pt x="1450532" y="455373"/>
                    <a:pt x="1459660" y="461496"/>
                  </a:cubicBezTo>
                  <a:cubicBezTo>
                    <a:pt x="1468788" y="467619"/>
                    <a:pt x="1476366" y="473064"/>
                    <a:pt x="1482395" y="477829"/>
                  </a:cubicBezTo>
                  <a:lnTo>
                    <a:pt x="1476604" y="483983"/>
                  </a:lnTo>
                  <a:cubicBezTo>
                    <a:pt x="1470334" y="478712"/>
                    <a:pt x="1462197" y="472649"/>
                    <a:pt x="1452195" y="465795"/>
                  </a:cubicBezTo>
                  <a:cubicBezTo>
                    <a:pt x="1442192" y="458940"/>
                    <a:pt x="1432110" y="452515"/>
                    <a:pt x="1421949" y="446521"/>
                  </a:cubicBezTo>
                  <a:lnTo>
                    <a:pt x="1421949" y="487602"/>
                  </a:lnTo>
                  <a:lnTo>
                    <a:pt x="1413443" y="487602"/>
                  </a:lnTo>
                  <a:lnTo>
                    <a:pt x="1413443" y="447245"/>
                  </a:lnTo>
                  <a:cubicBezTo>
                    <a:pt x="1405307" y="455592"/>
                    <a:pt x="1395700" y="463148"/>
                    <a:pt x="1384623" y="469912"/>
                  </a:cubicBezTo>
                  <a:cubicBezTo>
                    <a:pt x="1373546" y="476676"/>
                    <a:pt x="1362582" y="481969"/>
                    <a:pt x="1351731" y="485792"/>
                  </a:cubicBezTo>
                  <a:cubicBezTo>
                    <a:pt x="1350969" y="484672"/>
                    <a:pt x="1350049" y="483474"/>
                    <a:pt x="1348971" y="482195"/>
                  </a:cubicBezTo>
                  <a:cubicBezTo>
                    <a:pt x="1347893" y="480917"/>
                    <a:pt x="1346882" y="479764"/>
                    <a:pt x="1345940" y="478734"/>
                  </a:cubicBezTo>
                  <a:cubicBezTo>
                    <a:pt x="1356704" y="475447"/>
                    <a:pt x="1367525" y="470711"/>
                    <a:pt x="1378402" y="464528"/>
                  </a:cubicBezTo>
                  <a:cubicBezTo>
                    <a:pt x="1389279" y="458344"/>
                    <a:pt x="1398607" y="451437"/>
                    <a:pt x="1406385" y="443806"/>
                  </a:cubicBezTo>
                  <a:lnTo>
                    <a:pt x="1360599" y="443806"/>
                  </a:lnTo>
                  <a:lnTo>
                    <a:pt x="1360599" y="436228"/>
                  </a:lnTo>
                  <a:lnTo>
                    <a:pt x="1413443" y="436228"/>
                  </a:lnTo>
                  <a:lnTo>
                    <a:pt x="1413443" y="419024"/>
                  </a:lnTo>
                  <a:cubicBezTo>
                    <a:pt x="1407724" y="419665"/>
                    <a:pt x="1402015" y="420283"/>
                    <a:pt x="1396319" y="420879"/>
                  </a:cubicBezTo>
                  <a:cubicBezTo>
                    <a:pt x="1390622" y="421474"/>
                    <a:pt x="1385049" y="422002"/>
                    <a:pt x="1379601" y="422462"/>
                  </a:cubicBezTo>
                  <a:cubicBezTo>
                    <a:pt x="1379416" y="421512"/>
                    <a:pt x="1379107" y="420426"/>
                    <a:pt x="1378673" y="419205"/>
                  </a:cubicBezTo>
                  <a:cubicBezTo>
                    <a:pt x="1378240" y="417983"/>
                    <a:pt x="1377704" y="416897"/>
                    <a:pt x="1377067" y="415947"/>
                  </a:cubicBezTo>
                  <a:cubicBezTo>
                    <a:pt x="1385258" y="415158"/>
                    <a:pt x="1393610" y="414221"/>
                    <a:pt x="1402122" y="413137"/>
                  </a:cubicBezTo>
                  <a:cubicBezTo>
                    <a:pt x="1410635" y="412053"/>
                    <a:pt x="1418665" y="410848"/>
                    <a:pt x="1426212" y="409522"/>
                  </a:cubicBezTo>
                  <a:cubicBezTo>
                    <a:pt x="1433759" y="408197"/>
                    <a:pt x="1440181" y="406777"/>
                    <a:pt x="1445476" y="405264"/>
                  </a:cubicBezTo>
                  <a:close/>
                  <a:moveTo>
                    <a:pt x="2720348" y="399829"/>
                  </a:moveTo>
                  <a:lnTo>
                    <a:pt x="2720348" y="440571"/>
                  </a:lnTo>
                  <a:lnTo>
                    <a:pt x="2755660" y="440571"/>
                  </a:lnTo>
                  <a:lnTo>
                    <a:pt x="2755660" y="399829"/>
                  </a:lnTo>
                  <a:close/>
                  <a:moveTo>
                    <a:pt x="4019378" y="397838"/>
                  </a:moveTo>
                  <a:lnTo>
                    <a:pt x="4019378" y="417406"/>
                  </a:lnTo>
                  <a:lnTo>
                    <a:pt x="4082358" y="417406"/>
                  </a:lnTo>
                  <a:lnTo>
                    <a:pt x="4082358" y="397838"/>
                  </a:lnTo>
                  <a:close/>
                  <a:moveTo>
                    <a:pt x="243278" y="397307"/>
                  </a:moveTo>
                  <a:lnTo>
                    <a:pt x="243278" y="456124"/>
                  </a:lnTo>
                  <a:lnTo>
                    <a:pt x="269338" y="456124"/>
                  </a:lnTo>
                  <a:lnTo>
                    <a:pt x="269338" y="397307"/>
                  </a:lnTo>
                  <a:close/>
                  <a:moveTo>
                    <a:pt x="2033568" y="392952"/>
                  </a:moveTo>
                  <a:lnTo>
                    <a:pt x="2033568" y="408177"/>
                  </a:lnTo>
                  <a:lnTo>
                    <a:pt x="2123513" y="408177"/>
                  </a:lnTo>
                  <a:lnTo>
                    <a:pt x="2123513" y="392952"/>
                  </a:lnTo>
                  <a:close/>
                  <a:moveTo>
                    <a:pt x="2712407" y="392070"/>
                  </a:moveTo>
                  <a:lnTo>
                    <a:pt x="2763782" y="392070"/>
                  </a:lnTo>
                  <a:lnTo>
                    <a:pt x="2763782" y="448511"/>
                  </a:lnTo>
                  <a:lnTo>
                    <a:pt x="2720348" y="448511"/>
                  </a:lnTo>
                  <a:lnTo>
                    <a:pt x="2720348" y="461546"/>
                  </a:lnTo>
                  <a:lnTo>
                    <a:pt x="2712407" y="461546"/>
                  </a:lnTo>
                  <a:close/>
                  <a:moveTo>
                    <a:pt x="3396472" y="391697"/>
                  </a:moveTo>
                  <a:lnTo>
                    <a:pt x="3404978" y="391697"/>
                  </a:lnTo>
                  <a:lnTo>
                    <a:pt x="3404978" y="467706"/>
                  </a:lnTo>
                  <a:cubicBezTo>
                    <a:pt x="3404902" y="470187"/>
                    <a:pt x="3405370" y="471876"/>
                    <a:pt x="3406380" y="472773"/>
                  </a:cubicBezTo>
                  <a:cubicBezTo>
                    <a:pt x="3407391" y="473671"/>
                    <a:pt x="3409397" y="474093"/>
                    <a:pt x="3412398" y="474040"/>
                  </a:cubicBezTo>
                  <a:lnTo>
                    <a:pt x="3434658" y="474040"/>
                  </a:lnTo>
                  <a:cubicBezTo>
                    <a:pt x="3436618" y="474135"/>
                    <a:pt x="3438106" y="473483"/>
                    <a:pt x="3439122" y="472083"/>
                  </a:cubicBezTo>
                  <a:cubicBezTo>
                    <a:pt x="3440137" y="470683"/>
                    <a:pt x="3440861" y="467966"/>
                    <a:pt x="3441293" y="463932"/>
                  </a:cubicBezTo>
                  <a:cubicBezTo>
                    <a:pt x="3441726" y="459898"/>
                    <a:pt x="3442047" y="453978"/>
                    <a:pt x="3442259" y="446170"/>
                  </a:cubicBezTo>
                  <a:cubicBezTo>
                    <a:pt x="3443307" y="446996"/>
                    <a:pt x="3444558" y="447742"/>
                    <a:pt x="3446014" y="448410"/>
                  </a:cubicBezTo>
                  <a:cubicBezTo>
                    <a:pt x="3447469" y="449077"/>
                    <a:pt x="3448811" y="449597"/>
                    <a:pt x="3450040" y="449971"/>
                  </a:cubicBezTo>
                  <a:cubicBezTo>
                    <a:pt x="3449750" y="462397"/>
                    <a:pt x="3448612" y="470933"/>
                    <a:pt x="3446625" y="475578"/>
                  </a:cubicBezTo>
                  <a:cubicBezTo>
                    <a:pt x="3444638" y="480224"/>
                    <a:pt x="3440830" y="482425"/>
                    <a:pt x="3435201" y="482184"/>
                  </a:cubicBezTo>
                  <a:lnTo>
                    <a:pt x="3411674" y="482184"/>
                  </a:lnTo>
                  <a:cubicBezTo>
                    <a:pt x="3405894" y="482305"/>
                    <a:pt x="3401890" y="481340"/>
                    <a:pt x="3399662" y="479288"/>
                  </a:cubicBezTo>
                  <a:cubicBezTo>
                    <a:pt x="3397433" y="477237"/>
                    <a:pt x="3396370" y="473377"/>
                    <a:pt x="3396472" y="467706"/>
                  </a:cubicBezTo>
                  <a:close/>
                  <a:moveTo>
                    <a:pt x="2641646" y="380838"/>
                  </a:moveTo>
                  <a:lnTo>
                    <a:pt x="2679809" y="380838"/>
                  </a:lnTo>
                  <a:lnTo>
                    <a:pt x="2679809" y="461184"/>
                  </a:lnTo>
                  <a:lnTo>
                    <a:pt x="2700621" y="447075"/>
                  </a:lnTo>
                  <a:cubicBezTo>
                    <a:pt x="2700915" y="448304"/>
                    <a:pt x="2701323" y="449601"/>
                    <a:pt x="2701843" y="450966"/>
                  </a:cubicBezTo>
                  <a:cubicBezTo>
                    <a:pt x="2702363" y="452331"/>
                    <a:pt x="2702861" y="453447"/>
                    <a:pt x="2703336" y="454314"/>
                  </a:cubicBezTo>
                  <a:cubicBezTo>
                    <a:pt x="2693716" y="461201"/>
                    <a:pt x="2686468" y="466429"/>
                    <a:pt x="2681592" y="469998"/>
                  </a:cubicBezTo>
                  <a:cubicBezTo>
                    <a:pt x="2676715" y="473568"/>
                    <a:pt x="2673326" y="476141"/>
                    <a:pt x="2671424" y="477720"/>
                  </a:cubicBezTo>
                  <a:cubicBezTo>
                    <a:pt x="2669522" y="479298"/>
                    <a:pt x="2668223" y="480545"/>
                    <a:pt x="2667526" y="481460"/>
                  </a:cubicBezTo>
                  <a:cubicBezTo>
                    <a:pt x="2667013" y="480487"/>
                    <a:pt x="2666228" y="479356"/>
                    <a:pt x="2665173" y="478067"/>
                  </a:cubicBezTo>
                  <a:cubicBezTo>
                    <a:pt x="2664117" y="476777"/>
                    <a:pt x="2663152" y="475737"/>
                    <a:pt x="2662277" y="474945"/>
                  </a:cubicBezTo>
                  <a:cubicBezTo>
                    <a:pt x="2664008" y="473833"/>
                    <a:pt x="2665931" y="471850"/>
                    <a:pt x="2668046" y="468995"/>
                  </a:cubicBezTo>
                  <a:cubicBezTo>
                    <a:pt x="2670161" y="466141"/>
                    <a:pt x="2671315" y="462575"/>
                    <a:pt x="2671507" y="458295"/>
                  </a:cubicBezTo>
                  <a:lnTo>
                    <a:pt x="2671507" y="389344"/>
                  </a:lnTo>
                  <a:lnTo>
                    <a:pt x="2641646" y="389344"/>
                  </a:lnTo>
                  <a:close/>
                  <a:moveTo>
                    <a:pt x="1830046" y="380646"/>
                  </a:moveTo>
                  <a:lnTo>
                    <a:pt x="1830046" y="428084"/>
                  </a:lnTo>
                  <a:lnTo>
                    <a:pt x="1881104" y="428084"/>
                  </a:lnTo>
                  <a:lnTo>
                    <a:pt x="1881104" y="380646"/>
                  </a:lnTo>
                  <a:close/>
                  <a:moveTo>
                    <a:pt x="3091976" y="377942"/>
                  </a:moveTo>
                  <a:lnTo>
                    <a:pt x="3091976" y="407984"/>
                  </a:lnTo>
                  <a:lnTo>
                    <a:pt x="3128534" y="407984"/>
                  </a:lnTo>
                  <a:lnTo>
                    <a:pt x="3128534" y="377942"/>
                  </a:lnTo>
                  <a:close/>
                  <a:moveTo>
                    <a:pt x="2430523" y="377219"/>
                  </a:moveTo>
                  <a:lnTo>
                    <a:pt x="2469070" y="377219"/>
                  </a:lnTo>
                  <a:lnTo>
                    <a:pt x="2469070" y="385181"/>
                  </a:lnTo>
                  <a:lnTo>
                    <a:pt x="2453144" y="385181"/>
                  </a:lnTo>
                  <a:lnTo>
                    <a:pt x="2453144" y="413956"/>
                  </a:lnTo>
                  <a:lnTo>
                    <a:pt x="2474318" y="413956"/>
                  </a:lnTo>
                  <a:lnTo>
                    <a:pt x="2474318" y="421919"/>
                  </a:lnTo>
                  <a:lnTo>
                    <a:pt x="2453144" y="421919"/>
                  </a:lnTo>
                  <a:lnTo>
                    <a:pt x="2453144" y="466448"/>
                  </a:lnTo>
                  <a:lnTo>
                    <a:pt x="2472871" y="454140"/>
                  </a:lnTo>
                  <a:cubicBezTo>
                    <a:pt x="2473244" y="455199"/>
                    <a:pt x="2473674" y="456383"/>
                    <a:pt x="2474160" y="457692"/>
                  </a:cubicBezTo>
                  <a:cubicBezTo>
                    <a:pt x="2474647" y="459000"/>
                    <a:pt x="2475122" y="460049"/>
                    <a:pt x="2475585" y="460837"/>
                  </a:cubicBezTo>
                  <a:cubicBezTo>
                    <a:pt x="2466550" y="466832"/>
                    <a:pt x="2459727" y="471389"/>
                    <a:pt x="2455115" y="474508"/>
                  </a:cubicBezTo>
                  <a:cubicBezTo>
                    <a:pt x="2450504" y="477627"/>
                    <a:pt x="2447300" y="479890"/>
                    <a:pt x="2445503" y="481299"/>
                  </a:cubicBezTo>
                  <a:cubicBezTo>
                    <a:pt x="2443707" y="482707"/>
                    <a:pt x="2442514" y="483844"/>
                    <a:pt x="2441924" y="484709"/>
                  </a:cubicBezTo>
                  <a:lnTo>
                    <a:pt x="2441924" y="483987"/>
                  </a:lnTo>
                  <a:cubicBezTo>
                    <a:pt x="2441773" y="484318"/>
                    <a:pt x="2441713" y="484559"/>
                    <a:pt x="2441743" y="484709"/>
                  </a:cubicBezTo>
                  <a:cubicBezTo>
                    <a:pt x="2441245" y="483754"/>
                    <a:pt x="2440522" y="482687"/>
                    <a:pt x="2439571" y="481506"/>
                  </a:cubicBezTo>
                  <a:cubicBezTo>
                    <a:pt x="2438621" y="480326"/>
                    <a:pt x="2437716" y="479348"/>
                    <a:pt x="2436857" y="478574"/>
                  </a:cubicBezTo>
                  <a:cubicBezTo>
                    <a:pt x="2438399" y="477481"/>
                    <a:pt x="2440156" y="475596"/>
                    <a:pt x="2442128" y="472919"/>
                  </a:cubicBezTo>
                  <a:cubicBezTo>
                    <a:pt x="2444100" y="470242"/>
                    <a:pt x="2445178" y="466818"/>
                    <a:pt x="2445362" y="462647"/>
                  </a:cubicBezTo>
                  <a:lnTo>
                    <a:pt x="2445362" y="421919"/>
                  </a:lnTo>
                  <a:lnTo>
                    <a:pt x="2423103" y="421919"/>
                  </a:lnTo>
                  <a:lnTo>
                    <a:pt x="2423103" y="413956"/>
                  </a:lnTo>
                  <a:lnTo>
                    <a:pt x="2445362" y="413956"/>
                  </a:lnTo>
                  <a:lnTo>
                    <a:pt x="2445362" y="385181"/>
                  </a:lnTo>
                  <a:lnTo>
                    <a:pt x="2430523" y="385181"/>
                  </a:lnTo>
                  <a:close/>
                  <a:moveTo>
                    <a:pt x="664597" y="375047"/>
                  </a:moveTo>
                  <a:cubicBezTo>
                    <a:pt x="670347" y="377777"/>
                    <a:pt x="676312" y="380868"/>
                    <a:pt x="682491" y="384322"/>
                  </a:cubicBezTo>
                  <a:cubicBezTo>
                    <a:pt x="688671" y="387775"/>
                    <a:pt x="693685" y="390958"/>
                    <a:pt x="697535" y="393868"/>
                  </a:cubicBezTo>
                  <a:lnTo>
                    <a:pt x="692829" y="401107"/>
                  </a:lnTo>
                  <a:cubicBezTo>
                    <a:pt x="688916" y="398091"/>
                    <a:pt x="683894" y="394758"/>
                    <a:pt x="677763" y="391108"/>
                  </a:cubicBezTo>
                  <a:cubicBezTo>
                    <a:pt x="671633" y="387459"/>
                    <a:pt x="665615" y="384216"/>
                    <a:pt x="659711" y="381381"/>
                  </a:cubicBezTo>
                  <a:close/>
                  <a:moveTo>
                    <a:pt x="3941016" y="374496"/>
                  </a:moveTo>
                  <a:cubicBezTo>
                    <a:pt x="3946298" y="377335"/>
                    <a:pt x="3951840" y="380490"/>
                    <a:pt x="3957643" y="383962"/>
                  </a:cubicBezTo>
                  <a:cubicBezTo>
                    <a:pt x="3963446" y="387434"/>
                    <a:pt x="3968219" y="390496"/>
                    <a:pt x="3971963" y="393148"/>
                  </a:cubicBezTo>
                  <a:lnTo>
                    <a:pt x="3966896" y="400194"/>
                  </a:lnTo>
                  <a:cubicBezTo>
                    <a:pt x="3963178" y="397355"/>
                    <a:pt x="3958442" y="394085"/>
                    <a:pt x="3952689" y="390385"/>
                  </a:cubicBezTo>
                  <a:cubicBezTo>
                    <a:pt x="3946936" y="386685"/>
                    <a:pt x="3941295" y="383321"/>
                    <a:pt x="3935768" y="380294"/>
                  </a:cubicBezTo>
                  <a:close/>
                  <a:moveTo>
                    <a:pt x="1821744" y="372525"/>
                  </a:moveTo>
                  <a:lnTo>
                    <a:pt x="1889587" y="372525"/>
                  </a:lnTo>
                  <a:lnTo>
                    <a:pt x="1889587" y="436024"/>
                  </a:lnTo>
                  <a:lnTo>
                    <a:pt x="1821744" y="436024"/>
                  </a:lnTo>
                  <a:close/>
                  <a:moveTo>
                    <a:pt x="4019378" y="371597"/>
                  </a:moveTo>
                  <a:lnTo>
                    <a:pt x="4019378" y="390803"/>
                  </a:lnTo>
                  <a:lnTo>
                    <a:pt x="4082358" y="390803"/>
                  </a:lnTo>
                  <a:lnTo>
                    <a:pt x="4082358" y="371597"/>
                  </a:lnTo>
                  <a:close/>
                  <a:moveTo>
                    <a:pt x="2551233" y="371597"/>
                  </a:moveTo>
                  <a:lnTo>
                    <a:pt x="2551233" y="388631"/>
                  </a:lnTo>
                  <a:lnTo>
                    <a:pt x="2569150" y="388631"/>
                  </a:lnTo>
                  <a:lnTo>
                    <a:pt x="2569150" y="371597"/>
                  </a:lnTo>
                  <a:close/>
                  <a:moveTo>
                    <a:pt x="2033568" y="371416"/>
                  </a:moveTo>
                  <a:lnTo>
                    <a:pt x="2033568" y="386098"/>
                  </a:lnTo>
                  <a:lnTo>
                    <a:pt x="2123513" y="386098"/>
                  </a:lnTo>
                  <a:lnTo>
                    <a:pt x="2123513" y="371416"/>
                  </a:lnTo>
                  <a:close/>
                  <a:moveTo>
                    <a:pt x="3770261" y="371065"/>
                  </a:moveTo>
                  <a:lnTo>
                    <a:pt x="3771347" y="378847"/>
                  </a:lnTo>
                  <a:cubicBezTo>
                    <a:pt x="3762366" y="381781"/>
                    <a:pt x="3753499" y="384646"/>
                    <a:pt x="3744744" y="387444"/>
                  </a:cubicBezTo>
                  <a:cubicBezTo>
                    <a:pt x="3735989" y="390241"/>
                    <a:pt x="3728026" y="392745"/>
                    <a:pt x="3720855" y="394954"/>
                  </a:cubicBezTo>
                  <a:lnTo>
                    <a:pt x="3718322" y="386810"/>
                  </a:lnTo>
                  <a:cubicBezTo>
                    <a:pt x="3724954" y="384865"/>
                    <a:pt x="3732773" y="382512"/>
                    <a:pt x="3741780" y="379752"/>
                  </a:cubicBezTo>
                  <a:cubicBezTo>
                    <a:pt x="3750788" y="376992"/>
                    <a:pt x="3760281" y="374097"/>
                    <a:pt x="3770261" y="371065"/>
                  </a:cubicBezTo>
                  <a:close/>
                  <a:moveTo>
                    <a:pt x="2984316" y="369256"/>
                  </a:moveTo>
                  <a:cubicBezTo>
                    <a:pt x="2989730" y="372370"/>
                    <a:pt x="2995008" y="376004"/>
                    <a:pt x="3000151" y="380159"/>
                  </a:cubicBezTo>
                  <a:cubicBezTo>
                    <a:pt x="3005294" y="384314"/>
                    <a:pt x="3009306" y="388220"/>
                    <a:pt x="3012186" y="391878"/>
                  </a:cubicBezTo>
                  <a:lnTo>
                    <a:pt x="3006214" y="397307"/>
                  </a:lnTo>
                  <a:cubicBezTo>
                    <a:pt x="3003171" y="393653"/>
                    <a:pt x="2999122" y="389694"/>
                    <a:pt x="2994066" y="385430"/>
                  </a:cubicBezTo>
                  <a:cubicBezTo>
                    <a:pt x="2989010" y="381166"/>
                    <a:pt x="2983829" y="377343"/>
                    <a:pt x="2978524" y="373961"/>
                  </a:cubicBezTo>
                  <a:close/>
                  <a:moveTo>
                    <a:pt x="2962418" y="366722"/>
                  </a:moveTo>
                  <a:lnTo>
                    <a:pt x="2970743" y="366722"/>
                  </a:lnTo>
                  <a:lnTo>
                    <a:pt x="2970743" y="392601"/>
                  </a:lnTo>
                  <a:cubicBezTo>
                    <a:pt x="2970746" y="394223"/>
                    <a:pt x="2970739" y="395821"/>
                    <a:pt x="2970720" y="397397"/>
                  </a:cubicBezTo>
                  <a:cubicBezTo>
                    <a:pt x="2970701" y="398973"/>
                    <a:pt x="2970648" y="400572"/>
                    <a:pt x="2970562" y="402193"/>
                  </a:cubicBezTo>
                  <a:lnTo>
                    <a:pt x="3021234" y="402193"/>
                  </a:lnTo>
                  <a:lnTo>
                    <a:pt x="3021234" y="410337"/>
                  </a:lnTo>
                  <a:lnTo>
                    <a:pt x="2971828" y="410337"/>
                  </a:lnTo>
                  <a:cubicBezTo>
                    <a:pt x="2975964" y="426938"/>
                    <a:pt x="2982216" y="441287"/>
                    <a:pt x="2990582" y="453386"/>
                  </a:cubicBezTo>
                  <a:cubicBezTo>
                    <a:pt x="2998948" y="465485"/>
                    <a:pt x="3009588" y="474542"/>
                    <a:pt x="3022502" y="480555"/>
                  </a:cubicBezTo>
                  <a:cubicBezTo>
                    <a:pt x="3021382" y="481407"/>
                    <a:pt x="3020273" y="482463"/>
                    <a:pt x="3019176" y="483722"/>
                  </a:cubicBezTo>
                  <a:cubicBezTo>
                    <a:pt x="3018079" y="484982"/>
                    <a:pt x="3017196" y="486218"/>
                    <a:pt x="3016529" y="487432"/>
                  </a:cubicBezTo>
                  <a:cubicBezTo>
                    <a:pt x="3004785" y="481475"/>
                    <a:pt x="2994884" y="473075"/>
                    <a:pt x="2986826" y="462232"/>
                  </a:cubicBezTo>
                  <a:cubicBezTo>
                    <a:pt x="2978770" y="451388"/>
                    <a:pt x="2972443" y="438554"/>
                    <a:pt x="2967847" y="423729"/>
                  </a:cubicBezTo>
                  <a:cubicBezTo>
                    <a:pt x="2965634" y="434889"/>
                    <a:pt x="2960830" y="446004"/>
                    <a:pt x="2953437" y="457074"/>
                  </a:cubicBezTo>
                  <a:cubicBezTo>
                    <a:pt x="2946043" y="468143"/>
                    <a:pt x="2934680" y="478444"/>
                    <a:pt x="2919346" y="487975"/>
                  </a:cubicBezTo>
                  <a:cubicBezTo>
                    <a:pt x="2918588" y="487029"/>
                    <a:pt x="2917615" y="486026"/>
                    <a:pt x="2916427" y="484967"/>
                  </a:cubicBezTo>
                  <a:cubicBezTo>
                    <a:pt x="2915240" y="483907"/>
                    <a:pt x="2914041" y="483040"/>
                    <a:pt x="2912830" y="482365"/>
                  </a:cubicBezTo>
                  <a:cubicBezTo>
                    <a:pt x="2924545" y="475249"/>
                    <a:pt x="2933792" y="467643"/>
                    <a:pt x="2940573" y="459549"/>
                  </a:cubicBezTo>
                  <a:cubicBezTo>
                    <a:pt x="2947354" y="451454"/>
                    <a:pt x="2952326" y="443219"/>
                    <a:pt x="2955487" y="434842"/>
                  </a:cubicBezTo>
                  <a:cubicBezTo>
                    <a:pt x="2958648" y="426466"/>
                    <a:pt x="2960657" y="418298"/>
                    <a:pt x="2961513" y="410337"/>
                  </a:cubicBezTo>
                  <a:lnTo>
                    <a:pt x="2916993" y="410337"/>
                  </a:lnTo>
                  <a:lnTo>
                    <a:pt x="2916993" y="402193"/>
                  </a:lnTo>
                  <a:lnTo>
                    <a:pt x="2962237" y="402193"/>
                  </a:lnTo>
                  <a:cubicBezTo>
                    <a:pt x="2962324" y="400481"/>
                    <a:pt x="2962376" y="398838"/>
                    <a:pt x="2962395" y="397262"/>
                  </a:cubicBezTo>
                  <a:cubicBezTo>
                    <a:pt x="2962414" y="395686"/>
                    <a:pt x="2962421" y="394132"/>
                    <a:pt x="2962418" y="392601"/>
                  </a:cubicBezTo>
                  <a:close/>
                  <a:moveTo>
                    <a:pt x="2876092" y="365998"/>
                  </a:moveTo>
                  <a:cubicBezTo>
                    <a:pt x="2880342" y="368901"/>
                    <a:pt x="2884104" y="371872"/>
                    <a:pt x="2887381" y="374911"/>
                  </a:cubicBezTo>
                  <a:cubicBezTo>
                    <a:pt x="2890658" y="377950"/>
                    <a:pt x="2893470" y="381011"/>
                    <a:pt x="2895819" y="384096"/>
                  </a:cubicBezTo>
                  <a:cubicBezTo>
                    <a:pt x="2899265" y="381652"/>
                    <a:pt x="2902417" y="379164"/>
                    <a:pt x="2905275" y="376630"/>
                  </a:cubicBezTo>
                  <a:cubicBezTo>
                    <a:pt x="2908133" y="374097"/>
                    <a:pt x="2910651" y="371518"/>
                    <a:pt x="2912830" y="368894"/>
                  </a:cubicBezTo>
                  <a:lnTo>
                    <a:pt x="2919888" y="373056"/>
                  </a:lnTo>
                  <a:cubicBezTo>
                    <a:pt x="2917246" y="376042"/>
                    <a:pt x="2914252" y="378983"/>
                    <a:pt x="2910908" y="381879"/>
                  </a:cubicBezTo>
                  <a:cubicBezTo>
                    <a:pt x="2907563" y="384774"/>
                    <a:pt x="2903982" y="387625"/>
                    <a:pt x="2900162" y="390430"/>
                  </a:cubicBezTo>
                  <a:cubicBezTo>
                    <a:pt x="2904558" y="397853"/>
                    <a:pt x="2907439" y="405447"/>
                    <a:pt x="2908804" y="413210"/>
                  </a:cubicBezTo>
                  <a:cubicBezTo>
                    <a:pt x="2910169" y="420973"/>
                    <a:pt x="2910787" y="428883"/>
                    <a:pt x="2910659" y="436940"/>
                  </a:cubicBezTo>
                  <a:cubicBezTo>
                    <a:pt x="2910723" y="447471"/>
                    <a:pt x="2910142" y="456497"/>
                    <a:pt x="2908917" y="464019"/>
                  </a:cubicBezTo>
                  <a:cubicBezTo>
                    <a:pt x="2907692" y="471540"/>
                    <a:pt x="2905437" y="477354"/>
                    <a:pt x="2902153" y="481460"/>
                  </a:cubicBezTo>
                  <a:cubicBezTo>
                    <a:pt x="2901158" y="482644"/>
                    <a:pt x="2899936" y="483624"/>
                    <a:pt x="2898488" y="484401"/>
                  </a:cubicBezTo>
                  <a:cubicBezTo>
                    <a:pt x="2897040" y="485178"/>
                    <a:pt x="2895366" y="485706"/>
                    <a:pt x="2893466" y="485985"/>
                  </a:cubicBezTo>
                  <a:cubicBezTo>
                    <a:pt x="2890733" y="486426"/>
                    <a:pt x="2887784" y="486674"/>
                    <a:pt x="2884621" y="486731"/>
                  </a:cubicBezTo>
                  <a:cubicBezTo>
                    <a:pt x="2881458" y="486788"/>
                    <a:pt x="2878193" y="486720"/>
                    <a:pt x="2874826" y="486527"/>
                  </a:cubicBezTo>
                  <a:cubicBezTo>
                    <a:pt x="2874724" y="485227"/>
                    <a:pt x="2874384" y="483847"/>
                    <a:pt x="2873808" y="482388"/>
                  </a:cubicBezTo>
                  <a:cubicBezTo>
                    <a:pt x="2873231" y="480929"/>
                    <a:pt x="2872484" y="479594"/>
                    <a:pt x="2871568" y="478384"/>
                  </a:cubicBezTo>
                  <a:cubicBezTo>
                    <a:pt x="2875678" y="478655"/>
                    <a:pt x="2879358" y="478791"/>
                    <a:pt x="2882608" y="478791"/>
                  </a:cubicBezTo>
                  <a:cubicBezTo>
                    <a:pt x="2885858" y="478791"/>
                    <a:pt x="2888452" y="478655"/>
                    <a:pt x="2890390" y="478384"/>
                  </a:cubicBezTo>
                  <a:cubicBezTo>
                    <a:pt x="2891728" y="478297"/>
                    <a:pt x="2892852" y="478018"/>
                    <a:pt x="2893760" y="477547"/>
                  </a:cubicBezTo>
                  <a:cubicBezTo>
                    <a:pt x="2894669" y="477075"/>
                    <a:pt x="2895476" y="476389"/>
                    <a:pt x="2896181" y="475488"/>
                  </a:cubicBezTo>
                  <a:cubicBezTo>
                    <a:pt x="2898504" y="472611"/>
                    <a:pt x="2900147" y="467823"/>
                    <a:pt x="2901112" y="461123"/>
                  </a:cubicBezTo>
                  <a:cubicBezTo>
                    <a:pt x="2902078" y="454423"/>
                    <a:pt x="2902545" y="446242"/>
                    <a:pt x="2902515" y="436578"/>
                  </a:cubicBezTo>
                  <a:cubicBezTo>
                    <a:pt x="2902485" y="432989"/>
                    <a:pt x="2902364" y="429309"/>
                    <a:pt x="2902153" y="425539"/>
                  </a:cubicBezTo>
                  <a:cubicBezTo>
                    <a:pt x="2897040" y="431443"/>
                    <a:pt x="2891204" y="437053"/>
                    <a:pt x="2884644" y="442370"/>
                  </a:cubicBezTo>
                  <a:cubicBezTo>
                    <a:pt x="2878084" y="447686"/>
                    <a:pt x="2871614" y="452029"/>
                    <a:pt x="2865234" y="455400"/>
                  </a:cubicBezTo>
                  <a:cubicBezTo>
                    <a:pt x="2864657" y="454355"/>
                    <a:pt x="2863866" y="453187"/>
                    <a:pt x="2862859" y="451893"/>
                  </a:cubicBezTo>
                  <a:cubicBezTo>
                    <a:pt x="2861852" y="450600"/>
                    <a:pt x="2860834" y="449477"/>
                    <a:pt x="2859805" y="448523"/>
                  </a:cubicBezTo>
                  <a:cubicBezTo>
                    <a:pt x="2867364" y="445273"/>
                    <a:pt x="2874912" y="440643"/>
                    <a:pt x="2882450" y="434633"/>
                  </a:cubicBezTo>
                  <a:cubicBezTo>
                    <a:pt x="2889986" y="428623"/>
                    <a:pt x="2896132" y="422274"/>
                    <a:pt x="2900886" y="415585"/>
                  </a:cubicBezTo>
                  <a:cubicBezTo>
                    <a:pt x="2900260" y="412064"/>
                    <a:pt x="2899340" y="408610"/>
                    <a:pt x="2898126" y="405224"/>
                  </a:cubicBezTo>
                  <a:cubicBezTo>
                    <a:pt x="2896912" y="401839"/>
                    <a:pt x="2895359" y="398476"/>
                    <a:pt x="2893466" y="395135"/>
                  </a:cubicBezTo>
                  <a:cubicBezTo>
                    <a:pt x="2889025" y="397951"/>
                    <a:pt x="2884470" y="400644"/>
                    <a:pt x="2879802" y="403211"/>
                  </a:cubicBezTo>
                  <a:cubicBezTo>
                    <a:pt x="2875135" y="405779"/>
                    <a:pt x="2870399" y="408154"/>
                    <a:pt x="2865596" y="410337"/>
                  </a:cubicBezTo>
                  <a:cubicBezTo>
                    <a:pt x="2864929" y="409489"/>
                    <a:pt x="2864092" y="408561"/>
                    <a:pt x="2863085" y="407555"/>
                  </a:cubicBezTo>
                  <a:cubicBezTo>
                    <a:pt x="2862078" y="406548"/>
                    <a:pt x="2861106" y="405666"/>
                    <a:pt x="2860167" y="404908"/>
                  </a:cubicBezTo>
                  <a:cubicBezTo>
                    <a:pt x="2865170" y="402638"/>
                    <a:pt x="2870139" y="400165"/>
                    <a:pt x="2875075" y="397488"/>
                  </a:cubicBezTo>
                  <a:cubicBezTo>
                    <a:pt x="2880010" y="394811"/>
                    <a:pt x="2884753" y="391976"/>
                    <a:pt x="2889304" y="388982"/>
                  </a:cubicBezTo>
                  <a:cubicBezTo>
                    <a:pt x="2886966" y="385811"/>
                    <a:pt x="2884222" y="382697"/>
                    <a:pt x="2881069" y="379639"/>
                  </a:cubicBezTo>
                  <a:cubicBezTo>
                    <a:pt x="2877918" y="376581"/>
                    <a:pt x="2874268" y="373603"/>
                    <a:pt x="2870120" y="370703"/>
                  </a:cubicBezTo>
                  <a:close/>
                  <a:moveTo>
                    <a:pt x="2025063" y="364381"/>
                  </a:moveTo>
                  <a:lnTo>
                    <a:pt x="2132381" y="364381"/>
                  </a:lnTo>
                  <a:lnTo>
                    <a:pt x="2132381" y="415212"/>
                  </a:lnTo>
                  <a:lnTo>
                    <a:pt x="2055104" y="415212"/>
                  </a:lnTo>
                  <a:cubicBezTo>
                    <a:pt x="2053645" y="417584"/>
                    <a:pt x="2052039" y="419955"/>
                    <a:pt x="2050286" y="422327"/>
                  </a:cubicBezTo>
                  <a:cubicBezTo>
                    <a:pt x="2048533" y="424698"/>
                    <a:pt x="2046700" y="426979"/>
                    <a:pt x="2044789" y="429170"/>
                  </a:cubicBezTo>
                  <a:lnTo>
                    <a:pt x="2122246" y="429170"/>
                  </a:lnTo>
                  <a:lnTo>
                    <a:pt x="2124056" y="428626"/>
                  </a:lnTo>
                  <a:lnTo>
                    <a:pt x="2129485" y="432598"/>
                  </a:lnTo>
                  <a:cubicBezTo>
                    <a:pt x="2124463" y="439361"/>
                    <a:pt x="2118310" y="445414"/>
                    <a:pt x="2111026" y="450756"/>
                  </a:cubicBezTo>
                  <a:cubicBezTo>
                    <a:pt x="2103741" y="456099"/>
                    <a:pt x="2095598" y="460843"/>
                    <a:pt x="2086594" y="464988"/>
                  </a:cubicBezTo>
                  <a:cubicBezTo>
                    <a:pt x="2097057" y="468510"/>
                    <a:pt x="2108255" y="471376"/>
                    <a:pt x="2120188" y="473586"/>
                  </a:cubicBezTo>
                  <a:cubicBezTo>
                    <a:pt x="2132121" y="475796"/>
                    <a:pt x="2144449" y="477395"/>
                    <a:pt x="2157174" y="478384"/>
                  </a:cubicBezTo>
                  <a:cubicBezTo>
                    <a:pt x="2156171" y="479518"/>
                    <a:pt x="2155236" y="480823"/>
                    <a:pt x="2154369" y="482297"/>
                  </a:cubicBezTo>
                  <a:cubicBezTo>
                    <a:pt x="2153502" y="483771"/>
                    <a:pt x="2152748" y="485121"/>
                    <a:pt x="2152107" y="486346"/>
                  </a:cubicBezTo>
                  <a:cubicBezTo>
                    <a:pt x="2138372" y="485095"/>
                    <a:pt x="2125078" y="483074"/>
                    <a:pt x="2112225" y="480284"/>
                  </a:cubicBezTo>
                  <a:cubicBezTo>
                    <a:pt x="2099372" y="477493"/>
                    <a:pt x="2087390" y="473843"/>
                    <a:pt x="2076278" y="469332"/>
                  </a:cubicBezTo>
                  <a:cubicBezTo>
                    <a:pt x="2063663" y="474190"/>
                    <a:pt x="2050437" y="478096"/>
                    <a:pt x="2036600" y="481053"/>
                  </a:cubicBezTo>
                  <a:cubicBezTo>
                    <a:pt x="2022763" y="484009"/>
                    <a:pt x="2009084" y="486196"/>
                    <a:pt x="1995564" y="487613"/>
                  </a:cubicBezTo>
                  <a:cubicBezTo>
                    <a:pt x="1995266" y="486301"/>
                    <a:pt x="1994776" y="484899"/>
                    <a:pt x="1994093" y="483406"/>
                  </a:cubicBezTo>
                  <a:cubicBezTo>
                    <a:pt x="1993411" y="481913"/>
                    <a:pt x="1992695" y="480601"/>
                    <a:pt x="1991944" y="479469"/>
                  </a:cubicBezTo>
                  <a:cubicBezTo>
                    <a:pt x="2004360" y="478406"/>
                    <a:pt x="2016900" y="476686"/>
                    <a:pt x="2029564" y="474310"/>
                  </a:cubicBezTo>
                  <a:cubicBezTo>
                    <a:pt x="2042229" y="471935"/>
                    <a:pt x="2054362" y="468767"/>
                    <a:pt x="2065963" y="464807"/>
                  </a:cubicBezTo>
                  <a:cubicBezTo>
                    <a:pt x="2059421" y="461639"/>
                    <a:pt x="2053366" y="458109"/>
                    <a:pt x="2047798" y="454217"/>
                  </a:cubicBezTo>
                  <a:cubicBezTo>
                    <a:pt x="2042229" y="450325"/>
                    <a:pt x="2037305" y="446071"/>
                    <a:pt x="2033025" y="441455"/>
                  </a:cubicBezTo>
                  <a:cubicBezTo>
                    <a:pt x="2029210" y="444902"/>
                    <a:pt x="2025304" y="448145"/>
                    <a:pt x="2021307" y="451185"/>
                  </a:cubicBezTo>
                  <a:cubicBezTo>
                    <a:pt x="2017311" y="454224"/>
                    <a:pt x="2013314" y="457015"/>
                    <a:pt x="2009318" y="459557"/>
                  </a:cubicBezTo>
                  <a:cubicBezTo>
                    <a:pt x="2008628" y="458765"/>
                    <a:pt x="2007655" y="457769"/>
                    <a:pt x="2006400" y="456570"/>
                  </a:cubicBezTo>
                  <a:cubicBezTo>
                    <a:pt x="2005144" y="455371"/>
                    <a:pt x="2003945" y="454375"/>
                    <a:pt x="2002803" y="453583"/>
                  </a:cubicBezTo>
                  <a:cubicBezTo>
                    <a:pt x="2011075" y="448908"/>
                    <a:pt x="2018962" y="443284"/>
                    <a:pt x="2026465" y="436711"/>
                  </a:cubicBezTo>
                  <a:cubicBezTo>
                    <a:pt x="2033968" y="430138"/>
                    <a:pt x="2040317" y="422972"/>
                    <a:pt x="2045513" y="415212"/>
                  </a:cubicBezTo>
                  <a:lnTo>
                    <a:pt x="2025063" y="415212"/>
                  </a:lnTo>
                  <a:close/>
                  <a:moveTo>
                    <a:pt x="2704263" y="362752"/>
                  </a:moveTo>
                  <a:lnTo>
                    <a:pt x="2774106" y="362752"/>
                  </a:lnTo>
                  <a:lnTo>
                    <a:pt x="2774106" y="370692"/>
                  </a:lnTo>
                  <a:lnTo>
                    <a:pt x="2704263" y="370692"/>
                  </a:lnTo>
                  <a:close/>
                  <a:moveTo>
                    <a:pt x="709841" y="358397"/>
                  </a:moveTo>
                  <a:lnTo>
                    <a:pt x="819693" y="358397"/>
                  </a:lnTo>
                  <a:lnTo>
                    <a:pt x="819693" y="366722"/>
                  </a:lnTo>
                  <a:lnTo>
                    <a:pt x="768658" y="366722"/>
                  </a:lnTo>
                  <a:lnTo>
                    <a:pt x="768658" y="412509"/>
                  </a:lnTo>
                  <a:lnTo>
                    <a:pt x="813178" y="412509"/>
                  </a:lnTo>
                  <a:lnTo>
                    <a:pt x="813178" y="420834"/>
                  </a:lnTo>
                  <a:lnTo>
                    <a:pt x="768658" y="420834"/>
                  </a:lnTo>
                  <a:lnTo>
                    <a:pt x="768658" y="473135"/>
                  </a:lnTo>
                  <a:lnTo>
                    <a:pt x="823855" y="473135"/>
                  </a:lnTo>
                  <a:lnTo>
                    <a:pt x="823855" y="481460"/>
                  </a:lnTo>
                  <a:lnTo>
                    <a:pt x="704050" y="481460"/>
                  </a:lnTo>
                  <a:lnTo>
                    <a:pt x="704050" y="473135"/>
                  </a:lnTo>
                  <a:lnTo>
                    <a:pt x="759609" y="473135"/>
                  </a:lnTo>
                  <a:lnTo>
                    <a:pt x="759609" y="420834"/>
                  </a:lnTo>
                  <a:lnTo>
                    <a:pt x="716718" y="420834"/>
                  </a:lnTo>
                  <a:lnTo>
                    <a:pt x="716718" y="412509"/>
                  </a:lnTo>
                  <a:lnTo>
                    <a:pt x="759609" y="412509"/>
                  </a:lnTo>
                  <a:lnTo>
                    <a:pt x="759609" y="366722"/>
                  </a:lnTo>
                  <a:lnTo>
                    <a:pt x="709841" y="366722"/>
                  </a:lnTo>
                  <a:close/>
                  <a:moveTo>
                    <a:pt x="1182129" y="357854"/>
                  </a:moveTo>
                  <a:lnTo>
                    <a:pt x="1182129" y="386629"/>
                  </a:lnTo>
                  <a:lnTo>
                    <a:pt x="1197150" y="386629"/>
                  </a:lnTo>
                  <a:cubicBezTo>
                    <a:pt x="1208762" y="377761"/>
                    <a:pt x="1219560" y="368170"/>
                    <a:pt x="1229544" y="357854"/>
                  </a:cubicBezTo>
                  <a:close/>
                  <a:moveTo>
                    <a:pt x="3170520" y="353149"/>
                  </a:moveTo>
                  <a:cubicBezTo>
                    <a:pt x="3172752" y="367838"/>
                    <a:pt x="3175617" y="381668"/>
                    <a:pt x="3179116" y="394637"/>
                  </a:cubicBezTo>
                  <a:cubicBezTo>
                    <a:pt x="3182615" y="407607"/>
                    <a:pt x="3186928" y="419537"/>
                    <a:pt x="3192056" y="430425"/>
                  </a:cubicBezTo>
                  <a:cubicBezTo>
                    <a:pt x="3197877" y="419831"/>
                    <a:pt x="3202975" y="408082"/>
                    <a:pt x="3207348" y="395180"/>
                  </a:cubicBezTo>
                  <a:cubicBezTo>
                    <a:pt x="3211722" y="382278"/>
                    <a:pt x="3215190" y="368268"/>
                    <a:pt x="3217754" y="353149"/>
                  </a:cubicBezTo>
                  <a:close/>
                  <a:moveTo>
                    <a:pt x="2551233" y="346622"/>
                  </a:moveTo>
                  <a:lnTo>
                    <a:pt x="2551233" y="364200"/>
                  </a:lnTo>
                  <a:lnTo>
                    <a:pt x="2569150" y="364200"/>
                  </a:lnTo>
                  <a:lnTo>
                    <a:pt x="2569150" y="346622"/>
                  </a:lnTo>
                  <a:close/>
                  <a:moveTo>
                    <a:pt x="4046162" y="344455"/>
                  </a:moveTo>
                  <a:lnTo>
                    <a:pt x="4055392" y="346810"/>
                  </a:lnTo>
                  <a:cubicBezTo>
                    <a:pt x="4054299" y="349742"/>
                    <a:pt x="4053183" y="352708"/>
                    <a:pt x="4052044" y="355708"/>
                  </a:cubicBezTo>
                  <a:cubicBezTo>
                    <a:pt x="4050906" y="358709"/>
                    <a:pt x="4049790" y="361539"/>
                    <a:pt x="4048696" y="364200"/>
                  </a:cubicBezTo>
                  <a:lnTo>
                    <a:pt x="4090682" y="364200"/>
                  </a:lnTo>
                  <a:lnTo>
                    <a:pt x="4090682" y="424804"/>
                  </a:lnTo>
                  <a:lnTo>
                    <a:pt x="4054306" y="424804"/>
                  </a:lnTo>
                  <a:lnTo>
                    <a:pt x="4054306" y="477127"/>
                  </a:lnTo>
                  <a:cubicBezTo>
                    <a:pt x="4054344" y="479706"/>
                    <a:pt x="4053998" y="481687"/>
                    <a:pt x="4053266" y="483067"/>
                  </a:cubicBezTo>
                  <a:cubicBezTo>
                    <a:pt x="4052534" y="484448"/>
                    <a:pt x="4051192" y="485478"/>
                    <a:pt x="4049239" y="486158"/>
                  </a:cubicBezTo>
                  <a:cubicBezTo>
                    <a:pt x="4047196" y="486854"/>
                    <a:pt x="4044225" y="487267"/>
                    <a:pt x="4040326" y="487399"/>
                  </a:cubicBezTo>
                  <a:cubicBezTo>
                    <a:pt x="4036428" y="487530"/>
                    <a:pt x="4031376" y="487538"/>
                    <a:pt x="4025170" y="487421"/>
                  </a:cubicBezTo>
                  <a:cubicBezTo>
                    <a:pt x="4024887" y="486305"/>
                    <a:pt x="4024502" y="485064"/>
                    <a:pt x="4024016" y="483700"/>
                  </a:cubicBezTo>
                  <a:cubicBezTo>
                    <a:pt x="4023529" y="482335"/>
                    <a:pt x="4023009" y="481049"/>
                    <a:pt x="4022455" y="479843"/>
                  </a:cubicBezTo>
                  <a:cubicBezTo>
                    <a:pt x="4027518" y="480008"/>
                    <a:pt x="4031870" y="480084"/>
                    <a:pt x="4035508" y="480069"/>
                  </a:cubicBezTo>
                  <a:cubicBezTo>
                    <a:pt x="4039146" y="480054"/>
                    <a:pt x="4041552" y="480039"/>
                    <a:pt x="4042724" y="480024"/>
                  </a:cubicBezTo>
                  <a:cubicBezTo>
                    <a:pt x="4043968" y="479948"/>
                    <a:pt x="4044828" y="479692"/>
                    <a:pt x="4045303" y="479254"/>
                  </a:cubicBezTo>
                  <a:cubicBezTo>
                    <a:pt x="4045778" y="478817"/>
                    <a:pt x="4046004" y="478108"/>
                    <a:pt x="4045982" y="477127"/>
                  </a:cubicBezTo>
                  <a:lnTo>
                    <a:pt x="4045982" y="424804"/>
                  </a:lnTo>
                  <a:lnTo>
                    <a:pt x="4011234" y="424804"/>
                  </a:lnTo>
                  <a:lnTo>
                    <a:pt x="4011234" y="364200"/>
                  </a:lnTo>
                  <a:lnTo>
                    <a:pt x="4040552" y="364200"/>
                  </a:lnTo>
                  <a:cubicBezTo>
                    <a:pt x="4041578" y="361113"/>
                    <a:pt x="4042604" y="357776"/>
                    <a:pt x="4043629" y="354191"/>
                  </a:cubicBezTo>
                  <a:cubicBezTo>
                    <a:pt x="4044654" y="350606"/>
                    <a:pt x="4045499" y="347361"/>
                    <a:pt x="4046162" y="344455"/>
                  </a:cubicBezTo>
                  <a:close/>
                  <a:moveTo>
                    <a:pt x="3221555" y="344281"/>
                  </a:moveTo>
                  <a:lnTo>
                    <a:pt x="3226984" y="345910"/>
                  </a:lnTo>
                  <a:cubicBezTo>
                    <a:pt x="3224243" y="364999"/>
                    <a:pt x="3220314" y="382335"/>
                    <a:pt x="3215198" y="397918"/>
                  </a:cubicBezTo>
                  <a:cubicBezTo>
                    <a:pt x="3210082" y="413500"/>
                    <a:pt x="3203936" y="427352"/>
                    <a:pt x="3196761" y="439474"/>
                  </a:cubicBezTo>
                  <a:cubicBezTo>
                    <a:pt x="3201542" y="448010"/>
                    <a:pt x="3207046" y="455641"/>
                    <a:pt x="3213275" y="462367"/>
                  </a:cubicBezTo>
                  <a:cubicBezTo>
                    <a:pt x="3219504" y="469094"/>
                    <a:pt x="3226547" y="474734"/>
                    <a:pt x="3234404" y="479288"/>
                  </a:cubicBezTo>
                  <a:cubicBezTo>
                    <a:pt x="3233280" y="480133"/>
                    <a:pt x="3232134" y="481159"/>
                    <a:pt x="3230966" y="482365"/>
                  </a:cubicBezTo>
                  <a:cubicBezTo>
                    <a:pt x="3229796" y="483572"/>
                    <a:pt x="3228832" y="484778"/>
                    <a:pt x="3228070" y="485985"/>
                  </a:cubicBezTo>
                  <a:cubicBezTo>
                    <a:pt x="3220582" y="481370"/>
                    <a:pt x="3213840" y="475850"/>
                    <a:pt x="3207846" y="469425"/>
                  </a:cubicBezTo>
                  <a:cubicBezTo>
                    <a:pt x="3201851" y="463001"/>
                    <a:pt x="3196467" y="455671"/>
                    <a:pt x="3191694" y="447437"/>
                  </a:cubicBezTo>
                  <a:cubicBezTo>
                    <a:pt x="3186069" y="455946"/>
                    <a:pt x="3180081" y="463540"/>
                    <a:pt x="3173732" y="470217"/>
                  </a:cubicBezTo>
                  <a:cubicBezTo>
                    <a:pt x="3167383" y="476894"/>
                    <a:pt x="3160762" y="482633"/>
                    <a:pt x="3153870" y="487432"/>
                  </a:cubicBezTo>
                  <a:cubicBezTo>
                    <a:pt x="3153120" y="486294"/>
                    <a:pt x="3152222" y="485087"/>
                    <a:pt x="3151178" y="483813"/>
                  </a:cubicBezTo>
                  <a:cubicBezTo>
                    <a:pt x="3150134" y="482538"/>
                    <a:pt x="3149101" y="481513"/>
                    <a:pt x="3148079" y="480736"/>
                  </a:cubicBezTo>
                  <a:cubicBezTo>
                    <a:pt x="3155163" y="476099"/>
                    <a:pt x="3161988" y="470262"/>
                    <a:pt x="3168552" y="463227"/>
                  </a:cubicBezTo>
                  <a:cubicBezTo>
                    <a:pt x="3175116" y="456192"/>
                    <a:pt x="3181262" y="448093"/>
                    <a:pt x="3186988" y="438931"/>
                  </a:cubicBezTo>
                  <a:cubicBezTo>
                    <a:pt x="3181141" y="427134"/>
                    <a:pt x="3176232" y="414036"/>
                    <a:pt x="3172262" y="399637"/>
                  </a:cubicBezTo>
                  <a:cubicBezTo>
                    <a:pt x="3168292" y="385238"/>
                    <a:pt x="3165057" y="369742"/>
                    <a:pt x="3162557" y="353149"/>
                  </a:cubicBezTo>
                  <a:lnTo>
                    <a:pt x="3151879" y="353149"/>
                  </a:lnTo>
                  <a:lnTo>
                    <a:pt x="3151879" y="344824"/>
                  </a:lnTo>
                  <a:lnTo>
                    <a:pt x="3220107" y="344824"/>
                  </a:lnTo>
                  <a:close/>
                  <a:moveTo>
                    <a:pt x="3091976" y="340843"/>
                  </a:moveTo>
                  <a:lnTo>
                    <a:pt x="3091976" y="370161"/>
                  </a:lnTo>
                  <a:lnTo>
                    <a:pt x="3128534" y="370161"/>
                  </a:lnTo>
                  <a:lnTo>
                    <a:pt x="3128534" y="340843"/>
                  </a:lnTo>
                  <a:close/>
                  <a:moveTo>
                    <a:pt x="69628" y="340843"/>
                  </a:moveTo>
                  <a:lnTo>
                    <a:pt x="155410" y="340843"/>
                  </a:lnTo>
                  <a:lnTo>
                    <a:pt x="155410" y="487613"/>
                  </a:lnTo>
                  <a:lnTo>
                    <a:pt x="146904" y="487613"/>
                  </a:lnTo>
                  <a:lnTo>
                    <a:pt x="146904" y="472411"/>
                  </a:lnTo>
                  <a:lnTo>
                    <a:pt x="68361" y="472411"/>
                  </a:lnTo>
                  <a:lnTo>
                    <a:pt x="68361" y="464087"/>
                  </a:lnTo>
                  <a:lnTo>
                    <a:pt x="146904" y="464087"/>
                  </a:lnTo>
                  <a:lnTo>
                    <a:pt x="146904" y="407441"/>
                  </a:lnTo>
                  <a:lnTo>
                    <a:pt x="73971" y="407441"/>
                  </a:lnTo>
                  <a:lnTo>
                    <a:pt x="73971" y="398936"/>
                  </a:lnTo>
                  <a:lnTo>
                    <a:pt x="146904" y="398936"/>
                  </a:lnTo>
                  <a:lnTo>
                    <a:pt x="146904" y="348986"/>
                  </a:lnTo>
                  <a:lnTo>
                    <a:pt x="69628" y="348986"/>
                  </a:lnTo>
                  <a:close/>
                  <a:moveTo>
                    <a:pt x="1790412" y="340288"/>
                  </a:moveTo>
                  <a:lnTo>
                    <a:pt x="1790412" y="469165"/>
                  </a:lnTo>
                  <a:lnTo>
                    <a:pt x="1921461" y="469165"/>
                  </a:lnTo>
                  <a:lnTo>
                    <a:pt x="1921461" y="340288"/>
                  </a:lnTo>
                  <a:close/>
                  <a:moveTo>
                    <a:pt x="2477576" y="337585"/>
                  </a:moveTo>
                  <a:lnTo>
                    <a:pt x="2512323" y="337585"/>
                  </a:lnTo>
                  <a:cubicBezTo>
                    <a:pt x="2508979" y="346132"/>
                    <a:pt x="2505307" y="355143"/>
                    <a:pt x="2501306" y="364618"/>
                  </a:cubicBezTo>
                  <a:cubicBezTo>
                    <a:pt x="2497306" y="374093"/>
                    <a:pt x="2493498" y="382697"/>
                    <a:pt x="2489882" y="390430"/>
                  </a:cubicBezTo>
                  <a:lnTo>
                    <a:pt x="2507075" y="390430"/>
                  </a:lnTo>
                  <a:lnTo>
                    <a:pt x="2508704" y="390249"/>
                  </a:lnTo>
                  <a:lnTo>
                    <a:pt x="2513409" y="391697"/>
                  </a:lnTo>
                  <a:cubicBezTo>
                    <a:pt x="2512225" y="403984"/>
                    <a:pt x="2510521" y="415107"/>
                    <a:pt x="2508297" y="425066"/>
                  </a:cubicBezTo>
                  <a:cubicBezTo>
                    <a:pt x="2506072" y="435024"/>
                    <a:pt x="2503372" y="443931"/>
                    <a:pt x="2500198" y="451786"/>
                  </a:cubicBezTo>
                  <a:cubicBezTo>
                    <a:pt x="2508289" y="462376"/>
                    <a:pt x="2517760" y="469435"/>
                    <a:pt x="2528611" y="472965"/>
                  </a:cubicBezTo>
                  <a:cubicBezTo>
                    <a:pt x="2539462" y="476494"/>
                    <a:pt x="2550924" y="478123"/>
                    <a:pt x="2562996" y="477852"/>
                  </a:cubicBezTo>
                  <a:lnTo>
                    <a:pt x="2586704" y="477852"/>
                  </a:lnTo>
                  <a:cubicBezTo>
                    <a:pt x="2585969" y="478908"/>
                    <a:pt x="2585313" y="480179"/>
                    <a:pt x="2584736" y="481664"/>
                  </a:cubicBezTo>
                  <a:cubicBezTo>
                    <a:pt x="2584159" y="483149"/>
                    <a:pt x="2583729" y="484465"/>
                    <a:pt x="2583446" y="485611"/>
                  </a:cubicBezTo>
                  <a:lnTo>
                    <a:pt x="2562453" y="485611"/>
                  </a:lnTo>
                  <a:cubicBezTo>
                    <a:pt x="2549521" y="485883"/>
                    <a:pt x="2537426" y="484257"/>
                    <a:pt x="2526168" y="480732"/>
                  </a:cubicBezTo>
                  <a:cubicBezTo>
                    <a:pt x="2514910" y="477207"/>
                    <a:pt x="2504986" y="470153"/>
                    <a:pt x="2496398" y="459570"/>
                  </a:cubicBezTo>
                  <a:cubicBezTo>
                    <a:pt x="2493404" y="465622"/>
                    <a:pt x="2490026" y="470937"/>
                    <a:pt x="2486263" y="475515"/>
                  </a:cubicBezTo>
                  <a:cubicBezTo>
                    <a:pt x="2482500" y="480093"/>
                    <a:pt x="2478398" y="484001"/>
                    <a:pt x="2473957" y="487240"/>
                  </a:cubicBezTo>
                  <a:cubicBezTo>
                    <a:pt x="2473266" y="486272"/>
                    <a:pt x="2472339" y="485225"/>
                    <a:pt x="2471174" y="484101"/>
                  </a:cubicBezTo>
                  <a:cubicBezTo>
                    <a:pt x="2470009" y="482976"/>
                    <a:pt x="2468946" y="482156"/>
                    <a:pt x="2467984" y="481641"/>
                  </a:cubicBezTo>
                  <a:cubicBezTo>
                    <a:pt x="2472690" y="478219"/>
                    <a:pt x="2476988" y="474082"/>
                    <a:pt x="2480879" y="469230"/>
                  </a:cubicBezTo>
                  <a:cubicBezTo>
                    <a:pt x="2484770" y="464378"/>
                    <a:pt x="2488254" y="458744"/>
                    <a:pt x="2491330" y="452329"/>
                  </a:cubicBezTo>
                  <a:cubicBezTo>
                    <a:pt x="2488616" y="447993"/>
                    <a:pt x="2486127" y="443090"/>
                    <a:pt x="2483865" y="437622"/>
                  </a:cubicBezTo>
                  <a:cubicBezTo>
                    <a:pt x="2481603" y="432154"/>
                    <a:pt x="2479567" y="426075"/>
                    <a:pt x="2477757" y="419386"/>
                  </a:cubicBezTo>
                  <a:lnTo>
                    <a:pt x="2484453" y="416490"/>
                  </a:lnTo>
                  <a:cubicBezTo>
                    <a:pt x="2485901" y="421818"/>
                    <a:pt x="2487484" y="426728"/>
                    <a:pt x="2489204" y="431219"/>
                  </a:cubicBezTo>
                  <a:cubicBezTo>
                    <a:pt x="2490923" y="435710"/>
                    <a:pt x="2492778" y="439851"/>
                    <a:pt x="2494769" y="443641"/>
                  </a:cubicBezTo>
                  <a:cubicBezTo>
                    <a:pt x="2497204" y="437396"/>
                    <a:pt x="2499256" y="430473"/>
                    <a:pt x="2500922" y="422871"/>
                  </a:cubicBezTo>
                  <a:cubicBezTo>
                    <a:pt x="2502588" y="415269"/>
                    <a:pt x="2503916" y="406989"/>
                    <a:pt x="2504903" y="398031"/>
                  </a:cubicBezTo>
                  <a:lnTo>
                    <a:pt x="2478119" y="398031"/>
                  </a:lnTo>
                  <a:cubicBezTo>
                    <a:pt x="2481562" y="391086"/>
                    <a:pt x="2485309" y="382851"/>
                    <a:pt x="2489362" y="373328"/>
                  </a:cubicBezTo>
                  <a:cubicBezTo>
                    <a:pt x="2493416" y="363804"/>
                    <a:pt x="2497208" y="354484"/>
                    <a:pt x="2500741" y="345367"/>
                  </a:cubicBezTo>
                  <a:lnTo>
                    <a:pt x="2477576" y="345367"/>
                  </a:lnTo>
                  <a:close/>
                  <a:moveTo>
                    <a:pt x="359283" y="334520"/>
                  </a:moveTo>
                  <a:lnTo>
                    <a:pt x="365255" y="335424"/>
                  </a:lnTo>
                  <a:cubicBezTo>
                    <a:pt x="364761" y="341434"/>
                    <a:pt x="364120" y="348299"/>
                    <a:pt x="363331" y="356017"/>
                  </a:cubicBezTo>
                  <a:cubicBezTo>
                    <a:pt x="362543" y="363735"/>
                    <a:pt x="361674" y="371676"/>
                    <a:pt x="360724" y="379840"/>
                  </a:cubicBezTo>
                  <a:cubicBezTo>
                    <a:pt x="359775" y="388004"/>
                    <a:pt x="358812" y="395761"/>
                    <a:pt x="357835" y="403109"/>
                  </a:cubicBezTo>
                  <a:lnTo>
                    <a:pt x="381724" y="403109"/>
                  </a:lnTo>
                  <a:cubicBezTo>
                    <a:pt x="381720" y="403215"/>
                    <a:pt x="381682" y="403816"/>
                    <a:pt x="381611" y="404914"/>
                  </a:cubicBezTo>
                  <a:cubicBezTo>
                    <a:pt x="381539" y="406012"/>
                    <a:pt x="381456" y="406974"/>
                    <a:pt x="381362" y="407801"/>
                  </a:cubicBezTo>
                  <a:cubicBezTo>
                    <a:pt x="379930" y="424093"/>
                    <a:pt x="378471" y="437319"/>
                    <a:pt x="376985" y="447478"/>
                  </a:cubicBezTo>
                  <a:cubicBezTo>
                    <a:pt x="375499" y="457638"/>
                    <a:pt x="373893" y="465434"/>
                    <a:pt x="372166" y="470867"/>
                  </a:cubicBezTo>
                  <a:cubicBezTo>
                    <a:pt x="370439" y="476300"/>
                    <a:pt x="368497" y="480072"/>
                    <a:pt x="366341" y="482185"/>
                  </a:cubicBezTo>
                  <a:cubicBezTo>
                    <a:pt x="364856" y="483609"/>
                    <a:pt x="363257" y="484639"/>
                    <a:pt x="361545" y="485275"/>
                  </a:cubicBezTo>
                  <a:cubicBezTo>
                    <a:pt x="359833" y="485910"/>
                    <a:pt x="357692" y="486263"/>
                    <a:pt x="355121" y="486335"/>
                  </a:cubicBezTo>
                  <a:cubicBezTo>
                    <a:pt x="352881" y="486512"/>
                    <a:pt x="349850" y="486565"/>
                    <a:pt x="346027" y="486494"/>
                  </a:cubicBezTo>
                  <a:cubicBezTo>
                    <a:pt x="342203" y="486422"/>
                    <a:pt x="337996" y="486248"/>
                    <a:pt x="333404" y="485973"/>
                  </a:cubicBezTo>
                  <a:cubicBezTo>
                    <a:pt x="333317" y="484669"/>
                    <a:pt x="333083" y="483263"/>
                    <a:pt x="332702" y="481756"/>
                  </a:cubicBezTo>
                  <a:cubicBezTo>
                    <a:pt x="332321" y="480248"/>
                    <a:pt x="331771" y="478886"/>
                    <a:pt x="331051" y="477670"/>
                  </a:cubicBezTo>
                  <a:cubicBezTo>
                    <a:pt x="335775" y="478191"/>
                    <a:pt x="340081" y="478508"/>
                    <a:pt x="343968" y="478621"/>
                  </a:cubicBezTo>
                  <a:cubicBezTo>
                    <a:pt x="347855" y="478734"/>
                    <a:pt x="350668" y="478779"/>
                    <a:pt x="352406" y="478757"/>
                  </a:cubicBezTo>
                  <a:cubicBezTo>
                    <a:pt x="354016" y="478776"/>
                    <a:pt x="355366" y="478647"/>
                    <a:pt x="356455" y="478372"/>
                  </a:cubicBezTo>
                  <a:cubicBezTo>
                    <a:pt x="357545" y="478097"/>
                    <a:pt x="358487" y="477561"/>
                    <a:pt x="359283" y="476765"/>
                  </a:cubicBezTo>
                  <a:cubicBezTo>
                    <a:pt x="361088" y="475104"/>
                    <a:pt x="362766" y="471865"/>
                    <a:pt x="364317" y="467047"/>
                  </a:cubicBezTo>
                  <a:cubicBezTo>
                    <a:pt x="365867" y="462229"/>
                    <a:pt x="367317" y="455289"/>
                    <a:pt x="368667" y="446228"/>
                  </a:cubicBezTo>
                  <a:cubicBezTo>
                    <a:pt x="370016" y="437166"/>
                    <a:pt x="371292" y="425440"/>
                    <a:pt x="372494" y="411050"/>
                  </a:cubicBezTo>
                  <a:lnTo>
                    <a:pt x="298837" y="411050"/>
                  </a:lnTo>
                  <a:lnTo>
                    <a:pt x="298837" y="410869"/>
                  </a:lnTo>
                  <a:lnTo>
                    <a:pt x="296485" y="410869"/>
                  </a:lnTo>
                  <a:cubicBezTo>
                    <a:pt x="297216" y="406192"/>
                    <a:pt x="297945" y="400756"/>
                    <a:pt x="298670" y="394561"/>
                  </a:cubicBezTo>
                  <a:cubicBezTo>
                    <a:pt x="299395" y="388366"/>
                    <a:pt x="300070" y="381990"/>
                    <a:pt x="300694" y="375431"/>
                  </a:cubicBezTo>
                  <a:cubicBezTo>
                    <a:pt x="301318" y="368873"/>
                    <a:pt x="301846" y="362710"/>
                    <a:pt x="302276" y="356941"/>
                  </a:cubicBezTo>
                  <a:lnTo>
                    <a:pt x="310239" y="357665"/>
                  </a:lnTo>
                  <a:cubicBezTo>
                    <a:pt x="309677" y="364910"/>
                    <a:pt x="308991" y="372596"/>
                    <a:pt x="308180" y="380724"/>
                  </a:cubicBezTo>
                  <a:cubicBezTo>
                    <a:pt x="307370" y="388852"/>
                    <a:pt x="306548" y="396313"/>
                    <a:pt x="305714" y="403109"/>
                  </a:cubicBezTo>
                  <a:lnTo>
                    <a:pt x="349510" y="403109"/>
                  </a:lnTo>
                  <a:cubicBezTo>
                    <a:pt x="350364" y="396678"/>
                    <a:pt x="351211" y="389862"/>
                    <a:pt x="352051" y="382662"/>
                  </a:cubicBezTo>
                  <a:cubicBezTo>
                    <a:pt x="352891" y="375461"/>
                    <a:pt x="353671" y="368432"/>
                    <a:pt x="354390" y="361574"/>
                  </a:cubicBezTo>
                  <a:cubicBezTo>
                    <a:pt x="355109" y="354717"/>
                    <a:pt x="355715" y="348587"/>
                    <a:pt x="356206" y="343184"/>
                  </a:cubicBezTo>
                  <a:lnTo>
                    <a:pt x="293589" y="343184"/>
                  </a:lnTo>
                  <a:lnTo>
                    <a:pt x="293589" y="335063"/>
                  </a:lnTo>
                  <a:lnTo>
                    <a:pt x="357835" y="335063"/>
                  </a:lnTo>
                  <a:close/>
                  <a:moveTo>
                    <a:pt x="223009" y="334146"/>
                  </a:moveTo>
                  <a:lnTo>
                    <a:pt x="283274" y="334146"/>
                  </a:lnTo>
                  <a:lnTo>
                    <a:pt x="283274" y="342290"/>
                  </a:lnTo>
                  <a:lnTo>
                    <a:pt x="255584" y="342290"/>
                  </a:lnTo>
                  <a:cubicBezTo>
                    <a:pt x="253967" y="350642"/>
                    <a:pt x="252135" y="358778"/>
                    <a:pt x="250087" y="366699"/>
                  </a:cubicBezTo>
                  <a:cubicBezTo>
                    <a:pt x="248040" y="374621"/>
                    <a:pt x="245710" y="382169"/>
                    <a:pt x="243097" y="389344"/>
                  </a:cubicBezTo>
                  <a:lnTo>
                    <a:pt x="277301" y="389344"/>
                  </a:lnTo>
                  <a:lnTo>
                    <a:pt x="277301" y="464087"/>
                  </a:lnTo>
                  <a:lnTo>
                    <a:pt x="243278" y="464087"/>
                  </a:lnTo>
                  <a:lnTo>
                    <a:pt x="243278" y="479478"/>
                  </a:lnTo>
                  <a:lnTo>
                    <a:pt x="235315" y="479478"/>
                  </a:lnTo>
                  <a:lnTo>
                    <a:pt x="235315" y="407801"/>
                  </a:lnTo>
                  <a:cubicBezTo>
                    <a:pt x="232058" y="414463"/>
                    <a:pt x="228438" y="420496"/>
                    <a:pt x="224457" y="425902"/>
                  </a:cubicBezTo>
                  <a:cubicBezTo>
                    <a:pt x="224042" y="424902"/>
                    <a:pt x="223333" y="423596"/>
                    <a:pt x="222330" y="421985"/>
                  </a:cubicBezTo>
                  <a:cubicBezTo>
                    <a:pt x="221327" y="420374"/>
                    <a:pt x="220347" y="419023"/>
                    <a:pt x="219389" y="417932"/>
                  </a:cubicBezTo>
                  <a:cubicBezTo>
                    <a:pt x="226142" y="408734"/>
                    <a:pt x="231775" y="397599"/>
                    <a:pt x="236288" y="384527"/>
                  </a:cubicBezTo>
                  <a:cubicBezTo>
                    <a:pt x="240801" y="371455"/>
                    <a:pt x="244398" y="357376"/>
                    <a:pt x="247079" y="342290"/>
                  </a:cubicBezTo>
                  <a:lnTo>
                    <a:pt x="223009" y="342290"/>
                  </a:lnTo>
                  <a:close/>
                  <a:moveTo>
                    <a:pt x="2699196" y="333253"/>
                  </a:moveTo>
                  <a:lnTo>
                    <a:pt x="2797986" y="333253"/>
                  </a:lnTo>
                  <a:lnTo>
                    <a:pt x="2797986" y="474401"/>
                  </a:lnTo>
                  <a:cubicBezTo>
                    <a:pt x="2798008" y="477783"/>
                    <a:pt x="2797512" y="480340"/>
                    <a:pt x="2796497" y="482071"/>
                  </a:cubicBezTo>
                  <a:cubicBezTo>
                    <a:pt x="2795482" y="483801"/>
                    <a:pt x="2793812" y="485046"/>
                    <a:pt x="2791488" y="485804"/>
                  </a:cubicBezTo>
                  <a:cubicBezTo>
                    <a:pt x="2789061" y="486584"/>
                    <a:pt x="2785501" y="487059"/>
                    <a:pt x="2780808" y="487229"/>
                  </a:cubicBezTo>
                  <a:cubicBezTo>
                    <a:pt x="2776114" y="487398"/>
                    <a:pt x="2770198" y="487466"/>
                    <a:pt x="2763060" y="487432"/>
                  </a:cubicBezTo>
                  <a:cubicBezTo>
                    <a:pt x="2762687" y="486192"/>
                    <a:pt x="2762214" y="484737"/>
                    <a:pt x="2761638" y="483066"/>
                  </a:cubicBezTo>
                  <a:cubicBezTo>
                    <a:pt x="2761063" y="481396"/>
                    <a:pt x="2760454" y="479895"/>
                    <a:pt x="2759811" y="478565"/>
                  </a:cubicBezTo>
                  <a:cubicBezTo>
                    <a:pt x="2765827" y="478734"/>
                    <a:pt x="2771166" y="478802"/>
                    <a:pt x="2775829" y="478768"/>
                  </a:cubicBezTo>
                  <a:cubicBezTo>
                    <a:pt x="2780492" y="478734"/>
                    <a:pt x="2783660" y="478666"/>
                    <a:pt x="2785336" y="478565"/>
                  </a:cubicBezTo>
                  <a:cubicBezTo>
                    <a:pt x="2786944" y="478508"/>
                    <a:pt x="2788076" y="478169"/>
                    <a:pt x="2788732" y="477546"/>
                  </a:cubicBezTo>
                  <a:cubicBezTo>
                    <a:pt x="2789389" y="476924"/>
                    <a:pt x="2789706" y="475815"/>
                    <a:pt x="2789684" y="474220"/>
                  </a:cubicBezTo>
                  <a:lnTo>
                    <a:pt x="2789684" y="341374"/>
                  </a:lnTo>
                  <a:lnTo>
                    <a:pt x="2699196" y="341374"/>
                  </a:lnTo>
                  <a:close/>
                  <a:moveTo>
                    <a:pt x="3070079" y="332699"/>
                  </a:moveTo>
                  <a:lnTo>
                    <a:pt x="3151517" y="332699"/>
                  </a:lnTo>
                  <a:lnTo>
                    <a:pt x="3151517" y="340843"/>
                  </a:lnTo>
                  <a:lnTo>
                    <a:pt x="3137040" y="340843"/>
                  </a:lnTo>
                  <a:lnTo>
                    <a:pt x="3137040" y="441284"/>
                  </a:lnTo>
                  <a:lnTo>
                    <a:pt x="3152965" y="438388"/>
                  </a:lnTo>
                  <a:lnTo>
                    <a:pt x="3153508" y="446170"/>
                  </a:lnTo>
                  <a:lnTo>
                    <a:pt x="3137040" y="449247"/>
                  </a:lnTo>
                  <a:lnTo>
                    <a:pt x="3137040" y="487251"/>
                  </a:lnTo>
                  <a:lnTo>
                    <a:pt x="3128534" y="487251"/>
                  </a:lnTo>
                  <a:lnTo>
                    <a:pt x="3128534" y="450875"/>
                  </a:lnTo>
                  <a:cubicBezTo>
                    <a:pt x="3117871" y="452866"/>
                    <a:pt x="3107616" y="454721"/>
                    <a:pt x="3097768" y="456440"/>
                  </a:cubicBezTo>
                  <a:cubicBezTo>
                    <a:pt x="3087920" y="458160"/>
                    <a:pt x="3078932" y="459743"/>
                    <a:pt x="3070802" y="461191"/>
                  </a:cubicBezTo>
                  <a:lnTo>
                    <a:pt x="3068812" y="452685"/>
                  </a:lnTo>
                  <a:lnTo>
                    <a:pt x="3083471" y="450332"/>
                  </a:lnTo>
                  <a:lnTo>
                    <a:pt x="3083471" y="340843"/>
                  </a:lnTo>
                  <a:lnTo>
                    <a:pt x="3070079" y="340843"/>
                  </a:lnTo>
                  <a:close/>
                  <a:moveTo>
                    <a:pt x="3989698" y="331986"/>
                  </a:moveTo>
                  <a:lnTo>
                    <a:pt x="4098646" y="331986"/>
                  </a:lnTo>
                  <a:lnTo>
                    <a:pt x="4098646" y="340107"/>
                  </a:lnTo>
                  <a:lnTo>
                    <a:pt x="3998204" y="340107"/>
                  </a:lnTo>
                  <a:lnTo>
                    <a:pt x="3998204" y="381381"/>
                  </a:lnTo>
                  <a:cubicBezTo>
                    <a:pt x="3998300" y="391916"/>
                    <a:pt x="3997788" y="403345"/>
                    <a:pt x="3996669" y="415668"/>
                  </a:cubicBezTo>
                  <a:cubicBezTo>
                    <a:pt x="3995551" y="427991"/>
                    <a:pt x="3993257" y="440263"/>
                    <a:pt x="3989786" y="452484"/>
                  </a:cubicBezTo>
                  <a:cubicBezTo>
                    <a:pt x="3986315" y="464704"/>
                    <a:pt x="3981098" y="475929"/>
                    <a:pt x="3974134" y="486158"/>
                  </a:cubicBezTo>
                  <a:cubicBezTo>
                    <a:pt x="3973320" y="485391"/>
                    <a:pt x="3972189" y="484579"/>
                    <a:pt x="3970741" y="483722"/>
                  </a:cubicBezTo>
                  <a:cubicBezTo>
                    <a:pt x="3969293" y="482865"/>
                    <a:pt x="3968072" y="482234"/>
                    <a:pt x="3967076" y="481828"/>
                  </a:cubicBezTo>
                  <a:cubicBezTo>
                    <a:pt x="3973851" y="471795"/>
                    <a:pt x="3978862" y="460929"/>
                    <a:pt x="3982111" y="449229"/>
                  </a:cubicBezTo>
                  <a:cubicBezTo>
                    <a:pt x="3985360" y="437529"/>
                    <a:pt x="3987462" y="425819"/>
                    <a:pt x="3988418" y="414099"/>
                  </a:cubicBezTo>
                  <a:cubicBezTo>
                    <a:pt x="3989374" y="402379"/>
                    <a:pt x="3989801" y="391473"/>
                    <a:pt x="3989698" y="381381"/>
                  </a:cubicBezTo>
                  <a:close/>
                  <a:moveTo>
                    <a:pt x="1781748" y="331624"/>
                  </a:moveTo>
                  <a:lnTo>
                    <a:pt x="1930306" y="331624"/>
                  </a:lnTo>
                  <a:lnTo>
                    <a:pt x="1930306" y="487240"/>
                  </a:lnTo>
                  <a:lnTo>
                    <a:pt x="1921461" y="487240"/>
                  </a:lnTo>
                  <a:lnTo>
                    <a:pt x="1921461" y="477467"/>
                  </a:lnTo>
                  <a:lnTo>
                    <a:pt x="1790412" y="477467"/>
                  </a:lnTo>
                  <a:lnTo>
                    <a:pt x="1790412" y="487240"/>
                  </a:lnTo>
                  <a:lnTo>
                    <a:pt x="1781748" y="487240"/>
                  </a:lnTo>
                  <a:close/>
                  <a:moveTo>
                    <a:pt x="3730266" y="331251"/>
                  </a:moveTo>
                  <a:cubicBezTo>
                    <a:pt x="3737200" y="333615"/>
                    <a:pt x="3744235" y="336488"/>
                    <a:pt x="3751372" y="339870"/>
                  </a:cubicBezTo>
                  <a:cubicBezTo>
                    <a:pt x="3758510" y="343252"/>
                    <a:pt x="3764323" y="346532"/>
                    <a:pt x="3768814" y="349710"/>
                  </a:cubicBezTo>
                  <a:lnTo>
                    <a:pt x="3764108" y="356949"/>
                  </a:lnTo>
                  <a:cubicBezTo>
                    <a:pt x="3759708" y="353590"/>
                    <a:pt x="3753940" y="350129"/>
                    <a:pt x="3746802" y="346566"/>
                  </a:cubicBezTo>
                  <a:cubicBezTo>
                    <a:pt x="3739665" y="343003"/>
                    <a:pt x="3732585" y="339949"/>
                    <a:pt x="3725560" y="337404"/>
                  </a:cubicBezTo>
                  <a:close/>
                  <a:moveTo>
                    <a:pt x="2659562" y="330357"/>
                  </a:moveTo>
                  <a:cubicBezTo>
                    <a:pt x="2664712" y="334573"/>
                    <a:pt x="2669836" y="339154"/>
                    <a:pt x="2674935" y="344100"/>
                  </a:cubicBezTo>
                  <a:cubicBezTo>
                    <a:pt x="2680034" y="349046"/>
                    <a:pt x="2684074" y="353452"/>
                    <a:pt x="2687053" y="357317"/>
                  </a:cubicBezTo>
                  <a:lnTo>
                    <a:pt x="2681258" y="363654"/>
                  </a:lnTo>
                  <a:cubicBezTo>
                    <a:pt x="2678292" y="359772"/>
                    <a:pt x="2674286" y="355267"/>
                    <a:pt x="2669238" y="350140"/>
                  </a:cubicBezTo>
                  <a:cubicBezTo>
                    <a:pt x="2664190" y="345014"/>
                    <a:pt x="2659095" y="340287"/>
                    <a:pt x="2653952" y="335960"/>
                  </a:cubicBezTo>
                  <a:close/>
                  <a:moveTo>
                    <a:pt x="3412579" y="328717"/>
                  </a:moveTo>
                  <a:cubicBezTo>
                    <a:pt x="3417265" y="332944"/>
                    <a:pt x="3421963" y="337521"/>
                    <a:pt x="3426672" y="342449"/>
                  </a:cubicBezTo>
                  <a:cubicBezTo>
                    <a:pt x="3431381" y="347377"/>
                    <a:pt x="3435129" y="351727"/>
                    <a:pt x="3437915" y="355502"/>
                  </a:cubicBezTo>
                  <a:lnTo>
                    <a:pt x="3431762" y="360569"/>
                  </a:lnTo>
                  <a:cubicBezTo>
                    <a:pt x="3428987" y="356689"/>
                    <a:pt x="3425262" y="352187"/>
                    <a:pt x="3420587" y="347064"/>
                  </a:cubicBezTo>
                  <a:cubicBezTo>
                    <a:pt x="3415912" y="341940"/>
                    <a:pt x="3411191" y="337212"/>
                    <a:pt x="3406425" y="332880"/>
                  </a:cubicBezTo>
                  <a:close/>
                  <a:moveTo>
                    <a:pt x="3949884" y="326014"/>
                  </a:moveTo>
                  <a:cubicBezTo>
                    <a:pt x="3955162" y="329135"/>
                    <a:pt x="3960667" y="332570"/>
                    <a:pt x="3966398" y="336319"/>
                  </a:cubicBezTo>
                  <a:cubicBezTo>
                    <a:pt x="3972129" y="340068"/>
                    <a:pt x="3976819" y="343324"/>
                    <a:pt x="3980468" y="346085"/>
                  </a:cubicBezTo>
                  <a:lnTo>
                    <a:pt x="3975220" y="353150"/>
                  </a:lnTo>
                  <a:cubicBezTo>
                    <a:pt x="3971578" y="350119"/>
                    <a:pt x="3966918" y="346627"/>
                    <a:pt x="3961240" y="342673"/>
                  </a:cubicBezTo>
                  <a:cubicBezTo>
                    <a:pt x="3955562" y="338718"/>
                    <a:pt x="3950088" y="335096"/>
                    <a:pt x="3944816" y="331805"/>
                  </a:cubicBezTo>
                  <a:close/>
                  <a:moveTo>
                    <a:pt x="2253548" y="326003"/>
                  </a:moveTo>
                  <a:cubicBezTo>
                    <a:pt x="2257447" y="330787"/>
                    <a:pt x="2261096" y="335968"/>
                    <a:pt x="2264497" y="341544"/>
                  </a:cubicBezTo>
                  <a:cubicBezTo>
                    <a:pt x="2267898" y="347120"/>
                    <a:pt x="2270462" y="352074"/>
                    <a:pt x="2272189" y="356406"/>
                  </a:cubicBezTo>
                  <a:lnTo>
                    <a:pt x="2264588" y="360750"/>
                  </a:lnTo>
                  <a:cubicBezTo>
                    <a:pt x="2262861" y="356248"/>
                    <a:pt x="2260342" y="351181"/>
                    <a:pt x="2257032" y="345548"/>
                  </a:cubicBezTo>
                  <a:cubicBezTo>
                    <a:pt x="2253722" y="339915"/>
                    <a:pt x="2250208" y="334667"/>
                    <a:pt x="2246490" y="329803"/>
                  </a:cubicBezTo>
                  <a:close/>
                  <a:moveTo>
                    <a:pt x="481898" y="326003"/>
                  </a:moveTo>
                  <a:cubicBezTo>
                    <a:pt x="485797" y="330787"/>
                    <a:pt x="489446" y="335968"/>
                    <a:pt x="492847" y="341544"/>
                  </a:cubicBezTo>
                  <a:cubicBezTo>
                    <a:pt x="496248" y="347120"/>
                    <a:pt x="498812" y="352074"/>
                    <a:pt x="500539" y="356406"/>
                  </a:cubicBezTo>
                  <a:lnTo>
                    <a:pt x="492938" y="360750"/>
                  </a:lnTo>
                  <a:cubicBezTo>
                    <a:pt x="491211" y="356248"/>
                    <a:pt x="488692" y="351181"/>
                    <a:pt x="485382" y="345548"/>
                  </a:cubicBezTo>
                  <a:cubicBezTo>
                    <a:pt x="482072" y="339915"/>
                    <a:pt x="478558" y="334667"/>
                    <a:pt x="474840" y="329803"/>
                  </a:cubicBezTo>
                  <a:close/>
                  <a:moveTo>
                    <a:pt x="3651742" y="325641"/>
                  </a:moveTo>
                  <a:lnTo>
                    <a:pt x="3658800" y="332699"/>
                  </a:lnTo>
                  <a:cubicBezTo>
                    <a:pt x="3651870" y="334146"/>
                    <a:pt x="3644058" y="335504"/>
                    <a:pt x="3635364" y="336771"/>
                  </a:cubicBezTo>
                  <a:cubicBezTo>
                    <a:pt x="3626669" y="338037"/>
                    <a:pt x="3617410" y="339214"/>
                    <a:pt x="3607584" y="340300"/>
                  </a:cubicBezTo>
                  <a:cubicBezTo>
                    <a:pt x="3607218" y="343757"/>
                    <a:pt x="3606819" y="347384"/>
                    <a:pt x="3606385" y="351181"/>
                  </a:cubicBezTo>
                  <a:cubicBezTo>
                    <a:pt x="3605952" y="354977"/>
                    <a:pt x="3605506" y="358831"/>
                    <a:pt x="3605050" y="362741"/>
                  </a:cubicBezTo>
                  <a:lnTo>
                    <a:pt x="3670020" y="362741"/>
                  </a:lnTo>
                  <a:lnTo>
                    <a:pt x="3670020" y="370884"/>
                  </a:lnTo>
                  <a:lnTo>
                    <a:pt x="3603964" y="370884"/>
                  </a:lnTo>
                  <a:cubicBezTo>
                    <a:pt x="3603504" y="374704"/>
                    <a:pt x="3603022" y="378376"/>
                    <a:pt x="3602516" y="381901"/>
                  </a:cubicBezTo>
                  <a:cubicBezTo>
                    <a:pt x="3602012" y="385427"/>
                    <a:pt x="3601529" y="388692"/>
                    <a:pt x="3601069" y="391697"/>
                  </a:cubicBezTo>
                  <a:lnTo>
                    <a:pt x="3654276" y="391697"/>
                  </a:lnTo>
                  <a:lnTo>
                    <a:pt x="3654276" y="453590"/>
                  </a:lnTo>
                  <a:lnTo>
                    <a:pt x="3645408" y="453590"/>
                  </a:lnTo>
                  <a:lnTo>
                    <a:pt x="3645408" y="399840"/>
                  </a:lnTo>
                  <a:lnTo>
                    <a:pt x="3559988" y="399840"/>
                  </a:lnTo>
                  <a:lnTo>
                    <a:pt x="3559988" y="453228"/>
                  </a:lnTo>
                  <a:lnTo>
                    <a:pt x="3551301" y="453228"/>
                  </a:lnTo>
                  <a:lnTo>
                    <a:pt x="3551301" y="391697"/>
                  </a:lnTo>
                  <a:lnTo>
                    <a:pt x="3592563" y="391697"/>
                  </a:lnTo>
                  <a:cubicBezTo>
                    <a:pt x="3593027" y="388692"/>
                    <a:pt x="3593502" y="385427"/>
                    <a:pt x="3593988" y="381901"/>
                  </a:cubicBezTo>
                  <a:cubicBezTo>
                    <a:pt x="3594475" y="378376"/>
                    <a:pt x="3594904" y="374704"/>
                    <a:pt x="3595278" y="370884"/>
                  </a:cubicBezTo>
                  <a:lnTo>
                    <a:pt x="3535375" y="370884"/>
                  </a:lnTo>
                  <a:lnTo>
                    <a:pt x="3535375" y="362741"/>
                  </a:lnTo>
                  <a:lnTo>
                    <a:pt x="3596183" y="362741"/>
                  </a:lnTo>
                  <a:cubicBezTo>
                    <a:pt x="3596635" y="359008"/>
                    <a:pt x="3597042" y="355298"/>
                    <a:pt x="3597404" y="351611"/>
                  </a:cubicBezTo>
                  <a:cubicBezTo>
                    <a:pt x="3597766" y="347923"/>
                    <a:pt x="3598083" y="344394"/>
                    <a:pt x="3598354" y="341024"/>
                  </a:cubicBezTo>
                  <a:cubicBezTo>
                    <a:pt x="3587805" y="341932"/>
                    <a:pt x="3577142" y="342739"/>
                    <a:pt x="3566367" y="343444"/>
                  </a:cubicBezTo>
                  <a:cubicBezTo>
                    <a:pt x="3555591" y="344149"/>
                    <a:pt x="3545020" y="344730"/>
                    <a:pt x="3534651" y="345186"/>
                  </a:cubicBezTo>
                  <a:lnTo>
                    <a:pt x="3534651" y="387896"/>
                  </a:lnTo>
                  <a:cubicBezTo>
                    <a:pt x="3534732" y="397580"/>
                    <a:pt x="3534309" y="408153"/>
                    <a:pt x="3533384" y="419614"/>
                  </a:cubicBezTo>
                  <a:cubicBezTo>
                    <a:pt x="3532459" y="431074"/>
                    <a:pt x="3530549" y="442505"/>
                    <a:pt x="3527654" y="453905"/>
                  </a:cubicBezTo>
                  <a:cubicBezTo>
                    <a:pt x="3524758" y="465305"/>
                    <a:pt x="3520394" y="475757"/>
                    <a:pt x="3514563" y="485261"/>
                  </a:cubicBezTo>
                  <a:cubicBezTo>
                    <a:pt x="3513752" y="484571"/>
                    <a:pt x="3512614" y="483779"/>
                    <a:pt x="3511147" y="482885"/>
                  </a:cubicBezTo>
                  <a:cubicBezTo>
                    <a:pt x="3509680" y="481992"/>
                    <a:pt x="3508406" y="481336"/>
                    <a:pt x="3507324" y="480917"/>
                  </a:cubicBezTo>
                  <a:cubicBezTo>
                    <a:pt x="3512968" y="471618"/>
                    <a:pt x="3517142" y="461542"/>
                    <a:pt x="3519844" y="450688"/>
                  </a:cubicBezTo>
                  <a:cubicBezTo>
                    <a:pt x="3522547" y="439834"/>
                    <a:pt x="3524294" y="428980"/>
                    <a:pt x="3525086" y="418126"/>
                  </a:cubicBezTo>
                  <a:cubicBezTo>
                    <a:pt x="3525878" y="407272"/>
                    <a:pt x="3526232" y="397195"/>
                    <a:pt x="3526145" y="387896"/>
                  </a:cubicBezTo>
                  <a:lnTo>
                    <a:pt x="3526145" y="337947"/>
                  </a:lnTo>
                  <a:cubicBezTo>
                    <a:pt x="3540853" y="337343"/>
                    <a:pt x="3556078" y="336480"/>
                    <a:pt x="3571818" y="335360"/>
                  </a:cubicBezTo>
                  <a:cubicBezTo>
                    <a:pt x="3587558" y="334239"/>
                    <a:pt x="3602434" y="332867"/>
                    <a:pt x="3616445" y="331244"/>
                  </a:cubicBezTo>
                  <a:cubicBezTo>
                    <a:pt x="3630456" y="329621"/>
                    <a:pt x="3642222" y="327753"/>
                    <a:pt x="3651742" y="325641"/>
                  </a:cubicBezTo>
                  <a:close/>
                  <a:moveTo>
                    <a:pt x="673646" y="325641"/>
                  </a:moveTo>
                  <a:cubicBezTo>
                    <a:pt x="679679" y="328370"/>
                    <a:pt x="685937" y="331507"/>
                    <a:pt x="692422" y="335051"/>
                  </a:cubicBezTo>
                  <a:cubicBezTo>
                    <a:pt x="698907" y="338595"/>
                    <a:pt x="704171" y="341913"/>
                    <a:pt x="708212" y="345005"/>
                  </a:cubicBezTo>
                  <a:lnTo>
                    <a:pt x="703145" y="352244"/>
                  </a:lnTo>
                  <a:cubicBezTo>
                    <a:pt x="699133" y="349051"/>
                    <a:pt x="693945" y="345574"/>
                    <a:pt x="687581" y="341815"/>
                  </a:cubicBezTo>
                  <a:cubicBezTo>
                    <a:pt x="681217" y="338056"/>
                    <a:pt x="674943" y="334716"/>
                    <a:pt x="668760" y="331794"/>
                  </a:cubicBezTo>
                  <a:close/>
                  <a:moveTo>
                    <a:pt x="3376746" y="325460"/>
                  </a:moveTo>
                  <a:lnTo>
                    <a:pt x="3385251" y="325460"/>
                  </a:lnTo>
                  <a:cubicBezTo>
                    <a:pt x="3385259" y="332261"/>
                    <a:pt x="3385198" y="339153"/>
                    <a:pt x="3385070" y="346136"/>
                  </a:cubicBezTo>
                  <a:cubicBezTo>
                    <a:pt x="3384942" y="353119"/>
                    <a:pt x="3384701" y="360101"/>
                    <a:pt x="3384346" y="367084"/>
                  </a:cubicBezTo>
                  <a:lnTo>
                    <a:pt x="3450945" y="367084"/>
                  </a:lnTo>
                  <a:lnTo>
                    <a:pt x="3450945" y="375590"/>
                  </a:lnTo>
                  <a:lnTo>
                    <a:pt x="3383804" y="375590"/>
                  </a:lnTo>
                  <a:cubicBezTo>
                    <a:pt x="3382822" y="390474"/>
                    <a:pt x="3380824" y="404843"/>
                    <a:pt x="3377812" y="418695"/>
                  </a:cubicBezTo>
                  <a:cubicBezTo>
                    <a:pt x="3374798" y="432548"/>
                    <a:pt x="3370147" y="445254"/>
                    <a:pt x="3363856" y="456814"/>
                  </a:cubicBezTo>
                  <a:cubicBezTo>
                    <a:pt x="3357566" y="468374"/>
                    <a:pt x="3349013" y="478158"/>
                    <a:pt x="3338198" y="486166"/>
                  </a:cubicBezTo>
                  <a:cubicBezTo>
                    <a:pt x="3337425" y="485144"/>
                    <a:pt x="3336437" y="484111"/>
                    <a:pt x="3335234" y="483066"/>
                  </a:cubicBezTo>
                  <a:cubicBezTo>
                    <a:pt x="3334032" y="482022"/>
                    <a:pt x="3332908" y="481125"/>
                    <a:pt x="3331864" y="480374"/>
                  </a:cubicBezTo>
                  <a:cubicBezTo>
                    <a:pt x="3342206" y="472907"/>
                    <a:pt x="3350397" y="463691"/>
                    <a:pt x="3356436" y="452725"/>
                  </a:cubicBezTo>
                  <a:cubicBezTo>
                    <a:pt x="3362476" y="441760"/>
                    <a:pt x="3366926" y="429688"/>
                    <a:pt x="3369788" y="416510"/>
                  </a:cubicBezTo>
                  <a:cubicBezTo>
                    <a:pt x="3372650" y="403333"/>
                    <a:pt x="3374487" y="389692"/>
                    <a:pt x="3375298" y="375590"/>
                  </a:cubicBezTo>
                  <a:lnTo>
                    <a:pt x="3332406" y="375590"/>
                  </a:lnTo>
                  <a:lnTo>
                    <a:pt x="3332406" y="367084"/>
                  </a:lnTo>
                  <a:lnTo>
                    <a:pt x="3375840" y="367084"/>
                  </a:lnTo>
                  <a:cubicBezTo>
                    <a:pt x="3376195" y="360090"/>
                    <a:pt x="3376436" y="353085"/>
                    <a:pt x="3376565" y="346068"/>
                  </a:cubicBezTo>
                  <a:cubicBezTo>
                    <a:pt x="3376693" y="339052"/>
                    <a:pt x="3376753" y="332182"/>
                    <a:pt x="3376746" y="325460"/>
                  </a:cubicBezTo>
                  <a:close/>
                  <a:moveTo>
                    <a:pt x="2334444" y="324374"/>
                  </a:moveTo>
                  <a:lnTo>
                    <a:pt x="2343493" y="327993"/>
                  </a:lnTo>
                  <a:cubicBezTo>
                    <a:pt x="2340378" y="333811"/>
                    <a:pt x="2337015" y="339821"/>
                    <a:pt x="2333403" y="346023"/>
                  </a:cubicBezTo>
                  <a:cubicBezTo>
                    <a:pt x="2329791" y="352225"/>
                    <a:pt x="2326157" y="357918"/>
                    <a:pt x="2322500" y="363102"/>
                  </a:cubicBezTo>
                  <a:lnTo>
                    <a:pt x="2361952" y="363102"/>
                  </a:lnTo>
                  <a:lnTo>
                    <a:pt x="2361952" y="371789"/>
                  </a:lnTo>
                  <a:lnTo>
                    <a:pt x="2298792" y="371789"/>
                  </a:lnTo>
                  <a:lnTo>
                    <a:pt x="2298792" y="393506"/>
                  </a:lnTo>
                  <a:cubicBezTo>
                    <a:pt x="2298796" y="395870"/>
                    <a:pt x="2298743" y="398336"/>
                    <a:pt x="2298634" y="400904"/>
                  </a:cubicBezTo>
                  <a:cubicBezTo>
                    <a:pt x="2298524" y="403471"/>
                    <a:pt x="2298336" y="406073"/>
                    <a:pt x="2298068" y="408708"/>
                  </a:cubicBezTo>
                  <a:lnTo>
                    <a:pt x="2371906" y="408708"/>
                  </a:lnTo>
                  <a:lnTo>
                    <a:pt x="2371906" y="417214"/>
                  </a:lnTo>
                  <a:lnTo>
                    <a:pt x="2302050" y="417214"/>
                  </a:lnTo>
                  <a:cubicBezTo>
                    <a:pt x="2308764" y="432175"/>
                    <a:pt x="2318364" y="444918"/>
                    <a:pt x="2330847" y="455445"/>
                  </a:cubicBezTo>
                  <a:cubicBezTo>
                    <a:pt x="2343331" y="465972"/>
                    <a:pt x="2358042" y="473558"/>
                    <a:pt x="2374982" y="478203"/>
                  </a:cubicBezTo>
                  <a:cubicBezTo>
                    <a:pt x="2374032" y="479168"/>
                    <a:pt x="2372992" y="480404"/>
                    <a:pt x="2371860" y="481913"/>
                  </a:cubicBezTo>
                  <a:cubicBezTo>
                    <a:pt x="2370730" y="483421"/>
                    <a:pt x="2369779" y="484838"/>
                    <a:pt x="2369010" y="486166"/>
                  </a:cubicBezTo>
                  <a:cubicBezTo>
                    <a:pt x="2352278" y="480929"/>
                    <a:pt x="2337649" y="472853"/>
                    <a:pt x="2325124" y="461937"/>
                  </a:cubicBezTo>
                  <a:cubicBezTo>
                    <a:pt x="2312599" y="451022"/>
                    <a:pt x="2302675" y="437743"/>
                    <a:pt x="2295353" y="422100"/>
                  </a:cubicBezTo>
                  <a:cubicBezTo>
                    <a:pt x="2293368" y="429677"/>
                    <a:pt x="2289697" y="437267"/>
                    <a:pt x="2284341" y="444870"/>
                  </a:cubicBezTo>
                  <a:cubicBezTo>
                    <a:pt x="2278984" y="452473"/>
                    <a:pt x="2271184" y="459875"/>
                    <a:pt x="2260941" y="467076"/>
                  </a:cubicBezTo>
                  <a:cubicBezTo>
                    <a:pt x="2250698" y="474277"/>
                    <a:pt x="2237255" y="481062"/>
                    <a:pt x="2220611" y="487432"/>
                  </a:cubicBezTo>
                  <a:cubicBezTo>
                    <a:pt x="2219936" y="486290"/>
                    <a:pt x="2219024" y="485000"/>
                    <a:pt x="2217874" y="483564"/>
                  </a:cubicBezTo>
                  <a:cubicBezTo>
                    <a:pt x="2216724" y="482128"/>
                    <a:pt x="2215585" y="480883"/>
                    <a:pt x="2214458" y="479831"/>
                  </a:cubicBezTo>
                  <a:cubicBezTo>
                    <a:pt x="2231326" y="473639"/>
                    <a:pt x="2244783" y="467061"/>
                    <a:pt x="2254828" y="460098"/>
                  </a:cubicBezTo>
                  <a:cubicBezTo>
                    <a:pt x="2264874" y="453135"/>
                    <a:pt x="2272365" y="446021"/>
                    <a:pt x="2277303" y="438757"/>
                  </a:cubicBezTo>
                  <a:cubicBezTo>
                    <a:pt x="2282241" y="431492"/>
                    <a:pt x="2285483" y="424311"/>
                    <a:pt x="2287029" y="417214"/>
                  </a:cubicBezTo>
                  <a:lnTo>
                    <a:pt x="2216991" y="417214"/>
                  </a:lnTo>
                  <a:lnTo>
                    <a:pt x="2216991" y="408708"/>
                  </a:lnTo>
                  <a:lnTo>
                    <a:pt x="2288657" y="408708"/>
                  </a:lnTo>
                  <a:cubicBezTo>
                    <a:pt x="2289012" y="406065"/>
                    <a:pt x="2289253" y="403434"/>
                    <a:pt x="2289381" y="400813"/>
                  </a:cubicBezTo>
                  <a:cubicBezTo>
                    <a:pt x="2289509" y="398193"/>
                    <a:pt x="2289570" y="395697"/>
                    <a:pt x="2289562" y="393325"/>
                  </a:cubicBezTo>
                  <a:lnTo>
                    <a:pt x="2289562" y="371789"/>
                  </a:lnTo>
                  <a:lnTo>
                    <a:pt x="2227126" y="371789"/>
                  </a:lnTo>
                  <a:lnTo>
                    <a:pt x="2227126" y="363102"/>
                  </a:lnTo>
                  <a:lnTo>
                    <a:pt x="2313089" y="363102"/>
                  </a:lnTo>
                  <a:cubicBezTo>
                    <a:pt x="2316999" y="357462"/>
                    <a:pt x="2320897" y="351098"/>
                    <a:pt x="2324785" y="344010"/>
                  </a:cubicBezTo>
                  <a:cubicBezTo>
                    <a:pt x="2328672" y="336921"/>
                    <a:pt x="2331892" y="330376"/>
                    <a:pt x="2334444" y="324374"/>
                  </a:cubicBezTo>
                  <a:close/>
                  <a:moveTo>
                    <a:pt x="562794" y="324374"/>
                  </a:moveTo>
                  <a:lnTo>
                    <a:pt x="571843" y="327993"/>
                  </a:lnTo>
                  <a:cubicBezTo>
                    <a:pt x="568729" y="333811"/>
                    <a:pt x="565365" y="339821"/>
                    <a:pt x="561754" y="346023"/>
                  </a:cubicBezTo>
                  <a:cubicBezTo>
                    <a:pt x="558142" y="352225"/>
                    <a:pt x="554507" y="357918"/>
                    <a:pt x="550850" y="363102"/>
                  </a:cubicBezTo>
                  <a:lnTo>
                    <a:pt x="590302" y="363102"/>
                  </a:lnTo>
                  <a:lnTo>
                    <a:pt x="590302" y="371789"/>
                  </a:lnTo>
                  <a:lnTo>
                    <a:pt x="527142" y="371789"/>
                  </a:lnTo>
                  <a:lnTo>
                    <a:pt x="527142" y="393506"/>
                  </a:lnTo>
                  <a:cubicBezTo>
                    <a:pt x="527146" y="395870"/>
                    <a:pt x="527093" y="398336"/>
                    <a:pt x="526984" y="400904"/>
                  </a:cubicBezTo>
                  <a:cubicBezTo>
                    <a:pt x="526874" y="403471"/>
                    <a:pt x="526686" y="406073"/>
                    <a:pt x="526418" y="408708"/>
                  </a:cubicBezTo>
                  <a:lnTo>
                    <a:pt x="600256" y="408708"/>
                  </a:lnTo>
                  <a:lnTo>
                    <a:pt x="600256" y="417214"/>
                  </a:lnTo>
                  <a:lnTo>
                    <a:pt x="530400" y="417214"/>
                  </a:lnTo>
                  <a:cubicBezTo>
                    <a:pt x="537115" y="432175"/>
                    <a:pt x="546714" y="444918"/>
                    <a:pt x="559197" y="455445"/>
                  </a:cubicBezTo>
                  <a:cubicBezTo>
                    <a:pt x="571681" y="465972"/>
                    <a:pt x="586393" y="473558"/>
                    <a:pt x="603333" y="478203"/>
                  </a:cubicBezTo>
                  <a:cubicBezTo>
                    <a:pt x="602382" y="479168"/>
                    <a:pt x="601342" y="480404"/>
                    <a:pt x="600211" y="481913"/>
                  </a:cubicBezTo>
                  <a:cubicBezTo>
                    <a:pt x="599080" y="483421"/>
                    <a:pt x="598130" y="484838"/>
                    <a:pt x="597360" y="486166"/>
                  </a:cubicBezTo>
                  <a:cubicBezTo>
                    <a:pt x="580628" y="480929"/>
                    <a:pt x="565999" y="472853"/>
                    <a:pt x="553474" y="461937"/>
                  </a:cubicBezTo>
                  <a:cubicBezTo>
                    <a:pt x="540949" y="451022"/>
                    <a:pt x="531025" y="437743"/>
                    <a:pt x="523704" y="422100"/>
                  </a:cubicBezTo>
                  <a:cubicBezTo>
                    <a:pt x="521718" y="429677"/>
                    <a:pt x="518048" y="437267"/>
                    <a:pt x="512691" y="444870"/>
                  </a:cubicBezTo>
                  <a:cubicBezTo>
                    <a:pt x="507334" y="452473"/>
                    <a:pt x="499534" y="459875"/>
                    <a:pt x="489291" y="467076"/>
                  </a:cubicBezTo>
                  <a:cubicBezTo>
                    <a:pt x="479049" y="474277"/>
                    <a:pt x="465605" y="481062"/>
                    <a:pt x="448961" y="487432"/>
                  </a:cubicBezTo>
                  <a:cubicBezTo>
                    <a:pt x="448286" y="486290"/>
                    <a:pt x="447374" y="485000"/>
                    <a:pt x="446224" y="483564"/>
                  </a:cubicBezTo>
                  <a:cubicBezTo>
                    <a:pt x="445074" y="482128"/>
                    <a:pt x="443935" y="480883"/>
                    <a:pt x="442808" y="479831"/>
                  </a:cubicBezTo>
                  <a:cubicBezTo>
                    <a:pt x="459676" y="473639"/>
                    <a:pt x="473133" y="467061"/>
                    <a:pt x="483179" y="460098"/>
                  </a:cubicBezTo>
                  <a:cubicBezTo>
                    <a:pt x="493224" y="453135"/>
                    <a:pt x="500715" y="446021"/>
                    <a:pt x="505653" y="438757"/>
                  </a:cubicBezTo>
                  <a:cubicBezTo>
                    <a:pt x="510591" y="431492"/>
                    <a:pt x="513833" y="424311"/>
                    <a:pt x="515379" y="417214"/>
                  </a:cubicBezTo>
                  <a:lnTo>
                    <a:pt x="445341" y="417214"/>
                  </a:lnTo>
                  <a:lnTo>
                    <a:pt x="445341" y="408708"/>
                  </a:lnTo>
                  <a:lnTo>
                    <a:pt x="517007" y="408708"/>
                  </a:lnTo>
                  <a:cubicBezTo>
                    <a:pt x="517362" y="406065"/>
                    <a:pt x="517603" y="403434"/>
                    <a:pt x="517731" y="400813"/>
                  </a:cubicBezTo>
                  <a:cubicBezTo>
                    <a:pt x="517860" y="398193"/>
                    <a:pt x="517920" y="395697"/>
                    <a:pt x="517912" y="393325"/>
                  </a:cubicBezTo>
                  <a:lnTo>
                    <a:pt x="517912" y="371789"/>
                  </a:lnTo>
                  <a:lnTo>
                    <a:pt x="455476" y="371789"/>
                  </a:lnTo>
                  <a:lnTo>
                    <a:pt x="455476" y="363102"/>
                  </a:lnTo>
                  <a:lnTo>
                    <a:pt x="541439" y="363102"/>
                  </a:lnTo>
                  <a:cubicBezTo>
                    <a:pt x="545349" y="357462"/>
                    <a:pt x="549247" y="351098"/>
                    <a:pt x="553135" y="344010"/>
                  </a:cubicBezTo>
                  <a:cubicBezTo>
                    <a:pt x="557022" y="336921"/>
                    <a:pt x="560242" y="330376"/>
                    <a:pt x="562794" y="324374"/>
                  </a:cubicBezTo>
                  <a:close/>
                  <a:moveTo>
                    <a:pt x="2439934" y="324012"/>
                  </a:moveTo>
                  <a:lnTo>
                    <a:pt x="2447534" y="325822"/>
                  </a:lnTo>
                  <a:cubicBezTo>
                    <a:pt x="2446716" y="329268"/>
                    <a:pt x="2445774" y="332691"/>
                    <a:pt x="2444706" y="336092"/>
                  </a:cubicBezTo>
                  <a:cubicBezTo>
                    <a:pt x="2443640" y="339493"/>
                    <a:pt x="2442471" y="342826"/>
                    <a:pt x="2441200" y="346091"/>
                  </a:cubicBezTo>
                  <a:lnTo>
                    <a:pt x="2473414" y="346091"/>
                  </a:lnTo>
                  <a:lnTo>
                    <a:pt x="2473414" y="354054"/>
                  </a:lnTo>
                  <a:lnTo>
                    <a:pt x="2438124" y="354054"/>
                  </a:lnTo>
                  <a:cubicBezTo>
                    <a:pt x="2436318" y="358231"/>
                    <a:pt x="2434410" y="362183"/>
                    <a:pt x="2432400" y="365908"/>
                  </a:cubicBezTo>
                  <a:cubicBezTo>
                    <a:pt x="2430391" y="369633"/>
                    <a:pt x="2428256" y="373041"/>
                    <a:pt x="2425998" y="376133"/>
                  </a:cubicBezTo>
                  <a:cubicBezTo>
                    <a:pt x="2425580" y="375235"/>
                    <a:pt x="2424878" y="374089"/>
                    <a:pt x="2423894" y="372694"/>
                  </a:cubicBezTo>
                  <a:cubicBezTo>
                    <a:pt x="2422910" y="371299"/>
                    <a:pt x="2421983" y="370153"/>
                    <a:pt x="2421112" y="369256"/>
                  </a:cubicBezTo>
                  <a:cubicBezTo>
                    <a:pt x="2425369" y="363457"/>
                    <a:pt x="2429071" y="356640"/>
                    <a:pt x="2432220" y="348805"/>
                  </a:cubicBezTo>
                  <a:cubicBezTo>
                    <a:pt x="2435368" y="340971"/>
                    <a:pt x="2437939" y="332706"/>
                    <a:pt x="2439934" y="324012"/>
                  </a:cubicBezTo>
                  <a:close/>
                  <a:moveTo>
                    <a:pt x="3332226" y="323831"/>
                  </a:moveTo>
                  <a:lnTo>
                    <a:pt x="3340550" y="326365"/>
                  </a:lnTo>
                  <a:cubicBezTo>
                    <a:pt x="3337829" y="333619"/>
                    <a:pt x="3334812" y="340782"/>
                    <a:pt x="3331502" y="347855"/>
                  </a:cubicBezTo>
                  <a:cubicBezTo>
                    <a:pt x="3328192" y="354928"/>
                    <a:pt x="3324632" y="361821"/>
                    <a:pt x="3320824" y="368532"/>
                  </a:cubicBezTo>
                  <a:lnTo>
                    <a:pt x="3320824" y="487432"/>
                  </a:lnTo>
                  <a:lnTo>
                    <a:pt x="3312500" y="487432"/>
                  </a:lnTo>
                  <a:lnTo>
                    <a:pt x="3312500" y="381924"/>
                  </a:lnTo>
                  <a:cubicBezTo>
                    <a:pt x="3309585" y="386448"/>
                    <a:pt x="3306546" y="390746"/>
                    <a:pt x="3303383" y="394818"/>
                  </a:cubicBezTo>
                  <a:cubicBezTo>
                    <a:pt x="3300220" y="398890"/>
                    <a:pt x="3297045" y="402736"/>
                    <a:pt x="3293859" y="406356"/>
                  </a:cubicBezTo>
                  <a:cubicBezTo>
                    <a:pt x="3293346" y="405270"/>
                    <a:pt x="3292562" y="403912"/>
                    <a:pt x="3291506" y="402284"/>
                  </a:cubicBezTo>
                  <a:cubicBezTo>
                    <a:pt x="3290451" y="400655"/>
                    <a:pt x="3289486" y="399297"/>
                    <a:pt x="3288611" y="398212"/>
                  </a:cubicBezTo>
                  <a:cubicBezTo>
                    <a:pt x="3297407" y="388891"/>
                    <a:pt x="3305604" y="377761"/>
                    <a:pt x="3313201" y="364822"/>
                  </a:cubicBezTo>
                  <a:cubicBezTo>
                    <a:pt x="3320798" y="351882"/>
                    <a:pt x="3327140" y="338218"/>
                    <a:pt x="3332226" y="323831"/>
                  </a:cubicBezTo>
                  <a:close/>
                  <a:moveTo>
                    <a:pt x="32528" y="323831"/>
                  </a:moveTo>
                  <a:lnTo>
                    <a:pt x="41034" y="323831"/>
                  </a:lnTo>
                  <a:lnTo>
                    <a:pt x="41034" y="360388"/>
                  </a:lnTo>
                  <a:lnTo>
                    <a:pt x="66551" y="360388"/>
                  </a:lnTo>
                  <a:lnTo>
                    <a:pt x="66551" y="368532"/>
                  </a:lnTo>
                  <a:lnTo>
                    <a:pt x="41034" y="368532"/>
                  </a:lnTo>
                  <a:lnTo>
                    <a:pt x="41034" y="411242"/>
                  </a:lnTo>
                  <a:cubicBezTo>
                    <a:pt x="45125" y="410160"/>
                    <a:pt x="49294" y="409066"/>
                    <a:pt x="53544" y="407962"/>
                  </a:cubicBezTo>
                  <a:cubicBezTo>
                    <a:pt x="57793" y="406857"/>
                    <a:pt x="62008" y="405718"/>
                    <a:pt x="66189" y="404546"/>
                  </a:cubicBezTo>
                  <a:lnTo>
                    <a:pt x="67456" y="412509"/>
                  </a:lnTo>
                  <a:cubicBezTo>
                    <a:pt x="58558" y="415042"/>
                    <a:pt x="49751" y="417395"/>
                    <a:pt x="41034" y="419567"/>
                  </a:cubicBezTo>
                  <a:lnTo>
                    <a:pt x="41034" y="474583"/>
                  </a:lnTo>
                  <a:cubicBezTo>
                    <a:pt x="41037" y="477611"/>
                    <a:pt x="40578" y="479880"/>
                    <a:pt x="39654" y="481392"/>
                  </a:cubicBezTo>
                  <a:cubicBezTo>
                    <a:pt x="38730" y="482904"/>
                    <a:pt x="37320" y="483952"/>
                    <a:pt x="35424" y="484537"/>
                  </a:cubicBezTo>
                  <a:cubicBezTo>
                    <a:pt x="33486" y="485325"/>
                    <a:pt x="30665" y="485830"/>
                    <a:pt x="26963" y="486052"/>
                  </a:cubicBezTo>
                  <a:cubicBezTo>
                    <a:pt x="23260" y="486275"/>
                    <a:pt x="18359" y="486373"/>
                    <a:pt x="12259" y="486346"/>
                  </a:cubicBezTo>
                  <a:cubicBezTo>
                    <a:pt x="12048" y="485129"/>
                    <a:pt x="11655" y="483764"/>
                    <a:pt x="11082" y="482252"/>
                  </a:cubicBezTo>
                  <a:cubicBezTo>
                    <a:pt x="10509" y="480740"/>
                    <a:pt x="9936" y="479330"/>
                    <a:pt x="9363" y="478022"/>
                  </a:cubicBezTo>
                  <a:cubicBezTo>
                    <a:pt x="14159" y="478188"/>
                    <a:pt x="18321" y="478263"/>
                    <a:pt x="21850" y="478248"/>
                  </a:cubicBezTo>
                  <a:cubicBezTo>
                    <a:pt x="25379" y="478233"/>
                    <a:pt x="27732" y="478218"/>
                    <a:pt x="28908" y="478203"/>
                  </a:cubicBezTo>
                  <a:cubicBezTo>
                    <a:pt x="30168" y="478218"/>
                    <a:pt x="31088" y="477961"/>
                    <a:pt x="31668" y="477433"/>
                  </a:cubicBezTo>
                  <a:cubicBezTo>
                    <a:pt x="32249" y="476906"/>
                    <a:pt x="32535" y="476016"/>
                    <a:pt x="32528" y="474764"/>
                  </a:cubicBezTo>
                  <a:lnTo>
                    <a:pt x="32528" y="421919"/>
                  </a:lnTo>
                  <a:cubicBezTo>
                    <a:pt x="27536" y="423277"/>
                    <a:pt x="22725" y="424544"/>
                    <a:pt x="18095" y="425720"/>
                  </a:cubicBezTo>
                  <a:cubicBezTo>
                    <a:pt x="13465" y="426896"/>
                    <a:pt x="9107" y="427982"/>
                    <a:pt x="5020" y="428977"/>
                  </a:cubicBezTo>
                  <a:lnTo>
                    <a:pt x="2124" y="420291"/>
                  </a:lnTo>
                  <a:cubicBezTo>
                    <a:pt x="6320" y="419465"/>
                    <a:pt x="11003" y="418447"/>
                    <a:pt x="16172" y="417237"/>
                  </a:cubicBezTo>
                  <a:cubicBezTo>
                    <a:pt x="21341" y="416026"/>
                    <a:pt x="26793" y="414692"/>
                    <a:pt x="32528" y="413233"/>
                  </a:cubicBezTo>
                  <a:lnTo>
                    <a:pt x="32528" y="368532"/>
                  </a:lnTo>
                  <a:lnTo>
                    <a:pt x="4296" y="368532"/>
                  </a:lnTo>
                  <a:lnTo>
                    <a:pt x="4296" y="360388"/>
                  </a:lnTo>
                  <a:lnTo>
                    <a:pt x="32528" y="360388"/>
                  </a:lnTo>
                  <a:close/>
                  <a:moveTo>
                    <a:pt x="3798494" y="323650"/>
                  </a:moveTo>
                  <a:lnTo>
                    <a:pt x="3806818" y="324917"/>
                  </a:lnTo>
                  <a:cubicBezTo>
                    <a:pt x="3805744" y="327469"/>
                    <a:pt x="3804545" y="330101"/>
                    <a:pt x="3803222" y="332812"/>
                  </a:cubicBezTo>
                  <a:cubicBezTo>
                    <a:pt x="3801898" y="335523"/>
                    <a:pt x="3800382" y="338200"/>
                    <a:pt x="3798674" y="340843"/>
                  </a:cubicBezTo>
                  <a:lnTo>
                    <a:pt x="3866540" y="340843"/>
                  </a:lnTo>
                  <a:lnTo>
                    <a:pt x="3867988" y="340481"/>
                  </a:lnTo>
                  <a:lnTo>
                    <a:pt x="3873960" y="342471"/>
                  </a:lnTo>
                  <a:cubicBezTo>
                    <a:pt x="3871400" y="347275"/>
                    <a:pt x="3868784" y="352010"/>
                    <a:pt x="3866110" y="356678"/>
                  </a:cubicBezTo>
                  <a:cubicBezTo>
                    <a:pt x="3863437" y="361346"/>
                    <a:pt x="3860866" y="365357"/>
                    <a:pt x="3858396" y="368713"/>
                  </a:cubicBezTo>
                  <a:lnTo>
                    <a:pt x="3850976" y="366179"/>
                  </a:lnTo>
                  <a:cubicBezTo>
                    <a:pt x="3852552" y="363781"/>
                    <a:pt x="3854287" y="361021"/>
                    <a:pt x="3856179" y="357899"/>
                  </a:cubicBezTo>
                  <a:cubicBezTo>
                    <a:pt x="3858072" y="354778"/>
                    <a:pt x="3859897" y="351565"/>
                    <a:pt x="3861654" y="348263"/>
                  </a:cubicBezTo>
                  <a:lnTo>
                    <a:pt x="3828535" y="348263"/>
                  </a:lnTo>
                  <a:cubicBezTo>
                    <a:pt x="3827989" y="350336"/>
                    <a:pt x="3827363" y="352342"/>
                    <a:pt x="3826658" y="354280"/>
                  </a:cubicBezTo>
                  <a:cubicBezTo>
                    <a:pt x="3825953" y="356218"/>
                    <a:pt x="3825191" y="358133"/>
                    <a:pt x="3824373" y="360026"/>
                  </a:cubicBezTo>
                  <a:cubicBezTo>
                    <a:pt x="3829896" y="368260"/>
                    <a:pt x="3837490" y="375364"/>
                    <a:pt x="3847153" y="381336"/>
                  </a:cubicBezTo>
                  <a:cubicBezTo>
                    <a:pt x="3856816" y="387308"/>
                    <a:pt x="3867442" y="391606"/>
                    <a:pt x="3879027" y="394230"/>
                  </a:cubicBezTo>
                  <a:cubicBezTo>
                    <a:pt x="3878100" y="395090"/>
                    <a:pt x="3877150" y="396176"/>
                    <a:pt x="3876177" y="397488"/>
                  </a:cubicBezTo>
                  <a:cubicBezTo>
                    <a:pt x="3875204" y="398800"/>
                    <a:pt x="3874345" y="400067"/>
                    <a:pt x="3873598" y="401288"/>
                  </a:cubicBezTo>
                  <a:cubicBezTo>
                    <a:pt x="3862876" y="398246"/>
                    <a:pt x="3852922" y="393789"/>
                    <a:pt x="3843737" y="387919"/>
                  </a:cubicBezTo>
                  <a:cubicBezTo>
                    <a:pt x="3834553" y="382048"/>
                    <a:pt x="3826952" y="375103"/>
                    <a:pt x="3820934" y="367084"/>
                  </a:cubicBezTo>
                  <a:cubicBezTo>
                    <a:pt x="3816674" y="374892"/>
                    <a:pt x="3810581" y="381762"/>
                    <a:pt x="3802656" y="387692"/>
                  </a:cubicBezTo>
                  <a:cubicBezTo>
                    <a:pt x="3794731" y="393623"/>
                    <a:pt x="3784476" y="398457"/>
                    <a:pt x="3771890" y="402193"/>
                  </a:cubicBezTo>
                  <a:cubicBezTo>
                    <a:pt x="3771396" y="401141"/>
                    <a:pt x="3770665" y="399987"/>
                    <a:pt x="3769696" y="398732"/>
                  </a:cubicBezTo>
                  <a:cubicBezTo>
                    <a:pt x="3768727" y="397476"/>
                    <a:pt x="3767769" y="396458"/>
                    <a:pt x="3766823" y="395678"/>
                  </a:cubicBezTo>
                  <a:cubicBezTo>
                    <a:pt x="3783307" y="391191"/>
                    <a:pt x="3795583" y="384782"/>
                    <a:pt x="3803652" y="376449"/>
                  </a:cubicBezTo>
                  <a:cubicBezTo>
                    <a:pt x="3811720" y="368117"/>
                    <a:pt x="3817119" y="358721"/>
                    <a:pt x="3819849" y="348263"/>
                  </a:cubicBezTo>
                  <a:lnTo>
                    <a:pt x="3793969" y="348263"/>
                  </a:lnTo>
                  <a:cubicBezTo>
                    <a:pt x="3791349" y="351897"/>
                    <a:pt x="3788446" y="355441"/>
                    <a:pt x="3785260" y="358895"/>
                  </a:cubicBezTo>
                  <a:cubicBezTo>
                    <a:pt x="3782074" y="362348"/>
                    <a:pt x="3778582" y="365621"/>
                    <a:pt x="3774786" y="368713"/>
                  </a:cubicBezTo>
                  <a:cubicBezTo>
                    <a:pt x="3774013" y="367683"/>
                    <a:pt x="3773025" y="366665"/>
                    <a:pt x="3771822" y="365659"/>
                  </a:cubicBezTo>
                  <a:cubicBezTo>
                    <a:pt x="3770620" y="364652"/>
                    <a:pt x="3769496" y="363860"/>
                    <a:pt x="3768452" y="363283"/>
                  </a:cubicBezTo>
                  <a:cubicBezTo>
                    <a:pt x="3775970" y="357436"/>
                    <a:pt x="3782244" y="350988"/>
                    <a:pt x="3787273" y="343942"/>
                  </a:cubicBezTo>
                  <a:cubicBezTo>
                    <a:pt x="3792303" y="336895"/>
                    <a:pt x="3796043" y="330131"/>
                    <a:pt x="3798494" y="323650"/>
                  </a:cubicBezTo>
                  <a:close/>
                  <a:moveTo>
                    <a:pt x="2908487" y="323650"/>
                  </a:moveTo>
                  <a:lnTo>
                    <a:pt x="2917174" y="323650"/>
                  </a:lnTo>
                  <a:lnTo>
                    <a:pt x="2917174" y="339033"/>
                  </a:lnTo>
                  <a:lnTo>
                    <a:pt x="2967666" y="339033"/>
                  </a:lnTo>
                  <a:lnTo>
                    <a:pt x="2967666" y="323650"/>
                  </a:lnTo>
                  <a:lnTo>
                    <a:pt x="2976172" y="323650"/>
                  </a:lnTo>
                  <a:lnTo>
                    <a:pt x="2976172" y="339033"/>
                  </a:lnTo>
                  <a:lnTo>
                    <a:pt x="3021054" y="339033"/>
                  </a:lnTo>
                  <a:lnTo>
                    <a:pt x="3021054" y="347177"/>
                  </a:lnTo>
                  <a:lnTo>
                    <a:pt x="2976172" y="347177"/>
                  </a:lnTo>
                  <a:lnTo>
                    <a:pt x="2976172" y="363102"/>
                  </a:lnTo>
                  <a:lnTo>
                    <a:pt x="2967666" y="363102"/>
                  </a:lnTo>
                  <a:lnTo>
                    <a:pt x="2967666" y="347177"/>
                  </a:lnTo>
                  <a:lnTo>
                    <a:pt x="2917174" y="347177"/>
                  </a:lnTo>
                  <a:lnTo>
                    <a:pt x="2917174" y="363645"/>
                  </a:lnTo>
                  <a:lnTo>
                    <a:pt x="2908487" y="363645"/>
                  </a:lnTo>
                  <a:lnTo>
                    <a:pt x="2908487" y="347177"/>
                  </a:lnTo>
                  <a:lnTo>
                    <a:pt x="2863605" y="347177"/>
                  </a:lnTo>
                  <a:lnTo>
                    <a:pt x="2863605" y="339033"/>
                  </a:lnTo>
                  <a:lnTo>
                    <a:pt x="2908487" y="339033"/>
                  </a:lnTo>
                  <a:close/>
                  <a:moveTo>
                    <a:pt x="2543632" y="323480"/>
                  </a:moveTo>
                  <a:lnTo>
                    <a:pt x="2551233" y="323480"/>
                  </a:lnTo>
                  <a:lnTo>
                    <a:pt x="2551233" y="339225"/>
                  </a:lnTo>
                  <a:lnTo>
                    <a:pt x="2576570" y="339225"/>
                  </a:lnTo>
                  <a:lnTo>
                    <a:pt x="2576570" y="364200"/>
                  </a:lnTo>
                  <a:lnTo>
                    <a:pt x="2586342" y="364200"/>
                  </a:lnTo>
                  <a:lnTo>
                    <a:pt x="2586342" y="371597"/>
                  </a:lnTo>
                  <a:lnTo>
                    <a:pt x="2576570" y="371597"/>
                  </a:lnTo>
                  <a:lnTo>
                    <a:pt x="2576570" y="396029"/>
                  </a:lnTo>
                  <a:lnTo>
                    <a:pt x="2551233" y="396029"/>
                  </a:lnTo>
                  <a:lnTo>
                    <a:pt x="2551233" y="412701"/>
                  </a:lnTo>
                  <a:lnTo>
                    <a:pt x="2577655" y="412701"/>
                  </a:lnTo>
                  <a:lnTo>
                    <a:pt x="2577655" y="420279"/>
                  </a:lnTo>
                  <a:lnTo>
                    <a:pt x="2551233" y="420279"/>
                  </a:lnTo>
                  <a:lnTo>
                    <a:pt x="2551233" y="438037"/>
                  </a:lnTo>
                  <a:lnTo>
                    <a:pt x="2581094" y="438037"/>
                  </a:lnTo>
                  <a:lnTo>
                    <a:pt x="2581094" y="445616"/>
                  </a:lnTo>
                  <a:lnTo>
                    <a:pt x="2551233" y="445616"/>
                  </a:lnTo>
                  <a:lnTo>
                    <a:pt x="2551233" y="470608"/>
                  </a:lnTo>
                  <a:lnTo>
                    <a:pt x="2543632" y="470608"/>
                  </a:lnTo>
                  <a:lnTo>
                    <a:pt x="2543632" y="445616"/>
                  </a:lnTo>
                  <a:lnTo>
                    <a:pt x="2513047" y="445616"/>
                  </a:lnTo>
                  <a:lnTo>
                    <a:pt x="2513047" y="438037"/>
                  </a:lnTo>
                  <a:lnTo>
                    <a:pt x="2543632" y="438037"/>
                  </a:lnTo>
                  <a:lnTo>
                    <a:pt x="2543632" y="420279"/>
                  </a:lnTo>
                  <a:lnTo>
                    <a:pt x="2518476" y="420279"/>
                  </a:lnTo>
                  <a:lnTo>
                    <a:pt x="2518476" y="412701"/>
                  </a:lnTo>
                  <a:lnTo>
                    <a:pt x="2543632" y="412701"/>
                  </a:lnTo>
                  <a:lnTo>
                    <a:pt x="2543632" y="396029"/>
                  </a:lnTo>
                  <a:lnTo>
                    <a:pt x="2520829" y="396029"/>
                  </a:lnTo>
                  <a:lnTo>
                    <a:pt x="2520829" y="388631"/>
                  </a:lnTo>
                  <a:lnTo>
                    <a:pt x="2543632" y="388631"/>
                  </a:lnTo>
                  <a:lnTo>
                    <a:pt x="2543632" y="371597"/>
                  </a:lnTo>
                  <a:lnTo>
                    <a:pt x="2513771" y="371597"/>
                  </a:lnTo>
                  <a:lnTo>
                    <a:pt x="2513771" y="364200"/>
                  </a:lnTo>
                  <a:lnTo>
                    <a:pt x="2543632" y="364200"/>
                  </a:lnTo>
                  <a:lnTo>
                    <a:pt x="2543632" y="346622"/>
                  </a:lnTo>
                  <a:lnTo>
                    <a:pt x="2520829" y="346622"/>
                  </a:lnTo>
                  <a:lnTo>
                    <a:pt x="2520829" y="339225"/>
                  </a:lnTo>
                  <a:lnTo>
                    <a:pt x="2543632" y="339225"/>
                  </a:lnTo>
                  <a:close/>
                  <a:moveTo>
                    <a:pt x="2035559" y="323480"/>
                  </a:moveTo>
                  <a:lnTo>
                    <a:pt x="2043341" y="326014"/>
                  </a:lnTo>
                  <a:cubicBezTo>
                    <a:pt x="2041984" y="328744"/>
                    <a:pt x="2040491" y="331473"/>
                    <a:pt x="2038862" y="334203"/>
                  </a:cubicBezTo>
                  <a:cubicBezTo>
                    <a:pt x="2037233" y="336933"/>
                    <a:pt x="2035469" y="339572"/>
                    <a:pt x="2033568" y="342121"/>
                  </a:cubicBezTo>
                  <a:lnTo>
                    <a:pt x="2145773" y="342121"/>
                  </a:lnTo>
                  <a:lnTo>
                    <a:pt x="2145773" y="349880"/>
                  </a:lnTo>
                  <a:lnTo>
                    <a:pt x="2027958" y="349880"/>
                  </a:lnTo>
                  <a:cubicBezTo>
                    <a:pt x="2023675" y="355241"/>
                    <a:pt x="2019166" y="360236"/>
                    <a:pt x="2014430" y="364865"/>
                  </a:cubicBezTo>
                  <a:cubicBezTo>
                    <a:pt x="2009695" y="369493"/>
                    <a:pt x="2004914" y="373671"/>
                    <a:pt x="2000088" y="377397"/>
                  </a:cubicBezTo>
                  <a:cubicBezTo>
                    <a:pt x="1999568" y="376408"/>
                    <a:pt x="1998753" y="375170"/>
                    <a:pt x="1997645" y="373683"/>
                  </a:cubicBezTo>
                  <a:cubicBezTo>
                    <a:pt x="1996536" y="372195"/>
                    <a:pt x="1995541" y="370959"/>
                    <a:pt x="1994659" y="369973"/>
                  </a:cubicBezTo>
                  <a:cubicBezTo>
                    <a:pt x="2002686" y="364352"/>
                    <a:pt x="2010339" y="357510"/>
                    <a:pt x="2017620" y="349445"/>
                  </a:cubicBezTo>
                  <a:cubicBezTo>
                    <a:pt x="2024900" y="341380"/>
                    <a:pt x="2030880" y="332725"/>
                    <a:pt x="2035559" y="323480"/>
                  </a:cubicBezTo>
                  <a:close/>
                  <a:moveTo>
                    <a:pt x="1415253" y="323480"/>
                  </a:moveTo>
                  <a:lnTo>
                    <a:pt x="1424121" y="324385"/>
                  </a:lnTo>
                  <a:cubicBezTo>
                    <a:pt x="1423578" y="327119"/>
                    <a:pt x="1422944" y="329931"/>
                    <a:pt x="1422221" y="332823"/>
                  </a:cubicBezTo>
                  <a:cubicBezTo>
                    <a:pt x="1421497" y="335715"/>
                    <a:pt x="1420682" y="338573"/>
                    <a:pt x="1419777" y="341397"/>
                  </a:cubicBezTo>
                  <a:lnTo>
                    <a:pt x="1489996" y="341397"/>
                  </a:lnTo>
                  <a:lnTo>
                    <a:pt x="1489996" y="348975"/>
                  </a:lnTo>
                  <a:lnTo>
                    <a:pt x="1417244" y="348975"/>
                  </a:lnTo>
                  <a:cubicBezTo>
                    <a:pt x="1416339" y="351596"/>
                    <a:pt x="1415344" y="354193"/>
                    <a:pt x="1414258" y="356768"/>
                  </a:cubicBezTo>
                  <a:cubicBezTo>
                    <a:pt x="1413172" y="359343"/>
                    <a:pt x="1411996" y="361941"/>
                    <a:pt x="1410729" y="364562"/>
                  </a:cubicBezTo>
                  <a:lnTo>
                    <a:pt x="1480766" y="364562"/>
                  </a:lnTo>
                  <a:lnTo>
                    <a:pt x="1480766" y="371959"/>
                  </a:lnTo>
                  <a:lnTo>
                    <a:pt x="1407109" y="371959"/>
                  </a:lnTo>
                  <a:cubicBezTo>
                    <a:pt x="1405650" y="374681"/>
                    <a:pt x="1404089" y="377392"/>
                    <a:pt x="1402426" y="380092"/>
                  </a:cubicBezTo>
                  <a:cubicBezTo>
                    <a:pt x="1400764" y="382791"/>
                    <a:pt x="1399067" y="385457"/>
                    <a:pt x="1397337" y="388088"/>
                  </a:cubicBezTo>
                  <a:lnTo>
                    <a:pt x="1497959" y="388088"/>
                  </a:lnTo>
                  <a:lnTo>
                    <a:pt x="1497959" y="395667"/>
                  </a:lnTo>
                  <a:lnTo>
                    <a:pt x="1454706" y="395667"/>
                  </a:lnTo>
                  <a:cubicBezTo>
                    <a:pt x="1460685" y="403110"/>
                    <a:pt x="1467864" y="410043"/>
                    <a:pt x="1476242" y="416466"/>
                  </a:cubicBezTo>
                  <a:cubicBezTo>
                    <a:pt x="1484619" y="422890"/>
                    <a:pt x="1493065" y="428149"/>
                    <a:pt x="1501578" y="432243"/>
                  </a:cubicBezTo>
                  <a:cubicBezTo>
                    <a:pt x="1500289" y="433186"/>
                    <a:pt x="1499067" y="434287"/>
                    <a:pt x="1497913" y="435546"/>
                  </a:cubicBezTo>
                  <a:cubicBezTo>
                    <a:pt x="1496760" y="436805"/>
                    <a:pt x="1495810" y="437994"/>
                    <a:pt x="1495063" y="439115"/>
                  </a:cubicBezTo>
                  <a:cubicBezTo>
                    <a:pt x="1485867" y="433981"/>
                    <a:pt x="1476751" y="427555"/>
                    <a:pt x="1467713" y="419838"/>
                  </a:cubicBezTo>
                  <a:cubicBezTo>
                    <a:pt x="1458676" y="412121"/>
                    <a:pt x="1451143" y="404064"/>
                    <a:pt x="1445114" y="395667"/>
                  </a:cubicBezTo>
                  <a:lnTo>
                    <a:pt x="1391545" y="395667"/>
                  </a:lnTo>
                  <a:cubicBezTo>
                    <a:pt x="1384947" y="404317"/>
                    <a:pt x="1377286" y="412412"/>
                    <a:pt x="1368561" y="419951"/>
                  </a:cubicBezTo>
                  <a:cubicBezTo>
                    <a:pt x="1359837" y="427490"/>
                    <a:pt x="1350004" y="434179"/>
                    <a:pt x="1339062" y="440017"/>
                  </a:cubicBezTo>
                  <a:cubicBezTo>
                    <a:pt x="1338557" y="438889"/>
                    <a:pt x="1337758" y="437715"/>
                    <a:pt x="1336665" y="436495"/>
                  </a:cubicBezTo>
                  <a:cubicBezTo>
                    <a:pt x="1335571" y="435275"/>
                    <a:pt x="1334501" y="434281"/>
                    <a:pt x="1333452" y="433511"/>
                  </a:cubicBezTo>
                  <a:cubicBezTo>
                    <a:pt x="1343127" y="428504"/>
                    <a:pt x="1351919" y="422807"/>
                    <a:pt x="1359829" y="416421"/>
                  </a:cubicBezTo>
                  <a:cubicBezTo>
                    <a:pt x="1367740" y="410035"/>
                    <a:pt x="1374813" y="403117"/>
                    <a:pt x="1381049" y="395667"/>
                  </a:cubicBezTo>
                  <a:lnTo>
                    <a:pt x="1337977" y="395667"/>
                  </a:lnTo>
                  <a:lnTo>
                    <a:pt x="1337977" y="388088"/>
                  </a:lnTo>
                  <a:lnTo>
                    <a:pt x="1387021" y="388088"/>
                  </a:lnTo>
                  <a:cubicBezTo>
                    <a:pt x="1389008" y="385457"/>
                    <a:pt x="1390870" y="382791"/>
                    <a:pt x="1392608" y="380092"/>
                  </a:cubicBezTo>
                  <a:cubicBezTo>
                    <a:pt x="1394347" y="377392"/>
                    <a:pt x="1395983" y="374681"/>
                    <a:pt x="1397517" y="371959"/>
                  </a:cubicBezTo>
                  <a:lnTo>
                    <a:pt x="1356798" y="371959"/>
                  </a:lnTo>
                  <a:lnTo>
                    <a:pt x="1356798" y="364562"/>
                  </a:lnTo>
                  <a:lnTo>
                    <a:pt x="1401499" y="364562"/>
                  </a:lnTo>
                  <a:cubicBezTo>
                    <a:pt x="1402773" y="361941"/>
                    <a:pt x="1403980" y="359343"/>
                    <a:pt x="1405118" y="356768"/>
                  </a:cubicBezTo>
                  <a:cubicBezTo>
                    <a:pt x="1406257" y="354193"/>
                    <a:pt x="1407283" y="351596"/>
                    <a:pt x="1408195" y="348975"/>
                  </a:cubicBezTo>
                  <a:lnTo>
                    <a:pt x="1347026" y="348975"/>
                  </a:lnTo>
                  <a:lnTo>
                    <a:pt x="1347026" y="341397"/>
                  </a:lnTo>
                  <a:lnTo>
                    <a:pt x="1410729" y="341397"/>
                  </a:lnTo>
                  <a:cubicBezTo>
                    <a:pt x="1411720" y="338399"/>
                    <a:pt x="1412587" y="335391"/>
                    <a:pt x="1413330" y="332371"/>
                  </a:cubicBezTo>
                  <a:cubicBezTo>
                    <a:pt x="1414073" y="329351"/>
                    <a:pt x="1414714" y="326387"/>
                    <a:pt x="1415253" y="323480"/>
                  </a:cubicBezTo>
                  <a:close/>
                  <a:moveTo>
                    <a:pt x="1173442" y="323469"/>
                  </a:moveTo>
                  <a:lnTo>
                    <a:pt x="1182129" y="323469"/>
                  </a:lnTo>
                  <a:lnTo>
                    <a:pt x="1182129" y="349710"/>
                  </a:lnTo>
                  <a:lnTo>
                    <a:pt x="1230449" y="349710"/>
                  </a:lnTo>
                  <a:lnTo>
                    <a:pt x="1230449" y="356949"/>
                  </a:lnTo>
                  <a:cubicBezTo>
                    <a:pt x="1234528" y="352696"/>
                    <a:pt x="1238450" y="348353"/>
                    <a:pt x="1242212" y="343919"/>
                  </a:cubicBezTo>
                  <a:cubicBezTo>
                    <a:pt x="1245975" y="339485"/>
                    <a:pt x="1249534" y="334961"/>
                    <a:pt x="1252890" y="330346"/>
                  </a:cubicBezTo>
                  <a:lnTo>
                    <a:pt x="1260491" y="334689"/>
                  </a:lnTo>
                  <a:cubicBezTo>
                    <a:pt x="1253331" y="344206"/>
                    <a:pt x="1245572" y="353315"/>
                    <a:pt x="1237213" y="362017"/>
                  </a:cubicBezTo>
                  <a:cubicBezTo>
                    <a:pt x="1228854" y="370719"/>
                    <a:pt x="1219964" y="378923"/>
                    <a:pt x="1210542" y="386629"/>
                  </a:cubicBezTo>
                  <a:lnTo>
                    <a:pt x="1269359" y="386629"/>
                  </a:lnTo>
                  <a:lnTo>
                    <a:pt x="1269359" y="394954"/>
                  </a:lnTo>
                  <a:lnTo>
                    <a:pt x="1199864" y="394954"/>
                  </a:lnTo>
                  <a:cubicBezTo>
                    <a:pt x="1194786" y="398834"/>
                    <a:pt x="1189560" y="402566"/>
                    <a:pt x="1184187" y="406152"/>
                  </a:cubicBezTo>
                  <a:cubicBezTo>
                    <a:pt x="1178815" y="409738"/>
                    <a:pt x="1173363" y="413244"/>
                    <a:pt x="1167832" y="416671"/>
                  </a:cubicBezTo>
                  <a:lnTo>
                    <a:pt x="1167832" y="441103"/>
                  </a:lnTo>
                  <a:cubicBezTo>
                    <a:pt x="1176609" y="438790"/>
                    <a:pt x="1185336" y="436257"/>
                    <a:pt x="1194013" y="433502"/>
                  </a:cubicBezTo>
                  <a:cubicBezTo>
                    <a:pt x="1202689" y="430747"/>
                    <a:pt x="1210773" y="427892"/>
                    <a:pt x="1218263" y="424936"/>
                  </a:cubicBezTo>
                  <a:cubicBezTo>
                    <a:pt x="1225754" y="421980"/>
                    <a:pt x="1232108" y="419044"/>
                    <a:pt x="1237326" y="416128"/>
                  </a:cubicBezTo>
                  <a:lnTo>
                    <a:pt x="1245289" y="422462"/>
                  </a:lnTo>
                  <a:cubicBezTo>
                    <a:pt x="1235151" y="427311"/>
                    <a:pt x="1223214" y="432001"/>
                    <a:pt x="1209479" y="436533"/>
                  </a:cubicBezTo>
                  <a:cubicBezTo>
                    <a:pt x="1195743" y="441065"/>
                    <a:pt x="1181861" y="445122"/>
                    <a:pt x="1167832" y="448704"/>
                  </a:cubicBezTo>
                  <a:lnTo>
                    <a:pt x="1167832" y="468430"/>
                  </a:lnTo>
                  <a:cubicBezTo>
                    <a:pt x="1167651" y="471627"/>
                    <a:pt x="1168737" y="473829"/>
                    <a:pt x="1171089" y="475036"/>
                  </a:cubicBezTo>
                  <a:cubicBezTo>
                    <a:pt x="1173442" y="476242"/>
                    <a:pt x="1178147" y="476815"/>
                    <a:pt x="1185205" y="476755"/>
                  </a:cubicBezTo>
                  <a:lnTo>
                    <a:pt x="1239136" y="476755"/>
                  </a:lnTo>
                  <a:cubicBezTo>
                    <a:pt x="1245176" y="477049"/>
                    <a:pt x="1249203" y="475420"/>
                    <a:pt x="1251216" y="471868"/>
                  </a:cubicBezTo>
                  <a:cubicBezTo>
                    <a:pt x="1253229" y="468317"/>
                    <a:pt x="1254451" y="461078"/>
                    <a:pt x="1254881" y="450151"/>
                  </a:cubicBezTo>
                  <a:cubicBezTo>
                    <a:pt x="1256098" y="450981"/>
                    <a:pt x="1257463" y="451720"/>
                    <a:pt x="1258975" y="452368"/>
                  </a:cubicBezTo>
                  <a:cubicBezTo>
                    <a:pt x="1260487" y="453017"/>
                    <a:pt x="1261897" y="453484"/>
                    <a:pt x="1263205" y="453771"/>
                  </a:cubicBezTo>
                  <a:cubicBezTo>
                    <a:pt x="1262662" y="465908"/>
                    <a:pt x="1260808" y="474165"/>
                    <a:pt x="1257640" y="478542"/>
                  </a:cubicBezTo>
                  <a:cubicBezTo>
                    <a:pt x="1254473" y="482919"/>
                    <a:pt x="1248366" y="484978"/>
                    <a:pt x="1239317" y="484718"/>
                  </a:cubicBezTo>
                  <a:lnTo>
                    <a:pt x="1185567" y="484718"/>
                  </a:lnTo>
                  <a:cubicBezTo>
                    <a:pt x="1175433" y="484876"/>
                    <a:pt x="1168420" y="483835"/>
                    <a:pt x="1164529" y="481596"/>
                  </a:cubicBezTo>
                  <a:cubicBezTo>
                    <a:pt x="1160638" y="479356"/>
                    <a:pt x="1158783" y="474968"/>
                    <a:pt x="1158964" y="468430"/>
                  </a:cubicBezTo>
                  <a:lnTo>
                    <a:pt x="1158964" y="421919"/>
                  </a:lnTo>
                  <a:cubicBezTo>
                    <a:pt x="1151533" y="426086"/>
                    <a:pt x="1143954" y="430059"/>
                    <a:pt x="1136229" y="433841"/>
                  </a:cubicBezTo>
                  <a:cubicBezTo>
                    <a:pt x="1128504" y="437623"/>
                    <a:pt x="1120699" y="441189"/>
                    <a:pt x="1112815" y="444541"/>
                  </a:cubicBezTo>
                  <a:cubicBezTo>
                    <a:pt x="1112042" y="443474"/>
                    <a:pt x="1111055" y="442215"/>
                    <a:pt x="1109852" y="440763"/>
                  </a:cubicBezTo>
                  <a:cubicBezTo>
                    <a:pt x="1108649" y="439312"/>
                    <a:pt x="1107526" y="438098"/>
                    <a:pt x="1106481" y="437121"/>
                  </a:cubicBezTo>
                  <a:cubicBezTo>
                    <a:pt x="1120537" y="431756"/>
                    <a:pt x="1134231" y="425520"/>
                    <a:pt x="1147562" y="418413"/>
                  </a:cubicBezTo>
                  <a:cubicBezTo>
                    <a:pt x="1160894" y="411306"/>
                    <a:pt x="1173683" y="403486"/>
                    <a:pt x="1185929" y="394954"/>
                  </a:cubicBezTo>
                  <a:lnTo>
                    <a:pt x="1109196" y="394954"/>
                  </a:lnTo>
                  <a:lnTo>
                    <a:pt x="1109196" y="386629"/>
                  </a:lnTo>
                  <a:lnTo>
                    <a:pt x="1173442" y="386629"/>
                  </a:lnTo>
                  <a:lnTo>
                    <a:pt x="1173442" y="357854"/>
                  </a:lnTo>
                  <a:lnTo>
                    <a:pt x="1124579" y="357854"/>
                  </a:lnTo>
                  <a:lnTo>
                    <a:pt x="1124579" y="349710"/>
                  </a:lnTo>
                  <a:lnTo>
                    <a:pt x="1173442" y="349710"/>
                  </a:lnTo>
                  <a:close/>
                  <a:moveTo>
                    <a:pt x="758161" y="322745"/>
                  </a:moveTo>
                  <a:cubicBezTo>
                    <a:pt x="761532" y="327628"/>
                    <a:pt x="764790" y="332838"/>
                    <a:pt x="767934" y="338377"/>
                  </a:cubicBezTo>
                  <a:cubicBezTo>
                    <a:pt x="771079" y="343915"/>
                    <a:pt x="773431" y="348719"/>
                    <a:pt x="774992" y="352787"/>
                  </a:cubicBezTo>
                  <a:lnTo>
                    <a:pt x="766667" y="356587"/>
                  </a:lnTo>
                  <a:cubicBezTo>
                    <a:pt x="765208" y="352350"/>
                    <a:pt x="762969" y="347433"/>
                    <a:pt x="759949" y="341838"/>
                  </a:cubicBezTo>
                  <a:cubicBezTo>
                    <a:pt x="756929" y="336243"/>
                    <a:pt x="753739" y="330964"/>
                    <a:pt x="750379" y="326003"/>
                  </a:cubicBezTo>
                  <a:close/>
                  <a:moveTo>
                    <a:pt x="1553251" y="321840"/>
                  </a:moveTo>
                  <a:lnTo>
                    <a:pt x="1606096" y="321840"/>
                  </a:lnTo>
                  <a:lnTo>
                    <a:pt x="1606096" y="489061"/>
                  </a:lnTo>
                  <a:lnTo>
                    <a:pt x="1553251" y="489061"/>
                  </a:lnTo>
                  <a:lnTo>
                    <a:pt x="1553251" y="488156"/>
                  </a:lnTo>
                  <a:cubicBezTo>
                    <a:pt x="1563375" y="479779"/>
                    <a:pt x="1571813" y="468483"/>
                    <a:pt x="1578565" y="454269"/>
                  </a:cubicBezTo>
                  <a:cubicBezTo>
                    <a:pt x="1585318" y="440055"/>
                    <a:pt x="1588824" y="423782"/>
                    <a:pt x="1589084" y="405451"/>
                  </a:cubicBezTo>
                  <a:cubicBezTo>
                    <a:pt x="1588824" y="387119"/>
                    <a:pt x="1585318" y="370847"/>
                    <a:pt x="1578565" y="356633"/>
                  </a:cubicBezTo>
                  <a:cubicBezTo>
                    <a:pt x="1571813" y="342419"/>
                    <a:pt x="1563375" y="331123"/>
                    <a:pt x="1553251" y="322745"/>
                  </a:cubicBezTo>
                  <a:close/>
                  <a:moveTo>
                    <a:pt x="991352" y="321840"/>
                  </a:moveTo>
                  <a:lnTo>
                    <a:pt x="1044197" y="321840"/>
                  </a:lnTo>
                  <a:lnTo>
                    <a:pt x="1044197" y="322745"/>
                  </a:lnTo>
                  <a:cubicBezTo>
                    <a:pt x="1034074" y="331123"/>
                    <a:pt x="1025636" y="342419"/>
                    <a:pt x="1018883" y="356633"/>
                  </a:cubicBezTo>
                  <a:cubicBezTo>
                    <a:pt x="1012131" y="370847"/>
                    <a:pt x="1008624" y="387119"/>
                    <a:pt x="1008364" y="405451"/>
                  </a:cubicBezTo>
                  <a:cubicBezTo>
                    <a:pt x="1008624" y="423782"/>
                    <a:pt x="1012131" y="440055"/>
                    <a:pt x="1018883" y="454269"/>
                  </a:cubicBezTo>
                  <a:cubicBezTo>
                    <a:pt x="1025636" y="468483"/>
                    <a:pt x="1034074" y="479779"/>
                    <a:pt x="1044197" y="488156"/>
                  </a:cubicBezTo>
                  <a:lnTo>
                    <a:pt x="1044197" y="489061"/>
                  </a:lnTo>
                  <a:lnTo>
                    <a:pt x="991352" y="489061"/>
                  </a:lnTo>
                  <a:close/>
                  <a:moveTo>
                    <a:pt x="93612" y="128808"/>
                  </a:moveTo>
                  <a:lnTo>
                    <a:pt x="114614" y="135012"/>
                  </a:lnTo>
                  <a:cubicBezTo>
                    <a:pt x="111406" y="142296"/>
                    <a:pt x="107722" y="149642"/>
                    <a:pt x="103563" y="157050"/>
                  </a:cubicBezTo>
                  <a:cubicBezTo>
                    <a:pt x="99404" y="164457"/>
                    <a:pt x="95420" y="170848"/>
                    <a:pt x="91611" y="176222"/>
                  </a:cubicBezTo>
                  <a:cubicBezTo>
                    <a:pt x="89236" y="174329"/>
                    <a:pt x="86236" y="172273"/>
                    <a:pt x="82610" y="170054"/>
                  </a:cubicBezTo>
                  <a:cubicBezTo>
                    <a:pt x="78985" y="167835"/>
                    <a:pt x="75785" y="166028"/>
                    <a:pt x="73009" y="164632"/>
                  </a:cubicBezTo>
                  <a:cubicBezTo>
                    <a:pt x="76968" y="159812"/>
                    <a:pt x="80752" y="154242"/>
                    <a:pt x="84361" y="147921"/>
                  </a:cubicBezTo>
                  <a:cubicBezTo>
                    <a:pt x="87969" y="141600"/>
                    <a:pt x="91053" y="135229"/>
                    <a:pt x="93612" y="128808"/>
                  </a:cubicBezTo>
                  <a:close/>
                  <a:moveTo>
                    <a:pt x="170821" y="126806"/>
                  </a:moveTo>
                  <a:cubicBezTo>
                    <a:pt x="174168" y="133032"/>
                    <a:pt x="177676" y="139644"/>
                    <a:pt x="181348" y="146645"/>
                  </a:cubicBezTo>
                  <a:cubicBezTo>
                    <a:pt x="185019" y="153645"/>
                    <a:pt x="187978" y="159708"/>
                    <a:pt x="190224" y="164832"/>
                  </a:cubicBezTo>
                  <a:lnTo>
                    <a:pt x="168221" y="174424"/>
                  </a:lnTo>
                  <a:cubicBezTo>
                    <a:pt x="166296" y="169007"/>
                    <a:pt x="163645" y="162648"/>
                    <a:pt x="160270" y="155349"/>
                  </a:cubicBezTo>
                  <a:cubicBezTo>
                    <a:pt x="156895" y="148050"/>
                    <a:pt x="153544" y="141137"/>
                    <a:pt x="150219" y="134612"/>
                  </a:cubicBezTo>
                  <a:close/>
                  <a:moveTo>
                    <a:pt x="1031481" y="121015"/>
                  </a:moveTo>
                  <a:cubicBezTo>
                    <a:pt x="1038595" y="121107"/>
                    <a:pt x="1043970" y="123574"/>
                    <a:pt x="1047608" y="128416"/>
                  </a:cubicBezTo>
                  <a:cubicBezTo>
                    <a:pt x="1051246" y="133258"/>
                    <a:pt x="1053071" y="139926"/>
                    <a:pt x="1053084" y="148418"/>
                  </a:cubicBezTo>
                  <a:cubicBezTo>
                    <a:pt x="1052992" y="159957"/>
                    <a:pt x="1049525" y="169984"/>
                    <a:pt x="1042683" y="178497"/>
                  </a:cubicBezTo>
                  <a:cubicBezTo>
                    <a:pt x="1035840" y="187011"/>
                    <a:pt x="1026172" y="193187"/>
                    <a:pt x="1013679" y="197025"/>
                  </a:cubicBezTo>
                  <a:lnTo>
                    <a:pt x="1007278" y="180823"/>
                  </a:lnTo>
                  <a:cubicBezTo>
                    <a:pt x="1015104" y="178289"/>
                    <a:pt x="1021205" y="174955"/>
                    <a:pt x="1025581" y="170821"/>
                  </a:cubicBezTo>
                  <a:cubicBezTo>
                    <a:pt x="1029956" y="166687"/>
                    <a:pt x="1032456" y="161954"/>
                    <a:pt x="1033081" y="156619"/>
                  </a:cubicBezTo>
                  <a:cubicBezTo>
                    <a:pt x="1032448" y="156786"/>
                    <a:pt x="1031715" y="156853"/>
                    <a:pt x="1030881" y="156819"/>
                  </a:cubicBezTo>
                  <a:cubicBezTo>
                    <a:pt x="1025714" y="156790"/>
                    <a:pt x="1021297" y="155248"/>
                    <a:pt x="1017630" y="152194"/>
                  </a:cubicBezTo>
                  <a:cubicBezTo>
                    <a:pt x="1013962" y="149139"/>
                    <a:pt x="1012046" y="144747"/>
                    <a:pt x="1011879" y="139017"/>
                  </a:cubicBezTo>
                  <a:cubicBezTo>
                    <a:pt x="1012033" y="133367"/>
                    <a:pt x="1013975" y="128966"/>
                    <a:pt x="1017705" y="125816"/>
                  </a:cubicBezTo>
                  <a:cubicBezTo>
                    <a:pt x="1021434" y="122665"/>
                    <a:pt x="1026026" y="121065"/>
                    <a:pt x="1031481" y="121015"/>
                  </a:cubicBezTo>
                  <a:close/>
                  <a:moveTo>
                    <a:pt x="30404" y="107221"/>
                  </a:moveTo>
                  <a:lnTo>
                    <a:pt x="50006" y="120204"/>
                  </a:lnTo>
                  <a:cubicBezTo>
                    <a:pt x="46156" y="131002"/>
                    <a:pt x="42005" y="141875"/>
                    <a:pt x="37555" y="152820"/>
                  </a:cubicBezTo>
                  <a:cubicBezTo>
                    <a:pt x="33104" y="163766"/>
                    <a:pt x="28654" y="174230"/>
                    <a:pt x="24203" y="184213"/>
                  </a:cubicBezTo>
                  <a:lnTo>
                    <a:pt x="2400" y="171428"/>
                  </a:lnTo>
                  <a:cubicBezTo>
                    <a:pt x="6630" y="163376"/>
                    <a:pt x="11272" y="153623"/>
                    <a:pt x="16327" y="142169"/>
                  </a:cubicBezTo>
                  <a:cubicBezTo>
                    <a:pt x="21382" y="130715"/>
                    <a:pt x="26074" y="119066"/>
                    <a:pt x="30404" y="107221"/>
                  </a:cubicBezTo>
                  <a:close/>
                  <a:moveTo>
                    <a:pt x="111214" y="92799"/>
                  </a:moveTo>
                  <a:lnTo>
                    <a:pt x="111214" y="104025"/>
                  </a:lnTo>
                  <a:lnTo>
                    <a:pt x="157420" y="104025"/>
                  </a:lnTo>
                  <a:lnTo>
                    <a:pt x="157420" y="92799"/>
                  </a:lnTo>
                  <a:close/>
                  <a:moveTo>
                    <a:pt x="111214" y="65796"/>
                  </a:moveTo>
                  <a:lnTo>
                    <a:pt x="111214" y="76822"/>
                  </a:lnTo>
                  <a:lnTo>
                    <a:pt x="157420" y="76822"/>
                  </a:lnTo>
                  <a:lnTo>
                    <a:pt x="157420" y="65796"/>
                  </a:lnTo>
                  <a:close/>
                  <a:moveTo>
                    <a:pt x="13402" y="55210"/>
                  </a:moveTo>
                  <a:cubicBezTo>
                    <a:pt x="18757" y="57835"/>
                    <a:pt x="24599" y="60875"/>
                    <a:pt x="30929" y="64330"/>
                  </a:cubicBezTo>
                  <a:cubicBezTo>
                    <a:pt x="37259" y="67784"/>
                    <a:pt x="42551" y="70879"/>
                    <a:pt x="46806" y="73614"/>
                  </a:cubicBezTo>
                  <a:lnTo>
                    <a:pt x="32404" y="92799"/>
                  </a:lnTo>
                  <a:cubicBezTo>
                    <a:pt x="28641" y="89883"/>
                    <a:pt x="23665" y="86528"/>
                    <a:pt x="17477" y="82736"/>
                  </a:cubicBezTo>
                  <a:cubicBezTo>
                    <a:pt x="11289" y="78944"/>
                    <a:pt x="5463" y="75436"/>
                    <a:pt x="0" y="72211"/>
                  </a:cubicBezTo>
                  <a:close/>
                  <a:moveTo>
                    <a:pt x="1908493" y="44793"/>
                  </a:moveTo>
                  <a:lnTo>
                    <a:pt x="1908493" y="93424"/>
                  </a:lnTo>
                  <a:lnTo>
                    <a:pt x="1926304" y="93424"/>
                  </a:lnTo>
                  <a:cubicBezTo>
                    <a:pt x="1936494" y="93420"/>
                    <a:pt x="1944082" y="91277"/>
                    <a:pt x="1949069" y="86995"/>
                  </a:cubicBezTo>
                  <a:cubicBezTo>
                    <a:pt x="1954055" y="82713"/>
                    <a:pt x="1956540" y="76317"/>
                    <a:pt x="1956524" y="67808"/>
                  </a:cubicBezTo>
                  <a:cubicBezTo>
                    <a:pt x="1956499" y="59319"/>
                    <a:pt x="1953847" y="53332"/>
                    <a:pt x="1948568" y="49846"/>
                  </a:cubicBezTo>
                  <a:cubicBezTo>
                    <a:pt x="1943290" y="46361"/>
                    <a:pt x="1935535" y="44676"/>
                    <a:pt x="1925303" y="44793"/>
                  </a:cubicBezTo>
                  <a:close/>
                  <a:moveTo>
                    <a:pt x="1737043" y="44793"/>
                  </a:moveTo>
                  <a:lnTo>
                    <a:pt x="1737043" y="93424"/>
                  </a:lnTo>
                  <a:lnTo>
                    <a:pt x="1754854" y="93424"/>
                  </a:lnTo>
                  <a:cubicBezTo>
                    <a:pt x="1765044" y="93420"/>
                    <a:pt x="1772632" y="91277"/>
                    <a:pt x="1777619" y="86995"/>
                  </a:cubicBezTo>
                  <a:cubicBezTo>
                    <a:pt x="1782605" y="82713"/>
                    <a:pt x="1785090" y="76317"/>
                    <a:pt x="1785074" y="67808"/>
                  </a:cubicBezTo>
                  <a:cubicBezTo>
                    <a:pt x="1785049" y="59319"/>
                    <a:pt x="1782397" y="53332"/>
                    <a:pt x="1777118" y="49846"/>
                  </a:cubicBezTo>
                  <a:cubicBezTo>
                    <a:pt x="1771840" y="46361"/>
                    <a:pt x="1764085" y="44676"/>
                    <a:pt x="1753853" y="44793"/>
                  </a:cubicBezTo>
                  <a:close/>
                  <a:moveTo>
                    <a:pt x="689293" y="44793"/>
                  </a:moveTo>
                  <a:lnTo>
                    <a:pt x="689293" y="93424"/>
                  </a:lnTo>
                  <a:lnTo>
                    <a:pt x="707104" y="93424"/>
                  </a:lnTo>
                  <a:cubicBezTo>
                    <a:pt x="717294" y="93420"/>
                    <a:pt x="724882" y="91277"/>
                    <a:pt x="729869" y="86995"/>
                  </a:cubicBezTo>
                  <a:cubicBezTo>
                    <a:pt x="734855" y="82713"/>
                    <a:pt x="737340" y="76317"/>
                    <a:pt x="737324" y="67808"/>
                  </a:cubicBezTo>
                  <a:cubicBezTo>
                    <a:pt x="737299" y="59319"/>
                    <a:pt x="734647" y="53332"/>
                    <a:pt x="729369" y="49846"/>
                  </a:cubicBezTo>
                  <a:cubicBezTo>
                    <a:pt x="724090" y="46361"/>
                    <a:pt x="716335" y="44676"/>
                    <a:pt x="706103" y="44793"/>
                  </a:cubicBezTo>
                  <a:close/>
                  <a:moveTo>
                    <a:pt x="517843" y="44793"/>
                  </a:moveTo>
                  <a:lnTo>
                    <a:pt x="517843" y="93424"/>
                  </a:lnTo>
                  <a:lnTo>
                    <a:pt x="535654" y="93424"/>
                  </a:lnTo>
                  <a:cubicBezTo>
                    <a:pt x="545844" y="93420"/>
                    <a:pt x="553432" y="91277"/>
                    <a:pt x="558419" y="86995"/>
                  </a:cubicBezTo>
                  <a:cubicBezTo>
                    <a:pt x="563405" y="82713"/>
                    <a:pt x="565890" y="76317"/>
                    <a:pt x="565874" y="67808"/>
                  </a:cubicBezTo>
                  <a:cubicBezTo>
                    <a:pt x="565849" y="59319"/>
                    <a:pt x="563197" y="53332"/>
                    <a:pt x="557919" y="49846"/>
                  </a:cubicBezTo>
                  <a:cubicBezTo>
                    <a:pt x="552640" y="46361"/>
                    <a:pt x="544885" y="44676"/>
                    <a:pt x="534654" y="44793"/>
                  </a:cubicBezTo>
                  <a:close/>
                  <a:moveTo>
                    <a:pt x="2038162" y="21415"/>
                  </a:moveTo>
                  <a:lnTo>
                    <a:pt x="2151352" y="21415"/>
                  </a:lnTo>
                  <a:lnTo>
                    <a:pt x="2151352" y="45993"/>
                  </a:lnTo>
                  <a:lnTo>
                    <a:pt x="2109346" y="45993"/>
                  </a:lnTo>
                  <a:lnTo>
                    <a:pt x="2109346" y="169409"/>
                  </a:lnTo>
                  <a:lnTo>
                    <a:pt x="2079768" y="169409"/>
                  </a:lnTo>
                  <a:lnTo>
                    <a:pt x="2079768" y="45993"/>
                  </a:lnTo>
                  <a:lnTo>
                    <a:pt x="2038162" y="45993"/>
                  </a:lnTo>
                  <a:close/>
                  <a:moveTo>
                    <a:pt x="1878914" y="21415"/>
                  </a:moveTo>
                  <a:lnTo>
                    <a:pt x="1927505" y="21415"/>
                  </a:lnTo>
                  <a:cubicBezTo>
                    <a:pt x="1938552" y="21340"/>
                    <a:pt x="1948426" y="22756"/>
                    <a:pt x="1957126" y="25664"/>
                  </a:cubicBezTo>
                  <a:cubicBezTo>
                    <a:pt x="1965827" y="28573"/>
                    <a:pt x="1972704" y="33425"/>
                    <a:pt x="1977758" y="40223"/>
                  </a:cubicBezTo>
                  <a:cubicBezTo>
                    <a:pt x="1982813" y="47020"/>
                    <a:pt x="1985394" y="56215"/>
                    <a:pt x="1985502" y="67808"/>
                  </a:cubicBezTo>
                  <a:cubicBezTo>
                    <a:pt x="1985385" y="79056"/>
                    <a:pt x="1982799" y="88299"/>
                    <a:pt x="1977744" y="95536"/>
                  </a:cubicBezTo>
                  <a:cubicBezTo>
                    <a:pt x="1972688" y="102773"/>
                    <a:pt x="1965865" y="108132"/>
                    <a:pt x="1957274" y="111613"/>
                  </a:cubicBezTo>
                  <a:cubicBezTo>
                    <a:pt x="1948684" y="115093"/>
                    <a:pt x="1939028" y="116823"/>
                    <a:pt x="1928305" y="116802"/>
                  </a:cubicBezTo>
                  <a:lnTo>
                    <a:pt x="1908493" y="116802"/>
                  </a:lnTo>
                  <a:lnTo>
                    <a:pt x="1908493" y="169409"/>
                  </a:lnTo>
                  <a:lnTo>
                    <a:pt x="1878914" y="169409"/>
                  </a:lnTo>
                  <a:close/>
                  <a:moveTo>
                    <a:pt x="1707464" y="21415"/>
                  </a:moveTo>
                  <a:lnTo>
                    <a:pt x="1756055" y="21415"/>
                  </a:lnTo>
                  <a:cubicBezTo>
                    <a:pt x="1767102" y="21340"/>
                    <a:pt x="1776976" y="22756"/>
                    <a:pt x="1785676" y="25664"/>
                  </a:cubicBezTo>
                  <a:cubicBezTo>
                    <a:pt x="1794377" y="28573"/>
                    <a:pt x="1801254" y="33425"/>
                    <a:pt x="1806308" y="40223"/>
                  </a:cubicBezTo>
                  <a:cubicBezTo>
                    <a:pt x="1811363" y="47020"/>
                    <a:pt x="1813944" y="56215"/>
                    <a:pt x="1814052" y="67808"/>
                  </a:cubicBezTo>
                  <a:cubicBezTo>
                    <a:pt x="1813935" y="79056"/>
                    <a:pt x="1811349" y="88299"/>
                    <a:pt x="1806294" y="95536"/>
                  </a:cubicBezTo>
                  <a:cubicBezTo>
                    <a:pt x="1801238" y="102773"/>
                    <a:pt x="1794415" y="108132"/>
                    <a:pt x="1785824" y="111613"/>
                  </a:cubicBezTo>
                  <a:cubicBezTo>
                    <a:pt x="1777234" y="115093"/>
                    <a:pt x="1767578" y="116823"/>
                    <a:pt x="1756855" y="116802"/>
                  </a:cubicBezTo>
                  <a:lnTo>
                    <a:pt x="1737043" y="116802"/>
                  </a:lnTo>
                  <a:lnTo>
                    <a:pt x="1737043" y="169409"/>
                  </a:lnTo>
                  <a:lnTo>
                    <a:pt x="1707464" y="169409"/>
                  </a:lnTo>
                  <a:close/>
                  <a:moveTo>
                    <a:pt x="818962" y="21415"/>
                  </a:moveTo>
                  <a:lnTo>
                    <a:pt x="932152" y="21415"/>
                  </a:lnTo>
                  <a:lnTo>
                    <a:pt x="932152" y="45993"/>
                  </a:lnTo>
                  <a:lnTo>
                    <a:pt x="890146" y="45993"/>
                  </a:lnTo>
                  <a:lnTo>
                    <a:pt x="890146" y="169409"/>
                  </a:lnTo>
                  <a:lnTo>
                    <a:pt x="860568" y="169409"/>
                  </a:lnTo>
                  <a:lnTo>
                    <a:pt x="860568" y="45993"/>
                  </a:lnTo>
                  <a:lnTo>
                    <a:pt x="818962" y="45993"/>
                  </a:lnTo>
                  <a:close/>
                  <a:moveTo>
                    <a:pt x="659714" y="21415"/>
                  </a:moveTo>
                  <a:lnTo>
                    <a:pt x="708305" y="21415"/>
                  </a:lnTo>
                  <a:cubicBezTo>
                    <a:pt x="719352" y="21340"/>
                    <a:pt x="729226" y="22756"/>
                    <a:pt x="737926" y="25664"/>
                  </a:cubicBezTo>
                  <a:cubicBezTo>
                    <a:pt x="746627" y="28573"/>
                    <a:pt x="753504" y="33425"/>
                    <a:pt x="758558" y="40223"/>
                  </a:cubicBezTo>
                  <a:cubicBezTo>
                    <a:pt x="763613" y="47020"/>
                    <a:pt x="766194" y="56215"/>
                    <a:pt x="766302" y="67808"/>
                  </a:cubicBezTo>
                  <a:cubicBezTo>
                    <a:pt x="766185" y="79056"/>
                    <a:pt x="763599" y="88299"/>
                    <a:pt x="758544" y="95536"/>
                  </a:cubicBezTo>
                  <a:cubicBezTo>
                    <a:pt x="753488" y="102773"/>
                    <a:pt x="746665" y="108132"/>
                    <a:pt x="738075" y="111613"/>
                  </a:cubicBezTo>
                  <a:cubicBezTo>
                    <a:pt x="729484" y="115093"/>
                    <a:pt x="719828" y="116823"/>
                    <a:pt x="709105" y="116802"/>
                  </a:cubicBezTo>
                  <a:lnTo>
                    <a:pt x="689293" y="116802"/>
                  </a:lnTo>
                  <a:lnTo>
                    <a:pt x="689293" y="169409"/>
                  </a:lnTo>
                  <a:lnTo>
                    <a:pt x="659714" y="169409"/>
                  </a:lnTo>
                  <a:close/>
                  <a:moveTo>
                    <a:pt x="488264" y="21415"/>
                  </a:moveTo>
                  <a:lnTo>
                    <a:pt x="536855" y="21415"/>
                  </a:lnTo>
                  <a:cubicBezTo>
                    <a:pt x="547902" y="21340"/>
                    <a:pt x="557776" y="22756"/>
                    <a:pt x="566476" y="25664"/>
                  </a:cubicBezTo>
                  <a:cubicBezTo>
                    <a:pt x="575177" y="28573"/>
                    <a:pt x="582054" y="33425"/>
                    <a:pt x="587108" y="40223"/>
                  </a:cubicBezTo>
                  <a:cubicBezTo>
                    <a:pt x="592163" y="47020"/>
                    <a:pt x="594744" y="56215"/>
                    <a:pt x="594852" y="67808"/>
                  </a:cubicBezTo>
                  <a:cubicBezTo>
                    <a:pt x="594735" y="79056"/>
                    <a:pt x="592149" y="88299"/>
                    <a:pt x="587094" y="95536"/>
                  </a:cubicBezTo>
                  <a:cubicBezTo>
                    <a:pt x="582038" y="102773"/>
                    <a:pt x="575215" y="108132"/>
                    <a:pt x="566625" y="111613"/>
                  </a:cubicBezTo>
                  <a:cubicBezTo>
                    <a:pt x="558034" y="115093"/>
                    <a:pt x="548378" y="116823"/>
                    <a:pt x="537655" y="116802"/>
                  </a:cubicBezTo>
                  <a:lnTo>
                    <a:pt x="517843" y="116802"/>
                  </a:lnTo>
                  <a:lnTo>
                    <a:pt x="517843" y="169409"/>
                  </a:lnTo>
                  <a:lnTo>
                    <a:pt x="488264" y="169409"/>
                  </a:lnTo>
                  <a:close/>
                  <a:moveTo>
                    <a:pt x="1226401" y="13402"/>
                  </a:moveTo>
                  <a:lnTo>
                    <a:pt x="1399823" y="13402"/>
                  </a:lnTo>
                  <a:lnTo>
                    <a:pt x="1399823" y="37805"/>
                  </a:lnTo>
                  <a:lnTo>
                    <a:pt x="1337615" y="37805"/>
                  </a:lnTo>
                  <a:cubicBezTo>
                    <a:pt x="1335906" y="40909"/>
                    <a:pt x="1334073" y="44001"/>
                    <a:pt x="1332114" y="47081"/>
                  </a:cubicBezTo>
                  <a:cubicBezTo>
                    <a:pt x="1330155" y="50160"/>
                    <a:pt x="1328122" y="53202"/>
                    <a:pt x="1326013" y="56207"/>
                  </a:cubicBezTo>
                  <a:lnTo>
                    <a:pt x="1326013" y="77010"/>
                  </a:lnTo>
                  <a:lnTo>
                    <a:pt x="1340815" y="64608"/>
                  </a:lnTo>
                  <a:cubicBezTo>
                    <a:pt x="1348109" y="69833"/>
                    <a:pt x="1355969" y="75629"/>
                    <a:pt x="1364396" y="81995"/>
                  </a:cubicBezTo>
                  <a:cubicBezTo>
                    <a:pt x="1372823" y="88362"/>
                    <a:pt x="1380861" y="94750"/>
                    <a:pt x="1388510" y="101161"/>
                  </a:cubicBezTo>
                  <a:cubicBezTo>
                    <a:pt x="1396159" y="107571"/>
                    <a:pt x="1402464" y="113456"/>
                    <a:pt x="1407423" y="118815"/>
                  </a:cubicBezTo>
                  <a:lnTo>
                    <a:pt x="1387221" y="137017"/>
                  </a:lnTo>
                  <a:cubicBezTo>
                    <a:pt x="1382961" y="131995"/>
                    <a:pt x="1377435" y="126348"/>
                    <a:pt x="1370641" y="120074"/>
                  </a:cubicBezTo>
                  <a:cubicBezTo>
                    <a:pt x="1363848" y="113801"/>
                    <a:pt x="1356543" y="107427"/>
                    <a:pt x="1348727" y="100953"/>
                  </a:cubicBezTo>
                  <a:cubicBezTo>
                    <a:pt x="1340911" y="94480"/>
                    <a:pt x="1333340" y="88432"/>
                    <a:pt x="1326013" y="82810"/>
                  </a:cubicBezTo>
                  <a:lnTo>
                    <a:pt x="1326013" y="186423"/>
                  </a:lnTo>
                  <a:lnTo>
                    <a:pt x="1300010" y="186423"/>
                  </a:lnTo>
                  <a:lnTo>
                    <a:pt x="1300010" y="88811"/>
                  </a:lnTo>
                  <a:cubicBezTo>
                    <a:pt x="1290896" y="98575"/>
                    <a:pt x="1281020" y="107651"/>
                    <a:pt x="1270381" y="116039"/>
                  </a:cubicBezTo>
                  <a:cubicBezTo>
                    <a:pt x="1259743" y="124428"/>
                    <a:pt x="1248416" y="131754"/>
                    <a:pt x="1236402" y="138017"/>
                  </a:cubicBezTo>
                  <a:cubicBezTo>
                    <a:pt x="1234381" y="134654"/>
                    <a:pt x="1231822" y="130929"/>
                    <a:pt x="1228726" y="126841"/>
                  </a:cubicBezTo>
                  <a:cubicBezTo>
                    <a:pt x="1225630" y="122753"/>
                    <a:pt x="1222721" y="119277"/>
                    <a:pt x="1220000" y="116414"/>
                  </a:cubicBezTo>
                  <a:cubicBezTo>
                    <a:pt x="1238357" y="107613"/>
                    <a:pt x="1254950" y="96212"/>
                    <a:pt x="1269781" y="82210"/>
                  </a:cubicBezTo>
                  <a:cubicBezTo>
                    <a:pt x="1284612" y="68208"/>
                    <a:pt x="1296755" y="53407"/>
                    <a:pt x="1306211" y="37805"/>
                  </a:cubicBezTo>
                  <a:lnTo>
                    <a:pt x="1226401" y="37805"/>
                  </a:lnTo>
                  <a:close/>
                  <a:moveTo>
                    <a:pt x="255927" y="12801"/>
                  </a:moveTo>
                  <a:lnTo>
                    <a:pt x="407946" y="12801"/>
                  </a:lnTo>
                  <a:lnTo>
                    <a:pt x="407946" y="36404"/>
                  </a:lnTo>
                  <a:lnTo>
                    <a:pt x="346539" y="36404"/>
                  </a:lnTo>
                  <a:lnTo>
                    <a:pt x="346539" y="77410"/>
                  </a:lnTo>
                  <a:lnTo>
                    <a:pt x="421548" y="77410"/>
                  </a:lnTo>
                  <a:lnTo>
                    <a:pt x="421548" y="101013"/>
                  </a:lnTo>
                  <a:lnTo>
                    <a:pt x="346539" y="101013"/>
                  </a:lnTo>
                  <a:lnTo>
                    <a:pt x="346539" y="156019"/>
                  </a:lnTo>
                  <a:cubicBezTo>
                    <a:pt x="346605" y="163308"/>
                    <a:pt x="345672" y="168884"/>
                    <a:pt x="343738" y="172747"/>
                  </a:cubicBezTo>
                  <a:cubicBezTo>
                    <a:pt x="341805" y="176610"/>
                    <a:pt x="338471" y="179435"/>
                    <a:pt x="333737" y="181223"/>
                  </a:cubicBezTo>
                  <a:cubicBezTo>
                    <a:pt x="329036" y="183165"/>
                    <a:pt x="323036" y="184431"/>
                    <a:pt x="315735" y="185023"/>
                  </a:cubicBezTo>
                  <a:cubicBezTo>
                    <a:pt x="308434" y="185615"/>
                    <a:pt x="299833" y="185882"/>
                    <a:pt x="289931" y="185823"/>
                  </a:cubicBezTo>
                  <a:cubicBezTo>
                    <a:pt x="289152" y="182060"/>
                    <a:pt x="287810" y="177835"/>
                    <a:pt x="285906" y="173147"/>
                  </a:cubicBezTo>
                  <a:cubicBezTo>
                    <a:pt x="284002" y="168459"/>
                    <a:pt x="282010" y="164283"/>
                    <a:pt x="279930" y="160620"/>
                  </a:cubicBezTo>
                  <a:cubicBezTo>
                    <a:pt x="287585" y="161008"/>
                    <a:pt x="294728" y="161233"/>
                    <a:pt x="301358" y="161295"/>
                  </a:cubicBezTo>
                  <a:cubicBezTo>
                    <a:pt x="307988" y="161358"/>
                    <a:pt x="312580" y="161333"/>
                    <a:pt x="315135" y="161220"/>
                  </a:cubicBezTo>
                  <a:cubicBezTo>
                    <a:pt x="317318" y="161158"/>
                    <a:pt x="318902" y="160733"/>
                    <a:pt x="319885" y="159945"/>
                  </a:cubicBezTo>
                  <a:cubicBezTo>
                    <a:pt x="320869" y="159157"/>
                    <a:pt x="321352" y="157782"/>
                    <a:pt x="321335" y="155819"/>
                  </a:cubicBezTo>
                  <a:lnTo>
                    <a:pt x="321335" y="101013"/>
                  </a:lnTo>
                  <a:lnTo>
                    <a:pt x="242326" y="101013"/>
                  </a:lnTo>
                  <a:lnTo>
                    <a:pt x="242326" y="77410"/>
                  </a:lnTo>
                  <a:lnTo>
                    <a:pt x="321335" y="77410"/>
                  </a:lnTo>
                  <a:lnTo>
                    <a:pt x="321335" y="36404"/>
                  </a:lnTo>
                  <a:lnTo>
                    <a:pt x="255927" y="36404"/>
                  </a:lnTo>
                  <a:close/>
                  <a:moveTo>
                    <a:pt x="60208" y="10414"/>
                  </a:moveTo>
                  <a:lnTo>
                    <a:pt x="185223" y="10414"/>
                  </a:lnTo>
                  <a:lnTo>
                    <a:pt x="185223" y="31791"/>
                  </a:lnTo>
                  <a:lnTo>
                    <a:pt x="126616" y="31791"/>
                  </a:lnTo>
                  <a:lnTo>
                    <a:pt x="149019" y="35798"/>
                  </a:lnTo>
                  <a:cubicBezTo>
                    <a:pt x="147718" y="38006"/>
                    <a:pt x="146418" y="40201"/>
                    <a:pt x="145118" y="42383"/>
                  </a:cubicBezTo>
                  <a:cubicBezTo>
                    <a:pt x="143818" y="44566"/>
                    <a:pt x="142518" y="46711"/>
                    <a:pt x="141218" y="48818"/>
                  </a:cubicBezTo>
                  <a:lnTo>
                    <a:pt x="179422" y="48818"/>
                  </a:lnTo>
                  <a:lnTo>
                    <a:pt x="179422" y="121003"/>
                  </a:lnTo>
                  <a:lnTo>
                    <a:pt x="144618" y="121003"/>
                  </a:lnTo>
                  <a:lnTo>
                    <a:pt x="144618" y="164232"/>
                  </a:lnTo>
                  <a:cubicBezTo>
                    <a:pt x="144697" y="169282"/>
                    <a:pt x="144139" y="173320"/>
                    <a:pt x="142943" y="176347"/>
                  </a:cubicBezTo>
                  <a:cubicBezTo>
                    <a:pt x="141747" y="179373"/>
                    <a:pt x="139438" y="181662"/>
                    <a:pt x="136017" y="183215"/>
                  </a:cubicBezTo>
                  <a:cubicBezTo>
                    <a:pt x="132621" y="184767"/>
                    <a:pt x="128562" y="185758"/>
                    <a:pt x="123841" y="186186"/>
                  </a:cubicBezTo>
                  <a:cubicBezTo>
                    <a:pt x="119119" y="186615"/>
                    <a:pt x="113710" y="186757"/>
                    <a:pt x="107613" y="186611"/>
                  </a:cubicBezTo>
                  <a:cubicBezTo>
                    <a:pt x="107080" y="183414"/>
                    <a:pt x="106247" y="179968"/>
                    <a:pt x="105113" y="176272"/>
                  </a:cubicBezTo>
                  <a:cubicBezTo>
                    <a:pt x="103980" y="172576"/>
                    <a:pt x="102746" y="169230"/>
                    <a:pt x="101413" y="166233"/>
                  </a:cubicBezTo>
                  <a:cubicBezTo>
                    <a:pt x="105051" y="166329"/>
                    <a:pt x="108526" y="166387"/>
                    <a:pt x="111839" y="166408"/>
                  </a:cubicBezTo>
                  <a:cubicBezTo>
                    <a:pt x="115152" y="166429"/>
                    <a:pt x="117477" y="166437"/>
                    <a:pt x="118815" y="166433"/>
                  </a:cubicBezTo>
                  <a:cubicBezTo>
                    <a:pt x="119903" y="166454"/>
                    <a:pt x="120678" y="166262"/>
                    <a:pt x="121140" y="165858"/>
                  </a:cubicBezTo>
                  <a:cubicBezTo>
                    <a:pt x="121603" y="165453"/>
                    <a:pt x="121828" y="164711"/>
                    <a:pt x="121815" y="163631"/>
                  </a:cubicBezTo>
                  <a:lnTo>
                    <a:pt x="121815" y="121003"/>
                  </a:lnTo>
                  <a:lnTo>
                    <a:pt x="90211" y="121003"/>
                  </a:lnTo>
                  <a:lnTo>
                    <a:pt x="90211" y="48818"/>
                  </a:lnTo>
                  <a:lnTo>
                    <a:pt x="117015" y="48818"/>
                  </a:lnTo>
                  <a:cubicBezTo>
                    <a:pt x="118027" y="45893"/>
                    <a:pt x="118952" y="42980"/>
                    <a:pt x="119790" y="40080"/>
                  </a:cubicBezTo>
                  <a:cubicBezTo>
                    <a:pt x="120628" y="37179"/>
                    <a:pt x="121303" y="34416"/>
                    <a:pt x="121815" y="31791"/>
                  </a:cubicBezTo>
                  <a:lnTo>
                    <a:pt x="83210" y="31791"/>
                  </a:lnTo>
                  <a:lnTo>
                    <a:pt x="83210" y="65596"/>
                  </a:lnTo>
                  <a:cubicBezTo>
                    <a:pt x="83313" y="77633"/>
                    <a:pt x="82708" y="90914"/>
                    <a:pt x="81395" y="105441"/>
                  </a:cubicBezTo>
                  <a:cubicBezTo>
                    <a:pt x="80083" y="119967"/>
                    <a:pt x="77448" y="134369"/>
                    <a:pt x="73491" y="148648"/>
                  </a:cubicBezTo>
                  <a:cubicBezTo>
                    <a:pt x="69533" y="162927"/>
                    <a:pt x="63639" y="175715"/>
                    <a:pt x="55807" y="187011"/>
                  </a:cubicBezTo>
                  <a:cubicBezTo>
                    <a:pt x="53498" y="184977"/>
                    <a:pt x="50365" y="182694"/>
                    <a:pt x="46406" y="180160"/>
                  </a:cubicBezTo>
                  <a:cubicBezTo>
                    <a:pt x="42447" y="177626"/>
                    <a:pt x="38913" y="175643"/>
                    <a:pt x="35804" y="174209"/>
                  </a:cubicBezTo>
                  <a:cubicBezTo>
                    <a:pt x="43159" y="163771"/>
                    <a:pt x="48586" y="152223"/>
                    <a:pt x="52088" y="139565"/>
                  </a:cubicBezTo>
                  <a:cubicBezTo>
                    <a:pt x="55590" y="126907"/>
                    <a:pt x="57847" y="114159"/>
                    <a:pt x="58859" y="101321"/>
                  </a:cubicBezTo>
                  <a:cubicBezTo>
                    <a:pt x="59872" y="88482"/>
                    <a:pt x="60321" y="76574"/>
                    <a:pt x="60208" y="65596"/>
                  </a:cubicBezTo>
                  <a:close/>
                  <a:moveTo>
                    <a:pt x="23203" y="1413"/>
                  </a:moveTo>
                  <a:cubicBezTo>
                    <a:pt x="28487" y="4342"/>
                    <a:pt x="34321" y="7633"/>
                    <a:pt x="40705" y="11285"/>
                  </a:cubicBezTo>
                  <a:cubicBezTo>
                    <a:pt x="47089" y="14937"/>
                    <a:pt x="52323" y="18176"/>
                    <a:pt x="56407" y="21003"/>
                  </a:cubicBezTo>
                  <a:lnTo>
                    <a:pt x="42005" y="40005"/>
                  </a:lnTo>
                  <a:cubicBezTo>
                    <a:pt x="38142" y="36958"/>
                    <a:pt x="33117" y="33440"/>
                    <a:pt x="26928" y="29449"/>
                  </a:cubicBezTo>
                  <a:cubicBezTo>
                    <a:pt x="20740" y="25458"/>
                    <a:pt x="14964" y="21843"/>
                    <a:pt x="9601" y="18605"/>
                  </a:cubicBezTo>
                  <a:close/>
                  <a:moveTo>
                    <a:pt x="1546536" y="0"/>
                  </a:moveTo>
                  <a:lnTo>
                    <a:pt x="1571939" y="0"/>
                  </a:lnTo>
                  <a:lnTo>
                    <a:pt x="1571939" y="62408"/>
                  </a:lnTo>
                  <a:lnTo>
                    <a:pt x="1631547" y="62408"/>
                  </a:lnTo>
                  <a:lnTo>
                    <a:pt x="1631547" y="86411"/>
                  </a:lnTo>
                  <a:lnTo>
                    <a:pt x="1571939" y="86411"/>
                  </a:lnTo>
                  <a:lnTo>
                    <a:pt x="1571939" y="153019"/>
                  </a:lnTo>
                  <a:lnTo>
                    <a:pt x="1642348" y="153019"/>
                  </a:lnTo>
                  <a:lnTo>
                    <a:pt x="1642348" y="176822"/>
                  </a:lnTo>
                  <a:lnTo>
                    <a:pt x="1459725" y="176822"/>
                  </a:lnTo>
                  <a:lnTo>
                    <a:pt x="1459725" y="153019"/>
                  </a:lnTo>
                  <a:lnTo>
                    <a:pt x="1485128" y="153019"/>
                  </a:lnTo>
                  <a:lnTo>
                    <a:pt x="1485128" y="41005"/>
                  </a:lnTo>
                  <a:lnTo>
                    <a:pt x="1510132" y="41005"/>
                  </a:lnTo>
                  <a:lnTo>
                    <a:pt x="1510132" y="153019"/>
                  </a:lnTo>
                  <a:lnTo>
                    <a:pt x="1546536" y="15301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40000"/>
                </a:lnSpc>
              </a:pPr>
              <a:endParaRPr lang="zh-CN" altLang="en-US" sz="1400" spc="300" dirty="0">
                <a:solidFill>
                  <a:srgbClr val="ECBD81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endParaRPr>
            </a:p>
          </p:txBody>
        </p:sp>
        <p:grpSp>
          <p:nvGrpSpPr>
            <p:cNvPr id="24" name="组合 23">
              <a:extLst>
                <a:ext uri="{FF2B5EF4-FFF2-40B4-BE49-F238E27FC236}">
                  <a16:creationId xmlns:a16="http://schemas.microsoft.com/office/drawing/2014/main" id="{4251BDF5-BD9A-C68B-B4DF-4ADF75E15C49}"/>
                </a:ext>
              </a:extLst>
            </p:cNvPr>
            <p:cNvGrpSpPr/>
            <p:nvPr/>
          </p:nvGrpSpPr>
          <p:grpSpPr>
            <a:xfrm>
              <a:off x="4980705" y="2314286"/>
              <a:ext cx="3813754" cy="81601"/>
              <a:chOff x="3955432" y="5643520"/>
              <a:chExt cx="3026445" cy="86703"/>
            </a:xfrm>
            <a:grpFill/>
          </p:grpSpPr>
          <p:sp>
            <p:nvSpPr>
              <p:cNvPr id="26" name="Rectangle 151">
                <a:extLst>
                  <a:ext uri="{FF2B5EF4-FFF2-40B4-BE49-F238E27FC236}">
                    <a16:creationId xmlns:a16="http://schemas.microsoft.com/office/drawing/2014/main" id="{033F9F3E-6911-772A-FAB2-00CDDF880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432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27" name="Rectangle 152">
                <a:extLst>
                  <a:ext uri="{FF2B5EF4-FFF2-40B4-BE49-F238E27FC236}">
                    <a16:creationId xmlns:a16="http://schemas.microsoft.com/office/drawing/2014/main" id="{3F2EADEE-FE01-C5FE-B8C4-8BDBC614D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432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28" name="Rectangle 153">
                <a:extLst>
                  <a:ext uri="{FF2B5EF4-FFF2-40B4-BE49-F238E27FC236}">
                    <a16:creationId xmlns:a16="http://schemas.microsoft.com/office/drawing/2014/main" id="{CFC87A91-5686-FE8D-C1E4-5C084ED98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4725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29" name="Rectangle 154">
                <a:extLst>
                  <a:ext uri="{FF2B5EF4-FFF2-40B4-BE49-F238E27FC236}">
                    <a16:creationId xmlns:a16="http://schemas.microsoft.com/office/drawing/2014/main" id="{B005EA1C-85A5-F28C-FF34-1C8EE9CF6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4725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30" name="Rectangle 155">
                <a:extLst>
                  <a:ext uri="{FF2B5EF4-FFF2-40B4-BE49-F238E27FC236}">
                    <a16:creationId xmlns:a16="http://schemas.microsoft.com/office/drawing/2014/main" id="{D3F8CF27-D5C6-C7B9-CEBD-C42600ADC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01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31" name="Rectangle 156">
                <a:extLst>
                  <a:ext uri="{FF2B5EF4-FFF2-40B4-BE49-F238E27FC236}">
                    <a16:creationId xmlns:a16="http://schemas.microsoft.com/office/drawing/2014/main" id="{FD63DBFA-82CA-5E34-66EE-7B7FC2B1C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01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32" name="Rectangle 157">
                <a:extLst>
                  <a:ext uri="{FF2B5EF4-FFF2-40B4-BE49-F238E27FC236}">
                    <a16:creationId xmlns:a16="http://schemas.microsoft.com/office/drawing/2014/main" id="{9A9FAD6D-6B01-D3C3-ED2C-E8C0066D2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791" y="5643520"/>
                <a:ext cx="3705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33" name="Rectangle 158">
                <a:extLst>
                  <a:ext uri="{FF2B5EF4-FFF2-40B4-BE49-F238E27FC236}">
                    <a16:creationId xmlns:a16="http://schemas.microsoft.com/office/drawing/2014/main" id="{9A5CDE47-3EFF-D9B5-ADFD-7689905A2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791" y="5643520"/>
                <a:ext cx="3705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34" name="Rectangle 159">
                <a:extLst>
                  <a:ext uri="{FF2B5EF4-FFF2-40B4-BE49-F238E27FC236}">
                    <a16:creationId xmlns:a16="http://schemas.microsoft.com/office/drawing/2014/main" id="{60B3374E-D8AB-F4E9-5C3C-57E36D2FC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408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35" name="Rectangle 160">
                <a:extLst>
                  <a:ext uri="{FF2B5EF4-FFF2-40B4-BE49-F238E27FC236}">
                    <a16:creationId xmlns:a16="http://schemas.microsoft.com/office/drawing/2014/main" id="{70B44FD4-8A02-14CC-D70E-880283B3F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408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36" name="Rectangle 161">
                <a:extLst>
                  <a:ext uri="{FF2B5EF4-FFF2-40B4-BE49-F238E27FC236}">
                    <a16:creationId xmlns:a16="http://schemas.microsoft.com/office/drawing/2014/main" id="{5A0AAF4C-C8DA-81DB-C968-CE54D9FA7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376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37" name="Rectangle 162">
                <a:extLst>
                  <a:ext uri="{FF2B5EF4-FFF2-40B4-BE49-F238E27FC236}">
                    <a16:creationId xmlns:a16="http://schemas.microsoft.com/office/drawing/2014/main" id="{A4D779BD-3947-0FF4-1841-C5F9A17AF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376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38" name="Rectangle 163">
                <a:extLst>
                  <a:ext uri="{FF2B5EF4-FFF2-40B4-BE49-F238E27FC236}">
                    <a16:creationId xmlns:a16="http://schemas.microsoft.com/office/drawing/2014/main" id="{06FB5830-D0DF-0160-E4CE-30FCCBB4F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2668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39" name="Rectangle 164">
                <a:extLst>
                  <a:ext uri="{FF2B5EF4-FFF2-40B4-BE49-F238E27FC236}">
                    <a16:creationId xmlns:a16="http://schemas.microsoft.com/office/drawing/2014/main" id="{DB379346-644F-6333-3A4E-278F3CA86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2668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0" name="Rectangle 165">
                <a:extLst>
                  <a:ext uri="{FF2B5EF4-FFF2-40B4-BE49-F238E27FC236}">
                    <a16:creationId xmlns:a16="http://schemas.microsoft.com/office/drawing/2014/main" id="{D0570026-9C3A-81C9-DF8D-6750E3279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1219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1" name="Rectangle 166">
                <a:extLst>
                  <a:ext uri="{FF2B5EF4-FFF2-40B4-BE49-F238E27FC236}">
                    <a16:creationId xmlns:a16="http://schemas.microsoft.com/office/drawing/2014/main" id="{A0BC763F-AFF9-57E7-6649-18C7D4E21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1219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2" name="Rectangle 167">
                <a:extLst>
                  <a:ext uri="{FF2B5EF4-FFF2-40B4-BE49-F238E27FC236}">
                    <a16:creationId xmlns:a16="http://schemas.microsoft.com/office/drawing/2014/main" id="{BCEB1D31-50CD-FA0D-EC8E-1961CCC4A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0511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3" name="Rectangle 168">
                <a:extLst>
                  <a:ext uri="{FF2B5EF4-FFF2-40B4-BE49-F238E27FC236}">
                    <a16:creationId xmlns:a16="http://schemas.microsoft.com/office/drawing/2014/main" id="{DE0B0B05-FF23-82A5-B656-BABF447A3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0511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4" name="Rectangle 169">
                <a:extLst>
                  <a:ext uri="{FF2B5EF4-FFF2-40B4-BE49-F238E27FC236}">
                    <a16:creationId xmlns:a16="http://schemas.microsoft.com/office/drawing/2014/main" id="{9FFBA4AF-717E-0CC6-89DE-22DF96B16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2027" y="5696134"/>
                <a:ext cx="3705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5" name="Rectangle 170">
                <a:extLst>
                  <a:ext uri="{FF2B5EF4-FFF2-40B4-BE49-F238E27FC236}">
                    <a16:creationId xmlns:a16="http://schemas.microsoft.com/office/drawing/2014/main" id="{2DA06C9A-EBBF-4BFD-A535-F7DEB81D2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2027" y="5696134"/>
                <a:ext cx="3705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6" name="Rectangle 171">
                <a:extLst>
                  <a:ext uri="{FF2B5EF4-FFF2-40B4-BE49-F238E27FC236}">
                    <a16:creationId xmlns:a16="http://schemas.microsoft.com/office/drawing/2014/main" id="{D87214DD-7ACB-B86E-41B3-DEB6E1C5B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1319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7" name="Rectangle 172">
                <a:extLst>
                  <a:ext uri="{FF2B5EF4-FFF2-40B4-BE49-F238E27FC236}">
                    <a16:creationId xmlns:a16="http://schemas.microsoft.com/office/drawing/2014/main" id="{87D9E076-1E11-C4F8-A1D0-4FFE6F804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1319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8" name="Rectangle 173">
                <a:extLst>
                  <a:ext uri="{FF2B5EF4-FFF2-40B4-BE49-F238E27FC236}">
                    <a16:creationId xmlns:a16="http://schemas.microsoft.com/office/drawing/2014/main" id="{F2F3D1E4-663D-7E9F-1EC1-06BFD4437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870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9" name="Rectangle 174">
                <a:extLst>
                  <a:ext uri="{FF2B5EF4-FFF2-40B4-BE49-F238E27FC236}">
                    <a16:creationId xmlns:a16="http://schemas.microsoft.com/office/drawing/2014/main" id="{B58BCB2F-137D-358A-B322-57A92A37B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870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0" name="Rectangle 175">
                <a:extLst>
                  <a:ext uri="{FF2B5EF4-FFF2-40B4-BE49-F238E27FC236}">
                    <a16:creationId xmlns:a16="http://schemas.microsoft.com/office/drawing/2014/main" id="{34E6E4CF-71BF-EBEC-2A84-A6B64F630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916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1" name="Rectangle 176">
                <a:extLst>
                  <a:ext uri="{FF2B5EF4-FFF2-40B4-BE49-F238E27FC236}">
                    <a16:creationId xmlns:a16="http://schemas.microsoft.com/office/drawing/2014/main" id="{24A6EC9B-02D4-06EB-6AFA-D46BB0F54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916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2" name="Rectangle 177">
                <a:extLst>
                  <a:ext uri="{FF2B5EF4-FFF2-40B4-BE49-F238E27FC236}">
                    <a16:creationId xmlns:a16="http://schemas.microsoft.com/office/drawing/2014/main" id="{8F0E35C1-83B9-08D7-BB5C-10CEEDEA5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8455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3" name="Rectangle 178">
                <a:extLst>
                  <a:ext uri="{FF2B5EF4-FFF2-40B4-BE49-F238E27FC236}">
                    <a16:creationId xmlns:a16="http://schemas.microsoft.com/office/drawing/2014/main" id="{30B57125-4389-6E3B-B094-0EB98DB8D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8455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4" name="Rectangle 179">
                <a:extLst>
                  <a:ext uri="{FF2B5EF4-FFF2-40B4-BE49-F238E27FC236}">
                    <a16:creationId xmlns:a16="http://schemas.microsoft.com/office/drawing/2014/main" id="{6D822FE5-550F-DFC3-4741-8F4C9303B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74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5" name="Rectangle 180">
                <a:extLst>
                  <a:ext uri="{FF2B5EF4-FFF2-40B4-BE49-F238E27FC236}">
                    <a16:creationId xmlns:a16="http://schemas.microsoft.com/office/drawing/2014/main" id="{5D41E260-C050-CD24-47FF-077DB8C2D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74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6" name="Rectangle 181">
                <a:extLst>
                  <a:ext uri="{FF2B5EF4-FFF2-40B4-BE49-F238E27FC236}">
                    <a16:creationId xmlns:a16="http://schemas.microsoft.com/office/drawing/2014/main" id="{ED5292D8-BA64-BAA0-2144-2A77D1E79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8521" y="5643520"/>
                <a:ext cx="4446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7" name="Rectangle 182">
                <a:extLst>
                  <a:ext uri="{FF2B5EF4-FFF2-40B4-BE49-F238E27FC236}">
                    <a16:creationId xmlns:a16="http://schemas.microsoft.com/office/drawing/2014/main" id="{8CC6657C-935F-C84C-E029-0DF58AB7D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8521" y="5643520"/>
                <a:ext cx="4446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8" name="Rectangle 183">
                <a:extLst>
                  <a:ext uri="{FF2B5EF4-FFF2-40B4-BE49-F238E27FC236}">
                    <a16:creationId xmlns:a16="http://schemas.microsoft.com/office/drawing/2014/main" id="{44469D0D-AB95-AEE5-8CB6-1855547F0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7814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9" name="Rectangle 184">
                <a:extLst>
                  <a:ext uri="{FF2B5EF4-FFF2-40B4-BE49-F238E27FC236}">
                    <a16:creationId xmlns:a16="http://schemas.microsoft.com/office/drawing/2014/main" id="{5058A3DE-41BF-8CBE-9DA4-7C1E31A03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7814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0" name="Rectangle 185">
                <a:extLst>
                  <a:ext uri="{FF2B5EF4-FFF2-40B4-BE49-F238E27FC236}">
                    <a16:creationId xmlns:a16="http://schemas.microsoft.com/office/drawing/2014/main" id="{DEADD0F7-DB13-2764-A2B6-66A167D7C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7106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1" name="Rectangle 186">
                <a:extLst>
                  <a:ext uri="{FF2B5EF4-FFF2-40B4-BE49-F238E27FC236}">
                    <a16:creationId xmlns:a16="http://schemas.microsoft.com/office/drawing/2014/main" id="{49EEF308-0C7F-81D9-55B0-B33297D41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7106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2" name="Rectangle 187">
                <a:extLst>
                  <a:ext uri="{FF2B5EF4-FFF2-40B4-BE49-F238E27FC236}">
                    <a16:creationId xmlns:a16="http://schemas.microsoft.com/office/drawing/2014/main" id="{46675D19-2522-2643-4FA9-A2D5B0913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6398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3" name="Rectangle 188">
                <a:extLst>
                  <a:ext uri="{FF2B5EF4-FFF2-40B4-BE49-F238E27FC236}">
                    <a16:creationId xmlns:a16="http://schemas.microsoft.com/office/drawing/2014/main" id="{E8B50BDF-EF29-AF39-7BCF-7BC8188B4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6398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4" name="Rectangle 189">
                <a:extLst>
                  <a:ext uri="{FF2B5EF4-FFF2-40B4-BE49-F238E27FC236}">
                    <a16:creationId xmlns:a16="http://schemas.microsoft.com/office/drawing/2014/main" id="{67473D17-BFC9-CDF3-D488-103639B07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5690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5" name="Rectangle 190">
                <a:extLst>
                  <a:ext uri="{FF2B5EF4-FFF2-40B4-BE49-F238E27FC236}">
                    <a16:creationId xmlns:a16="http://schemas.microsoft.com/office/drawing/2014/main" id="{E9DA4BA8-DDB8-D115-95E5-30E4E8B82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5690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6" name="Rectangle 191">
                <a:extLst>
                  <a:ext uri="{FF2B5EF4-FFF2-40B4-BE49-F238E27FC236}">
                    <a16:creationId xmlns:a16="http://schemas.microsoft.com/office/drawing/2014/main" id="{F54421AB-416E-AB86-2208-9BB5CC60C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498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7" name="Rectangle 192">
                <a:extLst>
                  <a:ext uri="{FF2B5EF4-FFF2-40B4-BE49-F238E27FC236}">
                    <a16:creationId xmlns:a16="http://schemas.microsoft.com/office/drawing/2014/main" id="{8AC54D4C-D463-41E8-1A72-30BA4A9A8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498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8" name="Rectangle 193">
                <a:extLst>
                  <a:ext uri="{FF2B5EF4-FFF2-40B4-BE49-F238E27FC236}">
                    <a16:creationId xmlns:a16="http://schemas.microsoft.com/office/drawing/2014/main" id="{89D90681-82AC-51F5-EC68-A94F4CAC2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5757" y="5696134"/>
                <a:ext cx="4446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9" name="Rectangle 194">
                <a:extLst>
                  <a:ext uri="{FF2B5EF4-FFF2-40B4-BE49-F238E27FC236}">
                    <a16:creationId xmlns:a16="http://schemas.microsoft.com/office/drawing/2014/main" id="{73718AB3-0B6B-75D5-2352-1190961F0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5757" y="5696134"/>
                <a:ext cx="4446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0" name="Rectangle 195">
                <a:extLst>
                  <a:ext uri="{FF2B5EF4-FFF2-40B4-BE49-F238E27FC236}">
                    <a16:creationId xmlns:a16="http://schemas.microsoft.com/office/drawing/2014/main" id="{AFE2C539-7FE5-B504-DE67-E28A5D798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05049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1" name="Rectangle 196">
                <a:extLst>
                  <a:ext uri="{FF2B5EF4-FFF2-40B4-BE49-F238E27FC236}">
                    <a16:creationId xmlns:a16="http://schemas.microsoft.com/office/drawing/2014/main" id="{4429E89F-872C-4B1F-6F38-4F596A9B1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05049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2" name="Rectangle 197">
                <a:extLst>
                  <a:ext uri="{FF2B5EF4-FFF2-40B4-BE49-F238E27FC236}">
                    <a16:creationId xmlns:a16="http://schemas.microsoft.com/office/drawing/2014/main" id="{63D8E5D2-924B-F12D-AE7C-9978B1D92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4341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3" name="Rectangle 198">
                <a:extLst>
                  <a:ext uri="{FF2B5EF4-FFF2-40B4-BE49-F238E27FC236}">
                    <a16:creationId xmlns:a16="http://schemas.microsoft.com/office/drawing/2014/main" id="{C2421006-9BCF-BC59-8948-6D02DEC11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4341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4" name="Rectangle 199">
                <a:extLst>
                  <a:ext uri="{FF2B5EF4-FFF2-40B4-BE49-F238E27FC236}">
                    <a16:creationId xmlns:a16="http://schemas.microsoft.com/office/drawing/2014/main" id="{A5450F66-2A76-EABC-005A-BF192F0CB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3634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5" name="Rectangle 200">
                <a:extLst>
                  <a:ext uri="{FF2B5EF4-FFF2-40B4-BE49-F238E27FC236}">
                    <a16:creationId xmlns:a16="http://schemas.microsoft.com/office/drawing/2014/main" id="{5878CA1F-1833-CF38-248A-91C5643F8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3634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6" name="Rectangle 201">
                <a:extLst>
                  <a:ext uri="{FF2B5EF4-FFF2-40B4-BE49-F238E27FC236}">
                    <a16:creationId xmlns:a16="http://schemas.microsoft.com/office/drawing/2014/main" id="{3AA4CB93-F774-5CBA-2E7C-1C3110FF4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2926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7" name="Rectangle 202">
                <a:extLst>
                  <a:ext uri="{FF2B5EF4-FFF2-40B4-BE49-F238E27FC236}">
                    <a16:creationId xmlns:a16="http://schemas.microsoft.com/office/drawing/2014/main" id="{B4C8702E-8408-D1B0-A258-731C8DBED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2926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8" name="Rectangle 203">
                <a:extLst>
                  <a:ext uri="{FF2B5EF4-FFF2-40B4-BE49-F238E27FC236}">
                    <a16:creationId xmlns:a16="http://schemas.microsoft.com/office/drawing/2014/main" id="{64A56488-D01A-9414-705C-3DFBA973A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147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9" name="Rectangle 204">
                <a:extLst>
                  <a:ext uri="{FF2B5EF4-FFF2-40B4-BE49-F238E27FC236}">
                    <a16:creationId xmlns:a16="http://schemas.microsoft.com/office/drawing/2014/main" id="{6EDE7040-90C5-38CC-C1FC-50BC5C7A6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147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0" name="Rectangle 205">
                <a:extLst>
                  <a:ext uri="{FF2B5EF4-FFF2-40B4-BE49-F238E27FC236}">
                    <a16:creationId xmlns:a16="http://schemas.microsoft.com/office/drawing/2014/main" id="{45F1BA36-07E0-87EB-AA56-7339CE501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2993" y="5643520"/>
                <a:ext cx="3705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1" name="Rectangle 206">
                <a:extLst>
                  <a:ext uri="{FF2B5EF4-FFF2-40B4-BE49-F238E27FC236}">
                    <a16:creationId xmlns:a16="http://schemas.microsoft.com/office/drawing/2014/main" id="{05E42C2D-1502-1857-1FD4-39B540B7A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2993" y="5643520"/>
                <a:ext cx="3705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2" name="Rectangle 207">
                <a:extLst>
                  <a:ext uri="{FF2B5EF4-FFF2-40B4-BE49-F238E27FC236}">
                    <a16:creationId xmlns:a16="http://schemas.microsoft.com/office/drawing/2014/main" id="{A96D52EB-B715-3685-C51A-09331B476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2285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3" name="Rectangle 208">
                <a:extLst>
                  <a:ext uri="{FF2B5EF4-FFF2-40B4-BE49-F238E27FC236}">
                    <a16:creationId xmlns:a16="http://schemas.microsoft.com/office/drawing/2014/main" id="{5736EC16-D7F9-51FC-6CE8-58B570A32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2285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4" name="Rectangle 209">
                <a:extLst>
                  <a:ext uri="{FF2B5EF4-FFF2-40B4-BE49-F238E27FC236}">
                    <a16:creationId xmlns:a16="http://schemas.microsoft.com/office/drawing/2014/main" id="{02CA2990-F262-598A-677D-64671CA4F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157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5" name="Rectangle 210">
                <a:extLst>
                  <a:ext uri="{FF2B5EF4-FFF2-40B4-BE49-F238E27FC236}">
                    <a16:creationId xmlns:a16="http://schemas.microsoft.com/office/drawing/2014/main" id="{06B05CAE-9484-9BE4-C93B-FD2BC2903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157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6" name="Rectangle 211">
                <a:extLst>
                  <a:ext uri="{FF2B5EF4-FFF2-40B4-BE49-F238E27FC236}">
                    <a16:creationId xmlns:a16="http://schemas.microsoft.com/office/drawing/2014/main" id="{D3AA47A7-D488-FEE1-A384-3E34F154A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0128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7" name="Rectangle 212">
                <a:extLst>
                  <a:ext uri="{FF2B5EF4-FFF2-40B4-BE49-F238E27FC236}">
                    <a16:creationId xmlns:a16="http://schemas.microsoft.com/office/drawing/2014/main" id="{66320491-BD6A-C899-A087-AD74503E7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0128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8" name="Rectangle 213">
                <a:extLst>
                  <a:ext uri="{FF2B5EF4-FFF2-40B4-BE49-F238E27FC236}">
                    <a16:creationId xmlns:a16="http://schemas.microsoft.com/office/drawing/2014/main" id="{666B7655-F9B9-2EAC-C6F3-2D018B836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19421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9" name="Rectangle 214">
                <a:extLst>
                  <a:ext uri="{FF2B5EF4-FFF2-40B4-BE49-F238E27FC236}">
                    <a16:creationId xmlns:a16="http://schemas.microsoft.com/office/drawing/2014/main" id="{4273A1B0-0957-5E11-938D-CA9A3CFF2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19421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0" name="Rectangle 215">
                <a:extLst>
                  <a:ext uri="{FF2B5EF4-FFF2-40B4-BE49-F238E27FC236}">
                    <a16:creationId xmlns:a16="http://schemas.microsoft.com/office/drawing/2014/main" id="{97339BC5-6064-2898-3A77-77BD1C17E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871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1" name="Rectangle 216">
                <a:extLst>
                  <a:ext uri="{FF2B5EF4-FFF2-40B4-BE49-F238E27FC236}">
                    <a16:creationId xmlns:a16="http://schemas.microsoft.com/office/drawing/2014/main" id="{A03D7F0D-1122-11F9-F2E3-8158B0192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871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2" name="Rectangle 217">
                <a:extLst>
                  <a:ext uri="{FF2B5EF4-FFF2-40B4-BE49-F238E27FC236}">
                    <a16:creationId xmlns:a16="http://schemas.microsoft.com/office/drawing/2014/main" id="{98430F97-3F9D-2C35-4959-689A303C5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0228" y="5696134"/>
                <a:ext cx="3705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3" name="Rectangle 218">
                <a:extLst>
                  <a:ext uri="{FF2B5EF4-FFF2-40B4-BE49-F238E27FC236}">
                    <a16:creationId xmlns:a16="http://schemas.microsoft.com/office/drawing/2014/main" id="{162DD10F-89EE-D018-CCB9-3F15814A4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0228" y="5696134"/>
                <a:ext cx="3705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4" name="Rectangle 219">
                <a:extLst>
                  <a:ext uri="{FF2B5EF4-FFF2-40B4-BE49-F238E27FC236}">
                    <a16:creationId xmlns:a16="http://schemas.microsoft.com/office/drawing/2014/main" id="{5338833A-3BDC-A61A-9CC8-C3BFA0C52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8780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5" name="Rectangle 220">
                <a:extLst>
                  <a:ext uri="{FF2B5EF4-FFF2-40B4-BE49-F238E27FC236}">
                    <a16:creationId xmlns:a16="http://schemas.microsoft.com/office/drawing/2014/main" id="{3D3B1DA9-A6C8-E674-DD07-B5DE101FF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8780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6" name="Rectangle 221">
                <a:extLst>
                  <a:ext uri="{FF2B5EF4-FFF2-40B4-BE49-F238E27FC236}">
                    <a16:creationId xmlns:a16="http://schemas.microsoft.com/office/drawing/2014/main" id="{1EB8535A-B471-56F8-DEDC-4F8BEB60A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38072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7" name="Rectangle 222">
                <a:extLst>
                  <a:ext uri="{FF2B5EF4-FFF2-40B4-BE49-F238E27FC236}">
                    <a16:creationId xmlns:a16="http://schemas.microsoft.com/office/drawing/2014/main" id="{3AB7DB0A-E1AC-D33C-F725-AFCFCB6B5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38072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8" name="Rectangle 223">
                <a:extLst>
                  <a:ext uri="{FF2B5EF4-FFF2-40B4-BE49-F238E27FC236}">
                    <a16:creationId xmlns:a16="http://schemas.microsoft.com/office/drawing/2014/main" id="{EB7F5903-2223-EA3A-3A6A-7FCB2629D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7364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9" name="Rectangle 224">
                <a:extLst>
                  <a:ext uri="{FF2B5EF4-FFF2-40B4-BE49-F238E27FC236}">
                    <a16:creationId xmlns:a16="http://schemas.microsoft.com/office/drawing/2014/main" id="{58F3ED3E-78E2-DCFB-AF6C-745421C58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7364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00" name="Rectangle 225">
                <a:extLst>
                  <a:ext uri="{FF2B5EF4-FFF2-40B4-BE49-F238E27FC236}">
                    <a16:creationId xmlns:a16="http://schemas.microsoft.com/office/drawing/2014/main" id="{842F7D01-DDDA-27F8-8991-45D0B71BE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665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01" name="Rectangle 226">
                <a:extLst>
                  <a:ext uri="{FF2B5EF4-FFF2-40B4-BE49-F238E27FC236}">
                    <a16:creationId xmlns:a16="http://schemas.microsoft.com/office/drawing/2014/main" id="{60671CFA-C686-068F-973C-A1339D62B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665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02" name="Rectangle 227">
                <a:extLst>
                  <a:ext uri="{FF2B5EF4-FFF2-40B4-BE49-F238E27FC236}">
                    <a16:creationId xmlns:a16="http://schemas.microsoft.com/office/drawing/2014/main" id="{2CF5F911-26EC-1099-940A-BA294ABE5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5949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03" name="Rectangle 228">
                <a:extLst>
                  <a:ext uri="{FF2B5EF4-FFF2-40B4-BE49-F238E27FC236}">
                    <a16:creationId xmlns:a16="http://schemas.microsoft.com/office/drawing/2014/main" id="{1E601F2A-5E3C-0740-A28E-1635C308F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5949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</p:grpSp>
        <p:cxnSp>
          <p:nvCxnSpPr>
            <p:cNvPr id="25" name="直接连接符 24">
              <a:extLst>
                <a:ext uri="{FF2B5EF4-FFF2-40B4-BE49-F238E27FC236}">
                  <a16:creationId xmlns:a16="http://schemas.microsoft.com/office/drawing/2014/main" id="{FE6C1BBC-EE5D-76C3-DD92-848FD9BF71D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991236" y="1803529"/>
              <a:ext cx="1803222" cy="0"/>
            </a:xfrm>
            <a:prstGeom prst="line">
              <a:avLst/>
            </a:prstGeom>
            <a:grpFill/>
            <a:ln>
              <a:gradFill flip="none" rotWithShape="1">
                <a:gsLst>
                  <a:gs pos="0">
                    <a:srgbClr val="ECBD81">
                      <a:alpha val="25000"/>
                    </a:srgbClr>
                  </a:gs>
                  <a:gs pos="100000">
                    <a:srgbClr val="ECBD81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4" name="矩形 7">
            <a:extLst>
              <a:ext uri="{FF2B5EF4-FFF2-40B4-BE49-F238E27FC236}">
                <a16:creationId xmlns:a16="http://schemas.microsoft.com/office/drawing/2014/main" id="{FDDE9F93-5979-2092-BE7E-DA9BF92DE90E}"/>
              </a:ext>
            </a:extLst>
          </p:cNvPr>
          <p:cNvSpPr/>
          <p:nvPr userDrawn="1"/>
        </p:nvSpPr>
        <p:spPr>
          <a:xfrm flipH="1" flipV="1">
            <a:off x="3911466" y="4339044"/>
            <a:ext cx="7103415" cy="286212"/>
          </a:xfrm>
          <a:prstGeom prst="parallelogram">
            <a:avLst/>
          </a:prstGeom>
          <a:gradFill>
            <a:gsLst>
              <a:gs pos="0">
                <a:srgbClr val="FFEAB4">
                  <a:alpha val="18000"/>
                </a:srgbClr>
              </a:gs>
              <a:gs pos="83000">
                <a:srgbClr val="FFEAB4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任意多边形: 形状 104">
            <a:extLst>
              <a:ext uri="{FF2B5EF4-FFF2-40B4-BE49-F238E27FC236}">
                <a16:creationId xmlns:a16="http://schemas.microsoft.com/office/drawing/2014/main" id="{219F2295-E867-2A5E-0268-A9D080B815B5}"/>
              </a:ext>
            </a:extLst>
          </p:cNvPr>
          <p:cNvSpPr/>
          <p:nvPr userDrawn="1"/>
        </p:nvSpPr>
        <p:spPr>
          <a:xfrm>
            <a:off x="5687024" y="4276591"/>
            <a:ext cx="4783319" cy="212546"/>
          </a:xfrm>
          <a:custGeom>
            <a:avLst/>
            <a:gdLst/>
            <a:ahLst/>
            <a:cxnLst/>
            <a:rect l="l" t="t" r="r" b="b"/>
            <a:pathLst>
              <a:path w="6618942" h="294113">
                <a:moveTo>
                  <a:pt x="2540184" y="230086"/>
                </a:moveTo>
                <a:cubicBezTo>
                  <a:pt x="2553400" y="233817"/>
                  <a:pt x="2567236" y="238107"/>
                  <a:pt x="2581694" y="242956"/>
                </a:cubicBezTo>
                <a:cubicBezTo>
                  <a:pt x="2596151" y="247804"/>
                  <a:pt x="2609964" y="252771"/>
                  <a:pt x="2623135" y="257857"/>
                </a:cubicBezTo>
                <a:cubicBezTo>
                  <a:pt x="2636305" y="262943"/>
                  <a:pt x="2647568" y="267707"/>
                  <a:pt x="2656923" y="272149"/>
                </a:cubicBezTo>
                <a:lnTo>
                  <a:pt x="2648388" y="284645"/>
                </a:lnTo>
                <a:cubicBezTo>
                  <a:pt x="2639532" y="280096"/>
                  <a:pt x="2628593" y="275174"/>
                  <a:pt x="2615572" y="269880"/>
                </a:cubicBezTo>
                <a:cubicBezTo>
                  <a:pt x="2602550" y="264585"/>
                  <a:pt x="2588766" y="259392"/>
                  <a:pt x="2574220" y="254301"/>
                </a:cubicBezTo>
                <a:cubicBezTo>
                  <a:pt x="2559674" y="249210"/>
                  <a:pt x="2545688" y="244694"/>
                  <a:pt x="2532260" y="240754"/>
                </a:cubicBezTo>
                <a:close/>
                <a:moveTo>
                  <a:pt x="4416228" y="216085"/>
                </a:moveTo>
                <a:cubicBezTo>
                  <a:pt x="4428208" y="221467"/>
                  <a:pt x="4440656" y="227533"/>
                  <a:pt x="4453572" y="234282"/>
                </a:cubicBezTo>
                <a:cubicBezTo>
                  <a:pt x="4466488" y="241031"/>
                  <a:pt x="4478710" y="247865"/>
                  <a:pt x="4490238" y="254783"/>
                </a:cubicBezTo>
                <a:cubicBezTo>
                  <a:pt x="4501766" y="261701"/>
                  <a:pt x="4511437" y="268106"/>
                  <a:pt x="4519250" y="273997"/>
                </a:cubicBezTo>
                <a:lnTo>
                  <a:pt x="4510106" y="285579"/>
                </a:lnTo>
                <a:cubicBezTo>
                  <a:pt x="4502396" y="279784"/>
                  <a:pt x="4492824" y="273357"/>
                  <a:pt x="4481388" y="266298"/>
                </a:cubicBezTo>
                <a:cubicBezTo>
                  <a:pt x="4469952" y="259238"/>
                  <a:pt x="4457805" y="252179"/>
                  <a:pt x="4444947" y="245120"/>
                </a:cubicBezTo>
                <a:cubicBezTo>
                  <a:pt x="4432089" y="238060"/>
                  <a:pt x="4419671" y="231633"/>
                  <a:pt x="4407694" y="225838"/>
                </a:cubicBezTo>
                <a:close/>
                <a:moveTo>
                  <a:pt x="5670252" y="215480"/>
                </a:moveTo>
                <a:lnTo>
                  <a:pt x="5682748" y="220968"/>
                </a:lnTo>
                <a:cubicBezTo>
                  <a:pt x="5678418" y="229384"/>
                  <a:pt x="5673516" y="238619"/>
                  <a:pt x="5668042" y="248671"/>
                </a:cubicBezTo>
                <a:cubicBezTo>
                  <a:pt x="5662568" y="258724"/>
                  <a:pt x="5656904" y="267573"/>
                  <a:pt x="5651050" y="275219"/>
                </a:cubicBezTo>
                <a:lnTo>
                  <a:pt x="5637638" y="269443"/>
                </a:lnTo>
                <a:cubicBezTo>
                  <a:pt x="5644140" y="261917"/>
                  <a:pt x="5650262" y="253113"/>
                  <a:pt x="5656002" y="243033"/>
                </a:cubicBezTo>
                <a:cubicBezTo>
                  <a:pt x="5661743" y="232953"/>
                  <a:pt x="5666492" y="223769"/>
                  <a:pt x="5670252" y="215480"/>
                </a:cubicBezTo>
                <a:close/>
                <a:moveTo>
                  <a:pt x="5868372" y="208788"/>
                </a:moveTo>
                <a:cubicBezTo>
                  <a:pt x="5875426" y="217628"/>
                  <a:pt x="5882120" y="227153"/>
                  <a:pt x="5888450" y="237363"/>
                </a:cubicBezTo>
                <a:cubicBezTo>
                  <a:pt x="5894782" y="247574"/>
                  <a:pt x="5899569" y="256642"/>
                  <a:pt x="5902814" y="264567"/>
                </a:cubicBezTo>
                <a:lnTo>
                  <a:pt x="5889402" y="270053"/>
                </a:lnTo>
                <a:cubicBezTo>
                  <a:pt x="5886164" y="262122"/>
                  <a:pt x="5881440" y="252991"/>
                  <a:pt x="5875230" y="242659"/>
                </a:cubicBezTo>
                <a:cubicBezTo>
                  <a:pt x="5869019" y="232328"/>
                  <a:pt x="5862466" y="222663"/>
                  <a:pt x="5855570" y="213665"/>
                </a:cubicBezTo>
                <a:close/>
                <a:moveTo>
                  <a:pt x="5702866" y="205740"/>
                </a:moveTo>
                <a:lnTo>
                  <a:pt x="5717496" y="205740"/>
                </a:lnTo>
                <a:lnTo>
                  <a:pt x="5717496" y="260300"/>
                </a:lnTo>
                <a:cubicBezTo>
                  <a:pt x="5717222" y="264040"/>
                  <a:pt x="5718683" y="266618"/>
                  <a:pt x="5721877" y="268034"/>
                </a:cubicBezTo>
                <a:cubicBezTo>
                  <a:pt x="5725071" y="269450"/>
                  <a:pt x="5731638" y="270123"/>
                  <a:pt x="5741575" y="270053"/>
                </a:cubicBezTo>
                <a:lnTo>
                  <a:pt x="5818080" y="270053"/>
                </a:lnTo>
                <a:cubicBezTo>
                  <a:pt x="5826493" y="270523"/>
                  <a:pt x="5832068" y="268364"/>
                  <a:pt x="5834806" y="263576"/>
                </a:cubicBezTo>
                <a:cubicBezTo>
                  <a:pt x="5837542" y="258788"/>
                  <a:pt x="5839079" y="248552"/>
                  <a:pt x="5839416" y="232868"/>
                </a:cubicBezTo>
                <a:cubicBezTo>
                  <a:pt x="5841466" y="234112"/>
                  <a:pt x="5843766" y="235204"/>
                  <a:pt x="5846312" y="236144"/>
                </a:cubicBezTo>
                <a:cubicBezTo>
                  <a:pt x="5848858" y="237084"/>
                  <a:pt x="5851233" y="237719"/>
                  <a:pt x="5853436" y="238049"/>
                </a:cubicBezTo>
                <a:cubicBezTo>
                  <a:pt x="5852744" y="255898"/>
                  <a:pt x="5850090" y="267878"/>
                  <a:pt x="5845474" y="273991"/>
                </a:cubicBezTo>
                <a:cubicBezTo>
                  <a:pt x="5840857" y="280104"/>
                  <a:pt x="5832030" y="282944"/>
                  <a:pt x="5818994" y="282512"/>
                </a:cubicBezTo>
                <a:lnTo>
                  <a:pt x="5741880" y="282512"/>
                </a:lnTo>
                <a:cubicBezTo>
                  <a:pt x="5726786" y="282728"/>
                  <a:pt x="5716436" y="281308"/>
                  <a:pt x="5710828" y="278254"/>
                </a:cubicBezTo>
                <a:cubicBezTo>
                  <a:pt x="5705221" y="275200"/>
                  <a:pt x="5702567" y="269215"/>
                  <a:pt x="5702866" y="260300"/>
                </a:cubicBezTo>
                <a:close/>
                <a:moveTo>
                  <a:pt x="1609630" y="200248"/>
                </a:moveTo>
                <a:cubicBezTo>
                  <a:pt x="1615205" y="209868"/>
                  <a:pt x="1621047" y="220163"/>
                  <a:pt x="1627156" y="231134"/>
                </a:cubicBezTo>
                <a:cubicBezTo>
                  <a:pt x="1633265" y="242105"/>
                  <a:pt x="1638192" y="251723"/>
                  <a:pt x="1641939" y="259986"/>
                </a:cubicBezTo>
                <a:lnTo>
                  <a:pt x="1599572" y="274600"/>
                </a:lnTo>
                <a:cubicBezTo>
                  <a:pt x="1597997" y="269971"/>
                  <a:pt x="1595889" y="264692"/>
                  <a:pt x="1593247" y="258765"/>
                </a:cubicBezTo>
                <a:cubicBezTo>
                  <a:pt x="1590605" y="252838"/>
                  <a:pt x="1587735" y="246639"/>
                  <a:pt x="1584636" y="240168"/>
                </a:cubicBezTo>
                <a:cubicBezTo>
                  <a:pt x="1582090" y="258081"/>
                  <a:pt x="1576743" y="270319"/>
                  <a:pt x="1568596" y="276880"/>
                </a:cubicBezTo>
                <a:cubicBezTo>
                  <a:pt x="1560449" y="283441"/>
                  <a:pt x="1547406" y="286538"/>
                  <a:pt x="1529468" y="286169"/>
                </a:cubicBezTo>
                <a:lnTo>
                  <a:pt x="1478566" y="286169"/>
                </a:lnTo>
                <a:cubicBezTo>
                  <a:pt x="1455566" y="286411"/>
                  <a:pt x="1439844" y="283340"/>
                  <a:pt x="1431398" y="276957"/>
                </a:cubicBezTo>
                <a:cubicBezTo>
                  <a:pt x="1422953" y="270574"/>
                  <a:pt x="1418965" y="259430"/>
                  <a:pt x="1419435" y="243525"/>
                </a:cubicBezTo>
                <a:lnTo>
                  <a:pt x="1419435" y="219723"/>
                </a:lnTo>
                <a:cubicBezTo>
                  <a:pt x="1415720" y="229329"/>
                  <a:pt x="1411643" y="239482"/>
                  <a:pt x="1407205" y="250184"/>
                </a:cubicBezTo>
                <a:cubicBezTo>
                  <a:pt x="1402766" y="260886"/>
                  <a:pt x="1398308" y="270344"/>
                  <a:pt x="1393832" y="278558"/>
                </a:cubicBezTo>
                <a:lnTo>
                  <a:pt x="1352074" y="262117"/>
                </a:lnTo>
                <a:cubicBezTo>
                  <a:pt x="1357376" y="254142"/>
                  <a:pt x="1362545" y="245098"/>
                  <a:pt x="1367581" y="234984"/>
                </a:cubicBezTo>
                <a:cubicBezTo>
                  <a:pt x="1372616" y="224871"/>
                  <a:pt x="1376795" y="214918"/>
                  <a:pt x="1380116" y="205125"/>
                </a:cubicBezTo>
                <a:lnTo>
                  <a:pt x="1419435" y="218811"/>
                </a:lnTo>
                <a:lnTo>
                  <a:pt x="1419435" y="202692"/>
                </a:lnTo>
                <a:lnTo>
                  <a:pt x="1464240" y="202692"/>
                </a:lnTo>
                <a:lnTo>
                  <a:pt x="1464240" y="242915"/>
                </a:lnTo>
                <a:cubicBezTo>
                  <a:pt x="1464012" y="247193"/>
                  <a:pt x="1465155" y="249927"/>
                  <a:pt x="1467669" y="251116"/>
                </a:cubicBezTo>
                <a:cubicBezTo>
                  <a:pt x="1470184" y="252305"/>
                  <a:pt x="1475442" y="252826"/>
                  <a:pt x="1483443" y="252680"/>
                </a:cubicBezTo>
                <a:lnTo>
                  <a:pt x="1526420" y="252680"/>
                </a:lnTo>
                <a:cubicBezTo>
                  <a:pt x="1533474" y="253118"/>
                  <a:pt x="1538186" y="251174"/>
                  <a:pt x="1540555" y="246847"/>
                </a:cubicBezTo>
                <a:cubicBezTo>
                  <a:pt x="1542923" y="242520"/>
                  <a:pt x="1544511" y="233180"/>
                  <a:pt x="1545317" y="218827"/>
                </a:cubicBezTo>
                <a:cubicBezTo>
                  <a:pt x="1549508" y="221331"/>
                  <a:pt x="1554842" y="223720"/>
                  <a:pt x="1561319" y="225994"/>
                </a:cubicBezTo>
                <a:cubicBezTo>
                  <a:pt x="1567796" y="228269"/>
                  <a:pt x="1574045" y="230048"/>
                  <a:pt x="1580064" y="231331"/>
                </a:cubicBezTo>
                <a:cubicBezTo>
                  <a:pt x="1578382" y="228104"/>
                  <a:pt x="1576718" y="224876"/>
                  <a:pt x="1575073" y="221648"/>
                </a:cubicBezTo>
                <a:cubicBezTo>
                  <a:pt x="1573429" y="218421"/>
                  <a:pt x="1571841" y="215345"/>
                  <a:pt x="1570311" y="212423"/>
                </a:cubicBezTo>
                <a:close/>
                <a:moveTo>
                  <a:pt x="406280" y="198997"/>
                </a:moveTo>
                <a:cubicBezTo>
                  <a:pt x="414096" y="207375"/>
                  <a:pt x="423380" y="215009"/>
                  <a:pt x="434131" y="221901"/>
                </a:cubicBezTo>
                <a:cubicBezTo>
                  <a:pt x="444881" y="228792"/>
                  <a:pt x="456832" y="234979"/>
                  <a:pt x="469983" y="240461"/>
                </a:cubicBezTo>
                <a:cubicBezTo>
                  <a:pt x="483318" y="234979"/>
                  <a:pt x="495586" y="228792"/>
                  <a:pt x="506787" y="221901"/>
                </a:cubicBezTo>
                <a:cubicBezTo>
                  <a:pt x="517989" y="215009"/>
                  <a:pt x="527666" y="207375"/>
                  <a:pt x="535820" y="198997"/>
                </a:cubicBezTo>
                <a:close/>
                <a:moveTo>
                  <a:pt x="5759558" y="193834"/>
                </a:moveTo>
                <a:cubicBezTo>
                  <a:pt x="5767312" y="200986"/>
                  <a:pt x="5775122" y="208938"/>
                  <a:pt x="5782990" y="217690"/>
                </a:cubicBezTo>
                <a:cubicBezTo>
                  <a:pt x="5790857" y="226443"/>
                  <a:pt x="5797068" y="234243"/>
                  <a:pt x="5801620" y="241090"/>
                </a:cubicBezTo>
                <a:lnTo>
                  <a:pt x="5788818" y="248102"/>
                </a:lnTo>
                <a:cubicBezTo>
                  <a:pt x="5784602" y="241280"/>
                  <a:pt x="5778710" y="233430"/>
                  <a:pt x="5771140" y="224550"/>
                </a:cubicBezTo>
                <a:cubicBezTo>
                  <a:pt x="5763572" y="215670"/>
                  <a:pt x="5755850" y="207362"/>
                  <a:pt x="5747976" y="199626"/>
                </a:cubicBezTo>
                <a:close/>
                <a:moveTo>
                  <a:pt x="2520372" y="188329"/>
                </a:moveTo>
                <a:lnTo>
                  <a:pt x="2535308" y="188329"/>
                </a:lnTo>
                <a:cubicBezTo>
                  <a:pt x="2532034" y="208118"/>
                  <a:pt x="2525610" y="224487"/>
                  <a:pt x="2516038" y="237435"/>
                </a:cubicBezTo>
                <a:cubicBezTo>
                  <a:pt x="2506464" y="250384"/>
                  <a:pt x="2492048" y="260657"/>
                  <a:pt x="2472790" y="268254"/>
                </a:cubicBezTo>
                <a:cubicBezTo>
                  <a:pt x="2453531" y="275851"/>
                  <a:pt x="2427736" y="281518"/>
                  <a:pt x="2395404" y="285255"/>
                </a:cubicBezTo>
                <a:cubicBezTo>
                  <a:pt x="2394890" y="283325"/>
                  <a:pt x="2394014" y="281166"/>
                  <a:pt x="2392776" y="278778"/>
                </a:cubicBezTo>
                <a:cubicBezTo>
                  <a:pt x="2391537" y="276390"/>
                  <a:pt x="2390280" y="274384"/>
                  <a:pt x="2389003" y="272758"/>
                </a:cubicBezTo>
                <a:cubicBezTo>
                  <a:pt x="2420208" y="269611"/>
                  <a:pt x="2444904" y="264730"/>
                  <a:pt x="2463092" y="258117"/>
                </a:cubicBezTo>
                <a:cubicBezTo>
                  <a:pt x="2481281" y="251503"/>
                  <a:pt x="2494711" y="242536"/>
                  <a:pt x="2503382" y="231215"/>
                </a:cubicBezTo>
                <a:cubicBezTo>
                  <a:pt x="2512054" y="219894"/>
                  <a:pt x="2517718" y="205599"/>
                  <a:pt x="2520372" y="188329"/>
                </a:cubicBezTo>
                <a:close/>
                <a:moveTo>
                  <a:pt x="6050108" y="178594"/>
                </a:moveTo>
                <a:lnTo>
                  <a:pt x="6050108" y="250832"/>
                </a:lnTo>
                <a:lnTo>
                  <a:pt x="6204338" y="250832"/>
                </a:lnTo>
                <a:lnTo>
                  <a:pt x="6204338" y="178594"/>
                </a:lnTo>
                <a:close/>
                <a:moveTo>
                  <a:pt x="6470504" y="171265"/>
                </a:moveTo>
                <a:lnTo>
                  <a:pt x="6484830" y="171265"/>
                </a:lnTo>
                <a:lnTo>
                  <a:pt x="6484830" y="194463"/>
                </a:lnTo>
                <a:lnTo>
                  <a:pt x="6613150" y="194463"/>
                </a:lnTo>
                <a:lnTo>
                  <a:pt x="6613150" y="207531"/>
                </a:lnTo>
                <a:lnTo>
                  <a:pt x="6500984" y="207531"/>
                </a:lnTo>
                <a:cubicBezTo>
                  <a:pt x="6510992" y="215919"/>
                  <a:pt x="6522540" y="223832"/>
                  <a:pt x="6535630" y="231272"/>
                </a:cubicBezTo>
                <a:cubicBezTo>
                  <a:pt x="6548719" y="238711"/>
                  <a:pt x="6562435" y="245338"/>
                  <a:pt x="6576778" y="251151"/>
                </a:cubicBezTo>
                <a:cubicBezTo>
                  <a:pt x="6591120" y="256965"/>
                  <a:pt x="6605174" y="261627"/>
                  <a:pt x="6618942" y="265138"/>
                </a:cubicBezTo>
                <a:cubicBezTo>
                  <a:pt x="6617214" y="266897"/>
                  <a:pt x="6615487" y="268942"/>
                  <a:pt x="6613760" y="271272"/>
                </a:cubicBezTo>
                <a:cubicBezTo>
                  <a:pt x="6612033" y="273603"/>
                  <a:pt x="6610610" y="275724"/>
                  <a:pt x="6609493" y="277635"/>
                </a:cubicBezTo>
                <a:cubicBezTo>
                  <a:pt x="6595084" y="273400"/>
                  <a:pt x="6580247" y="267849"/>
                  <a:pt x="6564980" y="260984"/>
                </a:cubicBezTo>
                <a:cubicBezTo>
                  <a:pt x="6549714" y="254118"/>
                  <a:pt x="6535126" y="246355"/>
                  <a:pt x="6521214" y="237695"/>
                </a:cubicBezTo>
                <a:cubicBezTo>
                  <a:pt x="6507302" y="229035"/>
                  <a:pt x="6495174" y="219894"/>
                  <a:pt x="6484830" y="210274"/>
                </a:cubicBezTo>
                <a:lnTo>
                  <a:pt x="6484830" y="284645"/>
                </a:lnTo>
                <a:lnTo>
                  <a:pt x="6470504" y="284645"/>
                </a:lnTo>
                <a:lnTo>
                  <a:pt x="6470504" y="209969"/>
                </a:lnTo>
                <a:cubicBezTo>
                  <a:pt x="6460152" y="219994"/>
                  <a:pt x="6448074" y="229511"/>
                  <a:pt x="6434266" y="238519"/>
                </a:cubicBezTo>
                <a:cubicBezTo>
                  <a:pt x="6420460" y="247528"/>
                  <a:pt x="6406078" y="255622"/>
                  <a:pt x="6391120" y="262802"/>
                </a:cubicBezTo>
                <a:cubicBezTo>
                  <a:pt x="6376162" y="269981"/>
                  <a:pt x="6361781" y="275840"/>
                  <a:pt x="6347974" y="280378"/>
                </a:cubicBezTo>
                <a:cubicBezTo>
                  <a:pt x="6346565" y="278308"/>
                  <a:pt x="6344964" y="276124"/>
                  <a:pt x="6343174" y="273825"/>
                </a:cubicBezTo>
                <a:cubicBezTo>
                  <a:pt x="6341384" y="271526"/>
                  <a:pt x="6339630" y="269647"/>
                  <a:pt x="6337916" y="268186"/>
                </a:cubicBezTo>
                <a:cubicBezTo>
                  <a:pt x="6351282" y="264361"/>
                  <a:pt x="6365021" y="259345"/>
                  <a:pt x="6379132" y="253138"/>
                </a:cubicBezTo>
                <a:cubicBezTo>
                  <a:pt x="6393243" y="246931"/>
                  <a:pt x="6406778" y="239928"/>
                  <a:pt x="6419738" y="232130"/>
                </a:cubicBezTo>
                <a:cubicBezTo>
                  <a:pt x="6432698" y="224331"/>
                  <a:pt x="6444134" y="216131"/>
                  <a:pt x="6454045" y="207531"/>
                </a:cubicBezTo>
                <a:lnTo>
                  <a:pt x="6343707" y="207531"/>
                </a:lnTo>
                <a:lnTo>
                  <a:pt x="6343707" y="194463"/>
                </a:lnTo>
                <a:lnTo>
                  <a:pt x="6470504" y="194463"/>
                </a:lnTo>
                <a:close/>
                <a:moveTo>
                  <a:pt x="6035174" y="165183"/>
                </a:moveTo>
                <a:lnTo>
                  <a:pt x="6219272" y="165183"/>
                </a:lnTo>
                <a:lnTo>
                  <a:pt x="6219272" y="282836"/>
                </a:lnTo>
                <a:lnTo>
                  <a:pt x="6204338" y="282836"/>
                </a:lnTo>
                <a:lnTo>
                  <a:pt x="6204338" y="264853"/>
                </a:lnTo>
                <a:lnTo>
                  <a:pt x="6050108" y="264853"/>
                </a:lnTo>
                <a:lnTo>
                  <a:pt x="6050108" y="284055"/>
                </a:lnTo>
                <a:lnTo>
                  <a:pt x="6035174" y="284055"/>
                </a:lnTo>
                <a:close/>
                <a:moveTo>
                  <a:pt x="3111075" y="164269"/>
                </a:moveTo>
                <a:lnTo>
                  <a:pt x="3111075" y="219742"/>
                </a:lnTo>
                <a:cubicBezTo>
                  <a:pt x="3120555" y="218224"/>
                  <a:pt x="3130474" y="216612"/>
                  <a:pt x="3140831" y="214903"/>
                </a:cubicBezTo>
                <a:cubicBezTo>
                  <a:pt x="3151188" y="213195"/>
                  <a:pt x="3161792" y="211354"/>
                  <a:pt x="3172644" y="209379"/>
                </a:cubicBezTo>
                <a:lnTo>
                  <a:pt x="3172644" y="164269"/>
                </a:lnTo>
                <a:close/>
                <a:moveTo>
                  <a:pt x="2432590" y="161240"/>
                </a:moveTo>
                <a:lnTo>
                  <a:pt x="2620651" y="161240"/>
                </a:lnTo>
                <a:lnTo>
                  <a:pt x="2620651" y="244717"/>
                </a:lnTo>
                <a:lnTo>
                  <a:pt x="2606021" y="244717"/>
                </a:lnTo>
                <a:lnTo>
                  <a:pt x="2606021" y="174308"/>
                </a:lnTo>
                <a:lnTo>
                  <a:pt x="2446610" y="174308"/>
                </a:lnTo>
                <a:lnTo>
                  <a:pt x="2446610" y="246241"/>
                </a:lnTo>
                <a:lnTo>
                  <a:pt x="2432590" y="246241"/>
                </a:lnTo>
                <a:close/>
                <a:moveTo>
                  <a:pt x="5511984" y="156039"/>
                </a:moveTo>
                <a:lnTo>
                  <a:pt x="5524481" y="163659"/>
                </a:lnTo>
                <a:cubicBezTo>
                  <a:pt x="5519655" y="172879"/>
                  <a:pt x="5514524" y="182328"/>
                  <a:pt x="5509088" y="192005"/>
                </a:cubicBezTo>
                <a:cubicBezTo>
                  <a:pt x="5503653" y="201683"/>
                  <a:pt x="5498522" y="210217"/>
                  <a:pt x="5493696" y="217609"/>
                </a:cubicBezTo>
                <a:lnTo>
                  <a:pt x="5482724" y="210903"/>
                </a:lnTo>
                <a:cubicBezTo>
                  <a:pt x="5487638" y="203264"/>
                  <a:pt x="5492820" y="194387"/>
                  <a:pt x="5498268" y="184271"/>
                </a:cubicBezTo>
                <a:cubicBezTo>
                  <a:pt x="5503716" y="174155"/>
                  <a:pt x="5508289" y="164745"/>
                  <a:pt x="5511984" y="156039"/>
                </a:cubicBezTo>
                <a:close/>
                <a:moveTo>
                  <a:pt x="5334590" y="156039"/>
                </a:moveTo>
                <a:lnTo>
                  <a:pt x="5347392" y="161525"/>
                </a:lnTo>
                <a:cubicBezTo>
                  <a:pt x="5343894" y="170650"/>
                  <a:pt x="5339614" y="180137"/>
                  <a:pt x="5334552" y="189986"/>
                </a:cubicBezTo>
                <a:cubicBezTo>
                  <a:pt x="5329492" y="199835"/>
                  <a:pt x="5323612" y="208331"/>
                  <a:pt x="5316912" y="215475"/>
                </a:cubicBezTo>
                <a:lnTo>
                  <a:pt x="5304110" y="208160"/>
                </a:lnTo>
                <a:cubicBezTo>
                  <a:pt x="5310867" y="201454"/>
                  <a:pt x="5316862" y="193301"/>
                  <a:pt x="5322094" y="183700"/>
                </a:cubicBezTo>
                <a:cubicBezTo>
                  <a:pt x="5327326" y="174098"/>
                  <a:pt x="5331492" y="164878"/>
                  <a:pt x="5334590" y="156039"/>
                </a:cubicBezTo>
                <a:close/>
                <a:moveTo>
                  <a:pt x="1058552" y="146895"/>
                </a:moveTo>
                <a:lnTo>
                  <a:pt x="1096652" y="160916"/>
                </a:lnTo>
                <a:cubicBezTo>
                  <a:pt x="1093051" y="173171"/>
                  <a:pt x="1088441" y="185160"/>
                  <a:pt x="1082821" y="196882"/>
                </a:cubicBezTo>
                <a:cubicBezTo>
                  <a:pt x="1077202" y="208604"/>
                  <a:pt x="1070229" y="218764"/>
                  <a:pt x="1061904" y="227362"/>
                </a:cubicBezTo>
                <a:lnTo>
                  <a:pt x="1025024" y="205112"/>
                </a:lnTo>
                <a:cubicBezTo>
                  <a:pt x="1032688" y="197790"/>
                  <a:pt x="1039381" y="189040"/>
                  <a:pt x="1045102" y="178861"/>
                </a:cubicBezTo>
                <a:cubicBezTo>
                  <a:pt x="1050824" y="168682"/>
                  <a:pt x="1055307" y="158026"/>
                  <a:pt x="1058552" y="146895"/>
                </a:cubicBezTo>
                <a:close/>
                <a:moveTo>
                  <a:pt x="1239298" y="145066"/>
                </a:moveTo>
                <a:lnTo>
                  <a:pt x="1277703" y="167012"/>
                </a:lnTo>
                <a:cubicBezTo>
                  <a:pt x="1271365" y="177559"/>
                  <a:pt x="1264914" y="187935"/>
                  <a:pt x="1258348" y="198139"/>
                </a:cubicBezTo>
                <a:cubicBezTo>
                  <a:pt x="1251782" y="208344"/>
                  <a:pt x="1245635" y="217272"/>
                  <a:pt x="1239908" y="224924"/>
                </a:cubicBezTo>
                <a:lnTo>
                  <a:pt x="1206989" y="204807"/>
                </a:lnTo>
                <a:cubicBezTo>
                  <a:pt x="1212526" y="196869"/>
                  <a:pt x="1218292" y="187446"/>
                  <a:pt x="1224287" y="176537"/>
                </a:cubicBezTo>
                <a:cubicBezTo>
                  <a:pt x="1230281" y="165627"/>
                  <a:pt x="1235285" y="155137"/>
                  <a:pt x="1239298" y="145066"/>
                </a:cubicBezTo>
                <a:close/>
                <a:moveTo>
                  <a:pt x="1454487" y="140780"/>
                </a:moveTo>
                <a:lnTo>
                  <a:pt x="1454487" y="157887"/>
                </a:lnTo>
                <a:lnTo>
                  <a:pt x="1479176" y="157887"/>
                </a:lnTo>
                <a:lnTo>
                  <a:pt x="1479176" y="140780"/>
                </a:lnTo>
                <a:close/>
                <a:moveTo>
                  <a:pt x="1130789" y="137751"/>
                </a:moveTo>
                <a:lnTo>
                  <a:pt x="1177728" y="137751"/>
                </a:lnTo>
                <a:cubicBezTo>
                  <a:pt x="1176865" y="147149"/>
                  <a:pt x="1175849" y="156090"/>
                  <a:pt x="1174680" y="164573"/>
                </a:cubicBezTo>
                <a:cubicBezTo>
                  <a:pt x="1182300" y="190246"/>
                  <a:pt x="1195864" y="210071"/>
                  <a:pt x="1215371" y="224047"/>
                </a:cubicBezTo>
                <a:cubicBezTo>
                  <a:pt x="1234878" y="238024"/>
                  <a:pt x="1263072" y="246647"/>
                  <a:pt x="1299953" y="249917"/>
                </a:cubicBezTo>
                <a:cubicBezTo>
                  <a:pt x="1295356" y="254959"/>
                  <a:pt x="1290682" y="261335"/>
                  <a:pt x="1285932" y="269044"/>
                </a:cubicBezTo>
                <a:cubicBezTo>
                  <a:pt x="1281183" y="276752"/>
                  <a:pt x="1277423" y="283890"/>
                  <a:pt x="1274655" y="290456"/>
                </a:cubicBezTo>
                <a:cubicBezTo>
                  <a:pt x="1244772" y="285681"/>
                  <a:pt x="1220566" y="277553"/>
                  <a:pt x="1202036" y="266072"/>
                </a:cubicBezTo>
                <a:cubicBezTo>
                  <a:pt x="1183507" y="254591"/>
                  <a:pt x="1168902" y="239148"/>
                  <a:pt x="1158221" y="219742"/>
                </a:cubicBezTo>
                <a:cubicBezTo>
                  <a:pt x="1149687" y="236824"/>
                  <a:pt x="1135437" y="251581"/>
                  <a:pt x="1115473" y="264014"/>
                </a:cubicBezTo>
                <a:cubicBezTo>
                  <a:pt x="1095509" y="276448"/>
                  <a:pt x="1067086" y="286481"/>
                  <a:pt x="1030205" y="294113"/>
                </a:cubicBezTo>
                <a:cubicBezTo>
                  <a:pt x="1028205" y="288036"/>
                  <a:pt x="1025043" y="281369"/>
                  <a:pt x="1020718" y="274111"/>
                </a:cubicBezTo>
                <a:cubicBezTo>
                  <a:pt x="1016394" y="266853"/>
                  <a:pt x="1011936" y="260719"/>
                  <a:pt x="1007345" y="255709"/>
                </a:cubicBezTo>
                <a:cubicBezTo>
                  <a:pt x="1035113" y="250910"/>
                  <a:pt x="1057073" y="244867"/>
                  <a:pt x="1073225" y="237578"/>
                </a:cubicBezTo>
                <a:cubicBezTo>
                  <a:pt x="1089377" y="230289"/>
                  <a:pt x="1101364" y="221740"/>
                  <a:pt x="1109187" y="211932"/>
                </a:cubicBezTo>
                <a:cubicBezTo>
                  <a:pt x="1117009" y="202123"/>
                  <a:pt x="1122310" y="191041"/>
                  <a:pt x="1125088" y="178685"/>
                </a:cubicBezTo>
                <a:cubicBezTo>
                  <a:pt x="1127867" y="166328"/>
                  <a:pt x="1129768" y="152684"/>
                  <a:pt x="1130789" y="137751"/>
                </a:cubicBezTo>
                <a:close/>
                <a:moveTo>
                  <a:pt x="5415362" y="136532"/>
                </a:moveTo>
                <a:lnTo>
                  <a:pt x="5430908" y="136532"/>
                </a:lnTo>
                <a:cubicBezTo>
                  <a:pt x="5429078" y="153956"/>
                  <a:pt x="5426336" y="170009"/>
                  <a:pt x="5422678" y="184690"/>
                </a:cubicBezTo>
                <a:cubicBezTo>
                  <a:pt x="5433340" y="208776"/>
                  <a:pt x="5450344" y="227965"/>
                  <a:pt x="5473694" y="242259"/>
                </a:cubicBezTo>
                <a:cubicBezTo>
                  <a:pt x="5497043" y="256553"/>
                  <a:pt x="5525859" y="265913"/>
                  <a:pt x="5560142" y="270339"/>
                </a:cubicBezTo>
                <a:cubicBezTo>
                  <a:pt x="5558555" y="271945"/>
                  <a:pt x="5556930" y="273990"/>
                  <a:pt x="5555266" y="276473"/>
                </a:cubicBezTo>
                <a:cubicBezTo>
                  <a:pt x="5553602" y="278956"/>
                  <a:pt x="5552282" y="281382"/>
                  <a:pt x="5551304" y="283750"/>
                </a:cubicBezTo>
                <a:cubicBezTo>
                  <a:pt x="5519394" y="278499"/>
                  <a:pt x="5492153" y="269190"/>
                  <a:pt x="5469579" y="255823"/>
                </a:cubicBezTo>
                <a:cubicBezTo>
                  <a:pt x="5447004" y="242456"/>
                  <a:pt x="5429440" y="224536"/>
                  <a:pt x="5416887" y="202064"/>
                </a:cubicBezTo>
                <a:cubicBezTo>
                  <a:pt x="5409165" y="223076"/>
                  <a:pt x="5395576" y="240564"/>
                  <a:pt x="5376120" y="254527"/>
                </a:cubicBezTo>
                <a:cubicBezTo>
                  <a:pt x="5356663" y="268491"/>
                  <a:pt x="5328292" y="279045"/>
                  <a:pt x="5291004" y="286189"/>
                </a:cubicBezTo>
                <a:cubicBezTo>
                  <a:pt x="5290356" y="284391"/>
                  <a:pt x="5289366" y="282271"/>
                  <a:pt x="5288032" y="279826"/>
                </a:cubicBezTo>
                <a:cubicBezTo>
                  <a:pt x="5286699" y="277381"/>
                  <a:pt x="5285251" y="275336"/>
                  <a:pt x="5283689" y="273692"/>
                </a:cubicBezTo>
                <a:cubicBezTo>
                  <a:pt x="5318577" y="267500"/>
                  <a:pt x="5345152" y="258311"/>
                  <a:pt x="5363411" y="246124"/>
                </a:cubicBezTo>
                <a:cubicBezTo>
                  <a:pt x="5381671" y="233938"/>
                  <a:pt x="5394427" y="218721"/>
                  <a:pt x="5401681" y="200472"/>
                </a:cubicBezTo>
                <a:cubicBezTo>
                  <a:pt x="5408934" y="182224"/>
                  <a:pt x="5413494" y="160910"/>
                  <a:pt x="5415362" y="136532"/>
                </a:cubicBezTo>
                <a:close/>
                <a:moveTo>
                  <a:pt x="6395523" y="129198"/>
                </a:moveTo>
                <a:lnTo>
                  <a:pt x="6395523" y="155144"/>
                </a:lnTo>
                <a:lnTo>
                  <a:pt x="6476600" y="155144"/>
                </a:lnTo>
                <a:lnTo>
                  <a:pt x="6476600" y="129198"/>
                </a:lnTo>
                <a:close/>
                <a:moveTo>
                  <a:pt x="398050" y="125540"/>
                </a:moveTo>
                <a:lnTo>
                  <a:pt x="398050" y="151181"/>
                </a:lnTo>
                <a:lnTo>
                  <a:pt x="549536" y="151181"/>
                </a:lnTo>
                <a:lnTo>
                  <a:pt x="549536" y="125540"/>
                </a:lnTo>
                <a:close/>
                <a:moveTo>
                  <a:pt x="5709876" y="123101"/>
                </a:moveTo>
                <a:lnTo>
                  <a:pt x="5709876" y="160935"/>
                </a:lnTo>
                <a:lnTo>
                  <a:pt x="5768092" y="160935"/>
                </a:lnTo>
                <a:lnTo>
                  <a:pt x="5768092" y="123101"/>
                </a:lnTo>
                <a:close/>
                <a:moveTo>
                  <a:pt x="4385444" y="119158"/>
                </a:moveTo>
                <a:lnTo>
                  <a:pt x="4400074" y="119158"/>
                </a:lnTo>
                <a:lnTo>
                  <a:pt x="4400074" y="174937"/>
                </a:lnTo>
                <a:cubicBezTo>
                  <a:pt x="4400324" y="185043"/>
                  <a:pt x="4399024" y="195158"/>
                  <a:pt x="4396173" y="205283"/>
                </a:cubicBezTo>
                <a:cubicBezTo>
                  <a:pt x="4393323" y="215408"/>
                  <a:pt x="4387422" y="225257"/>
                  <a:pt x="4378471" y="234830"/>
                </a:cubicBezTo>
                <a:cubicBezTo>
                  <a:pt x="4369520" y="244402"/>
                  <a:pt x="4356018" y="253413"/>
                  <a:pt x="4337966" y="261862"/>
                </a:cubicBezTo>
                <a:cubicBezTo>
                  <a:pt x="4319914" y="270310"/>
                  <a:pt x="4295811" y="277911"/>
                  <a:pt x="4265657" y="284665"/>
                </a:cubicBezTo>
                <a:cubicBezTo>
                  <a:pt x="4264818" y="282887"/>
                  <a:pt x="4263600" y="280804"/>
                  <a:pt x="4262000" y="278416"/>
                </a:cubicBezTo>
                <a:cubicBezTo>
                  <a:pt x="4260400" y="276029"/>
                  <a:pt x="4258875" y="273946"/>
                  <a:pt x="4257428" y="272168"/>
                </a:cubicBezTo>
                <a:cubicBezTo>
                  <a:pt x="4286514" y="266095"/>
                  <a:pt x="4309684" y="259229"/>
                  <a:pt x="4326936" y="251570"/>
                </a:cubicBezTo>
                <a:cubicBezTo>
                  <a:pt x="4344188" y="243911"/>
                  <a:pt x="4357024" y="235778"/>
                  <a:pt x="4365441" y="227172"/>
                </a:cubicBezTo>
                <a:cubicBezTo>
                  <a:pt x="4373858" y="218565"/>
                  <a:pt x="4379360" y="209804"/>
                  <a:pt x="4381943" y="200887"/>
                </a:cubicBezTo>
                <a:cubicBezTo>
                  <a:pt x="4384526" y="191971"/>
                  <a:pt x="4385694" y="183219"/>
                  <a:pt x="4385444" y="174632"/>
                </a:cubicBezTo>
                <a:close/>
                <a:moveTo>
                  <a:pt x="5697074" y="111252"/>
                </a:moveTo>
                <a:lnTo>
                  <a:pt x="5780894" y="111252"/>
                </a:lnTo>
                <a:lnTo>
                  <a:pt x="5780894" y="172784"/>
                </a:lnTo>
                <a:lnTo>
                  <a:pt x="5697074" y="172784"/>
                </a:lnTo>
                <a:close/>
                <a:moveTo>
                  <a:pt x="6048890" y="108795"/>
                </a:moveTo>
                <a:lnTo>
                  <a:pt x="6202813" y="108795"/>
                </a:lnTo>
                <a:lnTo>
                  <a:pt x="6202813" y="122511"/>
                </a:lnTo>
                <a:lnTo>
                  <a:pt x="6048890" y="122511"/>
                </a:lnTo>
                <a:close/>
                <a:moveTo>
                  <a:pt x="81344" y="104813"/>
                </a:moveTo>
                <a:lnTo>
                  <a:pt x="81344" y="184709"/>
                </a:lnTo>
                <a:lnTo>
                  <a:pt x="167335" y="184709"/>
                </a:lnTo>
                <a:lnTo>
                  <a:pt x="167335" y="104813"/>
                </a:lnTo>
                <a:close/>
                <a:moveTo>
                  <a:pt x="3111075" y="100261"/>
                </a:moveTo>
                <a:lnTo>
                  <a:pt x="3111075" y="150857"/>
                </a:lnTo>
                <a:lnTo>
                  <a:pt x="3172644" y="150857"/>
                </a:lnTo>
                <a:lnTo>
                  <a:pt x="3172644" y="100261"/>
                </a:lnTo>
                <a:close/>
                <a:moveTo>
                  <a:pt x="2191798" y="99327"/>
                </a:moveTo>
                <a:cubicBezTo>
                  <a:pt x="2190909" y="110300"/>
                  <a:pt x="2189791" y="120911"/>
                  <a:pt x="2188445" y="131160"/>
                </a:cubicBezTo>
                <a:cubicBezTo>
                  <a:pt x="2187099" y="141409"/>
                  <a:pt x="2185372" y="151334"/>
                  <a:pt x="2183264" y="160935"/>
                </a:cubicBezTo>
                <a:lnTo>
                  <a:pt x="2280190" y="160935"/>
                </a:lnTo>
                <a:lnTo>
                  <a:pt x="2280190" y="99327"/>
                </a:lnTo>
                <a:close/>
                <a:moveTo>
                  <a:pt x="2094567" y="99327"/>
                </a:moveTo>
                <a:lnTo>
                  <a:pt x="2094567" y="160935"/>
                </a:lnTo>
                <a:lnTo>
                  <a:pt x="2168328" y="160935"/>
                </a:lnTo>
                <a:cubicBezTo>
                  <a:pt x="2170424" y="151467"/>
                  <a:pt x="2172100" y="141581"/>
                  <a:pt x="2173358" y="131274"/>
                </a:cubicBezTo>
                <a:cubicBezTo>
                  <a:pt x="2174615" y="120968"/>
                  <a:pt x="2175682" y="110319"/>
                  <a:pt x="2176558" y="99327"/>
                </a:cubicBezTo>
                <a:close/>
                <a:moveTo>
                  <a:pt x="1754715" y="97822"/>
                </a:moveTo>
                <a:lnTo>
                  <a:pt x="1798301" y="97822"/>
                </a:lnTo>
                <a:lnTo>
                  <a:pt x="1798301" y="291370"/>
                </a:lnTo>
                <a:lnTo>
                  <a:pt x="1694669" y="291370"/>
                </a:lnTo>
                <a:lnTo>
                  <a:pt x="1694669" y="251746"/>
                </a:lnTo>
                <a:lnTo>
                  <a:pt x="1754715" y="251746"/>
                </a:lnTo>
                <a:close/>
                <a:moveTo>
                  <a:pt x="6395523" y="92621"/>
                </a:moveTo>
                <a:lnTo>
                  <a:pt x="6395523" y="117348"/>
                </a:lnTo>
                <a:lnTo>
                  <a:pt x="6476600" y="117348"/>
                </a:lnTo>
                <a:lnTo>
                  <a:pt x="6476600" y="92621"/>
                </a:lnTo>
                <a:close/>
                <a:moveTo>
                  <a:pt x="67361" y="91136"/>
                </a:moveTo>
                <a:lnTo>
                  <a:pt x="181623" y="91136"/>
                </a:lnTo>
                <a:lnTo>
                  <a:pt x="181623" y="198082"/>
                </a:lnTo>
                <a:lnTo>
                  <a:pt x="67361" y="198082"/>
                </a:lnTo>
                <a:close/>
                <a:moveTo>
                  <a:pt x="398050" y="89269"/>
                </a:moveTo>
                <a:lnTo>
                  <a:pt x="398050" y="113996"/>
                </a:lnTo>
                <a:lnTo>
                  <a:pt x="549536" y="113996"/>
                </a:lnTo>
                <a:lnTo>
                  <a:pt x="549536" y="89269"/>
                </a:lnTo>
                <a:close/>
                <a:moveTo>
                  <a:pt x="2939777" y="85630"/>
                </a:moveTo>
                <a:cubicBezTo>
                  <a:pt x="2948896" y="90875"/>
                  <a:pt x="2957786" y="96997"/>
                  <a:pt x="2966447" y="103994"/>
                </a:cubicBezTo>
                <a:cubicBezTo>
                  <a:pt x="2975108" y="110992"/>
                  <a:pt x="2981865" y="117571"/>
                  <a:pt x="2986716" y="123730"/>
                </a:cubicBezTo>
                <a:lnTo>
                  <a:pt x="2976658" y="132874"/>
                </a:lnTo>
                <a:cubicBezTo>
                  <a:pt x="2971534" y="126721"/>
                  <a:pt x="2964714" y="120053"/>
                  <a:pt x="2956198" y="112872"/>
                </a:cubicBezTo>
                <a:cubicBezTo>
                  <a:pt x="2947683" y="105690"/>
                  <a:pt x="2938958" y="99251"/>
                  <a:pt x="2930024" y="93555"/>
                </a:cubicBezTo>
                <a:close/>
                <a:moveTo>
                  <a:pt x="2902896" y="81363"/>
                </a:moveTo>
                <a:lnTo>
                  <a:pt x="2916917" y="81363"/>
                </a:lnTo>
                <a:lnTo>
                  <a:pt x="2916917" y="124949"/>
                </a:lnTo>
                <a:cubicBezTo>
                  <a:pt x="2916924" y="127680"/>
                  <a:pt x="2916910" y="130372"/>
                  <a:pt x="2916879" y="133027"/>
                </a:cubicBezTo>
                <a:cubicBezTo>
                  <a:pt x="2916847" y="135681"/>
                  <a:pt x="2916758" y="138373"/>
                  <a:pt x="2916612" y="141104"/>
                </a:cubicBezTo>
                <a:lnTo>
                  <a:pt x="3001956" y="141104"/>
                </a:lnTo>
                <a:lnTo>
                  <a:pt x="3001956" y="154820"/>
                </a:lnTo>
                <a:lnTo>
                  <a:pt x="2918746" y="154820"/>
                </a:lnTo>
                <a:cubicBezTo>
                  <a:pt x="2925712" y="182779"/>
                  <a:pt x="2936240" y="206947"/>
                  <a:pt x="2950331" y="227324"/>
                </a:cubicBezTo>
                <a:cubicBezTo>
                  <a:pt x="2964422" y="247701"/>
                  <a:pt x="2982341" y="262954"/>
                  <a:pt x="3004090" y="273082"/>
                </a:cubicBezTo>
                <a:cubicBezTo>
                  <a:pt x="3002204" y="274517"/>
                  <a:pt x="3000337" y="276295"/>
                  <a:pt x="2998489" y="278416"/>
                </a:cubicBezTo>
                <a:cubicBezTo>
                  <a:pt x="2996641" y="280537"/>
                  <a:pt x="2995155" y="282620"/>
                  <a:pt x="2994032" y="284665"/>
                </a:cubicBezTo>
                <a:cubicBezTo>
                  <a:pt x="2974251" y="274632"/>
                  <a:pt x="2957576" y="260484"/>
                  <a:pt x="2944006" y="242221"/>
                </a:cubicBezTo>
                <a:cubicBezTo>
                  <a:pt x="2930436" y="223959"/>
                  <a:pt x="2919781" y="202343"/>
                  <a:pt x="2912040" y="177375"/>
                </a:cubicBezTo>
                <a:cubicBezTo>
                  <a:pt x="2908313" y="196171"/>
                  <a:pt x="2900223" y="214891"/>
                  <a:pt x="2887770" y="233534"/>
                </a:cubicBezTo>
                <a:cubicBezTo>
                  <a:pt x="2875318" y="252178"/>
                  <a:pt x="2856180" y="269526"/>
                  <a:pt x="2830354" y="285579"/>
                </a:cubicBezTo>
                <a:cubicBezTo>
                  <a:pt x="2829078" y="283985"/>
                  <a:pt x="2827439" y="282296"/>
                  <a:pt x="2825439" y="280512"/>
                </a:cubicBezTo>
                <a:cubicBezTo>
                  <a:pt x="2823439" y="278727"/>
                  <a:pt x="2821419" y="277267"/>
                  <a:pt x="2819381" y="276130"/>
                </a:cubicBezTo>
                <a:cubicBezTo>
                  <a:pt x="2839110" y="264145"/>
                  <a:pt x="2854685" y="251336"/>
                  <a:pt x="2866106" y="237703"/>
                </a:cubicBezTo>
                <a:cubicBezTo>
                  <a:pt x="2877526" y="224070"/>
                  <a:pt x="2885899" y="210199"/>
                  <a:pt x="2891224" y="196092"/>
                </a:cubicBezTo>
                <a:cubicBezTo>
                  <a:pt x="2896548" y="181985"/>
                  <a:pt x="2899931" y="168227"/>
                  <a:pt x="2901372" y="154820"/>
                </a:cubicBezTo>
                <a:lnTo>
                  <a:pt x="2826392" y="154820"/>
                </a:lnTo>
                <a:lnTo>
                  <a:pt x="2826392" y="141104"/>
                </a:lnTo>
                <a:lnTo>
                  <a:pt x="2902592" y="141104"/>
                </a:lnTo>
                <a:cubicBezTo>
                  <a:pt x="2902737" y="138221"/>
                  <a:pt x="2902826" y="135452"/>
                  <a:pt x="2902858" y="132798"/>
                </a:cubicBezTo>
                <a:cubicBezTo>
                  <a:pt x="2902890" y="130144"/>
                  <a:pt x="2902902" y="127527"/>
                  <a:pt x="2902896" y="124949"/>
                </a:cubicBezTo>
                <a:close/>
                <a:moveTo>
                  <a:pt x="2497817" y="80734"/>
                </a:moveTo>
                <a:cubicBezTo>
                  <a:pt x="2497392" y="85751"/>
                  <a:pt x="2496718" y="90596"/>
                  <a:pt x="2495798" y="95270"/>
                </a:cubicBezTo>
                <a:cubicBezTo>
                  <a:pt x="2494877" y="99943"/>
                  <a:pt x="2493518" y="104560"/>
                  <a:pt x="2491721" y="109119"/>
                </a:cubicBezTo>
                <a:lnTo>
                  <a:pt x="2555729" y="109119"/>
                </a:lnTo>
                <a:lnTo>
                  <a:pt x="2555729" y="80734"/>
                </a:lnTo>
                <a:close/>
                <a:moveTo>
                  <a:pt x="2432894" y="80734"/>
                </a:moveTo>
                <a:cubicBezTo>
                  <a:pt x="2432133" y="85637"/>
                  <a:pt x="2431370" y="90482"/>
                  <a:pt x="2430608" y="95270"/>
                </a:cubicBezTo>
                <a:cubicBezTo>
                  <a:pt x="2429847" y="100058"/>
                  <a:pt x="2429084" y="104674"/>
                  <a:pt x="2428323" y="109119"/>
                </a:cubicBezTo>
                <a:lnTo>
                  <a:pt x="2476176" y="109119"/>
                </a:lnTo>
                <a:cubicBezTo>
                  <a:pt x="2478437" y="104560"/>
                  <a:pt x="2480164" y="99943"/>
                  <a:pt x="2481358" y="95270"/>
                </a:cubicBezTo>
                <a:cubicBezTo>
                  <a:pt x="2482552" y="90596"/>
                  <a:pt x="2483364" y="85751"/>
                  <a:pt x="2483796" y="80734"/>
                </a:cubicBezTo>
                <a:close/>
                <a:moveTo>
                  <a:pt x="2757507" y="80144"/>
                </a:moveTo>
                <a:cubicBezTo>
                  <a:pt x="2764663" y="85033"/>
                  <a:pt x="2771000" y="90037"/>
                  <a:pt x="2776518" y="95155"/>
                </a:cubicBezTo>
                <a:cubicBezTo>
                  <a:pt x="2782036" y="100273"/>
                  <a:pt x="2786774" y="105429"/>
                  <a:pt x="2790730" y="110624"/>
                </a:cubicBezTo>
                <a:cubicBezTo>
                  <a:pt x="2796534" y="106509"/>
                  <a:pt x="2801842" y="102318"/>
                  <a:pt x="2806656" y="98051"/>
                </a:cubicBezTo>
                <a:cubicBezTo>
                  <a:pt x="2811469" y="93784"/>
                  <a:pt x="2815711" y="89440"/>
                  <a:pt x="2819381" y="85021"/>
                </a:cubicBezTo>
                <a:lnTo>
                  <a:pt x="2831268" y="92031"/>
                </a:lnTo>
                <a:cubicBezTo>
                  <a:pt x="2826817" y="97060"/>
                  <a:pt x="2821775" y="102013"/>
                  <a:pt x="2816143" y="106890"/>
                </a:cubicBezTo>
                <a:cubicBezTo>
                  <a:pt x="2810510" y="111767"/>
                  <a:pt x="2804478" y="116567"/>
                  <a:pt x="2798045" y="121292"/>
                </a:cubicBezTo>
                <a:cubicBezTo>
                  <a:pt x="2805449" y="133795"/>
                  <a:pt x="2810300" y="146584"/>
                  <a:pt x="2812599" y="159658"/>
                </a:cubicBezTo>
                <a:cubicBezTo>
                  <a:pt x="2814898" y="172733"/>
                  <a:pt x="2815939" y="186055"/>
                  <a:pt x="2815724" y="199625"/>
                </a:cubicBezTo>
                <a:cubicBezTo>
                  <a:pt x="2815831" y="217361"/>
                  <a:pt x="2814854" y="232563"/>
                  <a:pt x="2812790" y="245231"/>
                </a:cubicBezTo>
                <a:cubicBezTo>
                  <a:pt x="2810726" y="257899"/>
                  <a:pt x="2806929" y="267691"/>
                  <a:pt x="2801398" y="274606"/>
                </a:cubicBezTo>
                <a:cubicBezTo>
                  <a:pt x="2799722" y="276600"/>
                  <a:pt x="2797664" y="278251"/>
                  <a:pt x="2795226" y="279559"/>
                </a:cubicBezTo>
                <a:cubicBezTo>
                  <a:pt x="2792787" y="280867"/>
                  <a:pt x="2789968" y="281756"/>
                  <a:pt x="2786768" y="282226"/>
                </a:cubicBezTo>
                <a:cubicBezTo>
                  <a:pt x="2782164" y="282969"/>
                  <a:pt x="2777198" y="283388"/>
                  <a:pt x="2771870" y="283483"/>
                </a:cubicBezTo>
                <a:cubicBezTo>
                  <a:pt x="2766543" y="283579"/>
                  <a:pt x="2761044" y="283464"/>
                  <a:pt x="2755373" y="283141"/>
                </a:cubicBezTo>
                <a:cubicBezTo>
                  <a:pt x="2755202" y="280950"/>
                  <a:pt x="2754630" y="278626"/>
                  <a:pt x="2753659" y="276168"/>
                </a:cubicBezTo>
                <a:cubicBezTo>
                  <a:pt x="2752687" y="273711"/>
                  <a:pt x="2751430" y="271463"/>
                  <a:pt x="2749886" y="269425"/>
                </a:cubicBezTo>
                <a:cubicBezTo>
                  <a:pt x="2756808" y="269882"/>
                  <a:pt x="2763006" y="270110"/>
                  <a:pt x="2768480" y="270110"/>
                </a:cubicBezTo>
                <a:cubicBezTo>
                  <a:pt x="2773953" y="270110"/>
                  <a:pt x="2778322" y="269882"/>
                  <a:pt x="2781586" y="269425"/>
                </a:cubicBezTo>
                <a:cubicBezTo>
                  <a:pt x="2783840" y="269279"/>
                  <a:pt x="2785732" y="268809"/>
                  <a:pt x="2787263" y="268015"/>
                </a:cubicBezTo>
                <a:cubicBezTo>
                  <a:pt x="2788793" y="267221"/>
                  <a:pt x="2790152" y="266065"/>
                  <a:pt x="2791340" y="264548"/>
                </a:cubicBezTo>
                <a:cubicBezTo>
                  <a:pt x="2795251" y="259703"/>
                  <a:pt x="2798020" y="251638"/>
                  <a:pt x="2799645" y="240354"/>
                </a:cubicBezTo>
                <a:cubicBezTo>
                  <a:pt x="2801271" y="229070"/>
                  <a:pt x="2802058" y="215291"/>
                  <a:pt x="2802008" y="199016"/>
                </a:cubicBezTo>
                <a:cubicBezTo>
                  <a:pt x="2801956" y="192971"/>
                  <a:pt x="2801754" y="186773"/>
                  <a:pt x="2801398" y="180423"/>
                </a:cubicBezTo>
                <a:cubicBezTo>
                  <a:pt x="2792787" y="190367"/>
                  <a:pt x="2782958" y="199816"/>
                  <a:pt x="2771908" y="208769"/>
                </a:cubicBezTo>
                <a:cubicBezTo>
                  <a:pt x="2760860" y="217723"/>
                  <a:pt x="2749963" y="225038"/>
                  <a:pt x="2739218" y="230715"/>
                </a:cubicBezTo>
                <a:cubicBezTo>
                  <a:pt x="2738247" y="228956"/>
                  <a:pt x="2736914" y="226987"/>
                  <a:pt x="2735218" y="224809"/>
                </a:cubicBezTo>
                <a:cubicBezTo>
                  <a:pt x="2733523" y="222631"/>
                  <a:pt x="2731808" y="220739"/>
                  <a:pt x="2730075" y="219133"/>
                </a:cubicBezTo>
                <a:cubicBezTo>
                  <a:pt x="2742806" y="213659"/>
                  <a:pt x="2755519" y="205861"/>
                  <a:pt x="2768213" y="195739"/>
                </a:cubicBezTo>
                <a:cubicBezTo>
                  <a:pt x="2780906" y="185617"/>
                  <a:pt x="2791257" y="174924"/>
                  <a:pt x="2799264" y="163659"/>
                </a:cubicBezTo>
                <a:cubicBezTo>
                  <a:pt x="2798210" y="157728"/>
                  <a:pt x="2796661" y="151911"/>
                  <a:pt x="2794616" y="146209"/>
                </a:cubicBezTo>
                <a:cubicBezTo>
                  <a:pt x="2792572" y="140507"/>
                  <a:pt x="2789955" y="134843"/>
                  <a:pt x="2786768" y="129217"/>
                </a:cubicBezTo>
                <a:cubicBezTo>
                  <a:pt x="2779287" y="133960"/>
                  <a:pt x="2771616" y="138494"/>
                  <a:pt x="2763755" y="142818"/>
                </a:cubicBezTo>
                <a:cubicBezTo>
                  <a:pt x="2755894" y="147143"/>
                  <a:pt x="2747918" y="151143"/>
                  <a:pt x="2739828" y="154820"/>
                </a:cubicBezTo>
                <a:cubicBezTo>
                  <a:pt x="2738704" y="153391"/>
                  <a:pt x="2737294" y="151829"/>
                  <a:pt x="2735599" y="150133"/>
                </a:cubicBezTo>
                <a:cubicBezTo>
                  <a:pt x="2733904" y="148438"/>
                  <a:pt x="2732266" y="146952"/>
                  <a:pt x="2730684" y="145676"/>
                </a:cubicBezTo>
                <a:cubicBezTo>
                  <a:pt x="2739111" y="141853"/>
                  <a:pt x="2747480" y="137687"/>
                  <a:pt x="2755792" y="133179"/>
                </a:cubicBezTo>
                <a:cubicBezTo>
                  <a:pt x="2764104" y="128670"/>
                  <a:pt x="2772093" y="123895"/>
                  <a:pt x="2779757" y="118853"/>
                </a:cubicBezTo>
                <a:cubicBezTo>
                  <a:pt x="2775820" y="113513"/>
                  <a:pt x="2771197" y="108268"/>
                  <a:pt x="2765889" y="103118"/>
                </a:cubicBezTo>
                <a:cubicBezTo>
                  <a:pt x="2760580" y="97968"/>
                  <a:pt x="2754433" y="92952"/>
                  <a:pt x="2747448" y="88069"/>
                </a:cubicBezTo>
                <a:close/>
                <a:moveTo>
                  <a:pt x="5691588" y="77724"/>
                </a:moveTo>
                <a:lnTo>
                  <a:pt x="5787904" y="77724"/>
                </a:lnTo>
                <a:lnTo>
                  <a:pt x="5787904" y="89878"/>
                </a:lnTo>
                <a:lnTo>
                  <a:pt x="5691588" y="89878"/>
                </a:lnTo>
                <a:close/>
                <a:moveTo>
                  <a:pt x="383724" y="77420"/>
                </a:moveTo>
                <a:lnTo>
                  <a:pt x="564471" y="77420"/>
                </a:lnTo>
                <a:lnTo>
                  <a:pt x="564471" y="163030"/>
                </a:lnTo>
                <a:lnTo>
                  <a:pt x="434321" y="163030"/>
                </a:lnTo>
                <a:cubicBezTo>
                  <a:pt x="431864" y="167025"/>
                  <a:pt x="429159" y="171019"/>
                  <a:pt x="426206" y="175013"/>
                </a:cubicBezTo>
                <a:cubicBezTo>
                  <a:pt x="423253" y="179007"/>
                  <a:pt x="420167" y="182849"/>
                  <a:pt x="416948" y="186538"/>
                </a:cubicBezTo>
                <a:lnTo>
                  <a:pt x="547402" y="186538"/>
                </a:lnTo>
                <a:lnTo>
                  <a:pt x="550450" y="185622"/>
                </a:lnTo>
                <a:lnTo>
                  <a:pt x="559594" y="192312"/>
                </a:lnTo>
                <a:cubicBezTo>
                  <a:pt x="551136" y="203702"/>
                  <a:pt x="540773" y="213896"/>
                  <a:pt x="528504" y="222894"/>
                </a:cubicBezTo>
                <a:cubicBezTo>
                  <a:pt x="516236" y="231893"/>
                  <a:pt x="502520" y="239882"/>
                  <a:pt x="487356" y="246863"/>
                </a:cubicBezTo>
                <a:cubicBezTo>
                  <a:pt x="504978" y="252796"/>
                  <a:pt x="523837" y="257623"/>
                  <a:pt x="543935" y="261345"/>
                </a:cubicBezTo>
                <a:cubicBezTo>
                  <a:pt x="564033" y="265067"/>
                  <a:pt x="584797" y="267760"/>
                  <a:pt x="606228" y="269425"/>
                </a:cubicBezTo>
                <a:cubicBezTo>
                  <a:pt x="604539" y="271336"/>
                  <a:pt x="602965" y="273533"/>
                  <a:pt x="601504" y="276016"/>
                </a:cubicBezTo>
                <a:cubicBezTo>
                  <a:pt x="600043" y="278499"/>
                  <a:pt x="598774" y="280772"/>
                  <a:pt x="597694" y="282836"/>
                </a:cubicBezTo>
                <a:cubicBezTo>
                  <a:pt x="574561" y="280728"/>
                  <a:pt x="552171" y="277324"/>
                  <a:pt x="530524" y="272624"/>
                </a:cubicBezTo>
                <a:cubicBezTo>
                  <a:pt x="508877" y="267925"/>
                  <a:pt x="488696" y="261777"/>
                  <a:pt x="469983" y="254180"/>
                </a:cubicBezTo>
                <a:cubicBezTo>
                  <a:pt x="448736" y="262361"/>
                  <a:pt x="426460" y="268941"/>
                  <a:pt x="403155" y="273920"/>
                </a:cubicBezTo>
                <a:cubicBezTo>
                  <a:pt x="379851" y="278899"/>
                  <a:pt x="356813" y="282582"/>
                  <a:pt x="334042" y="284969"/>
                </a:cubicBezTo>
                <a:cubicBezTo>
                  <a:pt x="333540" y="282760"/>
                  <a:pt x="332715" y="280397"/>
                  <a:pt x="331566" y="277883"/>
                </a:cubicBezTo>
                <a:cubicBezTo>
                  <a:pt x="330416" y="275368"/>
                  <a:pt x="329210" y="273158"/>
                  <a:pt x="327946" y="271253"/>
                </a:cubicBezTo>
                <a:cubicBezTo>
                  <a:pt x="348857" y="269462"/>
                  <a:pt x="369977" y="266566"/>
                  <a:pt x="391306" y="262565"/>
                </a:cubicBezTo>
                <a:cubicBezTo>
                  <a:pt x="412636" y="258563"/>
                  <a:pt x="433070" y="253228"/>
                  <a:pt x="452609" y="246558"/>
                </a:cubicBezTo>
                <a:cubicBezTo>
                  <a:pt x="441592" y="241223"/>
                  <a:pt x="431394" y="235278"/>
                  <a:pt x="422015" y="228723"/>
                </a:cubicBezTo>
                <a:cubicBezTo>
                  <a:pt x="412636" y="222168"/>
                  <a:pt x="404343" y="215003"/>
                  <a:pt x="397136" y="207228"/>
                </a:cubicBezTo>
                <a:cubicBezTo>
                  <a:pt x="390709" y="213034"/>
                  <a:pt x="384131" y="218496"/>
                  <a:pt x="377400" y="223616"/>
                </a:cubicBezTo>
                <a:cubicBezTo>
                  <a:pt x="370669" y="228735"/>
                  <a:pt x="363938" y="233436"/>
                  <a:pt x="357207" y="237717"/>
                </a:cubicBezTo>
                <a:cubicBezTo>
                  <a:pt x="356045" y="236383"/>
                  <a:pt x="354406" y="234706"/>
                  <a:pt x="352292" y="232686"/>
                </a:cubicBezTo>
                <a:cubicBezTo>
                  <a:pt x="350177" y="230666"/>
                  <a:pt x="348158" y="228989"/>
                  <a:pt x="346234" y="227655"/>
                </a:cubicBezTo>
                <a:cubicBezTo>
                  <a:pt x="360166" y="219781"/>
                  <a:pt x="373450" y="210309"/>
                  <a:pt x="386087" y="199239"/>
                </a:cubicBezTo>
                <a:cubicBezTo>
                  <a:pt x="398723" y="188169"/>
                  <a:pt x="409417" y="176099"/>
                  <a:pt x="418167" y="163030"/>
                </a:cubicBezTo>
                <a:lnTo>
                  <a:pt x="383724" y="163030"/>
                </a:lnTo>
                <a:close/>
                <a:moveTo>
                  <a:pt x="1420959" y="73762"/>
                </a:moveTo>
                <a:lnTo>
                  <a:pt x="1514532" y="73762"/>
                </a:lnTo>
                <a:lnTo>
                  <a:pt x="1514532" y="102375"/>
                </a:lnTo>
                <a:lnTo>
                  <a:pt x="1420959" y="102375"/>
                </a:lnTo>
                <a:close/>
                <a:moveTo>
                  <a:pt x="3243358" y="58503"/>
                </a:moveTo>
                <a:cubicBezTo>
                  <a:pt x="3247117" y="83243"/>
                  <a:pt x="3251943" y="106534"/>
                  <a:pt x="3257836" y="128378"/>
                </a:cubicBezTo>
                <a:cubicBezTo>
                  <a:pt x="3263729" y="150222"/>
                  <a:pt x="3270993" y="170314"/>
                  <a:pt x="3279629" y="188653"/>
                </a:cubicBezTo>
                <a:cubicBezTo>
                  <a:pt x="3289433" y="170809"/>
                  <a:pt x="3298019" y="151022"/>
                  <a:pt x="3305384" y="129293"/>
                </a:cubicBezTo>
                <a:cubicBezTo>
                  <a:pt x="3312750" y="107563"/>
                  <a:pt x="3318592" y="83966"/>
                  <a:pt x="3322910" y="58503"/>
                </a:cubicBezTo>
                <a:close/>
                <a:moveTo>
                  <a:pt x="6395523" y="55741"/>
                </a:moveTo>
                <a:lnTo>
                  <a:pt x="6395523" y="80772"/>
                </a:lnTo>
                <a:lnTo>
                  <a:pt x="6476600" y="80772"/>
                </a:lnTo>
                <a:lnTo>
                  <a:pt x="6476600" y="55741"/>
                </a:lnTo>
                <a:close/>
                <a:moveTo>
                  <a:pt x="4871352" y="55436"/>
                </a:moveTo>
                <a:lnTo>
                  <a:pt x="4871352" y="153315"/>
                </a:lnTo>
                <a:lnTo>
                  <a:pt x="4908246" y="153315"/>
                </a:lnTo>
                <a:cubicBezTo>
                  <a:pt x="4930162" y="153435"/>
                  <a:pt x="4946476" y="149459"/>
                  <a:pt x="4957185" y="141385"/>
                </a:cubicBezTo>
                <a:cubicBezTo>
                  <a:pt x="4967895" y="133311"/>
                  <a:pt x="4973232" y="120415"/>
                  <a:pt x="4973193" y="102698"/>
                </a:cubicBezTo>
                <a:cubicBezTo>
                  <a:pt x="4973200" y="84987"/>
                  <a:pt x="4967698" y="72613"/>
                  <a:pt x="4956690" y="65574"/>
                </a:cubicBezTo>
                <a:cubicBezTo>
                  <a:pt x="4945682" y="58536"/>
                  <a:pt x="4929127" y="55156"/>
                  <a:pt x="4907027" y="55436"/>
                </a:cubicBezTo>
                <a:close/>
                <a:moveTo>
                  <a:pt x="4642752" y="55436"/>
                </a:moveTo>
                <a:lnTo>
                  <a:pt x="4642752" y="153315"/>
                </a:lnTo>
                <a:lnTo>
                  <a:pt x="4679646" y="153315"/>
                </a:lnTo>
                <a:cubicBezTo>
                  <a:pt x="4701562" y="153435"/>
                  <a:pt x="4717876" y="149459"/>
                  <a:pt x="4728585" y="141385"/>
                </a:cubicBezTo>
                <a:cubicBezTo>
                  <a:pt x="4739296" y="133311"/>
                  <a:pt x="4744632" y="120415"/>
                  <a:pt x="4744593" y="102698"/>
                </a:cubicBezTo>
                <a:cubicBezTo>
                  <a:pt x="4744600" y="84987"/>
                  <a:pt x="4739098" y="72613"/>
                  <a:pt x="4728090" y="65574"/>
                </a:cubicBezTo>
                <a:cubicBezTo>
                  <a:pt x="4717082" y="58536"/>
                  <a:pt x="4700527" y="55156"/>
                  <a:pt x="4678427" y="55436"/>
                </a:cubicBezTo>
                <a:close/>
                <a:moveTo>
                  <a:pt x="4111886" y="51169"/>
                </a:moveTo>
                <a:cubicBezTo>
                  <a:pt x="4097218" y="51175"/>
                  <a:pt x="4085618" y="59470"/>
                  <a:pt x="4077086" y="76053"/>
                </a:cubicBezTo>
                <a:cubicBezTo>
                  <a:pt x="4068555" y="92637"/>
                  <a:pt x="4064197" y="117470"/>
                  <a:pt x="4064013" y="150553"/>
                </a:cubicBezTo>
                <a:cubicBezTo>
                  <a:pt x="4064197" y="184233"/>
                  <a:pt x="4068555" y="209473"/>
                  <a:pt x="4077086" y="226272"/>
                </a:cubicBezTo>
                <a:cubicBezTo>
                  <a:pt x="4085618" y="243071"/>
                  <a:pt x="4097218" y="251467"/>
                  <a:pt x="4111886" y="251460"/>
                </a:cubicBezTo>
                <a:cubicBezTo>
                  <a:pt x="4126407" y="251467"/>
                  <a:pt x="4137918" y="243071"/>
                  <a:pt x="4146418" y="226272"/>
                </a:cubicBezTo>
                <a:cubicBezTo>
                  <a:pt x="4154918" y="209473"/>
                  <a:pt x="4159262" y="184233"/>
                  <a:pt x="4159454" y="150553"/>
                </a:cubicBezTo>
                <a:cubicBezTo>
                  <a:pt x="4159262" y="117470"/>
                  <a:pt x="4154918" y="92637"/>
                  <a:pt x="4146418" y="76053"/>
                </a:cubicBezTo>
                <a:cubicBezTo>
                  <a:pt x="4137918" y="59470"/>
                  <a:pt x="4126407" y="51175"/>
                  <a:pt x="4111886" y="51169"/>
                </a:cubicBezTo>
                <a:close/>
                <a:moveTo>
                  <a:pt x="3902335" y="51169"/>
                </a:moveTo>
                <a:cubicBezTo>
                  <a:pt x="3887667" y="51175"/>
                  <a:pt x="3876068" y="59470"/>
                  <a:pt x="3867536" y="76053"/>
                </a:cubicBezTo>
                <a:cubicBezTo>
                  <a:pt x="3859005" y="92637"/>
                  <a:pt x="3854647" y="117470"/>
                  <a:pt x="3854463" y="150553"/>
                </a:cubicBezTo>
                <a:cubicBezTo>
                  <a:pt x="3854647" y="184233"/>
                  <a:pt x="3859005" y="209473"/>
                  <a:pt x="3867536" y="226272"/>
                </a:cubicBezTo>
                <a:cubicBezTo>
                  <a:pt x="3876068" y="243071"/>
                  <a:pt x="3887667" y="251467"/>
                  <a:pt x="3902335" y="251460"/>
                </a:cubicBezTo>
                <a:cubicBezTo>
                  <a:pt x="3916857" y="251467"/>
                  <a:pt x="3928368" y="243071"/>
                  <a:pt x="3936868" y="226272"/>
                </a:cubicBezTo>
                <a:cubicBezTo>
                  <a:pt x="3945368" y="209473"/>
                  <a:pt x="3949713" y="184233"/>
                  <a:pt x="3949904" y="150553"/>
                </a:cubicBezTo>
                <a:cubicBezTo>
                  <a:pt x="3949713" y="117470"/>
                  <a:pt x="3945368" y="92637"/>
                  <a:pt x="3936868" y="76053"/>
                </a:cubicBezTo>
                <a:cubicBezTo>
                  <a:pt x="3928368" y="59470"/>
                  <a:pt x="3916857" y="51175"/>
                  <a:pt x="3902335" y="51169"/>
                </a:cubicBezTo>
                <a:close/>
                <a:moveTo>
                  <a:pt x="3692785" y="51169"/>
                </a:moveTo>
                <a:cubicBezTo>
                  <a:pt x="3678117" y="51175"/>
                  <a:pt x="3666518" y="59470"/>
                  <a:pt x="3657986" y="76053"/>
                </a:cubicBezTo>
                <a:cubicBezTo>
                  <a:pt x="3649455" y="92637"/>
                  <a:pt x="3645097" y="117470"/>
                  <a:pt x="3644913" y="150553"/>
                </a:cubicBezTo>
                <a:cubicBezTo>
                  <a:pt x="3645097" y="184233"/>
                  <a:pt x="3649455" y="209473"/>
                  <a:pt x="3657986" y="226272"/>
                </a:cubicBezTo>
                <a:cubicBezTo>
                  <a:pt x="3666518" y="243071"/>
                  <a:pt x="3678117" y="251467"/>
                  <a:pt x="3692785" y="251460"/>
                </a:cubicBezTo>
                <a:cubicBezTo>
                  <a:pt x="3707307" y="251467"/>
                  <a:pt x="3718818" y="243071"/>
                  <a:pt x="3727318" y="226272"/>
                </a:cubicBezTo>
                <a:cubicBezTo>
                  <a:pt x="3735818" y="209473"/>
                  <a:pt x="3740163" y="184233"/>
                  <a:pt x="3740354" y="150553"/>
                </a:cubicBezTo>
                <a:cubicBezTo>
                  <a:pt x="3740163" y="117470"/>
                  <a:pt x="3735818" y="92637"/>
                  <a:pt x="3727318" y="76053"/>
                </a:cubicBezTo>
                <a:cubicBezTo>
                  <a:pt x="3718818" y="59470"/>
                  <a:pt x="3707307" y="51175"/>
                  <a:pt x="3692785" y="51169"/>
                </a:cubicBezTo>
                <a:close/>
                <a:moveTo>
                  <a:pt x="2128704" y="46901"/>
                </a:moveTo>
                <a:cubicBezTo>
                  <a:pt x="2123529" y="53474"/>
                  <a:pt x="2118030" y="60008"/>
                  <a:pt x="2112207" y="66504"/>
                </a:cubicBezTo>
                <a:cubicBezTo>
                  <a:pt x="2106384" y="73000"/>
                  <a:pt x="2100199" y="79382"/>
                  <a:pt x="2093652" y="85649"/>
                </a:cubicBezTo>
                <a:lnTo>
                  <a:pt x="2184788" y="85649"/>
                </a:lnTo>
                <a:cubicBezTo>
                  <a:pt x="2190045" y="80183"/>
                  <a:pt x="2195227" y="74030"/>
                  <a:pt x="2200332" y="67191"/>
                </a:cubicBezTo>
                <a:cubicBezTo>
                  <a:pt x="2205438" y="60351"/>
                  <a:pt x="2210010" y="53588"/>
                  <a:pt x="2214048" y="46901"/>
                </a:cubicBezTo>
                <a:close/>
                <a:moveTo>
                  <a:pt x="3329311" y="43568"/>
                </a:moveTo>
                <a:lnTo>
                  <a:pt x="3338456" y="46311"/>
                </a:lnTo>
                <a:cubicBezTo>
                  <a:pt x="3333839" y="78461"/>
                  <a:pt x="3327222" y="107658"/>
                  <a:pt x="3318605" y="133903"/>
                </a:cubicBezTo>
                <a:cubicBezTo>
                  <a:pt x="3309988" y="160147"/>
                  <a:pt x="3299638" y="183477"/>
                  <a:pt x="3287554" y="203893"/>
                </a:cubicBezTo>
                <a:cubicBezTo>
                  <a:pt x="3295606" y="218269"/>
                  <a:pt x="3304877" y="231121"/>
                  <a:pt x="3315367" y="242450"/>
                </a:cubicBezTo>
                <a:cubicBezTo>
                  <a:pt x="3325857" y="253778"/>
                  <a:pt x="3337719" y="263278"/>
                  <a:pt x="3350952" y="270949"/>
                </a:cubicBezTo>
                <a:cubicBezTo>
                  <a:pt x="3349060" y="272371"/>
                  <a:pt x="3347130" y="274098"/>
                  <a:pt x="3345161" y="276130"/>
                </a:cubicBezTo>
                <a:cubicBezTo>
                  <a:pt x="3343192" y="278162"/>
                  <a:pt x="3341567" y="280194"/>
                  <a:pt x="3340284" y="282226"/>
                </a:cubicBezTo>
                <a:cubicBezTo>
                  <a:pt x="3327673" y="274454"/>
                  <a:pt x="3316320" y="265157"/>
                  <a:pt x="3306223" y="254337"/>
                </a:cubicBezTo>
                <a:cubicBezTo>
                  <a:pt x="3296126" y="243517"/>
                  <a:pt x="3287058" y="231172"/>
                  <a:pt x="3279019" y="217304"/>
                </a:cubicBezTo>
                <a:cubicBezTo>
                  <a:pt x="3269545" y="231636"/>
                  <a:pt x="3259461" y="244425"/>
                  <a:pt x="3248768" y="255670"/>
                </a:cubicBezTo>
                <a:cubicBezTo>
                  <a:pt x="3238075" y="266916"/>
                  <a:pt x="3226924" y="276581"/>
                  <a:pt x="3215316" y="284665"/>
                </a:cubicBezTo>
                <a:cubicBezTo>
                  <a:pt x="3214053" y="282747"/>
                  <a:pt x="3212541" y="280715"/>
                  <a:pt x="3210782" y="278569"/>
                </a:cubicBezTo>
                <a:cubicBezTo>
                  <a:pt x="3209023" y="276422"/>
                  <a:pt x="3207284" y="274695"/>
                  <a:pt x="3205563" y="273387"/>
                </a:cubicBezTo>
                <a:cubicBezTo>
                  <a:pt x="3217494" y="265576"/>
                  <a:pt x="3228988" y="255747"/>
                  <a:pt x="3240043" y="243898"/>
                </a:cubicBezTo>
                <a:cubicBezTo>
                  <a:pt x="3251098" y="232048"/>
                  <a:pt x="3261449" y="218409"/>
                  <a:pt x="3271094" y="202978"/>
                </a:cubicBezTo>
                <a:cubicBezTo>
                  <a:pt x="3261246" y="183109"/>
                  <a:pt x="3252978" y="161049"/>
                  <a:pt x="3246292" y="136798"/>
                </a:cubicBezTo>
                <a:cubicBezTo>
                  <a:pt x="3239605" y="112548"/>
                  <a:pt x="3234157" y="86449"/>
                  <a:pt x="3229947" y="58503"/>
                </a:cubicBezTo>
                <a:lnTo>
                  <a:pt x="3211964" y="58503"/>
                </a:lnTo>
                <a:lnTo>
                  <a:pt x="3211964" y="44482"/>
                </a:lnTo>
                <a:lnTo>
                  <a:pt x="3326873" y="44482"/>
                </a:lnTo>
                <a:close/>
                <a:moveTo>
                  <a:pt x="2569750" y="42329"/>
                </a:moveTo>
                <a:lnTo>
                  <a:pt x="2569750" y="68885"/>
                </a:lnTo>
                <a:lnTo>
                  <a:pt x="2623090" y="68885"/>
                </a:lnTo>
                <a:lnTo>
                  <a:pt x="2623090" y="42329"/>
                </a:lnTo>
                <a:close/>
                <a:moveTo>
                  <a:pt x="2498122" y="42329"/>
                </a:moveTo>
                <a:lnTo>
                  <a:pt x="2498122" y="67359"/>
                </a:lnTo>
                <a:lnTo>
                  <a:pt x="2498122" y="68885"/>
                </a:lnTo>
                <a:lnTo>
                  <a:pt x="2555729" y="68885"/>
                </a:lnTo>
                <a:lnTo>
                  <a:pt x="2555729" y="42329"/>
                </a:lnTo>
                <a:close/>
                <a:moveTo>
                  <a:pt x="5049622" y="40234"/>
                </a:moveTo>
                <a:lnTo>
                  <a:pt x="5208080" y="40234"/>
                </a:lnTo>
                <a:lnTo>
                  <a:pt x="5208080" y="55741"/>
                </a:lnTo>
                <a:lnTo>
                  <a:pt x="5137976" y="55741"/>
                </a:lnTo>
                <a:lnTo>
                  <a:pt x="5137976" y="262395"/>
                </a:lnTo>
                <a:lnTo>
                  <a:pt x="5119420" y="262395"/>
                </a:lnTo>
                <a:lnTo>
                  <a:pt x="5119420" y="55741"/>
                </a:lnTo>
                <a:lnTo>
                  <a:pt x="5049622" y="55741"/>
                </a:lnTo>
                <a:close/>
                <a:moveTo>
                  <a:pt x="4853102" y="40234"/>
                </a:moveTo>
                <a:lnTo>
                  <a:pt x="4910686" y="40234"/>
                </a:lnTo>
                <a:cubicBezTo>
                  <a:pt x="4936075" y="39959"/>
                  <a:pt x="4955874" y="44614"/>
                  <a:pt x="4970084" y="54200"/>
                </a:cubicBezTo>
                <a:cubicBezTo>
                  <a:pt x="4984294" y="63785"/>
                  <a:pt x="4991514" y="79951"/>
                  <a:pt x="4991748" y="102698"/>
                </a:cubicBezTo>
                <a:cubicBezTo>
                  <a:pt x="4991508" y="124917"/>
                  <a:pt x="4984376" y="141452"/>
                  <a:pt x="4970350" y="152302"/>
                </a:cubicBezTo>
                <a:cubicBezTo>
                  <a:pt x="4956325" y="163152"/>
                  <a:pt x="4936844" y="168557"/>
                  <a:pt x="4911906" y="168517"/>
                </a:cubicBezTo>
                <a:lnTo>
                  <a:pt x="4871352" y="168517"/>
                </a:lnTo>
                <a:lnTo>
                  <a:pt x="4871352" y="262395"/>
                </a:lnTo>
                <a:lnTo>
                  <a:pt x="4853102" y="262395"/>
                </a:lnTo>
                <a:close/>
                <a:moveTo>
                  <a:pt x="4624502" y="40234"/>
                </a:moveTo>
                <a:lnTo>
                  <a:pt x="4682086" y="40234"/>
                </a:lnTo>
                <a:cubicBezTo>
                  <a:pt x="4707474" y="39959"/>
                  <a:pt x="4727274" y="44614"/>
                  <a:pt x="4741484" y="54200"/>
                </a:cubicBezTo>
                <a:cubicBezTo>
                  <a:pt x="4755693" y="63785"/>
                  <a:pt x="4762914" y="79951"/>
                  <a:pt x="4763148" y="102698"/>
                </a:cubicBezTo>
                <a:cubicBezTo>
                  <a:pt x="4762908" y="124917"/>
                  <a:pt x="4755776" y="141452"/>
                  <a:pt x="4741750" y="152302"/>
                </a:cubicBezTo>
                <a:cubicBezTo>
                  <a:pt x="4727725" y="163152"/>
                  <a:pt x="4708244" y="168557"/>
                  <a:pt x="4683306" y="168517"/>
                </a:cubicBezTo>
                <a:lnTo>
                  <a:pt x="4642752" y="168517"/>
                </a:lnTo>
                <a:lnTo>
                  <a:pt x="4642752" y="262395"/>
                </a:lnTo>
                <a:lnTo>
                  <a:pt x="4624502" y="262395"/>
                </a:lnTo>
                <a:close/>
                <a:moveTo>
                  <a:pt x="3435706" y="40234"/>
                </a:moveTo>
                <a:lnTo>
                  <a:pt x="3537189" y="40234"/>
                </a:lnTo>
                <a:lnTo>
                  <a:pt x="3537189" y="55741"/>
                </a:lnTo>
                <a:lnTo>
                  <a:pt x="3451555" y="55741"/>
                </a:lnTo>
                <a:lnTo>
                  <a:pt x="3445154" y="130428"/>
                </a:lnTo>
                <a:cubicBezTo>
                  <a:pt x="3450419" y="127191"/>
                  <a:pt x="3456044" y="124619"/>
                  <a:pt x="3462033" y="122713"/>
                </a:cubicBezTo>
                <a:cubicBezTo>
                  <a:pt x="3468021" y="120807"/>
                  <a:pt x="3474790" y="119831"/>
                  <a:pt x="3482340" y="119787"/>
                </a:cubicBezTo>
                <a:cubicBezTo>
                  <a:pt x="3501084" y="119671"/>
                  <a:pt x="3516622" y="125381"/>
                  <a:pt x="3528956" y="136916"/>
                </a:cubicBezTo>
                <a:cubicBezTo>
                  <a:pt x="3541289" y="148452"/>
                  <a:pt x="3547683" y="166510"/>
                  <a:pt x="3548139" y="191091"/>
                </a:cubicBezTo>
                <a:cubicBezTo>
                  <a:pt x="3547936" y="207186"/>
                  <a:pt x="3544552" y="220827"/>
                  <a:pt x="3537989" y="232015"/>
                </a:cubicBezTo>
                <a:cubicBezTo>
                  <a:pt x="3531424" y="243203"/>
                  <a:pt x="3522896" y="251714"/>
                  <a:pt x="3512404" y="257549"/>
                </a:cubicBezTo>
                <a:cubicBezTo>
                  <a:pt x="3501911" y="263384"/>
                  <a:pt x="3490671" y="266320"/>
                  <a:pt x="3478682" y="266357"/>
                </a:cubicBezTo>
                <a:cubicBezTo>
                  <a:pt x="3461652" y="266029"/>
                  <a:pt x="3447707" y="262962"/>
                  <a:pt x="3436849" y="257156"/>
                </a:cubicBezTo>
                <a:cubicBezTo>
                  <a:pt x="3425990" y="251349"/>
                  <a:pt x="3417075" y="244776"/>
                  <a:pt x="3410102" y="237435"/>
                </a:cubicBezTo>
                <a:lnTo>
                  <a:pt x="3419856" y="224934"/>
                </a:lnTo>
                <a:cubicBezTo>
                  <a:pt x="3426073" y="231896"/>
                  <a:pt x="3433756" y="237943"/>
                  <a:pt x="3442907" y="243076"/>
                </a:cubicBezTo>
                <a:cubicBezTo>
                  <a:pt x="3452057" y="248208"/>
                  <a:pt x="3463779" y="250902"/>
                  <a:pt x="3478073" y="251156"/>
                </a:cubicBezTo>
                <a:cubicBezTo>
                  <a:pt x="3492500" y="250927"/>
                  <a:pt x="3504641" y="245515"/>
                  <a:pt x="3514496" y="234920"/>
                </a:cubicBezTo>
                <a:cubicBezTo>
                  <a:pt x="3524352" y="224325"/>
                  <a:pt x="3529482" y="209918"/>
                  <a:pt x="3529889" y="191701"/>
                </a:cubicBezTo>
                <a:cubicBezTo>
                  <a:pt x="3529711" y="173851"/>
                  <a:pt x="3525114" y="159927"/>
                  <a:pt x="3516097" y="149929"/>
                </a:cubicBezTo>
                <a:cubicBezTo>
                  <a:pt x="3507080" y="139931"/>
                  <a:pt x="3494710" y="134849"/>
                  <a:pt x="3478987" y="134684"/>
                </a:cubicBezTo>
                <a:cubicBezTo>
                  <a:pt x="3471062" y="134735"/>
                  <a:pt x="3464052" y="136005"/>
                  <a:pt x="3457956" y="138495"/>
                </a:cubicBezTo>
                <a:cubicBezTo>
                  <a:pt x="3451860" y="140986"/>
                  <a:pt x="3445764" y="144391"/>
                  <a:pt x="3439668" y="148710"/>
                </a:cubicBezTo>
                <a:lnTo>
                  <a:pt x="3428086" y="141697"/>
                </a:lnTo>
                <a:close/>
                <a:moveTo>
                  <a:pt x="3111075" y="37777"/>
                </a:moveTo>
                <a:lnTo>
                  <a:pt x="3111075" y="87154"/>
                </a:lnTo>
                <a:lnTo>
                  <a:pt x="3172644" y="87154"/>
                </a:lnTo>
                <a:lnTo>
                  <a:pt x="3172644" y="37777"/>
                </a:lnTo>
                <a:close/>
                <a:moveTo>
                  <a:pt x="14593" y="36843"/>
                </a:moveTo>
                <a:lnTo>
                  <a:pt x="14593" y="253899"/>
                </a:lnTo>
                <a:lnTo>
                  <a:pt x="235306" y="253899"/>
                </a:lnTo>
                <a:lnTo>
                  <a:pt x="235306" y="36843"/>
                </a:lnTo>
                <a:close/>
                <a:moveTo>
                  <a:pt x="4111886" y="36272"/>
                </a:moveTo>
                <a:cubicBezTo>
                  <a:pt x="4132212" y="36213"/>
                  <a:pt x="4148111" y="45619"/>
                  <a:pt x="4159583" y="64489"/>
                </a:cubicBezTo>
                <a:cubicBezTo>
                  <a:pt x="4171056" y="83360"/>
                  <a:pt x="4176892" y="112048"/>
                  <a:pt x="4177094" y="150553"/>
                </a:cubicBezTo>
                <a:cubicBezTo>
                  <a:pt x="4176892" y="189522"/>
                  <a:pt x="4171056" y="218578"/>
                  <a:pt x="4159583" y="237721"/>
                </a:cubicBezTo>
                <a:cubicBezTo>
                  <a:pt x="4148111" y="256865"/>
                  <a:pt x="4132212" y="266410"/>
                  <a:pt x="4111886" y="266357"/>
                </a:cubicBezTo>
                <a:cubicBezTo>
                  <a:pt x="4091413" y="266410"/>
                  <a:pt x="4075425" y="256865"/>
                  <a:pt x="4063921" y="237721"/>
                </a:cubicBezTo>
                <a:cubicBezTo>
                  <a:pt x="4052417" y="218578"/>
                  <a:pt x="4046568" y="189522"/>
                  <a:pt x="4046372" y="150553"/>
                </a:cubicBezTo>
                <a:cubicBezTo>
                  <a:pt x="4046568" y="112048"/>
                  <a:pt x="4052417" y="83360"/>
                  <a:pt x="4063921" y="64489"/>
                </a:cubicBezTo>
                <a:cubicBezTo>
                  <a:pt x="4075425" y="45619"/>
                  <a:pt x="4091413" y="36213"/>
                  <a:pt x="4111886" y="36272"/>
                </a:cubicBezTo>
                <a:close/>
                <a:moveTo>
                  <a:pt x="3902335" y="36272"/>
                </a:moveTo>
                <a:cubicBezTo>
                  <a:pt x="3922662" y="36213"/>
                  <a:pt x="3938561" y="45619"/>
                  <a:pt x="3950033" y="64489"/>
                </a:cubicBezTo>
                <a:cubicBezTo>
                  <a:pt x="3961505" y="83360"/>
                  <a:pt x="3967342" y="112048"/>
                  <a:pt x="3967544" y="150553"/>
                </a:cubicBezTo>
                <a:cubicBezTo>
                  <a:pt x="3967342" y="189522"/>
                  <a:pt x="3961505" y="218578"/>
                  <a:pt x="3950033" y="237721"/>
                </a:cubicBezTo>
                <a:cubicBezTo>
                  <a:pt x="3938561" y="256865"/>
                  <a:pt x="3922662" y="266410"/>
                  <a:pt x="3902335" y="266357"/>
                </a:cubicBezTo>
                <a:cubicBezTo>
                  <a:pt x="3881863" y="266410"/>
                  <a:pt x="3865875" y="256865"/>
                  <a:pt x="3854371" y="237721"/>
                </a:cubicBezTo>
                <a:cubicBezTo>
                  <a:pt x="3842867" y="218578"/>
                  <a:pt x="3837018" y="189522"/>
                  <a:pt x="3836822" y="150553"/>
                </a:cubicBezTo>
                <a:cubicBezTo>
                  <a:pt x="3837018" y="112048"/>
                  <a:pt x="3842867" y="83360"/>
                  <a:pt x="3854371" y="64489"/>
                </a:cubicBezTo>
                <a:cubicBezTo>
                  <a:pt x="3865875" y="45619"/>
                  <a:pt x="3881863" y="36213"/>
                  <a:pt x="3902335" y="36272"/>
                </a:cubicBezTo>
                <a:close/>
                <a:moveTo>
                  <a:pt x="3692785" y="36272"/>
                </a:moveTo>
                <a:cubicBezTo>
                  <a:pt x="3713112" y="36213"/>
                  <a:pt x="3729011" y="45619"/>
                  <a:pt x="3740483" y="64489"/>
                </a:cubicBezTo>
                <a:cubicBezTo>
                  <a:pt x="3751955" y="83360"/>
                  <a:pt x="3757792" y="112048"/>
                  <a:pt x="3757994" y="150553"/>
                </a:cubicBezTo>
                <a:cubicBezTo>
                  <a:pt x="3757792" y="189522"/>
                  <a:pt x="3751955" y="218578"/>
                  <a:pt x="3740483" y="237721"/>
                </a:cubicBezTo>
                <a:cubicBezTo>
                  <a:pt x="3729011" y="256865"/>
                  <a:pt x="3713112" y="266410"/>
                  <a:pt x="3692785" y="266357"/>
                </a:cubicBezTo>
                <a:cubicBezTo>
                  <a:pt x="3672313" y="266410"/>
                  <a:pt x="3656325" y="256865"/>
                  <a:pt x="3644821" y="237721"/>
                </a:cubicBezTo>
                <a:cubicBezTo>
                  <a:pt x="3633317" y="218578"/>
                  <a:pt x="3627468" y="189522"/>
                  <a:pt x="3627272" y="150553"/>
                </a:cubicBezTo>
                <a:cubicBezTo>
                  <a:pt x="3627468" y="112048"/>
                  <a:pt x="3633317" y="83360"/>
                  <a:pt x="3644821" y="64489"/>
                </a:cubicBezTo>
                <a:cubicBezTo>
                  <a:pt x="3656325" y="45619"/>
                  <a:pt x="3672313" y="36213"/>
                  <a:pt x="3692785" y="36272"/>
                </a:cubicBezTo>
                <a:close/>
                <a:moveTo>
                  <a:pt x="4263828" y="26499"/>
                </a:moveTo>
                <a:lnTo>
                  <a:pt x="4522908" y="26499"/>
                </a:lnTo>
                <a:lnTo>
                  <a:pt x="4522908" y="40520"/>
                </a:lnTo>
                <a:lnTo>
                  <a:pt x="4400684" y="40520"/>
                </a:lnTo>
                <a:cubicBezTo>
                  <a:pt x="4397604" y="47632"/>
                  <a:pt x="4394390" y="54820"/>
                  <a:pt x="4391044" y="62084"/>
                </a:cubicBezTo>
                <a:cubicBezTo>
                  <a:pt x="4387698" y="69349"/>
                  <a:pt x="4384408" y="76080"/>
                  <a:pt x="4381176" y="82277"/>
                </a:cubicBezTo>
                <a:lnTo>
                  <a:pt x="4489990" y="82277"/>
                </a:lnTo>
                <a:lnTo>
                  <a:pt x="4489990" y="224314"/>
                </a:lnTo>
                <a:lnTo>
                  <a:pt x="4474750" y="224314"/>
                </a:lnTo>
                <a:lnTo>
                  <a:pt x="4474750" y="96298"/>
                </a:lnTo>
                <a:lnTo>
                  <a:pt x="4311072" y="96298"/>
                </a:lnTo>
                <a:lnTo>
                  <a:pt x="4311072" y="224314"/>
                </a:lnTo>
                <a:lnTo>
                  <a:pt x="4296442" y="224314"/>
                </a:lnTo>
                <a:lnTo>
                  <a:pt x="4296442" y="82277"/>
                </a:lnTo>
                <a:lnTo>
                  <a:pt x="4365632" y="82277"/>
                </a:lnTo>
                <a:cubicBezTo>
                  <a:pt x="4368895" y="76156"/>
                  <a:pt x="4372121" y="69349"/>
                  <a:pt x="4375309" y="61856"/>
                </a:cubicBezTo>
                <a:cubicBezTo>
                  <a:pt x="4378496" y="54363"/>
                  <a:pt x="4381265" y="47251"/>
                  <a:pt x="4383614" y="40520"/>
                </a:cubicBezTo>
                <a:lnTo>
                  <a:pt x="4263828" y="40520"/>
                </a:lnTo>
                <a:close/>
                <a:moveTo>
                  <a:pt x="3074194" y="24061"/>
                </a:moveTo>
                <a:lnTo>
                  <a:pt x="3211354" y="24061"/>
                </a:lnTo>
                <a:lnTo>
                  <a:pt x="3211354" y="37777"/>
                </a:lnTo>
                <a:lnTo>
                  <a:pt x="3186970" y="37777"/>
                </a:lnTo>
                <a:lnTo>
                  <a:pt x="3186970" y="206941"/>
                </a:lnTo>
                <a:lnTo>
                  <a:pt x="3213792" y="202064"/>
                </a:lnTo>
                <a:lnTo>
                  <a:pt x="3214707" y="215170"/>
                </a:lnTo>
                <a:lnTo>
                  <a:pt x="3186970" y="220352"/>
                </a:lnTo>
                <a:lnTo>
                  <a:pt x="3186970" y="284360"/>
                </a:lnTo>
                <a:lnTo>
                  <a:pt x="3172644" y="284360"/>
                </a:lnTo>
                <a:lnTo>
                  <a:pt x="3172644" y="223095"/>
                </a:lnTo>
                <a:cubicBezTo>
                  <a:pt x="3154686" y="226448"/>
                  <a:pt x="3137414" y="229572"/>
                  <a:pt x="3120828" y="232468"/>
                </a:cubicBezTo>
                <a:cubicBezTo>
                  <a:pt x="3104242" y="235363"/>
                  <a:pt x="3089104" y="238030"/>
                  <a:pt x="3075413" y="240469"/>
                </a:cubicBezTo>
                <a:lnTo>
                  <a:pt x="3072060" y="226143"/>
                </a:lnTo>
                <a:lnTo>
                  <a:pt x="3096749" y="222181"/>
                </a:lnTo>
                <a:lnTo>
                  <a:pt x="3096749" y="37777"/>
                </a:lnTo>
                <a:lnTo>
                  <a:pt x="3074194" y="37777"/>
                </a:lnTo>
                <a:close/>
                <a:moveTo>
                  <a:pt x="5314169" y="22841"/>
                </a:moveTo>
                <a:lnTo>
                  <a:pt x="5519604" y="22841"/>
                </a:lnTo>
                <a:lnTo>
                  <a:pt x="5519604" y="129217"/>
                </a:lnTo>
                <a:lnTo>
                  <a:pt x="5314169" y="129217"/>
                </a:lnTo>
                <a:lnTo>
                  <a:pt x="5314169" y="115501"/>
                </a:lnTo>
                <a:lnTo>
                  <a:pt x="5505583" y="115501"/>
                </a:lnTo>
                <a:lnTo>
                  <a:pt x="5505583" y="81973"/>
                </a:lnTo>
                <a:lnTo>
                  <a:pt x="5327580" y="81973"/>
                </a:lnTo>
                <a:lnTo>
                  <a:pt x="5327580" y="69781"/>
                </a:lnTo>
                <a:lnTo>
                  <a:pt x="5505583" y="69781"/>
                </a:lnTo>
                <a:lnTo>
                  <a:pt x="5505583" y="36557"/>
                </a:lnTo>
                <a:lnTo>
                  <a:pt x="5314169" y="36557"/>
                </a:lnTo>
                <a:close/>
                <a:moveTo>
                  <a:pt x="0" y="22251"/>
                </a:moveTo>
                <a:lnTo>
                  <a:pt x="250203" y="22251"/>
                </a:lnTo>
                <a:lnTo>
                  <a:pt x="250203" y="284341"/>
                </a:lnTo>
                <a:lnTo>
                  <a:pt x="235306" y="284341"/>
                </a:lnTo>
                <a:lnTo>
                  <a:pt x="235306" y="267881"/>
                </a:lnTo>
                <a:lnTo>
                  <a:pt x="14593" y="267881"/>
                </a:lnTo>
                <a:lnTo>
                  <a:pt x="14593" y="284341"/>
                </a:lnTo>
                <a:lnTo>
                  <a:pt x="0" y="284341"/>
                </a:lnTo>
                <a:close/>
                <a:moveTo>
                  <a:pt x="1032948" y="9430"/>
                </a:moveTo>
                <a:lnTo>
                  <a:pt x="1267644" y="9430"/>
                </a:lnTo>
                <a:lnTo>
                  <a:pt x="1267644" y="132265"/>
                </a:lnTo>
                <a:lnTo>
                  <a:pt x="1032948" y="132265"/>
                </a:lnTo>
                <a:lnTo>
                  <a:pt x="1032948" y="93250"/>
                </a:lnTo>
                <a:lnTo>
                  <a:pt x="1225277" y="93250"/>
                </a:lnTo>
                <a:lnTo>
                  <a:pt x="1225277" y="86240"/>
                </a:lnTo>
                <a:lnTo>
                  <a:pt x="1046360" y="86240"/>
                </a:lnTo>
                <a:lnTo>
                  <a:pt x="1046360" y="56369"/>
                </a:lnTo>
                <a:lnTo>
                  <a:pt x="1225277" y="56369"/>
                </a:lnTo>
                <a:lnTo>
                  <a:pt x="1225277" y="48445"/>
                </a:lnTo>
                <a:lnTo>
                  <a:pt x="1032948" y="48445"/>
                </a:lnTo>
                <a:close/>
                <a:moveTo>
                  <a:pt x="2812066" y="8821"/>
                </a:moveTo>
                <a:lnTo>
                  <a:pt x="2826696" y="8821"/>
                </a:lnTo>
                <a:lnTo>
                  <a:pt x="2826696" y="34729"/>
                </a:lnTo>
                <a:lnTo>
                  <a:pt x="2911735" y="34729"/>
                </a:lnTo>
                <a:lnTo>
                  <a:pt x="2911735" y="8821"/>
                </a:lnTo>
                <a:lnTo>
                  <a:pt x="2926061" y="8821"/>
                </a:lnTo>
                <a:lnTo>
                  <a:pt x="2926061" y="34729"/>
                </a:lnTo>
                <a:lnTo>
                  <a:pt x="3001651" y="34729"/>
                </a:lnTo>
                <a:lnTo>
                  <a:pt x="3001651" y="48445"/>
                </a:lnTo>
                <a:lnTo>
                  <a:pt x="2926061" y="48445"/>
                </a:lnTo>
                <a:lnTo>
                  <a:pt x="2926061" y="75267"/>
                </a:lnTo>
                <a:lnTo>
                  <a:pt x="2911735" y="75267"/>
                </a:lnTo>
                <a:lnTo>
                  <a:pt x="2911735" y="48445"/>
                </a:lnTo>
                <a:lnTo>
                  <a:pt x="2826696" y="48445"/>
                </a:lnTo>
                <a:lnTo>
                  <a:pt x="2826696" y="76181"/>
                </a:lnTo>
                <a:lnTo>
                  <a:pt x="2812066" y="76181"/>
                </a:lnTo>
                <a:lnTo>
                  <a:pt x="2812066" y="48445"/>
                </a:lnTo>
                <a:lnTo>
                  <a:pt x="2736476" y="48445"/>
                </a:lnTo>
                <a:lnTo>
                  <a:pt x="2736476" y="34729"/>
                </a:lnTo>
                <a:lnTo>
                  <a:pt x="2812066" y="34729"/>
                </a:lnTo>
                <a:close/>
                <a:moveTo>
                  <a:pt x="5795830" y="8535"/>
                </a:moveTo>
                <a:lnTo>
                  <a:pt x="5810154" y="8535"/>
                </a:lnTo>
                <a:cubicBezTo>
                  <a:pt x="5810510" y="19863"/>
                  <a:pt x="5811323" y="30734"/>
                  <a:pt x="5812594" y="41148"/>
                </a:cubicBezTo>
                <a:lnTo>
                  <a:pt x="5908605" y="41148"/>
                </a:lnTo>
                <a:lnTo>
                  <a:pt x="5908605" y="53912"/>
                </a:lnTo>
                <a:lnTo>
                  <a:pt x="5814117" y="53912"/>
                </a:lnTo>
                <a:cubicBezTo>
                  <a:pt x="5816588" y="70124"/>
                  <a:pt x="5819800" y="85115"/>
                  <a:pt x="5823756" y="98886"/>
                </a:cubicBezTo>
                <a:cubicBezTo>
                  <a:pt x="5827713" y="112658"/>
                  <a:pt x="5832222" y="124899"/>
                  <a:pt x="5837282" y="135611"/>
                </a:cubicBezTo>
                <a:cubicBezTo>
                  <a:pt x="5844762" y="126311"/>
                  <a:pt x="5851519" y="116419"/>
                  <a:pt x="5857551" y="105935"/>
                </a:cubicBezTo>
                <a:cubicBezTo>
                  <a:pt x="5863584" y="95452"/>
                  <a:pt x="5868816" y="84420"/>
                  <a:pt x="5873248" y="72840"/>
                </a:cubicBezTo>
                <a:lnTo>
                  <a:pt x="5886660" y="76198"/>
                </a:lnTo>
                <a:cubicBezTo>
                  <a:pt x="5881313" y="90066"/>
                  <a:pt x="5875090" y="103078"/>
                  <a:pt x="5867990" y="115234"/>
                </a:cubicBezTo>
                <a:cubicBezTo>
                  <a:pt x="5860891" y="127389"/>
                  <a:pt x="5852992" y="138657"/>
                  <a:pt x="5844292" y="149036"/>
                </a:cubicBezTo>
                <a:cubicBezTo>
                  <a:pt x="5850757" y="160367"/>
                  <a:pt x="5857488" y="169075"/>
                  <a:pt x="5864486" y="175160"/>
                </a:cubicBezTo>
                <a:cubicBezTo>
                  <a:pt x="5871483" y="181246"/>
                  <a:pt x="5878367" y="184321"/>
                  <a:pt x="5885136" y="184385"/>
                </a:cubicBezTo>
                <a:cubicBezTo>
                  <a:pt x="5888755" y="184371"/>
                  <a:pt x="5891498" y="181270"/>
                  <a:pt x="5893366" y="175082"/>
                </a:cubicBezTo>
                <a:cubicBezTo>
                  <a:pt x="5895232" y="168894"/>
                  <a:pt x="5896451" y="158788"/>
                  <a:pt x="5897022" y="144764"/>
                </a:cubicBezTo>
                <a:cubicBezTo>
                  <a:pt x="5898769" y="146309"/>
                  <a:pt x="5900763" y="147644"/>
                  <a:pt x="5903005" y="148769"/>
                </a:cubicBezTo>
                <a:cubicBezTo>
                  <a:pt x="5905246" y="149894"/>
                  <a:pt x="5907316" y="150695"/>
                  <a:pt x="5909215" y="151171"/>
                </a:cubicBezTo>
                <a:cubicBezTo>
                  <a:pt x="5908148" y="168725"/>
                  <a:pt x="5905786" y="181003"/>
                  <a:pt x="5902128" y="188006"/>
                </a:cubicBezTo>
                <a:cubicBezTo>
                  <a:pt x="5898471" y="195009"/>
                  <a:pt x="5892603" y="198374"/>
                  <a:pt x="5884526" y="198101"/>
                </a:cubicBezTo>
                <a:cubicBezTo>
                  <a:pt x="5875471" y="197999"/>
                  <a:pt x="5866682" y="194622"/>
                  <a:pt x="5858161" y="187969"/>
                </a:cubicBezTo>
                <a:cubicBezTo>
                  <a:pt x="5849640" y="181316"/>
                  <a:pt x="5841765" y="171999"/>
                  <a:pt x="5834538" y="160019"/>
                </a:cubicBezTo>
                <a:cubicBezTo>
                  <a:pt x="5827966" y="166848"/>
                  <a:pt x="5821070" y="173191"/>
                  <a:pt x="5813850" y="179047"/>
                </a:cubicBezTo>
                <a:cubicBezTo>
                  <a:pt x="5806630" y="184903"/>
                  <a:pt x="5799202" y="190340"/>
                  <a:pt x="5791562" y="195358"/>
                </a:cubicBezTo>
                <a:cubicBezTo>
                  <a:pt x="5790381" y="193891"/>
                  <a:pt x="5788705" y="192177"/>
                  <a:pt x="5786533" y="190215"/>
                </a:cubicBezTo>
                <a:cubicBezTo>
                  <a:pt x="5784361" y="188252"/>
                  <a:pt x="5782380" y="186614"/>
                  <a:pt x="5780589" y="185300"/>
                </a:cubicBezTo>
                <a:cubicBezTo>
                  <a:pt x="5789142" y="180125"/>
                  <a:pt x="5797334" y="174384"/>
                  <a:pt x="5805164" y="168079"/>
                </a:cubicBezTo>
                <a:cubicBezTo>
                  <a:pt x="5812994" y="161773"/>
                  <a:pt x="5820346" y="154815"/>
                  <a:pt x="5827224" y="147205"/>
                </a:cubicBezTo>
                <a:cubicBezTo>
                  <a:pt x="5821083" y="134793"/>
                  <a:pt x="5815686" y="120727"/>
                  <a:pt x="5811032" y="105008"/>
                </a:cubicBezTo>
                <a:cubicBezTo>
                  <a:pt x="5806376" y="89289"/>
                  <a:pt x="5802732" y="72257"/>
                  <a:pt x="5800096" y="53912"/>
                </a:cubicBezTo>
                <a:lnTo>
                  <a:pt x="5676652" y="53912"/>
                </a:lnTo>
                <a:lnTo>
                  <a:pt x="5676652" y="86232"/>
                </a:lnTo>
                <a:cubicBezTo>
                  <a:pt x="5676739" y="97579"/>
                  <a:pt x="5676024" y="110005"/>
                  <a:pt x="5674508" y="123509"/>
                </a:cubicBezTo>
                <a:cubicBezTo>
                  <a:pt x="5672991" y="137014"/>
                  <a:pt x="5670154" y="150569"/>
                  <a:pt x="5665996" y="164175"/>
                </a:cubicBezTo>
                <a:cubicBezTo>
                  <a:pt x="5661838" y="177782"/>
                  <a:pt x="5655840" y="190412"/>
                  <a:pt x="5648001" y="202065"/>
                </a:cubicBezTo>
                <a:cubicBezTo>
                  <a:pt x="5646661" y="200433"/>
                  <a:pt x="5644922" y="198667"/>
                  <a:pt x="5642782" y="196768"/>
                </a:cubicBezTo>
                <a:cubicBezTo>
                  <a:pt x="5640642" y="194869"/>
                  <a:pt x="5638826" y="193485"/>
                  <a:pt x="5637333" y="192615"/>
                </a:cubicBezTo>
                <a:cubicBezTo>
                  <a:pt x="5644554" y="181802"/>
                  <a:pt x="5649992" y="170151"/>
                  <a:pt x="5653646" y="157661"/>
                </a:cubicBezTo>
                <a:cubicBezTo>
                  <a:pt x="5657300" y="145172"/>
                  <a:pt x="5659734" y="132748"/>
                  <a:pt x="5660950" y="120391"/>
                </a:cubicBezTo>
                <a:cubicBezTo>
                  <a:pt x="5662165" y="108033"/>
                  <a:pt x="5662726" y="96647"/>
                  <a:pt x="5662632" y="86232"/>
                </a:cubicBezTo>
                <a:lnTo>
                  <a:pt x="5662632" y="41148"/>
                </a:lnTo>
                <a:lnTo>
                  <a:pt x="5798268" y="41148"/>
                </a:lnTo>
                <a:cubicBezTo>
                  <a:pt x="5797652" y="35941"/>
                  <a:pt x="5797131" y="30582"/>
                  <a:pt x="5796706" y="25070"/>
                </a:cubicBezTo>
                <a:cubicBezTo>
                  <a:pt x="5796280" y="19558"/>
                  <a:pt x="5795988" y="14047"/>
                  <a:pt x="5795830" y="8535"/>
                </a:cubicBezTo>
                <a:close/>
                <a:moveTo>
                  <a:pt x="2484406" y="8535"/>
                </a:moveTo>
                <a:lnTo>
                  <a:pt x="2498122" y="8535"/>
                </a:lnTo>
                <a:lnTo>
                  <a:pt x="2498122" y="30176"/>
                </a:lnTo>
                <a:lnTo>
                  <a:pt x="2555729" y="30176"/>
                </a:lnTo>
                <a:lnTo>
                  <a:pt x="2555729" y="8535"/>
                </a:lnTo>
                <a:lnTo>
                  <a:pt x="2569750" y="8535"/>
                </a:lnTo>
                <a:lnTo>
                  <a:pt x="2569750" y="30176"/>
                </a:lnTo>
                <a:lnTo>
                  <a:pt x="2636806" y="30176"/>
                </a:lnTo>
                <a:lnTo>
                  <a:pt x="2636806" y="80734"/>
                </a:lnTo>
                <a:lnTo>
                  <a:pt x="2569750" y="80734"/>
                </a:lnTo>
                <a:lnTo>
                  <a:pt x="2569750" y="109119"/>
                </a:lnTo>
                <a:lnTo>
                  <a:pt x="2654484" y="109119"/>
                </a:lnTo>
                <a:cubicBezTo>
                  <a:pt x="2654472" y="109239"/>
                  <a:pt x="2654421" y="109986"/>
                  <a:pt x="2654332" y="111359"/>
                </a:cubicBezTo>
                <a:cubicBezTo>
                  <a:pt x="2654243" y="112733"/>
                  <a:pt x="2654192" y="114012"/>
                  <a:pt x="2654180" y="115195"/>
                </a:cubicBezTo>
                <a:cubicBezTo>
                  <a:pt x="2652865" y="124826"/>
                  <a:pt x="2651532" y="132153"/>
                  <a:pt x="2650179" y="137177"/>
                </a:cubicBezTo>
                <a:cubicBezTo>
                  <a:pt x="2648826" y="142201"/>
                  <a:pt x="2647112" y="145644"/>
                  <a:pt x="2645035" y="147505"/>
                </a:cubicBezTo>
                <a:cubicBezTo>
                  <a:pt x="2643258" y="149016"/>
                  <a:pt x="2641327" y="150108"/>
                  <a:pt x="2639244" y="150781"/>
                </a:cubicBezTo>
                <a:cubicBezTo>
                  <a:pt x="2637162" y="151454"/>
                  <a:pt x="2634622" y="151784"/>
                  <a:pt x="2631624" y="151772"/>
                </a:cubicBezTo>
                <a:cubicBezTo>
                  <a:pt x="2629218" y="152064"/>
                  <a:pt x="2625725" y="152165"/>
                  <a:pt x="2621147" y="152077"/>
                </a:cubicBezTo>
                <a:cubicBezTo>
                  <a:pt x="2616568" y="151988"/>
                  <a:pt x="2611628" y="151784"/>
                  <a:pt x="2606326" y="151467"/>
                </a:cubicBezTo>
                <a:cubicBezTo>
                  <a:pt x="2606161" y="149740"/>
                  <a:pt x="2605805" y="147860"/>
                  <a:pt x="2605259" y="145828"/>
                </a:cubicBezTo>
                <a:cubicBezTo>
                  <a:pt x="2604713" y="143796"/>
                  <a:pt x="2604052" y="141916"/>
                  <a:pt x="2603278" y="140188"/>
                </a:cubicBezTo>
                <a:cubicBezTo>
                  <a:pt x="2608580" y="140773"/>
                  <a:pt x="2613368" y="141129"/>
                  <a:pt x="2617642" y="141256"/>
                </a:cubicBezTo>
                <a:cubicBezTo>
                  <a:pt x="2621915" y="141383"/>
                  <a:pt x="2624950" y="141434"/>
                  <a:pt x="2626748" y="141409"/>
                </a:cubicBezTo>
                <a:cubicBezTo>
                  <a:pt x="2628557" y="141428"/>
                  <a:pt x="2630043" y="141313"/>
                  <a:pt x="2631205" y="141065"/>
                </a:cubicBezTo>
                <a:cubicBezTo>
                  <a:pt x="2632367" y="140817"/>
                  <a:pt x="2633320" y="140322"/>
                  <a:pt x="2634063" y="139578"/>
                </a:cubicBezTo>
                <a:cubicBezTo>
                  <a:pt x="2635110" y="138574"/>
                  <a:pt x="2636063" y="136616"/>
                  <a:pt x="2636920" y="133705"/>
                </a:cubicBezTo>
                <a:cubicBezTo>
                  <a:pt x="2637777" y="130794"/>
                  <a:pt x="2638654" y="126548"/>
                  <a:pt x="2639549" y="120968"/>
                </a:cubicBezTo>
                <a:lnTo>
                  <a:pt x="2569750" y="120968"/>
                </a:lnTo>
                <a:lnTo>
                  <a:pt x="2569750" y="152972"/>
                </a:lnTo>
                <a:lnTo>
                  <a:pt x="2555729" y="152972"/>
                </a:lnTo>
                <a:lnTo>
                  <a:pt x="2555729" y="120968"/>
                </a:lnTo>
                <a:lnTo>
                  <a:pt x="2486234" y="120968"/>
                </a:lnTo>
                <a:cubicBezTo>
                  <a:pt x="2480221" y="131179"/>
                  <a:pt x="2470455" y="140551"/>
                  <a:pt x="2456936" y="149086"/>
                </a:cubicBezTo>
                <a:cubicBezTo>
                  <a:pt x="2443416" y="157620"/>
                  <a:pt x="2424735" y="165316"/>
                  <a:pt x="2400891" y="172174"/>
                </a:cubicBezTo>
                <a:cubicBezTo>
                  <a:pt x="2400090" y="170250"/>
                  <a:pt x="2399024" y="168155"/>
                  <a:pt x="2397690" y="165888"/>
                </a:cubicBezTo>
                <a:cubicBezTo>
                  <a:pt x="2396357" y="163621"/>
                  <a:pt x="2394985" y="161754"/>
                  <a:pt x="2393576" y="160287"/>
                </a:cubicBezTo>
                <a:cubicBezTo>
                  <a:pt x="2413235" y="154934"/>
                  <a:pt x="2429084" y="148952"/>
                  <a:pt x="2441124" y="142342"/>
                </a:cubicBezTo>
                <a:cubicBezTo>
                  <a:pt x="2453164" y="135732"/>
                  <a:pt x="2462308" y="128607"/>
                  <a:pt x="2468556" y="120968"/>
                </a:cubicBezTo>
                <a:lnTo>
                  <a:pt x="2412168" y="120968"/>
                </a:lnTo>
                <a:cubicBezTo>
                  <a:pt x="2413737" y="113725"/>
                  <a:pt x="2415324" y="105388"/>
                  <a:pt x="2416931" y="95957"/>
                </a:cubicBezTo>
                <a:cubicBezTo>
                  <a:pt x="2418537" y="86525"/>
                  <a:pt x="2419896" y="77502"/>
                  <a:pt x="2421008" y="68885"/>
                </a:cubicBezTo>
                <a:lnTo>
                  <a:pt x="2484406" y="68885"/>
                </a:lnTo>
                <a:lnTo>
                  <a:pt x="2484406" y="67359"/>
                </a:lnTo>
                <a:lnTo>
                  <a:pt x="2484406" y="42329"/>
                </a:lnTo>
                <a:lnTo>
                  <a:pt x="2406377" y="42329"/>
                </a:lnTo>
                <a:lnTo>
                  <a:pt x="2406377" y="30176"/>
                </a:lnTo>
                <a:lnTo>
                  <a:pt x="2484406" y="30176"/>
                </a:lnTo>
                <a:close/>
                <a:moveTo>
                  <a:pt x="2136324" y="8535"/>
                </a:moveTo>
                <a:lnTo>
                  <a:pt x="2152479" y="11278"/>
                </a:lnTo>
                <a:cubicBezTo>
                  <a:pt x="2150358" y="14942"/>
                  <a:pt x="2148123" y="18663"/>
                  <a:pt x="2145773" y="22441"/>
                </a:cubicBezTo>
                <a:cubicBezTo>
                  <a:pt x="2143424" y="26220"/>
                  <a:pt x="2140884" y="30017"/>
                  <a:pt x="2138153" y="33833"/>
                </a:cubicBezTo>
                <a:lnTo>
                  <a:pt x="2222278" y="33833"/>
                </a:lnTo>
                <a:lnTo>
                  <a:pt x="2225021" y="32919"/>
                </a:lnTo>
                <a:lnTo>
                  <a:pt x="2234470" y="39608"/>
                </a:lnTo>
                <a:cubicBezTo>
                  <a:pt x="2230107" y="47348"/>
                  <a:pt x="2225040" y="55247"/>
                  <a:pt x="2219268" y="63304"/>
                </a:cubicBezTo>
                <a:cubicBezTo>
                  <a:pt x="2213496" y="71361"/>
                  <a:pt x="2207590" y="78809"/>
                  <a:pt x="2201551" y="85649"/>
                </a:cubicBezTo>
                <a:lnTo>
                  <a:pt x="2295125" y="85649"/>
                </a:lnTo>
                <a:lnTo>
                  <a:pt x="2295125" y="174613"/>
                </a:lnTo>
                <a:lnTo>
                  <a:pt x="2213743" y="174613"/>
                </a:lnTo>
                <a:lnTo>
                  <a:pt x="2213743" y="254504"/>
                </a:lnTo>
                <a:cubicBezTo>
                  <a:pt x="2213534" y="258659"/>
                  <a:pt x="2214639" y="261403"/>
                  <a:pt x="2217058" y="262737"/>
                </a:cubicBezTo>
                <a:cubicBezTo>
                  <a:pt x="2219478" y="264071"/>
                  <a:pt x="2224469" y="264681"/>
                  <a:pt x="2232031" y="264567"/>
                </a:cubicBezTo>
                <a:lnTo>
                  <a:pt x="2287200" y="264567"/>
                </a:lnTo>
                <a:cubicBezTo>
                  <a:pt x="2291906" y="264734"/>
                  <a:pt x="2295466" y="263756"/>
                  <a:pt x="2297880" y="261630"/>
                </a:cubicBezTo>
                <a:cubicBezTo>
                  <a:pt x="2300294" y="259505"/>
                  <a:pt x="2301979" y="255229"/>
                  <a:pt x="2302937" y="248801"/>
                </a:cubicBezTo>
                <a:cubicBezTo>
                  <a:pt x="2303895" y="242373"/>
                  <a:pt x="2304542" y="232788"/>
                  <a:pt x="2304879" y="220047"/>
                </a:cubicBezTo>
                <a:cubicBezTo>
                  <a:pt x="2306911" y="221292"/>
                  <a:pt x="2309171" y="222461"/>
                  <a:pt x="2311660" y="223554"/>
                </a:cubicBezTo>
                <a:cubicBezTo>
                  <a:pt x="2314150" y="224646"/>
                  <a:pt x="2316563" y="225510"/>
                  <a:pt x="2318900" y="226146"/>
                </a:cubicBezTo>
                <a:cubicBezTo>
                  <a:pt x="2318042" y="246721"/>
                  <a:pt x="2315566" y="260663"/>
                  <a:pt x="2311470" y="267971"/>
                </a:cubicBezTo>
                <a:cubicBezTo>
                  <a:pt x="2307374" y="275279"/>
                  <a:pt x="2299488" y="278703"/>
                  <a:pt x="2287810" y="278245"/>
                </a:cubicBezTo>
                <a:lnTo>
                  <a:pt x="2231422" y="278245"/>
                </a:lnTo>
                <a:cubicBezTo>
                  <a:pt x="2219008" y="278454"/>
                  <a:pt x="2210461" y="276895"/>
                  <a:pt x="2205781" y="273567"/>
                </a:cubicBezTo>
                <a:cubicBezTo>
                  <a:pt x="2201101" y="270240"/>
                  <a:pt x="2198878" y="263885"/>
                  <a:pt x="2199113" y="254504"/>
                </a:cubicBezTo>
                <a:lnTo>
                  <a:pt x="2199113" y="174613"/>
                </a:lnTo>
                <a:lnTo>
                  <a:pt x="2179606" y="174613"/>
                </a:lnTo>
                <a:cubicBezTo>
                  <a:pt x="2174897" y="191115"/>
                  <a:pt x="2167788" y="206188"/>
                  <a:pt x="2158281" y="219831"/>
                </a:cubicBezTo>
                <a:cubicBezTo>
                  <a:pt x="2148774" y="233474"/>
                  <a:pt x="2135863" y="245472"/>
                  <a:pt x="2119549" y="255823"/>
                </a:cubicBezTo>
                <a:cubicBezTo>
                  <a:pt x="2103235" y="266175"/>
                  <a:pt x="2082512" y="274665"/>
                  <a:pt x="2057381" y="281293"/>
                </a:cubicBezTo>
                <a:cubicBezTo>
                  <a:pt x="2056549" y="279345"/>
                  <a:pt x="2055317" y="277151"/>
                  <a:pt x="2053685" y="274712"/>
                </a:cubicBezTo>
                <a:cubicBezTo>
                  <a:pt x="2052054" y="272273"/>
                  <a:pt x="2050441" y="270310"/>
                  <a:pt x="2048847" y="268822"/>
                </a:cubicBezTo>
                <a:cubicBezTo>
                  <a:pt x="2072467" y="262999"/>
                  <a:pt x="2091978" y="255515"/>
                  <a:pt x="2107380" y="246369"/>
                </a:cubicBezTo>
                <a:cubicBezTo>
                  <a:pt x="2122781" y="237223"/>
                  <a:pt x="2135000" y="226619"/>
                  <a:pt x="2144035" y="214558"/>
                </a:cubicBezTo>
                <a:cubicBezTo>
                  <a:pt x="2153070" y="202497"/>
                  <a:pt x="2159847" y="189182"/>
                  <a:pt x="2164366" y="174613"/>
                </a:cubicBezTo>
                <a:lnTo>
                  <a:pt x="2079936" y="174613"/>
                </a:lnTo>
                <a:lnTo>
                  <a:pt x="2079936" y="97807"/>
                </a:lnTo>
                <a:cubicBezTo>
                  <a:pt x="2076291" y="100982"/>
                  <a:pt x="2072608" y="104004"/>
                  <a:pt x="2068887" y="106876"/>
                </a:cubicBezTo>
                <a:cubicBezTo>
                  <a:pt x="2065166" y="109747"/>
                  <a:pt x="2061331" y="112619"/>
                  <a:pt x="2057381" y="115491"/>
                </a:cubicBezTo>
                <a:cubicBezTo>
                  <a:pt x="2056086" y="113737"/>
                  <a:pt x="2054409" y="111908"/>
                  <a:pt x="2052352" y="110001"/>
                </a:cubicBezTo>
                <a:cubicBezTo>
                  <a:pt x="2050295" y="108095"/>
                  <a:pt x="2048313" y="106570"/>
                  <a:pt x="2046408" y="105426"/>
                </a:cubicBezTo>
                <a:cubicBezTo>
                  <a:pt x="2067662" y="91018"/>
                  <a:pt x="2085886" y="75137"/>
                  <a:pt x="2101082" y="57785"/>
                </a:cubicBezTo>
                <a:cubicBezTo>
                  <a:pt x="2116277" y="40433"/>
                  <a:pt x="2128025" y="24016"/>
                  <a:pt x="2136324" y="8535"/>
                </a:cubicBezTo>
                <a:close/>
                <a:moveTo>
                  <a:pt x="401403" y="8535"/>
                </a:moveTo>
                <a:lnTo>
                  <a:pt x="414509" y="12802"/>
                </a:lnTo>
                <a:cubicBezTo>
                  <a:pt x="412223" y="17399"/>
                  <a:pt x="409709" y="21997"/>
                  <a:pt x="406965" y="26594"/>
                </a:cubicBezTo>
                <a:cubicBezTo>
                  <a:pt x="404222" y="31192"/>
                  <a:pt x="401250" y="35637"/>
                  <a:pt x="398050" y="39929"/>
                </a:cubicBezTo>
                <a:lnTo>
                  <a:pt x="587026" y="39929"/>
                </a:lnTo>
                <a:lnTo>
                  <a:pt x="587026" y="52997"/>
                </a:lnTo>
                <a:lnTo>
                  <a:pt x="388601" y="52997"/>
                </a:lnTo>
                <a:cubicBezTo>
                  <a:pt x="381388" y="62027"/>
                  <a:pt x="373793" y="70440"/>
                  <a:pt x="365817" y="78235"/>
                </a:cubicBezTo>
                <a:cubicBezTo>
                  <a:pt x="357842" y="86031"/>
                  <a:pt x="349790" y="93067"/>
                  <a:pt x="341662" y="99343"/>
                </a:cubicBezTo>
                <a:cubicBezTo>
                  <a:pt x="340786" y="97676"/>
                  <a:pt x="339414" y="95591"/>
                  <a:pt x="337547" y="93086"/>
                </a:cubicBezTo>
                <a:cubicBezTo>
                  <a:pt x="335680" y="90581"/>
                  <a:pt x="334004" y="88499"/>
                  <a:pt x="332518" y="86838"/>
                </a:cubicBezTo>
                <a:cubicBezTo>
                  <a:pt x="346037" y="77372"/>
                  <a:pt x="358928" y="65848"/>
                  <a:pt x="371190" y="52264"/>
                </a:cubicBezTo>
                <a:cubicBezTo>
                  <a:pt x="383451" y="38681"/>
                  <a:pt x="393522" y="24105"/>
                  <a:pt x="401403" y="8535"/>
                </a:cubicBezTo>
                <a:close/>
                <a:moveTo>
                  <a:pt x="6132405" y="8516"/>
                </a:moveTo>
                <a:lnTo>
                  <a:pt x="6144902" y="14307"/>
                </a:lnTo>
                <a:cubicBezTo>
                  <a:pt x="6143371" y="16612"/>
                  <a:pt x="6141784" y="18936"/>
                  <a:pt x="6140139" y="21279"/>
                </a:cubicBezTo>
                <a:cubicBezTo>
                  <a:pt x="6138494" y="23622"/>
                  <a:pt x="6136830" y="25870"/>
                  <a:pt x="6135148" y="28023"/>
                </a:cubicBezTo>
                <a:cubicBezTo>
                  <a:pt x="6151944" y="47098"/>
                  <a:pt x="6171311" y="63964"/>
                  <a:pt x="6193250" y="78620"/>
                </a:cubicBezTo>
                <a:cubicBezTo>
                  <a:pt x="6215190" y="93276"/>
                  <a:pt x="6239510" y="106484"/>
                  <a:pt x="6266212" y="118244"/>
                </a:cubicBezTo>
                <a:cubicBezTo>
                  <a:pt x="6264160" y="119844"/>
                  <a:pt x="6262167" y="121825"/>
                  <a:pt x="6260230" y="124187"/>
                </a:cubicBezTo>
                <a:cubicBezTo>
                  <a:pt x="6258294" y="126550"/>
                  <a:pt x="6256832" y="128836"/>
                  <a:pt x="6255848" y="131045"/>
                </a:cubicBezTo>
                <a:cubicBezTo>
                  <a:pt x="6229978" y="118701"/>
                  <a:pt x="6206356" y="105061"/>
                  <a:pt x="6184982" y="90126"/>
                </a:cubicBezTo>
                <a:cubicBezTo>
                  <a:pt x="6163608" y="75191"/>
                  <a:pt x="6144254" y="58046"/>
                  <a:pt x="6126918" y="38691"/>
                </a:cubicBezTo>
                <a:cubicBezTo>
                  <a:pt x="6110376" y="58541"/>
                  <a:pt x="6091034" y="76600"/>
                  <a:pt x="6068892" y="92869"/>
                </a:cubicBezTo>
                <a:cubicBezTo>
                  <a:pt x="6046750" y="109138"/>
                  <a:pt x="6023216" y="122473"/>
                  <a:pt x="5998292" y="132874"/>
                </a:cubicBezTo>
                <a:cubicBezTo>
                  <a:pt x="5997175" y="131102"/>
                  <a:pt x="5995676" y="129083"/>
                  <a:pt x="5993797" y="126816"/>
                </a:cubicBezTo>
                <a:cubicBezTo>
                  <a:pt x="5991918" y="124549"/>
                  <a:pt x="5989962" y="122606"/>
                  <a:pt x="5987930" y="120987"/>
                </a:cubicBezTo>
                <a:cubicBezTo>
                  <a:pt x="6017800" y="109100"/>
                  <a:pt x="6045460" y="93326"/>
                  <a:pt x="6070912" y="73667"/>
                </a:cubicBezTo>
                <a:cubicBezTo>
                  <a:pt x="6096362" y="54007"/>
                  <a:pt x="6116860" y="32290"/>
                  <a:pt x="6132405" y="8516"/>
                </a:cubicBezTo>
                <a:close/>
                <a:moveTo>
                  <a:pt x="5839111" y="8230"/>
                </a:moveTo>
                <a:cubicBezTo>
                  <a:pt x="5846826" y="11062"/>
                  <a:pt x="5854560" y="14466"/>
                  <a:pt x="5862314" y="18441"/>
                </a:cubicBezTo>
                <a:cubicBezTo>
                  <a:pt x="5870068" y="22416"/>
                  <a:pt x="5876354" y="26429"/>
                  <a:pt x="5881173" y="30480"/>
                </a:cubicBezTo>
                <a:lnTo>
                  <a:pt x="5872638" y="39929"/>
                </a:lnTo>
                <a:cubicBezTo>
                  <a:pt x="5867692" y="35840"/>
                  <a:pt x="5861355" y="31674"/>
                  <a:pt x="5853627" y="27432"/>
                </a:cubicBezTo>
                <a:cubicBezTo>
                  <a:pt x="5845899" y="23191"/>
                  <a:pt x="5838114" y="19635"/>
                  <a:pt x="5830272" y="16764"/>
                </a:cubicBezTo>
                <a:close/>
                <a:moveTo>
                  <a:pt x="6407716" y="7925"/>
                </a:moveTo>
                <a:lnTo>
                  <a:pt x="6423260" y="10668"/>
                </a:lnTo>
                <a:cubicBezTo>
                  <a:pt x="6420536" y="15729"/>
                  <a:pt x="6417602" y="21000"/>
                  <a:pt x="6414459" y="26480"/>
                </a:cubicBezTo>
                <a:cubicBezTo>
                  <a:pt x="6411316" y="31960"/>
                  <a:pt x="6407848" y="37459"/>
                  <a:pt x="6404058" y="42977"/>
                </a:cubicBezTo>
                <a:lnTo>
                  <a:pt x="6485134" y="42977"/>
                </a:lnTo>
                <a:cubicBezTo>
                  <a:pt x="6483096" y="38138"/>
                  <a:pt x="6480620" y="32957"/>
                  <a:pt x="6477705" y="27432"/>
                </a:cubicBezTo>
                <a:cubicBezTo>
                  <a:pt x="6474790" y="21908"/>
                  <a:pt x="6471780" y="16726"/>
                  <a:pt x="6468676" y="11888"/>
                </a:cubicBezTo>
                <a:lnTo>
                  <a:pt x="6481782" y="7925"/>
                </a:lnTo>
                <a:cubicBezTo>
                  <a:pt x="6485401" y="13577"/>
                  <a:pt x="6488982" y="19571"/>
                  <a:pt x="6492526" y="25908"/>
                </a:cubicBezTo>
                <a:cubicBezTo>
                  <a:pt x="6496069" y="32246"/>
                  <a:pt x="6498888" y="37935"/>
                  <a:pt x="6500984" y="42977"/>
                </a:cubicBezTo>
                <a:lnTo>
                  <a:pt x="6592729" y="42977"/>
                </a:lnTo>
                <a:lnTo>
                  <a:pt x="6592729" y="55741"/>
                </a:lnTo>
                <a:lnTo>
                  <a:pt x="6490926" y="55741"/>
                </a:lnTo>
                <a:lnTo>
                  <a:pt x="6490926" y="80772"/>
                </a:lnTo>
                <a:lnTo>
                  <a:pt x="6581146" y="80772"/>
                </a:lnTo>
                <a:lnTo>
                  <a:pt x="6581146" y="92621"/>
                </a:lnTo>
                <a:lnTo>
                  <a:pt x="6490926" y="92621"/>
                </a:lnTo>
                <a:lnTo>
                  <a:pt x="6490926" y="117348"/>
                </a:lnTo>
                <a:lnTo>
                  <a:pt x="6582366" y="117348"/>
                </a:lnTo>
                <a:lnTo>
                  <a:pt x="6582366" y="129198"/>
                </a:lnTo>
                <a:lnTo>
                  <a:pt x="6490926" y="129198"/>
                </a:lnTo>
                <a:lnTo>
                  <a:pt x="6490926" y="155144"/>
                </a:lnTo>
                <a:lnTo>
                  <a:pt x="6604006" y="155144"/>
                </a:lnTo>
                <a:lnTo>
                  <a:pt x="6604006" y="167907"/>
                </a:lnTo>
                <a:lnTo>
                  <a:pt x="6395523" y="167907"/>
                </a:lnTo>
                <a:lnTo>
                  <a:pt x="6395523" y="177980"/>
                </a:lnTo>
                <a:lnTo>
                  <a:pt x="6381198" y="177980"/>
                </a:lnTo>
                <a:lnTo>
                  <a:pt x="6381198" y="73446"/>
                </a:lnTo>
                <a:cubicBezTo>
                  <a:pt x="6371444" y="85068"/>
                  <a:pt x="6360471" y="95937"/>
                  <a:pt x="6348280" y="106053"/>
                </a:cubicBezTo>
                <a:cubicBezTo>
                  <a:pt x="6346850" y="104444"/>
                  <a:pt x="6345136" y="102778"/>
                  <a:pt x="6343136" y="101055"/>
                </a:cubicBezTo>
                <a:cubicBezTo>
                  <a:pt x="6341136" y="99331"/>
                  <a:pt x="6339192" y="98046"/>
                  <a:pt x="6337306" y="97201"/>
                </a:cubicBezTo>
                <a:cubicBezTo>
                  <a:pt x="6353975" y="83467"/>
                  <a:pt x="6368262" y="68666"/>
                  <a:pt x="6380168" y="52797"/>
                </a:cubicBezTo>
                <a:cubicBezTo>
                  <a:pt x="6392075" y="36928"/>
                  <a:pt x="6401258" y="21971"/>
                  <a:pt x="6407716" y="7925"/>
                </a:cubicBezTo>
                <a:close/>
                <a:moveTo>
                  <a:pt x="851897" y="1810"/>
                </a:moveTo>
                <a:lnTo>
                  <a:pt x="955529" y="1810"/>
                </a:lnTo>
                <a:lnTo>
                  <a:pt x="955529" y="41434"/>
                </a:lnTo>
                <a:lnTo>
                  <a:pt x="895484" y="41434"/>
                </a:lnTo>
                <a:lnTo>
                  <a:pt x="895484" y="195358"/>
                </a:lnTo>
                <a:lnTo>
                  <a:pt x="851897" y="195358"/>
                </a:lnTo>
                <a:close/>
                <a:moveTo>
                  <a:pt x="1590732" y="0"/>
                </a:moveTo>
                <a:cubicBezTo>
                  <a:pt x="1595342" y="3790"/>
                  <a:pt x="1600219" y="7923"/>
                  <a:pt x="1605363" y="12400"/>
                </a:cubicBezTo>
                <a:cubicBezTo>
                  <a:pt x="1610506" y="16877"/>
                  <a:pt x="1614774" y="20867"/>
                  <a:pt x="1618164" y="24370"/>
                </a:cubicBezTo>
                <a:lnTo>
                  <a:pt x="1612373" y="28652"/>
                </a:lnTo>
                <a:lnTo>
                  <a:pt x="1635538" y="28652"/>
                </a:lnTo>
                <a:lnTo>
                  <a:pt x="1635538" y="63361"/>
                </a:lnTo>
                <a:lnTo>
                  <a:pt x="1560557" y="63361"/>
                </a:lnTo>
                <a:cubicBezTo>
                  <a:pt x="1561021" y="72846"/>
                  <a:pt x="1561770" y="81792"/>
                  <a:pt x="1562805" y="90199"/>
                </a:cubicBezTo>
                <a:cubicBezTo>
                  <a:pt x="1563840" y="98606"/>
                  <a:pt x="1565123" y="106334"/>
                  <a:pt x="1566653" y="113384"/>
                </a:cubicBezTo>
                <a:cubicBezTo>
                  <a:pt x="1571682" y="106493"/>
                  <a:pt x="1576178" y="99209"/>
                  <a:pt x="1580141" y="91534"/>
                </a:cubicBezTo>
                <a:cubicBezTo>
                  <a:pt x="1584103" y="83858"/>
                  <a:pt x="1587532" y="75895"/>
                  <a:pt x="1590428" y="67644"/>
                </a:cubicBezTo>
                <a:lnTo>
                  <a:pt x="1630052" y="77110"/>
                </a:lnTo>
                <a:cubicBezTo>
                  <a:pt x="1624680" y="91611"/>
                  <a:pt x="1618203" y="105257"/>
                  <a:pt x="1610621" y="118050"/>
                </a:cubicBezTo>
                <a:cubicBezTo>
                  <a:pt x="1603039" y="130842"/>
                  <a:pt x="1594580" y="142589"/>
                  <a:pt x="1585246" y="153290"/>
                </a:cubicBezTo>
                <a:cubicBezTo>
                  <a:pt x="1587227" y="154975"/>
                  <a:pt x="1589361" y="156259"/>
                  <a:pt x="1591647" y="157142"/>
                </a:cubicBezTo>
                <a:cubicBezTo>
                  <a:pt x="1593933" y="158026"/>
                  <a:pt x="1596371" y="158471"/>
                  <a:pt x="1598962" y="158477"/>
                </a:cubicBezTo>
                <a:cubicBezTo>
                  <a:pt x="1602391" y="158578"/>
                  <a:pt x="1604906" y="155783"/>
                  <a:pt x="1606506" y="150092"/>
                </a:cubicBezTo>
                <a:cubicBezTo>
                  <a:pt x="1608106" y="144401"/>
                  <a:pt x="1609249" y="135209"/>
                  <a:pt x="1609935" y="122516"/>
                </a:cubicBezTo>
                <a:cubicBezTo>
                  <a:pt x="1614418" y="126549"/>
                  <a:pt x="1619777" y="130202"/>
                  <a:pt x="1626013" y="133474"/>
                </a:cubicBezTo>
                <a:cubicBezTo>
                  <a:pt x="1632249" y="136747"/>
                  <a:pt x="1638065" y="139182"/>
                  <a:pt x="1643463" y="140780"/>
                </a:cubicBezTo>
                <a:cubicBezTo>
                  <a:pt x="1641075" y="163300"/>
                  <a:pt x="1636325" y="178558"/>
                  <a:pt x="1629213" y="186555"/>
                </a:cubicBezTo>
                <a:cubicBezTo>
                  <a:pt x="1622101" y="194551"/>
                  <a:pt x="1611408" y="198299"/>
                  <a:pt x="1597133" y="197797"/>
                </a:cubicBezTo>
                <a:cubicBezTo>
                  <a:pt x="1588472" y="197765"/>
                  <a:pt x="1580725" y="196380"/>
                  <a:pt x="1573892" y="193644"/>
                </a:cubicBezTo>
                <a:cubicBezTo>
                  <a:pt x="1567060" y="190907"/>
                  <a:pt x="1560989" y="187008"/>
                  <a:pt x="1555680" y="181947"/>
                </a:cubicBezTo>
                <a:cubicBezTo>
                  <a:pt x="1552785" y="184093"/>
                  <a:pt x="1549889" y="186201"/>
                  <a:pt x="1546994" y="188272"/>
                </a:cubicBezTo>
                <a:cubicBezTo>
                  <a:pt x="1544098" y="190342"/>
                  <a:pt x="1541202" y="192297"/>
                  <a:pt x="1538307" y="194139"/>
                </a:cubicBezTo>
                <a:cubicBezTo>
                  <a:pt x="1535506" y="190710"/>
                  <a:pt x="1531658" y="186443"/>
                  <a:pt x="1526763" y="181337"/>
                </a:cubicBezTo>
                <a:cubicBezTo>
                  <a:pt x="1521867" y="176232"/>
                  <a:pt x="1517180" y="171660"/>
                  <a:pt x="1512704" y="167621"/>
                </a:cubicBezTo>
                <a:lnTo>
                  <a:pt x="1512704" y="186500"/>
                </a:lnTo>
                <a:lnTo>
                  <a:pt x="1504474" y="186500"/>
                </a:lnTo>
                <a:cubicBezTo>
                  <a:pt x="1510716" y="192974"/>
                  <a:pt x="1517434" y="199925"/>
                  <a:pt x="1524629" y="207352"/>
                </a:cubicBezTo>
                <a:cubicBezTo>
                  <a:pt x="1531824" y="214780"/>
                  <a:pt x="1537704" y="221350"/>
                  <a:pt x="1542269" y="227062"/>
                </a:cubicBezTo>
                <a:lnTo>
                  <a:pt x="1505388" y="245055"/>
                </a:lnTo>
                <a:cubicBezTo>
                  <a:pt x="1501432" y="239153"/>
                  <a:pt x="1496009" y="232202"/>
                  <a:pt x="1489120" y="224202"/>
                </a:cubicBezTo>
                <a:cubicBezTo>
                  <a:pt x="1482230" y="216203"/>
                  <a:pt x="1475664" y="208718"/>
                  <a:pt x="1469422" y="201748"/>
                </a:cubicBezTo>
                <a:lnTo>
                  <a:pt x="1503560" y="186500"/>
                </a:lnTo>
                <a:lnTo>
                  <a:pt x="1420044" y="186500"/>
                </a:lnTo>
                <a:lnTo>
                  <a:pt x="1420044" y="112167"/>
                </a:lnTo>
                <a:lnTo>
                  <a:pt x="1512704" y="112167"/>
                </a:lnTo>
                <a:lnTo>
                  <a:pt x="1512704" y="162148"/>
                </a:lnTo>
                <a:cubicBezTo>
                  <a:pt x="1520324" y="157630"/>
                  <a:pt x="1527639" y="152645"/>
                  <a:pt x="1534649" y="147195"/>
                </a:cubicBezTo>
                <a:cubicBezTo>
                  <a:pt x="1530572" y="136028"/>
                  <a:pt x="1527372" y="123391"/>
                  <a:pt x="1525048" y="109284"/>
                </a:cubicBezTo>
                <a:cubicBezTo>
                  <a:pt x="1522724" y="95177"/>
                  <a:pt x="1521047" y="79869"/>
                  <a:pt x="1520019" y="63361"/>
                </a:cubicBezTo>
                <a:lnTo>
                  <a:pt x="1416387" y="63361"/>
                </a:lnTo>
                <a:lnTo>
                  <a:pt x="1416387" y="75893"/>
                </a:lnTo>
                <a:cubicBezTo>
                  <a:pt x="1416490" y="88929"/>
                  <a:pt x="1415674" y="103190"/>
                  <a:pt x="1413937" y="118674"/>
                </a:cubicBezTo>
                <a:cubicBezTo>
                  <a:pt x="1412200" y="134158"/>
                  <a:pt x="1408923" y="149455"/>
                  <a:pt x="1404104" y="164565"/>
                </a:cubicBezTo>
                <a:cubicBezTo>
                  <a:pt x="1399286" y="179675"/>
                  <a:pt x="1392306" y="193188"/>
                  <a:pt x="1383164" y="205103"/>
                </a:cubicBezTo>
                <a:cubicBezTo>
                  <a:pt x="1379557" y="200935"/>
                  <a:pt x="1374426" y="196083"/>
                  <a:pt x="1367771" y="190545"/>
                </a:cubicBezTo>
                <a:cubicBezTo>
                  <a:pt x="1361116" y="185008"/>
                  <a:pt x="1355376" y="180920"/>
                  <a:pt x="1350550" y="178281"/>
                </a:cubicBezTo>
                <a:cubicBezTo>
                  <a:pt x="1361739" y="162694"/>
                  <a:pt x="1368851" y="145564"/>
                  <a:pt x="1371886" y="126890"/>
                </a:cubicBezTo>
                <a:cubicBezTo>
                  <a:pt x="1374921" y="108217"/>
                  <a:pt x="1376242" y="91015"/>
                  <a:pt x="1375848" y="75284"/>
                </a:cubicBezTo>
                <a:lnTo>
                  <a:pt x="1375848" y="28652"/>
                </a:lnTo>
                <a:lnTo>
                  <a:pt x="1518495" y="28652"/>
                </a:lnTo>
                <a:cubicBezTo>
                  <a:pt x="1518349" y="24224"/>
                  <a:pt x="1518260" y="19785"/>
                  <a:pt x="1518228" y="15335"/>
                </a:cubicBezTo>
                <a:cubicBezTo>
                  <a:pt x="1518196" y="10885"/>
                  <a:pt x="1518184" y="6383"/>
                  <a:pt x="1518190" y="1829"/>
                </a:cubicBezTo>
                <a:lnTo>
                  <a:pt x="1559643" y="1829"/>
                </a:lnTo>
                <a:cubicBezTo>
                  <a:pt x="1559497" y="6402"/>
                  <a:pt x="1559408" y="10943"/>
                  <a:pt x="1559376" y="15450"/>
                </a:cubicBezTo>
                <a:cubicBezTo>
                  <a:pt x="1559344" y="19957"/>
                  <a:pt x="1559332" y="24358"/>
                  <a:pt x="1559338" y="28652"/>
                </a:cubicBezTo>
                <a:lnTo>
                  <a:pt x="1576712" y="28652"/>
                </a:lnTo>
                <a:cubicBezTo>
                  <a:pt x="1574578" y="26651"/>
                  <a:pt x="1572521" y="24689"/>
                  <a:pt x="1570539" y="22764"/>
                </a:cubicBezTo>
                <a:cubicBezTo>
                  <a:pt x="1568558" y="20840"/>
                  <a:pt x="1566653" y="19031"/>
                  <a:pt x="1564824" y="1733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rgbClr val="00FFFF"/>
              </a:gs>
            </a:gsLst>
            <a:lin ang="2700000" scaled="1"/>
            <a:tileRect/>
          </a:gradFill>
          <a:ln>
            <a:noFill/>
          </a:ln>
          <a:effectLst>
            <a:outerShdw blurRad="419100" dist="38100" dir="2700000" algn="tl">
              <a:srgbClr val="000000">
                <a:alpha val="70000"/>
              </a:srgb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685800">
              <a:lnSpc>
                <a:spcPct val="130000"/>
              </a:lnSpc>
              <a:defRPr/>
            </a:pPr>
            <a:endParaRPr lang="en-US" altLang="zh-CN" sz="2400" spc="300" dirty="0">
              <a:gradFill>
                <a:gsLst>
                  <a:gs pos="100000">
                    <a:srgbClr val="EFB282"/>
                  </a:gs>
                  <a:gs pos="0">
                    <a:srgbClr val="FFFED8"/>
                  </a:gs>
                  <a:gs pos="49000">
                    <a:srgbClr val="FDD093"/>
                  </a:gs>
                </a:gsLst>
                <a:lin ang="5400000" scaled="1"/>
              </a:gradFill>
              <a:effectLst>
                <a:outerShdw blurRad="419100" dist="38100" dir="2700000" algn="tl">
                  <a:srgbClr val="000000">
                    <a:alpha val="70000"/>
                  </a:srgbClr>
                </a:outerShdw>
              </a:effectLst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sp>
        <p:nvSpPr>
          <p:cNvPr id="106" name="矩形 7">
            <a:extLst>
              <a:ext uri="{FF2B5EF4-FFF2-40B4-BE49-F238E27FC236}">
                <a16:creationId xmlns:a16="http://schemas.microsoft.com/office/drawing/2014/main" id="{70AEC687-590D-B5B9-EB03-682ABE844EAA}"/>
              </a:ext>
            </a:extLst>
          </p:cNvPr>
          <p:cNvSpPr/>
          <p:nvPr userDrawn="1"/>
        </p:nvSpPr>
        <p:spPr>
          <a:xfrm flipH="1" flipV="1">
            <a:off x="3911467" y="4809682"/>
            <a:ext cx="6994339" cy="286213"/>
          </a:xfrm>
          <a:prstGeom prst="parallelogram">
            <a:avLst/>
          </a:prstGeom>
          <a:gradFill>
            <a:gsLst>
              <a:gs pos="0">
                <a:srgbClr val="FFEAB4">
                  <a:alpha val="18000"/>
                </a:srgbClr>
              </a:gs>
              <a:gs pos="83000">
                <a:srgbClr val="FFEAB4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任意多边形: 形状 106">
            <a:extLst>
              <a:ext uri="{FF2B5EF4-FFF2-40B4-BE49-F238E27FC236}">
                <a16:creationId xmlns:a16="http://schemas.microsoft.com/office/drawing/2014/main" id="{F3511573-A48F-8F57-F4E7-B5B479C8F85B}"/>
              </a:ext>
            </a:extLst>
          </p:cNvPr>
          <p:cNvSpPr/>
          <p:nvPr userDrawn="1"/>
        </p:nvSpPr>
        <p:spPr>
          <a:xfrm>
            <a:off x="5687024" y="4779764"/>
            <a:ext cx="4981177" cy="201313"/>
          </a:xfrm>
          <a:custGeom>
            <a:avLst/>
            <a:gdLst>
              <a:gd name="connsiteX0" fmla="*/ 3434461 w 6487123"/>
              <a:gd name="connsiteY0" fmla="*/ 212852 h 262175"/>
              <a:gd name="connsiteX1" fmla="*/ 3444667 w 6487123"/>
              <a:gd name="connsiteY1" fmla="*/ 217077 h 262175"/>
              <a:gd name="connsiteX2" fmla="*/ 3449073 w 6487123"/>
              <a:gd name="connsiteY2" fmla="*/ 228594 h 262175"/>
              <a:gd name="connsiteX3" fmla="*/ 3444667 w 6487123"/>
              <a:gd name="connsiteY3" fmla="*/ 239890 h 262175"/>
              <a:gd name="connsiteX4" fmla="*/ 3434461 w 6487123"/>
              <a:gd name="connsiteY4" fmla="*/ 244086 h 262175"/>
              <a:gd name="connsiteX5" fmla="*/ 3424254 w 6487123"/>
              <a:gd name="connsiteY5" fmla="*/ 239892 h 262175"/>
              <a:gd name="connsiteX6" fmla="*/ 3419848 w 6487123"/>
              <a:gd name="connsiteY6" fmla="*/ 228612 h 262175"/>
              <a:gd name="connsiteX7" fmla="*/ 3424254 w 6487123"/>
              <a:gd name="connsiteY7" fmla="*/ 217079 h 262175"/>
              <a:gd name="connsiteX8" fmla="*/ 3434461 w 6487123"/>
              <a:gd name="connsiteY8" fmla="*/ 212852 h 262175"/>
              <a:gd name="connsiteX9" fmla="*/ 2390706 w 6487123"/>
              <a:gd name="connsiteY9" fmla="*/ 209948 h 262175"/>
              <a:gd name="connsiteX10" fmla="*/ 2429773 w 6487123"/>
              <a:gd name="connsiteY10" fmla="*/ 222061 h 262175"/>
              <a:gd name="connsiteX11" fmla="*/ 2468776 w 6487123"/>
              <a:gd name="connsiteY11" fmla="*/ 236085 h 262175"/>
              <a:gd name="connsiteX12" fmla="*/ 2500576 w 6487123"/>
              <a:gd name="connsiteY12" fmla="*/ 249536 h 262175"/>
              <a:gd name="connsiteX13" fmla="*/ 2492543 w 6487123"/>
              <a:gd name="connsiteY13" fmla="*/ 261297 h 262175"/>
              <a:gd name="connsiteX14" fmla="*/ 2461658 w 6487123"/>
              <a:gd name="connsiteY14" fmla="*/ 247400 h 262175"/>
              <a:gd name="connsiteX15" fmla="*/ 2422739 w 6487123"/>
              <a:gd name="connsiteY15" fmla="*/ 232738 h 262175"/>
              <a:gd name="connsiteX16" fmla="*/ 2383248 w 6487123"/>
              <a:gd name="connsiteY16" fmla="*/ 219988 h 262175"/>
              <a:gd name="connsiteX17" fmla="*/ 5724639 w 6487123"/>
              <a:gd name="connsiteY17" fmla="*/ 203943 h 262175"/>
              <a:gd name="connsiteX18" fmla="*/ 5763950 w 6487123"/>
              <a:gd name="connsiteY18" fmla="*/ 217690 h 262175"/>
              <a:gd name="connsiteX19" fmla="*/ 5802942 w 6487123"/>
              <a:gd name="connsiteY19" fmla="*/ 233415 h 262175"/>
              <a:gd name="connsiteX20" fmla="*/ 5834221 w 6487123"/>
              <a:gd name="connsiteY20" fmla="*/ 248119 h 262175"/>
              <a:gd name="connsiteX21" fmla="*/ 5826475 w 6487123"/>
              <a:gd name="connsiteY21" fmla="*/ 260454 h 262175"/>
              <a:gd name="connsiteX22" fmla="*/ 5795600 w 6487123"/>
              <a:gd name="connsiteY22" fmla="*/ 245229 h 262175"/>
              <a:gd name="connsiteX23" fmla="*/ 5756757 w 6487123"/>
              <a:gd name="connsiteY23" fmla="*/ 228730 h 262175"/>
              <a:gd name="connsiteX24" fmla="*/ 5717467 w 6487123"/>
              <a:gd name="connsiteY24" fmla="*/ 214269 h 262175"/>
              <a:gd name="connsiteX25" fmla="*/ 382373 w 6487123"/>
              <a:gd name="connsiteY25" fmla="*/ 180688 h 262175"/>
              <a:gd name="connsiteX26" fmla="*/ 408585 w 6487123"/>
              <a:gd name="connsiteY26" fmla="*/ 202245 h 262175"/>
              <a:gd name="connsiteX27" fmla="*/ 442327 w 6487123"/>
              <a:gd name="connsiteY27" fmla="*/ 219712 h 262175"/>
              <a:gd name="connsiteX28" fmla="*/ 476965 w 6487123"/>
              <a:gd name="connsiteY28" fmla="*/ 202245 h 262175"/>
              <a:gd name="connsiteX29" fmla="*/ 504290 w 6487123"/>
              <a:gd name="connsiteY29" fmla="*/ 180688 h 262175"/>
              <a:gd name="connsiteX30" fmla="*/ 2372060 w 6487123"/>
              <a:gd name="connsiteY30" fmla="*/ 170648 h 262175"/>
              <a:gd name="connsiteX31" fmla="*/ 2386117 w 6487123"/>
              <a:gd name="connsiteY31" fmla="*/ 170648 h 262175"/>
              <a:gd name="connsiteX32" fmla="*/ 2367981 w 6487123"/>
              <a:gd name="connsiteY32" fmla="*/ 216865 h 262175"/>
              <a:gd name="connsiteX33" fmla="*/ 2327278 w 6487123"/>
              <a:gd name="connsiteY33" fmla="*/ 245870 h 262175"/>
              <a:gd name="connsiteX34" fmla="*/ 2254446 w 6487123"/>
              <a:gd name="connsiteY34" fmla="*/ 261871 h 262175"/>
              <a:gd name="connsiteX35" fmla="*/ 2251972 w 6487123"/>
              <a:gd name="connsiteY35" fmla="*/ 255775 h 262175"/>
              <a:gd name="connsiteX36" fmla="*/ 2248421 w 6487123"/>
              <a:gd name="connsiteY36" fmla="*/ 250109 h 262175"/>
              <a:gd name="connsiteX37" fmla="*/ 2318151 w 6487123"/>
              <a:gd name="connsiteY37" fmla="*/ 236330 h 262175"/>
              <a:gd name="connsiteX38" fmla="*/ 2356070 w 6487123"/>
              <a:gd name="connsiteY38" fmla="*/ 211011 h 262175"/>
              <a:gd name="connsiteX39" fmla="*/ 2372060 w 6487123"/>
              <a:gd name="connsiteY39" fmla="*/ 170648 h 262175"/>
              <a:gd name="connsiteX40" fmla="*/ 5708287 w 6487123"/>
              <a:gd name="connsiteY40" fmla="*/ 156323 h 262175"/>
              <a:gd name="connsiteX41" fmla="*/ 5722343 w 6487123"/>
              <a:gd name="connsiteY41" fmla="*/ 156323 h 262175"/>
              <a:gd name="connsiteX42" fmla="*/ 5705197 w 6487123"/>
              <a:gd name="connsiteY42" fmla="*/ 208107 h 262175"/>
              <a:gd name="connsiteX43" fmla="*/ 5665290 w 6487123"/>
              <a:gd name="connsiteY43" fmla="*/ 242424 h 262175"/>
              <a:gd name="connsiteX44" fmla="*/ 5591533 w 6487123"/>
              <a:gd name="connsiteY44" fmla="*/ 261888 h 262175"/>
              <a:gd name="connsiteX45" fmla="*/ 5588952 w 6487123"/>
              <a:gd name="connsiteY45" fmla="*/ 256223 h 262175"/>
              <a:gd name="connsiteX46" fmla="*/ 5585510 w 6487123"/>
              <a:gd name="connsiteY46" fmla="*/ 250988 h 262175"/>
              <a:gd name="connsiteX47" fmla="*/ 5655845 w 6487123"/>
              <a:gd name="connsiteY47" fmla="*/ 233075 h 262175"/>
              <a:gd name="connsiteX48" fmla="*/ 5693031 w 6487123"/>
              <a:gd name="connsiteY48" fmla="*/ 202348 h 262175"/>
              <a:gd name="connsiteX49" fmla="*/ 5708287 w 6487123"/>
              <a:gd name="connsiteY49" fmla="*/ 156323 h 262175"/>
              <a:gd name="connsiteX50" fmla="*/ 2928003 w 6487123"/>
              <a:gd name="connsiteY50" fmla="*/ 148004 h 262175"/>
              <a:gd name="connsiteX51" fmla="*/ 2928003 w 6487123"/>
              <a:gd name="connsiteY51" fmla="*/ 200213 h 262175"/>
              <a:gd name="connsiteX52" fmla="*/ 2956008 w 6487123"/>
              <a:gd name="connsiteY52" fmla="*/ 195658 h 262175"/>
              <a:gd name="connsiteX53" fmla="*/ 2985949 w 6487123"/>
              <a:gd name="connsiteY53" fmla="*/ 190460 h 262175"/>
              <a:gd name="connsiteX54" fmla="*/ 2985949 w 6487123"/>
              <a:gd name="connsiteY54" fmla="*/ 148004 h 262175"/>
              <a:gd name="connsiteX55" fmla="*/ 2289444 w 6487123"/>
              <a:gd name="connsiteY55" fmla="*/ 145153 h 262175"/>
              <a:gd name="connsiteX56" fmla="*/ 2466438 w 6487123"/>
              <a:gd name="connsiteY56" fmla="*/ 145153 h 262175"/>
              <a:gd name="connsiteX57" fmla="*/ 2466438 w 6487123"/>
              <a:gd name="connsiteY57" fmla="*/ 223718 h 262175"/>
              <a:gd name="connsiteX58" fmla="*/ 2452669 w 6487123"/>
              <a:gd name="connsiteY58" fmla="*/ 223718 h 262175"/>
              <a:gd name="connsiteX59" fmla="*/ 2452669 w 6487123"/>
              <a:gd name="connsiteY59" fmla="*/ 157452 h 262175"/>
              <a:gd name="connsiteX60" fmla="*/ 2302639 w 6487123"/>
              <a:gd name="connsiteY60" fmla="*/ 157452 h 262175"/>
              <a:gd name="connsiteX61" fmla="*/ 2302639 w 6487123"/>
              <a:gd name="connsiteY61" fmla="*/ 225152 h 262175"/>
              <a:gd name="connsiteX62" fmla="*/ 2289444 w 6487123"/>
              <a:gd name="connsiteY62" fmla="*/ 225152 h 262175"/>
              <a:gd name="connsiteX63" fmla="*/ 4109219 w 6487123"/>
              <a:gd name="connsiteY63" fmla="*/ 137659 h 262175"/>
              <a:gd name="connsiteX64" fmla="*/ 4109219 w 6487123"/>
              <a:gd name="connsiteY64" fmla="*/ 200805 h 262175"/>
              <a:gd name="connsiteX65" fmla="*/ 4190723 w 6487123"/>
              <a:gd name="connsiteY65" fmla="*/ 200805 h 262175"/>
              <a:gd name="connsiteX66" fmla="*/ 4190723 w 6487123"/>
              <a:gd name="connsiteY66" fmla="*/ 137659 h 262175"/>
              <a:gd name="connsiteX67" fmla="*/ 5623663 w 6487123"/>
              <a:gd name="connsiteY67" fmla="*/ 134521 h 262175"/>
              <a:gd name="connsiteX68" fmla="*/ 5802379 w 6487123"/>
              <a:gd name="connsiteY68" fmla="*/ 134521 h 262175"/>
              <a:gd name="connsiteX69" fmla="*/ 5802379 w 6487123"/>
              <a:gd name="connsiteY69" fmla="*/ 213122 h 262175"/>
              <a:gd name="connsiteX70" fmla="*/ 5788323 w 6487123"/>
              <a:gd name="connsiteY70" fmla="*/ 213122 h 262175"/>
              <a:gd name="connsiteX71" fmla="*/ 5788323 w 6487123"/>
              <a:gd name="connsiteY71" fmla="*/ 147430 h 262175"/>
              <a:gd name="connsiteX72" fmla="*/ 5637145 w 6487123"/>
              <a:gd name="connsiteY72" fmla="*/ 147430 h 262175"/>
              <a:gd name="connsiteX73" fmla="*/ 5637145 w 6487123"/>
              <a:gd name="connsiteY73" fmla="*/ 214556 h 262175"/>
              <a:gd name="connsiteX74" fmla="*/ 5623663 w 6487123"/>
              <a:gd name="connsiteY74" fmla="*/ 214556 h 262175"/>
              <a:gd name="connsiteX75" fmla="*/ 4096059 w 6487123"/>
              <a:gd name="connsiteY75" fmla="*/ 125359 h 262175"/>
              <a:gd name="connsiteX76" fmla="*/ 4204170 w 6487123"/>
              <a:gd name="connsiteY76" fmla="*/ 125359 h 262175"/>
              <a:gd name="connsiteX77" fmla="*/ 4204170 w 6487123"/>
              <a:gd name="connsiteY77" fmla="*/ 213104 h 262175"/>
              <a:gd name="connsiteX78" fmla="*/ 4096059 w 6487123"/>
              <a:gd name="connsiteY78" fmla="*/ 213104 h 262175"/>
              <a:gd name="connsiteX79" fmla="*/ 374627 w 6487123"/>
              <a:gd name="connsiteY79" fmla="*/ 111554 h 262175"/>
              <a:gd name="connsiteX80" fmla="*/ 374627 w 6487123"/>
              <a:gd name="connsiteY80" fmla="*/ 135686 h 262175"/>
              <a:gd name="connsiteX81" fmla="*/ 517199 w 6487123"/>
              <a:gd name="connsiteY81" fmla="*/ 135686 h 262175"/>
              <a:gd name="connsiteX82" fmla="*/ 517199 w 6487123"/>
              <a:gd name="connsiteY82" fmla="*/ 111554 h 262175"/>
              <a:gd name="connsiteX83" fmla="*/ 6284311 w 6487123"/>
              <a:gd name="connsiteY83" fmla="*/ 101801 h 262175"/>
              <a:gd name="connsiteX84" fmla="*/ 6284311 w 6487123"/>
              <a:gd name="connsiteY84" fmla="*/ 157201 h 262175"/>
              <a:gd name="connsiteX85" fmla="*/ 6371803 w 6487123"/>
              <a:gd name="connsiteY85" fmla="*/ 157201 h 262175"/>
              <a:gd name="connsiteX86" fmla="*/ 6371803 w 6487123"/>
              <a:gd name="connsiteY86" fmla="*/ 101801 h 262175"/>
              <a:gd name="connsiteX87" fmla="*/ 5463235 w 6487123"/>
              <a:gd name="connsiteY87" fmla="*/ 97784 h 262175"/>
              <a:gd name="connsiteX88" fmla="*/ 5429803 w 6487123"/>
              <a:gd name="connsiteY88" fmla="*/ 112496 h 262175"/>
              <a:gd name="connsiteX89" fmla="*/ 5412728 w 6487123"/>
              <a:gd name="connsiteY89" fmla="*/ 153472 h 262175"/>
              <a:gd name="connsiteX90" fmla="*/ 5506856 w 6487123"/>
              <a:gd name="connsiteY90" fmla="*/ 153472 h 262175"/>
              <a:gd name="connsiteX91" fmla="*/ 5495054 w 6487123"/>
              <a:gd name="connsiteY91" fmla="*/ 111742 h 262175"/>
              <a:gd name="connsiteX92" fmla="*/ 5463235 w 6487123"/>
              <a:gd name="connsiteY92" fmla="*/ 97784 h 262175"/>
              <a:gd name="connsiteX93" fmla="*/ 6031869 w 6487123"/>
              <a:gd name="connsiteY93" fmla="*/ 96655 h 262175"/>
              <a:gd name="connsiteX94" fmla="*/ 6058800 w 6487123"/>
              <a:gd name="connsiteY94" fmla="*/ 112182 h 262175"/>
              <a:gd name="connsiteX95" fmla="*/ 6080351 w 6487123"/>
              <a:gd name="connsiteY95" fmla="*/ 128784 h 262175"/>
              <a:gd name="connsiteX96" fmla="*/ 6073465 w 6487123"/>
              <a:gd name="connsiteY96" fmla="*/ 139971 h 262175"/>
              <a:gd name="connsiteX97" fmla="*/ 6051950 w 6487123"/>
              <a:gd name="connsiteY97" fmla="*/ 122652 h 262175"/>
              <a:gd name="connsiteX98" fmla="*/ 6025272 w 6487123"/>
              <a:gd name="connsiteY98" fmla="*/ 106409 h 262175"/>
              <a:gd name="connsiteX99" fmla="*/ 76558 w 6487123"/>
              <a:gd name="connsiteY99" fmla="*/ 92047 h 262175"/>
              <a:gd name="connsiteX100" fmla="*/ 76558 w 6487123"/>
              <a:gd name="connsiteY100" fmla="*/ 167241 h 262175"/>
              <a:gd name="connsiteX101" fmla="*/ 157488 w 6487123"/>
              <a:gd name="connsiteY101" fmla="*/ 167241 h 262175"/>
              <a:gd name="connsiteX102" fmla="*/ 157488 w 6487123"/>
              <a:gd name="connsiteY102" fmla="*/ 92047 h 262175"/>
              <a:gd name="connsiteX103" fmla="*/ 6270828 w 6487123"/>
              <a:gd name="connsiteY103" fmla="*/ 89215 h 262175"/>
              <a:gd name="connsiteX104" fmla="*/ 6385287 w 6487123"/>
              <a:gd name="connsiteY104" fmla="*/ 89215 h 262175"/>
              <a:gd name="connsiteX105" fmla="*/ 6385287 w 6487123"/>
              <a:gd name="connsiteY105" fmla="*/ 169787 h 262175"/>
              <a:gd name="connsiteX106" fmla="*/ 6284311 w 6487123"/>
              <a:gd name="connsiteY106" fmla="*/ 169787 h 262175"/>
              <a:gd name="connsiteX107" fmla="*/ 6284311 w 6487123"/>
              <a:gd name="connsiteY107" fmla="*/ 221451 h 262175"/>
              <a:gd name="connsiteX108" fmla="*/ 6291195 w 6487123"/>
              <a:gd name="connsiteY108" fmla="*/ 237557 h 262175"/>
              <a:gd name="connsiteX109" fmla="*/ 6321316 w 6487123"/>
              <a:gd name="connsiteY109" fmla="*/ 241826 h 262175"/>
              <a:gd name="connsiteX110" fmla="*/ 6441512 w 6487123"/>
              <a:gd name="connsiteY110" fmla="*/ 241826 h 262175"/>
              <a:gd name="connsiteX111" fmla="*/ 6465931 w 6487123"/>
              <a:gd name="connsiteY111" fmla="*/ 234293 h 262175"/>
              <a:gd name="connsiteX112" fmla="*/ 6473354 w 6487123"/>
              <a:gd name="connsiteY112" fmla="*/ 203084 h 262175"/>
              <a:gd name="connsiteX113" fmla="*/ 6480131 w 6487123"/>
              <a:gd name="connsiteY113" fmla="*/ 206456 h 262175"/>
              <a:gd name="connsiteX114" fmla="*/ 6487123 w 6487123"/>
              <a:gd name="connsiteY114" fmla="*/ 208536 h 262175"/>
              <a:gd name="connsiteX115" fmla="*/ 6481524 w 6487123"/>
              <a:gd name="connsiteY115" fmla="*/ 236646 h 262175"/>
              <a:gd name="connsiteX116" fmla="*/ 6468147 w 6487123"/>
              <a:gd name="connsiteY116" fmla="*/ 250977 h 262175"/>
              <a:gd name="connsiteX117" fmla="*/ 6440939 w 6487123"/>
              <a:gd name="connsiteY117" fmla="*/ 254986 h 262175"/>
              <a:gd name="connsiteX118" fmla="*/ 6323325 w 6487123"/>
              <a:gd name="connsiteY118" fmla="*/ 254986 h 262175"/>
              <a:gd name="connsiteX119" fmla="*/ 6282015 w 6487123"/>
              <a:gd name="connsiteY119" fmla="*/ 248434 h 262175"/>
              <a:gd name="connsiteX120" fmla="*/ 6270828 w 6487123"/>
              <a:gd name="connsiteY120" fmla="*/ 221451 h 262175"/>
              <a:gd name="connsiteX121" fmla="*/ 2928003 w 6487123"/>
              <a:gd name="connsiteY121" fmla="*/ 87763 h 262175"/>
              <a:gd name="connsiteX122" fmla="*/ 2928003 w 6487123"/>
              <a:gd name="connsiteY122" fmla="*/ 135381 h 262175"/>
              <a:gd name="connsiteX123" fmla="*/ 2985949 w 6487123"/>
              <a:gd name="connsiteY123" fmla="*/ 135381 h 262175"/>
              <a:gd name="connsiteX124" fmla="*/ 2985949 w 6487123"/>
              <a:gd name="connsiteY124" fmla="*/ 87763 h 262175"/>
              <a:gd name="connsiteX125" fmla="*/ 5130561 w 6487123"/>
              <a:gd name="connsiteY125" fmla="*/ 87494 h 262175"/>
              <a:gd name="connsiteX126" fmla="*/ 5147163 w 6487123"/>
              <a:gd name="connsiteY126" fmla="*/ 87494 h 262175"/>
              <a:gd name="connsiteX127" fmla="*/ 5147163 w 6487123"/>
              <a:gd name="connsiteY127" fmla="*/ 240356 h 262175"/>
              <a:gd name="connsiteX128" fmla="*/ 5130561 w 6487123"/>
              <a:gd name="connsiteY128" fmla="*/ 240356 h 262175"/>
              <a:gd name="connsiteX129" fmla="*/ 2062821 w 6487123"/>
              <a:gd name="connsiteY129" fmla="*/ 86884 h 262175"/>
              <a:gd name="connsiteX130" fmla="*/ 2059665 w 6487123"/>
              <a:gd name="connsiteY130" fmla="*/ 116843 h 262175"/>
              <a:gd name="connsiteX131" fmla="*/ 2054789 w 6487123"/>
              <a:gd name="connsiteY131" fmla="*/ 144866 h 262175"/>
              <a:gd name="connsiteX132" fmla="*/ 2146012 w 6487123"/>
              <a:gd name="connsiteY132" fmla="*/ 144866 h 262175"/>
              <a:gd name="connsiteX133" fmla="*/ 2146012 w 6487123"/>
              <a:gd name="connsiteY133" fmla="*/ 86884 h 262175"/>
              <a:gd name="connsiteX134" fmla="*/ 1971312 w 6487123"/>
              <a:gd name="connsiteY134" fmla="*/ 86884 h 262175"/>
              <a:gd name="connsiteX135" fmla="*/ 1971312 w 6487123"/>
              <a:gd name="connsiteY135" fmla="*/ 144866 h 262175"/>
              <a:gd name="connsiteX136" fmla="*/ 2040732 w 6487123"/>
              <a:gd name="connsiteY136" fmla="*/ 144866 h 262175"/>
              <a:gd name="connsiteX137" fmla="*/ 2045466 w 6487123"/>
              <a:gd name="connsiteY137" fmla="*/ 116951 h 262175"/>
              <a:gd name="connsiteX138" fmla="*/ 2048478 w 6487123"/>
              <a:gd name="connsiteY138" fmla="*/ 86884 h 262175"/>
              <a:gd name="connsiteX139" fmla="*/ 5462948 w 6487123"/>
              <a:gd name="connsiteY139" fmla="*/ 83478 h 262175"/>
              <a:gd name="connsiteX140" fmla="*/ 5506369 w 6487123"/>
              <a:gd name="connsiteY140" fmla="*/ 102256 h 262175"/>
              <a:gd name="connsiteX141" fmla="*/ 5522023 w 6487123"/>
              <a:gd name="connsiteY141" fmla="*/ 154617 h 262175"/>
              <a:gd name="connsiteX142" fmla="*/ 5521165 w 6487123"/>
              <a:gd name="connsiteY142" fmla="*/ 166632 h 262175"/>
              <a:gd name="connsiteX143" fmla="*/ 5412728 w 6487123"/>
              <a:gd name="connsiteY143" fmla="*/ 166632 h 262175"/>
              <a:gd name="connsiteX144" fmla="*/ 5428655 w 6487123"/>
              <a:gd name="connsiteY144" fmla="*/ 212340 h 262175"/>
              <a:gd name="connsiteX145" fmla="*/ 5468689 w 6487123"/>
              <a:gd name="connsiteY145" fmla="*/ 230064 h 262175"/>
              <a:gd name="connsiteX146" fmla="*/ 5490892 w 6487123"/>
              <a:gd name="connsiteY146" fmla="*/ 226477 h 262175"/>
              <a:gd name="connsiteX147" fmla="*/ 5509431 w 6487123"/>
              <a:gd name="connsiteY147" fmla="*/ 216862 h 262175"/>
              <a:gd name="connsiteX148" fmla="*/ 5515727 w 6487123"/>
              <a:gd name="connsiteY148" fmla="*/ 229203 h 262175"/>
              <a:gd name="connsiteX149" fmla="*/ 5495014 w 6487123"/>
              <a:gd name="connsiteY149" fmla="*/ 239543 h 262175"/>
              <a:gd name="connsiteX150" fmla="*/ 5466966 w 6487123"/>
              <a:gd name="connsiteY150" fmla="*/ 244086 h 262175"/>
              <a:gd name="connsiteX151" fmla="*/ 5431053 w 6487123"/>
              <a:gd name="connsiteY151" fmla="*/ 234497 h 262175"/>
              <a:gd name="connsiteX152" fmla="*/ 5405543 w 6487123"/>
              <a:gd name="connsiteY152" fmla="*/ 207126 h 262175"/>
              <a:gd name="connsiteX153" fmla="*/ 5395839 w 6487123"/>
              <a:gd name="connsiteY153" fmla="*/ 164057 h 262175"/>
              <a:gd name="connsiteX154" fmla="*/ 5405521 w 6487123"/>
              <a:gd name="connsiteY154" fmla="*/ 121112 h 262175"/>
              <a:gd name="connsiteX155" fmla="*/ 5430118 w 6487123"/>
              <a:gd name="connsiteY155" fmla="*/ 93341 h 262175"/>
              <a:gd name="connsiteX156" fmla="*/ 5462948 w 6487123"/>
              <a:gd name="connsiteY156" fmla="*/ 83478 h 262175"/>
              <a:gd name="connsiteX157" fmla="*/ 5296333 w 6487123"/>
              <a:gd name="connsiteY157" fmla="*/ 83478 h 262175"/>
              <a:gd name="connsiteX158" fmla="*/ 5322366 w 6487123"/>
              <a:gd name="connsiteY158" fmla="*/ 89237 h 262175"/>
              <a:gd name="connsiteX159" fmla="*/ 5341085 w 6487123"/>
              <a:gd name="connsiteY159" fmla="*/ 102088 h 262175"/>
              <a:gd name="connsiteX160" fmla="*/ 5331617 w 6487123"/>
              <a:gd name="connsiteY160" fmla="*/ 113566 h 262175"/>
              <a:gd name="connsiteX161" fmla="*/ 5315947 w 6487123"/>
              <a:gd name="connsiteY161" fmla="*/ 102483 h 262175"/>
              <a:gd name="connsiteX162" fmla="*/ 5296620 w 6487123"/>
              <a:gd name="connsiteY162" fmla="*/ 98071 h 262175"/>
              <a:gd name="connsiteX163" fmla="*/ 5258395 w 6487123"/>
              <a:gd name="connsiteY163" fmla="*/ 116436 h 262175"/>
              <a:gd name="connsiteX164" fmla="*/ 5242977 w 6487123"/>
              <a:gd name="connsiteY164" fmla="*/ 164068 h 262175"/>
              <a:gd name="connsiteX165" fmla="*/ 5257606 w 6487123"/>
              <a:gd name="connsiteY165" fmla="*/ 211556 h 262175"/>
              <a:gd name="connsiteX166" fmla="*/ 5296333 w 6487123"/>
              <a:gd name="connsiteY166" fmla="*/ 229778 h 262175"/>
              <a:gd name="connsiteX167" fmla="*/ 5318315 w 6487123"/>
              <a:gd name="connsiteY167" fmla="*/ 224756 h 262175"/>
              <a:gd name="connsiteX168" fmla="*/ 5336207 w 6487123"/>
              <a:gd name="connsiteY168" fmla="*/ 212848 h 262175"/>
              <a:gd name="connsiteX169" fmla="*/ 5344239 w 6487123"/>
              <a:gd name="connsiteY169" fmla="*/ 224326 h 262175"/>
              <a:gd name="connsiteX170" fmla="*/ 5322115 w 6487123"/>
              <a:gd name="connsiteY170" fmla="*/ 238504 h 262175"/>
              <a:gd name="connsiteX171" fmla="*/ 5295473 w 6487123"/>
              <a:gd name="connsiteY171" fmla="*/ 244086 h 262175"/>
              <a:gd name="connsiteX172" fmla="*/ 5245541 w 6487123"/>
              <a:gd name="connsiteY172" fmla="*/ 223122 h 262175"/>
              <a:gd name="connsiteX173" fmla="*/ 5225513 w 6487123"/>
              <a:gd name="connsiteY173" fmla="*/ 164068 h 262175"/>
              <a:gd name="connsiteX174" fmla="*/ 5235459 w 6487123"/>
              <a:gd name="connsiteY174" fmla="*/ 120473 h 262175"/>
              <a:gd name="connsiteX175" fmla="*/ 5261143 w 6487123"/>
              <a:gd name="connsiteY175" fmla="*/ 93021 h 262175"/>
              <a:gd name="connsiteX176" fmla="*/ 5296333 w 6487123"/>
              <a:gd name="connsiteY176" fmla="*/ 83478 h 262175"/>
              <a:gd name="connsiteX177" fmla="*/ 63397 w 6487123"/>
              <a:gd name="connsiteY177" fmla="*/ 79175 h 262175"/>
              <a:gd name="connsiteX178" fmla="*/ 170936 w 6487123"/>
              <a:gd name="connsiteY178" fmla="*/ 79175 h 262175"/>
              <a:gd name="connsiteX179" fmla="*/ 170936 w 6487123"/>
              <a:gd name="connsiteY179" fmla="*/ 179827 h 262175"/>
              <a:gd name="connsiteX180" fmla="*/ 63397 w 6487123"/>
              <a:gd name="connsiteY180" fmla="*/ 179827 h 262175"/>
              <a:gd name="connsiteX181" fmla="*/ 374627 w 6487123"/>
              <a:gd name="connsiteY181" fmla="*/ 77418 h 262175"/>
              <a:gd name="connsiteX182" fmla="*/ 374627 w 6487123"/>
              <a:gd name="connsiteY182" fmla="*/ 100689 h 262175"/>
              <a:gd name="connsiteX183" fmla="*/ 517199 w 6487123"/>
              <a:gd name="connsiteY183" fmla="*/ 100689 h 262175"/>
              <a:gd name="connsiteX184" fmla="*/ 517199 w 6487123"/>
              <a:gd name="connsiteY184" fmla="*/ 77418 h 262175"/>
              <a:gd name="connsiteX185" fmla="*/ 5665832 w 6487123"/>
              <a:gd name="connsiteY185" fmla="*/ 76861 h 262175"/>
              <a:gd name="connsiteX186" fmla="*/ 5667553 w 6487123"/>
              <a:gd name="connsiteY186" fmla="*/ 89197 h 262175"/>
              <a:gd name="connsiteX187" fmla="*/ 5625384 w 6487123"/>
              <a:gd name="connsiteY187" fmla="*/ 102823 h 262175"/>
              <a:gd name="connsiteX188" fmla="*/ 5587519 w 6487123"/>
              <a:gd name="connsiteY188" fmla="*/ 114728 h 262175"/>
              <a:gd name="connsiteX189" fmla="*/ 5583501 w 6487123"/>
              <a:gd name="connsiteY189" fmla="*/ 101819 h 262175"/>
              <a:gd name="connsiteX190" fmla="*/ 5620687 w 6487123"/>
              <a:gd name="connsiteY190" fmla="*/ 90631 h 262175"/>
              <a:gd name="connsiteX191" fmla="*/ 5665832 w 6487123"/>
              <a:gd name="connsiteY191" fmla="*/ 76861 h 262175"/>
              <a:gd name="connsiteX192" fmla="*/ 2766785 w 6487123"/>
              <a:gd name="connsiteY192" fmla="*/ 73993 h 262175"/>
              <a:gd name="connsiteX193" fmla="*/ 2791886 w 6487123"/>
              <a:gd name="connsiteY193" fmla="*/ 91276 h 262175"/>
              <a:gd name="connsiteX194" fmla="*/ 2810962 w 6487123"/>
              <a:gd name="connsiteY194" fmla="*/ 109851 h 262175"/>
              <a:gd name="connsiteX195" fmla="*/ 2801496 w 6487123"/>
              <a:gd name="connsiteY195" fmla="*/ 118457 h 262175"/>
              <a:gd name="connsiteX196" fmla="*/ 2782240 w 6487123"/>
              <a:gd name="connsiteY196" fmla="*/ 99632 h 262175"/>
              <a:gd name="connsiteX197" fmla="*/ 2757606 w 6487123"/>
              <a:gd name="connsiteY197" fmla="*/ 81451 h 262175"/>
              <a:gd name="connsiteX198" fmla="*/ 2732074 w 6487123"/>
              <a:gd name="connsiteY198" fmla="*/ 69977 h 262175"/>
              <a:gd name="connsiteX199" fmla="*/ 2745270 w 6487123"/>
              <a:gd name="connsiteY199" fmla="*/ 69977 h 262175"/>
              <a:gd name="connsiteX200" fmla="*/ 2745270 w 6487123"/>
              <a:gd name="connsiteY200" fmla="*/ 110998 h 262175"/>
              <a:gd name="connsiteX201" fmla="*/ 2745234 w 6487123"/>
              <a:gd name="connsiteY201" fmla="*/ 118601 h 262175"/>
              <a:gd name="connsiteX202" fmla="*/ 2744983 w 6487123"/>
              <a:gd name="connsiteY202" fmla="*/ 126202 h 262175"/>
              <a:gd name="connsiteX203" fmla="*/ 2825305 w 6487123"/>
              <a:gd name="connsiteY203" fmla="*/ 126202 h 262175"/>
              <a:gd name="connsiteX204" fmla="*/ 2825305 w 6487123"/>
              <a:gd name="connsiteY204" fmla="*/ 139111 h 262175"/>
              <a:gd name="connsiteX205" fmla="*/ 2746991 w 6487123"/>
              <a:gd name="connsiteY205" fmla="*/ 139111 h 262175"/>
              <a:gd name="connsiteX206" fmla="*/ 2776718 w 6487123"/>
              <a:gd name="connsiteY206" fmla="*/ 207349 h 262175"/>
              <a:gd name="connsiteX207" fmla="*/ 2827313 w 6487123"/>
              <a:gd name="connsiteY207" fmla="*/ 250414 h 262175"/>
              <a:gd name="connsiteX208" fmla="*/ 2822042 w 6487123"/>
              <a:gd name="connsiteY208" fmla="*/ 255434 h 262175"/>
              <a:gd name="connsiteX209" fmla="*/ 2817847 w 6487123"/>
              <a:gd name="connsiteY209" fmla="*/ 261315 h 262175"/>
              <a:gd name="connsiteX210" fmla="*/ 2770765 w 6487123"/>
              <a:gd name="connsiteY210" fmla="*/ 221369 h 262175"/>
              <a:gd name="connsiteX211" fmla="*/ 2740680 w 6487123"/>
              <a:gd name="connsiteY211" fmla="*/ 160339 h 262175"/>
              <a:gd name="connsiteX212" fmla="*/ 2717838 w 6487123"/>
              <a:gd name="connsiteY212" fmla="*/ 213193 h 262175"/>
              <a:gd name="connsiteX213" fmla="*/ 2663801 w 6487123"/>
              <a:gd name="connsiteY213" fmla="*/ 262175 h 262175"/>
              <a:gd name="connsiteX214" fmla="*/ 2659175 w 6487123"/>
              <a:gd name="connsiteY214" fmla="*/ 257407 h 262175"/>
              <a:gd name="connsiteX215" fmla="*/ 2653474 w 6487123"/>
              <a:gd name="connsiteY215" fmla="*/ 253283 h 262175"/>
              <a:gd name="connsiteX216" fmla="*/ 2697449 w 6487123"/>
              <a:gd name="connsiteY216" fmla="*/ 217117 h 262175"/>
              <a:gd name="connsiteX217" fmla="*/ 2721089 w 6487123"/>
              <a:gd name="connsiteY217" fmla="*/ 177954 h 262175"/>
              <a:gd name="connsiteX218" fmla="*/ 2730640 w 6487123"/>
              <a:gd name="connsiteY218" fmla="*/ 139111 h 262175"/>
              <a:gd name="connsiteX219" fmla="*/ 2660072 w 6487123"/>
              <a:gd name="connsiteY219" fmla="*/ 139111 h 262175"/>
              <a:gd name="connsiteX220" fmla="*/ 2660072 w 6487123"/>
              <a:gd name="connsiteY220" fmla="*/ 126202 h 262175"/>
              <a:gd name="connsiteX221" fmla="*/ 2731788 w 6487123"/>
              <a:gd name="connsiteY221" fmla="*/ 126202 h 262175"/>
              <a:gd name="connsiteX222" fmla="*/ 2732038 w 6487123"/>
              <a:gd name="connsiteY222" fmla="*/ 118385 h 262175"/>
              <a:gd name="connsiteX223" fmla="*/ 2732074 w 6487123"/>
              <a:gd name="connsiteY223" fmla="*/ 110998 h 262175"/>
              <a:gd name="connsiteX224" fmla="*/ 2350832 w 6487123"/>
              <a:gd name="connsiteY224" fmla="*/ 69385 h 262175"/>
              <a:gd name="connsiteX225" fmla="*/ 2348932 w 6487123"/>
              <a:gd name="connsiteY225" fmla="*/ 83065 h 262175"/>
              <a:gd name="connsiteX226" fmla="*/ 2345095 w 6487123"/>
              <a:gd name="connsiteY226" fmla="*/ 96099 h 262175"/>
              <a:gd name="connsiteX227" fmla="*/ 2405336 w 6487123"/>
              <a:gd name="connsiteY227" fmla="*/ 96099 h 262175"/>
              <a:gd name="connsiteX228" fmla="*/ 2405336 w 6487123"/>
              <a:gd name="connsiteY228" fmla="*/ 69385 h 262175"/>
              <a:gd name="connsiteX229" fmla="*/ 2289730 w 6487123"/>
              <a:gd name="connsiteY229" fmla="*/ 69385 h 262175"/>
              <a:gd name="connsiteX230" fmla="*/ 2287578 w 6487123"/>
              <a:gd name="connsiteY230" fmla="*/ 83065 h 262175"/>
              <a:gd name="connsiteX231" fmla="*/ 2285428 w 6487123"/>
              <a:gd name="connsiteY231" fmla="*/ 96099 h 262175"/>
              <a:gd name="connsiteX232" fmla="*/ 2330465 w 6487123"/>
              <a:gd name="connsiteY232" fmla="*/ 96099 h 262175"/>
              <a:gd name="connsiteX233" fmla="*/ 2335342 w 6487123"/>
              <a:gd name="connsiteY233" fmla="*/ 83065 h 262175"/>
              <a:gd name="connsiteX234" fmla="*/ 2337636 w 6487123"/>
              <a:gd name="connsiteY234" fmla="*/ 69385 h 262175"/>
              <a:gd name="connsiteX235" fmla="*/ 2595241 w 6487123"/>
              <a:gd name="connsiteY235" fmla="*/ 68829 h 262175"/>
              <a:gd name="connsiteX236" fmla="*/ 2613133 w 6487123"/>
              <a:gd name="connsiteY236" fmla="*/ 82957 h 262175"/>
              <a:gd name="connsiteX237" fmla="*/ 2626509 w 6487123"/>
              <a:gd name="connsiteY237" fmla="*/ 97516 h 262175"/>
              <a:gd name="connsiteX238" fmla="*/ 2641497 w 6487123"/>
              <a:gd name="connsiteY238" fmla="*/ 85683 h 262175"/>
              <a:gd name="connsiteX239" fmla="*/ 2653474 w 6487123"/>
              <a:gd name="connsiteY239" fmla="*/ 73420 h 262175"/>
              <a:gd name="connsiteX240" fmla="*/ 2664661 w 6487123"/>
              <a:gd name="connsiteY240" fmla="*/ 80017 h 262175"/>
              <a:gd name="connsiteX241" fmla="*/ 2650426 w 6487123"/>
              <a:gd name="connsiteY241" fmla="*/ 94002 h 262175"/>
              <a:gd name="connsiteX242" fmla="*/ 2633393 w 6487123"/>
              <a:gd name="connsiteY242" fmla="*/ 107556 h 262175"/>
              <a:gd name="connsiteX243" fmla="*/ 2647091 w 6487123"/>
              <a:gd name="connsiteY243" fmla="*/ 143664 h 262175"/>
              <a:gd name="connsiteX244" fmla="*/ 2650032 w 6487123"/>
              <a:gd name="connsiteY244" fmla="*/ 181280 h 262175"/>
              <a:gd name="connsiteX245" fmla="*/ 2647271 w 6487123"/>
              <a:gd name="connsiteY245" fmla="*/ 224202 h 262175"/>
              <a:gd name="connsiteX246" fmla="*/ 2636549 w 6487123"/>
              <a:gd name="connsiteY246" fmla="*/ 251848 h 262175"/>
              <a:gd name="connsiteX247" fmla="*/ 2630740 w 6487123"/>
              <a:gd name="connsiteY247" fmla="*/ 256510 h 262175"/>
              <a:gd name="connsiteX248" fmla="*/ 2622780 w 6487123"/>
              <a:gd name="connsiteY248" fmla="*/ 259020 h 262175"/>
              <a:gd name="connsiteX249" fmla="*/ 2608758 w 6487123"/>
              <a:gd name="connsiteY249" fmla="*/ 260204 h 262175"/>
              <a:gd name="connsiteX250" fmla="*/ 2593232 w 6487123"/>
              <a:gd name="connsiteY250" fmla="*/ 259881 h 262175"/>
              <a:gd name="connsiteX251" fmla="*/ 2591619 w 6487123"/>
              <a:gd name="connsiteY251" fmla="*/ 253318 h 262175"/>
              <a:gd name="connsiteX252" fmla="*/ 2588068 w 6487123"/>
              <a:gd name="connsiteY252" fmla="*/ 246972 h 262175"/>
              <a:gd name="connsiteX253" fmla="*/ 2605568 w 6487123"/>
              <a:gd name="connsiteY253" fmla="*/ 247617 h 262175"/>
              <a:gd name="connsiteX254" fmla="*/ 2617903 w 6487123"/>
              <a:gd name="connsiteY254" fmla="*/ 246972 h 262175"/>
              <a:gd name="connsiteX255" fmla="*/ 2623246 w 6487123"/>
              <a:gd name="connsiteY255" fmla="*/ 245645 h 262175"/>
              <a:gd name="connsiteX256" fmla="*/ 2627083 w 6487123"/>
              <a:gd name="connsiteY256" fmla="*/ 242382 h 262175"/>
              <a:gd name="connsiteX257" fmla="*/ 2634899 w 6487123"/>
              <a:gd name="connsiteY257" fmla="*/ 219612 h 262175"/>
              <a:gd name="connsiteX258" fmla="*/ 2637123 w 6487123"/>
              <a:gd name="connsiteY258" fmla="*/ 180706 h 262175"/>
              <a:gd name="connsiteX259" fmla="*/ 2636549 w 6487123"/>
              <a:gd name="connsiteY259" fmla="*/ 163207 h 262175"/>
              <a:gd name="connsiteX260" fmla="*/ 2608794 w 6487123"/>
              <a:gd name="connsiteY260" fmla="*/ 189885 h 262175"/>
              <a:gd name="connsiteX261" fmla="*/ 2578028 w 6487123"/>
              <a:gd name="connsiteY261" fmla="*/ 210540 h 262175"/>
              <a:gd name="connsiteX262" fmla="*/ 2574263 w 6487123"/>
              <a:gd name="connsiteY262" fmla="*/ 204982 h 262175"/>
              <a:gd name="connsiteX263" fmla="*/ 2569423 w 6487123"/>
              <a:gd name="connsiteY263" fmla="*/ 199640 h 262175"/>
              <a:gd name="connsiteX264" fmla="*/ 2605317 w 6487123"/>
              <a:gd name="connsiteY264" fmla="*/ 177622 h 262175"/>
              <a:gd name="connsiteX265" fmla="*/ 2634540 w 6487123"/>
              <a:gd name="connsiteY265" fmla="*/ 147430 h 262175"/>
              <a:gd name="connsiteX266" fmla="*/ 2630166 w 6487123"/>
              <a:gd name="connsiteY266" fmla="*/ 131007 h 262175"/>
              <a:gd name="connsiteX267" fmla="*/ 2622780 w 6487123"/>
              <a:gd name="connsiteY267" fmla="*/ 115015 h 262175"/>
              <a:gd name="connsiteX268" fmla="*/ 2601121 w 6487123"/>
              <a:gd name="connsiteY268" fmla="*/ 127815 h 262175"/>
              <a:gd name="connsiteX269" fmla="*/ 2578602 w 6487123"/>
              <a:gd name="connsiteY269" fmla="*/ 139111 h 262175"/>
              <a:gd name="connsiteX270" fmla="*/ 2574622 w 6487123"/>
              <a:gd name="connsiteY270" fmla="*/ 134700 h 262175"/>
              <a:gd name="connsiteX271" fmla="*/ 2569996 w 6487123"/>
              <a:gd name="connsiteY271" fmla="*/ 130505 h 262175"/>
              <a:gd name="connsiteX272" fmla="*/ 2593627 w 6487123"/>
              <a:gd name="connsiteY272" fmla="*/ 118744 h 262175"/>
              <a:gd name="connsiteX273" fmla="*/ 2616181 w 6487123"/>
              <a:gd name="connsiteY273" fmla="*/ 105261 h 262175"/>
              <a:gd name="connsiteX274" fmla="*/ 2603129 w 6487123"/>
              <a:gd name="connsiteY274" fmla="*/ 90452 h 262175"/>
              <a:gd name="connsiteX275" fmla="*/ 2585774 w 6487123"/>
              <a:gd name="connsiteY275" fmla="*/ 76288 h 262175"/>
              <a:gd name="connsiteX276" fmla="*/ 361144 w 6487123"/>
              <a:gd name="connsiteY276" fmla="*/ 66266 h 262175"/>
              <a:gd name="connsiteX277" fmla="*/ 531255 w 6487123"/>
              <a:gd name="connsiteY277" fmla="*/ 66266 h 262175"/>
              <a:gd name="connsiteX278" fmla="*/ 531255 w 6487123"/>
              <a:gd name="connsiteY278" fmla="*/ 146838 h 262175"/>
              <a:gd name="connsiteX279" fmla="*/ 408763 w 6487123"/>
              <a:gd name="connsiteY279" fmla="*/ 146838 h 262175"/>
              <a:gd name="connsiteX280" fmla="*/ 401126 w 6487123"/>
              <a:gd name="connsiteY280" fmla="*/ 158116 h 262175"/>
              <a:gd name="connsiteX281" fmla="*/ 392413 w 6487123"/>
              <a:gd name="connsiteY281" fmla="*/ 168963 h 262175"/>
              <a:gd name="connsiteX282" fmla="*/ 515190 w 6487123"/>
              <a:gd name="connsiteY282" fmla="*/ 168963 h 262175"/>
              <a:gd name="connsiteX283" fmla="*/ 518059 w 6487123"/>
              <a:gd name="connsiteY283" fmla="*/ 168101 h 262175"/>
              <a:gd name="connsiteX284" fmla="*/ 526665 w 6487123"/>
              <a:gd name="connsiteY284" fmla="*/ 174397 h 262175"/>
              <a:gd name="connsiteX285" fmla="*/ 497404 w 6487123"/>
              <a:gd name="connsiteY285" fmla="*/ 203179 h 262175"/>
              <a:gd name="connsiteX286" fmla="*/ 458678 w 6487123"/>
              <a:gd name="connsiteY286" fmla="*/ 225738 h 262175"/>
              <a:gd name="connsiteX287" fmla="*/ 511927 w 6487123"/>
              <a:gd name="connsiteY287" fmla="*/ 239368 h 262175"/>
              <a:gd name="connsiteX288" fmla="*/ 570555 w 6487123"/>
              <a:gd name="connsiteY288" fmla="*/ 246972 h 262175"/>
              <a:gd name="connsiteX289" fmla="*/ 566109 w 6487123"/>
              <a:gd name="connsiteY289" fmla="*/ 253175 h 262175"/>
              <a:gd name="connsiteX290" fmla="*/ 562523 w 6487123"/>
              <a:gd name="connsiteY290" fmla="*/ 259594 h 262175"/>
              <a:gd name="connsiteX291" fmla="*/ 499305 w 6487123"/>
              <a:gd name="connsiteY291" fmla="*/ 249984 h 262175"/>
              <a:gd name="connsiteX292" fmla="*/ 442327 w 6487123"/>
              <a:gd name="connsiteY292" fmla="*/ 232624 h 262175"/>
              <a:gd name="connsiteX293" fmla="*/ 379431 w 6487123"/>
              <a:gd name="connsiteY293" fmla="*/ 251203 h 262175"/>
              <a:gd name="connsiteX294" fmla="*/ 314385 w 6487123"/>
              <a:gd name="connsiteY294" fmla="*/ 261601 h 262175"/>
              <a:gd name="connsiteX295" fmla="*/ 312055 w 6487123"/>
              <a:gd name="connsiteY295" fmla="*/ 254932 h 262175"/>
              <a:gd name="connsiteX296" fmla="*/ 308648 w 6487123"/>
              <a:gd name="connsiteY296" fmla="*/ 248693 h 262175"/>
              <a:gd name="connsiteX297" fmla="*/ 368280 w 6487123"/>
              <a:gd name="connsiteY297" fmla="*/ 240516 h 262175"/>
              <a:gd name="connsiteX298" fmla="*/ 425975 w 6487123"/>
              <a:gd name="connsiteY298" fmla="*/ 225451 h 262175"/>
              <a:gd name="connsiteX299" fmla="*/ 397182 w 6487123"/>
              <a:gd name="connsiteY299" fmla="*/ 208665 h 262175"/>
              <a:gd name="connsiteX300" fmla="*/ 373767 w 6487123"/>
              <a:gd name="connsiteY300" fmla="*/ 188435 h 262175"/>
              <a:gd name="connsiteX301" fmla="*/ 355192 w 6487123"/>
              <a:gd name="connsiteY301" fmla="*/ 203859 h 262175"/>
              <a:gd name="connsiteX302" fmla="*/ 336187 w 6487123"/>
              <a:gd name="connsiteY302" fmla="*/ 217130 h 262175"/>
              <a:gd name="connsiteX303" fmla="*/ 331561 w 6487123"/>
              <a:gd name="connsiteY303" fmla="*/ 212395 h 262175"/>
              <a:gd name="connsiteX304" fmla="*/ 325860 w 6487123"/>
              <a:gd name="connsiteY304" fmla="*/ 207660 h 262175"/>
              <a:gd name="connsiteX305" fmla="*/ 363368 w 6487123"/>
              <a:gd name="connsiteY305" fmla="*/ 180916 h 262175"/>
              <a:gd name="connsiteX306" fmla="*/ 393560 w 6487123"/>
              <a:gd name="connsiteY306" fmla="*/ 146838 h 262175"/>
              <a:gd name="connsiteX307" fmla="*/ 361144 w 6487123"/>
              <a:gd name="connsiteY307" fmla="*/ 146838 h 262175"/>
              <a:gd name="connsiteX308" fmla="*/ 3299509 w 6487123"/>
              <a:gd name="connsiteY308" fmla="*/ 54755 h 262175"/>
              <a:gd name="connsiteX309" fmla="*/ 3291621 w 6487123"/>
              <a:gd name="connsiteY309" fmla="*/ 69246 h 262175"/>
              <a:gd name="connsiteX310" fmla="*/ 3282871 w 6487123"/>
              <a:gd name="connsiteY310" fmla="*/ 83737 h 262175"/>
              <a:gd name="connsiteX311" fmla="*/ 3226072 w 6487123"/>
              <a:gd name="connsiteY311" fmla="*/ 166668 h 262175"/>
              <a:gd name="connsiteX312" fmla="*/ 3299222 w 6487123"/>
              <a:gd name="connsiteY312" fmla="*/ 166668 h 262175"/>
              <a:gd name="connsiteX313" fmla="*/ 3299222 w 6487123"/>
              <a:gd name="connsiteY313" fmla="*/ 89477 h 262175"/>
              <a:gd name="connsiteX314" fmla="*/ 3299759 w 6487123"/>
              <a:gd name="connsiteY314" fmla="*/ 72223 h 262175"/>
              <a:gd name="connsiteX315" fmla="*/ 3300940 w 6487123"/>
              <a:gd name="connsiteY315" fmla="*/ 54755 h 262175"/>
              <a:gd name="connsiteX316" fmla="*/ 3052502 w 6487123"/>
              <a:gd name="connsiteY316" fmla="*/ 48462 h 262175"/>
              <a:gd name="connsiteX317" fmla="*/ 3066128 w 6487123"/>
              <a:gd name="connsiteY317" fmla="*/ 114225 h 262175"/>
              <a:gd name="connsiteX318" fmla="*/ 3086638 w 6487123"/>
              <a:gd name="connsiteY318" fmla="*/ 170953 h 262175"/>
              <a:gd name="connsiteX319" fmla="*/ 3110878 w 6487123"/>
              <a:gd name="connsiteY319" fmla="*/ 115086 h 262175"/>
              <a:gd name="connsiteX320" fmla="*/ 3127372 w 6487123"/>
              <a:gd name="connsiteY320" fmla="*/ 48462 h 262175"/>
              <a:gd name="connsiteX321" fmla="*/ 4712654 w 6487123"/>
              <a:gd name="connsiteY321" fmla="*/ 42994 h 262175"/>
              <a:gd name="connsiteX322" fmla="*/ 4662871 w 6487123"/>
              <a:gd name="connsiteY322" fmla="*/ 67740 h 262175"/>
              <a:gd name="connsiteX323" fmla="*/ 4644077 w 6487123"/>
              <a:gd name="connsiteY323" fmla="*/ 135094 h 262175"/>
              <a:gd name="connsiteX324" fmla="*/ 4662871 w 6487123"/>
              <a:gd name="connsiteY324" fmla="*/ 203166 h 262175"/>
              <a:gd name="connsiteX325" fmla="*/ 4712654 w 6487123"/>
              <a:gd name="connsiteY325" fmla="*/ 228630 h 262175"/>
              <a:gd name="connsiteX326" fmla="*/ 4762833 w 6487123"/>
              <a:gd name="connsiteY326" fmla="*/ 203166 h 262175"/>
              <a:gd name="connsiteX327" fmla="*/ 4781807 w 6487123"/>
              <a:gd name="connsiteY327" fmla="*/ 135094 h 262175"/>
              <a:gd name="connsiteX328" fmla="*/ 4762833 w 6487123"/>
              <a:gd name="connsiteY328" fmla="*/ 67740 h 262175"/>
              <a:gd name="connsiteX329" fmla="*/ 4712654 w 6487123"/>
              <a:gd name="connsiteY329" fmla="*/ 42994 h 262175"/>
              <a:gd name="connsiteX330" fmla="*/ 3584560 w 6487123"/>
              <a:gd name="connsiteY330" fmla="*/ 41272 h 262175"/>
              <a:gd name="connsiteX331" fmla="*/ 3556256 w 6487123"/>
              <a:gd name="connsiteY331" fmla="*/ 56410 h 262175"/>
              <a:gd name="connsiteX332" fmla="*/ 3544957 w 6487123"/>
              <a:gd name="connsiteY332" fmla="*/ 94360 h 262175"/>
              <a:gd name="connsiteX333" fmla="*/ 3555037 w 6487123"/>
              <a:gd name="connsiteY333" fmla="*/ 131773 h 262175"/>
              <a:gd name="connsiteX334" fmla="*/ 3586855 w 6487123"/>
              <a:gd name="connsiteY334" fmla="*/ 146588 h 262175"/>
              <a:gd name="connsiteX335" fmla="*/ 3611141 w 6487123"/>
              <a:gd name="connsiteY335" fmla="*/ 139413 h 262175"/>
              <a:gd name="connsiteX336" fmla="*/ 3635642 w 6487123"/>
              <a:gd name="connsiteY336" fmla="*/ 115882 h 262175"/>
              <a:gd name="connsiteX337" fmla="*/ 3621723 w 6487123"/>
              <a:gd name="connsiteY337" fmla="*/ 61468 h 262175"/>
              <a:gd name="connsiteX338" fmla="*/ 3584560 w 6487123"/>
              <a:gd name="connsiteY338" fmla="*/ 41272 h 262175"/>
              <a:gd name="connsiteX339" fmla="*/ 2003440 w 6487123"/>
              <a:gd name="connsiteY339" fmla="*/ 37543 h 262175"/>
              <a:gd name="connsiteX340" fmla="*/ 1987914 w 6487123"/>
              <a:gd name="connsiteY340" fmla="*/ 55992 h 262175"/>
              <a:gd name="connsiteX341" fmla="*/ 1970451 w 6487123"/>
              <a:gd name="connsiteY341" fmla="*/ 74011 h 262175"/>
              <a:gd name="connsiteX342" fmla="*/ 2056224 w 6487123"/>
              <a:gd name="connsiteY342" fmla="*/ 74011 h 262175"/>
              <a:gd name="connsiteX343" fmla="*/ 2070853 w 6487123"/>
              <a:gd name="connsiteY343" fmla="*/ 56639 h 262175"/>
              <a:gd name="connsiteX344" fmla="*/ 2083762 w 6487123"/>
              <a:gd name="connsiteY344" fmla="*/ 37543 h 262175"/>
              <a:gd name="connsiteX345" fmla="*/ 3133397 w 6487123"/>
              <a:gd name="connsiteY345" fmla="*/ 34406 h 262175"/>
              <a:gd name="connsiteX346" fmla="*/ 3142004 w 6487123"/>
              <a:gd name="connsiteY346" fmla="*/ 36987 h 262175"/>
              <a:gd name="connsiteX347" fmla="*/ 3123321 w 6487123"/>
              <a:gd name="connsiteY347" fmla="*/ 119425 h 262175"/>
              <a:gd name="connsiteX348" fmla="*/ 3094097 w 6487123"/>
              <a:gd name="connsiteY348" fmla="*/ 185296 h 262175"/>
              <a:gd name="connsiteX349" fmla="*/ 3120273 w 6487123"/>
              <a:gd name="connsiteY349" fmla="*/ 221584 h 262175"/>
              <a:gd name="connsiteX350" fmla="*/ 3153764 w 6487123"/>
              <a:gd name="connsiteY350" fmla="*/ 248406 h 262175"/>
              <a:gd name="connsiteX351" fmla="*/ 3148314 w 6487123"/>
              <a:gd name="connsiteY351" fmla="*/ 253283 h 262175"/>
              <a:gd name="connsiteX352" fmla="*/ 3143724 w 6487123"/>
              <a:gd name="connsiteY352" fmla="*/ 259020 h 262175"/>
              <a:gd name="connsiteX353" fmla="*/ 3111667 w 6487123"/>
              <a:gd name="connsiteY353" fmla="*/ 232772 h 262175"/>
              <a:gd name="connsiteX354" fmla="*/ 3086064 w 6487123"/>
              <a:gd name="connsiteY354" fmla="*/ 197918 h 262175"/>
              <a:gd name="connsiteX355" fmla="*/ 3057593 w 6487123"/>
              <a:gd name="connsiteY355" fmla="*/ 234027 h 262175"/>
              <a:gd name="connsiteX356" fmla="*/ 3026110 w 6487123"/>
              <a:gd name="connsiteY356" fmla="*/ 261315 h 262175"/>
              <a:gd name="connsiteX357" fmla="*/ 3021843 w 6487123"/>
              <a:gd name="connsiteY357" fmla="*/ 255578 h 262175"/>
              <a:gd name="connsiteX358" fmla="*/ 3016931 w 6487123"/>
              <a:gd name="connsiteY358" fmla="*/ 250701 h 262175"/>
              <a:gd name="connsiteX359" fmla="*/ 3049382 w 6487123"/>
              <a:gd name="connsiteY359" fmla="*/ 222947 h 262175"/>
              <a:gd name="connsiteX360" fmla="*/ 3078605 w 6487123"/>
              <a:gd name="connsiteY360" fmla="*/ 184435 h 262175"/>
              <a:gd name="connsiteX361" fmla="*/ 3055263 w 6487123"/>
              <a:gd name="connsiteY361" fmla="*/ 122150 h 262175"/>
              <a:gd name="connsiteX362" fmla="*/ 3039880 w 6487123"/>
              <a:gd name="connsiteY362" fmla="*/ 48462 h 262175"/>
              <a:gd name="connsiteX363" fmla="*/ 3022955 w 6487123"/>
              <a:gd name="connsiteY363" fmla="*/ 48462 h 262175"/>
              <a:gd name="connsiteX364" fmla="*/ 3022955 w 6487123"/>
              <a:gd name="connsiteY364" fmla="*/ 35266 h 262175"/>
              <a:gd name="connsiteX365" fmla="*/ 3131102 w 6487123"/>
              <a:gd name="connsiteY365" fmla="*/ 35266 h 262175"/>
              <a:gd name="connsiteX366" fmla="*/ 2418532 w 6487123"/>
              <a:gd name="connsiteY366" fmla="*/ 33240 h 262175"/>
              <a:gd name="connsiteX367" fmla="*/ 2418532 w 6487123"/>
              <a:gd name="connsiteY367" fmla="*/ 58233 h 262175"/>
              <a:gd name="connsiteX368" fmla="*/ 2468733 w 6487123"/>
              <a:gd name="connsiteY368" fmla="*/ 58233 h 262175"/>
              <a:gd name="connsiteX369" fmla="*/ 2468733 w 6487123"/>
              <a:gd name="connsiteY369" fmla="*/ 33240 h 262175"/>
              <a:gd name="connsiteX370" fmla="*/ 2351119 w 6487123"/>
              <a:gd name="connsiteY370" fmla="*/ 33240 h 262175"/>
              <a:gd name="connsiteX371" fmla="*/ 2351119 w 6487123"/>
              <a:gd name="connsiteY371" fmla="*/ 56797 h 262175"/>
              <a:gd name="connsiteX372" fmla="*/ 2351119 w 6487123"/>
              <a:gd name="connsiteY372" fmla="*/ 58233 h 262175"/>
              <a:gd name="connsiteX373" fmla="*/ 2405336 w 6487123"/>
              <a:gd name="connsiteY373" fmla="*/ 58233 h 262175"/>
              <a:gd name="connsiteX374" fmla="*/ 2405336 w 6487123"/>
              <a:gd name="connsiteY374" fmla="*/ 33240 h 262175"/>
              <a:gd name="connsiteX375" fmla="*/ 3299222 w 6487123"/>
              <a:gd name="connsiteY375" fmla="*/ 31268 h 262175"/>
              <a:gd name="connsiteX376" fmla="*/ 3315537 w 6487123"/>
              <a:gd name="connsiteY376" fmla="*/ 31268 h 262175"/>
              <a:gd name="connsiteX377" fmla="*/ 3315537 w 6487123"/>
              <a:gd name="connsiteY377" fmla="*/ 166668 h 262175"/>
              <a:gd name="connsiteX378" fmla="*/ 3345085 w 6487123"/>
              <a:gd name="connsiteY378" fmla="*/ 166668 h 262175"/>
              <a:gd name="connsiteX379" fmla="*/ 3345085 w 6487123"/>
              <a:gd name="connsiteY379" fmla="*/ 180688 h 262175"/>
              <a:gd name="connsiteX380" fmla="*/ 3315537 w 6487123"/>
              <a:gd name="connsiteY380" fmla="*/ 180688 h 262175"/>
              <a:gd name="connsiteX381" fmla="*/ 3315537 w 6487123"/>
              <a:gd name="connsiteY381" fmla="*/ 240356 h 262175"/>
              <a:gd name="connsiteX382" fmla="*/ 3299222 w 6487123"/>
              <a:gd name="connsiteY382" fmla="*/ 240356 h 262175"/>
              <a:gd name="connsiteX383" fmla="*/ 3299222 w 6487123"/>
              <a:gd name="connsiteY383" fmla="*/ 180688 h 262175"/>
              <a:gd name="connsiteX384" fmla="*/ 3206852 w 6487123"/>
              <a:gd name="connsiteY384" fmla="*/ 180688 h 262175"/>
              <a:gd name="connsiteX385" fmla="*/ 3206852 w 6487123"/>
              <a:gd name="connsiteY385" fmla="*/ 170101 h 262175"/>
              <a:gd name="connsiteX386" fmla="*/ 2928003 w 6487123"/>
              <a:gd name="connsiteY386" fmla="*/ 28956 h 262175"/>
              <a:gd name="connsiteX387" fmla="*/ 2928003 w 6487123"/>
              <a:gd name="connsiteY387" fmla="*/ 75427 h 262175"/>
              <a:gd name="connsiteX388" fmla="*/ 2985949 w 6487123"/>
              <a:gd name="connsiteY388" fmla="*/ 75427 h 262175"/>
              <a:gd name="connsiteX389" fmla="*/ 2985949 w 6487123"/>
              <a:gd name="connsiteY389" fmla="*/ 28956 h 262175"/>
              <a:gd name="connsiteX390" fmla="*/ 13735 w 6487123"/>
              <a:gd name="connsiteY390" fmla="*/ 28077 h 262175"/>
              <a:gd name="connsiteX391" fmla="*/ 13735 w 6487123"/>
              <a:gd name="connsiteY391" fmla="*/ 232360 h 262175"/>
              <a:gd name="connsiteX392" fmla="*/ 221460 w 6487123"/>
              <a:gd name="connsiteY392" fmla="*/ 232360 h 262175"/>
              <a:gd name="connsiteX393" fmla="*/ 221460 w 6487123"/>
              <a:gd name="connsiteY393" fmla="*/ 28077 h 262175"/>
              <a:gd name="connsiteX394" fmla="*/ 4712654 w 6487123"/>
              <a:gd name="connsiteY394" fmla="*/ 27539 h 262175"/>
              <a:gd name="connsiteX395" fmla="*/ 4775259 w 6487123"/>
              <a:gd name="connsiteY395" fmla="*/ 56462 h 262175"/>
              <a:gd name="connsiteX396" fmla="*/ 4799557 w 6487123"/>
              <a:gd name="connsiteY396" fmla="*/ 135094 h 262175"/>
              <a:gd name="connsiteX397" fmla="*/ 4775259 w 6487123"/>
              <a:gd name="connsiteY397" fmla="*/ 214552 h 262175"/>
              <a:gd name="connsiteX398" fmla="*/ 4712654 w 6487123"/>
              <a:gd name="connsiteY398" fmla="*/ 244086 h 262175"/>
              <a:gd name="connsiteX399" fmla="*/ 4650409 w 6487123"/>
              <a:gd name="connsiteY399" fmla="*/ 214552 h 262175"/>
              <a:gd name="connsiteX400" fmla="*/ 4626039 w 6487123"/>
              <a:gd name="connsiteY400" fmla="*/ 135094 h 262175"/>
              <a:gd name="connsiteX401" fmla="*/ 4650409 w 6487123"/>
              <a:gd name="connsiteY401" fmla="*/ 56462 h 262175"/>
              <a:gd name="connsiteX402" fmla="*/ 4712654 w 6487123"/>
              <a:gd name="connsiteY402" fmla="*/ 27539 h 262175"/>
              <a:gd name="connsiteX403" fmla="*/ 3822807 w 6487123"/>
              <a:gd name="connsiteY403" fmla="*/ 27539 h 262175"/>
              <a:gd name="connsiteX404" fmla="*/ 3858132 w 6487123"/>
              <a:gd name="connsiteY404" fmla="*/ 35627 h 262175"/>
              <a:gd name="connsiteX405" fmla="*/ 3880736 w 6487123"/>
              <a:gd name="connsiteY405" fmla="*/ 52751 h 262175"/>
              <a:gd name="connsiteX406" fmla="*/ 3870718 w 6487123"/>
              <a:gd name="connsiteY406" fmla="*/ 63943 h 262175"/>
              <a:gd name="connsiteX407" fmla="*/ 3851430 w 6487123"/>
              <a:gd name="connsiteY407" fmla="*/ 49164 h 262175"/>
              <a:gd name="connsiteX408" fmla="*/ 3823095 w 6487123"/>
              <a:gd name="connsiteY408" fmla="*/ 42994 h 262175"/>
              <a:gd name="connsiteX409" fmla="*/ 3767929 w 6487123"/>
              <a:gd name="connsiteY409" fmla="*/ 67853 h 262175"/>
              <a:gd name="connsiteX410" fmla="*/ 3747626 w 6487123"/>
              <a:gd name="connsiteY410" fmla="*/ 135112 h 262175"/>
              <a:gd name="connsiteX411" fmla="*/ 3767139 w 6487123"/>
              <a:gd name="connsiteY411" fmla="*/ 203272 h 262175"/>
              <a:gd name="connsiteX412" fmla="*/ 3821946 w 6487123"/>
              <a:gd name="connsiteY412" fmla="*/ 228630 h 262175"/>
              <a:gd name="connsiteX413" fmla="*/ 3847307 w 6487123"/>
              <a:gd name="connsiteY413" fmla="*/ 224720 h 262175"/>
              <a:gd name="connsiteX414" fmla="*/ 3866424 w 6487123"/>
              <a:gd name="connsiteY414" fmla="*/ 213707 h 262175"/>
              <a:gd name="connsiteX415" fmla="*/ 3866424 w 6487123"/>
              <a:gd name="connsiteY415" fmla="*/ 150854 h 262175"/>
              <a:gd name="connsiteX416" fmla="*/ 3817929 w 6487123"/>
              <a:gd name="connsiteY416" fmla="*/ 150854 h 262175"/>
              <a:gd name="connsiteX417" fmla="*/ 3817929 w 6487123"/>
              <a:gd name="connsiteY417" fmla="*/ 136260 h 262175"/>
              <a:gd name="connsiteX418" fmla="*/ 3883026 w 6487123"/>
              <a:gd name="connsiteY418" fmla="*/ 136260 h 262175"/>
              <a:gd name="connsiteX419" fmla="*/ 3883026 w 6487123"/>
              <a:gd name="connsiteY419" fmla="*/ 220307 h 262175"/>
              <a:gd name="connsiteX420" fmla="*/ 3857126 w 6487123"/>
              <a:gd name="connsiteY420" fmla="*/ 237464 h 262175"/>
              <a:gd name="connsiteX421" fmla="*/ 3820225 w 6487123"/>
              <a:gd name="connsiteY421" fmla="*/ 244086 h 262175"/>
              <a:gd name="connsiteX422" fmla="*/ 3754677 w 6487123"/>
              <a:gd name="connsiteY422" fmla="*/ 214946 h 262175"/>
              <a:gd name="connsiteX423" fmla="*/ 3729590 w 6487123"/>
              <a:gd name="connsiteY423" fmla="*/ 135686 h 262175"/>
              <a:gd name="connsiteX424" fmla="*/ 3755538 w 6487123"/>
              <a:gd name="connsiteY424" fmla="*/ 56538 h 262175"/>
              <a:gd name="connsiteX425" fmla="*/ 3822807 w 6487123"/>
              <a:gd name="connsiteY425" fmla="*/ 27539 h 262175"/>
              <a:gd name="connsiteX426" fmla="*/ 3584847 w 6487123"/>
              <a:gd name="connsiteY426" fmla="*/ 27539 h 262175"/>
              <a:gd name="connsiteX427" fmla="*/ 3633719 w 6487123"/>
              <a:gd name="connsiteY427" fmla="*/ 52340 h 262175"/>
              <a:gd name="connsiteX428" fmla="*/ 3652245 w 6487123"/>
              <a:gd name="connsiteY428" fmla="*/ 124491 h 262175"/>
              <a:gd name="connsiteX429" fmla="*/ 3641690 w 6487123"/>
              <a:gd name="connsiteY429" fmla="*/ 194637 h 262175"/>
              <a:gd name="connsiteX430" fmla="*/ 3614820 w 6487123"/>
              <a:gd name="connsiteY430" fmla="*/ 232650 h 262175"/>
              <a:gd name="connsiteX431" fmla="*/ 3578821 w 6487123"/>
              <a:gd name="connsiteY431" fmla="*/ 244086 h 262175"/>
              <a:gd name="connsiteX432" fmla="*/ 3552280 w 6487123"/>
              <a:gd name="connsiteY432" fmla="*/ 238467 h 262175"/>
              <a:gd name="connsiteX433" fmla="*/ 3532649 w 6487123"/>
              <a:gd name="connsiteY433" fmla="*/ 224037 h 262175"/>
              <a:gd name="connsiteX434" fmla="*/ 3542667 w 6487123"/>
              <a:gd name="connsiteY434" fmla="*/ 213131 h 262175"/>
              <a:gd name="connsiteX435" fmla="*/ 3559055 w 6487123"/>
              <a:gd name="connsiteY435" fmla="*/ 225544 h 262175"/>
              <a:gd name="connsiteX436" fmla="*/ 3579107 w 6487123"/>
              <a:gd name="connsiteY436" fmla="*/ 229778 h 262175"/>
              <a:gd name="connsiteX437" fmla="*/ 3617742 w 6487123"/>
              <a:gd name="connsiteY437" fmla="*/ 208114 h 262175"/>
              <a:gd name="connsiteX438" fmla="*/ 3635929 w 6487123"/>
              <a:gd name="connsiteY438" fmla="*/ 132239 h 262175"/>
              <a:gd name="connsiteX439" fmla="*/ 3612540 w 6487123"/>
              <a:gd name="connsiteY439" fmla="*/ 152376 h 262175"/>
              <a:gd name="connsiteX440" fmla="*/ 3584847 w 6487123"/>
              <a:gd name="connsiteY440" fmla="*/ 160034 h 262175"/>
              <a:gd name="connsiteX441" fmla="*/ 3543472 w 6487123"/>
              <a:gd name="connsiteY441" fmla="*/ 143123 h 262175"/>
              <a:gd name="connsiteX442" fmla="*/ 3528355 w 6487123"/>
              <a:gd name="connsiteY442" fmla="*/ 94360 h 262175"/>
              <a:gd name="connsiteX443" fmla="*/ 3545194 w 6487123"/>
              <a:gd name="connsiteY443" fmla="*/ 46207 h 262175"/>
              <a:gd name="connsiteX444" fmla="*/ 3584847 w 6487123"/>
              <a:gd name="connsiteY444" fmla="*/ 27539 h 262175"/>
              <a:gd name="connsiteX445" fmla="*/ 5139149 w 6487123"/>
              <a:gd name="connsiteY445" fmla="*/ 24671 h 262175"/>
              <a:gd name="connsiteX446" fmla="*/ 5148962 w 6487123"/>
              <a:gd name="connsiteY446" fmla="*/ 28323 h 262175"/>
              <a:gd name="connsiteX447" fmla="*/ 5153188 w 6487123"/>
              <a:gd name="connsiteY447" fmla="*/ 38421 h 262175"/>
              <a:gd name="connsiteX448" fmla="*/ 5148962 w 6487123"/>
              <a:gd name="connsiteY448" fmla="*/ 47911 h 262175"/>
              <a:gd name="connsiteX449" fmla="*/ 5139149 w 6487123"/>
              <a:gd name="connsiteY449" fmla="*/ 51600 h 262175"/>
              <a:gd name="connsiteX450" fmla="*/ 5129229 w 6487123"/>
              <a:gd name="connsiteY450" fmla="*/ 47911 h 262175"/>
              <a:gd name="connsiteX451" fmla="*/ 5125111 w 6487123"/>
              <a:gd name="connsiteY451" fmla="*/ 38421 h 262175"/>
              <a:gd name="connsiteX452" fmla="*/ 5129229 w 6487123"/>
              <a:gd name="connsiteY452" fmla="*/ 28323 h 262175"/>
              <a:gd name="connsiteX453" fmla="*/ 5139149 w 6487123"/>
              <a:gd name="connsiteY453" fmla="*/ 24671 h 262175"/>
              <a:gd name="connsiteX454" fmla="*/ 6048508 w 6487123"/>
              <a:gd name="connsiteY454" fmla="*/ 24653 h 262175"/>
              <a:gd name="connsiteX455" fmla="*/ 6074075 w 6487123"/>
              <a:gd name="connsiteY455" fmla="*/ 42008 h 262175"/>
              <a:gd name="connsiteX456" fmla="*/ 6093833 w 6487123"/>
              <a:gd name="connsiteY456" fmla="*/ 60224 h 262175"/>
              <a:gd name="connsiteX457" fmla="*/ 6086661 w 6487123"/>
              <a:gd name="connsiteY457" fmla="*/ 70837 h 262175"/>
              <a:gd name="connsiteX458" fmla="*/ 6066616 w 6487123"/>
              <a:gd name="connsiteY458" fmla="*/ 52299 h 262175"/>
              <a:gd name="connsiteX459" fmla="*/ 6040763 w 6487123"/>
              <a:gd name="connsiteY459" fmla="*/ 34406 h 262175"/>
              <a:gd name="connsiteX460" fmla="*/ 5920567 w 6487123"/>
              <a:gd name="connsiteY460" fmla="*/ 20350 h 262175"/>
              <a:gd name="connsiteX461" fmla="*/ 5931970 w 6487123"/>
              <a:gd name="connsiteY461" fmla="*/ 52012 h 262175"/>
              <a:gd name="connsiteX462" fmla="*/ 5938639 w 6487123"/>
              <a:gd name="connsiteY462" fmla="*/ 81738 h 262175"/>
              <a:gd name="connsiteX463" fmla="*/ 5926878 w 6487123"/>
              <a:gd name="connsiteY463" fmla="*/ 84894 h 262175"/>
              <a:gd name="connsiteX464" fmla="*/ 5920531 w 6487123"/>
              <a:gd name="connsiteY464" fmla="*/ 54988 h 262175"/>
              <a:gd name="connsiteX465" fmla="*/ 5909667 w 6487123"/>
              <a:gd name="connsiteY465" fmla="*/ 22931 h 262175"/>
              <a:gd name="connsiteX466" fmla="*/ 6000889 w 6487123"/>
              <a:gd name="connsiteY466" fmla="*/ 19489 h 262175"/>
              <a:gd name="connsiteX467" fmla="*/ 6013797 w 6487123"/>
              <a:gd name="connsiteY467" fmla="*/ 23218 h 262175"/>
              <a:gd name="connsiteX468" fmla="*/ 6001965 w 6487123"/>
              <a:gd name="connsiteY468" fmla="*/ 56709 h 262175"/>
              <a:gd name="connsiteX469" fmla="*/ 5989701 w 6487123"/>
              <a:gd name="connsiteY469" fmla="*/ 86328 h 262175"/>
              <a:gd name="connsiteX470" fmla="*/ 5980234 w 6487123"/>
              <a:gd name="connsiteY470" fmla="*/ 82886 h 262175"/>
              <a:gd name="connsiteX471" fmla="*/ 5991423 w 6487123"/>
              <a:gd name="connsiteY471" fmla="*/ 52048 h 262175"/>
              <a:gd name="connsiteX472" fmla="*/ 6000889 w 6487123"/>
              <a:gd name="connsiteY472" fmla="*/ 19489 h 262175"/>
              <a:gd name="connsiteX473" fmla="*/ 2893292 w 6487123"/>
              <a:gd name="connsiteY473" fmla="*/ 16047 h 262175"/>
              <a:gd name="connsiteX474" fmla="*/ 3022381 w 6487123"/>
              <a:gd name="connsiteY474" fmla="*/ 16047 h 262175"/>
              <a:gd name="connsiteX475" fmla="*/ 3022381 w 6487123"/>
              <a:gd name="connsiteY475" fmla="*/ 28956 h 262175"/>
              <a:gd name="connsiteX476" fmla="*/ 2999432 w 6487123"/>
              <a:gd name="connsiteY476" fmla="*/ 28956 h 262175"/>
              <a:gd name="connsiteX477" fmla="*/ 2999432 w 6487123"/>
              <a:gd name="connsiteY477" fmla="*/ 188165 h 262175"/>
              <a:gd name="connsiteX478" fmla="*/ 3024675 w 6487123"/>
              <a:gd name="connsiteY478" fmla="*/ 183575 h 262175"/>
              <a:gd name="connsiteX479" fmla="*/ 3025537 w 6487123"/>
              <a:gd name="connsiteY479" fmla="*/ 195910 h 262175"/>
              <a:gd name="connsiteX480" fmla="*/ 2999432 w 6487123"/>
              <a:gd name="connsiteY480" fmla="*/ 200787 h 262175"/>
              <a:gd name="connsiteX481" fmla="*/ 2999432 w 6487123"/>
              <a:gd name="connsiteY481" fmla="*/ 261028 h 262175"/>
              <a:gd name="connsiteX482" fmla="*/ 2985949 w 6487123"/>
              <a:gd name="connsiteY482" fmla="*/ 261028 h 262175"/>
              <a:gd name="connsiteX483" fmla="*/ 2985949 w 6487123"/>
              <a:gd name="connsiteY483" fmla="*/ 203368 h 262175"/>
              <a:gd name="connsiteX484" fmla="*/ 2937182 w 6487123"/>
              <a:gd name="connsiteY484" fmla="*/ 212190 h 262175"/>
              <a:gd name="connsiteX485" fmla="*/ 2894439 w 6487123"/>
              <a:gd name="connsiteY485" fmla="*/ 219720 h 262175"/>
              <a:gd name="connsiteX486" fmla="*/ 2891284 w 6487123"/>
              <a:gd name="connsiteY486" fmla="*/ 206237 h 262175"/>
              <a:gd name="connsiteX487" fmla="*/ 2914520 w 6487123"/>
              <a:gd name="connsiteY487" fmla="*/ 202508 h 262175"/>
              <a:gd name="connsiteX488" fmla="*/ 2914520 w 6487123"/>
              <a:gd name="connsiteY488" fmla="*/ 28956 h 262175"/>
              <a:gd name="connsiteX489" fmla="*/ 2893292 w 6487123"/>
              <a:gd name="connsiteY489" fmla="*/ 28956 h 262175"/>
              <a:gd name="connsiteX490" fmla="*/ 4085430 w 6487123"/>
              <a:gd name="connsiteY490" fmla="*/ 14343 h 262175"/>
              <a:gd name="connsiteX491" fmla="*/ 4210212 w 6487123"/>
              <a:gd name="connsiteY491" fmla="*/ 14343 h 262175"/>
              <a:gd name="connsiteX492" fmla="*/ 4210177 w 6487123"/>
              <a:gd name="connsiteY492" fmla="*/ 16917 h 262175"/>
              <a:gd name="connsiteX493" fmla="*/ 4209926 w 6487123"/>
              <a:gd name="connsiteY493" fmla="*/ 21208 h 262175"/>
              <a:gd name="connsiteX494" fmla="*/ 4205227 w 6487123"/>
              <a:gd name="connsiteY494" fmla="*/ 78876 h 262175"/>
              <a:gd name="connsiteX495" fmla="*/ 4198163 w 6487123"/>
              <a:gd name="connsiteY495" fmla="*/ 101245 h 262175"/>
              <a:gd name="connsiteX496" fmla="*/ 4191745 w 6487123"/>
              <a:gd name="connsiteY496" fmla="*/ 105606 h 262175"/>
              <a:gd name="connsiteX497" fmla="*/ 4182957 w 6487123"/>
              <a:gd name="connsiteY497" fmla="*/ 106964 h 262175"/>
              <a:gd name="connsiteX498" fmla="*/ 4169938 w 6487123"/>
              <a:gd name="connsiteY498" fmla="*/ 107216 h 262175"/>
              <a:gd name="connsiteX499" fmla="*/ 4151969 w 6487123"/>
              <a:gd name="connsiteY499" fmla="*/ 106392 h 262175"/>
              <a:gd name="connsiteX500" fmla="*/ 4150750 w 6487123"/>
              <a:gd name="connsiteY500" fmla="*/ 100243 h 262175"/>
              <a:gd name="connsiteX501" fmla="*/ 4148240 w 6487123"/>
              <a:gd name="connsiteY501" fmla="*/ 94090 h 262175"/>
              <a:gd name="connsiteX502" fmla="*/ 4166460 w 6487123"/>
              <a:gd name="connsiteY502" fmla="*/ 95347 h 262175"/>
              <a:gd name="connsiteX503" fmla="*/ 4177793 w 6487123"/>
              <a:gd name="connsiteY503" fmla="*/ 95525 h 262175"/>
              <a:gd name="connsiteX504" fmla="*/ 4183459 w 6487123"/>
              <a:gd name="connsiteY504" fmla="*/ 95095 h 262175"/>
              <a:gd name="connsiteX505" fmla="*/ 4186974 w 6487123"/>
              <a:gd name="connsiteY505" fmla="*/ 92942 h 262175"/>
              <a:gd name="connsiteX506" fmla="*/ 4192462 w 6487123"/>
              <a:gd name="connsiteY506" fmla="*/ 75001 h 262175"/>
              <a:gd name="connsiteX507" fmla="*/ 4196443 w 6487123"/>
              <a:gd name="connsiteY507" fmla="*/ 26929 h 262175"/>
              <a:gd name="connsiteX508" fmla="*/ 4144223 w 6487123"/>
              <a:gd name="connsiteY508" fmla="*/ 26929 h 262175"/>
              <a:gd name="connsiteX509" fmla="*/ 4126688 w 6487123"/>
              <a:gd name="connsiteY509" fmla="*/ 84247 h 262175"/>
              <a:gd name="connsiteX510" fmla="*/ 4087441 w 6487123"/>
              <a:gd name="connsiteY510" fmla="*/ 120473 h 262175"/>
              <a:gd name="connsiteX511" fmla="*/ 4082452 w 6487123"/>
              <a:gd name="connsiteY511" fmla="*/ 115767 h 262175"/>
              <a:gd name="connsiteX512" fmla="*/ 4076820 w 6487123"/>
              <a:gd name="connsiteY512" fmla="*/ 111276 h 262175"/>
              <a:gd name="connsiteX513" fmla="*/ 4114385 w 6487123"/>
              <a:gd name="connsiteY513" fmla="*/ 79122 h 262175"/>
              <a:gd name="connsiteX514" fmla="*/ 4130451 w 6487123"/>
              <a:gd name="connsiteY514" fmla="*/ 26929 h 262175"/>
              <a:gd name="connsiteX515" fmla="*/ 4085430 w 6487123"/>
              <a:gd name="connsiteY515" fmla="*/ 26929 h 262175"/>
              <a:gd name="connsiteX516" fmla="*/ 0 w 6487123"/>
              <a:gd name="connsiteY516" fmla="*/ 14343 h 262175"/>
              <a:gd name="connsiteX517" fmla="*/ 235480 w 6487123"/>
              <a:gd name="connsiteY517" fmla="*/ 14343 h 262175"/>
              <a:gd name="connsiteX518" fmla="*/ 235480 w 6487123"/>
              <a:gd name="connsiteY518" fmla="*/ 261010 h 262175"/>
              <a:gd name="connsiteX519" fmla="*/ 221460 w 6487123"/>
              <a:gd name="connsiteY519" fmla="*/ 261010 h 262175"/>
              <a:gd name="connsiteX520" fmla="*/ 221460 w 6487123"/>
              <a:gd name="connsiteY520" fmla="*/ 245520 h 262175"/>
              <a:gd name="connsiteX521" fmla="*/ 13735 w 6487123"/>
              <a:gd name="connsiteY521" fmla="*/ 245520 h 262175"/>
              <a:gd name="connsiteX522" fmla="*/ 13735 w 6487123"/>
              <a:gd name="connsiteY522" fmla="*/ 261010 h 262175"/>
              <a:gd name="connsiteX523" fmla="*/ 0 w 6487123"/>
              <a:gd name="connsiteY523" fmla="*/ 261010 h 262175"/>
              <a:gd name="connsiteX524" fmla="*/ 5602435 w 6487123"/>
              <a:gd name="connsiteY524" fmla="*/ 13751 h 262175"/>
              <a:gd name="connsiteX525" fmla="*/ 5635890 w 6487123"/>
              <a:gd name="connsiteY525" fmla="*/ 27413 h 262175"/>
              <a:gd name="connsiteX526" fmla="*/ 5663537 w 6487123"/>
              <a:gd name="connsiteY526" fmla="*/ 43012 h 262175"/>
              <a:gd name="connsiteX527" fmla="*/ 5656078 w 6487123"/>
              <a:gd name="connsiteY527" fmla="*/ 54486 h 262175"/>
              <a:gd name="connsiteX528" fmla="*/ 5628647 w 6487123"/>
              <a:gd name="connsiteY528" fmla="*/ 38027 h 262175"/>
              <a:gd name="connsiteX529" fmla="*/ 5594976 w 6487123"/>
              <a:gd name="connsiteY529" fmla="*/ 23504 h 262175"/>
              <a:gd name="connsiteX530" fmla="*/ 5046904 w 6487123"/>
              <a:gd name="connsiteY530" fmla="*/ 8606 h 262175"/>
              <a:gd name="connsiteX531" fmla="*/ 5058594 w 6487123"/>
              <a:gd name="connsiteY531" fmla="*/ 10001 h 262175"/>
              <a:gd name="connsiteX532" fmla="*/ 5069854 w 6487123"/>
              <a:gd name="connsiteY532" fmla="*/ 13756 h 262175"/>
              <a:gd name="connsiteX533" fmla="*/ 5065839 w 6487123"/>
              <a:gd name="connsiteY533" fmla="*/ 26932 h 262175"/>
              <a:gd name="connsiteX534" fmla="*/ 5047765 w 6487123"/>
              <a:gd name="connsiteY534" fmla="*/ 22626 h 262175"/>
              <a:gd name="connsiteX535" fmla="*/ 5029873 w 6487123"/>
              <a:gd name="connsiteY535" fmla="*/ 31344 h 262175"/>
              <a:gd name="connsiteX536" fmla="*/ 5024243 w 6487123"/>
              <a:gd name="connsiteY536" fmla="*/ 56208 h 262175"/>
              <a:gd name="connsiteX537" fmla="*/ 5024243 w 6487123"/>
              <a:gd name="connsiteY537" fmla="*/ 87494 h 262175"/>
              <a:gd name="connsiteX538" fmla="*/ 5058953 w 6487123"/>
              <a:gd name="connsiteY538" fmla="*/ 87494 h 262175"/>
              <a:gd name="connsiteX539" fmla="*/ 5058953 w 6487123"/>
              <a:gd name="connsiteY539" fmla="*/ 101514 h 262175"/>
              <a:gd name="connsiteX540" fmla="*/ 5024243 w 6487123"/>
              <a:gd name="connsiteY540" fmla="*/ 101514 h 262175"/>
              <a:gd name="connsiteX541" fmla="*/ 5024243 w 6487123"/>
              <a:gd name="connsiteY541" fmla="*/ 240356 h 262175"/>
              <a:gd name="connsiteX542" fmla="*/ 5007641 w 6487123"/>
              <a:gd name="connsiteY542" fmla="*/ 240356 h 262175"/>
              <a:gd name="connsiteX543" fmla="*/ 5007641 w 6487123"/>
              <a:gd name="connsiteY543" fmla="*/ 101514 h 262175"/>
              <a:gd name="connsiteX544" fmla="*/ 4986413 w 6487123"/>
              <a:gd name="connsiteY544" fmla="*/ 101514 h 262175"/>
              <a:gd name="connsiteX545" fmla="*/ 4986413 w 6487123"/>
              <a:gd name="connsiteY545" fmla="*/ 88924 h 262175"/>
              <a:gd name="connsiteX546" fmla="*/ 5007641 w 6487123"/>
              <a:gd name="connsiteY546" fmla="*/ 87494 h 262175"/>
              <a:gd name="connsiteX547" fmla="*/ 5007641 w 6487123"/>
              <a:gd name="connsiteY547" fmla="*/ 55347 h 262175"/>
              <a:gd name="connsiteX548" fmla="*/ 5017593 w 6487123"/>
              <a:gd name="connsiteY548" fmla="*/ 20567 h 262175"/>
              <a:gd name="connsiteX549" fmla="*/ 5046904 w 6487123"/>
              <a:gd name="connsiteY549" fmla="*/ 8606 h 262175"/>
              <a:gd name="connsiteX550" fmla="*/ 4921401 w 6487123"/>
              <a:gd name="connsiteY550" fmla="*/ 8606 h 262175"/>
              <a:gd name="connsiteX551" fmla="*/ 4933091 w 6487123"/>
              <a:gd name="connsiteY551" fmla="*/ 10001 h 262175"/>
              <a:gd name="connsiteX552" fmla="*/ 4944351 w 6487123"/>
              <a:gd name="connsiteY552" fmla="*/ 13756 h 262175"/>
              <a:gd name="connsiteX553" fmla="*/ 4940335 w 6487123"/>
              <a:gd name="connsiteY553" fmla="*/ 26932 h 262175"/>
              <a:gd name="connsiteX554" fmla="*/ 4922263 w 6487123"/>
              <a:gd name="connsiteY554" fmla="*/ 22626 h 262175"/>
              <a:gd name="connsiteX555" fmla="*/ 4904370 w 6487123"/>
              <a:gd name="connsiteY555" fmla="*/ 31344 h 262175"/>
              <a:gd name="connsiteX556" fmla="*/ 4898740 w 6487123"/>
              <a:gd name="connsiteY556" fmla="*/ 56208 h 262175"/>
              <a:gd name="connsiteX557" fmla="*/ 4898740 w 6487123"/>
              <a:gd name="connsiteY557" fmla="*/ 87494 h 262175"/>
              <a:gd name="connsiteX558" fmla="*/ 4933450 w 6487123"/>
              <a:gd name="connsiteY558" fmla="*/ 87494 h 262175"/>
              <a:gd name="connsiteX559" fmla="*/ 4933450 w 6487123"/>
              <a:gd name="connsiteY559" fmla="*/ 101514 h 262175"/>
              <a:gd name="connsiteX560" fmla="*/ 4898740 w 6487123"/>
              <a:gd name="connsiteY560" fmla="*/ 101514 h 262175"/>
              <a:gd name="connsiteX561" fmla="*/ 4898740 w 6487123"/>
              <a:gd name="connsiteY561" fmla="*/ 240356 h 262175"/>
              <a:gd name="connsiteX562" fmla="*/ 4882138 w 6487123"/>
              <a:gd name="connsiteY562" fmla="*/ 240356 h 262175"/>
              <a:gd name="connsiteX563" fmla="*/ 4882138 w 6487123"/>
              <a:gd name="connsiteY563" fmla="*/ 101514 h 262175"/>
              <a:gd name="connsiteX564" fmla="*/ 4860909 w 6487123"/>
              <a:gd name="connsiteY564" fmla="*/ 101514 h 262175"/>
              <a:gd name="connsiteX565" fmla="*/ 4860909 w 6487123"/>
              <a:gd name="connsiteY565" fmla="*/ 88924 h 262175"/>
              <a:gd name="connsiteX566" fmla="*/ 4882138 w 6487123"/>
              <a:gd name="connsiteY566" fmla="*/ 87494 h 262175"/>
              <a:gd name="connsiteX567" fmla="*/ 4882138 w 6487123"/>
              <a:gd name="connsiteY567" fmla="*/ 55347 h 262175"/>
              <a:gd name="connsiteX568" fmla="*/ 4892090 w 6487123"/>
              <a:gd name="connsiteY568" fmla="*/ 20567 h 262175"/>
              <a:gd name="connsiteX569" fmla="*/ 4921401 w 6487123"/>
              <a:gd name="connsiteY569" fmla="*/ 8606 h 262175"/>
              <a:gd name="connsiteX570" fmla="*/ 5953843 w 6487123"/>
              <a:gd name="connsiteY570" fmla="*/ 1990 h 262175"/>
              <a:gd name="connsiteX571" fmla="*/ 5967039 w 6487123"/>
              <a:gd name="connsiteY571" fmla="*/ 1990 h 262175"/>
              <a:gd name="connsiteX572" fmla="*/ 5967039 w 6487123"/>
              <a:gd name="connsiteY572" fmla="*/ 97803 h 262175"/>
              <a:gd name="connsiteX573" fmla="*/ 6016666 w 6487123"/>
              <a:gd name="connsiteY573" fmla="*/ 97803 h 262175"/>
              <a:gd name="connsiteX574" fmla="*/ 6016666 w 6487123"/>
              <a:gd name="connsiteY574" fmla="*/ 110998 h 262175"/>
              <a:gd name="connsiteX575" fmla="*/ 5967039 w 6487123"/>
              <a:gd name="connsiteY575" fmla="*/ 110998 h 262175"/>
              <a:gd name="connsiteX576" fmla="*/ 5967039 w 6487123"/>
              <a:gd name="connsiteY576" fmla="*/ 116162 h 262175"/>
              <a:gd name="connsiteX577" fmla="*/ 5980585 w 6487123"/>
              <a:gd name="connsiteY577" fmla="*/ 134383 h 262175"/>
              <a:gd name="connsiteX578" fmla="*/ 5998530 w 6487123"/>
              <a:gd name="connsiteY578" fmla="*/ 159616 h 262175"/>
              <a:gd name="connsiteX579" fmla="*/ 6010929 w 6487123"/>
              <a:gd name="connsiteY579" fmla="*/ 177838 h 262175"/>
              <a:gd name="connsiteX580" fmla="*/ 6000889 w 6487123"/>
              <a:gd name="connsiteY580" fmla="*/ 189025 h 262175"/>
              <a:gd name="connsiteX581" fmla="*/ 5992177 w 6487123"/>
              <a:gd name="connsiteY581" fmla="*/ 173184 h 262175"/>
              <a:gd name="connsiteX582" fmla="*/ 5979575 w 6487123"/>
              <a:gd name="connsiteY582" fmla="*/ 152561 h 262175"/>
              <a:gd name="connsiteX583" fmla="*/ 5967039 w 6487123"/>
              <a:gd name="connsiteY583" fmla="*/ 133087 h 262175"/>
              <a:gd name="connsiteX584" fmla="*/ 5967039 w 6487123"/>
              <a:gd name="connsiteY584" fmla="*/ 261028 h 262175"/>
              <a:gd name="connsiteX585" fmla="*/ 5953843 w 6487123"/>
              <a:gd name="connsiteY585" fmla="*/ 261028 h 262175"/>
              <a:gd name="connsiteX586" fmla="*/ 5953843 w 6487123"/>
              <a:gd name="connsiteY586" fmla="*/ 134521 h 262175"/>
              <a:gd name="connsiteX587" fmla="*/ 5933547 w 6487123"/>
              <a:gd name="connsiteY587" fmla="*/ 182965 h 262175"/>
              <a:gd name="connsiteX588" fmla="*/ 5910241 w 6487123"/>
              <a:gd name="connsiteY588" fmla="*/ 221728 h 262175"/>
              <a:gd name="connsiteX589" fmla="*/ 5906691 w 6487123"/>
              <a:gd name="connsiteY589" fmla="*/ 215237 h 262175"/>
              <a:gd name="connsiteX590" fmla="*/ 5902495 w 6487123"/>
              <a:gd name="connsiteY590" fmla="*/ 209393 h 262175"/>
              <a:gd name="connsiteX591" fmla="*/ 5920471 w 6487123"/>
              <a:gd name="connsiteY591" fmla="*/ 182289 h 262175"/>
              <a:gd name="connsiteX592" fmla="*/ 5937491 w 6487123"/>
              <a:gd name="connsiteY592" fmla="*/ 147472 h 262175"/>
              <a:gd name="connsiteX593" fmla="*/ 5950687 w 6487123"/>
              <a:gd name="connsiteY593" fmla="*/ 110998 h 262175"/>
              <a:gd name="connsiteX594" fmla="*/ 5906223 w 6487123"/>
              <a:gd name="connsiteY594" fmla="*/ 110998 h 262175"/>
              <a:gd name="connsiteX595" fmla="*/ 5906223 w 6487123"/>
              <a:gd name="connsiteY595" fmla="*/ 97803 h 262175"/>
              <a:gd name="connsiteX596" fmla="*/ 5953843 w 6487123"/>
              <a:gd name="connsiteY596" fmla="*/ 97803 h 262175"/>
              <a:gd name="connsiteX597" fmla="*/ 6113626 w 6487123"/>
              <a:gd name="connsiteY597" fmla="*/ 1704 h 262175"/>
              <a:gd name="connsiteX598" fmla="*/ 6126821 w 6487123"/>
              <a:gd name="connsiteY598" fmla="*/ 1704 h 262175"/>
              <a:gd name="connsiteX599" fmla="*/ 6126821 w 6487123"/>
              <a:gd name="connsiteY599" fmla="*/ 165502 h 262175"/>
              <a:gd name="connsiteX600" fmla="*/ 6162967 w 6487123"/>
              <a:gd name="connsiteY600" fmla="*/ 159192 h 262175"/>
              <a:gd name="connsiteX601" fmla="*/ 6165261 w 6487123"/>
              <a:gd name="connsiteY601" fmla="*/ 171526 h 262175"/>
              <a:gd name="connsiteX602" fmla="*/ 6126821 w 6487123"/>
              <a:gd name="connsiteY602" fmla="*/ 178411 h 262175"/>
              <a:gd name="connsiteX603" fmla="*/ 6126821 w 6487123"/>
              <a:gd name="connsiteY603" fmla="*/ 261028 h 262175"/>
              <a:gd name="connsiteX604" fmla="*/ 6113626 w 6487123"/>
              <a:gd name="connsiteY604" fmla="*/ 261028 h 262175"/>
              <a:gd name="connsiteX605" fmla="*/ 6113626 w 6487123"/>
              <a:gd name="connsiteY605" fmla="*/ 180706 h 262175"/>
              <a:gd name="connsiteX606" fmla="*/ 6018675 w 6487123"/>
              <a:gd name="connsiteY606" fmla="*/ 198205 h 262175"/>
              <a:gd name="connsiteX607" fmla="*/ 6016092 w 6487123"/>
              <a:gd name="connsiteY607" fmla="*/ 185582 h 262175"/>
              <a:gd name="connsiteX608" fmla="*/ 6113626 w 6487123"/>
              <a:gd name="connsiteY608" fmla="*/ 168085 h 262175"/>
              <a:gd name="connsiteX609" fmla="*/ 5710583 w 6487123"/>
              <a:gd name="connsiteY609" fmla="*/ 1704 h 262175"/>
              <a:gd name="connsiteX610" fmla="*/ 5723779 w 6487123"/>
              <a:gd name="connsiteY610" fmla="*/ 3711 h 262175"/>
              <a:gd name="connsiteX611" fmla="*/ 5718077 w 6487123"/>
              <a:gd name="connsiteY611" fmla="*/ 16226 h 262175"/>
              <a:gd name="connsiteX612" fmla="*/ 5710870 w 6487123"/>
              <a:gd name="connsiteY612" fmla="*/ 28956 h 262175"/>
              <a:gd name="connsiteX613" fmla="*/ 5818444 w 6487123"/>
              <a:gd name="connsiteY613" fmla="*/ 28956 h 262175"/>
              <a:gd name="connsiteX614" fmla="*/ 5820739 w 6487123"/>
              <a:gd name="connsiteY614" fmla="*/ 28382 h 262175"/>
              <a:gd name="connsiteX615" fmla="*/ 5830205 w 6487123"/>
              <a:gd name="connsiteY615" fmla="*/ 31537 h 262175"/>
              <a:gd name="connsiteX616" fmla="*/ 5817763 w 6487123"/>
              <a:gd name="connsiteY616" fmla="*/ 54056 h 262175"/>
              <a:gd name="connsiteX617" fmla="*/ 5805535 w 6487123"/>
              <a:gd name="connsiteY617" fmla="*/ 73132 h 262175"/>
              <a:gd name="connsiteX618" fmla="*/ 5793773 w 6487123"/>
              <a:gd name="connsiteY618" fmla="*/ 69117 h 262175"/>
              <a:gd name="connsiteX619" fmla="*/ 5802021 w 6487123"/>
              <a:gd name="connsiteY619" fmla="*/ 55992 h 262175"/>
              <a:gd name="connsiteX620" fmla="*/ 5810698 w 6487123"/>
              <a:gd name="connsiteY620" fmla="*/ 40716 h 262175"/>
              <a:gd name="connsiteX621" fmla="*/ 5758201 w 6487123"/>
              <a:gd name="connsiteY621" fmla="*/ 40716 h 262175"/>
              <a:gd name="connsiteX622" fmla="*/ 5755225 w 6487123"/>
              <a:gd name="connsiteY622" fmla="*/ 50255 h 262175"/>
              <a:gd name="connsiteX623" fmla="*/ 5751604 w 6487123"/>
              <a:gd name="connsiteY623" fmla="*/ 59362 h 262175"/>
              <a:gd name="connsiteX624" fmla="*/ 5787713 w 6487123"/>
              <a:gd name="connsiteY624" fmla="*/ 93141 h 262175"/>
              <a:gd name="connsiteX625" fmla="*/ 5838237 w 6487123"/>
              <a:gd name="connsiteY625" fmla="*/ 113580 h 262175"/>
              <a:gd name="connsiteX626" fmla="*/ 5833719 w 6487123"/>
              <a:gd name="connsiteY626" fmla="*/ 118744 h 262175"/>
              <a:gd name="connsiteX627" fmla="*/ 5829631 w 6487123"/>
              <a:gd name="connsiteY627" fmla="*/ 124768 h 262175"/>
              <a:gd name="connsiteX628" fmla="*/ 5782299 w 6487123"/>
              <a:gd name="connsiteY628" fmla="*/ 103576 h 262175"/>
              <a:gd name="connsiteX629" fmla="*/ 5746154 w 6487123"/>
              <a:gd name="connsiteY629" fmla="*/ 70551 h 262175"/>
              <a:gd name="connsiteX630" fmla="*/ 5717181 w 6487123"/>
              <a:gd name="connsiteY630" fmla="*/ 103217 h 262175"/>
              <a:gd name="connsiteX631" fmla="*/ 5668413 w 6487123"/>
              <a:gd name="connsiteY631" fmla="*/ 126202 h 262175"/>
              <a:gd name="connsiteX632" fmla="*/ 5664935 w 6487123"/>
              <a:gd name="connsiteY632" fmla="*/ 120715 h 262175"/>
              <a:gd name="connsiteX633" fmla="*/ 5660381 w 6487123"/>
              <a:gd name="connsiteY633" fmla="*/ 115875 h 262175"/>
              <a:gd name="connsiteX634" fmla="*/ 5718759 w 6487123"/>
              <a:gd name="connsiteY634" fmla="*/ 85396 h 262175"/>
              <a:gd name="connsiteX635" fmla="*/ 5744433 w 6487123"/>
              <a:gd name="connsiteY635" fmla="*/ 40716 h 262175"/>
              <a:gd name="connsiteX636" fmla="*/ 5703411 w 6487123"/>
              <a:gd name="connsiteY636" fmla="*/ 40716 h 262175"/>
              <a:gd name="connsiteX637" fmla="*/ 5689605 w 6487123"/>
              <a:gd name="connsiteY637" fmla="*/ 57570 h 262175"/>
              <a:gd name="connsiteX638" fmla="*/ 5673003 w 6487123"/>
              <a:gd name="connsiteY638" fmla="*/ 73132 h 262175"/>
              <a:gd name="connsiteX639" fmla="*/ 5668306 w 6487123"/>
              <a:gd name="connsiteY639" fmla="*/ 68291 h 262175"/>
              <a:gd name="connsiteX640" fmla="*/ 5662963 w 6487123"/>
              <a:gd name="connsiteY640" fmla="*/ 64527 h 262175"/>
              <a:gd name="connsiteX641" fmla="*/ 5692797 w 6487123"/>
              <a:gd name="connsiteY641" fmla="*/ 33867 h 262175"/>
              <a:gd name="connsiteX642" fmla="*/ 5710583 w 6487123"/>
              <a:gd name="connsiteY642" fmla="*/ 1704 h 262175"/>
              <a:gd name="connsiteX643" fmla="*/ 4414818 w 6487123"/>
              <a:gd name="connsiteY643" fmla="*/ 1704 h 262175"/>
              <a:gd name="connsiteX644" fmla="*/ 4429161 w 6487123"/>
              <a:gd name="connsiteY644" fmla="*/ 1704 h 262175"/>
              <a:gd name="connsiteX645" fmla="*/ 4428157 w 6487123"/>
              <a:gd name="connsiteY645" fmla="*/ 40393 h 262175"/>
              <a:gd name="connsiteX646" fmla="*/ 4423711 w 6487123"/>
              <a:gd name="connsiteY646" fmla="*/ 86614 h 262175"/>
              <a:gd name="connsiteX647" fmla="*/ 4545915 w 6487123"/>
              <a:gd name="connsiteY647" fmla="*/ 86614 h 262175"/>
              <a:gd name="connsiteX648" fmla="*/ 4545915 w 6487123"/>
              <a:gd name="connsiteY648" fmla="*/ 100385 h 262175"/>
              <a:gd name="connsiteX649" fmla="*/ 4433465 w 6487123"/>
              <a:gd name="connsiteY649" fmla="*/ 100385 h 262175"/>
              <a:gd name="connsiteX650" fmla="*/ 4478359 w 6487123"/>
              <a:gd name="connsiteY650" fmla="*/ 190495 h 262175"/>
              <a:gd name="connsiteX651" fmla="*/ 4549931 w 6487123"/>
              <a:gd name="connsiteY651" fmla="*/ 248119 h 262175"/>
              <a:gd name="connsiteX652" fmla="*/ 4544337 w 6487123"/>
              <a:gd name="connsiteY652" fmla="*/ 254251 h 262175"/>
              <a:gd name="connsiteX653" fmla="*/ 4539604 w 6487123"/>
              <a:gd name="connsiteY653" fmla="*/ 261028 h 262175"/>
              <a:gd name="connsiteX654" fmla="*/ 4466597 w 6487123"/>
              <a:gd name="connsiteY654" fmla="*/ 199388 h 262175"/>
              <a:gd name="connsiteX655" fmla="*/ 4420269 w 6487123"/>
              <a:gd name="connsiteY655" fmla="*/ 104400 h 262175"/>
              <a:gd name="connsiteX656" fmla="*/ 4401080 w 6487123"/>
              <a:gd name="connsiteY656" fmla="*/ 164015 h 262175"/>
              <a:gd name="connsiteX657" fmla="*/ 4363533 w 6487123"/>
              <a:gd name="connsiteY657" fmla="*/ 218721 h 262175"/>
              <a:gd name="connsiteX658" fmla="*/ 4301507 w 6487123"/>
              <a:gd name="connsiteY658" fmla="*/ 261315 h 262175"/>
              <a:gd name="connsiteX659" fmla="*/ 4296881 w 6487123"/>
              <a:gd name="connsiteY659" fmla="*/ 255291 h 262175"/>
              <a:gd name="connsiteX660" fmla="*/ 4291179 w 6487123"/>
              <a:gd name="connsiteY660" fmla="*/ 250127 h 262175"/>
              <a:gd name="connsiteX661" fmla="*/ 4351697 w 6487123"/>
              <a:gd name="connsiteY661" fmla="*/ 209839 h 262175"/>
              <a:gd name="connsiteX662" fmla="*/ 4388247 w 6487123"/>
              <a:gd name="connsiteY662" fmla="*/ 157502 h 262175"/>
              <a:gd name="connsiteX663" fmla="*/ 4407073 w 6487123"/>
              <a:gd name="connsiteY663" fmla="*/ 100385 h 262175"/>
              <a:gd name="connsiteX664" fmla="*/ 4296343 w 6487123"/>
              <a:gd name="connsiteY664" fmla="*/ 100385 h 262175"/>
              <a:gd name="connsiteX665" fmla="*/ 4296343 w 6487123"/>
              <a:gd name="connsiteY665" fmla="*/ 86614 h 262175"/>
              <a:gd name="connsiteX666" fmla="*/ 4409368 w 6487123"/>
              <a:gd name="connsiteY666" fmla="*/ 86614 h 262175"/>
              <a:gd name="connsiteX667" fmla="*/ 4413921 w 6487123"/>
              <a:gd name="connsiteY667" fmla="*/ 40072 h 262175"/>
              <a:gd name="connsiteX668" fmla="*/ 4414818 w 6487123"/>
              <a:gd name="connsiteY668" fmla="*/ 1704 h 262175"/>
              <a:gd name="connsiteX669" fmla="*/ 2646589 w 6487123"/>
              <a:gd name="connsiteY669" fmla="*/ 1704 h 262175"/>
              <a:gd name="connsiteX670" fmla="*/ 2660358 w 6487123"/>
              <a:gd name="connsiteY670" fmla="*/ 1704 h 262175"/>
              <a:gd name="connsiteX671" fmla="*/ 2660358 w 6487123"/>
              <a:gd name="connsiteY671" fmla="*/ 26087 h 262175"/>
              <a:gd name="connsiteX672" fmla="*/ 2740393 w 6487123"/>
              <a:gd name="connsiteY672" fmla="*/ 26087 h 262175"/>
              <a:gd name="connsiteX673" fmla="*/ 2740393 w 6487123"/>
              <a:gd name="connsiteY673" fmla="*/ 1704 h 262175"/>
              <a:gd name="connsiteX674" fmla="*/ 2753876 w 6487123"/>
              <a:gd name="connsiteY674" fmla="*/ 1704 h 262175"/>
              <a:gd name="connsiteX675" fmla="*/ 2753876 w 6487123"/>
              <a:gd name="connsiteY675" fmla="*/ 26087 h 262175"/>
              <a:gd name="connsiteX676" fmla="*/ 2825018 w 6487123"/>
              <a:gd name="connsiteY676" fmla="*/ 26087 h 262175"/>
              <a:gd name="connsiteX677" fmla="*/ 2825018 w 6487123"/>
              <a:gd name="connsiteY677" fmla="*/ 38996 h 262175"/>
              <a:gd name="connsiteX678" fmla="*/ 2753876 w 6487123"/>
              <a:gd name="connsiteY678" fmla="*/ 38996 h 262175"/>
              <a:gd name="connsiteX679" fmla="*/ 2753876 w 6487123"/>
              <a:gd name="connsiteY679" fmla="*/ 64239 h 262175"/>
              <a:gd name="connsiteX680" fmla="*/ 2740393 w 6487123"/>
              <a:gd name="connsiteY680" fmla="*/ 64239 h 262175"/>
              <a:gd name="connsiteX681" fmla="*/ 2740393 w 6487123"/>
              <a:gd name="connsiteY681" fmla="*/ 38996 h 262175"/>
              <a:gd name="connsiteX682" fmla="*/ 2660358 w 6487123"/>
              <a:gd name="connsiteY682" fmla="*/ 38996 h 262175"/>
              <a:gd name="connsiteX683" fmla="*/ 2660358 w 6487123"/>
              <a:gd name="connsiteY683" fmla="*/ 65100 h 262175"/>
              <a:gd name="connsiteX684" fmla="*/ 2646589 w 6487123"/>
              <a:gd name="connsiteY684" fmla="*/ 65100 h 262175"/>
              <a:gd name="connsiteX685" fmla="*/ 2646589 w 6487123"/>
              <a:gd name="connsiteY685" fmla="*/ 38996 h 262175"/>
              <a:gd name="connsiteX686" fmla="*/ 2575447 w 6487123"/>
              <a:gd name="connsiteY686" fmla="*/ 38996 h 262175"/>
              <a:gd name="connsiteX687" fmla="*/ 2575447 w 6487123"/>
              <a:gd name="connsiteY687" fmla="*/ 26087 h 262175"/>
              <a:gd name="connsiteX688" fmla="*/ 2646589 w 6487123"/>
              <a:gd name="connsiteY688" fmla="*/ 26087 h 262175"/>
              <a:gd name="connsiteX689" fmla="*/ 4015431 w 6487123"/>
              <a:gd name="connsiteY689" fmla="*/ 1434 h 262175"/>
              <a:gd name="connsiteX690" fmla="*/ 4028627 w 6487123"/>
              <a:gd name="connsiteY690" fmla="*/ 1434 h 262175"/>
              <a:gd name="connsiteX691" fmla="*/ 4028627 w 6487123"/>
              <a:gd name="connsiteY691" fmla="*/ 39300 h 262175"/>
              <a:gd name="connsiteX692" fmla="*/ 4076259 w 6487123"/>
              <a:gd name="connsiteY692" fmla="*/ 39300 h 262175"/>
              <a:gd name="connsiteX693" fmla="*/ 4076259 w 6487123"/>
              <a:gd name="connsiteY693" fmla="*/ 51886 h 262175"/>
              <a:gd name="connsiteX694" fmla="*/ 4028627 w 6487123"/>
              <a:gd name="connsiteY694" fmla="*/ 51886 h 262175"/>
              <a:gd name="connsiteX695" fmla="*/ 4028627 w 6487123"/>
              <a:gd name="connsiteY695" fmla="*/ 92657 h 262175"/>
              <a:gd name="connsiteX696" fmla="*/ 4082557 w 6487123"/>
              <a:gd name="connsiteY696" fmla="*/ 92657 h 262175"/>
              <a:gd name="connsiteX697" fmla="*/ 4082557 w 6487123"/>
              <a:gd name="connsiteY697" fmla="*/ 105530 h 262175"/>
              <a:gd name="connsiteX698" fmla="*/ 4031191 w 6487123"/>
              <a:gd name="connsiteY698" fmla="*/ 105530 h 262175"/>
              <a:gd name="connsiteX699" fmla="*/ 4031191 w 6487123"/>
              <a:gd name="connsiteY699" fmla="*/ 152038 h 262175"/>
              <a:gd name="connsiteX700" fmla="*/ 4080263 w 6487123"/>
              <a:gd name="connsiteY700" fmla="*/ 152038 h 262175"/>
              <a:gd name="connsiteX701" fmla="*/ 4080263 w 6487123"/>
              <a:gd name="connsiteY701" fmla="*/ 164911 h 262175"/>
              <a:gd name="connsiteX702" fmla="*/ 4031191 w 6487123"/>
              <a:gd name="connsiteY702" fmla="*/ 164911 h 262175"/>
              <a:gd name="connsiteX703" fmla="*/ 4031191 w 6487123"/>
              <a:gd name="connsiteY703" fmla="*/ 229189 h 262175"/>
              <a:gd name="connsiteX704" fmla="*/ 4062905 w 6487123"/>
              <a:gd name="connsiteY704" fmla="*/ 237914 h 262175"/>
              <a:gd name="connsiteX705" fmla="*/ 4104927 w 6487123"/>
              <a:gd name="connsiteY705" fmla="*/ 240392 h 262175"/>
              <a:gd name="connsiteX706" fmla="*/ 4125463 w 6487123"/>
              <a:gd name="connsiteY706" fmla="*/ 240387 h 262175"/>
              <a:gd name="connsiteX707" fmla="*/ 4162111 w 6487123"/>
              <a:gd name="connsiteY707" fmla="*/ 240356 h 262175"/>
              <a:gd name="connsiteX708" fmla="*/ 4199353 w 6487123"/>
              <a:gd name="connsiteY708" fmla="*/ 240270 h 262175"/>
              <a:gd name="connsiteX709" fmla="*/ 4221669 w 6487123"/>
              <a:gd name="connsiteY709" fmla="*/ 240104 h 262175"/>
              <a:gd name="connsiteX710" fmla="*/ 4217867 w 6487123"/>
              <a:gd name="connsiteY710" fmla="*/ 246758 h 262175"/>
              <a:gd name="connsiteX711" fmla="*/ 4215359 w 6487123"/>
              <a:gd name="connsiteY711" fmla="*/ 253839 h 262175"/>
              <a:gd name="connsiteX712" fmla="*/ 4105499 w 6487123"/>
              <a:gd name="connsiteY712" fmla="*/ 253839 h 262175"/>
              <a:gd name="connsiteX713" fmla="*/ 4028119 w 6487123"/>
              <a:gd name="connsiteY713" fmla="*/ 242595 h 262175"/>
              <a:gd name="connsiteX714" fmla="*/ 3985593 w 6487123"/>
              <a:gd name="connsiteY714" fmla="*/ 198220 h 262175"/>
              <a:gd name="connsiteX715" fmla="*/ 3978759 w 6487123"/>
              <a:gd name="connsiteY715" fmla="*/ 233059 h 262175"/>
              <a:gd name="connsiteX716" fmla="*/ 3966970 w 6487123"/>
              <a:gd name="connsiteY716" fmla="*/ 261871 h 262175"/>
              <a:gd name="connsiteX717" fmla="*/ 3961734 w 6487123"/>
              <a:gd name="connsiteY717" fmla="*/ 258249 h 262175"/>
              <a:gd name="connsiteX718" fmla="*/ 3956069 w 6487123"/>
              <a:gd name="connsiteY718" fmla="*/ 254412 h 262175"/>
              <a:gd name="connsiteX719" fmla="*/ 3972707 w 6487123"/>
              <a:gd name="connsiteY719" fmla="*/ 200641 h 262175"/>
              <a:gd name="connsiteX720" fmla="*/ 3977297 w 6487123"/>
              <a:gd name="connsiteY720" fmla="*/ 129650 h 262175"/>
              <a:gd name="connsiteX721" fmla="*/ 3990456 w 6487123"/>
              <a:gd name="connsiteY721" fmla="*/ 130508 h 262175"/>
              <a:gd name="connsiteX722" fmla="*/ 3988454 w 6487123"/>
              <a:gd name="connsiteY722" fmla="*/ 171802 h 262175"/>
              <a:gd name="connsiteX723" fmla="*/ 4000797 w 6487123"/>
              <a:gd name="connsiteY723" fmla="*/ 201108 h 262175"/>
              <a:gd name="connsiteX724" fmla="*/ 4018318 w 6487123"/>
              <a:gd name="connsiteY724" fmla="*/ 221147 h 262175"/>
              <a:gd name="connsiteX725" fmla="*/ 4018318 w 6487123"/>
              <a:gd name="connsiteY725" fmla="*/ 105530 h 262175"/>
              <a:gd name="connsiteX726" fmla="*/ 3962093 w 6487123"/>
              <a:gd name="connsiteY726" fmla="*/ 105530 h 262175"/>
              <a:gd name="connsiteX727" fmla="*/ 3962093 w 6487123"/>
              <a:gd name="connsiteY727" fmla="*/ 92657 h 262175"/>
              <a:gd name="connsiteX728" fmla="*/ 4015431 w 6487123"/>
              <a:gd name="connsiteY728" fmla="*/ 92657 h 262175"/>
              <a:gd name="connsiteX729" fmla="*/ 4015431 w 6487123"/>
              <a:gd name="connsiteY729" fmla="*/ 51886 h 262175"/>
              <a:gd name="connsiteX730" fmla="*/ 3967543 w 6487123"/>
              <a:gd name="connsiteY730" fmla="*/ 51886 h 262175"/>
              <a:gd name="connsiteX731" fmla="*/ 3967543 w 6487123"/>
              <a:gd name="connsiteY731" fmla="*/ 39300 h 262175"/>
              <a:gd name="connsiteX732" fmla="*/ 4015431 w 6487123"/>
              <a:gd name="connsiteY732" fmla="*/ 39300 h 262175"/>
              <a:gd name="connsiteX733" fmla="*/ 2338210 w 6487123"/>
              <a:gd name="connsiteY733" fmla="*/ 1434 h 262175"/>
              <a:gd name="connsiteX734" fmla="*/ 2351119 w 6487123"/>
              <a:gd name="connsiteY734" fmla="*/ 1434 h 262175"/>
              <a:gd name="connsiteX735" fmla="*/ 2351119 w 6487123"/>
              <a:gd name="connsiteY735" fmla="*/ 21802 h 262175"/>
              <a:gd name="connsiteX736" fmla="*/ 2405336 w 6487123"/>
              <a:gd name="connsiteY736" fmla="*/ 21802 h 262175"/>
              <a:gd name="connsiteX737" fmla="*/ 2405336 w 6487123"/>
              <a:gd name="connsiteY737" fmla="*/ 1434 h 262175"/>
              <a:gd name="connsiteX738" fmla="*/ 2418532 w 6487123"/>
              <a:gd name="connsiteY738" fmla="*/ 1434 h 262175"/>
              <a:gd name="connsiteX739" fmla="*/ 2418532 w 6487123"/>
              <a:gd name="connsiteY739" fmla="*/ 21802 h 262175"/>
              <a:gd name="connsiteX740" fmla="*/ 2481642 w 6487123"/>
              <a:gd name="connsiteY740" fmla="*/ 21802 h 262175"/>
              <a:gd name="connsiteX741" fmla="*/ 2481642 w 6487123"/>
              <a:gd name="connsiteY741" fmla="*/ 69385 h 262175"/>
              <a:gd name="connsiteX742" fmla="*/ 2418532 w 6487123"/>
              <a:gd name="connsiteY742" fmla="*/ 69385 h 262175"/>
              <a:gd name="connsiteX743" fmla="*/ 2418532 w 6487123"/>
              <a:gd name="connsiteY743" fmla="*/ 96099 h 262175"/>
              <a:gd name="connsiteX744" fmla="*/ 2498280 w 6487123"/>
              <a:gd name="connsiteY744" fmla="*/ 96099 h 262175"/>
              <a:gd name="connsiteX745" fmla="*/ 2498137 w 6487123"/>
              <a:gd name="connsiteY745" fmla="*/ 98208 h 262175"/>
              <a:gd name="connsiteX746" fmla="*/ 2497994 w 6487123"/>
              <a:gd name="connsiteY746" fmla="*/ 101818 h 262175"/>
              <a:gd name="connsiteX747" fmla="*/ 2494228 w 6487123"/>
              <a:gd name="connsiteY747" fmla="*/ 122506 h 262175"/>
              <a:gd name="connsiteX748" fmla="*/ 2489387 w 6487123"/>
              <a:gd name="connsiteY748" fmla="*/ 132227 h 262175"/>
              <a:gd name="connsiteX749" fmla="*/ 2483937 w 6487123"/>
              <a:gd name="connsiteY749" fmla="*/ 135310 h 262175"/>
              <a:gd name="connsiteX750" fmla="*/ 2476765 w 6487123"/>
              <a:gd name="connsiteY750" fmla="*/ 136242 h 262175"/>
              <a:gd name="connsiteX751" fmla="*/ 2466905 w 6487123"/>
              <a:gd name="connsiteY751" fmla="*/ 136530 h 262175"/>
              <a:gd name="connsiteX752" fmla="*/ 2452956 w 6487123"/>
              <a:gd name="connsiteY752" fmla="*/ 135955 h 262175"/>
              <a:gd name="connsiteX753" fmla="*/ 2451952 w 6487123"/>
              <a:gd name="connsiteY753" fmla="*/ 130648 h 262175"/>
              <a:gd name="connsiteX754" fmla="*/ 2450087 w 6487123"/>
              <a:gd name="connsiteY754" fmla="*/ 125340 h 262175"/>
              <a:gd name="connsiteX755" fmla="*/ 2463606 w 6487123"/>
              <a:gd name="connsiteY755" fmla="*/ 126345 h 262175"/>
              <a:gd name="connsiteX756" fmla="*/ 2472176 w 6487123"/>
              <a:gd name="connsiteY756" fmla="*/ 126489 h 262175"/>
              <a:gd name="connsiteX757" fmla="*/ 2476371 w 6487123"/>
              <a:gd name="connsiteY757" fmla="*/ 126166 h 262175"/>
              <a:gd name="connsiteX758" fmla="*/ 2479061 w 6487123"/>
              <a:gd name="connsiteY758" fmla="*/ 124766 h 262175"/>
              <a:gd name="connsiteX759" fmla="*/ 2481750 w 6487123"/>
              <a:gd name="connsiteY759" fmla="*/ 119239 h 262175"/>
              <a:gd name="connsiteX760" fmla="*/ 2484224 w 6487123"/>
              <a:gd name="connsiteY760" fmla="*/ 107251 h 262175"/>
              <a:gd name="connsiteX761" fmla="*/ 2418532 w 6487123"/>
              <a:gd name="connsiteY761" fmla="*/ 107251 h 262175"/>
              <a:gd name="connsiteX762" fmla="*/ 2418532 w 6487123"/>
              <a:gd name="connsiteY762" fmla="*/ 137372 h 262175"/>
              <a:gd name="connsiteX763" fmla="*/ 2405336 w 6487123"/>
              <a:gd name="connsiteY763" fmla="*/ 137372 h 262175"/>
              <a:gd name="connsiteX764" fmla="*/ 2405336 w 6487123"/>
              <a:gd name="connsiteY764" fmla="*/ 107251 h 262175"/>
              <a:gd name="connsiteX765" fmla="*/ 2339931 w 6487123"/>
              <a:gd name="connsiteY765" fmla="*/ 107251 h 262175"/>
              <a:gd name="connsiteX766" fmla="*/ 2312357 w 6487123"/>
              <a:gd name="connsiteY766" fmla="*/ 133715 h 262175"/>
              <a:gd name="connsiteX767" fmla="*/ 2259610 w 6487123"/>
              <a:gd name="connsiteY767" fmla="*/ 155444 h 262175"/>
              <a:gd name="connsiteX768" fmla="*/ 2256597 w 6487123"/>
              <a:gd name="connsiteY768" fmla="*/ 149528 h 262175"/>
              <a:gd name="connsiteX769" fmla="*/ 2252725 w 6487123"/>
              <a:gd name="connsiteY769" fmla="*/ 144256 h 262175"/>
              <a:gd name="connsiteX770" fmla="*/ 2297475 w 6487123"/>
              <a:gd name="connsiteY770" fmla="*/ 127367 h 262175"/>
              <a:gd name="connsiteX771" fmla="*/ 2323293 w 6487123"/>
              <a:gd name="connsiteY771" fmla="*/ 107251 h 262175"/>
              <a:gd name="connsiteX772" fmla="*/ 2270223 w 6487123"/>
              <a:gd name="connsiteY772" fmla="*/ 107251 h 262175"/>
              <a:gd name="connsiteX773" fmla="*/ 2274706 w 6487123"/>
              <a:gd name="connsiteY773" fmla="*/ 83712 h 262175"/>
              <a:gd name="connsiteX774" fmla="*/ 2278543 w 6487123"/>
              <a:gd name="connsiteY774" fmla="*/ 58233 h 262175"/>
              <a:gd name="connsiteX775" fmla="*/ 2338210 w 6487123"/>
              <a:gd name="connsiteY775" fmla="*/ 58233 h 262175"/>
              <a:gd name="connsiteX776" fmla="*/ 2338210 w 6487123"/>
              <a:gd name="connsiteY776" fmla="*/ 56797 h 262175"/>
              <a:gd name="connsiteX777" fmla="*/ 2338210 w 6487123"/>
              <a:gd name="connsiteY777" fmla="*/ 33240 h 262175"/>
              <a:gd name="connsiteX778" fmla="*/ 2264773 w 6487123"/>
              <a:gd name="connsiteY778" fmla="*/ 33240 h 262175"/>
              <a:gd name="connsiteX779" fmla="*/ 2264773 w 6487123"/>
              <a:gd name="connsiteY779" fmla="*/ 21802 h 262175"/>
              <a:gd name="connsiteX780" fmla="*/ 2338210 w 6487123"/>
              <a:gd name="connsiteY780" fmla="*/ 21802 h 262175"/>
              <a:gd name="connsiteX781" fmla="*/ 2010611 w 6487123"/>
              <a:gd name="connsiteY781" fmla="*/ 1434 h 262175"/>
              <a:gd name="connsiteX782" fmla="*/ 2025816 w 6487123"/>
              <a:gd name="connsiteY782" fmla="*/ 4016 h 262175"/>
              <a:gd name="connsiteX783" fmla="*/ 2019504 w 6487123"/>
              <a:gd name="connsiteY783" fmla="*/ 14522 h 262175"/>
              <a:gd name="connsiteX784" fmla="*/ 2012333 w 6487123"/>
              <a:gd name="connsiteY784" fmla="*/ 25244 h 262175"/>
              <a:gd name="connsiteX785" fmla="*/ 2091507 w 6487123"/>
              <a:gd name="connsiteY785" fmla="*/ 25244 h 262175"/>
              <a:gd name="connsiteX786" fmla="*/ 2094089 w 6487123"/>
              <a:gd name="connsiteY786" fmla="*/ 24383 h 262175"/>
              <a:gd name="connsiteX787" fmla="*/ 2102982 w 6487123"/>
              <a:gd name="connsiteY787" fmla="*/ 30679 h 262175"/>
              <a:gd name="connsiteX788" fmla="*/ 2088675 w 6487123"/>
              <a:gd name="connsiteY788" fmla="*/ 52980 h 262175"/>
              <a:gd name="connsiteX789" fmla="*/ 2072000 w 6487123"/>
              <a:gd name="connsiteY789" fmla="*/ 74011 h 262175"/>
              <a:gd name="connsiteX790" fmla="*/ 2160068 w 6487123"/>
              <a:gd name="connsiteY790" fmla="*/ 74011 h 262175"/>
              <a:gd name="connsiteX791" fmla="*/ 2160068 w 6487123"/>
              <a:gd name="connsiteY791" fmla="*/ 157739 h 262175"/>
              <a:gd name="connsiteX792" fmla="*/ 2083475 w 6487123"/>
              <a:gd name="connsiteY792" fmla="*/ 157739 h 262175"/>
              <a:gd name="connsiteX793" fmla="*/ 2083475 w 6487123"/>
              <a:gd name="connsiteY793" fmla="*/ 232929 h 262175"/>
              <a:gd name="connsiteX794" fmla="*/ 2086595 w 6487123"/>
              <a:gd name="connsiteY794" fmla="*/ 240678 h 262175"/>
              <a:gd name="connsiteX795" fmla="*/ 2100686 w 6487123"/>
              <a:gd name="connsiteY795" fmla="*/ 242400 h 262175"/>
              <a:gd name="connsiteX796" fmla="*/ 2152609 w 6487123"/>
              <a:gd name="connsiteY796" fmla="*/ 242400 h 262175"/>
              <a:gd name="connsiteX797" fmla="*/ 2162661 w 6487123"/>
              <a:gd name="connsiteY797" fmla="*/ 239636 h 262175"/>
              <a:gd name="connsiteX798" fmla="*/ 2167420 w 6487123"/>
              <a:gd name="connsiteY798" fmla="*/ 227562 h 262175"/>
              <a:gd name="connsiteX799" fmla="*/ 2169248 w 6487123"/>
              <a:gd name="connsiteY799" fmla="*/ 200500 h 262175"/>
              <a:gd name="connsiteX800" fmla="*/ 2175630 w 6487123"/>
              <a:gd name="connsiteY800" fmla="*/ 203800 h 262175"/>
              <a:gd name="connsiteX801" fmla="*/ 2182444 w 6487123"/>
              <a:gd name="connsiteY801" fmla="*/ 206240 h 262175"/>
              <a:gd name="connsiteX802" fmla="*/ 2175451 w 6487123"/>
              <a:gd name="connsiteY802" fmla="*/ 245604 h 262175"/>
              <a:gd name="connsiteX803" fmla="*/ 2153183 w 6487123"/>
              <a:gd name="connsiteY803" fmla="*/ 255273 h 262175"/>
              <a:gd name="connsiteX804" fmla="*/ 2100113 w 6487123"/>
              <a:gd name="connsiteY804" fmla="*/ 255273 h 262175"/>
              <a:gd name="connsiteX805" fmla="*/ 2075981 w 6487123"/>
              <a:gd name="connsiteY805" fmla="*/ 250870 h 262175"/>
              <a:gd name="connsiteX806" fmla="*/ 2069706 w 6487123"/>
              <a:gd name="connsiteY806" fmla="*/ 232929 h 262175"/>
              <a:gd name="connsiteX807" fmla="*/ 2069706 w 6487123"/>
              <a:gd name="connsiteY807" fmla="*/ 157739 h 262175"/>
              <a:gd name="connsiteX808" fmla="*/ 2051347 w 6487123"/>
              <a:gd name="connsiteY808" fmla="*/ 157739 h 262175"/>
              <a:gd name="connsiteX809" fmla="*/ 2031276 w 6487123"/>
              <a:gd name="connsiteY809" fmla="*/ 200296 h 262175"/>
              <a:gd name="connsiteX810" fmla="*/ 1994824 w 6487123"/>
              <a:gd name="connsiteY810" fmla="*/ 234171 h 262175"/>
              <a:gd name="connsiteX811" fmla="*/ 1936314 w 6487123"/>
              <a:gd name="connsiteY811" fmla="*/ 258142 h 262175"/>
              <a:gd name="connsiteX812" fmla="*/ 1932835 w 6487123"/>
              <a:gd name="connsiteY812" fmla="*/ 251948 h 262175"/>
              <a:gd name="connsiteX813" fmla="*/ 1928282 w 6487123"/>
              <a:gd name="connsiteY813" fmla="*/ 246405 h 262175"/>
              <a:gd name="connsiteX814" fmla="*/ 1983371 w 6487123"/>
              <a:gd name="connsiteY814" fmla="*/ 225273 h 262175"/>
              <a:gd name="connsiteX815" fmla="*/ 2017869 w 6487123"/>
              <a:gd name="connsiteY815" fmla="*/ 195334 h 262175"/>
              <a:gd name="connsiteX816" fmla="*/ 2037003 w 6487123"/>
              <a:gd name="connsiteY816" fmla="*/ 157739 h 262175"/>
              <a:gd name="connsiteX817" fmla="*/ 1957542 w 6487123"/>
              <a:gd name="connsiteY817" fmla="*/ 157739 h 262175"/>
              <a:gd name="connsiteX818" fmla="*/ 1957542 w 6487123"/>
              <a:gd name="connsiteY818" fmla="*/ 85453 h 262175"/>
              <a:gd name="connsiteX819" fmla="*/ 1947143 w 6487123"/>
              <a:gd name="connsiteY819" fmla="*/ 93988 h 262175"/>
              <a:gd name="connsiteX820" fmla="*/ 1936314 w 6487123"/>
              <a:gd name="connsiteY820" fmla="*/ 102096 h 262175"/>
              <a:gd name="connsiteX821" fmla="*/ 1931581 w 6487123"/>
              <a:gd name="connsiteY821" fmla="*/ 96930 h 262175"/>
              <a:gd name="connsiteX822" fmla="*/ 1925987 w 6487123"/>
              <a:gd name="connsiteY822" fmla="*/ 92624 h 262175"/>
              <a:gd name="connsiteX823" fmla="*/ 1977443 w 6487123"/>
              <a:gd name="connsiteY823" fmla="*/ 47786 h 262175"/>
              <a:gd name="connsiteX824" fmla="*/ 2010611 w 6487123"/>
              <a:gd name="connsiteY824" fmla="*/ 1434 h 262175"/>
              <a:gd name="connsiteX825" fmla="*/ 377783 w 6487123"/>
              <a:gd name="connsiteY825" fmla="*/ 1434 h 262175"/>
              <a:gd name="connsiteX826" fmla="*/ 390117 w 6487123"/>
              <a:gd name="connsiteY826" fmla="*/ 5450 h 262175"/>
              <a:gd name="connsiteX827" fmla="*/ 383017 w 6487123"/>
              <a:gd name="connsiteY827" fmla="*/ 18431 h 262175"/>
              <a:gd name="connsiteX828" fmla="*/ 374627 w 6487123"/>
              <a:gd name="connsiteY828" fmla="*/ 30981 h 262175"/>
              <a:gd name="connsiteX829" fmla="*/ 552482 w 6487123"/>
              <a:gd name="connsiteY829" fmla="*/ 30981 h 262175"/>
              <a:gd name="connsiteX830" fmla="*/ 552482 w 6487123"/>
              <a:gd name="connsiteY830" fmla="*/ 43280 h 262175"/>
              <a:gd name="connsiteX831" fmla="*/ 365734 w 6487123"/>
              <a:gd name="connsiteY831" fmla="*/ 43280 h 262175"/>
              <a:gd name="connsiteX832" fmla="*/ 344291 w 6487123"/>
              <a:gd name="connsiteY832" fmla="*/ 67033 h 262175"/>
              <a:gd name="connsiteX833" fmla="*/ 321557 w 6487123"/>
              <a:gd name="connsiteY833" fmla="*/ 86899 h 262175"/>
              <a:gd name="connsiteX834" fmla="*/ 317684 w 6487123"/>
              <a:gd name="connsiteY834" fmla="*/ 81010 h 262175"/>
              <a:gd name="connsiteX835" fmla="*/ 312951 w 6487123"/>
              <a:gd name="connsiteY835" fmla="*/ 75130 h 262175"/>
              <a:gd name="connsiteX836" fmla="*/ 349347 w 6487123"/>
              <a:gd name="connsiteY836" fmla="*/ 42590 h 262175"/>
              <a:gd name="connsiteX837" fmla="*/ 377783 w 6487123"/>
              <a:gd name="connsiteY837" fmla="*/ 1434 h 262175"/>
              <a:gd name="connsiteX838" fmla="*/ 6302956 w 6487123"/>
              <a:gd name="connsiteY838" fmla="*/ 0 h 262175"/>
              <a:gd name="connsiteX839" fmla="*/ 6316439 w 6487123"/>
              <a:gd name="connsiteY839" fmla="*/ 4016 h 262175"/>
              <a:gd name="connsiteX840" fmla="*/ 6307331 w 6487123"/>
              <a:gd name="connsiteY840" fmla="*/ 22698 h 262175"/>
              <a:gd name="connsiteX841" fmla="*/ 6296933 w 6487123"/>
              <a:gd name="connsiteY841" fmla="*/ 40734 h 262175"/>
              <a:gd name="connsiteX842" fmla="*/ 6461019 w 6487123"/>
              <a:gd name="connsiteY842" fmla="*/ 40734 h 262175"/>
              <a:gd name="connsiteX843" fmla="*/ 6461019 w 6487123"/>
              <a:gd name="connsiteY843" fmla="*/ 48459 h 262175"/>
              <a:gd name="connsiteX844" fmla="*/ 6457353 w 6487123"/>
              <a:gd name="connsiteY844" fmla="*/ 126832 h 262175"/>
              <a:gd name="connsiteX845" fmla="*/ 6452923 w 6487123"/>
              <a:gd name="connsiteY845" fmla="*/ 170900 h 262175"/>
              <a:gd name="connsiteX846" fmla="*/ 6446388 w 6487123"/>
              <a:gd name="connsiteY846" fmla="*/ 190172 h 262175"/>
              <a:gd name="connsiteX847" fmla="*/ 6439109 w 6487123"/>
              <a:gd name="connsiteY847" fmla="*/ 195623 h 262175"/>
              <a:gd name="connsiteX848" fmla="*/ 6429463 w 6487123"/>
              <a:gd name="connsiteY848" fmla="*/ 197631 h 262175"/>
              <a:gd name="connsiteX849" fmla="*/ 6415299 w 6487123"/>
              <a:gd name="connsiteY849" fmla="*/ 197991 h 262175"/>
              <a:gd name="connsiteX850" fmla="*/ 6396187 w 6487123"/>
              <a:gd name="connsiteY850" fmla="*/ 197057 h 262175"/>
              <a:gd name="connsiteX851" fmla="*/ 6394969 w 6487123"/>
              <a:gd name="connsiteY851" fmla="*/ 190351 h 262175"/>
              <a:gd name="connsiteX852" fmla="*/ 6392458 w 6487123"/>
              <a:gd name="connsiteY852" fmla="*/ 183860 h 262175"/>
              <a:gd name="connsiteX853" fmla="*/ 6411929 w 6487123"/>
              <a:gd name="connsiteY853" fmla="*/ 185117 h 262175"/>
              <a:gd name="connsiteX854" fmla="*/ 6424300 w 6487123"/>
              <a:gd name="connsiteY854" fmla="*/ 185296 h 262175"/>
              <a:gd name="connsiteX855" fmla="*/ 6430073 w 6487123"/>
              <a:gd name="connsiteY855" fmla="*/ 184614 h 262175"/>
              <a:gd name="connsiteX856" fmla="*/ 6434340 w 6487123"/>
              <a:gd name="connsiteY856" fmla="*/ 181563 h 262175"/>
              <a:gd name="connsiteX857" fmla="*/ 6439589 w 6487123"/>
              <a:gd name="connsiteY857" fmla="*/ 164976 h 262175"/>
              <a:gd name="connsiteX858" fmla="*/ 6443627 w 6487123"/>
              <a:gd name="connsiteY858" fmla="*/ 124806 h 262175"/>
              <a:gd name="connsiteX859" fmla="*/ 6446962 w 6487123"/>
              <a:gd name="connsiteY859" fmla="*/ 53894 h 262175"/>
              <a:gd name="connsiteX860" fmla="*/ 6288613 w 6487123"/>
              <a:gd name="connsiteY860" fmla="*/ 53894 h 262175"/>
              <a:gd name="connsiteX861" fmla="*/ 6264015 w 6487123"/>
              <a:gd name="connsiteY861" fmla="*/ 84964 h 262175"/>
              <a:gd name="connsiteX862" fmla="*/ 6237265 w 6487123"/>
              <a:gd name="connsiteY862" fmla="*/ 110413 h 262175"/>
              <a:gd name="connsiteX863" fmla="*/ 6231814 w 6487123"/>
              <a:gd name="connsiteY863" fmla="*/ 105677 h 262175"/>
              <a:gd name="connsiteX864" fmla="*/ 6225503 w 6487123"/>
              <a:gd name="connsiteY864" fmla="*/ 100943 h 262175"/>
              <a:gd name="connsiteX865" fmla="*/ 6269717 w 6487123"/>
              <a:gd name="connsiteY865" fmla="*/ 56503 h 262175"/>
              <a:gd name="connsiteX866" fmla="*/ 6302956 w 6487123"/>
              <a:gd name="connsiteY866" fmla="*/ 0 h 26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</a:cxnLst>
            <a:rect l="l" t="t" r="r" b="b"/>
            <a:pathLst>
              <a:path w="6487123" h="262175">
                <a:moveTo>
                  <a:pt x="3434461" y="212852"/>
                </a:moveTo>
                <a:cubicBezTo>
                  <a:pt x="3438454" y="212901"/>
                  <a:pt x="3441856" y="214309"/>
                  <a:pt x="3444667" y="217077"/>
                </a:cubicBezTo>
                <a:cubicBezTo>
                  <a:pt x="3447479" y="219845"/>
                  <a:pt x="3448948" y="223684"/>
                  <a:pt x="3449073" y="228594"/>
                </a:cubicBezTo>
                <a:cubicBezTo>
                  <a:pt x="3448948" y="233382"/>
                  <a:pt x="3447479" y="237146"/>
                  <a:pt x="3444667" y="239890"/>
                </a:cubicBezTo>
                <a:cubicBezTo>
                  <a:pt x="3441856" y="242633"/>
                  <a:pt x="3438454" y="244031"/>
                  <a:pt x="3434461" y="244086"/>
                </a:cubicBezTo>
                <a:cubicBezTo>
                  <a:pt x="3430467" y="244031"/>
                  <a:pt x="3427065" y="242633"/>
                  <a:pt x="3424254" y="239892"/>
                </a:cubicBezTo>
                <a:cubicBezTo>
                  <a:pt x="3421443" y="237150"/>
                  <a:pt x="3419973" y="233390"/>
                  <a:pt x="3419848" y="228612"/>
                </a:cubicBezTo>
                <a:cubicBezTo>
                  <a:pt x="3419973" y="223694"/>
                  <a:pt x="3421443" y="219849"/>
                  <a:pt x="3424254" y="217079"/>
                </a:cubicBezTo>
                <a:cubicBezTo>
                  <a:pt x="3427065" y="214309"/>
                  <a:pt x="3430467" y="212900"/>
                  <a:pt x="3434461" y="212852"/>
                </a:cubicBezTo>
                <a:close/>
                <a:moveTo>
                  <a:pt x="2390706" y="209948"/>
                </a:moveTo>
                <a:cubicBezTo>
                  <a:pt x="2403144" y="213459"/>
                  <a:pt x="2416166" y="217497"/>
                  <a:pt x="2429773" y="222061"/>
                </a:cubicBezTo>
                <a:cubicBezTo>
                  <a:pt x="2443380" y="226623"/>
                  <a:pt x="2456380" y="231298"/>
                  <a:pt x="2468776" y="236085"/>
                </a:cubicBezTo>
                <a:cubicBezTo>
                  <a:pt x="2481171" y="240872"/>
                  <a:pt x="2491771" y="245355"/>
                  <a:pt x="2500576" y="249536"/>
                </a:cubicBezTo>
                <a:lnTo>
                  <a:pt x="2492543" y="261297"/>
                </a:lnTo>
                <a:cubicBezTo>
                  <a:pt x="2484208" y="257015"/>
                  <a:pt x="2473913" y="252383"/>
                  <a:pt x="2461658" y="247400"/>
                </a:cubicBezTo>
                <a:cubicBezTo>
                  <a:pt x="2449402" y="242417"/>
                  <a:pt x="2436429" y="237529"/>
                  <a:pt x="2422739" y="232738"/>
                </a:cubicBezTo>
                <a:cubicBezTo>
                  <a:pt x="2409049" y="227947"/>
                  <a:pt x="2395886" y="223696"/>
                  <a:pt x="2383248" y="219988"/>
                </a:cubicBezTo>
                <a:close/>
                <a:moveTo>
                  <a:pt x="5724639" y="203943"/>
                </a:moveTo>
                <a:cubicBezTo>
                  <a:pt x="5737179" y="207946"/>
                  <a:pt x="5750283" y="212529"/>
                  <a:pt x="5763950" y="217690"/>
                </a:cubicBezTo>
                <a:cubicBezTo>
                  <a:pt x="5777617" y="222852"/>
                  <a:pt x="5790614" y="228093"/>
                  <a:pt x="5802942" y="233415"/>
                </a:cubicBezTo>
                <a:cubicBezTo>
                  <a:pt x="5815271" y="238736"/>
                  <a:pt x="5825697" y="243638"/>
                  <a:pt x="5834221" y="248119"/>
                </a:cubicBezTo>
                <a:lnTo>
                  <a:pt x="5826475" y="260454"/>
                </a:lnTo>
                <a:cubicBezTo>
                  <a:pt x="5818139" y="255868"/>
                  <a:pt x="5807847" y="250793"/>
                  <a:pt x="5795600" y="245229"/>
                </a:cubicBezTo>
                <a:cubicBezTo>
                  <a:pt x="5783354" y="239666"/>
                  <a:pt x="5770405" y="234166"/>
                  <a:pt x="5756757" y="228730"/>
                </a:cubicBezTo>
                <a:cubicBezTo>
                  <a:pt x="5743109" y="223293"/>
                  <a:pt x="5730011" y="218473"/>
                  <a:pt x="5717467" y="214269"/>
                </a:cubicBezTo>
                <a:close/>
                <a:moveTo>
                  <a:pt x="382373" y="180688"/>
                </a:moveTo>
                <a:cubicBezTo>
                  <a:pt x="389729" y="188573"/>
                  <a:pt x="398466" y="195758"/>
                  <a:pt x="408585" y="202245"/>
                </a:cubicBezTo>
                <a:cubicBezTo>
                  <a:pt x="418702" y="208730"/>
                  <a:pt x="429950" y="214553"/>
                  <a:pt x="442327" y="219712"/>
                </a:cubicBezTo>
                <a:cubicBezTo>
                  <a:pt x="454877" y="214553"/>
                  <a:pt x="466423" y="208730"/>
                  <a:pt x="476965" y="202245"/>
                </a:cubicBezTo>
                <a:cubicBezTo>
                  <a:pt x="487508" y="195758"/>
                  <a:pt x="496616" y="188573"/>
                  <a:pt x="504290" y="180688"/>
                </a:cubicBezTo>
                <a:close/>
                <a:moveTo>
                  <a:pt x="2372060" y="170648"/>
                </a:moveTo>
                <a:lnTo>
                  <a:pt x="2386117" y="170648"/>
                </a:lnTo>
                <a:cubicBezTo>
                  <a:pt x="2383036" y="189273"/>
                  <a:pt x="2376990" y="204679"/>
                  <a:pt x="2367981" y="216865"/>
                </a:cubicBezTo>
                <a:cubicBezTo>
                  <a:pt x="2358970" y="229052"/>
                  <a:pt x="2345403" y="238720"/>
                  <a:pt x="2327278" y="245870"/>
                </a:cubicBezTo>
                <a:cubicBezTo>
                  <a:pt x="2309152" y="253021"/>
                  <a:pt x="2284875" y="258354"/>
                  <a:pt x="2254446" y="261871"/>
                </a:cubicBezTo>
                <a:cubicBezTo>
                  <a:pt x="2253962" y="260054"/>
                  <a:pt x="2253138" y="258022"/>
                  <a:pt x="2251972" y="255775"/>
                </a:cubicBezTo>
                <a:cubicBezTo>
                  <a:pt x="2250806" y="253528"/>
                  <a:pt x="2249623" y="251639"/>
                  <a:pt x="2248421" y="250109"/>
                </a:cubicBezTo>
                <a:cubicBezTo>
                  <a:pt x="2277790" y="247147"/>
                  <a:pt x="2301033" y="242553"/>
                  <a:pt x="2318151" y="236330"/>
                </a:cubicBezTo>
                <a:cubicBezTo>
                  <a:pt x="2335269" y="230105"/>
                  <a:pt x="2347909" y="221665"/>
                  <a:pt x="2356070" y="211011"/>
                </a:cubicBezTo>
                <a:cubicBezTo>
                  <a:pt x="2364231" y="200356"/>
                  <a:pt x="2369562" y="186902"/>
                  <a:pt x="2372060" y="170648"/>
                </a:cubicBezTo>
                <a:close/>
                <a:moveTo>
                  <a:pt x="5708287" y="156323"/>
                </a:moveTo>
                <a:lnTo>
                  <a:pt x="5722343" y="156323"/>
                </a:lnTo>
                <a:cubicBezTo>
                  <a:pt x="5719497" y="176713"/>
                  <a:pt x="5713780" y="193975"/>
                  <a:pt x="5705197" y="208107"/>
                </a:cubicBezTo>
                <a:cubicBezTo>
                  <a:pt x="5696611" y="222239"/>
                  <a:pt x="5683309" y="233678"/>
                  <a:pt x="5665290" y="242424"/>
                </a:cubicBezTo>
                <a:cubicBezTo>
                  <a:pt x="5647271" y="251171"/>
                  <a:pt x="5622685" y="257658"/>
                  <a:pt x="5591533" y="261888"/>
                </a:cubicBezTo>
                <a:cubicBezTo>
                  <a:pt x="5590925" y="260215"/>
                  <a:pt x="5590063" y="258327"/>
                  <a:pt x="5588952" y="256223"/>
                </a:cubicBezTo>
                <a:cubicBezTo>
                  <a:pt x="5587841" y="254119"/>
                  <a:pt x="5586694" y="252374"/>
                  <a:pt x="5585510" y="250988"/>
                </a:cubicBezTo>
                <a:cubicBezTo>
                  <a:pt x="5615415" y="246945"/>
                  <a:pt x="5638861" y="240974"/>
                  <a:pt x="5655845" y="233075"/>
                </a:cubicBezTo>
                <a:cubicBezTo>
                  <a:pt x="5672831" y="225175"/>
                  <a:pt x="5685225" y="214933"/>
                  <a:pt x="5693031" y="202348"/>
                </a:cubicBezTo>
                <a:cubicBezTo>
                  <a:pt x="5700837" y="189764"/>
                  <a:pt x="5705923" y="174421"/>
                  <a:pt x="5708287" y="156323"/>
                </a:cubicBezTo>
                <a:close/>
                <a:moveTo>
                  <a:pt x="2928003" y="148004"/>
                </a:moveTo>
                <a:lnTo>
                  <a:pt x="2928003" y="200213"/>
                </a:lnTo>
                <a:cubicBezTo>
                  <a:pt x="2936925" y="198784"/>
                  <a:pt x="2946260" y="197267"/>
                  <a:pt x="2956008" y="195658"/>
                </a:cubicBezTo>
                <a:cubicBezTo>
                  <a:pt x="2965755" y="194051"/>
                  <a:pt x="2975735" y="192318"/>
                  <a:pt x="2985949" y="190460"/>
                </a:cubicBezTo>
                <a:lnTo>
                  <a:pt x="2985949" y="148004"/>
                </a:lnTo>
                <a:close/>
                <a:moveTo>
                  <a:pt x="2289444" y="145153"/>
                </a:moveTo>
                <a:lnTo>
                  <a:pt x="2466438" y="145153"/>
                </a:lnTo>
                <a:lnTo>
                  <a:pt x="2466438" y="223718"/>
                </a:lnTo>
                <a:lnTo>
                  <a:pt x="2452669" y="223718"/>
                </a:lnTo>
                <a:lnTo>
                  <a:pt x="2452669" y="157452"/>
                </a:lnTo>
                <a:lnTo>
                  <a:pt x="2302639" y="157452"/>
                </a:lnTo>
                <a:lnTo>
                  <a:pt x="2302639" y="225152"/>
                </a:lnTo>
                <a:lnTo>
                  <a:pt x="2289444" y="225152"/>
                </a:lnTo>
                <a:close/>
                <a:moveTo>
                  <a:pt x="4109219" y="137659"/>
                </a:moveTo>
                <a:lnTo>
                  <a:pt x="4109219" y="200805"/>
                </a:lnTo>
                <a:lnTo>
                  <a:pt x="4190723" y="200805"/>
                </a:lnTo>
                <a:lnTo>
                  <a:pt x="4190723" y="137659"/>
                </a:lnTo>
                <a:close/>
                <a:moveTo>
                  <a:pt x="5623663" y="134521"/>
                </a:moveTo>
                <a:lnTo>
                  <a:pt x="5802379" y="134521"/>
                </a:lnTo>
                <a:lnTo>
                  <a:pt x="5802379" y="213122"/>
                </a:lnTo>
                <a:lnTo>
                  <a:pt x="5788323" y="213122"/>
                </a:lnTo>
                <a:lnTo>
                  <a:pt x="5788323" y="147430"/>
                </a:lnTo>
                <a:lnTo>
                  <a:pt x="5637145" y="147430"/>
                </a:lnTo>
                <a:lnTo>
                  <a:pt x="5637145" y="214556"/>
                </a:lnTo>
                <a:lnTo>
                  <a:pt x="5623663" y="214556"/>
                </a:lnTo>
                <a:close/>
                <a:moveTo>
                  <a:pt x="4096059" y="125359"/>
                </a:moveTo>
                <a:lnTo>
                  <a:pt x="4204170" y="125359"/>
                </a:lnTo>
                <a:lnTo>
                  <a:pt x="4204170" y="213104"/>
                </a:lnTo>
                <a:lnTo>
                  <a:pt x="4096059" y="213104"/>
                </a:lnTo>
                <a:close/>
                <a:moveTo>
                  <a:pt x="374627" y="111554"/>
                </a:moveTo>
                <a:lnTo>
                  <a:pt x="374627" y="135686"/>
                </a:lnTo>
                <a:lnTo>
                  <a:pt x="517199" y="135686"/>
                </a:lnTo>
                <a:lnTo>
                  <a:pt x="517199" y="111554"/>
                </a:lnTo>
                <a:close/>
                <a:moveTo>
                  <a:pt x="6284311" y="101801"/>
                </a:moveTo>
                <a:lnTo>
                  <a:pt x="6284311" y="157201"/>
                </a:lnTo>
                <a:lnTo>
                  <a:pt x="6371803" y="157201"/>
                </a:lnTo>
                <a:lnTo>
                  <a:pt x="6371803" y="101801"/>
                </a:lnTo>
                <a:close/>
                <a:moveTo>
                  <a:pt x="5463235" y="97784"/>
                </a:moveTo>
                <a:cubicBezTo>
                  <a:pt x="5450405" y="97916"/>
                  <a:pt x="5439261" y="102820"/>
                  <a:pt x="5429803" y="112496"/>
                </a:cubicBezTo>
                <a:cubicBezTo>
                  <a:pt x="5420345" y="122172"/>
                  <a:pt x="5414653" y="135830"/>
                  <a:pt x="5412728" y="153472"/>
                </a:cubicBezTo>
                <a:lnTo>
                  <a:pt x="5506856" y="153472"/>
                </a:lnTo>
                <a:cubicBezTo>
                  <a:pt x="5506706" y="134951"/>
                  <a:pt x="5502772" y="121042"/>
                  <a:pt x="5495054" y="111742"/>
                </a:cubicBezTo>
                <a:cubicBezTo>
                  <a:pt x="5487335" y="102443"/>
                  <a:pt x="5476729" y="97791"/>
                  <a:pt x="5463235" y="97784"/>
                </a:cubicBezTo>
                <a:close/>
                <a:moveTo>
                  <a:pt x="6031869" y="96655"/>
                </a:moveTo>
                <a:cubicBezTo>
                  <a:pt x="6040901" y="101131"/>
                  <a:pt x="6049877" y="106307"/>
                  <a:pt x="6058800" y="112182"/>
                </a:cubicBezTo>
                <a:cubicBezTo>
                  <a:pt x="6067722" y="118057"/>
                  <a:pt x="6074905" y="123591"/>
                  <a:pt x="6080351" y="128784"/>
                </a:cubicBezTo>
                <a:lnTo>
                  <a:pt x="6073465" y="139971"/>
                </a:lnTo>
                <a:cubicBezTo>
                  <a:pt x="6068015" y="134611"/>
                  <a:pt x="6060844" y="128837"/>
                  <a:pt x="6051950" y="122652"/>
                </a:cubicBezTo>
                <a:cubicBezTo>
                  <a:pt x="6043058" y="116467"/>
                  <a:pt x="6034165" y="111052"/>
                  <a:pt x="6025272" y="106409"/>
                </a:cubicBezTo>
                <a:close/>
                <a:moveTo>
                  <a:pt x="76558" y="92047"/>
                </a:moveTo>
                <a:lnTo>
                  <a:pt x="76558" y="167241"/>
                </a:lnTo>
                <a:lnTo>
                  <a:pt x="157488" y="167241"/>
                </a:lnTo>
                <a:lnTo>
                  <a:pt x="157488" y="92047"/>
                </a:lnTo>
                <a:close/>
                <a:moveTo>
                  <a:pt x="6270828" y="89215"/>
                </a:moveTo>
                <a:lnTo>
                  <a:pt x="6385287" y="89215"/>
                </a:lnTo>
                <a:lnTo>
                  <a:pt x="6385287" y="169787"/>
                </a:lnTo>
                <a:lnTo>
                  <a:pt x="6284311" y="169787"/>
                </a:lnTo>
                <a:lnTo>
                  <a:pt x="6284311" y="221451"/>
                </a:lnTo>
                <a:cubicBezTo>
                  <a:pt x="6283917" y="229205"/>
                  <a:pt x="6286211" y="234574"/>
                  <a:pt x="6291195" y="237557"/>
                </a:cubicBezTo>
                <a:cubicBezTo>
                  <a:pt x="6296179" y="240540"/>
                  <a:pt x="6306220" y="241963"/>
                  <a:pt x="6321316" y="241826"/>
                </a:cubicBezTo>
                <a:lnTo>
                  <a:pt x="6441512" y="241826"/>
                </a:lnTo>
                <a:cubicBezTo>
                  <a:pt x="6453721" y="242184"/>
                  <a:pt x="6461861" y="239673"/>
                  <a:pt x="6465931" y="234293"/>
                </a:cubicBezTo>
                <a:cubicBezTo>
                  <a:pt x="6470001" y="228912"/>
                  <a:pt x="6472475" y="218509"/>
                  <a:pt x="6473354" y="203084"/>
                </a:cubicBezTo>
                <a:cubicBezTo>
                  <a:pt x="6475416" y="204388"/>
                  <a:pt x="6477674" y="205511"/>
                  <a:pt x="6480131" y="206456"/>
                </a:cubicBezTo>
                <a:cubicBezTo>
                  <a:pt x="6482587" y="207400"/>
                  <a:pt x="6484918" y="208094"/>
                  <a:pt x="6487123" y="208536"/>
                </a:cubicBezTo>
                <a:cubicBezTo>
                  <a:pt x="6486048" y="220491"/>
                  <a:pt x="6484183" y="229860"/>
                  <a:pt x="6481524" y="236646"/>
                </a:cubicBezTo>
                <a:cubicBezTo>
                  <a:pt x="6478867" y="243431"/>
                  <a:pt x="6474408" y="248209"/>
                  <a:pt x="6468147" y="250977"/>
                </a:cubicBezTo>
                <a:cubicBezTo>
                  <a:pt x="6461888" y="253746"/>
                  <a:pt x="6452818" y="255082"/>
                  <a:pt x="6440939" y="254986"/>
                </a:cubicBezTo>
                <a:lnTo>
                  <a:pt x="6323325" y="254986"/>
                </a:lnTo>
                <a:cubicBezTo>
                  <a:pt x="6303566" y="255291"/>
                  <a:pt x="6289797" y="253107"/>
                  <a:pt x="6282015" y="248434"/>
                </a:cubicBezTo>
                <a:cubicBezTo>
                  <a:pt x="6274234" y="243761"/>
                  <a:pt x="6270505" y="234766"/>
                  <a:pt x="6270828" y="221451"/>
                </a:cubicBezTo>
                <a:close/>
                <a:moveTo>
                  <a:pt x="2928003" y="87763"/>
                </a:moveTo>
                <a:lnTo>
                  <a:pt x="2928003" y="135381"/>
                </a:lnTo>
                <a:lnTo>
                  <a:pt x="2985949" y="135381"/>
                </a:lnTo>
                <a:lnTo>
                  <a:pt x="2985949" y="87763"/>
                </a:lnTo>
                <a:close/>
                <a:moveTo>
                  <a:pt x="5130561" y="87494"/>
                </a:moveTo>
                <a:lnTo>
                  <a:pt x="5147163" y="87494"/>
                </a:lnTo>
                <a:lnTo>
                  <a:pt x="5147163" y="240356"/>
                </a:lnTo>
                <a:lnTo>
                  <a:pt x="5130561" y="240356"/>
                </a:lnTo>
                <a:close/>
                <a:moveTo>
                  <a:pt x="2062821" y="86884"/>
                </a:moveTo>
                <a:cubicBezTo>
                  <a:pt x="2061984" y="97211"/>
                  <a:pt x="2060932" y="107198"/>
                  <a:pt x="2059665" y="116843"/>
                </a:cubicBezTo>
                <a:cubicBezTo>
                  <a:pt x="2058399" y="126489"/>
                  <a:pt x="2056773" y="135830"/>
                  <a:pt x="2054789" y="144866"/>
                </a:cubicBezTo>
                <a:lnTo>
                  <a:pt x="2146012" y="144866"/>
                </a:lnTo>
                <a:lnTo>
                  <a:pt x="2146012" y="86884"/>
                </a:lnTo>
                <a:close/>
                <a:moveTo>
                  <a:pt x="1971312" y="86884"/>
                </a:moveTo>
                <a:lnTo>
                  <a:pt x="1971312" y="144866"/>
                </a:lnTo>
                <a:lnTo>
                  <a:pt x="2040732" y="144866"/>
                </a:lnTo>
                <a:cubicBezTo>
                  <a:pt x="2042705" y="135955"/>
                  <a:pt x="2044282" y="126651"/>
                  <a:pt x="2045466" y="116951"/>
                </a:cubicBezTo>
                <a:cubicBezTo>
                  <a:pt x="2046649" y="107251"/>
                  <a:pt x="2047653" y="97229"/>
                  <a:pt x="2048478" y="86884"/>
                </a:cubicBezTo>
                <a:close/>
                <a:moveTo>
                  <a:pt x="5462948" y="83478"/>
                </a:moveTo>
                <a:cubicBezTo>
                  <a:pt x="5481607" y="83643"/>
                  <a:pt x="5496079" y="89903"/>
                  <a:pt x="5506369" y="102256"/>
                </a:cubicBezTo>
                <a:cubicBezTo>
                  <a:pt x="5516657" y="114609"/>
                  <a:pt x="5521875" y="132063"/>
                  <a:pt x="5522023" y="154617"/>
                </a:cubicBezTo>
                <a:cubicBezTo>
                  <a:pt x="5522023" y="158907"/>
                  <a:pt x="5521737" y="162913"/>
                  <a:pt x="5521165" y="166632"/>
                </a:cubicBezTo>
                <a:lnTo>
                  <a:pt x="5412728" y="166632"/>
                </a:lnTo>
                <a:cubicBezTo>
                  <a:pt x="5413374" y="185599"/>
                  <a:pt x="5418683" y="200836"/>
                  <a:pt x="5428655" y="212340"/>
                </a:cubicBezTo>
                <a:cubicBezTo>
                  <a:pt x="5438628" y="223846"/>
                  <a:pt x="5451971" y="229754"/>
                  <a:pt x="5468689" y="230064"/>
                </a:cubicBezTo>
                <a:cubicBezTo>
                  <a:pt x="5476825" y="230017"/>
                  <a:pt x="5484226" y="228821"/>
                  <a:pt x="5490892" y="226477"/>
                </a:cubicBezTo>
                <a:cubicBezTo>
                  <a:pt x="5497557" y="224133"/>
                  <a:pt x="5503737" y="220928"/>
                  <a:pt x="5509431" y="216862"/>
                </a:cubicBezTo>
                <a:lnTo>
                  <a:pt x="5515727" y="229203"/>
                </a:lnTo>
                <a:cubicBezTo>
                  <a:pt x="5509689" y="233205"/>
                  <a:pt x="5502785" y="236651"/>
                  <a:pt x="5495014" y="239543"/>
                </a:cubicBezTo>
                <a:cubicBezTo>
                  <a:pt x="5487245" y="242434"/>
                  <a:pt x="5477895" y="243948"/>
                  <a:pt x="5466966" y="244086"/>
                </a:cubicBezTo>
                <a:cubicBezTo>
                  <a:pt x="5453711" y="244027"/>
                  <a:pt x="5441739" y="240831"/>
                  <a:pt x="5431053" y="234497"/>
                </a:cubicBezTo>
                <a:cubicBezTo>
                  <a:pt x="5420365" y="228163"/>
                  <a:pt x="5411861" y="219040"/>
                  <a:pt x="5405543" y="207126"/>
                </a:cubicBezTo>
                <a:cubicBezTo>
                  <a:pt x="5399223" y="195211"/>
                  <a:pt x="5395989" y="180855"/>
                  <a:pt x="5395839" y="164057"/>
                </a:cubicBezTo>
                <a:cubicBezTo>
                  <a:pt x="5396025" y="147440"/>
                  <a:pt x="5399252" y="133124"/>
                  <a:pt x="5405521" y="121112"/>
                </a:cubicBezTo>
                <a:cubicBezTo>
                  <a:pt x="5411791" y="109098"/>
                  <a:pt x="5419989" y="99841"/>
                  <a:pt x="5430118" y="93341"/>
                </a:cubicBezTo>
                <a:cubicBezTo>
                  <a:pt x="5440245" y="86841"/>
                  <a:pt x="5451189" y="83553"/>
                  <a:pt x="5462948" y="83478"/>
                </a:cubicBezTo>
                <a:close/>
                <a:moveTo>
                  <a:pt x="5296333" y="83478"/>
                </a:moveTo>
                <a:cubicBezTo>
                  <a:pt x="5306445" y="83662"/>
                  <a:pt x="5315123" y="85582"/>
                  <a:pt x="5322366" y="89237"/>
                </a:cubicBezTo>
                <a:cubicBezTo>
                  <a:pt x="5329609" y="92893"/>
                  <a:pt x="5335849" y="97177"/>
                  <a:pt x="5341085" y="102088"/>
                </a:cubicBezTo>
                <a:lnTo>
                  <a:pt x="5331617" y="113566"/>
                </a:lnTo>
                <a:cubicBezTo>
                  <a:pt x="5326913" y="109029"/>
                  <a:pt x="5321691" y="105334"/>
                  <a:pt x="5315947" y="102483"/>
                </a:cubicBezTo>
                <a:cubicBezTo>
                  <a:pt x="5310203" y="99632"/>
                  <a:pt x="5303762" y="98162"/>
                  <a:pt x="5296620" y="98071"/>
                </a:cubicBezTo>
                <a:cubicBezTo>
                  <a:pt x="5281081" y="98383"/>
                  <a:pt x="5268340" y="104504"/>
                  <a:pt x="5258395" y="116436"/>
                </a:cubicBezTo>
                <a:cubicBezTo>
                  <a:pt x="5248451" y="128368"/>
                  <a:pt x="5243311" y="144245"/>
                  <a:pt x="5242977" y="164068"/>
                </a:cubicBezTo>
                <a:cubicBezTo>
                  <a:pt x="5243191" y="183879"/>
                  <a:pt x="5248069" y="199708"/>
                  <a:pt x="5257606" y="211556"/>
                </a:cubicBezTo>
                <a:cubicBezTo>
                  <a:pt x="5267145" y="223406"/>
                  <a:pt x="5280053" y="229479"/>
                  <a:pt x="5296333" y="229778"/>
                </a:cubicBezTo>
                <a:cubicBezTo>
                  <a:pt x="5304251" y="229646"/>
                  <a:pt x="5311579" y="227972"/>
                  <a:pt x="5318315" y="224756"/>
                </a:cubicBezTo>
                <a:cubicBezTo>
                  <a:pt x="5325049" y="221540"/>
                  <a:pt x="5331015" y="217570"/>
                  <a:pt x="5336207" y="212848"/>
                </a:cubicBezTo>
                <a:lnTo>
                  <a:pt x="5344239" y="224326"/>
                </a:lnTo>
                <a:cubicBezTo>
                  <a:pt x="5337636" y="230163"/>
                  <a:pt x="5330261" y="234890"/>
                  <a:pt x="5322115" y="238504"/>
                </a:cubicBezTo>
                <a:cubicBezTo>
                  <a:pt x="5313970" y="242118"/>
                  <a:pt x="5305089" y="243978"/>
                  <a:pt x="5295473" y="244086"/>
                </a:cubicBezTo>
                <a:cubicBezTo>
                  <a:pt x="5275113" y="243926"/>
                  <a:pt x="5258468" y="236937"/>
                  <a:pt x="5245541" y="223122"/>
                </a:cubicBezTo>
                <a:cubicBezTo>
                  <a:pt x="5232612" y="209307"/>
                  <a:pt x="5225936" y="189622"/>
                  <a:pt x="5225513" y="164068"/>
                </a:cubicBezTo>
                <a:cubicBezTo>
                  <a:pt x="5225687" y="146993"/>
                  <a:pt x="5229003" y="132462"/>
                  <a:pt x="5235459" y="120473"/>
                </a:cubicBezTo>
                <a:cubicBezTo>
                  <a:pt x="5241917" y="108485"/>
                  <a:pt x="5250478" y="99334"/>
                  <a:pt x="5261143" y="93021"/>
                </a:cubicBezTo>
                <a:cubicBezTo>
                  <a:pt x="5271808" y="86708"/>
                  <a:pt x="5283539" y="83527"/>
                  <a:pt x="5296333" y="83478"/>
                </a:cubicBezTo>
                <a:close/>
                <a:moveTo>
                  <a:pt x="63397" y="79175"/>
                </a:moveTo>
                <a:lnTo>
                  <a:pt x="170936" y="79175"/>
                </a:lnTo>
                <a:lnTo>
                  <a:pt x="170936" y="179827"/>
                </a:lnTo>
                <a:lnTo>
                  <a:pt x="63397" y="179827"/>
                </a:lnTo>
                <a:close/>
                <a:moveTo>
                  <a:pt x="374627" y="77418"/>
                </a:moveTo>
                <a:lnTo>
                  <a:pt x="374627" y="100689"/>
                </a:lnTo>
                <a:lnTo>
                  <a:pt x="517199" y="100689"/>
                </a:lnTo>
                <a:lnTo>
                  <a:pt x="517199" y="77418"/>
                </a:lnTo>
                <a:close/>
                <a:moveTo>
                  <a:pt x="5665832" y="76861"/>
                </a:moveTo>
                <a:lnTo>
                  <a:pt x="5667553" y="89197"/>
                </a:lnTo>
                <a:cubicBezTo>
                  <a:pt x="5653317" y="93846"/>
                  <a:pt x="5639261" y="98388"/>
                  <a:pt x="5625384" y="102823"/>
                </a:cubicBezTo>
                <a:cubicBezTo>
                  <a:pt x="5611507" y="107257"/>
                  <a:pt x="5598885" y="111226"/>
                  <a:pt x="5587519" y="114728"/>
                </a:cubicBezTo>
                <a:lnTo>
                  <a:pt x="5583501" y="101819"/>
                </a:lnTo>
                <a:cubicBezTo>
                  <a:pt x="5594015" y="98735"/>
                  <a:pt x="5606409" y="95006"/>
                  <a:pt x="5620687" y="90631"/>
                </a:cubicBezTo>
                <a:cubicBezTo>
                  <a:pt x="5634964" y="86256"/>
                  <a:pt x="5650012" y="81667"/>
                  <a:pt x="5665832" y="76861"/>
                </a:cubicBezTo>
                <a:close/>
                <a:moveTo>
                  <a:pt x="2766785" y="73993"/>
                </a:moveTo>
                <a:cubicBezTo>
                  <a:pt x="2775367" y="78929"/>
                  <a:pt x="2783734" y="84691"/>
                  <a:pt x="2791886" y="91276"/>
                </a:cubicBezTo>
                <a:cubicBezTo>
                  <a:pt x="2800037" y="97862"/>
                  <a:pt x="2806396" y="104054"/>
                  <a:pt x="2810962" y="109851"/>
                </a:cubicBezTo>
                <a:lnTo>
                  <a:pt x="2801496" y="118457"/>
                </a:lnTo>
                <a:cubicBezTo>
                  <a:pt x="2796673" y="112666"/>
                  <a:pt x="2790254" y="106390"/>
                  <a:pt x="2782240" y="99632"/>
                </a:cubicBezTo>
                <a:cubicBezTo>
                  <a:pt x="2774226" y="92872"/>
                  <a:pt x="2766014" y="86812"/>
                  <a:pt x="2757606" y="81451"/>
                </a:cubicBezTo>
                <a:close/>
                <a:moveTo>
                  <a:pt x="2732074" y="69977"/>
                </a:moveTo>
                <a:lnTo>
                  <a:pt x="2745270" y="69977"/>
                </a:lnTo>
                <a:lnTo>
                  <a:pt x="2745270" y="110998"/>
                </a:lnTo>
                <a:cubicBezTo>
                  <a:pt x="2745277" y="113568"/>
                  <a:pt x="2745264" y="116102"/>
                  <a:pt x="2745234" y="118601"/>
                </a:cubicBezTo>
                <a:cubicBezTo>
                  <a:pt x="2745204" y="121098"/>
                  <a:pt x="2745120" y="123632"/>
                  <a:pt x="2744983" y="126202"/>
                </a:cubicBezTo>
                <a:lnTo>
                  <a:pt x="2825305" y="126202"/>
                </a:lnTo>
                <a:lnTo>
                  <a:pt x="2825305" y="139111"/>
                </a:lnTo>
                <a:lnTo>
                  <a:pt x="2746991" y="139111"/>
                </a:lnTo>
                <a:cubicBezTo>
                  <a:pt x="2753548" y="165425"/>
                  <a:pt x="2763456" y="188171"/>
                  <a:pt x="2776718" y="207349"/>
                </a:cubicBezTo>
                <a:cubicBezTo>
                  <a:pt x="2789980" y="226526"/>
                  <a:pt x="2806844" y="240882"/>
                  <a:pt x="2827313" y="250414"/>
                </a:cubicBezTo>
                <a:cubicBezTo>
                  <a:pt x="2825538" y="251764"/>
                  <a:pt x="2823781" y="253438"/>
                  <a:pt x="2822042" y="255434"/>
                </a:cubicBezTo>
                <a:cubicBezTo>
                  <a:pt x="2820303" y="257430"/>
                  <a:pt x="2818904" y="259391"/>
                  <a:pt x="2817847" y="261315"/>
                </a:cubicBezTo>
                <a:cubicBezTo>
                  <a:pt x="2799230" y="251873"/>
                  <a:pt x="2783537" y="238557"/>
                  <a:pt x="2770765" y="221369"/>
                </a:cubicBezTo>
                <a:cubicBezTo>
                  <a:pt x="2757994" y="204182"/>
                  <a:pt x="2747966" y="183838"/>
                  <a:pt x="2740680" y="160339"/>
                </a:cubicBezTo>
                <a:cubicBezTo>
                  <a:pt x="2737172" y="178029"/>
                  <a:pt x="2729558" y="195647"/>
                  <a:pt x="2717838" y="213193"/>
                </a:cubicBezTo>
                <a:cubicBezTo>
                  <a:pt x="2706119" y="230740"/>
                  <a:pt x="2688107" y="247067"/>
                  <a:pt x="2663801" y="262175"/>
                </a:cubicBezTo>
                <a:cubicBezTo>
                  <a:pt x="2662600" y="260675"/>
                  <a:pt x="2661057" y="259086"/>
                  <a:pt x="2659175" y="257407"/>
                </a:cubicBezTo>
                <a:cubicBezTo>
                  <a:pt x="2657293" y="255727"/>
                  <a:pt x="2655392" y="254353"/>
                  <a:pt x="2653474" y="253283"/>
                </a:cubicBezTo>
                <a:cubicBezTo>
                  <a:pt x="2672042" y="242003"/>
                  <a:pt x="2686700" y="229948"/>
                  <a:pt x="2697449" y="217117"/>
                </a:cubicBezTo>
                <a:cubicBezTo>
                  <a:pt x="2708197" y="204286"/>
                  <a:pt x="2716077" y="191231"/>
                  <a:pt x="2721089" y="177954"/>
                </a:cubicBezTo>
                <a:cubicBezTo>
                  <a:pt x="2726100" y="164678"/>
                  <a:pt x="2729284" y="151729"/>
                  <a:pt x="2730640" y="139111"/>
                </a:cubicBezTo>
                <a:lnTo>
                  <a:pt x="2660072" y="139111"/>
                </a:lnTo>
                <a:lnTo>
                  <a:pt x="2660072" y="126202"/>
                </a:lnTo>
                <a:lnTo>
                  <a:pt x="2731788" y="126202"/>
                </a:lnTo>
                <a:cubicBezTo>
                  <a:pt x="2731925" y="123489"/>
                  <a:pt x="2732008" y="120883"/>
                  <a:pt x="2732038" y="118385"/>
                </a:cubicBezTo>
                <a:cubicBezTo>
                  <a:pt x="2732069" y="115887"/>
                  <a:pt x="2732080" y="113424"/>
                  <a:pt x="2732074" y="110998"/>
                </a:cubicBezTo>
                <a:close/>
                <a:moveTo>
                  <a:pt x="2350832" y="69385"/>
                </a:moveTo>
                <a:cubicBezTo>
                  <a:pt x="2350432" y="74107"/>
                  <a:pt x="2349798" y="78666"/>
                  <a:pt x="2348932" y="83065"/>
                </a:cubicBezTo>
                <a:cubicBezTo>
                  <a:pt x="2348065" y="87463"/>
                  <a:pt x="2346786" y="91809"/>
                  <a:pt x="2345095" y="96099"/>
                </a:cubicBezTo>
                <a:lnTo>
                  <a:pt x="2405336" y="96099"/>
                </a:lnTo>
                <a:lnTo>
                  <a:pt x="2405336" y="69385"/>
                </a:lnTo>
                <a:close/>
                <a:moveTo>
                  <a:pt x="2289730" y="69385"/>
                </a:moveTo>
                <a:cubicBezTo>
                  <a:pt x="2289013" y="73999"/>
                  <a:pt x="2288295" y="78559"/>
                  <a:pt x="2287578" y="83065"/>
                </a:cubicBezTo>
                <a:cubicBezTo>
                  <a:pt x="2286862" y="87572"/>
                  <a:pt x="2286144" y="91916"/>
                  <a:pt x="2285428" y="96099"/>
                </a:cubicBezTo>
                <a:lnTo>
                  <a:pt x="2330465" y="96099"/>
                </a:lnTo>
                <a:cubicBezTo>
                  <a:pt x="2332593" y="91809"/>
                  <a:pt x="2334218" y="87463"/>
                  <a:pt x="2335342" y="83065"/>
                </a:cubicBezTo>
                <a:cubicBezTo>
                  <a:pt x="2336465" y="78666"/>
                  <a:pt x="2337230" y="74107"/>
                  <a:pt x="2337636" y="69385"/>
                </a:cubicBezTo>
                <a:close/>
                <a:moveTo>
                  <a:pt x="2595241" y="68829"/>
                </a:moveTo>
                <a:cubicBezTo>
                  <a:pt x="2601976" y="73431"/>
                  <a:pt x="2607940" y="78140"/>
                  <a:pt x="2613133" y="82957"/>
                </a:cubicBezTo>
                <a:cubicBezTo>
                  <a:pt x="2618326" y="87774"/>
                  <a:pt x="2622785" y="92627"/>
                  <a:pt x="2626509" y="97516"/>
                </a:cubicBezTo>
                <a:cubicBezTo>
                  <a:pt x="2631971" y="93643"/>
                  <a:pt x="2636967" y="89699"/>
                  <a:pt x="2641497" y="85683"/>
                </a:cubicBezTo>
                <a:cubicBezTo>
                  <a:pt x="2646027" y="81667"/>
                  <a:pt x="2650020" y="77578"/>
                  <a:pt x="2653474" y="73420"/>
                </a:cubicBezTo>
                <a:lnTo>
                  <a:pt x="2664661" y="80017"/>
                </a:lnTo>
                <a:cubicBezTo>
                  <a:pt x="2660472" y="84750"/>
                  <a:pt x="2655727" y="89412"/>
                  <a:pt x="2650426" y="94002"/>
                </a:cubicBezTo>
                <a:cubicBezTo>
                  <a:pt x="2645125" y="98592"/>
                  <a:pt x="2639448" y="103109"/>
                  <a:pt x="2633393" y="107556"/>
                </a:cubicBezTo>
                <a:cubicBezTo>
                  <a:pt x="2640361" y="119323"/>
                  <a:pt x="2644927" y="131360"/>
                  <a:pt x="2647091" y="143664"/>
                </a:cubicBezTo>
                <a:cubicBezTo>
                  <a:pt x="2649254" y="155970"/>
                  <a:pt x="2650234" y="168508"/>
                  <a:pt x="2650032" y="181280"/>
                </a:cubicBezTo>
                <a:cubicBezTo>
                  <a:pt x="2650133" y="197972"/>
                  <a:pt x="2649213" y="212279"/>
                  <a:pt x="2647271" y="224202"/>
                </a:cubicBezTo>
                <a:cubicBezTo>
                  <a:pt x="2645328" y="236124"/>
                  <a:pt x="2641754" y="245340"/>
                  <a:pt x="2636549" y="251848"/>
                </a:cubicBezTo>
                <a:cubicBezTo>
                  <a:pt x="2634972" y="253725"/>
                  <a:pt x="2633035" y="255279"/>
                  <a:pt x="2630740" y="256510"/>
                </a:cubicBezTo>
                <a:cubicBezTo>
                  <a:pt x="2628445" y="257741"/>
                  <a:pt x="2625791" y="258577"/>
                  <a:pt x="2622780" y="259020"/>
                </a:cubicBezTo>
                <a:cubicBezTo>
                  <a:pt x="2618447" y="259719"/>
                  <a:pt x="2613773" y="260113"/>
                  <a:pt x="2608758" y="260204"/>
                </a:cubicBezTo>
                <a:cubicBezTo>
                  <a:pt x="2603745" y="260293"/>
                  <a:pt x="2598570" y="260185"/>
                  <a:pt x="2593232" y="259881"/>
                </a:cubicBezTo>
                <a:cubicBezTo>
                  <a:pt x="2593071" y="257819"/>
                  <a:pt x="2592533" y="255632"/>
                  <a:pt x="2591619" y="253318"/>
                </a:cubicBezTo>
                <a:cubicBezTo>
                  <a:pt x="2590704" y="251006"/>
                  <a:pt x="2589521" y="248890"/>
                  <a:pt x="2588068" y="246972"/>
                </a:cubicBezTo>
                <a:cubicBezTo>
                  <a:pt x="2594583" y="247402"/>
                  <a:pt x="2600416" y="247617"/>
                  <a:pt x="2605568" y="247617"/>
                </a:cubicBezTo>
                <a:cubicBezTo>
                  <a:pt x="2610719" y="247617"/>
                  <a:pt x="2614831" y="247402"/>
                  <a:pt x="2617903" y="246972"/>
                </a:cubicBezTo>
                <a:cubicBezTo>
                  <a:pt x="2620024" y="246835"/>
                  <a:pt x="2621805" y="246392"/>
                  <a:pt x="2623246" y="245645"/>
                </a:cubicBezTo>
                <a:cubicBezTo>
                  <a:pt x="2624686" y="244898"/>
                  <a:pt x="2625965" y="243810"/>
                  <a:pt x="2627083" y="242382"/>
                </a:cubicBezTo>
                <a:cubicBezTo>
                  <a:pt x="2630764" y="237822"/>
                  <a:pt x="2633370" y="230232"/>
                  <a:pt x="2634899" y="219612"/>
                </a:cubicBezTo>
                <a:cubicBezTo>
                  <a:pt x="2636429" y="208992"/>
                  <a:pt x="2637170" y="196024"/>
                  <a:pt x="2637123" y="180706"/>
                </a:cubicBezTo>
                <a:cubicBezTo>
                  <a:pt x="2637074" y="175017"/>
                  <a:pt x="2636884" y="169184"/>
                  <a:pt x="2636549" y="163207"/>
                </a:cubicBezTo>
                <a:cubicBezTo>
                  <a:pt x="2628445" y="172566"/>
                  <a:pt x="2619194" y="181459"/>
                  <a:pt x="2608794" y="189885"/>
                </a:cubicBezTo>
                <a:cubicBezTo>
                  <a:pt x="2598396" y="198313"/>
                  <a:pt x="2588141" y="205197"/>
                  <a:pt x="2578028" y="210540"/>
                </a:cubicBezTo>
                <a:cubicBezTo>
                  <a:pt x="2577114" y="208885"/>
                  <a:pt x="2575859" y="207031"/>
                  <a:pt x="2574263" y="204982"/>
                </a:cubicBezTo>
                <a:cubicBezTo>
                  <a:pt x="2572668" y="202932"/>
                  <a:pt x="2571054" y="201151"/>
                  <a:pt x="2569423" y="199640"/>
                </a:cubicBezTo>
                <a:cubicBezTo>
                  <a:pt x="2581405" y="194488"/>
                  <a:pt x="2593370" y="187149"/>
                  <a:pt x="2605317" y="177622"/>
                </a:cubicBezTo>
                <a:cubicBezTo>
                  <a:pt x="2617263" y="168096"/>
                  <a:pt x="2627005" y="158032"/>
                  <a:pt x="2634540" y="147430"/>
                </a:cubicBezTo>
                <a:cubicBezTo>
                  <a:pt x="2633548" y="141848"/>
                  <a:pt x="2632091" y="136373"/>
                  <a:pt x="2630166" y="131007"/>
                </a:cubicBezTo>
                <a:cubicBezTo>
                  <a:pt x="2628242" y="125640"/>
                  <a:pt x="2625779" y="120310"/>
                  <a:pt x="2622780" y="115015"/>
                </a:cubicBezTo>
                <a:cubicBezTo>
                  <a:pt x="2615739" y="119479"/>
                  <a:pt x="2608519" y="123746"/>
                  <a:pt x="2601121" y="127815"/>
                </a:cubicBezTo>
                <a:cubicBezTo>
                  <a:pt x="2593723" y="131886"/>
                  <a:pt x="2586216" y="135650"/>
                  <a:pt x="2578602" y="139111"/>
                </a:cubicBezTo>
                <a:cubicBezTo>
                  <a:pt x="2577544" y="137766"/>
                  <a:pt x="2576217" y="136296"/>
                  <a:pt x="2574622" y="134700"/>
                </a:cubicBezTo>
                <a:cubicBezTo>
                  <a:pt x="2573027" y="133105"/>
                  <a:pt x="2571485" y="131706"/>
                  <a:pt x="2569996" y="130505"/>
                </a:cubicBezTo>
                <a:cubicBezTo>
                  <a:pt x="2577927" y="126907"/>
                  <a:pt x="2585804" y="122986"/>
                  <a:pt x="2593627" y="118744"/>
                </a:cubicBezTo>
                <a:cubicBezTo>
                  <a:pt x="2601449" y="114500"/>
                  <a:pt x="2608968" y="110006"/>
                  <a:pt x="2616181" y="105261"/>
                </a:cubicBezTo>
                <a:cubicBezTo>
                  <a:pt x="2612476" y="100235"/>
                  <a:pt x="2608125" y="95299"/>
                  <a:pt x="2603129" y="90452"/>
                </a:cubicBezTo>
                <a:cubicBezTo>
                  <a:pt x="2598133" y="85605"/>
                  <a:pt x="2592348" y="80884"/>
                  <a:pt x="2585774" y="76288"/>
                </a:cubicBezTo>
                <a:close/>
                <a:moveTo>
                  <a:pt x="361144" y="66266"/>
                </a:moveTo>
                <a:lnTo>
                  <a:pt x="531255" y="66266"/>
                </a:lnTo>
                <a:lnTo>
                  <a:pt x="531255" y="146838"/>
                </a:lnTo>
                <a:lnTo>
                  <a:pt x="408763" y="146838"/>
                </a:lnTo>
                <a:cubicBezTo>
                  <a:pt x="406451" y="150598"/>
                  <a:pt x="403905" y="154357"/>
                  <a:pt x="401126" y="158116"/>
                </a:cubicBezTo>
                <a:cubicBezTo>
                  <a:pt x="398347" y="161875"/>
                  <a:pt x="395442" y="165491"/>
                  <a:pt x="392413" y="168963"/>
                </a:cubicBezTo>
                <a:lnTo>
                  <a:pt x="515190" y="168963"/>
                </a:lnTo>
                <a:lnTo>
                  <a:pt x="518059" y="168101"/>
                </a:lnTo>
                <a:lnTo>
                  <a:pt x="526665" y="174397"/>
                </a:lnTo>
                <a:cubicBezTo>
                  <a:pt x="518704" y="185117"/>
                  <a:pt x="508951" y="194711"/>
                  <a:pt x="497404" y="203179"/>
                </a:cubicBezTo>
                <a:cubicBezTo>
                  <a:pt x="485858" y="211649"/>
                  <a:pt x="472949" y="219168"/>
                  <a:pt x="458678" y="225738"/>
                </a:cubicBezTo>
                <a:cubicBezTo>
                  <a:pt x="475263" y="231322"/>
                  <a:pt x="493012" y="235865"/>
                  <a:pt x="511927" y="239368"/>
                </a:cubicBezTo>
                <a:cubicBezTo>
                  <a:pt x="530842" y="242871"/>
                  <a:pt x="550385" y="245405"/>
                  <a:pt x="570555" y="246972"/>
                </a:cubicBezTo>
                <a:cubicBezTo>
                  <a:pt x="568965" y="248771"/>
                  <a:pt x="567484" y="250838"/>
                  <a:pt x="566109" y="253175"/>
                </a:cubicBezTo>
                <a:cubicBezTo>
                  <a:pt x="564733" y="255512"/>
                  <a:pt x="563539" y="257651"/>
                  <a:pt x="562523" y="259594"/>
                </a:cubicBezTo>
                <a:cubicBezTo>
                  <a:pt x="540751" y="257610"/>
                  <a:pt x="519679" y="254406"/>
                  <a:pt x="499305" y="249984"/>
                </a:cubicBezTo>
                <a:cubicBezTo>
                  <a:pt x="478932" y="245560"/>
                  <a:pt x="459939" y="239774"/>
                  <a:pt x="442327" y="232624"/>
                </a:cubicBezTo>
                <a:cubicBezTo>
                  <a:pt x="422330" y="240324"/>
                  <a:pt x="401365" y="246517"/>
                  <a:pt x="379431" y="251203"/>
                </a:cubicBezTo>
                <a:cubicBezTo>
                  <a:pt x="357499" y="255889"/>
                  <a:pt x="335816" y="259355"/>
                  <a:pt x="314385" y="261601"/>
                </a:cubicBezTo>
                <a:cubicBezTo>
                  <a:pt x="313913" y="259522"/>
                  <a:pt x="313137" y="257298"/>
                  <a:pt x="312055" y="254932"/>
                </a:cubicBezTo>
                <a:cubicBezTo>
                  <a:pt x="310973" y="252565"/>
                  <a:pt x="309838" y="250485"/>
                  <a:pt x="308648" y="248693"/>
                </a:cubicBezTo>
                <a:cubicBezTo>
                  <a:pt x="328329" y="247007"/>
                  <a:pt x="348206" y="244281"/>
                  <a:pt x="368280" y="240516"/>
                </a:cubicBezTo>
                <a:cubicBezTo>
                  <a:pt x="388355" y="236749"/>
                  <a:pt x="407586" y="231728"/>
                  <a:pt x="425975" y="225451"/>
                </a:cubicBezTo>
                <a:cubicBezTo>
                  <a:pt x="415607" y="220430"/>
                  <a:pt x="406009" y="214834"/>
                  <a:pt x="397182" y="208665"/>
                </a:cubicBezTo>
                <a:cubicBezTo>
                  <a:pt x="388355" y="202496"/>
                  <a:pt x="380550" y="195753"/>
                  <a:pt x="373767" y="188435"/>
                </a:cubicBezTo>
                <a:cubicBezTo>
                  <a:pt x="367718" y="193899"/>
                  <a:pt x="361527" y="199040"/>
                  <a:pt x="355192" y="203859"/>
                </a:cubicBezTo>
                <a:cubicBezTo>
                  <a:pt x="348857" y="208677"/>
                  <a:pt x="342522" y="213101"/>
                  <a:pt x="336187" y="217130"/>
                </a:cubicBezTo>
                <a:cubicBezTo>
                  <a:pt x="335094" y="215874"/>
                  <a:pt x="333551" y="214296"/>
                  <a:pt x="331561" y="212395"/>
                </a:cubicBezTo>
                <a:cubicBezTo>
                  <a:pt x="329571" y="210494"/>
                  <a:pt x="327671" y="208916"/>
                  <a:pt x="325860" y="207660"/>
                </a:cubicBezTo>
                <a:cubicBezTo>
                  <a:pt x="338972" y="200249"/>
                  <a:pt x="351474" y="191335"/>
                  <a:pt x="363368" y="180916"/>
                </a:cubicBezTo>
                <a:cubicBezTo>
                  <a:pt x="375260" y="170498"/>
                  <a:pt x="385325" y="159138"/>
                  <a:pt x="393560" y="146838"/>
                </a:cubicBezTo>
                <a:lnTo>
                  <a:pt x="361144" y="146838"/>
                </a:lnTo>
                <a:close/>
                <a:moveTo>
                  <a:pt x="3299509" y="54755"/>
                </a:moveTo>
                <a:cubicBezTo>
                  <a:pt x="3297059" y="59514"/>
                  <a:pt x="3294429" y="64344"/>
                  <a:pt x="3291621" y="69246"/>
                </a:cubicBezTo>
                <a:cubicBezTo>
                  <a:pt x="3288811" y="74148"/>
                  <a:pt x="3285895" y="78979"/>
                  <a:pt x="3282871" y="83737"/>
                </a:cubicBezTo>
                <a:lnTo>
                  <a:pt x="3226072" y="166668"/>
                </a:lnTo>
                <a:lnTo>
                  <a:pt x="3299222" y="166668"/>
                </a:lnTo>
                <a:lnTo>
                  <a:pt x="3299222" y="89477"/>
                </a:lnTo>
                <a:cubicBezTo>
                  <a:pt x="3299240" y="84497"/>
                  <a:pt x="3299419" y="78745"/>
                  <a:pt x="3299759" y="72223"/>
                </a:cubicBezTo>
                <a:cubicBezTo>
                  <a:pt x="3300099" y="65701"/>
                  <a:pt x="3300492" y="59878"/>
                  <a:pt x="3300940" y="54755"/>
                </a:cubicBezTo>
                <a:close/>
                <a:moveTo>
                  <a:pt x="3052502" y="48462"/>
                </a:moveTo>
                <a:cubicBezTo>
                  <a:pt x="3056039" y="71746"/>
                  <a:pt x="3060581" y="93667"/>
                  <a:pt x="3066128" y="114225"/>
                </a:cubicBezTo>
                <a:cubicBezTo>
                  <a:pt x="3071674" y="134784"/>
                  <a:pt x="3078510" y="153693"/>
                  <a:pt x="3086638" y="170953"/>
                </a:cubicBezTo>
                <a:cubicBezTo>
                  <a:pt x="3095865" y="154159"/>
                  <a:pt x="3103946" y="135537"/>
                  <a:pt x="3110878" y="115086"/>
                </a:cubicBezTo>
                <a:cubicBezTo>
                  <a:pt x="3117810" y="94635"/>
                  <a:pt x="3123308" y="72427"/>
                  <a:pt x="3127372" y="48462"/>
                </a:cubicBezTo>
                <a:close/>
                <a:moveTo>
                  <a:pt x="4712654" y="42994"/>
                </a:moveTo>
                <a:cubicBezTo>
                  <a:pt x="4691720" y="43280"/>
                  <a:pt x="4675125" y="51529"/>
                  <a:pt x="4662871" y="67740"/>
                </a:cubicBezTo>
                <a:cubicBezTo>
                  <a:pt x="4650616" y="83951"/>
                  <a:pt x="4644351" y="106402"/>
                  <a:pt x="4644077" y="135094"/>
                </a:cubicBezTo>
                <a:cubicBezTo>
                  <a:pt x="4644351" y="163846"/>
                  <a:pt x="4650616" y="186537"/>
                  <a:pt x="4662871" y="203166"/>
                </a:cubicBezTo>
                <a:cubicBezTo>
                  <a:pt x="4675125" y="219795"/>
                  <a:pt x="4691720" y="228284"/>
                  <a:pt x="4712654" y="228630"/>
                </a:cubicBezTo>
                <a:cubicBezTo>
                  <a:pt x="4733739" y="228284"/>
                  <a:pt x="4750465" y="219795"/>
                  <a:pt x="4762833" y="203166"/>
                </a:cubicBezTo>
                <a:cubicBezTo>
                  <a:pt x="4775201" y="186537"/>
                  <a:pt x="4781525" y="163846"/>
                  <a:pt x="4781807" y="135094"/>
                </a:cubicBezTo>
                <a:cubicBezTo>
                  <a:pt x="4781525" y="106402"/>
                  <a:pt x="4775201" y="83951"/>
                  <a:pt x="4762833" y="67740"/>
                </a:cubicBezTo>
                <a:cubicBezTo>
                  <a:pt x="4750465" y="51529"/>
                  <a:pt x="4733739" y="43280"/>
                  <a:pt x="4712654" y="42994"/>
                </a:cubicBezTo>
                <a:close/>
                <a:moveTo>
                  <a:pt x="3584560" y="41272"/>
                </a:moveTo>
                <a:cubicBezTo>
                  <a:pt x="3572991" y="41583"/>
                  <a:pt x="3563557" y="46629"/>
                  <a:pt x="3556256" y="56410"/>
                </a:cubicBezTo>
                <a:cubicBezTo>
                  <a:pt x="3548957" y="66190"/>
                  <a:pt x="3545190" y="78841"/>
                  <a:pt x="3544957" y="94360"/>
                </a:cubicBezTo>
                <a:cubicBezTo>
                  <a:pt x="3544891" y="109719"/>
                  <a:pt x="3548251" y="122190"/>
                  <a:pt x="3555037" y="131773"/>
                </a:cubicBezTo>
                <a:cubicBezTo>
                  <a:pt x="3561822" y="141356"/>
                  <a:pt x="3572429" y="146294"/>
                  <a:pt x="3586855" y="146588"/>
                </a:cubicBezTo>
                <a:cubicBezTo>
                  <a:pt x="3594682" y="146671"/>
                  <a:pt x="3602777" y="144280"/>
                  <a:pt x="3611141" y="139413"/>
                </a:cubicBezTo>
                <a:cubicBezTo>
                  <a:pt x="3619506" y="134547"/>
                  <a:pt x="3627672" y="126703"/>
                  <a:pt x="3635642" y="115882"/>
                </a:cubicBezTo>
                <a:cubicBezTo>
                  <a:pt x="3634805" y="92812"/>
                  <a:pt x="3630165" y="74674"/>
                  <a:pt x="3621723" y="61468"/>
                </a:cubicBezTo>
                <a:cubicBezTo>
                  <a:pt x="3613282" y="48262"/>
                  <a:pt x="3600893" y="41529"/>
                  <a:pt x="3584560" y="41272"/>
                </a:cubicBezTo>
                <a:close/>
                <a:moveTo>
                  <a:pt x="2003440" y="37543"/>
                </a:moveTo>
                <a:cubicBezTo>
                  <a:pt x="1998569" y="43729"/>
                  <a:pt x="1993394" y="49878"/>
                  <a:pt x="1987914" y="55992"/>
                </a:cubicBezTo>
                <a:cubicBezTo>
                  <a:pt x="1982433" y="62106"/>
                  <a:pt x="1976612" y="68112"/>
                  <a:pt x="1970451" y="74011"/>
                </a:cubicBezTo>
                <a:lnTo>
                  <a:pt x="2056224" y="74011"/>
                </a:lnTo>
                <a:cubicBezTo>
                  <a:pt x="2061171" y="68866"/>
                  <a:pt x="2066048" y="63075"/>
                  <a:pt x="2070853" y="56639"/>
                </a:cubicBezTo>
                <a:cubicBezTo>
                  <a:pt x="2075658" y="50201"/>
                  <a:pt x="2079961" y="43836"/>
                  <a:pt x="2083762" y="37543"/>
                </a:cubicBezTo>
                <a:close/>
                <a:moveTo>
                  <a:pt x="3133397" y="34406"/>
                </a:moveTo>
                <a:lnTo>
                  <a:pt x="3142004" y="36987"/>
                </a:lnTo>
                <a:cubicBezTo>
                  <a:pt x="3137658" y="67246"/>
                  <a:pt x="3131431" y="94724"/>
                  <a:pt x="3123321" y="119425"/>
                </a:cubicBezTo>
                <a:cubicBezTo>
                  <a:pt x="3115211" y="144125"/>
                  <a:pt x="3105470" y="166082"/>
                  <a:pt x="3094097" y="185296"/>
                </a:cubicBezTo>
                <a:cubicBezTo>
                  <a:pt x="3101675" y="198826"/>
                  <a:pt x="3110400" y="210922"/>
                  <a:pt x="3120273" y="221584"/>
                </a:cubicBezTo>
                <a:cubicBezTo>
                  <a:pt x="3130146" y="232246"/>
                  <a:pt x="3141310" y="241187"/>
                  <a:pt x="3153764" y="248406"/>
                </a:cubicBezTo>
                <a:cubicBezTo>
                  <a:pt x="3151984" y="249745"/>
                  <a:pt x="3150167" y="251370"/>
                  <a:pt x="3148314" y="253283"/>
                </a:cubicBezTo>
                <a:cubicBezTo>
                  <a:pt x="3146461" y="255195"/>
                  <a:pt x="3144931" y="257107"/>
                  <a:pt x="3143724" y="259020"/>
                </a:cubicBezTo>
                <a:cubicBezTo>
                  <a:pt x="3131855" y="251705"/>
                  <a:pt x="3121170" y="242955"/>
                  <a:pt x="3111667" y="232772"/>
                </a:cubicBezTo>
                <a:cubicBezTo>
                  <a:pt x="3102164" y="222589"/>
                  <a:pt x="3093630" y="210970"/>
                  <a:pt x="3086064" y="197918"/>
                </a:cubicBezTo>
                <a:cubicBezTo>
                  <a:pt x="3077148" y="211407"/>
                  <a:pt x="3067657" y="223443"/>
                  <a:pt x="3057593" y="234027"/>
                </a:cubicBezTo>
                <a:cubicBezTo>
                  <a:pt x="3047529" y="244611"/>
                  <a:pt x="3037035" y="253707"/>
                  <a:pt x="3026110" y="261315"/>
                </a:cubicBezTo>
                <a:cubicBezTo>
                  <a:pt x="3024921" y="259510"/>
                  <a:pt x="3023498" y="257598"/>
                  <a:pt x="3021843" y="255578"/>
                </a:cubicBezTo>
                <a:cubicBezTo>
                  <a:pt x="3020187" y="253557"/>
                  <a:pt x="3018550" y="251932"/>
                  <a:pt x="3016931" y="250701"/>
                </a:cubicBezTo>
                <a:cubicBezTo>
                  <a:pt x="3028160" y="243351"/>
                  <a:pt x="3038977" y="234099"/>
                  <a:pt x="3049382" y="222947"/>
                </a:cubicBezTo>
                <a:cubicBezTo>
                  <a:pt x="3059786" y="211795"/>
                  <a:pt x="3069528" y="198958"/>
                  <a:pt x="3078605" y="184435"/>
                </a:cubicBezTo>
                <a:cubicBezTo>
                  <a:pt x="3069337" y="165735"/>
                  <a:pt x="3061555" y="144974"/>
                  <a:pt x="3055263" y="122150"/>
                </a:cubicBezTo>
                <a:cubicBezTo>
                  <a:pt x="3048969" y="99327"/>
                  <a:pt x="3043842" y="74763"/>
                  <a:pt x="3039880" y="48462"/>
                </a:cubicBezTo>
                <a:lnTo>
                  <a:pt x="3022955" y="48462"/>
                </a:lnTo>
                <a:lnTo>
                  <a:pt x="3022955" y="35266"/>
                </a:lnTo>
                <a:lnTo>
                  <a:pt x="3131102" y="35266"/>
                </a:lnTo>
                <a:close/>
                <a:moveTo>
                  <a:pt x="2418532" y="33240"/>
                </a:moveTo>
                <a:lnTo>
                  <a:pt x="2418532" y="58233"/>
                </a:lnTo>
                <a:lnTo>
                  <a:pt x="2468733" y="58233"/>
                </a:lnTo>
                <a:lnTo>
                  <a:pt x="2468733" y="33240"/>
                </a:lnTo>
                <a:close/>
                <a:moveTo>
                  <a:pt x="2351119" y="33240"/>
                </a:moveTo>
                <a:lnTo>
                  <a:pt x="2351119" y="56797"/>
                </a:lnTo>
                <a:lnTo>
                  <a:pt x="2351119" y="58233"/>
                </a:lnTo>
                <a:lnTo>
                  <a:pt x="2405336" y="58233"/>
                </a:lnTo>
                <a:lnTo>
                  <a:pt x="2405336" y="33240"/>
                </a:lnTo>
                <a:close/>
                <a:moveTo>
                  <a:pt x="3299222" y="31268"/>
                </a:moveTo>
                <a:lnTo>
                  <a:pt x="3315537" y="31268"/>
                </a:lnTo>
                <a:lnTo>
                  <a:pt x="3315537" y="166668"/>
                </a:lnTo>
                <a:lnTo>
                  <a:pt x="3345085" y="166668"/>
                </a:lnTo>
                <a:lnTo>
                  <a:pt x="3345085" y="180688"/>
                </a:lnTo>
                <a:lnTo>
                  <a:pt x="3315537" y="180688"/>
                </a:lnTo>
                <a:lnTo>
                  <a:pt x="3315537" y="240356"/>
                </a:lnTo>
                <a:lnTo>
                  <a:pt x="3299222" y="240356"/>
                </a:lnTo>
                <a:lnTo>
                  <a:pt x="3299222" y="180688"/>
                </a:lnTo>
                <a:lnTo>
                  <a:pt x="3206852" y="180688"/>
                </a:lnTo>
                <a:lnTo>
                  <a:pt x="3206852" y="170101"/>
                </a:lnTo>
                <a:close/>
                <a:moveTo>
                  <a:pt x="2928003" y="28956"/>
                </a:moveTo>
                <a:lnTo>
                  <a:pt x="2928003" y="75427"/>
                </a:lnTo>
                <a:lnTo>
                  <a:pt x="2985949" y="75427"/>
                </a:lnTo>
                <a:lnTo>
                  <a:pt x="2985949" y="28956"/>
                </a:lnTo>
                <a:close/>
                <a:moveTo>
                  <a:pt x="13735" y="28077"/>
                </a:moveTo>
                <a:lnTo>
                  <a:pt x="13735" y="232360"/>
                </a:lnTo>
                <a:lnTo>
                  <a:pt x="221460" y="232360"/>
                </a:lnTo>
                <a:lnTo>
                  <a:pt x="221460" y="28077"/>
                </a:lnTo>
                <a:close/>
                <a:moveTo>
                  <a:pt x="4712654" y="27539"/>
                </a:moveTo>
                <a:cubicBezTo>
                  <a:pt x="4738621" y="27878"/>
                  <a:pt x="4759489" y="37519"/>
                  <a:pt x="4775259" y="56462"/>
                </a:cubicBezTo>
                <a:cubicBezTo>
                  <a:pt x="4791029" y="75405"/>
                  <a:pt x="4799129" y="101616"/>
                  <a:pt x="4799557" y="135094"/>
                </a:cubicBezTo>
                <a:cubicBezTo>
                  <a:pt x="4799129" y="168757"/>
                  <a:pt x="4791029" y="195243"/>
                  <a:pt x="4775259" y="214552"/>
                </a:cubicBezTo>
                <a:cubicBezTo>
                  <a:pt x="4759489" y="233860"/>
                  <a:pt x="4738621" y="243704"/>
                  <a:pt x="4712654" y="244086"/>
                </a:cubicBezTo>
                <a:cubicBezTo>
                  <a:pt x="4686952" y="243704"/>
                  <a:pt x="4666203" y="233860"/>
                  <a:pt x="4650409" y="214552"/>
                </a:cubicBezTo>
                <a:cubicBezTo>
                  <a:pt x="4634615" y="195243"/>
                  <a:pt x="4626493" y="168757"/>
                  <a:pt x="4626039" y="135094"/>
                </a:cubicBezTo>
                <a:cubicBezTo>
                  <a:pt x="4626493" y="101616"/>
                  <a:pt x="4634615" y="75405"/>
                  <a:pt x="4650409" y="56462"/>
                </a:cubicBezTo>
                <a:cubicBezTo>
                  <a:pt x="4666203" y="37519"/>
                  <a:pt x="4686952" y="27878"/>
                  <a:pt x="4712654" y="27539"/>
                </a:cubicBezTo>
                <a:close/>
                <a:moveTo>
                  <a:pt x="3822807" y="27539"/>
                </a:moveTo>
                <a:cubicBezTo>
                  <a:pt x="3836934" y="27837"/>
                  <a:pt x="3848709" y="30532"/>
                  <a:pt x="3858132" y="35627"/>
                </a:cubicBezTo>
                <a:cubicBezTo>
                  <a:pt x="3867555" y="40722"/>
                  <a:pt x="3875089" y="46430"/>
                  <a:pt x="3880736" y="52751"/>
                </a:cubicBezTo>
                <a:lnTo>
                  <a:pt x="3870718" y="63943"/>
                </a:lnTo>
                <a:cubicBezTo>
                  <a:pt x="3865510" y="58048"/>
                  <a:pt x="3859081" y="53122"/>
                  <a:pt x="3851430" y="49164"/>
                </a:cubicBezTo>
                <a:cubicBezTo>
                  <a:pt x="3843779" y="45206"/>
                  <a:pt x="3834334" y="43149"/>
                  <a:pt x="3823095" y="42994"/>
                </a:cubicBezTo>
                <a:cubicBezTo>
                  <a:pt x="3799613" y="43299"/>
                  <a:pt x="3781223" y="51585"/>
                  <a:pt x="3767929" y="67853"/>
                </a:cubicBezTo>
                <a:cubicBezTo>
                  <a:pt x="3754633" y="84120"/>
                  <a:pt x="3747865" y="106541"/>
                  <a:pt x="3747626" y="135112"/>
                </a:cubicBezTo>
                <a:cubicBezTo>
                  <a:pt x="3747781" y="163976"/>
                  <a:pt x="3754286" y="186697"/>
                  <a:pt x="3767139" y="203272"/>
                </a:cubicBezTo>
                <a:cubicBezTo>
                  <a:pt x="3779992" y="219848"/>
                  <a:pt x="3798261" y="228301"/>
                  <a:pt x="3821946" y="228630"/>
                </a:cubicBezTo>
                <a:cubicBezTo>
                  <a:pt x="3830992" y="228601"/>
                  <a:pt x="3839445" y="227297"/>
                  <a:pt x="3847307" y="224720"/>
                </a:cubicBezTo>
                <a:cubicBezTo>
                  <a:pt x="3855167" y="222143"/>
                  <a:pt x="3861540" y="218472"/>
                  <a:pt x="3866424" y="213707"/>
                </a:cubicBezTo>
                <a:lnTo>
                  <a:pt x="3866424" y="150854"/>
                </a:lnTo>
                <a:lnTo>
                  <a:pt x="3817929" y="150854"/>
                </a:lnTo>
                <a:lnTo>
                  <a:pt x="3817929" y="136260"/>
                </a:lnTo>
                <a:lnTo>
                  <a:pt x="3883026" y="136260"/>
                </a:lnTo>
                <a:lnTo>
                  <a:pt x="3883026" y="220307"/>
                </a:lnTo>
                <a:cubicBezTo>
                  <a:pt x="3876388" y="227444"/>
                  <a:pt x="3867755" y="233163"/>
                  <a:pt x="3857126" y="237464"/>
                </a:cubicBezTo>
                <a:cubicBezTo>
                  <a:pt x="3846497" y="241766"/>
                  <a:pt x="3834196" y="243973"/>
                  <a:pt x="3820225" y="244086"/>
                </a:cubicBezTo>
                <a:cubicBezTo>
                  <a:pt x="3792847" y="243745"/>
                  <a:pt x="3770998" y="234032"/>
                  <a:pt x="3754677" y="214946"/>
                </a:cubicBezTo>
                <a:cubicBezTo>
                  <a:pt x="3738357" y="195860"/>
                  <a:pt x="3729995" y="169440"/>
                  <a:pt x="3729590" y="135686"/>
                </a:cubicBezTo>
                <a:cubicBezTo>
                  <a:pt x="3730030" y="101927"/>
                  <a:pt x="3738680" y="75544"/>
                  <a:pt x="3755538" y="56538"/>
                </a:cubicBezTo>
                <a:cubicBezTo>
                  <a:pt x="3772396" y="37532"/>
                  <a:pt x="3794819" y="27866"/>
                  <a:pt x="3822807" y="27539"/>
                </a:cubicBezTo>
                <a:close/>
                <a:moveTo>
                  <a:pt x="3584847" y="27539"/>
                </a:moveTo>
                <a:cubicBezTo>
                  <a:pt x="3605358" y="27632"/>
                  <a:pt x="3621649" y="35900"/>
                  <a:pt x="3633719" y="52340"/>
                </a:cubicBezTo>
                <a:cubicBezTo>
                  <a:pt x="3645790" y="68781"/>
                  <a:pt x="3651965" y="92832"/>
                  <a:pt x="3652245" y="124491"/>
                </a:cubicBezTo>
                <a:cubicBezTo>
                  <a:pt x="3652044" y="153692"/>
                  <a:pt x="3648526" y="177074"/>
                  <a:pt x="3641690" y="194637"/>
                </a:cubicBezTo>
                <a:cubicBezTo>
                  <a:pt x="3634854" y="212200"/>
                  <a:pt x="3625897" y="224871"/>
                  <a:pt x="3614820" y="232650"/>
                </a:cubicBezTo>
                <a:cubicBezTo>
                  <a:pt x="3603742" y="240427"/>
                  <a:pt x="3591743" y="244240"/>
                  <a:pt x="3578821" y="244086"/>
                </a:cubicBezTo>
                <a:cubicBezTo>
                  <a:pt x="3568679" y="243984"/>
                  <a:pt x="3559833" y="242112"/>
                  <a:pt x="3552280" y="238467"/>
                </a:cubicBezTo>
                <a:cubicBezTo>
                  <a:pt x="3544727" y="234823"/>
                  <a:pt x="3538183" y="230013"/>
                  <a:pt x="3532649" y="224037"/>
                </a:cubicBezTo>
                <a:lnTo>
                  <a:pt x="3542667" y="213131"/>
                </a:lnTo>
                <a:cubicBezTo>
                  <a:pt x="3547429" y="218596"/>
                  <a:pt x="3552892" y="222734"/>
                  <a:pt x="3559055" y="225544"/>
                </a:cubicBezTo>
                <a:cubicBezTo>
                  <a:pt x="3565219" y="228355"/>
                  <a:pt x="3571903" y="229766"/>
                  <a:pt x="3579107" y="229778"/>
                </a:cubicBezTo>
                <a:cubicBezTo>
                  <a:pt x="3594047" y="230231"/>
                  <a:pt x="3606926" y="223010"/>
                  <a:pt x="3617742" y="208114"/>
                </a:cubicBezTo>
                <a:cubicBezTo>
                  <a:pt x="3628557" y="193218"/>
                  <a:pt x="3634620" y="167926"/>
                  <a:pt x="3635929" y="132239"/>
                </a:cubicBezTo>
                <a:cubicBezTo>
                  <a:pt x="3628993" y="140676"/>
                  <a:pt x="3621197" y="147388"/>
                  <a:pt x="3612540" y="152376"/>
                </a:cubicBezTo>
                <a:cubicBezTo>
                  <a:pt x="3603883" y="157363"/>
                  <a:pt x="3594652" y="159915"/>
                  <a:pt x="3584847" y="160034"/>
                </a:cubicBezTo>
                <a:cubicBezTo>
                  <a:pt x="3567176" y="159952"/>
                  <a:pt x="3553384" y="154315"/>
                  <a:pt x="3543472" y="143123"/>
                </a:cubicBezTo>
                <a:cubicBezTo>
                  <a:pt x="3533559" y="131932"/>
                  <a:pt x="3528521" y="115677"/>
                  <a:pt x="3528355" y="94360"/>
                </a:cubicBezTo>
                <a:cubicBezTo>
                  <a:pt x="3528807" y="74377"/>
                  <a:pt x="3534420" y="58325"/>
                  <a:pt x="3545194" y="46207"/>
                </a:cubicBezTo>
                <a:cubicBezTo>
                  <a:pt x="3555967" y="34089"/>
                  <a:pt x="3569184" y="27866"/>
                  <a:pt x="3584847" y="27539"/>
                </a:cubicBezTo>
                <a:close/>
                <a:moveTo>
                  <a:pt x="5139149" y="24671"/>
                </a:moveTo>
                <a:cubicBezTo>
                  <a:pt x="5142993" y="24706"/>
                  <a:pt x="5146263" y="25923"/>
                  <a:pt x="5148962" y="28323"/>
                </a:cubicBezTo>
                <a:cubicBezTo>
                  <a:pt x="5151661" y="30722"/>
                  <a:pt x="5153069" y="34089"/>
                  <a:pt x="5153188" y="38421"/>
                </a:cubicBezTo>
                <a:cubicBezTo>
                  <a:pt x="5153069" y="42355"/>
                  <a:pt x="5151661" y="45518"/>
                  <a:pt x="5148962" y="47911"/>
                </a:cubicBezTo>
                <a:cubicBezTo>
                  <a:pt x="5146263" y="50305"/>
                  <a:pt x="5142993" y="51534"/>
                  <a:pt x="5139149" y="51600"/>
                </a:cubicBezTo>
                <a:cubicBezTo>
                  <a:pt x="5135181" y="51534"/>
                  <a:pt x="5131873" y="50305"/>
                  <a:pt x="5129229" y="47911"/>
                </a:cubicBezTo>
                <a:cubicBezTo>
                  <a:pt x="5126586" y="45518"/>
                  <a:pt x="5125212" y="42355"/>
                  <a:pt x="5125111" y="38421"/>
                </a:cubicBezTo>
                <a:cubicBezTo>
                  <a:pt x="5125212" y="34089"/>
                  <a:pt x="5126586" y="30722"/>
                  <a:pt x="5129229" y="28323"/>
                </a:cubicBezTo>
                <a:cubicBezTo>
                  <a:pt x="5131873" y="25923"/>
                  <a:pt x="5135181" y="24706"/>
                  <a:pt x="5139149" y="24671"/>
                </a:cubicBezTo>
                <a:close/>
                <a:moveTo>
                  <a:pt x="6048508" y="24653"/>
                </a:moveTo>
                <a:cubicBezTo>
                  <a:pt x="6057228" y="29828"/>
                  <a:pt x="6065750" y="35612"/>
                  <a:pt x="6074075" y="42008"/>
                </a:cubicBezTo>
                <a:cubicBezTo>
                  <a:pt x="6082400" y="48402"/>
                  <a:pt x="6088987" y="54474"/>
                  <a:pt x="6093833" y="60224"/>
                </a:cubicBezTo>
                <a:lnTo>
                  <a:pt x="6086661" y="70837"/>
                </a:lnTo>
                <a:cubicBezTo>
                  <a:pt x="6081791" y="65178"/>
                  <a:pt x="6075109" y="58998"/>
                  <a:pt x="6066616" y="52299"/>
                </a:cubicBezTo>
                <a:cubicBezTo>
                  <a:pt x="6058124" y="45599"/>
                  <a:pt x="6049507" y="39635"/>
                  <a:pt x="6040763" y="34406"/>
                </a:cubicBezTo>
                <a:close/>
                <a:moveTo>
                  <a:pt x="5920567" y="20350"/>
                </a:moveTo>
                <a:cubicBezTo>
                  <a:pt x="5924941" y="30276"/>
                  <a:pt x="5928743" y="40830"/>
                  <a:pt x="5931970" y="52012"/>
                </a:cubicBezTo>
                <a:cubicBezTo>
                  <a:pt x="5935197" y="63194"/>
                  <a:pt x="5937420" y="73102"/>
                  <a:pt x="5938639" y="81738"/>
                </a:cubicBezTo>
                <a:lnTo>
                  <a:pt x="5926878" y="84894"/>
                </a:lnTo>
                <a:cubicBezTo>
                  <a:pt x="5925785" y="76251"/>
                  <a:pt x="5923669" y="66284"/>
                  <a:pt x="5920531" y="54988"/>
                </a:cubicBezTo>
                <a:cubicBezTo>
                  <a:pt x="5917393" y="43693"/>
                  <a:pt x="5913771" y="33007"/>
                  <a:pt x="5909667" y="22931"/>
                </a:cubicBezTo>
                <a:close/>
                <a:moveTo>
                  <a:pt x="6000889" y="19489"/>
                </a:moveTo>
                <a:lnTo>
                  <a:pt x="6013797" y="23218"/>
                </a:lnTo>
                <a:cubicBezTo>
                  <a:pt x="6010140" y="33915"/>
                  <a:pt x="6006196" y="45079"/>
                  <a:pt x="6001965" y="56709"/>
                </a:cubicBezTo>
                <a:cubicBezTo>
                  <a:pt x="5997734" y="68339"/>
                  <a:pt x="5993645" y="78212"/>
                  <a:pt x="5989701" y="86328"/>
                </a:cubicBezTo>
                <a:lnTo>
                  <a:pt x="5980234" y="82886"/>
                </a:lnTo>
                <a:cubicBezTo>
                  <a:pt x="5983820" y="74256"/>
                  <a:pt x="5987549" y="63977"/>
                  <a:pt x="5991423" y="52048"/>
                </a:cubicBezTo>
                <a:cubicBezTo>
                  <a:pt x="5995295" y="40119"/>
                  <a:pt x="5998451" y="29266"/>
                  <a:pt x="6000889" y="19489"/>
                </a:cubicBezTo>
                <a:close/>
                <a:moveTo>
                  <a:pt x="2893292" y="16047"/>
                </a:moveTo>
                <a:lnTo>
                  <a:pt x="3022381" y="16047"/>
                </a:lnTo>
                <a:lnTo>
                  <a:pt x="3022381" y="28956"/>
                </a:lnTo>
                <a:lnTo>
                  <a:pt x="2999432" y="28956"/>
                </a:lnTo>
                <a:lnTo>
                  <a:pt x="2999432" y="188165"/>
                </a:lnTo>
                <a:lnTo>
                  <a:pt x="3024675" y="183575"/>
                </a:lnTo>
                <a:lnTo>
                  <a:pt x="3025537" y="195910"/>
                </a:lnTo>
                <a:lnTo>
                  <a:pt x="2999432" y="200787"/>
                </a:lnTo>
                <a:lnTo>
                  <a:pt x="2999432" y="261028"/>
                </a:lnTo>
                <a:lnTo>
                  <a:pt x="2985949" y="261028"/>
                </a:lnTo>
                <a:lnTo>
                  <a:pt x="2985949" y="203368"/>
                </a:lnTo>
                <a:cubicBezTo>
                  <a:pt x="2969048" y="206524"/>
                  <a:pt x="2952792" y="209464"/>
                  <a:pt x="2937182" y="212190"/>
                </a:cubicBezTo>
                <a:cubicBezTo>
                  <a:pt x="2921572" y="214914"/>
                  <a:pt x="2907325" y="217425"/>
                  <a:pt x="2894439" y="219720"/>
                </a:cubicBezTo>
                <a:lnTo>
                  <a:pt x="2891284" y="206237"/>
                </a:lnTo>
                <a:lnTo>
                  <a:pt x="2914520" y="202508"/>
                </a:lnTo>
                <a:lnTo>
                  <a:pt x="2914520" y="28956"/>
                </a:lnTo>
                <a:lnTo>
                  <a:pt x="2893292" y="28956"/>
                </a:lnTo>
                <a:close/>
                <a:moveTo>
                  <a:pt x="4085430" y="14343"/>
                </a:moveTo>
                <a:lnTo>
                  <a:pt x="4210212" y="14343"/>
                </a:lnTo>
                <a:cubicBezTo>
                  <a:pt x="4210217" y="14486"/>
                  <a:pt x="4210207" y="15345"/>
                  <a:pt x="4210177" y="16917"/>
                </a:cubicBezTo>
                <a:cubicBezTo>
                  <a:pt x="4210146" y="18491"/>
                  <a:pt x="4210063" y="19921"/>
                  <a:pt x="4209926" y="21208"/>
                </a:cubicBezTo>
                <a:cubicBezTo>
                  <a:pt x="4208557" y="47602"/>
                  <a:pt x="4206991" y="66825"/>
                  <a:pt x="4205227" y="78876"/>
                </a:cubicBezTo>
                <a:cubicBezTo>
                  <a:pt x="4203465" y="90928"/>
                  <a:pt x="4201111" y="98384"/>
                  <a:pt x="4198163" y="101245"/>
                </a:cubicBezTo>
                <a:cubicBezTo>
                  <a:pt x="4196221" y="103234"/>
                  <a:pt x="4194081" y="104688"/>
                  <a:pt x="4191745" y="105606"/>
                </a:cubicBezTo>
                <a:cubicBezTo>
                  <a:pt x="4189407" y="106524"/>
                  <a:pt x="4186478" y="106976"/>
                  <a:pt x="4182957" y="106964"/>
                </a:cubicBezTo>
                <a:cubicBezTo>
                  <a:pt x="4179819" y="107246"/>
                  <a:pt x="4175480" y="107329"/>
                  <a:pt x="4169938" y="107216"/>
                </a:cubicBezTo>
                <a:cubicBezTo>
                  <a:pt x="4164397" y="107102"/>
                  <a:pt x="4158407" y="106828"/>
                  <a:pt x="4151969" y="106392"/>
                </a:cubicBezTo>
                <a:cubicBezTo>
                  <a:pt x="4151814" y="104486"/>
                  <a:pt x="4151408" y="102436"/>
                  <a:pt x="4150750" y="100243"/>
                </a:cubicBezTo>
                <a:cubicBezTo>
                  <a:pt x="4150093" y="98050"/>
                  <a:pt x="4149255" y="95999"/>
                  <a:pt x="4148240" y="94090"/>
                </a:cubicBezTo>
                <a:cubicBezTo>
                  <a:pt x="4154995" y="94778"/>
                  <a:pt x="4161067" y="95197"/>
                  <a:pt x="4166460" y="95347"/>
                </a:cubicBezTo>
                <a:cubicBezTo>
                  <a:pt x="4171851" y="95495"/>
                  <a:pt x="4175628" y="95555"/>
                  <a:pt x="4177793" y="95525"/>
                </a:cubicBezTo>
                <a:cubicBezTo>
                  <a:pt x="4180076" y="95561"/>
                  <a:pt x="4181964" y="95418"/>
                  <a:pt x="4183459" y="95095"/>
                </a:cubicBezTo>
                <a:cubicBezTo>
                  <a:pt x="4184953" y="94771"/>
                  <a:pt x="4186125" y="94054"/>
                  <a:pt x="4186974" y="92942"/>
                </a:cubicBezTo>
                <a:cubicBezTo>
                  <a:pt x="4189107" y="90980"/>
                  <a:pt x="4190937" y="84999"/>
                  <a:pt x="4192462" y="75001"/>
                </a:cubicBezTo>
                <a:cubicBezTo>
                  <a:pt x="4193985" y="65002"/>
                  <a:pt x="4195313" y="48978"/>
                  <a:pt x="4196443" y="26929"/>
                </a:cubicBezTo>
                <a:lnTo>
                  <a:pt x="4144223" y="26929"/>
                </a:lnTo>
                <a:cubicBezTo>
                  <a:pt x="4141945" y="50126"/>
                  <a:pt x="4136100" y="69231"/>
                  <a:pt x="4126688" y="84247"/>
                </a:cubicBezTo>
                <a:cubicBezTo>
                  <a:pt x="4117277" y="99262"/>
                  <a:pt x="4104195" y="111337"/>
                  <a:pt x="4087441" y="120473"/>
                </a:cubicBezTo>
                <a:cubicBezTo>
                  <a:pt x="4086298" y="119209"/>
                  <a:pt x="4084636" y="117641"/>
                  <a:pt x="4082452" y="115767"/>
                </a:cubicBezTo>
                <a:cubicBezTo>
                  <a:pt x="4080270" y="113892"/>
                  <a:pt x="4078392" y="112396"/>
                  <a:pt x="4076820" y="111276"/>
                </a:cubicBezTo>
                <a:cubicBezTo>
                  <a:pt x="4093211" y="103525"/>
                  <a:pt x="4105733" y="92807"/>
                  <a:pt x="4114385" y="79122"/>
                </a:cubicBezTo>
                <a:cubicBezTo>
                  <a:pt x="4123039" y="65438"/>
                  <a:pt x="4128394" y="48040"/>
                  <a:pt x="4130451" y="26929"/>
                </a:cubicBezTo>
                <a:lnTo>
                  <a:pt x="4085430" y="26929"/>
                </a:lnTo>
                <a:close/>
                <a:moveTo>
                  <a:pt x="0" y="14343"/>
                </a:moveTo>
                <a:lnTo>
                  <a:pt x="235480" y="14343"/>
                </a:lnTo>
                <a:lnTo>
                  <a:pt x="235480" y="261010"/>
                </a:lnTo>
                <a:lnTo>
                  <a:pt x="221460" y="261010"/>
                </a:lnTo>
                <a:lnTo>
                  <a:pt x="221460" y="245520"/>
                </a:lnTo>
                <a:lnTo>
                  <a:pt x="13735" y="245520"/>
                </a:lnTo>
                <a:lnTo>
                  <a:pt x="13735" y="261010"/>
                </a:lnTo>
                <a:lnTo>
                  <a:pt x="0" y="261010"/>
                </a:lnTo>
                <a:close/>
                <a:moveTo>
                  <a:pt x="5602435" y="13751"/>
                </a:moveTo>
                <a:cubicBezTo>
                  <a:pt x="5613425" y="17499"/>
                  <a:pt x="5624577" y="22052"/>
                  <a:pt x="5635890" y="27413"/>
                </a:cubicBezTo>
                <a:cubicBezTo>
                  <a:pt x="5647203" y="32774"/>
                  <a:pt x="5656419" y="37974"/>
                  <a:pt x="5663537" y="43012"/>
                </a:cubicBezTo>
                <a:lnTo>
                  <a:pt x="5656078" y="54486"/>
                </a:lnTo>
                <a:cubicBezTo>
                  <a:pt x="5649104" y="49161"/>
                  <a:pt x="5639959" y="43675"/>
                  <a:pt x="5628647" y="38027"/>
                </a:cubicBezTo>
                <a:cubicBezTo>
                  <a:pt x="5617334" y="32380"/>
                  <a:pt x="5606110" y="27539"/>
                  <a:pt x="5594976" y="23504"/>
                </a:cubicBezTo>
                <a:close/>
                <a:moveTo>
                  <a:pt x="5046904" y="8606"/>
                </a:moveTo>
                <a:cubicBezTo>
                  <a:pt x="5050801" y="8624"/>
                  <a:pt x="5054699" y="9089"/>
                  <a:pt x="5058594" y="10001"/>
                </a:cubicBezTo>
                <a:cubicBezTo>
                  <a:pt x="5062491" y="10913"/>
                  <a:pt x="5066244" y="12164"/>
                  <a:pt x="5069854" y="13756"/>
                </a:cubicBezTo>
                <a:lnTo>
                  <a:pt x="5065839" y="26932"/>
                </a:lnTo>
                <a:cubicBezTo>
                  <a:pt x="5059527" y="24062"/>
                  <a:pt x="5053503" y="22626"/>
                  <a:pt x="5047765" y="22626"/>
                </a:cubicBezTo>
                <a:cubicBezTo>
                  <a:pt x="5039632" y="22680"/>
                  <a:pt x="5033668" y="25586"/>
                  <a:pt x="5029873" y="31344"/>
                </a:cubicBezTo>
                <a:cubicBezTo>
                  <a:pt x="5026077" y="37103"/>
                  <a:pt x="5024201" y="45391"/>
                  <a:pt x="5024243" y="56208"/>
                </a:cubicBezTo>
                <a:lnTo>
                  <a:pt x="5024243" y="87494"/>
                </a:lnTo>
                <a:lnTo>
                  <a:pt x="5058953" y="87494"/>
                </a:lnTo>
                <a:lnTo>
                  <a:pt x="5058953" y="101514"/>
                </a:lnTo>
                <a:lnTo>
                  <a:pt x="5024243" y="101514"/>
                </a:lnTo>
                <a:lnTo>
                  <a:pt x="5024243" y="240356"/>
                </a:lnTo>
                <a:lnTo>
                  <a:pt x="5007641" y="240356"/>
                </a:lnTo>
                <a:lnTo>
                  <a:pt x="5007641" y="101514"/>
                </a:lnTo>
                <a:lnTo>
                  <a:pt x="4986413" y="101514"/>
                </a:lnTo>
                <a:lnTo>
                  <a:pt x="4986413" y="88924"/>
                </a:lnTo>
                <a:lnTo>
                  <a:pt x="5007641" y="87494"/>
                </a:lnTo>
                <a:lnTo>
                  <a:pt x="5007641" y="55347"/>
                </a:lnTo>
                <a:cubicBezTo>
                  <a:pt x="5007663" y="40089"/>
                  <a:pt x="5010981" y="28495"/>
                  <a:pt x="5017593" y="20567"/>
                </a:cubicBezTo>
                <a:cubicBezTo>
                  <a:pt x="5024207" y="12639"/>
                  <a:pt x="5033977" y="8652"/>
                  <a:pt x="5046904" y="8606"/>
                </a:cubicBezTo>
                <a:close/>
                <a:moveTo>
                  <a:pt x="4921401" y="8606"/>
                </a:moveTo>
                <a:cubicBezTo>
                  <a:pt x="4925299" y="8624"/>
                  <a:pt x="4929196" y="9089"/>
                  <a:pt x="4933091" y="10001"/>
                </a:cubicBezTo>
                <a:cubicBezTo>
                  <a:pt x="4936989" y="10913"/>
                  <a:pt x="4940741" y="12164"/>
                  <a:pt x="4944351" y="13756"/>
                </a:cubicBezTo>
                <a:lnTo>
                  <a:pt x="4940335" y="26932"/>
                </a:lnTo>
                <a:cubicBezTo>
                  <a:pt x="4934024" y="24062"/>
                  <a:pt x="4927999" y="22626"/>
                  <a:pt x="4922263" y="22626"/>
                </a:cubicBezTo>
                <a:cubicBezTo>
                  <a:pt x="4914129" y="22680"/>
                  <a:pt x="4908165" y="25586"/>
                  <a:pt x="4904370" y="31344"/>
                </a:cubicBezTo>
                <a:cubicBezTo>
                  <a:pt x="4900575" y="37103"/>
                  <a:pt x="4898697" y="45391"/>
                  <a:pt x="4898740" y="56208"/>
                </a:cubicBezTo>
                <a:lnTo>
                  <a:pt x="4898740" y="87494"/>
                </a:lnTo>
                <a:lnTo>
                  <a:pt x="4933450" y="87494"/>
                </a:lnTo>
                <a:lnTo>
                  <a:pt x="4933450" y="101514"/>
                </a:lnTo>
                <a:lnTo>
                  <a:pt x="4898740" y="101514"/>
                </a:lnTo>
                <a:lnTo>
                  <a:pt x="4898740" y="240356"/>
                </a:lnTo>
                <a:lnTo>
                  <a:pt x="4882138" y="240356"/>
                </a:lnTo>
                <a:lnTo>
                  <a:pt x="4882138" y="101514"/>
                </a:lnTo>
                <a:lnTo>
                  <a:pt x="4860909" y="101514"/>
                </a:lnTo>
                <a:lnTo>
                  <a:pt x="4860909" y="88924"/>
                </a:lnTo>
                <a:lnTo>
                  <a:pt x="4882138" y="87494"/>
                </a:lnTo>
                <a:lnTo>
                  <a:pt x="4882138" y="55347"/>
                </a:lnTo>
                <a:cubicBezTo>
                  <a:pt x="4882161" y="40089"/>
                  <a:pt x="4885477" y="28495"/>
                  <a:pt x="4892090" y="20567"/>
                </a:cubicBezTo>
                <a:cubicBezTo>
                  <a:pt x="4898703" y="12639"/>
                  <a:pt x="4908473" y="8652"/>
                  <a:pt x="4921401" y="8606"/>
                </a:cubicBezTo>
                <a:close/>
                <a:moveTo>
                  <a:pt x="5953843" y="1990"/>
                </a:moveTo>
                <a:lnTo>
                  <a:pt x="5967039" y="1990"/>
                </a:lnTo>
                <a:lnTo>
                  <a:pt x="5967039" y="97803"/>
                </a:lnTo>
                <a:lnTo>
                  <a:pt x="6016666" y="97803"/>
                </a:lnTo>
                <a:lnTo>
                  <a:pt x="6016666" y="110998"/>
                </a:lnTo>
                <a:lnTo>
                  <a:pt x="5967039" y="110998"/>
                </a:lnTo>
                <a:lnTo>
                  <a:pt x="5967039" y="116162"/>
                </a:lnTo>
                <a:cubicBezTo>
                  <a:pt x="5969993" y="119898"/>
                  <a:pt x="5974508" y="125972"/>
                  <a:pt x="5980585" y="134383"/>
                </a:cubicBezTo>
                <a:cubicBezTo>
                  <a:pt x="5986662" y="142794"/>
                  <a:pt x="5992644" y="151205"/>
                  <a:pt x="5998530" y="159616"/>
                </a:cubicBezTo>
                <a:cubicBezTo>
                  <a:pt x="6004416" y="168027"/>
                  <a:pt x="6008549" y="174101"/>
                  <a:pt x="6010929" y="177838"/>
                </a:cubicBezTo>
                <a:lnTo>
                  <a:pt x="6000889" y="189025"/>
                </a:lnTo>
                <a:cubicBezTo>
                  <a:pt x="5998962" y="185036"/>
                  <a:pt x="5996059" y="179755"/>
                  <a:pt x="5992177" y="173184"/>
                </a:cubicBezTo>
                <a:cubicBezTo>
                  <a:pt x="5988295" y="166613"/>
                  <a:pt x="5984095" y="159738"/>
                  <a:pt x="5979575" y="152561"/>
                </a:cubicBezTo>
                <a:cubicBezTo>
                  <a:pt x="5975057" y="145385"/>
                  <a:pt x="5970877" y="138893"/>
                  <a:pt x="5967039" y="133087"/>
                </a:cubicBezTo>
                <a:lnTo>
                  <a:pt x="5967039" y="261028"/>
                </a:lnTo>
                <a:lnTo>
                  <a:pt x="5953843" y="261028"/>
                </a:lnTo>
                <a:lnTo>
                  <a:pt x="5953843" y="134521"/>
                </a:lnTo>
                <a:cubicBezTo>
                  <a:pt x="5947975" y="151225"/>
                  <a:pt x="5941209" y="167373"/>
                  <a:pt x="5933547" y="182965"/>
                </a:cubicBezTo>
                <a:cubicBezTo>
                  <a:pt x="5925886" y="198557"/>
                  <a:pt x="5918116" y="211478"/>
                  <a:pt x="5910241" y="221728"/>
                </a:cubicBezTo>
                <a:cubicBezTo>
                  <a:pt x="5909325" y="219761"/>
                  <a:pt x="5908141" y="217598"/>
                  <a:pt x="5906691" y="215237"/>
                </a:cubicBezTo>
                <a:cubicBezTo>
                  <a:pt x="5905237" y="212877"/>
                  <a:pt x="5903839" y="210929"/>
                  <a:pt x="5902495" y="209393"/>
                </a:cubicBezTo>
                <a:cubicBezTo>
                  <a:pt x="5908407" y="202149"/>
                  <a:pt x="5914399" y="193114"/>
                  <a:pt x="5920471" y="182289"/>
                </a:cubicBezTo>
                <a:cubicBezTo>
                  <a:pt x="5926543" y="171464"/>
                  <a:pt x="5932217" y="159859"/>
                  <a:pt x="5937491" y="147472"/>
                </a:cubicBezTo>
                <a:cubicBezTo>
                  <a:pt x="5942767" y="135086"/>
                  <a:pt x="5947165" y="122928"/>
                  <a:pt x="5950687" y="110998"/>
                </a:cubicBezTo>
                <a:lnTo>
                  <a:pt x="5906223" y="110998"/>
                </a:lnTo>
                <a:lnTo>
                  <a:pt x="5906223" y="97803"/>
                </a:lnTo>
                <a:lnTo>
                  <a:pt x="5953843" y="97803"/>
                </a:lnTo>
                <a:close/>
                <a:moveTo>
                  <a:pt x="6113626" y="1704"/>
                </a:moveTo>
                <a:lnTo>
                  <a:pt x="6126821" y="1704"/>
                </a:lnTo>
                <a:lnTo>
                  <a:pt x="6126821" y="165502"/>
                </a:lnTo>
                <a:lnTo>
                  <a:pt x="6162967" y="159192"/>
                </a:lnTo>
                <a:lnTo>
                  <a:pt x="6165261" y="171526"/>
                </a:lnTo>
                <a:lnTo>
                  <a:pt x="6126821" y="178411"/>
                </a:lnTo>
                <a:lnTo>
                  <a:pt x="6126821" y="261028"/>
                </a:lnTo>
                <a:lnTo>
                  <a:pt x="6113626" y="261028"/>
                </a:lnTo>
                <a:lnTo>
                  <a:pt x="6113626" y="180706"/>
                </a:lnTo>
                <a:lnTo>
                  <a:pt x="6018675" y="198205"/>
                </a:lnTo>
                <a:lnTo>
                  <a:pt x="6016092" y="185582"/>
                </a:lnTo>
                <a:lnTo>
                  <a:pt x="6113626" y="168085"/>
                </a:lnTo>
                <a:close/>
                <a:moveTo>
                  <a:pt x="5710583" y="1704"/>
                </a:moveTo>
                <a:lnTo>
                  <a:pt x="5723779" y="3711"/>
                </a:lnTo>
                <a:cubicBezTo>
                  <a:pt x="5722075" y="7757"/>
                  <a:pt x="5720174" y="11928"/>
                  <a:pt x="5718077" y="16226"/>
                </a:cubicBezTo>
                <a:cubicBezTo>
                  <a:pt x="5715979" y="20523"/>
                  <a:pt x="5713577" y="24766"/>
                  <a:pt x="5710870" y="28956"/>
                </a:cubicBezTo>
                <a:lnTo>
                  <a:pt x="5818444" y="28956"/>
                </a:lnTo>
                <a:lnTo>
                  <a:pt x="5820739" y="28382"/>
                </a:lnTo>
                <a:lnTo>
                  <a:pt x="5830205" y="31537"/>
                </a:lnTo>
                <a:cubicBezTo>
                  <a:pt x="5826147" y="39151"/>
                  <a:pt x="5821999" y="46657"/>
                  <a:pt x="5817763" y="54056"/>
                </a:cubicBezTo>
                <a:cubicBezTo>
                  <a:pt x="5813525" y="61455"/>
                  <a:pt x="5809449" y="67813"/>
                  <a:pt x="5805535" y="73132"/>
                </a:cubicBezTo>
                <a:lnTo>
                  <a:pt x="5793773" y="69117"/>
                </a:lnTo>
                <a:cubicBezTo>
                  <a:pt x="5796271" y="65315"/>
                  <a:pt x="5799021" y="60941"/>
                  <a:pt x="5802021" y="55992"/>
                </a:cubicBezTo>
                <a:cubicBezTo>
                  <a:pt x="5805021" y="51044"/>
                  <a:pt x="5807913" y="45952"/>
                  <a:pt x="5810698" y="40716"/>
                </a:cubicBezTo>
                <a:lnTo>
                  <a:pt x="5758201" y="40716"/>
                </a:lnTo>
                <a:cubicBezTo>
                  <a:pt x="5757335" y="44004"/>
                  <a:pt x="5756343" y="47183"/>
                  <a:pt x="5755225" y="50255"/>
                </a:cubicBezTo>
                <a:cubicBezTo>
                  <a:pt x="5754109" y="53327"/>
                  <a:pt x="5752901" y="56363"/>
                  <a:pt x="5751604" y="59362"/>
                </a:cubicBezTo>
                <a:cubicBezTo>
                  <a:pt x="5760359" y="72415"/>
                  <a:pt x="5772396" y="83674"/>
                  <a:pt x="5787713" y="93141"/>
                </a:cubicBezTo>
                <a:cubicBezTo>
                  <a:pt x="5803029" y="102608"/>
                  <a:pt x="5819871" y="109421"/>
                  <a:pt x="5838237" y="113580"/>
                </a:cubicBezTo>
                <a:cubicBezTo>
                  <a:pt x="5836767" y="114942"/>
                  <a:pt x="5835261" y="116664"/>
                  <a:pt x="5833719" y="118744"/>
                </a:cubicBezTo>
                <a:cubicBezTo>
                  <a:pt x="5832177" y="120824"/>
                  <a:pt x="5830815" y="122831"/>
                  <a:pt x="5829631" y="124768"/>
                </a:cubicBezTo>
                <a:cubicBezTo>
                  <a:pt x="5812634" y="119945"/>
                  <a:pt x="5796857" y="112881"/>
                  <a:pt x="5782299" y="103576"/>
                </a:cubicBezTo>
                <a:cubicBezTo>
                  <a:pt x="5767740" y="94271"/>
                  <a:pt x="5755691" y="83262"/>
                  <a:pt x="5746154" y="70551"/>
                </a:cubicBezTo>
                <a:cubicBezTo>
                  <a:pt x="5739400" y="82927"/>
                  <a:pt x="5729743" y="93816"/>
                  <a:pt x="5717181" y="103217"/>
                </a:cubicBezTo>
                <a:cubicBezTo>
                  <a:pt x="5704619" y="112618"/>
                  <a:pt x="5688363" y="120280"/>
                  <a:pt x="5668413" y="126202"/>
                </a:cubicBezTo>
                <a:cubicBezTo>
                  <a:pt x="5667631" y="124535"/>
                  <a:pt x="5666471" y="122706"/>
                  <a:pt x="5664935" y="120715"/>
                </a:cubicBezTo>
                <a:cubicBezTo>
                  <a:pt x="5663400" y="118726"/>
                  <a:pt x="5661881" y="117112"/>
                  <a:pt x="5660381" y="115875"/>
                </a:cubicBezTo>
                <a:cubicBezTo>
                  <a:pt x="5686510" y="108763"/>
                  <a:pt x="5705969" y="98603"/>
                  <a:pt x="5718759" y="85396"/>
                </a:cubicBezTo>
                <a:cubicBezTo>
                  <a:pt x="5731547" y="72188"/>
                  <a:pt x="5740106" y="57295"/>
                  <a:pt x="5744433" y="40716"/>
                </a:cubicBezTo>
                <a:lnTo>
                  <a:pt x="5703411" y="40716"/>
                </a:lnTo>
                <a:cubicBezTo>
                  <a:pt x="5699258" y="46478"/>
                  <a:pt x="5694655" y="52096"/>
                  <a:pt x="5689605" y="57570"/>
                </a:cubicBezTo>
                <a:cubicBezTo>
                  <a:pt x="5684555" y="63044"/>
                  <a:pt x="5679021" y="68232"/>
                  <a:pt x="5673003" y="73132"/>
                </a:cubicBezTo>
                <a:cubicBezTo>
                  <a:pt x="5671778" y="71500"/>
                  <a:pt x="5670212" y="69887"/>
                  <a:pt x="5668306" y="68291"/>
                </a:cubicBezTo>
                <a:cubicBezTo>
                  <a:pt x="5666399" y="66696"/>
                  <a:pt x="5664618" y="65440"/>
                  <a:pt x="5662963" y="64527"/>
                </a:cubicBezTo>
                <a:cubicBezTo>
                  <a:pt x="5674880" y="55257"/>
                  <a:pt x="5684825" y="45037"/>
                  <a:pt x="5692797" y="33867"/>
                </a:cubicBezTo>
                <a:cubicBezTo>
                  <a:pt x="5700769" y="22698"/>
                  <a:pt x="5706698" y="11976"/>
                  <a:pt x="5710583" y="1704"/>
                </a:cubicBezTo>
                <a:close/>
                <a:moveTo>
                  <a:pt x="4414818" y="1704"/>
                </a:moveTo>
                <a:lnTo>
                  <a:pt x="4429161" y="1704"/>
                </a:lnTo>
                <a:cubicBezTo>
                  <a:pt x="4429113" y="13004"/>
                  <a:pt x="4428779" y="25902"/>
                  <a:pt x="4428157" y="40393"/>
                </a:cubicBezTo>
                <a:cubicBezTo>
                  <a:pt x="4427536" y="54886"/>
                  <a:pt x="4426053" y="70293"/>
                  <a:pt x="4423711" y="86614"/>
                </a:cubicBezTo>
                <a:lnTo>
                  <a:pt x="4545915" y="86614"/>
                </a:lnTo>
                <a:lnTo>
                  <a:pt x="4545915" y="100385"/>
                </a:lnTo>
                <a:lnTo>
                  <a:pt x="4433465" y="100385"/>
                </a:lnTo>
                <a:cubicBezTo>
                  <a:pt x="4443839" y="134635"/>
                  <a:pt x="4458804" y="164672"/>
                  <a:pt x="4478359" y="190495"/>
                </a:cubicBezTo>
                <a:cubicBezTo>
                  <a:pt x="4497913" y="216319"/>
                  <a:pt x="4521771" y="235527"/>
                  <a:pt x="4549931" y="248119"/>
                </a:cubicBezTo>
                <a:cubicBezTo>
                  <a:pt x="4548030" y="249786"/>
                  <a:pt x="4546167" y="251830"/>
                  <a:pt x="4544337" y="254251"/>
                </a:cubicBezTo>
                <a:cubicBezTo>
                  <a:pt x="4542509" y="256672"/>
                  <a:pt x="4540931" y="258930"/>
                  <a:pt x="4539604" y="261028"/>
                </a:cubicBezTo>
                <a:cubicBezTo>
                  <a:pt x="4510787" y="246954"/>
                  <a:pt x="4486451" y="226407"/>
                  <a:pt x="4466597" y="199388"/>
                </a:cubicBezTo>
                <a:cubicBezTo>
                  <a:pt x="4446743" y="172369"/>
                  <a:pt x="4431301" y="140706"/>
                  <a:pt x="4420269" y="104400"/>
                </a:cubicBezTo>
                <a:cubicBezTo>
                  <a:pt x="4416423" y="124489"/>
                  <a:pt x="4410027" y="144361"/>
                  <a:pt x="4401080" y="164015"/>
                </a:cubicBezTo>
                <a:cubicBezTo>
                  <a:pt x="4392135" y="183668"/>
                  <a:pt x="4379619" y="201904"/>
                  <a:pt x="4363533" y="218721"/>
                </a:cubicBezTo>
                <a:cubicBezTo>
                  <a:pt x="4347447" y="235538"/>
                  <a:pt x="4326772" y="249736"/>
                  <a:pt x="4301507" y="261315"/>
                </a:cubicBezTo>
                <a:cubicBezTo>
                  <a:pt x="4300305" y="259378"/>
                  <a:pt x="4298763" y="257371"/>
                  <a:pt x="4296881" y="255291"/>
                </a:cubicBezTo>
                <a:cubicBezTo>
                  <a:pt x="4294999" y="253211"/>
                  <a:pt x="4293097" y="251490"/>
                  <a:pt x="4291179" y="250127"/>
                </a:cubicBezTo>
                <a:cubicBezTo>
                  <a:pt x="4315868" y="239311"/>
                  <a:pt x="4336041" y="225882"/>
                  <a:pt x="4351697" y="209839"/>
                </a:cubicBezTo>
                <a:cubicBezTo>
                  <a:pt x="4367355" y="193796"/>
                  <a:pt x="4379537" y="176350"/>
                  <a:pt x="4388247" y="157502"/>
                </a:cubicBezTo>
                <a:cubicBezTo>
                  <a:pt x="4396954" y="138654"/>
                  <a:pt x="4403229" y="119615"/>
                  <a:pt x="4407073" y="100385"/>
                </a:cubicBezTo>
                <a:lnTo>
                  <a:pt x="4296343" y="100385"/>
                </a:lnTo>
                <a:lnTo>
                  <a:pt x="4296343" y="86614"/>
                </a:lnTo>
                <a:lnTo>
                  <a:pt x="4409368" y="86614"/>
                </a:lnTo>
                <a:cubicBezTo>
                  <a:pt x="4411835" y="70132"/>
                  <a:pt x="4413353" y="54617"/>
                  <a:pt x="4413921" y="40072"/>
                </a:cubicBezTo>
                <a:cubicBezTo>
                  <a:pt x="4414489" y="25525"/>
                  <a:pt x="4414788" y="12736"/>
                  <a:pt x="4414818" y="1704"/>
                </a:cubicBezTo>
                <a:close/>
                <a:moveTo>
                  <a:pt x="2646589" y="1704"/>
                </a:moveTo>
                <a:lnTo>
                  <a:pt x="2660358" y="1704"/>
                </a:lnTo>
                <a:lnTo>
                  <a:pt x="2660358" y="26087"/>
                </a:lnTo>
                <a:lnTo>
                  <a:pt x="2740393" y="26087"/>
                </a:lnTo>
                <a:lnTo>
                  <a:pt x="2740393" y="1704"/>
                </a:lnTo>
                <a:lnTo>
                  <a:pt x="2753876" y="1704"/>
                </a:lnTo>
                <a:lnTo>
                  <a:pt x="2753876" y="26087"/>
                </a:lnTo>
                <a:lnTo>
                  <a:pt x="2825018" y="26087"/>
                </a:lnTo>
                <a:lnTo>
                  <a:pt x="2825018" y="38996"/>
                </a:lnTo>
                <a:lnTo>
                  <a:pt x="2753876" y="38996"/>
                </a:lnTo>
                <a:lnTo>
                  <a:pt x="2753876" y="64239"/>
                </a:lnTo>
                <a:lnTo>
                  <a:pt x="2740393" y="64239"/>
                </a:lnTo>
                <a:lnTo>
                  <a:pt x="2740393" y="38996"/>
                </a:lnTo>
                <a:lnTo>
                  <a:pt x="2660358" y="38996"/>
                </a:lnTo>
                <a:lnTo>
                  <a:pt x="2660358" y="65100"/>
                </a:lnTo>
                <a:lnTo>
                  <a:pt x="2646589" y="65100"/>
                </a:lnTo>
                <a:lnTo>
                  <a:pt x="2646589" y="38996"/>
                </a:lnTo>
                <a:lnTo>
                  <a:pt x="2575447" y="38996"/>
                </a:lnTo>
                <a:lnTo>
                  <a:pt x="2575447" y="26087"/>
                </a:lnTo>
                <a:lnTo>
                  <a:pt x="2646589" y="26087"/>
                </a:lnTo>
                <a:close/>
                <a:moveTo>
                  <a:pt x="4015431" y="1434"/>
                </a:moveTo>
                <a:lnTo>
                  <a:pt x="4028627" y="1434"/>
                </a:lnTo>
                <a:lnTo>
                  <a:pt x="4028627" y="39300"/>
                </a:lnTo>
                <a:lnTo>
                  <a:pt x="4076259" y="39300"/>
                </a:lnTo>
                <a:lnTo>
                  <a:pt x="4076259" y="51886"/>
                </a:lnTo>
                <a:lnTo>
                  <a:pt x="4028627" y="51886"/>
                </a:lnTo>
                <a:lnTo>
                  <a:pt x="4028627" y="92657"/>
                </a:lnTo>
                <a:lnTo>
                  <a:pt x="4082557" y="92657"/>
                </a:lnTo>
                <a:lnTo>
                  <a:pt x="4082557" y="105530"/>
                </a:lnTo>
                <a:lnTo>
                  <a:pt x="4031191" y="105530"/>
                </a:lnTo>
                <a:lnTo>
                  <a:pt x="4031191" y="152038"/>
                </a:lnTo>
                <a:lnTo>
                  <a:pt x="4080263" y="152038"/>
                </a:lnTo>
                <a:lnTo>
                  <a:pt x="4080263" y="164911"/>
                </a:lnTo>
                <a:lnTo>
                  <a:pt x="4031191" y="164911"/>
                </a:lnTo>
                <a:lnTo>
                  <a:pt x="4031191" y="229189"/>
                </a:lnTo>
                <a:cubicBezTo>
                  <a:pt x="4040185" y="233301"/>
                  <a:pt x="4050756" y="236209"/>
                  <a:pt x="4062905" y="237914"/>
                </a:cubicBezTo>
                <a:cubicBezTo>
                  <a:pt x="4075051" y="239620"/>
                  <a:pt x="4089059" y="240445"/>
                  <a:pt x="4104927" y="240392"/>
                </a:cubicBezTo>
                <a:cubicBezTo>
                  <a:pt x="4107794" y="240392"/>
                  <a:pt x="4114640" y="240391"/>
                  <a:pt x="4125463" y="240387"/>
                </a:cubicBezTo>
                <a:cubicBezTo>
                  <a:pt x="4136288" y="240383"/>
                  <a:pt x="4148503" y="240373"/>
                  <a:pt x="4162111" y="240356"/>
                </a:cubicBezTo>
                <a:cubicBezTo>
                  <a:pt x="4175719" y="240339"/>
                  <a:pt x="4188133" y="240311"/>
                  <a:pt x="4199353" y="240270"/>
                </a:cubicBezTo>
                <a:cubicBezTo>
                  <a:pt x="4210571" y="240231"/>
                  <a:pt x="4218011" y="240175"/>
                  <a:pt x="4221669" y="240104"/>
                </a:cubicBezTo>
                <a:cubicBezTo>
                  <a:pt x="4220331" y="241929"/>
                  <a:pt x="4219063" y="244147"/>
                  <a:pt x="4217867" y="246758"/>
                </a:cubicBezTo>
                <a:cubicBezTo>
                  <a:pt x="4216672" y="249368"/>
                  <a:pt x="4215837" y="251729"/>
                  <a:pt x="4215359" y="253839"/>
                </a:cubicBezTo>
                <a:lnTo>
                  <a:pt x="4105499" y="253839"/>
                </a:lnTo>
                <a:cubicBezTo>
                  <a:pt x="4072640" y="254282"/>
                  <a:pt x="4046847" y="250534"/>
                  <a:pt x="4028119" y="242595"/>
                </a:cubicBezTo>
                <a:cubicBezTo>
                  <a:pt x="4009392" y="234655"/>
                  <a:pt x="3995217" y="219864"/>
                  <a:pt x="3985593" y="198220"/>
                </a:cubicBezTo>
                <a:cubicBezTo>
                  <a:pt x="3984051" y="210726"/>
                  <a:pt x="3981771" y="222339"/>
                  <a:pt x="3978759" y="233059"/>
                </a:cubicBezTo>
                <a:cubicBezTo>
                  <a:pt x="3975746" y="243779"/>
                  <a:pt x="3971816" y="253383"/>
                  <a:pt x="3966970" y="261871"/>
                </a:cubicBezTo>
                <a:cubicBezTo>
                  <a:pt x="3965691" y="261040"/>
                  <a:pt x="3963946" y="259833"/>
                  <a:pt x="3961734" y="258249"/>
                </a:cubicBezTo>
                <a:cubicBezTo>
                  <a:pt x="3959523" y="256665"/>
                  <a:pt x="3957634" y="255386"/>
                  <a:pt x="3956069" y="254412"/>
                </a:cubicBezTo>
                <a:cubicBezTo>
                  <a:pt x="3964413" y="239897"/>
                  <a:pt x="3969958" y="221974"/>
                  <a:pt x="3972707" y="200641"/>
                </a:cubicBezTo>
                <a:cubicBezTo>
                  <a:pt x="3975456" y="179308"/>
                  <a:pt x="3976987" y="155643"/>
                  <a:pt x="3977297" y="129650"/>
                </a:cubicBezTo>
                <a:lnTo>
                  <a:pt x="3990456" y="130508"/>
                </a:lnTo>
                <a:cubicBezTo>
                  <a:pt x="3989933" y="144850"/>
                  <a:pt x="3989265" y="158615"/>
                  <a:pt x="3988454" y="171802"/>
                </a:cubicBezTo>
                <a:cubicBezTo>
                  <a:pt x="3991849" y="183245"/>
                  <a:pt x="3995964" y="193013"/>
                  <a:pt x="4000797" y="201108"/>
                </a:cubicBezTo>
                <a:cubicBezTo>
                  <a:pt x="4005632" y="209202"/>
                  <a:pt x="4011472" y="215881"/>
                  <a:pt x="4018318" y="221147"/>
                </a:cubicBezTo>
                <a:lnTo>
                  <a:pt x="4018318" y="105530"/>
                </a:lnTo>
                <a:lnTo>
                  <a:pt x="3962093" y="105530"/>
                </a:lnTo>
                <a:lnTo>
                  <a:pt x="3962093" y="92657"/>
                </a:lnTo>
                <a:lnTo>
                  <a:pt x="4015431" y="92657"/>
                </a:lnTo>
                <a:lnTo>
                  <a:pt x="4015431" y="51886"/>
                </a:lnTo>
                <a:lnTo>
                  <a:pt x="3967543" y="51886"/>
                </a:lnTo>
                <a:lnTo>
                  <a:pt x="3967543" y="39300"/>
                </a:lnTo>
                <a:lnTo>
                  <a:pt x="4015431" y="39300"/>
                </a:lnTo>
                <a:close/>
                <a:moveTo>
                  <a:pt x="2338210" y="1434"/>
                </a:moveTo>
                <a:lnTo>
                  <a:pt x="2351119" y="1434"/>
                </a:lnTo>
                <a:lnTo>
                  <a:pt x="2351119" y="21802"/>
                </a:lnTo>
                <a:lnTo>
                  <a:pt x="2405336" y="21802"/>
                </a:lnTo>
                <a:lnTo>
                  <a:pt x="2405336" y="1434"/>
                </a:lnTo>
                <a:lnTo>
                  <a:pt x="2418532" y="1434"/>
                </a:lnTo>
                <a:lnTo>
                  <a:pt x="2418532" y="21802"/>
                </a:lnTo>
                <a:lnTo>
                  <a:pt x="2481642" y="21802"/>
                </a:lnTo>
                <a:lnTo>
                  <a:pt x="2481642" y="69385"/>
                </a:lnTo>
                <a:lnTo>
                  <a:pt x="2418532" y="69385"/>
                </a:lnTo>
                <a:lnTo>
                  <a:pt x="2418532" y="96099"/>
                </a:lnTo>
                <a:lnTo>
                  <a:pt x="2498280" y="96099"/>
                </a:lnTo>
                <a:cubicBezTo>
                  <a:pt x="2498269" y="96212"/>
                  <a:pt x="2498221" y="96915"/>
                  <a:pt x="2498137" y="98208"/>
                </a:cubicBezTo>
                <a:cubicBezTo>
                  <a:pt x="2498053" y="99501"/>
                  <a:pt x="2498005" y="100704"/>
                  <a:pt x="2497994" y="101818"/>
                </a:cubicBezTo>
                <a:cubicBezTo>
                  <a:pt x="2496756" y="110882"/>
                  <a:pt x="2495502" y="117778"/>
                  <a:pt x="2494228" y="122506"/>
                </a:cubicBezTo>
                <a:cubicBezTo>
                  <a:pt x="2492955" y="127235"/>
                  <a:pt x="2491342" y="130475"/>
                  <a:pt x="2489387" y="132227"/>
                </a:cubicBezTo>
                <a:cubicBezTo>
                  <a:pt x="2487715" y="133649"/>
                  <a:pt x="2485897" y="134676"/>
                  <a:pt x="2483937" y="135310"/>
                </a:cubicBezTo>
                <a:cubicBezTo>
                  <a:pt x="2481977" y="135943"/>
                  <a:pt x="2479587" y="136254"/>
                  <a:pt x="2476765" y="136242"/>
                </a:cubicBezTo>
                <a:cubicBezTo>
                  <a:pt x="2474501" y="136517"/>
                  <a:pt x="2471213" y="136612"/>
                  <a:pt x="2466905" y="136530"/>
                </a:cubicBezTo>
                <a:cubicBezTo>
                  <a:pt x="2462595" y="136446"/>
                  <a:pt x="2457946" y="136254"/>
                  <a:pt x="2452956" y="135955"/>
                </a:cubicBezTo>
                <a:cubicBezTo>
                  <a:pt x="2452801" y="134330"/>
                  <a:pt x="2452466" y="132561"/>
                  <a:pt x="2451952" y="130648"/>
                </a:cubicBezTo>
                <a:cubicBezTo>
                  <a:pt x="2451438" y="128736"/>
                  <a:pt x="2450816" y="126966"/>
                  <a:pt x="2450087" y="125340"/>
                </a:cubicBezTo>
                <a:cubicBezTo>
                  <a:pt x="2455077" y="125891"/>
                  <a:pt x="2459584" y="126226"/>
                  <a:pt x="2463606" y="126345"/>
                </a:cubicBezTo>
                <a:cubicBezTo>
                  <a:pt x="2467628" y="126465"/>
                  <a:pt x="2470484" y="126513"/>
                  <a:pt x="2472176" y="126489"/>
                </a:cubicBezTo>
                <a:cubicBezTo>
                  <a:pt x="2473879" y="126507"/>
                  <a:pt x="2475277" y="126399"/>
                  <a:pt x="2476371" y="126166"/>
                </a:cubicBezTo>
                <a:cubicBezTo>
                  <a:pt x="2477465" y="125932"/>
                  <a:pt x="2478361" y="125466"/>
                  <a:pt x="2479061" y="124766"/>
                </a:cubicBezTo>
                <a:cubicBezTo>
                  <a:pt x="2480046" y="123821"/>
                  <a:pt x="2480943" y="121978"/>
                  <a:pt x="2481750" y="119239"/>
                </a:cubicBezTo>
                <a:cubicBezTo>
                  <a:pt x="2482556" y="116499"/>
                  <a:pt x="2483382" y="112503"/>
                  <a:pt x="2484224" y="107251"/>
                </a:cubicBezTo>
                <a:lnTo>
                  <a:pt x="2418532" y="107251"/>
                </a:lnTo>
                <a:lnTo>
                  <a:pt x="2418532" y="137372"/>
                </a:lnTo>
                <a:lnTo>
                  <a:pt x="2405336" y="137372"/>
                </a:lnTo>
                <a:lnTo>
                  <a:pt x="2405336" y="107251"/>
                </a:lnTo>
                <a:lnTo>
                  <a:pt x="2339931" y="107251"/>
                </a:lnTo>
                <a:cubicBezTo>
                  <a:pt x="2334272" y="116861"/>
                  <a:pt x="2325080" y="125682"/>
                  <a:pt x="2312357" y="133715"/>
                </a:cubicBezTo>
                <a:cubicBezTo>
                  <a:pt x="2299632" y="141746"/>
                  <a:pt x="2282051" y="148989"/>
                  <a:pt x="2259610" y="155444"/>
                </a:cubicBezTo>
                <a:cubicBezTo>
                  <a:pt x="2258856" y="153633"/>
                  <a:pt x="2257853" y="151661"/>
                  <a:pt x="2256597" y="149528"/>
                </a:cubicBezTo>
                <a:cubicBezTo>
                  <a:pt x="2255343" y="147394"/>
                  <a:pt x="2254051" y="145637"/>
                  <a:pt x="2252725" y="144256"/>
                </a:cubicBezTo>
                <a:cubicBezTo>
                  <a:pt x="2271227" y="139218"/>
                  <a:pt x="2286144" y="133588"/>
                  <a:pt x="2297475" y="127367"/>
                </a:cubicBezTo>
                <a:cubicBezTo>
                  <a:pt x="2308807" y="121146"/>
                  <a:pt x="2317413" y="114441"/>
                  <a:pt x="2323293" y="107251"/>
                </a:cubicBezTo>
                <a:lnTo>
                  <a:pt x="2270223" y="107251"/>
                </a:lnTo>
                <a:cubicBezTo>
                  <a:pt x="2271700" y="100434"/>
                  <a:pt x="2273194" y="92588"/>
                  <a:pt x="2274706" y="83712"/>
                </a:cubicBezTo>
                <a:cubicBezTo>
                  <a:pt x="2276217" y="74835"/>
                  <a:pt x="2277496" y="66343"/>
                  <a:pt x="2278543" y="58233"/>
                </a:cubicBezTo>
                <a:lnTo>
                  <a:pt x="2338210" y="58233"/>
                </a:lnTo>
                <a:lnTo>
                  <a:pt x="2338210" y="56797"/>
                </a:lnTo>
                <a:lnTo>
                  <a:pt x="2338210" y="33240"/>
                </a:lnTo>
                <a:lnTo>
                  <a:pt x="2264773" y="33240"/>
                </a:lnTo>
                <a:lnTo>
                  <a:pt x="2264773" y="21802"/>
                </a:lnTo>
                <a:lnTo>
                  <a:pt x="2338210" y="21802"/>
                </a:lnTo>
                <a:close/>
                <a:moveTo>
                  <a:pt x="2010611" y="1434"/>
                </a:moveTo>
                <a:lnTo>
                  <a:pt x="2025816" y="4016"/>
                </a:lnTo>
                <a:cubicBezTo>
                  <a:pt x="2023820" y="7464"/>
                  <a:pt x="2021716" y="10966"/>
                  <a:pt x="2019504" y="14522"/>
                </a:cubicBezTo>
                <a:cubicBezTo>
                  <a:pt x="2017294" y="18079"/>
                  <a:pt x="2014903" y="21652"/>
                  <a:pt x="2012333" y="25244"/>
                </a:cubicBezTo>
                <a:lnTo>
                  <a:pt x="2091507" y="25244"/>
                </a:lnTo>
                <a:lnTo>
                  <a:pt x="2094089" y="24383"/>
                </a:lnTo>
                <a:lnTo>
                  <a:pt x="2102982" y="30679"/>
                </a:lnTo>
                <a:cubicBezTo>
                  <a:pt x="2098876" y="37963"/>
                  <a:pt x="2094107" y="45398"/>
                  <a:pt x="2088675" y="52980"/>
                </a:cubicBezTo>
                <a:cubicBezTo>
                  <a:pt x="2083242" y="60563"/>
                  <a:pt x="2077684" y="67573"/>
                  <a:pt x="2072000" y="74011"/>
                </a:cubicBezTo>
                <a:lnTo>
                  <a:pt x="2160068" y="74011"/>
                </a:lnTo>
                <a:lnTo>
                  <a:pt x="2160068" y="157739"/>
                </a:lnTo>
                <a:lnTo>
                  <a:pt x="2083475" y="157739"/>
                </a:lnTo>
                <a:lnTo>
                  <a:pt x="2083475" y="232929"/>
                </a:lnTo>
                <a:cubicBezTo>
                  <a:pt x="2083278" y="236840"/>
                  <a:pt x="2084318" y="239422"/>
                  <a:pt x="2086595" y="240678"/>
                </a:cubicBezTo>
                <a:cubicBezTo>
                  <a:pt x="2088872" y="241933"/>
                  <a:pt x="2093570" y="242507"/>
                  <a:pt x="2100686" y="242400"/>
                </a:cubicBezTo>
                <a:lnTo>
                  <a:pt x="2152609" y="242400"/>
                </a:lnTo>
                <a:cubicBezTo>
                  <a:pt x="2157038" y="242557"/>
                  <a:pt x="2160389" y="241637"/>
                  <a:pt x="2162661" y="239636"/>
                </a:cubicBezTo>
                <a:cubicBezTo>
                  <a:pt x="2164933" y="237636"/>
                  <a:pt x="2166518" y="233611"/>
                  <a:pt x="2167420" y="227562"/>
                </a:cubicBezTo>
                <a:cubicBezTo>
                  <a:pt x="2168322" y="221512"/>
                  <a:pt x="2168931" y="212491"/>
                  <a:pt x="2169248" y="200500"/>
                </a:cubicBezTo>
                <a:cubicBezTo>
                  <a:pt x="2171160" y="201672"/>
                  <a:pt x="2173287" y="202772"/>
                  <a:pt x="2175630" y="203800"/>
                </a:cubicBezTo>
                <a:cubicBezTo>
                  <a:pt x="2177973" y="204828"/>
                  <a:pt x="2180244" y="205641"/>
                  <a:pt x="2182444" y="206240"/>
                </a:cubicBezTo>
                <a:cubicBezTo>
                  <a:pt x="2181636" y="225604"/>
                  <a:pt x="2179306" y="238726"/>
                  <a:pt x="2175451" y="245604"/>
                </a:cubicBezTo>
                <a:cubicBezTo>
                  <a:pt x="2171596" y="252482"/>
                  <a:pt x="2164174" y="255704"/>
                  <a:pt x="2153183" y="255273"/>
                </a:cubicBezTo>
                <a:lnTo>
                  <a:pt x="2100113" y="255273"/>
                </a:lnTo>
                <a:cubicBezTo>
                  <a:pt x="2088430" y="255470"/>
                  <a:pt x="2080386" y="254003"/>
                  <a:pt x="2075981" y="250870"/>
                </a:cubicBezTo>
                <a:cubicBezTo>
                  <a:pt x="2071577" y="247739"/>
                  <a:pt x="2069484" y="241758"/>
                  <a:pt x="2069706" y="232929"/>
                </a:cubicBezTo>
                <a:lnTo>
                  <a:pt x="2069706" y="157739"/>
                </a:lnTo>
                <a:lnTo>
                  <a:pt x="2051347" y="157739"/>
                </a:lnTo>
                <a:cubicBezTo>
                  <a:pt x="2046915" y="173270"/>
                  <a:pt x="2040224" y="187456"/>
                  <a:pt x="2031276" y="200296"/>
                </a:cubicBezTo>
                <a:cubicBezTo>
                  <a:pt x="2022329" y="213137"/>
                  <a:pt x="2010178" y="224429"/>
                  <a:pt x="1994824" y="234171"/>
                </a:cubicBezTo>
                <a:cubicBezTo>
                  <a:pt x="1979470" y="243913"/>
                  <a:pt x="1959966" y="251904"/>
                  <a:pt x="1936314" y="258142"/>
                </a:cubicBezTo>
                <a:cubicBezTo>
                  <a:pt x="1935531" y="256308"/>
                  <a:pt x="1934371" y="254243"/>
                  <a:pt x="1932835" y="251948"/>
                </a:cubicBezTo>
                <a:cubicBezTo>
                  <a:pt x="1931300" y="249653"/>
                  <a:pt x="1929782" y="247805"/>
                  <a:pt x="1928282" y="246405"/>
                </a:cubicBezTo>
                <a:cubicBezTo>
                  <a:pt x="1950512" y="240924"/>
                  <a:pt x="1968875" y="233881"/>
                  <a:pt x="1983371" y="225273"/>
                </a:cubicBezTo>
                <a:cubicBezTo>
                  <a:pt x="1997865" y="216665"/>
                  <a:pt x="2009365" y="206685"/>
                  <a:pt x="2017869" y="195334"/>
                </a:cubicBezTo>
                <a:cubicBezTo>
                  <a:pt x="2026372" y="183983"/>
                  <a:pt x="2032750" y="171451"/>
                  <a:pt x="2037003" y="157739"/>
                </a:cubicBezTo>
                <a:lnTo>
                  <a:pt x="1957542" y="157739"/>
                </a:lnTo>
                <a:lnTo>
                  <a:pt x="1957542" y="85453"/>
                </a:lnTo>
                <a:cubicBezTo>
                  <a:pt x="1954111" y="88441"/>
                  <a:pt x="1950645" y="91285"/>
                  <a:pt x="1947143" y="93988"/>
                </a:cubicBezTo>
                <a:cubicBezTo>
                  <a:pt x="1943641" y="96690"/>
                  <a:pt x="1940031" y="99393"/>
                  <a:pt x="1936314" y="102096"/>
                </a:cubicBezTo>
                <a:cubicBezTo>
                  <a:pt x="1935095" y="100446"/>
                  <a:pt x="1933517" y="98724"/>
                  <a:pt x="1931581" y="96930"/>
                </a:cubicBezTo>
                <a:cubicBezTo>
                  <a:pt x="1929645" y="95136"/>
                  <a:pt x="1927779" y="93700"/>
                  <a:pt x="1925987" y="92624"/>
                </a:cubicBezTo>
                <a:cubicBezTo>
                  <a:pt x="1945990" y="79064"/>
                  <a:pt x="1963141" y="64117"/>
                  <a:pt x="1977443" y="47786"/>
                </a:cubicBezTo>
                <a:cubicBezTo>
                  <a:pt x="1991744" y="31455"/>
                  <a:pt x="2002801" y="16004"/>
                  <a:pt x="2010611" y="1434"/>
                </a:cubicBezTo>
                <a:close/>
                <a:moveTo>
                  <a:pt x="377783" y="1434"/>
                </a:moveTo>
                <a:lnTo>
                  <a:pt x="390117" y="5450"/>
                </a:lnTo>
                <a:cubicBezTo>
                  <a:pt x="387966" y="9777"/>
                  <a:pt x="385600" y="14104"/>
                  <a:pt x="383017" y="18431"/>
                </a:cubicBezTo>
                <a:cubicBezTo>
                  <a:pt x="380436" y="22758"/>
                  <a:pt x="377639" y="26942"/>
                  <a:pt x="374627" y="30981"/>
                </a:cubicBezTo>
                <a:lnTo>
                  <a:pt x="552482" y="30981"/>
                </a:lnTo>
                <a:lnTo>
                  <a:pt x="552482" y="43280"/>
                </a:lnTo>
                <a:lnTo>
                  <a:pt x="365734" y="43280"/>
                </a:lnTo>
                <a:cubicBezTo>
                  <a:pt x="358945" y="51779"/>
                  <a:pt x="351797" y="59697"/>
                  <a:pt x="344291" y="67033"/>
                </a:cubicBezTo>
                <a:cubicBezTo>
                  <a:pt x="336785" y="74370"/>
                  <a:pt x="329207" y="80992"/>
                  <a:pt x="321557" y="86899"/>
                </a:cubicBezTo>
                <a:cubicBezTo>
                  <a:pt x="320733" y="85330"/>
                  <a:pt x="319441" y="83368"/>
                  <a:pt x="317684" y="81010"/>
                </a:cubicBezTo>
                <a:cubicBezTo>
                  <a:pt x="315927" y="78652"/>
                  <a:pt x="314350" y="76693"/>
                  <a:pt x="312951" y="75130"/>
                </a:cubicBezTo>
                <a:cubicBezTo>
                  <a:pt x="325675" y="66221"/>
                  <a:pt x="337807" y="55375"/>
                  <a:pt x="349347" y="42590"/>
                </a:cubicBezTo>
                <a:cubicBezTo>
                  <a:pt x="360887" y="29806"/>
                  <a:pt x="370365" y="16088"/>
                  <a:pt x="377783" y="1434"/>
                </a:cubicBezTo>
                <a:close/>
                <a:moveTo>
                  <a:pt x="6302956" y="0"/>
                </a:moveTo>
                <a:lnTo>
                  <a:pt x="6316439" y="4016"/>
                </a:lnTo>
                <a:cubicBezTo>
                  <a:pt x="6313583" y="10333"/>
                  <a:pt x="6310547" y="16561"/>
                  <a:pt x="6307331" y="22698"/>
                </a:cubicBezTo>
                <a:cubicBezTo>
                  <a:pt x="6304115" y="28836"/>
                  <a:pt x="6300650" y="34848"/>
                  <a:pt x="6296933" y="40734"/>
                </a:cubicBezTo>
                <a:lnTo>
                  <a:pt x="6461019" y="40734"/>
                </a:lnTo>
                <a:lnTo>
                  <a:pt x="6461019" y="48459"/>
                </a:lnTo>
                <a:cubicBezTo>
                  <a:pt x="6459813" y="81093"/>
                  <a:pt x="6458591" y="107217"/>
                  <a:pt x="6457353" y="126832"/>
                </a:cubicBezTo>
                <a:cubicBezTo>
                  <a:pt x="6456115" y="146446"/>
                  <a:pt x="6454638" y="161135"/>
                  <a:pt x="6452923" y="170900"/>
                </a:cubicBezTo>
                <a:cubicBezTo>
                  <a:pt x="6451207" y="180664"/>
                  <a:pt x="6449029" y="187088"/>
                  <a:pt x="6446388" y="190172"/>
                </a:cubicBezTo>
                <a:cubicBezTo>
                  <a:pt x="6444159" y="192707"/>
                  <a:pt x="6441733" y="194523"/>
                  <a:pt x="6439109" y="195623"/>
                </a:cubicBezTo>
                <a:cubicBezTo>
                  <a:pt x="6436485" y="196723"/>
                  <a:pt x="6433270" y="197392"/>
                  <a:pt x="6429463" y="197631"/>
                </a:cubicBezTo>
                <a:cubicBezTo>
                  <a:pt x="6425907" y="197930"/>
                  <a:pt x="6421185" y="198050"/>
                  <a:pt x="6415299" y="197991"/>
                </a:cubicBezTo>
                <a:cubicBezTo>
                  <a:pt x="6409413" y="197930"/>
                  <a:pt x="6403042" y="197620"/>
                  <a:pt x="6396187" y="197057"/>
                </a:cubicBezTo>
                <a:cubicBezTo>
                  <a:pt x="6396033" y="194984"/>
                  <a:pt x="6395626" y="192748"/>
                  <a:pt x="6394969" y="190351"/>
                </a:cubicBezTo>
                <a:cubicBezTo>
                  <a:pt x="6394310" y="187955"/>
                  <a:pt x="6393475" y="185791"/>
                  <a:pt x="6392458" y="183860"/>
                </a:cubicBezTo>
                <a:cubicBezTo>
                  <a:pt x="6399647" y="184548"/>
                  <a:pt x="6406139" y="184967"/>
                  <a:pt x="6411929" y="185117"/>
                </a:cubicBezTo>
                <a:cubicBezTo>
                  <a:pt x="6417721" y="185266"/>
                  <a:pt x="6421843" y="185326"/>
                  <a:pt x="6424300" y="185296"/>
                </a:cubicBezTo>
                <a:cubicBezTo>
                  <a:pt x="6426565" y="185338"/>
                  <a:pt x="6428489" y="185110"/>
                  <a:pt x="6430073" y="184614"/>
                </a:cubicBezTo>
                <a:cubicBezTo>
                  <a:pt x="6431657" y="184117"/>
                  <a:pt x="6433080" y="183100"/>
                  <a:pt x="6434340" y="181563"/>
                </a:cubicBezTo>
                <a:cubicBezTo>
                  <a:pt x="6436335" y="179368"/>
                  <a:pt x="6438083" y="173839"/>
                  <a:pt x="6439589" y="164976"/>
                </a:cubicBezTo>
                <a:cubicBezTo>
                  <a:pt x="6441094" y="156113"/>
                  <a:pt x="6442440" y="142723"/>
                  <a:pt x="6443627" y="124806"/>
                </a:cubicBezTo>
                <a:cubicBezTo>
                  <a:pt x="6444813" y="106889"/>
                  <a:pt x="6445925" y="83252"/>
                  <a:pt x="6446962" y="53894"/>
                </a:cubicBezTo>
                <a:lnTo>
                  <a:pt x="6288613" y="53894"/>
                </a:lnTo>
                <a:cubicBezTo>
                  <a:pt x="6280845" y="65117"/>
                  <a:pt x="6272644" y="75473"/>
                  <a:pt x="6264015" y="84964"/>
                </a:cubicBezTo>
                <a:cubicBezTo>
                  <a:pt x="6255385" y="94453"/>
                  <a:pt x="6246468" y="102937"/>
                  <a:pt x="6237265" y="110413"/>
                </a:cubicBezTo>
                <a:cubicBezTo>
                  <a:pt x="6235985" y="109157"/>
                  <a:pt x="6234169" y="107578"/>
                  <a:pt x="6231814" y="105677"/>
                </a:cubicBezTo>
                <a:cubicBezTo>
                  <a:pt x="6229459" y="103775"/>
                  <a:pt x="6227357" y="102197"/>
                  <a:pt x="6225503" y="100943"/>
                </a:cubicBezTo>
                <a:cubicBezTo>
                  <a:pt x="6241585" y="88821"/>
                  <a:pt x="6256323" y="74008"/>
                  <a:pt x="6269717" y="56503"/>
                </a:cubicBezTo>
                <a:cubicBezTo>
                  <a:pt x="6283109" y="38999"/>
                  <a:pt x="6294190" y="20164"/>
                  <a:pt x="6302956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rgbClr val="00FFFF"/>
              </a:gs>
            </a:gsLst>
            <a:lin ang="2700000" scaled="1"/>
            <a:tileRect/>
          </a:gradFill>
          <a:ln>
            <a:noFill/>
          </a:ln>
          <a:effectLst>
            <a:outerShdw blurRad="419100" dist="38100" dir="2700000" algn="tl">
              <a:srgbClr val="000000">
                <a:alpha val="70000"/>
              </a:srgb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685800">
              <a:lnSpc>
                <a:spcPct val="130000"/>
              </a:lnSpc>
              <a:defRPr/>
            </a:pPr>
            <a:endParaRPr lang="en-US" altLang="zh-CN" sz="2400" spc="300" dirty="0">
              <a:gradFill>
                <a:gsLst>
                  <a:gs pos="100000">
                    <a:srgbClr val="EFB282"/>
                  </a:gs>
                  <a:gs pos="0">
                    <a:srgbClr val="FFFED8"/>
                  </a:gs>
                  <a:gs pos="49000">
                    <a:srgbClr val="FDD093"/>
                  </a:gs>
                </a:gsLst>
                <a:lin ang="5400000" scaled="1"/>
              </a:gradFill>
              <a:effectLst>
                <a:outerShdw blurRad="419100" dist="38100" dir="2700000" algn="tl">
                  <a:srgbClr val="000000">
                    <a:alpha val="70000"/>
                  </a:srgbClr>
                </a:outerShdw>
              </a:effectLst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sp>
        <p:nvSpPr>
          <p:cNvPr id="108" name="文本框 107">
            <a:extLst>
              <a:ext uri="{FF2B5EF4-FFF2-40B4-BE49-F238E27FC236}">
                <a16:creationId xmlns:a16="http://schemas.microsoft.com/office/drawing/2014/main" id="{78952790-4D74-2C97-3100-4E1BC9A7B634}"/>
              </a:ext>
            </a:extLst>
          </p:cNvPr>
          <p:cNvSpPr txBox="1"/>
          <p:nvPr userDrawn="1"/>
        </p:nvSpPr>
        <p:spPr>
          <a:xfrm>
            <a:off x="6299475" y="4819034"/>
            <a:ext cx="691344" cy="223143"/>
          </a:xfrm>
          <a:custGeom>
            <a:avLst/>
            <a:gdLst/>
            <a:ahLst/>
            <a:cxnLst/>
            <a:rect l="l" t="t" r="r" b="b"/>
            <a:pathLst>
              <a:path w="989247" h="319297">
                <a:moveTo>
                  <a:pt x="380609" y="246698"/>
                </a:moveTo>
                <a:lnTo>
                  <a:pt x="380609" y="268900"/>
                </a:lnTo>
                <a:lnTo>
                  <a:pt x="416204" y="268900"/>
                </a:lnTo>
                <a:lnTo>
                  <a:pt x="416204" y="246698"/>
                </a:lnTo>
                <a:close/>
                <a:moveTo>
                  <a:pt x="308010" y="246698"/>
                </a:moveTo>
                <a:lnTo>
                  <a:pt x="308010" y="268900"/>
                </a:lnTo>
                <a:lnTo>
                  <a:pt x="344309" y="268900"/>
                </a:lnTo>
                <a:lnTo>
                  <a:pt x="344309" y="246698"/>
                </a:lnTo>
                <a:close/>
                <a:moveTo>
                  <a:pt x="380609" y="191719"/>
                </a:moveTo>
                <a:lnTo>
                  <a:pt x="380609" y="213570"/>
                </a:lnTo>
                <a:lnTo>
                  <a:pt x="416204" y="213570"/>
                </a:lnTo>
                <a:lnTo>
                  <a:pt x="416204" y="191719"/>
                </a:lnTo>
                <a:close/>
                <a:moveTo>
                  <a:pt x="308010" y="191719"/>
                </a:moveTo>
                <a:lnTo>
                  <a:pt x="308010" y="213570"/>
                </a:lnTo>
                <a:lnTo>
                  <a:pt x="344309" y="213570"/>
                </a:lnTo>
                <a:lnTo>
                  <a:pt x="344309" y="191719"/>
                </a:lnTo>
                <a:close/>
                <a:moveTo>
                  <a:pt x="938145" y="128988"/>
                </a:moveTo>
                <a:lnTo>
                  <a:pt x="989247" y="128988"/>
                </a:lnTo>
                <a:lnTo>
                  <a:pt x="989247" y="319297"/>
                </a:lnTo>
                <a:lnTo>
                  <a:pt x="905017" y="319297"/>
                </a:lnTo>
                <a:lnTo>
                  <a:pt x="905017" y="278063"/>
                </a:lnTo>
                <a:lnTo>
                  <a:pt x="938145" y="278063"/>
                </a:lnTo>
                <a:close/>
                <a:moveTo>
                  <a:pt x="322107" y="90221"/>
                </a:moveTo>
                <a:lnTo>
                  <a:pt x="322107" y="107842"/>
                </a:lnTo>
                <a:lnTo>
                  <a:pt x="402459" y="107842"/>
                </a:lnTo>
                <a:lnTo>
                  <a:pt x="402459" y="90221"/>
                </a:lnTo>
                <a:close/>
                <a:moveTo>
                  <a:pt x="281578" y="58503"/>
                </a:moveTo>
                <a:lnTo>
                  <a:pt x="442988" y="58503"/>
                </a:lnTo>
                <a:lnTo>
                  <a:pt x="442988" y="140618"/>
                </a:lnTo>
                <a:lnTo>
                  <a:pt x="281578" y="140618"/>
                </a:lnTo>
                <a:close/>
                <a:moveTo>
                  <a:pt x="689686" y="29956"/>
                </a:moveTo>
                <a:lnTo>
                  <a:pt x="732682" y="31718"/>
                </a:lnTo>
                <a:lnTo>
                  <a:pt x="732682" y="234010"/>
                </a:lnTo>
                <a:lnTo>
                  <a:pt x="689686" y="234010"/>
                </a:lnTo>
                <a:close/>
                <a:moveTo>
                  <a:pt x="267833" y="8811"/>
                </a:moveTo>
                <a:lnTo>
                  <a:pt x="461667" y="8811"/>
                </a:lnTo>
                <a:lnTo>
                  <a:pt x="461667" y="43348"/>
                </a:lnTo>
                <a:lnTo>
                  <a:pt x="267833" y="43348"/>
                </a:lnTo>
                <a:close/>
                <a:moveTo>
                  <a:pt x="0" y="2115"/>
                </a:moveTo>
                <a:lnTo>
                  <a:pt x="84229" y="2115"/>
                </a:lnTo>
                <a:lnTo>
                  <a:pt x="84229" y="43348"/>
                </a:lnTo>
                <a:lnTo>
                  <a:pt x="51101" y="43348"/>
                </a:lnTo>
                <a:lnTo>
                  <a:pt x="51101" y="192424"/>
                </a:lnTo>
                <a:lnTo>
                  <a:pt x="0" y="192424"/>
                </a:lnTo>
                <a:close/>
                <a:moveTo>
                  <a:pt x="765457" y="1057"/>
                </a:moveTo>
                <a:lnTo>
                  <a:pt x="809158" y="2819"/>
                </a:lnTo>
                <a:lnTo>
                  <a:pt x="809158" y="261147"/>
                </a:lnTo>
                <a:cubicBezTo>
                  <a:pt x="809158" y="269840"/>
                  <a:pt x="808335" y="277182"/>
                  <a:pt x="806691" y="283174"/>
                </a:cubicBezTo>
                <a:cubicBezTo>
                  <a:pt x="805046" y="289165"/>
                  <a:pt x="802462" y="294157"/>
                  <a:pt x="798937" y="298152"/>
                </a:cubicBezTo>
                <a:cubicBezTo>
                  <a:pt x="795413" y="302146"/>
                  <a:pt x="790832" y="305259"/>
                  <a:pt x="785193" y="307491"/>
                </a:cubicBezTo>
                <a:cubicBezTo>
                  <a:pt x="779554" y="309723"/>
                  <a:pt x="772623" y="311309"/>
                  <a:pt x="764400" y="312249"/>
                </a:cubicBezTo>
                <a:lnTo>
                  <a:pt x="733386" y="316125"/>
                </a:lnTo>
                <a:lnTo>
                  <a:pt x="719289" y="272777"/>
                </a:lnTo>
                <a:lnTo>
                  <a:pt x="747483" y="268900"/>
                </a:lnTo>
                <a:cubicBezTo>
                  <a:pt x="754767" y="267726"/>
                  <a:pt x="759583" y="265259"/>
                  <a:pt x="761933" y="261499"/>
                </a:cubicBezTo>
                <a:cubicBezTo>
                  <a:pt x="764282" y="257740"/>
                  <a:pt x="765457" y="252454"/>
                  <a:pt x="765457" y="245640"/>
                </a:cubicBezTo>
                <a:close/>
                <a:moveTo>
                  <a:pt x="233295" y="353"/>
                </a:moveTo>
                <a:lnTo>
                  <a:pt x="242811" y="50749"/>
                </a:lnTo>
                <a:lnTo>
                  <a:pt x="265366" y="50749"/>
                </a:lnTo>
                <a:lnTo>
                  <a:pt x="265366" y="94098"/>
                </a:lnTo>
                <a:cubicBezTo>
                  <a:pt x="257848" y="109604"/>
                  <a:pt x="250094" y="124054"/>
                  <a:pt x="242106" y="137446"/>
                </a:cubicBezTo>
                <a:cubicBezTo>
                  <a:pt x="246570" y="140500"/>
                  <a:pt x="251152" y="143672"/>
                  <a:pt x="255851" y="146961"/>
                </a:cubicBezTo>
                <a:cubicBezTo>
                  <a:pt x="260550" y="150251"/>
                  <a:pt x="264896" y="153305"/>
                  <a:pt x="268890" y="156124"/>
                </a:cubicBezTo>
                <a:lnTo>
                  <a:pt x="457085" y="156124"/>
                </a:lnTo>
                <a:lnTo>
                  <a:pt x="457085" y="304848"/>
                </a:lnTo>
                <a:lnTo>
                  <a:pt x="268538" y="304848"/>
                </a:lnTo>
                <a:lnTo>
                  <a:pt x="268538" y="177622"/>
                </a:lnTo>
                <a:lnTo>
                  <a:pt x="257260" y="199120"/>
                </a:lnTo>
                <a:cubicBezTo>
                  <a:pt x="251856" y="193481"/>
                  <a:pt x="245748" y="187373"/>
                  <a:pt x="238934" y="180794"/>
                </a:cubicBezTo>
                <a:lnTo>
                  <a:pt x="238934" y="308724"/>
                </a:lnTo>
                <a:lnTo>
                  <a:pt x="197701" y="308724"/>
                </a:lnTo>
                <a:lnTo>
                  <a:pt x="197701" y="197358"/>
                </a:lnTo>
                <a:cubicBezTo>
                  <a:pt x="193706" y="202057"/>
                  <a:pt x="189477" y="206756"/>
                  <a:pt x="185013" y="211455"/>
                </a:cubicBezTo>
                <a:cubicBezTo>
                  <a:pt x="180549" y="216154"/>
                  <a:pt x="175850" y="220971"/>
                  <a:pt x="170916" y="225905"/>
                </a:cubicBezTo>
                <a:lnTo>
                  <a:pt x="147656" y="187490"/>
                </a:lnTo>
                <a:cubicBezTo>
                  <a:pt x="155879" y="180207"/>
                  <a:pt x="163809" y="172395"/>
                  <a:pt x="171445" y="164054"/>
                </a:cubicBezTo>
                <a:cubicBezTo>
                  <a:pt x="179081" y="155713"/>
                  <a:pt x="186070" y="147314"/>
                  <a:pt x="192414" y="138856"/>
                </a:cubicBezTo>
                <a:cubicBezTo>
                  <a:pt x="198758" y="130397"/>
                  <a:pt x="204455" y="122174"/>
                  <a:pt x="209507" y="114186"/>
                </a:cubicBezTo>
                <a:cubicBezTo>
                  <a:pt x="214558" y="106197"/>
                  <a:pt x="218729" y="98797"/>
                  <a:pt x="222018" y="91983"/>
                </a:cubicBezTo>
                <a:lnTo>
                  <a:pt x="167392" y="91983"/>
                </a:lnTo>
                <a:lnTo>
                  <a:pt x="167392" y="50749"/>
                </a:lnTo>
                <a:lnTo>
                  <a:pt x="202282" y="50749"/>
                </a:lnTo>
                <a:lnTo>
                  <a:pt x="191709" y="2467"/>
                </a:lnTo>
                <a:close/>
                <a:moveTo>
                  <a:pt x="667835" y="0"/>
                </a:moveTo>
                <a:lnTo>
                  <a:pt x="675236" y="41234"/>
                </a:lnTo>
                <a:cubicBezTo>
                  <a:pt x="667718" y="42878"/>
                  <a:pt x="659377" y="44523"/>
                  <a:pt x="650214" y="46168"/>
                </a:cubicBezTo>
                <a:cubicBezTo>
                  <a:pt x="641051" y="47812"/>
                  <a:pt x="631536" y="49457"/>
                  <a:pt x="621668" y="51102"/>
                </a:cubicBezTo>
                <a:lnTo>
                  <a:pt x="621668" y="88106"/>
                </a:lnTo>
                <a:lnTo>
                  <a:pt x="679113" y="88106"/>
                </a:lnTo>
                <a:lnTo>
                  <a:pt x="679113" y="130750"/>
                </a:lnTo>
                <a:lnTo>
                  <a:pt x="621668" y="130750"/>
                </a:lnTo>
                <a:lnTo>
                  <a:pt x="621668" y="157886"/>
                </a:lnTo>
                <a:lnTo>
                  <a:pt x="634355" y="144847"/>
                </a:lnTo>
                <a:cubicBezTo>
                  <a:pt x="638114" y="148371"/>
                  <a:pt x="642343" y="152365"/>
                  <a:pt x="647042" y="156829"/>
                </a:cubicBezTo>
                <a:cubicBezTo>
                  <a:pt x="651741" y="161293"/>
                  <a:pt x="656499" y="165934"/>
                  <a:pt x="661316" y="170750"/>
                </a:cubicBezTo>
                <a:cubicBezTo>
                  <a:pt x="666132" y="175566"/>
                  <a:pt x="670831" y="180383"/>
                  <a:pt x="675413" y="185199"/>
                </a:cubicBezTo>
                <a:cubicBezTo>
                  <a:pt x="679994" y="190016"/>
                  <a:pt x="684047" y="194539"/>
                  <a:pt x="687571" y="198768"/>
                </a:cubicBezTo>
                <a:lnTo>
                  <a:pt x="658672" y="232601"/>
                </a:lnTo>
                <a:cubicBezTo>
                  <a:pt x="653738" y="226492"/>
                  <a:pt x="647982" y="219678"/>
                  <a:pt x="641404" y="212160"/>
                </a:cubicBezTo>
                <a:cubicBezTo>
                  <a:pt x="634825" y="204642"/>
                  <a:pt x="628246" y="197476"/>
                  <a:pt x="621668" y="190662"/>
                </a:cubicBezTo>
                <a:lnTo>
                  <a:pt x="621668" y="311896"/>
                </a:lnTo>
                <a:lnTo>
                  <a:pt x="579377" y="311896"/>
                </a:lnTo>
                <a:lnTo>
                  <a:pt x="579377" y="197711"/>
                </a:lnTo>
                <a:cubicBezTo>
                  <a:pt x="573033" y="207578"/>
                  <a:pt x="565985" y="217623"/>
                  <a:pt x="558231" y="227843"/>
                </a:cubicBezTo>
                <a:cubicBezTo>
                  <a:pt x="550478" y="238063"/>
                  <a:pt x="542020" y="248225"/>
                  <a:pt x="532857" y="258328"/>
                </a:cubicBezTo>
                <a:lnTo>
                  <a:pt x="500081" y="225200"/>
                </a:lnTo>
                <a:cubicBezTo>
                  <a:pt x="513003" y="212512"/>
                  <a:pt x="525573" y="198239"/>
                  <a:pt x="537791" y="182380"/>
                </a:cubicBezTo>
                <a:cubicBezTo>
                  <a:pt x="550008" y="166521"/>
                  <a:pt x="561168" y="149311"/>
                  <a:pt x="571271" y="130750"/>
                </a:cubicBezTo>
                <a:lnTo>
                  <a:pt x="519817" y="130750"/>
                </a:lnTo>
                <a:lnTo>
                  <a:pt x="519817" y="88106"/>
                </a:lnTo>
                <a:lnTo>
                  <a:pt x="579377" y="88106"/>
                </a:lnTo>
                <a:lnTo>
                  <a:pt x="579377" y="57798"/>
                </a:lnTo>
                <a:cubicBezTo>
                  <a:pt x="569979" y="58973"/>
                  <a:pt x="560933" y="60147"/>
                  <a:pt x="552240" y="61322"/>
                </a:cubicBezTo>
                <a:cubicBezTo>
                  <a:pt x="543547" y="62497"/>
                  <a:pt x="535559" y="63554"/>
                  <a:pt x="528275" y="64494"/>
                </a:cubicBezTo>
                <a:lnTo>
                  <a:pt x="522989" y="22555"/>
                </a:lnTo>
                <a:cubicBezTo>
                  <a:pt x="533796" y="21615"/>
                  <a:pt x="545544" y="20382"/>
                  <a:pt x="558231" y="18855"/>
                </a:cubicBezTo>
                <a:cubicBezTo>
                  <a:pt x="570919" y="17328"/>
                  <a:pt x="583665" y="15566"/>
                  <a:pt x="596469" y="13568"/>
                </a:cubicBezTo>
                <a:cubicBezTo>
                  <a:pt x="609274" y="11571"/>
                  <a:pt x="621785" y="9457"/>
                  <a:pt x="634003" y="7225"/>
                </a:cubicBezTo>
                <a:cubicBezTo>
                  <a:pt x="646220" y="4993"/>
                  <a:pt x="657498" y="2585"/>
                  <a:pt x="667835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rgbClr val="00FFFF"/>
              </a:gs>
            </a:gsLst>
            <a:lin ang="2700000" scaled="1"/>
            <a:tileRect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800" dirty="0">
              <a:gradFill>
                <a:gsLst>
                  <a:gs pos="100000">
                    <a:srgbClr val="EFB282"/>
                  </a:gs>
                  <a:gs pos="0">
                    <a:srgbClr val="FFFED8"/>
                  </a:gs>
                  <a:gs pos="49000">
                    <a:srgbClr val="FDD093"/>
                  </a:gs>
                </a:gsLst>
                <a:lin ang="5400000" scaled="1"/>
              </a:gradFill>
              <a:latin typeface="阿里巴巴普惠体 B" panose="00020600040101010101" pitchFamily="18" charset="-122"/>
              <a:ea typeface="阿里巴巴普惠体 B" panose="00020600040101010101" pitchFamily="18" charset="-122"/>
              <a:cs typeface="阿里巴巴普惠体 B" panose="00020600040101010101" pitchFamily="18" charset="-122"/>
            </a:endParaRPr>
          </a:p>
        </p:txBody>
      </p:sp>
      <p:sp>
        <p:nvSpPr>
          <p:cNvPr id="109" name="矩形 7">
            <a:extLst>
              <a:ext uri="{FF2B5EF4-FFF2-40B4-BE49-F238E27FC236}">
                <a16:creationId xmlns:a16="http://schemas.microsoft.com/office/drawing/2014/main" id="{2381DD65-699C-4C38-A035-3868536DFE7D}"/>
              </a:ext>
            </a:extLst>
          </p:cNvPr>
          <p:cNvSpPr/>
          <p:nvPr userDrawn="1"/>
        </p:nvSpPr>
        <p:spPr>
          <a:xfrm flipH="1" flipV="1">
            <a:off x="-481495" y="5972433"/>
            <a:ext cx="5023430" cy="72232"/>
          </a:xfrm>
          <a:prstGeom prst="parallelogram">
            <a:avLst/>
          </a:prstGeom>
          <a:gradFill>
            <a:gsLst>
              <a:gs pos="0">
                <a:srgbClr val="FFEAB4">
                  <a:alpha val="18000"/>
                </a:srgbClr>
              </a:gs>
              <a:gs pos="50000">
                <a:srgbClr val="FFEAB4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文本框 109">
            <a:extLst>
              <a:ext uri="{FF2B5EF4-FFF2-40B4-BE49-F238E27FC236}">
                <a16:creationId xmlns:a16="http://schemas.microsoft.com/office/drawing/2014/main" id="{324D91A1-1EDF-85F9-ADB4-D4B584D27030}"/>
              </a:ext>
            </a:extLst>
          </p:cNvPr>
          <p:cNvSpPr txBox="1"/>
          <p:nvPr userDrawn="1"/>
        </p:nvSpPr>
        <p:spPr>
          <a:xfrm>
            <a:off x="370486" y="385593"/>
            <a:ext cx="1245133" cy="5695057"/>
          </a:xfrm>
          <a:custGeom>
            <a:avLst/>
            <a:gdLst/>
            <a:ahLst/>
            <a:cxnLst/>
            <a:rect l="l" t="t" r="r" b="b"/>
            <a:pathLst>
              <a:path w="1245133" h="5695057">
                <a:moveTo>
                  <a:pt x="1048308" y="4799930"/>
                </a:moveTo>
                <a:lnTo>
                  <a:pt x="1244278" y="4799930"/>
                </a:lnTo>
                <a:lnTo>
                  <a:pt x="1244278" y="5695057"/>
                </a:lnTo>
                <a:lnTo>
                  <a:pt x="1048308" y="5695057"/>
                </a:lnTo>
                <a:lnTo>
                  <a:pt x="1048308" y="5350185"/>
                </a:lnTo>
                <a:lnTo>
                  <a:pt x="0" y="5350185"/>
                </a:lnTo>
                <a:lnTo>
                  <a:pt x="0" y="5145658"/>
                </a:lnTo>
                <a:lnTo>
                  <a:pt x="1048308" y="5145658"/>
                </a:lnTo>
                <a:close/>
                <a:moveTo>
                  <a:pt x="709427" y="4032610"/>
                </a:moveTo>
                <a:lnTo>
                  <a:pt x="709427" y="4341540"/>
                </a:lnTo>
                <a:cubicBezTo>
                  <a:pt x="709427" y="4370065"/>
                  <a:pt x="716415" y="4395310"/>
                  <a:pt x="730393" y="4417275"/>
                </a:cubicBezTo>
                <a:cubicBezTo>
                  <a:pt x="744370" y="4439239"/>
                  <a:pt x="764338" y="4456212"/>
                  <a:pt x="790296" y="4468192"/>
                </a:cubicBezTo>
                <a:cubicBezTo>
                  <a:pt x="816254" y="4480173"/>
                  <a:pt x="846063" y="4486449"/>
                  <a:pt x="879723" y="4487019"/>
                </a:cubicBezTo>
                <a:cubicBezTo>
                  <a:pt x="913383" y="4487019"/>
                  <a:pt x="943050" y="4481029"/>
                  <a:pt x="968722" y="4469048"/>
                </a:cubicBezTo>
                <a:cubicBezTo>
                  <a:pt x="994395" y="4457067"/>
                  <a:pt x="1014220" y="4440095"/>
                  <a:pt x="1028198" y="4418130"/>
                </a:cubicBezTo>
                <a:cubicBezTo>
                  <a:pt x="1042175" y="4396166"/>
                  <a:pt x="1049164" y="4370636"/>
                  <a:pt x="1049164" y="4341540"/>
                </a:cubicBezTo>
                <a:lnTo>
                  <a:pt x="1049164" y="4032610"/>
                </a:lnTo>
                <a:close/>
                <a:moveTo>
                  <a:pt x="0" y="3828083"/>
                </a:moveTo>
                <a:lnTo>
                  <a:pt x="1245133" y="3828083"/>
                </a:lnTo>
                <a:lnTo>
                  <a:pt x="1245133" y="3912803"/>
                </a:lnTo>
                <a:lnTo>
                  <a:pt x="1245133" y="4032610"/>
                </a:lnTo>
                <a:lnTo>
                  <a:pt x="1245133" y="4347530"/>
                </a:lnTo>
                <a:cubicBezTo>
                  <a:pt x="1245133" y="4417702"/>
                  <a:pt x="1230015" y="4479460"/>
                  <a:pt x="1199778" y="4532802"/>
                </a:cubicBezTo>
                <a:cubicBezTo>
                  <a:pt x="1169541" y="4586145"/>
                  <a:pt x="1126753" y="4627364"/>
                  <a:pt x="1071414" y="4656460"/>
                </a:cubicBezTo>
                <a:cubicBezTo>
                  <a:pt x="1016075" y="4685556"/>
                  <a:pt x="952178" y="4700104"/>
                  <a:pt x="879723" y="4700104"/>
                </a:cubicBezTo>
                <a:cubicBezTo>
                  <a:pt x="806698" y="4700104"/>
                  <a:pt x="742516" y="4685413"/>
                  <a:pt x="687177" y="4656032"/>
                </a:cubicBezTo>
                <a:cubicBezTo>
                  <a:pt x="631837" y="4626651"/>
                  <a:pt x="589049" y="4585289"/>
                  <a:pt x="558812" y="4531947"/>
                </a:cubicBezTo>
                <a:cubicBezTo>
                  <a:pt x="551253" y="4518611"/>
                  <a:pt x="544639" y="4504767"/>
                  <a:pt x="538969" y="4490415"/>
                </a:cubicBezTo>
                <a:lnTo>
                  <a:pt x="529217" y="4459742"/>
                </a:lnTo>
                <a:lnTo>
                  <a:pt x="0" y="4752305"/>
                </a:lnTo>
                <a:lnTo>
                  <a:pt x="0" y="4506702"/>
                </a:lnTo>
                <a:lnTo>
                  <a:pt x="513457" y="4233654"/>
                </a:lnTo>
                <a:lnTo>
                  <a:pt x="513457" y="4032610"/>
                </a:lnTo>
                <a:lnTo>
                  <a:pt x="0" y="4032610"/>
                </a:lnTo>
                <a:close/>
                <a:moveTo>
                  <a:pt x="432160" y="2945227"/>
                </a:moveTo>
                <a:lnTo>
                  <a:pt x="432160" y="3288226"/>
                </a:lnTo>
                <a:lnTo>
                  <a:pt x="926790" y="3116498"/>
                </a:lnTo>
                <a:close/>
                <a:moveTo>
                  <a:pt x="0" y="2574801"/>
                </a:moveTo>
                <a:lnTo>
                  <a:pt x="1244278" y="3042047"/>
                </a:lnTo>
                <a:lnTo>
                  <a:pt x="1244278" y="3190949"/>
                </a:lnTo>
                <a:lnTo>
                  <a:pt x="0" y="3658195"/>
                </a:lnTo>
                <a:lnTo>
                  <a:pt x="0" y="3438264"/>
                </a:lnTo>
                <a:lnTo>
                  <a:pt x="236190" y="3356263"/>
                </a:lnTo>
                <a:lnTo>
                  <a:pt x="236190" y="2877371"/>
                </a:lnTo>
                <a:lnTo>
                  <a:pt x="0" y="2795587"/>
                </a:lnTo>
                <a:close/>
                <a:moveTo>
                  <a:pt x="0" y="1646858"/>
                </a:moveTo>
                <a:lnTo>
                  <a:pt x="1244278" y="1646858"/>
                </a:lnTo>
                <a:lnTo>
                  <a:pt x="1244278" y="1731578"/>
                </a:lnTo>
                <a:lnTo>
                  <a:pt x="1244278" y="1851385"/>
                </a:lnTo>
                <a:lnTo>
                  <a:pt x="1244278" y="2463254"/>
                </a:lnTo>
                <a:lnTo>
                  <a:pt x="1048308" y="2463254"/>
                </a:lnTo>
                <a:lnTo>
                  <a:pt x="1048308" y="1851385"/>
                </a:lnTo>
                <a:lnTo>
                  <a:pt x="716273" y="1851385"/>
                </a:lnTo>
                <a:lnTo>
                  <a:pt x="716273" y="2369120"/>
                </a:lnTo>
                <a:lnTo>
                  <a:pt x="520303" y="2369120"/>
                </a:lnTo>
                <a:lnTo>
                  <a:pt x="520303" y="1851385"/>
                </a:lnTo>
                <a:lnTo>
                  <a:pt x="195969" y="1851385"/>
                </a:lnTo>
                <a:lnTo>
                  <a:pt x="195969" y="2463254"/>
                </a:lnTo>
                <a:lnTo>
                  <a:pt x="0" y="2463254"/>
                </a:lnTo>
                <a:lnTo>
                  <a:pt x="0" y="1851385"/>
                </a:lnTo>
                <a:lnTo>
                  <a:pt x="0" y="1731578"/>
                </a:lnTo>
                <a:close/>
                <a:moveTo>
                  <a:pt x="195969" y="698860"/>
                </a:moveTo>
                <a:lnTo>
                  <a:pt x="195969" y="902531"/>
                </a:lnTo>
                <a:cubicBezTo>
                  <a:pt x="195969" y="986966"/>
                  <a:pt x="217221" y="1052432"/>
                  <a:pt x="259724" y="1098928"/>
                </a:cubicBezTo>
                <a:cubicBezTo>
                  <a:pt x="302227" y="1145425"/>
                  <a:pt x="361987" y="1168673"/>
                  <a:pt x="439006" y="1168673"/>
                </a:cubicBezTo>
                <a:lnTo>
                  <a:pt x="805272" y="1168673"/>
                </a:lnTo>
                <a:cubicBezTo>
                  <a:pt x="882861" y="1168673"/>
                  <a:pt x="942764" y="1145425"/>
                  <a:pt x="984982" y="1098928"/>
                </a:cubicBezTo>
                <a:cubicBezTo>
                  <a:pt x="1027199" y="1052432"/>
                  <a:pt x="1048308" y="986966"/>
                  <a:pt x="1048308" y="902531"/>
                </a:cubicBezTo>
                <a:lnTo>
                  <a:pt x="1048308" y="698860"/>
                </a:lnTo>
                <a:close/>
                <a:moveTo>
                  <a:pt x="0" y="494333"/>
                </a:moveTo>
                <a:lnTo>
                  <a:pt x="1244278" y="494333"/>
                </a:lnTo>
                <a:lnTo>
                  <a:pt x="1244278" y="612428"/>
                </a:lnTo>
                <a:lnTo>
                  <a:pt x="1244278" y="698860"/>
                </a:lnTo>
                <a:lnTo>
                  <a:pt x="1244278" y="897397"/>
                </a:lnTo>
                <a:cubicBezTo>
                  <a:pt x="1244278" y="999517"/>
                  <a:pt x="1226877" y="1086520"/>
                  <a:pt x="1192076" y="1158404"/>
                </a:cubicBezTo>
                <a:cubicBezTo>
                  <a:pt x="1157275" y="1230288"/>
                  <a:pt x="1106500" y="1285057"/>
                  <a:pt x="1039751" y="1322710"/>
                </a:cubicBezTo>
                <a:cubicBezTo>
                  <a:pt x="973001" y="1360364"/>
                  <a:pt x="892560" y="1379190"/>
                  <a:pt x="798426" y="1379190"/>
                </a:cubicBezTo>
                <a:lnTo>
                  <a:pt x="445852" y="1379190"/>
                </a:lnTo>
                <a:cubicBezTo>
                  <a:pt x="354000" y="1379190"/>
                  <a:pt x="274700" y="1360792"/>
                  <a:pt x="207950" y="1323994"/>
                </a:cubicBezTo>
                <a:cubicBezTo>
                  <a:pt x="141201" y="1287196"/>
                  <a:pt x="89855" y="1232570"/>
                  <a:pt x="53913" y="1160115"/>
                </a:cubicBezTo>
                <a:cubicBezTo>
                  <a:pt x="17971" y="1087661"/>
                  <a:pt x="0" y="999803"/>
                  <a:pt x="0" y="896541"/>
                </a:cubicBezTo>
                <a:lnTo>
                  <a:pt x="0" y="698860"/>
                </a:lnTo>
                <a:lnTo>
                  <a:pt x="0" y="612428"/>
                </a:lnTo>
                <a:close/>
                <a:moveTo>
                  <a:pt x="0" y="0"/>
                </a:moveTo>
                <a:lnTo>
                  <a:pt x="1244278" y="0"/>
                </a:lnTo>
                <a:lnTo>
                  <a:pt x="1244278" y="208806"/>
                </a:lnTo>
                <a:lnTo>
                  <a:pt x="0" y="208806"/>
                </a:lnTo>
                <a:close/>
              </a:path>
            </a:pathLst>
          </a:custGeom>
          <a:noFill/>
          <a:ln>
            <a:solidFill>
              <a:schemeClr val="bg1">
                <a:alpha val="26000"/>
              </a:schemeClr>
            </a:solidFill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3800" dirty="0">
              <a:ln>
                <a:solidFill>
                  <a:schemeClr val="bg1">
                    <a:alpha val="26000"/>
                  </a:schemeClr>
                </a:solidFill>
              </a:ln>
              <a:noFill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4489543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1PPT模板网   www.51pptmoban.c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2E2E1D51-F8C7-85DA-30A1-7438C335C6A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92F07DD-40FC-49F7-B013-9BB31F7B626B}" type="datetimeFigureOut">
              <a:rPr lang="zh-CN" altLang="en-US" smtClean="0"/>
              <a:t>2022/11/14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C81402CA-BF8D-07BC-36A9-AFC75FB47B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0E66B0A1-E324-8054-1920-2CC109D155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658028-CDF1-4110-8557-295853DEE8A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349631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CEA9D40F-6049-9B16-1937-59EFE3BBB5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5FC88DDA-8DE3-6EB6-5322-42C08CAD61E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5E0018AD-8E31-675E-7C28-A4061590F1B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AD9AED6-C135-41B9-A9FF-A5ABA27B76E3}" type="datetimeFigureOut">
              <a:rPr lang="zh-CN" altLang="en-US" smtClean="0"/>
              <a:t>2022/11/14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CA20AA9-1E5C-86B9-D17C-B4A497CFC31D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A1233BD-99AD-D99F-D7FB-8271417A252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52315D6-B6DE-4D98-892E-36622AEB5AE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209257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0" r:id="rId1"/>
    <p:sldLayoutId id="2147483655" r:id="rId2"/>
    <p:sldLayoutId id="2147483683" r:id="rId3"/>
    <p:sldLayoutId id="2147483685" r:id="rId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C9D60499-6F8E-10BF-154F-ACF8760BAB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0C6581A6-12C2-1637-2D8F-4ADF2CD160F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E96804C6-511F-D590-C1D6-0E095CED55F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92F07DD-40FC-49F7-B013-9BB31F7B626B}" type="datetimeFigureOut">
              <a:rPr lang="zh-CN" altLang="en-US" smtClean="0"/>
              <a:t>2022/11/14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F96400C-8DC4-56DC-9173-5905203E60F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79FF28DD-CA2B-1C24-0286-0359653FD8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658028-CDF1-4110-8557-295853DEE8A1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510634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image" Target="../media/image7.jpe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jpeg"/><Relationship Id="rId5" Type="http://schemas.openxmlformats.org/officeDocument/2006/relationships/image" Target="../media/image9.jpeg"/><Relationship Id="rId4" Type="http://schemas.openxmlformats.org/officeDocument/2006/relationships/image" Target="../media/image8.jpeg"/><Relationship Id="rId9" Type="http://schemas.openxmlformats.org/officeDocument/2006/relationships/image" Target="../media/image12.jpeg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tags" Target="../tags/tag186.xml"/><Relationship Id="rId18" Type="http://schemas.openxmlformats.org/officeDocument/2006/relationships/tags" Target="../tags/tag191.xml"/><Relationship Id="rId26" Type="http://schemas.openxmlformats.org/officeDocument/2006/relationships/tags" Target="../tags/tag199.xml"/><Relationship Id="rId39" Type="http://schemas.openxmlformats.org/officeDocument/2006/relationships/slideLayout" Target="../slideLayouts/slideLayout3.xml"/><Relationship Id="rId21" Type="http://schemas.openxmlformats.org/officeDocument/2006/relationships/tags" Target="../tags/tag194.xml"/><Relationship Id="rId34" Type="http://schemas.openxmlformats.org/officeDocument/2006/relationships/tags" Target="../tags/tag207.xml"/><Relationship Id="rId42" Type="http://schemas.openxmlformats.org/officeDocument/2006/relationships/image" Target="../media/image51.png"/><Relationship Id="rId47" Type="http://schemas.openxmlformats.org/officeDocument/2006/relationships/image" Target="../media/image52.png"/><Relationship Id="rId7" Type="http://schemas.openxmlformats.org/officeDocument/2006/relationships/tags" Target="../tags/tag180.xml"/><Relationship Id="rId2" Type="http://schemas.openxmlformats.org/officeDocument/2006/relationships/tags" Target="../tags/tag175.xml"/><Relationship Id="rId16" Type="http://schemas.openxmlformats.org/officeDocument/2006/relationships/tags" Target="../tags/tag189.xml"/><Relationship Id="rId29" Type="http://schemas.openxmlformats.org/officeDocument/2006/relationships/tags" Target="../tags/tag202.xml"/><Relationship Id="rId1" Type="http://schemas.openxmlformats.org/officeDocument/2006/relationships/tags" Target="../tags/tag174.xml"/><Relationship Id="rId6" Type="http://schemas.openxmlformats.org/officeDocument/2006/relationships/tags" Target="../tags/tag179.xml"/><Relationship Id="rId11" Type="http://schemas.openxmlformats.org/officeDocument/2006/relationships/tags" Target="../tags/tag184.xml"/><Relationship Id="rId24" Type="http://schemas.openxmlformats.org/officeDocument/2006/relationships/tags" Target="../tags/tag197.xml"/><Relationship Id="rId32" Type="http://schemas.openxmlformats.org/officeDocument/2006/relationships/tags" Target="../tags/tag205.xml"/><Relationship Id="rId37" Type="http://schemas.openxmlformats.org/officeDocument/2006/relationships/tags" Target="../tags/tag210.xml"/><Relationship Id="rId40" Type="http://schemas.openxmlformats.org/officeDocument/2006/relationships/notesSlide" Target="../notesSlides/notesSlide10.xml"/><Relationship Id="rId45" Type="http://schemas.openxmlformats.org/officeDocument/2006/relationships/image" Target="../media/image36.png"/><Relationship Id="rId5" Type="http://schemas.openxmlformats.org/officeDocument/2006/relationships/tags" Target="../tags/tag178.xml"/><Relationship Id="rId15" Type="http://schemas.openxmlformats.org/officeDocument/2006/relationships/tags" Target="../tags/tag188.xml"/><Relationship Id="rId23" Type="http://schemas.openxmlformats.org/officeDocument/2006/relationships/tags" Target="../tags/tag196.xml"/><Relationship Id="rId28" Type="http://schemas.openxmlformats.org/officeDocument/2006/relationships/tags" Target="../tags/tag201.xml"/><Relationship Id="rId36" Type="http://schemas.openxmlformats.org/officeDocument/2006/relationships/tags" Target="../tags/tag209.xml"/><Relationship Id="rId10" Type="http://schemas.openxmlformats.org/officeDocument/2006/relationships/tags" Target="../tags/tag183.xml"/><Relationship Id="rId19" Type="http://schemas.openxmlformats.org/officeDocument/2006/relationships/tags" Target="../tags/tag192.xml"/><Relationship Id="rId31" Type="http://schemas.openxmlformats.org/officeDocument/2006/relationships/tags" Target="../tags/tag204.xml"/><Relationship Id="rId44" Type="http://schemas.openxmlformats.org/officeDocument/2006/relationships/image" Target="../media/image37.png"/><Relationship Id="rId4" Type="http://schemas.openxmlformats.org/officeDocument/2006/relationships/tags" Target="../tags/tag177.xml"/><Relationship Id="rId9" Type="http://schemas.openxmlformats.org/officeDocument/2006/relationships/tags" Target="../tags/tag182.xml"/><Relationship Id="rId14" Type="http://schemas.openxmlformats.org/officeDocument/2006/relationships/tags" Target="../tags/tag187.xml"/><Relationship Id="rId22" Type="http://schemas.openxmlformats.org/officeDocument/2006/relationships/tags" Target="../tags/tag195.xml"/><Relationship Id="rId27" Type="http://schemas.openxmlformats.org/officeDocument/2006/relationships/tags" Target="../tags/tag200.xml"/><Relationship Id="rId30" Type="http://schemas.openxmlformats.org/officeDocument/2006/relationships/tags" Target="../tags/tag203.xml"/><Relationship Id="rId35" Type="http://schemas.openxmlformats.org/officeDocument/2006/relationships/tags" Target="../tags/tag208.xml"/><Relationship Id="rId43" Type="http://schemas.microsoft.com/office/2007/relationships/hdphoto" Target="../media/hdphoto11.wdp"/><Relationship Id="rId48" Type="http://schemas.microsoft.com/office/2007/relationships/hdphoto" Target="../media/hdphoto12.wdp"/><Relationship Id="rId8" Type="http://schemas.openxmlformats.org/officeDocument/2006/relationships/tags" Target="../tags/tag181.xml"/><Relationship Id="rId3" Type="http://schemas.openxmlformats.org/officeDocument/2006/relationships/tags" Target="../tags/tag176.xml"/><Relationship Id="rId12" Type="http://schemas.openxmlformats.org/officeDocument/2006/relationships/tags" Target="../tags/tag185.xml"/><Relationship Id="rId17" Type="http://schemas.openxmlformats.org/officeDocument/2006/relationships/tags" Target="../tags/tag190.xml"/><Relationship Id="rId25" Type="http://schemas.openxmlformats.org/officeDocument/2006/relationships/tags" Target="../tags/tag198.xml"/><Relationship Id="rId33" Type="http://schemas.openxmlformats.org/officeDocument/2006/relationships/tags" Target="../tags/tag206.xml"/><Relationship Id="rId38" Type="http://schemas.openxmlformats.org/officeDocument/2006/relationships/tags" Target="../tags/tag211.xml"/><Relationship Id="rId46" Type="http://schemas.microsoft.com/office/2007/relationships/hdphoto" Target="../media/hdphoto5.wdp"/><Relationship Id="rId20" Type="http://schemas.openxmlformats.org/officeDocument/2006/relationships/tags" Target="../tags/tag193.xml"/><Relationship Id="rId41" Type="http://schemas.openxmlformats.org/officeDocument/2006/relationships/image" Target="../media/image50.jpeg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tags" Target="../tags/tag224.xml"/><Relationship Id="rId18" Type="http://schemas.openxmlformats.org/officeDocument/2006/relationships/tags" Target="../tags/tag229.xml"/><Relationship Id="rId26" Type="http://schemas.openxmlformats.org/officeDocument/2006/relationships/tags" Target="../tags/tag237.xml"/><Relationship Id="rId3" Type="http://schemas.openxmlformats.org/officeDocument/2006/relationships/tags" Target="../tags/tag214.xml"/><Relationship Id="rId21" Type="http://schemas.openxmlformats.org/officeDocument/2006/relationships/tags" Target="../tags/tag232.xml"/><Relationship Id="rId34" Type="http://schemas.openxmlformats.org/officeDocument/2006/relationships/image" Target="../media/image55.png"/><Relationship Id="rId7" Type="http://schemas.openxmlformats.org/officeDocument/2006/relationships/tags" Target="../tags/tag218.xml"/><Relationship Id="rId12" Type="http://schemas.openxmlformats.org/officeDocument/2006/relationships/tags" Target="../tags/tag223.xml"/><Relationship Id="rId17" Type="http://schemas.openxmlformats.org/officeDocument/2006/relationships/tags" Target="../tags/tag228.xml"/><Relationship Id="rId25" Type="http://schemas.openxmlformats.org/officeDocument/2006/relationships/tags" Target="../tags/tag236.xml"/><Relationship Id="rId33" Type="http://schemas.openxmlformats.org/officeDocument/2006/relationships/image" Target="../media/image54.png"/><Relationship Id="rId2" Type="http://schemas.openxmlformats.org/officeDocument/2006/relationships/tags" Target="../tags/tag213.xml"/><Relationship Id="rId16" Type="http://schemas.openxmlformats.org/officeDocument/2006/relationships/tags" Target="../tags/tag227.xml"/><Relationship Id="rId20" Type="http://schemas.openxmlformats.org/officeDocument/2006/relationships/tags" Target="../tags/tag231.xml"/><Relationship Id="rId29" Type="http://schemas.openxmlformats.org/officeDocument/2006/relationships/notesSlide" Target="../notesSlides/notesSlide11.xml"/><Relationship Id="rId1" Type="http://schemas.openxmlformats.org/officeDocument/2006/relationships/tags" Target="../tags/tag212.xml"/><Relationship Id="rId6" Type="http://schemas.openxmlformats.org/officeDocument/2006/relationships/tags" Target="../tags/tag217.xml"/><Relationship Id="rId11" Type="http://schemas.openxmlformats.org/officeDocument/2006/relationships/tags" Target="../tags/tag222.xml"/><Relationship Id="rId24" Type="http://schemas.openxmlformats.org/officeDocument/2006/relationships/tags" Target="../tags/tag235.xml"/><Relationship Id="rId32" Type="http://schemas.microsoft.com/office/2007/relationships/hdphoto" Target="../media/hdphoto13.wdp"/><Relationship Id="rId5" Type="http://schemas.openxmlformats.org/officeDocument/2006/relationships/tags" Target="../tags/tag216.xml"/><Relationship Id="rId15" Type="http://schemas.openxmlformats.org/officeDocument/2006/relationships/tags" Target="../tags/tag226.xml"/><Relationship Id="rId23" Type="http://schemas.openxmlformats.org/officeDocument/2006/relationships/tags" Target="../tags/tag234.xml"/><Relationship Id="rId28" Type="http://schemas.openxmlformats.org/officeDocument/2006/relationships/slideLayout" Target="../slideLayouts/slideLayout3.xml"/><Relationship Id="rId10" Type="http://schemas.openxmlformats.org/officeDocument/2006/relationships/tags" Target="../tags/tag221.xml"/><Relationship Id="rId19" Type="http://schemas.openxmlformats.org/officeDocument/2006/relationships/tags" Target="../tags/tag230.xml"/><Relationship Id="rId31" Type="http://schemas.openxmlformats.org/officeDocument/2006/relationships/image" Target="../media/image53.png"/><Relationship Id="rId4" Type="http://schemas.openxmlformats.org/officeDocument/2006/relationships/tags" Target="../tags/tag215.xml"/><Relationship Id="rId9" Type="http://schemas.openxmlformats.org/officeDocument/2006/relationships/tags" Target="../tags/tag220.xml"/><Relationship Id="rId14" Type="http://schemas.openxmlformats.org/officeDocument/2006/relationships/tags" Target="../tags/tag225.xml"/><Relationship Id="rId22" Type="http://schemas.openxmlformats.org/officeDocument/2006/relationships/tags" Target="../tags/tag233.xml"/><Relationship Id="rId27" Type="http://schemas.openxmlformats.org/officeDocument/2006/relationships/tags" Target="../tags/tag238.xml"/><Relationship Id="rId30" Type="http://schemas.openxmlformats.org/officeDocument/2006/relationships/image" Target="../media/image50.jpeg"/><Relationship Id="rId8" Type="http://schemas.openxmlformats.org/officeDocument/2006/relationships/tags" Target="../tags/tag219.xml"/></Relationships>
</file>

<file path=ppt/slides/_rels/slide12.xml.rels><?xml version="1.0" encoding="UTF-8" standalone="yes"?>
<Relationships xmlns="http://schemas.openxmlformats.org/package/2006/relationships"><Relationship Id="rId26" Type="http://schemas.openxmlformats.org/officeDocument/2006/relationships/tags" Target="../tags/tag264.xml"/><Relationship Id="rId21" Type="http://schemas.openxmlformats.org/officeDocument/2006/relationships/tags" Target="../tags/tag259.xml"/><Relationship Id="rId34" Type="http://schemas.openxmlformats.org/officeDocument/2006/relationships/tags" Target="../tags/tag272.xml"/><Relationship Id="rId42" Type="http://schemas.openxmlformats.org/officeDocument/2006/relationships/tags" Target="../tags/tag280.xml"/><Relationship Id="rId47" Type="http://schemas.openxmlformats.org/officeDocument/2006/relationships/tags" Target="../tags/tag285.xml"/><Relationship Id="rId50" Type="http://schemas.openxmlformats.org/officeDocument/2006/relationships/tags" Target="../tags/tag288.xml"/><Relationship Id="rId55" Type="http://schemas.openxmlformats.org/officeDocument/2006/relationships/tags" Target="../tags/tag293.xml"/><Relationship Id="rId63" Type="http://schemas.openxmlformats.org/officeDocument/2006/relationships/notesSlide" Target="../notesSlides/notesSlide12.xml"/><Relationship Id="rId7" Type="http://schemas.openxmlformats.org/officeDocument/2006/relationships/tags" Target="../tags/tag245.xml"/><Relationship Id="rId2" Type="http://schemas.openxmlformats.org/officeDocument/2006/relationships/tags" Target="../tags/tag240.xml"/><Relationship Id="rId16" Type="http://schemas.openxmlformats.org/officeDocument/2006/relationships/tags" Target="../tags/tag254.xml"/><Relationship Id="rId29" Type="http://schemas.openxmlformats.org/officeDocument/2006/relationships/tags" Target="../tags/tag267.xml"/><Relationship Id="rId11" Type="http://schemas.openxmlformats.org/officeDocument/2006/relationships/tags" Target="../tags/tag249.xml"/><Relationship Id="rId24" Type="http://schemas.openxmlformats.org/officeDocument/2006/relationships/tags" Target="../tags/tag262.xml"/><Relationship Id="rId32" Type="http://schemas.openxmlformats.org/officeDocument/2006/relationships/tags" Target="../tags/tag270.xml"/><Relationship Id="rId37" Type="http://schemas.openxmlformats.org/officeDocument/2006/relationships/tags" Target="../tags/tag275.xml"/><Relationship Id="rId40" Type="http://schemas.openxmlformats.org/officeDocument/2006/relationships/tags" Target="../tags/tag278.xml"/><Relationship Id="rId45" Type="http://schemas.openxmlformats.org/officeDocument/2006/relationships/tags" Target="../tags/tag283.xml"/><Relationship Id="rId53" Type="http://schemas.openxmlformats.org/officeDocument/2006/relationships/tags" Target="../tags/tag291.xml"/><Relationship Id="rId58" Type="http://schemas.openxmlformats.org/officeDocument/2006/relationships/tags" Target="../tags/tag296.xml"/><Relationship Id="rId66" Type="http://schemas.microsoft.com/office/2007/relationships/hdphoto" Target="../media/hdphoto13.wdp"/><Relationship Id="rId5" Type="http://schemas.openxmlformats.org/officeDocument/2006/relationships/tags" Target="../tags/tag243.xml"/><Relationship Id="rId61" Type="http://schemas.openxmlformats.org/officeDocument/2006/relationships/tags" Target="../tags/tag299.xml"/><Relationship Id="rId19" Type="http://schemas.openxmlformats.org/officeDocument/2006/relationships/tags" Target="../tags/tag257.xml"/><Relationship Id="rId14" Type="http://schemas.openxmlformats.org/officeDocument/2006/relationships/tags" Target="../tags/tag252.xml"/><Relationship Id="rId22" Type="http://schemas.openxmlformats.org/officeDocument/2006/relationships/tags" Target="../tags/tag260.xml"/><Relationship Id="rId27" Type="http://schemas.openxmlformats.org/officeDocument/2006/relationships/tags" Target="../tags/tag265.xml"/><Relationship Id="rId30" Type="http://schemas.openxmlformats.org/officeDocument/2006/relationships/tags" Target="../tags/tag268.xml"/><Relationship Id="rId35" Type="http://schemas.openxmlformats.org/officeDocument/2006/relationships/tags" Target="../tags/tag273.xml"/><Relationship Id="rId43" Type="http://schemas.openxmlformats.org/officeDocument/2006/relationships/tags" Target="../tags/tag281.xml"/><Relationship Id="rId48" Type="http://schemas.openxmlformats.org/officeDocument/2006/relationships/tags" Target="../tags/tag286.xml"/><Relationship Id="rId56" Type="http://schemas.openxmlformats.org/officeDocument/2006/relationships/tags" Target="../tags/tag294.xml"/><Relationship Id="rId64" Type="http://schemas.openxmlformats.org/officeDocument/2006/relationships/image" Target="../media/image50.jpeg"/><Relationship Id="rId8" Type="http://schemas.openxmlformats.org/officeDocument/2006/relationships/tags" Target="../tags/tag246.xml"/><Relationship Id="rId51" Type="http://schemas.openxmlformats.org/officeDocument/2006/relationships/tags" Target="../tags/tag289.xml"/><Relationship Id="rId3" Type="http://schemas.openxmlformats.org/officeDocument/2006/relationships/tags" Target="../tags/tag241.xml"/><Relationship Id="rId12" Type="http://schemas.openxmlformats.org/officeDocument/2006/relationships/tags" Target="../tags/tag250.xml"/><Relationship Id="rId17" Type="http://schemas.openxmlformats.org/officeDocument/2006/relationships/tags" Target="../tags/tag255.xml"/><Relationship Id="rId25" Type="http://schemas.openxmlformats.org/officeDocument/2006/relationships/tags" Target="../tags/tag263.xml"/><Relationship Id="rId33" Type="http://schemas.openxmlformats.org/officeDocument/2006/relationships/tags" Target="../tags/tag271.xml"/><Relationship Id="rId38" Type="http://schemas.openxmlformats.org/officeDocument/2006/relationships/tags" Target="../tags/tag276.xml"/><Relationship Id="rId46" Type="http://schemas.openxmlformats.org/officeDocument/2006/relationships/tags" Target="../tags/tag284.xml"/><Relationship Id="rId59" Type="http://schemas.openxmlformats.org/officeDocument/2006/relationships/tags" Target="../tags/tag297.xml"/><Relationship Id="rId67" Type="http://schemas.openxmlformats.org/officeDocument/2006/relationships/image" Target="../media/image56.png"/><Relationship Id="rId20" Type="http://schemas.openxmlformats.org/officeDocument/2006/relationships/tags" Target="../tags/tag258.xml"/><Relationship Id="rId41" Type="http://schemas.openxmlformats.org/officeDocument/2006/relationships/tags" Target="../tags/tag279.xml"/><Relationship Id="rId54" Type="http://schemas.openxmlformats.org/officeDocument/2006/relationships/tags" Target="../tags/tag292.xml"/><Relationship Id="rId62" Type="http://schemas.openxmlformats.org/officeDocument/2006/relationships/slideLayout" Target="../slideLayouts/slideLayout3.xml"/><Relationship Id="rId1" Type="http://schemas.openxmlformats.org/officeDocument/2006/relationships/tags" Target="../tags/tag239.xml"/><Relationship Id="rId6" Type="http://schemas.openxmlformats.org/officeDocument/2006/relationships/tags" Target="../tags/tag244.xml"/><Relationship Id="rId15" Type="http://schemas.openxmlformats.org/officeDocument/2006/relationships/tags" Target="../tags/tag253.xml"/><Relationship Id="rId23" Type="http://schemas.openxmlformats.org/officeDocument/2006/relationships/tags" Target="../tags/tag261.xml"/><Relationship Id="rId28" Type="http://schemas.openxmlformats.org/officeDocument/2006/relationships/tags" Target="../tags/tag266.xml"/><Relationship Id="rId36" Type="http://schemas.openxmlformats.org/officeDocument/2006/relationships/tags" Target="../tags/tag274.xml"/><Relationship Id="rId49" Type="http://schemas.openxmlformats.org/officeDocument/2006/relationships/tags" Target="../tags/tag287.xml"/><Relationship Id="rId57" Type="http://schemas.openxmlformats.org/officeDocument/2006/relationships/tags" Target="../tags/tag295.xml"/><Relationship Id="rId10" Type="http://schemas.openxmlformats.org/officeDocument/2006/relationships/tags" Target="../tags/tag248.xml"/><Relationship Id="rId31" Type="http://schemas.openxmlformats.org/officeDocument/2006/relationships/tags" Target="../tags/tag269.xml"/><Relationship Id="rId44" Type="http://schemas.openxmlformats.org/officeDocument/2006/relationships/tags" Target="../tags/tag282.xml"/><Relationship Id="rId52" Type="http://schemas.openxmlformats.org/officeDocument/2006/relationships/tags" Target="../tags/tag290.xml"/><Relationship Id="rId60" Type="http://schemas.openxmlformats.org/officeDocument/2006/relationships/tags" Target="../tags/tag298.xml"/><Relationship Id="rId65" Type="http://schemas.openxmlformats.org/officeDocument/2006/relationships/image" Target="../media/image53.png"/><Relationship Id="rId4" Type="http://schemas.openxmlformats.org/officeDocument/2006/relationships/tags" Target="../tags/tag242.xml"/><Relationship Id="rId9" Type="http://schemas.openxmlformats.org/officeDocument/2006/relationships/tags" Target="../tags/tag247.xml"/><Relationship Id="rId13" Type="http://schemas.openxmlformats.org/officeDocument/2006/relationships/tags" Target="../tags/tag251.xml"/><Relationship Id="rId18" Type="http://schemas.openxmlformats.org/officeDocument/2006/relationships/tags" Target="../tags/tag256.xml"/><Relationship Id="rId39" Type="http://schemas.openxmlformats.org/officeDocument/2006/relationships/tags" Target="../tags/tag277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notesSlide" Target="../notesSlides/notesSlide13.xml"/><Relationship Id="rId7" Type="http://schemas.openxmlformats.org/officeDocument/2006/relationships/image" Target="../media/image37.png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300.xml"/><Relationship Id="rId6" Type="http://schemas.microsoft.com/office/2007/relationships/hdphoto" Target="../media/hdphoto11.wdp"/><Relationship Id="rId11" Type="http://schemas.microsoft.com/office/2007/relationships/hdphoto" Target="../media/hdphoto12.wdp"/><Relationship Id="rId5" Type="http://schemas.openxmlformats.org/officeDocument/2006/relationships/image" Target="../media/image51.png"/><Relationship Id="rId10" Type="http://schemas.openxmlformats.org/officeDocument/2006/relationships/image" Target="../media/image52.png"/><Relationship Id="rId4" Type="http://schemas.openxmlformats.org/officeDocument/2006/relationships/image" Target="../media/image50.jpeg"/><Relationship Id="rId9" Type="http://schemas.microsoft.com/office/2007/relationships/hdphoto" Target="../media/hdphoto5.wdp"/></Relationships>
</file>

<file path=ppt/slides/_rels/slide14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3" Type="http://schemas.openxmlformats.org/officeDocument/2006/relationships/image" Target="../media/image57.jpeg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7.png"/><Relationship Id="rId5" Type="http://schemas.microsoft.com/office/2007/relationships/hdphoto" Target="../media/hdphoto14.wdp"/><Relationship Id="rId10" Type="http://schemas.microsoft.com/office/2007/relationships/hdphoto" Target="../media/hdphoto15.wdp"/><Relationship Id="rId4" Type="http://schemas.openxmlformats.org/officeDocument/2006/relationships/image" Target="../media/image58.png"/><Relationship Id="rId9" Type="http://schemas.openxmlformats.org/officeDocument/2006/relationships/image" Target="../media/image5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7" Type="http://schemas.openxmlformats.org/officeDocument/2006/relationships/image" Target="../media/image55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4.png"/><Relationship Id="rId5" Type="http://schemas.microsoft.com/office/2007/relationships/hdphoto" Target="../media/hdphoto16.wdp"/><Relationship Id="rId4" Type="http://schemas.openxmlformats.org/officeDocument/2006/relationships/image" Target="../media/image60.png"/></Relationships>
</file>

<file path=ppt/slides/_rels/slide16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13" Type="http://schemas.microsoft.com/office/2007/relationships/hdphoto" Target="../media/hdphoto19.wdp"/><Relationship Id="rId3" Type="http://schemas.openxmlformats.org/officeDocument/2006/relationships/image" Target="../media/image57.jpeg"/><Relationship Id="rId7" Type="http://schemas.openxmlformats.org/officeDocument/2006/relationships/image" Target="../media/image36.png"/><Relationship Id="rId12" Type="http://schemas.openxmlformats.org/officeDocument/2006/relationships/image" Target="../media/image6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7.png"/><Relationship Id="rId11" Type="http://schemas.microsoft.com/office/2007/relationships/hdphoto" Target="../media/hdphoto18.wdp"/><Relationship Id="rId5" Type="http://schemas.microsoft.com/office/2007/relationships/hdphoto" Target="../media/hdphoto17.wdp"/><Relationship Id="rId15" Type="http://schemas.microsoft.com/office/2007/relationships/hdphoto" Target="../media/hdphoto20.wdp"/><Relationship Id="rId10" Type="http://schemas.openxmlformats.org/officeDocument/2006/relationships/image" Target="../media/image62.png"/><Relationship Id="rId4" Type="http://schemas.openxmlformats.org/officeDocument/2006/relationships/image" Target="../media/image61.png"/><Relationship Id="rId9" Type="http://schemas.openxmlformats.org/officeDocument/2006/relationships/image" Target="../media/image56.png"/><Relationship Id="rId14" Type="http://schemas.openxmlformats.org/officeDocument/2006/relationships/image" Target="../media/image64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tags" Target="../tags/tag308.xml"/><Relationship Id="rId13" Type="http://schemas.microsoft.com/office/2007/relationships/hdphoto" Target="../media/hdphoto14.wdp"/><Relationship Id="rId3" Type="http://schemas.openxmlformats.org/officeDocument/2006/relationships/tags" Target="../tags/tag303.xml"/><Relationship Id="rId7" Type="http://schemas.openxmlformats.org/officeDocument/2006/relationships/tags" Target="../tags/tag307.xml"/><Relationship Id="rId12" Type="http://schemas.openxmlformats.org/officeDocument/2006/relationships/image" Target="../media/image58.png"/><Relationship Id="rId2" Type="http://schemas.openxmlformats.org/officeDocument/2006/relationships/tags" Target="../tags/tag302.xml"/><Relationship Id="rId16" Type="http://schemas.microsoft.com/office/2007/relationships/hdphoto" Target="../media/hdphoto15.wdp"/><Relationship Id="rId1" Type="http://schemas.openxmlformats.org/officeDocument/2006/relationships/tags" Target="../tags/tag301.xml"/><Relationship Id="rId6" Type="http://schemas.openxmlformats.org/officeDocument/2006/relationships/tags" Target="../tags/tag306.xml"/><Relationship Id="rId11" Type="http://schemas.openxmlformats.org/officeDocument/2006/relationships/image" Target="../media/image57.jpeg"/><Relationship Id="rId5" Type="http://schemas.openxmlformats.org/officeDocument/2006/relationships/tags" Target="../tags/tag305.xml"/><Relationship Id="rId15" Type="http://schemas.openxmlformats.org/officeDocument/2006/relationships/image" Target="../media/image59.png"/><Relationship Id="rId10" Type="http://schemas.openxmlformats.org/officeDocument/2006/relationships/notesSlide" Target="../notesSlides/notesSlide17.xml"/><Relationship Id="rId4" Type="http://schemas.openxmlformats.org/officeDocument/2006/relationships/tags" Target="../tags/tag304.xml"/><Relationship Id="rId9" Type="http://schemas.openxmlformats.org/officeDocument/2006/relationships/slideLayout" Target="../slideLayouts/slideLayout3.xml"/><Relationship Id="rId14" Type="http://schemas.openxmlformats.org/officeDocument/2006/relationships/image" Target="../media/image65.png"/></Relationships>
</file>

<file path=ppt/slides/_rels/slide18.xml.rels><?xml version="1.0" encoding="UTF-8" standalone="yes"?>
<Relationships xmlns="http://schemas.openxmlformats.org/package/2006/relationships"><Relationship Id="rId8" Type="http://schemas.microsoft.com/office/2007/relationships/hdphoto" Target="../media/hdphoto22.wdp"/><Relationship Id="rId3" Type="http://schemas.openxmlformats.org/officeDocument/2006/relationships/image" Target="../media/image57.jpeg"/><Relationship Id="rId7" Type="http://schemas.openxmlformats.org/officeDocument/2006/relationships/image" Target="../media/image68.png"/><Relationship Id="rId12" Type="http://schemas.microsoft.com/office/2007/relationships/hdphoto" Target="../media/hdphoto24.wdp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7.png"/><Relationship Id="rId11" Type="http://schemas.openxmlformats.org/officeDocument/2006/relationships/image" Target="../media/image70.png"/><Relationship Id="rId5" Type="http://schemas.microsoft.com/office/2007/relationships/hdphoto" Target="../media/hdphoto21.wdp"/><Relationship Id="rId10" Type="http://schemas.microsoft.com/office/2007/relationships/hdphoto" Target="../media/hdphoto23.wdp"/><Relationship Id="rId4" Type="http://schemas.openxmlformats.org/officeDocument/2006/relationships/image" Target="../media/image66.png"/><Relationship Id="rId9" Type="http://schemas.openxmlformats.org/officeDocument/2006/relationships/image" Target="../media/image69.png"/></Relationships>
</file>

<file path=ppt/slides/_rels/slide19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3" Type="http://schemas.openxmlformats.org/officeDocument/2006/relationships/image" Target="../media/image57.jpeg"/><Relationship Id="rId7" Type="http://schemas.openxmlformats.org/officeDocument/2006/relationships/image" Target="../media/image36.png"/><Relationship Id="rId12" Type="http://schemas.openxmlformats.org/officeDocument/2006/relationships/image" Target="../media/image6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7.png"/><Relationship Id="rId11" Type="http://schemas.microsoft.com/office/2007/relationships/hdphoto" Target="../media/hdphoto26.wdp"/><Relationship Id="rId5" Type="http://schemas.microsoft.com/office/2007/relationships/hdphoto" Target="../media/hdphoto25.wdp"/><Relationship Id="rId10" Type="http://schemas.openxmlformats.org/officeDocument/2006/relationships/image" Target="../media/image72.png"/><Relationship Id="rId4" Type="http://schemas.openxmlformats.org/officeDocument/2006/relationships/image" Target="../media/image71.png"/><Relationship Id="rId9" Type="http://schemas.openxmlformats.org/officeDocument/2006/relationships/image" Target="../media/image56.png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tags" Target="../tags/tag16.xml"/><Relationship Id="rId18" Type="http://schemas.openxmlformats.org/officeDocument/2006/relationships/tags" Target="../tags/tag21.xml"/><Relationship Id="rId26" Type="http://schemas.openxmlformats.org/officeDocument/2006/relationships/tags" Target="../tags/tag29.xml"/><Relationship Id="rId3" Type="http://schemas.openxmlformats.org/officeDocument/2006/relationships/tags" Target="../tags/tag6.xml"/><Relationship Id="rId21" Type="http://schemas.openxmlformats.org/officeDocument/2006/relationships/tags" Target="../tags/tag24.xml"/><Relationship Id="rId34" Type="http://schemas.openxmlformats.org/officeDocument/2006/relationships/image" Target="../media/image4.png"/><Relationship Id="rId7" Type="http://schemas.openxmlformats.org/officeDocument/2006/relationships/tags" Target="../tags/tag10.xml"/><Relationship Id="rId12" Type="http://schemas.openxmlformats.org/officeDocument/2006/relationships/tags" Target="../tags/tag15.xml"/><Relationship Id="rId17" Type="http://schemas.openxmlformats.org/officeDocument/2006/relationships/tags" Target="../tags/tag20.xml"/><Relationship Id="rId25" Type="http://schemas.openxmlformats.org/officeDocument/2006/relationships/tags" Target="../tags/tag28.xml"/><Relationship Id="rId33" Type="http://schemas.openxmlformats.org/officeDocument/2006/relationships/image" Target="../media/image3.png"/><Relationship Id="rId2" Type="http://schemas.openxmlformats.org/officeDocument/2006/relationships/tags" Target="../tags/tag5.xml"/><Relationship Id="rId16" Type="http://schemas.openxmlformats.org/officeDocument/2006/relationships/tags" Target="../tags/tag19.xml"/><Relationship Id="rId20" Type="http://schemas.openxmlformats.org/officeDocument/2006/relationships/tags" Target="../tags/tag23.xml"/><Relationship Id="rId29" Type="http://schemas.openxmlformats.org/officeDocument/2006/relationships/notesSlide" Target="../notesSlides/notesSlide2.xml"/><Relationship Id="rId1" Type="http://schemas.openxmlformats.org/officeDocument/2006/relationships/tags" Target="../tags/tag4.xml"/><Relationship Id="rId6" Type="http://schemas.openxmlformats.org/officeDocument/2006/relationships/tags" Target="../tags/tag9.xml"/><Relationship Id="rId11" Type="http://schemas.openxmlformats.org/officeDocument/2006/relationships/tags" Target="../tags/tag14.xml"/><Relationship Id="rId24" Type="http://schemas.openxmlformats.org/officeDocument/2006/relationships/tags" Target="../tags/tag27.xml"/><Relationship Id="rId32" Type="http://schemas.openxmlformats.org/officeDocument/2006/relationships/image" Target="../media/image2.png"/><Relationship Id="rId5" Type="http://schemas.openxmlformats.org/officeDocument/2006/relationships/tags" Target="../tags/tag8.xml"/><Relationship Id="rId15" Type="http://schemas.openxmlformats.org/officeDocument/2006/relationships/tags" Target="../tags/tag18.xml"/><Relationship Id="rId23" Type="http://schemas.openxmlformats.org/officeDocument/2006/relationships/tags" Target="../tags/tag26.xml"/><Relationship Id="rId28" Type="http://schemas.openxmlformats.org/officeDocument/2006/relationships/slideLayout" Target="../slideLayouts/slideLayout2.xml"/><Relationship Id="rId10" Type="http://schemas.openxmlformats.org/officeDocument/2006/relationships/tags" Target="../tags/tag13.xml"/><Relationship Id="rId19" Type="http://schemas.openxmlformats.org/officeDocument/2006/relationships/tags" Target="../tags/tag22.xml"/><Relationship Id="rId31" Type="http://schemas.openxmlformats.org/officeDocument/2006/relationships/image" Target="../media/image13.png"/><Relationship Id="rId4" Type="http://schemas.openxmlformats.org/officeDocument/2006/relationships/tags" Target="../tags/tag7.xml"/><Relationship Id="rId9" Type="http://schemas.openxmlformats.org/officeDocument/2006/relationships/tags" Target="../tags/tag12.xml"/><Relationship Id="rId14" Type="http://schemas.openxmlformats.org/officeDocument/2006/relationships/tags" Target="../tags/tag17.xml"/><Relationship Id="rId22" Type="http://schemas.openxmlformats.org/officeDocument/2006/relationships/tags" Target="../tags/tag25.xml"/><Relationship Id="rId27" Type="http://schemas.openxmlformats.org/officeDocument/2006/relationships/tags" Target="../tags/tag30.xml"/><Relationship Id="rId30" Type="http://schemas.openxmlformats.org/officeDocument/2006/relationships/image" Target="../media/image12.jpeg"/><Relationship Id="rId35" Type="http://schemas.openxmlformats.org/officeDocument/2006/relationships/image" Target="../media/image14.png"/><Relationship Id="rId8" Type="http://schemas.openxmlformats.org/officeDocument/2006/relationships/tags" Target="../tags/tag11.xml"/></Relationships>
</file>

<file path=ppt/slides/_rels/slide20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3" Type="http://schemas.openxmlformats.org/officeDocument/2006/relationships/image" Target="../media/image57.jpeg"/><Relationship Id="rId7" Type="http://schemas.openxmlformats.org/officeDocument/2006/relationships/image" Target="../media/image36.png"/><Relationship Id="rId12" Type="http://schemas.openxmlformats.org/officeDocument/2006/relationships/image" Target="../media/image7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7.png"/><Relationship Id="rId11" Type="http://schemas.microsoft.com/office/2007/relationships/hdphoto" Target="../media/hdphoto27.wdp"/><Relationship Id="rId5" Type="http://schemas.microsoft.com/office/2007/relationships/hdphoto" Target="../media/hdphoto25.wdp"/><Relationship Id="rId10" Type="http://schemas.openxmlformats.org/officeDocument/2006/relationships/image" Target="../media/image73.png"/><Relationship Id="rId4" Type="http://schemas.openxmlformats.org/officeDocument/2006/relationships/image" Target="../media/image71.png"/><Relationship Id="rId9" Type="http://schemas.openxmlformats.org/officeDocument/2006/relationships/image" Target="../media/image56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7" Type="http://schemas.openxmlformats.org/officeDocument/2006/relationships/image" Target="../media/image76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6.png"/><Relationship Id="rId5" Type="http://schemas.microsoft.com/office/2007/relationships/hdphoto" Target="../media/hdphoto28.wdp"/><Relationship Id="rId4" Type="http://schemas.openxmlformats.org/officeDocument/2006/relationships/image" Target="../media/image7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6.png"/><Relationship Id="rId5" Type="http://schemas.microsoft.com/office/2007/relationships/hdphoto" Target="../media/hdphoto29.wdp"/><Relationship Id="rId4" Type="http://schemas.openxmlformats.org/officeDocument/2006/relationships/image" Target="../media/image78.png"/></Relationships>
</file>

<file path=ppt/slides/_rels/slide24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3" Type="http://schemas.openxmlformats.org/officeDocument/2006/relationships/image" Target="../media/image79.jpeg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7.png"/><Relationship Id="rId5" Type="http://schemas.microsoft.com/office/2007/relationships/hdphoto" Target="../media/hdphoto30.wdp"/><Relationship Id="rId10" Type="http://schemas.microsoft.com/office/2007/relationships/hdphoto" Target="../media/hdphoto31.wdp"/><Relationship Id="rId4" Type="http://schemas.openxmlformats.org/officeDocument/2006/relationships/image" Target="../media/image80.png"/><Relationship Id="rId9" Type="http://schemas.openxmlformats.org/officeDocument/2006/relationships/image" Target="../media/image81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5.xml"/><Relationship Id="rId7" Type="http://schemas.openxmlformats.org/officeDocument/2006/relationships/image" Target="../media/image56.png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309.xml"/><Relationship Id="rId6" Type="http://schemas.microsoft.com/office/2007/relationships/hdphoto" Target="../media/hdphoto32.wdp"/><Relationship Id="rId5" Type="http://schemas.openxmlformats.org/officeDocument/2006/relationships/image" Target="../media/image82.png"/><Relationship Id="rId4" Type="http://schemas.openxmlformats.org/officeDocument/2006/relationships/image" Target="../media/image79.jpe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tags" Target="../tags/tag317.xml"/><Relationship Id="rId13" Type="http://schemas.openxmlformats.org/officeDocument/2006/relationships/tags" Target="../tags/tag322.xml"/><Relationship Id="rId18" Type="http://schemas.openxmlformats.org/officeDocument/2006/relationships/notesSlide" Target="../notesSlides/notesSlide26.xml"/><Relationship Id="rId3" Type="http://schemas.openxmlformats.org/officeDocument/2006/relationships/tags" Target="../tags/tag312.xml"/><Relationship Id="rId21" Type="http://schemas.microsoft.com/office/2007/relationships/hdphoto" Target="../media/hdphoto33.wdp"/><Relationship Id="rId7" Type="http://schemas.openxmlformats.org/officeDocument/2006/relationships/tags" Target="../tags/tag316.xml"/><Relationship Id="rId12" Type="http://schemas.openxmlformats.org/officeDocument/2006/relationships/tags" Target="../tags/tag321.xml"/><Relationship Id="rId17" Type="http://schemas.openxmlformats.org/officeDocument/2006/relationships/slideLayout" Target="../slideLayouts/slideLayout3.xml"/><Relationship Id="rId2" Type="http://schemas.openxmlformats.org/officeDocument/2006/relationships/tags" Target="../tags/tag311.xml"/><Relationship Id="rId16" Type="http://schemas.openxmlformats.org/officeDocument/2006/relationships/tags" Target="../tags/tag325.xml"/><Relationship Id="rId20" Type="http://schemas.openxmlformats.org/officeDocument/2006/relationships/image" Target="../media/image84.png"/><Relationship Id="rId1" Type="http://schemas.openxmlformats.org/officeDocument/2006/relationships/tags" Target="../tags/tag310.xml"/><Relationship Id="rId6" Type="http://schemas.openxmlformats.org/officeDocument/2006/relationships/tags" Target="../tags/tag315.xml"/><Relationship Id="rId11" Type="http://schemas.openxmlformats.org/officeDocument/2006/relationships/tags" Target="../tags/tag320.xml"/><Relationship Id="rId24" Type="http://schemas.openxmlformats.org/officeDocument/2006/relationships/image" Target="../media/image86.png"/><Relationship Id="rId5" Type="http://schemas.openxmlformats.org/officeDocument/2006/relationships/tags" Target="../tags/tag314.xml"/><Relationship Id="rId15" Type="http://schemas.openxmlformats.org/officeDocument/2006/relationships/tags" Target="../tags/tag324.xml"/><Relationship Id="rId23" Type="http://schemas.openxmlformats.org/officeDocument/2006/relationships/image" Target="../media/image55.png"/><Relationship Id="rId10" Type="http://schemas.openxmlformats.org/officeDocument/2006/relationships/tags" Target="../tags/tag319.xml"/><Relationship Id="rId19" Type="http://schemas.openxmlformats.org/officeDocument/2006/relationships/image" Target="../media/image83.jpeg"/><Relationship Id="rId4" Type="http://schemas.openxmlformats.org/officeDocument/2006/relationships/tags" Target="../tags/tag313.xml"/><Relationship Id="rId9" Type="http://schemas.openxmlformats.org/officeDocument/2006/relationships/tags" Target="../tags/tag318.xml"/><Relationship Id="rId14" Type="http://schemas.openxmlformats.org/officeDocument/2006/relationships/tags" Target="../tags/tag323.xml"/><Relationship Id="rId22" Type="http://schemas.openxmlformats.org/officeDocument/2006/relationships/image" Target="../media/image85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tags" Target="../tags/tag333.xml"/><Relationship Id="rId13" Type="http://schemas.microsoft.com/office/2007/relationships/hdphoto" Target="../media/hdphoto33.wdp"/><Relationship Id="rId3" Type="http://schemas.openxmlformats.org/officeDocument/2006/relationships/tags" Target="../tags/tag328.xml"/><Relationship Id="rId7" Type="http://schemas.openxmlformats.org/officeDocument/2006/relationships/tags" Target="../tags/tag332.xml"/><Relationship Id="rId12" Type="http://schemas.openxmlformats.org/officeDocument/2006/relationships/image" Target="../media/image84.png"/><Relationship Id="rId2" Type="http://schemas.openxmlformats.org/officeDocument/2006/relationships/tags" Target="../tags/tag327.xml"/><Relationship Id="rId16" Type="http://schemas.openxmlformats.org/officeDocument/2006/relationships/image" Target="../media/image86.png"/><Relationship Id="rId1" Type="http://schemas.openxmlformats.org/officeDocument/2006/relationships/tags" Target="../tags/tag326.xml"/><Relationship Id="rId6" Type="http://schemas.openxmlformats.org/officeDocument/2006/relationships/tags" Target="../tags/tag331.xml"/><Relationship Id="rId11" Type="http://schemas.openxmlformats.org/officeDocument/2006/relationships/image" Target="../media/image83.jpeg"/><Relationship Id="rId5" Type="http://schemas.openxmlformats.org/officeDocument/2006/relationships/tags" Target="../tags/tag330.xml"/><Relationship Id="rId15" Type="http://schemas.openxmlformats.org/officeDocument/2006/relationships/image" Target="../media/image55.png"/><Relationship Id="rId10" Type="http://schemas.openxmlformats.org/officeDocument/2006/relationships/notesSlide" Target="../notesSlides/notesSlide27.xml"/><Relationship Id="rId4" Type="http://schemas.openxmlformats.org/officeDocument/2006/relationships/tags" Target="../tags/tag329.xml"/><Relationship Id="rId9" Type="http://schemas.openxmlformats.org/officeDocument/2006/relationships/slideLayout" Target="../slideLayouts/slideLayout3.xml"/><Relationship Id="rId14" Type="http://schemas.openxmlformats.org/officeDocument/2006/relationships/image" Target="../media/image85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e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6.png"/><Relationship Id="rId5" Type="http://schemas.microsoft.com/office/2007/relationships/hdphoto" Target="../media/hdphoto34.wdp"/><Relationship Id="rId4" Type="http://schemas.openxmlformats.org/officeDocument/2006/relationships/image" Target="../media/image87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9.jpeg"/><Relationship Id="rId3" Type="http://schemas.openxmlformats.org/officeDocument/2006/relationships/tags" Target="../tags/tag336.xml"/><Relationship Id="rId7" Type="http://schemas.microsoft.com/office/2007/relationships/hdphoto" Target="../media/hdphoto35.wdp"/><Relationship Id="rId2" Type="http://schemas.openxmlformats.org/officeDocument/2006/relationships/tags" Target="../tags/tag335.xml"/><Relationship Id="rId1" Type="http://schemas.openxmlformats.org/officeDocument/2006/relationships/tags" Target="../tags/tag334.xml"/><Relationship Id="rId6" Type="http://schemas.openxmlformats.org/officeDocument/2006/relationships/image" Target="../media/image88.png"/><Relationship Id="rId5" Type="http://schemas.openxmlformats.org/officeDocument/2006/relationships/notesSlide" Target="../notesSlides/notesSlide29.xml"/><Relationship Id="rId4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tags" Target="../tags/tag38.xml"/><Relationship Id="rId13" Type="http://schemas.openxmlformats.org/officeDocument/2006/relationships/tags" Target="../tags/tag43.xml"/><Relationship Id="rId18" Type="http://schemas.openxmlformats.org/officeDocument/2006/relationships/notesSlide" Target="../notesSlides/notesSlide3.xml"/><Relationship Id="rId26" Type="http://schemas.openxmlformats.org/officeDocument/2006/relationships/image" Target="../media/image21.png"/><Relationship Id="rId3" Type="http://schemas.openxmlformats.org/officeDocument/2006/relationships/tags" Target="../tags/tag33.xml"/><Relationship Id="rId21" Type="http://schemas.openxmlformats.org/officeDocument/2006/relationships/image" Target="../media/image14.png"/><Relationship Id="rId7" Type="http://schemas.openxmlformats.org/officeDocument/2006/relationships/tags" Target="../tags/tag37.xml"/><Relationship Id="rId12" Type="http://schemas.openxmlformats.org/officeDocument/2006/relationships/tags" Target="../tags/tag42.xml"/><Relationship Id="rId17" Type="http://schemas.openxmlformats.org/officeDocument/2006/relationships/slideLayout" Target="../slideLayouts/slideLayout3.xml"/><Relationship Id="rId25" Type="http://schemas.openxmlformats.org/officeDocument/2006/relationships/image" Target="../media/image20.png"/><Relationship Id="rId2" Type="http://schemas.openxmlformats.org/officeDocument/2006/relationships/tags" Target="../tags/tag32.xml"/><Relationship Id="rId16" Type="http://schemas.openxmlformats.org/officeDocument/2006/relationships/tags" Target="../tags/tag46.xml"/><Relationship Id="rId20" Type="http://schemas.openxmlformats.org/officeDocument/2006/relationships/image" Target="../media/image16.png"/><Relationship Id="rId29" Type="http://schemas.openxmlformats.org/officeDocument/2006/relationships/image" Target="../media/image24.png"/><Relationship Id="rId1" Type="http://schemas.openxmlformats.org/officeDocument/2006/relationships/tags" Target="../tags/tag31.xml"/><Relationship Id="rId6" Type="http://schemas.openxmlformats.org/officeDocument/2006/relationships/tags" Target="../tags/tag36.xml"/><Relationship Id="rId11" Type="http://schemas.openxmlformats.org/officeDocument/2006/relationships/tags" Target="../tags/tag41.xml"/><Relationship Id="rId24" Type="http://schemas.openxmlformats.org/officeDocument/2006/relationships/image" Target="../media/image19.png"/><Relationship Id="rId5" Type="http://schemas.openxmlformats.org/officeDocument/2006/relationships/tags" Target="../tags/tag35.xml"/><Relationship Id="rId15" Type="http://schemas.openxmlformats.org/officeDocument/2006/relationships/tags" Target="../tags/tag45.xml"/><Relationship Id="rId23" Type="http://schemas.openxmlformats.org/officeDocument/2006/relationships/image" Target="../media/image18.png"/><Relationship Id="rId28" Type="http://schemas.openxmlformats.org/officeDocument/2006/relationships/image" Target="../media/image23.png"/><Relationship Id="rId10" Type="http://schemas.openxmlformats.org/officeDocument/2006/relationships/tags" Target="../tags/tag40.xml"/><Relationship Id="rId19" Type="http://schemas.openxmlformats.org/officeDocument/2006/relationships/image" Target="../media/image15.jpeg"/><Relationship Id="rId4" Type="http://schemas.openxmlformats.org/officeDocument/2006/relationships/tags" Target="../tags/tag34.xml"/><Relationship Id="rId9" Type="http://schemas.openxmlformats.org/officeDocument/2006/relationships/tags" Target="../tags/tag39.xml"/><Relationship Id="rId14" Type="http://schemas.openxmlformats.org/officeDocument/2006/relationships/tags" Target="../tags/tag44.xml"/><Relationship Id="rId22" Type="http://schemas.openxmlformats.org/officeDocument/2006/relationships/image" Target="../media/image17.png"/><Relationship Id="rId27" Type="http://schemas.openxmlformats.org/officeDocument/2006/relationships/image" Target="../media/image22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337.xml"/><Relationship Id="rId6" Type="http://schemas.openxmlformats.org/officeDocument/2006/relationships/image" Target="../media/image90.jpeg"/><Relationship Id="rId5" Type="http://schemas.microsoft.com/office/2007/relationships/hdphoto" Target="../media/hdphoto35.wdp"/><Relationship Id="rId4" Type="http://schemas.openxmlformats.org/officeDocument/2006/relationships/image" Target="../media/image8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338.xml"/><Relationship Id="rId6" Type="http://schemas.openxmlformats.org/officeDocument/2006/relationships/image" Target="../media/image91.jpeg"/><Relationship Id="rId5" Type="http://schemas.microsoft.com/office/2007/relationships/hdphoto" Target="../media/hdphoto35.wdp"/><Relationship Id="rId4" Type="http://schemas.openxmlformats.org/officeDocument/2006/relationships/image" Target="../media/image88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2.png"/><Relationship Id="rId13" Type="http://schemas.openxmlformats.org/officeDocument/2006/relationships/image" Target="../media/image95.png"/><Relationship Id="rId3" Type="http://schemas.openxmlformats.org/officeDocument/2006/relationships/tags" Target="../tags/tag341.xml"/><Relationship Id="rId7" Type="http://schemas.openxmlformats.org/officeDocument/2006/relationships/notesSlide" Target="../notesSlides/notesSlide32.xml"/><Relationship Id="rId12" Type="http://schemas.openxmlformats.org/officeDocument/2006/relationships/image" Target="../media/image94.jpg"/><Relationship Id="rId2" Type="http://schemas.openxmlformats.org/officeDocument/2006/relationships/tags" Target="../tags/tag340.xml"/><Relationship Id="rId1" Type="http://schemas.openxmlformats.org/officeDocument/2006/relationships/tags" Target="../tags/tag339.xml"/><Relationship Id="rId6" Type="http://schemas.openxmlformats.org/officeDocument/2006/relationships/slideLayout" Target="../slideLayouts/slideLayout3.xml"/><Relationship Id="rId11" Type="http://schemas.microsoft.com/office/2007/relationships/hdphoto" Target="../media/hdphoto37.wdp"/><Relationship Id="rId5" Type="http://schemas.openxmlformats.org/officeDocument/2006/relationships/tags" Target="../tags/tag343.xml"/><Relationship Id="rId10" Type="http://schemas.openxmlformats.org/officeDocument/2006/relationships/image" Target="../media/image93.png"/><Relationship Id="rId4" Type="http://schemas.openxmlformats.org/officeDocument/2006/relationships/tags" Target="../tags/tag342.xml"/><Relationship Id="rId9" Type="http://schemas.microsoft.com/office/2007/relationships/hdphoto" Target="../media/hdphoto36.wdp"/><Relationship Id="rId14" Type="http://schemas.openxmlformats.org/officeDocument/2006/relationships/image" Target="../media/image96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9.png"/><Relationship Id="rId3" Type="http://schemas.openxmlformats.org/officeDocument/2006/relationships/notesSlide" Target="../notesSlides/notesSlide33.xml"/><Relationship Id="rId7" Type="http://schemas.microsoft.com/office/2007/relationships/hdphoto" Target="../media/hdphoto39.wdp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344.xml"/><Relationship Id="rId6" Type="http://schemas.openxmlformats.org/officeDocument/2006/relationships/image" Target="../media/image98.png"/><Relationship Id="rId5" Type="http://schemas.microsoft.com/office/2007/relationships/hdphoto" Target="../media/hdphoto38.wdp"/><Relationship Id="rId10" Type="http://schemas.openxmlformats.org/officeDocument/2006/relationships/image" Target="../media/image100.png"/><Relationship Id="rId4" Type="http://schemas.openxmlformats.org/officeDocument/2006/relationships/image" Target="../media/image97.png"/><Relationship Id="rId9" Type="http://schemas.microsoft.com/office/2007/relationships/hdphoto" Target="../media/hdphoto40.wdp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3.png"/><Relationship Id="rId3" Type="http://schemas.openxmlformats.org/officeDocument/2006/relationships/image" Target="../media/image97.png"/><Relationship Id="rId7" Type="http://schemas.openxmlformats.org/officeDocument/2006/relationships/image" Target="../media/image102.png"/><Relationship Id="rId12" Type="http://schemas.openxmlformats.org/officeDocument/2006/relationships/image" Target="../media/image104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Relationship Id="rId6" Type="http://schemas.microsoft.com/office/2007/relationships/hdphoto" Target="../media/hdphoto41.wdp"/><Relationship Id="rId11" Type="http://schemas.microsoft.com/office/2007/relationships/hdphoto" Target="../media/hdphoto40.wdp"/><Relationship Id="rId5" Type="http://schemas.openxmlformats.org/officeDocument/2006/relationships/image" Target="../media/image101.png"/><Relationship Id="rId10" Type="http://schemas.openxmlformats.org/officeDocument/2006/relationships/image" Target="../media/image99.png"/><Relationship Id="rId4" Type="http://schemas.microsoft.com/office/2007/relationships/hdphoto" Target="../media/hdphoto38.wdp"/><Relationship Id="rId9" Type="http://schemas.microsoft.com/office/2007/relationships/hdphoto" Target="../media/hdphoto42.wdp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Relationship Id="rId6" Type="http://schemas.microsoft.com/office/2007/relationships/hdphoto" Target="../media/hdphoto44.wdp"/><Relationship Id="rId5" Type="http://schemas.openxmlformats.org/officeDocument/2006/relationships/image" Target="../media/image106.png"/><Relationship Id="rId4" Type="http://schemas.microsoft.com/office/2007/relationships/hdphoto" Target="../media/hdphoto43.wdp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Relationship Id="rId6" Type="http://schemas.microsoft.com/office/2007/relationships/hdphoto" Target="../media/hdphoto45.wdp"/><Relationship Id="rId5" Type="http://schemas.openxmlformats.org/officeDocument/2006/relationships/image" Target="../media/image107.png"/><Relationship Id="rId4" Type="http://schemas.microsoft.com/office/2007/relationships/hdphoto" Target="../media/hdphoto43.wdp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Relationship Id="rId6" Type="http://schemas.microsoft.com/office/2007/relationships/hdphoto" Target="../media/hdphoto44.wdp"/><Relationship Id="rId5" Type="http://schemas.openxmlformats.org/officeDocument/2006/relationships/image" Target="../media/image106.png"/><Relationship Id="rId4" Type="http://schemas.microsoft.com/office/2007/relationships/hdphoto" Target="../media/hdphoto43.wdp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tags" Target="../tags/tag352.xml"/><Relationship Id="rId13" Type="http://schemas.openxmlformats.org/officeDocument/2006/relationships/image" Target="../media/image13.png"/><Relationship Id="rId3" Type="http://schemas.openxmlformats.org/officeDocument/2006/relationships/tags" Target="../tags/tag347.xml"/><Relationship Id="rId7" Type="http://schemas.openxmlformats.org/officeDocument/2006/relationships/tags" Target="../tags/tag351.xml"/><Relationship Id="rId12" Type="http://schemas.openxmlformats.org/officeDocument/2006/relationships/image" Target="../media/image12.jpeg"/><Relationship Id="rId2" Type="http://schemas.openxmlformats.org/officeDocument/2006/relationships/tags" Target="../tags/tag346.xml"/><Relationship Id="rId16" Type="http://schemas.openxmlformats.org/officeDocument/2006/relationships/image" Target="../media/image4.png"/><Relationship Id="rId1" Type="http://schemas.openxmlformats.org/officeDocument/2006/relationships/tags" Target="../tags/tag345.xml"/><Relationship Id="rId6" Type="http://schemas.openxmlformats.org/officeDocument/2006/relationships/tags" Target="../tags/tag350.xml"/><Relationship Id="rId11" Type="http://schemas.openxmlformats.org/officeDocument/2006/relationships/notesSlide" Target="../notesSlides/notesSlide38.xml"/><Relationship Id="rId5" Type="http://schemas.openxmlformats.org/officeDocument/2006/relationships/tags" Target="../tags/tag349.xml"/><Relationship Id="rId15" Type="http://schemas.openxmlformats.org/officeDocument/2006/relationships/image" Target="../media/image3.png"/><Relationship Id="rId10" Type="http://schemas.openxmlformats.org/officeDocument/2006/relationships/slideLayout" Target="../slideLayouts/slideLayout2.xml"/><Relationship Id="rId4" Type="http://schemas.openxmlformats.org/officeDocument/2006/relationships/tags" Target="../tags/tag348.xml"/><Relationship Id="rId9" Type="http://schemas.openxmlformats.org/officeDocument/2006/relationships/tags" Target="../tags/tag353.xml"/><Relationship Id="rId14" Type="http://schemas.openxmlformats.org/officeDocument/2006/relationships/image" Target="../media/image2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6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7" Type="http://schemas.openxmlformats.org/officeDocument/2006/relationships/image" Target="../media/image28.png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47.xml"/><Relationship Id="rId6" Type="http://schemas.openxmlformats.org/officeDocument/2006/relationships/image" Target="../media/image27.jpeg"/><Relationship Id="rId5" Type="http://schemas.openxmlformats.org/officeDocument/2006/relationships/image" Target="../media/image26.png"/><Relationship Id="rId4" Type="http://schemas.openxmlformats.org/officeDocument/2006/relationships/image" Target="../media/image25.gif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51pptmoban.com/" TargetMode="Externa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9.png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tags" Target="../tags/tag60.xml"/><Relationship Id="rId18" Type="http://schemas.openxmlformats.org/officeDocument/2006/relationships/tags" Target="../tags/tag65.xml"/><Relationship Id="rId26" Type="http://schemas.openxmlformats.org/officeDocument/2006/relationships/tags" Target="../tags/tag73.xml"/><Relationship Id="rId39" Type="http://schemas.openxmlformats.org/officeDocument/2006/relationships/tags" Target="../tags/tag86.xml"/><Relationship Id="rId21" Type="http://schemas.openxmlformats.org/officeDocument/2006/relationships/tags" Target="../tags/tag68.xml"/><Relationship Id="rId34" Type="http://schemas.openxmlformats.org/officeDocument/2006/relationships/tags" Target="../tags/tag81.xml"/><Relationship Id="rId42" Type="http://schemas.openxmlformats.org/officeDocument/2006/relationships/tags" Target="../tags/tag89.xml"/><Relationship Id="rId47" Type="http://schemas.openxmlformats.org/officeDocument/2006/relationships/image" Target="../media/image30.png"/><Relationship Id="rId7" Type="http://schemas.openxmlformats.org/officeDocument/2006/relationships/tags" Target="../tags/tag54.xml"/><Relationship Id="rId2" Type="http://schemas.openxmlformats.org/officeDocument/2006/relationships/tags" Target="../tags/tag49.xml"/><Relationship Id="rId16" Type="http://schemas.openxmlformats.org/officeDocument/2006/relationships/tags" Target="../tags/tag63.xml"/><Relationship Id="rId29" Type="http://schemas.openxmlformats.org/officeDocument/2006/relationships/tags" Target="../tags/tag76.xml"/><Relationship Id="rId1" Type="http://schemas.openxmlformats.org/officeDocument/2006/relationships/tags" Target="../tags/tag48.xml"/><Relationship Id="rId6" Type="http://schemas.openxmlformats.org/officeDocument/2006/relationships/tags" Target="../tags/tag53.xml"/><Relationship Id="rId11" Type="http://schemas.openxmlformats.org/officeDocument/2006/relationships/tags" Target="../tags/tag58.xml"/><Relationship Id="rId24" Type="http://schemas.openxmlformats.org/officeDocument/2006/relationships/tags" Target="../tags/tag71.xml"/><Relationship Id="rId32" Type="http://schemas.openxmlformats.org/officeDocument/2006/relationships/tags" Target="../tags/tag79.xml"/><Relationship Id="rId37" Type="http://schemas.openxmlformats.org/officeDocument/2006/relationships/tags" Target="../tags/tag84.xml"/><Relationship Id="rId40" Type="http://schemas.openxmlformats.org/officeDocument/2006/relationships/tags" Target="../tags/tag87.xml"/><Relationship Id="rId45" Type="http://schemas.openxmlformats.org/officeDocument/2006/relationships/notesSlide" Target="../notesSlides/notesSlide5.xml"/><Relationship Id="rId5" Type="http://schemas.openxmlformats.org/officeDocument/2006/relationships/tags" Target="../tags/tag52.xml"/><Relationship Id="rId15" Type="http://schemas.openxmlformats.org/officeDocument/2006/relationships/tags" Target="../tags/tag62.xml"/><Relationship Id="rId23" Type="http://schemas.openxmlformats.org/officeDocument/2006/relationships/tags" Target="../tags/tag70.xml"/><Relationship Id="rId28" Type="http://schemas.openxmlformats.org/officeDocument/2006/relationships/tags" Target="../tags/tag75.xml"/><Relationship Id="rId36" Type="http://schemas.openxmlformats.org/officeDocument/2006/relationships/tags" Target="../tags/tag83.xml"/><Relationship Id="rId10" Type="http://schemas.openxmlformats.org/officeDocument/2006/relationships/tags" Target="../tags/tag57.xml"/><Relationship Id="rId19" Type="http://schemas.openxmlformats.org/officeDocument/2006/relationships/tags" Target="../tags/tag66.xml"/><Relationship Id="rId31" Type="http://schemas.openxmlformats.org/officeDocument/2006/relationships/tags" Target="../tags/tag78.xml"/><Relationship Id="rId44" Type="http://schemas.openxmlformats.org/officeDocument/2006/relationships/slideLayout" Target="../slideLayouts/slideLayout3.xml"/><Relationship Id="rId4" Type="http://schemas.openxmlformats.org/officeDocument/2006/relationships/tags" Target="../tags/tag51.xml"/><Relationship Id="rId9" Type="http://schemas.openxmlformats.org/officeDocument/2006/relationships/tags" Target="../tags/tag56.xml"/><Relationship Id="rId14" Type="http://schemas.openxmlformats.org/officeDocument/2006/relationships/tags" Target="../tags/tag61.xml"/><Relationship Id="rId22" Type="http://schemas.openxmlformats.org/officeDocument/2006/relationships/tags" Target="../tags/tag69.xml"/><Relationship Id="rId27" Type="http://schemas.openxmlformats.org/officeDocument/2006/relationships/tags" Target="../tags/tag74.xml"/><Relationship Id="rId30" Type="http://schemas.openxmlformats.org/officeDocument/2006/relationships/tags" Target="../tags/tag77.xml"/><Relationship Id="rId35" Type="http://schemas.openxmlformats.org/officeDocument/2006/relationships/tags" Target="../tags/tag82.xml"/><Relationship Id="rId43" Type="http://schemas.openxmlformats.org/officeDocument/2006/relationships/tags" Target="../tags/tag90.xml"/><Relationship Id="rId48" Type="http://schemas.openxmlformats.org/officeDocument/2006/relationships/image" Target="../media/image31.png"/><Relationship Id="rId8" Type="http://schemas.openxmlformats.org/officeDocument/2006/relationships/tags" Target="../tags/tag55.xml"/><Relationship Id="rId3" Type="http://schemas.openxmlformats.org/officeDocument/2006/relationships/tags" Target="../tags/tag50.xml"/><Relationship Id="rId12" Type="http://schemas.openxmlformats.org/officeDocument/2006/relationships/tags" Target="../tags/tag59.xml"/><Relationship Id="rId17" Type="http://schemas.openxmlformats.org/officeDocument/2006/relationships/tags" Target="../tags/tag64.xml"/><Relationship Id="rId25" Type="http://schemas.openxmlformats.org/officeDocument/2006/relationships/tags" Target="../tags/tag72.xml"/><Relationship Id="rId33" Type="http://schemas.openxmlformats.org/officeDocument/2006/relationships/tags" Target="../tags/tag80.xml"/><Relationship Id="rId38" Type="http://schemas.openxmlformats.org/officeDocument/2006/relationships/tags" Target="../tags/tag85.xml"/><Relationship Id="rId46" Type="http://schemas.openxmlformats.org/officeDocument/2006/relationships/image" Target="../media/image29.jpeg"/><Relationship Id="rId20" Type="http://schemas.openxmlformats.org/officeDocument/2006/relationships/tags" Target="../tags/tag67.xml"/><Relationship Id="rId41" Type="http://schemas.openxmlformats.org/officeDocument/2006/relationships/tags" Target="../tags/tag88.xml"/></Relationships>
</file>

<file path=ppt/slides/_rels/slide6.xml.rels><?xml version="1.0" encoding="UTF-8" standalone="yes"?>
<Relationships xmlns="http://schemas.openxmlformats.org/package/2006/relationships"><Relationship Id="rId13" Type="http://schemas.openxmlformats.org/officeDocument/2006/relationships/tags" Target="../tags/tag103.xml"/><Relationship Id="rId18" Type="http://schemas.openxmlformats.org/officeDocument/2006/relationships/tags" Target="../tags/tag108.xml"/><Relationship Id="rId26" Type="http://schemas.openxmlformats.org/officeDocument/2006/relationships/tags" Target="../tags/tag116.xml"/><Relationship Id="rId21" Type="http://schemas.openxmlformats.org/officeDocument/2006/relationships/tags" Target="../tags/tag111.xml"/><Relationship Id="rId34" Type="http://schemas.openxmlformats.org/officeDocument/2006/relationships/notesSlide" Target="../notesSlides/notesSlide6.xml"/><Relationship Id="rId7" Type="http://schemas.openxmlformats.org/officeDocument/2006/relationships/tags" Target="../tags/tag97.xml"/><Relationship Id="rId12" Type="http://schemas.openxmlformats.org/officeDocument/2006/relationships/tags" Target="../tags/tag102.xml"/><Relationship Id="rId17" Type="http://schemas.openxmlformats.org/officeDocument/2006/relationships/tags" Target="../tags/tag107.xml"/><Relationship Id="rId25" Type="http://schemas.openxmlformats.org/officeDocument/2006/relationships/tags" Target="../tags/tag115.xml"/><Relationship Id="rId33" Type="http://schemas.openxmlformats.org/officeDocument/2006/relationships/slideLayout" Target="../slideLayouts/slideLayout3.xml"/><Relationship Id="rId2" Type="http://schemas.openxmlformats.org/officeDocument/2006/relationships/tags" Target="../tags/tag92.xml"/><Relationship Id="rId16" Type="http://schemas.openxmlformats.org/officeDocument/2006/relationships/tags" Target="../tags/tag106.xml"/><Relationship Id="rId20" Type="http://schemas.openxmlformats.org/officeDocument/2006/relationships/tags" Target="../tags/tag110.xml"/><Relationship Id="rId29" Type="http://schemas.openxmlformats.org/officeDocument/2006/relationships/tags" Target="../tags/tag119.xml"/><Relationship Id="rId1" Type="http://schemas.openxmlformats.org/officeDocument/2006/relationships/tags" Target="../tags/tag91.xml"/><Relationship Id="rId6" Type="http://schemas.openxmlformats.org/officeDocument/2006/relationships/tags" Target="../tags/tag96.xml"/><Relationship Id="rId11" Type="http://schemas.openxmlformats.org/officeDocument/2006/relationships/tags" Target="../tags/tag101.xml"/><Relationship Id="rId24" Type="http://schemas.openxmlformats.org/officeDocument/2006/relationships/tags" Target="../tags/tag114.xml"/><Relationship Id="rId32" Type="http://schemas.openxmlformats.org/officeDocument/2006/relationships/tags" Target="../tags/tag122.xml"/><Relationship Id="rId37" Type="http://schemas.microsoft.com/office/2007/relationships/hdphoto" Target="../media/hdphoto2.wdp"/><Relationship Id="rId5" Type="http://schemas.openxmlformats.org/officeDocument/2006/relationships/tags" Target="../tags/tag95.xml"/><Relationship Id="rId15" Type="http://schemas.openxmlformats.org/officeDocument/2006/relationships/tags" Target="../tags/tag105.xml"/><Relationship Id="rId23" Type="http://schemas.openxmlformats.org/officeDocument/2006/relationships/tags" Target="../tags/tag113.xml"/><Relationship Id="rId28" Type="http://schemas.openxmlformats.org/officeDocument/2006/relationships/tags" Target="../tags/tag118.xml"/><Relationship Id="rId36" Type="http://schemas.openxmlformats.org/officeDocument/2006/relationships/image" Target="../media/image33.png"/><Relationship Id="rId10" Type="http://schemas.openxmlformats.org/officeDocument/2006/relationships/tags" Target="../tags/tag100.xml"/><Relationship Id="rId19" Type="http://schemas.openxmlformats.org/officeDocument/2006/relationships/tags" Target="../tags/tag109.xml"/><Relationship Id="rId31" Type="http://schemas.openxmlformats.org/officeDocument/2006/relationships/tags" Target="../tags/tag121.xml"/><Relationship Id="rId4" Type="http://schemas.openxmlformats.org/officeDocument/2006/relationships/tags" Target="../tags/tag94.xml"/><Relationship Id="rId9" Type="http://schemas.openxmlformats.org/officeDocument/2006/relationships/tags" Target="../tags/tag99.xml"/><Relationship Id="rId14" Type="http://schemas.openxmlformats.org/officeDocument/2006/relationships/tags" Target="../tags/tag104.xml"/><Relationship Id="rId22" Type="http://schemas.openxmlformats.org/officeDocument/2006/relationships/tags" Target="../tags/tag112.xml"/><Relationship Id="rId27" Type="http://schemas.openxmlformats.org/officeDocument/2006/relationships/tags" Target="../tags/tag117.xml"/><Relationship Id="rId30" Type="http://schemas.openxmlformats.org/officeDocument/2006/relationships/tags" Target="../tags/tag120.xml"/><Relationship Id="rId35" Type="http://schemas.openxmlformats.org/officeDocument/2006/relationships/image" Target="../media/image32.png"/><Relationship Id="rId8" Type="http://schemas.openxmlformats.org/officeDocument/2006/relationships/tags" Target="../tags/tag98.xml"/><Relationship Id="rId3" Type="http://schemas.openxmlformats.org/officeDocument/2006/relationships/tags" Target="../tags/tag93.xml"/></Relationships>
</file>

<file path=ppt/slides/_rels/slide7.xml.rels><?xml version="1.0" encoding="UTF-8" standalone="yes"?>
<Relationships xmlns="http://schemas.openxmlformats.org/package/2006/relationships"><Relationship Id="rId8" Type="http://schemas.microsoft.com/office/2007/relationships/hdphoto" Target="../media/hdphoto5.wdp"/><Relationship Id="rId3" Type="http://schemas.openxmlformats.org/officeDocument/2006/relationships/image" Target="../media/image34.png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6" Type="http://schemas.microsoft.com/office/2007/relationships/hdphoto" Target="../media/hdphoto4.wdp"/><Relationship Id="rId11" Type="http://schemas.microsoft.com/office/2007/relationships/hdphoto" Target="../media/hdphoto6.wdp"/><Relationship Id="rId5" Type="http://schemas.openxmlformats.org/officeDocument/2006/relationships/image" Target="../media/image35.png"/><Relationship Id="rId10" Type="http://schemas.openxmlformats.org/officeDocument/2006/relationships/image" Target="../media/image38.png"/><Relationship Id="rId4" Type="http://schemas.microsoft.com/office/2007/relationships/hdphoto" Target="../media/hdphoto3.wdp"/><Relationship Id="rId9" Type="http://schemas.openxmlformats.org/officeDocument/2006/relationships/image" Target="../media/image37.png"/></Relationships>
</file>

<file path=ppt/slides/_rels/slide8.xml.rels><?xml version="1.0" encoding="UTF-8" standalone="yes"?>
<Relationships xmlns="http://schemas.openxmlformats.org/package/2006/relationships"><Relationship Id="rId13" Type="http://schemas.openxmlformats.org/officeDocument/2006/relationships/tags" Target="../tags/tag135.xml"/><Relationship Id="rId18" Type="http://schemas.openxmlformats.org/officeDocument/2006/relationships/tags" Target="../tags/tag140.xml"/><Relationship Id="rId26" Type="http://schemas.openxmlformats.org/officeDocument/2006/relationships/tags" Target="../tags/tag148.xml"/><Relationship Id="rId39" Type="http://schemas.openxmlformats.org/officeDocument/2006/relationships/tags" Target="../tags/tag161.xml"/><Relationship Id="rId21" Type="http://schemas.openxmlformats.org/officeDocument/2006/relationships/tags" Target="../tags/tag143.xml"/><Relationship Id="rId34" Type="http://schemas.openxmlformats.org/officeDocument/2006/relationships/tags" Target="../tags/tag156.xml"/><Relationship Id="rId42" Type="http://schemas.openxmlformats.org/officeDocument/2006/relationships/tags" Target="../tags/tag164.xml"/><Relationship Id="rId47" Type="http://schemas.openxmlformats.org/officeDocument/2006/relationships/tags" Target="../tags/tag169.xml"/><Relationship Id="rId50" Type="http://schemas.openxmlformats.org/officeDocument/2006/relationships/tags" Target="../tags/tag172.xml"/><Relationship Id="rId55" Type="http://schemas.openxmlformats.org/officeDocument/2006/relationships/image" Target="../media/image40.png"/><Relationship Id="rId7" Type="http://schemas.openxmlformats.org/officeDocument/2006/relationships/tags" Target="../tags/tag129.xml"/><Relationship Id="rId2" Type="http://schemas.openxmlformats.org/officeDocument/2006/relationships/tags" Target="../tags/tag124.xml"/><Relationship Id="rId16" Type="http://schemas.openxmlformats.org/officeDocument/2006/relationships/tags" Target="../tags/tag138.xml"/><Relationship Id="rId29" Type="http://schemas.openxmlformats.org/officeDocument/2006/relationships/tags" Target="../tags/tag151.xml"/><Relationship Id="rId11" Type="http://schemas.openxmlformats.org/officeDocument/2006/relationships/tags" Target="../tags/tag133.xml"/><Relationship Id="rId24" Type="http://schemas.openxmlformats.org/officeDocument/2006/relationships/tags" Target="../tags/tag146.xml"/><Relationship Id="rId32" Type="http://schemas.openxmlformats.org/officeDocument/2006/relationships/tags" Target="../tags/tag154.xml"/><Relationship Id="rId37" Type="http://schemas.openxmlformats.org/officeDocument/2006/relationships/tags" Target="../tags/tag159.xml"/><Relationship Id="rId40" Type="http://schemas.openxmlformats.org/officeDocument/2006/relationships/tags" Target="../tags/tag162.xml"/><Relationship Id="rId45" Type="http://schemas.openxmlformats.org/officeDocument/2006/relationships/tags" Target="../tags/tag167.xml"/><Relationship Id="rId53" Type="http://schemas.openxmlformats.org/officeDocument/2006/relationships/notesSlide" Target="../notesSlides/notesSlide8.xml"/><Relationship Id="rId58" Type="http://schemas.microsoft.com/office/2007/relationships/hdphoto" Target="../media/hdphoto7.wdp"/><Relationship Id="rId5" Type="http://schemas.openxmlformats.org/officeDocument/2006/relationships/tags" Target="../tags/tag127.xml"/><Relationship Id="rId61" Type="http://schemas.openxmlformats.org/officeDocument/2006/relationships/image" Target="../media/image44.png"/><Relationship Id="rId19" Type="http://schemas.openxmlformats.org/officeDocument/2006/relationships/tags" Target="../tags/tag141.xml"/><Relationship Id="rId14" Type="http://schemas.openxmlformats.org/officeDocument/2006/relationships/tags" Target="../tags/tag136.xml"/><Relationship Id="rId22" Type="http://schemas.openxmlformats.org/officeDocument/2006/relationships/tags" Target="../tags/tag144.xml"/><Relationship Id="rId27" Type="http://schemas.openxmlformats.org/officeDocument/2006/relationships/tags" Target="../tags/tag149.xml"/><Relationship Id="rId30" Type="http://schemas.openxmlformats.org/officeDocument/2006/relationships/tags" Target="../tags/tag152.xml"/><Relationship Id="rId35" Type="http://schemas.openxmlformats.org/officeDocument/2006/relationships/tags" Target="../tags/tag157.xml"/><Relationship Id="rId43" Type="http://schemas.openxmlformats.org/officeDocument/2006/relationships/tags" Target="../tags/tag165.xml"/><Relationship Id="rId48" Type="http://schemas.openxmlformats.org/officeDocument/2006/relationships/tags" Target="../tags/tag170.xml"/><Relationship Id="rId56" Type="http://schemas.openxmlformats.org/officeDocument/2006/relationships/image" Target="../media/image41.png"/><Relationship Id="rId8" Type="http://schemas.openxmlformats.org/officeDocument/2006/relationships/tags" Target="../tags/tag130.xml"/><Relationship Id="rId51" Type="http://schemas.openxmlformats.org/officeDocument/2006/relationships/tags" Target="../tags/tag173.xml"/><Relationship Id="rId3" Type="http://schemas.openxmlformats.org/officeDocument/2006/relationships/tags" Target="../tags/tag125.xml"/><Relationship Id="rId12" Type="http://schemas.openxmlformats.org/officeDocument/2006/relationships/tags" Target="../tags/tag134.xml"/><Relationship Id="rId17" Type="http://schemas.openxmlformats.org/officeDocument/2006/relationships/tags" Target="../tags/tag139.xml"/><Relationship Id="rId25" Type="http://schemas.openxmlformats.org/officeDocument/2006/relationships/tags" Target="../tags/tag147.xml"/><Relationship Id="rId33" Type="http://schemas.openxmlformats.org/officeDocument/2006/relationships/tags" Target="../tags/tag155.xml"/><Relationship Id="rId38" Type="http://schemas.openxmlformats.org/officeDocument/2006/relationships/tags" Target="../tags/tag160.xml"/><Relationship Id="rId46" Type="http://schemas.openxmlformats.org/officeDocument/2006/relationships/tags" Target="../tags/tag168.xml"/><Relationship Id="rId59" Type="http://schemas.openxmlformats.org/officeDocument/2006/relationships/image" Target="../media/image43.png"/><Relationship Id="rId20" Type="http://schemas.openxmlformats.org/officeDocument/2006/relationships/tags" Target="../tags/tag142.xml"/><Relationship Id="rId41" Type="http://schemas.openxmlformats.org/officeDocument/2006/relationships/tags" Target="../tags/tag163.xml"/><Relationship Id="rId54" Type="http://schemas.openxmlformats.org/officeDocument/2006/relationships/image" Target="../media/image39.jpeg"/><Relationship Id="rId1" Type="http://schemas.openxmlformats.org/officeDocument/2006/relationships/tags" Target="../tags/tag123.xml"/><Relationship Id="rId6" Type="http://schemas.openxmlformats.org/officeDocument/2006/relationships/tags" Target="../tags/tag128.xml"/><Relationship Id="rId15" Type="http://schemas.openxmlformats.org/officeDocument/2006/relationships/tags" Target="../tags/tag137.xml"/><Relationship Id="rId23" Type="http://schemas.openxmlformats.org/officeDocument/2006/relationships/tags" Target="../tags/tag145.xml"/><Relationship Id="rId28" Type="http://schemas.openxmlformats.org/officeDocument/2006/relationships/tags" Target="../tags/tag150.xml"/><Relationship Id="rId36" Type="http://schemas.openxmlformats.org/officeDocument/2006/relationships/tags" Target="../tags/tag158.xml"/><Relationship Id="rId49" Type="http://schemas.openxmlformats.org/officeDocument/2006/relationships/tags" Target="../tags/tag171.xml"/><Relationship Id="rId57" Type="http://schemas.openxmlformats.org/officeDocument/2006/relationships/image" Target="../media/image42.png"/><Relationship Id="rId10" Type="http://schemas.openxmlformats.org/officeDocument/2006/relationships/tags" Target="../tags/tag132.xml"/><Relationship Id="rId31" Type="http://schemas.openxmlformats.org/officeDocument/2006/relationships/tags" Target="../tags/tag153.xml"/><Relationship Id="rId44" Type="http://schemas.openxmlformats.org/officeDocument/2006/relationships/tags" Target="../tags/tag166.xml"/><Relationship Id="rId52" Type="http://schemas.openxmlformats.org/officeDocument/2006/relationships/slideLayout" Target="../slideLayouts/slideLayout3.xml"/><Relationship Id="rId60" Type="http://schemas.microsoft.com/office/2007/relationships/hdphoto" Target="../media/hdphoto8.wdp"/><Relationship Id="rId4" Type="http://schemas.openxmlformats.org/officeDocument/2006/relationships/tags" Target="../tags/tag126.xml"/><Relationship Id="rId9" Type="http://schemas.openxmlformats.org/officeDocument/2006/relationships/tags" Target="../tags/tag131.xml"/></Relationships>
</file>

<file path=ppt/slides/_rels/slide9.xml.rels><?xml version="1.0" encoding="UTF-8" standalone="yes"?>
<Relationships xmlns="http://schemas.openxmlformats.org/package/2006/relationships"><Relationship Id="rId8" Type="http://schemas.microsoft.com/office/2007/relationships/hdphoto" Target="../media/hdphoto10.wdp"/><Relationship Id="rId3" Type="http://schemas.openxmlformats.org/officeDocument/2006/relationships/image" Target="../media/image45.jpeg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6" Type="http://schemas.microsoft.com/office/2007/relationships/hdphoto" Target="../media/hdphoto9.wdp"/><Relationship Id="rId5" Type="http://schemas.openxmlformats.org/officeDocument/2006/relationships/image" Target="../media/image47.png"/><Relationship Id="rId10" Type="http://schemas.openxmlformats.org/officeDocument/2006/relationships/image" Target="../media/image49.jpeg"/><Relationship Id="rId4" Type="http://schemas.openxmlformats.org/officeDocument/2006/relationships/image" Target="../media/image46.png"/><Relationship Id="rId9" Type="http://schemas.openxmlformats.org/officeDocument/2006/relationships/image" Target="../media/image3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>
            <a:extLst>
              <a:ext uri="{FF2B5EF4-FFF2-40B4-BE49-F238E27FC236}">
                <a16:creationId xmlns:a16="http://schemas.microsoft.com/office/drawing/2014/main" id="{89316804-2273-4187-94B7-4567FDF6CF2E}"/>
              </a:ext>
            </a:extLst>
          </p:cNvPr>
          <p:cNvPicPr>
            <a:picLocks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323" y="0"/>
            <a:ext cx="12192000" cy="6858000"/>
          </a:xfrm>
          <a:prstGeom prst="rect">
            <a:avLst/>
          </a:prstGeom>
        </p:spPr>
      </p:pic>
      <p:sp>
        <p:nvSpPr>
          <p:cNvPr id="15" name="出自【趣你的PPT】(微信:qunideppt)：最优质的PPT资源库">
            <a:extLst>
              <a:ext uri="{FF2B5EF4-FFF2-40B4-BE49-F238E27FC236}">
                <a16:creationId xmlns:a16="http://schemas.microsoft.com/office/drawing/2014/main" id="{3A83B024-F5DE-4865-BCC5-98E4234829F8}"/>
              </a:ext>
            </a:extLst>
          </p:cNvPr>
          <p:cNvSpPr>
            <a:spLocks noEditPoints="1"/>
          </p:cNvSpPr>
          <p:nvPr/>
        </p:nvSpPr>
        <p:spPr bwMode="auto">
          <a:xfrm rot="11353981" flipH="1">
            <a:off x="-2475675" y="1489942"/>
            <a:ext cx="10031300" cy="3194627"/>
          </a:xfrm>
          <a:custGeom>
            <a:avLst/>
            <a:gdLst>
              <a:gd name="T0" fmla="*/ 422 w 474"/>
              <a:gd name="T1" fmla="*/ 33 h 151"/>
              <a:gd name="T2" fmla="*/ 474 w 474"/>
              <a:gd name="T3" fmla="*/ 38 h 151"/>
              <a:gd name="T4" fmla="*/ 433 w 474"/>
              <a:gd name="T5" fmla="*/ 23 h 151"/>
              <a:gd name="T6" fmla="*/ 328 w 474"/>
              <a:gd name="T7" fmla="*/ 4 h 151"/>
              <a:gd name="T8" fmla="*/ 245 w 474"/>
              <a:gd name="T9" fmla="*/ 1 h 151"/>
              <a:gd name="T10" fmla="*/ 121 w 474"/>
              <a:gd name="T11" fmla="*/ 21 h 151"/>
              <a:gd name="T12" fmla="*/ 4 w 474"/>
              <a:gd name="T13" fmla="*/ 72 h 151"/>
              <a:gd name="T14" fmla="*/ 2 w 474"/>
              <a:gd name="T15" fmla="*/ 84 h 151"/>
              <a:gd name="T16" fmla="*/ 11 w 474"/>
              <a:gd name="T17" fmla="*/ 124 h 151"/>
              <a:gd name="T18" fmla="*/ 29 w 474"/>
              <a:gd name="T19" fmla="*/ 140 h 151"/>
              <a:gd name="T20" fmla="*/ 132 w 474"/>
              <a:gd name="T21" fmla="*/ 136 h 151"/>
              <a:gd name="T22" fmla="*/ 174 w 474"/>
              <a:gd name="T23" fmla="*/ 124 h 151"/>
              <a:gd name="T24" fmla="*/ 186 w 474"/>
              <a:gd name="T25" fmla="*/ 119 h 151"/>
              <a:gd name="T26" fmla="*/ 234 w 474"/>
              <a:gd name="T27" fmla="*/ 102 h 151"/>
              <a:gd name="T28" fmla="*/ 258 w 474"/>
              <a:gd name="T29" fmla="*/ 98 h 151"/>
              <a:gd name="T30" fmla="*/ 323 w 474"/>
              <a:gd name="T31" fmla="*/ 76 h 151"/>
              <a:gd name="T32" fmla="*/ 340 w 474"/>
              <a:gd name="T33" fmla="*/ 75 h 151"/>
              <a:gd name="T34" fmla="*/ 320 w 474"/>
              <a:gd name="T35" fmla="*/ 69 h 151"/>
              <a:gd name="T36" fmla="*/ 325 w 474"/>
              <a:gd name="T37" fmla="*/ 64 h 151"/>
              <a:gd name="T38" fmla="*/ 333 w 474"/>
              <a:gd name="T39" fmla="*/ 61 h 151"/>
              <a:gd name="T40" fmla="*/ 340 w 474"/>
              <a:gd name="T41" fmla="*/ 61 h 151"/>
              <a:gd name="T42" fmla="*/ 340 w 474"/>
              <a:gd name="T43" fmla="*/ 60 h 151"/>
              <a:gd name="T44" fmla="*/ 378 w 474"/>
              <a:gd name="T45" fmla="*/ 54 h 151"/>
              <a:gd name="T46" fmla="*/ 371 w 474"/>
              <a:gd name="T47" fmla="*/ 52 h 151"/>
              <a:gd name="T48" fmla="*/ 378 w 474"/>
              <a:gd name="T49" fmla="*/ 44 h 151"/>
              <a:gd name="T50" fmla="*/ 379 w 474"/>
              <a:gd name="T51" fmla="*/ 46 h 151"/>
              <a:gd name="T52" fmla="*/ 378 w 474"/>
              <a:gd name="T53" fmla="*/ 50 h 151"/>
              <a:gd name="T54" fmla="*/ 397 w 474"/>
              <a:gd name="T55" fmla="*/ 50 h 151"/>
              <a:gd name="T56" fmla="*/ 392 w 474"/>
              <a:gd name="T57" fmla="*/ 47 h 151"/>
              <a:gd name="T58" fmla="*/ 407 w 474"/>
              <a:gd name="T59" fmla="*/ 45 h 151"/>
              <a:gd name="T60" fmla="*/ 408 w 474"/>
              <a:gd name="T61" fmla="*/ 41 h 151"/>
              <a:gd name="T62" fmla="*/ 427 w 474"/>
              <a:gd name="T63" fmla="*/ 40 h 151"/>
              <a:gd name="T64" fmla="*/ 445 w 474"/>
              <a:gd name="T65" fmla="*/ 40 h 151"/>
              <a:gd name="T66" fmla="*/ 422 w 474"/>
              <a:gd name="T67" fmla="*/ 33 h 151"/>
              <a:gd name="T68" fmla="*/ 377 w 474"/>
              <a:gd name="T69" fmla="*/ 39 h 151"/>
              <a:gd name="T70" fmla="*/ 375 w 474"/>
              <a:gd name="T71" fmla="*/ 39 h 151"/>
              <a:gd name="T72" fmla="*/ 378 w 474"/>
              <a:gd name="T73" fmla="*/ 38 h 151"/>
              <a:gd name="T74" fmla="*/ 377 w 474"/>
              <a:gd name="T75" fmla="*/ 3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74" h="151">
                <a:moveTo>
                  <a:pt x="422" y="33"/>
                </a:moveTo>
                <a:cubicBezTo>
                  <a:pt x="439" y="32"/>
                  <a:pt x="456" y="36"/>
                  <a:pt x="474" y="38"/>
                </a:cubicBezTo>
                <a:cubicBezTo>
                  <a:pt x="461" y="32"/>
                  <a:pt x="447" y="26"/>
                  <a:pt x="433" y="23"/>
                </a:cubicBezTo>
                <a:cubicBezTo>
                  <a:pt x="328" y="4"/>
                  <a:pt x="328" y="4"/>
                  <a:pt x="328" y="4"/>
                </a:cubicBezTo>
                <a:cubicBezTo>
                  <a:pt x="301" y="1"/>
                  <a:pt x="273" y="0"/>
                  <a:pt x="245" y="1"/>
                </a:cubicBezTo>
                <a:cubicBezTo>
                  <a:pt x="121" y="21"/>
                  <a:pt x="121" y="21"/>
                  <a:pt x="121" y="21"/>
                </a:cubicBezTo>
                <a:cubicBezTo>
                  <a:pt x="80" y="23"/>
                  <a:pt x="41" y="40"/>
                  <a:pt x="4" y="72"/>
                </a:cubicBezTo>
                <a:cubicBezTo>
                  <a:pt x="2" y="74"/>
                  <a:pt x="2" y="80"/>
                  <a:pt x="2" y="84"/>
                </a:cubicBezTo>
                <a:cubicBezTo>
                  <a:pt x="0" y="101"/>
                  <a:pt x="6" y="114"/>
                  <a:pt x="11" y="124"/>
                </a:cubicBezTo>
                <a:cubicBezTo>
                  <a:pt x="16" y="135"/>
                  <a:pt x="23" y="132"/>
                  <a:pt x="29" y="140"/>
                </a:cubicBezTo>
                <a:cubicBezTo>
                  <a:pt x="63" y="151"/>
                  <a:pt x="98" y="139"/>
                  <a:pt x="132" y="136"/>
                </a:cubicBezTo>
                <a:cubicBezTo>
                  <a:pt x="147" y="135"/>
                  <a:pt x="160" y="124"/>
                  <a:pt x="174" y="124"/>
                </a:cubicBezTo>
                <a:cubicBezTo>
                  <a:pt x="178" y="114"/>
                  <a:pt x="182" y="124"/>
                  <a:pt x="186" y="119"/>
                </a:cubicBezTo>
                <a:cubicBezTo>
                  <a:pt x="202" y="112"/>
                  <a:pt x="218" y="109"/>
                  <a:pt x="234" y="102"/>
                </a:cubicBezTo>
                <a:cubicBezTo>
                  <a:pt x="242" y="109"/>
                  <a:pt x="250" y="92"/>
                  <a:pt x="258" y="98"/>
                </a:cubicBezTo>
                <a:cubicBezTo>
                  <a:pt x="278" y="85"/>
                  <a:pt x="302" y="82"/>
                  <a:pt x="323" y="76"/>
                </a:cubicBezTo>
                <a:cubicBezTo>
                  <a:pt x="327" y="76"/>
                  <a:pt x="334" y="77"/>
                  <a:pt x="340" y="75"/>
                </a:cubicBezTo>
                <a:cubicBezTo>
                  <a:pt x="334" y="70"/>
                  <a:pt x="325" y="76"/>
                  <a:pt x="320" y="69"/>
                </a:cubicBezTo>
                <a:cubicBezTo>
                  <a:pt x="320" y="62"/>
                  <a:pt x="323" y="68"/>
                  <a:pt x="325" y="64"/>
                </a:cubicBezTo>
                <a:cubicBezTo>
                  <a:pt x="327" y="60"/>
                  <a:pt x="331" y="66"/>
                  <a:pt x="333" y="61"/>
                </a:cubicBezTo>
                <a:cubicBezTo>
                  <a:pt x="334" y="65"/>
                  <a:pt x="340" y="63"/>
                  <a:pt x="340" y="61"/>
                </a:cubicBezTo>
                <a:cubicBezTo>
                  <a:pt x="340" y="60"/>
                  <a:pt x="340" y="60"/>
                  <a:pt x="340" y="60"/>
                </a:cubicBezTo>
                <a:cubicBezTo>
                  <a:pt x="353" y="56"/>
                  <a:pt x="365" y="56"/>
                  <a:pt x="378" y="54"/>
                </a:cubicBezTo>
                <a:cubicBezTo>
                  <a:pt x="376" y="54"/>
                  <a:pt x="373" y="56"/>
                  <a:pt x="371" y="52"/>
                </a:cubicBezTo>
                <a:cubicBezTo>
                  <a:pt x="373" y="48"/>
                  <a:pt x="377" y="53"/>
                  <a:pt x="378" y="44"/>
                </a:cubicBezTo>
                <a:cubicBezTo>
                  <a:pt x="378" y="44"/>
                  <a:pt x="379" y="44"/>
                  <a:pt x="379" y="46"/>
                </a:cubicBezTo>
                <a:cubicBezTo>
                  <a:pt x="378" y="50"/>
                  <a:pt x="378" y="50"/>
                  <a:pt x="378" y="50"/>
                </a:cubicBezTo>
                <a:cubicBezTo>
                  <a:pt x="384" y="52"/>
                  <a:pt x="391" y="51"/>
                  <a:pt x="397" y="50"/>
                </a:cubicBezTo>
                <a:cubicBezTo>
                  <a:pt x="392" y="47"/>
                  <a:pt x="392" y="47"/>
                  <a:pt x="392" y="47"/>
                </a:cubicBezTo>
                <a:cubicBezTo>
                  <a:pt x="396" y="43"/>
                  <a:pt x="402" y="42"/>
                  <a:pt x="407" y="45"/>
                </a:cubicBezTo>
                <a:cubicBezTo>
                  <a:pt x="408" y="41"/>
                  <a:pt x="408" y="41"/>
                  <a:pt x="408" y="41"/>
                </a:cubicBezTo>
                <a:cubicBezTo>
                  <a:pt x="413" y="43"/>
                  <a:pt x="422" y="48"/>
                  <a:pt x="427" y="40"/>
                </a:cubicBezTo>
                <a:cubicBezTo>
                  <a:pt x="433" y="38"/>
                  <a:pt x="442" y="41"/>
                  <a:pt x="445" y="40"/>
                </a:cubicBezTo>
                <a:cubicBezTo>
                  <a:pt x="438" y="35"/>
                  <a:pt x="429" y="43"/>
                  <a:pt x="422" y="33"/>
                </a:cubicBezTo>
                <a:close/>
                <a:moveTo>
                  <a:pt x="377" y="39"/>
                </a:moveTo>
                <a:cubicBezTo>
                  <a:pt x="375" y="39"/>
                  <a:pt x="375" y="39"/>
                  <a:pt x="375" y="39"/>
                </a:cubicBezTo>
                <a:cubicBezTo>
                  <a:pt x="378" y="38"/>
                  <a:pt x="378" y="38"/>
                  <a:pt x="378" y="38"/>
                </a:cubicBezTo>
                <a:lnTo>
                  <a:pt x="377" y="39"/>
                </a:lnTo>
                <a:close/>
              </a:path>
            </a:pathLst>
          </a:custGeom>
          <a:solidFill>
            <a:srgbClr val="FBF0B9">
              <a:alpha val="16000"/>
            </a:srgb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2" name="出自【趣你的PPT】(微信:qunideppt)：最优质的PPT资源库">
            <a:extLst>
              <a:ext uri="{FF2B5EF4-FFF2-40B4-BE49-F238E27FC236}">
                <a16:creationId xmlns:a16="http://schemas.microsoft.com/office/drawing/2014/main" id="{B0AB599A-5A9C-4DAE-BA1F-6589F3BD7F3E}"/>
              </a:ext>
            </a:extLst>
          </p:cNvPr>
          <p:cNvSpPr>
            <a:spLocks/>
          </p:cNvSpPr>
          <p:nvPr/>
        </p:nvSpPr>
        <p:spPr bwMode="auto">
          <a:xfrm rot="727542">
            <a:off x="-6783887" y="-1388463"/>
            <a:ext cx="12259306" cy="2194760"/>
          </a:xfrm>
          <a:custGeom>
            <a:avLst/>
            <a:gdLst>
              <a:gd name="T0" fmla="*/ 0 w 496"/>
              <a:gd name="T1" fmla="*/ 44 h 89"/>
              <a:gd name="T2" fmla="*/ 14 w 496"/>
              <a:gd name="T3" fmla="*/ 46 h 89"/>
              <a:gd name="T4" fmla="*/ 13 w 496"/>
              <a:gd name="T5" fmla="*/ 52 h 89"/>
              <a:gd name="T6" fmla="*/ 14 w 496"/>
              <a:gd name="T7" fmla="*/ 54 h 89"/>
              <a:gd name="T8" fmla="*/ 32 w 496"/>
              <a:gd name="T9" fmla="*/ 61 h 89"/>
              <a:gd name="T10" fmla="*/ 35 w 496"/>
              <a:gd name="T11" fmla="*/ 73 h 89"/>
              <a:gd name="T12" fmla="*/ 94 w 496"/>
              <a:gd name="T13" fmla="*/ 87 h 89"/>
              <a:gd name="T14" fmla="*/ 224 w 496"/>
              <a:gd name="T15" fmla="*/ 87 h 89"/>
              <a:gd name="T16" fmla="*/ 418 w 496"/>
              <a:gd name="T17" fmla="*/ 62 h 89"/>
              <a:gd name="T18" fmla="*/ 397 w 496"/>
              <a:gd name="T19" fmla="*/ 52 h 89"/>
              <a:gd name="T20" fmla="*/ 399 w 496"/>
              <a:gd name="T21" fmla="*/ 49 h 89"/>
              <a:gd name="T22" fmla="*/ 403 w 496"/>
              <a:gd name="T23" fmla="*/ 39 h 89"/>
              <a:gd name="T24" fmla="*/ 489 w 496"/>
              <a:gd name="T25" fmla="*/ 14 h 89"/>
              <a:gd name="T26" fmla="*/ 494 w 496"/>
              <a:gd name="T27" fmla="*/ 11 h 89"/>
              <a:gd name="T28" fmla="*/ 399 w 496"/>
              <a:gd name="T29" fmla="*/ 26 h 89"/>
              <a:gd name="T30" fmla="*/ 441 w 496"/>
              <a:gd name="T31" fmla="*/ 15 h 89"/>
              <a:gd name="T32" fmla="*/ 446 w 496"/>
              <a:gd name="T33" fmla="*/ 12 h 89"/>
              <a:gd name="T34" fmla="*/ 374 w 496"/>
              <a:gd name="T35" fmla="*/ 25 h 89"/>
              <a:gd name="T36" fmla="*/ 357 w 496"/>
              <a:gd name="T37" fmla="*/ 26 h 89"/>
              <a:gd name="T38" fmla="*/ 357 w 496"/>
              <a:gd name="T39" fmla="*/ 21 h 89"/>
              <a:gd name="T40" fmla="*/ 334 w 496"/>
              <a:gd name="T41" fmla="*/ 20 h 89"/>
              <a:gd name="T42" fmla="*/ 319 w 496"/>
              <a:gd name="T43" fmla="*/ 16 h 89"/>
              <a:gd name="T44" fmla="*/ 315 w 496"/>
              <a:gd name="T45" fmla="*/ 14 h 89"/>
              <a:gd name="T46" fmla="*/ 310 w 496"/>
              <a:gd name="T47" fmla="*/ 12 h 89"/>
              <a:gd name="T48" fmla="*/ 299 w 496"/>
              <a:gd name="T49" fmla="*/ 9 h 89"/>
              <a:gd name="T50" fmla="*/ 297 w 496"/>
              <a:gd name="T51" fmla="*/ 4 h 89"/>
              <a:gd name="T52" fmla="*/ 278 w 496"/>
              <a:gd name="T53" fmla="*/ 4 h 89"/>
              <a:gd name="T54" fmla="*/ 291 w 496"/>
              <a:gd name="T55" fmla="*/ 0 h 89"/>
              <a:gd name="T56" fmla="*/ 231 w 496"/>
              <a:gd name="T57" fmla="*/ 4 h 89"/>
              <a:gd name="T58" fmla="*/ 59 w 496"/>
              <a:gd name="T59" fmla="*/ 20 h 89"/>
              <a:gd name="T60" fmla="*/ 6 w 496"/>
              <a:gd name="T61" fmla="*/ 35 h 89"/>
              <a:gd name="T62" fmla="*/ 2 w 496"/>
              <a:gd name="T63" fmla="*/ 3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96" h="89">
                <a:moveTo>
                  <a:pt x="2" y="39"/>
                </a:moveTo>
                <a:cubicBezTo>
                  <a:pt x="8" y="40"/>
                  <a:pt x="3" y="43"/>
                  <a:pt x="0" y="44"/>
                </a:cubicBezTo>
                <a:cubicBezTo>
                  <a:pt x="6" y="44"/>
                  <a:pt x="12" y="44"/>
                  <a:pt x="17" y="44"/>
                </a:cubicBezTo>
                <a:cubicBezTo>
                  <a:pt x="15" y="45"/>
                  <a:pt x="13" y="45"/>
                  <a:pt x="14" y="46"/>
                </a:cubicBezTo>
                <a:cubicBezTo>
                  <a:pt x="17" y="45"/>
                  <a:pt x="18" y="46"/>
                  <a:pt x="20" y="46"/>
                </a:cubicBezTo>
                <a:cubicBezTo>
                  <a:pt x="12" y="48"/>
                  <a:pt x="26" y="50"/>
                  <a:pt x="13" y="52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3"/>
                  <a:pt x="15" y="53"/>
                  <a:pt x="14" y="54"/>
                </a:cubicBezTo>
                <a:cubicBezTo>
                  <a:pt x="7" y="57"/>
                  <a:pt x="23" y="56"/>
                  <a:pt x="14" y="59"/>
                </a:cubicBezTo>
                <a:cubicBezTo>
                  <a:pt x="25" y="58"/>
                  <a:pt x="23" y="61"/>
                  <a:pt x="32" y="61"/>
                </a:cubicBezTo>
                <a:cubicBezTo>
                  <a:pt x="30" y="63"/>
                  <a:pt x="15" y="63"/>
                  <a:pt x="19" y="66"/>
                </a:cubicBezTo>
                <a:cubicBezTo>
                  <a:pt x="25" y="68"/>
                  <a:pt x="25" y="71"/>
                  <a:pt x="35" y="73"/>
                </a:cubicBezTo>
                <a:cubicBezTo>
                  <a:pt x="17" y="78"/>
                  <a:pt x="45" y="79"/>
                  <a:pt x="38" y="84"/>
                </a:cubicBezTo>
                <a:cubicBezTo>
                  <a:pt x="51" y="87"/>
                  <a:pt x="73" y="87"/>
                  <a:pt x="94" y="87"/>
                </a:cubicBezTo>
                <a:cubicBezTo>
                  <a:pt x="113" y="84"/>
                  <a:pt x="125" y="87"/>
                  <a:pt x="142" y="86"/>
                </a:cubicBezTo>
                <a:cubicBezTo>
                  <a:pt x="166" y="88"/>
                  <a:pt x="194" y="89"/>
                  <a:pt x="224" y="87"/>
                </a:cubicBezTo>
                <a:cubicBezTo>
                  <a:pt x="240" y="87"/>
                  <a:pt x="260" y="86"/>
                  <a:pt x="279" y="84"/>
                </a:cubicBezTo>
                <a:cubicBezTo>
                  <a:pt x="333" y="82"/>
                  <a:pt x="369" y="69"/>
                  <a:pt x="418" y="62"/>
                </a:cubicBezTo>
                <a:cubicBezTo>
                  <a:pt x="445" y="58"/>
                  <a:pt x="442" y="51"/>
                  <a:pt x="454" y="46"/>
                </a:cubicBezTo>
                <a:cubicBezTo>
                  <a:pt x="438" y="48"/>
                  <a:pt x="413" y="53"/>
                  <a:pt x="397" y="52"/>
                </a:cubicBezTo>
                <a:cubicBezTo>
                  <a:pt x="394" y="52"/>
                  <a:pt x="400" y="51"/>
                  <a:pt x="401" y="50"/>
                </a:cubicBezTo>
                <a:cubicBezTo>
                  <a:pt x="401" y="49"/>
                  <a:pt x="402" y="48"/>
                  <a:pt x="399" y="49"/>
                </a:cubicBezTo>
                <a:cubicBezTo>
                  <a:pt x="399" y="47"/>
                  <a:pt x="394" y="44"/>
                  <a:pt x="405" y="42"/>
                </a:cubicBezTo>
                <a:cubicBezTo>
                  <a:pt x="395" y="42"/>
                  <a:pt x="409" y="39"/>
                  <a:pt x="403" y="39"/>
                </a:cubicBezTo>
                <a:cubicBezTo>
                  <a:pt x="430" y="30"/>
                  <a:pt x="467" y="22"/>
                  <a:pt x="496" y="13"/>
                </a:cubicBezTo>
                <a:cubicBezTo>
                  <a:pt x="489" y="14"/>
                  <a:pt x="489" y="14"/>
                  <a:pt x="489" y="14"/>
                </a:cubicBezTo>
                <a:cubicBezTo>
                  <a:pt x="476" y="17"/>
                  <a:pt x="464" y="22"/>
                  <a:pt x="450" y="22"/>
                </a:cubicBezTo>
                <a:cubicBezTo>
                  <a:pt x="463" y="18"/>
                  <a:pt x="480" y="15"/>
                  <a:pt x="494" y="11"/>
                </a:cubicBezTo>
                <a:cubicBezTo>
                  <a:pt x="437" y="23"/>
                  <a:pt x="437" y="23"/>
                  <a:pt x="437" y="23"/>
                </a:cubicBezTo>
                <a:cubicBezTo>
                  <a:pt x="425" y="24"/>
                  <a:pt x="403" y="30"/>
                  <a:pt x="399" y="26"/>
                </a:cubicBezTo>
                <a:cubicBezTo>
                  <a:pt x="410" y="22"/>
                  <a:pt x="427" y="19"/>
                  <a:pt x="441" y="16"/>
                </a:cubicBezTo>
                <a:cubicBezTo>
                  <a:pt x="441" y="15"/>
                  <a:pt x="441" y="15"/>
                  <a:pt x="441" y="15"/>
                </a:cubicBezTo>
                <a:cubicBezTo>
                  <a:pt x="429" y="18"/>
                  <a:pt x="415" y="21"/>
                  <a:pt x="401" y="23"/>
                </a:cubicBezTo>
                <a:cubicBezTo>
                  <a:pt x="415" y="19"/>
                  <a:pt x="438" y="16"/>
                  <a:pt x="446" y="12"/>
                </a:cubicBezTo>
                <a:cubicBezTo>
                  <a:pt x="411" y="20"/>
                  <a:pt x="411" y="20"/>
                  <a:pt x="411" y="20"/>
                </a:cubicBezTo>
                <a:cubicBezTo>
                  <a:pt x="398" y="21"/>
                  <a:pt x="387" y="26"/>
                  <a:pt x="374" y="25"/>
                </a:cubicBezTo>
                <a:cubicBezTo>
                  <a:pt x="377" y="24"/>
                  <a:pt x="377" y="24"/>
                  <a:pt x="377" y="24"/>
                </a:cubicBezTo>
                <a:cubicBezTo>
                  <a:pt x="357" y="26"/>
                  <a:pt x="357" y="26"/>
                  <a:pt x="357" y="26"/>
                </a:cubicBezTo>
                <a:cubicBezTo>
                  <a:pt x="360" y="24"/>
                  <a:pt x="348" y="23"/>
                  <a:pt x="359" y="21"/>
                </a:cubicBezTo>
                <a:cubicBezTo>
                  <a:pt x="357" y="21"/>
                  <a:pt x="357" y="21"/>
                  <a:pt x="357" y="21"/>
                </a:cubicBezTo>
                <a:cubicBezTo>
                  <a:pt x="353" y="21"/>
                  <a:pt x="351" y="22"/>
                  <a:pt x="348" y="23"/>
                </a:cubicBezTo>
                <a:cubicBezTo>
                  <a:pt x="341" y="22"/>
                  <a:pt x="337" y="21"/>
                  <a:pt x="334" y="20"/>
                </a:cubicBezTo>
                <a:cubicBezTo>
                  <a:pt x="320" y="22"/>
                  <a:pt x="331" y="16"/>
                  <a:pt x="316" y="18"/>
                </a:cubicBezTo>
                <a:cubicBezTo>
                  <a:pt x="314" y="18"/>
                  <a:pt x="319" y="17"/>
                  <a:pt x="319" y="16"/>
                </a:cubicBezTo>
                <a:cubicBezTo>
                  <a:pt x="316" y="16"/>
                  <a:pt x="312" y="17"/>
                  <a:pt x="310" y="16"/>
                </a:cubicBezTo>
                <a:cubicBezTo>
                  <a:pt x="311" y="16"/>
                  <a:pt x="315" y="15"/>
                  <a:pt x="315" y="14"/>
                </a:cubicBezTo>
                <a:cubicBezTo>
                  <a:pt x="309" y="15"/>
                  <a:pt x="302" y="16"/>
                  <a:pt x="297" y="16"/>
                </a:cubicBezTo>
                <a:cubicBezTo>
                  <a:pt x="295" y="14"/>
                  <a:pt x="306" y="13"/>
                  <a:pt x="310" y="12"/>
                </a:cubicBezTo>
                <a:cubicBezTo>
                  <a:pt x="309" y="11"/>
                  <a:pt x="293" y="14"/>
                  <a:pt x="290" y="13"/>
                </a:cubicBezTo>
                <a:cubicBezTo>
                  <a:pt x="299" y="9"/>
                  <a:pt x="299" y="9"/>
                  <a:pt x="299" y="9"/>
                </a:cubicBezTo>
                <a:cubicBezTo>
                  <a:pt x="289" y="10"/>
                  <a:pt x="290" y="7"/>
                  <a:pt x="280" y="8"/>
                </a:cubicBezTo>
                <a:cubicBezTo>
                  <a:pt x="283" y="7"/>
                  <a:pt x="291" y="5"/>
                  <a:pt x="297" y="4"/>
                </a:cubicBezTo>
                <a:cubicBezTo>
                  <a:pt x="272" y="7"/>
                  <a:pt x="272" y="7"/>
                  <a:pt x="272" y="7"/>
                </a:cubicBezTo>
                <a:cubicBezTo>
                  <a:pt x="273" y="6"/>
                  <a:pt x="276" y="5"/>
                  <a:pt x="278" y="4"/>
                </a:cubicBezTo>
                <a:cubicBezTo>
                  <a:pt x="264" y="6"/>
                  <a:pt x="264" y="6"/>
                  <a:pt x="264" y="6"/>
                </a:cubicBezTo>
                <a:cubicBezTo>
                  <a:pt x="270" y="3"/>
                  <a:pt x="284" y="2"/>
                  <a:pt x="291" y="0"/>
                </a:cubicBezTo>
                <a:cubicBezTo>
                  <a:pt x="274" y="2"/>
                  <a:pt x="274" y="2"/>
                  <a:pt x="274" y="2"/>
                </a:cubicBezTo>
                <a:cubicBezTo>
                  <a:pt x="259" y="3"/>
                  <a:pt x="236" y="6"/>
                  <a:pt x="231" y="4"/>
                </a:cubicBezTo>
                <a:cubicBezTo>
                  <a:pt x="209" y="6"/>
                  <a:pt x="183" y="11"/>
                  <a:pt x="164" y="10"/>
                </a:cubicBezTo>
                <a:cubicBezTo>
                  <a:pt x="137" y="4"/>
                  <a:pt x="93" y="16"/>
                  <a:pt x="59" y="20"/>
                </a:cubicBezTo>
                <a:cubicBezTo>
                  <a:pt x="38" y="23"/>
                  <a:pt x="23" y="29"/>
                  <a:pt x="7" y="33"/>
                </a:cubicBezTo>
                <a:cubicBezTo>
                  <a:pt x="11" y="33"/>
                  <a:pt x="7" y="34"/>
                  <a:pt x="6" y="35"/>
                </a:cubicBezTo>
                <a:cubicBezTo>
                  <a:pt x="10" y="36"/>
                  <a:pt x="0" y="38"/>
                  <a:pt x="0" y="39"/>
                </a:cubicBezTo>
                <a:lnTo>
                  <a:pt x="2" y="39"/>
                </a:lnTo>
                <a:close/>
              </a:path>
            </a:pathLst>
          </a:custGeom>
          <a:blipFill dpi="0" rotWithShape="0"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3" name="出自【趣你的PPT】(微信:qunideppt)：最优质的PPT资源库">
            <a:extLst>
              <a:ext uri="{FF2B5EF4-FFF2-40B4-BE49-F238E27FC236}">
                <a16:creationId xmlns:a16="http://schemas.microsoft.com/office/drawing/2014/main" id="{95DEBBE3-728E-4ABA-89C9-E5CD355FA5B8}"/>
              </a:ext>
            </a:extLst>
          </p:cNvPr>
          <p:cNvSpPr>
            <a:spLocks noEditPoints="1"/>
          </p:cNvSpPr>
          <p:nvPr/>
        </p:nvSpPr>
        <p:spPr bwMode="auto">
          <a:xfrm rot="1572552">
            <a:off x="-6119524" y="2524113"/>
            <a:ext cx="11568993" cy="2081489"/>
          </a:xfrm>
          <a:custGeom>
            <a:avLst/>
            <a:gdLst>
              <a:gd name="T0" fmla="*/ 47 w 526"/>
              <a:gd name="T1" fmla="*/ 36 h 95"/>
              <a:gd name="T2" fmla="*/ 94 w 526"/>
              <a:gd name="T3" fmla="*/ 37 h 95"/>
              <a:gd name="T4" fmla="*/ 91 w 526"/>
              <a:gd name="T5" fmla="*/ 39 h 95"/>
              <a:gd name="T6" fmla="*/ 80 w 526"/>
              <a:gd name="T7" fmla="*/ 43 h 95"/>
              <a:gd name="T8" fmla="*/ 74 w 526"/>
              <a:gd name="T9" fmla="*/ 45 h 95"/>
              <a:gd name="T10" fmla="*/ 106 w 526"/>
              <a:gd name="T11" fmla="*/ 57 h 95"/>
              <a:gd name="T12" fmla="*/ 152 w 526"/>
              <a:gd name="T13" fmla="*/ 70 h 95"/>
              <a:gd name="T14" fmla="*/ 193 w 526"/>
              <a:gd name="T15" fmla="*/ 79 h 95"/>
              <a:gd name="T16" fmla="*/ 281 w 526"/>
              <a:gd name="T17" fmla="*/ 90 h 95"/>
              <a:gd name="T18" fmla="*/ 311 w 526"/>
              <a:gd name="T19" fmla="*/ 92 h 95"/>
              <a:gd name="T20" fmla="*/ 371 w 526"/>
              <a:gd name="T21" fmla="*/ 88 h 95"/>
              <a:gd name="T22" fmla="*/ 455 w 526"/>
              <a:gd name="T23" fmla="*/ 74 h 95"/>
              <a:gd name="T24" fmla="*/ 480 w 526"/>
              <a:gd name="T25" fmla="*/ 67 h 95"/>
              <a:gd name="T26" fmla="*/ 474 w 526"/>
              <a:gd name="T27" fmla="*/ 66 h 95"/>
              <a:gd name="T28" fmla="*/ 486 w 526"/>
              <a:gd name="T29" fmla="*/ 61 h 95"/>
              <a:gd name="T30" fmla="*/ 497 w 526"/>
              <a:gd name="T31" fmla="*/ 48 h 95"/>
              <a:gd name="T32" fmla="*/ 526 w 526"/>
              <a:gd name="T33" fmla="*/ 36 h 95"/>
              <a:gd name="T34" fmla="*/ 524 w 526"/>
              <a:gd name="T35" fmla="*/ 34 h 95"/>
              <a:gd name="T36" fmla="*/ 505 w 526"/>
              <a:gd name="T37" fmla="*/ 35 h 95"/>
              <a:gd name="T38" fmla="*/ 505 w 526"/>
              <a:gd name="T39" fmla="*/ 34 h 95"/>
              <a:gd name="T40" fmla="*/ 500 w 526"/>
              <a:gd name="T41" fmla="*/ 30 h 95"/>
              <a:gd name="T42" fmla="*/ 477 w 526"/>
              <a:gd name="T43" fmla="*/ 29 h 95"/>
              <a:gd name="T44" fmla="*/ 482 w 526"/>
              <a:gd name="T45" fmla="*/ 24 h 95"/>
              <a:gd name="T46" fmla="*/ 416 w 526"/>
              <a:gd name="T47" fmla="*/ 29 h 95"/>
              <a:gd name="T48" fmla="*/ 439 w 526"/>
              <a:gd name="T49" fmla="*/ 23 h 95"/>
              <a:gd name="T50" fmla="*/ 449 w 526"/>
              <a:gd name="T51" fmla="*/ 19 h 95"/>
              <a:gd name="T52" fmla="*/ 458 w 526"/>
              <a:gd name="T53" fmla="*/ 13 h 95"/>
              <a:gd name="T54" fmla="*/ 474 w 526"/>
              <a:gd name="T55" fmla="*/ 9 h 95"/>
              <a:gd name="T56" fmla="*/ 502 w 526"/>
              <a:gd name="T57" fmla="*/ 1 h 95"/>
              <a:gd name="T58" fmla="*/ 346 w 526"/>
              <a:gd name="T59" fmla="*/ 18 h 95"/>
              <a:gd name="T60" fmla="*/ 316 w 526"/>
              <a:gd name="T61" fmla="*/ 21 h 95"/>
              <a:gd name="T62" fmla="*/ 342 w 526"/>
              <a:gd name="T63" fmla="*/ 18 h 95"/>
              <a:gd name="T64" fmla="*/ 176 w 526"/>
              <a:gd name="T65" fmla="*/ 19 h 95"/>
              <a:gd name="T66" fmla="*/ 131 w 526"/>
              <a:gd name="T67" fmla="*/ 11 h 95"/>
              <a:gd name="T68" fmla="*/ 111 w 526"/>
              <a:gd name="T69" fmla="*/ 11 h 95"/>
              <a:gd name="T70" fmla="*/ 114 w 526"/>
              <a:gd name="T71" fmla="*/ 14 h 95"/>
              <a:gd name="T72" fmla="*/ 127 w 526"/>
              <a:gd name="T73" fmla="*/ 22 h 95"/>
              <a:gd name="T74" fmla="*/ 97 w 526"/>
              <a:gd name="T75" fmla="*/ 22 h 95"/>
              <a:gd name="T76" fmla="*/ 41 w 526"/>
              <a:gd name="T77" fmla="*/ 1 h 95"/>
              <a:gd name="T78" fmla="*/ 45 w 526"/>
              <a:gd name="T79" fmla="*/ 3 h 95"/>
              <a:gd name="T80" fmla="*/ 33 w 526"/>
              <a:gd name="T81" fmla="*/ 10 h 95"/>
              <a:gd name="T82" fmla="*/ 34 w 526"/>
              <a:gd name="T83" fmla="*/ 19 h 95"/>
              <a:gd name="T84" fmla="*/ 29 w 526"/>
              <a:gd name="T85" fmla="*/ 30 h 95"/>
              <a:gd name="T86" fmla="*/ 12 w 526"/>
              <a:gd name="T87" fmla="*/ 32 h 95"/>
              <a:gd name="T88" fmla="*/ 78 w 526"/>
              <a:gd name="T89" fmla="*/ 17 h 95"/>
              <a:gd name="T90" fmla="*/ 77 w 526"/>
              <a:gd name="T91" fmla="*/ 19 h 95"/>
              <a:gd name="T92" fmla="*/ 69 w 526"/>
              <a:gd name="T93" fmla="*/ 31 h 95"/>
              <a:gd name="T94" fmla="*/ 97 w 526"/>
              <a:gd name="T95" fmla="*/ 35 h 95"/>
              <a:gd name="T96" fmla="*/ 99 w 526"/>
              <a:gd name="T97" fmla="*/ 36 h 95"/>
              <a:gd name="T98" fmla="*/ 60 w 526"/>
              <a:gd name="T99" fmla="*/ 29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26" h="95">
                <a:moveTo>
                  <a:pt x="20" y="40"/>
                </a:moveTo>
                <a:cubicBezTo>
                  <a:pt x="30" y="39"/>
                  <a:pt x="41" y="39"/>
                  <a:pt x="47" y="36"/>
                </a:cubicBezTo>
                <a:cubicBezTo>
                  <a:pt x="45" y="32"/>
                  <a:pt x="53" y="35"/>
                  <a:pt x="56" y="32"/>
                </a:cubicBezTo>
                <a:cubicBezTo>
                  <a:pt x="94" y="37"/>
                  <a:pt x="94" y="37"/>
                  <a:pt x="94" y="37"/>
                </a:cubicBezTo>
                <a:cubicBezTo>
                  <a:pt x="94" y="38"/>
                  <a:pt x="94" y="38"/>
                  <a:pt x="94" y="38"/>
                </a:cubicBezTo>
                <a:cubicBezTo>
                  <a:pt x="93" y="38"/>
                  <a:pt x="92" y="39"/>
                  <a:pt x="91" y="39"/>
                </a:cubicBezTo>
                <a:cubicBezTo>
                  <a:pt x="91" y="42"/>
                  <a:pt x="91" y="42"/>
                  <a:pt x="91" y="42"/>
                </a:cubicBezTo>
                <a:cubicBezTo>
                  <a:pt x="80" y="43"/>
                  <a:pt x="80" y="43"/>
                  <a:pt x="80" y="43"/>
                </a:cubicBezTo>
                <a:cubicBezTo>
                  <a:pt x="82" y="44"/>
                  <a:pt x="82" y="44"/>
                  <a:pt x="82" y="44"/>
                </a:cubicBezTo>
                <a:cubicBezTo>
                  <a:pt x="74" y="45"/>
                  <a:pt x="74" y="45"/>
                  <a:pt x="74" y="45"/>
                </a:cubicBezTo>
                <a:cubicBezTo>
                  <a:pt x="73" y="48"/>
                  <a:pt x="78" y="49"/>
                  <a:pt x="82" y="49"/>
                </a:cubicBezTo>
                <a:cubicBezTo>
                  <a:pt x="88" y="53"/>
                  <a:pt x="99" y="54"/>
                  <a:pt x="106" y="57"/>
                </a:cubicBezTo>
                <a:cubicBezTo>
                  <a:pt x="121" y="59"/>
                  <a:pt x="127" y="65"/>
                  <a:pt x="142" y="67"/>
                </a:cubicBezTo>
                <a:cubicBezTo>
                  <a:pt x="146" y="67"/>
                  <a:pt x="147" y="70"/>
                  <a:pt x="152" y="70"/>
                </a:cubicBezTo>
                <a:cubicBezTo>
                  <a:pt x="158" y="74"/>
                  <a:pt x="169" y="74"/>
                  <a:pt x="174" y="78"/>
                </a:cubicBezTo>
                <a:cubicBezTo>
                  <a:pt x="181" y="77"/>
                  <a:pt x="186" y="79"/>
                  <a:pt x="193" y="79"/>
                </a:cubicBezTo>
                <a:cubicBezTo>
                  <a:pt x="194" y="80"/>
                  <a:pt x="198" y="82"/>
                  <a:pt x="198" y="83"/>
                </a:cubicBezTo>
                <a:cubicBezTo>
                  <a:pt x="223" y="85"/>
                  <a:pt x="249" y="93"/>
                  <a:pt x="281" y="90"/>
                </a:cubicBezTo>
                <a:cubicBezTo>
                  <a:pt x="286" y="95"/>
                  <a:pt x="300" y="91"/>
                  <a:pt x="308" y="93"/>
                </a:cubicBezTo>
                <a:cubicBezTo>
                  <a:pt x="309" y="92"/>
                  <a:pt x="312" y="93"/>
                  <a:pt x="311" y="92"/>
                </a:cubicBezTo>
                <a:cubicBezTo>
                  <a:pt x="321" y="90"/>
                  <a:pt x="334" y="91"/>
                  <a:pt x="345" y="89"/>
                </a:cubicBezTo>
                <a:cubicBezTo>
                  <a:pt x="353" y="87"/>
                  <a:pt x="363" y="91"/>
                  <a:pt x="371" y="88"/>
                </a:cubicBezTo>
                <a:cubicBezTo>
                  <a:pt x="380" y="86"/>
                  <a:pt x="392" y="88"/>
                  <a:pt x="399" y="85"/>
                </a:cubicBezTo>
                <a:cubicBezTo>
                  <a:pt x="420" y="83"/>
                  <a:pt x="437" y="78"/>
                  <a:pt x="455" y="74"/>
                </a:cubicBezTo>
                <a:cubicBezTo>
                  <a:pt x="455" y="73"/>
                  <a:pt x="455" y="73"/>
                  <a:pt x="455" y="73"/>
                </a:cubicBezTo>
                <a:cubicBezTo>
                  <a:pt x="462" y="70"/>
                  <a:pt x="471" y="69"/>
                  <a:pt x="480" y="67"/>
                </a:cubicBezTo>
                <a:cubicBezTo>
                  <a:pt x="474" y="67"/>
                  <a:pt x="474" y="67"/>
                  <a:pt x="474" y="67"/>
                </a:cubicBezTo>
                <a:cubicBezTo>
                  <a:pt x="474" y="66"/>
                  <a:pt x="474" y="66"/>
                  <a:pt x="474" y="66"/>
                </a:cubicBezTo>
                <a:cubicBezTo>
                  <a:pt x="475" y="66"/>
                  <a:pt x="475" y="65"/>
                  <a:pt x="476" y="65"/>
                </a:cubicBezTo>
                <a:cubicBezTo>
                  <a:pt x="480" y="65"/>
                  <a:pt x="486" y="63"/>
                  <a:pt x="486" y="61"/>
                </a:cubicBezTo>
                <a:cubicBezTo>
                  <a:pt x="477" y="59"/>
                  <a:pt x="488" y="56"/>
                  <a:pt x="484" y="54"/>
                </a:cubicBezTo>
                <a:cubicBezTo>
                  <a:pt x="489" y="52"/>
                  <a:pt x="496" y="51"/>
                  <a:pt x="497" y="48"/>
                </a:cubicBezTo>
                <a:cubicBezTo>
                  <a:pt x="493" y="47"/>
                  <a:pt x="493" y="47"/>
                  <a:pt x="493" y="47"/>
                </a:cubicBezTo>
                <a:cubicBezTo>
                  <a:pt x="502" y="43"/>
                  <a:pt x="518" y="42"/>
                  <a:pt x="526" y="36"/>
                </a:cubicBezTo>
                <a:cubicBezTo>
                  <a:pt x="522" y="36"/>
                  <a:pt x="522" y="36"/>
                  <a:pt x="522" y="36"/>
                </a:cubicBezTo>
                <a:cubicBezTo>
                  <a:pt x="521" y="35"/>
                  <a:pt x="524" y="35"/>
                  <a:pt x="524" y="34"/>
                </a:cubicBezTo>
                <a:cubicBezTo>
                  <a:pt x="522" y="34"/>
                  <a:pt x="520" y="35"/>
                  <a:pt x="519" y="35"/>
                </a:cubicBezTo>
                <a:cubicBezTo>
                  <a:pt x="515" y="35"/>
                  <a:pt x="507" y="37"/>
                  <a:pt x="505" y="35"/>
                </a:cubicBezTo>
                <a:cubicBezTo>
                  <a:pt x="510" y="33"/>
                  <a:pt x="510" y="33"/>
                  <a:pt x="510" y="33"/>
                </a:cubicBezTo>
                <a:cubicBezTo>
                  <a:pt x="508" y="33"/>
                  <a:pt x="507" y="34"/>
                  <a:pt x="505" y="34"/>
                </a:cubicBezTo>
                <a:cubicBezTo>
                  <a:pt x="499" y="34"/>
                  <a:pt x="495" y="35"/>
                  <a:pt x="490" y="33"/>
                </a:cubicBezTo>
                <a:cubicBezTo>
                  <a:pt x="489" y="31"/>
                  <a:pt x="496" y="31"/>
                  <a:pt x="500" y="30"/>
                </a:cubicBezTo>
                <a:cubicBezTo>
                  <a:pt x="493" y="27"/>
                  <a:pt x="483" y="30"/>
                  <a:pt x="475" y="30"/>
                </a:cubicBezTo>
                <a:cubicBezTo>
                  <a:pt x="476" y="30"/>
                  <a:pt x="476" y="29"/>
                  <a:pt x="477" y="29"/>
                </a:cubicBezTo>
                <a:cubicBezTo>
                  <a:pt x="472" y="28"/>
                  <a:pt x="472" y="28"/>
                  <a:pt x="472" y="28"/>
                </a:cubicBezTo>
                <a:cubicBezTo>
                  <a:pt x="474" y="26"/>
                  <a:pt x="479" y="25"/>
                  <a:pt x="482" y="24"/>
                </a:cubicBezTo>
                <a:cubicBezTo>
                  <a:pt x="462" y="27"/>
                  <a:pt x="441" y="28"/>
                  <a:pt x="419" y="30"/>
                </a:cubicBezTo>
                <a:cubicBezTo>
                  <a:pt x="416" y="29"/>
                  <a:pt x="416" y="29"/>
                  <a:pt x="416" y="29"/>
                </a:cubicBezTo>
                <a:cubicBezTo>
                  <a:pt x="425" y="27"/>
                  <a:pt x="434" y="26"/>
                  <a:pt x="443" y="24"/>
                </a:cubicBezTo>
                <a:cubicBezTo>
                  <a:pt x="442" y="24"/>
                  <a:pt x="437" y="24"/>
                  <a:pt x="439" y="23"/>
                </a:cubicBezTo>
                <a:cubicBezTo>
                  <a:pt x="435" y="22"/>
                  <a:pt x="432" y="24"/>
                  <a:pt x="430" y="22"/>
                </a:cubicBezTo>
                <a:cubicBezTo>
                  <a:pt x="436" y="20"/>
                  <a:pt x="443" y="21"/>
                  <a:pt x="449" y="19"/>
                </a:cubicBezTo>
                <a:cubicBezTo>
                  <a:pt x="456" y="16"/>
                  <a:pt x="466" y="16"/>
                  <a:pt x="472" y="13"/>
                </a:cubicBezTo>
                <a:cubicBezTo>
                  <a:pt x="468" y="13"/>
                  <a:pt x="463" y="14"/>
                  <a:pt x="458" y="13"/>
                </a:cubicBezTo>
                <a:cubicBezTo>
                  <a:pt x="464" y="12"/>
                  <a:pt x="469" y="10"/>
                  <a:pt x="475" y="10"/>
                </a:cubicBezTo>
                <a:cubicBezTo>
                  <a:pt x="474" y="9"/>
                  <a:pt x="474" y="9"/>
                  <a:pt x="474" y="9"/>
                </a:cubicBezTo>
                <a:cubicBezTo>
                  <a:pt x="480" y="6"/>
                  <a:pt x="492" y="6"/>
                  <a:pt x="497" y="3"/>
                </a:cubicBezTo>
                <a:cubicBezTo>
                  <a:pt x="499" y="2"/>
                  <a:pt x="502" y="2"/>
                  <a:pt x="502" y="1"/>
                </a:cubicBezTo>
                <a:cubicBezTo>
                  <a:pt x="466" y="7"/>
                  <a:pt x="428" y="12"/>
                  <a:pt x="390" y="15"/>
                </a:cubicBezTo>
                <a:cubicBezTo>
                  <a:pt x="375" y="16"/>
                  <a:pt x="360" y="17"/>
                  <a:pt x="346" y="18"/>
                </a:cubicBezTo>
                <a:cubicBezTo>
                  <a:pt x="347" y="18"/>
                  <a:pt x="349" y="18"/>
                  <a:pt x="351" y="19"/>
                </a:cubicBezTo>
                <a:cubicBezTo>
                  <a:pt x="341" y="20"/>
                  <a:pt x="328" y="21"/>
                  <a:pt x="316" y="21"/>
                </a:cubicBezTo>
                <a:cubicBezTo>
                  <a:pt x="324" y="19"/>
                  <a:pt x="333" y="19"/>
                  <a:pt x="342" y="18"/>
                </a:cubicBezTo>
                <a:cubicBezTo>
                  <a:pt x="342" y="18"/>
                  <a:pt x="342" y="18"/>
                  <a:pt x="342" y="18"/>
                </a:cubicBezTo>
                <a:cubicBezTo>
                  <a:pt x="316" y="20"/>
                  <a:pt x="291" y="22"/>
                  <a:pt x="265" y="24"/>
                </a:cubicBezTo>
                <a:cubicBezTo>
                  <a:pt x="233" y="24"/>
                  <a:pt x="205" y="21"/>
                  <a:pt x="176" y="19"/>
                </a:cubicBezTo>
                <a:cubicBezTo>
                  <a:pt x="174" y="17"/>
                  <a:pt x="167" y="19"/>
                  <a:pt x="164" y="17"/>
                </a:cubicBezTo>
                <a:cubicBezTo>
                  <a:pt x="153" y="15"/>
                  <a:pt x="142" y="13"/>
                  <a:pt x="131" y="11"/>
                </a:cubicBezTo>
                <a:cubicBezTo>
                  <a:pt x="127" y="11"/>
                  <a:pt x="120" y="8"/>
                  <a:pt x="117" y="11"/>
                </a:cubicBezTo>
                <a:cubicBezTo>
                  <a:pt x="115" y="11"/>
                  <a:pt x="113" y="10"/>
                  <a:pt x="111" y="11"/>
                </a:cubicBezTo>
                <a:cubicBezTo>
                  <a:pt x="110" y="12"/>
                  <a:pt x="114" y="12"/>
                  <a:pt x="111" y="13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11" y="17"/>
                  <a:pt x="125" y="17"/>
                  <a:pt x="119" y="19"/>
                </a:cubicBezTo>
                <a:cubicBezTo>
                  <a:pt x="120" y="21"/>
                  <a:pt x="126" y="20"/>
                  <a:pt x="127" y="22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16" y="26"/>
                  <a:pt x="104" y="23"/>
                  <a:pt x="97" y="22"/>
                </a:cubicBezTo>
                <a:cubicBezTo>
                  <a:pt x="114" y="18"/>
                  <a:pt x="87" y="16"/>
                  <a:pt x="90" y="11"/>
                </a:cubicBezTo>
                <a:cubicBezTo>
                  <a:pt x="79" y="5"/>
                  <a:pt x="61" y="0"/>
                  <a:pt x="41" y="1"/>
                </a:cubicBezTo>
                <a:cubicBezTo>
                  <a:pt x="43" y="4"/>
                  <a:pt x="34" y="5"/>
                  <a:pt x="32" y="7"/>
                </a:cubicBezTo>
                <a:cubicBezTo>
                  <a:pt x="37" y="6"/>
                  <a:pt x="39" y="3"/>
                  <a:pt x="45" y="3"/>
                </a:cubicBezTo>
                <a:cubicBezTo>
                  <a:pt x="47" y="4"/>
                  <a:pt x="48" y="5"/>
                  <a:pt x="49" y="6"/>
                </a:cubicBezTo>
                <a:cubicBezTo>
                  <a:pt x="44" y="8"/>
                  <a:pt x="36" y="6"/>
                  <a:pt x="33" y="10"/>
                </a:cubicBezTo>
                <a:cubicBezTo>
                  <a:pt x="28" y="13"/>
                  <a:pt x="39" y="14"/>
                  <a:pt x="39" y="16"/>
                </a:cubicBezTo>
                <a:cubicBezTo>
                  <a:pt x="36" y="17"/>
                  <a:pt x="38" y="19"/>
                  <a:pt x="34" y="19"/>
                </a:cubicBezTo>
                <a:cubicBezTo>
                  <a:pt x="35" y="21"/>
                  <a:pt x="31" y="23"/>
                  <a:pt x="35" y="25"/>
                </a:cubicBezTo>
                <a:cubicBezTo>
                  <a:pt x="29" y="26"/>
                  <a:pt x="32" y="28"/>
                  <a:pt x="29" y="30"/>
                </a:cubicBezTo>
                <a:cubicBezTo>
                  <a:pt x="26" y="30"/>
                  <a:pt x="23" y="32"/>
                  <a:pt x="20" y="31"/>
                </a:cubicBezTo>
                <a:cubicBezTo>
                  <a:pt x="18" y="33"/>
                  <a:pt x="12" y="29"/>
                  <a:pt x="12" y="32"/>
                </a:cubicBezTo>
                <a:cubicBezTo>
                  <a:pt x="0" y="36"/>
                  <a:pt x="19" y="37"/>
                  <a:pt x="20" y="40"/>
                </a:cubicBezTo>
                <a:close/>
                <a:moveTo>
                  <a:pt x="78" y="17"/>
                </a:moveTo>
                <a:cubicBezTo>
                  <a:pt x="83" y="18"/>
                  <a:pt x="87" y="20"/>
                  <a:pt x="92" y="21"/>
                </a:cubicBezTo>
                <a:cubicBezTo>
                  <a:pt x="77" y="19"/>
                  <a:pt x="77" y="19"/>
                  <a:pt x="77" y="19"/>
                </a:cubicBezTo>
                <a:lnTo>
                  <a:pt x="78" y="17"/>
                </a:lnTo>
                <a:close/>
                <a:moveTo>
                  <a:pt x="69" y="31"/>
                </a:moveTo>
                <a:cubicBezTo>
                  <a:pt x="80" y="28"/>
                  <a:pt x="92" y="32"/>
                  <a:pt x="102" y="33"/>
                </a:cubicBezTo>
                <a:cubicBezTo>
                  <a:pt x="100" y="33"/>
                  <a:pt x="96" y="34"/>
                  <a:pt x="97" y="35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99" y="36"/>
                  <a:pt x="99" y="36"/>
                  <a:pt x="99" y="36"/>
                </a:cubicBezTo>
                <a:cubicBezTo>
                  <a:pt x="63" y="31"/>
                  <a:pt x="63" y="31"/>
                  <a:pt x="63" y="31"/>
                </a:cubicBezTo>
                <a:cubicBezTo>
                  <a:pt x="61" y="31"/>
                  <a:pt x="60" y="30"/>
                  <a:pt x="60" y="29"/>
                </a:cubicBezTo>
                <a:cubicBezTo>
                  <a:pt x="63" y="29"/>
                  <a:pt x="69" y="29"/>
                  <a:pt x="69" y="31"/>
                </a:cubicBezTo>
                <a:close/>
              </a:path>
            </a:pathLst>
          </a:custGeom>
          <a:blipFill dpi="0" rotWithShape="0"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5" name="出自【趣你的PPT】(微信:qunideppt)：最优质的PPT资源库">
            <a:extLst>
              <a:ext uri="{FF2B5EF4-FFF2-40B4-BE49-F238E27FC236}">
                <a16:creationId xmlns:a16="http://schemas.microsoft.com/office/drawing/2014/main" id="{3BB1B859-D40C-45EC-8BCC-98DE3EC75CB5}"/>
              </a:ext>
            </a:extLst>
          </p:cNvPr>
          <p:cNvSpPr>
            <a:spLocks noEditPoints="1"/>
          </p:cNvSpPr>
          <p:nvPr/>
        </p:nvSpPr>
        <p:spPr bwMode="auto">
          <a:xfrm rot="10246019">
            <a:off x="3526272" y="-2844044"/>
            <a:ext cx="11711155" cy="3729603"/>
          </a:xfrm>
          <a:custGeom>
            <a:avLst/>
            <a:gdLst>
              <a:gd name="T0" fmla="*/ 422 w 474"/>
              <a:gd name="T1" fmla="*/ 33 h 151"/>
              <a:gd name="T2" fmla="*/ 474 w 474"/>
              <a:gd name="T3" fmla="*/ 38 h 151"/>
              <a:gd name="T4" fmla="*/ 433 w 474"/>
              <a:gd name="T5" fmla="*/ 23 h 151"/>
              <a:gd name="T6" fmla="*/ 328 w 474"/>
              <a:gd name="T7" fmla="*/ 4 h 151"/>
              <a:gd name="T8" fmla="*/ 245 w 474"/>
              <a:gd name="T9" fmla="*/ 1 h 151"/>
              <a:gd name="T10" fmla="*/ 121 w 474"/>
              <a:gd name="T11" fmla="*/ 21 h 151"/>
              <a:gd name="T12" fmla="*/ 4 w 474"/>
              <a:gd name="T13" fmla="*/ 72 h 151"/>
              <a:gd name="T14" fmla="*/ 2 w 474"/>
              <a:gd name="T15" fmla="*/ 84 h 151"/>
              <a:gd name="T16" fmla="*/ 11 w 474"/>
              <a:gd name="T17" fmla="*/ 124 h 151"/>
              <a:gd name="T18" fmla="*/ 29 w 474"/>
              <a:gd name="T19" fmla="*/ 140 h 151"/>
              <a:gd name="T20" fmla="*/ 132 w 474"/>
              <a:gd name="T21" fmla="*/ 136 h 151"/>
              <a:gd name="T22" fmla="*/ 174 w 474"/>
              <a:gd name="T23" fmla="*/ 124 h 151"/>
              <a:gd name="T24" fmla="*/ 186 w 474"/>
              <a:gd name="T25" fmla="*/ 119 h 151"/>
              <a:gd name="T26" fmla="*/ 234 w 474"/>
              <a:gd name="T27" fmla="*/ 102 h 151"/>
              <a:gd name="T28" fmla="*/ 258 w 474"/>
              <a:gd name="T29" fmla="*/ 98 h 151"/>
              <a:gd name="T30" fmla="*/ 323 w 474"/>
              <a:gd name="T31" fmla="*/ 76 h 151"/>
              <a:gd name="T32" fmla="*/ 340 w 474"/>
              <a:gd name="T33" fmla="*/ 75 h 151"/>
              <a:gd name="T34" fmla="*/ 320 w 474"/>
              <a:gd name="T35" fmla="*/ 69 h 151"/>
              <a:gd name="T36" fmla="*/ 325 w 474"/>
              <a:gd name="T37" fmla="*/ 64 h 151"/>
              <a:gd name="T38" fmla="*/ 333 w 474"/>
              <a:gd name="T39" fmla="*/ 61 h 151"/>
              <a:gd name="T40" fmla="*/ 340 w 474"/>
              <a:gd name="T41" fmla="*/ 61 h 151"/>
              <a:gd name="T42" fmla="*/ 340 w 474"/>
              <a:gd name="T43" fmla="*/ 60 h 151"/>
              <a:gd name="T44" fmla="*/ 378 w 474"/>
              <a:gd name="T45" fmla="*/ 54 h 151"/>
              <a:gd name="T46" fmla="*/ 371 w 474"/>
              <a:gd name="T47" fmla="*/ 52 h 151"/>
              <a:gd name="T48" fmla="*/ 378 w 474"/>
              <a:gd name="T49" fmla="*/ 44 h 151"/>
              <a:gd name="T50" fmla="*/ 379 w 474"/>
              <a:gd name="T51" fmla="*/ 46 h 151"/>
              <a:gd name="T52" fmla="*/ 378 w 474"/>
              <a:gd name="T53" fmla="*/ 50 h 151"/>
              <a:gd name="T54" fmla="*/ 397 w 474"/>
              <a:gd name="T55" fmla="*/ 50 h 151"/>
              <a:gd name="T56" fmla="*/ 392 w 474"/>
              <a:gd name="T57" fmla="*/ 47 h 151"/>
              <a:gd name="T58" fmla="*/ 407 w 474"/>
              <a:gd name="T59" fmla="*/ 45 h 151"/>
              <a:gd name="T60" fmla="*/ 408 w 474"/>
              <a:gd name="T61" fmla="*/ 41 h 151"/>
              <a:gd name="T62" fmla="*/ 427 w 474"/>
              <a:gd name="T63" fmla="*/ 40 h 151"/>
              <a:gd name="T64" fmla="*/ 445 w 474"/>
              <a:gd name="T65" fmla="*/ 40 h 151"/>
              <a:gd name="T66" fmla="*/ 422 w 474"/>
              <a:gd name="T67" fmla="*/ 33 h 151"/>
              <a:gd name="T68" fmla="*/ 377 w 474"/>
              <a:gd name="T69" fmla="*/ 39 h 151"/>
              <a:gd name="T70" fmla="*/ 375 w 474"/>
              <a:gd name="T71" fmla="*/ 39 h 151"/>
              <a:gd name="T72" fmla="*/ 378 w 474"/>
              <a:gd name="T73" fmla="*/ 38 h 151"/>
              <a:gd name="T74" fmla="*/ 377 w 474"/>
              <a:gd name="T75" fmla="*/ 3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74" h="151">
                <a:moveTo>
                  <a:pt x="422" y="33"/>
                </a:moveTo>
                <a:cubicBezTo>
                  <a:pt x="439" y="32"/>
                  <a:pt x="456" y="36"/>
                  <a:pt x="474" y="38"/>
                </a:cubicBezTo>
                <a:cubicBezTo>
                  <a:pt x="461" y="32"/>
                  <a:pt x="447" y="26"/>
                  <a:pt x="433" y="23"/>
                </a:cubicBezTo>
                <a:cubicBezTo>
                  <a:pt x="328" y="4"/>
                  <a:pt x="328" y="4"/>
                  <a:pt x="328" y="4"/>
                </a:cubicBezTo>
                <a:cubicBezTo>
                  <a:pt x="301" y="1"/>
                  <a:pt x="273" y="0"/>
                  <a:pt x="245" y="1"/>
                </a:cubicBezTo>
                <a:cubicBezTo>
                  <a:pt x="121" y="21"/>
                  <a:pt x="121" y="21"/>
                  <a:pt x="121" y="21"/>
                </a:cubicBezTo>
                <a:cubicBezTo>
                  <a:pt x="80" y="23"/>
                  <a:pt x="41" y="40"/>
                  <a:pt x="4" y="72"/>
                </a:cubicBezTo>
                <a:cubicBezTo>
                  <a:pt x="2" y="74"/>
                  <a:pt x="2" y="80"/>
                  <a:pt x="2" y="84"/>
                </a:cubicBezTo>
                <a:cubicBezTo>
                  <a:pt x="0" y="101"/>
                  <a:pt x="6" y="114"/>
                  <a:pt x="11" y="124"/>
                </a:cubicBezTo>
                <a:cubicBezTo>
                  <a:pt x="16" y="135"/>
                  <a:pt x="23" y="132"/>
                  <a:pt x="29" y="140"/>
                </a:cubicBezTo>
                <a:cubicBezTo>
                  <a:pt x="63" y="151"/>
                  <a:pt x="98" y="139"/>
                  <a:pt x="132" y="136"/>
                </a:cubicBezTo>
                <a:cubicBezTo>
                  <a:pt x="147" y="135"/>
                  <a:pt x="160" y="124"/>
                  <a:pt x="174" y="124"/>
                </a:cubicBezTo>
                <a:cubicBezTo>
                  <a:pt x="178" y="114"/>
                  <a:pt x="182" y="124"/>
                  <a:pt x="186" y="119"/>
                </a:cubicBezTo>
                <a:cubicBezTo>
                  <a:pt x="202" y="112"/>
                  <a:pt x="218" y="109"/>
                  <a:pt x="234" y="102"/>
                </a:cubicBezTo>
                <a:cubicBezTo>
                  <a:pt x="242" y="109"/>
                  <a:pt x="250" y="92"/>
                  <a:pt x="258" y="98"/>
                </a:cubicBezTo>
                <a:cubicBezTo>
                  <a:pt x="278" y="85"/>
                  <a:pt x="302" y="82"/>
                  <a:pt x="323" y="76"/>
                </a:cubicBezTo>
                <a:cubicBezTo>
                  <a:pt x="327" y="76"/>
                  <a:pt x="334" y="77"/>
                  <a:pt x="340" y="75"/>
                </a:cubicBezTo>
                <a:cubicBezTo>
                  <a:pt x="334" y="70"/>
                  <a:pt x="325" y="76"/>
                  <a:pt x="320" y="69"/>
                </a:cubicBezTo>
                <a:cubicBezTo>
                  <a:pt x="320" y="62"/>
                  <a:pt x="323" y="68"/>
                  <a:pt x="325" y="64"/>
                </a:cubicBezTo>
                <a:cubicBezTo>
                  <a:pt x="327" y="60"/>
                  <a:pt x="331" y="66"/>
                  <a:pt x="333" y="61"/>
                </a:cubicBezTo>
                <a:cubicBezTo>
                  <a:pt x="334" y="65"/>
                  <a:pt x="340" y="63"/>
                  <a:pt x="340" y="61"/>
                </a:cubicBezTo>
                <a:cubicBezTo>
                  <a:pt x="340" y="60"/>
                  <a:pt x="340" y="60"/>
                  <a:pt x="340" y="60"/>
                </a:cubicBezTo>
                <a:cubicBezTo>
                  <a:pt x="353" y="56"/>
                  <a:pt x="365" y="56"/>
                  <a:pt x="378" y="54"/>
                </a:cubicBezTo>
                <a:cubicBezTo>
                  <a:pt x="376" y="54"/>
                  <a:pt x="373" y="56"/>
                  <a:pt x="371" y="52"/>
                </a:cubicBezTo>
                <a:cubicBezTo>
                  <a:pt x="373" y="48"/>
                  <a:pt x="377" y="53"/>
                  <a:pt x="378" y="44"/>
                </a:cubicBezTo>
                <a:cubicBezTo>
                  <a:pt x="378" y="44"/>
                  <a:pt x="379" y="44"/>
                  <a:pt x="379" y="46"/>
                </a:cubicBezTo>
                <a:cubicBezTo>
                  <a:pt x="378" y="50"/>
                  <a:pt x="378" y="50"/>
                  <a:pt x="378" y="50"/>
                </a:cubicBezTo>
                <a:cubicBezTo>
                  <a:pt x="384" y="52"/>
                  <a:pt x="391" y="51"/>
                  <a:pt x="397" y="50"/>
                </a:cubicBezTo>
                <a:cubicBezTo>
                  <a:pt x="392" y="47"/>
                  <a:pt x="392" y="47"/>
                  <a:pt x="392" y="47"/>
                </a:cubicBezTo>
                <a:cubicBezTo>
                  <a:pt x="396" y="43"/>
                  <a:pt x="402" y="42"/>
                  <a:pt x="407" y="45"/>
                </a:cubicBezTo>
                <a:cubicBezTo>
                  <a:pt x="408" y="41"/>
                  <a:pt x="408" y="41"/>
                  <a:pt x="408" y="41"/>
                </a:cubicBezTo>
                <a:cubicBezTo>
                  <a:pt x="413" y="43"/>
                  <a:pt x="422" y="48"/>
                  <a:pt x="427" y="40"/>
                </a:cubicBezTo>
                <a:cubicBezTo>
                  <a:pt x="433" y="38"/>
                  <a:pt x="442" y="41"/>
                  <a:pt x="445" y="40"/>
                </a:cubicBezTo>
                <a:cubicBezTo>
                  <a:pt x="438" y="35"/>
                  <a:pt x="429" y="43"/>
                  <a:pt x="422" y="33"/>
                </a:cubicBezTo>
                <a:close/>
                <a:moveTo>
                  <a:pt x="377" y="39"/>
                </a:moveTo>
                <a:cubicBezTo>
                  <a:pt x="375" y="39"/>
                  <a:pt x="375" y="39"/>
                  <a:pt x="375" y="39"/>
                </a:cubicBezTo>
                <a:cubicBezTo>
                  <a:pt x="378" y="38"/>
                  <a:pt x="378" y="38"/>
                  <a:pt x="378" y="38"/>
                </a:cubicBezTo>
                <a:lnTo>
                  <a:pt x="377" y="39"/>
                </a:lnTo>
                <a:close/>
              </a:path>
            </a:pathLst>
          </a:custGeom>
          <a:blipFill dpi="0" rotWithShape="0"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pic>
        <p:nvPicPr>
          <p:cNvPr id="16" name="图片 15">
            <a:extLst>
              <a:ext uri="{FF2B5EF4-FFF2-40B4-BE49-F238E27FC236}">
                <a16:creationId xmlns:a16="http://schemas.microsoft.com/office/drawing/2014/main" id="{FD31DA49-43AD-492B-A500-B2F205C440FE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487FBB83-5F0A-442E-A4FD-7078ACD37E62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F1D3E81E-0C27-DEC6-51A2-7B29B50616D5}"/>
              </a:ext>
            </a:extLst>
          </p:cNvPr>
          <p:cNvSpPr/>
          <p:nvPr/>
        </p:nvSpPr>
        <p:spPr>
          <a:xfrm>
            <a:off x="-36156901" y="-31285958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4372325"/>
      </p:ext>
    </p:extLst>
  </p:cSld>
  <p:clrMapOvr>
    <a:masterClrMapping/>
  </p:clrMapOvr>
  <p:transition spd="med" advClick="0" advTm="400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pat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3.7037E-7 L -0.11628 0.23773 " pathEditMode="relative" rAng="0" ptsTypes="AA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820" y="11875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42" presetClass="path" presetSubtype="0" decel="10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70833E-6 4.07407E-6 L 0.19049 0.07106 " pathEditMode="relative" rAng="0" ptsTypes="AA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518" y="3542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42" presetClass="pat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1.66667E-6 -1.48148E-6 L 0.16276 0.18542 " pathEditMode="relative" rAng="0" ptsTypes="AA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38" y="9259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2" presetClass="path" presetSubtype="0" decel="100000" fill="hold" grpId="1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2.08333E-7 -3.33333E-6 L 0.11888 0.16713 " pathEditMode="relative" rAng="0" ptsTypes="AA">
                                      <p:cBhvr>
                                        <p:cTn id="2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37" y="8356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16" presetClass="entr" presetSubtype="37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5" grpId="1" animBg="1"/>
      <p:bldP spid="2" grpId="0" animBg="1"/>
      <p:bldP spid="2" grpId="1" animBg="1"/>
      <p:bldP spid="3" grpId="0" animBg="1"/>
      <p:bldP spid="3" grpId="1" animBg="1"/>
      <p:bldP spid="5" grpId="0" animBg="1"/>
      <p:bldP spid="5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8758BF23-8328-4923-8EAC-779E70D3A5DF}"/>
              </a:ext>
            </a:extLst>
          </p:cNvPr>
          <p:cNvPicPr>
            <a:picLocks noChangeAspect="1"/>
          </p:cNvPicPr>
          <p:nvPr/>
        </p:nvPicPr>
        <p:blipFill>
          <a:blip r:embed="rId4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969"/>
            <a:ext cx="13133167" cy="6856061"/>
          </a:xfrm>
          <a:prstGeom prst="rect">
            <a:avLst/>
          </a:prstGeom>
        </p:spPr>
      </p:pic>
      <p:grpSp>
        <p:nvGrpSpPr>
          <p:cNvPr id="104" name="组合 103">
            <a:extLst>
              <a:ext uri="{FF2B5EF4-FFF2-40B4-BE49-F238E27FC236}">
                <a16:creationId xmlns:a16="http://schemas.microsoft.com/office/drawing/2014/main" id="{BBB21850-2E2B-4F46-8A14-3FEE9D9AB330}"/>
              </a:ext>
            </a:extLst>
          </p:cNvPr>
          <p:cNvGrpSpPr/>
          <p:nvPr/>
        </p:nvGrpSpPr>
        <p:grpSpPr>
          <a:xfrm>
            <a:off x="-14287" y="0"/>
            <a:ext cx="12220575" cy="6858000"/>
            <a:chOff x="-28575" y="0"/>
            <a:chExt cx="12220575" cy="6858000"/>
          </a:xfrm>
          <a:solidFill>
            <a:schemeClr val="accent1">
              <a:lumMod val="50000"/>
            </a:schemeClr>
          </a:solidFill>
        </p:grpSpPr>
        <p:sp>
          <p:nvSpPr>
            <p:cNvPr id="27" name="Freeform 5">
              <a:extLst>
                <a:ext uri="{FF2B5EF4-FFF2-40B4-BE49-F238E27FC236}">
                  <a16:creationId xmlns:a16="http://schemas.microsoft.com/office/drawing/2014/main" id="{8548E336-92BC-4E1D-A3B3-B7D9505686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8575" y="0"/>
              <a:ext cx="4449274" cy="5983896"/>
            </a:xfrm>
            <a:custGeom>
              <a:avLst/>
              <a:gdLst>
                <a:gd name="T0" fmla="*/ 36 w 149"/>
                <a:gd name="T1" fmla="*/ 177 h 201"/>
                <a:gd name="T2" fmla="*/ 67 w 149"/>
                <a:gd name="T3" fmla="*/ 152 h 201"/>
                <a:gd name="T4" fmla="*/ 54 w 149"/>
                <a:gd name="T5" fmla="*/ 140 h 201"/>
                <a:gd name="T6" fmla="*/ 14 w 149"/>
                <a:gd name="T7" fmla="*/ 187 h 201"/>
                <a:gd name="T8" fmla="*/ 16 w 149"/>
                <a:gd name="T9" fmla="*/ 184 h 201"/>
                <a:gd name="T10" fmla="*/ 143 w 149"/>
                <a:gd name="T11" fmla="*/ 13 h 201"/>
                <a:gd name="T12" fmla="*/ 132 w 149"/>
                <a:gd name="T13" fmla="*/ 25 h 201"/>
                <a:gd name="T14" fmla="*/ 119 w 149"/>
                <a:gd name="T15" fmla="*/ 37 h 201"/>
                <a:gd name="T16" fmla="*/ 119 w 149"/>
                <a:gd name="T17" fmla="*/ 39 h 201"/>
                <a:gd name="T18" fmla="*/ 95 w 149"/>
                <a:gd name="T19" fmla="*/ 55 h 201"/>
                <a:gd name="T20" fmla="*/ 99 w 149"/>
                <a:gd name="T21" fmla="*/ 66 h 201"/>
                <a:gd name="T22" fmla="*/ 102 w 149"/>
                <a:gd name="T23" fmla="*/ 79 h 201"/>
                <a:gd name="T24" fmla="*/ 90 w 149"/>
                <a:gd name="T25" fmla="*/ 86 h 201"/>
                <a:gd name="T26" fmla="*/ 87 w 149"/>
                <a:gd name="T27" fmla="*/ 105 h 201"/>
                <a:gd name="T28" fmla="*/ 93 w 149"/>
                <a:gd name="T29" fmla="*/ 118 h 201"/>
                <a:gd name="T30" fmla="*/ 96 w 149"/>
                <a:gd name="T31" fmla="*/ 129 h 201"/>
                <a:gd name="T32" fmla="*/ 106 w 149"/>
                <a:gd name="T33" fmla="*/ 136 h 201"/>
                <a:gd name="T34" fmla="*/ 91 w 149"/>
                <a:gd name="T35" fmla="*/ 139 h 201"/>
                <a:gd name="T36" fmla="*/ 77 w 149"/>
                <a:gd name="T37" fmla="*/ 142 h 201"/>
                <a:gd name="T38" fmla="*/ 67 w 149"/>
                <a:gd name="T39" fmla="*/ 143 h 201"/>
                <a:gd name="T40" fmla="*/ 51 w 149"/>
                <a:gd name="T41" fmla="*/ 133 h 201"/>
                <a:gd name="T42" fmla="*/ 49 w 149"/>
                <a:gd name="T43" fmla="*/ 151 h 201"/>
                <a:gd name="T44" fmla="*/ 41 w 149"/>
                <a:gd name="T45" fmla="*/ 160 h 201"/>
                <a:gd name="T46" fmla="*/ 33 w 149"/>
                <a:gd name="T47" fmla="*/ 180 h 201"/>
                <a:gd name="T48" fmla="*/ 26 w 149"/>
                <a:gd name="T49" fmla="*/ 187 h 201"/>
                <a:gd name="T50" fmla="*/ 20 w 149"/>
                <a:gd name="T51" fmla="*/ 191 h 201"/>
                <a:gd name="T52" fmla="*/ 14 w 149"/>
                <a:gd name="T53" fmla="*/ 178 h 201"/>
                <a:gd name="T54" fmla="*/ 8 w 149"/>
                <a:gd name="T55" fmla="*/ 191 h 201"/>
                <a:gd name="T56" fmla="*/ 1 w 149"/>
                <a:gd name="T57" fmla="*/ 188 h 201"/>
                <a:gd name="T58" fmla="*/ 143 w 149"/>
                <a:gd name="T59" fmla="*/ 1 h 201"/>
                <a:gd name="T60" fmla="*/ 6 w 149"/>
                <a:gd name="T61" fmla="*/ 177 h 201"/>
                <a:gd name="T62" fmla="*/ 12 w 149"/>
                <a:gd name="T63" fmla="*/ 180 h 201"/>
                <a:gd name="T64" fmla="*/ 20 w 149"/>
                <a:gd name="T65" fmla="*/ 179 h 201"/>
                <a:gd name="T66" fmla="*/ 33 w 149"/>
                <a:gd name="T67" fmla="*/ 173 h 201"/>
                <a:gd name="T68" fmla="*/ 50 w 149"/>
                <a:gd name="T69" fmla="*/ 141 h 201"/>
                <a:gd name="T70" fmla="*/ 82 w 149"/>
                <a:gd name="T71" fmla="*/ 96 h 201"/>
                <a:gd name="T72" fmla="*/ 63 w 149"/>
                <a:gd name="T73" fmla="*/ 126 h 201"/>
                <a:gd name="T74" fmla="*/ 64 w 149"/>
                <a:gd name="T75" fmla="*/ 137 h 201"/>
                <a:gd name="T76" fmla="*/ 76 w 149"/>
                <a:gd name="T77" fmla="*/ 132 h 201"/>
                <a:gd name="T78" fmla="*/ 88 w 149"/>
                <a:gd name="T79" fmla="*/ 134 h 201"/>
                <a:gd name="T80" fmla="*/ 81 w 149"/>
                <a:gd name="T81" fmla="*/ 123 h 201"/>
                <a:gd name="T82" fmla="*/ 86 w 149"/>
                <a:gd name="T83" fmla="*/ 99 h 201"/>
                <a:gd name="T84" fmla="*/ 95 w 149"/>
                <a:gd name="T85" fmla="*/ 67 h 201"/>
                <a:gd name="T86" fmla="*/ 96 w 149"/>
                <a:gd name="T87" fmla="*/ 72 h 201"/>
                <a:gd name="T88" fmla="*/ 93 w 149"/>
                <a:gd name="T89" fmla="*/ 54 h 201"/>
                <a:gd name="T90" fmla="*/ 111 w 149"/>
                <a:gd name="T91" fmla="*/ 37 h 201"/>
                <a:gd name="T92" fmla="*/ 122 w 149"/>
                <a:gd name="T93" fmla="*/ 31 h 201"/>
                <a:gd name="T94" fmla="*/ 130 w 149"/>
                <a:gd name="T95" fmla="*/ 16 h 201"/>
                <a:gd name="T96" fmla="*/ 9 w 149"/>
                <a:gd name="T97" fmla="*/ 195 h 201"/>
                <a:gd name="T98" fmla="*/ 31 w 149"/>
                <a:gd name="T99" fmla="*/ 188 h 201"/>
                <a:gd name="T100" fmla="*/ 22 w 149"/>
                <a:gd name="T101" fmla="*/ 187 h 201"/>
                <a:gd name="T102" fmla="*/ 88 w 149"/>
                <a:gd name="T103" fmla="*/ 125 h 201"/>
                <a:gd name="T104" fmla="*/ 89 w 149"/>
                <a:gd name="T105" fmla="*/ 95 h 201"/>
                <a:gd name="T106" fmla="*/ 66 w 149"/>
                <a:gd name="T107" fmla="*/ 137 h 201"/>
                <a:gd name="T108" fmla="*/ 97 w 149"/>
                <a:gd name="T109" fmla="*/ 59 h 201"/>
                <a:gd name="T110" fmla="*/ 92 w 149"/>
                <a:gd name="T111" fmla="*/ 112 h 201"/>
                <a:gd name="T112" fmla="*/ 106 w 149"/>
                <a:gd name="T113" fmla="*/ 76 h 201"/>
                <a:gd name="T114" fmla="*/ 136 w 149"/>
                <a:gd name="T115" fmla="*/ 27 h 201"/>
                <a:gd name="T116" fmla="*/ 127 w 149"/>
                <a:gd name="T117" fmla="*/ 42 h 201"/>
                <a:gd name="T118" fmla="*/ 125 w 149"/>
                <a:gd name="T119" fmla="*/ 42 h 201"/>
                <a:gd name="T120" fmla="*/ 83 w 149"/>
                <a:gd name="T121" fmla="*/ 140 h 201"/>
                <a:gd name="T122" fmla="*/ 121 w 149"/>
                <a:gd name="T123" fmla="*/ 40 h 201"/>
                <a:gd name="T124" fmla="*/ 106 w 149"/>
                <a:gd name="T125" fmla="*/ 6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9" h="201">
                  <a:moveTo>
                    <a:pt x="42" y="180"/>
                  </a:moveTo>
                  <a:cubicBezTo>
                    <a:pt x="42" y="180"/>
                    <a:pt x="43" y="180"/>
                    <a:pt x="43" y="180"/>
                  </a:cubicBezTo>
                  <a:cubicBezTo>
                    <a:pt x="43" y="181"/>
                    <a:pt x="43" y="181"/>
                    <a:pt x="42" y="181"/>
                  </a:cubicBezTo>
                  <a:cubicBezTo>
                    <a:pt x="42" y="180"/>
                    <a:pt x="42" y="180"/>
                    <a:pt x="42" y="180"/>
                  </a:cubicBezTo>
                  <a:close/>
                  <a:moveTo>
                    <a:pt x="40" y="169"/>
                  </a:moveTo>
                  <a:cubicBezTo>
                    <a:pt x="40" y="169"/>
                    <a:pt x="39" y="169"/>
                    <a:pt x="40" y="170"/>
                  </a:cubicBezTo>
                  <a:cubicBezTo>
                    <a:pt x="40" y="170"/>
                    <a:pt x="40" y="169"/>
                    <a:pt x="40" y="169"/>
                  </a:cubicBezTo>
                  <a:close/>
                  <a:moveTo>
                    <a:pt x="39" y="165"/>
                  </a:moveTo>
                  <a:cubicBezTo>
                    <a:pt x="39" y="165"/>
                    <a:pt x="39" y="165"/>
                    <a:pt x="39" y="165"/>
                  </a:cubicBezTo>
                  <a:cubicBezTo>
                    <a:pt x="39" y="166"/>
                    <a:pt x="39" y="166"/>
                    <a:pt x="40" y="166"/>
                  </a:cubicBezTo>
                  <a:cubicBezTo>
                    <a:pt x="39" y="166"/>
                    <a:pt x="39" y="165"/>
                    <a:pt x="39" y="165"/>
                  </a:cubicBezTo>
                  <a:close/>
                  <a:moveTo>
                    <a:pt x="40" y="172"/>
                  </a:moveTo>
                  <a:cubicBezTo>
                    <a:pt x="40" y="172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lose/>
                  <a:moveTo>
                    <a:pt x="51" y="156"/>
                  </a:moveTo>
                  <a:cubicBezTo>
                    <a:pt x="51" y="157"/>
                    <a:pt x="52" y="157"/>
                    <a:pt x="52" y="158"/>
                  </a:cubicBezTo>
                  <a:cubicBezTo>
                    <a:pt x="52" y="157"/>
                    <a:pt x="52" y="156"/>
                    <a:pt x="51" y="156"/>
                  </a:cubicBezTo>
                  <a:close/>
                  <a:moveTo>
                    <a:pt x="40" y="170"/>
                  </a:moveTo>
                  <a:cubicBezTo>
                    <a:pt x="40" y="171"/>
                    <a:pt x="40" y="171"/>
                    <a:pt x="40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171"/>
                    <a:pt x="40" y="170"/>
                    <a:pt x="40" y="170"/>
                  </a:cubicBezTo>
                  <a:close/>
                  <a:moveTo>
                    <a:pt x="52" y="158"/>
                  </a:moveTo>
                  <a:cubicBezTo>
                    <a:pt x="52" y="158"/>
                    <a:pt x="52" y="159"/>
                    <a:pt x="53" y="159"/>
                  </a:cubicBezTo>
                  <a:cubicBezTo>
                    <a:pt x="53" y="158"/>
                    <a:pt x="52" y="158"/>
                    <a:pt x="52" y="158"/>
                  </a:cubicBezTo>
                  <a:close/>
                  <a:moveTo>
                    <a:pt x="48" y="156"/>
                  </a:moveTo>
                  <a:cubicBezTo>
                    <a:pt x="48" y="156"/>
                    <a:pt x="48" y="157"/>
                    <a:pt x="49" y="157"/>
                  </a:cubicBezTo>
                  <a:cubicBezTo>
                    <a:pt x="49" y="156"/>
                    <a:pt x="49" y="156"/>
                    <a:pt x="48" y="156"/>
                  </a:cubicBezTo>
                  <a:cubicBezTo>
                    <a:pt x="48" y="156"/>
                    <a:pt x="48" y="156"/>
                    <a:pt x="48" y="156"/>
                  </a:cubicBezTo>
                  <a:close/>
                  <a:moveTo>
                    <a:pt x="48" y="155"/>
                  </a:moveTo>
                  <a:cubicBezTo>
                    <a:pt x="48" y="154"/>
                    <a:pt x="48" y="154"/>
                    <a:pt x="48" y="154"/>
                  </a:cubicBezTo>
                  <a:cubicBezTo>
                    <a:pt x="48" y="155"/>
                    <a:pt x="48" y="155"/>
                    <a:pt x="48" y="155"/>
                  </a:cubicBezTo>
                  <a:close/>
                  <a:moveTo>
                    <a:pt x="43" y="159"/>
                  </a:moveTo>
                  <a:cubicBezTo>
                    <a:pt x="43" y="159"/>
                    <a:pt x="43" y="159"/>
                    <a:pt x="43" y="159"/>
                  </a:cubicBezTo>
                  <a:cubicBezTo>
                    <a:pt x="43" y="159"/>
                    <a:pt x="43" y="159"/>
                    <a:pt x="43" y="159"/>
                  </a:cubicBezTo>
                  <a:close/>
                  <a:moveTo>
                    <a:pt x="47" y="154"/>
                  </a:move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lose/>
                  <a:moveTo>
                    <a:pt x="42" y="180"/>
                  </a:moveTo>
                  <a:cubicBezTo>
                    <a:pt x="41" y="180"/>
                    <a:pt x="41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lose/>
                  <a:moveTo>
                    <a:pt x="37" y="179"/>
                  </a:moveTo>
                  <a:cubicBezTo>
                    <a:pt x="37" y="179"/>
                    <a:pt x="37" y="178"/>
                    <a:pt x="36" y="178"/>
                  </a:cubicBezTo>
                  <a:cubicBezTo>
                    <a:pt x="36" y="179"/>
                    <a:pt x="36" y="179"/>
                    <a:pt x="37" y="179"/>
                  </a:cubicBezTo>
                  <a:close/>
                  <a:moveTo>
                    <a:pt x="83" y="144"/>
                  </a:moveTo>
                  <a:cubicBezTo>
                    <a:pt x="83" y="144"/>
                    <a:pt x="84" y="144"/>
                    <a:pt x="84" y="144"/>
                  </a:cubicBezTo>
                  <a:cubicBezTo>
                    <a:pt x="84" y="144"/>
                    <a:pt x="84" y="144"/>
                    <a:pt x="83" y="144"/>
                  </a:cubicBezTo>
                  <a:close/>
                  <a:moveTo>
                    <a:pt x="35" y="179"/>
                  </a:moveTo>
                  <a:cubicBezTo>
                    <a:pt x="35" y="180"/>
                    <a:pt x="35" y="180"/>
                    <a:pt x="35" y="180"/>
                  </a:cubicBezTo>
                  <a:cubicBezTo>
                    <a:pt x="36" y="180"/>
                    <a:pt x="36" y="180"/>
                    <a:pt x="36" y="180"/>
                  </a:cubicBezTo>
                  <a:cubicBezTo>
                    <a:pt x="36" y="180"/>
                    <a:pt x="35" y="180"/>
                    <a:pt x="35" y="179"/>
                  </a:cubicBezTo>
                  <a:close/>
                  <a:moveTo>
                    <a:pt x="37" y="177"/>
                  </a:moveTo>
                  <a:cubicBezTo>
                    <a:pt x="36" y="177"/>
                    <a:pt x="36" y="177"/>
                    <a:pt x="36" y="177"/>
                  </a:cubicBezTo>
                  <a:cubicBezTo>
                    <a:pt x="36" y="177"/>
                    <a:pt x="37" y="177"/>
                    <a:pt x="37" y="177"/>
                  </a:cubicBezTo>
                  <a:close/>
                  <a:moveTo>
                    <a:pt x="53" y="159"/>
                  </a:moveTo>
                  <a:cubicBezTo>
                    <a:pt x="53" y="159"/>
                    <a:pt x="53" y="160"/>
                    <a:pt x="53" y="160"/>
                  </a:cubicBezTo>
                  <a:cubicBezTo>
                    <a:pt x="53" y="159"/>
                    <a:pt x="53" y="159"/>
                    <a:pt x="53" y="159"/>
                  </a:cubicBezTo>
                  <a:close/>
                  <a:moveTo>
                    <a:pt x="36" y="186"/>
                  </a:moveTo>
                  <a:cubicBezTo>
                    <a:pt x="36" y="186"/>
                    <a:pt x="36" y="187"/>
                    <a:pt x="37" y="187"/>
                  </a:cubicBezTo>
                  <a:cubicBezTo>
                    <a:pt x="37" y="187"/>
                    <a:pt x="37" y="186"/>
                    <a:pt x="36" y="186"/>
                  </a:cubicBezTo>
                  <a:close/>
                  <a:moveTo>
                    <a:pt x="36" y="183"/>
                  </a:moveTo>
                  <a:cubicBezTo>
                    <a:pt x="36" y="183"/>
                    <a:pt x="36" y="183"/>
                    <a:pt x="36" y="183"/>
                  </a:cubicBezTo>
                  <a:cubicBezTo>
                    <a:pt x="36" y="184"/>
                    <a:pt x="36" y="184"/>
                    <a:pt x="36" y="184"/>
                  </a:cubicBezTo>
                  <a:cubicBezTo>
                    <a:pt x="36" y="184"/>
                    <a:pt x="36" y="184"/>
                    <a:pt x="36" y="183"/>
                  </a:cubicBezTo>
                  <a:close/>
                  <a:moveTo>
                    <a:pt x="42" y="171"/>
                  </a:moveTo>
                  <a:cubicBezTo>
                    <a:pt x="41" y="171"/>
                    <a:pt x="41" y="172"/>
                    <a:pt x="42" y="172"/>
                  </a:cubicBezTo>
                  <a:cubicBezTo>
                    <a:pt x="42" y="172"/>
                    <a:pt x="41" y="172"/>
                    <a:pt x="41" y="172"/>
                  </a:cubicBezTo>
                  <a:cubicBezTo>
                    <a:pt x="41" y="173"/>
                    <a:pt x="42" y="173"/>
                    <a:pt x="42" y="172"/>
                  </a:cubicBezTo>
                  <a:cubicBezTo>
                    <a:pt x="42" y="172"/>
                    <a:pt x="42" y="172"/>
                    <a:pt x="42" y="172"/>
                  </a:cubicBezTo>
                  <a:cubicBezTo>
                    <a:pt x="42" y="172"/>
                    <a:pt x="42" y="171"/>
                    <a:pt x="42" y="171"/>
                  </a:cubicBezTo>
                  <a:close/>
                  <a:moveTo>
                    <a:pt x="41" y="170"/>
                  </a:moveTo>
                  <a:cubicBezTo>
                    <a:pt x="41" y="169"/>
                    <a:pt x="41" y="169"/>
                    <a:pt x="41" y="169"/>
                  </a:cubicBezTo>
                  <a:cubicBezTo>
                    <a:pt x="41" y="170"/>
                    <a:pt x="41" y="170"/>
                    <a:pt x="41" y="170"/>
                  </a:cubicBezTo>
                  <a:cubicBezTo>
                    <a:pt x="41" y="170"/>
                    <a:pt x="41" y="170"/>
                    <a:pt x="41" y="170"/>
                  </a:cubicBezTo>
                  <a:close/>
                  <a:moveTo>
                    <a:pt x="35" y="178"/>
                  </a:moveTo>
                  <a:cubicBezTo>
                    <a:pt x="35" y="178"/>
                    <a:pt x="35" y="178"/>
                    <a:pt x="35" y="178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35" y="179"/>
                    <a:pt x="35" y="179"/>
                    <a:pt x="35" y="179"/>
                  </a:cubicBezTo>
                  <a:cubicBezTo>
                    <a:pt x="35" y="179"/>
                    <a:pt x="35" y="178"/>
                    <a:pt x="35" y="178"/>
                  </a:cubicBezTo>
                  <a:close/>
                  <a:moveTo>
                    <a:pt x="41" y="168"/>
                  </a:moveTo>
                  <a:cubicBezTo>
                    <a:pt x="41" y="167"/>
                    <a:pt x="41" y="166"/>
                    <a:pt x="41" y="165"/>
                  </a:cubicBezTo>
                  <a:cubicBezTo>
                    <a:pt x="41" y="165"/>
                    <a:pt x="41" y="165"/>
                    <a:pt x="40" y="165"/>
                  </a:cubicBezTo>
                  <a:cubicBezTo>
                    <a:pt x="40" y="166"/>
                    <a:pt x="40" y="166"/>
                    <a:pt x="40" y="166"/>
                  </a:cubicBezTo>
                  <a:cubicBezTo>
                    <a:pt x="40" y="166"/>
                    <a:pt x="40" y="166"/>
                    <a:pt x="40" y="166"/>
                  </a:cubicBezTo>
                  <a:cubicBezTo>
                    <a:pt x="40" y="166"/>
                    <a:pt x="40" y="167"/>
                    <a:pt x="39" y="167"/>
                  </a:cubicBezTo>
                  <a:cubicBezTo>
                    <a:pt x="39" y="167"/>
                    <a:pt x="39" y="167"/>
                    <a:pt x="39" y="167"/>
                  </a:cubicBezTo>
                  <a:cubicBezTo>
                    <a:pt x="39" y="167"/>
                    <a:pt x="40" y="168"/>
                    <a:pt x="40" y="168"/>
                  </a:cubicBezTo>
                  <a:cubicBezTo>
                    <a:pt x="40" y="167"/>
                    <a:pt x="40" y="167"/>
                    <a:pt x="40" y="167"/>
                  </a:cubicBezTo>
                  <a:cubicBezTo>
                    <a:pt x="40" y="167"/>
                    <a:pt x="40" y="167"/>
                    <a:pt x="41" y="167"/>
                  </a:cubicBezTo>
                  <a:cubicBezTo>
                    <a:pt x="41" y="167"/>
                    <a:pt x="40" y="167"/>
                    <a:pt x="40" y="167"/>
                  </a:cubicBezTo>
                  <a:cubicBezTo>
                    <a:pt x="41" y="167"/>
                    <a:pt x="40" y="168"/>
                    <a:pt x="41" y="168"/>
                  </a:cubicBezTo>
                  <a:close/>
                  <a:moveTo>
                    <a:pt x="41" y="175"/>
                  </a:move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lose/>
                  <a:moveTo>
                    <a:pt x="63" y="155"/>
                  </a:moveTo>
                  <a:cubicBezTo>
                    <a:pt x="64" y="155"/>
                    <a:pt x="64" y="155"/>
                    <a:pt x="63" y="155"/>
                  </a:cubicBezTo>
                  <a:cubicBezTo>
                    <a:pt x="64" y="155"/>
                    <a:pt x="64" y="155"/>
                    <a:pt x="64" y="155"/>
                  </a:cubicBezTo>
                  <a:cubicBezTo>
                    <a:pt x="64" y="155"/>
                    <a:pt x="64" y="155"/>
                    <a:pt x="63" y="155"/>
                  </a:cubicBezTo>
                  <a:close/>
                  <a:moveTo>
                    <a:pt x="65" y="152"/>
                  </a:moveTo>
                  <a:cubicBezTo>
                    <a:pt x="65" y="152"/>
                    <a:pt x="65" y="152"/>
                    <a:pt x="65" y="152"/>
                  </a:cubicBezTo>
                  <a:cubicBezTo>
                    <a:pt x="65" y="152"/>
                    <a:pt x="65" y="152"/>
                    <a:pt x="65" y="153"/>
                  </a:cubicBezTo>
                  <a:cubicBezTo>
                    <a:pt x="65" y="153"/>
                    <a:pt x="65" y="153"/>
                    <a:pt x="65" y="153"/>
                  </a:cubicBezTo>
                  <a:cubicBezTo>
                    <a:pt x="65" y="153"/>
                    <a:pt x="65" y="152"/>
                    <a:pt x="65" y="152"/>
                  </a:cubicBezTo>
                  <a:close/>
                  <a:moveTo>
                    <a:pt x="67" y="152"/>
                  </a:moveTo>
                  <a:cubicBezTo>
                    <a:pt x="67" y="152"/>
                    <a:pt x="67" y="152"/>
                    <a:pt x="67" y="152"/>
                  </a:cubicBezTo>
                  <a:cubicBezTo>
                    <a:pt x="67" y="152"/>
                    <a:pt x="67" y="152"/>
                    <a:pt x="67" y="152"/>
                  </a:cubicBezTo>
                  <a:close/>
                  <a:moveTo>
                    <a:pt x="63" y="148"/>
                  </a:moveTo>
                  <a:cubicBezTo>
                    <a:pt x="62" y="149"/>
                    <a:pt x="63" y="149"/>
                    <a:pt x="63" y="150"/>
                  </a:cubicBezTo>
                  <a:cubicBezTo>
                    <a:pt x="63" y="150"/>
                    <a:pt x="63" y="150"/>
                    <a:pt x="64" y="150"/>
                  </a:cubicBezTo>
                  <a:cubicBezTo>
                    <a:pt x="64" y="150"/>
                    <a:pt x="63" y="150"/>
                    <a:pt x="64" y="151"/>
                  </a:cubicBezTo>
                  <a:cubicBezTo>
                    <a:pt x="64" y="150"/>
                    <a:pt x="64" y="151"/>
                    <a:pt x="65" y="151"/>
                  </a:cubicBezTo>
                  <a:cubicBezTo>
                    <a:pt x="65" y="149"/>
                    <a:pt x="63" y="149"/>
                    <a:pt x="63" y="148"/>
                  </a:cubicBezTo>
                  <a:cubicBezTo>
                    <a:pt x="63" y="148"/>
                    <a:pt x="63" y="148"/>
                    <a:pt x="63" y="148"/>
                  </a:cubicBezTo>
                  <a:close/>
                  <a:moveTo>
                    <a:pt x="68" y="145"/>
                  </a:moveTo>
                  <a:cubicBezTo>
                    <a:pt x="68" y="145"/>
                    <a:pt x="68" y="146"/>
                    <a:pt x="68" y="146"/>
                  </a:cubicBezTo>
                  <a:cubicBezTo>
                    <a:pt x="68" y="145"/>
                    <a:pt x="68" y="145"/>
                    <a:pt x="68" y="145"/>
                  </a:cubicBezTo>
                  <a:close/>
                  <a:moveTo>
                    <a:pt x="35" y="177"/>
                  </a:moveTo>
                  <a:cubicBezTo>
                    <a:pt x="35" y="177"/>
                    <a:pt x="35" y="177"/>
                    <a:pt x="34" y="176"/>
                  </a:cubicBezTo>
                  <a:cubicBezTo>
                    <a:pt x="34" y="177"/>
                    <a:pt x="34" y="177"/>
                    <a:pt x="35" y="178"/>
                  </a:cubicBezTo>
                  <a:cubicBezTo>
                    <a:pt x="35" y="177"/>
                    <a:pt x="35" y="178"/>
                    <a:pt x="36" y="178"/>
                  </a:cubicBezTo>
                  <a:cubicBezTo>
                    <a:pt x="35" y="177"/>
                    <a:pt x="36" y="177"/>
                    <a:pt x="35" y="177"/>
                  </a:cubicBezTo>
                  <a:cubicBezTo>
                    <a:pt x="35" y="177"/>
                    <a:pt x="35" y="177"/>
                    <a:pt x="35" y="177"/>
                  </a:cubicBezTo>
                  <a:close/>
                  <a:moveTo>
                    <a:pt x="64" y="151"/>
                  </a:moveTo>
                  <a:cubicBezTo>
                    <a:pt x="64" y="151"/>
                    <a:pt x="64" y="152"/>
                    <a:pt x="64" y="152"/>
                  </a:cubicBezTo>
                  <a:cubicBezTo>
                    <a:pt x="64" y="151"/>
                    <a:pt x="64" y="151"/>
                    <a:pt x="64" y="151"/>
                  </a:cubicBezTo>
                  <a:close/>
                  <a:moveTo>
                    <a:pt x="60" y="149"/>
                  </a:moveTo>
                  <a:cubicBezTo>
                    <a:pt x="60" y="149"/>
                    <a:pt x="60" y="149"/>
                    <a:pt x="60" y="150"/>
                  </a:cubicBezTo>
                  <a:cubicBezTo>
                    <a:pt x="61" y="150"/>
                    <a:pt x="60" y="149"/>
                    <a:pt x="60" y="149"/>
                  </a:cubicBezTo>
                  <a:cubicBezTo>
                    <a:pt x="60" y="149"/>
                    <a:pt x="60" y="149"/>
                    <a:pt x="60" y="149"/>
                  </a:cubicBezTo>
                  <a:close/>
                  <a:moveTo>
                    <a:pt x="78" y="143"/>
                  </a:moveTo>
                  <a:cubicBezTo>
                    <a:pt x="78" y="144"/>
                    <a:pt x="79" y="144"/>
                    <a:pt x="79" y="143"/>
                  </a:cubicBezTo>
                  <a:cubicBezTo>
                    <a:pt x="78" y="143"/>
                    <a:pt x="78" y="143"/>
                    <a:pt x="78" y="143"/>
                  </a:cubicBezTo>
                  <a:close/>
                  <a:moveTo>
                    <a:pt x="69" y="144"/>
                  </a:moveTo>
                  <a:cubicBezTo>
                    <a:pt x="69" y="145"/>
                    <a:pt x="69" y="145"/>
                    <a:pt x="70" y="145"/>
                  </a:cubicBezTo>
                  <a:cubicBezTo>
                    <a:pt x="69" y="145"/>
                    <a:pt x="69" y="144"/>
                    <a:pt x="69" y="144"/>
                  </a:cubicBezTo>
                  <a:close/>
                  <a:moveTo>
                    <a:pt x="79" y="144"/>
                  </a:moveTo>
                  <a:cubicBezTo>
                    <a:pt x="80" y="144"/>
                    <a:pt x="80" y="144"/>
                    <a:pt x="80" y="143"/>
                  </a:cubicBezTo>
                  <a:cubicBezTo>
                    <a:pt x="80" y="143"/>
                    <a:pt x="80" y="143"/>
                    <a:pt x="79" y="144"/>
                  </a:cubicBezTo>
                  <a:close/>
                  <a:moveTo>
                    <a:pt x="79" y="141"/>
                  </a:moveTo>
                  <a:cubicBezTo>
                    <a:pt x="78" y="141"/>
                    <a:pt x="78" y="141"/>
                    <a:pt x="78" y="142"/>
                  </a:cubicBezTo>
                  <a:cubicBezTo>
                    <a:pt x="78" y="142"/>
                    <a:pt x="78" y="142"/>
                    <a:pt x="79" y="141"/>
                  </a:cubicBezTo>
                  <a:close/>
                  <a:moveTo>
                    <a:pt x="78" y="142"/>
                  </a:moveTo>
                  <a:cubicBezTo>
                    <a:pt x="78" y="143"/>
                    <a:pt x="79" y="143"/>
                    <a:pt x="79" y="142"/>
                  </a:cubicBezTo>
                  <a:cubicBezTo>
                    <a:pt x="78" y="143"/>
                    <a:pt x="78" y="142"/>
                    <a:pt x="78" y="142"/>
                  </a:cubicBezTo>
                  <a:close/>
                  <a:moveTo>
                    <a:pt x="59" y="149"/>
                  </a:moveTo>
                  <a:cubicBezTo>
                    <a:pt x="59" y="149"/>
                    <a:pt x="59" y="149"/>
                    <a:pt x="59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60" y="149"/>
                    <a:pt x="59" y="149"/>
                    <a:pt x="59" y="149"/>
                  </a:cubicBezTo>
                  <a:close/>
                  <a:moveTo>
                    <a:pt x="58" y="144"/>
                  </a:moveTo>
                  <a:cubicBezTo>
                    <a:pt x="58" y="144"/>
                    <a:pt x="58" y="145"/>
                    <a:pt x="58" y="145"/>
                  </a:cubicBezTo>
                  <a:cubicBezTo>
                    <a:pt x="58" y="145"/>
                    <a:pt x="58" y="144"/>
                    <a:pt x="58" y="144"/>
                  </a:cubicBezTo>
                  <a:cubicBezTo>
                    <a:pt x="58" y="144"/>
                    <a:pt x="58" y="144"/>
                    <a:pt x="58" y="144"/>
                  </a:cubicBezTo>
                  <a:close/>
                  <a:moveTo>
                    <a:pt x="54" y="137"/>
                  </a:moveTo>
                  <a:cubicBezTo>
                    <a:pt x="54" y="138"/>
                    <a:pt x="54" y="138"/>
                    <a:pt x="54" y="138"/>
                  </a:cubicBezTo>
                  <a:cubicBezTo>
                    <a:pt x="54" y="137"/>
                    <a:pt x="54" y="137"/>
                    <a:pt x="54" y="137"/>
                  </a:cubicBezTo>
                  <a:close/>
                  <a:moveTo>
                    <a:pt x="55" y="154"/>
                  </a:moveTo>
                  <a:cubicBezTo>
                    <a:pt x="55" y="155"/>
                    <a:pt x="55" y="156"/>
                    <a:pt x="56" y="156"/>
                  </a:cubicBezTo>
                  <a:cubicBezTo>
                    <a:pt x="55" y="155"/>
                    <a:pt x="55" y="154"/>
                    <a:pt x="55" y="154"/>
                  </a:cubicBezTo>
                  <a:close/>
                  <a:moveTo>
                    <a:pt x="54" y="140"/>
                  </a:moveTo>
                  <a:cubicBezTo>
                    <a:pt x="54" y="141"/>
                    <a:pt x="55" y="141"/>
                    <a:pt x="55" y="141"/>
                  </a:cubicBezTo>
                  <a:cubicBezTo>
                    <a:pt x="55" y="142"/>
                    <a:pt x="56" y="143"/>
                    <a:pt x="56" y="144"/>
                  </a:cubicBezTo>
                  <a:cubicBezTo>
                    <a:pt x="56" y="144"/>
                    <a:pt x="57" y="144"/>
                    <a:pt x="57" y="144"/>
                  </a:cubicBezTo>
                  <a:cubicBezTo>
                    <a:pt x="56" y="144"/>
                    <a:pt x="56" y="143"/>
                    <a:pt x="56" y="142"/>
                  </a:cubicBezTo>
                  <a:cubicBezTo>
                    <a:pt x="56" y="142"/>
                    <a:pt x="57" y="142"/>
                    <a:pt x="57" y="142"/>
                  </a:cubicBezTo>
                  <a:cubicBezTo>
                    <a:pt x="57" y="143"/>
                    <a:pt x="57" y="143"/>
                    <a:pt x="58" y="143"/>
                  </a:cubicBezTo>
                  <a:cubicBezTo>
                    <a:pt x="58" y="142"/>
                    <a:pt x="57" y="141"/>
                    <a:pt x="56" y="142"/>
                  </a:cubicBezTo>
                  <a:cubicBezTo>
                    <a:pt x="56" y="141"/>
                    <a:pt x="55" y="141"/>
                    <a:pt x="55" y="140"/>
                  </a:cubicBezTo>
                  <a:cubicBezTo>
                    <a:pt x="56" y="140"/>
                    <a:pt x="56" y="141"/>
                    <a:pt x="56" y="141"/>
                  </a:cubicBezTo>
                  <a:cubicBezTo>
                    <a:pt x="56" y="141"/>
                    <a:pt x="56" y="141"/>
                    <a:pt x="56" y="141"/>
                  </a:cubicBezTo>
                  <a:cubicBezTo>
                    <a:pt x="56" y="141"/>
                    <a:pt x="56" y="140"/>
                    <a:pt x="56" y="140"/>
                  </a:cubicBezTo>
                  <a:cubicBezTo>
                    <a:pt x="56" y="140"/>
                    <a:pt x="56" y="140"/>
                    <a:pt x="56" y="140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4" y="140"/>
                    <a:pt x="54" y="139"/>
                    <a:pt x="54" y="138"/>
                  </a:cubicBezTo>
                  <a:cubicBezTo>
                    <a:pt x="54" y="138"/>
                    <a:pt x="54" y="139"/>
                    <a:pt x="54" y="139"/>
                  </a:cubicBezTo>
                  <a:cubicBezTo>
                    <a:pt x="54" y="139"/>
                    <a:pt x="54" y="139"/>
                    <a:pt x="54" y="139"/>
                  </a:cubicBezTo>
                  <a:cubicBezTo>
                    <a:pt x="54" y="139"/>
                    <a:pt x="54" y="139"/>
                    <a:pt x="54" y="139"/>
                  </a:cubicBezTo>
                  <a:cubicBezTo>
                    <a:pt x="54" y="140"/>
                    <a:pt x="54" y="140"/>
                    <a:pt x="54" y="140"/>
                  </a:cubicBezTo>
                  <a:cubicBezTo>
                    <a:pt x="54" y="140"/>
                    <a:pt x="54" y="140"/>
                    <a:pt x="54" y="140"/>
                  </a:cubicBezTo>
                  <a:close/>
                  <a:moveTo>
                    <a:pt x="58" y="146"/>
                  </a:moveTo>
                  <a:cubicBezTo>
                    <a:pt x="58" y="146"/>
                    <a:pt x="58" y="147"/>
                    <a:pt x="58" y="147"/>
                  </a:cubicBezTo>
                  <a:cubicBezTo>
                    <a:pt x="58" y="147"/>
                    <a:pt x="58" y="146"/>
                    <a:pt x="58" y="146"/>
                  </a:cubicBezTo>
                  <a:cubicBezTo>
                    <a:pt x="58" y="146"/>
                    <a:pt x="58" y="146"/>
                    <a:pt x="58" y="146"/>
                  </a:cubicBezTo>
                  <a:close/>
                  <a:moveTo>
                    <a:pt x="58" y="161"/>
                  </a:moveTo>
                  <a:cubicBezTo>
                    <a:pt x="58" y="161"/>
                    <a:pt x="57" y="160"/>
                    <a:pt x="57" y="159"/>
                  </a:cubicBezTo>
                  <a:cubicBezTo>
                    <a:pt x="57" y="160"/>
                    <a:pt x="57" y="161"/>
                    <a:pt x="58" y="161"/>
                  </a:cubicBezTo>
                  <a:close/>
                  <a:moveTo>
                    <a:pt x="61" y="147"/>
                  </a:moveTo>
                  <a:cubicBezTo>
                    <a:pt x="61" y="148"/>
                    <a:pt x="60" y="147"/>
                    <a:pt x="60" y="147"/>
                  </a:cubicBezTo>
                  <a:cubicBezTo>
                    <a:pt x="61" y="148"/>
                    <a:pt x="60" y="148"/>
                    <a:pt x="61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1" y="148"/>
                    <a:pt x="61" y="148"/>
                    <a:pt x="61" y="147"/>
                  </a:cubicBezTo>
                  <a:close/>
                  <a:moveTo>
                    <a:pt x="59" y="147"/>
                  </a:moveTo>
                  <a:cubicBezTo>
                    <a:pt x="59" y="147"/>
                    <a:pt x="60" y="147"/>
                    <a:pt x="60" y="147"/>
                  </a:cubicBezTo>
                  <a:cubicBezTo>
                    <a:pt x="60" y="147"/>
                    <a:pt x="60" y="147"/>
                    <a:pt x="59" y="147"/>
                  </a:cubicBezTo>
                  <a:close/>
                  <a:moveTo>
                    <a:pt x="54" y="153"/>
                  </a:moveTo>
                  <a:cubicBezTo>
                    <a:pt x="54" y="153"/>
                    <a:pt x="54" y="154"/>
                    <a:pt x="54" y="153"/>
                  </a:cubicBezTo>
                  <a:cubicBezTo>
                    <a:pt x="54" y="153"/>
                    <a:pt x="54" y="153"/>
                    <a:pt x="54" y="153"/>
                  </a:cubicBezTo>
                  <a:close/>
                  <a:moveTo>
                    <a:pt x="56" y="153"/>
                  </a:moveTo>
                  <a:cubicBezTo>
                    <a:pt x="56" y="153"/>
                    <a:pt x="56" y="154"/>
                    <a:pt x="56" y="154"/>
                  </a:cubicBezTo>
                  <a:cubicBezTo>
                    <a:pt x="56" y="153"/>
                    <a:pt x="56" y="153"/>
                    <a:pt x="56" y="153"/>
                  </a:cubicBezTo>
                  <a:close/>
                  <a:moveTo>
                    <a:pt x="56" y="158"/>
                  </a:moveTo>
                  <a:cubicBezTo>
                    <a:pt x="56" y="158"/>
                    <a:pt x="56" y="158"/>
                    <a:pt x="56" y="158"/>
                  </a:cubicBezTo>
                  <a:cubicBezTo>
                    <a:pt x="56" y="158"/>
                    <a:pt x="56" y="159"/>
                    <a:pt x="57" y="159"/>
                  </a:cubicBezTo>
                  <a:cubicBezTo>
                    <a:pt x="57" y="158"/>
                    <a:pt x="56" y="158"/>
                    <a:pt x="56" y="158"/>
                  </a:cubicBezTo>
                  <a:close/>
                  <a:moveTo>
                    <a:pt x="8" y="194"/>
                  </a:moveTo>
                  <a:cubicBezTo>
                    <a:pt x="8" y="194"/>
                    <a:pt x="8" y="194"/>
                    <a:pt x="8" y="194"/>
                  </a:cubicBezTo>
                  <a:cubicBezTo>
                    <a:pt x="8" y="194"/>
                    <a:pt x="8" y="195"/>
                    <a:pt x="8" y="195"/>
                  </a:cubicBezTo>
                  <a:cubicBezTo>
                    <a:pt x="8" y="195"/>
                    <a:pt x="9" y="195"/>
                    <a:pt x="9" y="195"/>
                  </a:cubicBezTo>
                  <a:cubicBezTo>
                    <a:pt x="9" y="195"/>
                    <a:pt x="8" y="195"/>
                    <a:pt x="8" y="194"/>
                  </a:cubicBezTo>
                  <a:close/>
                  <a:moveTo>
                    <a:pt x="14" y="187"/>
                  </a:moveTo>
                  <a:cubicBezTo>
                    <a:pt x="14" y="187"/>
                    <a:pt x="14" y="187"/>
                    <a:pt x="14" y="187"/>
                  </a:cubicBezTo>
                  <a:cubicBezTo>
                    <a:pt x="14" y="187"/>
                    <a:pt x="14" y="187"/>
                    <a:pt x="14" y="187"/>
                  </a:cubicBezTo>
                  <a:cubicBezTo>
                    <a:pt x="14" y="187"/>
                    <a:pt x="14" y="187"/>
                    <a:pt x="13" y="187"/>
                  </a:cubicBezTo>
                  <a:cubicBezTo>
                    <a:pt x="14" y="187"/>
                    <a:pt x="14" y="187"/>
                    <a:pt x="14" y="187"/>
                  </a:cubicBezTo>
                  <a:cubicBezTo>
                    <a:pt x="14" y="187"/>
                    <a:pt x="14" y="187"/>
                    <a:pt x="14" y="187"/>
                  </a:cubicBezTo>
                  <a:close/>
                  <a:moveTo>
                    <a:pt x="13" y="187"/>
                  </a:moveTo>
                  <a:cubicBezTo>
                    <a:pt x="13" y="187"/>
                    <a:pt x="13" y="188"/>
                    <a:pt x="13" y="188"/>
                  </a:cubicBezTo>
                  <a:cubicBezTo>
                    <a:pt x="13" y="188"/>
                    <a:pt x="14" y="187"/>
                    <a:pt x="13" y="188"/>
                  </a:cubicBezTo>
                  <a:cubicBezTo>
                    <a:pt x="13" y="188"/>
                    <a:pt x="13" y="188"/>
                    <a:pt x="13" y="188"/>
                  </a:cubicBezTo>
                  <a:cubicBezTo>
                    <a:pt x="13" y="188"/>
                    <a:pt x="13" y="187"/>
                    <a:pt x="13" y="187"/>
                  </a:cubicBezTo>
                  <a:close/>
                  <a:moveTo>
                    <a:pt x="14" y="190"/>
                  </a:moveTo>
                  <a:cubicBezTo>
                    <a:pt x="14" y="190"/>
                    <a:pt x="14" y="190"/>
                    <a:pt x="14" y="190"/>
                  </a:cubicBezTo>
                  <a:cubicBezTo>
                    <a:pt x="14" y="190"/>
                    <a:pt x="14" y="190"/>
                    <a:pt x="14" y="191"/>
                  </a:cubicBezTo>
                  <a:cubicBezTo>
                    <a:pt x="14" y="190"/>
                    <a:pt x="14" y="190"/>
                    <a:pt x="14" y="190"/>
                  </a:cubicBezTo>
                  <a:cubicBezTo>
                    <a:pt x="14" y="190"/>
                    <a:pt x="14" y="190"/>
                    <a:pt x="14" y="190"/>
                  </a:cubicBezTo>
                  <a:close/>
                  <a:moveTo>
                    <a:pt x="14" y="188"/>
                  </a:moveTo>
                  <a:cubicBezTo>
                    <a:pt x="14" y="188"/>
                    <a:pt x="14" y="188"/>
                    <a:pt x="14" y="189"/>
                  </a:cubicBezTo>
                  <a:cubicBezTo>
                    <a:pt x="14" y="189"/>
                    <a:pt x="14" y="189"/>
                    <a:pt x="14" y="189"/>
                  </a:cubicBezTo>
                  <a:cubicBezTo>
                    <a:pt x="14" y="189"/>
                    <a:pt x="14" y="188"/>
                    <a:pt x="14" y="188"/>
                  </a:cubicBezTo>
                  <a:close/>
                  <a:moveTo>
                    <a:pt x="13" y="189"/>
                  </a:moveTo>
                  <a:cubicBezTo>
                    <a:pt x="13" y="190"/>
                    <a:pt x="13" y="191"/>
                    <a:pt x="13" y="191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3" y="191"/>
                    <a:pt x="13" y="190"/>
                    <a:pt x="13" y="190"/>
                  </a:cubicBezTo>
                  <a:cubicBezTo>
                    <a:pt x="13" y="190"/>
                    <a:pt x="12" y="190"/>
                    <a:pt x="13" y="189"/>
                  </a:cubicBezTo>
                  <a:cubicBezTo>
                    <a:pt x="12" y="189"/>
                    <a:pt x="12" y="189"/>
                    <a:pt x="12" y="189"/>
                  </a:cubicBezTo>
                  <a:cubicBezTo>
                    <a:pt x="12" y="190"/>
                    <a:pt x="12" y="189"/>
                    <a:pt x="12" y="190"/>
                  </a:cubicBezTo>
                  <a:cubicBezTo>
                    <a:pt x="12" y="190"/>
                    <a:pt x="12" y="191"/>
                    <a:pt x="12" y="192"/>
                  </a:cubicBezTo>
                  <a:cubicBezTo>
                    <a:pt x="12" y="193"/>
                    <a:pt x="13" y="192"/>
                    <a:pt x="13" y="193"/>
                  </a:cubicBezTo>
                  <a:cubicBezTo>
                    <a:pt x="13" y="193"/>
                    <a:pt x="12" y="193"/>
                    <a:pt x="12" y="193"/>
                  </a:cubicBezTo>
                  <a:cubicBezTo>
                    <a:pt x="12" y="194"/>
                    <a:pt x="13" y="194"/>
                    <a:pt x="13" y="195"/>
                  </a:cubicBezTo>
                  <a:cubicBezTo>
                    <a:pt x="13" y="195"/>
                    <a:pt x="13" y="196"/>
                    <a:pt x="13" y="196"/>
                  </a:cubicBezTo>
                  <a:cubicBezTo>
                    <a:pt x="14" y="195"/>
                    <a:pt x="13" y="195"/>
                    <a:pt x="13" y="194"/>
                  </a:cubicBezTo>
                  <a:cubicBezTo>
                    <a:pt x="13" y="194"/>
                    <a:pt x="13" y="194"/>
                    <a:pt x="13" y="193"/>
                  </a:cubicBezTo>
                  <a:cubicBezTo>
                    <a:pt x="13" y="193"/>
                    <a:pt x="13" y="192"/>
                    <a:pt x="13" y="192"/>
                  </a:cubicBezTo>
                  <a:cubicBezTo>
                    <a:pt x="13" y="191"/>
                    <a:pt x="14" y="190"/>
                    <a:pt x="13" y="189"/>
                  </a:cubicBezTo>
                  <a:close/>
                  <a:moveTo>
                    <a:pt x="12" y="188"/>
                  </a:moveTo>
                  <a:cubicBezTo>
                    <a:pt x="12" y="188"/>
                    <a:pt x="12" y="189"/>
                    <a:pt x="13" y="189"/>
                  </a:cubicBezTo>
                  <a:cubicBezTo>
                    <a:pt x="13" y="189"/>
                    <a:pt x="13" y="188"/>
                    <a:pt x="13" y="188"/>
                  </a:cubicBezTo>
                  <a:cubicBezTo>
                    <a:pt x="13" y="188"/>
                    <a:pt x="13" y="188"/>
                    <a:pt x="13" y="188"/>
                  </a:cubicBezTo>
                  <a:cubicBezTo>
                    <a:pt x="12" y="187"/>
                    <a:pt x="12" y="188"/>
                    <a:pt x="12" y="188"/>
                  </a:cubicBezTo>
                  <a:close/>
                  <a:moveTo>
                    <a:pt x="16" y="181"/>
                  </a:moveTo>
                  <a:cubicBezTo>
                    <a:pt x="16" y="181"/>
                    <a:pt x="16" y="181"/>
                    <a:pt x="16" y="180"/>
                  </a:cubicBezTo>
                  <a:cubicBezTo>
                    <a:pt x="15" y="181"/>
                    <a:pt x="16" y="181"/>
                    <a:pt x="16" y="181"/>
                  </a:cubicBezTo>
                  <a:close/>
                  <a:moveTo>
                    <a:pt x="10" y="181"/>
                  </a:moveTo>
                  <a:cubicBezTo>
                    <a:pt x="10" y="181"/>
                    <a:pt x="10" y="181"/>
                    <a:pt x="11" y="181"/>
                  </a:cubicBezTo>
                  <a:cubicBezTo>
                    <a:pt x="11" y="181"/>
                    <a:pt x="10" y="180"/>
                    <a:pt x="10" y="181"/>
                  </a:cubicBezTo>
                  <a:close/>
                  <a:moveTo>
                    <a:pt x="15" y="180"/>
                  </a:moveTo>
                  <a:cubicBezTo>
                    <a:pt x="15" y="180"/>
                    <a:pt x="15" y="180"/>
                    <a:pt x="16" y="180"/>
                  </a:cubicBezTo>
                  <a:cubicBezTo>
                    <a:pt x="16" y="180"/>
                    <a:pt x="16" y="180"/>
                    <a:pt x="16" y="180"/>
                  </a:cubicBezTo>
                  <a:cubicBezTo>
                    <a:pt x="16" y="180"/>
                    <a:pt x="16" y="179"/>
                    <a:pt x="15" y="180"/>
                  </a:cubicBezTo>
                  <a:close/>
                  <a:moveTo>
                    <a:pt x="16" y="182"/>
                  </a:moveTo>
                  <a:cubicBezTo>
                    <a:pt x="16" y="182"/>
                    <a:pt x="16" y="182"/>
                    <a:pt x="16" y="181"/>
                  </a:cubicBezTo>
                  <a:cubicBezTo>
                    <a:pt x="16" y="181"/>
                    <a:pt x="16" y="182"/>
                    <a:pt x="15" y="182"/>
                  </a:cubicBezTo>
                  <a:cubicBezTo>
                    <a:pt x="16" y="182"/>
                    <a:pt x="16" y="182"/>
                    <a:pt x="16" y="182"/>
                  </a:cubicBezTo>
                  <a:close/>
                  <a:moveTo>
                    <a:pt x="16" y="184"/>
                  </a:moveTo>
                  <a:cubicBezTo>
                    <a:pt x="16" y="184"/>
                    <a:pt x="16" y="184"/>
                    <a:pt x="16" y="184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6" y="185"/>
                    <a:pt x="16" y="185"/>
                    <a:pt x="16" y="184"/>
                  </a:cubicBezTo>
                  <a:close/>
                  <a:moveTo>
                    <a:pt x="16" y="184"/>
                  </a:moveTo>
                  <a:cubicBezTo>
                    <a:pt x="16" y="184"/>
                    <a:pt x="16" y="184"/>
                    <a:pt x="16" y="184"/>
                  </a:cubicBezTo>
                  <a:cubicBezTo>
                    <a:pt x="16" y="184"/>
                    <a:pt x="16" y="184"/>
                    <a:pt x="16" y="183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4"/>
                    <a:pt x="16" y="184"/>
                    <a:pt x="16" y="184"/>
                  </a:cubicBezTo>
                  <a:close/>
                  <a:moveTo>
                    <a:pt x="16" y="186"/>
                  </a:moveTo>
                  <a:cubicBezTo>
                    <a:pt x="16" y="186"/>
                    <a:pt x="16" y="186"/>
                    <a:pt x="16" y="186"/>
                  </a:cubicBezTo>
                  <a:cubicBezTo>
                    <a:pt x="16" y="187"/>
                    <a:pt x="16" y="187"/>
                    <a:pt x="17" y="187"/>
                  </a:cubicBezTo>
                  <a:cubicBezTo>
                    <a:pt x="17" y="187"/>
                    <a:pt x="16" y="187"/>
                    <a:pt x="16" y="186"/>
                  </a:cubicBezTo>
                  <a:close/>
                  <a:moveTo>
                    <a:pt x="3" y="195"/>
                  </a:moveTo>
                  <a:cubicBezTo>
                    <a:pt x="2" y="195"/>
                    <a:pt x="2" y="195"/>
                    <a:pt x="2" y="195"/>
                  </a:cubicBezTo>
                  <a:cubicBezTo>
                    <a:pt x="2" y="195"/>
                    <a:pt x="2" y="194"/>
                    <a:pt x="1" y="194"/>
                  </a:cubicBezTo>
                  <a:cubicBezTo>
                    <a:pt x="1" y="194"/>
                    <a:pt x="1" y="194"/>
                    <a:pt x="1" y="194"/>
                  </a:cubicBezTo>
                  <a:cubicBezTo>
                    <a:pt x="1" y="199"/>
                    <a:pt x="1" y="199"/>
                    <a:pt x="1" y="199"/>
                  </a:cubicBezTo>
                  <a:cubicBezTo>
                    <a:pt x="1" y="199"/>
                    <a:pt x="1" y="200"/>
                    <a:pt x="1" y="200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2" y="201"/>
                    <a:pt x="2" y="201"/>
                    <a:pt x="2" y="201"/>
                  </a:cubicBezTo>
                  <a:cubicBezTo>
                    <a:pt x="2" y="200"/>
                    <a:pt x="2" y="200"/>
                    <a:pt x="2" y="199"/>
                  </a:cubicBezTo>
                  <a:cubicBezTo>
                    <a:pt x="2" y="199"/>
                    <a:pt x="2" y="199"/>
                    <a:pt x="1" y="198"/>
                  </a:cubicBezTo>
                  <a:cubicBezTo>
                    <a:pt x="2" y="197"/>
                    <a:pt x="2" y="196"/>
                    <a:pt x="2" y="195"/>
                  </a:cubicBezTo>
                  <a:cubicBezTo>
                    <a:pt x="2" y="195"/>
                    <a:pt x="2" y="196"/>
                    <a:pt x="3" y="196"/>
                  </a:cubicBezTo>
                  <a:cubicBezTo>
                    <a:pt x="3" y="196"/>
                    <a:pt x="3" y="196"/>
                    <a:pt x="3" y="195"/>
                  </a:cubicBezTo>
                  <a:close/>
                  <a:moveTo>
                    <a:pt x="1" y="193"/>
                  </a:moveTo>
                  <a:cubicBezTo>
                    <a:pt x="1" y="193"/>
                    <a:pt x="1" y="193"/>
                    <a:pt x="1" y="193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1" y="193"/>
                    <a:pt x="1" y="193"/>
                    <a:pt x="1" y="193"/>
                  </a:cubicBezTo>
                  <a:close/>
                  <a:moveTo>
                    <a:pt x="148" y="7"/>
                  </a:moveTo>
                  <a:cubicBezTo>
                    <a:pt x="148" y="7"/>
                    <a:pt x="148" y="7"/>
                    <a:pt x="147" y="7"/>
                  </a:cubicBezTo>
                  <a:cubicBezTo>
                    <a:pt x="147" y="7"/>
                    <a:pt x="146" y="7"/>
                    <a:pt x="146" y="8"/>
                  </a:cubicBezTo>
                  <a:cubicBezTo>
                    <a:pt x="145" y="7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7"/>
                    <a:pt x="144" y="8"/>
                    <a:pt x="144" y="7"/>
                  </a:cubicBezTo>
                  <a:cubicBezTo>
                    <a:pt x="144" y="8"/>
                    <a:pt x="143" y="8"/>
                    <a:pt x="143" y="8"/>
                  </a:cubicBezTo>
                  <a:cubicBezTo>
                    <a:pt x="143" y="8"/>
                    <a:pt x="142" y="8"/>
                    <a:pt x="142" y="8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2" y="8"/>
                    <a:pt x="142" y="8"/>
                    <a:pt x="141" y="8"/>
                  </a:cubicBezTo>
                  <a:cubicBezTo>
                    <a:pt x="141" y="8"/>
                    <a:pt x="142" y="8"/>
                    <a:pt x="141" y="8"/>
                  </a:cubicBezTo>
                  <a:cubicBezTo>
                    <a:pt x="141" y="8"/>
                    <a:pt x="141" y="8"/>
                    <a:pt x="140" y="8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39" y="8"/>
                    <a:pt x="138" y="9"/>
                    <a:pt x="136" y="8"/>
                  </a:cubicBezTo>
                  <a:cubicBezTo>
                    <a:pt x="136" y="8"/>
                    <a:pt x="136" y="8"/>
                    <a:pt x="136" y="9"/>
                  </a:cubicBezTo>
                  <a:cubicBezTo>
                    <a:pt x="137" y="9"/>
                    <a:pt x="137" y="9"/>
                    <a:pt x="138" y="9"/>
                  </a:cubicBezTo>
                  <a:cubicBezTo>
                    <a:pt x="137" y="10"/>
                    <a:pt x="139" y="9"/>
                    <a:pt x="140" y="9"/>
                  </a:cubicBezTo>
                  <a:cubicBezTo>
                    <a:pt x="141" y="9"/>
                    <a:pt x="142" y="9"/>
                    <a:pt x="143" y="8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2" y="9"/>
                    <a:pt x="142" y="9"/>
                  </a:cubicBezTo>
                  <a:cubicBezTo>
                    <a:pt x="142" y="9"/>
                    <a:pt x="143" y="9"/>
                    <a:pt x="143" y="10"/>
                  </a:cubicBezTo>
                  <a:cubicBezTo>
                    <a:pt x="142" y="10"/>
                    <a:pt x="141" y="10"/>
                    <a:pt x="142" y="11"/>
                  </a:cubicBezTo>
                  <a:cubicBezTo>
                    <a:pt x="142" y="11"/>
                    <a:pt x="143" y="11"/>
                    <a:pt x="143" y="11"/>
                  </a:cubicBezTo>
                  <a:cubicBezTo>
                    <a:pt x="142" y="12"/>
                    <a:pt x="141" y="11"/>
                    <a:pt x="140" y="12"/>
                  </a:cubicBezTo>
                  <a:cubicBezTo>
                    <a:pt x="142" y="12"/>
                    <a:pt x="143" y="12"/>
                    <a:pt x="144" y="12"/>
                  </a:cubicBezTo>
                  <a:cubicBezTo>
                    <a:pt x="144" y="12"/>
                    <a:pt x="143" y="12"/>
                    <a:pt x="142" y="12"/>
                  </a:cubicBezTo>
                  <a:cubicBezTo>
                    <a:pt x="143" y="13"/>
                    <a:pt x="143" y="12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1" y="14"/>
                    <a:pt x="141" y="14"/>
                    <a:pt x="140" y="14"/>
                  </a:cubicBezTo>
                  <a:cubicBezTo>
                    <a:pt x="139" y="14"/>
                    <a:pt x="138" y="14"/>
                    <a:pt x="138" y="15"/>
                  </a:cubicBezTo>
                  <a:cubicBezTo>
                    <a:pt x="137" y="14"/>
                    <a:pt x="137" y="15"/>
                    <a:pt x="136" y="15"/>
                  </a:cubicBezTo>
                  <a:cubicBezTo>
                    <a:pt x="136" y="14"/>
                    <a:pt x="137" y="14"/>
                    <a:pt x="137" y="14"/>
                  </a:cubicBezTo>
                  <a:cubicBezTo>
                    <a:pt x="137" y="14"/>
                    <a:pt x="137" y="14"/>
                    <a:pt x="136" y="14"/>
                  </a:cubicBezTo>
                  <a:cubicBezTo>
                    <a:pt x="136" y="14"/>
                    <a:pt x="136" y="15"/>
                    <a:pt x="136" y="15"/>
                  </a:cubicBezTo>
                  <a:cubicBezTo>
                    <a:pt x="136" y="15"/>
                    <a:pt x="135" y="15"/>
                    <a:pt x="135" y="16"/>
                  </a:cubicBezTo>
                  <a:cubicBezTo>
                    <a:pt x="135" y="16"/>
                    <a:pt x="135" y="16"/>
                    <a:pt x="135" y="16"/>
                  </a:cubicBezTo>
                  <a:cubicBezTo>
                    <a:pt x="134" y="16"/>
                    <a:pt x="134" y="16"/>
                    <a:pt x="134" y="17"/>
                  </a:cubicBezTo>
                  <a:cubicBezTo>
                    <a:pt x="134" y="17"/>
                    <a:pt x="134" y="17"/>
                    <a:pt x="134" y="17"/>
                  </a:cubicBezTo>
                  <a:cubicBezTo>
                    <a:pt x="134" y="17"/>
                    <a:pt x="134" y="17"/>
                    <a:pt x="134" y="16"/>
                  </a:cubicBezTo>
                  <a:cubicBezTo>
                    <a:pt x="133" y="16"/>
                    <a:pt x="133" y="17"/>
                    <a:pt x="132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2" y="18"/>
                    <a:pt x="131" y="18"/>
                    <a:pt x="131" y="18"/>
                  </a:cubicBezTo>
                  <a:cubicBezTo>
                    <a:pt x="132" y="18"/>
                    <a:pt x="133" y="17"/>
                    <a:pt x="134" y="18"/>
                  </a:cubicBezTo>
                  <a:cubicBezTo>
                    <a:pt x="134" y="17"/>
                    <a:pt x="135" y="17"/>
                    <a:pt x="135" y="17"/>
                  </a:cubicBezTo>
                  <a:cubicBezTo>
                    <a:pt x="136" y="17"/>
                    <a:pt x="137" y="17"/>
                    <a:pt x="137" y="16"/>
                  </a:cubicBezTo>
                  <a:cubicBezTo>
                    <a:pt x="137" y="16"/>
                    <a:pt x="138" y="16"/>
                    <a:pt x="138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8" y="16"/>
                    <a:pt x="139" y="16"/>
                    <a:pt x="139" y="16"/>
                  </a:cubicBezTo>
                  <a:cubicBezTo>
                    <a:pt x="139" y="16"/>
                    <a:pt x="138" y="16"/>
                    <a:pt x="139" y="16"/>
                  </a:cubicBezTo>
                  <a:cubicBezTo>
                    <a:pt x="139" y="17"/>
                    <a:pt x="138" y="17"/>
                    <a:pt x="138" y="17"/>
                  </a:cubicBezTo>
                  <a:cubicBezTo>
                    <a:pt x="137" y="18"/>
                    <a:pt x="136" y="18"/>
                    <a:pt x="136" y="17"/>
                  </a:cubicBezTo>
                  <a:cubicBezTo>
                    <a:pt x="136" y="18"/>
                    <a:pt x="136" y="18"/>
                    <a:pt x="136" y="18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5" y="19"/>
                    <a:pt x="136" y="19"/>
                    <a:pt x="136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6" y="20"/>
                    <a:pt x="137" y="20"/>
                    <a:pt x="137" y="20"/>
                  </a:cubicBezTo>
                  <a:cubicBezTo>
                    <a:pt x="137" y="20"/>
                    <a:pt x="137" y="20"/>
                    <a:pt x="137" y="20"/>
                  </a:cubicBezTo>
                  <a:cubicBezTo>
                    <a:pt x="138" y="19"/>
                    <a:pt x="137" y="20"/>
                    <a:pt x="137" y="20"/>
                  </a:cubicBezTo>
                  <a:cubicBezTo>
                    <a:pt x="138" y="20"/>
                    <a:pt x="137" y="19"/>
                    <a:pt x="138" y="19"/>
                  </a:cubicBezTo>
                  <a:cubicBezTo>
                    <a:pt x="138" y="19"/>
                    <a:pt x="138" y="20"/>
                    <a:pt x="138" y="20"/>
                  </a:cubicBezTo>
                  <a:cubicBezTo>
                    <a:pt x="138" y="20"/>
                    <a:pt x="138" y="20"/>
                    <a:pt x="138" y="19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40" y="20"/>
                  </a:cubicBezTo>
                  <a:cubicBezTo>
                    <a:pt x="140" y="20"/>
                    <a:pt x="139" y="20"/>
                    <a:pt x="139" y="20"/>
                  </a:cubicBezTo>
                  <a:cubicBezTo>
                    <a:pt x="139" y="20"/>
                    <a:pt x="138" y="21"/>
                    <a:pt x="138" y="21"/>
                  </a:cubicBezTo>
                  <a:cubicBezTo>
                    <a:pt x="138" y="21"/>
                    <a:pt x="138" y="21"/>
                    <a:pt x="137" y="21"/>
                  </a:cubicBezTo>
                  <a:cubicBezTo>
                    <a:pt x="137" y="22"/>
                    <a:pt x="136" y="22"/>
                    <a:pt x="136" y="23"/>
                  </a:cubicBezTo>
                  <a:cubicBezTo>
                    <a:pt x="137" y="23"/>
                    <a:pt x="137" y="23"/>
                    <a:pt x="138" y="23"/>
                  </a:cubicBezTo>
                  <a:cubicBezTo>
                    <a:pt x="138" y="23"/>
                    <a:pt x="140" y="23"/>
                    <a:pt x="140" y="23"/>
                  </a:cubicBezTo>
                  <a:cubicBezTo>
                    <a:pt x="140" y="23"/>
                    <a:pt x="140" y="23"/>
                    <a:pt x="140" y="23"/>
                  </a:cubicBezTo>
                  <a:cubicBezTo>
                    <a:pt x="139" y="23"/>
                    <a:pt x="139" y="24"/>
                    <a:pt x="139" y="24"/>
                  </a:cubicBezTo>
                  <a:cubicBezTo>
                    <a:pt x="139" y="24"/>
                    <a:pt x="139" y="23"/>
                    <a:pt x="138" y="23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38" y="23"/>
                    <a:pt x="137" y="24"/>
                    <a:pt x="136" y="24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5" y="24"/>
                    <a:pt x="134" y="23"/>
                    <a:pt x="134" y="24"/>
                  </a:cubicBezTo>
                  <a:cubicBezTo>
                    <a:pt x="134" y="24"/>
                    <a:pt x="134" y="24"/>
                    <a:pt x="134" y="25"/>
                  </a:cubicBezTo>
                  <a:cubicBezTo>
                    <a:pt x="134" y="25"/>
                    <a:pt x="134" y="24"/>
                    <a:pt x="134" y="24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3" y="25"/>
                    <a:pt x="133" y="24"/>
                    <a:pt x="132" y="25"/>
                  </a:cubicBezTo>
                  <a:cubicBezTo>
                    <a:pt x="132" y="25"/>
                    <a:pt x="132" y="26"/>
                    <a:pt x="132" y="26"/>
                  </a:cubicBezTo>
                  <a:cubicBezTo>
                    <a:pt x="133" y="26"/>
                    <a:pt x="133" y="26"/>
                    <a:pt x="133" y="26"/>
                  </a:cubicBezTo>
                  <a:cubicBezTo>
                    <a:pt x="133" y="26"/>
                    <a:pt x="133" y="26"/>
                    <a:pt x="133" y="26"/>
                  </a:cubicBezTo>
                  <a:cubicBezTo>
                    <a:pt x="133" y="26"/>
                    <a:pt x="132" y="26"/>
                    <a:pt x="131" y="26"/>
                  </a:cubicBezTo>
                  <a:cubicBezTo>
                    <a:pt x="132" y="26"/>
                    <a:pt x="131" y="26"/>
                    <a:pt x="130" y="26"/>
                  </a:cubicBezTo>
                  <a:cubicBezTo>
                    <a:pt x="130" y="26"/>
                    <a:pt x="131" y="26"/>
                    <a:pt x="131" y="27"/>
                  </a:cubicBezTo>
                  <a:cubicBezTo>
                    <a:pt x="130" y="27"/>
                    <a:pt x="130" y="27"/>
                    <a:pt x="130" y="26"/>
                  </a:cubicBezTo>
                  <a:cubicBezTo>
                    <a:pt x="130" y="27"/>
                    <a:pt x="130" y="27"/>
                    <a:pt x="129" y="27"/>
                  </a:cubicBezTo>
                  <a:cubicBezTo>
                    <a:pt x="130" y="27"/>
                    <a:pt x="130" y="27"/>
                    <a:pt x="131" y="27"/>
                  </a:cubicBezTo>
                  <a:cubicBezTo>
                    <a:pt x="132" y="27"/>
                    <a:pt x="132" y="28"/>
                    <a:pt x="132" y="28"/>
                  </a:cubicBezTo>
                  <a:cubicBezTo>
                    <a:pt x="131" y="28"/>
                    <a:pt x="130" y="28"/>
                    <a:pt x="129" y="28"/>
                  </a:cubicBezTo>
                  <a:cubicBezTo>
                    <a:pt x="130" y="28"/>
                    <a:pt x="128" y="28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8"/>
                    <a:pt x="128" y="28"/>
                    <a:pt x="127" y="28"/>
                  </a:cubicBezTo>
                  <a:cubicBezTo>
                    <a:pt x="128" y="28"/>
                    <a:pt x="129" y="28"/>
                    <a:pt x="129" y="28"/>
                  </a:cubicBezTo>
                  <a:cubicBezTo>
                    <a:pt x="129" y="29"/>
                    <a:pt x="128" y="29"/>
                    <a:pt x="128" y="30"/>
                  </a:cubicBezTo>
                  <a:cubicBezTo>
                    <a:pt x="128" y="30"/>
                    <a:pt x="129" y="30"/>
                    <a:pt x="129" y="30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29" y="30"/>
                    <a:pt x="129" y="31"/>
                    <a:pt x="129" y="31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2"/>
                    <a:pt x="128" y="32"/>
                  </a:cubicBezTo>
                  <a:cubicBezTo>
                    <a:pt x="128" y="31"/>
                    <a:pt x="127" y="32"/>
                    <a:pt x="127" y="31"/>
                  </a:cubicBezTo>
                  <a:cubicBezTo>
                    <a:pt x="127" y="31"/>
                    <a:pt x="127" y="32"/>
                    <a:pt x="127" y="32"/>
                  </a:cubicBezTo>
                  <a:cubicBezTo>
                    <a:pt x="126" y="32"/>
                    <a:pt x="126" y="31"/>
                    <a:pt x="126" y="31"/>
                  </a:cubicBezTo>
                  <a:cubicBezTo>
                    <a:pt x="126" y="31"/>
                    <a:pt x="126" y="32"/>
                    <a:pt x="126" y="32"/>
                  </a:cubicBezTo>
                  <a:cubicBezTo>
                    <a:pt x="126" y="31"/>
                    <a:pt x="125" y="31"/>
                    <a:pt x="124" y="31"/>
                  </a:cubicBezTo>
                  <a:cubicBezTo>
                    <a:pt x="124" y="32"/>
                    <a:pt x="124" y="32"/>
                    <a:pt x="123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2"/>
                    <a:pt x="123" y="32"/>
                    <a:pt x="122" y="33"/>
                  </a:cubicBezTo>
                  <a:cubicBezTo>
                    <a:pt x="124" y="33"/>
                    <a:pt x="125" y="33"/>
                    <a:pt x="126" y="33"/>
                  </a:cubicBezTo>
                  <a:cubicBezTo>
                    <a:pt x="127" y="34"/>
                    <a:pt x="129" y="33"/>
                    <a:pt x="130" y="33"/>
                  </a:cubicBezTo>
                  <a:cubicBezTo>
                    <a:pt x="130" y="33"/>
                    <a:pt x="130" y="34"/>
                    <a:pt x="130" y="34"/>
                  </a:cubicBezTo>
                  <a:cubicBezTo>
                    <a:pt x="131" y="34"/>
                    <a:pt x="131" y="34"/>
                    <a:pt x="132" y="34"/>
                  </a:cubicBezTo>
                  <a:cubicBezTo>
                    <a:pt x="132" y="34"/>
                    <a:pt x="130" y="34"/>
                    <a:pt x="131" y="35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29" y="35"/>
                    <a:pt x="129" y="34"/>
                    <a:pt x="129" y="34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9" y="36"/>
                    <a:pt x="128" y="35"/>
                    <a:pt x="128" y="35"/>
                  </a:cubicBezTo>
                  <a:cubicBezTo>
                    <a:pt x="128" y="35"/>
                    <a:pt x="128" y="35"/>
                    <a:pt x="128" y="36"/>
                  </a:cubicBezTo>
                  <a:cubicBezTo>
                    <a:pt x="128" y="36"/>
                    <a:pt x="128" y="36"/>
                    <a:pt x="129" y="36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29" y="36"/>
                    <a:pt x="128" y="36"/>
                    <a:pt x="128" y="36"/>
                  </a:cubicBezTo>
                  <a:cubicBezTo>
                    <a:pt x="126" y="36"/>
                    <a:pt x="126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3" y="36"/>
                    <a:pt x="122" y="35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1" y="36"/>
                    <a:pt x="121" y="36"/>
                    <a:pt x="121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19" y="36"/>
                    <a:pt x="118" y="36"/>
                  </a:cubicBezTo>
                  <a:cubicBezTo>
                    <a:pt x="118" y="36"/>
                    <a:pt x="118" y="36"/>
                    <a:pt x="118" y="37"/>
                  </a:cubicBezTo>
                  <a:cubicBezTo>
                    <a:pt x="118" y="37"/>
                    <a:pt x="118" y="37"/>
                    <a:pt x="119" y="37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20" y="37"/>
                    <a:pt x="120" y="36"/>
                    <a:pt x="120" y="36"/>
                  </a:cubicBezTo>
                  <a:cubicBezTo>
                    <a:pt x="120" y="37"/>
                    <a:pt x="119" y="37"/>
                    <a:pt x="119" y="37"/>
                  </a:cubicBezTo>
                  <a:cubicBezTo>
                    <a:pt x="119" y="37"/>
                    <a:pt x="118" y="37"/>
                    <a:pt x="118" y="37"/>
                  </a:cubicBezTo>
                  <a:cubicBezTo>
                    <a:pt x="118" y="38"/>
                    <a:pt x="118" y="38"/>
                    <a:pt x="119" y="38"/>
                  </a:cubicBezTo>
                  <a:cubicBezTo>
                    <a:pt x="119" y="38"/>
                    <a:pt x="119" y="38"/>
                    <a:pt x="119" y="37"/>
                  </a:cubicBezTo>
                  <a:cubicBezTo>
                    <a:pt x="119" y="38"/>
                    <a:pt x="119" y="37"/>
                    <a:pt x="119" y="37"/>
                  </a:cubicBezTo>
                  <a:cubicBezTo>
                    <a:pt x="120" y="37"/>
                    <a:pt x="120" y="38"/>
                    <a:pt x="120" y="38"/>
                  </a:cubicBezTo>
                  <a:cubicBezTo>
                    <a:pt x="120" y="38"/>
                    <a:pt x="120" y="37"/>
                    <a:pt x="120" y="37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20" y="37"/>
                    <a:pt x="121" y="37"/>
                    <a:pt x="121" y="37"/>
                  </a:cubicBezTo>
                  <a:cubicBezTo>
                    <a:pt x="121" y="37"/>
                    <a:pt x="121" y="37"/>
                    <a:pt x="121" y="37"/>
                  </a:cubicBezTo>
                  <a:cubicBezTo>
                    <a:pt x="121" y="37"/>
                    <a:pt x="120" y="37"/>
                    <a:pt x="120" y="37"/>
                  </a:cubicBezTo>
                  <a:cubicBezTo>
                    <a:pt x="121" y="37"/>
                    <a:pt x="121" y="37"/>
                    <a:pt x="121" y="37"/>
                  </a:cubicBezTo>
                  <a:cubicBezTo>
                    <a:pt x="121" y="37"/>
                    <a:pt x="121" y="37"/>
                    <a:pt x="122" y="37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2" y="38"/>
                    <a:pt x="123" y="39"/>
                    <a:pt x="124" y="38"/>
                  </a:cubicBezTo>
                  <a:cubicBezTo>
                    <a:pt x="124" y="38"/>
                    <a:pt x="124" y="37"/>
                    <a:pt x="123" y="37"/>
                  </a:cubicBezTo>
                  <a:cubicBezTo>
                    <a:pt x="125" y="37"/>
                    <a:pt x="125" y="38"/>
                    <a:pt x="125" y="38"/>
                  </a:cubicBezTo>
                  <a:cubicBezTo>
                    <a:pt x="125" y="38"/>
                    <a:pt x="125" y="37"/>
                    <a:pt x="125" y="37"/>
                  </a:cubicBezTo>
                  <a:cubicBezTo>
                    <a:pt x="126" y="37"/>
                    <a:pt x="126" y="37"/>
                    <a:pt x="126" y="38"/>
                  </a:cubicBezTo>
                  <a:cubicBezTo>
                    <a:pt x="126" y="38"/>
                    <a:pt x="125" y="37"/>
                    <a:pt x="126" y="38"/>
                  </a:cubicBezTo>
                  <a:cubicBezTo>
                    <a:pt x="126" y="38"/>
                    <a:pt x="127" y="38"/>
                    <a:pt x="128" y="38"/>
                  </a:cubicBezTo>
                  <a:cubicBezTo>
                    <a:pt x="127" y="38"/>
                    <a:pt x="127" y="38"/>
                    <a:pt x="126" y="38"/>
                  </a:cubicBezTo>
                  <a:cubicBezTo>
                    <a:pt x="128" y="38"/>
                    <a:pt x="129" y="37"/>
                    <a:pt x="130" y="38"/>
                  </a:cubicBezTo>
                  <a:cubicBezTo>
                    <a:pt x="130" y="38"/>
                    <a:pt x="132" y="38"/>
                    <a:pt x="132" y="38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33" y="39"/>
                    <a:pt x="132" y="38"/>
                    <a:pt x="132" y="38"/>
                  </a:cubicBezTo>
                  <a:cubicBezTo>
                    <a:pt x="134" y="38"/>
                    <a:pt x="135" y="37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7" y="37"/>
                    <a:pt x="137" y="36"/>
                    <a:pt x="137" y="37"/>
                  </a:cubicBezTo>
                  <a:cubicBezTo>
                    <a:pt x="137" y="37"/>
                    <a:pt x="136" y="37"/>
                    <a:pt x="135" y="38"/>
                  </a:cubicBezTo>
                  <a:cubicBezTo>
                    <a:pt x="134" y="38"/>
                    <a:pt x="134" y="39"/>
                    <a:pt x="133" y="38"/>
                  </a:cubicBezTo>
                  <a:cubicBezTo>
                    <a:pt x="133" y="39"/>
                    <a:pt x="132" y="39"/>
                    <a:pt x="132" y="39"/>
                  </a:cubicBezTo>
                  <a:cubicBezTo>
                    <a:pt x="132" y="39"/>
                    <a:pt x="132" y="39"/>
                    <a:pt x="132" y="39"/>
                  </a:cubicBezTo>
                  <a:cubicBezTo>
                    <a:pt x="133" y="39"/>
                    <a:pt x="133" y="39"/>
                    <a:pt x="134" y="39"/>
                  </a:cubicBezTo>
                  <a:cubicBezTo>
                    <a:pt x="133" y="39"/>
                    <a:pt x="133" y="40"/>
                    <a:pt x="133" y="40"/>
                  </a:cubicBezTo>
                  <a:cubicBezTo>
                    <a:pt x="133" y="40"/>
                    <a:pt x="132" y="40"/>
                    <a:pt x="132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1" y="40"/>
                    <a:pt x="131" y="39"/>
                    <a:pt x="131" y="39"/>
                  </a:cubicBezTo>
                  <a:cubicBezTo>
                    <a:pt x="131" y="39"/>
                    <a:pt x="131" y="40"/>
                    <a:pt x="131" y="40"/>
                  </a:cubicBezTo>
                  <a:cubicBezTo>
                    <a:pt x="130" y="40"/>
                    <a:pt x="130" y="39"/>
                    <a:pt x="130" y="39"/>
                  </a:cubicBezTo>
                  <a:cubicBezTo>
                    <a:pt x="130" y="39"/>
                    <a:pt x="130" y="39"/>
                    <a:pt x="130" y="39"/>
                  </a:cubicBezTo>
                  <a:cubicBezTo>
                    <a:pt x="130" y="38"/>
                    <a:pt x="128" y="38"/>
                    <a:pt x="128" y="39"/>
                  </a:cubicBezTo>
                  <a:cubicBezTo>
                    <a:pt x="128" y="38"/>
                    <a:pt x="127" y="38"/>
                    <a:pt x="127" y="38"/>
                  </a:cubicBezTo>
                  <a:cubicBezTo>
                    <a:pt x="127" y="39"/>
                    <a:pt x="127" y="39"/>
                    <a:pt x="126" y="39"/>
                  </a:cubicBezTo>
                  <a:cubicBezTo>
                    <a:pt x="126" y="39"/>
                    <a:pt x="125" y="39"/>
                    <a:pt x="125" y="39"/>
                  </a:cubicBezTo>
                  <a:cubicBezTo>
                    <a:pt x="125" y="39"/>
                    <a:pt x="124" y="39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23" y="39"/>
                    <a:pt x="123" y="39"/>
                    <a:pt x="122" y="39"/>
                  </a:cubicBezTo>
                  <a:cubicBezTo>
                    <a:pt x="122" y="39"/>
                    <a:pt x="122" y="38"/>
                    <a:pt x="122" y="38"/>
                  </a:cubicBezTo>
                  <a:cubicBezTo>
                    <a:pt x="121" y="38"/>
                    <a:pt x="121" y="39"/>
                    <a:pt x="121" y="39"/>
                  </a:cubicBezTo>
                  <a:cubicBezTo>
                    <a:pt x="121" y="39"/>
                    <a:pt x="120" y="39"/>
                    <a:pt x="120" y="38"/>
                  </a:cubicBezTo>
                  <a:cubicBezTo>
                    <a:pt x="120" y="39"/>
                    <a:pt x="119" y="39"/>
                    <a:pt x="119" y="39"/>
                  </a:cubicBezTo>
                  <a:cubicBezTo>
                    <a:pt x="119" y="39"/>
                    <a:pt x="118" y="39"/>
                    <a:pt x="118" y="39"/>
                  </a:cubicBezTo>
                  <a:cubicBezTo>
                    <a:pt x="118" y="39"/>
                    <a:pt x="118" y="39"/>
                    <a:pt x="118" y="39"/>
                  </a:cubicBezTo>
                  <a:cubicBezTo>
                    <a:pt x="117" y="39"/>
                    <a:pt x="116" y="38"/>
                    <a:pt x="116" y="39"/>
                  </a:cubicBezTo>
                  <a:cubicBezTo>
                    <a:pt x="116" y="38"/>
                    <a:pt x="115" y="38"/>
                    <a:pt x="115" y="38"/>
                  </a:cubicBezTo>
                  <a:cubicBezTo>
                    <a:pt x="115" y="38"/>
                    <a:pt x="115" y="38"/>
                    <a:pt x="114" y="39"/>
                  </a:cubicBezTo>
                  <a:cubicBezTo>
                    <a:pt x="114" y="39"/>
                    <a:pt x="113" y="38"/>
                    <a:pt x="113" y="38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111" y="38"/>
                    <a:pt x="110" y="38"/>
                    <a:pt x="109" y="38"/>
                  </a:cubicBezTo>
                  <a:cubicBezTo>
                    <a:pt x="109" y="39"/>
                    <a:pt x="110" y="39"/>
                    <a:pt x="109" y="40"/>
                  </a:cubicBezTo>
                  <a:cubicBezTo>
                    <a:pt x="109" y="40"/>
                    <a:pt x="109" y="40"/>
                    <a:pt x="108" y="40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08" y="40"/>
                    <a:pt x="109" y="40"/>
                    <a:pt x="109" y="41"/>
                  </a:cubicBezTo>
                  <a:cubicBezTo>
                    <a:pt x="109" y="41"/>
                    <a:pt x="108" y="41"/>
                    <a:pt x="108" y="40"/>
                  </a:cubicBezTo>
                  <a:cubicBezTo>
                    <a:pt x="108" y="41"/>
                    <a:pt x="108" y="41"/>
                    <a:pt x="107" y="41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4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5" y="44"/>
                    <a:pt x="104" y="44"/>
                    <a:pt x="105" y="45"/>
                  </a:cubicBezTo>
                  <a:cubicBezTo>
                    <a:pt x="104" y="45"/>
                    <a:pt x="104" y="46"/>
                    <a:pt x="103" y="46"/>
                  </a:cubicBezTo>
                  <a:cubicBezTo>
                    <a:pt x="103" y="48"/>
                    <a:pt x="102" y="48"/>
                    <a:pt x="102" y="49"/>
                  </a:cubicBezTo>
                  <a:cubicBezTo>
                    <a:pt x="101" y="49"/>
                    <a:pt x="102" y="50"/>
                    <a:pt x="101" y="50"/>
                  </a:cubicBezTo>
                  <a:cubicBezTo>
                    <a:pt x="102" y="49"/>
                    <a:pt x="101" y="49"/>
                    <a:pt x="101" y="49"/>
                  </a:cubicBezTo>
                  <a:cubicBezTo>
                    <a:pt x="101" y="49"/>
                    <a:pt x="102" y="49"/>
                    <a:pt x="102" y="49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102" y="48"/>
                    <a:pt x="102" y="47"/>
                    <a:pt x="102" y="47"/>
                  </a:cubicBezTo>
                  <a:cubicBezTo>
                    <a:pt x="102" y="47"/>
                    <a:pt x="102" y="48"/>
                    <a:pt x="102" y="48"/>
                  </a:cubicBezTo>
                  <a:cubicBezTo>
                    <a:pt x="102" y="48"/>
                    <a:pt x="103" y="47"/>
                    <a:pt x="103" y="47"/>
                  </a:cubicBezTo>
                  <a:cubicBezTo>
                    <a:pt x="103" y="47"/>
                    <a:pt x="102" y="47"/>
                    <a:pt x="102" y="47"/>
                  </a:cubicBezTo>
                  <a:cubicBezTo>
                    <a:pt x="103" y="46"/>
                    <a:pt x="104" y="45"/>
                    <a:pt x="103" y="45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2" y="44"/>
                    <a:pt x="101" y="45"/>
                    <a:pt x="101" y="46"/>
                  </a:cubicBezTo>
                  <a:cubicBezTo>
                    <a:pt x="101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1" y="46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1" y="46"/>
                    <a:pt x="101" y="46"/>
                    <a:pt x="100" y="46"/>
                  </a:cubicBezTo>
                  <a:cubicBezTo>
                    <a:pt x="100" y="47"/>
                    <a:pt x="101" y="47"/>
                    <a:pt x="100" y="47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100" y="47"/>
                    <a:pt x="100" y="48"/>
                    <a:pt x="99" y="48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9" y="49"/>
                    <a:pt x="99" y="49"/>
                    <a:pt x="99" y="49"/>
                  </a:cubicBezTo>
                  <a:cubicBezTo>
                    <a:pt x="99" y="49"/>
                    <a:pt x="99" y="49"/>
                    <a:pt x="99" y="50"/>
                  </a:cubicBezTo>
                  <a:cubicBezTo>
                    <a:pt x="98" y="49"/>
                    <a:pt x="98" y="50"/>
                    <a:pt x="97" y="50"/>
                  </a:cubicBezTo>
                  <a:cubicBezTo>
                    <a:pt x="97" y="50"/>
                    <a:pt x="97" y="50"/>
                    <a:pt x="97" y="49"/>
                  </a:cubicBezTo>
                  <a:cubicBezTo>
                    <a:pt x="97" y="50"/>
                    <a:pt x="97" y="50"/>
                    <a:pt x="96" y="50"/>
                  </a:cubicBezTo>
                  <a:cubicBezTo>
                    <a:pt x="96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0"/>
                    <a:pt x="98" y="50"/>
                  </a:cubicBezTo>
                  <a:cubicBezTo>
                    <a:pt x="98" y="50"/>
                    <a:pt x="98" y="51"/>
                    <a:pt x="98" y="51"/>
                  </a:cubicBezTo>
                  <a:cubicBezTo>
                    <a:pt x="97" y="52"/>
                    <a:pt x="96" y="53"/>
                    <a:pt x="96" y="54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96" y="55"/>
                    <a:pt x="96" y="55"/>
                    <a:pt x="95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5" y="56"/>
                    <a:pt x="95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4" y="57"/>
                    <a:pt x="93" y="57"/>
                    <a:pt x="93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4" y="58"/>
                    <a:pt x="95" y="58"/>
                    <a:pt x="95" y="57"/>
                  </a:cubicBezTo>
                  <a:cubicBezTo>
                    <a:pt x="95" y="58"/>
                    <a:pt x="96" y="57"/>
                    <a:pt x="96" y="57"/>
                  </a:cubicBezTo>
                  <a:cubicBezTo>
                    <a:pt x="96" y="57"/>
                    <a:pt x="97" y="57"/>
                    <a:pt x="97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8"/>
                    <a:pt x="97" y="58"/>
                    <a:pt x="97" y="58"/>
                  </a:cubicBezTo>
                  <a:cubicBezTo>
                    <a:pt x="97" y="58"/>
                    <a:pt x="96" y="58"/>
                    <a:pt x="96" y="58"/>
                  </a:cubicBezTo>
                  <a:cubicBezTo>
                    <a:pt x="96" y="58"/>
                    <a:pt x="97" y="58"/>
                    <a:pt x="97" y="59"/>
                  </a:cubicBezTo>
                  <a:cubicBezTo>
                    <a:pt x="96" y="59"/>
                    <a:pt x="96" y="58"/>
                    <a:pt x="96" y="59"/>
                  </a:cubicBezTo>
                  <a:cubicBezTo>
                    <a:pt x="96" y="59"/>
                    <a:pt x="97" y="59"/>
                    <a:pt x="97" y="59"/>
                  </a:cubicBezTo>
                  <a:cubicBezTo>
                    <a:pt x="96" y="60"/>
                    <a:pt x="97" y="59"/>
                    <a:pt x="96" y="59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96" y="60"/>
                    <a:pt x="96" y="60"/>
                    <a:pt x="96" y="61"/>
                  </a:cubicBezTo>
                  <a:cubicBezTo>
                    <a:pt x="96" y="61"/>
                    <a:pt x="97" y="61"/>
                    <a:pt x="98" y="61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9" y="61"/>
                    <a:pt x="99" y="61"/>
                    <a:pt x="100" y="61"/>
                  </a:cubicBezTo>
                  <a:cubicBezTo>
                    <a:pt x="99" y="62"/>
                    <a:pt x="100" y="62"/>
                    <a:pt x="99" y="62"/>
                  </a:cubicBezTo>
                  <a:cubicBezTo>
                    <a:pt x="99" y="63"/>
                    <a:pt x="99" y="63"/>
                    <a:pt x="99" y="63"/>
                  </a:cubicBezTo>
                  <a:cubicBezTo>
                    <a:pt x="99" y="63"/>
                    <a:pt x="100" y="63"/>
                    <a:pt x="100" y="64"/>
                  </a:cubicBezTo>
                  <a:cubicBezTo>
                    <a:pt x="100" y="64"/>
                    <a:pt x="100" y="64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1" y="64"/>
                    <a:pt x="100" y="64"/>
                    <a:pt x="100" y="64"/>
                  </a:cubicBezTo>
                  <a:cubicBezTo>
                    <a:pt x="101" y="64"/>
                    <a:pt x="102" y="64"/>
                    <a:pt x="103" y="64"/>
                  </a:cubicBezTo>
                  <a:cubicBezTo>
                    <a:pt x="103" y="63"/>
                    <a:pt x="103" y="63"/>
                    <a:pt x="104" y="63"/>
                  </a:cubicBezTo>
                  <a:cubicBezTo>
                    <a:pt x="104" y="63"/>
                    <a:pt x="103" y="63"/>
                    <a:pt x="103" y="64"/>
                  </a:cubicBezTo>
                  <a:cubicBezTo>
                    <a:pt x="104" y="64"/>
                    <a:pt x="105" y="64"/>
                    <a:pt x="105" y="64"/>
                  </a:cubicBezTo>
                  <a:cubicBezTo>
                    <a:pt x="105" y="63"/>
                    <a:pt x="106" y="63"/>
                    <a:pt x="106" y="63"/>
                  </a:cubicBezTo>
                  <a:cubicBezTo>
                    <a:pt x="106" y="63"/>
                    <a:pt x="106" y="63"/>
                    <a:pt x="106" y="64"/>
                  </a:cubicBezTo>
                  <a:cubicBezTo>
                    <a:pt x="106" y="64"/>
                    <a:pt x="107" y="64"/>
                    <a:pt x="107" y="64"/>
                  </a:cubicBezTo>
                  <a:cubicBezTo>
                    <a:pt x="107" y="64"/>
                    <a:pt x="107" y="64"/>
                    <a:pt x="107" y="63"/>
                  </a:cubicBezTo>
                  <a:cubicBezTo>
                    <a:pt x="107" y="64"/>
                    <a:pt x="108" y="63"/>
                    <a:pt x="108" y="64"/>
                  </a:cubicBezTo>
                  <a:cubicBezTo>
                    <a:pt x="107" y="64"/>
                    <a:pt x="105" y="65"/>
                    <a:pt x="104" y="64"/>
                  </a:cubicBezTo>
                  <a:cubicBezTo>
                    <a:pt x="104" y="65"/>
                    <a:pt x="103" y="65"/>
                    <a:pt x="103" y="65"/>
                  </a:cubicBezTo>
                  <a:cubicBezTo>
                    <a:pt x="103" y="65"/>
                    <a:pt x="103" y="65"/>
                    <a:pt x="102" y="65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2" y="65"/>
                    <a:pt x="102" y="65"/>
                    <a:pt x="102" y="66"/>
                  </a:cubicBezTo>
                  <a:cubicBezTo>
                    <a:pt x="103" y="66"/>
                    <a:pt x="103" y="65"/>
                    <a:pt x="103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5"/>
                    <a:pt x="104" y="66"/>
                    <a:pt x="104" y="66"/>
                  </a:cubicBezTo>
                  <a:cubicBezTo>
                    <a:pt x="104" y="65"/>
                    <a:pt x="105" y="65"/>
                    <a:pt x="105" y="65"/>
                  </a:cubicBezTo>
                  <a:cubicBezTo>
                    <a:pt x="105" y="66"/>
                    <a:pt x="104" y="66"/>
                    <a:pt x="104" y="67"/>
                  </a:cubicBezTo>
                  <a:cubicBezTo>
                    <a:pt x="104" y="66"/>
                    <a:pt x="105" y="67"/>
                    <a:pt x="104" y="67"/>
                  </a:cubicBezTo>
                  <a:cubicBezTo>
                    <a:pt x="103" y="66"/>
                    <a:pt x="102" y="67"/>
                    <a:pt x="101" y="67"/>
                  </a:cubicBezTo>
                  <a:cubicBezTo>
                    <a:pt x="101" y="67"/>
                    <a:pt x="101" y="67"/>
                    <a:pt x="101" y="67"/>
                  </a:cubicBezTo>
                  <a:cubicBezTo>
                    <a:pt x="100" y="67"/>
                    <a:pt x="101" y="67"/>
                    <a:pt x="100" y="67"/>
                  </a:cubicBezTo>
                  <a:cubicBezTo>
                    <a:pt x="100" y="67"/>
                    <a:pt x="100" y="67"/>
                    <a:pt x="99" y="67"/>
                  </a:cubicBezTo>
                  <a:cubicBezTo>
                    <a:pt x="100" y="67"/>
                    <a:pt x="99" y="67"/>
                    <a:pt x="99" y="67"/>
                  </a:cubicBezTo>
                  <a:cubicBezTo>
                    <a:pt x="99" y="66"/>
                    <a:pt x="99" y="66"/>
                    <a:pt x="99" y="66"/>
                  </a:cubicBezTo>
                  <a:cubicBezTo>
                    <a:pt x="98" y="66"/>
                    <a:pt x="99" y="67"/>
                    <a:pt x="98" y="67"/>
                  </a:cubicBezTo>
                  <a:cubicBezTo>
                    <a:pt x="98" y="67"/>
                    <a:pt x="98" y="67"/>
                    <a:pt x="98" y="67"/>
                  </a:cubicBezTo>
                  <a:cubicBezTo>
                    <a:pt x="97" y="66"/>
                    <a:pt x="96" y="66"/>
                    <a:pt x="96" y="67"/>
                  </a:cubicBezTo>
                  <a:cubicBezTo>
                    <a:pt x="96" y="67"/>
                    <a:pt x="96" y="67"/>
                    <a:pt x="95" y="67"/>
                  </a:cubicBezTo>
                  <a:cubicBezTo>
                    <a:pt x="95" y="67"/>
                    <a:pt x="95" y="67"/>
                    <a:pt x="95" y="68"/>
                  </a:cubicBezTo>
                  <a:cubicBezTo>
                    <a:pt x="95" y="68"/>
                    <a:pt x="94" y="68"/>
                    <a:pt x="94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7"/>
                    <a:pt x="94" y="67"/>
                    <a:pt x="93" y="67"/>
                  </a:cubicBezTo>
                  <a:cubicBezTo>
                    <a:pt x="93" y="68"/>
                    <a:pt x="92" y="69"/>
                    <a:pt x="92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3" y="69"/>
                    <a:pt x="94" y="70"/>
                    <a:pt x="95" y="70"/>
                  </a:cubicBezTo>
                  <a:cubicBezTo>
                    <a:pt x="95" y="70"/>
                    <a:pt x="94" y="70"/>
                    <a:pt x="94" y="71"/>
                  </a:cubicBezTo>
                  <a:cubicBezTo>
                    <a:pt x="95" y="71"/>
                    <a:pt x="95" y="71"/>
                    <a:pt x="94" y="71"/>
                  </a:cubicBezTo>
                  <a:cubicBezTo>
                    <a:pt x="95" y="71"/>
                    <a:pt x="95" y="71"/>
                    <a:pt x="96" y="71"/>
                  </a:cubicBezTo>
                  <a:cubicBezTo>
                    <a:pt x="96" y="71"/>
                    <a:pt x="95" y="71"/>
                    <a:pt x="95" y="71"/>
                  </a:cubicBezTo>
                  <a:cubicBezTo>
                    <a:pt x="96" y="71"/>
                    <a:pt x="95" y="70"/>
                    <a:pt x="96" y="70"/>
                  </a:cubicBezTo>
                  <a:cubicBezTo>
                    <a:pt x="96" y="70"/>
                    <a:pt x="98" y="70"/>
                    <a:pt x="99" y="70"/>
                  </a:cubicBezTo>
                  <a:cubicBezTo>
                    <a:pt x="98" y="71"/>
                    <a:pt x="97" y="70"/>
                    <a:pt x="96" y="71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96" y="72"/>
                    <a:pt x="96" y="71"/>
                    <a:pt x="97" y="71"/>
                  </a:cubicBezTo>
                  <a:cubicBezTo>
                    <a:pt x="97" y="71"/>
                    <a:pt x="96" y="71"/>
                    <a:pt x="97" y="72"/>
                  </a:cubicBezTo>
                  <a:cubicBezTo>
                    <a:pt x="97" y="72"/>
                    <a:pt x="98" y="72"/>
                    <a:pt x="99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8" y="73"/>
                    <a:pt x="99" y="74"/>
                    <a:pt x="100" y="73"/>
                  </a:cubicBezTo>
                  <a:cubicBezTo>
                    <a:pt x="101" y="74"/>
                    <a:pt x="102" y="74"/>
                    <a:pt x="103" y="74"/>
                  </a:cubicBezTo>
                  <a:cubicBezTo>
                    <a:pt x="103" y="74"/>
                    <a:pt x="103" y="74"/>
                    <a:pt x="104" y="74"/>
                  </a:cubicBezTo>
                  <a:cubicBezTo>
                    <a:pt x="106" y="74"/>
                    <a:pt x="108" y="74"/>
                    <a:pt x="110" y="73"/>
                  </a:cubicBezTo>
                  <a:cubicBezTo>
                    <a:pt x="110" y="75"/>
                    <a:pt x="107" y="74"/>
                    <a:pt x="107" y="75"/>
                  </a:cubicBezTo>
                  <a:cubicBezTo>
                    <a:pt x="106" y="75"/>
                    <a:pt x="106" y="75"/>
                    <a:pt x="105" y="76"/>
                  </a:cubicBezTo>
                  <a:cubicBezTo>
                    <a:pt x="105" y="75"/>
                    <a:pt x="105" y="75"/>
                    <a:pt x="105" y="75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5" y="76"/>
                    <a:pt x="106" y="76"/>
                    <a:pt x="106" y="76"/>
                  </a:cubicBezTo>
                  <a:cubicBezTo>
                    <a:pt x="105" y="76"/>
                    <a:pt x="105" y="77"/>
                    <a:pt x="105" y="77"/>
                  </a:cubicBezTo>
                  <a:cubicBezTo>
                    <a:pt x="105" y="77"/>
                    <a:pt x="105" y="77"/>
                    <a:pt x="105" y="77"/>
                  </a:cubicBezTo>
                  <a:cubicBezTo>
                    <a:pt x="104" y="77"/>
                    <a:pt x="103" y="78"/>
                    <a:pt x="102" y="77"/>
                  </a:cubicBezTo>
                  <a:cubicBezTo>
                    <a:pt x="101" y="78"/>
                    <a:pt x="100" y="77"/>
                    <a:pt x="99" y="77"/>
                  </a:cubicBezTo>
                  <a:cubicBezTo>
                    <a:pt x="99" y="78"/>
                    <a:pt x="100" y="78"/>
                    <a:pt x="100" y="78"/>
                  </a:cubicBezTo>
                  <a:cubicBezTo>
                    <a:pt x="99" y="78"/>
                    <a:pt x="99" y="77"/>
                    <a:pt x="98" y="77"/>
                  </a:cubicBezTo>
                  <a:cubicBezTo>
                    <a:pt x="98" y="77"/>
                    <a:pt x="97" y="77"/>
                    <a:pt x="97" y="77"/>
                  </a:cubicBezTo>
                  <a:cubicBezTo>
                    <a:pt x="97" y="77"/>
                    <a:pt x="97" y="77"/>
                    <a:pt x="97" y="78"/>
                  </a:cubicBezTo>
                  <a:cubicBezTo>
                    <a:pt x="96" y="78"/>
                    <a:pt x="96" y="78"/>
                    <a:pt x="95" y="78"/>
                  </a:cubicBezTo>
                  <a:cubicBezTo>
                    <a:pt x="95" y="78"/>
                    <a:pt x="96" y="78"/>
                    <a:pt x="96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7"/>
                    <a:pt x="95" y="78"/>
                    <a:pt x="94" y="78"/>
                  </a:cubicBezTo>
                  <a:cubicBezTo>
                    <a:pt x="95" y="78"/>
                    <a:pt x="96" y="78"/>
                    <a:pt x="97" y="79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8" y="79"/>
                    <a:pt x="99" y="78"/>
                    <a:pt x="99" y="79"/>
                  </a:cubicBezTo>
                  <a:cubicBezTo>
                    <a:pt x="99" y="78"/>
                    <a:pt x="100" y="78"/>
                    <a:pt x="100" y="79"/>
                  </a:cubicBezTo>
                  <a:cubicBezTo>
                    <a:pt x="101" y="78"/>
                    <a:pt x="101" y="78"/>
                    <a:pt x="102" y="78"/>
                  </a:cubicBezTo>
                  <a:cubicBezTo>
                    <a:pt x="103" y="78"/>
                    <a:pt x="104" y="78"/>
                    <a:pt x="104" y="78"/>
                  </a:cubicBezTo>
                  <a:cubicBezTo>
                    <a:pt x="104" y="79"/>
                    <a:pt x="103" y="78"/>
                    <a:pt x="102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2" y="79"/>
                    <a:pt x="101" y="79"/>
                    <a:pt x="100" y="79"/>
                  </a:cubicBezTo>
                  <a:cubicBezTo>
                    <a:pt x="99" y="80"/>
                    <a:pt x="98" y="79"/>
                    <a:pt x="97" y="80"/>
                  </a:cubicBezTo>
                  <a:cubicBezTo>
                    <a:pt x="97" y="80"/>
                    <a:pt x="96" y="80"/>
                    <a:pt x="96" y="80"/>
                  </a:cubicBezTo>
                  <a:cubicBezTo>
                    <a:pt x="96" y="79"/>
                    <a:pt x="97" y="80"/>
                    <a:pt x="97" y="79"/>
                  </a:cubicBezTo>
                  <a:cubicBezTo>
                    <a:pt x="97" y="79"/>
                    <a:pt x="96" y="80"/>
                    <a:pt x="96" y="79"/>
                  </a:cubicBezTo>
                  <a:cubicBezTo>
                    <a:pt x="96" y="79"/>
                    <a:pt x="96" y="79"/>
                    <a:pt x="96" y="79"/>
                  </a:cubicBezTo>
                  <a:cubicBezTo>
                    <a:pt x="96" y="79"/>
                    <a:pt x="96" y="79"/>
                    <a:pt x="96" y="79"/>
                  </a:cubicBezTo>
                  <a:cubicBezTo>
                    <a:pt x="96" y="79"/>
                    <a:pt x="96" y="79"/>
                    <a:pt x="96" y="80"/>
                  </a:cubicBezTo>
                  <a:cubicBezTo>
                    <a:pt x="94" y="80"/>
                    <a:pt x="94" y="81"/>
                    <a:pt x="93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93" y="79"/>
                    <a:pt x="92" y="80"/>
                    <a:pt x="92" y="79"/>
                  </a:cubicBezTo>
                  <a:cubicBezTo>
                    <a:pt x="92" y="79"/>
                    <a:pt x="92" y="80"/>
                    <a:pt x="92" y="80"/>
                  </a:cubicBezTo>
                  <a:cubicBezTo>
                    <a:pt x="92" y="80"/>
                    <a:pt x="93" y="80"/>
                    <a:pt x="93" y="80"/>
                  </a:cubicBezTo>
                  <a:cubicBezTo>
                    <a:pt x="92" y="80"/>
                    <a:pt x="92" y="80"/>
                    <a:pt x="92" y="80"/>
                  </a:cubicBezTo>
                  <a:cubicBezTo>
                    <a:pt x="92" y="80"/>
                    <a:pt x="92" y="81"/>
                    <a:pt x="92" y="81"/>
                  </a:cubicBezTo>
                  <a:cubicBezTo>
                    <a:pt x="91" y="80"/>
                    <a:pt x="92" y="79"/>
                    <a:pt x="91" y="79"/>
                  </a:cubicBezTo>
                  <a:cubicBezTo>
                    <a:pt x="91" y="80"/>
                    <a:pt x="91" y="80"/>
                    <a:pt x="90" y="81"/>
                  </a:cubicBezTo>
                  <a:cubicBezTo>
                    <a:pt x="91" y="81"/>
                    <a:pt x="92" y="82"/>
                    <a:pt x="92" y="81"/>
                  </a:cubicBezTo>
                  <a:cubicBezTo>
                    <a:pt x="92" y="82"/>
                    <a:pt x="93" y="82"/>
                    <a:pt x="93" y="82"/>
                  </a:cubicBezTo>
                  <a:cubicBezTo>
                    <a:pt x="92" y="82"/>
                    <a:pt x="92" y="82"/>
                    <a:pt x="92" y="82"/>
                  </a:cubicBezTo>
                  <a:cubicBezTo>
                    <a:pt x="92" y="82"/>
                    <a:pt x="92" y="82"/>
                    <a:pt x="92" y="82"/>
                  </a:cubicBezTo>
                  <a:cubicBezTo>
                    <a:pt x="92" y="82"/>
                    <a:pt x="92" y="82"/>
                    <a:pt x="92" y="82"/>
                  </a:cubicBezTo>
                  <a:cubicBezTo>
                    <a:pt x="92" y="82"/>
                    <a:pt x="91" y="83"/>
                    <a:pt x="91" y="83"/>
                  </a:cubicBezTo>
                  <a:cubicBezTo>
                    <a:pt x="92" y="84"/>
                    <a:pt x="94" y="84"/>
                    <a:pt x="95" y="84"/>
                  </a:cubicBezTo>
                  <a:cubicBezTo>
                    <a:pt x="95" y="84"/>
                    <a:pt x="95" y="85"/>
                    <a:pt x="96" y="85"/>
                  </a:cubicBezTo>
                  <a:cubicBezTo>
                    <a:pt x="96" y="85"/>
                    <a:pt x="96" y="84"/>
                    <a:pt x="96" y="84"/>
                  </a:cubicBezTo>
                  <a:cubicBezTo>
                    <a:pt x="96" y="84"/>
                    <a:pt x="96" y="85"/>
                    <a:pt x="96" y="85"/>
                  </a:cubicBezTo>
                  <a:cubicBezTo>
                    <a:pt x="96" y="85"/>
                    <a:pt x="96" y="85"/>
                    <a:pt x="96" y="84"/>
                  </a:cubicBezTo>
                  <a:cubicBezTo>
                    <a:pt x="96" y="84"/>
                    <a:pt x="96" y="84"/>
                    <a:pt x="97" y="84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98" y="85"/>
                    <a:pt x="99" y="85"/>
                    <a:pt x="101" y="84"/>
                  </a:cubicBezTo>
                  <a:cubicBezTo>
                    <a:pt x="101" y="84"/>
                    <a:pt x="102" y="84"/>
                    <a:pt x="102" y="84"/>
                  </a:cubicBezTo>
                  <a:cubicBezTo>
                    <a:pt x="102" y="84"/>
                    <a:pt x="101" y="85"/>
                    <a:pt x="100" y="85"/>
                  </a:cubicBezTo>
                  <a:cubicBezTo>
                    <a:pt x="99" y="85"/>
                    <a:pt x="99" y="86"/>
                    <a:pt x="98" y="86"/>
                  </a:cubicBezTo>
                  <a:cubicBezTo>
                    <a:pt x="98" y="86"/>
                    <a:pt x="98" y="86"/>
                    <a:pt x="98" y="86"/>
                  </a:cubicBezTo>
                  <a:cubicBezTo>
                    <a:pt x="98" y="86"/>
                    <a:pt x="97" y="86"/>
                    <a:pt x="97" y="86"/>
                  </a:cubicBezTo>
                  <a:cubicBezTo>
                    <a:pt x="97" y="86"/>
                    <a:pt x="98" y="86"/>
                    <a:pt x="98" y="86"/>
                  </a:cubicBezTo>
                  <a:cubicBezTo>
                    <a:pt x="97" y="85"/>
                    <a:pt x="95" y="85"/>
                    <a:pt x="94" y="85"/>
                  </a:cubicBezTo>
                  <a:cubicBezTo>
                    <a:pt x="94" y="85"/>
                    <a:pt x="94" y="85"/>
                    <a:pt x="93" y="85"/>
                  </a:cubicBezTo>
                  <a:cubicBezTo>
                    <a:pt x="93" y="86"/>
                    <a:pt x="94" y="86"/>
                    <a:pt x="94" y="86"/>
                  </a:cubicBezTo>
                  <a:cubicBezTo>
                    <a:pt x="93" y="86"/>
                    <a:pt x="92" y="86"/>
                    <a:pt x="92" y="86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91" y="86"/>
                    <a:pt x="91" y="86"/>
                    <a:pt x="90" y="86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1" y="85"/>
                    <a:pt x="91" y="85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0" y="84"/>
                    <a:pt x="90" y="84"/>
                  </a:cubicBezTo>
                  <a:cubicBezTo>
                    <a:pt x="90" y="84"/>
                    <a:pt x="90" y="84"/>
                    <a:pt x="89" y="85"/>
                  </a:cubicBezTo>
                  <a:cubicBezTo>
                    <a:pt x="89" y="85"/>
                    <a:pt x="89" y="85"/>
                    <a:pt x="89" y="86"/>
                  </a:cubicBezTo>
                  <a:cubicBezTo>
                    <a:pt x="89" y="86"/>
                    <a:pt x="90" y="86"/>
                    <a:pt x="90" y="86"/>
                  </a:cubicBezTo>
                  <a:cubicBezTo>
                    <a:pt x="89" y="86"/>
                    <a:pt x="88" y="86"/>
                    <a:pt x="88" y="86"/>
                  </a:cubicBezTo>
                  <a:cubicBezTo>
                    <a:pt x="88" y="87"/>
                    <a:pt x="89" y="87"/>
                    <a:pt x="89" y="86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89" y="87"/>
                    <a:pt x="88" y="87"/>
                    <a:pt x="88" y="87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88" y="88"/>
                    <a:pt x="89" y="88"/>
                    <a:pt x="89" y="89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88" y="89"/>
                    <a:pt x="89" y="89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90" y="89"/>
                    <a:pt x="90" y="90"/>
                    <a:pt x="91" y="90"/>
                  </a:cubicBezTo>
                  <a:cubicBezTo>
                    <a:pt x="92" y="90"/>
                    <a:pt x="92" y="90"/>
                    <a:pt x="93" y="90"/>
                  </a:cubicBezTo>
                  <a:cubicBezTo>
                    <a:pt x="93" y="90"/>
                    <a:pt x="93" y="90"/>
                    <a:pt x="93" y="90"/>
                  </a:cubicBezTo>
                  <a:cubicBezTo>
                    <a:pt x="92" y="90"/>
                    <a:pt x="91" y="90"/>
                    <a:pt x="91" y="90"/>
                  </a:cubicBezTo>
                  <a:cubicBezTo>
                    <a:pt x="90" y="90"/>
                    <a:pt x="89" y="90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88" y="91"/>
                    <a:pt x="89" y="91"/>
                    <a:pt x="88" y="91"/>
                  </a:cubicBezTo>
                  <a:cubicBezTo>
                    <a:pt x="88" y="91"/>
                    <a:pt x="89" y="91"/>
                    <a:pt x="88" y="92"/>
                  </a:cubicBezTo>
                  <a:cubicBezTo>
                    <a:pt x="89" y="92"/>
                    <a:pt x="89" y="92"/>
                    <a:pt x="90" y="92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1" y="93"/>
                    <a:pt x="93" y="92"/>
                    <a:pt x="93" y="93"/>
                  </a:cubicBezTo>
                  <a:cubicBezTo>
                    <a:pt x="91" y="93"/>
                    <a:pt x="90" y="93"/>
                    <a:pt x="89" y="93"/>
                  </a:cubicBezTo>
                  <a:cubicBezTo>
                    <a:pt x="89" y="93"/>
                    <a:pt x="89" y="93"/>
                    <a:pt x="88" y="93"/>
                  </a:cubicBezTo>
                  <a:cubicBezTo>
                    <a:pt x="89" y="94"/>
                    <a:pt x="91" y="93"/>
                    <a:pt x="92" y="94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1" y="94"/>
                    <a:pt x="91" y="94"/>
                    <a:pt x="91" y="94"/>
                  </a:cubicBezTo>
                  <a:cubicBezTo>
                    <a:pt x="91" y="94"/>
                    <a:pt x="91" y="95"/>
                    <a:pt x="91" y="95"/>
                  </a:cubicBezTo>
                  <a:cubicBezTo>
                    <a:pt x="90" y="94"/>
                    <a:pt x="91" y="94"/>
                    <a:pt x="90" y="94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89" y="93"/>
                    <a:pt x="89" y="95"/>
                    <a:pt x="88" y="95"/>
                  </a:cubicBezTo>
                  <a:cubicBezTo>
                    <a:pt x="88" y="94"/>
                    <a:pt x="88" y="95"/>
                    <a:pt x="88" y="95"/>
                  </a:cubicBezTo>
                  <a:cubicBezTo>
                    <a:pt x="88" y="95"/>
                    <a:pt x="88" y="96"/>
                    <a:pt x="87" y="96"/>
                  </a:cubicBezTo>
                  <a:cubicBezTo>
                    <a:pt x="88" y="97"/>
                    <a:pt x="88" y="97"/>
                    <a:pt x="88" y="98"/>
                  </a:cubicBezTo>
                  <a:cubicBezTo>
                    <a:pt x="89" y="97"/>
                    <a:pt x="90" y="97"/>
                    <a:pt x="90" y="98"/>
                  </a:cubicBezTo>
                  <a:cubicBezTo>
                    <a:pt x="91" y="98"/>
                    <a:pt x="91" y="97"/>
                    <a:pt x="91" y="97"/>
                  </a:cubicBezTo>
                  <a:cubicBezTo>
                    <a:pt x="91" y="97"/>
                    <a:pt x="92" y="97"/>
                    <a:pt x="92" y="98"/>
                  </a:cubicBezTo>
                  <a:cubicBezTo>
                    <a:pt x="92" y="98"/>
                    <a:pt x="91" y="98"/>
                    <a:pt x="90" y="98"/>
                  </a:cubicBezTo>
                  <a:cubicBezTo>
                    <a:pt x="90" y="98"/>
                    <a:pt x="90" y="98"/>
                    <a:pt x="90" y="99"/>
                  </a:cubicBezTo>
                  <a:cubicBezTo>
                    <a:pt x="90" y="99"/>
                    <a:pt x="89" y="99"/>
                    <a:pt x="89" y="100"/>
                  </a:cubicBezTo>
                  <a:cubicBezTo>
                    <a:pt x="90" y="100"/>
                    <a:pt x="90" y="100"/>
                    <a:pt x="91" y="100"/>
                  </a:cubicBezTo>
                  <a:cubicBezTo>
                    <a:pt x="90" y="100"/>
                    <a:pt x="90" y="100"/>
                    <a:pt x="90" y="100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1"/>
                    <a:pt x="90" y="101"/>
                    <a:pt x="89" y="101"/>
                  </a:cubicBezTo>
                  <a:cubicBezTo>
                    <a:pt x="89" y="101"/>
                    <a:pt x="90" y="101"/>
                    <a:pt x="89" y="101"/>
                  </a:cubicBezTo>
                  <a:cubicBezTo>
                    <a:pt x="89" y="102"/>
                    <a:pt x="89" y="101"/>
                    <a:pt x="89" y="101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2"/>
                    <a:pt x="89" y="103"/>
                    <a:pt x="90" y="103"/>
                  </a:cubicBezTo>
                  <a:cubicBezTo>
                    <a:pt x="89" y="103"/>
                    <a:pt x="89" y="104"/>
                    <a:pt x="88" y="103"/>
                  </a:cubicBezTo>
                  <a:cubicBezTo>
                    <a:pt x="88" y="104"/>
                    <a:pt x="89" y="104"/>
                    <a:pt x="89" y="104"/>
                  </a:cubicBezTo>
                  <a:cubicBezTo>
                    <a:pt x="89" y="104"/>
                    <a:pt x="88" y="104"/>
                    <a:pt x="88" y="104"/>
                  </a:cubicBezTo>
                  <a:cubicBezTo>
                    <a:pt x="88" y="105"/>
                    <a:pt x="88" y="105"/>
                    <a:pt x="88" y="106"/>
                  </a:cubicBezTo>
                  <a:cubicBezTo>
                    <a:pt x="88" y="106"/>
                    <a:pt x="87" y="106"/>
                    <a:pt x="87" y="106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7" y="104"/>
                    <a:pt x="87" y="103"/>
                  </a:cubicBezTo>
                  <a:cubicBezTo>
                    <a:pt x="86" y="103"/>
                    <a:pt x="86" y="104"/>
                    <a:pt x="86" y="104"/>
                  </a:cubicBezTo>
                  <a:cubicBezTo>
                    <a:pt x="86" y="104"/>
                    <a:pt x="86" y="105"/>
                    <a:pt x="86" y="105"/>
                  </a:cubicBezTo>
                  <a:cubicBezTo>
                    <a:pt x="86" y="105"/>
                    <a:pt x="86" y="106"/>
                    <a:pt x="86" y="106"/>
                  </a:cubicBezTo>
                  <a:cubicBezTo>
                    <a:pt x="86" y="106"/>
                    <a:pt x="87" y="106"/>
                    <a:pt x="87" y="106"/>
                  </a:cubicBezTo>
                  <a:cubicBezTo>
                    <a:pt x="87" y="106"/>
                    <a:pt x="87" y="106"/>
                    <a:pt x="86" y="106"/>
                  </a:cubicBezTo>
                  <a:cubicBezTo>
                    <a:pt x="86" y="107"/>
                    <a:pt x="86" y="108"/>
                    <a:pt x="87" y="108"/>
                  </a:cubicBezTo>
                  <a:cubicBezTo>
                    <a:pt x="87" y="108"/>
                    <a:pt x="87" y="108"/>
                    <a:pt x="87" y="107"/>
                  </a:cubicBezTo>
                  <a:cubicBezTo>
                    <a:pt x="87" y="108"/>
                    <a:pt x="88" y="108"/>
                    <a:pt x="88" y="109"/>
                  </a:cubicBezTo>
                  <a:cubicBezTo>
                    <a:pt x="88" y="109"/>
                    <a:pt x="88" y="109"/>
                    <a:pt x="88" y="109"/>
                  </a:cubicBezTo>
                  <a:cubicBezTo>
                    <a:pt x="88" y="109"/>
                    <a:pt x="89" y="109"/>
                    <a:pt x="89" y="108"/>
                  </a:cubicBezTo>
                  <a:cubicBezTo>
                    <a:pt x="88" y="108"/>
                    <a:pt x="88" y="107"/>
                    <a:pt x="88" y="107"/>
                  </a:cubicBezTo>
                  <a:cubicBezTo>
                    <a:pt x="88" y="107"/>
                    <a:pt x="88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7"/>
                    <a:pt x="90" y="108"/>
                  </a:cubicBezTo>
                  <a:cubicBezTo>
                    <a:pt x="90" y="108"/>
                    <a:pt x="90" y="108"/>
                    <a:pt x="91" y="108"/>
                  </a:cubicBezTo>
                  <a:cubicBezTo>
                    <a:pt x="91" y="108"/>
                    <a:pt x="91" y="109"/>
                    <a:pt x="91" y="109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1" y="110"/>
                    <a:pt x="92" y="110"/>
                    <a:pt x="92" y="111"/>
                  </a:cubicBezTo>
                  <a:cubicBezTo>
                    <a:pt x="92" y="111"/>
                    <a:pt x="91" y="111"/>
                    <a:pt x="91" y="112"/>
                  </a:cubicBezTo>
                  <a:cubicBezTo>
                    <a:pt x="91" y="111"/>
                    <a:pt x="91" y="111"/>
                    <a:pt x="91" y="111"/>
                  </a:cubicBezTo>
                  <a:cubicBezTo>
                    <a:pt x="91" y="111"/>
                    <a:pt x="91" y="111"/>
                    <a:pt x="91" y="110"/>
                  </a:cubicBezTo>
                  <a:cubicBezTo>
                    <a:pt x="91" y="110"/>
                    <a:pt x="91" y="109"/>
                    <a:pt x="90" y="108"/>
                  </a:cubicBezTo>
                  <a:cubicBezTo>
                    <a:pt x="90" y="108"/>
                    <a:pt x="89" y="107"/>
                    <a:pt x="89" y="107"/>
                  </a:cubicBezTo>
                  <a:cubicBezTo>
                    <a:pt x="89" y="107"/>
                    <a:pt x="89" y="107"/>
                    <a:pt x="89" y="106"/>
                  </a:cubicBezTo>
                  <a:cubicBezTo>
                    <a:pt x="88" y="107"/>
                    <a:pt x="89" y="108"/>
                    <a:pt x="89" y="108"/>
                  </a:cubicBezTo>
                  <a:cubicBezTo>
                    <a:pt x="89" y="109"/>
                    <a:pt x="89" y="109"/>
                    <a:pt x="89" y="110"/>
                  </a:cubicBezTo>
                  <a:cubicBezTo>
                    <a:pt x="89" y="110"/>
                    <a:pt x="90" y="110"/>
                    <a:pt x="90" y="110"/>
                  </a:cubicBezTo>
                  <a:cubicBezTo>
                    <a:pt x="89" y="110"/>
                    <a:pt x="90" y="111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89" y="111"/>
                    <a:pt x="89" y="112"/>
                    <a:pt x="90" y="112"/>
                  </a:cubicBezTo>
                  <a:cubicBezTo>
                    <a:pt x="90" y="112"/>
                    <a:pt x="90" y="111"/>
                    <a:pt x="90" y="111"/>
                  </a:cubicBezTo>
                  <a:cubicBezTo>
                    <a:pt x="90" y="111"/>
                    <a:pt x="91" y="112"/>
                    <a:pt x="90" y="112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1" y="113"/>
                    <a:pt x="91" y="113"/>
                    <a:pt x="90" y="113"/>
                  </a:cubicBezTo>
                  <a:cubicBezTo>
                    <a:pt x="90" y="114"/>
                    <a:pt x="89" y="114"/>
                    <a:pt x="89" y="115"/>
                  </a:cubicBezTo>
                  <a:cubicBezTo>
                    <a:pt x="90" y="115"/>
                    <a:pt x="90" y="116"/>
                    <a:pt x="91" y="116"/>
                  </a:cubicBezTo>
                  <a:cubicBezTo>
                    <a:pt x="90" y="116"/>
                    <a:pt x="90" y="115"/>
                    <a:pt x="90" y="115"/>
                  </a:cubicBezTo>
                  <a:cubicBezTo>
                    <a:pt x="91" y="115"/>
                    <a:pt x="90" y="114"/>
                    <a:pt x="91" y="114"/>
                  </a:cubicBezTo>
                  <a:cubicBezTo>
                    <a:pt x="92" y="115"/>
                    <a:pt x="92" y="116"/>
                    <a:pt x="92" y="116"/>
                  </a:cubicBezTo>
                  <a:cubicBezTo>
                    <a:pt x="92" y="116"/>
                    <a:pt x="92" y="116"/>
                    <a:pt x="92" y="117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2" y="117"/>
                    <a:pt x="92" y="117"/>
                    <a:pt x="91" y="117"/>
                  </a:cubicBezTo>
                  <a:cubicBezTo>
                    <a:pt x="91" y="117"/>
                    <a:pt x="91" y="118"/>
                    <a:pt x="91" y="118"/>
                  </a:cubicBezTo>
                  <a:cubicBezTo>
                    <a:pt x="92" y="118"/>
                    <a:pt x="92" y="118"/>
                    <a:pt x="92" y="118"/>
                  </a:cubicBezTo>
                  <a:cubicBezTo>
                    <a:pt x="92" y="118"/>
                    <a:pt x="92" y="118"/>
                    <a:pt x="92" y="119"/>
                  </a:cubicBezTo>
                  <a:cubicBezTo>
                    <a:pt x="92" y="119"/>
                    <a:pt x="92" y="119"/>
                    <a:pt x="92" y="119"/>
                  </a:cubicBezTo>
                  <a:cubicBezTo>
                    <a:pt x="92" y="119"/>
                    <a:pt x="92" y="119"/>
                    <a:pt x="92" y="120"/>
                  </a:cubicBezTo>
                  <a:cubicBezTo>
                    <a:pt x="92" y="120"/>
                    <a:pt x="93" y="120"/>
                    <a:pt x="93" y="120"/>
                  </a:cubicBezTo>
                  <a:cubicBezTo>
                    <a:pt x="93" y="119"/>
                    <a:pt x="93" y="118"/>
                    <a:pt x="93" y="118"/>
                  </a:cubicBezTo>
                  <a:cubicBezTo>
                    <a:pt x="93" y="118"/>
                    <a:pt x="93" y="117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4" y="118"/>
                    <a:pt x="94" y="118"/>
                  </a:cubicBezTo>
                  <a:cubicBezTo>
                    <a:pt x="93" y="119"/>
                    <a:pt x="94" y="119"/>
                    <a:pt x="94" y="120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4" y="120"/>
                    <a:pt x="94" y="120"/>
                    <a:pt x="93" y="121"/>
                  </a:cubicBezTo>
                  <a:cubicBezTo>
                    <a:pt x="93" y="121"/>
                    <a:pt x="93" y="120"/>
                    <a:pt x="93" y="121"/>
                  </a:cubicBezTo>
                  <a:cubicBezTo>
                    <a:pt x="93" y="121"/>
                    <a:pt x="93" y="121"/>
                    <a:pt x="93" y="122"/>
                  </a:cubicBezTo>
                  <a:cubicBezTo>
                    <a:pt x="94" y="122"/>
                    <a:pt x="94" y="121"/>
                    <a:pt x="94" y="122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5" y="121"/>
                    <a:pt x="94" y="120"/>
                    <a:pt x="95" y="120"/>
                  </a:cubicBezTo>
                  <a:cubicBezTo>
                    <a:pt x="95" y="120"/>
                    <a:pt x="95" y="121"/>
                    <a:pt x="95" y="121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6" y="122"/>
                    <a:pt x="96" y="122"/>
                  </a:cubicBezTo>
                  <a:cubicBezTo>
                    <a:pt x="96" y="122"/>
                    <a:pt x="96" y="123"/>
                    <a:pt x="97" y="123"/>
                  </a:cubicBezTo>
                  <a:cubicBezTo>
                    <a:pt x="97" y="123"/>
                    <a:pt x="97" y="124"/>
                    <a:pt x="97" y="124"/>
                  </a:cubicBezTo>
                  <a:cubicBezTo>
                    <a:pt x="98" y="125"/>
                    <a:pt x="98" y="126"/>
                    <a:pt x="98" y="126"/>
                  </a:cubicBezTo>
                  <a:cubicBezTo>
                    <a:pt x="99" y="126"/>
                    <a:pt x="99" y="126"/>
                    <a:pt x="99" y="126"/>
                  </a:cubicBezTo>
                  <a:cubicBezTo>
                    <a:pt x="99" y="126"/>
                    <a:pt x="99" y="127"/>
                    <a:pt x="99" y="128"/>
                  </a:cubicBezTo>
                  <a:cubicBezTo>
                    <a:pt x="99" y="128"/>
                    <a:pt x="100" y="128"/>
                    <a:pt x="100" y="128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8"/>
                    <a:pt x="101" y="129"/>
                  </a:cubicBezTo>
                  <a:cubicBezTo>
                    <a:pt x="101" y="129"/>
                    <a:pt x="101" y="128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1" y="130"/>
                    <a:pt x="101" y="130"/>
                    <a:pt x="101" y="130"/>
                  </a:cubicBezTo>
                  <a:cubicBezTo>
                    <a:pt x="102" y="130"/>
                    <a:pt x="102" y="131"/>
                    <a:pt x="103" y="131"/>
                  </a:cubicBezTo>
                  <a:cubicBezTo>
                    <a:pt x="103" y="131"/>
                    <a:pt x="103" y="131"/>
                    <a:pt x="104" y="131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03" y="131"/>
                    <a:pt x="104" y="133"/>
                    <a:pt x="105" y="133"/>
                  </a:cubicBezTo>
                  <a:cubicBezTo>
                    <a:pt x="105" y="132"/>
                    <a:pt x="105" y="132"/>
                    <a:pt x="105" y="132"/>
                  </a:cubicBezTo>
                  <a:cubicBezTo>
                    <a:pt x="106" y="132"/>
                    <a:pt x="105" y="133"/>
                    <a:pt x="106" y="133"/>
                  </a:cubicBezTo>
                  <a:cubicBezTo>
                    <a:pt x="106" y="133"/>
                    <a:pt x="106" y="132"/>
                    <a:pt x="106" y="132"/>
                  </a:cubicBezTo>
                  <a:cubicBezTo>
                    <a:pt x="106" y="133"/>
                    <a:pt x="106" y="133"/>
                    <a:pt x="107" y="133"/>
                  </a:cubicBezTo>
                  <a:cubicBezTo>
                    <a:pt x="107" y="133"/>
                    <a:pt x="107" y="133"/>
                    <a:pt x="107" y="132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9" y="134"/>
                    <a:pt x="109" y="134"/>
                    <a:pt x="110" y="134"/>
                  </a:cubicBezTo>
                  <a:cubicBezTo>
                    <a:pt x="111" y="134"/>
                    <a:pt x="113" y="134"/>
                    <a:pt x="114" y="135"/>
                  </a:cubicBezTo>
                  <a:cubicBezTo>
                    <a:pt x="113" y="135"/>
                    <a:pt x="113" y="135"/>
                    <a:pt x="112" y="135"/>
                  </a:cubicBezTo>
                  <a:cubicBezTo>
                    <a:pt x="112" y="135"/>
                    <a:pt x="111" y="135"/>
                    <a:pt x="111" y="135"/>
                  </a:cubicBezTo>
                  <a:cubicBezTo>
                    <a:pt x="110" y="135"/>
                    <a:pt x="110" y="134"/>
                    <a:pt x="109" y="134"/>
                  </a:cubicBezTo>
                  <a:cubicBezTo>
                    <a:pt x="109" y="134"/>
                    <a:pt x="109" y="134"/>
                    <a:pt x="109" y="134"/>
                  </a:cubicBezTo>
                  <a:cubicBezTo>
                    <a:pt x="108" y="134"/>
                    <a:pt x="106" y="133"/>
                    <a:pt x="105" y="133"/>
                  </a:cubicBezTo>
                  <a:cubicBezTo>
                    <a:pt x="105" y="133"/>
                    <a:pt x="105" y="134"/>
                    <a:pt x="105" y="134"/>
                  </a:cubicBezTo>
                  <a:cubicBezTo>
                    <a:pt x="105" y="134"/>
                    <a:pt x="106" y="134"/>
                    <a:pt x="105" y="134"/>
                  </a:cubicBezTo>
                  <a:cubicBezTo>
                    <a:pt x="105" y="134"/>
                    <a:pt x="105" y="134"/>
                    <a:pt x="105" y="133"/>
                  </a:cubicBezTo>
                  <a:cubicBezTo>
                    <a:pt x="104" y="133"/>
                    <a:pt x="103" y="133"/>
                    <a:pt x="103" y="132"/>
                  </a:cubicBezTo>
                  <a:cubicBezTo>
                    <a:pt x="102" y="132"/>
                    <a:pt x="101" y="132"/>
                    <a:pt x="101" y="131"/>
                  </a:cubicBezTo>
                  <a:cubicBezTo>
                    <a:pt x="100" y="131"/>
                    <a:pt x="100" y="130"/>
                    <a:pt x="99" y="13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30"/>
                    <a:pt x="99" y="129"/>
                    <a:pt x="99" y="129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30"/>
                    <a:pt x="98" y="130"/>
                    <a:pt x="98" y="130"/>
                  </a:cubicBezTo>
                  <a:cubicBezTo>
                    <a:pt x="98" y="130"/>
                    <a:pt x="97" y="130"/>
                    <a:pt x="98" y="129"/>
                  </a:cubicBezTo>
                  <a:cubicBezTo>
                    <a:pt x="97" y="129"/>
                    <a:pt x="97" y="128"/>
                    <a:pt x="96" y="128"/>
                  </a:cubicBezTo>
                  <a:cubicBezTo>
                    <a:pt x="96" y="129"/>
                    <a:pt x="96" y="129"/>
                    <a:pt x="96" y="129"/>
                  </a:cubicBezTo>
                  <a:cubicBezTo>
                    <a:pt x="96" y="129"/>
                    <a:pt x="96" y="129"/>
                    <a:pt x="95" y="129"/>
                  </a:cubicBezTo>
                  <a:cubicBezTo>
                    <a:pt x="95" y="129"/>
                    <a:pt x="94" y="129"/>
                    <a:pt x="94" y="128"/>
                  </a:cubicBezTo>
                  <a:cubicBezTo>
                    <a:pt x="94" y="128"/>
                    <a:pt x="93" y="127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2" y="127"/>
                    <a:pt x="92" y="126"/>
                    <a:pt x="91" y="126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0" y="124"/>
                    <a:pt x="90" y="124"/>
                    <a:pt x="89" y="123"/>
                  </a:cubicBezTo>
                  <a:cubicBezTo>
                    <a:pt x="90" y="123"/>
                    <a:pt x="90" y="123"/>
                    <a:pt x="90" y="123"/>
                  </a:cubicBezTo>
                  <a:cubicBezTo>
                    <a:pt x="89" y="123"/>
                    <a:pt x="90" y="123"/>
                    <a:pt x="89" y="123"/>
                  </a:cubicBezTo>
                  <a:cubicBezTo>
                    <a:pt x="88" y="123"/>
                    <a:pt x="88" y="122"/>
                    <a:pt x="87" y="121"/>
                  </a:cubicBezTo>
                  <a:cubicBezTo>
                    <a:pt x="87" y="121"/>
                    <a:pt x="88" y="121"/>
                    <a:pt x="88" y="121"/>
                  </a:cubicBezTo>
                  <a:cubicBezTo>
                    <a:pt x="87" y="120"/>
                    <a:pt x="87" y="121"/>
                    <a:pt x="87" y="121"/>
                  </a:cubicBezTo>
                  <a:cubicBezTo>
                    <a:pt x="87" y="121"/>
                    <a:pt x="87" y="120"/>
                    <a:pt x="87" y="120"/>
                  </a:cubicBezTo>
                  <a:cubicBezTo>
                    <a:pt x="87" y="120"/>
                    <a:pt x="88" y="120"/>
                    <a:pt x="88" y="119"/>
                  </a:cubicBezTo>
                  <a:cubicBezTo>
                    <a:pt x="88" y="119"/>
                    <a:pt x="87" y="119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7" y="119"/>
                    <a:pt x="86" y="120"/>
                  </a:cubicBezTo>
                  <a:cubicBezTo>
                    <a:pt x="86" y="119"/>
                    <a:pt x="85" y="118"/>
                    <a:pt x="85" y="118"/>
                  </a:cubicBezTo>
                  <a:cubicBezTo>
                    <a:pt x="85" y="117"/>
                    <a:pt x="84" y="116"/>
                    <a:pt x="84" y="115"/>
                  </a:cubicBezTo>
                  <a:cubicBezTo>
                    <a:pt x="83" y="115"/>
                    <a:pt x="83" y="114"/>
                    <a:pt x="82" y="114"/>
                  </a:cubicBezTo>
                  <a:cubicBezTo>
                    <a:pt x="82" y="114"/>
                    <a:pt x="82" y="114"/>
                    <a:pt x="82" y="114"/>
                  </a:cubicBezTo>
                  <a:cubicBezTo>
                    <a:pt x="82" y="114"/>
                    <a:pt x="82" y="114"/>
                    <a:pt x="81" y="114"/>
                  </a:cubicBezTo>
                  <a:cubicBezTo>
                    <a:pt x="81" y="114"/>
                    <a:pt x="81" y="115"/>
                    <a:pt x="81" y="115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82" y="115"/>
                    <a:pt x="82" y="115"/>
                    <a:pt x="82" y="114"/>
                  </a:cubicBezTo>
                  <a:cubicBezTo>
                    <a:pt x="82" y="114"/>
                    <a:pt x="83" y="114"/>
                    <a:pt x="83" y="115"/>
                  </a:cubicBezTo>
                  <a:cubicBezTo>
                    <a:pt x="83" y="115"/>
                    <a:pt x="83" y="115"/>
                    <a:pt x="83" y="115"/>
                  </a:cubicBezTo>
                  <a:cubicBezTo>
                    <a:pt x="83" y="115"/>
                    <a:pt x="83" y="115"/>
                    <a:pt x="83" y="116"/>
                  </a:cubicBezTo>
                  <a:cubicBezTo>
                    <a:pt x="84" y="116"/>
                    <a:pt x="84" y="116"/>
                    <a:pt x="84" y="117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5" y="117"/>
                    <a:pt x="84" y="118"/>
                    <a:pt x="85" y="119"/>
                  </a:cubicBezTo>
                  <a:cubicBezTo>
                    <a:pt x="85" y="119"/>
                    <a:pt x="85" y="119"/>
                    <a:pt x="85" y="120"/>
                  </a:cubicBezTo>
                  <a:cubicBezTo>
                    <a:pt x="85" y="120"/>
                    <a:pt x="86" y="120"/>
                    <a:pt x="85" y="120"/>
                  </a:cubicBezTo>
                  <a:cubicBezTo>
                    <a:pt x="85" y="120"/>
                    <a:pt x="85" y="120"/>
                    <a:pt x="85" y="119"/>
                  </a:cubicBezTo>
                  <a:cubicBezTo>
                    <a:pt x="84" y="119"/>
                    <a:pt x="84" y="118"/>
                    <a:pt x="83" y="117"/>
                  </a:cubicBezTo>
                  <a:cubicBezTo>
                    <a:pt x="83" y="119"/>
                    <a:pt x="84" y="119"/>
                    <a:pt x="85" y="120"/>
                  </a:cubicBezTo>
                  <a:cubicBezTo>
                    <a:pt x="84" y="121"/>
                    <a:pt x="84" y="121"/>
                    <a:pt x="84" y="121"/>
                  </a:cubicBezTo>
                  <a:cubicBezTo>
                    <a:pt x="85" y="121"/>
                    <a:pt x="85" y="122"/>
                    <a:pt x="86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6" y="125"/>
                    <a:pt x="87" y="125"/>
                    <a:pt x="87" y="126"/>
                  </a:cubicBezTo>
                  <a:cubicBezTo>
                    <a:pt x="88" y="127"/>
                    <a:pt x="89" y="128"/>
                    <a:pt x="91" y="129"/>
                  </a:cubicBezTo>
                  <a:cubicBezTo>
                    <a:pt x="90" y="129"/>
                    <a:pt x="90" y="129"/>
                    <a:pt x="90" y="129"/>
                  </a:cubicBezTo>
                  <a:cubicBezTo>
                    <a:pt x="94" y="132"/>
                    <a:pt x="98" y="134"/>
                    <a:pt x="103" y="135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4" y="135"/>
                    <a:pt x="105" y="135"/>
                    <a:pt x="106" y="136"/>
                  </a:cubicBezTo>
                  <a:cubicBezTo>
                    <a:pt x="106" y="136"/>
                    <a:pt x="106" y="136"/>
                    <a:pt x="106" y="136"/>
                  </a:cubicBezTo>
                  <a:cubicBezTo>
                    <a:pt x="106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8" y="136"/>
                  </a:cubicBezTo>
                  <a:cubicBezTo>
                    <a:pt x="108" y="136"/>
                    <a:pt x="108" y="136"/>
                    <a:pt x="108" y="137"/>
                  </a:cubicBezTo>
                  <a:cubicBezTo>
                    <a:pt x="107" y="136"/>
                    <a:pt x="106" y="136"/>
                    <a:pt x="106" y="136"/>
                  </a:cubicBezTo>
                  <a:cubicBezTo>
                    <a:pt x="106" y="136"/>
                    <a:pt x="106" y="136"/>
                    <a:pt x="106" y="136"/>
                  </a:cubicBezTo>
                  <a:cubicBezTo>
                    <a:pt x="106" y="136"/>
                    <a:pt x="105" y="136"/>
                    <a:pt x="105" y="136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05" y="135"/>
                    <a:pt x="104" y="135"/>
                    <a:pt x="104" y="135"/>
                  </a:cubicBezTo>
                  <a:cubicBezTo>
                    <a:pt x="104" y="135"/>
                    <a:pt x="104" y="136"/>
                    <a:pt x="104" y="136"/>
                  </a:cubicBezTo>
                  <a:cubicBezTo>
                    <a:pt x="104" y="136"/>
                    <a:pt x="104" y="135"/>
                    <a:pt x="103" y="135"/>
                  </a:cubicBezTo>
                  <a:cubicBezTo>
                    <a:pt x="102" y="135"/>
                    <a:pt x="100" y="134"/>
                    <a:pt x="99" y="134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98" y="134"/>
                    <a:pt x="96" y="133"/>
                    <a:pt x="95" y="133"/>
                  </a:cubicBezTo>
                  <a:cubicBezTo>
                    <a:pt x="94" y="132"/>
                    <a:pt x="93" y="132"/>
                    <a:pt x="92" y="131"/>
                  </a:cubicBezTo>
                  <a:cubicBezTo>
                    <a:pt x="92" y="131"/>
                    <a:pt x="92" y="131"/>
                    <a:pt x="92" y="131"/>
                  </a:cubicBezTo>
                  <a:cubicBezTo>
                    <a:pt x="92" y="131"/>
                    <a:pt x="91" y="131"/>
                    <a:pt x="91" y="131"/>
                  </a:cubicBezTo>
                  <a:cubicBezTo>
                    <a:pt x="91" y="131"/>
                    <a:pt x="91" y="131"/>
                    <a:pt x="92" y="131"/>
                  </a:cubicBezTo>
                  <a:cubicBezTo>
                    <a:pt x="91" y="130"/>
                    <a:pt x="91" y="131"/>
                    <a:pt x="91" y="131"/>
                  </a:cubicBezTo>
                  <a:cubicBezTo>
                    <a:pt x="90" y="130"/>
                    <a:pt x="89" y="130"/>
                    <a:pt x="89" y="129"/>
                  </a:cubicBezTo>
                  <a:cubicBezTo>
                    <a:pt x="89" y="129"/>
                    <a:pt x="89" y="130"/>
                    <a:pt x="89" y="130"/>
                  </a:cubicBezTo>
                  <a:cubicBezTo>
                    <a:pt x="88" y="130"/>
                    <a:pt x="88" y="129"/>
                    <a:pt x="88" y="129"/>
                  </a:cubicBezTo>
                  <a:cubicBezTo>
                    <a:pt x="87" y="129"/>
                    <a:pt x="87" y="128"/>
                    <a:pt x="87" y="128"/>
                  </a:cubicBezTo>
                  <a:cubicBezTo>
                    <a:pt x="87" y="128"/>
                    <a:pt x="87" y="129"/>
                    <a:pt x="87" y="129"/>
                  </a:cubicBezTo>
                  <a:cubicBezTo>
                    <a:pt x="87" y="129"/>
                    <a:pt x="87" y="129"/>
                    <a:pt x="87" y="129"/>
                  </a:cubicBezTo>
                  <a:cubicBezTo>
                    <a:pt x="87" y="129"/>
                    <a:pt x="87" y="130"/>
                    <a:pt x="87" y="129"/>
                  </a:cubicBezTo>
                  <a:cubicBezTo>
                    <a:pt x="87" y="129"/>
                    <a:pt x="87" y="129"/>
                    <a:pt x="87" y="129"/>
                  </a:cubicBezTo>
                  <a:cubicBezTo>
                    <a:pt x="88" y="129"/>
                    <a:pt x="88" y="129"/>
                    <a:pt x="88" y="129"/>
                  </a:cubicBezTo>
                  <a:cubicBezTo>
                    <a:pt x="88" y="129"/>
                    <a:pt x="88" y="130"/>
                    <a:pt x="88" y="130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9" y="130"/>
                    <a:pt x="89" y="130"/>
                    <a:pt x="89" y="130"/>
                  </a:cubicBezTo>
                  <a:cubicBezTo>
                    <a:pt x="90" y="131"/>
                    <a:pt x="90" y="132"/>
                    <a:pt x="92" y="132"/>
                  </a:cubicBezTo>
                  <a:cubicBezTo>
                    <a:pt x="92" y="133"/>
                    <a:pt x="93" y="133"/>
                    <a:pt x="94" y="134"/>
                  </a:cubicBezTo>
                  <a:cubicBezTo>
                    <a:pt x="94" y="134"/>
                    <a:pt x="94" y="134"/>
                    <a:pt x="95" y="134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3" y="134"/>
                    <a:pt x="93" y="133"/>
                    <a:pt x="91" y="133"/>
                  </a:cubicBezTo>
                  <a:cubicBezTo>
                    <a:pt x="91" y="133"/>
                    <a:pt x="92" y="133"/>
                    <a:pt x="92" y="134"/>
                  </a:cubicBezTo>
                  <a:cubicBezTo>
                    <a:pt x="92" y="134"/>
                    <a:pt x="93" y="134"/>
                    <a:pt x="94" y="134"/>
                  </a:cubicBezTo>
                  <a:cubicBezTo>
                    <a:pt x="94" y="134"/>
                    <a:pt x="94" y="134"/>
                    <a:pt x="94" y="135"/>
                  </a:cubicBezTo>
                  <a:cubicBezTo>
                    <a:pt x="94" y="135"/>
                    <a:pt x="95" y="135"/>
                    <a:pt x="95" y="135"/>
                  </a:cubicBezTo>
                  <a:cubicBezTo>
                    <a:pt x="95" y="135"/>
                    <a:pt x="95" y="135"/>
                    <a:pt x="95" y="136"/>
                  </a:cubicBezTo>
                  <a:cubicBezTo>
                    <a:pt x="96" y="136"/>
                    <a:pt x="97" y="136"/>
                    <a:pt x="98" y="136"/>
                  </a:cubicBezTo>
                  <a:cubicBezTo>
                    <a:pt x="98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99" y="136"/>
                    <a:pt x="98" y="136"/>
                    <a:pt x="98" y="136"/>
                  </a:cubicBezTo>
                  <a:cubicBezTo>
                    <a:pt x="98" y="137"/>
                    <a:pt x="99" y="137"/>
                    <a:pt x="99" y="137"/>
                  </a:cubicBezTo>
                  <a:cubicBezTo>
                    <a:pt x="98" y="137"/>
                    <a:pt x="97" y="137"/>
                    <a:pt x="97" y="137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7" y="137"/>
                    <a:pt x="96" y="137"/>
                    <a:pt x="96" y="137"/>
                  </a:cubicBezTo>
                  <a:cubicBezTo>
                    <a:pt x="96" y="137"/>
                    <a:pt x="96" y="137"/>
                    <a:pt x="96" y="137"/>
                  </a:cubicBezTo>
                  <a:cubicBezTo>
                    <a:pt x="96" y="137"/>
                    <a:pt x="97" y="138"/>
                    <a:pt x="96" y="138"/>
                  </a:cubicBezTo>
                  <a:cubicBezTo>
                    <a:pt x="96" y="138"/>
                    <a:pt x="95" y="138"/>
                    <a:pt x="95" y="138"/>
                  </a:cubicBezTo>
                  <a:cubicBezTo>
                    <a:pt x="95" y="139"/>
                    <a:pt x="96" y="139"/>
                    <a:pt x="96" y="139"/>
                  </a:cubicBezTo>
                  <a:cubicBezTo>
                    <a:pt x="96" y="139"/>
                    <a:pt x="96" y="139"/>
                    <a:pt x="96" y="139"/>
                  </a:cubicBezTo>
                  <a:cubicBezTo>
                    <a:pt x="97" y="140"/>
                    <a:pt x="98" y="140"/>
                    <a:pt x="98" y="140"/>
                  </a:cubicBezTo>
                  <a:cubicBezTo>
                    <a:pt x="97" y="140"/>
                    <a:pt x="96" y="139"/>
                    <a:pt x="95" y="139"/>
                  </a:cubicBezTo>
                  <a:cubicBezTo>
                    <a:pt x="94" y="139"/>
                    <a:pt x="94" y="139"/>
                    <a:pt x="93" y="138"/>
                  </a:cubicBezTo>
                  <a:cubicBezTo>
                    <a:pt x="93" y="139"/>
                    <a:pt x="93" y="139"/>
                    <a:pt x="93" y="139"/>
                  </a:cubicBezTo>
                  <a:cubicBezTo>
                    <a:pt x="93" y="139"/>
                    <a:pt x="92" y="138"/>
                    <a:pt x="91" y="139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9"/>
                    <a:pt x="90" y="139"/>
                    <a:pt x="90" y="138"/>
                  </a:cubicBezTo>
                  <a:cubicBezTo>
                    <a:pt x="89" y="138"/>
                    <a:pt x="89" y="139"/>
                    <a:pt x="89" y="138"/>
                  </a:cubicBezTo>
                  <a:cubicBezTo>
                    <a:pt x="89" y="139"/>
                    <a:pt x="89" y="139"/>
                    <a:pt x="89" y="139"/>
                  </a:cubicBezTo>
                  <a:cubicBezTo>
                    <a:pt x="88" y="139"/>
                    <a:pt x="88" y="138"/>
                    <a:pt x="88" y="138"/>
                  </a:cubicBezTo>
                  <a:cubicBezTo>
                    <a:pt x="87" y="138"/>
                    <a:pt x="87" y="138"/>
                    <a:pt x="86" y="138"/>
                  </a:cubicBezTo>
                  <a:cubicBezTo>
                    <a:pt x="86" y="138"/>
                    <a:pt x="85" y="138"/>
                    <a:pt x="84" y="138"/>
                  </a:cubicBezTo>
                  <a:cubicBezTo>
                    <a:pt x="83" y="138"/>
                    <a:pt x="82" y="138"/>
                    <a:pt x="81" y="138"/>
                  </a:cubicBezTo>
                  <a:cubicBezTo>
                    <a:pt x="81" y="138"/>
                    <a:pt x="80" y="138"/>
                    <a:pt x="80" y="138"/>
                  </a:cubicBezTo>
                  <a:cubicBezTo>
                    <a:pt x="80" y="138"/>
                    <a:pt x="80" y="138"/>
                    <a:pt x="80" y="137"/>
                  </a:cubicBezTo>
                  <a:cubicBezTo>
                    <a:pt x="80" y="137"/>
                    <a:pt x="80" y="137"/>
                    <a:pt x="80" y="138"/>
                  </a:cubicBezTo>
                  <a:cubicBezTo>
                    <a:pt x="80" y="137"/>
                    <a:pt x="80" y="137"/>
                    <a:pt x="80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0" y="136"/>
                    <a:pt x="80" y="136"/>
                    <a:pt x="79" y="136"/>
                  </a:cubicBezTo>
                  <a:cubicBezTo>
                    <a:pt x="79" y="134"/>
                    <a:pt x="76" y="135"/>
                    <a:pt x="74" y="134"/>
                  </a:cubicBezTo>
                  <a:cubicBezTo>
                    <a:pt x="75" y="135"/>
                    <a:pt x="75" y="135"/>
                    <a:pt x="76" y="136"/>
                  </a:cubicBezTo>
                  <a:cubicBezTo>
                    <a:pt x="77" y="136"/>
                    <a:pt x="79" y="136"/>
                    <a:pt x="79" y="137"/>
                  </a:cubicBezTo>
                  <a:cubicBezTo>
                    <a:pt x="78" y="137"/>
                    <a:pt x="77" y="137"/>
                    <a:pt x="76" y="137"/>
                  </a:cubicBezTo>
                  <a:cubicBezTo>
                    <a:pt x="76" y="137"/>
                    <a:pt x="76" y="136"/>
                    <a:pt x="75" y="137"/>
                  </a:cubicBezTo>
                  <a:cubicBezTo>
                    <a:pt x="76" y="137"/>
                    <a:pt x="76" y="138"/>
                    <a:pt x="77" y="138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8" y="138"/>
                    <a:pt x="79" y="138"/>
                    <a:pt x="80" y="138"/>
                  </a:cubicBezTo>
                  <a:cubicBezTo>
                    <a:pt x="80" y="138"/>
                    <a:pt x="80" y="138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0" y="139"/>
                    <a:pt x="79" y="140"/>
                    <a:pt x="79" y="139"/>
                  </a:cubicBezTo>
                  <a:cubicBezTo>
                    <a:pt x="79" y="139"/>
                    <a:pt x="79" y="139"/>
                    <a:pt x="79" y="139"/>
                  </a:cubicBezTo>
                  <a:cubicBezTo>
                    <a:pt x="79" y="139"/>
                    <a:pt x="79" y="139"/>
                    <a:pt x="78" y="139"/>
                  </a:cubicBezTo>
                  <a:cubicBezTo>
                    <a:pt x="79" y="139"/>
                    <a:pt x="78" y="139"/>
                    <a:pt x="78" y="139"/>
                  </a:cubicBezTo>
                  <a:cubicBezTo>
                    <a:pt x="79" y="140"/>
                    <a:pt x="80" y="140"/>
                    <a:pt x="80" y="141"/>
                  </a:cubicBezTo>
                  <a:cubicBezTo>
                    <a:pt x="81" y="141"/>
                    <a:pt x="81" y="142"/>
                    <a:pt x="81" y="142"/>
                  </a:cubicBezTo>
                  <a:cubicBezTo>
                    <a:pt x="81" y="142"/>
                    <a:pt x="82" y="142"/>
                    <a:pt x="82" y="142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2" y="143"/>
                    <a:pt x="84" y="143"/>
                    <a:pt x="84" y="143"/>
                  </a:cubicBezTo>
                  <a:cubicBezTo>
                    <a:pt x="85" y="143"/>
                    <a:pt x="85" y="143"/>
                    <a:pt x="85" y="144"/>
                  </a:cubicBezTo>
                  <a:cubicBezTo>
                    <a:pt x="84" y="144"/>
                    <a:pt x="82" y="144"/>
                    <a:pt x="81" y="142"/>
                  </a:cubicBezTo>
                  <a:cubicBezTo>
                    <a:pt x="81" y="142"/>
                    <a:pt x="81" y="142"/>
                    <a:pt x="80" y="143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79" y="142"/>
                    <a:pt x="79" y="142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79" y="141"/>
                    <a:pt x="78" y="141"/>
                    <a:pt x="78" y="140"/>
                  </a:cubicBezTo>
                  <a:cubicBezTo>
                    <a:pt x="77" y="140"/>
                    <a:pt x="77" y="140"/>
                    <a:pt x="77" y="140"/>
                  </a:cubicBezTo>
                  <a:cubicBezTo>
                    <a:pt x="75" y="138"/>
                    <a:pt x="74" y="138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0" y="137"/>
                  </a:cubicBezTo>
                  <a:cubicBezTo>
                    <a:pt x="70" y="137"/>
                    <a:pt x="71" y="138"/>
                    <a:pt x="71" y="138"/>
                  </a:cubicBezTo>
                  <a:cubicBezTo>
                    <a:pt x="71" y="138"/>
                    <a:pt x="71" y="138"/>
                    <a:pt x="72" y="138"/>
                  </a:cubicBezTo>
                  <a:cubicBezTo>
                    <a:pt x="72" y="138"/>
                    <a:pt x="71" y="138"/>
                    <a:pt x="71" y="138"/>
                  </a:cubicBezTo>
                  <a:cubicBezTo>
                    <a:pt x="72" y="137"/>
                    <a:pt x="73" y="138"/>
                    <a:pt x="73" y="138"/>
                  </a:cubicBezTo>
                  <a:cubicBezTo>
                    <a:pt x="73" y="138"/>
                    <a:pt x="73" y="138"/>
                    <a:pt x="73" y="138"/>
                  </a:cubicBezTo>
                  <a:cubicBezTo>
                    <a:pt x="73" y="138"/>
                    <a:pt x="73" y="138"/>
                    <a:pt x="73" y="139"/>
                  </a:cubicBezTo>
                  <a:cubicBezTo>
                    <a:pt x="73" y="139"/>
                    <a:pt x="74" y="139"/>
                    <a:pt x="74" y="140"/>
                  </a:cubicBezTo>
                  <a:cubicBezTo>
                    <a:pt x="74" y="140"/>
                    <a:pt x="75" y="140"/>
                    <a:pt x="75" y="141"/>
                  </a:cubicBezTo>
                  <a:cubicBezTo>
                    <a:pt x="76" y="141"/>
                    <a:pt x="77" y="142"/>
                    <a:pt x="77" y="142"/>
                  </a:cubicBezTo>
                  <a:cubicBezTo>
                    <a:pt x="76" y="142"/>
                    <a:pt x="75" y="140"/>
                    <a:pt x="74" y="141"/>
                  </a:cubicBezTo>
                  <a:cubicBezTo>
                    <a:pt x="74" y="141"/>
                    <a:pt x="74" y="141"/>
                    <a:pt x="73" y="141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2" y="141"/>
                    <a:pt x="72" y="141"/>
                    <a:pt x="72" y="140"/>
                  </a:cubicBezTo>
                  <a:cubicBezTo>
                    <a:pt x="71" y="140"/>
                    <a:pt x="70" y="139"/>
                    <a:pt x="70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0" y="138"/>
                    <a:pt x="70" y="138"/>
                    <a:pt x="69" y="138"/>
                  </a:cubicBezTo>
                  <a:cubicBezTo>
                    <a:pt x="69" y="138"/>
                    <a:pt x="69" y="137"/>
                    <a:pt x="69" y="137"/>
                  </a:cubicBezTo>
                  <a:cubicBezTo>
                    <a:pt x="69" y="137"/>
                    <a:pt x="69" y="137"/>
                    <a:pt x="68" y="137"/>
                  </a:cubicBezTo>
                  <a:cubicBezTo>
                    <a:pt x="68" y="138"/>
                    <a:pt x="69" y="138"/>
                    <a:pt x="69" y="138"/>
                  </a:cubicBezTo>
                  <a:cubicBezTo>
                    <a:pt x="69" y="138"/>
                    <a:pt x="68" y="137"/>
                    <a:pt x="68" y="137"/>
                  </a:cubicBezTo>
                  <a:cubicBezTo>
                    <a:pt x="68" y="137"/>
                    <a:pt x="68" y="137"/>
                    <a:pt x="69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7" y="137"/>
                    <a:pt x="67" y="136"/>
                  </a:cubicBezTo>
                  <a:cubicBezTo>
                    <a:pt x="67" y="136"/>
                    <a:pt x="68" y="136"/>
                    <a:pt x="68" y="136"/>
                  </a:cubicBezTo>
                  <a:cubicBezTo>
                    <a:pt x="67" y="135"/>
                    <a:pt x="67" y="134"/>
                    <a:pt x="65" y="134"/>
                  </a:cubicBezTo>
                  <a:cubicBezTo>
                    <a:pt x="66" y="135"/>
                    <a:pt x="66" y="136"/>
                    <a:pt x="67" y="136"/>
                  </a:cubicBezTo>
                  <a:cubicBezTo>
                    <a:pt x="66" y="136"/>
                    <a:pt x="67" y="136"/>
                    <a:pt x="66" y="136"/>
                  </a:cubicBezTo>
                  <a:cubicBezTo>
                    <a:pt x="66" y="136"/>
                    <a:pt x="67" y="136"/>
                    <a:pt x="66" y="137"/>
                  </a:cubicBezTo>
                  <a:cubicBezTo>
                    <a:pt x="66" y="136"/>
                    <a:pt x="65" y="136"/>
                    <a:pt x="65" y="136"/>
                  </a:cubicBezTo>
                  <a:cubicBezTo>
                    <a:pt x="65" y="136"/>
                    <a:pt x="64" y="136"/>
                    <a:pt x="64" y="136"/>
                  </a:cubicBezTo>
                  <a:cubicBezTo>
                    <a:pt x="65" y="136"/>
                    <a:pt x="65" y="137"/>
                    <a:pt x="66" y="137"/>
                  </a:cubicBezTo>
                  <a:cubicBezTo>
                    <a:pt x="66" y="137"/>
                    <a:pt x="66" y="138"/>
                    <a:pt x="66" y="138"/>
                  </a:cubicBezTo>
                  <a:cubicBezTo>
                    <a:pt x="66" y="137"/>
                    <a:pt x="65" y="137"/>
                    <a:pt x="65" y="137"/>
                  </a:cubicBezTo>
                  <a:cubicBezTo>
                    <a:pt x="65" y="138"/>
                    <a:pt x="67" y="139"/>
                    <a:pt x="69" y="139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70" y="140"/>
                    <a:pt x="70" y="140"/>
                    <a:pt x="71" y="140"/>
                  </a:cubicBezTo>
                  <a:cubicBezTo>
                    <a:pt x="70" y="140"/>
                    <a:pt x="71" y="140"/>
                    <a:pt x="71" y="141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1"/>
                  </a:cubicBezTo>
                  <a:cubicBezTo>
                    <a:pt x="70" y="141"/>
                    <a:pt x="70" y="141"/>
                    <a:pt x="71" y="141"/>
                  </a:cubicBezTo>
                  <a:cubicBezTo>
                    <a:pt x="71" y="141"/>
                    <a:pt x="71" y="141"/>
                    <a:pt x="71" y="141"/>
                  </a:cubicBezTo>
                  <a:cubicBezTo>
                    <a:pt x="71" y="141"/>
                    <a:pt x="71" y="141"/>
                    <a:pt x="72" y="141"/>
                  </a:cubicBezTo>
                  <a:cubicBezTo>
                    <a:pt x="71" y="141"/>
                    <a:pt x="71" y="141"/>
                    <a:pt x="71" y="141"/>
                  </a:cubicBezTo>
                  <a:cubicBezTo>
                    <a:pt x="72" y="142"/>
                    <a:pt x="73" y="141"/>
                    <a:pt x="74" y="141"/>
                  </a:cubicBezTo>
                  <a:cubicBezTo>
                    <a:pt x="74" y="142"/>
                    <a:pt x="73" y="141"/>
                    <a:pt x="73" y="142"/>
                  </a:cubicBezTo>
                  <a:cubicBezTo>
                    <a:pt x="73" y="142"/>
                    <a:pt x="74" y="142"/>
                    <a:pt x="74" y="143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3"/>
                    <a:pt x="75" y="143"/>
                    <a:pt x="75" y="143"/>
                  </a:cubicBezTo>
                  <a:cubicBezTo>
                    <a:pt x="75" y="143"/>
                    <a:pt x="75" y="143"/>
                    <a:pt x="76" y="143"/>
                  </a:cubicBezTo>
                  <a:cubicBezTo>
                    <a:pt x="76" y="143"/>
                    <a:pt x="75" y="143"/>
                    <a:pt x="75" y="143"/>
                  </a:cubicBezTo>
                  <a:cubicBezTo>
                    <a:pt x="76" y="143"/>
                    <a:pt x="76" y="143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5" y="143"/>
                    <a:pt x="75" y="144"/>
                    <a:pt x="74" y="144"/>
                  </a:cubicBezTo>
                  <a:cubicBezTo>
                    <a:pt x="74" y="144"/>
                    <a:pt x="74" y="144"/>
                    <a:pt x="74" y="144"/>
                  </a:cubicBezTo>
                  <a:cubicBezTo>
                    <a:pt x="73" y="144"/>
                    <a:pt x="72" y="144"/>
                    <a:pt x="71" y="143"/>
                  </a:cubicBezTo>
                  <a:cubicBezTo>
                    <a:pt x="71" y="143"/>
                    <a:pt x="71" y="144"/>
                    <a:pt x="71" y="144"/>
                  </a:cubicBezTo>
                  <a:cubicBezTo>
                    <a:pt x="70" y="144"/>
                    <a:pt x="70" y="143"/>
                    <a:pt x="70" y="143"/>
                  </a:cubicBezTo>
                  <a:cubicBezTo>
                    <a:pt x="69" y="144"/>
                    <a:pt x="68" y="142"/>
                    <a:pt x="68" y="142"/>
                  </a:cubicBezTo>
                  <a:cubicBezTo>
                    <a:pt x="68" y="142"/>
                    <a:pt x="67" y="142"/>
                    <a:pt x="67" y="142"/>
                  </a:cubicBezTo>
                  <a:cubicBezTo>
                    <a:pt x="67" y="143"/>
                    <a:pt x="68" y="143"/>
                    <a:pt x="68" y="143"/>
                  </a:cubicBezTo>
                  <a:cubicBezTo>
                    <a:pt x="68" y="143"/>
                    <a:pt x="68" y="143"/>
                    <a:pt x="67" y="143"/>
                  </a:cubicBezTo>
                  <a:cubicBezTo>
                    <a:pt x="68" y="143"/>
                    <a:pt x="68" y="143"/>
                    <a:pt x="68" y="144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7" y="144"/>
                    <a:pt x="67" y="144"/>
                    <a:pt x="67" y="143"/>
                  </a:cubicBezTo>
                  <a:cubicBezTo>
                    <a:pt x="67" y="143"/>
                    <a:pt x="66" y="143"/>
                    <a:pt x="66" y="143"/>
                  </a:cubicBezTo>
                  <a:cubicBezTo>
                    <a:pt x="66" y="142"/>
                    <a:pt x="67" y="143"/>
                    <a:pt x="67" y="142"/>
                  </a:cubicBezTo>
                  <a:cubicBezTo>
                    <a:pt x="66" y="142"/>
                    <a:pt x="66" y="143"/>
                    <a:pt x="66" y="143"/>
                  </a:cubicBezTo>
                  <a:cubicBezTo>
                    <a:pt x="65" y="143"/>
                    <a:pt x="66" y="142"/>
                    <a:pt x="65" y="142"/>
                  </a:cubicBezTo>
                  <a:cubicBezTo>
                    <a:pt x="65" y="142"/>
                    <a:pt x="65" y="143"/>
                    <a:pt x="65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5" y="143"/>
                    <a:pt x="65" y="142"/>
                    <a:pt x="64" y="143"/>
                  </a:cubicBezTo>
                  <a:cubicBezTo>
                    <a:pt x="65" y="143"/>
                    <a:pt x="65" y="144"/>
                    <a:pt x="65" y="144"/>
                  </a:cubicBezTo>
                  <a:cubicBezTo>
                    <a:pt x="65" y="144"/>
                    <a:pt x="64" y="143"/>
                    <a:pt x="64" y="144"/>
                  </a:cubicBezTo>
                  <a:cubicBezTo>
                    <a:pt x="65" y="145"/>
                    <a:pt x="65" y="146"/>
                    <a:pt x="65" y="146"/>
                  </a:cubicBezTo>
                  <a:cubicBezTo>
                    <a:pt x="65" y="146"/>
                    <a:pt x="65" y="146"/>
                    <a:pt x="64" y="146"/>
                  </a:cubicBezTo>
                  <a:cubicBezTo>
                    <a:pt x="65" y="147"/>
                    <a:pt x="65" y="148"/>
                    <a:pt x="65" y="148"/>
                  </a:cubicBezTo>
                  <a:cubicBezTo>
                    <a:pt x="65" y="147"/>
                    <a:pt x="64" y="147"/>
                    <a:pt x="64" y="146"/>
                  </a:cubicBezTo>
                  <a:cubicBezTo>
                    <a:pt x="64" y="146"/>
                    <a:pt x="64" y="145"/>
                    <a:pt x="64" y="145"/>
                  </a:cubicBezTo>
                  <a:cubicBezTo>
                    <a:pt x="64" y="145"/>
                    <a:pt x="64" y="144"/>
                    <a:pt x="63" y="144"/>
                  </a:cubicBezTo>
                  <a:cubicBezTo>
                    <a:pt x="63" y="144"/>
                    <a:pt x="64" y="145"/>
                    <a:pt x="63" y="145"/>
                  </a:cubicBezTo>
                  <a:cubicBezTo>
                    <a:pt x="63" y="145"/>
                    <a:pt x="62" y="144"/>
                    <a:pt x="63" y="144"/>
                  </a:cubicBezTo>
                  <a:cubicBezTo>
                    <a:pt x="62" y="143"/>
                    <a:pt x="62" y="142"/>
                    <a:pt x="63" y="142"/>
                  </a:cubicBezTo>
                  <a:cubicBezTo>
                    <a:pt x="62" y="142"/>
                    <a:pt x="63" y="142"/>
                    <a:pt x="62" y="142"/>
                  </a:cubicBezTo>
                  <a:cubicBezTo>
                    <a:pt x="62" y="142"/>
                    <a:pt x="62" y="142"/>
                    <a:pt x="63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1" y="141"/>
                    <a:pt x="62" y="141"/>
                    <a:pt x="62" y="141"/>
                  </a:cubicBezTo>
                  <a:cubicBezTo>
                    <a:pt x="61" y="141"/>
                    <a:pt x="61" y="141"/>
                    <a:pt x="61" y="141"/>
                  </a:cubicBezTo>
                  <a:cubicBezTo>
                    <a:pt x="61" y="142"/>
                    <a:pt x="61" y="142"/>
                    <a:pt x="61" y="143"/>
                  </a:cubicBezTo>
                  <a:cubicBezTo>
                    <a:pt x="61" y="143"/>
                    <a:pt x="61" y="143"/>
                    <a:pt x="62" y="143"/>
                  </a:cubicBezTo>
                  <a:cubicBezTo>
                    <a:pt x="61" y="144"/>
                    <a:pt x="62" y="145"/>
                    <a:pt x="62" y="145"/>
                  </a:cubicBezTo>
                  <a:cubicBezTo>
                    <a:pt x="62" y="146"/>
                    <a:pt x="62" y="147"/>
                    <a:pt x="63" y="147"/>
                  </a:cubicBezTo>
                  <a:cubicBezTo>
                    <a:pt x="62" y="147"/>
                    <a:pt x="62" y="148"/>
                    <a:pt x="62" y="148"/>
                  </a:cubicBezTo>
                  <a:cubicBezTo>
                    <a:pt x="61" y="148"/>
                    <a:pt x="61" y="147"/>
                    <a:pt x="60" y="147"/>
                  </a:cubicBezTo>
                  <a:cubicBezTo>
                    <a:pt x="60" y="146"/>
                    <a:pt x="60" y="145"/>
                    <a:pt x="60" y="145"/>
                  </a:cubicBezTo>
                  <a:cubicBezTo>
                    <a:pt x="59" y="145"/>
                    <a:pt x="60" y="146"/>
                    <a:pt x="59" y="147"/>
                  </a:cubicBezTo>
                  <a:cubicBezTo>
                    <a:pt x="59" y="146"/>
                    <a:pt x="59" y="145"/>
                    <a:pt x="59" y="144"/>
                  </a:cubicBezTo>
                  <a:cubicBezTo>
                    <a:pt x="59" y="144"/>
                    <a:pt x="59" y="144"/>
                    <a:pt x="58" y="144"/>
                  </a:cubicBezTo>
                  <a:cubicBezTo>
                    <a:pt x="58" y="143"/>
                    <a:pt x="58" y="142"/>
                    <a:pt x="58" y="142"/>
                  </a:cubicBezTo>
                  <a:cubicBezTo>
                    <a:pt x="57" y="141"/>
                    <a:pt x="57" y="140"/>
                    <a:pt x="57" y="140"/>
                  </a:cubicBezTo>
                  <a:cubicBezTo>
                    <a:pt x="57" y="139"/>
                    <a:pt x="56" y="138"/>
                    <a:pt x="56" y="138"/>
                  </a:cubicBezTo>
                  <a:cubicBezTo>
                    <a:pt x="56" y="139"/>
                    <a:pt x="56" y="139"/>
                    <a:pt x="56" y="139"/>
                  </a:cubicBezTo>
                  <a:cubicBezTo>
                    <a:pt x="56" y="139"/>
                    <a:pt x="56" y="139"/>
                    <a:pt x="55" y="139"/>
                  </a:cubicBezTo>
                  <a:cubicBezTo>
                    <a:pt x="56" y="139"/>
                    <a:pt x="55" y="138"/>
                    <a:pt x="55" y="138"/>
                  </a:cubicBezTo>
                  <a:cubicBezTo>
                    <a:pt x="55" y="138"/>
                    <a:pt x="55" y="138"/>
                    <a:pt x="56" y="138"/>
                  </a:cubicBezTo>
                  <a:cubicBezTo>
                    <a:pt x="56" y="138"/>
                    <a:pt x="56" y="137"/>
                    <a:pt x="56" y="137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55" y="137"/>
                    <a:pt x="55" y="137"/>
                    <a:pt x="55" y="138"/>
                  </a:cubicBezTo>
                  <a:cubicBezTo>
                    <a:pt x="55" y="138"/>
                    <a:pt x="54" y="137"/>
                    <a:pt x="54" y="137"/>
                  </a:cubicBezTo>
                  <a:cubicBezTo>
                    <a:pt x="54" y="137"/>
                    <a:pt x="54" y="137"/>
                    <a:pt x="53" y="137"/>
                  </a:cubicBezTo>
                  <a:cubicBezTo>
                    <a:pt x="53" y="137"/>
                    <a:pt x="53" y="137"/>
                    <a:pt x="53" y="137"/>
                  </a:cubicBezTo>
                  <a:cubicBezTo>
                    <a:pt x="53" y="137"/>
                    <a:pt x="53" y="138"/>
                    <a:pt x="53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7"/>
                    <a:pt x="52" y="137"/>
                    <a:pt x="52" y="136"/>
                  </a:cubicBezTo>
                  <a:cubicBezTo>
                    <a:pt x="52" y="136"/>
                    <a:pt x="52" y="134"/>
                    <a:pt x="51" y="134"/>
                  </a:cubicBezTo>
                  <a:cubicBezTo>
                    <a:pt x="51" y="134"/>
                    <a:pt x="51" y="133"/>
                    <a:pt x="51" y="133"/>
                  </a:cubicBezTo>
                  <a:cubicBezTo>
                    <a:pt x="51" y="133"/>
                    <a:pt x="51" y="134"/>
                    <a:pt x="51" y="133"/>
                  </a:cubicBezTo>
                  <a:cubicBezTo>
                    <a:pt x="50" y="133"/>
                    <a:pt x="50" y="132"/>
                    <a:pt x="49" y="132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4"/>
                    <a:pt x="50" y="135"/>
                  </a:cubicBezTo>
                  <a:cubicBezTo>
                    <a:pt x="50" y="135"/>
                    <a:pt x="51" y="136"/>
                    <a:pt x="50" y="136"/>
                  </a:cubicBezTo>
                  <a:cubicBezTo>
                    <a:pt x="50" y="136"/>
                    <a:pt x="50" y="135"/>
                    <a:pt x="50" y="136"/>
                  </a:cubicBezTo>
                  <a:cubicBezTo>
                    <a:pt x="50" y="136"/>
                    <a:pt x="50" y="136"/>
                    <a:pt x="50" y="136"/>
                  </a:cubicBezTo>
                  <a:cubicBezTo>
                    <a:pt x="50" y="136"/>
                    <a:pt x="49" y="136"/>
                    <a:pt x="49" y="136"/>
                  </a:cubicBezTo>
                  <a:cubicBezTo>
                    <a:pt x="49" y="137"/>
                    <a:pt x="50" y="137"/>
                    <a:pt x="50" y="137"/>
                  </a:cubicBezTo>
                  <a:cubicBezTo>
                    <a:pt x="49" y="138"/>
                    <a:pt x="51" y="138"/>
                    <a:pt x="51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1" y="139"/>
                    <a:pt x="51" y="139"/>
                    <a:pt x="50" y="139"/>
                  </a:cubicBezTo>
                  <a:cubicBezTo>
                    <a:pt x="50" y="141"/>
                    <a:pt x="51" y="142"/>
                    <a:pt x="52" y="143"/>
                  </a:cubicBezTo>
                  <a:cubicBezTo>
                    <a:pt x="51" y="143"/>
                    <a:pt x="51" y="143"/>
                    <a:pt x="51" y="143"/>
                  </a:cubicBezTo>
                  <a:cubicBezTo>
                    <a:pt x="51" y="143"/>
                    <a:pt x="51" y="142"/>
                    <a:pt x="50" y="141"/>
                  </a:cubicBezTo>
                  <a:cubicBezTo>
                    <a:pt x="50" y="141"/>
                    <a:pt x="49" y="141"/>
                    <a:pt x="49" y="142"/>
                  </a:cubicBezTo>
                  <a:cubicBezTo>
                    <a:pt x="50" y="142"/>
                    <a:pt x="50" y="143"/>
                    <a:pt x="51" y="144"/>
                  </a:cubicBezTo>
                  <a:cubicBezTo>
                    <a:pt x="50" y="144"/>
                    <a:pt x="51" y="144"/>
                    <a:pt x="51" y="144"/>
                  </a:cubicBezTo>
                  <a:cubicBezTo>
                    <a:pt x="53" y="147"/>
                    <a:pt x="54" y="150"/>
                    <a:pt x="56" y="153"/>
                  </a:cubicBezTo>
                  <a:cubicBezTo>
                    <a:pt x="55" y="152"/>
                    <a:pt x="55" y="151"/>
                    <a:pt x="54" y="150"/>
                  </a:cubicBezTo>
                  <a:cubicBezTo>
                    <a:pt x="53" y="150"/>
                    <a:pt x="53" y="149"/>
                    <a:pt x="53" y="148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2" y="147"/>
                    <a:pt x="52" y="146"/>
                    <a:pt x="51" y="146"/>
                  </a:cubicBezTo>
                  <a:cubicBezTo>
                    <a:pt x="52" y="149"/>
                    <a:pt x="53" y="151"/>
                    <a:pt x="54" y="153"/>
                  </a:cubicBezTo>
                  <a:cubicBezTo>
                    <a:pt x="53" y="153"/>
                    <a:pt x="53" y="152"/>
                    <a:pt x="53" y="151"/>
                  </a:cubicBezTo>
                  <a:cubicBezTo>
                    <a:pt x="53" y="150"/>
                    <a:pt x="52" y="150"/>
                    <a:pt x="52" y="148"/>
                  </a:cubicBezTo>
                  <a:cubicBezTo>
                    <a:pt x="52" y="148"/>
                    <a:pt x="51" y="148"/>
                    <a:pt x="51" y="148"/>
                  </a:cubicBezTo>
                  <a:cubicBezTo>
                    <a:pt x="51" y="148"/>
                    <a:pt x="51" y="148"/>
                    <a:pt x="51" y="147"/>
                  </a:cubicBezTo>
                  <a:cubicBezTo>
                    <a:pt x="51" y="147"/>
                    <a:pt x="50" y="147"/>
                    <a:pt x="50" y="147"/>
                  </a:cubicBezTo>
                  <a:cubicBezTo>
                    <a:pt x="50" y="146"/>
                    <a:pt x="51" y="147"/>
                    <a:pt x="51" y="146"/>
                  </a:cubicBezTo>
                  <a:cubicBezTo>
                    <a:pt x="50" y="145"/>
                    <a:pt x="50" y="144"/>
                    <a:pt x="49" y="143"/>
                  </a:cubicBezTo>
                  <a:cubicBezTo>
                    <a:pt x="49" y="143"/>
                    <a:pt x="49" y="144"/>
                    <a:pt x="49" y="144"/>
                  </a:cubicBezTo>
                  <a:cubicBezTo>
                    <a:pt x="49" y="144"/>
                    <a:pt x="50" y="145"/>
                    <a:pt x="49" y="145"/>
                  </a:cubicBezTo>
                  <a:cubicBezTo>
                    <a:pt x="49" y="145"/>
                    <a:pt x="49" y="143"/>
                    <a:pt x="48" y="143"/>
                  </a:cubicBezTo>
                  <a:cubicBezTo>
                    <a:pt x="48" y="143"/>
                    <a:pt x="48" y="143"/>
                    <a:pt x="48" y="143"/>
                  </a:cubicBezTo>
                  <a:cubicBezTo>
                    <a:pt x="48" y="142"/>
                    <a:pt x="47" y="141"/>
                    <a:pt x="47" y="140"/>
                  </a:cubicBezTo>
                  <a:cubicBezTo>
                    <a:pt x="47" y="140"/>
                    <a:pt x="47" y="139"/>
                    <a:pt x="46" y="139"/>
                  </a:cubicBezTo>
                  <a:cubicBezTo>
                    <a:pt x="46" y="141"/>
                    <a:pt x="47" y="143"/>
                    <a:pt x="48" y="144"/>
                  </a:cubicBezTo>
                  <a:cubicBezTo>
                    <a:pt x="47" y="144"/>
                    <a:pt x="47" y="144"/>
                    <a:pt x="47" y="144"/>
                  </a:cubicBezTo>
                  <a:cubicBezTo>
                    <a:pt x="48" y="144"/>
                    <a:pt x="48" y="145"/>
                    <a:pt x="48" y="145"/>
                  </a:cubicBezTo>
                  <a:cubicBezTo>
                    <a:pt x="48" y="146"/>
                    <a:pt x="48" y="145"/>
                    <a:pt x="48" y="145"/>
                  </a:cubicBezTo>
                  <a:cubicBezTo>
                    <a:pt x="47" y="145"/>
                    <a:pt x="47" y="145"/>
                    <a:pt x="47" y="146"/>
                  </a:cubicBezTo>
                  <a:cubicBezTo>
                    <a:pt x="47" y="146"/>
                    <a:pt x="48" y="146"/>
                    <a:pt x="48" y="146"/>
                  </a:cubicBezTo>
                  <a:cubicBezTo>
                    <a:pt x="47" y="146"/>
                    <a:pt x="47" y="146"/>
                    <a:pt x="47" y="147"/>
                  </a:cubicBezTo>
                  <a:cubicBezTo>
                    <a:pt x="47" y="147"/>
                    <a:pt x="47" y="147"/>
                    <a:pt x="47" y="148"/>
                  </a:cubicBezTo>
                  <a:cubicBezTo>
                    <a:pt x="48" y="149"/>
                    <a:pt x="48" y="149"/>
                    <a:pt x="48" y="150"/>
                  </a:cubicBezTo>
                  <a:cubicBezTo>
                    <a:pt x="48" y="150"/>
                    <a:pt x="48" y="150"/>
                    <a:pt x="47" y="150"/>
                  </a:cubicBezTo>
                  <a:cubicBezTo>
                    <a:pt x="47" y="150"/>
                    <a:pt x="47" y="150"/>
                    <a:pt x="47" y="151"/>
                  </a:cubicBezTo>
                  <a:cubicBezTo>
                    <a:pt x="47" y="151"/>
                    <a:pt x="48" y="151"/>
                    <a:pt x="48" y="151"/>
                  </a:cubicBezTo>
                  <a:cubicBezTo>
                    <a:pt x="48" y="151"/>
                    <a:pt x="48" y="151"/>
                    <a:pt x="47" y="151"/>
                  </a:cubicBezTo>
                  <a:cubicBezTo>
                    <a:pt x="48" y="151"/>
                    <a:pt x="48" y="152"/>
                    <a:pt x="48" y="152"/>
                  </a:cubicBezTo>
                  <a:cubicBezTo>
                    <a:pt x="48" y="151"/>
                    <a:pt x="48" y="151"/>
                    <a:pt x="48" y="151"/>
                  </a:cubicBezTo>
                  <a:cubicBezTo>
                    <a:pt x="48" y="151"/>
                    <a:pt x="48" y="150"/>
                    <a:pt x="48" y="150"/>
                  </a:cubicBezTo>
                  <a:cubicBezTo>
                    <a:pt x="48" y="151"/>
                    <a:pt x="48" y="151"/>
                    <a:pt x="49" y="151"/>
                  </a:cubicBezTo>
                  <a:cubicBezTo>
                    <a:pt x="49" y="151"/>
                    <a:pt x="49" y="151"/>
                    <a:pt x="49" y="151"/>
                  </a:cubicBezTo>
                  <a:cubicBezTo>
                    <a:pt x="49" y="151"/>
                    <a:pt x="50" y="152"/>
                    <a:pt x="49" y="152"/>
                  </a:cubicBezTo>
                  <a:cubicBezTo>
                    <a:pt x="49" y="152"/>
                    <a:pt x="49" y="151"/>
                    <a:pt x="49" y="151"/>
                  </a:cubicBezTo>
                  <a:cubicBezTo>
                    <a:pt x="49" y="153"/>
                    <a:pt x="50" y="153"/>
                    <a:pt x="50" y="155"/>
                  </a:cubicBezTo>
                  <a:cubicBezTo>
                    <a:pt x="51" y="155"/>
                    <a:pt x="51" y="155"/>
                    <a:pt x="51" y="156"/>
                  </a:cubicBezTo>
                  <a:cubicBezTo>
                    <a:pt x="50" y="155"/>
                    <a:pt x="50" y="154"/>
                    <a:pt x="49" y="153"/>
                  </a:cubicBezTo>
                  <a:cubicBezTo>
                    <a:pt x="49" y="153"/>
                    <a:pt x="48" y="152"/>
                    <a:pt x="48" y="152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4"/>
                  </a:cubicBezTo>
                  <a:cubicBezTo>
                    <a:pt x="48" y="154"/>
                    <a:pt x="47" y="154"/>
                    <a:pt x="47" y="153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4"/>
                    <a:pt x="47" y="153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2"/>
                    <a:pt x="47" y="152"/>
                  </a:cubicBezTo>
                  <a:cubicBezTo>
                    <a:pt x="47" y="152"/>
                    <a:pt x="46" y="151"/>
                    <a:pt x="46" y="151"/>
                  </a:cubicBezTo>
                  <a:cubicBezTo>
                    <a:pt x="46" y="150"/>
                    <a:pt x="46" y="149"/>
                    <a:pt x="45" y="148"/>
                  </a:cubicBezTo>
                  <a:cubicBezTo>
                    <a:pt x="45" y="149"/>
                    <a:pt x="46" y="150"/>
                    <a:pt x="46" y="151"/>
                  </a:cubicBezTo>
                  <a:cubicBezTo>
                    <a:pt x="46" y="152"/>
                    <a:pt x="47" y="152"/>
                    <a:pt x="47" y="153"/>
                  </a:cubicBezTo>
                  <a:cubicBezTo>
                    <a:pt x="47" y="153"/>
                    <a:pt x="46" y="153"/>
                    <a:pt x="46" y="153"/>
                  </a:cubicBezTo>
                  <a:cubicBezTo>
                    <a:pt x="46" y="153"/>
                    <a:pt x="46" y="153"/>
                    <a:pt x="46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6" y="151"/>
                    <a:pt x="46" y="152"/>
                    <a:pt x="45" y="152"/>
                  </a:cubicBezTo>
                  <a:cubicBezTo>
                    <a:pt x="45" y="152"/>
                    <a:pt x="46" y="153"/>
                    <a:pt x="45" y="154"/>
                  </a:cubicBezTo>
                  <a:cubicBezTo>
                    <a:pt x="45" y="154"/>
                    <a:pt x="46" y="154"/>
                    <a:pt x="46" y="154"/>
                  </a:cubicBezTo>
                  <a:cubicBezTo>
                    <a:pt x="46" y="154"/>
                    <a:pt x="45" y="154"/>
                    <a:pt x="45" y="154"/>
                  </a:cubicBezTo>
                  <a:cubicBezTo>
                    <a:pt x="45" y="155"/>
                    <a:pt x="46" y="154"/>
                    <a:pt x="46" y="155"/>
                  </a:cubicBezTo>
                  <a:cubicBezTo>
                    <a:pt x="46" y="155"/>
                    <a:pt x="47" y="155"/>
                    <a:pt x="46" y="156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6" y="156"/>
                    <a:pt x="46" y="157"/>
                    <a:pt x="46" y="157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46" y="157"/>
                    <a:pt x="47" y="157"/>
                    <a:pt x="47" y="157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8"/>
                    <a:pt x="46" y="159"/>
                    <a:pt x="46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9"/>
                    <a:pt x="45" y="159"/>
                    <a:pt x="46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5" y="158"/>
                    <a:pt x="46" y="158"/>
                    <a:pt x="45" y="158"/>
                  </a:cubicBezTo>
                  <a:cubicBezTo>
                    <a:pt x="45" y="158"/>
                    <a:pt x="45" y="158"/>
                    <a:pt x="45" y="158"/>
                  </a:cubicBezTo>
                  <a:cubicBezTo>
                    <a:pt x="44" y="159"/>
                    <a:pt x="45" y="160"/>
                    <a:pt x="45" y="161"/>
                  </a:cubicBezTo>
                  <a:cubicBezTo>
                    <a:pt x="44" y="160"/>
                    <a:pt x="44" y="158"/>
                    <a:pt x="44" y="157"/>
                  </a:cubicBezTo>
                  <a:cubicBezTo>
                    <a:pt x="44" y="157"/>
                    <a:pt x="43" y="155"/>
                    <a:pt x="43" y="156"/>
                  </a:cubicBezTo>
                  <a:cubicBezTo>
                    <a:pt x="43" y="156"/>
                    <a:pt x="43" y="157"/>
                    <a:pt x="43" y="157"/>
                  </a:cubicBezTo>
                  <a:cubicBezTo>
                    <a:pt x="43" y="157"/>
                    <a:pt x="43" y="157"/>
                    <a:pt x="43" y="157"/>
                  </a:cubicBezTo>
                  <a:cubicBezTo>
                    <a:pt x="43" y="157"/>
                    <a:pt x="43" y="156"/>
                    <a:pt x="42" y="156"/>
                  </a:cubicBezTo>
                  <a:cubicBezTo>
                    <a:pt x="42" y="155"/>
                    <a:pt x="42" y="154"/>
                    <a:pt x="42" y="154"/>
                  </a:cubicBezTo>
                  <a:cubicBezTo>
                    <a:pt x="41" y="153"/>
                    <a:pt x="41" y="152"/>
                    <a:pt x="41" y="152"/>
                  </a:cubicBezTo>
                  <a:cubicBezTo>
                    <a:pt x="41" y="154"/>
                    <a:pt x="42" y="156"/>
                    <a:pt x="42" y="158"/>
                  </a:cubicBezTo>
                  <a:cubicBezTo>
                    <a:pt x="42" y="158"/>
                    <a:pt x="42" y="158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1" y="159"/>
                    <a:pt x="41" y="157"/>
                    <a:pt x="41" y="158"/>
                  </a:cubicBezTo>
                  <a:cubicBezTo>
                    <a:pt x="41" y="158"/>
                    <a:pt x="40" y="160"/>
                    <a:pt x="41" y="160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41" y="160"/>
                    <a:pt x="41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1" y="162"/>
                    <a:pt x="40" y="162"/>
                    <a:pt x="40" y="162"/>
                  </a:cubicBezTo>
                  <a:cubicBezTo>
                    <a:pt x="41" y="162"/>
                    <a:pt x="41" y="162"/>
                    <a:pt x="41" y="163"/>
                  </a:cubicBezTo>
                  <a:cubicBezTo>
                    <a:pt x="41" y="163"/>
                    <a:pt x="41" y="163"/>
                    <a:pt x="41" y="163"/>
                  </a:cubicBezTo>
                  <a:cubicBezTo>
                    <a:pt x="41" y="164"/>
                    <a:pt x="41" y="164"/>
                    <a:pt x="41" y="164"/>
                  </a:cubicBezTo>
                  <a:cubicBezTo>
                    <a:pt x="41" y="164"/>
                    <a:pt x="42" y="164"/>
                    <a:pt x="42" y="165"/>
                  </a:cubicBezTo>
                  <a:cubicBezTo>
                    <a:pt x="41" y="164"/>
                    <a:pt x="41" y="165"/>
                    <a:pt x="41" y="165"/>
                  </a:cubicBezTo>
                  <a:cubicBezTo>
                    <a:pt x="41" y="165"/>
                    <a:pt x="41" y="165"/>
                    <a:pt x="41" y="164"/>
                  </a:cubicBezTo>
                  <a:cubicBezTo>
                    <a:pt x="40" y="164"/>
                    <a:pt x="40" y="165"/>
                    <a:pt x="39" y="164"/>
                  </a:cubicBezTo>
                  <a:cubicBezTo>
                    <a:pt x="39" y="165"/>
                    <a:pt x="39" y="165"/>
                    <a:pt x="39" y="165"/>
                  </a:cubicBezTo>
                  <a:cubicBezTo>
                    <a:pt x="39" y="165"/>
                    <a:pt x="39" y="164"/>
                    <a:pt x="39" y="164"/>
                  </a:cubicBezTo>
                  <a:cubicBezTo>
                    <a:pt x="38" y="164"/>
                    <a:pt x="39" y="164"/>
                    <a:pt x="38" y="164"/>
                  </a:cubicBezTo>
                  <a:cubicBezTo>
                    <a:pt x="38" y="165"/>
                    <a:pt x="38" y="167"/>
                    <a:pt x="38" y="168"/>
                  </a:cubicBezTo>
                  <a:cubicBezTo>
                    <a:pt x="38" y="169"/>
                    <a:pt x="37" y="169"/>
                    <a:pt x="38" y="170"/>
                  </a:cubicBezTo>
                  <a:cubicBezTo>
                    <a:pt x="37" y="170"/>
                    <a:pt x="37" y="171"/>
                    <a:pt x="37" y="171"/>
                  </a:cubicBezTo>
                  <a:cubicBezTo>
                    <a:pt x="37" y="172"/>
                    <a:pt x="37" y="174"/>
                    <a:pt x="37" y="175"/>
                  </a:cubicBezTo>
                  <a:cubicBezTo>
                    <a:pt x="36" y="175"/>
                    <a:pt x="36" y="175"/>
                    <a:pt x="36" y="175"/>
                  </a:cubicBezTo>
                  <a:cubicBezTo>
                    <a:pt x="36" y="175"/>
                    <a:pt x="37" y="175"/>
                    <a:pt x="36" y="175"/>
                  </a:cubicBezTo>
                  <a:cubicBezTo>
                    <a:pt x="36" y="174"/>
                    <a:pt x="36" y="173"/>
                    <a:pt x="36" y="173"/>
                  </a:cubicBezTo>
                  <a:cubicBezTo>
                    <a:pt x="36" y="173"/>
                    <a:pt x="36" y="171"/>
                    <a:pt x="36" y="171"/>
                  </a:cubicBezTo>
                  <a:cubicBezTo>
                    <a:pt x="36" y="171"/>
                    <a:pt x="36" y="171"/>
                    <a:pt x="36" y="170"/>
                  </a:cubicBezTo>
                  <a:cubicBezTo>
                    <a:pt x="36" y="169"/>
                    <a:pt x="36" y="168"/>
                    <a:pt x="36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8"/>
                    <a:pt x="35" y="168"/>
                    <a:pt x="35" y="169"/>
                  </a:cubicBezTo>
                  <a:cubicBezTo>
                    <a:pt x="35" y="171"/>
                    <a:pt x="36" y="173"/>
                    <a:pt x="35" y="174"/>
                  </a:cubicBezTo>
                  <a:cubicBezTo>
                    <a:pt x="36" y="174"/>
                    <a:pt x="35" y="175"/>
                    <a:pt x="36" y="175"/>
                  </a:cubicBezTo>
                  <a:cubicBezTo>
                    <a:pt x="35" y="175"/>
                    <a:pt x="36" y="176"/>
                    <a:pt x="35" y="176"/>
                  </a:cubicBezTo>
                  <a:cubicBezTo>
                    <a:pt x="35" y="176"/>
                    <a:pt x="35" y="176"/>
                    <a:pt x="35" y="176"/>
                  </a:cubicBezTo>
                  <a:cubicBezTo>
                    <a:pt x="35" y="176"/>
                    <a:pt x="34" y="176"/>
                    <a:pt x="34" y="176"/>
                  </a:cubicBezTo>
                  <a:cubicBezTo>
                    <a:pt x="34" y="176"/>
                    <a:pt x="34" y="176"/>
                    <a:pt x="34" y="175"/>
                  </a:cubicBezTo>
                  <a:cubicBezTo>
                    <a:pt x="34" y="175"/>
                    <a:pt x="34" y="174"/>
                    <a:pt x="34" y="174"/>
                  </a:cubicBezTo>
                  <a:cubicBezTo>
                    <a:pt x="33" y="174"/>
                    <a:pt x="33" y="174"/>
                    <a:pt x="33" y="175"/>
                  </a:cubicBezTo>
                  <a:cubicBezTo>
                    <a:pt x="33" y="175"/>
                    <a:pt x="34" y="175"/>
                    <a:pt x="34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5"/>
                  </a:cubicBezTo>
                  <a:cubicBezTo>
                    <a:pt x="33" y="175"/>
                    <a:pt x="33" y="176"/>
                    <a:pt x="33" y="175"/>
                  </a:cubicBezTo>
                  <a:cubicBezTo>
                    <a:pt x="33" y="175"/>
                    <a:pt x="32" y="174"/>
                    <a:pt x="33" y="173"/>
                  </a:cubicBezTo>
                  <a:cubicBezTo>
                    <a:pt x="33" y="173"/>
                    <a:pt x="32" y="172"/>
                    <a:pt x="32" y="172"/>
                  </a:cubicBezTo>
                  <a:cubicBezTo>
                    <a:pt x="32" y="172"/>
                    <a:pt x="32" y="173"/>
                    <a:pt x="31" y="173"/>
                  </a:cubicBezTo>
                  <a:cubicBezTo>
                    <a:pt x="31" y="173"/>
                    <a:pt x="31" y="173"/>
                    <a:pt x="31" y="174"/>
                  </a:cubicBezTo>
                  <a:cubicBezTo>
                    <a:pt x="31" y="174"/>
                    <a:pt x="32" y="174"/>
                    <a:pt x="32" y="174"/>
                  </a:cubicBezTo>
                  <a:cubicBezTo>
                    <a:pt x="32" y="174"/>
                    <a:pt x="31" y="174"/>
                    <a:pt x="31" y="174"/>
                  </a:cubicBezTo>
                  <a:cubicBezTo>
                    <a:pt x="31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6"/>
                    <a:pt x="32" y="176"/>
                    <a:pt x="32" y="177"/>
                  </a:cubicBezTo>
                  <a:cubicBezTo>
                    <a:pt x="32" y="177"/>
                    <a:pt x="32" y="178"/>
                    <a:pt x="32" y="179"/>
                  </a:cubicBezTo>
                  <a:cubicBezTo>
                    <a:pt x="33" y="179"/>
                    <a:pt x="33" y="179"/>
                    <a:pt x="33" y="178"/>
                  </a:cubicBezTo>
                  <a:cubicBezTo>
                    <a:pt x="33" y="178"/>
                    <a:pt x="32" y="178"/>
                    <a:pt x="32" y="178"/>
                  </a:cubicBezTo>
                  <a:cubicBezTo>
                    <a:pt x="33" y="178"/>
                    <a:pt x="33" y="179"/>
                    <a:pt x="33" y="179"/>
                  </a:cubicBezTo>
                  <a:cubicBezTo>
                    <a:pt x="33" y="179"/>
                    <a:pt x="33" y="179"/>
                    <a:pt x="33" y="180"/>
                  </a:cubicBezTo>
                  <a:cubicBezTo>
                    <a:pt x="33" y="180"/>
                    <a:pt x="33" y="181"/>
                    <a:pt x="33" y="181"/>
                  </a:cubicBezTo>
                  <a:cubicBezTo>
                    <a:pt x="33" y="182"/>
                    <a:pt x="32" y="181"/>
                    <a:pt x="32" y="182"/>
                  </a:cubicBezTo>
                  <a:cubicBezTo>
                    <a:pt x="32" y="182"/>
                    <a:pt x="33" y="182"/>
                    <a:pt x="33" y="182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2" y="182"/>
                    <a:pt x="32" y="183"/>
                    <a:pt x="33" y="183"/>
                  </a:cubicBezTo>
                  <a:cubicBezTo>
                    <a:pt x="32" y="183"/>
                    <a:pt x="33" y="185"/>
                    <a:pt x="32" y="185"/>
                  </a:cubicBezTo>
                  <a:cubicBezTo>
                    <a:pt x="33" y="185"/>
                    <a:pt x="32" y="187"/>
                    <a:pt x="33" y="187"/>
                  </a:cubicBezTo>
                  <a:cubicBezTo>
                    <a:pt x="32" y="187"/>
                    <a:pt x="33" y="187"/>
                    <a:pt x="33" y="187"/>
                  </a:cubicBezTo>
                  <a:cubicBezTo>
                    <a:pt x="33" y="188"/>
                    <a:pt x="33" y="189"/>
                    <a:pt x="33" y="190"/>
                  </a:cubicBezTo>
                  <a:cubicBezTo>
                    <a:pt x="32" y="189"/>
                    <a:pt x="32" y="188"/>
                    <a:pt x="32" y="187"/>
                  </a:cubicBezTo>
                  <a:cubicBezTo>
                    <a:pt x="32" y="186"/>
                    <a:pt x="32" y="185"/>
                    <a:pt x="31" y="185"/>
                  </a:cubicBezTo>
                  <a:cubicBezTo>
                    <a:pt x="31" y="186"/>
                    <a:pt x="32" y="186"/>
                    <a:pt x="31" y="187"/>
                  </a:cubicBezTo>
                  <a:cubicBezTo>
                    <a:pt x="31" y="187"/>
                    <a:pt x="31" y="188"/>
                    <a:pt x="31" y="187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1" y="186"/>
                    <a:pt x="31" y="186"/>
                    <a:pt x="30" y="186"/>
                  </a:cubicBezTo>
                  <a:cubicBezTo>
                    <a:pt x="30" y="185"/>
                    <a:pt x="31" y="185"/>
                    <a:pt x="30" y="185"/>
                  </a:cubicBezTo>
                  <a:cubicBezTo>
                    <a:pt x="30" y="183"/>
                    <a:pt x="31" y="181"/>
                    <a:pt x="30" y="179"/>
                  </a:cubicBezTo>
                  <a:cubicBezTo>
                    <a:pt x="30" y="179"/>
                    <a:pt x="30" y="178"/>
                    <a:pt x="30" y="178"/>
                  </a:cubicBezTo>
                  <a:cubicBezTo>
                    <a:pt x="30" y="177"/>
                    <a:pt x="29" y="178"/>
                    <a:pt x="29" y="177"/>
                  </a:cubicBezTo>
                  <a:cubicBezTo>
                    <a:pt x="29" y="177"/>
                    <a:pt x="30" y="177"/>
                    <a:pt x="30" y="177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5"/>
                    <a:pt x="29" y="175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29" y="175"/>
                    <a:pt x="29" y="175"/>
                    <a:pt x="29" y="174"/>
                  </a:cubicBezTo>
                  <a:cubicBezTo>
                    <a:pt x="29" y="174"/>
                    <a:pt x="28" y="173"/>
                    <a:pt x="29" y="172"/>
                  </a:cubicBezTo>
                  <a:cubicBezTo>
                    <a:pt x="28" y="172"/>
                    <a:pt x="28" y="171"/>
                    <a:pt x="28" y="170"/>
                  </a:cubicBezTo>
                  <a:cubicBezTo>
                    <a:pt x="28" y="170"/>
                    <a:pt x="28" y="170"/>
                    <a:pt x="27" y="169"/>
                  </a:cubicBezTo>
                  <a:cubicBezTo>
                    <a:pt x="27" y="169"/>
                    <a:pt x="27" y="169"/>
                    <a:pt x="27" y="170"/>
                  </a:cubicBezTo>
                  <a:cubicBezTo>
                    <a:pt x="27" y="170"/>
                    <a:pt x="27" y="170"/>
                    <a:pt x="27" y="171"/>
                  </a:cubicBezTo>
                  <a:cubicBezTo>
                    <a:pt x="27" y="171"/>
                    <a:pt x="27" y="170"/>
                    <a:pt x="27" y="170"/>
                  </a:cubicBezTo>
                  <a:cubicBezTo>
                    <a:pt x="27" y="171"/>
                    <a:pt x="27" y="172"/>
                    <a:pt x="27" y="173"/>
                  </a:cubicBezTo>
                  <a:cubicBezTo>
                    <a:pt x="27" y="173"/>
                    <a:pt x="26" y="173"/>
                    <a:pt x="26" y="174"/>
                  </a:cubicBezTo>
                  <a:cubicBezTo>
                    <a:pt x="27" y="174"/>
                    <a:pt x="27" y="174"/>
                    <a:pt x="27" y="174"/>
                  </a:cubicBezTo>
                  <a:cubicBezTo>
                    <a:pt x="26" y="175"/>
                    <a:pt x="26" y="177"/>
                    <a:pt x="27" y="178"/>
                  </a:cubicBezTo>
                  <a:cubicBezTo>
                    <a:pt x="27" y="178"/>
                    <a:pt x="27" y="179"/>
                    <a:pt x="27" y="179"/>
                  </a:cubicBezTo>
                  <a:cubicBezTo>
                    <a:pt x="27" y="179"/>
                    <a:pt x="27" y="180"/>
                    <a:pt x="27" y="181"/>
                  </a:cubicBezTo>
                  <a:cubicBezTo>
                    <a:pt x="27" y="181"/>
                    <a:pt x="27" y="181"/>
                    <a:pt x="28" y="181"/>
                  </a:cubicBezTo>
                  <a:cubicBezTo>
                    <a:pt x="28" y="183"/>
                    <a:pt x="29" y="184"/>
                    <a:pt x="28" y="185"/>
                  </a:cubicBezTo>
                  <a:cubicBezTo>
                    <a:pt x="28" y="185"/>
                    <a:pt x="28" y="184"/>
                    <a:pt x="28" y="184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7" y="184"/>
                    <a:pt x="27" y="183"/>
                    <a:pt x="27" y="183"/>
                  </a:cubicBezTo>
                  <a:cubicBezTo>
                    <a:pt x="27" y="183"/>
                    <a:pt x="26" y="183"/>
                    <a:pt x="26" y="183"/>
                  </a:cubicBezTo>
                  <a:cubicBezTo>
                    <a:pt x="27" y="183"/>
                    <a:pt x="27" y="183"/>
                    <a:pt x="27" y="182"/>
                  </a:cubicBezTo>
                  <a:cubicBezTo>
                    <a:pt x="27" y="182"/>
                    <a:pt x="26" y="181"/>
                    <a:pt x="27" y="181"/>
                  </a:cubicBezTo>
                  <a:cubicBezTo>
                    <a:pt x="25" y="181"/>
                    <a:pt x="26" y="179"/>
                    <a:pt x="25" y="178"/>
                  </a:cubicBezTo>
                  <a:cubicBezTo>
                    <a:pt x="25" y="178"/>
                    <a:pt x="26" y="178"/>
                    <a:pt x="25" y="178"/>
                  </a:cubicBezTo>
                  <a:cubicBezTo>
                    <a:pt x="25" y="178"/>
                    <a:pt x="25" y="178"/>
                    <a:pt x="25" y="178"/>
                  </a:cubicBezTo>
                  <a:cubicBezTo>
                    <a:pt x="25" y="179"/>
                    <a:pt x="25" y="180"/>
                    <a:pt x="25" y="181"/>
                  </a:cubicBezTo>
                  <a:cubicBezTo>
                    <a:pt x="25" y="181"/>
                    <a:pt x="25" y="181"/>
                    <a:pt x="25" y="181"/>
                  </a:cubicBezTo>
                  <a:cubicBezTo>
                    <a:pt x="25" y="182"/>
                    <a:pt x="25" y="182"/>
                    <a:pt x="25" y="182"/>
                  </a:cubicBezTo>
                  <a:cubicBezTo>
                    <a:pt x="25" y="183"/>
                    <a:pt x="25" y="183"/>
                    <a:pt x="25" y="183"/>
                  </a:cubicBezTo>
                  <a:cubicBezTo>
                    <a:pt x="25" y="184"/>
                    <a:pt x="26" y="186"/>
                    <a:pt x="26" y="187"/>
                  </a:cubicBezTo>
                  <a:cubicBezTo>
                    <a:pt x="25" y="187"/>
                    <a:pt x="25" y="187"/>
                    <a:pt x="25" y="187"/>
                  </a:cubicBezTo>
                  <a:cubicBezTo>
                    <a:pt x="25" y="187"/>
                    <a:pt x="25" y="188"/>
                    <a:pt x="25" y="188"/>
                  </a:cubicBezTo>
                  <a:cubicBezTo>
                    <a:pt x="25" y="187"/>
                    <a:pt x="24" y="187"/>
                    <a:pt x="24" y="187"/>
                  </a:cubicBezTo>
                  <a:cubicBezTo>
                    <a:pt x="23" y="187"/>
                    <a:pt x="24" y="186"/>
                    <a:pt x="24" y="186"/>
                  </a:cubicBezTo>
                  <a:cubicBezTo>
                    <a:pt x="24" y="186"/>
                    <a:pt x="24" y="186"/>
                    <a:pt x="24" y="186"/>
                  </a:cubicBezTo>
                  <a:cubicBezTo>
                    <a:pt x="24" y="186"/>
                    <a:pt x="24" y="187"/>
                    <a:pt x="24" y="187"/>
                  </a:cubicBezTo>
                  <a:cubicBezTo>
                    <a:pt x="25" y="187"/>
                    <a:pt x="24" y="186"/>
                    <a:pt x="25" y="186"/>
                  </a:cubicBezTo>
                  <a:cubicBezTo>
                    <a:pt x="25" y="186"/>
                    <a:pt x="25" y="186"/>
                    <a:pt x="25" y="187"/>
                  </a:cubicBezTo>
                  <a:cubicBezTo>
                    <a:pt x="25" y="187"/>
                    <a:pt x="25" y="187"/>
                    <a:pt x="25" y="187"/>
                  </a:cubicBezTo>
                  <a:cubicBezTo>
                    <a:pt x="25" y="186"/>
                    <a:pt x="25" y="185"/>
                    <a:pt x="25" y="184"/>
                  </a:cubicBezTo>
                  <a:cubicBezTo>
                    <a:pt x="24" y="185"/>
                    <a:pt x="24" y="184"/>
                    <a:pt x="23" y="184"/>
                  </a:cubicBezTo>
                  <a:cubicBezTo>
                    <a:pt x="23" y="184"/>
                    <a:pt x="23" y="184"/>
                    <a:pt x="23" y="184"/>
                  </a:cubicBezTo>
                  <a:cubicBezTo>
                    <a:pt x="24" y="184"/>
                    <a:pt x="24" y="184"/>
                    <a:pt x="24" y="184"/>
                  </a:cubicBezTo>
                  <a:cubicBezTo>
                    <a:pt x="24" y="184"/>
                    <a:pt x="24" y="183"/>
                    <a:pt x="24" y="183"/>
                  </a:cubicBezTo>
                  <a:cubicBezTo>
                    <a:pt x="24" y="183"/>
                    <a:pt x="24" y="183"/>
                    <a:pt x="24" y="183"/>
                  </a:cubicBezTo>
                  <a:cubicBezTo>
                    <a:pt x="24" y="182"/>
                    <a:pt x="23" y="183"/>
                    <a:pt x="23" y="182"/>
                  </a:cubicBezTo>
                  <a:cubicBezTo>
                    <a:pt x="23" y="181"/>
                    <a:pt x="23" y="181"/>
                    <a:pt x="23" y="180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2" y="180"/>
                    <a:pt x="23" y="179"/>
                    <a:pt x="22" y="179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3" y="177"/>
                    <a:pt x="23" y="177"/>
                    <a:pt x="23" y="177"/>
                  </a:cubicBezTo>
                  <a:cubicBezTo>
                    <a:pt x="23" y="177"/>
                    <a:pt x="23" y="177"/>
                    <a:pt x="22" y="177"/>
                  </a:cubicBezTo>
                  <a:cubicBezTo>
                    <a:pt x="23" y="177"/>
                    <a:pt x="23" y="177"/>
                    <a:pt x="23" y="177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2" y="175"/>
                    <a:pt x="23" y="175"/>
                  </a:cubicBezTo>
                  <a:cubicBezTo>
                    <a:pt x="23" y="175"/>
                    <a:pt x="22" y="175"/>
                    <a:pt x="22" y="175"/>
                  </a:cubicBezTo>
                  <a:cubicBezTo>
                    <a:pt x="22" y="175"/>
                    <a:pt x="22" y="175"/>
                    <a:pt x="22" y="175"/>
                  </a:cubicBezTo>
                  <a:cubicBezTo>
                    <a:pt x="22" y="176"/>
                    <a:pt x="22" y="177"/>
                    <a:pt x="22" y="178"/>
                  </a:cubicBezTo>
                  <a:cubicBezTo>
                    <a:pt x="22" y="178"/>
                    <a:pt x="22" y="178"/>
                    <a:pt x="21" y="178"/>
                  </a:cubicBezTo>
                  <a:cubicBezTo>
                    <a:pt x="21" y="181"/>
                    <a:pt x="22" y="183"/>
                    <a:pt x="22" y="186"/>
                  </a:cubicBezTo>
                  <a:cubicBezTo>
                    <a:pt x="22" y="186"/>
                    <a:pt x="22" y="185"/>
                    <a:pt x="21" y="184"/>
                  </a:cubicBezTo>
                  <a:cubicBezTo>
                    <a:pt x="21" y="184"/>
                    <a:pt x="22" y="184"/>
                    <a:pt x="22" y="184"/>
                  </a:cubicBezTo>
                  <a:cubicBezTo>
                    <a:pt x="21" y="183"/>
                    <a:pt x="21" y="183"/>
                    <a:pt x="21" y="183"/>
                  </a:cubicBezTo>
                  <a:cubicBezTo>
                    <a:pt x="21" y="183"/>
                    <a:pt x="21" y="184"/>
                    <a:pt x="20" y="184"/>
                  </a:cubicBezTo>
                  <a:cubicBezTo>
                    <a:pt x="20" y="183"/>
                    <a:pt x="20" y="183"/>
                    <a:pt x="20" y="183"/>
                  </a:cubicBezTo>
                  <a:cubicBezTo>
                    <a:pt x="19" y="183"/>
                    <a:pt x="19" y="184"/>
                    <a:pt x="20" y="184"/>
                  </a:cubicBezTo>
                  <a:cubicBezTo>
                    <a:pt x="20" y="184"/>
                    <a:pt x="20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5"/>
                    <a:pt x="21" y="185"/>
                  </a:cubicBezTo>
                  <a:cubicBezTo>
                    <a:pt x="21" y="185"/>
                    <a:pt x="21" y="186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1" y="187"/>
                    <a:pt x="21" y="187"/>
                    <a:pt x="21" y="187"/>
                  </a:cubicBezTo>
                  <a:cubicBezTo>
                    <a:pt x="21" y="187"/>
                    <a:pt x="21" y="187"/>
                    <a:pt x="21" y="188"/>
                  </a:cubicBezTo>
                  <a:cubicBezTo>
                    <a:pt x="21" y="188"/>
                    <a:pt x="21" y="188"/>
                    <a:pt x="21" y="188"/>
                  </a:cubicBezTo>
                  <a:cubicBezTo>
                    <a:pt x="21" y="190"/>
                    <a:pt x="21" y="193"/>
                    <a:pt x="21" y="196"/>
                  </a:cubicBezTo>
                  <a:cubicBezTo>
                    <a:pt x="21" y="196"/>
                    <a:pt x="21" y="196"/>
                    <a:pt x="21" y="196"/>
                  </a:cubicBezTo>
                  <a:cubicBezTo>
                    <a:pt x="21" y="196"/>
                    <a:pt x="21" y="196"/>
                    <a:pt x="21" y="195"/>
                  </a:cubicBezTo>
                  <a:cubicBezTo>
                    <a:pt x="21" y="195"/>
                    <a:pt x="21" y="193"/>
                    <a:pt x="20" y="192"/>
                  </a:cubicBezTo>
                  <a:cubicBezTo>
                    <a:pt x="20" y="192"/>
                    <a:pt x="19" y="191"/>
                    <a:pt x="20" y="191"/>
                  </a:cubicBezTo>
                  <a:cubicBezTo>
                    <a:pt x="20" y="191"/>
                    <a:pt x="20" y="191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89"/>
                    <a:pt x="20" y="189"/>
                  </a:cubicBezTo>
                  <a:cubicBezTo>
                    <a:pt x="20" y="189"/>
                    <a:pt x="20" y="189"/>
                    <a:pt x="19" y="189"/>
                  </a:cubicBezTo>
                  <a:cubicBezTo>
                    <a:pt x="20" y="187"/>
                    <a:pt x="19" y="186"/>
                    <a:pt x="19" y="184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4"/>
                    <a:pt x="19" y="184"/>
                    <a:pt x="19" y="183"/>
                  </a:cubicBezTo>
                  <a:cubicBezTo>
                    <a:pt x="18" y="183"/>
                    <a:pt x="18" y="182"/>
                    <a:pt x="19" y="181"/>
                  </a:cubicBezTo>
                  <a:cubicBezTo>
                    <a:pt x="18" y="181"/>
                    <a:pt x="19" y="180"/>
                    <a:pt x="18" y="180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79"/>
                    <a:pt x="18" y="180"/>
                    <a:pt x="18" y="180"/>
                  </a:cubicBezTo>
                  <a:cubicBezTo>
                    <a:pt x="18" y="180"/>
                    <a:pt x="17" y="180"/>
                    <a:pt x="17" y="179"/>
                  </a:cubicBezTo>
                  <a:cubicBezTo>
                    <a:pt x="18" y="179"/>
                    <a:pt x="18" y="179"/>
                    <a:pt x="18" y="179"/>
                  </a:cubicBezTo>
                  <a:cubicBezTo>
                    <a:pt x="18" y="179"/>
                    <a:pt x="18" y="178"/>
                    <a:pt x="18" y="178"/>
                  </a:cubicBezTo>
                  <a:cubicBezTo>
                    <a:pt x="18" y="178"/>
                    <a:pt x="18" y="178"/>
                    <a:pt x="18" y="178"/>
                  </a:cubicBezTo>
                  <a:cubicBezTo>
                    <a:pt x="18" y="177"/>
                    <a:pt x="18" y="177"/>
                    <a:pt x="18" y="176"/>
                  </a:cubicBezTo>
                  <a:cubicBezTo>
                    <a:pt x="19" y="176"/>
                    <a:pt x="18" y="175"/>
                    <a:pt x="17" y="175"/>
                  </a:cubicBezTo>
                  <a:cubicBezTo>
                    <a:pt x="17" y="175"/>
                    <a:pt x="18" y="175"/>
                    <a:pt x="18" y="175"/>
                  </a:cubicBezTo>
                  <a:cubicBezTo>
                    <a:pt x="18" y="174"/>
                    <a:pt x="17" y="175"/>
                    <a:pt x="17" y="175"/>
                  </a:cubicBezTo>
                  <a:cubicBezTo>
                    <a:pt x="17" y="174"/>
                    <a:pt x="17" y="173"/>
                    <a:pt x="17" y="173"/>
                  </a:cubicBezTo>
                  <a:cubicBezTo>
                    <a:pt x="17" y="173"/>
                    <a:pt x="17" y="173"/>
                    <a:pt x="16" y="173"/>
                  </a:cubicBezTo>
                  <a:cubicBezTo>
                    <a:pt x="16" y="174"/>
                    <a:pt x="17" y="174"/>
                    <a:pt x="17" y="174"/>
                  </a:cubicBezTo>
                  <a:cubicBezTo>
                    <a:pt x="17" y="174"/>
                    <a:pt x="17" y="175"/>
                    <a:pt x="17" y="174"/>
                  </a:cubicBezTo>
                  <a:cubicBezTo>
                    <a:pt x="17" y="175"/>
                    <a:pt x="17" y="175"/>
                    <a:pt x="17" y="175"/>
                  </a:cubicBezTo>
                  <a:cubicBezTo>
                    <a:pt x="17" y="176"/>
                    <a:pt x="17" y="176"/>
                    <a:pt x="17" y="177"/>
                  </a:cubicBezTo>
                  <a:cubicBezTo>
                    <a:pt x="16" y="177"/>
                    <a:pt x="17" y="177"/>
                    <a:pt x="17" y="177"/>
                  </a:cubicBezTo>
                  <a:cubicBezTo>
                    <a:pt x="17" y="177"/>
                    <a:pt x="17" y="177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9"/>
                  </a:cubicBezTo>
                  <a:cubicBezTo>
                    <a:pt x="17" y="179"/>
                    <a:pt x="18" y="179"/>
                    <a:pt x="18" y="179"/>
                  </a:cubicBezTo>
                  <a:cubicBezTo>
                    <a:pt x="17" y="179"/>
                    <a:pt x="17" y="180"/>
                    <a:pt x="17" y="180"/>
                  </a:cubicBezTo>
                  <a:cubicBezTo>
                    <a:pt x="17" y="180"/>
                    <a:pt x="16" y="180"/>
                    <a:pt x="16" y="180"/>
                  </a:cubicBezTo>
                  <a:cubicBezTo>
                    <a:pt x="16" y="179"/>
                    <a:pt x="16" y="178"/>
                    <a:pt x="16" y="177"/>
                  </a:cubicBezTo>
                  <a:cubicBezTo>
                    <a:pt x="16" y="177"/>
                    <a:pt x="16" y="176"/>
                    <a:pt x="16" y="176"/>
                  </a:cubicBezTo>
                  <a:cubicBezTo>
                    <a:pt x="16" y="177"/>
                    <a:pt x="15" y="176"/>
                    <a:pt x="15" y="176"/>
                  </a:cubicBezTo>
                  <a:cubicBezTo>
                    <a:pt x="15" y="177"/>
                    <a:pt x="15" y="177"/>
                    <a:pt x="15" y="178"/>
                  </a:cubicBezTo>
                  <a:cubicBezTo>
                    <a:pt x="14" y="178"/>
                    <a:pt x="15" y="176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6"/>
                    <a:pt x="14" y="176"/>
                    <a:pt x="14" y="175"/>
                  </a:cubicBezTo>
                  <a:cubicBezTo>
                    <a:pt x="14" y="175"/>
                    <a:pt x="15" y="176"/>
                    <a:pt x="15" y="175"/>
                  </a:cubicBezTo>
                  <a:cubicBezTo>
                    <a:pt x="15" y="175"/>
                    <a:pt x="14" y="175"/>
                    <a:pt x="14" y="175"/>
                  </a:cubicBezTo>
                  <a:cubicBezTo>
                    <a:pt x="14" y="175"/>
                    <a:pt x="14" y="174"/>
                    <a:pt x="14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3" y="175"/>
                    <a:pt x="13" y="175"/>
                    <a:pt x="13" y="176"/>
                  </a:cubicBezTo>
                  <a:cubicBezTo>
                    <a:pt x="13" y="175"/>
                    <a:pt x="12" y="176"/>
                    <a:pt x="12" y="176"/>
                  </a:cubicBezTo>
                  <a:cubicBezTo>
                    <a:pt x="12" y="175"/>
                    <a:pt x="13" y="175"/>
                    <a:pt x="12" y="175"/>
                  </a:cubicBezTo>
                  <a:cubicBezTo>
                    <a:pt x="12" y="175"/>
                    <a:pt x="12" y="176"/>
                    <a:pt x="12" y="176"/>
                  </a:cubicBezTo>
                  <a:cubicBezTo>
                    <a:pt x="13" y="176"/>
                    <a:pt x="13" y="176"/>
                    <a:pt x="13" y="176"/>
                  </a:cubicBezTo>
                  <a:cubicBezTo>
                    <a:pt x="14" y="176"/>
                    <a:pt x="14" y="176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5" y="179"/>
                    <a:pt x="14" y="179"/>
                    <a:pt x="14" y="180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14" y="180"/>
                    <a:pt x="14" y="180"/>
                    <a:pt x="14" y="181"/>
                  </a:cubicBezTo>
                  <a:cubicBezTo>
                    <a:pt x="15" y="182"/>
                    <a:pt x="15" y="183"/>
                    <a:pt x="15" y="185"/>
                  </a:cubicBezTo>
                  <a:cubicBezTo>
                    <a:pt x="14" y="185"/>
                    <a:pt x="14" y="182"/>
                    <a:pt x="13" y="183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3" y="183"/>
                    <a:pt x="13" y="184"/>
                    <a:pt x="13" y="184"/>
                  </a:cubicBezTo>
                  <a:cubicBezTo>
                    <a:pt x="13" y="184"/>
                    <a:pt x="13" y="185"/>
                    <a:pt x="13" y="185"/>
                  </a:cubicBezTo>
                  <a:cubicBezTo>
                    <a:pt x="13" y="185"/>
                    <a:pt x="13" y="185"/>
                    <a:pt x="13" y="186"/>
                  </a:cubicBezTo>
                  <a:cubicBezTo>
                    <a:pt x="13" y="186"/>
                    <a:pt x="14" y="186"/>
                    <a:pt x="14" y="186"/>
                  </a:cubicBezTo>
                  <a:cubicBezTo>
                    <a:pt x="13" y="186"/>
                    <a:pt x="13" y="187"/>
                    <a:pt x="13" y="187"/>
                  </a:cubicBezTo>
                  <a:cubicBezTo>
                    <a:pt x="12" y="187"/>
                    <a:pt x="12" y="187"/>
                    <a:pt x="13" y="187"/>
                  </a:cubicBezTo>
                  <a:cubicBezTo>
                    <a:pt x="12" y="186"/>
                    <a:pt x="12" y="186"/>
                    <a:pt x="12" y="185"/>
                  </a:cubicBezTo>
                  <a:cubicBezTo>
                    <a:pt x="12" y="185"/>
                    <a:pt x="12" y="185"/>
                    <a:pt x="12" y="184"/>
                  </a:cubicBezTo>
                  <a:cubicBezTo>
                    <a:pt x="12" y="184"/>
                    <a:pt x="12" y="184"/>
                    <a:pt x="12" y="185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13" y="184"/>
                    <a:pt x="12" y="183"/>
                    <a:pt x="12" y="183"/>
                  </a:cubicBezTo>
                  <a:cubicBezTo>
                    <a:pt x="12" y="182"/>
                    <a:pt x="12" y="182"/>
                    <a:pt x="12" y="183"/>
                  </a:cubicBezTo>
                  <a:cubicBezTo>
                    <a:pt x="12" y="182"/>
                    <a:pt x="12" y="183"/>
                    <a:pt x="12" y="183"/>
                  </a:cubicBezTo>
                  <a:cubicBezTo>
                    <a:pt x="11" y="183"/>
                    <a:pt x="11" y="182"/>
                    <a:pt x="11" y="182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2" y="182"/>
                    <a:pt x="12" y="182"/>
                    <a:pt x="13" y="182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81"/>
                    <a:pt x="12" y="181"/>
                    <a:pt x="12" y="181"/>
                  </a:cubicBezTo>
                  <a:cubicBezTo>
                    <a:pt x="12" y="181"/>
                    <a:pt x="12" y="181"/>
                    <a:pt x="11" y="181"/>
                  </a:cubicBezTo>
                  <a:cubicBezTo>
                    <a:pt x="11" y="181"/>
                    <a:pt x="11" y="181"/>
                    <a:pt x="11" y="180"/>
                  </a:cubicBezTo>
                  <a:cubicBezTo>
                    <a:pt x="11" y="180"/>
                    <a:pt x="11" y="180"/>
                    <a:pt x="10" y="180"/>
                  </a:cubicBezTo>
                  <a:cubicBezTo>
                    <a:pt x="11" y="180"/>
                    <a:pt x="11" y="180"/>
                    <a:pt x="11" y="180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0" y="180"/>
                    <a:pt x="9" y="180"/>
                    <a:pt x="10" y="181"/>
                  </a:cubicBezTo>
                  <a:cubicBezTo>
                    <a:pt x="9" y="181"/>
                    <a:pt x="10" y="183"/>
                    <a:pt x="10" y="183"/>
                  </a:cubicBezTo>
                  <a:cubicBezTo>
                    <a:pt x="9" y="184"/>
                    <a:pt x="9" y="183"/>
                    <a:pt x="9" y="183"/>
                  </a:cubicBezTo>
                  <a:cubicBezTo>
                    <a:pt x="9" y="184"/>
                    <a:pt x="9" y="184"/>
                    <a:pt x="9" y="185"/>
                  </a:cubicBezTo>
                  <a:cubicBezTo>
                    <a:pt x="9" y="185"/>
                    <a:pt x="9" y="185"/>
                    <a:pt x="9" y="185"/>
                  </a:cubicBezTo>
                  <a:cubicBezTo>
                    <a:pt x="9" y="185"/>
                    <a:pt x="10" y="185"/>
                    <a:pt x="10" y="185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0" y="185"/>
                    <a:pt x="10" y="185"/>
                    <a:pt x="10" y="186"/>
                  </a:cubicBezTo>
                  <a:cubicBezTo>
                    <a:pt x="9" y="185"/>
                    <a:pt x="9" y="185"/>
                    <a:pt x="9" y="185"/>
                  </a:cubicBezTo>
                  <a:cubicBezTo>
                    <a:pt x="9" y="186"/>
                    <a:pt x="10" y="188"/>
                    <a:pt x="9" y="189"/>
                  </a:cubicBezTo>
                  <a:cubicBezTo>
                    <a:pt x="10" y="189"/>
                    <a:pt x="10" y="190"/>
                    <a:pt x="10" y="191"/>
                  </a:cubicBezTo>
                  <a:cubicBezTo>
                    <a:pt x="10" y="192"/>
                    <a:pt x="10" y="192"/>
                    <a:pt x="10" y="193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1" y="193"/>
                    <a:pt x="11" y="193"/>
                  </a:cubicBezTo>
                  <a:cubicBezTo>
                    <a:pt x="10" y="193"/>
                    <a:pt x="10" y="192"/>
                    <a:pt x="11" y="192"/>
                  </a:cubicBezTo>
                  <a:cubicBezTo>
                    <a:pt x="11" y="193"/>
                    <a:pt x="11" y="194"/>
                    <a:pt x="11" y="194"/>
                  </a:cubicBezTo>
                  <a:cubicBezTo>
                    <a:pt x="10" y="194"/>
                    <a:pt x="10" y="194"/>
                    <a:pt x="10" y="194"/>
                  </a:cubicBezTo>
                  <a:cubicBezTo>
                    <a:pt x="10" y="194"/>
                    <a:pt x="10" y="195"/>
                    <a:pt x="10" y="195"/>
                  </a:cubicBezTo>
                  <a:cubicBezTo>
                    <a:pt x="10" y="195"/>
                    <a:pt x="10" y="195"/>
                    <a:pt x="10" y="195"/>
                  </a:cubicBezTo>
                  <a:cubicBezTo>
                    <a:pt x="10" y="194"/>
                    <a:pt x="9" y="194"/>
                    <a:pt x="9" y="193"/>
                  </a:cubicBezTo>
                  <a:cubicBezTo>
                    <a:pt x="9" y="194"/>
                    <a:pt x="8" y="194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9" y="192"/>
                    <a:pt x="8" y="192"/>
                    <a:pt x="8" y="192"/>
                  </a:cubicBezTo>
                  <a:cubicBezTo>
                    <a:pt x="8" y="191"/>
                    <a:pt x="9" y="191"/>
                    <a:pt x="8" y="191"/>
                  </a:cubicBezTo>
                  <a:cubicBezTo>
                    <a:pt x="8" y="191"/>
                    <a:pt x="8" y="191"/>
                    <a:pt x="8" y="191"/>
                  </a:cubicBezTo>
                  <a:cubicBezTo>
                    <a:pt x="8" y="190"/>
                    <a:pt x="8" y="189"/>
                    <a:pt x="7" y="188"/>
                  </a:cubicBezTo>
                  <a:cubicBezTo>
                    <a:pt x="8" y="188"/>
                    <a:pt x="7" y="188"/>
                    <a:pt x="7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8" y="187"/>
                    <a:pt x="8" y="187"/>
                    <a:pt x="7" y="186"/>
                  </a:cubicBezTo>
                  <a:cubicBezTo>
                    <a:pt x="8" y="186"/>
                    <a:pt x="7" y="185"/>
                    <a:pt x="7" y="185"/>
                  </a:cubicBezTo>
                  <a:cubicBezTo>
                    <a:pt x="7" y="185"/>
                    <a:pt x="7" y="184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7" y="184"/>
                    <a:pt x="7" y="183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3"/>
                    <a:pt x="6" y="183"/>
                    <a:pt x="6" y="183"/>
                  </a:cubicBezTo>
                  <a:cubicBezTo>
                    <a:pt x="6" y="183"/>
                    <a:pt x="6" y="183"/>
                    <a:pt x="6" y="182"/>
                  </a:cubicBezTo>
                  <a:cubicBezTo>
                    <a:pt x="6" y="182"/>
                    <a:pt x="6" y="182"/>
                    <a:pt x="6" y="182"/>
                  </a:cubicBezTo>
                  <a:cubicBezTo>
                    <a:pt x="5" y="182"/>
                    <a:pt x="6" y="181"/>
                    <a:pt x="6" y="181"/>
                  </a:cubicBezTo>
                  <a:cubicBezTo>
                    <a:pt x="6" y="181"/>
                    <a:pt x="6" y="181"/>
                    <a:pt x="6" y="181"/>
                  </a:cubicBezTo>
                  <a:cubicBezTo>
                    <a:pt x="6" y="181"/>
                    <a:pt x="6" y="181"/>
                    <a:pt x="6" y="181"/>
                  </a:cubicBezTo>
                  <a:cubicBezTo>
                    <a:pt x="6" y="180"/>
                    <a:pt x="6" y="180"/>
                    <a:pt x="6" y="180"/>
                  </a:cubicBezTo>
                  <a:cubicBezTo>
                    <a:pt x="5" y="180"/>
                    <a:pt x="6" y="180"/>
                    <a:pt x="6" y="179"/>
                  </a:cubicBezTo>
                  <a:cubicBezTo>
                    <a:pt x="5" y="179"/>
                    <a:pt x="5" y="180"/>
                    <a:pt x="5" y="180"/>
                  </a:cubicBezTo>
                  <a:cubicBezTo>
                    <a:pt x="5" y="180"/>
                    <a:pt x="5" y="180"/>
                    <a:pt x="4" y="180"/>
                  </a:cubicBezTo>
                  <a:cubicBezTo>
                    <a:pt x="4" y="181"/>
                    <a:pt x="5" y="182"/>
                    <a:pt x="5" y="183"/>
                  </a:cubicBezTo>
                  <a:cubicBezTo>
                    <a:pt x="5" y="182"/>
                    <a:pt x="5" y="183"/>
                    <a:pt x="5" y="183"/>
                  </a:cubicBezTo>
                  <a:cubicBezTo>
                    <a:pt x="5" y="183"/>
                    <a:pt x="5" y="183"/>
                    <a:pt x="5" y="183"/>
                  </a:cubicBezTo>
                  <a:cubicBezTo>
                    <a:pt x="5" y="183"/>
                    <a:pt x="6" y="183"/>
                    <a:pt x="7" y="183"/>
                  </a:cubicBezTo>
                  <a:cubicBezTo>
                    <a:pt x="6" y="183"/>
                    <a:pt x="6" y="184"/>
                    <a:pt x="5" y="184"/>
                  </a:cubicBezTo>
                  <a:cubicBezTo>
                    <a:pt x="6" y="184"/>
                    <a:pt x="5" y="184"/>
                    <a:pt x="5" y="184"/>
                  </a:cubicBezTo>
                  <a:cubicBezTo>
                    <a:pt x="5" y="185"/>
                    <a:pt x="6" y="185"/>
                    <a:pt x="6" y="186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6" y="187"/>
                    <a:pt x="6" y="187"/>
                    <a:pt x="6" y="188"/>
                  </a:cubicBezTo>
                  <a:cubicBezTo>
                    <a:pt x="6" y="188"/>
                    <a:pt x="6" y="188"/>
                    <a:pt x="6" y="188"/>
                  </a:cubicBezTo>
                  <a:cubicBezTo>
                    <a:pt x="7" y="189"/>
                    <a:pt x="6" y="190"/>
                    <a:pt x="6" y="192"/>
                  </a:cubicBezTo>
                  <a:cubicBezTo>
                    <a:pt x="6" y="192"/>
                    <a:pt x="7" y="192"/>
                    <a:pt x="7" y="193"/>
                  </a:cubicBezTo>
                  <a:cubicBezTo>
                    <a:pt x="6" y="193"/>
                    <a:pt x="6" y="193"/>
                    <a:pt x="6" y="193"/>
                  </a:cubicBezTo>
                  <a:cubicBezTo>
                    <a:pt x="7" y="194"/>
                    <a:pt x="6" y="194"/>
                    <a:pt x="6" y="195"/>
                  </a:cubicBezTo>
                  <a:cubicBezTo>
                    <a:pt x="5" y="194"/>
                    <a:pt x="6" y="193"/>
                    <a:pt x="5" y="192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1"/>
                    <a:pt x="5" y="191"/>
                    <a:pt x="5" y="192"/>
                  </a:cubicBezTo>
                  <a:cubicBezTo>
                    <a:pt x="5" y="191"/>
                    <a:pt x="5" y="190"/>
                    <a:pt x="5" y="190"/>
                  </a:cubicBezTo>
                  <a:cubicBezTo>
                    <a:pt x="5" y="190"/>
                    <a:pt x="5" y="189"/>
                    <a:pt x="5" y="189"/>
                  </a:cubicBezTo>
                  <a:cubicBezTo>
                    <a:pt x="5" y="190"/>
                    <a:pt x="5" y="192"/>
                    <a:pt x="5" y="192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3" y="192"/>
                    <a:pt x="4" y="192"/>
                    <a:pt x="3" y="191"/>
                  </a:cubicBezTo>
                  <a:cubicBezTo>
                    <a:pt x="3" y="192"/>
                    <a:pt x="3" y="193"/>
                    <a:pt x="3" y="193"/>
                  </a:cubicBezTo>
                  <a:cubicBezTo>
                    <a:pt x="3" y="193"/>
                    <a:pt x="3" y="192"/>
                    <a:pt x="2" y="193"/>
                  </a:cubicBezTo>
                  <a:cubicBezTo>
                    <a:pt x="2" y="192"/>
                    <a:pt x="2" y="192"/>
                    <a:pt x="1" y="192"/>
                  </a:cubicBezTo>
                  <a:cubicBezTo>
                    <a:pt x="2" y="192"/>
                    <a:pt x="1" y="191"/>
                    <a:pt x="1" y="191"/>
                  </a:cubicBezTo>
                  <a:cubicBezTo>
                    <a:pt x="1" y="191"/>
                    <a:pt x="2" y="191"/>
                    <a:pt x="2" y="191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192"/>
                    <a:pt x="3" y="192"/>
                    <a:pt x="3" y="192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0" y="192"/>
                    <a:pt x="2" y="190"/>
                    <a:pt x="1" y="189"/>
                  </a:cubicBezTo>
                  <a:cubicBezTo>
                    <a:pt x="1" y="188"/>
                    <a:pt x="1" y="188"/>
                    <a:pt x="1" y="188"/>
                  </a:cubicBezTo>
                  <a:cubicBezTo>
                    <a:pt x="1" y="188"/>
                    <a:pt x="1" y="188"/>
                    <a:pt x="1" y="188"/>
                  </a:cubicBezTo>
                  <a:cubicBezTo>
                    <a:pt x="1" y="188"/>
                    <a:pt x="1" y="188"/>
                    <a:pt x="1" y="188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1" y="187"/>
                    <a:pt x="1" y="186"/>
                    <a:pt x="1" y="186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2" y="181"/>
                    <a:pt x="1" y="181"/>
                    <a:pt x="2" y="181"/>
                  </a:cubicBezTo>
                  <a:cubicBezTo>
                    <a:pt x="2" y="180"/>
                    <a:pt x="2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2" y="182"/>
                    <a:pt x="1" y="183"/>
                    <a:pt x="2" y="183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3" y="183"/>
                    <a:pt x="3" y="183"/>
                    <a:pt x="3" y="184"/>
                  </a:cubicBezTo>
                  <a:cubicBezTo>
                    <a:pt x="2" y="184"/>
                    <a:pt x="2" y="184"/>
                    <a:pt x="2" y="184"/>
                  </a:cubicBezTo>
                  <a:cubicBezTo>
                    <a:pt x="2" y="184"/>
                    <a:pt x="3" y="186"/>
                    <a:pt x="2" y="187"/>
                  </a:cubicBezTo>
                  <a:cubicBezTo>
                    <a:pt x="3" y="187"/>
                    <a:pt x="3" y="187"/>
                    <a:pt x="3" y="188"/>
                  </a:cubicBezTo>
                  <a:cubicBezTo>
                    <a:pt x="3" y="188"/>
                    <a:pt x="3" y="188"/>
                    <a:pt x="2" y="188"/>
                  </a:cubicBezTo>
                  <a:cubicBezTo>
                    <a:pt x="3" y="188"/>
                    <a:pt x="3" y="189"/>
                    <a:pt x="3" y="189"/>
                  </a:cubicBezTo>
                  <a:cubicBezTo>
                    <a:pt x="3" y="189"/>
                    <a:pt x="3" y="190"/>
                    <a:pt x="3" y="190"/>
                  </a:cubicBezTo>
                  <a:cubicBezTo>
                    <a:pt x="3" y="190"/>
                    <a:pt x="3" y="191"/>
                    <a:pt x="3" y="191"/>
                  </a:cubicBezTo>
                  <a:cubicBezTo>
                    <a:pt x="3" y="191"/>
                    <a:pt x="3" y="191"/>
                    <a:pt x="3" y="191"/>
                  </a:cubicBezTo>
                  <a:cubicBezTo>
                    <a:pt x="3" y="191"/>
                    <a:pt x="3" y="191"/>
                    <a:pt x="4" y="191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90"/>
                    <a:pt x="4" y="188"/>
                    <a:pt x="4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3" y="186"/>
                    <a:pt x="4" y="185"/>
                    <a:pt x="3" y="184"/>
                  </a:cubicBezTo>
                  <a:cubicBezTo>
                    <a:pt x="4" y="184"/>
                    <a:pt x="4" y="184"/>
                    <a:pt x="4" y="183"/>
                  </a:cubicBezTo>
                  <a:cubicBezTo>
                    <a:pt x="3" y="183"/>
                    <a:pt x="4" y="183"/>
                    <a:pt x="4" y="183"/>
                  </a:cubicBezTo>
                  <a:cubicBezTo>
                    <a:pt x="4" y="182"/>
                    <a:pt x="3" y="181"/>
                    <a:pt x="3" y="180"/>
                  </a:cubicBezTo>
                  <a:cubicBezTo>
                    <a:pt x="3" y="180"/>
                    <a:pt x="3" y="180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80"/>
                    <a:pt x="3" y="180"/>
                  </a:cubicBezTo>
                  <a:cubicBezTo>
                    <a:pt x="2" y="180"/>
                    <a:pt x="2" y="179"/>
                    <a:pt x="2" y="179"/>
                  </a:cubicBezTo>
                  <a:cubicBezTo>
                    <a:pt x="2" y="179"/>
                    <a:pt x="1" y="179"/>
                    <a:pt x="1" y="178"/>
                  </a:cubicBezTo>
                  <a:cubicBezTo>
                    <a:pt x="2" y="178"/>
                    <a:pt x="1" y="178"/>
                    <a:pt x="1" y="178"/>
                  </a:cubicBezTo>
                  <a:cubicBezTo>
                    <a:pt x="1" y="177"/>
                    <a:pt x="1" y="177"/>
                    <a:pt x="1" y="177"/>
                  </a:cubicBezTo>
                  <a:cubicBezTo>
                    <a:pt x="1" y="177"/>
                    <a:pt x="1" y="176"/>
                    <a:pt x="1" y="17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3" y="0"/>
                    <a:pt x="144" y="0"/>
                  </a:cubicBezTo>
                  <a:cubicBezTo>
                    <a:pt x="144" y="0"/>
                    <a:pt x="145" y="0"/>
                    <a:pt x="145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8" y="0"/>
                    <a:pt x="148" y="0"/>
                  </a:cubicBezTo>
                  <a:cubicBezTo>
                    <a:pt x="148" y="1"/>
                    <a:pt x="147" y="0"/>
                    <a:pt x="147" y="1"/>
                  </a:cubicBezTo>
                  <a:cubicBezTo>
                    <a:pt x="147" y="1"/>
                    <a:pt x="147" y="0"/>
                    <a:pt x="147" y="0"/>
                  </a:cubicBezTo>
                  <a:cubicBezTo>
                    <a:pt x="146" y="1"/>
                    <a:pt x="146" y="1"/>
                    <a:pt x="146" y="1"/>
                  </a:cubicBezTo>
                  <a:cubicBezTo>
                    <a:pt x="145" y="1"/>
                    <a:pt x="144" y="1"/>
                    <a:pt x="143" y="1"/>
                  </a:cubicBezTo>
                  <a:cubicBezTo>
                    <a:pt x="143" y="2"/>
                    <a:pt x="143" y="2"/>
                    <a:pt x="142" y="2"/>
                  </a:cubicBezTo>
                  <a:cubicBezTo>
                    <a:pt x="142" y="2"/>
                    <a:pt x="142" y="2"/>
                    <a:pt x="141" y="2"/>
                  </a:cubicBezTo>
                  <a:cubicBezTo>
                    <a:pt x="140" y="2"/>
                    <a:pt x="139" y="2"/>
                    <a:pt x="139" y="3"/>
                  </a:cubicBezTo>
                  <a:cubicBezTo>
                    <a:pt x="138" y="3"/>
                    <a:pt x="138" y="2"/>
                    <a:pt x="138" y="2"/>
                  </a:cubicBezTo>
                  <a:cubicBezTo>
                    <a:pt x="138" y="2"/>
                    <a:pt x="138" y="3"/>
                    <a:pt x="138" y="3"/>
                  </a:cubicBezTo>
                  <a:cubicBezTo>
                    <a:pt x="137" y="3"/>
                    <a:pt x="136" y="3"/>
                    <a:pt x="135" y="3"/>
                  </a:cubicBezTo>
                  <a:cubicBezTo>
                    <a:pt x="135" y="3"/>
                    <a:pt x="135" y="4"/>
                    <a:pt x="135" y="4"/>
                  </a:cubicBezTo>
                  <a:cubicBezTo>
                    <a:pt x="137" y="4"/>
                    <a:pt x="139" y="4"/>
                    <a:pt x="140" y="4"/>
                  </a:cubicBezTo>
                  <a:cubicBezTo>
                    <a:pt x="140" y="4"/>
                    <a:pt x="140" y="4"/>
                    <a:pt x="141" y="4"/>
                  </a:cubicBezTo>
                  <a:cubicBezTo>
                    <a:pt x="141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5"/>
                  </a:cubicBezTo>
                  <a:cubicBezTo>
                    <a:pt x="141" y="5"/>
                    <a:pt x="140" y="5"/>
                    <a:pt x="140" y="6"/>
                  </a:cubicBezTo>
                  <a:cubicBezTo>
                    <a:pt x="140" y="6"/>
                    <a:pt x="141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6"/>
                    <a:pt x="143" y="7"/>
                    <a:pt x="143" y="7"/>
                  </a:cubicBezTo>
                  <a:cubicBezTo>
                    <a:pt x="143" y="6"/>
                    <a:pt x="144" y="6"/>
                    <a:pt x="144" y="6"/>
                  </a:cubicBezTo>
                  <a:cubicBezTo>
                    <a:pt x="144" y="6"/>
                    <a:pt x="145" y="6"/>
                    <a:pt x="145" y="7"/>
                  </a:cubicBezTo>
                  <a:cubicBezTo>
                    <a:pt x="146" y="7"/>
                    <a:pt x="147" y="6"/>
                    <a:pt x="148" y="7"/>
                  </a:cubicBezTo>
                  <a:close/>
                  <a:moveTo>
                    <a:pt x="139" y="1"/>
                  </a:moveTo>
                  <a:cubicBezTo>
                    <a:pt x="140" y="1"/>
                    <a:pt x="140" y="1"/>
                    <a:pt x="14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0"/>
                    <a:pt x="139" y="0"/>
                    <a:pt x="139" y="1"/>
                  </a:cubicBezTo>
                  <a:close/>
                  <a:moveTo>
                    <a:pt x="3" y="177"/>
                  </a:moveTo>
                  <a:cubicBezTo>
                    <a:pt x="3" y="177"/>
                    <a:pt x="3" y="177"/>
                    <a:pt x="3" y="176"/>
                  </a:cubicBezTo>
                  <a:cubicBezTo>
                    <a:pt x="3" y="177"/>
                    <a:pt x="2" y="177"/>
                    <a:pt x="3" y="177"/>
                  </a:cubicBezTo>
                  <a:close/>
                  <a:moveTo>
                    <a:pt x="2" y="190"/>
                  </a:moveTo>
                  <a:cubicBezTo>
                    <a:pt x="2" y="190"/>
                    <a:pt x="2" y="190"/>
                    <a:pt x="2" y="190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2" y="190"/>
                    <a:pt x="2" y="189"/>
                    <a:pt x="2" y="190"/>
                  </a:cubicBezTo>
                  <a:close/>
                  <a:moveTo>
                    <a:pt x="2" y="187"/>
                  </a:moveTo>
                  <a:cubicBezTo>
                    <a:pt x="2" y="186"/>
                    <a:pt x="2" y="186"/>
                    <a:pt x="2" y="186"/>
                  </a:cubicBezTo>
                  <a:cubicBezTo>
                    <a:pt x="2" y="186"/>
                    <a:pt x="2" y="187"/>
                    <a:pt x="2" y="187"/>
                  </a:cubicBezTo>
                  <a:close/>
                  <a:moveTo>
                    <a:pt x="5" y="186"/>
                  </a:moveTo>
                  <a:cubicBezTo>
                    <a:pt x="5" y="186"/>
                    <a:pt x="5" y="187"/>
                    <a:pt x="5" y="187"/>
                  </a:cubicBezTo>
                  <a:cubicBezTo>
                    <a:pt x="5" y="186"/>
                    <a:pt x="5" y="186"/>
                    <a:pt x="5" y="186"/>
                  </a:cubicBezTo>
                  <a:close/>
                  <a:moveTo>
                    <a:pt x="5" y="184"/>
                  </a:moveTo>
                  <a:cubicBezTo>
                    <a:pt x="5" y="184"/>
                    <a:pt x="5" y="184"/>
                    <a:pt x="5" y="184"/>
                  </a:cubicBezTo>
                  <a:cubicBezTo>
                    <a:pt x="5" y="184"/>
                    <a:pt x="5" y="184"/>
                    <a:pt x="5" y="183"/>
                  </a:cubicBezTo>
                  <a:cubicBezTo>
                    <a:pt x="5" y="183"/>
                    <a:pt x="5" y="183"/>
                    <a:pt x="5" y="183"/>
                  </a:cubicBezTo>
                  <a:cubicBezTo>
                    <a:pt x="5" y="184"/>
                    <a:pt x="5" y="184"/>
                    <a:pt x="5" y="184"/>
                  </a:cubicBezTo>
                  <a:close/>
                  <a:moveTo>
                    <a:pt x="4" y="185"/>
                  </a:moveTo>
                  <a:cubicBezTo>
                    <a:pt x="5" y="185"/>
                    <a:pt x="5" y="185"/>
                    <a:pt x="5" y="185"/>
                  </a:cubicBezTo>
                  <a:cubicBezTo>
                    <a:pt x="5" y="185"/>
                    <a:pt x="4" y="185"/>
                    <a:pt x="4" y="185"/>
                  </a:cubicBezTo>
                  <a:close/>
                  <a:moveTo>
                    <a:pt x="4" y="188"/>
                  </a:moveTo>
                  <a:cubicBezTo>
                    <a:pt x="4" y="188"/>
                    <a:pt x="5" y="188"/>
                    <a:pt x="5" y="188"/>
                  </a:cubicBezTo>
                  <a:cubicBezTo>
                    <a:pt x="4" y="188"/>
                    <a:pt x="4" y="188"/>
                    <a:pt x="4" y="188"/>
                  </a:cubicBezTo>
                  <a:close/>
                  <a:moveTo>
                    <a:pt x="5" y="179"/>
                  </a:moveTo>
                  <a:cubicBezTo>
                    <a:pt x="5" y="179"/>
                    <a:pt x="5" y="179"/>
                    <a:pt x="5" y="179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4" y="179"/>
                    <a:pt x="5" y="179"/>
                    <a:pt x="5" y="179"/>
                  </a:cubicBezTo>
                  <a:close/>
                  <a:moveTo>
                    <a:pt x="6" y="177"/>
                  </a:moveTo>
                  <a:cubicBezTo>
                    <a:pt x="5" y="177"/>
                    <a:pt x="5" y="177"/>
                    <a:pt x="5" y="176"/>
                  </a:cubicBezTo>
                  <a:cubicBezTo>
                    <a:pt x="4" y="176"/>
                    <a:pt x="4" y="178"/>
                    <a:pt x="5" y="178"/>
                  </a:cubicBezTo>
                  <a:cubicBezTo>
                    <a:pt x="5" y="177"/>
                    <a:pt x="5" y="178"/>
                    <a:pt x="6" y="177"/>
                  </a:cubicBezTo>
                  <a:close/>
                  <a:moveTo>
                    <a:pt x="9" y="182"/>
                  </a:moveTo>
                  <a:cubicBezTo>
                    <a:pt x="9" y="182"/>
                    <a:pt x="9" y="182"/>
                    <a:pt x="9" y="181"/>
                  </a:cubicBezTo>
                  <a:cubicBezTo>
                    <a:pt x="9" y="181"/>
                    <a:pt x="9" y="181"/>
                    <a:pt x="8" y="181"/>
                  </a:cubicBezTo>
                  <a:cubicBezTo>
                    <a:pt x="9" y="182"/>
                    <a:pt x="8" y="182"/>
                    <a:pt x="9" y="182"/>
                  </a:cubicBezTo>
                  <a:close/>
                  <a:moveTo>
                    <a:pt x="9" y="192"/>
                  </a:moveTo>
                  <a:cubicBezTo>
                    <a:pt x="9" y="192"/>
                    <a:pt x="9" y="192"/>
                    <a:pt x="9" y="192"/>
                  </a:cubicBezTo>
                  <a:cubicBezTo>
                    <a:pt x="9" y="192"/>
                    <a:pt x="9" y="192"/>
                    <a:pt x="9" y="192"/>
                  </a:cubicBezTo>
                  <a:close/>
                  <a:moveTo>
                    <a:pt x="9" y="191"/>
                  </a:moveTo>
                  <a:cubicBezTo>
                    <a:pt x="9" y="191"/>
                    <a:pt x="9" y="191"/>
                    <a:pt x="9" y="192"/>
                  </a:cubicBezTo>
                  <a:cubicBezTo>
                    <a:pt x="9" y="191"/>
                    <a:pt x="9" y="191"/>
                    <a:pt x="9" y="191"/>
                  </a:cubicBezTo>
                  <a:cubicBezTo>
                    <a:pt x="9" y="191"/>
                    <a:pt x="9" y="191"/>
                    <a:pt x="9" y="191"/>
                  </a:cubicBezTo>
                  <a:close/>
                  <a:moveTo>
                    <a:pt x="10" y="172"/>
                  </a:moveTo>
                  <a:cubicBezTo>
                    <a:pt x="10" y="172"/>
                    <a:pt x="10" y="172"/>
                    <a:pt x="9" y="172"/>
                  </a:cubicBezTo>
                  <a:cubicBezTo>
                    <a:pt x="9" y="172"/>
                    <a:pt x="9" y="173"/>
                    <a:pt x="10" y="172"/>
                  </a:cubicBezTo>
                  <a:close/>
                  <a:moveTo>
                    <a:pt x="10" y="177"/>
                  </a:moveTo>
                  <a:cubicBezTo>
                    <a:pt x="11" y="177"/>
                    <a:pt x="11" y="176"/>
                    <a:pt x="10" y="176"/>
                  </a:cubicBezTo>
                  <a:cubicBezTo>
                    <a:pt x="10" y="175"/>
                    <a:pt x="10" y="174"/>
                    <a:pt x="10" y="174"/>
                  </a:cubicBezTo>
                  <a:cubicBezTo>
                    <a:pt x="10" y="174"/>
                    <a:pt x="10" y="175"/>
                    <a:pt x="9" y="176"/>
                  </a:cubicBezTo>
                  <a:cubicBezTo>
                    <a:pt x="9" y="177"/>
                    <a:pt x="10" y="178"/>
                    <a:pt x="10" y="179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1" y="178"/>
                    <a:pt x="10" y="178"/>
                    <a:pt x="10" y="177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2" y="172"/>
                    <a:pt x="12" y="172"/>
                    <a:pt x="12" y="172"/>
                  </a:cubicBezTo>
                  <a:cubicBezTo>
                    <a:pt x="11" y="172"/>
                    <a:pt x="12" y="172"/>
                    <a:pt x="12" y="172"/>
                  </a:cubicBezTo>
                  <a:close/>
                  <a:moveTo>
                    <a:pt x="12" y="173"/>
                  </a:moveTo>
                  <a:cubicBezTo>
                    <a:pt x="12" y="173"/>
                    <a:pt x="12" y="173"/>
                    <a:pt x="12" y="172"/>
                  </a:cubicBezTo>
                  <a:cubicBezTo>
                    <a:pt x="12" y="172"/>
                    <a:pt x="12" y="172"/>
                    <a:pt x="12" y="172"/>
                  </a:cubicBezTo>
                  <a:cubicBezTo>
                    <a:pt x="12" y="173"/>
                    <a:pt x="11" y="173"/>
                    <a:pt x="12" y="173"/>
                  </a:cubicBezTo>
                  <a:close/>
                  <a:moveTo>
                    <a:pt x="11" y="176"/>
                  </a:moveTo>
                  <a:cubicBezTo>
                    <a:pt x="11" y="176"/>
                    <a:pt x="11" y="176"/>
                    <a:pt x="11" y="176"/>
                  </a:cubicBezTo>
                  <a:cubicBezTo>
                    <a:pt x="11" y="176"/>
                    <a:pt x="11" y="176"/>
                    <a:pt x="11" y="175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11" y="176"/>
                    <a:pt x="11" y="176"/>
                    <a:pt x="11" y="176"/>
                  </a:cubicBezTo>
                  <a:close/>
                  <a:moveTo>
                    <a:pt x="13" y="180"/>
                  </a:moveTo>
                  <a:cubicBezTo>
                    <a:pt x="13" y="180"/>
                    <a:pt x="13" y="180"/>
                    <a:pt x="13" y="180"/>
                  </a:cubicBezTo>
                  <a:cubicBezTo>
                    <a:pt x="13" y="180"/>
                    <a:pt x="13" y="180"/>
                    <a:pt x="13" y="180"/>
                  </a:cubicBezTo>
                  <a:cubicBezTo>
                    <a:pt x="13" y="180"/>
                    <a:pt x="13" y="180"/>
                    <a:pt x="13" y="180"/>
                  </a:cubicBezTo>
                  <a:cubicBezTo>
                    <a:pt x="13" y="180"/>
                    <a:pt x="13" y="180"/>
                    <a:pt x="13" y="180"/>
                  </a:cubicBezTo>
                  <a:cubicBezTo>
                    <a:pt x="13" y="181"/>
                    <a:pt x="13" y="182"/>
                    <a:pt x="13" y="182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4" y="182"/>
                    <a:pt x="13" y="182"/>
                    <a:pt x="13" y="182"/>
                  </a:cubicBezTo>
                  <a:cubicBezTo>
                    <a:pt x="13" y="182"/>
                    <a:pt x="14" y="182"/>
                    <a:pt x="14" y="181"/>
                  </a:cubicBezTo>
                  <a:cubicBezTo>
                    <a:pt x="13" y="181"/>
                    <a:pt x="13" y="180"/>
                    <a:pt x="13" y="180"/>
                  </a:cubicBezTo>
                  <a:close/>
                  <a:moveTo>
                    <a:pt x="13" y="179"/>
                  </a:moveTo>
                  <a:cubicBezTo>
                    <a:pt x="13" y="179"/>
                    <a:pt x="13" y="179"/>
                    <a:pt x="13" y="179"/>
                  </a:cubicBezTo>
                  <a:cubicBezTo>
                    <a:pt x="13" y="179"/>
                    <a:pt x="13" y="179"/>
                    <a:pt x="13" y="179"/>
                  </a:cubicBezTo>
                  <a:close/>
                  <a:moveTo>
                    <a:pt x="12" y="177"/>
                  </a:moveTo>
                  <a:cubicBezTo>
                    <a:pt x="12" y="177"/>
                    <a:pt x="11" y="177"/>
                    <a:pt x="11" y="177"/>
                  </a:cubicBezTo>
                  <a:cubicBezTo>
                    <a:pt x="11" y="177"/>
                    <a:pt x="12" y="177"/>
                    <a:pt x="12" y="177"/>
                  </a:cubicBezTo>
                  <a:cubicBezTo>
                    <a:pt x="12" y="177"/>
                    <a:pt x="12" y="177"/>
                    <a:pt x="12" y="178"/>
                  </a:cubicBezTo>
                  <a:cubicBezTo>
                    <a:pt x="12" y="178"/>
                    <a:pt x="12" y="178"/>
                    <a:pt x="12" y="178"/>
                  </a:cubicBezTo>
                  <a:cubicBezTo>
                    <a:pt x="11" y="179"/>
                    <a:pt x="11" y="180"/>
                    <a:pt x="12" y="180"/>
                  </a:cubicBezTo>
                  <a:cubicBezTo>
                    <a:pt x="12" y="180"/>
                    <a:pt x="12" y="180"/>
                    <a:pt x="12" y="180"/>
                  </a:cubicBezTo>
                  <a:cubicBezTo>
                    <a:pt x="12" y="180"/>
                    <a:pt x="12" y="179"/>
                    <a:pt x="12" y="179"/>
                  </a:cubicBezTo>
                  <a:cubicBezTo>
                    <a:pt x="12" y="179"/>
                    <a:pt x="13" y="179"/>
                    <a:pt x="13" y="178"/>
                  </a:cubicBezTo>
                  <a:cubicBezTo>
                    <a:pt x="13" y="178"/>
                    <a:pt x="13" y="178"/>
                    <a:pt x="13" y="178"/>
                  </a:cubicBezTo>
                  <a:cubicBezTo>
                    <a:pt x="12" y="178"/>
                    <a:pt x="13" y="177"/>
                    <a:pt x="12" y="177"/>
                  </a:cubicBezTo>
                  <a:cubicBezTo>
                    <a:pt x="12" y="177"/>
                    <a:pt x="12" y="177"/>
                    <a:pt x="12" y="177"/>
                  </a:cubicBezTo>
                  <a:close/>
                  <a:moveTo>
                    <a:pt x="12" y="174"/>
                  </a:moveTo>
                  <a:cubicBezTo>
                    <a:pt x="12" y="174"/>
                    <a:pt x="12" y="174"/>
                    <a:pt x="12" y="173"/>
                  </a:cubicBezTo>
                  <a:cubicBezTo>
                    <a:pt x="11" y="173"/>
                    <a:pt x="12" y="174"/>
                    <a:pt x="12" y="174"/>
                  </a:cubicBezTo>
                  <a:cubicBezTo>
                    <a:pt x="12" y="174"/>
                    <a:pt x="12" y="174"/>
                    <a:pt x="12" y="174"/>
                  </a:cubicBezTo>
                  <a:close/>
                  <a:moveTo>
                    <a:pt x="16" y="175"/>
                  </a:moveTo>
                  <a:cubicBezTo>
                    <a:pt x="15" y="174"/>
                    <a:pt x="15" y="174"/>
                    <a:pt x="15" y="174"/>
                  </a:cubicBezTo>
                  <a:cubicBezTo>
                    <a:pt x="15" y="175"/>
                    <a:pt x="15" y="175"/>
                    <a:pt x="16" y="175"/>
                  </a:cubicBezTo>
                  <a:cubicBezTo>
                    <a:pt x="15" y="175"/>
                    <a:pt x="16" y="175"/>
                    <a:pt x="16" y="175"/>
                  </a:cubicBezTo>
                  <a:close/>
                  <a:moveTo>
                    <a:pt x="19" y="172"/>
                  </a:moveTo>
                  <a:cubicBezTo>
                    <a:pt x="18" y="172"/>
                    <a:pt x="18" y="172"/>
                    <a:pt x="18" y="172"/>
                  </a:cubicBezTo>
                  <a:cubicBezTo>
                    <a:pt x="18" y="172"/>
                    <a:pt x="18" y="172"/>
                    <a:pt x="18" y="173"/>
                  </a:cubicBezTo>
                  <a:cubicBezTo>
                    <a:pt x="18" y="173"/>
                    <a:pt x="18" y="172"/>
                    <a:pt x="19" y="172"/>
                  </a:cubicBezTo>
                  <a:close/>
                  <a:moveTo>
                    <a:pt x="20" y="190"/>
                  </a:move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lose/>
                  <a:moveTo>
                    <a:pt x="20" y="191"/>
                  </a:moveTo>
                  <a:cubicBezTo>
                    <a:pt x="20" y="191"/>
                    <a:pt x="20" y="192"/>
                    <a:pt x="20" y="192"/>
                  </a:cubicBezTo>
                  <a:cubicBezTo>
                    <a:pt x="20" y="192"/>
                    <a:pt x="21" y="191"/>
                    <a:pt x="20" y="191"/>
                  </a:cubicBezTo>
                  <a:close/>
                  <a:moveTo>
                    <a:pt x="20" y="187"/>
                  </a:moveTo>
                  <a:cubicBezTo>
                    <a:pt x="20" y="187"/>
                    <a:pt x="20" y="187"/>
                    <a:pt x="20" y="187"/>
                  </a:cubicBezTo>
                  <a:cubicBezTo>
                    <a:pt x="20" y="187"/>
                    <a:pt x="20" y="187"/>
                    <a:pt x="20" y="187"/>
                  </a:cubicBezTo>
                  <a:cubicBezTo>
                    <a:pt x="20" y="187"/>
                    <a:pt x="20" y="188"/>
                    <a:pt x="20" y="188"/>
                  </a:cubicBezTo>
                  <a:cubicBezTo>
                    <a:pt x="20" y="188"/>
                    <a:pt x="20" y="188"/>
                    <a:pt x="20" y="188"/>
                  </a:cubicBezTo>
                  <a:cubicBezTo>
                    <a:pt x="21" y="188"/>
                    <a:pt x="20" y="188"/>
                    <a:pt x="20" y="187"/>
                  </a:cubicBezTo>
                  <a:close/>
                  <a:moveTo>
                    <a:pt x="20" y="187"/>
                  </a:moveTo>
                  <a:cubicBezTo>
                    <a:pt x="20" y="187"/>
                    <a:pt x="20" y="187"/>
                    <a:pt x="20" y="187"/>
                  </a:cubicBezTo>
                  <a:cubicBezTo>
                    <a:pt x="21" y="186"/>
                    <a:pt x="20" y="185"/>
                    <a:pt x="20" y="185"/>
                  </a:cubicBezTo>
                  <a:cubicBezTo>
                    <a:pt x="20" y="186"/>
                    <a:pt x="20" y="186"/>
                    <a:pt x="20" y="187"/>
                  </a:cubicBezTo>
                  <a:close/>
                  <a:moveTo>
                    <a:pt x="20" y="178"/>
                  </a:moveTo>
                  <a:cubicBezTo>
                    <a:pt x="20" y="177"/>
                    <a:pt x="20" y="176"/>
                    <a:pt x="20" y="176"/>
                  </a:cubicBezTo>
                  <a:cubicBezTo>
                    <a:pt x="20" y="177"/>
                    <a:pt x="20" y="177"/>
                    <a:pt x="20" y="178"/>
                  </a:cubicBezTo>
                  <a:close/>
                  <a:moveTo>
                    <a:pt x="19" y="179"/>
                  </a:moveTo>
                  <a:cubicBezTo>
                    <a:pt x="19" y="179"/>
                    <a:pt x="20" y="179"/>
                    <a:pt x="20" y="179"/>
                  </a:cubicBezTo>
                  <a:cubicBezTo>
                    <a:pt x="20" y="178"/>
                    <a:pt x="20" y="179"/>
                    <a:pt x="20" y="178"/>
                  </a:cubicBezTo>
                  <a:cubicBezTo>
                    <a:pt x="19" y="178"/>
                    <a:pt x="19" y="179"/>
                    <a:pt x="19" y="179"/>
                  </a:cubicBezTo>
                  <a:close/>
                  <a:moveTo>
                    <a:pt x="20" y="182"/>
                  </a:moveTo>
                  <a:cubicBezTo>
                    <a:pt x="19" y="182"/>
                    <a:pt x="20" y="181"/>
                    <a:pt x="19" y="181"/>
                  </a:cubicBezTo>
                  <a:cubicBezTo>
                    <a:pt x="19" y="181"/>
                    <a:pt x="19" y="182"/>
                    <a:pt x="19" y="182"/>
                  </a:cubicBezTo>
                  <a:cubicBezTo>
                    <a:pt x="20" y="182"/>
                    <a:pt x="20" y="182"/>
                    <a:pt x="20" y="182"/>
                  </a:cubicBezTo>
                  <a:close/>
                  <a:moveTo>
                    <a:pt x="20" y="181"/>
                  </a:moveTo>
                  <a:cubicBezTo>
                    <a:pt x="20" y="181"/>
                    <a:pt x="20" y="181"/>
                    <a:pt x="20" y="181"/>
                  </a:cubicBezTo>
                  <a:cubicBezTo>
                    <a:pt x="20" y="181"/>
                    <a:pt x="20" y="181"/>
                    <a:pt x="20" y="181"/>
                  </a:cubicBezTo>
                  <a:close/>
                  <a:moveTo>
                    <a:pt x="20" y="179"/>
                  </a:moveTo>
                  <a:cubicBezTo>
                    <a:pt x="20" y="179"/>
                    <a:pt x="20" y="179"/>
                    <a:pt x="20" y="179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20" y="179"/>
                    <a:pt x="20" y="180"/>
                    <a:pt x="20" y="180"/>
                  </a:cubicBezTo>
                  <a:cubicBezTo>
                    <a:pt x="20" y="180"/>
                    <a:pt x="20" y="180"/>
                    <a:pt x="20" y="180"/>
                  </a:cubicBezTo>
                  <a:cubicBezTo>
                    <a:pt x="20" y="180"/>
                    <a:pt x="20" y="180"/>
                    <a:pt x="20" y="180"/>
                  </a:cubicBezTo>
                  <a:cubicBezTo>
                    <a:pt x="20" y="179"/>
                    <a:pt x="21" y="179"/>
                    <a:pt x="20" y="179"/>
                  </a:cubicBezTo>
                  <a:close/>
                  <a:moveTo>
                    <a:pt x="23" y="174"/>
                  </a:moveTo>
                  <a:cubicBezTo>
                    <a:pt x="22" y="173"/>
                    <a:pt x="21" y="174"/>
                    <a:pt x="22" y="174"/>
                  </a:cubicBezTo>
                  <a:cubicBezTo>
                    <a:pt x="22" y="174"/>
                    <a:pt x="22" y="174"/>
                    <a:pt x="23" y="174"/>
                  </a:cubicBezTo>
                  <a:close/>
                  <a:moveTo>
                    <a:pt x="25" y="177"/>
                  </a:moveTo>
                  <a:cubicBezTo>
                    <a:pt x="25" y="177"/>
                    <a:pt x="25" y="176"/>
                    <a:pt x="25" y="176"/>
                  </a:cubicBezTo>
                  <a:cubicBezTo>
                    <a:pt x="25" y="177"/>
                    <a:pt x="25" y="177"/>
                    <a:pt x="24" y="177"/>
                  </a:cubicBezTo>
                  <a:cubicBezTo>
                    <a:pt x="24" y="177"/>
                    <a:pt x="25" y="177"/>
                    <a:pt x="25" y="177"/>
                  </a:cubicBezTo>
                  <a:cubicBezTo>
                    <a:pt x="25" y="177"/>
                    <a:pt x="25" y="177"/>
                    <a:pt x="25" y="177"/>
                  </a:cubicBezTo>
                  <a:close/>
                  <a:moveTo>
                    <a:pt x="26" y="180"/>
                  </a:moveTo>
                  <a:cubicBezTo>
                    <a:pt x="26" y="180"/>
                    <a:pt x="26" y="180"/>
                    <a:pt x="26" y="180"/>
                  </a:cubicBezTo>
                  <a:cubicBezTo>
                    <a:pt x="26" y="180"/>
                    <a:pt x="27" y="180"/>
                    <a:pt x="27" y="180"/>
                  </a:cubicBezTo>
                  <a:cubicBezTo>
                    <a:pt x="26" y="180"/>
                    <a:pt x="26" y="180"/>
                    <a:pt x="26" y="180"/>
                  </a:cubicBezTo>
                  <a:close/>
                  <a:moveTo>
                    <a:pt x="28" y="169"/>
                  </a:moveTo>
                  <a:cubicBezTo>
                    <a:pt x="28" y="169"/>
                    <a:pt x="28" y="169"/>
                    <a:pt x="28" y="169"/>
                  </a:cubicBezTo>
                  <a:cubicBezTo>
                    <a:pt x="28" y="169"/>
                    <a:pt x="28" y="169"/>
                    <a:pt x="28" y="169"/>
                  </a:cubicBezTo>
                  <a:close/>
                  <a:moveTo>
                    <a:pt x="29" y="170"/>
                  </a:moveTo>
                  <a:cubicBezTo>
                    <a:pt x="29" y="170"/>
                    <a:pt x="29" y="169"/>
                    <a:pt x="29" y="169"/>
                  </a:cubicBezTo>
                  <a:cubicBezTo>
                    <a:pt x="29" y="169"/>
                    <a:pt x="29" y="170"/>
                    <a:pt x="29" y="170"/>
                  </a:cubicBezTo>
                  <a:cubicBezTo>
                    <a:pt x="29" y="170"/>
                    <a:pt x="29" y="170"/>
                    <a:pt x="29" y="170"/>
                  </a:cubicBezTo>
                  <a:close/>
                  <a:moveTo>
                    <a:pt x="30" y="174"/>
                  </a:moveTo>
                  <a:cubicBezTo>
                    <a:pt x="30" y="173"/>
                    <a:pt x="30" y="173"/>
                    <a:pt x="29" y="173"/>
                  </a:cubicBezTo>
                  <a:cubicBezTo>
                    <a:pt x="30" y="173"/>
                    <a:pt x="29" y="172"/>
                    <a:pt x="30" y="171"/>
                  </a:cubicBezTo>
                  <a:cubicBezTo>
                    <a:pt x="29" y="171"/>
                    <a:pt x="29" y="171"/>
                    <a:pt x="29" y="171"/>
                  </a:cubicBezTo>
                  <a:cubicBezTo>
                    <a:pt x="29" y="172"/>
                    <a:pt x="29" y="174"/>
                    <a:pt x="30" y="174"/>
                  </a:cubicBezTo>
                  <a:cubicBezTo>
                    <a:pt x="29" y="174"/>
                    <a:pt x="30" y="174"/>
                    <a:pt x="30" y="174"/>
                  </a:cubicBezTo>
                  <a:close/>
                  <a:moveTo>
                    <a:pt x="32" y="167"/>
                  </a:moveTo>
                  <a:cubicBezTo>
                    <a:pt x="32" y="167"/>
                    <a:pt x="32" y="167"/>
                    <a:pt x="33" y="168"/>
                  </a:cubicBezTo>
                  <a:cubicBezTo>
                    <a:pt x="33" y="167"/>
                    <a:pt x="33" y="166"/>
                    <a:pt x="32" y="166"/>
                  </a:cubicBezTo>
                  <a:cubicBezTo>
                    <a:pt x="32" y="167"/>
                    <a:pt x="32" y="167"/>
                    <a:pt x="32" y="167"/>
                  </a:cubicBezTo>
                  <a:close/>
                  <a:moveTo>
                    <a:pt x="33" y="169"/>
                  </a:moveTo>
                  <a:cubicBezTo>
                    <a:pt x="32" y="169"/>
                    <a:pt x="32" y="169"/>
                    <a:pt x="32" y="169"/>
                  </a:cubicBezTo>
                  <a:cubicBezTo>
                    <a:pt x="33" y="169"/>
                    <a:pt x="33" y="168"/>
                    <a:pt x="32" y="168"/>
                  </a:cubicBezTo>
                  <a:cubicBezTo>
                    <a:pt x="32" y="168"/>
                    <a:pt x="32" y="168"/>
                    <a:pt x="33" y="169"/>
                  </a:cubicBezTo>
                  <a:close/>
                  <a:moveTo>
                    <a:pt x="31" y="167"/>
                  </a:moveTo>
                  <a:cubicBezTo>
                    <a:pt x="31" y="167"/>
                    <a:pt x="31" y="166"/>
                    <a:pt x="31" y="166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1" y="167"/>
                    <a:pt x="31" y="167"/>
                    <a:pt x="31" y="167"/>
                  </a:cubicBezTo>
                  <a:close/>
                  <a:moveTo>
                    <a:pt x="32" y="172"/>
                  </a:moveTo>
                  <a:cubicBezTo>
                    <a:pt x="32" y="171"/>
                    <a:pt x="32" y="171"/>
                    <a:pt x="31" y="170"/>
                  </a:cubicBezTo>
                  <a:cubicBezTo>
                    <a:pt x="32" y="170"/>
                    <a:pt x="31" y="168"/>
                    <a:pt x="31" y="168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31" y="169"/>
                    <a:pt x="31" y="170"/>
                    <a:pt x="31" y="171"/>
                  </a:cubicBezTo>
                  <a:cubicBezTo>
                    <a:pt x="32" y="171"/>
                    <a:pt x="31" y="172"/>
                    <a:pt x="31" y="172"/>
                  </a:cubicBezTo>
                  <a:cubicBezTo>
                    <a:pt x="32" y="172"/>
                    <a:pt x="31" y="172"/>
                    <a:pt x="32" y="172"/>
                  </a:cubicBezTo>
                  <a:close/>
                  <a:moveTo>
                    <a:pt x="33" y="170"/>
                  </a:moveTo>
                  <a:cubicBezTo>
                    <a:pt x="33" y="170"/>
                    <a:pt x="33" y="170"/>
                    <a:pt x="33" y="170"/>
                  </a:cubicBezTo>
                  <a:cubicBezTo>
                    <a:pt x="32" y="170"/>
                    <a:pt x="32" y="169"/>
                    <a:pt x="32" y="169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2" y="170"/>
                    <a:pt x="33" y="171"/>
                    <a:pt x="32" y="172"/>
                  </a:cubicBezTo>
                  <a:cubicBezTo>
                    <a:pt x="33" y="172"/>
                    <a:pt x="33" y="170"/>
                    <a:pt x="33" y="170"/>
                  </a:cubicBezTo>
                  <a:close/>
                  <a:moveTo>
                    <a:pt x="33" y="173"/>
                  </a:moveTo>
                  <a:cubicBezTo>
                    <a:pt x="33" y="173"/>
                    <a:pt x="33" y="174"/>
                    <a:pt x="34" y="174"/>
                  </a:cubicBezTo>
                  <a:cubicBezTo>
                    <a:pt x="34" y="173"/>
                    <a:pt x="34" y="173"/>
                    <a:pt x="34" y="174"/>
                  </a:cubicBezTo>
                  <a:cubicBezTo>
                    <a:pt x="34" y="173"/>
                    <a:pt x="34" y="173"/>
                    <a:pt x="33" y="173"/>
                  </a:cubicBezTo>
                  <a:close/>
                  <a:moveTo>
                    <a:pt x="35" y="164"/>
                  </a:moveTo>
                  <a:cubicBezTo>
                    <a:pt x="35" y="164"/>
                    <a:pt x="35" y="165"/>
                    <a:pt x="35" y="165"/>
                  </a:cubicBezTo>
                  <a:cubicBezTo>
                    <a:pt x="35" y="165"/>
                    <a:pt x="36" y="164"/>
                    <a:pt x="35" y="164"/>
                  </a:cubicBezTo>
                  <a:close/>
                  <a:moveTo>
                    <a:pt x="36" y="166"/>
                  </a:moveTo>
                  <a:cubicBezTo>
                    <a:pt x="35" y="166"/>
                    <a:pt x="35" y="167"/>
                    <a:pt x="35" y="166"/>
                  </a:cubicBezTo>
                  <a:cubicBezTo>
                    <a:pt x="35" y="166"/>
                    <a:pt x="35" y="165"/>
                    <a:pt x="35" y="165"/>
                  </a:cubicBezTo>
                  <a:cubicBezTo>
                    <a:pt x="35" y="166"/>
                    <a:pt x="35" y="167"/>
                    <a:pt x="36" y="167"/>
                  </a:cubicBezTo>
                  <a:cubicBezTo>
                    <a:pt x="36" y="167"/>
                    <a:pt x="36" y="166"/>
                    <a:pt x="36" y="166"/>
                  </a:cubicBezTo>
                  <a:close/>
                  <a:moveTo>
                    <a:pt x="37" y="167"/>
                  </a:moveTo>
                  <a:cubicBezTo>
                    <a:pt x="37" y="167"/>
                    <a:pt x="37" y="167"/>
                    <a:pt x="36" y="167"/>
                  </a:cubicBezTo>
                  <a:cubicBezTo>
                    <a:pt x="36" y="167"/>
                    <a:pt x="36" y="167"/>
                    <a:pt x="36" y="168"/>
                  </a:cubicBezTo>
                  <a:cubicBezTo>
                    <a:pt x="37" y="167"/>
                    <a:pt x="37" y="168"/>
                    <a:pt x="37" y="167"/>
                  </a:cubicBezTo>
                  <a:cubicBezTo>
                    <a:pt x="37" y="167"/>
                    <a:pt x="37" y="167"/>
                    <a:pt x="37" y="167"/>
                  </a:cubicBezTo>
                  <a:close/>
                  <a:moveTo>
                    <a:pt x="39" y="160"/>
                  </a:moveTo>
                  <a:cubicBezTo>
                    <a:pt x="39" y="160"/>
                    <a:pt x="39" y="160"/>
                    <a:pt x="38" y="160"/>
                  </a:cubicBezTo>
                  <a:cubicBezTo>
                    <a:pt x="39" y="160"/>
                    <a:pt x="39" y="161"/>
                    <a:pt x="38" y="161"/>
                  </a:cubicBezTo>
                  <a:cubicBezTo>
                    <a:pt x="38" y="161"/>
                    <a:pt x="39" y="162"/>
                    <a:pt x="39" y="162"/>
                  </a:cubicBezTo>
                  <a:cubicBezTo>
                    <a:pt x="39" y="162"/>
                    <a:pt x="39" y="162"/>
                    <a:pt x="39" y="162"/>
                  </a:cubicBezTo>
                  <a:cubicBezTo>
                    <a:pt x="39" y="163"/>
                    <a:pt x="39" y="163"/>
                    <a:pt x="39" y="163"/>
                  </a:cubicBezTo>
                  <a:cubicBezTo>
                    <a:pt x="39" y="163"/>
                    <a:pt x="39" y="163"/>
                    <a:pt x="39" y="163"/>
                  </a:cubicBezTo>
                  <a:cubicBezTo>
                    <a:pt x="39" y="163"/>
                    <a:pt x="39" y="164"/>
                    <a:pt x="40" y="164"/>
                  </a:cubicBezTo>
                  <a:cubicBezTo>
                    <a:pt x="40" y="163"/>
                    <a:pt x="40" y="161"/>
                    <a:pt x="39" y="160"/>
                  </a:cubicBezTo>
                  <a:close/>
                  <a:moveTo>
                    <a:pt x="41" y="149"/>
                  </a:moveTo>
                  <a:cubicBezTo>
                    <a:pt x="41" y="150"/>
                    <a:pt x="41" y="151"/>
                    <a:pt x="41" y="151"/>
                  </a:cubicBezTo>
                  <a:cubicBezTo>
                    <a:pt x="41" y="151"/>
                    <a:pt x="41" y="150"/>
                    <a:pt x="41" y="149"/>
                  </a:cubicBezTo>
                  <a:close/>
                  <a:moveTo>
                    <a:pt x="43" y="154"/>
                  </a:moveTo>
                  <a:cubicBezTo>
                    <a:pt x="43" y="154"/>
                    <a:pt x="43" y="153"/>
                    <a:pt x="43" y="153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4"/>
                    <a:pt x="43" y="154"/>
                    <a:pt x="43" y="154"/>
                  </a:cubicBezTo>
                  <a:close/>
                  <a:moveTo>
                    <a:pt x="44" y="156"/>
                  </a:moveTo>
                  <a:cubicBezTo>
                    <a:pt x="44" y="155"/>
                    <a:pt x="44" y="155"/>
                    <a:pt x="43" y="154"/>
                  </a:cubicBezTo>
                  <a:cubicBezTo>
                    <a:pt x="43" y="155"/>
                    <a:pt x="43" y="155"/>
                    <a:pt x="44" y="156"/>
                  </a:cubicBezTo>
                  <a:close/>
                  <a:moveTo>
                    <a:pt x="44" y="136"/>
                  </a:moveTo>
                  <a:cubicBezTo>
                    <a:pt x="44" y="136"/>
                    <a:pt x="44" y="135"/>
                    <a:pt x="44" y="135"/>
                  </a:cubicBezTo>
                  <a:cubicBezTo>
                    <a:pt x="44" y="135"/>
                    <a:pt x="44" y="135"/>
                    <a:pt x="44" y="135"/>
                  </a:cubicBezTo>
                  <a:cubicBezTo>
                    <a:pt x="44" y="135"/>
                    <a:pt x="44" y="135"/>
                    <a:pt x="44" y="136"/>
                  </a:cubicBezTo>
                  <a:cubicBezTo>
                    <a:pt x="44" y="136"/>
                    <a:pt x="44" y="136"/>
                    <a:pt x="44" y="136"/>
                  </a:cubicBezTo>
                  <a:close/>
                  <a:moveTo>
                    <a:pt x="47" y="149"/>
                  </a:moveTo>
                  <a:cubicBezTo>
                    <a:pt x="47" y="149"/>
                    <a:pt x="47" y="149"/>
                    <a:pt x="48" y="149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lose/>
                  <a:moveTo>
                    <a:pt x="47" y="139"/>
                  </a:moveTo>
                  <a:cubicBezTo>
                    <a:pt x="47" y="138"/>
                    <a:pt x="47" y="138"/>
                    <a:pt x="47" y="137"/>
                  </a:cubicBezTo>
                  <a:cubicBezTo>
                    <a:pt x="46" y="137"/>
                    <a:pt x="46" y="137"/>
                    <a:pt x="46" y="137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47" y="138"/>
                    <a:pt x="47" y="139"/>
                    <a:pt x="47" y="139"/>
                  </a:cubicBezTo>
                  <a:close/>
                  <a:moveTo>
                    <a:pt x="49" y="129"/>
                  </a:moveTo>
                  <a:cubicBezTo>
                    <a:pt x="49" y="129"/>
                    <a:pt x="48" y="129"/>
                    <a:pt x="48" y="129"/>
                  </a:cubicBezTo>
                  <a:cubicBezTo>
                    <a:pt x="49" y="129"/>
                    <a:pt x="49" y="130"/>
                    <a:pt x="49" y="129"/>
                  </a:cubicBezTo>
                  <a:close/>
                  <a:moveTo>
                    <a:pt x="50" y="141"/>
                  </a:moveTo>
                  <a:cubicBezTo>
                    <a:pt x="50" y="141"/>
                    <a:pt x="50" y="141"/>
                    <a:pt x="50" y="141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50" y="141"/>
                    <a:pt x="50" y="141"/>
                    <a:pt x="50" y="141"/>
                  </a:cubicBezTo>
                  <a:close/>
                  <a:moveTo>
                    <a:pt x="49" y="140"/>
                  </a:moveTo>
                  <a:cubicBezTo>
                    <a:pt x="49" y="140"/>
                    <a:pt x="49" y="140"/>
                    <a:pt x="49" y="140"/>
                  </a:cubicBezTo>
                  <a:cubicBezTo>
                    <a:pt x="49" y="140"/>
                    <a:pt x="49" y="141"/>
                    <a:pt x="50" y="141"/>
                  </a:cubicBezTo>
                  <a:cubicBezTo>
                    <a:pt x="50" y="141"/>
                    <a:pt x="49" y="141"/>
                    <a:pt x="50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40"/>
                    <a:pt x="50" y="141"/>
                    <a:pt x="50" y="141"/>
                  </a:cubicBezTo>
                  <a:cubicBezTo>
                    <a:pt x="50" y="140"/>
                    <a:pt x="50" y="140"/>
                    <a:pt x="49" y="140"/>
                  </a:cubicBezTo>
                  <a:cubicBezTo>
                    <a:pt x="49" y="140"/>
                    <a:pt x="49" y="140"/>
                    <a:pt x="49" y="140"/>
                  </a:cubicBezTo>
                  <a:close/>
                  <a:moveTo>
                    <a:pt x="49" y="135"/>
                  </a:moveTo>
                  <a:cubicBezTo>
                    <a:pt x="49" y="135"/>
                    <a:pt x="49" y="136"/>
                    <a:pt x="49" y="136"/>
                  </a:cubicBezTo>
                  <a:cubicBezTo>
                    <a:pt x="49" y="135"/>
                    <a:pt x="49" y="135"/>
                    <a:pt x="49" y="135"/>
                  </a:cubicBezTo>
                  <a:close/>
                  <a:moveTo>
                    <a:pt x="50" y="133"/>
                  </a:moveTo>
                  <a:cubicBezTo>
                    <a:pt x="50" y="132"/>
                    <a:pt x="50" y="132"/>
                    <a:pt x="50" y="131"/>
                  </a:cubicBezTo>
                  <a:cubicBezTo>
                    <a:pt x="49" y="131"/>
                    <a:pt x="49" y="131"/>
                    <a:pt x="49" y="130"/>
                  </a:cubicBezTo>
                  <a:cubicBezTo>
                    <a:pt x="49" y="130"/>
                    <a:pt x="50" y="130"/>
                    <a:pt x="50" y="130"/>
                  </a:cubicBezTo>
                  <a:cubicBezTo>
                    <a:pt x="49" y="130"/>
                    <a:pt x="49" y="130"/>
                    <a:pt x="49" y="130"/>
                  </a:cubicBezTo>
                  <a:cubicBezTo>
                    <a:pt x="48" y="130"/>
                    <a:pt x="49" y="131"/>
                    <a:pt x="49" y="131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49" y="131"/>
                    <a:pt x="49" y="131"/>
                    <a:pt x="49" y="132"/>
                  </a:cubicBezTo>
                  <a:cubicBezTo>
                    <a:pt x="50" y="132"/>
                    <a:pt x="50" y="133"/>
                    <a:pt x="50" y="133"/>
                  </a:cubicBezTo>
                  <a:close/>
                  <a:moveTo>
                    <a:pt x="72" y="143"/>
                  </a:moveTo>
                  <a:cubicBezTo>
                    <a:pt x="72" y="144"/>
                    <a:pt x="73" y="144"/>
                    <a:pt x="73" y="143"/>
                  </a:cubicBezTo>
                  <a:cubicBezTo>
                    <a:pt x="72" y="143"/>
                    <a:pt x="72" y="143"/>
                    <a:pt x="72" y="143"/>
                  </a:cubicBezTo>
                  <a:close/>
                  <a:moveTo>
                    <a:pt x="68" y="141"/>
                  </a:moveTo>
                  <a:cubicBezTo>
                    <a:pt x="68" y="141"/>
                    <a:pt x="69" y="141"/>
                    <a:pt x="69" y="141"/>
                  </a:cubicBezTo>
                  <a:cubicBezTo>
                    <a:pt x="69" y="141"/>
                    <a:pt x="69" y="141"/>
                    <a:pt x="68" y="141"/>
                  </a:cubicBezTo>
                  <a:close/>
                  <a:moveTo>
                    <a:pt x="73" y="140"/>
                  </a:moveTo>
                  <a:cubicBezTo>
                    <a:pt x="73" y="140"/>
                    <a:pt x="73" y="140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0"/>
                  </a:cubicBezTo>
                  <a:cubicBezTo>
                    <a:pt x="74" y="140"/>
                    <a:pt x="73" y="140"/>
                    <a:pt x="73" y="140"/>
                  </a:cubicBezTo>
                  <a:close/>
                  <a:moveTo>
                    <a:pt x="72" y="139"/>
                  </a:moveTo>
                  <a:cubicBezTo>
                    <a:pt x="72" y="139"/>
                    <a:pt x="73" y="139"/>
                    <a:pt x="73" y="140"/>
                  </a:cubicBezTo>
                  <a:cubicBezTo>
                    <a:pt x="73" y="139"/>
                    <a:pt x="72" y="139"/>
                    <a:pt x="72" y="138"/>
                  </a:cubicBezTo>
                  <a:cubicBezTo>
                    <a:pt x="72" y="139"/>
                    <a:pt x="72" y="138"/>
                    <a:pt x="72" y="138"/>
                  </a:cubicBezTo>
                  <a:cubicBezTo>
                    <a:pt x="72" y="139"/>
                    <a:pt x="72" y="139"/>
                    <a:pt x="72" y="139"/>
                  </a:cubicBezTo>
                  <a:close/>
                  <a:moveTo>
                    <a:pt x="71" y="139"/>
                  </a:moveTo>
                  <a:cubicBezTo>
                    <a:pt x="71" y="139"/>
                    <a:pt x="71" y="139"/>
                    <a:pt x="71" y="140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72" y="139"/>
                    <a:pt x="71" y="139"/>
                    <a:pt x="71" y="139"/>
                  </a:cubicBezTo>
                  <a:close/>
                  <a:moveTo>
                    <a:pt x="97" y="136"/>
                  </a:moveTo>
                  <a:cubicBezTo>
                    <a:pt x="97" y="136"/>
                    <a:pt x="97" y="136"/>
                    <a:pt x="97" y="136"/>
                  </a:cubicBezTo>
                  <a:cubicBezTo>
                    <a:pt x="97" y="137"/>
                    <a:pt x="97" y="137"/>
                    <a:pt x="97" y="136"/>
                  </a:cubicBezTo>
                  <a:close/>
                  <a:moveTo>
                    <a:pt x="94" y="136"/>
                  </a:moveTo>
                  <a:cubicBezTo>
                    <a:pt x="94" y="137"/>
                    <a:pt x="94" y="137"/>
                    <a:pt x="95" y="138"/>
                  </a:cubicBezTo>
                  <a:cubicBezTo>
                    <a:pt x="95" y="137"/>
                    <a:pt x="95" y="137"/>
                    <a:pt x="95" y="137"/>
                  </a:cubicBezTo>
                  <a:cubicBezTo>
                    <a:pt x="94" y="137"/>
                    <a:pt x="94" y="137"/>
                    <a:pt x="94" y="136"/>
                  </a:cubicBezTo>
                  <a:close/>
                  <a:moveTo>
                    <a:pt x="82" y="96"/>
                  </a:moveTo>
                  <a:cubicBezTo>
                    <a:pt x="82" y="95"/>
                    <a:pt x="82" y="95"/>
                    <a:pt x="82" y="95"/>
                  </a:cubicBezTo>
                  <a:cubicBezTo>
                    <a:pt x="82" y="95"/>
                    <a:pt x="82" y="95"/>
                    <a:pt x="82" y="95"/>
                  </a:cubicBezTo>
                  <a:cubicBezTo>
                    <a:pt x="82" y="96"/>
                    <a:pt x="82" y="96"/>
                    <a:pt x="82" y="96"/>
                  </a:cubicBezTo>
                  <a:close/>
                  <a:moveTo>
                    <a:pt x="81" y="96"/>
                  </a:moveTo>
                  <a:cubicBezTo>
                    <a:pt x="81" y="96"/>
                    <a:pt x="81" y="96"/>
                    <a:pt x="82" y="96"/>
                  </a:cubicBezTo>
                  <a:cubicBezTo>
                    <a:pt x="82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5"/>
                  </a:cubicBezTo>
                  <a:cubicBezTo>
                    <a:pt x="81" y="95"/>
                    <a:pt x="81" y="95"/>
                    <a:pt x="81" y="96"/>
                  </a:cubicBezTo>
                  <a:close/>
                  <a:moveTo>
                    <a:pt x="80" y="122"/>
                  </a:moveTo>
                  <a:cubicBezTo>
                    <a:pt x="80" y="122"/>
                    <a:pt x="80" y="122"/>
                    <a:pt x="80" y="122"/>
                  </a:cubicBezTo>
                  <a:cubicBezTo>
                    <a:pt x="80" y="122"/>
                    <a:pt x="80" y="121"/>
                    <a:pt x="80" y="121"/>
                  </a:cubicBezTo>
                  <a:cubicBezTo>
                    <a:pt x="80" y="121"/>
                    <a:pt x="81" y="121"/>
                    <a:pt x="81" y="121"/>
                  </a:cubicBezTo>
                  <a:cubicBezTo>
                    <a:pt x="81" y="120"/>
                    <a:pt x="80" y="121"/>
                    <a:pt x="80" y="120"/>
                  </a:cubicBezTo>
                  <a:cubicBezTo>
                    <a:pt x="80" y="120"/>
                    <a:pt x="79" y="120"/>
                    <a:pt x="79" y="120"/>
                  </a:cubicBezTo>
                  <a:cubicBezTo>
                    <a:pt x="79" y="121"/>
                    <a:pt x="80" y="121"/>
                    <a:pt x="80" y="122"/>
                  </a:cubicBezTo>
                  <a:close/>
                  <a:moveTo>
                    <a:pt x="78" y="115"/>
                  </a:moveTo>
                  <a:cubicBezTo>
                    <a:pt x="78" y="115"/>
                    <a:pt x="78" y="115"/>
                    <a:pt x="79" y="115"/>
                  </a:cubicBezTo>
                  <a:cubicBezTo>
                    <a:pt x="79" y="115"/>
                    <a:pt x="78" y="114"/>
                    <a:pt x="78" y="114"/>
                  </a:cubicBezTo>
                  <a:cubicBezTo>
                    <a:pt x="78" y="114"/>
                    <a:pt x="78" y="114"/>
                    <a:pt x="78" y="115"/>
                  </a:cubicBezTo>
                  <a:close/>
                  <a:moveTo>
                    <a:pt x="78" y="119"/>
                  </a:moveTo>
                  <a:cubicBezTo>
                    <a:pt x="78" y="119"/>
                    <a:pt x="78" y="119"/>
                    <a:pt x="78" y="119"/>
                  </a:cubicBezTo>
                  <a:cubicBezTo>
                    <a:pt x="78" y="119"/>
                    <a:pt x="78" y="119"/>
                    <a:pt x="78" y="119"/>
                  </a:cubicBezTo>
                  <a:cubicBezTo>
                    <a:pt x="78" y="119"/>
                    <a:pt x="78" y="119"/>
                    <a:pt x="78" y="119"/>
                  </a:cubicBezTo>
                  <a:close/>
                  <a:moveTo>
                    <a:pt x="78" y="117"/>
                  </a:moveTo>
                  <a:cubicBezTo>
                    <a:pt x="78" y="117"/>
                    <a:pt x="78" y="117"/>
                    <a:pt x="78" y="117"/>
                  </a:cubicBezTo>
                  <a:cubicBezTo>
                    <a:pt x="78" y="117"/>
                    <a:pt x="78" y="117"/>
                    <a:pt x="78" y="117"/>
                  </a:cubicBezTo>
                  <a:close/>
                  <a:moveTo>
                    <a:pt x="78" y="126"/>
                  </a:moveTo>
                  <a:cubicBezTo>
                    <a:pt x="79" y="125"/>
                    <a:pt x="78" y="125"/>
                    <a:pt x="77" y="125"/>
                  </a:cubicBezTo>
                  <a:cubicBezTo>
                    <a:pt x="77" y="125"/>
                    <a:pt x="78" y="126"/>
                    <a:pt x="78" y="126"/>
                  </a:cubicBezTo>
                  <a:close/>
                  <a:moveTo>
                    <a:pt x="76" y="125"/>
                  </a:moveTo>
                  <a:cubicBezTo>
                    <a:pt x="76" y="125"/>
                    <a:pt x="76" y="126"/>
                    <a:pt x="77" y="126"/>
                  </a:cubicBezTo>
                  <a:cubicBezTo>
                    <a:pt x="77" y="125"/>
                    <a:pt x="77" y="125"/>
                    <a:pt x="76" y="125"/>
                  </a:cubicBezTo>
                  <a:close/>
                  <a:moveTo>
                    <a:pt x="74" y="120"/>
                  </a:moveTo>
                  <a:cubicBezTo>
                    <a:pt x="74" y="121"/>
                    <a:pt x="74" y="121"/>
                    <a:pt x="75" y="122"/>
                  </a:cubicBezTo>
                  <a:cubicBezTo>
                    <a:pt x="75" y="122"/>
                    <a:pt x="75" y="121"/>
                    <a:pt x="75" y="121"/>
                  </a:cubicBezTo>
                  <a:cubicBezTo>
                    <a:pt x="75" y="121"/>
                    <a:pt x="75" y="120"/>
                    <a:pt x="74" y="120"/>
                  </a:cubicBezTo>
                  <a:close/>
                  <a:moveTo>
                    <a:pt x="72" y="127"/>
                  </a:moveTo>
                  <a:cubicBezTo>
                    <a:pt x="72" y="126"/>
                    <a:pt x="72" y="126"/>
                    <a:pt x="72" y="126"/>
                  </a:cubicBezTo>
                  <a:cubicBezTo>
                    <a:pt x="72" y="126"/>
                    <a:pt x="72" y="127"/>
                    <a:pt x="72" y="127"/>
                  </a:cubicBezTo>
                  <a:close/>
                  <a:moveTo>
                    <a:pt x="71" y="127"/>
                  </a:moveTo>
                  <a:cubicBezTo>
                    <a:pt x="71" y="127"/>
                    <a:pt x="72" y="127"/>
                    <a:pt x="72" y="127"/>
                  </a:cubicBezTo>
                  <a:cubicBezTo>
                    <a:pt x="72" y="127"/>
                    <a:pt x="71" y="127"/>
                    <a:pt x="71" y="127"/>
                  </a:cubicBezTo>
                  <a:close/>
                  <a:moveTo>
                    <a:pt x="70" y="125"/>
                  </a:moveTo>
                  <a:cubicBezTo>
                    <a:pt x="70" y="125"/>
                    <a:pt x="70" y="125"/>
                    <a:pt x="70" y="125"/>
                  </a:cubicBezTo>
                  <a:cubicBezTo>
                    <a:pt x="70" y="125"/>
                    <a:pt x="70" y="125"/>
                    <a:pt x="70" y="124"/>
                  </a:cubicBezTo>
                  <a:cubicBezTo>
                    <a:pt x="70" y="124"/>
                    <a:pt x="70" y="124"/>
                    <a:pt x="70" y="124"/>
                  </a:cubicBezTo>
                  <a:cubicBezTo>
                    <a:pt x="70" y="125"/>
                    <a:pt x="70" y="125"/>
                    <a:pt x="70" y="125"/>
                  </a:cubicBezTo>
                  <a:close/>
                  <a:moveTo>
                    <a:pt x="69" y="125"/>
                  </a:moveTo>
                  <a:cubicBezTo>
                    <a:pt x="69" y="126"/>
                    <a:pt x="70" y="126"/>
                    <a:pt x="70" y="126"/>
                  </a:cubicBezTo>
                  <a:cubicBezTo>
                    <a:pt x="70" y="126"/>
                    <a:pt x="70" y="125"/>
                    <a:pt x="69" y="125"/>
                  </a:cubicBezTo>
                  <a:close/>
                  <a:moveTo>
                    <a:pt x="68" y="123"/>
                  </a:moveTo>
                  <a:cubicBezTo>
                    <a:pt x="68" y="123"/>
                    <a:pt x="68" y="123"/>
                    <a:pt x="68" y="124"/>
                  </a:cubicBezTo>
                  <a:cubicBezTo>
                    <a:pt x="69" y="124"/>
                    <a:pt x="69" y="123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9" y="123"/>
                    <a:pt x="68" y="123"/>
                    <a:pt x="68" y="123"/>
                  </a:cubicBezTo>
                  <a:close/>
                  <a:moveTo>
                    <a:pt x="66" y="119"/>
                  </a:moveTo>
                  <a:cubicBezTo>
                    <a:pt x="67" y="120"/>
                    <a:pt x="68" y="120"/>
                    <a:pt x="69" y="120"/>
                  </a:cubicBezTo>
                  <a:cubicBezTo>
                    <a:pt x="69" y="119"/>
                    <a:pt x="68" y="119"/>
                    <a:pt x="67" y="119"/>
                  </a:cubicBezTo>
                  <a:cubicBezTo>
                    <a:pt x="67" y="119"/>
                    <a:pt x="66" y="119"/>
                    <a:pt x="66" y="119"/>
                  </a:cubicBezTo>
                  <a:close/>
                  <a:moveTo>
                    <a:pt x="63" y="126"/>
                  </a:moveTo>
                  <a:cubicBezTo>
                    <a:pt x="63" y="126"/>
                    <a:pt x="63" y="126"/>
                    <a:pt x="63" y="126"/>
                  </a:cubicBezTo>
                  <a:cubicBezTo>
                    <a:pt x="64" y="126"/>
                    <a:pt x="64" y="126"/>
                    <a:pt x="64" y="126"/>
                  </a:cubicBezTo>
                  <a:cubicBezTo>
                    <a:pt x="64" y="126"/>
                    <a:pt x="64" y="125"/>
                    <a:pt x="63" y="126"/>
                  </a:cubicBezTo>
                  <a:close/>
                  <a:moveTo>
                    <a:pt x="63" y="122"/>
                  </a:moveTo>
                  <a:cubicBezTo>
                    <a:pt x="63" y="122"/>
                    <a:pt x="63" y="122"/>
                    <a:pt x="63" y="122"/>
                  </a:cubicBezTo>
                  <a:cubicBezTo>
                    <a:pt x="64" y="121"/>
                    <a:pt x="63" y="121"/>
                    <a:pt x="63" y="122"/>
                  </a:cubicBezTo>
                  <a:close/>
                  <a:moveTo>
                    <a:pt x="63" y="128"/>
                  </a:moveTo>
                  <a:cubicBezTo>
                    <a:pt x="63" y="128"/>
                    <a:pt x="63" y="128"/>
                    <a:pt x="63" y="129"/>
                  </a:cubicBezTo>
                  <a:cubicBezTo>
                    <a:pt x="64" y="128"/>
                    <a:pt x="63" y="128"/>
                    <a:pt x="63" y="128"/>
                  </a:cubicBezTo>
                  <a:close/>
                  <a:moveTo>
                    <a:pt x="63" y="135"/>
                  </a:moveTo>
                  <a:cubicBezTo>
                    <a:pt x="63" y="135"/>
                    <a:pt x="63" y="135"/>
                    <a:pt x="63" y="135"/>
                  </a:cubicBezTo>
                  <a:cubicBezTo>
                    <a:pt x="63" y="135"/>
                    <a:pt x="63" y="135"/>
                    <a:pt x="63" y="135"/>
                  </a:cubicBezTo>
                  <a:cubicBezTo>
                    <a:pt x="63" y="135"/>
                    <a:pt x="63" y="135"/>
                    <a:pt x="63" y="135"/>
                  </a:cubicBezTo>
                  <a:close/>
                  <a:moveTo>
                    <a:pt x="60" y="143"/>
                  </a:moveTo>
                  <a:cubicBezTo>
                    <a:pt x="60" y="143"/>
                    <a:pt x="60" y="143"/>
                    <a:pt x="59" y="143"/>
                  </a:cubicBezTo>
                  <a:cubicBezTo>
                    <a:pt x="59" y="143"/>
                    <a:pt x="59" y="144"/>
                    <a:pt x="60" y="144"/>
                  </a:cubicBezTo>
                  <a:cubicBezTo>
                    <a:pt x="60" y="143"/>
                    <a:pt x="60" y="143"/>
                    <a:pt x="60" y="143"/>
                  </a:cubicBezTo>
                  <a:close/>
                  <a:moveTo>
                    <a:pt x="60" y="122"/>
                  </a:move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3"/>
                    <a:pt x="60" y="122"/>
                  </a:cubicBezTo>
                  <a:close/>
                  <a:moveTo>
                    <a:pt x="61" y="124"/>
                  </a:moveTo>
                  <a:cubicBezTo>
                    <a:pt x="61" y="124"/>
                    <a:pt x="61" y="123"/>
                    <a:pt x="61" y="123"/>
                  </a:cubicBezTo>
                  <a:cubicBezTo>
                    <a:pt x="61" y="123"/>
                    <a:pt x="60" y="123"/>
                    <a:pt x="60" y="123"/>
                  </a:cubicBezTo>
                  <a:cubicBezTo>
                    <a:pt x="60" y="123"/>
                    <a:pt x="60" y="123"/>
                    <a:pt x="60" y="124"/>
                  </a:cubicBezTo>
                  <a:cubicBezTo>
                    <a:pt x="60" y="124"/>
                    <a:pt x="61" y="124"/>
                    <a:pt x="61" y="124"/>
                  </a:cubicBezTo>
                  <a:cubicBezTo>
                    <a:pt x="61" y="124"/>
                    <a:pt x="60" y="124"/>
                    <a:pt x="61" y="124"/>
                  </a:cubicBezTo>
                  <a:cubicBezTo>
                    <a:pt x="61" y="124"/>
                    <a:pt x="61" y="124"/>
                    <a:pt x="61" y="124"/>
                  </a:cubicBezTo>
                  <a:close/>
                  <a:moveTo>
                    <a:pt x="62" y="126"/>
                  </a:moveTo>
                  <a:cubicBezTo>
                    <a:pt x="62" y="126"/>
                    <a:pt x="62" y="126"/>
                    <a:pt x="62" y="127"/>
                  </a:cubicBezTo>
                  <a:cubicBezTo>
                    <a:pt x="62" y="127"/>
                    <a:pt x="63" y="128"/>
                    <a:pt x="63" y="128"/>
                  </a:cubicBezTo>
                  <a:cubicBezTo>
                    <a:pt x="63" y="128"/>
                    <a:pt x="63" y="128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2" y="126"/>
                    <a:pt x="62" y="125"/>
                    <a:pt x="61" y="124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61" y="125"/>
                    <a:pt x="61" y="125"/>
                    <a:pt x="61" y="126"/>
                  </a:cubicBezTo>
                  <a:cubicBezTo>
                    <a:pt x="61" y="126"/>
                    <a:pt x="61" y="126"/>
                    <a:pt x="62" y="126"/>
                  </a:cubicBezTo>
                  <a:close/>
                  <a:moveTo>
                    <a:pt x="62" y="133"/>
                  </a:moveTo>
                  <a:cubicBezTo>
                    <a:pt x="62" y="133"/>
                    <a:pt x="62" y="132"/>
                    <a:pt x="62" y="132"/>
                  </a:cubicBezTo>
                  <a:cubicBezTo>
                    <a:pt x="61" y="133"/>
                    <a:pt x="62" y="133"/>
                    <a:pt x="62" y="133"/>
                  </a:cubicBezTo>
                  <a:close/>
                  <a:moveTo>
                    <a:pt x="62" y="135"/>
                  </a:moveTo>
                  <a:cubicBezTo>
                    <a:pt x="62" y="135"/>
                    <a:pt x="62" y="135"/>
                    <a:pt x="62" y="135"/>
                  </a:cubicBezTo>
                  <a:cubicBezTo>
                    <a:pt x="62" y="135"/>
                    <a:pt x="63" y="135"/>
                    <a:pt x="63" y="135"/>
                  </a:cubicBezTo>
                  <a:cubicBezTo>
                    <a:pt x="63" y="135"/>
                    <a:pt x="63" y="135"/>
                    <a:pt x="63" y="135"/>
                  </a:cubicBezTo>
                  <a:cubicBezTo>
                    <a:pt x="63" y="135"/>
                    <a:pt x="63" y="135"/>
                    <a:pt x="63" y="135"/>
                  </a:cubicBezTo>
                  <a:cubicBezTo>
                    <a:pt x="63" y="134"/>
                    <a:pt x="63" y="134"/>
                    <a:pt x="62" y="134"/>
                  </a:cubicBezTo>
                  <a:cubicBezTo>
                    <a:pt x="62" y="134"/>
                    <a:pt x="61" y="135"/>
                    <a:pt x="62" y="135"/>
                  </a:cubicBezTo>
                  <a:close/>
                  <a:moveTo>
                    <a:pt x="63" y="136"/>
                  </a:moveTo>
                  <a:cubicBezTo>
                    <a:pt x="63" y="135"/>
                    <a:pt x="63" y="136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lose/>
                  <a:moveTo>
                    <a:pt x="64" y="137"/>
                  </a:moveTo>
                  <a:cubicBezTo>
                    <a:pt x="64" y="137"/>
                    <a:pt x="64" y="137"/>
                    <a:pt x="64" y="137"/>
                  </a:cubicBezTo>
                  <a:cubicBezTo>
                    <a:pt x="64" y="137"/>
                    <a:pt x="63" y="136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lose/>
                  <a:moveTo>
                    <a:pt x="64" y="137"/>
                  </a:moveTo>
                  <a:cubicBezTo>
                    <a:pt x="65" y="138"/>
                    <a:pt x="65" y="139"/>
                    <a:pt x="65" y="139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65" y="138"/>
                    <a:pt x="65" y="138"/>
                    <a:pt x="64" y="137"/>
                  </a:cubicBezTo>
                  <a:close/>
                  <a:moveTo>
                    <a:pt x="64" y="133"/>
                  </a:moveTo>
                  <a:cubicBezTo>
                    <a:pt x="64" y="133"/>
                    <a:pt x="64" y="133"/>
                    <a:pt x="64" y="133"/>
                  </a:cubicBezTo>
                  <a:cubicBezTo>
                    <a:pt x="64" y="133"/>
                    <a:pt x="64" y="133"/>
                    <a:pt x="64" y="133"/>
                  </a:cubicBezTo>
                  <a:cubicBezTo>
                    <a:pt x="64" y="133"/>
                    <a:pt x="64" y="133"/>
                    <a:pt x="64" y="133"/>
                  </a:cubicBezTo>
                  <a:cubicBezTo>
                    <a:pt x="64" y="133"/>
                    <a:pt x="64" y="133"/>
                    <a:pt x="64" y="133"/>
                  </a:cubicBezTo>
                  <a:close/>
                  <a:moveTo>
                    <a:pt x="65" y="135"/>
                  </a:moveTo>
                  <a:cubicBezTo>
                    <a:pt x="65" y="135"/>
                    <a:pt x="65" y="135"/>
                    <a:pt x="64" y="135"/>
                  </a:cubicBezTo>
                  <a:cubicBezTo>
                    <a:pt x="65" y="135"/>
                    <a:pt x="65" y="136"/>
                    <a:pt x="65" y="135"/>
                  </a:cubicBezTo>
                  <a:close/>
                  <a:moveTo>
                    <a:pt x="66" y="131"/>
                  </a:moveTo>
                  <a:cubicBezTo>
                    <a:pt x="66" y="130"/>
                    <a:pt x="66" y="130"/>
                    <a:pt x="65" y="129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65" y="129"/>
                    <a:pt x="65" y="129"/>
                    <a:pt x="64" y="129"/>
                  </a:cubicBezTo>
                  <a:cubicBezTo>
                    <a:pt x="64" y="130"/>
                    <a:pt x="65" y="130"/>
                    <a:pt x="66" y="131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9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67" y="131"/>
                  </a:moveTo>
                  <a:cubicBezTo>
                    <a:pt x="67" y="130"/>
                    <a:pt x="67" y="130"/>
                    <a:pt x="66" y="130"/>
                  </a:cubicBezTo>
                  <a:cubicBezTo>
                    <a:pt x="67" y="130"/>
                    <a:pt x="67" y="130"/>
                    <a:pt x="67" y="131"/>
                  </a:cubicBezTo>
                  <a:cubicBezTo>
                    <a:pt x="67" y="130"/>
                    <a:pt x="67" y="131"/>
                    <a:pt x="67" y="131"/>
                  </a:cubicBezTo>
                  <a:close/>
                  <a:moveTo>
                    <a:pt x="69" y="134"/>
                  </a:move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9" y="135"/>
                    <a:pt x="69" y="135"/>
                    <a:pt x="69" y="134"/>
                  </a:cubicBezTo>
                  <a:close/>
                  <a:moveTo>
                    <a:pt x="70" y="136"/>
                  </a:moveTo>
                  <a:cubicBezTo>
                    <a:pt x="70" y="137"/>
                    <a:pt x="70" y="137"/>
                    <a:pt x="70" y="137"/>
                  </a:cubicBezTo>
                  <a:cubicBezTo>
                    <a:pt x="71" y="136"/>
                    <a:pt x="70" y="136"/>
                    <a:pt x="70" y="136"/>
                  </a:cubicBezTo>
                  <a:close/>
                  <a:moveTo>
                    <a:pt x="70" y="135"/>
                  </a:moveTo>
                  <a:cubicBezTo>
                    <a:pt x="71" y="135"/>
                    <a:pt x="71" y="136"/>
                    <a:pt x="71" y="136"/>
                  </a:cubicBezTo>
                  <a:cubicBezTo>
                    <a:pt x="71" y="135"/>
                    <a:pt x="71" y="135"/>
                    <a:pt x="70" y="135"/>
                  </a:cubicBezTo>
                  <a:close/>
                  <a:moveTo>
                    <a:pt x="72" y="135"/>
                  </a:moveTo>
                  <a:cubicBezTo>
                    <a:pt x="72" y="135"/>
                    <a:pt x="71" y="134"/>
                    <a:pt x="71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2" y="135"/>
                    <a:pt x="72" y="135"/>
                    <a:pt x="72" y="135"/>
                  </a:cubicBezTo>
                  <a:close/>
                  <a:moveTo>
                    <a:pt x="73" y="136"/>
                  </a:moveTo>
                  <a:cubicBezTo>
                    <a:pt x="72" y="136"/>
                    <a:pt x="72" y="135"/>
                    <a:pt x="72" y="135"/>
                  </a:cubicBezTo>
                  <a:cubicBezTo>
                    <a:pt x="72" y="135"/>
                    <a:pt x="72" y="135"/>
                    <a:pt x="72" y="136"/>
                  </a:cubicBezTo>
                  <a:cubicBezTo>
                    <a:pt x="72" y="136"/>
                    <a:pt x="72" y="136"/>
                    <a:pt x="73" y="136"/>
                  </a:cubicBezTo>
                  <a:close/>
                  <a:moveTo>
                    <a:pt x="73" y="137"/>
                  </a:moveTo>
                  <a:cubicBezTo>
                    <a:pt x="73" y="137"/>
                    <a:pt x="73" y="136"/>
                    <a:pt x="73" y="137"/>
                  </a:cubicBezTo>
                  <a:cubicBezTo>
                    <a:pt x="73" y="137"/>
                    <a:pt x="73" y="137"/>
                    <a:pt x="73" y="137"/>
                  </a:cubicBezTo>
                  <a:close/>
                  <a:moveTo>
                    <a:pt x="74" y="135"/>
                  </a:moveTo>
                  <a:cubicBezTo>
                    <a:pt x="73" y="136"/>
                    <a:pt x="73" y="136"/>
                    <a:pt x="73" y="136"/>
                  </a:cubicBezTo>
                  <a:cubicBezTo>
                    <a:pt x="74" y="136"/>
                    <a:pt x="74" y="137"/>
                    <a:pt x="75" y="137"/>
                  </a:cubicBezTo>
                  <a:cubicBezTo>
                    <a:pt x="75" y="137"/>
                    <a:pt x="74" y="136"/>
                    <a:pt x="74" y="136"/>
                  </a:cubicBezTo>
                  <a:cubicBezTo>
                    <a:pt x="74" y="136"/>
                    <a:pt x="74" y="136"/>
                    <a:pt x="74" y="135"/>
                  </a:cubicBezTo>
                  <a:close/>
                  <a:moveTo>
                    <a:pt x="78" y="134"/>
                  </a:moveTo>
                  <a:cubicBezTo>
                    <a:pt x="78" y="134"/>
                    <a:pt x="78" y="134"/>
                    <a:pt x="78" y="134"/>
                  </a:cubicBezTo>
                  <a:cubicBezTo>
                    <a:pt x="77" y="134"/>
                    <a:pt x="77" y="133"/>
                    <a:pt x="76" y="133"/>
                  </a:cubicBezTo>
                  <a:cubicBezTo>
                    <a:pt x="77" y="133"/>
                    <a:pt x="76" y="133"/>
                    <a:pt x="76" y="132"/>
                  </a:cubicBezTo>
                  <a:cubicBezTo>
                    <a:pt x="75" y="132"/>
                    <a:pt x="74" y="131"/>
                    <a:pt x="73" y="130"/>
                  </a:cubicBezTo>
                  <a:cubicBezTo>
                    <a:pt x="71" y="129"/>
                    <a:pt x="71" y="127"/>
                    <a:pt x="69" y="126"/>
                  </a:cubicBezTo>
                  <a:cubicBezTo>
                    <a:pt x="69" y="126"/>
                    <a:pt x="68" y="126"/>
                    <a:pt x="69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7" y="126"/>
                    <a:pt x="67" y="125"/>
                  </a:cubicBezTo>
                  <a:cubicBezTo>
                    <a:pt x="67" y="124"/>
                    <a:pt x="66" y="124"/>
                    <a:pt x="66" y="124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6" y="124"/>
                    <a:pt x="66" y="123"/>
                    <a:pt x="66" y="123"/>
                  </a:cubicBezTo>
                  <a:cubicBezTo>
                    <a:pt x="65" y="123"/>
                    <a:pt x="65" y="122"/>
                    <a:pt x="65" y="122"/>
                  </a:cubicBezTo>
                  <a:cubicBezTo>
                    <a:pt x="64" y="123"/>
                    <a:pt x="65" y="123"/>
                    <a:pt x="65" y="124"/>
                  </a:cubicBezTo>
                  <a:cubicBezTo>
                    <a:pt x="65" y="124"/>
                    <a:pt x="65" y="124"/>
                    <a:pt x="65" y="124"/>
                  </a:cubicBezTo>
                  <a:cubicBezTo>
                    <a:pt x="65" y="124"/>
                    <a:pt x="66" y="124"/>
                    <a:pt x="66" y="124"/>
                  </a:cubicBezTo>
                  <a:cubicBezTo>
                    <a:pt x="66" y="125"/>
                    <a:pt x="67" y="126"/>
                    <a:pt x="67" y="127"/>
                  </a:cubicBezTo>
                  <a:cubicBezTo>
                    <a:pt x="67" y="127"/>
                    <a:pt x="68" y="127"/>
                    <a:pt x="68" y="128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69" y="128"/>
                    <a:pt x="68" y="128"/>
                    <a:pt x="69" y="128"/>
                  </a:cubicBezTo>
                  <a:cubicBezTo>
                    <a:pt x="69" y="128"/>
                    <a:pt x="69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1" y="130"/>
                    <a:pt x="71" y="131"/>
                    <a:pt x="71" y="131"/>
                  </a:cubicBezTo>
                  <a:cubicBezTo>
                    <a:pt x="72" y="131"/>
                    <a:pt x="72" y="132"/>
                    <a:pt x="72" y="132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72" y="132"/>
                    <a:pt x="72" y="132"/>
                    <a:pt x="73" y="132"/>
                  </a:cubicBezTo>
                  <a:cubicBezTo>
                    <a:pt x="74" y="133"/>
                    <a:pt x="75" y="134"/>
                    <a:pt x="77" y="134"/>
                  </a:cubicBezTo>
                  <a:cubicBezTo>
                    <a:pt x="77" y="134"/>
                    <a:pt x="77" y="134"/>
                    <a:pt x="77" y="134"/>
                  </a:cubicBezTo>
                  <a:cubicBezTo>
                    <a:pt x="78" y="134"/>
                    <a:pt x="78" y="135"/>
                    <a:pt x="78" y="135"/>
                  </a:cubicBezTo>
                  <a:cubicBezTo>
                    <a:pt x="78" y="134"/>
                    <a:pt x="78" y="134"/>
                    <a:pt x="78" y="134"/>
                  </a:cubicBezTo>
                  <a:close/>
                  <a:moveTo>
                    <a:pt x="81" y="129"/>
                  </a:moveTo>
                  <a:cubicBezTo>
                    <a:pt x="81" y="128"/>
                    <a:pt x="80" y="128"/>
                    <a:pt x="80" y="128"/>
                  </a:cubicBezTo>
                  <a:cubicBezTo>
                    <a:pt x="80" y="128"/>
                    <a:pt x="80" y="129"/>
                    <a:pt x="81" y="129"/>
                  </a:cubicBezTo>
                  <a:close/>
                  <a:moveTo>
                    <a:pt x="84" y="137"/>
                  </a:moveTo>
                  <a:cubicBezTo>
                    <a:pt x="84" y="137"/>
                    <a:pt x="84" y="138"/>
                    <a:pt x="84" y="138"/>
                  </a:cubicBezTo>
                  <a:cubicBezTo>
                    <a:pt x="84" y="138"/>
                    <a:pt x="84" y="138"/>
                    <a:pt x="85" y="138"/>
                  </a:cubicBezTo>
                  <a:cubicBezTo>
                    <a:pt x="85" y="138"/>
                    <a:pt x="85" y="137"/>
                    <a:pt x="84" y="137"/>
                  </a:cubicBezTo>
                  <a:close/>
                  <a:moveTo>
                    <a:pt x="86" y="132"/>
                  </a:moveTo>
                  <a:cubicBezTo>
                    <a:pt x="85" y="132"/>
                    <a:pt x="85" y="132"/>
                    <a:pt x="85" y="132"/>
                  </a:cubicBezTo>
                  <a:cubicBezTo>
                    <a:pt x="85" y="132"/>
                    <a:pt x="85" y="133"/>
                    <a:pt x="86" y="133"/>
                  </a:cubicBezTo>
                  <a:cubicBezTo>
                    <a:pt x="86" y="132"/>
                    <a:pt x="86" y="132"/>
                    <a:pt x="86" y="132"/>
                  </a:cubicBezTo>
                  <a:close/>
                  <a:moveTo>
                    <a:pt x="85" y="128"/>
                  </a:moveTo>
                  <a:cubicBezTo>
                    <a:pt x="86" y="128"/>
                    <a:pt x="85" y="128"/>
                    <a:pt x="85" y="128"/>
                  </a:cubicBezTo>
                  <a:cubicBezTo>
                    <a:pt x="85" y="128"/>
                    <a:pt x="85" y="128"/>
                    <a:pt x="85" y="128"/>
                  </a:cubicBezTo>
                  <a:close/>
                  <a:moveTo>
                    <a:pt x="85" y="128"/>
                  </a:moveTo>
                  <a:cubicBezTo>
                    <a:pt x="85" y="129"/>
                    <a:pt x="86" y="129"/>
                    <a:pt x="86" y="129"/>
                  </a:cubicBezTo>
                  <a:cubicBezTo>
                    <a:pt x="86" y="128"/>
                    <a:pt x="85" y="128"/>
                    <a:pt x="85" y="128"/>
                  </a:cubicBezTo>
                  <a:close/>
                  <a:moveTo>
                    <a:pt x="88" y="134"/>
                  </a:moveTo>
                  <a:cubicBezTo>
                    <a:pt x="88" y="134"/>
                    <a:pt x="87" y="133"/>
                    <a:pt x="87" y="134"/>
                  </a:cubicBezTo>
                  <a:cubicBezTo>
                    <a:pt x="87" y="134"/>
                    <a:pt x="88" y="134"/>
                    <a:pt x="88" y="135"/>
                  </a:cubicBezTo>
                  <a:cubicBezTo>
                    <a:pt x="88" y="135"/>
                    <a:pt x="88" y="134"/>
                    <a:pt x="88" y="134"/>
                  </a:cubicBezTo>
                  <a:close/>
                  <a:moveTo>
                    <a:pt x="89" y="135"/>
                  </a:moveTo>
                  <a:cubicBezTo>
                    <a:pt x="89" y="135"/>
                    <a:pt x="89" y="134"/>
                    <a:pt x="89" y="134"/>
                  </a:cubicBezTo>
                  <a:cubicBezTo>
                    <a:pt x="89" y="134"/>
                    <a:pt x="88" y="134"/>
                    <a:pt x="88" y="135"/>
                  </a:cubicBezTo>
                  <a:cubicBezTo>
                    <a:pt x="89" y="135"/>
                    <a:pt x="89" y="135"/>
                    <a:pt x="89" y="135"/>
                  </a:cubicBezTo>
                  <a:close/>
                  <a:moveTo>
                    <a:pt x="89" y="134"/>
                  </a:moveTo>
                  <a:cubicBezTo>
                    <a:pt x="89" y="134"/>
                    <a:pt x="89" y="134"/>
                    <a:pt x="89" y="134"/>
                  </a:cubicBezTo>
                  <a:cubicBezTo>
                    <a:pt x="89" y="134"/>
                    <a:pt x="89" y="134"/>
                    <a:pt x="89" y="134"/>
                  </a:cubicBezTo>
                  <a:close/>
                  <a:moveTo>
                    <a:pt x="91" y="134"/>
                  </a:moveTo>
                  <a:cubicBezTo>
                    <a:pt x="90" y="133"/>
                    <a:pt x="90" y="133"/>
                    <a:pt x="90" y="133"/>
                  </a:cubicBezTo>
                  <a:cubicBezTo>
                    <a:pt x="90" y="133"/>
                    <a:pt x="90" y="134"/>
                    <a:pt x="91" y="134"/>
                  </a:cubicBezTo>
                  <a:close/>
                  <a:moveTo>
                    <a:pt x="90" y="137"/>
                  </a:moveTo>
                  <a:cubicBezTo>
                    <a:pt x="91" y="137"/>
                    <a:pt x="91" y="137"/>
                    <a:pt x="91" y="137"/>
                  </a:cubicBezTo>
                  <a:cubicBezTo>
                    <a:pt x="91" y="137"/>
                    <a:pt x="90" y="137"/>
                    <a:pt x="90" y="137"/>
                  </a:cubicBezTo>
                  <a:close/>
                  <a:moveTo>
                    <a:pt x="88" y="132"/>
                  </a:moveTo>
                  <a:cubicBezTo>
                    <a:pt x="89" y="132"/>
                    <a:pt x="89" y="133"/>
                    <a:pt x="90" y="133"/>
                  </a:cubicBezTo>
                  <a:cubicBezTo>
                    <a:pt x="90" y="133"/>
                    <a:pt x="90" y="133"/>
                    <a:pt x="90" y="133"/>
                  </a:cubicBezTo>
                  <a:cubicBezTo>
                    <a:pt x="91" y="133"/>
                    <a:pt x="91" y="134"/>
                    <a:pt x="91" y="134"/>
                  </a:cubicBezTo>
                  <a:cubicBezTo>
                    <a:pt x="91" y="133"/>
                    <a:pt x="90" y="132"/>
                    <a:pt x="90" y="133"/>
                  </a:cubicBezTo>
                  <a:cubicBezTo>
                    <a:pt x="89" y="133"/>
                    <a:pt x="89" y="132"/>
                    <a:pt x="89" y="132"/>
                  </a:cubicBezTo>
                  <a:cubicBezTo>
                    <a:pt x="90" y="132"/>
                    <a:pt x="90" y="133"/>
                    <a:pt x="90" y="132"/>
                  </a:cubicBezTo>
                  <a:cubicBezTo>
                    <a:pt x="90" y="132"/>
                    <a:pt x="90" y="132"/>
                    <a:pt x="89" y="131"/>
                  </a:cubicBezTo>
                  <a:cubicBezTo>
                    <a:pt x="89" y="132"/>
                    <a:pt x="88" y="132"/>
                    <a:pt x="88" y="132"/>
                  </a:cubicBezTo>
                  <a:close/>
                  <a:moveTo>
                    <a:pt x="86" y="132"/>
                  </a:moveTo>
                  <a:cubicBezTo>
                    <a:pt x="87" y="132"/>
                    <a:pt x="88" y="134"/>
                    <a:pt x="89" y="134"/>
                  </a:cubicBezTo>
                  <a:cubicBezTo>
                    <a:pt x="88" y="133"/>
                    <a:pt x="88" y="133"/>
                    <a:pt x="88" y="133"/>
                  </a:cubicBezTo>
                  <a:cubicBezTo>
                    <a:pt x="87" y="132"/>
                    <a:pt x="87" y="132"/>
                    <a:pt x="86" y="132"/>
                  </a:cubicBezTo>
                  <a:close/>
                  <a:moveTo>
                    <a:pt x="86" y="129"/>
                  </a:moveTo>
                  <a:cubicBezTo>
                    <a:pt x="86" y="129"/>
                    <a:pt x="86" y="129"/>
                    <a:pt x="86" y="129"/>
                  </a:cubicBezTo>
                  <a:cubicBezTo>
                    <a:pt x="86" y="129"/>
                    <a:pt x="86" y="129"/>
                    <a:pt x="86" y="129"/>
                  </a:cubicBezTo>
                  <a:cubicBezTo>
                    <a:pt x="86" y="129"/>
                    <a:pt x="86" y="129"/>
                    <a:pt x="86" y="129"/>
                  </a:cubicBezTo>
                  <a:close/>
                  <a:moveTo>
                    <a:pt x="83" y="126"/>
                  </a:moveTo>
                  <a:cubicBezTo>
                    <a:pt x="83" y="126"/>
                    <a:pt x="84" y="127"/>
                    <a:pt x="85" y="128"/>
                  </a:cubicBezTo>
                  <a:cubicBezTo>
                    <a:pt x="85" y="128"/>
                    <a:pt x="85" y="127"/>
                    <a:pt x="85" y="127"/>
                  </a:cubicBezTo>
                  <a:cubicBezTo>
                    <a:pt x="85" y="127"/>
                    <a:pt x="85" y="128"/>
                    <a:pt x="86" y="128"/>
                  </a:cubicBezTo>
                  <a:cubicBezTo>
                    <a:pt x="86" y="127"/>
                    <a:pt x="86" y="128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5" y="126"/>
                    <a:pt x="84" y="126"/>
                    <a:pt x="84" y="125"/>
                  </a:cubicBezTo>
                  <a:cubicBezTo>
                    <a:pt x="84" y="125"/>
                    <a:pt x="84" y="125"/>
                    <a:pt x="83" y="125"/>
                  </a:cubicBezTo>
                  <a:cubicBezTo>
                    <a:pt x="84" y="125"/>
                    <a:pt x="83" y="125"/>
                    <a:pt x="83" y="126"/>
                  </a:cubicBezTo>
                  <a:close/>
                  <a:moveTo>
                    <a:pt x="82" y="128"/>
                  </a:moveTo>
                  <a:cubicBezTo>
                    <a:pt x="82" y="128"/>
                    <a:pt x="82" y="128"/>
                    <a:pt x="82" y="128"/>
                  </a:cubicBezTo>
                  <a:cubicBezTo>
                    <a:pt x="81" y="127"/>
                    <a:pt x="81" y="127"/>
                    <a:pt x="80" y="126"/>
                  </a:cubicBezTo>
                  <a:cubicBezTo>
                    <a:pt x="80" y="126"/>
                    <a:pt x="79" y="126"/>
                    <a:pt x="79" y="126"/>
                  </a:cubicBezTo>
                  <a:cubicBezTo>
                    <a:pt x="79" y="126"/>
                    <a:pt x="79" y="126"/>
                    <a:pt x="79" y="126"/>
                  </a:cubicBezTo>
                  <a:cubicBezTo>
                    <a:pt x="79" y="126"/>
                    <a:pt x="79" y="126"/>
                    <a:pt x="78" y="126"/>
                  </a:cubicBezTo>
                  <a:cubicBezTo>
                    <a:pt x="79" y="127"/>
                    <a:pt x="80" y="128"/>
                    <a:pt x="81" y="128"/>
                  </a:cubicBezTo>
                  <a:cubicBezTo>
                    <a:pt x="81" y="128"/>
                    <a:pt x="81" y="129"/>
                    <a:pt x="82" y="129"/>
                  </a:cubicBezTo>
                  <a:cubicBezTo>
                    <a:pt x="82" y="129"/>
                    <a:pt x="81" y="128"/>
                    <a:pt x="82" y="128"/>
                  </a:cubicBezTo>
                  <a:cubicBezTo>
                    <a:pt x="82" y="129"/>
                    <a:pt x="82" y="129"/>
                    <a:pt x="82" y="129"/>
                  </a:cubicBezTo>
                  <a:cubicBezTo>
                    <a:pt x="83" y="129"/>
                    <a:pt x="83" y="131"/>
                    <a:pt x="83" y="130"/>
                  </a:cubicBezTo>
                  <a:cubicBezTo>
                    <a:pt x="83" y="130"/>
                    <a:pt x="83" y="130"/>
                    <a:pt x="83" y="130"/>
                  </a:cubicBezTo>
                  <a:cubicBezTo>
                    <a:pt x="83" y="129"/>
                    <a:pt x="82" y="129"/>
                    <a:pt x="82" y="128"/>
                  </a:cubicBezTo>
                  <a:cubicBezTo>
                    <a:pt x="82" y="128"/>
                    <a:pt x="82" y="129"/>
                    <a:pt x="82" y="128"/>
                  </a:cubicBezTo>
                  <a:close/>
                  <a:moveTo>
                    <a:pt x="81" y="123"/>
                  </a:moveTo>
                  <a:cubicBezTo>
                    <a:pt x="81" y="123"/>
                    <a:pt x="82" y="124"/>
                    <a:pt x="82" y="124"/>
                  </a:cubicBezTo>
                  <a:cubicBezTo>
                    <a:pt x="82" y="123"/>
                    <a:pt x="81" y="123"/>
                    <a:pt x="81" y="123"/>
                  </a:cubicBezTo>
                  <a:close/>
                  <a:moveTo>
                    <a:pt x="82" y="112"/>
                  </a:moveTo>
                  <a:cubicBezTo>
                    <a:pt x="82" y="112"/>
                    <a:pt x="81" y="112"/>
                    <a:pt x="81" y="112"/>
                  </a:cubicBezTo>
                  <a:cubicBezTo>
                    <a:pt x="82" y="112"/>
                    <a:pt x="82" y="112"/>
                    <a:pt x="82" y="112"/>
                  </a:cubicBezTo>
                  <a:close/>
                  <a:moveTo>
                    <a:pt x="83" y="113"/>
                  </a:moveTo>
                  <a:cubicBezTo>
                    <a:pt x="82" y="113"/>
                    <a:pt x="82" y="113"/>
                    <a:pt x="82" y="113"/>
                  </a:cubicBezTo>
                  <a:cubicBezTo>
                    <a:pt x="82" y="113"/>
                    <a:pt x="82" y="113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1" y="130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98" y="128"/>
                  </a:moveTo>
                  <a:cubicBezTo>
                    <a:pt x="98" y="128"/>
                    <a:pt x="98" y="128"/>
                    <a:pt x="99" y="129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99" y="128"/>
                    <a:pt x="99" y="128"/>
                    <a:pt x="98" y="128"/>
                  </a:cubicBezTo>
                  <a:close/>
                  <a:moveTo>
                    <a:pt x="98" y="129"/>
                  </a:moveTo>
                  <a:cubicBezTo>
                    <a:pt x="98" y="129"/>
                    <a:pt x="98" y="129"/>
                    <a:pt x="98" y="129"/>
                  </a:cubicBezTo>
                  <a:cubicBezTo>
                    <a:pt x="98" y="129"/>
                    <a:pt x="98" y="129"/>
                    <a:pt x="98" y="129"/>
                  </a:cubicBezTo>
                  <a:close/>
                  <a:moveTo>
                    <a:pt x="95" y="124"/>
                  </a:moveTo>
                  <a:cubicBezTo>
                    <a:pt x="96" y="124"/>
                    <a:pt x="96" y="124"/>
                    <a:pt x="96" y="125"/>
                  </a:cubicBezTo>
                  <a:cubicBezTo>
                    <a:pt x="96" y="125"/>
                    <a:pt x="96" y="126"/>
                    <a:pt x="97" y="126"/>
                  </a:cubicBezTo>
                  <a:cubicBezTo>
                    <a:pt x="97" y="126"/>
                    <a:pt x="96" y="126"/>
                    <a:pt x="96" y="126"/>
                  </a:cubicBezTo>
                  <a:cubicBezTo>
                    <a:pt x="97" y="126"/>
                    <a:pt x="97" y="126"/>
                    <a:pt x="97" y="125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97" y="125"/>
                    <a:pt x="97" y="125"/>
                    <a:pt x="97" y="124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6" y="123"/>
                    <a:pt x="96" y="123"/>
                    <a:pt x="95" y="123"/>
                  </a:cubicBezTo>
                  <a:cubicBezTo>
                    <a:pt x="95" y="123"/>
                    <a:pt x="95" y="123"/>
                    <a:pt x="95" y="124"/>
                  </a:cubicBezTo>
                  <a:close/>
                  <a:moveTo>
                    <a:pt x="94" y="128"/>
                  </a:moveTo>
                  <a:cubicBezTo>
                    <a:pt x="94" y="127"/>
                    <a:pt x="94" y="128"/>
                    <a:pt x="94" y="128"/>
                  </a:cubicBezTo>
                  <a:cubicBezTo>
                    <a:pt x="95" y="127"/>
                    <a:pt x="94" y="127"/>
                    <a:pt x="94" y="128"/>
                  </a:cubicBezTo>
                  <a:close/>
                  <a:moveTo>
                    <a:pt x="90" y="124"/>
                  </a:moveTo>
                  <a:cubicBezTo>
                    <a:pt x="90" y="124"/>
                    <a:pt x="90" y="124"/>
                    <a:pt x="90" y="124"/>
                  </a:cubicBezTo>
                  <a:cubicBezTo>
                    <a:pt x="91" y="124"/>
                    <a:pt x="90" y="124"/>
                    <a:pt x="90" y="124"/>
                  </a:cubicBezTo>
                  <a:cubicBezTo>
                    <a:pt x="90" y="124"/>
                    <a:pt x="90" y="123"/>
                    <a:pt x="90" y="124"/>
                  </a:cubicBezTo>
                  <a:cubicBezTo>
                    <a:pt x="90" y="124"/>
                    <a:pt x="90" y="124"/>
                    <a:pt x="90" y="124"/>
                  </a:cubicBezTo>
                  <a:close/>
                  <a:moveTo>
                    <a:pt x="88" y="112"/>
                  </a:moveTo>
                  <a:cubicBezTo>
                    <a:pt x="89" y="113"/>
                    <a:pt x="89" y="113"/>
                    <a:pt x="89" y="114"/>
                  </a:cubicBezTo>
                  <a:cubicBezTo>
                    <a:pt x="89" y="114"/>
                    <a:pt x="90" y="114"/>
                    <a:pt x="90" y="113"/>
                  </a:cubicBezTo>
                  <a:cubicBezTo>
                    <a:pt x="90" y="113"/>
                    <a:pt x="89" y="113"/>
                    <a:pt x="89" y="113"/>
                  </a:cubicBezTo>
                  <a:cubicBezTo>
                    <a:pt x="90" y="113"/>
                    <a:pt x="89" y="113"/>
                    <a:pt x="89" y="112"/>
                  </a:cubicBezTo>
                  <a:cubicBezTo>
                    <a:pt x="89" y="112"/>
                    <a:pt x="89" y="112"/>
                    <a:pt x="88" y="112"/>
                  </a:cubicBezTo>
                  <a:close/>
                  <a:moveTo>
                    <a:pt x="87" y="111"/>
                  </a:moveTo>
                  <a:cubicBezTo>
                    <a:pt x="88" y="110"/>
                    <a:pt x="88" y="110"/>
                    <a:pt x="89" y="109"/>
                  </a:cubicBezTo>
                  <a:cubicBezTo>
                    <a:pt x="88" y="109"/>
                    <a:pt x="87" y="110"/>
                    <a:pt x="87" y="111"/>
                  </a:cubicBezTo>
                  <a:close/>
                  <a:moveTo>
                    <a:pt x="85" y="97"/>
                  </a:moveTo>
                  <a:cubicBezTo>
                    <a:pt x="85" y="97"/>
                    <a:pt x="85" y="96"/>
                    <a:pt x="85" y="96"/>
                  </a:cubicBezTo>
                  <a:cubicBezTo>
                    <a:pt x="84" y="97"/>
                    <a:pt x="85" y="97"/>
                    <a:pt x="85" y="97"/>
                  </a:cubicBezTo>
                  <a:close/>
                  <a:moveTo>
                    <a:pt x="85" y="98"/>
                  </a:moveTo>
                  <a:cubicBezTo>
                    <a:pt x="85" y="98"/>
                    <a:pt x="85" y="99"/>
                    <a:pt x="86" y="99"/>
                  </a:cubicBezTo>
                  <a:cubicBezTo>
                    <a:pt x="86" y="99"/>
                    <a:pt x="86" y="98"/>
                    <a:pt x="85" y="98"/>
                  </a:cubicBezTo>
                  <a:close/>
                  <a:moveTo>
                    <a:pt x="86" y="97"/>
                  </a:move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6" y="97"/>
                    <a:pt x="86" y="97"/>
                    <a:pt x="86" y="97"/>
                  </a:cubicBezTo>
                  <a:cubicBezTo>
                    <a:pt x="86" y="97"/>
                    <a:pt x="86" y="97"/>
                    <a:pt x="86" y="97"/>
                  </a:cubicBezTo>
                  <a:close/>
                  <a:moveTo>
                    <a:pt x="87" y="99"/>
                  </a:moveTo>
                  <a:cubicBezTo>
                    <a:pt x="87" y="99"/>
                    <a:pt x="86" y="99"/>
                    <a:pt x="86" y="99"/>
                  </a:cubicBezTo>
                  <a:cubicBezTo>
                    <a:pt x="86" y="100"/>
                    <a:pt x="87" y="100"/>
                    <a:pt x="87" y="99"/>
                  </a:cubicBezTo>
                  <a:close/>
                  <a:moveTo>
                    <a:pt x="89" y="101"/>
                  </a:moveTo>
                  <a:cubicBezTo>
                    <a:pt x="89" y="101"/>
                    <a:pt x="89" y="101"/>
                    <a:pt x="89" y="101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9" y="101"/>
                    <a:pt x="89" y="100"/>
                    <a:pt x="89" y="100"/>
                  </a:cubicBezTo>
                  <a:cubicBezTo>
                    <a:pt x="89" y="101"/>
                    <a:pt x="89" y="101"/>
                    <a:pt x="89" y="101"/>
                  </a:cubicBezTo>
                  <a:close/>
                  <a:moveTo>
                    <a:pt x="88" y="99"/>
                  </a:moveTo>
                  <a:cubicBezTo>
                    <a:pt x="88" y="99"/>
                    <a:pt x="88" y="99"/>
                    <a:pt x="89" y="99"/>
                  </a:cubicBezTo>
                  <a:cubicBezTo>
                    <a:pt x="89" y="99"/>
                    <a:pt x="89" y="98"/>
                    <a:pt x="88" y="98"/>
                  </a:cubicBezTo>
                  <a:cubicBezTo>
                    <a:pt x="88" y="99"/>
                    <a:pt x="88" y="99"/>
                    <a:pt x="88" y="99"/>
                  </a:cubicBezTo>
                  <a:close/>
                  <a:moveTo>
                    <a:pt x="88" y="88"/>
                  </a:moveTo>
                  <a:cubicBezTo>
                    <a:pt x="88" y="88"/>
                    <a:pt x="88" y="88"/>
                    <a:pt x="87" y="87"/>
                  </a:cubicBezTo>
                  <a:cubicBezTo>
                    <a:pt x="87" y="88"/>
                    <a:pt x="87" y="88"/>
                    <a:pt x="88" y="88"/>
                  </a:cubicBezTo>
                  <a:close/>
                  <a:moveTo>
                    <a:pt x="88" y="92"/>
                  </a:moveTo>
                  <a:cubicBezTo>
                    <a:pt x="88" y="92"/>
                    <a:pt x="88" y="91"/>
                    <a:pt x="88" y="91"/>
                  </a:cubicBezTo>
                  <a:cubicBezTo>
                    <a:pt x="88" y="91"/>
                    <a:pt x="87" y="91"/>
                    <a:pt x="87" y="91"/>
                  </a:cubicBezTo>
                  <a:cubicBezTo>
                    <a:pt x="88" y="92"/>
                    <a:pt x="88" y="92"/>
                    <a:pt x="88" y="92"/>
                  </a:cubicBezTo>
                  <a:close/>
                  <a:moveTo>
                    <a:pt x="88" y="91"/>
                  </a:moveTo>
                  <a:cubicBezTo>
                    <a:pt x="88" y="91"/>
                    <a:pt x="88" y="91"/>
                    <a:pt x="88" y="91"/>
                  </a:cubicBezTo>
                  <a:cubicBezTo>
                    <a:pt x="88" y="91"/>
                    <a:pt x="87" y="91"/>
                    <a:pt x="87" y="91"/>
                  </a:cubicBezTo>
                  <a:cubicBezTo>
                    <a:pt x="87" y="91"/>
                    <a:pt x="88" y="91"/>
                    <a:pt x="88" y="91"/>
                  </a:cubicBezTo>
                  <a:close/>
                  <a:moveTo>
                    <a:pt x="88" y="68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88" y="68"/>
                    <a:pt x="88" y="69"/>
                    <a:pt x="88" y="69"/>
                  </a:cubicBezTo>
                  <a:cubicBezTo>
                    <a:pt x="88" y="69"/>
                    <a:pt x="88" y="69"/>
                    <a:pt x="88" y="68"/>
                  </a:cubicBezTo>
                  <a:close/>
                  <a:moveTo>
                    <a:pt x="89" y="85"/>
                  </a:moveTo>
                  <a:cubicBezTo>
                    <a:pt x="89" y="85"/>
                    <a:pt x="89" y="85"/>
                    <a:pt x="88" y="85"/>
                  </a:cubicBezTo>
                  <a:cubicBezTo>
                    <a:pt x="89" y="86"/>
                    <a:pt x="88" y="86"/>
                    <a:pt x="89" y="86"/>
                  </a:cubicBezTo>
                  <a:cubicBezTo>
                    <a:pt x="89" y="86"/>
                    <a:pt x="89" y="86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close/>
                  <a:moveTo>
                    <a:pt x="95" y="80"/>
                  </a:moveTo>
                  <a:cubicBezTo>
                    <a:pt x="95" y="79"/>
                    <a:pt x="95" y="80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79"/>
                    <a:pt x="95" y="80"/>
                    <a:pt x="95" y="80"/>
                  </a:cubicBezTo>
                  <a:close/>
                  <a:moveTo>
                    <a:pt x="100" y="76"/>
                  </a:moveTo>
                  <a:cubicBezTo>
                    <a:pt x="101" y="76"/>
                    <a:pt x="101" y="76"/>
                    <a:pt x="101" y="76"/>
                  </a:cubicBezTo>
                  <a:cubicBezTo>
                    <a:pt x="101" y="77"/>
                    <a:pt x="102" y="76"/>
                    <a:pt x="103" y="76"/>
                  </a:cubicBezTo>
                  <a:cubicBezTo>
                    <a:pt x="103" y="76"/>
                    <a:pt x="103" y="76"/>
                    <a:pt x="103" y="75"/>
                  </a:cubicBezTo>
                  <a:cubicBezTo>
                    <a:pt x="102" y="75"/>
                    <a:pt x="101" y="75"/>
                    <a:pt x="100" y="76"/>
                  </a:cubicBezTo>
                  <a:close/>
                  <a:moveTo>
                    <a:pt x="98" y="62"/>
                  </a:move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lose/>
                  <a:moveTo>
                    <a:pt x="95" y="67"/>
                  </a:moveTo>
                  <a:cubicBezTo>
                    <a:pt x="95" y="67"/>
                    <a:pt x="95" y="67"/>
                    <a:pt x="95" y="67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5" y="67"/>
                    <a:pt x="95" y="67"/>
                    <a:pt x="95" y="67"/>
                  </a:cubicBezTo>
                  <a:close/>
                  <a:moveTo>
                    <a:pt x="95" y="59"/>
                  </a:moveTo>
                  <a:cubicBezTo>
                    <a:pt x="95" y="59"/>
                    <a:pt x="95" y="58"/>
                    <a:pt x="96" y="58"/>
                  </a:cubicBezTo>
                  <a:cubicBezTo>
                    <a:pt x="95" y="58"/>
                    <a:pt x="95" y="58"/>
                    <a:pt x="95" y="59"/>
                  </a:cubicBezTo>
                  <a:close/>
                  <a:moveTo>
                    <a:pt x="94" y="60"/>
                  </a:moveTo>
                  <a:cubicBezTo>
                    <a:pt x="95" y="59"/>
                    <a:pt x="95" y="60"/>
                    <a:pt x="96" y="60"/>
                  </a:cubicBezTo>
                  <a:cubicBezTo>
                    <a:pt x="96" y="60"/>
                    <a:pt x="95" y="60"/>
                    <a:pt x="95" y="59"/>
                  </a:cubicBezTo>
                  <a:cubicBezTo>
                    <a:pt x="95" y="59"/>
                    <a:pt x="94" y="59"/>
                    <a:pt x="94" y="60"/>
                  </a:cubicBezTo>
                  <a:close/>
                  <a:moveTo>
                    <a:pt x="96" y="48"/>
                  </a:moveTo>
                  <a:cubicBezTo>
                    <a:pt x="96" y="48"/>
                    <a:pt x="96" y="48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lose/>
                  <a:moveTo>
                    <a:pt x="95" y="48"/>
                  </a:moveTo>
                  <a:cubicBezTo>
                    <a:pt x="95" y="48"/>
                    <a:pt x="95" y="48"/>
                    <a:pt x="96" y="47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5" y="47"/>
                    <a:pt x="95" y="47"/>
                    <a:pt x="95" y="48"/>
                  </a:cubicBezTo>
                  <a:close/>
                  <a:moveTo>
                    <a:pt x="90" y="82"/>
                  </a:moveTo>
                  <a:cubicBezTo>
                    <a:pt x="90" y="81"/>
                    <a:pt x="90" y="81"/>
                    <a:pt x="89" y="81"/>
                  </a:cubicBezTo>
                  <a:cubicBezTo>
                    <a:pt x="89" y="81"/>
                    <a:pt x="89" y="82"/>
                    <a:pt x="89" y="82"/>
                  </a:cubicBezTo>
                  <a:cubicBezTo>
                    <a:pt x="89" y="82"/>
                    <a:pt x="90" y="82"/>
                    <a:pt x="90" y="82"/>
                  </a:cubicBezTo>
                  <a:close/>
                  <a:moveTo>
                    <a:pt x="90" y="79"/>
                  </a:moveTo>
                  <a:cubicBezTo>
                    <a:pt x="90" y="79"/>
                    <a:pt x="90" y="79"/>
                    <a:pt x="90" y="79"/>
                  </a:cubicBezTo>
                  <a:cubicBezTo>
                    <a:pt x="90" y="79"/>
                    <a:pt x="90" y="79"/>
                    <a:pt x="90" y="79"/>
                  </a:cubicBezTo>
                  <a:close/>
                  <a:moveTo>
                    <a:pt x="91" y="83"/>
                  </a:moveTo>
                  <a:cubicBezTo>
                    <a:pt x="91" y="83"/>
                    <a:pt x="91" y="83"/>
                    <a:pt x="90" y="83"/>
                  </a:cubicBezTo>
                  <a:cubicBezTo>
                    <a:pt x="91" y="83"/>
                    <a:pt x="90" y="83"/>
                    <a:pt x="90" y="83"/>
                  </a:cubicBezTo>
                  <a:cubicBezTo>
                    <a:pt x="90" y="83"/>
                    <a:pt x="90" y="83"/>
                    <a:pt x="91" y="83"/>
                  </a:cubicBezTo>
                  <a:cubicBezTo>
                    <a:pt x="91" y="83"/>
                    <a:pt x="91" y="83"/>
                    <a:pt x="91" y="83"/>
                  </a:cubicBezTo>
                  <a:close/>
                  <a:moveTo>
                    <a:pt x="90" y="81"/>
                  </a:moveTo>
                  <a:cubicBezTo>
                    <a:pt x="90" y="82"/>
                    <a:pt x="90" y="82"/>
                    <a:pt x="90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1"/>
                    <a:pt x="90" y="81"/>
                  </a:cubicBezTo>
                  <a:close/>
                  <a:moveTo>
                    <a:pt x="91" y="69"/>
                  </a:moveTo>
                  <a:cubicBezTo>
                    <a:pt x="91" y="69"/>
                    <a:pt x="91" y="69"/>
                    <a:pt x="90" y="69"/>
                  </a:cubicBezTo>
                  <a:cubicBezTo>
                    <a:pt x="90" y="70"/>
                    <a:pt x="90" y="70"/>
                    <a:pt x="91" y="70"/>
                  </a:cubicBezTo>
                  <a:cubicBezTo>
                    <a:pt x="91" y="69"/>
                    <a:pt x="91" y="69"/>
                    <a:pt x="91" y="69"/>
                  </a:cubicBezTo>
                  <a:close/>
                  <a:moveTo>
                    <a:pt x="91" y="73"/>
                  </a:moveTo>
                  <a:cubicBezTo>
                    <a:pt x="91" y="73"/>
                    <a:pt x="91" y="74"/>
                    <a:pt x="91" y="74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2" y="55"/>
                  </a:moveTo>
                  <a:cubicBezTo>
                    <a:pt x="92" y="54"/>
                    <a:pt x="92" y="54"/>
                    <a:pt x="92" y="54"/>
                  </a:cubicBezTo>
                  <a:cubicBezTo>
                    <a:pt x="91" y="54"/>
                    <a:pt x="92" y="55"/>
                    <a:pt x="91" y="54"/>
                  </a:cubicBezTo>
                  <a:cubicBezTo>
                    <a:pt x="91" y="54"/>
                    <a:pt x="91" y="54"/>
                    <a:pt x="91" y="54"/>
                  </a:cubicBezTo>
                  <a:cubicBezTo>
                    <a:pt x="91" y="54"/>
                    <a:pt x="90" y="54"/>
                    <a:pt x="90" y="54"/>
                  </a:cubicBezTo>
                  <a:cubicBezTo>
                    <a:pt x="91" y="55"/>
                    <a:pt x="91" y="55"/>
                    <a:pt x="90" y="55"/>
                  </a:cubicBezTo>
                  <a:cubicBezTo>
                    <a:pt x="90" y="55"/>
                    <a:pt x="91" y="56"/>
                    <a:pt x="91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1" y="55"/>
                    <a:pt x="92" y="55"/>
                    <a:pt x="92" y="55"/>
                  </a:cubicBezTo>
                  <a:close/>
                  <a:moveTo>
                    <a:pt x="94" y="78"/>
                  </a:moveTo>
                  <a:cubicBezTo>
                    <a:pt x="94" y="78"/>
                    <a:pt x="94" y="77"/>
                    <a:pt x="94" y="77"/>
                  </a:cubicBezTo>
                  <a:cubicBezTo>
                    <a:pt x="94" y="77"/>
                    <a:pt x="94" y="77"/>
                    <a:pt x="93" y="78"/>
                  </a:cubicBezTo>
                  <a:cubicBezTo>
                    <a:pt x="94" y="78"/>
                    <a:pt x="94" y="78"/>
                    <a:pt x="94" y="78"/>
                  </a:cubicBezTo>
                  <a:close/>
                  <a:moveTo>
                    <a:pt x="96" y="72"/>
                  </a:moveTo>
                  <a:cubicBezTo>
                    <a:pt x="96" y="73"/>
                    <a:pt x="97" y="73"/>
                    <a:pt x="98" y="72"/>
                  </a:cubicBezTo>
                  <a:cubicBezTo>
                    <a:pt x="97" y="72"/>
                    <a:pt x="97" y="72"/>
                    <a:pt x="96" y="72"/>
                  </a:cubicBezTo>
                  <a:close/>
                  <a:moveTo>
                    <a:pt x="95" y="74"/>
                  </a:moveTo>
                  <a:cubicBezTo>
                    <a:pt x="95" y="74"/>
                    <a:pt x="94" y="74"/>
                    <a:pt x="93" y="74"/>
                  </a:cubicBezTo>
                  <a:cubicBezTo>
                    <a:pt x="93" y="75"/>
                    <a:pt x="93" y="75"/>
                    <a:pt x="93" y="75"/>
                  </a:cubicBezTo>
                  <a:cubicBezTo>
                    <a:pt x="93" y="75"/>
                    <a:pt x="93" y="75"/>
                    <a:pt x="94" y="75"/>
                  </a:cubicBezTo>
                  <a:cubicBezTo>
                    <a:pt x="94" y="74"/>
                    <a:pt x="95" y="76"/>
                    <a:pt x="96" y="75"/>
                  </a:cubicBezTo>
                  <a:cubicBezTo>
                    <a:pt x="96" y="75"/>
                    <a:pt x="95" y="75"/>
                    <a:pt x="95" y="75"/>
                  </a:cubicBezTo>
                  <a:cubicBezTo>
                    <a:pt x="96" y="75"/>
                    <a:pt x="96" y="75"/>
                    <a:pt x="96" y="75"/>
                  </a:cubicBezTo>
                  <a:cubicBezTo>
                    <a:pt x="96" y="75"/>
                    <a:pt x="97" y="75"/>
                    <a:pt x="97" y="75"/>
                  </a:cubicBezTo>
                  <a:cubicBezTo>
                    <a:pt x="97" y="75"/>
                    <a:pt x="98" y="75"/>
                    <a:pt x="99" y="75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98" y="75"/>
                    <a:pt x="98" y="74"/>
                    <a:pt x="97" y="74"/>
                  </a:cubicBezTo>
                  <a:cubicBezTo>
                    <a:pt x="97" y="75"/>
                    <a:pt x="97" y="75"/>
                    <a:pt x="97" y="75"/>
                  </a:cubicBezTo>
                  <a:cubicBezTo>
                    <a:pt x="97" y="75"/>
                    <a:pt x="96" y="75"/>
                    <a:pt x="96" y="75"/>
                  </a:cubicBezTo>
                  <a:cubicBezTo>
                    <a:pt x="96" y="74"/>
                    <a:pt x="97" y="74"/>
                    <a:pt x="97" y="74"/>
                  </a:cubicBezTo>
                  <a:cubicBezTo>
                    <a:pt x="96" y="74"/>
                    <a:pt x="95" y="74"/>
                    <a:pt x="95" y="74"/>
                  </a:cubicBezTo>
                  <a:close/>
                  <a:moveTo>
                    <a:pt x="93" y="72"/>
                  </a:moveTo>
                  <a:cubicBezTo>
                    <a:pt x="94" y="72"/>
                    <a:pt x="95" y="72"/>
                    <a:pt x="96" y="72"/>
                  </a:cubicBezTo>
                  <a:cubicBezTo>
                    <a:pt x="96" y="72"/>
                    <a:pt x="94" y="72"/>
                    <a:pt x="94" y="71"/>
                  </a:cubicBezTo>
                  <a:cubicBezTo>
                    <a:pt x="94" y="71"/>
                    <a:pt x="94" y="72"/>
                    <a:pt x="94" y="72"/>
                  </a:cubicBezTo>
                  <a:cubicBezTo>
                    <a:pt x="94" y="71"/>
                    <a:pt x="93" y="71"/>
                    <a:pt x="93" y="72"/>
                  </a:cubicBezTo>
                  <a:close/>
                  <a:moveTo>
                    <a:pt x="93" y="74"/>
                  </a:moveTo>
                  <a:cubicBezTo>
                    <a:pt x="93" y="74"/>
                    <a:pt x="94" y="73"/>
                    <a:pt x="93" y="73"/>
                  </a:cubicBezTo>
                  <a:cubicBezTo>
                    <a:pt x="93" y="73"/>
                    <a:pt x="93" y="73"/>
                    <a:pt x="93" y="74"/>
                  </a:cubicBezTo>
                  <a:close/>
                  <a:moveTo>
                    <a:pt x="92" y="74"/>
                  </a:moveTo>
                  <a:cubicBezTo>
                    <a:pt x="92" y="74"/>
                    <a:pt x="93" y="75"/>
                    <a:pt x="93" y="74"/>
                  </a:cubicBezTo>
                  <a:cubicBezTo>
                    <a:pt x="93" y="74"/>
                    <a:pt x="92" y="74"/>
                    <a:pt x="92" y="74"/>
                  </a:cubicBezTo>
                  <a:close/>
                  <a:moveTo>
                    <a:pt x="92" y="71"/>
                  </a:moveTo>
                  <a:cubicBezTo>
                    <a:pt x="92" y="71"/>
                    <a:pt x="92" y="71"/>
                    <a:pt x="92" y="72"/>
                  </a:cubicBezTo>
                  <a:cubicBezTo>
                    <a:pt x="93" y="71"/>
                    <a:pt x="92" y="70"/>
                    <a:pt x="92" y="71"/>
                  </a:cubicBezTo>
                  <a:close/>
                  <a:moveTo>
                    <a:pt x="92" y="58"/>
                  </a:move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92" y="58"/>
                    <a:pt x="92" y="58"/>
                  </a:cubicBezTo>
                  <a:close/>
                  <a:moveTo>
                    <a:pt x="92" y="57"/>
                  </a:moveTo>
                  <a:cubicBezTo>
                    <a:pt x="92" y="57"/>
                    <a:pt x="92" y="57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lose/>
                  <a:moveTo>
                    <a:pt x="92" y="56"/>
                  </a:moveTo>
                  <a:cubicBezTo>
                    <a:pt x="92" y="56"/>
                    <a:pt x="92" y="57"/>
                    <a:pt x="92" y="57"/>
                  </a:cubicBezTo>
                  <a:cubicBezTo>
                    <a:pt x="92" y="57"/>
                    <a:pt x="93" y="57"/>
                    <a:pt x="93" y="57"/>
                  </a:cubicBezTo>
                  <a:cubicBezTo>
                    <a:pt x="93" y="56"/>
                    <a:pt x="93" y="56"/>
                    <a:pt x="92" y="56"/>
                  </a:cubicBezTo>
                  <a:close/>
                  <a:moveTo>
                    <a:pt x="93" y="57"/>
                  </a:moveTo>
                  <a:cubicBezTo>
                    <a:pt x="93" y="57"/>
                    <a:pt x="93" y="57"/>
                    <a:pt x="93" y="57"/>
                  </a:cubicBezTo>
                  <a:cubicBezTo>
                    <a:pt x="93" y="58"/>
                    <a:pt x="93" y="57"/>
                    <a:pt x="93" y="57"/>
                  </a:cubicBezTo>
                  <a:close/>
                  <a:moveTo>
                    <a:pt x="93" y="59"/>
                  </a:moveTo>
                  <a:cubicBezTo>
                    <a:pt x="93" y="59"/>
                    <a:pt x="93" y="59"/>
                    <a:pt x="93" y="59"/>
                  </a:cubicBezTo>
                  <a:cubicBezTo>
                    <a:pt x="94" y="59"/>
                    <a:pt x="94" y="59"/>
                    <a:pt x="94" y="60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4" y="59"/>
                    <a:pt x="93" y="59"/>
                    <a:pt x="93" y="59"/>
                  </a:cubicBezTo>
                  <a:close/>
                  <a:moveTo>
                    <a:pt x="94" y="55"/>
                  </a:moveTo>
                  <a:cubicBezTo>
                    <a:pt x="94" y="55"/>
                    <a:pt x="94" y="55"/>
                    <a:pt x="94" y="56"/>
                  </a:cubicBezTo>
                  <a:cubicBezTo>
                    <a:pt x="94" y="55"/>
                    <a:pt x="93" y="55"/>
                    <a:pt x="93" y="55"/>
                  </a:cubicBezTo>
                  <a:cubicBezTo>
                    <a:pt x="93" y="55"/>
                    <a:pt x="94" y="55"/>
                    <a:pt x="94" y="54"/>
                  </a:cubicBezTo>
                  <a:cubicBezTo>
                    <a:pt x="94" y="54"/>
                    <a:pt x="93" y="54"/>
                    <a:pt x="93" y="54"/>
                  </a:cubicBezTo>
                  <a:cubicBezTo>
                    <a:pt x="93" y="54"/>
                    <a:pt x="93" y="55"/>
                    <a:pt x="93" y="55"/>
                  </a:cubicBezTo>
                  <a:cubicBezTo>
                    <a:pt x="92" y="55"/>
                    <a:pt x="93" y="54"/>
                    <a:pt x="92" y="54"/>
                  </a:cubicBezTo>
                  <a:cubicBezTo>
                    <a:pt x="92" y="55"/>
                    <a:pt x="92" y="56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3" y="56"/>
                    <a:pt x="93" y="57"/>
                    <a:pt x="93" y="57"/>
                  </a:cubicBezTo>
                  <a:cubicBezTo>
                    <a:pt x="94" y="57"/>
                    <a:pt x="94" y="56"/>
                    <a:pt x="94" y="55"/>
                  </a:cubicBezTo>
                  <a:close/>
                  <a:moveTo>
                    <a:pt x="95" y="53"/>
                  </a:moveTo>
                  <a:cubicBezTo>
                    <a:pt x="94" y="53"/>
                    <a:pt x="94" y="52"/>
                    <a:pt x="93" y="52"/>
                  </a:cubicBezTo>
                  <a:cubicBezTo>
                    <a:pt x="93" y="53"/>
                    <a:pt x="94" y="53"/>
                    <a:pt x="94" y="53"/>
                  </a:cubicBezTo>
                  <a:cubicBezTo>
                    <a:pt x="94" y="53"/>
                    <a:pt x="95" y="53"/>
                    <a:pt x="95" y="53"/>
                  </a:cubicBezTo>
                  <a:close/>
                  <a:moveTo>
                    <a:pt x="95" y="50"/>
                  </a:moveTo>
                  <a:cubicBezTo>
                    <a:pt x="94" y="50"/>
                    <a:pt x="94" y="51"/>
                    <a:pt x="94" y="52"/>
                  </a:cubicBezTo>
                  <a:cubicBezTo>
                    <a:pt x="95" y="52"/>
                    <a:pt x="96" y="51"/>
                    <a:pt x="95" y="50"/>
                  </a:cubicBezTo>
                  <a:close/>
                  <a:moveTo>
                    <a:pt x="96" y="49"/>
                  </a:moveTo>
                  <a:cubicBezTo>
                    <a:pt x="96" y="49"/>
                    <a:pt x="95" y="49"/>
                    <a:pt x="95" y="50"/>
                  </a:cubicBezTo>
                  <a:cubicBezTo>
                    <a:pt x="95" y="50"/>
                    <a:pt x="96" y="50"/>
                    <a:pt x="96" y="50"/>
                  </a:cubicBezTo>
                  <a:cubicBezTo>
                    <a:pt x="96" y="50"/>
                    <a:pt x="96" y="49"/>
                    <a:pt x="96" y="49"/>
                  </a:cubicBezTo>
                  <a:close/>
                  <a:moveTo>
                    <a:pt x="97" y="49"/>
                  </a:moveTo>
                  <a:cubicBezTo>
                    <a:pt x="96" y="49"/>
                    <a:pt x="96" y="49"/>
                    <a:pt x="96" y="49"/>
                  </a:cubicBezTo>
                  <a:cubicBezTo>
                    <a:pt x="96" y="49"/>
                    <a:pt x="96" y="49"/>
                    <a:pt x="97" y="49"/>
                  </a:cubicBezTo>
                  <a:close/>
                  <a:moveTo>
                    <a:pt x="97" y="47"/>
                  </a:moveTo>
                  <a:cubicBezTo>
                    <a:pt x="97" y="47"/>
                    <a:pt x="97" y="47"/>
                    <a:pt x="97" y="47"/>
                  </a:cubicBezTo>
                  <a:cubicBezTo>
                    <a:pt x="97" y="47"/>
                    <a:pt x="96" y="47"/>
                    <a:pt x="97" y="47"/>
                  </a:cubicBezTo>
                  <a:cubicBezTo>
                    <a:pt x="97" y="47"/>
                    <a:pt x="97" y="47"/>
                    <a:pt x="97" y="47"/>
                  </a:cubicBezTo>
                  <a:close/>
                  <a:moveTo>
                    <a:pt x="98" y="47"/>
                  </a:moveTo>
                  <a:cubicBezTo>
                    <a:pt x="98" y="46"/>
                    <a:pt x="98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7"/>
                    <a:pt x="98" y="47"/>
                    <a:pt x="98" y="47"/>
                  </a:cubicBezTo>
                  <a:close/>
                  <a:moveTo>
                    <a:pt x="99" y="46"/>
                  </a:moveTo>
                  <a:cubicBezTo>
                    <a:pt x="99" y="45"/>
                    <a:pt x="98" y="45"/>
                    <a:pt x="98" y="45"/>
                  </a:cubicBezTo>
                  <a:cubicBezTo>
                    <a:pt x="98" y="45"/>
                    <a:pt x="98" y="46"/>
                    <a:pt x="99" y="46"/>
                  </a:cubicBezTo>
                  <a:close/>
                  <a:moveTo>
                    <a:pt x="99" y="45"/>
                  </a:moveTo>
                  <a:cubicBezTo>
                    <a:pt x="99" y="45"/>
                    <a:pt x="99" y="45"/>
                    <a:pt x="99" y="44"/>
                  </a:cubicBezTo>
                  <a:cubicBezTo>
                    <a:pt x="99" y="45"/>
                    <a:pt x="99" y="45"/>
                    <a:pt x="99" y="45"/>
                  </a:cubicBezTo>
                  <a:close/>
                  <a:moveTo>
                    <a:pt x="105" y="41"/>
                  </a:moveTo>
                  <a:cubicBezTo>
                    <a:pt x="105" y="41"/>
                    <a:pt x="105" y="41"/>
                    <a:pt x="105" y="41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3"/>
                  </a:cubicBezTo>
                  <a:cubicBezTo>
                    <a:pt x="104" y="42"/>
                    <a:pt x="104" y="43"/>
                    <a:pt x="104" y="43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4" y="44"/>
                    <a:pt x="105" y="44"/>
                    <a:pt x="105" y="43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2"/>
                    <a:pt x="104" y="42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5" y="41"/>
                    <a:pt x="105" y="41"/>
                    <a:pt x="105" y="41"/>
                  </a:cubicBezTo>
                  <a:close/>
                  <a:moveTo>
                    <a:pt x="108" y="39"/>
                  </a:moveTo>
                  <a:cubicBezTo>
                    <a:pt x="107" y="39"/>
                    <a:pt x="107" y="40"/>
                    <a:pt x="108" y="40"/>
                  </a:cubicBezTo>
                  <a:cubicBezTo>
                    <a:pt x="108" y="40"/>
                    <a:pt x="108" y="40"/>
                    <a:pt x="108" y="39"/>
                  </a:cubicBezTo>
                  <a:close/>
                  <a:moveTo>
                    <a:pt x="111" y="36"/>
                  </a:moveTo>
                  <a:cubicBezTo>
                    <a:pt x="111" y="36"/>
                    <a:pt x="110" y="36"/>
                    <a:pt x="110" y="36"/>
                  </a:cubicBezTo>
                  <a:cubicBezTo>
                    <a:pt x="110" y="37"/>
                    <a:pt x="110" y="37"/>
                    <a:pt x="111" y="37"/>
                  </a:cubicBezTo>
                  <a:cubicBezTo>
                    <a:pt x="111" y="37"/>
                    <a:pt x="111" y="36"/>
                    <a:pt x="111" y="36"/>
                  </a:cubicBezTo>
                  <a:close/>
                  <a:moveTo>
                    <a:pt x="112" y="36"/>
                  </a:move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6"/>
                  </a:cubicBezTo>
                  <a:close/>
                  <a:moveTo>
                    <a:pt x="114" y="37"/>
                  </a:moveTo>
                  <a:cubicBezTo>
                    <a:pt x="113" y="36"/>
                    <a:pt x="112" y="36"/>
                    <a:pt x="112" y="37"/>
                  </a:cubicBezTo>
                  <a:cubicBezTo>
                    <a:pt x="112" y="37"/>
                    <a:pt x="113" y="37"/>
                    <a:pt x="113" y="37"/>
                  </a:cubicBezTo>
                  <a:cubicBezTo>
                    <a:pt x="113" y="37"/>
                    <a:pt x="114" y="37"/>
                    <a:pt x="114" y="37"/>
                  </a:cubicBezTo>
                  <a:close/>
                  <a:moveTo>
                    <a:pt x="116" y="38"/>
                  </a:moveTo>
                  <a:cubicBezTo>
                    <a:pt x="116" y="38"/>
                    <a:pt x="116" y="37"/>
                    <a:pt x="116" y="37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6" y="38"/>
                    <a:pt x="116" y="38"/>
                    <a:pt x="116" y="38"/>
                  </a:cubicBezTo>
                  <a:close/>
                  <a:moveTo>
                    <a:pt x="116" y="37"/>
                  </a:moveTo>
                  <a:cubicBezTo>
                    <a:pt x="116" y="38"/>
                    <a:pt x="116" y="38"/>
                    <a:pt x="116" y="38"/>
                  </a:cubicBezTo>
                  <a:cubicBezTo>
                    <a:pt x="116" y="38"/>
                    <a:pt x="116" y="38"/>
                    <a:pt x="117" y="38"/>
                  </a:cubicBezTo>
                  <a:cubicBezTo>
                    <a:pt x="117" y="38"/>
                    <a:pt x="117" y="37"/>
                    <a:pt x="116" y="37"/>
                  </a:cubicBezTo>
                  <a:close/>
                  <a:moveTo>
                    <a:pt x="117" y="36"/>
                  </a:moveTo>
                  <a:cubicBezTo>
                    <a:pt x="116" y="36"/>
                    <a:pt x="115" y="36"/>
                    <a:pt x="115" y="36"/>
                  </a:cubicBezTo>
                  <a:cubicBezTo>
                    <a:pt x="115" y="36"/>
                    <a:pt x="114" y="36"/>
                    <a:pt x="114" y="36"/>
                  </a:cubicBezTo>
                  <a:cubicBezTo>
                    <a:pt x="114" y="36"/>
                    <a:pt x="115" y="36"/>
                    <a:pt x="115" y="37"/>
                  </a:cubicBezTo>
                  <a:cubicBezTo>
                    <a:pt x="115" y="37"/>
                    <a:pt x="114" y="36"/>
                    <a:pt x="114" y="37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5" y="37"/>
                    <a:pt x="116" y="37"/>
                    <a:pt x="116" y="37"/>
                  </a:cubicBezTo>
                  <a:cubicBezTo>
                    <a:pt x="116" y="37"/>
                    <a:pt x="116" y="37"/>
                    <a:pt x="116" y="37"/>
                  </a:cubicBezTo>
                  <a:cubicBezTo>
                    <a:pt x="116" y="37"/>
                    <a:pt x="116" y="37"/>
                    <a:pt x="117" y="36"/>
                  </a:cubicBezTo>
                  <a:close/>
                  <a:moveTo>
                    <a:pt x="121" y="38"/>
                  </a:moveTo>
                  <a:cubicBezTo>
                    <a:pt x="121" y="38"/>
                    <a:pt x="122" y="38"/>
                    <a:pt x="122" y="38"/>
                  </a:cubicBezTo>
                  <a:cubicBezTo>
                    <a:pt x="122" y="38"/>
                    <a:pt x="122" y="37"/>
                    <a:pt x="122" y="37"/>
                  </a:cubicBezTo>
                  <a:cubicBezTo>
                    <a:pt x="121" y="37"/>
                    <a:pt x="121" y="38"/>
                    <a:pt x="121" y="38"/>
                  </a:cubicBezTo>
                  <a:close/>
                  <a:moveTo>
                    <a:pt x="126" y="34"/>
                  </a:moveTo>
                  <a:cubicBezTo>
                    <a:pt x="126" y="34"/>
                    <a:pt x="126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6" y="34"/>
                    <a:pt x="126" y="34"/>
                    <a:pt x="126" y="34"/>
                  </a:cubicBezTo>
                  <a:close/>
                  <a:moveTo>
                    <a:pt x="122" y="28"/>
                  </a:moveTo>
                  <a:cubicBezTo>
                    <a:pt x="122" y="28"/>
                    <a:pt x="122" y="28"/>
                    <a:pt x="122" y="28"/>
                  </a:cubicBezTo>
                  <a:cubicBezTo>
                    <a:pt x="122" y="28"/>
                    <a:pt x="122" y="28"/>
                    <a:pt x="122" y="27"/>
                  </a:cubicBezTo>
                  <a:cubicBezTo>
                    <a:pt x="122" y="27"/>
                    <a:pt x="122" y="27"/>
                    <a:pt x="122" y="28"/>
                  </a:cubicBezTo>
                  <a:close/>
                  <a:moveTo>
                    <a:pt x="122" y="30"/>
                  </a:moveTo>
                  <a:cubicBezTo>
                    <a:pt x="122" y="30"/>
                    <a:pt x="122" y="29"/>
                    <a:pt x="122" y="29"/>
                  </a:cubicBezTo>
                  <a:cubicBezTo>
                    <a:pt x="122" y="30"/>
                    <a:pt x="120" y="30"/>
                    <a:pt x="120" y="30"/>
                  </a:cubicBezTo>
                  <a:cubicBezTo>
                    <a:pt x="121" y="30"/>
                    <a:pt x="122" y="30"/>
                    <a:pt x="122" y="30"/>
                  </a:cubicBezTo>
                  <a:close/>
                  <a:moveTo>
                    <a:pt x="122" y="32"/>
                  </a:moveTo>
                  <a:cubicBezTo>
                    <a:pt x="122" y="33"/>
                    <a:pt x="122" y="33"/>
                    <a:pt x="122" y="33"/>
                  </a:cubicBezTo>
                  <a:cubicBezTo>
                    <a:pt x="122" y="33"/>
                    <a:pt x="122" y="32"/>
                    <a:pt x="122" y="32"/>
                  </a:cubicBezTo>
                  <a:close/>
                  <a:moveTo>
                    <a:pt x="122" y="31"/>
                  </a:moveTo>
                  <a:cubicBezTo>
                    <a:pt x="122" y="31"/>
                    <a:pt x="122" y="31"/>
                    <a:pt x="122" y="31"/>
                  </a:cubicBezTo>
                  <a:cubicBezTo>
                    <a:pt x="122" y="31"/>
                    <a:pt x="122" y="31"/>
                    <a:pt x="122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2" y="31"/>
                    <a:pt x="122" y="32"/>
                    <a:pt x="122" y="32"/>
                  </a:cubicBezTo>
                  <a:cubicBezTo>
                    <a:pt x="123" y="32"/>
                    <a:pt x="122" y="32"/>
                    <a:pt x="122" y="31"/>
                  </a:cubicBezTo>
                  <a:close/>
                  <a:moveTo>
                    <a:pt x="123" y="31"/>
                  </a:moveTo>
                  <a:cubicBezTo>
                    <a:pt x="123" y="31"/>
                    <a:pt x="123" y="31"/>
                    <a:pt x="123" y="31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31"/>
                    <a:pt x="123" y="31"/>
                    <a:pt x="123" y="31"/>
                  </a:cubicBezTo>
                  <a:close/>
                  <a:moveTo>
                    <a:pt x="137" y="21"/>
                  </a:moveTo>
                  <a:cubicBezTo>
                    <a:pt x="137" y="21"/>
                    <a:pt x="137" y="21"/>
                    <a:pt x="137" y="21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37" y="21"/>
                    <a:pt x="137" y="21"/>
                    <a:pt x="137" y="21"/>
                  </a:cubicBezTo>
                  <a:close/>
                  <a:moveTo>
                    <a:pt x="142" y="13"/>
                  </a:moveTo>
                  <a:cubicBezTo>
                    <a:pt x="142" y="13"/>
                    <a:pt x="142" y="13"/>
                    <a:pt x="142" y="13"/>
                  </a:cubicBezTo>
                  <a:cubicBezTo>
                    <a:pt x="142" y="13"/>
                    <a:pt x="142" y="13"/>
                    <a:pt x="142" y="13"/>
                  </a:cubicBezTo>
                  <a:close/>
                  <a:moveTo>
                    <a:pt x="141" y="13"/>
                  </a:moveTo>
                  <a:cubicBezTo>
                    <a:pt x="141" y="13"/>
                    <a:pt x="141" y="12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30" y="15"/>
                  </a:moveTo>
                  <a:cubicBezTo>
                    <a:pt x="130" y="15"/>
                    <a:pt x="129" y="15"/>
                    <a:pt x="129" y="15"/>
                  </a:cubicBezTo>
                  <a:cubicBezTo>
                    <a:pt x="129" y="16"/>
                    <a:pt x="130" y="16"/>
                    <a:pt x="130" y="15"/>
                  </a:cubicBezTo>
                  <a:close/>
                  <a:moveTo>
                    <a:pt x="126" y="21"/>
                  </a:moveTo>
                  <a:cubicBezTo>
                    <a:pt x="126" y="21"/>
                    <a:pt x="125" y="21"/>
                    <a:pt x="125" y="21"/>
                  </a:cubicBezTo>
                  <a:cubicBezTo>
                    <a:pt x="125" y="21"/>
                    <a:pt x="125" y="22"/>
                    <a:pt x="125" y="22"/>
                  </a:cubicBezTo>
                  <a:cubicBezTo>
                    <a:pt x="125" y="23"/>
                    <a:pt x="126" y="22"/>
                    <a:pt x="126" y="21"/>
                  </a:cubicBezTo>
                  <a:close/>
                  <a:moveTo>
                    <a:pt x="127" y="30"/>
                  </a:moveTo>
                  <a:cubicBezTo>
                    <a:pt x="127" y="30"/>
                    <a:pt x="128" y="30"/>
                    <a:pt x="128" y="29"/>
                  </a:cubicBezTo>
                  <a:cubicBezTo>
                    <a:pt x="128" y="29"/>
                    <a:pt x="127" y="29"/>
                    <a:pt x="127" y="30"/>
                  </a:cubicBezTo>
                  <a:close/>
                  <a:moveTo>
                    <a:pt x="127" y="28"/>
                  </a:moveTo>
                  <a:cubicBezTo>
                    <a:pt x="127" y="28"/>
                    <a:pt x="127" y="28"/>
                    <a:pt x="127" y="28"/>
                  </a:cubicBezTo>
                  <a:cubicBezTo>
                    <a:pt x="127" y="28"/>
                    <a:pt x="127" y="28"/>
                    <a:pt x="127" y="27"/>
                  </a:cubicBezTo>
                  <a:cubicBezTo>
                    <a:pt x="126" y="27"/>
                    <a:pt x="126" y="28"/>
                    <a:pt x="126" y="28"/>
                  </a:cubicBezTo>
                  <a:cubicBezTo>
                    <a:pt x="125" y="28"/>
                    <a:pt x="126" y="28"/>
                    <a:pt x="125" y="28"/>
                  </a:cubicBezTo>
                  <a:cubicBezTo>
                    <a:pt x="125" y="28"/>
                    <a:pt x="125" y="28"/>
                    <a:pt x="126" y="28"/>
                  </a:cubicBezTo>
                  <a:cubicBezTo>
                    <a:pt x="125" y="28"/>
                    <a:pt x="125" y="29"/>
                    <a:pt x="125" y="29"/>
                  </a:cubicBezTo>
                  <a:cubicBezTo>
                    <a:pt x="126" y="28"/>
                    <a:pt x="127" y="28"/>
                    <a:pt x="127" y="28"/>
                  </a:cubicBezTo>
                  <a:close/>
                  <a:moveTo>
                    <a:pt x="129" y="26"/>
                  </a:moveTo>
                  <a:cubicBezTo>
                    <a:pt x="129" y="26"/>
                    <a:pt x="129" y="26"/>
                    <a:pt x="129" y="26"/>
                  </a:cubicBezTo>
                  <a:cubicBezTo>
                    <a:pt x="129" y="26"/>
                    <a:pt x="128" y="26"/>
                    <a:pt x="128" y="26"/>
                  </a:cubicBezTo>
                  <a:cubicBezTo>
                    <a:pt x="129" y="26"/>
                    <a:pt x="129" y="26"/>
                    <a:pt x="129" y="26"/>
                  </a:cubicBezTo>
                  <a:close/>
                  <a:moveTo>
                    <a:pt x="130" y="20"/>
                  </a:moveTo>
                  <a:cubicBezTo>
                    <a:pt x="129" y="20"/>
                    <a:pt x="129" y="21"/>
                    <a:pt x="127" y="21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7" y="20"/>
                    <a:pt x="127" y="21"/>
                    <a:pt x="126" y="21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7" y="21"/>
                    <a:pt x="127" y="21"/>
                    <a:pt x="127" y="21"/>
                  </a:cubicBezTo>
                  <a:cubicBezTo>
                    <a:pt x="127" y="21"/>
                    <a:pt x="127" y="21"/>
                    <a:pt x="127" y="22"/>
                  </a:cubicBezTo>
                  <a:cubicBezTo>
                    <a:pt x="128" y="22"/>
                    <a:pt x="128" y="21"/>
                    <a:pt x="128" y="21"/>
                  </a:cubicBezTo>
                  <a:cubicBezTo>
                    <a:pt x="129" y="21"/>
                    <a:pt x="131" y="21"/>
                    <a:pt x="132" y="20"/>
                  </a:cubicBezTo>
                  <a:cubicBezTo>
                    <a:pt x="131" y="20"/>
                    <a:pt x="130" y="20"/>
                    <a:pt x="130" y="20"/>
                  </a:cubicBezTo>
                  <a:close/>
                  <a:moveTo>
                    <a:pt x="136" y="14"/>
                  </a:moveTo>
                  <a:cubicBezTo>
                    <a:pt x="135" y="13"/>
                    <a:pt x="135" y="14"/>
                    <a:pt x="135" y="14"/>
                  </a:cubicBezTo>
                  <a:cubicBezTo>
                    <a:pt x="135" y="14"/>
                    <a:pt x="134" y="14"/>
                    <a:pt x="134" y="14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4" y="14"/>
                    <a:pt x="133" y="14"/>
                    <a:pt x="133" y="14"/>
                  </a:cubicBezTo>
                  <a:cubicBezTo>
                    <a:pt x="133" y="14"/>
                    <a:pt x="132" y="15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1" y="15"/>
                    <a:pt x="130" y="15"/>
                    <a:pt x="130" y="16"/>
                  </a:cubicBezTo>
                  <a:cubicBezTo>
                    <a:pt x="132" y="16"/>
                    <a:pt x="134" y="15"/>
                    <a:pt x="136" y="14"/>
                  </a:cubicBezTo>
                  <a:close/>
                  <a:moveTo>
                    <a:pt x="138" y="14"/>
                  </a:moveTo>
                  <a:cubicBezTo>
                    <a:pt x="138" y="13"/>
                    <a:pt x="138" y="13"/>
                    <a:pt x="137" y="14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8" y="14"/>
                    <a:pt x="138" y="14"/>
                    <a:pt x="138" y="14"/>
                  </a:cubicBezTo>
                  <a:close/>
                  <a:moveTo>
                    <a:pt x="140" y="13"/>
                  </a:moveTo>
                  <a:cubicBezTo>
                    <a:pt x="140" y="13"/>
                    <a:pt x="140" y="13"/>
                    <a:pt x="139" y="13"/>
                  </a:cubicBezTo>
                  <a:cubicBezTo>
                    <a:pt x="139" y="13"/>
                    <a:pt x="139" y="14"/>
                    <a:pt x="140" y="14"/>
                  </a:cubicBezTo>
                  <a:cubicBezTo>
                    <a:pt x="140" y="13"/>
                    <a:pt x="140" y="13"/>
                    <a:pt x="140" y="13"/>
                  </a:cubicBezTo>
                  <a:close/>
                  <a:moveTo>
                    <a:pt x="135" y="10"/>
                  </a:moveTo>
                  <a:cubicBezTo>
                    <a:pt x="134" y="10"/>
                    <a:pt x="133" y="11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1" y="10"/>
                  </a:cubicBezTo>
                  <a:cubicBezTo>
                    <a:pt x="131" y="11"/>
                    <a:pt x="130" y="11"/>
                    <a:pt x="130" y="11"/>
                  </a:cubicBezTo>
                  <a:cubicBezTo>
                    <a:pt x="131" y="11"/>
                    <a:pt x="130" y="11"/>
                    <a:pt x="130" y="11"/>
                  </a:cubicBezTo>
                  <a:cubicBezTo>
                    <a:pt x="131" y="12"/>
                    <a:pt x="131" y="11"/>
                    <a:pt x="131" y="11"/>
                  </a:cubicBezTo>
                  <a:cubicBezTo>
                    <a:pt x="134" y="11"/>
                    <a:pt x="137" y="10"/>
                    <a:pt x="138" y="11"/>
                  </a:cubicBezTo>
                  <a:cubicBezTo>
                    <a:pt x="139" y="10"/>
                    <a:pt x="139" y="10"/>
                    <a:pt x="140" y="10"/>
                  </a:cubicBezTo>
                  <a:cubicBezTo>
                    <a:pt x="140" y="10"/>
                    <a:pt x="142" y="10"/>
                    <a:pt x="142" y="9"/>
                  </a:cubicBezTo>
                  <a:cubicBezTo>
                    <a:pt x="141" y="9"/>
                    <a:pt x="140" y="10"/>
                    <a:pt x="140" y="9"/>
                  </a:cubicBezTo>
                  <a:cubicBezTo>
                    <a:pt x="139" y="10"/>
                    <a:pt x="137" y="9"/>
                    <a:pt x="135" y="10"/>
                  </a:cubicBezTo>
                  <a:close/>
                  <a:moveTo>
                    <a:pt x="139" y="5"/>
                  </a:moveTo>
                  <a:cubicBezTo>
                    <a:pt x="139" y="5"/>
                    <a:pt x="139" y="5"/>
                    <a:pt x="139" y="5"/>
                  </a:cubicBezTo>
                  <a:cubicBezTo>
                    <a:pt x="139" y="5"/>
                    <a:pt x="139" y="6"/>
                    <a:pt x="139" y="6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0" y="5"/>
                    <a:pt x="139" y="6"/>
                    <a:pt x="139" y="5"/>
                  </a:cubicBezTo>
                  <a:close/>
                  <a:moveTo>
                    <a:pt x="142" y="6"/>
                  </a:moveTo>
                  <a:cubicBezTo>
                    <a:pt x="141" y="6"/>
                    <a:pt x="141" y="6"/>
                    <a:pt x="141" y="6"/>
                  </a:cubicBezTo>
                  <a:cubicBezTo>
                    <a:pt x="141" y="7"/>
                    <a:pt x="142" y="7"/>
                    <a:pt x="142" y="6"/>
                  </a:cubicBezTo>
                  <a:close/>
                  <a:moveTo>
                    <a:pt x="10" y="196"/>
                  </a:moveTo>
                  <a:cubicBezTo>
                    <a:pt x="10" y="197"/>
                    <a:pt x="10" y="197"/>
                    <a:pt x="10" y="197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10" y="197"/>
                    <a:pt x="10" y="197"/>
                    <a:pt x="10" y="196"/>
                  </a:cubicBezTo>
                  <a:close/>
                  <a:moveTo>
                    <a:pt x="11" y="184"/>
                  </a:moveTo>
                  <a:cubicBezTo>
                    <a:pt x="11" y="184"/>
                    <a:pt x="11" y="184"/>
                    <a:pt x="11" y="185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11" y="184"/>
                    <a:pt x="11" y="184"/>
                    <a:pt x="11" y="183"/>
                  </a:cubicBezTo>
                  <a:cubicBezTo>
                    <a:pt x="11" y="184"/>
                    <a:pt x="11" y="184"/>
                    <a:pt x="11" y="184"/>
                  </a:cubicBezTo>
                  <a:close/>
                  <a:moveTo>
                    <a:pt x="11" y="181"/>
                  </a:moveTo>
                  <a:cubicBezTo>
                    <a:pt x="11" y="182"/>
                    <a:pt x="11" y="182"/>
                    <a:pt x="11" y="182"/>
                  </a:cubicBezTo>
                  <a:cubicBezTo>
                    <a:pt x="11" y="182"/>
                    <a:pt x="11" y="181"/>
                    <a:pt x="11" y="181"/>
                  </a:cubicBezTo>
                  <a:close/>
                  <a:moveTo>
                    <a:pt x="10" y="196"/>
                  </a:moveTo>
                  <a:cubicBezTo>
                    <a:pt x="10" y="196"/>
                    <a:pt x="10" y="196"/>
                    <a:pt x="10" y="196"/>
                  </a:cubicBezTo>
                  <a:cubicBezTo>
                    <a:pt x="10" y="196"/>
                    <a:pt x="10" y="196"/>
                    <a:pt x="10" y="195"/>
                  </a:cubicBezTo>
                  <a:cubicBezTo>
                    <a:pt x="10" y="196"/>
                    <a:pt x="10" y="196"/>
                    <a:pt x="10" y="196"/>
                  </a:cubicBezTo>
                  <a:close/>
                  <a:moveTo>
                    <a:pt x="9" y="195"/>
                  </a:moveTo>
                  <a:cubicBezTo>
                    <a:pt x="9" y="195"/>
                    <a:pt x="9" y="195"/>
                    <a:pt x="9" y="195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9" y="195"/>
                    <a:pt x="9" y="195"/>
                    <a:pt x="9" y="195"/>
                  </a:cubicBezTo>
                  <a:close/>
                  <a:moveTo>
                    <a:pt x="5" y="200"/>
                  </a:moveTo>
                  <a:cubicBezTo>
                    <a:pt x="5" y="199"/>
                    <a:pt x="5" y="198"/>
                    <a:pt x="5" y="197"/>
                  </a:cubicBezTo>
                  <a:cubicBezTo>
                    <a:pt x="5" y="196"/>
                    <a:pt x="4" y="195"/>
                    <a:pt x="4" y="193"/>
                  </a:cubicBezTo>
                  <a:cubicBezTo>
                    <a:pt x="4" y="193"/>
                    <a:pt x="4" y="193"/>
                    <a:pt x="4" y="193"/>
                  </a:cubicBezTo>
                  <a:cubicBezTo>
                    <a:pt x="3" y="193"/>
                    <a:pt x="3" y="194"/>
                    <a:pt x="3" y="194"/>
                  </a:cubicBezTo>
                  <a:cubicBezTo>
                    <a:pt x="3" y="194"/>
                    <a:pt x="4" y="195"/>
                    <a:pt x="3" y="196"/>
                  </a:cubicBezTo>
                  <a:cubicBezTo>
                    <a:pt x="4" y="196"/>
                    <a:pt x="4" y="196"/>
                    <a:pt x="4" y="197"/>
                  </a:cubicBezTo>
                  <a:cubicBezTo>
                    <a:pt x="4" y="197"/>
                    <a:pt x="3" y="199"/>
                    <a:pt x="4" y="200"/>
                  </a:cubicBezTo>
                  <a:cubicBezTo>
                    <a:pt x="4" y="200"/>
                    <a:pt x="4" y="200"/>
                    <a:pt x="5" y="200"/>
                  </a:cubicBezTo>
                  <a:cubicBezTo>
                    <a:pt x="5" y="200"/>
                    <a:pt x="4" y="201"/>
                    <a:pt x="4" y="201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5" y="201"/>
                    <a:pt x="5" y="201"/>
                    <a:pt x="6" y="201"/>
                  </a:cubicBezTo>
                  <a:cubicBezTo>
                    <a:pt x="5" y="200"/>
                    <a:pt x="5" y="200"/>
                    <a:pt x="5" y="200"/>
                  </a:cubicBezTo>
                  <a:close/>
                  <a:moveTo>
                    <a:pt x="17" y="200"/>
                  </a:moveTo>
                  <a:cubicBezTo>
                    <a:pt x="17" y="200"/>
                    <a:pt x="17" y="201"/>
                    <a:pt x="17" y="201"/>
                  </a:cubicBezTo>
                  <a:cubicBezTo>
                    <a:pt x="17" y="201"/>
                    <a:pt x="17" y="201"/>
                    <a:pt x="17" y="201"/>
                  </a:cubicBezTo>
                  <a:cubicBezTo>
                    <a:pt x="17" y="201"/>
                    <a:pt x="17" y="200"/>
                    <a:pt x="17" y="200"/>
                  </a:cubicBezTo>
                  <a:cubicBezTo>
                    <a:pt x="17" y="200"/>
                    <a:pt x="17" y="200"/>
                    <a:pt x="17" y="200"/>
                  </a:cubicBezTo>
                  <a:close/>
                  <a:moveTo>
                    <a:pt x="29" y="188"/>
                  </a:moveTo>
                  <a:cubicBezTo>
                    <a:pt x="29" y="188"/>
                    <a:pt x="29" y="188"/>
                    <a:pt x="29" y="189"/>
                  </a:cubicBezTo>
                  <a:cubicBezTo>
                    <a:pt x="29" y="189"/>
                    <a:pt x="29" y="188"/>
                    <a:pt x="29" y="188"/>
                  </a:cubicBezTo>
                  <a:close/>
                  <a:moveTo>
                    <a:pt x="29" y="192"/>
                  </a:moveTo>
                  <a:cubicBezTo>
                    <a:pt x="29" y="193"/>
                    <a:pt x="29" y="193"/>
                    <a:pt x="30" y="193"/>
                  </a:cubicBezTo>
                  <a:cubicBezTo>
                    <a:pt x="30" y="193"/>
                    <a:pt x="30" y="192"/>
                    <a:pt x="29" y="192"/>
                  </a:cubicBezTo>
                  <a:close/>
                  <a:moveTo>
                    <a:pt x="28" y="177"/>
                  </a:moveTo>
                  <a:cubicBezTo>
                    <a:pt x="28" y="177"/>
                    <a:pt x="28" y="178"/>
                    <a:pt x="29" y="178"/>
                  </a:cubicBezTo>
                  <a:cubicBezTo>
                    <a:pt x="29" y="177"/>
                    <a:pt x="29" y="177"/>
                    <a:pt x="28" y="177"/>
                  </a:cubicBezTo>
                  <a:close/>
                  <a:moveTo>
                    <a:pt x="16" y="178"/>
                  </a:moveTo>
                  <a:cubicBezTo>
                    <a:pt x="15" y="178"/>
                    <a:pt x="15" y="178"/>
                    <a:pt x="15" y="178"/>
                  </a:cubicBezTo>
                  <a:cubicBezTo>
                    <a:pt x="15" y="178"/>
                    <a:pt x="15" y="178"/>
                    <a:pt x="15" y="178"/>
                  </a:cubicBezTo>
                  <a:cubicBezTo>
                    <a:pt x="15" y="178"/>
                    <a:pt x="16" y="179"/>
                    <a:pt x="16" y="178"/>
                  </a:cubicBezTo>
                  <a:close/>
                  <a:moveTo>
                    <a:pt x="29" y="177"/>
                  </a:moveTo>
                  <a:cubicBezTo>
                    <a:pt x="29" y="176"/>
                    <a:pt x="29" y="176"/>
                    <a:pt x="29" y="176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29" y="177"/>
                    <a:pt x="29" y="177"/>
                    <a:pt x="29" y="177"/>
                  </a:cubicBezTo>
                  <a:close/>
                  <a:moveTo>
                    <a:pt x="25" y="197"/>
                  </a:moveTo>
                  <a:cubicBezTo>
                    <a:pt x="26" y="197"/>
                    <a:pt x="25" y="197"/>
                    <a:pt x="26" y="197"/>
                  </a:cubicBezTo>
                  <a:cubicBezTo>
                    <a:pt x="26" y="197"/>
                    <a:pt x="25" y="197"/>
                    <a:pt x="25" y="197"/>
                  </a:cubicBezTo>
                  <a:close/>
                  <a:moveTo>
                    <a:pt x="31" y="189"/>
                  </a:moveTo>
                  <a:cubicBezTo>
                    <a:pt x="31" y="189"/>
                    <a:pt x="32" y="189"/>
                    <a:pt x="32" y="189"/>
                  </a:cubicBezTo>
                  <a:cubicBezTo>
                    <a:pt x="32" y="189"/>
                    <a:pt x="31" y="189"/>
                    <a:pt x="31" y="189"/>
                  </a:cubicBezTo>
                  <a:cubicBezTo>
                    <a:pt x="31" y="189"/>
                    <a:pt x="31" y="189"/>
                    <a:pt x="31" y="189"/>
                  </a:cubicBezTo>
                  <a:close/>
                  <a:moveTo>
                    <a:pt x="33" y="183"/>
                  </a:moveTo>
                  <a:cubicBezTo>
                    <a:pt x="33" y="183"/>
                    <a:pt x="33" y="183"/>
                    <a:pt x="33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3" y="183"/>
                    <a:pt x="33" y="183"/>
                    <a:pt x="33" y="183"/>
                  </a:cubicBezTo>
                  <a:close/>
                  <a:moveTo>
                    <a:pt x="33" y="194"/>
                  </a:moveTo>
                  <a:cubicBezTo>
                    <a:pt x="33" y="194"/>
                    <a:pt x="33" y="194"/>
                    <a:pt x="34" y="194"/>
                  </a:cubicBezTo>
                  <a:cubicBezTo>
                    <a:pt x="34" y="194"/>
                    <a:pt x="33" y="194"/>
                    <a:pt x="33" y="194"/>
                  </a:cubicBezTo>
                  <a:close/>
                  <a:moveTo>
                    <a:pt x="32" y="191"/>
                  </a:moveTo>
                  <a:cubicBezTo>
                    <a:pt x="32" y="192"/>
                    <a:pt x="32" y="192"/>
                    <a:pt x="32" y="192"/>
                  </a:cubicBezTo>
                  <a:cubicBezTo>
                    <a:pt x="32" y="192"/>
                    <a:pt x="32" y="191"/>
                    <a:pt x="32" y="191"/>
                  </a:cubicBezTo>
                  <a:close/>
                  <a:moveTo>
                    <a:pt x="31" y="188"/>
                  </a:moveTo>
                  <a:cubicBezTo>
                    <a:pt x="31" y="188"/>
                    <a:pt x="31" y="188"/>
                    <a:pt x="31" y="188"/>
                  </a:cubicBezTo>
                  <a:cubicBezTo>
                    <a:pt x="31" y="188"/>
                    <a:pt x="31" y="188"/>
                    <a:pt x="31" y="188"/>
                  </a:cubicBezTo>
                  <a:cubicBezTo>
                    <a:pt x="31" y="188"/>
                    <a:pt x="31" y="188"/>
                    <a:pt x="31" y="188"/>
                  </a:cubicBezTo>
                  <a:cubicBezTo>
                    <a:pt x="31" y="188"/>
                    <a:pt x="31" y="188"/>
                    <a:pt x="31" y="188"/>
                  </a:cubicBezTo>
                  <a:close/>
                  <a:moveTo>
                    <a:pt x="25" y="196"/>
                  </a:moveTo>
                  <a:cubicBezTo>
                    <a:pt x="26" y="196"/>
                    <a:pt x="25" y="196"/>
                    <a:pt x="25" y="195"/>
                  </a:cubicBezTo>
                  <a:cubicBezTo>
                    <a:pt x="25" y="195"/>
                    <a:pt x="25" y="195"/>
                    <a:pt x="25" y="195"/>
                  </a:cubicBezTo>
                  <a:cubicBezTo>
                    <a:pt x="25" y="195"/>
                    <a:pt x="25" y="195"/>
                    <a:pt x="25" y="195"/>
                  </a:cubicBezTo>
                  <a:cubicBezTo>
                    <a:pt x="25" y="195"/>
                    <a:pt x="25" y="196"/>
                    <a:pt x="25" y="196"/>
                  </a:cubicBezTo>
                  <a:close/>
                  <a:moveTo>
                    <a:pt x="28" y="186"/>
                  </a:moveTo>
                  <a:cubicBezTo>
                    <a:pt x="28" y="186"/>
                    <a:pt x="28" y="186"/>
                    <a:pt x="29" y="186"/>
                  </a:cubicBezTo>
                  <a:cubicBezTo>
                    <a:pt x="29" y="186"/>
                    <a:pt x="28" y="186"/>
                    <a:pt x="28" y="185"/>
                  </a:cubicBezTo>
                  <a:cubicBezTo>
                    <a:pt x="28" y="186"/>
                    <a:pt x="28" y="186"/>
                    <a:pt x="28" y="186"/>
                  </a:cubicBezTo>
                  <a:close/>
                  <a:moveTo>
                    <a:pt x="18" y="193"/>
                  </a:moveTo>
                  <a:cubicBezTo>
                    <a:pt x="18" y="193"/>
                    <a:pt x="18" y="193"/>
                    <a:pt x="18" y="193"/>
                  </a:cubicBezTo>
                  <a:cubicBezTo>
                    <a:pt x="18" y="193"/>
                    <a:pt x="18" y="193"/>
                    <a:pt x="19" y="193"/>
                  </a:cubicBezTo>
                  <a:cubicBezTo>
                    <a:pt x="19" y="193"/>
                    <a:pt x="19" y="193"/>
                    <a:pt x="18" y="193"/>
                  </a:cubicBezTo>
                  <a:close/>
                  <a:moveTo>
                    <a:pt x="18" y="196"/>
                  </a:moveTo>
                  <a:cubicBezTo>
                    <a:pt x="19" y="197"/>
                    <a:pt x="19" y="197"/>
                    <a:pt x="19" y="197"/>
                  </a:cubicBezTo>
                  <a:cubicBezTo>
                    <a:pt x="19" y="196"/>
                    <a:pt x="19" y="196"/>
                    <a:pt x="19" y="196"/>
                  </a:cubicBezTo>
                  <a:cubicBezTo>
                    <a:pt x="19" y="196"/>
                    <a:pt x="18" y="196"/>
                    <a:pt x="18" y="196"/>
                  </a:cubicBezTo>
                  <a:close/>
                  <a:moveTo>
                    <a:pt x="19" y="193"/>
                  </a:moveTo>
                  <a:cubicBezTo>
                    <a:pt x="19" y="193"/>
                    <a:pt x="19" y="193"/>
                    <a:pt x="18" y="193"/>
                  </a:cubicBezTo>
                  <a:cubicBezTo>
                    <a:pt x="18" y="193"/>
                    <a:pt x="18" y="194"/>
                    <a:pt x="19" y="193"/>
                  </a:cubicBezTo>
                  <a:close/>
                  <a:moveTo>
                    <a:pt x="21" y="197"/>
                  </a:moveTo>
                  <a:cubicBezTo>
                    <a:pt x="21" y="197"/>
                    <a:pt x="21" y="197"/>
                    <a:pt x="20" y="197"/>
                  </a:cubicBezTo>
                  <a:cubicBezTo>
                    <a:pt x="21" y="197"/>
                    <a:pt x="21" y="197"/>
                    <a:pt x="21" y="197"/>
                  </a:cubicBezTo>
                  <a:close/>
                  <a:moveTo>
                    <a:pt x="34" y="178"/>
                  </a:moveTo>
                  <a:cubicBezTo>
                    <a:pt x="34" y="178"/>
                    <a:pt x="34" y="178"/>
                    <a:pt x="34" y="178"/>
                  </a:cubicBezTo>
                  <a:cubicBezTo>
                    <a:pt x="34" y="178"/>
                    <a:pt x="34" y="178"/>
                    <a:pt x="34" y="178"/>
                  </a:cubicBezTo>
                  <a:close/>
                  <a:moveTo>
                    <a:pt x="22" y="198"/>
                  </a:moveTo>
                  <a:cubicBezTo>
                    <a:pt x="22" y="198"/>
                    <a:pt x="22" y="198"/>
                    <a:pt x="22" y="198"/>
                  </a:cubicBezTo>
                  <a:cubicBezTo>
                    <a:pt x="22" y="198"/>
                    <a:pt x="22" y="198"/>
                    <a:pt x="22" y="198"/>
                  </a:cubicBezTo>
                  <a:cubicBezTo>
                    <a:pt x="22" y="198"/>
                    <a:pt x="22" y="198"/>
                    <a:pt x="22" y="198"/>
                  </a:cubicBezTo>
                  <a:close/>
                  <a:moveTo>
                    <a:pt x="25" y="189"/>
                  </a:moveTo>
                  <a:cubicBezTo>
                    <a:pt x="25" y="189"/>
                    <a:pt x="25" y="189"/>
                    <a:pt x="25" y="188"/>
                  </a:cubicBezTo>
                  <a:cubicBezTo>
                    <a:pt x="25" y="188"/>
                    <a:pt x="25" y="188"/>
                    <a:pt x="24" y="188"/>
                  </a:cubicBezTo>
                  <a:cubicBezTo>
                    <a:pt x="24" y="189"/>
                    <a:pt x="25" y="189"/>
                    <a:pt x="24" y="189"/>
                  </a:cubicBezTo>
                  <a:cubicBezTo>
                    <a:pt x="24" y="189"/>
                    <a:pt x="24" y="189"/>
                    <a:pt x="24" y="189"/>
                  </a:cubicBezTo>
                  <a:cubicBezTo>
                    <a:pt x="24" y="189"/>
                    <a:pt x="24" y="189"/>
                    <a:pt x="24" y="189"/>
                  </a:cubicBezTo>
                  <a:cubicBezTo>
                    <a:pt x="24" y="189"/>
                    <a:pt x="24" y="189"/>
                    <a:pt x="25" y="189"/>
                  </a:cubicBezTo>
                  <a:close/>
                  <a:moveTo>
                    <a:pt x="24" y="191"/>
                  </a:moveTo>
                  <a:cubicBezTo>
                    <a:pt x="24" y="191"/>
                    <a:pt x="23" y="191"/>
                    <a:pt x="23" y="191"/>
                  </a:cubicBezTo>
                  <a:cubicBezTo>
                    <a:pt x="23" y="191"/>
                    <a:pt x="23" y="192"/>
                    <a:pt x="23" y="192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4" y="191"/>
                    <a:pt x="24" y="191"/>
                    <a:pt x="24" y="191"/>
                  </a:cubicBezTo>
                  <a:close/>
                  <a:moveTo>
                    <a:pt x="26" y="191"/>
                  </a:moveTo>
                  <a:cubicBezTo>
                    <a:pt x="26" y="190"/>
                    <a:pt x="25" y="191"/>
                    <a:pt x="25" y="191"/>
                  </a:cubicBezTo>
                  <a:cubicBezTo>
                    <a:pt x="25" y="190"/>
                    <a:pt x="25" y="190"/>
                    <a:pt x="25" y="190"/>
                  </a:cubicBezTo>
                  <a:cubicBezTo>
                    <a:pt x="24" y="191"/>
                    <a:pt x="25" y="192"/>
                    <a:pt x="25" y="193"/>
                  </a:cubicBezTo>
                  <a:cubicBezTo>
                    <a:pt x="25" y="193"/>
                    <a:pt x="25" y="195"/>
                    <a:pt x="25" y="195"/>
                  </a:cubicBezTo>
                  <a:cubicBezTo>
                    <a:pt x="26" y="194"/>
                    <a:pt x="25" y="193"/>
                    <a:pt x="25" y="192"/>
                  </a:cubicBezTo>
                  <a:cubicBezTo>
                    <a:pt x="25" y="191"/>
                    <a:pt x="25" y="192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lose/>
                  <a:moveTo>
                    <a:pt x="22" y="187"/>
                  </a:moveTo>
                  <a:cubicBezTo>
                    <a:pt x="22" y="187"/>
                    <a:pt x="22" y="187"/>
                    <a:pt x="23" y="187"/>
                  </a:cubicBezTo>
                  <a:cubicBezTo>
                    <a:pt x="23" y="187"/>
                    <a:pt x="22" y="186"/>
                    <a:pt x="22" y="187"/>
                  </a:cubicBezTo>
                  <a:close/>
                  <a:moveTo>
                    <a:pt x="23" y="190"/>
                  </a:moveTo>
                  <a:cubicBezTo>
                    <a:pt x="23" y="190"/>
                    <a:pt x="23" y="190"/>
                    <a:pt x="23" y="190"/>
                  </a:cubicBezTo>
                  <a:cubicBezTo>
                    <a:pt x="23" y="190"/>
                    <a:pt x="23" y="191"/>
                    <a:pt x="24" y="191"/>
                  </a:cubicBezTo>
                  <a:cubicBezTo>
                    <a:pt x="24" y="190"/>
                    <a:pt x="24" y="190"/>
                    <a:pt x="23" y="190"/>
                  </a:cubicBezTo>
                  <a:close/>
                  <a:moveTo>
                    <a:pt x="148" y="7"/>
                  </a:moveTo>
                  <a:cubicBezTo>
                    <a:pt x="148" y="7"/>
                    <a:pt x="149" y="7"/>
                    <a:pt x="149" y="7"/>
                  </a:cubicBezTo>
                  <a:cubicBezTo>
                    <a:pt x="149" y="6"/>
                    <a:pt x="148" y="7"/>
                    <a:pt x="148" y="7"/>
                  </a:cubicBezTo>
                  <a:close/>
                  <a:moveTo>
                    <a:pt x="144" y="10"/>
                  </a:moveTo>
                  <a:cubicBezTo>
                    <a:pt x="143" y="10"/>
                    <a:pt x="143" y="11"/>
                    <a:pt x="143" y="11"/>
                  </a:cubicBezTo>
                  <a:cubicBezTo>
                    <a:pt x="143" y="11"/>
                    <a:pt x="143" y="11"/>
                    <a:pt x="143" y="11"/>
                  </a:cubicBezTo>
                  <a:cubicBezTo>
                    <a:pt x="143" y="11"/>
                    <a:pt x="144" y="11"/>
                    <a:pt x="144" y="11"/>
                  </a:cubicBezTo>
                  <a:cubicBezTo>
                    <a:pt x="143" y="11"/>
                    <a:pt x="144" y="11"/>
                    <a:pt x="144" y="10"/>
                  </a:cubicBezTo>
                  <a:close/>
                  <a:moveTo>
                    <a:pt x="143" y="10"/>
                  </a:moveTo>
                  <a:cubicBezTo>
                    <a:pt x="144" y="9"/>
                    <a:pt x="144" y="9"/>
                    <a:pt x="144" y="9"/>
                  </a:cubicBezTo>
                  <a:cubicBezTo>
                    <a:pt x="143" y="9"/>
                    <a:pt x="143" y="9"/>
                    <a:pt x="143" y="10"/>
                  </a:cubicBezTo>
                  <a:close/>
                  <a:moveTo>
                    <a:pt x="141" y="28"/>
                  </a:move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lose/>
                  <a:moveTo>
                    <a:pt x="144" y="11"/>
                  </a:moveTo>
                  <a:cubicBezTo>
                    <a:pt x="144" y="11"/>
                    <a:pt x="145" y="11"/>
                    <a:pt x="145" y="11"/>
                  </a:cubicBezTo>
                  <a:cubicBezTo>
                    <a:pt x="144" y="11"/>
                    <a:pt x="144" y="11"/>
                    <a:pt x="144" y="11"/>
                  </a:cubicBezTo>
                  <a:close/>
                  <a:moveTo>
                    <a:pt x="144" y="13"/>
                  </a:moveTo>
                  <a:cubicBezTo>
                    <a:pt x="144" y="13"/>
                    <a:pt x="144" y="13"/>
                    <a:pt x="144" y="13"/>
                  </a:cubicBezTo>
                  <a:cubicBezTo>
                    <a:pt x="144" y="13"/>
                    <a:pt x="144" y="13"/>
                    <a:pt x="144" y="13"/>
                  </a:cubicBezTo>
                  <a:close/>
                  <a:moveTo>
                    <a:pt x="93" y="88"/>
                  </a:moveTo>
                  <a:cubicBezTo>
                    <a:pt x="93" y="87"/>
                    <a:pt x="92" y="87"/>
                    <a:pt x="92" y="87"/>
                  </a:cubicBezTo>
                  <a:cubicBezTo>
                    <a:pt x="93" y="87"/>
                    <a:pt x="92" y="88"/>
                    <a:pt x="93" y="88"/>
                  </a:cubicBezTo>
                  <a:cubicBezTo>
                    <a:pt x="93" y="88"/>
                    <a:pt x="93" y="88"/>
                    <a:pt x="93" y="88"/>
                  </a:cubicBezTo>
                  <a:close/>
                  <a:moveTo>
                    <a:pt x="88" y="123"/>
                  </a:moveTo>
                  <a:cubicBezTo>
                    <a:pt x="88" y="123"/>
                    <a:pt x="88" y="123"/>
                    <a:pt x="87" y="123"/>
                  </a:cubicBezTo>
                  <a:cubicBezTo>
                    <a:pt x="87" y="123"/>
                    <a:pt x="87" y="124"/>
                    <a:pt x="88" y="124"/>
                  </a:cubicBezTo>
                  <a:cubicBezTo>
                    <a:pt x="88" y="124"/>
                    <a:pt x="88" y="124"/>
                    <a:pt x="88" y="123"/>
                  </a:cubicBezTo>
                  <a:close/>
                  <a:moveTo>
                    <a:pt x="96" y="130"/>
                  </a:moveTo>
                  <a:cubicBezTo>
                    <a:pt x="96" y="130"/>
                    <a:pt x="96" y="130"/>
                    <a:pt x="97" y="130"/>
                  </a:cubicBezTo>
                  <a:cubicBezTo>
                    <a:pt x="97" y="130"/>
                    <a:pt x="97" y="129"/>
                    <a:pt x="96" y="129"/>
                  </a:cubicBezTo>
                  <a:cubicBezTo>
                    <a:pt x="96" y="129"/>
                    <a:pt x="96" y="130"/>
                    <a:pt x="96" y="130"/>
                  </a:cubicBezTo>
                  <a:close/>
                  <a:moveTo>
                    <a:pt x="98" y="131"/>
                  </a:moveTo>
                  <a:cubicBezTo>
                    <a:pt x="98" y="131"/>
                    <a:pt x="98" y="131"/>
                    <a:pt x="98" y="131"/>
                  </a:cubicBezTo>
                  <a:cubicBezTo>
                    <a:pt x="98" y="130"/>
                    <a:pt x="97" y="131"/>
                    <a:pt x="98" y="131"/>
                  </a:cubicBezTo>
                  <a:close/>
                  <a:moveTo>
                    <a:pt x="103" y="134"/>
                  </a:moveTo>
                  <a:cubicBezTo>
                    <a:pt x="103" y="134"/>
                    <a:pt x="102" y="133"/>
                    <a:pt x="102" y="134"/>
                  </a:cubicBezTo>
                  <a:cubicBezTo>
                    <a:pt x="102" y="134"/>
                    <a:pt x="102" y="134"/>
                    <a:pt x="103" y="134"/>
                  </a:cubicBezTo>
                  <a:cubicBezTo>
                    <a:pt x="103" y="134"/>
                    <a:pt x="103" y="134"/>
                    <a:pt x="103" y="134"/>
                  </a:cubicBezTo>
                  <a:close/>
                  <a:moveTo>
                    <a:pt x="101" y="133"/>
                  </a:moveTo>
                  <a:cubicBezTo>
                    <a:pt x="101" y="133"/>
                    <a:pt x="101" y="133"/>
                    <a:pt x="101" y="133"/>
                  </a:cubicBezTo>
                  <a:cubicBezTo>
                    <a:pt x="101" y="133"/>
                    <a:pt x="101" y="134"/>
                    <a:pt x="102" y="133"/>
                  </a:cubicBezTo>
                  <a:cubicBezTo>
                    <a:pt x="101" y="133"/>
                    <a:pt x="101" y="133"/>
                    <a:pt x="101" y="133"/>
                  </a:cubicBezTo>
                  <a:close/>
                  <a:moveTo>
                    <a:pt x="95" y="93"/>
                  </a:moveTo>
                  <a:cubicBezTo>
                    <a:pt x="95" y="93"/>
                    <a:pt x="95" y="93"/>
                    <a:pt x="95" y="93"/>
                  </a:cubicBezTo>
                  <a:cubicBezTo>
                    <a:pt x="95" y="93"/>
                    <a:pt x="95" y="93"/>
                    <a:pt x="95" y="93"/>
                  </a:cubicBezTo>
                  <a:close/>
                  <a:moveTo>
                    <a:pt x="88" y="126"/>
                  </a:moveTo>
                  <a:cubicBezTo>
                    <a:pt x="88" y="126"/>
                    <a:pt x="88" y="125"/>
                    <a:pt x="88" y="125"/>
                  </a:cubicBezTo>
                  <a:cubicBezTo>
                    <a:pt x="87" y="125"/>
                    <a:pt x="88" y="126"/>
                    <a:pt x="88" y="126"/>
                  </a:cubicBezTo>
                  <a:close/>
                  <a:moveTo>
                    <a:pt x="90" y="127"/>
                  </a:moveTo>
                  <a:cubicBezTo>
                    <a:pt x="90" y="128"/>
                    <a:pt x="90" y="128"/>
                    <a:pt x="91" y="128"/>
                  </a:cubicBezTo>
                  <a:cubicBezTo>
                    <a:pt x="90" y="128"/>
                    <a:pt x="90" y="127"/>
                    <a:pt x="90" y="127"/>
                  </a:cubicBezTo>
                  <a:close/>
                  <a:moveTo>
                    <a:pt x="92" y="130"/>
                  </a:moveTo>
                  <a:cubicBezTo>
                    <a:pt x="93" y="130"/>
                    <a:pt x="93" y="130"/>
                    <a:pt x="93" y="130"/>
                  </a:cubicBezTo>
                  <a:cubicBezTo>
                    <a:pt x="93" y="130"/>
                    <a:pt x="93" y="130"/>
                    <a:pt x="92" y="130"/>
                  </a:cubicBezTo>
                  <a:close/>
                  <a:moveTo>
                    <a:pt x="106" y="135"/>
                  </a:moveTo>
                  <a:cubicBezTo>
                    <a:pt x="106" y="135"/>
                    <a:pt x="106" y="135"/>
                    <a:pt x="106" y="135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7" y="134"/>
                    <a:pt x="106" y="134"/>
                    <a:pt x="106" y="134"/>
                  </a:cubicBezTo>
                  <a:cubicBezTo>
                    <a:pt x="106" y="134"/>
                    <a:pt x="106" y="135"/>
                    <a:pt x="106" y="135"/>
                  </a:cubicBezTo>
                  <a:close/>
                  <a:moveTo>
                    <a:pt x="97" y="130"/>
                  </a:moveTo>
                  <a:cubicBezTo>
                    <a:pt x="97" y="130"/>
                    <a:pt x="97" y="130"/>
                    <a:pt x="97" y="130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7" y="130"/>
                    <a:pt x="97" y="131"/>
                    <a:pt x="97" y="130"/>
                  </a:cubicBezTo>
                  <a:close/>
                  <a:moveTo>
                    <a:pt x="91" y="88"/>
                  </a:moveTo>
                  <a:cubicBezTo>
                    <a:pt x="91" y="88"/>
                    <a:pt x="91" y="87"/>
                    <a:pt x="91" y="87"/>
                  </a:cubicBezTo>
                  <a:cubicBezTo>
                    <a:pt x="90" y="87"/>
                    <a:pt x="90" y="87"/>
                    <a:pt x="90" y="87"/>
                  </a:cubicBezTo>
                  <a:cubicBezTo>
                    <a:pt x="90" y="87"/>
                    <a:pt x="90" y="87"/>
                    <a:pt x="90" y="87"/>
                  </a:cubicBezTo>
                  <a:cubicBezTo>
                    <a:pt x="90" y="87"/>
                    <a:pt x="91" y="88"/>
                    <a:pt x="91" y="88"/>
                  </a:cubicBezTo>
                  <a:close/>
                  <a:moveTo>
                    <a:pt x="91" y="112"/>
                  </a:moveTo>
                  <a:cubicBezTo>
                    <a:pt x="91" y="112"/>
                    <a:pt x="91" y="112"/>
                    <a:pt x="91" y="112"/>
                  </a:cubicBezTo>
                  <a:cubicBezTo>
                    <a:pt x="91" y="113"/>
                    <a:pt x="91" y="112"/>
                    <a:pt x="91" y="112"/>
                  </a:cubicBezTo>
                  <a:close/>
                  <a:moveTo>
                    <a:pt x="91" y="88"/>
                  </a:moveTo>
                  <a:cubicBezTo>
                    <a:pt x="92" y="88"/>
                    <a:pt x="92" y="87"/>
                    <a:pt x="92" y="87"/>
                  </a:cubicBezTo>
                  <a:cubicBezTo>
                    <a:pt x="92" y="88"/>
                    <a:pt x="91" y="87"/>
                    <a:pt x="91" y="88"/>
                  </a:cubicBezTo>
                  <a:close/>
                  <a:moveTo>
                    <a:pt x="88" y="97"/>
                  </a:moveTo>
                  <a:cubicBezTo>
                    <a:pt x="89" y="96"/>
                    <a:pt x="89" y="96"/>
                    <a:pt x="88" y="9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88" y="96"/>
                    <a:pt x="88" y="96"/>
                    <a:pt x="88" y="97"/>
                  </a:cubicBezTo>
                  <a:close/>
                  <a:moveTo>
                    <a:pt x="95" y="86"/>
                  </a:moveTo>
                  <a:cubicBezTo>
                    <a:pt x="95" y="86"/>
                    <a:pt x="95" y="86"/>
                    <a:pt x="95" y="86"/>
                  </a:cubicBezTo>
                  <a:cubicBezTo>
                    <a:pt x="95" y="86"/>
                    <a:pt x="95" y="86"/>
                    <a:pt x="95" y="86"/>
                  </a:cubicBezTo>
                  <a:close/>
                  <a:moveTo>
                    <a:pt x="92" y="92"/>
                  </a:moveTo>
                  <a:cubicBezTo>
                    <a:pt x="92" y="92"/>
                    <a:pt x="92" y="92"/>
                    <a:pt x="93" y="92"/>
                  </a:cubicBezTo>
                  <a:cubicBezTo>
                    <a:pt x="92" y="92"/>
                    <a:pt x="92" y="91"/>
                    <a:pt x="92" y="92"/>
                  </a:cubicBezTo>
                  <a:close/>
                  <a:moveTo>
                    <a:pt x="90" y="104"/>
                  </a:moveTo>
                  <a:cubicBezTo>
                    <a:pt x="90" y="104"/>
                    <a:pt x="90" y="104"/>
                    <a:pt x="90" y="104"/>
                  </a:cubicBezTo>
                  <a:cubicBezTo>
                    <a:pt x="90" y="104"/>
                    <a:pt x="90" y="104"/>
                    <a:pt x="90" y="104"/>
                  </a:cubicBezTo>
                  <a:close/>
                  <a:moveTo>
                    <a:pt x="90" y="105"/>
                  </a:moveTo>
                  <a:cubicBezTo>
                    <a:pt x="90" y="105"/>
                    <a:pt x="90" y="105"/>
                    <a:pt x="89" y="105"/>
                  </a:cubicBezTo>
                  <a:cubicBezTo>
                    <a:pt x="89" y="105"/>
                    <a:pt x="90" y="105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89" y="105"/>
                    <a:pt x="89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9" y="105"/>
                  </a:cubicBezTo>
                  <a:cubicBezTo>
                    <a:pt x="89" y="105"/>
                    <a:pt x="90" y="105"/>
                    <a:pt x="89" y="106"/>
                  </a:cubicBezTo>
                  <a:cubicBezTo>
                    <a:pt x="89" y="106"/>
                    <a:pt x="90" y="106"/>
                    <a:pt x="89" y="106"/>
                  </a:cubicBezTo>
                  <a:cubicBezTo>
                    <a:pt x="90" y="106"/>
                    <a:pt x="90" y="106"/>
                    <a:pt x="90" y="105"/>
                  </a:cubicBezTo>
                  <a:close/>
                  <a:moveTo>
                    <a:pt x="89" y="95"/>
                  </a:moveTo>
                  <a:cubicBezTo>
                    <a:pt x="89" y="95"/>
                    <a:pt x="89" y="95"/>
                    <a:pt x="88" y="9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89" y="95"/>
                    <a:pt x="89" y="95"/>
                    <a:pt x="89" y="95"/>
                  </a:cubicBezTo>
                  <a:close/>
                  <a:moveTo>
                    <a:pt x="91" y="99"/>
                  </a:moveTo>
                  <a:cubicBezTo>
                    <a:pt x="91" y="99"/>
                    <a:pt x="91" y="99"/>
                    <a:pt x="91" y="98"/>
                  </a:cubicBezTo>
                  <a:cubicBezTo>
                    <a:pt x="91" y="98"/>
                    <a:pt x="91" y="99"/>
                    <a:pt x="91" y="99"/>
                  </a:cubicBezTo>
                  <a:close/>
                  <a:moveTo>
                    <a:pt x="91" y="129"/>
                  </a:moveTo>
                  <a:cubicBezTo>
                    <a:pt x="91" y="129"/>
                    <a:pt x="92" y="129"/>
                    <a:pt x="92" y="130"/>
                  </a:cubicBezTo>
                  <a:cubicBezTo>
                    <a:pt x="92" y="129"/>
                    <a:pt x="92" y="129"/>
                    <a:pt x="91" y="129"/>
                  </a:cubicBezTo>
                  <a:close/>
                  <a:moveTo>
                    <a:pt x="50" y="146"/>
                  </a:moveTo>
                  <a:cubicBezTo>
                    <a:pt x="49" y="146"/>
                    <a:pt x="49" y="146"/>
                    <a:pt x="49" y="146"/>
                  </a:cubicBezTo>
                  <a:cubicBezTo>
                    <a:pt x="49" y="146"/>
                    <a:pt x="49" y="146"/>
                    <a:pt x="49" y="147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50" y="147"/>
                    <a:pt x="49" y="146"/>
                    <a:pt x="50" y="146"/>
                  </a:cubicBezTo>
                  <a:close/>
                  <a:moveTo>
                    <a:pt x="48" y="149"/>
                  </a:moveTo>
                  <a:cubicBezTo>
                    <a:pt x="48" y="149"/>
                    <a:pt x="48" y="149"/>
                    <a:pt x="49" y="149"/>
                  </a:cubicBezTo>
                  <a:cubicBezTo>
                    <a:pt x="49" y="149"/>
                    <a:pt x="48" y="149"/>
                    <a:pt x="48" y="149"/>
                  </a:cubicBezTo>
                  <a:close/>
                  <a:moveTo>
                    <a:pt x="51" y="140"/>
                  </a:moveTo>
                  <a:cubicBezTo>
                    <a:pt x="51" y="140"/>
                    <a:pt x="51" y="140"/>
                    <a:pt x="51" y="140"/>
                  </a:cubicBezTo>
                  <a:cubicBezTo>
                    <a:pt x="51" y="140"/>
                    <a:pt x="51" y="140"/>
                    <a:pt x="51" y="140"/>
                  </a:cubicBezTo>
                  <a:close/>
                  <a:moveTo>
                    <a:pt x="50" y="152"/>
                  </a:moveTo>
                  <a:cubicBezTo>
                    <a:pt x="49" y="152"/>
                    <a:pt x="49" y="152"/>
                    <a:pt x="49" y="152"/>
                  </a:cubicBezTo>
                  <a:cubicBezTo>
                    <a:pt x="49" y="152"/>
                    <a:pt x="50" y="152"/>
                    <a:pt x="50" y="152"/>
                  </a:cubicBezTo>
                  <a:cubicBezTo>
                    <a:pt x="49" y="152"/>
                    <a:pt x="50" y="152"/>
                    <a:pt x="50" y="152"/>
                  </a:cubicBezTo>
                  <a:close/>
                  <a:moveTo>
                    <a:pt x="28" y="172"/>
                  </a:moveTo>
                  <a:cubicBezTo>
                    <a:pt x="28" y="171"/>
                    <a:pt x="27" y="171"/>
                    <a:pt x="27" y="171"/>
                  </a:cubicBezTo>
                  <a:cubicBezTo>
                    <a:pt x="27" y="171"/>
                    <a:pt x="27" y="172"/>
                    <a:pt x="28" y="172"/>
                  </a:cubicBezTo>
                  <a:close/>
                  <a:moveTo>
                    <a:pt x="25" y="186"/>
                  </a:moveTo>
                  <a:cubicBezTo>
                    <a:pt x="25" y="186"/>
                    <a:pt x="24" y="186"/>
                    <a:pt x="24" y="186"/>
                  </a:cubicBezTo>
                  <a:cubicBezTo>
                    <a:pt x="24" y="186"/>
                    <a:pt x="24" y="186"/>
                    <a:pt x="25" y="186"/>
                  </a:cubicBezTo>
                  <a:close/>
                  <a:moveTo>
                    <a:pt x="2" y="181"/>
                  </a:moveTo>
                  <a:cubicBezTo>
                    <a:pt x="2" y="182"/>
                    <a:pt x="3" y="181"/>
                    <a:pt x="3" y="181"/>
                  </a:cubicBezTo>
                  <a:cubicBezTo>
                    <a:pt x="3" y="181"/>
                    <a:pt x="3" y="181"/>
                    <a:pt x="3" y="180"/>
                  </a:cubicBezTo>
                  <a:cubicBezTo>
                    <a:pt x="2" y="180"/>
                    <a:pt x="2" y="181"/>
                    <a:pt x="2" y="181"/>
                  </a:cubicBezTo>
                  <a:close/>
                  <a:moveTo>
                    <a:pt x="2" y="180"/>
                  </a:moveTo>
                  <a:cubicBezTo>
                    <a:pt x="2" y="180"/>
                    <a:pt x="2" y="179"/>
                    <a:pt x="2" y="179"/>
                  </a:cubicBezTo>
                  <a:cubicBezTo>
                    <a:pt x="2" y="179"/>
                    <a:pt x="2" y="179"/>
                    <a:pt x="1" y="179"/>
                  </a:cubicBezTo>
                  <a:cubicBezTo>
                    <a:pt x="1" y="179"/>
                    <a:pt x="1" y="180"/>
                    <a:pt x="2" y="180"/>
                  </a:cubicBezTo>
                  <a:close/>
                  <a:moveTo>
                    <a:pt x="13" y="186"/>
                  </a:moveTo>
                  <a:cubicBezTo>
                    <a:pt x="13" y="186"/>
                    <a:pt x="13" y="186"/>
                    <a:pt x="14" y="186"/>
                  </a:cubicBezTo>
                  <a:cubicBezTo>
                    <a:pt x="14" y="186"/>
                    <a:pt x="14" y="186"/>
                    <a:pt x="14" y="185"/>
                  </a:cubicBezTo>
                  <a:cubicBezTo>
                    <a:pt x="13" y="185"/>
                    <a:pt x="13" y="185"/>
                    <a:pt x="13" y="186"/>
                  </a:cubicBezTo>
                  <a:close/>
                  <a:moveTo>
                    <a:pt x="84" y="140"/>
                  </a:moveTo>
                  <a:cubicBezTo>
                    <a:pt x="84" y="139"/>
                    <a:pt x="83" y="139"/>
                    <a:pt x="82" y="139"/>
                  </a:cubicBezTo>
                  <a:cubicBezTo>
                    <a:pt x="83" y="139"/>
                    <a:pt x="83" y="139"/>
                    <a:pt x="83" y="139"/>
                  </a:cubicBezTo>
                  <a:cubicBezTo>
                    <a:pt x="83" y="140"/>
                    <a:pt x="83" y="140"/>
                    <a:pt x="84" y="140"/>
                  </a:cubicBezTo>
                  <a:close/>
                  <a:moveTo>
                    <a:pt x="65" y="137"/>
                  </a:moveTo>
                  <a:cubicBezTo>
                    <a:pt x="65" y="138"/>
                    <a:pt x="66" y="138"/>
                    <a:pt x="66" y="138"/>
                  </a:cubicBezTo>
                  <a:cubicBezTo>
                    <a:pt x="66" y="137"/>
                    <a:pt x="66" y="137"/>
                    <a:pt x="65" y="137"/>
                  </a:cubicBezTo>
                  <a:close/>
                  <a:moveTo>
                    <a:pt x="97" y="138"/>
                  </a:moveTo>
                  <a:cubicBezTo>
                    <a:pt x="97" y="138"/>
                    <a:pt x="97" y="138"/>
                    <a:pt x="97" y="138"/>
                  </a:cubicBezTo>
                  <a:cubicBezTo>
                    <a:pt x="97" y="138"/>
                    <a:pt x="97" y="138"/>
                    <a:pt x="97" y="138"/>
                  </a:cubicBezTo>
                  <a:cubicBezTo>
                    <a:pt x="97" y="138"/>
                    <a:pt x="97" y="138"/>
                    <a:pt x="97" y="138"/>
                  </a:cubicBezTo>
                  <a:close/>
                  <a:moveTo>
                    <a:pt x="66" y="137"/>
                  </a:moveTo>
                  <a:cubicBezTo>
                    <a:pt x="67" y="137"/>
                    <a:pt x="67" y="138"/>
                    <a:pt x="67" y="137"/>
                  </a:cubicBezTo>
                  <a:cubicBezTo>
                    <a:pt x="67" y="137"/>
                    <a:pt x="67" y="136"/>
                    <a:pt x="66" y="137"/>
                  </a:cubicBezTo>
                  <a:close/>
                  <a:moveTo>
                    <a:pt x="96" y="135"/>
                  </a:moveTo>
                  <a:cubicBezTo>
                    <a:pt x="96" y="135"/>
                    <a:pt x="97" y="135"/>
                    <a:pt x="97" y="135"/>
                  </a:cubicBezTo>
                  <a:cubicBezTo>
                    <a:pt x="97" y="135"/>
                    <a:pt x="96" y="135"/>
                    <a:pt x="96" y="135"/>
                  </a:cubicBezTo>
                  <a:close/>
                  <a:moveTo>
                    <a:pt x="86" y="122"/>
                  </a:moveTo>
                  <a:cubicBezTo>
                    <a:pt x="86" y="121"/>
                    <a:pt x="86" y="121"/>
                    <a:pt x="86" y="121"/>
                  </a:cubicBezTo>
                  <a:cubicBezTo>
                    <a:pt x="86" y="121"/>
                    <a:pt x="86" y="122"/>
                    <a:pt x="86" y="122"/>
                  </a:cubicBezTo>
                  <a:close/>
                  <a:moveTo>
                    <a:pt x="52" y="138"/>
                  </a:moveTo>
                  <a:cubicBezTo>
                    <a:pt x="52" y="138"/>
                    <a:pt x="52" y="138"/>
                    <a:pt x="52" y="138"/>
                  </a:cubicBezTo>
                  <a:cubicBezTo>
                    <a:pt x="52" y="138"/>
                    <a:pt x="52" y="138"/>
                    <a:pt x="52" y="138"/>
                  </a:cubicBezTo>
                  <a:close/>
                  <a:moveTo>
                    <a:pt x="86" y="122"/>
                  </a:moveTo>
                  <a:cubicBezTo>
                    <a:pt x="87" y="122"/>
                    <a:pt x="87" y="123"/>
                    <a:pt x="87" y="123"/>
                  </a:cubicBezTo>
                  <a:cubicBezTo>
                    <a:pt x="87" y="122"/>
                    <a:pt x="87" y="122"/>
                    <a:pt x="86" y="122"/>
                  </a:cubicBezTo>
                  <a:close/>
                  <a:moveTo>
                    <a:pt x="53" y="145"/>
                  </a:moveTo>
                  <a:cubicBezTo>
                    <a:pt x="53" y="145"/>
                    <a:pt x="53" y="145"/>
                    <a:pt x="53" y="145"/>
                  </a:cubicBezTo>
                  <a:cubicBezTo>
                    <a:pt x="53" y="145"/>
                    <a:pt x="53" y="145"/>
                    <a:pt x="53" y="145"/>
                  </a:cubicBezTo>
                  <a:close/>
                  <a:moveTo>
                    <a:pt x="51" y="144"/>
                  </a:moveTo>
                  <a:cubicBezTo>
                    <a:pt x="51" y="144"/>
                    <a:pt x="52" y="145"/>
                    <a:pt x="52" y="145"/>
                  </a:cubicBezTo>
                  <a:cubicBezTo>
                    <a:pt x="52" y="144"/>
                    <a:pt x="52" y="144"/>
                    <a:pt x="51" y="144"/>
                  </a:cubicBezTo>
                  <a:close/>
                  <a:moveTo>
                    <a:pt x="53" y="139"/>
                  </a:moveTo>
                  <a:cubicBezTo>
                    <a:pt x="53" y="139"/>
                    <a:pt x="53" y="139"/>
                    <a:pt x="53" y="139"/>
                  </a:cubicBezTo>
                  <a:cubicBezTo>
                    <a:pt x="53" y="139"/>
                    <a:pt x="53" y="139"/>
                    <a:pt x="52" y="139"/>
                  </a:cubicBezTo>
                  <a:cubicBezTo>
                    <a:pt x="52" y="139"/>
                    <a:pt x="53" y="139"/>
                    <a:pt x="53" y="139"/>
                  </a:cubicBezTo>
                  <a:close/>
                  <a:moveTo>
                    <a:pt x="51" y="138"/>
                  </a:moveTo>
                  <a:cubicBezTo>
                    <a:pt x="51" y="138"/>
                    <a:pt x="51" y="138"/>
                    <a:pt x="51" y="138"/>
                  </a:cubicBezTo>
                  <a:cubicBezTo>
                    <a:pt x="51" y="138"/>
                    <a:pt x="51" y="138"/>
                    <a:pt x="51" y="138"/>
                  </a:cubicBezTo>
                  <a:close/>
                  <a:moveTo>
                    <a:pt x="105" y="68"/>
                  </a:moveTo>
                  <a:cubicBezTo>
                    <a:pt x="105" y="68"/>
                    <a:pt x="105" y="68"/>
                    <a:pt x="104" y="68"/>
                  </a:cubicBezTo>
                  <a:cubicBezTo>
                    <a:pt x="104" y="68"/>
                    <a:pt x="105" y="69"/>
                    <a:pt x="105" y="68"/>
                  </a:cubicBezTo>
                  <a:close/>
                  <a:moveTo>
                    <a:pt x="100" y="61"/>
                  </a:moveTo>
                  <a:cubicBezTo>
                    <a:pt x="100" y="61"/>
                    <a:pt x="101" y="62"/>
                    <a:pt x="101" y="62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1" y="61"/>
                    <a:pt x="100" y="61"/>
                    <a:pt x="100" y="61"/>
                  </a:cubicBezTo>
                  <a:close/>
                  <a:moveTo>
                    <a:pt x="100" y="63"/>
                  </a:moveTo>
                  <a:cubicBezTo>
                    <a:pt x="100" y="63"/>
                    <a:pt x="100" y="62"/>
                    <a:pt x="100" y="62"/>
                  </a:cubicBezTo>
                  <a:cubicBezTo>
                    <a:pt x="100" y="63"/>
                    <a:pt x="101" y="64"/>
                    <a:pt x="102" y="63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101" y="62"/>
                    <a:pt x="100" y="62"/>
                    <a:pt x="100" y="62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0" y="62"/>
                    <a:pt x="100" y="62"/>
                    <a:pt x="100" y="63"/>
                  </a:cubicBezTo>
                  <a:close/>
                  <a:moveTo>
                    <a:pt x="101" y="49"/>
                  </a:moveTo>
                  <a:cubicBezTo>
                    <a:pt x="101" y="49"/>
                    <a:pt x="101" y="49"/>
                    <a:pt x="101" y="49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1" y="49"/>
                    <a:pt x="101" y="49"/>
                    <a:pt x="101" y="49"/>
                  </a:cubicBezTo>
                  <a:close/>
                  <a:moveTo>
                    <a:pt x="100" y="49"/>
                  </a:moveTo>
                  <a:cubicBezTo>
                    <a:pt x="100" y="49"/>
                    <a:pt x="99" y="49"/>
                    <a:pt x="99" y="49"/>
                  </a:cubicBezTo>
                  <a:cubicBezTo>
                    <a:pt x="100" y="49"/>
                    <a:pt x="100" y="49"/>
                    <a:pt x="100" y="49"/>
                  </a:cubicBezTo>
                  <a:close/>
                  <a:moveTo>
                    <a:pt x="99" y="60"/>
                  </a:moveTo>
                  <a:cubicBezTo>
                    <a:pt x="99" y="60"/>
                    <a:pt x="101" y="60"/>
                    <a:pt x="101" y="60"/>
                  </a:cubicBezTo>
                  <a:cubicBezTo>
                    <a:pt x="100" y="60"/>
                    <a:pt x="99" y="60"/>
                    <a:pt x="99" y="60"/>
                  </a:cubicBezTo>
                  <a:close/>
                  <a:moveTo>
                    <a:pt x="95" y="93"/>
                  </a:moveTo>
                  <a:cubicBezTo>
                    <a:pt x="94" y="93"/>
                    <a:pt x="94" y="93"/>
                    <a:pt x="94" y="94"/>
                  </a:cubicBezTo>
                  <a:cubicBezTo>
                    <a:pt x="94" y="94"/>
                    <a:pt x="95" y="93"/>
                    <a:pt x="95" y="93"/>
                  </a:cubicBezTo>
                  <a:close/>
                  <a:moveTo>
                    <a:pt x="97" y="59"/>
                  </a:moveTo>
                  <a:cubicBezTo>
                    <a:pt x="97" y="59"/>
                    <a:pt x="97" y="60"/>
                    <a:pt x="98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8" y="59"/>
                    <a:pt x="98" y="59"/>
                    <a:pt x="97" y="59"/>
                  </a:cubicBezTo>
                  <a:close/>
                  <a:moveTo>
                    <a:pt x="99" y="68"/>
                  </a:moveTo>
                  <a:cubicBezTo>
                    <a:pt x="99" y="68"/>
                    <a:pt x="99" y="68"/>
                    <a:pt x="99" y="68"/>
                  </a:cubicBezTo>
                  <a:cubicBezTo>
                    <a:pt x="100" y="68"/>
                    <a:pt x="101" y="68"/>
                    <a:pt x="101" y="68"/>
                  </a:cubicBezTo>
                  <a:cubicBezTo>
                    <a:pt x="102" y="68"/>
                    <a:pt x="103" y="68"/>
                    <a:pt x="104" y="68"/>
                  </a:cubicBezTo>
                  <a:cubicBezTo>
                    <a:pt x="103" y="67"/>
                    <a:pt x="101" y="68"/>
                    <a:pt x="99" y="68"/>
                  </a:cubicBezTo>
                  <a:close/>
                  <a:moveTo>
                    <a:pt x="96" y="55"/>
                  </a:moveTo>
                  <a:cubicBezTo>
                    <a:pt x="96" y="55"/>
                    <a:pt x="97" y="54"/>
                    <a:pt x="97" y="54"/>
                  </a:cubicBezTo>
                  <a:cubicBezTo>
                    <a:pt x="96" y="54"/>
                    <a:pt x="97" y="54"/>
                    <a:pt x="96" y="54"/>
                  </a:cubicBezTo>
                  <a:cubicBezTo>
                    <a:pt x="97" y="55"/>
                    <a:pt x="96" y="55"/>
                    <a:pt x="96" y="55"/>
                  </a:cubicBezTo>
                  <a:close/>
                  <a:moveTo>
                    <a:pt x="98" y="51"/>
                  </a:moveTo>
                  <a:cubicBezTo>
                    <a:pt x="98" y="52"/>
                    <a:pt x="97" y="52"/>
                    <a:pt x="97" y="52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98" y="52"/>
                    <a:pt x="98" y="52"/>
                    <a:pt x="98" y="51"/>
                  </a:cubicBezTo>
                  <a:close/>
                  <a:moveTo>
                    <a:pt x="105" y="63"/>
                  </a:moveTo>
                  <a:cubicBezTo>
                    <a:pt x="105" y="63"/>
                    <a:pt x="105" y="64"/>
                    <a:pt x="105" y="63"/>
                  </a:cubicBezTo>
                  <a:cubicBezTo>
                    <a:pt x="105" y="63"/>
                    <a:pt x="105" y="63"/>
                    <a:pt x="105" y="63"/>
                  </a:cubicBezTo>
                  <a:close/>
                  <a:moveTo>
                    <a:pt x="139" y="18"/>
                  </a:moveTo>
                  <a:cubicBezTo>
                    <a:pt x="139" y="18"/>
                    <a:pt x="139" y="17"/>
                    <a:pt x="139" y="17"/>
                  </a:cubicBezTo>
                  <a:cubicBezTo>
                    <a:pt x="139" y="18"/>
                    <a:pt x="139" y="17"/>
                    <a:pt x="139" y="18"/>
                  </a:cubicBezTo>
                  <a:close/>
                  <a:moveTo>
                    <a:pt x="143" y="5"/>
                  </a:moveTo>
                  <a:cubicBezTo>
                    <a:pt x="143" y="5"/>
                    <a:pt x="142" y="5"/>
                    <a:pt x="142" y="5"/>
                  </a:cubicBezTo>
                  <a:cubicBezTo>
                    <a:pt x="142" y="5"/>
                    <a:pt x="143" y="5"/>
                    <a:pt x="143" y="5"/>
                  </a:cubicBezTo>
                  <a:close/>
                  <a:moveTo>
                    <a:pt x="132" y="34"/>
                  </a:moveTo>
                  <a:cubicBezTo>
                    <a:pt x="132" y="35"/>
                    <a:pt x="132" y="35"/>
                    <a:pt x="132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2" y="35"/>
                    <a:pt x="132" y="34"/>
                    <a:pt x="132" y="34"/>
                  </a:cubicBezTo>
                  <a:close/>
                  <a:moveTo>
                    <a:pt x="146" y="4"/>
                  </a:moveTo>
                  <a:cubicBezTo>
                    <a:pt x="145" y="4"/>
                    <a:pt x="145" y="4"/>
                    <a:pt x="145" y="4"/>
                  </a:cubicBezTo>
                  <a:cubicBezTo>
                    <a:pt x="145" y="5"/>
                    <a:pt x="146" y="5"/>
                    <a:pt x="146" y="4"/>
                  </a:cubicBezTo>
                  <a:close/>
                  <a:moveTo>
                    <a:pt x="140" y="15"/>
                  </a:moveTo>
                  <a:cubicBezTo>
                    <a:pt x="140" y="15"/>
                    <a:pt x="140" y="15"/>
                    <a:pt x="140" y="15"/>
                  </a:cubicBezTo>
                  <a:cubicBezTo>
                    <a:pt x="140" y="15"/>
                    <a:pt x="140" y="15"/>
                    <a:pt x="140" y="15"/>
                  </a:cubicBezTo>
                  <a:close/>
                  <a:moveTo>
                    <a:pt x="130" y="36"/>
                  </a:moveTo>
                  <a:cubicBezTo>
                    <a:pt x="130" y="36"/>
                    <a:pt x="131" y="36"/>
                    <a:pt x="132" y="36"/>
                  </a:cubicBezTo>
                  <a:cubicBezTo>
                    <a:pt x="132" y="36"/>
                    <a:pt x="132" y="36"/>
                    <a:pt x="132" y="36"/>
                  </a:cubicBezTo>
                  <a:cubicBezTo>
                    <a:pt x="131" y="36"/>
                    <a:pt x="130" y="36"/>
                    <a:pt x="130" y="36"/>
                  </a:cubicBezTo>
                  <a:close/>
                  <a:moveTo>
                    <a:pt x="122" y="36"/>
                  </a:moveTo>
                  <a:cubicBezTo>
                    <a:pt x="122" y="36"/>
                    <a:pt x="123" y="36"/>
                    <a:pt x="123" y="36"/>
                  </a:cubicBezTo>
                  <a:cubicBezTo>
                    <a:pt x="123" y="36"/>
                    <a:pt x="122" y="36"/>
                    <a:pt x="122" y="36"/>
                  </a:cubicBezTo>
                  <a:close/>
                  <a:moveTo>
                    <a:pt x="106" y="45"/>
                  </a:moveTo>
                  <a:cubicBezTo>
                    <a:pt x="106" y="45"/>
                    <a:pt x="107" y="45"/>
                    <a:pt x="107" y="45"/>
                  </a:cubicBezTo>
                  <a:cubicBezTo>
                    <a:pt x="107" y="45"/>
                    <a:pt x="106" y="45"/>
                    <a:pt x="106" y="45"/>
                  </a:cubicBezTo>
                  <a:close/>
                  <a:moveTo>
                    <a:pt x="127" y="36"/>
                  </a:moveTo>
                  <a:cubicBezTo>
                    <a:pt x="127" y="36"/>
                    <a:pt x="127" y="36"/>
                    <a:pt x="128" y="36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7" y="36"/>
                    <a:pt x="127" y="36"/>
                    <a:pt x="127" y="36"/>
                  </a:cubicBezTo>
                  <a:close/>
                  <a:moveTo>
                    <a:pt x="104" y="71"/>
                  </a:moveTo>
                  <a:cubicBezTo>
                    <a:pt x="104" y="71"/>
                    <a:pt x="104" y="71"/>
                    <a:pt x="104" y="71"/>
                  </a:cubicBezTo>
                  <a:cubicBezTo>
                    <a:pt x="104" y="71"/>
                    <a:pt x="104" y="72"/>
                    <a:pt x="104" y="71"/>
                  </a:cubicBezTo>
                  <a:close/>
                  <a:moveTo>
                    <a:pt x="92" y="112"/>
                  </a:moveTo>
                  <a:cubicBezTo>
                    <a:pt x="92" y="112"/>
                    <a:pt x="92" y="112"/>
                    <a:pt x="92" y="112"/>
                  </a:cubicBezTo>
                  <a:cubicBezTo>
                    <a:pt x="92" y="112"/>
                    <a:pt x="92" y="112"/>
                    <a:pt x="92" y="113"/>
                  </a:cubicBezTo>
                  <a:cubicBezTo>
                    <a:pt x="92" y="113"/>
                    <a:pt x="92" y="112"/>
                    <a:pt x="92" y="112"/>
                  </a:cubicBezTo>
                  <a:close/>
                  <a:moveTo>
                    <a:pt x="93" y="94"/>
                  </a:moveTo>
                  <a:cubicBezTo>
                    <a:pt x="93" y="94"/>
                    <a:pt x="93" y="94"/>
                    <a:pt x="94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93" y="93"/>
                    <a:pt x="93" y="93"/>
                    <a:pt x="92" y="93"/>
                  </a:cubicBezTo>
                  <a:cubicBezTo>
                    <a:pt x="92" y="94"/>
                    <a:pt x="92" y="95"/>
                    <a:pt x="93" y="95"/>
                  </a:cubicBezTo>
                  <a:cubicBezTo>
                    <a:pt x="93" y="94"/>
                    <a:pt x="93" y="94"/>
                    <a:pt x="93" y="94"/>
                  </a:cubicBezTo>
                  <a:close/>
                  <a:moveTo>
                    <a:pt x="93" y="114"/>
                  </a:moveTo>
                  <a:cubicBezTo>
                    <a:pt x="93" y="114"/>
                    <a:pt x="92" y="113"/>
                    <a:pt x="92" y="114"/>
                  </a:cubicBezTo>
                  <a:cubicBezTo>
                    <a:pt x="92" y="114"/>
                    <a:pt x="92" y="114"/>
                    <a:pt x="93" y="114"/>
                  </a:cubicBezTo>
                  <a:close/>
                  <a:moveTo>
                    <a:pt x="97" y="121"/>
                  </a:moveTo>
                  <a:cubicBezTo>
                    <a:pt x="97" y="121"/>
                    <a:pt x="97" y="121"/>
                    <a:pt x="97" y="121"/>
                  </a:cubicBezTo>
                  <a:cubicBezTo>
                    <a:pt x="97" y="121"/>
                    <a:pt x="97" y="120"/>
                    <a:pt x="97" y="120"/>
                  </a:cubicBezTo>
                  <a:cubicBezTo>
                    <a:pt x="96" y="120"/>
                    <a:pt x="96" y="120"/>
                    <a:pt x="97" y="121"/>
                  </a:cubicBezTo>
                  <a:cubicBezTo>
                    <a:pt x="97" y="121"/>
                    <a:pt x="97" y="121"/>
                    <a:pt x="97" y="121"/>
                  </a:cubicBezTo>
                  <a:close/>
                  <a:moveTo>
                    <a:pt x="97" y="86"/>
                  </a:moveTo>
                  <a:cubicBezTo>
                    <a:pt x="96" y="86"/>
                    <a:pt x="96" y="86"/>
                    <a:pt x="96" y="86"/>
                  </a:cubicBezTo>
                  <a:cubicBezTo>
                    <a:pt x="96" y="86"/>
                    <a:pt x="97" y="87"/>
                    <a:pt x="97" y="86"/>
                  </a:cubicBezTo>
                  <a:close/>
                  <a:moveTo>
                    <a:pt x="93" y="89"/>
                  </a:moveTo>
                  <a:cubicBezTo>
                    <a:pt x="92" y="89"/>
                    <a:pt x="92" y="89"/>
                    <a:pt x="92" y="89"/>
                  </a:cubicBezTo>
                  <a:cubicBezTo>
                    <a:pt x="93" y="89"/>
                    <a:pt x="93" y="89"/>
                    <a:pt x="93" y="89"/>
                  </a:cubicBezTo>
                  <a:cubicBezTo>
                    <a:pt x="93" y="89"/>
                    <a:pt x="93" y="89"/>
                    <a:pt x="93" y="89"/>
                  </a:cubicBezTo>
                  <a:close/>
                  <a:moveTo>
                    <a:pt x="95" y="118"/>
                  </a:moveTo>
                  <a:cubicBezTo>
                    <a:pt x="95" y="118"/>
                    <a:pt x="95" y="118"/>
                    <a:pt x="95" y="118"/>
                  </a:cubicBezTo>
                  <a:cubicBezTo>
                    <a:pt x="95" y="118"/>
                    <a:pt x="95" y="118"/>
                    <a:pt x="95" y="119"/>
                  </a:cubicBezTo>
                  <a:cubicBezTo>
                    <a:pt x="95" y="119"/>
                    <a:pt x="95" y="118"/>
                    <a:pt x="95" y="118"/>
                  </a:cubicBezTo>
                  <a:close/>
                  <a:moveTo>
                    <a:pt x="93" y="116"/>
                  </a:moveTo>
                  <a:cubicBezTo>
                    <a:pt x="94" y="117"/>
                    <a:pt x="94" y="117"/>
                    <a:pt x="95" y="118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4" y="117"/>
                    <a:pt x="94" y="116"/>
                    <a:pt x="94" y="115"/>
                  </a:cubicBezTo>
                  <a:cubicBezTo>
                    <a:pt x="94" y="116"/>
                    <a:pt x="93" y="115"/>
                    <a:pt x="93" y="115"/>
                  </a:cubicBezTo>
                  <a:cubicBezTo>
                    <a:pt x="93" y="116"/>
                    <a:pt x="93" y="115"/>
                    <a:pt x="93" y="116"/>
                  </a:cubicBezTo>
                  <a:close/>
                  <a:moveTo>
                    <a:pt x="97" y="119"/>
                  </a:moveTo>
                  <a:cubicBezTo>
                    <a:pt x="96" y="119"/>
                    <a:pt x="96" y="118"/>
                    <a:pt x="96" y="119"/>
                  </a:cubicBezTo>
                  <a:cubicBezTo>
                    <a:pt x="96" y="119"/>
                    <a:pt x="96" y="119"/>
                    <a:pt x="97" y="119"/>
                  </a:cubicBezTo>
                  <a:close/>
                  <a:moveTo>
                    <a:pt x="97" y="90"/>
                  </a:moveTo>
                  <a:cubicBezTo>
                    <a:pt x="97" y="90"/>
                    <a:pt x="97" y="90"/>
                    <a:pt x="97" y="90"/>
                  </a:cubicBezTo>
                  <a:cubicBezTo>
                    <a:pt x="97" y="90"/>
                    <a:pt x="97" y="90"/>
                    <a:pt x="98" y="90"/>
                  </a:cubicBezTo>
                  <a:cubicBezTo>
                    <a:pt x="98" y="89"/>
                    <a:pt x="97" y="90"/>
                    <a:pt x="97" y="90"/>
                  </a:cubicBezTo>
                  <a:close/>
                  <a:moveTo>
                    <a:pt x="102" y="80"/>
                  </a:moveTo>
                  <a:cubicBezTo>
                    <a:pt x="102" y="80"/>
                    <a:pt x="102" y="80"/>
                    <a:pt x="103" y="80"/>
                  </a:cubicBezTo>
                  <a:cubicBezTo>
                    <a:pt x="103" y="80"/>
                    <a:pt x="102" y="79"/>
                    <a:pt x="102" y="80"/>
                  </a:cubicBezTo>
                  <a:close/>
                  <a:moveTo>
                    <a:pt x="105" y="131"/>
                  </a:moveTo>
                  <a:cubicBezTo>
                    <a:pt x="105" y="131"/>
                    <a:pt x="105" y="131"/>
                    <a:pt x="105" y="131"/>
                  </a:cubicBezTo>
                  <a:cubicBezTo>
                    <a:pt x="105" y="131"/>
                    <a:pt x="105" y="131"/>
                    <a:pt x="105" y="131"/>
                  </a:cubicBezTo>
                  <a:close/>
                  <a:moveTo>
                    <a:pt x="105" y="77"/>
                  </a:moveTo>
                  <a:cubicBezTo>
                    <a:pt x="105" y="78"/>
                    <a:pt x="105" y="78"/>
                    <a:pt x="105" y="78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5" y="78"/>
                    <a:pt x="105" y="77"/>
                    <a:pt x="105" y="77"/>
                  </a:cubicBezTo>
                  <a:close/>
                  <a:moveTo>
                    <a:pt x="106" y="76"/>
                  </a:moveTo>
                  <a:cubicBezTo>
                    <a:pt x="106" y="76"/>
                    <a:pt x="107" y="76"/>
                    <a:pt x="107" y="76"/>
                  </a:cubicBezTo>
                  <a:cubicBezTo>
                    <a:pt x="107" y="76"/>
                    <a:pt x="107" y="76"/>
                    <a:pt x="106" y="76"/>
                  </a:cubicBezTo>
                  <a:cubicBezTo>
                    <a:pt x="106" y="76"/>
                    <a:pt x="106" y="76"/>
                    <a:pt x="106" y="76"/>
                  </a:cubicBezTo>
                  <a:close/>
                  <a:moveTo>
                    <a:pt x="96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5" y="68"/>
                    <a:pt x="95" y="68"/>
                    <a:pt x="96" y="68"/>
                  </a:cubicBezTo>
                  <a:close/>
                  <a:moveTo>
                    <a:pt x="97" y="68"/>
                  </a:moveTo>
                  <a:cubicBezTo>
                    <a:pt x="97" y="67"/>
                    <a:pt x="96" y="67"/>
                    <a:pt x="96" y="68"/>
                  </a:cubicBezTo>
                  <a:cubicBezTo>
                    <a:pt x="96" y="68"/>
                    <a:pt x="97" y="68"/>
                    <a:pt x="97" y="68"/>
                  </a:cubicBezTo>
                  <a:close/>
                  <a:moveTo>
                    <a:pt x="101" y="128"/>
                  </a:move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8"/>
                    <a:pt x="101" y="128"/>
                  </a:cubicBezTo>
                  <a:close/>
                  <a:moveTo>
                    <a:pt x="98" y="96"/>
                  </a:moveTo>
                  <a:cubicBezTo>
                    <a:pt x="98" y="95"/>
                    <a:pt x="98" y="95"/>
                    <a:pt x="97" y="95"/>
                  </a:cubicBezTo>
                  <a:cubicBezTo>
                    <a:pt x="97" y="95"/>
                    <a:pt x="97" y="96"/>
                    <a:pt x="98" y="96"/>
                  </a:cubicBezTo>
                  <a:close/>
                  <a:moveTo>
                    <a:pt x="102" y="130"/>
                  </a:moveTo>
                  <a:cubicBezTo>
                    <a:pt x="102" y="130"/>
                    <a:pt x="102" y="130"/>
                    <a:pt x="102" y="130"/>
                  </a:cubicBezTo>
                  <a:cubicBezTo>
                    <a:pt x="102" y="130"/>
                    <a:pt x="102" y="130"/>
                    <a:pt x="102" y="130"/>
                  </a:cubicBezTo>
                  <a:cubicBezTo>
                    <a:pt x="102" y="130"/>
                    <a:pt x="102" y="130"/>
                    <a:pt x="102" y="130"/>
                  </a:cubicBezTo>
                  <a:close/>
                  <a:moveTo>
                    <a:pt x="96" y="82"/>
                  </a:moveTo>
                  <a:cubicBezTo>
                    <a:pt x="96" y="82"/>
                    <a:pt x="94" y="81"/>
                    <a:pt x="93" y="82"/>
                  </a:cubicBezTo>
                  <a:cubicBezTo>
                    <a:pt x="93" y="82"/>
                    <a:pt x="94" y="82"/>
                    <a:pt x="94" y="82"/>
                  </a:cubicBezTo>
                  <a:cubicBezTo>
                    <a:pt x="95" y="82"/>
                    <a:pt x="96" y="82"/>
                    <a:pt x="97" y="82"/>
                  </a:cubicBezTo>
                  <a:cubicBezTo>
                    <a:pt x="97" y="82"/>
                    <a:pt x="98" y="82"/>
                    <a:pt x="99" y="82"/>
                  </a:cubicBezTo>
                  <a:cubicBezTo>
                    <a:pt x="98" y="81"/>
                    <a:pt x="97" y="82"/>
                    <a:pt x="96" y="82"/>
                  </a:cubicBezTo>
                  <a:close/>
                  <a:moveTo>
                    <a:pt x="52" y="144"/>
                  </a:moveTo>
                  <a:cubicBezTo>
                    <a:pt x="52" y="144"/>
                    <a:pt x="52" y="143"/>
                    <a:pt x="52" y="143"/>
                  </a:cubicBezTo>
                  <a:cubicBezTo>
                    <a:pt x="52" y="144"/>
                    <a:pt x="52" y="144"/>
                    <a:pt x="52" y="144"/>
                  </a:cubicBezTo>
                  <a:close/>
                  <a:moveTo>
                    <a:pt x="137" y="31"/>
                  </a:moveTo>
                  <a:cubicBezTo>
                    <a:pt x="137" y="31"/>
                    <a:pt x="136" y="31"/>
                    <a:pt x="136" y="31"/>
                  </a:cubicBezTo>
                  <a:cubicBezTo>
                    <a:pt x="136" y="32"/>
                    <a:pt x="136" y="32"/>
                    <a:pt x="137" y="32"/>
                  </a:cubicBezTo>
                  <a:cubicBezTo>
                    <a:pt x="137" y="31"/>
                    <a:pt x="137" y="31"/>
                    <a:pt x="137" y="31"/>
                  </a:cubicBezTo>
                  <a:close/>
                  <a:moveTo>
                    <a:pt x="134" y="36"/>
                  </a:moveTo>
                  <a:cubicBezTo>
                    <a:pt x="134" y="36"/>
                    <a:pt x="133" y="36"/>
                    <a:pt x="132" y="36"/>
                  </a:cubicBezTo>
                  <a:cubicBezTo>
                    <a:pt x="133" y="36"/>
                    <a:pt x="134" y="37"/>
                    <a:pt x="134" y="36"/>
                  </a:cubicBezTo>
                  <a:close/>
                  <a:moveTo>
                    <a:pt x="132" y="37"/>
                  </a:moveTo>
                  <a:cubicBezTo>
                    <a:pt x="132" y="37"/>
                    <a:pt x="132" y="37"/>
                    <a:pt x="132" y="37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2" y="37"/>
                    <a:pt x="132" y="37"/>
                    <a:pt x="132" y="37"/>
                  </a:cubicBezTo>
                  <a:close/>
                  <a:moveTo>
                    <a:pt x="132" y="29"/>
                  </a:moveTo>
                  <a:cubicBezTo>
                    <a:pt x="131" y="29"/>
                    <a:pt x="130" y="29"/>
                    <a:pt x="130" y="28"/>
                  </a:cubicBezTo>
                  <a:cubicBezTo>
                    <a:pt x="130" y="29"/>
                    <a:pt x="129" y="29"/>
                    <a:pt x="129" y="29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30" y="29"/>
                    <a:pt x="131" y="29"/>
                    <a:pt x="132" y="29"/>
                  </a:cubicBezTo>
                  <a:close/>
                  <a:moveTo>
                    <a:pt x="135" y="35"/>
                  </a:moveTo>
                  <a:cubicBezTo>
                    <a:pt x="136" y="35"/>
                    <a:pt x="136" y="36"/>
                    <a:pt x="136" y="35"/>
                  </a:cubicBezTo>
                  <a:cubicBezTo>
                    <a:pt x="135" y="35"/>
                    <a:pt x="133" y="34"/>
                    <a:pt x="132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3" y="35"/>
                    <a:pt x="134" y="35"/>
                    <a:pt x="135" y="35"/>
                  </a:cubicBezTo>
                  <a:close/>
                  <a:moveTo>
                    <a:pt x="133" y="29"/>
                  </a:moveTo>
                  <a:cubicBezTo>
                    <a:pt x="134" y="29"/>
                    <a:pt x="134" y="28"/>
                    <a:pt x="135" y="28"/>
                  </a:cubicBezTo>
                  <a:cubicBezTo>
                    <a:pt x="135" y="28"/>
                    <a:pt x="135" y="28"/>
                    <a:pt x="135" y="27"/>
                  </a:cubicBezTo>
                  <a:cubicBezTo>
                    <a:pt x="135" y="28"/>
                    <a:pt x="135" y="28"/>
                    <a:pt x="136" y="28"/>
                  </a:cubicBezTo>
                  <a:cubicBezTo>
                    <a:pt x="135" y="27"/>
                    <a:pt x="136" y="27"/>
                    <a:pt x="136" y="27"/>
                  </a:cubicBezTo>
                  <a:cubicBezTo>
                    <a:pt x="135" y="28"/>
                    <a:pt x="134" y="28"/>
                    <a:pt x="133" y="28"/>
                  </a:cubicBezTo>
                  <a:cubicBezTo>
                    <a:pt x="133" y="28"/>
                    <a:pt x="134" y="28"/>
                    <a:pt x="134" y="28"/>
                  </a:cubicBezTo>
                  <a:cubicBezTo>
                    <a:pt x="133" y="28"/>
                    <a:pt x="133" y="29"/>
                    <a:pt x="133" y="29"/>
                  </a:cubicBezTo>
                  <a:close/>
                  <a:moveTo>
                    <a:pt x="130" y="32"/>
                  </a:moveTo>
                  <a:cubicBezTo>
                    <a:pt x="130" y="32"/>
                    <a:pt x="130" y="32"/>
                    <a:pt x="131" y="32"/>
                  </a:cubicBezTo>
                  <a:cubicBezTo>
                    <a:pt x="132" y="32"/>
                    <a:pt x="133" y="32"/>
                    <a:pt x="135" y="32"/>
                  </a:cubicBezTo>
                  <a:cubicBezTo>
                    <a:pt x="135" y="32"/>
                    <a:pt x="136" y="32"/>
                    <a:pt x="136" y="32"/>
                  </a:cubicBezTo>
                  <a:cubicBezTo>
                    <a:pt x="135" y="32"/>
                    <a:pt x="135" y="31"/>
                    <a:pt x="135" y="31"/>
                  </a:cubicBezTo>
                  <a:cubicBezTo>
                    <a:pt x="133" y="32"/>
                    <a:pt x="131" y="31"/>
                    <a:pt x="130" y="31"/>
                  </a:cubicBezTo>
                  <a:cubicBezTo>
                    <a:pt x="129" y="31"/>
                    <a:pt x="130" y="32"/>
                    <a:pt x="130" y="32"/>
                  </a:cubicBezTo>
                  <a:close/>
                  <a:moveTo>
                    <a:pt x="129" y="39"/>
                  </a:moveTo>
                  <a:cubicBezTo>
                    <a:pt x="129" y="39"/>
                    <a:pt x="129" y="39"/>
                    <a:pt x="128" y="39"/>
                  </a:cubicBezTo>
                  <a:cubicBezTo>
                    <a:pt x="129" y="39"/>
                    <a:pt x="129" y="39"/>
                    <a:pt x="129" y="40"/>
                  </a:cubicBezTo>
                  <a:cubicBezTo>
                    <a:pt x="129" y="40"/>
                    <a:pt x="129" y="39"/>
                    <a:pt x="129" y="39"/>
                  </a:cubicBezTo>
                  <a:close/>
                  <a:moveTo>
                    <a:pt x="128" y="42"/>
                  </a:moveTo>
                  <a:cubicBezTo>
                    <a:pt x="128" y="42"/>
                    <a:pt x="128" y="42"/>
                    <a:pt x="128" y="42"/>
                  </a:cubicBezTo>
                  <a:cubicBezTo>
                    <a:pt x="128" y="42"/>
                    <a:pt x="127" y="42"/>
                    <a:pt x="126" y="42"/>
                  </a:cubicBezTo>
                  <a:cubicBezTo>
                    <a:pt x="126" y="42"/>
                    <a:pt x="126" y="41"/>
                    <a:pt x="126" y="41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4" y="42"/>
                    <a:pt x="123" y="42"/>
                    <a:pt x="123" y="42"/>
                  </a:cubicBezTo>
                  <a:cubicBezTo>
                    <a:pt x="124" y="42"/>
                    <a:pt x="126" y="42"/>
                    <a:pt x="127" y="43"/>
                  </a:cubicBezTo>
                  <a:cubicBezTo>
                    <a:pt x="128" y="43"/>
                    <a:pt x="128" y="42"/>
                    <a:pt x="129" y="42"/>
                  </a:cubicBezTo>
                  <a:cubicBezTo>
                    <a:pt x="129" y="42"/>
                    <a:pt x="129" y="42"/>
                    <a:pt x="129" y="42"/>
                  </a:cubicBezTo>
                  <a:cubicBezTo>
                    <a:pt x="129" y="42"/>
                    <a:pt x="129" y="42"/>
                    <a:pt x="128" y="42"/>
                  </a:cubicBezTo>
                  <a:close/>
                  <a:moveTo>
                    <a:pt x="123" y="40"/>
                  </a:moveTo>
                  <a:cubicBezTo>
                    <a:pt x="123" y="40"/>
                    <a:pt x="122" y="40"/>
                    <a:pt x="122" y="40"/>
                  </a:cubicBezTo>
                  <a:cubicBezTo>
                    <a:pt x="122" y="40"/>
                    <a:pt x="122" y="40"/>
                    <a:pt x="122" y="41"/>
                  </a:cubicBezTo>
                  <a:cubicBezTo>
                    <a:pt x="122" y="41"/>
                    <a:pt x="122" y="40"/>
                    <a:pt x="123" y="40"/>
                  </a:cubicBezTo>
                  <a:close/>
                  <a:moveTo>
                    <a:pt x="126" y="40"/>
                  </a:moveTo>
                  <a:cubicBezTo>
                    <a:pt x="126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4" y="41"/>
                    <a:pt x="124" y="40"/>
                    <a:pt x="123" y="40"/>
                  </a:cubicBezTo>
                  <a:cubicBezTo>
                    <a:pt x="123" y="40"/>
                    <a:pt x="124" y="40"/>
                    <a:pt x="124" y="41"/>
                  </a:cubicBezTo>
                  <a:cubicBezTo>
                    <a:pt x="124" y="40"/>
                    <a:pt x="125" y="41"/>
                    <a:pt x="125" y="41"/>
                  </a:cubicBezTo>
                  <a:cubicBezTo>
                    <a:pt x="125" y="41"/>
                    <a:pt x="126" y="41"/>
                    <a:pt x="126" y="40"/>
                  </a:cubicBezTo>
                  <a:close/>
                  <a:moveTo>
                    <a:pt x="130" y="42"/>
                  </a:moveTo>
                  <a:cubicBezTo>
                    <a:pt x="130" y="42"/>
                    <a:pt x="130" y="42"/>
                    <a:pt x="130" y="42"/>
                  </a:cubicBezTo>
                  <a:cubicBezTo>
                    <a:pt x="130" y="42"/>
                    <a:pt x="131" y="42"/>
                    <a:pt x="130" y="42"/>
                  </a:cubicBezTo>
                  <a:cubicBezTo>
                    <a:pt x="130" y="42"/>
                    <a:pt x="129" y="42"/>
                    <a:pt x="130" y="43"/>
                  </a:cubicBezTo>
                  <a:cubicBezTo>
                    <a:pt x="130" y="42"/>
                    <a:pt x="132" y="43"/>
                    <a:pt x="133" y="42"/>
                  </a:cubicBezTo>
                  <a:cubicBezTo>
                    <a:pt x="132" y="42"/>
                    <a:pt x="131" y="42"/>
                    <a:pt x="130" y="42"/>
                  </a:cubicBezTo>
                  <a:close/>
                  <a:moveTo>
                    <a:pt x="128" y="41"/>
                  </a:move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7" y="40"/>
                    <a:pt x="127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27" y="40"/>
                    <a:pt x="127" y="41"/>
                    <a:pt x="128" y="41"/>
                  </a:cubicBezTo>
                  <a:close/>
                  <a:moveTo>
                    <a:pt x="128" y="39"/>
                  </a:moveTo>
                  <a:cubicBezTo>
                    <a:pt x="128" y="39"/>
                    <a:pt x="127" y="39"/>
                    <a:pt x="127" y="39"/>
                  </a:cubicBezTo>
                  <a:cubicBezTo>
                    <a:pt x="127" y="39"/>
                    <a:pt x="128" y="39"/>
                    <a:pt x="128" y="39"/>
                  </a:cubicBezTo>
                  <a:close/>
                  <a:moveTo>
                    <a:pt x="127" y="42"/>
                  </a:move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2"/>
                  </a:cubicBezTo>
                  <a:close/>
                  <a:moveTo>
                    <a:pt x="122" y="42"/>
                  </a:moveTo>
                  <a:cubicBezTo>
                    <a:pt x="122" y="42"/>
                    <a:pt x="121" y="42"/>
                    <a:pt x="121" y="42"/>
                  </a:cubicBezTo>
                  <a:cubicBezTo>
                    <a:pt x="122" y="43"/>
                    <a:pt x="122" y="42"/>
                    <a:pt x="123" y="42"/>
                  </a:cubicBezTo>
                  <a:cubicBezTo>
                    <a:pt x="123" y="42"/>
                    <a:pt x="122" y="42"/>
                    <a:pt x="122" y="42"/>
                  </a:cubicBezTo>
                  <a:close/>
                  <a:moveTo>
                    <a:pt x="127" y="40"/>
                  </a:moveTo>
                  <a:cubicBezTo>
                    <a:pt x="127" y="41"/>
                    <a:pt x="127" y="41"/>
                    <a:pt x="127" y="41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7" y="41"/>
                    <a:pt x="127" y="41"/>
                    <a:pt x="127" y="40"/>
                  </a:cubicBezTo>
                  <a:close/>
                  <a:moveTo>
                    <a:pt x="136" y="26"/>
                  </a:moveTo>
                  <a:cubicBezTo>
                    <a:pt x="136" y="26"/>
                    <a:pt x="136" y="26"/>
                    <a:pt x="136" y="26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7" y="26"/>
                    <a:pt x="138" y="26"/>
                    <a:pt x="138" y="26"/>
                  </a:cubicBezTo>
                  <a:cubicBezTo>
                    <a:pt x="138" y="26"/>
                    <a:pt x="137" y="26"/>
                    <a:pt x="137" y="26"/>
                  </a:cubicBezTo>
                  <a:cubicBezTo>
                    <a:pt x="136" y="26"/>
                    <a:pt x="135" y="26"/>
                    <a:pt x="134" y="26"/>
                  </a:cubicBezTo>
                  <a:cubicBezTo>
                    <a:pt x="134" y="26"/>
                    <a:pt x="135" y="26"/>
                    <a:pt x="136" y="26"/>
                  </a:cubicBezTo>
                  <a:close/>
                  <a:moveTo>
                    <a:pt x="137" y="38"/>
                  </a:move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5" y="38"/>
                    <a:pt x="134" y="39"/>
                  </a:cubicBezTo>
                  <a:cubicBezTo>
                    <a:pt x="134" y="39"/>
                    <a:pt x="134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6" y="39"/>
                    <a:pt x="136" y="39"/>
                    <a:pt x="137" y="39"/>
                  </a:cubicBezTo>
                  <a:cubicBezTo>
                    <a:pt x="137" y="38"/>
                    <a:pt x="137" y="39"/>
                    <a:pt x="137" y="38"/>
                  </a:cubicBezTo>
                  <a:close/>
                  <a:moveTo>
                    <a:pt x="136" y="25"/>
                  </a:moveTo>
                  <a:cubicBezTo>
                    <a:pt x="136" y="25"/>
                    <a:pt x="135" y="24"/>
                    <a:pt x="135" y="25"/>
                  </a:cubicBezTo>
                  <a:cubicBezTo>
                    <a:pt x="135" y="25"/>
                    <a:pt x="135" y="25"/>
                    <a:pt x="136" y="25"/>
                  </a:cubicBezTo>
                  <a:cubicBezTo>
                    <a:pt x="136" y="25"/>
                    <a:pt x="136" y="25"/>
                    <a:pt x="136" y="25"/>
                  </a:cubicBezTo>
                  <a:close/>
                  <a:moveTo>
                    <a:pt x="137" y="35"/>
                  </a:moveTo>
                  <a:cubicBezTo>
                    <a:pt x="137" y="35"/>
                    <a:pt x="138" y="36"/>
                    <a:pt x="138" y="35"/>
                  </a:cubicBezTo>
                  <a:cubicBezTo>
                    <a:pt x="138" y="35"/>
                    <a:pt x="137" y="35"/>
                    <a:pt x="137" y="35"/>
                  </a:cubicBezTo>
                  <a:close/>
                  <a:moveTo>
                    <a:pt x="137" y="31"/>
                  </a:moveTo>
                  <a:cubicBezTo>
                    <a:pt x="137" y="31"/>
                    <a:pt x="138" y="32"/>
                    <a:pt x="138" y="31"/>
                  </a:cubicBezTo>
                  <a:cubicBezTo>
                    <a:pt x="138" y="31"/>
                    <a:pt x="137" y="31"/>
                    <a:pt x="137" y="31"/>
                  </a:cubicBezTo>
                  <a:close/>
                  <a:moveTo>
                    <a:pt x="138" y="28"/>
                  </a:moveTo>
                  <a:cubicBezTo>
                    <a:pt x="138" y="29"/>
                    <a:pt x="138" y="28"/>
                    <a:pt x="139" y="28"/>
                  </a:cubicBezTo>
                  <a:cubicBezTo>
                    <a:pt x="139" y="28"/>
                    <a:pt x="140" y="29"/>
                    <a:pt x="141" y="28"/>
                  </a:cubicBezTo>
                  <a:cubicBezTo>
                    <a:pt x="140" y="28"/>
                    <a:pt x="138" y="28"/>
                    <a:pt x="138" y="28"/>
                  </a:cubicBezTo>
                  <a:close/>
                  <a:moveTo>
                    <a:pt x="140" y="26"/>
                  </a:moveTo>
                  <a:cubicBezTo>
                    <a:pt x="140" y="26"/>
                    <a:pt x="140" y="26"/>
                    <a:pt x="140" y="26"/>
                  </a:cubicBezTo>
                  <a:cubicBezTo>
                    <a:pt x="140" y="27"/>
                    <a:pt x="140" y="27"/>
                    <a:pt x="140" y="26"/>
                  </a:cubicBezTo>
                  <a:close/>
                  <a:moveTo>
                    <a:pt x="133" y="28"/>
                  </a:moveTo>
                  <a:cubicBezTo>
                    <a:pt x="133" y="28"/>
                    <a:pt x="132" y="28"/>
                    <a:pt x="132" y="28"/>
                  </a:cubicBezTo>
                  <a:cubicBezTo>
                    <a:pt x="132" y="28"/>
                    <a:pt x="133" y="28"/>
                    <a:pt x="133" y="28"/>
                  </a:cubicBezTo>
                  <a:close/>
                  <a:moveTo>
                    <a:pt x="132" y="27"/>
                  </a:moveTo>
                  <a:cubicBezTo>
                    <a:pt x="132" y="27"/>
                    <a:pt x="132" y="28"/>
                    <a:pt x="132" y="27"/>
                  </a:cubicBezTo>
                  <a:cubicBezTo>
                    <a:pt x="132" y="27"/>
                    <a:pt x="132" y="27"/>
                    <a:pt x="132" y="27"/>
                  </a:cubicBezTo>
                  <a:close/>
                  <a:moveTo>
                    <a:pt x="135" y="28"/>
                  </a:moveTo>
                  <a:cubicBezTo>
                    <a:pt x="135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5" y="28"/>
                  </a:cubicBezTo>
                  <a:cubicBezTo>
                    <a:pt x="135" y="28"/>
                    <a:pt x="135" y="28"/>
                    <a:pt x="135" y="28"/>
                  </a:cubicBezTo>
                  <a:close/>
                  <a:moveTo>
                    <a:pt x="137" y="28"/>
                  </a:moveTo>
                  <a:cubicBezTo>
                    <a:pt x="137" y="28"/>
                    <a:pt x="137" y="28"/>
                    <a:pt x="138" y="28"/>
                  </a:cubicBezTo>
                  <a:cubicBezTo>
                    <a:pt x="138" y="27"/>
                    <a:pt x="137" y="27"/>
                    <a:pt x="137" y="28"/>
                  </a:cubicBezTo>
                  <a:close/>
                  <a:moveTo>
                    <a:pt x="124" y="42"/>
                  </a:moveTo>
                  <a:cubicBezTo>
                    <a:pt x="124" y="42"/>
                    <a:pt x="125" y="42"/>
                    <a:pt x="125" y="42"/>
                  </a:cubicBezTo>
                  <a:cubicBezTo>
                    <a:pt x="124" y="42"/>
                    <a:pt x="124" y="41"/>
                    <a:pt x="124" y="42"/>
                  </a:cubicBezTo>
                  <a:close/>
                  <a:moveTo>
                    <a:pt x="102" y="137"/>
                  </a:moveTo>
                  <a:cubicBezTo>
                    <a:pt x="102" y="138"/>
                    <a:pt x="103" y="138"/>
                    <a:pt x="103" y="138"/>
                  </a:cubicBezTo>
                  <a:cubicBezTo>
                    <a:pt x="103" y="137"/>
                    <a:pt x="103" y="138"/>
                    <a:pt x="102" y="137"/>
                  </a:cubicBezTo>
                  <a:close/>
                  <a:moveTo>
                    <a:pt x="104" y="139"/>
                  </a:moveTo>
                  <a:cubicBezTo>
                    <a:pt x="104" y="139"/>
                    <a:pt x="104" y="139"/>
                    <a:pt x="104" y="139"/>
                  </a:cubicBezTo>
                  <a:cubicBezTo>
                    <a:pt x="104" y="139"/>
                    <a:pt x="104" y="139"/>
                    <a:pt x="104" y="139"/>
                  </a:cubicBezTo>
                  <a:close/>
                  <a:moveTo>
                    <a:pt x="101" y="137"/>
                  </a:moveTo>
                  <a:cubicBezTo>
                    <a:pt x="102" y="137"/>
                    <a:pt x="102" y="137"/>
                    <a:pt x="102" y="137"/>
                  </a:cubicBezTo>
                  <a:cubicBezTo>
                    <a:pt x="102" y="137"/>
                    <a:pt x="102" y="137"/>
                    <a:pt x="101" y="137"/>
                  </a:cubicBezTo>
                  <a:close/>
                  <a:moveTo>
                    <a:pt x="104" y="137"/>
                  </a:moveTo>
                  <a:cubicBezTo>
                    <a:pt x="104" y="137"/>
                    <a:pt x="104" y="137"/>
                    <a:pt x="104" y="137"/>
                  </a:cubicBezTo>
                  <a:cubicBezTo>
                    <a:pt x="104" y="137"/>
                    <a:pt x="104" y="137"/>
                    <a:pt x="104" y="137"/>
                  </a:cubicBezTo>
                  <a:close/>
                  <a:moveTo>
                    <a:pt x="101" y="135"/>
                  </a:moveTo>
                  <a:cubicBezTo>
                    <a:pt x="101" y="135"/>
                    <a:pt x="100" y="135"/>
                    <a:pt x="100" y="135"/>
                  </a:cubicBezTo>
                  <a:cubicBezTo>
                    <a:pt x="100" y="135"/>
                    <a:pt x="100" y="135"/>
                    <a:pt x="100" y="136"/>
                  </a:cubicBezTo>
                  <a:cubicBezTo>
                    <a:pt x="100" y="135"/>
                    <a:pt x="101" y="136"/>
                    <a:pt x="101" y="135"/>
                  </a:cubicBezTo>
                  <a:cubicBezTo>
                    <a:pt x="101" y="136"/>
                    <a:pt x="101" y="135"/>
                    <a:pt x="101" y="135"/>
                  </a:cubicBezTo>
                  <a:close/>
                  <a:moveTo>
                    <a:pt x="112" y="137"/>
                  </a:moveTo>
                  <a:cubicBezTo>
                    <a:pt x="112" y="138"/>
                    <a:pt x="113" y="138"/>
                    <a:pt x="113" y="137"/>
                  </a:cubicBezTo>
                  <a:cubicBezTo>
                    <a:pt x="112" y="137"/>
                    <a:pt x="112" y="137"/>
                    <a:pt x="112" y="137"/>
                  </a:cubicBezTo>
                  <a:close/>
                  <a:moveTo>
                    <a:pt x="109" y="136"/>
                  </a:moveTo>
                  <a:cubicBezTo>
                    <a:pt x="109" y="136"/>
                    <a:pt x="109" y="136"/>
                    <a:pt x="109" y="136"/>
                  </a:cubicBezTo>
                  <a:cubicBezTo>
                    <a:pt x="109" y="136"/>
                    <a:pt x="109" y="136"/>
                    <a:pt x="109" y="136"/>
                  </a:cubicBezTo>
                  <a:close/>
                  <a:moveTo>
                    <a:pt x="99" y="139"/>
                  </a:moveTo>
                  <a:cubicBezTo>
                    <a:pt x="99" y="139"/>
                    <a:pt x="100" y="139"/>
                    <a:pt x="99" y="139"/>
                  </a:cubicBezTo>
                  <a:cubicBezTo>
                    <a:pt x="99" y="138"/>
                    <a:pt x="99" y="139"/>
                    <a:pt x="99" y="139"/>
                  </a:cubicBezTo>
                  <a:close/>
                  <a:moveTo>
                    <a:pt x="105" y="140"/>
                  </a:moveTo>
                  <a:cubicBezTo>
                    <a:pt x="105" y="140"/>
                    <a:pt x="105" y="141"/>
                    <a:pt x="105" y="141"/>
                  </a:cubicBezTo>
                  <a:cubicBezTo>
                    <a:pt x="105" y="140"/>
                    <a:pt x="105" y="140"/>
                    <a:pt x="105" y="140"/>
                  </a:cubicBezTo>
                  <a:close/>
                  <a:moveTo>
                    <a:pt x="104" y="139"/>
                  </a:moveTo>
                  <a:cubicBezTo>
                    <a:pt x="105" y="140"/>
                    <a:pt x="105" y="140"/>
                    <a:pt x="105" y="140"/>
                  </a:cubicBezTo>
                  <a:cubicBezTo>
                    <a:pt x="105" y="140"/>
                    <a:pt x="105" y="140"/>
                    <a:pt x="105" y="139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5" y="139"/>
                    <a:pt x="104" y="139"/>
                    <a:pt x="104" y="139"/>
                  </a:cubicBezTo>
                  <a:close/>
                  <a:moveTo>
                    <a:pt x="110" y="137"/>
                  </a:moveTo>
                  <a:cubicBezTo>
                    <a:pt x="111" y="137"/>
                    <a:pt x="111" y="137"/>
                    <a:pt x="111" y="137"/>
                  </a:cubicBezTo>
                  <a:cubicBezTo>
                    <a:pt x="111" y="137"/>
                    <a:pt x="111" y="137"/>
                    <a:pt x="111" y="136"/>
                  </a:cubicBezTo>
                  <a:cubicBezTo>
                    <a:pt x="111" y="136"/>
                    <a:pt x="111" y="136"/>
                    <a:pt x="110" y="136"/>
                  </a:cubicBezTo>
                  <a:cubicBezTo>
                    <a:pt x="111" y="136"/>
                    <a:pt x="110" y="136"/>
                    <a:pt x="110" y="137"/>
                  </a:cubicBezTo>
                  <a:close/>
                  <a:moveTo>
                    <a:pt x="85" y="144"/>
                  </a:moveTo>
                  <a:cubicBezTo>
                    <a:pt x="85" y="144"/>
                    <a:pt x="86" y="144"/>
                    <a:pt x="86" y="144"/>
                  </a:cubicBezTo>
                  <a:cubicBezTo>
                    <a:pt x="86" y="143"/>
                    <a:pt x="85" y="143"/>
                    <a:pt x="85" y="144"/>
                  </a:cubicBezTo>
                  <a:close/>
                  <a:moveTo>
                    <a:pt x="85" y="139"/>
                  </a:moveTo>
                  <a:cubicBezTo>
                    <a:pt x="85" y="138"/>
                    <a:pt x="85" y="139"/>
                    <a:pt x="84" y="139"/>
                  </a:cubicBezTo>
                  <a:cubicBezTo>
                    <a:pt x="84" y="139"/>
                    <a:pt x="84" y="139"/>
                    <a:pt x="85" y="139"/>
                  </a:cubicBezTo>
                  <a:cubicBezTo>
                    <a:pt x="85" y="139"/>
                    <a:pt x="85" y="139"/>
                    <a:pt x="85" y="139"/>
                  </a:cubicBezTo>
                  <a:close/>
                  <a:moveTo>
                    <a:pt x="86" y="141"/>
                  </a:moveTo>
                  <a:cubicBezTo>
                    <a:pt x="86" y="140"/>
                    <a:pt x="85" y="140"/>
                    <a:pt x="85" y="141"/>
                  </a:cubicBezTo>
                  <a:cubicBezTo>
                    <a:pt x="85" y="141"/>
                    <a:pt x="85" y="141"/>
                    <a:pt x="85" y="141"/>
                  </a:cubicBezTo>
                  <a:cubicBezTo>
                    <a:pt x="85" y="141"/>
                    <a:pt x="86" y="141"/>
                    <a:pt x="86" y="141"/>
                  </a:cubicBezTo>
                  <a:close/>
                  <a:moveTo>
                    <a:pt x="85" y="141"/>
                  </a:moveTo>
                  <a:cubicBezTo>
                    <a:pt x="84" y="141"/>
                    <a:pt x="84" y="141"/>
                    <a:pt x="83" y="141"/>
                  </a:cubicBezTo>
                  <a:cubicBezTo>
                    <a:pt x="83" y="141"/>
                    <a:pt x="83" y="140"/>
                    <a:pt x="83" y="140"/>
                  </a:cubicBezTo>
                  <a:cubicBezTo>
                    <a:pt x="83" y="140"/>
                    <a:pt x="82" y="140"/>
                    <a:pt x="82" y="140"/>
                  </a:cubicBezTo>
                  <a:cubicBezTo>
                    <a:pt x="82" y="140"/>
                    <a:pt x="82" y="140"/>
                    <a:pt x="81" y="140"/>
                  </a:cubicBezTo>
                  <a:cubicBezTo>
                    <a:pt x="81" y="140"/>
                    <a:pt x="81" y="140"/>
                    <a:pt x="81" y="141"/>
                  </a:cubicBezTo>
                  <a:cubicBezTo>
                    <a:pt x="82" y="140"/>
                    <a:pt x="83" y="141"/>
                    <a:pt x="83" y="141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4" y="142"/>
                    <a:pt x="85" y="141"/>
                    <a:pt x="85" y="142"/>
                  </a:cubicBezTo>
                  <a:cubicBezTo>
                    <a:pt x="85" y="141"/>
                    <a:pt x="85" y="141"/>
                    <a:pt x="85" y="141"/>
                  </a:cubicBezTo>
                  <a:close/>
                  <a:moveTo>
                    <a:pt x="88" y="140"/>
                  </a:moveTo>
                  <a:cubicBezTo>
                    <a:pt x="88" y="140"/>
                    <a:pt x="89" y="140"/>
                    <a:pt x="89" y="140"/>
                  </a:cubicBezTo>
                  <a:cubicBezTo>
                    <a:pt x="89" y="140"/>
                    <a:pt x="88" y="140"/>
                    <a:pt x="88" y="140"/>
                  </a:cubicBezTo>
                  <a:close/>
                  <a:moveTo>
                    <a:pt x="93" y="139"/>
                  </a:moveTo>
                  <a:cubicBezTo>
                    <a:pt x="93" y="139"/>
                    <a:pt x="93" y="139"/>
                    <a:pt x="93" y="139"/>
                  </a:cubicBezTo>
                  <a:cubicBezTo>
                    <a:pt x="93" y="139"/>
                    <a:pt x="93" y="139"/>
                    <a:pt x="93" y="139"/>
                  </a:cubicBezTo>
                  <a:close/>
                  <a:moveTo>
                    <a:pt x="92" y="139"/>
                  </a:moveTo>
                  <a:cubicBezTo>
                    <a:pt x="92" y="140"/>
                    <a:pt x="93" y="140"/>
                    <a:pt x="94" y="140"/>
                  </a:cubicBezTo>
                  <a:cubicBezTo>
                    <a:pt x="94" y="140"/>
                    <a:pt x="93" y="140"/>
                    <a:pt x="93" y="140"/>
                  </a:cubicBezTo>
                  <a:cubicBezTo>
                    <a:pt x="93" y="139"/>
                    <a:pt x="92" y="139"/>
                    <a:pt x="92" y="139"/>
                  </a:cubicBezTo>
                  <a:close/>
                  <a:moveTo>
                    <a:pt x="98" y="139"/>
                  </a:moveTo>
                  <a:cubicBezTo>
                    <a:pt x="98" y="139"/>
                    <a:pt x="98" y="139"/>
                    <a:pt x="98" y="139"/>
                  </a:cubicBezTo>
                  <a:cubicBezTo>
                    <a:pt x="98" y="139"/>
                    <a:pt x="98" y="139"/>
                    <a:pt x="99" y="139"/>
                  </a:cubicBezTo>
                  <a:cubicBezTo>
                    <a:pt x="99" y="139"/>
                    <a:pt x="98" y="139"/>
                    <a:pt x="98" y="139"/>
                  </a:cubicBezTo>
                  <a:close/>
                  <a:moveTo>
                    <a:pt x="93" y="142"/>
                  </a:moveTo>
                  <a:cubicBezTo>
                    <a:pt x="93" y="142"/>
                    <a:pt x="93" y="142"/>
                    <a:pt x="94" y="142"/>
                  </a:cubicBezTo>
                  <a:cubicBezTo>
                    <a:pt x="94" y="142"/>
                    <a:pt x="93" y="142"/>
                    <a:pt x="93" y="142"/>
                  </a:cubicBezTo>
                  <a:close/>
                  <a:moveTo>
                    <a:pt x="99" y="138"/>
                  </a:moveTo>
                  <a:cubicBezTo>
                    <a:pt x="98" y="138"/>
                    <a:pt x="99" y="138"/>
                    <a:pt x="99" y="138"/>
                  </a:cubicBezTo>
                  <a:cubicBezTo>
                    <a:pt x="99" y="138"/>
                    <a:pt x="99" y="138"/>
                    <a:pt x="99" y="138"/>
                  </a:cubicBezTo>
                  <a:close/>
                  <a:moveTo>
                    <a:pt x="108" y="41"/>
                  </a:moveTo>
                  <a:cubicBezTo>
                    <a:pt x="108" y="41"/>
                    <a:pt x="108" y="41"/>
                    <a:pt x="109" y="41"/>
                  </a:cubicBezTo>
                  <a:cubicBezTo>
                    <a:pt x="109" y="41"/>
                    <a:pt x="108" y="41"/>
                    <a:pt x="108" y="41"/>
                  </a:cubicBezTo>
                  <a:close/>
                  <a:moveTo>
                    <a:pt x="108" y="66"/>
                  </a:moveTo>
                  <a:cubicBezTo>
                    <a:pt x="108" y="66"/>
                    <a:pt x="107" y="66"/>
                    <a:pt x="107" y="66"/>
                  </a:cubicBezTo>
                  <a:cubicBezTo>
                    <a:pt x="108" y="66"/>
                    <a:pt x="108" y="67"/>
                    <a:pt x="108" y="66"/>
                  </a:cubicBezTo>
                  <a:close/>
                  <a:moveTo>
                    <a:pt x="113" y="66"/>
                  </a:moveTo>
                  <a:cubicBezTo>
                    <a:pt x="112" y="66"/>
                    <a:pt x="111" y="65"/>
                    <a:pt x="110" y="65"/>
                  </a:cubicBezTo>
                  <a:cubicBezTo>
                    <a:pt x="111" y="66"/>
                    <a:pt x="112" y="66"/>
                    <a:pt x="112" y="66"/>
                  </a:cubicBezTo>
                  <a:cubicBezTo>
                    <a:pt x="112" y="66"/>
                    <a:pt x="113" y="66"/>
                    <a:pt x="113" y="66"/>
                  </a:cubicBezTo>
                  <a:close/>
                  <a:moveTo>
                    <a:pt x="115" y="45"/>
                  </a:moveTo>
                  <a:cubicBezTo>
                    <a:pt x="113" y="44"/>
                    <a:pt x="112" y="44"/>
                    <a:pt x="111" y="44"/>
                  </a:cubicBezTo>
                  <a:cubicBezTo>
                    <a:pt x="112" y="45"/>
                    <a:pt x="114" y="45"/>
                    <a:pt x="115" y="45"/>
                  </a:cubicBezTo>
                  <a:close/>
                  <a:moveTo>
                    <a:pt x="109" y="44"/>
                  </a:moveTo>
                  <a:cubicBezTo>
                    <a:pt x="109" y="44"/>
                    <a:pt x="109" y="44"/>
                    <a:pt x="109" y="44"/>
                  </a:cubicBezTo>
                  <a:cubicBezTo>
                    <a:pt x="109" y="44"/>
                    <a:pt x="109" y="44"/>
                    <a:pt x="109" y="44"/>
                  </a:cubicBezTo>
                  <a:cubicBezTo>
                    <a:pt x="109" y="44"/>
                    <a:pt x="109" y="44"/>
                    <a:pt x="109" y="44"/>
                  </a:cubicBezTo>
                  <a:close/>
                  <a:moveTo>
                    <a:pt x="108" y="63"/>
                  </a:moveTo>
                  <a:cubicBezTo>
                    <a:pt x="109" y="63"/>
                    <a:pt x="109" y="63"/>
                    <a:pt x="109" y="63"/>
                  </a:cubicBezTo>
                  <a:cubicBezTo>
                    <a:pt x="109" y="63"/>
                    <a:pt x="108" y="63"/>
                    <a:pt x="108" y="63"/>
                  </a:cubicBezTo>
                  <a:close/>
                  <a:moveTo>
                    <a:pt x="121" y="40"/>
                  </a:moveTo>
                  <a:cubicBezTo>
                    <a:pt x="121" y="40"/>
                    <a:pt x="121" y="40"/>
                    <a:pt x="121" y="40"/>
                  </a:cubicBezTo>
                  <a:cubicBezTo>
                    <a:pt x="121" y="40"/>
                    <a:pt x="120" y="40"/>
                    <a:pt x="120" y="40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41"/>
                    <a:pt x="121" y="40"/>
                    <a:pt x="121" y="41"/>
                  </a:cubicBezTo>
                  <a:cubicBezTo>
                    <a:pt x="121" y="41"/>
                    <a:pt x="121" y="41"/>
                    <a:pt x="121" y="40"/>
                  </a:cubicBezTo>
                  <a:cubicBezTo>
                    <a:pt x="121" y="40"/>
                    <a:pt x="121" y="40"/>
                    <a:pt x="121" y="40"/>
                  </a:cubicBezTo>
                  <a:close/>
                  <a:moveTo>
                    <a:pt x="114" y="41"/>
                  </a:moveTo>
                  <a:cubicBezTo>
                    <a:pt x="113" y="41"/>
                    <a:pt x="114" y="41"/>
                    <a:pt x="113" y="42"/>
                  </a:cubicBezTo>
                  <a:cubicBezTo>
                    <a:pt x="114" y="42"/>
                    <a:pt x="114" y="41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lose/>
                  <a:moveTo>
                    <a:pt x="112" y="40"/>
                  </a:moveTo>
                  <a:cubicBezTo>
                    <a:pt x="112" y="40"/>
                    <a:pt x="112" y="40"/>
                    <a:pt x="112" y="40"/>
                  </a:cubicBezTo>
                  <a:cubicBezTo>
                    <a:pt x="112" y="40"/>
                    <a:pt x="112" y="39"/>
                    <a:pt x="113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2" y="39"/>
                    <a:pt x="112" y="40"/>
                    <a:pt x="112" y="40"/>
                  </a:cubicBezTo>
                  <a:close/>
                  <a:moveTo>
                    <a:pt x="119" y="39"/>
                  </a:moveTo>
                  <a:cubicBezTo>
                    <a:pt x="119" y="40"/>
                    <a:pt x="119" y="40"/>
                    <a:pt x="119" y="40"/>
                  </a:cubicBezTo>
                  <a:cubicBezTo>
                    <a:pt x="119" y="41"/>
                    <a:pt x="119" y="40"/>
                    <a:pt x="118" y="40"/>
                  </a:cubicBezTo>
                  <a:cubicBezTo>
                    <a:pt x="118" y="41"/>
                    <a:pt x="117" y="40"/>
                    <a:pt x="116" y="40"/>
                  </a:cubicBezTo>
                  <a:cubicBezTo>
                    <a:pt x="116" y="40"/>
                    <a:pt x="115" y="40"/>
                    <a:pt x="115" y="40"/>
                  </a:cubicBezTo>
                  <a:cubicBezTo>
                    <a:pt x="115" y="40"/>
                    <a:pt x="115" y="40"/>
                    <a:pt x="116" y="40"/>
                  </a:cubicBezTo>
                  <a:cubicBezTo>
                    <a:pt x="116" y="39"/>
                    <a:pt x="117" y="39"/>
                    <a:pt x="118" y="39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9" y="40"/>
                    <a:pt x="119" y="40"/>
                    <a:pt x="119" y="39"/>
                  </a:cubicBezTo>
                  <a:cubicBezTo>
                    <a:pt x="119" y="39"/>
                    <a:pt x="119" y="39"/>
                    <a:pt x="119" y="39"/>
                  </a:cubicBezTo>
                  <a:close/>
                  <a:moveTo>
                    <a:pt x="117" y="39"/>
                  </a:moveTo>
                  <a:cubicBezTo>
                    <a:pt x="117" y="39"/>
                    <a:pt x="116" y="40"/>
                    <a:pt x="116" y="40"/>
                  </a:cubicBezTo>
                  <a:cubicBezTo>
                    <a:pt x="116" y="40"/>
                    <a:pt x="117" y="40"/>
                    <a:pt x="117" y="40"/>
                  </a:cubicBezTo>
                  <a:cubicBezTo>
                    <a:pt x="117" y="40"/>
                    <a:pt x="117" y="40"/>
                    <a:pt x="117" y="39"/>
                  </a:cubicBezTo>
                  <a:close/>
                  <a:moveTo>
                    <a:pt x="114" y="39"/>
                  </a:moveTo>
                  <a:cubicBezTo>
                    <a:pt x="114" y="39"/>
                    <a:pt x="113" y="40"/>
                    <a:pt x="113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3" y="40"/>
                    <a:pt x="113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4" y="39"/>
                  </a:cubicBezTo>
                  <a:cubicBezTo>
                    <a:pt x="114" y="40"/>
                    <a:pt x="114" y="39"/>
                    <a:pt x="114" y="39"/>
                  </a:cubicBezTo>
                  <a:close/>
                  <a:moveTo>
                    <a:pt x="113" y="138"/>
                  </a:moveTo>
                  <a:cubicBezTo>
                    <a:pt x="113" y="138"/>
                    <a:pt x="113" y="138"/>
                    <a:pt x="114" y="138"/>
                  </a:cubicBezTo>
                  <a:cubicBezTo>
                    <a:pt x="114" y="138"/>
                    <a:pt x="114" y="138"/>
                    <a:pt x="113" y="138"/>
                  </a:cubicBezTo>
                  <a:close/>
                  <a:moveTo>
                    <a:pt x="108" y="68"/>
                  </a:moveTo>
                  <a:cubicBezTo>
                    <a:pt x="107" y="68"/>
                    <a:pt x="107" y="68"/>
                    <a:pt x="106" y="67"/>
                  </a:cubicBezTo>
                  <a:cubicBezTo>
                    <a:pt x="106" y="68"/>
                    <a:pt x="107" y="68"/>
                    <a:pt x="108" y="68"/>
                  </a:cubicBezTo>
                  <a:close/>
                  <a:moveTo>
                    <a:pt x="110" y="61"/>
                  </a:moveTo>
                  <a:cubicBezTo>
                    <a:pt x="110" y="61"/>
                    <a:pt x="112" y="61"/>
                    <a:pt x="112" y="61"/>
                  </a:cubicBezTo>
                  <a:cubicBezTo>
                    <a:pt x="111" y="61"/>
                    <a:pt x="110" y="61"/>
                    <a:pt x="109" y="61"/>
                  </a:cubicBezTo>
                  <a:cubicBezTo>
                    <a:pt x="109" y="61"/>
                    <a:pt x="110" y="61"/>
                    <a:pt x="110" y="61"/>
                  </a:cubicBezTo>
                  <a:close/>
                  <a:moveTo>
                    <a:pt x="111" y="67"/>
                  </a:moveTo>
                  <a:cubicBezTo>
                    <a:pt x="111" y="67"/>
                    <a:pt x="111" y="67"/>
                    <a:pt x="111" y="67"/>
                  </a:cubicBezTo>
                  <a:cubicBezTo>
                    <a:pt x="110" y="67"/>
                    <a:pt x="109" y="67"/>
                    <a:pt x="107" y="67"/>
                  </a:cubicBezTo>
                  <a:cubicBezTo>
                    <a:pt x="107" y="67"/>
                    <a:pt x="106" y="66"/>
                    <a:pt x="106" y="67"/>
                  </a:cubicBezTo>
                  <a:cubicBezTo>
                    <a:pt x="108" y="68"/>
                    <a:pt x="109" y="67"/>
                    <a:pt x="111" y="67"/>
                  </a:cubicBezTo>
                  <a:close/>
                  <a:moveTo>
                    <a:pt x="109" y="61"/>
                  </a:moveTo>
                  <a:cubicBezTo>
                    <a:pt x="108" y="61"/>
                    <a:pt x="108" y="61"/>
                    <a:pt x="108" y="61"/>
                  </a:cubicBezTo>
                  <a:cubicBezTo>
                    <a:pt x="108" y="61"/>
                    <a:pt x="109" y="61"/>
                    <a:pt x="109" y="61"/>
                  </a:cubicBezTo>
                  <a:close/>
                  <a:moveTo>
                    <a:pt x="113" y="138"/>
                  </a:moveTo>
                  <a:cubicBezTo>
                    <a:pt x="113" y="138"/>
                    <a:pt x="113" y="138"/>
                    <a:pt x="113" y="138"/>
                  </a:cubicBezTo>
                  <a:cubicBezTo>
                    <a:pt x="113" y="138"/>
                    <a:pt x="113" y="138"/>
                    <a:pt x="113" y="138"/>
                  </a:cubicBezTo>
                  <a:close/>
                  <a:moveTo>
                    <a:pt x="107" y="66"/>
                  </a:moveTo>
                  <a:cubicBezTo>
                    <a:pt x="107" y="66"/>
                    <a:pt x="106" y="66"/>
                    <a:pt x="106" y="66"/>
                  </a:cubicBezTo>
                  <a:cubicBezTo>
                    <a:pt x="106" y="66"/>
                    <a:pt x="107" y="67"/>
                    <a:pt x="107" y="66"/>
                  </a:cubicBezTo>
                  <a:close/>
                  <a:moveTo>
                    <a:pt x="109" y="44"/>
                  </a:moveTo>
                  <a:cubicBezTo>
                    <a:pt x="110" y="44"/>
                    <a:pt x="110" y="45"/>
                    <a:pt x="111" y="44"/>
                  </a:cubicBezTo>
                  <a:cubicBezTo>
                    <a:pt x="110" y="44"/>
                    <a:pt x="110" y="44"/>
                    <a:pt x="109" y="44"/>
                  </a:cubicBezTo>
                  <a:close/>
                  <a:moveTo>
                    <a:pt x="107" y="44"/>
                  </a:moveTo>
                  <a:cubicBezTo>
                    <a:pt x="107" y="44"/>
                    <a:pt x="108" y="44"/>
                    <a:pt x="108" y="44"/>
                  </a:cubicBezTo>
                  <a:cubicBezTo>
                    <a:pt x="108" y="44"/>
                    <a:pt x="107" y="44"/>
                    <a:pt x="107" y="44"/>
                  </a:cubicBezTo>
                  <a:close/>
                  <a:moveTo>
                    <a:pt x="111" y="39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10" y="39"/>
                    <a:pt x="110" y="39"/>
                    <a:pt x="111" y="39"/>
                  </a:cubicBezTo>
                  <a:close/>
                  <a:moveTo>
                    <a:pt x="110" y="41"/>
                  </a:moveTo>
                  <a:cubicBezTo>
                    <a:pt x="110" y="41"/>
                    <a:pt x="110" y="41"/>
                    <a:pt x="110" y="41"/>
                  </a:cubicBezTo>
                  <a:cubicBezTo>
                    <a:pt x="110" y="41"/>
                    <a:pt x="110" y="40"/>
                    <a:pt x="110" y="41"/>
                  </a:cubicBezTo>
                  <a:close/>
                  <a:moveTo>
                    <a:pt x="18" y="184"/>
                  </a:moveTo>
                  <a:cubicBezTo>
                    <a:pt x="17" y="184"/>
                    <a:pt x="17" y="184"/>
                    <a:pt x="17" y="184"/>
                  </a:cubicBezTo>
                  <a:cubicBezTo>
                    <a:pt x="17" y="184"/>
                    <a:pt x="17" y="184"/>
                    <a:pt x="18" y="184"/>
                  </a:cubicBezTo>
                  <a:cubicBezTo>
                    <a:pt x="17" y="184"/>
                    <a:pt x="18" y="184"/>
                    <a:pt x="18" y="184"/>
                  </a:cubicBezTo>
                  <a:close/>
                  <a:moveTo>
                    <a:pt x="17" y="182"/>
                  </a:moveTo>
                  <a:cubicBezTo>
                    <a:pt x="17" y="181"/>
                    <a:pt x="17" y="181"/>
                    <a:pt x="17" y="181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7" y="182"/>
                    <a:pt x="17" y="182"/>
                    <a:pt x="17" y="182"/>
                  </a:cubicBezTo>
                  <a:close/>
                  <a:moveTo>
                    <a:pt x="115" y="135"/>
                  </a:moveTo>
                  <a:cubicBezTo>
                    <a:pt x="115" y="135"/>
                    <a:pt x="116" y="135"/>
                    <a:pt x="116" y="135"/>
                  </a:cubicBezTo>
                  <a:cubicBezTo>
                    <a:pt x="116" y="135"/>
                    <a:pt x="116" y="135"/>
                    <a:pt x="115" y="135"/>
                  </a:cubicBezTo>
                  <a:close/>
                  <a:moveTo>
                    <a:pt x="117" y="45"/>
                  </a:moveTo>
                  <a:cubicBezTo>
                    <a:pt x="117" y="45"/>
                    <a:pt x="119" y="45"/>
                    <a:pt x="119" y="45"/>
                  </a:cubicBezTo>
                  <a:cubicBezTo>
                    <a:pt x="119" y="45"/>
                    <a:pt x="118" y="45"/>
                    <a:pt x="117" y="45"/>
                  </a:cubicBezTo>
                  <a:close/>
                  <a:moveTo>
                    <a:pt x="115" y="45"/>
                  </a:moveTo>
                  <a:cubicBezTo>
                    <a:pt x="115" y="45"/>
                    <a:pt x="116" y="45"/>
                    <a:pt x="116" y="45"/>
                  </a:cubicBezTo>
                  <a:cubicBezTo>
                    <a:pt x="116" y="45"/>
                    <a:pt x="115" y="45"/>
                    <a:pt x="115" y="45"/>
                  </a:cubicBezTo>
                  <a:close/>
                  <a:moveTo>
                    <a:pt x="116" y="45"/>
                  </a:moveTo>
                  <a:cubicBezTo>
                    <a:pt x="116" y="45"/>
                    <a:pt x="117" y="45"/>
                    <a:pt x="117" y="45"/>
                  </a:cubicBezTo>
                  <a:cubicBezTo>
                    <a:pt x="117" y="45"/>
                    <a:pt x="116" y="44"/>
                    <a:pt x="116" y="45"/>
                  </a:cubicBezTo>
                  <a:close/>
                  <a:moveTo>
                    <a:pt x="115" y="42"/>
                  </a:moveTo>
                  <a:cubicBezTo>
                    <a:pt x="115" y="42"/>
                    <a:pt x="115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8" name="Freeform 6">
              <a:extLst>
                <a:ext uri="{FF2B5EF4-FFF2-40B4-BE49-F238E27FC236}">
                  <a16:creationId xmlns:a16="http://schemas.microsoft.com/office/drawing/2014/main" id="{B6BA683B-1282-4B03-B9A1-0AF3F8187A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22176" y="1736051"/>
              <a:ext cx="6769824" cy="5121949"/>
            </a:xfrm>
            <a:custGeom>
              <a:avLst/>
              <a:gdLst>
                <a:gd name="T0" fmla="*/ 168 w 182"/>
                <a:gd name="T1" fmla="*/ 8 h 138"/>
                <a:gd name="T2" fmla="*/ 157 w 182"/>
                <a:gd name="T3" fmla="*/ 19 h 138"/>
                <a:gd name="T4" fmla="*/ 147 w 182"/>
                <a:gd name="T5" fmla="*/ 16 h 138"/>
                <a:gd name="T6" fmla="*/ 135 w 182"/>
                <a:gd name="T7" fmla="*/ 19 h 138"/>
                <a:gd name="T8" fmla="*/ 127 w 182"/>
                <a:gd name="T9" fmla="*/ 38 h 138"/>
                <a:gd name="T10" fmla="*/ 124 w 182"/>
                <a:gd name="T11" fmla="*/ 41 h 138"/>
                <a:gd name="T12" fmla="*/ 107 w 182"/>
                <a:gd name="T13" fmla="*/ 37 h 138"/>
                <a:gd name="T14" fmla="*/ 70 w 182"/>
                <a:gd name="T15" fmla="*/ 30 h 138"/>
                <a:gd name="T16" fmla="*/ 74 w 182"/>
                <a:gd name="T17" fmla="*/ 47 h 138"/>
                <a:gd name="T18" fmla="*/ 92 w 182"/>
                <a:gd name="T19" fmla="*/ 61 h 138"/>
                <a:gd name="T20" fmla="*/ 72 w 182"/>
                <a:gd name="T21" fmla="*/ 62 h 138"/>
                <a:gd name="T22" fmla="*/ 73 w 182"/>
                <a:gd name="T23" fmla="*/ 73 h 138"/>
                <a:gd name="T24" fmla="*/ 65 w 182"/>
                <a:gd name="T25" fmla="*/ 88 h 138"/>
                <a:gd name="T26" fmla="*/ 46 w 182"/>
                <a:gd name="T27" fmla="*/ 91 h 138"/>
                <a:gd name="T28" fmla="*/ 44 w 182"/>
                <a:gd name="T29" fmla="*/ 94 h 138"/>
                <a:gd name="T30" fmla="*/ 34 w 182"/>
                <a:gd name="T31" fmla="*/ 100 h 138"/>
                <a:gd name="T32" fmla="*/ 33 w 182"/>
                <a:gd name="T33" fmla="*/ 106 h 138"/>
                <a:gd name="T34" fmla="*/ 33 w 182"/>
                <a:gd name="T35" fmla="*/ 107 h 138"/>
                <a:gd name="T36" fmla="*/ 26 w 182"/>
                <a:gd name="T37" fmla="*/ 110 h 138"/>
                <a:gd name="T38" fmla="*/ 14 w 182"/>
                <a:gd name="T39" fmla="*/ 111 h 138"/>
                <a:gd name="T40" fmla="*/ 33 w 182"/>
                <a:gd name="T41" fmla="*/ 117 h 138"/>
                <a:gd name="T42" fmla="*/ 37 w 182"/>
                <a:gd name="T43" fmla="*/ 120 h 138"/>
                <a:gd name="T44" fmla="*/ 25 w 182"/>
                <a:gd name="T45" fmla="*/ 124 h 138"/>
                <a:gd name="T46" fmla="*/ 14 w 182"/>
                <a:gd name="T47" fmla="*/ 126 h 138"/>
                <a:gd name="T48" fmla="*/ 20 w 182"/>
                <a:gd name="T49" fmla="*/ 130 h 138"/>
                <a:gd name="T50" fmla="*/ 29 w 182"/>
                <a:gd name="T51" fmla="*/ 135 h 138"/>
                <a:gd name="T52" fmla="*/ 28 w 182"/>
                <a:gd name="T53" fmla="*/ 137 h 138"/>
                <a:gd name="T54" fmla="*/ 23 w 182"/>
                <a:gd name="T55" fmla="*/ 114 h 138"/>
                <a:gd name="T56" fmla="*/ 31 w 182"/>
                <a:gd name="T57" fmla="*/ 125 h 138"/>
                <a:gd name="T58" fmla="*/ 39 w 182"/>
                <a:gd name="T59" fmla="*/ 120 h 138"/>
                <a:gd name="T60" fmla="*/ 45 w 182"/>
                <a:gd name="T61" fmla="*/ 106 h 138"/>
                <a:gd name="T62" fmla="*/ 46 w 182"/>
                <a:gd name="T63" fmla="*/ 121 h 138"/>
                <a:gd name="T64" fmla="*/ 64 w 182"/>
                <a:gd name="T65" fmla="*/ 88 h 138"/>
                <a:gd name="T66" fmla="*/ 140 w 182"/>
                <a:gd name="T67" fmla="*/ 32 h 138"/>
                <a:gd name="T68" fmla="*/ 117 w 182"/>
                <a:gd name="T69" fmla="*/ 39 h 138"/>
                <a:gd name="T70" fmla="*/ 118 w 182"/>
                <a:gd name="T71" fmla="*/ 38 h 138"/>
                <a:gd name="T72" fmla="*/ 98 w 182"/>
                <a:gd name="T73" fmla="*/ 33 h 138"/>
                <a:gd name="T74" fmla="*/ 108 w 182"/>
                <a:gd name="T75" fmla="*/ 34 h 138"/>
                <a:gd name="T76" fmla="*/ 80 w 182"/>
                <a:gd name="T77" fmla="*/ 24 h 138"/>
                <a:gd name="T78" fmla="*/ 112 w 182"/>
                <a:gd name="T79" fmla="*/ 35 h 138"/>
                <a:gd name="T80" fmla="*/ 79 w 182"/>
                <a:gd name="T81" fmla="*/ 57 h 138"/>
                <a:gd name="T82" fmla="*/ 122 w 182"/>
                <a:gd name="T83" fmla="*/ 40 h 138"/>
                <a:gd name="T84" fmla="*/ 37 w 182"/>
                <a:gd name="T85" fmla="*/ 90 h 138"/>
                <a:gd name="T86" fmla="*/ 58 w 182"/>
                <a:gd name="T87" fmla="*/ 91 h 138"/>
                <a:gd name="T88" fmla="*/ 40 w 182"/>
                <a:gd name="T89" fmla="*/ 106 h 138"/>
                <a:gd name="T90" fmla="*/ 22 w 182"/>
                <a:gd name="T91" fmla="*/ 106 h 138"/>
                <a:gd name="T92" fmla="*/ 27 w 182"/>
                <a:gd name="T93" fmla="*/ 109 h 138"/>
                <a:gd name="T94" fmla="*/ 28 w 182"/>
                <a:gd name="T95" fmla="*/ 88 h 138"/>
                <a:gd name="T96" fmla="*/ 18 w 182"/>
                <a:gd name="T97" fmla="*/ 108 h 138"/>
                <a:gd name="T98" fmla="*/ 9 w 182"/>
                <a:gd name="T99" fmla="*/ 117 h 138"/>
                <a:gd name="T100" fmla="*/ 11 w 182"/>
                <a:gd name="T101" fmla="*/ 133 h 138"/>
                <a:gd name="T102" fmla="*/ 17 w 182"/>
                <a:gd name="T103" fmla="*/ 137 h 138"/>
                <a:gd name="T104" fmla="*/ 19 w 182"/>
                <a:gd name="T105" fmla="*/ 136 h 138"/>
                <a:gd name="T106" fmla="*/ 11 w 182"/>
                <a:gd name="T107" fmla="*/ 114 h 138"/>
                <a:gd name="T108" fmla="*/ 30 w 182"/>
                <a:gd name="T109" fmla="*/ 118 h 138"/>
                <a:gd name="T110" fmla="*/ 31 w 182"/>
                <a:gd name="T111" fmla="*/ 118 h 138"/>
                <a:gd name="T112" fmla="*/ 23 w 182"/>
                <a:gd name="T113" fmla="*/ 132 h 138"/>
                <a:gd name="T114" fmla="*/ 23 w 182"/>
                <a:gd name="T115" fmla="*/ 118 h 138"/>
                <a:gd name="T116" fmla="*/ 14 w 182"/>
                <a:gd name="T117" fmla="*/ 119 h 138"/>
                <a:gd name="T118" fmla="*/ 2 w 182"/>
                <a:gd name="T119" fmla="*/ 104 h 138"/>
                <a:gd name="T120" fmla="*/ 23 w 182"/>
                <a:gd name="T121" fmla="*/ 126 h 138"/>
                <a:gd name="T122" fmla="*/ 15 w 182"/>
                <a:gd name="T123" fmla="*/ 124 h 138"/>
                <a:gd name="T124" fmla="*/ 18 w 182"/>
                <a:gd name="T125" fmla="*/ 11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2" h="138">
                  <a:moveTo>
                    <a:pt x="181" y="6"/>
                  </a:moveTo>
                  <a:cubicBezTo>
                    <a:pt x="181" y="6"/>
                    <a:pt x="181" y="6"/>
                    <a:pt x="181" y="6"/>
                  </a:cubicBezTo>
                  <a:cubicBezTo>
                    <a:pt x="181" y="5"/>
                    <a:pt x="180" y="4"/>
                    <a:pt x="179" y="4"/>
                  </a:cubicBezTo>
                  <a:cubicBezTo>
                    <a:pt x="178" y="3"/>
                    <a:pt x="177" y="3"/>
                    <a:pt x="176" y="2"/>
                  </a:cubicBezTo>
                  <a:cubicBezTo>
                    <a:pt x="175" y="1"/>
                    <a:pt x="174" y="1"/>
                    <a:pt x="172" y="0"/>
                  </a:cubicBezTo>
                  <a:cubicBezTo>
                    <a:pt x="172" y="1"/>
                    <a:pt x="173" y="1"/>
                    <a:pt x="173" y="1"/>
                  </a:cubicBezTo>
                  <a:cubicBezTo>
                    <a:pt x="172" y="1"/>
                    <a:pt x="172" y="2"/>
                    <a:pt x="172" y="2"/>
                  </a:cubicBezTo>
                  <a:cubicBezTo>
                    <a:pt x="172" y="2"/>
                    <a:pt x="173" y="3"/>
                    <a:pt x="173" y="3"/>
                  </a:cubicBezTo>
                  <a:cubicBezTo>
                    <a:pt x="173" y="7"/>
                    <a:pt x="174" y="10"/>
                    <a:pt x="175" y="13"/>
                  </a:cubicBezTo>
                  <a:cubicBezTo>
                    <a:pt x="174" y="14"/>
                    <a:pt x="176" y="16"/>
                    <a:pt x="175" y="17"/>
                  </a:cubicBezTo>
                  <a:cubicBezTo>
                    <a:pt x="175" y="17"/>
                    <a:pt x="175" y="15"/>
                    <a:pt x="174" y="15"/>
                  </a:cubicBezTo>
                  <a:cubicBezTo>
                    <a:pt x="173" y="13"/>
                    <a:pt x="172" y="12"/>
                    <a:pt x="172" y="10"/>
                  </a:cubicBezTo>
                  <a:cubicBezTo>
                    <a:pt x="171" y="9"/>
                    <a:pt x="171" y="8"/>
                    <a:pt x="171" y="7"/>
                  </a:cubicBezTo>
                  <a:cubicBezTo>
                    <a:pt x="171" y="6"/>
                    <a:pt x="170" y="5"/>
                    <a:pt x="170" y="4"/>
                  </a:cubicBezTo>
                  <a:cubicBezTo>
                    <a:pt x="169" y="5"/>
                    <a:pt x="169" y="4"/>
                    <a:pt x="169" y="4"/>
                  </a:cubicBezTo>
                  <a:cubicBezTo>
                    <a:pt x="169" y="5"/>
                    <a:pt x="170" y="6"/>
                    <a:pt x="170" y="6"/>
                  </a:cubicBezTo>
                  <a:cubicBezTo>
                    <a:pt x="170" y="7"/>
                    <a:pt x="171" y="8"/>
                    <a:pt x="171" y="9"/>
                  </a:cubicBezTo>
                  <a:cubicBezTo>
                    <a:pt x="171" y="9"/>
                    <a:pt x="171" y="10"/>
                    <a:pt x="171" y="10"/>
                  </a:cubicBezTo>
                  <a:cubicBezTo>
                    <a:pt x="171" y="10"/>
                    <a:pt x="171" y="10"/>
                    <a:pt x="171" y="10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170" y="9"/>
                    <a:pt x="170" y="8"/>
                    <a:pt x="169" y="8"/>
                  </a:cubicBezTo>
                  <a:cubicBezTo>
                    <a:pt x="169" y="8"/>
                    <a:pt x="169" y="7"/>
                    <a:pt x="169" y="7"/>
                  </a:cubicBezTo>
                  <a:cubicBezTo>
                    <a:pt x="169" y="8"/>
                    <a:pt x="169" y="9"/>
                    <a:pt x="169" y="11"/>
                  </a:cubicBezTo>
                  <a:cubicBezTo>
                    <a:pt x="169" y="11"/>
                    <a:pt x="170" y="12"/>
                    <a:pt x="169" y="13"/>
                  </a:cubicBezTo>
                  <a:cubicBezTo>
                    <a:pt x="169" y="12"/>
                    <a:pt x="169" y="12"/>
                    <a:pt x="168" y="12"/>
                  </a:cubicBezTo>
                  <a:cubicBezTo>
                    <a:pt x="168" y="10"/>
                    <a:pt x="167" y="10"/>
                    <a:pt x="168" y="8"/>
                  </a:cubicBezTo>
                  <a:cubicBezTo>
                    <a:pt x="167" y="8"/>
                    <a:pt x="167" y="7"/>
                    <a:pt x="166" y="7"/>
                  </a:cubicBezTo>
                  <a:cubicBezTo>
                    <a:pt x="166" y="7"/>
                    <a:pt x="165" y="6"/>
                    <a:pt x="165" y="5"/>
                  </a:cubicBezTo>
                  <a:cubicBezTo>
                    <a:pt x="165" y="5"/>
                    <a:pt x="165" y="5"/>
                    <a:pt x="164" y="5"/>
                  </a:cubicBezTo>
                  <a:cubicBezTo>
                    <a:pt x="165" y="7"/>
                    <a:pt x="167" y="9"/>
                    <a:pt x="165" y="11"/>
                  </a:cubicBezTo>
                  <a:cubicBezTo>
                    <a:pt x="165" y="11"/>
                    <a:pt x="164" y="11"/>
                    <a:pt x="164" y="11"/>
                  </a:cubicBezTo>
                  <a:cubicBezTo>
                    <a:pt x="166" y="17"/>
                    <a:pt x="167" y="22"/>
                    <a:pt x="168" y="28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68" y="30"/>
                    <a:pt x="168" y="32"/>
                    <a:pt x="168" y="34"/>
                  </a:cubicBezTo>
                  <a:cubicBezTo>
                    <a:pt x="167" y="35"/>
                    <a:pt x="168" y="35"/>
                    <a:pt x="167" y="36"/>
                  </a:cubicBezTo>
                  <a:cubicBezTo>
                    <a:pt x="167" y="32"/>
                    <a:pt x="166" y="27"/>
                    <a:pt x="165" y="24"/>
                  </a:cubicBezTo>
                  <a:cubicBezTo>
                    <a:pt x="165" y="22"/>
                    <a:pt x="164" y="21"/>
                    <a:pt x="164" y="20"/>
                  </a:cubicBezTo>
                  <a:cubicBezTo>
                    <a:pt x="164" y="20"/>
                    <a:pt x="164" y="19"/>
                    <a:pt x="164" y="19"/>
                  </a:cubicBezTo>
                  <a:cubicBezTo>
                    <a:pt x="163" y="19"/>
                    <a:pt x="163" y="18"/>
                    <a:pt x="163" y="17"/>
                  </a:cubicBezTo>
                  <a:cubicBezTo>
                    <a:pt x="163" y="16"/>
                    <a:pt x="163" y="16"/>
                    <a:pt x="162" y="15"/>
                  </a:cubicBezTo>
                  <a:cubicBezTo>
                    <a:pt x="162" y="15"/>
                    <a:pt x="162" y="14"/>
                    <a:pt x="162" y="14"/>
                  </a:cubicBezTo>
                  <a:cubicBezTo>
                    <a:pt x="161" y="14"/>
                    <a:pt x="162" y="14"/>
                    <a:pt x="161" y="14"/>
                  </a:cubicBezTo>
                  <a:cubicBezTo>
                    <a:pt x="161" y="13"/>
                    <a:pt x="160" y="12"/>
                    <a:pt x="160" y="11"/>
                  </a:cubicBezTo>
                  <a:cubicBezTo>
                    <a:pt x="159" y="12"/>
                    <a:pt x="160" y="13"/>
                    <a:pt x="160" y="14"/>
                  </a:cubicBezTo>
                  <a:cubicBezTo>
                    <a:pt x="160" y="15"/>
                    <a:pt x="161" y="16"/>
                    <a:pt x="161" y="17"/>
                  </a:cubicBezTo>
                  <a:cubicBezTo>
                    <a:pt x="162" y="17"/>
                    <a:pt x="161" y="19"/>
                    <a:pt x="161" y="20"/>
                  </a:cubicBezTo>
                  <a:cubicBezTo>
                    <a:pt x="160" y="17"/>
                    <a:pt x="159" y="14"/>
                    <a:pt x="157" y="11"/>
                  </a:cubicBezTo>
                  <a:cubicBezTo>
                    <a:pt x="157" y="11"/>
                    <a:pt x="157" y="11"/>
                    <a:pt x="157" y="11"/>
                  </a:cubicBezTo>
                  <a:cubicBezTo>
                    <a:pt x="157" y="11"/>
                    <a:pt x="156" y="10"/>
                    <a:pt x="156" y="10"/>
                  </a:cubicBezTo>
                  <a:cubicBezTo>
                    <a:pt x="156" y="11"/>
                    <a:pt x="157" y="12"/>
                    <a:pt x="156" y="13"/>
                  </a:cubicBezTo>
                  <a:cubicBezTo>
                    <a:pt x="157" y="15"/>
                    <a:pt x="158" y="18"/>
                    <a:pt x="158" y="20"/>
                  </a:cubicBezTo>
                  <a:cubicBezTo>
                    <a:pt x="157" y="20"/>
                    <a:pt x="157" y="20"/>
                    <a:pt x="157" y="19"/>
                  </a:cubicBezTo>
                  <a:cubicBezTo>
                    <a:pt x="156" y="19"/>
                    <a:pt x="156" y="17"/>
                    <a:pt x="155" y="16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4" y="15"/>
                    <a:pt x="154" y="14"/>
                    <a:pt x="153" y="13"/>
                  </a:cubicBezTo>
                  <a:cubicBezTo>
                    <a:pt x="153" y="11"/>
                    <a:pt x="152" y="9"/>
                    <a:pt x="151" y="8"/>
                  </a:cubicBezTo>
                  <a:cubicBezTo>
                    <a:pt x="152" y="10"/>
                    <a:pt x="153" y="13"/>
                    <a:pt x="154" y="16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53" y="17"/>
                    <a:pt x="153" y="15"/>
                    <a:pt x="152" y="16"/>
                  </a:cubicBezTo>
                  <a:cubicBezTo>
                    <a:pt x="152" y="16"/>
                    <a:pt x="152" y="15"/>
                    <a:pt x="152" y="15"/>
                  </a:cubicBezTo>
                  <a:cubicBezTo>
                    <a:pt x="151" y="15"/>
                    <a:pt x="151" y="15"/>
                    <a:pt x="151" y="15"/>
                  </a:cubicBezTo>
                  <a:cubicBezTo>
                    <a:pt x="151" y="14"/>
                    <a:pt x="150" y="13"/>
                    <a:pt x="149" y="14"/>
                  </a:cubicBezTo>
                  <a:cubicBezTo>
                    <a:pt x="149" y="14"/>
                    <a:pt x="149" y="15"/>
                    <a:pt x="150" y="15"/>
                  </a:cubicBezTo>
                  <a:cubicBezTo>
                    <a:pt x="150" y="16"/>
                    <a:pt x="151" y="17"/>
                    <a:pt x="151" y="18"/>
                  </a:cubicBezTo>
                  <a:cubicBezTo>
                    <a:pt x="151" y="19"/>
                    <a:pt x="151" y="20"/>
                    <a:pt x="152" y="21"/>
                  </a:cubicBezTo>
                  <a:cubicBezTo>
                    <a:pt x="152" y="22"/>
                    <a:pt x="152" y="24"/>
                    <a:pt x="152" y="25"/>
                  </a:cubicBezTo>
                  <a:cubicBezTo>
                    <a:pt x="153" y="25"/>
                    <a:pt x="153" y="27"/>
                    <a:pt x="152" y="27"/>
                  </a:cubicBezTo>
                  <a:cubicBezTo>
                    <a:pt x="152" y="26"/>
                    <a:pt x="151" y="26"/>
                    <a:pt x="152" y="25"/>
                  </a:cubicBezTo>
                  <a:cubicBezTo>
                    <a:pt x="151" y="24"/>
                    <a:pt x="150" y="24"/>
                    <a:pt x="151" y="23"/>
                  </a:cubicBezTo>
                  <a:cubicBezTo>
                    <a:pt x="151" y="23"/>
                    <a:pt x="151" y="22"/>
                    <a:pt x="151" y="22"/>
                  </a:cubicBezTo>
                  <a:cubicBezTo>
                    <a:pt x="151" y="22"/>
                    <a:pt x="150" y="22"/>
                    <a:pt x="150" y="22"/>
                  </a:cubicBezTo>
                  <a:cubicBezTo>
                    <a:pt x="150" y="23"/>
                    <a:pt x="151" y="25"/>
                    <a:pt x="151" y="26"/>
                  </a:cubicBezTo>
                  <a:cubicBezTo>
                    <a:pt x="150" y="26"/>
                    <a:pt x="150" y="25"/>
                    <a:pt x="150" y="24"/>
                  </a:cubicBezTo>
                  <a:cubicBezTo>
                    <a:pt x="150" y="23"/>
                    <a:pt x="149" y="23"/>
                    <a:pt x="149" y="21"/>
                  </a:cubicBezTo>
                  <a:cubicBezTo>
                    <a:pt x="149" y="21"/>
                    <a:pt x="149" y="19"/>
                    <a:pt x="148" y="18"/>
                  </a:cubicBezTo>
                  <a:cubicBezTo>
                    <a:pt x="148" y="17"/>
                    <a:pt x="148" y="16"/>
                    <a:pt x="147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6" y="15"/>
                    <a:pt x="147" y="16"/>
                    <a:pt x="147" y="16"/>
                  </a:cubicBezTo>
                  <a:cubicBezTo>
                    <a:pt x="146" y="16"/>
                    <a:pt x="146" y="14"/>
                    <a:pt x="145" y="14"/>
                  </a:cubicBezTo>
                  <a:cubicBezTo>
                    <a:pt x="145" y="15"/>
                    <a:pt x="146" y="16"/>
                    <a:pt x="146" y="17"/>
                  </a:cubicBezTo>
                  <a:cubicBezTo>
                    <a:pt x="146" y="18"/>
                    <a:pt x="145" y="18"/>
                    <a:pt x="145" y="18"/>
                  </a:cubicBezTo>
                  <a:cubicBezTo>
                    <a:pt x="145" y="18"/>
                    <a:pt x="144" y="17"/>
                    <a:pt x="144" y="16"/>
                  </a:cubicBezTo>
                  <a:cubicBezTo>
                    <a:pt x="143" y="17"/>
                    <a:pt x="143" y="17"/>
                    <a:pt x="143" y="18"/>
                  </a:cubicBezTo>
                  <a:cubicBezTo>
                    <a:pt x="143" y="18"/>
                    <a:pt x="144" y="18"/>
                    <a:pt x="144" y="18"/>
                  </a:cubicBezTo>
                  <a:cubicBezTo>
                    <a:pt x="144" y="20"/>
                    <a:pt x="144" y="21"/>
                    <a:pt x="144" y="22"/>
                  </a:cubicBezTo>
                  <a:cubicBezTo>
                    <a:pt x="144" y="22"/>
                    <a:pt x="144" y="23"/>
                    <a:pt x="144" y="23"/>
                  </a:cubicBezTo>
                  <a:cubicBezTo>
                    <a:pt x="143" y="23"/>
                    <a:pt x="143" y="22"/>
                    <a:pt x="143" y="22"/>
                  </a:cubicBezTo>
                  <a:cubicBezTo>
                    <a:pt x="142" y="21"/>
                    <a:pt x="141" y="18"/>
                    <a:pt x="140" y="17"/>
                  </a:cubicBezTo>
                  <a:cubicBezTo>
                    <a:pt x="140" y="16"/>
                    <a:pt x="140" y="16"/>
                    <a:pt x="139" y="16"/>
                  </a:cubicBezTo>
                  <a:cubicBezTo>
                    <a:pt x="139" y="16"/>
                    <a:pt x="139" y="15"/>
                    <a:pt x="139" y="15"/>
                  </a:cubicBezTo>
                  <a:cubicBezTo>
                    <a:pt x="139" y="15"/>
                    <a:pt x="139" y="15"/>
                    <a:pt x="138" y="15"/>
                  </a:cubicBezTo>
                  <a:cubicBezTo>
                    <a:pt x="138" y="15"/>
                    <a:pt x="138" y="16"/>
                    <a:pt x="138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7" y="17"/>
                    <a:pt x="138" y="19"/>
                    <a:pt x="138" y="20"/>
                  </a:cubicBezTo>
                  <a:cubicBezTo>
                    <a:pt x="139" y="24"/>
                    <a:pt x="139" y="27"/>
                    <a:pt x="140" y="31"/>
                  </a:cubicBezTo>
                  <a:cubicBezTo>
                    <a:pt x="139" y="31"/>
                    <a:pt x="139" y="31"/>
                    <a:pt x="139" y="31"/>
                  </a:cubicBezTo>
                  <a:cubicBezTo>
                    <a:pt x="139" y="30"/>
                    <a:pt x="138" y="29"/>
                    <a:pt x="138" y="28"/>
                  </a:cubicBezTo>
                  <a:cubicBezTo>
                    <a:pt x="138" y="28"/>
                    <a:pt x="138" y="28"/>
                    <a:pt x="138" y="27"/>
                  </a:cubicBezTo>
                  <a:cubicBezTo>
                    <a:pt x="138" y="25"/>
                    <a:pt x="138" y="23"/>
                    <a:pt x="137" y="21"/>
                  </a:cubicBezTo>
                  <a:cubicBezTo>
                    <a:pt x="137" y="19"/>
                    <a:pt x="137" y="18"/>
                    <a:pt x="136" y="17"/>
                  </a:cubicBezTo>
                  <a:cubicBezTo>
                    <a:pt x="136" y="16"/>
                    <a:pt x="136" y="16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5" y="17"/>
                    <a:pt x="135" y="17"/>
                    <a:pt x="134" y="17"/>
                  </a:cubicBezTo>
                  <a:cubicBezTo>
                    <a:pt x="134" y="18"/>
                    <a:pt x="134" y="19"/>
                    <a:pt x="135" y="19"/>
                  </a:cubicBezTo>
                  <a:cubicBezTo>
                    <a:pt x="135" y="22"/>
                    <a:pt x="136" y="25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9"/>
                    <a:pt x="137" y="31"/>
                    <a:pt x="137" y="32"/>
                  </a:cubicBezTo>
                  <a:cubicBezTo>
                    <a:pt x="136" y="32"/>
                    <a:pt x="136" y="31"/>
                    <a:pt x="136" y="32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32"/>
                    <a:pt x="136" y="32"/>
                    <a:pt x="135" y="32"/>
                  </a:cubicBezTo>
                  <a:cubicBezTo>
                    <a:pt x="135" y="32"/>
                    <a:pt x="135" y="32"/>
                    <a:pt x="135" y="32"/>
                  </a:cubicBezTo>
                  <a:cubicBezTo>
                    <a:pt x="134" y="33"/>
                    <a:pt x="134" y="34"/>
                    <a:pt x="133" y="34"/>
                  </a:cubicBezTo>
                  <a:cubicBezTo>
                    <a:pt x="133" y="35"/>
                    <a:pt x="132" y="36"/>
                    <a:pt x="132" y="37"/>
                  </a:cubicBezTo>
                  <a:cubicBezTo>
                    <a:pt x="131" y="37"/>
                    <a:pt x="132" y="37"/>
                    <a:pt x="132" y="37"/>
                  </a:cubicBezTo>
                  <a:cubicBezTo>
                    <a:pt x="131" y="38"/>
                    <a:pt x="131" y="39"/>
                    <a:pt x="130" y="39"/>
                  </a:cubicBezTo>
                  <a:cubicBezTo>
                    <a:pt x="130" y="39"/>
                    <a:pt x="129" y="39"/>
                    <a:pt x="129" y="38"/>
                  </a:cubicBezTo>
                  <a:cubicBezTo>
                    <a:pt x="130" y="38"/>
                    <a:pt x="130" y="37"/>
                    <a:pt x="130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2" y="36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31" y="35"/>
                    <a:pt x="131" y="35"/>
                    <a:pt x="132" y="35"/>
                  </a:cubicBezTo>
                  <a:cubicBezTo>
                    <a:pt x="132" y="34"/>
                    <a:pt x="132" y="35"/>
                    <a:pt x="132" y="35"/>
                  </a:cubicBezTo>
                  <a:cubicBezTo>
                    <a:pt x="132" y="34"/>
                    <a:pt x="133" y="33"/>
                    <a:pt x="133" y="33"/>
                  </a:cubicBezTo>
                  <a:cubicBezTo>
                    <a:pt x="133" y="32"/>
                    <a:pt x="134" y="32"/>
                    <a:pt x="134" y="31"/>
                  </a:cubicBezTo>
                  <a:cubicBezTo>
                    <a:pt x="134" y="31"/>
                    <a:pt x="133" y="32"/>
                    <a:pt x="132" y="32"/>
                  </a:cubicBezTo>
                  <a:cubicBezTo>
                    <a:pt x="131" y="32"/>
                    <a:pt x="131" y="34"/>
                    <a:pt x="130" y="34"/>
                  </a:cubicBezTo>
                  <a:cubicBezTo>
                    <a:pt x="130" y="35"/>
                    <a:pt x="129" y="36"/>
                    <a:pt x="129" y="3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8"/>
                    <a:pt x="129" y="38"/>
                    <a:pt x="128" y="39"/>
                  </a:cubicBezTo>
                  <a:cubicBezTo>
                    <a:pt x="128" y="38"/>
                    <a:pt x="127" y="39"/>
                    <a:pt x="127" y="38"/>
                  </a:cubicBezTo>
                  <a:cubicBezTo>
                    <a:pt x="128" y="35"/>
                    <a:pt x="130" y="33"/>
                    <a:pt x="131" y="30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29" y="32"/>
                    <a:pt x="128" y="35"/>
                    <a:pt x="127" y="37"/>
                  </a:cubicBezTo>
                  <a:cubicBezTo>
                    <a:pt x="127" y="37"/>
                    <a:pt x="127" y="37"/>
                    <a:pt x="126" y="37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6" y="37"/>
                    <a:pt x="125" y="37"/>
                    <a:pt x="125" y="38"/>
                  </a:cubicBezTo>
                  <a:cubicBezTo>
                    <a:pt x="125" y="38"/>
                    <a:pt x="126" y="38"/>
                    <a:pt x="126" y="38"/>
                  </a:cubicBezTo>
                  <a:cubicBezTo>
                    <a:pt x="126" y="38"/>
                    <a:pt x="125" y="39"/>
                    <a:pt x="125" y="39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5" y="39"/>
                    <a:pt x="124" y="39"/>
                    <a:pt x="124" y="39"/>
                  </a:cubicBezTo>
                  <a:cubicBezTo>
                    <a:pt x="124" y="39"/>
                    <a:pt x="124" y="39"/>
                    <a:pt x="123" y="39"/>
                  </a:cubicBezTo>
                  <a:cubicBezTo>
                    <a:pt x="123" y="38"/>
                    <a:pt x="121" y="39"/>
                    <a:pt x="121" y="38"/>
                  </a:cubicBezTo>
                  <a:cubicBezTo>
                    <a:pt x="121" y="38"/>
                    <a:pt x="121" y="38"/>
                    <a:pt x="121" y="37"/>
                  </a:cubicBezTo>
                  <a:cubicBezTo>
                    <a:pt x="121" y="37"/>
                    <a:pt x="121" y="36"/>
                    <a:pt x="120" y="37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20" y="37"/>
                    <a:pt x="120" y="37"/>
                    <a:pt x="120" y="38"/>
                  </a:cubicBezTo>
                  <a:cubicBezTo>
                    <a:pt x="120" y="38"/>
                    <a:pt x="120" y="38"/>
                    <a:pt x="119" y="38"/>
                  </a:cubicBezTo>
                  <a:cubicBezTo>
                    <a:pt x="119" y="38"/>
                    <a:pt x="119" y="38"/>
                    <a:pt x="120" y="38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19" y="39"/>
                    <a:pt x="119" y="39"/>
                    <a:pt x="120" y="39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1" y="38"/>
                    <a:pt x="122" y="39"/>
                    <a:pt x="122" y="39"/>
                  </a:cubicBezTo>
                  <a:cubicBezTo>
                    <a:pt x="123" y="39"/>
                    <a:pt x="123" y="40"/>
                    <a:pt x="124" y="39"/>
                  </a:cubicBezTo>
                  <a:cubicBezTo>
                    <a:pt x="124" y="40"/>
                    <a:pt x="125" y="41"/>
                    <a:pt x="124" y="41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3" y="41"/>
                    <a:pt x="124" y="42"/>
                    <a:pt x="124" y="42"/>
                  </a:cubicBezTo>
                  <a:cubicBezTo>
                    <a:pt x="124" y="42"/>
                    <a:pt x="124" y="42"/>
                    <a:pt x="124" y="42"/>
                  </a:cubicBezTo>
                  <a:cubicBezTo>
                    <a:pt x="123" y="42"/>
                    <a:pt x="123" y="42"/>
                    <a:pt x="122" y="41"/>
                  </a:cubicBezTo>
                  <a:cubicBezTo>
                    <a:pt x="122" y="41"/>
                    <a:pt x="123" y="41"/>
                    <a:pt x="122" y="41"/>
                  </a:cubicBezTo>
                  <a:cubicBezTo>
                    <a:pt x="122" y="41"/>
                    <a:pt x="122" y="40"/>
                    <a:pt x="121" y="40"/>
                  </a:cubicBezTo>
                  <a:cubicBezTo>
                    <a:pt x="121" y="40"/>
                    <a:pt x="121" y="41"/>
                    <a:pt x="121" y="41"/>
                  </a:cubicBezTo>
                  <a:cubicBezTo>
                    <a:pt x="121" y="41"/>
                    <a:pt x="122" y="41"/>
                    <a:pt x="122" y="41"/>
                  </a:cubicBezTo>
                  <a:cubicBezTo>
                    <a:pt x="121" y="42"/>
                    <a:pt x="121" y="41"/>
                    <a:pt x="120" y="41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19" y="40"/>
                    <a:pt x="120" y="40"/>
                    <a:pt x="119" y="40"/>
                  </a:cubicBezTo>
                  <a:cubicBezTo>
                    <a:pt x="119" y="41"/>
                    <a:pt x="120" y="40"/>
                    <a:pt x="120" y="40"/>
                  </a:cubicBezTo>
                  <a:cubicBezTo>
                    <a:pt x="119" y="42"/>
                    <a:pt x="118" y="40"/>
                    <a:pt x="118" y="39"/>
                  </a:cubicBezTo>
                  <a:cubicBezTo>
                    <a:pt x="118" y="39"/>
                    <a:pt x="118" y="40"/>
                    <a:pt x="117" y="40"/>
                  </a:cubicBezTo>
                  <a:cubicBezTo>
                    <a:pt x="117" y="40"/>
                    <a:pt x="118" y="40"/>
                    <a:pt x="117" y="40"/>
                  </a:cubicBezTo>
                  <a:cubicBezTo>
                    <a:pt x="117" y="40"/>
                    <a:pt x="117" y="40"/>
                    <a:pt x="117" y="40"/>
                  </a:cubicBezTo>
                  <a:cubicBezTo>
                    <a:pt x="116" y="40"/>
                    <a:pt x="116" y="40"/>
                    <a:pt x="116" y="39"/>
                  </a:cubicBezTo>
                  <a:cubicBezTo>
                    <a:pt x="115" y="39"/>
                    <a:pt x="115" y="39"/>
                    <a:pt x="114" y="38"/>
                  </a:cubicBezTo>
                  <a:cubicBezTo>
                    <a:pt x="114" y="38"/>
                    <a:pt x="113" y="39"/>
                    <a:pt x="114" y="39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3" y="39"/>
                    <a:pt x="113" y="39"/>
                    <a:pt x="113" y="38"/>
                  </a:cubicBezTo>
                  <a:cubicBezTo>
                    <a:pt x="113" y="38"/>
                    <a:pt x="112" y="38"/>
                    <a:pt x="112" y="38"/>
                  </a:cubicBezTo>
                  <a:cubicBezTo>
                    <a:pt x="111" y="38"/>
                    <a:pt x="111" y="37"/>
                    <a:pt x="110" y="38"/>
                  </a:cubicBezTo>
                  <a:cubicBezTo>
                    <a:pt x="110" y="38"/>
                    <a:pt x="110" y="37"/>
                    <a:pt x="110" y="37"/>
                  </a:cubicBezTo>
                  <a:cubicBezTo>
                    <a:pt x="109" y="37"/>
                    <a:pt x="109" y="37"/>
                    <a:pt x="108" y="37"/>
                  </a:cubicBezTo>
                  <a:cubicBezTo>
                    <a:pt x="108" y="36"/>
                    <a:pt x="108" y="37"/>
                    <a:pt x="107" y="37"/>
                  </a:cubicBezTo>
                  <a:cubicBezTo>
                    <a:pt x="107" y="37"/>
                    <a:pt x="107" y="36"/>
                    <a:pt x="106" y="36"/>
                  </a:cubicBezTo>
                  <a:cubicBezTo>
                    <a:pt x="106" y="37"/>
                    <a:pt x="107" y="37"/>
                    <a:pt x="107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6" y="36"/>
                    <a:pt x="106" y="36"/>
                    <a:pt x="105" y="36"/>
                  </a:cubicBezTo>
                  <a:cubicBezTo>
                    <a:pt x="105" y="36"/>
                    <a:pt x="104" y="36"/>
                    <a:pt x="104" y="35"/>
                  </a:cubicBezTo>
                  <a:cubicBezTo>
                    <a:pt x="104" y="36"/>
                    <a:pt x="104" y="36"/>
                    <a:pt x="103" y="36"/>
                  </a:cubicBezTo>
                  <a:cubicBezTo>
                    <a:pt x="103" y="35"/>
                    <a:pt x="101" y="35"/>
                    <a:pt x="100" y="34"/>
                  </a:cubicBezTo>
                  <a:cubicBezTo>
                    <a:pt x="100" y="34"/>
                    <a:pt x="100" y="35"/>
                    <a:pt x="100" y="35"/>
                  </a:cubicBezTo>
                  <a:cubicBezTo>
                    <a:pt x="99" y="35"/>
                    <a:pt x="99" y="34"/>
                    <a:pt x="99" y="34"/>
                  </a:cubicBezTo>
                  <a:cubicBezTo>
                    <a:pt x="98" y="34"/>
                    <a:pt x="97" y="33"/>
                    <a:pt x="96" y="33"/>
                  </a:cubicBezTo>
                  <a:cubicBezTo>
                    <a:pt x="95" y="33"/>
                    <a:pt x="93" y="33"/>
                    <a:pt x="92" y="32"/>
                  </a:cubicBezTo>
                  <a:cubicBezTo>
                    <a:pt x="92" y="32"/>
                    <a:pt x="92" y="33"/>
                    <a:pt x="92" y="33"/>
                  </a:cubicBezTo>
                  <a:cubicBezTo>
                    <a:pt x="91" y="32"/>
                    <a:pt x="89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1"/>
                    <a:pt x="87" y="31"/>
                    <a:pt x="86" y="31"/>
                  </a:cubicBezTo>
                  <a:cubicBezTo>
                    <a:pt x="86" y="31"/>
                    <a:pt x="86" y="31"/>
                    <a:pt x="85" y="30"/>
                  </a:cubicBezTo>
                  <a:cubicBezTo>
                    <a:pt x="84" y="31"/>
                    <a:pt x="83" y="30"/>
                    <a:pt x="82" y="29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1" y="30"/>
                    <a:pt x="80" y="29"/>
                    <a:pt x="80" y="29"/>
                  </a:cubicBezTo>
                  <a:cubicBezTo>
                    <a:pt x="79" y="29"/>
                    <a:pt x="79" y="30"/>
                    <a:pt x="79" y="30"/>
                  </a:cubicBezTo>
                  <a:cubicBezTo>
                    <a:pt x="78" y="29"/>
                    <a:pt x="77" y="29"/>
                    <a:pt x="77" y="29"/>
                  </a:cubicBezTo>
                  <a:cubicBezTo>
                    <a:pt x="76" y="29"/>
                    <a:pt x="75" y="29"/>
                    <a:pt x="74" y="29"/>
                  </a:cubicBezTo>
                  <a:cubicBezTo>
                    <a:pt x="73" y="28"/>
                    <a:pt x="73" y="28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9"/>
                    <a:pt x="70" y="28"/>
                    <a:pt x="70" y="30"/>
                  </a:cubicBezTo>
                  <a:cubicBezTo>
                    <a:pt x="71" y="29"/>
                    <a:pt x="71" y="29"/>
                    <a:pt x="72" y="29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31"/>
                    <a:pt x="73" y="31"/>
                    <a:pt x="74" y="31"/>
                  </a:cubicBezTo>
                  <a:cubicBezTo>
                    <a:pt x="74" y="32"/>
                    <a:pt x="75" y="32"/>
                    <a:pt x="76" y="32"/>
                  </a:cubicBezTo>
                  <a:cubicBezTo>
                    <a:pt x="77" y="35"/>
                    <a:pt x="73" y="36"/>
                    <a:pt x="72" y="34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72" y="35"/>
                    <a:pt x="72" y="35"/>
                    <a:pt x="73" y="35"/>
                  </a:cubicBezTo>
                  <a:cubicBezTo>
                    <a:pt x="75" y="36"/>
                    <a:pt x="78" y="37"/>
                    <a:pt x="79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6" y="39"/>
                    <a:pt x="74" y="38"/>
                    <a:pt x="72" y="37"/>
                  </a:cubicBezTo>
                  <a:cubicBezTo>
                    <a:pt x="72" y="37"/>
                    <a:pt x="71" y="37"/>
                    <a:pt x="71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2" y="38"/>
                    <a:pt x="73" y="39"/>
                    <a:pt x="74" y="39"/>
                  </a:cubicBezTo>
                  <a:cubicBezTo>
                    <a:pt x="75" y="40"/>
                    <a:pt x="77" y="40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8" y="41"/>
                    <a:pt x="78" y="41"/>
                    <a:pt x="79" y="42"/>
                  </a:cubicBezTo>
                  <a:cubicBezTo>
                    <a:pt x="78" y="42"/>
                    <a:pt x="77" y="41"/>
                    <a:pt x="76" y="41"/>
                  </a:cubicBezTo>
                  <a:cubicBezTo>
                    <a:pt x="75" y="40"/>
                    <a:pt x="73" y="40"/>
                    <a:pt x="72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2"/>
                    <a:pt x="72" y="42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3"/>
                    <a:pt x="72" y="43"/>
                  </a:cubicBezTo>
                  <a:cubicBezTo>
                    <a:pt x="73" y="43"/>
                    <a:pt x="74" y="44"/>
                    <a:pt x="75" y="44"/>
                  </a:cubicBezTo>
                  <a:cubicBezTo>
                    <a:pt x="75" y="45"/>
                    <a:pt x="75" y="46"/>
                    <a:pt x="75" y="46"/>
                  </a:cubicBezTo>
                  <a:cubicBezTo>
                    <a:pt x="75" y="47"/>
                    <a:pt x="74" y="47"/>
                    <a:pt x="73" y="47"/>
                  </a:cubicBezTo>
                  <a:cubicBezTo>
                    <a:pt x="73" y="47"/>
                    <a:pt x="74" y="47"/>
                    <a:pt x="74" y="47"/>
                  </a:cubicBezTo>
                  <a:cubicBezTo>
                    <a:pt x="75" y="47"/>
                    <a:pt x="75" y="48"/>
                    <a:pt x="75" y="49"/>
                  </a:cubicBezTo>
                  <a:cubicBezTo>
                    <a:pt x="74" y="48"/>
                    <a:pt x="73" y="48"/>
                    <a:pt x="72" y="48"/>
                  </a:cubicBezTo>
                  <a:cubicBezTo>
                    <a:pt x="72" y="48"/>
                    <a:pt x="72" y="47"/>
                    <a:pt x="71" y="47"/>
                  </a:cubicBezTo>
                  <a:cubicBezTo>
                    <a:pt x="71" y="48"/>
                    <a:pt x="73" y="48"/>
                    <a:pt x="73" y="49"/>
                  </a:cubicBezTo>
                  <a:cubicBezTo>
                    <a:pt x="73" y="49"/>
                    <a:pt x="73" y="49"/>
                    <a:pt x="73" y="50"/>
                  </a:cubicBezTo>
                  <a:cubicBezTo>
                    <a:pt x="73" y="50"/>
                    <a:pt x="74" y="49"/>
                    <a:pt x="74" y="50"/>
                  </a:cubicBezTo>
                  <a:cubicBezTo>
                    <a:pt x="74" y="50"/>
                    <a:pt x="74" y="50"/>
                    <a:pt x="73" y="50"/>
                  </a:cubicBezTo>
                  <a:cubicBezTo>
                    <a:pt x="73" y="50"/>
                    <a:pt x="74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2"/>
                    <a:pt x="72" y="51"/>
                    <a:pt x="71" y="51"/>
                  </a:cubicBezTo>
                  <a:cubicBezTo>
                    <a:pt x="71" y="51"/>
                    <a:pt x="71" y="52"/>
                    <a:pt x="71" y="52"/>
                  </a:cubicBezTo>
                  <a:cubicBezTo>
                    <a:pt x="72" y="52"/>
                    <a:pt x="73" y="53"/>
                    <a:pt x="74" y="52"/>
                  </a:cubicBezTo>
                  <a:cubicBezTo>
                    <a:pt x="74" y="52"/>
                    <a:pt x="74" y="52"/>
                    <a:pt x="75" y="52"/>
                  </a:cubicBezTo>
                  <a:cubicBezTo>
                    <a:pt x="75" y="53"/>
                    <a:pt x="74" y="52"/>
                    <a:pt x="74" y="53"/>
                  </a:cubicBezTo>
                  <a:cubicBezTo>
                    <a:pt x="74" y="53"/>
                    <a:pt x="74" y="53"/>
                    <a:pt x="75" y="53"/>
                  </a:cubicBezTo>
                  <a:cubicBezTo>
                    <a:pt x="75" y="53"/>
                    <a:pt x="76" y="53"/>
                    <a:pt x="77" y="54"/>
                  </a:cubicBezTo>
                  <a:cubicBezTo>
                    <a:pt x="78" y="54"/>
                    <a:pt x="79" y="55"/>
                    <a:pt x="80" y="55"/>
                  </a:cubicBezTo>
                  <a:cubicBezTo>
                    <a:pt x="81" y="56"/>
                    <a:pt x="82" y="56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4" y="57"/>
                    <a:pt x="85" y="57"/>
                    <a:pt x="86" y="57"/>
                  </a:cubicBezTo>
                  <a:cubicBezTo>
                    <a:pt x="85" y="58"/>
                    <a:pt x="86" y="59"/>
                    <a:pt x="87" y="59"/>
                  </a:cubicBezTo>
                  <a:cubicBezTo>
                    <a:pt x="88" y="59"/>
                    <a:pt x="89" y="59"/>
                    <a:pt x="90" y="60"/>
                  </a:cubicBezTo>
                  <a:cubicBezTo>
                    <a:pt x="90" y="60"/>
                    <a:pt x="91" y="60"/>
                    <a:pt x="91" y="60"/>
                  </a:cubicBezTo>
                  <a:cubicBezTo>
                    <a:pt x="91" y="60"/>
                    <a:pt x="91" y="60"/>
                    <a:pt x="92" y="60"/>
                  </a:cubicBezTo>
                  <a:cubicBezTo>
                    <a:pt x="92" y="60"/>
                    <a:pt x="92" y="60"/>
                    <a:pt x="92" y="61"/>
                  </a:cubicBezTo>
                  <a:cubicBezTo>
                    <a:pt x="93" y="61"/>
                    <a:pt x="93" y="60"/>
                    <a:pt x="93" y="60"/>
                  </a:cubicBezTo>
                  <a:cubicBezTo>
                    <a:pt x="93" y="60"/>
                    <a:pt x="93" y="60"/>
                    <a:pt x="93" y="60"/>
                  </a:cubicBezTo>
                  <a:cubicBezTo>
                    <a:pt x="93" y="60"/>
                    <a:pt x="93" y="61"/>
                    <a:pt x="94" y="61"/>
                  </a:cubicBezTo>
                  <a:cubicBezTo>
                    <a:pt x="95" y="61"/>
                    <a:pt x="96" y="62"/>
                    <a:pt x="98" y="62"/>
                  </a:cubicBezTo>
                  <a:cubicBezTo>
                    <a:pt x="98" y="62"/>
                    <a:pt x="98" y="62"/>
                    <a:pt x="99" y="62"/>
                  </a:cubicBezTo>
                  <a:cubicBezTo>
                    <a:pt x="101" y="63"/>
                    <a:pt x="103" y="63"/>
                    <a:pt x="105" y="64"/>
                  </a:cubicBezTo>
                  <a:cubicBezTo>
                    <a:pt x="105" y="64"/>
                    <a:pt x="105" y="64"/>
                    <a:pt x="105" y="65"/>
                  </a:cubicBezTo>
                  <a:cubicBezTo>
                    <a:pt x="101" y="64"/>
                    <a:pt x="98" y="63"/>
                    <a:pt x="95" y="62"/>
                  </a:cubicBezTo>
                  <a:cubicBezTo>
                    <a:pt x="94" y="62"/>
                    <a:pt x="93" y="62"/>
                    <a:pt x="92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1" y="61"/>
                    <a:pt x="90" y="62"/>
                    <a:pt x="90" y="61"/>
                  </a:cubicBezTo>
                  <a:cubicBezTo>
                    <a:pt x="90" y="61"/>
                    <a:pt x="89" y="61"/>
                    <a:pt x="89" y="61"/>
                  </a:cubicBezTo>
                  <a:cubicBezTo>
                    <a:pt x="88" y="60"/>
                    <a:pt x="87" y="60"/>
                    <a:pt x="85" y="60"/>
                  </a:cubicBezTo>
                  <a:cubicBezTo>
                    <a:pt x="83" y="59"/>
                    <a:pt x="81" y="59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8" y="58"/>
                    <a:pt x="78" y="57"/>
                    <a:pt x="77" y="57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5" y="57"/>
                    <a:pt x="74" y="56"/>
                    <a:pt x="72" y="56"/>
                  </a:cubicBezTo>
                  <a:cubicBezTo>
                    <a:pt x="72" y="56"/>
                    <a:pt x="72" y="56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0" y="57"/>
                    <a:pt x="70" y="57"/>
                  </a:cubicBezTo>
                  <a:cubicBezTo>
                    <a:pt x="70" y="58"/>
                    <a:pt x="72" y="58"/>
                    <a:pt x="73" y="59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3" y="60"/>
                    <a:pt x="72" y="60"/>
                    <a:pt x="72" y="60"/>
                  </a:cubicBezTo>
                  <a:cubicBezTo>
                    <a:pt x="72" y="61"/>
                    <a:pt x="73" y="61"/>
                    <a:pt x="73" y="61"/>
                  </a:cubicBezTo>
                  <a:cubicBezTo>
                    <a:pt x="73" y="61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3" y="63"/>
                    <a:pt x="74" y="63"/>
                    <a:pt x="74" y="64"/>
                  </a:cubicBezTo>
                  <a:cubicBezTo>
                    <a:pt x="73" y="65"/>
                    <a:pt x="72" y="64"/>
                    <a:pt x="71" y="64"/>
                  </a:cubicBezTo>
                  <a:cubicBezTo>
                    <a:pt x="71" y="64"/>
                    <a:pt x="71" y="65"/>
                    <a:pt x="70" y="65"/>
                  </a:cubicBezTo>
                  <a:cubicBezTo>
                    <a:pt x="69" y="65"/>
                    <a:pt x="69" y="64"/>
                    <a:pt x="69" y="64"/>
                  </a:cubicBezTo>
                  <a:cubicBezTo>
                    <a:pt x="69" y="64"/>
                    <a:pt x="69" y="65"/>
                    <a:pt x="68" y="65"/>
                  </a:cubicBezTo>
                  <a:cubicBezTo>
                    <a:pt x="69" y="65"/>
                    <a:pt x="69" y="65"/>
                    <a:pt x="69" y="66"/>
                  </a:cubicBezTo>
                  <a:cubicBezTo>
                    <a:pt x="70" y="67"/>
                    <a:pt x="71" y="68"/>
                    <a:pt x="72" y="69"/>
                  </a:cubicBezTo>
                  <a:cubicBezTo>
                    <a:pt x="72" y="69"/>
                    <a:pt x="72" y="69"/>
                    <a:pt x="72" y="70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2" y="70"/>
                    <a:pt x="73" y="70"/>
                    <a:pt x="72" y="71"/>
                  </a:cubicBezTo>
                  <a:cubicBezTo>
                    <a:pt x="72" y="71"/>
                    <a:pt x="73" y="71"/>
                    <a:pt x="73" y="71"/>
                  </a:cubicBezTo>
                  <a:cubicBezTo>
                    <a:pt x="72" y="72"/>
                    <a:pt x="72" y="71"/>
                    <a:pt x="71" y="71"/>
                  </a:cubicBezTo>
                  <a:cubicBezTo>
                    <a:pt x="73" y="72"/>
                    <a:pt x="76" y="73"/>
                    <a:pt x="78" y="75"/>
                  </a:cubicBezTo>
                  <a:cubicBezTo>
                    <a:pt x="78" y="75"/>
                    <a:pt x="78" y="74"/>
                    <a:pt x="78" y="75"/>
                  </a:cubicBezTo>
                  <a:cubicBezTo>
                    <a:pt x="79" y="75"/>
                    <a:pt x="79" y="76"/>
                    <a:pt x="80" y="76"/>
                  </a:cubicBezTo>
                  <a:cubicBezTo>
                    <a:pt x="80" y="76"/>
                    <a:pt x="81" y="76"/>
                    <a:pt x="82" y="76"/>
                  </a:cubicBezTo>
                  <a:cubicBezTo>
                    <a:pt x="82" y="76"/>
                    <a:pt x="82" y="77"/>
                    <a:pt x="82" y="77"/>
                  </a:cubicBezTo>
                  <a:cubicBezTo>
                    <a:pt x="83" y="77"/>
                    <a:pt x="84" y="77"/>
                    <a:pt x="84" y="78"/>
                  </a:cubicBezTo>
                  <a:cubicBezTo>
                    <a:pt x="85" y="78"/>
                    <a:pt x="86" y="78"/>
                    <a:pt x="86" y="79"/>
                  </a:cubicBezTo>
                  <a:cubicBezTo>
                    <a:pt x="83" y="78"/>
                    <a:pt x="81" y="77"/>
                    <a:pt x="79" y="76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8" y="76"/>
                    <a:pt x="78" y="76"/>
                    <a:pt x="79" y="76"/>
                  </a:cubicBezTo>
                  <a:cubicBezTo>
                    <a:pt x="78" y="75"/>
                    <a:pt x="77" y="75"/>
                    <a:pt x="76" y="75"/>
                  </a:cubicBezTo>
                  <a:cubicBezTo>
                    <a:pt x="75" y="74"/>
                    <a:pt x="74" y="74"/>
                    <a:pt x="73" y="73"/>
                  </a:cubicBezTo>
                  <a:cubicBezTo>
                    <a:pt x="72" y="73"/>
                    <a:pt x="71" y="73"/>
                    <a:pt x="71" y="73"/>
                  </a:cubicBezTo>
                  <a:cubicBezTo>
                    <a:pt x="71" y="73"/>
                    <a:pt x="72" y="74"/>
                    <a:pt x="72" y="74"/>
                  </a:cubicBezTo>
                  <a:cubicBezTo>
                    <a:pt x="72" y="75"/>
                    <a:pt x="73" y="75"/>
                    <a:pt x="73" y="75"/>
                  </a:cubicBezTo>
                  <a:cubicBezTo>
                    <a:pt x="76" y="77"/>
                    <a:pt x="79" y="79"/>
                    <a:pt x="82" y="80"/>
                  </a:cubicBezTo>
                  <a:cubicBezTo>
                    <a:pt x="82" y="81"/>
                    <a:pt x="80" y="81"/>
                    <a:pt x="81" y="82"/>
                  </a:cubicBezTo>
                  <a:cubicBezTo>
                    <a:pt x="79" y="82"/>
                    <a:pt x="78" y="84"/>
                    <a:pt x="76" y="83"/>
                  </a:cubicBezTo>
                  <a:cubicBezTo>
                    <a:pt x="75" y="84"/>
                    <a:pt x="76" y="84"/>
                    <a:pt x="76" y="84"/>
                  </a:cubicBezTo>
                  <a:cubicBezTo>
                    <a:pt x="75" y="84"/>
                    <a:pt x="74" y="84"/>
                    <a:pt x="73" y="85"/>
                  </a:cubicBezTo>
                  <a:cubicBezTo>
                    <a:pt x="73" y="85"/>
                    <a:pt x="73" y="85"/>
                    <a:pt x="73" y="86"/>
                  </a:cubicBezTo>
                  <a:cubicBezTo>
                    <a:pt x="73" y="86"/>
                    <a:pt x="73" y="86"/>
                    <a:pt x="72" y="86"/>
                  </a:cubicBezTo>
                  <a:cubicBezTo>
                    <a:pt x="72" y="85"/>
                    <a:pt x="73" y="86"/>
                    <a:pt x="73" y="85"/>
                  </a:cubicBezTo>
                  <a:cubicBezTo>
                    <a:pt x="73" y="85"/>
                    <a:pt x="72" y="85"/>
                    <a:pt x="72" y="85"/>
                  </a:cubicBezTo>
                  <a:cubicBezTo>
                    <a:pt x="72" y="86"/>
                    <a:pt x="72" y="87"/>
                    <a:pt x="71" y="86"/>
                  </a:cubicBezTo>
                  <a:cubicBezTo>
                    <a:pt x="71" y="86"/>
                    <a:pt x="71" y="86"/>
                    <a:pt x="71" y="86"/>
                  </a:cubicBezTo>
                  <a:cubicBezTo>
                    <a:pt x="71" y="86"/>
                    <a:pt x="71" y="86"/>
                    <a:pt x="70" y="86"/>
                  </a:cubicBezTo>
                  <a:cubicBezTo>
                    <a:pt x="70" y="86"/>
                    <a:pt x="70" y="86"/>
                    <a:pt x="70" y="87"/>
                  </a:cubicBezTo>
                  <a:cubicBezTo>
                    <a:pt x="70" y="87"/>
                    <a:pt x="70" y="87"/>
                    <a:pt x="69" y="87"/>
                  </a:cubicBezTo>
                  <a:cubicBezTo>
                    <a:pt x="69" y="87"/>
                    <a:pt x="69" y="87"/>
                    <a:pt x="69" y="87"/>
                  </a:cubicBezTo>
                  <a:cubicBezTo>
                    <a:pt x="68" y="87"/>
                    <a:pt x="69" y="88"/>
                    <a:pt x="69" y="88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67" y="88"/>
                    <a:pt x="68" y="88"/>
                    <a:pt x="68" y="87"/>
                  </a:cubicBezTo>
                  <a:cubicBezTo>
                    <a:pt x="67" y="87"/>
                    <a:pt x="67" y="87"/>
                    <a:pt x="67" y="87"/>
                  </a:cubicBezTo>
                  <a:cubicBezTo>
                    <a:pt x="67" y="88"/>
                    <a:pt x="67" y="88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66" y="89"/>
                    <a:pt x="67" y="88"/>
                    <a:pt x="66" y="88"/>
                  </a:cubicBezTo>
                  <a:cubicBezTo>
                    <a:pt x="66" y="89"/>
                    <a:pt x="65" y="88"/>
                    <a:pt x="65" y="88"/>
                  </a:cubicBezTo>
                  <a:cubicBezTo>
                    <a:pt x="64" y="88"/>
                    <a:pt x="64" y="89"/>
                    <a:pt x="63" y="89"/>
                  </a:cubicBezTo>
                  <a:cubicBezTo>
                    <a:pt x="63" y="89"/>
                    <a:pt x="63" y="89"/>
                    <a:pt x="63" y="89"/>
                  </a:cubicBezTo>
                  <a:cubicBezTo>
                    <a:pt x="63" y="88"/>
                    <a:pt x="63" y="89"/>
                    <a:pt x="63" y="89"/>
                  </a:cubicBezTo>
                  <a:cubicBezTo>
                    <a:pt x="62" y="89"/>
                    <a:pt x="60" y="89"/>
                    <a:pt x="59" y="90"/>
                  </a:cubicBezTo>
                  <a:cubicBezTo>
                    <a:pt x="59" y="89"/>
                    <a:pt x="58" y="89"/>
                    <a:pt x="57" y="90"/>
                  </a:cubicBezTo>
                  <a:cubicBezTo>
                    <a:pt x="57" y="90"/>
                    <a:pt x="58" y="90"/>
                    <a:pt x="57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90"/>
                    <a:pt x="55" y="89"/>
                    <a:pt x="55" y="90"/>
                  </a:cubicBezTo>
                  <a:cubicBezTo>
                    <a:pt x="55" y="90"/>
                    <a:pt x="54" y="89"/>
                    <a:pt x="54" y="89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3" y="90"/>
                    <a:pt x="52" y="90"/>
                    <a:pt x="52" y="90"/>
                  </a:cubicBezTo>
                  <a:cubicBezTo>
                    <a:pt x="52" y="90"/>
                    <a:pt x="51" y="90"/>
                    <a:pt x="51" y="89"/>
                  </a:cubicBezTo>
                  <a:cubicBezTo>
                    <a:pt x="51" y="89"/>
                    <a:pt x="51" y="89"/>
                    <a:pt x="51" y="90"/>
                  </a:cubicBezTo>
                  <a:cubicBezTo>
                    <a:pt x="51" y="90"/>
                    <a:pt x="50" y="90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1" y="91"/>
                    <a:pt x="51" y="90"/>
                    <a:pt x="51" y="90"/>
                  </a:cubicBezTo>
                  <a:cubicBezTo>
                    <a:pt x="51" y="91"/>
                    <a:pt x="50" y="91"/>
                    <a:pt x="50" y="91"/>
                  </a:cubicBezTo>
                  <a:cubicBezTo>
                    <a:pt x="50" y="91"/>
                    <a:pt x="49" y="90"/>
                    <a:pt x="50" y="90"/>
                  </a:cubicBezTo>
                  <a:cubicBezTo>
                    <a:pt x="49" y="89"/>
                    <a:pt x="47" y="89"/>
                    <a:pt x="46" y="89"/>
                  </a:cubicBezTo>
                  <a:cubicBezTo>
                    <a:pt x="46" y="90"/>
                    <a:pt x="47" y="90"/>
                    <a:pt x="47" y="90"/>
                  </a:cubicBezTo>
                  <a:cubicBezTo>
                    <a:pt x="47" y="90"/>
                    <a:pt x="48" y="90"/>
                    <a:pt x="48" y="90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48" y="90"/>
                    <a:pt x="47" y="90"/>
                    <a:pt x="46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1"/>
                    <a:pt x="46" y="90"/>
                    <a:pt x="46" y="90"/>
                  </a:cubicBezTo>
                  <a:cubicBezTo>
                    <a:pt x="45" y="90"/>
                    <a:pt x="46" y="91"/>
                    <a:pt x="46" y="91"/>
                  </a:cubicBezTo>
                  <a:cubicBezTo>
                    <a:pt x="45" y="91"/>
                    <a:pt x="45" y="90"/>
                    <a:pt x="44" y="90"/>
                  </a:cubicBezTo>
                  <a:cubicBezTo>
                    <a:pt x="44" y="91"/>
                    <a:pt x="45" y="91"/>
                    <a:pt x="45" y="91"/>
                  </a:cubicBezTo>
                  <a:cubicBezTo>
                    <a:pt x="45" y="91"/>
                    <a:pt x="45" y="91"/>
                    <a:pt x="44" y="91"/>
                  </a:cubicBezTo>
                  <a:cubicBezTo>
                    <a:pt x="45" y="92"/>
                    <a:pt x="48" y="91"/>
                    <a:pt x="49" y="91"/>
                  </a:cubicBezTo>
                  <a:cubicBezTo>
                    <a:pt x="50" y="91"/>
                    <a:pt x="51" y="91"/>
                    <a:pt x="52" y="91"/>
                  </a:cubicBezTo>
                  <a:cubicBezTo>
                    <a:pt x="53" y="91"/>
                    <a:pt x="53" y="91"/>
                    <a:pt x="53" y="90"/>
                  </a:cubicBezTo>
                  <a:cubicBezTo>
                    <a:pt x="55" y="91"/>
                    <a:pt x="56" y="90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9" y="90"/>
                    <a:pt x="59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91"/>
                    <a:pt x="60" y="91"/>
                    <a:pt x="60" y="90"/>
                  </a:cubicBezTo>
                  <a:cubicBezTo>
                    <a:pt x="60" y="90"/>
                    <a:pt x="60" y="91"/>
                    <a:pt x="60" y="91"/>
                  </a:cubicBezTo>
                  <a:cubicBezTo>
                    <a:pt x="58" y="92"/>
                    <a:pt x="57" y="91"/>
                    <a:pt x="57" y="92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5" y="92"/>
                    <a:pt x="55" y="92"/>
                    <a:pt x="55" y="92"/>
                  </a:cubicBezTo>
                  <a:cubicBezTo>
                    <a:pt x="55" y="93"/>
                    <a:pt x="53" y="92"/>
                    <a:pt x="53" y="92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1" y="92"/>
                    <a:pt x="50" y="93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9" y="93"/>
                    <a:pt x="50" y="93"/>
                    <a:pt x="50" y="93"/>
                  </a:cubicBezTo>
                  <a:cubicBezTo>
                    <a:pt x="49" y="93"/>
                    <a:pt x="48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4"/>
                    <a:pt x="45" y="94"/>
                    <a:pt x="45" y="93"/>
                  </a:cubicBezTo>
                  <a:cubicBezTo>
                    <a:pt x="44" y="93"/>
                    <a:pt x="44" y="94"/>
                    <a:pt x="44" y="94"/>
                  </a:cubicBezTo>
                  <a:cubicBezTo>
                    <a:pt x="44" y="94"/>
                    <a:pt x="43" y="94"/>
                    <a:pt x="43" y="93"/>
                  </a:cubicBezTo>
                  <a:cubicBezTo>
                    <a:pt x="42" y="93"/>
                    <a:pt x="43" y="93"/>
                    <a:pt x="43" y="94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42" y="93"/>
                    <a:pt x="41" y="93"/>
                    <a:pt x="41" y="93"/>
                  </a:cubicBezTo>
                  <a:cubicBezTo>
                    <a:pt x="40" y="93"/>
                    <a:pt x="39" y="93"/>
                    <a:pt x="38" y="93"/>
                  </a:cubicBezTo>
                  <a:cubicBezTo>
                    <a:pt x="37" y="93"/>
                    <a:pt x="38" y="93"/>
                    <a:pt x="37" y="93"/>
                  </a:cubicBezTo>
                  <a:cubicBezTo>
                    <a:pt x="37" y="93"/>
                    <a:pt x="35" y="93"/>
                    <a:pt x="35" y="93"/>
                  </a:cubicBezTo>
                  <a:cubicBezTo>
                    <a:pt x="34" y="93"/>
                    <a:pt x="33" y="93"/>
                    <a:pt x="33" y="93"/>
                  </a:cubicBezTo>
                  <a:cubicBezTo>
                    <a:pt x="32" y="93"/>
                    <a:pt x="32" y="93"/>
                    <a:pt x="31" y="93"/>
                  </a:cubicBezTo>
                  <a:cubicBezTo>
                    <a:pt x="30" y="93"/>
                    <a:pt x="30" y="93"/>
                    <a:pt x="29" y="93"/>
                  </a:cubicBezTo>
                  <a:cubicBezTo>
                    <a:pt x="28" y="93"/>
                    <a:pt x="26" y="92"/>
                    <a:pt x="26" y="93"/>
                  </a:cubicBezTo>
                  <a:cubicBezTo>
                    <a:pt x="26" y="93"/>
                    <a:pt x="26" y="93"/>
                    <a:pt x="26" y="94"/>
                  </a:cubicBezTo>
                  <a:cubicBezTo>
                    <a:pt x="26" y="94"/>
                    <a:pt x="26" y="93"/>
                    <a:pt x="27" y="93"/>
                  </a:cubicBezTo>
                  <a:cubicBezTo>
                    <a:pt x="28" y="95"/>
                    <a:pt x="31" y="94"/>
                    <a:pt x="33" y="95"/>
                  </a:cubicBezTo>
                  <a:cubicBezTo>
                    <a:pt x="33" y="96"/>
                    <a:pt x="32" y="96"/>
                    <a:pt x="32" y="96"/>
                  </a:cubicBezTo>
                  <a:cubicBezTo>
                    <a:pt x="31" y="96"/>
                    <a:pt x="31" y="95"/>
                    <a:pt x="31" y="95"/>
                  </a:cubicBezTo>
                  <a:cubicBezTo>
                    <a:pt x="32" y="97"/>
                    <a:pt x="35" y="96"/>
                    <a:pt x="36" y="97"/>
                  </a:cubicBezTo>
                  <a:cubicBezTo>
                    <a:pt x="37" y="97"/>
                    <a:pt x="38" y="97"/>
                    <a:pt x="39" y="97"/>
                  </a:cubicBezTo>
                  <a:cubicBezTo>
                    <a:pt x="39" y="97"/>
                    <a:pt x="39" y="97"/>
                    <a:pt x="40" y="97"/>
                  </a:cubicBezTo>
                  <a:cubicBezTo>
                    <a:pt x="38" y="98"/>
                    <a:pt x="37" y="97"/>
                    <a:pt x="35" y="98"/>
                  </a:cubicBezTo>
                  <a:cubicBezTo>
                    <a:pt x="34" y="97"/>
                    <a:pt x="32" y="97"/>
                    <a:pt x="31" y="97"/>
                  </a:cubicBezTo>
                  <a:cubicBezTo>
                    <a:pt x="31" y="97"/>
                    <a:pt x="31" y="98"/>
                    <a:pt x="31" y="98"/>
                  </a:cubicBezTo>
                  <a:cubicBezTo>
                    <a:pt x="31" y="99"/>
                    <a:pt x="29" y="98"/>
                    <a:pt x="29" y="98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30" y="98"/>
                    <a:pt x="31" y="99"/>
                    <a:pt x="32" y="100"/>
                  </a:cubicBezTo>
                  <a:cubicBezTo>
                    <a:pt x="32" y="100"/>
                    <a:pt x="33" y="100"/>
                    <a:pt x="34" y="100"/>
                  </a:cubicBezTo>
                  <a:cubicBezTo>
                    <a:pt x="35" y="101"/>
                    <a:pt x="37" y="101"/>
                    <a:pt x="38" y="102"/>
                  </a:cubicBezTo>
                  <a:cubicBezTo>
                    <a:pt x="39" y="102"/>
                    <a:pt x="39" y="102"/>
                    <a:pt x="40" y="102"/>
                  </a:cubicBezTo>
                  <a:cubicBezTo>
                    <a:pt x="40" y="102"/>
                    <a:pt x="41" y="102"/>
                    <a:pt x="41" y="103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3" y="103"/>
                    <a:pt x="44" y="103"/>
                    <a:pt x="45" y="102"/>
                  </a:cubicBezTo>
                  <a:cubicBezTo>
                    <a:pt x="45" y="102"/>
                    <a:pt x="45" y="102"/>
                    <a:pt x="45" y="103"/>
                  </a:cubicBezTo>
                  <a:cubicBezTo>
                    <a:pt x="43" y="103"/>
                    <a:pt x="41" y="103"/>
                    <a:pt x="39" y="103"/>
                  </a:cubicBezTo>
                  <a:cubicBezTo>
                    <a:pt x="39" y="103"/>
                    <a:pt x="38" y="102"/>
                    <a:pt x="38" y="103"/>
                  </a:cubicBezTo>
                  <a:cubicBezTo>
                    <a:pt x="37" y="102"/>
                    <a:pt x="37" y="102"/>
                    <a:pt x="36" y="102"/>
                  </a:cubicBezTo>
                  <a:cubicBezTo>
                    <a:pt x="36" y="102"/>
                    <a:pt x="37" y="102"/>
                    <a:pt x="36" y="102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5" y="102"/>
                    <a:pt x="35" y="102"/>
                    <a:pt x="35" y="103"/>
                  </a:cubicBezTo>
                  <a:cubicBezTo>
                    <a:pt x="35" y="103"/>
                    <a:pt x="35" y="103"/>
                    <a:pt x="34" y="103"/>
                  </a:cubicBezTo>
                  <a:cubicBezTo>
                    <a:pt x="34" y="103"/>
                    <a:pt x="35" y="103"/>
                    <a:pt x="34" y="103"/>
                  </a:cubicBezTo>
                  <a:cubicBezTo>
                    <a:pt x="34" y="103"/>
                    <a:pt x="33" y="104"/>
                    <a:pt x="32" y="103"/>
                  </a:cubicBezTo>
                  <a:cubicBezTo>
                    <a:pt x="32" y="104"/>
                    <a:pt x="33" y="104"/>
                    <a:pt x="32" y="104"/>
                  </a:cubicBezTo>
                  <a:cubicBezTo>
                    <a:pt x="32" y="104"/>
                    <a:pt x="32" y="103"/>
                    <a:pt x="32" y="103"/>
                  </a:cubicBezTo>
                  <a:cubicBezTo>
                    <a:pt x="30" y="104"/>
                    <a:pt x="29" y="103"/>
                    <a:pt x="27" y="103"/>
                  </a:cubicBezTo>
                  <a:cubicBezTo>
                    <a:pt x="27" y="103"/>
                    <a:pt x="28" y="103"/>
                    <a:pt x="27" y="103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5" y="103"/>
                    <a:pt x="24" y="102"/>
                    <a:pt x="22" y="102"/>
                  </a:cubicBezTo>
                  <a:cubicBezTo>
                    <a:pt x="23" y="103"/>
                    <a:pt x="24" y="103"/>
                    <a:pt x="25" y="104"/>
                  </a:cubicBezTo>
                  <a:cubicBezTo>
                    <a:pt x="27" y="104"/>
                    <a:pt x="30" y="105"/>
                    <a:pt x="31" y="105"/>
                  </a:cubicBezTo>
                  <a:cubicBezTo>
                    <a:pt x="31" y="105"/>
                    <a:pt x="32" y="106"/>
                    <a:pt x="32" y="106"/>
                  </a:cubicBezTo>
                  <a:cubicBezTo>
                    <a:pt x="32" y="106"/>
                    <a:pt x="33" y="107"/>
                    <a:pt x="33" y="106"/>
                  </a:cubicBezTo>
                  <a:cubicBezTo>
                    <a:pt x="33" y="106"/>
                    <a:pt x="33" y="107"/>
                    <a:pt x="33" y="107"/>
                  </a:cubicBezTo>
                  <a:cubicBezTo>
                    <a:pt x="34" y="107"/>
                    <a:pt x="33" y="107"/>
                    <a:pt x="34" y="107"/>
                  </a:cubicBezTo>
                  <a:cubicBezTo>
                    <a:pt x="34" y="106"/>
                    <a:pt x="33" y="106"/>
                    <a:pt x="33" y="106"/>
                  </a:cubicBezTo>
                  <a:cubicBezTo>
                    <a:pt x="33" y="106"/>
                    <a:pt x="34" y="106"/>
                    <a:pt x="34" y="106"/>
                  </a:cubicBezTo>
                  <a:cubicBezTo>
                    <a:pt x="33" y="106"/>
                    <a:pt x="33" y="106"/>
                    <a:pt x="33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5"/>
                    <a:pt x="32" y="105"/>
                    <a:pt x="32" y="104"/>
                  </a:cubicBezTo>
                  <a:cubicBezTo>
                    <a:pt x="33" y="104"/>
                    <a:pt x="33" y="104"/>
                    <a:pt x="34" y="104"/>
                  </a:cubicBezTo>
                  <a:cubicBezTo>
                    <a:pt x="35" y="105"/>
                    <a:pt x="37" y="104"/>
                    <a:pt x="38" y="104"/>
                  </a:cubicBezTo>
                  <a:cubicBezTo>
                    <a:pt x="38" y="104"/>
                    <a:pt x="39" y="105"/>
                    <a:pt x="39" y="105"/>
                  </a:cubicBezTo>
                  <a:cubicBezTo>
                    <a:pt x="39" y="105"/>
                    <a:pt x="39" y="104"/>
                    <a:pt x="39" y="104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1" y="105"/>
                    <a:pt x="41" y="104"/>
                    <a:pt x="41" y="104"/>
                  </a:cubicBezTo>
                  <a:cubicBezTo>
                    <a:pt x="42" y="104"/>
                    <a:pt x="43" y="105"/>
                    <a:pt x="45" y="105"/>
                  </a:cubicBezTo>
                  <a:cubicBezTo>
                    <a:pt x="44" y="105"/>
                    <a:pt x="44" y="106"/>
                    <a:pt x="44" y="106"/>
                  </a:cubicBezTo>
                  <a:cubicBezTo>
                    <a:pt x="43" y="106"/>
                    <a:pt x="42" y="106"/>
                    <a:pt x="41" y="106"/>
                  </a:cubicBezTo>
                  <a:cubicBezTo>
                    <a:pt x="41" y="106"/>
                    <a:pt x="41" y="107"/>
                    <a:pt x="41" y="107"/>
                  </a:cubicBezTo>
                  <a:cubicBezTo>
                    <a:pt x="40" y="107"/>
                    <a:pt x="39" y="108"/>
                    <a:pt x="38" y="107"/>
                  </a:cubicBezTo>
                  <a:cubicBezTo>
                    <a:pt x="38" y="106"/>
                    <a:pt x="37" y="106"/>
                    <a:pt x="36" y="106"/>
                  </a:cubicBezTo>
                  <a:cubicBezTo>
                    <a:pt x="36" y="106"/>
                    <a:pt x="36" y="106"/>
                    <a:pt x="37" y="106"/>
                  </a:cubicBezTo>
                  <a:cubicBezTo>
                    <a:pt x="36" y="107"/>
                    <a:pt x="36" y="106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5" y="105"/>
                    <a:pt x="34" y="106"/>
                    <a:pt x="34" y="106"/>
                  </a:cubicBezTo>
                  <a:cubicBezTo>
                    <a:pt x="34" y="107"/>
                    <a:pt x="34" y="107"/>
                    <a:pt x="34" y="108"/>
                  </a:cubicBezTo>
                  <a:cubicBezTo>
                    <a:pt x="34" y="108"/>
                    <a:pt x="34" y="108"/>
                    <a:pt x="34" y="107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7"/>
                    <a:pt x="33" y="107"/>
                    <a:pt x="32" y="107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106"/>
                    <a:pt x="29" y="106"/>
                    <a:pt x="27" y="106"/>
                  </a:cubicBezTo>
                  <a:cubicBezTo>
                    <a:pt x="27" y="106"/>
                    <a:pt x="27" y="106"/>
                    <a:pt x="26" y="106"/>
                  </a:cubicBezTo>
                  <a:cubicBezTo>
                    <a:pt x="26" y="106"/>
                    <a:pt x="25" y="106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6" y="106"/>
                    <a:pt x="27" y="107"/>
                    <a:pt x="28" y="107"/>
                  </a:cubicBezTo>
                  <a:cubicBezTo>
                    <a:pt x="29" y="107"/>
                    <a:pt x="29" y="107"/>
                    <a:pt x="29" y="108"/>
                  </a:cubicBezTo>
                  <a:cubicBezTo>
                    <a:pt x="29" y="108"/>
                    <a:pt x="28" y="108"/>
                    <a:pt x="27" y="108"/>
                  </a:cubicBezTo>
                  <a:cubicBezTo>
                    <a:pt x="27" y="108"/>
                    <a:pt x="27" y="107"/>
                    <a:pt x="27" y="107"/>
                  </a:cubicBezTo>
                  <a:cubicBezTo>
                    <a:pt x="27" y="107"/>
                    <a:pt x="27" y="108"/>
                    <a:pt x="27" y="108"/>
                  </a:cubicBezTo>
                  <a:cubicBezTo>
                    <a:pt x="29" y="108"/>
                    <a:pt x="30" y="108"/>
                    <a:pt x="32" y="109"/>
                  </a:cubicBezTo>
                  <a:cubicBezTo>
                    <a:pt x="32" y="109"/>
                    <a:pt x="32" y="109"/>
                    <a:pt x="32" y="109"/>
                  </a:cubicBezTo>
                  <a:cubicBezTo>
                    <a:pt x="32" y="109"/>
                    <a:pt x="32" y="109"/>
                    <a:pt x="32" y="109"/>
                  </a:cubicBezTo>
                  <a:cubicBezTo>
                    <a:pt x="32" y="110"/>
                    <a:pt x="31" y="110"/>
                    <a:pt x="31" y="110"/>
                  </a:cubicBezTo>
                  <a:cubicBezTo>
                    <a:pt x="31" y="110"/>
                    <a:pt x="31" y="110"/>
                    <a:pt x="30" y="110"/>
                  </a:cubicBezTo>
                  <a:cubicBezTo>
                    <a:pt x="30" y="110"/>
                    <a:pt x="31" y="110"/>
                    <a:pt x="30" y="109"/>
                  </a:cubicBezTo>
                  <a:cubicBezTo>
                    <a:pt x="30" y="109"/>
                    <a:pt x="30" y="110"/>
                    <a:pt x="30" y="110"/>
                  </a:cubicBezTo>
                  <a:cubicBezTo>
                    <a:pt x="30" y="110"/>
                    <a:pt x="29" y="110"/>
                    <a:pt x="29" y="110"/>
                  </a:cubicBezTo>
                  <a:cubicBezTo>
                    <a:pt x="29" y="110"/>
                    <a:pt x="30" y="110"/>
                    <a:pt x="30" y="110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30" y="111"/>
                    <a:pt x="30" y="111"/>
                    <a:pt x="29" y="111"/>
                  </a:cubicBezTo>
                  <a:cubicBezTo>
                    <a:pt x="29" y="111"/>
                    <a:pt x="27" y="110"/>
                    <a:pt x="27" y="110"/>
                  </a:cubicBezTo>
                  <a:cubicBezTo>
                    <a:pt x="27" y="110"/>
                    <a:pt x="27" y="111"/>
                    <a:pt x="27" y="110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6" y="109"/>
                    <a:pt x="27" y="110"/>
                    <a:pt x="28" y="110"/>
                  </a:cubicBezTo>
                  <a:cubicBezTo>
                    <a:pt x="28" y="109"/>
                    <a:pt x="27" y="109"/>
                    <a:pt x="27" y="10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26" y="109"/>
                    <a:pt x="25" y="110"/>
                    <a:pt x="24" y="109"/>
                  </a:cubicBezTo>
                  <a:cubicBezTo>
                    <a:pt x="24" y="109"/>
                    <a:pt x="23" y="109"/>
                    <a:pt x="22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2" y="110"/>
                    <a:pt x="23" y="109"/>
                    <a:pt x="24" y="110"/>
                  </a:cubicBezTo>
                  <a:cubicBezTo>
                    <a:pt x="24" y="110"/>
                    <a:pt x="24" y="111"/>
                    <a:pt x="25" y="111"/>
                  </a:cubicBezTo>
                  <a:cubicBezTo>
                    <a:pt x="25" y="111"/>
                    <a:pt x="25" y="111"/>
                    <a:pt x="26" y="111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7" y="111"/>
                    <a:pt x="27" y="111"/>
                    <a:pt x="27" y="112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9" y="112"/>
                    <a:pt x="31" y="112"/>
                    <a:pt x="31" y="113"/>
                  </a:cubicBezTo>
                  <a:cubicBezTo>
                    <a:pt x="31" y="113"/>
                    <a:pt x="31" y="113"/>
                    <a:pt x="31" y="113"/>
                  </a:cubicBezTo>
                  <a:cubicBezTo>
                    <a:pt x="31" y="113"/>
                    <a:pt x="30" y="113"/>
                    <a:pt x="30" y="113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29" y="113"/>
                    <a:pt x="29" y="113"/>
                    <a:pt x="28" y="113"/>
                  </a:cubicBezTo>
                  <a:cubicBezTo>
                    <a:pt x="28" y="113"/>
                    <a:pt x="29" y="113"/>
                    <a:pt x="29" y="113"/>
                  </a:cubicBezTo>
                  <a:cubicBezTo>
                    <a:pt x="29" y="114"/>
                    <a:pt x="28" y="114"/>
                    <a:pt x="27" y="113"/>
                  </a:cubicBezTo>
                  <a:cubicBezTo>
                    <a:pt x="27" y="113"/>
                    <a:pt x="27" y="113"/>
                    <a:pt x="27" y="114"/>
                  </a:cubicBezTo>
                  <a:cubicBezTo>
                    <a:pt x="25" y="113"/>
                    <a:pt x="24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0" y="112"/>
                    <a:pt x="17" y="112"/>
                    <a:pt x="15" y="112"/>
                  </a:cubicBezTo>
                  <a:cubicBezTo>
                    <a:pt x="15" y="112"/>
                    <a:pt x="15" y="111"/>
                    <a:pt x="15" y="112"/>
                  </a:cubicBezTo>
                  <a:cubicBezTo>
                    <a:pt x="15" y="111"/>
                    <a:pt x="14" y="111"/>
                    <a:pt x="14" y="111"/>
                  </a:cubicBezTo>
                  <a:cubicBezTo>
                    <a:pt x="13" y="111"/>
                    <a:pt x="14" y="111"/>
                    <a:pt x="14" y="112"/>
                  </a:cubicBezTo>
                  <a:cubicBezTo>
                    <a:pt x="14" y="112"/>
                    <a:pt x="13" y="112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2" y="111"/>
                    <a:pt x="12" y="110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0" y="111"/>
                    <a:pt x="9" y="110"/>
                    <a:pt x="9" y="111"/>
                  </a:cubicBezTo>
                  <a:cubicBezTo>
                    <a:pt x="10" y="111"/>
                    <a:pt x="12" y="112"/>
                    <a:pt x="14" y="112"/>
                  </a:cubicBezTo>
                  <a:cubicBezTo>
                    <a:pt x="14" y="112"/>
                    <a:pt x="14" y="112"/>
                    <a:pt x="14" y="113"/>
                  </a:cubicBezTo>
                  <a:cubicBezTo>
                    <a:pt x="14" y="113"/>
                    <a:pt x="14" y="112"/>
                    <a:pt x="14" y="112"/>
                  </a:cubicBezTo>
                  <a:cubicBezTo>
                    <a:pt x="15" y="112"/>
                    <a:pt x="16" y="113"/>
                    <a:pt x="16" y="113"/>
                  </a:cubicBezTo>
                  <a:cubicBezTo>
                    <a:pt x="16" y="113"/>
                    <a:pt x="18" y="114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9" y="113"/>
                    <a:pt x="18" y="113"/>
                    <a:pt x="18" y="113"/>
                  </a:cubicBezTo>
                  <a:cubicBezTo>
                    <a:pt x="19" y="114"/>
                    <a:pt x="20" y="114"/>
                    <a:pt x="20" y="114"/>
                  </a:cubicBezTo>
                  <a:cubicBezTo>
                    <a:pt x="21" y="114"/>
                    <a:pt x="21" y="115"/>
                    <a:pt x="21" y="115"/>
                  </a:cubicBezTo>
                  <a:cubicBezTo>
                    <a:pt x="21" y="115"/>
                    <a:pt x="22" y="114"/>
                    <a:pt x="22" y="114"/>
                  </a:cubicBezTo>
                  <a:cubicBezTo>
                    <a:pt x="22" y="114"/>
                    <a:pt x="22" y="114"/>
                    <a:pt x="22" y="114"/>
                  </a:cubicBezTo>
                  <a:cubicBezTo>
                    <a:pt x="23" y="114"/>
                    <a:pt x="23" y="114"/>
                    <a:pt x="23" y="115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6" y="115"/>
                    <a:pt x="28" y="116"/>
                    <a:pt x="29" y="116"/>
                  </a:cubicBezTo>
                  <a:cubicBezTo>
                    <a:pt x="29" y="116"/>
                    <a:pt x="29" y="116"/>
                    <a:pt x="29" y="116"/>
                  </a:cubicBezTo>
                  <a:cubicBezTo>
                    <a:pt x="30" y="117"/>
                    <a:pt x="30" y="116"/>
                    <a:pt x="31" y="116"/>
                  </a:cubicBezTo>
                  <a:cubicBezTo>
                    <a:pt x="31" y="117"/>
                    <a:pt x="32" y="116"/>
                    <a:pt x="33" y="116"/>
                  </a:cubicBezTo>
                  <a:cubicBezTo>
                    <a:pt x="33" y="116"/>
                    <a:pt x="33" y="116"/>
                    <a:pt x="33" y="117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4" y="116"/>
                    <a:pt x="33" y="116"/>
                    <a:pt x="33" y="116"/>
                  </a:cubicBezTo>
                  <a:cubicBezTo>
                    <a:pt x="33" y="116"/>
                    <a:pt x="34" y="116"/>
                    <a:pt x="34" y="116"/>
                  </a:cubicBezTo>
                  <a:cubicBezTo>
                    <a:pt x="34" y="116"/>
                    <a:pt x="34" y="117"/>
                    <a:pt x="35" y="117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4" y="117"/>
                    <a:pt x="34" y="117"/>
                    <a:pt x="34" y="118"/>
                  </a:cubicBezTo>
                  <a:cubicBezTo>
                    <a:pt x="35" y="117"/>
                    <a:pt x="35" y="118"/>
                    <a:pt x="36" y="118"/>
                  </a:cubicBezTo>
                  <a:cubicBezTo>
                    <a:pt x="36" y="118"/>
                    <a:pt x="36" y="118"/>
                    <a:pt x="37" y="118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8" y="117"/>
                    <a:pt x="38" y="117"/>
                  </a:cubicBezTo>
                  <a:cubicBezTo>
                    <a:pt x="38" y="117"/>
                    <a:pt x="38" y="117"/>
                    <a:pt x="39" y="117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39" y="118"/>
                    <a:pt x="39" y="118"/>
                    <a:pt x="39" y="117"/>
                  </a:cubicBezTo>
                  <a:cubicBezTo>
                    <a:pt x="39" y="117"/>
                    <a:pt x="40" y="117"/>
                    <a:pt x="40" y="117"/>
                  </a:cubicBezTo>
                  <a:cubicBezTo>
                    <a:pt x="40" y="117"/>
                    <a:pt x="40" y="117"/>
                    <a:pt x="40" y="118"/>
                  </a:cubicBezTo>
                  <a:cubicBezTo>
                    <a:pt x="41" y="118"/>
                    <a:pt x="41" y="117"/>
                    <a:pt x="41" y="118"/>
                  </a:cubicBezTo>
                  <a:cubicBezTo>
                    <a:pt x="41" y="117"/>
                    <a:pt x="41" y="118"/>
                    <a:pt x="41" y="118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1" y="119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39" y="119"/>
                    <a:pt x="39" y="119"/>
                    <a:pt x="39" y="118"/>
                  </a:cubicBezTo>
                  <a:cubicBezTo>
                    <a:pt x="39" y="118"/>
                    <a:pt x="39" y="119"/>
                    <a:pt x="39" y="119"/>
                  </a:cubicBezTo>
                  <a:cubicBezTo>
                    <a:pt x="38" y="119"/>
                    <a:pt x="38" y="119"/>
                    <a:pt x="38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0"/>
                    <a:pt x="36" y="120"/>
                    <a:pt x="36" y="119"/>
                  </a:cubicBezTo>
                  <a:cubicBezTo>
                    <a:pt x="36" y="120"/>
                    <a:pt x="37" y="119"/>
                    <a:pt x="37" y="118"/>
                  </a:cubicBezTo>
                  <a:cubicBezTo>
                    <a:pt x="37" y="118"/>
                    <a:pt x="36" y="118"/>
                    <a:pt x="36" y="118"/>
                  </a:cubicBezTo>
                  <a:cubicBezTo>
                    <a:pt x="36" y="118"/>
                    <a:pt x="36" y="118"/>
                    <a:pt x="36" y="118"/>
                  </a:cubicBezTo>
                  <a:cubicBezTo>
                    <a:pt x="35" y="118"/>
                    <a:pt x="34" y="118"/>
                    <a:pt x="34" y="118"/>
                  </a:cubicBezTo>
                  <a:cubicBezTo>
                    <a:pt x="34" y="119"/>
                    <a:pt x="34" y="120"/>
                    <a:pt x="34" y="120"/>
                  </a:cubicBezTo>
                  <a:cubicBezTo>
                    <a:pt x="32" y="120"/>
                    <a:pt x="28" y="119"/>
                    <a:pt x="26" y="120"/>
                  </a:cubicBezTo>
                  <a:cubicBezTo>
                    <a:pt x="26" y="120"/>
                    <a:pt x="26" y="120"/>
                    <a:pt x="25" y="120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4" y="120"/>
                    <a:pt x="23" y="119"/>
                    <a:pt x="22" y="119"/>
                  </a:cubicBezTo>
                  <a:cubicBezTo>
                    <a:pt x="21" y="120"/>
                    <a:pt x="23" y="120"/>
                    <a:pt x="24" y="120"/>
                  </a:cubicBezTo>
                  <a:cubicBezTo>
                    <a:pt x="23" y="120"/>
                    <a:pt x="22" y="120"/>
                    <a:pt x="21" y="120"/>
                  </a:cubicBezTo>
                  <a:cubicBezTo>
                    <a:pt x="21" y="119"/>
                    <a:pt x="20" y="120"/>
                    <a:pt x="19" y="119"/>
                  </a:cubicBezTo>
                  <a:cubicBezTo>
                    <a:pt x="19" y="119"/>
                    <a:pt x="19" y="119"/>
                    <a:pt x="18" y="119"/>
                  </a:cubicBezTo>
                  <a:cubicBezTo>
                    <a:pt x="18" y="120"/>
                    <a:pt x="19" y="120"/>
                    <a:pt x="19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1"/>
                    <a:pt x="20" y="120"/>
                    <a:pt x="20" y="121"/>
                  </a:cubicBezTo>
                  <a:cubicBezTo>
                    <a:pt x="21" y="121"/>
                    <a:pt x="22" y="121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5" y="123"/>
                    <a:pt x="27" y="122"/>
                    <a:pt x="27" y="123"/>
                  </a:cubicBezTo>
                  <a:cubicBezTo>
                    <a:pt x="27" y="123"/>
                    <a:pt x="26" y="123"/>
                    <a:pt x="25" y="123"/>
                  </a:cubicBezTo>
                  <a:cubicBezTo>
                    <a:pt x="25" y="123"/>
                    <a:pt x="24" y="123"/>
                    <a:pt x="25" y="123"/>
                  </a:cubicBezTo>
                  <a:cubicBezTo>
                    <a:pt x="25" y="124"/>
                    <a:pt x="24" y="123"/>
                    <a:pt x="24" y="124"/>
                  </a:cubicBezTo>
                  <a:cubicBezTo>
                    <a:pt x="24" y="124"/>
                    <a:pt x="25" y="124"/>
                    <a:pt x="25" y="125"/>
                  </a:cubicBezTo>
                  <a:cubicBezTo>
                    <a:pt x="25" y="125"/>
                    <a:pt x="25" y="124"/>
                    <a:pt x="26" y="124"/>
                  </a:cubicBezTo>
                  <a:cubicBezTo>
                    <a:pt x="26" y="124"/>
                    <a:pt x="25" y="124"/>
                    <a:pt x="25" y="124"/>
                  </a:cubicBezTo>
                  <a:cubicBezTo>
                    <a:pt x="25" y="123"/>
                    <a:pt x="26" y="123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4"/>
                    <a:pt x="26" y="124"/>
                    <a:pt x="27" y="124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7" y="125"/>
                    <a:pt x="27" y="125"/>
                  </a:cubicBezTo>
                  <a:cubicBezTo>
                    <a:pt x="27" y="125"/>
                    <a:pt x="27" y="125"/>
                    <a:pt x="27" y="124"/>
                  </a:cubicBezTo>
                  <a:cubicBezTo>
                    <a:pt x="27" y="124"/>
                    <a:pt x="28" y="124"/>
                    <a:pt x="28" y="125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28" y="126"/>
                    <a:pt x="29" y="126"/>
                    <a:pt x="29" y="127"/>
                  </a:cubicBezTo>
                  <a:cubicBezTo>
                    <a:pt x="29" y="127"/>
                    <a:pt x="28" y="127"/>
                    <a:pt x="28" y="127"/>
                  </a:cubicBezTo>
                  <a:cubicBezTo>
                    <a:pt x="27" y="126"/>
                    <a:pt x="26" y="127"/>
                    <a:pt x="25" y="126"/>
                  </a:cubicBezTo>
                  <a:cubicBezTo>
                    <a:pt x="24" y="127"/>
                    <a:pt x="25" y="127"/>
                    <a:pt x="25" y="127"/>
                  </a:cubicBezTo>
                  <a:cubicBezTo>
                    <a:pt x="25" y="127"/>
                    <a:pt x="25" y="127"/>
                    <a:pt x="24" y="128"/>
                  </a:cubicBezTo>
                  <a:cubicBezTo>
                    <a:pt x="24" y="127"/>
                    <a:pt x="23" y="127"/>
                    <a:pt x="22" y="127"/>
                  </a:cubicBezTo>
                  <a:cubicBezTo>
                    <a:pt x="22" y="127"/>
                    <a:pt x="21" y="127"/>
                    <a:pt x="21" y="127"/>
                  </a:cubicBezTo>
                  <a:cubicBezTo>
                    <a:pt x="20" y="127"/>
                    <a:pt x="20" y="127"/>
                    <a:pt x="19" y="126"/>
                  </a:cubicBezTo>
                  <a:cubicBezTo>
                    <a:pt x="19" y="126"/>
                    <a:pt x="19" y="127"/>
                    <a:pt x="19" y="127"/>
                  </a:cubicBezTo>
                  <a:cubicBezTo>
                    <a:pt x="18" y="127"/>
                    <a:pt x="18" y="126"/>
                    <a:pt x="18" y="126"/>
                  </a:cubicBezTo>
                  <a:cubicBezTo>
                    <a:pt x="17" y="126"/>
                    <a:pt x="17" y="126"/>
                    <a:pt x="17" y="127"/>
                  </a:cubicBezTo>
                  <a:cubicBezTo>
                    <a:pt x="17" y="127"/>
                    <a:pt x="17" y="126"/>
                    <a:pt x="16" y="126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6" y="126"/>
                    <a:pt x="16" y="126"/>
                    <a:pt x="15" y="126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5" y="126"/>
                    <a:pt x="15" y="126"/>
                    <a:pt x="14" y="126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6"/>
                    <a:pt x="13" y="125"/>
                    <a:pt x="12" y="126"/>
                  </a:cubicBezTo>
                  <a:cubicBezTo>
                    <a:pt x="12" y="126"/>
                    <a:pt x="13" y="126"/>
                    <a:pt x="13" y="126"/>
                  </a:cubicBezTo>
                  <a:cubicBezTo>
                    <a:pt x="13" y="126"/>
                    <a:pt x="12" y="126"/>
                    <a:pt x="12" y="126"/>
                  </a:cubicBezTo>
                  <a:cubicBezTo>
                    <a:pt x="12" y="125"/>
                    <a:pt x="12" y="125"/>
                    <a:pt x="11" y="125"/>
                  </a:cubicBezTo>
                  <a:cubicBezTo>
                    <a:pt x="11" y="126"/>
                    <a:pt x="12" y="126"/>
                    <a:pt x="12" y="126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12" y="127"/>
                    <a:pt x="13" y="127"/>
                    <a:pt x="13" y="127"/>
                  </a:cubicBezTo>
                  <a:cubicBezTo>
                    <a:pt x="13" y="127"/>
                    <a:pt x="14" y="127"/>
                    <a:pt x="14" y="127"/>
                  </a:cubicBezTo>
                  <a:cubicBezTo>
                    <a:pt x="15" y="127"/>
                    <a:pt x="15" y="127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7"/>
                    <a:pt x="16" y="127"/>
                    <a:pt x="17" y="127"/>
                  </a:cubicBezTo>
                  <a:cubicBezTo>
                    <a:pt x="17" y="127"/>
                    <a:pt x="17" y="128"/>
                    <a:pt x="18" y="128"/>
                  </a:cubicBezTo>
                  <a:cubicBezTo>
                    <a:pt x="18" y="128"/>
                    <a:pt x="18" y="128"/>
                    <a:pt x="18" y="127"/>
                  </a:cubicBezTo>
                  <a:cubicBezTo>
                    <a:pt x="19" y="128"/>
                    <a:pt x="20" y="129"/>
                    <a:pt x="20" y="129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1" y="129"/>
                    <a:pt x="22" y="129"/>
                    <a:pt x="23" y="130"/>
                  </a:cubicBezTo>
                  <a:cubicBezTo>
                    <a:pt x="23" y="129"/>
                    <a:pt x="24" y="129"/>
                    <a:pt x="24" y="129"/>
                  </a:cubicBezTo>
                  <a:cubicBezTo>
                    <a:pt x="24" y="129"/>
                    <a:pt x="24" y="130"/>
                    <a:pt x="23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2" y="129"/>
                    <a:pt x="21" y="129"/>
                  </a:cubicBezTo>
                  <a:cubicBezTo>
                    <a:pt x="21" y="129"/>
                    <a:pt x="21" y="129"/>
                    <a:pt x="21" y="130"/>
                  </a:cubicBezTo>
                  <a:cubicBezTo>
                    <a:pt x="20" y="130"/>
                    <a:pt x="20" y="129"/>
                    <a:pt x="20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0" y="130"/>
                    <a:pt x="20" y="130"/>
                    <a:pt x="20" y="130"/>
                  </a:cubicBezTo>
                  <a:cubicBezTo>
                    <a:pt x="20" y="130"/>
                    <a:pt x="20" y="130"/>
                    <a:pt x="20" y="130"/>
                  </a:cubicBezTo>
                  <a:cubicBezTo>
                    <a:pt x="20" y="130"/>
                    <a:pt x="20" y="130"/>
                    <a:pt x="21" y="131"/>
                  </a:cubicBezTo>
                  <a:cubicBezTo>
                    <a:pt x="21" y="131"/>
                    <a:pt x="21" y="131"/>
                    <a:pt x="21" y="131"/>
                  </a:cubicBezTo>
                  <a:cubicBezTo>
                    <a:pt x="22" y="131"/>
                    <a:pt x="21" y="130"/>
                    <a:pt x="21" y="130"/>
                  </a:cubicBezTo>
                  <a:cubicBezTo>
                    <a:pt x="22" y="130"/>
                    <a:pt x="22" y="130"/>
                    <a:pt x="22" y="130"/>
                  </a:cubicBezTo>
                  <a:cubicBezTo>
                    <a:pt x="23" y="130"/>
                    <a:pt x="22" y="131"/>
                    <a:pt x="22" y="131"/>
                  </a:cubicBezTo>
                  <a:cubicBezTo>
                    <a:pt x="22" y="131"/>
                    <a:pt x="23" y="131"/>
                    <a:pt x="23" y="131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4" y="131"/>
                    <a:pt x="24" y="131"/>
                    <a:pt x="23" y="130"/>
                  </a:cubicBezTo>
                  <a:cubicBezTo>
                    <a:pt x="24" y="130"/>
                    <a:pt x="24" y="131"/>
                    <a:pt x="24" y="132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24" y="132"/>
                    <a:pt x="26" y="132"/>
                    <a:pt x="26" y="132"/>
                  </a:cubicBezTo>
                  <a:cubicBezTo>
                    <a:pt x="26" y="132"/>
                    <a:pt x="26" y="132"/>
                    <a:pt x="26" y="131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6" y="131"/>
                    <a:pt x="25" y="132"/>
                    <a:pt x="25" y="132"/>
                  </a:cubicBezTo>
                  <a:cubicBezTo>
                    <a:pt x="25" y="131"/>
                    <a:pt x="25" y="131"/>
                    <a:pt x="25" y="131"/>
                  </a:cubicBezTo>
                  <a:cubicBezTo>
                    <a:pt x="26" y="131"/>
                    <a:pt x="27" y="131"/>
                    <a:pt x="27" y="131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7" y="132"/>
                    <a:pt x="28" y="131"/>
                    <a:pt x="27" y="132"/>
                  </a:cubicBezTo>
                  <a:cubicBezTo>
                    <a:pt x="28" y="132"/>
                    <a:pt x="28" y="132"/>
                    <a:pt x="28" y="132"/>
                  </a:cubicBezTo>
                  <a:cubicBezTo>
                    <a:pt x="28" y="132"/>
                    <a:pt x="28" y="133"/>
                    <a:pt x="28" y="133"/>
                  </a:cubicBezTo>
                  <a:cubicBezTo>
                    <a:pt x="28" y="133"/>
                    <a:pt x="28" y="133"/>
                    <a:pt x="29" y="134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9" y="134"/>
                    <a:pt x="29" y="135"/>
                    <a:pt x="29" y="135"/>
                  </a:cubicBezTo>
                  <a:cubicBezTo>
                    <a:pt x="30" y="135"/>
                    <a:pt x="29" y="135"/>
                    <a:pt x="29" y="135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31" y="135"/>
                    <a:pt x="31" y="135"/>
                    <a:pt x="31" y="135"/>
                  </a:cubicBezTo>
                  <a:cubicBezTo>
                    <a:pt x="31" y="135"/>
                    <a:pt x="31" y="135"/>
                    <a:pt x="31" y="134"/>
                  </a:cubicBezTo>
                  <a:cubicBezTo>
                    <a:pt x="31" y="134"/>
                    <a:pt x="31" y="134"/>
                    <a:pt x="31" y="134"/>
                  </a:cubicBezTo>
                  <a:cubicBezTo>
                    <a:pt x="31" y="134"/>
                    <a:pt x="31" y="134"/>
                    <a:pt x="32" y="135"/>
                  </a:cubicBezTo>
                  <a:cubicBezTo>
                    <a:pt x="31" y="135"/>
                    <a:pt x="31" y="135"/>
                    <a:pt x="31" y="135"/>
                  </a:cubicBezTo>
                  <a:cubicBezTo>
                    <a:pt x="32" y="136"/>
                    <a:pt x="33" y="134"/>
                    <a:pt x="33" y="135"/>
                  </a:cubicBezTo>
                  <a:cubicBezTo>
                    <a:pt x="34" y="135"/>
                    <a:pt x="33" y="135"/>
                    <a:pt x="33" y="135"/>
                  </a:cubicBezTo>
                  <a:cubicBezTo>
                    <a:pt x="33" y="136"/>
                    <a:pt x="34" y="136"/>
                    <a:pt x="33" y="137"/>
                  </a:cubicBezTo>
                  <a:cubicBezTo>
                    <a:pt x="32" y="136"/>
                    <a:pt x="30" y="137"/>
                    <a:pt x="30" y="135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29" y="135"/>
                    <a:pt x="28" y="135"/>
                    <a:pt x="26" y="136"/>
                  </a:cubicBezTo>
                  <a:cubicBezTo>
                    <a:pt x="26" y="135"/>
                    <a:pt x="26" y="135"/>
                    <a:pt x="25" y="135"/>
                  </a:cubicBezTo>
                  <a:cubicBezTo>
                    <a:pt x="25" y="135"/>
                    <a:pt x="24" y="135"/>
                    <a:pt x="24" y="135"/>
                  </a:cubicBezTo>
                  <a:cubicBezTo>
                    <a:pt x="23" y="135"/>
                    <a:pt x="22" y="135"/>
                    <a:pt x="22" y="135"/>
                  </a:cubicBezTo>
                  <a:cubicBezTo>
                    <a:pt x="21" y="135"/>
                    <a:pt x="20" y="135"/>
                    <a:pt x="19" y="134"/>
                  </a:cubicBezTo>
                  <a:cubicBezTo>
                    <a:pt x="17" y="134"/>
                    <a:pt x="15" y="133"/>
                    <a:pt x="14" y="133"/>
                  </a:cubicBezTo>
                  <a:cubicBezTo>
                    <a:pt x="14" y="134"/>
                    <a:pt x="14" y="134"/>
                    <a:pt x="15" y="134"/>
                  </a:cubicBezTo>
                  <a:cubicBezTo>
                    <a:pt x="15" y="134"/>
                    <a:pt x="16" y="134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4"/>
                    <a:pt x="18" y="134"/>
                    <a:pt x="18" y="135"/>
                  </a:cubicBezTo>
                  <a:cubicBezTo>
                    <a:pt x="20" y="135"/>
                    <a:pt x="23" y="136"/>
                    <a:pt x="25" y="136"/>
                  </a:cubicBezTo>
                  <a:cubicBezTo>
                    <a:pt x="25" y="136"/>
                    <a:pt x="26" y="136"/>
                    <a:pt x="26" y="136"/>
                  </a:cubicBezTo>
                  <a:cubicBezTo>
                    <a:pt x="27" y="136"/>
                    <a:pt x="28" y="137"/>
                    <a:pt x="28" y="137"/>
                  </a:cubicBezTo>
                  <a:cubicBezTo>
                    <a:pt x="28" y="137"/>
                    <a:pt x="28" y="137"/>
                    <a:pt x="28" y="137"/>
                  </a:cubicBezTo>
                  <a:cubicBezTo>
                    <a:pt x="27" y="137"/>
                    <a:pt x="27" y="137"/>
                    <a:pt x="26" y="137"/>
                  </a:cubicBezTo>
                  <a:cubicBezTo>
                    <a:pt x="25" y="137"/>
                    <a:pt x="24" y="137"/>
                    <a:pt x="23" y="137"/>
                  </a:cubicBezTo>
                  <a:cubicBezTo>
                    <a:pt x="23" y="137"/>
                    <a:pt x="22" y="137"/>
                    <a:pt x="22" y="137"/>
                  </a:cubicBezTo>
                  <a:cubicBezTo>
                    <a:pt x="21" y="137"/>
                    <a:pt x="22" y="137"/>
                    <a:pt x="22" y="137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22" y="138"/>
                    <a:pt x="24" y="137"/>
                    <a:pt x="25" y="138"/>
                  </a:cubicBezTo>
                  <a:cubicBezTo>
                    <a:pt x="25" y="138"/>
                    <a:pt x="26" y="137"/>
                    <a:pt x="26" y="138"/>
                  </a:cubicBezTo>
                  <a:cubicBezTo>
                    <a:pt x="26" y="138"/>
                    <a:pt x="26" y="138"/>
                    <a:pt x="26" y="138"/>
                  </a:cubicBezTo>
                  <a:cubicBezTo>
                    <a:pt x="26" y="138"/>
                    <a:pt x="27" y="138"/>
                    <a:pt x="27" y="138"/>
                  </a:cubicBezTo>
                  <a:cubicBezTo>
                    <a:pt x="27" y="138"/>
                    <a:pt x="27" y="138"/>
                    <a:pt x="27" y="138"/>
                  </a:cubicBezTo>
                  <a:cubicBezTo>
                    <a:pt x="27" y="138"/>
                    <a:pt x="27" y="138"/>
                    <a:pt x="27" y="138"/>
                  </a:cubicBezTo>
                  <a:cubicBezTo>
                    <a:pt x="182" y="138"/>
                    <a:pt x="182" y="138"/>
                    <a:pt x="182" y="138"/>
                  </a:cubicBezTo>
                  <a:cubicBezTo>
                    <a:pt x="182" y="7"/>
                    <a:pt x="182" y="7"/>
                    <a:pt x="182" y="7"/>
                  </a:cubicBezTo>
                  <a:cubicBezTo>
                    <a:pt x="182" y="7"/>
                    <a:pt x="181" y="6"/>
                    <a:pt x="181" y="6"/>
                  </a:cubicBezTo>
                  <a:close/>
                  <a:moveTo>
                    <a:pt x="86" y="57"/>
                  </a:moveTo>
                  <a:cubicBezTo>
                    <a:pt x="86" y="57"/>
                    <a:pt x="86" y="58"/>
                    <a:pt x="86" y="58"/>
                  </a:cubicBezTo>
                  <a:cubicBezTo>
                    <a:pt x="86" y="58"/>
                    <a:pt x="86" y="58"/>
                    <a:pt x="86" y="57"/>
                  </a:cubicBezTo>
                  <a:close/>
                  <a:moveTo>
                    <a:pt x="55" y="90"/>
                  </a:moveTo>
                  <a:cubicBezTo>
                    <a:pt x="55" y="90"/>
                    <a:pt x="55" y="90"/>
                    <a:pt x="55" y="90"/>
                  </a:cubicBezTo>
                  <a:cubicBezTo>
                    <a:pt x="55" y="90"/>
                    <a:pt x="55" y="90"/>
                    <a:pt x="55" y="90"/>
                  </a:cubicBezTo>
                  <a:close/>
                  <a:moveTo>
                    <a:pt x="31" y="108"/>
                  </a:moveTo>
                  <a:cubicBezTo>
                    <a:pt x="31" y="108"/>
                    <a:pt x="32" y="108"/>
                    <a:pt x="32" y="108"/>
                  </a:cubicBezTo>
                  <a:cubicBezTo>
                    <a:pt x="32" y="108"/>
                    <a:pt x="31" y="108"/>
                    <a:pt x="31" y="108"/>
                  </a:cubicBezTo>
                  <a:close/>
                  <a:moveTo>
                    <a:pt x="23" y="114"/>
                  </a:moveTo>
                  <a:cubicBezTo>
                    <a:pt x="24" y="114"/>
                    <a:pt x="24" y="114"/>
                    <a:pt x="24" y="114"/>
                  </a:cubicBezTo>
                  <a:cubicBezTo>
                    <a:pt x="24" y="115"/>
                    <a:pt x="23" y="115"/>
                    <a:pt x="23" y="114"/>
                  </a:cubicBezTo>
                  <a:close/>
                  <a:moveTo>
                    <a:pt x="32" y="113"/>
                  </a:move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3"/>
                    <a:pt x="32" y="113"/>
                  </a:cubicBezTo>
                  <a:close/>
                  <a:moveTo>
                    <a:pt x="37" y="107"/>
                  </a:moveTo>
                  <a:cubicBezTo>
                    <a:pt x="37" y="107"/>
                    <a:pt x="36" y="107"/>
                    <a:pt x="36" y="107"/>
                  </a:cubicBezTo>
                  <a:cubicBezTo>
                    <a:pt x="37" y="107"/>
                    <a:pt x="37" y="106"/>
                    <a:pt x="38" y="107"/>
                  </a:cubicBezTo>
                  <a:cubicBezTo>
                    <a:pt x="38" y="107"/>
                    <a:pt x="38" y="107"/>
                    <a:pt x="37" y="107"/>
                  </a:cubicBezTo>
                  <a:close/>
                  <a:moveTo>
                    <a:pt x="38" y="111"/>
                  </a:moveTo>
                  <a:cubicBezTo>
                    <a:pt x="38" y="111"/>
                    <a:pt x="38" y="111"/>
                    <a:pt x="38" y="110"/>
                  </a:cubicBezTo>
                  <a:cubicBezTo>
                    <a:pt x="38" y="110"/>
                    <a:pt x="38" y="110"/>
                    <a:pt x="38" y="111"/>
                  </a:cubicBezTo>
                  <a:cubicBezTo>
                    <a:pt x="38" y="111"/>
                    <a:pt x="38" y="111"/>
                    <a:pt x="38" y="111"/>
                  </a:cubicBezTo>
                  <a:close/>
                  <a:moveTo>
                    <a:pt x="28" y="123"/>
                  </a:moveTo>
                  <a:cubicBezTo>
                    <a:pt x="28" y="123"/>
                    <a:pt x="28" y="123"/>
                    <a:pt x="28" y="123"/>
                  </a:cubicBezTo>
                  <a:cubicBezTo>
                    <a:pt x="28" y="123"/>
                    <a:pt x="27" y="123"/>
                    <a:pt x="28" y="123"/>
                  </a:cubicBezTo>
                  <a:close/>
                  <a:moveTo>
                    <a:pt x="30" y="133"/>
                  </a:moveTo>
                  <a:cubicBezTo>
                    <a:pt x="29" y="133"/>
                    <a:pt x="29" y="133"/>
                    <a:pt x="29" y="133"/>
                  </a:cubicBezTo>
                  <a:cubicBezTo>
                    <a:pt x="29" y="133"/>
                    <a:pt x="29" y="132"/>
                    <a:pt x="29" y="132"/>
                  </a:cubicBezTo>
                  <a:cubicBezTo>
                    <a:pt x="29" y="132"/>
                    <a:pt x="29" y="132"/>
                    <a:pt x="30" y="132"/>
                  </a:cubicBezTo>
                  <a:cubicBezTo>
                    <a:pt x="29" y="133"/>
                    <a:pt x="30" y="133"/>
                    <a:pt x="30" y="133"/>
                  </a:cubicBezTo>
                  <a:close/>
                  <a:moveTo>
                    <a:pt x="31" y="127"/>
                  </a:moveTo>
                  <a:cubicBezTo>
                    <a:pt x="31" y="127"/>
                    <a:pt x="31" y="127"/>
                    <a:pt x="31" y="127"/>
                  </a:cubicBezTo>
                  <a:cubicBezTo>
                    <a:pt x="31" y="127"/>
                    <a:pt x="31" y="127"/>
                    <a:pt x="31" y="127"/>
                  </a:cubicBezTo>
                  <a:close/>
                  <a:moveTo>
                    <a:pt x="30" y="125"/>
                  </a:moveTo>
                  <a:cubicBezTo>
                    <a:pt x="30" y="125"/>
                    <a:pt x="30" y="125"/>
                    <a:pt x="30" y="125"/>
                  </a:cubicBezTo>
                  <a:cubicBezTo>
                    <a:pt x="30" y="125"/>
                    <a:pt x="30" y="126"/>
                    <a:pt x="30" y="126"/>
                  </a:cubicBezTo>
                  <a:cubicBezTo>
                    <a:pt x="31" y="126"/>
                    <a:pt x="31" y="125"/>
                    <a:pt x="31" y="125"/>
                  </a:cubicBezTo>
                  <a:cubicBezTo>
                    <a:pt x="31" y="126"/>
                    <a:pt x="31" y="126"/>
                    <a:pt x="32" y="127"/>
                  </a:cubicBezTo>
                  <a:cubicBezTo>
                    <a:pt x="32" y="127"/>
                    <a:pt x="32" y="127"/>
                    <a:pt x="32" y="127"/>
                  </a:cubicBezTo>
                  <a:cubicBezTo>
                    <a:pt x="31" y="127"/>
                    <a:pt x="29" y="127"/>
                    <a:pt x="30" y="125"/>
                  </a:cubicBezTo>
                  <a:close/>
                  <a:moveTo>
                    <a:pt x="32" y="135"/>
                  </a:moveTo>
                  <a:cubicBezTo>
                    <a:pt x="32" y="135"/>
                    <a:pt x="32" y="135"/>
                    <a:pt x="32" y="135"/>
                  </a:cubicBezTo>
                  <a:cubicBezTo>
                    <a:pt x="32" y="135"/>
                    <a:pt x="32" y="135"/>
                    <a:pt x="32" y="135"/>
                  </a:cubicBezTo>
                  <a:close/>
                  <a:moveTo>
                    <a:pt x="33" y="127"/>
                  </a:moveTo>
                  <a:cubicBezTo>
                    <a:pt x="33" y="127"/>
                    <a:pt x="33" y="127"/>
                    <a:pt x="33" y="126"/>
                  </a:cubicBezTo>
                  <a:cubicBezTo>
                    <a:pt x="33" y="126"/>
                    <a:pt x="34" y="127"/>
                    <a:pt x="34" y="127"/>
                  </a:cubicBezTo>
                  <a:cubicBezTo>
                    <a:pt x="34" y="127"/>
                    <a:pt x="33" y="127"/>
                    <a:pt x="33" y="127"/>
                  </a:cubicBezTo>
                  <a:close/>
                  <a:moveTo>
                    <a:pt x="35" y="119"/>
                  </a:moveTo>
                  <a:cubicBezTo>
                    <a:pt x="34" y="119"/>
                    <a:pt x="35" y="119"/>
                    <a:pt x="35" y="120"/>
                  </a:cubicBezTo>
                  <a:cubicBezTo>
                    <a:pt x="35" y="120"/>
                    <a:pt x="34" y="120"/>
                    <a:pt x="34" y="120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4" y="119"/>
                    <a:pt x="35" y="119"/>
                    <a:pt x="35" y="119"/>
                  </a:cubicBezTo>
                  <a:close/>
                  <a:moveTo>
                    <a:pt x="34" y="127"/>
                  </a:moveTo>
                  <a:cubicBezTo>
                    <a:pt x="35" y="127"/>
                    <a:pt x="35" y="127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lose/>
                  <a:moveTo>
                    <a:pt x="35" y="121"/>
                  </a:moveTo>
                  <a:cubicBezTo>
                    <a:pt x="34" y="121"/>
                    <a:pt x="35" y="120"/>
                    <a:pt x="34" y="120"/>
                  </a:cubicBezTo>
                  <a:cubicBezTo>
                    <a:pt x="35" y="120"/>
                    <a:pt x="37" y="120"/>
                    <a:pt x="37" y="121"/>
                  </a:cubicBezTo>
                  <a:cubicBezTo>
                    <a:pt x="36" y="121"/>
                    <a:pt x="35" y="120"/>
                    <a:pt x="35" y="121"/>
                  </a:cubicBezTo>
                  <a:close/>
                  <a:moveTo>
                    <a:pt x="40" y="121"/>
                  </a:moveTo>
                  <a:cubicBezTo>
                    <a:pt x="39" y="121"/>
                    <a:pt x="39" y="121"/>
                    <a:pt x="39" y="121"/>
                  </a:cubicBezTo>
                  <a:cubicBezTo>
                    <a:pt x="39" y="121"/>
                    <a:pt x="39" y="121"/>
                    <a:pt x="39" y="121"/>
                  </a:cubicBezTo>
                  <a:cubicBezTo>
                    <a:pt x="39" y="120"/>
                    <a:pt x="39" y="120"/>
                    <a:pt x="39" y="120"/>
                  </a:cubicBezTo>
                  <a:cubicBezTo>
                    <a:pt x="39" y="121"/>
                    <a:pt x="39" y="121"/>
                    <a:pt x="38" y="121"/>
                  </a:cubicBezTo>
                  <a:cubicBezTo>
                    <a:pt x="38" y="120"/>
                    <a:pt x="39" y="121"/>
                    <a:pt x="39" y="120"/>
                  </a:cubicBezTo>
                  <a:cubicBezTo>
                    <a:pt x="39" y="120"/>
                    <a:pt x="38" y="120"/>
                    <a:pt x="38" y="120"/>
                  </a:cubicBezTo>
                  <a:cubicBezTo>
                    <a:pt x="38" y="120"/>
                    <a:pt x="38" y="121"/>
                    <a:pt x="38" y="120"/>
                  </a:cubicBezTo>
                  <a:cubicBezTo>
                    <a:pt x="38" y="120"/>
                    <a:pt x="39" y="120"/>
                    <a:pt x="40" y="120"/>
                  </a:cubicBezTo>
                  <a:cubicBezTo>
                    <a:pt x="40" y="120"/>
                    <a:pt x="40" y="120"/>
                    <a:pt x="40" y="121"/>
                  </a:cubicBezTo>
                  <a:close/>
                  <a:moveTo>
                    <a:pt x="52" y="117"/>
                  </a:moveTo>
                  <a:cubicBezTo>
                    <a:pt x="52" y="117"/>
                    <a:pt x="52" y="117"/>
                    <a:pt x="52" y="118"/>
                  </a:cubicBezTo>
                  <a:cubicBezTo>
                    <a:pt x="52" y="117"/>
                    <a:pt x="52" y="117"/>
                    <a:pt x="51" y="117"/>
                  </a:cubicBezTo>
                  <a:cubicBezTo>
                    <a:pt x="51" y="117"/>
                    <a:pt x="52" y="117"/>
                    <a:pt x="52" y="117"/>
                  </a:cubicBezTo>
                  <a:close/>
                  <a:moveTo>
                    <a:pt x="50" y="118"/>
                  </a:moveTo>
                  <a:cubicBezTo>
                    <a:pt x="50" y="118"/>
                    <a:pt x="50" y="118"/>
                    <a:pt x="49" y="118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50" y="117"/>
                    <a:pt x="50" y="118"/>
                  </a:cubicBezTo>
                  <a:close/>
                  <a:moveTo>
                    <a:pt x="49" y="119"/>
                  </a:moveTo>
                  <a:cubicBezTo>
                    <a:pt x="50" y="119"/>
                    <a:pt x="50" y="119"/>
                    <a:pt x="51" y="119"/>
                  </a:cubicBezTo>
                  <a:cubicBezTo>
                    <a:pt x="50" y="120"/>
                    <a:pt x="50" y="119"/>
                    <a:pt x="49" y="120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19"/>
                    <a:pt x="49" y="119"/>
                    <a:pt x="49" y="119"/>
                  </a:cubicBezTo>
                  <a:close/>
                  <a:moveTo>
                    <a:pt x="46" y="118"/>
                  </a:moveTo>
                  <a:cubicBezTo>
                    <a:pt x="46" y="118"/>
                    <a:pt x="46" y="118"/>
                    <a:pt x="46" y="118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19"/>
                    <a:pt x="46" y="119"/>
                    <a:pt x="46" y="118"/>
                  </a:cubicBezTo>
                  <a:close/>
                  <a:moveTo>
                    <a:pt x="45" y="106"/>
                  </a:moveTo>
                  <a:cubicBezTo>
                    <a:pt x="45" y="106"/>
                    <a:pt x="45" y="106"/>
                    <a:pt x="45" y="106"/>
                  </a:cubicBezTo>
                  <a:cubicBezTo>
                    <a:pt x="45" y="106"/>
                    <a:pt x="45" y="106"/>
                    <a:pt x="45" y="106"/>
                  </a:cubicBezTo>
                  <a:close/>
                  <a:moveTo>
                    <a:pt x="44" y="118"/>
                  </a:moveTo>
                  <a:cubicBezTo>
                    <a:pt x="44" y="118"/>
                    <a:pt x="44" y="118"/>
                    <a:pt x="45" y="118"/>
                  </a:cubicBezTo>
                  <a:cubicBezTo>
                    <a:pt x="45" y="119"/>
                    <a:pt x="44" y="119"/>
                    <a:pt x="44" y="119"/>
                  </a:cubicBezTo>
                  <a:cubicBezTo>
                    <a:pt x="44" y="119"/>
                    <a:pt x="44" y="119"/>
                    <a:pt x="43" y="119"/>
                  </a:cubicBezTo>
                  <a:cubicBezTo>
                    <a:pt x="43" y="118"/>
                    <a:pt x="44" y="118"/>
                    <a:pt x="44" y="118"/>
                  </a:cubicBezTo>
                  <a:close/>
                  <a:moveTo>
                    <a:pt x="44" y="120"/>
                  </a:moveTo>
                  <a:cubicBezTo>
                    <a:pt x="44" y="120"/>
                    <a:pt x="45" y="120"/>
                    <a:pt x="45" y="120"/>
                  </a:cubicBezTo>
                  <a:cubicBezTo>
                    <a:pt x="44" y="120"/>
                    <a:pt x="44" y="120"/>
                    <a:pt x="44" y="120"/>
                  </a:cubicBezTo>
                  <a:cubicBezTo>
                    <a:pt x="44" y="120"/>
                    <a:pt x="44" y="120"/>
                    <a:pt x="44" y="120"/>
                  </a:cubicBezTo>
                  <a:close/>
                  <a:moveTo>
                    <a:pt x="43" y="118"/>
                  </a:moveTo>
                  <a:cubicBezTo>
                    <a:pt x="43" y="118"/>
                    <a:pt x="43" y="118"/>
                    <a:pt x="42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42" y="117"/>
                    <a:pt x="42" y="118"/>
                    <a:pt x="43" y="118"/>
                  </a:cubicBezTo>
                  <a:close/>
                  <a:moveTo>
                    <a:pt x="41" y="121"/>
                  </a:move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lose/>
                  <a:moveTo>
                    <a:pt x="41" y="133"/>
                  </a:moveTo>
                  <a:cubicBezTo>
                    <a:pt x="41" y="133"/>
                    <a:pt x="42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2" y="133"/>
                    <a:pt x="41" y="133"/>
                    <a:pt x="41" y="133"/>
                  </a:cubicBezTo>
                  <a:close/>
                  <a:moveTo>
                    <a:pt x="42" y="119"/>
                  </a:moveTo>
                  <a:cubicBezTo>
                    <a:pt x="41" y="119"/>
                    <a:pt x="42" y="118"/>
                    <a:pt x="42" y="118"/>
                  </a:cubicBezTo>
                  <a:cubicBezTo>
                    <a:pt x="42" y="118"/>
                    <a:pt x="42" y="119"/>
                    <a:pt x="42" y="119"/>
                  </a:cubicBezTo>
                  <a:close/>
                  <a:moveTo>
                    <a:pt x="46" y="121"/>
                  </a:moveTo>
                  <a:cubicBezTo>
                    <a:pt x="45" y="121"/>
                    <a:pt x="43" y="121"/>
                    <a:pt x="42" y="121"/>
                  </a:cubicBezTo>
                  <a:cubicBezTo>
                    <a:pt x="43" y="121"/>
                    <a:pt x="45" y="121"/>
                    <a:pt x="46" y="121"/>
                  </a:cubicBezTo>
                  <a:cubicBezTo>
                    <a:pt x="46" y="121"/>
                    <a:pt x="46" y="121"/>
                    <a:pt x="46" y="121"/>
                  </a:cubicBezTo>
                  <a:close/>
                  <a:moveTo>
                    <a:pt x="46" y="106"/>
                  </a:moveTo>
                  <a:cubicBezTo>
                    <a:pt x="46" y="106"/>
                    <a:pt x="46" y="106"/>
                    <a:pt x="46" y="105"/>
                  </a:cubicBezTo>
                  <a:cubicBezTo>
                    <a:pt x="47" y="105"/>
                    <a:pt x="47" y="106"/>
                    <a:pt x="47" y="106"/>
                  </a:cubicBezTo>
                  <a:cubicBezTo>
                    <a:pt x="47" y="106"/>
                    <a:pt x="46" y="106"/>
                    <a:pt x="46" y="106"/>
                  </a:cubicBezTo>
                  <a:close/>
                  <a:moveTo>
                    <a:pt x="47" y="119"/>
                  </a:moveTo>
                  <a:cubicBezTo>
                    <a:pt x="47" y="120"/>
                    <a:pt x="48" y="119"/>
                    <a:pt x="48" y="120"/>
                  </a:cubicBezTo>
                  <a:cubicBezTo>
                    <a:pt x="47" y="120"/>
                    <a:pt x="47" y="120"/>
                    <a:pt x="47" y="119"/>
                  </a:cubicBezTo>
                  <a:close/>
                  <a:moveTo>
                    <a:pt x="47" y="121"/>
                  </a:moveTo>
                  <a:cubicBezTo>
                    <a:pt x="47" y="121"/>
                    <a:pt x="47" y="121"/>
                    <a:pt x="47" y="121"/>
                  </a:cubicBezTo>
                  <a:cubicBezTo>
                    <a:pt x="47" y="121"/>
                    <a:pt x="48" y="121"/>
                    <a:pt x="48" y="121"/>
                  </a:cubicBezTo>
                  <a:cubicBezTo>
                    <a:pt x="48" y="121"/>
                    <a:pt x="47" y="121"/>
                    <a:pt x="47" y="121"/>
                  </a:cubicBezTo>
                  <a:close/>
                  <a:moveTo>
                    <a:pt x="48" y="120"/>
                  </a:moveTo>
                  <a:cubicBezTo>
                    <a:pt x="48" y="119"/>
                    <a:pt x="48" y="120"/>
                    <a:pt x="48" y="119"/>
                  </a:cubicBezTo>
                  <a:cubicBezTo>
                    <a:pt x="48" y="119"/>
                    <a:pt x="48" y="120"/>
                    <a:pt x="49" y="120"/>
                  </a:cubicBezTo>
                  <a:cubicBezTo>
                    <a:pt x="49" y="120"/>
                    <a:pt x="48" y="120"/>
                    <a:pt x="48" y="120"/>
                  </a:cubicBezTo>
                  <a:close/>
                  <a:moveTo>
                    <a:pt x="48" y="121"/>
                  </a:moveTo>
                  <a:cubicBezTo>
                    <a:pt x="49" y="120"/>
                    <a:pt x="50" y="121"/>
                    <a:pt x="51" y="120"/>
                  </a:cubicBezTo>
                  <a:cubicBezTo>
                    <a:pt x="50" y="121"/>
                    <a:pt x="49" y="121"/>
                    <a:pt x="48" y="121"/>
                  </a:cubicBezTo>
                  <a:close/>
                  <a:moveTo>
                    <a:pt x="51" y="120"/>
                  </a:moveTo>
                  <a:cubicBezTo>
                    <a:pt x="51" y="120"/>
                    <a:pt x="52" y="120"/>
                    <a:pt x="52" y="120"/>
                  </a:cubicBezTo>
                  <a:cubicBezTo>
                    <a:pt x="53" y="120"/>
                    <a:pt x="51" y="121"/>
                    <a:pt x="51" y="120"/>
                  </a:cubicBezTo>
                  <a:close/>
                  <a:moveTo>
                    <a:pt x="64" y="89"/>
                  </a:moveTo>
                  <a:cubicBezTo>
                    <a:pt x="64" y="89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9"/>
                    <a:pt x="65" y="89"/>
                    <a:pt x="64" y="89"/>
                  </a:cubicBezTo>
                  <a:close/>
                  <a:moveTo>
                    <a:pt x="105" y="65"/>
                  </a:moveTo>
                  <a:cubicBezTo>
                    <a:pt x="105" y="64"/>
                    <a:pt x="106" y="64"/>
                    <a:pt x="106" y="64"/>
                  </a:cubicBezTo>
                  <a:cubicBezTo>
                    <a:pt x="107" y="64"/>
                    <a:pt x="106" y="64"/>
                    <a:pt x="106" y="64"/>
                  </a:cubicBezTo>
                  <a:cubicBezTo>
                    <a:pt x="106" y="64"/>
                    <a:pt x="107" y="64"/>
                    <a:pt x="107" y="64"/>
                  </a:cubicBezTo>
                  <a:cubicBezTo>
                    <a:pt x="107" y="64"/>
                    <a:pt x="106" y="64"/>
                    <a:pt x="107" y="64"/>
                  </a:cubicBezTo>
                  <a:cubicBezTo>
                    <a:pt x="107" y="65"/>
                    <a:pt x="108" y="65"/>
                    <a:pt x="108" y="65"/>
                  </a:cubicBezTo>
                  <a:cubicBezTo>
                    <a:pt x="108" y="66"/>
                    <a:pt x="106" y="65"/>
                    <a:pt x="105" y="65"/>
                  </a:cubicBezTo>
                  <a:close/>
                  <a:moveTo>
                    <a:pt x="128" y="43"/>
                  </a:moveTo>
                  <a:cubicBezTo>
                    <a:pt x="128" y="42"/>
                    <a:pt x="127" y="42"/>
                    <a:pt x="126" y="42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6" y="42"/>
                    <a:pt x="126" y="42"/>
                    <a:pt x="126" y="43"/>
                  </a:cubicBezTo>
                  <a:cubicBezTo>
                    <a:pt x="126" y="43"/>
                    <a:pt x="126" y="43"/>
                    <a:pt x="125" y="43"/>
                  </a:cubicBezTo>
                  <a:cubicBezTo>
                    <a:pt x="125" y="42"/>
                    <a:pt x="126" y="42"/>
                    <a:pt x="125" y="41"/>
                  </a:cubicBezTo>
                  <a:cubicBezTo>
                    <a:pt x="126" y="41"/>
                    <a:pt x="126" y="40"/>
                    <a:pt x="126" y="39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40"/>
                    <a:pt x="127" y="41"/>
                    <a:pt x="126" y="41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8" y="41"/>
                    <a:pt x="129" y="41"/>
                  </a:cubicBezTo>
                  <a:cubicBezTo>
                    <a:pt x="129" y="42"/>
                    <a:pt x="128" y="42"/>
                    <a:pt x="128" y="43"/>
                  </a:cubicBezTo>
                  <a:close/>
                  <a:moveTo>
                    <a:pt x="139" y="36"/>
                  </a:moveTo>
                  <a:cubicBezTo>
                    <a:pt x="139" y="34"/>
                    <a:pt x="138" y="33"/>
                    <a:pt x="139" y="32"/>
                  </a:cubicBezTo>
                  <a:cubicBezTo>
                    <a:pt x="139" y="32"/>
                    <a:pt x="139" y="32"/>
                    <a:pt x="140" y="32"/>
                  </a:cubicBezTo>
                  <a:cubicBezTo>
                    <a:pt x="140" y="33"/>
                    <a:pt x="140" y="35"/>
                    <a:pt x="139" y="36"/>
                  </a:cubicBezTo>
                  <a:close/>
                  <a:moveTo>
                    <a:pt x="146" y="19"/>
                  </a:moveTo>
                  <a:cubicBezTo>
                    <a:pt x="145" y="19"/>
                    <a:pt x="145" y="19"/>
                    <a:pt x="145" y="18"/>
                  </a:cubicBezTo>
                  <a:cubicBezTo>
                    <a:pt x="145" y="19"/>
                    <a:pt x="145" y="18"/>
                    <a:pt x="145" y="18"/>
                  </a:cubicBezTo>
                  <a:cubicBezTo>
                    <a:pt x="145" y="18"/>
                    <a:pt x="146" y="19"/>
                    <a:pt x="146" y="19"/>
                  </a:cubicBezTo>
                  <a:close/>
                  <a:moveTo>
                    <a:pt x="152" y="29"/>
                  </a:moveTo>
                  <a:cubicBezTo>
                    <a:pt x="152" y="29"/>
                    <a:pt x="152" y="28"/>
                    <a:pt x="152" y="28"/>
                  </a:cubicBezTo>
                  <a:cubicBezTo>
                    <a:pt x="152" y="28"/>
                    <a:pt x="153" y="28"/>
                    <a:pt x="153" y="28"/>
                  </a:cubicBezTo>
                  <a:cubicBezTo>
                    <a:pt x="153" y="29"/>
                    <a:pt x="153" y="29"/>
                    <a:pt x="152" y="29"/>
                  </a:cubicBezTo>
                  <a:close/>
                  <a:moveTo>
                    <a:pt x="154" y="18"/>
                  </a:moveTo>
                  <a:cubicBezTo>
                    <a:pt x="154" y="18"/>
                    <a:pt x="154" y="18"/>
                    <a:pt x="154" y="17"/>
                  </a:cubicBezTo>
                  <a:cubicBezTo>
                    <a:pt x="154" y="17"/>
                    <a:pt x="154" y="18"/>
                    <a:pt x="154" y="18"/>
                  </a:cubicBezTo>
                  <a:close/>
                  <a:moveTo>
                    <a:pt x="167" y="38"/>
                  </a:moveTo>
                  <a:cubicBezTo>
                    <a:pt x="167" y="37"/>
                    <a:pt x="167" y="37"/>
                    <a:pt x="167" y="37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8" y="38"/>
                    <a:pt x="168" y="38"/>
                    <a:pt x="167" y="38"/>
                  </a:cubicBezTo>
                  <a:close/>
                  <a:moveTo>
                    <a:pt x="31" y="126"/>
                  </a:moveTo>
                  <a:cubicBezTo>
                    <a:pt x="31" y="127"/>
                    <a:pt x="30" y="127"/>
                    <a:pt x="30" y="126"/>
                  </a:cubicBezTo>
                  <a:cubicBezTo>
                    <a:pt x="30" y="126"/>
                    <a:pt x="30" y="126"/>
                    <a:pt x="31" y="126"/>
                  </a:cubicBezTo>
                  <a:close/>
                  <a:moveTo>
                    <a:pt x="10" y="125"/>
                  </a:moveTo>
                  <a:cubicBezTo>
                    <a:pt x="10" y="125"/>
                    <a:pt x="11" y="125"/>
                    <a:pt x="11" y="125"/>
                  </a:cubicBezTo>
                  <a:cubicBezTo>
                    <a:pt x="11" y="125"/>
                    <a:pt x="10" y="125"/>
                    <a:pt x="10" y="125"/>
                  </a:cubicBezTo>
                  <a:close/>
                  <a:moveTo>
                    <a:pt x="117" y="39"/>
                  </a:moveTo>
                  <a:cubicBezTo>
                    <a:pt x="117" y="39"/>
                    <a:pt x="117" y="39"/>
                    <a:pt x="117" y="39"/>
                  </a:cubicBezTo>
                  <a:cubicBezTo>
                    <a:pt x="117" y="39"/>
                    <a:pt x="117" y="39"/>
                    <a:pt x="117" y="40"/>
                  </a:cubicBezTo>
                  <a:cubicBezTo>
                    <a:pt x="117" y="39"/>
                    <a:pt x="117" y="39"/>
                    <a:pt x="117" y="39"/>
                  </a:cubicBezTo>
                  <a:close/>
                  <a:moveTo>
                    <a:pt x="147" y="13"/>
                  </a:moveTo>
                  <a:cubicBezTo>
                    <a:pt x="148" y="14"/>
                    <a:pt x="149" y="16"/>
                    <a:pt x="150" y="19"/>
                  </a:cubicBezTo>
                  <a:cubicBezTo>
                    <a:pt x="149" y="18"/>
                    <a:pt x="149" y="18"/>
                    <a:pt x="149" y="17"/>
                  </a:cubicBezTo>
                  <a:cubicBezTo>
                    <a:pt x="148" y="15"/>
                    <a:pt x="148" y="14"/>
                    <a:pt x="147" y="13"/>
                  </a:cubicBezTo>
                  <a:close/>
                  <a:moveTo>
                    <a:pt x="122" y="38"/>
                  </a:moveTo>
                  <a:cubicBezTo>
                    <a:pt x="122" y="38"/>
                    <a:pt x="122" y="37"/>
                    <a:pt x="123" y="37"/>
                  </a:cubicBezTo>
                  <a:cubicBezTo>
                    <a:pt x="123" y="38"/>
                    <a:pt x="123" y="38"/>
                    <a:pt x="122" y="38"/>
                  </a:cubicBezTo>
                  <a:close/>
                  <a:moveTo>
                    <a:pt x="127" y="33"/>
                  </a:moveTo>
                  <a:cubicBezTo>
                    <a:pt x="127" y="33"/>
                    <a:pt x="127" y="32"/>
                    <a:pt x="127" y="32"/>
                  </a:cubicBezTo>
                  <a:cubicBezTo>
                    <a:pt x="127" y="32"/>
                    <a:pt x="127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lose/>
                  <a:moveTo>
                    <a:pt x="124" y="38"/>
                  </a:moveTo>
                  <a:cubicBezTo>
                    <a:pt x="124" y="37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lose/>
                  <a:moveTo>
                    <a:pt x="114" y="37"/>
                  </a:moveTo>
                  <a:cubicBezTo>
                    <a:pt x="114" y="38"/>
                    <a:pt x="115" y="37"/>
                    <a:pt x="114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4" y="37"/>
                    <a:pt x="114" y="37"/>
                    <a:pt x="114" y="37"/>
                  </a:cubicBezTo>
                  <a:close/>
                  <a:moveTo>
                    <a:pt x="116" y="38"/>
                  </a:moveTo>
                  <a:cubicBezTo>
                    <a:pt x="116" y="38"/>
                    <a:pt x="116" y="38"/>
                    <a:pt x="116" y="38"/>
                  </a:cubicBezTo>
                  <a:cubicBezTo>
                    <a:pt x="116" y="38"/>
                    <a:pt x="116" y="38"/>
                    <a:pt x="115" y="38"/>
                  </a:cubicBezTo>
                  <a:cubicBezTo>
                    <a:pt x="115" y="38"/>
                    <a:pt x="115" y="37"/>
                    <a:pt x="116" y="38"/>
                  </a:cubicBezTo>
                  <a:close/>
                  <a:moveTo>
                    <a:pt x="118" y="38"/>
                  </a:moveTo>
                  <a:cubicBezTo>
                    <a:pt x="118" y="38"/>
                    <a:pt x="118" y="37"/>
                    <a:pt x="118" y="37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8" y="38"/>
                    <a:pt x="118" y="38"/>
                    <a:pt x="118" y="38"/>
                  </a:cubicBezTo>
                  <a:close/>
                  <a:moveTo>
                    <a:pt x="131" y="32"/>
                  </a:moveTo>
                  <a:cubicBezTo>
                    <a:pt x="131" y="32"/>
                    <a:pt x="131" y="33"/>
                    <a:pt x="130" y="34"/>
                  </a:cubicBezTo>
                  <a:cubicBezTo>
                    <a:pt x="130" y="33"/>
                    <a:pt x="131" y="32"/>
                    <a:pt x="131" y="32"/>
                  </a:cubicBezTo>
                  <a:close/>
                  <a:moveTo>
                    <a:pt x="131" y="30"/>
                  </a:moveTo>
                  <a:cubicBezTo>
                    <a:pt x="131" y="29"/>
                    <a:pt x="131" y="29"/>
                    <a:pt x="132" y="29"/>
                  </a:cubicBezTo>
                  <a:cubicBezTo>
                    <a:pt x="132" y="29"/>
                    <a:pt x="131" y="30"/>
                    <a:pt x="131" y="30"/>
                  </a:cubicBezTo>
                  <a:close/>
                  <a:moveTo>
                    <a:pt x="77" y="27"/>
                  </a:moveTo>
                  <a:cubicBezTo>
                    <a:pt x="77" y="27"/>
                    <a:pt x="78" y="27"/>
                    <a:pt x="78" y="28"/>
                  </a:cubicBezTo>
                  <a:cubicBezTo>
                    <a:pt x="79" y="28"/>
                    <a:pt x="80" y="28"/>
                    <a:pt x="81" y="28"/>
                  </a:cubicBezTo>
                  <a:cubicBezTo>
                    <a:pt x="82" y="28"/>
                    <a:pt x="82" y="29"/>
                    <a:pt x="83" y="29"/>
                  </a:cubicBezTo>
                  <a:cubicBezTo>
                    <a:pt x="84" y="29"/>
                    <a:pt x="86" y="30"/>
                    <a:pt x="87" y="30"/>
                  </a:cubicBezTo>
                  <a:cubicBezTo>
                    <a:pt x="87" y="30"/>
                    <a:pt x="87" y="30"/>
                    <a:pt x="88" y="30"/>
                  </a:cubicBezTo>
                  <a:cubicBezTo>
                    <a:pt x="88" y="30"/>
                    <a:pt x="89" y="30"/>
                    <a:pt x="89" y="31"/>
                  </a:cubicBezTo>
                  <a:cubicBezTo>
                    <a:pt x="89" y="30"/>
                    <a:pt x="90" y="30"/>
                    <a:pt x="90" y="30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0" y="30"/>
                    <a:pt x="90" y="31"/>
                    <a:pt x="90" y="31"/>
                  </a:cubicBezTo>
                  <a:cubicBezTo>
                    <a:pt x="91" y="31"/>
                    <a:pt x="91" y="31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3" y="31"/>
                    <a:pt x="93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5" y="32"/>
                    <a:pt x="96" y="32"/>
                    <a:pt x="97" y="32"/>
                  </a:cubicBezTo>
                  <a:cubicBezTo>
                    <a:pt x="97" y="32"/>
                    <a:pt x="97" y="33"/>
                    <a:pt x="97" y="33"/>
                  </a:cubicBezTo>
                  <a:cubicBezTo>
                    <a:pt x="97" y="33"/>
                    <a:pt x="98" y="33"/>
                    <a:pt x="98" y="33"/>
                  </a:cubicBezTo>
                  <a:cubicBezTo>
                    <a:pt x="98" y="33"/>
                    <a:pt x="98" y="32"/>
                    <a:pt x="98" y="32"/>
                  </a:cubicBezTo>
                  <a:cubicBezTo>
                    <a:pt x="98" y="32"/>
                    <a:pt x="99" y="32"/>
                    <a:pt x="99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9" y="34"/>
                    <a:pt x="100" y="33"/>
                    <a:pt x="100" y="33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0" y="33"/>
                    <a:pt x="100" y="33"/>
                    <a:pt x="101" y="33"/>
                  </a:cubicBezTo>
                  <a:cubicBezTo>
                    <a:pt x="101" y="33"/>
                    <a:pt x="102" y="33"/>
                    <a:pt x="102" y="34"/>
                  </a:cubicBezTo>
                  <a:cubicBezTo>
                    <a:pt x="102" y="34"/>
                    <a:pt x="102" y="34"/>
                    <a:pt x="103" y="34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5" y="35"/>
                    <a:pt x="105" y="34"/>
                    <a:pt x="106" y="34"/>
                  </a:cubicBezTo>
                  <a:cubicBezTo>
                    <a:pt x="106" y="34"/>
                    <a:pt x="107" y="35"/>
                    <a:pt x="107" y="35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35"/>
                    <a:pt x="107" y="35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5"/>
                    <a:pt x="108" y="35"/>
                    <a:pt x="108" y="36"/>
                  </a:cubicBezTo>
                  <a:cubicBezTo>
                    <a:pt x="108" y="36"/>
                    <a:pt x="109" y="36"/>
                    <a:pt x="109" y="36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9" y="35"/>
                    <a:pt x="108" y="35"/>
                    <a:pt x="108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8" y="35"/>
                    <a:pt x="108" y="34"/>
                    <a:pt x="108" y="33"/>
                  </a:cubicBezTo>
                  <a:cubicBezTo>
                    <a:pt x="107" y="33"/>
                    <a:pt x="107" y="32"/>
                    <a:pt x="106" y="32"/>
                  </a:cubicBezTo>
                  <a:cubicBezTo>
                    <a:pt x="106" y="34"/>
                    <a:pt x="108" y="33"/>
                    <a:pt x="108" y="34"/>
                  </a:cubicBezTo>
                  <a:cubicBezTo>
                    <a:pt x="108" y="34"/>
                    <a:pt x="108" y="35"/>
                    <a:pt x="107" y="35"/>
                  </a:cubicBezTo>
                  <a:cubicBezTo>
                    <a:pt x="107" y="35"/>
                    <a:pt x="107" y="34"/>
                    <a:pt x="107" y="34"/>
                  </a:cubicBezTo>
                  <a:cubicBezTo>
                    <a:pt x="106" y="34"/>
                    <a:pt x="105" y="34"/>
                    <a:pt x="105" y="34"/>
                  </a:cubicBezTo>
                  <a:cubicBezTo>
                    <a:pt x="104" y="34"/>
                    <a:pt x="104" y="33"/>
                    <a:pt x="104" y="33"/>
                  </a:cubicBezTo>
                  <a:cubicBezTo>
                    <a:pt x="104" y="33"/>
                    <a:pt x="103" y="33"/>
                    <a:pt x="103" y="33"/>
                  </a:cubicBezTo>
                  <a:cubicBezTo>
                    <a:pt x="103" y="33"/>
                    <a:pt x="104" y="33"/>
                    <a:pt x="104" y="32"/>
                  </a:cubicBezTo>
                  <a:cubicBezTo>
                    <a:pt x="103" y="32"/>
                    <a:pt x="103" y="32"/>
                    <a:pt x="103" y="31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0" y="31"/>
                    <a:pt x="100" y="30"/>
                    <a:pt x="99" y="30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99" y="31"/>
                    <a:pt x="99" y="32"/>
                    <a:pt x="99" y="32"/>
                  </a:cubicBezTo>
                  <a:cubicBezTo>
                    <a:pt x="98" y="32"/>
                    <a:pt x="98" y="31"/>
                    <a:pt x="98" y="31"/>
                  </a:cubicBezTo>
                  <a:cubicBezTo>
                    <a:pt x="98" y="31"/>
                    <a:pt x="99" y="31"/>
                    <a:pt x="99" y="30"/>
                  </a:cubicBezTo>
                  <a:cubicBezTo>
                    <a:pt x="98" y="30"/>
                    <a:pt x="97" y="29"/>
                    <a:pt x="95" y="30"/>
                  </a:cubicBezTo>
                  <a:cubicBezTo>
                    <a:pt x="95" y="29"/>
                    <a:pt x="94" y="29"/>
                    <a:pt x="93" y="29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9"/>
                    <a:pt x="93" y="28"/>
                    <a:pt x="92" y="28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1" y="28"/>
                    <a:pt x="89" y="28"/>
                    <a:pt x="89" y="27"/>
                  </a:cubicBezTo>
                  <a:cubicBezTo>
                    <a:pt x="89" y="27"/>
                    <a:pt x="88" y="27"/>
                    <a:pt x="88" y="27"/>
                  </a:cubicBezTo>
                  <a:cubicBezTo>
                    <a:pt x="86" y="26"/>
                    <a:pt x="85" y="26"/>
                    <a:pt x="83" y="25"/>
                  </a:cubicBezTo>
                  <a:cubicBezTo>
                    <a:pt x="83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4"/>
                    <a:pt x="81" y="25"/>
                    <a:pt x="80" y="24"/>
                  </a:cubicBezTo>
                  <a:cubicBezTo>
                    <a:pt x="80" y="24"/>
                    <a:pt x="78" y="24"/>
                    <a:pt x="77" y="24"/>
                  </a:cubicBezTo>
                  <a:cubicBezTo>
                    <a:pt x="77" y="23"/>
                    <a:pt x="76" y="23"/>
                    <a:pt x="75" y="23"/>
                  </a:cubicBezTo>
                  <a:cubicBezTo>
                    <a:pt x="76" y="24"/>
                    <a:pt x="77" y="24"/>
                    <a:pt x="77" y="24"/>
                  </a:cubicBezTo>
                  <a:cubicBezTo>
                    <a:pt x="79" y="25"/>
                    <a:pt x="80" y="26"/>
                    <a:pt x="81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0" y="27"/>
                    <a:pt x="77" y="25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7"/>
                    <a:pt x="76" y="27"/>
                    <a:pt x="77" y="27"/>
                  </a:cubicBezTo>
                  <a:close/>
                  <a:moveTo>
                    <a:pt x="91" y="31"/>
                  </a:moveTo>
                  <a:cubicBezTo>
                    <a:pt x="91" y="31"/>
                    <a:pt x="91" y="31"/>
                    <a:pt x="91" y="31"/>
                  </a:cubicBezTo>
                  <a:cubicBezTo>
                    <a:pt x="91" y="30"/>
                    <a:pt x="91" y="30"/>
                    <a:pt x="91" y="31"/>
                  </a:cubicBezTo>
                  <a:close/>
                  <a:moveTo>
                    <a:pt x="147" y="14"/>
                  </a:moveTo>
                  <a:cubicBezTo>
                    <a:pt x="147" y="14"/>
                    <a:pt x="146" y="14"/>
                    <a:pt x="146" y="14"/>
                  </a:cubicBezTo>
                  <a:cubicBezTo>
                    <a:pt x="147" y="14"/>
                    <a:pt x="147" y="14"/>
                    <a:pt x="147" y="14"/>
                  </a:cubicBezTo>
                  <a:cubicBezTo>
                    <a:pt x="147" y="14"/>
                    <a:pt x="147" y="14"/>
                    <a:pt x="147" y="14"/>
                  </a:cubicBezTo>
                  <a:close/>
                  <a:moveTo>
                    <a:pt x="70" y="49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0" y="49"/>
                    <a:pt x="70" y="49"/>
                    <a:pt x="70" y="49"/>
                  </a:cubicBezTo>
                  <a:close/>
                  <a:moveTo>
                    <a:pt x="109" y="34"/>
                  </a:moveTo>
                  <a:cubicBezTo>
                    <a:pt x="109" y="34"/>
                    <a:pt x="109" y="33"/>
                    <a:pt x="110" y="33"/>
                  </a:cubicBezTo>
                  <a:cubicBezTo>
                    <a:pt x="110" y="34"/>
                    <a:pt x="111" y="34"/>
                    <a:pt x="111" y="35"/>
                  </a:cubicBezTo>
                  <a:cubicBezTo>
                    <a:pt x="111" y="35"/>
                    <a:pt x="112" y="35"/>
                    <a:pt x="112" y="36"/>
                  </a:cubicBezTo>
                  <a:cubicBezTo>
                    <a:pt x="112" y="36"/>
                    <a:pt x="112" y="35"/>
                    <a:pt x="112" y="35"/>
                  </a:cubicBezTo>
                  <a:cubicBezTo>
                    <a:pt x="112" y="34"/>
                    <a:pt x="112" y="34"/>
                    <a:pt x="113" y="34"/>
                  </a:cubicBezTo>
                  <a:cubicBezTo>
                    <a:pt x="112" y="35"/>
                    <a:pt x="114" y="35"/>
                    <a:pt x="115" y="35"/>
                  </a:cubicBezTo>
                  <a:cubicBezTo>
                    <a:pt x="115" y="36"/>
                    <a:pt x="116" y="36"/>
                    <a:pt x="117" y="37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7" y="37"/>
                    <a:pt x="118" y="37"/>
                    <a:pt x="118" y="37"/>
                  </a:cubicBezTo>
                  <a:cubicBezTo>
                    <a:pt x="118" y="38"/>
                    <a:pt x="118" y="38"/>
                    <a:pt x="117" y="38"/>
                  </a:cubicBezTo>
                  <a:cubicBezTo>
                    <a:pt x="118" y="39"/>
                    <a:pt x="119" y="38"/>
                    <a:pt x="119" y="39"/>
                  </a:cubicBezTo>
                  <a:cubicBezTo>
                    <a:pt x="119" y="39"/>
                    <a:pt x="118" y="39"/>
                    <a:pt x="118" y="39"/>
                  </a:cubicBezTo>
                  <a:cubicBezTo>
                    <a:pt x="117" y="39"/>
                    <a:pt x="117" y="39"/>
                    <a:pt x="117" y="38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7" y="37"/>
                    <a:pt x="116" y="37"/>
                    <a:pt x="116" y="36"/>
                  </a:cubicBezTo>
                  <a:cubicBezTo>
                    <a:pt x="115" y="36"/>
                    <a:pt x="115" y="37"/>
                    <a:pt x="115" y="37"/>
                  </a:cubicBezTo>
                  <a:cubicBezTo>
                    <a:pt x="115" y="37"/>
                    <a:pt x="115" y="36"/>
                    <a:pt x="115" y="36"/>
                  </a:cubicBezTo>
                  <a:cubicBezTo>
                    <a:pt x="114" y="37"/>
                    <a:pt x="113" y="36"/>
                    <a:pt x="112" y="36"/>
                  </a:cubicBezTo>
                  <a:cubicBezTo>
                    <a:pt x="113" y="36"/>
                    <a:pt x="112" y="37"/>
                    <a:pt x="113" y="37"/>
                  </a:cubicBezTo>
                  <a:cubicBezTo>
                    <a:pt x="112" y="37"/>
                    <a:pt x="111" y="36"/>
                    <a:pt x="110" y="36"/>
                  </a:cubicBezTo>
                  <a:cubicBezTo>
                    <a:pt x="110" y="35"/>
                    <a:pt x="111" y="36"/>
                    <a:pt x="111" y="37"/>
                  </a:cubicBezTo>
                  <a:cubicBezTo>
                    <a:pt x="112" y="37"/>
                    <a:pt x="112" y="36"/>
                    <a:pt x="112" y="36"/>
                  </a:cubicBezTo>
                  <a:cubicBezTo>
                    <a:pt x="111" y="36"/>
                    <a:pt x="110" y="35"/>
                    <a:pt x="109" y="35"/>
                  </a:cubicBezTo>
                  <a:cubicBezTo>
                    <a:pt x="109" y="35"/>
                    <a:pt x="110" y="34"/>
                    <a:pt x="109" y="34"/>
                  </a:cubicBezTo>
                  <a:close/>
                  <a:moveTo>
                    <a:pt x="76" y="55"/>
                  </a:moveTo>
                  <a:cubicBezTo>
                    <a:pt x="76" y="55"/>
                    <a:pt x="78" y="55"/>
                    <a:pt x="78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80" y="56"/>
                    <a:pt x="80" y="56"/>
                    <a:pt x="81" y="56"/>
                  </a:cubicBezTo>
                  <a:cubicBezTo>
                    <a:pt x="81" y="56"/>
                    <a:pt x="81" y="57"/>
                    <a:pt x="80" y="57"/>
                  </a:cubicBezTo>
                  <a:cubicBezTo>
                    <a:pt x="80" y="57"/>
                    <a:pt x="80" y="56"/>
                    <a:pt x="79" y="57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8" y="56"/>
                    <a:pt x="78" y="56"/>
                    <a:pt x="77" y="55"/>
                  </a:cubicBezTo>
                  <a:cubicBezTo>
                    <a:pt x="77" y="56"/>
                    <a:pt x="76" y="55"/>
                    <a:pt x="76" y="55"/>
                  </a:cubicBezTo>
                  <a:close/>
                  <a:moveTo>
                    <a:pt x="74" y="55"/>
                  </a:moveTo>
                  <a:cubicBezTo>
                    <a:pt x="74" y="54"/>
                    <a:pt x="75" y="55"/>
                    <a:pt x="76" y="55"/>
                  </a:cubicBezTo>
                  <a:cubicBezTo>
                    <a:pt x="75" y="56"/>
                    <a:pt x="75" y="55"/>
                    <a:pt x="74" y="55"/>
                  </a:cubicBezTo>
                  <a:close/>
                  <a:moveTo>
                    <a:pt x="83" y="57"/>
                  </a:moveTo>
                  <a:cubicBezTo>
                    <a:pt x="83" y="57"/>
                    <a:pt x="83" y="57"/>
                    <a:pt x="83" y="57"/>
                  </a:cubicBezTo>
                  <a:cubicBezTo>
                    <a:pt x="84" y="57"/>
                    <a:pt x="84" y="57"/>
                    <a:pt x="84" y="58"/>
                  </a:cubicBezTo>
                  <a:cubicBezTo>
                    <a:pt x="85" y="57"/>
                    <a:pt x="85" y="58"/>
                    <a:pt x="86" y="58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5" y="58"/>
                    <a:pt x="84" y="58"/>
                    <a:pt x="83" y="57"/>
                  </a:cubicBezTo>
                  <a:close/>
                  <a:moveTo>
                    <a:pt x="73" y="54"/>
                  </a:moveTo>
                  <a:cubicBezTo>
                    <a:pt x="73" y="54"/>
                    <a:pt x="74" y="54"/>
                    <a:pt x="74" y="54"/>
                  </a:cubicBezTo>
                  <a:cubicBezTo>
                    <a:pt x="74" y="55"/>
                    <a:pt x="73" y="54"/>
                    <a:pt x="73" y="54"/>
                  </a:cubicBezTo>
                  <a:close/>
                  <a:moveTo>
                    <a:pt x="71" y="51"/>
                  </a:moveTo>
                  <a:cubicBezTo>
                    <a:pt x="71" y="51"/>
                    <a:pt x="71" y="51"/>
                    <a:pt x="71" y="51"/>
                  </a:cubicBezTo>
                  <a:cubicBezTo>
                    <a:pt x="71" y="51"/>
                    <a:pt x="71" y="51"/>
                    <a:pt x="71" y="51"/>
                  </a:cubicBezTo>
                  <a:close/>
                  <a:moveTo>
                    <a:pt x="73" y="37"/>
                  </a:moveTo>
                  <a:cubicBezTo>
                    <a:pt x="72" y="37"/>
                    <a:pt x="72" y="36"/>
                    <a:pt x="72" y="36"/>
                  </a:cubicBezTo>
                  <a:cubicBezTo>
                    <a:pt x="74" y="36"/>
                    <a:pt x="75" y="37"/>
                    <a:pt x="76" y="37"/>
                  </a:cubicBezTo>
                  <a:cubicBezTo>
                    <a:pt x="75" y="38"/>
                    <a:pt x="74" y="36"/>
                    <a:pt x="73" y="37"/>
                  </a:cubicBezTo>
                  <a:close/>
                  <a:moveTo>
                    <a:pt x="86" y="59"/>
                  </a:moveTo>
                  <a:cubicBezTo>
                    <a:pt x="86" y="59"/>
                    <a:pt x="87" y="59"/>
                    <a:pt x="87" y="59"/>
                  </a:cubicBezTo>
                  <a:cubicBezTo>
                    <a:pt x="87" y="59"/>
                    <a:pt x="86" y="59"/>
                    <a:pt x="86" y="59"/>
                  </a:cubicBezTo>
                  <a:close/>
                  <a:moveTo>
                    <a:pt x="122" y="40"/>
                  </a:moveTo>
                  <a:cubicBezTo>
                    <a:pt x="122" y="40"/>
                    <a:pt x="121" y="40"/>
                    <a:pt x="121" y="39"/>
                  </a:cubicBezTo>
                  <a:cubicBezTo>
                    <a:pt x="121" y="39"/>
                    <a:pt x="122" y="39"/>
                    <a:pt x="122" y="40"/>
                  </a:cubicBezTo>
                  <a:close/>
                  <a:moveTo>
                    <a:pt x="123" y="40"/>
                  </a:moveTo>
                  <a:cubicBezTo>
                    <a:pt x="123" y="40"/>
                    <a:pt x="123" y="40"/>
                    <a:pt x="123" y="40"/>
                  </a:cubicBezTo>
                  <a:cubicBezTo>
                    <a:pt x="123" y="40"/>
                    <a:pt x="123" y="40"/>
                    <a:pt x="123" y="40"/>
                  </a:cubicBezTo>
                  <a:close/>
                  <a:moveTo>
                    <a:pt x="71" y="50"/>
                  </a:moveTo>
                  <a:cubicBezTo>
                    <a:pt x="70" y="50"/>
                    <a:pt x="70" y="50"/>
                    <a:pt x="70" y="50"/>
                  </a:cubicBezTo>
                  <a:cubicBezTo>
                    <a:pt x="70" y="49"/>
                    <a:pt x="71" y="49"/>
                    <a:pt x="71" y="50"/>
                  </a:cubicBezTo>
                  <a:close/>
                  <a:moveTo>
                    <a:pt x="50" y="92"/>
                  </a:moveTo>
                  <a:cubicBezTo>
                    <a:pt x="50" y="92"/>
                    <a:pt x="50" y="92"/>
                    <a:pt x="50" y="92"/>
                  </a:cubicBezTo>
                  <a:cubicBezTo>
                    <a:pt x="50" y="92"/>
                    <a:pt x="51" y="92"/>
                    <a:pt x="51" y="92"/>
                  </a:cubicBezTo>
                  <a:cubicBezTo>
                    <a:pt x="51" y="92"/>
                    <a:pt x="51" y="92"/>
                    <a:pt x="50" y="92"/>
                  </a:cubicBezTo>
                  <a:close/>
                  <a:moveTo>
                    <a:pt x="40" y="90"/>
                  </a:moveTo>
                  <a:cubicBezTo>
                    <a:pt x="40" y="90"/>
                    <a:pt x="39" y="90"/>
                    <a:pt x="39" y="91"/>
                  </a:cubicBezTo>
                  <a:cubicBezTo>
                    <a:pt x="39" y="91"/>
                    <a:pt x="40" y="91"/>
                    <a:pt x="40" y="91"/>
                  </a:cubicBezTo>
                  <a:cubicBezTo>
                    <a:pt x="39" y="91"/>
                    <a:pt x="39" y="91"/>
                    <a:pt x="38" y="91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5" y="91"/>
                    <a:pt x="31" y="91"/>
                    <a:pt x="29" y="90"/>
                  </a:cubicBezTo>
                  <a:cubicBezTo>
                    <a:pt x="29" y="90"/>
                    <a:pt x="30" y="90"/>
                    <a:pt x="31" y="90"/>
                  </a:cubicBezTo>
                  <a:cubicBezTo>
                    <a:pt x="31" y="90"/>
                    <a:pt x="32" y="90"/>
                    <a:pt x="32" y="90"/>
                  </a:cubicBezTo>
                  <a:cubicBezTo>
                    <a:pt x="32" y="90"/>
                    <a:pt x="33" y="91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4" y="90"/>
                    <a:pt x="34" y="90"/>
                    <a:pt x="35" y="90"/>
                  </a:cubicBezTo>
                  <a:cubicBezTo>
                    <a:pt x="35" y="90"/>
                    <a:pt x="36" y="90"/>
                    <a:pt x="36" y="90"/>
                  </a:cubicBezTo>
                  <a:cubicBezTo>
                    <a:pt x="36" y="90"/>
                    <a:pt x="37" y="90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8" y="90"/>
                    <a:pt x="39" y="90"/>
                    <a:pt x="40" y="90"/>
                  </a:cubicBezTo>
                  <a:close/>
                  <a:moveTo>
                    <a:pt x="43" y="91"/>
                  </a:moveTo>
                  <a:cubicBezTo>
                    <a:pt x="42" y="91"/>
                    <a:pt x="41" y="91"/>
                    <a:pt x="40" y="91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41" y="90"/>
                    <a:pt x="40" y="90"/>
                    <a:pt x="40" y="90"/>
                  </a:cubicBezTo>
                  <a:cubicBezTo>
                    <a:pt x="41" y="90"/>
                    <a:pt x="42" y="90"/>
                    <a:pt x="43" y="91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3" y="90"/>
                    <a:pt x="43" y="90"/>
                    <a:pt x="44" y="90"/>
                  </a:cubicBezTo>
                  <a:cubicBezTo>
                    <a:pt x="44" y="91"/>
                    <a:pt x="43" y="91"/>
                    <a:pt x="43" y="91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30" y="92"/>
                  </a:cubicBezTo>
                  <a:cubicBezTo>
                    <a:pt x="30" y="92"/>
                    <a:pt x="29" y="92"/>
                    <a:pt x="29" y="92"/>
                  </a:cubicBezTo>
                  <a:cubicBezTo>
                    <a:pt x="29" y="92"/>
                    <a:pt x="29" y="92"/>
                    <a:pt x="29" y="92"/>
                  </a:cubicBezTo>
                  <a:close/>
                  <a:moveTo>
                    <a:pt x="50" y="88"/>
                  </a:moveTo>
                  <a:cubicBezTo>
                    <a:pt x="50" y="88"/>
                    <a:pt x="50" y="88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lose/>
                  <a:moveTo>
                    <a:pt x="66" y="88"/>
                  </a:move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lose/>
                  <a:moveTo>
                    <a:pt x="74" y="79"/>
                  </a:moveTo>
                  <a:cubicBezTo>
                    <a:pt x="74" y="78"/>
                    <a:pt x="75" y="79"/>
                    <a:pt x="76" y="79"/>
                  </a:cubicBezTo>
                  <a:cubicBezTo>
                    <a:pt x="75" y="79"/>
                    <a:pt x="74" y="79"/>
                    <a:pt x="74" y="79"/>
                  </a:cubicBezTo>
                  <a:close/>
                  <a:moveTo>
                    <a:pt x="49" y="93"/>
                  </a:moveTo>
                  <a:cubicBezTo>
                    <a:pt x="49" y="93"/>
                    <a:pt x="48" y="93"/>
                    <a:pt x="48" y="93"/>
                  </a:cubicBezTo>
                  <a:cubicBezTo>
                    <a:pt x="48" y="92"/>
                    <a:pt x="49" y="92"/>
                    <a:pt x="49" y="93"/>
                  </a:cubicBezTo>
                  <a:close/>
                  <a:moveTo>
                    <a:pt x="58" y="91"/>
                  </a:move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lose/>
                  <a:moveTo>
                    <a:pt x="78" y="80"/>
                  </a:moveTo>
                  <a:cubicBezTo>
                    <a:pt x="77" y="80"/>
                    <a:pt x="77" y="79"/>
                    <a:pt x="76" y="79"/>
                  </a:cubicBezTo>
                  <a:cubicBezTo>
                    <a:pt x="77" y="79"/>
                    <a:pt x="77" y="79"/>
                    <a:pt x="78" y="80"/>
                  </a:cubicBezTo>
                  <a:close/>
                  <a:moveTo>
                    <a:pt x="105" y="33"/>
                  </a:moveTo>
                  <a:cubicBezTo>
                    <a:pt x="105" y="33"/>
                    <a:pt x="105" y="33"/>
                    <a:pt x="105" y="32"/>
                  </a:cubicBezTo>
                  <a:cubicBezTo>
                    <a:pt x="105" y="32"/>
                    <a:pt x="105" y="33"/>
                    <a:pt x="105" y="33"/>
                  </a:cubicBezTo>
                  <a:cubicBezTo>
                    <a:pt x="105" y="33"/>
                    <a:pt x="105" y="33"/>
                    <a:pt x="105" y="33"/>
                  </a:cubicBezTo>
                  <a:close/>
                  <a:moveTo>
                    <a:pt x="28" y="101"/>
                  </a:moveTo>
                  <a:cubicBezTo>
                    <a:pt x="27" y="102"/>
                    <a:pt x="26" y="101"/>
                    <a:pt x="26" y="101"/>
                  </a:cubicBezTo>
                  <a:cubicBezTo>
                    <a:pt x="26" y="100"/>
                    <a:pt x="26" y="100"/>
                    <a:pt x="27" y="100"/>
                  </a:cubicBezTo>
                  <a:cubicBezTo>
                    <a:pt x="27" y="101"/>
                    <a:pt x="27" y="101"/>
                    <a:pt x="28" y="101"/>
                  </a:cubicBezTo>
                  <a:close/>
                  <a:moveTo>
                    <a:pt x="34" y="105"/>
                  </a:moveTo>
                  <a:cubicBezTo>
                    <a:pt x="34" y="105"/>
                    <a:pt x="34" y="105"/>
                    <a:pt x="34" y="105"/>
                  </a:cubicBezTo>
                  <a:cubicBezTo>
                    <a:pt x="34" y="105"/>
                    <a:pt x="34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4" y="105"/>
                    <a:pt x="34" y="105"/>
                    <a:pt x="34" y="105"/>
                  </a:cubicBezTo>
                  <a:close/>
                  <a:moveTo>
                    <a:pt x="30" y="102"/>
                  </a:moveTo>
                  <a:cubicBezTo>
                    <a:pt x="30" y="102"/>
                    <a:pt x="30" y="102"/>
                    <a:pt x="30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2"/>
                    <a:pt x="29" y="102"/>
                    <a:pt x="30" y="102"/>
                  </a:cubicBezTo>
                  <a:close/>
                  <a:moveTo>
                    <a:pt x="40" y="106"/>
                  </a:moveTo>
                  <a:cubicBezTo>
                    <a:pt x="40" y="107"/>
                    <a:pt x="39" y="107"/>
                    <a:pt x="39" y="107"/>
                  </a:cubicBezTo>
                  <a:cubicBezTo>
                    <a:pt x="39" y="106"/>
                    <a:pt x="40" y="106"/>
                    <a:pt x="40" y="106"/>
                  </a:cubicBezTo>
                  <a:close/>
                  <a:moveTo>
                    <a:pt x="39" y="106"/>
                  </a:moveTo>
                  <a:cubicBezTo>
                    <a:pt x="40" y="106"/>
                    <a:pt x="41" y="106"/>
                    <a:pt x="41" y="106"/>
                  </a:cubicBezTo>
                  <a:cubicBezTo>
                    <a:pt x="41" y="106"/>
                    <a:pt x="39" y="106"/>
                    <a:pt x="39" y="106"/>
                  </a:cubicBezTo>
                  <a:close/>
                  <a:moveTo>
                    <a:pt x="30" y="101"/>
                  </a:moveTo>
                  <a:cubicBezTo>
                    <a:pt x="29" y="101"/>
                    <a:pt x="28" y="101"/>
                    <a:pt x="28" y="101"/>
                  </a:cubicBezTo>
                  <a:cubicBezTo>
                    <a:pt x="28" y="100"/>
                    <a:pt x="29" y="101"/>
                    <a:pt x="30" y="101"/>
                  </a:cubicBezTo>
                  <a:close/>
                  <a:moveTo>
                    <a:pt x="33" y="102"/>
                  </a:moveTo>
                  <a:cubicBezTo>
                    <a:pt x="33" y="103"/>
                    <a:pt x="34" y="102"/>
                    <a:pt x="34" y="103"/>
                  </a:cubicBezTo>
                  <a:cubicBezTo>
                    <a:pt x="34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2"/>
                    <a:pt x="31" y="103"/>
                    <a:pt x="31" y="102"/>
                  </a:cubicBezTo>
                  <a:cubicBezTo>
                    <a:pt x="32" y="102"/>
                    <a:pt x="33" y="102"/>
                    <a:pt x="34" y="102"/>
                  </a:cubicBezTo>
                  <a:cubicBezTo>
                    <a:pt x="34" y="103"/>
                    <a:pt x="33" y="102"/>
                    <a:pt x="33" y="102"/>
                  </a:cubicBezTo>
                  <a:close/>
                  <a:moveTo>
                    <a:pt x="28" y="109"/>
                  </a:moveTo>
                  <a:cubicBezTo>
                    <a:pt x="28" y="108"/>
                    <a:pt x="29" y="109"/>
                    <a:pt x="29" y="109"/>
                  </a:cubicBezTo>
                  <a:cubicBezTo>
                    <a:pt x="29" y="109"/>
                    <a:pt x="28" y="109"/>
                    <a:pt x="28" y="109"/>
                  </a:cubicBezTo>
                  <a:close/>
                  <a:moveTo>
                    <a:pt x="25" y="108"/>
                  </a:moveTo>
                  <a:cubicBezTo>
                    <a:pt x="26" y="108"/>
                    <a:pt x="26" y="108"/>
                    <a:pt x="26" y="108"/>
                  </a:cubicBezTo>
                  <a:cubicBezTo>
                    <a:pt x="26" y="109"/>
                    <a:pt x="26" y="108"/>
                    <a:pt x="25" y="108"/>
                  </a:cubicBezTo>
                  <a:close/>
                  <a:moveTo>
                    <a:pt x="31" y="108"/>
                  </a:moveTo>
                  <a:cubicBezTo>
                    <a:pt x="31" y="109"/>
                    <a:pt x="31" y="109"/>
                    <a:pt x="31" y="109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31" y="109"/>
                    <a:pt x="31" y="109"/>
                    <a:pt x="31" y="108"/>
                  </a:cubicBezTo>
                  <a:close/>
                  <a:moveTo>
                    <a:pt x="22" y="106"/>
                  </a:moveTo>
                  <a:cubicBezTo>
                    <a:pt x="22" y="106"/>
                    <a:pt x="23" y="106"/>
                    <a:pt x="23" y="106"/>
                  </a:cubicBezTo>
                  <a:cubicBezTo>
                    <a:pt x="23" y="107"/>
                    <a:pt x="22" y="106"/>
                    <a:pt x="22" y="106"/>
                  </a:cubicBezTo>
                  <a:close/>
                  <a:moveTo>
                    <a:pt x="37" y="118"/>
                  </a:move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8" y="118"/>
                    <a:pt x="38" y="118"/>
                  </a:cubicBezTo>
                  <a:cubicBezTo>
                    <a:pt x="37" y="118"/>
                    <a:pt x="37" y="118"/>
                    <a:pt x="37" y="118"/>
                  </a:cubicBezTo>
                  <a:close/>
                  <a:moveTo>
                    <a:pt x="23" y="110"/>
                  </a:moveTo>
                  <a:cubicBezTo>
                    <a:pt x="23" y="111"/>
                    <a:pt x="23" y="111"/>
                    <a:pt x="23" y="110"/>
                  </a:cubicBezTo>
                  <a:cubicBezTo>
                    <a:pt x="23" y="110"/>
                    <a:pt x="22" y="110"/>
                    <a:pt x="22" y="110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2" y="110"/>
                    <a:pt x="23" y="110"/>
                    <a:pt x="23" y="110"/>
                  </a:cubicBezTo>
                  <a:cubicBezTo>
                    <a:pt x="23" y="110"/>
                    <a:pt x="24" y="110"/>
                    <a:pt x="24" y="110"/>
                  </a:cubicBezTo>
                  <a:cubicBezTo>
                    <a:pt x="24" y="111"/>
                    <a:pt x="24" y="111"/>
                    <a:pt x="23" y="111"/>
                  </a:cubicBezTo>
                  <a:cubicBezTo>
                    <a:pt x="23" y="111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lose/>
                  <a:moveTo>
                    <a:pt x="25" y="108"/>
                  </a:moveTo>
                  <a:cubicBezTo>
                    <a:pt x="25" y="108"/>
                    <a:pt x="25" y="108"/>
                    <a:pt x="25" y="108"/>
                  </a:cubicBezTo>
                  <a:cubicBezTo>
                    <a:pt x="25" y="108"/>
                    <a:pt x="25" y="108"/>
                    <a:pt x="25" y="108"/>
                  </a:cubicBezTo>
                  <a:close/>
                  <a:moveTo>
                    <a:pt x="30" y="109"/>
                  </a:moveTo>
                  <a:cubicBezTo>
                    <a:pt x="29" y="109"/>
                    <a:pt x="29" y="109"/>
                    <a:pt x="29" y="108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30" y="109"/>
                    <a:pt x="30" y="109"/>
                    <a:pt x="30" y="109"/>
                  </a:cubicBezTo>
                  <a:close/>
                  <a:moveTo>
                    <a:pt x="27" y="109"/>
                  </a:moveTo>
                  <a:cubicBezTo>
                    <a:pt x="27" y="109"/>
                    <a:pt x="27" y="109"/>
                    <a:pt x="27" y="109"/>
                  </a:cubicBezTo>
                  <a:cubicBezTo>
                    <a:pt x="27" y="108"/>
                    <a:pt x="27" y="108"/>
                    <a:pt x="27" y="109"/>
                  </a:cubicBezTo>
                  <a:close/>
                  <a:moveTo>
                    <a:pt x="26" y="108"/>
                  </a:moveTo>
                  <a:cubicBezTo>
                    <a:pt x="26" y="107"/>
                    <a:pt x="26" y="107"/>
                    <a:pt x="25" y="107"/>
                  </a:cubicBezTo>
                  <a:cubicBezTo>
                    <a:pt x="26" y="107"/>
                    <a:pt x="26" y="107"/>
                    <a:pt x="26" y="108"/>
                  </a:cubicBezTo>
                  <a:close/>
                  <a:moveTo>
                    <a:pt x="150" y="20"/>
                  </a:moveTo>
                  <a:cubicBezTo>
                    <a:pt x="149" y="20"/>
                    <a:pt x="150" y="19"/>
                    <a:pt x="150" y="19"/>
                  </a:cubicBezTo>
                  <a:cubicBezTo>
                    <a:pt x="150" y="19"/>
                    <a:pt x="150" y="20"/>
                    <a:pt x="150" y="20"/>
                  </a:cubicBezTo>
                  <a:close/>
                  <a:moveTo>
                    <a:pt x="159" y="9"/>
                  </a:moveTo>
                  <a:cubicBezTo>
                    <a:pt x="159" y="8"/>
                    <a:pt x="159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9" y="9"/>
                    <a:pt x="160" y="10"/>
                    <a:pt x="160" y="11"/>
                  </a:cubicBezTo>
                  <a:cubicBezTo>
                    <a:pt x="159" y="11"/>
                    <a:pt x="159" y="9"/>
                    <a:pt x="159" y="9"/>
                  </a:cubicBezTo>
                  <a:close/>
                  <a:moveTo>
                    <a:pt x="150" y="21"/>
                  </a:moveTo>
                  <a:cubicBezTo>
                    <a:pt x="150" y="20"/>
                    <a:pt x="150" y="21"/>
                    <a:pt x="150" y="21"/>
                  </a:cubicBezTo>
                  <a:cubicBezTo>
                    <a:pt x="150" y="21"/>
                    <a:pt x="150" y="21"/>
                    <a:pt x="150" y="21"/>
                  </a:cubicBezTo>
                  <a:close/>
                  <a:moveTo>
                    <a:pt x="161" y="11"/>
                  </a:moveTo>
                  <a:cubicBezTo>
                    <a:pt x="161" y="11"/>
                    <a:pt x="162" y="12"/>
                    <a:pt x="162" y="13"/>
                  </a:cubicBezTo>
                  <a:cubicBezTo>
                    <a:pt x="161" y="13"/>
                    <a:pt x="160" y="11"/>
                    <a:pt x="161" y="11"/>
                  </a:cubicBezTo>
                  <a:close/>
                  <a:moveTo>
                    <a:pt x="150" y="22"/>
                  </a:moveTo>
                  <a:cubicBezTo>
                    <a:pt x="150" y="22"/>
                    <a:pt x="150" y="21"/>
                    <a:pt x="150" y="21"/>
                  </a:cubicBezTo>
                  <a:cubicBezTo>
                    <a:pt x="150" y="21"/>
                    <a:pt x="150" y="22"/>
                    <a:pt x="150" y="22"/>
                  </a:cubicBezTo>
                  <a:close/>
                  <a:moveTo>
                    <a:pt x="171" y="5"/>
                  </a:move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lose/>
                  <a:moveTo>
                    <a:pt x="32" y="88"/>
                  </a:moveTo>
                  <a:cubicBezTo>
                    <a:pt x="30" y="88"/>
                    <a:pt x="29" y="88"/>
                    <a:pt x="28" y="88"/>
                  </a:cubicBezTo>
                  <a:cubicBezTo>
                    <a:pt x="30" y="87"/>
                    <a:pt x="33" y="88"/>
                    <a:pt x="35" y="88"/>
                  </a:cubicBezTo>
                  <a:cubicBezTo>
                    <a:pt x="38" y="88"/>
                    <a:pt x="41" y="88"/>
                    <a:pt x="43" y="89"/>
                  </a:cubicBezTo>
                  <a:cubicBezTo>
                    <a:pt x="44" y="89"/>
                    <a:pt x="45" y="89"/>
                    <a:pt x="46" y="89"/>
                  </a:cubicBezTo>
                  <a:cubicBezTo>
                    <a:pt x="45" y="89"/>
                    <a:pt x="45" y="89"/>
                    <a:pt x="45" y="90"/>
                  </a:cubicBezTo>
                  <a:cubicBezTo>
                    <a:pt x="45" y="90"/>
                    <a:pt x="45" y="89"/>
                    <a:pt x="44" y="89"/>
                  </a:cubicBezTo>
                  <a:cubicBezTo>
                    <a:pt x="42" y="90"/>
                    <a:pt x="41" y="89"/>
                    <a:pt x="38" y="89"/>
                  </a:cubicBezTo>
                  <a:cubicBezTo>
                    <a:pt x="36" y="88"/>
                    <a:pt x="34" y="89"/>
                    <a:pt x="32" y="88"/>
                  </a:cubicBezTo>
                  <a:close/>
                  <a:moveTo>
                    <a:pt x="164" y="9"/>
                  </a:moveTo>
                  <a:cubicBezTo>
                    <a:pt x="163" y="9"/>
                    <a:pt x="164" y="8"/>
                    <a:pt x="163" y="8"/>
                  </a:cubicBezTo>
                  <a:cubicBezTo>
                    <a:pt x="164" y="8"/>
                    <a:pt x="164" y="9"/>
                    <a:pt x="164" y="9"/>
                  </a:cubicBezTo>
                  <a:close/>
                  <a:moveTo>
                    <a:pt x="163" y="7"/>
                  </a:moveTo>
                  <a:cubicBezTo>
                    <a:pt x="163" y="7"/>
                    <a:pt x="164" y="7"/>
                    <a:pt x="163" y="8"/>
                  </a:cubicBezTo>
                  <a:cubicBezTo>
                    <a:pt x="163" y="7"/>
                    <a:pt x="163" y="7"/>
                    <a:pt x="163" y="7"/>
                  </a:cubicBezTo>
                  <a:close/>
                  <a:moveTo>
                    <a:pt x="164" y="10"/>
                  </a:moveTo>
                  <a:cubicBezTo>
                    <a:pt x="164" y="10"/>
                    <a:pt x="165" y="10"/>
                    <a:pt x="165" y="10"/>
                  </a:cubicBezTo>
                  <a:cubicBezTo>
                    <a:pt x="164" y="10"/>
                    <a:pt x="164" y="10"/>
                    <a:pt x="164" y="10"/>
                  </a:cubicBezTo>
                  <a:close/>
                  <a:moveTo>
                    <a:pt x="135" y="31"/>
                  </a:moveTo>
                  <a:cubicBezTo>
                    <a:pt x="135" y="31"/>
                    <a:pt x="135" y="31"/>
                    <a:pt x="135" y="31"/>
                  </a:cubicBezTo>
                  <a:cubicBezTo>
                    <a:pt x="135" y="31"/>
                    <a:pt x="135" y="31"/>
                    <a:pt x="135" y="31"/>
                  </a:cubicBezTo>
                  <a:cubicBezTo>
                    <a:pt x="135" y="31"/>
                    <a:pt x="135" y="31"/>
                    <a:pt x="135" y="31"/>
                  </a:cubicBezTo>
                  <a:close/>
                  <a:moveTo>
                    <a:pt x="34" y="118"/>
                  </a:moveTo>
                  <a:cubicBezTo>
                    <a:pt x="35" y="118"/>
                    <a:pt x="35" y="118"/>
                    <a:pt x="35" y="118"/>
                  </a:cubicBezTo>
                  <a:cubicBezTo>
                    <a:pt x="35" y="118"/>
                    <a:pt x="34" y="118"/>
                    <a:pt x="34" y="118"/>
                  </a:cubicBezTo>
                  <a:close/>
                  <a:moveTo>
                    <a:pt x="12" y="107"/>
                  </a:moveTo>
                  <a:cubicBezTo>
                    <a:pt x="14" y="108"/>
                    <a:pt x="16" y="107"/>
                    <a:pt x="17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9" y="108"/>
                    <a:pt x="19" y="109"/>
                    <a:pt x="20" y="108"/>
                  </a:cubicBezTo>
                  <a:cubicBezTo>
                    <a:pt x="20" y="109"/>
                    <a:pt x="21" y="109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09"/>
                    <a:pt x="20" y="109"/>
                    <a:pt x="19" y="109"/>
                  </a:cubicBezTo>
                  <a:cubicBezTo>
                    <a:pt x="19" y="109"/>
                    <a:pt x="19" y="109"/>
                    <a:pt x="18" y="110"/>
                  </a:cubicBezTo>
                  <a:cubicBezTo>
                    <a:pt x="18" y="109"/>
                    <a:pt x="17" y="109"/>
                    <a:pt x="16" y="109"/>
                  </a:cubicBezTo>
                  <a:cubicBezTo>
                    <a:pt x="16" y="109"/>
                    <a:pt x="16" y="108"/>
                    <a:pt x="16" y="108"/>
                  </a:cubicBezTo>
                  <a:cubicBezTo>
                    <a:pt x="15" y="108"/>
                    <a:pt x="15" y="108"/>
                    <a:pt x="14" y="108"/>
                  </a:cubicBezTo>
                  <a:cubicBezTo>
                    <a:pt x="15" y="108"/>
                    <a:pt x="15" y="109"/>
                    <a:pt x="15" y="109"/>
                  </a:cubicBezTo>
                  <a:cubicBezTo>
                    <a:pt x="15" y="109"/>
                    <a:pt x="14" y="109"/>
                    <a:pt x="13" y="108"/>
                  </a:cubicBezTo>
                  <a:cubicBezTo>
                    <a:pt x="14" y="108"/>
                    <a:pt x="13" y="107"/>
                    <a:pt x="13" y="108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3" y="108"/>
                    <a:pt x="12" y="108"/>
                    <a:pt x="12" y="108"/>
                  </a:cubicBezTo>
                  <a:cubicBezTo>
                    <a:pt x="12" y="108"/>
                    <a:pt x="12" y="108"/>
                    <a:pt x="13" y="108"/>
                  </a:cubicBezTo>
                  <a:cubicBezTo>
                    <a:pt x="13" y="107"/>
                    <a:pt x="12" y="107"/>
                    <a:pt x="11" y="107"/>
                  </a:cubicBezTo>
                  <a:cubicBezTo>
                    <a:pt x="12" y="107"/>
                    <a:pt x="12" y="107"/>
                    <a:pt x="12" y="107"/>
                  </a:cubicBezTo>
                  <a:close/>
                  <a:moveTo>
                    <a:pt x="17" y="107"/>
                  </a:moveTo>
                  <a:cubicBezTo>
                    <a:pt x="17" y="107"/>
                    <a:pt x="18" y="107"/>
                    <a:pt x="18" y="107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7" y="107"/>
                    <a:pt x="17" y="107"/>
                    <a:pt x="17" y="107"/>
                  </a:cubicBezTo>
                  <a:close/>
                  <a:moveTo>
                    <a:pt x="16" y="107"/>
                  </a:moveTo>
                  <a:cubicBezTo>
                    <a:pt x="16" y="107"/>
                    <a:pt x="16" y="107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close/>
                  <a:moveTo>
                    <a:pt x="9" y="117"/>
                  </a:moveTo>
                  <a:cubicBezTo>
                    <a:pt x="9" y="118"/>
                    <a:pt x="8" y="117"/>
                    <a:pt x="8" y="117"/>
                  </a:cubicBezTo>
                  <a:cubicBezTo>
                    <a:pt x="8" y="117"/>
                    <a:pt x="9" y="117"/>
                    <a:pt x="9" y="117"/>
                  </a:cubicBezTo>
                  <a:close/>
                  <a:moveTo>
                    <a:pt x="18" y="107"/>
                  </a:moveTo>
                  <a:cubicBezTo>
                    <a:pt x="18" y="107"/>
                    <a:pt x="19" y="107"/>
                    <a:pt x="19" y="107"/>
                  </a:cubicBezTo>
                  <a:cubicBezTo>
                    <a:pt x="19" y="107"/>
                    <a:pt x="19" y="107"/>
                    <a:pt x="19" y="107"/>
                  </a:cubicBezTo>
                  <a:cubicBezTo>
                    <a:pt x="19" y="107"/>
                    <a:pt x="19" y="107"/>
                    <a:pt x="18" y="107"/>
                  </a:cubicBezTo>
                  <a:close/>
                  <a:moveTo>
                    <a:pt x="11" y="106"/>
                  </a:moveTo>
                  <a:cubicBezTo>
                    <a:pt x="11" y="106"/>
                    <a:pt x="11" y="106"/>
                    <a:pt x="11" y="106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12" y="106"/>
                    <a:pt x="12" y="106"/>
                    <a:pt x="13" y="106"/>
                  </a:cubicBezTo>
                  <a:cubicBezTo>
                    <a:pt x="12" y="106"/>
                    <a:pt x="12" y="106"/>
                    <a:pt x="11" y="106"/>
                  </a:cubicBezTo>
                  <a:close/>
                  <a:moveTo>
                    <a:pt x="9" y="109"/>
                  </a:moveTo>
                  <a:cubicBezTo>
                    <a:pt x="9" y="109"/>
                    <a:pt x="9" y="109"/>
                    <a:pt x="9" y="109"/>
                  </a:cubicBezTo>
                  <a:cubicBezTo>
                    <a:pt x="8" y="110"/>
                    <a:pt x="7" y="109"/>
                    <a:pt x="7" y="109"/>
                  </a:cubicBezTo>
                  <a:cubicBezTo>
                    <a:pt x="6" y="109"/>
                    <a:pt x="5" y="109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5" y="108"/>
                    <a:pt x="7" y="109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close/>
                  <a:moveTo>
                    <a:pt x="18" y="106"/>
                  </a:moveTo>
                  <a:cubicBezTo>
                    <a:pt x="19" y="106"/>
                    <a:pt x="20" y="106"/>
                    <a:pt x="20" y="106"/>
                  </a:cubicBezTo>
                  <a:cubicBezTo>
                    <a:pt x="20" y="106"/>
                    <a:pt x="19" y="106"/>
                    <a:pt x="18" y="106"/>
                  </a:cubicBezTo>
                  <a:close/>
                  <a:moveTo>
                    <a:pt x="21" y="106"/>
                  </a:moveTo>
                  <a:cubicBezTo>
                    <a:pt x="21" y="106"/>
                    <a:pt x="22" y="106"/>
                    <a:pt x="22" y="106"/>
                  </a:cubicBezTo>
                  <a:cubicBezTo>
                    <a:pt x="22" y="106"/>
                    <a:pt x="21" y="106"/>
                    <a:pt x="21" y="106"/>
                  </a:cubicBezTo>
                  <a:close/>
                  <a:moveTo>
                    <a:pt x="11" y="133"/>
                  </a:moveTo>
                  <a:cubicBezTo>
                    <a:pt x="11" y="133"/>
                    <a:pt x="10" y="133"/>
                    <a:pt x="10" y="133"/>
                  </a:cubicBezTo>
                  <a:cubicBezTo>
                    <a:pt x="10" y="133"/>
                    <a:pt x="10" y="133"/>
                    <a:pt x="11" y="133"/>
                  </a:cubicBezTo>
                  <a:cubicBezTo>
                    <a:pt x="10" y="133"/>
                    <a:pt x="10" y="132"/>
                    <a:pt x="9" y="132"/>
                  </a:cubicBezTo>
                  <a:cubicBezTo>
                    <a:pt x="9" y="132"/>
                    <a:pt x="10" y="133"/>
                    <a:pt x="11" y="133"/>
                  </a:cubicBezTo>
                  <a:close/>
                  <a:moveTo>
                    <a:pt x="10" y="117"/>
                  </a:moveTo>
                  <a:cubicBezTo>
                    <a:pt x="10" y="117"/>
                    <a:pt x="10" y="117"/>
                    <a:pt x="10" y="117"/>
                  </a:cubicBezTo>
                  <a:cubicBezTo>
                    <a:pt x="10" y="117"/>
                    <a:pt x="10" y="117"/>
                    <a:pt x="10" y="117"/>
                  </a:cubicBezTo>
                  <a:close/>
                  <a:moveTo>
                    <a:pt x="10" y="114"/>
                  </a:moveTo>
                  <a:cubicBezTo>
                    <a:pt x="10" y="114"/>
                    <a:pt x="10" y="114"/>
                    <a:pt x="11" y="114"/>
                  </a:cubicBezTo>
                  <a:cubicBezTo>
                    <a:pt x="11" y="115"/>
                    <a:pt x="10" y="114"/>
                    <a:pt x="10" y="114"/>
                  </a:cubicBezTo>
                  <a:close/>
                  <a:moveTo>
                    <a:pt x="11" y="137"/>
                  </a:moveTo>
                  <a:cubicBezTo>
                    <a:pt x="11" y="137"/>
                    <a:pt x="10" y="137"/>
                    <a:pt x="10" y="137"/>
                  </a:cubicBezTo>
                  <a:cubicBezTo>
                    <a:pt x="10" y="137"/>
                    <a:pt x="10" y="137"/>
                    <a:pt x="11" y="137"/>
                  </a:cubicBezTo>
                  <a:close/>
                  <a:moveTo>
                    <a:pt x="24" y="93"/>
                  </a:moveTo>
                  <a:cubicBezTo>
                    <a:pt x="24" y="93"/>
                    <a:pt x="25" y="93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lose/>
                  <a:moveTo>
                    <a:pt x="24" y="102"/>
                  </a:moveTo>
                  <a:cubicBezTo>
                    <a:pt x="24" y="102"/>
                    <a:pt x="25" y="102"/>
                    <a:pt x="25" y="102"/>
                  </a:cubicBezTo>
                  <a:cubicBezTo>
                    <a:pt x="24" y="102"/>
                    <a:pt x="24" y="102"/>
                    <a:pt x="24" y="102"/>
                  </a:cubicBezTo>
                  <a:close/>
                  <a:moveTo>
                    <a:pt x="17" y="131"/>
                  </a:moveTo>
                  <a:cubicBezTo>
                    <a:pt x="17" y="131"/>
                    <a:pt x="18" y="130"/>
                    <a:pt x="18" y="130"/>
                  </a:cubicBezTo>
                  <a:cubicBezTo>
                    <a:pt x="18" y="130"/>
                    <a:pt x="18" y="130"/>
                    <a:pt x="18" y="131"/>
                  </a:cubicBezTo>
                  <a:cubicBezTo>
                    <a:pt x="18" y="131"/>
                    <a:pt x="18" y="131"/>
                    <a:pt x="17" y="131"/>
                  </a:cubicBezTo>
                  <a:close/>
                  <a:moveTo>
                    <a:pt x="17" y="137"/>
                  </a:moveTo>
                  <a:cubicBezTo>
                    <a:pt x="17" y="137"/>
                    <a:pt x="16" y="137"/>
                    <a:pt x="16" y="136"/>
                  </a:cubicBezTo>
                  <a:cubicBezTo>
                    <a:pt x="17" y="136"/>
                    <a:pt x="17" y="136"/>
                    <a:pt x="17" y="137"/>
                  </a:cubicBezTo>
                  <a:close/>
                  <a:moveTo>
                    <a:pt x="19" y="137"/>
                  </a:moveTo>
                  <a:cubicBezTo>
                    <a:pt x="18" y="138"/>
                    <a:pt x="18" y="137"/>
                    <a:pt x="17" y="137"/>
                  </a:cubicBezTo>
                  <a:cubicBezTo>
                    <a:pt x="18" y="136"/>
                    <a:pt x="18" y="137"/>
                    <a:pt x="19" y="137"/>
                  </a:cubicBezTo>
                  <a:close/>
                  <a:moveTo>
                    <a:pt x="16" y="137"/>
                  </a:moveTo>
                  <a:cubicBezTo>
                    <a:pt x="16" y="137"/>
                    <a:pt x="15" y="137"/>
                    <a:pt x="16" y="137"/>
                  </a:cubicBezTo>
                  <a:cubicBezTo>
                    <a:pt x="16" y="137"/>
                    <a:pt x="16" y="137"/>
                    <a:pt x="16" y="137"/>
                  </a:cubicBezTo>
                  <a:close/>
                  <a:moveTo>
                    <a:pt x="14" y="121"/>
                  </a:moveTo>
                  <a:cubicBezTo>
                    <a:pt x="14" y="121"/>
                    <a:pt x="14" y="121"/>
                    <a:pt x="14" y="121"/>
                  </a:cubicBezTo>
                  <a:cubicBezTo>
                    <a:pt x="14" y="121"/>
                    <a:pt x="13" y="121"/>
                    <a:pt x="13" y="121"/>
                  </a:cubicBezTo>
                  <a:cubicBezTo>
                    <a:pt x="13" y="121"/>
                    <a:pt x="13" y="121"/>
                    <a:pt x="14" y="121"/>
                  </a:cubicBezTo>
                  <a:close/>
                  <a:moveTo>
                    <a:pt x="17" y="136"/>
                  </a:moveTo>
                  <a:cubicBezTo>
                    <a:pt x="17" y="136"/>
                    <a:pt x="16" y="136"/>
                    <a:pt x="16" y="136"/>
                  </a:cubicBezTo>
                  <a:cubicBezTo>
                    <a:pt x="17" y="136"/>
                    <a:pt x="18" y="136"/>
                    <a:pt x="19" y="136"/>
                  </a:cubicBezTo>
                  <a:cubicBezTo>
                    <a:pt x="18" y="136"/>
                    <a:pt x="17" y="136"/>
                    <a:pt x="17" y="136"/>
                  </a:cubicBezTo>
                  <a:close/>
                  <a:moveTo>
                    <a:pt x="22" y="138"/>
                  </a:moveTo>
                  <a:cubicBezTo>
                    <a:pt x="22" y="138"/>
                    <a:pt x="23" y="138"/>
                    <a:pt x="24" y="138"/>
                  </a:cubicBezTo>
                  <a:cubicBezTo>
                    <a:pt x="22" y="138"/>
                    <a:pt x="22" y="138"/>
                    <a:pt x="22" y="138"/>
                  </a:cubicBezTo>
                  <a:cubicBezTo>
                    <a:pt x="22" y="138"/>
                    <a:pt x="22" y="138"/>
                    <a:pt x="22" y="138"/>
                  </a:cubicBezTo>
                  <a:close/>
                  <a:moveTo>
                    <a:pt x="20" y="136"/>
                  </a:moveTo>
                  <a:cubicBezTo>
                    <a:pt x="20" y="136"/>
                    <a:pt x="21" y="136"/>
                    <a:pt x="21" y="137"/>
                  </a:cubicBezTo>
                  <a:cubicBezTo>
                    <a:pt x="20" y="137"/>
                    <a:pt x="20" y="137"/>
                    <a:pt x="20" y="136"/>
                  </a:cubicBezTo>
                  <a:close/>
                  <a:moveTo>
                    <a:pt x="19" y="137"/>
                  </a:moveTo>
                  <a:cubicBezTo>
                    <a:pt x="19" y="136"/>
                    <a:pt x="19" y="138"/>
                    <a:pt x="19" y="137"/>
                  </a:cubicBezTo>
                  <a:close/>
                  <a:moveTo>
                    <a:pt x="19" y="136"/>
                  </a:moveTo>
                  <a:cubicBezTo>
                    <a:pt x="19" y="136"/>
                    <a:pt x="19" y="136"/>
                    <a:pt x="20" y="136"/>
                  </a:cubicBezTo>
                  <a:cubicBezTo>
                    <a:pt x="20" y="137"/>
                    <a:pt x="19" y="136"/>
                    <a:pt x="19" y="136"/>
                  </a:cubicBezTo>
                  <a:close/>
                  <a:moveTo>
                    <a:pt x="21" y="137"/>
                  </a:moveTo>
                  <a:cubicBezTo>
                    <a:pt x="21" y="138"/>
                    <a:pt x="20" y="137"/>
                    <a:pt x="19" y="138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20" y="137"/>
                    <a:pt x="21" y="137"/>
                    <a:pt x="21" y="137"/>
                  </a:cubicBezTo>
                  <a:close/>
                  <a:moveTo>
                    <a:pt x="12" y="122"/>
                  </a:moveTo>
                  <a:cubicBezTo>
                    <a:pt x="12" y="122"/>
                    <a:pt x="12" y="122"/>
                    <a:pt x="13" y="122"/>
                  </a:cubicBezTo>
                  <a:cubicBezTo>
                    <a:pt x="12" y="122"/>
                    <a:pt x="12" y="122"/>
                    <a:pt x="12" y="122"/>
                  </a:cubicBezTo>
                  <a:close/>
                  <a:moveTo>
                    <a:pt x="12" y="119"/>
                  </a:moveTo>
                  <a:cubicBezTo>
                    <a:pt x="12" y="119"/>
                    <a:pt x="12" y="119"/>
                    <a:pt x="12" y="119"/>
                  </a:cubicBezTo>
                  <a:cubicBezTo>
                    <a:pt x="12" y="119"/>
                    <a:pt x="13" y="119"/>
                    <a:pt x="12" y="119"/>
                  </a:cubicBezTo>
                  <a:close/>
                  <a:moveTo>
                    <a:pt x="12" y="121"/>
                  </a:moveTo>
                  <a:cubicBezTo>
                    <a:pt x="12" y="121"/>
                    <a:pt x="11" y="121"/>
                    <a:pt x="11" y="121"/>
                  </a:cubicBezTo>
                  <a:cubicBezTo>
                    <a:pt x="11" y="121"/>
                    <a:pt x="12" y="121"/>
                    <a:pt x="12" y="121"/>
                  </a:cubicBezTo>
                  <a:cubicBezTo>
                    <a:pt x="12" y="121"/>
                    <a:pt x="12" y="121"/>
                    <a:pt x="12" y="121"/>
                  </a:cubicBezTo>
                  <a:close/>
                  <a:moveTo>
                    <a:pt x="13" y="118"/>
                  </a:moveTo>
                  <a:cubicBezTo>
                    <a:pt x="13" y="118"/>
                    <a:pt x="13" y="118"/>
                    <a:pt x="12" y="118"/>
                  </a:cubicBezTo>
                  <a:cubicBezTo>
                    <a:pt x="12" y="118"/>
                    <a:pt x="13" y="118"/>
                    <a:pt x="13" y="118"/>
                  </a:cubicBezTo>
                  <a:cubicBezTo>
                    <a:pt x="13" y="118"/>
                    <a:pt x="13" y="118"/>
                    <a:pt x="13" y="118"/>
                  </a:cubicBezTo>
                  <a:close/>
                  <a:moveTo>
                    <a:pt x="13" y="124"/>
                  </a:moveTo>
                  <a:cubicBezTo>
                    <a:pt x="13" y="124"/>
                    <a:pt x="13" y="125"/>
                    <a:pt x="14" y="125"/>
                  </a:cubicBezTo>
                  <a:cubicBezTo>
                    <a:pt x="13" y="125"/>
                    <a:pt x="13" y="125"/>
                    <a:pt x="13" y="124"/>
                  </a:cubicBezTo>
                  <a:cubicBezTo>
                    <a:pt x="13" y="124"/>
                    <a:pt x="13" y="124"/>
                    <a:pt x="13" y="124"/>
                  </a:cubicBezTo>
                  <a:close/>
                  <a:moveTo>
                    <a:pt x="11" y="114"/>
                  </a:moveTo>
                  <a:cubicBezTo>
                    <a:pt x="11" y="114"/>
                    <a:pt x="11" y="114"/>
                    <a:pt x="11" y="115"/>
                  </a:cubicBezTo>
                  <a:cubicBezTo>
                    <a:pt x="11" y="115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lose/>
                  <a:moveTo>
                    <a:pt x="15" y="130"/>
                  </a:moveTo>
                  <a:cubicBezTo>
                    <a:pt x="14" y="130"/>
                    <a:pt x="14" y="130"/>
                    <a:pt x="14" y="130"/>
                  </a:cubicBezTo>
                  <a:cubicBezTo>
                    <a:pt x="14" y="129"/>
                    <a:pt x="13" y="129"/>
                    <a:pt x="12" y="129"/>
                  </a:cubicBezTo>
                  <a:cubicBezTo>
                    <a:pt x="13" y="128"/>
                    <a:pt x="14" y="129"/>
                    <a:pt x="15" y="129"/>
                  </a:cubicBezTo>
                  <a:cubicBezTo>
                    <a:pt x="15" y="130"/>
                    <a:pt x="14" y="130"/>
                    <a:pt x="15" y="130"/>
                  </a:cubicBezTo>
                  <a:close/>
                  <a:moveTo>
                    <a:pt x="12" y="118"/>
                  </a:moveTo>
                  <a:cubicBezTo>
                    <a:pt x="11" y="118"/>
                    <a:pt x="11" y="118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2" y="118"/>
                    <a:pt x="12" y="118"/>
                    <a:pt x="12" y="118"/>
                  </a:cubicBezTo>
                  <a:close/>
                  <a:moveTo>
                    <a:pt x="12" y="129"/>
                  </a:moveTo>
                  <a:cubicBezTo>
                    <a:pt x="12" y="129"/>
                    <a:pt x="11" y="129"/>
                    <a:pt x="11" y="128"/>
                  </a:cubicBezTo>
                  <a:cubicBezTo>
                    <a:pt x="11" y="128"/>
                    <a:pt x="12" y="128"/>
                    <a:pt x="12" y="129"/>
                  </a:cubicBezTo>
                  <a:close/>
                  <a:moveTo>
                    <a:pt x="15" y="130"/>
                  </a:move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lose/>
                  <a:moveTo>
                    <a:pt x="13" y="133"/>
                  </a:moveTo>
                  <a:cubicBezTo>
                    <a:pt x="13" y="134"/>
                    <a:pt x="13" y="133"/>
                    <a:pt x="12" y="133"/>
                  </a:cubicBezTo>
                  <a:cubicBezTo>
                    <a:pt x="13" y="133"/>
                    <a:pt x="13" y="133"/>
                    <a:pt x="13" y="133"/>
                  </a:cubicBezTo>
                  <a:close/>
                  <a:moveTo>
                    <a:pt x="27" y="118"/>
                  </a:moveTo>
                  <a:cubicBezTo>
                    <a:pt x="26" y="118"/>
                    <a:pt x="26" y="118"/>
                    <a:pt x="26" y="118"/>
                  </a:cubicBezTo>
                  <a:cubicBezTo>
                    <a:pt x="26" y="117"/>
                    <a:pt x="27" y="117"/>
                    <a:pt x="27" y="118"/>
                  </a:cubicBezTo>
                  <a:cubicBezTo>
                    <a:pt x="27" y="118"/>
                    <a:pt x="26" y="118"/>
                    <a:pt x="27" y="118"/>
                  </a:cubicBezTo>
                  <a:close/>
                  <a:moveTo>
                    <a:pt x="30" y="118"/>
                  </a:moveTo>
                  <a:cubicBezTo>
                    <a:pt x="30" y="118"/>
                    <a:pt x="30" y="118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close/>
                  <a:moveTo>
                    <a:pt x="23" y="118"/>
                  </a:moveTo>
                  <a:cubicBezTo>
                    <a:pt x="23" y="118"/>
                    <a:pt x="23" y="118"/>
                    <a:pt x="23" y="118"/>
                  </a:cubicBezTo>
                  <a:cubicBezTo>
                    <a:pt x="23" y="118"/>
                    <a:pt x="23" y="118"/>
                    <a:pt x="23" y="118"/>
                  </a:cubicBezTo>
                  <a:close/>
                  <a:moveTo>
                    <a:pt x="25" y="117"/>
                  </a:moveTo>
                  <a:cubicBezTo>
                    <a:pt x="25" y="117"/>
                    <a:pt x="25" y="117"/>
                    <a:pt x="25" y="117"/>
                  </a:cubicBezTo>
                  <a:cubicBezTo>
                    <a:pt x="25" y="117"/>
                    <a:pt x="25" y="117"/>
                    <a:pt x="26" y="117"/>
                  </a:cubicBezTo>
                  <a:cubicBezTo>
                    <a:pt x="25" y="117"/>
                    <a:pt x="25" y="118"/>
                    <a:pt x="25" y="118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5" y="117"/>
                    <a:pt x="25" y="117"/>
                    <a:pt x="25" y="117"/>
                  </a:cubicBezTo>
                  <a:close/>
                  <a:moveTo>
                    <a:pt x="24" y="118"/>
                  </a:moveTo>
                  <a:cubicBezTo>
                    <a:pt x="24" y="117"/>
                    <a:pt x="25" y="117"/>
                    <a:pt x="25" y="118"/>
                  </a:cubicBezTo>
                  <a:cubicBezTo>
                    <a:pt x="25" y="118"/>
                    <a:pt x="24" y="118"/>
                    <a:pt x="24" y="118"/>
                  </a:cubicBezTo>
                  <a:close/>
                  <a:moveTo>
                    <a:pt x="31" y="117"/>
                  </a:moveTo>
                  <a:cubicBezTo>
                    <a:pt x="31" y="117"/>
                    <a:pt x="31" y="117"/>
                    <a:pt x="31" y="117"/>
                  </a:cubicBezTo>
                  <a:cubicBezTo>
                    <a:pt x="31" y="117"/>
                    <a:pt x="31" y="117"/>
                    <a:pt x="32" y="117"/>
                  </a:cubicBezTo>
                  <a:cubicBezTo>
                    <a:pt x="32" y="117"/>
                    <a:pt x="31" y="117"/>
                    <a:pt x="31" y="117"/>
                  </a:cubicBezTo>
                  <a:close/>
                  <a:moveTo>
                    <a:pt x="31" y="119"/>
                  </a:moveTo>
                  <a:cubicBezTo>
                    <a:pt x="31" y="120"/>
                    <a:pt x="31" y="119"/>
                    <a:pt x="31" y="119"/>
                  </a:cubicBezTo>
                  <a:cubicBezTo>
                    <a:pt x="32" y="119"/>
                    <a:pt x="32" y="120"/>
                    <a:pt x="33" y="120"/>
                  </a:cubicBezTo>
                  <a:cubicBezTo>
                    <a:pt x="33" y="119"/>
                    <a:pt x="33" y="119"/>
                    <a:pt x="33" y="118"/>
                  </a:cubicBezTo>
                  <a:cubicBezTo>
                    <a:pt x="32" y="118"/>
                    <a:pt x="31" y="118"/>
                    <a:pt x="31" y="118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1" y="119"/>
                    <a:pt x="31" y="119"/>
                    <a:pt x="31" y="119"/>
                  </a:cubicBezTo>
                  <a:close/>
                  <a:moveTo>
                    <a:pt x="31" y="118"/>
                  </a:moveTo>
                  <a:cubicBezTo>
                    <a:pt x="32" y="118"/>
                    <a:pt x="32" y="118"/>
                    <a:pt x="32" y="119"/>
                  </a:cubicBezTo>
                  <a:cubicBezTo>
                    <a:pt x="32" y="119"/>
                    <a:pt x="32" y="119"/>
                    <a:pt x="31" y="119"/>
                  </a:cubicBezTo>
                  <a:cubicBezTo>
                    <a:pt x="31" y="119"/>
                    <a:pt x="31" y="119"/>
                    <a:pt x="31" y="118"/>
                  </a:cubicBezTo>
                  <a:close/>
                  <a:moveTo>
                    <a:pt x="28" y="119"/>
                  </a:moveTo>
                  <a:cubicBezTo>
                    <a:pt x="28" y="119"/>
                    <a:pt x="28" y="119"/>
                    <a:pt x="28" y="119"/>
                  </a:cubicBezTo>
                  <a:cubicBezTo>
                    <a:pt x="28" y="118"/>
                    <a:pt x="28" y="118"/>
                    <a:pt x="28" y="119"/>
                  </a:cubicBezTo>
                  <a:close/>
                  <a:moveTo>
                    <a:pt x="30" y="118"/>
                  </a:moveTo>
                  <a:cubicBezTo>
                    <a:pt x="29" y="118"/>
                    <a:pt x="28" y="118"/>
                    <a:pt x="28" y="118"/>
                  </a:cubicBezTo>
                  <a:cubicBezTo>
                    <a:pt x="29" y="118"/>
                    <a:pt x="29" y="118"/>
                    <a:pt x="30" y="118"/>
                  </a:cubicBezTo>
                  <a:close/>
                  <a:moveTo>
                    <a:pt x="29" y="119"/>
                  </a:moveTo>
                  <a:cubicBezTo>
                    <a:pt x="30" y="119"/>
                    <a:pt x="30" y="119"/>
                    <a:pt x="30" y="119"/>
                  </a:cubicBezTo>
                  <a:cubicBezTo>
                    <a:pt x="30" y="119"/>
                    <a:pt x="29" y="119"/>
                    <a:pt x="29" y="119"/>
                  </a:cubicBezTo>
                  <a:close/>
                  <a:moveTo>
                    <a:pt x="3" y="126"/>
                  </a:moveTo>
                  <a:cubicBezTo>
                    <a:pt x="5" y="127"/>
                    <a:pt x="7" y="127"/>
                    <a:pt x="9" y="128"/>
                  </a:cubicBezTo>
                  <a:cubicBezTo>
                    <a:pt x="7" y="128"/>
                    <a:pt x="5" y="127"/>
                    <a:pt x="3" y="126"/>
                  </a:cubicBezTo>
                  <a:close/>
                  <a:moveTo>
                    <a:pt x="18" y="130"/>
                  </a:moveTo>
                  <a:cubicBezTo>
                    <a:pt x="19" y="129"/>
                    <a:pt x="19" y="130"/>
                    <a:pt x="19" y="13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9" y="130"/>
                    <a:pt x="19" y="130"/>
                    <a:pt x="18" y="130"/>
                  </a:cubicBezTo>
                  <a:close/>
                  <a:moveTo>
                    <a:pt x="23" y="132"/>
                  </a:moveTo>
                  <a:cubicBezTo>
                    <a:pt x="23" y="132"/>
                    <a:pt x="22" y="132"/>
                    <a:pt x="22" y="131"/>
                  </a:cubicBezTo>
                  <a:cubicBezTo>
                    <a:pt x="22" y="131"/>
                    <a:pt x="23" y="131"/>
                    <a:pt x="23" y="132"/>
                  </a:cubicBezTo>
                  <a:close/>
                  <a:moveTo>
                    <a:pt x="32" y="117"/>
                  </a:moveTo>
                  <a:cubicBezTo>
                    <a:pt x="32" y="117"/>
                    <a:pt x="33" y="117"/>
                    <a:pt x="33" y="117"/>
                  </a:cubicBezTo>
                  <a:cubicBezTo>
                    <a:pt x="33" y="117"/>
                    <a:pt x="32" y="117"/>
                    <a:pt x="32" y="117"/>
                  </a:cubicBezTo>
                  <a:close/>
                  <a:moveTo>
                    <a:pt x="16" y="130"/>
                  </a:moveTo>
                  <a:cubicBezTo>
                    <a:pt x="16" y="129"/>
                    <a:pt x="17" y="130"/>
                    <a:pt x="17" y="130"/>
                  </a:cubicBezTo>
                  <a:cubicBezTo>
                    <a:pt x="17" y="130"/>
                    <a:pt x="17" y="130"/>
                    <a:pt x="17" y="131"/>
                  </a:cubicBezTo>
                  <a:cubicBezTo>
                    <a:pt x="17" y="130"/>
                    <a:pt x="17" y="130"/>
                    <a:pt x="16" y="130"/>
                  </a:cubicBezTo>
                  <a:cubicBezTo>
                    <a:pt x="17" y="130"/>
                    <a:pt x="17" y="130"/>
                    <a:pt x="16" y="130"/>
                  </a:cubicBezTo>
                  <a:close/>
                  <a:moveTo>
                    <a:pt x="27" y="133"/>
                  </a:moveTo>
                  <a:cubicBezTo>
                    <a:pt x="27" y="134"/>
                    <a:pt x="28" y="134"/>
                    <a:pt x="28" y="134"/>
                  </a:cubicBezTo>
                  <a:cubicBezTo>
                    <a:pt x="27" y="134"/>
                    <a:pt x="27" y="134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lose/>
                  <a:moveTo>
                    <a:pt x="21" y="117"/>
                  </a:moveTo>
                  <a:cubicBezTo>
                    <a:pt x="21" y="117"/>
                    <a:pt x="20" y="117"/>
                    <a:pt x="20" y="117"/>
                  </a:cubicBezTo>
                  <a:cubicBezTo>
                    <a:pt x="20" y="117"/>
                    <a:pt x="20" y="117"/>
                    <a:pt x="21" y="117"/>
                  </a:cubicBezTo>
                  <a:close/>
                  <a:moveTo>
                    <a:pt x="20" y="119"/>
                  </a:moveTo>
                  <a:cubicBezTo>
                    <a:pt x="21" y="118"/>
                    <a:pt x="21" y="119"/>
                    <a:pt x="21" y="119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1" y="119"/>
                    <a:pt x="21" y="119"/>
                    <a:pt x="20" y="119"/>
                  </a:cubicBezTo>
                  <a:close/>
                  <a:moveTo>
                    <a:pt x="25" y="125"/>
                  </a:moveTo>
                  <a:cubicBezTo>
                    <a:pt x="25" y="125"/>
                    <a:pt x="25" y="125"/>
                    <a:pt x="25" y="125"/>
                  </a:cubicBezTo>
                  <a:cubicBezTo>
                    <a:pt x="25" y="125"/>
                    <a:pt x="24" y="125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lose/>
                  <a:moveTo>
                    <a:pt x="23" y="118"/>
                  </a:moveTo>
                  <a:cubicBezTo>
                    <a:pt x="23" y="117"/>
                    <a:pt x="22" y="117"/>
                    <a:pt x="22" y="117"/>
                  </a:cubicBezTo>
                  <a:cubicBezTo>
                    <a:pt x="22" y="116"/>
                    <a:pt x="23" y="117"/>
                    <a:pt x="23" y="118"/>
                  </a:cubicBezTo>
                  <a:close/>
                  <a:moveTo>
                    <a:pt x="18" y="130"/>
                  </a:moveTo>
                  <a:cubicBezTo>
                    <a:pt x="19" y="130"/>
                    <a:pt x="19" y="130"/>
                    <a:pt x="19" y="130"/>
                  </a:cubicBezTo>
                  <a:cubicBezTo>
                    <a:pt x="19" y="130"/>
                    <a:pt x="19" y="131"/>
                    <a:pt x="19" y="131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19" y="131"/>
                    <a:pt x="19" y="131"/>
                    <a:pt x="18" y="131"/>
                  </a:cubicBezTo>
                  <a:cubicBezTo>
                    <a:pt x="19" y="130"/>
                    <a:pt x="18" y="130"/>
                    <a:pt x="18" y="130"/>
                  </a:cubicBezTo>
                  <a:close/>
                  <a:moveTo>
                    <a:pt x="8" y="110"/>
                  </a:moveTo>
                  <a:cubicBezTo>
                    <a:pt x="8" y="110"/>
                    <a:pt x="8" y="110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lose/>
                  <a:moveTo>
                    <a:pt x="3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lose/>
                  <a:moveTo>
                    <a:pt x="7" y="106"/>
                  </a:move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7" y="106"/>
                    <a:pt x="7" y="106"/>
                  </a:cubicBezTo>
                  <a:close/>
                  <a:moveTo>
                    <a:pt x="7" y="119"/>
                  </a:moveTo>
                  <a:cubicBezTo>
                    <a:pt x="7" y="119"/>
                    <a:pt x="6" y="119"/>
                    <a:pt x="6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lose/>
                  <a:moveTo>
                    <a:pt x="15" y="119"/>
                  </a:moveTo>
                  <a:cubicBezTo>
                    <a:pt x="14" y="119"/>
                    <a:pt x="14" y="119"/>
                    <a:pt x="14" y="119"/>
                  </a:cubicBezTo>
                  <a:cubicBezTo>
                    <a:pt x="14" y="119"/>
                    <a:pt x="15" y="119"/>
                    <a:pt x="15" y="119"/>
                  </a:cubicBezTo>
                  <a:close/>
                  <a:moveTo>
                    <a:pt x="6" y="116"/>
                  </a:moveTo>
                  <a:cubicBezTo>
                    <a:pt x="6" y="117"/>
                    <a:pt x="7" y="117"/>
                    <a:pt x="7" y="117"/>
                  </a:cubicBezTo>
                  <a:cubicBezTo>
                    <a:pt x="7" y="117"/>
                    <a:pt x="6" y="117"/>
                    <a:pt x="6" y="116"/>
                  </a:cubicBezTo>
                  <a:close/>
                  <a:moveTo>
                    <a:pt x="9" y="107"/>
                  </a:moveTo>
                  <a:cubicBezTo>
                    <a:pt x="9" y="107"/>
                    <a:pt x="9" y="107"/>
                    <a:pt x="9" y="107"/>
                  </a:cubicBezTo>
                  <a:cubicBezTo>
                    <a:pt x="9" y="106"/>
                    <a:pt x="9" y="106"/>
                    <a:pt x="9" y="107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9" y="108"/>
                    <a:pt x="10" y="107"/>
                    <a:pt x="11" y="108"/>
                  </a:cubicBezTo>
                  <a:cubicBezTo>
                    <a:pt x="11" y="108"/>
                    <a:pt x="10" y="107"/>
                    <a:pt x="9" y="107"/>
                  </a:cubicBezTo>
                  <a:close/>
                  <a:moveTo>
                    <a:pt x="11" y="106"/>
                  </a:moveTo>
                  <a:cubicBezTo>
                    <a:pt x="10" y="106"/>
                    <a:pt x="10" y="106"/>
                    <a:pt x="10" y="106"/>
                  </a:cubicBezTo>
                  <a:cubicBezTo>
                    <a:pt x="10" y="106"/>
                    <a:pt x="11" y="106"/>
                    <a:pt x="11" y="106"/>
                  </a:cubicBezTo>
                  <a:close/>
                  <a:moveTo>
                    <a:pt x="10" y="104"/>
                  </a:moveTo>
                  <a:cubicBezTo>
                    <a:pt x="10" y="104"/>
                    <a:pt x="11" y="104"/>
                    <a:pt x="11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1" y="107"/>
                  </a:moveTo>
                  <a:cubicBezTo>
                    <a:pt x="11" y="107"/>
                    <a:pt x="10" y="107"/>
                    <a:pt x="10" y="107"/>
                  </a:cubicBezTo>
                  <a:cubicBezTo>
                    <a:pt x="10" y="107"/>
                    <a:pt x="11" y="107"/>
                    <a:pt x="11" y="107"/>
                  </a:cubicBezTo>
                  <a:close/>
                  <a:moveTo>
                    <a:pt x="7" y="125"/>
                  </a:moveTo>
                  <a:cubicBezTo>
                    <a:pt x="7" y="125"/>
                    <a:pt x="7" y="125"/>
                    <a:pt x="7" y="125"/>
                  </a:cubicBezTo>
                  <a:cubicBezTo>
                    <a:pt x="7" y="125"/>
                    <a:pt x="7" y="125"/>
                    <a:pt x="7" y="125"/>
                  </a:cubicBezTo>
                  <a:close/>
                  <a:moveTo>
                    <a:pt x="1" y="125"/>
                  </a:moveTo>
                  <a:cubicBezTo>
                    <a:pt x="1" y="125"/>
                    <a:pt x="1" y="125"/>
                    <a:pt x="0" y="125"/>
                  </a:cubicBezTo>
                  <a:cubicBezTo>
                    <a:pt x="1" y="125"/>
                    <a:pt x="1" y="125"/>
                    <a:pt x="1" y="125"/>
                  </a:cubicBezTo>
                  <a:close/>
                  <a:moveTo>
                    <a:pt x="2" y="104"/>
                  </a:moveTo>
                  <a:cubicBezTo>
                    <a:pt x="2" y="104"/>
                    <a:pt x="1" y="104"/>
                    <a:pt x="1" y="104"/>
                  </a:cubicBezTo>
                  <a:cubicBezTo>
                    <a:pt x="1" y="104"/>
                    <a:pt x="1" y="105"/>
                    <a:pt x="1" y="105"/>
                  </a:cubicBezTo>
                  <a:cubicBezTo>
                    <a:pt x="1" y="105"/>
                    <a:pt x="1" y="104"/>
                    <a:pt x="0" y="104"/>
                  </a:cubicBezTo>
                  <a:cubicBezTo>
                    <a:pt x="0" y="104"/>
                    <a:pt x="1" y="104"/>
                    <a:pt x="2" y="104"/>
                  </a:cubicBezTo>
                  <a:close/>
                  <a:moveTo>
                    <a:pt x="7" y="131"/>
                  </a:moveTo>
                  <a:cubicBezTo>
                    <a:pt x="7" y="131"/>
                    <a:pt x="7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lose/>
                  <a:moveTo>
                    <a:pt x="3" y="116"/>
                  </a:moveTo>
                  <a:cubicBezTo>
                    <a:pt x="4" y="116"/>
                    <a:pt x="4" y="116"/>
                    <a:pt x="4" y="116"/>
                  </a:cubicBezTo>
                  <a:cubicBezTo>
                    <a:pt x="4" y="116"/>
                    <a:pt x="3" y="116"/>
                    <a:pt x="3" y="116"/>
                  </a:cubicBezTo>
                  <a:close/>
                  <a:moveTo>
                    <a:pt x="4" y="106"/>
                  </a:moveTo>
                  <a:cubicBezTo>
                    <a:pt x="4" y="106"/>
                    <a:pt x="3" y="106"/>
                    <a:pt x="3" y="106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3" y="105"/>
                    <a:pt x="4" y="106"/>
                    <a:pt x="4" y="106"/>
                  </a:cubicBezTo>
                  <a:close/>
                  <a:moveTo>
                    <a:pt x="2" y="104"/>
                  </a:moveTo>
                  <a:cubicBezTo>
                    <a:pt x="2" y="104"/>
                    <a:pt x="3" y="104"/>
                    <a:pt x="3" y="104"/>
                  </a:cubicBezTo>
                  <a:cubicBezTo>
                    <a:pt x="3" y="105"/>
                    <a:pt x="2" y="105"/>
                    <a:pt x="2" y="104"/>
                  </a:cubicBezTo>
                  <a:close/>
                  <a:moveTo>
                    <a:pt x="7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05"/>
                    <a:pt x="7" y="105"/>
                    <a:pt x="7" y="105"/>
                  </a:cubicBezTo>
                  <a:close/>
                  <a:moveTo>
                    <a:pt x="20" y="125"/>
                  </a:moveTo>
                  <a:cubicBezTo>
                    <a:pt x="20" y="125"/>
                    <a:pt x="20" y="125"/>
                    <a:pt x="20" y="125"/>
                  </a:cubicBezTo>
                  <a:cubicBezTo>
                    <a:pt x="20" y="125"/>
                    <a:pt x="20" y="125"/>
                    <a:pt x="20" y="125"/>
                  </a:cubicBezTo>
                  <a:close/>
                  <a:moveTo>
                    <a:pt x="23" y="126"/>
                  </a:moveTo>
                  <a:cubicBezTo>
                    <a:pt x="23" y="127"/>
                    <a:pt x="23" y="126"/>
                    <a:pt x="22" y="126"/>
                  </a:cubicBezTo>
                  <a:cubicBezTo>
                    <a:pt x="23" y="126"/>
                    <a:pt x="23" y="126"/>
                    <a:pt x="23" y="126"/>
                  </a:cubicBezTo>
                  <a:close/>
                  <a:moveTo>
                    <a:pt x="24" y="123"/>
                  </a:moveTo>
                  <a:cubicBezTo>
                    <a:pt x="23" y="123"/>
                    <a:pt x="22" y="123"/>
                    <a:pt x="21" y="122"/>
                  </a:cubicBezTo>
                  <a:cubicBezTo>
                    <a:pt x="22" y="122"/>
                    <a:pt x="23" y="123"/>
                    <a:pt x="24" y="123"/>
                  </a:cubicBezTo>
                  <a:close/>
                  <a:moveTo>
                    <a:pt x="23" y="125"/>
                  </a:moveTo>
                  <a:cubicBezTo>
                    <a:pt x="23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3" y="125"/>
                  </a:cubicBezTo>
                  <a:close/>
                  <a:moveTo>
                    <a:pt x="24" y="126"/>
                  </a:moveTo>
                  <a:cubicBezTo>
                    <a:pt x="24" y="127"/>
                    <a:pt x="23" y="127"/>
                    <a:pt x="23" y="126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4" y="126"/>
                    <a:pt x="24" y="126"/>
                    <a:pt x="24" y="126"/>
                  </a:cubicBezTo>
                  <a:close/>
                  <a:moveTo>
                    <a:pt x="20" y="122"/>
                  </a:moveTo>
                  <a:cubicBezTo>
                    <a:pt x="21" y="122"/>
                    <a:pt x="21" y="122"/>
                    <a:pt x="21" y="122"/>
                  </a:cubicBezTo>
                  <a:cubicBezTo>
                    <a:pt x="21" y="122"/>
                    <a:pt x="20" y="122"/>
                    <a:pt x="20" y="122"/>
                  </a:cubicBezTo>
                  <a:close/>
                  <a:moveTo>
                    <a:pt x="14" y="123"/>
                  </a:moveTo>
                  <a:cubicBezTo>
                    <a:pt x="14" y="123"/>
                    <a:pt x="14" y="123"/>
                    <a:pt x="14" y="123"/>
                  </a:cubicBezTo>
                  <a:cubicBezTo>
                    <a:pt x="14" y="122"/>
                    <a:pt x="14" y="122"/>
                    <a:pt x="14" y="123"/>
                  </a:cubicBezTo>
                  <a:close/>
                  <a:moveTo>
                    <a:pt x="16" y="120"/>
                  </a:moveTo>
                  <a:cubicBezTo>
                    <a:pt x="15" y="120"/>
                    <a:pt x="15" y="120"/>
                    <a:pt x="14" y="119"/>
                  </a:cubicBezTo>
                  <a:cubicBezTo>
                    <a:pt x="15" y="119"/>
                    <a:pt x="15" y="120"/>
                    <a:pt x="16" y="120"/>
                  </a:cubicBezTo>
                  <a:close/>
                  <a:moveTo>
                    <a:pt x="15" y="122"/>
                  </a:moveTo>
                  <a:cubicBezTo>
                    <a:pt x="16" y="122"/>
                    <a:pt x="16" y="123"/>
                    <a:pt x="16" y="123"/>
                  </a:cubicBezTo>
                  <a:cubicBezTo>
                    <a:pt x="16" y="123"/>
                    <a:pt x="15" y="123"/>
                    <a:pt x="15" y="122"/>
                  </a:cubicBezTo>
                  <a:close/>
                  <a:moveTo>
                    <a:pt x="15" y="124"/>
                  </a:moveTo>
                  <a:cubicBezTo>
                    <a:pt x="16" y="124"/>
                    <a:pt x="16" y="125"/>
                    <a:pt x="17" y="125"/>
                  </a:cubicBezTo>
                  <a:cubicBezTo>
                    <a:pt x="17" y="125"/>
                    <a:pt x="17" y="125"/>
                    <a:pt x="16" y="125"/>
                  </a:cubicBezTo>
                  <a:cubicBezTo>
                    <a:pt x="16" y="125"/>
                    <a:pt x="15" y="125"/>
                    <a:pt x="15" y="124"/>
                  </a:cubicBezTo>
                  <a:close/>
                  <a:moveTo>
                    <a:pt x="20" y="122"/>
                  </a:move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lose/>
                  <a:moveTo>
                    <a:pt x="19" y="117"/>
                  </a:moveTo>
                  <a:cubicBezTo>
                    <a:pt x="19" y="116"/>
                    <a:pt x="19" y="116"/>
                    <a:pt x="18" y="116"/>
                  </a:cubicBezTo>
                  <a:cubicBezTo>
                    <a:pt x="18" y="116"/>
                    <a:pt x="19" y="116"/>
                    <a:pt x="19" y="117"/>
                  </a:cubicBezTo>
                  <a:cubicBezTo>
                    <a:pt x="18" y="117"/>
                    <a:pt x="18" y="117"/>
                    <a:pt x="18" y="116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18" y="116"/>
                    <a:pt x="19" y="116"/>
                    <a:pt x="19" y="116"/>
                  </a:cubicBezTo>
                  <a:cubicBezTo>
                    <a:pt x="19" y="116"/>
                    <a:pt x="19" y="117"/>
                    <a:pt x="19" y="117"/>
                  </a:cubicBezTo>
                  <a:close/>
                  <a:moveTo>
                    <a:pt x="14" y="116"/>
                  </a:moveTo>
                  <a:cubicBezTo>
                    <a:pt x="14" y="116"/>
                    <a:pt x="14" y="116"/>
                    <a:pt x="14" y="116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4" y="115"/>
                    <a:pt x="15" y="116"/>
                    <a:pt x="14" y="116"/>
                  </a:cubicBezTo>
                  <a:close/>
                  <a:moveTo>
                    <a:pt x="17" y="116"/>
                  </a:moveTo>
                  <a:cubicBezTo>
                    <a:pt x="17" y="116"/>
                    <a:pt x="18" y="116"/>
                    <a:pt x="18" y="116"/>
                  </a:cubicBezTo>
                  <a:cubicBezTo>
                    <a:pt x="17" y="116"/>
                    <a:pt x="17" y="116"/>
                    <a:pt x="16" y="116"/>
                  </a:cubicBezTo>
                  <a:cubicBezTo>
                    <a:pt x="17" y="116"/>
                    <a:pt x="17" y="116"/>
                    <a:pt x="17" y="116"/>
                  </a:cubicBezTo>
                  <a:close/>
                  <a:moveTo>
                    <a:pt x="4" y="104"/>
                  </a:moveTo>
                  <a:cubicBezTo>
                    <a:pt x="4" y="105"/>
                    <a:pt x="5" y="104"/>
                    <a:pt x="5" y="105"/>
                  </a:cubicBezTo>
                  <a:cubicBezTo>
                    <a:pt x="5" y="105"/>
                    <a:pt x="4" y="105"/>
                    <a:pt x="4" y="104"/>
                  </a:cubicBezTo>
                  <a:close/>
                  <a:moveTo>
                    <a:pt x="16" y="119"/>
                  </a:moveTo>
                  <a:cubicBezTo>
                    <a:pt x="17" y="119"/>
                    <a:pt x="17" y="119"/>
                    <a:pt x="17" y="119"/>
                  </a:cubicBezTo>
                  <a:cubicBezTo>
                    <a:pt x="17" y="119"/>
                    <a:pt x="17" y="119"/>
                    <a:pt x="16" y="119"/>
                  </a:cubicBezTo>
                  <a:close/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close/>
                  <a:moveTo>
                    <a:pt x="17" y="120"/>
                  </a:moveTo>
                  <a:cubicBezTo>
                    <a:pt x="17" y="120"/>
                    <a:pt x="16" y="120"/>
                    <a:pt x="16" y="120"/>
                  </a:cubicBezTo>
                  <a:cubicBezTo>
                    <a:pt x="16" y="119"/>
                    <a:pt x="17" y="120"/>
                    <a:pt x="17" y="120"/>
                  </a:cubicBezTo>
                  <a:close/>
                  <a:moveTo>
                    <a:pt x="14" y="121"/>
                  </a:moveTo>
                  <a:cubicBezTo>
                    <a:pt x="17" y="122"/>
                    <a:pt x="20" y="122"/>
                    <a:pt x="23" y="123"/>
                  </a:cubicBezTo>
                  <a:cubicBezTo>
                    <a:pt x="23" y="123"/>
                    <a:pt x="23" y="123"/>
                    <a:pt x="22" y="124"/>
                  </a:cubicBezTo>
                  <a:cubicBezTo>
                    <a:pt x="22" y="124"/>
                    <a:pt x="22" y="123"/>
                    <a:pt x="21" y="123"/>
                  </a:cubicBezTo>
                  <a:cubicBezTo>
                    <a:pt x="21" y="123"/>
                    <a:pt x="22" y="123"/>
                    <a:pt x="21" y="124"/>
                  </a:cubicBezTo>
                  <a:cubicBezTo>
                    <a:pt x="21" y="124"/>
                    <a:pt x="21" y="123"/>
                    <a:pt x="21" y="123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19" y="123"/>
                    <a:pt x="17" y="122"/>
                    <a:pt x="16" y="122"/>
                  </a:cubicBezTo>
                  <a:cubicBezTo>
                    <a:pt x="15" y="122"/>
                    <a:pt x="14" y="122"/>
                    <a:pt x="14" y="121"/>
                  </a:cubicBezTo>
                  <a:close/>
                  <a:moveTo>
                    <a:pt x="5" y="103"/>
                  </a:moveTo>
                  <a:cubicBezTo>
                    <a:pt x="5" y="102"/>
                    <a:pt x="6" y="102"/>
                    <a:pt x="6" y="103"/>
                  </a:cubicBezTo>
                  <a:cubicBezTo>
                    <a:pt x="6" y="103"/>
                    <a:pt x="5" y="103"/>
                    <a:pt x="5" y="1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6" name="PA-组合 5">
            <a:extLst>
              <a:ext uri="{FF2B5EF4-FFF2-40B4-BE49-F238E27FC236}">
                <a16:creationId xmlns:a16="http://schemas.microsoft.com/office/drawing/2014/main" id="{1CAB4D18-F6A5-4BF4-A5F9-C0832A4EDA71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4334840" y="755385"/>
            <a:ext cx="3522321" cy="646331"/>
            <a:chOff x="4718850" y="755385"/>
            <a:chExt cx="3522321" cy="646331"/>
          </a:xfrm>
        </p:grpSpPr>
        <p:grpSp>
          <p:nvGrpSpPr>
            <p:cNvPr id="50" name="组合 49">
              <a:extLst>
                <a:ext uri="{FF2B5EF4-FFF2-40B4-BE49-F238E27FC236}">
                  <a16:creationId xmlns:a16="http://schemas.microsoft.com/office/drawing/2014/main" id="{780D5790-A429-41AB-A312-395606366C0F}"/>
                </a:ext>
              </a:extLst>
            </p:cNvPr>
            <p:cNvGrpSpPr/>
            <p:nvPr/>
          </p:nvGrpSpPr>
          <p:grpSpPr>
            <a:xfrm>
              <a:off x="4718850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51" name="组合 50">
                <a:extLst>
                  <a:ext uri="{FF2B5EF4-FFF2-40B4-BE49-F238E27FC236}">
                    <a16:creationId xmlns:a16="http://schemas.microsoft.com/office/drawing/2014/main" id="{FEEEF212-7172-4F3A-8BD1-D1BA2810F53F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9" name="PA-矩形: 圆角 48">
                  <a:extLst>
                    <a:ext uri="{FF2B5EF4-FFF2-40B4-BE49-F238E27FC236}">
                      <a16:creationId xmlns:a16="http://schemas.microsoft.com/office/drawing/2014/main" id="{237ED6B4-76EB-4A06-9AC9-BF7474AEF75E}"/>
                    </a:ext>
                  </a:extLst>
                </p:cNvPr>
                <p:cNvSpPr/>
                <p:nvPr>
                  <p:custDataLst>
                    <p:tags r:id="rId33"/>
                  </p:custDataLst>
                </p:nvPr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0" name="PA-矩形: 圆角 49">
                  <a:extLst>
                    <a:ext uri="{FF2B5EF4-FFF2-40B4-BE49-F238E27FC236}">
                      <a16:creationId xmlns:a16="http://schemas.microsoft.com/office/drawing/2014/main" id="{4D4CE5B5-B855-489C-8319-EEE9091D7FDD}"/>
                    </a:ext>
                  </a:extLst>
                </p:cNvPr>
                <p:cNvSpPr/>
                <p:nvPr>
                  <p:custDataLst>
                    <p:tags r:id="rId34"/>
                  </p:custDataLst>
                </p:nvPr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1" name="PA-矩形: 圆角 50">
                  <a:extLst>
                    <a:ext uri="{FF2B5EF4-FFF2-40B4-BE49-F238E27FC236}">
                      <a16:creationId xmlns:a16="http://schemas.microsoft.com/office/drawing/2014/main" id="{98ABA120-0A09-4233-9651-482B5250324F}"/>
                    </a:ext>
                  </a:extLst>
                </p:cNvPr>
                <p:cNvSpPr/>
                <p:nvPr>
                  <p:custDataLst>
                    <p:tags r:id="rId35"/>
                  </p:custDataLst>
                </p:nvPr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2" name="PA-矩形: 圆角 51">
                  <a:extLst>
                    <a:ext uri="{FF2B5EF4-FFF2-40B4-BE49-F238E27FC236}">
                      <a16:creationId xmlns:a16="http://schemas.microsoft.com/office/drawing/2014/main" id="{EAF6B85A-7D2F-443E-8486-9E7CA8970157}"/>
                    </a:ext>
                  </a:extLst>
                </p:cNvPr>
                <p:cNvSpPr/>
                <p:nvPr>
                  <p:custDataLst>
                    <p:tags r:id="rId36"/>
                  </p:custDataLst>
                </p:nvPr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3" name="PA-矩形: 圆角 52">
                  <a:extLst>
                    <a:ext uri="{FF2B5EF4-FFF2-40B4-BE49-F238E27FC236}">
                      <a16:creationId xmlns:a16="http://schemas.microsoft.com/office/drawing/2014/main" id="{BABB7F44-74FF-4171-B497-BE3AB1EEF76D}"/>
                    </a:ext>
                  </a:extLst>
                </p:cNvPr>
                <p:cNvSpPr/>
                <p:nvPr>
                  <p:custDataLst>
                    <p:tags r:id="rId37"/>
                  </p:custDataLst>
                </p:nvPr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4" name="PA-矩形: 圆角 53">
                  <a:extLst>
                    <a:ext uri="{FF2B5EF4-FFF2-40B4-BE49-F238E27FC236}">
                      <a16:creationId xmlns:a16="http://schemas.microsoft.com/office/drawing/2014/main" id="{A3D55BA9-9DB6-46D9-B0D3-48DC8C5481C4}"/>
                    </a:ext>
                  </a:extLst>
                </p:cNvPr>
                <p:cNvSpPr/>
                <p:nvPr>
                  <p:custDataLst>
                    <p:tags r:id="rId38"/>
                  </p:custDataLst>
                </p:nvPr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52" name="组合 51">
                <a:extLst>
                  <a:ext uri="{FF2B5EF4-FFF2-40B4-BE49-F238E27FC236}">
                    <a16:creationId xmlns:a16="http://schemas.microsoft.com/office/drawing/2014/main" id="{BEA7E2D9-0E81-44D4-BF61-760F31E3EF8F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3" name="PA-矩形: 圆角 48">
                  <a:extLst>
                    <a:ext uri="{FF2B5EF4-FFF2-40B4-BE49-F238E27FC236}">
                      <a16:creationId xmlns:a16="http://schemas.microsoft.com/office/drawing/2014/main" id="{D7D13A1A-14D6-4975-A6AC-DCF87D9B439D}"/>
                    </a:ext>
                  </a:extLst>
                </p:cNvPr>
                <p:cNvSpPr/>
                <p:nvPr>
                  <p:custDataLst>
                    <p:tags r:id="rId27"/>
                  </p:custDataLst>
                </p:nvPr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4" name="PA-矩形: 圆角 49">
                  <a:extLst>
                    <a:ext uri="{FF2B5EF4-FFF2-40B4-BE49-F238E27FC236}">
                      <a16:creationId xmlns:a16="http://schemas.microsoft.com/office/drawing/2014/main" id="{43891C06-6281-4725-9A53-8F1B2B01955B}"/>
                    </a:ext>
                  </a:extLst>
                </p:cNvPr>
                <p:cNvSpPr/>
                <p:nvPr>
                  <p:custDataLst>
                    <p:tags r:id="rId28"/>
                  </p:custDataLst>
                </p:nvPr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5" name="PA-矩形: 圆角 50">
                  <a:extLst>
                    <a:ext uri="{FF2B5EF4-FFF2-40B4-BE49-F238E27FC236}">
                      <a16:creationId xmlns:a16="http://schemas.microsoft.com/office/drawing/2014/main" id="{62589DC8-5191-4BA9-AA1A-6141A44077CE}"/>
                    </a:ext>
                  </a:extLst>
                </p:cNvPr>
                <p:cNvSpPr/>
                <p:nvPr>
                  <p:custDataLst>
                    <p:tags r:id="rId29"/>
                  </p:custDataLst>
                </p:nvPr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6" name="PA-矩形: 圆角 51">
                  <a:extLst>
                    <a:ext uri="{FF2B5EF4-FFF2-40B4-BE49-F238E27FC236}">
                      <a16:creationId xmlns:a16="http://schemas.microsoft.com/office/drawing/2014/main" id="{AA44D2ED-057D-44EF-B537-CBE5B2D7F932}"/>
                    </a:ext>
                  </a:extLst>
                </p:cNvPr>
                <p:cNvSpPr/>
                <p:nvPr>
                  <p:custDataLst>
                    <p:tags r:id="rId30"/>
                  </p:custDataLst>
                </p:nvPr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7" name="PA-矩形: 圆角 52">
                  <a:extLst>
                    <a:ext uri="{FF2B5EF4-FFF2-40B4-BE49-F238E27FC236}">
                      <a16:creationId xmlns:a16="http://schemas.microsoft.com/office/drawing/2014/main" id="{AFB81589-20E8-42C7-B862-3F809E13058D}"/>
                    </a:ext>
                  </a:extLst>
                </p:cNvPr>
                <p:cNvSpPr/>
                <p:nvPr>
                  <p:custDataLst>
                    <p:tags r:id="rId31"/>
                  </p:custDataLst>
                </p:nvPr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8" name="PA-矩形: 圆角 53">
                  <a:extLst>
                    <a:ext uri="{FF2B5EF4-FFF2-40B4-BE49-F238E27FC236}">
                      <a16:creationId xmlns:a16="http://schemas.microsoft.com/office/drawing/2014/main" id="{F542D3AD-3BCD-4C13-B317-3C3B1E67A118}"/>
                    </a:ext>
                  </a:extLst>
                </p:cNvPr>
                <p:cNvSpPr/>
                <p:nvPr>
                  <p:custDataLst>
                    <p:tags r:id="rId32"/>
                  </p:custDataLst>
                </p:nvPr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  <p:sp>
          <p:nvSpPr>
            <p:cNvPr id="76" name="PA-文本框 75">
              <a:extLst>
                <a:ext uri="{FF2B5EF4-FFF2-40B4-BE49-F238E27FC236}">
                  <a16:creationId xmlns:a16="http://schemas.microsoft.com/office/drawing/2014/main" id="{AF2CF24B-0AA9-4214-A9A7-C4C4ABA84BE7}"/>
                </a:ext>
              </a:extLst>
            </p:cNvPr>
            <p:cNvSpPr txBox="1"/>
            <p:nvPr>
              <p:custDataLst>
                <p:tags r:id="rId14"/>
              </p:custDataLst>
            </p:nvPr>
          </p:nvSpPr>
          <p:spPr>
            <a:xfrm>
              <a:off x="5233516" y="755385"/>
              <a:ext cx="2492990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赏析第四段</a:t>
              </a:r>
            </a:p>
          </p:txBody>
        </p:sp>
        <p:grpSp>
          <p:nvGrpSpPr>
            <p:cNvPr id="77" name="组合 76">
              <a:extLst>
                <a:ext uri="{FF2B5EF4-FFF2-40B4-BE49-F238E27FC236}">
                  <a16:creationId xmlns:a16="http://schemas.microsoft.com/office/drawing/2014/main" id="{7063F045-970F-4B91-80EF-29C6359C345E}"/>
                </a:ext>
              </a:extLst>
            </p:cNvPr>
            <p:cNvGrpSpPr/>
            <p:nvPr/>
          </p:nvGrpSpPr>
          <p:grpSpPr>
            <a:xfrm flipH="1">
              <a:off x="7717392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78" name="组合 77">
                <a:extLst>
                  <a:ext uri="{FF2B5EF4-FFF2-40B4-BE49-F238E27FC236}">
                    <a16:creationId xmlns:a16="http://schemas.microsoft.com/office/drawing/2014/main" id="{E3A71FB8-8A6A-423F-9E50-E3151766134C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6" name="PA-矩形: 圆角 48">
                  <a:extLst>
                    <a:ext uri="{FF2B5EF4-FFF2-40B4-BE49-F238E27FC236}">
                      <a16:creationId xmlns:a16="http://schemas.microsoft.com/office/drawing/2014/main" id="{580A6375-0DDE-4F18-9D35-DC3A7CCE6937}"/>
                    </a:ext>
                  </a:extLst>
                </p:cNvPr>
                <p:cNvSpPr/>
                <p:nvPr>
                  <p:custDataLst>
                    <p:tags r:id="rId21"/>
                  </p:custDataLst>
                </p:nvPr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7" name="PA-矩形: 圆角 49">
                  <a:extLst>
                    <a:ext uri="{FF2B5EF4-FFF2-40B4-BE49-F238E27FC236}">
                      <a16:creationId xmlns:a16="http://schemas.microsoft.com/office/drawing/2014/main" id="{1C65DEA1-B2A7-4962-A94F-8FAC7F4C2BED}"/>
                    </a:ext>
                  </a:extLst>
                </p:cNvPr>
                <p:cNvSpPr/>
                <p:nvPr>
                  <p:custDataLst>
                    <p:tags r:id="rId22"/>
                  </p:custDataLst>
                </p:nvPr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8" name="PA-矩形: 圆角 50">
                  <a:extLst>
                    <a:ext uri="{FF2B5EF4-FFF2-40B4-BE49-F238E27FC236}">
                      <a16:creationId xmlns:a16="http://schemas.microsoft.com/office/drawing/2014/main" id="{35442B9F-F21A-458F-AE7E-15387BD23427}"/>
                    </a:ext>
                  </a:extLst>
                </p:cNvPr>
                <p:cNvSpPr/>
                <p:nvPr>
                  <p:custDataLst>
                    <p:tags r:id="rId23"/>
                  </p:custDataLst>
                </p:nvPr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9" name="PA-矩形: 圆角 51">
                  <a:extLst>
                    <a:ext uri="{FF2B5EF4-FFF2-40B4-BE49-F238E27FC236}">
                      <a16:creationId xmlns:a16="http://schemas.microsoft.com/office/drawing/2014/main" id="{A188A38B-930F-4603-8C43-D7C8137E2977}"/>
                    </a:ext>
                  </a:extLst>
                </p:cNvPr>
                <p:cNvSpPr/>
                <p:nvPr>
                  <p:custDataLst>
                    <p:tags r:id="rId24"/>
                  </p:custDataLst>
                </p:nvPr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0" name="PA-矩形: 圆角 52">
                  <a:extLst>
                    <a:ext uri="{FF2B5EF4-FFF2-40B4-BE49-F238E27FC236}">
                      <a16:creationId xmlns:a16="http://schemas.microsoft.com/office/drawing/2014/main" id="{C71F6C3B-D958-49AE-BB03-5BF89C5744C4}"/>
                    </a:ext>
                  </a:extLst>
                </p:cNvPr>
                <p:cNvSpPr/>
                <p:nvPr>
                  <p:custDataLst>
                    <p:tags r:id="rId25"/>
                  </p:custDataLst>
                </p:nvPr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1" name="PA-矩形: 圆角 53">
                  <a:extLst>
                    <a:ext uri="{FF2B5EF4-FFF2-40B4-BE49-F238E27FC236}">
                      <a16:creationId xmlns:a16="http://schemas.microsoft.com/office/drawing/2014/main" id="{8BBF9CB4-BFED-43E2-8248-3585424BF383}"/>
                    </a:ext>
                  </a:extLst>
                </p:cNvPr>
                <p:cNvSpPr/>
                <p:nvPr>
                  <p:custDataLst>
                    <p:tags r:id="rId26"/>
                  </p:custDataLst>
                </p:nvPr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79" name="组合 78">
                <a:extLst>
                  <a:ext uri="{FF2B5EF4-FFF2-40B4-BE49-F238E27FC236}">
                    <a16:creationId xmlns:a16="http://schemas.microsoft.com/office/drawing/2014/main" id="{6417198B-D67B-4EC7-BCA0-9ADA271C0566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0" name="PA-矩形: 圆角 48">
                  <a:extLst>
                    <a:ext uri="{FF2B5EF4-FFF2-40B4-BE49-F238E27FC236}">
                      <a16:creationId xmlns:a16="http://schemas.microsoft.com/office/drawing/2014/main" id="{C636A19F-81F0-4194-86F7-5CFF6548A7B1}"/>
                    </a:ext>
                  </a:extLst>
                </p:cNvPr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1" name="PA-矩形: 圆角 49">
                  <a:extLst>
                    <a:ext uri="{FF2B5EF4-FFF2-40B4-BE49-F238E27FC236}">
                      <a16:creationId xmlns:a16="http://schemas.microsoft.com/office/drawing/2014/main" id="{F0F6FA25-5D96-46D3-B045-30B5E9FAC2F5}"/>
                    </a:ext>
                  </a:extLst>
                </p:cNvPr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2" name="PA-矩形: 圆角 50">
                  <a:extLst>
                    <a:ext uri="{FF2B5EF4-FFF2-40B4-BE49-F238E27FC236}">
                      <a16:creationId xmlns:a16="http://schemas.microsoft.com/office/drawing/2014/main" id="{1204A288-98CF-44B0-9879-4E3FFEE3E210}"/>
                    </a:ext>
                  </a:extLst>
                </p:cNvPr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3" name="PA-矩形: 圆角 51">
                  <a:extLst>
                    <a:ext uri="{FF2B5EF4-FFF2-40B4-BE49-F238E27FC236}">
                      <a16:creationId xmlns:a16="http://schemas.microsoft.com/office/drawing/2014/main" id="{51E7B798-D54C-498B-96EB-C759623D1212}"/>
                    </a:ext>
                  </a:extLst>
                </p:cNvPr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4" name="PA-矩形: 圆角 52">
                  <a:extLst>
                    <a:ext uri="{FF2B5EF4-FFF2-40B4-BE49-F238E27FC236}">
                      <a16:creationId xmlns:a16="http://schemas.microsoft.com/office/drawing/2014/main" id="{D29EA7B9-22B8-4A39-8349-283E62244692}"/>
                    </a:ext>
                  </a:extLst>
                </p:cNvPr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5" name="PA-矩形: 圆角 53">
                  <a:extLst>
                    <a:ext uri="{FF2B5EF4-FFF2-40B4-BE49-F238E27FC236}">
                      <a16:creationId xmlns:a16="http://schemas.microsoft.com/office/drawing/2014/main" id="{7F28C316-4F00-4C5E-9233-BB30A816666B}"/>
                    </a:ext>
                  </a:extLst>
                </p:cNvPr>
                <p:cNvSpPr/>
                <p:nvPr>
                  <p:custDataLst>
                    <p:tags r:id="rId20"/>
                  </p:custDataLst>
                </p:nvPr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</p:grpSp>
      <p:grpSp>
        <p:nvGrpSpPr>
          <p:cNvPr id="2" name="PA-组合 1">
            <a:extLst>
              <a:ext uri="{FF2B5EF4-FFF2-40B4-BE49-F238E27FC236}">
                <a16:creationId xmlns:a16="http://schemas.microsoft.com/office/drawing/2014/main" id="{7E02502B-4CAE-45D8-8D21-994D68EBFF48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1157527" y="1714476"/>
            <a:ext cx="10131864" cy="1397872"/>
            <a:chOff x="1157527" y="1714476"/>
            <a:chExt cx="10131864" cy="1397872"/>
          </a:xfrm>
        </p:grpSpPr>
        <p:pic>
          <p:nvPicPr>
            <p:cNvPr id="118" name="PA-图片 117">
              <a:extLst>
                <a:ext uri="{FF2B5EF4-FFF2-40B4-BE49-F238E27FC236}">
                  <a16:creationId xmlns:a16="http://schemas.microsoft.com/office/drawing/2014/main" id="{B6B7B9A9-4C2C-441B-AC58-49B52D374A06}"/>
                </a:ext>
              </a:extLst>
            </p:cNvPr>
            <p:cNvPicPr>
              <a:picLocks/>
            </p:cNvPicPr>
            <p:nvPr>
              <p:custDataLst>
                <p:tags r:id="rId9"/>
              </p:custDataLst>
            </p:nvPr>
          </p:nvPicPr>
          <p:blipFill>
            <a:blip r:embed="rId42" cstate="email">
              <a:extLst>
                <a:ext uri="{BEBA8EAE-BF5A-486C-A8C5-ECC9F3942E4B}">
                  <a14:imgProps xmlns:a14="http://schemas.microsoft.com/office/drawing/2010/main">
                    <a14:imgLayer r:embed="rId43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235984" y="1714476"/>
              <a:ext cx="10024832" cy="1382284"/>
            </a:xfrm>
            <a:custGeom>
              <a:avLst/>
              <a:gdLst>
                <a:gd name="connsiteX0" fmla="*/ 193658 w 10024832"/>
                <a:gd name="connsiteY0" fmla="*/ 0 h 1382284"/>
                <a:gd name="connsiteX1" fmla="*/ 9831174 w 10024832"/>
                <a:gd name="connsiteY1" fmla="*/ 0 h 1382284"/>
                <a:gd name="connsiteX2" fmla="*/ 10024832 w 10024832"/>
                <a:gd name="connsiteY2" fmla="*/ 193658 h 1382284"/>
                <a:gd name="connsiteX3" fmla="*/ 10024832 w 10024832"/>
                <a:gd name="connsiteY3" fmla="*/ 1188626 h 1382284"/>
                <a:gd name="connsiteX4" fmla="*/ 9831174 w 10024832"/>
                <a:gd name="connsiteY4" fmla="*/ 1382284 h 1382284"/>
                <a:gd name="connsiteX5" fmla="*/ 193658 w 10024832"/>
                <a:gd name="connsiteY5" fmla="*/ 1382284 h 1382284"/>
                <a:gd name="connsiteX6" fmla="*/ 0 w 10024832"/>
                <a:gd name="connsiteY6" fmla="*/ 1188626 h 1382284"/>
                <a:gd name="connsiteX7" fmla="*/ 0 w 10024832"/>
                <a:gd name="connsiteY7" fmla="*/ 193658 h 1382284"/>
                <a:gd name="connsiteX8" fmla="*/ 193658 w 10024832"/>
                <a:gd name="connsiteY8" fmla="*/ 0 h 138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24832" h="1382284">
                  <a:moveTo>
                    <a:pt x="193658" y="0"/>
                  </a:moveTo>
                  <a:lnTo>
                    <a:pt x="9831174" y="0"/>
                  </a:lnTo>
                  <a:cubicBezTo>
                    <a:pt x="9938128" y="0"/>
                    <a:pt x="10024832" y="86704"/>
                    <a:pt x="10024832" y="193658"/>
                  </a:cubicBezTo>
                  <a:lnTo>
                    <a:pt x="10024832" y="1188626"/>
                  </a:lnTo>
                  <a:cubicBezTo>
                    <a:pt x="10024832" y="1295580"/>
                    <a:pt x="9938128" y="1382284"/>
                    <a:pt x="9831174" y="1382284"/>
                  </a:cubicBezTo>
                  <a:lnTo>
                    <a:pt x="193658" y="1382284"/>
                  </a:lnTo>
                  <a:cubicBezTo>
                    <a:pt x="86704" y="1382284"/>
                    <a:pt x="0" y="1295580"/>
                    <a:pt x="0" y="1188626"/>
                  </a:cubicBezTo>
                  <a:lnTo>
                    <a:pt x="0" y="193658"/>
                  </a:lnTo>
                  <a:cubicBezTo>
                    <a:pt x="0" y="86704"/>
                    <a:pt x="86704" y="0"/>
                    <a:pt x="193658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sp>
          <p:nvSpPr>
            <p:cNvPr id="31" name="PA-文本框 30">
              <a:extLst>
                <a:ext uri="{FF2B5EF4-FFF2-40B4-BE49-F238E27FC236}">
                  <a16:creationId xmlns:a16="http://schemas.microsoft.com/office/drawing/2014/main" id="{EEC44B4F-10FC-400C-A7FF-C2A68ED8F9D5}"/>
                </a:ext>
              </a:extLst>
            </p:cNvPr>
            <p:cNvSpPr txBox="1"/>
            <p:nvPr>
              <p:custDataLst>
                <p:tags r:id="rId10"/>
              </p:custDataLst>
            </p:nvPr>
          </p:nvSpPr>
          <p:spPr>
            <a:xfrm>
              <a:off x="3407105" y="2001391"/>
              <a:ext cx="7882286" cy="954107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自由朗读。</a:t>
              </a:r>
              <a:endPara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思考</a:t>
              </a: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:</a:t>
              </a: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在这段写景的文字中，作者的立足点在哪</a:t>
              </a: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?</a:t>
              </a:r>
              <a:endPara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pic>
          <p:nvPicPr>
            <p:cNvPr id="32" name="PA-图片 31">
              <a:extLst>
                <a:ext uri="{FF2B5EF4-FFF2-40B4-BE49-F238E27FC236}">
                  <a16:creationId xmlns:a16="http://schemas.microsoft.com/office/drawing/2014/main" id="{2EF896F0-E653-4B07-9997-86792583206B}"/>
                </a:ext>
              </a:extLst>
            </p:cNvPr>
            <p:cNvPicPr>
              <a:picLocks noChangeAspect="1"/>
            </p:cNvPicPr>
            <p:nvPr>
              <p:custDataLst>
                <p:tags r:id="rId11"/>
              </p:custDataLst>
            </p:nvPr>
          </p:nvPicPr>
          <p:blipFill>
            <a:blip r:embed="rId4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157527" y="2376437"/>
              <a:ext cx="1547476" cy="735911"/>
            </a:xfrm>
            <a:prstGeom prst="rect">
              <a:avLst/>
            </a:prstGeom>
          </p:spPr>
        </p:pic>
        <p:pic>
          <p:nvPicPr>
            <p:cNvPr id="33" name="PA-图片 14" descr="https://hbimg.huabanimg.com/ee069e2ca92399ece8e5b759ea5c5a688f677ea713dc9-Eg1uoa">
              <a:extLst>
                <a:ext uri="{FF2B5EF4-FFF2-40B4-BE49-F238E27FC236}">
                  <a16:creationId xmlns:a16="http://schemas.microsoft.com/office/drawing/2014/main" id="{B84430BC-E285-42EF-AAD1-11EC445DA302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12"/>
              </p:custDataLst>
            </p:nvPr>
          </p:nvPicPr>
          <p:blipFill>
            <a:blip r:embed="rId45" cstate="email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46">
                      <a14:imgEffect>
                        <a14:brightnessContrast bright="-3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91800" y="1960784"/>
              <a:ext cx="405348" cy="220698"/>
            </a:xfrm>
            <a:custGeom>
              <a:avLst/>
              <a:gdLst>
                <a:gd name="connsiteX0" fmla="*/ 1615440 w 1615440"/>
                <a:gd name="connsiteY0" fmla="*/ 0 h 1615440"/>
                <a:gd name="connsiteX1" fmla="*/ 1615440 w 1615440"/>
                <a:gd name="connsiteY1" fmla="*/ 1615440 h 1615440"/>
                <a:gd name="connsiteX2" fmla="*/ 0 w 1615440"/>
                <a:gd name="connsiteY2" fmla="*/ 1615440 h 1615440"/>
                <a:gd name="connsiteX3" fmla="*/ 0 w 1615440"/>
                <a:gd name="connsiteY3" fmla="*/ 0 h 161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5440" h="1615440">
                  <a:moveTo>
                    <a:pt x="1615440" y="0"/>
                  </a:moveTo>
                  <a:lnTo>
                    <a:pt x="1615440" y="1615440"/>
                  </a:lnTo>
                  <a:lnTo>
                    <a:pt x="0" y="1615440"/>
                  </a:lnTo>
                  <a:lnTo>
                    <a:pt x="0" y="0"/>
                  </a:lnTo>
                  <a:close/>
                </a:path>
              </a:pathLst>
            </a:custGeom>
            <a:noFill/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5" name="PA-文本框 34">
              <a:extLst>
                <a:ext uri="{FF2B5EF4-FFF2-40B4-BE49-F238E27FC236}">
                  <a16:creationId xmlns:a16="http://schemas.microsoft.com/office/drawing/2014/main" id="{5B6851AB-1917-4B9A-B3CB-9A7BECA9DF1A}"/>
                </a:ext>
              </a:extLst>
            </p:cNvPr>
            <p:cNvSpPr txBox="1"/>
            <p:nvPr>
              <p:custDataLst>
                <p:tags r:id="rId13"/>
              </p:custDataLst>
            </p:nvPr>
          </p:nvSpPr>
          <p:spPr>
            <a:xfrm>
              <a:off x="2306788" y="2004897"/>
              <a:ext cx="1122176" cy="101566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6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01</a:t>
              </a:r>
              <a:endParaRPr kumimoji="0" lang="zh-CN" alt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3" name="PA-组合 2">
            <a:extLst>
              <a:ext uri="{FF2B5EF4-FFF2-40B4-BE49-F238E27FC236}">
                <a16:creationId xmlns:a16="http://schemas.microsoft.com/office/drawing/2014/main" id="{39491C3C-D8A4-414E-BAD2-F08C37BE8646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1235984" y="4105532"/>
            <a:ext cx="10053407" cy="1394194"/>
            <a:chOff x="1235984" y="4105532"/>
            <a:chExt cx="10053407" cy="1394194"/>
          </a:xfrm>
        </p:grpSpPr>
        <p:pic>
          <p:nvPicPr>
            <p:cNvPr id="121" name="PA-图片 120">
              <a:extLst>
                <a:ext uri="{FF2B5EF4-FFF2-40B4-BE49-F238E27FC236}">
                  <a16:creationId xmlns:a16="http://schemas.microsoft.com/office/drawing/2014/main" id="{D1398241-5B60-446B-9350-2B6E03B1AAA5}"/>
                </a:ext>
              </a:extLst>
            </p:cNvPr>
            <p:cNvPicPr>
              <a:picLocks/>
            </p:cNvPicPr>
            <p:nvPr>
              <p:custDataLst>
                <p:tags r:id="rId4"/>
              </p:custDataLst>
            </p:nvPr>
          </p:nvPicPr>
          <p:blipFill>
            <a:blip r:embed="rId47" cstate="email">
              <a:extLst>
                <a:ext uri="{BEBA8EAE-BF5A-486C-A8C5-ECC9F3942E4B}">
                  <a14:imgProps xmlns:a14="http://schemas.microsoft.com/office/drawing/2010/main">
                    <a14:imgLayer r:embed="rId48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235984" y="4105532"/>
              <a:ext cx="10024832" cy="1382284"/>
            </a:xfrm>
            <a:custGeom>
              <a:avLst/>
              <a:gdLst>
                <a:gd name="connsiteX0" fmla="*/ 193658 w 10024832"/>
                <a:gd name="connsiteY0" fmla="*/ 0 h 1382284"/>
                <a:gd name="connsiteX1" fmla="*/ 9831174 w 10024832"/>
                <a:gd name="connsiteY1" fmla="*/ 0 h 1382284"/>
                <a:gd name="connsiteX2" fmla="*/ 10024832 w 10024832"/>
                <a:gd name="connsiteY2" fmla="*/ 193658 h 1382284"/>
                <a:gd name="connsiteX3" fmla="*/ 10024832 w 10024832"/>
                <a:gd name="connsiteY3" fmla="*/ 1188626 h 1382284"/>
                <a:gd name="connsiteX4" fmla="*/ 9831174 w 10024832"/>
                <a:gd name="connsiteY4" fmla="*/ 1382284 h 1382284"/>
                <a:gd name="connsiteX5" fmla="*/ 193658 w 10024832"/>
                <a:gd name="connsiteY5" fmla="*/ 1382284 h 1382284"/>
                <a:gd name="connsiteX6" fmla="*/ 0 w 10024832"/>
                <a:gd name="connsiteY6" fmla="*/ 1188626 h 1382284"/>
                <a:gd name="connsiteX7" fmla="*/ 0 w 10024832"/>
                <a:gd name="connsiteY7" fmla="*/ 193658 h 1382284"/>
                <a:gd name="connsiteX8" fmla="*/ 193658 w 10024832"/>
                <a:gd name="connsiteY8" fmla="*/ 0 h 138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24832" h="1382284">
                  <a:moveTo>
                    <a:pt x="193658" y="0"/>
                  </a:moveTo>
                  <a:lnTo>
                    <a:pt x="9831174" y="0"/>
                  </a:lnTo>
                  <a:cubicBezTo>
                    <a:pt x="9938128" y="0"/>
                    <a:pt x="10024832" y="86704"/>
                    <a:pt x="10024832" y="193658"/>
                  </a:cubicBezTo>
                  <a:lnTo>
                    <a:pt x="10024832" y="1188626"/>
                  </a:lnTo>
                  <a:cubicBezTo>
                    <a:pt x="10024832" y="1295580"/>
                    <a:pt x="9938128" y="1382284"/>
                    <a:pt x="9831174" y="1382284"/>
                  </a:cubicBezTo>
                  <a:lnTo>
                    <a:pt x="193658" y="1382284"/>
                  </a:lnTo>
                  <a:cubicBezTo>
                    <a:pt x="86704" y="1382284"/>
                    <a:pt x="0" y="1295580"/>
                    <a:pt x="0" y="1188626"/>
                  </a:cubicBezTo>
                  <a:lnTo>
                    <a:pt x="0" y="193658"/>
                  </a:lnTo>
                  <a:cubicBezTo>
                    <a:pt x="0" y="86704"/>
                    <a:pt x="86704" y="0"/>
                    <a:pt x="193658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pic>
          <p:nvPicPr>
            <p:cNvPr id="39" name="PA-图片 38">
              <a:extLst>
                <a:ext uri="{FF2B5EF4-FFF2-40B4-BE49-F238E27FC236}">
                  <a16:creationId xmlns:a16="http://schemas.microsoft.com/office/drawing/2014/main" id="{A8F6E79A-C545-42A3-BD0D-EE7279A9D846}"/>
                </a:ext>
              </a:extLst>
            </p:cNvPr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4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1915" y="4763815"/>
              <a:ext cx="1547476" cy="735911"/>
            </a:xfrm>
            <a:prstGeom prst="rect">
              <a:avLst/>
            </a:prstGeom>
          </p:spPr>
        </p:pic>
        <p:sp>
          <p:nvSpPr>
            <p:cNvPr id="38" name="PA-文本框 37">
              <a:extLst>
                <a:ext uri="{FF2B5EF4-FFF2-40B4-BE49-F238E27FC236}">
                  <a16:creationId xmlns:a16="http://schemas.microsoft.com/office/drawing/2014/main" id="{1E6B7ACF-DF13-47B4-9AA2-63A2A60575CF}"/>
                </a:ext>
              </a:extLst>
            </p:cNvPr>
            <p:cNvSpPr txBox="1"/>
            <p:nvPr>
              <p:custDataLst>
                <p:tags r:id="rId6"/>
              </p:custDataLst>
            </p:nvPr>
          </p:nvSpPr>
          <p:spPr>
            <a:xfrm flipH="1">
              <a:off x="1471636" y="4388769"/>
              <a:ext cx="7541986" cy="954107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依次写了哪些景物</a:t>
              </a: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?</a:t>
              </a: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用了哪些修辞</a:t>
              </a: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?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突出了景物怎样的美感特征</a:t>
              </a: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?</a:t>
              </a: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按怎样的顺序写的</a:t>
              </a: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?</a:t>
              </a:r>
              <a:endPara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pic>
          <p:nvPicPr>
            <p:cNvPr id="40" name="PA-图片 14" descr="https://hbimg.huabanimg.com/ee069e2ca92399ece8e5b759ea5c5a688f677ea713dc9-Eg1uoa">
              <a:extLst>
                <a:ext uri="{FF2B5EF4-FFF2-40B4-BE49-F238E27FC236}">
                  <a16:creationId xmlns:a16="http://schemas.microsoft.com/office/drawing/2014/main" id="{2AE625E4-6915-4037-9689-00439ACB7359}"/>
                </a:ext>
              </a:extLst>
            </p:cNvPr>
            <p:cNvPicPr>
              <a:picLocks noChangeAspect="1" noChangeArrowheads="1"/>
            </p:cNvPicPr>
            <p:nvPr>
              <p:custDataLst>
                <p:tags r:id="rId7"/>
              </p:custDataLst>
            </p:nvPr>
          </p:nvPicPr>
          <p:blipFill>
            <a:blip r:embed="rId45" cstate="email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46">
                      <a14:imgEffect>
                        <a14:brightnessContrast bright="-3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049770" y="4348162"/>
              <a:ext cx="405348" cy="220698"/>
            </a:xfrm>
            <a:custGeom>
              <a:avLst/>
              <a:gdLst>
                <a:gd name="connsiteX0" fmla="*/ 1615440 w 1615440"/>
                <a:gd name="connsiteY0" fmla="*/ 0 h 1615440"/>
                <a:gd name="connsiteX1" fmla="*/ 1615440 w 1615440"/>
                <a:gd name="connsiteY1" fmla="*/ 1615440 h 1615440"/>
                <a:gd name="connsiteX2" fmla="*/ 0 w 1615440"/>
                <a:gd name="connsiteY2" fmla="*/ 1615440 h 1615440"/>
                <a:gd name="connsiteX3" fmla="*/ 0 w 1615440"/>
                <a:gd name="connsiteY3" fmla="*/ 0 h 161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5440" h="1615440">
                  <a:moveTo>
                    <a:pt x="1615440" y="0"/>
                  </a:moveTo>
                  <a:lnTo>
                    <a:pt x="1615440" y="1615440"/>
                  </a:lnTo>
                  <a:lnTo>
                    <a:pt x="0" y="1615440"/>
                  </a:lnTo>
                  <a:lnTo>
                    <a:pt x="0" y="0"/>
                  </a:lnTo>
                  <a:close/>
                </a:path>
              </a:pathLst>
            </a:custGeom>
            <a:noFill/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" name="PA-文本框 40">
              <a:extLst>
                <a:ext uri="{FF2B5EF4-FFF2-40B4-BE49-F238E27FC236}">
                  <a16:creationId xmlns:a16="http://schemas.microsoft.com/office/drawing/2014/main" id="{19007208-B56F-484C-9EB4-8426740C8EDD}"/>
                </a:ext>
              </a:extLst>
            </p:cNvPr>
            <p:cNvSpPr txBox="1"/>
            <p:nvPr>
              <p:custDataLst>
                <p:tags r:id="rId8"/>
              </p:custDataLst>
            </p:nvPr>
          </p:nvSpPr>
          <p:spPr>
            <a:xfrm flipH="1">
              <a:off x="9017954" y="4392275"/>
              <a:ext cx="1122176" cy="101566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6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02</a:t>
              </a:r>
              <a:endParaRPr kumimoji="0" lang="zh-CN" alt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EE961F8A-CC3D-6DC9-FF71-A26FC7B81864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062588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ipple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8758BF23-8328-4923-8EAC-779E70D3A5DF}"/>
              </a:ext>
            </a:extLst>
          </p:cNvPr>
          <p:cNvPicPr>
            <a:picLocks noChangeAspect="1"/>
          </p:cNvPicPr>
          <p:nvPr/>
        </p:nvPicPr>
        <p:blipFill>
          <a:blip r:embed="rId3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969"/>
            <a:ext cx="13133167" cy="6856061"/>
          </a:xfrm>
          <a:prstGeom prst="rect">
            <a:avLst/>
          </a:prstGeom>
        </p:spPr>
      </p:pic>
      <p:pic>
        <p:nvPicPr>
          <p:cNvPr id="75" name="PA-图片 74">
            <a:extLst>
              <a:ext uri="{FF2B5EF4-FFF2-40B4-BE49-F238E27FC236}">
                <a16:creationId xmlns:a16="http://schemas.microsoft.com/office/drawing/2014/main" id="{D273FC11-FD5B-47FA-A5C6-906642452070}"/>
              </a:ext>
            </a:extLst>
          </p:cNvPr>
          <p:cNvPicPr>
            <a:picLocks/>
          </p:cNvPicPr>
          <p:nvPr>
            <p:custDataLst>
              <p:tags r:id="rId1"/>
            </p:custDataLst>
          </p:nvPr>
        </p:nvPicPr>
        <p:blipFill>
          <a:blip r:embed="rId31" cstate="email">
            <a:extLst>
              <a:ext uri="{BEBA8EAE-BF5A-486C-A8C5-ECC9F3942E4B}">
                <a14:imgProps xmlns:a14="http://schemas.microsoft.com/office/drawing/2010/main">
                  <a14:imgLayer r:embed="rId32">
                    <a14:imgEffect>
                      <a14:artisticBlur radius="20"/>
                    </a14:imgEffect>
                    <a14:imgEffect>
                      <a14:brightnessContrast bright="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83584" y="1628672"/>
            <a:ext cx="10024832" cy="4427821"/>
          </a:xfrm>
          <a:custGeom>
            <a:avLst/>
            <a:gdLst>
              <a:gd name="connsiteX0" fmla="*/ 398786 w 10024832"/>
              <a:gd name="connsiteY0" fmla="*/ 0 h 4427821"/>
              <a:gd name="connsiteX1" fmla="*/ 9626046 w 10024832"/>
              <a:gd name="connsiteY1" fmla="*/ 0 h 4427821"/>
              <a:gd name="connsiteX2" fmla="*/ 10024832 w 10024832"/>
              <a:gd name="connsiteY2" fmla="*/ 346787 h 4427821"/>
              <a:gd name="connsiteX3" fmla="*/ 10024832 w 10024832"/>
              <a:gd name="connsiteY3" fmla="*/ 4081034 h 4427821"/>
              <a:gd name="connsiteX4" fmla="*/ 9626046 w 10024832"/>
              <a:gd name="connsiteY4" fmla="*/ 4427821 h 4427821"/>
              <a:gd name="connsiteX5" fmla="*/ 398786 w 10024832"/>
              <a:gd name="connsiteY5" fmla="*/ 4427821 h 4427821"/>
              <a:gd name="connsiteX6" fmla="*/ 0 w 10024832"/>
              <a:gd name="connsiteY6" fmla="*/ 4081034 h 4427821"/>
              <a:gd name="connsiteX7" fmla="*/ 0 w 10024832"/>
              <a:gd name="connsiteY7" fmla="*/ 346787 h 4427821"/>
              <a:gd name="connsiteX8" fmla="*/ 398786 w 10024832"/>
              <a:gd name="connsiteY8" fmla="*/ 0 h 442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24832" h="4427821">
                <a:moveTo>
                  <a:pt x="398786" y="0"/>
                </a:moveTo>
                <a:lnTo>
                  <a:pt x="9626046" y="0"/>
                </a:lnTo>
                <a:cubicBezTo>
                  <a:pt x="9846289" y="0"/>
                  <a:pt x="10024832" y="155262"/>
                  <a:pt x="10024832" y="346787"/>
                </a:cubicBezTo>
                <a:lnTo>
                  <a:pt x="10024832" y="4081034"/>
                </a:lnTo>
                <a:cubicBezTo>
                  <a:pt x="10024832" y="4272559"/>
                  <a:pt x="9846289" y="4427821"/>
                  <a:pt x="9626046" y="4427821"/>
                </a:cubicBezTo>
                <a:lnTo>
                  <a:pt x="398786" y="4427821"/>
                </a:lnTo>
                <a:cubicBezTo>
                  <a:pt x="178543" y="4427821"/>
                  <a:pt x="0" y="4272559"/>
                  <a:pt x="0" y="4081034"/>
                </a:cubicBezTo>
                <a:lnTo>
                  <a:pt x="0" y="346787"/>
                </a:lnTo>
                <a:cubicBezTo>
                  <a:pt x="0" y="155262"/>
                  <a:pt x="178543" y="0"/>
                  <a:pt x="398786" y="0"/>
                </a:cubicBezTo>
                <a:close/>
              </a:path>
            </a:pathLst>
          </a:custGeom>
          <a:ln>
            <a:solidFill>
              <a:schemeClr val="accent4">
                <a:lumMod val="20000"/>
                <a:lumOff val="80000"/>
              </a:schemeClr>
            </a:solidFill>
          </a:ln>
          <a:effectLst>
            <a:outerShdw blurRad="152400" dist="88900" dir="5400000" rotWithShape="0">
              <a:srgbClr val="000000">
                <a:alpha val="20000"/>
              </a:srgbClr>
            </a:outerShdw>
          </a:effectLst>
        </p:spPr>
      </p:pic>
      <p:grpSp>
        <p:nvGrpSpPr>
          <p:cNvPr id="6" name="PA-组合 5">
            <a:extLst>
              <a:ext uri="{FF2B5EF4-FFF2-40B4-BE49-F238E27FC236}">
                <a16:creationId xmlns:a16="http://schemas.microsoft.com/office/drawing/2014/main" id="{1CAB4D18-F6A5-4BF4-A5F9-C0832A4EDA71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4334840" y="755385"/>
            <a:ext cx="3522321" cy="646331"/>
            <a:chOff x="4718850" y="755385"/>
            <a:chExt cx="3522321" cy="646331"/>
          </a:xfrm>
        </p:grpSpPr>
        <p:grpSp>
          <p:nvGrpSpPr>
            <p:cNvPr id="50" name="组合 49">
              <a:extLst>
                <a:ext uri="{FF2B5EF4-FFF2-40B4-BE49-F238E27FC236}">
                  <a16:creationId xmlns:a16="http://schemas.microsoft.com/office/drawing/2014/main" id="{780D5790-A429-41AB-A312-395606366C0F}"/>
                </a:ext>
              </a:extLst>
            </p:cNvPr>
            <p:cNvGrpSpPr/>
            <p:nvPr/>
          </p:nvGrpSpPr>
          <p:grpSpPr>
            <a:xfrm>
              <a:off x="4718850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51" name="组合 50">
                <a:extLst>
                  <a:ext uri="{FF2B5EF4-FFF2-40B4-BE49-F238E27FC236}">
                    <a16:creationId xmlns:a16="http://schemas.microsoft.com/office/drawing/2014/main" id="{FEEEF212-7172-4F3A-8BD1-D1BA2810F53F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9" name="PA-矩形: 圆角 48">
                  <a:extLst>
                    <a:ext uri="{FF2B5EF4-FFF2-40B4-BE49-F238E27FC236}">
                      <a16:creationId xmlns:a16="http://schemas.microsoft.com/office/drawing/2014/main" id="{237ED6B4-76EB-4A06-9AC9-BF7474AEF75E}"/>
                    </a:ext>
                  </a:extLst>
                </p:cNvPr>
                <p:cNvSpPr/>
                <p:nvPr>
                  <p:custDataLst>
                    <p:tags r:id="rId22"/>
                  </p:custDataLst>
                </p:nvPr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0" name="PA-矩形: 圆角 49">
                  <a:extLst>
                    <a:ext uri="{FF2B5EF4-FFF2-40B4-BE49-F238E27FC236}">
                      <a16:creationId xmlns:a16="http://schemas.microsoft.com/office/drawing/2014/main" id="{4D4CE5B5-B855-489C-8319-EEE9091D7FDD}"/>
                    </a:ext>
                  </a:extLst>
                </p:cNvPr>
                <p:cNvSpPr/>
                <p:nvPr>
                  <p:custDataLst>
                    <p:tags r:id="rId23"/>
                  </p:custDataLst>
                </p:nvPr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1" name="PA-矩形: 圆角 50">
                  <a:extLst>
                    <a:ext uri="{FF2B5EF4-FFF2-40B4-BE49-F238E27FC236}">
                      <a16:creationId xmlns:a16="http://schemas.microsoft.com/office/drawing/2014/main" id="{98ABA120-0A09-4233-9651-482B5250324F}"/>
                    </a:ext>
                  </a:extLst>
                </p:cNvPr>
                <p:cNvSpPr/>
                <p:nvPr>
                  <p:custDataLst>
                    <p:tags r:id="rId24"/>
                  </p:custDataLst>
                </p:nvPr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2" name="PA-矩形: 圆角 51">
                  <a:extLst>
                    <a:ext uri="{FF2B5EF4-FFF2-40B4-BE49-F238E27FC236}">
                      <a16:creationId xmlns:a16="http://schemas.microsoft.com/office/drawing/2014/main" id="{EAF6B85A-7D2F-443E-8486-9E7CA8970157}"/>
                    </a:ext>
                  </a:extLst>
                </p:cNvPr>
                <p:cNvSpPr/>
                <p:nvPr>
                  <p:custDataLst>
                    <p:tags r:id="rId25"/>
                  </p:custDataLst>
                </p:nvPr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3" name="PA-矩形: 圆角 52">
                  <a:extLst>
                    <a:ext uri="{FF2B5EF4-FFF2-40B4-BE49-F238E27FC236}">
                      <a16:creationId xmlns:a16="http://schemas.microsoft.com/office/drawing/2014/main" id="{BABB7F44-74FF-4171-B497-BE3AB1EEF76D}"/>
                    </a:ext>
                  </a:extLst>
                </p:cNvPr>
                <p:cNvSpPr/>
                <p:nvPr>
                  <p:custDataLst>
                    <p:tags r:id="rId26"/>
                  </p:custDataLst>
                </p:nvPr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4" name="PA-矩形: 圆角 53">
                  <a:extLst>
                    <a:ext uri="{FF2B5EF4-FFF2-40B4-BE49-F238E27FC236}">
                      <a16:creationId xmlns:a16="http://schemas.microsoft.com/office/drawing/2014/main" id="{A3D55BA9-9DB6-46D9-B0D3-48DC8C5481C4}"/>
                    </a:ext>
                  </a:extLst>
                </p:cNvPr>
                <p:cNvSpPr/>
                <p:nvPr>
                  <p:custDataLst>
                    <p:tags r:id="rId27"/>
                  </p:custDataLst>
                </p:nvPr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52" name="组合 51">
                <a:extLst>
                  <a:ext uri="{FF2B5EF4-FFF2-40B4-BE49-F238E27FC236}">
                    <a16:creationId xmlns:a16="http://schemas.microsoft.com/office/drawing/2014/main" id="{BEA7E2D9-0E81-44D4-BF61-760F31E3EF8F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3" name="PA-矩形: 圆角 48">
                  <a:extLst>
                    <a:ext uri="{FF2B5EF4-FFF2-40B4-BE49-F238E27FC236}">
                      <a16:creationId xmlns:a16="http://schemas.microsoft.com/office/drawing/2014/main" id="{D7D13A1A-14D6-4975-A6AC-DCF87D9B439D}"/>
                    </a:ext>
                  </a:extLst>
                </p:cNvPr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4" name="PA-矩形: 圆角 49">
                  <a:extLst>
                    <a:ext uri="{FF2B5EF4-FFF2-40B4-BE49-F238E27FC236}">
                      <a16:creationId xmlns:a16="http://schemas.microsoft.com/office/drawing/2014/main" id="{43891C06-6281-4725-9A53-8F1B2B01955B}"/>
                    </a:ext>
                  </a:extLst>
                </p:cNvPr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5" name="PA-矩形: 圆角 50">
                  <a:extLst>
                    <a:ext uri="{FF2B5EF4-FFF2-40B4-BE49-F238E27FC236}">
                      <a16:creationId xmlns:a16="http://schemas.microsoft.com/office/drawing/2014/main" id="{62589DC8-5191-4BA9-AA1A-6141A44077CE}"/>
                    </a:ext>
                  </a:extLst>
                </p:cNvPr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6" name="PA-矩形: 圆角 51">
                  <a:extLst>
                    <a:ext uri="{FF2B5EF4-FFF2-40B4-BE49-F238E27FC236}">
                      <a16:creationId xmlns:a16="http://schemas.microsoft.com/office/drawing/2014/main" id="{AA44D2ED-057D-44EF-B537-CBE5B2D7F932}"/>
                    </a:ext>
                  </a:extLst>
                </p:cNvPr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7" name="PA-矩形: 圆角 52">
                  <a:extLst>
                    <a:ext uri="{FF2B5EF4-FFF2-40B4-BE49-F238E27FC236}">
                      <a16:creationId xmlns:a16="http://schemas.microsoft.com/office/drawing/2014/main" id="{AFB81589-20E8-42C7-B862-3F809E13058D}"/>
                    </a:ext>
                  </a:extLst>
                </p:cNvPr>
                <p:cNvSpPr/>
                <p:nvPr>
                  <p:custDataLst>
                    <p:tags r:id="rId20"/>
                  </p:custDataLst>
                </p:nvPr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8" name="PA-矩形: 圆角 53">
                  <a:extLst>
                    <a:ext uri="{FF2B5EF4-FFF2-40B4-BE49-F238E27FC236}">
                      <a16:creationId xmlns:a16="http://schemas.microsoft.com/office/drawing/2014/main" id="{F542D3AD-3BCD-4C13-B317-3C3B1E67A118}"/>
                    </a:ext>
                  </a:extLst>
                </p:cNvPr>
                <p:cNvSpPr/>
                <p:nvPr>
                  <p:custDataLst>
                    <p:tags r:id="rId21"/>
                  </p:custDataLst>
                </p:nvPr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  <p:sp>
          <p:nvSpPr>
            <p:cNvPr id="76" name="PA-文本框 75">
              <a:extLst>
                <a:ext uri="{FF2B5EF4-FFF2-40B4-BE49-F238E27FC236}">
                  <a16:creationId xmlns:a16="http://schemas.microsoft.com/office/drawing/2014/main" id="{AF2CF24B-0AA9-4214-A9A7-C4C4ABA84BE7}"/>
                </a:ext>
              </a:extLst>
            </p:cNvPr>
            <p:cNvSpPr txBox="1"/>
            <p:nvPr>
              <p:custDataLst>
                <p:tags r:id="rId3"/>
              </p:custDataLst>
            </p:nvPr>
          </p:nvSpPr>
          <p:spPr>
            <a:xfrm>
              <a:off x="5233516" y="755385"/>
              <a:ext cx="2492990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赏析第四段</a:t>
              </a:r>
            </a:p>
          </p:txBody>
        </p:sp>
        <p:grpSp>
          <p:nvGrpSpPr>
            <p:cNvPr id="77" name="组合 76">
              <a:extLst>
                <a:ext uri="{FF2B5EF4-FFF2-40B4-BE49-F238E27FC236}">
                  <a16:creationId xmlns:a16="http://schemas.microsoft.com/office/drawing/2014/main" id="{7063F045-970F-4B91-80EF-29C6359C345E}"/>
                </a:ext>
              </a:extLst>
            </p:cNvPr>
            <p:cNvGrpSpPr/>
            <p:nvPr/>
          </p:nvGrpSpPr>
          <p:grpSpPr>
            <a:xfrm flipH="1">
              <a:off x="7717392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78" name="组合 77">
                <a:extLst>
                  <a:ext uri="{FF2B5EF4-FFF2-40B4-BE49-F238E27FC236}">
                    <a16:creationId xmlns:a16="http://schemas.microsoft.com/office/drawing/2014/main" id="{E3A71FB8-8A6A-423F-9E50-E3151766134C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6" name="PA-矩形: 圆角 48">
                  <a:extLst>
                    <a:ext uri="{FF2B5EF4-FFF2-40B4-BE49-F238E27FC236}">
                      <a16:creationId xmlns:a16="http://schemas.microsoft.com/office/drawing/2014/main" id="{580A6375-0DDE-4F18-9D35-DC3A7CCE6937}"/>
                    </a:ext>
                  </a:extLst>
                </p:cNvPr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7" name="PA-矩形: 圆角 49">
                  <a:extLst>
                    <a:ext uri="{FF2B5EF4-FFF2-40B4-BE49-F238E27FC236}">
                      <a16:creationId xmlns:a16="http://schemas.microsoft.com/office/drawing/2014/main" id="{1C65DEA1-B2A7-4962-A94F-8FAC7F4C2BED}"/>
                    </a:ext>
                  </a:extLst>
                </p:cNvPr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8" name="PA-矩形: 圆角 50">
                  <a:extLst>
                    <a:ext uri="{FF2B5EF4-FFF2-40B4-BE49-F238E27FC236}">
                      <a16:creationId xmlns:a16="http://schemas.microsoft.com/office/drawing/2014/main" id="{35442B9F-F21A-458F-AE7E-15387BD23427}"/>
                    </a:ext>
                  </a:extLst>
                </p:cNvPr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9" name="PA-矩形: 圆角 51">
                  <a:extLst>
                    <a:ext uri="{FF2B5EF4-FFF2-40B4-BE49-F238E27FC236}">
                      <a16:creationId xmlns:a16="http://schemas.microsoft.com/office/drawing/2014/main" id="{A188A38B-930F-4603-8C43-D7C8137E2977}"/>
                    </a:ext>
                  </a:extLst>
                </p:cNvPr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0" name="PA-矩形: 圆角 52">
                  <a:extLst>
                    <a:ext uri="{FF2B5EF4-FFF2-40B4-BE49-F238E27FC236}">
                      <a16:creationId xmlns:a16="http://schemas.microsoft.com/office/drawing/2014/main" id="{C71F6C3B-D958-49AE-BB03-5BF89C5744C4}"/>
                    </a:ext>
                  </a:extLst>
                </p:cNvPr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1" name="PA-矩形: 圆角 53">
                  <a:extLst>
                    <a:ext uri="{FF2B5EF4-FFF2-40B4-BE49-F238E27FC236}">
                      <a16:creationId xmlns:a16="http://schemas.microsoft.com/office/drawing/2014/main" id="{8BBF9CB4-BFED-43E2-8248-3585424BF383}"/>
                    </a:ext>
                  </a:extLst>
                </p:cNvPr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79" name="组合 78">
                <a:extLst>
                  <a:ext uri="{FF2B5EF4-FFF2-40B4-BE49-F238E27FC236}">
                    <a16:creationId xmlns:a16="http://schemas.microsoft.com/office/drawing/2014/main" id="{6417198B-D67B-4EC7-BCA0-9ADA271C0566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0" name="PA-矩形: 圆角 48">
                  <a:extLst>
                    <a:ext uri="{FF2B5EF4-FFF2-40B4-BE49-F238E27FC236}">
                      <a16:creationId xmlns:a16="http://schemas.microsoft.com/office/drawing/2014/main" id="{C636A19F-81F0-4194-86F7-5CFF6548A7B1}"/>
                    </a:ext>
                  </a:extLst>
                </p:cNvPr>
                <p:cNvSpPr/>
                <p:nvPr>
                  <p:custDataLst>
                    <p:tags r:id="rId4"/>
                  </p:custDataLst>
                </p:nvPr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1" name="PA-矩形: 圆角 49">
                  <a:extLst>
                    <a:ext uri="{FF2B5EF4-FFF2-40B4-BE49-F238E27FC236}">
                      <a16:creationId xmlns:a16="http://schemas.microsoft.com/office/drawing/2014/main" id="{F0F6FA25-5D96-46D3-B045-30B5E9FAC2F5}"/>
                    </a:ext>
                  </a:extLst>
                </p:cNvPr>
                <p:cNvSpPr/>
                <p:nvPr>
                  <p:custDataLst>
                    <p:tags r:id="rId5"/>
                  </p:custDataLst>
                </p:nvPr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2" name="PA-矩形: 圆角 50">
                  <a:extLst>
                    <a:ext uri="{FF2B5EF4-FFF2-40B4-BE49-F238E27FC236}">
                      <a16:creationId xmlns:a16="http://schemas.microsoft.com/office/drawing/2014/main" id="{1204A288-98CF-44B0-9879-4E3FFEE3E210}"/>
                    </a:ext>
                  </a:extLst>
                </p:cNvPr>
                <p:cNvSpPr/>
                <p:nvPr>
                  <p:custDataLst>
                    <p:tags r:id="rId6"/>
                  </p:custDataLst>
                </p:nvPr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3" name="PA-矩形: 圆角 51">
                  <a:extLst>
                    <a:ext uri="{FF2B5EF4-FFF2-40B4-BE49-F238E27FC236}">
                      <a16:creationId xmlns:a16="http://schemas.microsoft.com/office/drawing/2014/main" id="{51E7B798-D54C-498B-96EB-C759623D1212}"/>
                    </a:ext>
                  </a:extLst>
                </p:cNvPr>
                <p:cNvSpPr/>
                <p:nvPr>
                  <p:custDataLst>
                    <p:tags r:id="rId7"/>
                  </p:custDataLst>
                </p:nvPr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4" name="PA-矩形: 圆角 52">
                  <a:extLst>
                    <a:ext uri="{FF2B5EF4-FFF2-40B4-BE49-F238E27FC236}">
                      <a16:creationId xmlns:a16="http://schemas.microsoft.com/office/drawing/2014/main" id="{D29EA7B9-22B8-4A39-8349-283E62244692}"/>
                    </a:ext>
                  </a:extLst>
                </p:cNvPr>
                <p:cNvSpPr/>
                <p:nvPr>
                  <p:custDataLst>
                    <p:tags r:id="rId8"/>
                  </p:custDataLst>
                </p:nvPr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5" name="PA-矩形: 圆角 53">
                  <a:extLst>
                    <a:ext uri="{FF2B5EF4-FFF2-40B4-BE49-F238E27FC236}">
                      <a16:creationId xmlns:a16="http://schemas.microsoft.com/office/drawing/2014/main" id="{7F28C316-4F00-4C5E-9233-BB30A816666B}"/>
                    </a:ext>
                  </a:extLst>
                </p:cNvPr>
                <p:cNvSpPr/>
                <p:nvPr>
                  <p:custDataLst>
                    <p:tags r:id="rId9"/>
                  </p:custDataLst>
                </p:nvPr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</p:grpSp>
      <p:sp>
        <p:nvSpPr>
          <p:cNvPr id="65" name="文本框 64">
            <a:extLst>
              <a:ext uri="{FF2B5EF4-FFF2-40B4-BE49-F238E27FC236}">
                <a16:creationId xmlns:a16="http://schemas.microsoft.com/office/drawing/2014/main" id="{2E7C0A82-27EE-4751-8BB4-E2E4E2CE58A9}"/>
              </a:ext>
            </a:extLst>
          </p:cNvPr>
          <p:cNvSpPr txBox="1"/>
          <p:nvPr/>
        </p:nvSpPr>
        <p:spPr>
          <a:xfrm>
            <a:off x="1309001" y="2554623"/>
            <a:ext cx="4772237" cy="2797304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荷叶∶田田亭亭的舞女的群</a:t>
            </a:r>
            <a:endParaRPr kumimoji="0" lang="en-US" altLang="zh-CN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荷花∶袅娜羞涩明珠星星美人</a:t>
            </a: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荷香∶远处高楼上渺茫的歌声</a:t>
            </a:r>
            <a:endParaRPr kumimoji="0" lang="en-US" altLang="zh-CN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荷波∶闪电凝碧</a:t>
            </a: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荷韵︰脉脉</a:t>
            </a:r>
          </a:p>
        </p:txBody>
      </p:sp>
      <p:sp>
        <p:nvSpPr>
          <p:cNvPr id="2" name="右大括号 1">
            <a:extLst>
              <a:ext uri="{FF2B5EF4-FFF2-40B4-BE49-F238E27FC236}">
                <a16:creationId xmlns:a16="http://schemas.microsoft.com/office/drawing/2014/main" id="{9D8A16E9-08CA-47A3-91DC-4DDD32A2A5C4}"/>
              </a:ext>
            </a:extLst>
          </p:cNvPr>
          <p:cNvSpPr/>
          <p:nvPr/>
        </p:nvSpPr>
        <p:spPr>
          <a:xfrm>
            <a:off x="5553281" y="2307355"/>
            <a:ext cx="792480" cy="3291840"/>
          </a:xfrm>
          <a:prstGeom prst="rightBrace">
            <a:avLst>
              <a:gd name="adj1" fmla="val 75641"/>
              <a:gd name="adj2" fmla="val 49537"/>
            </a:avLst>
          </a:prstGeom>
          <a:ln>
            <a:solidFill>
              <a:schemeClr val="accent4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43AD2886-FD8E-4C19-A333-F8DBE784E77D}"/>
              </a:ext>
            </a:extLst>
          </p:cNvPr>
          <p:cNvGrpSpPr/>
          <p:nvPr/>
        </p:nvGrpSpPr>
        <p:grpSpPr>
          <a:xfrm>
            <a:off x="6580006" y="2036227"/>
            <a:ext cx="1065108" cy="1104207"/>
            <a:chOff x="6631193" y="2240973"/>
            <a:chExt cx="1294522" cy="1342042"/>
          </a:xfrm>
          <a:solidFill>
            <a:schemeClr val="accent4">
              <a:lumMod val="20000"/>
              <a:lumOff val="80000"/>
            </a:schemeClr>
          </a:solidFill>
        </p:grpSpPr>
        <p:sp>
          <p:nvSpPr>
            <p:cNvPr id="66" name="任意多边形: 形状 65">
              <a:extLst>
                <a:ext uri="{FF2B5EF4-FFF2-40B4-BE49-F238E27FC236}">
                  <a16:creationId xmlns:a16="http://schemas.microsoft.com/office/drawing/2014/main" id="{A48935FF-5122-4194-8118-FF6B0A6000E5}"/>
                </a:ext>
              </a:extLst>
            </p:cNvPr>
            <p:cNvSpPr/>
            <p:nvPr/>
          </p:nvSpPr>
          <p:spPr>
            <a:xfrm>
              <a:off x="6631193" y="2240973"/>
              <a:ext cx="1294522" cy="1342042"/>
            </a:xfrm>
            <a:custGeom>
              <a:avLst/>
              <a:gdLst>
                <a:gd name="connsiteX0" fmla="*/ 575663 w 1077121"/>
                <a:gd name="connsiteY0" fmla="*/ 1104749 h 1116663"/>
                <a:gd name="connsiteX1" fmla="*/ 574132 w 1077121"/>
                <a:gd name="connsiteY1" fmla="*/ 1106350 h 1116663"/>
                <a:gd name="connsiteX2" fmla="*/ 594512 w 1077121"/>
                <a:gd name="connsiteY2" fmla="*/ 1109879 h 1116663"/>
                <a:gd name="connsiteX3" fmla="*/ 596030 w 1077121"/>
                <a:gd name="connsiteY3" fmla="*/ 1108237 h 1116663"/>
                <a:gd name="connsiteX4" fmla="*/ 539922 w 1077121"/>
                <a:gd name="connsiteY4" fmla="*/ 1062332 h 1116663"/>
                <a:gd name="connsiteX5" fmla="*/ 540960 w 1077121"/>
                <a:gd name="connsiteY5" fmla="*/ 1071319 h 1116663"/>
                <a:gd name="connsiteX6" fmla="*/ 534641 w 1077121"/>
                <a:gd name="connsiteY6" fmla="*/ 1073385 h 1116663"/>
                <a:gd name="connsiteX7" fmla="*/ 551917 w 1077121"/>
                <a:gd name="connsiteY7" fmla="*/ 1076448 h 1116663"/>
                <a:gd name="connsiteX8" fmla="*/ 542519 w 1077121"/>
                <a:gd name="connsiteY8" fmla="*/ 1073713 h 1116663"/>
                <a:gd name="connsiteX9" fmla="*/ 569138 w 1077121"/>
                <a:gd name="connsiteY9" fmla="*/ 1071019 h 1116663"/>
                <a:gd name="connsiteX10" fmla="*/ 539922 w 1077121"/>
                <a:gd name="connsiteY10" fmla="*/ 1062332 h 1116663"/>
                <a:gd name="connsiteX11" fmla="*/ 381687 w 1077121"/>
                <a:gd name="connsiteY11" fmla="*/ 1056164 h 1116663"/>
                <a:gd name="connsiteX12" fmla="*/ 412204 w 1077121"/>
                <a:gd name="connsiteY12" fmla="*/ 1071415 h 1116663"/>
                <a:gd name="connsiteX13" fmla="*/ 381687 w 1077121"/>
                <a:gd name="connsiteY13" fmla="*/ 1056164 h 1116663"/>
                <a:gd name="connsiteX14" fmla="*/ 421739 w 1077121"/>
                <a:gd name="connsiteY14" fmla="*/ 1046657 h 1116663"/>
                <a:gd name="connsiteX15" fmla="*/ 433761 w 1077121"/>
                <a:gd name="connsiteY15" fmla="*/ 1048873 h 1116663"/>
                <a:gd name="connsiteX16" fmla="*/ 425678 w 1077121"/>
                <a:gd name="connsiteY16" fmla="*/ 1063604 h 1116663"/>
                <a:gd name="connsiteX17" fmla="*/ 451366 w 1077121"/>
                <a:gd name="connsiteY17" fmla="*/ 1074752 h 1116663"/>
                <a:gd name="connsiteX18" fmla="*/ 437933 w 1077121"/>
                <a:gd name="connsiteY18" fmla="*/ 1059474 h 1116663"/>
                <a:gd name="connsiteX19" fmla="*/ 447454 w 1077121"/>
                <a:gd name="connsiteY19" fmla="*/ 1060239 h 1116663"/>
                <a:gd name="connsiteX20" fmla="*/ 421739 w 1077121"/>
                <a:gd name="connsiteY20" fmla="*/ 1046657 h 1116663"/>
                <a:gd name="connsiteX21" fmla="*/ 635972 w 1077121"/>
                <a:gd name="connsiteY21" fmla="*/ 1021187 h 1116663"/>
                <a:gd name="connsiteX22" fmla="*/ 630842 w 1077121"/>
                <a:gd name="connsiteY22" fmla="*/ 1033758 h 1116663"/>
                <a:gd name="connsiteX23" fmla="*/ 653042 w 1077121"/>
                <a:gd name="connsiteY23" fmla="*/ 1039612 h 1116663"/>
                <a:gd name="connsiteX24" fmla="*/ 666092 w 1077121"/>
                <a:gd name="connsiteY24" fmla="*/ 1023608 h 1116663"/>
                <a:gd name="connsiteX25" fmla="*/ 635972 w 1077121"/>
                <a:gd name="connsiteY25" fmla="*/ 1021187 h 1116663"/>
                <a:gd name="connsiteX26" fmla="*/ 595106 w 1077121"/>
                <a:gd name="connsiteY26" fmla="*/ 1020414 h 1116663"/>
                <a:gd name="connsiteX27" fmla="*/ 567593 w 1077121"/>
                <a:gd name="connsiteY27" fmla="*/ 1032377 h 1116663"/>
                <a:gd name="connsiteX28" fmla="*/ 604594 w 1077121"/>
                <a:gd name="connsiteY28" fmla="*/ 1024799 h 1116663"/>
                <a:gd name="connsiteX29" fmla="*/ 595106 w 1077121"/>
                <a:gd name="connsiteY29" fmla="*/ 1020414 h 1116663"/>
                <a:gd name="connsiteX30" fmla="*/ 339133 w 1077121"/>
                <a:gd name="connsiteY30" fmla="*/ 1003624 h 1116663"/>
                <a:gd name="connsiteX31" fmla="*/ 346055 w 1077121"/>
                <a:gd name="connsiteY31" fmla="*/ 1018875 h 1116663"/>
                <a:gd name="connsiteX32" fmla="*/ 364767 w 1077121"/>
                <a:gd name="connsiteY32" fmla="*/ 1026248 h 1116663"/>
                <a:gd name="connsiteX33" fmla="*/ 360526 w 1077121"/>
                <a:gd name="connsiteY33" fmla="*/ 1023061 h 1116663"/>
                <a:gd name="connsiteX34" fmla="*/ 351704 w 1077121"/>
                <a:gd name="connsiteY34" fmla="*/ 1015128 h 1116663"/>
                <a:gd name="connsiteX35" fmla="*/ 339133 w 1077121"/>
                <a:gd name="connsiteY35" fmla="*/ 1003624 h 1116663"/>
                <a:gd name="connsiteX36" fmla="*/ 821413 w 1077121"/>
                <a:gd name="connsiteY36" fmla="*/ 951140 h 1116663"/>
                <a:gd name="connsiteX37" fmla="*/ 790281 w 1077121"/>
                <a:gd name="connsiteY37" fmla="*/ 971944 h 1116663"/>
                <a:gd name="connsiteX38" fmla="*/ 794465 w 1077121"/>
                <a:gd name="connsiteY38" fmla="*/ 970644 h 1116663"/>
                <a:gd name="connsiteX39" fmla="*/ 803439 w 1077121"/>
                <a:gd name="connsiteY39" fmla="*/ 967267 h 1116663"/>
                <a:gd name="connsiteX40" fmla="*/ 816611 w 1077121"/>
                <a:gd name="connsiteY40" fmla="*/ 962301 h 1116663"/>
                <a:gd name="connsiteX41" fmla="*/ 821413 w 1077121"/>
                <a:gd name="connsiteY41" fmla="*/ 951140 h 1116663"/>
                <a:gd name="connsiteX42" fmla="*/ 923920 w 1077121"/>
                <a:gd name="connsiteY42" fmla="*/ 940292 h 1116663"/>
                <a:gd name="connsiteX43" fmla="*/ 906165 w 1077121"/>
                <a:gd name="connsiteY43" fmla="*/ 958758 h 1116663"/>
                <a:gd name="connsiteX44" fmla="*/ 923920 w 1077121"/>
                <a:gd name="connsiteY44" fmla="*/ 940292 h 1116663"/>
                <a:gd name="connsiteX45" fmla="*/ 958336 w 1077121"/>
                <a:gd name="connsiteY45" fmla="*/ 930676 h 1116663"/>
                <a:gd name="connsiteX46" fmla="*/ 926423 w 1077121"/>
                <a:gd name="connsiteY46" fmla="*/ 947474 h 1116663"/>
                <a:gd name="connsiteX47" fmla="*/ 958336 w 1077121"/>
                <a:gd name="connsiteY47" fmla="*/ 930676 h 1116663"/>
                <a:gd name="connsiteX48" fmla="*/ 216751 w 1077121"/>
                <a:gd name="connsiteY48" fmla="*/ 926833 h 1116663"/>
                <a:gd name="connsiteX49" fmla="*/ 227557 w 1077121"/>
                <a:gd name="connsiteY49" fmla="*/ 942700 h 1116663"/>
                <a:gd name="connsiteX50" fmla="*/ 223686 w 1077121"/>
                <a:gd name="connsiteY50" fmla="*/ 940306 h 1116663"/>
                <a:gd name="connsiteX51" fmla="*/ 222797 w 1077121"/>
                <a:gd name="connsiteY51" fmla="*/ 948800 h 1116663"/>
                <a:gd name="connsiteX52" fmla="*/ 252028 w 1077121"/>
                <a:gd name="connsiteY52" fmla="*/ 970015 h 1116663"/>
                <a:gd name="connsiteX53" fmla="*/ 216751 w 1077121"/>
                <a:gd name="connsiteY53" fmla="*/ 926833 h 1116663"/>
                <a:gd name="connsiteX54" fmla="*/ 278369 w 1077121"/>
                <a:gd name="connsiteY54" fmla="*/ 922465 h 1116663"/>
                <a:gd name="connsiteX55" fmla="*/ 286278 w 1077121"/>
                <a:gd name="connsiteY55" fmla="*/ 929376 h 1116663"/>
                <a:gd name="connsiteX56" fmla="*/ 307889 w 1077121"/>
                <a:gd name="connsiteY56" fmla="*/ 937965 h 1116663"/>
                <a:gd name="connsiteX57" fmla="*/ 290284 w 1077121"/>
                <a:gd name="connsiteY57" fmla="*/ 936652 h 1116663"/>
                <a:gd name="connsiteX58" fmla="*/ 268851 w 1077121"/>
                <a:gd name="connsiteY58" fmla="*/ 922837 h 1116663"/>
                <a:gd name="connsiteX59" fmla="*/ 278369 w 1077121"/>
                <a:gd name="connsiteY59" fmla="*/ 922465 h 1116663"/>
                <a:gd name="connsiteX60" fmla="*/ 872925 w 1077121"/>
                <a:gd name="connsiteY60" fmla="*/ 893648 h 1116663"/>
                <a:gd name="connsiteX61" fmla="*/ 860177 w 1077121"/>
                <a:gd name="connsiteY61" fmla="*/ 903359 h 1116663"/>
                <a:gd name="connsiteX62" fmla="*/ 846649 w 1077121"/>
                <a:gd name="connsiteY62" fmla="*/ 911964 h 1116663"/>
                <a:gd name="connsiteX63" fmla="*/ 872925 w 1077121"/>
                <a:gd name="connsiteY63" fmla="*/ 893648 h 1116663"/>
                <a:gd name="connsiteX64" fmla="*/ 228433 w 1077121"/>
                <a:gd name="connsiteY64" fmla="*/ 882998 h 1116663"/>
                <a:gd name="connsiteX65" fmla="*/ 228365 w 1077121"/>
                <a:gd name="connsiteY65" fmla="*/ 883400 h 1116663"/>
                <a:gd name="connsiteX66" fmla="*/ 228117 w 1077121"/>
                <a:gd name="connsiteY66" fmla="*/ 883020 h 1116663"/>
                <a:gd name="connsiteX67" fmla="*/ 925478 w 1077121"/>
                <a:gd name="connsiteY67" fmla="*/ 837557 h 1116663"/>
                <a:gd name="connsiteX68" fmla="*/ 920281 w 1077121"/>
                <a:gd name="connsiteY68" fmla="*/ 839905 h 1116663"/>
                <a:gd name="connsiteX69" fmla="*/ 911022 w 1077121"/>
                <a:gd name="connsiteY69" fmla="*/ 847839 h 1116663"/>
                <a:gd name="connsiteX70" fmla="*/ 919940 w 1077121"/>
                <a:gd name="connsiteY70" fmla="*/ 844282 h 1116663"/>
                <a:gd name="connsiteX71" fmla="*/ 925904 w 1077121"/>
                <a:gd name="connsiteY71" fmla="*/ 841588 h 1116663"/>
                <a:gd name="connsiteX72" fmla="*/ 928530 w 1077121"/>
                <a:gd name="connsiteY72" fmla="*/ 840246 h 1116663"/>
                <a:gd name="connsiteX73" fmla="*/ 925478 w 1077121"/>
                <a:gd name="connsiteY73" fmla="*/ 837557 h 1116663"/>
                <a:gd name="connsiteX74" fmla="*/ 940718 w 1077121"/>
                <a:gd name="connsiteY74" fmla="*/ 835391 h 1116663"/>
                <a:gd name="connsiteX75" fmla="*/ 950196 w 1077121"/>
                <a:gd name="connsiteY75" fmla="*/ 842080 h 1116663"/>
                <a:gd name="connsiteX76" fmla="*/ 957309 w 1077121"/>
                <a:gd name="connsiteY76" fmla="*/ 836335 h 1116663"/>
                <a:gd name="connsiteX77" fmla="*/ 95121 w 1077121"/>
                <a:gd name="connsiteY77" fmla="*/ 814929 h 1116663"/>
                <a:gd name="connsiteX78" fmla="*/ 98308 w 1077121"/>
                <a:gd name="connsiteY78" fmla="*/ 848003 h 1116663"/>
                <a:gd name="connsiteX79" fmla="*/ 105653 w 1077121"/>
                <a:gd name="connsiteY79" fmla="*/ 834926 h 1116663"/>
                <a:gd name="connsiteX80" fmla="*/ 112068 w 1077121"/>
                <a:gd name="connsiteY80" fmla="*/ 848181 h 1116663"/>
                <a:gd name="connsiteX81" fmla="*/ 95121 w 1077121"/>
                <a:gd name="connsiteY81" fmla="*/ 814929 h 1116663"/>
                <a:gd name="connsiteX82" fmla="*/ 60706 w 1077121"/>
                <a:gd name="connsiteY82" fmla="*/ 780991 h 1116663"/>
                <a:gd name="connsiteX83" fmla="*/ 66135 w 1077121"/>
                <a:gd name="connsiteY83" fmla="*/ 794177 h 1116663"/>
                <a:gd name="connsiteX84" fmla="*/ 60706 w 1077121"/>
                <a:gd name="connsiteY84" fmla="*/ 780991 h 1116663"/>
                <a:gd name="connsiteX85" fmla="*/ 52320 w 1077121"/>
                <a:gd name="connsiteY85" fmla="*/ 779335 h 1116663"/>
                <a:gd name="connsiteX86" fmla="*/ 48735 w 1077121"/>
                <a:gd name="connsiteY86" fmla="*/ 793916 h 1116663"/>
                <a:gd name="connsiteX87" fmla="*/ 52320 w 1077121"/>
                <a:gd name="connsiteY87" fmla="*/ 779335 h 1116663"/>
                <a:gd name="connsiteX88" fmla="*/ 971935 w 1077121"/>
                <a:gd name="connsiteY88" fmla="*/ 771758 h 1116663"/>
                <a:gd name="connsiteX89" fmla="*/ 962179 w 1077121"/>
                <a:gd name="connsiteY89" fmla="*/ 774507 h 1116663"/>
                <a:gd name="connsiteX90" fmla="*/ 955833 w 1077121"/>
                <a:gd name="connsiteY90" fmla="*/ 788241 h 1116663"/>
                <a:gd name="connsiteX91" fmla="*/ 962686 w 1077121"/>
                <a:gd name="connsiteY91" fmla="*/ 784247 h 1116663"/>
                <a:gd name="connsiteX92" fmla="*/ 944630 w 1077121"/>
                <a:gd name="connsiteY92" fmla="*/ 803971 h 1116663"/>
                <a:gd name="connsiteX93" fmla="*/ 957336 w 1077121"/>
                <a:gd name="connsiteY93" fmla="*/ 797537 h 1116663"/>
                <a:gd name="connsiteX94" fmla="*/ 969446 w 1077121"/>
                <a:gd name="connsiteY94" fmla="*/ 796983 h 1116663"/>
                <a:gd name="connsiteX95" fmla="*/ 969452 w 1077121"/>
                <a:gd name="connsiteY95" fmla="*/ 797000 h 1116663"/>
                <a:gd name="connsiteX96" fmla="*/ 965612 w 1077121"/>
                <a:gd name="connsiteY96" fmla="*/ 809675 h 1116663"/>
                <a:gd name="connsiteX97" fmla="*/ 961769 w 1077121"/>
                <a:gd name="connsiteY97" fmla="*/ 818484 h 1116663"/>
                <a:gd name="connsiteX98" fmla="*/ 964654 w 1077121"/>
                <a:gd name="connsiteY98" fmla="*/ 818526 h 1116663"/>
                <a:gd name="connsiteX99" fmla="*/ 965612 w 1077121"/>
                <a:gd name="connsiteY99" fmla="*/ 809675 h 1116663"/>
                <a:gd name="connsiteX100" fmla="*/ 971549 w 1077121"/>
                <a:gd name="connsiteY100" fmla="*/ 804149 h 1116663"/>
                <a:gd name="connsiteX101" fmla="*/ 969452 w 1077121"/>
                <a:gd name="connsiteY101" fmla="*/ 797000 h 1116663"/>
                <a:gd name="connsiteX102" fmla="*/ 969457 w 1077121"/>
                <a:gd name="connsiteY102" fmla="*/ 796982 h 1116663"/>
                <a:gd name="connsiteX103" fmla="*/ 969446 w 1077121"/>
                <a:gd name="connsiteY103" fmla="*/ 796983 h 1116663"/>
                <a:gd name="connsiteX104" fmla="*/ 969442 w 1077121"/>
                <a:gd name="connsiteY104" fmla="*/ 796968 h 1116663"/>
                <a:gd name="connsiteX105" fmla="*/ 971935 w 1077121"/>
                <a:gd name="connsiteY105" fmla="*/ 771758 h 1116663"/>
                <a:gd name="connsiteX106" fmla="*/ 132874 w 1077121"/>
                <a:gd name="connsiteY106" fmla="*/ 759831 h 1116663"/>
                <a:gd name="connsiteX107" fmla="*/ 141136 w 1077121"/>
                <a:gd name="connsiteY107" fmla="*/ 773126 h 1116663"/>
                <a:gd name="connsiteX108" fmla="*/ 142763 w 1077121"/>
                <a:gd name="connsiteY108" fmla="*/ 762430 h 1116663"/>
                <a:gd name="connsiteX109" fmla="*/ 110905 w 1077121"/>
                <a:gd name="connsiteY109" fmla="*/ 744907 h 1116663"/>
                <a:gd name="connsiteX110" fmla="*/ 122847 w 1077121"/>
                <a:gd name="connsiteY110" fmla="*/ 790635 h 1116663"/>
                <a:gd name="connsiteX111" fmla="*/ 127744 w 1077121"/>
                <a:gd name="connsiteY111" fmla="*/ 774138 h 1116663"/>
                <a:gd name="connsiteX112" fmla="*/ 110905 w 1077121"/>
                <a:gd name="connsiteY112" fmla="*/ 744907 h 1116663"/>
                <a:gd name="connsiteX113" fmla="*/ 986968 w 1077121"/>
                <a:gd name="connsiteY113" fmla="*/ 721308 h 1116663"/>
                <a:gd name="connsiteX114" fmla="*/ 976090 w 1077121"/>
                <a:gd name="connsiteY114" fmla="*/ 740203 h 1116663"/>
                <a:gd name="connsiteX115" fmla="*/ 992737 w 1077121"/>
                <a:gd name="connsiteY115" fmla="*/ 752102 h 1116663"/>
                <a:gd name="connsiteX116" fmla="*/ 999112 w 1077121"/>
                <a:gd name="connsiteY116" fmla="*/ 733185 h 1116663"/>
                <a:gd name="connsiteX117" fmla="*/ 989496 w 1077121"/>
                <a:gd name="connsiteY117" fmla="*/ 744456 h 1116663"/>
                <a:gd name="connsiteX118" fmla="*/ 1000617 w 1077121"/>
                <a:gd name="connsiteY118" fmla="*/ 721600 h 1116663"/>
                <a:gd name="connsiteX119" fmla="*/ 986968 w 1077121"/>
                <a:gd name="connsiteY119" fmla="*/ 721308 h 1116663"/>
                <a:gd name="connsiteX120" fmla="*/ 89690 w 1077121"/>
                <a:gd name="connsiteY120" fmla="*/ 710519 h 1116663"/>
                <a:gd name="connsiteX121" fmla="*/ 93302 w 1077121"/>
                <a:gd name="connsiteY121" fmla="*/ 726770 h 1116663"/>
                <a:gd name="connsiteX122" fmla="*/ 91400 w 1077121"/>
                <a:gd name="connsiteY122" fmla="*/ 739518 h 1116663"/>
                <a:gd name="connsiteX123" fmla="*/ 89690 w 1077121"/>
                <a:gd name="connsiteY123" fmla="*/ 710519 h 1116663"/>
                <a:gd name="connsiteX124" fmla="*/ 94956 w 1077121"/>
                <a:gd name="connsiteY124" fmla="*/ 706949 h 1116663"/>
                <a:gd name="connsiteX125" fmla="*/ 102999 w 1077121"/>
                <a:gd name="connsiteY125" fmla="*/ 730669 h 1116663"/>
                <a:gd name="connsiteX126" fmla="*/ 96872 w 1077121"/>
                <a:gd name="connsiteY126" fmla="*/ 707702 h 1116663"/>
                <a:gd name="connsiteX127" fmla="*/ 993148 w 1077121"/>
                <a:gd name="connsiteY127" fmla="*/ 699960 h 1116663"/>
                <a:gd name="connsiteX128" fmla="*/ 990221 w 1077121"/>
                <a:gd name="connsiteY128" fmla="*/ 710465 h 1116663"/>
                <a:gd name="connsiteX129" fmla="*/ 1005170 w 1077121"/>
                <a:gd name="connsiteY129" fmla="*/ 705404 h 1116663"/>
                <a:gd name="connsiteX130" fmla="*/ 1035043 w 1077121"/>
                <a:gd name="connsiteY130" fmla="*/ 696361 h 1116663"/>
                <a:gd name="connsiteX131" fmla="*/ 1022584 w 1077121"/>
                <a:gd name="connsiteY131" fmla="*/ 709590 h 1116663"/>
                <a:gd name="connsiteX132" fmla="*/ 1031693 w 1077121"/>
                <a:gd name="connsiteY132" fmla="*/ 709385 h 1116663"/>
                <a:gd name="connsiteX133" fmla="*/ 1036877 w 1077121"/>
                <a:gd name="connsiteY133" fmla="*/ 701752 h 1116663"/>
                <a:gd name="connsiteX134" fmla="*/ 1035043 w 1077121"/>
                <a:gd name="connsiteY134" fmla="*/ 696361 h 1116663"/>
                <a:gd name="connsiteX135" fmla="*/ 26577 w 1077121"/>
                <a:gd name="connsiteY135" fmla="*/ 690631 h 1116663"/>
                <a:gd name="connsiteX136" fmla="*/ 31475 w 1077121"/>
                <a:gd name="connsiteY136" fmla="*/ 692190 h 1116663"/>
                <a:gd name="connsiteX137" fmla="*/ 26577 w 1077121"/>
                <a:gd name="connsiteY137" fmla="*/ 690631 h 1116663"/>
                <a:gd name="connsiteX138" fmla="*/ 1050159 w 1077121"/>
                <a:gd name="connsiteY138" fmla="*/ 473373 h 1116663"/>
                <a:gd name="connsiteX139" fmla="*/ 1050979 w 1077121"/>
                <a:gd name="connsiteY139" fmla="*/ 545363 h 1116663"/>
                <a:gd name="connsiteX140" fmla="*/ 1050159 w 1077121"/>
                <a:gd name="connsiteY140" fmla="*/ 473373 h 1116663"/>
                <a:gd name="connsiteX141" fmla="*/ 1073674 w 1077121"/>
                <a:gd name="connsiteY141" fmla="*/ 459888 h 1116663"/>
                <a:gd name="connsiteX142" fmla="*/ 1073249 w 1077121"/>
                <a:gd name="connsiteY142" fmla="*/ 486492 h 1116663"/>
                <a:gd name="connsiteX143" fmla="*/ 1073674 w 1077121"/>
                <a:gd name="connsiteY143" fmla="*/ 459888 h 1116663"/>
                <a:gd name="connsiteX144" fmla="*/ 1059036 w 1077121"/>
                <a:gd name="connsiteY144" fmla="*/ 456535 h 1116663"/>
                <a:gd name="connsiteX145" fmla="*/ 1061443 w 1077121"/>
                <a:gd name="connsiteY145" fmla="*/ 471403 h 1116663"/>
                <a:gd name="connsiteX146" fmla="*/ 1055877 w 1077121"/>
                <a:gd name="connsiteY146" fmla="*/ 470883 h 1116663"/>
                <a:gd name="connsiteX147" fmla="*/ 78105 w 1077121"/>
                <a:gd name="connsiteY147" fmla="*/ 443842 h 1116663"/>
                <a:gd name="connsiteX148" fmla="*/ 66272 w 1077121"/>
                <a:gd name="connsiteY148" fmla="*/ 481034 h 1116663"/>
                <a:gd name="connsiteX149" fmla="*/ 68269 w 1077121"/>
                <a:gd name="connsiteY149" fmla="*/ 461871 h 1116663"/>
                <a:gd name="connsiteX150" fmla="*/ 62442 w 1077121"/>
                <a:gd name="connsiteY150" fmla="*/ 481910 h 1116663"/>
                <a:gd name="connsiteX151" fmla="*/ 65603 w 1077121"/>
                <a:gd name="connsiteY151" fmla="*/ 494001 h 1116663"/>
                <a:gd name="connsiteX152" fmla="*/ 65479 w 1077121"/>
                <a:gd name="connsiteY152" fmla="*/ 504904 h 1116663"/>
                <a:gd name="connsiteX153" fmla="*/ 86900 w 1077121"/>
                <a:gd name="connsiteY153" fmla="*/ 494016 h 1116663"/>
                <a:gd name="connsiteX154" fmla="*/ 101631 w 1077121"/>
                <a:gd name="connsiteY154" fmla="*/ 467041 h 1116663"/>
                <a:gd name="connsiteX155" fmla="*/ 76627 w 1077121"/>
                <a:gd name="connsiteY155" fmla="*/ 485069 h 1116663"/>
                <a:gd name="connsiteX156" fmla="*/ 78105 w 1077121"/>
                <a:gd name="connsiteY156" fmla="*/ 443842 h 1116663"/>
                <a:gd name="connsiteX157" fmla="*/ 30557 w 1077121"/>
                <a:gd name="connsiteY157" fmla="*/ 410657 h 1116663"/>
                <a:gd name="connsiteX158" fmla="*/ 35742 w 1077121"/>
                <a:gd name="connsiteY158" fmla="*/ 413530 h 1116663"/>
                <a:gd name="connsiteX159" fmla="*/ 33908 w 1077121"/>
                <a:gd name="connsiteY159" fmla="*/ 416484 h 1116663"/>
                <a:gd name="connsiteX160" fmla="*/ 53688 w 1077121"/>
                <a:gd name="connsiteY160" fmla="*/ 394654 h 1116663"/>
                <a:gd name="connsiteX161" fmla="*/ 43839 w 1077121"/>
                <a:gd name="connsiteY161" fmla="*/ 405324 h 1116663"/>
                <a:gd name="connsiteX162" fmla="*/ 43402 w 1077121"/>
                <a:gd name="connsiteY162" fmla="*/ 410275 h 1116663"/>
                <a:gd name="connsiteX163" fmla="*/ 1005841 w 1077121"/>
                <a:gd name="connsiteY163" fmla="*/ 381302 h 1116663"/>
                <a:gd name="connsiteX164" fmla="*/ 1012776 w 1077121"/>
                <a:gd name="connsiteY164" fmla="*/ 395362 h 1116663"/>
                <a:gd name="connsiteX165" fmla="*/ 1005841 w 1077121"/>
                <a:gd name="connsiteY165" fmla="*/ 381302 h 1116663"/>
                <a:gd name="connsiteX166" fmla="*/ 1009465 w 1077121"/>
                <a:gd name="connsiteY166" fmla="*/ 355272 h 1116663"/>
                <a:gd name="connsiteX167" fmla="*/ 1020819 w 1077121"/>
                <a:gd name="connsiteY167" fmla="*/ 381603 h 1116663"/>
                <a:gd name="connsiteX168" fmla="*/ 1009465 w 1077121"/>
                <a:gd name="connsiteY168" fmla="*/ 355272 h 1116663"/>
                <a:gd name="connsiteX169" fmla="*/ 164060 w 1077121"/>
                <a:gd name="connsiteY169" fmla="*/ 327300 h 1116663"/>
                <a:gd name="connsiteX170" fmla="*/ 160449 w 1077121"/>
                <a:gd name="connsiteY170" fmla="*/ 336109 h 1116663"/>
                <a:gd name="connsiteX171" fmla="*/ 164060 w 1077121"/>
                <a:gd name="connsiteY171" fmla="*/ 327300 h 1116663"/>
                <a:gd name="connsiteX172" fmla="*/ 111590 w 1077121"/>
                <a:gd name="connsiteY172" fmla="*/ 288412 h 1116663"/>
                <a:gd name="connsiteX173" fmla="*/ 80552 w 1077121"/>
                <a:gd name="connsiteY173" fmla="*/ 309901 h 1116663"/>
                <a:gd name="connsiteX174" fmla="*/ 78816 w 1077121"/>
                <a:gd name="connsiteY174" fmla="*/ 329885 h 1116663"/>
                <a:gd name="connsiteX175" fmla="*/ 96215 w 1077121"/>
                <a:gd name="connsiteY175" fmla="*/ 312500 h 1116663"/>
                <a:gd name="connsiteX176" fmla="*/ 111590 w 1077121"/>
                <a:gd name="connsiteY176" fmla="*/ 288412 h 1116663"/>
                <a:gd name="connsiteX177" fmla="*/ 242548 w 1077121"/>
                <a:gd name="connsiteY177" fmla="*/ 220635 h 1116663"/>
                <a:gd name="connsiteX178" fmla="*/ 242767 w 1077121"/>
                <a:gd name="connsiteY178" fmla="*/ 224616 h 1116663"/>
                <a:gd name="connsiteX179" fmla="*/ 240142 w 1077121"/>
                <a:gd name="connsiteY179" fmla="*/ 226488 h 1116663"/>
                <a:gd name="connsiteX180" fmla="*/ 234519 w 1077121"/>
                <a:gd name="connsiteY180" fmla="*/ 230825 h 1116663"/>
                <a:gd name="connsiteX181" fmla="*/ 226285 w 1077121"/>
                <a:gd name="connsiteY181" fmla="*/ 237158 h 1116663"/>
                <a:gd name="connsiteX182" fmla="*/ 234287 w 1077121"/>
                <a:gd name="connsiteY182" fmla="*/ 228760 h 1116663"/>
                <a:gd name="connsiteX183" fmla="*/ 239785 w 1077121"/>
                <a:gd name="connsiteY183" fmla="*/ 222987 h 1116663"/>
                <a:gd name="connsiteX184" fmla="*/ 242548 w 1077121"/>
                <a:gd name="connsiteY184" fmla="*/ 220635 h 1116663"/>
                <a:gd name="connsiteX185" fmla="*/ 917983 w 1077121"/>
                <a:gd name="connsiteY185" fmla="*/ 210690 h 1116663"/>
                <a:gd name="connsiteX186" fmla="*/ 933509 w 1077121"/>
                <a:gd name="connsiteY186" fmla="*/ 232041 h 1116663"/>
                <a:gd name="connsiteX187" fmla="*/ 927736 w 1077121"/>
                <a:gd name="connsiteY187" fmla="*/ 250426 h 1116663"/>
                <a:gd name="connsiteX188" fmla="*/ 917983 w 1077121"/>
                <a:gd name="connsiteY188" fmla="*/ 210690 h 1116663"/>
                <a:gd name="connsiteX189" fmla="*/ 151477 w 1077121"/>
                <a:gd name="connsiteY189" fmla="*/ 200118 h 1116663"/>
                <a:gd name="connsiteX190" fmla="*/ 146197 w 1077121"/>
                <a:gd name="connsiteY190" fmla="*/ 209336 h 1116663"/>
                <a:gd name="connsiteX191" fmla="*/ 131287 w 1077121"/>
                <a:gd name="connsiteY191" fmla="*/ 238389 h 1116663"/>
                <a:gd name="connsiteX192" fmla="*/ 146197 w 1077121"/>
                <a:gd name="connsiteY192" fmla="*/ 209336 h 1116663"/>
                <a:gd name="connsiteX193" fmla="*/ 151477 w 1077121"/>
                <a:gd name="connsiteY193" fmla="*/ 200118 h 1116663"/>
                <a:gd name="connsiteX194" fmla="*/ 192991 w 1077121"/>
                <a:gd name="connsiteY194" fmla="*/ 194318 h 1116663"/>
                <a:gd name="connsiteX195" fmla="*/ 188672 w 1077121"/>
                <a:gd name="connsiteY195" fmla="*/ 208276 h 1116663"/>
                <a:gd name="connsiteX196" fmla="*/ 184046 w 1077121"/>
                <a:gd name="connsiteY196" fmla="*/ 211481 h 1116663"/>
                <a:gd name="connsiteX197" fmla="*/ 180091 w 1077121"/>
                <a:gd name="connsiteY197" fmla="*/ 213388 h 1116663"/>
                <a:gd name="connsiteX198" fmla="*/ 167713 w 1077121"/>
                <a:gd name="connsiteY198" fmla="*/ 207489 h 1116663"/>
                <a:gd name="connsiteX199" fmla="*/ 157645 w 1077121"/>
                <a:gd name="connsiteY199" fmla="*/ 211265 h 1116663"/>
                <a:gd name="connsiteX200" fmla="*/ 148700 w 1077121"/>
                <a:gd name="connsiteY200" fmla="*/ 223863 h 1116663"/>
                <a:gd name="connsiteX201" fmla="*/ 172753 w 1077121"/>
                <a:gd name="connsiteY201" fmla="*/ 216926 h 1116663"/>
                <a:gd name="connsiteX202" fmla="*/ 180091 w 1077121"/>
                <a:gd name="connsiteY202" fmla="*/ 213388 h 1116663"/>
                <a:gd name="connsiteX203" fmla="*/ 180803 w 1077121"/>
                <a:gd name="connsiteY203" fmla="*/ 213727 h 1116663"/>
                <a:gd name="connsiteX204" fmla="*/ 184046 w 1077121"/>
                <a:gd name="connsiteY204" fmla="*/ 211481 h 1116663"/>
                <a:gd name="connsiteX205" fmla="*/ 196519 w 1077121"/>
                <a:gd name="connsiteY205" fmla="*/ 205466 h 1116663"/>
                <a:gd name="connsiteX206" fmla="*/ 314334 w 1077121"/>
                <a:gd name="connsiteY206" fmla="*/ 176754 h 1116663"/>
                <a:gd name="connsiteX207" fmla="*/ 288276 w 1077121"/>
                <a:gd name="connsiteY207" fmla="*/ 190747 h 1116663"/>
                <a:gd name="connsiteX208" fmla="*/ 304225 w 1077121"/>
                <a:gd name="connsiteY208" fmla="*/ 178614 h 1116663"/>
                <a:gd name="connsiteX209" fmla="*/ 915248 w 1077121"/>
                <a:gd name="connsiteY209" fmla="*/ 169996 h 1116663"/>
                <a:gd name="connsiteX210" fmla="*/ 902363 w 1077121"/>
                <a:gd name="connsiteY210" fmla="*/ 170900 h 1116663"/>
                <a:gd name="connsiteX211" fmla="*/ 915317 w 1077121"/>
                <a:gd name="connsiteY211" fmla="*/ 183566 h 1116663"/>
                <a:gd name="connsiteX212" fmla="*/ 217289 w 1077121"/>
                <a:gd name="connsiteY212" fmla="*/ 167010 h 1116663"/>
                <a:gd name="connsiteX213" fmla="*/ 189434 w 1077121"/>
                <a:gd name="connsiteY213" fmla="*/ 178574 h 1116663"/>
                <a:gd name="connsiteX214" fmla="*/ 179011 w 1077121"/>
                <a:gd name="connsiteY214" fmla="*/ 187888 h 1116663"/>
                <a:gd name="connsiteX215" fmla="*/ 225450 w 1077121"/>
                <a:gd name="connsiteY215" fmla="*/ 171118 h 1116663"/>
                <a:gd name="connsiteX216" fmla="*/ 217289 w 1077121"/>
                <a:gd name="connsiteY216" fmla="*/ 167010 h 1116663"/>
                <a:gd name="connsiteX217" fmla="*/ 189406 w 1077121"/>
                <a:gd name="connsiteY217" fmla="*/ 165428 h 1116663"/>
                <a:gd name="connsiteX218" fmla="*/ 185782 w 1077121"/>
                <a:gd name="connsiteY218" fmla="*/ 168465 h 1116663"/>
                <a:gd name="connsiteX219" fmla="*/ 178409 w 1077121"/>
                <a:gd name="connsiteY219" fmla="*/ 175784 h 1116663"/>
                <a:gd name="connsiteX220" fmla="*/ 167726 w 1077121"/>
                <a:gd name="connsiteY220" fmla="*/ 186521 h 1116663"/>
                <a:gd name="connsiteX221" fmla="*/ 189406 w 1077121"/>
                <a:gd name="connsiteY221" fmla="*/ 165428 h 1116663"/>
                <a:gd name="connsiteX222" fmla="*/ 255474 w 1077121"/>
                <a:gd name="connsiteY222" fmla="*/ 162200 h 1116663"/>
                <a:gd name="connsiteX223" fmla="*/ 264023 w 1077121"/>
                <a:gd name="connsiteY223" fmla="*/ 165237 h 1116663"/>
                <a:gd name="connsiteX224" fmla="*/ 259017 w 1077121"/>
                <a:gd name="connsiteY224" fmla="*/ 168478 h 1116663"/>
                <a:gd name="connsiteX225" fmla="*/ 248416 w 1077121"/>
                <a:gd name="connsiteY225" fmla="*/ 176125 h 1116663"/>
                <a:gd name="connsiteX226" fmla="*/ 233465 w 1077121"/>
                <a:gd name="connsiteY226" fmla="*/ 187943 h 1116663"/>
                <a:gd name="connsiteX227" fmla="*/ 249374 w 1077121"/>
                <a:gd name="connsiteY227" fmla="*/ 176398 h 1116663"/>
                <a:gd name="connsiteX228" fmla="*/ 260659 w 1077121"/>
                <a:gd name="connsiteY228" fmla="*/ 169040 h 1116663"/>
                <a:gd name="connsiteX229" fmla="*/ 265952 w 1077121"/>
                <a:gd name="connsiteY229" fmla="*/ 165935 h 1116663"/>
                <a:gd name="connsiteX230" fmla="*/ 264023 w 1077121"/>
                <a:gd name="connsiteY230" fmla="*/ 165237 h 1116663"/>
                <a:gd name="connsiteX231" fmla="*/ 266144 w 1077121"/>
                <a:gd name="connsiteY231" fmla="*/ 163856 h 1116663"/>
                <a:gd name="connsiteX232" fmla="*/ 858974 w 1077121"/>
                <a:gd name="connsiteY232" fmla="*/ 143802 h 1116663"/>
                <a:gd name="connsiteX233" fmla="*/ 884034 w 1077121"/>
                <a:gd name="connsiteY233" fmla="*/ 173663 h 1116663"/>
                <a:gd name="connsiteX234" fmla="*/ 874636 w 1077121"/>
                <a:gd name="connsiteY234" fmla="*/ 165906 h 1116663"/>
                <a:gd name="connsiteX235" fmla="*/ 869657 w 1077121"/>
                <a:gd name="connsiteY235" fmla="*/ 168916 h 1116663"/>
                <a:gd name="connsiteX236" fmla="*/ 858974 w 1077121"/>
                <a:gd name="connsiteY236" fmla="*/ 143802 h 1116663"/>
                <a:gd name="connsiteX237" fmla="*/ 311885 w 1077121"/>
                <a:gd name="connsiteY237" fmla="*/ 139207 h 1116663"/>
                <a:gd name="connsiteX238" fmla="*/ 293569 w 1077121"/>
                <a:gd name="connsiteY238" fmla="*/ 142790 h 1116663"/>
                <a:gd name="connsiteX239" fmla="*/ 275679 w 1077121"/>
                <a:gd name="connsiteY239" fmla="*/ 147838 h 1116663"/>
                <a:gd name="connsiteX240" fmla="*/ 289028 w 1077121"/>
                <a:gd name="connsiteY240" fmla="*/ 146402 h 1116663"/>
                <a:gd name="connsiteX241" fmla="*/ 266870 w 1077121"/>
                <a:gd name="connsiteY241" fmla="*/ 155511 h 1116663"/>
                <a:gd name="connsiteX242" fmla="*/ 311885 w 1077121"/>
                <a:gd name="connsiteY242" fmla="*/ 139207 h 1116663"/>
                <a:gd name="connsiteX243" fmla="*/ 351950 w 1077121"/>
                <a:gd name="connsiteY243" fmla="*/ 138180 h 1116663"/>
                <a:gd name="connsiteX244" fmla="*/ 368555 w 1077121"/>
                <a:gd name="connsiteY244" fmla="*/ 146427 h 1116663"/>
                <a:gd name="connsiteX245" fmla="*/ 351950 w 1077121"/>
                <a:gd name="connsiteY245" fmla="*/ 138180 h 1116663"/>
                <a:gd name="connsiteX246" fmla="*/ 285821 w 1077121"/>
                <a:gd name="connsiteY246" fmla="*/ 126869 h 1116663"/>
                <a:gd name="connsiteX247" fmla="*/ 278044 w 1077121"/>
                <a:gd name="connsiteY247" fmla="*/ 128564 h 1116663"/>
                <a:gd name="connsiteX248" fmla="*/ 291462 w 1077121"/>
                <a:gd name="connsiteY248" fmla="*/ 132080 h 1116663"/>
                <a:gd name="connsiteX249" fmla="*/ 285821 w 1077121"/>
                <a:gd name="connsiteY249" fmla="*/ 126869 h 1116663"/>
                <a:gd name="connsiteX250" fmla="*/ 499308 w 1077121"/>
                <a:gd name="connsiteY250" fmla="*/ 97432 h 1116663"/>
                <a:gd name="connsiteX251" fmla="*/ 509375 w 1077121"/>
                <a:gd name="connsiteY251" fmla="*/ 100483 h 1116663"/>
                <a:gd name="connsiteX252" fmla="*/ 489569 w 1077121"/>
                <a:gd name="connsiteY252" fmla="*/ 103711 h 1116663"/>
                <a:gd name="connsiteX253" fmla="*/ 499308 w 1077121"/>
                <a:gd name="connsiteY253" fmla="*/ 97432 h 1116663"/>
                <a:gd name="connsiteX254" fmla="*/ 857223 w 1077121"/>
                <a:gd name="connsiteY254" fmla="*/ 96077 h 1116663"/>
                <a:gd name="connsiteX255" fmla="*/ 862069 w 1077121"/>
                <a:gd name="connsiteY255" fmla="*/ 100254 h 1116663"/>
                <a:gd name="connsiteX256" fmla="*/ 862007 w 1077121"/>
                <a:gd name="connsiteY256" fmla="*/ 101176 h 1116663"/>
                <a:gd name="connsiteX257" fmla="*/ 404092 w 1077121"/>
                <a:gd name="connsiteY257" fmla="*/ 95092 h 1116663"/>
                <a:gd name="connsiteX258" fmla="*/ 420793 w 1077121"/>
                <a:gd name="connsiteY258" fmla="*/ 95406 h 1116663"/>
                <a:gd name="connsiteX259" fmla="*/ 407553 w 1077121"/>
                <a:gd name="connsiteY259" fmla="*/ 107827 h 1116663"/>
                <a:gd name="connsiteX260" fmla="*/ 673766 w 1077121"/>
                <a:gd name="connsiteY260" fmla="*/ 84669 h 1116663"/>
                <a:gd name="connsiteX261" fmla="*/ 694776 w 1077121"/>
                <a:gd name="connsiteY261" fmla="*/ 100303 h 1116663"/>
                <a:gd name="connsiteX262" fmla="*/ 673766 w 1077121"/>
                <a:gd name="connsiteY262" fmla="*/ 84669 h 1116663"/>
                <a:gd name="connsiteX263" fmla="*/ 320010 w 1077121"/>
                <a:gd name="connsiteY263" fmla="*/ 80621 h 1116663"/>
                <a:gd name="connsiteX264" fmla="*/ 285773 w 1077121"/>
                <a:gd name="connsiteY264" fmla="*/ 102561 h 1116663"/>
                <a:gd name="connsiteX265" fmla="*/ 320010 w 1077121"/>
                <a:gd name="connsiteY265" fmla="*/ 80621 h 1116663"/>
                <a:gd name="connsiteX266" fmla="*/ 740340 w 1077121"/>
                <a:gd name="connsiteY266" fmla="*/ 74904 h 1116663"/>
                <a:gd name="connsiteX267" fmla="*/ 734540 w 1077121"/>
                <a:gd name="connsiteY267" fmla="*/ 77749 h 1116663"/>
                <a:gd name="connsiteX268" fmla="*/ 749928 w 1077121"/>
                <a:gd name="connsiteY268" fmla="*/ 79143 h 1116663"/>
                <a:gd name="connsiteX269" fmla="*/ 318530 w 1077121"/>
                <a:gd name="connsiteY269" fmla="*/ 65131 h 1116663"/>
                <a:gd name="connsiteX270" fmla="*/ 309067 w 1077121"/>
                <a:gd name="connsiteY270" fmla="*/ 67886 h 1116663"/>
                <a:gd name="connsiteX271" fmla="*/ 320708 w 1077121"/>
                <a:gd name="connsiteY271" fmla="*/ 67271 h 1116663"/>
                <a:gd name="connsiteX272" fmla="*/ 330324 w 1077121"/>
                <a:gd name="connsiteY272" fmla="*/ 66902 h 1116663"/>
                <a:gd name="connsiteX273" fmla="*/ 320708 w 1077121"/>
                <a:gd name="connsiteY273" fmla="*/ 67271 h 1116663"/>
                <a:gd name="connsiteX274" fmla="*/ 318530 w 1077121"/>
                <a:gd name="connsiteY274" fmla="*/ 65131 h 1116663"/>
                <a:gd name="connsiteX275" fmla="*/ 719301 w 1077121"/>
                <a:gd name="connsiteY275" fmla="*/ 38696 h 1116663"/>
                <a:gd name="connsiteX276" fmla="*/ 739656 w 1077121"/>
                <a:gd name="connsiteY276" fmla="*/ 47547 h 1116663"/>
                <a:gd name="connsiteX277" fmla="*/ 733240 w 1077121"/>
                <a:gd name="connsiteY277" fmla="*/ 41145 h 1116663"/>
                <a:gd name="connsiteX278" fmla="*/ 719301 w 1077121"/>
                <a:gd name="connsiteY278" fmla="*/ 38696 h 1116663"/>
                <a:gd name="connsiteX279" fmla="*/ 417046 w 1077121"/>
                <a:gd name="connsiteY279" fmla="*/ 28848 h 1116663"/>
                <a:gd name="connsiteX280" fmla="*/ 410645 w 1077121"/>
                <a:gd name="connsiteY280" fmla="*/ 30025 h 1116663"/>
                <a:gd name="connsiteX281" fmla="*/ 411193 w 1077121"/>
                <a:gd name="connsiteY281" fmla="*/ 29012 h 1116663"/>
                <a:gd name="connsiteX282" fmla="*/ 596399 w 1077121"/>
                <a:gd name="connsiteY282" fmla="*/ 23800 h 1116663"/>
                <a:gd name="connsiteX283" fmla="*/ 583173 w 1077121"/>
                <a:gd name="connsiteY283" fmla="*/ 35728 h 1116663"/>
                <a:gd name="connsiteX284" fmla="*/ 565172 w 1077121"/>
                <a:gd name="connsiteY284" fmla="*/ 30215 h 1116663"/>
                <a:gd name="connsiteX285" fmla="*/ 548483 w 1077121"/>
                <a:gd name="connsiteY285" fmla="*/ 32404 h 1116663"/>
                <a:gd name="connsiteX286" fmla="*/ 568577 w 1077121"/>
                <a:gd name="connsiteY286" fmla="*/ 38860 h 1116663"/>
                <a:gd name="connsiteX287" fmla="*/ 543779 w 1077121"/>
                <a:gd name="connsiteY287" fmla="*/ 41336 h 1116663"/>
                <a:gd name="connsiteX288" fmla="*/ 545188 w 1077121"/>
                <a:gd name="connsiteY288" fmla="*/ 47983 h 1116663"/>
                <a:gd name="connsiteX289" fmla="*/ 560315 w 1077121"/>
                <a:gd name="connsiteY289" fmla="*/ 43333 h 1116663"/>
                <a:gd name="connsiteX290" fmla="*/ 580465 w 1077121"/>
                <a:gd name="connsiteY290" fmla="*/ 41459 h 1116663"/>
                <a:gd name="connsiteX291" fmla="*/ 619708 w 1077121"/>
                <a:gd name="connsiteY291" fmla="*/ 43224 h 1116663"/>
                <a:gd name="connsiteX292" fmla="*/ 614661 w 1077121"/>
                <a:gd name="connsiteY292" fmla="*/ 32923 h 1116663"/>
                <a:gd name="connsiteX293" fmla="*/ 596399 w 1077121"/>
                <a:gd name="connsiteY293" fmla="*/ 23800 h 1116663"/>
                <a:gd name="connsiteX294" fmla="*/ 559851 w 1077121"/>
                <a:gd name="connsiteY294" fmla="*/ 0 h 1116663"/>
                <a:gd name="connsiteX295" fmla="*/ 608013 w 1077121"/>
                <a:gd name="connsiteY295" fmla="*/ 5348 h 1116663"/>
                <a:gd name="connsiteX296" fmla="*/ 634221 w 1077121"/>
                <a:gd name="connsiteY296" fmla="*/ 10641 h 1116663"/>
                <a:gd name="connsiteX297" fmla="*/ 661155 w 1077121"/>
                <a:gd name="connsiteY297" fmla="*/ 16947 h 1116663"/>
                <a:gd name="connsiteX298" fmla="*/ 688141 w 1077121"/>
                <a:gd name="connsiteY298" fmla="*/ 24594 h 1116663"/>
                <a:gd name="connsiteX299" fmla="*/ 715020 w 1077121"/>
                <a:gd name="connsiteY299" fmla="*/ 32267 h 1116663"/>
                <a:gd name="connsiteX300" fmla="*/ 766890 w 1077121"/>
                <a:gd name="connsiteY300" fmla="*/ 47382 h 1116663"/>
                <a:gd name="connsiteX301" fmla="*/ 840658 w 1077121"/>
                <a:gd name="connsiteY301" fmla="*/ 116829 h 1116663"/>
                <a:gd name="connsiteX302" fmla="*/ 823902 w 1077121"/>
                <a:gd name="connsiteY302" fmla="*/ 86996 h 1116663"/>
                <a:gd name="connsiteX303" fmla="*/ 861846 w 1077121"/>
                <a:gd name="connsiteY303" fmla="*/ 103546 h 1116663"/>
                <a:gd name="connsiteX304" fmla="*/ 862007 w 1077121"/>
                <a:gd name="connsiteY304" fmla="*/ 101176 h 1116663"/>
                <a:gd name="connsiteX305" fmla="*/ 863178 w 1077121"/>
                <a:gd name="connsiteY305" fmla="*/ 102425 h 1116663"/>
                <a:gd name="connsiteX306" fmla="*/ 872447 w 1077121"/>
                <a:gd name="connsiteY306" fmla="*/ 121876 h 1116663"/>
                <a:gd name="connsiteX307" fmla="*/ 878931 w 1077121"/>
                <a:gd name="connsiteY307" fmla="*/ 115091 h 1116663"/>
                <a:gd name="connsiteX308" fmla="*/ 886974 w 1077121"/>
                <a:gd name="connsiteY308" fmla="*/ 136417 h 1116663"/>
                <a:gd name="connsiteX309" fmla="*/ 954137 w 1077121"/>
                <a:gd name="connsiteY309" fmla="*/ 196492 h 1116663"/>
                <a:gd name="connsiteX310" fmla="*/ 968581 w 1077121"/>
                <a:gd name="connsiteY310" fmla="*/ 212304 h 1116663"/>
                <a:gd name="connsiteX311" fmla="*/ 981903 w 1077121"/>
                <a:gd name="connsiteY311" fmla="*/ 228773 h 1116663"/>
                <a:gd name="connsiteX312" fmla="*/ 1009822 w 1077121"/>
                <a:gd name="connsiteY312" fmla="*/ 260822 h 1116663"/>
                <a:gd name="connsiteX313" fmla="*/ 999384 w 1077121"/>
                <a:gd name="connsiteY313" fmla="*/ 261302 h 1116663"/>
                <a:gd name="connsiteX314" fmla="*/ 1014870 w 1077121"/>
                <a:gd name="connsiteY314" fmla="*/ 298835 h 1116663"/>
                <a:gd name="connsiteX315" fmla="*/ 1033909 w 1077121"/>
                <a:gd name="connsiteY315" fmla="*/ 336931 h 1116663"/>
                <a:gd name="connsiteX316" fmla="*/ 1034047 w 1077121"/>
                <a:gd name="connsiteY316" fmla="*/ 328395 h 1116663"/>
                <a:gd name="connsiteX317" fmla="*/ 1042363 w 1077121"/>
                <a:gd name="connsiteY317" fmla="*/ 341499 h 1116663"/>
                <a:gd name="connsiteX318" fmla="*/ 1046466 w 1077121"/>
                <a:gd name="connsiteY318" fmla="*/ 353071 h 1116663"/>
                <a:gd name="connsiteX319" fmla="*/ 1048956 w 1077121"/>
                <a:gd name="connsiteY319" fmla="*/ 373302 h 1116663"/>
                <a:gd name="connsiteX320" fmla="*/ 1049600 w 1077121"/>
                <a:gd name="connsiteY320" fmla="*/ 395337 h 1116663"/>
                <a:gd name="connsiteX321" fmla="*/ 1052732 w 1077121"/>
                <a:gd name="connsiteY321" fmla="*/ 427113 h 1116663"/>
                <a:gd name="connsiteX322" fmla="*/ 1036714 w 1077121"/>
                <a:gd name="connsiteY322" fmla="*/ 388335 h 1116663"/>
                <a:gd name="connsiteX323" fmla="*/ 1047151 w 1077121"/>
                <a:gd name="connsiteY323" fmla="*/ 427153 h 1116663"/>
                <a:gd name="connsiteX324" fmla="*/ 1034033 w 1077121"/>
                <a:gd name="connsiteY324" fmla="*/ 426115 h 1116663"/>
                <a:gd name="connsiteX325" fmla="*/ 1032433 w 1077121"/>
                <a:gd name="connsiteY325" fmla="*/ 383547 h 1116663"/>
                <a:gd name="connsiteX326" fmla="*/ 1028890 w 1077121"/>
                <a:gd name="connsiteY326" fmla="*/ 391467 h 1116663"/>
                <a:gd name="connsiteX327" fmla="*/ 1024855 w 1077121"/>
                <a:gd name="connsiteY327" fmla="*/ 369074 h 1116663"/>
                <a:gd name="connsiteX328" fmla="*/ 1017851 w 1077121"/>
                <a:gd name="connsiteY328" fmla="*/ 342853 h 1116663"/>
                <a:gd name="connsiteX329" fmla="*/ 1019821 w 1077121"/>
                <a:gd name="connsiteY329" fmla="*/ 346587 h 1116663"/>
                <a:gd name="connsiteX330" fmla="*/ 1023773 w 1077121"/>
                <a:gd name="connsiteY330" fmla="*/ 354959 h 1116663"/>
                <a:gd name="connsiteX331" fmla="*/ 1028863 w 1077121"/>
                <a:gd name="connsiteY331" fmla="*/ 367433 h 1116663"/>
                <a:gd name="connsiteX332" fmla="*/ 1010233 w 1077121"/>
                <a:gd name="connsiteY332" fmla="*/ 315031 h 1116663"/>
                <a:gd name="connsiteX333" fmla="*/ 993229 w 1077121"/>
                <a:gd name="connsiteY333" fmla="*/ 324250 h 1116663"/>
                <a:gd name="connsiteX334" fmla="*/ 982588 w 1077121"/>
                <a:gd name="connsiteY334" fmla="*/ 304142 h 1116663"/>
                <a:gd name="connsiteX335" fmla="*/ 981589 w 1077121"/>
                <a:gd name="connsiteY335" fmla="*/ 291860 h 1116663"/>
                <a:gd name="connsiteX336" fmla="*/ 978006 w 1077121"/>
                <a:gd name="connsiteY336" fmla="*/ 255036 h 1116663"/>
                <a:gd name="connsiteX337" fmla="*/ 985679 w 1077121"/>
                <a:gd name="connsiteY337" fmla="*/ 258784 h 1116663"/>
                <a:gd name="connsiteX338" fmla="*/ 963095 w 1077121"/>
                <a:gd name="connsiteY338" fmla="*/ 220115 h 1116663"/>
                <a:gd name="connsiteX339" fmla="*/ 967937 w 1077121"/>
                <a:gd name="connsiteY339" fmla="*/ 245625 h 1116663"/>
                <a:gd name="connsiteX340" fmla="*/ 961782 w 1077121"/>
                <a:gd name="connsiteY340" fmla="*/ 230469 h 1116663"/>
                <a:gd name="connsiteX341" fmla="*/ 957269 w 1077121"/>
                <a:gd name="connsiteY341" fmla="*/ 218748 h 1116663"/>
                <a:gd name="connsiteX342" fmla="*/ 947898 w 1077121"/>
                <a:gd name="connsiteY342" fmla="*/ 211019 h 1116663"/>
                <a:gd name="connsiteX343" fmla="*/ 951250 w 1077121"/>
                <a:gd name="connsiteY343" fmla="*/ 224985 h 1116663"/>
                <a:gd name="connsiteX344" fmla="*/ 958062 w 1077121"/>
                <a:gd name="connsiteY344" fmla="*/ 241877 h 1116663"/>
                <a:gd name="connsiteX345" fmla="*/ 977117 w 1077121"/>
                <a:gd name="connsiteY345" fmla="*/ 274119 h 1116663"/>
                <a:gd name="connsiteX346" fmla="*/ 967610 w 1077121"/>
                <a:gd name="connsiteY346" fmla="*/ 280835 h 1116663"/>
                <a:gd name="connsiteX347" fmla="*/ 944521 w 1077121"/>
                <a:gd name="connsiteY347" fmla="*/ 236804 h 1116663"/>
                <a:gd name="connsiteX348" fmla="*/ 915631 w 1077121"/>
                <a:gd name="connsiteY348" fmla="*/ 194303 h 1116663"/>
                <a:gd name="connsiteX349" fmla="*/ 880203 w 1077121"/>
                <a:gd name="connsiteY349" fmla="*/ 156934 h 1116663"/>
                <a:gd name="connsiteX350" fmla="*/ 838907 w 1077121"/>
                <a:gd name="connsiteY350" fmla="*/ 128400 h 1116663"/>
                <a:gd name="connsiteX351" fmla="*/ 840165 w 1077121"/>
                <a:gd name="connsiteY351" fmla="*/ 138140 h 1116663"/>
                <a:gd name="connsiteX352" fmla="*/ 824504 w 1077121"/>
                <a:gd name="connsiteY352" fmla="*/ 137825 h 1116663"/>
                <a:gd name="connsiteX353" fmla="*/ 790581 w 1077121"/>
                <a:gd name="connsiteY353" fmla="*/ 111932 h 1116663"/>
                <a:gd name="connsiteX354" fmla="*/ 800389 w 1077121"/>
                <a:gd name="connsiteY354" fmla="*/ 136949 h 1116663"/>
                <a:gd name="connsiteX355" fmla="*/ 755700 w 1077121"/>
                <a:gd name="connsiteY355" fmla="*/ 99840 h 1116663"/>
                <a:gd name="connsiteX356" fmla="*/ 727837 w 1077121"/>
                <a:gd name="connsiteY356" fmla="*/ 82344 h 1116663"/>
                <a:gd name="connsiteX357" fmla="*/ 696609 w 1077121"/>
                <a:gd name="connsiteY357" fmla="*/ 71265 h 1116663"/>
                <a:gd name="connsiteX358" fmla="*/ 708702 w 1077121"/>
                <a:gd name="connsiteY358" fmla="*/ 82441 h 1116663"/>
                <a:gd name="connsiteX359" fmla="*/ 666817 w 1077121"/>
                <a:gd name="connsiteY359" fmla="*/ 56670 h 1116663"/>
                <a:gd name="connsiteX360" fmla="*/ 626534 w 1077121"/>
                <a:gd name="connsiteY360" fmla="*/ 51979 h 1116663"/>
                <a:gd name="connsiteX361" fmla="*/ 646806 w 1077121"/>
                <a:gd name="connsiteY361" fmla="*/ 65383 h 1116663"/>
                <a:gd name="connsiteX362" fmla="*/ 667090 w 1077121"/>
                <a:gd name="connsiteY362" fmla="*/ 79487 h 1116663"/>
                <a:gd name="connsiteX363" fmla="*/ 650621 w 1077121"/>
                <a:gd name="connsiteY363" fmla="*/ 80457 h 1116663"/>
                <a:gd name="connsiteX364" fmla="*/ 658815 w 1077121"/>
                <a:gd name="connsiteY364" fmla="*/ 90524 h 1116663"/>
                <a:gd name="connsiteX365" fmla="*/ 618805 w 1077121"/>
                <a:gd name="connsiteY365" fmla="*/ 54796 h 1116663"/>
                <a:gd name="connsiteX366" fmla="*/ 607480 w 1077121"/>
                <a:gd name="connsiteY366" fmla="*/ 59488 h 1116663"/>
                <a:gd name="connsiteX367" fmla="*/ 596345 w 1077121"/>
                <a:gd name="connsiteY367" fmla="*/ 64823 h 1116663"/>
                <a:gd name="connsiteX368" fmla="*/ 567975 w 1077121"/>
                <a:gd name="connsiteY368" fmla="*/ 66177 h 1116663"/>
                <a:gd name="connsiteX369" fmla="*/ 541452 w 1077121"/>
                <a:gd name="connsiteY369" fmla="*/ 64781 h 1116663"/>
                <a:gd name="connsiteX370" fmla="*/ 516900 w 1077121"/>
                <a:gd name="connsiteY370" fmla="*/ 59488 h 1116663"/>
                <a:gd name="connsiteX371" fmla="*/ 494878 w 1077121"/>
                <a:gd name="connsiteY371" fmla="*/ 51937 h 1116663"/>
                <a:gd name="connsiteX372" fmla="*/ 472143 w 1077121"/>
                <a:gd name="connsiteY372" fmla="*/ 66573 h 1116663"/>
                <a:gd name="connsiteX373" fmla="*/ 500486 w 1077121"/>
                <a:gd name="connsiteY373" fmla="*/ 80225 h 1116663"/>
                <a:gd name="connsiteX374" fmla="*/ 517078 w 1077121"/>
                <a:gd name="connsiteY374" fmla="*/ 83138 h 1116663"/>
                <a:gd name="connsiteX375" fmla="*/ 540454 w 1077121"/>
                <a:gd name="connsiteY375" fmla="*/ 84055 h 1116663"/>
                <a:gd name="connsiteX376" fmla="*/ 522562 w 1077121"/>
                <a:gd name="connsiteY376" fmla="*/ 72674 h 1116663"/>
                <a:gd name="connsiteX377" fmla="*/ 579083 w 1077121"/>
                <a:gd name="connsiteY377" fmla="*/ 74931 h 1116663"/>
                <a:gd name="connsiteX378" fmla="*/ 572723 w 1077121"/>
                <a:gd name="connsiteY378" fmla="*/ 74411 h 1116663"/>
                <a:gd name="connsiteX379" fmla="*/ 558715 w 1077121"/>
                <a:gd name="connsiteY379" fmla="*/ 73617 h 1116663"/>
                <a:gd name="connsiteX380" fmla="*/ 538307 w 1077121"/>
                <a:gd name="connsiteY380" fmla="*/ 74070 h 1116663"/>
                <a:gd name="connsiteX381" fmla="*/ 562449 w 1077121"/>
                <a:gd name="connsiteY381" fmla="*/ 81155 h 1116663"/>
                <a:gd name="connsiteX382" fmla="*/ 513412 w 1077121"/>
                <a:gd name="connsiteY382" fmla="*/ 89650 h 1116663"/>
                <a:gd name="connsiteX383" fmla="*/ 516162 w 1077121"/>
                <a:gd name="connsiteY383" fmla="*/ 90059 h 1116663"/>
                <a:gd name="connsiteX384" fmla="*/ 486903 w 1077121"/>
                <a:gd name="connsiteY384" fmla="*/ 92685 h 1116663"/>
                <a:gd name="connsiteX385" fmla="*/ 456947 w 1077121"/>
                <a:gd name="connsiteY385" fmla="*/ 93725 h 1116663"/>
                <a:gd name="connsiteX386" fmla="*/ 479831 w 1077121"/>
                <a:gd name="connsiteY386" fmla="*/ 74684 h 1116663"/>
                <a:gd name="connsiteX387" fmla="*/ 437208 w 1077121"/>
                <a:gd name="connsiteY387" fmla="*/ 80101 h 1116663"/>
                <a:gd name="connsiteX388" fmla="*/ 413913 w 1077121"/>
                <a:gd name="connsiteY388" fmla="*/ 83001 h 1116663"/>
                <a:gd name="connsiteX389" fmla="*/ 390524 w 1077121"/>
                <a:gd name="connsiteY389" fmla="*/ 88241 h 1116663"/>
                <a:gd name="connsiteX390" fmla="*/ 367433 w 1077121"/>
                <a:gd name="connsiteY390" fmla="*/ 95025 h 1116663"/>
                <a:gd name="connsiteX391" fmla="*/ 346218 w 1077121"/>
                <a:gd name="connsiteY391" fmla="*/ 105352 h 1116663"/>
                <a:gd name="connsiteX392" fmla="*/ 327370 w 1077121"/>
                <a:gd name="connsiteY392" fmla="*/ 118114 h 1116663"/>
                <a:gd name="connsiteX393" fmla="*/ 312830 w 1077121"/>
                <a:gd name="connsiteY393" fmla="*/ 135048 h 1116663"/>
                <a:gd name="connsiteX394" fmla="*/ 329408 w 1077121"/>
                <a:gd name="connsiteY394" fmla="*/ 132052 h 1116663"/>
                <a:gd name="connsiteX395" fmla="*/ 346013 w 1077121"/>
                <a:gd name="connsiteY395" fmla="*/ 129946 h 1116663"/>
                <a:gd name="connsiteX396" fmla="*/ 315756 w 1077121"/>
                <a:gd name="connsiteY396" fmla="*/ 145060 h 1116663"/>
                <a:gd name="connsiteX397" fmla="*/ 305784 w 1077121"/>
                <a:gd name="connsiteY397" fmla="*/ 162145 h 1116663"/>
                <a:gd name="connsiteX398" fmla="*/ 330200 w 1077121"/>
                <a:gd name="connsiteY398" fmla="*/ 157057 h 1116663"/>
                <a:gd name="connsiteX399" fmla="*/ 330515 w 1077121"/>
                <a:gd name="connsiteY399" fmla="*/ 155047 h 1116663"/>
                <a:gd name="connsiteX400" fmla="*/ 338039 w 1077121"/>
                <a:gd name="connsiteY400" fmla="*/ 156743 h 1116663"/>
                <a:gd name="connsiteX401" fmla="*/ 306906 w 1077121"/>
                <a:gd name="connsiteY401" fmla="*/ 162994 h 1116663"/>
                <a:gd name="connsiteX402" fmla="*/ 276813 w 1077121"/>
                <a:gd name="connsiteY402" fmla="*/ 175633 h 1116663"/>
                <a:gd name="connsiteX403" fmla="*/ 275322 w 1077121"/>
                <a:gd name="connsiteY403" fmla="*/ 191911 h 1116663"/>
                <a:gd name="connsiteX404" fmla="*/ 267895 w 1077121"/>
                <a:gd name="connsiteY404" fmla="*/ 181077 h 1116663"/>
                <a:gd name="connsiteX405" fmla="*/ 241837 w 1077121"/>
                <a:gd name="connsiteY405" fmla="*/ 202456 h 1116663"/>
                <a:gd name="connsiteX406" fmla="*/ 267621 w 1077121"/>
                <a:gd name="connsiteY406" fmla="*/ 199638 h 1116663"/>
                <a:gd name="connsiteX407" fmla="*/ 243574 w 1077121"/>
                <a:gd name="connsiteY407" fmla="*/ 212948 h 1116663"/>
                <a:gd name="connsiteX408" fmla="*/ 234588 w 1077121"/>
                <a:gd name="connsiteY408" fmla="*/ 217941 h 1116663"/>
                <a:gd name="connsiteX409" fmla="*/ 227310 w 1077121"/>
                <a:gd name="connsiteY409" fmla="*/ 222974 h 1116663"/>
                <a:gd name="connsiteX410" fmla="*/ 220157 w 1077121"/>
                <a:gd name="connsiteY410" fmla="*/ 227926 h 1116663"/>
                <a:gd name="connsiteX411" fmla="*/ 222797 w 1077121"/>
                <a:gd name="connsiteY411" fmla="*/ 228418 h 1116663"/>
                <a:gd name="connsiteX412" fmla="*/ 208338 w 1077121"/>
                <a:gd name="connsiteY412" fmla="*/ 239936 h 1116663"/>
                <a:gd name="connsiteX413" fmla="*/ 223220 w 1077121"/>
                <a:gd name="connsiteY413" fmla="*/ 232590 h 1116663"/>
                <a:gd name="connsiteX414" fmla="*/ 194810 w 1077121"/>
                <a:gd name="connsiteY414" fmla="*/ 259168 h 1116663"/>
                <a:gd name="connsiteX415" fmla="*/ 181231 w 1077121"/>
                <a:gd name="connsiteY415" fmla="*/ 271283 h 1116663"/>
                <a:gd name="connsiteX416" fmla="*/ 176235 w 1077121"/>
                <a:gd name="connsiteY416" fmla="*/ 289436 h 1116663"/>
                <a:gd name="connsiteX417" fmla="*/ 179341 w 1077121"/>
                <a:gd name="connsiteY417" fmla="*/ 286971 h 1116663"/>
                <a:gd name="connsiteX418" fmla="*/ 182786 w 1077121"/>
                <a:gd name="connsiteY418" fmla="*/ 284582 h 1116663"/>
                <a:gd name="connsiteX419" fmla="*/ 176235 w 1077121"/>
                <a:gd name="connsiteY419" fmla="*/ 290259 h 1116663"/>
                <a:gd name="connsiteX420" fmla="*/ 176123 w 1077121"/>
                <a:gd name="connsiteY420" fmla="*/ 289603 h 1116663"/>
                <a:gd name="connsiteX421" fmla="*/ 163281 w 1077121"/>
                <a:gd name="connsiteY421" fmla="*/ 300107 h 1116663"/>
                <a:gd name="connsiteX422" fmla="*/ 167221 w 1077121"/>
                <a:gd name="connsiteY422" fmla="*/ 304102 h 1116663"/>
                <a:gd name="connsiteX423" fmla="*/ 153966 w 1077121"/>
                <a:gd name="connsiteY423" fmla="*/ 314211 h 1116663"/>
                <a:gd name="connsiteX424" fmla="*/ 146853 w 1077121"/>
                <a:gd name="connsiteY424" fmla="*/ 326124 h 1116663"/>
                <a:gd name="connsiteX425" fmla="*/ 150383 w 1077121"/>
                <a:gd name="connsiteY425" fmla="*/ 330720 h 1116663"/>
                <a:gd name="connsiteX426" fmla="*/ 160039 w 1077121"/>
                <a:gd name="connsiteY426" fmla="*/ 337436 h 1116663"/>
                <a:gd name="connsiteX427" fmla="*/ 160559 w 1077121"/>
                <a:gd name="connsiteY427" fmla="*/ 336109 h 1116663"/>
                <a:gd name="connsiteX428" fmla="*/ 165059 w 1077121"/>
                <a:gd name="connsiteY428" fmla="*/ 348597 h 1116663"/>
                <a:gd name="connsiteX429" fmla="*/ 154936 w 1077121"/>
                <a:gd name="connsiteY429" fmla="*/ 360087 h 1116663"/>
                <a:gd name="connsiteX430" fmla="*/ 147880 w 1077121"/>
                <a:gd name="connsiteY430" fmla="*/ 368118 h 1116663"/>
                <a:gd name="connsiteX431" fmla="*/ 144897 w 1077121"/>
                <a:gd name="connsiteY431" fmla="*/ 371906 h 1116663"/>
                <a:gd name="connsiteX432" fmla="*/ 145226 w 1077121"/>
                <a:gd name="connsiteY432" fmla="*/ 371892 h 1116663"/>
                <a:gd name="connsiteX433" fmla="*/ 121097 w 1077121"/>
                <a:gd name="connsiteY433" fmla="*/ 397486 h 1116663"/>
                <a:gd name="connsiteX434" fmla="*/ 94272 w 1077121"/>
                <a:gd name="connsiteY434" fmla="*/ 414433 h 1116663"/>
                <a:gd name="connsiteX435" fmla="*/ 95244 w 1077121"/>
                <a:gd name="connsiteY435" fmla="*/ 425386 h 1116663"/>
                <a:gd name="connsiteX436" fmla="*/ 99475 w 1077121"/>
                <a:gd name="connsiteY436" fmla="*/ 427626 h 1116663"/>
                <a:gd name="connsiteX437" fmla="*/ 99990 w 1077121"/>
                <a:gd name="connsiteY437" fmla="*/ 426264 h 1116663"/>
                <a:gd name="connsiteX438" fmla="*/ 99676 w 1077121"/>
                <a:gd name="connsiteY438" fmla="*/ 427619 h 1116663"/>
                <a:gd name="connsiteX439" fmla="*/ 99529 w 1077121"/>
                <a:gd name="connsiteY439" fmla="*/ 427655 h 1116663"/>
                <a:gd name="connsiteX440" fmla="*/ 99539 w 1077121"/>
                <a:gd name="connsiteY440" fmla="*/ 427660 h 1116663"/>
                <a:gd name="connsiteX441" fmla="*/ 103807 w 1077121"/>
                <a:gd name="connsiteY441" fmla="*/ 439643 h 1116663"/>
                <a:gd name="connsiteX442" fmla="*/ 107609 w 1077121"/>
                <a:gd name="connsiteY442" fmla="*/ 444334 h 1116663"/>
                <a:gd name="connsiteX443" fmla="*/ 105174 w 1077121"/>
                <a:gd name="connsiteY443" fmla="*/ 461378 h 1116663"/>
                <a:gd name="connsiteX444" fmla="*/ 111083 w 1077121"/>
                <a:gd name="connsiteY444" fmla="*/ 452555 h 1116663"/>
                <a:gd name="connsiteX445" fmla="*/ 105762 w 1077121"/>
                <a:gd name="connsiteY445" fmla="*/ 466835 h 1116663"/>
                <a:gd name="connsiteX446" fmla="*/ 113177 w 1077121"/>
                <a:gd name="connsiteY446" fmla="*/ 470940 h 1116663"/>
                <a:gd name="connsiteX447" fmla="*/ 105243 w 1077121"/>
                <a:gd name="connsiteY447" fmla="*/ 493358 h 1116663"/>
                <a:gd name="connsiteX448" fmla="*/ 120125 w 1077121"/>
                <a:gd name="connsiteY448" fmla="*/ 482553 h 1116663"/>
                <a:gd name="connsiteX449" fmla="*/ 111001 w 1077121"/>
                <a:gd name="connsiteY449" fmla="*/ 510088 h 1116663"/>
                <a:gd name="connsiteX450" fmla="*/ 119852 w 1077121"/>
                <a:gd name="connsiteY450" fmla="*/ 501238 h 1116663"/>
                <a:gd name="connsiteX451" fmla="*/ 107800 w 1077121"/>
                <a:gd name="connsiteY451" fmla="*/ 531576 h 1116663"/>
                <a:gd name="connsiteX452" fmla="*/ 101222 w 1077121"/>
                <a:gd name="connsiteY452" fmla="*/ 503986 h 1116663"/>
                <a:gd name="connsiteX453" fmla="*/ 72634 w 1077121"/>
                <a:gd name="connsiteY453" fmla="*/ 538949 h 1116663"/>
                <a:gd name="connsiteX454" fmla="*/ 72058 w 1077121"/>
                <a:gd name="connsiteY454" fmla="*/ 595032 h 1116663"/>
                <a:gd name="connsiteX455" fmla="*/ 67121 w 1077121"/>
                <a:gd name="connsiteY455" fmla="*/ 646914 h 1116663"/>
                <a:gd name="connsiteX456" fmla="*/ 87816 w 1077121"/>
                <a:gd name="connsiteY456" fmla="*/ 652564 h 1116663"/>
                <a:gd name="connsiteX457" fmla="*/ 89075 w 1077121"/>
                <a:gd name="connsiteY457" fmla="*/ 625712 h 1116663"/>
                <a:gd name="connsiteX458" fmla="*/ 99046 w 1077121"/>
                <a:gd name="connsiteY458" fmla="*/ 606727 h 1116663"/>
                <a:gd name="connsiteX459" fmla="*/ 97405 w 1077121"/>
                <a:gd name="connsiteY459" fmla="*/ 587276 h 1116663"/>
                <a:gd name="connsiteX460" fmla="*/ 87734 w 1077121"/>
                <a:gd name="connsiteY460" fmla="*/ 581435 h 1116663"/>
                <a:gd name="connsiteX461" fmla="*/ 82797 w 1077121"/>
                <a:gd name="connsiteY461" fmla="*/ 551657 h 1116663"/>
                <a:gd name="connsiteX462" fmla="*/ 89964 w 1077121"/>
                <a:gd name="connsiteY462" fmla="*/ 581039 h 1116663"/>
                <a:gd name="connsiteX463" fmla="*/ 108622 w 1077121"/>
                <a:gd name="connsiteY463" fmla="*/ 556061 h 1116663"/>
                <a:gd name="connsiteX464" fmla="*/ 112643 w 1077121"/>
                <a:gd name="connsiteY464" fmla="*/ 597822 h 1116663"/>
                <a:gd name="connsiteX465" fmla="*/ 121836 w 1077121"/>
                <a:gd name="connsiteY465" fmla="*/ 631322 h 1116663"/>
                <a:gd name="connsiteX466" fmla="*/ 122326 w 1077121"/>
                <a:gd name="connsiteY466" fmla="*/ 630090 h 1116663"/>
                <a:gd name="connsiteX467" fmla="*/ 121971 w 1077121"/>
                <a:gd name="connsiteY467" fmla="*/ 632893 h 1116663"/>
                <a:gd name="connsiteX468" fmla="*/ 121821 w 1077121"/>
                <a:gd name="connsiteY468" fmla="*/ 631654 h 1116663"/>
                <a:gd name="connsiteX469" fmla="*/ 118578 w 1077121"/>
                <a:gd name="connsiteY469" fmla="*/ 650103 h 1116663"/>
                <a:gd name="connsiteX470" fmla="*/ 121684 w 1077121"/>
                <a:gd name="connsiteY470" fmla="*/ 668594 h 1116663"/>
                <a:gd name="connsiteX471" fmla="*/ 121665 w 1077121"/>
                <a:gd name="connsiteY471" fmla="*/ 668629 h 1116663"/>
                <a:gd name="connsiteX472" fmla="*/ 118034 w 1077121"/>
                <a:gd name="connsiteY472" fmla="*/ 675145 h 1116663"/>
                <a:gd name="connsiteX473" fmla="*/ 116200 w 1077121"/>
                <a:gd name="connsiteY473" fmla="*/ 688333 h 1116663"/>
                <a:gd name="connsiteX474" fmla="*/ 103916 w 1077121"/>
                <a:gd name="connsiteY474" fmla="*/ 702052 h 1116663"/>
                <a:gd name="connsiteX475" fmla="*/ 118169 w 1077121"/>
                <a:gd name="connsiteY475" fmla="*/ 721600 h 1116663"/>
                <a:gd name="connsiteX476" fmla="*/ 124036 w 1077121"/>
                <a:gd name="connsiteY476" fmla="*/ 743486 h 1116663"/>
                <a:gd name="connsiteX477" fmla="*/ 144446 w 1077121"/>
                <a:gd name="connsiteY477" fmla="*/ 741132 h 1116663"/>
                <a:gd name="connsiteX478" fmla="*/ 134543 w 1077121"/>
                <a:gd name="connsiteY478" fmla="*/ 718672 h 1116663"/>
                <a:gd name="connsiteX479" fmla="*/ 138249 w 1077121"/>
                <a:gd name="connsiteY479" fmla="*/ 687799 h 1116663"/>
                <a:gd name="connsiteX480" fmla="*/ 147920 w 1077121"/>
                <a:gd name="connsiteY480" fmla="*/ 704733 h 1116663"/>
                <a:gd name="connsiteX481" fmla="*/ 154458 w 1077121"/>
                <a:gd name="connsiteY481" fmla="*/ 716238 h 1116663"/>
                <a:gd name="connsiteX482" fmla="*/ 157878 w 1077121"/>
                <a:gd name="connsiteY482" fmla="*/ 721229 h 1116663"/>
                <a:gd name="connsiteX483" fmla="*/ 150834 w 1077121"/>
                <a:gd name="connsiteY483" fmla="*/ 734881 h 1116663"/>
                <a:gd name="connsiteX484" fmla="*/ 162200 w 1077121"/>
                <a:gd name="connsiteY484" fmla="*/ 735209 h 1116663"/>
                <a:gd name="connsiteX485" fmla="*/ 160724 w 1077121"/>
                <a:gd name="connsiteY485" fmla="*/ 750831 h 1116663"/>
                <a:gd name="connsiteX486" fmla="*/ 167057 w 1077121"/>
                <a:gd name="connsiteY486" fmla="*/ 760734 h 1116663"/>
                <a:gd name="connsiteX487" fmla="*/ 176495 w 1077121"/>
                <a:gd name="connsiteY487" fmla="*/ 770856 h 1116663"/>
                <a:gd name="connsiteX488" fmla="*/ 193593 w 1077121"/>
                <a:gd name="connsiteY488" fmla="*/ 792550 h 1116663"/>
                <a:gd name="connsiteX489" fmla="*/ 197779 w 1077121"/>
                <a:gd name="connsiteY489" fmla="*/ 815311 h 1116663"/>
                <a:gd name="connsiteX490" fmla="*/ 186234 w 1077121"/>
                <a:gd name="connsiteY490" fmla="*/ 788651 h 1116663"/>
                <a:gd name="connsiteX491" fmla="*/ 160259 w 1077121"/>
                <a:gd name="connsiteY491" fmla="*/ 798104 h 1116663"/>
                <a:gd name="connsiteX492" fmla="*/ 165770 w 1077121"/>
                <a:gd name="connsiteY492" fmla="*/ 812166 h 1116663"/>
                <a:gd name="connsiteX493" fmla="*/ 174771 w 1077121"/>
                <a:gd name="connsiteY493" fmla="*/ 825666 h 1116663"/>
                <a:gd name="connsiteX494" fmla="*/ 196534 w 1077121"/>
                <a:gd name="connsiteY494" fmla="*/ 853009 h 1116663"/>
                <a:gd name="connsiteX495" fmla="*/ 219719 w 1077121"/>
                <a:gd name="connsiteY495" fmla="*/ 879997 h 1116663"/>
                <a:gd name="connsiteX496" fmla="*/ 238226 w 1077121"/>
                <a:gd name="connsiteY496" fmla="*/ 908572 h 1116663"/>
                <a:gd name="connsiteX497" fmla="*/ 228166 w 1077121"/>
                <a:gd name="connsiteY497" fmla="*/ 884589 h 1116663"/>
                <a:gd name="connsiteX498" fmla="*/ 228365 w 1077121"/>
                <a:gd name="connsiteY498" fmla="*/ 883400 h 1116663"/>
                <a:gd name="connsiteX499" fmla="*/ 237829 w 1077121"/>
                <a:gd name="connsiteY499" fmla="*/ 897902 h 1116663"/>
                <a:gd name="connsiteX500" fmla="*/ 239827 w 1077121"/>
                <a:gd name="connsiteY500" fmla="*/ 897602 h 1116663"/>
                <a:gd name="connsiteX501" fmla="*/ 230279 w 1077121"/>
                <a:gd name="connsiteY501" fmla="*/ 882869 h 1116663"/>
                <a:gd name="connsiteX502" fmla="*/ 228433 w 1077121"/>
                <a:gd name="connsiteY502" fmla="*/ 882998 h 1116663"/>
                <a:gd name="connsiteX503" fmla="*/ 229308 w 1077121"/>
                <a:gd name="connsiteY503" fmla="*/ 877781 h 1116663"/>
                <a:gd name="connsiteX504" fmla="*/ 259948 w 1077121"/>
                <a:gd name="connsiteY504" fmla="*/ 915657 h 1116663"/>
                <a:gd name="connsiteX505" fmla="*/ 274884 w 1077121"/>
                <a:gd name="connsiteY505" fmla="*/ 939212 h 1116663"/>
                <a:gd name="connsiteX506" fmla="*/ 291942 w 1077121"/>
                <a:gd name="connsiteY506" fmla="*/ 961754 h 1116663"/>
                <a:gd name="connsiteX507" fmla="*/ 293665 w 1077121"/>
                <a:gd name="connsiteY507" fmla="*/ 947501 h 1116663"/>
                <a:gd name="connsiteX508" fmla="*/ 330844 w 1077121"/>
                <a:gd name="connsiteY508" fmla="*/ 969659 h 1116663"/>
                <a:gd name="connsiteX509" fmla="*/ 329393 w 1077121"/>
                <a:gd name="connsiteY509" fmla="*/ 975925 h 1116663"/>
                <a:gd name="connsiteX510" fmla="*/ 353537 w 1077121"/>
                <a:gd name="connsiteY510" fmla="*/ 971904 h 1116663"/>
                <a:gd name="connsiteX511" fmla="*/ 405296 w 1077121"/>
                <a:gd name="connsiteY511" fmla="*/ 990629 h 1116663"/>
                <a:gd name="connsiteX512" fmla="*/ 404079 w 1077121"/>
                <a:gd name="connsiteY512" fmla="*/ 985254 h 1116663"/>
                <a:gd name="connsiteX513" fmla="*/ 426799 w 1077121"/>
                <a:gd name="connsiteY513" fmla="*/ 995117 h 1116663"/>
                <a:gd name="connsiteX514" fmla="*/ 453568 w 1077121"/>
                <a:gd name="connsiteY514" fmla="*/ 997783 h 1116663"/>
                <a:gd name="connsiteX515" fmla="*/ 467233 w 1077121"/>
                <a:gd name="connsiteY515" fmla="*/ 998180 h 1116663"/>
                <a:gd name="connsiteX516" fmla="*/ 480898 w 1077121"/>
                <a:gd name="connsiteY516" fmla="*/ 997305 h 1116663"/>
                <a:gd name="connsiteX517" fmla="*/ 506600 w 1077121"/>
                <a:gd name="connsiteY517" fmla="*/ 996976 h 1116663"/>
                <a:gd name="connsiteX518" fmla="*/ 480707 w 1077121"/>
                <a:gd name="connsiteY518" fmla="*/ 1005758 h 1116663"/>
                <a:gd name="connsiteX519" fmla="*/ 501251 w 1077121"/>
                <a:gd name="connsiteY519" fmla="*/ 1010668 h 1116663"/>
                <a:gd name="connsiteX520" fmla="*/ 515477 w 1077121"/>
                <a:gd name="connsiteY520" fmla="*/ 1013910 h 1116663"/>
                <a:gd name="connsiteX521" fmla="*/ 522030 w 1077121"/>
                <a:gd name="connsiteY521" fmla="*/ 1014772 h 1116663"/>
                <a:gd name="connsiteX522" fmla="*/ 532178 w 1077121"/>
                <a:gd name="connsiteY522" fmla="*/ 1004335 h 1116663"/>
                <a:gd name="connsiteX523" fmla="*/ 516954 w 1077121"/>
                <a:gd name="connsiteY523" fmla="*/ 1005280 h 1116663"/>
                <a:gd name="connsiteX524" fmla="*/ 522891 w 1077121"/>
                <a:gd name="connsiteY524" fmla="*/ 999316 h 1116663"/>
                <a:gd name="connsiteX525" fmla="*/ 518281 w 1077121"/>
                <a:gd name="connsiteY525" fmla="*/ 1029312 h 1116663"/>
                <a:gd name="connsiteX526" fmla="*/ 561971 w 1077121"/>
                <a:gd name="connsiteY526" fmla="*/ 1038915 h 1116663"/>
                <a:gd name="connsiteX527" fmla="*/ 552806 w 1077121"/>
                <a:gd name="connsiteY527" fmla="*/ 1012967 h 1116663"/>
                <a:gd name="connsiteX528" fmla="*/ 585798 w 1077121"/>
                <a:gd name="connsiteY528" fmla="*/ 1012596 h 1116663"/>
                <a:gd name="connsiteX529" fmla="*/ 621719 w 1077121"/>
                <a:gd name="connsiteY529" fmla="*/ 1023457 h 1116663"/>
                <a:gd name="connsiteX530" fmla="*/ 641156 w 1077121"/>
                <a:gd name="connsiteY530" fmla="*/ 1007686 h 1116663"/>
                <a:gd name="connsiteX531" fmla="*/ 666981 w 1077121"/>
                <a:gd name="connsiteY531" fmla="*/ 999725 h 1116663"/>
                <a:gd name="connsiteX532" fmla="*/ 696172 w 1077121"/>
                <a:gd name="connsiteY532" fmla="*/ 981164 h 1116663"/>
                <a:gd name="connsiteX533" fmla="*/ 712367 w 1077121"/>
                <a:gd name="connsiteY533" fmla="*/ 981807 h 1116663"/>
                <a:gd name="connsiteX534" fmla="*/ 705419 w 1077121"/>
                <a:gd name="connsiteY534" fmla="*/ 978661 h 1116663"/>
                <a:gd name="connsiteX535" fmla="*/ 732474 w 1077121"/>
                <a:gd name="connsiteY535" fmla="*/ 974474 h 1116663"/>
                <a:gd name="connsiteX536" fmla="*/ 753471 w 1077121"/>
                <a:gd name="connsiteY536" fmla="*/ 975350 h 1116663"/>
                <a:gd name="connsiteX537" fmla="*/ 741680 w 1077121"/>
                <a:gd name="connsiteY537" fmla="*/ 969975 h 1116663"/>
                <a:gd name="connsiteX538" fmla="*/ 790281 w 1077121"/>
                <a:gd name="connsiteY538" fmla="*/ 956501 h 1116663"/>
                <a:gd name="connsiteX539" fmla="*/ 813534 w 1077121"/>
                <a:gd name="connsiteY539" fmla="*/ 949675 h 1116663"/>
                <a:gd name="connsiteX540" fmla="*/ 834461 w 1077121"/>
                <a:gd name="connsiteY540" fmla="*/ 932864 h 1116663"/>
                <a:gd name="connsiteX541" fmla="*/ 826679 w 1077121"/>
                <a:gd name="connsiteY541" fmla="*/ 933946 h 1116663"/>
                <a:gd name="connsiteX542" fmla="*/ 843052 w 1077121"/>
                <a:gd name="connsiteY542" fmla="*/ 925370 h 1116663"/>
                <a:gd name="connsiteX543" fmla="*/ 836350 w 1077121"/>
                <a:gd name="connsiteY543" fmla="*/ 940183 h 1116663"/>
                <a:gd name="connsiteX544" fmla="*/ 871298 w 1077121"/>
                <a:gd name="connsiteY544" fmla="*/ 920007 h 1116663"/>
                <a:gd name="connsiteX545" fmla="*/ 901556 w 1077121"/>
                <a:gd name="connsiteY545" fmla="*/ 880448 h 1116663"/>
                <a:gd name="connsiteX546" fmla="*/ 883130 w 1077121"/>
                <a:gd name="connsiteY546" fmla="*/ 882089 h 1116663"/>
                <a:gd name="connsiteX547" fmla="*/ 905714 w 1077121"/>
                <a:gd name="connsiteY547" fmla="*/ 875798 h 1116663"/>
                <a:gd name="connsiteX548" fmla="*/ 923264 w 1077121"/>
                <a:gd name="connsiteY548" fmla="*/ 859616 h 1116663"/>
                <a:gd name="connsiteX549" fmla="*/ 897603 w 1077121"/>
                <a:gd name="connsiteY549" fmla="*/ 861476 h 1116663"/>
                <a:gd name="connsiteX550" fmla="*/ 920021 w 1077121"/>
                <a:gd name="connsiteY550" fmla="*/ 837402 h 1116663"/>
                <a:gd name="connsiteX551" fmla="*/ 918107 w 1077121"/>
                <a:gd name="connsiteY551" fmla="*/ 827662 h 1116663"/>
                <a:gd name="connsiteX552" fmla="*/ 940060 w 1077121"/>
                <a:gd name="connsiteY552" fmla="*/ 798062 h 1116663"/>
                <a:gd name="connsiteX553" fmla="*/ 934754 w 1077121"/>
                <a:gd name="connsiteY553" fmla="*/ 797762 h 1116663"/>
                <a:gd name="connsiteX554" fmla="*/ 957200 w 1077121"/>
                <a:gd name="connsiteY554" fmla="*/ 780199 h 1116663"/>
                <a:gd name="connsiteX555" fmla="*/ 965927 w 1077121"/>
                <a:gd name="connsiteY555" fmla="*/ 748997 h 1116663"/>
                <a:gd name="connsiteX556" fmla="*/ 957967 w 1077121"/>
                <a:gd name="connsiteY556" fmla="*/ 749599 h 1116663"/>
                <a:gd name="connsiteX557" fmla="*/ 971549 w 1077121"/>
                <a:gd name="connsiteY557" fmla="*/ 734142 h 1116663"/>
                <a:gd name="connsiteX558" fmla="*/ 977637 w 1077121"/>
                <a:gd name="connsiteY558" fmla="*/ 708961 h 1116663"/>
                <a:gd name="connsiteX559" fmla="*/ 966610 w 1077121"/>
                <a:gd name="connsiteY559" fmla="*/ 714664 h 1116663"/>
                <a:gd name="connsiteX560" fmla="*/ 976350 w 1077121"/>
                <a:gd name="connsiteY560" fmla="*/ 688620 h 1116663"/>
                <a:gd name="connsiteX561" fmla="*/ 981247 w 1077121"/>
                <a:gd name="connsiteY561" fmla="*/ 674955 h 1116663"/>
                <a:gd name="connsiteX562" fmla="*/ 989399 w 1077121"/>
                <a:gd name="connsiteY562" fmla="*/ 665312 h 1116663"/>
                <a:gd name="connsiteX563" fmla="*/ 976050 w 1077121"/>
                <a:gd name="connsiteY563" fmla="*/ 651442 h 1116663"/>
                <a:gd name="connsiteX564" fmla="*/ 985297 w 1077121"/>
                <a:gd name="connsiteY564" fmla="*/ 623319 h 1116663"/>
                <a:gd name="connsiteX565" fmla="*/ 979538 w 1077121"/>
                <a:gd name="connsiteY565" fmla="*/ 631361 h 1116663"/>
                <a:gd name="connsiteX566" fmla="*/ 983312 w 1077121"/>
                <a:gd name="connsiteY566" fmla="*/ 632101 h 1116663"/>
                <a:gd name="connsiteX567" fmla="*/ 975365 w 1077121"/>
                <a:gd name="connsiteY567" fmla="*/ 638365 h 1116663"/>
                <a:gd name="connsiteX568" fmla="*/ 978648 w 1077121"/>
                <a:gd name="connsiteY568" fmla="*/ 622758 h 1116663"/>
                <a:gd name="connsiteX569" fmla="*/ 982997 w 1077121"/>
                <a:gd name="connsiteY569" fmla="*/ 606385 h 1116663"/>
                <a:gd name="connsiteX570" fmla="*/ 969497 w 1077121"/>
                <a:gd name="connsiteY570" fmla="*/ 613388 h 1116663"/>
                <a:gd name="connsiteX571" fmla="*/ 973396 w 1077121"/>
                <a:gd name="connsiteY571" fmla="*/ 603157 h 1116663"/>
                <a:gd name="connsiteX572" fmla="*/ 981234 w 1077121"/>
                <a:gd name="connsiteY572" fmla="*/ 580135 h 1116663"/>
                <a:gd name="connsiteX573" fmla="*/ 990466 w 1077121"/>
                <a:gd name="connsiteY573" fmla="*/ 545351 h 1116663"/>
                <a:gd name="connsiteX574" fmla="*/ 1007442 w 1077121"/>
                <a:gd name="connsiteY574" fmla="*/ 546391 h 1116663"/>
                <a:gd name="connsiteX575" fmla="*/ 1008659 w 1077121"/>
                <a:gd name="connsiteY575" fmla="*/ 571545 h 1116663"/>
                <a:gd name="connsiteX576" fmla="*/ 1024431 w 1077121"/>
                <a:gd name="connsiteY576" fmla="*/ 547265 h 1116663"/>
                <a:gd name="connsiteX577" fmla="*/ 1024444 w 1077121"/>
                <a:gd name="connsiteY577" fmla="*/ 565226 h 1116663"/>
                <a:gd name="connsiteX578" fmla="*/ 1027427 w 1077121"/>
                <a:gd name="connsiteY578" fmla="*/ 564132 h 1116663"/>
                <a:gd name="connsiteX579" fmla="*/ 1026236 w 1077121"/>
                <a:gd name="connsiteY579" fmla="*/ 577701 h 1116663"/>
                <a:gd name="connsiteX580" fmla="*/ 1042062 w 1077121"/>
                <a:gd name="connsiteY580" fmla="*/ 578741 h 1116663"/>
                <a:gd name="connsiteX581" fmla="*/ 1055658 w 1077121"/>
                <a:gd name="connsiteY581" fmla="*/ 577454 h 1116663"/>
                <a:gd name="connsiteX582" fmla="*/ 1040393 w 1077121"/>
                <a:gd name="connsiteY582" fmla="*/ 604155 h 1116663"/>
                <a:gd name="connsiteX583" fmla="*/ 1044962 w 1077121"/>
                <a:gd name="connsiteY583" fmla="*/ 626615 h 1116663"/>
                <a:gd name="connsiteX584" fmla="*/ 1058243 w 1077121"/>
                <a:gd name="connsiteY584" fmla="*/ 599751 h 1116663"/>
                <a:gd name="connsiteX585" fmla="*/ 1071827 w 1077121"/>
                <a:gd name="connsiteY585" fmla="*/ 630131 h 1116663"/>
                <a:gd name="connsiteX586" fmla="*/ 1070773 w 1077121"/>
                <a:gd name="connsiteY586" fmla="*/ 678990 h 1116663"/>
                <a:gd name="connsiteX587" fmla="*/ 1075930 w 1077121"/>
                <a:gd name="connsiteY587" fmla="*/ 716592 h 1116663"/>
                <a:gd name="connsiteX588" fmla="*/ 1055768 w 1077121"/>
                <a:gd name="connsiteY588" fmla="*/ 720149 h 1116663"/>
                <a:gd name="connsiteX589" fmla="*/ 1055973 w 1077121"/>
                <a:gd name="connsiteY589" fmla="*/ 747083 h 1116663"/>
                <a:gd name="connsiteX590" fmla="*/ 1047848 w 1077121"/>
                <a:gd name="connsiteY590" fmla="*/ 749093 h 1116663"/>
                <a:gd name="connsiteX591" fmla="*/ 1039477 w 1077121"/>
                <a:gd name="connsiteY591" fmla="*/ 750858 h 1116663"/>
                <a:gd name="connsiteX592" fmla="*/ 1040011 w 1077121"/>
                <a:gd name="connsiteY592" fmla="*/ 767929 h 1116663"/>
                <a:gd name="connsiteX593" fmla="*/ 1059735 w 1077121"/>
                <a:gd name="connsiteY593" fmla="*/ 764153 h 1116663"/>
                <a:gd name="connsiteX594" fmla="*/ 1040995 w 1077121"/>
                <a:gd name="connsiteY594" fmla="*/ 796544 h 1116663"/>
                <a:gd name="connsiteX595" fmla="*/ 1050858 w 1077121"/>
                <a:gd name="connsiteY595" fmla="*/ 790238 h 1116663"/>
                <a:gd name="connsiteX596" fmla="*/ 1029410 w 1077121"/>
                <a:gd name="connsiteY596" fmla="*/ 825419 h 1116663"/>
                <a:gd name="connsiteX597" fmla="*/ 1015457 w 1077121"/>
                <a:gd name="connsiteY597" fmla="*/ 853679 h 1116663"/>
                <a:gd name="connsiteX598" fmla="*/ 1000630 w 1077121"/>
                <a:gd name="connsiteY598" fmla="*/ 880284 h 1116663"/>
                <a:gd name="connsiteX599" fmla="*/ 977677 w 1077121"/>
                <a:gd name="connsiteY599" fmla="*/ 910309 h 1116663"/>
                <a:gd name="connsiteX600" fmla="*/ 986376 w 1077121"/>
                <a:gd name="connsiteY600" fmla="*/ 910979 h 1116663"/>
                <a:gd name="connsiteX601" fmla="*/ 972369 w 1077121"/>
                <a:gd name="connsiteY601" fmla="*/ 923181 h 1116663"/>
                <a:gd name="connsiteX602" fmla="*/ 978184 w 1077121"/>
                <a:gd name="connsiteY602" fmla="*/ 923632 h 1116663"/>
                <a:gd name="connsiteX603" fmla="*/ 893184 w 1077121"/>
                <a:gd name="connsiteY603" fmla="*/ 991314 h 1116663"/>
                <a:gd name="connsiteX604" fmla="*/ 914537 w 1077121"/>
                <a:gd name="connsiteY604" fmla="*/ 985746 h 1116663"/>
                <a:gd name="connsiteX605" fmla="*/ 880300 w 1077121"/>
                <a:gd name="connsiteY605" fmla="*/ 999123 h 1116663"/>
                <a:gd name="connsiteX606" fmla="*/ 890599 w 1077121"/>
                <a:gd name="connsiteY606" fmla="*/ 1006879 h 1116663"/>
                <a:gd name="connsiteX607" fmla="*/ 875841 w 1077121"/>
                <a:gd name="connsiteY607" fmla="*/ 1010449 h 1116663"/>
                <a:gd name="connsiteX608" fmla="*/ 856745 w 1077121"/>
                <a:gd name="connsiteY608" fmla="*/ 1020640 h 1116663"/>
                <a:gd name="connsiteX609" fmla="*/ 811537 w 1077121"/>
                <a:gd name="connsiteY609" fmla="*/ 1045152 h 1116663"/>
                <a:gd name="connsiteX610" fmla="*/ 815202 w 1077121"/>
                <a:gd name="connsiteY610" fmla="*/ 1051963 h 1116663"/>
                <a:gd name="connsiteX611" fmla="*/ 794890 w 1077121"/>
                <a:gd name="connsiteY611" fmla="*/ 1056738 h 1116663"/>
                <a:gd name="connsiteX612" fmla="*/ 803385 w 1077121"/>
                <a:gd name="connsiteY612" fmla="*/ 1058640 h 1116663"/>
                <a:gd name="connsiteX613" fmla="*/ 738219 w 1077121"/>
                <a:gd name="connsiteY613" fmla="*/ 1077064 h 1116663"/>
                <a:gd name="connsiteX614" fmla="*/ 759750 w 1077121"/>
                <a:gd name="connsiteY614" fmla="*/ 1085641 h 1116663"/>
                <a:gd name="connsiteX615" fmla="*/ 728372 w 1077121"/>
                <a:gd name="connsiteY615" fmla="*/ 1089540 h 1116663"/>
                <a:gd name="connsiteX616" fmla="*/ 696924 w 1077121"/>
                <a:gd name="connsiteY616" fmla="*/ 1090729 h 1116663"/>
                <a:gd name="connsiteX617" fmla="*/ 690617 w 1077121"/>
                <a:gd name="connsiteY617" fmla="*/ 1105967 h 1116663"/>
                <a:gd name="connsiteX618" fmla="*/ 677884 w 1077121"/>
                <a:gd name="connsiteY618" fmla="*/ 1104462 h 1116663"/>
                <a:gd name="connsiteX619" fmla="*/ 665149 w 1077121"/>
                <a:gd name="connsiteY619" fmla="*/ 1101931 h 1116663"/>
                <a:gd name="connsiteX620" fmla="*/ 668117 w 1077121"/>
                <a:gd name="connsiteY620" fmla="*/ 1107732 h 1116663"/>
                <a:gd name="connsiteX621" fmla="*/ 598233 w 1077121"/>
                <a:gd name="connsiteY621" fmla="*/ 1116184 h 1116663"/>
                <a:gd name="connsiteX622" fmla="*/ 564160 w 1077121"/>
                <a:gd name="connsiteY622" fmla="*/ 1113654 h 1116663"/>
                <a:gd name="connsiteX623" fmla="*/ 530935 w 1077121"/>
                <a:gd name="connsiteY623" fmla="*/ 1107294 h 1116663"/>
                <a:gd name="connsiteX624" fmla="*/ 498283 w 1077121"/>
                <a:gd name="connsiteY624" fmla="*/ 1100659 h 1116663"/>
                <a:gd name="connsiteX625" fmla="*/ 465687 w 1077121"/>
                <a:gd name="connsiteY625" fmla="*/ 1093697 h 1116663"/>
                <a:gd name="connsiteX626" fmla="*/ 449040 w 1077121"/>
                <a:gd name="connsiteY626" fmla="*/ 1091317 h 1116663"/>
                <a:gd name="connsiteX627" fmla="*/ 432229 w 1077121"/>
                <a:gd name="connsiteY627" fmla="*/ 1088540 h 1116663"/>
                <a:gd name="connsiteX628" fmla="*/ 396514 w 1077121"/>
                <a:gd name="connsiteY628" fmla="*/ 1086517 h 1116663"/>
                <a:gd name="connsiteX629" fmla="*/ 397513 w 1077121"/>
                <a:gd name="connsiteY629" fmla="*/ 1089156 h 1116663"/>
                <a:gd name="connsiteX630" fmla="*/ 389799 w 1077121"/>
                <a:gd name="connsiteY630" fmla="*/ 1084423 h 1116663"/>
                <a:gd name="connsiteX631" fmla="*/ 373316 w 1077121"/>
                <a:gd name="connsiteY631" fmla="*/ 1073220 h 1116663"/>
                <a:gd name="connsiteX632" fmla="*/ 349952 w 1077121"/>
                <a:gd name="connsiteY632" fmla="*/ 1056998 h 1116663"/>
                <a:gd name="connsiteX633" fmla="*/ 316385 w 1077121"/>
                <a:gd name="connsiteY633" fmla="*/ 1059529 h 1116663"/>
                <a:gd name="connsiteX634" fmla="*/ 283886 w 1077121"/>
                <a:gd name="connsiteY634" fmla="*/ 1029818 h 1116663"/>
                <a:gd name="connsiteX635" fmla="*/ 281136 w 1077121"/>
                <a:gd name="connsiteY635" fmla="*/ 1042567 h 1116663"/>
                <a:gd name="connsiteX636" fmla="*/ 245735 w 1077121"/>
                <a:gd name="connsiteY636" fmla="*/ 1025304 h 1116663"/>
                <a:gd name="connsiteX637" fmla="*/ 216614 w 1077121"/>
                <a:gd name="connsiteY637" fmla="*/ 1001408 h 1116663"/>
                <a:gd name="connsiteX638" fmla="*/ 156578 w 1077121"/>
                <a:gd name="connsiteY638" fmla="*/ 948157 h 1116663"/>
                <a:gd name="connsiteX639" fmla="*/ 206655 w 1077121"/>
                <a:gd name="connsiteY639" fmla="*/ 976677 h 1116663"/>
                <a:gd name="connsiteX640" fmla="*/ 243588 w 1077121"/>
                <a:gd name="connsiteY640" fmla="*/ 997236 h 1116663"/>
                <a:gd name="connsiteX641" fmla="*/ 163774 w 1077121"/>
                <a:gd name="connsiteY641" fmla="*/ 930950 h 1116663"/>
                <a:gd name="connsiteX642" fmla="*/ 169942 w 1077121"/>
                <a:gd name="connsiteY642" fmla="*/ 941237 h 1116663"/>
                <a:gd name="connsiteX643" fmla="*/ 176755 w 1077121"/>
                <a:gd name="connsiteY643" fmla="*/ 951029 h 1116663"/>
                <a:gd name="connsiteX644" fmla="*/ 139576 w 1077121"/>
                <a:gd name="connsiteY644" fmla="*/ 918284 h 1116663"/>
                <a:gd name="connsiteX645" fmla="*/ 112205 w 1077121"/>
                <a:gd name="connsiteY645" fmla="*/ 894319 h 1116663"/>
                <a:gd name="connsiteX646" fmla="*/ 95845 w 1077121"/>
                <a:gd name="connsiteY646" fmla="*/ 851833 h 1116663"/>
                <a:gd name="connsiteX647" fmla="*/ 76928 w 1077121"/>
                <a:gd name="connsiteY647" fmla="*/ 806927 h 1116663"/>
                <a:gd name="connsiteX648" fmla="*/ 73412 w 1077121"/>
                <a:gd name="connsiteY648" fmla="*/ 817692 h 1116663"/>
                <a:gd name="connsiteX649" fmla="*/ 70129 w 1077121"/>
                <a:gd name="connsiteY649" fmla="*/ 828607 h 1116663"/>
                <a:gd name="connsiteX650" fmla="*/ 61485 w 1077121"/>
                <a:gd name="connsiteY650" fmla="*/ 814053 h 1116663"/>
                <a:gd name="connsiteX651" fmla="*/ 53962 w 1077121"/>
                <a:gd name="connsiteY651" fmla="*/ 798869 h 1116663"/>
                <a:gd name="connsiteX652" fmla="*/ 64152 w 1077121"/>
                <a:gd name="connsiteY652" fmla="*/ 793261 h 1116663"/>
                <a:gd name="connsiteX653" fmla="*/ 52511 w 1077121"/>
                <a:gd name="connsiteY653" fmla="*/ 779323 h 1116663"/>
                <a:gd name="connsiteX654" fmla="*/ 50692 w 1077121"/>
                <a:gd name="connsiteY654" fmla="*/ 759789 h 1116663"/>
                <a:gd name="connsiteX655" fmla="*/ 45755 w 1077121"/>
                <a:gd name="connsiteY655" fmla="*/ 739203 h 1116663"/>
                <a:gd name="connsiteX656" fmla="*/ 38053 w 1077121"/>
                <a:gd name="connsiteY656" fmla="*/ 694010 h 1116663"/>
                <a:gd name="connsiteX657" fmla="*/ 31638 w 1077121"/>
                <a:gd name="connsiteY657" fmla="*/ 692163 h 1116663"/>
                <a:gd name="connsiteX658" fmla="*/ 34045 w 1077121"/>
                <a:gd name="connsiteY658" fmla="*/ 684900 h 1116663"/>
                <a:gd name="connsiteX659" fmla="*/ 10888 w 1077121"/>
                <a:gd name="connsiteY659" fmla="*/ 657037 h 1116663"/>
                <a:gd name="connsiteX660" fmla="*/ 17303 w 1077121"/>
                <a:gd name="connsiteY660" fmla="*/ 688224 h 1116663"/>
                <a:gd name="connsiteX661" fmla="*/ 7960 w 1077121"/>
                <a:gd name="connsiteY661" fmla="*/ 682013 h 1116663"/>
                <a:gd name="connsiteX662" fmla="*/ 2954 w 1077121"/>
                <a:gd name="connsiteY662" fmla="*/ 660429 h 1116663"/>
                <a:gd name="connsiteX663" fmla="*/ 602 w 1077121"/>
                <a:gd name="connsiteY663" fmla="*/ 642059 h 1116663"/>
                <a:gd name="connsiteX664" fmla="*/ 7318 w 1077121"/>
                <a:gd name="connsiteY664" fmla="*/ 625261 h 1116663"/>
                <a:gd name="connsiteX665" fmla="*/ 3241 w 1077121"/>
                <a:gd name="connsiteY665" fmla="*/ 629324 h 1116663"/>
                <a:gd name="connsiteX666" fmla="*/ 0 w 1077121"/>
                <a:gd name="connsiteY666" fmla="*/ 565513 h 1116663"/>
                <a:gd name="connsiteX667" fmla="*/ 10547 w 1077121"/>
                <a:gd name="connsiteY667" fmla="*/ 559740 h 1116663"/>
                <a:gd name="connsiteX668" fmla="*/ 6019 w 1077121"/>
                <a:gd name="connsiteY668" fmla="*/ 547554 h 1116663"/>
                <a:gd name="connsiteX669" fmla="*/ 2421 w 1077121"/>
                <a:gd name="connsiteY669" fmla="*/ 535201 h 1116663"/>
                <a:gd name="connsiteX670" fmla="*/ 26481 w 1077121"/>
                <a:gd name="connsiteY670" fmla="*/ 498160 h 1116663"/>
                <a:gd name="connsiteX671" fmla="*/ 16756 w 1077121"/>
                <a:gd name="connsiteY671" fmla="*/ 491102 h 1116663"/>
                <a:gd name="connsiteX672" fmla="*/ 28273 w 1077121"/>
                <a:gd name="connsiteY672" fmla="*/ 445976 h 1116663"/>
                <a:gd name="connsiteX673" fmla="*/ 35646 w 1077121"/>
                <a:gd name="connsiteY673" fmla="*/ 426237 h 1116663"/>
                <a:gd name="connsiteX674" fmla="*/ 35906 w 1077121"/>
                <a:gd name="connsiteY674" fmla="*/ 413503 h 1116663"/>
                <a:gd name="connsiteX675" fmla="*/ 49107 w 1077121"/>
                <a:gd name="connsiteY675" fmla="*/ 382233 h 1116663"/>
                <a:gd name="connsiteX676" fmla="*/ 61840 w 1077121"/>
                <a:gd name="connsiteY676" fmla="*/ 353987 h 1116663"/>
                <a:gd name="connsiteX677" fmla="*/ 53647 w 1077121"/>
                <a:gd name="connsiteY677" fmla="*/ 349419 h 1116663"/>
                <a:gd name="connsiteX678" fmla="*/ 62771 w 1077121"/>
                <a:gd name="connsiteY678" fmla="*/ 336356 h 1116663"/>
                <a:gd name="connsiteX679" fmla="*/ 70267 w 1077121"/>
                <a:gd name="connsiteY679" fmla="*/ 322951 h 1116663"/>
                <a:gd name="connsiteX680" fmla="*/ 65356 w 1077121"/>
                <a:gd name="connsiteY680" fmla="*/ 324346 h 1116663"/>
                <a:gd name="connsiteX681" fmla="*/ 92467 w 1077121"/>
                <a:gd name="connsiteY681" fmla="*/ 281504 h 1116663"/>
                <a:gd name="connsiteX682" fmla="*/ 117718 w 1077121"/>
                <a:gd name="connsiteY682" fmla="*/ 242739 h 1116663"/>
                <a:gd name="connsiteX683" fmla="*/ 97008 w 1077121"/>
                <a:gd name="connsiteY683" fmla="*/ 252738 h 1116663"/>
                <a:gd name="connsiteX684" fmla="*/ 130371 w 1077121"/>
                <a:gd name="connsiteY684" fmla="*/ 209021 h 1116663"/>
                <a:gd name="connsiteX685" fmla="*/ 142243 w 1077121"/>
                <a:gd name="connsiteY685" fmla="*/ 197929 h 1116663"/>
                <a:gd name="connsiteX686" fmla="*/ 155074 w 1077121"/>
                <a:gd name="connsiteY686" fmla="*/ 187259 h 1116663"/>
                <a:gd name="connsiteX687" fmla="*/ 178122 w 1077121"/>
                <a:gd name="connsiteY687" fmla="*/ 163596 h 1116663"/>
                <a:gd name="connsiteX688" fmla="*/ 172650 w 1077121"/>
                <a:gd name="connsiteY688" fmla="*/ 162720 h 1116663"/>
                <a:gd name="connsiteX689" fmla="*/ 195590 w 1077121"/>
                <a:gd name="connsiteY689" fmla="*/ 151435 h 1116663"/>
                <a:gd name="connsiteX690" fmla="*/ 187356 w 1077121"/>
                <a:gd name="connsiteY690" fmla="*/ 145348 h 1116663"/>
                <a:gd name="connsiteX691" fmla="*/ 211376 w 1077121"/>
                <a:gd name="connsiteY691" fmla="*/ 122587 h 1116663"/>
                <a:gd name="connsiteX692" fmla="*/ 238636 w 1077121"/>
                <a:gd name="connsiteY692" fmla="*/ 103930 h 1116663"/>
                <a:gd name="connsiteX693" fmla="*/ 288946 w 1077121"/>
                <a:gd name="connsiteY693" fmla="*/ 89786 h 1116663"/>
                <a:gd name="connsiteX694" fmla="*/ 274706 w 1077121"/>
                <a:gd name="connsiteY694" fmla="*/ 76736 h 1116663"/>
                <a:gd name="connsiteX695" fmla="*/ 410809 w 1077121"/>
                <a:gd name="connsiteY695" fmla="*/ 30011 h 1116663"/>
                <a:gd name="connsiteX696" fmla="*/ 410316 w 1077121"/>
                <a:gd name="connsiteY696" fmla="*/ 30886 h 1116663"/>
                <a:gd name="connsiteX697" fmla="*/ 430150 w 1077121"/>
                <a:gd name="connsiteY697" fmla="*/ 30435 h 1116663"/>
                <a:gd name="connsiteX698" fmla="*/ 431189 w 1077121"/>
                <a:gd name="connsiteY698" fmla="*/ 28546 h 1116663"/>
                <a:gd name="connsiteX699" fmla="*/ 417211 w 1077121"/>
                <a:gd name="connsiteY699" fmla="*/ 28848 h 1116663"/>
                <a:gd name="connsiteX700" fmla="*/ 468464 w 1077121"/>
                <a:gd name="connsiteY700" fmla="*/ 27165 h 1116663"/>
                <a:gd name="connsiteX701" fmla="*/ 484455 w 1077121"/>
                <a:gd name="connsiteY701" fmla="*/ 9712 h 1116663"/>
                <a:gd name="connsiteX702" fmla="*/ 514588 w 1077121"/>
                <a:gd name="connsiteY702" fmla="*/ 6688 h 1116663"/>
                <a:gd name="connsiteX703" fmla="*/ 561766 w 1077121"/>
                <a:gd name="connsiteY703" fmla="*/ 6128 h 1116663"/>
                <a:gd name="connsiteX704" fmla="*/ 559851 w 1077121"/>
                <a:gd name="connsiteY704" fmla="*/ 0 h 1116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</a:cxnLst>
              <a:rect l="l" t="t" r="r" b="b"/>
              <a:pathLst>
                <a:path w="1077121" h="1116663">
                  <a:moveTo>
                    <a:pt x="575663" y="1104749"/>
                  </a:moveTo>
                  <a:lnTo>
                    <a:pt x="574132" y="1106350"/>
                  </a:lnTo>
                  <a:lnTo>
                    <a:pt x="594512" y="1109879"/>
                  </a:lnTo>
                  <a:lnTo>
                    <a:pt x="596030" y="1108237"/>
                  </a:lnTo>
                  <a:close/>
                  <a:moveTo>
                    <a:pt x="539922" y="1062332"/>
                  </a:moveTo>
                  <a:cubicBezTo>
                    <a:pt x="544435" y="1064466"/>
                    <a:pt x="541098" y="1068474"/>
                    <a:pt x="540960" y="1071319"/>
                  </a:cubicBezTo>
                  <a:lnTo>
                    <a:pt x="534641" y="1073385"/>
                  </a:lnTo>
                  <a:lnTo>
                    <a:pt x="551917" y="1076448"/>
                  </a:lnTo>
                  <a:lnTo>
                    <a:pt x="542519" y="1073713"/>
                  </a:lnTo>
                  <a:cubicBezTo>
                    <a:pt x="541138" y="1067256"/>
                    <a:pt x="564241" y="1068939"/>
                    <a:pt x="569138" y="1071019"/>
                  </a:cubicBezTo>
                  <a:cubicBezTo>
                    <a:pt x="567524" y="1063413"/>
                    <a:pt x="552150" y="1063973"/>
                    <a:pt x="539922" y="1062332"/>
                  </a:cubicBezTo>
                  <a:close/>
                  <a:moveTo>
                    <a:pt x="381687" y="1056164"/>
                  </a:moveTo>
                  <a:cubicBezTo>
                    <a:pt x="388170" y="1063399"/>
                    <a:pt x="393902" y="1079075"/>
                    <a:pt x="412204" y="1071415"/>
                  </a:cubicBezTo>
                  <a:cubicBezTo>
                    <a:pt x="403956" y="1055617"/>
                    <a:pt x="394285" y="1066778"/>
                    <a:pt x="381687" y="1056164"/>
                  </a:cubicBezTo>
                  <a:close/>
                  <a:moveTo>
                    <a:pt x="421739" y="1046657"/>
                  </a:moveTo>
                  <a:lnTo>
                    <a:pt x="433761" y="1048873"/>
                  </a:lnTo>
                  <a:cubicBezTo>
                    <a:pt x="417771" y="1048886"/>
                    <a:pt x="449710" y="1065602"/>
                    <a:pt x="425678" y="1063604"/>
                  </a:cubicBezTo>
                  <a:cubicBezTo>
                    <a:pt x="415924" y="1062770"/>
                    <a:pt x="439671" y="1075094"/>
                    <a:pt x="451366" y="1074752"/>
                  </a:cubicBezTo>
                  <a:cubicBezTo>
                    <a:pt x="450846" y="1068268"/>
                    <a:pt x="428782" y="1065191"/>
                    <a:pt x="437933" y="1059474"/>
                  </a:cubicBezTo>
                  <a:lnTo>
                    <a:pt x="447454" y="1060239"/>
                  </a:lnTo>
                  <a:cubicBezTo>
                    <a:pt x="433145" y="1059103"/>
                    <a:pt x="443036" y="1043223"/>
                    <a:pt x="421739" y="1046657"/>
                  </a:cubicBezTo>
                  <a:close/>
                  <a:moveTo>
                    <a:pt x="635972" y="1021187"/>
                  </a:moveTo>
                  <a:lnTo>
                    <a:pt x="630842" y="1033758"/>
                  </a:lnTo>
                  <a:cubicBezTo>
                    <a:pt x="643359" y="1029408"/>
                    <a:pt x="658419" y="1036398"/>
                    <a:pt x="653042" y="1039612"/>
                  </a:cubicBezTo>
                  <a:cubicBezTo>
                    <a:pt x="662111" y="1031501"/>
                    <a:pt x="672863" y="1032924"/>
                    <a:pt x="666092" y="1023608"/>
                  </a:cubicBezTo>
                  <a:cubicBezTo>
                    <a:pt x="663274" y="1024415"/>
                    <a:pt x="637368" y="1028532"/>
                    <a:pt x="635972" y="1021187"/>
                  </a:cubicBezTo>
                  <a:close/>
                  <a:moveTo>
                    <a:pt x="595106" y="1020414"/>
                  </a:moveTo>
                  <a:cubicBezTo>
                    <a:pt x="583184" y="1019551"/>
                    <a:pt x="566474" y="1027822"/>
                    <a:pt x="567593" y="1032377"/>
                  </a:cubicBezTo>
                  <a:cubicBezTo>
                    <a:pt x="571614" y="1027520"/>
                    <a:pt x="588932" y="1027260"/>
                    <a:pt x="604594" y="1024799"/>
                  </a:cubicBezTo>
                  <a:cubicBezTo>
                    <a:pt x="602522" y="1022005"/>
                    <a:pt x="599080" y="1020702"/>
                    <a:pt x="595106" y="1020414"/>
                  </a:cubicBezTo>
                  <a:close/>
                  <a:moveTo>
                    <a:pt x="339133" y="1003624"/>
                  </a:moveTo>
                  <a:lnTo>
                    <a:pt x="346055" y="1018875"/>
                  </a:lnTo>
                  <a:cubicBezTo>
                    <a:pt x="346055" y="1018875"/>
                    <a:pt x="364576" y="1026755"/>
                    <a:pt x="364767" y="1026248"/>
                  </a:cubicBezTo>
                  <a:cubicBezTo>
                    <a:pt x="364767" y="1026248"/>
                    <a:pt x="363071" y="1024977"/>
                    <a:pt x="360526" y="1023061"/>
                  </a:cubicBezTo>
                  <a:cubicBezTo>
                    <a:pt x="358119" y="1020900"/>
                    <a:pt x="354904" y="1018013"/>
                    <a:pt x="351704" y="1015128"/>
                  </a:cubicBezTo>
                  <a:cubicBezTo>
                    <a:pt x="345411" y="1009370"/>
                    <a:pt x="339133" y="1003624"/>
                    <a:pt x="339133" y="1003624"/>
                  </a:cubicBezTo>
                  <a:close/>
                  <a:moveTo>
                    <a:pt x="821413" y="951140"/>
                  </a:moveTo>
                  <a:cubicBezTo>
                    <a:pt x="811441" y="959894"/>
                    <a:pt x="788310" y="957391"/>
                    <a:pt x="790281" y="971944"/>
                  </a:cubicBezTo>
                  <a:cubicBezTo>
                    <a:pt x="790281" y="971944"/>
                    <a:pt x="792071" y="971630"/>
                    <a:pt x="794465" y="970644"/>
                  </a:cubicBezTo>
                  <a:cubicBezTo>
                    <a:pt x="796914" y="969715"/>
                    <a:pt x="800169" y="968498"/>
                    <a:pt x="803439" y="967267"/>
                  </a:cubicBezTo>
                  <a:cubicBezTo>
                    <a:pt x="810032" y="964791"/>
                    <a:pt x="816611" y="962301"/>
                    <a:pt x="816611" y="962301"/>
                  </a:cubicBezTo>
                  <a:cubicBezTo>
                    <a:pt x="817843" y="956064"/>
                    <a:pt x="828990" y="954641"/>
                    <a:pt x="821413" y="951140"/>
                  </a:cubicBezTo>
                  <a:close/>
                  <a:moveTo>
                    <a:pt x="923920" y="940292"/>
                  </a:moveTo>
                  <a:cubicBezTo>
                    <a:pt x="915290" y="945080"/>
                    <a:pt x="912649" y="944382"/>
                    <a:pt x="906165" y="958758"/>
                  </a:cubicBezTo>
                  <a:cubicBezTo>
                    <a:pt x="914824" y="953985"/>
                    <a:pt x="923784" y="944656"/>
                    <a:pt x="923920" y="940292"/>
                  </a:cubicBezTo>
                  <a:close/>
                  <a:moveTo>
                    <a:pt x="958336" y="930676"/>
                  </a:moveTo>
                  <a:cubicBezTo>
                    <a:pt x="947269" y="940690"/>
                    <a:pt x="938502" y="925370"/>
                    <a:pt x="926423" y="947474"/>
                  </a:cubicBezTo>
                  <a:cubicBezTo>
                    <a:pt x="940936" y="936818"/>
                    <a:pt x="949923" y="949867"/>
                    <a:pt x="958336" y="930676"/>
                  </a:cubicBezTo>
                  <a:close/>
                  <a:moveTo>
                    <a:pt x="216751" y="926833"/>
                  </a:moveTo>
                  <a:lnTo>
                    <a:pt x="227557" y="942700"/>
                  </a:lnTo>
                  <a:lnTo>
                    <a:pt x="223686" y="940306"/>
                  </a:lnTo>
                  <a:lnTo>
                    <a:pt x="222797" y="948800"/>
                  </a:lnTo>
                  <a:cubicBezTo>
                    <a:pt x="230347" y="931648"/>
                    <a:pt x="243205" y="962766"/>
                    <a:pt x="252028" y="970015"/>
                  </a:cubicBezTo>
                  <a:cubicBezTo>
                    <a:pt x="243479" y="959702"/>
                    <a:pt x="240332" y="936449"/>
                    <a:pt x="216751" y="926833"/>
                  </a:cubicBezTo>
                  <a:close/>
                  <a:moveTo>
                    <a:pt x="278369" y="922465"/>
                  </a:moveTo>
                  <a:cubicBezTo>
                    <a:pt x="281117" y="923908"/>
                    <a:pt x="283597" y="926565"/>
                    <a:pt x="286278" y="929376"/>
                  </a:cubicBezTo>
                  <a:cubicBezTo>
                    <a:pt x="291544" y="935025"/>
                    <a:pt x="297726" y="941289"/>
                    <a:pt x="307889" y="937965"/>
                  </a:cubicBezTo>
                  <a:cubicBezTo>
                    <a:pt x="306084" y="943751"/>
                    <a:pt x="297986" y="942055"/>
                    <a:pt x="290284" y="936652"/>
                  </a:cubicBezTo>
                  <a:cubicBezTo>
                    <a:pt x="282392" y="931550"/>
                    <a:pt x="273830" y="924561"/>
                    <a:pt x="268851" y="922837"/>
                  </a:cubicBezTo>
                  <a:cubicBezTo>
                    <a:pt x="272606" y="920792"/>
                    <a:pt x="275622" y="921022"/>
                    <a:pt x="278369" y="922465"/>
                  </a:cubicBezTo>
                  <a:close/>
                  <a:moveTo>
                    <a:pt x="872925" y="893648"/>
                  </a:moveTo>
                  <a:cubicBezTo>
                    <a:pt x="872925" y="893648"/>
                    <a:pt x="866552" y="898504"/>
                    <a:pt x="860177" y="903359"/>
                  </a:cubicBezTo>
                  <a:cubicBezTo>
                    <a:pt x="853611" y="907956"/>
                    <a:pt x="846649" y="911964"/>
                    <a:pt x="846649" y="911964"/>
                  </a:cubicBezTo>
                  <a:cubicBezTo>
                    <a:pt x="863309" y="893347"/>
                    <a:pt x="852230" y="908107"/>
                    <a:pt x="872925" y="893648"/>
                  </a:cubicBezTo>
                  <a:close/>
                  <a:moveTo>
                    <a:pt x="228433" y="882998"/>
                  </a:moveTo>
                  <a:lnTo>
                    <a:pt x="228365" y="883400"/>
                  </a:lnTo>
                  <a:lnTo>
                    <a:pt x="228117" y="883020"/>
                  </a:lnTo>
                  <a:close/>
                  <a:moveTo>
                    <a:pt x="925478" y="837557"/>
                  </a:moveTo>
                  <a:cubicBezTo>
                    <a:pt x="923982" y="837658"/>
                    <a:pt x="922128" y="838599"/>
                    <a:pt x="920281" y="839905"/>
                  </a:cubicBezTo>
                  <a:cubicBezTo>
                    <a:pt x="916329" y="842313"/>
                    <a:pt x="912129" y="845992"/>
                    <a:pt x="911022" y="847839"/>
                  </a:cubicBezTo>
                  <a:cubicBezTo>
                    <a:pt x="911022" y="847839"/>
                    <a:pt x="915480" y="846061"/>
                    <a:pt x="919940" y="844282"/>
                  </a:cubicBezTo>
                  <a:cubicBezTo>
                    <a:pt x="922237" y="843420"/>
                    <a:pt x="924386" y="842408"/>
                    <a:pt x="925904" y="841588"/>
                  </a:cubicBezTo>
                  <a:cubicBezTo>
                    <a:pt x="927476" y="840781"/>
                    <a:pt x="928530" y="840246"/>
                    <a:pt x="928530" y="840246"/>
                  </a:cubicBezTo>
                  <a:cubicBezTo>
                    <a:pt x="928113" y="838195"/>
                    <a:pt x="926974" y="837456"/>
                    <a:pt x="925478" y="837557"/>
                  </a:cubicBezTo>
                  <a:close/>
                  <a:moveTo>
                    <a:pt x="940718" y="835391"/>
                  </a:moveTo>
                  <a:lnTo>
                    <a:pt x="950196" y="842080"/>
                  </a:lnTo>
                  <a:lnTo>
                    <a:pt x="957309" y="836335"/>
                  </a:lnTo>
                  <a:close/>
                  <a:moveTo>
                    <a:pt x="95121" y="814929"/>
                  </a:moveTo>
                  <a:cubicBezTo>
                    <a:pt x="88555" y="819031"/>
                    <a:pt x="99197" y="839194"/>
                    <a:pt x="98308" y="848003"/>
                  </a:cubicBezTo>
                  <a:cubicBezTo>
                    <a:pt x="104805" y="855512"/>
                    <a:pt x="103492" y="840261"/>
                    <a:pt x="105653" y="834926"/>
                  </a:cubicBezTo>
                  <a:cubicBezTo>
                    <a:pt x="108827" y="838578"/>
                    <a:pt x="109880" y="841711"/>
                    <a:pt x="112068" y="848181"/>
                  </a:cubicBezTo>
                  <a:cubicBezTo>
                    <a:pt x="123654" y="836062"/>
                    <a:pt x="98199" y="836171"/>
                    <a:pt x="95121" y="814929"/>
                  </a:cubicBezTo>
                  <a:close/>
                  <a:moveTo>
                    <a:pt x="60706" y="780991"/>
                  </a:moveTo>
                  <a:lnTo>
                    <a:pt x="66135" y="794177"/>
                  </a:lnTo>
                  <a:cubicBezTo>
                    <a:pt x="71949" y="789527"/>
                    <a:pt x="65274" y="786955"/>
                    <a:pt x="60706" y="780991"/>
                  </a:cubicBezTo>
                  <a:close/>
                  <a:moveTo>
                    <a:pt x="52320" y="779335"/>
                  </a:moveTo>
                  <a:cubicBezTo>
                    <a:pt x="51882" y="784067"/>
                    <a:pt x="50869" y="788964"/>
                    <a:pt x="48735" y="793916"/>
                  </a:cubicBezTo>
                  <a:cubicBezTo>
                    <a:pt x="46588" y="784847"/>
                    <a:pt x="48640" y="779308"/>
                    <a:pt x="52320" y="779335"/>
                  </a:cubicBezTo>
                  <a:close/>
                  <a:moveTo>
                    <a:pt x="971935" y="771758"/>
                  </a:moveTo>
                  <a:cubicBezTo>
                    <a:pt x="969942" y="771363"/>
                    <a:pt x="966816" y="772151"/>
                    <a:pt x="962179" y="774507"/>
                  </a:cubicBezTo>
                  <a:lnTo>
                    <a:pt x="955833" y="788241"/>
                  </a:lnTo>
                  <a:cubicBezTo>
                    <a:pt x="959307" y="782305"/>
                    <a:pt x="959950" y="784301"/>
                    <a:pt x="962686" y="784247"/>
                  </a:cubicBezTo>
                  <a:cubicBezTo>
                    <a:pt x="960975" y="796133"/>
                    <a:pt x="950785" y="798322"/>
                    <a:pt x="944630" y="803971"/>
                  </a:cubicBezTo>
                  <a:cubicBezTo>
                    <a:pt x="947639" y="803315"/>
                    <a:pt x="952536" y="799936"/>
                    <a:pt x="957336" y="797537"/>
                  </a:cubicBezTo>
                  <a:lnTo>
                    <a:pt x="969446" y="796983"/>
                  </a:lnTo>
                  <a:lnTo>
                    <a:pt x="969452" y="797000"/>
                  </a:lnTo>
                  <a:lnTo>
                    <a:pt x="965612" y="809675"/>
                  </a:lnTo>
                  <a:cubicBezTo>
                    <a:pt x="962822" y="811180"/>
                    <a:pt x="960715" y="813436"/>
                    <a:pt x="961769" y="818484"/>
                  </a:cubicBezTo>
                  <a:lnTo>
                    <a:pt x="964654" y="818526"/>
                  </a:lnTo>
                  <a:cubicBezTo>
                    <a:pt x="964285" y="816597"/>
                    <a:pt x="964696" y="813233"/>
                    <a:pt x="965612" y="809675"/>
                  </a:cubicBezTo>
                  <a:cubicBezTo>
                    <a:pt x="968184" y="808185"/>
                    <a:pt x="971111" y="807090"/>
                    <a:pt x="971549" y="804149"/>
                  </a:cubicBezTo>
                  <a:lnTo>
                    <a:pt x="969452" y="797000"/>
                  </a:lnTo>
                  <a:lnTo>
                    <a:pt x="969457" y="796982"/>
                  </a:lnTo>
                  <a:lnTo>
                    <a:pt x="969446" y="796983"/>
                  </a:lnTo>
                  <a:lnTo>
                    <a:pt x="969442" y="796968"/>
                  </a:lnTo>
                  <a:cubicBezTo>
                    <a:pt x="973689" y="784790"/>
                    <a:pt x="977913" y="772945"/>
                    <a:pt x="971935" y="771758"/>
                  </a:cubicBezTo>
                  <a:close/>
                  <a:moveTo>
                    <a:pt x="132874" y="759831"/>
                  </a:moveTo>
                  <a:lnTo>
                    <a:pt x="141136" y="773126"/>
                  </a:lnTo>
                  <a:lnTo>
                    <a:pt x="142763" y="762430"/>
                  </a:lnTo>
                  <a:close/>
                  <a:moveTo>
                    <a:pt x="110905" y="744907"/>
                  </a:moveTo>
                  <a:cubicBezTo>
                    <a:pt x="110947" y="753223"/>
                    <a:pt x="132518" y="779719"/>
                    <a:pt x="122847" y="790635"/>
                  </a:cubicBezTo>
                  <a:cubicBezTo>
                    <a:pt x="133174" y="791429"/>
                    <a:pt x="131547" y="784096"/>
                    <a:pt x="127744" y="774138"/>
                  </a:cubicBezTo>
                  <a:cubicBezTo>
                    <a:pt x="123833" y="764194"/>
                    <a:pt x="116173" y="752144"/>
                    <a:pt x="110905" y="744907"/>
                  </a:cubicBezTo>
                  <a:close/>
                  <a:moveTo>
                    <a:pt x="986968" y="721308"/>
                  </a:moveTo>
                  <a:cubicBezTo>
                    <a:pt x="982721" y="722984"/>
                    <a:pt x="978936" y="727858"/>
                    <a:pt x="976090" y="740203"/>
                  </a:cubicBezTo>
                  <a:cubicBezTo>
                    <a:pt x="984024" y="745167"/>
                    <a:pt x="987033" y="738738"/>
                    <a:pt x="992737" y="752102"/>
                  </a:cubicBezTo>
                  <a:cubicBezTo>
                    <a:pt x="998510" y="745304"/>
                    <a:pt x="997990" y="737302"/>
                    <a:pt x="999112" y="733185"/>
                  </a:cubicBezTo>
                  <a:cubicBezTo>
                    <a:pt x="995200" y="737794"/>
                    <a:pt x="995787" y="745632"/>
                    <a:pt x="989496" y="744456"/>
                  </a:cubicBezTo>
                  <a:cubicBezTo>
                    <a:pt x="990535" y="734375"/>
                    <a:pt x="995883" y="726126"/>
                    <a:pt x="1000617" y="721600"/>
                  </a:cubicBezTo>
                  <a:cubicBezTo>
                    <a:pt x="995925" y="721155"/>
                    <a:pt x="991216" y="719633"/>
                    <a:pt x="986968" y="721308"/>
                  </a:cubicBezTo>
                  <a:close/>
                  <a:moveTo>
                    <a:pt x="89690" y="710519"/>
                  </a:moveTo>
                  <a:cubicBezTo>
                    <a:pt x="88390" y="715827"/>
                    <a:pt x="94614" y="721422"/>
                    <a:pt x="93302" y="726770"/>
                  </a:cubicBezTo>
                  <a:cubicBezTo>
                    <a:pt x="86080" y="728520"/>
                    <a:pt x="88308" y="730545"/>
                    <a:pt x="91400" y="739518"/>
                  </a:cubicBezTo>
                  <a:cubicBezTo>
                    <a:pt x="90579" y="728302"/>
                    <a:pt x="101987" y="725292"/>
                    <a:pt x="89690" y="710519"/>
                  </a:cubicBezTo>
                  <a:close/>
                  <a:moveTo>
                    <a:pt x="94956" y="706949"/>
                  </a:moveTo>
                  <a:lnTo>
                    <a:pt x="102999" y="730669"/>
                  </a:lnTo>
                  <a:lnTo>
                    <a:pt x="96872" y="707702"/>
                  </a:lnTo>
                  <a:close/>
                  <a:moveTo>
                    <a:pt x="993148" y="699960"/>
                  </a:moveTo>
                  <a:lnTo>
                    <a:pt x="990221" y="710465"/>
                  </a:lnTo>
                  <a:lnTo>
                    <a:pt x="1005170" y="705404"/>
                  </a:lnTo>
                  <a:close/>
                  <a:moveTo>
                    <a:pt x="1035043" y="696361"/>
                  </a:moveTo>
                  <a:cubicBezTo>
                    <a:pt x="1031933" y="694619"/>
                    <a:pt x="1025693" y="702623"/>
                    <a:pt x="1022584" y="709590"/>
                  </a:cubicBezTo>
                  <a:cubicBezTo>
                    <a:pt x="1025306" y="708878"/>
                    <a:pt x="1027249" y="712640"/>
                    <a:pt x="1031693" y="709385"/>
                  </a:cubicBezTo>
                  <a:lnTo>
                    <a:pt x="1036877" y="701752"/>
                  </a:lnTo>
                  <a:cubicBezTo>
                    <a:pt x="1036768" y="698606"/>
                    <a:pt x="1036079" y="696942"/>
                    <a:pt x="1035043" y="696361"/>
                  </a:cubicBezTo>
                  <a:close/>
                  <a:moveTo>
                    <a:pt x="26577" y="690631"/>
                  </a:moveTo>
                  <a:lnTo>
                    <a:pt x="31475" y="692190"/>
                  </a:lnTo>
                  <a:cubicBezTo>
                    <a:pt x="30339" y="695650"/>
                    <a:pt x="28888" y="697662"/>
                    <a:pt x="26577" y="690631"/>
                  </a:cubicBezTo>
                  <a:close/>
                  <a:moveTo>
                    <a:pt x="1050159" y="473373"/>
                  </a:moveTo>
                  <a:cubicBezTo>
                    <a:pt x="1056096" y="490348"/>
                    <a:pt x="1064986" y="539317"/>
                    <a:pt x="1050979" y="545363"/>
                  </a:cubicBezTo>
                  <a:cubicBezTo>
                    <a:pt x="1049461" y="525379"/>
                    <a:pt x="1049352" y="493850"/>
                    <a:pt x="1050159" y="473373"/>
                  </a:cubicBezTo>
                  <a:close/>
                  <a:moveTo>
                    <a:pt x="1073674" y="459888"/>
                  </a:moveTo>
                  <a:lnTo>
                    <a:pt x="1073249" y="486492"/>
                  </a:lnTo>
                  <a:cubicBezTo>
                    <a:pt x="1066998" y="471856"/>
                    <a:pt x="1074330" y="473785"/>
                    <a:pt x="1073674" y="459888"/>
                  </a:cubicBezTo>
                  <a:close/>
                  <a:moveTo>
                    <a:pt x="1059036" y="456535"/>
                  </a:moveTo>
                  <a:lnTo>
                    <a:pt x="1061443" y="471403"/>
                  </a:lnTo>
                  <a:lnTo>
                    <a:pt x="1055877" y="470883"/>
                  </a:lnTo>
                  <a:close/>
                  <a:moveTo>
                    <a:pt x="78105" y="443842"/>
                  </a:moveTo>
                  <a:cubicBezTo>
                    <a:pt x="76942" y="459928"/>
                    <a:pt x="67559" y="478176"/>
                    <a:pt x="66272" y="481034"/>
                  </a:cubicBezTo>
                  <a:lnTo>
                    <a:pt x="68269" y="461871"/>
                  </a:lnTo>
                  <a:cubicBezTo>
                    <a:pt x="59474" y="465933"/>
                    <a:pt x="60281" y="473812"/>
                    <a:pt x="62442" y="481910"/>
                  </a:cubicBezTo>
                  <a:cubicBezTo>
                    <a:pt x="63523" y="485972"/>
                    <a:pt x="64918" y="490104"/>
                    <a:pt x="65603" y="494001"/>
                  </a:cubicBezTo>
                  <a:cubicBezTo>
                    <a:pt x="66615" y="497941"/>
                    <a:pt x="66997" y="501648"/>
                    <a:pt x="65479" y="504904"/>
                  </a:cubicBezTo>
                  <a:cubicBezTo>
                    <a:pt x="78227" y="513371"/>
                    <a:pt x="82919" y="504848"/>
                    <a:pt x="86900" y="494016"/>
                  </a:cubicBezTo>
                  <a:cubicBezTo>
                    <a:pt x="91537" y="483195"/>
                    <a:pt x="94889" y="469627"/>
                    <a:pt x="101631" y="467041"/>
                  </a:cubicBezTo>
                  <a:cubicBezTo>
                    <a:pt x="93233" y="464183"/>
                    <a:pt x="82166" y="446810"/>
                    <a:pt x="76627" y="485069"/>
                  </a:cubicBezTo>
                  <a:cubicBezTo>
                    <a:pt x="73112" y="450544"/>
                    <a:pt x="96174" y="467533"/>
                    <a:pt x="78105" y="443842"/>
                  </a:cubicBezTo>
                  <a:close/>
                  <a:moveTo>
                    <a:pt x="30557" y="410657"/>
                  </a:moveTo>
                  <a:cubicBezTo>
                    <a:pt x="33073" y="410999"/>
                    <a:pt x="34715" y="412039"/>
                    <a:pt x="35742" y="413530"/>
                  </a:cubicBezTo>
                  <a:cubicBezTo>
                    <a:pt x="35113" y="414515"/>
                    <a:pt x="34578" y="415567"/>
                    <a:pt x="33908" y="416484"/>
                  </a:cubicBezTo>
                  <a:close/>
                  <a:moveTo>
                    <a:pt x="53688" y="394654"/>
                  </a:moveTo>
                  <a:lnTo>
                    <a:pt x="43839" y="405324"/>
                  </a:lnTo>
                  <a:lnTo>
                    <a:pt x="43402" y="410275"/>
                  </a:lnTo>
                  <a:close/>
                  <a:moveTo>
                    <a:pt x="1005841" y="381302"/>
                  </a:moveTo>
                  <a:cubicBezTo>
                    <a:pt x="1008303" y="387895"/>
                    <a:pt x="1015881" y="388209"/>
                    <a:pt x="1012776" y="395362"/>
                  </a:cubicBezTo>
                  <a:cubicBezTo>
                    <a:pt x="1006319" y="406716"/>
                    <a:pt x="1008330" y="388004"/>
                    <a:pt x="1005841" y="381302"/>
                  </a:cubicBezTo>
                  <a:close/>
                  <a:moveTo>
                    <a:pt x="1009465" y="355272"/>
                  </a:moveTo>
                  <a:cubicBezTo>
                    <a:pt x="1012543" y="361851"/>
                    <a:pt x="1018110" y="366406"/>
                    <a:pt x="1020819" y="381603"/>
                  </a:cubicBezTo>
                  <a:cubicBezTo>
                    <a:pt x="1014991" y="371865"/>
                    <a:pt x="1011476" y="362945"/>
                    <a:pt x="1009465" y="355272"/>
                  </a:cubicBezTo>
                  <a:close/>
                  <a:moveTo>
                    <a:pt x="164060" y="327300"/>
                  </a:moveTo>
                  <a:cubicBezTo>
                    <a:pt x="161995" y="329749"/>
                    <a:pt x="161147" y="333086"/>
                    <a:pt x="160449" y="336109"/>
                  </a:cubicBezTo>
                  <a:cubicBezTo>
                    <a:pt x="160449" y="336109"/>
                    <a:pt x="163800" y="327164"/>
                    <a:pt x="164060" y="327300"/>
                  </a:cubicBezTo>
                  <a:close/>
                  <a:moveTo>
                    <a:pt x="111590" y="288412"/>
                  </a:moveTo>
                  <a:cubicBezTo>
                    <a:pt x="106515" y="280232"/>
                    <a:pt x="88281" y="290327"/>
                    <a:pt x="80552" y="309901"/>
                  </a:cubicBezTo>
                  <a:cubicBezTo>
                    <a:pt x="63140" y="328627"/>
                    <a:pt x="88583" y="323703"/>
                    <a:pt x="78816" y="329885"/>
                  </a:cubicBezTo>
                  <a:cubicBezTo>
                    <a:pt x="85491" y="327506"/>
                    <a:pt x="91086" y="320611"/>
                    <a:pt x="96215" y="312500"/>
                  </a:cubicBezTo>
                  <a:cubicBezTo>
                    <a:pt x="101249" y="304348"/>
                    <a:pt x="105899" y="294992"/>
                    <a:pt x="111590" y="288412"/>
                  </a:cubicBezTo>
                  <a:close/>
                  <a:moveTo>
                    <a:pt x="242548" y="220635"/>
                  </a:moveTo>
                  <a:lnTo>
                    <a:pt x="242767" y="224616"/>
                  </a:lnTo>
                  <a:cubicBezTo>
                    <a:pt x="242767" y="224616"/>
                    <a:pt x="241632" y="225285"/>
                    <a:pt x="240142" y="226488"/>
                  </a:cubicBezTo>
                  <a:cubicBezTo>
                    <a:pt x="238609" y="227666"/>
                    <a:pt x="236572" y="229238"/>
                    <a:pt x="234519" y="230825"/>
                  </a:cubicBezTo>
                  <a:cubicBezTo>
                    <a:pt x="230402" y="233999"/>
                    <a:pt x="226285" y="237158"/>
                    <a:pt x="226285" y="237158"/>
                  </a:cubicBezTo>
                  <a:cubicBezTo>
                    <a:pt x="226285" y="237158"/>
                    <a:pt x="230293" y="232959"/>
                    <a:pt x="234287" y="228760"/>
                  </a:cubicBezTo>
                  <a:cubicBezTo>
                    <a:pt x="236284" y="226666"/>
                    <a:pt x="238280" y="224560"/>
                    <a:pt x="239785" y="222987"/>
                  </a:cubicBezTo>
                  <a:cubicBezTo>
                    <a:pt x="241440" y="221578"/>
                    <a:pt x="242548" y="220635"/>
                    <a:pt x="242548" y="220635"/>
                  </a:cubicBezTo>
                  <a:close/>
                  <a:moveTo>
                    <a:pt x="917983" y="210690"/>
                  </a:moveTo>
                  <a:cubicBezTo>
                    <a:pt x="919556" y="221509"/>
                    <a:pt x="933509" y="232041"/>
                    <a:pt x="933509" y="232041"/>
                  </a:cubicBezTo>
                  <a:cubicBezTo>
                    <a:pt x="903894" y="208336"/>
                    <a:pt x="930253" y="244886"/>
                    <a:pt x="927736" y="250426"/>
                  </a:cubicBezTo>
                  <a:cubicBezTo>
                    <a:pt x="914919" y="231727"/>
                    <a:pt x="920103" y="227008"/>
                    <a:pt x="917983" y="210690"/>
                  </a:cubicBezTo>
                  <a:close/>
                  <a:moveTo>
                    <a:pt x="151477" y="200118"/>
                  </a:moveTo>
                  <a:cubicBezTo>
                    <a:pt x="151299" y="199980"/>
                    <a:pt x="146018" y="209214"/>
                    <a:pt x="146197" y="209336"/>
                  </a:cubicBezTo>
                  <a:lnTo>
                    <a:pt x="131287" y="238389"/>
                  </a:lnTo>
                  <a:cubicBezTo>
                    <a:pt x="153555" y="233494"/>
                    <a:pt x="142941" y="222769"/>
                    <a:pt x="146197" y="209336"/>
                  </a:cubicBezTo>
                  <a:cubicBezTo>
                    <a:pt x="146813" y="206286"/>
                    <a:pt x="148303" y="203057"/>
                    <a:pt x="151477" y="200118"/>
                  </a:cubicBezTo>
                  <a:close/>
                  <a:moveTo>
                    <a:pt x="192991" y="194318"/>
                  </a:moveTo>
                  <a:cubicBezTo>
                    <a:pt x="189287" y="200165"/>
                    <a:pt x="193162" y="203473"/>
                    <a:pt x="188672" y="208276"/>
                  </a:cubicBezTo>
                  <a:lnTo>
                    <a:pt x="184046" y="211481"/>
                  </a:lnTo>
                  <a:lnTo>
                    <a:pt x="180091" y="213388"/>
                  </a:lnTo>
                  <a:lnTo>
                    <a:pt x="167713" y="207489"/>
                  </a:lnTo>
                  <a:cubicBezTo>
                    <a:pt x="164554" y="207682"/>
                    <a:pt x="161106" y="208803"/>
                    <a:pt x="157645" y="211265"/>
                  </a:cubicBezTo>
                  <a:cubicBezTo>
                    <a:pt x="154389" y="213891"/>
                    <a:pt x="151353" y="218036"/>
                    <a:pt x="148700" y="223863"/>
                  </a:cubicBezTo>
                  <a:cubicBezTo>
                    <a:pt x="159123" y="219910"/>
                    <a:pt x="165962" y="218795"/>
                    <a:pt x="172753" y="216926"/>
                  </a:cubicBezTo>
                  <a:lnTo>
                    <a:pt x="180091" y="213388"/>
                  </a:lnTo>
                  <a:lnTo>
                    <a:pt x="180803" y="213727"/>
                  </a:lnTo>
                  <a:lnTo>
                    <a:pt x="184046" y="211481"/>
                  </a:lnTo>
                  <a:lnTo>
                    <a:pt x="196519" y="205466"/>
                  </a:lnTo>
                  <a:close/>
                  <a:moveTo>
                    <a:pt x="314334" y="176754"/>
                  </a:moveTo>
                  <a:lnTo>
                    <a:pt x="288276" y="190747"/>
                  </a:lnTo>
                  <a:lnTo>
                    <a:pt x="304225" y="178614"/>
                  </a:lnTo>
                  <a:close/>
                  <a:moveTo>
                    <a:pt x="915248" y="169996"/>
                  </a:moveTo>
                  <a:lnTo>
                    <a:pt x="902363" y="170900"/>
                  </a:lnTo>
                  <a:lnTo>
                    <a:pt x="915317" y="183566"/>
                  </a:lnTo>
                  <a:close/>
                  <a:moveTo>
                    <a:pt x="217289" y="167010"/>
                  </a:moveTo>
                  <a:cubicBezTo>
                    <a:pt x="207300" y="166244"/>
                    <a:pt x="193374" y="174151"/>
                    <a:pt x="189434" y="178574"/>
                  </a:cubicBezTo>
                  <a:cubicBezTo>
                    <a:pt x="186945" y="182486"/>
                    <a:pt x="184222" y="184373"/>
                    <a:pt x="179011" y="187888"/>
                  </a:cubicBezTo>
                  <a:cubicBezTo>
                    <a:pt x="194509" y="178327"/>
                    <a:pt x="223180" y="164197"/>
                    <a:pt x="225450" y="171118"/>
                  </a:cubicBezTo>
                  <a:cubicBezTo>
                    <a:pt x="223511" y="168485"/>
                    <a:pt x="220619" y="167266"/>
                    <a:pt x="217289" y="167010"/>
                  </a:cubicBezTo>
                  <a:close/>
                  <a:moveTo>
                    <a:pt x="189406" y="165428"/>
                  </a:moveTo>
                  <a:cubicBezTo>
                    <a:pt x="189406" y="165428"/>
                    <a:pt x="187957" y="166646"/>
                    <a:pt x="185782" y="168465"/>
                  </a:cubicBezTo>
                  <a:cubicBezTo>
                    <a:pt x="183771" y="170462"/>
                    <a:pt x="181090" y="173130"/>
                    <a:pt x="178409" y="175784"/>
                  </a:cubicBezTo>
                  <a:cubicBezTo>
                    <a:pt x="173075" y="181144"/>
                    <a:pt x="167726" y="186521"/>
                    <a:pt x="167726" y="186521"/>
                  </a:cubicBezTo>
                  <a:cubicBezTo>
                    <a:pt x="173636" y="189557"/>
                    <a:pt x="183361" y="173061"/>
                    <a:pt x="189406" y="165428"/>
                  </a:cubicBezTo>
                  <a:close/>
                  <a:moveTo>
                    <a:pt x="255474" y="162200"/>
                  </a:moveTo>
                  <a:lnTo>
                    <a:pt x="264023" y="165237"/>
                  </a:lnTo>
                  <a:cubicBezTo>
                    <a:pt x="264023" y="165237"/>
                    <a:pt x="262013" y="166522"/>
                    <a:pt x="259017" y="168478"/>
                  </a:cubicBezTo>
                  <a:cubicBezTo>
                    <a:pt x="255912" y="170298"/>
                    <a:pt x="252055" y="173061"/>
                    <a:pt x="248416" y="176125"/>
                  </a:cubicBezTo>
                  <a:cubicBezTo>
                    <a:pt x="240934" y="182033"/>
                    <a:pt x="233465" y="187943"/>
                    <a:pt x="233465" y="187943"/>
                  </a:cubicBezTo>
                  <a:cubicBezTo>
                    <a:pt x="233465" y="187943"/>
                    <a:pt x="241412" y="182171"/>
                    <a:pt x="249374" y="176398"/>
                  </a:cubicBezTo>
                  <a:cubicBezTo>
                    <a:pt x="253231" y="173390"/>
                    <a:pt x="257417" y="170831"/>
                    <a:pt x="260659" y="169040"/>
                  </a:cubicBezTo>
                  <a:cubicBezTo>
                    <a:pt x="263832" y="167179"/>
                    <a:pt x="265952" y="165935"/>
                    <a:pt x="265952" y="165935"/>
                  </a:cubicBezTo>
                  <a:lnTo>
                    <a:pt x="264023" y="165237"/>
                  </a:lnTo>
                  <a:lnTo>
                    <a:pt x="266144" y="163856"/>
                  </a:lnTo>
                  <a:close/>
                  <a:moveTo>
                    <a:pt x="858974" y="143802"/>
                  </a:moveTo>
                  <a:cubicBezTo>
                    <a:pt x="874978" y="149643"/>
                    <a:pt x="876756" y="164128"/>
                    <a:pt x="884034" y="173663"/>
                  </a:cubicBezTo>
                  <a:cubicBezTo>
                    <a:pt x="880531" y="170585"/>
                    <a:pt x="877221" y="167342"/>
                    <a:pt x="874636" y="165906"/>
                  </a:cubicBezTo>
                  <a:cubicBezTo>
                    <a:pt x="871886" y="164661"/>
                    <a:pt x="870026" y="165086"/>
                    <a:pt x="869657" y="168916"/>
                  </a:cubicBezTo>
                  <a:cubicBezTo>
                    <a:pt x="860163" y="160038"/>
                    <a:pt x="860698" y="151749"/>
                    <a:pt x="858974" y="143802"/>
                  </a:cubicBezTo>
                  <a:close/>
                  <a:moveTo>
                    <a:pt x="311885" y="139207"/>
                  </a:moveTo>
                  <a:cubicBezTo>
                    <a:pt x="311885" y="139207"/>
                    <a:pt x="302721" y="140998"/>
                    <a:pt x="293569" y="142790"/>
                  </a:cubicBezTo>
                  <a:cubicBezTo>
                    <a:pt x="284528" y="144938"/>
                    <a:pt x="275679" y="147838"/>
                    <a:pt x="275679" y="147838"/>
                  </a:cubicBezTo>
                  <a:lnTo>
                    <a:pt x="289028" y="146402"/>
                  </a:lnTo>
                  <a:lnTo>
                    <a:pt x="266870" y="155511"/>
                  </a:lnTo>
                  <a:cubicBezTo>
                    <a:pt x="274857" y="160464"/>
                    <a:pt x="297988" y="153965"/>
                    <a:pt x="311885" y="139207"/>
                  </a:cubicBezTo>
                  <a:close/>
                  <a:moveTo>
                    <a:pt x="351950" y="138180"/>
                  </a:moveTo>
                  <a:lnTo>
                    <a:pt x="368555" y="146427"/>
                  </a:lnTo>
                  <a:cubicBezTo>
                    <a:pt x="354931" y="148821"/>
                    <a:pt x="349200" y="138658"/>
                    <a:pt x="351950" y="138180"/>
                  </a:cubicBezTo>
                  <a:close/>
                  <a:moveTo>
                    <a:pt x="285821" y="126869"/>
                  </a:moveTo>
                  <a:cubicBezTo>
                    <a:pt x="284223" y="126809"/>
                    <a:pt x="281799" y="127261"/>
                    <a:pt x="278044" y="128564"/>
                  </a:cubicBezTo>
                  <a:cubicBezTo>
                    <a:pt x="278989" y="133243"/>
                    <a:pt x="284775" y="133201"/>
                    <a:pt x="291462" y="132080"/>
                  </a:cubicBezTo>
                  <a:cubicBezTo>
                    <a:pt x="287964" y="131834"/>
                    <a:pt x="290614" y="127048"/>
                    <a:pt x="285821" y="126869"/>
                  </a:cubicBezTo>
                  <a:close/>
                  <a:moveTo>
                    <a:pt x="499308" y="97432"/>
                  </a:moveTo>
                  <a:cubicBezTo>
                    <a:pt x="502168" y="97760"/>
                    <a:pt x="508761" y="96680"/>
                    <a:pt x="509375" y="100483"/>
                  </a:cubicBezTo>
                  <a:lnTo>
                    <a:pt x="489569" y="103711"/>
                  </a:lnTo>
                  <a:cubicBezTo>
                    <a:pt x="481225" y="102684"/>
                    <a:pt x="495382" y="98868"/>
                    <a:pt x="499308" y="97432"/>
                  </a:cubicBezTo>
                  <a:close/>
                  <a:moveTo>
                    <a:pt x="857223" y="96077"/>
                  </a:moveTo>
                  <a:cubicBezTo>
                    <a:pt x="860588" y="98102"/>
                    <a:pt x="861751" y="99252"/>
                    <a:pt x="862069" y="100254"/>
                  </a:cubicBezTo>
                  <a:lnTo>
                    <a:pt x="862007" y="101176"/>
                  </a:lnTo>
                  <a:close/>
                  <a:moveTo>
                    <a:pt x="404092" y="95092"/>
                  </a:moveTo>
                  <a:lnTo>
                    <a:pt x="420793" y="95406"/>
                  </a:lnTo>
                  <a:cubicBezTo>
                    <a:pt x="404761" y="100645"/>
                    <a:pt x="416211" y="107074"/>
                    <a:pt x="407553" y="107827"/>
                  </a:cubicBezTo>
                  <a:close/>
                  <a:moveTo>
                    <a:pt x="673766" y="84669"/>
                  </a:moveTo>
                  <a:cubicBezTo>
                    <a:pt x="681781" y="90782"/>
                    <a:pt x="689168" y="96377"/>
                    <a:pt x="694776" y="100303"/>
                  </a:cubicBezTo>
                  <a:cubicBezTo>
                    <a:pt x="676653" y="100002"/>
                    <a:pt x="677527" y="91002"/>
                    <a:pt x="673766" y="84669"/>
                  </a:cubicBezTo>
                  <a:close/>
                  <a:moveTo>
                    <a:pt x="320010" y="80621"/>
                  </a:moveTo>
                  <a:cubicBezTo>
                    <a:pt x="310696" y="79883"/>
                    <a:pt x="284733" y="95421"/>
                    <a:pt x="285773" y="102561"/>
                  </a:cubicBezTo>
                  <a:cubicBezTo>
                    <a:pt x="282504" y="105926"/>
                    <a:pt x="308862" y="86449"/>
                    <a:pt x="320010" y="80621"/>
                  </a:cubicBezTo>
                  <a:close/>
                  <a:moveTo>
                    <a:pt x="740340" y="74904"/>
                  </a:moveTo>
                  <a:lnTo>
                    <a:pt x="734540" y="77749"/>
                  </a:lnTo>
                  <a:lnTo>
                    <a:pt x="749928" y="79143"/>
                  </a:lnTo>
                  <a:close/>
                  <a:moveTo>
                    <a:pt x="318530" y="65131"/>
                  </a:moveTo>
                  <a:cubicBezTo>
                    <a:pt x="316827" y="65051"/>
                    <a:pt x="313910" y="65786"/>
                    <a:pt x="309067" y="67886"/>
                  </a:cubicBezTo>
                  <a:lnTo>
                    <a:pt x="320708" y="67271"/>
                  </a:lnTo>
                  <a:cubicBezTo>
                    <a:pt x="320434" y="71894"/>
                    <a:pt x="311967" y="81059"/>
                    <a:pt x="330324" y="66902"/>
                  </a:cubicBezTo>
                  <a:lnTo>
                    <a:pt x="320708" y="67271"/>
                  </a:lnTo>
                  <a:cubicBezTo>
                    <a:pt x="320722" y="66108"/>
                    <a:pt x="320233" y="65212"/>
                    <a:pt x="318530" y="65131"/>
                  </a:cubicBezTo>
                  <a:close/>
                  <a:moveTo>
                    <a:pt x="719301" y="38696"/>
                  </a:moveTo>
                  <a:lnTo>
                    <a:pt x="739656" y="47547"/>
                  </a:lnTo>
                  <a:cubicBezTo>
                    <a:pt x="743595" y="45673"/>
                    <a:pt x="736030" y="42977"/>
                    <a:pt x="733240" y="41145"/>
                  </a:cubicBezTo>
                  <a:cubicBezTo>
                    <a:pt x="737659" y="48503"/>
                    <a:pt x="723871" y="39422"/>
                    <a:pt x="719301" y="38696"/>
                  </a:cubicBezTo>
                  <a:close/>
                  <a:moveTo>
                    <a:pt x="417046" y="28848"/>
                  </a:moveTo>
                  <a:cubicBezTo>
                    <a:pt x="414941" y="29230"/>
                    <a:pt x="412874" y="29614"/>
                    <a:pt x="410645" y="30025"/>
                  </a:cubicBezTo>
                  <a:lnTo>
                    <a:pt x="411193" y="29012"/>
                  </a:lnTo>
                  <a:close/>
                  <a:moveTo>
                    <a:pt x="596399" y="23800"/>
                  </a:moveTo>
                  <a:cubicBezTo>
                    <a:pt x="601160" y="39887"/>
                    <a:pt x="593938" y="39189"/>
                    <a:pt x="583173" y="35728"/>
                  </a:cubicBezTo>
                  <a:cubicBezTo>
                    <a:pt x="577769" y="33990"/>
                    <a:pt x="571382" y="31569"/>
                    <a:pt x="565172" y="30215"/>
                  </a:cubicBezTo>
                  <a:cubicBezTo>
                    <a:pt x="558975" y="28833"/>
                    <a:pt x="552957" y="29573"/>
                    <a:pt x="548483" y="32404"/>
                  </a:cubicBezTo>
                  <a:cubicBezTo>
                    <a:pt x="553284" y="35154"/>
                    <a:pt x="565472" y="33730"/>
                    <a:pt x="568577" y="38860"/>
                  </a:cubicBezTo>
                  <a:cubicBezTo>
                    <a:pt x="563202" y="41008"/>
                    <a:pt x="551672" y="43128"/>
                    <a:pt x="543779" y="41336"/>
                  </a:cubicBezTo>
                  <a:cubicBezTo>
                    <a:pt x="545475" y="43402"/>
                    <a:pt x="546049" y="45918"/>
                    <a:pt x="545188" y="47983"/>
                  </a:cubicBezTo>
                  <a:cubicBezTo>
                    <a:pt x="548976" y="46329"/>
                    <a:pt x="554229" y="44757"/>
                    <a:pt x="560315" y="43333"/>
                  </a:cubicBezTo>
                  <a:cubicBezTo>
                    <a:pt x="566403" y="42185"/>
                    <a:pt x="573352" y="41856"/>
                    <a:pt x="580465" y="41459"/>
                  </a:cubicBezTo>
                  <a:cubicBezTo>
                    <a:pt x="594676" y="41076"/>
                    <a:pt x="609696" y="40583"/>
                    <a:pt x="619708" y="43224"/>
                  </a:cubicBezTo>
                  <a:cubicBezTo>
                    <a:pt x="624455" y="41172"/>
                    <a:pt x="620693" y="37110"/>
                    <a:pt x="614661" y="32923"/>
                  </a:cubicBezTo>
                  <a:cubicBezTo>
                    <a:pt x="608587" y="29353"/>
                    <a:pt x="600202" y="25894"/>
                    <a:pt x="596399" y="23800"/>
                  </a:cubicBezTo>
                  <a:close/>
                  <a:moveTo>
                    <a:pt x="559851" y="0"/>
                  </a:moveTo>
                  <a:cubicBezTo>
                    <a:pt x="574501" y="725"/>
                    <a:pt x="590833" y="3078"/>
                    <a:pt x="608013" y="5348"/>
                  </a:cubicBezTo>
                  <a:cubicBezTo>
                    <a:pt x="616631" y="6182"/>
                    <a:pt x="625343" y="8562"/>
                    <a:pt x="634221" y="10641"/>
                  </a:cubicBezTo>
                  <a:cubicBezTo>
                    <a:pt x="643057" y="12706"/>
                    <a:pt x="652072" y="14813"/>
                    <a:pt x="661155" y="16947"/>
                  </a:cubicBezTo>
                  <a:cubicBezTo>
                    <a:pt x="670291" y="18657"/>
                    <a:pt x="679156" y="21953"/>
                    <a:pt x="688141" y="24594"/>
                  </a:cubicBezTo>
                  <a:cubicBezTo>
                    <a:pt x="697101" y="27316"/>
                    <a:pt x="706075" y="29900"/>
                    <a:pt x="715020" y="32267"/>
                  </a:cubicBezTo>
                  <a:cubicBezTo>
                    <a:pt x="732762" y="37479"/>
                    <a:pt x="749792" y="43744"/>
                    <a:pt x="766890" y="47382"/>
                  </a:cubicBezTo>
                  <a:cubicBezTo>
                    <a:pt x="763525" y="69747"/>
                    <a:pt x="816803" y="87925"/>
                    <a:pt x="840658" y="116829"/>
                  </a:cubicBezTo>
                  <a:cubicBezTo>
                    <a:pt x="855500" y="110386"/>
                    <a:pt x="827226" y="100647"/>
                    <a:pt x="823902" y="86996"/>
                  </a:cubicBezTo>
                  <a:cubicBezTo>
                    <a:pt x="839783" y="100140"/>
                    <a:pt x="836117" y="75137"/>
                    <a:pt x="861846" y="103546"/>
                  </a:cubicBezTo>
                  <a:lnTo>
                    <a:pt x="862007" y="101176"/>
                  </a:lnTo>
                  <a:lnTo>
                    <a:pt x="863178" y="102425"/>
                  </a:lnTo>
                  <a:cubicBezTo>
                    <a:pt x="863479" y="107616"/>
                    <a:pt x="851755" y="110530"/>
                    <a:pt x="872447" y="121876"/>
                  </a:cubicBezTo>
                  <a:lnTo>
                    <a:pt x="878931" y="115091"/>
                  </a:lnTo>
                  <a:lnTo>
                    <a:pt x="886974" y="136417"/>
                  </a:lnTo>
                  <a:cubicBezTo>
                    <a:pt x="913415" y="154225"/>
                    <a:pt x="935314" y="174771"/>
                    <a:pt x="954137" y="196492"/>
                  </a:cubicBezTo>
                  <a:cubicBezTo>
                    <a:pt x="958979" y="201799"/>
                    <a:pt x="963793" y="207066"/>
                    <a:pt x="968581" y="212304"/>
                  </a:cubicBezTo>
                  <a:cubicBezTo>
                    <a:pt x="973040" y="217817"/>
                    <a:pt x="977486" y="223302"/>
                    <a:pt x="981903" y="228773"/>
                  </a:cubicBezTo>
                  <a:cubicBezTo>
                    <a:pt x="990850" y="239661"/>
                    <a:pt x="1000862" y="249715"/>
                    <a:pt x="1009822" y="260822"/>
                  </a:cubicBezTo>
                  <a:cubicBezTo>
                    <a:pt x="1009822" y="264830"/>
                    <a:pt x="1005198" y="265966"/>
                    <a:pt x="999384" y="261302"/>
                  </a:cubicBezTo>
                  <a:cubicBezTo>
                    <a:pt x="1006115" y="271957"/>
                    <a:pt x="1009986" y="285636"/>
                    <a:pt x="1014870" y="298835"/>
                  </a:cubicBezTo>
                  <a:cubicBezTo>
                    <a:pt x="1018794" y="312624"/>
                    <a:pt x="1023446" y="326070"/>
                    <a:pt x="1033909" y="336931"/>
                  </a:cubicBezTo>
                  <a:lnTo>
                    <a:pt x="1034047" y="328395"/>
                  </a:lnTo>
                  <a:cubicBezTo>
                    <a:pt x="1037466" y="333168"/>
                    <a:pt x="1040188" y="337491"/>
                    <a:pt x="1042363" y="341499"/>
                  </a:cubicBezTo>
                  <a:cubicBezTo>
                    <a:pt x="1044305" y="345602"/>
                    <a:pt x="1045495" y="349473"/>
                    <a:pt x="1046466" y="353071"/>
                  </a:cubicBezTo>
                  <a:cubicBezTo>
                    <a:pt x="1048354" y="360293"/>
                    <a:pt x="1048792" y="366653"/>
                    <a:pt x="1048956" y="373302"/>
                  </a:cubicBezTo>
                  <a:cubicBezTo>
                    <a:pt x="1049052" y="379977"/>
                    <a:pt x="1049147" y="386843"/>
                    <a:pt x="1049600" y="395337"/>
                  </a:cubicBezTo>
                  <a:cubicBezTo>
                    <a:pt x="1049585" y="403982"/>
                    <a:pt x="1050283" y="414132"/>
                    <a:pt x="1052732" y="427113"/>
                  </a:cubicBezTo>
                  <a:cubicBezTo>
                    <a:pt x="1048956" y="415856"/>
                    <a:pt x="1048738" y="387117"/>
                    <a:pt x="1036714" y="388335"/>
                  </a:cubicBezTo>
                  <a:cubicBezTo>
                    <a:pt x="1032528" y="394544"/>
                    <a:pt x="1039436" y="419781"/>
                    <a:pt x="1047151" y="427153"/>
                  </a:cubicBezTo>
                  <a:lnTo>
                    <a:pt x="1034033" y="426115"/>
                  </a:lnTo>
                  <a:cubicBezTo>
                    <a:pt x="1039395" y="417032"/>
                    <a:pt x="1034743" y="398498"/>
                    <a:pt x="1032433" y="383547"/>
                  </a:cubicBezTo>
                  <a:cubicBezTo>
                    <a:pt x="1032856" y="387610"/>
                    <a:pt x="1030804" y="389429"/>
                    <a:pt x="1028890" y="391467"/>
                  </a:cubicBezTo>
                  <a:cubicBezTo>
                    <a:pt x="1028588" y="384792"/>
                    <a:pt x="1026892" y="377269"/>
                    <a:pt x="1024855" y="369074"/>
                  </a:cubicBezTo>
                  <a:cubicBezTo>
                    <a:pt x="1022706" y="360922"/>
                    <a:pt x="1020805" y="351853"/>
                    <a:pt x="1017851" y="342853"/>
                  </a:cubicBezTo>
                  <a:cubicBezTo>
                    <a:pt x="1017851" y="342853"/>
                    <a:pt x="1018645" y="344344"/>
                    <a:pt x="1019821" y="346587"/>
                  </a:cubicBezTo>
                  <a:cubicBezTo>
                    <a:pt x="1021038" y="348803"/>
                    <a:pt x="1022612" y="351798"/>
                    <a:pt x="1023773" y="354959"/>
                  </a:cubicBezTo>
                  <a:cubicBezTo>
                    <a:pt x="1026318" y="361196"/>
                    <a:pt x="1028863" y="367433"/>
                    <a:pt x="1028863" y="367433"/>
                  </a:cubicBezTo>
                  <a:cubicBezTo>
                    <a:pt x="1037521" y="352100"/>
                    <a:pt x="1010656" y="326343"/>
                    <a:pt x="1010233" y="315031"/>
                  </a:cubicBezTo>
                  <a:cubicBezTo>
                    <a:pt x="1000070" y="320693"/>
                    <a:pt x="1008440" y="334195"/>
                    <a:pt x="993229" y="324250"/>
                  </a:cubicBezTo>
                  <a:cubicBezTo>
                    <a:pt x="987894" y="314853"/>
                    <a:pt x="984230" y="308985"/>
                    <a:pt x="982588" y="304142"/>
                  </a:cubicBezTo>
                  <a:cubicBezTo>
                    <a:pt x="980947" y="299314"/>
                    <a:pt x="981056" y="295690"/>
                    <a:pt x="981589" y="291860"/>
                  </a:cubicBezTo>
                  <a:cubicBezTo>
                    <a:pt x="982341" y="284363"/>
                    <a:pt x="986048" y="275349"/>
                    <a:pt x="978006" y="255036"/>
                  </a:cubicBezTo>
                  <a:lnTo>
                    <a:pt x="985679" y="258784"/>
                  </a:lnTo>
                  <a:cubicBezTo>
                    <a:pt x="978771" y="247076"/>
                    <a:pt x="981836" y="230634"/>
                    <a:pt x="963095" y="220115"/>
                  </a:cubicBezTo>
                  <a:cubicBezTo>
                    <a:pt x="957282" y="225217"/>
                    <a:pt x="966461" y="237295"/>
                    <a:pt x="967937" y="245625"/>
                  </a:cubicBezTo>
                  <a:cubicBezTo>
                    <a:pt x="964792" y="245298"/>
                    <a:pt x="963903" y="238376"/>
                    <a:pt x="961782" y="230469"/>
                  </a:cubicBezTo>
                  <a:cubicBezTo>
                    <a:pt x="960702" y="226544"/>
                    <a:pt x="959416" y="222304"/>
                    <a:pt x="957269" y="218748"/>
                  </a:cubicBezTo>
                  <a:cubicBezTo>
                    <a:pt x="954929" y="215355"/>
                    <a:pt x="951906" y="212510"/>
                    <a:pt x="947898" y="211019"/>
                  </a:cubicBezTo>
                  <a:cubicBezTo>
                    <a:pt x="947995" y="215122"/>
                    <a:pt x="949267" y="219870"/>
                    <a:pt x="951250" y="224985"/>
                  </a:cubicBezTo>
                  <a:cubicBezTo>
                    <a:pt x="952892" y="230374"/>
                    <a:pt x="955271" y="236119"/>
                    <a:pt x="958062" y="241877"/>
                  </a:cubicBezTo>
                  <a:cubicBezTo>
                    <a:pt x="963411" y="253560"/>
                    <a:pt x="971522" y="264530"/>
                    <a:pt x="977117" y="274119"/>
                  </a:cubicBezTo>
                  <a:cubicBezTo>
                    <a:pt x="973067" y="273475"/>
                    <a:pt x="969880" y="275636"/>
                    <a:pt x="967610" y="280835"/>
                  </a:cubicBezTo>
                  <a:cubicBezTo>
                    <a:pt x="961044" y="266033"/>
                    <a:pt x="952385" y="251959"/>
                    <a:pt x="944521" y="236804"/>
                  </a:cubicBezTo>
                  <a:cubicBezTo>
                    <a:pt x="935903" y="222249"/>
                    <a:pt x="925658" y="208461"/>
                    <a:pt x="915631" y="194303"/>
                  </a:cubicBezTo>
                  <a:cubicBezTo>
                    <a:pt x="904483" y="181255"/>
                    <a:pt x="892637" y="168587"/>
                    <a:pt x="880203" y="156934"/>
                  </a:cubicBezTo>
                  <a:cubicBezTo>
                    <a:pt x="866812" y="146442"/>
                    <a:pt x="853324" y="136211"/>
                    <a:pt x="838907" y="128400"/>
                  </a:cubicBezTo>
                  <a:cubicBezTo>
                    <a:pt x="849112" y="144158"/>
                    <a:pt x="845706" y="142284"/>
                    <a:pt x="840165" y="138140"/>
                  </a:cubicBezTo>
                  <a:cubicBezTo>
                    <a:pt x="834407" y="134186"/>
                    <a:pt x="825283" y="129426"/>
                    <a:pt x="824504" y="137825"/>
                  </a:cubicBezTo>
                  <a:cubicBezTo>
                    <a:pt x="826105" y="126457"/>
                    <a:pt x="803987" y="124036"/>
                    <a:pt x="790581" y="111932"/>
                  </a:cubicBezTo>
                  <a:cubicBezTo>
                    <a:pt x="779556" y="118388"/>
                    <a:pt x="816365" y="137278"/>
                    <a:pt x="800389" y="136949"/>
                  </a:cubicBezTo>
                  <a:cubicBezTo>
                    <a:pt x="787627" y="126499"/>
                    <a:pt x="772389" y="114038"/>
                    <a:pt x="755700" y="99840"/>
                  </a:cubicBezTo>
                  <a:cubicBezTo>
                    <a:pt x="747262" y="92973"/>
                    <a:pt x="737617" y="87694"/>
                    <a:pt x="727837" y="82344"/>
                  </a:cubicBezTo>
                  <a:cubicBezTo>
                    <a:pt x="717974" y="77187"/>
                    <a:pt x="707702" y="72550"/>
                    <a:pt x="696609" y="71265"/>
                  </a:cubicBezTo>
                  <a:cubicBezTo>
                    <a:pt x="698306" y="76573"/>
                    <a:pt x="708071" y="79445"/>
                    <a:pt x="708702" y="82441"/>
                  </a:cubicBezTo>
                  <a:cubicBezTo>
                    <a:pt x="695378" y="76682"/>
                    <a:pt x="681139" y="65521"/>
                    <a:pt x="666817" y="56670"/>
                  </a:cubicBezTo>
                  <a:cubicBezTo>
                    <a:pt x="652413" y="48696"/>
                    <a:pt x="637682" y="44784"/>
                    <a:pt x="626534" y="51979"/>
                  </a:cubicBezTo>
                  <a:cubicBezTo>
                    <a:pt x="632880" y="56178"/>
                    <a:pt x="639775" y="60733"/>
                    <a:pt x="646806" y="65383"/>
                  </a:cubicBezTo>
                  <a:cubicBezTo>
                    <a:pt x="653755" y="69856"/>
                    <a:pt x="660730" y="74233"/>
                    <a:pt x="667090" y="79487"/>
                  </a:cubicBezTo>
                  <a:cubicBezTo>
                    <a:pt x="663603" y="78556"/>
                    <a:pt x="658637" y="78076"/>
                    <a:pt x="650621" y="80457"/>
                  </a:cubicBezTo>
                  <a:cubicBezTo>
                    <a:pt x="650621" y="80457"/>
                    <a:pt x="658925" y="90251"/>
                    <a:pt x="658815" y="90524"/>
                  </a:cubicBezTo>
                  <a:cubicBezTo>
                    <a:pt x="625631" y="87570"/>
                    <a:pt x="636793" y="68460"/>
                    <a:pt x="618805" y="54796"/>
                  </a:cubicBezTo>
                  <a:cubicBezTo>
                    <a:pt x="618805" y="54796"/>
                    <a:pt x="613128" y="56588"/>
                    <a:pt x="607480" y="59488"/>
                  </a:cubicBezTo>
                  <a:cubicBezTo>
                    <a:pt x="601913" y="62155"/>
                    <a:pt x="596345" y="64823"/>
                    <a:pt x="596345" y="64823"/>
                  </a:cubicBezTo>
                  <a:cubicBezTo>
                    <a:pt x="586565" y="66163"/>
                    <a:pt x="577127" y="66573"/>
                    <a:pt x="567975" y="66177"/>
                  </a:cubicBezTo>
                  <a:cubicBezTo>
                    <a:pt x="558825" y="65521"/>
                    <a:pt x="549974" y="66095"/>
                    <a:pt x="541452" y="64781"/>
                  </a:cubicBezTo>
                  <a:cubicBezTo>
                    <a:pt x="532931" y="63741"/>
                    <a:pt x="524724" y="61936"/>
                    <a:pt x="516900" y="59488"/>
                  </a:cubicBezTo>
                  <a:cubicBezTo>
                    <a:pt x="509062" y="56861"/>
                    <a:pt x="501771" y="55152"/>
                    <a:pt x="494878" y="51937"/>
                  </a:cubicBezTo>
                  <a:cubicBezTo>
                    <a:pt x="487450" y="53155"/>
                    <a:pt x="458301" y="57819"/>
                    <a:pt x="472143" y="66573"/>
                  </a:cubicBezTo>
                  <a:cubicBezTo>
                    <a:pt x="483032" y="72263"/>
                    <a:pt x="490788" y="77298"/>
                    <a:pt x="500486" y="80225"/>
                  </a:cubicBezTo>
                  <a:cubicBezTo>
                    <a:pt x="505341" y="81797"/>
                    <a:pt x="510621" y="82372"/>
                    <a:pt x="517078" y="83138"/>
                  </a:cubicBezTo>
                  <a:cubicBezTo>
                    <a:pt x="523562" y="84055"/>
                    <a:pt x="531126" y="84411"/>
                    <a:pt x="540454" y="84055"/>
                  </a:cubicBezTo>
                  <a:cubicBezTo>
                    <a:pt x="545393" y="73672"/>
                    <a:pt x="511401" y="74097"/>
                    <a:pt x="522562" y="72674"/>
                  </a:cubicBezTo>
                  <a:cubicBezTo>
                    <a:pt x="538142" y="74192"/>
                    <a:pt x="566430" y="64029"/>
                    <a:pt x="579083" y="74931"/>
                  </a:cubicBezTo>
                  <a:cubicBezTo>
                    <a:pt x="579083" y="74931"/>
                    <a:pt x="576539" y="74726"/>
                    <a:pt x="572723" y="74411"/>
                  </a:cubicBezTo>
                  <a:cubicBezTo>
                    <a:pt x="568906" y="74261"/>
                    <a:pt x="563818" y="73317"/>
                    <a:pt x="558715" y="73617"/>
                  </a:cubicBezTo>
                  <a:cubicBezTo>
                    <a:pt x="548511" y="73850"/>
                    <a:pt x="538307" y="74070"/>
                    <a:pt x="538307" y="74070"/>
                  </a:cubicBezTo>
                  <a:cubicBezTo>
                    <a:pt x="539402" y="89553"/>
                    <a:pt x="555158" y="73810"/>
                    <a:pt x="562449" y="81155"/>
                  </a:cubicBezTo>
                  <a:cubicBezTo>
                    <a:pt x="551972" y="94231"/>
                    <a:pt x="529239" y="81415"/>
                    <a:pt x="513412" y="89650"/>
                  </a:cubicBezTo>
                  <a:cubicBezTo>
                    <a:pt x="513412" y="89650"/>
                    <a:pt x="516147" y="89977"/>
                    <a:pt x="516162" y="90059"/>
                  </a:cubicBezTo>
                  <a:cubicBezTo>
                    <a:pt x="500500" y="90893"/>
                    <a:pt x="493729" y="92111"/>
                    <a:pt x="486903" y="92685"/>
                  </a:cubicBezTo>
                  <a:cubicBezTo>
                    <a:pt x="480118" y="93629"/>
                    <a:pt x="473005" y="92522"/>
                    <a:pt x="456947" y="93725"/>
                  </a:cubicBezTo>
                  <a:cubicBezTo>
                    <a:pt x="452091" y="80841"/>
                    <a:pt x="465427" y="81893"/>
                    <a:pt x="479831" y="74684"/>
                  </a:cubicBezTo>
                  <a:cubicBezTo>
                    <a:pt x="466617" y="75971"/>
                    <a:pt x="452460" y="78487"/>
                    <a:pt x="437208" y="80101"/>
                  </a:cubicBezTo>
                  <a:cubicBezTo>
                    <a:pt x="429659" y="81128"/>
                    <a:pt x="421628" y="81346"/>
                    <a:pt x="413913" y="83001"/>
                  </a:cubicBezTo>
                  <a:cubicBezTo>
                    <a:pt x="406199" y="84629"/>
                    <a:pt x="398348" y="86339"/>
                    <a:pt x="390524" y="88241"/>
                  </a:cubicBezTo>
                  <a:cubicBezTo>
                    <a:pt x="382768" y="90319"/>
                    <a:pt x="374739" y="91878"/>
                    <a:pt x="367433" y="95025"/>
                  </a:cubicBezTo>
                  <a:cubicBezTo>
                    <a:pt x="360115" y="98157"/>
                    <a:pt x="352975" y="101563"/>
                    <a:pt x="346218" y="105352"/>
                  </a:cubicBezTo>
                  <a:cubicBezTo>
                    <a:pt x="339516" y="109236"/>
                    <a:pt x="332936" y="113053"/>
                    <a:pt x="327370" y="118114"/>
                  </a:cubicBezTo>
                  <a:cubicBezTo>
                    <a:pt x="321884" y="123325"/>
                    <a:pt x="316974" y="128961"/>
                    <a:pt x="312830" y="135048"/>
                  </a:cubicBezTo>
                  <a:cubicBezTo>
                    <a:pt x="312830" y="135048"/>
                    <a:pt x="321119" y="133557"/>
                    <a:pt x="329408" y="132052"/>
                  </a:cubicBezTo>
                  <a:cubicBezTo>
                    <a:pt x="337464" y="130302"/>
                    <a:pt x="346013" y="129946"/>
                    <a:pt x="346013" y="129946"/>
                  </a:cubicBezTo>
                  <a:cubicBezTo>
                    <a:pt x="337546" y="134706"/>
                    <a:pt x="325469" y="140383"/>
                    <a:pt x="315756" y="145060"/>
                  </a:cubicBezTo>
                  <a:cubicBezTo>
                    <a:pt x="306222" y="150039"/>
                    <a:pt x="299998" y="155238"/>
                    <a:pt x="305784" y="162145"/>
                  </a:cubicBezTo>
                  <a:cubicBezTo>
                    <a:pt x="321461" y="146087"/>
                    <a:pt x="319312" y="160148"/>
                    <a:pt x="330200" y="157057"/>
                  </a:cubicBezTo>
                  <a:lnTo>
                    <a:pt x="330515" y="155047"/>
                  </a:lnTo>
                  <a:cubicBezTo>
                    <a:pt x="333223" y="154267"/>
                    <a:pt x="341225" y="152009"/>
                    <a:pt x="338039" y="156743"/>
                  </a:cubicBezTo>
                  <a:cubicBezTo>
                    <a:pt x="328764" y="156756"/>
                    <a:pt x="317890" y="159560"/>
                    <a:pt x="306906" y="162994"/>
                  </a:cubicBezTo>
                  <a:cubicBezTo>
                    <a:pt x="296319" y="167015"/>
                    <a:pt x="286060" y="172308"/>
                    <a:pt x="276813" y="175633"/>
                  </a:cubicBezTo>
                  <a:cubicBezTo>
                    <a:pt x="285691" y="173855"/>
                    <a:pt x="275322" y="188599"/>
                    <a:pt x="275322" y="191911"/>
                  </a:cubicBezTo>
                  <a:cubicBezTo>
                    <a:pt x="259839" y="201198"/>
                    <a:pt x="269987" y="185850"/>
                    <a:pt x="267895" y="181077"/>
                  </a:cubicBezTo>
                  <a:cubicBezTo>
                    <a:pt x="259701" y="186329"/>
                    <a:pt x="241687" y="190228"/>
                    <a:pt x="241837" y="202456"/>
                  </a:cubicBezTo>
                  <a:cubicBezTo>
                    <a:pt x="237131" y="217310"/>
                    <a:pt x="260030" y="197231"/>
                    <a:pt x="267621" y="199638"/>
                  </a:cubicBezTo>
                  <a:cubicBezTo>
                    <a:pt x="267621" y="199638"/>
                    <a:pt x="255598" y="206300"/>
                    <a:pt x="243574" y="212948"/>
                  </a:cubicBezTo>
                  <a:cubicBezTo>
                    <a:pt x="240511" y="214644"/>
                    <a:pt x="237460" y="216340"/>
                    <a:pt x="234588" y="217941"/>
                  </a:cubicBezTo>
                  <a:cubicBezTo>
                    <a:pt x="231934" y="219786"/>
                    <a:pt x="229444" y="221497"/>
                    <a:pt x="227310" y="222974"/>
                  </a:cubicBezTo>
                  <a:cubicBezTo>
                    <a:pt x="223015" y="225943"/>
                    <a:pt x="220157" y="227926"/>
                    <a:pt x="220157" y="227926"/>
                  </a:cubicBezTo>
                  <a:lnTo>
                    <a:pt x="222797" y="228418"/>
                  </a:lnTo>
                  <a:cubicBezTo>
                    <a:pt x="217694" y="229513"/>
                    <a:pt x="210321" y="234272"/>
                    <a:pt x="208338" y="239936"/>
                  </a:cubicBezTo>
                  <a:cubicBezTo>
                    <a:pt x="209460" y="247965"/>
                    <a:pt x="218939" y="239730"/>
                    <a:pt x="223220" y="232590"/>
                  </a:cubicBezTo>
                  <a:cubicBezTo>
                    <a:pt x="217271" y="246282"/>
                    <a:pt x="204714" y="251549"/>
                    <a:pt x="194810" y="259168"/>
                  </a:cubicBezTo>
                  <a:cubicBezTo>
                    <a:pt x="189756" y="262792"/>
                    <a:pt x="184780" y="266526"/>
                    <a:pt x="181231" y="271283"/>
                  </a:cubicBezTo>
                  <a:lnTo>
                    <a:pt x="176235" y="289436"/>
                  </a:lnTo>
                  <a:lnTo>
                    <a:pt x="179341" y="286971"/>
                  </a:lnTo>
                  <a:cubicBezTo>
                    <a:pt x="181015" y="285734"/>
                    <a:pt x="182725" y="284527"/>
                    <a:pt x="182786" y="284582"/>
                  </a:cubicBezTo>
                  <a:cubicBezTo>
                    <a:pt x="180830" y="288330"/>
                    <a:pt x="178929" y="290231"/>
                    <a:pt x="176235" y="290259"/>
                  </a:cubicBezTo>
                  <a:lnTo>
                    <a:pt x="176123" y="289603"/>
                  </a:lnTo>
                  <a:lnTo>
                    <a:pt x="163281" y="300107"/>
                  </a:lnTo>
                  <a:cubicBezTo>
                    <a:pt x="163856" y="302187"/>
                    <a:pt x="165168" y="306071"/>
                    <a:pt x="167221" y="304102"/>
                  </a:cubicBezTo>
                  <a:lnTo>
                    <a:pt x="153966" y="314211"/>
                  </a:lnTo>
                  <a:cubicBezTo>
                    <a:pt x="148672" y="319709"/>
                    <a:pt x="146840" y="323539"/>
                    <a:pt x="146853" y="326124"/>
                  </a:cubicBezTo>
                  <a:cubicBezTo>
                    <a:pt x="146757" y="328668"/>
                    <a:pt x="148316" y="329900"/>
                    <a:pt x="150383" y="330720"/>
                  </a:cubicBezTo>
                  <a:cubicBezTo>
                    <a:pt x="154527" y="332348"/>
                    <a:pt x="160682" y="332403"/>
                    <a:pt x="160039" y="337436"/>
                  </a:cubicBezTo>
                  <a:lnTo>
                    <a:pt x="160559" y="336109"/>
                  </a:lnTo>
                  <a:cubicBezTo>
                    <a:pt x="158712" y="345000"/>
                    <a:pt x="160982" y="353222"/>
                    <a:pt x="165059" y="348597"/>
                  </a:cubicBezTo>
                  <a:cubicBezTo>
                    <a:pt x="165059" y="348597"/>
                    <a:pt x="159999" y="354343"/>
                    <a:pt x="154936" y="360087"/>
                  </a:cubicBezTo>
                  <a:cubicBezTo>
                    <a:pt x="152366" y="363016"/>
                    <a:pt x="149808" y="365929"/>
                    <a:pt x="147880" y="368118"/>
                  </a:cubicBezTo>
                  <a:cubicBezTo>
                    <a:pt x="145840" y="370279"/>
                    <a:pt x="144897" y="371906"/>
                    <a:pt x="144897" y="371906"/>
                  </a:cubicBezTo>
                  <a:lnTo>
                    <a:pt x="145226" y="371892"/>
                  </a:lnTo>
                  <a:cubicBezTo>
                    <a:pt x="138002" y="375135"/>
                    <a:pt x="129919" y="387048"/>
                    <a:pt x="121097" y="397486"/>
                  </a:cubicBezTo>
                  <a:cubicBezTo>
                    <a:pt x="111768" y="407730"/>
                    <a:pt x="104436" y="417524"/>
                    <a:pt x="94272" y="414433"/>
                  </a:cubicBezTo>
                  <a:cubicBezTo>
                    <a:pt x="93985" y="418790"/>
                    <a:pt x="94338" y="422811"/>
                    <a:pt x="95244" y="425386"/>
                  </a:cubicBezTo>
                  <a:lnTo>
                    <a:pt x="99475" y="427626"/>
                  </a:lnTo>
                  <a:lnTo>
                    <a:pt x="99990" y="426264"/>
                  </a:lnTo>
                  <a:cubicBezTo>
                    <a:pt x="99923" y="426784"/>
                    <a:pt x="99717" y="427112"/>
                    <a:pt x="99676" y="427619"/>
                  </a:cubicBezTo>
                  <a:lnTo>
                    <a:pt x="99529" y="427655"/>
                  </a:lnTo>
                  <a:lnTo>
                    <a:pt x="99539" y="427660"/>
                  </a:lnTo>
                  <a:cubicBezTo>
                    <a:pt x="96010" y="438849"/>
                    <a:pt x="100236" y="438412"/>
                    <a:pt x="103807" y="439643"/>
                  </a:cubicBezTo>
                  <a:cubicBezTo>
                    <a:pt x="105584" y="440257"/>
                    <a:pt x="107199" y="441284"/>
                    <a:pt x="107609" y="444334"/>
                  </a:cubicBezTo>
                  <a:cubicBezTo>
                    <a:pt x="107965" y="447370"/>
                    <a:pt x="107062" y="452391"/>
                    <a:pt x="105174" y="461378"/>
                  </a:cubicBezTo>
                  <a:cubicBezTo>
                    <a:pt x="109004" y="461953"/>
                    <a:pt x="108785" y="457794"/>
                    <a:pt x="111083" y="452555"/>
                  </a:cubicBezTo>
                  <a:cubicBezTo>
                    <a:pt x="110085" y="462062"/>
                    <a:pt x="108142" y="465619"/>
                    <a:pt x="105762" y="466835"/>
                  </a:cubicBezTo>
                  <a:cubicBezTo>
                    <a:pt x="107965" y="467206"/>
                    <a:pt x="110345" y="468368"/>
                    <a:pt x="113177" y="470940"/>
                  </a:cubicBezTo>
                  <a:cubicBezTo>
                    <a:pt x="105544" y="469845"/>
                    <a:pt x="104886" y="485151"/>
                    <a:pt x="105243" y="493358"/>
                  </a:cubicBezTo>
                  <a:lnTo>
                    <a:pt x="120125" y="482553"/>
                  </a:lnTo>
                  <a:cubicBezTo>
                    <a:pt x="113121" y="489788"/>
                    <a:pt x="109620" y="495041"/>
                    <a:pt x="111001" y="510088"/>
                  </a:cubicBezTo>
                  <a:lnTo>
                    <a:pt x="119852" y="501238"/>
                  </a:lnTo>
                  <a:cubicBezTo>
                    <a:pt x="115844" y="524916"/>
                    <a:pt x="102096" y="501648"/>
                    <a:pt x="107800" y="531576"/>
                  </a:cubicBezTo>
                  <a:lnTo>
                    <a:pt x="101222" y="503986"/>
                  </a:lnTo>
                  <a:cubicBezTo>
                    <a:pt x="96830" y="535626"/>
                    <a:pt x="80990" y="524381"/>
                    <a:pt x="72634" y="538949"/>
                  </a:cubicBezTo>
                  <a:cubicBezTo>
                    <a:pt x="65794" y="556581"/>
                    <a:pt x="70403" y="576552"/>
                    <a:pt x="72058" y="595032"/>
                  </a:cubicBezTo>
                  <a:cubicBezTo>
                    <a:pt x="75766" y="613484"/>
                    <a:pt x="77816" y="630582"/>
                    <a:pt x="67121" y="646914"/>
                  </a:cubicBezTo>
                  <a:cubicBezTo>
                    <a:pt x="76504" y="649266"/>
                    <a:pt x="78433" y="644369"/>
                    <a:pt x="87816" y="652564"/>
                  </a:cubicBezTo>
                  <a:cubicBezTo>
                    <a:pt x="86449" y="641648"/>
                    <a:pt x="87598" y="632935"/>
                    <a:pt x="89075" y="625712"/>
                  </a:cubicBezTo>
                  <a:cubicBezTo>
                    <a:pt x="90744" y="618463"/>
                    <a:pt x="93712" y="612526"/>
                    <a:pt x="99046" y="606727"/>
                  </a:cubicBezTo>
                  <a:cubicBezTo>
                    <a:pt x="100565" y="596250"/>
                    <a:pt x="99429" y="590709"/>
                    <a:pt x="97405" y="587276"/>
                  </a:cubicBezTo>
                  <a:cubicBezTo>
                    <a:pt x="95161" y="583884"/>
                    <a:pt x="91346" y="582748"/>
                    <a:pt x="87734" y="581435"/>
                  </a:cubicBezTo>
                  <a:cubicBezTo>
                    <a:pt x="80512" y="578932"/>
                    <a:pt x="74110" y="575157"/>
                    <a:pt x="82797" y="551657"/>
                  </a:cubicBezTo>
                  <a:cubicBezTo>
                    <a:pt x="93753" y="554051"/>
                    <a:pt x="94614" y="567784"/>
                    <a:pt x="89964" y="581039"/>
                  </a:cubicBezTo>
                  <a:cubicBezTo>
                    <a:pt x="99266" y="581408"/>
                    <a:pt x="104559" y="565623"/>
                    <a:pt x="108622" y="556061"/>
                  </a:cubicBezTo>
                  <a:cubicBezTo>
                    <a:pt x="107075" y="568687"/>
                    <a:pt x="108525" y="584171"/>
                    <a:pt x="112643" y="597822"/>
                  </a:cubicBezTo>
                  <a:lnTo>
                    <a:pt x="121836" y="631322"/>
                  </a:lnTo>
                  <a:lnTo>
                    <a:pt x="122326" y="630090"/>
                  </a:lnTo>
                  <a:lnTo>
                    <a:pt x="121971" y="632893"/>
                  </a:lnTo>
                  <a:lnTo>
                    <a:pt x="121821" y="631654"/>
                  </a:lnTo>
                  <a:lnTo>
                    <a:pt x="118578" y="650103"/>
                  </a:lnTo>
                  <a:cubicBezTo>
                    <a:pt x="118443" y="657347"/>
                    <a:pt x="119373" y="664559"/>
                    <a:pt x="121684" y="668594"/>
                  </a:cubicBezTo>
                  <a:lnTo>
                    <a:pt x="121665" y="668629"/>
                  </a:lnTo>
                  <a:lnTo>
                    <a:pt x="118034" y="675145"/>
                  </a:lnTo>
                  <a:cubicBezTo>
                    <a:pt x="117204" y="678905"/>
                    <a:pt x="116678" y="683772"/>
                    <a:pt x="116200" y="688333"/>
                  </a:cubicBezTo>
                  <a:cubicBezTo>
                    <a:pt x="115269" y="697388"/>
                    <a:pt x="113066" y="705787"/>
                    <a:pt x="103916" y="702052"/>
                  </a:cubicBezTo>
                  <a:cubicBezTo>
                    <a:pt x="107186" y="716278"/>
                    <a:pt x="113504" y="718795"/>
                    <a:pt x="118169" y="721600"/>
                  </a:cubicBezTo>
                  <a:cubicBezTo>
                    <a:pt x="122957" y="724445"/>
                    <a:pt x="125418" y="727713"/>
                    <a:pt x="124036" y="743486"/>
                  </a:cubicBezTo>
                  <a:cubicBezTo>
                    <a:pt x="130795" y="729205"/>
                    <a:pt x="139740" y="756070"/>
                    <a:pt x="144446" y="741132"/>
                  </a:cubicBezTo>
                  <a:cubicBezTo>
                    <a:pt x="137784" y="739163"/>
                    <a:pt x="134050" y="729943"/>
                    <a:pt x="134543" y="718672"/>
                  </a:cubicBezTo>
                  <a:cubicBezTo>
                    <a:pt x="134706" y="707496"/>
                    <a:pt x="136964" y="695337"/>
                    <a:pt x="138249" y="687799"/>
                  </a:cubicBezTo>
                  <a:cubicBezTo>
                    <a:pt x="138249" y="687799"/>
                    <a:pt x="143077" y="696266"/>
                    <a:pt x="147920" y="704733"/>
                  </a:cubicBezTo>
                  <a:cubicBezTo>
                    <a:pt x="150299" y="708919"/>
                    <a:pt x="152680" y="713105"/>
                    <a:pt x="154458" y="716238"/>
                  </a:cubicBezTo>
                  <a:cubicBezTo>
                    <a:pt x="156345" y="719315"/>
                    <a:pt x="157878" y="721229"/>
                    <a:pt x="157878" y="721229"/>
                  </a:cubicBezTo>
                  <a:cubicBezTo>
                    <a:pt x="150875" y="714116"/>
                    <a:pt x="149794" y="729273"/>
                    <a:pt x="150834" y="734881"/>
                  </a:cubicBezTo>
                  <a:lnTo>
                    <a:pt x="162200" y="735209"/>
                  </a:lnTo>
                  <a:cubicBezTo>
                    <a:pt x="157263" y="739163"/>
                    <a:pt x="157659" y="744553"/>
                    <a:pt x="160724" y="750831"/>
                  </a:cubicBezTo>
                  <a:cubicBezTo>
                    <a:pt x="162296" y="753936"/>
                    <a:pt x="164334" y="757369"/>
                    <a:pt x="167057" y="760734"/>
                  </a:cubicBezTo>
                  <a:cubicBezTo>
                    <a:pt x="170024" y="763921"/>
                    <a:pt x="173225" y="767354"/>
                    <a:pt x="176495" y="770856"/>
                  </a:cubicBezTo>
                  <a:cubicBezTo>
                    <a:pt x="183033" y="777790"/>
                    <a:pt x="189557" y="785012"/>
                    <a:pt x="193593" y="792550"/>
                  </a:cubicBezTo>
                  <a:cubicBezTo>
                    <a:pt x="198217" y="799703"/>
                    <a:pt x="200582" y="807090"/>
                    <a:pt x="197779" y="815311"/>
                  </a:cubicBezTo>
                  <a:cubicBezTo>
                    <a:pt x="191706" y="804860"/>
                    <a:pt x="177958" y="801045"/>
                    <a:pt x="186234" y="788651"/>
                  </a:cubicBezTo>
                  <a:cubicBezTo>
                    <a:pt x="168438" y="773058"/>
                    <a:pt x="173075" y="802672"/>
                    <a:pt x="160259" y="798104"/>
                  </a:cubicBezTo>
                  <a:cubicBezTo>
                    <a:pt x="161640" y="802726"/>
                    <a:pt x="163527" y="807418"/>
                    <a:pt x="165770" y="812166"/>
                  </a:cubicBezTo>
                  <a:cubicBezTo>
                    <a:pt x="168397" y="816652"/>
                    <a:pt x="171489" y="821125"/>
                    <a:pt x="174771" y="825666"/>
                  </a:cubicBezTo>
                  <a:cubicBezTo>
                    <a:pt x="181515" y="834584"/>
                    <a:pt x="188477" y="844214"/>
                    <a:pt x="196534" y="853009"/>
                  </a:cubicBezTo>
                  <a:cubicBezTo>
                    <a:pt x="204768" y="861681"/>
                    <a:pt x="212812" y="870559"/>
                    <a:pt x="219719" y="879997"/>
                  </a:cubicBezTo>
                  <a:cubicBezTo>
                    <a:pt x="226696" y="889395"/>
                    <a:pt x="233808" y="898080"/>
                    <a:pt x="238226" y="908572"/>
                  </a:cubicBezTo>
                  <a:cubicBezTo>
                    <a:pt x="237908" y="900508"/>
                    <a:pt x="229750" y="891898"/>
                    <a:pt x="228166" y="884589"/>
                  </a:cubicBezTo>
                  <a:lnTo>
                    <a:pt x="228365" y="883400"/>
                  </a:lnTo>
                  <a:lnTo>
                    <a:pt x="237829" y="897902"/>
                  </a:lnTo>
                  <a:lnTo>
                    <a:pt x="239827" y="897602"/>
                  </a:lnTo>
                  <a:lnTo>
                    <a:pt x="230279" y="882869"/>
                  </a:lnTo>
                  <a:lnTo>
                    <a:pt x="228433" y="882998"/>
                  </a:lnTo>
                  <a:lnTo>
                    <a:pt x="229308" y="877781"/>
                  </a:lnTo>
                  <a:cubicBezTo>
                    <a:pt x="242207" y="885565"/>
                    <a:pt x="250879" y="899708"/>
                    <a:pt x="259948" y="915657"/>
                  </a:cubicBezTo>
                  <a:cubicBezTo>
                    <a:pt x="264830" y="923358"/>
                    <a:pt x="269864" y="931305"/>
                    <a:pt x="274884" y="939212"/>
                  </a:cubicBezTo>
                  <a:cubicBezTo>
                    <a:pt x="280110" y="947132"/>
                    <a:pt x="285280" y="955530"/>
                    <a:pt x="291942" y="961754"/>
                  </a:cubicBezTo>
                  <a:lnTo>
                    <a:pt x="293665" y="947501"/>
                  </a:lnTo>
                  <a:cubicBezTo>
                    <a:pt x="312719" y="972368"/>
                    <a:pt x="306059" y="949457"/>
                    <a:pt x="330844" y="969659"/>
                  </a:cubicBezTo>
                  <a:cubicBezTo>
                    <a:pt x="328997" y="970344"/>
                    <a:pt x="322978" y="972259"/>
                    <a:pt x="329393" y="975925"/>
                  </a:cubicBezTo>
                  <a:cubicBezTo>
                    <a:pt x="353346" y="986362"/>
                    <a:pt x="336808" y="967443"/>
                    <a:pt x="353537" y="971904"/>
                  </a:cubicBezTo>
                  <a:cubicBezTo>
                    <a:pt x="374301" y="1003720"/>
                    <a:pt x="372125" y="967362"/>
                    <a:pt x="405296" y="990629"/>
                  </a:cubicBezTo>
                  <a:lnTo>
                    <a:pt x="404079" y="985254"/>
                  </a:lnTo>
                  <a:cubicBezTo>
                    <a:pt x="410699" y="989645"/>
                    <a:pt x="418236" y="993597"/>
                    <a:pt x="426799" y="995117"/>
                  </a:cubicBezTo>
                  <a:cubicBezTo>
                    <a:pt x="435348" y="996702"/>
                    <a:pt x="444444" y="997400"/>
                    <a:pt x="453568" y="997783"/>
                  </a:cubicBezTo>
                  <a:lnTo>
                    <a:pt x="467233" y="998180"/>
                  </a:lnTo>
                  <a:cubicBezTo>
                    <a:pt x="471789" y="998139"/>
                    <a:pt x="476411" y="997536"/>
                    <a:pt x="480898" y="997305"/>
                  </a:cubicBezTo>
                  <a:cubicBezTo>
                    <a:pt x="489884" y="996702"/>
                    <a:pt x="498530" y="996375"/>
                    <a:pt x="506600" y="996976"/>
                  </a:cubicBezTo>
                  <a:cubicBezTo>
                    <a:pt x="503700" y="999670"/>
                    <a:pt x="479912" y="993119"/>
                    <a:pt x="480707" y="1005758"/>
                  </a:cubicBezTo>
                  <a:cubicBezTo>
                    <a:pt x="480707" y="1005758"/>
                    <a:pt x="490979" y="1008206"/>
                    <a:pt x="501251" y="1010668"/>
                  </a:cubicBezTo>
                  <a:cubicBezTo>
                    <a:pt x="506408" y="1011831"/>
                    <a:pt x="511552" y="1013322"/>
                    <a:pt x="515477" y="1013910"/>
                  </a:cubicBezTo>
                  <a:cubicBezTo>
                    <a:pt x="519403" y="1014430"/>
                    <a:pt x="522030" y="1014772"/>
                    <a:pt x="522030" y="1014772"/>
                  </a:cubicBezTo>
                  <a:cubicBezTo>
                    <a:pt x="524956" y="1011776"/>
                    <a:pt x="542985" y="1011749"/>
                    <a:pt x="532178" y="1004335"/>
                  </a:cubicBezTo>
                  <a:cubicBezTo>
                    <a:pt x="526694" y="1002544"/>
                    <a:pt x="521059" y="1004636"/>
                    <a:pt x="516954" y="1005280"/>
                  </a:cubicBezTo>
                  <a:lnTo>
                    <a:pt x="522891" y="999316"/>
                  </a:lnTo>
                  <a:cubicBezTo>
                    <a:pt x="560877" y="1007823"/>
                    <a:pt x="519526" y="1017768"/>
                    <a:pt x="518281" y="1029312"/>
                  </a:cubicBezTo>
                  <a:cubicBezTo>
                    <a:pt x="540031" y="1026358"/>
                    <a:pt x="547116" y="1038285"/>
                    <a:pt x="561971" y="1038915"/>
                  </a:cubicBezTo>
                  <a:cubicBezTo>
                    <a:pt x="568633" y="1027589"/>
                    <a:pt x="534367" y="1024552"/>
                    <a:pt x="552806" y="1012967"/>
                  </a:cubicBezTo>
                  <a:cubicBezTo>
                    <a:pt x="559085" y="1010655"/>
                    <a:pt x="572147" y="1010437"/>
                    <a:pt x="585798" y="1012596"/>
                  </a:cubicBezTo>
                  <a:cubicBezTo>
                    <a:pt x="599437" y="1014841"/>
                    <a:pt x="613799" y="1019409"/>
                    <a:pt x="621719" y="1023457"/>
                  </a:cubicBezTo>
                  <a:cubicBezTo>
                    <a:pt x="626027" y="1015908"/>
                    <a:pt x="633045" y="1011038"/>
                    <a:pt x="641156" y="1007686"/>
                  </a:cubicBezTo>
                  <a:cubicBezTo>
                    <a:pt x="649281" y="1004431"/>
                    <a:pt x="658541" y="1002584"/>
                    <a:pt x="666981" y="999725"/>
                  </a:cubicBezTo>
                  <a:cubicBezTo>
                    <a:pt x="683997" y="994760"/>
                    <a:pt x="698935" y="991231"/>
                    <a:pt x="696172" y="981164"/>
                  </a:cubicBezTo>
                  <a:cubicBezTo>
                    <a:pt x="695419" y="983189"/>
                    <a:pt x="704406" y="988208"/>
                    <a:pt x="712367" y="981807"/>
                  </a:cubicBezTo>
                  <a:lnTo>
                    <a:pt x="705419" y="978661"/>
                  </a:lnTo>
                  <a:cubicBezTo>
                    <a:pt x="717113" y="969277"/>
                    <a:pt x="725116" y="971452"/>
                    <a:pt x="732474" y="974474"/>
                  </a:cubicBezTo>
                  <a:cubicBezTo>
                    <a:pt x="739778" y="977539"/>
                    <a:pt x="746371" y="981698"/>
                    <a:pt x="753471" y="975350"/>
                  </a:cubicBezTo>
                  <a:cubicBezTo>
                    <a:pt x="751666" y="971917"/>
                    <a:pt x="746044" y="972971"/>
                    <a:pt x="741680" y="969975"/>
                  </a:cubicBezTo>
                  <a:cubicBezTo>
                    <a:pt x="757794" y="959127"/>
                    <a:pt x="774276" y="959182"/>
                    <a:pt x="790281" y="956501"/>
                  </a:cubicBezTo>
                  <a:cubicBezTo>
                    <a:pt x="798104" y="954928"/>
                    <a:pt x="805955" y="953081"/>
                    <a:pt x="813534" y="949675"/>
                  </a:cubicBezTo>
                  <a:cubicBezTo>
                    <a:pt x="821043" y="946174"/>
                    <a:pt x="828675" y="941673"/>
                    <a:pt x="834461" y="932864"/>
                  </a:cubicBezTo>
                  <a:cubicBezTo>
                    <a:pt x="831958" y="931866"/>
                    <a:pt x="829537" y="930799"/>
                    <a:pt x="826679" y="933946"/>
                  </a:cubicBezTo>
                  <a:cubicBezTo>
                    <a:pt x="824162" y="932961"/>
                    <a:pt x="829564" y="928816"/>
                    <a:pt x="843052" y="925370"/>
                  </a:cubicBezTo>
                  <a:lnTo>
                    <a:pt x="836350" y="940183"/>
                  </a:lnTo>
                  <a:cubicBezTo>
                    <a:pt x="851752" y="943985"/>
                    <a:pt x="861984" y="933124"/>
                    <a:pt x="871298" y="920007"/>
                  </a:cubicBezTo>
                  <a:cubicBezTo>
                    <a:pt x="879725" y="905576"/>
                    <a:pt x="887522" y="889489"/>
                    <a:pt x="901556" y="880448"/>
                  </a:cubicBezTo>
                  <a:cubicBezTo>
                    <a:pt x="896399" y="879751"/>
                    <a:pt x="878069" y="894975"/>
                    <a:pt x="883130" y="882089"/>
                  </a:cubicBezTo>
                  <a:cubicBezTo>
                    <a:pt x="890901" y="875251"/>
                    <a:pt x="898615" y="876331"/>
                    <a:pt x="905714" y="875798"/>
                  </a:cubicBezTo>
                  <a:cubicBezTo>
                    <a:pt x="912827" y="875374"/>
                    <a:pt x="919420" y="873199"/>
                    <a:pt x="923264" y="859616"/>
                  </a:cubicBezTo>
                  <a:cubicBezTo>
                    <a:pt x="913278" y="866155"/>
                    <a:pt x="906494" y="855363"/>
                    <a:pt x="897603" y="861476"/>
                  </a:cubicBezTo>
                  <a:cubicBezTo>
                    <a:pt x="906986" y="848413"/>
                    <a:pt x="909120" y="835966"/>
                    <a:pt x="920021" y="837402"/>
                  </a:cubicBezTo>
                  <a:cubicBezTo>
                    <a:pt x="921964" y="833353"/>
                    <a:pt x="920241" y="829647"/>
                    <a:pt x="918107" y="827662"/>
                  </a:cubicBezTo>
                  <a:cubicBezTo>
                    <a:pt x="929884" y="823956"/>
                    <a:pt x="935834" y="807856"/>
                    <a:pt x="940060" y="798062"/>
                  </a:cubicBezTo>
                  <a:lnTo>
                    <a:pt x="934754" y="797762"/>
                  </a:lnTo>
                  <a:cubicBezTo>
                    <a:pt x="950142" y="796380"/>
                    <a:pt x="954738" y="789158"/>
                    <a:pt x="957200" y="780199"/>
                  </a:cubicBezTo>
                  <a:cubicBezTo>
                    <a:pt x="959663" y="771143"/>
                    <a:pt x="960210" y="760460"/>
                    <a:pt x="965927" y="748997"/>
                  </a:cubicBezTo>
                  <a:lnTo>
                    <a:pt x="957967" y="749599"/>
                  </a:lnTo>
                  <a:cubicBezTo>
                    <a:pt x="961591" y="745496"/>
                    <a:pt x="967076" y="740654"/>
                    <a:pt x="971549" y="734142"/>
                  </a:cubicBezTo>
                  <a:cubicBezTo>
                    <a:pt x="976104" y="727700"/>
                    <a:pt x="979620" y="719561"/>
                    <a:pt x="977637" y="708961"/>
                  </a:cubicBezTo>
                  <a:lnTo>
                    <a:pt x="966610" y="714664"/>
                  </a:lnTo>
                  <a:cubicBezTo>
                    <a:pt x="971878" y="708961"/>
                    <a:pt x="973765" y="698400"/>
                    <a:pt x="976350" y="688620"/>
                  </a:cubicBezTo>
                  <a:cubicBezTo>
                    <a:pt x="977609" y="683696"/>
                    <a:pt x="979236" y="679017"/>
                    <a:pt x="981247" y="674955"/>
                  </a:cubicBezTo>
                  <a:cubicBezTo>
                    <a:pt x="982984" y="670810"/>
                    <a:pt x="985500" y="667418"/>
                    <a:pt x="989399" y="665312"/>
                  </a:cubicBezTo>
                  <a:cubicBezTo>
                    <a:pt x="988360" y="659773"/>
                    <a:pt x="971331" y="673971"/>
                    <a:pt x="976050" y="651442"/>
                  </a:cubicBezTo>
                  <a:cubicBezTo>
                    <a:pt x="982478" y="647721"/>
                    <a:pt x="992710" y="631089"/>
                    <a:pt x="985297" y="623319"/>
                  </a:cubicBezTo>
                  <a:cubicBezTo>
                    <a:pt x="981480" y="622703"/>
                    <a:pt x="976542" y="624481"/>
                    <a:pt x="979538" y="631361"/>
                  </a:cubicBezTo>
                  <a:cubicBezTo>
                    <a:pt x="979333" y="635233"/>
                    <a:pt x="980672" y="633003"/>
                    <a:pt x="983312" y="632101"/>
                  </a:cubicBezTo>
                  <a:lnTo>
                    <a:pt x="975365" y="638365"/>
                  </a:lnTo>
                  <a:cubicBezTo>
                    <a:pt x="974736" y="629269"/>
                    <a:pt x="976268" y="626068"/>
                    <a:pt x="978648" y="622758"/>
                  </a:cubicBezTo>
                  <a:cubicBezTo>
                    <a:pt x="980960" y="619475"/>
                    <a:pt x="983572" y="615974"/>
                    <a:pt x="982997" y="606385"/>
                  </a:cubicBezTo>
                  <a:cubicBezTo>
                    <a:pt x="978935" y="602035"/>
                    <a:pt x="974436" y="611528"/>
                    <a:pt x="969497" y="613388"/>
                  </a:cubicBezTo>
                  <a:cubicBezTo>
                    <a:pt x="969497" y="613388"/>
                    <a:pt x="971056" y="609298"/>
                    <a:pt x="973396" y="603157"/>
                  </a:cubicBezTo>
                  <a:cubicBezTo>
                    <a:pt x="975612" y="596973"/>
                    <a:pt x="979442" y="588739"/>
                    <a:pt x="981234" y="580135"/>
                  </a:cubicBezTo>
                  <a:cubicBezTo>
                    <a:pt x="985857" y="562750"/>
                    <a:pt x="990466" y="545351"/>
                    <a:pt x="990466" y="545351"/>
                  </a:cubicBezTo>
                  <a:cubicBezTo>
                    <a:pt x="996718" y="543888"/>
                    <a:pt x="999399" y="552956"/>
                    <a:pt x="1007442" y="546391"/>
                  </a:cubicBezTo>
                  <a:lnTo>
                    <a:pt x="1008659" y="571545"/>
                  </a:lnTo>
                  <a:cubicBezTo>
                    <a:pt x="1018234" y="584171"/>
                    <a:pt x="1020792" y="558386"/>
                    <a:pt x="1024431" y="547265"/>
                  </a:cubicBezTo>
                  <a:lnTo>
                    <a:pt x="1024444" y="565226"/>
                  </a:lnTo>
                  <a:cubicBezTo>
                    <a:pt x="1025456" y="566170"/>
                    <a:pt x="1026811" y="565801"/>
                    <a:pt x="1027427" y="564132"/>
                  </a:cubicBezTo>
                  <a:lnTo>
                    <a:pt x="1026236" y="577701"/>
                  </a:lnTo>
                  <a:cubicBezTo>
                    <a:pt x="1033936" y="559849"/>
                    <a:pt x="1038204" y="569151"/>
                    <a:pt x="1042062" y="578741"/>
                  </a:cubicBezTo>
                  <a:cubicBezTo>
                    <a:pt x="1045933" y="588192"/>
                    <a:pt x="1049380" y="597835"/>
                    <a:pt x="1055658" y="577454"/>
                  </a:cubicBezTo>
                  <a:cubicBezTo>
                    <a:pt x="1054578" y="587864"/>
                    <a:pt x="1047013" y="599040"/>
                    <a:pt x="1040393" y="604155"/>
                  </a:cubicBezTo>
                  <a:cubicBezTo>
                    <a:pt x="1034649" y="622280"/>
                    <a:pt x="1042200" y="618777"/>
                    <a:pt x="1044962" y="626615"/>
                  </a:cubicBezTo>
                  <a:lnTo>
                    <a:pt x="1058243" y="599751"/>
                  </a:lnTo>
                  <a:cubicBezTo>
                    <a:pt x="1047944" y="643755"/>
                    <a:pt x="1069679" y="596277"/>
                    <a:pt x="1071827" y="630131"/>
                  </a:cubicBezTo>
                  <a:cubicBezTo>
                    <a:pt x="1065876" y="648803"/>
                    <a:pt x="1067230" y="664410"/>
                    <a:pt x="1070773" y="678990"/>
                  </a:cubicBezTo>
                  <a:cubicBezTo>
                    <a:pt x="1074152" y="693421"/>
                    <a:pt x="1079527" y="706662"/>
                    <a:pt x="1075930" y="716592"/>
                  </a:cubicBezTo>
                  <a:cubicBezTo>
                    <a:pt x="1059748" y="755098"/>
                    <a:pt x="1070253" y="698018"/>
                    <a:pt x="1055768" y="720149"/>
                  </a:cubicBezTo>
                  <a:cubicBezTo>
                    <a:pt x="1046904" y="740408"/>
                    <a:pt x="1058641" y="732870"/>
                    <a:pt x="1055973" y="747083"/>
                  </a:cubicBezTo>
                  <a:cubicBezTo>
                    <a:pt x="1055973" y="747083"/>
                    <a:pt x="1051910" y="748081"/>
                    <a:pt x="1047848" y="749093"/>
                  </a:cubicBezTo>
                  <a:cubicBezTo>
                    <a:pt x="1043827" y="750079"/>
                    <a:pt x="1039477" y="750858"/>
                    <a:pt x="1039477" y="750858"/>
                  </a:cubicBezTo>
                  <a:cubicBezTo>
                    <a:pt x="1026756" y="772457"/>
                    <a:pt x="1051036" y="757259"/>
                    <a:pt x="1040011" y="767929"/>
                  </a:cubicBezTo>
                  <a:cubicBezTo>
                    <a:pt x="1039026" y="789938"/>
                    <a:pt x="1047629" y="764510"/>
                    <a:pt x="1059735" y="764153"/>
                  </a:cubicBezTo>
                  <a:cubicBezTo>
                    <a:pt x="1054770" y="767464"/>
                    <a:pt x="1040338" y="785396"/>
                    <a:pt x="1040995" y="796544"/>
                  </a:cubicBezTo>
                  <a:cubicBezTo>
                    <a:pt x="1044538" y="798145"/>
                    <a:pt x="1057122" y="773455"/>
                    <a:pt x="1050858" y="790238"/>
                  </a:cubicBezTo>
                  <a:cubicBezTo>
                    <a:pt x="1042554" y="804395"/>
                    <a:pt x="1035087" y="815298"/>
                    <a:pt x="1029410" y="825419"/>
                  </a:cubicBezTo>
                  <a:cubicBezTo>
                    <a:pt x="1023691" y="835487"/>
                    <a:pt x="1019738" y="844774"/>
                    <a:pt x="1015457" y="853679"/>
                  </a:cubicBezTo>
                  <a:cubicBezTo>
                    <a:pt x="1010780" y="862310"/>
                    <a:pt x="1006292" y="870928"/>
                    <a:pt x="1000630" y="880284"/>
                  </a:cubicBezTo>
                  <a:cubicBezTo>
                    <a:pt x="995049" y="889709"/>
                    <a:pt x="988320" y="899899"/>
                    <a:pt x="977677" y="910309"/>
                  </a:cubicBezTo>
                  <a:lnTo>
                    <a:pt x="986376" y="910979"/>
                  </a:lnTo>
                  <a:cubicBezTo>
                    <a:pt x="980672" y="915056"/>
                    <a:pt x="974996" y="916792"/>
                    <a:pt x="972369" y="923181"/>
                  </a:cubicBezTo>
                  <a:lnTo>
                    <a:pt x="978184" y="923632"/>
                  </a:lnTo>
                  <a:cubicBezTo>
                    <a:pt x="972752" y="930621"/>
                    <a:pt x="924193" y="967267"/>
                    <a:pt x="893184" y="991314"/>
                  </a:cubicBezTo>
                  <a:lnTo>
                    <a:pt x="914537" y="985746"/>
                  </a:lnTo>
                  <a:lnTo>
                    <a:pt x="880300" y="999123"/>
                  </a:lnTo>
                  <a:lnTo>
                    <a:pt x="890599" y="1006879"/>
                  </a:lnTo>
                  <a:cubicBezTo>
                    <a:pt x="886331" y="1006209"/>
                    <a:pt x="881352" y="1007659"/>
                    <a:pt x="875841" y="1010449"/>
                  </a:cubicBezTo>
                  <a:cubicBezTo>
                    <a:pt x="870040" y="1012843"/>
                    <a:pt x="863598" y="1016441"/>
                    <a:pt x="856745" y="1020640"/>
                  </a:cubicBezTo>
                  <a:cubicBezTo>
                    <a:pt x="843039" y="1028983"/>
                    <a:pt x="827705" y="1040064"/>
                    <a:pt x="811537" y="1045152"/>
                  </a:cubicBezTo>
                  <a:lnTo>
                    <a:pt x="815202" y="1051963"/>
                  </a:lnTo>
                  <a:lnTo>
                    <a:pt x="794890" y="1056738"/>
                  </a:lnTo>
                  <a:lnTo>
                    <a:pt x="803385" y="1058640"/>
                  </a:lnTo>
                  <a:cubicBezTo>
                    <a:pt x="784849" y="1067736"/>
                    <a:pt x="757601" y="1063208"/>
                    <a:pt x="738219" y="1077064"/>
                  </a:cubicBezTo>
                  <a:cubicBezTo>
                    <a:pt x="751365" y="1069732"/>
                    <a:pt x="758983" y="1080073"/>
                    <a:pt x="759750" y="1085641"/>
                  </a:cubicBezTo>
                  <a:cubicBezTo>
                    <a:pt x="759750" y="1085641"/>
                    <a:pt x="744006" y="1088089"/>
                    <a:pt x="728372" y="1089540"/>
                  </a:cubicBezTo>
                  <a:cubicBezTo>
                    <a:pt x="712654" y="1090141"/>
                    <a:pt x="696924" y="1090729"/>
                    <a:pt x="696924" y="1090729"/>
                  </a:cubicBezTo>
                  <a:cubicBezTo>
                    <a:pt x="696910" y="1096365"/>
                    <a:pt x="670893" y="1104694"/>
                    <a:pt x="690617" y="1105967"/>
                  </a:cubicBezTo>
                  <a:cubicBezTo>
                    <a:pt x="690617" y="1105967"/>
                    <a:pt x="684257" y="1105214"/>
                    <a:pt x="677884" y="1104462"/>
                  </a:cubicBezTo>
                  <a:cubicBezTo>
                    <a:pt x="671523" y="1103204"/>
                    <a:pt x="665149" y="1101931"/>
                    <a:pt x="665149" y="1101931"/>
                  </a:cubicBezTo>
                  <a:lnTo>
                    <a:pt x="668117" y="1107732"/>
                  </a:lnTo>
                  <a:cubicBezTo>
                    <a:pt x="644713" y="1114065"/>
                    <a:pt x="621295" y="1118100"/>
                    <a:pt x="598233" y="1116184"/>
                  </a:cubicBezTo>
                  <a:cubicBezTo>
                    <a:pt x="586729" y="1115692"/>
                    <a:pt x="575362" y="1114763"/>
                    <a:pt x="564160" y="1113654"/>
                  </a:cubicBezTo>
                  <a:cubicBezTo>
                    <a:pt x="552957" y="1111903"/>
                    <a:pt x="541890" y="1109386"/>
                    <a:pt x="530935" y="1107294"/>
                  </a:cubicBezTo>
                  <a:cubicBezTo>
                    <a:pt x="519992" y="1104832"/>
                    <a:pt x="509062" y="1103627"/>
                    <a:pt x="498283" y="1100659"/>
                  </a:cubicBezTo>
                  <a:cubicBezTo>
                    <a:pt x="487491" y="1097923"/>
                    <a:pt x="476684" y="1095531"/>
                    <a:pt x="465687" y="1093697"/>
                  </a:cubicBezTo>
                  <a:cubicBezTo>
                    <a:pt x="460188" y="1092739"/>
                    <a:pt x="454622" y="1092083"/>
                    <a:pt x="449040" y="1091317"/>
                  </a:cubicBezTo>
                  <a:cubicBezTo>
                    <a:pt x="443528" y="1090223"/>
                    <a:pt x="437933" y="1089280"/>
                    <a:pt x="432229" y="1088540"/>
                  </a:cubicBezTo>
                  <a:cubicBezTo>
                    <a:pt x="420835" y="1087049"/>
                    <a:pt x="409031" y="1086324"/>
                    <a:pt x="396514" y="1086517"/>
                  </a:cubicBezTo>
                  <a:lnTo>
                    <a:pt x="397513" y="1089156"/>
                  </a:lnTo>
                  <a:cubicBezTo>
                    <a:pt x="397513" y="1089156"/>
                    <a:pt x="394298" y="1087624"/>
                    <a:pt x="389799" y="1084423"/>
                  </a:cubicBezTo>
                  <a:cubicBezTo>
                    <a:pt x="385298" y="1081373"/>
                    <a:pt x="379307" y="1077297"/>
                    <a:pt x="373316" y="1073220"/>
                  </a:cubicBezTo>
                  <a:cubicBezTo>
                    <a:pt x="361635" y="1065109"/>
                    <a:pt x="349952" y="1056998"/>
                    <a:pt x="349952" y="1056998"/>
                  </a:cubicBezTo>
                  <a:cubicBezTo>
                    <a:pt x="340076" y="1054768"/>
                    <a:pt x="333347" y="1063126"/>
                    <a:pt x="316385" y="1059529"/>
                  </a:cubicBezTo>
                  <a:cubicBezTo>
                    <a:pt x="328833" y="1052223"/>
                    <a:pt x="287345" y="1044974"/>
                    <a:pt x="283886" y="1029818"/>
                  </a:cubicBezTo>
                  <a:cubicBezTo>
                    <a:pt x="270344" y="1027178"/>
                    <a:pt x="280247" y="1036671"/>
                    <a:pt x="281136" y="1042567"/>
                  </a:cubicBezTo>
                  <a:cubicBezTo>
                    <a:pt x="268100" y="1037998"/>
                    <a:pt x="256501" y="1032006"/>
                    <a:pt x="245735" y="1025304"/>
                  </a:cubicBezTo>
                  <a:cubicBezTo>
                    <a:pt x="234997" y="1018547"/>
                    <a:pt x="226052" y="1009670"/>
                    <a:pt x="216614" y="1001408"/>
                  </a:cubicBezTo>
                  <a:cubicBezTo>
                    <a:pt x="197354" y="985172"/>
                    <a:pt x="181214" y="965269"/>
                    <a:pt x="156578" y="948157"/>
                  </a:cubicBezTo>
                  <a:cubicBezTo>
                    <a:pt x="183648" y="962712"/>
                    <a:pt x="196410" y="969810"/>
                    <a:pt x="206655" y="976677"/>
                  </a:cubicBezTo>
                  <a:cubicBezTo>
                    <a:pt x="217558" y="982627"/>
                    <a:pt x="225943" y="988140"/>
                    <a:pt x="243588" y="997236"/>
                  </a:cubicBezTo>
                  <a:cubicBezTo>
                    <a:pt x="210500" y="964708"/>
                    <a:pt x="197204" y="968319"/>
                    <a:pt x="163774" y="930950"/>
                  </a:cubicBezTo>
                  <a:cubicBezTo>
                    <a:pt x="163774" y="930950"/>
                    <a:pt x="166605" y="936312"/>
                    <a:pt x="169942" y="941237"/>
                  </a:cubicBezTo>
                  <a:cubicBezTo>
                    <a:pt x="173348" y="946134"/>
                    <a:pt x="176755" y="951029"/>
                    <a:pt x="176755" y="951029"/>
                  </a:cubicBezTo>
                  <a:cubicBezTo>
                    <a:pt x="160709" y="948924"/>
                    <a:pt x="149521" y="932208"/>
                    <a:pt x="139576" y="918284"/>
                  </a:cubicBezTo>
                  <a:cubicBezTo>
                    <a:pt x="129290" y="904522"/>
                    <a:pt x="122204" y="891556"/>
                    <a:pt x="112205" y="894319"/>
                  </a:cubicBezTo>
                  <a:cubicBezTo>
                    <a:pt x="104339" y="881051"/>
                    <a:pt x="99689" y="866907"/>
                    <a:pt x="95845" y="851833"/>
                  </a:cubicBezTo>
                  <a:cubicBezTo>
                    <a:pt x="92126" y="836609"/>
                    <a:pt x="87474" y="821658"/>
                    <a:pt x="76928" y="806927"/>
                  </a:cubicBezTo>
                  <a:cubicBezTo>
                    <a:pt x="76928" y="806927"/>
                    <a:pt x="75053" y="812288"/>
                    <a:pt x="73412" y="817692"/>
                  </a:cubicBezTo>
                  <a:cubicBezTo>
                    <a:pt x="71771" y="823149"/>
                    <a:pt x="70129" y="828607"/>
                    <a:pt x="70129" y="828607"/>
                  </a:cubicBezTo>
                  <a:cubicBezTo>
                    <a:pt x="70129" y="828607"/>
                    <a:pt x="65521" y="821494"/>
                    <a:pt x="61485" y="814053"/>
                  </a:cubicBezTo>
                  <a:cubicBezTo>
                    <a:pt x="57723" y="806461"/>
                    <a:pt x="53962" y="798869"/>
                    <a:pt x="53962" y="798869"/>
                  </a:cubicBezTo>
                  <a:lnTo>
                    <a:pt x="64152" y="793261"/>
                  </a:lnTo>
                  <a:cubicBezTo>
                    <a:pt x="60062" y="783316"/>
                    <a:pt x="55700" y="779337"/>
                    <a:pt x="52511" y="779323"/>
                  </a:cubicBezTo>
                  <a:cubicBezTo>
                    <a:pt x="53086" y="772757"/>
                    <a:pt x="52073" y="766397"/>
                    <a:pt x="50692" y="759789"/>
                  </a:cubicBezTo>
                  <a:cubicBezTo>
                    <a:pt x="49598" y="753047"/>
                    <a:pt x="47752" y="746234"/>
                    <a:pt x="45755" y="739203"/>
                  </a:cubicBezTo>
                  <a:cubicBezTo>
                    <a:pt x="42021" y="725087"/>
                    <a:pt x="36371" y="710424"/>
                    <a:pt x="38053" y="694010"/>
                  </a:cubicBezTo>
                  <a:lnTo>
                    <a:pt x="31638" y="692163"/>
                  </a:lnTo>
                  <a:cubicBezTo>
                    <a:pt x="32514" y="689482"/>
                    <a:pt x="33252" y="685925"/>
                    <a:pt x="34045" y="684900"/>
                  </a:cubicBezTo>
                  <a:cubicBezTo>
                    <a:pt x="22788" y="681521"/>
                    <a:pt x="20025" y="656530"/>
                    <a:pt x="10888" y="657037"/>
                  </a:cubicBezTo>
                  <a:cubicBezTo>
                    <a:pt x="10834" y="667322"/>
                    <a:pt x="11832" y="691589"/>
                    <a:pt x="17303" y="688224"/>
                  </a:cubicBezTo>
                  <a:cubicBezTo>
                    <a:pt x="15018" y="702176"/>
                    <a:pt x="11476" y="694981"/>
                    <a:pt x="7960" y="682013"/>
                  </a:cubicBezTo>
                  <a:cubicBezTo>
                    <a:pt x="6210" y="675557"/>
                    <a:pt x="4486" y="667693"/>
                    <a:pt x="2954" y="660429"/>
                  </a:cubicBezTo>
                  <a:cubicBezTo>
                    <a:pt x="2038" y="653042"/>
                    <a:pt x="1285" y="646258"/>
                    <a:pt x="602" y="642059"/>
                  </a:cubicBezTo>
                  <a:cubicBezTo>
                    <a:pt x="8905" y="659238"/>
                    <a:pt x="6579" y="635575"/>
                    <a:pt x="7318" y="625261"/>
                  </a:cubicBezTo>
                  <a:cubicBezTo>
                    <a:pt x="5539" y="623880"/>
                    <a:pt x="5293" y="627326"/>
                    <a:pt x="3241" y="629324"/>
                  </a:cubicBezTo>
                  <a:cubicBezTo>
                    <a:pt x="-8591" y="598300"/>
                    <a:pt x="21612" y="585292"/>
                    <a:pt x="0" y="565513"/>
                  </a:cubicBezTo>
                  <a:lnTo>
                    <a:pt x="10547" y="559740"/>
                  </a:lnTo>
                  <a:cubicBezTo>
                    <a:pt x="10547" y="559740"/>
                    <a:pt x="8275" y="553640"/>
                    <a:pt x="6019" y="547554"/>
                  </a:cubicBezTo>
                  <a:cubicBezTo>
                    <a:pt x="3912" y="541425"/>
                    <a:pt x="2421" y="535201"/>
                    <a:pt x="2421" y="535201"/>
                  </a:cubicBezTo>
                  <a:cubicBezTo>
                    <a:pt x="24142" y="533574"/>
                    <a:pt x="6197" y="500500"/>
                    <a:pt x="26481" y="498160"/>
                  </a:cubicBezTo>
                  <a:cubicBezTo>
                    <a:pt x="29299" y="471008"/>
                    <a:pt x="13692" y="500594"/>
                    <a:pt x="16756" y="491102"/>
                  </a:cubicBezTo>
                  <a:cubicBezTo>
                    <a:pt x="16182" y="478025"/>
                    <a:pt x="22911" y="460762"/>
                    <a:pt x="28273" y="445976"/>
                  </a:cubicBezTo>
                  <a:cubicBezTo>
                    <a:pt x="30749" y="438521"/>
                    <a:pt x="33745" y="431777"/>
                    <a:pt x="35646" y="426237"/>
                  </a:cubicBezTo>
                  <a:cubicBezTo>
                    <a:pt x="37411" y="420671"/>
                    <a:pt x="37835" y="416239"/>
                    <a:pt x="35906" y="413503"/>
                  </a:cubicBezTo>
                  <a:cubicBezTo>
                    <a:pt x="42376" y="403695"/>
                    <a:pt x="45480" y="392683"/>
                    <a:pt x="49107" y="382233"/>
                  </a:cubicBezTo>
                  <a:cubicBezTo>
                    <a:pt x="53113" y="371934"/>
                    <a:pt x="56656" y="361894"/>
                    <a:pt x="61840" y="353987"/>
                  </a:cubicBezTo>
                  <a:lnTo>
                    <a:pt x="53647" y="349419"/>
                  </a:lnTo>
                  <a:cubicBezTo>
                    <a:pt x="56507" y="345329"/>
                    <a:pt x="59679" y="340774"/>
                    <a:pt x="62771" y="336356"/>
                  </a:cubicBezTo>
                  <a:cubicBezTo>
                    <a:pt x="65863" y="331923"/>
                    <a:pt x="69008" y="327602"/>
                    <a:pt x="70267" y="322951"/>
                  </a:cubicBezTo>
                  <a:cubicBezTo>
                    <a:pt x="68967" y="322431"/>
                    <a:pt x="67244" y="323032"/>
                    <a:pt x="65356" y="324346"/>
                  </a:cubicBezTo>
                  <a:cubicBezTo>
                    <a:pt x="76080" y="309121"/>
                    <a:pt x="83604" y="294554"/>
                    <a:pt x="92467" y="281504"/>
                  </a:cubicBezTo>
                  <a:cubicBezTo>
                    <a:pt x="101056" y="268333"/>
                    <a:pt x="109264" y="255721"/>
                    <a:pt x="117718" y="242739"/>
                  </a:cubicBezTo>
                  <a:cubicBezTo>
                    <a:pt x="111508" y="240674"/>
                    <a:pt x="108238" y="238500"/>
                    <a:pt x="97008" y="252738"/>
                  </a:cubicBezTo>
                  <a:cubicBezTo>
                    <a:pt x="100373" y="237555"/>
                    <a:pt x="114873" y="223658"/>
                    <a:pt x="130371" y="209021"/>
                  </a:cubicBezTo>
                  <a:cubicBezTo>
                    <a:pt x="134256" y="205397"/>
                    <a:pt x="138222" y="201676"/>
                    <a:pt x="142243" y="197929"/>
                  </a:cubicBezTo>
                  <a:cubicBezTo>
                    <a:pt x="146566" y="194454"/>
                    <a:pt x="150875" y="190911"/>
                    <a:pt x="155074" y="187259"/>
                  </a:cubicBezTo>
                  <a:cubicBezTo>
                    <a:pt x="163460" y="179955"/>
                    <a:pt x="171392" y="172212"/>
                    <a:pt x="178122" y="163596"/>
                  </a:cubicBezTo>
                  <a:lnTo>
                    <a:pt x="172650" y="162720"/>
                  </a:lnTo>
                  <a:cubicBezTo>
                    <a:pt x="172254" y="162187"/>
                    <a:pt x="195590" y="151435"/>
                    <a:pt x="195590" y="151435"/>
                  </a:cubicBezTo>
                  <a:cubicBezTo>
                    <a:pt x="189859" y="152488"/>
                    <a:pt x="190132" y="148056"/>
                    <a:pt x="187356" y="145348"/>
                  </a:cubicBezTo>
                  <a:cubicBezTo>
                    <a:pt x="194865" y="137866"/>
                    <a:pt x="202990" y="130055"/>
                    <a:pt x="211376" y="122587"/>
                  </a:cubicBezTo>
                  <a:cubicBezTo>
                    <a:pt x="220184" y="115638"/>
                    <a:pt x="229581" y="109414"/>
                    <a:pt x="238636" y="103930"/>
                  </a:cubicBezTo>
                  <a:cubicBezTo>
                    <a:pt x="256445" y="92480"/>
                    <a:pt x="275241" y="87461"/>
                    <a:pt x="288946" y="89786"/>
                  </a:cubicBezTo>
                  <a:cubicBezTo>
                    <a:pt x="276704" y="91878"/>
                    <a:pt x="299657" y="70444"/>
                    <a:pt x="274706" y="76736"/>
                  </a:cubicBezTo>
                  <a:cubicBezTo>
                    <a:pt x="316947" y="63674"/>
                    <a:pt x="365232" y="40543"/>
                    <a:pt x="410809" y="30011"/>
                  </a:cubicBezTo>
                  <a:lnTo>
                    <a:pt x="410316" y="30886"/>
                  </a:lnTo>
                  <a:lnTo>
                    <a:pt x="430150" y="30435"/>
                  </a:lnTo>
                  <a:lnTo>
                    <a:pt x="431189" y="28546"/>
                  </a:lnTo>
                  <a:lnTo>
                    <a:pt x="417211" y="28848"/>
                  </a:lnTo>
                  <a:cubicBezTo>
                    <a:pt x="435745" y="26058"/>
                    <a:pt x="453117" y="23158"/>
                    <a:pt x="468464" y="27165"/>
                  </a:cubicBezTo>
                  <a:cubicBezTo>
                    <a:pt x="470803" y="23649"/>
                    <a:pt x="473854" y="14553"/>
                    <a:pt x="484455" y="9712"/>
                  </a:cubicBezTo>
                  <a:cubicBezTo>
                    <a:pt x="485507" y="15744"/>
                    <a:pt x="498366" y="10094"/>
                    <a:pt x="514588" y="6688"/>
                  </a:cubicBezTo>
                  <a:cubicBezTo>
                    <a:pt x="530757" y="3378"/>
                    <a:pt x="550290" y="151"/>
                    <a:pt x="561766" y="6128"/>
                  </a:cubicBezTo>
                  <a:cubicBezTo>
                    <a:pt x="564830" y="2845"/>
                    <a:pt x="551917" y="4308"/>
                    <a:pt x="55985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67" name="文本框 66">
              <a:extLst>
                <a:ext uri="{FF2B5EF4-FFF2-40B4-BE49-F238E27FC236}">
                  <a16:creationId xmlns:a16="http://schemas.microsoft.com/office/drawing/2014/main" id="{335B754E-0B58-4929-B706-6BC50AD11196}"/>
                </a:ext>
              </a:extLst>
            </p:cNvPr>
            <p:cNvSpPr txBox="1"/>
            <p:nvPr/>
          </p:nvSpPr>
          <p:spPr>
            <a:xfrm>
              <a:off x="6743000" y="2558733"/>
              <a:ext cx="1070908" cy="706522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比喻</a:t>
              </a:r>
            </a:p>
          </p:txBody>
        </p:sp>
      </p:grpSp>
      <p:grpSp>
        <p:nvGrpSpPr>
          <p:cNvPr id="68" name="组合 67">
            <a:extLst>
              <a:ext uri="{FF2B5EF4-FFF2-40B4-BE49-F238E27FC236}">
                <a16:creationId xmlns:a16="http://schemas.microsoft.com/office/drawing/2014/main" id="{6D6F11A6-9712-4454-A79B-C1988E6B9DFA}"/>
              </a:ext>
            </a:extLst>
          </p:cNvPr>
          <p:cNvGrpSpPr/>
          <p:nvPr/>
        </p:nvGrpSpPr>
        <p:grpSpPr>
          <a:xfrm>
            <a:off x="6580006" y="3401171"/>
            <a:ext cx="1065108" cy="1104207"/>
            <a:chOff x="6631193" y="2240973"/>
            <a:chExt cx="1294522" cy="1342042"/>
          </a:xfrm>
          <a:solidFill>
            <a:schemeClr val="accent4">
              <a:lumMod val="20000"/>
              <a:lumOff val="80000"/>
            </a:schemeClr>
          </a:solidFill>
        </p:grpSpPr>
        <p:sp>
          <p:nvSpPr>
            <p:cNvPr id="69" name="任意多边形: 形状 68">
              <a:extLst>
                <a:ext uri="{FF2B5EF4-FFF2-40B4-BE49-F238E27FC236}">
                  <a16:creationId xmlns:a16="http://schemas.microsoft.com/office/drawing/2014/main" id="{5C2CDE6A-E85A-4B85-88C6-AE8745AF7126}"/>
                </a:ext>
              </a:extLst>
            </p:cNvPr>
            <p:cNvSpPr/>
            <p:nvPr/>
          </p:nvSpPr>
          <p:spPr>
            <a:xfrm>
              <a:off x="6631193" y="2240973"/>
              <a:ext cx="1294522" cy="1342042"/>
            </a:xfrm>
            <a:custGeom>
              <a:avLst/>
              <a:gdLst>
                <a:gd name="connsiteX0" fmla="*/ 575663 w 1077121"/>
                <a:gd name="connsiteY0" fmla="*/ 1104749 h 1116663"/>
                <a:gd name="connsiteX1" fmla="*/ 574132 w 1077121"/>
                <a:gd name="connsiteY1" fmla="*/ 1106350 h 1116663"/>
                <a:gd name="connsiteX2" fmla="*/ 594512 w 1077121"/>
                <a:gd name="connsiteY2" fmla="*/ 1109879 h 1116663"/>
                <a:gd name="connsiteX3" fmla="*/ 596030 w 1077121"/>
                <a:gd name="connsiteY3" fmla="*/ 1108237 h 1116663"/>
                <a:gd name="connsiteX4" fmla="*/ 539922 w 1077121"/>
                <a:gd name="connsiteY4" fmla="*/ 1062332 h 1116663"/>
                <a:gd name="connsiteX5" fmla="*/ 540960 w 1077121"/>
                <a:gd name="connsiteY5" fmla="*/ 1071319 h 1116663"/>
                <a:gd name="connsiteX6" fmla="*/ 534641 w 1077121"/>
                <a:gd name="connsiteY6" fmla="*/ 1073385 h 1116663"/>
                <a:gd name="connsiteX7" fmla="*/ 551917 w 1077121"/>
                <a:gd name="connsiteY7" fmla="*/ 1076448 h 1116663"/>
                <a:gd name="connsiteX8" fmla="*/ 542519 w 1077121"/>
                <a:gd name="connsiteY8" fmla="*/ 1073713 h 1116663"/>
                <a:gd name="connsiteX9" fmla="*/ 569138 w 1077121"/>
                <a:gd name="connsiteY9" fmla="*/ 1071019 h 1116663"/>
                <a:gd name="connsiteX10" fmla="*/ 539922 w 1077121"/>
                <a:gd name="connsiteY10" fmla="*/ 1062332 h 1116663"/>
                <a:gd name="connsiteX11" fmla="*/ 381687 w 1077121"/>
                <a:gd name="connsiteY11" fmla="*/ 1056164 h 1116663"/>
                <a:gd name="connsiteX12" fmla="*/ 412204 w 1077121"/>
                <a:gd name="connsiteY12" fmla="*/ 1071415 h 1116663"/>
                <a:gd name="connsiteX13" fmla="*/ 381687 w 1077121"/>
                <a:gd name="connsiteY13" fmla="*/ 1056164 h 1116663"/>
                <a:gd name="connsiteX14" fmla="*/ 421739 w 1077121"/>
                <a:gd name="connsiteY14" fmla="*/ 1046657 h 1116663"/>
                <a:gd name="connsiteX15" fmla="*/ 433761 w 1077121"/>
                <a:gd name="connsiteY15" fmla="*/ 1048873 h 1116663"/>
                <a:gd name="connsiteX16" fmla="*/ 425678 w 1077121"/>
                <a:gd name="connsiteY16" fmla="*/ 1063604 h 1116663"/>
                <a:gd name="connsiteX17" fmla="*/ 451366 w 1077121"/>
                <a:gd name="connsiteY17" fmla="*/ 1074752 h 1116663"/>
                <a:gd name="connsiteX18" fmla="*/ 437933 w 1077121"/>
                <a:gd name="connsiteY18" fmla="*/ 1059474 h 1116663"/>
                <a:gd name="connsiteX19" fmla="*/ 447454 w 1077121"/>
                <a:gd name="connsiteY19" fmla="*/ 1060239 h 1116663"/>
                <a:gd name="connsiteX20" fmla="*/ 421739 w 1077121"/>
                <a:gd name="connsiteY20" fmla="*/ 1046657 h 1116663"/>
                <a:gd name="connsiteX21" fmla="*/ 635972 w 1077121"/>
                <a:gd name="connsiteY21" fmla="*/ 1021187 h 1116663"/>
                <a:gd name="connsiteX22" fmla="*/ 630842 w 1077121"/>
                <a:gd name="connsiteY22" fmla="*/ 1033758 h 1116663"/>
                <a:gd name="connsiteX23" fmla="*/ 653042 w 1077121"/>
                <a:gd name="connsiteY23" fmla="*/ 1039612 h 1116663"/>
                <a:gd name="connsiteX24" fmla="*/ 666092 w 1077121"/>
                <a:gd name="connsiteY24" fmla="*/ 1023608 h 1116663"/>
                <a:gd name="connsiteX25" fmla="*/ 635972 w 1077121"/>
                <a:gd name="connsiteY25" fmla="*/ 1021187 h 1116663"/>
                <a:gd name="connsiteX26" fmla="*/ 595106 w 1077121"/>
                <a:gd name="connsiteY26" fmla="*/ 1020414 h 1116663"/>
                <a:gd name="connsiteX27" fmla="*/ 567593 w 1077121"/>
                <a:gd name="connsiteY27" fmla="*/ 1032377 h 1116663"/>
                <a:gd name="connsiteX28" fmla="*/ 604594 w 1077121"/>
                <a:gd name="connsiteY28" fmla="*/ 1024799 h 1116663"/>
                <a:gd name="connsiteX29" fmla="*/ 595106 w 1077121"/>
                <a:gd name="connsiteY29" fmla="*/ 1020414 h 1116663"/>
                <a:gd name="connsiteX30" fmla="*/ 339133 w 1077121"/>
                <a:gd name="connsiteY30" fmla="*/ 1003624 h 1116663"/>
                <a:gd name="connsiteX31" fmla="*/ 346055 w 1077121"/>
                <a:gd name="connsiteY31" fmla="*/ 1018875 h 1116663"/>
                <a:gd name="connsiteX32" fmla="*/ 364767 w 1077121"/>
                <a:gd name="connsiteY32" fmla="*/ 1026248 h 1116663"/>
                <a:gd name="connsiteX33" fmla="*/ 360526 w 1077121"/>
                <a:gd name="connsiteY33" fmla="*/ 1023061 h 1116663"/>
                <a:gd name="connsiteX34" fmla="*/ 351704 w 1077121"/>
                <a:gd name="connsiteY34" fmla="*/ 1015128 h 1116663"/>
                <a:gd name="connsiteX35" fmla="*/ 339133 w 1077121"/>
                <a:gd name="connsiteY35" fmla="*/ 1003624 h 1116663"/>
                <a:gd name="connsiteX36" fmla="*/ 821413 w 1077121"/>
                <a:gd name="connsiteY36" fmla="*/ 951140 h 1116663"/>
                <a:gd name="connsiteX37" fmla="*/ 790281 w 1077121"/>
                <a:gd name="connsiteY37" fmla="*/ 971944 h 1116663"/>
                <a:gd name="connsiteX38" fmla="*/ 794465 w 1077121"/>
                <a:gd name="connsiteY38" fmla="*/ 970644 h 1116663"/>
                <a:gd name="connsiteX39" fmla="*/ 803439 w 1077121"/>
                <a:gd name="connsiteY39" fmla="*/ 967267 h 1116663"/>
                <a:gd name="connsiteX40" fmla="*/ 816611 w 1077121"/>
                <a:gd name="connsiteY40" fmla="*/ 962301 h 1116663"/>
                <a:gd name="connsiteX41" fmla="*/ 821413 w 1077121"/>
                <a:gd name="connsiteY41" fmla="*/ 951140 h 1116663"/>
                <a:gd name="connsiteX42" fmla="*/ 923920 w 1077121"/>
                <a:gd name="connsiteY42" fmla="*/ 940292 h 1116663"/>
                <a:gd name="connsiteX43" fmla="*/ 906165 w 1077121"/>
                <a:gd name="connsiteY43" fmla="*/ 958758 h 1116663"/>
                <a:gd name="connsiteX44" fmla="*/ 923920 w 1077121"/>
                <a:gd name="connsiteY44" fmla="*/ 940292 h 1116663"/>
                <a:gd name="connsiteX45" fmla="*/ 958336 w 1077121"/>
                <a:gd name="connsiteY45" fmla="*/ 930676 h 1116663"/>
                <a:gd name="connsiteX46" fmla="*/ 926423 w 1077121"/>
                <a:gd name="connsiteY46" fmla="*/ 947474 h 1116663"/>
                <a:gd name="connsiteX47" fmla="*/ 958336 w 1077121"/>
                <a:gd name="connsiteY47" fmla="*/ 930676 h 1116663"/>
                <a:gd name="connsiteX48" fmla="*/ 216751 w 1077121"/>
                <a:gd name="connsiteY48" fmla="*/ 926833 h 1116663"/>
                <a:gd name="connsiteX49" fmla="*/ 227557 w 1077121"/>
                <a:gd name="connsiteY49" fmla="*/ 942700 h 1116663"/>
                <a:gd name="connsiteX50" fmla="*/ 223686 w 1077121"/>
                <a:gd name="connsiteY50" fmla="*/ 940306 h 1116663"/>
                <a:gd name="connsiteX51" fmla="*/ 222797 w 1077121"/>
                <a:gd name="connsiteY51" fmla="*/ 948800 h 1116663"/>
                <a:gd name="connsiteX52" fmla="*/ 252028 w 1077121"/>
                <a:gd name="connsiteY52" fmla="*/ 970015 h 1116663"/>
                <a:gd name="connsiteX53" fmla="*/ 216751 w 1077121"/>
                <a:gd name="connsiteY53" fmla="*/ 926833 h 1116663"/>
                <a:gd name="connsiteX54" fmla="*/ 278369 w 1077121"/>
                <a:gd name="connsiteY54" fmla="*/ 922465 h 1116663"/>
                <a:gd name="connsiteX55" fmla="*/ 286278 w 1077121"/>
                <a:gd name="connsiteY55" fmla="*/ 929376 h 1116663"/>
                <a:gd name="connsiteX56" fmla="*/ 307889 w 1077121"/>
                <a:gd name="connsiteY56" fmla="*/ 937965 h 1116663"/>
                <a:gd name="connsiteX57" fmla="*/ 290284 w 1077121"/>
                <a:gd name="connsiteY57" fmla="*/ 936652 h 1116663"/>
                <a:gd name="connsiteX58" fmla="*/ 268851 w 1077121"/>
                <a:gd name="connsiteY58" fmla="*/ 922837 h 1116663"/>
                <a:gd name="connsiteX59" fmla="*/ 278369 w 1077121"/>
                <a:gd name="connsiteY59" fmla="*/ 922465 h 1116663"/>
                <a:gd name="connsiteX60" fmla="*/ 872925 w 1077121"/>
                <a:gd name="connsiteY60" fmla="*/ 893648 h 1116663"/>
                <a:gd name="connsiteX61" fmla="*/ 860177 w 1077121"/>
                <a:gd name="connsiteY61" fmla="*/ 903359 h 1116663"/>
                <a:gd name="connsiteX62" fmla="*/ 846649 w 1077121"/>
                <a:gd name="connsiteY62" fmla="*/ 911964 h 1116663"/>
                <a:gd name="connsiteX63" fmla="*/ 872925 w 1077121"/>
                <a:gd name="connsiteY63" fmla="*/ 893648 h 1116663"/>
                <a:gd name="connsiteX64" fmla="*/ 228433 w 1077121"/>
                <a:gd name="connsiteY64" fmla="*/ 882998 h 1116663"/>
                <a:gd name="connsiteX65" fmla="*/ 228365 w 1077121"/>
                <a:gd name="connsiteY65" fmla="*/ 883400 h 1116663"/>
                <a:gd name="connsiteX66" fmla="*/ 228117 w 1077121"/>
                <a:gd name="connsiteY66" fmla="*/ 883020 h 1116663"/>
                <a:gd name="connsiteX67" fmla="*/ 925478 w 1077121"/>
                <a:gd name="connsiteY67" fmla="*/ 837557 h 1116663"/>
                <a:gd name="connsiteX68" fmla="*/ 920281 w 1077121"/>
                <a:gd name="connsiteY68" fmla="*/ 839905 h 1116663"/>
                <a:gd name="connsiteX69" fmla="*/ 911022 w 1077121"/>
                <a:gd name="connsiteY69" fmla="*/ 847839 h 1116663"/>
                <a:gd name="connsiteX70" fmla="*/ 919940 w 1077121"/>
                <a:gd name="connsiteY70" fmla="*/ 844282 h 1116663"/>
                <a:gd name="connsiteX71" fmla="*/ 925904 w 1077121"/>
                <a:gd name="connsiteY71" fmla="*/ 841588 h 1116663"/>
                <a:gd name="connsiteX72" fmla="*/ 928530 w 1077121"/>
                <a:gd name="connsiteY72" fmla="*/ 840246 h 1116663"/>
                <a:gd name="connsiteX73" fmla="*/ 925478 w 1077121"/>
                <a:gd name="connsiteY73" fmla="*/ 837557 h 1116663"/>
                <a:gd name="connsiteX74" fmla="*/ 940718 w 1077121"/>
                <a:gd name="connsiteY74" fmla="*/ 835391 h 1116663"/>
                <a:gd name="connsiteX75" fmla="*/ 950196 w 1077121"/>
                <a:gd name="connsiteY75" fmla="*/ 842080 h 1116663"/>
                <a:gd name="connsiteX76" fmla="*/ 957309 w 1077121"/>
                <a:gd name="connsiteY76" fmla="*/ 836335 h 1116663"/>
                <a:gd name="connsiteX77" fmla="*/ 95121 w 1077121"/>
                <a:gd name="connsiteY77" fmla="*/ 814929 h 1116663"/>
                <a:gd name="connsiteX78" fmla="*/ 98308 w 1077121"/>
                <a:gd name="connsiteY78" fmla="*/ 848003 h 1116663"/>
                <a:gd name="connsiteX79" fmla="*/ 105653 w 1077121"/>
                <a:gd name="connsiteY79" fmla="*/ 834926 h 1116663"/>
                <a:gd name="connsiteX80" fmla="*/ 112068 w 1077121"/>
                <a:gd name="connsiteY80" fmla="*/ 848181 h 1116663"/>
                <a:gd name="connsiteX81" fmla="*/ 95121 w 1077121"/>
                <a:gd name="connsiteY81" fmla="*/ 814929 h 1116663"/>
                <a:gd name="connsiteX82" fmla="*/ 60706 w 1077121"/>
                <a:gd name="connsiteY82" fmla="*/ 780991 h 1116663"/>
                <a:gd name="connsiteX83" fmla="*/ 66135 w 1077121"/>
                <a:gd name="connsiteY83" fmla="*/ 794177 h 1116663"/>
                <a:gd name="connsiteX84" fmla="*/ 60706 w 1077121"/>
                <a:gd name="connsiteY84" fmla="*/ 780991 h 1116663"/>
                <a:gd name="connsiteX85" fmla="*/ 52320 w 1077121"/>
                <a:gd name="connsiteY85" fmla="*/ 779335 h 1116663"/>
                <a:gd name="connsiteX86" fmla="*/ 48735 w 1077121"/>
                <a:gd name="connsiteY86" fmla="*/ 793916 h 1116663"/>
                <a:gd name="connsiteX87" fmla="*/ 52320 w 1077121"/>
                <a:gd name="connsiteY87" fmla="*/ 779335 h 1116663"/>
                <a:gd name="connsiteX88" fmla="*/ 971935 w 1077121"/>
                <a:gd name="connsiteY88" fmla="*/ 771758 h 1116663"/>
                <a:gd name="connsiteX89" fmla="*/ 962179 w 1077121"/>
                <a:gd name="connsiteY89" fmla="*/ 774507 h 1116663"/>
                <a:gd name="connsiteX90" fmla="*/ 955833 w 1077121"/>
                <a:gd name="connsiteY90" fmla="*/ 788241 h 1116663"/>
                <a:gd name="connsiteX91" fmla="*/ 962686 w 1077121"/>
                <a:gd name="connsiteY91" fmla="*/ 784247 h 1116663"/>
                <a:gd name="connsiteX92" fmla="*/ 944630 w 1077121"/>
                <a:gd name="connsiteY92" fmla="*/ 803971 h 1116663"/>
                <a:gd name="connsiteX93" fmla="*/ 957336 w 1077121"/>
                <a:gd name="connsiteY93" fmla="*/ 797537 h 1116663"/>
                <a:gd name="connsiteX94" fmla="*/ 969446 w 1077121"/>
                <a:gd name="connsiteY94" fmla="*/ 796983 h 1116663"/>
                <a:gd name="connsiteX95" fmla="*/ 969452 w 1077121"/>
                <a:gd name="connsiteY95" fmla="*/ 797000 h 1116663"/>
                <a:gd name="connsiteX96" fmla="*/ 965612 w 1077121"/>
                <a:gd name="connsiteY96" fmla="*/ 809675 h 1116663"/>
                <a:gd name="connsiteX97" fmla="*/ 961769 w 1077121"/>
                <a:gd name="connsiteY97" fmla="*/ 818484 h 1116663"/>
                <a:gd name="connsiteX98" fmla="*/ 964654 w 1077121"/>
                <a:gd name="connsiteY98" fmla="*/ 818526 h 1116663"/>
                <a:gd name="connsiteX99" fmla="*/ 965612 w 1077121"/>
                <a:gd name="connsiteY99" fmla="*/ 809675 h 1116663"/>
                <a:gd name="connsiteX100" fmla="*/ 971549 w 1077121"/>
                <a:gd name="connsiteY100" fmla="*/ 804149 h 1116663"/>
                <a:gd name="connsiteX101" fmla="*/ 969452 w 1077121"/>
                <a:gd name="connsiteY101" fmla="*/ 797000 h 1116663"/>
                <a:gd name="connsiteX102" fmla="*/ 969457 w 1077121"/>
                <a:gd name="connsiteY102" fmla="*/ 796982 h 1116663"/>
                <a:gd name="connsiteX103" fmla="*/ 969446 w 1077121"/>
                <a:gd name="connsiteY103" fmla="*/ 796983 h 1116663"/>
                <a:gd name="connsiteX104" fmla="*/ 969442 w 1077121"/>
                <a:gd name="connsiteY104" fmla="*/ 796968 h 1116663"/>
                <a:gd name="connsiteX105" fmla="*/ 971935 w 1077121"/>
                <a:gd name="connsiteY105" fmla="*/ 771758 h 1116663"/>
                <a:gd name="connsiteX106" fmla="*/ 132874 w 1077121"/>
                <a:gd name="connsiteY106" fmla="*/ 759831 h 1116663"/>
                <a:gd name="connsiteX107" fmla="*/ 141136 w 1077121"/>
                <a:gd name="connsiteY107" fmla="*/ 773126 h 1116663"/>
                <a:gd name="connsiteX108" fmla="*/ 142763 w 1077121"/>
                <a:gd name="connsiteY108" fmla="*/ 762430 h 1116663"/>
                <a:gd name="connsiteX109" fmla="*/ 110905 w 1077121"/>
                <a:gd name="connsiteY109" fmla="*/ 744907 h 1116663"/>
                <a:gd name="connsiteX110" fmla="*/ 122847 w 1077121"/>
                <a:gd name="connsiteY110" fmla="*/ 790635 h 1116663"/>
                <a:gd name="connsiteX111" fmla="*/ 127744 w 1077121"/>
                <a:gd name="connsiteY111" fmla="*/ 774138 h 1116663"/>
                <a:gd name="connsiteX112" fmla="*/ 110905 w 1077121"/>
                <a:gd name="connsiteY112" fmla="*/ 744907 h 1116663"/>
                <a:gd name="connsiteX113" fmla="*/ 986968 w 1077121"/>
                <a:gd name="connsiteY113" fmla="*/ 721308 h 1116663"/>
                <a:gd name="connsiteX114" fmla="*/ 976090 w 1077121"/>
                <a:gd name="connsiteY114" fmla="*/ 740203 h 1116663"/>
                <a:gd name="connsiteX115" fmla="*/ 992737 w 1077121"/>
                <a:gd name="connsiteY115" fmla="*/ 752102 h 1116663"/>
                <a:gd name="connsiteX116" fmla="*/ 999112 w 1077121"/>
                <a:gd name="connsiteY116" fmla="*/ 733185 h 1116663"/>
                <a:gd name="connsiteX117" fmla="*/ 989496 w 1077121"/>
                <a:gd name="connsiteY117" fmla="*/ 744456 h 1116663"/>
                <a:gd name="connsiteX118" fmla="*/ 1000617 w 1077121"/>
                <a:gd name="connsiteY118" fmla="*/ 721600 h 1116663"/>
                <a:gd name="connsiteX119" fmla="*/ 986968 w 1077121"/>
                <a:gd name="connsiteY119" fmla="*/ 721308 h 1116663"/>
                <a:gd name="connsiteX120" fmla="*/ 89690 w 1077121"/>
                <a:gd name="connsiteY120" fmla="*/ 710519 h 1116663"/>
                <a:gd name="connsiteX121" fmla="*/ 93302 w 1077121"/>
                <a:gd name="connsiteY121" fmla="*/ 726770 h 1116663"/>
                <a:gd name="connsiteX122" fmla="*/ 91400 w 1077121"/>
                <a:gd name="connsiteY122" fmla="*/ 739518 h 1116663"/>
                <a:gd name="connsiteX123" fmla="*/ 89690 w 1077121"/>
                <a:gd name="connsiteY123" fmla="*/ 710519 h 1116663"/>
                <a:gd name="connsiteX124" fmla="*/ 94956 w 1077121"/>
                <a:gd name="connsiteY124" fmla="*/ 706949 h 1116663"/>
                <a:gd name="connsiteX125" fmla="*/ 102999 w 1077121"/>
                <a:gd name="connsiteY125" fmla="*/ 730669 h 1116663"/>
                <a:gd name="connsiteX126" fmla="*/ 96872 w 1077121"/>
                <a:gd name="connsiteY126" fmla="*/ 707702 h 1116663"/>
                <a:gd name="connsiteX127" fmla="*/ 993148 w 1077121"/>
                <a:gd name="connsiteY127" fmla="*/ 699960 h 1116663"/>
                <a:gd name="connsiteX128" fmla="*/ 990221 w 1077121"/>
                <a:gd name="connsiteY128" fmla="*/ 710465 h 1116663"/>
                <a:gd name="connsiteX129" fmla="*/ 1005170 w 1077121"/>
                <a:gd name="connsiteY129" fmla="*/ 705404 h 1116663"/>
                <a:gd name="connsiteX130" fmla="*/ 1035043 w 1077121"/>
                <a:gd name="connsiteY130" fmla="*/ 696361 h 1116663"/>
                <a:gd name="connsiteX131" fmla="*/ 1022584 w 1077121"/>
                <a:gd name="connsiteY131" fmla="*/ 709590 h 1116663"/>
                <a:gd name="connsiteX132" fmla="*/ 1031693 w 1077121"/>
                <a:gd name="connsiteY132" fmla="*/ 709385 h 1116663"/>
                <a:gd name="connsiteX133" fmla="*/ 1036877 w 1077121"/>
                <a:gd name="connsiteY133" fmla="*/ 701752 h 1116663"/>
                <a:gd name="connsiteX134" fmla="*/ 1035043 w 1077121"/>
                <a:gd name="connsiteY134" fmla="*/ 696361 h 1116663"/>
                <a:gd name="connsiteX135" fmla="*/ 26577 w 1077121"/>
                <a:gd name="connsiteY135" fmla="*/ 690631 h 1116663"/>
                <a:gd name="connsiteX136" fmla="*/ 31475 w 1077121"/>
                <a:gd name="connsiteY136" fmla="*/ 692190 h 1116663"/>
                <a:gd name="connsiteX137" fmla="*/ 26577 w 1077121"/>
                <a:gd name="connsiteY137" fmla="*/ 690631 h 1116663"/>
                <a:gd name="connsiteX138" fmla="*/ 1050159 w 1077121"/>
                <a:gd name="connsiteY138" fmla="*/ 473373 h 1116663"/>
                <a:gd name="connsiteX139" fmla="*/ 1050979 w 1077121"/>
                <a:gd name="connsiteY139" fmla="*/ 545363 h 1116663"/>
                <a:gd name="connsiteX140" fmla="*/ 1050159 w 1077121"/>
                <a:gd name="connsiteY140" fmla="*/ 473373 h 1116663"/>
                <a:gd name="connsiteX141" fmla="*/ 1073674 w 1077121"/>
                <a:gd name="connsiteY141" fmla="*/ 459888 h 1116663"/>
                <a:gd name="connsiteX142" fmla="*/ 1073249 w 1077121"/>
                <a:gd name="connsiteY142" fmla="*/ 486492 h 1116663"/>
                <a:gd name="connsiteX143" fmla="*/ 1073674 w 1077121"/>
                <a:gd name="connsiteY143" fmla="*/ 459888 h 1116663"/>
                <a:gd name="connsiteX144" fmla="*/ 1059036 w 1077121"/>
                <a:gd name="connsiteY144" fmla="*/ 456535 h 1116663"/>
                <a:gd name="connsiteX145" fmla="*/ 1061443 w 1077121"/>
                <a:gd name="connsiteY145" fmla="*/ 471403 h 1116663"/>
                <a:gd name="connsiteX146" fmla="*/ 1055877 w 1077121"/>
                <a:gd name="connsiteY146" fmla="*/ 470883 h 1116663"/>
                <a:gd name="connsiteX147" fmla="*/ 78105 w 1077121"/>
                <a:gd name="connsiteY147" fmla="*/ 443842 h 1116663"/>
                <a:gd name="connsiteX148" fmla="*/ 66272 w 1077121"/>
                <a:gd name="connsiteY148" fmla="*/ 481034 h 1116663"/>
                <a:gd name="connsiteX149" fmla="*/ 68269 w 1077121"/>
                <a:gd name="connsiteY149" fmla="*/ 461871 h 1116663"/>
                <a:gd name="connsiteX150" fmla="*/ 62442 w 1077121"/>
                <a:gd name="connsiteY150" fmla="*/ 481910 h 1116663"/>
                <a:gd name="connsiteX151" fmla="*/ 65603 w 1077121"/>
                <a:gd name="connsiteY151" fmla="*/ 494001 h 1116663"/>
                <a:gd name="connsiteX152" fmla="*/ 65479 w 1077121"/>
                <a:gd name="connsiteY152" fmla="*/ 504904 h 1116663"/>
                <a:gd name="connsiteX153" fmla="*/ 86900 w 1077121"/>
                <a:gd name="connsiteY153" fmla="*/ 494016 h 1116663"/>
                <a:gd name="connsiteX154" fmla="*/ 101631 w 1077121"/>
                <a:gd name="connsiteY154" fmla="*/ 467041 h 1116663"/>
                <a:gd name="connsiteX155" fmla="*/ 76627 w 1077121"/>
                <a:gd name="connsiteY155" fmla="*/ 485069 h 1116663"/>
                <a:gd name="connsiteX156" fmla="*/ 78105 w 1077121"/>
                <a:gd name="connsiteY156" fmla="*/ 443842 h 1116663"/>
                <a:gd name="connsiteX157" fmla="*/ 30557 w 1077121"/>
                <a:gd name="connsiteY157" fmla="*/ 410657 h 1116663"/>
                <a:gd name="connsiteX158" fmla="*/ 35742 w 1077121"/>
                <a:gd name="connsiteY158" fmla="*/ 413530 h 1116663"/>
                <a:gd name="connsiteX159" fmla="*/ 33908 w 1077121"/>
                <a:gd name="connsiteY159" fmla="*/ 416484 h 1116663"/>
                <a:gd name="connsiteX160" fmla="*/ 53688 w 1077121"/>
                <a:gd name="connsiteY160" fmla="*/ 394654 h 1116663"/>
                <a:gd name="connsiteX161" fmla="*/ 43839 w 1077121"/>
                <a:gd name="connsiteY161" fmla="*/ 405324 h 1116663"/>
                <a:gd name="connsiteX162" fmla="*/ 43402 w 1077121"/>
                <a:gd name="connsiteY162" fmla="*/ 410275 h 1116663"/>
                <a:gd name="connsiteX163" fmla="*/ 1005841 w 1077121"/>
                <a:gd name="connsiteY163" fmla="*/ 381302 h 1116663"/>
                <a:gd name="connsiteX164" fmla="*/ 1012776 w 1077121"/>
                <a:gd name="connsiteY164" fmla="*/ 395362 h 1116663"/>
                <a:gd name="connsiteX165" fmla="*/ 1005841 w 1077121"/>
                <a:gd name="connsiteY165" fmla="*/ 381302 h 1116663"/>
                <a:gd name="connsiteX166" fmla="*/ 1009465 w 1077121"/>
                <a:gd name="connsiteY166" fmla="*/ 355272 h 1116663"/>
                <a:gd name="connsiteX167" fmla="*/ 1020819 w 1077121"/>
                <a:gd name="connsiteY167" fmla="*/ 381603 h 1116663"/>
                <a:gd name="connsiteX168" fmla="*/ 1009465 w 1077121"/>
                <a:gd name="connsiteY168" fmla="*/ 355272 h 1116663"/>
                <a:gd name="connsiteX169" fmla="*/ 164060 w 1077121"/>
                <a:gd name="connsiteY169" fmla="*/ 327300 h 1116663"/>
                <a:gd name="connsiteX170" fmla="*/ 160449 w 1077121"/>
                <a:gd name="connsiteY170" fmla="*/ 336109 h 1116663"/>
                <a:gd name="connsiteX171" fmla="*/ 164060 w 1077121"/>
                <a:gd name="connsiteY171" fmla="*/ 327300 h 1116663"/>
                <a:gd name="connsiteX172" fmla="*/ 111590 w 1077121"/>
                <a:gd name="connsiteY172" fmla="*/ 288412 h 1116663"/>
                <a:gd name="connsiteX173" fmla="*/ 80552 w 1077121"/>
                <a:gd name="connsiteY173" fmla="*/ 309901 h 1116663"/>
                <a:gd name="connsiteX174" fmla="*/ 78816 w 1077121"/>
                <a:gd name="connsiteY174" fmla="*/ 329885 h 1116663"/>
                <a:gd name="connsiteX175" fmla="*/ 96215 w 1077121"/>
                <a:gd name="connsiteY175" fmla="*/ 312500 h 1116663"/>
                <a:gd name="connsiteX176" fmla="*/ 111590 w 1077121"/>
                <a:gd name="connsiteY176" fmla="*/ 288412 h 1116663"/>
                <a:gd name="connsiteX177" fmla="*/ 242548 w 1077121"/>
                <a:gd name="connsiteY177" fmla="*/ 220635 h 1116663"/>
                <a:gd name="connsiteX178" fmla="*/ 242767 w 1077121"/>
                <a:gd name="connsiteY178" fmla="*/ 224616 h 1116663"/>
                <a:gd name="connsiteX179" fmla="*/ 240142 w 1077121"/>
                <a:gd name="connsiteY179" fmla="*/ 226488 h 1116663"/>
                <a:gd name="connsiteX180" fmla="*/ 234519 w 1077121"/>
                <a:gd name="connsiteY180" fmla="*/ 230825 h 1116663"/>
                <a:gd name="connsiteX181" fmla="*/ 226285 w 1077121"/>
                <a:gd name="connsiteY181" fmla="*/ 237158 h 1116663"/>
                <a:gd name="connsiteX182" fmla="*/ 234287 w 1077121"/>
                <a:gd name="connsiteY182" fmla="*/ 228760 h 1116663"/>
                <a:gd name="connsiteX183" fmla="*/ 239785 w 1077121"/>
                <a:gd name="connsiteY183" fmla="*/ 222987 h 1116663"/>
                <a:gd name="connsiteX184" fmla="*/ 242548 w 1077121"/>
                <a:gd name="connsiteY184" fmla="*/ 220635 h 1116663"/>
                <a:gd name="connsiteX185" fmla="*/ 917983 w 1077121"/>
                <a:gd name="connsiteY185" fmla="*/ 210690 h 1116663"/>
                <a:gd name="connsiteX186" fmla="*/ 933509 w 1077121"/>
                <a:gd name="connsiteY186" fmla="*/ 232041 h 1116663"/>
                <a:gd name="connsiteX187" fmla="*/ 927736 w 1077121"/>
                <a:gd name="connsiteY187" fmla="*/ 250426 h 1116663"/>
                <a:gd name="connsiteX188" fmla="*/ 917983 w 1077121"/>
                <a:gd name="connsiteY188" fmla="*/ 210690 h 1116663"/>
                <a:gd name="connsiteX189" fmla="*/ 151477 w 1077121"/>
                <a:gd name="connsiteY189" fmla="*/ 200118 h 1116663"/>
                <a:gd name="connsiteX190" fmla="*/ 146197 w 1077121"/>
                <a:gd name="connsiteY190" fmla="*/ 209336 h 1116663"/>
                <a:gd name="connsiteX191" fmla="*/ 131287 w 1077121"/>
                <a:gd name="connsiteY191" fmla="*/ 238389 h 1116663"/>
                <a:gd name="connsiteX192" fmla="*/ 146197 w 1077121"/>
                <a:gd name="connsiteY192" fmla="*/ 209336 h 1116663"/>
                <a:gd name="connsiteX193" fmla="*/ 151477 w 1077121"/>
                <a:gd name="connsiteY193" fmla="*/ 200118 h 1116663"/>
                <a:gd name="connsiteX194" fmla="*/ 192991 w 1077121"/>
                <a:gd name="connsiteY194" fmla="*/ 194318 h 1116663"/>
                <a:gd name="connsiteX195" fmla="*/ 188672 w 1077121"/>
                <a:gd name="connsiteY195" fmla="*/ 208276 h 1116663"/>
                <a:gd name="connsiteX196" fmla="*/ 184046 w 1077121"/>
                <a:gd name="connsiteY196" fmla="*/ 211481 h 1116663"/>
                <a:gd name="connsiteX197" fmla="*/ 180091 w 1077121"/>
                <a:gd name="connsiteY197" fmla="*/ 213388 h 1116663"/>
                <a:gd name="connsiteX198" fmla="*/ 167713 w 1077121"/>
                <a:gd name="connsiteY198" fmla="*/ 207489 h 1116663"/>
                <a:gd name="connsiteX199" fmla="*/ 157645 w 1077121"/>
                <a:gd name="connsiteY199" fmla="*/ 211265 h 1116663"/>
                <a:gd name="connsiteX200" fmla="*/ 148700 w 1077121"/>
                <a:gd name="connsiteY200" fmla="*/ 223863 h 1116663"/>
                <a:gd name="connsiteX201" fmla="*/ 172753 w 1077121"/>
                <a:gd name="connsiteY201" fmla="*/ 216926 h 1116663"/>
                <a:gd name="connsiteX202" fmla="*/ 180091 w 1077121"/>
                <a:gd name="connsiteY202" fmla="*/ 213388 h 1116663"/>
                <a:gd name="connsiteX203" fmla="*/ 180803 w 1077121"/>
                <a:gd name="connsiteY203" fmla="*/ 213727 h 1116663"/>
                <a:gd name="connsiteX204" fmla="*/ 184046 w 1077121"/>
                <a:gd name="connsiteY204" fmla="*/ 211481 h 1116663"/>
                <a:gd name="connsiteX205" fmla="*/ 196519 w 1077121"/>
                <a:gd name="connsiteY205" fmla="*/ 205466 h 1116663"/>
                <a:gd name="connsiteX206" fmla="*/ 314334 w 1077121"/>
                <a:gd name="connsiteY206" fmla="*/ 176754 h 1116663"/>
                <a:gd name="connsiteX207" fmla="*/ 288276 w 1077121"/>
                <a:gd name="connsiteY207" fmla="*/ 190747 h 1116663"/>
                <a:gd name="connsiteX208" fmla="*/ 304225 w 1077121"/>
                <a:gd name="connsiteY208" fmla="*/ 178614 h 1116663"/>
                <a:gd name="connsiteX209" fmla="*/ 915248 w 1077121"/>
                <a:gd name="connsiteY209" fmla="*/ 169996 h 1116663"/>
                <a:gd name="connsiteX210" fmla="*/ 902363 w 1077121"/>
                <a:gd name="connsiteY210" fmla="*/ 170900 h 1116663"/>
                <a:gd name="connsiteX211" fmla="*/ 915317 w 1077121"/>
                <a:gd name="connsiteY211" fmla="*/ 183566 h 1116663"/>
                <a:gd name="connsiteX212" fmla="*/ 217289 w 1077121"/>
                <a:gd name="connsiteY212" fmla="*/ 167010 h 1116663"/>
                <a:gd name="connsiteX213" fmla="*/ 189434 w 1077121"/>
                <a:gd name="connsiteY213" fmla="*/ 178574 h 1116663"/>
                <a:gd name="connsiteX214" fmla="*/ 179011 w 1077121"/>
                <a:gd name="connsiteY214" fmla="*/ 187888 h 1116663"/>
                <a:gd name="connsiteX215" fmla="*/ 225450 w 1077121"/>
                <a:gd name="connsiteY215" fmla="*/ 171118 h 1116663"/>
                <a:gd name="connsiteX216" fmla="*/ 217289 w 1077121"/>
                <a:gd name="connsiteY216" fmla="*/ 167010 h 1116663"/>
                <a:gd name="connsiteX217" fmla="*/ 189406 w 1077121"/>
                <a:gd name="connsiteY217" fmla="*/ 165428 h 1116663"/>
                <a:gd name="connsiteX218" fmla="*/ 185782 w 1077121"/>
                <a:gd name="connsiteY218" fmla="*/ 168465 h 1116663"/>
                <a:gd name="connsiteX219" fmla="*/ 178409 w 1077121"/>
                <a:gd name="connsiteY219" fmla="*/ 175784 h 1116663"/>
                <a:gd name="connsiteX220" fmla="*/ 167726 w 1077121"/>
                <a:gd name="connsiteY220" fmla="*/ 186521 h 1116663"/>
                <a:gd name="connsiteX221" fmla="*/ 189406 w 1077121"/>
                <a:gd name="connsiteY221" fmla="*/ 165428 h 1116663"/>
                <a:gd name="connsiteX222" fmla="*/ 255474 w 1077121"/>
                <a:gd name="connsiteY222" fmla="*/ 162200 h 1116663"/>
                <a:gd name="connsiteX223" fmla="*/ 264023 w 1077121"/>
                <a:gd name="connsiteY223" fmla="*/ 165237 h 1116663"/>
                <a:gd name="connsiteX224" fmla="*/ 259017 w 1077121"/>
                <a:gd name="connsiteY224" fmla="*/ 168478 h 1116663"/>
                <a:gd name="connsiteX225" fmla="*/ 248416 w 1077121"/>
                <a:gd name="connsiteY225" fmla="*/ 176125 h 1116663"/>
                <a:gd name="connsiteX226" fmla="*/ 233465 w 1077121"/>
                <a:gd name="connsiteY226" fmla="*/ 187943 h 1116663"/>
                <a:gd name="connsiteX227" fmla="*/ 249374 w 1077121"/>
                <a:gd name="connsiteY227" fmla="*/ 176398 h 1116663"/>
                <a:gd name="connsiteX228" fmla="*/ 260659 w 1077121"/>
                <a:gd name="connsiteY228" fmla="*/ 169040 h 1116663"/>
                <a:gd name="connsiteX229" fmla="*/ 265952 w 1077121"/>
                <a:gd name="connsiteY229" fmla="*/ 165935 h 1116663"/>
                <a:gd name="connsiteX230" fmla="*/ 264023 w 1077121"/>
                <a:gd name="connsiteY230" fmla="*/ 165237 h 1116663"/>
                <a:gd name="connsiteX231" fmla="*/ 266144 w 1077121"/>
                <a:gd name="connsiteY231" fmla="*/ 163856 h 1116663"/>
                <a:gd name="connsiteX232" fmla="*/ 858974 w 1077121"/>
                <a:gd name="connsiteY232" fmla="*/ 143802 h 1116663"/>
                <a:gd name="connsiteX233" fmla="*/ 884034 w 1077121"/>
                <a:gd name="connsiteY233" fmla="*/ 173663 h 1116663"/>
                <a:gd name="connsiteX234" fmla="*/ 874636 w 1077121"/>
                <a:gd name="connsiteY234" fmla="*/ 165906 h 1116663"/>
                <a:gd name="connsiteX235" fmla="*/ 869657 w 1077121"/>
                <a:gd name="connsiteY235" fmla="*/ 168916 h 1116663"/>
                <a:gd name="connsiteX236" fmla="*/ 858974 w 1077121"/>
                <a:gd name="connsiteY236" fmla="*/ 143802 h 1116663"/>
                <a:gd name="connsiteX237" fmla="*/ 311885 w 1077121"/>
                <a:gd name="connsiteY237" fmla="*/ 139207 h 1116663"/>
                <a:gd name="connsiteX238" fmla="*/ 293569 w 1077121"/>
                <a:gd name="connsiteY238" fmla="*/ 142790 h 1116663"/>
                <a:gd name="connsiteX239" fmla="*/ 275679 w 1077121"/>
                <a:gd name="connsiteY239" fmla="*/ 147838 h 1116663"/>
                <a:gd name="connsiteX240" fmla="*/ 289028 w 1077121"/>
                <a:gd name="connsiteY240" fmla="*/ 146402 h 1116663"/>
                <a:gd name="connsiteX241" fmla="*/ 266870 w 1077121"/>
                <a:gd name="connsiteY241" fmla="*/ 155511 h 1116663"/>
                <a:gd name="connsiteX242" fmla="*/ 311885 w 1077121"/>
                <a:gd name="connsiteY242" fmla="*/ 139207 h 1116663"/>
                <a:gd name="connsiteX243" fmla="*/ 351950 w 1077121"/>
                <a:gd name="connsiteY243" fmla="*/ 138180 h 1116663"/>
                <a:gd name="connsiteX244" fmla="*/ 368555 w 1077121"/>
                <a:gd name="connsiteY244" fmla="*/ 146427 h 1116663"/>
                <a:gd name="connsiteX245" fmla="*/ 351950 w 1077121"/>
                <a:gd name="connsiteY245" fmla="*/ 138180 h 1116663"/>
                <a:gd name="connsiteX246" fmla="*/ 285821 w 1077121"/>
                <a:gd name="connsiteY246" fmla="*/ 126869 h 1116663"/>
                <a:gd name="connsiteX247" fmla="*/ 278044 w 1077121"/>
                <a:gd name="connsiteY247" fmla="*/ 128564 h 1116663"/>
                <a:gd name="connsiteX248" fmla="*/ 291462 w 1077121"/>
                <a:gd name="connsiteY248" fmla="*/ 132080 h 1116663"/>
                <a:gd name="connsiteX249" fmla="*/ 285821 w 1077121"/>
                <a:gd name="connsiteY249" fmla="*/ 126869 h 1116663"/>
                <a:gd name="connsiteX250" fmla="*/ 499308 w 1077121"/>
                <a:gd name="connsiteY250" fmla="*/ 97432 h 1116663"/>
                <a:gd name="connsiteX251" fmla="*/ 509375 w 1077121"/>
                <a:gd name="connsiteY251" fmla="*/ 100483 h 1116663"/>
                <a:gd name="connsiteX252" fmla="*/ 489569 w 1077121"/>
                <a:gd name="connsiteY252" fmla="*/ 103711 h 1116663"/>
                <a:gd name="connsiteX253" fmla="*/ 499308 w 1077121"/>
                <a:gd name="connsiteY253" fmla="*/ 97432 h 1116663"/>
                <a:gd name="connsiteX254" fmla="*/ 857223 w 1077121"/>
                <a:gd name="connsiteY254" fmla="*/ 96077 h 1116663"/>
                <a:gd name="connsiteX255" fmla="*/ 862069 w 1077121"/>
                <a:gd name="connsiteY255" fmla="*/ 100254 h 1116663"/>
                <a:gd name="connsiteX256" fmla="*/ 862007 w 1077121"/>
                <a:gd name="connsiteY256" fmla="*/ 101176 h 1116663"/>
                <a:gd name="connsiteX257" fmla="*/ 404092 w 1077121"/>
                <a:gd name="connsiteY257" fmla="*/ 95092 h 1116663"/>
                <a:gd name="connsiteX258" fmla="*/ 420793 w 1077121"/>
                <a:gd name="connsiteY258" fmla="*/ 95406 h 1116663"/>
                <a:gd name="connsiteX259" fmla="*/ 407553 w 1077121"/>
                <a:gd name="connsiteY259" fmla="*/ 107827 h 1116663"/>
                <a:gd name="connsiteX260" fmla="*/ 673766 w 1077121"/>
                <a:gd name="connsiteY260" fmla="*/ 84669 h 1116663"/>
                <a:gd name="connsiteX261" fmla="*/ 694776 w 1077121"/>
                <a:gd name="connsiteY261" fmla="*/ 100303 h 1116663"/>
                <a:gd name="connsiteX262" fmla="*/ 673766 w 1077121"/>
                <a:gd name="connsiteY262" fmla="*/ 84669 h 1116663"/>
                <a:gd name="connsiteX263" fmla="*/ 320010 w 1077121"/>
                <a:gd name="connsiteY263" fmla="*/ 80621 h 1116663"/>
                <a:gd name="connsiteX264" fmla="*/ 285773 w 1077121"/>
                <a:gd name="connsiteY264" fmla="*/ 102561 h 1116663"/>
                <a:gd name="connsiteX265" fmla="*/ 320010 w 1077121"/>
                <a:gd name="connsiteY265" fmla="*/ 80621 h 1116663"/>
                <a:gd name="connsiteX266" fmla="*/ 740340 w 1077121"/>
                <a:gd name="connsiteY266" fmla="*/ 74904 h 1116663"/>
                <a:gd name="connsiteX267" fmla="*/ 734540 w 1077121"/>
                <a:gd name="connsiteY267" fmla="*/ 77749 h 1116663"/>
                <a:gd name="connsiteX268" fmla="*/ 749928 w 1077121"/>
                <a:gd name="connsiteY268" fmla="*/ 79143 h 1116663"/>
                <a:gd name="connsiteX269" fmla="*/ 318530 w 1077121"/>
                <a:gd name="connsiteY269" fmla="*/ 65131 h 1116663"/>
                <a:gd name="connsiteX270" fmla="*/ 309067 w 1077121"/>
                <a:gd name="connsiteY270" fmla="*/ 67886 h 1116663"/>
                <a:gd name="connsiteX271" fmla="*/ 320708 w 1077121"/>
                <a:gd name="connsiteY271" fmla="*/ 67271 h 1116663"/>
                <a:gd name="connsiteX272" fmla="*/ 330324 w 1077121"/>
                <a:gd name="connsiteY272" fmla="*/ 66902 h 1116663"/>
                <a:gd name="connsiteX273" fmla="*/ 320708 w 1077121"/>
                <a:gd name="connsiteY273" fmla="*/ 67271 h 1116663"/>
                <a:gd name="connsiteX274" fmla="*/ 318530 w 1077121"/>
                <a:gd name="connsiteY274" fmla="*/ 65131 h 1116663"/>
                <a:gd name="connsiteX275" fmla="*/ 719301 w 1077121"/>
                <a:gd name="connsiteY275" fmla="*/ 38696 h 1116663"/>
                <a:gd name="connsiteX276" fmla="*/ 739656 w 1077121"/>
                <a:gd name="connsiteY276" fmla="*/ 47547 h 1116663"/>
                <a:gd name="connsiteX277" fmla="*/ 733240 w 1077121"/>
                <a:gd name="connsiteY277" fmla="*/ 41145 h 1116663"/>
                <a:gd name="connsiteX278" fmla="*/ 719301 w 1077121"/>
                <a:gd name="connsiteY278" fmla="*/ 38696 h 1116663"/>
                <a:gd name="connsiteX279" fmla="*/ 417046 w 1077121"/>
                <a:gd name="connsiteY279" fmla="*/ 28848 h 1116663"/>
                <a:gd name="connsiteX280" fmla="*/ 410645 w 1077121"/>
                <a:gd name="connsiteY280" fmla="*/ 30025 h 1116663"/>
                <a:gd name="connsiteX281" fmla="*/ 411193 w 1077121"/>
                <a:gd name="connsiteY281" fmla="*/ 29012 h 1116663"/>
                <a:gd name="connsiteX282" fmla="*/ 596399 w 1077121"/>
                <a:gd name="connsiteY282" fmla="*/ 23800 h 1116663"/>
                <a:gd name="connsiteX283" fmla="*/ 583173 w 1077121"/>
                <a:gd name="connsiteY283" fmla="*/ 35728 h 1116663"/>
                <a:gd name="connsiteX284" fmla="*/ 565172 w 1077121"/>
                <a:gd name="connsiteY284" fmla="*/ 30215 h 1116663"/>
                <a:gd name="connsiteX285" fmla="*/ 548483 w 1077121"/>
                <a:gd name="connsiteY285" fmla="*/ 32404 h 1116663"/>
                <a:gd name="connsiteX286" fmla="*/ 568577 w 1077121"/>
                <a:gd name="connsiteY286" fmla="*/ 38860 h 1116663"/>
                <a:gd name="connsiteX287" fmla="*/ 543779 w 1077121"/>
                <a:gd name="connsiteY287" fmla="*/ 41336 h 1116663"/>
                <a:gd name="connsiteX288" fmla="*/ 545188 w 1077121"/>
                <a:gd name="connsiteY288" fmla="*/ 47983 h 1116663"/>
                <a:gd name="connsiteX289" fmla="*/ 560315 w 1077121"/>
                <a:gd name="connsiteY289" fmla="*/ 43333 h 1116663"/>
                <a:gd name="connsiteX290" fmla="*/ 580465 w 1077121"/>
                <a:gd name="connsiteY290" fmla="*/ 41459 h 1116663"/>
                <a:gd name="connsiteX291" fmla="*/ 619708 w 1077121"/>
                <a:gd name="connsiteY291" fmla="*/ 43224 h 1116663"/>
                <a:gd name="connsiteX292" fmla="*/ 614661 w 1077121"/>
                <a:gd name="connsiteY292" fmla="*/ 32923 h 1116663"/>
                <a:gd name="connsiteX293" fmla="*/ 596399 w 1077121"/>
                <a:gd name="connsiteY293" fmla="*/ 23800 h 1116663"/>
                <a:gd name="connsiteX294" fmla="*/ 559851 w 1077121"/>
                <a:gd name="connsiteY294" fmla="*/ 0 h 1116663"/>
                <a:gd name="connsiteX295" fmla="*/ 608013 w 1077121"/>
                <a:gd name="connsiteY295" fmla="*/ 5348 h 1116663"/>
                <a:gd name="connsiteX296" fmla="*/ 634221 w 1077121"/>
                <a:gd name="connsiteY296" fmla="*/ 10641 h 1116663"/>
                <a:gd name="connsiteX297" fmla="*/ 661155 w 1077121"/>
                <a:gd name="connsiteY297" fmla="*/ 16947 h 1116663"/>
                <a:gd name="connsiteX298" fmla="*/ 688141 w 1077121"/>
                <a:gd name="connsiteY298" fmla="*/ 24594 h 1116663"/>
                <a:gd name="connsiteX299" fmla="*/ 715020 w 1077121"/>
                <a:gd name="connsiteY299" fmla="*/ 32267 h 1116663"/>
                <a:gd name="connsiteX300" fmla="*/ 766890 w 1077121"/>
                <a:gd name="connsiteY300" fmla="*/ 47382 h 1116663"/>
                <a:gd name="connsiteX301" fmla="*/ 840658 w 1077121"/>
                <a:gd name="connsiteY301" fmla="*/ 116829 h 1116663"/>
                <a:gd name="connsiteX302" fmla="*/ 823902 w 1077121"/>
                <a:gd name="connsiteY302" fmla="*/ 86996 h 1116663"/>
                <a:gd name="connsiteX303" fmla="*/ 861846 w 1077121"/>
                <a:gd name="connsiteY303" fmla="*/ 103546 h 1116663"/>
                <a:gd name="connsiteX304" fmla="*/ 862007 w 1077121"/>
                <a:gd name="connsiteY304" fmla="*/ 101176 h 1116663"/>
                <a:gd name="connsiteX305" fmla="*/ 863178 w 1077121"/>
                <a:gd name="connsiteY305" fmla="*/ 102425 h 1116663"/>
                <a:gd name="connsiteX306" fmla="*/ 872447 w 1077121"/>
                <a:gd name="connsiteY306" fmla="*/ 121876 h 1116663"/>
                <a:gd name="connsiteX307" fmla="*/ 878931 w 1077121"/>
                <a:gd name="connsiteY307" fmla="*/ 115091 h 1116663"/>
                <a:gd name="connsiteX308" fmla="*/ 886974 w 1077121"/>
                <a:gd name="connsiteY308" fmla="*/ 136417 h 1116663"/>
                <a:gd name="connsiteX309" fmla="*/ 954137 w 1077121"/>
                <a:gd name="connsiteY309" fmla="*/ 196492 h 1116663"/>
                <a:gd name="connsiteX310" fmla="*/ 968581 w 1077121"/>
                <a:gd name="connsiteY310" fmla="*/ 212304 h 1116663"/>
                <a:gd name="connsiteX311" fmla="*/ 981903 w 1077121"/>
                <a:gd name="connsiteY311" fmla="*/ 228773 h 1116663"/>
                <a:gd name="connsiteX312" fmla="*/ 1009822 w 1077121"/>
                <a:gd name="connsiteY312" fmla="*/ 260822 h 1116663"/>
                <a:gd name="connsiteX313" fmla="*/ 999384 w 1077121"/>
                <a:gd name="connsiteY313" fmla="*/ 261302 h 1116663"/>
                <a:gd name="connsiteX314" fmla="*/ 1014870 w 1077121"/>
                <a:gd name="connsiteY314" fmla="*/ 298835 h 1116663"/>
                <a:gd name="connsiteX315" fmla="*/ 1033909 w 1077121"/>
                <a:gd name="connsiteY315" fmla="*/ 336931 h 1116663"/>
                <a:gd name="connsiteX316" fmla="*/ 1034047 w 1077121"/>
                <a:gd name="connsiteY316" fmla="*/ 328395 h 1116663"/>
                <a:gd name="connsiteX317" fmla="*/ 1042363 w 1077121"/>
                <a:gd name="connsiteY317" fmla="*/ 341499 h 1116663"/>
                <a:gd name="connsiteX318" fmla="*/ 1046466 w 1077121"/>
                <a:gd name="connsiteY318" fmla="*/ 353071 h 1116663"/>
                <a:gd name="connsiteX319" fmla="*/ 1048956 w 1077121"/>
                <a:gd name="connsiteY319" fmla="*/ 373302 h 1116663"/>
                <a:gd name="connsiteX320" fmla="*/ 1049600 w 1077121"/>
                <a:gd name="connsiteY320" fmla="*/ 395337 h 1116663"/>
                <a:gd name="connsiteX321" fmla="*/ 1052732 w 1077121"/>
                <a:gd name="connsiteY321" fmla="*/ 427113 h 1116663"/>
                <a:gd name="connsiteX322" fmla="*/ 1036714 w 1077121"/>
                <a:gd name="connsiteY322" fmla="*/ 388335 h 1116663"/>
                <a:gd name="connsiteX323" fmla="*/ 1047151 w 1077121"/>
                <a:gd name="connsiteY323" fmla="*/ 427153 h 1116663"/>
                <a:gd name="connsiteX324" fmla="*/ 1034033 w 1077121"/>
                <a:gd name="connsiteY324" fmla="*/ 426115 h 1116663"/>
                <a:gd name="connsiteX325" fmla="*/ 1032433 w 1077121"/>
                <a:gd name="connsiteY325" fmla="*/ 383547 h 1116663"/>
                <a:gd name="connsiteX326" fmla="*/ 1028890 w 1077121"/>
                <a:gd name="connsiteY326" fmla="*/ 391467 h 1116663"/>
                <a:gd name="connsiteX327" fmla="*/ 1024855 w 1077121"/>
                <a:gd name="connsiteY327" fmla="*/ 369074 h 1116663"/>
                <a:gd name="connsiteX328" fmla="*/ 1017851 w 1077121"/>
                <a:gd name="connsiteY328" fmla="*/ 342853 h 1116663"/>
                <a:gd name="connsiteX329" fmla="*/ 1019821 w 1077121"/>
                <a:gd name="connsiteY329" fmla="*/ 346587 h 1116663"/>
                <a:gd name="connsiteX330" fmla="*/ 1023773 w 1077121"/>
                <a:gd name="connsiteY330" fmla="*/ 354959 h 1116663"/>
                <a:gd name="connsiteX331" fmla="*/ 1028863 w 1077121"/>
                <a:gd name="connsiteY331" fmla="*/ 367433 h 1116663"/>
                <a:gd name="connsiteX332" fmla="*/ 1010233 w 1077121"/>
                <a:gd name="connsiteY332" fmla="*/ 315031 h 1116663"/>
                <a:gd name="connsiteX333" fmla="*/ 993229 w 1077121"/>
                <a:gd name="connsiteY333" fmla="*/ 324250 h 1116663"/>
                <a:gd name="connsiteX334" fmla="*/ 982588 w 1077121"/>
                <a:gd name="connsiteY334" fmla="*/ 304142 h 1116663"/>
                <a:gd name="connsiteX335" fmla="*/ 981589 w 1077121"/>
                <a:gd name="connsiteY335" fmla="*/ 291860 h 1116663"/>
                <a:gd name="connsiteX336" fmla="*/ 978006 w 1077121"/>
                <a:gd name="connsiteY336" fmla="*/ 255036 h 1116663"/>
                <a:gd name="connsiteX337" fmla="*/ 985679 w 1077121"/>
                <a:gd name="connsiteY337" fmla="*/ 258784 h 1116663"/>
                <a:gd name="connsiteX338" fmla="*/ 963095 w 1077121"/>
                <a:gd name="connsiteY338" fmla="*/ 220115 h 1116663"/>
                <a:gd name="connsiteX339" fmla="*/ 967937 w 1077121"/>
                <a:gd name="connsiteY339" fmla="*/ 245625 h 1116663"/>
                <a:gd name="connsiteX340" fmla="*/ 961782 w 1077121"/>
                <a:gd name="connsiteY340" fmla="*/ 230469 h 1116663"/>
                <a:gd name="connsiteX341" fmla="*/ 957269 w 1077121"/>
                <a:gd name="connsiteY341" fmla="*/ 218748 h 1116663"/>
                <a:gd name="connsiteX342" fmla="*/ 947898 w 1077121"/>
                <a:gd name="connsiteY342" fmla="*/ 211019 h 1116663"/>
                <a:gd name="connsiteX343" fmla="*/ 951250 w 1077121"/>
                <a:gd name="connsiteY343" fmla="*/ 224985 h 1116663"/>
                <a:gd name="connsiteX344" fmla="*/ 958062 w 1077121"/>
                <a:gd name="connsiteY344" fmla="*/ 241877 h 1116663"/>
                <a:gd name="connsiteX345" fmla="*/ 977117 w 1077121"/>
                <a:gd name="connsiteY345" fmla="*/ 274119 h 1116663"/>
                <a:gd name="connsiteX346" fmla="*/ 967610 w 1077121"/>
                <a:gd name="connsiteY346" fmla="*/ 280835 h 1116663"/>
                <a:gd name="connsiteX347" fmla="*/ 944521 w 1077121"/>
                <a:gd name="connsiteY347" fmla="*/ 236804 h 1116663"/>
                <a:gd name="connsiteX348" fmla="*/ 915631 w 1077121"/>
                <a:gd name="connsiteY348" fmla="*/ 194303 h 1116663"/>
                <a:gd name="connsiteX349" fmla="*/ 880203 w 1077121"/>
                <a:gd name="connsiteY349" fmla="*/ 156934 h 1116663"/>
                <a:gd name="connsiteX350" fmla="*/ 838907 w 1077121"/>
                <a:gd name="connsiteY350" fmla="*/ 128400 h 1116663"/>
                <a:gd name="connsiteX351" fmla="*/ 840165 w 1077121"/>
                <a:gd name="connsiteY351" fmla="*/ 138140 h 1116663"/>
                <a:gd name="connsiteX352" fmla="*/ 824504 w 1077121"/>
                <a:gd name="connsiteY352" fmla="*/ 137825 h 1116663"/>
                <a:gd name="connsiteX353" fmla="*/ 790581 w 1077121"/>
                <a:gd name="connsiteY353" fmla="*/ 111932 h 1116663"/>
                <a:gd name="connsiteX354" fmla="*/ 800389 w 1077121"/>
                <a:gd name="connsiteY354" fmla="*/ 136949 h 1116663"/>
                <a:gd name="connsiteX355" fmla="*/ 755700 w 1077121"/>
                <a:gd name="connsiteY355" fmla="*/ 99840 h 1116663"/>
                <a:gd name="connsiteX356" fmla="*/ 727837 w 1077121"/>
                <a:gd name="connsiteY356" fmla="*/ 82344 h 1116663"/>
                <a:gd name="connsiteX357" fmla="*/ 696609 w 1077121"/>
                <a:gd name="connsiteY357" fmla="*/ 71265 h 1116663"/>
                <a:gd name="connsiteX358" fmla="*/ 708702 w 1077121"/>
                <a:gd name="connsiteY358" fmla="*/ 82441 h 1116663"/>
                <a:gd name="connsiteX359" fmla="*/ 666817 w 1077121"/>
                <a:gd name="connsiteY359" fmla="*/ 56670 h 1116663"/>
                <a:gd name="connsiteX360" fmla="*/ 626534 w 1077121"/>
                <a:gd name="connsiteY360" fmla="*/ 51979 h 1116663"/>
                <a:gd name="connsiteX361" fmla="*/ 646806 w 1077121"/>
                <a:gd name="connsiteY361" fmla="*/ 65383 h 1116663"/>
                <a:gd name="connsiteX362" fmla="*/ 667090 w 1077121"/>
                <a:gd name="connsiteY362" fmla="*/ 79487 h 1116663"/>
                <a:gd name="connsiteX363" fmla="*/ 650621 w 1077121"/>
                <a:gd name="connsiteY363" fmla="*/ 80457 h 1116663"/>
                <a:gd name="connsiteX364" fmla="*/ 658815 w 1077121"/>
                <a:gd name="connsiteY364" fmla="*/ 90524 h 1116663"/>
                <a:gd name="connsiteX365" fmla="*/ 618805 w 1077121"/>
                <a:gd name="connsiteY365" fmla="*/ 54796 h 1116663"/>
                <a:gd name="connsiteX366" fmla="*/ 607480 w 1077121"/>
                <a:gd name="connsiteY366" fmla="*/ 59488 h 1116663"/>
                <a:gd name="connsiteX367" fmla="*/ 596345 w 1077121"/>
                <a:gd name="connsiteY367" fmla="*/ 64823 h 1116663"/>
                <a:gd name="connsiteX368" fmla="*/ 567975 w 1077121"/>
                <a:gd name="connsiteY368" fmla="*/ 66177 h 1116663"/>
                <a:gd name="connsiteX369" fmla="*/ 541452 w 1077121"/>
                <a:gd name="connsiteY369" fmla="*/ 64781 h 1116663"/>
                <a:gd name="connsiteX370" fmla="*/ 516900 w 1077121"/>
                <a:gd name="connsiteY370" fmla="*/ 59488 h 1116663"/>
                <a:gd name="connsiteX371" fmla="*/ 494878 w 1077121"/>
                <a:gd name="connsiteY371" fmla="*/ 51937 h 1116663"/>
                <a:gd name="connsiteX372" fmla="*/ 472143 w 1077121"/>
                <a:gd name="connsiteY372" fmla="*/ 66573 h 1116663"/>
                <a:gd name="connsiteX373" fmla="*/ 500486 w 1077121"/>
                <a:gd name="connsiteY373" fmla="*/ 80225 h 1116663"/>
                <a:gd name="connsiteX374" fmla="*/ 517078 w 1077121"/>
                <a:gd name="connsiteY374" fmla="*/ 83138 h 1116663"/>
                <a:gd name="connsiteX375" fmla="*/ 540454 w 1077121"/>
                <a:gd name="connsiteY375" fmla="*/ 84055 h 1116663"/>
                <a:gd name="connsiteX376" fmla="*/ 522562 w 1077121"/>
                <a:gd name="connsiteY376" fmla="*/ 72674 h 1116663"/>
                <a:gd name="connsiteX377" fmla="*/ 579083 w 1077121"/>
                <a:gd name="connsiteY377" fmla="*/ 74931 h 1116663"/>
                <a:gd name="connsiteX378" fmla="*/ 572723 w 1077121"/>
                <a:gd name="connsiteY378" fmla="*/ 74411 h 1116663"/>
                <a:gd name="connsiteX379" fmla="*/ 558715 w 1077121"/>
                <a:gd name="connsiteY379" fmla="*/ 73617 h 1116663"/>
                <a:gd name="connsiteX380" fmla="*/ 538307 w 1077121"/>
                <a:gd name="connsiteY380" fmla="*/ 74070 h 1116663"/>
                <a:gd name="connsiteX381" fmla="*/ 562449 w 1077121"/>
                <a:gd name="connsiteY381" fmla="*/ 81155 h 1116663"/>
                <a:gd name="connsiteX382" fmla="*/ 513412 w 1077121"/>
                <a:gd name="connsiteY382" fmla="*/ 89650 h 1116663"/>
                <a:gd name="connsiteX383" fmla="*/ 516162 w 1077121"/>
                <a:gd name="connsiteY383" fmla="*/ 90059 h 1116663"/>
                <a:gd name="connsiteX384" fmla="*/ 486903 w 1077121"/>
                <a:gd name="connsiteY384" fmla="*/ 92685 h 1116663"/>
                <a:gd name="connsiteX385" fmla="*/ 456947 w 1077121"/>
                <a:gd name="connsiteY385" fmla="*/ 93725 h 1116663"/>
                <a:gd name="connsiteX386" fmla="*/ 479831 w 1077121"/>
                <a:gd name="connsiteY386" fmla="*/ 74684 h 1116663"/>
                <a:gd name="connsiteX387" fmla="*/ 437208 w 1077121"/>
                <a:gd name="connsiteY387" fmla="*/ 80101 h 1116663"/>
                <a:gd name="connsiteX388" fmla="*/ 413913 w 1077121"/>
                <a:gd name="connsiteY388" fmla="*/ 83001 h 1116663"/>
                <a:gd name="connsiteX389" fmla="*/ 390524 w 1077121"/>
                <a:gd name="connsiteY389" fmla="*/ 88241 h 1116663"/>
                <a:gd name="connsiteX390" fmla="*/ 367433 w 1077121"/>
                <a:gd name="connsiteY390" fmla="*/ 95025 h 1116663"/>
                <a:gd name="connsiteX391" fmla="*/ 346218 w 1077121"/>
                <a:gd name="connsiteY391" fmla="*/ 105352 h 1116663"/>
                <a:gd name="connsiteX392" fmla="*/ 327370 w 1077121"/>
                <a:gd name="connsiteY392" fmla="*/ 118114 h 1116663"/>
                <a:gd name="connsiteX393" fmla="*/ 312830 w 1077121"/>
                <a:gd name="connsiteY393" fmla="*/ 135048 h 1116663"/>
                <a:gd name="connsiteX394" fmla="*/ 329408 w 1077121"/>
                <a:gd name="connsiteY394" fmla="*/ 132052 h 1116663"/>
                <a:gd name="connsiteX395" fmla="*/ 346013 w 1077121"/>
                <a:gd name="connsiteY395" fmla="*/ 129946 h 1116663"/>
                <a:gd name="connsiteX396" fmla="*/ 315756 w 1077121"/>
                <a:gd name="connsiteY396" fmla="*/ 145060 h 1116663"/>
                <a:gd name="connsiteX397" fmla="*/ 305784 w 1077121"/>
                <a:gd name="connsiteY397" fmla="*/ 162145 h 1116663"/>
                <a:gd name="connsiteX398" fmla="*/ 330200 w 1077121"/>
                <a:gd name="connsiteY398" fmla="*/ 157057 h 1116663"/>
                <a:gd name="connsiteX399" fmla="*/ 330515 w 1077121"/>
                <a:gd name="connsiteY399" fmla="*/ 155047 h 1116663"/>
                <a:gd name="connsiteX400" fmla="*/ 338039 w 1077121"/>
                <a:gd name="connsiteY400" fmla="*/ 156743 h 1116663"/>
                <a:gd name="connsiteX401" fmla="*/ 306906 w 1077121"/>
                <a:gd name="connsiteY401" fmla="*/ 162994 h 1116663"/>
                <a:gd name="connsiteX402" fmla="*/ 276813 w 1077121"/>
                <a:gd name="connsiteY402" fmla="*/ 175633 h 1116663"/>
                <a:gd name="connsiteX403" fmla="*/ 275322 w 1077121"/>
                <a:gd name="connsiteY403" fmla="*/ 191911 h 1116663"/>
                <a:gd name="connsiteX404" fmla="*/ 267895 w 1077121"/>
                <a:gd name="connsiteY404" fmla="*/ 181077 h 1116663"/>
                <a:gd name="connsiteX405" fmla="*/ 241837 w 1077121"/>
                <a:gd name="connsiteY405" fmla="*/ 202456 h 1116663"/>
                <a:gd name="connsiteX406" fmla="*/ 267621 w 1077121"/>
                <a:gd name="connsiteY406" fmla="*/ 199638 h 1116663"/>
                <a:gd name="connsiteX407" fmla="*/ 243574 w 1077121"/>
                <a:gd name="connsiteY407" fmla="*/ 212948 h 1116663"/>
                <a:gd name="connsiteX408" fmla="*/ 234588 w 1077121"/>
                <a:gd name="connsiteY408" fmla="*/ 217941 h 1116663"/>
                <a:gd name="connsiteX409" fmla="*/ 227310 w 1077121"/>
                <a:gd name="connsiteY409" fmla="*/ 222974 h 1116663"/>
                <a:gd name="connsiteX410" fmla="*/ 220157 w 1077121"/>
                <a:gd name="connsiteY410" fmla="*/ 227926 h 1116663"/>
                <a:gd name="connsiteX411" fmla="*/ 222797 w 1077121"/>
                <a:gd name="connsiteY411" fmla="*/ 228418 h 1116663"/>
                <a:gd name="connsiteX412" fmla="*/ 208338 w 1077121"/>
                <a:gd name="connsiteY412" fmla="*/ 239936 h 1116663"/>
                <a:gd name="connsiteX413" fmla="*/ 223220 w 1077121"/>
                <a:gd name="connsiteY413" fmla="*/ 232590 h 1116663"/>
                <a:gd name="connsiteX414" fmla="*/ 194810 w 1077121"/>
                <a:gd name="connsiteY414" fmla="*/ 259168 h 1116663"/>
                <a:gd name="connsiteX415" fmla="*/ 181231 w 1077121"/>
                <a:gd name="connsiteY415" fmla="*/ 271283 h 1116663"/>
                <a:gd name="connsiteX416" fmla="*/ 176235 w 1077121"/>
                <a:gd name="connsiteY416" fmla="*/ 289436 h 1116663"/>
                <a:gd name="connsiteX417" fmla="*/ 179341 w 1077121"/>
                <a:gd name="connsiteY417" fmla="*/ 286971 h 1116663"/>
                <a:gd name="connsiteX418" fmla="*/ 182786 w 1077121"/>
                <a:gd name="connsiteY418" fmla="*/ 284582 h 1116663"/>
                <a:gd name="connsiteX419" fmla="*/ 176235 w 1077121"/>
                <a:gd name="connsiteY419" fmla="*/ 290259 h 1116663"/>
                <a:gd name="connsiteX420" fmla="*/ 176123 w 1077121"/>
                <a:gd name="connsiteY420" fmla="*/ 289603 h 1116663"/>
                <a:gd name="connsiteX421" fmla="*/ 163281 w 1077121"/>
                <a:gd name="connsiteY421" fmla="*/ 300107 h 1116663"/>
                <a:gd name="connsiteX422" fmla="*/ 167221 w 1077121"/>
                <a:gd name="connsiteY422" fmla="*/ 304102 h 1116663"/>
                <a:gd name="connsiteX423" fmla="*/ 153966 w 1077121"/>
                <a:gd name="connsiteY423" fmla="*/ 314211 h 1116663"/>
                <a:gd name="connsiteX424" fmla="*/ 146853 w 1077121"/>
                <a:gd name="connsiteY424" fmla="*/ 326124 h 1116663"/>
                <a:gd name="connsiteX425" fmla="*/ 150383 w 1077121"/>
                <a:gd name="connsiteY425" fmla="*/ 330720 h 1116663"/>
                <a:gd name="connsiteX426" fmla="*/ 160039 w 1077121"/>
                <a:gd name="connsiteY426" fmla="*/ 337436 h 1116663"/>
                <a:gd name="connsiteX427" fmla="*/ 160559 w 1077121"/>
                <a:gd name="connsiteY427" fmla="*/ 336109 h 1116663"/>
                <a:gd name="connsiteX428" fmla="*/ 165059 w 1077121"/>
                <a:gd name="connsiteY428" fmla="*/ 348597 h 1116663"/>
                <a:gd name="connsiteX429" fmla="*/ 154936 w 1077121"/>
                <a:gd name="connsiteY429" fmla="*/ 360087 h 1116663"/>
                <a:gd name="connsiteX430" fmla="*/ 147880 w 1077121"/>
                <a:gd name="connsiteY430" fmla="*/ 368118 h 1116663"/>
                <a:gd name="connsiteX431" fmla="*/ 144897 w 1077121"/>
                <a:gd name="connsiteY431" fmla="*/ 371906 h 1116663"/>
                <a:gd name="connsiteX432" fmla="*/ 145226 w 1077121"/>
                <a:gd name="connsiteY432" fmla="*/ 371892 h 1116663"/>
                <a:gd name="connsiteX433" fmla="*/ 121097 w 1077121"/>
                <a:gd name="connsiteY433" fmla="*/ 397486 h 1116663"/>
                <a:gd name="connsiteX434" fmla="*/ 94272 w 1077121"/>
                <a:gd name="connsiteY434" fmla="*/ 414433 h 1116663"/>
                <a:gd name="connsiteX435" fmla="*/ 95244 w 1077121"/>
                <a:gd name="connsiteY435" fmla="*/ 425386 h 1116663"/>
                <a:gd name="connsiteX436" fmla="*/ 99475 w 1077121"/>
                <a:gd name="connsiteY436" fmla="*/ 427626 h 1116663"/>
                <a:gd name="connsiteX437" fmla="*/ 99990 w 1077121"/>
                <a:gd name="connsiteY437" fmla="*/ 426264 h 1116663"/>
                <a:gd name="connsiteX438" fmla="*/ 99676 w 1077121"/>
                <a:gd name="connsiteY438" fmla="*/ 427619 h 1116663"/>
                <a:gd name="connsiteX439" fmla="*/ 99529 w 1077121"/>
                <a:gd name="connsiteY439" fmla="*/ 427655 h 1116663"/>
                <a:gd name="connsiteX440" fmla="*/ 99539 w 1077121"/>
                <a:gd name="connsiteY440" fmla="*/ 427660 h 1116663"/>
                <a:gd name="connsiteX441" fmla="*/ 103807 w 1077121"/>
                <a:gd name="connsiteY441" fmla="*/ 439643 h 1116663"/>
                <a:gd name="connsiteX442" fmla="*/ 107609 w 1077121"/>
                <a:gd name="connsiteY442" fmla="*/ 444334 h 1116663"/>
                <a:gd name="connsiteX443" fmla="*/ 105174 w 1077121"/>
                <a:gd name="connsiteY443" fmla="*/ 461378 h 1116663"/>
                <a:gd name="connsiteX444" fmla="*/ 111083 w 1077121"/>
                <a:gd name="connsiteY444" fmla="*/ 452555 h 1116663"/>
                <a:gd name="connsiteX445" fmla="*/ 105762 w 1077121"/>
                <a:gd name="connsiteY445" fmla="*/ 466835 h 1116663"/>
                <a:gd name="connsiteX446" fmla="*/ 113177 w 1077121"/>
                <a:gd name="connsiteY446" fmla="*/ 470940 h 1116663"/>
                <a:gd name="connsiteX447" fmla="*/ 105243 w 1077121"/>
                <a:gd name="connsiteY447" fmla="*/ 493358 h 1116663"/>
                <a:gd name="connsiteX448" fmla="*/ 120125 w 1077121"/>
                <a:gd name="connsiteY448" fmla="*/ 482553 h 1116663"/>
                <a:gd name="connsiteX449" fmla="*/ 111001 w 1077121"/>
                <a:gd name="connsiteY449" fmla="*/ 510088 h 1116663"/>
                <a:gd name="connsiteX450" fmla="*/ 119852 w 1077121"/>
                <a:gd name="connsiteY450" fmla="*/ 501238 h 1116663"/>
                <a:gd name="connsiteX451" fmla="*/ 107800 w 1077121"/>
                <a:gd name="connsiteY451" fmla="*/ 531576 h 1116663"/>
                <a:gd name="connsiteX452" fmla="*/ 101222 w 1077121"/>
                <a:gd name="connsiteY452" fmla="*/ 503986 h 1116663"/>
                <a:gd name="connsiteX453" fmla="*/ 72634 w 1077121"/>
                <a:gd name="connsiteY453" fmla="*/ 538949 h 1116663"/>
                <a:gd name="connsiteX454" fmla="*/ 72058 w 1077121"/>
                <a:gd name="connsiteY454" fmla="*/ 595032 h 1116663"/>
                <a:gd name="connsiteX455" fmla="*/ 67121 w 1077121"/>
                <a:gd name="connsiteY455" fmla="*/ 646914 h 1116663"/>
                <a:gd name="connsiteX456" fmla="*/ 87816 w 1077121"/>
                <a:gd name="connsiteY456" fmla="*/ 652564 h 1116663"/>
                <a:gd name="connsiteX457" fmla="*/ 89075 w 1077121"/>
                <a:gd name="connsiteY457" fmla="*/ 625712 h 1116663"/>
                <a:gd name="connsiteX458" fmla="*/ 99046 w 1077121"/>
                <a:gd name="connsiteY458" fmla="*/ 606727 h 1116663"/>
                <a:gd name="connsiteX459" fmla="*/ 97405 w 1077121"/>
                <a:gd name="connsiteY459" fmla="*/ 587276 h 1116663"/>
                <a:gd name="connsiteX460" fmla="*/ 87734 w 1077121"/>
                <a:gd name="connsiteY460" fmla="*/ 581435 h 1116663"/>
                <a:gd name="connsiteX461" fmla="*/ 82797 w 1077121"/>
                <a:gd name="connsiteY461" fmla="*/ 551657 h 1116663"/>
                <a:gd name="connsiteX462" fmla="*/ 89964 w 1077121"/>
                <a:gd name="connsiteY462" fmla="*/ 581039 h 1116663"/>
                <a:gd name="connsiteX463" fmla="*/ 108622 w 1077121"/>
                <a:gd name="connsiteY463" fmla="*/ 556061 h 1116663"/>
                <a:gd name="connsiteX464" fmla="*/ 112643 w 1077121"/>
                <a:gd name="connsiteY464" fmla="*/ 597822 h 1116663"/>
                <a:gd name="connsiteX465" fmla="*/ 121836 w 1077121"/>
                <a:gd name="connsiteY465" fmla="*/ 631322 h 1116663"/>
                <a:gd name="connsiteX466" fmla="*/ 122326 w 1077121"/>
                <a:gd name="connsiteY466" fmla="*/ 630090 h 1116663"/>
                <a:gd name="connsiteX467" fmla="*/ 121971 w 1077121"/>
                <a:gd name="connsiteY467" fmla="*/ 632893 h 1116663"/>
                <a:gd name="connsiteX468" fmla="*/ 121821 w 1077121"/>
                <a:gd name="connsiteY468" fmla="*/ 631654 h 1116663"/>
                <a:gd name="connsiteX469" fmla="*/ 118578 w 1077121"/>
                <a:gd name="connsiteY469" fmla="*/ 650103 h 1116663"/>
                <a:gd name="connsiteX470" fmla="*/ 121684 w 1077121"/>
                <a:gd name="connsiteY470" fmla="*/ 668594 h 1116663"/>
                <a:gd name="connsiteX471" fmla="*/ 121665 w 1077121"/>
                <a:gd name="connsiteY471" fmla="*/ 668629 h 1116663"/>
                <a:gd name="connsiteX472" fmla="*/ 118034 w 1077121"/>
                <a:gd name="connsiteY472" fmla="*/ 675145 h 1116663"/>
                <a:gd name="connsiteX473" fmla="*/ 116200 w 1077121"/>
                <a:gd name="connsiteY473" fmla="*/ 688333 h 1116663"/>
                <a:gd name="connsiteX474" fmla="*/ 103916 w 1077121"/>
                <a:gd name="connsiteY474" fmla="*/ 702052 h 1116663"/>
                <a:gd name="connsiteX475" fmla="*/ 118169 w 1077121"/>
                <a:gd name="connsiteY475" fmla="*/ 721600 h 1116663"/>
                <a:gd name="connsiteX476" fmla="*/ 124036 w 1077121"/>
                <a:gd name="connsiteY476" fmla="*/ 743486 h 1116663"/>
                <a:gd name="connsiteX477" fmla="*/ 144446 w 1077121"/>
                <a:gd name="connsiteY477" fmla="*/ 741132 h 1116663"/>
                <a:gd name="connsiteX478" fmla="*/ 134543 w 1077121"/>
                <a:gd name="connsiteY478" fmla="*/ 718672 h 1116663"/>
                <a:gd name="connsiteX479" fmla="*/ 138249 w 1077121"/>
                <a:gd name="connsiteY479" fmla="*/ 687799 h 1116663"/>
                <a:gd name="connsiteX480" fmla="*/ 147920 w 1077121"/>
                <a:gd name="connsiteY480" fmla="*/ 704733 h 1116663"/>
                <a:gd name="connsiteX481" fmla="*/ 154458 w 1077121"/>
                <a:gd name="connsiteY481" fmla="*/ 716238 h 1116663"/>
                <a:gd name="connsiteX482" fmla="*/ 157878 w 1077121"/>
                <a:gd name="connsiteY482" fmla="*/ 721229 h 1116663"/>
                <a:gd name="connsiteX483" fmla="*/ 150834 w 1077121"/>
                <a:gd name="connsiteY483" fmla="*/ 734881 h 1116663"/>
                <a:gd name="connsiteX484" fmla="*/ 162200 w 1077121"/>
                <a:gd name="connsiteY484" fmla="*/ 735209 h 1116663"/>
                <a:gd name="connsiteX485" fmla="*/ 160724 w 1077121"/>
                <a:gd name="connsiteY485" fmla="*/ 750831 h 1116663"/>
                <a:gd name="connsiteX486" fmla="*/ 167057 w 1077121"/>
                <a:gd name="connsiteY486" fmla="*/ 760734 h 1116663"/>
                <a:gd name="connsiteX487" fmla="*/ 176495 w 1077121"/>
                <a:gd name="connsiteY487" fmla="*/ 770856 h 1116663"/>
                <a:gd name="connsiteX488" fmla="*/ 193593 w 1077121"/>
                <a:gd name="connsiteY488" fmla="*/ 792550 h 1116663"/>
                <a:gd name="connsiteX489" fmla="*/ 197779 w 1077121"/>
                <a:gd name="connsiteY489" fmla="*/ 815311 h 1116663"/>
                <a:gd name="connsiteX490" fmla="*/ 186234 w 1077121"/>
                <a:gd name="connsiteY490" fmla="*/ 788651 h 1116663"/>
                <a:gd name="connsiteX491" fmla="*/ 160259 w 1077121"/>
                <a:gd name="connsiteY491" fmla="*/ 798104 h 1116663"/>
                <a:gd name="connsiteX492" fmla="*/ 165770 w 1077121"/>
                <a:gd name="connsiteY492" fmla="*/ 812166 h 1116663"/>
                <a:gd name="connsiteX493" fmla="*/ 174771 w 1077121"/>
                <a:gd name="connsiteY493" fmla="*/ 825666 h 1116663"/>
                <a:gd name="connsiteX494" fmla="*/ 196534 w 1077121"/>
                <a:gd name="connsiteY494" fmla="*/ 853009 h 1116663"/>
                <a:gd name="connsiteX495" fmla="*/ 219719 w 1077121"/>
                <a:gd name="connsiteY495" fmla="*/ 879997 h 1116663"/>
                <a:gd name="connsiteX496" fmla="*/ 238226 w 1077121"/>
                <a:gd name="connsiteY496" fmla="*/ 908572 h 1116663"/>
                <a:gd name="connsiteX497" fmla="*/ 228166 w 1077121"/>
                <a:gd name="connsiteY497" fmla="*/ 884589 h 1116663"/>
                <a:gd name="connsiteX498" fmla="*/ 228365 w 1077121"/>
                <a:gd name="connsiteY498" fmla="*/ 883400 h 1116663"/>
                <a:gd name="connsiteX499" fmla="*/ 237829 w 1077121"/>
                <a:gd name="connsiteY499" fmla="*/ 897902 h 1116663"/>
                <a:gd name="connsiteX500" fmla="*/ 239827 w 1077121"/>
                <a:gd name="connsiteY500" fmla="*/ 897602 h 1116663"/>
                <a:gd name="connsiteX501" fmla="*/ 230279 w 1077121"/>
                <a:gd name="connsiteY501" fmla="*/ 882869 h 1116663"/>
                <a:gd name="connsiteX502" fmla="*/ 228433 w 1077121"/>
                <a:gd name="connsiteY502" fmla="*/ 882998 h 1116663"/>
                <a:gd name="connsiteX503" fmla="*/ 229308 w 1077121"/>
                <a:gd name="connsiteY503" fmla="*/ 877781 h 1116663"/>
                <a:gd name="connsiteX504" fmla="*/ 259948 w 1077121"/>
                <a:gd name="connsiteY504" fmla="*/ 915657 h 1116663"/>
                <a:gd name="connsiteX505" fmla="*/ 274884 w 1077121"/>
                <a:gd name="connsiteY505" fmla="*/ 939212 h 1116663"/>
                <a:gd name="connsiteX506" fmla="*/ 291942 w 1077121"/>
                <a:gd name="connsiteY506" fmla="*/ 961754 h 1116663"/>
                <a:gd name="connsiteX507" fmla="*/ 293665 w 1077121"/>
                <a:gd name="connsiteY507" fmla="*/ 947501 h 1116663"/>
                <a:gd name="connsiteX508" fmla="*/ 330844 w 1077121"/>
                <a:gd name="connsiteY508" fmla="*/ 969659 h 1116663"/>
                <a:gd name="connsiteX509" fmla="*/ 329393 w 1077121"/>
                <a:gd name="connsiteY509" fmla="*/ 975925 h 1116663"/>
                <a:gd name="connsiteX510" fmla="*/ 353537 w 1077121"/>
                <a:gd name="connsiteY510" fmla="*/ 971904 h 1116663"/>
                <a:gd name="connsiteX511" fmla="*/ 405296 w 1077121"/>
                <a:gd name="connsiteY511" fmla="*/ 990629 h 1116663"/>
                <a:gd name="connsiteX512" fmla="*/ 404079 w 1077121"/>
                <a:gd name="connsiteY512" fmla="*/ 985254 h 1116663"/>
                <a:gd name="connsiteX513" fmla="*/ 426799 w 1077121"/>
                <a:gd name="connsiteY513" fmla="*/ 995117 h 1116663"/>
                <a:gd name="connsiteX514" fmla="*/ 453568 w 1077121"/>
                <a:gd name="connsiteY514" fmla="*/ 997783 h 1116663"/>
                <a:gd name="connsiteX515" fmla="*/ 467233 w 1077121"/>
                <a:gd name="connsiteY515" fmla="*/ 998180 h 1116663"/>
                <a:gd name="connsiteX516" fmla="*/ 480898 w 1077121"/>
                <a:gd name="connsiteY516" fmla="*/ 997305 h 1116663"/>
                <a:gd name="connsiteX517" fmla="*/ 506600 w 1077121"/>
                <a:gd name="connsiteY517" fmla="*/ 996976 h 1116663"/>
                <a:gd name="connsiteX518" fmla="*/ 480707 w 1077121"/>
                <a:gd name="connsiteY518" fmla="*/ 1005758 h 1116663"/>
                <a:gd name="connsiteX519" fmla="*/ 501251 w 1077121"/>
                <a:gd name="connsiteY519" fmla="*/ 1010668 h 1116663"/>
                <a:gd name="connsiteX520" fmla="*/ 515477 w 1077121"/>
                <a:gd name="connsiteY520" fmla="*/ 1013910 h 1116663"/>
                <a:gd name="connsiteX521" fmla="*/ 522030 w 1077121"/>
                <a:gd name="connsiteY521" fmla="*/ 1014772 h 1116663"/>
                <a:gd name="connsiteX522" fmla="*/ 532178 w 1077121"/>
                <a:gd name="connsiteY522" fmla="*/ 1004335 h 1116663"/>
                <a:gd name="connsiteX523" fmla="*/ 516954 w 1077121"/>
                <a:gd name="connsiteY523" fmla="*/ 1005280 h 1116663"/>
                <a:gd name="connsiteX524" fmla="*/ 522891 w 1077121"/>
                <a:gd name="connsiteY524" fmla="*/ 999316 h 1116663"/>
                <a:gd name="connsiteX525" fmla="*/ 518281 w 1077121"/>
                <a:gd name="connsiteY525" fmla="*/ 1029312 h 1116663"/>
                <a:gd name="connsiteX526" fmla="*/ 561971 w 1077121"/>
                <a:gd name="connsiteY526" fmla="*/ 1038915 h 1116663"/>
                <a:gd name="connsiteX527" fmla="*/ 552806 w 1077121"/>
                <a:gd name="connsiteY527" fmla="*/ 1012967 h 1116663"/>
                <a:gd name="connsiteX528" fmla="*/ 585798 w 1077121"/>
                <a:gd name="connsiteY528" fmla="*/ 1012596 h 1116663"/>
                <a:gd name="connsiteX529" fmla="*/ 621719 w 1077121"/>
                <a:gd name="connsiteY529" fmla="*/ 1023457 h 1116663"/>
                <a:gd name="connsiteX530" fmla="*/ 641156 w 1077121"/>
                <a:gd name="connsiteY530" fmla="*/ 1007686 h 1116663"/>
                <a:gd name="connsiteX531" fmla="*/ 666981 w 1077121"/>
                <a:gd name="connsiteY531" fmla="*/ 999725 h 1116663"/>
                <a:gd name="connsiteX532" fmla="*/ 696172 w 1077121"/>
                <a:gd name="connsiteY532" fmla="*/ 981164 h 1116663"/>
                <a:gd name="connsiteX533" fmla="*/ 712367 w 1077121"/>
                <a:gd name="connsiteY533" fmla="*/ 981807 h 1116663"/>
                <a:gd name="connsiteX534" fmla="*/ 705419 w 1077121"/>
                <a:gd name="connsiteY534" fmla="*/ 978661 h 1116663"/>
                <a:gd name="connsiteX535" fmla="*/ 732474 w 1077121"/>
                <a:gd name="connsiteY535" fmla="*/ 974474 h 1116663"/>
                <a:gd name="connsiteX536" fmla="*/ 753471 w 1077121"/>
                <a:gd name="connsiteY536" fmla="*/ 975350 h 1116663"/>
                <a:gd name="connsiteX537" fmla="*/ 741680 w 1077121"/>
                <a:gd name="connsiteY537" fmla="*/ 969975 h 1116663"/>
                <a:gd name="connsiteX538" fmla="*/ 790281 w 1077121"/>
                <a:gd name="connsiteY538" fmla="*/ 956501 h 1116663"/>
                <a:gd name="connsiteX539" fmla="*/ 813534 w 1077121"/>
                <a:gd name="connsiteY539" fmla="*/ 949675 h 1116663"/>
                <a:gd name="connsiteX540" fmla="*/ 834461 w 1077121"/>
                <a:gd name="connsiteY540" fmla="*/ 932864 h 1116663"/>
                <a:gd name="connsiteX541" fmla="*/ 826679 w 1077121"/>
                <a:gd name="connsiteY541" fmla="*/ 933946 h 1116663"/>
                <a:gd name="connsiteX542" fmla="*/ 843052 w 1077121"/>
                <a:gd name="connsiteY542" fmla="*/ 925370 h 1116663"/>
                <a:gd name="connsiteX543" fmla="*/ 836350 w 1077121"/>
                <a:gd name="connsiteY543" fmla="*/ 940183 h 1116663"/>
                <a:gd name="connsiteX544" fmla="*/ 871298 w 1077121"/>
                <a:gd name="connsiteY544" fmla="*/ 920007 h 1116663"/>
                <a:gd name="connsiteX545" fmla="*/ 901556 w 1077121"/>
                <a:gd name="connsiteY545" fmla="*/ 880448 h 1116663"/>
                <a:gd name="connsiteX546" fmla="*/ 883130 w 1077121"/>
                <a:gd name="connsiteY546" fmla="*/ 882089 h 1116663"/>
                <a:gd name="connsiteX547" fmla="*/ 905714 w 1077121"/>
                <a:gd name="connsiteY547" fmla="*/ 875798 h 1116663"/>
                <a:gd name="connsiteX548" fmla="*/ 923264 w 1077121"/>
                <a:gd name="connsiteY548" fmla="*/ 859616 h 1116663"/>
                <a:gd name="connsiteX549" fmla="*/ 897603 w 1077121"/>
                <a:gd name="connsiteY549" fmla="*/ 861476 h 1116663"/>
                <a:gd name="connsiteX550" fmla="*/ 920021 w 1077121"/>
                <a:gd name="connsiteY550" fmla="*/ 837402 h 1116663"/>
                <a:gd name="connsiteX551" fmla="*/ 918107 w 1077121"/>
                <a:gd name="connsiteY551" fmla="*/ 827662 h 1116663"/>
                <a:gd name="connsiteX552" fmla="*/ 940060 w 1077121"/>
                <a:gd name="connsiteY552" fmla="*/ 798062 h 1116663"/>
                <a:gd name="connsiteX553" fmla="*/ 934754 w 1077121"/>
                <a:gd name="connsiteY553" fmla="*/ 797762 h 1116663"/>
                <a:gd name="connsiteX554" fmla="*/ 957200 w 1077121"/>
                <a:gd name="connsiteY554" fmla="*/ 780199 h 1116663"/>
                <a:gd name="connsiteX555" fmla="*/ 965927 w 1077121"/>
                <a:gd name="connsiteY555" fmla="*/ 748997 h 1116663"/>
                <a:gd name="connsiteX556" fmla="*/ 957967 w 1077121"/>
                <a:gd name="connsiteY556" fmla="*/ 749599 h 1116663"/>
                <a:gd name="connsiteX557" fmla="*/ 971549 w 1077121"/>
                <a:gd name="connsiteY557" fmla="*/ 734142 h 1116663"/>
                <a:gd name="connsiteX558" fmla="*/ 977637 w 1077121"/>
                <a:gd name="connsiteY558" fmla="*/ 708961 h 1116663"/>
                <a:gd name="connsiteX559" fmla="*/ 966610 w 1077121"/>
                <a:gd name="connsiteY559" fmla="*/ 714664 h 1116663"/>
                <a:gd name="connsiteX560" fmla="*/ 976350 w 1077121"/>
                <a:gd name="connsiteY560" fmla="*/ 688620 h 1116663"/>
                <a:gd name="connsiteX561" fmla="*/ 981247 w 1077121"/>
                <a:gd name="connsiteY561" fmla="*/ 674955 h 1116663"/>
                <a:gd name="connsiteX562" fmla="*/ 989399 w 1077121"/>
                <a:gd name="connsiteY562" fmla="*/ 665312 h 1116663"/>
                <a:gd name="connsiteX563" fmla="*/ 976050 w 1077121"/>
                <a:gd name="connsiteY563" fmla="*/ 651442 h 1116663"/>
                <a:gd name="connsiteX564" fmla="*/ 985297 w 1077121"/>
                <a:gd name="connsiteY564" fmla="*/ 623319 h 1116663"/>
                <a:gd name="connsiteX565" fmla="*/ 979538 w 1077121"/>
                <a:gd name="connsiteY565" fmla="*/ 631361 h 1116663"/>
                <a:gd name="connsiteX566" fmla="*/ 983312 w 1077121"/>
                <a:gd name="connsiteY566" fmla="*/ 632101 h 1116663"/>
                <a:gd name="connsiteX567" fmla="*/ 975365 w 1077121"/>
                <a:gd name="connsiteY567" fmla="*/ 638365 h 1116663"/>
                <a:gd name="connsiteX568" fmla="*/ 978648 w 1077121"/>
                <a:gd name="connsiteY568" fmla="*/ 622758 h 1116663"/>
                <a:gd name="connsiteX569" fmla="*/ 982997 w 1077121"/>
                <a:gd name="connsiteY569" fmla="*/ 606385 h 1116663"/>
                <a:gd name="connsiteX570" fmla="*/ 969497 w 1077121"/>
                <a:gd name="connsiteY570" fmla="*/ 613388 h 1116663"/>
                <a:gd name="connsiteX571" fmla="*/ 973396 w 1077121"/>
                <a:gd name="connsiteY571" fmla="*/ 603157 h 1116663"/>
                <a:gd name="connsiteX572" fmla="*/ 981234 w 1077121"/>
                <a:gd name="connsiteY572" fmla="*/ 580135 h 1116663"/>
                <a:gd name="connsiteX573" fmla="*/ 990466 w 1077121"/>
                <a:gd name="connsiteY573" fmla="*/ 545351 h 1116663"/>
                <a:gd name="connsiteX574" fmla="*/ 1007442 w 1077121"/>
                <a:gd name="connsiteY574" fmla="*/ 546391 h 1116663"/>
                <a:gd name="connsiteX575" fmla="*/ 1008659 w 1077121"/>
                <a:gd name="connsiteY575" fmla="*/ 571545 h 1116663"/>
                <a:gd name="connsiteX576" fmla="*/ 1024431 w 1077121"/>
                <a:gd name="connsiteY576" fmla="*/ 547265 h 1116663"/>
                <a:gd name="connsiteX577" fmla="*/ 1024444 w 1077121"/>
                <a:gd name="connsiteY577" fmla="*/ 565226 h 1116663"/>
                <a:gd name="connsiteX578" fmla="*/ 1027427 w 1077121"/>
                <a:gd name="connsiteY578" fmla="*/ 564132 h 1116663"/>
                <a:gd name="connsiteX579" fmla="*/ 1026236 w 1077121"/>
                <a:gd name="connsiteY579" fmla="*/ 577701 h 1116663"/>
                <a:gd name="connsiteX580" fmla="*/ 1042062 w 1077121"/>
                <a:gd name="connsiteY580" fmla="*/ 578741 h 1116663"/>
                <a:gd name="connsiteX581" fmla="*/ 1055658 w 1077121"/>
                <a:gd name="connsiteY581" fmla="*/ 577454 h 1116663"/>
                <a:gd name="connsiteX582" fmla="*/ 1040393 w 1077121"/>
                <a:gd name="connsiteY582" fmla="*/ 604155 h 1116663"/>
                <a:gd name="connsiteX583" fmla="*/ 1044962 w 1077121"/>
                <a:gd name="connsiteY583" fmla="*/ 626615 h 1116663"/>
                <a:gd name="connsiteX584" fmla="*/ 1058243 w 1077121"/>
                <a:gd name="connsiteY584" fmla="*/ 599751 h 1116663"/>
                <a:gd name="connsiteX585" fmla="*/ 1071827 w 1077121"/>
                <a:gd name="connsiteY585" fmla="*/ 630131 h 1116663"/>
                <a:gd name="connsiteX586" fmla="*/ 1070773 w 1077121"/>
                <a:gd name="connsiteY586" fmla="*/ 678990 h 1116663"/>
                <a:gd name="connsiteX587" fmla="*/ 1075930 w 1077121"/>
                <a:gd name="connsiteY587" fmla="*/ 716592 h 1116663"/>
                <a:gd name="connsiteX588" fmla="*/ 1055768 w 1077121"/>
                <a:gd name="connsiteY588" fmla="*/ 720149 h 1116663"/>
                <a:gd name="connsiteX589" fmla="*/ 1055973 w 1077121"/>
                <a:gd name="connsiteY589" fmla="*/ 747083 h 1116663"/>
                <a:gd name="connsiteX590" fmla="*/ 1047848 w 1077121"/>
                <a:gd name="connsiteY590" fmla="*/ 749093 h 1116663"/>
                <a:gd name="connsiteX591" fmla="*/ 1039477 w 1077121"/>
                <a:gd name="connsiteY591" fmla="*/ 750858 h 1116663"/>
                <a:gd name="connsiteX592" fmla="*/ 1040011 w 1077121"/>
                <a:gd name="connsiteY592" fmla="*/ 767929 h 1116663"/>
                <a:gd name="connsiteX593" fmla="*/ 1059735 w 1077121"/>
                <a:gd name="connsiteY593" fmla="*/ 764153 h 1116663"/>
                <a:gd name="connsiteX594" fmla="*/ 1040995 w 1077121"/>
                <a:gd name="connsiteY594" fmla="*/ 796544 h 1116663"/>
                <a:gd name="connsiteX595" fmla="*/ 1050858 w 1077121"/>
                <a:gd name="connsiteY595" fmla="*/ 790238 h 1116663"/>
                <a:gd name="connsiteX596" fmla="*/ 1029410 w 1077121"/>
                <a:gd name="connsiteY596" fmla="*/ 825419 h 1116663"/>
                <a:gd name="connsiteX597" fmla="*/ 1015457 w 1077121"/>
                <a:gd name="connsiteY597" fmla="*/ 853679 h 1116663"/>
                <a:gd name="connsiteX598" fmla="*/ 1000630 w 1077121"/>
                <a:gd name="connsiteY598" fmla="*/ 880284 h 1116663"/>
                <a:gd name="connsiteX599" fmla="*/ 977677 w 1077121"/>
                <a:gd name="connsiteY599" fmla="*/ 910309 h 1116663"/>
                <a:gd name="connsiteX600" fmla="*/ 986376 w 1077121"/>
                <a:gd name="connsiteY600" fmla="*/ 910979 h 1116663"/>
                <a:gd name="connsiteX601" fmla="*/ 972369 w 1077121"/>
                <a:gd name="connsiteY601" fmla="*/ 923181 h 1116663"/>
                <a:gd name="connsiteX602" fmla="*/ 978184 w 1077121"/>
                <a:gd name="connsiteY602" fmla="*/ 923632 h 1116663"/>
                <a:gd name="connsiteX603" fmla="*/ 893184 w 1077121"/>
                <a:gd name="connsiteY603" fmla="*/ 991314 h 1116663"/>
                <a:gd name="connsiteX604" fmla="*/ 914537 w 1077121"/>
                <a:gd name="connsiteY604" fmla="*/ 985746 h 1116663"/>
                <a:gd name="connsiteX605" fmla="*/ 880300 w 1077121"/>
                <a:gd name="connsiteY605" fmla="*/ 999123 h 1116663"/>
                <a:gd name="connsiteX606" fmla="*/ 890599 w 1077121"/>
                <a:gd name="connsiteY606" fmla="*/ 1006879 h 1116663"/>
                <a:gd name="connsiteX607" fmla="*/ 875841 w 1077121"/>
                <a:gd name="connsiteY607" fmla="*/ 1010449 h 1116663"/>
                <a:gd name="connsiteX608" fmla="*/ 856745 w 1077121"/>
                <a:gd name="connsiteY608" fmla="*/ 1020640 h 1116663"/>
                <a:gd name="connsiteX609" fmla="*/ 811537 w 1077121"/>
                <a:gd name="connsiteY609" fmla="*/ 1045152 h 1116663"/>
                <a:gd name="connsiteX610" fmla="*/ 815202 w 1077121"/>
                <a:gd name="connsiteY610" fmla="*/ 1051963 h 1116663"/>
                <a:gd name="connsiteX611" fmla="*/ 794890 w 1077121"/>
                <a:gd name="connsiteY611" fmla="*/ 1056738 h 1116663"/>
                <a:gd name="connsiteX612" fmla="*/ 803385 w 1077121"/>
                <a:gd name="connsiteY612" fmla="*/ 1058640 h 1116663"/>
                <a:gd name="connsiteX613" fmla="*/ 738219 w 1077121"/>
                <a:gd name="connsiteY613" fmla="*/ 1077064 h 1116663"/>
                <a:gd name="connsiteX614" fmla="*/ 759750 w 1077121"/>
                <a:gd name="connsiteY614" fmla="*/ 1085641 h 1116663"/>
                <a:gd name="connsiteX615" fmla="*/ 728372 w 1077121"/>
                <a:gd name="connsiteY615" fmla="*/ 1089540 h 1116663"/>
                <a:gd name="connsiteX616" fmla="*/ 696924 w 1077121"/>
                <a:gd name="connsiteY616" fmla="*/ 1090729 h 1116663"/>
                <a:gd name="connsiteX617" fmla="*/ 690617 w 1077121"/>
                <a:gd name="connsiteY617" fmla="*/ 1105967 h 1116663"/>
                <a:gd name="connsiteX618" fmla="*/ 677884 w 1077121"/>
                <a:gd name="connsiteY618" fmla="*/ 1104462 h 1116663"/>
                <a:gd name="connsiteX619" fmla="*/ 665149 w 1077121"/>
                <a:gd name="connsiteY619" fmla="*/ 1101931 h 1116663"/>
                <a:gd name="connsiteX620" fmla="*/ 668117 w 1077121"/>
                <a:gd name="connsiteY620" fmla="*/ 1107732 h 1116663"/>
                <a:gd name="connsiteX621" fmla="*/ 598233 w 1077121"/>
                <a:gd name="connsiteY621" fmla="*/ 1116184 h 1116663"/>
                <a:gd name="connsiteX622" fmla="*/ 564160 w 1077121"/>
                <a:gd name="connsiteY622" fmla="*/ 1113654 h 1116663"/>
                <a:gd name="connsiteX623" fmla="*/ 530935 w 1077121"/>
                <a:gd name="connsiteY623" fmla="*/ 1107294 h 1116663"/>
                <a:gd name="connsiteX624" fmla="*/ 498283 w 1077121"/>
                <a:gd name="connsiteY624" fmla="*/ 1100659 h 1116663"/>
                <a:gd name="connsiteX625" fmla="*/ 465687 w 1077121"/>
                <a:gd name="connsiteY625" fmla="*/ 1093697 h 1116663"/>
                <a:gd name="connsiteX626" fmla="*/ 449040 w 1077121"/>
                <a:gd name="connsiteY626" fmla="*/ 1091317 h 1116663"/>
                <a:gd name="connsiteX627" fmla="*/ 432229 w 1077121"/>
                <a:gd name="connsiteY627" fmla="*/ 1088540 h 1116663"/>
                <a:gd name="connsiteX628" fmla="*/ 396514 w 1077121"/>
                <a:gd name="connsiteY628" fmla="*/ 1086517 h 1116663"/>
                <a:gd name="connsiteX629" fmla="*/ 397513 w 1077121"/>
                <a:gd name="connsiteY629" fmla="*/ 1089156 h 1116663"/>
                <a:gd name="connsiteX630" fmla="*/ 389799 w 1077121"/>
                <a:gd name="connsiteY630" fmla="*/ 1084423 h 1116663"/>
                <a:gd name="connsiteX631" fmla="*/ 373316 w 1077121"/>
                <a:gd name="connsiteY631" fmla="*/ 1073220 h 1116663"/>
                <a:gd name="connsiteX632" fmla="*/ 349952 w 1077121"/>
                <a:gd name="connsiteY632" fmla="*/ 1056998 h 1116663"/>
                <a:gd name="connsiteX633" fmla="*/ 316385 w 1077121"/>
                <a:gd name="connsiteY633" fmla="*/ 1059529 h 1116663"/>
                <a:gd name="connsiteX634" fmla="*/ 283886 w 1077121"/>
                <a:gd name="connsiteY634" fmla="*/ 1029818 h 1116663"/>
                <a:gd name="connsiteX635" fmla="*/ 281136 w 1077121"/>
                <a:gd name="connsiteY635" fmla="*/ 1042567 h 1116663"/>
                <a:gd name="connsiteX636" fmla="*/ 245735 w 1077121"/>
                <a:gd name="connsiteY636" fmla="*/ 1025304 h 1116663"/>
                <a:gd name="connsiteX637" fmla="*/ 216614 w 1077121"/>
                <a:gd name="connsiteY637" fmla="*/ 1001408 h 1116663"/>
                <a:gd name="connsiteX638" fmla="*/ 156578 w 1077121"/>
                <a:gd name="connsiteY638" fmla="*/ 948157 h 1116663"/>
                <a:gd name="connsiteX639" fmla="*/ 206655 w 1077121"/>
                <a:gd name="connsiteY639" fmla="*/ 976677 h 1116663"/>
                <a:gd name="connsiteX640" fmla="*/ 243588 w 1077121"/>
                <a:gd name="connsiteY640" fmla="*/ 997236 h 1116663"/>
                <a:gd name="connsiteX641" fmla="*/ 163774 w 1077121"/>
                <a:gd name="connsiteY641" fmla="*/ 930950 h 1116663"/>
                <a:gd name="connsiteX642" fmla="*/ 169942 w 1077121"/>
                <a:gd name="connsiteY642" fmla="*/ 941237 h 1116663"/>
                <a:gd name="connsiteX643" fmla="*/ 176755 w 1077121"/>
                <a:gd name="connsiteY643" fmla="*/ 951029 h 1116663"/>
                <a:gd name="connsiteX644" fmla="*/ 139576 w 1077121"/>
                <a:gd name="connsiteY644" fmla="*/ 918284 h 1116663"/>
                <a:gd name="connsiteX645" fmla="*/ 112205 w 1077121"/>
                <a:gd name="connsiteY645" fmla="*/ 894319 h 1116663"/>
                <a:gd name="connsiteX646" fmla="*/ 95845 w 1077121"/>
                <a:gd name="connsiteY646" fmla="*/ 851833 h 1116663"/>
                <a:gd name="connsiteX647" fmla="*/ 76928 w 1077121"/>
                <a:gd name="connsiteY647" fmla="*/ 806927 h 1116663"/>
                <a:gd name="connsiteX648" fmla="*/ 73412 w 1077121"/>
                <a:gd name="connsiteY648" fmla="*/ 817692 h 1116663"/>
                <a:gd name="connsiteX649" fmla="*/ 70129 w 1077121"/>
                <a:gd name="connsiteY649" fmla="*/ 828607 h 1116663"/>
                <a:gd name="connsiteX650" fmla="*/ 61485 w 1077121"/>
                <a:gd name="connsiteY650" fmla="*/ 814053 h 1116663"/>
                <a:gd name="connsiteX651" fmla="*/ 53962 w 1077121"/>
                <a:gd name="connsiteY651" fmla="*/ 798869 h 1116663"/>
                <a:gd name="connsiteX652" fmla="*/ 64152 w 1077121"/>
                <a:gd name="connsiteY652" fmla="*/ 793261 h 1116663"/>
                <a:gd name="connsiteX653" fmla="*/ 52511 w 1077121"/>
                <a:gd name="connsiteY653" fmla="*/ 779323 h 1116663"/>
                <a:gd name="connsiteX654" fmla="*/ 50692 w 1077121"/>
                <a:gd name="connsiteY654" fmla="*/ 759789 h 1116663"/>
                <a:gd name="connsiteX655" fmla="*/ 45755 w 1077121"/>
                <a:gd name="connsiteY655" fmla="*/ 739203 h 1116663"/>
                <a:gd name="connsiteX656" fmla="*/ 38053 w 1077121"/>
                <a:gd name="connsiteY656" fmla="*/ 694010 h 1116663"/>
                <a:gd name="connsiteX657" fmla="*/ 31638 w 1077121"/>
                <a:gd name="connsiteY657" fmla="*/ 692163 h 1116663"/>
                <a:gd name="connsiteX658" fmla="*/ 34045 w 1077121"/>
                <a:gd name="connsiteY658" fmla="*/ 684900 h 1116663"/>
                <a:gd name="connsiteX659" fmla="*/ 10888 w 1077121"/>
                <a:gd name="connsiteY659" fmla="*/ 657037 h 1116663"/>
                <a:gd name="connsiteX660" fmla="*/ 17303 w 1077121"/>
                <a:gd name="connsiteY660" fmla="*/ 688224 h 1116663"/>
                <a:gd name="connsiteX661" fmla="*/ 7960 w 1077121"/>
                <a:gd name="connsiteY661" fmla="*/ 682013 h 1116663"/>
                <a:gd name="connsiteX662" fmla="*/ 2954 w 1077121"/>
                <a:gd name="connsiteY662" fmla="*/ 660429 h 1116663"/>
                <a:gd name="connsiteX663" fmla="*/ 602 w 1077121"/>
                <a:gd name="connsiteY663" fmla="*/ 642059 h 1116663"/>
                <a:gd name="connsiteX664" fmla="*/ 7318 w 1077121"/>
                <a:gd name="connsiteY664" fmla="*/ 625261 h 1116663"/>
                <a:gd name="connsiteX665" fmla="*/ 3241 w 1077121"/>
                <a:gd name="connsiteY665" fmla="*/ 629324 h 1116663"/>
                <a:gd name="connsiteX666" fmla="*/ 0 w 1077121"/>
                <a:gd name="connsiteY666" fmla="*/ 565513 h 1116663"/>
                <a:gd name="connsiteX667" fmla="*/ 10547 w 1077121"/>
                <a:gd name="connsiteY667" fmla="*/ 559740 h 1116663"/>
                <a:gd name="connsiteX668" fmla="*/ 6019 w 1077121"/>
                <a:gd name="connsiteY668" fmla="*/ 547554 h 1116663"/>
                <a:gd name="connsiteX669" fmla="*/ 2421 w 1077121"/>
                <a:gd name="connsiteY669" fmla="*/ 535201 h 1116663"/>
                <a:gd name="connsiteX670" fmla="*/ 26481 w 1077121"/>
                <a:gd name="connsiteY670" fmla="*/ 498160 h 1116663"/>
                <a:gd name="connsiteX671" fmla="*/ 16756 w 1077121"/>
                <a:gd name="connsiteY671" fmla="*/ 491102 h 1116663"/>
                <a:gd name="connsiteX672" fmla="*/ 28273 w 1077121"/>
                <a:gd name="connsiteY672" fmla="*/ 445976 h 1116663"/>
                <a:gd name="connsiteX673" fmla="*/ 35646 w 1077121"/>
                <a:gd name="connsiteY673" fmla="*/ 426237 h 1116663"/>
                <a:gd name="connsiteX674" fmla="*/ 35906 w 1077121"/>
                <a:gd name="connsiteY674" fmla="*/ 413503 h 1116663"/>
                <a:gd name="connsiteX675" fmla="*/ 49107 w 1077121"/>
                <a:gd name="connsiteY675" fmla="*/ 382233 h 1116663"/>
                <a:gd name="connsiteX676" fmla="*/ 61840 w 1077121"/>
                <a:gd name="connsiteY676" fmla="*/ 353987 h 1116663"/>
                <a:gd name="connsiteX677" fmla="*/ 53647 w 1077121"/>
                <a:gd name="connsiteY677" fmla="*/ 349419 h 1116663"/>
                <a:gd name="connsiteX678" fmla="*/ 62771 w 1077121"/>
                <a:gd name="connsiteY678" fmla="*/ 336356 h 1116663"/>
                <a:gd name="connsiteX679" fmla="*/ 70267 w 1077121"/>
                <a:gd name="connsiteY679" fmla="*/ 322951 h 1116663"/>
                <a:gd name="connsiteX680" fmla="*/ 65356 w 1077121"/>
                <a:gd name="connsiteY680" fmla="*/ 324346 h 1116663"/>
                <a:gd name="connsiteX681" fmla="*/ 92467 w 1077121"/>
                <a:gd name="connsiteY681" fmla="*/ 281504 h 1116663"/>
                <a:gd name="connsiteX682" fmla="*/ 117718 w 1077121"/>
                <a:gd name="connsiteY682" fmla="*/ 242739 h 1116663"/>
                <a:gd name="connsiteX683" fmla="*/ 97008 w 1077121"/>
                <a:gd name="connsiteY683" fmla="*/ 252738 h 1116663"/>
                <a:gd name="connsiteX684" fmla="*/ 130371 w 1077121"/>
                <a:gd name="connsiteY684" fmla="*/ 209021 h 1116663"/>
                <a:gd name="connsiteX685" fmla="*/ 142243 w 1077121"/>
                <a:gd name="connsiteY685" fmla="*/ 197929 h 1116663"/>
                <a:gd name="connsiteX686" fmla="*/ 155074 w 1077121"/>
                <a:gd name="connsiteY686" fmla="*/ 187259 h 1116663"/>
                <a:gd name="connsiteX687" fmla="*/ 178122 w 1077121"/>
                <a:gd name="connsiteY687" fmla="*/ 163596 h 1116663"/>
                <a:gd name="connsiteX688" fmla="*/ 172650 w 1077121"/>
                <a:gd name="connsiteY688" fmla="*/ 162720 h 1116663"/>
                <a:gd name="connsiteX689" fmla="*/ 195590 w 1077121"/>
                <a:gd name="connsiteY689" fmla="*/ 151435 h 1116663"/>
                <a:gd name="connsiteX690" fmla="*/ 187356 w 1077121"/>
                <a:gd name="connsiteY690" fmla="*/ 145348 h 1116663"/>
                <a:gd name="connsiteX691" fmla="*/ 211376 w 1077121"/>
                <a:gd name="connsiteY691" fmla="*/ 122587 h 1116663"/>
                <a:gd name="connsiteX692" fmla="*/ 238636 w 1077121"/>
                <a:gd name="connsiteY692" fmla="*/ 103930 h 1116663"/>
                <a:gd name="connsiteX693" fmla="*/ 288946 w 1077121"/>
                <a:gd name="connsiteY693" fmla="*/ 89786 h 1116663"/>
                <a:gd name="connsiteX694" fmla="*/ 274706 w 1077121"/>
                <a:gd name="connsiteY694" fmla="*/ 76736 h 1116663"/>
                <a:gd name="connsiteX695" fmla="*/ 410809 w 1077121"/>
                <a:gd name="connsiteY695" fmla="*/ 30011 h 1116663"/>
                <a:gd name="connsiteX696" fmla="*/ 410316 w 1077121"/>
                <a:gd name="connsiteY696" fmla="*/ 30886 h 1116663"/>
                <a:gd name="connsiteX697" fmla="*/ 430150 w 1077121"/>
                <a:gd name="connsiteY697" fmla="*/ 30435 h 1116663"/>
                <a:gd name="connsiteX698" fmla="*/ 431189 w 1077121"/>
                <a:gd name="connsiteY698" fmla="*/ 28546 h 1116663"/>
                <a:gd name="connsiteX699" fmla="*/ 417211 w 1077121"/>
                <a:gd name="connsiteY699" fmla="*/ 28848 h 1116663"/>
                <a:gd name="connsiteX700" fmla="*/ 468464 w 1077121"/>
                <a:gd name="connsiteY700" fmla="*/ 27165 h 1116663"/>
                <a:gd name="connsiteX701" fmla="*/ 484455 w 1077121"/>
                <a:gd name="connsiteY701" fmla="*/ 9712 h 1116663"/>
                <a:gd name="connsiteX702" fmla="*/ 514588 w 1077121"/>
                <a:gd name="connsiteY702" fmla="*/ 6688 h 1116663"/>
                <a:gd name="connsiteX703" fmla="*/ 561766 w 1077121"/>
                <a:gd name="connsiteY703" fmla="*/ 6128 h 1116663"/>
                <a:gd name="connsiteX704" fmla="*/ 559851 w 1077121"/>
                <a:gd name="connsiteY704" fmla="*/ 0 h 1116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</a:cxnLst>
              <a:rect l="l" t="t" r="r" b="b"/>
              <a:pathLst>
                <a:path w="1077121" h="1116663">
                  <a:moveTo>
                    <a:pt x="575663" y="1104749"/>
                  </a:moveTo>
                  <a:lnTo>
                    <a:pt x="574132" y="1106350"/>
                  </a:lnTo>
                  <a:lnTo>
                    <a:pt x="594512" y="1109879"/>
                  </a:lnTo>
                  <a:lnTo>
                    <a:pt x="596030" y="1108237"/>
                  </a:lnTo>
                  <a:close/>
                  <a:moveTo>
                    <a:pt x="539922" y="1062332"/>
                  </a:moveTo>
                  <a:cubicBezTo>
                    <a:pt x="544435" y="1064466"/>
                    <a:pt x="541098" y="1068474"/>
                    <a:pt x="540960" y="1071319"/>
                  </a:cubicBezTo>
                  <a:lnTo>
                    <a:pt x="534641" y="1073385"/>
                  </a:lnTo>
                  <a:lnTo>
                    <a:pt x="551917" y="1076448"/>
                  </a:lnTo>
                  <a:lnTo>
                    <a:pt x="542519" y="1073713"/>
                  </a:lnTo>
                  <a:cubicBezTo>
                    <a:pt x="541138" y="1067256"/>
                    <a:pt x="564241" y="1068939"/>
                    <a:pt x="569138" y="1071019"/>
                  </a:cubicBezTo>
                  <a:cubicBezTo>
                    <a:pt x="567524" y="1063413"/>
                    <a:pt x="552150" y="1063973"/>
                    <a:pt x="539922" y="1062332"/>
                  </a:cubicBezTo>
                  <a:close/>
                  <a:moveTo>
                    <a:pt x="381687" y="1056164"/>
                  </a:moveTo>
                  <a:cubicBezTo>
                    <a:pt x="388170" y="1063399"/>
                    <a:pt x="393902" y="1079075"/>
                    <a:pt x="412204" y="1071415"/>
                  </a:cubicBezTo>
                  <a:cubicBezTo>
                    <a:pt x="403956" y="1055617"/>
                    <a:pt x="394285" y="1066778"/>
                    <a:pt x="381687" y="1056164"/>
                  </a:cubicBezTo>
                  <a:close/>
                  <a:moveTo>
                    <a:pt x="421739" y="1046657"/>
                  </a:moveTo>
                  <a:lnTo>
                    <a:pt x="433761" y="1048873"/>
                  </a:lnTo>
                  <a:cubicBezTo>
                    <a:pt x="417771" y="1048886"/>
                    <a:pt x="449710" y="1065602"/>
                    <a:pt x="425678" y="1063604"/>
                  </a:cubicBezTo>
                  <a:cubicBezTo>
                    <a:pt x="415924" y="1062770"/>
                    <a:pt x="439671" y="1075094"/>
                    <a:pt x="451366" y="1074752"/>
                  </a:cubicBezTo>
                  <a:cubicBezTo>
                    <a:pt x="450846" y="1068268"/>
                    <a:pt x="428782" y="1065191"/>
                    <a:pt x="437933" y="1059474"/>
                  </a:cubicBezTo>
                  <a:lnTo>
                    <a:pt x="447454" y="1060239"/>
                  </a:lnTo>
                  <a:cubicBezTo>
                    <a:pt x="433145" y="1059103"/>
                    <a:pt x="443036" y="1043223"/>
                    <a:pt x="421739" y="1046657"/>
                  </a:cubicBezTo>
                  <a:close/>
                  <a:moveTo>
                    <a:pt x="635972" y="1021187"/>
                  </a:moveTo>
                  <a:lnTo>
                    <a:pt x="630842" y="1033758"/>
                  </a:lnTo>
                  <a:cubicBezTo>
                    <a:pt x="643359" y="1029408"/>
                    <a:pt x="658419" y="1036398"/>
                    <a:pt x="653042" y="1039612"/>
                  </a:cubicBezTo>
                  <a:cubicBezTo>
                    <a:pt x="662111" y="1031501"/>
                    <a:pt x="672863" y="1032924"/>
                    <a:pt x="666092" y="1023608"/>
                  </a:cubicBezTo>
                  <a:cubicBezTo>
                    <a:pt x="663274" y="1024415"/>
                    <a:pt x="637368" y="1028532"/>
                    <a:pt x="635972" y="1021187"/>
                  </a:cubicBezTo>
                  <a:close/>
                  <a:moveTo>
                    <a:pt x="595106" y="1020414"/>
                  </a:moveTo>
                  <a:cubicBezTo>
                    <a:pt x="583184" y="1019551"/>
                    <a:pt x="566474" y="1027822"/>
                    <a:pt x="567593" y="1032377"/>
                  </a:cubicBezTo>
                  <a:cubicBezTo>
                    <a:pt x="571614" y="1027520"/>
                    <a:pt x="588932" y="1027260"/>
                    <a:pt x="604594" y="1024799"/>
                  </a:cubicBezTo>
                  <a:cubicBezTo>
                    <a:pt x="602522" y="1022005"/>
                    <a:pt x="599080" y="1020702"/>
                    <a:pt x="595106" y="1020414"/>
                  </a:cubicBezTo>
                  <a:close/>
                  <a:moveTo>
                    <a:pt x="339133" y="1003624"/>
                  </a:moveTo>
                  <a:lnTo>
                    <a:pt x="346055" y="1018875"/>
                  </a:lnTo>
                  <a:cubicBezTo>
                    <a:pt x="346055" y="1018875"/>
                    <a:pt x="364576" y="1026755"/>
                    <a:pt x="364767" y="1026248"/>
                  </a:cubicBezTo>
                  <a:cubicBezTo>
                    <a:pt x="364767" y="1026248"/>
                    <a:pt x="363071" y="1024977"/>
                    <a:pt x="360526" y="1023061"/>
                  </a:cubicBezTo>
                  <a:cubicBezTo>
                    <a:pt x="358119" y="1020900"/>
                    <a:pt x="354904" y="1018013"/>
                    <a:pt x="351704" y="1015128"/>
                  </a:cubicBezTo>
                  <a:cubicBezTo>
                    <a:pt x="345411" y="1009370"/>
                    <a:pt x="339133" y="1003624"/>
                    <a:pt x="339133" y="1003624"/>
                  </a:cubicBezTo>
                  <a:close/>
                  <a:moveTo>
                    <a:pt x="821413" y="951140"/>
                  </a:moveTo>
                  <a:cubicBezTo>
                    <a:pt x="811441" y="959894"/>
                    <a:pt x="788310" y="957391"/>
                    <a:pt x="790281" y="971944"/>
                  </a:cubicBezTo>
                  <a:cubicBezTo>
                    <a:pt x="790281" y="971944"/>
                    <a:pt x="792071" y="971630"/>
                    <a:pt x="794465" y="970644"/>
                  </a:cubicBezTo>
                  <a:cubicBezTo>
                    <a:pt x="796914" y="969715"/>
                    <a:pt x="800169" y="968498"/>
                    <a:pt x="803439" y="967267"/>
                  </a:cubicBezTo>
                  <a:cubicBezTo>
                    <a:pt x="810032" y="964791"/>
                    <a:pt x="816611" y="962301"/>
                    <a:pt x="816611" y="962301"/>
                  </a:cubicBezTo>
                  <a:cubicBezTo>
                    <a:pt x="817843" y="956064"/>
                    <a:pt x="828990" y="954641"/>
                    <a:pt x="821413" y="951140"/>
                  </a:cubicBezTo>
                  <a:close/>
                  <a:moveTo>
                    <a:pt x="923920" y="940292"/>
                  </a:moveTo>
                  <a:cubicBezTo>
                    <a:pt x="915290" y="945080"/>
                    <a:pt x="912649" y="944382"/>
                    <a:pt x="906165" y="958758"/>
                  </a:cubicBezTo>
                  <a:cubicBezTo>
                    <a:pt x="914824" y="953985"/>
                    <a:pt x="923784" y="944656"/>
                    <a:pt x="923920" y="940292"/>
                  </a:cubicBezTo>
                  <a:close/>
                  <a:moveTo>
                    <a:pt x="958336" y="930676"/>
                  </a:moveTo>
                  <a:cubicBezTo>
                    <a:pt x="947269" y="940690"/>
                    <a:pt x="938502" y="925370"/>
                    <a:pt x="926423" y="947474"/>
                  </a:cubicBezTo>
                  <a:cubicBezTo>
                    <a:pt x="940936" y="936818"/>
                    <a:pt x="949923" y="949867"/>
                    <a:pt x="958336" y="930676"/>
                  </a:cubicBezTo>
                  <a:close/>
                  <a:moveTo>
                    <a:pt x="216751" y="926833"/>
                  </a:moveTo>
                  <a:lnTo>
                    <a:pt x="227557" y="942700"/>
                  </a:lnTo>
                  <a:lnTo>
                    <a:pt x="223686" y="940306"/>
                  </a:lnTo>
                  <a:lnTo>
                    <a:pt x="222797" y="948800"/>
                  </a:lnTo>
                  <a:cubicBezTo>
                    <a:pt x="230347" y="931648"/>
                    <a:pt x="243205" y="962766"/>
                    <a:pt x="252028" y="970015"/>
                  </a:cubicBezTo>
                  <a:cubicBezTo>
                    <a:pt x="243479" y="959702"/>
                    <a:pt x="240332" y="936449"/>
                    <a:pt x="216751" y="926833"/>
                  </a:cubicBezTo>
                  <a:close/>
                  <a:moveTo>
                    <a:pt x="278369" y="922465"/>
                  </a:moveTo>
                  <a:cubicBezTo>
                    <a:pt x="281117" y="923908"/>
                    <a:pt x="283597" y="926565"/>
                    <a:pt x="286278" y="929376"/>
                  </a:cubicBezTo>
                  <a:cubicBezTo>
                    <a:pt x="291544" y="935025"/>
                    <a:pt x="297726" y="941289"/>
                    <a:pt x="307889" y="937965"/>
                  </a:cubicBezTo>
                  <a:cubicBezTo>
                    <a:pt x="306084" y="943751"/>
                    <a:pt x="297986" y="942055"/>
                    <a:pt x="290284" y="936652"/>
                  </a:cubicBezTo>
                  <a:cubicBezTo>
                    <a:pt x="282392" y="931550"/>
                    <a:pt x="273830" y="924561"/>
                    <a:pt x="268851" y="922837"/>
                  </a:cubicBezTo>
                  <a:cubicBezTo>
                    <a:pt x="272606" y="920792"/>
                    <a:pt x="275622" y="921022"/>
                    <a:pt x="278369" y="922465"/>
                  </a:cubicBezTo>
                  <a:close/>
                  <a:moveTo>
                    <a:pt x="872925" y="893648"/>
                  </a:moveTo>
                  <a:cubicBezTo>
                    <a:pt x="872925" y="893648"/>
                    <a:pt x="866552" y="898504"/>
                    <a:pt x="860177" y="903359"/>
                  </a:cubicBezTo>
                  <a:cubicBezTo>
                    <a:pt x="853611" y="907956"/>
                    <a:pt x="846649" y="911964"/>
                    <a:pt x="846649" y="911964"/>
                  </a:cubicBezTo>
                  <a:cubicBezTo>
                    <a:pt x="863309" y="893347"/>
                    <a:pt x="852230" y="908107"/>
                    <a:pt x="872925" y="893648"/>
                  </a:cubicBezTo>
                  <a:close/>
                  <a:moveTo>
                    <a:pt x="228433" y="882998"/>
                  </a:moveTo>
                  <a:lnTo>
                    <a:pt x="228365" y="883400"/>
                  </a:lnTo>
                  <a:lnTo>
                    <a:pt x="228117" y="883020"/>
                  </a:lnTo>
                  <a:close/>
                  <a:moveTo>
                    <a:pt x="925478" y="837557"/>
                  </a:moveTo>
                  <a:cubicBezTo>
                    <a:pt x="923982" y="837658"/>
                    <a:pt x="922128" y="838599"/>
                    <a:pt x="920281" y="839905"/>
                  </a:cubicBezTo>
                  <a:cubicBezTo>
                    <a:pt x="916329" y="842313"/>
                    <a:pt x="912129" y="845992"/>
                    <a:pt x="911022" y="847839"/>
                  </a:cubicBezTo>
                  <a:cubicBezTo>
                    <a:pt x="911022" y="847839"/>
                    <a:pt x="915480" y="846061"/>
                    <a:pt x="919940" y="844282"/>
                  </a:cubicBezTo>
                  <a:cubicBezTo>
                    <a:pt x="922237" y="843420"/>
                    <a:pt x="924386" y="842408"/>
                    <a:pt x="925904" y="841588"/>
                  </a:cubicBezTo>
                  <a:cubicBezTo>
                    <a:pt x="927476" y="840781"/>
                    <a:pt x="928530" y="840246"/>
                    <a:pt x="928530" y="840246"/>
                  </a:cubicBezTo>
                  <a:cubicBezTo>
                    <a:pt x="928113" y="838195"/>
                    <a:pt x="926974" y="837456"/>
                    <a:pt x="925478" y="837557"/>
                  </a:cubicBezTo>
                  <a:close/>
                  <a:moveTo>
                    <a:pt x="940718" y="835391"/>
                  </a:moveTo>
                  <a:lnTo>
                    <a:pt x="950196" y="842080"/>
                  </a:lnTo>
                  <a:lnTo>
                    <a:pt x="957309" y="836335"/>
                  </a:lnTo>
                  <a:close/>
                  <a:moveTo>
                    <a:pt x="95121" y="814929"/>
                  </a:moveTo>
                  <a:cubicBezTo>
                    <a:pt x="88555" y="819031"/>
                    <a:pt x="99197" y="839194"/>
                    <a:pt x="98308" y="848003"/>
                  </a:cubicBezTo>
                  <a:cubicBezTo>
                    <a:pt x="104805" y="855512"/>
                    <a:pt x="103492" y="840261"/>
                    <a:pt x="105653" y="834926"/>
                  </a:cubicBezTo>
                  <a:cubicBezTo>
                    <a:pt x="108827" y="838578"/>
                    <a:pt x="109880" y="841711"/>
                    <a:pt x="112068" y="848181"/>
                  </a:cubicBezTo>
                  <a:cubicBezTo>
                    <a:pt x="123654" y="836062"/>
                    <a:pt x="98199" y="836171"/>
                    <a:pt x="95121" y="814929"/>
                  </a:cubicBezTo>
                  <a:close/>
                  <a:moveTo>
                    <a:pt x="60706" y="780991"/>
                  </a:moveTo>
                  <a:lnTo>
                    <a:pt x="66135" y="794177"/>
                  </a:lnTo>
                  <a:cubicBezTo>
                    <a:pt x="71949" y="789527"/>
                    <a:pt x="65274" y="786955"/>
                    <a:pt x="60706" y="780991"/>
                  </a:cubicBezTo>
                  <a:close/>
                  <a:moveTo>
                    <a:pt x="52320" y="779335"/>
                  </a:moveTo>
                  <a:cubicBezTo>
                    <a:pt x="51882" y="784067"/>
                    <a:pt x="50869" y="788964"/>
                    <a:pt x="48735" y="793916"/>
                  </a:cubicBezTo>
                  <a:cubicBezTo>
                    <a:pt x="46588" y="784847"/>
                    <a:pt x="48640" y="779308"/>
                    <a:pt x="52320" y="779335"/>
                  </a:cubicBezTo>
                  <a:close/>
                  <a:moveTo>
                    <a:pt x="971935" y="771758"/>
                  </a:moveTo>
                  <a:cubicBezTo>
                    <a:pt x="969942" y="771363"/>
                    <a:pt x="966816" y="772151"/>
                    <a:pt x="962179" y="774507"/>
                  </a:cubicBezTo>
                  <a:lnTo>
                    <a:pt x="955833" y="788241"/>
                  </a:lnTo>
                  <a:cubicBezTo>
                    <a:pt x="959307" y="782305"/>
                    <a:pt x="959950" y="784301"/>
                    <a:pt x="962686" y="784247"/>
                  </a:cubicBezTo>
                  <a:cubicBezTo>
                    <a:pt x="960975" y="796133"/>
                    <a:pt x="950785" y="798322"/>
                    <a:pt x="944630" y="803971"/>
                  </a:cubicBezTo>
                  <a:cubicBezTo>
                    <a:pt x="947639" y="803315"/>
                    <a:pt x="952536" y="799936"/>
                    <a:pt x="957336" y="797537"/>
                  </a:cubicBezTo>
                  <a:lnTo>
                    <a:pt x="969446" y="796983"/>
                  </a:lnTo>
                  <a:lnTo>
                    <a:pt x="969452" y="797000"/>
                  </a:lnTo>
                  <a:lnTo>
                    <a:pt x="965612" y="809675"/>
                  </a:lnTo>
                  <a:cubicBezTo>
                    <a:pt x="962822" y="811180"/>
                    <a:pt x="960715" y="813436"/>
                    <a:pt x="961769" y="818484"/>
                  </a:cubicBezTo>
                  <a:lnTo>
                    <a:pt x="964654" y="818526"/>
                  </a:lnTo>
                  <a:cubicBezTo>
                    <a:pt x="964285" y="816597"/>
                    <a:pt x="964696" y="813233"/>
                    <a:pt x="965612" y="809675"/>
                  </a:cubicBezTo>
                  <a:cubicBezTo>
                    <a:pt x="968184" y="808185"/>
                    <a:pt x="971111" y="807090"/>
                    <a:pt x="971549" y="804149"/>
                  </a:cubicBezTo>
                  <a:lnTo>
                    <a:pt x="969452" y="797000"/>
                  </a:lnTo>
                  <a:lnTo>
                    <a:pt x="969457" y="796982"/>
                  </a:lnTo>
                  <a:lnTo>
                    <a:pt x="969446" y="796983"/>
                  </a:lnTo>
                  <a:lnTo>
                    <a:pt x="969442" y="796968"/>
                  </a:lnTo>
                  <a:cubicBezTo>
                    <a:pt x="973689" y="784790"/>
                    <a:pt x="977913" y="772945"/>
                    <a:pt x="971935" y="771758"/>
                  </a:cubicBezTo>
                  <a:close/>
                  <a:moveTo>
                    <a:pt x="132874" y="759831"/>
                  </a:moveTo>
                  <a:lnTo>
                    <a:pt x="141136" y="773126"/>
                  </a:lnTo>
                  <a:lnTo>
                    <a:pt x="142763" y="762430"/>
                  </a:lnTo>
                  <a:close/>
                  <a:moveTo>
                    <a:pt x="110905" y="744907"/>
                  </a:moveTo>
                  <a:cubicBezTo>
                    <a:pt x="110947" y="753223"/>
                    <a:pt x="132518" y="779719"/>
                    <a:pt x="122847" y="790635"/>
                  </a:cubicBezTo>
                  <a:cubicBezTo>
                    <a:pt x="133174" y="791429"/>
                    <a:pt x="131547" y="784096"/>
                    <a:pt x="127744" y="774138"/>
                  </a:cubicBezTo>
                  <a:cubicBezTo>
                    <a:pt x="123833" y="764194"/>
                    <a:pt x="116173" y="752144"/>
                    <a:pt x="110905" y="744907"/>
                  </a:cubicBezTo>
                  <a:close/>
                  <a:moveTo>
                    <a:pt x="986968" y="721308"/>
                  </a:moveTo>
                  <a:cubicBezTo>
                    <a:pt x="982721" y="722984"/>
                    <a:pt x="978936" y="727858"/>
                    <a:pt x="976090" y="740203"/>
                  </a:cubicBezTo>
                  <a:cubicBezTo>
                    <a:pt x="984024" y="745167"/>
                    <a:pt x="987033" y="738738"/>
                    <a:pt x="992737" y="752102"/>
                  </a:cubicBezTo>
                  <a:cubicBezTo>
                    <a:pt x="998510" y="745304"/>
                    <a:pt x="997990" y="737302"/>
                    <a:pt x="999112" y="733185"/>
                  </a:cubicBezTo>
                  <a:cubicBezTo>
                    <a:pt x="995200" y="737794"/>
                    <a:pt x="995787" y="745632"/>
                    <a:pt x="989496" y="744456"/>
                  </a:cubicBezTo>
                  <a:cubicBezTo>
                    <a:pt x="990535" y="734375"/>
                    <a:pt x="995883" y="726126"/>
                    <a:pt x="1000617" y="721600"/>
                  </a:cubicBezTo>
                  <a:cubicBezTo>
                    <a:pt x="995925" y="721155"/>
                    <a:pt x="991216" y="719633"/>
                    <a:pt x="986968" y="721308"/>
                  </a:cubicBezTo>
                  <a:close/>
                  <a:moveTo>
                    <a:pt x="89690" y="710519"/>
                  </a:moveTo>
                  <a:cubicBezTo>
                    <a:pt x="88390" y="715827"/>
                    <a:pt x="94614" y="721422"/>
                    <a:pt x="93302" y="726770"/>
                  </a:cubicBezTo>
                  <a:cubicBezTo>
                    <a:pt x="86080" y="728520"/>
                    <a:pt x="88308" y="730545"/>
                    <a:pt x="91400" y="739518"/>
                  </a:cubicBezTo>
                  <a:cubicBezTo>
                    <a:pt x="90579" y="728302"/>
                    <a:pt x="101987" y="725292"/>
                    <a:pt x="89690" y="710519"/>
                  </a:cubicBezTo>
                  <a:close/>
                  <a:moveTo>
                    <a:pt x="94956" y="706949"/>
                  </a:moveTo>
                  <a:lnTo>
                    <a:pt x="102999" y="730669"/>
                  </a:lnTo>
                  <a:lnTo>
                    <a:pt x="96872" y="707702"/>
                  </a:lnTo>
                  <a:close/>
                  <a:moveTo>
                    <a:pt x="993148" y="699960"/>
                  </a:moveTo>
                  <a:lnTo>
                    <a:pt x="990221" y="710465"/>
                  </a:lnTo>
                  <a:lnTo>
                    <a:pt x="1005170" y="705404"/>
                  </a:lnTo>
                  <a:close/>
                  <a:moveTo>
                    <a:pt x="1035043" y="696361"/>
                  </a:moveTo>
                  <a:cubicBezTo>
                    <a:pt x="1031933" y="694619"/>
                    <a:pt x="1025693" y="702623"/>
                    <a:pt x="1022584" y="709590"/>
                  </a:cubicBezTo>
                  <a:cubicBezTo>
                    <a:pt x="1025306" y="708878"/>
                    <a:pt x="1027249" y="712640"/>
                    <a:pt x="1031693" y="709385"/>
                  </a:cubicBezTo>
                  <a:lnTo>
                    <a:pt x="1036877" y="701752"/>
                  </a:lnTo>
                  <a:cubicBezTo>
                    <a:pt x="1036768" y="698606"/>
                    <a:pt x="1036079" y="696942"/>
                    <a:pt x="1035043" y="696361"/>
                  </a:cubicBezTo>
                  <a:close/>
                  <a:moveTo>
                    <a:pt x="26577" y="690631"/>
                  </a:moveTo>
                  <a:lnTo>
                    <a:pt x="31475" y="692190"/>
                  </a:lnTo>
                  <a:cubicBezTo>
                    <a:pt x="30339" y="695650"/>
                    <a:pt x="28888" y="697662"/>
                    <a:pt x="26577" y="690631"/>
                  </a:cubicBezTo>
                  <a:close/>
                  <a:moveTo>
                    <a:pt x="1050159" y="473373"/>
                  </a:moveTo>
                  <a:cubicBezTo>
                    <a:pt x="1056096" y="490348"/>
                    <a:pt x="1064986" y="539317"/>
                    <a:pt x="1050979" y="545363"/>
                  </a:cubicBezTo>
                  <a:cubicBezTo>
                    <a:pt x="1049461" y="525379"/>
                    <a:pt x="1049352" y="493850"/>
                    <a:pt x="1050159" y="473373"/>
                  </a:cubicBezTo>
                  <a:close/>
                  <a:moveTo>
                    <a:pt x="1073674" y="459888"/>
                  </a:moveTo>
                  <a:lnTo>
                    <a:pt x="1073249" y="486492"/>
                  </a:lnTo>
                  <a:cubicBezTo>
                    <a:pt x="1066998" y="471856"/>
                    <a:pt x="1074330" y="473785"/>
                    <a:pt x="1073674" y="459888"/>
                  </a:cubicBezTo>
                  <a:close/>
                  <a:moveTo>
                    <a:pt x="1059036" y="456535"/>
                  </a:moveTo>
                  <a:lnTo>
                    <a:pt x="1061443" y="471403"/>
                  </a:lnTo>
                  <a:lnTo>
                    <a:pt x="1055877" y="470883"/>
                  </a:lnTo>
                  <a:close/>
                  <a:moveTo>
                    <a:pt x="78105" y="443842"/>
                  </a:moveTo>
                  <a:cubicBezTo>
                    <a:pt x="76942" y="459928"/>
                    <a:pt x="67559" y="478176"/>
                    <a:pt x="66272" y="481034"/>
                  </a:cubicBezTo>
                  <a:lnTo>
                    <a:pt x="68269" y="461871"/>
                  </a:lnTo>
                  <a:cubicBezTo>
                    <a:pt x="59474" y="465933"/>
                    <a:pt x="60281" y="473812"/>
                    <a:pt x="62442" y="481910"/>
                  </a:cubicBezTo>
                  <a:cubicBezTo>
                    <a:pt x="63523" y="485972"/>
                    <a:pt x="64918" y="490104"/>
                    <a:pt x="65603" y="494001"/>
                  </a:cubicBezTo>
                  <a:cubicBezTo>
                    <a:pt x="66615" y="497941"/>
                    <a:pt x="66997" y="501648"/>
                    <a:pt x="65479" y="504904"/>
                  </a:cubicBezTo>
                  <a:cubicBezTo>
                    <a:pt x="78227" y="513371"/>
                    <a:pt x="82919" y="504848"/>
                    <a:pt x="86900" y="494016"/>
                  </a:cubicBezTo>
                  <a:cubicBezTo>
                    <a:pt x="91537" y="483195"/>
                    <a:pt x="94889" y="469627"/>
                    <a:pt x="101631" y="467041"/>
                  </a:cubicBezTo>
                  <a:cubicBezTo>
                    <a:pt x="93233" y="464183"/>
                    <a:pt x="82166" y="446810"/>
                    <a:pt x="76627" y="485069"/>
                  </a:cubicBezTo>
                  <a:cubicBezTo>
                    <a:pt x="73112" y="450544"/>
                    <a:pt x="96174" y="467533"/>
                    <a:pt x="78105" y="443842"/>
                  </a:cubicBezTo>
                  <a:close/>
                  <a:moveTo>
                    <a:pt x="30557" y="410657"/>
                  </a:moveTo>
                  <a:cubicBezTo>
                    <a:pt x="33073" y="410999"/>
                    <a:pt x="34715" y="412039"/>
                    <a:pt x="35742" y="413530"/>
                  </a:cubicBezTo>
                  <a:cubicBezTo>
                    <a:pt x="35113" y="414515"/>
                    <a:pt x="34578" y="415567"/>
                    <a:pt x="33908" y="416484"/>
                  </a:cubicBezTo>
                  <a:close/>
                  <a:moveTo>
                    <a:pt x="53688" y="394654"/>
                  </a:moveTo>
                  <a:lnTo>
                    <a:pt x="43839" y="405324"/>
                  </a:lnTo>
                  <a:lnTo>
                    <a:pt x="43402" y="410275"/>
                  </a:lnTo>
                  <a:close/>
                  <a:moveTo>
                    <a:pt x="1005841" y="381302"/>
                  </a:moveTo>
                  <a:cubicBezTo>
                    <a:pt x="1008303" y="387895"/>
                    <a:pt x="1015881" y="388209"/>
                    <a:pt x="1012776" y="395362"/>
                  </a:cubicBezTo>
                  <a:cubicBezTo>
                    <a:pt x="1006319" y="406716"/>
                    <a:pt x="1008330" y="388004"/>
                    <a:pt x="1005841" y="381302"/>
                  </a:cubicBezTo>
                  <a:close/>
                  <a:moveTo>
                    <a:pt x="1009465" y="355272"/>
                  </a:moveTo>
                  <a:cubicBezTo>
                    <a:pt x="1012543" y="361851"/>
                    <a:pt x="1018110" y="366406"/>
                    <a:pt x="1020819" y="381603"/>
                  </a:cubicBezTo>
                  <a:cubicBezTo>
                    <a:pt x="1014991" y="371865"/>
                    <a:pt x="1011476" y="362945"/>
                    <a:pt x="1009465" y="355272"/>
                  </a:cubicBezTo>
                  <a:close/>
                  <a:moveTo>
                    <a:pt x="164060" y="327300"/>
                  </a:moveTo>
                  <a:cubicBezTo>
                    <a:pt x="161995" y="329749"/>
                    <a:pt x="161147" y="333086"/>
                    <a:pt x="160449" y="336109"/>
                  </a:cubicBezTo>
                  <a:cubicBezTo>
                    <a:pt x="160449" y="336109"/>
                    <a:pt x="163800" y="327164"/>
                    <a:pt x="164060" y="327300"/>
                  </a:cubicBezTo>
                  <a:close/>
                  <a:moveTo>
                    <a:pt x="111590" y="288412"/>
                  </a:moveTo>
                  <a:cubicBezTo>
                    <a:pt x="106515" y="280232"/>
                    <a:pt x="88281" y="290327"/>
                    <a:pt x="80552" y="309901"/>
                  </a:cubicBezTo>
                  <a:cubicBezTo>
                    <a:pt x="63140" y="328627"/>
                    <a:pt x="88583" y="323703"/>
                    <a:pt x="78816" y="329885"/>
                  </a:cubicBezTo>
                  <a:cubicBezTo>
                    <a:pt x="85491" y="327506"/>
                    <a:pt x="91086" y="320611"/>
                    <a:pt x="96215" y="312500"/>
                  </a:cubicBezTo>
                  <a:cubicBezTo>
                    <a:pt x="101249" y="304348"/>
                    <a:pt x="105899" y="294992"/>
                    <a:pt x="111590" y="288412"/>
                  </a:cubicBezTo>
                  <a:close/>
                  <a:moveTo>
                    <a:pt x="242548" y="220635"/>
                  </a:moveTo>
                  <a:lnTo>
                    <a:pt x="242767" y="224616"/>
                  </a:lnTo>
                  <a:cubicBezTo>
                    <a:pt x="242767" y="224616"/>
                    <a:pt x="241632" y="225285"/>
                    <a:pt x="240142" y="226488"/>
                  </a:cubicBezTo>
                  <a:cubicBezTo>
                    <a:pt x="238609" y="227666"/>
                    <a:pt x="236572" y="229238"/>
                    <a:pt x="234519" y="230825"/>
                  </a:cubicBezTo>
                  <a:cubicBezTo>
                    <a:pt x="230402" y="233999"/>
                    <a:pt x="226285" y="237158"/>
                    <a:pt x="226285" y="237158"/>
                  </a:cubicBezTo>
                  <a:cubicBezTo>
                    <a:pt x="226285" y="237158"/>
                    <a:pt x="230293" y="232959"/>
                    <a:pt x="234287" y="228760"/>
                  </a:cubicBezTo>
                  <a:cubicBezTo>
                    <a:pt x="236284" y="226666"/>
                    <a:pt x="238280" y="224560"/>
                    <a:pt x="239785" y="222987"/>
                  </a:cubicBezTo>
                  <a:cubicBezTo>
                    <a:pt x="241440" y="221578"/>
                    <a:pt x="242548" y="220635"/>
                    <a:pt x="242548" y="220635"/>
                  </a:cubicBezTo>
                  <a:close/>
                  <a:moveTo>
                    <a:pt x="917983" y="210690"/>
                  </a:moveTo>
                  <a:cubicBezTo>
                    <a:pt x="919556" y="221509"/>
                    <a:pt x="933509" y="232041"/>
                    <a:pt x="933509" y="232041"/>
                  </a:cubicBezTo>
                  <a:cubicBezTo>
                    <a:pt x="903894" y="208336"/>
                    <a:pt x="930253" y="244886"/>
                    <a:pt x="927736" y="250426"/>
                  </a:cubicBezTo>
                  <a:cubicBezTo>
                    <a:pt x="914919" y="231727"/>
                    <a:pt x="920103" y="227008"/>
                    <a:pt x="917983" y="210690"/>
                  </a:cubicBezTo>
                  <a:close/>
                  <a:moveTo>
                    <a:pt x="151477" y="200118"/>
                  </a:moveTo>
                  <a:cubicBezTo>
                    <a:pt x="151299" y="199980"/>
                    <a:pt x="146018" y="209214"/>
                    <a:pt x="146197" y="209336"/>
                  </a:cubicBezTo>
                  <a:lnTo>
                    <a:pt x="131287" y="238389"/>
                  </a:lnTo>
                  <a:cubicBezTo>
                    <a:pt x="153555" y="233494"/>
                    <a:pt x="142941" y="222769"/>
                    <a:pt x="146197" y="209336"/>
                  </a:cubicBezTo>
                  <a:cubicBezTo>
                    <a:pt x="146813" y="206286"/>
                    <a:pt x="148303" y="203057"/>
                    <a:pt x="151477" y="200118"/>
                  </a:cubicBezTo>
                  <a:close/>
                  <a:moveTo>
                    <a:pt x="192991" y="194318"/>
                  </a:moveTo>
                  <a:cubicBezTo>
                    <a:pt x="189287" y="200165"/>
                    <a:pt x="193162" y="203473"/>
                    <a:pt x="188672" y="208276"/>
                  </a:cubicBezTo>
                  <a:lnTo>
                    <a:pt x="184046" y="211481"/>
                  </a:lnTo>
                  <a:lnTo>
                    <a:pt x="180091" y="213388"/>
                  </a:lnTo>
                  <a:lnTo>
                    <a:pt x="167713" y="207489"/>
                  </a:lnTo>
                  <a:cubicBezTo>
                    <a:pt x="164554" y="207682"/>
                    <a:pt x="161106" y="208803"/>
                    <a:pt x="157645" y="211265"/>
                  </a:cubicBezTo>
                  <a:cubicBezTo>
                    <a:pt x="154389" y="213891"/>
                    <a:pt x="151353" y="218036"/>
                    <a:pt x="148700" y="223863"/>
                  </a:cubicBezTo>
                  <a:cubicBezTo>
                    <a:pt x="159123" y="219910"/>
                    <a:pt x="165962" y="218795"/>
                    <a:pt x="172753" y="216926"/>
                  </a:cubicBezTo>
                  <a:lnTo>
                    <a:pt x="180091" y="213388"/>
                  </a:lnTo>
                  <a:lnTo>
                    <a:pt x="180803" y="213727"/>
                  </a:lnTo>
                  <a:lnTo>
                    <a:pt x="184046" y="211481"/>
                  </a:lnTo>
                  <a:lnTo>
                    <a:pt x="196519" y="205466"/>
                  </a:lnTo>
                  <a:close/>
                  <a:moveTo>
                    <a:pt x="314334" y="176754"/>
                  </a:moveTo>
                  <a:lnTo>
                    <a:pt x="288276" y="190747"/>
                  </a:lnTo>
                  <a:lnTo>
                    <a:pt x="304225" y="178614"/>
                  </a:lnTo>
                  <a:close/>
                  <a:moveTo>
                    <a:pt x="915248" y="169996"/>
                  </a:moveTo>
                  <a:lnTo>
                    <a:pt x="902363" y="170900"/>
                  </a:lnTo>
                  <a:lnTo>
                    <a:pt x="915317" y="183566"/>
                  </a:lnTo>
                  <a:close/>
                  <a:moveTo>
                    <a:pt x="217289" y="167010"/>
                  </a:moveTo>
                  <a:cubicBezTo>
                    <a:pt x="207300" y="166244"/>
                    <a:pt x="193374" y="174151"/>
                    <a:pt x="189434" y="178574"/>
                  </a:cubicBezTo>
                  <a:cubicBezTo>
                    <a:pt x="186945" y="182486"/>
                    <a:pt x="184222" y="184373"/>
                    <a:pt x="179011" y="187888"/>
                  </a:cubicBezTo>
                  <a:cubicBezTo>
                    <a:pt x="194509" y="178327"/>
                    <a:pt x="223180" y="164197"/>
                    <a:pt x="225450" y="171118"/>
                  </a:cubicBezTo>
                  <a:cubicBezTo>
                    <a:pt x="223511" y="168485"/>
                    <a:pt x="220619" y="167266"/>
                    <a:pt x="217289" y="167010"/>
                  </a:cubicBezTo>
                  <a:close/>
                  <a:moveTo>
                    <a:pt x="189406" y="165428"/>
                  </a:moveTo>
                  <a:cubicBezTo>
                    <a:pt x="189406" y="165428"/>
                    <a:pt x="187957" y="166646"/>
                    <a:pt x="185782" y="168465"/>
                  </a:cubicBezTo>
                  <a:cubicBezTo>
                    <a:pt x="183771" y="170462"/>
                    <a:pt x="181090" y="173130"/>
                    <a:pt x="178409" y="175784"/>
                  </a:cubicBezTo>
                  <a:cubicBezTo>
                    <a:pt x="173075" y="181144"/>
                    <a:pt x="167726" y="186521"/>
                    <a:pt x="167726" y="186521"/>
                  </a:cubicBezTo>
                  <a:cubicBezTo>
                    <a:pt x="173636" y="189557"/>
                    <a:pt x="183361" y="173061"/>
                    <a:pt x="189406" y="165428"/>
                  </a:cubicBezTo>
                  <a:close/>
                  <a:moveTo>
                    <a:pt x="255474" y="162200"/>
                  </a:moveTo>
                  <a:lnTo>
                    <a:pt x="264023" y="165237"/>
                  </a:lnTo>
                  <a:cubicBezTo>
                    <a:pt x="264023" y="165237"/>
                    <a:pt x="262013" y="166522"/>
                    <a:pt x="259017" y="168478"/>
                  </a:cubicBezTo>
                  <a:cubicBezTo>
                    <a:pt x="255912" y="170298"/>
                    <a:pt x="252055" y="173061"/>
                    <a:pt x="248416" y="176125"/>
                  </a:cubicBezTo>
                  <a:cubicBezTo>
                    <a:pt x="240934" y="182033"/>
                    <a:pt x="233465" y="187943"/>
                    <a:pt x="233465" y="187943"/>
                  </a:cubicBezTo>
                  <a:cubicBezTo>
                    <a:pt x="233465" y="187943"/>
                    <a:pt x="241412" y="182171"/>
                    <a:pt x="249374" y="176398"/>
                  </a:cubicBezTo>
                  <a:cubicBezTo>
                    <a:pt x="253231" y="173390"/>
                    <a:pt x="257417" y="170831"/>
                    <a:pt x="260659" y="169040"/>
                  </a:cubicBezTo>
                  <a:cubicBezTo>
                    <a:pt x="263832" y="167179"/>
                    <a:pt x="265952" y="165935"/>
                    <a:pt x="265952" y="165935"/>
                  </a:cubicBezTo>
                  <a:lnTo>
                    <a:pt x="264023" y="165237"/>
                  </a:lnTo>
                  <a:lnTo>
                    <a:pt x="266144" y="163856"/>
                  </a:lnTo>
                  <a:close/>
                  <a:moveTo>
                    <a:pt x="858974" y="143802"/>
                  </a:moveTo>
                  <a:cubicBezTo>
                    <a:pt x="874978" y="149643"/>
                    <a:pt x="876756" y="164128"/>
                    <a:pt x="884034" y="173663"/>
                  </a:cubicBezTo>
                  <a:cubicBezTo>
                    <a:pt x="880531" y="170585"/>
                    <a:pt x="877221" y="167342"/>
                    <a:pt x="874636" y="165906"/>
                  </a:cubicBezTo>
                  <a:cubicBezTo>
                    <a:pt x="871886" y="164661"/>
                    <a:pt x="870026" y="165086"/>
                    <a:pt x="869657" y="168916"/>
                  </a:cubicBezTo>
                  <a:cubicBezTo>
                    <a:pt x="860163" y="160038"/>
                    <a:pt x="860698" y="151749"/>
                    <a:pt x="858974" y="143802"/>
                  </a:cubicBezTo>
                  <a:close/>
                  <a:moveTo>
                    <a:pt x="311885" y="139207"/>
                  </a:moveTo>
                  <a:cubicBezTo>
                    <a:pt x="311885" y="139207"/>
                    <a:pt x="302721" y="140998"/>
                    <a:pt x="293569" y="142790"/>
                  </a:cubicBezTo>
                  <a:cubicBezTo>
                    <a:pt x="284528" y="144938"/>
                    <a:pt x="275679" y="147838"/>
                    <a:pt x="275679" y="147838"/>
                  </a:cubicBezTo>
                  <a:lnTo>
                    <a:pt x="289028" y="146402"/>
                  </a:lnTo>
                  <a:lnTo>
                    <a:pt x="266870" y="155511"/>
                  </a:lnTo>
                  <a:cubicBezTo>
                    <a:pt x="274857" y="160464"/>
                    <a:pt x="297988" y="153965"/>
                    <a:pt x="311885" y="139207"/>
                  </a:cubicBezTo>
                  <a:close/>
                  <a:moveTo>
                    <a:pt x="351950" y="138180"/>
                  </a:moveTo>
                  <a:lnTo>
                    <a:pt x="368555" y="146427"/>
                  </a:lnTo>
                  <a:cubicBezTo>
                    <a:pt x="354931" y="148821"/>
                    <a:pt x="349200" y="138658"/>
                    <a:pt x="351950" y="138180"/>
                  </a:cubicBezTo>
                  <a:close/>
                  <a:moveTo>
                    <a:pt x="285821" y="126869"/>
                  </a:moveTo>
                  <a:cubicBezTo>
                    <a:pt x="284223" y="126809"/>
                    <a:pt x="281799" y="127261"/>
                    <a:pt x="278044" y="128564"/>
                  </a:cubicBezTo>
                  <a:cubicBezTo>
                    <a:pt x="278989" y="133243"/>
                    <a:pt x="284775" y="133201"/>
                    <a:pt x="291462" y="132080"/>
                  </a:cubicBezTo>
                  <a:cubicBezTo>
                    <a:pt x="287964" y="131834"/>
                    <a:pt x="290614" y="127048"/>
                    <a:pt x="285821" y="126869"/>
                  </a:cubicBezTo>
                  <a:close/>
                  <a:moveTo>
                    <a:pt x="499308" y="97432"/>
                  </a:moveTo>
                  <a:cubicBezTo>
                    <a:pt x="502168" y="97760"/>
                    <a:pt x="508761" y="96680"/>
                    <a:pt x="509375" y="100483"/>
                  </a:cubicBezTo>
                  <a:lnTo>
                    <a:pt x="489569" y="103711"/>
                  </a:lnTo>
                  <a:cubicBezTo>
                    <a:pt x="481225" y="102684"/>
                    <a:pt x="495382" y="98868"/>
                    <a:pt x="499308" y="97432"/>
                  </a:cubicBezTo>
                  <a:close/>
                  <a:moveTo>
                    <a:pt x="857223" y="96077"/>
                  </a:moveTo>
                  <a:cubicBezTo>
                    <a:pt x="860588" y="98102"/>
                    <a:pt x="861751" y="99252"/>
                    <a:pt x="862069" y="100254"/>
                  </a:cubicBezTo>
                  <a:lnTo>
                    <a:pt x="862007" y="101176"/>
                  </a:lnTo>
                  <a:close/>
                  <a:moveTo>
                    <a:pt x="404092" y="95092"/>
                  </a:moveTo>
                  <a:lnTo>
                    <a:pt x="420793" y="95406"/>
                  </a:lnTo>
                  <a:cubicBezTo>
                    <a:pt x="404761" y="100645"/>
                    <a:pt x="416211" y="107074"/>
                    <a:pt x="407553" y="107827"/>
                  </a:cubicBezTo>
                  <a:close/>
                  <a:moveTo>
                    <a:pt x="673766" y="84669"/>
                  </a:moveTo>
                  <a:cubicBezTo>
                    <a:pt x="681781" y="90782"/>
                    <a:pt x="689168" y="96377"/>
                    <a:pt x="694776" y="100303"/>
                  </a:cubicBezTo>
                  <a:cubicBezTo>
                    <a:pt x="676653" y="100002"/>
                    <a:pt x="677527" y="91002"/>
                    <a:pt x="673766" y="84669"/>
                  </a:cubicBezTo>
                  <a:close/>
                  <a:moveTo>
                    <a:pt x="320010" y="80621"/>
                  </a:moveTo>
                  <a:cubicBezTo>
                    <a:pt x="310696" y="79883"/>
                    <a:pt x="284733" y="95421"/>
                    <a:pt x="285773" y="102561"/>
                  </a:cubicBezTo>
                  <a:cubicBezTo>
                    <a:pt x="282504" y="105926"/>
                    <a:pt x="308862" y="86449"/>
                    <a:pt x="320010" y="80621"/>
                  </a:cubicBezTo>
                  <a:close/>
                  <a:moveTo>
                    <a:pt x="740340" y="74904"/>
                  </a:moveTo>
                  <a:lnTo>
                    <a:pt x="734540" y="77749"/>
                  </a:lnTo>
                  <a:lnTo>
                    <a:pt x="749928" y="79143"/>
                  </a:lnTo>
                  <a:close/>
                  <a:moveTo>
                    <a:pt x="318530" y="65131"/>
                  </a:moveTo>
                  <a:cubicBezTo>
                    <a:pt x="316827" y="65051"/>
                    <a:pt x="313910" y="65786"/>
                    <a:pt x="309067" y="67886"/>
                  </a:cubicBezTo>
                  <a:lnTo>
                    <a:pt x="320708" y="67271"/>
                  </a:lnTo>
                  <a:cubicBezTo>
                    <a:pt x="320434" y="71894"/>
                    <a:pt x="311967" y="81059"/>
                    <a:pt x="330324" y="66902"/>
                  </a:cubicBezTo>
                  <a:lnTo>
                    <a:pt x="320708" y="67271"/>
                  </a:lnTo>
                  <a:cubicBezTo>
                    <a:pt x="320722" y="66108"/>
                    <a:pt x="320233" y="65212"/>
                    <a:pt x="318530" y="65131"/>
                  </a:cubicBezTo>
                  <a:close/>
                  <a:moveTo>
                    <a:pt x="719301" y="38696"/>
                  </a:moveTo>
                  <a:lnTo>
                    <a:pt x="739656" y="47547"/>
                  </a:lnTo>
                  <a:cubicBezTo>
                    <a:pt x="743595" y="45673"/>
                    <a:pt x="736030" y="42977"/>
                    <a:pt x="733240" y="41145"/>
                  </a:cubicBezTo>
                  <a:cubicBezTo>
                    <a:pt x="737659" y="48503"/>
                    <a:pt x="723871" y="39422"/>
                    <a:pt x="719301" y="38696"/>
                  </a:cubicBezTo>
                  <a:close/>
                  <a:moveTo>
                    <a:pt x="417046" y="28848"/>
                  </a:moveTo>
                  <a:cubicBezTo>
                    <a:pt x="414941" y="29230"/>
                    <a:pt x="412874" y="29614"/>
                    <a:pt x="410645" y="30025"/>
                  </a:cubicBezTo>
                  <a:lnTo>
                    <a:pt x="411193" y="29012"/>
                  </a:lnTo>
                  <a:close/>
                  <a:moveTo>
                    <a:pt x="596399" y="23800"/>
                  </a:moveTo>
                  <a:cubicBezTo>
                    <a:pt x="601160" y="39887"/>
                    <a:pt x="593938" y="39189"/>
                    <a:pt x="583173" y="35728"/>
                  </a:cubicBezTo>
                  <a:cubicBezTo>
                    <a:pt x="577769" y="33990"/>
                    <a:pt x="571382" y="31569"/>
                    <a:pt x="565172" y="30215"/>
                  </a:cubicBezTo>
                  <a:cubicBezTo>
                    <a:pt x="558975" y="28833"/>
                    <a:pt x="552957" y="29573"/>
                    <a:pt x="548483" y="32404"/>
                  </a:cubicBezTo>
                  <a:cubicBezTo>
                    <a:pt x="553284" y="35154"/>
                    <a:pt x="565472" y="33730"/>
                    <a:pt x="568577" y="38860"/>
                  </a:cubicBezTo>
                  <a:cubicBezTo>
                    <a:pt x="563202" y="41008"/>
                    <a:pt x="551672" y="43128"/>
                    <a:pt x="543779" y="41336"/>
                  </a:cubicBezTo>
                  <a:cubicBezTo>
                    <a:pt x="545475" y="43402"/>
                    <a:pt x="546049" y="45918"/>
                    <a:pt x="545188" y="47983"/>
                  </a:cubicBezTo>
                  <a:cubicBezTo>
                    <a:pt x="548976" y="46329"/>
                    <a:pt x="554229" y="44757"/>
                    <a:pt x="560315" y="43333"/>
                  </a:cubicBezTo>
                  <a:cubicBezTo>
                    <a:pt x="566403" y="42185"/>
                    <a:pt x="573352" y="41856"/>
                    <a:pt x="580465" y="41459"/>
                  </a:cubicBezTo>
                  <a:cubicBezTo>
                    <a:pt x="594676" y="41076"/>
                    <a:pt x="609696" y="40583"/>
                    <a:pt x="619708" y="43224"/>
                  </a:cubicBezTo>
                  <a:cubicBezTo>
                    <a:pt x="624455" y="41172"/>
                    <a:pt x="620693" y="37110"/>
                    <a:pt x="614661" y="32923"/>
                  </a:cubicBezTo>
                  <a:cubicBezTo>
                    <a:pt x="608587" y="29353"/>
                    <a:pt x="600202" y="25894"/>
                    <a:pt x="596399" y="23800"/>
                  </a:cubicBezTo>
                  <a:close/>
                  <a:moveTo>
                    <a:pt x="559851" y="0"/>
                  </a:moveTo>
                  <a:cubicBezTo>
                    <a:pt x="574501" y="725"/>
                    <a:pt x="590833" y="3078"/>
                    <a:pt x="608013" y="5348"/>
                  </a:cubicBezTo>
                  <a:cubicBezTo>
                    <a:pt x="616631" y="6182"/>
                    <a:pt x="625343" y="8562"/>
                    <a:pt x="634221" y="10641"/>
                  </a:cubicBezTo>
                  <a:cubicBezTo>
                    <a:pt x="643057" y="12706"/>
                    <a:pt x="652072" y="14813"/>
                    <a:pt x="661155" y="16947"/>
                  </a:cubicBezTo>
                  <a:cubicBezTo>
                    <a:pt x="670291" y="18657"/>
                    <a:pt x="679156" y="21953"/>
                    <a:pt x="688141" y="24594"/>
                  </a:cubicBezTo>
                  <a:cubicBezTo>
                    <a:pt x="697101" y="27316"/>
                    <a:pt x="706075" y="29900"/>
                    <a:pt x="715020" y="32267"/>
                  </a:cubicBezTo>
                  <a:cubicBezTo>
                    <a:pt x="732762" y="37479"/>
                    <a:pt x="749792" y="43744"/>
                    <a:pt x="766890" y="47382"/>
                  </a:cubicBezTo>
                  <a:cubicBezTo>
                    <a:pt x="763525" y="69747"/>
                    <a:pt x="816803" y="87925"/>
                    <a:pt x="840658" y="116829"/>
                  </a:cubicBezTo>
                  <a:cubicBezTo>
                    <a:pt x="855500" y="110386"/>
                    <a:pt x="827226" y="100647"/>
                    <a:pt x="823902" y="86996"/>
                  </a:cubicBezTo>
                  <a:cubicBezTo>
                    <a:pt x="839783" y="100140"/>
                    <a:pt x="836117" y="75137"/>
                    <a:pt x="861846" y="103546"/>
                  </a:cubicBezTo>
                  <a:lnTo>
                    <a:pt x="862007" y="101176"/>
                  </a:lnTo>
                  <a:lnTo>
                    <a:pt x="863178" y="102425"/>
                  </a:lnTo>
                  <a:cubicBezTo>
                    <a:pt x="863479" y="107616"/>
                    <a:pt x="851755" y="110530"/>
                    <a:pt x="872447" y="121876"/>
                  </a:cubicBezTo>
                  <a:lnTo>
                    <a:pt x="878931" y="115091"/>
                  </a:lnTo>
                  <a:lnTo>
                    <a:pt x="886974" y="136417"/>
                  </a:lnTo>
                  <a:cubicBezTo>
                    <a:pt x="913415" y="154225"/>
                    <a:pt x="935314" y="174771"/>
                    <a:pt x="954137" y="196492"/>
                  </a:cubicBezTo>
                  <a:cubicBezTo>
                    <a:pt x="958979" y="201799"/>
                    <a:pt x="963793" y="207066"/>
                    <a:pt x="968581" y="212304"/>
                  </a:cubicBezTo>
                  <a:cubicBezTo>
                    <a:pt x="973040" y="217817"/>
                    <a:pt x="977486" y="223302"/>
                    <a:pt x="981903" y="228773"/>
                  </a:cubicBezTo>
                  <a:cubicBezTo>
                    <a:pt x="990850" y="239661"/>
                    <a:pt x="1000862" y="249715"/>
                    <a:pt x="1009822" y="260822"/>
                  </a:cubicBezTo>
                  <a:cubicBezTo>
                    <a:pt x="1009822" y="264830"/>
                    <a:pt x="1005198" y="265966"/>
                    <a:pt x="999384" y="261302"/>
                  </a:cubicBezTo>
                  <a:cubicBezTo>
                    <a:pt x="1006115" y="271957"/>
                    <a:pt x="1009986" y="285636"/>
                    <a:pt x="1014870" y="298835"/>
                  </a:cubicBezTo>
                  <a:cubicBezTo>
                    <a:pt x="1018794" y="312624"/>
                    <a:pt x="1023446" y="326070"/>
                    <a:pt x="1033909" y="336931"/>
                  </a:cubicBezTo>
                  <a:lnTo>
                    <a:pt x="1034047" y="328395"/>
                  </a:lnTo>
                  <a:cubicBezTo>
                    <a:pt x="1037466" y="333168"/>
                    <a:pt x="1040188" y="337491"/>
                    <a:pt x="1042363" y="341499"/>
                  </a:cubicBezTo>
                  <a:cubicBezTo>
                    <a:pt x="1044305" y="345602"/>
                    <a:pt x="1045495" y="349473"/>
                    <a:pt x="1046466" y="353071"/>
                  </a:cubicBezTo>
                  <a:cubicBezTo>
                    <a:pt x="1048354" y="360293"/>
                    <a:pt x="1048792" y="366653"/>
                    <a:pt x="1048956" y="373302"/>
                  </a:cubicBezTo>
                  <a:cubicBezTo>
                    <a:pt x="1049052" y="379977"/>
                    <a:pt x="1049147" y="386843"/>
                    <a:pt x="1049600" y="395337"/>
                  </a:cubicBezTo>
                  <a:cubicBezTo>
                    <a:pt x="1049585" y="403982"/>
                    <a:pt x="1050283" y="414132"/>
                    <a:pt x="1052732" y="427113"/>
                  </a:cubicBezTo>
                  <a:cubicBezTo>
                    <a:pt x="1048956" y="415856"/>
                    <a:pt x="1048738" y="387117"/>
                    <a:pt x="1036714" y="388335"/>
                  </a:cubicBezTo>
                  <a:cubicBezTo>
                    <a:pt x="1032528" y="394544"/>
                    <a:pt x="1039436" y="419781"/>
                    <a:pt x="1047151" y="427153"/>
                  </a:cubicBezTo>
                  <a:lnTo>
                    <a:pt x="1034033" y="426115"/>
                  </a:lnTo>
                  <a:cubicBezTo>
                    <a:pt x="1039395" y="417032"/>
                    <a:pt x="1034743" y="398498"/>
                    <a:pt x="1032433" y="383547"/>
                  </a:cubicBezTo>
                  <a:cubicBezTo>
                    <a:pt x="1032856" y="387610"/>
                    <a:pt x="1030804" y="389429"/>
                    <a:pt x="1028890" y="391467"/>
                  </a:cubicBezTo>
                  <a:cubicBezTo>
                    <a:pt x="1028588" y="384792"/>
                    <a:pt x="1026892" y="377269"/>
                    <a:pt x="1024855" y="369074"/>
                  </a:cubicBezTo>
                  <a:cubicBezTo>
                    <a:pt x="1022706" y="360922"/>
                    <a:pt x="1020805" y="351853"/>
                    <a:pt x="1017851" y="342853"/>
                  </a:cubicBezTo>
                  <a:cubicBezTo>
                    <a:pt x="1017851" y="342853"/>
                    <a:pt x="1018645" y="344344"/>
                    <a:pt x="1019821" y="346587"/>
                  </a:cubicBezTo>
                  <a:cubicBezTo>
                    <a:pt x="1021038" y="348803"/>
                    <a:pt x="1022612" y="351798"/>
                    <a:pt x="1023773" y="354959"/>
                  </a:cubicBezTo>
                  <a:cubicBezTo>
                    <a:pt x="1026318" y="361196"/>
                    <a:pt x="1028863" y="367433"/>
                    <a:pt x="1028863" y="367433"/>
                  </a:cubicBezTo>
                  <a:cubicBezTo>
                    <a:pt x="1037521" y="352100"/>
                    <a:pt x="1010656" y="326343"/>
                    <a:pt x="1010233" y="315031"/>
                  </a:cubicBezTo>
                  <a:cubicBezTo>
                    <a:pt x="1000070" y="320693"/>
                    <a:pt x="1008440" y="334195"/>
                    <a:pt x="993229" y="324250"/>
                  </a:cubicBezTo>
                  <a:cubicBezTo>
                    <a:pt x="987894" y="314853"/>
                    <a:pt x="984230" y="308985"/>
                    <a:pt x="982588" y="304142"/>
                  </a:cubicBezTo>
                  <a:cubicBezTo>
                    <a:pt x="980947" y="299314"/>
                    <a:pt x="981056" y="295690"/>
                    <a:pt x="981589" y="291860"/>
                  </a:cubicBezTo>
                  <a:cubicBezTo>
                    <a:pt x="982341" y="284363"/>
                    <a:pt x="986048" y="275349"/>
                    <a:pt x="978006" y="255036"/>
                  </a:cubicBezTo>
                  <a:lnTo>
                    <a:pt x="985679" y="258784"/>
                  </a:lnTo>
                  <a:cubicBezTo>
                    <a:pt x="978771" y="247076"/>
                    <a:pt x="981836" y="230634"/>
                    <a:pt x="963095" y="220115"/>
                  </a:cubicBezTo>
                  <a:cubicBezTo>
                    <a:pt x="957282" y="225217"/>
                    <a:pt x="966461" y="237295"/>
                    <a:pt x="967937" y="245625"/>
                  </a:cubicBezTo>
                  <a:cubicBezTo>
                    <a:pt x="964792" y="245298"/>
                    <a:pt x="963903" y="238376"/>
                    <a:pt x="961782" y="230469"/>
                  </a:cubicBezTo>
                  <a:cubicBezTo>
                    <a:pt x="960702" y="226544"/>
                    <a:pt x="959416" y="222304"/>
                    <a:pt x="957269" y="218748"/>
                  </a:cubicBezTo>
                  <a:cubicBezTo>
                    <a:pt x="954929" y="215355"/>
                    <a:pt x="951906" y="212510"/>
                    <a:pt x="947898" y="211019"/>
                  </a:cubicBezTo>
                  <a:cubicBezTo>
                    <a:pt x="947995" y="215122"/>
                    <a:pt x="949267" y="219870"/>
                    <a:pt x="951250" y="224985"/>
                  </a:cubicBezTo>
                  <a:cubicBezTo>
                    <a:pt x="952892" y="230374"/>
                    <a:pt x="955271" y="236119"/>
                    <a:pt x="958062" y="241877"/>
                  </a:cubicBezTo>
                  <a:cubicBezTo>
                    <a:pt x="963411" y="253560"/>
                    <a:pt x="971522" y="264530"/>
                    <a:pt x="977117" y="274119"/>
                  </a:cubicBezTo>
                  <a:cubicBezTo>
                    <a:pt x="973067" y="273475"/>
                    <a:pt x="969880" y="275636"/>
                    <a:pt x="967610" y="280835"/>
                  </a:cubicBezTo>
                  <a:cubicBezTo>
                    <a:pt x="961044" y="266033"/>
                    <a:pt x="952385" y="251959"/>
                    <a:pt x="944521" y="236804"/>
                  </a:cubicBezTo>
                  <a:cubicBezTo>
                    <a:pt x="935903" y="222249"/>
                    <a:pt x="925658" y="208461"/>
                    <a:pt x="915631" y="194303"/>
                  </a:cubicBezTo>
                  <a:cubicBezTo>
                    <a:pt x="904483" y="181255"/>
                    <a:pt x="892637" y="168587"/>
                    <a:pt x="880203" y="156934"/>
                  </a:cubicBezTo>
                  <a:cubicBezTo>
                    <a:pt x="866812" y="146442"/>
                    <a:pt x="853324" y="136211"/>
                    <a:pt x="838907" y="128400"/>
                  </a:cubicBezTo>
                  <a:cubicBezTo>
                    <a:pt x="849112" y="144158"/>
                    <a:pt x="845706" y="142284"/>
                    <a:pt x="840165" y="138140"/>
                  </a:cubicBezTo>
                  <a:cubicBezTo>
                    <a:pt x="834407" y="134186"/>
                    <a:pt x="825283" y="129426"/>
                    <a:pt x="824504" y="137825"/>
                  </a:cubicBezTo>
                  <a:cubicBezTo>
                    <a:pt x="826105" y="126457"/>
                    <a:pt x="803987" y="124036"/>
                    <a:pt x="790581" y="111932"/>
                  </a:cubicBezTo>
                  <a:cubicBezTo>
                    <a:pt x="779556" y="118388"/>
                    <a:pt x="816365" y="137278"/>
                    <a:pt x="800389" y="136949"/>
                  </a:cubicBezTo>
                  <a:cubicBezTo>
                    <a:pt x="787627" y="126499"/>
                    <a:pt x="772389" y="114038"/>
                    <a:pt x="755700" y="99840"/>
                  </a:cubicBezTo>
                  <a:cubicBezTo>
                    <a:pt x="747262" y="92973"/>
                    <a:pt x="737617" y="87694"/>
                    <a:pt x="727837" y="82344"/>
                  </a:cubicBezTo>
                  <a:cubicBezTo>
                    <a:pt x="717974" y="77187"/>
                    <a:pt x="707702" y="72550"/>
                    <a:pt x="696609" y="71265"/>
                  </a:cubicBezTo>
                  <a:cubicBezTo>
                    <a:pt x="698306" y="76573"/>
                    <a:pt x="708071" y="79445"/>
                    <a:pt x="708702" y="82441"/>
                  </a:cubicBezTo>
                  <a:cubicBezTo>
                    <a:pt x="695378" y="76682"/>
                    <a:pt x="681139" y="65521"/>
                    <a:pt x="666817" y="56670"/>
                  </a:cubicBezTo>
                  <a:cubicBezTo>
                    <a:pt x="652413" y="48696"/>
                    <a:pt x="637682" y="44784"/>
                    <a:pt x="626534" y="51979"/>
                  </a:cubicBezTo>
                  <a:cubicBezTo>
                    <a:pt x="632880" y="56178"/>
                    <a:pt x="639775" y="60733"/>
                    <a:pt x="646806" y="65383"/>
                  </a:cubicBezTo>
                  <a:cubicBezTo>
                    <a:pt x="653755" y="69856"/>
                    <a:pt x="660730" y="74233"/>
                    <a:pt x="667090" y="79487"/>
                  </a:cubicBezTo>
                  <a:cubicBezTo>
                    <a:pt x="663603" y="78556"/>
                    <a:pt x="658637" y="78076"/>
                    <a:pt x="650621" y="80457"/>
                  </a:cubicBezTo>
                  <a:cubicBezTo>
                    <a:pt x="650621" y="80457"/>
                    <a:pt x="658925" y="90251"/>
                    <a:pt x="658815" y="90524"/>
                  </a:cubicBezTo>
                  <a:cubicBezTo>
                    <a:pt x="625631" y="87570"/>
                    <a:pt x="636793" y="68460"/>
                    <a:pt x="618805" y="54796"/>
                  </a:cubicBezTo>
                  <a:cubicBezTo>
                    <a:pt x="618805" y="54796"/>
                    <a:pt x="613128" y="56588"/>
                    <a:pt x="607480" y="59488"/>
                  </a:cubicBezTo>
                  <a:cubicBezTo>
                    <a:pt x="601913" y="62155"/>
                    <a:pt x="596345" y="64823"/>
                    <a:pt x="596345" y="64823"/>
                  </a:cubicBezTo>
                  <a:cubicBezTo>
                    <a:pt x="586565" y="66163"/>
                    <a:pt x="577127" y="66573"/>
                    <a:pt x="567975" y="66177"/>
                  </a:cubicBezTo>
                  <a:cubicBezTo>
                    <a:pt x="558825" y="65521"/>
                    <a:pt x="549974" y="66095"/>
                    <a:pt x="541452" y="64781"/>
                  </a:cubicBezTo>
                  <a:cubicBezTo>
                    <a:pt x="532931" y="63741"/>
                    <a:pt x="524724" y="61936"/>
                    <a:pt x="516900" y="59488"/>
                  </a:cubicBezTo>
                  <a:cubicBezTo>
                    <a:pt x="509062" y="56861"/>
                    <a:pt x="501771" y="55152"/>
                    <a:pt x="494878" y="51937"/>
                  </a:cubicBezTo>
                  <a:cubicBezTo>
                    <a:pt x="487450" y="53155"/>
                    <a:pt x="458301" y="57819"/>
                    <a:pt x="472143" y="66573"/>
                  </a:cubicBezTo>
                  <a:cubicBezTo>
                    <a:pt x="483032" y="72263"/>
                    <a:pt x="490788" y="77298"/>
                    <a:pt x="500486" y="80225"/>
                  </a:cubicBezTo>
                  <a:cubicBezTo>
                    <a:pt x="505341" y="81797"/>
                    <a:pt x="510621" y="82372"/>
                    <a:pt x="517078" y="83138"/>
                  </a:cubicBezTo>
                  <a:cubicBezTo>
                    <a:pt x="523562" y="84055"/>
                    <a:pt x="531126" y="84411"/>
                    <a:pt x="540454" y="84055"/>
                  </a:cubicBezTo>
                  <a:cubicBezTo>
                    <a:pt x="545393" y="73672"/>
                    <a:pt x="511401" y="74097"/>
                    <a:pt x="522562" y="72674"/>
                  </a:cubicBezTo>
                  <a:cubicBezTo>
                    <a:pt x="538142" y="74192"/>
                    <a:pt x="566430" y="64029"/>
                    <a:pt x="579083" y="74931"/>
                  </a:cubicBezTo>
                  <a:cubicBezTo>
                    <a:pt x="579083" y="74931"/>
                    <a:pt x="576539" y="74726"/>
                    <a:pt x="572723" y="74411"/>
                  </a:cubicBezTo>
                  <a:cubicBezTo>
                    <a:pt x="568906" y="74261"/>
                    <a:pt x="563818" y="73317"/>
                    <a:pt x="558715" y="73617"/>
                  </a:cubicBezTo>
                  <a:cubicBezTo>
                    <a:pt x="548511" y="73850"/>
                    <a:pt x="538307" y="74070"/>
                    <a:pt x="538307" y="74070"/>
                  </a:cubicBezTo>
                  <a:cubicBezTo>
                    <a:pt x="539402" y="89553"/>
                    <a:pt x="555158" y="73810"/>
                    <a:pt x="562449" y="81155"/>
                  </a:cubicBezTo>
                  <a:cubicBezTo>
                    <a:pt x="551972" y="94231"/>
                    <a:pt x="529239" y="81415"/>
                    <a:pt x="513412" y="89650"/>
                  </a:cubicBezTo>
                  <a:cubicBezTo>
                    <a:pt x="513412" y="89650"/>
                    <a:pt x="516147" y="89977"/>
                    <a:pt x="516162" y="90059"/>
                  </a:cubicBezTo>
                  <a:cubicBezTo>
                    <a:pt x="500500" y="90893"/>
                    <a:pt x="493729" y="92111"/>
                    <a:pt x="486903" y="92685"/>
                  </a:cubicBezTo>
                  <a:cubicBezTo>
                    <a:pt x="480118" y="93629"/>
                    <a:pt x="473005" y="92522"/>
                    <a:pt x="456947" y="93725"/>
                  </a:cubicBezTo>
                  <a:cubicBezTo>
                    <a:pt x="452091" y="80841"/>
                    <a:pt x="465427" y="81893"/>
                    <a:pt x="479831" y="74684"/>
                  </a:cubicBezTo>
                  <a:cubicBezTo>
                    <a:pt x="466617" y="75971"/>
                    <a:pt x="452460" y="78487"/>
                    <a:pt x="437208" y="80101"/>
                  </a:cubicBezTo>
                  <a:cubicBezTo>
                    <a:pt x="429659" y="81128"/>
                    <a:pt x="421628" y="81346"/>
                    <a:pt x="413913" y="83001"/>
                  </a:cubicBezTo>
                  <a:cubicBezTo>
                    <a:pt x="406199" y="84629"/>
                    <a:pt x="398348" y="86339"/>
                    <a:pt x="390524" y="88241"/>
                  </a:cubicBezTo>
                  <a:cubicBezTo>
                    <a:pt x="382768" y="90319"/>
                    <a:pt x="374739" y="91878"/>
                    <a:pt x="367433" y="95025"/>
                  </a:cubicBezTo>
                  <a:cubicBezTo>
                    <a:pt x="360115" y="98157"/>
                    <a:pt x="352975" y="101563"/>
                    <a:pt x="346218" y="105352"/>
                  </a:cubicBezTo>
                  <a:cubicBezTo>
                    <a:pt x="339516" y="109236"/>
                    <a:pt x="332936" y="113053"/>
                    <a:pt x="327370" y="118114"/>
                  </a:cubicBezTo>
                  <a:cubicBezTo>
                    <a:pt x="321884" y="123325"/>
                    <a:pt x="316974" y="128961"/>
                    <a:pt x="312830" y="135048"/>
                  </a:cubicBezTo>
                  <a:cubicBezTo>
                    <a:pt x="312830" y="135048"/>
                    <a:pt x="321119" y="133557"/>
                    <a:pt x="329408" y="132052"/>
                  </a:cubicBezTo>
                  <a:cubicBezTo>
                    <a:pt x="337464" y="130302"/>
                    <a:pt x="346013" y="129946"/>
                    <a:pt x="346013" y="129946"/>
                  </a:cubicBezTo>
                  <a:cubicBezTo>
                    <a:pt x="337546" y="134706"/>
                    <a:pt x="325469" y="140383"/>
                    <a:pt x="315756" y="145060"/>
                  </a:cubicBezTo>
                  <a:cubicBezTo>
                    <a:pt x="306222" y="150039"/>
                    <a:pt x="299998" y="155238"/>
                    <a:pt x="305784" y="162145"/>
                  </a:cubicBezTo>
                  <a:cubicBezTo>
                    <a:pt x="321461" y="146087"/>
                    <a:pt x="319312" y="160148"/>
                    <a:pt x="330200" y="157057"/>
                  </a:cubicBezTo>
                  <a:lnTo>
                    <a:pt x="330515" y="155047"/>
                  </a:lnTo>
                  <a:cubicBezTo>
                    <a:pt x="333223" y="154267"/>
                    <a:pt x="341225" y="152009"/>
                    <a:pt x="338039" y="156743"/>
                  </a:cubicBezTo>
                  <a:cubicBezTo>
                    <a:pt x="328764" y="156756"/>
                    <a:pt x="317890" y="159560"/>
                    <a:pt x="306906" y="162994"/>
                  </a:cubicBezTo>
                  <a:cubicBezTo>
                    <a:pt x="296319" y="167015"/>
                    <a:pt x="286060" y="172308"/>
                    <a:pt x="276813" y="175633"/>
                  </a:cubicBezTo>
                  <a:cubicBezTo>
                    <a:pt x="285691" y="173855"/>
                    <a:pt x="275322" y="188599"/>
                    <a:pt x="275322" y="191911"/>
                  </a:cubicBezTo>
                  <a:cubicBezTo>
                    <a:pt x="259839" y="201198"/>
                    <a:pt x="269987" y="185850"/>
                    <a:pt x="267895" y="181077"/>
                  </a:cubicBezTo>
                  <a:cubicBezTo>
                    <a:pt x="259701" y="186329"/>
                    <a:pt x="241687" y="190228"/>
                    <a:pt x="241837" y="202456"/>
                  </a:cubicBezTo>
                  <a:cubicBezTo>
                    <a:pt x="237131" y="217310"/>
                    <a:pt x="260030" y="197231"/>
                    <a:pt x="267621" y="199638"/>
                  </a:cubicBezTo>
                  <a:cubicBezTo>
                    <a:pt x="267621" y="199638"/>
                    <a:pt x="255598" y="206300"/>
                    <a:pt x="243574" y="212948"/>
                  </a:cubicBezTo>
                  <a:cubicBezTo>
                    <a:pt x="240511" y="214644"/>
                    <a:pt x="237460" y="216340"/>
                    <a:pt x="234588" y="217941"/>
                  </a:cubicBezTo>
                  <a:cubicBezTo>
                    <a:pt x="231934" y="219786"/>
                    <a:pt x="229444" y="221497"/>
                    <a:pt x="227310" y="222974"/>
                  </a:cubicBezTo>
                  <a:cubicBezTo>
                    <a:pt x="223015" y="225943"/>
                    <a:pt x="220157" y="227926"/>
                    <a:pt x="220157" y="227926"/>
                  </a:cubicBezTo>
                  <a:lnTo>
                    <a:pt x="222797" y="228418"/>
                  </a:lnTo>
                  <a:cubicBezTo>
                    <a:pt x="217694" y="229513"/>
                    <a:pt x="210321" y="234272"/>
                    <a:pt x="208338" y="239936"/>
                  </a:cubicBezTo>
                  <a:cubicBezTo>
                    <a:pt x="209460" y="247965"/>
                    <a:pt x="218939" y="239730"/>
                    <a:pt x="223220" y="232590"/>
                  </a:cubicBezTo>
                  <a:cubicBezTo>
                    <a:pt x="217271" y="246282"/>
                    <a:pt x="204714" y="251549"/>
                    <a:pt x="194810" y="259168"/>
                  </a:cubicBezTo>
                  <a:cubicBezTo>
                    <a:pt x="189756" y="262792"/>
                    <a:pt x="184780" y="266526"/>
                    <a:pt x="181231" y="271283"/>
                  </a:cubicBezTo>
                  <a:lnTo>
                    <a:pt x="176235" y="289436"/>
                  </a:lnTo>
                  <a:lnTo>
                    <a:pt x="179341" y="286971"/>
                  </a:lnTo>
                  <a:cubicBezTo>
                    <a:pt x="181015" y="285734"/>
                    <a:pt x="182725" y="284527"/>
                    <a:pt x="182786" y="284582"/>
                  </a:cubicBezTo>
                  <a:cubicBezTo>
                    <a:pt x="180830" y="288330"/>
                    <a:pt x="178929" y="290231"/>
                    <a:pt x="176235" y="290259"/>
                  </a:cubicBezTo>
                  <a:lnTo>
                    <a:pt x="176123" y="289603"/>
                  </a:lnTo>
                  <a:lnTo>
                    <a:pt x="163281" y="300107"/>
                  </a:lnTo>
                  <a:cubicBezTo>
                    <a:pt x="163856" y="302187"/>
                    <a:pt x="165168" y="306071"/>
                    <a:pt x="167221" y="304102"/>
                  </a:cubicBezTo>
                  <a:lnTo>
                    <a:pt x="153966" y="314211"/>
                  </a:lnTo>
                  <a:cubicBezTo>
                    <a:pt x="148672" y="319709"/>
                    <a:pt x="146840" y="323539"/>
                    <a:pt x="146853" y="326124"/>
                  </a:cubicBezTo>
                  <a:cubicBezTo>
                    <a:pt x="146757" y="328668"/>
                    <a:pt x="148316" y="329900"/>
                    <a:pt x="150383" y="330720"/>
                  </a:cubicBezTo>
                  <a:cubicBezTo>
                    <a:pt x="154527" y="332348"/>
                    <a:pt x="160682" y="332403"/>
                    <a:pt x="160039" y="337436"/>
                  </a:cubicBezTo>
                  <a:lnTo>
                    <a:pt x="160559" y="336109"/>
                  </a:lnTo>
                  <a:cubicBezTo>
                    <a:pt x="158712" y="345000"/>
                    <a:pt x="160982" y="353222"/>
                    <a:pt x="165059" y="348597"/>
                  </a:cubicBezTo>
                  <a:cubicBezTo>
                    <a:pt x="165059" y="348597"/>
                    <a:pt x="159999" y="354343"/>
                    <a:pt x="154936" y="360087"/>
                  </a:cubicBezTo>
                  <a:cubicBezTo>
                    <a:pt x="152366" y="363016"/>
                    <a:pt x="149808" y="365929"/>
                    <a:pt x="147880" y="368118"/>
                  </a:cubicBezTo>
                  <a:cubicBezTo>
                    <a:pt x="145840" y="370279"/>
                    <a:pt x="144897" y="371906"/>
                    <a:pt x="144897" y="371906"/>
                  </a:cubicBezTo>
                  <a:lnTo>
                    <a:pt x="145226" y="371892"/>
                  </a:lnTo>
                  <a:cubicBezTo>
                    <a:pt x="138002" y="375135"/>
                    <a:pt x="129919" y="387048"/>
                    <a:pt x="121097" y="397486"/>
                  </a:cubicBezTo>
                  <a:cubicBezTo>
                    <a:pt x="111768" y="407730"/>
                    <a:pt x="104436" y="417524"/>
                    <a:pt x="94272" y="414433"/>
                  </a:cubicBezTo>
                  <a:cubicBezTo>
                    <a:pt x="93985" y="418790"/>
                    <a:pt x="94338" y="422811"/>
                    <a:pt x="95244" y="425386"/>
                  </a:cubicBezTo>
                  <a:lnTo>
                    <a:pt x="99475" y="427626"/>
                  </a:lnTo>
                  <a:lnTo>
                    <a:pt x="99990" y="426264"/>
                  </a:lnTo>
                  <a:cubicBezTo>
                    <a:pt x="99923" y="426784"/>
                    <a:pt x="99717" y="427112"/>
                    <a:pt x="99676" y="427619"/>
                  </a:cubicBezTo>
                  <a:lnTo>
                    <a:pt x="99529" y="427655"/>
                  </a:lnTo>
                  <a:lnTo>
                    <a:pt x="99539" y="427660"/>
                  </a:lnTo>
                  <a:cubicBezTo>
                    <a:pt x="96010" y="438849"/>
                    <a:pt x="100236" y="438412"/>
                    <a:pt x="103807" y="439643"/>
                  </a:cubicBezTo>
                  <a:cubicBezTo>
                    <a:pt x="105584" y="440257"/>
                    <a:pt x="107199" y="441284"/>
                    <a:pt x="107609" y="444334"/>
                  </a:cubicBezTo>
                  <a:cubicBezTo>
                    <a:pt x="107965" y="447370"/>
                    <a:pt x="107062" y="452391"/>
                    <a:pt x="105174" y="461378"/>
                  </a:cubicBezTo>
                  <a:cubicBezTo>
                    <a:pt x="109004" y="461953"/>
                    <a:pt x="108785" y="457794"/>
                    <a:pt x="111083" y="452555"/>
                  </a:cubicBezTo>
                  <a:cubicBezTo>
                    <a:pt x="110085" y="462062"/>
                    <a:pt x="108142" y="465619"/>
                    <a:pt x="105762" y="466835"/>
                  </a:cubicBezTo>
                  <a:cubicBezTo>
                    <a:pt x="107965" y="467206"/>
                    <a:pt x="110345" y="468368"/>
                    <a:pt x="113177" y="470940"/>
                  </a:cubicBezTo>
                  <a:cubicBezTo>
                    <a:pt x="105544" y="469845"/>
                    <a:pt x="104886" y="485151"/>
                    <a:pt x="105243" y="493358"/>
                  </a:cubicBezTo>
                  <a:lnTo>
                    <a:pt x="120125" y="482553"/>
                  </a:lnTo>
                  <a:cubicBezTo>
                    <a:pt x="113121" y="489788"/>
                    <a:pt x="109620" y="495041"/>
                    <a:pt x="111001" y="510088"/>
                  </a:cubicBezTo>
                  <a:lnTo>
                    <a:pt x="119852" y="501238"/>
                  </a:lnTo>
                  <a:cubicBezTo>
                    <a:pt x="115844" y="524916"/>
                    <a:pt x="102096" y="501648"/>
                    <a:pt x="107800" y="531576"/>
                  </a:cubicBezTo>
                  <a:lnTo>
                    <a:pt x="101222" y="503986"/>
                  </a:lnTo>
                  <a:cubicBezTo>
                    <a:pt x="96830" y="535626"/>
                    <a:pt x="80990" y="524381"/>
                    <a:pt x="72634" y="538949"/>
                  </a:cubicBezTo>
                  <a:cubicBezTo>
                    <a:pt x="65794" y="556581"/>
                    <a:pt x="70403" y="576552"/>
                    <a:pt x="72058" y="595032"/>
                  </a:cubicBezTo>
                  <a:cubicBezTo>
                    <a:pt x="75766" y="613484"/>
                    <a:pt x="77816" y="630582"/>
                    <a:pt x="67121" y="646914"/>
                  </a:cubicBezTo>
                  <a:cubicBezTo>
                    <a:pt x="76504" y="649266"/>
                    <a:pt x="78433" y="644369"/>
                    <a:pt x="87816" y="652564"/>
                  </a:cubicBezTo>
                  <a:cubicBezTo>
                    <a:pt x="86449" y="641648"/>
                    <a:pt x="87598" y="632935"/>
                    <a:pt x="89075" y="625712"/>
                  </a:cubicBezTo>
                  <a:cubicBezTo>
                    <a:pt x="90744" y="618463"/>
                    <a:pt x="93712" y="612526"/>
                    <a:pt x="99046" y="606727"/>
                  </a:cubicBezTo>
                  <a:cubicBezTo>
                    <a:pt x="100565" y="596250"/>
                    <a:pt x="99429" y="590709"/>
                    <a:pt x="97405" y="587276"/>
                  </a:cubicBezTo>
                  <a:cubicBezTo>
                    <a:pt x="95161" y="583884"/>
                    <a:pt x="91346" y="582748"/>
                    <a:pt x="87734" y="581435"/>
                  </a:cubicBezTo>
                  <a:cubicBezTo>
                    <a:pt x="80512" y="578932"/>
                    <a:pt x="74110" y="575157"/>
                    <a:pt x="82797" y="551657"/>
                  </a:cubicBezTo>
                  <a:cubicBezTo>
                    <a:pt x="93753" y="554051"/>
                    <a:pt x="94614" y="567784"/>
                    <a:pt x="89964" y="581039"/>
                  </a:cubicBezTo>
                  <a:cubicBezTo>
                    <a:pt x="99266" y="581408"/>
                    <a:pt x="104559" y="565623"/>
                    <a:pt x="108622" y="556061"/>
                  </a:cubicBezTo>
                  <a:cubicBezTo>
                    <a:pt x="107075" y="568687"/>
                    <a:pt x="108525" y="584171"/>
                    <a:pt x="112643" y="597822"/>
                  </a:cubicBezTo>
                  <a:lnTo>
                    <a:pt x="121836" y="631322"/>
                  </a:lnTo>
                  <a:lnTo>
                    <a:pt x="122326" y="630090"/>
                  </a:lnTo>
                  <a:lnTo>
                    <a:pt x="121971" y="632893"/>
                  </a:lnTo>
                  <a:lnTo>
                    <a:pt x="121821" y="631654"/>
                  </a:lnTo>
                  <a:lnTo>
                    <a:pt x="118578" y="650103"/>
                  </a:lnTo>
                  <a:cubicBezTo>
                    <a:pt x="118443" y="657347"/>
                    <a:pt x="119373" y="664559"/>
                    <a:pt x="121684" y="668594"/>
                  </a:cubicBezTo>
                  <a:lnTo>
                    <a:pt x="121665" y="668629"/>
                  </a:lnTo>
                  <a:lnTo>
                    <a:pt x="118034" y="675145"/>
                  </a:lnTo>
                  <a:cubicBezTo>
                    <a:pt x="117204" y="678905"/>
                    <a:pt x="116678" y="683772"/>
                    <a:pt x="116200" y="688333"/>
                  </a:cubicBezTo>
                  <a:cubicBezTo>
                    <a:pt x="115269" y="697388"/>
                    <a:pt x="113066" y="705787"/>
                    <a:pt x="103916" y="702052"/>
                  </a:cubicBezTo>
                  <a:cubicBezTo>
                    <a:pt x="107186" y="716278"/>
                    <a:pt x="113504" y="718795"/>
                    <a:pt x="118169" y="721600"/>
                  </a:cubicBezTo>
                  <a:cubicBezTo>
                    <a:pt x="122957" y="724445"/>
                    <a:pt x="125418" y="727713"/>
                    <a:pt x="124036" y="743486"/>
                  </a:cubicBezTo>
                  <a:cubicBezTo>
                    <a:pt x="130795" y="729205"/>
                    <a:pt x="139740" y="756070"/>
                    <a:pt x="144446" y="741132"/>
                  </a:cubicBezTo>
                  <a:cubicBezTo>
                    <a:pt x="137784" y="739163"/>
                    <a:pt x="134050" y="729943"/>
                    <a:pt x="134543" y="718672"/>
                  </a:cubicBezTo>
                  <a:cubicBezTo>
                    <a:pt x="134706" y="707496"/>
                    <a:pt x="136964" y="695337"/>
                    <a:pt x="138249" y="687799"/>
                  </a:cubicBezTo>
                  <a:cubicBezTo>
                    <a:pt x="138249" y="687799"/>
                    <a:pt x="143077" y="696266"/>
                    <a:pt x="147920" y="704733"/>
                  </a:cubicBezTo>
                  <a:cubicBezTo>
                    <a:pt x="150299" y="708919"/>
                    <a:pt x="152680" y="713105"/>
                    <a:pt x="154458" y="716238"/>
                  </a:cubicBezTo>
                  <a:cubicBezTo>
                    <a:pt x="156345" y="719315"/>
                    <a:pt x="157878" y="721229"/>
                    <a:pt x="157878" y="721229"/>
                  </a:cubicBezTo>
                  <a:cubicBezTo>
                    <a:pt x="150875" y="714116"/>
                    <a:pt x="149794" y="729273"/>
                    <a:pt x="150834" y="734881"/>
                  </a:cubicBezTo>
                  <a:lnTo>
                    <a:pt x="162200" y="735209"/>
                  </a:lnTo>
                  <a:cubicBezTo>
                    <a:pt x="157263" y="739163"/>
                    <a:pt x="157659" y="744553"/>
                    <a:pt x="160724" y="750831"/>
                  </a:cubicBezTo>
                  <a:cubicBezTo>
                    <a:pt x="162296" y="753936"/>
                    <a:pt x="164334" y="757369"/>
                    <a:pt x="167057" y="760734"/>
                  </a:cubicBezTo>
                  <a:cubicBezTo>
                    <a:pt x="170024" y="763921"/>
                    <a:pt x="173225" y="767354"/>
                    <a:pt x="176495" y="770856"/>
                  </a:cubicBezTo>
                  <a:cubicBezTo>
                    <a:pt x="183033" y="777790"/>
                    <a:pt x="189557" y="785012"/>
                    <a:pt x="193593" y="792550"/>
                  </a:cubicBezTo>
                  <a:cubicBezTo>
                    <a:pt x="198217" y="799703"/>
                    <a:pt x="200582" y="807090"/>
                    <a:pt x="197779" y="815311"/>
                  </a:cubicBezTo>
                  <a:cubicBezTo>
                    <a:pt x="191706" y="804860"/>
                    <a:pt x="177958" y="801045"/>
                    <a:pt x="186234" y="788651"/>
                  </a:cubicBezTo>
                  <a:cubicBezTo>
                    <a:pt x="168438" y="773058"/>
                    <a:pt x="173075" y="802672"/>
                    <a:pt x="160259" y="798104"/>
                  </a:cubicBezTo>
                  <a:cubicBezTo>
                    <a:pt x="161640" y="802726"/>
                    <a:pt x="163527" y="807418"/>
                    <a:pt x="165770" y="812166"/>
                  </a:cubicBezTo>
                  <a:cubicBezTo>
                    <a:pt x="168397" y="816652"/>
                    <a:pt x="171489" y="821125"/>
                    <a:pt x="174771" y="825666"/>
                  </a:cubicBezTo>
                  <a:cubicBezTo>
                    <a:pt x="181515" y="834584"/>
                    <a:pt x="188477" y="844214"/>
                    <a:pt x="196534" y="853009"/>
                  </a:cubicBezTo>
                  <a:cubicBezTo>
                    <a:pt x="204768" y="861681"/>
                    <a:pt x="212812" y="870559"/>
                    <a:pt x="219719" y="879997"/>
                  </a:cubicBezTo>
                  <a:cubicBezTo>
                    <a:pt x="226696" y="889395"/>
                    <a:pt x="233808" y="898080"/>
                    <a:pt x="238226" y="908572"/>
                  </a:cubicBezTo>
                  <a:cubicBezTo>
                    <a:pt x="237908" y="900508"/>
                    <a:pt x="229750" y="891898"/>
                    <a:pt x="228166" y="884589"/>
                  </a:cubicBezTo>
                  <a:lnTo>
                    <a:pt x="228365" y="883400"/>
                  </a:lnTo>
                  <a:lnTo>
                    <a:pt x="237829" y="897902"/>
                  </a:lnTo>
                  <a:lnTo>
                    <a:pt x="239827" y="897602"/>
                  </a:lnTo>
                  <a:lnTo>
                    <a:pt x="230279" y="882869"/>
                  </a:lnTo>
                  <a:lnTo>
                    <a:pt x="228433" y="882998"/>
                  </a:lnTo>
                  <a:lnTo>
                    <a:pt x="229308" y="877781"/>
                  </a:lnTo>
                  <a:cubicBezTo>
                    <a:pt x="242207" y="885565"/>
                    <a:pt x="250879" y="899708"/>
                    <a:pt x="259948" y="915657"/>
                  </a:cubicBezTo>
                  <a:cubicBezTo>
                    <a:pt x="264830" y="923358"/>
                    <a:pt x="269864" y="931305"/>
                    <a:pt x="274884" y="939212"/>
                  </a:cubicBezTo>
                  <a:cubicBezTo>
                    <a:pt x="280110" y="947132"/>
                    <a:pt x="285280" y="955530"/>
                    <a:pt x="291942" y="961754"/>
                  </a:cubicBezTo>
                  <a:lnTo>
                    <a:pt x="293665" y="947501"/>
                  </a:lnTo>
                  <a:cubicBezTo>
                    <a:pt x="312719" y="972368"/>
                    <a:pt x="306059" y="949457"/>
                    <a:pt x="330844" y="969659"/>
                  </a:cubicBezTo>
                  <a:cubicBezTo>
                    <a:pt x="328997" y="970344"/>
                    <a:pt x="322978" y="972259"/>
                    <a:pt x="329393" y="975925"/>
                  </a:cubicBezTo>
                  <a:cubicBezTo>
                    <a:pt x="353346" y="986362"/>
                    <a:pt x="336808" y="967443"/>
                    <a:pt x="353537" y="971904"/>
                  </a:cubicBezTo>
                  <a:cubicBezTo>
                    <a:pt x="374301" y="1003720"/>
                    <a:pt x="372125" y="967362"/>
                    <a:pt x="405296" y="990629"/>
                  </a:cubicBezTo>
                  <a:lnTo>
                    <a:pt x="404079" y="985254"/>
                  </a:lnTo>
                  <a:cubicBezTo>
                    <a:pt x="410699" y="989645"/>
                    <a:pt x="418236" y="993597"/>
                    <a:pt x="426799" y="995117"/>
                  </a:cubicBezTo>
                  <a:cubicBezTo>
                    <a:pt x="435348" y="996702"/>
                    <a:pt x="444444" y="997400"/>
                    <a:pt x="453568" y="997783"/>
                  </a:cubicBezTo>
                  <a:lnTo>
                    <a:pt x="467233" y="998180"/>
                  </a:lnTo>
                  <a:cubicBezTo>
                    <a:pt x="471789" y="998139"/>
                    <a:pt x="476411" y="997536"/>
                    <a:pt x="480898" y="997305"/>
                  </a:cubicBezTo>
                  <a:cubicBezTo>
                    <a:pt x="489884" y="996702"/>
                    <a:pt x="498530" y="996375"/>
                    <a:pt x="506600" y="996976"/>
                  </a:cubicBezTo>
                  <a:cubicBezTo>
                    <a:pt x="503700" y="999670"/>
                    <a:pt x="479912" y="993119"/>
                    <a:pt x="480707" y="1005758"/>
                  </a:cubicBezTo>
                  <a:cubicBezTo>
                    <a:pt x="480707" y="1005758"/>
                    <a:pt x="490979" y="1008206"/>
                    <a:pt x="501251" y="1010668"/>
                  </a:cubicBezTo>
                  <a:cubicBezTo>
                    <a:pt x="506408" y="1011831"/>
                    <a:pt x="511552" y="1013322"/>
                    <a:pt x="515477" y="1013910"/>
                  </a:cubicBezTo>
                  <a:cubicBezTo>
                    <a:pt x="519403" y="1014430"/>
                    <a:pt x="522030" y="1014772"/>
                    <a:pt x="522030" y="1014772"/>
                  </a:cubicBezTo>
                  <a:cubicBezTo>
                    <a:pt x="524956" y="1011776"/>
                    <a:pt x="542985" y="1011749"/>
                    <a:pt x="532178" y="1004335"/>
                  </a:cubicBezTo>
                  <a:cubicBezTo>
                    <a:pt x="526694" y="1002544"/>
                    <a:pt x="521059" y="1004636"/>
                    <a:pt x="516954" y="1005280"/>
                  </a:cubicBezTo>
                  <a:lnTo>
                    <a:pt x="522891" y="999316"/>
                  </a:lnTo>
                  <a:cubicBezTo>
                    <a:pt x="560877" y="1007823"/>
                    <a:pt x="519526" y="1017768"/>
                    <a:pt x="518281" y="1029312"/>
                  </a:cubicBezTo>
                  <a:cubicBezTo>
                    <a:pt x="540031" y="1026358"/>
                    <a:pt x="547116" y="1038285"/>
                    <a:pt x="561971" y="1038915"/>
                  </a:cubicBezTo>
                  <a:cubicBezTo>
                    <a:pt x="568633" y="1027589"/>
                    <a:pt x="534367" y="1024552"/>
                    <a:pt x="552806" y="1012967"/>
                  </a:cubicBezTo>
                  <a:cubicBezTo>
                    <a:pt x="559085" y="1010655"/>
                    <a:pt x="572147" y="1010437"/>
                    <a:pt x="585798" y="1012596"/>
                  </a:cubicBezTo>
                  <a:cubicBezTo>
                    <a:pt x="599437" y="1014841"/>
                    <a:pt x="613799" y="1019409"/>
                    <a:pt x="621719" y="1023457"/>
                  </a:cubicBezTo>
                  <a:cubicBezTo>
                    <a:pt x="626027" y="1015908"/>
                    <a:pt x="633045" y="1011038"/>
                    <a:pt x="641156" y="1007686"/>
                  </a:cubicBezTo>
                  <a:cubicBezTo>
                    <a:pt x="649281" y="1004431"/>
                    <a:pt x="658541" y="1002584"/>
                    <a:pt x="666981" y="999725"/>
                  </a:cubicBezTo>
                  <a:cubicBezTo>
                    <a:pt x="683997" y="994760"/>
                    <a:pt x="698935" y="991231"/>
                    <a:pt x="696172" y="981164"/>
                  </a:cubicBezTo>
                  <a:cubicBezTo>
                    <a:pt x="695419" y="983189"/>
                    <a:pt x="704406" y="988208"/>
                    <a:pt x="712367" y="981807"/>
                  </a:cubicBezTo>
                  <a:lnTo>
                    <a:pt x="705419" y="978661"/>
                  </a:lnTo>
                  <a:cubicBezTo>
                    <a:pt x="717113" y="969277"/>
                    <a:pt x="725116" y="971452"/>
                    <a:pt x="732474" y="974474"/>
                  </a:cubicBezTo>
                  <a:cubicBezTo>
                    <a:pt x="739778" y="977539"/>
                    <a:pt x="746371" y="981698"/>
                    <a:pt x="753471" y="975350"/>
                  </a:cubicBezTo>
                  <a:cubicBezTo>
                    <a:pt x="751666" y="971917"/>
                    <a:pt x="746044" y="972971"/>
                    <a:pt x="741680" y="969975"/>
                  </a:cubicBezTo>
                  <a:cubicBezTo>
                    <a:pt x="757794" y="959127"/>
                    <a:pt x="774276" y="959182"/>
                    <a:pt x="790281" y="956501"/>
                  </a:cubicBezTo>
                  <a:cubicBezTo>
                    <a:pt x="798104" y="954928"/>
                    <a:pt x="805955" y="953081"/>
                    <a:pt x="813534" y="949675"/>
                  </a:cubicBezTo>
                  <a:cubicBezTo>
                    <a:pt x="821043" y="946174"/>
                    <a:pt x="828675" y="941673"/>
                    <a:pt x="834461" y="932864"/>
                  </a:cubicBezTo>
                  <a:cubicBezTo>
                    <a:pt x="831958" y="931866"/>
                    <a:pt x="829537" y="930799"/>
                    <a:pt x="826679" y="933946"/>
                  </a:cubicBezTo>
                  <a:cubicBezTo>
                    <a:pt x="824162" y="932961"/>
                    <a:pt x="829564" y="928816"/>
                    <a:pt x="843052" y="925370"/>
                  </a:cubicBezTo>
                  <a:lnTo>
                    <a:pt x="836350" y="940183"/>
                  </a:lnTo>
                  <a:cubicBezTo>
                    <a:pt x="851752" y="943985"/>
                    <a:pt x="861984" y="933124"/>
                    <a:pt x="871298" y="920007"/>
                  </a:cubicBezTo>
                  <a:cubicBezTo>
                    <a:pt x="879725" y="905576"/>
                    <a:pt x="887522" y="889489"/>
                    <a:pt x="901556" y="880448"/>
                  </a:cubicBezTo>
                  <a:cubicBezTo>
                    <a:pt x="896399" y="879751"/>
                    <a:pt x="878069" y="894975"/>
                    <a:pt x="883130" y="882089"/>
                  </a:cubicBezTo>
                  <a:cubicBezTo>
                    <a:pt x="890901" y="875251"/>
                    <a:pt x="898615" y="876331"/>
                    <a:pt x="905714" y="875798"/>
                  </a:cubicBezTo>
                  <a:cubicBezTo>
                    <a:pt x="912827" y="875374"/>
                    <a:pt x="919420" y="873199"/>
                    <a:pt x="923264" y="859616"/>
                  </a:cubicBezTo>
                  <a:cubicBezTo>
                    <a:pt x="913278" y="866155"/>
                    <a:pt x="906494" y="855363"/>
                    <a:pt x="897603" y="861476"/>
                  </a:cubicBezTo>
                  <a:cubicBezTo>
                    <a:pt x="906986" y="848413"/>
                    <a:pt x="909120" y="835966"/>
                    <a:pt x="920021" y="837402"/>
                  </a:cubicBezTo>
                  <a:cubicBezTo>
                    <a:pt x="921964" y="833353"/>
                    <a:pt x="920241" y="829647"/>
                    <a:pt x="918107" y="827662"/>
                  </a:cubicBezTo>
                  <a:cubicBezTo>
                    <a:pt x="929884" y="823956"/>
                    <a:pt x="935834" y="807856"/>
                    <a:pt x="940060" y="798062"/>
                  </a:cubicBezTo>
                  <a:lnTo>
                    <a:pt x="934754" y="797762"/>
                  </a:lnTo>
                  <a:cubicBezTo>
                    <a:pt x="950142" y="796380"/>
                    <a:pt x="954738" y="789158"/>
                    <a:pt x="957200" y="780199"/>
                  </a:cubicBezTo>
                  <a:cubicBezTo>
                    <a:pt x="959663" y="771143"/>
                    <a:pt x="960210" y="760460"/>
                    <a:pt x="965927" y="748997"/>
                  </a:cubicBezTo>
                  <a:lnTo>
                    <a:pt x="957967" y="749599"/>
                  </a:lnTo>
                  <a:cubicBezTo>
                    <a:pt x="961591" y="745496"/>
                    <a:pt x="967076" y="740654"/>
                    <a:pt x="971549" y="734142"/>
                  </a:cubicBezTo>
                  <a:cubicBezTo>
                    <a:pt x="976104" y="727700"/>
                    <a:pt x="979620" y="719561"/>
                    <a:pt x="977637" y="708961"/>
                  </a:cubicBezTo>
                  <a:lnTo>
                    <a:pt x="966610" y="714664"/>
                  </a:lnTo>
                  <a:cubicBezTo>
                    <a:pt x="971878" y="708961"/>
                    <a:pt x="973765" y="698400"/>
                    <a:pt x="976350" y="688620"/>
                  </a:cubicBezTo>
                  <a:cubicBezTo>
                    <a:pt x="977609" y="683696"/>
                    <a:pt x="979236" y="679017"/>
                    <a:pt x="981247" y="674955"/>
                  </a:cubicBezTo>
                  <a:cubicBezTo>
                    <a:pt x="982984" y="670810"/>
                    <a:pt x="985500" y="667418"/>
                    <a:pt x="989399" y="665312"/>
                  </a:cubicBezTo>
                  <a:cubicBezTo>
                    <a:pt x="988360" y="659773"/>
                    <a:pt x="971331" y="673971"/>
                    <a:pt x="976050" y="651442"/>
                  </a:cubicBezTo>
                  <a:cubicBezTo>
                    <a:pt x="982478" y="647721"/>
                    <a:pt x="992710" y="631089"/>
                    <a:pt x="985297" y="623319"/>
                  </a:cubicBezTo>
                  <a:cubicBezTo>
                    <a:pt x="981480" y="622703"/>
                    <a:pt x="976542" y="624481"/>
                    <a:pt x="979538" y="631361"/>
                  </a:cubicBezTo>
                  <a:cubicBezTo>
                    <a:pt x="979333" y="635233"/>
                    <a:pt x="980672" y="633003"/>
                    <a:pt x="983312" y="632101"/>
                  </a:cubicBezTo>
                  <a:lnTo>
                    <a:pt x="975365" y="638365"/>
                  </a:lnTo>
                  <a:cubicBezTo>
                    <a:pt x="974736" y="629269"/>
                    <a:pt x="976268" y="626068"/>
                    <a:pt x="978648" y="622758"/>
                  </a:cubicBezTo>
                  <a:cubicBezTo>
                    <a:pt x="980960" y="619475"/>
                    <a:pt x="983572" y="615974"/>
                    <a:pt x="982997" y="606385"/>
                  </a:cubicBezTo>
                  <a:cubicBezTo>
                    <a:pt x="978935" y="602035"/>
                    <a:pt x="974436" y="611528"/>
                    <a:pt x="969497" y="613388"/>
                  </a:cubicBezTo>
                  <a:cubicBezTo>
                    <a:pt x="969497" y="613388"/>
                    <a:pt x="971056" y="609298"/>
                    <a:pt x="973396" y="603157"/>
                  </a:cubicBezTo>
                  <a:cubicBezTo>
                    <a:pt x="975612" y="596973"/>
                    <a:pt x="979442" y="588739"/>
                    <a:pt x="981234" y="580135"/>
                  </a:cubicBezTo>
                  <a:cubicBezTo>
                    <a:pt x="985857" y="562750"/>
                    <a:pt x="990466" y="545351"/>
                    <a:pt x="990466" y="545351"/>
                  </a:cubicBezTo>
                  <a:cubicBezTo>
                    <a:pt x="996718" y="543888"/>
                    <a:pt x="999399" y="552956"/>
                    <a:pt x="1007442" y="546391"/>
                  </a:cubicBezTo>
                  <a:lnTo>
                    <a:pt x="1008659" y="571545"/>
                  </a:lnTo>
                  <a:cubicBezTo>
                    <a:pt x="1018234" y="584171"/>
                    <a:pt x="1020792" y="558386"/>
                    <a:pt x="1024431" y="547265"/>
                  </a:cubicBezTo>
                  <a:lnTo>
                    <a:pt x="1024444" y="565226"/>
                  </a:lnTo>
                  <a:cubicBezTo>
                    <a:pt x="1025456" y="566170"/>
                    <a:pt x="1026811" y="565801"/>
                    <a:pt x="1027427" y="564132"/>
                  </a:cubicBezTo>
                  <a:lnTo>
                    <a:pt x="1026236" y="577701"/>
                  </a:lnTo>
                  <a:cubicBezTo>
                    <a:pt x="1033936" y="559849"/>
                    <a:pt x="1038204" y="569151"/>
                    <a:pt x="1042062" y="578741"/>
                  </a:cubicBezTo>
                  <a:cubicBezTo>
                    <a:pt x="1045933" y="588192"/>
                    <a:pt x="1049380" y="597835"/>
                    <a:pt x="1055658" y="577454"/>
                  </a:cubicBezTo>
                  <a:cubicBezTo>
                    <a:pt x="1054578" y="587864"/>
                    <a:pt x="1047013" y="599040"/>
                    <a:pt x="1040393" y="604155"/>
                  </a:cubicBezTo>
                  <a:cubicBezTo>
                    <a:pt x="1034649" y="622280"/>
                    <a:pt x="1042200" y="618777"/>
                    <a:pt x="1044962" y="626615"/>
                  </a:cubicBezTo>
                  <a:lnTo>
                    <a:pt x="1058243" y="599751"/>
                  </a:lnTo>
                  <a:cubicBezTo>
                    <a:pt x="1047944" y="643755"/>
                    <a:pt x="1069679" y="596277"/>
                    <a:pt x="1071827" y="630131"/>
                  </a:cubicBezTo>
                  <a:cubicBezTo>
                    <a:pt x="1065876" y="648803"/>
                    <a:pt x="1067230" y="664410"/>
                    <a:pt x="1070773" y="678990"/>
                  </a:cubicBezTo>
                  <a:cubicBezTo>
                    <a:pt x="1074152" y="693421"/>
                    <a:pt x="1079527" y="706662"/>
                    <a:pt x="1075930" y="716592"/>
                  </a:cubicBezTo>
                  <a:cubicBezTo>
                    <a:pt x="1059748" y="755098"/>
                    <a:pt x="1070253" y="698018"/>
                    <a:pt x="1055768" y="720149"/>
                  </a:cubicBezTo>
                  <a:cubicBezTo>
                    <a:pt x="1046904" y="740408"/>
                    <a:pt x="1058641" y="732870"/>
                    <a:pt x="1055973" y="747083"/>
                  </a:cubicBezTo>
                  <a:cubicBezTo>
                    <a:pt x="1055973" y="747083"/>
                    <a:pt x="1051910" y="748081"/>
                    <a:pt x="1047848" y="749093"/>
                  </a:cubicBezTo>
                  <a:cubicBezTo>
                    <a:pt x="1043827" y="750079"/>
                    <a:pt x="1039477" y="750858"/>
                    <a:pt x="1039477" y="750858"/>
                  </a:cubicBezTo>
                  <a:cubicBezTo>
                    <a:pt x="1026756" y="772457"/>
                    <a:pt x="1051036" y="757259"/>
                    <a:pt x="1040011" y="767929"/>
                  </a:cubicBezTo>
                  <a:cubicBezTo>
                    <a:pt x="1039026" y="789938"/>
                    <a:pt x="1047629" y="764510"/>
                    <a:pt x="1059735" y="764153"/>
                  </a:cubicBezTo>
                  <a:cubicBezTo>
                    <a:pt x="1054770" y="767464"/>
                    <a:pt x="1040338" y="785396"/>
                    <a:pt x="1040995" y="796544"/>
                  </a:cubicBezTo>
                  <a:cubicBezTo>
                    <a:pt x="1044538" y="798145"/>
                    <a:pt x="1057122" y="773455"/>
                    <a:pt x="1050858" y="790238"/>
                  </a:cubicBezTo>
                  <a:cubicBezTo>
                    <a:pt x="1042554" y="804395"/>
                    <a:pt x="1035087" y="815298"/>
                    <a:pt x="1029410" y="825419"/>
                  </a:cubicBezTo>
                  <a:cubicBezTo>
                    <a:pt x="1023691" y="835487"/>
                    <a:pt x="1019738" y="844774"/>
                    <a:pt x="1015457" y="853679"/>
                  </a:cubicBezTo>
                  <a:cubicBezTo>
                    <a:pt x="1010780" y="862310"/>
                    <a:pt x="1006292" y="870928"/>
                    <a:pt x="1000630" y="880284"/>
                  </a:cubicBezTo>
                  <a:cubicBezTo>
                    <a:pt x="995049" y="889709"/>
                    <a:pt x="988320" y="899899"/>
                    <a:pt x="977677" y="910309"/>
                  </a:cubicBezTo>
                  <a:lnTo>
                    <a:pt x="986376" y="910979"/>
                  </a:lnTo>
                  <a:cubicBezTo>
                    <a:pt x="980672" y="915056"/>
                    <a:pt x="974996" y="916792"/>
                    <a:pt x="972369" y="923181"/>
                  </a:cubicBezTo>
                  <a:lnTo>
                    <a:pt x="978184" y="923632"/>
                  </a:lnTo>
                  <a:cubicBezTo>
                    <a:pt x="972752" y="930621"/>
                    <a:pt x="924193" y="967267"/>
                    <a:pt x="893184" y="991314"/>
                  </a:cubicBezTo>
                  <a:lnTo>
                    <a:pt x="914537" y="985746"/>
                  </a:lnTo>
                  <a:lnTo>
                    <a:pt x="880300" y="999123"/>
                  </a:lnTo>
                  <a:lnTo>
                    <a:pt x="890599" y="1006879"/>
                  </a:lnTo>
                  <a:cubicBezTo>
                    <a:pt x="886331" y="1006209"/>
                    <a:pt x="881352" y="1007659"/>
                    <a:pt x="875841" y="1010449"/>
                  </a:cubicBezTo>
                  <a:cubicBezTo>
                    <a:pt x="870040" y="1012843"/>
                    <a:pt x="863598" y="1016441"/>
                    <a:pt x="856745" y="1020640"/>
                  </a:cubicBezTo>
                  <a:cubicBezTo>
                    <a:pt x="843039" y="1028983"/>
                    <a:pt x="827705" y="1040064"/>
                    <a:pt x="811537" y="1045152"/>
                  </a:cubicBezTo>
                  <a:lnTo>
                    <a:pt x="815202" y="1051963"/>
                  </a:lnTo>
                  <a:lnTo>
                    <a:pt x="794890" y="1056738"/>
                  </a:lnTo>
                  <a:lnTo>
                    <a:pt x="803385" y="1058640"/>
                  </a:lnTo>
                  <a:cubicBezTo>
                    <a:pt x="784849" y="1067736"/>
                    <a:pt x="757601" y="1063208"/>
                    <a:pt x="738219" y="1077064"/>
                  </a:cubicBezTo>
                  <a:cubicBezTo>
                    <a:pt x="751365" y="1069732"/>
                    <a:pt x="758983" y="1080073"/>
                    <a:pt x="759750" y="1085641"/>
                  </a:cubicBezTo>
                  <a:cubicBezTo>
                    <a:pt x="759750" y="1085641"/>
                    <a:pt x="744006" y="1088089"/>
                    <a:pt x="728372" y="1089540"/>
                  </a:cubicBezTo>
                  <a:cubicBezTo>
                    <a:pt x="712654" y="1090141"/>
                    <a:pt x="696924" y="1090729"/>
                    <a:pt x="696924" y="1090729"/>
                  </a:cubicBezTo>
                  <a:cubicBezTo>
                    <a:pt x="696910" y="1096365"/>
                    <a:pt x="670893" y="1104694"/>
                    <a:pt x="690617" y="1105967"/>
                  </a:cubicBezTo>
                  <a:cubicBezTo>
                    <a:pt x="690617" y="1105967"/>
                    <a:pt x="684257" y="1105214"/>
                    <a:pt x="677884" y="1104462"/>
                  </a:cubicBezTo>
                  <a:cubicBezTo>
                    <a:pt x="671523" y="1103204"/>
                    <a:pt x="665149" y="1101931"/>
                    <a:pt x="665149" y="1101931"/>
                  </a:cubicBezTo>
                  <a:lnTo>
                    <a:pt x="668117" y="1107732"/>
                  </a:lnTo>
                  <a:cubicBezTo>
                    <a:pt x="644713" y="1114065"/>
                    <a:pt x="621295" y="1118100"/>
                    <a:pt x="598233" y="1116184"/>
                  </a:cubicBezTo>
                  <a:cubicBezTo>
                    <a:pt x="586729" y="1115692"/>
                    <a:pt x="575362" y="1114763"/>
                    <a:pt x="564160" y="1113654"/>
                  </a:cubicBezTo>
                  <a:cubicBezTo>
                    <a:pt x="552957" y="1111903"/>
                    <a:pt x="541890" y="1109386"/>
                    <a:pt x="530935" y="1107294"/>
                  </a:cubicBezTo>
                  <a:cubicBezTo>
                    <a:pt x="519992" y="1104832"/>
                    <a:pt x="509062" y="1103627"/>
                    <a:pt x="498283" y="1100659"/>
                  </a:cubicBezTo>
                  <a:cubicBezTo>
                    <a:pt x="487491" y="1097923"/>
                    <a:pt x="476684" y="1095531"/>
                    <a:pt x="465687" y="1093697"/>
                  </a:cubicBezTo>
                  <a:cubicBezTo>
                    <a:pt x="460188" y="1092739"/>
                    <a:pt x="454622" y="1092083"/>
                    <a:pt x="449040" y="1091317"/>
                  </a:cubicBezTo>
                  <a:cubicBezTo>
                    <a:pt x="443528" y="1090223"/>
                    <a:pt x="437933" y="1089280"/>
                    <a:pt x="432229" y="1088540"/>
                  </a:cubicBezTo>
                  <a:cubicBezTo>
                    <a:pt x="420835" y="1087049"/>
                    <a:pt x="409031" y="1086324"/>
                    <a:pt x="396514" y="1086517"/>
                  </a:cubicBezTo>
                  <a:lnTo>
                    <a:pt x="397513" y="1089156"/>
                  </a:lnTo>
                  <a:cubicBezTo>
                    <a:pt x="397513" y="1089156"/>
                    <a:pt x="394298" y="1087624"/>
                    <a:pt x="389799" y="1084423"/>
                  </a:cubicBezTo>
                  <a:cubicBezTo>
                    <a:pt x="385298" y="1081373"/>
                    <a:pt x="379307" y="1077297"/>
                    <a:pt x="373316" y="1073220"/>
                  </a:cubicBezTo>
                  <a:cubicBezTo>
                    <a:pt x="361635" y="1065109"/>
                    <a:pt x="349952" y="1056998"/>
                    <a:pt x="349952" y="1056998"/>
                  </a:cubicBezTo>
                  <a:cubicBezTo>
                    <a:pt x="340076" y="1054768"/>
                    <a:pt x="333347" y="1063126"/>
                    <a:pt x="316385" y="1059529"/>
                  </a:cubicBezTo>
                  <a:cubicBezTo>
                    <a:pt x="328833" y="1052223"/>
                    <a:pt x="287345" y="1044974"/>
                    <a:pt x="283886" y="1029818"/>
                  </a:cubicBezTo>
                  <a:cubicBezTo>
                    <a:pt x="270344" y="1027178"/>
                    <a:pt x="280247" y="1036671"/>
                    <a:pt x="281136" y="1042567"/>
                  </a:cubicBezTo>
                  <a:cubicBezTo>
                    <a:pt x="268100" y="1037998"/>
                    <a:pt x="256501" y="1032006"/>
                    <a:pt x="245735" y="1025304"/>
                  </a:cubicBezTo>
                  <a:cubicBezTo>
                    <a:pt x="234997" y="1018547"/>
                    <a:pt x="226052" y="1009670"/>
                    <a:pt x="216614" y="1001408"/>
                  </a:cubicBezTo>
                  <a:cubicBezTo>
                    <a:pt x="197354" y="985172"/>
                    <a:pt x="181214" y="965269"/>
                    <a:pt x="156578" y="948157"/>
                  </a:cubicBezTo>
                  <a:cubicBezTo>
                    <a:pt x="183648" y="962712"/>
                    <a:pt x="196410" y="969810"/>
                    <a:pt x="206655" y="976677"/>
                  </a:cubicBezTo>
                  <a:cubicBezTo>
                    <a:pt x="217558" y="982627"/>
                    <a:pt x="225943" y="988140"/>
                    <a:pt x="243588" y="997236"/>
                  </a:cubicBezTo>
                  <a:cubicBezTo>
                    <a:pt x="210500" y="964708"/>
                    <a:pt x="197204" y="968319"/>
                    <a:pt x="163774" y="930950"/>
                  </a:cubicBezTo>
                  <a:cubicBezTo>
                    <a:pt x="163774" y="930950"/>
                    <a:pt x="166605" y="936312"/>
                    <a:pt x="169942" y="941237"/>
                  </a:cubicBezTo>
                  <a:cubicBezTo>
                    <a:pt x="173348" y="946134"/>
                    <a:pt x="176755" y="951029"/>
                    <a:pt x="176755" y="951029"/>
                  </a:cubicBezTo>
                  <a:cubicBezTo>
                    <a:pt x="160709" y="948924"/>
                    <a:pt x="149521" y="932208"/>
                    <a:pt x="139576" y="918284"/>
                  </a:cubicBezTo>
                  <a:cubicBezTo>
                    <a:pt x="129290" y="904522"/>
                    <a:pt x="122204" y="891556"/>
                    <a:pt x="112205" y="894319"/>
                  </a:cubicBezTo>
                  <a:cubicBezTo>
                    <a:pt x="104339" y="881051"/>
                    <a:pt x="99689" y="866907"/>
                    <a:pt x="95845" y="851833"/>
                  </a:cubicBezTo>
                  <a:cubicBezTo>
                    <a:pt x="92126" y="836609"/>
                    <a:pt x="87474" y="821658"/>
                    <a:pt x="76928" y="806927"/>
                  </a:cubicBezTo>
                  <a:cubicBezTo>
                    <a:pt x="76928" y="806927"/>
                    <a:pt x="75053" y="812288"/>
                    <a:pt x="73412" y="817692"/>
                  </a:cubicBezTo>
                  <a:cubicBezTo>
                    <a:pt x="71771" y="823149"/>
                    <a:pt x="70129" y="828607"/>
                    <a:pt x="70129" y="828607"/>
                  </a:cubicBezTo>
                  <a:cubicBezTo>
                    <a:pt x="70129" y="828607"/>
                    <a:pt x="65521" y="821494"/>
                    <a:pt x="61485" y="814053"/>
                  </a:cubicBezTo>
                  <a:cubicBezTo>
                    <a:pt x="57723" y="806461"/>
                    <a:pt x="53962" y="798869"/>
                    <a:pt x="53962" y="798869"/>
                  </a:cubicBezTo>
                  <a:lnTo>
                    <a:pt x="64152" y="793261"/>
                  </a:lnTo>
                  <a:cubicBezTo>
                    <a:pt x="60062" y="783316"/>
                    <a:pt x="55700" y="779337"/>
                    <a:pt x="52511" y="779323"/>
                  </a:cubicBezTo>
                  <a:cubicBezTo>
                    <a:pt x="53086" y="772757"/>
                    <a:pt x="52073" y="766397"/>
                    <a:pt x="50692" y="759789"/>
                  </a:cubicBezTo>
                  <a:cubicBezTo>
                    <a:pt x="49598" y="753047"/>
                    <a:pt x="47752" y="746234"/>
                    <a:pt x="45755" y="739203"/>
                  </a:cubicBezTo>
                  <a:cubicBezTo>
                    <a:pt x="42021" y="725087"/>
                    <a:pt x="36371" y="710424"/>
                    <a:pt x="38053" y="694010"/>
                  </a:cubicBezTo>
                  <a:lnTo>
                    <a:pt x="31638" y="692163"/>
                  </a:lnTo>
                  <a:cubicBezTo>
                    <a:pt x="32514" y="689482"/>
                    <a:pt x="33252" y="685925"/>
                    <a:pt x="34045" y="684900"/>
                  </a:cubicBezTo>
                  <a:cubicBezTo>
                    <a:pt x="22788" y="681521"/>
                    <a:pt x="20025" y="656530"/>
                    <a:pt x="10888" y="657037"/>
                  </a:cubicBezTo>
                  <a:cubicBezTo>
                    <a:pt x="10834" y="667322"/>
                    <a:pt x="11832" y="691589"/>
                    <a:pt x="17303" y="688224"/>
                  </a:cubicBezTo>
                  <a:cubicBezTo>
                    <a:pt x="15018" y="702176"/>
                    <a:pt x="11476" y="694981"/>
                    <a:pt x="7960" y="682013"/>
                  </a:cubicBezTo>
                  <a:cubicBezTo>
                    <a:pt x="6210" y="675557"/>
                    <a:pt x="4486" y="667693"/>
                    <a:pt x="2954" y="660429"/>
                  </a:cubicBezTo>
                  <a:cubicBezTo>
                    <a:pt x="2038" y="653042"/>
                    <a:pt x="1285" y="646258"/>
                    <a:pt x="602" y="642059"/>
                  </a:cubicBezTo>
                  <a:cubicBezTo>
                    <a:pt x="8905" y="659238"/>
                    <a:pt x="6579" y="635575"/>
                    <a:pt x="7318" y="625261"/>
                  </a:cubicBezTo>
                  <a:cubicBezTo>
                    <a:pt x="5539" y="623880"/>
                    <a:pt x="5293" y="627326"/>
                    <a:pt x="3241" y="629324"/>
                  </a:cubicBezTo>
                  <a:cubicBezTo>
                    <a:pt x="-8591" y="598300"/>
                    <a:pt x="21612" y="585292"/>
                    <a:pt x="0" y="565513"/>
                  </a:cubicBezTo>
                  <a:lnTo>
                    <a:pt x="10547" y="559740"/>
                  </a:lnTo>
                  <a:cubicBezTo>
                    <a:pt x="10547" y="559740"/>
                    <a:pt x="8275" y="553640"/>
                    <a:pt x="6019" y="547554"/>
                  </a:cubicBezTo>
                  <a:cubicBezTo>
                    <a:pt x="3912" y="541425"/>
                    <a:pt x="2421" y="535201"/>
                    <a:pt x="2421" y="535201"/>
                  </a:cubicBezTo>
                  <a:cubicBezTo>
                    <a:pt x="24142" y="533574"/>
                    <a:pt x="6197" y="500500"/>
                    <a:pt x="26481" y="498160"/>
                  </a:cubicBezTo>
                  <a:cubicBezTo>
                    <a:pt x="29299" y="471008"/>
                    <a:pt x="13692" y="500594"/>
                    <a:pt x="16756" y="491102"/>
                  </a:cubicBezTo>
                  <a:cubicBezTo>
                    <a:pt x="16182" y="478025"/>
                    <a:pt x="22911" y="460762"/>
                    <a:pt x="28273" y="445976"/>
                  </a:cubicBezTo>
                  <a:cubicBezTo>
                    <a:pt x="30749" y="438521"/>
                    <a:pt x="33745" y="431777"/>
                    <a:pt x="35646" y="426237"/>
                  </a:cubicBezTo>
                  <a:cubicBezTo>
                    <a:pt x="37411" y="420671"/>
                    <a:pt x="37835" y="416239"/>
                    <a:pt x="35906" y="413503"/>
                  </a:cubicBezTo>
                  <a:cubicBezTo>
                    <a:pt x="42376" y="403695"/>
                    <a:pt x="45480" y="392683"/>
                    <a:pt x="49107" y="382233"/>
                  </a:cubicBezTo>
                  <a:cubicBezTo>
                    <a:pt x="53113" y="371934"/>
                    <a:pt x="56656" y="361894"/>
                    <a:pt x="61840" y="353987"/>
                  </a:cubicBezTo>
                  <a:lnTo>
                    <a:pt x="53647" y="349419"/>
                  </a:lnTo>
                  <a:cubicBezTo>
                    <a:pt x="56507" y="345329"/>
                    <a:pt x="59679" y="340774"/>
                    <a:pt x="62771" y="336356"/>
                  </a:cubicBezTo>
                  <a:cubicBezTo>
                    <a:pt x="65863" y="331923"/>
                    <a:pt x="69008" y="327602"/>
                    <a:pt x="70267" y="322951"/>
                  </a:cubicBezTo>
                  <a:cubicBezTo>
                    <a:pt x="68967" y="322431"/>
                    <a:pt x="67244" y="323032"/>
                    <a:pt x="65356" y="324346"/>
                  </a:cubicBezTo>
                  <a:cubicBezTo>
                    <a:pt x="76080" y="309121"/>
                    <a:pt x="83604" y="294554"/>
                    <a:pt x="92467" y="281504"/>
                  </a:cubicBezTo>
                  <a:cubicBezTo>
                    <a:pt x="101056" y="268333"/>
                    <a:pt x="109264" y="255721"/>
                    <a:pt x="117718" y="242739"/>
                  </a:cubicBezTo>
                  <a:cubicBezTo>
                    <a:pt x="111508" y="240674"/>
                    <a:pt x="108238" y="238500"/>
                    <a:pt x="97008" y="252738"/>
                  </a:cubicBezTo>
                  <a:cubicBezTo>
                    <a:pt x="100373" y="237555"/>
                    <a:pt x="114873" y="223658"/>
                    <a:pt x="130371" y="209021"/>
                  </a:cubicBezTo>
                  <a:cubicBezTo>
                    <a:pt x="134256" y="205397"/>
                    <a:pt x="138222" y="201676"/>
                    <a:pt x="142243" y="197929"/>
                  </a:cubicBezTo>
                  <a:cubicBezTo>
                    <a:pt x="146566" y="194454"/>
                    <a:pt x="150875" y="190911"/>
                    <a:pt x="155074" y="187259"/>
                  </a:cubicBezTo>
                  <a:cubicBezTo>
                    <a:pt x="163460" y="179955"/>
                    <a:pt x="171392" y="172212"/>
                    <a:pt x="178122" y="163596"/>
                  </a:cubicBezTo>
                  <a:lnTo>
                    <a:pt x="172650" y="162720"/>
                  </a:lnTo>
                  <a:cubicBezTo>
                    <a:pt x="172254" y="162187"/>
                    <a:pt x="195590" y="151435"/>
                    <a:pt x="195590" y="151435"/>
                  </a:cubicBezTo>
                  <a:cubicBezTo>
                    <a:pt x="189859" y="152488"/>
                    <a:pt x="190132" y="148056"/>
                    <a:pt x="187356" y="145348"/>
                  </a:cubicBezTo>
                  <a:cubicBezTo>
                    <a:pt x="194865" y="137866"/>
                    <a:pt x="202990" y="130055"/>
                    <a:pt x="211376" y="122587"/>
                  </a:cubicBezTo>
                  <a:cubicBezTo>
                    <a:pt x="220184" y="115638"/>
                    <a:pt x="229581" y="109414"/>
                    <a:pt x="238636" y="103930"/>
                  </a:cubicBezTo>
                  <a:cubicBezTo>
                    <a:pt x="256445" y="92480"/>
                    <a:pt x="275241" y="87461"/>
                    <a:pt x="288946" y="89786"/>
                  </a:cubicBezTo>
                  <a:cubicBezTo>
                    <a:pt x="276704" y="91878"/>
                    <a:pt x="299657" y="70444"/>
                    <a:pt x="274706" y="76736"/>
                  </a:cubicBezTo>
                  <a:cubicBezTo>
                    <a:pt x="316947" y="63674"/>
                    <a:pt x="365232" y="40543"/>
                    <a:pt x="410809" y="30011"/>
                  </a:cubicBezTo>
                  <a:lnTo>
                    <a:pt x="410316" y="30886"/>
                  </a:lnTo>
                  <a:lnTo>
                    <a:pt x="430150" y="30435"/>
                  </a:lnTo>
                  <a:lnTo>
                    <a:pt x="431189" y="28546"/>
                  </a:lnTo>
                  <a:lnTo>
                    <a:pt x="417211" y="28848"/>
                  </a:lnTo>
                  <a:cubicBezTo>
                    <a:pt x="435745" y="26058"/>
                    <a:pt x="453117" y="23158"/>
                    <a:pt x="468464" y="27165"/>
                  </a:cubicBezTo>
                  <a:cubicBezTo>
                    <a:pt x="470803" y="23649"/>
                    <a:pt x="473854" y="14553"/>
                    <a:pt x="484455" y="9712"/>
                  </a:cubicBezTo>
                  <a:cubicBezTo>
                    <a:pt x="485507" y="15744"/>
                    <a:pt x="498366" y="10094"/>
                    <a:pt x="514588" y="6688"/>
                  </a:cubicBezTo>
                  <a:cubicBezTo>
                    <a:pt x="530757" y="3378"/>
                    <a:pt x="550290" y="151"/>
                    <a:pt x="561766" y="6128"/>
                  </a:cubicBezTo>
                  <a:cubicBezTo>
                    <a:pt x="564830" y="2845"/>
                    <a:pt x="551917" y="4308"/>
                    <a:pt x="55985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70" name="文本框 69">
              <a:extLst>
                <a:ext uri="{FF2B5EF4-FFF2-40B4-BE49-F238E27FC236}">
                  <a16:creationId xmlns:a16="http://schemas.microsoft.com/office/drawing/2014/main" id="{FA4BBF48-8C59-4151-959F-E1DF957A8404}"/>
                </a:ext>
              </a:extLst>
            </p:cNvPr>
            <p:cNvSpPr txBox="1"/>
            <p:nvPr/>
          </p:nvSpPr>
          <p:spPr>
            <a:xfrm>
              <a:off x="6743000" y="2558733"/>
              <a:ext cx="1070908" cy="706522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algn="ctr">
                <a:lnSpc>
                  <a:spcPct val="150000"/>
                </a:lnSpc>
                <a:defRPr/>
              </a:pPr>
              <a:r>
                <a:rPr lang="zh-CN" altLang="en-US" sz="2400" dirty="0"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拟人</a:t>
              </a:r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id="{00A32AA7-689D-4BCE-AE14-4B083B3E4A56}"/>
              </a:ext>
            </a:extLst>
          </p:cNvPr>
          <p:cNvGrpSpPr/>
          <p:nvPr/>
        </p:nvGrpSpPr>
        <p:grpSpPr>
          <a:xfrm>
            <a:off x="6580006" y="4766115"/>
            <a:ext cx="1065108" cy="1104208"/>
            <a:chOff x="6631193" y="2240973"/>
            <a:chExt cx="1294522" cy="1342042"/>
          </a:xfrm>
          <a:solidFill>
            <a:schemeClr val="accent4">
              <a:lumMod val="20000"/>
              <a:lumOff val="80000"/>
            </a:schemeClr>
          </a:solidFill>
        </p:grpSpPr>
        <p:sp>
          <p:nvSpPr>
            <p:cNvPr id="72" name="任意多边形: 形状 71">
              <a:extLst>
                <a:ext uri="{FF2B5EF4-FFF2-40B4-BE49-F238E27FC236}">
                  <a16:creationId xmlns:a16="http://schemas.microsoft.com/office/drawing/2014/main" id="{238108DC-D0CE-4BBB-A4E6-1EAAF3A3A1E1}"/>
                </a:ext>
              </a:extLst>
            </p:cNvPr>
            <p:cNvSpPr/>
            <p:nvPr/>
          </p:nvSpPr>
          <p:spPr>
            <a:xfrm>
              <a:off x="6631193" y="2240973"/>
              <a:ext cx="1294522" cy="1342042"/>
            </a:xfrm>
            <a:custGeom>
              <a:avLst/>
              <a:gdLst>
                <a:gd name="connsiteX0" fmla="*/ 575663 w 1077121"/>
                <a:gd name="connsiteY0" fmla="*/ 1104749 h 1116663"/>
                <a:gd name="connsiteX1" fmla="*/ 574132 w 1077121"/>
                <a:gd name="connsiteY1" fmla="*/ 1106350 h 1116663"/>
                <a:gd name="connsiteX2" fmla="*/ 594512 w 1077121"/>
                <a:gd name="connsiteY2" fmla="*/ 1109879 h 1116663"/>
                <a:gd name="connsiteX3" fmla="*/ 596030 w 1077121"/>
                <a:gd name="connsiteY3" fmla="*/ 1108237 h 1116663"/>
                <a:gd name="connsiteX4" fmla="*/ 539922 w 1077121"/>
                <a:gd name="connsiteY4" fmla="*/ 1062332 h 1116663"/>
                <a:gd name="connsiteX5" fmla="*/ 540960 w 1077121"/>
                <a:gd name="connsiteY5" fmla="*/ 1071319 h 1116663"/>
                <a:gd name="connsiteX6" fmla="*/ 534641 w 1077121"/>
                <a:gd name="connsiteY6" fmla="*/ 1073385 h 1116663"/>
                <a:gd name="connsiteX7" fmla="*/ 551917 w 1077121"/>
                <a:gd name="connsiteY7" fmla="*/ 1076448 h 1116663"/>
                <a:gd name="connsiteX8" fmla="*/ 542519 w 1077121"/>
                <a:gd name="connsiteY8" fmla="*/ 1073713 h 1116663"/>
                <a:gd name="connsiteX9" fmla="*/ 569138 w 1077121"/>
                <a:gd name="connsiteY9" fmla="*/ 1071019 h 1116663"/>
                <a:gd name="connsiteX10" fmla="*/ 539922 w 1077121"/>
                <a:gd name="connsiteY10" fmla="*/ 1062332 h 1116663"/>
                <a:gd name="connsiteX11" fmla="*/ 381687 w 1077121"/>
                <a:gd name="connsiteY11" fmla="*/ 1056164 h 1116663"/>
                <a:gd name="connsiteX12" fmla="*/ 412204 w 1077121"/>
                <a:gd name="connsiteY12" fmla="*/ 1071415 h 1116663"/>
                <a:gd name="connsiteX13" fmla="*/ 381687 w 1077121"/>
                <a:gd name="connsiteY13" fmla="*/ 1056164 h 1116663"/>
                <a:gd name="connsiteX14" fmla="*/ 421739 w 1077121"/>
                <a:gd name="connsiteY14" fmla="*/ 1046657 h 1116663"/>
                <a:gd name="connsiteX15" fmla="*/ 433761 w 1077121"/>
                <a:gd name="connsiteY15" fmla="*/ 1048873 h 1116663"/>
                <a:gd name="connsiteX16" fmla="*/ 425678 w 1077121"/>
                <a:gd name="connsiteY16" fmla="*/ 1063604 h 1116663"/>
                <a:gd name="connsiteX17" fmla="*/ 451366 w 1077121"/>
                <a:gd name="connsiteY17" fmla="*/ 1074752 h 1116663"/>
                <a:gd name="connsiteX18" fmla="*/ 437933 w 1077121"/>
                <a:gd name="connsiteY18" fmla="*/ 1059474 h 1116663"/>
                <a:gd name="connsiteX19" fmla="*/ 447454 w 1077121"/>
                <a:gd name="connsiteY19" fmla="*/ 1060239 h 1116663"/>
                <a:gd name="connsiteX20" fmla="*/ 421739 w 1077121"/>
                <a:gd name="connsiteY20" fmla="*/ 1046657 h 1116663"/>
                <a:gd name="connsiteX21" fmla="*/ 635972 w 1077121"/>
                <a:gd name="connsiteY21" fmla="*/ 1021187 h 1116663"/>
                <a:gd name="connsiteX22" fmla="*/ 630842 w 1077121"/>
                <a:gd name="connsiteY22" fmla="*/ 1033758 h 1116663"/>
                <a:gd name="connsiteX23" fmla="*/ 653042 w 1077121"/>
                <a:gd name="connsiteY23" fmla="*/ 1039612 h 1116663"/>
                <a:gd name="connsiteX24" fmla="*/ 666092 w 1077121"/>
                <a:gd name="connsiteY24" fmla="*/ 1023608 h 1116663"/>
                <a:gd name="connsiteX25" fmla="*/ 635972 w 1077121"/>
                <a:gd name="connsiteY25" fmla="*/ 1021187 h 1116663"/>
                <a:gd name="connsiteX26" fmla="*/ 595106 w 1077121"/>
                <a:gd name="connsiteY26" fmla="*/ 1020414 h 1116663"/>
                <a:gd name="connsiteX27" fmla="*/ 567593 w 1077121"/>
                <a:gd name="connsiteY27" fmla="*/ 1032377 h 1116663"/>
                <a:gd name="connsiteX28" fmla="*/ 604594 w 1077121"/>
                <a:gd name="connsiteY28" fmla="*/ 1024799 h 1116663"/>
                <a:gd name="connsiteX29" fmla="*/ 595106 w 1077121"/>
                <a:gd name="connsiteY29" fmla="*/ 1020414 h 1116663"/>
                <a:gd name="connsiteX30" fmla="*/ 339133 w 1077121"/>
                <a:gd name="connsiteY30" fmla="*/ 1003624 h 1116663"/>
                <a:gd name="connsiteX31" fmla="*/ 346055 w 1077121"/>
                <a:gd name="connsiteY31" fmla="*/ 1018875 h 1116663"/>
                <a:gd name="connsiteX32" fmla="*/ 364767 w 1077121"/>
                <a:gd name="connsiteY32" fmla="*/ 1026248 h 1116663"/>
                <a:gd name="connsiteX33" fmla="*/ 360526 w 1077121"/>
                <a:gd name="connsiteY33" fmla="*/ 1023061 h 1116663"/>
                <a:gd name="connsiteX34" fmla="*/ 351704 w 1077121"/>
                <a:gd name="connsiteY34" fmla="*/ 1015128 h 1116663"/>
                <a:gd name="connsiteX35" fmla="*/ 339133 w 1077121"/>
                <a:gd name="connsiteY35" fmla="*/ 1003624 h 1116663"/>
                <a:gd name="connsiteX36" fmla="*/ 821413 w 1077121"/>
                <a:gd name="connsiteY36" fmla="*/ 951140 h 1116663"/>
                <a:gd name="connsiteX37" fmla="*/ 790281 w 1077121"/>
                <a:gd name="connsiteY37" fmla="*/ 971944 h 1116663"/>
                <a:gd name="connsiteX38" fmla="*/ 794465 w 1077121"/>
                <a:gd name="connsiteY38" fmla="*/ 970644 h 1116663"/>
                <a:gd name="connsiteX39" fmla="*/ 803439 w 1077121"/>
                <a:gd name="connsiteY39" fmla="*/ 967267 h 1116663"/>
                <a:gd name="connsiteX40" fmla="*/ 816611 w 1077121"/>
                <a:gd name="connsiteY40" fmla="*/ 962301 h 1116663"/>
                <a:gd name="connsiteX41" fmla="*/ 821413 w 1077121"/>
                <a:gd name="connsiteY41" fmla="*/ 951140 h 1116663"/>
                <a:gd name="connsiteX42" fmla="*/ 923920 w 1077121"/>
                <a:gd name="connsiteY42" fmla="*/ 940292 h 1116663"/>
                <a:gd name="connsiteX43" fmla="*/ 906165 w 1077121"/>
                <a:gd name="connsiteY43" fmla="*/ 958758 h 1116663"/>
                <a:gd name="connsiteX44" fmla="*/ 923920 w 1077121"/>
                <a:gd name="connsiteY44" fmla="*/ 940292 h 1116663"/>
                <a:gd name="connsiteX45" fmla="*/ 958336 w 1077121"/>
                <a:gd name="connsiteY45" fmla="*/ 930676 h 1116663"/>
                <a:gd name="connsiteX46" fmla="*/ 926423 w 1077121"/>
                <a:gd name="connsiteY46" fmla="*/ 947474 h 1116663"/>
                <a:gd name="connsiteX47" fmla="*/ 958336 w 1077121"/>
                <a:gd name="connsiteY47" fmla="*/ 930676 h 1116663"/>
                <a:gd name="connsiteX48" fmla="*/ 216751 w 1077121"/>
                <a:gd name="connsiteY48" fmla="*/ 926833 h 1116663"/>
                <a:gd name="connsiteX49" fmla="*/ 227557 w 1077121"/>
                <a:gd name="connsiteY49" fmla="*/ 942700 h 1116663"/>
                <a:gd name="connsiteX50" fmla="*/ 223686 w 1077121"/>
                <a:gd name="connsiteY50" fmla="*/ 940306 h 1116663"/>
                <a:gd name="connsiteX51" fmla="*/ 222797 w 1077121"/>
                <a:gd name="connsiteY51" fmla="*/ 948800 h 1116663"/>
                <a:gd name="connsiteX52" fmla="*/ 252028 w 1077121"/>
                <a:gd name="connsiteY52" fmla="*/ 970015 h 1116663"/>
                <a:gd name="connsiteX53" fmla="*/ 216751 w 1077121"/>
                <a:gd name="connsiteY53" fmla="*/ 926833 h 1116663"/>
                <a:gd name="connsiteX54" fmla="*/ 278369 w 1077121"/>
                <a:gd name="connsiteY54" fmla="*/ 922465 h 1116663"/>
                <a:gd name="connsiteX55" fmla="*/ 286278 w 1077121"/>
                <a:gd name="connsiteY55" fmla="*/ 929376 h 1116663"/>
                <a:gd name="connsiteX56" fmla="*/ 307889 w 1077121"/>
                <a:gd name="connsiteY56" fmla="*/ 937965 h 1116663"/>
                <a:gd name="connsiteX57" fmla="*/ 290284 w 1077121"/>
                <a:gd name="connsiteY57" fmla="*/ 936652 h 1116663"/>
                <a:gd name="connsiteX58" fmla="*/ 268851 w 1077121"/>
                <a:gd name="connsiteY58" fmla="*/ 922837 h 1116663"/>
                <a:gd name="connsiteX59" fmla="*/ 278369 w 1077121"/>
                <a:gd name="connsiteY59" fmla="*/ 922465 h 1116663"/>
                <a:gd name="connsiteX60" fmla="*/ 872925 w 1077121"/>
                <a:gd name="connsiteY60" fmla="*/ 893648 h 1116663"/>
                <a:gd name="connsiteX61" fmla="*/ 860177 w 1077121"/>
                <a:gd name="connsiteY61" fmla="*/ 903359 h 1116663"/>
                <a:gd name="connsiteX62" fmla="*/ 846649 w 1077121"/>
                <a:gd name="connsiteY62" fmla="*/ 911964 h 1116663"/>
                <a:gd name="connsiteX63" fmla="*/ 872925 w 1077121"/>
                <a:gd name="connsiteY63" fmla="*/ 893648 h 1116663"/>
                <a:gd name="connsiteX64" fmla="*/ 228433 w 1077121"/>
                <a:gd name="connsiteY64" fmla="*/ 882998 h 1116663"/>
                <a:gd name="connsiteX65" fmla="*/ 228365 w 1077121"/>
                <a:gd name="connsiteY65" fmla="*/ 883400 h 1116663"/>
                <a:gd name="connsiteX66" fmla="*/ 228117 w 1077121"/>
                <a:gd name="connsiteY66" fmla="*/ 883020 h 1116663"/>
                <a:gd name="connsiteX67" fmla="*/ 925478 w 1077121"/>
                <a:gd name="connsiteY67" fmla="*/ 837557 h 1116663"/>
                <a:gd name="connsiteX68" fmla="*/ 920281 w 1077121"/>
                <a:gd name="connsiteY68" fmla="*/ 839905 h 1116663"/>
                <a:gd name="connsiteX69" fmla="*/ 911022 w 1077121"/>
                <a:gd name="connsiteY69" fmla="*/ 847839 h 1116663"/>
                <a:gd name="connsiteX70" fmla="*/ 919940 w 1077121"/>
                <a:gd name="connsiteY70" fmla="*/ 844282 h 1116663"/>
                <a:gd name="connsiteX71" fmla="*/ 925904 w 1077121"/>
                <a:gd name="connsiteY71" fmla="*/ 841588 h 1116663"/>
                <a:gd name="connsiteX72" fmla="*/ 928530 w 1077121"/>
                <a:gd name="connsiteY72" fmla="*/ 840246 h 1116663"/>
                <a:gd name="connsiteX73" fmla="*/ 925478 w 1077121"/>
                <a:gd name="connsiteY73" fmla="*/ 837557 h 1116663"/>
                <a:gd name="connsiteX74" fmla="*/ 940718 w 1077121"/>
                <a:gd name="connsiteY74" fmla="*/ 835391 h 1116663"/>
                <a:gd name="connsiteX75" fmla="*/ 950196 w 1077121"/>
                <a:gd name="connsiteY75" fmla="*/ 842080 h 1116663"/>
                <a:gd name="connsiteX76" fmla="*/ 957309 w 1077121"/>
                <a:gd name="connsiteY76" fmla="*/ 836335 h 1116663"/>
                <a:gd name="connsiteX77" fmla="*/ 95121 w 1077121"/>
                <a:gd name="connsiteY77" fmla="*/ 814929 h 1116663"/>
                <a:gd name="connsiteX78" fmla="*/ 98308 w 1077121"/>
                <a:gd name="connsiteY78" fmla="*/ 848003 h 1116663"/>
                <a:gd name="connsiteX79" fmla="*/ 105653 w 1077121"/>
                <a:gd name="connsiteY79" fmla="*/ 834926 h 1116663"/>
                <a:gd name="connsiteX80" fmla="*/ 112068 w 1077121"/>
                <a:gd name="connsiteY80" fmla="*/ 848181 h 1116663"/>
                <a:gd name="connsiteX81" fmla="*/ 95121 w 1077121"/>
                <a:gd name="connsiteY81" fmla="*/ 814929 h 1116663"/>
                <a:gd name="connsiteX82" fmla="*/ 60706 w 1077121"/>
                <a:gd name="connsiteY82" fmla="*/ 780991 h 1116663"/>
                <a:gd name="connsiteX83" fmla="*/ 66135 w 1077121"/>
                <a:gd name="connsiteY83" fmla="*/ 794177 h 1116663"/>
                <a:gd name="connsiteX84" fmla="*/ 60706 w 1077121"/>
                <a:gd name="connsiteY84" fmla="*/ 780991 h 1116663"/>
                <a:gd name="connsiteX85" fmla="*/ 52320 w 1077121"/>
                <a:gd name="connsiteY85" fmla="*/ 779335 h 1116663"/>
                <a:gd name="connsiteX86" fmla="*/ 48735 w 1077121"/>
                <a:gd name="connsiteY86" fmla="*/ 793916 h 1116663"/>
                <a:gd name="connsiteX87" fmla="*/ 52320 w 1077121"/>
                <a:gd name="connsiteY87" fmla="*/ 779335 h 1116663"/>
                <a:gd name="connsiteX88" fmla="*/ 971935 w 1077121"/>
                <a:gd name="connsiteY88" fmla="*/ 771758 h 1116663"/>
                <a:gd name="connsiteX89" fmla="*/ 962179 w 1077121"/>
                <a:gd name="connsiteY89" fmla="*/ 774507 h 1116663"/>
                <a:gd name="connsiteX90" fmla="*/ 955833 w 1077121"/>
                <a:gd name="connsiteY90" fmla="*/ 788241 h 1116663"/>
                <a:gd name="connsiteX91" fmla="*/ 962686 w 1077121"/>
                <a:gd name="connsiteY91" fmla="*/ 784247 h 1116663"/>
                <a:gd name="connsiteX92" fmla="*/ 944630 w 1077121"/>
                <a:gd name="connsiteY92" fmla="*/ 803971 h 1116663"/>
                <a:gd name="connsiteX93" fmla="*/ 957336 w 1077121"/>
                <a:gd name="connsiteY93" fmla="*/ 797537 h 1116663"/>
                <a:gd name="connsiteX94" fmla="*/ 969446 w 1077121"/>
                <a:gd name="connsiteY94" fmla="*/ 796983 h 1116663"/>
                <a:gd name="connsiteX95" fmla="*/ 969452 w 1077121"/>
                <a:gd name="connsiteY95" fmla="*/ 797000 h 1116663"/>
                <a:gd name="connsiteX96" fmla="*/ 965612 w 1077121"/>
                <a:gd name="connsiteY96" fmla="*/ 809675 h 1116663"/>
                <a:gd name="connsiteX97" fmla="*/ 961769 w 1077121"/>
                <a:gd name="connsiteY97" fmla="*/ 818484 h 1116663"/>
                <a:gd name="connsiteX98" fmla="*/ 964654 w 1077121"/>
                <a:gd name="connsiteY98" fmla="*/ 818526 h 1116663"/>
                <a:gd name="connsiteX99" fmla="*/ 965612 w 1077121"/>
                <a:gd name="connsiteY99" fmla="*/ 809675 h 1116663"/>
                <a:gd name="connsiteX100" fmla="*/ 971549 w 1077121"/>
                <a:gd name="connsiteY100" fmla="*/ 804149 h 1116663"/>
                <a:gd name="connsiteX101" fmla="*/ 969452 w 1077121"/>
                <a:gd name="connsiteY101" fmla="*/ 797000 h 1116663"/>
                <a:gd name="connsiteX102" fmla="*/ 969457 w 1077121"/>
                <a:gd name="connsiteY102" fmla="*/ 796982 h 1116663"/>
                <a:gd name="connsiteX103" fmla="*/ 969446 w 1077121"/>
                <a:gd name="connsiteY103" fmla="*/ 796983 h 1116663"/>
                <a:gd name="connsiteX104" fmla="*/ 969442 w 1077121"/>
                <a:gd name="connsiteY104" fmla="*/ 796968 h 1116663"/>
                <a:gd name="connsiteX105" fmla="*/ 971935 w 1077121"/>
                <a:gd name="connsiteY105" fmla="*/ 771758 h 1116663"/>
                <a:gd name="connsiteX106" fmla="*/ 132874 w 1077121"/>
                <a:gd name="connsiteY106" fmla="*/ 759831 h 1116663"/>
                <a:gd name="connsiteX107" fmla="*/ 141136 w 1077121"/>
                <a:gd name="connsiteY107" fmla="*/ 773126 h 1116663"/>
                <a:gd name="connsiteX108" fmla="*/ 142763 w 1077121"/>
                <a:gd name="connsiteY108" fmla="*/ 762430 h 1116663"/>
                <a:gd name="connsiteX109" fmla="*/ 110905 w 1077121"/>
                <a:gd name="connsiteY109" fmla="*/ 744907 h 1116663"/>
                <a:gd name="connsiteX110" fmla="*/ 122847 w 1077121"/>
                <a:gd name="connsiteY110" fmla="*/ 790635 h 1116663"/>
                <a:gd name="connsiteX111" fmla="*/ 127744 w 1077121"/>
                <a:gd name="connsiteY111" fmla="*/ 774138 h 1116663"/>
                <a:gd name="connsiteX112" fmla="*/ 110905 w 1077121"/>
                <a:gd name="connsiteY112" fmla="*/ 744907 h 1116663"/>
                <a:gd name="connsiteX113" fmla="*/ 986968 w 1077121"/>
                <a:gd name="connsiteY113" fmla="*/ 721308 h 1116663"/>
                <a:gd name="connsiteX114" fmla="*/ 976090 w 1077121"/>
                <a:gd name="connsiteY114" fmla="*/ 740203 h 1116663"/>
                <a:gd name="connsiteX115" fmla="*/ 992737 w 1077121"/>
                <a:gd name="connsiteY115" fmla="*/ 752102 h 1116663"/>
                <a:gd name="connsiteX116" fmla="*/ 999112 w 1077121"/>
                <a:gd name="connsiteY116" fmla="*/ 733185 h 1116663"/>
                <a:gd name="connsiteX117" fmla="*/ 989496 w 1077121"/>
                <a:gd name="connsiteY117" fmla="*/ 744456 h 1116663"/>
                <a:gd name="connsiteX118" fmla="*/ 1000617 w 1077121"/>
                <a:gd name="connsiteY118" fmla="*/ 721600 h 1116663"/>
                <a:gd name="connsiteX119" fmla="*/ 986968 w 1077121"/>
                <a:gd name="connsiteY119" fmla="*/ 721308 h 1116663"/>
                <a:gd name="connsiteX120" fmla="*/ 89690 w 1077121"/>
                <a:gd name="connsiteY120" fmla="*/ 710519 h 1116663"/>
                <a:gd name="connsiteX121" fmla="*/ 93302 w 1077121"/>
                <a:gd name="connsiteY121" fmla="*/ 726770 h 1116663"/>
                <a:gd name="connsiteX122" fmla="*/ 91400 w 1077121"/>
                <a:gd name="connsiteY122" fmla="*/ 739518 h 1116663"/>
                <a:gd name="connsiteX123" fmla="*/ 89690 w 1077121"/>
                <a:gd name="connsiteY123" fmla="*/ 710519 h 1116663"/>
                <a:gd name="connsiteX124" fmla="*/ 94956 w 1077121"/>
                <a:gd name="connsiteY124" fmla="*/ 706949 h 1116663"/>
                <a:gd name="connsiteX125" fmla="*/ 102999 w 1077121"/>
                <a:gd name="connsiteY125" fmla="*/ 730669 h 1116663"/>
                <a:gd name="connsiteX126" fmla="*/ 96872 w 1077121"/>
                <a:gd name="connsiteY126" fmla="*/ 707702 h 1116663"/>
                <a:gd name="connsiteX127" fmla="*/ 993148 w 1077121"/>
                <a:gd name="connsiteY127" fmla="*/ 699960 h 1116663"/>
                <a:gd name="connsiteX128" fmla="*/ 990221 w 1077121"/>
                <a:gd name="connsiteY128" fmla="*/ 710465 h 1116663"/>
                <a:gd name="connsiteX129" fmla="*/ 1005170 w 1077121"/>
                <a:gd name="connsiteY129" fmla="*/ 705404 h 1116663"/>
                <a:gd name="connsiteX130" fmla="*/ 1035043 w 1077121"/>
                <a:gd name="connsiteY130" fmla="*/ 696361 h 1116663"/>
                <a:gd name="connsiteX131" fmla="*/ 1022584 w 1077121"/>
                <a:gd name="connsiteY131" fmla="*/ 709590 h 1116663"/>
                <a:gd name="connsiteX132" fmla="*/ 1031693 w 1077121"/>
                <a:gd name="connsiteY132" fmla="*/ 709385 h 1116663"/>
                <a:gd name="connsiteX133" fmla="*/ 1036877 w 1077121"/>
                <a:gd name="connsiteY133" fmla="*/ 701752 h 1116663"/>
                <a:gd name="connsiteX134" fmla="*/ 1035043 w 1077121"/>
                <a:gd name="connsiteY134" fmla="*/ 696361 h 1116663"/>
                <a:gd name="connsiteX135" fmla="*/ 26577 w 1077121"/>
                <a:gd name="connsiteY135" fmla="*/ 690631 h 1116663"/>
                <a:gd name="connsiteX136" fmla="*/ 31475 w 1077121"/>
                <a:gd name="connsiteY136" fmla="*/ 692190 h 1116663"/>
                <a:gd name="connsiteX137" fmla="*/ 26577 w 1077121"/>
                <a:gd name="connsiteY137" fmla="*/ 690631 h 1116663"/>
                <a:gd name="connsiteX138" fmla="*/ 1050159 w 1077121"/>
                <a:gd name="connsiteY138" fmla="*/ 473373 h 1116663"/>
                <a:gd name="connsiteX139" fmla="*/ 1050979 w 1077121"/>
                <a:gd name="connsiteY139" fmla="*/ 545363 h 1116663"/>
                <a:gd name="connsiteX140" fmla="*/ 1050159 w 1077121"/>
                <a:gd name="connsiteY140" fmla="*/ 473373 h 1116663"/>
                <a:gd name="connsiteX141" fmla="*/ 1073674 w 1077121"/>
                <a:gd name="connsiteY141" fmla="*/ 459888 h 1116663"/>
                <a:gd name="connsiteX142" fmla="*/ 1073249 w 1077121"/>
                <a:gd name="connsiteY142" fmla="*/ 486492 h 1116663"/>
                <a:gd name="connsiteX143" fmla="*/ 1073674 w 1077121"/>
                <a:gd name="connsiteY143" fmla="*/ 459888 h 1116663"/>
                <a:gd name="connsiteX144" fmla="*/ 1059036 w 1077121"/>
                <a:gd name="connsiteY144" fmla="*/ 456535 h 1116663"/>
                <a:gd name="connsiteX145" fmla="*/ 1061443 w 1077121"/>
                <a:gd name="connsiteY145" fmla="*/ 471403 h 1116663"/>
                <a:gd name="connsiteX146" fmla="*/ 1055877 w 1077121"/>
                <a:gd name="connsiteY146" fmla="*/ 470883 h 1116663"/>
                <a:gd name="connsiteX147" fmla="*/ 78105 w 1077121"/>
                <a:gd name="connsiteY147" fmla="*/ 443842 h 1116663"/>
                <a:gd name="connsiteX148" fmla="*/ 66272 w 1077121"/>
                <a:gd name="connsiteY148" fmla="*/ 481034 h 1116663"/>
                <a:gd name="connsiteX149" fmla="*/ 68269 w 1077121"/>
                <a:gd name="connsiteY149" fmla="*/ 461871 h 1116663"/>
                <a:gd name="connsiteX150" fmla="*/ 62442 w 1077121"/>
                <a:gd name="connsiteY150" fmla="*/ 481910 h 1116663"/>
                <a:gd name="connsiteX151" fmla="*/ 65603 w 1077121"/>
                <a:gd name="connsiteY151" fmla="*/ 494001 h 1116663"/>
                <a:gd name="connsiteX152" fmla="*/ 65479 w 1077121"/>
                <a:gd name="connsiteY152" fmla="*/ 504904 h 1116663"/>
                <a:gd name="connsiteX153" fmla="*/ 86900 w 1077121"/>
                <a:gd name="connsiteY153" fmla="*/ 494016 h 1116663"/>
                <a:gd name="connsiteX154" fmla="*/ 101631 w 1077121"/>
                <a:gd name="connsiteY154" fmla="*/ 467041 h 1116663"/>
                <a:gd name="connsiteX155" fmla="*/ 76627 w 1077121"/>
                <a:gd name="connsiteY155" fmla="*/ 485069 h 1116663"/>
                <a:gd name="connsiteX156" fmla="*/ 78105 w 1077121"/>
                <a:gd name="connsiteY156" fmla="*/ 443842 h 1116663"/>
                <a:gd name="connsiteX157" fmla="*/ 30557 w 1077121"/>
                <a:gd name="connsiteY157" fmla="*/ 410657 h 1116663"/>
                <a:gd name="connsiteX158" fmla="*/ 35742 w 1077121"/>
                <a:gd name="connsiteY158" fmla="*/ 413530 h 1116663"/>
                <a:gd name="connsiteX159" fmla="*/ 33908 w 1077121"/>
                <a:gd name="connsiteY159" fmla="*/ 416484 h 1116663"/>
                <a:gd name="connsiteX160" fmla="*/ 53688 w 1077121"/>
                <a:gd name="connsiteY160" fmla="*/ 394654 h 1116663"/>
                <a:gd name="connsiteX161" fmla="*/ 43839 w 1077121"/>
                <a:gd name="connsiteY161" fmla="*/ 405324 h 1116663"/>
                <a:gd name="connsiteX162" fmla="*/ 43402 w 1077121"/>
                <a:gd name="connsiteY162" fmla="*/ 410275 h 1116663"/>
                <a:gd name="connsiteX163" fmla="*/ 1005841 w 1077121"/>
                <a:gd name="connsiteY163" fmla="*/ 381302 h 1116663"/>
                <a:gd name="connsiteX164" fmla="*/ 1012776 w 1077121"/>
                <a:gd name="connsiteY164" fmla="*/ 395362 h 1116663"/>
                <a:gd name="connsiteX165" fmla="*/ 1005841 w 1077121"/>
                <a:gd name="connsiteY165" fmla="*/ 381302 h 1116663"/>
                <a:gd name="connsiteX166" fmla="*/ 1009465 w 1077121"/>
                <a:gd name="connsiteY166" fmla="*/ 355272 h 1116663"/>
                <a:gd name="connsiteX167" fmla="*/ 1020819 w 1077121"/>
                <a:gd name="connsiteY167" fmla="*/ 381603 h 1116663"/>
                <a:gd name="connsiteX168" fmla="*/ 1009465 w 1077121"/>
                <a:gd name="connsiteY168" fmla="*/ 355272 h 1116663"/>
                <a:gd name="connsiteX169" fmla="*/ 164060 w 1077121"/>
                <a:gd name="connsiteY169" fmla="*/ 327300 h 1116663"/>
                <a:gd name="connsiteX170" fmla="*/ 160449 w 1077121"/>
                <a:gd name="connsiteY170" fmla="*/ 336109 h 1116663"/>
                <a:gd name="connsiteX171" fmla="*/ 164060 w 1077121"/>
                <a:gd name="connsiteY171" fmla="*/ 327300 h 1116663"/>
                <a:gd name="connsiteX172" fmla="*/ 111590 w 1077121"/>
                <a:gd name="connsiteY172" fmla="*/ 288412 h 1116663"/>
                <a:gd name="connsiteX173" fmla="*/ 80552 w 1077121"/>
                <a:gd name="connsiteY173" fmla="*/ 309901 h 1116663"/>
                <a:gd name="connsiteX174" fmla="*/ 78816 w 1077121"/>
                <a:gd name="connsiteY174" fmla="*/ 329885 h 1116663"/>
                <a:gd name="connsiteX175" fmla="*/ 96215 w 1077121"/>
                <a:gd name="connsiteY175" fmla="*/ 312500 h 1116663"/>
                <a:gd name="connsiteX176" fmla="*/ 111590 w 1077121"/>
                <a:gd name="connsiteY176" fmla="*/ 288412 h 1116663"/>
                <a:gd name="connsiteX177" fmla="*/ 242548 w 1077121"/>
                <a:gd name="connsiteY177" fmla="*/ 220635 h 1116663"/>
                <a:gd name="connsiteX178" fmla="*/ 242767 w 1077121"/>
                <a:gd name="connsiteY178" fmla="*/ 224616 h 1116663"/>
                <a:gd name="connsiteX179" fmla="*/ 240142 w 1077121"/>
                <a:gd name="connsiteY179" fmla="*/ 226488 h 1116663"/>
                <a:gd name="connsiteX180" fmla="*/ 234519 w 1077121"/>
                <a:gd name="connsiteY180" fmla="*/ 230825 h 1116663"/>
                <a:gd name="connsiteX181" fmla="*/ 226285 w 1077121"/>
                <a:gd name="connsiteY181" fmla="*/ 237158 h 1116663"/>
                <a:gd name="connsiteX182" fmla="*/ 234287 w 1077121"/>
                <a:gd name="connsiteY182" fmla="*/ 228760 h 1116663"/>
                <a:gd name="connsiteX183" fmla="*/ 239785 w 1077121"/>
                <a:gd name="connsiteY183" fmla="*/ 222987 h 1116663"/>
                <a:gd name="connsiteX184" fmla="*/ 242548 w 1077121"/>
                <a:gd name="connsiteY184" fmla="*/ 220635 h 1116663"/>
                <a:gd name="connsiteX185" fmla="*/ 917983 w 1077121"/>
                <a:gd name="connsiteY185" fmla="*/ 210690 h 1116663"/>
                <a:gd name="connsiteX186" fmla="*/ 933509 w 1077121"/>
                <a:gd name="connsiteY186" fmla="*/ 232041 h 1116663"/>
                <a:gd name="connsiteX187" fmla="*/ 927736 w 1077121"/>
                <a:gd name="connsiteY187" fmla="*/ 250426 h 1116663"/>
                <a:gd name="connsiteX188" fmla="*/ 917983 w 1077121"/>
                <a:gd name="connsiteY188" fmla="*/ 210690 h 1116663"/>
                <a:gd name="connsiteX189" fmla="*/ 151477 w 1077121"/>
                <a:gd name="connsiteY189" fmla="*/ 200118 h 1116663"/>
                <a:gd name="connsiteX190" fmla="*/ 146197 w 1077121"/>
                <a:gd name="connsiteY190" fmla="*/ 209336 h 1116663"/>
                <a:gd name="connsiteX191" fmla="*/ 131287 w 1077121"/>
                <a:gd name="connsiteY191" fmla="*/ 238389 h 1116663"/>
                <a:gd name="connsiteX192" fmla="*/ 146197 w 1077121"/>
                <a:gd name="connsiteY192" fmla="*/ 209336 h 1116663"/>
                <a:gd name="connsiteX193" fmla="*/ 151477 w 1077121"/>
                <a:gd name="connsiteY193" fmla="*/ 200118 h 1116663"/>
                <a:gd name="connsiteX194" fmla="*/ 192991 w 1077121"/>
                <a:gd name="connsiteY194" fmla="*/ 194318 h 1116663"/>
                <a:gd name="connsiteX195" fmla="*/ 188672 w 1077121"/>
                <a:gd name="connsiteY195" fmla="*/ 208276 h 1116663"/>
                <a:gd name="connsiteX196" fmla="*/ 184046 w 1077121"/>
                <a:gd name="connsiteY196" fmla="*/ 211481 h 1116663"/>
                <a:gd name="connsiteX197" fmla="*/ 180091 w 1077121"/>
                <a:gd name="connsiteY197" fmla="*/ 213388 h 1116663"/>
                <a:gd name="connsiteX198" fmla="*/ 167713 w 1077121"/>
                <a:gd name="connsiteY198" fmla="*/ 207489 h 1116663"/>
                <a:gd name="connsiteX199" fmla="*/ 157645 w 1077121"/>
                <a:gd name="connsiteY199" fmla="*/ 211265 h 1116663"/>
                <a:gd name="connsiteX200" fmla="*/ 148700 w 1077121"/>
                <a:gd name="connsiteY200" fmla="*/ 223863 h 1116663"/>
                <a:gd name="connsiteX201" fmla="*/ 172753 w 1077121"/>
                <a:gd name="connsiteY201" fmla="*/ 216926 h 1116663"/>
                <a:gd name="connsiteX202" fmla="*/ 180091 w 1077121"/>
                <a:gd name="connsiteY202" fmla="*/ 213388 h 1116663"/>
                <a:gd name="connsiteX203" fmla="*/ 180803 w 1077121"/>
                <a:gd name="connsiteY203" fmla="*/ 213727 h 1116663"/>
                <a:gd name="connsiteX204" fmla="*/ 184046 w 1077121"/>
                <a:gd name="connsiteY204" fmla="*/ 211481 h 1116663"/>
                <a:gd name="connsiteX205" fmla="*/ 196519 w 1077121"/>
                <a:gd name="connsiteY205" fmla="*/ 205466 h 1116663"/>
                <a:gd name="connsiteX206" fmla="*/ 314334 w 1077121"/>
                <a:gd name="connsiteY206" fmla="*/ 176754 h 1116663"/>
                <a:gd name="connsiteX207" fmla="*/ 288276 w 1077121"/>
                <a:gd name="connsiteY207" fmla="*/ 190747 h 1116663"/>
                <a:gd name="connsiteX208" fmla="*/ 304225 w 1077121"/>
                <a:gd name="connsiteY208" fmla="*/ 178614 h 1116663"/>
                <a:gd name="connsiteX209" fmla="*/ 915248 w 1077121"/>
                <a:gd name="connsiteY209" fmla="*/ 169996 h 1116663"/>
                <a:gd name="connsiteX210" fmla="*/ 902363 w 1077121"/>
                <a:gd name="connsiteY210" fmla="*/ 170900 h 1116663"/>
                <a:gd name="connsiteX211" fmla="*/ 915317 w 1077121"/>
                <a:gd name="connsiteY211" fmla="*/ 183566 h 1116663"/>
                <a:gd name="connsiteX212" fmla="*/ 217289 w 1077121"/>
                <a:gd name="connsiteY212" fmla="*/ 167010 h 1116663"/>
                <a:gd name="connsiteX213" fmla="*/ 189434 w 1077121"/>
                <a:gd name="connsiteY213" fmla="*/ 178574 h 1116663"/>
                <a:gd name="connsiteX214" fmla="*/ 179011 w 1077121"/>
                <a:gd name="connsiteY214" fmla="*/ 187888 h 1116663"/>
                <a:gd name="connsiteX215" fmla="*/ 225450 w 1077121"/>
                <a:gd name="connsiteY215" fmla="*/ 171118 h 1116663"/>
                <a:gd name="connsiteX216" fmla="*/ 217289 w 1077121"/>
                <a:gd name="connsiteY216" fmla="*/ 167010 h 1116663"/>
                <a:gd name="connsiteX217" fmla="*/ 189406 w 1077121"/>
                <a:gd name="connsiteY217" fmla="*/ 165428 h 1116663"/>
                <a:gd name="connsiteX218" fmla="*/ 185782 w 1077121"/>
                <a:gd name="connsiteY218" fmla="*/ 168465 h 1116663"/>
                <a:gd name="connsiteX219" fmla="*/ 178409 w 1077121"/>
                <a:gd name="connsiteY219" fmla="*/ 175784 h 1116663"/>
                <a:gd name="connsiteX220" fmla="*/ 167726 w 1077121"/>
                <a:gd name="connsiteY220" fmla="*/ 186521 h 1116663"/>
                <a:gd name="connsiteX221" fmla="*/ 189406 w 1077121"/>
                <a:gd name="connsiteY221" fmla="*/ 165428 h 1116663"/>
                <a:gd name="connsiteX222" fmla="*/ 255474 w 1077121"/>
                <a:gd name="connsiteY222" fmla="*/ 162200 h 1116663"/>
                <a:gd name="connsiteX223" fmla="*/ 264023 w 1077121"/>
                <a:gd name="connsiteY223" fmla="*/ 165237 h 1116663"/>
                <a:gd name="connsiteX224" fmla="*/ 259017 w 1077121"/>
                <a:gd name="connsiteY224" fmla="*/ 168478 h 1116663"/>
                <a:gd name="connsiteX225" fmla="*/ 248416 w 1077121"/>
                <a:gd name="connsiteY225" fmla="*/ 176125 h 1116663"/>
                <a:gd name="connsiteX226" fmla="*/ 233465 w 1077121"/>
                <a:gd name="connsiteY226" fmla="*/ 187943 h 1116663"/>
                <a:gd name="connsiteX227" fmla="*/ 249374 w 1077121"/>
                <a:gd name="connsiteY227" fmla="*/ 176398 h 1116663"/>
                <a:gd name="connsiteX228" fmla="*/ 260659 w 1077121"/>
                <a:gd name="connsiteY228" fmla="*/ 169040 h 1116663"/>
                <a:gd name="connsiteX229" fmla="*/ 265952 w 1077121"/>
                <a:gd name="connsiteY229" fmla="*/ 165935 h 1116663"/>
                <a:gd name="connsiteX230" fmla="*/ 264023 w 1077121"/>
                <a:gd name="connsiteY230" fmla="*/ 165237 h 1116663"/>
                <a:gd name="connsiteX231" fmla="*/ 266144 w 1077121"/>
                <a:gd name="connsiteY231" fmla="*/ 163856 h 1116663"/>
                <a:gd name="connsiteX232" fmla="*/ 858974 w 1077121"/>
                <a:gd name="connsiteY232" fmla="*/ 143802 h 1116663"/>
                <a:gd name="connsiteX233" fmla="*/ 884034 w 1077121"/>
                <a:gd name="connsiteY233" fmla="*/ 173663 h 1116663"/>
                <a:gd name="connsiteX234" fmla="*/ 874636 w 1077121"/>
                <a:gd name="connsiteY234" fmla="*/ 165906 h 1116663"/>
                <a:gd name="connsiteX235" fmla="*/ 869657 w 1077121"/>
                <a:gd name="connsiteY235" fmla="*/ 168916 h 1116663"/>
                <a:gd name="connsiteX236" fmla="*/ 858974 w 1077121"/>
                <a:gd name="connsiteY236" fmla="*/ 143802 h 1116663"/>
                <a:gd name="connsiteX237" fmla="*/ 311885 w 1077121"/>
                <a:gd name="connsiteY237" fmla="*/ 139207 h 1116663"/>
                <a:gd name="connsiteX238" fmla="*/ 293569 w 1077121"/>
                <a:gd name="connsiteY238" fmla="*/ 142790 h 1116663"/>
                <a:gd name="connsiteX239" fmla="*/ 275679 w 1077121"/>
                <a:gd name="connsiteY239" fmla="*/ 147838 h 1116663"/>
                <a:gd name="connsiteX240" fmla="*/ 289028 w 1077121"/>
                <a:gd name="connsiteY240" fmla="*/ 146402 h 1116663"/>
                <a:gd name="connsiteX241" fmla="*/ 266870 w 1077121"/>
                <a:gd name="connsiteY241" fmla="*/ 155511 h 1116663"/>
                <a:gd name="connsiteX242" fmla="*/ 311885 w 1077121"/>
                <a:gd name="connsiteY242" fmla="*/ 139207 h 1116663"/>
                <a:gd name="connsiteX243" fmla="*/ 351950 w 1077121"/>
                <a:gd name="connsiteY243" fmla="*/ 138180 h 1116663"/>
                <a:gd name="connsiteX244" fmla="*/ 368555 w 1077121"/>
                <a:gd name="connsiteY244" fmla="*/ 146427 h 1116663"/>
                <a:gd name="connsiteX245" fmla="*/ 351950 w 1077121"/>
                <a:gd name="connsiteY245" fmla="*/ 138180 h 1116663"/>
                <a:gd name="connsiteX246" fmla="*/ 285821 w 1077121"/>
                <a:gd name="connsiteY246" fmla="*/ 126869 h 1116663"/>
                <a:gd name="connsiteX247" fmla="*/ 278044 w 1077121"/>
                <a:gd name="connsiteY247" fmla="*/ 128564 h 1116663"/>
                <a:gd name="connsiteX248" fmla="*/ 291462 w 1077121"/>
                <a:gd name="connsiteY248" fmla="*/ 132080 h 1116663"/>
                <a:gd name="connsiteX249" fmla="*/ 285821 w 1077121"/>
                <a:gd name="connsiteY249" fmla="*/ 126869 h 1116663"/>
                <a:gd name="connsiteX250" fmla="*/ 499308 w 1077121"/>
                <a:gd name="connsiteY250" fmla="*/ 97432 h 1116663"/>
                <a:gd name="connsiteX251" fmla="*/ 509375 w 1077121"/>
                <a:gd name="connsiteY251" fmla="*/ 100483 h 1116663"/>
                <a:gd name="connsiteX252" fmla="*/ 489569 w 1077121"/>
                <a:gd name="connsiteY252" fmla="*/ 103711 h 1116663"/>
                <a:gd name="connsiteX253" fmla="*/ 499308 w 1077121"/>
                <a:gd name="connsiteY253" fmla="*/ 97432 h 1116663"/>
                <a:gd name="connsiteX254" fmla="*/ 857223 w 1077121"/>
                <a:gd name="connsiteY254" fmla="*/ 96077 h 1116663"/>
                <a:gd name="connsiteX255" fmla="*/ 862069 w 1077121"/>
                <a:gd name="connsiteY255" fmla="*/ 100254 h 1116663"/>
                <a:gd name="connsiteX256" fmla="*/ 862007 w 1077121"/>
                <a:gd name="connsiteY256" fmla="*/ 101176 h 1116663"/>
                <a:gd name="connsiteX257" fmla="*/ 404092 w 1077121"/>
                <a:gd name="connsiteY257" fmla="*/ 95092 h 1116663"/>
                <a:gd name="connsiteX258" fmla="*/ 420793 w 1077121"/>
                <a:gd name="connsiteY258" fmla="*/ 95406 h 1116663"/>
                <a:gd name="connsiteX259" fmla="*/ 407553 w 1077121"/>
                <a:gd name="connsiteY259" fmla="*/ 107827 h 1116663"/>
                <a:gd name="connsiteX260" fmla="*/ 673766 w 1077121"/>
                <a:gd name="connsiteY260" fmla="*/ 84669 h 1116663"/>
                <a:gd name="connsiteX261" fmla="*/ 694776 w 1077121"/>
                <a:gd name="connsiteY261" fmla="*/ 100303 h 1116663"/>
                <a:gd name="connsiteX262" fmla="*/ 673766 w 1077121"/>
                <a:gd name="connsiteY262" fmla="*/ 84669 h 1116663"/>
                <a:gd name="connsiteX263" fmla="*/ 320010 w 1077121"/>
                <a:gd name="connsiteY263" fmla="*/ 80621 h 1116663"/>
                <a:gd name="connsiteX264" fmla="*/ 285773 w 1077121"/>
                <a:gd name="connsiteY264" fmla="*/ 102561 h 1116663"/>
                <a:gd name="connsiteX265" fmla="*/ 320010 w 1077121"/>
                <a:gd name="connsiteY265" fmla="*/ 80621 h 1116663"/>
                <a:gd name="connsiteX266" fmla="*/ 740340 w 1077121"/>
                <a:gd name="connsiteY266" fmla="*/ 74904 h 1116663"/>
                <a:gd name="connsiteX267" fmla="*/ 734540 w 1077121"/>
                <a:gd name="connsiteY267" fmla="*/ 77749 h 1116663"/>
                <a:gd name="connsiteX268" fmla="*/ 749928 w 1077121"/>
                <a:gd name="connsiteY268" fmla="*/ 79143 h 1116663"/>
                <a:gd name="connsiteX269" fmla="*/ 318530 w 1077121"/>
                <a:gd name="connsiteY269" fmla="*/ 65131 h 1116663"/>
                <a:gd name="connsiteX270" fmla="*/ 309067 w 1077121"/>
                <a:gd name="connsiteY270" fmla="*/ 67886 h 1116663"/>
                <a:gd name="connsiteX271" fmla="*/ 320708 w 1077121"/>
                <a:gd name="connsiteY271" fmla="*/ 67271 h 1116663"/>
                <a:gd name="connsiteX272" fmla="*/ 330324 w 1077121"/>
                <a:gd name="connsiteY272" fmla="*/ 66902 h 1116663"/>
                <a:gd name="connsiteX273" fmla="*/ 320708 w 1077121"/>
                <a:gd name="connsiteY273" fmla="*/ 67271 h 1116663"/>
                <a:gd name="connsiteX274" fmla="*/ 318530 w 1077121"/>
                <a:gd name="connsiteY274" fmla="*/ 65131 h 1116663"/>
                <a:gd name="connsiteX275" fmla="*/ 719301 w 1077121"/>
                <a:gd name="connsiteY275" fmla="*/ 38696 h 1116663"/>
                <a:gd name="connsiteX276" fmla="*/ 739656 w 1077121"/>
                <a:gd name="connsiteY276" fmla="*/ 47547 h 1116663"/>
                <a:gd name="connsiteX277" fmla="*/ 733240 w 1077121"/>
                <a:gd name="connsiteY277" fmla="*/ 41145 h 1116663"/>
                <a:gd name="connsiteX278" fmla="*/ 719301 w 1077121"/>
                <a:gd name="connsiteY278" fmla="*/ 38696 h 1116663"/>
                <a:gd name="connsiteX279" fmla="*/ 417046 w 1077121"/>
                <a:gd name="connsiteY279" fmla="*/ 28848 h 1116663"/>
                <a:gd name="connsiteX280" fmla="*/ 410645 w 1077121"/>
                <a:gd name="connsiteY280" fmla="*/ 30025 h 1116663"/>
                <a:gd name="connsiteX281" fmla="*/ 411193 w 1077121"/>
                <a:gd name="connsiteY281" fmla="*/ 29012 h 1116663"/>
                <a:gd name="connsiteX282" fmla="*/ 596399 w 1077121"/>
                <a:gd name="connsiteY282" fmla="*/ 23800 h 1116663"/>
                <a:gd name="connsiteX283" fmla="*/ 583173 w 1077121"/>
                <a:gd name="connsiteY283" fmla="*/ 35728 h 1116663"/>
                <a:gd name="connsiteX284" fmla="*/ 565172 w 1077121"/>
                <a:gd name="connsiteY284" fmla="*/ 30215 h 1116663"/>
                <a:gd name="connsiteX285" fmla="*/ 548483 w 1077121"/>
                <a:gd name="connsiteY285" fmla="*/ 32404 h 1116663"/>
                <a:gd name="connsiteX286" fmla="*/ 568577 w 1077121"/>
                <a:gd name="connsiteY286" fmla="*/ 38860 h 1116663"/>
                <a:gd name="connsiteX287" fmla="*/ 543779 w 1077121"/>
                <a:gd name="connsiteY287" fmla="*/ 41336 h 1116663"/>
                <a:gd name="connsiteX288" fmla="*/ 545188 w 1077121"/>
                <a:gd name="connsiteY288" fmla="*/ 47983 h 1116663"/>
                <a:gd name="connsiteX289" fmla="*/ 560315 w 1077121"/>
                <a:gd name="connsiteY289" fmla="*/ 43333 h 1116663"/>
                <a:gd name="connsiteX290" fmla="*/ 580465 w 1077121"/>
                <a:gd name="connsiteY290" fmla="*/ 41459 h 1116663"/>
                <a:gd name="connsiteX291" fmla="*/ 619708 w 1077121"/>
                <a:gd name="connsiteY291" fmla="*/ 43224 h 1116663"/>
                <a:gd name="connsiteX292" fmla="*/ 614661 w 1077121"/>
                <a:gd name="connsiteY292" fmla="*/ 32923 h 1116663"/>
                <a:gd name="connsiteX293" fmla="*/ 596399 w 1077121"/>
                <a:gd name="connsiteY293" fmla="*/ 23800 h 1116663"/>
                <a:gd name="connsiteX294" fmla="*/ 559851 w 1077121"/>
                <a:gd name="connsiteY294" fmla="*/ 0 h 1116663"/>
                <a:gd name="connsiteX295" fmla="*/ 608013 w 1077121"/>
                <a:gd name="connsiteY295" fmla="*/ 5348 h 1116663"/>
                <a:gd name="connsiteX296" fmla="*/ 634221 w 1077121"/>
                <a:gd name="connsiteY296" fmla="*/ 10641 h 1116663"/>
                <a:gd name="connsiteX297" fmla="*/ 661155 w 1077121"/>
                <a:gd name="connsiteY297" fmla="*/ 16947 h 1116663"/>
                <a:gd name="connsiteX298" fmla="*/ 688141 w 1077121"/>
                <a:gd name="connsiteY298" fmla="*/ 24594 h 1116663"/>
                <a:gd name="connsiteX299" fmla="*/ 715020 w 1077121"/>
                <a:gd name="connsiteY299" fmla="*/ 32267 h 1116663"/>
                <a:gd name="connsiteX300" fmla="*/ 766890 w 1077121"/>
                <a:gd name="connsiteY300" fmla="*/ 47382 h 1116663"/>
                <a:gd name="connsiteX301" fmla="*/ 840658 w 1077121"/>
                <a:gd name="connsiteY301" fmla="*/ 116829 h 1116663"/>
                <a:gd name="connsiteX302" fmla="*/ 823902 w 1077121"/>
                <a:gd name="connsiteY302" fmla="*/ 86996 h 1116663"/>
                <a:gd name="connsiteX303" fmla="*/ 861846 w 1077121"/>
                <a:gd name="connsiteY303" fmla="*/ 103546 h 1116663"/>
                <a:gd name="connsiteX304" fmla="*/ 862007 w 1077121"/>
                <a:gd name="connsiteY304" fmla="*/ 101176 h 1116663"/>
                <a:gd name="connsiteX305" fmla="*/ 863178 w 1077121"/>
                <a:gd name="connsiteY305" fmla="*/ 102425 h 1116663"/>
                <a:gd name="connsiteX306" fmla="*/ 872447 w 1077121"/>
                <a:gd name="connsiteY306" fmla="*/ 121876 h 1116663"/>
                <a:gd name="connsiteX307" fmla="*/ 878931 w 1077121"/>
                <a:gd name="connsiteY307" fmla="*/ 115091 h 1116663"/>
                <a:gd name="connsiteX308" fmla="*/ 886974 w 1077121"/>
                <a:gd name="connsiteY308" fmla="*/ 136417 h 1116663"/>
                <a:gd name="connsiteX309" fmla="*/ 954137 w 1077121"/>
                <a:gd name="connsiteY309" fmla="*/ 196492 h 1116663"/>
                <a:gd name="connsiteX310" fmla="*/ 968581 w 1077121"/>
                <a:gd name="connsiteY310" fmla="*/ 212304 h 1116663"/>
                <a:gd name="connsiteX311" fmla="*/ 981903 w 1077121"/>
                <a:gd name="connsiteY311" fmla="*/ 228773 h 1116663"/>
                <a:gd name="connsiteX312" fmla="*/ 1009822 w 1077121"/>
                <a:gd name="connsiteY312" fmla="*/ 260822 h 1116663"/>
                <a:gd name="connsiteX313" fmla="*/ 999384 w 1077121"/>
                <a:gd name="connsiteY313" fmla="*/ 261302 h 1116663"/>
                <a:gd name="connsiteX314" fmla="*/ 1014870 w 1077121"/>
                <a:gd name="connsiteY314" fmla="*/ 298835 h 1116663"/>
                <a:gd name="connsiteX315" fmla="*/ 1033909 w 1077121"/>
                <a:gd name="connsiteY315" fmla="*/ 336931 h 1116663"/>
                <a:gd name="connsiteX316" fmla="*/ 1034047 w 1077121"/>
                <a:gd name="connsiteY316" fmla="*/ 328395 h 1116663"/>
                <a:gd name="connsiteX317" fmla="*/ 1042363 w 1077121"/>
                <a:gd name="connsiteY317" fmla="*/ 341499 h 1116663"/>
                <a:gd name="connsiteX318" fmla="*/ 1046466 w 1077121"/>
                <a:gd name="connsiteY318" fmla="*/ 353071 h 1116663"/>
                <a:gd name="connsiteX319" fmla="*/ 1048956 w 1077121"/>
                <a:gd name="connsiteY319" fmla="*/ 373302 h 1116663"/>
                <a:gd name="connsiteX320" fmla="*/ 1049600 w 1077121"/>
                <a:gd name="connsiteY320" fmla="*/ 395337 h 1116663"/>
                <a:gd name="connsiteX321" fmla="*/ 1052732 w 1077121"/>
                <a:gd name="connsiteY321" fmla="*/ 427113 h 1116663"/>
                <a:gd name="connsiteX322" fmla="*/ 1036714 w 1077121"/>
                <a:gd name="connsiteY322" fmla="*/ 388335 h 1116663"/>
                <a:gd name="connsiteX323" fmla="*/ 1047151 w 1077121"/>
                <a:gd name="connsiteY323" fmla="*/ 427153 h 1116663"/>
                <a:gd name="connsiteX324" fmla="*/ 1034033 w 1077121"/>
                <a:gd name="connsiteY324" fmla="*/ 426115 h 1116663"/>
                <a:gd name="connsiteX325" fmla="*/ 1032433 w 1077121"/>
                <a:gd name="connsiteY325" fmla="*/ 383547 h 1116663"/>
                <a:gd name="connsiteX326" fmla="*/ 1028890 w 1077121"/>
                <a:gd name="connsiteY326" fmla="*/ 391467 h 1116663"/>
                <a:gd name="connsiteX327" fmla="*/ 1024855 w 1077121"/>
                <a:gd name="connsiteY327" fmla="*/ 369074 h 1116663"/>
                <a:gd name="connsiteX328" fmla="*/ 1017851 w 1077121"/>
                <a:gd name="connsiteY328" fmla="*/ 342853 h 1116663"/>
                <a:gd name="connsiteX329" fmla="*/ 1019821 w 1077121"/>
                <a:gd name="connsiteY329" fmla="*/ 346587 h 1116663"/>
                <a:gd name="connsiteX330" fmla="*/ 1023773 w 1077121"/>
                <a:gd name="connsiteY330" fmla="*/ 354959 h 1116663"/>
                <a:gd name="connsiteX331" fmla="*/ 1028863 w 1077121"/>
                <a:gd name="connsiteY331" fmla="*/ 367433 h 1116663"/>
                <a:gd name="connsiteX332" fmla="*/ 1010233 w 1077121"/>
                <a:gd name="connsiteY332" fmla="*/ 315031 h 1116663"/>
                <a:gd name="connsiteX333" fmla="*/ 993229 w 1077121"/>
                <a:gd name="connsiteY333" fmla="*/ 324250 h 1116663"/>
                <a:gd name="connsiteX334" fmla="*/ 982588 w 1077121"/>
                <a:gd name="connsiteY334" fmla="*/ 304142 h 1116663"/>
                <a:gd name="connsiteX335" fmla="*/ 981589 w 1077121"/>
                <a:gd name="connsiteY335" fmla="*/ 291860 h 1116663"/>
                <a:gd name="connsiteX336" fmla="*/ 978006 w 1077121"/>
                <a:gd name="connsiteY336" fmla="*/ 255036 h 1116663"/>
                <a:gd name="connsiteX337" fmla="*/ 985679 w 1077121"/>
                <a:gd name="connsiteY337" fmla="*/ 258784 h 1116663"/>
                <a:gd name="connsiteX338" fmla="*/ 963095 w 1077121"/>
                <a:gd name="connsiteY338" fmla="*/ 220115 h 1116663"/>
                <a:gd name="connsiteX339" fmla="*/ 967937 w 1077121"/>
                <a:gd name="connsiteY339" fmla="*/ 245625 h 1116663"/>
                <a:gd name="connsiteX340" fmla="*/ 961782 w 1077121"/>
                <a:gd name="connsiteY340" fmla="*/ 230469 h 1116663"/>
                <a:gd name="connsiteX341" fmla="*/ 957269 w 1077121"/>
                <a:gd name="connsiteY341" fmla="*/ 218748 h 1116663"/>
                <a:gd name="connsiteX342" fmla="*/ 947898 w 1077121"/>
                <a:gd name="connsiteY342" fmla="*/ 211019 h 1116663"/>
                <a:gd name="connsiteX343" fmla="*/ 951250 w 1077121"/>
                <a:gd name="connsiteY343" fmla="*/ 224985 h 1116663"/>
                <a:gd name="connsiteX344" fmla="*/ 958062 w 1077121"/>
                <a:gd name="connsiteY344" fmla="*/ 241877 h 1116663"/>
                <a:gd name="connsiteX345" fmla="*/ 977117 w 1077121"/>
                <a:gd name="connsiteY345" fmla="*/ 274119 h 1116663"/>
                <a:gd name="connsiteX346" fmla="*/ 967610 w 1077121"/>
                <a:gd name="connsiteY346" fmla="*/ 280835 h 1116663"/>
                <a:gd name="connsiteX347" fmla="*/ 944521 w 1077121"/>
                <a:gd name="connsiteY347" fmla="*/ 236804 h 1116663"/>
                <a:gd name="connsiteX348" fmla="*/ 915631 w 1077121"/>
                <a:gd name="connsiteY348" fmla="*/ 194303 h 1116663"/>
                <a:gd name="connsiteX349" fmla="*/ 880203 w 1077121"/>
                <a:gd name="connsiteY349" fmla="*/ 156934 h 1116663"/>
                <a:gd name="connsiteX350" fmla="*/ 838907 w 1077121"/>
                <a:gd name="connsiteY350" fmla="*/ 128400 h 1116663"/>
                <a:gd name="connsiteX351" fmla="*/ 840165 w 1077121"/>
                <a:gd name="connsiteY351" fmla="*/ 138140 h 1116663"/>
                <a:gd name="connsiteX352" fmla="*/ 824504 w 1077121"/>
                <a:gd name="connsiteY352" fmla="*/ 137825 h 1116663"/>
                <a:gd name="connsiteX353" fmla="*/ 790581 w 1077121"/>
                <a:gd name="connsiteY353" fmla="*/ 111932 h 1116663"/>
                <a:gd name="connsiteX354" fmla="*/ 800389 w 1077121"/>
                <a:gd name="connsiteY354" fmla="*/ 136949 h 1116663"/>
                <a:gd name="connsiteX355" fmla="*/ 755700 w 1077121"/>
                <a:gd name="connsiteY355" fmla="*/ 99840 h 1116663"/>
                <a:gd name="connsiteX356" fmla="*/ 727837 w 1077121"/>
                <a:gd name="connsiteY356" fmla="*/ 82344 h 1116663"/>
                <a:gd name="connsiteX357" fmla="*/ 696609 w 1077121"/>
                <a:gd name="connsiteY357" fmla="*/ 71265 h 1116663"/>
                <a:gd name="connsiteX358" fmla="*/ 708702 w 1077121"/>
                <a:gd name="connsiteY358" fmla="*/ 82441 h 1116663"/>
                <a:gd name="connsiteX359" fmla="*/ 666817 w 1077121"/>
                <a:gd name="connsiteY359" fmla="*/ 56670 h 1116663"/>
                <a:gd name="connsiteX360" fmla="*/ 626534 w 1077121"/>
                <a:gd name="connsiteY360" fmla="*/ 51979 h 1116663"/>
                <a:gd name="connsiteX361" fmla="*/ 646806 w 1077121"/>
                <a:gd name="connsiteY361" fmla="*/ 65383 h 1116663"/>
                <a:gd name="connsiteX362" fmla="*/ 667090 w 1077121"/>
                <a:gd name="connsiteY362" fmla="*/ 79487 h 1116663"/>
                <a:gd name="connsiteX363" fmla="*/ 650621 w 1077121"/>
                <a:gd name="connsiteY363" fmla="*/ 80457 h 1116663"/>
                <a:gd name="connsiteX364" fmla="*/ 658815 w 1077121"/>
                <a:gd name="connsiteY364" fmla="*/ 90524 h 1116663"/>
                <a:gd name="connsiteX365" fmla="*/ 618805 w 1077121"/>
                <a:gd name="connsiteY365" fmla="*/ 54796 h 1116663"/>
                <a:gd name="connsiteX366" fmla="*/ 607480 w 1077121"/>
                <a:gd name="connsiteY366" fmla="*/ 59488 h 1116663"/>
                <a:gd name="connsiteX367" fmla="*/ 596345 w 1077121"/>
                <a:gd name="connsiteY367" fmla="*/ 64823 h 1116663"/>
                <a:gd name="connsiteX368" fmla="*/ 567975 w 1077121"/>
                <a:gd name="connsiteY368" fmla="*/ 66177 h 1116663"/>
                <a:gd name="connsiteX369" fmla="*/ 541452 w 1077121"/>
                <a:gd name="connsiteY369" fmla="*/ 64781 h 1116663"/>
                <a:gd name="connsiteX370" fmla="*/ 516900 w 1077121"/>
                <a:gd name="connsiteY370" fmla="*/ 59488 h 1116663"/>
                <a:gd name="connsiteX371" fmla="*/ 494878 w 1077121"/>
                <a:gd name="connsiteY371" fmla="*/ 51937 h 1116663"/>
                <a:gd name="connsiteX372" fmla="*/ 472143 w 1077121"/>
                <a:gd name="connsiteY372" fmla="*/ 66573 h 1116663"/>
                <a:gd name="connsiteX373" fmla="*/ 500486 w 1077121"/>
                <a:gd name="connsiteY373" fmla="*/ 80225 h 1116663"/>
                <a:gd name="connsiteX374" fmla="*/ 517078 w 1077121"/>
                <a:gd name="connsiteY374" fmla="*/ 83138 h 1116663"/>
                <a:gd name="connsiteX375" fmla="*/ 540454 w 1077121"/>
                <a:gd name="connsiteY375" fmla="*/ 84055 h 1116663"/>
                <a:gd name="connsiteX376" fmla="*/ 522562 w 1077121"/>
                <a:gd name="connsiteY376" fmla="*/ 72674 h 1116663"/>
                <a:gd name="connsiteX377" fmla="*/ 579083 w 1077121"/>
                <a:gd name="connsiteY377" fmla="*/ 74931 h 1116663"/>
                <a:gd name="connsiteX378" fmla="*/ 572723 w 1077121"/>
                <a:gd name="connsiteY378" fmla="*/ 74411 h 1116663"/>
                <a:gd name="connsiteX379" fmla="*/ 558715 w 1077121"/>
                <a:gd name="connsiteY379" fmla="*/ 73617 h 1116663"/>
                <a:gd name="connsiteX380" fmla="*/ 538307 w 1077121"/>
                <a:gd name="connsiteY380" fmla="*/ 74070 h 1116663"/>
                <a:gd name="connsiteX381" fmla="*/ 562449 w 1077121"/>
                <a:gd name="connsiteY381" fmla="*/ 81155 h 1116663"/>
                <a:gd name="connsiteX382" fmla="*/ 513412 w 1077121"/>
                <a:gd name="connsiteY382" fmla="*/ 89650 h 1116663"/>
                <a:gd name="connsiteX383" fmla="*/ 516162 w 1077121"/>
                <a:gd name="connsiteY383" fmla="*/ 90059 h 1116663"/>
                <a:gd name="connsiteX384" fmla="*/ 486903 w 1077121"/>
                <a:gd name="connsiteY384" fmla="*/ 92685 h 1116663"/>
                <a:gd name="connsiteX385" fmla="*/ 456947 w 1077121"/>
                <a:gd name="connsiteY385" fmla="*/ 93725 h 1116663"/>
                <a:gd name="connsiteX386" fmla="*/ 479831 w 1077121"/>
                <a:gd name="connsiteY386" fmla="*/ 74684 h 1116663"/>
                <a:gd name="connsiteX387" fmla="*/ 437208 w 1077121"/>
                <a:gd name="connsiteY387" fmla="*/ 80101 h 1116663"/>
                <a:gd name="connsiteX388" fmla="*/ 413913 w 1077121"/>
                <a:gd name="connsiteY388" fmla="*/ 83001 h 1116663"/>
                <a:gd name="connsiteX389" fmla="*/ 390524 w 1077121"/>
                <a:gd name="connsiteY389" fmla="*/ 88241 h 1116663"/>
                <a:gd name="connsiteX390" fmla="*/ 367433 w 1077121"/>
                <a:gd name="connsiteY390" fmla="*/ 95025 h 1116663"/>
                <a:gd name="connsiteX391" fmla="*/ 346218 w 1077121"/>
                <a:gd name="connsiteY391" fmla="*/ 105352 h 1116663"/>
                <a:gd name="connsiteX392" fmla="*/ 327370 w 1077121"/>
                <a:gd name="connsiteY392" fmla="*/ 118114 h 1116663"/>
                <a:gd name="connsiteX393" fmla="*/ 312830 w 1077121"/>
                <a:gd name="connsiteY393" fmla="*/ 135048 h 1116663"/>
                <a:gd name="connsiteX394" fmla="*/ 329408 w 1077121"/>
                <a:gd name="connsiteY394" fmla="*/ 132052 h 1116663"/>
                <a:gd name="connsiteX395" fmla="*/ 346013 w 1077121"/>
                <a:gd name="connsiteY395" fmla="*/ 129946 h 1116663"/>
                <a:gd name="connsiteX396" fmla="*/ 315756 w 1077121"/>
                <a:gd name="connsiteY396" fmla="*/ 145060 h 1116663"/>
                <a:gd name="connsiteX397" fmla="*/ 305784 w 1077121"/>
                <a:gd name="connsiteY397" fmla="*/ 162145 h 1116663"/>
                <a:gd name="connsiteX398" fmla="*/ 330200 w 1077121"/>
                <a:gd name="connsiteY398" fmla="*/ 157057 h 1116663"/>
                <a:gd name="connsiteX399" fmla="*/ 330515 w 1077121"/>
                <a:gd name="connsiteY399" fmla="*/ 155047 h 1116663"/>
                <a:gd name="connsiteX400" fmla="*/ 338039 w 1077121"/>
                <a:gd name="connsiteY400" fmla="*/ 156743 h 1116663"/>
                <a:gd name="connsiteX401" fmla="*/ 306906 w 1077121"/>
                <a:gd name="connsiteY401" fmla="*/ 162994 h 1116663"/>
                <a:gd name="connsiteX402" fmla="*/ 276813 w 1077121"/>
                <a:gd name="connsiteY402" fmla="*/ 175633 h 1116663"/>
                <a:gd name="connsiteX403" fmla="*/ 275322 w 1077121"/>
                <a:gd name="connsiteY403" fmla="*/ 191911 h 1116663"/>
                <a:gd name="connsiteX404" fmla="*/ 267895 w 1077121"/>
                <a:gd name="connsiteY404" fmla="*/ 181077 h 1116663"/>
                <a:gd name="connsiteX405" fmla="*/ 241837 w 1077121"/>
                <a:gd name="connsiteY405" fmla="*/ 202456 h 1116663"/>
                <a:gd name="connsiteX406" fmla="*/ 267621 w 1077121"/>
                <a:gd name="connsiteY406" fmla="*/ 199638 h 1116663"/>
                <a:gd name="connsiteX407" fmla="*/ 243574 w 1077121"/>
                <a:gd name="connsiteY407" fmla="*/ 212948 h 1116663"/>
                <a:gd name="connsiteX408" fmla="*/ 234588 w 1077121"/>
                <a:gd name="connsiteY408" fmla="*/ 217941 h 1116663"/>
                <a:gd name="connsiteX409" fmla="*/ 227310 w 1077121"/>
                <a:gd name="connsiteY409" fmla="*/ 222974 h 1116663"/>
                <a:gd name="connsiteX410" fmla="*/ 220157 w 1077121"/>
                <a:gd name="connsiteY410" fmla="*/ 227926 h 1116663"/>
                <a:gd name="connsiteX411" fmla="*/ 222797 w 1077121"/>
                <a:gd name="connsiteY411" fmla="*/ 228418 h 1116663"/>
                <a:gd name="connsiteX412" fmla="*/ 208338 w 1077121"/>
                <a:gd name="connsiteY412" fmla="*/ 239936 h 1116663"/>
                <a:gd name="connsiteX413" fmla="*/ 223220 w 1077121"/>
                <a:gd name="connsiteY413" fmla="*/ 232590 h 1116663"/>
                <a:gd name="connsiteX414" fmla="*/ 194810 w 1077121"/>
                <a:gd name="connsiteY414" fmla="*/ 259168 h 1116663"/>
                <a:gd name="connsiteX415" fmla="*/ 181231 w 1077121"/>
                <a:gd name="connsiteY415" fmla="*/ 271283 h 1116663"/>
                <a:gd name="connsiteX416" fmla="*/ 176235 w 1077121"/>
                <a:gd name="connsiteY416" fmla="*/ 289436 h 1116663"/>
                <a:gd name="connsiteX417" fmla="*/ 179341 w 1077121"/>
                <a:gd name="connsiteY417" fmla="*/ 286971 h 1116663"/>
                <a:gd name="connsiteX418" fmla="*/ 182786 w 1077121"/>
                <a:gd name="connsiteY418" fmla="*/ 284582 h 1116663"/>
                <a:gd name="connsiteX419" fmla="*/ 176235 w 1077121"/>
                <a:gd name="connsiteY419" fmla="*/ 290259 h 1116663"/>
                <a:gd name="connsiteX420" fmla="*/ 176123 w 1077121"/>
                <a:gd name="connsiteY420" fmla="*/ 289603 h 1116663"/>
                <a:gd name="connsiteX421" fmla="*/ 163281 w 1077121"/>
                <a:gd name="connsiteY421" fmla="*/ 300107 h 1116663"/>
                <a:gd name="connsiteX422" fmla="*/ 167221 w 1077121"/>
                <a:gd name="connsiteY422" fmla="*/ 304102 h 1116663"/>
                <a:gd name="connsiteX423" fmla="*/ 153966 w 1077121"/>
                <a:gd name="connsiteY423" fmla="*/ 314211 h 1116663"/>
                <a:gd name="connsiteX424" fmla="*/ 146853 w 1077121"/>
                <a:gd name="connsiteY424" fmla="*/ 326124 h 1116663"/>
                <a:gd name="connsiteX425" fmla="*/ 150383 w 1077121"/>
                <a:gd name="connsiteY425" fmla="*/ 330720 h 1116663"/>
                <a:gd name="connsiteX426" fmla="*/ 160039 w 1077121"/>
                <a:gd name="connsiteY426" fmla="*/ 337436 h 1116663"/>
                <a:gd name="connsiteX427" fmla="*/ 160559 w 1077121"/>
                <a:gd name="connsiteY427" fmla="*/ 336109 h 1116663"/>
                <a:gd name="connsiteX428" fmla="*/ 165059 w 1077121"/>
                <a:gd name="connsiteY428" fmla="*/ 348597 h 1116663"/>
                <a:gd name="connsiteX429" fmla="*/ 154936 w 1077121"/>
                <a:gd name="connsiteY429" fmla="*/ 360087 h 1116663"/>
                <a:gd name="connsiteX430" fmla="*/ 147880 w 1077121"/>
                <a:gd name="connsiteY430" fmla="*/ 368118 h 1116663"/>
                <a:gd name="connsiteX431" fmla="*/ 144897 w 1077121"/>
                <a:gd name="connsiteY431" fmla="*/ 371906 h 1116663"/>
                <a:gd name="connsiteX432" fmla="*/ 145226 w 1077121"/>
                <a:gd name="connsiteY432" fmla="*/ 371892 h 1116663"/>
                <a:gd name="connsiteX433" fmla="*/ 121097 w 1077121"/>
                <a:gd name="connsiteY433" fmla="*/ 397486 h 1116663"/>
                <a:gd name="connsiteX434" fmla="*/ 94272 w 1077121"/>
                <a:gd name="connsiteY434" fmla="*/ 414433 h 1116663"/>
                <a:gd name="connsiteX435" fmla="*/ 95244 w 1077121"/>
                <a:gd name="connsiteY435" fmla="*/ 425386 h 1116663"/>
                <a:gd name="connsiteX436" fmla="*/ 99475 w 1077121"/>
                <a:gd name="connsiteY436" fmla="*/ 427626 h 1116663"/>
                <a:gd name="connsiteX437" fmla="*/ 99990 w 1077121"/>
                <a:gd name="connsiteY437" fmla="*/ 426264 h 1116663"/>
                <a:gd name="connsiteX438" fmla="*/ 99676 w 1077121"/>
                <a:gd name="connsiteY438" fmla="*/ 427619 h 1116663"/>
                <a:gd name="connsiteX439" fmla="*/ 99529 w 1077121"/>
                <a:gd name="connsiteY439" fmla="*/ 427655 h 1116663"/>
                <a:gd name="connsiteX440" fmla="*/ 99539 w 1077121"/>
                <a:gd name="connsiteY440" fmla="*/ 427660 h 1116663"/>
                <a:gd name="connsiteX441" fmla="*/ 103807 w 1077121"/>
                <a:gd name="connsiteY441" fmla="*/ 439643 h 1116663"/>
                <a:gd name="connsiteX442" fmla="*/ 107609 w 1077121"/>
                <a:gd name="connsiteY442" fmla="*/ 444334 h 1116663"/>
                <a:gd name="connsiteX443" fmla="*/ 105174 w 1077121"/>
                <a:gd name="connsiteY443" fmla="*/ 461378 h 1116663"/>
                <a:gd name="connsiteX444" fmla="*/ 111083 w 1077121"/>
                <a:gd name="connsiteY444" fmla="*/ 452555 h 1116663"/>
                <a:gd name="connsiteX445" fmla="*/ 105762 w 1077121"/>
                <a:gd name="connsiteY445" fmla="*/ 466835 h 1116663"/>
                <a:gd name="connsiteX446" fmla="*/ 113177 w 1077121"/>
                <a:gd name="connsiteY446" fmla="*/ 470940 h 1116663"/>
                <a:gd name="connsiteX447" fmla="*/ 105243 w 1077121"/>
                <a:gd name="connsiteY447" fmla="*/ 493358 h 1116663"/>
                <a:gd name="connsiteX448" fmla="*/ 120125 w 1077121"/>
                <a:gd name="connsiteY448" fmla="*/ 482553 h 1116663"/>
                <a:gd name="connsiteX449" fmla="*/ 111001 w 1077121"/>
                <a:gd name="connsiteY449" fmla="*/ 510088 h 1116663"/>
                <a:gd name="connsiteX450" fmla="*/ 119852 w 1077121"/>
                <a:gd name="connsiteY450" fmla="*/ 501238 h 1116663"/>
                <a:gd name="connsiteX451" fmla="*/ 107800 w 1077121"/>
                <a:gd name="connsiteY451" fmla="*/ 531576 h 1116663"/>
                <a:gd name="connsiteX452" fmla="*/ 101222 w 1077121"/>
                <a:gd name="connsiteY452" fmla="*/ 503986 h 1116663"/>
                <a:gd name="connsiteX453" fmla="*/ 72634 w 1077121"/>
                <a:gd name="connsiteY453" fmla="*/ 538949 h 1116663"/>
                <a:gd name="connsiteX454" fmla="*/ 72058 w 1077121"/>
                <a:gd name="connsiteY454" fmla="*/ 595032 h 1116663"/>
                <a:gd name="connsiteX455" fmla="*/ 67121 w 1077121"/>
                <a:gd name="connsiteY455" fmla="*/ 646914 h 1116663"/>
                <a:gd name="connsiteX456" fmla="*/ 87816 w 1077121"/>
                <a:gd name="connsiteY456" fmla="*/ 652564 h 1116663"/>
                <a:gd name="connsiteX457" fmla="*/ 89075 w 1077121"/>
                <a:gd name="connsiteY457" fmla="*/ 625712 h 1116663"/>
                <a:gd name="connsiteX458" fmla="*/ 99046 w 1077121"/>
                <a:gd name="connsiteY458" fmla="*/ 606727 h 1116663"/>
                <a:gd name="connsiteX459" fmla="*/ 97405 w 1077121"/>
                <a:gd name="connsiteY459" fmla="*/ 587276 h 1116663"/>
                <a:gd name="connsiteX460" fmla="*/ 87734 w 1077121"/>
                <a:gd name="connsiteY460" fmla="*/ 581435 h 1116663"/>
                <a:gd name="connsiteX461" fmla="*/ 82797 w 1077121"/>
                <a:gd name="connsiteY461" fmla="*/ 551657 h 1116663"/>
                <a:gd name="connsiteX462" fmla="*/ 89964 w 1077121"/>
                <a:gd name="connsiteY462" fmla="*/ 581039 h 1116663"/>
                <a:gd name="connsiteX463" fmla="*/ 108622 w 1077121"/>
                <a:gd name="connsiteY463" fmla="*/ 556061 h 1116663"/>
                <a:gd name="connsiteX464" fmla="*/ 112643 w 1077121"/>
                <a:gd name="connsiteY464" fmla="*/ 597822 h 1116663"/>
                <a:gd name="connsiteX465" fmla="*/ 121836 w 1077121"/>
                <a:gd name="connsiteY465" fmla="*/ 631322 h 1116663"/>
                <a:gd name="connsiteX466" fmla="*/ 122326 w 1077121"/>
                <a:gd name="connsiteY466" fmla="*/ 630090 h 1116663"/>
                <a:gd name="connsiteX467" fmla="*/ 121971 w 1077121"/>
                <a:gd name="connsiteY467" fmla="*/ 632893 h 1116663"/>
                <a:gd name="connsiteX468" fmla="*/ 121821 w 1077121"/>
                <a:gd name="connsiteY468" fmla="*/ 631654 h 1116663"/>
                <a:gd name="connsiteX469" fmla="*/ 118578 w 1077121"/>
                <a:gd name="connsiteY469" fmla="*/ 650103 h 1116663"/>
                <a:gd name="connsiteX470" fmla="*/ 121684 w 1077121"/>
                <a:gd name="connsiteY470" fmla="*/ 668594 h 1116663"/>
                <a:gd name="connsiteX471" fmla="*/ 121665 w 1077121"/>
                <a:gd name="connsiteY471" fmla="*/ 668629 h 1116663"/>
                <a:gd name="connsiteX472" fmla="*/ 118034 w 1077121"/>
                <a:gd name="connsiteY472" fmla="*/ 675145 h 1116663"/>
                <a:gd name="connsiteX473" fmla="*/ 116200 w 1077121"/>
                <a:gd name="connsiteY473" fmla="*/ 688333 h 1116663"/>
                <a:gd name="connsiteX474" fmla="*/ 103916 w 1077121"/>
                <a:gd name="connsiteY474" fmla="*/ 702052 h 1116663"/>
                <a:gd name="connsiteX475" fmla="*/ 118169 w 1077121"/>
                <a:gd name="connsiteY475" fmla="*/ 721600 h 1116663"/>
                <a:gd name="connsiteX476" fmla="*/ 124036 w 1077121"/>
                <a:gd name="connsiteY476" fmla="*/ 743486 h 1116663"/>
                <a:gd name="connsiteX477" fmla="*/ 144446 w 1077121"/>
                <a:gd name="connsiteY477" fmla="*/ 741132 h 1116663"/>
                <a:gd name="connsiteX478" fmla="*/ 134543 w 1077121"/>
                <a:gd name="connsiteY478" fmla="*/ 718672 h 1116663"/>
                <a:gd name="connsiteX479" fmla="*/ 138249 w 1077121"/>
                <a:gd name="connsiteY479" fmla="*/ 687799 h 1116663"/>
                <a:gd name="connsiteX480" fmla="*/ 147920 w 1077121"/>
                <a:gd name="connsiteY480" fmla="*/ 704733 h 1116663"/>
                <a:gd name="connsiteX481" fmla="*/ 154458 w 1077121"/>
                <a:gd name="connsiteY481" fmla="*/ 716238 h 1116663"/>
                <a:gd name="connsiteX482" fmla="*/ 157878 w 1077121"/>
                <a:gd name="connsiteY482" fmla="*/ 721229 h 1116663"/>
                <a:gd name="connsiteX483" fmla="*/ 150834 w 1077121"/>
                <a:gd name="connsiteY483" fmla="*/ 734881 h 1116663"/>
                <a:gd name="connsiteX484" fmla="*/ 162200 w 1077121"/>
                <a:gd name="connsiteY484" fmla="*/ 735209 h 1116663"/>
                <a:gd name="connsiteX485" fmla="*/ 160724 w 1077121"/>
                <a:gd name="connsiteY485" fmla="*/ 750831 h 1116663"/>
                <a:gd name="connsiteX486" fmla="*/ 167057 w 1077121"/>
                <a:gd name="connsiteY486" fmla="*/ 760734 h 1116663"/>
                <a:gd name="connsiteX487" fmla="*/ 176495 w 1077121"/>
                <a:gd name="connsiteY487" fmla="*/ 770856 h 1116663"/>
                <a:gd name="connsiteX488" fmla="*/ 193593 w 1077121"/>
                <a:gd name="connsiteY488" fmla="*/ 792550 h 1116663"/>
                <a:gd name="connsiteX489" fmla="*/ 197779 w 1077121"/>
                <a:gd name="connsiteY489" fmla="*/ 815311 h 1116663"/>
                <a:gd name="connsiteX490" fmla="*/ 186234 w 1077121"/>
                <a:gd name="connsiteY490" fmla="*/ 788651 h 1116663"/>
                <a:gd name="connsiteX491" fmla="*/ 160259 w 1077121"/>
                <a:gd name="connsiteY491" fmla="*/ 798104 h 1116663"/>
                <a:gd name="connsiteX492" fmla="*/ 165770 w 1077121"/>
                <a:gd name="connsiteY492" fmla="*/ 812166 h 1116663"/>
                <a:gd name="connsiteX493" fmla="*/ 174771 w 1077121"/>
                <a:gd name="connsiteY493" fmla="*/ 825666 h 1116663"/>
                <a:gd name="connsiteX494" fmla="*/ 196534 w 1077121"/>
                <a:gd name="connsiteY494" fmla="*/ 853009 h 1116663"/>
                <a:gd name="connsiteX495" fmla="*/ 219719 w 1077121"/>
                <a:gd name="connsiteY495" fmla="*/ 879997 h 1116663"/>
                <a:gd name="connsiteX496" fmla="*/ 238226 w 1077121"/>
                <a:gd name="connsiteY496" fmla="*/ 908572 h 1116663"/>
                <a:gd name="connsiteX497" fmla="*/ 228166 w 1077121"/>
                <a:gd name="connsiteY497" fmla="*/ 884589 h 1116663"/>
                <a:gd name="connsiteX498" fmla="*/ 228365 w 1077121"/>
                <a:gd name="connsiteY498" fmla="*/ 883400 h 1116663"/>
                <a:gd name="connsiteX499" fmla="*/ 237829 w 1077121"/>
                <a:gd name="connsiteY499" fmla="*/ 897902 h 1116663"/>
                <a:gd name="connsiteX500" fmla="*/ 239827 w 1077121"/>
                <a:gd name="connsiteY500" fmla="*/ 897602 h 1116663"/>
                <a:gd name="connsiteX501" fmla="*/ 230279 w 1077121"/>
                <a:gd name="connsiteY501" fmla="*/ 882869 h 1116663"/>
                <a:gd name="connsiteX502" fmla="*/ 228433 w 1077121"/>
                <a:gd name="connsiteY502" fmla="*/ 882998 h 1116663"/>
                <a:gd name="connsiteX503" fmla="*/ 229308 w 1077121"/>
                <a:gd name="connsiteY503" fmla="*/ 877781 h 1116663"/>
                <a:gd name="connsiteX504" fmla="*/ 259948 w 1077121"/>
                <a:gd name="connsiteY504" fmla="*/ 915657 h 1116663"/>
                <a:gd name="connsiteX505" fmla="*/ 274884 w 1077121"/>
                <a:gd name="connsiteY505" fmla="*/ 939212 h 1116663"/>
                <a:gd name="connsiteX506" fmla="*/ 291942 w 1077121"/>
                <a:gd name="connsiteY506" fmla="*/ 961754 h 1116663"/>
                <a:gd name="connsiteX507" fmla="*/ 293665 w 1077121"/>
                <a:gd name="connsiteY507" fmla="*/ 947501 h 1116663"/>
                <a:gd name="connsiteX508" fmla="*/ 330844 w 1077121"/>
                <a:gd name="connsiteY508" fmla="*/ 969659 h 1116663"/>
                <a:gd name="connsiteX509" fmla="*/ 329393 w 1077121"/>
                <a:gd name="connsiteY509" fmla="*/ 975925 h 1116663"/>
                <a:gd name="connsiteX510" fmla="*/ 353537 w 1077121"/>
                <a:gd name="connsiteY510" fmla="*/ 971904 h 1116663"/>
                <a:gd name="connsiteX511" fmla="*/ 405296 w 1077121"/>
                <a:gd name="connsiteY511" fmla="*/ 990629 h 1116663"/>
                <a:gd name="connsiteX512" fmla="*/ 404079 w 1077121"/>
                <a:gd name="connsiteY512" fmla="*/ 985254 h 1116663"/>
                <a:gd name="connsiteX513" fmla="*/ 426799 w 1077121"/>
                <a:gd name="connsiteY513" fmla="*/ 995117 h 1116663"/>
                <a:gd name="connsiteX514" fmla="*/ 453568 w 1077121"/>
                <a:gd name="connsiteY514" fmla="*/ 997783 h 1116663"/>
                <a:gd name="connsiteX515" fmla="*/ 467233 w 1077121"/>
                <a:gd name="connsiteY515" fmla="*/ 998180 h 1116663"/>
                <a:gd name="connsiteX516" fmla="*/ 480898 w 1077121"/>
                <a:gd name="connsiteY516" fmla="*/ 997305 h 1116663"/>
                <a:gd name="connsiteX517" fmla="*/ 506600 w 1077121"/>
                <a:gd name="connsiteY517" fmla="*/ 996976 h 1116663"/>
                <a:gd name="connsiteX518" fmla="*/ 480707 w 1077121"/>
                <a:gd name="connsiteY518" fmla="*/ 1005758 h 1116663"/>
                <a:gd name="connsiteX519" fmla="*/ 501251 w 1077121"/>
                <a:gd name="connsiteY519" fmla="*/ 1010668 h 1116663"/>
                <a:gd name="connsiteX520" fmla="*/ 515477 w 1077121"/>
                <a:gd name="connsiteY520" fmla="*/ 1013910 h 1116663"/>
                <a:gd name="connsiteX521" fmla="*/ 522030 w 1077121"/>
                <a:gd name="connsiteY521" fmla="*/ 1014772 h 1116663"/>
                <a:gd name="connsiteX522" fmla="*/ 532178 w 1077121"/>
                <a:gd name="connsiteY522" fmla="*/ 1004335 h 1116663"/>
                <a:gd name="connsiteX523" fmla="*/ 516954 w 1077121"/>
                <a:gd name="connsiteY523" fmla="*/ 1005280 h 1116663"/>
                <a:gd name="connsiteX524" fmla="*/ 522891 w 1077121"/>
                <a:gd name="connsiteY524" fmla="*/ 999316 h 1116663"/>
                <a:gd name="connsiteX525" fmla="*/ 518281 w 1077121"/>
                <a:gd name="connsiteY525" fmla="*/ 1029312 h 1116663"/>
                <a:gd name="connsiteX526" fmla="*/ 561971 w 1077121"/>
                <a:gd name="connsiteY526" fmla="*/ 1038915 h 1116663"/>
                <a:gd name="connsiteX527" fmla="*/ 552806 w 1077121"/>
                <a:gd name="connsiteY527" fmla="*/ 1012967 h 1116663"/>
                <a:gd name="connsiteX528" fmla="*/ 585798 w 1077121"/>
                <a:gd name="connsiteY528" fmla="*/ 1012596 h 1116663"/>
                <a:gd name="connsiteX529" fmla="*/ 621719 w 1077121"/>
                <a:gd name="connsiteY529" fmla="*/ 1023457 h 1116663"/>
                <a:gd name="connsiteX530" fmla="*/ 641156 w 1077121"/>
                <a:gd name="connsiteY530" fmla="*/ 1007686 h 1116663"/>
                <a:gd name="connsiteX531" fmla="*/ 666981 w 1077121"/>
                <a:gd name="connsiteY531" fmla="*/ 999725 h 1116663"/>
                <a:gd name="connsiteX532" fmla="*/ 696172 w 1077121"/>
                <a:gd name="connsiteY532" fmla="*/ 981164 h 1116663"/>
                <a:gd name="connsiteX533" fmla="*/ 712367 w 1077121"/>
                <a:gd name="connsiteY533" fmla="*/ 981807 h 1116663"/>
                <a:gd name="connsiteX534" fmla="*/ 705419 w 1077121"/>
                <a:gd name="connsiteY534" fmla="*/ 978661 h 1116663"/>
                <a:gd name="connsiteX535" fmla="*/ 732474 w 1077121"/>
                <a:gd name="connsiteY535" fmla="*/ 974474 h 1116663"/>
                <a:gd name="connsiteX536" fmla="*/ 753471 w 1077121"/>
                <a:gd name="connsiteY536" fmla="*/ 975350 h 1116663"/>
                <a:gd name="connsiteX537" fmla="*/ 741680 w 1077121"/>
                <a:gd name="connsiteY537" fmla="*/ 969975 h 1116663"/>
                <a:gd name="connsiteX538" fmla="*/ 790281 w 1077121"/>
                <a:gd name="connsiteY538" fmla="*/ 956501 h 1116663"/>
                <a:gd name="connsiteX539" fmla="*/ 813534 w 1077121"/>
                <a:gd name="connsiteY539" fmla="*/ 949675 h 1116663"/>
                <a:gd name="connsiteX540" fmla="*/ 834461 w 1077121"/>
                <a:gd name="connsiteY540" fmla="*/ 932864 h 1116663"/>
                <a:gd name="connsiteX541" fmla="*/ 826679 w 1077121"/>
                <a:gd name="connsiteY541" fmla="*/ 933946 h 1116663"/>
                <a:gd name="connsiteX542" fmla="*/ 843052 w 1077121"/>
                <a:gd name="connsiteY542" fmla="*/ 925370 h 1116663"/>
                <a:gd name="connsiteX543" fmla="*/ 836350 w 1077121"/>
                <a:gd name="connsiteY543" fmla="*/ 940183 h 1116663"/>
                <a:gd name="connsiteX544" fmla="*/ 871298 w 1077121"/>
                <a:gd name="connsiteY544" fmla="*/ 920007 h 1116663"/>
                <a:gd name="connsiteX545" fmla="*/ 901556 w 1077121"/>
                <a:gd name="connsiteY545" fmla="*/ 880448 h 1116663"/>
                <a:gd name="connsiteX546" fmla="*/ 883130 w 1077121"/>
                <a:gd name="connsiteY546" fmla="*/ 882089 h 1116663"/>
                <a:gd name="connsiteX547" fmla="*/ 905714 w 1077121"/>
                <a:gd name="connsiteY547" fmla="*/ 875798 h 1116663"/>
                <a:gd name="connsiteX548" fmla="*/ 923264 w 1077121"/>
                <a:gd name="connsiteY548" fmla="*/ 859616 h 1116663"/>
                <a:gd name="connsiteX549" fmla="*/ 897603 w 1077121"/>
                <a:gd name="connsiteY549" fmla="*/ 861476 h 1116663"/>
                <a:gd name="connsiteX550" fmla="*/ 920021 w 1077121"/>
                <a:gd name="connsiteY550" fmla="*/ 837402 h 1116663"/>
                <a:gd name="connsiteX551" fmla="*/ 918107 w 1077121"/>
                <a:gd name="connsiteY551" fmla="*/ 827662 h 1116663"/>
                <a:gd name="connsiteX552" fmla="*/ 940060 w 1077121"/>
                <a:gd name="connsiteY552" fmla="*/ 798062 h 1116663"/>
                <a:gd name="connsiteX553" fmla="*/ 934754 w 1077121"/>
                <a:gd name="connsiteY553" fmla="*/ 797762 h 1116663"/>
                <a:gd name="connsiteX554" fmla="*/ 957200 w 1077121"/>
                <a:gd name="connsiteY554" fmla="*/ 780199 h 1116663"/>
                <a:gd name="connsiteX555" fmla="*/ 965927 w 1077121"/>
                <a:gd name="connsiteY555" fmla="*/ 748997 h 1116663"/>
                <a:gd name="connsiteX556" fmla="*/ 957967 w 1077121"/>
                <a:gd name="connsiteY556" fmla="*/ 749599 h 1116663"/>
                <a:gd name="connsiteX557" fmla="*/ 971549 w 1077121"/>
                <a:gd name="connsiteY557" fmla="*/ 734142 h 1116663"/>
                <a:gd name="connsiteX558" fmla="*/ 977637 w 1077121"/>
                <a:gd name="connsiteY558" fmla="*/ 708961 h 1116663"/>
                <a:gd name="connsiteX559" fmla="*/ 966610 w 1077121"/>
                <a:gd name="connsiteY559" fmla="*/ 714664 h 1116663"/>
                <a:gd name="connsiteX560" fmla="*/ 976350 w 1077121"/>
                <a:gd name="connsiteY560" fmla="*/ 688620 h 1116663"/>
                <a:gd name="connsiteX561" fmla="*/ 981247 w 1077121"/>
                <a:gd name="connsiteY561" fmla="*/ 674955 h 1116663"/>
                <a:gd name="connsiteX562" fmla="*/ 989399 w 1077121"/>
                <a:gd name="connsiteY562" fmla="*/ 665312 h 1116663"/>
                <a:gd name="connsiteX563" fmla="*/ 976050 w 1077121"/>
                <a:gd name="connsiteY563" fmla="*/ 651442 h 1116663"/>
                <a:gd name="connsiteX564" fmla="*/ 985297 w 1077121"/>
                <a:gd name="connsiteY564" fmla="*/ 623319 h 1116663"/>
                <a:gd name="connsiteX565" fmla="*/ 979538 w 1077121"/>
                <a:gd name="connsiteY565" fmla="*/ 631361 h 1116663"/>
                <a:gd name="connsiteX566" fmla="*/ 983312 w 1077121"/>
                <a:gd name="connsiteY566" fmla="*/ 632101 h 1116663"/>
                <a:gd name="connsiteX567" fmla="*/ 975365 w 1077121"/>
                <a:gd name="connsiteY567" fmla="*/ 638365 h 1116663"/>
                <a:gd name="connsiteX568" fmla="*/ 978648 w 1077121"/>
                <a:gd name="connsiteY568" fmla="*/ 622758 h 1116663"/>
                <a:gd name="connsiteX569" fmla="*/ 982997 w 1077121"/>
                <a:gd name="connsiteY569" fmla="*/ 606385 h 1116663"/>
                <a:gd name="connsiteX570" fmla="*/ 969497 w 1077121"/>
                <a:gd name="connsiteY570" fmla="*/ 613388 h 1116663"/>
                <a:gd name="connsiteX571" fmla="*/ 973396 w 1077121"/>
                <a:gd name="connsiteY571" fmla="*/ 603157 h 1116663"/>
                <a:gd name="connsiteX572" fmla="*/ 981234 w 1077121"/>
                <a:gd name="connsiteY572" fmla="*/ 580135 h 1116663"/>
                <a:gd name="connsiteX573" fmla="*/ 990466 w 1077121"/>
                <a:gd name="connsiteY573" fmla="*/ 545351 h 1116663"/>
                <a:gd name="connsiteX574" fmla="*/ 1007442 w 1077121"/>
                <a:gd name="connsiteY574" fmla="*/ 546391 h 1116663"/>
                <a:gd name="connsiteX575" fmla="*/ 1008659 w 1077121"/>
                <a:gd name="connsiteY575" fmla="*/ 571545 h 1116663"/>
                <a:gd name="connsiteX576" fmla="*/ 1024431 w 1077121"/>
                <a:gd name="connsiteY576" fmla="*/ 547265 h 1116663"/>
                <a:gd name="connsiteX577" fmla="*/ 1024444 w 1077121"/>
                <a:gd name="connsiteY577" fmla="*/ 565226 h 1116663"/>
                <a:gd name="connsiteX578" fmla="*/ 1027427 w 1077121"/>
                <a:gd name="connsiteY578" fmla="*/ 564132 h 1116663"/>
                <a:gd name="connsiteX579" fmla="*/ 1026236 w 1077121"/>
                <a:gd name="connsiteY579" fmla="*/ 577701 h 1116663"/>
                <a:gd name="connsiteX580" fmla="*/ 1042062 w 1077121"/>
                <a:gd name="connsiteY580" fmla="*/ 578741 h 1116663"/>
                <a:gd name="connsiteX581" fmla="*/ 1055658 w 1077121"/>
                <a:gd name="connsiteY581" fmla="*/ 577454 h 1116663"/>
                <a:gd name="connsiteX582" fmla="*/ 1040393 w 1077121"/>
                <a:gd name="connsiteY582" fmla="*/ 604155 h 1116663"/>
                <a:gd name="connsiteX583" fmla="*/ 1044962 w 1077121"/>
                <a:gd name="connsiteY583" fmla="*/ 626615 h 1116663"/>
                <a:gd name="connsiteX584" fmla="*/ 1058243 w 1077121"/>
                <a:gd name="connsiteY584" fmla="*/ 599751 h 1116663"/>
                <a:gd name="connsiteX585" fmla="*/ 1071827 w 1077121"/>
                <a:gd name="connsiteY585" fmla="*/ 630131 h 1116663"/>
                <a:gd name="connsiteX586" fmla="*/ 1070773 w 1077121"/>
                <a:gd name="connsiteY586" fmla="*/ 678990 h 1116663"/>
                <a:gd name="connsiteX587" fmla="*/ 1075930 w 1077121"/>
                <a:gd name="connsiteY587" fmla="*/ 716592 h 1116663"/>
                <a:gd name="connsiteX588" fmla="*/ 1055768 w 1077121"/>
                <a:gd name="connsiteY588" fmla="*/ 720149 h 1116663"/>
                <a:gd name="connsiteX589" fmla="*/ 1055973 w 1077121"/>
                <a:gd name="connsiteY589" fmla="*/ 747083 h 1116663"/>
                <a:gd name="connsiteX590" fmla="*/ 1047848 w 1077121"/>
                <a:gd name="connsiteY590" fmla="*/ 749093 h 1116663"/>
                <a:gd name="connsiteX591" fmla="*/ 1039477 w 1077121"/>
                <a:gd name="connsiteY591" fmla="*/ 750858 h 1116663"/>
                <a:gd name="connsiteX592" fmla="*/ 1040011 w 1077121"/>
                <a:gd name="connsiteY592" fmla="*/ 767929 h 1116663"/>
                <a:gd name="connsiteX593" fmla="*/ 1059735 w 1077121"/>
                <a:gd name="connsiteY593" fmla="*/ 764153 h 1116663"/>
                <a:gd name="connsiteX594" fmla="*/ 1040995 w 1077121"/>
                <a:gd name="connsiteY594" fmla="*/ 796544 h 1116663"/>
                <a:gd name="connsiteX595" fmla="*/ 1050858 w 1077121"/>
                <a:gd name="connsiteY595" fmla="*/ 790238 h 1116663"/>
                <a:gd name="connsiteX596" fmla="*/ 1029410 w 1077121"/>
                <a:gd name="connsiteY596" fmla="*/ 825419 h 1116663"/>
                <a:gd name="connsiteX597" fmla="*/ 1015457 w 1077121"/>
                <a:gd name="connsiteY597" fmla="*/ 853679 h 1116663"/>
                <a:gd name="connsiteX598" fmla="*/ 1000630 w 1077121"/>
                <a:gd name="connsiteY598" fmla="*/ 880284 h 1116663"/>
                <a:gd name="connsiteX599" fmla="*/ 977677 w 1077121"/>
                <a:gd name="connsiteY599" fmla="*/ 910309 h 1116663"/>
                <a:gd name="connsiteX600" fmla="*/ 986376 w 1077121"/>
                <a:gd name="connsiteY600" fmla="*/ 910979 h 1116663"/>
                <a:gd name="connsiteX601" fmla="*/ 972369 w 1077121"/>
                <a:gd name="connsiteY601" fmla="*/ 923181 h 1116663"/>
                <a:gd name="connsiteX602" fmla="*/ 978184 w 1077121"/>
                <a:gd name="connsiteY602" fmla="*/ 923632 h 1116663"/>
                <a:gd name="connsiteX603" fmla="*/ 893184 w 1077121"/>
                <a:gd name="connsiteY603" fmla="*/ 991314 h 1116663"/>
                <a:gd name="connsiteX604" fmla="*/ 914537 w 1077121"/>
                <a:gd name="connsiteY604" fmla="*/ 985746 h 1116663"/>
                <a:gd name="connsiteX605" fmla="*/ 880300 w 1077121"/>
                <a:gd name="connsiteY605" fmla="*/ 999123 h 1116663"/>
                <a:gd name="connsiteX606" fmla="*/ 890599 w 1077121"/>
                <a:gd name="connsiteY606" fmla="*/ 1006879 h 1116663"/>
                <a:gd name="connsiteX607" fmla="*/ 875841 w 1077121"/>
                <a:gd name="connsiteY607" fmla="*/ 1010449 h 1116663"/>
                <a:gd name="connsiteX608" fmla="*/ 856745 w 1077121"/>
                <a:gd name="connsiteY608" fmla="*/ 1020640 h 1116663"/>
                <a:gd name="connsiteX609" fmla="*/ 811537 w 1077121"/>
                <a:gd name="connsiteY609" fmla="*/ 1045152 h 1116663"/>
                <a:gd name="connsiteX610" fmla="*/ 815202 w 1077121"/>
                <a:gd name="connsiteY610" fmla="*/ 1051963 h 1116663"/>
                <a:gd name="connsiteX611" fmla="*/ 794890 w 1077121"/>
                <a:gd name="connsiteY611" fmla="*/ 1056738 h 1116663"/>
                <a:gd name="connsiteX612" fmla="*/ 803385 w 1077121"/>
                <a:gd name="connsiteY612" fmla="*/ 1058640 h 1116663"/>
                <a:gd name="connsiteX613" fmla="*/ 738219 w 1077121"/>
                <a:gd name="connsiteY613" fmla="*/ 1077064 h 1116663"/>
                <a:gd name="connsiteX614" fmla="*/ 759750 w 1077121"/>
                <a:gd name="connsiteY614" fmla="*/ 1085641 h 1116663"/>
                <a:gd name="connsiteX615" fmla="*/ 728372 w 1077121"/>
                <a:gd name="connsiteY615" fmla="*/ 1089540 h 1116663"/>
                <a:gd name="connsiteX616" fmla="*/ 696924 w 1077121"/>
                <a:gd name="connsiteY616" fmla="*/ 1090729 h 1116663"/>
                <a:gd name="connsiteX617" fmla="*/ 690617 w 1077121"/>
                <a:gd name="connsiteY617" fmla="*/ 1105967 h 1116663"/>
                <a:gd name="connsiteX618" fmla="*/ 677884 w 1077121"/>
                <a:gd name="connsiteY618" fmla="*/ 1104462 h 1116663"/>
                <a:gd name="connsiteX619" fmla="*/ 665149 w 1077121"/>
                <a:gd name="connsiteY619" fmla="*/ 1101931 h 1116663"/>
                <a:gd name="connsiteX620" fmla="*/ 668117 w 1077121"/>
                <a:gd name="connsiteY620" fmla="*/ 1107732 h 1116663"/>
                <a:gd name="connsiteX621" fmla="*/ 598233 w 1077121"/>
                <a:gd name="connsiteY621" fmla="*/ 1116184 h 1116663"/>
                <a:gd name="connsiteX622" fmla="*/ 564160 w 1077121"/>
                <a:gd name="connsiteY622" fmla="*/ 1113654 h 1116663"/>
                <a:gd name="connsiteX623" fmla="*/ 530935 w 1077121"/>
                <a:gd name="connsiteY623" fmla="*/ 1107294 h 1116663"/>
                <a:gd name="connsiteX624" fmla="*/ 498283 w 1077121"/>
                <a:gd name="connsiteY624" fmla="*/ 1100659 h 1116663"/>
                <a:gd name="connsiteX625" fmla="*/ 465687 w 1077121"/>
                <a:gd name="connsiteY625" fmla="*/ 1093697 h 1116663"/>
                <a:gd name="connsiteX626" fmla="*/ 449040 w 1077121"/>
                <a:gd name="connsiteY626" fmla="*/ 1091317 h 1116663"/>
                <a:gd name="connsiteX627" fmla="*/ 432229 w 1077121"/>
                <a:gd name="connsiteY627" fmla="*/ 1088540 h 1116663"/>
                <a:gd name="connsiteX628" fmla="*/ 396514 w 1077121"/>
                <a:gd name="connsiteY628" fmla="*/ 1086517 h 1116663"/>
                <a:gd name="connsiteX629" fmla="*/ 397513 w 1077121"/>
                <a:gd name="connsiteY629" fmla="*/ 1089156 h 1116663"/>
                <a:gd name="connsiteX630" fmla="*/ 389799 w 1077121"/>
                <a:gd name="connsiteY630" fmla="*/ 1084423 h 1116663"/>
                <a:gd name="connsiteX631" fmla="*/ 373316 w 1077121"/>
                <a:gd name="connsiteY631" fmla="*/ 1073220 h 1116663"/>
                <a:gd name="connsiteX632" fmla="*/ 349952 w 1077121"/>
                <a:gd name="connsiteY632" fmla="*/ 1056998 h 1116663"/>
                <a:gd name="connsiteX633" fmla="*/ 316385 w 1077121"/>
                <a:gd name="connsiteY633" fmla="*/ 1059529 h 1116663"/>
                <a:gd name="connsiteX634" fmla="*/ 283886 w 1077121"/>
                <a:gd name="connsiteY634" fmla="*/ 1029818 h 1116663"/>
                <a:gd name="connsiteX635" fmla="*/ 281136 w 1077121"/>
                <a:gd name="connsiteY635" fmla="*/ 1042567 h 1116663"/>
                <a:gd name="connsiteX636" fmla="*/ 245735 w 1077121"/>
                <a:gd name="connsiteY636" fmla="*/ 1025304 h 1116663"/>
                <a:gd name="connsiteX637" fmla="*/ 216614 w 1077121"/>
                <a:gd name="connsiteY637" fmla="*/ 1001408 h 1116663"/>
                <a:gd name="connsiteX638" fmla="*/ 156578 w 1077121"/>
                <a:gd name="connsiteY638" fmla="*/ 948157 h 1116663"/>
                <a:gd name="connsiteX639" fmla="*/ 206655 w 1077121"/>
                <a:gd name="connsiteY639" fmla="*/ 976677 h 1116663"/>
                <a:gd name="connsiteX640" fmla="*/ 243588 w 1077121"/>
                <a:gd name="connsiteY640" fmla="*/ 997236 h 1116663"/>
                <a:gd name="connsiteX641" fmla="*/ 163774 w 1077121"/>
                <a:gd name="connsiteY641" fmla="*/ 930950 h 1116663"/>
                <a:gd name="connsiteX642" fmla="*/ 169942 w 1077121"/>
                <a:gd name="connsiteY642" fmla="*/ 941237 h 1116663"/>
                <a:gd name="connsiteX643" fmla="*/ 176755 w 1077121"/>
                <a:gd name="connsiteY643" fmla="*/ 951029 h 1116663"/>
                <a:gd name="connsiteX644" fmla="*/ 139576 w 1077121"/>
                <a:gd name="connsiteY644" fmla="*/ 918284 h 1116663"/>
                <a:gd name="connsiteX645" fmla="*/ 112205 w 1077121"/>
                <a:gd name="connsiteY645" fmla="*/ 894319 h 1116663"/>
                <a:gd name="connsiteX646" fmla="*/ 95845 w 1077121"/>
                <a:gd name="connsiteY646" fmla="*/ 851833 h 1116663"/>
                <a:gd name="connsiteX647" fmla="*/ 76928 w 1077121"/>
                <a:gd name="connsiteY647" fmla="*/ 806927 h 1116663"/>
                <a:gd name="connsiteX648" fmla="*/ 73412 w 1077121"/>
                <a:gd name="connsiteY648" fmla="*/ 817692 h 1116663"/>
                <a:gd name="connsiteX649" fmla="*/ 70129 w 1077121"/>
                <a:gd name="connsiteY649" fmla="*/ 828607 h 1116663"/>
                <a:gd name="connsiteX650" fmla="*/ 61485 w 1077121"/>
                <a:gd name="connsiteY650" fmla="*/ 814053 h 1116663"/>
                <a:gd name="connsiteX651" fmla="*/ 53962 w 1077121"/>
                <a:gd name="connsiteY651" fmla="*/ 798869 h 1116663"/>
                <a:gd name="connsiteX652" fmla="*/ 64152 w 1077121"/>
                <a:gd name="connsiteY652" fmla="*/ 793261 h 1116663"/>
                <a:gd name="connsiteX653" fmla="*/ 52511 w 1077121"/>
                <a:gd name="connsiteY653" fmla="*/ 779323 h 1116663"/>
                <a:gd name="connsiteX654" fmla="*/ 50692 w 1077121"/>
                <a:gd name="connsiteY654" fmla="*/ 759789 h 1116663"/>
                <a:gd name="connsiteX655" fmla="*/ 45755 w 1077121"/>
                <a:gd name="connsiteY655" fmla="*/ 739203 h 1116663"/>
                <a:gd name="connsiteX656" fmla="*/ 38053 w 1077121"/>
                <a:gd name="connsiteY656" fmla="*/ 694010 h 1116663"/>
                <a:gd name="connsiteX657" fmla="*/ 31638 w 1077121"/>
                <a:gd name="connsiteY657" fmla="*/ 692163 h 1116663"/>
                <a:gd name="connsiteX658" fmla="*/ 34045 w 1077121"/>
                <a:gd name="connsiteY658" fmla="*/ 684900 h 1116663"/>
                <a:gd name="connsiteX659" fmla="*/ 10888 w 1077121"/>
                <a:gd name="connsiteY659" fmla="*/ 657037 h 1116663"/>
                <a:gd name="connsiteX660" fmla="*/ 17303 w 1077121"/>
                <a:gd name="connsiteY660" fmla="*/ 688224 h 1116663"/>
                <a:gd name="connsiteX661" fmla="*/ 7960 w 1077121"/>
                <a:gd name="connsiteY661" fmla="*/ 682013 h 1116663"/>
                <a:gd name="connsiteX662" fmla="*/ 2954 w 1077121"/>
                <a:gd name="connsiteY662" fmla="*/ 660429 h 1116663"/>
                <a:gd name="connsiteX663" fmla="*/ 602 w 1077121"/>
                <a:gd name="connsiteY663" fmla="*/ 642059 h 1116663"/>
                <a:gd name="connsiteX664" fmla="*/ 7318 w 1077121"/>
                <a:gd name="connsiteY664" fmla="*/ 625261 h 1116663"/>
                <a:gd name="connsiteX665" fmla="*/ 3241 w 1077121"/>
                <a:gd name="connsiteY665" fmla="*/ 629324 h 1116663"/>
                <a:gd name="connsiteX666" fmla="*/ 0 w 1077121"/>
                <a:gd name="connsiteY666" fmla="*/ 565513 h 1116663"/>
                <a:gd name="connsiteX667" fmla="*/ 10547 w 1077121"/>
                <a:gd name="connsiteY667" fmla="*/ 559740 h 1116663"/>
                <a:gd name="connsiteX668" fmla="*/ 6019 w 1077121"/>
                <a:gd name="connsiteY668" fmla="*/ 547554 h 1116663"/>
                <a:gd name="connsiteX669" fmla="*/ 2421 w 1077121"/>
                <a:gd name="connsiteY669" fmla="*/ 535201 h 1116663"/>
                <a:gd name="connsiteX670" fmla="*/ 26481 w 1077121"/>
                <a:gd name="connsiteY670" fmla="*/ 498160 h 1116663"/>
                <a:gd name="connsiteX671" fmla="*/ 16756 w 1077121"/>
                <a:gd name="connsiteY671" fmla="*/ 491102 h 1116663"/>
                <a:gd name="connsiteX672" fmla="*/ 28273 w 1077121"/>
                <a:gd name="connsiteY672" fmla="*/ 445976 h 1116663"/>
                <a:gd name="connsiteX673" fmla="*/ 35646 w 1077121"/>
                <a:gd name="connsiteY673" fmla="*/ 426237 h 1116663"/>
                <a:gd name="connsiteX674" fmla="*/ 35906 w 1077121"/>
                <a:gd name="connsiteY674" fmla="*/ 413503 h 1116663"/>
                <a:gd name="connsiteX675" fmla="*/ 49107 w 1077121"/>
                <a:gd name="connsiteY675" fmla="*/ 382233 h 1116663"/>
                <a:gd name="connsiteX676" fmla="*/ 61840 w 1077121"/>
                <a:gd name="connsiteY676" fmla="*/ 353987 h 1116663"/>
                <a:gd name="connsiteX677" fmla="*/ 53647 w 1077121"/>
                <a:gd name="connsiteY677" fmla="*/ 349419 h 1116663"/>
                <a:gd name="connsiteX678" fmla="*/ 62771 w 1077121"/>
                <a:gd name="connsiteY678" fmla="*/ 336356 h 1116663"/>
                <a:gd name="connsiteX679" fmla="*/ 70267 w 1077121"/>
                <a:gd name="connsiteY679" fmla="*/ 322951 h 1116663"/>
                <a:gd name="connsiteX680" fmla="*/ 65356 w 1077121"/>
                <a:gd name="connsiteY680" fmla="*/ 324346 h 1116663"/>
                <a:gd name="connsiteX681" fmla="*/ 92467 w 1077121"/>
                <a:gd name="connsiteY681" fmla="*/ 281504 h 1116663"/>
                <a:gd name="connsiteX682" fmla="*/ 117718 w 1077121"/>
                <a:gd name="connsiteY682" fmla="*/ 242739 h 1116663"/>
                <a:gd name="connsiteX683" fmla="*/ 97008 w 1077121"/>
                <a:gd name="connsiteY683" fmla="*/ 252738 h 1116663"/>
                <a:gd name="connsiteX684" fmla="*/ 130371 w 1077121"/>
                <a:gd name="connsiteY684" fmla="*/ 209021 h 1116663"/>
                <a:gd name="connsiteX685" fmla="*/ 142243 w 1077121"/>
                <a:gd name="connsiteY685" fmla="*/ 197929 h 1116663"/>
                <a:gd name="connsiteX686" fmla="*/ 155074 w 1077121"/>
                <a:gd name="connsiteY686" fmla="*/ 187259 h 1116663"/>
                <a:gd name="connsiteX687" fmla="*/ 178122 w 1077121"/>
                <a:gd name="connsiteY687" fmla="*/ 163596 h 1116663"/>
                <a:gd name="connsiteX688" fmla="*/ 172650 w 1077121"/>
                <a:gd name="connsiteY688" fmla="*/ 162720 h 1116663"/>
                <a:gd name="connsiteX689" fmla="*/ 195590 w 1077121"/>
                <a:gd name="connsiteY689" fmla="*/ 151435 h 1116663"/>
                <a:gd name="connsiteX690" fmla="*/ 187356 w 1077121"/>
                <a:gd name="connsiteY690" fmla="*/ 145348 h 1116663"/>
                <a:gd name="connsiteX691" fmla="*/ 211376 w 1077121"/>
                <a:gd name="connsiteY691" fmla="*/ 122587 h 1116663"/>
                <a:gd name="connsiteX692" fmla="*/ 238636 w 1077121"/>
                <a:gd name="connsiteY692" fmla="*/ 103930 h 1116663"/>
                <a:gd name="connsiteX693" fmla="*/ 288946 w 1077121"/>
                <a:gd name="connsiteY693" fmla="*/ 89786 h 1116663"/>
                <a:gd name="connsiteX694" fmla="*/ 274706 w 1077121"/>
                <a:gd name="connsiteY694" fmla="*/ 76736 h 1116663"/>
                <a:gd name="connsiteX695" fmla="*/ 410809 w 1077121"/>
                <a:gd name="connsiteY695" fmla="*/ 30011 h 1116663"/>
                <a:gd name="connsiteX696" fmla="*/ 410316 w 1077121"/>
                <a:gd name="connsiteY696" fmla="*/ 30886 h 1116663"/>
                <a:gd name="connsiteX697" fmla="*/ 430150 w 1077121"/>
                <a:gd name="connsiteY697" fmla="*/ 30435 h 1116663"/>
                <a:gd name="connsiteX698" fmla="*/ 431189 w 1077121"/>
                <a:gd name="connsiteY698" fmla="*/ 28546 h 1116663"/>
                <a:gd name="connsiteX699" fmla="*/ 417211 w 1077121"/>
                <a:gd name="connsiteY699" fmla="*/ 28848 h 1116663"/>
                <a:gd name="connsiteX700" fmla="*/ 468464 w 1077121"/>
                <a:gd name="connsiteY700" fmla="*/ 27165 h 1116663"/>
                <a:gd name="connsiteX701" fmla="*/ 484455 w 1077121"/>
                <a:gd name="connsiteY701" fmla="*/ 9712 h 1116663"/>
                <a:gd name="connsiteX702" fmla="*/ 514588 w 1077121"/>
                <a:gd name="connsiteY702" fmla="*/ 6688 h 1116663"/>
                <a:gd name="connsiteX703" fmla="*/ 561766 w 1077121"/>
                <a:gd name="connsiteY703" fmla="*/ 6128 h 1116663"/>
                <a:gd name="connsiteX704" fmla="*/ 559851 w 1077121"/>
                <a:gd name="connsiteY704" fmla="*/ 0 h 1116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</a:cxnLst>
              <a:rect l="l" t="t" r="r" b="b"/>
              <a:pathLst>
                <a:path w="1077121" h="1116663">
                  <a:moveTo>
                    <a:pt x="575663" y="1104749"/>
                  </a:moveTo>
                  <a:lnTo>
                    <a:pt x="574132" y="1106350"/>
                  </a:lnTo>
                  <a:lnTo>
                    <a:pt x="594512" y="1109879"/>
                  </a:lnTo>
                  <a:lnTo>
                    <a:pt x="596030" y="1108237"/>
                  </a:lnTo>
                  <a:close/>
                  <a:moveTo>
                    <a:pt x="539922" y="1062332"/>
                  </a:moveTo>
                  <a:cubicBezTo>
                    <a:pt x="544435" y="1064466"/>
                    <a:pt x="541098" y="1068474"/>
                    <a:pt x="540960" y="1071319"/>
                  </a:cubicBezTo>
                  <a:lnTo>
                    <a:pt x="534641" y="1073385"/>
                  </a:lnTo>
                  <a:lnTo>
                    <a:pt x="551917" y="1076448"/>
                  </a:lnTo>
                  <a:lnTo>
                    <a:pt x="542519" y="1073713"/>
                  </a:lnTo>
                  <a:cubicBezTo>
                    <a:pt x="541138" y="1067256"/>
                    <a:pt x="564241" y="1068939"/>
                    <a:pt x="569138" y="1071019"/>
                  </a:cubicBezTo>
                  <a:cubicBezTo>
                    <a:pt x="567524" y="1063413"/>
                    <a:pt x="552150" y="1063973"/>
                    <a:pt x="539922" y="1062332"/>
                  </a:cubicBezTo>
                  <a:close/>
                  <a:moveTo>
                    <a:pt x="381687" y="1056164"/>
                  </a:moveTo>
                  <a:cubicBezTo>
                    <a:pt x="388170" y="1063399"/>
                    <a:pt x="393902" y="1079075"/>
                    <a:pt x="412204" y="1071415"/>
                  </a:cubicBezTo>
                  <a:cubicBezTo>
                    <a:pt x="403956" y="1055617"/>
                    <a:pt x="394285" y="1066778"/>
                    <a:pt x="381687" y="1056164"/>
                  </a:cubicBezTo>
                  <a:close/>
                  <a:moveTo>
                    <a:pt x="421739" y="1046657"/>
                  </a:moveTo>
                  <a:lnTo>
                    <a:pt x="433761" y="1048873"/>
                  </a:lnTo>
                  <a:cubicBezTo>
                    <a:pt x="417771" y="1048886"/>
                    <a:pt x="449710" y="1065602"/>
                    <a:pt x="425678" y="1063604"/>
                  </a:cubicBezTo>
                  <a:cubicBezTo>
                    <a:pt x="415924" y="1062770"/>
                    <a:pt x="439671" y="1075094"/>
                    <a:pt x="451366" y="1074752"/>
                  </a:cubicBezTo>
                  <a:cubicBezTo>
                    <a:pt x="450846" y="1068268"/>
                    <a:pt x="428782" y="1065191"/>
                    <a:pt x="437933" y="1059474"/>
                  </a:cubicBezTo>
                  <a:lnTo>
                    <a:pt x="447454" y="1060239"/>
                  </a:lnTo>
                  <a:cubicBezTo>
                    <a:pt x="433145" y="1059103"/>
                    <a:pt x="443036" y="1043223"/>
                    <a:pt x="421739" y="1046657"/>
                  </a:cubicBezTo>
                  <a:close/>
                  <a:moveTo>
                    <a:pt x="635972" y="1021187"/>
                  </a:moveTo>
                  <a:lnTo>
                    <a:pt x="630842" y="1033758"/>
                  </a:lnTo>
                  <a:cubicBezTo>
                    <a:pt x="643359" y="1029408"/>
                    <a:pt x="658419" y="1036398"/>
                    <a:pt x="653042" y="1039612"/>
                  </a:cubicBezTo>
                  <a:cubicBezTo>
                    <a:pt x="662111" y="1031501"/>
                    <a:pt x="672863" y="1032924"/>
                    <a:pt x="666092" y="1023608"/>
                  </a:cubicBezTo>
                  <a:cubicBezTo>
                    <a:pt x="663274" y="1024415"/>
                    <a:pt x="637368" y="1028532"/>
                    <a:pt x="635972" y="1021187"/>
                  </a:cubicBezTo>
                  <a:close/>
                  <a:moveTo>
                    <a:pt x="595106" y="1020414"/>
                  </a:moveTo>
                  <a:cubicBezTo>
                    <a:pt x="583184" y="1019551"/>
                    <a:pt x="566474" y="1027822"/>
                    <a:pt x="567593" y="1032377"/>
                  </a:cubicBezTo>
                  <a:cubicBezTo>
                    <a:pt x="571614" y="1027520"/>
                    <a:pt x="588932" y="1027260"/>
                    <a:pt x="604594" y="1024799"/>
                  </a:cubicBezTo>
                  <a:cubicBezTo>
                    <a:pt x="602522" y="1022005"/>
                    <a:pt x="599080" y="1020702"/>
                    <a:pt x="595106" y="1020414"/>
                  </a:cubicBezTo>
                  <a:close/>
                  <a:moveTo>
                    <a:pt x="339133" y="1003624"/>
                  </a:moveTo>
                  <a:lnTo>
                    <a:pt x="346055" y="1018875"/>
                  </a:lnTo>
                  <a:cubicBezTo>
                    <a:pt x="346055" y="1018875"/>
                    <a:pt x="364576" y="1026755"/>
                    <a:pt x="364767" y="1026248"/>
                  </a:cubicBezTo>
                  <a:cubicBezTo>
                    <a:pt x="364767" y="1026248"/>
                    <a:pt x="363071" y="1024977"/>
                    <a:pt x="360526" y="1023061"/>
                  </a:cubicBezTo>
                  <a:cubicBezTo>
                    <a:pt x="358119" y="1020900"/>
                    <a:pt x="354904" y="1018013"/>
                    <a:pt x="351704" y="1015128"/>
                  </a:cubicBezTo>
                  <a:cubicBezTo>
                    <a:pt x="345411" y="1009370"/>
                    <a:pt x="339133" y="1003624"/>
                    <a:pt x="339133" y="1003624"/>
                  </a:cubicBezTo>
                  <a:close/>
                  <a:moveTo>
                    <a:pt x="821413" y="951140"/>
                  </a:moveTo>
                  <a:cubicBezTo>
                    <a:pt x="811441" y="959894"/>
                    <a:pt x="788310" y="957391"/>
                    <a:pt x="790281" y="971944"/>
                  </a:cubicBezTo>
                  <a:cubicBezTo>
                    <a:pt x="790281" y="971944"/>
                    <a:pt x="792071" y="971630"/>
                    <a:pt x="794465" y="970644"/>
                  </a:cubicBezTo>
                  <a:cubicBezTo>
                    <a:pt x="796914" y="969715"/>
                    <a:pt x="800169" y="968498"/>
                    <a:pt x="803439" y="967267"/>
                  </a:cubicBezTo>
                  <a:cubicBezTo>
                    <a:pt x="810032" y="964791"/>
                    <a:pt x="816611" y="962301"/>
                    <a:pt x="816611" y="962301"/>
                  </a:cubicBezTo>
                  <a:cubicBezTo>
                    <a:pt x="817843" y="956064"/>
                    <a:pt x="828990" y="954641"/>
                    <a:pt x="821413" y="951140"/>
                  </a:cubicBezTo>
                  <a:close/>
                  <a:moveTo>
                    <a:pt x="923920" y="940292"/>
                  </a:moveTo>
                  <a:cubicBezTo>
                    <a:pt x="915290" y="945080"/>
                    <a:pt x="912649" y="944382"/>
                    <a:pt x="906165" y="958758"/>
                  </a:cubicBezTo>
                  <a:cubicBezTo>
                    <a:pt x="914824" y="953985"/>
                    <a:pt x="923784" y="944656"/>
                    <a:pt x="923920" y="940292"/>
                  </a:cubicBezTo>
                  <a:close/>
                  <a:moveTo>
                    <a:pt x="958336" y="930676"/>
                  </a:moveTo>
                  <a:cubicBezTo>
                    <a:pt x="947269" y="940690"/>
                    <a:pt x="938502" y="925370"/>
                    <a:pt x="926423" y="947474"/>
                  </a:cubicBezTo>
                  <a:cubicBezTo>
                    <a:pt x="940936" y="936818"/>
                    <a:pt x="949923" y="949867"/>
                    <a:pt x="958336" y="930676"/>
                  </a:cubicBezTo>
                  <a:close/>
                  <a:moveTo>
                    <a:pt x="216751" y="926833"/>
                  </a:moveTo>
                  <a:lnTo>
                    <a:pt x="227557" y="942700"/>
                  </a:lnTo>
                  <a:lnTo>
                    <a:pt x="223686" y="940306"/>
                  </a:lnTo>
                  <a:lnTo>
                    <a:pt x="222797" y="948800"/>
                  </a:lnTo>
                  <a:cubicBezTo>
                    <a:pt x="230347" y="931648"/>
                    <a:pt x="243205" y="962766"/>
                    <a:pt x="252028" y="970015"/>
                  </a:cubicBezTo>
                  <a:cubicBezTo>
                    <a:pt x="243479" y="959702"/>
                    <a:pt x="240332" y="936449"/>
                    <a:pt x="216751" y="926833"/>
                  </a:cubicBezTo>
                  <a:close/>
                  <a:moveTo>
                    <a:pt x="278369" y="922465"/>
                  </a:moveTo>
                  <a:cubicBezTo>
                    <a:pt x="281117" y="923908"/>
                    <a:pt x="283597" y="926565"/>
                    <a:pt x="286278" y="929376"/>
                  </a:cubicBezTo>
                  <a:cubicBezTo>
                    <a:pt x="291544" y="935025"/>
                    <a:pt x="297726" y="941289"/>
                    <a:pt x="307889" y="937965"/>
                  </a:cubicBezTo>
                  <a:cubicBezTo>
                    <a:pt x="306084" y="943751"/>
                    <a:pt x="297986" y="942055"/>
                    <a:pt x="290284" y="936652"/>
                  </a:cubicBezTo>
                  <a:cubicBezTo>
                    <a:pt x="282392" y="931550"/>
                    <a:pt x="273830" y="924561"/>
                    <a:pt x="268851" y="922837"/>
                  </a:cubicBezTo>
                  <a:cubicBezTo>
                    <a:pt x="272606" y="920792"/>
                    <a:pt x="275622" y="921022"/>
                    <a:pt x="278369" y="922465"/>
                  </a:cubicBezTo>
                  <a:close/>
                  <a:moveTo>
                    <a:pt x="872925" y="893648"/>
                  </a:moveTo>
                  <a:cubicBezTo>
                    <a:pt x="872925" y="893648"/>
                    <a:pt x="866552" y="898504"/>
                    <a:pt x="860177" y="903359"/>
                  </a:cubicBezTo>
                  <a:cubicBezTo>
                    <a:pt x="853611" y="907956"/>
                    <a:pt x="846649" y="911964"/>
                    <a:pt x="846649" y="911964"/>
                  </a:cubicBezTo>
                  <a:cubicBezTo>
                    <a:pt x="863309" y="893347"/>
                    <a:pt x="852230" y="908107"/>
                    <a:pt x="872925" y="893648"/>
                  </a:cubicBezTo>
                  <a:close/>
                  <a:moveTo>
                    <a:pt x="228433" y="882998"/>
                  </a:moveTo>
                  <a:lnTo>
                    <a:pt x="228365" y="883400"/>
                  </a:lnTo>
                  <a:lnTo>
                    <a:pt x="228117" y="883020"/>
                  </a:lnTo>
                  <a:close/>
                  <a:moveTo>
                    <a:pt x="925478" y="837557"/>
                  </a:moveTo>
                  <a:cubicBezTo>
                    <a:pt x="923982" y="837658"/>
                    <a:pt x="922128" y="838599"/>
                    <a:pt x="920281" y="839905"/>
                  </a:cubicBezTo>
                  <a:cubicBezTo>
                    <a:pt x="916329" y="842313"/>
                    <a:pt x="912129" y="845992"/>
                    <a:pt x="911022" y="847839"/>
                  </a:cubicBezTo>
                  <a:cubicBezTo>
                    <a:pt x="911022" y="847839"/>
                    <a:pt x="915480" y="846061"/>
                    <a:pt x="919940" y="844282"/>
                  </a:cubicBezTo>
                  <a:cubicBezTo>
                    <a:pt x="922237" y="843420"/>
                    <a:pt x="924386" y="842408"/>
                    <a:pt x="925904" y="841588"/>
                  </a:cubicBezTo>
                  <a:cubicBezTo>
                    <a:pt x="927476" y="840781"/>
                    <a:pt x="928530" y="840246"/>
                    <a:pt x="928530" y="840246"/>
                  </a:cubicBezTo>
                  <a:cubicBezTo>
                    <a:pt x="928113" y="838195"/>
                    <a:pt x="926974" y="837456"/>
                    <a:pt x="925478" y="837557"/>
                  </a:cubicBezTo>
                  <a:close/>
                  <a:moveTo>
                    <a:pt x="940718" y="835391"/>
                  </a:moveTo>
                  <a:lnTo>
                    <a:pt x="950196" y="842080"/>
                  </a:lnTo>
                  <a:lnTo>
                    <a:pt x="957309" y="836335"/>
                  </a:lnTo>
                  <a:close/>
                  <a:moveTo>
                    <a:pt x="95121" y="814929"/>
                  </a:moveTo>
                  <a:cubicBezTo>
                    <a:pt x="88555" y="819031"/>
                    <a:pt x="99197" y="839194"/>
                    <a:pt x="98308" y="848003"/>
                  </a:cubicBezTo>
                  <a:cubicBezTo>
                    <a:pt x="104805" y="855512"/>
                    <a:pt x="103492" y="840261"/>
                    <a:pt x="105653" y="834926"/>
                  </a:cubicBezTo>
                  <a:cubicBezTo>
                    <a:pt x="108827" y="838578"/>
                    <a:pt x="109880" y="841711"/>
                    <a:pt x="112068" y="848181"/>
                  </a:cubicBezTo>
                  <a:cubicBezTo>
                    <a:pt x="123654" y="836062"/>
                    <a:pt x="98199" y="836171"/>
                    <a:pt x="95121" y="814929"/>
                  </a:cubicBezTo>
                  <a:close/>
                  <a:moveTo>
                    <a:pt x="60706" y="780991"/>
                  </a:moveTo>
                  <a:lnTo>
                    <a:pt x="66135" y="794177"/>
                  </a:lnTo>
                  <a:cubicBezTo>
                    <a:pt x="71949" y="789527"/>
                    <a:pt x="65274" y="786955"/>
                    <a:pt x="60706" y="780991"/>
                  </a:cubicBezTo>
                  <a:close/>
                  <a:moveTo>
                    <a:pt x="52320" y="779335"/>
                  </a:moveTo>
                  <a:cubicBezTo>
                    <a:pt x="51882" y="784067"/>
                    <a:pt x="50869" y="788964"/>
                    <a:pt x="48735" y="793916"/>
                  </a:cubicBezTo>
                  <a:cubicBezTo>
                    <a:pt x="46588" y="784847"/>
                    <a:pt x="48640" y="779308"/>
                    <a:pt x="52320" y="779335"/>
                  </a:cubicBezTo>
                  <a:close/>
                  <a:moveTo>
                    <a:pt x="971935" y="771758"/>
                  </a:moveTo>
                  <a:cubicBezTo>
                    <a:pt x="969942" y="771363"/>
                    <a:pt x="966816" y="772151"/>
                    <a:pt x="962179" y="774507"/>
                  </a:cubicBezTo>
                  <a:lnTo>
                    <a:pt x="955833" y="788241"/>
                  </a:lnTo>
                  <a:cubicBezTo>
                    <a:pt x="959307" y="782305"/>
                    <a:pt x="959950" y="784301"/>
                    <a:pt x="962686" y="784247"/>
                  </a:cubicBezTo>
                  <a:cubicBezTo>
                    <a:pt x="960975" y="796133"/>
                    <a:pt x="950785" y="798322"/>
                    <a:pt x="944630" y="803971"/>
                  </a:cubicBezTo>
                  <a:cubicBezTo>
                    <a:pt x="947639" y="803315"/>
                    <a:pt x="952536" y="799936"/>
                    <a:pt x="957336" y="797537"/>
                  </a:cubicBezTo>
                  <a:lnTo>
                    <a:pt x="969446" y="796983"/>
                  </a:lnTo>
                  <a:lnTo>
                    <a:pt x="969452" y="797000"/>
                  </a:lnTo>
                  <a:lnTo>
                    <a:pt x="965612" y="809675"/>
                  </a:lnTo>
                  <a:cubicBezTo>
                    <a:pt x="962822" y="811180"/>
                    <a:pt x="960715" y="813436"/>
                    <a:pt x="961769" y="818484"/>
                  </a:cubicBezTo>
                  <a:lnTo>
                    <a:pt x="964654" y="818526"/>
                  </a:lnTo>
                  <a:cubicBezTo>
                    <a:pt x="964285" y="816597"/>
                    <a:pt x="964696" y="813233"/>
                    <a:pt x="965612" y="809675"/>
                  </a:cubicBezTo>
                  <a:cubicBezTo>
                    <a:pt x="968184" y="808185"/>
                    <a:pt x="971111" y="807090"/>
                    <a:pt x="971549" y="804149"/>
                  </a:cubicBezTo>
                  <a:lnTo>
                    <a:pt x="969452" y="797000"/>
                  </a:lnTo>
                  <a:lnTo>
                    <a:pt x="969457" y="796982"/>
                  </a:lnTo>
                  <a:lnTo>
                    <a:pt x="969446" y="796983"/>
                  </a:lnTo>
                  <a:lnTo>
                    <a:pt x="969442" y="796968"/>
                  </a:lnTo>
                  <a:cubicBezTo>
                    <a:pt x="973689" y="784790"/>
                    <a:pt x="977913" y="772945"/>
                    <a:pt x="971935" y="771758"/>
                  </a:cubicBezTo>
                  <a:close/>
                  <a:moveTo>
                    <a:pt x="132874" y="759831"/>
                  </a:moveTo>
                  <a:lnTo>
                    <a:pt x="141136" y="773126"/>
                  </a:lnTo>
                  <a:lnTo>
                    <a:pt x="142763" y="762430"/>
                  </a:lnTo>
                  <a:close/>
                  <a:moveTo>
                    <a:pt x="110905" y="744907"/>
                  </a:moveTo>
                  <a:cubicBezTo>
                    <a:pt x="110947" y="753223"/>
                    <a:pt x="132518" y="779719"/>
                    <a:pt x="122847" y="790635"/>
                  </a:cubicBezTo>
                  <a:cubicBezTo>
                    <a:pt x="133174" y="791429"/>
                    <a:pt x="131547" y="784096"/>
                    <a:pt x="127744" y="774138"/>
                  </a:cubicBezTo>
                  <a:cubicBezTo>
                    <a:pt x="123833" y="764194"/>
                    <a:pt x="116173" y="752144"/>
                    <a:pt x="110905" y="744907"/>
                  </a:cubicBezTo>
                  <a:close/>
                  <a:moveTo>
                    <a:pt x="986968" y="721308"/>
                  </a:moveTo>
                  <a:cubicBezTo>
                    <a:pt x="982721" y="722984"/>
                    <a:pt x="978936" y="727858"/>
                    <a:pt x="976090" y="740203"/>
                  </a:cubicBezTo>
                  <a:cubicBezTo>
                    <a:pt x="984024" y="745167"/>
                    <a:pt x="987033" y="738738"/>
                    <a:pt x="992737" y="752102"/>
                  </a:cubicBezTo>
                  <a:cubicBezTo>
                    <a:pt x="998510" y="745304"/>
                    <a:pt x="997990" y="737302"/>
                    <a:pt x="999112" y="733185"/>
                  </a:cubicBezTo>
                  <a:cubicBezTo>
                    <a:pt x="995200" y="737794"/>
                    <a:pt x="995787" y="745632"/>
                    <a:pt x="989496" y="744456"/>
                  </a:cubicBezTo>
                  <a:cubicBezTo>
                    <a:pt x="990535" y="734375"/>
                    <a:pt x="995883" y="726126"/>
                    <a:pt x="1000617" y="721600"/>
                  </a:cubicBezTo>
                  <a:cubicBezTo>
                    <a:pt x="995925" y="721155"/>
                    <a:pt x="991216" y="719633"/>
                    <a:pt x="986968" y="721308"/>
                  </a:cubicBezTo>
                  <a:close/>
                  <a:moveTo>
                    <a:pt x="89690" y="710519"/>
                  </a:moveTo>
                  <a:cubicBezTo>
                    <a:pt x="88390" y="715827"/>
                    <a:pt x="94614" y="721422"/>
                    <a:pt x="93302" y="726770"/>
                  </a:cubicBezTo>
                  <a:cubicBezTo>
                    <a:pt x="86080" y="728520"/>
                    <a:pt x="88308" y="730545"/>
                    <a:pt x="91400" y="739518"/>
                  </a:cubicBezTo>
                  <a:cubicBezTo>
                    <a:pt x="90579" y="728302"/>
                    <a:pt x="101987" y="725292"/>
                    <a:pt x="89690" y="710519"/>
                  </a:cubicBezTo>
                  <a:close/>
                  <a:moveTo>
                    <a:pt x="94956" y="706949"/>
                  </a:moveTo>
                  <a:lnTo>
                    <a:pt x="102999" y="730669"/>
                  </a:lnTo>
                  <a:lnTo>
                    <a:pt x="96872" y="707702"/>
                  </a:lnTo>
                  <a:close/>
                  <a:moveTo>
                    <a:pt x="993148" y="699960"/>
                  </a:moveTo>
                  <a:lnTo>
                    <a:pt x="990221" y="710465"/>
                  </a:lnTo>
                  <a:lnTo>
                    <a:pt x="1005170" y="705404"/>
                  </a:lnTo>
                  <a:close/>
                  <a:moveTo>
                    <a:pt x="1035043" y="696361"/>
                  </a:moveTo>
                  <a:cubicBezTo>
                    <a:pt x="1031933" y="694619"/>
                    <a:pt x="1025693" y="702623"/>
                    <a:pt x="1022584" y="709590"/>
                  </a:cubicBezTo>
                  <a:cubicBezTo>
                    <a:pt x="1025306" y="708878"/>
                    <a:pt x="1027249" y="712640"/>
                    <a:pt x="1031693" y="709385"/>
                  </a:cubicBezTo>
                  <a:lnTo>
                    <a:pt x="1036877" y="701752"/>
                  </a:lnTo>
                  <a:cubicBezTo>
                    <a:pt x="1036768" y="698606"/>
                    <a:pt x="1036079" y="696942"/>
                    <a:pt x="1035043" y="696361"/>
                  </a:cubicBezTo>
                  <a:close/>
                  <a:moveTo>
                    <a:pt x="26577" y="690631"/>
                  </a:moveTo>
                  <a:lnTo>
                    <a:pt x="31475" y="692190"/>
                  </a:lnTo>
                  <a:cubicBezTo>
                    <a:pt x="30339" y="695650"/>
                    <a:pt x="28888" y="697662"/>
                    <a:pt x="26577" y="690631"/>
                  </a:cubicBezTo>
                  <a:close/>
                  <a:moveTo>
                    <a:pt x="1050159" y="473373"/>
                  </a:moveTo>
                  <a:cubicBezTo>
                    <a:pt x="1056096" y="490348"/>
                    <a:pt x="1064986" y="539317"/>
                    <a:pt x="1050979" y="545363"/>
                  </a:cubicBezTo>
                  <a:cubicBezTo>
                    <a:pt x="1049461" y="525379"/>
                    <a:pt x="1049352" y="493850"/>
                    <a:pt x="1050159" y="473373"/>
                  </a:cubicBezTo>
                  <a:close/>
                  <a:moveTo>
                    <a:pt x="1073674" y="459888"/>
                  </a:moveTo>
                  <a:lnTo>
                    <a:pt x="1073249" y="486492"/>
                  </a:lnTo>
                  <a:cubicBezTo>
                    <a:pt x="1066998" y="471856"/>
                    <a:pt x="1074330" y="473785"/>
                    <a:pt x="1073674" y="459888"/>
                  </a:cubicBezTo>
                  <a:close/>
                  <a:moveTo>
                    <a:pt x="1059036" y="456535"/>
                  </a:moveTo>
                  <a:lnTo>
                    <a:pt x="1061443" y="471403"/>
                  </a:lnTo>
                  <a:lnTo>
                    <a:pt x="1055877" y="470883"/>
                  </a:lnTo>
                  <a:close/>
                  <a:moveTo>
                    <a:pt x="78105" y="443842"/>
                  </a:moveTo>
                  <a:cubicBezTo>
                    <a:pt x="76942" y="459928"/>
                    <a:pt x="67559" y="478176"/>
                    <a:pt x="66272" y="481034"/>
                  </a:cubicBezTo>
                  <a:lnTo>
                    <a:pt x="68269" y="461871"/>
                  </a:lnTo>
                  <a:cubicBezTo>
                    <a:pt x="59474" y="465933"/>
                    <a:pt x="60281" y="473812"/>
                    <a:pt x="62442" y="481910"/>
                  </a:cubicBezTo>
                  <a:cubicBezTo>
                    <a:pt x="63523" y="485972"/>
                    <a:pt x="64918" y="490104"/>
                    <a:pt x="65603" y="494001"/>
                  </a:cubicBezTo>
                  <a:cubicBezTo>
                    <a:pt x="66615" y="497941"/>
                    <a:pt x="66997" y="501648"/>
                    <a:pt x="65479" y="504904"/>
                  </a:cubicBezTo>
                  <a:cubicBezTo>
                    <a:pt x="78227" y="513371"/>
                    <a:pt x="82919" y="504848"/>
                    <a:pt x="86900" y="494016"/>
                  </a:cubicBezTo>
                  <a:cubicBezTo>
                    <a:pt x="91537" y="483195"/>
                    <a:pt x="94889" y="469627"/>
                    <a:pt x="101631" y="467041"/>
                  </a:cubicBezTo>
                  <a:cubicBezTo>
                    <a:pt x="93233" y="464183"/>
                    <a:pt x="82166" y="446810"/>
                    <a:pt x="76627" y="485069"/>
                  </a:cubicBezTo>
                  <a:cubicBezTo>
                    <a:pt x="73112" y="450544"/>
                    <a:pt x="96174" y="467533"/>
                    <a:pt x="78105" y="443842"/>
                  </a:cubicBezTo>
                  <a:close/>
                  <a:moveTo>
                    <a:pt x="30557" y="410657"/>
                  </a:moveTo>
                  <a:cubicBezTo>
                    <a:pt x="33073" y="410999"/>
                    <a:pt x="34715" y="412039"/>
                    <a:pt x="35742" y="413530"/>
                  </a:cubicBezTo>
                  <a:cubicBezTo>
                    <a:pt x="35113" y="414515"/>
                    <a:pt x="34578" y="415567"/>
                    <a:pt x="33908" y="416484"/>
                  </a:cubicBezTo>
                  <a:close/>
                  <a:moveTo>
                    <a:pt x="53688" y="394654"/>
                  </a:moveTo>
                  <a:lnTo>
                    <a:pt x="43839" y="405324"/>
                  </a:lnTo>
                  <a:lnTo>
                    <a:pt x="43402" y="410275"/>
                  </a:lnTo>
                  <a:close/>
                  <a:moveTo>
                    <a:pt x="1005841" y="381302"/>
                  </a:moveTo>
                  <a:cubicBezTo>
                    <a:pt x="1008303" y="387895"/>
                    <a:pt x="1015881" y="388209"/>
                    <a:pt x="1012776" y="395362"/>
                  </a:cubicBezTo>
                  <a:cubicBezTo>
                    <a:pt x="1006319" y="406716"/>
                    <a:pt x="1008330" y="388004"/>
                    <a:pt x="1005841" y="381302"/>
                  </a:cubicBezTo>
                  <a:close/>
                  <a:moveTo>
                    <a:pt x="1009465" y="355272"/>
                  </a:moveTo>
                  <a:cubicBezTo>
                    <a:pt x="1012543" y="361851"/>
                    <a:pt x="1018110" y="366406"/>
                    <a:pt x="1020819" y="381603"/>
                  </a:cubicBezTo>
                  <a:cubicBezTo>
                    <a:pt x="1014991" y="371865"/>
                    <a:pt x="1011476" y="362945"/>
                    <a:pt x="1009465" y="355272"/>
                  </a:cubicBezTo>
                  <a:close/>
                  <a:moveTo>
                    <a:pt x="164060" y="327300"/>
                  </a:moveTo>
                  <a:cubicBezTo>
                    <a:pt x="161995" y="329749"/>
                    <a:pt x="161147" y="333086"/>
                    <a:pt x="160449" y="336109"/>
                  </a:cubicBezTo>
                  <a:cubicBezTo>
                    <a:pt x="160449" y="336109"/>
                    <a:pt x="163800" y="327164"/>
                    <a:pt x="164060" y="327300"/>
                  </a:cubicBezTo>
                  <a:close/>
                  <a:moveTo>
                    <a:pt x="111590" y="288412"/>
                  </a:moveTo>
                  <a:cubicBezTo>
                    <a:pt x="106515" y="280232"/>
                    <a:pt x="88281" y="290327"/>
                    <a:pt x="80552" y="309901"/>
                  </a:cubicBezTo>
                  <a:cubicBezTo>
                    <a:pt x="63140" y="328627"/>
                    <a:pt x="88583" y="323703"/>
                    <a:pt x="78816" y="329885"/>
                  </a:cubicBezTo>
                  <a:cubicBezTo>
                    <a:pt x="85491" y="327506"/>
                    <a:pt x="91086" y="320611"/>
                    <a:pt x="96215" y="312500"/>
                  </a:cubicBezTo>
                  <a:cubicBezTo>
                    <a:pt x="101249" y="304348"/>
                    <a:pt x="105899" y="294992"/>
                    <a:pt x="111590" y="288412"/>
                  </a:cubicBezTo>
                  <a:close/>
                  <a:moveTo>
                    <a:pt x="242548" y="220635"/>
                  </a:moveTo>
                  <a:lnTo>
                    <a:pt x="242767" y="224616"/>
                  </a:lnTo>
                  <a:cubicBezTo>
                    <a:pt x="242767" y="224616"/>
                    <a:pt x="241632" y="225285"/>
                    <a:pt x="240142" y="226488"/>
                  </a:cubicBezTo>
                  <a:cubicBezTo>
                    <a:pt x="238609" y="227666"/>
                    <a:pt x="236572" y="229238"/>
                    <a:pt x="234519" y="230825"/>
                  </a:cubicBezTo>
                  <a:cubicBezTo>
                    <a:pt x="230402" y="233999"/>
                    <a:pt x="226285" y="237158"/>
                    <a:pt x="226285" y="237158"/>
                  </a:cubicBezTo>
                  <a:cubicBezTo>
                    <a:pt x="226285" y="237158"/>
                    <a:pt x="230293" y="232959"/>
                    <a:pt x="234287" y="228760"/>
                  </a:cubicBezTo>
                  <a:cubicBezTo>
                    <a:pt x="236284" y="226666"/>
                    <a:pt x="238280" y="224560"/>
                    <a:pt x="239785" y="222987"/>
                  </a:cubicBezTo>
                  <a:cubicBezTo>
                    <a:pt x="241440" y="221578"/>
                    <a:pt x="242548" y="220635"/>
                    <a:pt x="242548" y="220635"/>
                  </a:cubicBezTo>
                  <a:close/>
                  <a:moveTo>
                    <a:pt x="917983" y="210690"/>
                  </a:moveTo>
                  <a:cubicBezTo>
                    <a:pt x="919556" y="221509"/>
                    <a:pt x="933509" y="232041"/>
                    <a:pt x="933509" y="232041"/>
                  </a:cubicBezTo>
                  <a:cubicBezTo>
                    <a:pt x="903894" y="208336"/>
                    <a:pt x="930253" y="244886"/>
                    <a:pt x="927736" y="250426"/>
                  </a:cubicBezTo>
                  <a:cubicBezTo>
                    <a:pt x="914919" y="231727"/>
                    <a:pt x="920103" y="227008"/>
                    <a:pt x="917983" y="210690"/>
                  </a:cubicBezTo>
                  <a:close/>
                  <a:moveTo>
                    <a:pt x="151477" y="200118"/>
                  </a:moveTo>
                  <a:cubicBezTo>
                    <a:pt x="151299" y="199980"/>
                    <a:pt x="146018" y="209214"/>
                    <a:pt x="146197" y="209336"/>
                  </a:cubicBezTo>
                  <a:lnTo>
                    <a:pt x="131287" y="238389"/>
                  </a:lnTo>
                  <a:cubicBezTo>
                    <a:pt x="153555" y="233494"/>
                    <a:pt x="142941" y="222769"/>
                    <a:pt x="146197" y="209336"/>
                  </a:cubicBezTo>
                  <a:cubicBezTo>
                    <a:pt x="146813" y="206286"/>
                    <a:pt x="148303" y="203057"/>
                    <a:pt x="151477" y="200118"/>
                  </a:cubicBezTo>
                  <a:close/>
                  <a:moveTo>
                    <a:pt x="192991" y="194318"/>
                  </a:moveTo>
                  <a:cubicBezTo>
                    <a:pt x="189287" y="200165"/>
                    <a:pt x="193162" y="203473"/>
                    <a:pt x="188672" y="208276"/>
                  </a:cubicBezTo>
                  <a:lnTo>
                    <a:pt x="184046" y="211481"/>
                  </a:lnTo>
                  <a:lnTo>
                    <a:pt x="180091" y="213388"/>
                  </a:lnTo>
                  <a:lnTo>
                    <a:pt x="167713" y="207489"/>
                  </a:lnTo>
                  <a:cubicBezTo>
                    <a:pt x="164554" y="207682"/>
                    <a:pt x="161106" y="208803"/>
                    <a:pt x="157645" y="211265"/>
                  </a:cubicBezTo>
                  <a:cubicBezTo>
                    <a:pt x="154389" y="213891"/>
                    <a:pt x="151353" y="218036"/>
                    <a:pt x="148700" y="223863"/>
                  </a:cubicBezTo>
                  <a:cubicBezTo>
                    <a:pt x="159123" y="219910"/>
                    <a:pt x="165962" y="218795"/>
                    <a:pt x="172753" y="216926"/>
                  </a:cubicBezTo>
                  <a:lnTo>
                    <a:pt x="180091" y="213388"/>
                  </a:lnTo>
                  <a:lnTo>
                    <a:pt x="180803" y="213727"/>
                  </a:lnTo>
                  <a:lnTo>
                    <a:pt x="184046" y="211481"/>
                  </a:lnTo>
                  <a:lnTo>
                    <a:pt x="196519" y="205466"/>
                  </a:lnTo>
                  <a:close/>
                  <a:moveTo>
                    <a:pt x="314334" y="176754"/>
                  </a:moveTo>
                  <a:lnTo>
                    <a:pt x="288276" y="190747"/>
                  </a:lnTo>
                  <a:lnTo>
                    <a:pt x="304225" y="178614"/>
                  </a:lnTo>
                  <a:close/>
                  <a:moveTo>
                    <a:pt x="915248" y="169996"/>
                  </a:moveTo>
                  <a:lnTo>
                    <a:pt x="902363" y="170900"/>
                  </a:lnTo>
                  <a:lnTo>
                    <a:pt x="915317" y="183566"/>
                  </a:lnTo>
                  <a:close/>
                  <a:moveTo>
                    <a:pt x="217289" y="167010"/>
                  </a:moveTo>
                  <a:cubicBezTo>
                    <a:pt x="207300" y="166244"/>
                    <a:pt x="193374" y="174151"/>
                    <a:pt x="189434" y="178574"/>
                  </a:cubicBezTo>
                  <a:cubicBezTo>
                    <a:pt x="186945" y="182486"/>
                    <a:pt x="184222" y="184373"/>
                    <a:pt x="179011" y="187888"/>
                  </a:cubicBezTo>
                  <a:cubicBezTo>
                    <a:pt x="194509" y="178327"/>
                    <a:pt x="223180" y="164197"/>
                    <a:pt x="225450" y="171118"/>
                  </a:cubicBezTo>
                  <a:cubicBezTo>
                    <a:pt x="223511" y="168485"/>
                    <a:pt x="220619" y="167266"/>
                    <a:pt x="217289" y="167010"/>
                  </a:cubicBezTo>
                  <a:close/>
                  <a:moveTo>
                    <a:pt x="189406" y="165428"/>
                  </a:moveTo>
                  <a:cubicBezTo>
                    <a:pt x="189406" y="165428"/>
                    <a:pt x="187957" y="166646"/>
                    <a:pt x="185782" y="168465"/>
                  </a:cubicBezTo>
                  <a:cubicBezTo>
                    <a:pt x="183771" y="170462"/>
                    <a:pt x="181090" y="173130"/>
                    <a:pt x="178409" y="175784"/>
                  </a:cubicBezTo>
                  <a:cubicBezTo>
                    <a:pt x="173075" y="181144"/>
                    <a:pt x="167726" y="186521"/>
                    <a:pt x="167726" y="186521"/>
                  </a:cubicBezTo>
                  <a:cubicBezTo>
                    <a:pt x="173636" y="189557"/>
                    <a:pt x="183361" y="173061"/>
                    <a:pt x="189406" y="165428"/>
                  </a:cubicBezTo>
                  <a:close/>
                  <a:moveTo>
                    <a:pt x="255474" y="162200"/>
                  </a:moveTo>
                  <a:lnTo>
                    <a:pt x="264023" y="165237"/>
                  </a:lnTo>
                  <a:cubicBezTo>
                    <a:pt x="264023" y="165237"/>
                    <a:pt x="262013" y="166522"/>
                    <a:pt x="259017" y="168478"/>
                  </a:cubicBezTo>
                  <a:cubicBezTo>
                    <a:pt x="255912" y="170298"/>
                    <a:pt x="252055" y="173061"/>
                    <a:pt x="248416" y="176125"/>
                  </a:cubicBezTo>
                  <a:cubicBezTo>
                    <a:pt x="240934" y="182033"/>
                    <a:pt x="233465" y="187943"/>
                    <a:pt x="233465" y="187943"/>
                  </a:cubicBezTo>
                  <a:cubicBezTo>
                    <a:pt x="233465" y="187943"/>
                    <a:pt x="241412" y="182171"/>
                    <a:pt x="249374" y="176398"/>
                  </a:cubicBezTo>
                  <a:cubicBezTo>
                    <a:pt x="253231" y="173390"/>
                    <a:pt x="257417" y="170831"/>
                    <a:pt x="260659" y="169040"/>
                  </a:cubicBezTo>
                  <a:cubicBezTo>
                    <a:pt x="263832" y="167179"/>
                    <a:pt x="265952" y="165935"/>
                    <a:pt x="265952" y="165935"/>
                  </a:cubicBezTo>
                  <a:lnTo>
                    <a:pt x="264023" y="165237"/>
                  </a:lnTo>
                  <a:lnTo>
                    <a:pt x="266144" y="163856"/>
                  </a:lnTo>
                  <a:close/>
                  <a:moveTo>
                    <a:pt x="858974" y="143802"/>
                  </a:moveTo>
                  <a:cubicBezTo>
                    <a:pt x="874978" y="149643"/>
                    <a:pt x="876756" y="164128"/>
                    <a:pt x="884034" y="173663"/>
                  </a:cubicBezTo>
                  <a:cubicBezTo>
                    <a:pt x="880531" y="170585"/>
                    <a:pt x="877221" y="167342"/>
                    <a:pt x="874636" y="165906"/>
                  </a:cubicBezTo>
                  <a:cubicBezTo>
                    <a:pt x="871886" y="164661"/>
                    <a:pt x="870026" y="165086"/>
                    <a:pt x="869657" y="168916"/>
                  </a:cubicBezTo>
                  <a:cubicBezTo>
                    <a:pt x="860163" y="160038"/>
                    <a:pt x="860698" y="151749"/>
                    <a:pt x="858974" y="143802"/>
                  </a:cubicBezTo>
                  <a:close/>
                  <a:moveTo>
                    <a:pt x="311885" y="139207"/>
                  </a:moveTo>
                  <a:cubicBezTo>
                    <a:pt x="311885" y="139207"/>
                    <a:pt x="302721" y="140998"/>
                    <a:pt x="293569" y="142790"/>
                  </a:cubicBezTo>
                  <a:cubicBezTo>
                    <a:pt x="284528" y="144938"/>
                    <a:pt x="275679" y="147838"/>
                    <a:pt x="275679" y="147838"/>
                  </a:cubicBezTo>
                  <a:lnTo>
                    <a:pt x="289028" y="146402"/>
                  </a:lnTo>
                  <a:lnTo>
                    <a:pt x="266870" y="155511"/>
                  </a:lnTo>
                  <a:cubicBezTo>
                    <a:pt x="274857" y="160464"/>
                    <a:pt x="297988" y="153965"/>
                    <a:pt x="311885" y="139207"/>
                  </a:cubicBezTo>
                  <a:close/>
                  <a:moveTo>
                    <a:pt x="351950" y="138180"/>
                  </a:moveTo>
                  <a:lnTo>
                    <a:pt x="368555" y="146427"/>
                  </a:lnTo>
                  <a:cubicBezTo>
                    <a:pt x="354931" y="148821"/>
                    <a:pt x="349200" y="138658"/>
                    <a:pt x="351950" y="138180"/>
                  </a:cubicBezTo>
                  <a:close/>
                  <a:moveTo>
                    <a:pt x="285821" y="126869"/>
                  </a:moveTo>
                  <a:cubicBezTo>
                    <a:pt x="284223" y="126809"/>
                    <a:pt x="281799" y="127261"/>
                    <a:pt x="278044" y="128564"/>
                  </a:cubicBezTo>
                  <a:cubicBezTo>
                    <a:pt x="278989" y="133243"/>
                    <a:pt x="284775" y="133201"/>
                    <a:pt x="291462" y="132080"/>
                  </a:cubicBezTo>
                  <a:cubicBezTo>
                    <a:pt x="287964" y="131834"/>
                    <a:pt x="290614" y="127048"/>
                    <a:pt x="285821" y="126869"/>
                  </a:cubicBezTo>
                  <a:close/>
                  <a:moveTo>
                    <a:pt x="499308" y="97432"/>
                  </a:moveTo>
                  <a:cubicBezTo>
                    <a:pt x="502168" y="97760"/>
                    <a:pt x="508761" y="96680"/>
                    <a:pt x="509375" y="100483"/>
                  </a:cubicBezTo>
                  <a:lnTo>
                    <a:pt x="489569" y="103711"/>
                  </a:lnTo>
                  <a:cubicBezTo>
                    <a:pt x="481225" y="102684"/>
                    <a:pt x="495382" y="98868"/>
                    <a:pt x="499308" y="97432"/>
                  </a:cubicBezTo>
                  <a:close/>
                  <a:moveTo>
                    <a:pt x="857223" y="96077"/>
                  </a:moveTo>
                  <a:cubicBezTo>
                    <a:pt x="860588" y="98102"/>
                    <a:pt x="861751" y="99252"/>
                    <a:pt x="862069" y="100254"/>
                  </a:cubicBezTo>
                  <a:lnTo>
                    <a:pt x="862007" y="101176"/>
                  </a:lnTo>
                  <a:close/>
                  <a:moveTo>
                    <a:pt x="404092" y="95092"/>
                  </a:moveTo>
                  <a:lnTo>
                    <a:pt x="420793" y="95406"/>
                  </a:lnTo>
                  <a:cubicBezTo>
                    <a:pt x="404761" y="100645"/>
                    <a:pt x="416211" y="107074"/>
                    <a:pt x="407553" y="107827"/>
                  </a:cubicBezTo>
                  <a:close/>
                  <a:moveTo>
                    <a:pt x="673766" y="84669"/>
                  </a:moveTo>
                  <a:cubicBezTo>
                    <a:pt x="681781" y="90782"/>
                    <a:pt x="689168" y="96377"/>
                    <a:pt x="694776" y="100303"/>
                  </a:cubicBezTo>
                  <a:cubicBezTo>
                    <a:pt x="676653" y="100002"/>
                    <a:pt x="677527" y="91002"/>
                    <a:pt x="673766" y="84669"/>
                  </a:cubicBezTo>
                  <a:close/>
                  <a:moveTo>
                    <a:pt x="320010" y="80621"/>
                  </a:moveTo>
                  <a:cubicBezTo>
                    <a:pt x="310696" y="79883"/>
                    <a:pt x="284733" y="95421"/>
                    <a:pt x="285773" y="102561"/>
                  </a:cubicBezTo>
                  <a:cubicBezTo>
                    <a:pt x="282504" y="105926"/>
                    <a:pt x="308862" y="86449"/>
                    <a:pt x="320010" y="80621"/>
                  </a:cubicBezTo>
                  <a:close/>
                  <a:moveTo>
                    <a:pt x="740340" y="74904"/>
                  </a:moveTo>
                  <a:lnTo>
                    <a:pt x="734540" y="77749"/>
                  </a:lnTo>
                  <a:lnTo>
                    <a:pt x="749928" y="79143"/>
                  </a:lnTo>
                  <a:close/>
                  <a:moveTo>
                    <a:pt x="318530" y="65131"/>
                  </a:moveTo>
                  <a:cubicBezTo>
                    <a:pt x="316827" y="65051"/>
                    <a:pt x="313910" y="65786"/>
                    <a:pt x="309067" y="67886"/>
                  </a:cubicBezTo>
                  <a:lnTo>
                    <a:pt x="320708" y="67271"/>
                  </a:lnTo>
                  <a:cubicBezTo>
                    <a:pt x="320434" y="71894"/>
                    <a:pt x="311967" y="81059"/>
                    <a:pt x="330324" y="66902"/>
                  </a:cubicBezTo>
                  <a:lnTo>
                    <a:pt x="320708" y="67271"/>
                  </a:lnTo>
                  <a:cubicBezTo>
                    <a:pt x="320722" y="66108"/>
                    <a:pt x="320233" y="65212"/>
                    <a:pt x="318530" y="65131"/>
                  </a:cubicBezTo>
                  <a:close/>
                  <a:moveTo>
                    <a:pt x="719301" y="38696"/>
                  </a:moveTo>
                  <a:lnTo>
                    <a:pt x="739656" y="47547"/>
                  </a:lnTo>
                  <a:cubicBezTo>
                    <a:pt x="743595" y="45673"/>
                    <a:pt x="736030" y="42977"/>
                    <a:pt x="733240" y="41145"/>
                  </a:cubicBezTo>
                  <a:cubicBezTo>
                    <a:pt x="737659" y="48503"/>
                    <a:pt x="723871" y="39422"/>
                    <a:pt x="719301" y="38696"/>
                  </a:cubicBezTo>
                  <a:close/>
                  <a:moveTo>
                    <a:pt x="417046" y="28848"/>
                  </a:moveTo>
                  <a:cubicBezTo>
                    <a:pt x="414941" y="29230"/>
                    <a:pt x="412874" y="29614"/>
                    <a:pt x="410645" y="30025"/>
                  </a:cubicBezTo>
                  <a:lnTo>
                    <a:pt x="411193" y="29012"/>
                  </a:lnTo>
                  <a:close/>
                  <a:moveTo>
                    <a:pt x="596399" y="23800"/>
                  </a:moveTo>
                  <a:cubicBezTo>
                    <a:pt x="601160" y="39887"/>
                    <a:pt x="593938" y="39189"/>
                    <a:pt x="583173" y="35728"/>
                  </a:cubicBezTo>
                  <a:cubicBezTo>
                    <a:pt x="577769" y="33990"/>
                    <a:pt x="571382" y="31569"/>
                    <a:pt x="565172" y="30215"/>
                  </a:cubicBezTo>
                  <a:cubicBezTo>
                    <a:pt x="558975" y="28833"/>
                    <a:pt x="552957" y="29573"/>
                    <a:pt x="548483" y="32404"/>
                  </a:cubicBezTo>
                  <a:cubicBezTo>
                    <a:pt x="553284" y="35154"/>
                    <a:pt x="565472" y="33730"/>
                    <a:pt x="568577" y="38860"/>
                  </a:cubicBezTo>
                  <a:cubicBezTo>
                    <a:pt x="563202" y="41008"/>
                    <a:pt x="551672" y="43128"/>
                    <a:pt x="543779" y="41336"/>
                  </a:cubicBezTo>
                  <a:cubicBezTo>
                    <a:pt x="545475" y="43402"/>
                    <a:pt x="546049" y="45918"/>
                    <a:pt x="545188" y="47983"/>
                  </a:cubicBezTo>
                  <a:cubicBezTo>
                    <a:pt x="548976" y="46329"/>
                    <a:pt x="554229" y="44757"/>
                    <a:pt x="560315" y="43333"/>
                  </a:cubicBezTo>
                  <a:cubicBezTo>
                    <a:pt x="566403" y="42185"/>
                    <a:pt x="573352" y="41856"/>
                    <a:pt x="580465" y="41459"/>
                  </a:cubicBezTo>
                  <a:cubicBezTo>
                    <a:pt x="594676" y="41076"/>
                    <a:pt x="609696" y="40583"/>
                    <a:pt x="619708" y="43224"/>
                  </a:cubicBezTo>
                  <a:cubicBezTo>
                    <a:pt x="624455" y="41172"/>
                    <a:pt x="620693" y="37110"/>
                    <a:pt x="614661" y="32923"/>
                  </a:cubicBezTo>
                  <a:cubicBezTo>
                    <a:pt x="608587" y="29353"/>
                    <a:pt x="600202" y="25894"/>
                    <a:pt x="596399" y="23800"/>
                  </a:cubicBezTo>
                  <a:close/>
                  <a:moveTo>
                    <a:pt x="559851" y="0"/>
                  </a:moveTo>
                  <a:cubicBezTo>
                    <a:pt x="574501" y="725"/>
                    <a:pt x="590833" y="3078"/>
                    <a:pt x="608013" y="5348"/>
                  </a:cubicBezTo>
                  <a:cubicBezTo>
                    <a:pt x="616631" y="6182"/>
                    <a:pt x="625343" y="8562"/>
                    <a:pt x="634221" y="10641"/>
                  </a:cubicBezTo>
                  <a:cubicBezTo>
                    <a:pt x="643057" y="12706"/>
                    <a:pt x="652072" y="14813"/>
                    <a:pt x="661155" y="16947"/>
                  </a:cubicBezTo>
                  <a:cubicBezTo>
                    <a:pt x="670291" y="18657"/>
                    <a:pt x="679156" y="21953"/>
                    <a:pt x="688141" y="24594"/>
                  </a:cubicBezTo>
                  <a:cubicBezTo>
                    <a:pt x="697101" y="27316"/>
                    <a:pt x="706075" y="29900"/>
                    <a:pt x="715020" y="32267"/>
                  </a:cubicBezTo>
                  <a:cubicBezTo>
                    <a:pt x="732762" y="37479"/>
                    <a:pt x="749792" y="43744"/>
                    <a:pt x="766890" y="47382"/>
                  </a:cubicBezTo>
                  <a:cubicBezTo>
                    <a:pt x="763525" y="69747"/>
                    <a:pt x="816803" y="87925"/>
                    <a:pt x="840658" y="116829"/>
                  </a:cubicBezTo>
                  <a:cubicBezTo>
                    <a:pt x="855500" y="110386"/>
                    <a:pt x="827226" y="100647"/>
                    <a:pt x="823902" y="86996"/>
                  </a:cubicBezTo>
                  <a:cubicBezTo>
                    <a:pt x="839783" y="100140"/>
                    <a:pt x="836117" y="75137"/>
                    <a:pt x="861846" y="103546"/>
                  </a:cubicBezTo>
                  <a:lnTo>
                    <a:pt x="862007" y="101176"/>
                  </a:lnTo>
                  <a:lnTo>
                    <a:pt x="863178" y="102425"/>
                  </a:lnTo>
                  <a:cubicBezTo>
                    <a:pt x="863479" y="107616"/>
                    <a:pt x="851755" y="110530"/>
                    <a:pt x="872447" y="121876"/>
                  </a:cubicBezTo>
                  <a:lnTo>
                    <a:pt x="878931" y="115091"/>
                  </a:lnTo>
                  <a:lnTo>
                    <a:pt x="886974" y="136417"/>
                  </a:lnTo>
                  <a:cubicBezTo>
                    <a:pt x="913415" y="154225"/>
                    <a:pt x="935314" y="174771"/>
                    <a:pt x="954137" y="196492"/>
                  </a:cubicBezTo>
                  <a:cubicBezTo>
                    <a:pt x="958979" y="201799"/>
                    <a:pt x="963793" y="207066"/>
                    <a:pt x="968581" y="212304"/>
                  </a:cubicBezTo>
                  <a:cubicBezTo>
                    <a:pt x="973040" y="217817"/>
                    <a:pt x="977486" y="223302"/>
                    <a:pt x="981903" y="228773"/>
                  </a:cubicBezTo>
                  <a:cubicBezTo>
                    <a:pt x="990850" y="239661"/>
                    <a:pt x="1000862" y="249715"/>
                    <a:pt x="1009822" y="260822"/>
                  </a:cubicBezTo>
                  <a:cubicBezTo>
                    <a:pt x="1009822" y="264830"/>
                    <a:pt x="1005198" y="265966"/>
                    <a:pt x="999384" y="261302"/>
                  </a:cubicBezTo>
                  <a:cubicBezTo>
                    <a:pt x="1006115" y="271957"/>
                    <a:pt x="1009986" y="285636"/>
                    <a:pt x="1014870" y="298835"/>
                  </a:cubicBezTo>
                  <a:cubicBezTo>
                    <a:pt x="1018794" y="312624"/>
                    <a:pt x="1023446" y="326070"/>
                    <a:pt x="1033909" y="336931"/>
                  </a:cubicBezTo>
                  <a:lnTo>
                    <a:pt x="1034047" y="328395"/>
                  </a:lnTo>
                  <a:cubicBezTo>
                    <a:pt x="1037466" y="333168"/>
                    <a:pt x="1040188" y="337491"/>
                    <a:pt x="1042363" y="341499"/>
                  </a:cubicBezTo>
                  <a:cubicBezTo>
                    <a:pt x="1044305" y="345602"/>
                    <a:pt x="1045495" y="349473"/>
                    <a:pt x="1046466" y="353071"/>
                  </a:cubicBezTo>
                  <a:cubicBezTo>
                    <a:pt x="1048354" y="360293"/>
                    <a:pt x="1048792" y="366653"/>
                    <a:pt x="1048956" y="373302"/>
                  </a:cubicBezTo>
                  <a:cubicBezTo>
                    <a:pt x="1049052" y="379977"/>
                    <a:pt x="1049147" y="386843"/>
                    <a:pt x="1049600" y="395337"/>
                  </a:cubicBezTo>
                  <a:cubicBezTo>
                    <a:pt x="1049585" y="403982"/>
                    <a:pt x="1050283" y="414132"/>
                    <a:pt x="1052732" y="427113"/>
                  </a:cubicBezTo>
                  <a:cubicBezTo>
                    <a:pt x="1048956" y="415856"/>
                    <a:pt x="1048738" y="387117"/>
                    <a:pt x="1036714" y="388335"/>
                  </a:cubicBezTo>
                  <a:cubicBezTo>
                    <a:pt x="1032528" y="394544"/>
                    <a:pt x="1039436" y="419781"/>
                    <a:pt x="1047151" y="427153"/>
                  </a:cubicBezTo>
                  <a:lnTo>
                    <a:pt x="1034033" y="426115"/>
                  </a:lnTo>
                  <a:cubicBezTo>
                    <a:pt x="1039395" y="417032"/>
                    <a:pt x="1034743" y="398498"/>
                    <a:pt x="1032433" y="383547"/>
                  </a:cubicBezTo>
                  <a:cubicBezTo>
                    <a:pt x="1032856" y="387610"/>
                    <a:pt x="1030804" y="389429"/>
                    <a:pt x="1028890" y="391467"/>
                  </a:cubicBezTo>
                  <a:cubicBezTo>
                    <a:pt x="1028588" y="384792"/>
                    <a:pt x="1026892" y="377269"/>
                    <a:pt x="1024855" y="369074"/>
                  </a:cubicBezTo>
                  <a:cubicBezTo>
                    <a:pt x="1022706" y="360922"/>
                    <a:pt x="1020805" y="351853"/>
                    <a:pt x="1017851" y="342853"/>
                  </a:cubicBezTo>
                  <a:cubicBezTo>
                    <a:pt x="1017851" y="342853"/>
                    <a:pt x="1018645" y="344344"/>
                    <a:pt x="1019821" y="346587"/>
                  </a:cubicBezTo>
                  <a:cubicBezTo>
                    <a:pt x="1021038" y="348803"/>
                    <a:pt x="1022612" y="351798"/>
                    <a:pt x="1023773" y="354959"/>
                  </a:cubicBezTo>
                  <a:cubicBezTo>
                    <a:pt x="1026318" y="361196"/>
                    <a:pt x="1028863" y="367433"/>
                    <a:pt x="1028863" y="367433"/>
                  </a:cubicBezTo>
                  <a:cubicBezTo>
                    <a:pt x="1037521" y="352100"/>
                    <a:pt x="1010656" y="326343"/>
                    <a:pt x="1010233" y="315031"/>
                  </a:cubicBezTo>
                  <a:cubicBezTo>
                    <a:pt x="1000070" y="320693"/>
                    <a:pt x="1008440" y="334195"/>
                    <a:pt x="993229" y="324250"/>
                  </a:cubicBezTo>
                  <a:cubicBezTo>
                    <a:pt x="987894" y="314853"/>
                    <a:pt x="984230" y="308985"/>
                    <a:pt x="982588" y="304142"/>
                  </a:cubicBezTo>
                  <a:cubicBezTo>
                    <a:pt x="980947" y="299314"/>
                    <a:pt x="981056" y="295690"/>
                    <a:pt x="981589" y="291860"/>
                  </a:cubicBezTo>
                  <a:cubicBezTo>
                    <a:pt x="982341" y="284363"/>
                    <a:pt x="986048" y="275349"/>
                    <a:pt x="978006" y="255036"/>
                  </a:cubicBezTo>
                  <a:lnTo>
                    <a:pt x="985679" y="258784"/>
                  </a:lnTo>
                  <a:cubicBezTo>
                    <a:pt x="978771" y="247076"/>
                    <a:pt x="981836" y="230634"/>
                    <a:pt x="963095" y="220115"/>
                  </a:cubicBezTo>
                  <a:cubicBezTo>
                    <a:pt x="957282" y="225217"/>
                    <a:pt x="966461" y="237295"/>
                    <a:pt x="967937" y="245625"/>
                  </a:cubicBezTo>
                  <a:cubicBezTo>
                    <a:pt x="964792" y="245298"/>
                    <a:pt x="963903" y="238376"/>
                    <a:pt x="961782" y="230469"/>
                  </a:cubicBezTo>
                  <a:cubicBezTo>
                    <a:pt x="960702" y="226544"/>
                    <a:pt x="959416" y="222304"/>
                    <a:pt x="957269" y="218748"/>
                  </a:cubicBezTo>
                  <a:cubicBezTo>
                    <a:pt x="954929" y="215355"/>
                    <a:pt x="951906" y="212510"/>
                    <a:pt x="947898" y="211019"/>
                  </a:cubicBezTo>
                  <a:cubicBezTo>
                    <a:pt x="947995" y="215122"/>
                    <a:pt x="949267" y="219870"/>
                    <a:pt x="951250" y="224985"/>
                  </a:cubicBezTo>
                  <a:cubicBezTo>
                    <a:pt x="952892" y="230374"/>
                    <a:pt x="955271" y="236119"/>
                    <a:pt x="958062" y="241877"/>
                  </a:cubicBezTo>
                  <a:cubicBezTo>
                    <a:pt x="963411" y="253560"/>
                    <a:pt x="971522" y="264530"/>
                    <a:pt x="977117" y="274119"/>
                  </a:cubicBezTo>
                  <a:cubicBezTo>
                    <a:pt x="973067" y="273475"/>
                    <a:pt x="969880" y="275636"/>
                    <a:pt x="967610" y="280835"/>
                  </a:cubicBezTo>
                  <a:cubicBezTo>
                    <a:pt x="961044" y="266033"/>
                    <a:pt x="952385" y="251959"/>
                    <a:pt x="944521" y="236804"/>
                  </a:cubicBezTo>
                  <a:cubicBezTo>
                    <a:pt x="935903" y="222249"/>
                    <a:pt x="925658" y="208461"/>
                    <a:pt x="915631" y="194303"/>
                  </a:cubicBezTo>
                  <a:cubicBezTo>
                    <a:pt x="904483" y="181255"/>
                    <a:pt x="892637" y="168587"/>
                    <a:pt x="880203" y="156934"/>
                  </a:cubicBezTo>
                  <a:cubicBezTo>
                    <a:pt x="866812" y="146442"/>
                    <a:pt x="853324" y="136211"/>
                    <a:pt x="838907" y="128400"/>
                  </a:cubicBezTo>
                  <a:cubicBezTo>
                    <a:pt x="849112" y="144158"/>
                    <a:pt x="845706" y="142284"/>
                    <a:pt x="840165" y="138140"/>
                  </a:cubicBezTo>
                  <a:cubicBezTo>
                    <a:pt x="834407" y="134186"/>
                    <a:pt x="825283" y="129426"/>
                    <a:pt x="824504" y="137825"/>
                  </a:cubicBezTo>
                  <a:cubicBezTo>
                    <a:pt x="826105" y="126457"/>
                    <a:pt x="803987" y="124036"/>
                    <a:pt x="790581" y="111932"/>
                  </a:cubicBezTo>
                  <a:cubicBezTo>
                    <a:pt x="779556" y="118388"/>
                    <a:pt x="816365" y="137278"/>
                    <a:pt x="800389" y="136949"/>
                  </a:cubicBezTo>
                  <a:cubicBezTo>
                    <a:pt x="787627" y="126499"/>
                    <a:pt x="772389" y="114038"/>
                    <a:pt x="755700" y="99840"/>
                  </a:cubicBezTo>
                  <a:cubicBezTo>
                    <a:pt x="747262" y="92973"/>
                    <a:pt x="737617" y="87694"/>
                    <a:pt x="727837" y="82344"/>
                  </a:cubicBezTo>
                  <a:cubicBezTo>
                    <a:pt x="717974" y="77187"/>
                    <a:pt x="707702" y="72550"/>
                    <a:pt x="696609" y="71265"/>
                  </a:cubicBezTo>
                  <a:cubicBezTo>
                    <a:pt x="698306" y="76573"/>
                    <a:pt x="708071" y="79445"/>
                    <a:pt x="708702" y="82441"/>
                  </a:cubicBezTo>
                  <a:cubicBezTo>
                    <a:pt x="695378" y="76682"/>
                    <a:pt x="681139" y="65521"/>
                    <a:pt x="666817" y="56670"/>
                  </a:cubicBezTo>
                  <a:cubicBezTo>
                    <a:pt x="652413" y="48696"/>
                    <a:pt x="637682" y="44784"/>
                    <a:pt x="626534" y="51979"/>
                  </a:cubicBezTo>
                  <a:cubicBezTo>
                    <a:pt x="632880" y="56178"/>
                    <a:pt x="639775" y="60733"/>
                    <a:pt x="646806" y="65383"/>
                  </a:cubicBezTo>
                  <a:cubicBezTo>
                    <a:pt x="653755" y="69856"/>
                    <a:pt x="660730" y="74233"/>
                    <a:pt x="667090" y="79487"/>
                  </a:cubicBezTo>
                  <a:cubicBezTo>
                    <a:pt x="663603" y="78556"/>
                    <a:pt x="658637" y="78076"/>
                    <a:pt x="650621" y="80457"/>
                  </a:cubicBezTo>
                  <a:cubicBezTo>
                    <a:pt x="650621" y="80457"/>
                    <a:pt x="658925" y="90251"/>
                    <a:pt x="658815" y="90524"/>
                  </a:cubicBezTo>
                  <a:cubicBezTo>
                    <a:pt x="625631" y="87570"/>
                    <a:pt x="636793" y="68460"/>
                    <a:pt x="618805" y="54796"/>
                  </a:cubicBezTo>
                  <a:cubicBezTo>
                    <a:pt x="618805" y="54796"/>
                    <a:pt x="613128" y="56588"/>
                    <a:pt x="607480" y="59488"/>
                  </a:cubicBezTo>
                  <a:cubicBezTo>
                    <a:pt x="601913" y="62155"/>
                    <a:pt x="596345" y="64823"/>
                    <a:pt x="596345" y="64823"/>
                  </a:cubicBezTo>
                  <a:cubicBezTo>
                    <a:pt x="586565" y="66163"/>
                    <a:pt x="577127" y="66573"/>
                    <a:pt x="567975" y="66177"/>
                  </a:cubicBezTo>
                  <a:cubicBezTo>
                    <a:pt x="558825" y="65521"/>
                    <a:pt x="549974" y="66095"/>
                    <a:pt x="541452" y="64781"/>
                  </a:cubicBezTo>
                  <a:cubicBezTo>
                    <a:pt x="532931" y="63741"/>
                    <a:pt x="524724" y="61936"/>
                    <a:pt x="516900" y="59488"/>
                  </a:cubicBezTo>
                  <a:cubicBezTo>
                    <a:pt x="509062" y="56861"/>
                    <a:pt x="501771" y="55152"/>
                    <a:pt x="494878" y="51937"/>
                  </a:cubicBezTo>
                  <a:cubicBezTo>
                    <a:pt x="487450" y="53155"/>
                    <a:pt x="458301" y="57819"/>
                    <a:pt x="472143" y="66573"/>
                  </a:cubicBezTo>
                  <a:cubicBezTo>
                    <a:pt x="483032" y="72263"/>
                    <a:pt x="490788" y="77298"/>
                    <a:pt x="500486" y="80225"/>
                  </a:cubicBezTo>
                  <a:cubicBezTo>
                    <a:pt x="505341" y="81797"/>
                    <a:pt x="510621" y="82372"/>
                    <a:pt x="517078" y="83138"/>
                  </a:cubicBezTo>
                  <a:cubicBezTo>
                    <a:pt x="523562" y="84055"/>
                    <a:pt x="531126" y="84411"/>
                    <a:pt x="540454" y="84055"/>
                  </a:cubicBezTo>
                  <a:cubicBezTo>
                    <a:pt x="545393" y="73672"/>
                    <a:pt x="511401" y="74097"/>
                    <a:pt x="522562" y="72674"/>
                  </a:cubicBezTo>
                  <a:cubicBezTo>
                    <a:pt x="538142" y="74192"/>
                    <a:pt x="566430" y="64029"/>
                    <a:pt x="579083" y="74931"/>
                  </a:cubicBezTo>
                  <a:cubicBezTo>
                    <a:pt x="579083" y="74931"/>
                    <a:pt x="576539" y="74726"/>
                    <a:pt x="572723" y="74411"/>
                  </a:cubicBezTo>
                  <a:cubicBezTo>
                    <a:pt x="568906" y="74261"/>
                    <a:pt x="563818" y="73317"/>
                    <a:pt x="558715" y="73617"/>
                  </a:cubicBezTo>
                  <a:cubicBezTo>
                    <a:pt x="548511" y="73850"/>
                    <a:pt x="538307" y="74070"/>
                    <a:pt x="538307" y="74070"/>
                  </a:cubicBezTo>
                  <a:cubicBezTo>
                    <a:pt x="539402" y="89553"/>
                    <a:pt x="555158" y="73810"/>
                    <a:pt x="562449" y="81155"/>
                  </a:cubicBezTo>
                  <a:cubicBezTo>
                    <a:pt x="551972" y="94231"/>
                    <a:pt x="529239" y="81415"/>
                    <a:pt x="513412" y="89650"/>
                  </a:cubicBezTo>
                  <a:cubicBezTo>
                    <a:pt x="513412" y="89650"/>
                    <a:pt x="516147" y="89977"/>
                    <a:pt x="516162" y="90059"/>
                  </a:cubicBezTo>
                  <a:cubicBezTo>
                    <a:pt x="500500" y="90893"/>
                    <a:pt x="493729" y="92111"/>
                    <a:pt x="486903" y="92685"/>
                  </a:cubicBezTo>
                  <a:cubicBezTo>
                    <a:pt x="480118" y="93629"/>
                    <a:pt x="473005" y="92522"/>
                    <a:pt x="456947" y="93725"/>
                  </a:cubicBezTo>
                  <a:cubicBezTo>
                    <a:pt x="452091" y="80841"/>
                    <a:pt x="465427" y="81893"/>
                    <a:pt x="479831" y="74684"/>
                  </a:cubicBezTo>
                  <a:cubicBezTo>
                    <a:pt x="466617" y="75971"/>
                    <a:pt x="452460" y="78487"/>
                    <a:pt x="437208" y="80101"/>
                  </a:cubicBezTo>
                  <a:cubicBezTo>
                    <a:pt x="429659" y="81128"/>
                    <a:pt x="421628" y="81346"/>
                    <a:pt x="413913" y="83001"/>
                  </a:cubicBezTo>
                  <a:cubicBezTo>
                    <a:pt x="406199" y="84629"/>
                    <a:pt x="398348" y="86339"/>
                    <a:pt x="390524" y="88241"/>
                  </a:cubicBezTo>
                  <a:cubicBezTo>
                    <a:pt x="382768" y="90319"/>
                    <a:pt x="374739" y="91878"/>
                    <a:pt x="367433" y="95025"/>
                  </a:cubicBezTo>
                  <a:cubicBezTo>
                    <a:pt x="360115" y="98157"/>
                    <a:pt x="352975" y="101563"/>
                    <a:pt x="346218" y="105352"/>
                  </a:cubicBezTo>
                  <a:cubicBezTo>
                    <a:pt x="339516" y="109236"/>
                    <a:pt x="332936" y="113053"/>
                    <a:pt x="327370" y="118114"/>
                  </a:cubicBezTo>
                  <a:cubicBezTo>
                    <a:pt x="321884" y="123325"/>
                    <a:pt x="316974" y="128961"/>
                    <a:pt x="312830" y="135048"/>
                  </a:cubicBezTo>
                  <a:cubicBezTo>
                    <a:pt x="312830" y="135048"/>
                    <a:pt x="321119" y="133557"/>
                    <a:pt x="329408" y="132052"/>
                  </a:cubicBezTo>
                  <a:cubicBezTo>
                    <a:pt x="337464" y="130302"/>
                    <a:pt x="346013" y="129946"/>
                    <a:pt x="346013" y="129946"/>
                  </a:cubicBezTo>
                  <a:cubicBezTo>
                    <a:pt x="337546" y="134706"/>
                    <a:pt x="325469" y="140383"/>
                    <a:pt x="315756" y="145060"/>
                  </a:cubicBezTo>
                  <a:cubicBezTo>
                    <a:pt x="306222" y="150039"/>
                    <a:pt x="299998" y="155238"/>
                    <a:pt x="305784" y="162145"/>
                  </a:cubicBezTo>
                  <a:cubicBezTo>
                    <a:pt x="321461" y="146087"/>
                    <a:pt x="319312" y="160148"/>
                    <a:pt x="330200" y="157057"/>
                  </a:cubicBezTo>
                  <a:lnTo>
                    <a:pt x="330515" y="155047"/>
                  </a:lnTo>
                  <a:cubicBezTo>
                    <a:pt x="333223" y="154267"/>
                    <a:pt x="341225" y="152009"/>
                    <a:pt x="338039" y="156743"/>
                  </a:cubicBezTo>
                  <a:cubicBezTo>
                    <a:pt x="328764" y="156756"/>
                    <a:pt x="317890" y="159560"/>
                    <a:pt x="306906" y="162994"/>
                  </a:cubicBezTo>
                  <a:cubicBezTo>
                    <a:pt x="296319" y="167015"/>
                    <a:pt x="286060" y="172308"/>
                    <a:pt x="276813" y="175633"/>
                  </a:cubicBezTo>
                  <a:cubicBezTo>
                    <a:pt x="285691" y="173855"/>
                    <a:pt x="275322" y="188599"/>
                    <a:pt x="275322" y="191911"/>
                  </a:cubicBezTo>
                  <a:cubicBezTo>
                    <a:pt x="259839" y="201198"/>
                    <a:pt x="269987" y="185850"/>
                    <a:pt x="267895" y="181077"/>
                  </a:cubicBezTo>
                  <a:cubicBezTo>
                    <a:pt x="259701" y="186329"/>
                    <a:pt x="241687" y="190228"/>
                    <a:pt x="241837" y="202456"/>
                  </a:cubicBezTo>
                  <a:cubicBezTo>
                    <a:pt x="237131" y="217310"/>
                    <a:pt x="260030" y="197231"/>
                    <a:pt x="267621" y="199638"/>
                  </a:cubicBezTo>
                  <a:cubicBezTo>
                    <a:pt x="267621" y="199638"/>
                    <a:pt x="255598" y="206300"/>
                    <a:pt x="243574" y="212948"/>
                  </a:cubicBezTo>
                  <a:cubicBezTo>
                    <a:pt x="240511" y="214644"/>
                    <a:pt x="237460" y="216340"/>
                    <a:pt x="234588" y="217941"/>
                  </a:cubicBezTo>
                  <a:cubicBezTo>
                    <a:pt x="231934" y="219786"/>
                    <a:pt x="229444" y="221497"/>
                    <a:pt x="227310" y="222974"/>
                  </a:cubicBezTo>
                  <a:cubicBezTo>
                    <a:pt x="223015" y="225943"/>
                    <a:pt x="220157" y="227926"/>
                    <a:pt x="220157" y="227926"/>
                  </a:cubicBezTo>
                  <a:lnTo>
                    <a:pt x="222797" y="228418"/>
                  </a:lnTo>
                  <a:cubicBezTo>
                    <a:pt x="217694" y="229513"/>
                    <a:pt x="210321" y="234272"/>
                    <a:pt x="208338" y="239936"/>
                  </a:cubicBezTo>
                  <a:cubicBezTo>
                    <a:pt x="209460" y="247965"/>
                    <a:pt x="218939" y="239730"/>
                    <a:pt x="223220" y="232590"/>
                  </a:cubicBezTo>
                  <a:cubicBezTo>
                    <a:pt x="217271" y="246282"/>
                    <a:pt x="204714" y="251549"/>
                    <a:pt x="194810" y="259168"/>
                  </a:cubicBezTo>
                  <a:cubicBezTo>
                    <a:pt x="189756" y="262792"/>
                    <a:pt x="184780" y="266526"/>
                    <a:pt x="181231" y="271283"/>
                  </a:cubicBezTo>
                  <a:lnTo>
                    <a:pt x="176235" y="289436"/>
                  </a:lnTo>
                  <a:lnTo>
                    <a:pt x="179341" y="286971"/>
                  </a:lnTo>
                  <a:cubicBezTo>
                    <a:pt x="181015" y="285734"/>
                    <a:pt x="182725" y="284527"/>
                    <a:pt x="182786" y="284582"/>
                  </a:cubicBezTo>
                  <a:cubicBezTo>
                    <a:pt x="180830" y="288330"/>
                    <a:pt x="178929" y="290231"/>
                    <a:pt x="176235" y="290259"/>
                  </a:cubicBezTo>
                  <a:lnTo>
                    <a:pt x="176123" y="289603"/>
                  </a:lnTo>
                  <a:lnTo>
                    <a:pt x="163281" y="300107"/>
                  </a:lnTo>
                  <a:cubicBezTo>
                    <a:pt x="163856" y="302187"/>
                    <a:pt x="165168" y="306071"/>
                    <a:pt x="167221" y="304102"/>
                  </a:cubicBezTo>
                  <a:lnTo>
                    <a:pt x="153966" y="314211"/>
                  </a:lnTo>
                  <a:cubicBezTo>
                    <a:pt x="148672" y="319709"/>
                    <a:pt x="146840" y="323539"/>
                    <a:pt x="146853" y="326124"/>
                  </a:cubicBezTo>
                  <a:cubicBezTo>
                    <a:pt x="146757" y="328668"/>
                    <a:pt x="148316" y="329900"/>
                    <a:pt x="150383" y="330720"/>
                  </a:cubicBezTo>
                  <a:cubicBezTo>
                    <a:pt x="154527" y="332348"/>
                    <a:pt x="160682" y="332403"/>
                    <a:pt x="160039" y="337436"/>
                  </a:cubicBezTo>
                  <a:lnTo>
                    <a:pt x="160559" y="336109"/>
                  </a:lnTo>
                  <a:cubicBezTo>
                    <a:pt x="158712" y="345000"/>
                    <a:pt x="160982" y="353222"/>
                    <a:pt x="165059" y="348597"/>
                  </a:cubicBezTo>
                  <a:cubicBezTo>
                    <a:pt x="165059" y="348597"/>
                    <a:pt x="159999" y="354343"/>
                    <a:pt x="154936" y="360087"/>
                  </a:cubicBezTo>
                  <a:cubicBezTo>
                    <a:pt x="152366" y="363016"/>
                    <a:pt x="149808" y="365929"/>
                    <a:pt x="147880" y="368118"/>
                  </a:cubicBezTo>
                  <a:cubicBezTo>
                    <a:pt x="145840" y="370279"/>
                    <a:pt x="144897" y="371906"/>
                    <a:pt x="144897" y="371906"/>
                  </a:cubicBezTo>
                  <a:lnTo>
                    <a:pt x="145226" y="371892"/>
                  </a:lnTo>
                  <a:cubicBezTo>
                    <a:pt x="138002" y="375135"/>
                    <a:pt x="129919" y="387048"/>
                    <a:pt x="121097" y="397486"/>
                  </a:cubicBezTo>
                  <a:cubicBezTo>
                    <a:pt x="111768" y="407730"/>
                    <a:pt x="104436" y="417524"/>
                    <a:pt x="94272" y="414433"/>
                  </a:cubicBezTo>
                  <a:cubicBezTo>
                    <a:pt x="93985" y="418790"/>
                    <a:pt x="94338" y="422811"/>
                    <a:pt x="95244" y="425386"/>
                  </a:cubicBezTo>
                  <a:lnTo>
                    <a:pt x="99475" y="427626"/>
                  </a:lnTo>
                  <a:lnTo>
                    <a:pt x="99990" y="426264"/>
                  </a:lnTo>
                  <a:cubicBezTo>
                    <a:pt x="99923" y="426784"/>
                    <a:pt x="99717" y="427112"/>
                    <a:pt x="99676" y="427619"/>
                  </a:cubicBezTo>
                  <a:lnTo>
                    <a:pt x="99529" y="427655"/>
                  </a:lnTo>
                  <a:lnTo>
                    <a:pt x="99539" y="427660"/>
                  </a:lnTo>
                  <a:cubicBezTo>
                    <a:pt x="96010" y="438849"/>
                    <a:pt x="100236" y="438412"/>
                    <a:pt x="103807" y="439643"/>
                  </a:cubicBezTo>
                  <a:cubicBezTo>
                    <a:pt x="105584" y="440257"/>
                    <a:pt x="107199" y="441284"/>
                    <a:pt x="107609" y="444334"/>
                  </a:cubicBezTo>
                  <a:cubicBezTo>
                    <a:pt x="107965" y="447370"/>
                    <a:pt x="107062" y="452391"/>
                    <a:pt x="105174" y="461378"/>
                  </a:cubicBezTo>
                  <a:cubicBezTo>
                    <a:pt x="109004" y="461953"/>
                    <a:pt x="108785" y="457794"/>
                    <a:pt x="111083" y="452555"/>
                  </a:cubicBezTo>
                  <a:cubicBezTo>
                    <a:pt x="110085" y="462062"/>
                    <a:pt x="108142" y="465619"/>
                    <a:pt x="105762" y="466835"/>
                  </a:cubicBezTo>
                  <a:cubicBezTo>
                    <a:pt x="107965" y="467206"/>
                    <a:pt x="110345" y="468368"/>
                    <a:pt x="113177" y="470940"/>
                  </a:cubicBezTo>
                  <a:cubicBezTo>
                    <a:pt x="105544" y="469845"/>
                    <a:pt x="104886" y="485151"/>
                    <a:pt x="105243" y="493358"/>
                  </a:cubicBezTo>
                  <a:lnTo>
                    <a:pt x="120125" y="482553"/>
                  </a:lnTo>
                  <a:cubicBezTo>
                    <a:pt x="113121" y="489788"/>
                    <a:pt x="109620" y="495041"/>
                    <a:pt x="111001" y="510088"/>
                  </a:cubicBezTo>
                  <a:lnTo>
                    <a:pt x="119852" y="501238"/>
                  </a:lnTo>
                  <a:cubicBezTo>
                    <a:pt x="115844" y="524916"/>
                    <a:pt x="102096" y="501648"/>
                    <a:pt x="107800" y="531576"/>
                  </a:cubicBezTo>
                  <a:lnTo>
                    <a:pt x="101222" y="503986"/>
                  </a:lnTo>
                  <a:cubicBezTo>
                    <a:pt x="96830" y="535626"/>
                    <a:pt x="80990" y="524381"/>
                    <a:pt x="72634" y="538949"/>
                  </a:cubicBezTo>
                  <a:cubicBezTo>
                    <a:pt x="65794" y="556581"/>
                    <a:pt x="70403" y="576552"/>
                    <a:pt x="72058" y="595032"/>
                  </a:cubicBezTo>
                  <a:cubicBezTo>
                    <a:pt x="75766" y="613484"/>
                    <a:pt x="77816" y="630582"/>
                    <a:pt x="67121" y="646914"/>
                  </a:cubicBezTo>
                  <a:cubicBezTo>
                    <a:pt x="76504" y="649266"/>
                    <a:pt x="78433" y="644369"/>
                    <a:pt x="87816" y="652564"/>
                  </a:cubicBezTo>
                  <a:cubicBezTo>
                    <a:pt x="86449" y="641648"/>
                    <a:pt x="87598" y="632935"/>
                    <a:pt x="89075" y="625712"/>
                  </a:cubicBezTo>
                  <a:cubicBezTo>
                    <a:pt x="90744" y="618463"/>
                    <a:pt x="93712" y="612526"/>
                    <a:pt x="99046" y="606727"/>
                  </a:cubicBezTo>
                  <a:cubicBezTo>
                    <a:pt x="100565" y="596250"/>
                    <a:pt x="99429" y="590709"/>
                    <a:pt x="97405" y="587276"/>
                  </a:cubicBezTo>
                  <a:cubicBezTo>
                    <a:pt x="95161" y="583884"/>
                    <a:pt x="91346" y="582748"/>
                    <a:pt x="87734" y="581435"/>
                  </a:cubicBezTo>
                  <a:cubicBezTo>
                    <a:pt x="80512" y="578932"/>
                    <a:pt x="74110" y="575157"/>
                    <a:pt x="82797" y="551657"/>
                  </a:cubicBezTo>
                  <a:cubicBezTo>
                    <a:pt x="93753" y="554051"/>
                    <a:pt x="94614" y="567784"/>
                    <a:pt x="89964" y="581039"/>
                  </a:cubicBezTo>
                  <a:cubicBezTo>
                    <a:pt x="99266" y="581408"/>
                    <a:pt x="104559" y="565623"/>
                    <a:pt x="108622" y="556061"/>
                  </a:cubicBezTo>
                  <a:cubicBezTo>
                    <a:pt x="107075" y="568687"/>
                    <a:pt x="108525" y="584171"/>
                    <a:pt x="112643" y="597822"/>
                  </a:cubicBezTo>
                  <a:lnTo>
                    <a:pt x="121836" y="631322"/>
                  </a:lnTo>
                  <a:lnTo>
                    <a:pt x="122326" y="630090"/>
                  </a:lnTo>
                  <a:lnTo>
                    <a:pt x="121971" y="632893"/>
                  </a:lnTo>
                  <a:lnTo>
                    <a:pt x="121821" y="631654"/>
                  </a:lnTo>
                  <a:lnTo>
                    <a:pt x="118578" y="650103"/>
                  </a:lnTo>
                  <a:cubicBezTo>
                    <a:pt x="118443" y="657347"/>
                    <a:pt x="119373" y="664559"/>
                    <a:pt x="121684" y="668594"/>
                  </a:cubicBezTo>
                  <a:lnTo>
                    <a:pt x="121665" y="668629"/>
                  </a:lnTo>
                  <a:lnTo>
                    <a:pt x="118034" y="675145"/>
                  </a:lnTo>
                  <a:cubicBezTo>
                    <a:pt x="117204" y="678905"/>
                    <a:pt x="116678" y="683772"/>
                    <a:pt x="116200" y="688333"/>
                  </a:cubicBezTo>
                  <a:cubicBezTo>
                    <a:pt x="115269" y="697388"/>
                    <a:pt x="113066" y="705787"/>
                    <a:pt x="103916" y="702052"/>
                  </a:cubicBezTo>
                  <a:cubicBezTo>
                    <a:pt x="107186" y="716278"/>
                    <a:pt x="113504" y="718795"/>
                    <a:pt x="118169" y="721600"/>
                  </a:cubicBezTo>
                  <a:cubicBezTo>
                    <a:pt x="122957" y="724445"/>
                    <a:pt x="125418" y="727713"/>
                    <a:pt x="124036" y="743486"/>
                  </a:cubicBezTo>
                  <a:cubicBezTo>
                    <a:pt x="130795" y="729205"/>
                    <a:pt x="139740" y="756070"/>
                    <a:pt x="144446" y="741132"/>
                  </a:cubicBezTo>
                  <a:cubicBezTo>
                    <a:pt x="137784" y="739163"/>
                    <a:pt x="134050" y="729943"/>
                    <a:pt x="134543" y="718672"/>
                  </a:cubicBezTo>
                  <a:cubicBezTo>
                    <a:pt x="134706" y="707496"/>
                    <a:pt x="136964" y="695337"/>
                    <a:pt x="138249" y="687799"/>
                  </a:cubicBezTo>
                  <a:cubicBezTo>
                    <a:pt x="138249" y="687799"/>
                    <a:pt x="143077" y="696266"/>
                    <a:pt x="147920" y="704733"/>
                  </a:cubicBezTo>
                  <a:cubicBezTo>
                    <a:pt x="150299" y="708919"/>
                    <a:pt x="152680" y="713105"/>
                    <a:pt x="154458" y="716238"/>
                  </a:cubicBezTo>
                  <a:cubicBezTo>
                    <a:pt x="156345" y="719315"/>
                    <a:pt x="157878" y="721229"/>
                    <a:pt x="157878" y="721229"/>
                  </a:cubicBezTo>
                  <a:cubicBezTo>
                    <a:pt x="150875" y="714116"/>
                    <a:pt x="149794" y="729273"/>
                    <a:pt x="150834" y="734881"/>
                  </a:cubicBezTo>
                  <a:lnTo>
                    <a:pt x="162200" y="735209"/>
                  </a:lnTo>
                  <a:cubicBezTo>
                    <a:pt x="157263" y="739163"/>
                    <a:pt x="157659" y="744553"/>
                    <a:pt x="160724" y="750831"/>
                  </a:cubicBezTo>
                  <a:cubicBezTo>
                    <a:pt x="162296" y="753936"/>
                    <a:pt x="164334" y="757369"/>
                    <a:pt x="167057" y="760734"/>
                  </a:cubicBezTo>
                  <a:cubicBezTo>
                    <a:pt x="170024" y="763921"/>
                    <a:pt x="173225" y="767354"/>
                    <a:pt x="176495" y="770856"/>
                  </a:cubicBezTo>
                  <a:cubicBezTo>
                    <a:pt x="183033" y="777790"/>
                    <a:pt x="189557" y="785012"/>
                    <a:pt x="193593" y="792550"/>
                  </a:cubicBezTo>
                  <a:cubicBezTo>
                    <a:pt x="198217" y="799703"/>
                    <a:pt x="200582" y="807090"/>
                    <a:pt x="197779" y="815311"/>
                  </a:cubicBezTo>
                  <a:cubicBezTo>
                    <a:pt x="191706" y="804860"/>
                    <a:pt x="177958" y="801045"/>
                    <a:pt x="186234" y="788651"/>
                  </a:cubicBezTo>
                  <a:cubicBezTo>
                    <a:pt x="168438" y="773058"/>
                    <a:pt x="173075" y="802672"/>
                    <a:pt x="160259" y="798104"/>
                  </a:cubicBezTo>
                  <a:cubicBezTo>
                    <a:pt x="161640" y="802726"/>
                    <a:pt x="163527" y="807418"/>
                    <a:pt x="165770" y="812166"/>
                  </a:cubicBezTo>
                  <a:cubicBezTo>
                    <a:pt x="168397" y="816652"/>
                    <a:pt x="171489" y="821125"/>
                    <a:pt x="174771" y="825666"/>
                  </a:cubicBezTo>
                  <a:cubicBezTo>
                    <a:pt x="181515" y="834584"/>
                    <a:pt x="188477" y="844214"/>
                    <a:pt x="196534" y="853009"/>
                  </a:cubicBezTo>
                  <a:cubicBezTo>
                    <a:pt x="204768" y="861681"/>
                    <a:pt x="212812" y="870559"/>
                    <a:pt x="219719" y="879997"/>
                  </a:cubicBezTo>
                  <a:cubicBezTo>
                    <a:pt x="226696" y="889395"/>
                    <a:pt x="233808" y="898080"/>
                    <a:pt x="238226" y="908572"/>
                  </a:cubicBezTo>
                  <a:cubicBezTo>
                    <a:pt x="237908" y="900508"/>
                    <a:pt x="229750" y="891898"/>
                    <a:pt x="228166" y="884589"/>
                  </a:cubicBezTo>
                  <a:lnTo>
                    <a:pt x="228365" y="883400"/>
                  </a:lnTo>
                  <a:lnTo>
                    <a:pt x="237829" y="897902"/>
                  </a:lnTo>
                  <a:lnTo>
                    <a:pt x="239827" y="897602"/>
                  </a:lnTo>
                  <a:lnTo>
                    <a:pt x="230279" y="882869"/>
                  </a:lnTo>
                  <a:lnTo>
                    <a:pt x="228433" y="882998"/>
                  </a:lnTo>
                  <a:lnTo>
                    <a:pt x="229308" y="877781"/>
                  </a:lnTo>
                  <a:cubicBezTo>
                    <a:pt x="242207" y="885565"/>
                    <a:pt x="250879" y="899708"/>
                    <a:pt x="259948" y="915657"/>
                  </a:cubicBezTo>
                  <a:cubicBezTo>
                    <a:pt x="264830" y="923358"/>
                    <a:pt x="269864" y="931305"/>
                    <a:pt x="274884" y="939212"/>
                  </a:cubicBezTo>
                  <a:cubicBezTo>
                    <a:pt x="280110" y="947132"/>
                    <a:pt x="285280" y="955530"/>
                    <a:pt x="291942" y="961754"/>
                  </a:cubicBezTo>
                  <a:lnTo>
                    <a:pt x="293665" y="947501"/>
                  </a:lnTo>
                  <a:cubicBezTo>
                    <a:pt x="312719" y="972368"/>
                    <a:pt x="306059" y="949457"/>
                    <a:pt x="330844" y="969659"/>
                  </a:cubicBezTo>
                  <a:cubicBezTo>
                    <a:pt x="328997" y="970344"/>
                    <a:pt x="322978" y="972259"/>
                    <a:pt x="329393" y="975925"/>
                  </a:cubicBezTo>
                  <a:cubicBezTo>
                    <a:pt x="353346" y="986362"/>
                    <a:pt x="336808" y="967443"/>
                    <a:pt x="353537" y="971904"/>
                  </a:cubicBezTo>
                  <a:cubicBezTo>
                    <a:pt x="374301" y="1003720"/>
                    <a:pt x="372125" y="967362"/>
                    <a:pt x="405296" y="990629"/>
                  </a:cubicBezTo>
                  <a:lnTo>
                    <a:pt x="404079" y="985254"/>
                  </a:lnTo>
                  <a:cubicBezTo>
                    <a:pt x="410699" y="989645"/>
                    <a:pt x="418236" y="993597"/>
                    <a:pt x="426799" y="995117"/>
                  </a:cubicBezTo>
                  <a:cubicBezTo>
                    <a:pt x="435348" y="996702"/>
                    <a:pt x="444444" y="997400"/>
                    <a:pt x="453568" y="997783"/>
                  </a:cubicBezTo>
                  <a:lnTo>
                    <a:pt x="467233" y="998180"/>
                  </a:lnTo>
                  <a:cubicBezTo>
                    <a:pt x="471789" y="998139"/>
                    <a:pt x="476411" y="997536"/>
                    <a:pt x="480898" y="997305"/>
                  </a:cubicBezTo>
                  <a:cubicBezTo>
                    <a:pt x="489884" y="996702"/>
                    <a:pt x="498530" y="996375"/>
                    <a:pt x="506600" y="996976"/>
                  </a:cubicBezTo>
                  <a:cubicBezTo>
                    <a:pt x="503700" y="999670"/>
                    <a:pt x="479912" y="993119"/>
                    <a:pt x="480707" y="1005758"/>
                  </a:cubicBezTo>
                  <a:cubicBezTo>
                    <a:pt x="480707" y="1005758"/>
                    <a:pt x="490979" y="1008206"/>
                    <a:pt x="501251" y="1010668"/>
                  </a:cubicBezTo>
                  <a:cubicBezTo>
                    <a:pt x="506408" y="1011831"/>
                    <a:pt x="511552" y="1013322"/>
                    <a:pt x="515477" y="1013910"/>
                  </a:cubicBezTo>
                  <a:cubicBezTo>
                    <a:pt x="519403" y="1014430"/>
                    <a:pt x="522030" y="1014772"/>
                    <a:pt x="522030" y="1014772"/>
                  </a:cubicBezTo>
                  <a:cubicBezTo>
                    <a:pt x="524956" y="1011776"/>
                    <a:pt x="542985" y="1011749"/>
                    <a:pt x="532178" y="1004335"/>
                  </a:cubicBezTo>
                  <a:cubicBezTo>
                    <a:pt x="526694" y="1002544"/>
                    <a:pt x="521059" y="1004636"/>
                    <a:pt x="516954" y="1005280"/>
                  </a:cubicBezTo>
                  <a:lnTo>
                    <a:pt x="522891" y="999316"/>
                  </a:lnTo>
                  <a:cubicBezTo>
                    <a:pt x="560877" y="1007823"/>
                    <a:pt x="519526" y="1017768"/>
                    <a:pt x="518281" y="1029312"/>
                  </a:cubicBezTo>
                  <a:cubicBezTo>
                    <a:pt x="540031" y="1026358"/>
                    <a:pt x="547116" y="1038285"/>
                    <a:pt x="561971" y="1038915"/>
                  </a:cubicBezTo>
                  <a:cubicBezTo>
                    <a:pt x="568633" y="1027589"/>
                    <a:pt x="534367" y="1024552"/>
                    <a:pt x="552806" y="1012967"/>
                  </a:cubicBezTo>
                  <a:cubicBezTo>
                    <a:pt x="559085" y="1010655"/>
                    <a:pt x="572147" y="1010437"/>
                    <a:pt x="585798" y="1012596"/>
                  </a:cubicBezTo>
                  <a:cubicBezTo>
                    <a:pt x="599437" y="1014841"/>
                    <a:pt x="613799" y="1019409"/>
                    <a:pt x="621719" y="1023457"/>
                  </a:cubicBezTo>
                  <a:cubicBezTo>
                    <a:pt x="626027" y="1015908"/>
                    <a:pt x="633045" y="1011038"/>
                    <a:pt x="641156" y="1007686"/>
                  </a:cubicBezTo>
                  <a:cubicBezTo>
                    <a:pt x="649281" y="1004431"/>
                    <a:pt x="658541" y="1002584"/>
                    <a:pt x="666981" y="999725"/>
                  </a:cubicBezTo>
                  <a:cubicBezTo>
                    <a:pt x="683997" y="994760"/>
                    <a:pt x="698935" y="991231"/>
                    <a:pt x="696172" y="981164"/>
                  </a:cubicBezTo>
                  <a:cubicBezTo>
                    <a:pt x="695419" y="983189"/>
                    <a:pt x="704406" y="988208"/>
                    <a:pt x="712367" y="981807"/>
                  </a:cubicBezTo>
                  <a:lnTo>
                    <a:pt x="705419" y="978661"/>
                  </a:lnTo>
                  <a:cubicBezTo>
                    <a:pt x="717113" y="969277"/>
                    <a:pt x="725116" y="971452"/>
                    <a:pt x="732474" y="974474"/>
                  </a:cubicBezTo>
                  <a:cubicBezTo>
                    <a:pt x="739778" y="977539"/>
                    <a:pt x="746371" y="981698"/>
                    <a:pt x="753471" y="975350"/>
                  </a:cubicBezTo>
                  <a:cubicBezTo>
                    <a:pt x="751666" y="971917"/>
                    <a:pt x="746044" y="972971"/>
                    <a:pt x="741680" y="969975"/>
                  </a:cubicBezTo>
                  <a:cubicBezTo>
                    <a:pt x="757794" y="959127"/>
                    <a:pt x="774276" y="959182"/>
                    <a:pt x="790281" y="956501"/>
                  </a:cubicBezTo>
                  <a:cubicBezTo>
                    <a:pt x="798104" y="954928"/>
                    <a:pt x="805955" y="953081"/>
                    <a:pt x="813534" y="949675"/>
                  </a:cubicBezTo>
                  <a:cubicBezTo>
                    <a:pt x="821043" y="946174"/>
                    <a:pt x="828675" y="941673"/>
                    <a:pt x="834461" y="932864"/>
                  </a:cubicBezTo>
                  <a:cubicBezTo>
                    <a:pt x="831958" y="931866"/>
                    <a:pt x="829537" y="930799"/>
                    <a:pt x="826679" y="933946"/>
                  </a:cubicBezTo>
                  <a:cubicBezTo>
                    <a:pt x="824162" y="932961"/>
                    <a:pt x="829564" y="928816"/>
                    <a:pt x="843052" y="925370"/>
                  </a:cubicBezTo>
                  <a:lnTo>
                    <a:pt x="836350" y="940183"/>
                  </a:lnTo>
                  <a:cubicBezTo>
                    <a:pt x="851752" y="943985"/>
                    <a:pt x="861984" y="933124"/>
                    <a:pt x="871298" y="920007"/>
                  </a:cubicBezTo>
                  <a:cubicBezTo>
                    <a:pt x="879725" y="905576"/>
                    <a:pt x="887522" y="889489"/>
                    <a:pt x="901556" y="880448"/>
                  </a:cubicBezTo>
                  <a:cubicBezTo>
                    <a:pt x="896399" y="879751"/>
                    <a:pt x="878069" y="894975"/>
                    <a:pt x="883130" y="882089"/>
                  </a:cubicBezTo>
                  <a:cubicBezTo>
                    <a:pt x="890901" y="875251"/>
                    <a:pt x="898615" y="876331"/>
                    <a:pt x="905714" y="875798"/>
                  </a:cubicBezTo>
                  <a:cubicBezTo>
                    <a:pt x="912827" y="875374"/>
                    <a:pt x="919420" y="873199"/>
                    <a:pt x="923264" y="859616"/>
                  </a:cubicBezTo>
                  <a:cubicBezTo>
                    <a:pt x="913278" y="866155"/>
                    <a:pt x="906494" y="855363"/>
                    <a:pt x="897603" y="861476"/>
                  </a:cubicBezTo>
                  <a:cubicBezTo>
                    <a:pt x="906986" y="848413"/>
                    <a:pt x="909120" y="835966"/>
                    <a:pt x="920021" y="837402"/>
                  </a:cubicBezTo>
                  <a:cubicBezTo>
                    <a:pt x="921964" y="833353"/>
                    <a:pt x="920241" y="829647"/>
                    <a:pt x="918107" y="827662"/>
                  </a:cubicBezTo>
                  <a:cubicBezTo>
                    <a:pt x="929884" y="823956"/>
                    <a:pt x="935834" y="807856"/>
                    <a:pt x="940060" y="798062"/>
                  </a:cubicBezTo>
                  <a:lnTo>
                    <a:pt x="934754" y="797762"/>
                  </a:lnTo>
                  <a:cubicBezTo>
                    <a:pt x="950142" y="796380"/>
                    <a:pt x="954738" y="789158"/>
                    <a:pt x="957200" y="780199"/>
                  </a:cubicBezTo>
                  <a:cubicBezTo>
                    <a:pt x="959663" y="771143"/>
                    <a:pt x="960210" y="760460"/>
                    <a:pt x="965927" y="748997"/>
                  </a:cubicBezTo>
                  <a:lnTo>
                    <a:pt x="957967" y="749599"/>
                  </a:lnTo>
                  <a:cubicBezTo>
                    <a:pt x="961591" y="745496"/>
                    <a:pt x="967076" y="740654"/>
                    <a:pt x="971549" y="734142"/>
                  </a:cubicBezTo>
                  <a:cubicBezTo>
                    <a:pt x="976104" y="727700"/>
                    <a:pt x="979620" y="719561"/>
                    <a:pt x="977637" y="708961"/>
                  </a:cubicBezTo>
                  <a:lnTo>
                    <a:pt x="966610" y="714664"/>
                  </a:lnTo>
                  <a:cubicBezTo>
                    <a:pt x="971878" y="708961"/>
                    <a:pt x="973765" y="698400"/>
                    <a:pt x="976350" y="688620"/>
                  </a:cubicBezTo>
                  <a:cubicBezTo>
                    <a:pt x="977609" y="683696"/>
                    <a:pt x="979236" y="679017"/>
                    <a:pt x="981247" y="674955"/>
                  </a:cubicBezTo>
                  <a:cubicBezTo>
                    <a:pt x="982984" y="670810"/>
                    <a:pt x="985500" y="667418"/>
                    <a:pt x="989399" y="665312"/>
                  </a:cubicBezTo>
                  <a:cubicBezTo>
                    <a:pt x="988360" y="659773"/>
                    <a:pt x="971331" y="673971"/>
                    <a:pt x="976050" y="651442"/>
                  </a:cubicBezTo>
                  <a:cubicBezTo>
                    <a:pt x="982478" y="647721"/>
                    <a:pt x="992710" y="631089"/>
                    <a:pt x="985297" y="623319"/>
                  </a:cubicBezTo>
                  <a:cubicBezTo>
                    <a:pt x="981480" y="622703"/>
                    <a:pt x="976542" y="624481"/>
                    <a:pt x="979538" y="631361"/>
                  </a:cubicBezTo>
                  <a:cubicBezTo>
                    <a:pt x="979333" y="635233"/>
                    <a:pt x="980672" y="633003"/>
                    <a:pt x="983312" y="632101"/>
                  </a:cubicBezTo>
                  <a:lnTo>
                    <a:pt x="975365" y="638365"/>
                  </a:lnTo>
                  <a:cubicBezTo>
                    <a:pt x="974736" y="629269"/>
                    <a:pt x="976268" y="626068"/>
                    <a:pt x="978648" y="622758"/>
                  </a:cubicBezTo>
                  <a:cubicBezTo>
                    <a:pt x="980960" y="619475"/>
                    <a:pt x="983572" y="615974"/>
                    <a:pt x="982997" y="606385"/>
                  </a:cubicBezTo>
                  <a:cubicBezTo>
                    <a:pt x="978935" y="602035"/>
                    <a:pt x="974436" y="611528"/>
                    <a:pt x="969497" y="613388"/>
                  </a:cubicBezTo>
                  <a:cubicBezTo>
                    <a:pt x="969497" y="613388"/>
                    <a:pt x="971056" y="609298"/>
                    <a:pt x="973396" y="603157"/>
                  </a:cubicBezTo>
                  <a:cubicBezTo>
                    <a:pt x="975612" y="596973"/>
                    <a:pt x="979442" y="588739"/>
                    <a:pt x="981234" y="580135"/>
                  </a:cubicBezTo>
                  <a:cubicBezTo>
                    <a:pt x="985857" y="562750"/>
                    <a:pt x="990466" y="545351"/>
                    <a:pt x="990466" y="545351"/>
                  </a:cubicBezTo>
                  <a:cubicBezTo>
                    <a:pt x="996718" y="543888"/>
                    <a:pt x="999399" y="552956"/>
                    <a:pt x="1007442" y="546391"/>
                  </a:cubicBezTo>
                  <a:lnTo>
                    <a:pt x="1008659" y="571545"/>
                  </a:lnTo>
                  <a:cubicBezTo>
                    <a:pt x="1018234" y="584171"/>
                    <a:pt x="1020792" y="558386"/>
                    <a:pt x="1024431" y="547265"/>
                  </a:cubicBezTo>
                  <a:lnTo>
                    <a:pt x="1024444" y="565226"/>
                  </a:lnTo>
                  <a:cubicBezTo>
                    <a:pt x="1025456" y="566170"/>
                    <a:pt x="1026811" y="565801"/>
                    <a:pt x="1027427" y="564132"/>
                  </a:cubicBezTo>
                  <a:lnTo>
                    <a:pt x="1026236" y="577701"/>
                  </a:lnTo>
                  <a:cubicBezTo>
                    <a:pt x="1033936" y="559849"/>
                    <a:pt x="1038204" y="569151"/>
                    <a:pt x="1042062" y="578741"/>
                  </a:cubicBezTo>
                  <a:cubicBezTo>
                    <a:pt x="1045933" y="588192"/>
                    <a:pt x="1049380" y="597835"/>
                    <a:pt x="1055658" y="577454"/>
                  </a:cubicBezTo>
                  <a:cubicBezTo>
                    <a:pt x="1054578" y="587864"/>
                    <a:pt x="1047013" y="599040"/>
                    <a:pt x="1040393" y="604155"/>
                  </a:cubicBezTo>
                  <a:cubicBezTo>
                    <a:pt x="1034649" y="622280"/>
                    <a:pt x="1042200" y="618777"/>
                    <a:pt x="1044962" y="626615"/>
                  </a:cubicBezTo>
                  <a:lnTo>
                    <a:pt x="1058243" y="599751"/>
                  </a:lnTo>
                  <a:cubicBezTo>
                    <a:pt x="1047944" y="643755"/>
                    <a:pt x="1069679" y="596277"/>
                    <a:pt x="1071827" y="630131"/>
                  </a:cubicBezTo>
                  <a:cubicBezTo>
                    <a:pt x="1065876" y="648803"/>
                    <a:pt x="1067230" y="664410"/>
                    <a:pt x="1070773" y="678990"/>
                  </a:cubicBezTo>
                  <a:cubicBezTo>
                    <a:pt x="1074152" y="693421"/>
                    <a:pt x="1079527" y="706662"/>
                    <a:pt x="1075930" y="716592"/>
                  </a:cubicBezTo>
                  <a:cubicBezTo>
                    <a:pt x="1059748" y="755098"/>
                    <a:pt x="1070253" y="698018"/>
                    <a:pt x="1055768" y="720149"/>
                  </a:cubicBezTo>
                  <a:cubicBezTo>
                    <a:pt x="1046904" y="740408"/>
                    <a:pt x="1058641" y="732870"/>
                    <a:pt x="1055973" y="747083"/>
                  </a:cubicBezTo>
                  <a:cubicBezTo>
                    <a:pt x="1055973" y="747083"/>
                    <a:pt x="1051910" y="748081"/>
                    <a:pt x="1047848" y="749093"/>
                  </a:cubicBezTo>
                  <a:cubicBezTo>
                    <a:pt x="1043827" y="750079"/>
                    <a:pt x="1039477" y="750858"/>
                    <a:pt x="1039477" y="750858"/>
                  </a:cubicBezTo>
                  <a:cubicBezTo>
                    <a:pt x="1026756" y="772457"/>
                    <a:pt x="1051036" y="757259"/>
                    <a:pt x="1040011" y="767929"/>
                  </a:cubicBezTo>
                  <a:cubicBezTo>
                    <a:pt x="1039026" y="789938"/>
                    <a:pt x="1047629" y="764510"/>
                    <a:pt x="1059735" y="764153"/>
                  </a:cubicBezTo>
                  <a:cubicBezTo>
                    <a:pt x="1054770" y="767464"/>
                    <a:pt x="1040338" y="785396"/>
                    <a:pt x="1040995" y="796544"/>
                  </a:cubicBezTo>
                  <a:cubicBezTo>
                    <a:pt x="1044538" y="798145"/>
                    <a:pt x="1057122" y="773455"/>
                    <a:pt x="1050858" y="790238"/>
                  </a:cubicBezTo>
                  <a:cubicBezTo>
                    <a:pt x="1042554" y="804395"/>
                    <a:pt x="1035087" y="815298"/>
                    <a:pt x="1029410" y="825419"/>
                  </a:cubicBezTo>
                  <a:cubicBezTo>
                    <a:pt x="1023691" y="835487"/>
                    <a:pt x="1019738" y="844774"/>
                    <a:pt x="1015457" y="853679"/>
                  </a:cubicBezTo>
                  <a:cubicBezTo>
                    <a:pt x="1010780" y="862310"/>
                    <a:pt x="1006292" y="870928"/>
                    <a:pt x="1000630" y="880284"/>
                  </a:cubicBezTo>
                  <a:cubicBezTo>
                    <a:pt x="995049" y="889709"/>
                    <a:pt x="988320" y="899899"/>
                    <a:pt x="977677" y="910309"/>
                  </a:cubicBezTo>
                  <a:lnTo>
                    <a:pt x="986376" y="910979"/>
                  </a:lnTo>
                  <a:cubicBezTo>
                    <a:pt x="980672" y="915056"/>
                    <a:pt x="974996" y="916792"/>
                    <a:pt x="972369" y="923181"/>
                  </a:cubicBezTo>
                  <a:lnTo>
                    <a:pt x="978184" y="923632"/>
                  </a:lnTo>
                  <a:cubicBezTo>
                    <a:pt x="972752" y="930621"/>
                    <a:pt x="924193" y="967267"/>
                    <a:pt x="893184" y="991314"/>
                  </a:cubicBezTo>
                  <a:lnTo>
                    <a:pt x="914537" y="985746"/>
                  </a:lnTo>
                  <a:lnTo>
                    <a:pt x="880300" y="999123"/>
                  </a:lnTo>
                  <a:lnTo>
                    <a:pt x="890599" y="1006879"/>
                  </a:lnTo>
                  <a:cubicBezTo>
                    <a:pt x="886331" y="1006209"/>
                    <a:pt x="881352" y="1007659"/>
                    <a:pt x="875841" y="1010449"/>
                  </a:cubicBezTo>
                  <a:cubicBezTo>
                    <a:pt x="870040" y="1012843"/>
                    <a:pt x="863598" y="1016441"/>
                    <a:pt x="856745" y="1020640"/>
                  </a:cubicBezTo>
                  <a:cubicBezTo>
                    <a:pt x="843039" y="1028983"/>
                    <a:pt x="827705" y="1040064"/>
                    <a:pt x="811537" y="1045152"/>
                  </a:cubicBezTo>
                  <a:lnTo>
                    <a:pt x="815202" y="1051963"/>
                  </a:lnTo>
                  <a:lnTo>
                    <a:pt x="794890" y="1056738"/>
                  </a:lnTo>
                  <a:lnTo>
                    <a:pt x="803385" y="1058640"/>
                  </a:lnTo>
                  <a:cubicBezTo>
                    <a:pt x="784849" y="1067736"/>
                    <a:pt x="757601" y="1063208"/>
                    <a:pt x="738219" y="1077064"/>
                  </a:cubicBezTo>
                  <a:cubicBezTo>
                    <a:pt x="751365" y="1069732"/>
                    <a:pt x="758983" y="1080073"/>
                    <a:pt x="759750" y="1085641"/>
                  </a:cubicBezTo>
                  <a:cubicBezTo>
                    <a:pt x="759750" y="1085641"/>
                    <a:pt x="744006" y="1088089"/>
                    <a:pt x="728372" y="1089540"/>
                  </a:cubicBezTo>
                  <a:cubicBezTo>
                    <a:pt x="712654" y="1090141"/>
                    <a:pt x="696924" y="1090729"/>
                    <a:pt x="696924" y="1090729"/>
                  </a:cubicBezTo>
                  <a:cubicBezTo>
                    <a:pt x="696910" y="1096365"/>
                    <a:pt x="670893" y="1104694"/>
                    <a:pt x="690617" y="1105967"/>
                  </a:cubicBezTo>
                  <a:cubicBezTo>
                    <a:pt x="690617" y="1105967"/>
                    <a:pt x="684257" y="1105214"/>
                    <a:pt x="677884" y="1104462"/>
                  </a:cubicBezTo>
                  <a:cubicBezTo>
                    <a:pt x="671523" y="1103204"/>
                    <a:pt x="665149" y="1101931"/>
                    <a:pt x="665149" y="1101931"/>
                  </a:cubicBezTo>
                  <a:lnTo>
                    <a:pt x="668117" y="1107732"/>
                  </a:lnTo>
                  <a:cubicBezTo>
                    <a:pt x="644713" y="1114065"/>
                    <a:pt x="621295" y="1118100"/>
                    <a:pt x="598233" y="1116184"/>
                  </a:cubicBezTo>
                  <a:cubicBezTo>
                    <a:pt x="586729" y="1115692"/>
                    <a:pt x="575362" y="1114763"/>
                    <a:pt x="564160" y="1113654"/>
                  </a:cubicBezTo>
                  <a:cubicBezTo>
                    <a:pt x="552957" y="1111903"/>
                    <a:pt x="541890" y="1109386"/>
                    <a:pt x="530935" y="1107294"/>
                  </a:cubicBezTo>
                  <a:cubicBezTo>
                    <a:pt x="519992" y="1104832"/>
                    <a:pt x="509062" y="1103627"/>
                    <a:pt x="498283" y="1100659"/>
                  </a:cubicBezTo>
                  <a:cubicBezTo>
                    <a:pt x="487491" y="1097923"/>
                    <a:pt x="476684" y="1095531"/>
                    <a:pt x="465687" y="1093697"/>
                  </a:cubicBezTo>
                  <a:cubicBezTo>
                    <a:pt x="460188" y="1092739"/>
                    <a:pt x="454622" y="1092083"/>
                    <a:pt x="449040" y="1091317"/>
                  </a:cubicBezTo>
                  <a:cubicBezTo>
                    <a:pt x="443528" y="1090223"/>
                    <a:pt x="437933" y="1089280"/>
                    <a:pt x="432229" y="1088540"/>
                  </a:cubicBezTo>
                  <a:cubicBezTo>
                    <a:pt x="420835" y="1087049"/>
                    <a:pt x="409031" y="1086324"/>
                    <a:pt x="396514" y="1086517"/>
                  </a:cubicBezTo>
                  <a:lnTo>
                    <a:pt x="397513" y="1089156"/>
                  </a:lnTo>
                  <a:cubicBezTo>
                    <a:pt x="397513" y="1089156"/>
                    <a:pt x="394298" y="1087624"/>
                    <a:pt x="389799" y="1084423"/>
                  </a:cubicBezTo>
                  <a:cubicBezTo>
                    <a:pt x="385298" y="1081373"/>
                    <a:pt x="379307" y="1077297"/>
                    <a:pt x="373316" y="1073220"/>
                  </a:cubicBezTo>
                  <a:cubicBezTo>
                    <a:pt x="361635" y="1065109"/>
                    <a:pt x="349952" y="1056998"/>
                    <a:pt x="349952" y="1056998"/>
                  </a:cubicBezTo>
                  <a:cubicBezTo>
                    <a:pt x="340076" y="1054768"/>
                    <a:pt x="333347" y="1063126"/>
                    <a:pt x="316385" y="1059529"/>
                  </a:cubicBezTo>
                  <a:cubicBezTo>
                    <a:pt x="328833" y="1052223"/>
                    <a:pt x="287345" y="1044974"/>
                    <a:pt x="283886" y="1029818"/>
                  </a:cubicBezTo>
                  <a:cubicBezTo>
                    <a:pt x="270344" y="1027178"/>
                    <a:pt x="280247" y="1036671"/>
                    <a:pt x="281136" y="1042567"/>
                  </a:cubicBezTo>
                  <a:cubicBezTo>
                    <a:pt x="268100" y="1037998"/>
                    <a:pt x="256501" y="1032006"/>
                    <a:pt x="245735" y="1025304"/>
                  </a:cubicBezTo>
                  <a:cubicBezTo>
                    <a:pt x="234997" y="1018547"/>
                    <a:pt x="226052" y="1009670"/>
                    <a:pt x="216614" y="1001408"/>
                  </a:cubicBezTo>
                  <a:cubicBezTo>
                    <a:pt x="197354" y="985172"/>
                    <a:pt x="181214" y="965269"/>
                    <a:pt x="156578" y="948157"/>
                  </a:cubicBezTo>
                  <a:cubicBezTo>
                    <a:pt x="183648" y="962712"/>
                    <a:pt x="196410" y="969810"/>
                    <a:pt x="206655" y="976677"/>
                  </a:cubicBezTo>
                  <a:cubicBezTo>
                    <a:pt x="217558" y="982627"/>
                    <a:pt x="225943" y="988140"/>
                    <a:pt x="243588" y="997236"/>
                  </a:cubicBezTo>
                  <a:cubicBezTo>
                    <a:pt x="210500" y="964708"/>
                    <a:pt x="197204" y="968319"/>
                    <a:pt x="163774" y="930950"/>
                  </a:cubicBezTo>
                  <a:cubicBezTo>
                    <a:pt x="163774" y="930950"/>
                    <a:pt x="166605" y="936312"/>
                    <a:pt x="169942" y="941237"/>
                  </a:cubicBezTo>
                  <a:cubicBezTo>
                    <a:pt x="173348" y="946134"/>
                    <a:pt x="176755" y="951029"/>
                    <a:pt x="176755" y="951029"/>
                  </a:cubicBezTo>
                  <a:cubicBezTo>
                    <a:pt x="160709" y="948924"/>
                    <a:pt x="149521" y="932208"/>
                    <a:pt x="139576" y="918284"/>
                  </a:cubicBezTo>
                  <a:cubicBezTo>
                    <a:pt x="129290" y="904522"/>
                    <a:pt x="122204" y="891556"/>
                    <a:pt x="112205" y="894319"/>
                  </a:cubicBezTo>
                  <a:cubicBezTo>
                    <a:pt x="104339" y="881051"/>
                    <a:pt x="99689" y="866907"/>
                    <a:pt x="95845" y="851833"/>
                  </a:cubicBezTo>
                  <a:cubicBezTo>
                    <a:pt x="92126" y="836609"/>
                    <a:pt x="87474" y="821658"/>
                    <a:pt x="76928" y="806927"/>
                  </a:cubicBezTo>
                  <a:cubicBezTo>
                    <a:pt x="76928" y="806927"/>
                    <a:pt x="75053" y="812288"/>
                    <a:pt x="73412" y="817692"/>
                  </a:cubicBezTo>
                  <a:cubicBezTo>
                    <a:pt x="71771" y="823149"/>
                    <a:pt x="70129" y="828607"/>
                    <a:pt x="70129" y="828607"/>
                  </a:cubicBezTo>
                  <a:cubicBezTo>
                    <a:pt x="70129" y="828607"/>
                    <a:pt x="65521" y="821494"/>
                    <a:pt x="61485" y="814053"/>
                  </a:cubicBezTo>
                  <a:cubicBezTo>
                    <a:pt x="57723" y="806461"/>
                    <a:pt x="53962" y="798869"/>
                    <a:pt x="53962" y="798869"/>
                  </a:cubicBezTo>
                  <a:lnTo>
                    <a:pt x="64152" y="793261"/>
                  </a:lnTo>
                  <a:cubicBezTo>
                    <a:pt x="60062" y="783316"/>
                    <a:pt x="55700" y="779337"/>
                    <a:pt x="52511" y="779323"/>
                  </a:cubicBezTo>
                  <a:cubicBezTo>
                    <a:pt x="53086" y="772757"/>
                    <a:pt x="52073" y="766397"/>
                    <a:pt x="50692" y="759789"/>
                  </a:cubicBezTo>
                  <a:cubicBezTo>
                    <a:pt x="49598" y="753047"/>
                    <a:pt x="47752" y="746234"/>
                    <a:pt x="45755" y="739203"/>
                  </a:cubicBezTo>
                  <a:cubicBezTo>
                    <a:pt x="42021" y="725087"/>
                    <a:pt x="36371" y="710424"/>
                    <a:pt x="38053" y="694010"/>
                  </a:cubicBezTo>
                  <a:lnTo>
                    <a:pt x="31638" y="692163"/>
                  </a:lnTo>
                  <a:cubicBezTo>
                    <a:pt x="32514" y="689482"/>
                    <a:pt x="33252" y="685925"/>
                    <a:pt x="34045" y="684900"/>
                  </a:cubicBezTo>
                  <a:cubicBezTo>
                    <a:pt x="22788" y="681521"/>
                    <a:pt x="20025" y="656530"/>
                    <a:pt x="10888" y="657037"/>
                  </a:cubicBezTo>
                  <a:cubicBezTo>
                    <a:pt x="10834" y="667322"/>
                    <a:pt x="11832" y="691589"/>
                    <a:pt x="17303" y="688224"/>
                  </a:cubicBezTo>
                  <a:cubicBezTo>
                    <a:pt x="15018" y="702176"/>
                    <a:pt x="11476" y="694981"/>
                    <a:pt x="7960" y="682013"/>
                  </a:cubicBezTo>
                  <a:cubicBezTo>
                    <a:pt x="6210" y="675557"/>
                    <a:pt x="4486" y="667693"/>
                    <a:pt x="2954" y="660429"/>
                  </a:cubicBezTo>
                  <a:cubicBezTo>
                    <a:pt x="2038" y="653042"/>
                    <a:pt x="1285" y="646258"/>
                    <a:pt x="602" y="642059"/>
                  </a:cubicBezTo>
                  <a:cubicBezTo>
                    <a:pt x="8905" y="659238"/>
                    <a:pt x="6579" y="635575"/>
                    <a:pt x="7318" y="625261"/>
                  </a:cubicBezTo>
                  <a:cubicBezTo>
                    <a:pt x="5539" y="623880"/>
                    <a:pt x="5293" y="627326"/>
                    <a:pt x="3241" y="629324"/>
                  </a:cubicBezTo>
                  <a:cubicBezTo>
                    <a:pt x="-8591" y="598300"/>
                    <a:pt x="21612" y="585292"/>
                    <a:pt x="0" y="565513"/>
                  </a:cubicBezTo>
                  <a:lnTo>
                    <a:pt x="10547" y="559740"/>
                  </a:lnTo>
                  <a:cubicBezTo>
                    <a:pt x="10547" y="559740"/>
                    <a:pt x="8275" y="553640"/>
                    <a:pt x="6019" y="547554"/>
                  </a:cubicBezTo>
                  <a:cubicBezTo>
                    <a:pt x="3912" y="541425"/>
                    <a:pt x="2421" y="535201"/>
                    <a:pt x="2421" y="535201"/>
                  </a:cubicBezTo>
                  <a:cubicBezTo>
                    <a:pt x="24142" y="533574"/>
                    <a:pt x="6197" y="500500"/>
                    <a:pt x="26481" y="498160"/>
                  </a:cubicBezTo>
                  <a:cubicBezTo>
                    <a:pt x="29299" y="471008"/>
                    <a:pt x="13692" y="500594"/>
                    <a:pt x="16756" y="491102"/>
                  </a:cubicBezTo>
                  <a:cubicBezTo>
                    <a:pt x="16182" y="478025"/>
                    <a:pt x="22911" y="460762"/>
                    <a:pt x="28273" y="445976"/>
                  </a:cubicBezTo>
                  <a:cubicBezTo>
                    <a:pt x="30749" y="438521"/>
                    <a:pt x="33745" y="431777"/>
                    <a:pt x="35646" y="426237"/>
                  </a:cubicBezTo>
                  <a:cubicBezTo>
                    <a:pt x="37411" y="420671"/>
                    <a:pt x="37835" y="416239"/>
                    <a:pt x="35906" y="413503"/>
                  </a:cubicBezTo>
                  <a:cubicBezTo>
                    <a:pt x="42376" y="403695"/>
                    <a:pt x="45480" y="392683"/>
                    <a:pt x="49107" y="382233"/>
                  </a:cubicBezTo>
                  <a:cubicBezTo>
                    <a:pt x="53113" y="371934"/>
                    <a:pt x="56656" y="361894"/>
                    <a:pt x="61840" y="353987"/>
                  </a:cubicBezTo>
                  <a:lnTo>
                    <a:pt x="53647" y="349419"/>
                  </a:lnTo>
                  <a:cubicBezTo>
                    <a:pt x="56507" y="345329"/>
                    <a:pt x="59679" y="340774"/>
                    <a:pt x="62771" y="336356"/>
                  </a:cubicBezTo>
                  <a:cubicBezTo>
                    <a:pt x="65863" y="331923"/>
                    <a:pt x="69008" y="327602"/>
                    <a:pt x="70267" y="322951"/>
                  </a:cubicBezTo>
                  <a:cubicBezTo>
                    <a:pt x="68967" y="322431"/>
                    <a:pt x="67244" y="323032"/>
                    <a:pt x="65356" y="324346"/>
                  </a:cubicBezTo>
                  <a:cubicBezTo>
                    <a:pt x="76080" y="309121"/>
                    <a:pt x="83604" y="294554"/>
                    <a:pt x="92467" y="281504"/>
                  </a:cubicBezTo>
                  <a:cubicBezTo>
                    <a:pt x="101056" y="268333"/>
                    <a:pt x="109264" y="255721"/>
                    <a:pt x="117718" y="242739"/>
                  </a:cubicBezTo>
                  <a:cubicBezTo>
                    <a:pt x="111508" y="240674"/>
                    <a:pt x="108238" y="238500"/>
                    <a:pt x="97008" y="252738"/>
                  </a:cubicBezTo>
                  <a:cubicBezTo>
                    <a:pt x="100373" y="237555"/>
                    <a:pt x="114873" y="223658"/>
                    <a:pt x="130371" y="209021"/>
                  </a:cubicBezTo>
                  <a:cubicBezTo>
                    <a:pt x="134256" y="205397"/>
                    <a:pt x="138222" y="201676"/>
                    <a:pt x="142243" y="197929"/>
                  </a:cubicBezTo>
                  <a:cubicBezTo>
                    <a:pt x="146566" y="194454"/>
                    <a:pt x="150875" y="190911"/>
                    <a:pt x="155074" y="187259"/>
                  </a:cubicBezTo>
                  <a:cubicBezTo>
                    <a:pt x="163460" y="179955"/>
                    <a:pt x="171392" y="172212"/>
                    <a:pt x="178122" y="163596"/>
                  </a:cubicBezTo>
                  <a:lnTo>
                    <a:pt x="172650" y="162720"/>
                  </a:lnTo>
                  <a:cubicBezTo>
                    <a:pt x="172254" y="162187"/>
                    <a:pt x="195590" y="151435"/>
                    <a:pt x="195590" y="151435"/>
                  </a:cubicBezTo>
                  <a:cubicBezTo>
                    <a:pt x="189859" y="152488"/>
                    <a:pt x="190132" y="148056"/>
                    <a:pt x="187356" y="145348"/>
                  </a:cubicBezTo>
                  <a:cubicBezTo>
                    <a:pt x="194865" y="137866"/>
                    <a:pt x="202990" y="130055"/>
                    <a:pt x="211376" y="122587"/>
                  </a:cubicBezTo>
                  <a:cubicBezTo>
                    <a:pt x="220184" y="115638"/>
                    <a:pt x="229581" y="109414"/>
                    <a:pt x="238636" y="103930"/>
                  </a:cubicBezTo>
                  <a:cubicBezTo>
                    <a:pt x="256445" y="92480"/>
                    <a:pt x="275241" y="87461"/>
                    <a:pt x="288946" y="89786"/>
                  </a:cubicBezTo>
                  <a:cubicBezTo>
                    <a:pt x="276704" y="91878"/>
                    <a:pt x="299657" y="70444"/>
                    <a:pt x="274706" y="76736"/>
                  </a:cubicBezTo>
                  <a:cubicBezTo>
                    <a:pt x="316947" y="63674"/>
                    <a:pt x="365232" y="40543"/>
                    <a:pt x="410809" y="30011"/>
                  </a:cubicBezTo>
                  <a:lnTo>
                    <a:pt x="410316" y="30886"/>
                  </a:lnTo>
                  <a:lnTo>
                    <a:pt x="430150" y="30435"/>
                  </a:lnTo>
                  <a:lnTo>
                    <a:pt x="431189" y="28546"/>
                  </a:lnTo>
                  <a:lnTo>
                    <a:pt x="417211" y="28848"/>
                  </a:lnTo>
                  <a:cubicBezTo>
                    <a:pt x="435745" y="26058"/>
                    <a:pt x="453117" y="23158"/>
                    <a:pt x="468464" y="27165"/>
                  </a:cubicBezTo>
                  <a:cubicBezTo>
                    <a:pt x="470803" y="23649"/>
                    <a:pt x="473854" y="14553"/>
                    <a:pt x="484455" y="9712"/>
                  </a:cubicBezTo>
                  <a:cubicBezTo>
                    <a:pt x="485507" y="15744"/>
                    <a:pt x="498366" y="10094"/>
                    <a:pt x="514588" y="6688"/>
                  </a:cubicBezTo>
                  <a:cubicBezTo>
                    <a:pt x="530757" y="3378"/>
                    <a:pt x="550290" y="151"/>
                    <a:pt x="561766" y="6128"/>
                  </a:cubicBezTo>
                  <a:cubicBezTo>
                    <a:pt x="564830" y="2845"/>
                    <a:pt x="551917" y="4308"/>
                    <a:pt x="55985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73" name="文本框 72">
              <a:extLst>
                <a:ext uri="{FF2B5EF4-FFF2-40B4-BE49-F238E27FC236}">
                  <a16:creationId xmlns:a16="http://schemas.microsoft.com/office/drawing/2014/main" id="{1BA7CD56-CD1E-409B-A0B7-0B595728B4E7}"/>
                </a:ext>
              </a:extLst>
            </p:cNvPr>
            <p:cNvSpPr txBox="1"/>
            <p:nvPr/>
          </p:nvSpPr>
          <p:spPr>
            <a:xfrm>
              <a:off x="6743000" y="2558733"/>
              <a:ext cx="1070908" cy="706521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通感</a:t>
              </a:r>
            </a:p>
          </p:txBody>
        </p:sp>
      </p:grpSp>
      <p:sp>
        <p:nvSpPr>
          <p:cNvPr id="74" name="右大括号 73">
            <a:extLst>
              <a:ext uri="{FF2B5EF4-FFF2-40B4-BE49-F238E27FC236}">
                <a16:creationId xmlns:a16="http://schemas.microsoft.com/office/drawing/2014/main" id="{11D5600F-40FA-460B-B43F-543D531D612C}"/>
              </a:ext>
            </a:extLst>
          </p:cNvPr>
          <p:cNvSpPr/>
          <p:nvPr/>
        </p:nvSpPr>
        <p:spPr>
          <a:xfrm flipH="1">
            <a:off x="7936218" y="2307355"/>
            <a:ext cx="792480" cy="3291840"/>
          </a:xfrm>
          <a:prstGeom prst="rightBrace">
            <a:avLst>
              <a:gd name="adj1" fmla="val 75641"/>
              <a:gd name="adj2" fmla="val 49537"/>
            </a:avLst>
          </a:prstGeom>
          <a:ln>
            <a:solidFill>
              <a:schemeClr val="accent4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D220612D-7D8D-4154-AC09-B74DBF0B2BE2}"/>
              </a:ext>
            </a:extLst>
          </p:cNvPr>
          <p:cNvGrpSpPr/>
          <p:nvPr/>
        </p:nvGrpSpPr>
        <p:grpSpPr>
          <a:xfrm>
            <a:off x="8526336" y="2529960"/>
            <a:ext cx="1107996" cy="574452"/>
            <a:chOff x="8526336" y="2529960"/>
            <a:chExt cx="1107996" cy="574452"/>
          </a:xfrm>
        </p:grpSpPr>
        <p:sp>
          <p:nvSpPr>
            <p:cNvPr id="93" name="文本框 92">
              <a:extLst>
                <a:ext uri="{FF2B5EF4-FFF2-40B4-BE49-F238E27FC236}">
                  <a16:creationId xmlns:a16="http://schemas.microsoft.com/office/drawing/2014/main" id="{B632D50C-D8D6-429A-A54F-48801517067D}"/>
                </a:ext>
              </a:extLst>
            </p:cNvPr>
            <p:cNvSpPr txBox="1"/>
            <p:nvPr/>
          </p:nvSpPr>
          <p:spPr>
            <a:xfrm>
              <a:off x="8526336" y="2529960"/>
              <a:ext cx="1107996" cy="461665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形态美</a:t>
              </a:r>
            </a:p>
          </p:txBody>
        </p:sp>
        <p:sp>
          <p:nvSpPr>
            <p:cNvPr id="96" name="Freeform 160">
              <a:extLst>
                <a:ext uri="{FF2B5EF4-FFF2-40B4-BE49-F238E27FC236}">
                  <a16:creationId xmlns:a16="http://schemas.microsoft.com/office/drawing/2014/main" id="{30C6EC5B-85AB-4C8E-B28D-89EC817E9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3231" y="3030616"/>
              <a:ext cx="963086" cy="73796"/>
            </a:xfrm>
            <a:custGeom>
              <a:avLst/>
              <a:gdLst>
                <a:gd name="T0" fmla="*/ 435 w 449"/>
                <a:gd name="T1" fmla="*/ 68 h 79"/>
                <a:gd name="T2" fmla="*/ 442 w 449"/>
                <a:gd name="T3" fmla="*/ 65 h 79"/>
                <a:gd name="T4" fmla="*/ 416 w 449"/>
                <a:gd name="T5" fmla="*/ 64 h 79"/>
                <a:gd name="T6" fmla="*/ 431 w 449"/>
                <a:gd name="T7" fmla="*/ 59 h 79"/>
                <a:gd name="T8" fmla="*/ 419 w 449"/>
                <a:gd name="T9" fmla="*/ 57 h 79"/>
                <a:gd name="T10" fmla="*/ 431 w 449"/>
                <a:gd name="T11" fmla="*/ 51 h 79"/>
                <a:gd name="T12" fmla="*/ 427 w 449"/>
                <a:gd name="T13" fmla="*/ 50 h 79"/>
                <a:gd name="T14" fmla="*/ 443 w 449"/>
                <a:gd name="T15" fmla="*/ 47 h 79"/>
                <a:gd name="T16" fmla="*/ 432 w 449"/>
                <a:gd name="T17" fmla="*/ 43 h 79"/>
                <a:gd name="T18" fmla="*/ 415 w 449"/>
                <a:gd name="T19" fmla="*/ 42 h 79"/>
                <a:gd name="T20" fmla="*/ 421 w 449"/>
                <a:gd name="T21" fmla="*/ 38 h 79"/>
                <a:gd name="T22" fmla="*/ 425 w 449"/>
                <a:gd name="T23" fmla="*/ 35 h 79"/>
                <a:gd name="T24" fmla="*/ 422 w 449"/>
                <a:gd name="T25" fmla="*/ 33 h 79"/>
                <a:gd name="T26" fmla="*/ 426 w 449"/>
                <a:gd name="T27" fmla="*/ 29 h 79"/>
                <a:gd name="T28" fmla="*/ 414 w 449"/>
                <a:gd name="T29" fmla="*/ 25 h 79"/>
                <a:gd name="T30" fmla="*/ 418 w 449"/>
                <a:gd name="T31" fmla="*/ 21 h 79"/>
                <a:gd name="T32" fmla="*/ 427 w 449"/>
                <a:gd name="T33" fmla="*/ 17 h 79"/>
                <a:gd name="T34" fmla="*/ 432 w 449"/>
                <a:gd name="T35" fmla="*/ 14 h 79"/>
                <a:gd name="T36" fmla="*/ 420 w 449"/>
                <a:gd name="T37" fmla="*/ 10 h 79"/>
                <a:gd name="T38" fmla="*/ 381 w 449"/>
                <a:gd name="T39" fmla="*/ 6 h 79"/>
                <a:gd name="T40" fmla="*/ 216 w 449"/>
                <a:gd name="T41" fmla="*/ 2 h 79"/>
                <a:gd name="T42" fmla="*/ 62 w 449"/>
                <a:gd name="T43" fmla="*/ 0 h 79"/>
                <a:gd name="T44" fmla="*/ 5 w 449"/>
                <a:gd name="T45" fmla="*/ 4 h 79"/>
                <a:gd name="T46" fmla="*/ 3 w 449"/>
                <a:gd name="T47" fmla="*/ 7 h 79"/>
                <a:gd name="T48" fmla="*/ 3 w 449"/>
                <a:gd name="T49" fmla="*/ 9 h 79"/>
                <a:gd name="T50" fmla="*/ 2 w 449"/>
                <a:gd name="T51" fmla="*/ 13 h 79"/>
                <a:gd name="T52" fmla="*/ 3 w 449"/>
                <a:gd name="T53" fmla="*/ 16 h 79"/>
                <a:gd name="T54" fmla="*/ 3 w 449"/>
                <a:gd name="T55" fmla="*/ 18 h 79"/>
                <a:gd name="T56" fmla="*/ 5 w 449"/>
                <a:gd name="T57" fmla="*/ 20 h 79"/>
                <a:gd name="T58" fmla="*/ 2 w 449"/>
                <a:gd name="T59" fmla="*/ 25 h 79"/>
                <a:gd name="T60" fmla="*/ 6 w 449"/>
                <a:gd name="T61" fmla="*/ 30 h 79"/>
                <a:gd name="T62" fmla="*/ 10 w 449"/>
                <a:gd name="T63" fmla="*/ 36 h 79"/>
                <a:gd name="T64" fmla="*/ 4 w 449"/>
                <a:gd name="T65" fmla="*/ 38 h 79"/>
                <a:gd name="T66" fmla="*/ 9 w 449"/>
                <a:gd name="T67" fmla="*/ 41 h 79"/>
                <a:gd name="T68" fmla="*/ 8 w 449"/>
                <a:gd name="T69" fmla="*/ 44 h 79"/>
                <a:gd name="T70" fmla="*/ 4 w 449"/>
                <a:gd name="T71" fmla="*/ 47 h 79"/>
                <a:gd name="T72" fmla="*/ 9 w 449"/>
                <a:gd name="T73" fmla="*/ 53 h 79"/>
                <a:gd name="T74" fmla="*/ 5 w 449"/>
                <a:gd name="T75" fmla="*/ 55 h 79"/>
                <a:gd name="T76" fmla="*/ 10 w 449"/>
                <a:gd name="T77" fmla="*/ 59 h 79"/>
                <a:gd name="T78" fmla="*/ 3 w 449"/>
                <a:gd name="T79" fmla="*/ 62 h 79"/>
                <a:gd name="T80" fmla="*/ 66 w 449"/>
                <a:gd name="T81" fmla="*/ 73 h 79"/>
                <a:gd name="T82" fmla="*/ 132 w 449"/>
                <a:gd name="T83" fmla="*/ 75 h 79"/>
                <a:gd name="T84" fmla="*/ 196 w 449"/>
                <a:gd name="T85" fmla="*/ 75 h 79"/>
                <a:gd name="T86" fmla="*/ 247 w 449"/>
                <a:gd name="T87" fmla="*/ 76 h 79"/>
                <a:gd name="T88" fmla="*/ 248 w 449"/>
                <a:gd name="T89" fmla="*/ 76 h 79"/>
                <a:gd name="T90" fmla="*/ 256 w 449"/>
                <a:gd name="T91" fmla="*/ 75 h 79"/>
                <a:gd name="T92" fmla="*/ 285 w 449"/>
                <a:gd name="T93" fmla="*/ 76 h 79"/>
                <a:gd name="T94" fmla="*/ 331 w 449"/>
                <a:gd name="T95" fmla="*/ 77 h 79"/>
                <a:gd name="T96" fmla="*/ 444 w 449"/>
                <a:gd name="T97" fmla="*/ 6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9" h="79">
                  <a:moveTo>
                    <a:pt x="435" y="69"/>
                  </a:moveTo>
                  <a:cubicBezTo>
                    <a:pt x="436" y="69"/>
                    <a:pt x="436" y="69"/>
                    <a:pt x="436" y="69"/>
                  </a:cubicBezTo>
                  <a:cubicBezTo>
                    <a:pt x="436" y="68"/>
                    <a:pt x="435" y="68"/>
                    <a:pt x="435" y="68"/>
                  </a:cubicBezTo>
                  <a:cubicBezTo>
                    <a:pt x="437" y="67"/>
                    <a:pt x="437" y="67"/>
                    <a:pt x="437" y="67"/>
                  </a:cubicBezTo>
                  <a:cubicBezTo>
                    <a:pt x="436" y="67"/>
                    <a:pt x="435" y="67"/>
                    <a:pt x="434" y="67"/>
                  </a:cubicBezTo>
                  <a:cubicBezTo>
                    <a:pt x="437" y="66"/>
                    <a:pt x="439" y="66"/>
                    <a:pt x="442" y="65"/>
                  </a:cubicBezTo>
                  <a:cubicBezTo>
                    <a:pt x="439" y="64"/>
                    <a:pt x="439" y="64"/>
                    <a:pt x="439" y="64"/>
                  </a:cubicBezTo>
                  <a:cubicBezTo>
                    <a:pt x="442" y="63"/>
                    <a:pt x="446" y="64"/>
                    <a:pt x="449" y="63"/>
                  </a:cubicBezTo>
                  <a:cubicBezTo>
                    <a:pt x="416" y="64"/>
                    <a:pt x="416" y="64"/>
                    <a:pt x="416" y="64"/>
                  </a:cubicBezTo>
                  <a:cubicBezTo>
                    <a:pt x="415" y="63"/>
                    <a:pt x="415" y="63"/>
                    <a:pt x="415" y="63"/>
                  </a:cubicBezTo>
                  <a:cubicBezTo>
                    <a:pt x="422" y="62"/>
                    <a:pt x="429" y="62"/>
                    <a:pt x="436" y="60"/>
                  </a:cubicBezTo>
                  <a:cubicBezTo>
                    <a:pt x="434" y="60"/>
                    <a:pt x="429" y="61"/>
                    <a:pt x="431" y="59"/>
                  </a:cubicBezTo>
                  <a:cubicBezTo>
                    <a:pt x="431" y="59"/>
                    <a:pt x="432" y="58"/>
                    <a:pt x="433" y="59"/>
                  </a:cubicBezTo>
                  <a:cubicBezTo>
                    <a:pt x="427" y="58"/>
                    <a:pt x="418" y="58"/>
                    <a:pt x="412" y="57"/>
                  </a:cubicBezTo>
                  <a:cubicBezTo>
                    <a:pt x="414" y="57"/>
                    <a:pt x="416" y="56"/>
                    <a:pt x="419" y="57"/>
                  </a:cubicBezTo>
                  <a:cubicBezTo>
                    <a:pt x="427" y="55"/>
                    <a:pt x="437" y="55"/>
                    <a:pt x="446" y="54"/>
                  </a:cubicBezTo>
                  <a:cubicBezTo>
                    <a:pt x="441" y="53"/>
                    <a:pt x="435" y="53"/>
                    <a:pt x="430" y="52"/>
                  </a:cubicBezTo>
                  <a:cubicBezTo>
                    <a:pt x="431" y="51"/>
                    <a:pt x="431" y="51"/>
                    <a:pt x="431" y="51"/>
                  </a:cubicBezTo>
                  <a:cubicBezTo>
                    <a:pt x="429" y="51"/>
                    <a:pt x="426" y="52"/>
                    <a:pt x="424" y="51"/>
                  </a:cubicBezTo>
                  <a:cubicBezTo>
                    <a:pt x="424" y="50"/>
                    <a:pt x="424" y="50"/>
                    <a:pt x="424" y="50"/>
                  </a:cubicBezTo>
                  <a:cubicBezTo>
                    <a:pt x="425" y="50"/>
                    <a:pt x="425" y="49"/>
                    <a:pt x="427" y="50"/>
                  </a:cubicBezTo>
                  <a:cubicBezTo>
                    <a:pt x="429" y="49"/>
                    <a:pt x="432" y="49"/>
                    <a:pt x="433" y="48"/>
                  </a:cubicBezTo>
                  <a:cubicBezTo>
                    <a:pt x="433" y="48"/>
                    <a:pt x="433" y="48"/>
                    <a:pt x="433" y="48"/>
                  </a:cubicBezTo>
                  <a:cubicBezTo>
                    <a:pt x="436" y="47"/>
                    <a:pt x="440" y="47"/>
                    <a:pt x="443" y="47"/>
                  </a:cubicBezTo>
                  <a:cubicBezTo>
                    <a:pt x="421" y="47"/>
                    <a:pt x="421" y="47"/>
                    <a:pt x="421" y="47"/>
                  </a:cubicBezTo>
                  <a:cubicBezTo>
                    <a:pt x="420" y="46"/>
                    <a:pt x="421" y="46"/>
                    <a:pt x="420" y="45"/>
                  </a:cubicBezTo>
                  <a:cubicBezTo>
                    <a:pt x="423" y="43"/>
                    <a:pt x="428" y="44"/>
                    <a:pt x="432" y="43"/>
                  </a:cubicBezTo>
                  <a:cubicBezTo>
                    <a:pt x="429" y="42"/>
                    <a:pt x="429" y="42"/>
                    <a:pt x="429" y="42"/>
                  </a:cubicBezTo>
                  <a:cubicBezTo>
                    <a:pt x="430" y="42"/>
                    <a:pt x="430" y="42"/>
                    <a:pt x="430" y="42"/>
                  </a:cubicBezTo>
                  <a:cubicBezTo>
                    <a:pt x="415" y="42"/>
                    <a:pt x="415" y="42"/>
                    <a:pt x="415" y="42"/>
                  </a:cubicBezTo>
                  <a:cubicBezTo>
                    <a:pt x="417" y="41"/>
                    <a:pt x="420" y="41"/>
                    <a:pt x="422" y="41"/>
                  </a:cubicBezTo>
                  <a:cubicBezTo>
                    <a:pt x="421" y="39"/>
                    <a:pt x="418" y="40"/>
                    <a:pt x="415" y="39"/>
                  </a:cubicBezTo>
                  <a:cubicBezTo>
                    <a:pt x="421" y="38"/>
                    <a:pt x="421" y="38"/>
                    <a:pt x="421" y="38"/>
                  </a:cubicBezTo>
                  <a:cubicBezTo>
                    <a:pt x="423" y="38"/>
                    <a:pt x="420" y="37"/>
                    <a:pt x="422" y="37"/>
                  </a:cubicBezTo>
                  <a:cubicBezTo>
                    <a:pt x="422" y="36"/>
                    <a:pt x="422" y="36"/>
                    <a:pt x="421" y="36"/>
                  </a:cubicBezTo>
                  <a:cubicBezTo>
                    <a:pt x="422" y="34"/>
                    <a:pt x="424" y="35"/>
                    <a:pt x="425" y="35"/>
                  </a:cubicBezTo>
                  <a:cubicBezTo>
                    <a:pt x="416" y="34"/>
                    <a:pt x="416" y="34"/>
                    <a:pt x="416" y="34"/>
                  </a:cubicBezTo>
                  <a:cubicBezTo>
                    <a:pt x="418" y="33"/>
                    <a:pt x="421" y="34"/>
                    <a:pt x="423" y="34"/>
                  </a:cubicBezTo>
                  <a:cubicBezTo>
                    <a:pt x="422" y="33"/>
                    <a:pt x="422" y="33"/>
                    <a:pt x="422" y="33"/>
                  </a:cubicBezTo>
                  <a:cubicBezTo>
                    <a:pt x="424" y="32"/>
                    <a:pt x="425" y="32"/>
                    <a:pt x="428" y="32"/>
                  </a:cubicBezTo>
                  <a:cubicBezTo>
                    <a:pt x="425" y="31"/>
                    <a:pt x="419" y="33"/>
                    <a:pt x="417" y="31"/>
                  </a:cubicBezTo>
                  <a:cubicBezTo>
                    <a:pt x="420" y="30"/>
                    <a:pt x="423" y="29"/>
                    <a:pt x="426" y="29"/>
                  </a:cubicBezTo>
                  <a:cubicBezTo>
                    <a:pt x="423" y="28"/>
                    <a:pt x="422" y="27"/>
                    <a:pt x="419" y="27"/>
                  </a:cubicBezTo>
                  <a:cubicBezTo>
                    <a:pt x="422" y="26"/>
                    <a:pt x="426" y="26"/>
                    <a:pt x="430" y="25"/>
                  </a:cubicBezTo>
                  <a:cubicBezTo>
                    <a:pt x="414" y="25"/>
                    <a:pt x="414" y="25"/>
                    <a:pt x="414" y="25"/>
                  </a:cubicBezTo>
                  <a:cubicBezTo>
                    <a:pt x="416" y="24"/>
                    <a:pt x="419" y="24"/>
                    <a:pt x="421" y="24"/>
                  </a:cubicBezTo>
                  <a:cubicBezTo>
                    <a:pt x="421" y="22"/>
                    <a:pt x="425" y="23"/>
                    <a:pt x="425" y="22"/>
                  </a:cubicBezTo>
                  <a:cubicBezTo>
                    <a:pt x="424" y="21"/>
                    <a:pt x="420" y="22"/>
                    <a:pt x="418" y="21"/>
                  </a:cubicBezTo>
                  <a:cubicBezTo>
                    <a:pt x="421" y="21"/>
                    <a:pt x="424" y="19"/>
                    <a:pt x="427" y="20"/>
                  </a:cubicBezTo>
                  <a:cubicBezTo>
                    <a:pt x="422" y="18"/>
                    <a:pt x="416" y="19"/>
                    <a:pt x="409" y="19"/>
                  </a:cubicBezTo>
                  <a:cubicBezTo>
                    <a:pt x="415" y="17"/>
                    <a:pt x="421" y="18"/>
                    <a:pt x="427" y="17"/>
                  </a:cubicBezTo>
                  <a:cubicBezTo>
                    <a:pt x="424" y="16"/>
                    <a:pt x="424" y="16"/>
                    <a:pt x="424" y="16"/>
                  </a:cubicBezTo>
                  <a:cubicBezTo>
                    <a:pt x="422" y="16"/>
                    <a:pt x="419" y="16"/>
                    <a:pt x="418" y="15"/>
                  </a:cubicBezTo>
                  <a:cubicBezTo>
                    <a:pt x="432" y="14"/>
                    <a:pt x="432" y="14"/>
                    <a:pt x="432" y="14"/>
                  </a:cubicBezTo>
                  <a:cubicBezTo>
                    <a:pt x="429" y="14"/>
                    <a:pt x="429" y="14"/>
                    <a:pt x="429" y="14"/>
                  </a:cubicBezTo>
                  <a:cubicBezTo>
                    <a:pt x="422" y="12"/>
                    <a:pt x="413" y="13"/>
                    <a:pt x="405" y="12"/>
                  </a:cubicBezTo>
                  <a:cubicBezTo>
                    <a:pt x="409" y="9"/>
                    <a:pt x="415" y="11"/>
                    <a:pt x="420" y="10"/>
                  </a:cubicBezTo>
                  <a:cubicBezTo>
                    <a:pt x="417" y="10"/>
                    <a:pt x="415" y="10"/>
                    <a:pt x="412" y="10"/>
                  </a:cubicBezTo>
                  <a:cubicBezTo>
                    <a:pt x="418" y="10"/>
                    <a:pt x="423" y="9"/>
                    <a:pt x="429" y="9"/>
                  </a:cubicBezTo>
                  <a:cubicBezTo>
                    <a:pt x="413" y="8"/>
                    <a:pt x="397" y="6"/>
                    <a:pt x="381" y="6"/>
                  </a:cubicBezTo>
                  <a:cubicBezTo>
                    <a:pt x="285" y="3"/>
                    <a:pt x="285" y="3"/>
                    <a:pt x="285" y="3"/>
                  </a:cubicBezTo>
                  <a:cubicBezTo>
                    <a:pt x="216" y="3"/>
                    <a:pt x="216" y="3"/>
                    <a:pt x="216" y="3"/>
                  </a:cubicBezTo>
                  <a:cubicBezTo>
                    <a:pt x="216" y="2"/>
                    <a:pt x="216" y="2"/>
                    <a:pt x="216" y="2"/>
                  </a:cubicBezTo>
                  <a:cubicBezTo>
                    <a:pt x="221" y="2"/>
                    <a:pt x="226" y="2"/>
                    <a:pt x="231" y="2"/>
                  </a:cubicBezTo>
                  <a:cubicBezTo>
                    <a:pt x="199" y="2"/>
                    <a:pt x="166" y="1"/>
                    <a:pt x="134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11"/>
                    <a:pt x="4" y="10"/>
                    <a:pt x="5" y="1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3"/>
                    <a:pt x="1" y="14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7"/>
                    <a:pt x="5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4" y="19"/>
                    <a:pt x="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1" y="21"/>
                    <a:pt x="6" y="22"/>
                    <a:pt x="3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5"/>
                    <a:pt x="3" y="25"/>
                    <a:pt x="2" y="25"/>
                  </a:cubicBezTo>
                  <a:cubicBezTo>
                    <a:pt x="4" y="26"/>
                    <a:pt x="6" y="26"/>
                    <a:pt x="7" y="27"/>
                  </a:cubicBezTo>
                  <a:cubicBezTo>
                    <a:pt x="6" y="27"/>
                    <a:pt x="5" y="28"/>
                    <a:pt x="4" y="28"/>
                  </a:cubicBezTo>
                  <a:cubicBezTo>
                    <a:pt x="4" y="30"/>
                    <a:pt x="4" y="30"/>
                    <a:pt x="6" y="30"/>
                  </a:cubicBezTo>
                  <a:cubicBezTo>
                    <a:pt x="4" y="32"/>
                    <a:pt x="9" y="32"/>
                    <a:pt x="11" y="33"/>
                  </a:cubicBezTo>
                  <a:cubicBezTo>
                    <a:pt x="9" y="34"/>
                    <a:pt x="5" y="33"/>
                    <a:pt x="3" y="34"/>
                  </a:cubicBezTo>
                  <a:cubicBezTo>
                    <a:pt x="5" y="35"/>
                    <a:pt x="8" y="35"/>
                    <a:pt x="10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5" y="38"/>
                    <a:pt x="4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5" y="40"/>
                    <a:pt x="6" y="40"/>
                  </a:cubicBezTo>
                  <a:cubicBezTo>
                    <a:pt x="7" y="41"/>
                    <a:pt x="8" y="40"/>
                    <a:pt x="9" y="41"/>
                  </a:cubicBezTo>
                  <a:cubicBezTo>
                    <a:pt x="9" y="42"/>
                    <a:pt x="5" y="41"/>
                    <a:pt x="6" y="42"/>
                  </a:cubicBezTo>
                  <a:cubicBezTo>
                    <a:pt x="7" y="42"/>
                    <a:pt x="5" y="42"/>
                    <a:pt x="5" y="42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5"/>
                    <a:pt x="5" y="44"/>
                    <a:pt x="4" y="45"/>
                  </a:cubicBezTo>
                  <a:cubicBezTo>
                    <a:pt x="6" y="45"/>
                    <a:pt x="7" y="45"/>
                    <a:pt x="8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6" y="47"/>
                    <a:pt x="8" y="48"/>
                    <a:pt x="10" y="48"/>
                  </a:cubicBezTo>
                  <a:cubicBezTo>
                    <a:pt x="8" y="50"/>
                    <a:pt x="5" y="49"/>
                    <a:pt x="3" y="50"/>
                  </a:cubicBezTo>
                  <a:cubicBezTo>
                    <a:pt x="6" y="50"/>
                    <a:pt x="7" y="52"/>
                    <a:pt x="9" y="53"/>
                  </a:cubicBezTo>
                  <a:cubicBezTo>
                    <a:pt x="8" y="53"/>
                    <a:pt x="6" y="53"/>
                    <a:pt x="5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8" y="60"/>
                    <a:pt x="5" y="59"/>
                    <a:pt x="3" y="60"/>
                  </a:cubicBezTo>
                  <a:cubicBezTo>
                    <a:pt x="4" y="60"/>
                    <a:pt x="6" y="60"/>
                    <a:pt x="7" y="61"/>
                  </a:cubicBezTo>
                  <a:cubicBezTo>
                    <a:pt x="6" y="62"/>
                    <a:pt x="4" y="62"/>
                    <a:pt x="3" y="62"/>
                  </a:cubicBezTo>
                  <a:cubicBezTo>
                    <a:pt x="5" y="63"/>
                    <a:pt x="8" y="64"/>
                    <a:pt x="10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23" y="72"/>
                    <a:pt x="44" y="73"/>
                    <a:pt x="66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90" y="75"/>
                    <a:pt x="112" y="73"/>
                    <a:pt x="135" y="74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46" y="75"/>
                    <a:pt x="161" y="74"/>
                    <a:pt x="175" y="75"/>
                  </a:cubicBezTo>
                  <a:cubicBezTo>
                    <a:pt x="175" y="76"/>
                    <a:pt x="172" y="75"/>
                    <a:pt x="171" y="76"/>
                  </a:cubicBezTo>
                  <a:cubicBezTo>
                    <a:pt x="180" y="76"/>
                    <a:pt x="187" y="75"/>
                    <a:pt x="196" y="75"/>
                  </a:cubicBezTo>
                  <a:cubicBezTo>
                    <a:pt x="213" y="76"/>
                    <a:pt x="229" y="74"/>
                    <a:pt x="246" y="75"/>
                  </a:cubicBezTo>
                  <a:cubicBezTo>
                    <a:pt x="242" y="76"/>
                    <a:pt x="242" y="76"/>
                    <a:pt x="242" y="76"/>
                  </a:cubicBezTo>
                  <a:cubicBezTo>
                    <a:pt x="244" y="76"/>
                    <a:pt x="245" y="75"/>
                    <a:pt x="247" y="76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9" y="75"/>
                    <a:pt x="251" y="75"/>
                    <a:pt x="253" y="76"/>
                  </a:cubicBezTo>
                  <a:cubicBezTo>
                    <a:pt x="251" y="76"/>
                    <a:pt x="251" y="76"/>
                    <a:pt x="251" y="76"/>
                  </a:cubicBezTo>
                  <a:cubicBezTo>
                    <a:pt x="254" y="77"/>
                    <a:pt x="254" y="75"/>
                    <a:pt x="256" y="75"/>
                  </a:cubicBezTo>
                  <a:cubicBezTo>
                    <a:pt x="286" y="75"/>
                    <a:pt x="286" y="75"/>
                    <a:pt x="286" y="75"/>
                  </a:cubicBezTo>
                  <a:cubicBezTo>
                    <a:pt x="287" y="76"/>
                    <a:pt x="287" y="76"/>
                    <a:pt x="287" y="76"/>
                  </a:cubicBezTo>
                  <a:cubicBezTo>
                    <a:pt x="285" y="76"/>
                    <a:pt x="285" y="76"/>
                    <a:pt x="285" y="76"/>
                  </a:cubicBezTo>
                  <a:cubicBezTo>
                    <a:pt x="299" y="76"/>
                    <a:pt x="313" y="75"/>
                    <a:pt x="327" y="77"/>
                  </a:cubicBezTo>
                  <a:cubicBezTo>
                    <a:pt x="326" y="78"/>
                    <a:pt x="324" y="77"/>
                    <a:pt x="323" y="78"/>
                  </a:cubicBezTo>
                  <a:cubicBezTo>
                    <a:pt x="325" y="78"/>
                    <a:pt x="329" y="79"/>
                    <a:pt x="331" y="77"/>
                  </a:cubicBezTo>
                  <a:cubicBezTo>
                    <a:pt x="362" y="77"/>
                    <a:pt x="391" y="79"/>
                    <a:pt x="421" y="75"/>
                  </a:cubicBezTo>
                  <a:cubicBezTo>
                    <a:pt x="417" y="75"/>
                    <a:pt x="417" y="75"/>
                    <a:pt x="417" y="75"/>
                  </a:cubicBezTo>
                  <a:cubicBezTo>
                    <a:pt x="427" y="73"/>
                    <a:pt x="434" y="69"/>
                    <a:pt x="444" y="69"/>
                  </a:cubicBezTo>
                  <a:lnTo>
                    <a:pt x="435" y="69"/>
                  </a:lnTo>
                  <a:close/>
                </a:path>
              </a:pathLst>
            </a:custGeom>
            <a:solidFill>
              <a:schemeClr val="accent4">
                <a:lumMod val="20000"/>
                <a:lumOff val="80000"/>
                <a:alpha val="62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8E4AB68E-B706-4614-AC0A-A76DFCBD2BB0}"/>
              </a:ext>
            </a:extLst>
          </p:cNvPr>
          <p:cNvGrpSpPr/>
          <p:nvPr/>
        </p:nvGrpSpPr>
        <p:grpSpPr>
          <a:xfrm>
            <a:off x="8488320" y="3686421"/>
            <a:ext cx="1107997" cy="554080"/>
            <a:chOff x="8488320" y="3686421"/>
            <a:chExt cx="1107997" cy="554080"/>
          </a:xfrm>
        </p:grpSpPr>
        <p:sp>
          <p:nvSpPr>
            <p:cNvPr id="94" name="文本框 93">
              <a:extLst>
                <a:ext uri="{FF2B5EF4-FFF2-40B4-BE49-F238E27FC236}">
                  <a16:creationId xmlns:a16="http://schemas.microsoft.com/office/drawing/2014/main" id="{B0064B59-9836-4802-9F7F-AF5A88641FEC}"/>
                </a:ext>
              </a:extLst>
            </p:cNvPr>
            <p:cNvSpPr txBox="1"/>
            <p:nvPr/>
          </p:nvSpPr>
          <p:spPr>
            <a:xfrm>
              <a:off x="8488320" y="3686421"/>
              <a:ext cx="1107996" cy="461665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动态美</a:t>
              </a:r>
            </a:p>
          </p:txBody>
        </p:sp>
        <p:sp>
          <p:nvSpPr>
            <p:cNvPr id="97" name="Freeform 160">
              <a:extLst>
                <a:ext uri="{FF2B5EF4-FFF2-40B4-BE49-F238E27FC236}">
                  <a16:creationId xmlns:a16="http://schemas.microsoft.com/office/drawing/2014/main" id="{F3B6C84A-647F-4879-9072-D4658F6BE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3231" y="4166705"/>
              <a:ext cx="963086" cy="73796"/>
            </a:xfrm>
            <a:custGeom>
              <a:avLst/>
              <a:gdLst>
                <a:gd name="T0" fmla="*/ 435 w 449"/>
                <a:gd name="T1" fmla="*/ 68 h 79"/>
                <a:gd name="T2" fmla="*/ 442 w 449"/>
                <a:gd name="T3" fmla="*/ 65 h 79"/>
                <a:gd name="T4" fmla="*/ 416 w 449"/>
                <a:gd name="T5" fmla="*/ 64 h 79"/>
                <a:gd name="T6" fmla="*/ 431 w 449"/>
                <a:gd name="T7" fmla="*/ 59 h 79"/>
                <a:gd name="T8" fmla="*/ 419 w 449"/>
                <a:gd name="T9" fmla="*/ 57 h 79"/>
                <a:gd name="T10" fmla="*/ 431 w 449"/>
                <a:gd name="T11" fmla="*/ 51 h 79"/>
                <a:gd name="T12" fmla="*/ 427 w 449"/>
                <a:gd name="T13" fmla="*/ 50 h 79"/>
                <a:gd name="T14" fmla="*/ 443 w 449"/>
                <a:gd name="T15" fmla="*/ 47 h 79"/>
                <a:gd name="T16" fmla="*/ 432 w 449"/>
                <a:gd name="T17" fmla="*/ 43 h 79"/>
                <a:gd name="T18" fmla="*/ 415 w 449"/>
                <a:gd name="T19" fmla="*/ 42 h 79"/>
                <a:gd name="T20" fmla="*/ 421 w 449"/>
                <a:gd name="T21" fmla="*/ 38 h 79"/>
                <a:gd name="T22" fmla="*/ 425 w 449"/>
                <a:gd name="T23" fmla="*/ 35 h 79"/>
                <a:gd name="T24" fmla="*/ 422 w 449"/>
                <a:gd name="T25" fmla="*/ 33 h 79"/>
                <a:gd name="T26" fmla="*/ 426 w 449"/>
                <a:gd name="T27" fmla="*/ 29 h 79"/>
                <a:gd name="T28" fmla="*/ 414 w 449"/>
                <a:gd name="T29" fmla="*/ 25 h 79"/>
                <a:gd name="T30" fmla="*/ 418 w 449"/>
                <a:gd name="T31" fmla="*/ 21 h 79"/>
                <a:gd name="T32" fmla="*/ 427 w 449"/>
                <a:gd name="T33" fmla="*/ 17 h 79"/>
                <a:gd name="T34" fmla="*/ 432 w 449"/>
                <a:gd name="T35" fmla="*/ 14 h 79"/>
                <a:gd name="T36" fmla="*/ 420 w 449"/>
                <a:gd name="T37" fmla="*/ 10 h 79"/>
                <a:gd name="T38" fmla="*/ 381 w 449"/>
                <a:gd name="T39" fmla="*/ 6 h 79"/>
                <a:gd name="T40" fmla="*/ 216 w 449"/>
                <a:gd name="T41" fmla="*/ 2 h 79"/>
                <a:gd name="T42" fmla="*/ 62 w 449"/>
                <a:gd name="T43" fmla="*/ 0 h 79"/>
                <a:gd name="T44" fmla="*/ 5 w 449"/>
                <a:gd name="T45" fmla="*/ 4 h 79"/>
                <a:gd name="T46" fmla="*/ 3 w 449"/>
                <a:gd name="T47" fmla="*/ 7 h 79"/>
                <a:gd name="T48" fmla="*/ 3 w 449"/>
                <a:gd name="T49" fmla="*/ 9 h 79"/>
                <a:gd name="T50" fmla="*/ 2 w 449"/>
                <a:gd name="T51" fmla="*/ 13 h 79"/>
                <a:gd name="T52" fmla="*/ 3 w 449"/>
                <a:gd name="T53" fmla="*/ 16 h 79"/>
                <a:gd name="T54" fmla="*/ 3 w 449"/>
                <a:gd name="T55" fmla="*/ 18 h 79"/>
                <a:gd name="T56" fmla="*/ 5 w 449"/>
                <a:gd name="T57" fmla="*/ 20 h 79"/>
                <a:gd name="T58" fmla="*/ 2 w 449"/>
                <a:gd name="T59" fmla="*/ 25 h 79"/>
                <a:gd name="T60" fmla="*/ 6 w 449"/>
                <a:gd name="T61" fmla="*/ 30 h 79"/>
                <a:gd name="T62" fmla="*/ 10 w 449"/>
                <a:gd name="T63" fmla="*/ 36 h 79"/>
                <a:gd name="T64" fmla="*/ 4 w 449"/>
                <a:gd name="T65" fmla="*/ 38 h 79"/>
                <a:gd name="T66" fmla="*/ 9 w 449"/>
                <a:gd name="T67" fmla="*/ 41 h 79"/>
                <a:gd name="T68" fmla="*/ 8 w 449"/>
                <a:gd name="T69" fmla="*/ 44 h 79"/>
                <a:gd name="T70" fmla="*/ 4 w 449"/>
                <a:gd name="T71" fmla="*/ 47 h 79"/>
                <a:gd name="T72" fmla="*/ 9 w 449"/>
                <a:gd name="T73" fmla="*/ 53 h 79"/>
                <a:gd name="T74" fmla="*/ 5 w 449"/>
                <a:gd name="T75" fmla="*/ 55 h 79"/>
                <a:gd name="T76" fmla="*/ 10 w 449"/>
                <a:gd name="T77" fmla="*/ 59 h 79"/>
                <a:gd name="T78" fmla="*/ 3 w 449"/>
                <a:gd name="T79" fmla="*/ 62 h 79"/>
                <a:gd name="T80" fmla="*/ 66 w 449"/>
                <a:gd name="T81" fmla="*/ 73 h 79"/>
                <a:gd name="T82" fmla="*/ 132 w 449"/>
                <a:gd name="T83" fmla="*/ 75 h 79"/>
                <a:gd name="T84" fmla="*/ 196 w 449"/>
                <a:gd name="T85" fmla="*/ 75 h 79"/>
                <a:gd name="T86" fmla="*/ 247 w 449"/>
                <a:gd name="T87" fmla="*/ 76 h 79"/>
                <a:gd name="T88" fmla="*/ 248 w 449"/>
                <a:gd name="T89" fmla="*/ 76 h 79"/>
                <a:gd name="T90" fmla="*/ 256 w 449"/>
                <a:gd name="T91" fmla="*/ 75 h 79"/>
                <a:gd name="T92" fmla="*/ 285 w 449"/>
                <a:gd name="T93" fmla="*/ 76 h 79"/>
                <a:gd name="T94" fmla="*/ 331 w 449"/>
                <a:gd name="T95" fmla="*/ 77 h 79"/>
                <a:gd name="T96" fmla="*/ 444 w 449"/>
                <a:gd name="T97" fmla="*/ 6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9" h="79">
                  <a:moveTo>
                    <a:pt x="435" y="69"/>
                  </a:moveTo>
                  <a:cubicBezTo>
                    <a:pt x="436" y="69"/>
                    <a:pt x="436" y="69"/>
                    <a:pt x="436" y="69"/>
                  </a:cubicBezTo>
                  <a:cubicBezTo>
                    <a:pt x="436" y="68"/>
                    <a:pt x="435" y="68"/>
                    <a:pt x="435" y="68"/>
                  </a:cubicBezTo>
                  <a:cubicBezTo>
                    <a:pt x="437" y="67"/>
                    <a:pt x="437" y="67"/>
                    <a:pt x="437" y="67"/>
                  </a:cubicBezTo>
                  <a:cubicBezTo>
                    <a:pt x="436" y="67"/>
                    <a:pt x="435" y="67"/>
                    <a:pt x="434" y="67"/>
                  </a:cubicBezTo>
                  <a:cubicBezTo>
                    <a:pt x="437" y="66"/>
                    <a:pt x="439" y="66"/>
                    <a:pt x="442" y="65"/>
                  </a:cubicBezTo>
                  <a:cubicBezTo>
                    <a:pt x="439" y="64"/>
                    <a:pt x="439" y="64"/>
                    <a:pt x="439" y="64"/>
                  </a:cubicBezTo>
                  <a:cubicBezTo>
                    <a:pt x="442" y="63"/>
                    <a:pt x="446" y="64"/>
                    <a:pt x="449" y="63"/>
                  </a:cubicBezTo>
                  <a:cubicBezTo>
                    <a:pt x="416" y="64"/>
                    <a:pt x="416" y="64"/>
                    <a:pt x="416" y="64"/>
                  </a:cubicBezTo>
                  <a:cubicBezTo>
                    <a:pt x="415" y="63"/>
                    <a:pt x="415" y="63"/>
                    <a:pt x="415" y="63"/>
                  </a:cubicBezTo>
                  <a:cubicBezTo>
                    <a:pt x="422" y="62"/>
                    <a:pt x="429" y="62"/>
                    <a:pt x="436" y="60"/>
                  </a:cubicBezTo>
                  <a:cubicBezTo>
                    <a:pt x="434" y="60"/>
                    <a:pt x="429" y="61"/>
                    <a:pt x="431" y="59"/>
                  </a:cubicBezTo>
                  <a:cubicBezTo>
                    <a:pt x="431" y="59"/>
                    <a:pt x="432" y="58"/>
                    <a:pt x="433" y="59"/>
                  </a:cubicBezTo>
                  <a:cubicBezTo>
                    <a:pt x="427" y="58"/>
                    <a:pt x="418" y="58"/>
                    <a:pt x="412" y="57"/>
                  </a:cubicBezTo>
                  <a:cubicBezTo>
                    <a:pt x="414" y="57"/>
                    <a:pt x="416" y="56"/>
                    <a:pt x="419" y="57"/>
                  </a:cubicBezTo>
                  <a:cubicBezTo>
                    <a:pt x="427" y="55"/>
                    <a:pt x="437" y="55"/>
                    <a:pt x="446" y="54"/>
                  </a:cubicBezTo>
                  <a:cubicBezTo>
                    <a:pt x="441" y="53"/>
                    <a:pt x="435" y="53"/>
                    <a:pt x="430" y="52"/>
                  </a:cubicBezTo>
                  <a:cubicBezTo>
                    <a:pt x="431" y="51"/>
                    <a:pt x="431" y="51"/>
                    <a:pt x="431" y="51"/>
                  </a:cubicBezTo>
                  <a:cubicBezTo>
                    <a:pt x="429" y="51"/>
                    <a:pt x="426" y="52"/>
                    <a:pt x="424" y="51"/>
                  </a:cubicBezTo>
                  <a:cubicBezTo>
                    <a:pt x="424" y="50"/>
                    <a:pt x="424" y="50"/>
                    <a:pt x="424" y="50"/>
                  </a:cubicBezTo>
                  <a:cubicBezTo>
                    <a:pt x="425" y="50"/>
                    <a:pt x="425" y="49"/>
                    <a:pt x="427" y="50"/>
                  </a:cubicBezTo>
                  <a:cubicBezTo>
                    <a:pt x="429" y="49"/>
                    <a:pt x="432" y="49"/>
                    <a:pt x="433" y="48"/>
                  </a:cubicBezTo>
                  <a:cubicBezTo>
                    <a:pt x="433" y="48"/>
                    <a:pt x="433" y="48"/>
                    <a:pt x="433" y="48"/>
                  </a:cubicBezTo>
                  <a:cubicBezTo>
                    <a:pt x="436" y="47"/>
                    <a:pt x="440" y="47"/>
                    <a:pt x="443" y="47"/>
                  </a:cubicBezTo>
                  <a:cubicBezTo>
                    <a:pt x="421" y="47"/>
                    <a:pt x="421" y="47"/>
                    <a:pt x="421" y="47"/>
                  </a:cubicBezTo>
                  <a:cubicBezTo>
                    <a:pt x="420" y="46"/>
                    <a:pt x="421" y="46"/>
                    <a:pt x="420" y="45"/>
                  </a:cubicBezTo>
                  <a:cubicBezTo>
                    <a:pt x="423" y="43"/>
                    <a:pt x="428" y="44"/>
                    <a:pt x="432" y="43"/>
                  </a:cubicBezTo>
                  <a:cubicBezTo>
                    <a:pt x="429" y="42"/>
                    <a:pt x="429" y="42"/>
                    <a:pt x="429" y="42"/>
                  </a:cubicBezTo>
                  <a:cubicBezTo>
                    <a:pt x="430" y="42"/>
                    <a:pt x="430" y="42"/>
                    <a:pt x="430" y="42"/>
                  </a:cubicBezTo>
                  <a:cubicBezTo>
                    <a:pt x="415" y="42"/>
                    <a:pt x="415" y="42"/>
                    <a:pt x="415" y="42"/>
                  </a:cubicBezTo>
                  <a:cubicBezTo>
                    <a:pt x="417" y="41"/>
                    <a:pt x="420" y="41"/>
                    <a:pt x="422" y="41"/>
                  </a:cubicBezTo>
                  <a:cubicBezTo>
                    <a:pt x="421" y="39"/>
                    <a:pt x="418" y="40"/>
                    <a:pt x="415" y="39"/>
                  </a:cubicBezTo>
                  <a:cubicBezTo>
                    <a:pt x="421" y="38"/>
                    <a:pt x="421" y="38"/>
                    <a:pt x="421" y="38"/>
                  </a:cubicBezTo>
                  <a:cubicBezTo>
                    <a:pt x="423" y="38"/>
                    <a:pt x="420" y="37"/>
                    <a:pt x="422" y="37"/>
                  </a:cubicBezTo>
                  <a:cubicBezTo>
                    <a:pt x="422" y="36"/>
                    <a:pt x="422" y="36"/>
                    <a:pt x="421" y="36"/>
                  </a:cubicBezTo>
                  <a:cubicBezTo>
                    <a:pt x="422" y="34"/>
                    <a:pt x="424" y="35"/>
                    <a:pt x="425" y="35"/>
                  </a:cubicBezTo>
                  <a:cubicBezTo>
                    <a:pt x="416" y="34"/>
                    <a:pt x="416" y="34"/>
                    <a:pt x="416" y="34"/>
                  </a:cubicBezTo>
                  <a:cubicBezTo>
                    <a:pt x="418" y="33"/>
                    <a:pt x="421" y="34"/>
                    <a:pt x="423" y="34"/>
                  </a:cubicBezTo>
                  <a:cubicBezTo>
                    <a:pt x="422" y="33"/>
                    <a:pt x="422" y="33"/>
                    <a:pt x="422" y="33"/>
                  </a:cubicBezTo>
                  <a:cubicBezTo>
                    <a:pt x="424" y="32"/>
                    <a:pt x="425" y="32"/>
                    <a:pt x="428" y="32"/>
                  </a:cubicBezTo>
                  <a:cubicBezTo>
                    <a:pt x="425" y="31"/>
                    <a:pt x="419" y="33"/>
                    <a:pt x="417" y="31"/>
                  </a:cubicBezTo>
                  <a:cubicBezTo>
                    <a:pt x="420" y="30"/>
                    <a:pt x="423" y="29"/>
                    <a:pt x="426" y="29"/>
                  </a:cubicBezTo>
                  <a:cubicBezTo>
                    <a:pt x="423" y="28"/>
                    <a:pt x="422" y="27"/>
                    <a:pt x="419" y="27"/>
                  </a:cubicBezTo>
                  <a:cubicBezTo>
                    <a:pt x="422" y="26"/>
                    <a:pt x="426" y="26"/>
                    <a:pt x="430" y="25"/>
                  </a:cubicBezTo>
                  <a:cubicBezTo>
                    <a:pt x="414" y="25"/>
                    <a:pt x="414" y="25"/>
                    <a:pt x="414" y="25"/>
                  </a:cubicBezTo>
                  <a:cubicBezTo>
                    <a:pt x="416" y="24"/>
                    <a:pt x="419" y="24"/>
                    <a:pt x="421" y="24"/>
                  </a:cubicBezTo>
                  <a:cubicBezTo>
                    <a:pt x="421" y="22"/>
                    <a:pt x="425" y="23"/>
                    <a:pt x="425" y="22"/>
                  </a:cubicBezTo>
                  <a:cubicBezTo>
                    <a:pt x="424" y="21"/>
                    <a:pt x="420" y="22"/>
                    <a:pt x="418" y="21"/>
                  </a:cubicBezTo>
                  <a:cubicBezTo>
                    <a:pt x="421" y="21"/>
                    <a:pt x="424" y="19"/>
                    <a:pt x="427" y="20"/>
                  </a:cubicBezTo>
                  <a:cubicBezTo>
                    <a:pt x="422" y="18"/>
                    <a:pt x="416" y="19"/>
                    <a:pt x="409" y="19"/>
                  </a:cubicBezTo>
                  <a:cubicBezTo>
                    <a:pt x="415" y="17"/>
                    <a:pt x="421" y="18"/>
                    <a:pt x="427" y="17"/>
                  </a:cubicBezTo>
                  <a:cubicBezTo>
                    <a:pt x="424" y="16"/>
                    <a:pt x="424" y="16"/>
                    <a:pt x="424" y="16"/>
                  </a:cubicBezTo>
                  <a:cubicBezTo>
                    <a:pt x="422" y="16"/>
                    <a:pt x="419" y="16"/>
                    <a:pt x="418" y="15"/>
                  </a:cubicBezTo>
                  <a:cubicBezTo>
                    <a:pt x="432" y="14"/>
                    <a:pt x="432" y="14"/>
                    <a:pt x="432" y="14"/>
                  </a:cubicBezTo>
                  <a:cubicBezTo>
                    <a:pt x="429" y="14"/>
                    <a:pt x="429" y="14"/>
                    <a:pt x="429" y="14"/>
                  </a:cubicBezTo>
                  <a:cubicBezTo>
                    <a:pt x="422" y="12"/>
                    <a:pt x="413" y="13"/>
                    <a:pt x="405" y="12"/>
                  </a:cubicBezTo>
                  <a:cubicBezTo>
                    <a:pt x="409" y="9"/>
                    <a:pt x="415" y="11"/>
                    <a:pt x="420" y="10"/>
                  </a:cubicBezTo>
                  <a:cubicBezTo>
                    <a:pt x="417" y="10"/>
                    <a:pt x="415" y="10"/>
                    <a:pt x="412" y="10"/>
                  </a:cubicBezTo>
                  <a:cubicBezTo>
                    <a:pt x="418" y="10"/>
                    <a:pt x="423" y="9"/>
                    <a:pt x="429" y="9"/>
                  </a:cubicBezTo>
                  <a:cubicBezTo>
                    <a:pt x="413" y="8"/>
                    <a:pt x="397" y="6"/>
                    <a:pt x="381" y="6"/>
                  </a:cubicBezTo>
                  <a:cubicBezTo>
                    <a:pt x="285" y="3"/>
                    <a:pt x="285" y="3"/>
                    <a:pt x="285" y="3"/>
                  </a:cubicBezTo>
                  <a:cubicBezTo>
                    <a:pt x="216" y="3"/>
                    <a:pt x="216" y="3"/>
                    <a:pt x="216" y="3"/>
                  </a:cubicBezTo>
                  <a:cubicBezTo>
                    <a:pt x="216" y="2"/>
                    <a:pt x="216" y="2"/>
                    <a:pt x="216" y="2"/>
                  </a:cubicBezTo>
                  <a:cubicBezTo>
                    <a:pt x="221" y="2"/>
                    <a:pt x="226" y="2"/>
                    <a:pt x="231" y="2"/>
                  </a:cubicBezTo>
                  <a:cubicBezTo>
                    <a:pt x="199" y="2"/>
                    <a:pt x="166" y="1"/>
                    <a:pt x="134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11"/>
                    <a:pt x="4" y="10"/>
                    <a:pt x="5" y="1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3"/>
                    <a:pt x="1" y="14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7"/>
                    <a:pt x="5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4" y="19"/>
                    <a:pt x="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1" y="21"/>
                    <a:pt x="6" y="22"/>
                    <a:pt x="3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5"/>
                    <a:pt x="3" y="25"/>
                    <a:pt x="2" y="25"/>
                  </a:cubicBezTo>
                  <a:cubicBezTo>
                    <a:pt x="4" y="26"/>
                    <a:pt x="6" y="26"/>
                    <a:pt x="7" y="27"/>
                  </a:cubicBezTo>
                  <a:cubicBezTo>
                    <a:pt x="6" y="27"/>
                    <a:pt x="5" y="28"/>
                    <a:pt x="4" y="28"/>
                  </a:cubicBezTo>
                  <a:cubicBezTo>
                    <a:pt x="4" y="30"/>
                    <a:pt x="4" y="30"/>
                    <a:pt x="6" y="30"/>
                  </a:cubicBezTo>
                  <a:cubicBezTo>
                    <a:pt x="4" y="32"/>
                    <a:pt x="9" y="32"/>
                    <a:pt x="11" y="33"/>
                  </a:cubicBezTo>
                  <a:cubicBezTo>
                    <a:pt x="9" y="34"/>
                    <a:pt x="5" y="33"/>
                    <a:pt x="3" y="34"/>
                  </a:cubicBezTo>
                  <a:cubicBezTo>
                    <a:pt x="5" y="35"/>
                    <a:pt x="8" y="35"/>
                    <a:pt x="10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5" y="38"/>
                    <a:pt x="4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5" y="40"/>
                    <a:pt x="6" y="40"/>
                  </a:cubicBezTo>
                  <a:cubicBezTo>
                    <a:pt x="7" y="41"/>
                    <a:pt x="8" y="40"/>
                    <a:pt x="9" y="41"/>
                  </a:cubicBezTo>
                  <a:cubicBezTo>
                    <a:pt x="9" y="42"/>
                    <a:pt x="5" y="41"/>
                    <a:pt x="6" y="42"/>
                  </a:cubicBezTo>
                  <a:cubicBezTo>
                    <a:pt x="7" y="42"/>
                    <a:pt x="5" y="42"/>
                    <a:pt x="5" y="42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5"/>
                    <a:pt x="5" y="44"/>
                    <a:pt x="4" y="45"/>
                  </a:cubicBezTo>
                  <a:cubicBezTo>
                    <a:pt x="6" y="45"/>
                    <a:pt x="7" y="45"/>
                    <a:pt x="8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6" y="47"/>
                    <a:pt x="8" y="48"/>
                    <a:pt x="10" y="48"/>
                  </a:cubicBezTo>
                  <a:cubicBezTo>
                    <a:pt x="8" y="50"/>
                    <a:pt x="5" y="49"/>
                    <a:pt x="3" y="50"/>
                  </a:cubicBezTo>
                  <a:cubicBezTo>
                    <a:pt x="6" y="50"/>
                    <a:pt x="7" y="52"/>
                    <a:pt x="9" y="53"/>
                  </a:cubicBezTo>
                  <a:cubicBezTo>
                    <a:pt x="8" y="53"/>
                    <a:pt x="6" y="53"/>
                    <a:pt x="5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8" y="60"/>
                    <a:pt x="5" y="59"/>
                    <a:pt x="3" y="60"/>
                  </a:cubicBezTo>
                  <a:cubicBezTo>
                    <a:pt x="4" y="60"/>
                    <a:pt x="6" y="60"/>
                    <a:pt x="7" y="61"/>
                  </a:cubicBezTo>
                  <a:cubicBezTo>
                    <a:pt x="6" y="62"/>
                    <a:pt x="4" y="62"/>
                    <a:pt x="3" y="62"/>
                  </a:cubicBezTo>
                  <a:cubicBezTo>
                    <a:pt x="5" y="63"/>
                    <a:pt x="8" y="64"/>
                    <a:pt x="10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23" y="72"/>
                    <a:pt x="44" y="73"/>
                    <a:pt x="66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90" y="75"/>
                    <a:pt x="112" y="73"/>
                    <a:pt x="135" y="74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46" y="75"/>
                    <a:pt x="161" y="74"/>
                    <a:pt x="175" y="75"/>
                  </a:cubicBezTo>
                  <a:cubicBezTo>
                    <a:pt x="175" y="76"/>
                    <a:pt x="172" y="75"/>
                    <a:pt x="171" y="76"/>
                  </a:cubicBezTo>
                  <a:cubicBezTo>
                    <a:pt x="180" y="76"/>
                    <a:pt x="187" y="75"/>
                    <a:pt x="196" y="75"/>
                  </a:cubicBezTo>
                  <a:cubicBezTo>
                    <a:pt x="213" y="76"/>
                    <a:pt x="229" y="74"/>
                    <a:pt x="246" y="75"/>
                  </a:cubicBezTo>
                  <a:cubicBezTo>
                    <a:pt x="242" y="76"/>
                    <a:pt x="242" y="76"/>
                    <a:pt x="242" y="76"/>
                  </a:cubicBezTo>
                  <a:cubicBezTo>
                    <a:pt x="244" y="76"/>
                    <a:pt x="245" y="75"/>
                    <a:pt x="247" y="76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9" y="75"/>
                    <a:pt x="251" y="75"/>
                    <a:pt x="253" y="76"/>
                  </a:cubicBezTo>
                  <a:cubicBezTo>
                    <a:pt x="251" y="76"/>
                    <a:pt x="251" y="76"/>
                    <a:pt x="251" y="76"/>
                  </a:cubicBezTo>
                  <a:cubicBezTo>
                    <a:pt x="254" y="77"/>
                    <a:pt x="254" y="75"/>
                    <a:pt x="256" y="75"/>
                  </a:cubicBezTo>
                  <a:cubicBezTo>
                    <a:pt x="286" y="75"/>
                    <a:pt x="286" y="75"/>
                    <a:pt x="286" y="75"/>
                  </a:cubicBezTo>
                  <a:cubicBezTo>
                    <a:pt x="287" y="76"/>
                    <a:pt x="287" y="76"/>
                    <a:pt x="287" y="76"/>
                  </a:cubicBezTo>
                  <a:cubicBezTo>
                    <a:pt x="285" y="76"/>
                    <a:pt x="285" y="76"/>
                    <a:pt x="285" y="76"/>
                  </a:cubicBezTo>
                  <a:cubicBezTo>
                    <a:pt x="299" y="76"/>
                    <a:pt x="313" y="75"/>
                    <a:pt x="327" y="77"/>
                  </a:cubicBezTo>
                  <a:cubicBezTo>
                    <a:pt x="326" y="78"/>
                    <a:pt x="324" y="77"/>
                    <a:pt x="323" y="78"/>
                  </a:cubicBezTo>
                  <a:cubicBezTo>
                    <a:pt x="325" y="78"/>
                    <a:pt x="329" y="79"/>
                    <a:pt x="331" y="77"/>
                  </a:cubicBezTo>
                  <a:cubicBezTo>
                    <a:pt x="362" y="77"/>
                    <a:pt x="391" y="79"/>
                    <a:pt x="421" y="75"/>
                  </a:cubicBezTo>
                  <a:cubicBezTo>
                    <a:pt x="417" y="75"/>
                    <a:pt x="417" y="75"/>
                    <a:pt x="417" y="75"/>
                  </a:cubicBezTo>
                  <a:cubicBezTo>
                    <a:pt x="427" y="73"/>
                    <a:pt x="434" y="69"/>
                    <a:pt x="444" y="69"/>
                  </a:cubicBezTo>
                  <a:lnTo>
                    <a:pt x="435" y="69"/>
                  </a:lnTo>
                  <a:close/>
                </a:path>
              </a:pathLst>
            </a:custGeom>
            <a:solidFill>
              <a:schemeClr val="accent4">
                <a:lumMod val="20000"/>
                <a:lumOff val="80000"/>
                <a:alpha val="62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64FD9D7E-3795-4A67-A9CB-9358AB494981}"/>
              </a:ext>
            </a:extLst>
          </p:cNvPr>
          <p:cNvGrpSpPr/>
          <p:nvPr/>
        </p:nvGrpSpPr>
        <p:grpSpPr>
          <a:xfrm>
            <a:off x="8526336" y="4842882"/>
            <a:ext cx="1107996" cy="533708"/>
            <a:chOff x="8526336" y="4842882"/>
            <a:chExt cx="1107996" cy="533708"/>
          </a:xfrm>
        </p:grpSpPr>
        <p:sp>
          <p:nvSpPr>
            <p:cNvPr id="95" name="文本框 94">
              <a:extLst>
                <a:ext uri="{FF2B5EF4-FFF2-40B4-BE49-F238E27FC236}">
                  <a16:creationId xmlns:a16="http://schemas.microsoft.com/office/drawing/2014/main" id="{FD03DEB6-A251-4D5F-9BD7-65B20F0EEC68}"/>
                </a:ext>
              </a:extLst>
            </p:cNvPr>
            <p:cNvSpPr txBox="1"/>
            <p:nvPr/>
          </p:nvSpPr>
          <p:spPr>
            <a:xfrm>
              <a:off x="8526336" y="4842882"/>
              <a:ext cx="1107996" cy="461665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静态美</a:t>
              </a:r>
            </a:p>
          </p:txBody>
        </p:sp>
        <p:sp>
          <p:nvSpPr>
            <p:cNvPr id="98" name="Freeform 160">
              <a:extLst>
                <a:ext uri="{FF2B5EF4-FFF2-40B4-BE49-F238E27FC236}">
                  <a16:creationId xmlns:a16="http://schemas.microsoft.com/office/drawing/2014/main" id="{47678486-4A1E-43F4-AF27-AA1487DAC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3231" y="5302794"/>
              <a:ext cx="963086" cy="73796"/>
            </a:xfrm>
            <a:custGeom>
              <a:avLst/>
              <a:gdLst>
                <a:gd name="T0" fmla="*/ 435 w 449"/>
                <a:gd name="T1" fmla="*/ 68 h 79"/>
                <a:gd name="T2" fmla="*/ 442 w 449"/>
                <a:gd name="T3" fmla="*/ 65 h 79"/>
                <a:gd name="T4" fmla="*/ 416 w 449"/>
                <a:gd name="T5" fmla="*/ 64 h 79"/>
                <a:gd name="T6" fmla="*/ 431 w 449"/>
                <a:gd name="T7" fmla="*/ 59 h 79"/>
                <a:gd name="T8" fmla="*/ 419 w 449"/>
                <a:gd name="T9" fmla="*/ 57 h 79"/>
                <a:gd name="T10" fmla="*/ 431 w 449"/>
                <a:gd name="T11" fmla="*/ 51 h 79"/>
                <a:gd name="T12" fmla="*/ 427 w 449"/>
                <a:gd name="T13" fmla="*/ 50 h 79"/>
                <a:gd name="T14" fmla="*/ 443 w 449"/>
                <a:gd name="T15" fmla="*/ 47 h 79"/>
                <a:gd name="T16" fmla="*/ 432 w 449"/>
                <a:gd name="T17" fmla="*/ 43 h 79"/>
                <a:gd name="T18" fmla="*/ 415 w 449"/>
                <a:gd name="T19" fmla="*/ 42 h 79"/>
                <a:gd name="T20" fmla="*/ 421 w 449"/>
                <a:gd name="T21" fmla="*/ 38 h 79"/>
                <a:gd name="T22" fmla="*/ 425 w 449"/>
                <a:gd name="T23" fmla="*/ 35 h 79"/>
                <a:gd name="T24" fmla="*/ 422 w 449"/>
                <a:gd name="T25" fmla="*/ 33 h 79"/>
                <a:gd name="T26" fmla="*/ 426 w 449"/>
                <a:gd name="T27" fmla="*/ 29 h 79"/>
                <a:gd name="T28" fmla="*/ 414 w 449"/>
                <a:gd name="T29" fmla="*/ 25 h 79"/>
                <a:gd name="T30" fmla="*/ 418 w 449"/>
                <a:gd name="T31" fmla="*/ 21 h 79"/>
                <a:gd name="T32" fmla="*/ 427 w 449"/>
                <a:gd name="T33" fmla="*/ 17 h 79"/>
                <a:gd name="T34" fmla="*/ 432 w 449"/>
                <a:gd name="T35" fmla="*/ 14 h 79"/>
                <a:gd name="T36" fmla="*/ 420 w 449"/>
                <a:gd name="T37" fmla="*/ 10 h 79"/>
                <a:gd name="T38" fmla="*/ 381 w 449"/>
                <a:gd name="T39" fmla="*/ 6 h 79"/>
                <a:gd name="T40" fmla="*/ 216 w 449"/>
                <a:gd name="T41" fmla="*/ 2 h 79"/>
                <a:gd name="T42" fmla="*/ 62 w 449"/>
                <a:gd name="T43" fmla="*/ 0 h 79"/>
                <a:gd name="T44" fmla="*/ 5 w 449"/>
                <a:gd name="T45" fmla="*/ 4 h 79"/>
                <a:gd name="T46" fmla="*/ 3 w 449"/>
                <a:gd name="T47" fmla="*/ 7 h 79"/>
                <a:gd name="T48" fmla="*/ 3 w 449"/>
                <a:gd name="T49" fmla="*/ 9 h 79"/>
                <a:gd name="T50" fmla="*/ 2 w 449"/>
                <a:gd name="T51" fmla="*/ 13 h 79"/>
                <a:gd name="T52" fmla="*/ 3 w 449"/>
                <a:gd name="T53" fmla="*/ 16 h 79"/>
                <a:gd name="T54" fmla="*/ 3 w 449"/>
                <a:gd name="T55" fmla="*/ 18 h 79"/>
                <a:gd name="T56" fmla="*/ 5 w 449"/>
                <a:gd name="T57" fmla="*/ 20 h 79"/>
                <a:gd name="T58" fmla="*/ 2 w 449"/>
                <a:gd name="T59" fmla="*/ 25 h 79"/>
                <a:gd name="T60" fmla="*/ 6 w 449"/>
                <a:gd name="T61" fmla="*/ 30 h 79"/>
                <a:gd name="T62" fmla="*/ 10 w 449"/>
                <a:gd name="T63" fmla="*/ 36 h 79"/>
                <a:gd name="T64" fmla="*/ 4 w 449"/>
                <a:gd name="T65" fmla="*/ 38 h 79"/>
                <a:gd name="T66" fmla="*/ 9 w 449"/>
                <a:gd name="T67" fmla="*/ 41 h 79"/>
                <a:gd name="T68" fmla="*/ 8 w 449"/>
                <a:gd name="T69" fmla="*/ 44 h 79"/>
                <a:gd name="T70" fmla="*/ 4 w 449"/>
                <a:gd name="T71" fmla="*/ 47 h 79"/>
                <a:gd name="T72" fmla="*/ 9 w 449"/>
                <a:gd name="T73" fmla="*/ 53 h 79"/>
                <a:gd name="T74" fmla="*/ 5 w 449"/>
                <a:gd name="T75" fmla="*/ 55 h 79"/>
                <a:gd name="T76" fmla="*/ 10 w 449"/>
                <a:gd name="T77" fmla="*/ 59 h 79"/>
                <a:gd name="T78" fmla="*/ 3 w 449"/>
                <a:gd name="T79" fmla="*/ 62 h 79"/>
                <a:gd name="T80" fmla="*/ 66 w 449"/>
                <a:gd name="T81" fmla="*/ 73 h 79"/>
                <a:gd name="T82" fmla="*/ 132 w 449"/>
                <a:gd name="T83" fmla="*/ 75 h 79"/>
                <a:gd name="T84" fmla="*/ 196 w 449"/>
                <a:gd name="T85" fmla="*/ 75 h 79"/>
                <a:gd name="T86" fmla="*/ 247 w 449"/>
                <a:gd name="T87" fmla="*/ 76 h 79"/>
                <a:gd name="T88" fmla="*/ 248 w 449"/>
                <a:gd name="T89" fmla="*/ 76 h 79"/>
                <a:gd name="T90" fmla="*/ 256 w 449"/>
                <a:gd name="T91" fmla="*/ 75 h 79"/>
                <a:gd name="T92" fmla="*/ 285 w 449"/>
                <a:gd name="T93" fmla="*/ 76 h 79"/>
                <a:gd name="T94" fmla="*/ 331 w 449"/>
                <a:gd name="T95" fmla="*/ 77 h 79"/>
                <a:gd name="T96" fmla="*/ 444 w 449"/>
                <a:gd name="T97" fmla="*/ 6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9" h="79">
                  <a:moveTo>
                    <a:pt x="435" y="69"/>
                  </a:moveTo>
                  <a:cubicBezTo>
                    <a:pt x="436" y="69"/>
                    <a:pt x="436" y="69"/>
                    <a:pt x="436" y="69"/>
                  </a:cubicBezTo>
                  <a:cubicBezTo>
                    <a:pt x="436" y="68"/>
                    <a:pt x="435" y="68"/>
                    <a:pt x="435" y="68"/>
                  </a:cubicBezTo>
                  <a:cubicBezTo>
                    <a:pt x="437" y="67"/>
                    <a:pt x="437" y="67"/>
                    <a:pt x="437" y="67"/>
                  </a:cubicBezTo>
                  <a:cubicBezTo>
                    <a:pt x="436" y="67"/>
                    <a:pt x="435" y="67"/>
                    <a:pt x="434" y="67"/>
                  </a:cubicBezTo>
                  <a:cubicBezTo>
                    <a:pt x="437" y="66"/>
                    <a:pt x="439" y="66"/>
                    <a:pt x="442" y="65"/>
                  </a:cubicBezTo>
                  <a:cubicBezTo>
                    <a:pt x="439" y="64"/>
                    <a:pt x="439" y="64"/>
                    <a:pt x="439" y="64"/>
                  </a:cubicBezTo>
                  <a:cubicBezTo>
                    <a:pt x="442" y="63"/>
                    <a:pt x="446" y="64"/>
                    <a:pt x="449" y="63"/>
                  </a:cubicBezTo>
                  <a:cubicBezTo>
                    <a:pt x="416" y="64"/>
                    <a:pt x="416" y="64"/>
                    <a:pt x="416" y="64"/>
                  </a:cubicBezTo>
                  <a:cubicBezTo>
                    <a:pt x="415" y="63"/>
                    <a:pt x="415" y="63"/>
                    <a:pt x="415" y="63"/>
                  </a:cubicBezTo>
                  <a:cubicBezTo>
                    <a:pt x="422" y="62"/>
                    <a:pt x="429" y="62"/>
                    <a:pt x="436" y="60"/>
                  </a:cubicBezTo>
                  <a:cubicBezTo>
                    <a:pt x="434" y="60"/>
                    <a:pt x="429" y="61"/>
                    <a:pt x="431" y="59"/>
                  </a:cubicBezTo>
                  <a:cubicBezTo>
                    <a:pt x="431" y="59"/>
                    <a:pt x="432" y="58"/>
                    <a:pt x="433" y="59"/>
                  </a:cubicBezTo>
                  <a:cubicBezTo>
                    <a:pt x="427" y="58"/>
                    <a:pt x="418" y="58"/>
                    <a:pt x="412" y="57"/>
                  </a:cubicBezTo>
                  <a:cubicBezTo>
                    <a:pt x="414" y="57"/>
                    <a:pt x="416" y="56"/>
                    <a:pt x="419" y="57"/>
                  </a:cubicBezTo>
                  <a:cubicBezTo>
                    <a:pt x="427" y="55"/>
                    <a:pt x="437" y="55"/>
                    <a:pt x="446" y="54"/>
                  </a:cubicBezTo>
                  <a:cubicBezTo>
                    <a:pt x="441" y="53"/>
                    <a:pt x="435" y="53"/>
                    <a:pt x="430" y="52"/>
                  </a:cubicBezTo>
                  <a:cubicBezTo>
                    <a:pt x="431" y="51"/>
                    <a:pt x="431" y="51"/>
                    <a:pt x="431" y="51"/>
                  </a:cubicBezTo>
                  <a:cubicBezTo>
                    <a:pt x="429" y="51"/>
                    <a:pt x="426" y="52"/>
                    <a:pt x="424" y="51"/>
                  </a:cubicBezTo>
                  <a:cubicBezTo>
                    <a:pt x="424" y="50"/>
                    <a:pt x="424" y="50"/>
                    <a:pt x="424" y="50"/>
                  </a:cubicBezTo>
                  <a:cubicBezTo>
                    <a:pt x="425" y="50"/>
                    <a:pt x="425" y="49"/>
                    <a:pt x="427" y="50"/>
                  </a:cubicBezTo>
                  <a:cubicBezTo>
                    <a:pt x="429" y="49"/>
                    <a:pt x="432" y="49"/>
                    <a:pt x="433" y="48"/>
                  </a:cubicBezTo>
                  <a:cubicBezTo>
                    <a:pt x="433" y="48"/>
                    <a:pt x="433" y="48"/>
                    <a:pt x="433" y="48"/>
                  </a:cubicBezTo>
                  <a:cubicBezTo>
                    <a:pt x="436" y="47"/>
                    <a:pt x="440" y="47"/>
                    <a:pt x="443" y="47"/>
                  </a:cubicBezTo>
                  <a:cubicBezTo>
                    <a:pt x="421" y="47"/>
                    <a:pt x="421" y="47"/>
                    <a:pt x="421" y="47"/>
                  </a:cubicBezTo>
                  <a:cubicBezTo>
                    <a:pt x="420" y="46"/>
                    <a:pt x="421" y="46"/>
                    <a:pt x="420" y="45"/>
                  </a:cubicBezTo>
                  <a:cubicBezTo>
                    <a:pt x="423" y="43"/>
                    <a:pt x="428" y="44"/>
                    <a:pt x="432" y="43"/>
                  </a:cubicBezTo>
                  <a:cubicBezTo>
                    <a:pt x="429" y="42"/>
                    <a:pt x="429" y="42"/>
                    <a:pt x="429" y="42"/>
                  </a:cubicBezTo>
                  <a:cubicBezTo>
                    <a:pt x="430" y="42"/>
                    <a:pt x="430" y="42"/>
                    <a:pt x="430" y="42"/>
                  </a:cubicBezTo>
                  <a:cubicBezTo>
                    <a:pt x="415" y="42"/>
                    <a:pt x="415" y="42"/>
                    <a:pt x="415" y="42"/>
                  </a:cubicBezTo>
                  <a:cubicBezTo>
                    <a:pt x="417" y="41"/>
                    <a:pt x="420" y="41"/>
                    <a:pt x="422" y="41"/>
                  </a:cubicBezTo>
                  <a:cubicBezTo>
                    <a:pt x="421" y="39"/>
                    <a:pt x="418" y="40"/>
                    <a:pt x="415" y="39"/>
                  </a:cubicBezTo>
                  <a:cubicBezTo>
                    <a:pt x="421" y="38"/>
                    <a:pt x="421" y="38"/>
                    <a:pt x="421" y="38"/>
                  </a:cubicBezTo>
                  <a:cubicBezTo>
                    <a:pt x="423" y="38"/>
                    <a:pt x="420" y="37"/>
                    <a:pt x="422" y="37"/>
                  </a:cubicBezTo>
                  <a:cubicBezTo>
                    <a:pt x="422" y="36"/>
                    <a:pt x="422" y="36"/>
                    <a:pt x="421" y="36"/>
                  </a:cubicBezTo>
                  <a:cubicBezTo>
                    <a:pt x="422" y="34"/>
                    <a:pt x="424" y="35"/>
                    <a:pt x="425" y="35"/>
                  </a:cubicBezTo>
                  <a:cubicBezTo>
                    <a:pt x="416" y="34"/>
                    <a:pt x="416" y="34"/>
                    <a:pt x="416" y="34"/>
                  </a:cubicBezTo>
                  <a:cubicBezTo>
                    <a:pt x="418" y="33"/>
                    <a:pt x="421" y="34"/>
                    <a:pt x="423" y="34"/>
                  </a:cubicBezTo>
                  <a:cubicBezTo>
                    <a:pt x="422" y="33"/>
                    <a:pt x="422" y="33"/>
                    <a:pt x="422" y="33"/>
                  </a:cubicBezTo>
                  <a:cubicBezTo>
                    <a:pt x="424" y="32"/>
                    <a:pt x="425" y="32"/>
                    <a:pt x="428" y="32"/>
                  </a:cubicBezTo>
                  <a:cubicBezTo>
                    <a:pt x="425" y="31"/>
                    <a:pt x="419" y="33"/>
                    <a:pt x="417" y="31"/>
                  </a:cubicBezTo>
                  <a:cubicBezTo>
                    <a:pt x="420" y="30"/>
                    <a:pt x="423" y="29"/>
                    <a:pt x="426" y="29"/>
                  </a:cubicBezTo>
                  <a:cubicBezTo>
                    <a:pt x="423" y="28"/>
                    <a:pt x="422" y="27"/>
                    <a:pt x="419" y="27"/>
                  </a:cubicBezTo>
                  <a:cubicBezTo>
                    <a:pt x="422" y="26"/>
                    <a:pt x="426" y="26"/>
                    <a:pt x="430" y="25"/>
                  </a:cubicBezTo>
                  <a:cubicBezTo>
                    <a:pt x="414" y="25"/>
                    <a:pt x="414" y="25"/>
                    <a:pt x="414" y="25"/>
                  </a:cubicBezTo>
                  <a:cubicBezTo>
                    <a:pt x="416" y="24"/>
                    <a:pt x="419" y="24"/>
                    <a:pt x="421" y="24"/>
                  </a:cubicBezTo>
                  <a:cubicBezTo>
                    <a:pt x="421" y="22"/>
                    <a:pt x="425" y="23"/>
                    <a:pt x="425" y="22"/>
                  </a:cubicBezTo>
                  <a:cubicBezTo>
                    <a:pt x="424" y="21"/>
                    <a:pt x="420" y="22"/>
                    <a:pt x="418" y="21"/>
                  </a:cubicBezTo>
                  <a:cubicBezTo>
                    <a:pt x="421" y="21"/>
                    <a:pt x="424" y="19"/>
                    <a:pt x="427" y="20"/>
                  </a:cubicBezTo>
                  <a:cubicBezTo>
                    <a:pt x="422" y="18"/>
                    <a:pt x="416" y="19"/>
                    <a:pt x="409" y="19"/>
                  </a:cubicBezTo>
                  <a:cubicBezTo>
                    <a:pt x="415" y="17"/>
                    <a:pt x="421" y="18"/>
                    <a:pt x="427" y="17"/>
                  </a:cubicBezTo>
                  <a:cubicBezTo>
                    <a:pt x="424" y="16"/>
                    <a:pt x="424" y="16"/>
                    <a:pt x="424" y="16"/>
                  </a:cubicBezTo>
                  <a:cubicBezTo>
                    <a:pt x="422" y="16"/>
                    <a:pt x="419" y="16"/>
                    <a:pt x="418" y="15"/>
                  </a:cubicBezTo>
                  <a:cubicBezTo>
                    <a:pt x="432" y="14"/>
                    <a:pt x="432" y="14"/>
                    <a:pt x="432" y="14"/>
                  </a:cubicBezTo>
                  <a:cubicBezTo>
                    <a:pt x="429" y="14"/>
                    <a:pt x="429" y="14"/>
                    <a:pt x="429" y="14"/>
                  </a:cubicBezTo>
                  <a:cubicBezTo>
                    <a:pt x="422" y="12"/>
                    <a:pt x="413" y="13"/>
                    <a:pt x="405" y="12"/>
                  </a:cubicBezTo>
                  <a:cubicBezTo>
                    <a:pt x="409" y="9"/>
                    <a:pt x="415" y="11"/>
                    <a:pt x="420" y="10"/>
                  </a:cubicBezTo>
                  <a:cubicBezTo>
                    <a:pt x="417" y="10"/>
                    <a:pt x="415" y="10"/>
                    <a:pt x="412" y="10"/>
                  </a:cubicBezTo>
                  <a:cubicBezTo>
                    <a:pt x="418" y="10"/>
                    <a:pt x="423" y="9"/>
                    <a:pt x="429" y="9"/>
                  </a:cubicBezTo>
                  <a:cubicBezTo>
                    <a:pt x="413" y="8"/>
                    <a:pt x="397" y="6"/>
                    <a:pt x="381" y="6"/>
                  </a:cubicBezTo>
                  <a:cubicBezTo>
                    <a:pt x="285" y="3"/>
                    <a:pt x="285" y="3"/>
                    <a:pt x="285" y="3"/>
                  </a:cubicBezTo>
                  <a:cubicBezTo>
                    <a:pt x="216" y="3"/>
                    <a:pt x="216" y="3"/>
                    <a:pt x="216" y="3"/>
                  </a:cubicBezTo>
                  <a:cubicBezTo>
                    <a:pt x="216" y="2"/>
                    <a:pt x="216" y="2"/>
                    <a:pt x="216" y="2"/>
                  </a:cubicBezTo>
                  <a:cubicBezTo>
                    <a:pt x="221" y="2"/>
                    <a:pt x="226" y="2"/>
                    <a:pt x="231" y="2"/>
                  </a:cubicBezTo>
                  <a:cubicBezTo>
                    <a:pt x="199" y="2"/>
                    <a:pt x="166" y="1"/>
                    <a:pt x="134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11"/>
                    <a:pt x="4" y="10"/>
                    <a:pt x="5" y="1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3"/>
                    <a:pt x="1" y="14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7"/>
                    <a:pt x="5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4" y="19"/>
                    <a:pt x="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1" y="21"/>
                    <a:pt x="6" y="22"/>
                    <a:pt x="3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5"/>
                    <a:pt x="3" y="25"/>
                    <a:pt x="2" y="25"/>
                  </a:cubicBezTo>
                  <a:cubicBezTo>
                    <a:pt x="4" y="26"/>
                    <a:pt x="6" y="26"/>
                    <a:pt x="7" y="27"/>
                  </a:cubicBezTo>
                  <a:cubicBezTo>
                    <a:pt x="6" y="27"/>
                    <a:pt x="5" y="28"/>
                    <a:pt x="4" y="28"/>
                  </a:cubicBezTo>
                  <a:cubicBezTo>
                    <a:pt x="4" y="30"/>
                    <a:pt x="4" y="30"/>
                    <a:pt x="6" y="30"/>
                  </a:cubicBezTo>
                  <a:cubicBezTo>
                    <a:pt x="4" y="32"/>
                    <a:pt x="9" y="32"/>
                    <a:pt x="11" y="33"/>
                  </a:cubicBezTo>
                  <a:cubicBezTo>
                    <a:pt x="9" y="34"/>
                    <a:pt x="5" y="33"/>
                    <a:pt x="3" y="34"/>
                  </a:cubicBezTo>
                  <a:cubicBezTo>
                    <a:pt x="5" y="35"/>
                    <a:pt x="8" y="35"/>
                    <a:pt x="10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5" y="38"/>
                    <a:pt x="4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5" y="40"/>
                    <a:pt x="6" y="40"/>
                  </a:cubicBezTo>
                  <a:cubicBezTo>
                    <a:pt x="7" y="41"/>
                    <a:pt x="8" y="40"/>
                    <a:pt x="9" y="41"/>
                  </a:cubicBezTo>
                  <a:cubicBezTo>
                    <a:pt x="9" y="42"/>
                    <a:pt x="5" y="41"/>
                    <a:pt x="6" y="42"/>
                  </a:cubicBezTo>
                  <a:cubicBezTo>
                    <a:pt x="7" y="42"/>
                    <a:pt x="5" y="42"/>
                    <a:pt x="5" y="42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5"/>
                    <a:pt x="5" y="44"/>
                    <a:pt x="4" y="45"/>
                  </a:cubicBezTo>
                  <a:cubicBezTo>
                    <a:pt x="6" y="45"/>
                    <a:pt x="7" y="45"/>
                    <a:pt x="8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6" y="47"/>
                    <a:pt x="8" y="48"/>
                    <a:pt x="10" y="48"/>
                  </a:cubicBezTo>
                  <a:cubicBezTo>
                    <a:pt x="8" y="50"/>
                    <a:pt x="5" y="49"/>
                    <a:pt x="3" y="50"/>
                  </a:cubicBezTo>
                  <a:cubicBezTo>
                    <a:pt x="6" y="50"/>
                    <a:pt x="7" y="52"/>
                    <a:pt x="9" y="53"/>
                  </a:cubicBezTo>
                  <a:cubicBezTo>
                    <a:pt x="8" y="53"/>
                    <a:pt x="6" y="53"/>
                    <a:pt x="5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8" y="60"/>
                    <a:pt x="5" y="59"/>
                    <a:pt x="3" y="60"/>
                  </a:cubicBezTo>
                  <a:cubicBezTo>
                    <a:pt x="4" y="60"/>
                    <a:pt x="6" y="60"/>
                    <a:pt x="7" y="61"/>
                  </a:cubicBezTo>
                  <a:cubicBezTo>
                    <a:pt x="6" y="62"/>
                    <a:pt x="4" y="62"/>
                    <a:pt x="3" y="62"/>
                  </a:cubicBezTo>
                  <a:cubicBezTo>
                    <a:pt x="5" y="63"/>
                    <a:pt x="8" y="64"/>
                    <a:pt x="10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23" y="72"/>
                    <a:pt x="44" y="73"/>
                    <a:pt x="66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90" y="75"/>
                    <a:pt x="112" y="73"/>
                    <a:pt x="135" y="74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46" y="75"/>
                    <a:pt x="161" y="74"/>
                    <a:pt x="175" y="75"/>
                  </a:cubicBezTo>
                  <a:cubicBezTo>
                    <a:pt x="175" y="76"/>
                    <a:pt x="172" y="75"/>
                    <a:pt x="171" y="76"/>
                  </a:cubicBezTo>
                  <a:cubicBezTo>
                    <a:pt x="180" y="76"/>
                    <a:pt x="187" y="75"/>
                    <a:pt x="196" y="75"/>
                  </a:cubicBezTo>
                  <a:cubicBezTo>
                    <a:pt x="213" y="76"/>
                    <a:pt x="229" y="74"/>
                    <a:pt x="246" y="75"/>
                  </a:cubicBezTo>
                  <a:cubicBezTo>
                    <a:pt x="242" y="76"/>
                    <a:pt x="242" y="76"/>
                    <a:pt x="242" y="76"/>
                  </a:cubicBezTo>
                  <a:cubicBezTo>
                    <a:pt x="244" y="76"/>
                    <a:pt x="245" y="75"/>
                    <a:pt x="247" y="76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9" y="75"/>
                    <a:pt x="251" y="75"/>
                    <a:pt x="253" y="76"/>
                  </a:cubicBezTo>
                  <a:cubicBezTo>
                    <a:pt x="251" y="76"/>
                    <a:pt x="251" y="76"/>
                    <a:pt x="251" y="76"/>
                  </a:cubicBezTo>
                  <a:cubicBezTo>
                    <a:pt x="254" y="77"/>
                    <a:pt x="254" y="75"/>
                    <a:pt x="256" y="75"/>
                  </a:cubicBezTo>
                  <a:cubicBezTo>
                    <a:pt x="286" y="75"/>
                    <a:pt x="286" y="75"/>
                    <a:pt x="286" y="75"/>
                  </a:cubicBezTo>
                  <a:cubicBezTo>
                    <a:pt x="287" y="76"/>
                    <a:pt x="287" y="76"/>
                    <a:pt x="287" y="76"/>
                  </a:cubicBezTo>
                  <a:cubicBezTo>
                    <a:pt x="285" y="76"/>
                    <a:pt x="285" y="76"/>
                    <a:pt x="285" y="76"/>
                  </a:cubicBezTo>
                  <a:cubicBezTo>
                    <a:pt x="299" y="76"/>
                    <a:pt x="313" y="75"/>
                    <a:pt x="327" y="77"/>
                  </a:cubicBezTo>
                  <a:cubicBezTo>
                    <a:pt x="326" y="78"/>
                    <a:pt x="324" y="77"/>
                    <a:pt x="323" y="78"/>
                  </a:cubicBezTo>
                  <a:cubicBezTo>
                    <a:pt x="325" y="78"/>
                    <a:pt x="329" y="79"/>
                    <a:pt x="331" y="77"/>
                  </a:cubicBezTo>
                  <a:cubicBezTo>
                    <a:pt x="362" y="77"/>
                    <a:pt x="391" y="79"/>
                    <a:pt x="421" y="75"/>
                  </a:cubicBezTo>
                  <a:cubicBezTo>
                    <a:pt x="417" y="75"/>
                    <a:pt x="417" y="75"/>
                    <a:pt x="417" y="75"/>
                  </a:cubicBezTo>
                  <a:cubicBezTo>
                    <a:pt x="427" y="73"/>
                    <a:pt x="434" y="69"/>
                    <a:pt x="444" y="69"/>
                  </a:cubicBezTo>
                  <a:lnTo>
                    <a:pt x="435" y="69"/>
                  </a:lnTo>
                  <a:close/>
                </a:path>
              </a:pathLst>
            </a:custGeom>
            <a:solidFill>
              <a:schemeClr val="accent4">
                <a:lumMod val="20000"/>
                <a:lumOff val="80000"/>
                <a:alpha val="62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6E003404-6301-4F2D-BE15-6FD3677F2B4F}"/>
              </a:ext>
            </a:extLst>
          </p:cNvPr>
          <p:cNvGrpSpPr/>
          <p:nvPr/>
        </p:nvGrpSpPr>
        <p:grpSpPr>
          <a:xfrm>
            <a:off x="1266390" y="1695684"/>
            <a:ext cx="3541359" cy="1065108"/>
            <a:chOff x="1266390" y="1695684"/>
            <a:chExt cx="3541359" cy="1065108"/>
          </a:xfrm>
        </p:grpSpPr>
        <p:pic>
          <p:nvPicPr>
            <p:cNvPr id="49" name="图片 48">
              <a:extLst>
                <a:ext uri="{FF2B5EF4-FFF2-40B4-BE49-F238E27FC236}">
                  <a16:creationId xmlns:a16="http://schemas.microsoft.com/office/drawing/2014/main" id="{6B8A546C-9A1C-47E5-945D-02432C7F36E9}"/>
                </a:ext>
              </a:extLst>
            </p:cNvPr>
            <p:cNvPicPr>
              <a:picLocks noChangeAspect="1"/>
            </p:cNvPicPr>
            <p:nvPr/>
          </p:nvPicPr>
          <p:blipFill>
            <a:blip r:embed="rId33" cstate="email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66390" y="1695684"/>
              <a:ext cx="1065108" cy="1065108"/>
            </a:xfrm>
            <a:prstGeom prst="rect">
              <a:avLst/>
            </a:prstGeom>
          </p:spPr>
        </p:pic>
        <p:sp>
          <p:nvSpPr>
            <p:cNvPr id="99" name="文本框 98">
              <a:extLst>
                <a:ext uri="{FF2B5EF4-FFF2-40B4-BE49-F238E27FC236}">
                  <a16:creationId xmlns:a16="http://schemas.microsoft.com/office/drawing/2014/main" id="{BE5796BF-AB40-48DC-8453-120F534428C3}"/>
                </a:ext>
              </a:extLst>
            </p:cNvPr>
            <p:cNvSpPr txBox="1"/>
            <p:nvPr/>
          </p:nvSpPr>
          <p:spPr>
            <a:xfrm>
              <a:off x="2346819" y="2083927"/>
              <a:ext cx="2460930" cy="523220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立足点</a:t>
              </a: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:</a:t>
              </a: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荷塘边</a:t>
              </a: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B3C92504-8543-4DD2-B004-AA946C7F2E5C}"/>
              </a:ext>
            </a:extLst>
          </p:cNvPr>
          <p:cNvGrpSpPr/>
          <p:nvPr/>
        </p:nvGrpSpPr>
        <p:grpSpPr>
          <a:xfrm>
            <a:off x="9817138" y="1843853"/>
            <a:ext cx="876955" cy="3997458"/>
            <a:chOff x="9817138" y="1907059"/>
            <a:chExt cx="876955" cy="3997458"/>
          </a:xfrm>
        </p:grpSpPr>
        <p:pic>
          <p:nvPicPr>
            <p:cNvPr id="15" name="图片 14">
              <a:extLst>
                <a:ext uri="{FF2B5EF4-FFF2-40B4-BE49-F238E27FC236}">
                  <a16:creationId xmlns:a16="http://schemas.microsoft.com/office/drawing/2014/main" id="{E9A917DA-112E-4602-9123-E3653A1860A1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 cstate="email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817138" y="5027562"/>
              <a:ext cx="876955" cy="876955"/>
            </a:xfrm>
            <a:prstGeom prst="rect">
              <a:avLst/>
            </a:prstGeom>
          </p:spPr>
        </p:pic>
        <p:pic>
          <p:nvPicPr>
            <p:cNvPr id="100" name="图片 99">
              <a:extLst>
                <a:ext uri="{FF2B5EF4-FFF2-40B4-BE49-F238E27FC236}">
                  <a16:creationId xmlns:a16="http://schemas.microsoft.com/office/drawing/2014/main" id="{45FF1C29-87AB-4958-8E76-B313BA4B5943}"/>
                </a:ext>
              </a:extLst>
            </p:cNvPr>
            <p:cNvPicPr>
              <a:picLocks noChangeAspect="1"/>
            </p:cNvPicPr>
            <p:nvPr/>
          </p:nvPicPr>
          <p:blipFill>
            <a:blip r:embed="rId34" cstate="email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V="1">
              <a:off x="9817138" y="1907059"/>
              <a:ext cx="876955" cy="876955"/>
            </a:xfrm>
            <a:prstGeom prst="rect">
              <a:avLst/>
            </a:prstGeom>
          </p:spPr>
        </p:pic>
        <p:sp>
          <p:nvSpPr>
            <p:cNvPr id="102" name="文本框 101">
              <a:extLst>
                <a:ext uri="{FF2B5EF4-FFF2-40B4-BE49-F238E27FC236}">
                  <a16:creationId xmlns:a16="http://schemas.microsoft.com/office/drawing/2014/main" id="{7D88643F-E07F-4115-839C-EC246F332847}"/>
                </a:ext>
              </a:extLst>
            </p:cNvPr>
            <p:cNvSpPr txBox="1"/>
            <p:nvPr/>
          </p:nvSpPr>
          <p:spPr>
            <a:xfrm>
              <a:off x="9917061" y="2628515"/>
              <a:ext cx="677108" cy="2554545"/>
            </a:xfrm>
            <a:prstGeom prst="rect">
              <a:avLst/>
            </a:prstGeom>
            <a:noFill/>
          </p:spPr>
          <p:txBody>
            <a:bodyPr vert="eaVert"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月色下的荷塘</a:t>
              </a: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414C410F-064D-428B-869E-5B233C927C23}"/>
              </a:ext>
            </a:extLst>
          </p:cNvPr>
          <p:cNvGrpSpPr/>
          <p:nvPr/>
        </p:nvGrpSpPr>
        <p:grpSpPr>
          <a:xfrm>
            <a:off x="8807086" y="2025770"/>
            <a:ext cx="748858" cy="501744"/>
            <a:chOff x="9011426" y="3065330"/>
            <a:chExt cx="748858" cy="671682"/>
          </a:xfrm>
        </p:grpSpPr>
        <p:sp>
          <p:nvSpPr>
            <p:cNvPr id="103" name="Freeform 160">
              <a:extLst>
                <a:ext uri="{FF2B5EF4-FFF2-40B4-BE49-F238E27FC236}">
                  <a16:creationId xmlns:a16="http://schemas.microsoft.com/office/drawing/2014/main" id="{56EAFB83-49BA-4914-B599-D05EC942B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1427" y="3065330"/>
              <a:ext cx="748857" cy="671682"/>
            </a:xfrm>
            <a:custGeom>
              <a:avLst/>
              <a:gdLst>
                <a:gd name="T0" fmla="*/ 435 w 449"/>
                <a:gd name="T1" fmla="*/ 68 h 79"/>
                <a:gd name="T2" fmla="*/ 442 w 449"/>
                <a:gd name="T3" fmla="*/ 65 h 79"/>
                <a:gd name="T4" fmla="*/ 416 w 449"/>
                <a:gd name="T5" fmla="*/ 64 h 79"/>
                <a:gd name="T6" fmla="*/ 431 w 449"/>
                <a:gd name="T7" fmla="*/ 59 h 79"/>
                <a:gd name="T8" fmla="*/ 419 w 449"/>
                <a:gd name="T9" fmla="*/ 57 h 79"/>
                <a:gd name="T10" fmla="*/ 431 w 449"/>
                <a:gd name="T11" fmla="*/ 51 h 79"/>
                <a:gd name="T12" fmla="*/ 427 w 449"/>
                <a:gd name="T13" fmla="*/ 50 h 79"/>
                <a:gd name="T14" fmla="*/ 443 w 449"/>
                <a:gd name="T15" fmla="*/ 47 h 79"/>
                <a:gd name="T16" fmla="*/ 432 w 449"/>
                <a:gd name="T17" fmla="*/ 43 h 79"/>
                <a:gd name="T18" fmla="*/ 415 w 449"/>
                <a:gd name="T19" fmla="*/ 42 h 79"/>
                <a:gd name="T20" fmla="*/ 421 w 449"/>
                <a:gd name="T21" fmla="*/ 38 h 79"/>
                <a:gd name="T22" fmla="*/ 425 w 449"/>
                <a:gd name="T23" fmla="*/ 35 h 79"/>
                <a:gd name="T24" fmla="*/ 422 w 449"/>
                <a:gd name="T25" fmla="*/ 33 h 79"/>
                <a:gd name="T26" fmla="*/ 426 w 449"/>
                <a:gd name="T27" fmla="*/ 29 h 79"/>
                <a:gd name="T28" fmla="*/ 414 w 449"/>
                <a:gd name="T29" fmla="*/ 25 h 79"/>
                <a:gd name="T30" fmla="*/ 418 w 449"/>
                <a:gd name="T31" fmla="*/ 21 h 79"/>
                <a:gd name="T32" fmla="*/ 427 w 449"/>
                <a:gd name="T33" fmla="*/ 17 h 79"/>
                <a:gd name="T34" fmla="*/ 432 w 449"/>
                <a:gd name="T35" fmla="*/ 14 h 79"/>
                <a:gd name="T36" fmla="*/ 420 w 449"/>
                <a:gd name="T37" fmla="*/ 10 h 79"/>
                <a:gd name="T38" fmla="*/ 381 w 449"/>
                <a:gd name="T39" fmla="*/ 6 h 79"/>
                <a:gd name="T40" fmla="*/ 216 w 449"/>
                <a:gd name="T41" fmla="*/ 2 h 79"/>
                <a:gd name="T42" fmla="*/ 62 w 449"/>
                <a:gd name="T43" fmla="*/ 0 h 79"/>
                <a:gd name="T44" fmla="*/ 5 w 449"/>
                <a:gd name="T45" fmla="*/ 4 h 79"/>
                <a:gd name="T46" fmla="*/ 3 w 449"/>
                <a:gd name="T47" fmla="*/ 7 h 79"/>
                <a:gd name="T48" fmla="*/ 3 w 449"/>
                <a:gd name="T49" fmla="*/ 9 h 79"/>
                <a:gd name="T50" fmla="*/ 2 w 449"/>
                <a:gd name="T51" fmla="*/ 13 h 79"/>
                <a:gd name="T52" fmla="*/ 3 w 449"/>
                <a:gd name="T53" fmla="*/ 16 h 79"/>
                <a:gd name="T54" fmla="*/ 3 w 449"/>
                <a:gd name="T55" fmla="*/ 18 h 79"/>
                <a:gd name="T56" fmla="*/ 5 w 449"/>
                <a:gd name="T57" fmla="*/ 20 h 79"/>
                <a:gd name="T58" fmla="*/ 2 w 449"/>
                <a:gd name="T59" fmla="*/ 25 h 79"/>
                <a:gd name="T60" fmla="*/ 6 w 449"/>
                <a:gd name="T61" fmla="*/ 30 h 79"/>
                <a:gd name="T62" fmla="*/ 10 w 449"/>
                <a:gd name="T63" fmla="*/ 36 h 79"/>
                <a:gd name="T64" fmla="*/ 4 w 449"/>
                <a:gd name="T65" fmla="*/ 38 h 79"/>
                <a:gd name="T66" fmla="*/ 9 w 449"/>
                <a:gd name="T67" fmla="*/ 41 h 79"/>
                <a:gd name="T68" fmla="*/ 8 w 449"/>
                <a:gd name="T69" fmla="*/ 44 h 79"/>
                <a:gd name="T70" fmla="*/ 4 w 449"/>
                <a:gd name="T71" fmla="*/ 47 h 79"/>
                <a:gd name="T72" fmla="*/ 9 w 449"/>
                <a:gd name="T73" fmla="*/ 53 h 79"/>
                <a:gd name="T74" fmla="*/ 5 w 449"/>
                <a:gd name="T75" fmla="*/ 55 h 79"/>
                <a:gd name="T76" fmla="*/ 10 w 449"/>
                <a:gd name="T77" fmla="*/ 59 h 79"/>
                <a:gd name="T78" fmla="*/ 3 w 449"/>
                <a:gd name="T79" fmla="*/ 62 h 79"/>
                <a:gd name="T80" fmla="*/ 66 w 449"/>
                <a:gd name="T81" fmla="*/ 73 h 79"/>
                <a:gd name="T82" fmla="*/ 132 w 449"/>
                <a:gd name="T83" fmla="*/ 75 h 79"/>
                <a:gd name="T84" fmla="*/ 196 w 449"/>
                <a:gd name="T85" fmla="*/ 75 h 79"/>
                <a:gd name="T86" fmla="*/ 247 w 449"/>
                <a:gd name="T87" fmla="*/ 76 h 79"/>
                <a:gd name="T88" fmla="*/ 248 w 449"/>
                <a:gd name="T89" fmla="*/ 76 h 79"/>
                <a:gd name="T90" fmla="*/ 256 w 449"/>
                <a:gd name="T91" fmla="*/ 75 h 79"/>
                <a:gd name="T92" fmla="*/ 285 w 449"/>
                <a:gd name="T93" fmla="*/ 76 h 79"/>
                <a:gd name="T94" fmla="*/ 331 w 449"/>
                <a:gd name="T95" fmla="*/ 77 h 79"/>
                <a:gd name="T96" fmla="*/ 444 w 449"/>
                <a:gd name="T97" fmla="*/ 6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9" h="79">
                  <a:moveTo>
                    <a:pt x="435" y="69"/>
                  </a:moveTo>
                  <a:cubicBezTo>
                    <a:pt x="436" y="69"/>
                    <a:pt x="436" y="69"/>
                    <a:pt x="436" y="69"/>
                  </a:cubicBezTo>
                  <a:cubicBezTo>
                    <a:pt x="436" y="68"/>
                    <a:pt x="435" y="68"/>
                    <a:pt x="435" y="68"/>
                  </a:cubicBezTo>
                  <a:cubicBezTo>
                    <a:pt x="437" y="67"/>
                    <a:pt x="437" y="67"/>
                    <a:pt x="437" y="67"/>
                  </a:cubicBezTo>
                  <a:cubicBezTo>
                    <a:pt x="436" y="67"/>
                    <a:pt x="435" y="67"/>
                    <a:pt x="434" y="67"/>
                  </a:cubicBezTo>
                  <a:cubicBezTo>
                    <a:pt x="437" y="66"/>
                    <a:pt x="439" y="66"/>
                    <a:pt x="442" y="65"/>
                  </a:cubicBezTo>
                  <a:cubicBezTo>
                    <a:pt x="439" y="64"/>
                    <a:pt x="439" y="64"/>
                    <a:pt x="439" y="64"/>
                  </a:cubicBezTo>
                  <a:cubicBezTo>
                    <a:pt x="442" y="63"/>
                    <a:pt x="446" y="64"/>
                    <a:pt x="449" y="63"/>
                  </a:cubicBezTo>
                  <a:cubicBezTo>
                    <a:pt x="416" y="64"/>
                    <a:pt x="416" y="64"/>
                    <a:pt x="416" y="64"/>
                  </a:cubicBezTo>
                  <a:cubicBezTo>
                    <a:pt x="415" y="63"/>
                    <a:pt x="415" y="63"/>
                    <a:pt x="415" y="63"/>
                  </a:cubicBezTo>
                  <a:cubicBezTo>
                    <a:pt x="422" y="62"/>
                    <a:pt x="429" y="62"/>
                    <a:pt x="436" y="60"/>
                  </a:cubicBezTo>
                  <a:cubicBezTo>
                    <a:pt x="434" y="60"/>
                    <a:pt x="429" y="61"/>
                    <a:pt x="431" y="59"/>
                  </a:cubicBezTo>
                  <a:cubicBezTo>
                    <a:pt x="431" y="59"/>
                    <a:pt x="432" y="58"/>
                    <a:pt x="433" y="59"/>
                  </a:cubicBezTo>
                  <a:cubicBezTo>
                    <a:pt x="427" y="58"/>
                    <a:pt x="418" y="58"/>
                    <a:pt x="412" y="57"/>
                  </a:cubicBezTo>
                  <a:cubicBezTo>
                    <a:pt x="414" y="57"/>
                    <a:pt x="416" y="56"/>
                    <a:pt x="419" y="57"/>
                  </a:cubicBezTo>
                  <a:cubicBezTo>
                    <a:pt x="427" y="55"/>
                    <a:pt x="437" y="55"/>
                    <a:pt x="446" y="54"/>
                  </a:cubicBezTo>
                  <a:cubicBezTo>
                    <a:pt x="441" y="53"/>
                    <a:pt x="435" y="53"/>
                    <a:pt x="430" y="52"/>
                  </a:cubicBezTo>
                  <a:cubicBezTo>
                    <a:pt x="431" y="51"/>
                    <a:pt x="431" y="51"/>
                    <a:pt x="431" y="51"/>
                  </a:cubicBezTo>
                  <a:cubicBezTo>
                    <a:pt x="429" y="51"/>
                    <a:pt x="426" y="52"/>
                    <a:pt x="424" y="51"/>
                  </a:cubicBezTo>
                  <a:cubicBezTo>
                    <a:pt x="424" y="50"/>
                    <a:pt x="424" y="50"/>
                    <a:pt x="424" y="50"/>
                  </a:cubicBezTo>
                  <a:cubicBezTo>
                    <a:pt x="425" y="50"/>
                    <a:pt x="425" y="49"/>
                    <a:pt x="427" y="50"/>
                  </a:cubicBezTo>
                  <a:cubicBezTo>
                    <a:pt x="429" y="49"/>
                    <a:pt x="432" y="49"/>
                    <a:pt x="433" y="48"/>
                  </a:cubicBezTo>
                  <a:cubicBezTo>
                    <a:pt x="433" y="48"/>
                    <a:pt x="433" y="48"/>
                    <a:pt x="433" y="48"/>
                  </a:cubicBezTo>
                  <a:cubicBezTo>
                    <a:pt x="436" y="47"/>
                    <a:pt x="440" y="47"/>
                    <a:pt x="443" y="47"/>
                  </a:cubicBezTo>
                  <a:cubicBezTo>
                    <a:pt x="421" y="47"/>
                    <a:pt x="421" y="47"/>
                    <a:pt x="421" y="47"/>
                  </a:cubicBezTo>
                  <a:cubicBezTo>
                    <a:pt x="420" y="46"/>
                    <a:pt x="421" y="46"/>
                    <a:pt x="420" y="45"/>
                  </a:cubicBezTo>
                  <a:cubicBezTo>
                    <a:pt x="423" y="43"/>
                    <a:pt x="428" y="44"/>
                    <a:pt x="432" y="43"/>
                  </a:cubicBezTo>
                  <a:cubicBezTo>
                    <a:pt x="429" y="42"/>
                    <a:pt x="429" y="42"/>
                    <a:pt x="429" y="42"/>
                  </a:cubicBezTo>
                  <a:cubicBezTo>
                    <a:pt x="430" y="42"/>
                    <a:pt x="430" y="42"/>
                    <a:pt x="430" y="42"/>
                  </a:cubicBezTo>
                  <a:cubicBezTo>
                    <a:pt x="415" y="42"/>
                    <a:pt x="415" y="42"/>
                    <a:pt x="415" y="42"/>
                  </a:cubicBezTo>
                  <a:cubicBezTo>
                    <a:pt x="417" y="41"/>
                    <a:pt x="420" y="41"/>
                    <a:pt x="422" y="41"/>
                  </a:cubicBezTo>
                  <a:cubicBezTo>
                    <a:pt x="421" y="39"/>
                    <a:pt x="418" y="40"/>
                    <a:pt x="415" y="39"/>
                  </a:cubicBezTo>
                  <a:cubicBezTo>
                    <a:pt x="421" y="38"/>
                    <a:pt x="421" y="38"/>
                    <a:pt x="421" y="38"/>
                  </a:cubicBezTo>
                  <a:cubicBezTo>
                    <a:pt x="423" y="38"/>
                    <a:pt x="420" y="37"/>
                    <a:pt x="422" y="37"/>
                  </a:cubicBezTo>
                  <a:cubicBezTo>
                    <a:pt x="422" y="36"/>
                    <a:pt x="422" y="36"/>
                    <a:pt x="421" y="36"/>
                  </a:cubicBezTo>
                  <a:cubicBezTo>
                    <a:pt x="422" y="34"/>
                    <a:pt x="424" y="35"/>
                    <a:pt x="425" y="35"/>
                  </a:cubicBezTo>
                  <a:cubicBezTo>
                    <a:pt x="416" y="34"/>
                    <a:pt x="416" y="34"/>
                    <a:pt x="416" y="34"/>
                  </a:cubicBezTo>
                  <a:cubicBezTo>
                    <a:pt x="418" y="33"/>
                    <a:pt x="421" y="34"/>
                    <a:pt x="423" y="34"/>
                  </a:cubicBezTo>
                  <a:cubicBezTo>
                    <a:pt x="422" y="33"/>
                    <a:pt x="422" y="33"/>
                    <a:pt x="422" y="33"/>
                  </a:cubicBezTo>
                  <a:cubicBezTo>
                    <a:pt x="424" y="32"/>
                    <a:pt x="425" y="32"/>
                    <a:pt x="428" y="32"/>
                  </a:cubicBezTo>
                  <a:cubicBezTo>
                    <a:pt x="425" y="31"/>
                    <a:pt x="419" y="33"/>
                    <a:pt x="417" y="31"/>
                  </a:cubicBezTo>
                  <a:cubicBezTo>
                    <a:pt x="420" y="30"/>
                    <a:pt x="423" y="29"/>
                    <a:pt x="426" y="29"/>
                  </a:cubicBezTo>
                  <a:cubicBezTo>
                    <a:pt x="423" y="28"/>
                    <a:pt x="422" y="27"/>
                    <a:pt x="419" y="27"/>
                  </a:cubicBezTo>
                  <a:cubicBezTo>
                    <a:pt x="422" y="26"/>
                    <a:pt x="426" y="26"/>
                    <a:pt x="430" y="25"/>
                  </a:cubicBezTo>
                  <a:cubicBezTo>
                    <a:pt x="414" y="25"/>
                    <a:pt x="414" y="25"/>
                    <a:pt x="414" y="25"/>
                  </a:cubicBezTo>
                  <a:cubicBezTo>
                    <a:pt x="416" y="24"/>
                    <a:pt x="419" y="24"/>
                    <a:pt x="421" y="24"/>
                  </a:cubicBezTo>
                  <a:cubicBezTo>
                    <a:pt x="421" y="22"/>
                    <a:pt x="425" y="23"/>
                    <a:pt x="425" y="22"/>
                  </a:cubicBezTo>
                  <a:cubicBezTo>
                    <a:pt x="424" y="21"/>
                    <a:pt x="420" y="22"/>
                    <a:pt x="418" y="21"/>
                  </a:cubicBezTo>
                  <a:cubicBezTo>
                    <a:pt x="421" y="21"/>
                    <a:pt x="424" y="19"/>
                    <a:pt x="427" y="20"/>
                  </a:cubicBezTo>
                  <a:cubicBezTo>
                    <a:pt x="422" y="18"/>
                    <a:pt x="416" y="19"/>
                    <a:pt x="409" y="19"/>
                  </a:cubicBezTo>
                  <a:cubicBezTo>
                    <a:pt x="415" y="17"/>
                    <a:pt x="421" y="18"/>
                    <a:pt x="427" y="17"/>
                  </a:cubicBezTo>
                  <a:cubicBezTo>
                    <a:pt x="424" y="16"/>
                    <a:pt x="424" y="16"/>
                    <a:pt x="424" y="16"/>
                  </a:cubicBezTo>
                  <a:cubicBezTo>
                    <a:pt x="422" y="16"/>
                    <a:pt x="419" y="16"/>
                    <a:pt x="418" y="15"/>
                  </a:cubicBezTo>
                  <a:cubicBezTo>
                    <a:pt x="432" y="14"/>
                    <a:pt x="432" y="14"/>
                    <a:pt x="432" y="14"/>
                  </a:cubicBezTo>
                  <a:cubicBezTo>
                    <a:pt x="429" y="14"/>
                    <a:pt x="429" y="14"/>
                    <a:pt x="429" y="14"/>
                  </a:cubicBezTo>
                  <a:cubicBezTo>
                    <a:pt x="422" y="12"/>
                    <a:pt x="413" y="13"/>
                    <a:pt x="405" y="12"/>
                  </a:cubicBezTo>
                  <a:cubicBezTo>
                    <a:pt x="409" y="9"/>
                    <a:pt x="415" y="11"/>
                    <a:pt x="420" y="10"/>
                  </a:cubicBezTo>
                  <a:cubicBezTo>
                    <a:pt x="417" y="10"/>
                    <a:pt x="415" y="10"/>
                    <a:pt x="412" y="10"/>
                  </a:cubicBezTo>
                  <a:cubicBezTo>
                    <a:pt x="418" y="10"/>
                    <a:pt x="423" y="9"/>
                    <a:pt x="429" y="9"/>
                  </a:cubicBezTo>
                  <a:cubicBezTo>
                    <a:pt x="413" y="8"/>
                    <a:pt x="397" y="6"/>
                    <a:pt x="381" y="6"/>
                  </a:cubicBezTo>
                  <a:cubicBezTo>
                    <a:pt x="285" y="3"/>
                    <a:pt x="285" y="3"/>
                    <a:pt x="285" y="3"/>
                  </a:cubicBezTo>
                  <a:cubicBezTo>
                    <a:pt x="216" y="3"/>
                    <a:pt x="216" y="3"/>
                    <a:pt x="216" y="3"/>
                  </a:cubicBezTo>
                  <a:cubicBezTo>
                    <a:pt x="216" y="2"/>
                    <a:pt x="216" y="2"/>
                    <a:pt x="216" y="2"/>
                  </a:cubicBezTo>
                  <a:cubicBezTo>
                    <a:pt x="221" y="2"/>
                    <a:pt x="226" y="2"/>
                    <a:pt x="231" y="2"/>
                  </a:cubicBezTo>
                  <a:cubicBezTo>
                    <a:pt x="199" y="2"/>
                    <a:pt x="166" y="1"/>
                    <a:pt x="134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11"/>
                    <a:pt x="4" y="10"/>
                    <a:pt x="5" y="1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3"/>
                    <a:pt x="1" y="14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7"/>
                    <a:pt x="5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4" y="19"/>
                    <a:pt x="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1" y="21"/>
                    <a:pt x="6" y="22"/>
                    <a:pt x="3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5"/>
                    <a:pt x="3" y="25"/>
                    <a:pt x="2" y="25"/>
                  </a:cubicBezTo>
                  <a:cubicBezTo>
                    <a:pt x="4" y="26"/>
                    <a:pt x="6" y="26"/>
                    <a:pt x="7" y="27"/>
                  </a:cubicBezTo>
                  <a:cubicBezTo>
                    <a:pt x="6" y="27"/>
                    <a:pt x="5" y="28"/>
                    <a:pt x="4" y="28"/>
                  </a:cubicBezTo>
                  <a:cubicBezTo>
                    <a:pt x="4" y="30"/>
                    <a:pt x="4" y="30"/>
                    <a:pt x="6" y="30"/>
                  </a:cubicBezTo>
                  <a:cubicBezTo>
                    <a:pt x="4" y="32"/>
                    <a:pt x="9" y="32"/>
                    <a:pt x="11" y="33"/>
                  </a:cubicBezTo>
                  <a:cubicBezTo>
                    <a:pt x="9" y="34"/>
                    <a:pt x="5" y="33"/>
                    <a:pt x="3" y="34"/>
                  </a:cubicBezTo>
                  <a:cubicBezTo>
                    <a:pt x="5" y="35"/>
                    <a:pt x="8" y="35"/>
                    <a:pt x="10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5" y="38"/>
                    <a:pt x="4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5" y="40"/>
                    <a:pt x="6" y="40"/>
                  </a:cubicBezTo>
                  <a:cubicBezTo>
                    <a:pt x="7" y="41"/>
                    <a:pt x="8" y="40"/>
                    <a:pt x="9" y="41"/>
                  </a:cubicBezTo>
                  <a:cubicBezTo>
                    <a:pt x="9" y="42"/>
                    <a:pt x="5" y="41"/>
                    <a:pt x="6" y="42"/>
                  </a:cubicBezTo>
                  <a:cubicBezTo>
                    <a:pt x="7" y="42"/>
                    <a:pt x="5" y="42"/>
                    <a:pt x="5" y="42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5"/>
                    <a:pt x="5" y="44"/>
                    <a:pt x="4" y="45"/>
                  </a:cubicBezTo>
                  <a:cubicBezTo>
                    <a:pt x="6" y="45"/>
                    <a:pt x="7" y="45"/>
                    <a:pt x="8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6" y="47"/>
                    <a:pt x="8" y="48"/>
                    <a:pt x="10" y="48"/>
                  </a:cubicBezTo>
                  <a:cubicBezTo>
                    <a:pt x="8" y="50"/>
                    <a:pt x="5" y="49"/>
                    <a:pt x="3" y="50"/>
                  </a:cubicBezTo>
                  <a:cubicBezTo>
                    <a:pt x="6" y="50"/>
                    <a:pt x="7" y="52"/>
                    <a:pt x="9" y="53"/>
                  </a:cubicBezTo>
                  <a:cubicBezTo>
                    <a:pt x="8" y="53"/>
                    <a:pt x="6" y="53"/>
                    <a:pt x="5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8" y="60"/>
                    <a:pt x="5" y="59"/>
                    <a:pt x="3" y="60"/>
                  </a:cubicBezTo>
                  <a:cubicBezTo>
                    <a:pt x="4" y="60"/>
                    <a:pt x="6" y="60"/>
                    <a:pt x="7" y="61"/>
                  </a:cubicBezTo>
                  <a:cubicBezTo>
                    <a:pt x="6" y="62"/>
                    <a:pt x="4" y="62"/>
                    <a:pt x="3" y="62"/>
                  </a:cubicBezTo>
                  <a:cubicBezTo>
                    <a:pt x="5" y="63"/>
                    <a:pt x="8" y="64"/>
                    <a:pt x="10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23" y="72"/>
                    <a:pt x="44" y="73"/>
                    <a:pt x="66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90" y="75"/>
                    <a:pt x="112" y="73"/>
                    <a:pt x="135" y="74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46" y="75"/>
                    <a:pt x="161" y="74"/>
                    <a:pt x="175" y="75"/>
                  </a:cubicBezTo>
                  <a:cubicBezTo>
                    <a:pt x="175" y="76"/>
                    <a:pt x="172" y="75"/>
                    <a:pt x="171" y="76"/>
                  </a:cubicBezTo>
                  <a:cubicBezTo>
                    <a:pt x="180" y="76"/>
                    <a:pt x="187" y="75"/>
                    <a:pt x="196" y="75"/>
                  </a:cubicBezTo>
                  <a:cubicBezTo>
                    <a:pt x="213" y="76"/>
                    <a:pt x="229" y="74"/>
                    <a:pt x="246" y="75"/>
                  </a:cubicBezTo>
                  <a:cubicBezTo>
                    <a:pt x="242" y="76"/>
                    <a:pt x="242" y="76"/>
                    <a:pt x="242" y="76"/>
                  </a:cubicBezTo>
                  <a:cubicBezTo>
                    <a:pt x="244" y="76"/>
                    <a:pt x="245" y="75"/>
                    <a:pt x="247" y="76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9" y="75"/>
                    <a:pt x="251" y="75"/>
                    <a:pt x="253" y="76"/>
                  </a:cubicBezTo>
                  <a:cubicBezTo>
                    <a:pt x="251" y="76"/>
                    <a:pt x="251" y="76"/>
                    <a:pt x="251" y="76"/>
                  </a:cubicBezTo>
                  <a:cubicBezTo>
                    <a:pt x="254" y="77"/>
                    <a:pt x="254" y="75"/>
                    <a:pt x="256" y="75"/>
                  </a:cubicBezTo>
                  <a:cubicBezTo>
                    <a:pt x="286" y="75"/>
                    <a:pt x="286" y="75"/>
                    <a:pt x="286" y="75"/>
                  </a:cubicBezTo>
                  <a:cubicBezTo>
                    <a:pt x="287" y="76"/>
                    <a:pt x="287" y="76"/>
                    <a:pt x="287" y="76"/>
                  </a:cubicBezTo>
                  <a:cubicBezTo>
                    <a:pt x="285" y="76"/>
                    <a:pt x="285" y="76"/>
                    <a:pt x="285" y="76"/>
                  </a:cubicBezTo>
                  <a:cubicBezTo>
                    <a:pt x="299" y="76"/>
                    <a:pt x="313" y="75"/>
                    <a:pt x="327" y="77"/>
                  </a:cubicBezTo>
                  <a:cubicBezTo>
                    <a:pt x="326" y="78"/>
                    <a:pt x="324" y="77"/>
                    <a:pt x="323" y="78"/>
                  </a:cubicBezTo>
                  <a:cubicBezTo>
                    <a:pt x="325" y="78"/>
                    <a:pt x="329" y="79"/>
                    <a:pt x="331" y="77"/>
                  </a:cubicBezTo>
                  <a:cubicBezTo>
                    <a:pt x="362" y="77"/>
                    <a:pt x="391" y="79"/>
                    <a:pt x="421" y="75"/>
                  </a:cubicBezTo>
                  <a:cubicBezTo>
                    <a:pt x="417" y="75"/>
                    <a:pt x="417" y="75"/>
                    <a:pt x="417" y="75"/>
                  </a:cubicBezTo>
                  <a:cubicBezTo>
                    <a:pt x="427" y="73"/>
                    <a:pt x="434" y="69"/>
                    <a:pt x="444" y="69"/>
                  </a:cubicBezTo>
                  <a:lnTo>
                    <a:pt x="435" y="69"/>
                  </a:lnTo>
                  <a:close/>
                </a:path>
              </a:pathLst>
            </a:custGeom>
            <a:solidFill>
              <a:srgbClr val="FBF0B9">
                <a:alpha val="62000"/>
              </a:srgb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06" name="文本框 105">
              <a:extLst>
                <a:ext uri="{FF2B5EF4-FFF2-40B4-BE49-F238E27FC236}">
                  <a16:creationId xmlns:a16="http://schemas.microsoft.com/office/drawing/2014/main" id="{7F2B9F78-8989-45A8-AB56-A263F94216CC}"/>
                </a:ext>
              </a:extLst>
            </p:cNvPr>
            <p:cNvSpPr txBox="1"/>
            <p:nvPr/>
          </p:nvSpPr>
          <p:spPr>
            <a:xfrm>
              <a:off x="9011426" y="3142812"/>
              <a:ext cx="693711" cy="49442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素淡</a:t>
              </a:r>
            </a:p>
          </p:txBody>
        </p:sp>
      </p:grpSp>
      <p:grpSp>
        <p:nvGrpSpPr>
          <p:cNvPr id="109" name="组合 108">
            <a:extLst>
              <a:ext uri="{FF2B5EF4-FFF2-40B4-BE49-F238E27FC236}">
                <a16:creationId xmlns:a16="http://schemas.microsoft.com/office/drawing/2014/main" id="{82E96868-9546-46FE-9887-9D851D063ABE}"/>
              </a:ext>
            </a:extLst>
          </p:cNvPr>
          <p:cNvGrpSpPr/>
          <p:nvPr/>
        </p:nvGrpSpPr>
        <p:grpSpPr>
          <a:xfrm>
            <a:off x="8807086" y="5405184"/>
            <a:ext cx="748858" cy="501744"/>
            <a:chOff x="9011426" y="3065330"/>
            <a:chExt cx="748858" cy="671682"/>
          </a:xfrm>
        </p:grpSpPr>
        <p:sp>
          <p:nvSpPr>
            <p:cNvPr id="110" name="Freeform 160">
              <a:extLst>
                <a:ext uri="{FF2B5EF4-FFF2-40B4-BE49-F238E27FC236}">
                  <a16:creationId xmlns:a16="http://schemas.microsoft.com/office/drawing/2014/main" id="{E5C55D7F-67E6-4915-9305-21F75CCB7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1427" y="3065330"/>
              <a:ext cx="748857" cy="671682"/>
            </a:xfrm>
            <a:custGeom>
              <a:avLst/>
              <a:gdLst>
                <a:gd name="T0" fmla="*/ 435 w 449"/>
                <a:gd name="T1" fmla="*/ 68 h 79"/>
                <a:gd name="T2" fmla="*/ 442 w 449"/>
                <a:gd name="T3" fmla="*/ 65 h 79"/>
                <a:gd name="T4" fmla="*/ 416 w 449"/>
                <a:gd name="T5" fmla="*/ 64 h 79"/>
                <a:gd name="T6" fmla="*/ 431 w 449"/>
                <a:gd name="T7" fmla="*/ 59 h 79"/>
                <a:gd name="T8" fmla="*/ 419 w 449"/>
                <a:gd name="T9" fmla="*/ 57 h 79"/>
                <a:gd name="T10" fmla="*/ 431 w 449"/>
                <a:gd name="T11" fmla="*/ 51 h 79"/>
                <a:gd name="T12" fmla="*/ 427 w 449"/>
                <a:gd name="T13" fmla="*/ 50 h 79"/>
                <a:gd name="T14" fmla="*/ 443 w 449"/>
                <a:gd name="T15" fmla="*/ 47 h 79"/>
                <a:gd name="T16" fmla="*/ 432 w 449"/>
                <a:gd name="T17" fmla="*/ 43 h 79"/>
                <a:gd name="T18" fmla="*/ 415 w 449"/>
                <a:gd name="T19" fmla="*/ 42 h 79"/>
                <a:gd name="T20" fmla="*/ 421 w 449"/>
                <a:gd name="T21" fmla="*/ 38 h 79"/>
                <a:gd name="T22" fmla="*/ 425 w 449"/>
                <a:gd name="T23" fmla="*/ 35 h 79"/>
                <a:gd name="T24" fmla="*/ 422 w 449"/>
                <a:gd name="T25" fmla="*/ 33 h 79"/>
                <a:gd name="T26" fmla="*/ 426 w 449"/>
                <a:gd name="T27" fmla="*/ 29 h 79"/>
                <a:gd name="T28" fmla="*/ 414 w 449"/>
                <a:gd name="T29" fmla="*/ 25 h 79"/>
                <a:gd name="T30" fmla="*/ 418 w 449"/>
                <a:gd name="T31" fmla="*/ 21 h 79"/>
                <a:gd name="T32" fmla="*/ 427 w 449"/>
                <a:gd name="T33" fmla="*/ 17 h 79"/>
                <a:gd name="T34" fmla="*/ 432 w 449"/>
                <a:gd name="T35" fmla="*/ 14 h 79"/>
                <a:gd name="T36" fmla="*/ 420 w 449"/>
                <a:gd name="T37" fmla="*/ 10 h 79"/>
                <a:gd name="T38" fmla="*/ 381 w 449"/>
                <a:gd name="T39" fmla="*/ 6 h 79"/>
                <a:gd name="T40" fmla="*/ 216 w 449"/>
                <a:gd name="T41" fmla="*/ 2 h 79"/>
                <a:gd name="T42" fmla="*/ 62 w 449"/>
                <a:gd name="T43" fmla="*/ 0 h 79"/>
                <a:gd name="T44" fmla="*/ 5 w 449"/>
                <a:gd name="T45" fmla="*/ 4 h 79"/>
                <a:gd name="T46" fmla="*/ 3 w 449"/>
                <a:gd name="T47" fmla="*/ 7 h 79"/>
                <a:gd name="T48" fmla="*/ 3 w 449"/>
                <a:gd name="T49" fmla="*/ 9 h 79"/>
                <a:gd name="T50" fmla="*/ 2 w 449"/>
                <a:gd name="T51" fmla="*/ 13 h 79"/>
                <a:gd name="T52" fmla="*/ 3 w 449"/>
                <a:gd name="T53" fmla="*/ 16 h 79"/>
                <a:gd name="T54" fmla="*/ 3 w 449"/>
                <a:gd name="T55" fmla="*/ 18 h 79"/>
                <a:gd name="T56" fmla="*/ 5 w 449"/>
                <a:gd name="T57" fmla="*/ 20 h 79"/>
                <a:gd name="T58" fmla="*/ 2 w 449"/>
                <a:gd name="T59" fmla="*/ 25 h 79"/>
                <a:gd name="T60" fmla="*/ 6 w 449"/>
                <a:gd name="T61" fmla="*/ 30 h 79"/>
                <a:gd name="T62" fmla="*/ 10 w 449"/>
                <a:gd name="T63" fmla="*/ 36 h 79"/>
                <a:gd name="T64" fmla="*/ 4 w 449"/>
                <a:gd name="T65" fmla="*/ 38 h 79"/>
                <a:gd name="T66" fmla="*/ 9 w 449"/>
                <a:gd name="T67" fmla="*/ 41 h 79"/>
                <a:gd name="T68" fmla="*/ 8 w 449"/>
                <a:gd name="T69" fmla="*/ 44 h 79"/>
                <a:gd name="T70" fmla="*/ 4 w 449"/>
                <a:gd name="T71" fmla="*/ 47 h 79"/>
                <a:gd name="T72" fmla="*/ 9 w 449"/>
                <a:gd name="T73" fmla="*/ 53 h 79"/>
                <a:gd name="T74" fmla="*/ 5 w 449"/>
                <a:gd name="T75" fmla="*/ 55 h 79"/>
                <a:gd name="T76" fmla="*/ 10 w 449"/>
                <a:gd name="T77" fmla="*/ 59 h 79"/>
                <a:gd name="T78" fmla="*/ 3 w 449"/>
                <a:gd name="T79" fmla="*/ 62 h 79"/>
                <a:gd name="T80" fmla="*/ 66 w 449"/>
                <a:gd name="T81" fmla="*/ 73 h 79"/>
                <a:gd name="T82" fmla="*/ 132 w 449"/>
                <a:gd name="T83" fmla="*/ 75 h 79"/>
                <a:gd name="T84" fmla="*/ 196 w 449"/>
                <a:gd name="T85" fmla="*/ 75 h 79"/>
                <a:gd name="T86" fmla="*/ 247 w 449"/>
                <a:gd name="T87" fmla="*/ 76 h 79"/>
                <a:gd name="T88" fmla="*/ 248 w 449"/>
                <a:gd name="T89" fmla="*/ 76 h 79"/>
                <a:gd name="T90" fmla="*/ 256 w 449"/>
                <a:gd name="T91" fmla="*/ 75 h 79"/>
                <a:gd name="T92" fmla="*/ 285 w 449"/>
                <a:gd name="T93" fmla="*/ 76 h 79"/>
                <a:gd name="T94" fmla="*/ 331 w 449"/>
                <a:gd name="T95" fmla="*/ 77 h 79"/>
                <a:gd name="T96" fmla="*/ 444 w 449"/>
                <a:gd name="T97" fmla="*/ 6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9" h="79">
                  <a:moveTo>
                    <a:pt x="435" y="69"/>
                  </a:moveTo>
                  <a:cubicBezTo>
                    <a:pt x="436" y="69"/>
                    <a:pt x="436" y="69"/>
                    <a:pt x="436" y="69"/>
                  </a:cubicBezTo>
                  <a:cubicBezTo>
                    <a:pt x="436" y="68"/>
                    <a:pt x="435" y="68"/>
                    <a:pt x="435" y="68"/>
                  </a:cubicBezTo>
                  <a:cubicBezTo>
                    <a:pt x="437" y="67"/>
                    <a:pt x="437" y="67"/>
                    <a:pt x="437" y="67"/>
                  </a:cubicBezTo>
                  <a:cubicBezTo>
                    <a:pt x="436" y="67"/>
                    <a:pt x="435" y="67"/>
                    <a:pt x="434" y="67"/>
                  </a:cubicBezTo>
                  <a:cubicBezTo>
                    <a:pt x="437" y="66"/>
                    <a:pt x="439" y="66"/>
                    <a:pt x="442" y="65"/>
                  </a:cubicBezTo>
                  <a:cubicBezTo>
                    <a:pt x="439" y="64"/>
                    <a:pt x="439" y="64"/>
                    <a:pt x="439" y="64"/>
                  </a:cubicBezTo>
                  <a:cubicBezTo>
                    <a:pt x="442" y="63"/>
                    <a:pt x="446" y="64"/>
                    <a:pt x="449" y="63"/>
                  </a:cubicBezTo>
                  <a:cubicBezTo>
                    <a:pt x="416" y="64"/>
                    <a:pt x="416" y="64"/>
                    <a:pt x="416" y="64"/>
                  </a:cubicBezTo>
                  <a:cubicBezTo>
                    <a:pt x="415" y="63"/>
                    <a:pt x="415" y="63"/>
                    <a:pt x="415" y="63"/>
                  </a:cubicBezTo>
                  <a:cubicBezTo>
                    <a:pt x="422" y="62"/>
                    <a:pt x="429" y="62"/>
                    <a:pt x="436" y="60"/>
                  </a:cubicBezTo>
                  <a:cubicBezTo>
                    <a:pt x="434" y="60"/>
                    <a:pt x="429" y="61"/>
                    <a:pt x="431" y="59"/>
                  </a:cubicBezTo>
                  <a:cubicBezTo>
                    <a:pt x="431" y="59"/>
                    <a:pt x="432" y="58"/>
                    <a:pt x="433" y="59"/>
                  </a:cubicBezTo>
                  <a:cubicBezTo>
                    <a:pt x="427" y="58"/>
                    <a:pt x="418" y="58"/>
                    <a:pt x="412" y="57"/>
                  </a:cubicBezTo>
                  <a:cubicBezTo>
                    <a:pt x="414" y="57"/>
                    <a:pt x="416" y="56"/>
                    <a:pt x="419" y="57"/>
                  </a:cubicBezTo>
                  <a:cubicBezTo>
                    <a:pt x="427" y="55"/>
                    <a:pt x="437" y="55"/>
                    <a:pt x="446" y="54"/>
                  </a:cubicBezTo>
                  <a:cubicBezTo>
                    <a:pt x="441" y="53"/>
                    <a:pt x="435" y="53"/>
                    <a:pt x="430" y="52"/>
                  </a:cubicBezTo>
                  <a:cubicBezTo>
                    <a:pt x="431" y="51"/>
                    <a:pt x="431" y="51"/>
                    <a:pt x="431" y="51"/>
                  </a:cubicBezTo>
                  <a:cubicBezTo>
                    <a:pt x="429" y="51"/>
                    <a:pt x="426" y="52"/>
                    <a:pt x="424" y="51"/>
                  </a:cubicBezTo>
                  <a:cubicBezTo>
                    <a:pt x="424" y="50"/>
                    <a:pt x="424" y="50"/>
                    <a:pt x="424" y="50"/>
                  </a:cubicBezTo>
                  <a:cubicBezTo>
                    <a:pt x="425" y="50"/>
                    <a:pt x="425" y="49"/>
                    <a:pt x="427" y="50"/>
                  </a:cubicBezTo>
                  <a:cubicBezTo>
                    <a:pt x="429" y="49"/>
                    <a:pt x="432" y="49"/>
                    <a:pt x="433" y="48"/>
                  </a:cubicBezTo>
                  <a:cubicBezTo>
                    <a:pt x="433" y="48"/>
                    <a:pt x="433" y="48"/>
                    <a:pt x="433" y="48"/>
                  </a:cubicBezTo>
                  <a:cubicBezTo>
                    <a:pt x="436" y="47"/>
                    <a:pt x="440" y="47"/>
                    <a:pt x="443" y="47"/>
                  </a:cubicBezTo>
                  <a:cubicBezTo>
                    <a:pt x="421" y="47"/>
                    <a:pt x="421" y="47"/>
                    <a:pt x="421" y="47"/>
                  </a:cubicBezTo>
                  <a:cubicBezTo>
                    <a:pt x="420" y="46"/>
                    <a:pt x="421" y="46"/>
                    <a:pt x="420" y="45"/>
                  </a:cubicBezTo>
                  <a:cubicBezTo>
                    <a:pt x="423" y="43"/>
                    <a:pt x="428" y="44"/>
                    <a:pt x="432" y="43"/>
                  </a:cubicBezTo>
                  <a:cubicBezTo>
                    <a:pt x="429" y="42"/>
                    <a:pt x="429" y="42"/>
                    <a:pt x="429" y="42"/>
                  </a:cubicBezTo>
                  <a:cubicBezTo>
                    <a:pt x="430" y="42"/>
                    <a:pt x="430" y="42"/>
                    <a:pt x="430" y="42"/>
                  </a:cubicBezTo>
                  <a:cubicBezTo>
                    <a:pt x="415" y="42"/>
                    <a:pt x="415" y="42"/>
                    <a:pt x="415" y="42"/>
                  </a:cubicBezTo>
                  <a:cubicBezTo>
                    <a:pt x="417" y="41"/>
                    <a:pt x="420" y="41"/>
                    <a:pt x="422" y="41"/>
                  </a:cubicBezTo>
                  <a:cubicBezTo>
                    <a:pt x="421" y="39"/>
                    <a:pt x="418" y="40"/>
                    <a:pt x="415" y="39"/>
                  </a:cubicBezTo>
                  <a:cubicBezTo>
                    <a:pt x="421" y="38"/>
                    <a:pt x="421" y="38"/>
                    <a:pt x="421" y="38"/>
                  </a:cubicBezTo>
                  <a:cubicBezTo>
                    <a:pt x="423" y="38"/>
                    <a:pt x="420" y="37"/>
                    <a:pt x="422" y="37"/>
                  </a:cubicBezTo>
                  <a:cubicBezTo>
                    <a:pt x="422" y="36"/>
                    <a:pt x="422" y="36"/>
                    <a:pt x="421" y="36"/>
                  </a:cubicBezTo>
                  <a:cubicBezTo>
                    <a:pt x="422" y="34"/>
                    <a:pt x="424" y="35"/>
                    <a:pt x="425" y="35"/>
                  </a:cubicBezTo>
                  <a:cubicBezTo>
                    <a:pt x="416" y="34"/>
                    <a:pt x="416" y="34"/>
                    <a:pt x="416" y="34"/>
                  </a:cubicBezTo>
                  <a:cubicBezTo>
                    <a:pt x="418" y="33"/>
                    <a:pt x="421" y="34"/>
                    <a:pt x="423" y="34"/>
                  </a:cubicBezTo>
                  <a:cubicBezTo>
                    <a:pt x="422" y="33"/>
                    <a:pt x="422" y="33"/>
                    <a:pt x="422" y="33"/>
                  </a:cubicBezTo>
                  <a:cubicBezTo>
                    <a:pt x="424" y="32"/>
                    <a:pt x="425" y="32"/>
                    <a:pt x="428" y="32"/>
                  </a:cubicBezTo>
                  <a:cubicBezTo>
                    <a:pt x="425" y="31"/>
                    <a:pt x="419" y="33"/>
                    <a:pt x="417" y="31"/>
                  </a:cubicBezTo>
                  <a:cubicBezTo>
                    <a:pt x="420" y="30"/>
                    <a:pt x="423" y="29"/>
                    <a:pt x="426" y="29"/>
                  </a:cubicBezTo>
                  <a:cubicBezTo>
                    <a:pt x="423" y="28"/>
                    <a:pt x="422" y="27"/>
                    <a:pt x="419" y="27"/>
                  </a:cubicBezTo>
                  <a:cubicBezTo>
                    <a:pt x="422" y="26"/>
                    <a:pt x="426" y="26"/>
                    <a:pt x="430" y="25"/>
                  </a:cubicBezTo>
                  <a:cubicBezTo>
                    <a:pt x="414" y="25"/>
                    <a:pt x="414" y="25"/>
                    <a:pt x="414" y="25"/>
                  </a:cubicBezTo>
                  <a:cubicBezTo>
                    <a:pt x="416" y="24"/>
                    <a:pt x="419" y="24"/>
                    <a:pt x="421" y="24"/>
                  </a:cubicBezTo>
                  <a:cubicBezTo>
                    <a:pt x="421" y="22"/>
                    <a:pt x="425" y="23"/>
                    <a:pt x="425" y="22"/>
                  </a:cubicBezTo>
                  <a:cubicBezTo>
                    <a:pt x="424" y="21"/>
                    <a:pt x="420" y="22"/>
                    <a:pt x="418" y="21"/>
                  </a:cubicBezTo>
                  <a:cubicBezTo>
                    <a:pt x="421" y="21"/>
                    <a:pt x="424" y="19"/>
                    <a:pt x="427" y="20"/>
                  </a:cubicBezTo>
                  <a:cubicBezTo>
                    <a:pt x="422" y="18"/>
                    <a:pt x="416" y="19"/>
                    <a:pt x="409" y="19"/>
                  </a:cubicBezTo>
                  <a:cubicBezTo>
                    <a:pt x="415" y="17"/>
                    <a:pt x="421" y="18"/>
                    <a:pt x="427" y="17"/>
                  </a:cubicBezTo>
                  <a:cubicBezTo>
                    <a:pt x="424" y="16"/>
                    <a:pt x="424" y="16"/>
                    <a:pt x="424" y="16"/>
                  </a:cubicBezTo>
                  <a:cubicBezTo>
                    <a:pt x="422" y="16"/>
                    <a:pt x="419" y="16"/>
                    <a:pt x="418" y="15"/>
                  </a:cubicBezTo>
                  <a:cubicBezTo>
                    <a:pt x="432" y="14"/>
                    <a:pt x="432" y="14"/>
                    <a:pt x="432" y="14"/>
                  </a:cubicBezTo>
                  <a:cubicBezTo>
                    <a:pt x="429" y="14"/>
                    <a:pt x="429" y="14"/>
                    <a:pt x="429" y="14"/>
                  </a:cubicBezTo>
                  <a:cubicBezTo>
                    <a:pt x="422" y="12"/>
                    <a:pt x="413" y="13"/>
                    <a:pt x="405" y="12"/>
                  </a:cubicBezTo>
                  <a:cubicBezTo>
                    <a:pt x="409" y="9"/>
                    <a:pt x="415" y="11"/>
                    <a:pt x="420" y="10"/>
                  </a:cubicBezTo>
                  <a:cubicBezTo>
                    <a:pt x="417" y="10"/>
                    <a:pt x="415" y="10"/>
                    <a:pt x="412" y="10"/>
                  </a:cubicBezTo>
                  <a:cubicBezTo>
                    <a:pt x="418" y="10"/>
                    <a:pt x="423" y="9"/>
                    <a:pt x="429" y="9"/>
                  </a:cubicBezTo>
                  <a:cubicBezTo>
                    <a:pt x="413" y="8"/>
                    <a:pt x="397" y="6"/>
                    <a:pt x="381" y="6"/>
                  </a:cubicBezTo>
                  <a:cubicBezTo>
                    <a:pt x="285" y="3"/>
                    <a:pt x="285" y="3"/>
                    <a:pt x="285" y="3"/>
                  </a:cubicBezTo>
                  <a:cubicBezTo>
                    <a:pt x="216" y="3"/>
                    <a:pt x="216" y="3"/>
                    <a:pt x="216" y="3"/>
                  </a:cubicBezTo>
                  <a:cubicBezTo>
                    <a:pt x="216" y="2"/>
                    <a:pt x="216" y="2"/>
                    <a:pt x="216" y="2"/>
                  </a:cubicBezTo>
                  <a:cubicBezTo>
                    <a:pt x="221" y="2"/>
                    <a:pt x="226" y="2"/>
                    <a:pt x="231" y="2"/>
                  </a:cubicBezTo>
                  <a:cubicBezTo>
                    <a:pt x="199" y="2"/>
                    <a:pt x="166" y="1"/>
                    <a:pt x="134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11"/>
                    <a:pt x="4" y="10"/>
                    <a:pt x="5" y="1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3"/>
                    <a:pt x="1" y="14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7"/>
                    <a:pt x="5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4" y="19"/>
                    <a:pt x="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1" y="21"/>
                    <a:pt x="6" y="22"/>
                    <a:pt x="3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5"/>
                    <a:pt x="3" y="25"/>
                    <a:pt x="2" y="25"/>
                  </a:cubicBezTo>
                  <a:cubicBezTo>
                    <a:pt x="4" y="26"/>
                    <a:pt x="6" y="26"/>
                    <a:pt x="7" y="27"/>
                  </a:cubicBezTo>
                  <a:cubicBezTo>
                    <a:pt x="6" y="27"/>
                    <a:pt x="5" y="28"/>
                    <a:pt x="4" y="28"/>
                  </a:cubicBezTo>
                  <a:cubicBezTo>
                    <a:pt x="4" y="30"/>
                    <a:pt x="4" y="30"/>
                    <a:pt x="6" y="30"/>
                  </a:cubicBezTo>
                  <a:cubicBezTo>
                    <a:pt x="4" y="32"/>
                    <a:pt x="9" y="32"/>
                    <a:pt x="11" y="33"/>
                  </a:cubicBezTo>
                  <a:cubicBezTo>
                    <a:pt x="9" y="34"/>
                    <a:pt x="5" y="33"/>
                    <a:pt x="3" y="34"/>
                  </a:cubicBezTo>
                  <a:cubicBezTo>
                    <a:pt x="5" y="35"/>
                    <a:pt x="8" y="35"/>
                    <a:pt x="10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5" y="38"/>
                    <a:pt x="4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5" y="40"/>
                    <a:pt x="6" y="40"/>
                  </a:cubicBezTo>
                  <a:cubicBezTo>
                    <a:pt x="7" y="41"/>
                    <a:pt x="8" y="40"/>
                    <a:pt x="9" y="41"/>
                  </a:cubicBezTo>
                  <a:cubicBezTo>
                    <a:pt x="9" y="42"/>
                    <a:pt x="5" y="41"/>
                    <a:pt x="6" y="42"/>
                  </a:cubicBezTo>
                  <a:cubicBezTo>
                    <a:pt x="7" y="42"/>
                    <a:pt x="5" y="42"/>
                    <a:pt x="5" y="42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5"/>
                    <a:pt x="5" y="44"/>
                    <a:pt x="4" y="45"/>
                  </a:cubicBezTo>
                  <a:cubicBezTo>
                    <a:pt x="6" y="45"/>
                    <a:pt x="7" y="45"/>
                    <a:pt x="8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6" y="47"/>
                    <a:pt x="8" y="48"/>
                    <a:pt x="10" y="48"/>
                  </a:cubicBezTo>
                  <a:cubicBezTo>
                    <a:pt x="8" y="50"/>
                    <a:pt x="5" y="49"/>
                    <a:pt x="3" y="50"/>
                  </a:cubicBezTo>
                  <a:cubicBezTo>
                    <a:pt x="6" y="50"/>
                    <a:pt x="7" y="52"/>
                    <a:pt x="9" y="53"/>
                  </a:cubicBezTo>
                  <a:cubicBezTo>
                    <a:pt x="8" y="53"/>
                    <a:pt x="6" y="53"/>
                    <a:pt x="5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8" y="60"/>
                    <a:pt x="5" y="59"/>
                    <a:pt x="3" y="60"/>
                  </a:cubicBezTo>
                  <a:cubicBezTo>
                    <a:pt x="4" y="60"/>
                    <a:pt x="6" y="60"/>
                    <a:pt x="7" y="61"/>
                  </a:cubicBezTo>
                  <a:cubicBezTo>
                    <a:pt x="6" y="62"/>
                    <a:pt x="4" y="62"/>
                    <a:pt x="3" y="62"/>
                  </a:cubicBezTo>
                  <a:cubicBezTo>
                    <a:pt x="5" y="63"/>
                    <a:pt x="8" y="64"/>
                    <a:pt x="10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23" y="72"/>
                    <a:pt x="44" y="73"/>
                    <a:pt x="66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90" y="75"/>
                    <a:pt x="112" y="73"/>
                    <a:pt x="135" y="74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46" y="75"/>
                    <a:pt x="161" y="74"/>
                    <a:pt x="175" y="75"/>
                  </a:cubicBezTo>
                  <a:cubicBezTo>
                    <a:pt x="175" y="76"/>
                    <a:pt x="172" y="75"/>
                    <a:pt x="171" y="76"/>
                  </a:cubicBezTo>
                  <a:cubicBezTo>
                    <a:pt x="180" y="76"/>
                    <a:pt x="187" y="75"/>
                    <a:pt x="196" y="75"/>
                  </a:cubicBezTo>
                  <a:cubicBezTo>
                    <a:pt x="213" y="76"/>
                    <a:pt x="229" y="74"/>
                    <a:pt x="246" y="75"/>
                  </a:cubicBezTo>
                  <a:cubicBezTo>
                    <a:pt x="242" y="76"/>
                    <a:pt x="242" y="76"/>
                    <a:pt x="242" y="76"/>
                  </a:cubicBezTo>
                  <a:cubicBezTo>
                    <a:pt x="244" y="76"/>
                    <a:pt x="245" y="75"/>
                    <a:pt x="247" y="76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9" y="75"/>
                    <a:pt x="251" y="75"/>
                    <a:pt x="253" y="76"/>
                  </a:cubicBezTo>
                  <a:cubicBezTo>
                    <a:pt x="251" y="76"/>
                    <a:pt x="251" y="76"/>
                    <a:pt x="251" y="76"/>
                  </a:cubicBezTo>
                  <a:cubicBezTo>
                    <a:pt x="254" y="77"/>
                    <a:pt x="254" y="75"/>
                    <a:pt x="256" y="75"/>
                  </a:cubicBezTo>
                  <a:cubicBezTo>
                    <a:pt x="286" y="75"/>
                    <a:pt x="286" y="75"/>
                    <a:pt x="286" y="75"/>
                  </a:cubicBezTo>
                  <a:cubicBezTo>
                    <a:pt x="287" y="76"/>
                    <a:pt x="287" y="76"/>
                    <a:pt x="287" y="76"/>
                  </a:cubicBezTo>
                  <a:cubicBezTo>
                    <a:pt x="285" y="76"/>
                    <a:pt x="285" y="76"/>
                    <a:pt x="285" y="76"/>
                  </a:cubicBezTo>
                  <a:cubicBezTo>
                    <a:pt x="299" y="76"/>
                    <a:pt x="313" y="75"/>
                    <a:pt x="327" y="77"/>
                  </a:cubicBezTo>
                  <a:cubicBezTo>
                    <a:pt x="326" y="78"/>
                    <a:pt x="324" y="77"/>
                    <a:pt x="323" y="78"/>
                  </a:cubicBezTo>
                  <a:cubicBezTo>
                    <a:pt x="325" y="78"/>
                    <a:pt x="329" y="79"/>
                    <a:pt x="331" y="77"/>
                  </a:cubicBezTo>
                  <a:cubicBezTo>
                    <a:pt x="362" y="77"/>
                    <a:pt x="391" y="79"/>
                    <a:pt x="421" y="75"/>
                  </a:cubicBezTo>
                  <a:cubicBezTo>
                    <a:pt x="417" y="75"/>
                    <a:pt x="417" y="75"/>
                    <a:pt x="417" y="75"/>
                  </a:cubicBezTo>
                  <a:cubicBezTo>
                    <a:pt x="427" y="73"/>
                    <a:pt x="434" y="69"/>
                    <a:pt x="444" y="69"/>
                  </a:cubicBezTo>
                  <a:lnTo>
                    <a:pt x="435" y="69"/>
                  </a:lnTo>
                  <a:close/>
                </a:path>
              </a:pathLst>
            </a:custGeom>
            <a:solidFill>
              <a:schemeClr val="accent4">
                <a:lumMod val="20000"/>
                <a:lumOff val="80000"/>
                <a:alpha val="62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11" name="文本框 110">
              <a:extLst>
                <a:ext uri="{FF2B5EF4-FFF2-40B4-BE49-F238E27FC236}">
                  <a16:creationId xmlns:a16="http://schemas.microsoft.com/office/drawing/2014/main" id="{F3A1B1B0-8E03-409F-88FA-B5E9F826DD17}"/>
                </a:ext>
              </a:extLst>
            </p:cNvPr>
            <p:cNvSpPr txBox="1"/>
            <p:nvPr/>
          </p:nvSpPr>
          <p:spPr>
            <a:xfrm>
              <a:off x="9011426" y="3142812"/>
              <a:ext cx="693711" cy="49442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宁静</a:t>
              </a:r>
            </a:p>
          </p:txBody>
        </p:sp>
      </p:grpSp>
      <p:sp>
        <p:nvSpPr>
          <p:cNvPr id="10" name="任意多边形: 形状 9">
            <a:extLst>
              <a:ext uri="{FF2B5EF4-FFF2-40B4-BE49-F238E27FC236}">
                <a16:creationId xmlns:a16="http://schemas.microsoft.com/office/drawing/2014/main" id="{F7530DDA-6C64-DA40-7485-ABFE9B3C3C98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247200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prism isContent="1" isInverted="1"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from x="300000" y="300000"/>
                                      <p:to x="110000" y="110000"/>
                                    </p:animScale>
                                    <p:animScale>
                                      <p:cBhvr>
                                        <p:cTn id="19" dur="7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from x="110000" y="110000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3" presetClass="entr" presetSubtype="16" decel="10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218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18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27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3" presetClass="entr" presetSubtype="16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18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18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38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3" presetClass="entr" presetSubtype="16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18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18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3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44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45" presetID="23" presetClass="entr" presetSubtype="16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18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18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9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50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2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6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from x="300000" y="300000"/>
                                      <p:to x="110000" y="110000"/>
                                    </p:animScale>
                                    <p:animScale>
                                      <p:cBhvr>
                                        <p:cTn id="87" dur="7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</p:cBhvr>
                                      <p:from x="110000" y="110000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  <p:bldP spid="2" grpId="0" animBg="1"/>
      <p:bldP spid="74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8758BF23-8328-4923-8EAC-779E70D3A5DF}"/>
              </a:ext>
            </a:extLst>
          </p:cNvPr>
          <p:cNvPicPr>
            <a:picLocks noChangeAspect="1"/>
          </p:cNvPicPr>
          <p:nvPr/>
        </p:nvPicPr>
        <p:blipFill>
          <a:blip r:embed="rId6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969"/>
            <a:ext cx="13133167" cy="6856061"/>
          </a:xfrm>
          <a:prstGeom prst="rect">
            <a:avLst/>
          </a:prstGeom>
        </p:spPr>
      </p:pic>
      <p:grpSp>
        <p:nvGrpSpPr>
          <p:cNvPr id="6" name="组合 5">
            <a:extLst>
              <a:ext uri="{FF2B5EF4-FFF2-40B4-BE49-F238E27FC236}">
                <a16:creationId xmlns:a16="http://schemas.microsoft.com/office/drawing/2014/main" id="{1CAB4D18-F6A5-4BF4-A5F9-C0832A4EDA71}"/>
              </a:ext>
            </a:extLst>
          </p:cNvPr>
          <p:cNvGrpSpPr/>
          <p:nvPr/>
        </p:nvGrpSpPr>
        <p:grpSpPr>
          <a:xfrm>
            <a:off x="4334840" y="755385"/>
            <a:ext cx="3522321" cy="646331"/>
            <a:chOff x="4718850" y="755385"/>
            <a:chExt cx="3522321" cy="646331"/>
          </a:xfrm>
        </p:grpSpPr>
        <p:grpSp>
          <p:nvGrpSpPr>
            <p:cNvPr id="50" name="组合 49">
              <a:extLst>
                <a:ext uri="{FF2B5EF4-FFF2-40B4-BE49-F238E27FC236}">
                  <a16:creationId xmlns:a16="http://schemas.microsoft.com/office/drawing/2014/main" id="{780D5790-A429-41AB-A312-395606366C0F}"/>
                </a:ext>
              </a:extLst>
            </p:cNvPr>
            <p:cNvGrpSpPr/>
            <p:nvPr/>
          </p:nvGrpSpPr>
          <p:grpSpPr>
            <a:xfrm>
              <a:off x="4718850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51" name="组合 50">
                <a:extLst>
                  <a:ext uri="{FF2B5EF4-FFF2-40B4-BE49-F238E27FC236}">
                    <a16:creationId xmlns:a16="http://schemas.microsoft.com/office/drawing/2014/main" id="{FEEEF212-7172-4F3A-8BD1-D1BA2810F53F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9" name="矩形: 圆角 48">
                  <a:extLst>
                    <a:ext uri="{FF2B5EF4-FFF2-40B4-BE49-F238E27FC236}">
                      <a16:creationId xmlns:a16="http://schemas.microsoft.com/office/drawing/2014/main" id="{237ED6B4-76EB-4A06-9AC9-BF7474AEF75E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0" name="矩形: 圆角 49">
                  <a:extLst>
                    <a:ext uri="{FF2B5EF4-FFF2-40B4-BE49-F238E27FC236}">
                      <a16:creationId xmlns:a16="http://schemas.microsoft.com/office/drawing/2014/main" id="{4D4CE5B5-B855-489C-8319-EEE9091D7FD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1" name="矩形: 圆角 50">
                  <a:extLst>
                    <a:ext uri="{FF2B5EF4-FFF2-40B4-BE49-F238E27FC236}">
                      <a16:creationId xmlns:a16="http://schemas.microsoft.com/office/drawing/2014/main" id="{98ABA120-0A09-4233-9651-482B5250324F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2" name="矩形: 圆角 51">
                  <a:extLst>
                    <a:ext uri="{FF2B5EF4-FFF2-40B4-BE49-F238E27FC236}">
                      <a16:creationId xmlns:a16="http://schemas.microsoft.com/office/drawing/2014/main" id="{EAF6B85A-7D2F-443E-8486-9E7CA897015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3" name="矩形: 圆角 52">
                  <a:extLst>
                    <a:ext uri="{FF2B5EF4-FFF2-40B4-BE49-F238E27FC236}">
                      <a16:creationId xmlns:a16="http://schemas.microsoft.com/office/drawing/2014/main" id="{BABB7F44-74FF-4171-B497-BE3AB1EEF76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4" name="矩形: 圆角 53">
                  <a:extLst>
                    <a:ext uri="{FF2B5EF4-FFF2-40B4-BE49-F238E27FC236}">
                      <a16:creationId xmlns:a16="http://schemas.microsoft.com/office/drawing/2014/main" id="{A3D55BA9-9DB6-46D9-B0D3-48DC8C5481C4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52" name="组合 51">
                <a:extLst>
                  <a:ext uri="{FF2B5EF4-FFF2-40B4-BE49-F238E27FC236}">
                    <a16:creationId xmlns:a16="http://schemas.microsoft.com/office/drawing/2014/main" id="{BEA7E2D9-0E81-44D4-BF61-760F31E3EF8F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3" name="矩形: 圆角 48">
                  <a:extLst>
                    <a:ext uri="{FF2B5EF4-FFF2-40B4-BE49-F238E27FC236}">
                      <a16:creationId xmlns:a16="http://schemas.microsoft.com/office/drawing/2014/main" id="{D7D13A1A-14D6-4975-A6AC-DCF87D9B439D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4" name="矩形: 圆角 49">
                  <a:extLst>
                    <a:ext uri="{FF2B5EF4-FFF2-40B4-BE49-F238E27FC236}">
                      <a16:creationId xmlns:a16="http://schemas.microsoft.com/office/drawing/2014/main" id="{43891C06-6281-4725-9A53-8F1B2B01955B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5" name="矩形: 圆角 50">
                  <a:extLst>
                    <a:ext uri="{FF2B5EF4-FFF2-40B4-BE49-F238E27FC236}">
                      <a16:creationId xmlns:a16="http://schemas.microsoft.com/office/drawing/2014/main" id="{62589DC8-5191-4BA9-AA1A-6141A44077CE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6" name="矩形: 圆角 51">
                  <a:extLst>
                    <a:ext uri="{FF2B5EF4-FFF2-40B4-BE49-F238E27FC236}">
                      <a16:creationId xmlns:a16="http://schemas.microsoft.com/office/drawing/2014/main" id="{AA44D2ED-057D-44EF-B537-CBE5B2D7F93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7" name="矩形: 圆角 52">
                  <a:extLst>
                    <a:ext uri="{FF2B5EF4-FFF2-40B4-BE49-F238E27FC236}">
                      <a16:creationId xmlns:a16="http://schemas.microsoft.com/office/drawing/2014/main" id="{AFB81589-20E8-42C7-B862-3F809E13058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8" name="矩形: 圆角 53">
                  <a:extLst>
                    <a:ext uri="{FF2B5EF4-FFF2-40B4-BE49-F238E27FC236}">
                      <a16:creationId xmlns:a16="http://schemas.microsoft.com/office/drawing/2014/main" id="{F542D3AD-3BCD-4C13-B317-3C3B1E67A118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AF2CF24B-0AA9-4214-A9A7-C4C4ABA84BE7}"/>
                </a:ext>
              </a:extLst>
            </p:cNvPr>
            <p:cNvSpPr txBox="1"/>
            <p:nvPr/>
          </p:nvSpPr>
          <p:spPr>
            <a:xfrm>
              <a:off x="5233516" y="755385"/>
              <a:ext cx="2492990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algn="ctr">
                <a:defRPr/>
              </a:pPr>
              <a:r>
                <a:rPr lang="zh-CN" altLang="en-US" sz="3600" dirty="0"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赏析第四段</a:t>
              </a:r>
            </a:p>
          </p:txBody>
        </p:sp>
        <p:grpSp>
          <p:nvGrpSpPr>
            <p:cNvPr id="77" name="组合 76">
              <a:extLst>
                <a:ext uri="{FF2B5EF4-FFF2-40B4-BE49-F238E27FC236}">
                  <a16:creationId xmlns:a16="http://schemas.microsoft.com/office/drawing/2014/main" id="{7063F045-970F-4B91-80EF-29C6359C345E}"/>
                </a:ext>
              </a:extLst>
            </p:cNvPr>
            <p:cNvGrpSpPr/>
            <p:nvPr/>
          </p:nvGrpSpPr>
          <p:grpSpPr>
            <a:xfrm flipH="1">
              <a:off x="7717392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78" name="组合 77">
                <a:extLst>
                  <a:ext uri="{FF2B5EF4-FFF2-40B4-BE49-F238E27FC236}">
                    <a16:creationId xmlns:a16="http://schemas.microsoft.com/office/drawing/2014/main" id="{E3A71FB8-8A6A-423F-9E50-E3151766134C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6" name="矩形: 圆角 48">
                  <a:extLst>
                    <a:ext uri="{FF2B5EF4-FFF2-40B4-BE49-F238E27FC236}">
                      <a16:creationId xmlns:a16="http://schemas.microsoft.com/office/drawing/2014/main" id="{580A6375-0DDE-4F18-9D35-DC3A7CCE6937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7" name="矩形: 圆角 49">
                  <a:extLst>
                    <a:ext uri="{FF2B5EF4-FFF2-40B4-BE49-F238E27FC236}">
                      <a16:creationId xmlns:a16="http://schemas.microsoft.com/office/drawing/2014/main" id="{1C65DEA1-B2A7-4962-A94F-8FAC7F4C2BE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8" name="矩形: 圆角 50">
                  <a:extLst>
                    <a:ext uri="{FF2B5EF4-FFF2-40B4-BE49-F238E27FC236}">
                      <a16:creationId xmlns:a16="http://schemas.microsoft.com/office/drawing/2014/main" id="{35442B9F-F21A-458F-AE7E-15387BD23427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9" name="矩形: 圆角 51">
                  <a:extLst>
                    <a:ext uri="{FF2B5EF4-FFF2-40B4-BE49-F238E27FC236}">
                      <a16:creationId xmlns:a16="http://schemas.microsoft.com/office/drawing/2014/main" id="{A188A38B-930F-4603-8C43-D7C8137E297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0" name="矩形: 圆角 52">
                  <a:extLst>
                    <a:ext uri="{FF2B5EF4-FFF2-40B4-BE49-F238E27FC236}">
                      <a16:creationId xmlns:a16="http://schemas.microsoft.com/office/drawing/2014/main" id="{C71F6C3B-D958-49AE-BB03-5BF89C5744C4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1" name="矩形: 圆角 53">
                  <a:extLst>
                    <a:ext uri="{FF2B5EF4-FFF2-40B4-BE49-F238E27FC236}">
                      <a16:creationId xmlns:a16="http://schemas.microsoft.com/office/drawing/2014/main" id="{8BBF9CB4-BFED-43E2-8248-3585424BF383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79" name="组合 78">
                <a:extLst>
                  <a:ext uri="{FF2B5EF4-FFF2-40B4-BE49-F238E27FC236}">
                    <a16:creationId xmlns:a16="http://schemas.microsoft.com/office/drawing/2014/main" id="{6417198B-D67B-4EC7-BCA0-9ADA271C0566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0" name="矩形: 圆角 48">
                  <a:extLst>
                    <a:ext uri="{FF2B5EF4-FFF2-40B4-BE49-F238E27FC236}">
                      <a16:creationId xmlns:a16="http://schemas.microsoft.com/office/drawing/2014/main" id="{C636A19F-81F0-4194-86F7-5CFF6548A7B1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1" name="矩形: 圆角 49">
                  <a:extLst>
                    <a:ext uri="{FF2B5EF4-FFF2-40B4-BE49-F238E27FC236}">
                      <a16:creationId xmlns:a16="http://schemas.microsoft.com/office/drawing/2014/main" id="{F0F6FA25-5D96-46D3-B045-30B5E9FAC2F5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2" name="矩形: 圆角 50">
                  <a:extLst>
                    <a:ext uri="{FF2B5EF4-FFF2-40B4-BE49-F238E27FC236}">
                      <a16:creationId xmlns:a16="http://schemas.microsoft.com/office/drawing/2014/main" id="{1204A288-98CF-44B0-9879-4E3FFEE3E210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3" name="矩形: 圆角 51">
                  <a:extLst>
                    <a:ext uri="{FF2B5EF4-FFF2-40B4-BE49-F238E27FC236}">
                      <a16:creationId xmlns:a16="http://schemas.microsoft.com/office/drawing/2014/main" id="{51E7B798-D54C-498B-96EB-C759623D121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4" name="矩形: 圆角 52">
                  <a:extLst>
                    <a:ext uri="{FF2B5EF4-FFF2-40B4-BE49-F238E27FC236}">
                      <a16:creationId xmlns:a16="http://schemas.microsoft.com/office/drawing/2014/main" id="{D29EA7B9-22B8-4A39-8349-283E62244692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5" name="矩形: 圆角 53">
                  <a:extLst>
                    <a:ext uri="{FF2B5EF4-FFF2-40B4-BE49-F238E27FC236}">
                      <a16:creationId xmlns:a16="http://schemas.microsoft.com/office/drawing/2014/main" id="{7F28C316-4F00-4C5E-9233-BB30A816666B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</p:grpSp>
      <p:pic>
        <p:nvPicPr>
          <p:cNvPr id="175" name="图片 174">
            <a:extLst>
              <a:ext uri="{FF2B5EF4-FFF2-40B4-BE49-F238E27FC236}">
                <a16:creationId xmlns:a16="http://schemas.microsoft.com/office/drawing/2014/main" id="{980732DF-AFAD-4FE0-8B74-0592E86B50F6}"/>
              </a:ext>
            </a:extLst>
          </p:cNvPr>
          <p:cNvPicPr>
            <a:picLocks/>
          </p:cNvPicPr>
          <p:nvPr/>
        </p:nvPicPr>
        <p:blipFill>
          <a:blip r:embed="rId65" cstate="email">
            <a:extLst>
              <a:ext uri="{BEBA8EAE-BF5A-486C-A8C5-ECC9F3942E4B}">
                <a14:imgProps xmlns:a14="http://schemas.microsoft.com/office/drawing/2010/main">
                  <a14:imgLayer r:embed="rId66">
                    <a14:imgEffect>
                      <a14:artisticBlur radius="20"/>
                    </a14:imgEffect>
                    <a14:imgEffect>
                      <a14:brightnessContrast bright="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83584" y="1628672"/>
            <a:ext cx="10024832" cy="4992225"/>
          </a:xfrm>
          <a:custGeom>
            <a:avLst/>
            <a:gdLst>
              <a:gd name="connsiteX0" fmla="*/ 398786 w 10024832"/>
              <a:gd name="connsiteY0" fmla="*/ 0 h 4427821"/>
              <a:gd name="connsiteX1" fmla="*/ 9626046 w 10024832"/>
              <a:gd name="connsiteY1" fmla="*/ 0 h 4427821"/>
              <a:gd name="connsiteX2" fmla="*/ 10024832 w 10024832"/>
              <a:gd name="connsiteY2" fmla="*/ 346787 h 4427821"/>
              <a:gd name="connsiteX3" fmla="*/ 10024832 w 10024832"/>
              <a:gd name="connsiteY3" fmla="*/ 4081034 h 4427821"/>
              <a:gd name="connsiteX4" fmla="*/ 9626046 w 10024832"/>
              <a:gd name="connsiteY4" fmla="*/ 4427821 h 4427821"/>
              <a:gd name="connsiteX5" fmla="*/ 398786 w 10024832"/>
              <a:gd name="connsiteY5" fmla="*/ 4427821 h 4427821"/>
              <a:gd name="connsiteX6" fmla="*/ 0 w 10024832"/>
              <a:gd name="connsiteY6" fmla="*/ 4081034 h 4427821"/>
              <a:gd name="connsiteX7" fmla="*/ 0 w 10024832"/>
              <a:gd name="connsiteY7" fmla="*/ 346787 h 4427821"/>
              <a:gd name="connsiteX8" fmla="*/ 398786 w 10024832"/>
              <a:gd name="connsiteY8" fmla="*/ 0 h 442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24832" h="4427821">
                <a:moveTo>
                  <a:pt x="398786" y="0"/>
                </a:moveTo>
                <a:lnTo>
                  <a:pt x="9626046" y="0"/>
                </a:lnTo>
                <a:cubicBezTo>
                  <a:pt x="9846289" y="0"/>
                  <a:pt x="10024832" y="155262"/>
                  <a:pt x="10024832" y="346787"/>
                </a:cubicBezTo>
                <a:lnTo>
                  <a:pt x="10024832" y="4081034"/>
                </a:lnTo>
                <a:cubicBezTo>
                  <a:pt x="10024832" y="4272559"/>
                  <a:pt x="9846289" y="4427821"/>
                  <a:pt x="9626046" y="4427821"/>
                </a:cubicBezTo>
                <a:lnTo>
                  <a:pt x="398786" y="4427821"/>
                </a:lnTo>
                <a:cubicBezTo>
                  <a:pt x="178543" y="4427821"/>
                  <a:pt x="0" y="4272559"/>
                  <a:pt x="0" y="4081034"/>
                </a:cubicBezTo>
                <a:lnTo>
                  <a:pt x="0" y="346787"/>
                </a:lnTo>
                <a:cubicBezTo>
                  <a:pt x="0" y="155262"/>
                  <a:pt x="178543" y="0"/>
                  <a:pt x="398786" y="0"/>
                </a:cubicBezTo>
                <a:close/>
              </a:path>
            </a:pathLst>
          </a:custGeom>
          <a:ln>
            <a:solidFill>
              <a:schemeClr val="accent4">
                <a:lumMod val="20000"/>
                <a:lumOff val="80000"/>
              </a:schemeClr>
            </a:solidFill>
          </a:ln>
          <a:effectLst>
            <a:outerShdw blurRad="152400" dist="88900" dir="5400000" rotWithShape="0">
              <a:srgbClr val="000000">
                <a:alpha val="20000"/>
              </a:srgbClr>
            </a:outerShdw>
          </a:effectLst>
        </p:spPr>
      </p:pic>
      <p:grpSp>
        <p:nvGrpSpPr>
          <p:cNvPr id="2" name="PA-组合 1">
            <a:extLst>
              <a:ext uri="{FF2B5EF4-FFF2-40B4-BE49-F238E27FC236}">
                <a16:creationId xmlns:a16="http://schemas.microsoft.com/office/drawing/2014/main" id="{DB6F7037-638D-4BBE-8566-590403D83EC9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1591997" y="2020710"/>
            <a:ext cx="9008005" cy="985917"/>
            <a:chOff x="1591997" y="2020710"/>
            <a:chExt cx="9008005" cy="985917"/>
          </a:xfrm>
        </p:grpSpPr>
        <p:sp>
          <p:nvSpPr>
            <p:cNvPr id="103" name="PA-文本框 102">
              <a:extLst>
                <a:ext uri="{FF2B5EF4-FFF2-40B4-BE49-F238E27FC236}">
                  <a16:creationId xmlns:a16="http://schemas.microsoft.com/office/drawing/2014/main" id="{C8DBB125-D2B5-490A-85A4-FE66FEA9777E}"/>
                </a:ext>
              </a:extLst>
            </p:cNvPr>
            <p:cNvSpPr txBox="1">
              <a:spLocks/>
            </p:cNvSpPr>
            <p:nvPr>
              <p:custDataLst>
                <p:tags r:id="rId51"/>
              </p:custDataLst>
            </p:nvPr>
          </p:nvSpPr>
          <p:spPr>
            <a:xfrm>
              <a:off x="2948436" y="2306798"/>
              <a:ext cx="7549630" cy="337208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“叶子出水很高，像亭亭的舞女的裙”写出了荷叶的风姿；</a:t>
              </a:r>
            </a:p>
          </p:txBody>
        </p:sp>
        <p:grpSp>
          <p:nvGrpSpPr>
            <p:cNvPr id="176" name="Group 7">
              <a:extLst>
                <a:ext uri="{FF2B5EF4-FFF2-40B4-BE49-F238E27FC236}">
                  <a16:creationId xmlns:a16="http://schemas.microsoft.com/office/drawing/2014/main" id="{15823BEA-5ED7-46AB-8C6B-7B4A1D9533C4}"/>
                </a:ext>
              </a:extLst>
            </p:cNvPr>
            <p:cNvGrpSpPr/>
            <p:nvPr/>
          </p:nvGrpSpPr>
          <p:grpSpPr>
            <a:xfrm>
              <a:off x="1591997" y="2020710"/>
              <a:ext cx="9008005" cy="985917"/>
              <a:chOff x="1429878" y="7112025"/>
              <a:chExt cx="14614158" cy="2296192"/>
            </a:xfrm>
          </p:grpSpPr>
          <p:grpSp>
            <p:nvGrpSpPr>
              <p:cNvPr id="177" name="组合 176">
                <a:extLst>
                  <a:ext uri="{FF2B5EF4-FFF2-40B4-BE49-F238E27FC236}">
                    <a16:creationId xmlns:a16="http://schemas.microsoft.com/office/drawing/2014/main" id="{079EA9D8-2580-4A57-8598-C0A7F94F3F2E}"/>
                  </a:ext>
                </a:extLst>
              </p:cNvPr>
              <p:cNvGrpSpPr/>
              <p:nvPr/>
            </p:nvGrpSpPr>
            <p:grpSpPr>
              <a:xfrm>
                <a:off x="1429878" y="7112025"/>
                <a:ext cx="1907962" cy="1906794"/>
                <a:chOff x="3284288" y="3867289"/>
                <a:chExt cx="2351878" cy="2350439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85" name="PA-矩形 184">
                  <a:extLst>
                    <a:ext uri="{FF2B5EF4-FFF2-40B4-BE49-F238E27FC236}">
                      <a16:creationId xmlns:a16="http://schemas.microsoft.com/office/drawing/2014/main" id="{9D8B6F27-3FB3-4BE9-B3C5-368E66016683}"/>
                    </a:ext>
                  </a:extLst>
                </p:cNvPr>
                <p:cNvSpPr/>
                <p:nvPr>
                  <p:custDataLst>
                    <p:tags r:id="rId57"/>
                  </p:custDataLst>
                </p:nvPr>
              </p:nvSpPr>
              <p:spPr>
                <a:xfrm>
                  <a:off x="3288178" y="3870459"/>
                  <a:ext cx="2344098" cy="2344098"/>
                </a:xfrm>
                <a:prstGeom prst="rect">
                  <a:avLst/>
                </a:prstGeom>
                <a:gradFill flip="none" rotWithShape="1">
                  <a:gsLst>
                    <a:gs pos="100000">
                      <a:schemeClr val="bg1">
                        <a:alpha val="20000"/>
                      </a:schemeClr>
                    </a:gs>
                    <a:gs pos="10000">
                      <a:schemeClr val="bg1">
                        <a:alpha val="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grpSp>
              <p:nvGrpSpPr>
                <p:cNvPr id="186" name="组合 185">
                  <a:extLst>
                    <a:ext uri="{FF2B5EF4-FFF2-40B4-BE49-F238E27FC236}">
                      <a16:creationId xmlns:a16="http://schemas.microsoft.com/office/drawing/2014/main" id="{547AA207-0784-4F7D-ABB6-D630238E9C7E}"/>
                    </a:ext>
                  </a:extLst>
                </p:cNvPr>
                <p:cNvGrpSpPr/>
                <p:nvPr/>
              </p:nvGrpSpPr>
              <p:grpSpPr>
                <a:xfrm>
                  <a:off x="3284288" y="3867289"/>
                  <a:ext cx="2351878" cy="2350439"/>
                  <a:chOff x="4211614" y="1399174"/>
                  <a:chExt cx="2351878" cy="2350439"/>
                </a:xfrm>
              </p:grpSpPr>
              <p:sp>
                <p:nvSpPr>
                  <p:cNvPr id="187" name="PA-任意多边形 186">
                    <a:extLst>
                      <a:ext uri="{FF2B5EF4-FFF2-40B4-BE49-F238E27FC236}">
                        <a16:creationId xmlns:a16="http://schemas.microsoft.com/office/drawing/2014/main" id="{91B9FB09-3F7B-4C52-A6F0-EF64FC83249B}"/>
                      </a:ext>
                    </a:extLst>
                  </p:cNvPr>
                  <p:cNvSpPr/>
                  <p:nvPr>
                    <p:custDataLst>
                      <p:tags r:id="rId58"/>
                    </p:custDataLst>
                  </p:nvPr>
                </p:nvSpPr>
                <p:spPr>
                  <a:xfrm>
                    <a:off x="4211615" y="1399174"/>
                    <a:ext cx="2350439" cy="2350439"/>
                  </a:xfrm>
                  <a:custGeom>
                    <a:avLst/>
                    <a:gdLst>
                      <a:gd name="connsiteX0" fmla="*/ 2238819 w 2350439"/>
                      <a:gd name="connsiteY0" fmla="*/ 111620 h 2350439"/>
                      <a:gd name="connsiteX1" fmla="*/ 2344089 w 2350439"/>
                      <a:gd name="connsiteY1" fmla="*/ 111620 h 2350439"/>
                      <a:gd name="connsiteX2" fmla="*/ 2344089 w 2350439"/>
                      <a:gd name="connsiteY2" fmla="*/ 6350 h 2350439"/>
                      <a:gd name="connsiteX3" fmla="*/ 2238819 w 2350439"/>
                      <a:gd name="connsiteY3" fmla="*/ 6350 h 2350439"/>
                      <a:gd name="connsiteX4" fmla="*/ 2238819 w 2350439"/>
                      <a:gd name="connsiteY4" fmla="*/ 223240 h 2350439"/>
                      <a:gd name="connsiteX5" fmla="*/ 2344089 w 2350439"/>
                      <a:gd name="connsiteY5" fmla="*/ 223240 h 2350439"/>
                      <a:gd name="connsiteX6" fmla="*/ 2344089 w 2350439"/>
                      <a:gd name="connsiteY6" fmla="*/ 117970 h 2350439"/>
                      <a:gd name="connsiteX7" fmla="*/ 2238819 w 2350439"/>
                      <a:gd name="connsiteY7" fmla="*/ 117970 h 2350439"/>
                      <a:gd name="connsiteX8" fmla="*/ 2238819 w 2350439"/>
                      <a:gd name="connsiteY8" fmla="*/ 334873 h 2350439"/>
                      <a:gd name="connsiteX9" fmla="*/ 2344089 w 2350439"/>
                      <a:gd name="connsiteY9" fmla="*/ 334873 h 2350439"/>
                      <a:gd name="connsiteX10" fmla="*/ 2344089 w 2350439"/>
                      <a:gd name="connsiteY10" fmla="*/ 229590 h 2350439"/>
                      <a:gd name="connsiteX11" fmla="*/ 2238819 w 2350439"/>
                      <a:gd name="connsiteY11" fmla="*/ 229590 h 2350439"/>
                      <a:gd name="connsiteX12" fmla="*/ 2238819 w 2350439"/>
                      <a:gd name="connsiteY12" fmla="*/ 446493 h 2350439"/>
                      <a:gd name="connsiteX13" fmla="*/ 2344089 w 2350439"/>
                      <a:gd name="connsiteY13" fmla="*/ 446493 h 2350439"/>
                      <a:gd name="connsiteX14" fmla="*/ 2344089 w 2350439"/>
                      <a:gd name="connsiteY14" fmla="*/ 341223 h 2350439"/>
                      <a:gd name="connsiteX15" fmla="*/ 2238819 w 2350439"/>
                      <a:gd name="connsiteY15" fmla="*/ 341223 h 2350439"/>
                      <a:gd name="connsiteX16" fmla="*/ 2238819 w 2350439"/>
                      <a:gd name="connsiteY16" fmla="*/ 558114 h 2350439"/>
                      <a:gd name="connsiteX17" fmla="*/ 2344089 w 2350439"/>
                      <a:gd name="connsiteY17" fmla="*/ 558114 h 2350439"/>
                      <a:gd name="connsiteX18" fmla="*/ 2344089 w 2350439"/>
                      <a:gd name="connsiteY18" fmla="*/ 452843 h 2350439"/>
                      <a:gd name="connsiteX19" fmla="*/ 2238819 w 2350439"/>
                      <a:gd name="connsiteY19" fmla="*/ 452843 h 2350439"/>
                      <a:gd name="connsiteX20" fmla="*/ 2238819 w 2350439"/>
                      <a:gd name="connsiteY20" fmla="*/ 669734 h 2350439"/>
                      <a:gd name="connsiteX21" fmla="*/ 2344089 w 2350439"/>
                      <a:gd name="connsiteY21" fmla="*/ 669734 h 2350439"/>
                      <a:gd name="connsiteX22" fmla="*/ 2344089 w 2350439"/>
                      <a:gd name="connsiteY22" fmla="*/ 564464 h 2350439"/>
                      <a:gd name="connsiteX23" fmla="*/ 2238819 w 2350439"/>
                      <a:gd name="connsiteY23" fmla="*/ 564464 h 2350439"/>
                      <a:gd name="connsiteX24" fmla="*/ 2238819 w 2350439"/>
                      <a:gd name="connsiteY24" fmla="*/ 781367 h 2350439"/>
                      <a:gd name="connsiteX25" fmla="*/ 2344089 w 2350439"/>
                      <a:gd name="connsiteY25" fmla="*/ 781367 h 2350439"/>
                      <a:gd name="connsiteX26" fmla="*/ 2344089 w 2350439"/>
                      <a:gd name="connsiteY26" fmla="*/ 676084 h 2350439"/>
                      <a:gd name="connsiteX27" fmla="*/ 2238819 w 2350439"/>
                      <a:gd name="connsiteY27" fmla="*/ 676084 h 2350439"/>
                      <a:gd name="connsiteX28" fmla="*/ 2238819 w 2350439"/>
                      <a:gd name="connsiteY28" fmla="*/ 892988 h 2350439"/>
                      <a:gd name="connsiteX29" fmla="*/ 2344089 w 2350439"/>
                      <a:gd name="connsiteY29" fmla="*/ 892988 h 2350439"/>
                      <a:gd name="connsiteX30" fmla="*/ 2344089 w 2350439"/>
                      <a:gd name="connsiteY30" fmla="*/ 787717 h 2350439"/>
                      <a:gd name="connsiteX31" fmla="*/ 2238819 w 2350439"/>
                      <a:gd name="connsiteY31" fmla="*/ 787717 h 2350439"/>
                      <a:gd name="connsiteX32" fmla="*/ 2238819 w 2350439"/>
                      <a:gd name="connsiteY32" fmla="*/ 1004608 h 2350439"/>
                      <a:gd name="connsiteX33" fmla="*/ 2344089 w 2350439"/>
                      <a:gd name="connsiteY33" fmla="*/ 1004608 h 2350439"/>
                      <a:gd name="connsiteX34" fmla="*/ 2344089 w 2350439"/>
                      <a:gd name="connsiteY34" fmla="*/ 899338 h 2350439"/>
                      <a:gd name="connsiteX35" fmla="*/ 2238819 w 2350439"/>
                      <a:gd name="connsiteY35" fmla="*/ 899338 h 2350439"/>
                      <a:gd name="connsiteX36" fmla="*/ 2238819 w 2350439"/>
                      <a:gd name="connsiteY36" fmla="*/ 1116228 h 2350439"/>
                      <a:gd name="connsiteX37" fmla="*/ 2344089 w 2350439"/>
                      <a:gd name="connsiteY37" fmla="*/ 1116228 h 2350439"/>
                      <a:gd name="connsiteX38" fmla="*/ 2344089 w 2350439"/>
                      <a:gd name="connsiteY38" fmla="*/ 1010958 h 2350439"/>
                      <a:gd name="connsiteX39" fmla="*/ 2238819 w 2350439"/>
                      <a:gd name="connsiteY39" fmla="*/ 1010958 h 2350439"/>
                      <a:gd name="connsiteX40" fmla="*/ 2238819 w 2350439"/>
                      <a:gd name="connsiteY40" fmla="*/ 1227861 h 2350439"/>
                      <a:gd name="connsiteX41" fmla="*/ 2344089 w 2350439"/>
                      <a:gd name="connsiteY41" fmla="*/ 1227861 h 2350439"/>
                      <a:gd name="connsiteX42" fmla="*/ 2344089 w 2350439"/>
                      <a:gd name="connsiteY42" fmla="*/ 1122578 h 2350439"/>
                      <a:gd name="connsiteX43" fmla="*/ 2238819 w 2350439"/>
                      <a:gd name="connsiteY43" fmla="*/ 1122578 h 2350439"/>
                      <a:gd name="connsiteX44" fmla="*/ 2238819 w 2350439"/>
                      <a:gd name="connsiteY44" fmla="*/ 1339481 h 2350439"/>
                      <a:gd name="connsiteX45" fmla="*/ 2344089 w 2350439"/>
                      <a:gd name="connsiteY45" fmla="*/ 1339481 h 2350439"/>
                      <a:gd name="connsiteX46" fmla="*/ 2344089 w 2350439"/>
                      <a:gd name="connsiteY46" fmla="*/ 1234211 h 2350439"/>
                      <a:gd name="connsiteX47" fmla="*/ 2238819 w 2350439"/>
                      <a:gd name="connsiteY47" fmla="*/ 1234211 h 2350439"/>
                      <a:gd name="connsiteX48" fmla="*/ 2238819 w 2350439"/>
                      <a:gd name="connsiteY48" fmla="*/ 1451102 h 2350439"/>
                      <a:gd name="connsiteX49" fmla="*/ 2344089 w 2350439"/>
                      <a:gd name="connsiteY49" fmla="*/ 1451102 h 2350439"/>
                      <a:gd name="connsiteX50" fmla="*/ 2344089 w 2350439"/>
                      <a:gd name="connsiteY50" fmla="*/ 1345831 h 2350439"/>
                      <a:gd name="connsiteX51" fmla="*/ 2238819 w 2350439"/>
                      <a:gd name="connsiteY51" fmla="*/ 1345831 h 2350439"/>
                      <a:gd name="connsiteX52" fmla="*/ 2238819 w 2350439"/>
                      <a:gd name="connsiteY52" fmla="*/ 1562735 h 2350439"/>
                      <a:gd name="connsiteX53" fmla="*/ 2344089 w 2350439"/>
                      <a:gd name="connsiteY53" fmla="*/ 1562735 h 2350439"/>
                      <a:gd name="connsiteX54" fmla="*/ 2344089 w 2350439"/>
                      <a:gd name="connsiteY54" fmla="*/ 1457452 h 2350439"/>
                      <a:gd name="connsiteX55" fmla="*/ 2238819 w 2350439"/>
                      <a:gd name="connsiteY55" fmla="*/ 1457452 h 2350439"/>
                      <a:gd name="connsiteX56" fmla="*/ 2238819 w 2350439"/>
                      <a:gd name="connsiteY56" fmla="*/ 1674355 h 2350439"/>
                      <a:gd name="connsiteX57" fmla="*/ 2344089 w 2350439"/>
                      <a:gd name="connsiteY57" fmla="*/ 1674355 h 2350439"/>
                      <a:gd name="connsiteX58" fmla="*/ 2344089 w 2350439"/>
                      <a:gd name="connsiteY58" fmla="*/ 1569085 h 2350439"/>
                      <a:gd name="connsiteX59" fmla="*/ 2238819 w 2350439"/>
                      <a:gd name="connsiteY59" fmla="*/ 1569085 h 2350439"/>
                      <a:gd name="connsiteX60" fmla="*/ 2238819 w 2350439"/>
                      <a:gd name="connsiteY60" fmla="*/ 1785975 h 2350439"/>
                      <a:gd name="connsiteX61" fmla="*/ 2344089 w 2350439"/>
                      <a:gd name="connsiteY61" fmla="*/ 1785975 h 2350439"/>
                      <a:gd name="connsiteX62" fmla="*/ 2344089 w 2350439"/>
                      <a:gd name="connsiteY62" fmla="*/ 1680705 h 2350439"/>
                      <a:gd name="connsiteX63" fmla="*/ 2238819 w 2350439"/>
                      <a:gd name="connsiteY63" fmla="*/ 1680705 h 2350439"/>
                      <a:gd name="connsiteX64" fmla="*/ 2238819 w 2350439"/>
                      <a:gd name="connsiteY64" fmla="*/ 1897596 h 2350439"/>
                      <a:gd name="connsiteX65" fmla="*/ 2344089 w 2350439"/>
                      <a:gd name="connsiteY65" fmla="*/ 1897596 h 2350439"/>
                      <a:gd name="connsiteX66" fmla="*/ 2344089 w 2350439"/>
                      <a:gd name="connsiteY66" fmla="*/ 1792325 h 2350439"/>
                      <a:gd name="connsiteX67" fmla="*/ 2238819 w 2350439"/>
                      <a:gd name="connsiteY67" fmla="*/ 1792325 h 2350439"/>
                      <a:gd name="connsiteX68" fmla="*/ 2238819 w 2350439"/>
                      <a:gd name="connsiteY68" fmla="*/ 2009229 h 2350439"/>
                      <a:gd name="connsiteX69" fmla="*/ 2344089 w 2350439"/>
                      <a:gd name="connsiteY69" fmla="*/ 2009229 h 2350439"/>
                      <a:gd name="connsiteX70" fmla="*/ 2344089 w 2350439"/>
                      <a:gd name="connsiteY70" fmla="*/ 1903946 h 2350439"/>
                      <a:gd name="connsiteX71" fmla="*/ 2238819 w 2350439"/>
                      <a:gd name="connsiteY71" fmla="*/ 1903946 h 2350439"/>
                      <a:gd name="connsiteX72" fmla="*/ 2238819 w 2350439"/>
                      <a:gd name="connsiteY72" fmla="*/ 2120849 h 2350439"/>
                      <a:gd name="connsiteX73" fmla="*/ 2344089 w 2350439"/>
                      <a:gd name="connsiteY73" fmla="*/ 2120849 h 2350439"/>
                      <a:gd name="connsiteX74" fmla="*/ 2344089 w 2350439"/>
                      <a:gd name="connsiteY74" fmla="*/ 2015579 h 2350439"/>
                      <a:gd name="connsiteX75" fmla="*/ 2238819 w 2350439"/>
                      <a:gd name="connsiteY75" fmla="*/ 2015579 h 2350439"/>
                      <a:gd name="connsiteX76" fmla="*/ 2238819 w 2350439"/>
                      <a:gd name="connsiteY76" fmla="*/ 2232469 h 2350439"/>
                      <a:gd name="connsiteX77" fmla="*/ 2344089 w 2350439"/>
                      <a:gd name="connsiteY77" fmla="*/ 2232469 h 2350439"/>
                      <a:gd name="connsiteX78" fmla="*/ 2344089 w 2350439"/>
                      <a:gd name="connsiteY78" fmla="*/ 2127199 h 2350439"/>
                      <a:gd name="connsiteX79" fmla="*/ 2238819 w 2350439"/>
                      <a:gd name="connsiteY79" fmla="*/ 2127199 h 2350439"/>
                      <a:gd name="connsiteX80" fmla="*/ 2238819 w 2350439"/>
                      <a:gd name="connsiteY80" fmla="*/ 2344089 h 2350439"/>
                      <a:gd name="connsiteX81" fmla="*/ 2344089 w 2350439"/>
                      <a:gd name="connsiteY81" fmla="*/ 2344089 h 2350439"/>
                      <a:gd name="connsiteX82" fmla="*/ 2344089 w 2350439"/>
                      <a:gd name="connsiteY82" fmla="*/ 2238819 h 2350439"/>
                      <a:gd name="connsiteX83" fmla="*/ 2238819 w 2350439"/>
                      <a:gd name="connsiteY83" fmla="*/ 2238819 h 2350439"/>
                      <a:gd name="connsiteX84" fmla="*/ 2127199 w 2350439"/>
                      <a:gd name="connsiteY84" fmla="*/ 111620 h 2350439"/>
                      <a:gd name="connsiteX85" fmla="*/ 2232469 w 2350439"/>
                      <a:gd name="connsiteY85" fmla="*/ 111620 h 2350439"/>
                      <a:gd name="connsiteX86" fmla="*/ 2232469 w 2350439"/>
                      <a:gd name="connsiteY86" fmla="*/ 6350 h 2350439"/>
                      <a:gd name="connsiteX87" fmla="*/ 2127199 w 2350439"/>
                      <a:gd name="connsiteY87" fmla="*/ 6350 h 2350439"/>
                      <a:gd name="connsiteX88" fmla="*/ 2127199 w 2350439"/>
                      <a:gd name="connsiteY88" fmla="*/ 223240 h 2350439"/>
                      <a:gd name="connsiteX89" fmla="*/ 2232469 w 2350439"/>
                      <a:gd name="connsiteY89" fmla="*/ 223240 h 2350439"/>
                      <a:gd name="connsiteX90" fmla="*/ 2232469 w 2350439"/>
                      <a:gd name="connsiteY90" fmla="*/ 117970 h 2350439"/>
                      <a:gd name="connsiteX91" fmla="*/ 2127199 w 2350439"/>
                      <a:gd name="connsiteY91" fmla="*/ 117970 h 2350439"/>
                      <a:gd name="connsiteX92" fmla="*/ 2127199 w 2350439"/>
                      <a:gd name="connsiteY92" fmla="*/ 334873 h 2350439"/>
                      <a:gd name="connsiteX93" fmla="*/ 2232469 w 2350439"/>
                      <a:gd name="connsiteY93" fmla="*/ 334873 h 2350439"/>
                      <a:gd name="connsiteX94" fmla="*/ 2232469 w 2350439"/>
                      <a:gd name="connsiteY94" fmla="*/ 229590 h 2350439"/>
                      <a:gd name="connsiteX95" fmla="*/ 2127199 w 2350439"/>
                      <a:gd name="connsiteY95" fmla="*/ 229590 h 2350439"/>
                      <a:gd name="connsiteX96" fmla="*/ 2127199 w 2350439"/>
                      <a:gd name="connsiteY96" fmla="*/ 446493 h 2350439"/>
                      <a:gd name="connsiteX97" fmla="*/ 2232469 w 2350439"/>
                      <a:gd name="connsiteY97" fmla="*/ 446493 h 2350439"/>
                      <a:gd name="connsiteX98" fmla="*/ 2232469 w 2350439"/>
                      <a:gd name="connsiteY98" fmla="*/ 341223 h 2350439"/>
                      <a:gd name="connsiteX99" fmla="*/ 2127199 w 2350439"/>
                      <a:gd name="connsiteY99" fmla="*/ 341223 h 2350439"/>
                      <a:gd name="connsiteX100" fmla="*/ 2127199 w 2350439"/>
                      <a:gd name="connsiteY100" fmla="*/ 558114 h 2350439"/>
                      <a:gd name="connsiteX101" fmla="*/ 2232469 w 2350439"/>
                      <a:gd name="connsiteY101" fmla="*/ 558114 h 2350439"/>
                      <a:gd name="connsiteX102" fmla="*/ 2232469 w 2350439"/>
                      <a:gd name="connsiteY102" fmla="*/ 452843 h 2350439"/>
                      <a:gd name="connsiteX103" fmla="*/ 2127199 w 2350439"/>
                      <a:gd name="connsiteY103" fmla="*/ 452843 h 2350439"/>
                      <a:gd name="connsiteX104" fmla="*/ 2127199 w 2350439"/>
                      <a:gd name="connsiteY104" fmla="*/ 669734 h 2350439"/>
                      <a:gd name="connsiteX105" fmla="*/ 2232469 w 2350439"/>
                      <a:gd name="connsiteY105" fmla="*/ 669734 h 2350439"/>
                      <a:gd name="connsiteX106" fmla="*/ 2232469 w 2350439"/>
                      <a:gd name="connsiteY106" fmla="*/ 564464 h 2350439"/>
                      <a:gd name="connsiteX107" fmla="*/ 2127199 w 2350439"/>
                      <a:gd name="connsiteY107" fmla="*/ 564464 h 2350439"/>
                      <a:gd name="connsiteX108" fmla="*/ 2127199 w 2350439"/>
                      <a:gd name="connsiteY108" fmla="*/ 781367 h 2350439"/>
                      <a:gd name="connsiteX109" fmla="*/ 2232469 w 2350439"/>
                      <a:gd name="connsiteY109" fmla="*/ 781367 h 2350439"/>
                      <a:gd name="connsiteX110" fmla="*/ 2232469 w 2350439"/>
                      <a:gd name="connsiteY110" fmla="*/ 676084 h 2350439"/>
                      <a:gd name="connsiteX111" fmla="*/ 2127199 w 2350439"/>
                      <a:gd name="connsiteY111" fmla="*/ 676084 h 2350439"/>
                      <a:gd name="connsiteX112" fmla="*/ 2127199 w 2350439"/>
                      <a:gd name="connsiteY112" fmla="*/ 892988 h 2350439"/>
                      <a:gd name="connsiteX113" fmla="*/ 2232469 w 2350439"/>
                      <a:gd name="connsiteY113" fmla="*/ 892988 h 2350439"/>
                      <a:gd name="connsiteX114" fmla="*/ 2232469 w 2350439"/>
                      <a:gd name="connsiteY114" fmla="*/ 787717 h 2350439"/>
                      <a:gd name="connsiteX115" fmla="*/ 2127199 w 2350439"/>
                      <a:gd name="connsiteY115" fmla="*/ 787717 h 2350439"/>
                      <a:gd name="connsiteX116" fmla="*/ 2127199 w 2350439"/>
                      <a:gd name="connsiteY116" fmla="*/ 1004608 h 2350439"/>
                      <a:gd name="connsiteX117" fmla="*/ 2232469 w 2350439"/>
                      <a:gd name="connsiteY117" fmla="*/ 1004608 h 2350439"/>
                      <a:gd name="connsiteX118" fmla="*/ 2232469 w 2350439"/>
                      <a:gd name="connsiteY118" fmla="*/ 899338 h 2350439"/>
                      <a:gd name="connsiteX119" fmla="*/ 2127199 w 2350439"/>
                      <a:gd name="connsiteY119" fmla="*/ 899338 h 2350439"/>
                      <a:gd name="connsiteX120" fmla="*/ 2127199 w 2350439"/>
                      <a:gd name="connsiteY120" fmla="*/ 1116228 h 2350439"/>
                      <a:gd name="connsiteX121" fmla="*/ 2232469 w 2350439"/>
                      <a:gd name="connsiteY121" fmla="*/ 1116228 h 2350439"/>
                      <a:gd name="connsiteX122" fmla="*/ 2232469 w 2350439"/>
                      <a:gd name="connsiteY122" fmla="*/ 1010958 h 2350439"/>
                      <a:gd name="connsiteX123" fmla="*/ 2127199 w 2350439"/>
                      <a:gd name="connsiteY123" fmla="*/ 1010958 h 2350439"/>
                      <a:gd name="connsiteX124" fmla="*/ 2127199 w 2350439"/>
                      <a:gd name="connsiteY124" fmla="*/ 1227861 h 2350439"/>
                      <a:gd name="connsiteX125" fmla="*/ 2232469 w 2350439"/>
                      <a:gd name="connsiteY125" fmla="*/ 1227861 h 2350439"/>
                      <a:gd name="connsiteX126" fmla="*/ 2232469 w 2350439"/>
                      <a:gd name="connsiteY126" fmla="*/ 1122578 h 2350439"/>
                      <a:gd name="connsiteX127" fmla="*/ 2127199 w 2350439"/>
                      <a:gd name="connsiteY127" fmla="*/ 1122578 h 2350439"/>
                      <a:gd name="connsiteX128" fmla="*/ 2127199 w 2350439"/>
                      <a:gd name="connsiteY128" fmla="*/ 1339481 h 2350439"/>
                      <a:gd name="connsiteX129" fmla="*/ 2232469 w 2350439"/>
                      <a:gd name="connsiteY129" fmla="*/ 1339481 h 2350439"/>
                      <a:gd name="connsiteX130" fmla="*/ 2232469 w 2350439"/>
                      <a:gd name="connsiteY130" fmla="*/ 1234211 h 2350439"/>
                      <a:gd name="connsiteX131" fmla="*/ 2127199 w 2350439"/>
                      <a:gd name="connsiteY131" fmla="*/ 1234211 h 2350439"/>
                      <a:gd name="connsiteX132" fmla="*/ 2127199 w 2350439"/>
                      <a:gd name="connsiteY132" fmla="*/ 1451102 h 2350439"/>
                      <a:gd name="connsiteX133" fmla="*/ 2232469 w 2350439"/>
                      <a:gd name="connsiteY133" fmla="*/ 1451102 h 2350439"/>
                      <a:gd name="connsiteX134" fmla="*/ 2232469 w 2350439"/>
                      <a:gd name="connsiteY134" fmla="*/ 1345831 h 2350439"/>
                      <a:gd name="connsiteX135" fmla="*/ 2127199 w 2350439"/>
                      <a:gd name="connsiteY135" fmla="*/ 1345831 h 2350439"/>
                      <a:gd name="connsiteX136" fmla="*/ 2127199 w 2350439"/>
                      <a:gd name="connsiteY136" fmla="*/ 1562735 h 2350439"/>
                      <a:gd name="connsiteX137" fmla="*/ 2232469 w 2350439"/>
                      <a:gd name="connsiteY137" fmla="*/ 1562735 h 2350439"/>
                      <a:gd name="connsiteX138" fmla="*/ 2232469 w 2350439"/>
                      <a:gd name="connsiteY138" fmla="*/ 1457452 h 2350439"/>
                      <a:gd name="connsiteX139" fmla="*/ 2127199 w 2350439"/>
                      <a:gd name="connsiteY139" fmla="*/ 1457452 h 2350439"/>
                      <a:gd name="connsiteX140" fmla="*/ 2127199 w 2350439"/>
                      <a:gd name="connsiteY140" fmla="*/ 1674355 h 2350439"/>
                      <a:gd name="connsiteX141" fmla="*/ 2232469 w 2350439"/>
                      <a:gd name="connsiteY141" fmla="*/ 1674355 h 2350439"/>
                      <a:gd name="connsiteX142" fmla="*/ 2232469 w 2350439"/>
                      <a:gd name="connsiteY142" fmla="*/ 1569085 h 2350439"/>
                      <a:gd name="connsiteX143" fmla="*/ 2127199 w 2350439"/>
                      <a:gd name="connsiteY143" fmla="*/ 1569085 h 2350439"/>
                      <a:gd name="connsiteX144" fmla="*/ 2127199 w 2350439"/>
                      <a:gd name="connsiteY144" fmla="*/ 1785975 h 2350439"/>
                      <a:gd name="connsiteX145" fmla="*/ 2232469 w 2350439"/>
                      <a:gd name="connsiteY145" fmla="*/ 1785975 h 2350439"/>
                      <a:gd name="connsiteX146" fmla="*/ 2232469 w 2350439"/>
                      <a:gd name="connsiteY146" fmla="*/ 1680705 h 2350439"/>
                      <a:gd name="connsiteX147" fmla="*/ 2127199 w 2350439"/>
                      <a:gd name="connsiteY147" fmla="*/ 1680705 h 2350439"/>
                      <a:gd name="connsiteX148" fmla="*/ 2127199 w 2350439"/>
                      <a:gd name="connsiteY148" fmla="*/ 1897596 h 2350439"/>
                      <a:gd name="connsiteX149" fmla="*/ 2232469 w 2350439"/>
                      <a:gd name="connsiteY149" fmla="*/ 1897596 h 2350439"/>
                      <a:gd name="connsiteX150" fmla="*/ 2232469 w 2350439"/>
                      <a:gd name="connsiteY150" fmla="*/ 1792325 h 2350439"/>
                      <a:gd name="connsiteX151" fmla="*/ 2127199 w 2350439"/>
                      <a:gd name="connsiteY151" fmla="*/ 1792325 h 2350439"/>
                      <a:gd name="connsiteX152" fmla="*/ 2127199 w 2350439"/>
                      <a:gd name="connsiteY152" fmla="*/ 2009229 h 2350439"/>
                      <a:gd name="connsiteX153" fmla="*/ 2232469 w 2350439"/>
                      <a:gd name="connsiteY153" fmla="*/ 2009229 h 2350439"/>
                      <a:gd name="connsiteX154" fmla="*/ 2232469 w 2350439"/>
                      <a:gd name="connsiteY154" fmla="*/ 1903946 h 2350439"/>
                      <a:gd name="connsiteX155" fmla="*/ 2127199 w 2350439"/>
                      <a:gd name="connsiteY155" fmla="*/ 1903946 h 2350439"/>
                      <a:gd name="connsiteX156" fmla="*/ 2127199 w 2350439"/>
                      <a:gd name="connsiteY156" fmla="*/ 2120849 h 2350439"/>
                      <a:gd name="connsiteX157" fmla="*/ 2232469 w 2350439"/>
                      <a:gd name="connsiteY157" fmla="*/ 2120849 h 2350439"/>
                      <a:gd name="connsiteX158" fmla="*/ 2232469 w 2350439"/>
                      <a:gd name="connsiteY158" fmla="*/ 2015579 h 2350439"/>
                      <a:gd name="connsiteX159" fmla="*/ 2127199 w 2350439"/>
                      <a:gd name="connsiteY159" fmla="*/ 2015579 h 2350439"/>
                      <a:gd name="connsiteX160" fmla="*/ 2127199 w 2350439"/>
                      <a:gd name="connsiteY160" fmla="*/ 2232469 h 2350439"/>
                      <a:gd name="connsiteX161" fmla="*/ 2232469 w 2350439"/>
                      <a:gd name="connsiteY161" fmla="*/ 2232469 h 2350439"/>
                      <a:gd name="connsiteX162" fmla="*/ 2232469 w 2350439"/>
                      <a:gd name="connsiteY162" fmla="*/ 2127199 h 2350439"/>
                      <a:gd name="connsiteX163" fmla="*/ 2127199 w 2350439"/>
                      <a:gd name="connsiteY163" fmla="*/ 2127199 h 2350439"/>
                      <a:gd name="connsiteX164" fmla="*/ 2127199 w 2350439"/>
                      <a:gd name="connsiteY164" fmla="*/ 2344089 h 2350439"/>
                      <a:gd name="connsiteX165" fmla="*/ 2232469 w 2350439"/>
                      <a:gd name="connsiteY165" fmla="*/ 2344089 h 2350439"/>
                      <a:gd name="connsiteX166" fmla="*/ 2232469 w 2350439"/>
                      <a:gd name="connsiteY166" fmla="*/ 2238819 h 2350439"/>
                      <a:gd name="connsiteX167" fmla="*/ 2127199 w 2350439"/>
                      <a:gd name="connsiteY167" fmla="*/ 2238819 h 2350439"/>
                      <a:gd name="connsiteX168" fmla="*/ 2015566 w 2350439"/>
                      <a:gd name="connsiteY168" fmla="*/ 111620 h 2350439"/>
                      <a:gd name="connsiteX169" fmla="*/ 2120849 w 2350439"/>
                      <a:gd name="connsiteY169" fmla="*/ 111620 h 2350439"/>
                      <a:gd name="connsiteX170" fmla="*/ 2120849 w 2350439"/>
                      <a:gd name="connsiteY170" fmla="*/ 6350 h 2350439"/>
                      <a:gd name="connsiteX171" fmla="*/ 2015566 w 2350439"/>
                      <a:gd name="connsiteY171" fmla="*/ 6350 h 2350439"/>
                      <a:gd name="connsiteX172" fmla="*/ 2015566 w 2350439"/>
                      <a:gd name="connsiteY172" fmla="*/ 223240 h 2350439"/>
                      <a:gd name="connsiteX173" fmla="*/ 2120849 w 2350439"/>
                      <a:gd name="connsiteY173" fmla="*/ 223240 h 2350439"/>
                      <a:gd name="connsiteX174" fmla="*/ 2120849 w 2350439"/>
                      <a:gd name="connsiteY174" fmla="*/ 117970 h 2350439"/>
                      <a:gd name="connsiteX175" fmla="*/ 2015566 w 2350439"/>
                      <a:gd name="connsiteY175" fmla="*/ 117970 h 2350439"/>
                      <a:gd name="connsiteX176" fmla="*/ 2015566 w 2350439"/>
                      <a:gd name="connsiteY176" fmla="*/ 334873 h 2350439"/>
                      <a:gd name="connsiteX177" fmla="*/ 2120849 w 2350439"/>
                      <a:gd name="connsiteY177" fmla="*/ 334873 h 2350439"/>
                      <a:gd name="connsiteX178" fmla="*/ 2120849 w 2350439"/>
                      <a:gd name="connsiteY178" fmla="*/ 229590 h 2350439"/>
                      <a:gd name="connsiteX179" fmla="*/ 2015566 w 2350439"/>
                      <a:gd name="connsiteY179" fmla="*/ 229590 h 2350439"/>
                      <a:gd name="connsiteX180" fmla="*/ 2015566 w 2350439"/>
                      <a:gd name="connsiteY180" fmla="*/ 446493 h 2350439"/>
                      <a:gd name="connsiteX181" fmla="*/ 2120849 w 2350439"/>
                      <a:gd name="connsiteY181" fmla="*/ 446493 h 2350439"/>
                      <a:gd name="connsiteX182" fmla="*/ 2120849 w 2350439"/>
                      <a:gd name="connsiteY182" fmla="*/ 341223 h 2350439"/>
                      <a:gd name="connsiteX183" fmla="*/ 2015566 w 2350439"/>
                      <a:gd name="connsiteY183" fmla="*/ 341223 h 2350439"/>
                      <a:gd name="connsiteX184" fmla="*/ 2015566 w 2350439"/>
                      <a:gd name="connsiteY184" fmla="*/ 558114 h 2350439"/>
                      <a:gd name="connsiteX185" fmla="*/ 2120849 w 2350439"/>
                      <a:gd name="connsiteY185" fmla="*/ 558114 h 2350439"/>
                      <a:gd name="connsiteX186" fmla="*/ 2120849 w 2350439"/>
                      <a:gd name="connsiteY186" fmla="*/ 452843 h 2350439"/>
                      <a:gd name="connsiteX187" fmla="*/ 2015566 w 2350439"/>
                      <a:gd name="connsiteY187" fmla="*/ 452843 h 2350439"/>
                      <a:gd name="connsiteX188" fmla="*/ 2015566 w 2350439"/>
                      <a:gd name="connsiteY188" fmla="*/ 669734 h 2350439"/>
                      <a:gd name="connsiteX189" fmla="*/ 2120849 w 2350439"/>
                      <a:gd name="connsiteY189" fmla="*/ 669734 h 2350439"/>
                      <a:gd name="connsiteX190" fmla="*/ 2120849 w 2350439"/>
                      <a:gd name="connsiteY190" fmla="*/ 564464 h 2350439"/>
                      <a:gd name="connsiteX191" fmla="*/ 2015566 w 2350439"/>
                      <a:gd name="connsiteY191" fmla="*/ 564464 h 2350439"/>
                      <a:gd name="connsiteX192" fmla="*/ 2015566 w 2350439"/>
                      <a:gd name="connsiteY192" fmla="*/ 781367 h 2350439"/>
                      <a:gd name="connsiteX193" fmla="*/ 2120849 w 2350439"/>
                      <a:gd name="connsiteY193" fmla="*/ 781367 h 2350439"/>
                      <a:gd name="connsiteX194" fmla="*/ 2120849 w 2350439"/>
                      <a:gd name="connsiteY194" fmla="*/ 676084 h 2350439"/>
                      <a:gd name="connsiteX195" fmla="*/ 2015566 w 2350439"/>
                      <a:gd name="connsiteY195" fmla="*/ 676084 h 2350439"/>
                      <a:gd name="connsiteX196" fmla="*/ 2015566 w 2350439"/>
                      <a:gd name="connsiteY196" fmla="*/ 892988 h 2350439"/>
                      <a:gd name="connsiteX197" fmla="*/ 2120849 w 2350439"/>
                      <a:gd name="connsiteY197" fmla="*/ 892988 h 2350439"/>
                      <a:gd name="connsiteX198" fmla="*/ 2120849 w 2350439"/>
                      <a:gd name="connsiteY198" fmla="*/ 787717 h 2350439"/>
                      <a:gd name="connsiteX199" fmla="*/ 2015566 w 2350439"/>
                      <a:gd name="connsiteY199" fmla="*/ 787717 h 2350439"/>
                      <a:gd name="connsiteX200" fmla="*/ 2015566 w 2350439"/>
                      <a:gd name="connsiteY200" fmla="*/ 1004608 h 2350439"/>
                      <a:gd name="connsiteX201" fmla="*/ 2120849 w 2350439"/>
                      <a:gd name="connsiteY201" fmla="*/ 1004608 h 2350439"/>
                      <a:gd name="connsiteX202" fmla="*/ 2120849 w 2350439"/>
                      <a:gd name="connsiteY202" fmla="*/ 899338 h 2350439"/>
                      <a:gd name="connsiteX203" fmla="*/ 2015566 w 2350439"/>
                      <a:gd name="connsiteY203" fmla="*/ 899338 h 2350439"/>
                      <a:gd name="connsiteX204" fmla="*/ 2015566 w 2350439"/>
                      <a:gd name="connsiteY204" fmla="*/ 1116228 h 2350439"/>
                      <a:gd name="connsiteX205" fmla="*/ 2120849 w 2350439"/>
                      <a:gd name="connsiteY205" fmla="*/ 1116228 h 2350439"/>
                      <a:gd name="connsiteX206" fmla="*/ 2120849 w 2350439"/>
                      <a:gd name="connsiteY206" fmla="*/ 1010958 h 2350439"/>
                      <a:gd name="connsiteX207" fmla="*/ 2015566 w 2350439"/>
                      <a:gd name="connsiteY207" fmla="*/ 1010958 h 2350439"/>
                      <a:gd name="connsiteX208" fmla="*/ 2015566 w 2350439"/>
                      <a:gd name="connsiteY208" fmla="*/ 1227861 h 2350439"/>
                      <a:gd name="connsiteX209" fmla="*/ 2120849 w 2350439"/>
                      <a:gd name="connsiteY209" fmla="*/ 1227861 h 2350439"/>
                      <a:gd name="connsiteX210" fmla="*/ 2120849 w 2350439"/>
                      <a:gd name="connsiteY210" fmla="*/ 1122578 h 2350439"/>
                      <a:gd name="connsiteX211" fmla="*/ 2015566 w 2350439"/>
                      <a:gd name="connsiteY211" fmla="*/ 1122578 h 2350439"/>
                      <a:gd name="connsiteX212" fmla="*/ 2015566 w 2350439"/>
                      <a:gd name="connsiteY212" fmla="*/ 1339481 h 2350439"/>
                      <a:gd name="connsiteX213" fmla="*/ 2120849 w 2350439"/>
                      <a:gd name="connsiteY213" fmla="*/ 1339481 h 2350439"/>
                      <a:gd name="connsiteX214" fmla="*/ 2120849 w 2350439"/>
                      <a:gd name="connsiteY214" fmla="*/ 1234211 h 2350439"/>
                      <a:gd name="connsiteX215" fmla="*/ 2015566 w 2350439"/>
                      <a:gd name="connsiteY215" fmla="*/ 1234211 h 2350439"/>
                      <a:gd name="connsiteX216" fmla="*/ 2015566 w 2350439"/>
                      <a:gd name="connsiteY216" fmla="*/ 1451102 h 2350439"/>
                      <a:gd name="connsiteX217" fmla="*/ 2120849 w 2350439"/>
                      <a:gd name="connsiteY217" fmla="*/ 1451102 h 2350439"/>
                      <a:gd name="connsiteX218" fmla="*/ 2120849 w 2350439"/>
                      <a:gd name="connsiteY218" fmla="*/ 1345831 h 2350439"/>
                      <a:gd name="connsiteX219" fmla="*/ 2015566 w 2350439"/>
                      <a:gd name="connsiteY219" fmla="*/ 1345831 h 2350439"/>
                      <a:gd name="connsiteX220" fmla="*/ 2015566 w 2350439"/>
                      <a:gd name="connsiteY220" fmla="*/ 1562735 h 2350439"/>
                      <a:gd name="connsiteX221" fmla="*/ 2120849 w 2350439"/>
                      <a:gd name="connsiteY221" fmla="*/ 1562735 h 2350439"/>
                      <a:gd name="connsiteX222" fmla="*/ 2120849 w 2350439"/>
                      <a:gd name="connsiteY222" fmla="*/ 1457452 h 2350439"/>
                      <a:gd name="connsiteX223" fmla="*/ 2015566 w 2350439"/>
                      <a:gd name="connsiteY223" fmla="*/ 1457452 h 2350439"/>
                      <a:gd name="connsiteX224" fmla="*/ 2015566 w 2350439"/>
                      <a:gd name="connsiteY224" fmla="*/ 1674355 h 2350439"/>
                      <a:gd name="connsiteX225" fmla="*/ 2120849 w 2350439"/>
                      <a:gd name="connsiteY225" fmla="*/ 1674355 h 2350439"/>
                      <a:gd name="connsiteX226" fmla="*/ 2120849 w 2350439"/>
                      <a:gd name="connsiteY226" fmla="*/ 1569085 h 2350439"/>
                      <a:gd name="connsiteX227" fmla="*/ 2015566 w 2350439"/>
                      <a:gd name="connsiteY227" fmla="*/ 1569085 h 2350439"/>
                      <a:gd name="connsiteX228" fmla="*/ 2015566 w 2350439"/>
                      <a:gd name="connsiteY228" fmla="*/ 1785975 h 2350439"/>
                      <a:gd name="connsiteX229" fmla="*/ 2120849 w 2350439"/>
                      <a:gd name="connsiteY229" fmla="*/ 1785975 h 2350439"/>
                      <a:gd name="connsiteX230" fmla="*/ 2120849 w 2350439"/>
                      <a:gd name="connsiteY230" fmla="*/ 1680705 h 2350439"/>
                      <a:gd name="connsiteX231" fmla="*/ 2015566 w 2350439"/>
                      <a:gd name="connsiteY231" fmla="*/ 1680705 h 2350439"/>
                      <a:gd name="connsiteX232" fmla="*/ 2015566 w 2350439"/>
                      <a:gd name="connsiteY232" fmla="*/ 1897596 h 2350439"/>
                      <a:gd name="connsiteX233" fmla="*/ 2120849 w 2350439"/>
                      <a:gd name="connsiteY233" fmla="*/ 1897596 h 2350439"/>
                      <a:gd name="connsiteX234" fmla="*/ 2120849 w 2350439"/>
                      <a:gd name="connsiteY234" fmla="*/ 1792325 h 2350439"/>
                      <a:gd name="connsiteX235" fmla="*/ 2015566 w 2350439"/>
                      <a:gd name="connsiteY235" fmla="*/ 1792325 h 2350439"/>
                      <a:gd name="connsiteX236" fmla="*/ 2015566 w 2350439"/>
                      <a:gd name="connsiteY236" fmla="*/ 2009229 h 2350439"/>
                      <a:gd name="connsiteX237" fmla="*/ 2120849 w 2350439"/>
                      <a:gd name="connsiteY237" fmla="*/ 2009229 h 2350439"/>
                      <a:gd name="connsiteX238" fmla="*/ 2120849 w 2350439"/>
                      <a:gd name="connsiteY238" fmla="*/ 1903946 h 2350439"/>
                      <a:gd name="connsiteX239" fmla="*/ 2015566 w 2350439"/>
                      <a:gd name="connsiteY239" fmla="*/ 1903946 h 2350439"/>
                      <a:gd name="connsiteX240" fmla="*/ 2015566 w 2350439"/>
                      <a:gd name="connsiteY240" fmla="*/ 2120849 h 2350439"/>
                      <a:gd name="connsiteX241" fmla="*/ 2120849 w 2350439"/>
                      <a:gd name="connsiteY241" fmla="*/ 2120849 h 2350439"/>
                      <a:gd name="connsiteX242" fmla="*/ 2120849 w 2350439"/>
                      <a:gd name="connsiteY242" fmla="*/ 2015579 h 2350439"/>
                      <a:gd name="connsiteX243" fmla="*/ 2015566 w 2350439"/>
                      <a:gd name="connsiteY243" fmla="*/ 2015579 h 2350439"/>
                      <a:gd name="connsiteX244" fmla="*/ 2015566 w 2350439"/>
                      <a:gd name="connsiteY244" fmla="*/ 2232469 h 2350439"/>
                      <a:gd name="connsiteX245" fmla="*/ 2120849 w 2350439"/>
                      <a:gd name="connsiteY245" fmla="*/ 2232469 h 2350439"/>
                      <a:gd name="connsiteX246" fmla="*/ 2120849 w 2350439"/>
                      <a:gd name="connsiteY246" fmla="*/ 2127199 h 2350439"/>
                      <a:gd name="connsiteX247" fmla="*/ 2015566 w 2350439"/>
                      <a:gd name="connsiteY247" fmla="*/ 2127199 h 2350439"/>
                      <a:gd name="connsiteX248" fmla="*/ 2015566 w 2350439"/>
                      <a:gd name="connsiteY248" fmla="*/ 2344089 h 2350439"/>
                      <a:gd name="connsiteX249" fmla="*/ 2120849 w 2350439"/>
                      <a:gd name="connsiteY249" fmla="*/ 2344089 h 2350439"/>
                      <a:gd name="connsiteX250" fmla="*/ 2120849 w 2350439"/>
                      <a:gd name="connsiteY250" fmla="*/ 2238819 h 2350439"/>
                      <a:gd name="connsiteX251" fmla="*/ 2015566 w 2350439"/>
                      <a:gd name="connsiteY251" fmla="*/ 2238819 h 2350439"/>
                      <a:gd name="connsiteX252" fmla="*/ 1903946 w 2350439"/>
                      <a:gd name="connsiteY252" fmla="*/ 111620 h 2350439"/>
                      <a:gd name="connsiteX253" fmla="*/ 2009216 w 2350439"/>
                      <a:gd name="connsiteY253" fmla="*/ 111620 h 2350439"/>
                      <a:gd name="connsiteX254" fmla="*/ 2009216 w 2350439"/>
                      <a:gd name="connsiteY254" fmla="*/ 6350 h 2350439"/>
                      <a:gd name="connsiteX255" fmla="*/ 1903946 w 2350439"/>
                      <a:gd name="connsiteY255" fmla="*/ 6350 h 2350439"/>
                      <a:gd name="connsiteX256" fmla="*/ 1903946 w 2350439"/>
                      <a:gd name="connsiteY256" fmla="*/ 223240 h 2350439"/>
                      <a:gd name="connsiteX257" fmla="*/ 2009216 w 2350439"/>
                      <a:gd name="connsiteY257" fmla="*/ 223240 h 2350439"/>
                      <a:gd name="connsiteX258" fmla="*/ 2009216 w 2350439"/>
                      <a:gd name="connsiteY258" fmla="*/ 117970 h 2350439"/>
                      <a:gd name="connsiteX259" fmla="*/ 1903946 w 2350439"/>
                      <a:gd name="connsiteY259" fmla="*/ 117970 h 2350439"/>
                      <a:gd name="connsiteX260" fmla="*/ 1903946 w 2350439"/>
                      <a:gd name="connsiteY260" fmla="*/ 334873 h 2350439"/>
                      <a:gd name="connsiteX261" fmla="*/ 2009216 w 2350439"/>
                      <a:gd name="connsiteY261" fmla="*/ 334873 h 2350439"/>
                      <a:gd name="connsiteX262" fmla="*/ 2009216 w 2350439"/>
                      <a:gd name="connsiteY262" fmla="*/ 229590 h 2350439"/>
                      <a:gd name="connsiteX263" fmla="*/ 1903946 w 2350439"/>
                      <a:gd name="connsiteY263" fmla="*/ 229590 h 2350439"/>
                      <a:gd name="connsiteX264" fmla="*/ 1903946 w 2350439"/>
                      <a:gd name="connsiteY264" fmla="*/ 446493 h 2350439"/>
                      <a:gd name="connsiteX265" fmla="*/ 2009216 w 2350439"/>
                      <a:gd name="connsiteY265" fmla="*/ 446493 h 2350439"/>
                      <a:gd name="connsiteX266" fmla="*/ 2009216 w 2350439"/>
                      <a:gd name="connsiteY266" fmla="*/ 341223 h 2350439"/>
                      <a:gd name="connsiteX267" fmla="*/ 1903946 w 2350439"/>
                      <a:gd name="connsiteY267" fmla="*/ 341223 h 2350439"/>
                      <a:gd name="connsiteX268" fmla="*/ 1903946 w 2350439"/>
                      <a:gd name="connsiteY268" fmla="*/ 558114 h 2350439"/>
                      <a:gd name="connsiteX269" fmla="*/ 2009216 w 2350439"/>
                      <a:gd name="connsiteY269" fmla="*/ 558114 h 2350439"/>
                      <a:gd name="connsiteX270" fmla="*/ 2009216 w 2350439"/>
                      <a:gd name="connsiteY270" fmla="*/ 452843 h 2350439"/>
                      <a:gd name="connsiteX271" fmla="*/ 1903946 w 2350439"/>
                      <a:gd name="connsiteY271" fmla="*/ 452843 h 2350439"/>
                      <a:gd name="connsiteX272" fmla="*/ 1903946 w 2350439"/>
                      <a:gd name="connsiteY272" fmla="*/ 669734 h 2350439"/>
                      <a:gd name="connsiteX273" fmla="*/ 2009216 w 2350439"/>
                      <a:gd name="connsiteY273" fmla="*/ 669734 h 2350439"/>
                      <a:gd name="connsiteX274" fmla="*/ 2009216 w 2350439"/>
                      <a:gd name="connsiteY274" fmla="*/ 564464 h 2350439"/>
                      <a:gd name="connsiteX275" fmla="*/ 1903946 w 2350439"/>
                      <a:gd name="connsiteY275" fmla="*/ 564464 h 2350439"/>
                      <a:gd name="connsiteX276" fmla="*/ 1903946 w 2350439"/>
                      <a:gd name="connsiteY276" fmla="*/ 781367 h 2350439"/>
                      <a:gd name="connsiteX277" fmla="*/ 2009216 w 2350439"/>
                      <a:gd name="connsiteY277" fmla="*/ 781367 h 2350439"/>
                      <a:gd name="connsiteX278" fmla="*/ 2009216 w 2350439"/>
                      <a:gd name="connsiteY278" fmla="*/ 676084 h 2350439"/>
                      <a:gd name="connsiteX279" fmla="*/ 1903946 w 2350439"/>
                      <a:gd name="connsiteY279" fmla="*/ 676084 h 2350439"/>
                      <a:gd name="connsiteX280" fmla="*/ 1903946 w 2350439"/>
                      <a:gd name="connsiteY280" fmla="*/ 892988 h 2350439"/>
                      <a:gd name="connsiteX281" fmla="*/ 2009216 w 2350439"/>
                      <a:gd name="connsiteY281" fmla="*/ 892988 h 2350439"/>
                      <a:gd name="connsiteX282" fmla="*/ 2009216 w 2350439"/>
                      <a:gd name="connsiteY282" fmla="*/ 787717 h 2350439"/>
                      <a:gd name="connsiteX283" fmla="*/ 1903946 w 2350439"/>
                      <a:gd name="connsiteY283" fmla="*/ 787717 h 2350439"/>
                      <a:gd name="connsiteX284" fmla="*/ 1903946 w 2350439"/>
                      <a:gd name="connsiteY284" fmla="*/ 1004608 h 2350439"/>
                      <a:gd name="connsiteX285" fmla="*/ 2009216 w 2350439"/>
                      <a:gd name="connsiteY285" fmla="*/ 1004608 h 2350439"/>
                      <a:gd name="connsiteX286" fmla="*/ 2009216 w 2350439"/>
                      <a:gd name="connsiteY286" fmla="*/ 899338 h 2350439"/>
                      <a:gd name="connsiteX287" fmla="*/ 1903946 w 2350439"/>
                      <a:gd name="connsiteY287" fmla="*/ 899338 h 2350439"/>
                      <a:gd name="connsiteX288" fmla="*/ 1903946 w 2350439"/>
                      <a:gd name="connsiteY288" fmla="*/ 1116228 h 2350439"/>
                      <a:gd name="connsiteX289" fmla="*/ 2009216 w 2350439"/>
                      <a:gd name="connsiteY289" fmla="*/ 1116228 h 2350439"/>
                      <a:gd name="connsiteX290" fmla="*/ 2009216 w 2350439"/>
                      <a:gd name="connsiteY290" fmla="*/ 1010958 h 2350439"/>
                      <a:gd name="connsiteX291" fmla="*/ 1903946 w 2350439"/>
                      <a:gd name="connsiteY291" fmla="*/ 1010958 h 2350439"/>
                      <a:gd name="connsiteX292" fmla="*/ 1903946 w 2350439"/>
                      <a:gd name="connsiteY292" fmla="*/ 1227861 h 2350439"/>
                      <a:gd name="connsiteX293" fmla="*/ 2009216 w 2350439"/>
                      <a:gd name="connsiteY293" fmla="*/ 1227861 h 2350439"/>
                      <a:gd name="connsiteX294" fmla="*/ 2009216 w 2350439"/>
                      <a:gd name="connsiteY294" fmla="*/ 1122578 h 2350439"/>
                      <a:gd name="connsiteX295" fmla="*/ 1903946 w 2350439"/>
                      <a:gd name="connsiteY295" fmla="*/ 1122578 h 2350439"/>
                      <a:gd name="connsiteX296" fmla="*/ 1903946 w 2350439"/>
                      <a:gd name="connsiteY296" fmla="*/ 1339481 h 2350439"/>
                      <a:gd name="connsiteX297" fmla="*/ 2009216 w 2350439"/>
                      <a:gd name="connsiteY297" fmla="*/ 1339481 h 2350439"/>
                      <a:gd name="connsiteX298" fmla="*/ 2009216 w 2350439"/>
                      <a:gd name="connsiteY298" fmla="*/ 1234211 h 2350439"/>
                      <a:gd name="connsiteX299" fmla="*/ 1903946 w 2350439"/>
                      <a:gd name="connsiteY299" fmla="*/ 1234211 h 2350439"/>
                      <a:gd name="connsiteX300" fmla="*/ 1903946 w 2350439"/>
                      <a:gd name="connsiteY300" fmla="*/ 1451102 h 2350439"/>
                      <a:gd name="connsiteX301" fmla="*/ 2009216 w 2350439"/>
                      <a:gd name="connsiteY301" fmla="*/ 1451102 h 2350439"/>
                      <a:gd name="connsiteX302" fmla="*/ 2009216 w 2350439"/>
                      <a:gd name="connsiteY302" fmla="*/ 1345831 h 2350439"/>
                      <a:gd name="connsiteX303" fmla="*/ 1903946 w 2350439"/>
                      <a:gd name="connsiteY303" fmla="*/ 1345831 h 2350439"/>
                      <a:gd name="connsiteX304" fmla="*/ 1903946 w 2350439"/>
                      <a:gd name="connsiteY304" fmla="*/ 1562735 h 2350439"/>
                      <a:gd name="connsiteX305" fmla="*/ 2009216 w 2350439"/>
                      <a:gd name="connsiteY305" fmla="*/ 1562735 h 2350439"/>
                      <a:gd name="connsiteX306" fmla="*/ 2009216 w 2350439"/>
                      <a:gd name="connsiteY306" fmla="*/ 1457452 h 2350439"/>
                      <a:gd name="connsiteX307" fmla="*/ 1903946 w 2350439"/>
                      <a:gd name="connsiteY307" fmla="*/ 1457452 h 2350439"/>
                      <a:gd name="connsiteX308" fmla="*/ 1903946 w 2350439"/>
                      <a:gd name="connsiteY308" fmla="*/ 1674355 h 2350439"/>
                      <a:gd name="connsiteX309" fmla="*/ 2009216 w 2350439"/>
                      <a:gd name="connsiteY309" fmla="*/ 1674355 h 2350439"/>
                      <a:gd name="connsiteX310" fmla="*/ 2009216 w 2350439"/>
                      <a:gd name="connsiteY310" fmla="*/ 1569085 h 2350439"/>
                      <a:gd name="connsiteX311" fmla="*/ 1903946 w 2350439"/>
                      <a:gd name="connsiteY311" fmla="*/ 1569085 h 2350439"/>
                      <a:gd name="connsiteX312" fmla="*/ 1903946 w 2350439"/>
                      <a:gd name="connsiteY312" fmla="*/ 1785975 h 2350439"/>
                      <a:gd name="connsiteX313" fmla="*/ 2009216 w 2350439"/>
                      <a:gd name="connsiteY313" fmla="*/ 1785975 h 2350439"/>
                      <a:gd name="connsiteX314" fmla="*/ 2009216 w 2350439"/>
                      <a:gd name="connsiteY314" fmla="*/ 1680705 h 2350439"/>
                      <a:gd name="connsiteX315" fmla="*/ 1903946 w 2350439"/>
                      <a:gd name="connsiteY315" fmla="*/ 1680705 h 2350439"/>
                      <a:gd name="connsiteX316" fmla="*/ 1903946 w 2350439"/>
                      <a:gd name="connsiteY316" fmla="*/ 1897596 h 2350439"/>
                      <a:gd name="connsiteX317" fmla="*/ 2009216 w 2350439"/>
                      <a:gd name="connsiteY317" fmla="*/ 1897596 h 2350439"/>
                      <a:gd name="connsiteX318" fmla="*/ 2009216 w 2350439"/>
                      <a:gd name="connsiteY318" fmla="*/ 1792325 h 2350439"/>
                      <a:gd name="connsiteX319" fmla="*/ 1903946 w 2350439"/>
                      <a:gd name="connsiteY319" fmla="*/ 1792325 h 2350439"/>
                      <a:gd name="connsiteX320" fmla="*/ 1903946 w 2350439"/>
                      <a:gd name="connsiteY320" fmla="*/ 2009229 h 2350439"/>
                      <a:gd name="connsiteX321" fmla="*/ 2009216 w 2350439"/>
                      <a:gd name="connsiteY321" fmla="*/ 2009229 h 2350439"/>
                      <a:gd name="connsiteX322" fmla="*/ 2009216 w 2350439"/>
                      <a:gd name="connsiteY322" fmla="*/ 1903946 h 2350439"/>
                      <a:gd name="connsiteX323" fmla="*/ 1903946 w 2350439"/>
                      <a:gd name="connsiteY323" fmla="*/ 1903946 h 2350439"/>
                      <a:gd name="connsiteX324" fmla="*/ 1903946 w 2350439"/>
                      <a:gd name="connsiteY324" fmla="*/ 2120849 h 2350439"/>
                      <a:gd name="connsiteX325" fmla="*/ 2009216 w 2350439"/>
                      <a:gd name="connsiteY325" fmla="*/ 2120849 h 2350439"/>
                      <a:gd name="connsiteX326" fmla="*/ 2009216 w 2350439"/>
                      <a:gd name="connsiteY326" fmla="*/ 2015579 h 2350439"/>
                      <a:gd name="connsiteX327" fmla="*/ 1903946 w 2350439"/>
                      <a:gd name="connsiteY327" fmla="*/ 2015579 h 2350439"/>
                      <a:gd name="connsiteX328" fmla="*/ 1903946 w 2350439"/>
                      <a:gd name="connsiteY328" fmla="*/ 2232469 h 2350439"/>
                      <a:gd name="connsiteX329" fmla="*/ 2009216 w 2350439"/>
                      <a:gd name="connsiteY329" fmla="*/ 2232469 h 2350439"/>
                      <a:gd name="connsiteX330" fmla="*/ 2009216 w 2350439"/>
                      <a:gd name="connsiteY330" fmla="*/ 2127199 h 2350439"/>
                      <a:gd name="connsiteX331" fmla="*/ 1903946 w 2350439"/>
                      <a:gd name="connsiteY331" fmla="*/ 2127199 h 2350439"/>
                      <a:gd name="connsiteX332" fmla="*/ 1903946 w 2350439"/>
                      <a:gd name="connsiteY332" fmla="*/ 2344089 h 2350439"/>
                      <a:gd name="connsiteX333" fmla="*/ 2009216 w 2350439"/>
                      <a:gd name="connsiteY333" fmla="*/ 2344089 h 2350439"/>
                      <a:gd name="connsiteX334" fmla="*/ 2009216 w 2350439"/>
                      <a:gd name="connsiteY334" fmla="*/ 2238819 h 2350439"/>
                      <a:gd name="connsiteX335" fmla="*/ 1903946 w 2350439"/>
                      <a:gd name="connsiteY335" fmla="*/ 2238819 h 2350439"/>
                      <a:gd name="connsiteX336" fmla="*/ 1792325 w 2350439"/>
                      <a:gd name="connsiteY336" fmla="*/ 111620 h 2350439"/>
                      <a:gd name="connsiteX337" fmla="*/ 1897596 w 2350439"/>
                      <a:gd name="connsiteY337" fmla="*/ 111620 h 2350439"/>
                      <a:gd name="connsiteX338" fmla="*/ 1897596 w 2350439"/>
                      <a:gd name="connsiteY338" fmla="*/ 6350 h 2350439"/>
                      <a:gd name="connsiteX339" fmla="*/ 1792325 w 2350439"/>
                      <a:gd name="connsiteY339" fmla="*/ 6350 h 2350439"/>
                      <a:gd name="connsiteX340" fmla="*/ 1792325 w 2350439"/>
                      <a:gd name="connsiteY340" fmla="*/ 223240 h 2350439"/>
                      <a:gd name="connsiteX341" fmla="*/ 1897596 w 2350439"/>
                      <a:gd name="connsiteY341" fmla="*/ 223240 h 2350439"/>
                      <a:gd name="connsiteX342" fmla="*/ 1897596 w 2350439"/>
                      <a:gd name="connsiteY342" fmla="*/ 117970 h 2350439"/>
                      <a:gd name="connsiteX343" fmla="*/ 1792325 w 2350439"/>
                      <a:gd name="connsiteY343" fmla="*/ 117970 h 2350439"/>
                      <a:gd name="connsiteX344" fmla="*/ 1792325 w 2350439"/>
                      <a:gd name="connsiteY344" fmla="*/ 334873 h 2350439"/>
                      <a:gd name="connsiteX345" fmla="*/ 1897596 w 2350439"/>
                      <a:gd name="connsiteY345" fmla="*/ 334873 h 2350439"/>
                      <a:gd name="connsiteX346" fmla="*/ 1897596 w 2350439"/>
                      <a:gd name="connsiteY346" fmla="*/ 229590 h 2350439"/>
                      <a:gd name="connsiteX347" fmla="*/ 1792325 w 2350439"/>
                      <a:gd name="connsiteY347" fmla="*/ 229590 h 2350439"/>
                      <a:gd name="connsiteX348" fmla="*/ 1792325 w 2350439"/>
                      <a:gd name="connsiteY348" fmla="*/ 446493 h 2350439"/>
                      <a:gd name="connsiteX349" fmla="*/ 1897596 w 2350439"/>
                      <a:gd name="connsiteY349" fmla="*/ 446493 h 2350439"/>
                      <a:gd name="connsiteX350" fmla="*/ 1897596 w 2350439"/>
                      <a:gd name="connsiteY350" fmla="*/ 341223 h 2350439"/>
                      <a:gd name="connsiteX351" fmla="*/ 1792325 w 2350439"/>
                      <a:gd name="connsiteY351" fmla="*/ 341223 h 2350439"/>
                      <a:gd name="connsiteX352" fmla="*/ 1792325 w 2350439"/>
                      <a:gd name="connsiteY352" fmla="*/ 558114 h 2350439"/>
                      <a:gd name="connsiteX353" fmla="*/ 1897596 w 2350439"/>
                      <a:gd name="connsiteY353" fmla="*/ 558114 h 2350439"/>
                      <a:gd name="connsiteX354" fmla="*/ 1897596 w 2350439"/>
                      <a:gd name="connsiteY354" fmla="*/ 452843 h 2350439"/>
                      <a:gd name="connsiteX355" fmla="*/ 1792325 w 2350439"/>
                      <a:gd name="connsiteY355" fmla="*/ 452843 h 2350439"/>
                      <a:gd name="connsiteX356" fmla="*/ 1792325 w 2350439"/>
                      <a:gd name="connsiteY356" fmla="*/ 669734 h 2350439"/>
                      <a:gd name="connsiteX357" fmla="*/ 1897596 w 2350439"/>
                      <a:gd name="connsiteY357" fmla="*/ 669734 h 2350439"/>
                      <a:gd name="connsiteX358" fmla="*/ 1897596 w 2350439"/>
                      <a:gd name="connsiteY358" fmla="*/ 564464 h 2350439"/>
                      <a:gd name="connsiteX359" fmla="*/ 1792325 w 2350439"/>
                      <a:gd name="connsiteY359" fmla="*/ 564464 h 2350439"/>
                      <a:gd name="connsiteX360" fmla="*/ 1792325 w 2350439"/>
                      <a:gd name="connsiteY360" fmla="*/ 781367 h 2350439"/>
                      <a:gd name="connsiteX361" fmla="*/ 1897596 w 2350439"/>
                      <a:gd name="connsiteY361" fmla="*/ 781367 h 2350439"/>
                      <a:gd name="connsiteX362" fmla="*/ 1897596 w 2350439"/>
                      <a:gd name="connsiteY362" fmla="*/ 676084 h 2350439"/>
                      <a:gd name="connsiteX363" fmla="*/ 1792325 w 2350439"/>
                      <a:gd name="connsiteY363" fmla="*/ 676084 h 2350439"/>
                      <a:gd name="connsiteX364" fmla="*/ 1792325 w 2350439"/>
                      <a:gd name="connsiteY364" fmla="*/ 892988 h 2350439"/>
                      <a:gd name="connsiteX365" fmla="*/ 1897596 w 2350439"/>
                      <a:gd name="connsiteY365" fmla="*/ 892988 h 2350439"/>
                      <a:gd name="connsiteX366" fmla="*/ 1897596 w 2350439"/>
                      <a:gd name="connsiteY366" fmla="*/ 787717 h 2350439"/>
                      <a:gd name="connsiteX367" fmla="*/ 1792325 w 2350439"/>
                      <a:gd name="connsiteY367" fmla="*/ 787717 h 2350439"/>
                      <a:gd name="connsiteX368" fmla="*/ 1792325 w 2350439"/>
                      <a:gd name="connsiteY368" fmla="*/ 1004608 h 2350439"/>
                      <a:gd name="connsiteX369" fmla="*/ 1897596 w 2350439"/>
                      <a:gd name="connsiteY369" fmla="*/ 1004608 h 2350439"/>
                      <a:gd name="connsiteX370" fmla="*/ 1897596 w 2350439"/>
                      <a:gd name="connsiteY370" fmla="*/ 899338 h 2350439"/>
                      <a:gd name="connsiteX371" fmla="*/ 1792325 w 2350439"/>
                      <a:gd name="connsiteY371" fmla="*/ 899338 h 2350439"/>
                      <a:gd name="connsiteX372" fmla="*/ 1792325 w 2350439"/>
                      <a:gd name="connsiteY372" fmla="*/ 1116228 h 2350439"/>
                      <a:gd name="connsiteX373" fmla="*/ 1897596 w 2350439"/>
                      <a:gd name="connsiteY373" fmla="*/ 1116228 h 2350439"/>
                      <a:gd name="connsiteX374" fmla="*/ 1897596 w 2350439"/>
                      <a:gd name="connsiteY374" fmla="*/ 1010958 h 2350439"/>
                      <a:gd name="connsiteX375" fmla="*/ 1792325 w 2350439"/>
                      <a:gd name="connsiteY375" fmla="*/ 1010958 h 2350439"/>
                      <a:gd name="connsiteX376" fmla="*/ 1792325 w 2350439"/>
                      <a:gd name="connsiteY376" fmla="*/ 1227861 h 2350439"/>
                      <a:gd name="connsiteX377" fmla="*/ 1897596 w 2350439"/>
                      <a:gd name="connsiteY377" fmla="*/ 1227861 h 2350439"/>
                      <a:gd name="connsiteX378" fmla="*/ 1897596 w 2350439"/>
                      <a:gd name="connsiteY378" fmla="*/ 1122578 h 2350439"/>
                      <a:gd name="connsiteX379" fmla="*/ 1792325 w 2350439"/>
                      <a:gd name="connsiteY379" fmla="*/ 1122578 h 2350439"/>
                      <a:gd name="connsiteX380" fmla="*/ 1792325 w 2350439"/>
                      <a:gd name="connsiteY380" fmla="*/ 1339481 h 2350439"/>
                      <a:gd name="connsiteX381" fmla="*/ 1897596 w 2350439"/>
                      <a:gd name="connsiteY381" fmla="*/ 1339481 h 2350439"/>
                      <a:gd name="connsiteX382" fmla="*/ 1897596 w 2350439"/>
                      <a:gd name="connsiteY382" fmla="*/ 1234211 h 2350439"/>
                      <a:gd name="connsiteX383" fmla="*/ 1792325 w 2350439"/>
                      <a:gd name="connsiteY383" fmla="*/ 1234211 h 2350439"/>
                      <a:gd name="connsiteX384" fmla="*/ 1792325 w 2350439"/>
                      <a:gd name="connsiteY384" fmla="*/ 1451102 h 2350439"/>
                      <a:gd name="connsiteX385" fmla="*/ 1897596 w 2350439"/>
                      <a:gd name="connsiteY385" fmla="*/ 1451102 h 2350439"/>
                      <a:gd name="connsiteX386" fmla="*/ 1897596 w 2350439"/>
                      <a:gd name="connsiteY386" fmla="*/ 1345831 h 2350439"/>
                      <a:gd name="connsiteX387" fmla="*/ 1792325 w 2350439"/>
                      <a:gd name="connsiteY387" fmla="*/ 1345831 h 2350439"/>
                      <a:gd name="connsiteX388" fmla="*/ 1792325 w 2350439"/>
                      <a:gd name="connsiteY388" fmla="*/ 1562735 h 2350439"/>
                      <a:gd name="connsiteX389" fmla="*/ 1897596 w 2350439"/>
                      <a:gd name="connsiteY389" fmla="*/ 1562735 h 2350439"/>
                      <a:gd name="connsiteX390" fmla="*/ 1897596 w 2350439"/>
                      <a:gd name="connsiteY390" fmla="*/ 1457452 h 2350439"/>
                      <a:gd name="connsiteX391" fmla="*/ 1792325 w 2350439"/>
                      <a:gd name="connsiteY391" fmla="*/ 1457452 h 2350439"/>
                      <a:gd name="connsiteX392" fmla="*/ 1792325 w 2350439"/>
                      <a:gd name="connsiteY392" fmla="*/ 1674355 h 2350439"/>
                      <a:gd name="connsiteX393" fmla="*/ 1897596 w 2350439"/>
                      <a:gd name="connsiteY393" fmla="*/ 1674355 h 2350439"/>
                      <a:gd name="connsiteX394" fmla="*/ 1897596 w 2350439"/>
                      <a:gd name="connsiteY394" fmla="*/ 1569085 h 2350439"/>
                      <a:gd name="connsiteX395" fmla="*/ 1792325 w 2350439"/>
                      <a:gd name="connsiteY395" fmla="*/ 1569085 h 2350439"/>
                      <a:gd name="connsiteX396" fmla="*/ 1792325 w 2350439"/>
                      <a:gd name="connsiteY396" fmla="*/ 1785975 h 2350439"/>
                      <a:gd name="connsiteX397" fmla="*/ 1897596 w 2350439"/>
                      <a:gd name="connsiteY397" fmla="*/ 1785975 h 2350439"/>
                      <a:gd name="connsiteX398" fmla="*/ 1897596 w 2350439"/>
                      <a:gd name="connsiteY398" fmla="*/ 1680705 h 2350439"/>
                      <a:gd name="connsiteX399" fmla="*/ 1792325 w 2350439"/>
                      <a:gd name="connsiteY399" fmla="*/ 1680705 h 2350439"/>
                      <a:gd name="connsiteX400" fmla="*/ 1792325 w 2350439"/>
                      <a:gd name="connsiteY400" fmla="*/ 1897596 h 2350439"/>
                      <a:gd name="connsiteX401" fmla="*/ 1897596 w 2350439"/>
                      <a:gd name="connsiteY401" fmla="*/ 1897596 h 2350439"/>
                      <a:gd name="connsiteX402" fmla="*/ 1897596 w 2350439"/>
                      <a:gd name="connsiteY402" fmla="*/ 1792325 h 2350439"/>
                      <a:gd name="connsiteX403" fmla="*/ 1792325 w 2350439"/>
                      <a:gd name="connsiteY403" fmla="*/ 1792325 h 2350439"/>
                      <a:gd name="connsiteX404" fmla="*/ 1792325 w 2350439"/>
                      <a:gd name="connsiteY404" fmla="*/ 2009229 h 2350439"/>
                      <a:gd name="connsiteX405" fmla="*/ 1897596 w 2350439"/>
                      <a:gd name="connsiteY405" fmla="*/ 2009229 h 2350439"/>
                      <a:gd name="connsiteX406" fmla="*/ 1897596 w 2350439"/>
                      <a:gd name="connsiteY406" fmla="*/ 1903946 h 2350439"/>
                      <a:gd name="connsiteX407" fmla="*/ 1792325 w 2350439"/>
                      <a:gd name="connsiteY407" fmla="*/ 1903946 h 2350439"/>
                      <a:gd name="connsiteX408" fmla="*/ 1792325 w 2350439"/>
                      <a:gd name="connsiteY408" fmla="*/ 2120849 h 2350439"/>
                      <a:gd name="connsiteX409" fmla="*/ 1897596 w 2350439"/>
                      <a:gd name="connsiteY409" fmla="*/ 2120849 h 2350439"/>
                      <a:gd name="connsiteX410" fmla="*/ 1897596 w 2350439"/>
                      <a:gd name="connsiteY410" fmla="*/ 2015579 h 2350439"/>
                      <a:gd name="connsiteX411" fmla="*/ 1792325 w 2350439"/>
                      <a:gd name="connsiteY411" fmla="*/ 2015579 h 2350439"/>
                      <a:gd name="connsiteX412" fmla="*/ 1792325 w 2350439"/>
                      <a:gd name="connsiteY412" fmla="*/ 2232469 h 2350439"/>
                      <a:gd name="connsiteX413" fmla="*/ 1897596 w 2350439"/>
                      <a:gd name="connsiteY413" fmla="*/ 2232469 h 2350439"/>
                      <a:gd name="connsiteX414" fmla="*/ 1897596 w 2350439"/>
                      <a:gd name="connsiteY414" fmla="*/ 2127199 h 2350439"/>
                      <a:gd name="connsiteX415" fmla="*/ 1792325 w 2350439"/>
                      <a:gd name="connsiteY415" fmla="*/ 2127199 h 2350439"/>
                      <a:gd name="connsiteX416" fmla="*/ 1792325 w 2350439"/>
                      <a:gd name="connsiteY416" fmla="*/ 2344089 h 2350439"/>
                      <a:gd name="connsiteX417" fmla="*/ 1897596 w 2350439"/>
                      <a:gd name="connsiteY417" fmla="*/ 2344089 h 2350439"/>
                      <a:gd name="connsiteX418" fmla="*/ 1897596 w 2350439"/>
                      <a:gd name="connsiteY418" fmla="*/ 2238819 h 2350439"/>
                      <a:gd name="connsiteX419" fmla="*/ 1792325 w 2350439"/>
                      <a:gd name="connsiteY419" fmla="*/ 2238819 h 2350439"/>
                      <a:gd name="connsiteX420" fmla="*/ 1680705 w 2350439"/>
                      <a:gd name="connsiteY420" fmla="*/ 111620 h 2350439"/>
                      <a:gd name="connsiteX421" fmla="*/ 1785975 w 2350439"/>
                      <a:gd name="connsiteY421" fmla="*/ 111620 h 2350439"/>
                      <a:gd name="connsiteX422" fmla="*/ 1785975 w 2350439"/>
                      <a:gd name="connsiteY422" fmla="*/ 6350 h 2350439"/>
                      <a:gd name="connsiteX423" fmla="*/ 1680705 w 2350439"/>
                      <a:gd name="connsiteY423" fmla="*/ 6350 h 2350439"/>
                      <a:gd name="connsiteX424" fmla="*/ 1680705 w 2350439"/>
                      <a:gd name="connsiteY424" fmla="*/ 223240 h 2350439"/>
                      <a:gd name="connsiteX425" fmla="*/ 1785975 w 2350439"/>
                      <a:gd name="connsiteY425" fmla="*/ 223240 h 2350439"/>
                      <a:gd name="connsiteX426" fmla="*/ 1785975 w 2350439"/>
                      <a:gd name="connsiteY426" fmla="*/ 117970 h 2350439"/>
                      <a:gd name="connsiteX427" fmla="*/ 1680705 w 2350439"/>
                      <a:gd name="connsiteY427" fmla="*/ 117970 h 2350439"/>
                      <a:gd name="connsiteX428" fmla="*/ 1680705 w 2350439"/>
                      <a:gd name="connsiteY428" fmla="*/ 334873 h 2350439"/>
                      <a:gd name="connsiteX429" fmla="*/ 1785975 w 2350439"/>
                      <a:gd name="connsiteY429" fmla="*/ 334873 h 2350439"/>
                      <a:gd name="connsiteX430" fmla="*/ 1785975 w 2350439"/>
                      <a:gd name="connsiteY430" fmla="*/ 229590 h 2350439"/>
                      <a:gd name="connsiteX431" fmla="*/ 1680705 w 2350439"/>
                      <a:gd name="connsiteY431" fmla="*/ 229590 h 2350439"/>
                      <a:gd name="connsiteX432" fmla="*/ 1680705 w 2350439"/>
                      <a:gd name="connsiteY432" fmla="*/ 446493 h 2350439"/>
                      <a:gd name="connsiteX433" fmla="*/ 1785975 w 2350439"/>
                      <a:gd name="connsiteY433" fmla="*/ 446493 h 2350439"/>
                      <a:gd name="connsiteX434" fmla="*/ 1785975 w 2350439"/>
                      <a:gd name="connsiteY434" fmla="*/ 341223 h 2350439"/>
                      <a:gd name="connsiteX435" fmla="*/ 1680705 w 2350439"/>
                      <a:gd name="connsiteY435" fmla="*/ 341223 h 2350439"/>
                      <a:gd name="connsiteX436" fmla="*/ 1680705 w 2350439"/>
                      <a:gd name="connsiteY436" fmla="*/ 558114 h 2350439"/>
                      <a:gd name="connsiteX437" fmla="*/ 1785975 w 2350439"/>
                      <a:gd name="connsiteY437" fmla="*/ 558114 h 2350439"/>
                      <a:gd name="connsiteX438" fmla="*/ 1785975 w 2350439"/>
                      <a:gd name="connsiteY438" fmla="*/ 452843 h 2350439"/>
                      <a:gd name="connsiteX439" fmla="*/ 1680705 w 2350439"/>
                      <a:gd name="connsiteY439" fmla="*/ 452843 h 2350439"/>
                      <a:gd name="connsiteX440" fmla="*/ 1680705 w 2350439"/>
                      <a:gd name="connsiteY440" fmla="*/ 669734 h 2350439"/>
                      <a:gd name="connsiteX441" fmla="*/ 1785975 w 2350439"/>
                      <a:gd name="connsiteY441" fmla="*/ 669734 h 2350439"/>
                      <a:gd name="connsiteX442" fmla="*/ 1785975 w 2350439"/>
                      <a:gd name="connsiteY442" fmla="*/ 564464 h 2350439"/>
                      <a:gd name="connsiteX443" fmla="*/ 1680705 w 2350439"/>
                      <a:gd name="connsiteY443" fmla="*/ 564464 h 2350439"/>
                      <a:gd name="connsiteX444" fmla="*/ 1680705 w 2350439"/>
                      <a:gd name="connsiteY444" fmla="*/ 781367 h 2350439"/>
                      <a:gd name="connsiteX445" fmla="*/ 1785975 w 2350439"/>
                      <a:gd name="connsiteY445" fmla="*/ 781367 h 2350439"/>
                      <a:gd name="connsiteX446" fmla="*/ 1785975 w 2350439"/>
                      <a:gd name="connsiteY446" fmla="*/ 676084 h 2350439"/>
                      <a:gd name="connsiteX447" fmla="*/ 1680705 w 2350439"/>
                      <a:gd name="connsiteY447" fmla="*/ 676084 h 2350439"/>
                      <a:gd name="connsiteX448" fmla="*/ 1680705 w 2350439"/>
                      <a:gd name="connsiteY448" fmla="*/ 892988 h 2350439"/>
                      <a:gd name="connsiteX449" fmla="*/ 1785975 w 2350439"/>
                      <a:gd name="connsiteY449" fmla="*/ 892988 h 2350439"/>
                      <a:gd name="connsiteX450" fmla="*/ 1785975 w 2350439"/>
                      <a:gd name="connsiteY450" fmla="*/ 787717 h 2350439"/>
                      <a:gd name="connsiteX451" fmla="*/ 1680705 w 2350439"/>
                      <a:gd name="connsiteY451" fmla="*/ 787717 h 2350439"/>
                      <a:gd name="connsiteX452" fmla="*/ 1680705 w 2350439"/>
                      <a:gd name="connsiteY452" fmla="*/ 1004608 h 2350439"/>
                      <a:gd name="connsiteX453" fmla="*/ 1785975 w 2350439"/>
                      <a:gd name="connsiteY453" fmla="*/ 1004608 h 2350439"/>
                      <a:gd name="connsiteX454" fmla="*/ 1785975 w 2350439"/>
                      <a:gd name="connsiteY454" fmla="*/ 899338 h 2350439"/>
                      <a:gd name="connsiteX455" fmla="*/ 1680705 w 2350439"/>
                      <a:gd name="connsiteY455" fmla="*/ 899338 h 2350439"/>
                      <a:gd name="connsiteX456" fmla="*/ 1680705 w 2350439"/>
                      <a:gd name="connsiteY456" fmla="*/ 1116228 h 2350439"/>
                      <a:gd name="connsiteX457" fmla="*/ 1785975 w 2350439"/>
                      <a:gd name="connsiteY457" fmla="*/ 1116228 h 2350439"/>
                      <a:gd name="connsiteX458" fmla="*/ 1785975 w 2350439"/>
                      <a:gd name="connsiteY458" fmla="*/ 1010958 h 2350439"/>
                      <a:gd name="connsiteX459" fmla="*/ 1680705 w 2350439"/>
                      <a:gd name="connsiteY459" fmla="*/ 1010958 h 2350439"/>
                      <a:gd name="connsiteX460" fmla="*/ 1680705 w 2350439"/>
                      <a:gd name="connsiteY460" fmla="*/ 1227861 h 2350439"/>
                      <a:gd name="connsiteX461" fmla="*/ 1785975 w 2350439"/>
                      <a:gd name="connsiteY461" fmla="*/ 1227861 h 2350439"/>
                      <a:gd name="connsiteX462" fmla="*/ 1785975 w 2350439"/>
                      <a:gd name="connsiteY462" fmla="*/ 1122578 h 2350439"/>
                      <a:gd name="connsiteX463" fmla="*/ 1680705 w 2350439"/>
                      <a:gd name="connsiteY463" fmla="*/ 1122578 h 2350439"/>
                      <a:gd name="connsiteX464" fmla="*/ 1680705 w 2350439"/>
                      <a:gd name="connsiteY464" fmla="*/ 1339481 h 2350439"/>
                      <a:gd name="connsiteX465" fmla="*/ 1785975 w 2350439"/>
                      <a:gd name="connsiteY465" fmla="*/ 1339481 h 2350439"/>
                      <a:gd name="connsiteX466" fmla="*/ 1785975 w 2350439"/>
                      <a:gd name="connsiteY466" fmla="*/ 1234211 h 2350439"/>
                      <a:gd name="connsiteX467" fmla="*/ 1680705 w 2350439"/>
                      <a:gd name="connsiteY467" fmla="*/ 1234211 h 2350439"/>
                      <a:gd name="connsiteX468" fmla="*/ 1680705 w 2350439"/>
                      <a:gd name="connsiteY468" fmla="*/ 1451102 h 2350439"/>
                      <a:gd name="connsiteX469" fmla="*/ 1785975 w 2350439"/>
                      <a:gd name="connsiteY469" fmla="*/ 1451102 h 2350439"/>
                      <a:gd name="connsiteX470" fmla="*/ 1785975 w 2350439"/>
                      <a:gd name="connsiteY470" fmla="*/ 1345831 h 2350439"/>
                      <a:gd name="connsiteX471" fmla="*/ 1680705 w 2350439"/>
                      <a:gd name="connsiteY471" fmla="*/ 1345831 h 2350439"/>
                      <a:gd name="connsiteX472" fmla="*/ 1680705 w 2350439"/>
                      <a:gd name="connsiteY472" fmla="*/ 1562735 h 2350439"/>
                      <a:gd name="connsiteX473" fmla="*/ 1785975 w 2350439"/>
                      <a:gd name="connsiteY473" fmla="*/ 1562735 h 2350439"/>
                      <a:gd name="connsiteX474" fmla="*/ 1785975 w 2350439"/>
                      <a:gd name="connsiteY474" fmla="*/ 1457452 h 2350439"/>
                      <a:gd name="connsiteX475" fmla="*/ 1680705 w 2350439"/>
                      <a:gd name="connsiteY475" fmla="*/ 1457452 h 2350439"/>
                      <a:gd name="connsiteX476" fmla="*/ 1680705 w 2350439"/>
                      <a:gd name="connsiteY476" fmla="*/ 1674355 h 2350439"/>
                      <a:gd name="connsiteX477" fmla="*/ 1785975 w 2350439"/>
                      <a:gd name="connsiteY477" fmla="*/ 1674355 h 2350439"/>
                      <a:gd name="connsiteX478" fmla="*/ 1785975 w 2350439"/>
                      <a:gd name="connsiteY478" fmla="*/ 1569085 h 2350439"/>
                      <a:gd name="connsiteX479" fmla="*/ 1680705 w 2350439"/>
                      <a:gd name="connsiteY479" fmla="*/ 1569085 h 2350439"/>
                      <a:gd name="connsiteX480" fmla="*/ 1680705 w 2350439"/>
                      <a:gd name="connsiteY480" fmla="*/ 1785975 h 2350439"/>
                      <a:gd name="connsiteX481" fmla="*/ 1785975 w 2350439"/>
                      <a:gd name="connsiteY481" fmla="*/ 1785975 h 2350439"/>
                      <a:gd name="connsiteX482" fmla="*/ 1785975 w 2350439"/>
                      <a:gd name="connsiteY482" fmla="*/ 1680705 h 2350439"/>
                      <a:gd name="connsiteX483" fmla="*/ 1680705 w 2350439"/>
                      <a:gd name="connsiteY483" fmla="*/ 1680705 h 2350439"/>
                      <a:gd name="connsiteX484" fmla="*/ 1680705 w 2350439"/>
                      <a:gd name="connsiteY484" fmla="*/ 1897596 h 2350439"/>
                      <a:gd name="connsiteX485" fmla="*/ 1785975 w 2350439"/>
                      <a:gd name="connsiteY485" fmla="*/ 1897596 h 2350439"/>
                      <a:gd name="connsiteX486" fmla="*/ 1785975 w 2350439"/>
                      <a:gd name="connsiteY486" fmla="*/ 1792325 h 2350439"/>
                      <a:gd name="connsiteX487" fmla="*/ 1680705 w 2350439"/>
                      <a:gd name="connsiteY487" fmla="*/ 1792325 h 2350439"/>
                      <a:gd name="connsiteX488" fmla="*/ 1680705 w 2350439"/>
                      <a:gd name="connsiteY488" fmla="*/ 2009229 h 2350439"/>
                      <a:gd name="connsiteX489" fmla="*/ 1785975 w 2350439"/>
                      <a:gd name="connsiteY489" fmla="*/ 2009229 h 2350439"/>
                      <a:gd name="connsiteX490" fmla="*/ 1785975 w 2350439"/>
                      <a:gd name="connsiteY490" fmla="*/ 1903946 h 2350439"/>
                      <a:gd name="connsiteX491" fmla="*/ 1680705 w 2350439"/>
                      <a:gd name="connsiteY491" fmla="*/ 1903946 h 2350439"/>
                      <a:gd name="connsiteX492" fmla="*/ 1680705 w 2350439"/>
                      <a:gd name="connsiteY492" fmla="*/ 2120849 h 2350439"/>
                      <a:gd name="connsiteX493" fmla="*/ 1785975 w 2350439"/>
                      <a:gd name="connsiteY493" fmla="*/ 2120849 h 2350439"/>
                      <a:gd name="connsiteX494" fmla="*/ 1785975 w 2350439"/>
                      <a:gd name="connsiteY494" fmla="*/ 2015579 h 2350439"/>
                      <a:gd name="connsiteX495" fmla="*/ 1680705 w 2350439"/>
                      <a:gd name="connsiteY495" fmla="*/ 2015579 h 2350439"/>
                      <a:gd name="connsiteX496" fmla="*/ 1680705 w 2350439"/>
                      <a:gd name="connsiteY496" fmla="*/ 2232469 h 2350439"/>
                      <a:gd name="connsiteX497" fmla="*/ 1785975 w 2350439"/>
                      <a:gd name="connsiteY497" fmla="*/ 2232469 h 2350439"/>
                      <a:gd name="connsiteX498" fmla="*/ 1785975 w 2350439"/>
                      <a:gd name="connsiteY498" fmla="*/ 2127199 h 2350439"/>
                      <a:gd name="connsiteX499" fmla="*/ 1680705 w 2350439"/>
                      <a:gd name="connsiteY499" fmla="*/ 2127199 h 2350439"/>
                      <a:gd name="connsiteX500" fmla="*/ 1680705 w 2350439"/>
                      <a:gd name="connsiteY500" fmla="*/ 2344089 h 2350439"/>
                      <a:gd name="connsiteX501" fmla="*/ 1785975 w 2350439"/>
                      <a:gd name="connsiteY501" fmla="*/ 2344089 h 2350439"/>
                      <a:gd name="connsiteX502" fmla="*/ 1785975 w 2350439"/>
                      <a:gd name="connsiteY502" fmla="*/ 2238819 h 2350439"/>
                      <a:gd name="connsiteX503" fmla="*/ 1680705 w 2350439"/>
                      <a:gd name="connsiteY503" fmla="*/ 2238819 h 2350439"/>
                      <a:gd name="connsiteX504" fmla="*/ 1569072 w 2350439"/>
                      <a:gd name="connsiteY504" fmla="*/ 111620 h 2350439"/>
                      <a:gd name="connsiteX505" fmla="*/ 1674355 w 2350439"/>
                      <a:gd name="connsiteY505" fmla="*/ 111620 h 2350439"/>
                      <a:gd name="connsiteX506" fmla="*/ 1674355 w 2350439"/>
                      <a:gd name="connsiteY506" fmla="*/ 6350 h 2350439"/>
                      <a:gd name="connsiteX507" fmla="*/ 1569072 w 2350439"/>
                      <a:gd name="connsiteY507" fmla="*/ 6350 h 2350439"/>
                      <a:gd name="connsiteX508" fmla="*/ 1569072 w 2350439"/>
                      <a:gd name="connsiteY508" fmla="*/ 223240 h 2350439"/>
                      <a:gd name="connsiteX509" fmla="*/ 1674355 w 2350439"/>
                      <a:gd name="connsiteY509" fmla="*/ 223240 h 2350439"/>
                      <a:gd name="connsiteX510" fmla="*/ 1674355 w 2350439"/>
                      <a:gd name="connsiteY510" fmla="*/ 117970 h 2350439"/>
                      <a:gd name="connsiteX511" fmla="*/ 1569072 w 2350439"/>
                      <a:gd name="connsiteY511" fmla="*/ 117970 h 2350439"/>
                      <a:gd name="connsiteX512" fmla="*/ 1569072 w 2350439"/>
                      <a:gd name="connsiteY512" fmla="*/ 334873 h 2350439"/>
                      <a:gd name="connsiteX513" fmla="*/ 1674355 w 2350439"/>
                      <a:gd name="connsiteY513" fmla="*/ 334873 h 2350439"/>
                      <a:gd name="connsiteX514" fmla="*/ 1674355 w 2350439"/>
                      <a:gd name="connsiteY514" fmla="*/ 229590 h 2350439"/>
                      <a:gd name="connsiteX515" fmla="*/ 1569072 w 2350439"/>
                      <a:gd name="connsiteY515" fmla="*/ 229590 h 2350439"/>
                      <a:gd name="connsiteX516" fmla="*/ 1569072 w 2350439"/>
                      <a:gd name="connsiteY516" fmla="*/ 446493 h 2350439"/>
                      <a:gd name="connsiteX517" fmla="*/ 1674355 w 2350439"/>
                      <a:gd name="connsiteY517" fmla="*/ 446493 h 2350439"/>
                      <a:gd name="connsiteX518" fmla="*/ 1674355 w 2350439"/>
                      <a:gd name="connsiteY518" fmla="*/ 341223 h 2350439"/>
                      <a:gd name="connsiteX519" fmla="*/ 1569072 w 2350439"/>
                      <a:gd name="connsiteY519" fmla="*/ 341223 h 2350439"/>
                      <a:gd name="connsiteX520" fmla="*/ 1569072 w 2350439"/>
                      <a:gd name="connsiteY520" fmla="*/ 558114 h 2350439"/>
                      <a:gd name="connsiteX521" fmla="*/ 1674355 w 2350439"/>
                      <a:gd name="connsiteY521" fmla="*/ 558114 h 2350439"/>
                      <a:gd name="connsiteX522" fmla="*/ 1674355 w 2350439"/>
                      <a:gd name="connsiteY522" fmla="*/ 452843 h 2350439"/>
                      <a:gd name="connsiteX523" fmla="*/ 1569072 w 2350439"/>
                      <a:gd name="connsiteY523" fmla="*/ 452843 h 2350439"/>
                      <a:gd name="connsiteX524" fmla="*/ 1569072 w 2350439"/>
                      <a:gd name="connsiteY524" fmla="*/ 669734 h 2350439"/>
                      <a:gd name="connsiteX525" fmla="*/ 1674355 w 2350439"/>
                      <a:gd name="connsiteY525" fmla="*/ 669734 h 2350439"/>
                      <a:gd name="connsiteX526" fmla="*/ 1674355 w 2350439"/>
                      <a:gd name="connsiteY526" fmla="*/ 564464 h 2350439"/>
                      <a:gd name="connsiteX527" fmla="*/ 1569072 w 2350439"/>
                      <a:gd name="connsiteY527" fmla="*/ 564464 h 2350439"/>
                      <a:gd name="connsiteX528" fmla="*/ 1569072 w 2350439"/>
                      <a:gd name="connsiteY528" fmla="*/ 781367 h 2350439"/>
                      <a:gd name="connsiteX529" fmla="*/ 1674355 w 2350439"/>
                      <a:gd name="connsiteY529" fmla="*/ 781367 h 2350439"/>
                      <a:gd name="connsiteX530" fmla="*/ 1674355 w 2350439"/>
                      <a:gd name="connsiteY530" fmla="*/ 676084 h 2350439"/>
                      <a:gd name="connsiteX531" fmla="*/ 1569072 w 2350439"/>
                      <a:gd name="connsiteY531" fmla="*/ 676084 h 2350439"/>
                      <a:gd name="connsiteX532" fmla="*/ 1569072 w 2350439"/>
                      <a:gd name="connsiteY532" fmla="*/ 892988 h 2350439"/>
                      <a:gd name="connsiteX533" fmla="*/ 1674355 w 2350439"/>
                      <a:gd name="connsiteY533" fmla="*/ 892988 h 2350439"/>
                      <a:gd name="connsiteX534" fmla="*/ 1674355 w 2350439"/>
                      <a:gd name="connsiteY534" fmla="*/ 787717 h 2350439"/>
                      <a:gd name="connsiteX535" fmla="*/ 1569072 w 2350439"/>
                      <a:gd name="connsiteY535" fmla="*/ 787717 h 2350439"/>
                      <a:gd name="connsiteX536" fmla="*/ 1569072 w 2350439"/>
                      <a:gd name="connsiteY536" fmla="*/ 1004608 h 2350439"/>
                      <a:gd name="connsiteX537" fmla="*/ 1674355 w 2350439"/>
                      <a:gd name="connsiteY537" fmla="*/ 1004608 h 2350439"/>
                      <a:gd name="connsiteX538" fmla="*/ 1674355 w 2350439"/>
                      <a:gd name="connsiteY538" fmla="*/ 899338 h 2350439"/>
                      <a:gd name="connsiteX539" fmla="*/ 1569072 w 2350439"/>
                      <a:gd name="connsiteY539" fmla="*/ 899338 h 2350439"/>
                      <a:gd name="connsiteX540" fmla="*/ 1569072 w 2350439"/>
                      <a:gd name="connsiteY540" fmla="*/ 1116228 h 2350439"/>
                      <a:gd name="connsiteX541" fmla="*/ 1674355 w 2350439"/>
                      <a:gd name="connsiteY541" fmla="*/ 1116228 h 2350439"/>
                      <a:gd name="connsiteX542" fmla="*/ 1674355 w 2350439"/>
                      <a:gd name="connsiteY542" fmla="*/ 1010958 h 2350439"/>
                      <a:gd name="connsiteX543" fmla="*/ 1569072 w 2350439"/>
                      <a:gd name="connsiteY543" fmla="*/ 1010958 h 2350439"/>
                      <a:gd name="connsiteX544" fmla="*/ 1569072 w 2350439"/>
                      <a:gd name="connsiteY544" fmla="*/ 1227861 h 2350439"/>
                      <a:gd name="connsiteX545" fmla="*/ 1674355 w 2350439"/>
                      <a:gd name="connsiteY545" fmla="*/ 1227861 h 2350439"/>
                      <a:gd name="connsiteX546" fmla="*/ 1674355 w 2350439"/>
                      <a:gd name="connsiteY546" fmla="*/ 1122578 h 2350439"/>
                      <a:gd name="connsiteX547" fmla="*/ 1569072 w 2350439"/>
                      <a:gd name="connsiteY547" fmla="*/ 1122578 h 2350439"/>
                      <a:gd name="connsiteX548" fmla="*/ 1569072 w 2350439"/>
                      <a:gd name="connsiteY548" fmla="*/ 1339481 h 2350439"/>
                      <a:gd name="connsiteX549" fmla="*/ 1674355 w 2350439"/>
                      <a:gd name="connsiteY549" fmla="*/ 1339481 h 2350439"/>
                      <a:gd name="connsiteX550" fmla="*/ 1674355 w 2350439"/>
                      <a:gd name="connsiteY550" fmla="*/ 1234211 h 2350439"/>
                      <a:gd name="connsiteX551" fmla="*/ 1569072 w 2350439"/>
                      <a:gd name="connsiteY551" fmla="*/ 1234211 h 2350439"/>
                      <a:gd name="connsiteX552" fmla="*/ 1569072 w 2350439"/>
                      <a:gd name="connsiteY552" fmla="*/ 1451102 h 2350439"/>
                      <a:gd name="connsiteX553" fmla="*/ 1674355 w 2350439"/>
                      <a:gd name="connsiteY553" fmla="*/ 1451102 h 2350439"/>
                      <a:gd name="connsiteX554" fmla="*/ 1674355 w 2350439"/>
                      <a:gd name="connsiteY554" fmla="*/ 1345831 h 2350439"/>
                      <a:gd name="connsiteX555" fmla="*/ 1569072 w 2350439"/>
                      <a:gd name="connsiteY555" fmla="*/ 1345831 h 2350439"/>
                      <a:gd name="connsiteX556" fmla="*/ 1569072 w 2350439"/>
                      <a:gd name="connsiteY556" fmla="*/ 1562735 h 2350439"/>
                      <a:gd name="connsiteX557" fmla="*/ 1674355 w 2350439"/>
                      <a:gd name="connsiteY557" fmla="*/ 1562735 h 2350439"/>
                      <a:gd name="connsiteX558" fmla="*/ 1674355 w 2350439"/>
                      <a:gd name="connsiteY558" fmla="*/ 1457452 h 2350439"/>
                      <a:gd name="connsiteX559" fmla="*/ 1569072 w 2350439"/>
                      <a:gd name="connsiteY559" fmla="*/ 1457452 h 2350439"/>
                      <a:gd name="connsiteX560" fmla="*/ 1569072 w 2350439"/>
                      <a:gd name="connsiteY560" fmla="*/ 1674355 h 2350439"/>
                      <a:gd name="connsiteX561" fmla="*/ 1674355 w 2350439"/>
                      <a:gd name="connsiteY561" fmla="*/ 1674355 h 2350439"/>
                      <a:gd name="connsiteX562" fmla="*/ 1674355 w 2350439"/>
                      <a:gd name="connsiteY562" fmla="*/ 1569085 h 2350439"/>
                      <a:gd name="connsiteX563" fmla="*/ 1569072 w 2350439"/>
                      <a:gd name="connsiteY563" fmla="*/ 1569085 h 2350439"/>
                      <a:gd name="connsiteX564" fmla="*/ 1569072 w 2350439"/>
                      <a:gd name="connsiteY564" fmla="*/ 1785975 h 2350439"/>
                      <a:gd name="connsiteX565" fmla="*/ 1674355 w 2350439"/>
                      <a:gd name="connsiteY565" fmla="*/ 1785975 h 2350439"/>
                      <a:gd name="connsiteX566" fmla="*/ 1674355 w 2350439"/>
                      <a:gd name="connsiteY566" fmla="*/ 1680705 h 2350439"/>
                      <a:gd name="connsiteX567" fmla="*/ 1569072 w 2350439"/>
                      <a:gd name="connsiteY567" fmla="*/ 1680705 h 2350439"/>
                      <a:gd name="connsiteX568" fmla="*/ 1569072 w 2350439"/>
                      <a:gd name="connsiteY568" fmla="*/ 1897596 h 2350439"/>
                      <a:gd name="connsiteX569" fmla="*/ 1674355 w 2350439"/>
                      <a:gd name="connsiteY569" fmla="*/ 1897596 h 2350439"/>
                      <a:gd name="connsiteX570" fmla="*/ 1674355 w 2350439"/>
                      <a:gd name="connsiteY570" fmla="*/ 1792325 h 2350439"/>
                      <a:gd name="connsiteX571" fmla="*/ 1569072 w 2350439"/>
                      <a:gd name="connsiteY571" fmla="*/ 1792325 h 2350439"/>
                      <a:gd name="connsiteX572" fmla="*/ 1569072 w 2350439"/>
                      <a:gd name="connsiteY572" fmla="*/ 2009229 h 2350439"/>
                      <a:gd name="connsiteX573" fmla="*/ 1674355 w 2350439"/>
                      <a:gd name="connsiteY573" fmla="*/ 2009229 h 2350439"/>
                      <a:gd name="connsiteX574" fmla="*/ 1674355 w 2350439"/>
                      <a:gd name="connsiteY574" fmla="*/ 1903946 h 2350439"/>
                      <a:gd name="connsiteX575" fmla="*/ 1569072 w 2350439"/>
                      <a:gd name="connsiteY575" fmla="*/ 1903946 h 2350439"/>
                      <a:gd name="connsiteX576" fmla="*/ 1569072 w 2350439"/>
                      <a:gd name="connsiteY576" fmla="*/ 2120849 h 2350439"/>
                      <a:gd name="connsiteX577" fmla="*/ 1674355 w 2350439"/>
                      <a:gd name="connsiteY577" fmla="*/ 2120849 h 2350439"/>
                      <a:gd name="connsiteX578" fmla="*/ 1674355 w 2350439"/>
                      <a:gd name="connsiteY578" fmla="*/ 2015579 h 2350439"/>
                      <a:gd name="connsiteX579" fmla="*/ 1569072 w 2350439"/>
                      <a:gd name="connsiteY579" fmla="*/ 2015579 h 2350439"/>
                      <a:gd name="connsiteX580" fmla="*/ 1569072 w 2350439"/>
                      <a:gd name="connsiteY580" fmla="*/ 2232469 h 2350439"/>
                      <a:gd name="connsiteX581" fmla="*/ 1674355 w 2350439"/>
                      <a:gd name="connsiteY581" fmla="*/ 2232469 h 2350439"/>
                      <a:gd name="connsiteX582" fmla="*/ 1674355 w 2350439"/>
                      <a:gd name="connsiteY582" fmla="*/ 2127199 h 2350439"/>
                      <a:gd name="connsiteX583" fmla="*/ 1569072 w 2350439"/>
                      <a:gd name="connsiteY583" fmla="*/ 2127199 h 2350439"/>
                      <a:gd name="connsiteX584" fmla="*/ 1569072 w 2350439"/>
                      <a:gd name="connsiteY584" fmla="*/ 2344089 h 2350439"/>
                      <a:gd name="connsiteX585" fmla="*/ 1674355 w 2350439"/>
                      <a:gd name="connsiteY585" fmla="*/ 2344089 h 2350439"/>
                      <a:gd name="connsiteX586" fmla="*/ 1674355 w 2350439"/>
                      <a:gd name="connsiteY586" fmla="*/ 2238819 h 2350439"/>
                      <a:gd name="connsiteX587" fmla="*/ 1569072 w 2350439"/>
                      <a:gd name="connsiteY587" fmla="*/ 2238819 h 2350439"/>
                      <a:gd name="connsiteX588" fmla="*/ 1457451 w 2350439"/>
                      <a:gd name="connsiteY588" fmla="*/ 111620 h 2350439"/>
                      <a:gd name="connsiteX589" fmla="*/ 1562722 w 2350439"/>
                      <a:gd name="connsiteY589" fmla="*/ 111620 h 2350439"/>
                      <a:gd name="connsiteX590" fmla="*/ 1562722 w 2350439"/>
                      <a:gd name="connsiteY590" fmla="*/ 6350 h 2350439"/>
                      <a:gd name="connsiteX591" fmla="*/ 1457451 w 2350439"/>
                      <a:gd name="connsiteY591" fmla="*/ 6350 h 2350439"/>
                      <a:gd name="connsiteX592" fmla="*/ 1457451 w 2350439"/>
                      <a:gd name="connsiteY592" fmla="*/ 223240 h 2350439"/>
                      <a:gd name="connsiteX593" fmla="*/ 1562722 w 2350439"/>
                      <a:gd name="connsiteY593" fmla="*/ 223240 h 2350439"/>
                      <a:gd name="connsiteX594" fmla="*/ 1562722 w 2350439"/>
                      <a:gd name="connsiteY594" fmla="*/ 117970 h 2350439"/>
                      <a:gd name="connsiteX595" fmla="*/ 1457451 w 2350439"/>
                      <a:gd name="connsiteY595" fmla="*/ 117970 h 2350439"/>
                      <a:gd name="connsiteX596" fmla="*/ 1457451 w 2350439"/>
                      <a:gd name="connsiteY596" fmla="*/ 334873 h 2350439"/>
                      <a:gd name="connsiteX597" fmla="*/ 1562722 w 2350439"/>
                      <a:gd name="connsiteY597" fmla="*/ 334873 h 2350439"/>
                      <a:gd name="connsiteX598" fmla="*/ 1562722 w 2350439"/>
                      <a:gd name="connsiteY598" fmla="*/ 229590 h 2350439"/>
                      <a:gd name="connsiteX599" fmla="*/ 1457451 w 2350439"/>
                      <a:gd name="connsiteY599" fmla="*/ 229590 h 2350439"/>
                      <a:gd name="connsiteX600" fmla="*/ 1457451 w 2350439"/>
                      <a:gd name="connsiteY600" fmla="*/ 446493 h 2350439"/>
                      <a:gd name="connsiteX601" fmla="*/ 1562722 w 2350439"/>
                      <a:gd name="connsiteY601" fmla="*/ 446493 h 2350439"/>
                      <a:gd name="connsiteX602" fmla="*/ 1562722 w 2350439"/>
                      <a:gd name="connsiteY602" fmla="*/ 341223 h 2350439"/>
                      <a:gd name="connsiteX603" fmla="*/ 1457451 w 2350439"/>
                      <a:gd name="connsiteY603" fmla="*/ 341223 h 2350439"/>
                      <a:gd name="connsiteX604" fmla="*/ 1457451 w 2350439"/>
                      <a:gd name="connsiteY604" fmla="*/ 558114 h 2350439"/>
                      <a:gd name="connsiteX605" fmla="*/ 1562722 w 2350439"/>
                      <a:gd name="connsiteY605" fmla="*/ 558114 h 2350439"/>
                      <a:gd name="connsiteX606" fmla="*/ 1562722 w 2350439"/>
                      <a:gd name="connsiteY606" fmla="*/ 452843 h 2350439"/>
                      <a:gd name="connsiteX607" fmla="*/ 1457451 w 2350439"/>
                      <a:gd name="connsiteY607" fmla="*/ 452843 h 2350439"/>
                      <a:gd name="connsiteX608" fmla="*/ 1457451 w 2350439"/>
                      <a:gd name="connsiteY608" fmla="*/ 669734 h 2350439"/>
                      <a:gd name="connsiteX609" fmla="*/ 1562722 w 2350439"/>
                      <a:gd name="connsiteY609" fmla="*/ 669734 h 2350439"/>
                      <a:gd name="connsiteX610" fmla="*/ 1562722 w 2350439"/>
                      <a:gd name="connsiteY610" fmla="*/ 564464 h 2350439"/>
                      <a:gd name="connsiteX611" fmla="*/ 1457451 w 2350439"/>
                      <a:gd name="connsiteY611" fmla="*/ 564464 h 2350439"/>
                      <a:gd name="connsiteX612" fmla="*/ 1457451 w 2350439"/>
                      <a:gd name="connsiteY612" fmla="*/ 781367 h 2350439"/>
                      <a:gd name="connsiteX613" fmla="*/ 1562722 w 2350439"/>
                      <a:gd name="connsiteY613" fmla="*/ 781367 h 2350439"/>
                      <a:gd name="connsiteX614" fmla="*/ 1562722 w 2350439"/>
                      <a:gd name="connsiteY614" fmla="*/ 676084 h 2350439"/>
                      <a:gd name="connsiteX615" fmla="*/ 1457451 w 2350439"/>
                      <a:gd name="connsiteY615" fmla="*/ 676084 h 2350439"/>
                      <a:gd name="connsiteX616" fmla="*/ 1457451 w 2350439"/>
                      <a:gd name="connsiteY616" fmla="*/ 892988 h 2350439"/>
                      <a:gd name="connsiteX617" fmla="*/ 1562722 w 2350439"/>
                      <a:gd name="connsiteY617" fmla="*/ 892988 h 2350439"/>
                      <a:gd name="connsiteX618" fmla="*/ 1562722 w 2350439"/>
                      <a:gd name="connsiteY618" fmla="*/ 787717 h 2350439"/>
                      <a:gd name="connsiteX619" fmla="*/ 1457451 w 2350439"/>
                      <a:gd name="connsiteY619" fmla="*/ 787717 h 2350439"/>
                      <a:gd name="connsiteX620" fmla="*/ 1457451 w 2350439"/>
                      <a:gd name="connsiteY620" fmla="*/ 1004608 h 2350439"/>
                      <a:gd name="connsiteX621" fmla="*/ 1562722 w 2350439"/>
                      <a:gd name="connsiteY621" fmla="*/ 1004608 h 2350439"/>
                      <a:gd name="connsiteX622" fmla="*/ 1562722 w 2350439"/>
                      <a:gd name="connsiteY622" fmla="*/ 899338 h 2350439"/>
                      <a:gd name="connsiteX623" fmla="*/ 1457451 w 2350439"/>
                      <a:gd name="connsiteY623" fmla="*/ 899338 h 2350439"/>
                      <a:gd name="connsiteX624" fmla="*/ 1457451 w 2350439"/>
                      <a:gd name="connsiteY624" fmla="*/ 1116228 h 2350439"/>
                      <a:gd name="connsiteX625" fmla="*/ 1562722 w 2350439"/>
                      <a:gd name="connsiteY625" fmla="*/ 1116228 h 2350439"/>
                      <a:gd name="connsiteX626" fmla="*/ 1562722 w 2350439"/>
                      <a:gd name="connsiteY626" fmla="*/ 1010958 h 2350439"/>
                      <a:gd name="connsiteX627" fmla="*/ 1457451 w 2350439"/>
                      <a:gd name="connsiteY627" fmla="*/ 1010958 h 2350439"/>
                      <a:gd name="connsiteX628" fmla="*/ 1457451 w 2350439"/>
                      <a:gd name="connsiteY628" fmla="*/ 1227861 h 2350439"/>
                      <a:gd name="connsiteX629" fmla="*/ 1562722 w 2350439"/>
                      <a:gd name="connsiteY629" fmla="*/ 1227861 h 2350439"/>
                      <a:gd name="connsiteX630" fmla="*/ 1562722 w 2350439"/>
                      <a:gd name="connsiteY630" fmla="*/ 1122578 h 2350439"/>
                      <a:gd name="connsiteX631" fmla="*/ 1457451 w 2350439"/>
                      <a:gd name="connsiteY631" fmla="*/ 1122578 h 2350439"/>
                      <a:gd name="connsiteX632" fmla="*/ 1457451 w 2350439"/>
                      <a:gd name="connsiteY632" fmla="*/ 1339481 h 2350439"/>
                      <a:gd name="connsiteX633" fmla="*/ 1562722 w 2350439"/>
                      <a:gd name="connsiteY633" fmla="*/ 1339481 h 2350439"/>
                      <a:gd name="connsiteX634" fmla="*/ 1562722 w 2350439"/>
                      <a:gd name="connsiteY634" fmla="*/ 1234211 h 2350439"/>
                      <a:gd name="connsiteX635" fmla="*/ 1457451 w 2350439"/>
                      <a:gd name="connsiteY635" fmla="*/ 1234211 h 2350439"/>
                      <a:gd name="connsiteX636" fmla="*/ 1457451 w 2350439"/>
                      <a:gd name="connsiteY636" fmla="*/ 1451102 h 2350439"/>
                      <a:gd name="connsiteX637" fmla="*/ 1562722 w 2350439"/>
                      <a:gd name="connsiteY637" fmla="*/ 1451102 h 2350439"/>
                      <a:gd name="connsiteX638" fmla="*/ 1562722 w 2350439"/>
                      <a:gd name="connsiteY638" fmla="*/ 1345831 h 2350439"/>
                      <a:gd name="connsiteX639" fmla="*/ 1457451 w 2350439"/>
                      <a:gd name="connsiteY639" fmla="*/ 1345831 h 2350439"/>
                      <a:gd name="connsiteX640" fmla="*/ 1457451 w 2350439"/>
                      <a:gd name="connsiteY640" fmla="*/ 1562735 h 2350439"/>
                      <a:gd name="connsiteX641" fmla="*/ 1562722 w 2350439"/>
                      <a:gd name="connsiteY641" fmla="*/ 1562735 h 2350439"/>
                      <a:gd name="connsiteX642" fmla="*/ 1562722 w 2350439"/>
                      <a:gd name="connsiteY642" fmla="*/ 1457452 h 2350439"/>
                      <a:gd name="connsiteX643" fmla="*/ 1457451 w 2350439"/>
                      <a:gd name="connsiteY643" fmla="*/ 1457452 h 2350439"/>
                      <a:gd name="connsiteX644" fmla="*/ 1457451 w 2350439"/>
                      <a:gd name="connsiteY644" fmla="*/ 1674355 h 2350439"/>
                      <a:gd name="connsiteX645" fmla="*/ 1562722 w 2350439"/>
                      <a:gd name="connsiteY645" fmla="*/ 1674355 h 2350439"/>
                      <a:gd name="connsiteX646" fmla="*/ 1562722 w 2350439"/>
                      <a:gd name="connsiteY646" fmla="*/ 1569085 h 2350439"/>
                      <a:gd name="connsiteX647" fmla="*/ 1457451 w 2350439"/>
                      <a:gd name="connsiteY647" fmla="*/ 1569085 h 2350439"/>
                      <a:gd name="connsiteX648" fmla="*/ 1457451 w 2350439"/>
                      <a:gd name="connsiteY648" fmla="*/ 1785975 h 2350439"/>
                      <a:gd name="connsiteX649" fmla="*/ 1562722 w 2350439"/>
                      <a:gd name="connsiteY649" fmla="*/ 1785975 h 2350439"/>
                      <a:gd name="connsiteX650" fmla="*/ 1562722 w 2350439"/>
                      <a:gd name="connsiteY650" fmla="*/ 1680705 h 2350439"/>
                      <a:gd name="connsiteX651" fmla="*/ 1457451 w 2350439"/>
                      <a:gd name="connsiteY651" fmla="*/ 1680705 h 2350439"/>
                      <a:gd name="connsiteX652" fmla="*/ 1457451 w 2350439"/>
                      <a:gd name="connsiteY652" fmla="*/ 1897596 h 2350439"/>
                      <a:gd name="connsiteX653" fmla="*/ 1562722 w 2350439"/>
                      <a:gd name="connsiteY653" fmla="*/ 1897596 h 2350439"/>
                      <a:gd name="connsiteX654" fmla="*/ 1562722 w 2350439"/>
                      <a:gd name="connsiteY654" fmla="*/ 1792325 h 2350439"/>
                      <a:gd name="connsiteX655" fmla="*/ 1457451 w 2350439"/>
                      <a:gd name="connsiteY655" fmla="*/ 1792325 h 2350439"/>
                      <a:gd name="connsiteX656" fmla="*/ 1457451 w 2350439"/>
                      <a:gd name="connsiteY656" fmla="*/ 2009229 h 2350439"/>
                      <a:gd name="connsiteX657" fmla="*/ 1562722 w 2350439"/>
                      <a:gd name="connsiteY657" fmla="*/ 2009229 h 2350439"/>
                      <a:gd name="connsiteX658" fmla="*/ 1562722 w 2350439"/>
                      <a:gd name="connsiteY658" fmla="*/ 1903946 h 2350439"/>
                      <a:gd name="connsiteX659" fmla="*/ 1457451 w 2350439"/>
                      <a:gd name="connsiteY659" fmla="*/ 1903946 h 2350439"/>
                      <a:gd name="connsiteX660" fmla="*/ 1457451 w 2350439"/>
                      <a:gd name="connsiteY660" fmla="*/ 2120849 h 2350439"/>
                      <a:gd name="connsiteX661" fmla="*/ 1562722 w 2350439"/>
                      <a:gd name="connsiteY661" fmla="*/ 2120849 h 2350439"/>
                      <a:gd name="connsiteX662" fmla="*/ 1562722 w 2350439"/>
                      <a:gd name="connsiteY662" fmla="*/ 2015579 h 2350439"/>
                      <a:gd name="connsiteX663" fmla="*/ 1457451 w 2350439"/>
                      <a:gd name="connsiteY663" fmla="*/ 2015579 h 2350439"/>
                      <a:gd name="connsiteX664" fmla="*/ 1457451 w 2350439"/>
                      <a:gd name="connsiteY664" fmla="*/ 2232469 h 2350439"/>
                      <a:gd name="connsiteX665" fmla="*/ 1562722 w 2350439"/>
                      <a:gd name="connsiteY665" fmla="*/ 2232469 h 2350439"/>
                      <a:gd name="connsiteX666" fmla="*/ 1562722 w 2350439"/>
                      <a:gd name="connsiteY666" fmla="*/ 2127199 h 2350439"/>
                      <a:gd name="connsiteX667" fmla="*/ 1457451 w 2350439"/>
                      <a:gd name="connsiteY667" fmla="*/ 2127199 h 2350439"/>
                      <a:gd name="connsiteX668" fmla="*/ 1457451 w 2350439"/>
                      <a:gd name="connsiteY668" fmla="*/ 2344089 h 2350439"/>
                      <a:gd name="connsiteX669" fmla="*/ 1562722 w 2350439"/>
                      <a:gd name="connsiteY669" fmla="*/ 2344089 h 2350439"/>
                      <a:gd name="connsiteX670" fmla="*/ 1562722 w 2350439"/>
                      <a:gd name="connsiteY670" fmla="*/ 2238819 h 2350439"/>
                      <a:gd name="connsiteX671" fmla="*/ 1457451 w 2350439"/>
                      <a:gd name="connsiteY671" fmla="*/ 2238819 h 2350439"/>
                      <a:gd name="connsiteX672" fmla="*/ 1345831 w 2350439"/>
                      <a:gd name="connsiteY672" fmla="*/ 111620 h 2350439"/>
                      <a:gd name="connsiteX673" fmla="*/ 1451101 w 2350439"/>
                      <a:gd name="connsiteY673" fmla="*/ 111620 h 2350439"/>
                      <a:gd name="connsiteX674" fmla="*/ 1451101 w 2350439"/>
                      <a:gd name="connsiteY674" fmla="*/ 6350 h 2350439"/>
                      <a:gd name="connsiteX675" fmla="*/ 1345831 w 2350439"/>
                      <a:gd name="connsiteY675" fmla="*/ 6350 h 2350439"/>
                      <a:gd name="connsiteX676" fmla="*/ 1345831 w 2350439"/>
                      <a:gd name="connsiteY676" fmla="*/ 223240 h 2350439"/>
                      <a:gd name="connsiteX677" fmla="*/ 1451101 w 2350439"/>
                      <a:gd name="connsiteY677" fmla="*/ 223240 h 2350439"/>
                      <a:gd name="connsiteX678" fmla="*/ 1451101 w 2350439"/>
                      <a:gd name="connsiteY678" fmla="*/ 117970 h 2350439"/>
                      <a:gd name="connsiteX679" fmla="*/ 1345831 w 2350439"/>
                      <a:gd name="connsiteY679" fmla="*/ 117970 h 2350439"/>
                      <a:gd name="connsiteX680" fmla="*/ 1345831 w 2350439"/>
                      <a:gd name="connsiteY680" fmla="*/ 334873 h 2350439"/>
                      <a:gd name="connsiteX681" fmla="*/ 1451101 w 2350439"/>
                      <a:gd name="connsiteY681" fmla="*/ 334873 h 2350439"/>
                      <a:gd name="connsiteX682" fmla="*/ 1451101 w 2350439"/>
                      <a:gd name="connsiteY682" fmla="*/ 229590 h 2350439"/>
                      <a:gd name="connsiteX683" fmla="*/ 1345831 w 2350439"/>
                      <a:gd name="connsiteY683" fmla="*/ 229590 h 2350439"/>
                      <a:gd name="connsiteX684" fmla="*/ 1345831 w 2350439"/>
                      <a:gd name="connsiteY684" fmla="*/ 446493 h 2350439"/>
                      <a:gd name="connsiteX685" fmla="*/ 1451101 w 2350439"/>
                      <a:gd name="connsiteY685" fmla="*/ 446493 h 2350439"/>
                      <a:gd name="connsiteX686" fmla="*/ 1451101 w 2350439"/>
                      <a:gd name="connsiteY686" fmla="*/ 341223 h 2350439"/>
                      <a:gd name="connsiteX687" fmla="*/ 1345831 w 2350439"/>
                      <a:gd name="connsiteY687" fmla="*/ 341223 h 2350439"/>
                      <a:gd name="connsiteX688" fmla="*/ 1345831 w 2350439"/>
                      <a:gd name="connsiteY688" fmla="*/ 558114 h 2350439"/>
                      <a:gd name="connsiteX689" fmla="*/ 1451101 w 2350439"/>
                      <a:gd name="connsiteY689" fmla="*/ 558114 h 2350439"/>
                      <a:gd name="connsiteX690" fmla="*/ 1451101 w 2350439"/>
                      <a:gd name="connsiteY690" fmla="*/ 452843 h 2350439"/>
                      <a:gd name="connsiteX691" fmla="*/ 1345831 w 2350439"/>
                      <a:gd name="connsiteY691" fmla="*/ 452843 h 2350439"/>
                      <a:gd name="connsiteX692" fmla="*/ 1345831 w 2350439"/>
                      <a:gd name="connsiteY692" fmla="*/ 669734 h 2350439"/>
                      <a:gd name="connsiteX693" fmla="*/ 1451101 w 2350439"/>
                      <a:gd name="connsiteY693" fmla="*/ 669734 h 2350439"/>
                      <a:gd name="connsiteX694" fmla="*/ 1451101 w 2350439"/>
                      <a:gd name="connsiteY694" fmla="*/ 564464 h 2350439"/>
                      <a:gd name="connsiteX695" fmla="*/ 1345831 w 2350439"/>
                      <a:gd name="connsiteY695" fmla="*/ 564464 h 2350439"/>
                      <a:gd name="connsiteX696" fmla="*/ 1345831 w 2350439"/>
                      <a:gd name="connsiteY696" fmla="*/ 781367 h 2350439"/>
                      <a:gd name="connsiteX697" fmla="*/ 1451101 w 2350439"/>
                      <a:gd name="connsiteY697" fmla="*/ 781367 h 2350439"/>
                      <a:gd name="connsiteX698" fmla="*/ 1451101 w 2350439"/>
                      <a:gd name="connsiteY698" fmla="*/ 676084 h 2350439"/>
                      <a:gd name="connsiteX699" fmla="*/ 1345831 w 2350439"/>
                      <a:gd name="connsiteY699" fmla="*/ 676084 h 2350439"/>
                      <a:gd name="connsiteX700" fmla="*/ 1345831 w 2350439"/>
                      <a:gd name="connsiteY700" fmla="*/ 892988 h 2350439"/>
                      <a:gd name="connsiteX701" fmla="*/ 1451101 w 2350439"/>
                      <a:gd name="connsiteY701" fmla="*/ 892988 h 2350439"/>
                      <a:gd name="connsiteX702" fmla="*/ 1451101 w 2350439"/>
                      <a:gd name="connsiteY702" fmla="*/ 787717 h 2350439"/>
                      <a:gd name="connsiteX703" fmla="*/ 1345831 w 2350439"/>
                      <a:gd name="connsiteY703" fmla="*/ 787717 h 2350439"/>
                      <a:gd name="connsiteX704" fmla="*/ 1345831 w 2350439"/>
                      <a:gd name="connsiteY704" fmla="*/ 1004608 h 2350439"/>
                      <a:gd name="connsiteX705" fmla="*/ 1451101 w 2350439"/>
                      <a:gd name="connsiteY705" fmla="*/ 1004608 h 2350439"/>
                      <a:gd name="connsiteX706" fmla="*/ 1451101 w 2350439"/>
                      <a:gd name="connsiteY706" fmla="*/ 899338 h 2350439"/>
                      <a:gd name="connsiteX707" fmla="*/ 1345831 w 2350439"/>
                      <a:gd name="connsiteY707" fmla="*/ 899338 h 2350439"/>
                      <a:gd name="connsiteX708" fmla="*/ 1345831 w 2350439"/>
                      <a:gd name="connsiteY708" fmla="*/ 1116228 h 2350439"/>
                      <a:gd name="connsiteX709" fmla="*/ 1451101 w 2350439"/>
                      <a:gd name="connsiteY709" fmla="*/ 1116228 h 2350439"/>
                      <a:gd name="connsiteX710" fmla="*/ 1451101 w 2350439"/>
                      <a:gd name="connsiteY710" fmla="*/ 1010958 h 2350439"/>
                      <a:gd name="connsiteX711" fmla="*/ 1345831 w 2350439"/>
                      <a:gd name="connsiteY711" fmla="*/ 1010958 h 2350439"/>
                      <a:gd name="connsiteX712" fmla="*/ 1345831 w 2350439"/>
                      <a:gd name="connsiteY712" fmla="*/ 1227861 h 2350439"/>
                      <a:gd name="connsiteX713" fmla="*/ 1451101 w 2350439"/>
                      <a:gd name="connsiteY713" fmla="*/ 1227861 h 2350439"/>
                      <a:gd name="connsiteX714" fmla="*/ 1451101 w 2350439"/>
                      <a:gd name="connsiteY714" fmla="*/ 1122578 h 2350439"/>
                      <a:gd name="connsiteX715" fmla="*/ 1345831 w 2350439"/>
                      <a:gd name="connsiteY715" fmla="*/ 1122578 h 2350439"/>
                      <a:gd name="connsiteX716" fmla="*/ 1345831 w 2350439"/>
                      <a:gd name="connsiteY716" fmla="*/ 1339481 h 2350439"/>
                      <a:gd name="connsiteX717" fmla="*/ 1451101 w 2350439"/>
                      <a:gd name="connsiteY717" fmla="*/ 1339481 h 2350439"/>
                      <a:gd name="connsiteX718" fmla="*/ 1451101 w 2350439"/>
                      <a:gd name="connsiteY718" fmla="*/ 1234211 h 2350439"/>
                      <a:gd name="connsiteX719" fmla="*/ 1345831 w 2350439"/>
                      <a:gd name="connsiteY719" fmla="*/ 1234211 h 2350439"/>
                      <a:gd name="connsiteX720" fmla="*/ 1345831 w 2350439"/>
                      <a:gd name="connsiteY720" fmla="*/ 1451102 h 2350439"/>
                      <a:gd name="connsiteX721" fmla="*/ 1451101 w 2350439"/>
                      <a:gd name="connsiteY721" fmla="*/ 1451102 h 2350439"/>
                      <a:gd name="connsiteX722" fmla="*/ 1451101 w 2350439"/>
                      <a:gd name="connsiteY722" fmla="*/ 1345831 h 2350439"/>
                      <a:gd name="connsiteX723" fmla="*/ 1345831 w 2350439"/>
                      <a:gd name="connsiteY723" fmla="*/ 1345831 h 2350439"/>
                      <a:gd name="connsiteX724" fmla="*/ 1345831 w 2350439"/>
                      <a:gd name="connsiteY724" fmla="*/ 1562735 h 2350439"/>
                      <a:gd name="connsiteX725" fmla="*/ 1451101 w 2350439"/>
                      <a:gd name="connsiteY725" fmla="*/ 1562735 h 2350439"/>
                      <a:gd name="connsiteX726" fmla="*/ 1451101 w 2350439"/>
                      <a:gd name="connsiteY726" fmla="*/ 1457452 h 2350439"/>
                      <a:gd name="connsiteX727" fmla="*/ 1345831 w 2350439"/>
                      <a:gd name="connsiteY727" fmla="*/ 1457452 h 2350439"/>
                      <a:gd name="connsiteX728" fmla="*/ 1345831 w 2350439"/>
                      <a:gd name="connsiteY728" fmla="*/ 1674355 h 2350439"/>
                      <a:gd name="connsiteX729" fmla="*/ 1451101 w 2350439"/>
                      <a:gd name="connsiteY729" fmla="*/ 1674355 h 2350439"/>
                      <a:gd name="connsiteX730" fmla="*/ 1451101 w 2350439"/>
                      <a:gd name="connsiteY730" fmla="*/ 1569085 h 2350439"/>
                      <a:gd name="connsiteX731" fmla="*/ 1345831 w 2350439"/>
                      <a:gd name="connsiteY731" fmla="*/ 1569085 h 2350439"/>
                      <a:gd name="connsiteX732" fmla="*/ 1345831 w 2350439"/>
                      <a:gd name="connsiteY732" fmla="*/ 1785975 h 2350439"/>
                      <a:gd name="connsiteX733" fmla="*/ 1451101 w 2350439"/>
                      <a:gd name="connsiteY733" fmla="*/ 1785975 h 2350439"/>
                      <a:gd name="connsiteX734" fmla="*/ 1451101 w 2350439"/>
                      <a:gd name="connsiteY734" fmla="*/ 1680705 h 2350439"/>
                      <a:gd name="connsiteX735" fmla="*/ 1345831 w 2350439"/>
                      <a:gd name="connsiteY735" fmla="*/ 1680705 h 2350439"/>
                      <a:gd name="connsiteX736" fmla="*/ 1345831 w 2350439"/>
                      <a:gd name="connsiteY736" fmla="*/ 1897596 h 2350439"/>
                      <a:gd name="connsiteX737" fmla="*/ 1451101 w 2350439"/>
                      <a:gd name="connsiteY737" fmla="*/ 1897596 h 2350439"/>
                      <a:gd name="connsiteX738" fmla="*/ 1451101 w 2350439"/>
                      <a:gd name="connsiteY738" fmla="*/ 1792325 h 2350439"/>
                      <a:gd name="connsiteX739" fmla="*/ 1345831 w 2350439"/>
                      <a:gd name="connsiteY739" fmla="*/ 1792325 h 2350439"/>
                      <a:gd name="connsiteX740" fmla="*/ 1345831 w 2350439"/>
                      <a:gd name="connsiteY740" fmla="*/ 2009229 h 2350439"/>
                      <a:gd name="connsiteX741" fmla="*/ 1451101 w 2350439"/>
                      <a:gd name="connsiteY741" fmla="*/ 2009229 h 2350439"/>
                      <a:gd name="connsiteX742" fmla="*/ 1451101 w 2350439"/>
                      <a:gd name="connsiteY742" fmla="*/ 1903946 h 2350439"/>
                      <a:gd name="connsiteX743" fmla="*/ 1345831 w 2350439"/>
                      <a:gd name="connsiteY743" fmla="*/ 1903946 h 2350439"/>
                      <a:gd name="connsiteX744" fmla="*/ 1345831 w 2350439"/>
                      <a:gd name="connsiteY744" fmla="*/ 2120849 h 2350439"/>
                      <a:gd name="connsiteX745" fmla="*/ 1451101 w 2350439"/>
                      <a:gd name="connsiteY745" fmla="*/ 2120849 h 2350439"/>
                      <a:gd name="connsiteX746" fmla="*/ 1451101 w 2350439"/>
                      <a:gd name="connsiteY746" fmla="*/ 2015579 h 2350439"/>
                      <a:gd name="connsiteX747" fmla="*/ 1345831 w 2350439"/>
                      <a:gd name="connsiteY747" fmla="*/ 2015579 h 2350439"/>
                      <a:gd name="connsiteX748" fmla="*/ 1345831 w 2350439"/>
                      <a:gd name="connsiteY748" fmla="*/ 2232469 h 2350439"/>
                      <a:gd name="connsiteX749" fmla="*/ 1451101 w 2350439"/>
                      <a:gd name="connsiteY749" fmla="*/ 2232469 h 2350439"/>
                      <a:gd name="connsiteX750" fmla="*/ 1451101 w 2350439"/>
                      <a:gd name="connsiteY750" fmla="*/ 2127199 h 2350439"/>
                      <a:gd name="connsiteX751" fmla="*/ 1345831 w 2350439"/>
                      <a:gd name="connsiteY751" fmla="*/ 2127199 h 2350439"/>
                      <a:gd name="connsiteX752" fmla="*/ 1345831 w 2350439"/>
                      <a:gd name="connsiteY752" fmla="*/ 2344089 h 2350439"/>
                      <a:gd name="connsiteX753" fmla="*/ 1451101 w 2350439"/>
                      <a:gd name="connsiteY753" fmla="*/ 2344089 h 2350439"/>
                      <a:gd name="connsiteX754" fmla="*/ 1451101 w 2350439"/>
                      <a:gd name="connsiteY754" fmla="*/ 2238819 h 2350439"/>
                      <a:gd name="connsiteX755" fmla="*/ 1345831 w 2350439"/>
                      <a:gd name="connsiteY755" fmla="*/ 2238819 h 2350439"/>
                      <a:gd name="connsiteX756" fmla="*/ 1234211 w 2350439"/>
                      <a:gd name="connsiteY756" fmla="*/ 111620 h 2350439"/>
                      <a:gd name="connsiteX757" fmla="*/ 1339481 w 2350439"/>
                      <a:gd name="connsiteY757" fmla="*/ 111620 h 2350439"/>
                      <a:gd name="connsiteX758" fmla="*/ 1339481 w 2350439"/>
                      <a:gd name="connsiteY758" fmla="*/ 6350 h 2350439"/>
                      <a:gd name="connsiteX759" fmla="*/ 1234211 w 2350439"/>
                      <a:gd name="connsiteY759" fmla="*/ 6350 h 2350439"/>
                      <a:gd name="connsiteX760" fmla="*/ 1234211 w 2350439"/>
                      <a:gd name="connsiteY760" fmla="*/ 223240 h 2350439"/>
                      <a:gd name="connsiteX761" fmla="*/ 1339481 w 2350439"/>
                      <a:gd name="connsiteY761" fmla="*/ 223240 h 2350439"/>
                      <a:gd name="connsiteX762" fmla="*/ 1339481 w 2350439"/>
                      <a:gd name="connsiteY762" fmla="*/ 117970 h 2350439"/>
                      <a:gd name="connsiteX763" fmla="*/ 1234211 w 2350439"/>
                      <a:gd name="connsiteY763" fmla="*/ 117970 h 2350439"/>
                      <a:gd name="connsiteX764" fmla="*/ 1234211 w 2350439"/>
                      <a:gd name="connsiteY764" fmla="*/ 334873 h 2350439"/>
                      <a:gd name="connsiteX765" fmla="*/ 1339481 w 2350439"/>
                      <a:gd name="connsiteY765" fmla="*/ 334873 h 2350439"/>
                      <a:gd name="connsiteX766" fmla="*/ 1339481 w 2350439"/>
                      <a:gd name="connsiteY766" fmla="*/ 229590 h 2350439"/>
                      <a:gd name="connsiteX767" fmla="*/ 1234211 w 2350439"/>
                      <a:gd name="connsiteY767" fmla="*/ 229590 h 2350439"/>
                      <a:gd name="connsiteX768" fmla="*/ 1234211 w 2350439"/>
                      <a:gd name="connsiteY768" fmla="*/ 446493 h 2350439"/>
                      <a:gd name="connsiteX769" fmla="*/ 1339481 w 2350439"/>
                      <a:gd name="connsiteY769" fmla="*/ 446493 h 2350439"/>
                      <a:gd name="connsiteX770" fmla="*/ 1339481 w 2350439"/>
                      <a:gd name="connsiteY770" fmla="*/ 341223 h 2350439"/>
                      <a:gd name="connsiteX771" fmla="*/ 1234211 w 2350439"/>
                      <a:gd name="connsiteY771" fmla="*/ 341223 h 2350439"/>
                      <a:gd name="connsiteX772" fmla="*/ 1234211 w 2350439"/>
                      <a:gd name="connsiteY772" fmla="*/ 558114 h 2350439"/>
                      <a:gd name="connsiteX773" fmla="*/ 1339481 w 2350439"/>
                      <a:gd name="connsiteY773" fmla="*/ 558114 h 2350439"/>
                      <a:gd name="connsiteX774" fmla="*/ 1339481 w 2350439"/>
                      <a:gd name="connsiteY774" fmla="*/ 452843 h 2350439"/>
                      <a:gd name="connsiteX775" fmla="*/ 1234211 w 2350439"/>
                      <a:gd name="connsiteY775" fmla="*/ 452843 h 2350439"/>
                      <a:gd name="connsiteX776" fmla="*/ 1234211 w 2350439"/>
                      <a:gd name="connsiteY776" fmla="*/ 669734 h 2350439"/>
                      <a:gd name="connsiteX777" fmla="*/ 1339481 w 2350439"/>
                      <a:gd name="connsiteY777" fmla="*/ 669734 h 2350439"/>
                      <a:gd name="connsiteX778" fmla="*/ 1339481 w 2350439"/>
                      <a:gd name="connsiteY778" fmla="*/ 564464 h 2350439"/>
                      <a:gd name="connsiteX779" fmla="*/ 1234211 w 2350439"/>
                      <a:gd name="connsiteY779" fmla="*/ 564464 h 2350439"/>
                      <a:gd name="connsiteX780" fmla="*/ 1234211 w 2350439"/>
                      <a:gd name="connsiteY780" fmla="*/ 781367 h 2350439"/>
                      <a:gd name="connsiteX781" fmla="*/ 1339481 w 2350439"/>
                      <a:gd name="connsiteY781" fmla="*/ 781367 h 2350439"/>
                      <a:gd name="connsiteX782" fmla="*/ 1339481 w 2350439"/>
                      <a:gd name="connsiteY782" fmla="*/ 676084 h 2350439"/>
                      <a:gd name="connsiteX783" fmla="*/ 1234211 w 2350439"/>
                      <a:gd name="connsiteY783" fmla="*/ 676084 h 2350439"/>
                      <a:gd name="connsiteX784" fmla="*/ 1234211 w 2350439"/>
                      <a:gd name="connsiteY784" fmla="*/ 892988 h 2350439"/>
                      <a:gd name="connsiteX785" fmla="*/ 1339481 w 2350439"/>
                      <a:gd name="connsiteY785" fmla="*/ 892988 h 2350439"/>
                      <a:gd name="connsiteX786" fmla="*/ 1339481 w 2350439"/>
                      <a:gd name="connsiteY786" fmla="*/ 787717 h 2350439"/>
                      <a:gd name="connsiteX787" fmla="*/ 1234211 w 2350439"/>
                      <a:gd name="connsiteY787" fmla="*/ 787717 h 2350439"/>
                      <a:gd name="connsiteX788" fmla="*/ 1234211 w 2350439"/>
                      <a:gd name="connsiteY788" fmla="*/ 1004608 h 2350439"/>
                      <a:gd name="connsiteX789" fmla="*/ 1339481 w 2350439"/>
                      <a:gd name="connsiteY789" fmla="*/ 1004608 h 2350439"/>
                      <a:gd name="connsiteX790" fmla="*/ 1339481 w 2350439"/>
                      <a:gd name="connsiteY790" fmla="*/ 899338 h 2350439"/>
                      <a:gd name="connsiteX791" fmla="*/ 1234211 w 2350439"/>
                      <a:gd name="connsiteY791" fmla="*/ 899338 h 2350439"/>
                      <a:gd name="connsiteX792" fmla="*/ 1234211 w 2350439"/>
                      <a:gd name="connsiteY792" fmla="*/ 1116228 h 2350439"/>
                      <a:gd name="connsiteX793" fmla="*/ 1339481 w 2350439"/>
                      <a:gd name="connsiteY793" fmla="*/ 1116228 h 2350439"/>
                      <a:gd name="connsiteX794" fmla="*/ 1339481 w 2350439"/>
                      <a:gd name="connsiteY794" fmla="*/ 1010958 h 2350439"/>
                      <a:gd name="connsiteX795" fmla="*/ 1234211 w 2350439"/>
                      <a:gd name="connsiteY795" fmla="*/ 1010958 h 2350439"/>
                      <a:gd name="connsiteX796" fmla="*/ 1234211 w 2350439"/>
                      <a:gd name="connsiteY796" fmla="*/ 1227861 h 2350439"/>
                      <a:gd name="connsiteX797" fmla="*/ 1339481 w 2350439"/>
                      <a:gd name="connsiteY797" fmla="*/ 1227861 h 2350439"/>
                      <a:gd name="connsiteX798" fmla="*/ 1339481 w 2350439"/>
                      <a:gd name="connsiteY798" fmla="*/ 1122578 h 2350439"/>
                      <a:gd name="connsiteX799" fmla="*/ 1234211 w 2350439"/>
                      <a:gd name="connsiteY799" fmla="*/ 1122578 h 2350439"/>
                      <a:gd name="connsiteX800" fmla="*/ 1234211 w 2350439"/>
                      <a:gd name="connsiteY800" fmla="*/ 1339481 h 2350439"/>
                      <a:gd name="connsiteX801" fmla="*/ 1339481 w 2350439"/>
                      <a:gd name="connsiteY801" fmla="*/ 1339481 h 2350439"/>
                      <a:gd name="connsiteX802" fmla="*/ 1339481 w 2350439"/>
                      <a:gd name="connsiteY802" fmla="*/ 1234211 h 2350439"/>
                      <a:gd name="connsiteX803" fmla="*/ 1234211 w 2350439"/>
                      <a:gd name="connsiteY803" fmla="*/ 1234211 h 2350439"/>
                      <a:gd name="connsiteX804" fmla="*/ 1234211 w 2350439"/>
                      <a:gd name="connsiteY804" fmla="*/ 1451102 h 2350439"/>
                      <a:gd name="connsiteX805" fmla="*/ 1339481 w 2350439"/>
                      <a:gd name="connsiteY805" fmla="*/ 1451102 h 2350439"/>
                      <a:gd name="connsiteX806" fmla="*/ 1339481 w 2350439"/>
                      <a:gd name="connsiteY806" fmla="*/ 1345831 h 2350439"/>
                      <a:gd name="connsiteX807" fmla="*/ 1234211 w 2350439"/>
                      <a:gd name="connsiteY807" fmla="*/ 1345831 h 2350439"/>
                      <a:gd name="connsiteX808" fmla="*/ 1234211 w 2350439"/>
                      <a:gd name="connsiteY808" fmla="*/ 1562735 h 2350439"/>
                      <a:gd name="connsiteX809" fmla="*/ 1339481 w 2350439"/>
                      <a:gd name="connsiteY809" fmla="*/ 1562735 h 2350439"/>
                      <a:gd name="connsiteX810" fmla="*/ 1339481 w 2350439"/>
                      <a:gd name="connsiteY810" fmla="*/ 1457452 h 2350439"/>
                      <a:gd name="connsiteX811" fmla="*/ 1234211 w 2350439"/>
                      <a:gd name="connsiteY811" fmla="*/ 1457452 h 2350439"/>
                      <a:gd name="connsiteX812" fmla="*/ 1234211 w 2350439"/>
                      <a:gd name="connsiteY812" fmla="*/ 1674355 h 2350439"/>
                      <a:gd name="connsiteX813" fmla="*/ 1339481 w 2350439"/>
                      <a:gd name="connsiteY813" fmla="*/ 1674355 h 2350439"/>
                      <a:gd name="connsiteX814" fmla="*/ 1339481 w 2350439"/>
                      <a:gd name="connsiteY814" fmla="*/ 1569085 h 2350439"/>
                      <a:gd name="connsiteX815" fmla="*/ 1234211 w 2350439"/>
                      <a:gd name="connsiteY815" fmla="*/ 1569085 h 2350439"/>
                      <a:gd name="connsiteX816" fmla="*/ 1234211 w 2350439"/>
                      <a:gd name="connsiteY816" fmla="*/ 1785975 h 2350439"/>
                      <a:gd name="connsiteX817" fmla="*/ 1339481 w 2350439"/>
                      <a:gd name="connsiteY817" fmla="*/ 1785975 h 2350439"/>
                      <a:gd name="connsiteX818" fmla="*/ 1339481 w 2350439"/>
                      <a:gd name="connsiteY818" fmla="*/ 1680705 h 2350439"/>
                      <a:gd name="connsiteX819" fmla="*/ 1234211 w 2350439"/>
                      <a:gd name="connsiteY819" fmla="*/ 1680705 h 2350439"/>
                      <a:gd name="connsiteX820" fmla="*/ 1234211 w 2350439"/>
                      <a:gd name="connsiteY820" fmla="*/ 1897596 h 2350439"/>
                      <a:gd name="connsiteX821" fmla="*/ 1339481 w 2350439"/>
                      <a:gd name="connsiteY821" fmla="*/ 1897596 h 2350439"/>
                      <a:gd name="connsiteX822" fmla="*/ 1339481 w 2350439"/>
                      <a:gd name="connsiteY822" fmla="*/ 1792325 h 2350439"/>
                      <a:gd name="connsiteX823" fmla="*/ 1234211 w 2350439"/>
                      <a:gd name="connsiteY823" fmla="*/ 1792325 h 2350439"/>
                      <a:gd name="connsiteX824" fmla="*/ 1234211 w 2350439"/>
                      <a:gd name="connsiteY824" fmla="*/ 2009229 h 2350439"/>
                      <a:gd name="connsiteX825" fmla="*/ 1339481 w 2350439"/>
                      <a:gd name="connsiteY825" fmla="*/ 2009229 h 2350439"/>
                      <a:gd name="connsiteX826" fmla="*/ 1339481 w 2350439"/>
                      <a:gd name="connsiteY826" fmla="*/ 1903946 h 2350439"/>
                      <a:gd name="connsiteX827" fmla="*/ 1234211 w 2350439"/>
                      <a:gd name="connsiteY827" fmla="*/ 1903946 h 2350439"/>
                      <a:gd name="connsiteX828" fmla="*/ 1234211 w 2350439"/>
                      <a:gd name="connsiteY828" fmla="*/ 2120849 h 2350439"/>
                      <a:gd name="connsiteX829" fmla="*/ 1339481 w 2350439"/>
                      <a:gd name="connsiteY829" fmla="*/ 2120849 h 2350439"/>
                      <a:gd name="connsiteX830" fmla="*/ 1339481 w 2350439"/>
                      <a:gd name="connsiteY830" fmla="*/ 2015579 h 2350439"/>
                      <a:gd name="connsiteX831" fmla="*/ 1234211 w 2350439"/>
                      <a:gd name="connsiteY831" fmla="*/ 2015579 h 2350439"/>
                      <a:gd name="connsiteX832" fmla="*/ 1234211 w 2350439"/>
                      <a:gd name="connsiteY832" fmla="*/ 2232469 h 2350439"/>
                      <a:gd name="connsiteX833" fmla="*/ 1339481 w 2350439"/>
                      <a:gd name="connsiteY833" fmla="*/ 2232469 h 2350439"/>
                      <a:gd name="connsiteX834" fmla="*/ 1339481 w 2350439"/>
                      <a:gd name="connsiteY834" fmla="*/ 2127199 h 2350439"/>
                      <a:gd name="connsiteX835" fmla="*/ 1234211 w 2350439"/>
                      <a:gd name="connsiteY835" fmla="*/ 2127199 h 2350439"/>
                      <a:gd name="connsiteX836" fmla="*/ 1234211 w 2350439"/>
                      <a:gd name="connsiteY836" fmla="*/ 2344089 h 2350439"/>
                      <a:gd name="connsiteX837" fmla="*/ 1339481 w 2350439"/>
                      <a:gd name="connsiteY837" fmla="*/ 2344089 h 2350439"/>
                      <a:gd name="connsiteX838" fmla="*/ 1339481 w 2350439"/>
                      <a:gd name="connsiteY838" fmla="*/ 2238819 h 2350439"/>
                      <a:gd name="connsiteX839" fmla="*/ 1234211 w 2350439"/>
                      <a:gd name="connsiteY839" fmla="*/ 2238819 h 2350439"/>
                      <a:gd name="connsiteX840" fmla="*/ 1122578 w 2350439"/>
                      <a:gd name="connsiteY840" fmla="*/ 111620 h 2350439"/>
                      <a:gd name="connsiteX841" fmla="*/ 1227861 w 2350439"/>
                      <a:gd name="connsiteY841" fmla="*/ 111620 h 2350439"/>
                      <a:gd name="connsiteX842" fmla="*/ 1227861 w 2350439"/>
                      <a:gd name="connsiteY842" fmla="*/ 6350 h 2350439"/>
                      <a:gd name="connsiteX843" fmla="*/ 1122578 w 2350439"/>
                      <a:gd name="connsiteY843" fmla="*/ 6350 h 2350439"/>
                      <a:gd name="connsiteX844" fmla="*/ 1122578 w 2350439"/>
                      <a:gd name="connsiteY844" fmla="*/ 223240 h 2350439"/>
                      <a:gd name="connsiteX845" fmla="*/ 1227861 w 2350439"/>
                      <a:gd name="connsiteY845" fmla="*/ 223240 h 2350439"/>
                      <a:gd name="connsiteX846" fmla="*/ 1227861 w 2350439"/>
                      <a:gd name="connsiteY846" fmla="*/ 117970 h 2350439"/>
                      <a:gd name="connsiteX847" fmla="*/ 1122578 w 2350439"/>
                      <a:gd name="connsiteY847" fmla="*/ 117970 h 2350439"/>
                      <a:gd name="connsiteX848" fmla="*/ 1122578 w 2350439"/>
                      <a:gd name="connsiteY848" fmla="*/ 334873 h 2350439"/>
                      <a:gd name="connsiteX849" fmla="*/ 1227861 w 2350439"/>
                      <a:gd name="connsiteY849" fmla="*/ 334873 h 2350439"/>
                      <a:gd name="connsiteX850" fmla="*/ 1227861 w 2350439"/>
                      <a:gd name="connsiteY850" fmla="*/ 229590 h 2350439"/>
                      <a:gd name="connsiteX851" fmla="*/ 1122578 w 2350439"/>
                      <a:gd name="connsiteY851" fmla="*/ 229590 h 2350439"/>
                      <a:gd name="connsiteX852" fmla="*/ 1122578 w 2350439"/>
                      <a:gd name="connsiteY852" fmla="*/ 446493 h 2350439"/>
                      <a:gd name="connsiteX853" fmla="*/ 1227861 w 2350439"/>
                      <a:gd name="connsiteY853" fmla="*/ 446493 h 2350439"/>
                      <a:gd name="connsiteX854" fmla="*/ 1227861 w 2350439"/>
                      <a:gd name="connsiteY854" fmla="*/ 341223 h 2350439"/>
                      <a:gd name="connsiteX855" fmla="*/ 1122578 w 2350439"/>
                      <a:gd name="connsiteY855" fmla="*/ 341223 h 2350439"/>
                      <a:gd name="connsiteX856" fmla="*/ 1122578 w 2350439"/>
                      <a:gd name="connsiteY856" fmla="*/ 558114 h 2350439"/>
                      <a:gd name="connsiteX857" fmla="*/ 1227861 w 2350439"/>
                      <a:gd name="connsiteY857" fmla="*/ 558114 h 2350439"/>
                      <a:gd name="connsiteX858" fmla="*/ 1227861 w 2350439"/>
                      <a:gd name="connsiteY858" fmla="*/ 452843 h 2350439"/>
                      <a:gd name="connsiteX859" fmla="*/ 1122578 w 2350439"/>
                      <a:gd name="connsiteY859" fmla="*/ 452843 h 2350439"/>
                      <a:gd name="connsiteX860" fmla="*/ 1122578 w 2350439"/>
                      <a:gd name="connsiteY860" fmla="*/ 669734 h 2350439"/>
                      <a:gd name="connsiteX861" fmla="*/ 1227861 w 2350439"/>
                      <a:gd name="connsiteY861" fmla="*/ 669734 h 2350439"/>
                      <a:gd name="connsiteX862" fmla="*/ 1227861 w 2350439"/>
                      <a:gd name="connsiteY862" fmla="*/ 564464 h 2350439"/>
                      <a:gd name="connsiteX863" fmla="*/ 1122578 w 2350439"/>
                      <a:gd name="connsiteY863" fmla="*/ 564464 h 2350439"/>
                      <a:gd name="connsiteX864" fmla="*/ 1122578 w 2350439"/>
                      <a:gd name="connsiteY864" fmla="*/ 781367 h 2350439"/>
                      <a:gd name="connsiteX865" fmla="*/ 1227861 w 2350439"/>
                      <a:gd name="connsiteY865" fmla="*/ 781367 h 2350439"/>
                      <a:gd name="connsiteX866" fmla="*/ 1227861 w 2350439"/>
                      <a:gd name="connsiteY866" fmla="*/ 676084 h 2350439"/>
                      <a:gd name="connsiteX867" fmla="*/ 1122578 w 2350439"/>
                      <a:gd name="connsiteY867" fmla="*/ 676084 h 2350439"/>
                      <a:gd name="connsiteX868" fmla="*/ 1122578 w 2350439"/>
                      <a:gd name="connsiteY868" fmla="*/ 892988 h 2350439"/>
                      <a:gd name="connsiteX869" fmla="*/ 1227861 w 2350439"/>
                      <a:gd name="connsiteY869" fmla="*/ 892988 h 2350439"/>
                      <a:gd name="connsiteX870" fmla="*/ 1227861 w 2350439"/>
                      <a:gd name="connsiteY870" fmla="*/ 787717 h 2350439"/>
                      <a:gd name="connsiteX871" fmla="*/ 1122578 w 2350439"/>
                      <a:gd name="connsiteY871" fmla="*/ 787717 h 2350439"/>
                      <a:gd name="connsiteX872" fmla="*/ 1122578 w 2350439"/>
                      <a:gd name="connsiteY872" fmla="*/ 1004608 h 2350439"/>
                      <a:gd name="connsiteX873" fmla="*/ 1227861 w 2350439"/>
                      <a:gd name="connsiteY873" fmla="*/ 1004608 h 2350439"/>
                      <a:gd name="connsiteX874" fmla="*/ 1227861 w 2350439"/>
                      <a:gd name="connsiteY874" fmla="*/ 899338 h 2350439"/>
                      <a:gd name="connsiteX875" fmla="*/ 1122578 w 2350439"/>
                      <a:gd name="connsiteY875" fmla="*/ 899338 h 2350439"/>
                      <a:gd name="connsiteX876" fmla="*/ 1122578 w 2350439"/>
                      <a:gd name="connsiteY876" fmla="*/ 1116228 h 2350439"/>
                      <a:gd name="connsiteX877" fmla="*/ 1227861 w 2350439"/>
                      <a:gd name="connsiteY877" fmla="*/ 1116228 h 2350439"/>
                      <a:gd name="connsiteX878" fmla="*/ 1227861 w 2350439"/>
                      <a:gd name="connsiteY878" fmla="*/ 1010958 h 2350439"/>
                      <a:gd name="connsiteX879" fmla="*/ 1122578 w 2350439"/>
                      <a:gd name="connsiteY879" fmla="*/ 1010958 h 2350439"/>
                      <a:gd name="connsiteX880" fmla="*/ 1122578 w 2350439"/>
                      <a:gd name="connsiteY880" fmla="*/ 1227861 h 2350439"/>
                      <a:gd name="connsiteX881" fmla="*/ 1227861 w 2350439"/>
                      <a:gd name="connsiteY881" fmla="*/ 1227861 h 2350439"/>
                      <a:gd name="connsiteX882" fmla="*/ 1227861 w 2350439"/>
                      <a:gd name="connsiteY882" fmla="*/ 1122578 h 2350439"/>
                      <a:gd name="connsiteX883" fmla="*/ 1122578 w 2350439"/>
                      <a:gd name="connsiteY883" fmla="*/ 1122578 h 2350439"/>
                      <a:gd name="connsiteX884" fmla="*/ 1122578 w 2350439"/>
                      <a:gd name="connsiteY884" fmla="*/ 1339481 h 2350439"/>
                      <a:gd name="connsiteX885" fmla="*/ 1227861 w 2350439"/>
                      <a:gd name="connsiteY885" fmla="*/ 1339481 h 2350439"/>
                      <a:gd name="connsiteX886" fmla="*/ 1227861 w 2350439"/>
                      <a:gd name="connsiteY886" fmla="*/ 1234211 h 2350439"/>
                      <a:gd name="connsiteX887" fmla="*/ 1122578 w 2350439"/>
                      <a:gd name="connsiteY887" fmla="*/ 1234211 h 2350439"/>
                      <a:gd name="connsiteX888" fmla="*/ 1122578 w 2350439"/>
                      <a:gd name="connsiteY888" fmla="*/ 1451102 h 2350439"/>
                      <a:gd name="connsiteX889" fmla="*/ 1227861 w 2350439"/>
                      <a:gd name="connsiteY889" fmla="*/ 1451102 h 2350439"/>
                      <a:gd name="connsiteX890" fmla="*/ 1227861 w 2350439"/>
                      <a:gd name="connsiteY890" fmla="*/ 1345831 h 2350439"/>
                      <a:gd name="connsiteX891" fmla="*/ 1122578 w 2350439"/>
                      <a:gd name="connsiteY891" fmla="*/ 1345831 h 2350439"/>
                      <a:gd name="connsiteX892" fmla="*/ 1122578 w 2350439"/>
                      <a:gd name="connsiteY892" fmla="*/ 1562735 h 2350439"/>
                      <a:gd name="connsiteX893" fmla="*/ 1227861 w 2350439"/>
                      <a:gd name="connsiteY893" fmla="*/ 1562735 h 2350439"/>
                      <a:gd name="connsiteX894" fmla="*/ 1227861 w 2350439"/>
                      <a:gd name="connsiteY894" fmla="*/ 1457452 h 2350439"/>
                      <a:gd name="connsiteX895" fmla="*/ 1122578 w 2350439"/>
                      <a:gd name="connsiteY895" fmla="*/ 1457452 h 2350439"/>
                      <a:gd name="connsiteX896" fmla="*/ 1122578 w 2350439"/>
                      <a:gd name="connsiteY896" fmla="*/ 1674355 h 2350439"/>
                      <a:gd name="connsiteX897" fmla="*/ 1227861 w 2350439"/>
                      <a:gd name="connsiteY897" fmla="*/ 1674355 h 2350439"/>
                      <a:gd name="connsiteX898" fmla="*/ 1227861 w 2350439"/>
                      <a:gd name="connsiteY898" fmla="*/ 1569085 h 2350439"/>
                      <a:gd name="connsiteX899" fmla="*/ 1122578 w 2350439"/>
                      <a:gd name="connsiteY899" fmla="*/ 1569085 h 2350439"/>
                      <a:gd name="connsiteX900" fmla="*/ 1122578 w 2350439"/>
                      <a:gd name="connsiteY900" fmla="*/ 1785975 h 2350439"/>
                      <a:gd name="connsiteX901" fmla="*/ 1227861 w 2350439"/>
                      <a:gd name="connsiteY901" fmla="*/ 1785975 h 2350439"/>
                      <a:gd name="connsiteX902" fmla="*/ 1227861 w 2350439"/>
                      <a:gd name="connsiteY902" fmla="*/ 1680705 h 2350439"/>
                      <a:gd name="connsiteX903" fmla="*/ 1122578 w 2350439"/>
                      <a:gd name="connsiteY903" fmla="*/ 1680705 h 2350439"/>
                      <a:gd name="connsiteX904" fmla="*/ 1122578 w 2350439"/>
                      <a:gd name="connsiteY904" fmla="*/ 1897596 h 2350439"/>
                      <a:gd name="connsiteX905" fmla="*/ 1227861 w 2350439"/>
                      <a:gd name="connsiteY905" fmla="*/ 1897596 h 2350439"/>
                      <a:gd name="connsiteX906" fmla="*/ 1227861 w 2350439"/>
                      <a:gd name="connsiteY906" fmla="*/ 1792325 h 2350439"/>
                      <a:gd name="connsiteX907" fmla="*/ 1122578 w 2350439"/>
                      <a:gd name="connsiteY907" fmla="*/ 1792325 h 2350439"/>
                      <a:gd name="connsiteX908" fmla="*/ 1122578 w 2350439"/>
                      <a:gd name="connsiteY908" fmla="*/ 2009229 h 2350439"/>
                      <a:gd name="connsiteX909" fmla="*/ 1227861 w 2350439"/>
                      <a:gd name="connsiteY909" fmla="*/ 2009229 h 2350439"/>
                      <a:gd name="connsiteX910" fmla="*/ 1227861 w 2350439"/>
                      <a:gd name="connsiteY910" fmla="*/ 1903946 h 2350439"/>
                      <a:gd name="connsiteX911" fmla="*/ 1122578 w 2350439"/>
                      <a:gd name="connsiteY911" fmla="*/ 1903946 h 2350439"/>
                      <a:gd name="connsiteX912" fmla="*/ 1122578 w 2350439"/>
                      <a:gd name="connsiteY912" fmla="*/ 2120849 h 2350439"/>
                      <a:gd name="connsiteX913" fmla="*/ 1227861 w 2350439"/>
                      <a:gd name="connsiteY913" fmla="*/ 2120849 h 2350439"/>
                      <a:gd name="connsiteX914" fmla="*/ 1227861 w 2350439"/>
                      <a:gd name="connsiteY914" fmla="*/ 2015579 h 2350439"/>
                      <a:gd name="connsiteX915" fmla="*/ 1122578 w 2350439"/>
                      <a:gd name="connsiteY915" fmla="*/ 2015579 h 2350439"/>
                      <a:gd name="connsiteX916" fmla="*/ 1122578 w 2350439"/>
                      <a:gd name="connsiteY916" fmla="*/ 2232469 h 2350439"/>
                      <a:gd name="connsiteX917" fmla="*/ 1227861 w 2350439"/>
                      <a:gd name="connsiteY917" fmla="*/ 2232469 h 2350439"/>
                      <a:gd name="connsiteX918" fmla="*/ 1227861 w 2350439"/>
                      <a:gd name="connsiteY918" fmla="*/ 2127199 h 2350439"/>
                      <a:gd name="connsiteX919" fmla="*/ 1122578 w 2350439"/>
                      <a:gd name="connsiteY919" fmla="*/ 2127199 h 2350439"/>
                      <a:gd name="connsiteX920" fmla="*/ 1122578 w 2350439"/>
                      <a:gd name="connsiteY920" fmla="*/ 2344089 h 2350439"/>
                      <a:gd name="connsiteX921" fmla="*/ 1227861 w 2350439"/>
                      <a:gd name="connsiteY921" fmla="*/ 2344089 h 2350439"/>
                      <a:gd name="connsiteX922" fmla="*/ 1227861 w 2350439"/>
                      <a:gd name="connsiteY922" fmla="*/ 2238819 h 2350439"/>
                      <a:gd name="connsiteX923" fmla="*/ 1122578 w 2350439"/>
                      <a:gd name="connsiteY923" fmla="*/ 2238819 h 2350439"/>
                      <a:gd name="connsiteX924" fmla="*/ 1010958 w 2350439"/>
                      <a:gd name="connsiteY924" fmla="*/ 111620 h 2350439"/>
                      <a:gd name="connsiteX925" fmla="*/ 1116228 w 2350439"/>
                      <a:gd name="connsiteY925" fmla="*/ 111620 h 2350439"/>
                      <a:gd name="connsiteX926" fmla="*/ 1116228 w 2350439"/>
                      <a:gd name="connsiteY926" fmla="*/ 6350 h 2350439"/>
                      <a:gd name="connsiteX927" fmla="*/ 1010958 w 2350439"/>
                      <a:gd name="connsiteY927" fmla="*/ 6350 h 2350439"/>
                      <a:gd name="connsiteX928" fmla="*/ 1010958 w 2350439"/>
                      <a:gd name="connsiteY928" fmla="*/ 223240 h 2350439"/>
                      <a:gd name="connsiteX929" fmla="*/ 1116228 w 2350439"/>
                      <a:gd name="connsiteY929" fmla="*/ 223240 h 2350439"/>
                      <a:gd name="connsiteX930" fmla="*/ 1116228 w 2350439"/>
                      <a:gd name="connsiteY930" fmla="*/ 117970 h 2350439"/>
                      <a:gd name="connsiteX931" fmla="*/ 1010958 w 2350439"/>
                      <a:gd name="connsiteY931" fmla="*/ 117970 h 2350439"/>
                      <a:gd name="connsiteX932" fmla="*/ 1010958 w 2350439"/>
                      <a:gd name="connsiteY932" fmla="*/ 334873 h 2350439"/>
                      <a:gd name="connsiteX933" fmla="*/ 1116228 w 2350439"/>
                      <a:gd name="connsiteY933" fmla="*/ 334873 h 2350439"/>
                      <a:gd name="connsiteX934" fmla="*/ 1116228 w 2350439"/>
                      <a:gd name="connsiteY934" fmla="*/ 229590 h 2350439"/>
                      <a:gd name="connsiteX935" fmla="*/ 1010958 w 2350439"/>
                      <a:gd name="connsiteY935" fmla="*/ 229590 h 2350439"/>
                      <a:gd name="connsiteX936" fmla="*/ 1010958 w 2350439"/>
                      <a:gd name="connsiteY936" fmla="*/ 446493 h 2350439"/>
                      <a:gd name="connsiteX937" fmla="*/ 1116228 w 2350439"/>
                      <a:gd name="connsiteY937" fmla="*/ 446493 h 2350439"/>
                      <a:gd name="connsiteX938" fmla="*/ 1116228 w 2350439"/>
                      <a:gd name="connsiteY938" fmla="*/ 341223 h 2350439"/>
                      <a:gd name="connsiteX939" fmla="*/ 1010958 w 2350439"/>
                      <a:gd name="connsiteY939" fmla="*/ 341223 h 2350439"/>
                      <a:gd name="connsiteX940" fmla="*/ 1010958 w 2350439"/>
                      <a:gd name="connsiteY940" fmla="*/ 558114 h 2350439"/>
                      <a:gd name="connsiteX941" fmla="*/ 1116228 w 2350439"/>
                      <a:gd name="connsiteY941" fmla="*/ 558114 h 2350439"/>
                      <a:gd name="connsiteX942" fmla="*/ 1116228 w 2350439"/>
                      <a:gd name="connsiteY942" fmla="*/ 452843 h 2350439"/>
                      <a:gd name="connsiteX943" fmla="*/ 1010958 w 2350439"/>
                      <a:gd name="connsiteY943" fmla="*/ 452843 h 2350439"/>
                      <a:gd name="connsiteX944" fmla="*/ 1010958 w 2350439"/>
                      <a:gd name="connsiteY944" fmla="*/ 669734 h 2350439"/>
                      <a:gd name="connsiteX945" fmla="*/ 1116228 w 2350439"/>
                      <a:gd name="connsiteY945" fmla="*/ 669734 h 2350439"/>
                      <a:gd name="connsiteX946" fmla="*/ 1116228 w 2350439"/>
                      <a:gd name="connsiteY946" fmla="*/ 564464 h 2350439"/>
                      <a:gd name="connsiteX947" fmla="*/ 1010958 w 2350439"/>
                      <a:gd name="connsiteY947" fmla="*/ 564464 h 2350439"/>
                      <a:gd name="connsiteX948" fmla="*/ 1010958 w 2350439"/>
                      <a:gd name="connsiteY948" fmla="*/ 781367 h 2350439"/>
                      <a:gd name="connsiteX949" fmla="*/ 1116228 w 2350439"/>
                      <a:gd name="connsiteY949" fmla="*/ 781367 h 2350439"/>
                      <a:gd name="connsiteX950" fmla="*/ 1116228 w 2350439"/>
                      <a:gd name="connsiteY950" fmla="*/ 676084 h 2350439"/>
                      <a:gd name="connsiteX951" fmla="*/ 1010958 w 2350439"/>
                      <a:gd name="connsiteY951" fmla="*/ 676084 h 2350439"/>
                      <a:gd name="connsiteX952" fmla="*/ 1010958 w 2350439"/>
                      <a:gd name="connsiteY952" fmla="*/ 892988 h 2350439"/>
                      <a:gd name="connsiteX953" fmla="*/ 1116228 w 2350439"/>
                      <a:gd name="connsiteY953" fmla="*/ 892988 h 2350439"/>
                      <a:gd name="connsiteX954" fmla="*/ 1116228 w 2350439"/>
                      <a:gd name="connsiteY954" fmla="*/ 787717 h 2350439"/>
                      <a:gd name="connsiteX955" fmla="*/ 1010958 w 2350439"/>
                      <a:gd name="connsiteY955" fmla="*/ 787717 h 2350439"/>
                      <a:gd name="connsiteX956" fmla="*/ 1010958 w 2350439"/>
                      <a:gd name="connsiteY956" fmla="*/ 1004608 h 2350439"/>
                      <a:gd name="connsiteX957" fmla="*/ 1116228 w 2350439"/>
                      <a:gd name="connsiteY957" fmla="*/ 1004608 h 2350439"/>
                      <a:gd name="connsiteX958" fmla="*/ 1116228 w 2350439"/>
                      <a:gd name="connsiteY958" fmla="*/ 899338 h 2350439"/>
                      <a:gd name="connsiteX959" fmla="*/ 1010958 w 2350439"/>
                      <a:gd name="connsiteY959" fmla="*/ 899338 h 2350439"/>
                      <a:gd name="connsiteX960" fmla="*/ 1010958 w 2350439"/>
                      <a:gd name="connsiteY960" fmla="*/ 1116228 h 2350439"/>
                      <a:gd name="connsiteX961" fmla="*/ 1116228 w 2350439"/>
                      <a:gd name="connsiteY961" fmla="*/ 1116228 h 2350439"/>
                      <a:gd name="connsiteX962" fmla="*/ 1116228 w 2350439"/>
                      <a:gd name="connsiteY962" fmla="*/ 1010958 h 2350439"/>
                      <a:gd name="connsiteX963" fmla="*/ 1010958 w 2350439"/>
                      <a:gd name="connsiteY963" fmla="*/ 1010958 h 2350439"/>
                      <a:gd name="connsiteX964" fmla="*/ 1010958 w 2350439"/>
                      <a:gd name="connsiteY964" fmla="*/ 1227861 h 2350439"/>
                      <a:gd name="connsiteX965" fmla="*/ 1116228 w 2350439"/>
                      <a:gd name="connsiteY965" fmla="*/ 1227861 h 2350439"/>
                      <a:gd name="connsiteX966" fmla="*/ 1116228 w 2350439"/>
                      <a:gd name="connsiteY966" fmla="*/ 1122578 h 2350439"/>
                      <a:gd name="connsiteX967" fmla="*/ 1010958 w 2350439"/>
                      <a:gd name="connsiteY967" fmla="*/ 1122578 h 2350439"/>
                      <a:gd name="connsiteX968" fmla="*/ 1010958 w 2350439"/>
                      <a:gd name="connsiteY968" fmla="*/ 1339481 h 2350439"/>
                      <a:gd name="connsiteX969" fmla="*/ 1116228 w 2350439"/>
                      <a:gd name="connsiteY969" fmla="*/ 1339481 h 2350439"/>
                      <a:gd name="connsiteX970" fmla="*/ 1116228 w 2350439"/>
                      <a:gd name="connsiteY970" fmla="*/ 1234211 h 2350439"/>
                      <a:gd name="connsiteX971" fmla="*/ 1010958 w 2350439"/>
                      <a:gd name="connsiteY971" fmla="*/ 1234211 h 2350439"/>
                      <a:gd name="connsiteX972" fmla="*/ 1010958 w 2350439"/>
                      <a:gd name="connsiteY972" fmla="*/ 1451102 h 2350439"/>
                      <a:gd name="connsiteX973" fmla="*/ 1116228 w 2350439"/>
                      <a:gd name="connsiteY973" fmla="*/ 1451102 h 2350439"/>
                      <a:gd name="connsiteX974" fmla="*/ 1116228 w 2350439"/>
                      <a:gd name="connsiteY974" fmla="*/ 1345831 h 2350439"/>
                      <a:gd name="connsiteX975" fmla="*/ 1010958 w 2350439"/>
                      <a:gd name="connsiteY975" fmla="*/ 1345831 h 2350439"/>
                      <a:gd name="connsiteX976" fmla="*/ 1010958 w 2350439"/>
                      <a:gd name="connsiteY976" fmla="*/ 1562735 h 2350439"/>
                      <a:gd name="connsiteX977" fmla="*/ 1116228 w 2350439"/>
                      <a:gd name="connsiteY977" fmla="*/ 1562735 h 2350439"/>
                      <a:gd name="connsiteX978" fmla="*/ 1116228 w 2350439"/>
                      <a:gd name="connsiteY978" fmla="*/ 1457452 h 2350439"/>
                      <a:gd name="connsiteX979" fmla="*/ 1010958 w 2350439"/>
                      <a:gd name="connsiteY979" fmla="*/ 1457452 h 2350439"/>
                      <a:gd name="connsiteX980" fmla="*/ 1010958 w 2350439"/>
                      <a:gd name="connsiteY980" fmla="*/ 1674355 h 2350439"/>
                      <a:gd name="connsiteX981" fmla="*/ 1116228 w 2350439"/>
                      <a:gd name="connsiteY981" fmla="*/ 1674355 h 2350439"/>
                      <a:gd name="connsiteX982" fmla="*/ 1116228 w 2350439"/>
                      <a:gd name="connsiteY982" fmla="*/ 1569085 h 2350439"/>
                      <a:gd name="connsiteX983" fmla="*/ 1010958 w 2350439"/>
                      <a:gd name="connsiteY983" fmla="*/ 1569085 h 2350439"/>
                      <a:gd name="connsiteX984" fmla="*/ 1010958 w 2350439"/>
                      <a:gd name="connsiteY984" fmla="*/ 1785975 h 2350439"/>
                      <a:gd name="connsiteX985" fmla="*/ 1116228 w 2350439"/>
                      <a:gd name="connsiteY985" fmla="*/ 1785975 h 2350439"/>
                      <a:gd name="connsiteX986" fmla="*/ 1116228 w 2350439"/>
                      <a:gd name="connsiteY986" fmla="*/ 1680705 h 2350439"/>
                      <a:gd name="connsiteX987" fmla="*/ 1010958 w 2350439"/>
                      <a:gd name="connsiteY987" fmla="*/ 1680705 h 2350439"/>
                      <a:gd name="connsiteX988" fmla="*/ 1010958 w 2350439"/>
                      <a:gd name="connsiteY988" fmla="*/ 1897596 h 2350439"/>
                      <a:gd name="connsiteX989" fmla="*/ 1116228 w 2350439"/>
                      <a:gd name="connsiteY989" fmla="*/ 1897596 h 2350439"/>
                      <a:gd name="connsiteX990" fmla="*/ 1116228 w 2350439"/>
                      <a:gd name="connsiteY990" fmla="*/ 1792325 h 2350439"/>
                      <a:gd name="connsiteX991" fmla="*/ 1010958 w 2350439"/>
                      <a:gd name="connsiteY991" fmla="*/ 1792325 h 2350439"/>
                      <a:gd name="connsiteX992" fmla="*/ 1010958 w 2350439"/>
                      <a:gd name="connsiteY992" fmla="*/ 2009229 h 2350439"/>
                      <a:gd name="connsiteX993" fmla="*/ 1116228 w 2350439"/>
                      <a:gd name="connsiteY993" fmla="*/ 2009229 h 2350439"/>
                      <a:gd name="connsiteX994" fmla="*/ 1116228 w 2350439"/>
                      <a:gd name="connsiteY994" fmla="*/ 1903946 h 2350439"/>
                      <a:gd name="connsiteX995" fmla="*/ 1010958 w 2350439"/>
                      <a:gd name="connsiteY995" fmla="*/ 1903946 h 2350439"/>
                      <a:gd name="connsiteX996" fmla="*/ 1010958 w 2350439"/>
                      <a:gd name="connsiteY996" fmla="*/ 2120849 h 2350439"/>
                      <a:gd name="connsiteX997" fmla="*/ 1116228 w 2350439"/>
                      <a:gd name="connsiteY997" fmla="*/ 2120849 h 2350439"/>
                      <a:gd name="connsiteX998" fmla="*/ 1116228 w 2350439"/>
                      <a:gd name="connsiteY998" fmla="*/ 2015579 h 2350439"/>
                      <a:gd name="connsiteX999" fmla="*/ 1010958 w 2350439"/>
                      <a:gd name="connsiteY999" fmla="*/ 2015579 h 2350439"/>
                      <a:gd name="connsiteX1000" fmla="*/ 1010958 w 2350439"/>
                      <a:gd name="connsiteY1000" fmla="*/ 2232469 h 2350439"/>
                      <a:gd name="connsiteX1001" fmla="*/ 1116228 w 2350439"/>
                      <a:gd name="connsiteY1001" fmla="*/ 2232469 h 2350439"/>
                      <a:gd name="connsiteX1002" fmla="*/ 1116228 w 2350439"/>
                      <a:gd name="connsiteY1002" fmla="*/ 2127199 h 2350439"/>
                      <a:gd name="connsiteX1003" fmla="*/ 1010958 w 2350439"/>
                      <a:gd name="connsiteY1003" fmla="*/ 2127199 h 2350439"/>
                      <a:gd name="connsiteX1004" fmla="*/ 1010958 w 2350439"/>
                      <a:gd name="connsiteY1004" fmla="*/ 2344089 h 2350439"/>
                      <a:gd name="connsiteX1005" fmla="*/ 1116228 w 2350439"/>
                      <a:gd name="connsiteY1005" fmla="*/ 2344089 h 2350439"/>
                      <a:gd name="connsiteX1006" fmla="*/ 1116228 w 2350439"/>
                      <a:gd name="connsiteY1006" fmla="*/ 2238819 h 2350439"/>
                      <a:gd name="connsiteX1007" fmla="*/ 1010958 w 2350439"/>
                      <a:gd name="connsiteY1007" fmla="*/ 2238819 h 2350439"/>
                      <a:gd name="connsiteX1008" fmla="*/ 899337 w 2350439"/>
                      <a:gd name="connsiteY1008" fmla="*/ 111620 h 2350439"/>
                      <a:gd name="connsiteX1009" fmla="*/ 1004608 w 2350439"/>
                      <a:gd name="connsiteY1009" fmla="*/ 111620 h 2350439"/>
                      <a:gd name="connsiteX1010" fmla="*/ 1004608 w 2350439"/>
                      <a:gd name="connsiteY1010" fmla="*/ 6350 h 2350439"/>
                      <a:gd name="connsiteX1011" fmla="*/ 899337 w 2350439"/>
                      <a:gd name="connsiteY1011" fmla="*/ 6350 h 2350439"/>
                      <a:gd name="connsiteX1012" fmla="*/ 899337 w 2350439"/>
                      <a:gd name="connsiteY1012" fmla="*/ 223240 h 2350439"/>
                      <a:gd name="connsiteX1013" fmla="*/ 1004608 w 2350439"/>
                      <a:gd name="connsiteY1013" fmla="*/ 223240 h 2350439"/>
                      <a:gd name="connsiteX1014" fmla="*/ 1004608 w 2350439"/>
                      <a:gd name="connsiteY1014" fmla="*/ 117970 h 2350439"/>
                      <a:gd name="connsiteX1015" fmla="*/ 899337 w 2350439"/>
                      <a:gd name="connsiteY1015" fmla="*/ 117970 h 2350439"/>
                      <a:gd name="connsiteX1016" fmla="*/ 899337 w 2350439"/>
                      <a:gd name="connsiteY1016" fmla="*/ 334873 h 2350439"/>
                      <a:gd name="connsiteX1017" fmla="*/ 1004608 w 2350439"/>
                      <a:gd name="connsiteY1017" fmla="*/ 334873 h 2350439"/>
                      <a:gd name="connsiteX1018" fmla="*/ 1004608 w 2350439"/>
                      <a:gd name="connsiteY1018" fmla="*/ 229590 h 2350439"/>
                      <a:gd name="connsiteX1019" fmla="*/ 899337 w 2350439"/>
                      <a:gd name="connsiteY1019" fmla="*/ 229590 h 2350439"/>
                      <a:gd name="connsiteX1020" fmla="*/ 899337 w 2350439"/>
                      <a:gd name="connsiteY1020" fmla="*/ 446493 h 2350439"/>
                      <a:gd name="connsiteX1021" fmla="*/ 1004608 w 2350439"/>
                      <a:gd name="connsiteY1021" fmla="*/ 446493 h 2350439"/>
                      <a:gd name="connsiteX1022" fmla="*/ 1004608 w 2350439"/>
                      <a:gd name="connsiteY1022" fmla="*/ 341223 h 2350439"/>
                      <a:gd name="connsiteX1023" fmla="*/ 899337 w 2350439"/>
                      <a:gd name="connsiteY1023" fmla="*/ 341223 h 2350439"/>
                      <a:gd name="connsiteX1024" fmla="*/ 899337 w 2350439"/>
                      <a:gd name="connsiteY1024" fmla="*/ 558114 h 2350439"/>
                      <a:gd name="connsiteX1025" fmla="*/ 1004608 w 2350439"/>
                      <a:gd name="connsiteY1025" fmla="*/ 558114 h 2350439"/>
                      <a:gd name="connsiteX1026" fmla="*/ 1004608 w 2350439"/>
                      <a:gd name="connsiteY1026" fmla="*/ 452843 h 2350439"/>
                      <a:gd name="connsiteX1027" fmla="*/ 899337 w 2350439"/>
                      <a:gd name="connsiteY1027" fmla="*/ 452843 h 2350439"/>
                      <a:gd name="connsiteX1028" fmla="*/ 899337 w 2350439"/>
                      <a:gd name="connsiteY1028" fmla="*/ 669734 h 2350439"/>
                      <a:gd name="connsiteX1029" fmla="*/ 1004608 w 2350439"/>
                      <a:gd name="connsiteY1029" fmla="*/ 669734 h 2350439"/>
                      <a:gd name="connsiteX1030" fmla="*/ 1004608 w 2350439"/>
                      <a:gd name="connsiteY1030" fmla="*/ 564464 h 2350439"/>
                      <a:gd name="connsiteX1031" fmla="*/ 899337 w 2350439"/>
                      <a:gd name="connsiteY1031" fmla="*/ 564464 h 2350439"/>
                      <a:gd name="connsiteX1032" fmla="*/ 899337 w 2350439"/>
                      <a:gd name="connsiteY1032" fmla="*/ 781367 h 2350439"/>
                      <a:gd name="connsiteX1033" fmla="*/ 1004608 w 2350439"/>
                      <a:gd name="connsiteY1033" fmla="*/ 781367 h 2350439"/>
                      <a:gd name="connsiteX1034" fmla="*/ 1004608 w 2350439"/>
                      <a:gd name="connsiteY1034" fmla="*/ 676084 h 2350439"/>
                      <a:gd name="connsiteX1035" fmla="*/ 899337 w 2350439"/>
                      <a:gd name="connsiteY1035" fmla="*/ 676084 h 2350439"/>
                      <a:gd name="connsiteX1036" fmla="*/ 899337 w 2350439"/>
                      <a:gd name="connsiteY1036" fmla="*/ 892988 h 2350439"/>
                      <a:gd name="connsiteX1037" fmla="*/ 1004608 w 2350439"/>
                      <a:gd name="connsiteY1037" fmla="*/ 892988 h 2350439"/>
                      <a:gd name="connsiteX1038" fmla="*/ 1004608 w 2350439"/>
                      <a:gd name="connsiteY1038" fmla="*/ 787717 h 2350439"/>
                      <a:gd name="connsiteX1039" fmla="*/ 899337 w 2350439"/>
                      <a:gd name="connsiteY1039" fmla="*/ 787717 h 2350439"/>
                      <a:gd name="connsiteX1040" fmla="*/ 899337 w 2350439"/>
                      <a:gd name="connsiteY1040" fmla="*/ 1004608 h 2350439"/>
                      <a:gd name="connsiteX1041" fmla="*/ 1004608 w 2350439"/>
                      <a:gd name="connsiteY1041" fmla="*/ 1004608 h 2350439"/>
                      <a:gd name="connsiteX1042" fmla="*/ 1004608 w 2350439"/>
                      <a:gd name="connsiteY1042" fmla="*/ 899338 h 2350439"/>
                      <a:gd name="connsiteX1043" fmla="*/ 899337 w 2350439"/>
                      <a:gd name="connsiteY1043" fmla="*/ 899338 h 2350439"/>
                      <a:gd name="connsiteX1044" fmla="*/ 899337 w 2350439"/>
                      <a:gd name="connsiteY1044" fmla="*/ 1116228 h 2350439"/>
                      <a:gd name="connsiteX1045" fmla="*/ 1004608 w 2350439"/>
                      <a:gd name="connsiteY1045" fmla="*/ 1116228 h 2350439"/>
                      <a:gd name="connsiteX1046" fmla="*/ 1004608 w 2350439"/>
                      <a:gd name="connsiteY1046" fmla="*/ 1010958 h 2350439"/>
                      <a:gd name="connsiteX1047" fmla="*/ 899337 w 2350439"/>
                      <a:gd name="connsiteY1047" fmla="*/ 1010958 h 2350439"/>
                      <a:gd name="connsiteX1048" fmla="*/ 899337 w 2350439"/>
                      <a:gd name="connsiteY1048" fmla="*/ 1227861 h 2350439"/>
                      <a:gd name="connsiteX1049" fmla="*/ 1004608 w 2350439"/>
                      <a:gd name="connsiteY1049" fmla="*/ 1227861 h 2350439"/>
                      <a:gd name="connsiteX1050" fmla="*/ 1004608 w 2350439"/>
                      <a:gd name="connsiteY1050" fmla="*/ 1122578 h 2350439"/>
                      <a:gd name="connsiteX1051" fmla="*/ 899337 w 2350439"/>
                      <a:gd name="connsiteY1051" fmla="*/ 1122578 h 2350439"/>
                      <a:gd name="connsiteX1052" fmla="*/ 899337 w 2350439"/>
                      <a:gd name="connsiteY1052" fmla="*/ 1339481 h 2350439"/>
                      <a:gd name="connsiteX1053" fmla="*/ 1004608 w 2350439"/>
                      <a:gd name="connsiteY1053" fmla="*/ 1339481 h 2350439"/>
                      <a:gd name="connsiteX1054" fmla="*/ 1004608 w 2350439"/>
                      <a:gd name="connsiteY1054" fmla="*/ 1234211 h 2350439"/>
                      <a:gd name="connsiteX1055" fmla="*/ 899337 w 2350439"/>
                      <a:gd name="connsiteY1055" fmla="*/ 1234211 h 2350439"/>
                      <a:gd name="connsiteX1056" fmla="*/ 899337 w 2350439"/>
                      <a:gd name="connsiteY1056" fmla="*/ 1451102 h 2350439"/>
                      <a:gd name="connsiteX1057" fmla="*/ 1004608 w 2350439"/>
                      <a:gd name="connsiteY1057" fmla="*/ 1451102 h 2350439"/>
                      <a:gd name="connsiteX1058" fmla="*/ 1004608 w 2350439"/>
                      <a:gd name="connsiteY1058" fmla="*/ 1345831 h 2350439"/>
                      <a:gd name="connsiteX1059" fmla="*/ 899337 w 2350439"/>
                      <a:gd name="connsiteY1059" fmla="*/ 1345831 h 2350439"/>
                      <a:gd name="connsiteX1060" fmla="*/ 899337 w 2350439"/>
                      <a:gd name="connsiteY1060" fmla="*/ 1562735 h 2350439"/>
                      <a:gd name="connsiteX1061" fmla="*/ 1004608 w 2350439"/>
                      <a:gd name="connsiteY1061" fmla="*/ 1562735 h 2350439"/>
                      <a:gd name="connsiteX1062" fmla="*/ 1004608 w 2350439"/>
                      <a:gd name="connsiteY1062" fmla="*/ 1457452 h 2350439"/>
                      <a:gd name="connsiteX1063" fmla="*/ 899337 w 2350439"/>
                      <a:gd name="connsiteY1063" fmla="*/ 1457452 h 2350439"/>
                      <a:gd name="connsiteX1064" fmla="*/ 899337 w 2350439"/>
                      <a:gd name="connsiteY1064" fmla="*/ 1674355 h 2350439"/>
                      <a:gd name="connsiteX1065" fmla="*/ 1004608 w 2350439"/>
                      <a:gd name="connsiteY1065" fmla="*/ 1674355 h 2350439"/>
                      <a:gd name="connsiteX1066" fmla="*/ 1004608 w 2350439"/>
                      <a:gd name="connsiteY1066" fmla="*/ 1569085 h 2350439"/>
                      <a:gd name="connsiteX1067" fmla="*/ 899337 w 2350439"/>
                      <a:gd name="connsiteY1067" fmla="*/ 1569085 h 2350439"/>
                      <a:gd name="connsiteX1068" fmla="*/ 899337 w 2350439"/>
                      <a:gd name="connsiteY1068" fmla="*/ 1785975 h 2350439"/>
                      <a:gd name="connsiteX1069" fmla="*/ 1004608 w 2350439"/>
                      <a:gd name="connsiteY1069" fmla="*/ 1785975 h 2350439"/>
                      <a:gd name="connsiteX1070" fmla="*/ 1004608 w 2350439"/>
                      <a:gd name="connsiteY1070" fmla="*/ 1680705 h 2350439"/>
                      <a:gd name="connsiteX1071" fmla="*/ 899337 w 2350439"/>
                      <a:gd name="connsiteY1071" fmla="*/ 1680705 h 2350439"/>
                      <a:gd name="connsiteX1072" fmla="*/ 899337 w 2350439"/>
                      <a:gd name="connsiteY1072" fmla="*/ 1897596 h 2350439"/>
                      <a:gd name="connsiteX1073" fmla="*/ 1004608 w 2350439"/>
                      <a:gd name="connsiteY1073" fmla="*/ 1897596 h 2350439"/>
                      <a:gd name="connsiteX1074" fmla="*/ 1004608 w 2350439"/>
                      <a:gd name="connsiteY1074" fmla="*/ 1792325 h 2350439"/>
                      <a:gd name="connsiteX1075" fmla="*/ 899337 w 2350439"/>
                      <a:gd name="connsiteY1075" fmla="*/ 1792325 h 2350439"/>
                      <a:gd name="connsiteX1076" fmla="*/ 899337 w 2350439"/>
                      <a:gd name="connsiteY1076" fmla="*/ 2009229 h 2350439"/>
                      <a:gd name="connsiteX1077" fmla="*/ 1004608 w 2350439"/>
                      <a:gd name="connsiteY1077" fmla="*/ 2009229 h 2350439"/>
                      <a:gd name="connsiteX1078" fmla="*/ 1004608 w 2350439"/>
                      <a:gd name="connsiteY1078" fmla="*/ 1903946 h 2350439"/>
                      <a:gd name="connsiteX1079" fmla="*/ 899337 w 2350439"/>
                      <a:gd name="connsiteY1079" fmla="*/ 1903946 h 2350439"/>
                      <a:gd name="connsiteX1080" fmla="*/ 899337 w 2350439"/>
                      <a:gd name="connsiteY1080" fmla="*/ 2120849 h 2350439"/>
                      <a:gd name="connsiteX1081" fmla="*/ 1004608 w 2350439"/>
                      <a:gd name="connsiteY1081" fmla="*/ 2120849 h 2350439"/>
                      <a:gd name="connsiteX1082" fmla="*/ 1004608 w 2350439"/>
                      <a:gd name="connsiteY1082" fmla="*/ 2015579 h 2350439"/>
                      <a:gd name="connsiteX1083" fmla="*/ 899337 w 2350439"/>
                      <a:gd name="connsiteY1083" fmla="*/ 2015579 h 2350439"/>
                      <a:gd name="connsiteX1084" fmla="*/ 899337 w 2350439"/>
                      <a:gd name="connsiteY1084" fmla="*/ 2232469 h 2350439"/>
                      <a:gd name="connsiteX1085" fmla="*/ 1004608 w 2350439"/>
                      <a:gd name="connsiteY1085" fmla="*/ 2232469 h 2350439"/>
                      <a:gd name="connsiteX1086" fmla="*/ 1004608 w 2350439"/>
                      <a:gd name="connsiteY1086" fmla="*/ 2127199 h 2350439"/>
                      <a:gd name="connsiteX1087" fmla="*/ 899337 w 2350439"/>
                      <a:gd name="connsiteY1087" fmla="*/ 2127199 h 2350439"/>
                      <a:gd name="connsiteX1088" fmla="*/ 899337 w 2350439"/>
                      <a:gd name="connsiteY1088" fmla="*/ 2344089 h 2350439"/>
                      <a:gd name="connsiteX1089" fmla="*/ 1004608 w 2350439"/>
                      <a:gd name="connsiteY1089" fmla="*/ 2344089 h 2350439"/>
                      <a:gd name="connsiteX1090" fmla="*/ 1004608 w 2350439"/>
                      <a:gd name="connsiteY1090" fmla="*/ 2238819 h 2350439"/>
                      <a:gd name="connsiteX1091" fmla="*/ 899337 w 2350439"/>
                      <a:gd name="connsiteY1091" fmla="*/ 2238819 h 2350439"/>
                      <a:gd name="connsiteX1092" fmla="*/ 787704 w 2350439"/>
                      <a:gd name="connsiteY1092" fmla="*/ 111620 h 2350439"/>
                      <a:gd name="connsiteX1093" fmla="*/ 892987 w 2350439"/>
                      <a:gd name="connsiteY1093" fmla="*/ 111620 h 2350439"/>
                      <a:gd name="connsiteX1094" fmla="*/ 892987 w 2350439"/>
                      <a:gd name="connsiteY1094" fmla="*/ 6350 h 2350439"/>
                      <a:gd name="connsiteX1095" fmla="*/ 787704 w 2350439"/>
                      <a:gd name="connsiteY1095" fmla="*/ 6350 h 2350439"/>
                      <a:gd name="connsiteX1096" fmla="*/ 787704 w 2350439"/>
                      <a:gd name="connsiteY1096" fmla="*/ 223240 h 2350439"/>
                      <a:gd name="connsiteX1097" fmla="*/ 892987 w 2350439"/>
                      <a:gd name="connsiteY1097" fmla="*/ 223240 h 2350439"/>
                      <a:gd name="connsiteX1098" fmla="*/ 892987 w 2350439"/>
                      <a:gd name="connsiteY1098" fmla="*/ 117970 h 2350439"/>
                      <a:gd name="connsiteX1099" fmla="*/ 787704 w 2350439"/>
                      <a:gd name="connsiteY1099" fmla="*/ 117970 h 2350439"/>
                      <a:gd name="connsiteX1100" fmla="*/ 787704 w 2350439"/>
                      <a:gd name="connsiteY1100" fmla="*/ 334873 h 2350439"/>
                      <a:gd name="connsiteX1101" fmla="*/ 892987 w 2350439"/>
                      <a:gd name="connsiteY1101" fmla="*/ 334873 h 2350439"/>
                      <a:gd name="connsiteX1102" fmla="*/ 892987 w 2350439"/>
                      <a:gd name="connsiteY1102" fmla="*/ 229590 h 2350439"/>
                      <a:gd name="connsiteX1103" fmla="*/ 787704 w 2350439"/>
                      <a:gd name="connsiteY1103" fmla="*/ 229590 h 2350439"/>
                      <a:gd name="connsiteX1104" fmla="*/ 787704 w 2350439"/>
                      <a:gd name="connsiteY1104" fmla="*/ 446493 h 2350439"/>
                      <a:gd name="connsiteX1105" fmla="*/ 892987 w 2350439"/>
                      <a:gd name="connsiteY1105" fmla="*/ 446493 h 2350439"/>
                      <a:gd name="connsiteX1106" fmla="*/ 892987 w 2350439"/>
                      <a:gd name="connsiteY1106" fmla="*/ 341223 h 2350439"/>
                      <a:gd name="connsiteX1107" fmla="*/ 787704 w 2350439"/>
                      <a:gd name="connsiteY1107" fmla="*/ 341223 h 2350439"/>
                      <a:gd name="connsiteX1108" fmla="*/ 787704 w 2350439"/>
                      <a:gd name="connsiteY1108" fmla="*/ 558114 h 2350439"/>
                      <a:gd name="connsiteX1109" fmla="*/ 892987 w 2350439"/>
                      <a:gd name="connsiteY1109" fmla="*/ 558114 h 2350439"/>
                      <a:gd name="connsiteX1110" fmla="*/ 892987 w 2350439"/>
                      <a:gd name="connsiteY1110" fmla="*/ 452843 h 2350439"/>
                      <a:gd name="connsiteX1111" fmla="*/ 787704 w 2350439"/>
                      <a:gd name="connsiteY1111" fmla="*/ 452843 h 2350439"/>
                      <a:gd name="connsiteX1112" fmla="*/ 787704 w 2350439"/>
                      <a:gd name="connsiteY1112" fmla="*/ 669734 h 2350439"/>
                      <a:gd name="connsiteX1113" fmla="*/ 892987 w 2350439"/>
                      <a:gd name="connsiteY1113" fmla="*/ 669734 h 2350439"/>
                      <a:gd name="connsiteX1114" fmla="*/ 892987 w 2350439"/>
                      <a:gd name="connsiteY1114" fmla="*/ 564464 h 2350439"/>
                      <a:gd name="connsiteX1115" fmla="*/ 787704 w 2350439"/>
                      <a:gd name="connsiteY1115" fmla="*/ 564464 h 2350439"/>
                      <a:gd name="connsiteX1116" fmla="*/ 787704 w 2350439"/>
                      <a:gd name="connsiteY1116" fmla="*/ 781367 h 2350439"/>
                      <a:gd name="connsiteX1117" fmla="*/ 892987 w 2350439"/>
                      <a:gd name="connsiteY1117" fmla="*/ 781367 h 2350439"/>
                      <a:gd name="connsiteX1118" fmla="*/ 892987 w 2350439"/>
                      <a:gd name="connsiteY1118" fmla="*/ 676084 h 2350439"/>
                      <a:gd name="connsiteX1119" fmla="*/ 787704 w 2350439"/>
                      <a:gd name="connsiteY1119" fmla="*/ 676084 h 2350439"/>
                      <a:gd name="connsiteX1120" fmla="*/ 787704 w 2350439"/>
                      <a:gd name="connsiteY1120" fmla="*/ 892988 h 2350439"/>
                      <a:gd name="connsiteX1121" fmla="*/ 892987 w 2350439"/>
                      <a:gd name="connsiteY1121" fmla="*/ 892988 h 2350439"/>
                      <a:gd name="connsiteX1122" fmla="*/ 892987 w 2350439"/>
                      <a:gd name="connsiteY1122" fmla="*/ 787717 h 2350439"/>
                      <a:gd name="connsiteX1123" fmla="*/ 787704 w 2350439"/>
                      <a:gd name="connsiteY1123" fmla="*/ 787717 h 2350439"/>
                      <a:gd name="connsiteX1124" fmla="*/ 787704 w 2350439"/>
                      <a:gd name="connsiteY1124" fmla="*/ 1004608 h 2350439"/>
                      <a:gd name="connsiteX1125" fmla="*/ 892987 w 2350439"/>
                      <a:gd name="connsiteY1125" fmla="*/ 1004608 h 2350439"/>
                      <a:gd name="connsiteX1126" fmla="*/ 892987 w 2350439"/>
                      <a:gd name="connsiteY1126" fmla="*/ 899338 h 2350439"/>
                      <a:gd name="connsiteX1127" fmla="*/ 787704 w 2350439"/>
                      <a:gd name="connsiteY1127" fmla="*/ 899338 h 2350439"/>
                      <a:gd name="connsiteX1128" fmla="*/ 787704 w 2350439"/>
                      <a:gd name="connsiteY1128" fmla="*/ 1116228 h 2350439"/>
                      <a:gd name="connsiteX1129" fmla="*/ 892987 w 2350439"/>
                      <a:gd name="connsiteY1129" fmla="*/ 1116228 h 2350439"/>
                      <a:gd name="connsiteX1130" fmla="*/ 892987 w 2350439"/>
                      <a:gd name="connsiteY1130" fmla="*/ 1010958 h 2350439"/>
                      <a:gd name="connsiteX1131" fmla="*/ 787704 w 2350439"/>
                      <a:gd name="connsiteY1131" fmla="*/ 1010958 h 2350439"/>
                      <a:gd name="connsiteX1132" fmla="*/ 787704 w 2350439"/>
                      <a:gd name="connsiteY1132" fmla="*/ 1227861 h 2350439"/>
                      <a:gd name="connsiteX1133" fmla="*/ 892987 w 2350439"/>
                      <a:gd name="connsiteY1133" fmla="*/ 1227861 h 2350439"/>
                      <a:gd name="connsiteX1134" fmla="*/ 892987 w 2350439"/>
                      <a:gd name="connsiteY1134" fmla="*/ 1122578 h 2350439"/>
                      <a:gd name="connsiteX1135" fmla="*/ 787704 w 2350439"/>
                      <a:gd name="connsiteY1135" fmla="*/ 1122578 h 2350439"/>
                      <a:gd name="connsiteX1136" fmla="*/ 787704 w 2350439"/>
                      <a:gd name="connsiteY1136" fmla="*/ 1339481 h 2350439"/>
                      <a:gd name="connsiteX1137" fmla="*/ 892987 w 2350439"/>
                      <a:gd name="connsiteY1137" fmla="*/ 1339481 h 2350439"/>
                      <a:gd name="connsiteX1138" fmla="*/ 892987 w 2350439"/>
                      <a:gd name="connsiteY1138" fmla="*/ 1234211 h 2350439"/>
                      <a:gd name="connsiteX1139" fmla="*/ 787704 w 2350439"/>
                      <a:gd name="connsiteY1139" fmla="*/ 1234211 h 2350439"/>
                      <a:gd name="connsiteX1140" fmla="*/ 787704 w 2350439"/>
                      <a:gd name="connsiteY1140" fmla="*/ 1451102 h 2350439"/>
                      <a:gd name="connsiteX1141" fmla="*/ 892987 w 2350439"/>
                      <a:gd name="connsiteY1141" fmla="*/ 1451102 h 2350439"/>
                      <a:gd name="connsiteX1142" fmla="*/ 892987 w 2350439"/>
                      <a:gd name="connsiteY1142" fmla="*/ 1345831 h 2350439"/>
                      <a:gd name="connsiteX1143" fmla="*/ 787704 w 2350439"/>
                      <a:gd name="connsiteY1143" fmla="*/ 1345831 h 2350439"/>
                      <a:gd name="connsiteX1144" fmla="*/ 787704 w 2350439"/>
                      <a:gd name="connsiteY1144" fmla="*/ 1562735 h 2350439"/>
                      <a:gd name="connsiteX1145" fmla="*/ 892987 w 2350439"/>
                      <a:gd name="connsiteY1145" fmla="*/ 1562735 h 2350439"/>
                      <a:gd name="connsiteX1146" fmla="*/ 892987 w 2350439"/>
                      <a:gd name="connsiteY1146" fmla="*/ 1457452 h 2350439"/>
                      <a:gd name="connsiteX1147" fmla="*/ 787704 w 2350439"/>
                      <a:gd name="connsiteY1147" fmla="*/ 1457452 h 2350439"/>
                      <a:gd name="connsiteX1148" fmla="*/ 787704 w 2350439"/>
                      <a:gd name="connsiteY1148" fmla="*/ 1674355 h 2350439"/>
                      <a:gd name="connsiteX1149" fmla="*/ 892987 w 2350439"/>
                      <a:gd name="connsiteY1149" fmla="*/ 1674355 h 2350439"/>
                      <a:gd name="connsiteX1150" fmla="*/ 892987 w 2350439"/>
                      <a:gd name="connsiteY1150" fmla="*/ 1569085 h 2350439"/>
                      <a:gd name="connsiteX1151" fmla="*/ 787704 w 2350439"/>
                      <a:gd name="connsiteY1151" fmla="*/ 1569085 h 2350439"/>
                      <a:gd name="connsiteX1152" fmla="*/ 787704 w 2350439"/>
                      <a:gd name="connsiteY1152" fmla="*/ 1785975 h 2350439"/>
                      <a:gd name="connsiteX1153" fmla="*/ 892987 w 2350439"/>
                      <a:gd name="connsiteY1153" fmla="*/ 1785975 h 2350439"/>
                      <a:gd name="connsiteX1154" fmla="*/ 892987 w 2350439"/>
                      <a:gd name="connsiteY1154" fmla="*/ 1680705 h 2350439"/>
                      <a:gd name="connsiteX1155" fmla="*/ 787704 w 2350439"/>
                      <a:gd name="connsiteY1155" fmla="*/ 1680705 h 2350439"/>
                      <a:gd name="connsiteX1156" fmla="*/ 787704 w 2350439"/>
                      <a:gd name="connsiteY1156" fmla="*/ 1897596 h 2350439"/>
                      <a:gd name="connsiteX1157" fmla="*/ 892987 w 2350439"/>
                      <a:gd name="connsiteY1157" fmla="*/ 1897596 h 2350439"/>
                      <a:gd name="connsiteX1158" fmla="*/ 892987 w 2350439"/>
                      <a:gd name="connsiteY1158" fmla="*/ 1792325 h 2350439"/>
                      <a:gd name="connsiteX1159" fmla="*/ 787704 w 2350439"/>
                      <a:gd name="connsiteY1159" fmla="*/ 1792325 h 2350439"/>
                      <a:gd name="connsiteX1160" fmla="*/ 787704 w 2350439"/>
                      <a:gd name="connsiteY1160" fmla="*/ 2009229 h 2350439"/>
                      <a:gd name="connsiteX1161" fmla="*/ 892987 w 2350439"/>
                      <a:gd name="connsiteY1161" fmla="*/ 2009229 h 2350439"/>
                      <a:gd name="connsiteX1162" fmla="*/ 892987 w 2350439"/>
                      <a:gd name="connsiteY1162" fmla="*/ 1903946 h 2350439"/>
                      <a:gd name="connsiteX1163" fmla="*/ 787704 w 2350439"/>
                      <a:gd name="connsiteY1163" fmla="*/ 1903946 h 2350439"/>
                      <a:gd name="connsiteX1164" fmla="*/ 787704 w 2350439"/>
                      <a:gd name="connsiteY1164" fmla="*/ 2120849 h 2350439"/>
                      <a:gd name="connsiteX1165" fmla="*/ 892987 w 2350439"/>
                      <a:gd name="connsiteY1165" fmla="*/ 2120849 h 2350439"/>
                      <a:gd name="connsiteX1166" fmla="*/ 892987 w 2350439"/>
                      <a:gd name="connsiteY1166" fmla="*/ 2015579 h 2350439"/>
                      <a:gd name="connsiteX1167" fmla="*/ 787704 w 2350439"/>
                      <a:gd name="connsiteY1167" fmla="*/ 2015579 h 2350439"/>
                      <a:gd name="connsiteX1168" fmla="*/ 787704 w 2350439"/>
                      <a:gd name="connsiteY1168" fmla="*/ 2232469 h 2350439"/>
                      <a:gd name="connsiteX1169" fmla="*/ 892987 w 2350439"/>
                      <a:gd name="connsiteY1169" fmla="*/ 2232469 h 2350439"/>
                      <a:gd name="connsiteX1170" fmla="*/ 892987 w 2350439"/>
                      <a:gd name="connsiteY1170" fmla="*/ 2127199 h 2350439"/>
                      <a:gd name="connsiteX1171" fmla="*/ 787704 w 2350439"/>
                      <a:gd name="connsiteY1171" fmla="*/ 2127199 h 2350439"/>
                      <a:gd name="connsiteX1172" fmla="*/ 787704 w 2350439"/>
                      <a:gd name="connsiteY1172" fmla="*/ 2344089 h 2350439"/>
                      <a:gd name="connsiteX1173" fmla="*/ 892987 w 2350439"/>
                      <a:gd name="connsiteY1173" fmla="*/ 2344089 h 2350439"/>
                      <a:gd name="connsiteX1174" fmla="*/ 892987 w 2350439"/>
                      <a:gd name="connsiteY1174" fmla="*/ 2238819 h 2350439"/>
                      <a:gd name="connsiteX1175" fmla="*/ 787704 w 2350439"/>
                      <a:gd name="connsiteY1175" fmla="*/ 2238819 h 2350439"/>
                      <a:gd name="connsiteX1176" fmla="*/ 676084 w 2350439"/>
                      <a:gd name="connsiteY1176" fmla="*/ 111620 h 2350439"/>
                      <a:gd name="connsiteX1177" fmla="*/ 781354 w 2350439"/>
                      <a:gd name="connsiteY1177" fmla="*/ 111620 h 2350439"/>
                      <a:gd name="connsiteX1178" fmla="*/ 781354 w 2350439"/>
                      <a:gd name="connsiteY1178" fmla="*/ 6350 h 2350439"/>
                      <a:gd name="connsiteX1179" fmla="*/ 676084 w 2350439"/>
                      <a:gd name="connsiteY1179" fmla="*/ 6350 h 2350439"/>
                      <a:gd name="connsiteX1180" fmla="*/ 676084 w 2350439"/>
                      <a:gd name="connsiteY1180" fmla="*/ 223240 h 2350439"/>
                      <a:gd name="connsiteX1181" fmla="*/ 781354 w 2350439"/>
                      <a:gd name="connsiteY1181" fmla="*/ 223240 h 2350439"/>
                      <a:gd name="connsiteX1182" fmla="*/ 781354 w 2350439"/>
                      <a:gd name="connsiteY1182" fmla="*/ 117970 h 2350439"/>
                      <a:gd name="connsiteX1183" fmla="*/ 676084 w 2350439"/>
                      <a:gd name="connsiteY1183" fmla="*/ 117970 h 2350439"/>
                      <a:gd name="connsiteX1184" fmla="*/ 676084 w 2350439"/>
                      <a:gd name="connsiteY1184" fmla="*/ 334873 h 2350439"/>
                      <a:gd name="connsiteX1185" fmla="*/ 781354 w 2350439"/>
                      <a:gd name="connsiteY1185" fmla="*/ 334873 h 2350439"/>
                      <a:gd name="connsiteX1186" fmla="*/ 781354 w 2350439"/>
                      <a:gd name="connsiteY1186" fmla="*/ 229590 h 2350439"/>
                      <a:gd name="connsiteX1187" fmla="*/ 676084 w 2350439"/>
                      <a:gd name="connsiteY1187" fmla="*/ 229590 h 2350439"/>
                      <a:gd name="connsiteX1188" fmla="*/ 676084 w 2350439"/>
                      <a:gd name="connsiteY1188" fmla="*/ 446493 h 2350439"/>
                      <a:gd name="connsiteX1189" fmla="*/ 781354 w 2350439"/>
                      <a:gd name="connsiteY1189" fmla="*/ 446493 h 2350439"/>
                      <a:gd name="connsiteX1190" fmla="*/ 781354 w 2350439"/>
                      <a:gd name="connsiteY1190" fmla="*/ 341223 h 2350439"/>
                      <a:gd name="connsiteX1191" fmla="*/ 676084 w 2350439"/>
                      <a:gd name="connsiteY1191" fmla="*/ 341223 h 2350439"/>
                      <a:gd name="connsiteX1192" fmla="*/ 676084 w 2350439"/>
                      <a:gd name="connsiteY1192" fmla="*/ 558114 h 2350439"/>
                      <a:gd name="connsiteX1193" fmla="*/ 781354 w 2350439"/>
                      <a:gd name="connsiteY1193" fmla="*/ 558114 h 2350439"/>
                      <a:gd name="connsiteX1194" fmla="*/ 781354 w 2350439"/>
                      <a:gd name="connsiteY1194" fmla="*/ 452843 h 2350439"/>
                      <a:gd name="connsiteX1195" fmla="*/ 676084 w 2350439"/>
                      <a:gd name="connsiteY1195" fmla="*/ 452843 h 2350439"/>
                      <a:gd name="connsiteX1196" fmla="*/ 676084 w 2350439"/>
                      <a:gd name="connsiteY1196" fmla="*/ 669734 h 2350439"/>
                      <a:gd name="connsiteX1197" fmla="*/ 781354 w 2350439"/>
                      <a:gd name="connsiteY1197" fmla="*/ 669734 h 2350439"/>
                      <a:gd name="connsiteX1198" fmla="*/ 781354 w 2350439"/>
                      <a:gd name="connsiteY1198" fmla="*/ 564464 h 2350439"/>
                      <a:gd name="connsiteX1199" fmla="*/ 676084 w 2350439"/>
                      <a:gd name="connsiteY1199" fmla="*/ 564464 h 2350439"/>
                      <a:gd name="connsiteX1200" fmla="*/ 676084 w 2350439"/>
                      <a:gd name="connsiteY1200" fmla="*/ 781367 h 2350439"/>
                      <a:gd name="connsiteX1201" fmla="*/ 781354 w 2350439"/>
                      <a:gd name="connsiteY1201" fmla="*/ 781367 h 2350439"/>
                      <a:gd name="connsiteX1202" fmla="*/ 781354 w 2350439"/>
                      <a:gd name="connsiteY1202" fmla="*/ 676084 h 2350439"/>
                      <a:gd name="connsiteX1203" fmla="*/ 676084 w 2350439"/>
                      <a:gd name="connsiteY1203" fmla="*/ 676084 h 2350439"/>
                      <a:gd name="connsiteX1204" fmla="*/ 676084 w 2350439"/>
                      <a:gd name="connsiteY1204" fmla="*/ 892988 h 2350439"/>
                      <a:gd name="connsiteX1205" fmla="*/ 781354 w 2350439"/>
                      <a:gd name="connsiteY1205" fmla="*/ 892988 h 2350439"/>
                      <a:gd name="connsiteX1206" fmla="*/ 781354 w 2350439"/>
                      <a:gd name="connsiteY1206" fmla="*/ 787717 h 2350439"/>
                      <a:gd name="connsiteX1207" fmla="*/ 676084 w 2350439"/>
                      <a:gd name="connsiteY1207" fmla="*/ 787717 h 2350439"/>
                      <a:gd name="connsiteX1208" fmla="*/ 676084 w 2350439"/>
                      <a:gd name="connsiteY1208" fmla="*/ 1004608 h 2350439"/>
                      <a:gd name="connsiteX1209" fmla="*/ 781354 w 2350439"/>
                      <a:gd name="connsiteY1209" fmla="*/ 1004608 h 2350439"/>
                      <a:gd name="connsiteX1210" fmla="*/ 781354 w 2350439"/>
                      <a:gd name="connsiteY1210" fmla="*/ 899338 h 2350439"/>
                      <a:gd name="connsiteX1211" fmla="*/ 676084 w 2350439"/>
                      <a:gd name="connsiteY1211" fmla="*/ 899338 h 2350439"/>
                      <a:gd name="connsiteX1212" fmla="*/ 676084 w 2350439"/>
                      <a:gd name="connsiteY1212" fmla="*/ 1116228 h 2350439"/>
                      <a:gd name="connsiteX1213" fmla="*/ 781354 w 2350439"/>
                      <a:gd name="connsiteY1213" fmla="*/ 1116228 h 2350439"/>
                      <a:gd name="connsiteX1214" fmla="*/ 781354 w 2350439"/>
                      <a:gd name="connsiteY1214" fmla="*/ 1010958 h 2350439"/>
                      <a:gd name="connsiteX1215" fmla="*/ 676084 w 2350439"/>
                      <a:gd name="connsiteY1215" fmla="*/ 1010958 h 2350439"/>
                      <a:gd name="connsiteX1216" fmla="*/ 676084 w 2350439"/>
                      <a:gd name="connsiteY1216" fmla="*/ 1227861 h 2350439"/>
                      <a:gd name="connsiteX1217" fmla="*/ 781354 w 2350439"/>
                      <a:gd name="connsiteY1217" fmla="*/ 1227861 h 2350439"/>
                      <a:gd name="connsiteX1218" fmla="*/ 781354 w 2350439"/>
                      <a:gd name="connsiteY1218" fmla="*/ 1122578 h 2350439"/>
                      <a:gd name="connsiteX1219" fmla="*/ 676084 w 2350439"/>
                      <a:gd name="connsiteY1219" fmla="*/ 1122578 h 2350439"/>
                      <a:gd name="connsiteX1220" fmla="*/ 676084 w 2350439"/>
                      <a:gd name="connsiteY1220" fmla="*/ 1339481 h 2350439"/>
                      <a:gd name="connsiteX1221" fmla="*/ 781354 w 2350439"/>
                      <a:gd name="connsiteY1221" fmla="*/ 1339481 h 2350439"/>
                      <a:gd name="connsiteX1222" fmla="*/ 781354 w 2350439"/>
                      <a:gd name="connsiteY1222" fmla="*/ 1234211 h 2350439"/>
                      <a:gd name="connsiteX1223" fmla="*/ 676084 w 2350439"/>
                      <a:gd name="connsiteY1223" fmla="*/ 1234211 h 2350439"/>
                      <a:gd name="connsiteX1224" fmla="*/ 676084 w 2350439"/>
                      <a:gd name="connsiteY1224" fmla="*/ 1451102 h 2350439"/>
                      <a:gd name="connsiteX1225" fmla="*/ 781354 w 2350439"/>
                      <a:gd name="connsiteY1225" fmla="*/ 1451102 h 2350439"/>
                      <a:gd name="connsiteX1226" fmla="*/ 781354 w 2350439"/>
                      <a:gd name="connsiteY1226" fmla="*/ 1345831 h 2350439"/>
                      <a:gd name="connsiteX1227" fmla="*/ 676084 w 2350439"/>
                      <a:gd name="connsiteY1227" fmla="*/ 1345831 h 2350439"/>
                      <a:gd name="connsiteX1228" fmla="*/ 676084 w 2350439"/>
                      <a:gd name="connsiteY1228" fmla="*/ 1562735 h 2350439"/>
                      <a:gd name="connsiteX1229" fmla="*/ 781354 w 2350439"/>
                      <a:gd name="connsiteY1229" fmla="*/ 1562735 h 2350439"/>
                      <a:gd name="connsiteX1230" fmla="*/ 781354 w 2350439"/>
                      <a:gd name="connsiteY1230" fmla="*/ 1457452 h 2350439"/>
                      <a:gd name="connsiteX1231" fmla="*/ 676084 w 2350439"/>
                      <a:gd name="connsiteY1231" fmla="*/ 1457452 h 2350439"/>
                      <a:gd name="connsiteX1232" fmla="*/ 676084 w 2350439"/>
                      <a:gd name="connsiteY1232" fmla="*/ 1674355 h 2350439"/>
                      <a:gd name="connsiteX1233" fmla="*/ 781354 w 2350439"/>
                      <a:gd name="connsiteY1233" fmla="*/ 1674355 h 2350439"/>
                      <a:gd name="connsiteX1234" fmla="*/ 781354 w 2350439"/>
                      <a:gd name="connsiteY1234" fmla="*/ 1569085 h 2350439"/>
                      <a:gd name="connsiteX1235" fmla="*/ 676084 w 2350439"/>
                      <a:gd name="connsiteY1235" fmla="*/ 1569085 h 2350439"/>
                      <a:gd name="connsiteX1236" fmla="*/ 676084 w 2350439"/>
                      <a:gd name="connsiteY1236" fmla="*/ 1785975 h 2350439"/>
                      <a:gd name="connsiteX1237" fmla="*/ 781354 w 2350439"/>
                      <a:gd name="connsiteY1237" fmla="*/ 1785975 h 2350439"/>
                      <a:gd name="connsiteX1238" fmla="*/ 781354 w 2350439"/>
                      <a:gd name="connsiteY1238" fmla="*/ 1680705 h 2350439"/>
                      <a:gd name="connsiteX1239" fmla="*/ 676084 w 2350439"/>
                      <a:gd name="connsiteY1239" fmla="*/ 1680705 h 2350439"/>
                      <a:gd name="connsiteX1240" fmla="*/ 676084 w 2350439"/>
                      <a:gd name="connsiteY1240" fmla="*/ 1897596 h 2350439"/>
                      <a:gd name="connsiteX1241" fmla="*/ 781354 w 2350439"/>
                      <a:gd name="connsiteY1241" fmla="*/ 1897596 h 2350439"/>
                      <a:gd name="connsiteX1242" fmla="*/ 781354 w 2350439"/>
                      <a:gd name="connsiteY1242" fmla="*/ 1792325 h 2350439"/>
                      <a:gd name="connsiteX1243" fmla="*/ 676084 w 2350439"/>
                      <a:gd name="connsiteY1243" fmla="*/ 1792325 h 2350439"/>
                      <a:gd name="connsiteX1244" fmla="*/ 676084 w 2350439"/>
                      <a:gd name="connsiteY1244" fmla="*/ 2009229 h 2350439"/>
                      <a:gd name="connsiteX1245" fmla="*/ 781354 w 2350439"/>
                      <a:gd name="connsiteY1245" fmla="*/ 2009229 h 2350439"/>
                      <a:gd name="connsiteX1246" fmla="*/ 781354 w 2350439"/>
                      <a:gd name="connsiteY1246" fmla="*/ 1903946 h 2350439"/>
                      <a:gd name="connsiteX1247" fmla="*/ 676084 w 2350439"/>
                      <a:gd name="connsiteY1247" fmla="*/ 1903946 h 2350439"/>
                      <a:gd name="connsiteX1248" fmla="*/ 676084 w 2350439"/>
                      <a:gd name="connsiteY1248" fmla="*/ 2120849 h 2350439"/>
                      <a:gd name="connsiteX1249" fmla="*/ 781354 w 2350439"/>
                      <a:gd name="connsiteY1249" fmla="*/ 2120849 h 2350439"/>
                      <a:gd name="connsiteX1250" fmla="*/ 781354 w 2350439"/>
                      <a:gd name="connsiteY1250" fmla="*/ 2015579 h 2350439"/>
                      <a:gd name="connsiteX1251" fmla="*/ 676084 w 2350439"/>
                      <a:gd name="connsiteY1251" fmla="*/ 2015579 h 2350439"/>
                      <a:gd name="connsiteX1252" fmla="*/ 676084 w 2350439"/>
                      <a:gd name="connsiteY1252" fmla="*/ 2232469 h 2350439"/>
                      <a:gd name="connsiteX1253" fmla="*/ 781354 w 2350439"/>
                      <a:gd name="connsiteY1253" fmla="*/ 2232469 h 2350439"/>
                      <a:gd name="connsiteX1254" fmla="*/ 781354 w 2350439"/>
                      <a:gd name="connsiteY1254" fmla="*/ 2127199 h 2350439"/>
                      <a:gd name="connsiteX1255" fmla="*/ 676084 w 2350439"/>
                      <a:gd name="connsiteY1255" fmla="*/ 2127199 h 2350439"/>
                      <a:gd name="connsiteX1256" fmla="*/ 676084 w 2350439"/>
                      <a:gd name="connsiteY1256" fmla="*/ 2344089 h 2350439"/>
                      <a:gd name="connsiteX1257" fmla="*/ 781354 w 2350439"/>
                      <a:gd name="connsiteY1257" fmla="*/ 2344089 h 2350439"/>
                      <a:gd name="connsiteX1258" fmla="*/ 781354 w 2350439"/>
                      <a:gd name="connsiteY1258" fmla="*/ 2238819 h 2350439"/>
                      <a:gd name="connsiteX1259" fmla="*/ 676084 w 2350439"/>
                      <a:gd name="connsiteY1259" fmla="*/ 2238819 h 2350439"/>
                      <a:gd name="connsiteX1260" fmla="*/ 564464 w 2350439"/>
                      <a:gd name="connsiteY1260" fmla="*/ 111620 h 2350439"/>
                      <a:gd name="connsiteX1261" fmla="*/ 669734 w 2350439"/>
                      <a:gd name="connsiteY1261" fmla="*/ 111620 h 2350439"/>
                      <a:gd name="connsiteX1262" fmla="*/ 669734 w 2350439"/>
                      <a:gd name="connsiteY1262" fmla="*/ 6350 h 2350439"/>
                      <a:gd name="connsiteX1263" fmla="*/ 564464 w 2350439"/>
                      <a:gd name="connsiteY1263" fmla="*/ 6350 h 2350439"/>
                      <a:gd name="connsiteX1264" fmla="*/ 564464 w 2350439"/>
                      <a:gd name="connsiteY1264" fmla="*/ 223240 h 2350439"/>
                      <a:gd name="connsiteX1265" fmla="*/ 669734 w 2350439"/>
                      <a:gd name="connsiteY1265" fmla="*/ 223240 h 2350439"/>
                      <a:gd name="connsiteX1266" fmla="*/ 669734 w 2350439"/>
                      <a:gd name="connsiteY1266" fmla="*/ 117970 h 2350439"/>
                      <a:gd name="connsiteX1267" fmla="*/ 564464 w 2350439"/>
                      <a:gd name="connsiteY1267" fmla="*/ 117970 h 2350439"/>
                      <a:gd name="connsiteX1268" fmla="*/ 564464 w 2350439"/>
                      <a:gd name="connsiteY1268" fmla="*/ 334873 h 2350439"/>
                      <a:gd name="connsiteX1269" fmla="*/ 669734 w 2350439"/>
                      <a:gd name="connsiteY1269" fmla="*/ 334873 h 2350439"/>
                      <a:gd name="connsiteX1270" fmla="*/ 669734 w 2350439"/>
                      <a:gd name="connsiteY1270" fmla="*/ 229590 h 2350439"/>
                      <a:gd name="connsiteX1271" fmla="*/ 564464 w 2350439"/>
                      <a:gd name="connsiteY1271" fmla="*/ 229590 h 2350439"/>
                      <a:gd name="connsiteX1272" fmla="*/ 564464 w 2350439"/>
                      <a:gd name="connsiteY1272" fmla="*/ 446493 h 2350439"/>
                      <a:gd name="connsiteX1273" fmla="*/ 669734 w 2350439"/>
                      <a:gd name="connsiteY1273" fmla="*/ 446493 h 2350439"/>
                      <a:gd name="connsiteX1274" fmla="*/ 669734 w 2350439"/>
                      <a:gd name="connsiteY1274" fmla="*/ 341223 h 2350439"/>
                      <a:gd name="connsiteX1275" fmla="*/ 564464 w 2350439"/>
                      <a:gd name="connsiteY1275" fmla="*/ 341223 h 2350439"/>
                      <a:gd name="connsiteX1276" fmla="*/ 564464 w 2350439"/>
                      <a:gd name="connsiteY1276" fmla="*/ 558114 h 2350439"/>
                      <a:gd name="connsiteX1277" fmla="*/ 669734 w 2350439"/>
                      <a:gd name="connsiteY1277" fmla="*/ 558114 h 2350439"/>
                      <a:gd name="connsiteX1278" fmla="*/ 669734 w 2350439"/>
                      <a:gd name="connsiteY1278" fmla="*/ 452843 h 2350439"/>
                      <a:gd name="connsiteX1279" fmla="*/ 564464 w 2350439"/>
                      <a:gd name="connsiteY1279" fmla="*/ 452843 h 2350439"/>
                      <a:gd name="connsiteX1280" fmla="*/ 564464 w 2350439"/>
                      <a:gd name="connsiteY1280" fmla="*/ 669734 h 2350439"/>
                      <a:gd name="connsiteX1281" fmla="*/ 669734 w 2350439"/>
                      <a:gd name="connsiteY1281" fmla="*/ 669734 h 2350439"/>
                      <a:gd name="connsiteX1282" fmla="*/ 669734 w 2350439"/>
                      <a:gd name="connsiteY1282" fmla="*/ 564464 h 2350439"/>
                      <a:gd name="connsiteX1283" fmla="*/ 564464 w 2350439"/>
                      <a:gd name="connsiteY1283" fmla="*/ 564464 h 2350439"/>
                      <a:gd name="connsiteX1284" fmla="*/ 564464 w 2350439"/>
                      <a:gd name="connsiteY1284" fmla="*/ 781367 h 2350439"/>
                      <a:gd name="connsiteX1285" fmla="*/ 669734 w 2350439"/>
                      <a:gd name="connsiteY1285" fmla="*/ 781367 h 2350439"/>
                      <a:gd name="connsiteX1286" fmla="*/ 669734 w 2350439"/>
                      <a:gd name="connsiteY1286" fmla="*/ 676084 h 2350439"/>
                      <a:gd name="connsiteX1287" fmla="*/ 564464 w 2350439"/>
                      <a:gd name="connsiteY1287" fmla="*/ 676084 h 2350439"/>
                      <a:gd name="connsiteX1288" fmla="*/ 564464 w 2350439"/>
                      <a:gd name="connsiteY1288" fmla="*/ 892988 h 2350439"/>
                      <a:gd name="connsiteX1289" fmla="*/ 669734 w 2350439"/>
                      <a:gd name="connsiteY1289" fmla="*/ 892988 h 2350439"/>
                      <a:gd name="connsiteX1290" fmla="*/ 669734 w 2350439"/>
                      <a:gd name="connsiteY1290" fmla="*/ 787717 h 2350439"/>
                      <a:gd name="connsiteX1291" fmla="*/ 564464 w 2350439"/>
                      <a:gd name="connsiteY1291" fmla="*/ 787717 h 2350439"/>
                      <a:gd name="connsiteX1292" fmla="*/ 564464 w 2350439"/>
                      <a:gd name="connsiteY1292" fmla="*/ 1004608 h 2350439"/>
                      <a:gd name="connsiteX1293" fmla="*/ 669734 w 2350439"/>
                      <a:gd name="connsiteY1293" fmla="*/ 1004608 h 2350439"/>
                      <a:gd name="connsiteX1294" fmla="*/ 669734 w 2350439"/>
                      <a:gd name="connsiteY1294" fmla="*/ 899338 h 2350439"/>
                      <a:gd name="connsiteX1295" fmla="*/ 564464 w 2350439"/>
                      <a:gd name="connsiteY1295" fmla="*/ 899338 h 2350439"/>
                      <a:gd name="connsiteX1296" fmla="*/ 564464 w 2350439"/>
                      <a:gd name="connsiteY1296" fmla="*/ 1116228 h 2350439"/>
                      <a:gd name="connsiteX1297" fmla="*/ 669734 w 2350439"/>
                      <a:gd name="connsiteY1297" fmla="*/ 1116228 h 2350439"/>
                      <a:gd name="connsiteX1298" fmla="*/ 669734 w 2350439"/>
                      <a:gd name="connsiteY1298" fmla="*/ 1010958 h 2350439"/>
                      <a:gd name="connsiteX1299" fmla="*/ 564464 w 2350439"/>
                      <a:gd name="connsiteY1299" fmla="*/ 1010958 h 2350439"/>
                      <a:gd name="connsiteX1300" fmla="*/ 564464 w 2350439"/>
                      <a:gd name="connsiteY1300" fmla="*/ 1227861 h 2350439"/>
                      <a:gd name="connsiteX1301" fmla="*/ 669734 w 2350439"/>
                      <a:gd name="connsiteY1301" fmla="*/ 1227861 h 2350439"/>
                      <a:gd name="connsiteX1302" fmla="*/ 669734 w 2350439"/>
                      <a:gd name="connsiteY1302" fmla="*/ 1122578 h 2350439"/>
                      <a:gd name="connsiteX1303" fmla="*/ 564464 w 2350439"/>
                      <a:gd name="connsiteY1303" fmla="*/ 1122578 h 2350439"/>
                      <a:gd name="connsiteX1304" fmla="*/ 564464 w 2350439"/>
                      <a:gd name="connsiteY1304" fmla="*/ 1339481 h 2350439"/>
                      <a:gd name="connsiteX1305" fmla="*/ 669734 w 2350439"/>
                      <a:gd name="connsiteY1305" fmla="*/ 1339481 h 2350439"/>
                      <a:gd name="connsiteX1306" fmla="*/ 669734 w 2350439"/>
                      <a:gd name="connsiteY1306" fmla="*/ 1234211 h 2350439"/>
                      <a:gd name="connsiteX1307" fmla="*/ 564464 w 2350439"/>
                      <a:gd name="connsiteY1307" fmla="*/ 1234211 h 2350439"/>
                      <a:gd name="connsiteX1308" fmla="*/ 564464 w 2350439"/>
                      <a:gd name="connsiteY1308" fmla="*/ 1451102 h 2350439"/>
                      <a:gd name="connsiteX1309" fmla="*/ 669734 w 2350439"/>
                      <a:gd name="connsiteY1309" fmla="*/ 1451102 h 2350439"/>
                      <a:gd name="connsiteX1310" fmla="*/ 669734 w 2350439"/>
                      <a:gd name="connsiteY1310" fmla="*/ 1345831 h 2350439"/>
                      <a:gd name="connsiteX1311" fmla="*/ 564464 w 2350439"/>
                      <a:gd name="connsiteY1311" fmla="*/ 1345831 h 2350439"/>
                      <a:gd name="connsiteX1312" fmla="*/ 564464 w 2350439"/>
                      <a:gd name="connsiteY1312" fmla="*/ 1562735 h 2350439"/>
                      <a:gd name="connsiteX1313" fmla="*/ 669734 w 2350439"/>
                      <a:gd name="connsiteY1313" fmla="*/ 1562735 h 2350439"/>
                      <a:gd name="connsiteX1314" fmla="*/ 669734 w 2350439"/>
                      <a:gd name="connsiteY1314" fmla="*/ 1457452 h 2350439"/>
                      <a:gd name="connsiteX1315" fmla="*/ 564464 w 2350439"/>
                      <a:gd name="connsiteY1315" fmla="*/ 1457452 h 2350439"/>
                      <a:gd name="connsiteX1316" fmla="*/ 564464 w 2350439"/>
                      <a:gd name="connsiteY1316" fmla="*/ 1674355 h 2350439"/>
                      <a:gd name="connsiteX1317" fmla="*/ 669734 w 2350439"/>
                      <a:gd name="connsiteY1317" fmla="*/ 1674355 h 2350439"/>
                      <a:gd name="connsiteX1318" fmla="*/ 669734 w 2350439"/>
                      <a:gd name="connsiteY1318" fmla="*/ 1569085 h 2350439"/>
                      <a:gd name="connsiteX1319" fmla="*/ 564464 w 2350439"/>
                      <a:gd name="connsiteY1319" fmla="*/ 1569085 h 2350439"/>
                      <a:gd name="connsiteX1320" fmla="*/ 564464 w 2350439"/>
                      <a:gd name="connsiteY1320" fmla="*/ 1785975 h 2350439"/>
                      <a:gd name="connsiteX1321" fmla="*/ 669734 w 2350439"/>
                      <a:gd name="connsiteY1321" fmla="*/ 1785975 h 2350439"/>
                      <a:gd name="connsiteX1322" fmla="*/ 669734 w 2350439"/>
                      <a:gd name="connsiteY1322" fmla="*/ 1680705 h 2350439"/>
                      <a:gd name="connsiteX1323" fmla="*/ 564464 w 2350439"/>
                      <a:gd name="connsiteY1323" fmla="*/ 1680705 h 2350439"/>
                      <a:gd name="connsiteX1324" fmla="*/ 564464 w 2350439"/>
                      <a:gd name="connsiteY1324" fmla="*/ 1897596 h 2350439"/>
                      <a:gd name="connsiteX1325" fmla="*/ 669734 w 2350439"/>
                      <a:gd name="connsiteY1325" fmla="*/ 1897596 h 2350439"/>
                      <a:gd name="connsiteX1326" fmla="*/ 669734 w 2350439"/>
                      <a:gd name="connsiteY1326" fmla="*/ 1792325 h 2350439"/>
                      <a:gd name="connsiteX1327" fmla="*/ 564464 w 2350439"/>
                      <a:gd name="connsiteY1327" fmla="*/ 1792325 h 2350439"/>
                      <a:gd name="connsiteX1328" fmla="*/ 564464 w 2350439"/>
                      <a:gd name="connsiteY1328" fmla="*/ 2009229 h 2350439"/>
                      <a:gd name="connsiteX1329" fmla="*/ 669734 w 2350439"/>
                      <a:gd name="connsiteY1329" fmla="*/ 2009229 h 2350439"/>
                      <a:gd name="connsiteX1330" fmla="*/ 669734 w 2350439"/>
                      <a:gd name="connsiteY1330" fmla="*/ 1903946 h 2350439"/>
                      <a:gd name="connsiteX1331" fmla="*/ 564464 w 2350439"/>
                      <a:gd name="connsiteY1331" fmla="*/ 1903946 h 2350439"/>
                      <a:gd name="connsiteX1332" fmla="*/ 564464 w 2350439"/>
                      <a:gd name="connsiteY1332" fmla="*/ 2120849 h 2350439"/>
                      <a:gd name="connsiteX1333" fmla="*/ 669734 w 2350439"/>
                      <a:gd name="connsiteY1333" fmla="*/ 2120849 h 2350439"/>
                      <a:gd name="connsiteX1334" fmla="*/ 669734 w 2350439"/>
                      <a:gd name="connsiteY1334" fmla="*/ 2015579 h 2350439"/>
                      <a:gd name="connsiteX1335" fmla="*/ 564464 w 2350439"/>
                      <a:gd name="connsiteY1335" fmla="*/ 2015579 h 2350439"/>
                      <a:gd name="connsiteX1336" fmla="*/ 564464 w 2350439"/>
                      <a:gd name="connsiteY1336" fmla="*/ 2232469 h 2350439"/>
                      <a:gd name="connsiteX1337" fmla="*/ 669734 w 2350439"/>
                      <a:gd name="connsiteY1337" fmla="*/ 2232469 h 2350439"/>
                      <a:gd name="connsiteX1338" fmla="*/ 669734 w 2350439"/>
                      <a:gd name="connsiteY1338" fmla="*/ 2127199 h 2350439"/>
                      <a:gd name="connsiteX1339" fmla="*/ 564464 w 2350439"/>
                      <a:gd name="connsiteY1339" fmla="*/ 2127199 h 2350439"/>
                      <a:gd name="connsiteX1340" fmla="*/ 564464 w 2350439"/>
                      <a:gd name="connsiteY1340" fmla="*/ 2344089 h 2350439"/>
                      <a:gd name="connsiteX1341" fmla="*/ 669734 w 2350439"/>
                      <a:gd name="connsiteY1341" fmla="*/ 2344089 h 2350439"/>
                      <a:gd name="connsiteX1342" fmla="*/ 669734 w 2350439"/>
                      <a:gd name="connsiteY1342" fmla="*/ 2238819 h 2350439"/>
                      <a:gd name="connsiteX1343" fmla="*/ 564464 w 2350439"/>
                      <a:gd name="connsiteY1343" fmla="*/ 2238819 h 2350439"/>
                      <a:gd name="connsiteX1344" fmla="*/ 452843 w 2350439"/>
                      <a:gd name="connsiteY1344" fmla="*/ 111620 h 2350439"/>
                      <a:gd name="connsiteX1345" fmla="*/ 558114 w 2350439"/>
                      <a:gd name="connsiteY1345" fmla="*/ 111620 h 2350439"/>
                      <a:gd name="connsiteX1346" fmla="*/ 558114 w 2350439"/>
                      <a:gd name="connsiteY1346" fmla="*/ 6350 h 2350439"/>
                      <a:gd name="connsiteX1347" fmla="*/ 452843 w 2350439"/>
                      <a:gd name="connsiteY1347" fmla="*/ 6350 h 2350439"/>
                      <a:gd name="connsiteX1348" fmla="*/ 452843 w 2350439"/>
                      <a:gd name="connsiteY1348" fmla="*/ 223240 h 2350439"/>
                      <a:gd name="connsiteX1349" fmla="*/ 558114 w 2350439"/>
                      <a:gd name="connsiteY1349" fmla="*/ 223240 h 2350439"/>
                      <a:gd name="connsiteX1350" fmla="*/ 558114 w 2350439"/>
                      <a:gd name="connsiteY1350" fmla="*/ 117970 h 2350439"/>
                      <a:gd name="connsiteX1351" fmla="*/ 452843 w 2350439"/>
                      <a:gd name="connsiteY1351" fmla="*/ 117970 h 2350439"/>
                      <a:gd name="connsiteX1352" fmla="*/ 452843 w 2350439"/>
                      <a:gd name="connsiteY1352" fmla="*/ 334873 h 2350439"/>
                      <a:gd name="connsiteX1353" fmla="*/ 558114 w 2350439"/>
                      <a:gd name="connsiteY1353" fmla="*/ 334873 h 2350439"/>
                      <a:gd name="connsiteX1354" fmla="*/ 558114 w 2350439"/>
                      <a:gd name="connsiteY1354" fmla="*/ 229590 h 2350439"/>
                      <a:gd name="connsiteX1355" fmla="*/ 452843 w 2350439"/>
                      <a:gd name="connsiteY1355" fmla="*/ 229590 h 2350439"/>
                      <a:gd name="connsiteX1356" fmla="*/ 452843 w 2350439"/>
                      <a:gd name="connsiteY1356" fmla="*/ 446493 h 2350439"/>
                      <a:gd name="connsiteX1357" fmla="*/ 558114 w 2350439"/>
                      <a:gd name="connsiteY1357" fmla="*/ 446493 h 2350439"/>
                      <a:gd name="connsiteX1358" fmla="*/ 558114 w 2350439"/>
                      <a:gd name="connsiteY1358" fmla="*/ 341223 h 2350439"/>
                      <a:gd name="connsiteX1359" fmla="*/ 452843 w 2350439"/>
                      <a:gd name="connsiteY1359" fmla="*/ 341223 h 2350439"/>
                      <a:gd name="connsiteX1360" fmla="*/ 452843 w 2350439"/>
                      <a:gd name="connsiteY1360" fmla="*/ 558114 h 2350439"/>
                      <a:gd name="connsiteX1361" fmla="*/ 558114 w 2350439"/>
                      <a:gd name="connsiteY1361" fmla="*/ 558114 h 2350439"/>
                      <a:gd name="connsiteX1362" fmla="*/ 558114 w 2350439"/>
                      <a:gd name="connsiteY1362" fmla="*/ 452843 h 2350439"/>
                      <a:gd name="connsiteX1363" fmla="*/ 452843 w 2350439"/>
                      <a:gd name="connsiteY1363" fmla="*/ 452843 h 2350439"/>
                      <a:gd name="connsiteX1364" fmla="*/ 452843 w 2350439"/>
                      <a:gd name="connsiteY1364" fmla="*/ 669734 h 2350439"/>
                      <a:gd name="connsiteX1365" fmla="*/ 558114 w 2350439"/>
                      <a:gd name="connsiteY1365" fmla="*/ 669734 h 2350439"/>
                      <a:gd name="connsiteX1366" fmla="*/ 558114 w 2350439"/>
                      <a:gd name="connsiteY1366" fmla="*/ 564464 h 2350439"/>
                      <a:gd name="connsiteX1367" fmla="*/ 452843 w 2350439"/>
                      <a:gd name="connsiteY1367" fmla="*/ 564464 h 2350439"/>
                      <a:gd name="connsiteX1368" fmla="*/ 452843 w 2350439"/>
                      <a:gd name="connsiteY1368" fmla="*/ 781367 h 2350439"/>
                      <a:gd name="connsiteX1369" fmla="*/ 558114 w 2350439"/>
                      <a:gd name="connsiteY1369" fmla="*/ 781367 h 2350439"/>
                      <a:gd name="connsiteX1370" fmla="*/ 558114 w 2350439"/>
                      <a:gd name="connsiteY1370" fmla="*/ 676084 h 2350439"/>
                      <a:gd name="connsiteX1371" fmla="*/ 452843 w 2350439"/>
                      <a:gd name="connsiteY1371" fmla="*/ 676084 h 2350439"/>
                      <a:gd name="connsiteX1372" fmla="*/ 452843 w 2350439"/>
                      <a:gd name="connsiteY1372" fmla="*/ 892988 h 2350439"/>
                      <a:gd name="connsiteX1373" fmla="*/ 558114 w 2350439"/>
                      <a:gd name="connsiteY1373" fmla="*/ 892988 h 2350439"/>
                      <a:gd name="connsiteX1374" fmla="*/ 558114 w 2350439"/>
                      <a:gd name="connsiteY1374" fmla="*/ 787717 h 2350439"/>
                      <a:gd name="connsiteX1375" fmla="*/ 452843 w 2350439"/>
                      <a:gd name="connsiteY1375" fmla="*/ 787717 h 2350439"/>
                      <a:gd name="connsiteX1376" fmla="*/ 452843 w 2350439"/>
                      <a:gd name="connsiteY1376" fmla="*/ 1004608 h 2350439"/>
                      <a:gd name="connsiteX1377" fmla="*/ 558114 w 2350439"/>
                      <a:gd name="connsiteY1377" fmla="*/ 1004608 h 2350439"/>
                      <a:gd name="connsiteX1378" fmla="*/ 558114 w 2350439"/>
                      <a:gd name="connsiteY1378" fmla="*/ 899338 h 2350439"/>
                      <a:gd name="connsiteX1379" fmla="*/ 452843 w 2350439"/>
                      <a:gd name="connsiteY1379" fmla="*/ 899338 h 2350439"/>
                      <a:gd name="connsiteX1380" fmla="*/ 452843 w 2350439"/>
                      <a:gd name="connsiteY1380" fmla="*/ 1116228 h 2350439"/>
                      <a:gd name="connsiteX1381" fmla="*/ 558114 w 2350439"/>
                      <a:gd name="connsiteY1381" fmla="*/ 1116228 h 2350439"/>
                      <a:gd name="connsiteX1382" fmla="*/ 558114 w 2350439"/>
                      <a:gd name="connsiteY1382" fmla="*/ 1010958 h 2350439"/>
                      <a:gd name="connsiteX1383" fmla="*/ 452843 w 2350439"/>
                      <a:gd name="connsiteY1383" fmla="*/ 1010958 h 2350439"/>
                      <a:gd name="connsiteX1384" fmla="*/ 452843 w 2350439"/>
                      <a:gd name="connsiteY1384" fmla="*/ 1227861 h 2350439"/>
                      <a:gd name="connsiteX1385" fmla="*/ 558114 w 2350439"/>
                      <a:gd name="connsiteY1385" fmla="*/ 1227861 h 2350439"/>
                      <a:gd name="connsiteX1386" fmla="*/ 558114 w 2350439"/>
                      <a:gd name="connsiteY1386" fmla="*/ 1122578 h 2350439"/>
                      <a:gd name="connsiteX1387" fmla="*/ 452843 w 2350439"/>
                      <a:gd name="connsiteY1387" fmla="*/ 1122578 h 2350439"/>
                      <a:gd name="connsiteX1388" fmla="*/ 452843 w 2350439"/>
                      <a:gd name="connsiteY1388" fmla="*/ 1339481 h 2350439"/>
                      <a:gd name="connsiteX1389" fmla="*/ 558114 w 2350439"/>
                      <a:gd name="connsiteY1389" fmla="*/ 1339481 h 2350439"/>
                      <a:gd name="connsiteX1390" fmla="*/ 558114 w 2350439"/>
                      <a:gd name="connsiteY1390" fmla="*/ 1234211 h 2350439"/>
                      <a:gd name="connsiteX1391" fmla="*/ 452843 w 2350439"/>
                      <a:gd name="connsiteY1391" fmla="*/ 1234211 h 2350439"/>
                      <a:gd name="connsiteX1392" fmla="*/ 452843 w 2350439"/>
                      <a:gd name="connsiteY1392" fmla="*/ 1451102 h 2350439"/>
                      <a:gd name="connsiteX1393" fmla="*/ 558114 w 2350439"/>
                      <a:gd name="connsiteY1393" fmla="*/ 1451102 h 2350439"/>
                      <a:gd name="connsiteX1394" fmla="*/ 558114 w 2350439"/>
                      <a:gd name="connsiteY1394" fmla="*/ 1345831 h 2350439"/>
                      <a:gd name="connsiteX1395" fmla="*/ 452843 w 2350439"/>
                      <a:gd name="connsiteY1395" fmla="*/ 1345831 h 2350439"/>
                      <a:gd name="connsiteX1396" fmla="*/ 452843 w 2350439"/>
                      <a:gd name="connsiteY1396" fmla="*/ 1562735 h 2350439"/>
                      <a:gd name="connsiteX1397" fmla="*/ 558114 w 2350439"/>
                      <a:gd name="connsiteY1397" fmla="*/ 1562735 h 2350439"/>
                      <a:gd name="connsiteX1398" fmla="*/ 558114 w 2350439"/>
                      <a:gd name="connsiteY1398" fmla="*/ 1457452 h 2350439"/>
                      <a:gd name="connsiteX1399" fmla="*/ 452843 w 2350439"/>
                      <a:gd name="connsiteY1399" fmla="*/ 1457452 h 2350439"/>
                      <a:gd name="connsiteX1400" fmla="*/ 452843 w 2350439"/>
                      <a:gd name="connsiteY1400" fmla="*/ 1674355 h 2350439"/>
                      <a:gd name="connsiteX1401" fmla="*/ 558114 w 2350439"/>
                      <a:gd name="connsiteY1401" fmla="*/ 1674355 h 2350439"/>
                      <a:gd name="connsiteX1402" fmla="*/ 558114 w 2350439"/>
                      <a:gd name="connsiteY1402" fmla="*/ 1569085 h 2350439"/>
                      <a:gd name="connsiteX1403" fmla="*/ 452843 w 2350439"/>
                      <a:gd name="connsiteY1403" fmla="*/ 1569085 h 2350439"/>
                      <a:gd name="connsiteX1404" fmla="*/ 452843 w 2350439"/>
                      <a:gd name="connsiteY1404" fmla="*/ 1785975 h 2350439"/>
                      <a:gd name="connsiteX1405" fmla="*/ 558114 w 2350439"/>
                      <a:gd name="connsiteY1405" fmla="*/ 1785975 h 2350439"/>
                      <a:gd name="connsiteX1406" fmla="*/ 558114 w 2350439"/>
                      <a:gd name="connsiteY1406" fmla="*/ 1680705 h 2350439"/>
                      <a:gd name="connsiteX1407" fmla="*/ 452843 w 2350439"/>
                      <a:gd name="connsiteY1407" fmla="*/ 1680705 h 2350439"/>
                      <a:gd name="connsiteX1408" fmla="*/ 452843 w 2350439"/>
                      <a:gd name="connsiteY1408" fmla="*/ 1897596 h 2350439"/>
                      <a:gd name="connsiteX1409" fmla="*/ 558114 w 2350439"/>
                      <a:gd name="connsiteY1409" fmla="*/ 1897596 h 2350439"/>
                      <a:gd name="connsiteX1410" fmla="*/ 558114 w 2350439"/>
                      <a:gd name="connsiteY1410" fmla="*/ 1792325 h 2350439"/>
                      <a:gd name="connsiteX1411" fmla="*/ 452843 w 2350439"/>
                      <a:gd name="connsiteY1411" fmla="*/ 1792325 h 2350439"/>
                      <a:gd name="connsiteX1412" fmla="*/ 452843 w 2350439"/>
                      <a:gd name="connsiteY1412" fmla="*/ 2009229 h 2350439"/>
                      <a:gd name="connsiteX1413" fmla="*/ 558114 w 2350439"/>
                      <a:gd name="connsiteY1413" fmla="*/ 2009229 h 2350439"/>
                      <a:gd name="connsiteX1414" fmla="*/ 558114 w 2350439"/>
                      <a:gd name="connsiteY1414" fmla="*/ 1903946 h 2350439"/>
                      <a:gd name="connsiteX1415" fmla="*/ 452843 w 2350439"/>
                      <a:gd name="connsiteY1415" fmla="*/ 1903946 h 2350439"/>
                      <a:gd name="connsiteX1416" fmla="*/ 452843 w 2350439"/>
                      <a:gd name="connsiteY1416" fmla="*/ 2120849 h 2350439"/>
                      <a:gd name="connsiteX1417" fmla="*/ 558114 w 2350439"/>
                      <a:gd name="connsiteY1417" fmla="*/ 2120849 h 2350439"/>
                      <a:gd name="connsiteX1418" fmla="*/ 558114 w 2350439"/>
                      <a:gd name="connsiteY1418" fmla="*/ 2015579 h 2350439"/>
                      <a:gd name="connsiteX1419" fmla="*/ 452843 w 2350439"/>
                      <a:gd name="connsiteY1419" fmla="*/ 2015579 h 2350439"/>
                      <a:gd name="connsiteX1420" fmla="*/ 452843 w 2350439"/>
                      <a:gd name="connsiteY1420" fmla="*/ 2232469 h 2350439"/>
                      <a:gd name="connsiteX1421" fmla="*/ 558114 w 2350439"/>
                      <a:gd name="connsiteY1421" fmla="*/ 2232469 h 2350439"/>
                      <a:gd name="connsiteX1422" fmla="*/ 558114 w 2350439"/>
                      <a:gd name="connsiteY1422" fmla="*/ 2127199 h 2350439"/>
                      <a:gd name="connsiteX1423" fmla="*/ 452843 w 2350439"/>
                      <a:gd name="connsiteY1423" fmla="*/ 2127199 h 2350439"/>
                      <a:gd name="connsiteX1424" fmla="*/ 452843 w 2350439"/>
                      <a:gd name="connsiteY1424" fmla="*/ 2344089 h 2350439"/>
                      <a:gd name="connsiteX1425" fmla="*/ 558114 w 2350439"/>
                      <a:gd name="connsiteY1425" fmla="*/ 2344089 h 2350439"/>
                      <a:gd name="connsiteX1426" fmla="*/ 558114 w 2350439"/>
                      <a:gd name="connsiteY1426" fmla="*/ 2238819 h 2350439"/>
                      <a:gd name="connsiteX1427" fmla="*/ 452843 w 2350439"/>
                      <a:gd name="connsiteY1427" fmla="*/ 2238819 h 2350439"/>
                      <a:gd name="connsiteX1428" fmla="*/ 341210 w 2350439"/>
                      <a:gd name="connsiteY1428" fmla="*/ 111620 h 2350439"/>
                      <a:gd name="connsiteX1429" fmla="*/ 446493 w 2350439"/>
                      <a:gd name="connsiteY1429" fmla="*/ 111620 h 2350439"/>
                      <a:gd name="connsiteX1430" fmla="*/ 446493 w 2350439"/>
                      <a:gd name="connsiteY1430" fmla="*/ 6350 h 2350439"/>
                      <a:gd name="connsiteX1431" fmla="*/ 341210 w 2350439"/>
                      <a:gd name="connsiteY1431" fmla="*/ 6350 h 2350439"/>
                      <a:gd name="connsiteX1432" fmla="*/ 341210 w 2350439"/>
                      <a:gd name="connsiteY1432" fmla="*/ 223240 h 2350439"/>
                      <a:gd name="connsiteX1433" fmla="*/ 446493 w 2350439"/>
                      <a:gd name="connsiteY1433" fmla="*/ 223240 h 2350439"/>
                      <a:gd name="connsiteX1434" fmla="*/ 446493 w 2350439"/>
                      <a:gd name="connsiteY1434" fmla="*/ 117970 h 2350439"/>
                      <a:gd name="connsiteX1435" fmla="*/ 341210 w 2350439"/>
                      <a:gd name="connsiteY1435" fmla="*/ 117970 h 2350439"/>
                      <a:gd name="connsiteX1436" fmla="*/ 341210 w 2350439"/>
                      <a:gd name="connsiteY1436" fmla="*/ 334873 h 2350439"/>
                      <a:gd name="connsiteX1437" fmla="*/ 446493 w 2350439"/>
                      <a:gd name="connsiteY1437" fmla="*/ 334873 h 2350439"/>
                      <a:gd name="connsiteX1438" fmla="*/ 446493 w 2350439"/>
                      <a:gd name="connsiteY1438" fmla="*/ 229590 h 2350439"/>
                      <a:gd name="connsiteX1439" fmla="*/ 341210 w 2350439"/>
                      <a:gd name="connsiteY1439" fmla="*/ 229590 h 2350439"/>
                      <a:gd name="connsiteX1440" fmla="*/ 341210 w 2350439"/>
                      <a:gd name="connsiteY1440" fmla="*/ 446493 h 2350439"/>
                      <a:gd name="connsiteX1441" fmla="*/ 446493 w 2350439"/>
                      <a:gd name="connsiteY1441" fmla="*/ 446493 h 2350439"/>
                      <a:gd name="connsiteX1442" fmla="*/ 446493 w 2350439"/>
                      <a:gd name="connsiteY1442" fmla="*/ 341223 h 2350439"/>
                      <a:gd name="connsiteX1443" fmla="*/ 341210 w 2350439"/>
                      <a:gd name="connsiteY1443" fmla="*/ 341223 h 2350439"/>
                      <a:gd name="connsiteX1444" fmla="*/ 341210 w 2350439"/>
                      <a:gd name="connsiteY1444" fmla="*/ 558114 h 2350439"/>
                      <a:gd name="connsiteX1445" fmla="*/ 446493 w 2350439"/>
                      <a:gd name="connsiteY1445" fmla="*/ 558114 h 2350439"/>
                      <a:gd name="connsiteX1446" fmla="*/ 446493 w 2350439"/>
                      <a:gd name="connsiteY1446" fmla="*/ 452843 h 2350439"/>
                      <a:gd name="connsiteX1447" fmla="*/ 341210 w 2350439"/>
                      <a:gd name="connsiteY1447" fmla="*/ 452843 h 2350439"/>
                      <a:gd name="connsiteX1448" fmla="*/ 341210 w 2350439"/>
                      <a:gd name="connsiteY1448" fmla="*/ 669734 h 2350439"/>
                      <a:gd name="connsiteX1449" fmla="*/ 446493 w 2350439"/>
                      <a:gd name="connsiteY1449" fmla="*/ 669734 h 2350439"/>
                      <a:gd name="connsiteX1450" fmla="*/ 446493 w 2350439"/>
                      <a:gd name="connsiteY1450" fmla="*/ 564464 h 2350439"/>
                      <a:gd name="connsiteX1451" fmla="*/ 341210 w 2350439"/>
                      <a:gd name="connsiteY1451" fmla="*/ 564464 h 2350439"/>
                      <a:gd name="connsiteX1452" fmla="*/ 341210 w 2350439"/>
                      <a:gd name="connsiteY1452" fmla="*/ 781367 h 2350439"/>
                      <a:gd name="connsiteX1453" fmla="*/ 446493 w 2350439"/>
                      <a:gd name="connsiteY1453" fmla="*/ 781367 h 2350439"/>
                      <a:gd name="connsiteX1454" fmla="*/ 446493 w 2350439"/>
                      <a:gd name="connsiteY1454" fmla="*/ 676084 h 2350439"/>
                      <a:gd name="connsiteX1455" fmla="*/ 341210 w 2350439"/>
                      <a:gd name="connsiteY1455" fmla="*/ 676084 h 2350439"/>
                      <a:gd name="connsiteX1456" fmla="*/ 341210 w 2350439"/>
                      <a:gd name="connsiteY1456" fmla="*/ 892988 h 2350439"/>
                      <a:gd name="connsiteX1457" fmla="*/ 446493 w 2350439"/>
                      <a:gd name="connsiteY1457" fmla="*/ 892988 h 2350439"/>
                      <a:gd name="connsiteX1458" fmla="*/ 446493 w 2350439"/>
                      <a:gd name="connsiteY1458" fmla="*/ 787717 h 2350439"/>
                      <a:gd name="connsiteX1459" fmla="*/ 341210 w 2350439"/>
                      <a:gd name="connsiteY1459" fmla="*/ 787717 h 2350439"/>
                      <a:gd name="connsiteX1460" fmla="*/ 341210 w 2350439"/>
                      <a:gd name="connsiteY1460" fmla="*/ 1004608 h 2350439"/>
                      <a:gd name="connsiteX1461" fmla="*/ 446493 w 2350439"/>
                      <a:gd name="connsiteY1461" fmla="*/ 1004608 h 2350439"/>
                      <a:gd name="connsiteX1462" fmla="*/ 446493 w 2350439"/>
                      <a:gd name="connsiteY1462" fmla="*/ 899338 h 2350439"/>
                      <a:gd name="connsiteX1463" fmla="*/ 341210 w 2350439"/>
                      <a:gd name="connsiteY1463" fmla="*/ 899338 h 2350439"/>
                      <a:gd name="connsiteX1464" fmla="*/ 341210 w 2350439"/>
                      <a:gd name="connsiteY1464" fmla="*/ 1116228 h 2350439"/>
                      <a:gd name="connsiteX1465" fmla="*/ 446493 w 2350439"/>
                      <a:gd name="connsiteY1465" fmla="*/ 1116228 h 2350439"/>
                      <a:gd name="connsiteX1466" fmla="*/ 446493 w 2350439"/>
                      <a:gd name="connsiteY1466" fmla="*/ 1010958 h 2350439"/>
                      <a:gd name="connsiteX1467" fmla="*/ 341210 w 2350439"/>
                      <a:gd name="connsiteY1467" fmla="*/ 1010958 h 2350439"/>
                      <a:gd name="connsiteX1468" fmla="*/ 341210 w 2350439"/>
                      <a:gd name="connsiteY1468" fmla="*/ 1227861 h 2350439"/>
                      <a:gd name="connsiteX1469" fmla="*/ 446493 w 2350439"/>
                      <a:gd name="connsiteY1469" fmla="*/ 1227861 h 2350439"/>
                      <a:gd name="connsiteX1470" fmla="*/ 446493 w 2350439"/>
                      <a:gd name="connsiteY1470" fmla="*/ 1122578 h 2350439"/>
                      <a:gd name="connsiteX1471" fmla="*/ 341210 w 2350439"/>
                      <a:gd name="connsiteY1471" fmla="*/ 1122578 h 2350439"/>
                      <a:gd name="connsiteX1472" fmla="*/ 341210 w 2350439"/>
                      <a:gd name="connsiteY1472" fmla="*/ 1339481 h 2350439"/>
                      <a:gd name="connsiteX1473" fmla="*/ 446493 w 2350439"/>
                      <a:gd name="connsiteY1473" fmla="*/ 1339481 h 2350439"/>
                      <a:gd name="connsiteX1474" fmla="*/ 446493 w 2350439"/>
                      <a:gd name="connsiteY1474" fmla="*/ 1234211 h 2350439"/>
                      <a:gd name="connsiteX1475" fmla="*/ 341210 w 2350439"/>
                      <a:gd name="connsiteY1475" fmla="*/ 1234211 h 2350439"/>
                      <a:gd name="connsiteX1476" fmla="*/ 341210 w 2350439"/>
                      <a:gd name="connsiteY1476" fmla="*/ 1451102 h 2350439"/>
                      <a:gd name="connsiteX1477" fmla="*/ 446493 w 2350439"/>
                      <a:gd name="connsiteY1477" fmla="*/ 1451102 h 2350439"/>
                      <a:gd name="connsiteX1478" fmla="*/ 446493 w 2350439"/>
                      <a:gd name="connsiteY1478" fmla="*/ 1345831 h 2350439"/>
                      <a:gd name="connsiteX1479" fmla="*/ 341210 w 2350439"/>
                      <a:gd name="connsiteY1479" fmla="*/ 1345831 h 2350439"/>
                      <a:gd name="connsiteX1480" fmla="*/ 341210 w 2350439"/>
                      <a:gd name="connsiteY1480" fmla="*/ 1562735 h 2350439"/>
                      <a:gd name="connsiteX1481" fmla="*/ 446493 w 2350439"/>
                      <a:gd name="connsiteY1481" fmla="*/ 1562735 h 2350439"/>
                      <a:gd name="connsiteX1482" fmla="*/ 446493 w 2350439"/>
                      <a:gd name="connsiteY1482" fmla="*/ 1457452 h 2350439"/>
                      <a:gd name="connsiteX1483" fmla="*/ 341210 w 2350439"/>
                      <a:gd name="connsiteY1483" fmla="*/ 1457452 h 2350439"/>
                      <a:gd name="connsiteX1484" fmla="*/ 341210 w 2350439"/>
                      <a:gd name="connsiteY1484" fmla="*/ 1674355 h 2350439"/>
                      <a:gd name="connsiteX1485" fmla="*/ 446493 w 2350439"/>
                      <a:gd name="connsiteY1485" fmla="*/ 1674355 h 2350439"/>
                      <a:gd name="connsiteX1486" fmla="*/ 446493 w 2350439"/>
                      <a:gd name="connsiteY1486" fmla="*/ 1569085 h 2350439"/>
                      <a:gd name="connsiteX1487" fmla="*/ 341210 w 2350439"/>
                      <a:gd name="connsiteY1487" fmla="*/ 1569085 h 2350439"/>
                      <a:gd name="connsiteX1488" fmla="*/ 341210 w 2350439"/>
                      <a:gd name="connsiteY1488" fmla="*/ 1785975 h 2350439"/>
                      <a:gd name="connsiteX1489" fmla="*/ 446493 w 2350439"/>
                      <a:gd name="connsiteY1489" fmla="*/ 1785975 h 2350439"/>
                      <a:gd name="connsiteX1490" fmla="*/ 446493 w 2350439"/>
                      <a:gd name="connsiteY1490" fmla="*/ 1680705 h 2350439"/>
                      <a:gd name="connsiteX1491" fmla="*/ 341210 w 2350439"/>
                      <a:gd name="connsiteY1491" fmla="*/ 1680705 h 2350439"/>
                      <a:gd name="connsiteX1492" fmla="*/ 341210 w 2350439"/>
                      <a:gd name="connsiteY1492" fmla="*/ 1897596 h 2350439"/>
                      <a:gd name="connsiteX1493" fmla="*/ 446493 w 2350439"/>
                      <a:gd name="connsiteY1493" fmla="*/ 1897596 h 2350439"/>
                      <a:gd name="connsiteX1494" fmla="*/ 446493 w 2350439"/>
                      <a:gd name="connsiteY1494" fmla="*/ 1792325 h 2350439"/>
                      <a:gd name="connsiteX1495" fmla="*/ 341210 w 2350439"/>
                      <a:gd name="connsiteY1495" fmla="*/ 1792325 h 2350439"/>
                      <a:gd name="connsiteX1496" fmla="*/ 341210 w 2350439"/>
                      <a:gd name="connsiteY1496" fmla="*/ 2009229 h 2350439"/>
                      <a:gd name="connsiteX1497" fmla="*/ 446493 w 2350439"/>
                      <a:gd name="connsiteY1497" fmla="*/ 2009229 h 2350439"/>
                      <a:gd name="connsiteX1498" fmla="*/ 446493 w 2350439"/>
                      <a:gd name="connsiteY1498" fmla="*/ 1903946 h 2350439"/>
                      <a:gd name="connsiteX1499" fmla="*/ 341210 w 2350439"/>
                      <a:gd name="connsiteY1499" fmla="*/ 1903946 h 2350439"/>
                      <a:gd name="connsiteX1500" fmla="*/ 341210 w 2350439"/>
                      <a:gd name="connsiteY1500" fmla="*/ 2120849 h 2350439"/>
                      <a:gd name="connsiteX1501" fmla="*/ 446493 w 2350439"/>
                      <a:gd name="connsiteY1501" fmla="*/ 2120849 h 2350439"/>
                      <a:gd name="connsiteX1502" fmla="*/ 446493 w 2350439"/>
                      <a:gd name="connsiteY1502" fmla="*/ 2015579 h 2350439"/>
                      <a:gd name="connsiteX1503" fmla="*/ 341210 w 2350439"/>
                      <a:gd name="connsiteY1503" fmla="*/ 2015579 h 2350439"/>
                      <a:gd name="connsiteX1504" fmla="*/ 341210 w 2350439"/>
                      <a:gd name="connsiteY1504" fmla="*/ 2232469 h 2350439"/>
                      <a:gd name="connsiteX1505" fmla="*/ 446493 w 2350439"/>
                      <a:gd name="connsiteY1505" fmla="*/ 2232469 h 2350439"/>
                      <a:gd name="connsiteX1506" fmla="*/ 446493 w 2350439"/>
                      <a:gd name="connsiteY1506" fmla="*/ 2127199 h 2350439"/>
                      <a:gd name="connsiteX1507" fmla="*/ 341210 w 2350439"/>
                      <a:gd name="connsiteY1507" fmla="*/ 2127199 h 2350439"/>
                      <a:gd name="connsiteX1508" fmla="*/ 341210 w 2350439"/>
                      <a:gd name="connsiteY1508" fmla="*/ 2344089 h 2350439"/>
                      <a:gd name="connsiteX1509" fmla="*/ 446493 w 2350439"/>
                      <a:gd name="connsiteY1509" fmla="*/ 2344089 h 2350439"/>
                      <a:gd name="connsiteX1510" fmla="*/ 446493 w 2350439"/>
                      <a:gd name="connsiteY1510" fmla="*/ 2238819 h 2350439"/>
                      <a:gd name="connsiteX1511" fmla="*/ 341210 w 2350439"/>
                      <a:gd name="connsiteY1511" fmla="*/ 2238819 h 2350439"/>
                      <a:gd name="connsiteX1512" fmla="*/ 229590 w 2350439"/>
                      <a:gd name="connsiteY1512" fmla="*/ 111620 h 2350439"/>
                      <a:gd name="connsiteX1513" fmla="*/ 334860 w 2350439"/>
                      <a:gd name="connsiteY1513" fmla="*/ 111620 h 2350439"/>
                      <a:gd name="connsiteX1514" fmla="*/ 334860 w 2350439"/>
                      <a:gd name="connsiteY1514" fmla="*/ 6350 h 2350439"/>
                      <a:gd name="connsiteX1515" fmla="*/ 229590 w 2350439"/>
                      <a:gd name="connsiteY1515" fmla="*/ 6350 h 2350439"/>
                      <a:gd name="connsiteX1516" fmla="*/ 229590 w 2350439"/>
                      <a:gd name="connsiteY1516" fmla="*/ 223240 h 2350439"/>
                      <a:gd name="connsiteX1517" fmla="*/ 334860 w 2350439"/>
                      <a:gd name="connsiteY1517" fmla="*/ 223240 h 2350439"/>
                      <a:gd name="connsiteX1518" fmla="*/ 334860 w 2350439"/>
                      <a:gd name="connsiteY1518" fmla="*/ 117970 h 2350439"/>
                      <a:gd name="connsiteX1519" fmla="*/ 229590 w 2350439"/>
                      <a:gd name="connsiteY1519" fmla="*/ 117970 h 2350439"/>
                      <a:gd name="connsiteX1520" fmla="*/ 229590 w 2350439"/>
                      <a:gd name="connsiteY1520" fmla="*/ 334873 h 2350439"/>
                      <a:gd name="connsiteX1521" fmla="*/ 334860 w 2350439"/>
                      <a:gd name="connsiteY1521" fmla="*/ 334873 h 2350439"/>
                      <a:gd name="connsiteX1522" fmla="*/ 334860 w 2350439"/>
                      <a:gd name="connsiteY1522" fmla="*/ 229590 h 2350439"/>
                      <a:gd name="connsiteX1523" fmla="*/ 229590 w 2350439"/>
                      <a:gd name="connsiteY1523" fmla="*/ 229590 h 2350439"/>
                      <a:gd name="connsiteX1524" fmla="*/ 229590 w 2350439"/>
                      <a:gd name="connsiteY1524" fmla="*/ 446493 h 2350439"/>
                      <a:gd name="connsiteX1525" fmla="*/ 334860 w 2350439"/>
                      <a:gd name="connsiteY1525" fmla="*/ 446493 h 2350439"/>
                      <a:gd name="connsiteX1526" fmla="*/ 334860 w 2350439"/>
                      <a:gd name="connsiteY1526" fmla="*/ 341223 h 2350439"/>
                      <a:gd name="connsiteX1527" fmla="*/ 229590 w 2350439"/>
                      <a:gd name="connsiteY1527" fmla="*/ 341223 h 2350439"/>
                      <a:gd name="connsiteX1528" fmla="*/ 229590 w 2350439"/>
                      <a:gd name="connsiteY1528" fmla="*/ 558114 h 2350439"/>
                      <a:gd name="connsiteX1529" fmla="*/ 334860 w 2350439"/>
                      <a:gd name="connsiteY1529" fmla="*/ 558114 h 2350439"/>
                      <a:gd name="connsiteX1530" fmla="*/ 334860 w 2350439"/>
                      <a:gd name="connsiteY1530" fmla="*/ 452843 h 2350439"/>
                      <a:gd name="connsiteX1531" fmla="*/ 229590 w 2350439"/>
                      <a:gd name="connsiteY1531" fmla="*/ 452843 h 2350439"/>
                      <a:gd name="connsiteX1532" fmla="*/ 229590 w 2350439"/>
                      <a:gd name="connsiteY1532" fmla="*/ 669734 h 2350439"/>
                      <a:gd name="connsiteX1533" fmla="*/ 334860 w 2350439"/>
                      <a:gd name="connsiteY1533" fmla="*/ 669734 h 2350439"/>
                      <a:gd name="connsiteX1534" fmla="*/ 334860 w 2350439"/>
                      <a:gd name="connsiteY1534" fmla="*/ 564464 h 2350439"/>
                      <a:gd name="connsiteX1535" fmla="*/ 229590 w 2350439"/>
                      <a:gd name="connsiteY1535" fmla="*/ 564464 h 2350439"/>
                      <a:gd name="connsiteX1536" fmla="*/ 229590 w 2350439"/>
                      <a:gd name="connsiteY1536" fmla="*/ 781367 h 2350439"/>
                      <a:gd name="connsiteX1537" fmla="*/ 334860 w 2350439"/>
                      <a:gd name="connsiteY1537" fmla="*/ 781367 h 2350439"/>
                      <a:gd name="connsiteX1538" fmla="*/ 334860 w 2350439"/>
                      <a:gd name="connsiteY1538" fmla="*/ 676084 h 2350439"/>
                      <a:gd name="connsiteX1539" fmla="*/ 229590 w 2350439"/>
                      <a:gd name="connsiteY1539" fmla="*/ 676084 h 2350439"/>
                      <a:gd name="connsiteX1540" fmla="*/ 229590 w 2350439"/>
                      <a:gd name="connsiteY1540" fmla="*/ 892988 h 2350439"/>
                      <a:gd name="connsiteX1541" fmla="*/ 334860 w 2350439"/>
                      <a:gd name="connsiteY1541" fmla="*/ 892988 h 2350439"/>
                      <a:gd name="connsiteX1542" fmla="*/ 334860 w 2350439"/>
                      <a:gd name="connsiteY1542" fmla="*/ 787717 h 2350439"/>
                      <a:gd name="connsiteX1543" fmla="*/ 229590 w 2350439"/>
                      <a:gd name="connsiteY1543" fmla="*/ 787717 h 2350439"/>
                      <a:gd name="connsiteX1544" fmla="*/ 229590 w 2350439"/>
                      <a:gd name="connsiteY1544" fmla="*/ 1004608 h 2350439"/>
                      <a:gd name="connsiteX1545" fmla="*/ 334860 w 2350439"/>
                      <a:gd name="connsiteY1545" fmla="*/ 1004608 h 2350439"/>
                      <a:gd name="connsiteX1546" fmla="*/ 334860 w 2350439"/>
                      <a:gd name="connsiteY1546" fmla="*/ 899338 h 2350439"/>
                      <a:gd name="connsiteX1547" fmla="*/ 229590 w 2350439"/>
                      <a:gd name="connsiteY1547" fmla="*/ 899338 h 2350439"/>
                      <a:gd name="connsiteX1548" fmla="*/ 229590 w 2350439"/>
                      <a:gd name="connsiteY1548" fmla="*/ 1116228 h 2350439"/>
                      <a:gd name="connsiteX1549" fmla="*/ 334860 w 2350439"/>
                      <a:gd name="connsiteY1549" fmla="*/ 1116228 h 2350439"/>
                      <a:gd name="connsiteX1550" fmla="*/ 334860 w 2350439"/>
                      <a:gd name="connsiteY1550" fmla="*/ 1010958 h 2350439"/>
                      <a:gd name="connsiteX1551" fmla="*/ 229590 w 2350439"/>
                      <a:gd name="connsiteY1551" fmla="*/ 1010958 h 2350439"/>
                      <a:gd name="connsiteX1552" fmla="*/ 229590 w 2350439"/>
                      <a:gd name="connsiteY1552" fmla="*/ 1227861 h 2350439"/>
                      <a:gd name="connsiteX1553" fmla="*/ 334860 w 2350439"/>
                      <a:gd name="connsiteY1553" fmla="*/ 1227861 h 2350439"/>
                      <a:gd name="connsiteX1554" fmla="*/ 334860 w 2350439"/>
                      <a:gd name="connsiteY1554" fmla="*/ 1122578 h 2350439"/>
                      <a:gd name="connsiteX1555" fmla="*/ 229590 w 2350439"/>
                      <a:gd name="connsiteY1555" fmla="*/ 1122578 h 2350439"/>
                      <a:gd name="connsiteX1556" fmla="*/ 229590 w 2350439"/>
                      <a:gd name="connsiteY1556" fmla="*/ 1339481 h 2350439"/>
                      <a:gd name="connsiteX1557" fmla="*/ 334860 w 2350439"/>
                      <a:gd name="connsiteY1557" fmla="*/ 1339481 h 2350439"/>
                      <a:gd name="connsiteX1558" fmla="*/ 334860 w 2350439"/>
                      <a:gd name="connsiteY1558" fmla="*/ 1234211 h 2350439"/>
                      <a:gd name="connsiteX1559" fmla="*/ 229590 w 2350439"/>
                      <a:gd name="connsiteY1559" fmla="*/ 1234211 h 2350439"/>
                      <a:gd name="connsiteX1560" fmla="*/ 229590 w 2350439"/>
                      <a:gd name="connsiteY1560" fmla="*/ 1451102 h 2350439"/>
                      <a:gd name="connsiteX1561" fmla="*/ 334860 w 2350439"/>
                      <a:gd name="connsiteY1561" fmla="*/ 1451102 h 2350439"/>
                      <a:gd name="connsiteX1562" fmla="*/ 334860 w 2350439"/>
                      <a:gd name="connsiteY1562" fmla="*/ 1345831 h 2350439"/>
                      <a:gd name="connsiteX1563" fmla="*/ 229590 w 2350439"/>
                      <a:gd name="connsiteY1563" fmla="*/ 1345831 h 2350439"/>
                      <a:gd name="connsiteX1564" fmla="*/ 229590 w 2350439"/>
                      <a:gd name="connsiteY1564" fmla="*/ 1562735 h 2350439"/>
                      <a:gd name="connsiteX1565" fmla="*/ 334860 w 2350439"/>
                      <a:gd name="connsiteY1565" fmla="*/ 1562735 h 2350439"/>
                      <a:gd name="connsiteX1566" fmla="*/ 334860 w 2350439"/>
                      <a:gd name="connsiteY1566" fmla="*/ 1457452 h 2350439"/>
                      <a:gd name="connsiteX1567" fmla="*/ 229590 w 2350439"/>
                      <a:gd name="connsiteY1567" fmla="*/ 1457452 h 2350439"/>
                      <a:gd name="connsiteX1568" fmla="*/ 229590 w 2350439"/>
                      <a:gd name="connsiteY1568" fmla="*/ 1674355 h 2350439"/>
                      <a:gd name="connsiteX1569" fmla="*/ 334860 w 2350439"/>
                      <a:gd name="connsiteY1569" fmla="*/ 1674355 h 2350439"/>
                      <a:gd name="connsiteX1570" fmla="*/ 334860 w 2350439"/>
                      <a:gd name="connsiteY1570" fmla="*/ 1569085 h 2350439"/>
                      <a:gd name="connsiteX1571" fmla="*/ 229590 w 2350439"/>
                      <a:gd name="connsiteY1571" fmla="*/ 1569085 h 2350439"/>
                      <a:gd name="connsiteX1572" fmla="*/ 229590 w 2350439"/>
                      <a:gd name="connsiteY1572" fmla="*/ 1785975 h 2350439"/>
                      <a:gd name="connsiteX1573" fmla="*/ 334860 w 2350439"/>
                      <a:gd name="connsiteY1573" fmla="*/ 1785975 h 2350439"/>
                      <a:gd name="connsiteX1574" fmla="*/ 334860 w 2350439"/>
                      <a:gd name="connsiteY1574" fmla="*/ 1680705 h 2350439"/>
                      <a:gd name="connsiteX1575" fmla="*/ 229590 w 2350439"/>
                      <a:gd name="connsiteY1575" fmla="*/ 1680705 h 2350439"/>
                      <a:gd name="connsiteX1576" fmla="*/ 229590 w 2350439"/>
                      <a:gd name="connsiteY1576" fmla="*/ 1897596 h 2350439"/>
                      <a:gd name="connsiteX1577" fmla="*/ 334860 w 2350439"/>
                      <a:gd name="connsiteY1577" fmla="*/ 1897596 h 2350439"/>
                      <a:gd name="connsiteX1578" fmla="*/ 334860 w 2350439"/>
                      <a:gd name="connsiteY1578" fmla="*/ 1792325 h 2350439"/>
                      <a:gd name="connsiteX1579" fmla="*/ 229590 w 2350439"/>
                      <a:gd name="connsiteY1579" fmla="*/ 1792325 h 2350439"/>
                      <a:gd name="connsiteX1580" fmla="*/ 229590 w 2350439"/>
                      <a:gd name="connsiteY1580" fmla="*/ 2009229 h 2350439"/>
                      <a:gd name="connsiteX1581" fmla="*/ 334860 w 2350439"/>
                      <a:gd name="connsiteY1581" fmla="*/ 2009229 h 2350439"/>
                      <a:gd name="connsiteX1582" fmla="*/ 334860 w 2350439"/>
                      <a:gd name="connsiteY1582" fmla="*/ 1903946 h 2350439"/>
                      <a:gd name="connsiteX1583" fmla="*/ 229590 w 2350439"/>
                      <a:gd name="connsiteY1583" fmla="*/ 1903946 h 2350439"/>
                      <a:gd name="connsiteX1584" fmla="*/ 229590 w 2350439"/>
                      <a:gd name="connsiteY1584" fmla="*/ 2120849 h 2350439"/>
                      <a:gd name="connsiteX1585" fmla="*/ 334860 w 2350439"/>
                      <a:gd name="connsiteY1585" fmla="*/ 2120849 h 2350439"/>
                      <a:gd name="connsiteX1586" fmla="*/ 334860 w 2350439"/>
                      <a:gd name="connsiteY1586" fmla="*/ 2015579 h 2350439"/>
                      <a:gd name="connsiteX1587" fmla="*/ 229590 w 2350439"/>
                      <a:gd name="connsiteY1587" fmla="*/ 2015579 h 2350439"/>
                      <a:gd name="connsiteX1588" fmla="*/ 229590 w 2350439"/>
                      <a:gd name="connsiteY1588" fmla="*/ 2232469 h 2350439"/>
                      <a:gd name="connsiteX1589" fmla="*/ 334860 w 2350439"/>
                      <a:gd name="connsiteY1589" fmla="*/ 2232469 h 2350439"/>
                      <a:gd name="connsiteX1590" fmla="*/ 334860 w 2350439"/>
                      <a:gd name="connsiteY1590" fmla="*/ 2127199 h 2350439"/>
                      <a:gd name="connsiteX1591" fmla="*/ 229590 w 2350439"/>
                      <a:gd name="connsiteY1591" fmla="*/ 2127199 h 2350439"/>
                      <a:gd name="connsiteX1592" fmla="*/ 229590 w 2350439"/>
                      <a:gd name="connsiteY1592" fmla="*/ 2344089 h 2350439"/>
                      <a:gd name="connsiteX1593" fmla="*/ 334860 w 2350439"/>
                      <a:gd name="connsiteY1593" fmla="*/ 2344089 h 2350439"/>
                      <a:gd name="connsiteX1594" fmla="*/ 334860 w 2350439"/>
                      <a:gd name="connsiteY1594" fmla="*/ 2238819 h 2350439"/>
                      <a:gd name="connsiteX1595" fmla="*/ 229590 w 2350439"/>
                      <a:gd name="connsiteY1595" fmla="*/ 2238819 h 2350439"/>
                      <a:gd name="connsiteX1596" fmla="*/ 117970 w 2350439"/>
                      <a:gd name="connsiteY1596" fmla="*/ 111620 h 2350439"/>
                      <a:gd name="connsiteX1597" fmla="*/ 223240 w 2350439"/>
                      <a:gd name="connsiteY1597" fmla="*/ 111620 h 2350439"/>
                      <a:gd name="connsiteX1598" fmla="*/ 223240 w 2350439"/>
                      <a:gd name="connsiteY1598" fmla="*/ 6350 h 2350439"/>
                      <a:gd name="connsiteX1599" fmla="*/ 117970 w 2350439"/>
                      <a:gd name="connsiteY1599" fmla="*/ 6350 h 2350439"/>
                      <a:gd name="connsiteX1600" fmla="*/ 117970 w 2350439"/>
                      <a:gd name="connsiteY1600" fmla="*/ 223240 h 2350439"/>
                      <a:gd name="connsiteX1601" fmla="*/ 223240 w 2350439"/>
                      <a:gd name="connsiteY1601" fmla="*/ 223240 h 2350439"/>
                      <a:gd name="connsiteX1602" fmla="*/ 223240 w 2350439"/>
                      <a:gd name="connsiteY1602" fmla="*/ 117970 h 2350439"/>
                      <a:gd name="connsiteX1603" fmla="*/ 117970 w 2350439"/>
                      <a:gd name="connsiteY1603" fmla="*/ 117970 h 2350439"/>
                      <a:gd name="connsiteX1604" fmla="*/ 117970 w 2350439"/>
                      <a:gd name="connsiteY1604" fmla="*/ 334873 h 2350439"/>
                      <a:gd name="connsiteX1605" fmla="*/ 223240 w 2350439"/>
                      <a:gd name="connsiteY1605" fmla="*/ 334873 h 2350439"/>
                      <a:gd name="connsiteX1606" fmla="*/ 223240 w 2350439"/>
                      <a:gd name="connsiteY1606" fmla="*/ 229590 h 2350439"/>
                      <a:gd name="connsiteX1607" fmla="*/ 117970 w 2350439"/>
                      <a:gd name="connsiteY1607" fmla="*/ 229590 h 2350439"/>
                      <a:gd name="connsiteX1608" fmla="*/ 117970 w 2350439"/>
                      <a:gd name="connsiteY1608" fmla="*/ 446493 h 2350439"/>
                      <a:gd name="connsiteX1609" fmla="*/ 223240 w 2350439"/>
                      <a:gd name="connsiteY1609" fmla="*/ 446493 h 2350439"/>
                      <a:gd name="connsiteX1610" fmla="*/ 223240 w 2350439"/>
                      <a:gd name="connsiteY1610" fmla="*/ 341223 h 2350439"/>
                      <a:gd name="connsiteX1611" fmla="*/ 117970 w 2350439"/>
                      <a:gd name="connsiteY1611" fmla="*/ 341223 h 2350439"/>
                      <a:gd name="connsiteX1612" fmla="*/ 117970 w 2350439"/>
                      <a:gd name="connsiteY1612" fmla="*/ 558114 h 2350439"/>
                      <a:gd name="connsiteX1613" fmla="*/ 223240 w 2350439"/>
                      <a:gd name="connsiteY1613" fmla="*/ 558114 h 2350439"/>
                      <a:gd name="connsiteX1614" fmla="*/ 223240 w 2350439"/>
                      <a:gd name="connsiteY1614" fmla="*/ 452843 h 2350439"/>
                      <a:gd name="connsiteX1615" fmla="*/ 117970 w 2350439"/>
                      <a:gd name="connsiteY1615" fmla="*/ 452843 h 2350439"/>
                      <a:gd name="connsiteX1616" fmla="*/ 117970 w 2350439"/>
                      <a:gd name="connsiteY1616" fmla="*/ 669734 h 2350439"/>
                      <a:gd name="connsiteX1617" fmla="*/ 223240 w 2350439"/>
                      <a:gd name="connsiteY1617" fmla="*/ 669734 h 2350439"/>
                      <a:gd name="connsiteX1618" fmla="*/ 223240 w 2350439"/>
                      <a:gd name="connsiteY1618" fmla="*/ 564464 h 2350439"/>
                      <a:gd name="connsiteX1619" fmla="*/ 117970 w 2350439"/>
                      <a:gd name="connsiteY1619" fmla="*/ 564464 h 2350439"/>
                      <a:gd name="connsiteX1620" fmla="*/ 117970 w 2350439"/>
                      <a:gd name="connsiteY1620" fmla="*/ 781367 h 2350439"/>
                      <a:gd name="connsiteX1621" fmla="*/ 223240 w 2350439"/>
                      <a:gd name="connsiteY1621" fmla="*/ 781367 h 2350439"/>
                      <a:gd name="connsiteX1622" fmla="*/ 223240 w 2350439"/>
                      <a:gd name="connsiteY1622" fmla="*/ 676084 h 2350439"/>
                      <a:gd name="connsiteX1623" fmla="*/ 117970 w 2350439"/>
                      <a:gd name="connsiteY1623" fmla="*/ 676084 h 2350439"/>
                      <a:gd name="connsiteX1624" fmla="*/ 117970 w 2350439"/>
                      <a:gd name="connsiteY1624" fmla="*/ 892988 h 2350439"/>
                      <a:gd name="connsiteX1625" fmla="*/ 223240 w 2350439"/>
                      <a:gd name="connsiteY1625" fmla="*/ 892988 h 2350439"/>
                      <a:gd name="connsiteX1626" fmla="*/ 223240 w 2350439"/>
                      <a:gd name="connsiteY1626" fmla="*/ 787717 h 2350439"/>
                      <a:gd name="connsiteX1627" fmla="*/ 117970 w 2350439"/>
                      <a:gd name="connsiteY1627" fmla="*/ 787717 h 2350439"/>
                      <a:gd name="connsiteX1628" fmla="*/ 117970 w 2350439"/>
                      <a:gd name="connsiteY1628" fmla="*/ 1004608 h 2350439"/>
                      <a:gd name="connsiteX1629" fmla="*/ 223240 w 2350439"/>
                      <a:gd name="connsiteY1629" fmla="*/ 1004608 h 2350439"/>
                      <a:gd name="connsiteX1630" fmla="*/ 223240 w 2350439"/>
                      <a:gd name="connsiteY1630" fmla="*/ 899338 h 2350439"/>
                      <a:gd name="connsiteX1631" fmla="*/ 117970 w 2350439"/>
                      <a:gd name="connsiteY1631" fmla="*/ 899338 h 2350439"/>
                      <a:gd name="connsiteX1632" fmla="*/ 117970 w 2350439"/>
                      <a:gd name="connsiteY1632" fmla="*/ 1116228 h 2350439"/>
                      <a:gd name="connsiteX1633" fmla="*/ 223240 w 2350439"/>
                      <a:gd name="connsiteY1633" fmla="*/ 1116228 h 2350439"/>
                      <a:gd name="connsiteX1634" fmla="*/ 223240 w 2350439"/>
                      <a:gd name="connsiteY1634" fmla="*/ 1010958 h 2350439"/>
                      <a:gd name="connsiteX1635" fmla="*/ 117970 w 2350439"/>
                      <a:gd name="connsiteY1635" fmla="*/ 1010958 h 2350439"/>
                      <a:gd name="connsiteX1636" fmla="*/ 117970 w 2350439"/>
                      <a:gd name="connsiteY1636" fmla="*/ 1227861 h 2350439"/>
                      <a:gd name="connsiteX1637" fmla="*/ 223240 w 2350439"/>
                      <a:gd name="connsiteY1637" fmla="*/ 1227861 h 2350439"/>
                      <a:gd name="connsiteX1638" fmla="*/ 223240 w 2350439"/>
                      <a:gd name="connsiteY1638" fmla="*/ 1122578 h 2350439"/>
                      <a:gd name="connsiteX1639" fmla="*/ 117970 w 2350439"/>
                      <a:gd name="connsiteY1639" fmla="*/ 1122578 h 2350439"/>
                      <a:gd name="connsiteX1640" fmla="*/ 117970 w 2350439"/>
                      <a:gd name="connsiteY1640" fmla="*/ 1339481 h 2350439"/>
                      <a:gd name="connsiteX1641" fmla="*/ 223240 w 2350439"/>
                      <a:gd name="connsiteY1641" fmla="*/ 1339481 h 2350439"/>
                      <a:gd name="connsiteX1642" fmla="*/ 223240 w 2350439"/>
                      <a:gd name="connsiteY1642" fmla="*/ 1234211 h 2350439"/>
                      <a:gd name="connsiteX1643" fmla="*/ 117970 w 2350439"/>
                      <a:gd name="connsiteY1643" fmla="*/ 1234211 h 2350439"/>
                      <a:gd name="connsiteX1644" fmla="*/ 117970 w 2350439"/>
                      <a:gd name="connsiteY1644" fmla="*/ 1451102 h 2350439"/>
                      <a:gd name="connsiteX1645" fmla="*/ 223240 w 2350439"/>
                      <a:gd name="connsiteY1645" fmla="*/ 1451102 h 2350439"/>
                      <a:gd name="connsiteX1646" fmla="*/ 223240 w 2350439"/>
                      <a:gd name="connsiteY1646" fmla="*/ 1345831 h 2350439"/>
                      <a:gd name="connsiteX1647" fmla="*/ 117970 w 2350439"/>
                      <a:gd name="connsiteY1647" fmla="*/ 1345831 h 2350439"/>
                      <a:gd name="connsiteX1648" fmla="*/ 117970 w 2350439"/>
                      <a:gd name="connsiteY1648" fmla="*/ 1562735 h 2350439"/>
                      <a:gd name="connsiteX1649" fmla="*/ 223240 w 2350439"/>
                      <a:gd name="connsiteY1649" fmla="*/ 1562735 h 2350439"/>
                      <a:gd name="connsiteX1650" fmla="*/ 223240 w 2350439"/>
                      <a:gd name="connsiteY1650" fmla="*/ 1457452 h 2350439"/>
                      <a:gd name="connsiteX1651" fmla="*/ 117970 w 2350439"/>
                      <a:gd name="connsiteY1651" fmla="*/ 1457452 h 2350439"/>
                      <a:gd name="connsiteX1652" fmla="*/ 117970 w 2350439"/>
                      <a:gd name="connsiteY1652" fmla="*/ 1674355 h 2350439"/>
                      <a:gd name="connsiteX1653" fmla="*/ 223240 w 2350439"/>
                      <a:gd name="connsiteY1653" fmla="*/ 1674355 h 2350439"/>
                      <a:gd name="connsiteX1654" fmla="*/ 223240 w 2350439"/>
                      <a:gd name="connsiteY1654" fmla="*/ 1569085 h 2350439"/>
                      <a:gd name="connsiteX1655" fmla="*/ 117970 w 2350439"/>
                      <a:gd name="connsiteY1655" fmla="*/ 1569085 h 2350439"/>
                      <a:gd name="connsiteX1656" fmla="*/ 117970 w 2350439"/>
                      <a:gd name="connsiteY1656" fmla="*/ 1785975 h 2350439"/>
                      <a:gd name="connsiteX1657" fmla="*/ 223240 w 2350439"/>
                      <a:gd name="connsiteY1657" fmla="*/ 1785975 h 2350439"/>
                      <a:gd name="connsiteX1658" fmla="*/ 223240 w 2350439"/>
                      <a:gd name="connsiteY1658" fmla="*/ 1680705 h 2350439"/>
                      <a:gd name="connsiteX1659" fmla="*/ 117970 w 2350439"/>
                      <a:gd name="connsiteY1659" fmla="*/ 1680705 h 2350439"/>
                      <a:gd name="connsiteX1660" fmla="*/ 117970 w 2350439"/>
                      <a:gd name="connsiteY1660" fmla="*/ 1897596 h 2350439"/>
                      <a:gd name="connsiteX1661" fmla="*/ 223240 w 2350439"/>
                      <a:gd name="connsiteY1661" fmla="*/ 1897596 h 2350439"/>
                      <a:gd name="connsiteX1662" fmla="*/ 223240 w 2350439"/>
                      <a:gd name="connsiteY1662" fmla="*/ 1792325 h 2350439"/>
                      <a:gd name="connsiteX1663" fmla="*/ 117970 w 2350439"/>
                      <a:gd name="connsiteY1663" fmla="*/ 1792325 h 2350439"/>
                      <a:gd name="connsiteX1664" fmla="*/ 117970 w 2350439"/>
                      <a:gd name="connsiteY1664" fmla="*/ 2009229 h 2350439"/>
                      <a:gd name="connsiteX1665" fmla="*/ 223240 w 2350439"/>
                      <a:gd name="connsiteY1665" fmla="*/ 2009229 h 2350439"/>
                      <a:gd name="connsiteX1666" fmla="*/ 223240 w 2350439"/>
                      <a:gd name="connsiteY1666" fmla="*/ 1903946 h 2350439"/>
                      <a:gd name="connsiteX1667" fmla="*/ 117970 w 2350439"/>
                      <a:gd name="connsiteY1667" fmla="*/ 1903946 h 2350439"/>
                      <a:gd name="connsiteX1668" fmla="*/ 117970 w 2350439"/>
                      <a:gd name="connsiteY1668" fmla="*/ 2120849 h 2350439"/>
                      <a:gd name="connsiteX1669" fmla="*/ 223240 w 2350439"/>
                      <a:gd name="connsiteY1669" fmla="*/ 2120849 h 2350439"/>
                      <a:gd name="connsiteX1670" fmla="*/ 223240 w 2350439"/>
                      <a:gd name="connsiteY1670" fmla="*/ 2015579 h 2350439"/>
                      <a:gd name="connsiteX1671" fmla="*/ 117970 w 2350439"/>
                      <a:gd name="connsiteY1671" fmla="*/ 2015579 h 2350439"/>
                      <a:gd name="connsiteX1672" fmla="*/ 117970 w 2350439"/>
                      <a:gd name="connsiteY1672" fmla="*/ 2232469 h 2350439"/>
                      <a:gd name="connsiteX1673" fmla="*/ 223240 w 2350439"/>
                      <a:gd name="connsiteY1673" fmla="*/ 2232469 h 2350439"/>
                      <a:gd name="connsiteX1674" fmla="*/ 223240 w 2350439"/>
                      <a:gd name="connsiteY1674" fmla="*/ 2127199 h 2350439"/>
                      <a:gd name="connsiteX1675" fmla="*/ 117970 w 2350439"/>
                      <a:gd name="connsiteY1675" fmla="*/ 2127199 h 2350439"/>
                      <a:gd name="connsiteX1676" fmla="*/ 117970 w 2350439"/>
                      <a:gd name="connsiteY1676" fmla="*/ 2344089 h 2350439"/>
                      <a:gd name="connsiteX1677" fmla="*/ 223240 w 2350439"/>
                      <a:gd name="connsiteY1677" fmla="*/ 2344089 h 2350439"/>
                      <a:gd name="connsiteX1678" fmla="*/ 223240 w 2350439"/>
                      <a:gd name="connsiteY1678" fmla="*/ 2238819 h 2350439"/>
                      <a:gd name="connsiteX1679" fmla="*/ 117970 w 2350439"/>
                      <a:gd name="connsiteY1679" fmla="*/ 2238819 h 2350439"/>
                      <a:gd name="connsiteX1680" fmla="*/ 6350 w 2350439"/>
                      <a:gd name="connsiteY1680" fmla="*/ 111620 h 2350439"/>
                      <a:gd name="connsiteX1681" fmla="*/ 111620 w 2350439"/>
                      <a:gd name="connsiteY1681" fmla="*/ 111620 h 2350439"/>
                      <a:gd name="connsiteX1682" fmla="*/ 111620 w 2350439"/>
                      <a:gd name="connsiteY1682" fmla="*/ 6350 h 2350439"/>
                      <a:gd name="connsiteX1683" fmla="*/ 6350 w 2350439"/>
                      <a:gd name="connsiteY1683" fmla="*/ 6350 h 2350439"/>
                      <a:gd name="connsiteX1684" fmla="*/ 6350 w 2350439"/>
                      <a:gd name="connsiteY1684" fmla="*/ 223240 h 2350439"/>
                      <a:gd name="connsiteX1685" fmla="*/ 111620 w 2350439"/>
                      <a:gd name="connsiteY1685" fmla="*/ 223240 h 2350439"/>
                      <a:gd name="connsiteX1686" fmla="*/ 111620 w 2350439"/>
                      <a:gd name="connsiteY1686" fmla="*/ 117970 h 2350439"/>
                      <a:gd name="connsiteX1687" fmla="*/ 6350 w 2350439"/>
                      <a:gd name="connsiteY1687" fmla="*/ 117970 h 2350439"/>
                      <a:gd name="connsiteX1688" fmla="*/ 6350 w 2350439"/>
                      <a:gd name="connsiteY1688" fmla="*/ 334873 h 2350439"/>
                      <a:gd name="connsiteX1689" fmla="*/ 111620 w 2350439"/>
                      <a:gd name="connsiteY1689" fmla="*/ 334873 h 2350439"/>
                      <a:gd name="connsiteX1690" fmla="*/ 111620 w 2350439"/>
                      <a:gd name="connsiteY1690" fmla="*/ 229590 h 2350439"/>
                      <a:gd name="connsiteX1691" fmla="*/ 6350 w 2350439"/>
                      <a:gd name="connsiteY1691" fmla="*/ 229590 h 2350439"/>
                      <a:gd name="connsiteX1692" fmla="*/ 6350 w 2350439"/>
                      <a:gd name="connsiteY1692" fmla="*/ 446493 h 2350439"/>
                      <a:gd name="connsiteX1693" fmla="*/ 111620 w 2350439"/>
                      <a:gd name="connsiteY1693" fmla="*/ 446493 h 2350439"/>
                      <a:gd name="connsiteX1694" fmla="*/ 111620 w 2350439"/>
                      <a:gd name="connsiteY1694" fmla="*/ 341223 h 2350439"/>
                      <a:gd name="connsiteX1695" fmla="*/ 6350 w 2350439"/>
                      <a:gd name="connsiteY1695" fmla="*/ 341223 h 2350439"/>
                      <a:gd name="connsiteX1696" fmla="*/ 6350 w 2350439"/>
                      <a:gd name="connsiteY1696" fmla="*/ 558114 h 2350439"/>
                      <a:gd name="connsiteX1697" fmla="*/ 111620 w 2350439"/>
                      <a:gd name="connsiteY1697" fmla="*/ 558114 h 2350439"/>
                      <a:gd name="connsiteX1698" fmla="*/ 111620 w 2350439"/>
                      <a:gd name="connsiteY1698" fmla="*/ 452843 h 2350439"/>
                      <a:gd name="connsiteX1699" fmla="*/ 6350 w 2350439"/>
                      <a:gd name="connsiteY1699" fmla="*/ 452843 h 2350439"/>
                      <a:gd name="connsiteX1700" fmla="*/ 6350 w 2350439"/>
                      <a:gd name="connsiteY1700" fmla="*/ 669734 h 2350439"/>
                      <a:gd name="connsiteX1701" fmla="*/ 111620 w 2350439"/>
                      <a:gd name="connsiteY1701" fmla="*/ 669734 h 2350439"/>
                      <a:gd name="connsiteX1702" fmla="*/ 111620 w 2350439"/>
                      <a:gd name="connsiteY1702" fmla="*/ 564464 h 2350439"/>
                      <a:gd name="connsiteX1703" fmla="*/ 6350 w 2350439"/>
                      <a:gd name="connsiteY1703" fmla="*/ 564464 h 2350439"/>
                      <a:gd name="connsiteX1704" fmla="*/ 6350 w 2350439"/>
                      <a:gd name="connsiteY1704" fmla="*/ 781367 h 2350439"/>
                      <a:gd name="connsiteX1705" fmla="*/ 111620 w 2350439"/>
                      <a:gd name="connsiteY1705" fmla="*/ 781367 h 2350439"/>
                      <a:gd name="connsiteX1706" fmla="*/ 111620 w 2350439"/>
                      <a:gd name="connsiteY1706" fmla="*/ 676084 h 2350439"/>
                      <a:gd name="connsiteX1707" fmla="*/ 6350 w 2350439"/>
                      <a:gd name="connsiteY1707" fmla="*/ 676084 h 2350439"/>
                      <a:gd name="connsiteX1708" fmla="*/ 6350 w 2350439"/>
                      <a:gd name="connsiteY1708" fmla="*/ 892988 h 2350439"/>
                      <a:gd name="connsiteX1709" fmla="*/ 111620 w 2350439"/>
                      <a:gd name="connsiteY1709" fmla="*/ 892988 h 2350439"/>
                      <a:gd name="connsiteX1710" fmla="*/ 111620 w 2350439"/>
                      <a:gd name="connsiteY1710" fmla="*/ 787717 h 2350439"/>
                      <a:gd name="connsiteX1711" fmla="*/ 6350 w 2350439"/>
                      <a:gd name="connsiteY1711" fmla="*/ 787717 h 2350439"/>
                      <a:gd name="connsiteX1712" fmla="*/ 6350 w 2350439"/>
                      <a:gd name="connsiteY1712" fmla="*/ 1004608 h 2350439"/>
                      <a:gd name="connsiteX1713" fmla="*/ 111620 w 2350439"/>
                      <a:gd name="connsiteY1713" fmla="*/ 1004608 h 2350439"/>
                      <a:gd name="connsiteX1714" fmla="*/ 111620 w 2350439"/>
                      <a:gd name="connsiteY1714" fmla="*/ 899338 h 2350439"/>
                      <a:gd name="connsiteX1715" fmla="*/ 6350 w 2350439"/>
                      <a:gd name="connsiteY1715" fmla="*/ 899338 h 2350439"/>
                      <a:gd name="connsiteX1716" fmla="*/ 6350 w 2350439"/>
                      <a:gd name="connsiteY1716" fmla="*/ 1116228 h 2350439"/>
                      <a:gd name="connsiteX1717" fmla="*/ 111620 w 2350439"/>
                      <a:gd name="connsiteY1717" fmla="*/ 1116228 h 2350439"/>
                      <a:gd name="connsiteX1718" fmla="*/ 111620 w 2350439"/>
                      <a:gd name="connsiteY1718" fmla="*/ 1010958 h 2350439"/>
                      <a:gd name="connsiteX1719" fmla="*/ 6350 w 2350439"/>
                      <a:gd name="connsiteY1719" fmla="*/ 1010958 h 2350439"/>
                      <a:gd name="connsiteX1720" fmla="*/ 6350 w 2350439"/>
                      <a:gd name="connsiteY1720" fmla="*/ 1227861 h 2350439"/>
                      <a:gd name="connsiteX1721" fmla="*/ 111620 w 2350439"/>
                      <a:gd name="connsiteY1721" fmla="*/ 1227861 h 2350439"/>
                      <a:gd name="connsiteX1722" fmla="*/ 111620 w 2350439"/>
                      <a:gd name="connsiteY1722" fmla="*/ 1122578 h 2350439"/>
                      <a:gd name="connsiteX1723" fmla="*/ 6350 w 2350439"/>
                      <a:gd name="connsiteY1723" fmla="*/ 1122578 h 2350439"/>
                      <a:gd name="connsiteX1724" fmla="*/ 6350 w 2350439"/>
                      <a:gd name="connsiteY1724" fmla="*/ 1339481 h 2350439"/>
                      <a:gd name="connsiteX1725" fmla="*/ 111620 w 2350439"/>
                      <a:gd name="connsiteY1725" fmla="*/ 1339481 h 2350439"/>
                      <a:gd name="connsiteX1726" fmla="*/ 111620 w 2350439"/>
                      <a:gd name="connsiteY1726" fmla="*/ 1234211 h 2350439"/>
                      <a:gd name="connsiteX1727" fmla="*/ 6350 w 2350439"/>
                      <a:gd name="connsiteY1727" fmla="*/ 1234211 h 2350439"/>
                      <a:gd name="connsiteX1728" fmla="*/ 6350 w 2350439"/>
                      <a:gd name="connsiteY1728" fmla="*/ 1451102 h 2350439"/>
                      <a:gd name="connsiteX1729" fmla="*/ 111620 w 2350439"/>
                      <a:gd name="connsiteY1729" fmla="*/ 1451102 h 2350439"/>
                      <a:gd name="connsiteX1730" fmla="*/ 111620 w 2350439"/>
                      <a:gd name="connsiteY1730" fmla="*/ 1345831 h 2350439"/>
                      <a:gd name="connsiteX1731" fmla="*/ 6350 w 2350439"/>
                      <a:gd name="connsiteY1731" fmla="*/ 1345831 h 2350439"/>
                      <a:gd name="connsiteX1732" fmla="*/ 6350 w 2350439"/>
                      <a:gd name="connsiteY1732" fmla="*/ 1562735 h 2350439"/>
                      <a:gd name="connsiteX1733" fmla="*/ 111620 w 2350439"/>
                      <a:gd name="connsiteY1733" fmla="*/ 1562735 h 2350439"/>
                      <a:gd name="connsiteX1734" fmla="*/ 111620 w 2350439"/>
                      <a:gd name="connsiteY1734" fmla="*/ 1457452 h 2350439"/>
                      <a:gd name="connsiteX1735" fmla="*/ 6350 w 2350439"/>
                      <a:gd name="connsiteY1735" fmla="*/ 1457452 h 2350439"/>
                      <a:gd name="connsiteX1736" fmla="*/ 6350 w 2350439"/>
                      <a:gd name="connsiteY1736" fmla="*/ 1674355 h 2350439"/>
                      <a:gd name="connsiteX1737" fmla="*/ 111620 w 2350439"/>
                      <a:gd name="connsiteY1737" fmla="*/ 1674355 h 2350439"/>
                      <a:gd name="connsiteX1738" fmla="*/ 111620 w 2350439"/>
                      <a:gd name="connsiteY1738" fmla="*/ 1569085 h 2350439"/>
                      <a:gd name="connsiteX1739" fmla="*/ 6350 w 2350439"/>
                      <a:gd name="connsiteY1739" fmla="*/ 1569085 h 2350439"/>
                      <a:gd name="connsiteX1740" fmla="*/ 6350 w 2350439"/>
                      <a:gd name="connsiteY1740" fmla="*/ 1785975 h 2350439"/>
                      <a:gd name="connsiteX1741" fmla="*/ 111620 w 2350439"/>
                      <a:gd name="connsiteY1741" fmla="*/ 1785975 h 2350439"/>
                      <a:gd name="connsiteX1742" fmla="*/ 111620 w 2350439"/>
                      <a:gd name="connsiteY1742" fmla="*/ 1680705 h 2350439"/>
                      <a:gd name="connsiteX1743" fmla="*/ 6350 w 2350439"/>
                      <a:gd name="connsiteY1743" fmla="*/ 1680705 h 2350439"/>
                      <a:gd name="connsiteX1744" fmla="*/ 6350 w 2350439"/>
                      <a:gd name="connsiteY1744" fmla="*/ 1897596 h 2350439"/>
                      <a:gd name="connsiteX1745" fmla="*/ 111620 w 2350439"/>
                      <a:gd name="connsiteY1745" fmla="*/ 1897596 h 2350439"/>
                      <a:gd name="connsiteX1746" fmla="*/ 111620 w 2350439"/>
                      <a:gd name="connsiteY1746" fmla="*/ 1792325 h 2350439"/>
                      <a:gd name="connsiteX1747" fmla="*/ 6350 w 2350439"/>
                      <a:gd name="connsiteY1747" fmla="*/ 1792325 h 2350439"/>
                      <a:gd name="connsiteX1748" fmla="*/ 6350 w 2350439"/>
                      <a:gd name="connsiteY1748" fmla="*/ 2009229 h 2350439"/>
                      <a:gd name="connsiteX1749" fmla="*/ 111620 w 2350439"/>
                      <a:gd name="connsiteY1749" fmla="*/ 2009229 h 2350439"/>
                      <a:gd name="connsiteX1750" fmla="*/ 111620 w 2350439"/>
                      <a:gd name="connsiteY1750" fmla="*/ 1903946 h 2350439"/>
                      <a:gd name="connsiteX1751" fmla="*/ 6350 w 2350439"/>
                      <a:gd name="connsiteY1751" fmla="*/ 1903946 h 2350439"/>
                      <a:gd name="connsiteX1752" fmla="*/ 6350 w 2350439"/>
                      <a:gd name="connsiteY1752" fmla="*/ 2120849 h 2350439"/>
                      <a:gd name="connsiteX1753" fmla="*/ 111620 w 2350439"/>
                      <a:gd name="connsiteY1753" fmla="*/ 2120849 h 2350439"/>
                      <a:gd name="connsiteX1754" fmla="*/ 111620 w 2350439"/>
                      <a:gd name="connsiteY1754" fmla="*/ 2015579 h 2350439"/>
                      <a:gd name="connsiteX1755" fmla="*/ 6350 w 2350439"/>
                      <a:gd name="connsiteY1755" fmla="*/ 2015579 h 2350439"/>
                      <a:gd name="connsiteX1756" fmla="*/ 6350 w 2350439"/>
                      <a:gd name="connsiteY1756" fmla="*/ 2232469 h 2350439"/>
                      <a:gd name="connsiteX1757" fmla="*/ 111620 w 2350439"/>
                      <a:gd name="connsiteY1757" fmla="*/ 2232469 h 2350439"/>
                      <a:gd name="connsiteX1758" fmla="*/ 111620 w 2350439"/>
                      <a:gd name="connsiteY1758" fmla="*/ 2127199 h 2350439"/>
                      <a:gd name="connsiteX1759" fmla="*/ 6350 w 2350439"/>
                      <a:gd name="connsiteY1759" fmla="*/ 2127199 h 2350439"/>
                      <a:gd name="connsiteX1760" fmla="*/ 6350 w 2350439"/>
                      <a:gd name="connsiteY1760" fmla="*/ 2344089 h 2350439"/>
                      <a:gd name="connsiteX1761" fmla="*/ 111620 w 2350439"/>
                      <a:gd name="connsiteY1761" fmla="*/ 2344089 h 2350439"/>
                      <a:gd name="connsiteX1762" fmla="*/ 111620 w 2350439"/>
                      <a:gd name="connsiteY1762" fmla="*/ 2238819 h 2350439"/>
                      <a:gd name="connsiteX1763" fmla="*/ 6350 w 2350439"/>
                      <a:gd name="connsiteY1763" fmla="*/ 2238819 h 2350439"/>
                      <a:gd name="connsiteX1764" fmla="*/ 0 w 2350439"/>
                      <a:gd name="connsiteY1764" fmla="*/ 2347270 h 2350439"/>
                      <a:gd name="connsiteX1765" fmla="*/ 0 w 2350439"/>
                      <a:gd name="connsiteY1765" fmla="*/ 3168 h 2350439"/>
                      <a:gd name="connsiteX1766" fmla="*/ 3168 w 2350439"/>
                      <a:gd name="connsiteY1766" fmla="*/ 3168 h 2350439"/>
                      <a:gd name="connsiteX1767" fmla="*/ 3168 w 2350439"/>
                      <a:gd name="connsiteY1767" fmla="*/ 0 h 2350439"/>
                      <a:gd name="connsiteX1768" fmla="*/ 2347270 w 2350439"/>
                      <a:gd name="connsiteY1768" fmla="*/ 0 h 2350439"/>
                      <a:gd name="connsiteX1769" fmla="*/ 2347270 w 2350439"/>
                      <a:gd name="connsiteY1769" fmla="*/ 3168 h 2350439"/>
                      <a:gd name="connsiteX1770" fmla="*/ 2350439 w 2350439"/>
                      <a:gd name="connsiteY1770" fmla="*/ 3168 h 2350439"/>
                      <a:gd name="connsiteX1771" fmla="*/ 2350439 w 2350439"/>
                      <a:gd name="connsiteY1771" fmla="*/ 2347270 h 2350439"/>
                      <a:gd name="connsiteX1772" fmla="*/ 2347270 w 2350439"/>
                      <a:gd name="connsiteY1772" fmla="*/ 2347270 h 2350439"/>
                      <a:gd name="connsiteX1773" fmla="*/ 2347270 w 2350439"/>
                      <a:gd name="connsiteY1773" fmla="*/ 2350439 h 2350439"/>
                      <a:gd name="connsiteX1774" fmla="*/ 3168 w 2350439"/>
                      <a:gd name="connsiteY1774" fmla="*/ 2350439 h 2350439"/>
                      <a:gd name="connsiteX1775" fmla="*/ 3168 w 2350439"/>
                      <a:gd name="connsiteY1775" fmla="*/ 2347270 h 2350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</a:cxnLst>
                    <a:rect l="l" t="t" r="r" b="b"/>
                    <a:pathLst>
                      <a:path w="2350439" h="2350439">
                        <a:moveTo>
                          <a:pt x="2238819" y="111620"/>
                        </a:moveTo>
                        <a:lnTo>
                          <a:pt x="2344089" y="111620"/>
                        </a:lnTo>
                        <a:lnTo>
                          <a:pt x="2344089" y="6350"/>
                        </a:lnTo>
                        <a:lnTo>
                          <a:pt x="2238819" y="6350"/>
                        </a:lnTo>
                        <a:close/>
                        <a:moveTo>
                          <a:pt x="2238819" y="223240"/>
                        </a:moveTo>
                        <a:lnTo>
                          <a:pt x="2344089" y="223240"/>
                        </a:lnTo>
                        <a:lnTo>
                          <a:pt x="2344089" y="117970"/>
                        </a:lnTo>
                        <a:lnTo>
                          <a:pt x="2238819" y="117970"/>
                        </a:lnTo>
                        <a:close/>
                        <a:moveTo>
                          <a:pt x="2238819" y="334873"/>
                        </a:moveTo>
                        <a:lnTo>
                          <a:pt x="2344089" y="334873"/>
                        </a:lnTo>
                        <a:lnTo>
                          <a:pt x="2344089" y="229590"/>
                        </a:lnTo>
                        <a:lnTo>
                          <a:pt x="2238819" y="229590"/>
                        </a:lnTo>
                        <a:close/>
                        <a:moveTo>
                          <a:pt x="2238819" y="446493"/>
                        </a:moveTo>
                        <a:lnTo>
                          <a:pt x="2344089" y="446493"/>
                        </a:lnTo>
                        <a:lnTo>
                          <a:pt x="2344089" y="341223"/>
                        </a:lnTo>
                        <a:lnTo>
                          <a:pt x="2238819" y="341223"/>
                        </a:lnTo>
                        <a:close/>
                        <a:moveTo>
                          <a:pt x="2238819" y="558114"/>
                        </a:moveTo>
                        <a:lnTo>
                          <a:pt x="2344089" y="558114"/>
                        </a:lnTo>
                        <a:lnTo>
                          <a:pt x="2344089" y="452843"/>
                        </a:lnTo>
                        <a:lnTo>
                          <a:pt x="2238819" y="452843"/>
                        </a:lnTo>
                        <a:close/>
                        <a:moveTo>
                          <a:pt x="2238819" y="669734"/>
                        </a:moveTo>
                        <a:lnTo>
                          <a:pt x="2344089" y="669734"/>
                        </a:lnTo>
                        <a:lnTo>
                          <a:pt x="2344089" y="564464"/>
                        </a:lnTo>
                        <a:lnTo>
                          <a:pt x="2238819" y="564464"/>
                        </a:lnTo>
                        <a:close/>
                        <a:moveTo>
                          <a:pt x="2238819" y="781367"/>
                        </a:moveTo>
                        <a:lnTo>
                          <a:pt x="2344089" y="781367"/>
                        </a:lnTo>
                        <a:lnTo>
                          <a:pt x="2344089" y="676084"/>
                        </a:lnTo>
                        <a:lnTo>
                          <a:pt x="2238819" y="676084"/>
                        </a:lnTo>
                        <a:close/>
                        <a:moveTo>
                          <a:pt x="2238819" y="892988"/>
                        </a:moveTo>
                        <a:lnTo>
                          <a:pt x="2344089" y="892988"/>
                        </a:lnTo>
                        <a:lnTo>
                          <a:pt x="2344089" y="787717"/>
                        </a:lnTo>
                        <a:lnTo>
                          <a:pt x="2238819" y="787717"/>
                        </a:lnTo>
                        <a:close/>
                        <a:moveTo>
                          <a:pt x="2238819" y="1004608"/>
                        </a:moveTo>
                        <a:lnTo>
                          <a:pt x="2344089" y="1004608"/>
                        </a:lnTo>
                        <a:lnTo>
                          <a:pt x="2344089" y="899338"/>
                        </a:lnTo>
                        <a:lnTo>
                          <a:pt x="2238819" y="899338"/>
                        </a:lnTo>
                        <a:close/>
                        <a:moveTo>
                          <a:pt x="2238819" y="1116228"/>
                        </a:moveTo>
                        <a:lnTo>
                          <a:pt x="2344089" y="1116228"/>
                        </a:lnTo>
                        <a:lnTo>
                          <a:pt x="2344089" y="1010958"/>
                        </a:lnTo>
                        <a:lnTo>
                          <a:pt x="2238819" y="1010958"/>
                        </a:lnTo>
                        <a:close/>
                        <a:moveTo>
                          <a:pt x="2238819" y="1227861"/>
                        </a:moveTo>
                        <a:lnTo>
                          <a:pt x="2344089" y="1227861"/>
                        </a:lnTo>
                        <a:lnTo>
                          <a:pt x="2344089" y="1122578"/>
                        </a:lnTo>
                        <a:lnTo>
                          <a:pt x="2238819" y="1122578"/>
                        </a:lnTo>
                        <a:close/>
                        <a:moveTo>
                          <a:pt x="2238819" y="1339481"/>
                        </a:moveTo>
                        <a:lnTo>
                          <a:pt x="2344089" y="1339481"/>
                        </a:lnTo>
                        <a:lnTo>
                          <a:pt x="2344089" y="1234211"/>
                        </a:lnTo>
                        <a:lnTo>
                          <a:pt x="2238819" y="1234211"/>
                        </a:lnTo>
                        <a:close/>
                        <a:moveTo>
                          <a:pt x="2238819" y="1451102"/>
                        </a:moveTo>
                        <a:lnTo>
                          <a:pt x="2344089" y="1451102"/>
                        </a:lnTo>
                        <a:lnTo>
                          <a:pt x="2344089" y="1345831"/>
                        </a:lnTo>
                        <a:lnTo>
                          <a:pt x="2238819" y="1345831"/>
                        </a:lnTo>
                        <a:close/>
                        <a:moveTo>
                          <a:pt x="2238819" y="1562735"/>
                        </a:moveTo>
                        <a:lnTo>
                          <a:pt x="2344089" y="1562735"/>
                        </a:lnTo>
                        <a:lnTo>
                          <a:pt x="2344089" y="1457452"/>
                        </a:lnTo>
                        <a:lnTo>
                          <a:pt x="2238819" y="1457452"/>
                        </a:lnTo>
                        <a:close/>
                        <a:moveTo>
                          <a:pt x="2238819" y="1674355"/>
                        </a:moveTo>
                        <a:lnTo>
                          <a:pt x="2344089" y="1674355"/>
                        </a:lnTo>
                        <a:lnTo>
                          <a:pt x="2344089" y="1569085"/>
                        </a:lnTo>
                        <a:lnTo>
                          <a:pt x="2238819" y="1569085"/>
                        </a:lnTo>
                        <a:close/>
                        <a:moveTo>
                          <a:pt x="2238819" y="1785975"/>
                        </a:moveTo>
                        <a:lnTo>
                          <a:pt x="2344089" y="1785975"/>
                        </a:lnTo>
                        <a:lnTo>
                          <a:pt x="2344089" y="1680705"/>
                        </a:lnTo>
                        <a:lnTo>
                          <a:pt x="2238819" y="1680705"/>
                        </a:lnTo>
                        <a:close/>
                        <a:moveTo>
                          <a:pt x="2238819" y="1897596"/>
                        </a:moveTo>
                        <a:lnTo>
                          <a:pt x="2344089" y="1897596"/>
                        </a:lnTo>
                        <a:lnTo>
                          <a:pt x="2344089" y="1792325"/>
                        </a:lnTo>
                        <a:lnTo>
                          <a:pt x="2238819" y="1792325"/>
                        </a:lnTo>
                        <a:close/>
                        <a:moveTo>
                          <a:pt x="2238819" y="2009229"/>
                        </a:moveTo>
                        <a:lnTo>
                          <a:pt x="2344089" y="2009229"/>
                        </a:lnTo>
                        <a:lnTo>
                          <a:pt x="2344089" y="1903946"/>
                        </a:lnTo>
                        <a:lnTo>
                          <a:pt x="2238819" y="1903946"/>
                        </a:lnTo>
                        <a:close/>
                        <a:moveTo>
                          <a:pt x="2238819" y="2120849"/>
                        </a:moveTo>
                        <a:lnTo>
                          <a:pt x="2344089" y="2120849"/>
                        </a:lnTo>
                        <a:lnTo>
                          <a:pt x="2344089" y="2015579"/>
                        </a:lnTo>
                        <a:lnTo>
                          <a:pt x="2238819" y="2015579"/>
                        </a:lnTo>
                        <a:close/>
                        <a:moveTo>
                          <a:pt x="2238819" y="2232469"/>
                        </a:moveTo>
                        <a:lnTo>
                          <a:pt x="2344089" y="2232469"/>
                        </a:lnTo>
                        <a:lnTo>
                          <a:pt x="2344089" y="2127199"/>
                        </a:lnTo>
                        <a:lnTo>
                          <a:pt x="2238819" y="2127199"/>
                        </a:lnTo>
                        <a:close/>
                        <a:moveTo>
                          <a:pt x="2238819" y="2344089"/>
                        </a:moveTo>
                        <a:lnTo>
                          <a:pt x="2344089" y="2344089"/>
                        </a:lnTo>
                        <a:lnTo>
                          <a:pt x="2344089" y="2238819"/>
                        </a:lnTo>
                        <a:lnTo>
                          <a:pt x="2238819" y="2238819"/>
                        </a:lnTo>
                        <a:close/>
                        <a:moveTo>
                          <a:pt x="2127199" y="111620"/>
                        </a:moveTo>
                        <a:lnTo>
                          <a:pt x="2232469" y="111620"/>
                        </a:lnTo>
                        <a:lnTo>
                          <a:pt x="2232469" y="6350"/>
                        </a:lnTo>
                        <a:lnTo>
                          <a:pt x="2127199" y="6350"/>
                        </a:lnTo>
                        <a:close/>
                        <a:moveTo>
                          <a:pt x="2127199" y="223240"/>
                        </a:moveTo>
                        <a:lnTo>
                          <a:pt x="2232469" y="223240"/>
                        </a:lnTo>
                        <a:lnTo>
                          <a:pt x="2232469" y="117970"/>
                        </a:lnTo>
                        <a:lnTo>
                          <a:pt x="2127199" y="117970"/>
                        </a:lnTo>
                        <a:close/>
                        <a:moveTo>
                          <a:pt x="2127199" y="334873"/>
                        </a:moveTo>
                        <a:lnTo>
                          <a:pt x="2232469" y="334873"/>
                        </a:lnTo>
                        <a:lnTo>
                          <a:pt x="2232469" y="229590"/>
                        </a:lnTo>
                        <a:lnTo>
                          <a:pt x="2127199" y="229590"/>
                        </a:lnTo>
                        <a:close/>
                        <a:moveTo>
                          <a:pt x="2127199" y="446493"/>
                        </a:moveTo>
                        <a:lnTo>
                          <a:pt x="2232469" y="446493"/>
                        </a:lnTo>
                        <a:lnTo>
                          <a:pt x="2232469" y="341223"/>
                        </a:lnTo>
                        <a:lnTo>
                          <a:pt x="2127199" y="341223"/>
                        </a:lnTo>
                        <a:close/>
                        <a:moveTo>
                          <a:pt x="2127199" y="558114"/>
                        </a:moveTo>
                        <a:lnTo>
                          <a:pt x="2232469" y="558114"/>
                        </a:lnTo>
                        <a:lnTo>
                          <a:pt x="2232469" y="452843"/>
                        </a:lnTo>
                        <a:lnTo>
                          <a:pt x="2127199" y="452843"/>
                        </a:lnTo>
                        <a:close/>
                        <a:moveTo>
                          <a:pt x="2127199" y="669734"/>
                        </a:moveTo>
                        <a:lnTo>
                          <a:pt x="2232469" y="669734"/>
                        </a:lnTo>
                        <a:lnTo>
                          <a:pt x="2232469" y="564464"/>
                        </a:lnTo>
                        <a:lnTo>
                          <a:pt x="2127199" y="564464"/>
                        </a:lnTo>
                        <a:close/>
                        <a:moveTo>
                          <a:pt x="2127199" y="781367"/>
                        </a:moveTo>
                        <a:lnTo>
                          <a:pt x="2232469" y="781367"/>
                        </a:lnTo>
                        <a:lnTo>
                          <a:pt x="2232469" y="676084"/>
                        </a:lnTo>
                        <a:lnTo>
                          <a:pt x="2127199" y="676084"/>
                        </a:lnTo>
                        <a:close/>
                        <a:moveTo>
                          <a:pt x="2127199" y="892988"/>
                        </a:moveTo>
                        <a:lnTo>
                          <a:pt x="2232469" y="892988"/>
                        </a:lnTo>
                        <a:lnTo>
                          <a:pt x="2232469" y="787717"/>
                        </a:lnTo>
                        <a:lnTo>
                          <a:pt x="2127199" y="787717"/>
                        </a:lnTo>
                        <a:close/>
                        <a:moveTo>
                          <a:pt x="2127199" y="1004608"/>
                        </a:moveTo>
                        <a:lnTo>
                          <a:pt x="2232469" y="1004608"/>
                        </a:lnTo>
                        <a:lnTo>
                          <a:pt x="2232469" y="899338"/>
                        </a:lnTo>
                        <a:lnTo>
                          <a:pt x="2127199" y="899338"/>
                        </a:lnTo>
                        <a:close/>
                        <a:moveTo>
                          <a:pt x="2127199" y="1116228"/>
                        </a:moveTo>
                        <a:lnTo>
                          <a:pt x="2232469" y="1116228"/>
                        </a:lnTo>
                        <a:lnTo>
                          <a:pt x="2232469" y="1010958"/>
                        </a:lnTo>
                        <a:lnTo>
                          <a:pt x="2127199" y="1010958"/>
                        </a:lnTo>
                        <a:close/>
                        <a:moveTo>
                          <a:pt x="2127199" y="1227861"/>
                        </a:moveTo>
                        <a:lnTo>
                          <a:pt x="2232469" y="1227861"/>
                        </a:lnTo>
                        <a:lnTo>
                          <a:pt x="2232469" y="1122578"/>
                        </a:lnTo>
                        <a:lnTo>
                          <a:pt x="2127199" y="1122578"/>
                        </a:lnTo>
                        <a:close/>
                        <a:moveTo>
                          <a:pt x="2127199" y="1339481"/>
                        </a:moveTo>
                        <a:lnTo>
                          <a:pt x="2232469" y="1339481"/>
                        </a:lnTo>
                        <a:lnTo>
                          <a:pt x="2232469" y="1234211"/>
                        </a:lnTo>
                        <a:lnTo>
                          <a:pt x="2127199" y="1234211"/>
                        </a:lnTo>
                        <a:close/>
                        <a:moveTo>
                          <a:pt x="2127199" y="1451102"/>
                        </a:moveTo>
                        <a:lnTo>
                          <a:pt x="2232469" y="1451102"/>
                        </a:lnTo>
                        <a:lnTo>
                          <a:pt x="2232469" y="1345831"/>
                        </a:lnTo>
                        <a:lnTo>
                          <a:pt x="2127199" y="1345831"/>
                        </a:lnTo>
                        <a:close/>
                        <a:moveTo>
                          <a:pt x="2127199" y="1562735"/>
                        </a:moveTo>
                        <a:lnTo>
                          <a:pt x="2232469" y="1562735"/>
                        </a:lnTo>
                        <a:lnTo>
                          <a:pt x="2232469" y="1457452"/>
                        </a:lnTo>
                        <a:lnTo>
                          <a:pt x="2127199" y="1457452"/>
                        </a:lnTo>
                        <a:close/>
                        <a:moveTo>
                          <a:pt x="2127199" y="1674355"/>
                        </a:moveTo>
                        <a:lnTo>
                          <a:pt x="2232469" y="1674355"/>
                        </a:lnTo>
                        <a:lnTo>
                          <a:pt x="2232469" y="1569085"/>
                        </a:lnTo>
                        <a:lnTo>
                          <a:pt x="2127199" y="1569085"/>
                        </a:lnTo>
                        <a:close/>
                        <a:moveTo>
                          <a:pt x="2127199" y="1785975"/>
                        </a:moveTo>
                        <a:lnTo>
                          <a:pt x="2232469" y="1785975"/>
                        </a:lnTo>
                        <a:lnTo>
                          <a:pt x="2232469" y="1680705"/>
                        </a:lnTo>
                        <a:lnTo>
                          <a:pt x="2127199" y="1680705"/>
                        </a:lnTo>
                        <a:close/>
                        <a:moveTo>
                          <a:pt x="2127199" y="1897596"/>
                        </a:moveTo>
                        <a:lnTo>
                          <a:pt x="2232469" y="1897596"/>
                        </a:lnTo>
                        <a:lnTo>
                          <a:pt x="2232469" y="1792325"/>
                        </a:lnTo>
                        <a:lnTo>
                          <a:pt x="2127199" y="1792325"/>
                        </a:lnTo>
                        <a:close/>
                        <a:moveTo>
                          <a:pt x="2127199" y="2009229"/>
                        </a:moveTo>
                        <a:lnTo>
                          <a:pt x="2232469" y="2009229"/>
                        </a:lnTo>
                        <a:lnTo>
                          <a:pt x="2232469" y="1903946"/>
                        </a:lnTo>
                        <a:lnTo>
                          <a:pt x="2127199" y="1903946"/>
                        </a:lnTo>
                        <a:close/>
                        <a:moveTo>
                          <a:pt x="2127199" y="2120849"/>
                        </a:moveTo>
                        <a:lnTo>
                          <a:pt x="2232469" y="2120849"/>
                        </a:lnTo>
                        <a:lnTo>
                          <a:pt x="2232469" y="2015579"/>
                        </a:lnTo>
                        <a:lnTo>
                          <a:pt x="2127199" y="2015579"/>
                        </a:lnTo>
                        <a:close/>
                        <a:moveTo>
                          <a:pt x="2127199" y="2232469"/>
                        </a:moveTo>
                        <a:lnTo>
                          <a:pt x="2232469" y="2232469"/>
                        </a:lnTo>
                        <a:lnTo>
                          <a:pt x="2232469" y="2127199"/>
                        </a:lnTo>
                        <a:lnTo>
                          <a:pt x="2127199" y="2127199"/>
                        </a:lnTo>
                        <a:close/>
                        <a:moveTo>
                          <a:pt x="2127199" y="2344089"/>
                        </a:moveTo>
                        <a:lnTo>
                          <a:pt x="2232469" y="2344089"/>
                        </a:lnTo>
                        <a:lnTo>
                          <a:pt x="2232469" y="2238819"/>
                        </a:lnTo>
                        <a:lnTo>
                          <a:pt x="2127199" y="2238819"/>
                        </a:lnTo>
                        <a:close/>
                        <a:moveTo>
                          <a:pt x="2015566" y="111620"/>
                        </a:moveTo>
                        <a:lnTo>
                          <a:pt x="2120849" y="111620"/>
                        </a:lnTo>
                        <a:lnTo>
                          <a:pt x="2120849" y="6350"/>
                        </a:lnTo>
                        <a:lnTo>
                          <a:pt x="2015566" y="6350"/>
                        </a:lnTo>
                        <a:close/>
                        <a:moveTo>
                          <a:pt x="2015566" y="223240"/>
                        </a:moveTo>
                        <a:lnTo>
                          <a:pt x="2120849" y="223240"/>
                        </a:lnTo>
                        <a:lnTo>
                          <a:pt x="2120849" y="117970"/>
                        </a:lnTo>
                        <a:lnTo>
                          <a:pt x="2015566" y="117970"/>
                        </a:lnTo>
                        <a:close/>
                        <a:moveTo>
                          <a:pt x="2015566" y="334873"/>
                        </a:moveTo>
                        <a:lnTo>
                          <a:pt x="2120849" y="334873"/>
                        </a:lnTo>
                        <a:lnTo>
                          <a:pt x="2120849" y="229590"/>
                        </a:lnTo>
                        <a:lnTo>
                          <a:pt x="2015566" y="229590"/>
                        </a:lnTo>
                        <a:close/>
                        <a:moveTo>
                          <a:pt x="2015566" y="446493"/>
                        </a:moveTo>
                        <a:lnTo>
                          <a:pt x="2120849" y="446493"/>
                        </a:lnTo>
                        <a:lnTo>
                          <a:pt x="2120849" y="341223"/>
                        </a:lnTo>
                        <a:lnTo>
                          <a:pt x="2015566" y="341223"/>
                        </a:lnTo>
                        <a:close/>
                        <a:moveTo>
                          <a:pt x="2015566" y="558114"/>
                        </a:moveTo>
                        <a:lnTo>
                          <a:pt x="2120849" y="558114"/>
                        </a:lnTo>
                        <a:lnTo>
                          <a:pt x="2120849" y="452843"/>
                        </a:lnTo>
                        <a:lnTo>
                          <a:pt x="2015566" y="452843"/>
                        </a:lnTo>
                        <a:close/>
                        <a:moveTo>
                          <a:pt x="2015566" y="669734"/>
                        </a:moveTo>
                        <a:lnTo>
                          <a:pt x="2120849" y="669734"/>
                        </a:lnTo>
                        <a:lnTo>
                          <a:pt x="2120849" y="564464"/>
                        </a:lnTo>
                        <a:lnTo>
                          <a:pt x="2015566" y="564464"/>
                        </a:lnTo>
                        <a:close/>
                        <a:moveTo>
                          <a:pt x="2015566" y="781367"/>
                        </a:moveTo>
                        <a:lnTo>
                          <a:pt x="2120849" y="781367"/>
                        </a:lnTo>
                        <a:lnTo>
                          <a:pt x="2120849" y="676084"/>
                        </a:lnTo>
                        <a:lnTo>
                          <a:pt x="2015566" y="676084"/>
                        </a:lnTo>
                        <a:close/>
                        <a:moveTo>
                          <a:pt x="2015566" y="892988"/>
                        </a:moveTo>
                        <a:lnTo>
                          <a:pt x="2120849" y="892988"/>
                        </a:lnTo>
                        <a:lnTo>
                          <a:pt x="2120849" y="787717"/>
                        </a:lnTo>
                        <a:lnTo>
                          <a:pt x="2015566" y="787717"/>
                        </a:lnTo>
                        <a:close/>
                        <a:moveTo>
                          <a:pt x="2015566" y="1004608"/>
                        </a:moveTo>
                        <a:lnTo>
                          <a:pt x="2120849" y="1004608"/>
                        </a:lnTo>
                        <a:lnTo>
                          <a:pt x="2120849" y="899338"/>
                        </a:lnTo>
                        <a:lnTo>
                          <a:pt x="2015566" y="899338"/>
                        </a:lnTo>
                        <a:close/>
                        <a:moveTo>
                          <a:pt x="2015566" y="1116228"/>
                        </a:moveTo>
                        <a:lnTo>
                          <a:pt x="2120849" y="1116228"/>
                        </a:lnTo>
                        <a:lnTo>
                          <a:pt x="2120849" y="1010958"/>
                        </a:lnTo>
                        <a:lnTo>
                          <a:pt x="2015566" y="1010958"/>
                        </a:lnTo>
                        <a:close/>
                        <a:moveTo>
                          <a:pt x="2015566" y="1227861"/>
                        </a:moveTo>
                        <a:lnTo>
                          <a:pt x="2120849" y="1227861"/>
                        </a:lnTo>
                        <a:lnTo>
                          <a:pt x="2120849" y="1122578"/>
                        </a:lnTo>
                        <a:lnTo>
                          <a:pt x="2015566" y="1122578"/>
                        </a:lnTo>
                        <a:close/>
                        <a:moveTo>
                          <a:pt x="2015566" y="1339481"/>
                        </a:moveTo>
                        <a:lnTo>
                          <a:pt x="2120849" y="1339481"/>
                        </a:lnTo>
                        <a:lnTo>
                          <a:pt x="2120849" y="1234211"/>
                        </a:lnTo>
                        <a:lnTo>
                          <a:pt x="2015566" y="1234211"/>
                        </a:lnTo>
                        <a:close/>
                        <a:moveTo>
                          <a:pt x="2015566" y="1451102"/>
                        </a:moveTo>
                        <a:lnTo>
                          <a:pt x="2120849" y="1451102"/>
                        </a:lnTo>
                        <a:lnTo>
                          <a:pt x="2120849" y="1345831"/>
                        </a:lnTo>
                        <a:lnTo>
                          <a:pt x="2015566" y="1345831"/>
                        </a:lnTo>
                        <a:close/>
                        <a:moveTo>
                          <a:pt x="2015566" y="1562735"/>
                        </a:moveTo>
                        <a:lnTo>
                          <a:pt x="2120849" y="1562735"/>
                        </a:lnTo>
                        <a:lnTo>
                          <a:pt x="2120849" y="1457452"/>
                        </a:lnTo>
                        <a:lnTo>
                          <a:pt x="2015566" y="1457452"/>
                        </a:lnTo>
                        <a:close/>
                        <a:moveTo>
                          <a:pt x="2015566" y="1674355"/>
                        </a:moveTo>
                        <a:lnTo>
                          <a:pt x="2120849" y="1674355"/>
                        </a:lnTo>
                        <a:lnTo>
                          <a:pt x="2120849" y="1569085"/>
                        </a:lnTo>
                        <a:lnTo>
                          <a:pt x="2015566" y="1569085"/>
                        </a:lnTo>
                        <a:close/>
                        <a:moveTo>
                          <a:pt x="2015566" y="1785975"/>
                        </a:moveTo>
                        <a:lnTo>
                          <a:pt x="2120849" y="1785975"/>
                        </a:lnTo>
                        <a:lnTo>
                          <a:pt x="2120849" y="1680705"/>
                        </a:lnTo>
                        <a:lnTo>
                          <a:pt x="2015566" y="1680705"/>
                        </a:lnTo>
                        <a:close/>
                        <a:moveTo>
                          <a:pt x="2015566" y="1897596"/>
                        </a:moveTo>
                        <a:lnTo>
                          <a:pt x="2120849" y="1897596"/>
                        </a:lnTo>
                        <a:lnTo>
                          <a:pt x="2120849" y="1792325"/>
                        </a:lnTo>
                        <a:lnTo>
                          <a:pt x="2015566" y="1792325"/>
                        </a:lnTo>
                        <a:close/>
                        <a:moveTo>
                          <a:pt x="2015566" y="2009229"/>
                        </a:moveTo>
                        <a:lnTo>
                          <a:pt x="2120849" y="2009229"/>
                        </a:lnTo>
                        <a:lnTo>
                          <a:pt x="2120849" y="1903946"/>
                        </a:lnTo>
                        <a:lnTo>
                          <a:pt x="2015566" y="1903946"/>
                        </a:lnTo>
                        <a:close/>
                        <a:moveTo>
                          <a:pt x="2015566" y="2120849"/>
                        </a:moveTo>
                        <a:lnTo>
                          <a:pt x="2120849" y="2120849"/>
                        </a:lnTo>
                        <a:lnTo>
                          <a:pt x="2120849" y="2015579"/>
                        </a:lnTo>
                        <a:lnTo>
                          <a:pt x="2015566" y="2015579"/>
                        </a:lnTo>
                        <a:close/>
                        <a:moveTo>
                          <a:pt x="2015566" y="2232469"/>
                        </a:moveTo>
                        <a:lnTo>
                          <a:pt x="2120849" y="2232469"/>
                        </a:lnTo>
                        <a:lnTo>
                          <a:pt x="2120849" y="2127199"/>
                        </a:lnTo>
                        <a:lnTo>
                          <a:pt x="2015566" y="2127199"/>
                        </a:lnTo>
                        <a:close/>
                        <a:moveTo>
                          <a:pt x="2015566" y="2344089"/>
                        </a:moveTo>
                        <a:lnTo>
                          <a:pt x="2120849" y="2344089"/>
                        </a:lnTo>
                        <a:lnTo>
                          <a:pt x="2120849" y="2238819"/>
                        </a:lnTo>
                        <a:lnTo>
                          <a:pt x="2015566" y="2238819"/>
                        </a:lnTo>
                        <a:close/>
                        <a:moveTo>
                          <a:pt x="1903946" y="111620"/>
                        </a:moveTo>
                        <a:lnTo>
                          <a:pt x="2009216" y="111620"/>
                        </a:lnTo>
                        <a:lnTo>
                          <a:pt x="2009216" y="6350"/>
                        </a:lnTo>
                        <a:lnTo>
                          <a:pt x="1903946" y="6350"/>
                        </a:lnTo>
                        <a:close/>
                        <a:moveTo>
                          <a:pt x="1903946" y="223240"/>
                        </a:moveTo>
                        <a:lnTo>
                          <a:pt x="2009216" y="223240"/>
                        </a:lnTo>
                        <a:lnTo>
                          <a:pt x="2009216" y="117970"/>
                        </a:lnTo>
                        <a:lnTo>
                          <a:pt x="1903946" y="117970"/>
                        </a:lnTo>
                        <a:close/>
                        <a:moveTo>
                          <a:pt x="1903946" y="334873"/>
                        </a:moveTo>
                        <a:lnTo>
                          <a:pt x="2009216" y="334873"/>
                        </a:lnTo>
                        <a:lnTo>
                          <a:pt x="2009216" y="229590"/>
                        </a:lnTo>
                        <a:lnTo>
                          <a:pt x="1903946" y="229590"/>
                        </a:lnTo>
                        <a:close/>
                        <a:moveTo>
                          <a:pt x="1903946" y="446493"/>
                        </a:moveTo>
                        <a:lnTo>
                          <a:pt x="2009216" y="446493"/>
                        </a:lnTo>
                        <a:lnTo>
                          <a:pt x="2009216" y="341223"/>
                        </a:lnTo>
                        <a:lnTo>
                          <a:pt x="1903946" y="341223"/>
                        </a:lnTo>
                        <a:close/>
                        <a:moveTo>
                          <a:pt x="1903946" y="558114"/>
                        </a:moveTo>
                        <a:lnTo>
                          <a:pt x="2009216" y="558114"/>
                        </a:lnTo>
                        <a:lnTo>
                          <a:pt x="2009216" y="452843"/>
                        </a:lnTo>
                        <a:lnTo>
                          <a:pt x="1903946" y="452843"/>
                        </a:lnTo>
                        <a:close/>
                        <a:moveTo>
                          <a:pt x="1903946" y="669734"/>
                        </a:moveTo>
                        <a:lnTo>
                          <a:pt x="2009216" y="669734"/>
                        </a:lnTo>
                        <a:lnTo>
                          <a:pt x="2009216" y="564464"/>
                        </a:lnTo>
                        <a:lnTo>
                          <a:pt x="1903946" y="564464"/>
                        </a:lnTo>
                        <a:close/>
                        <a:moveTo>
                          <a:pt x="1903946" y="781367"/>
                        </a:moveTo>
                        <a:lnTo>
                          <a:pt x="2009216" y="781367"/>
                        </a:lnTo>
                        <a:lnTo>
                          <a:pt x="2009216" y="676084"/>
                        </a:lnTo>
                        <a:lnTo>
                          <a:pt x="1903946" y="676084"/>
                        </a:lnTo>
                        <a:close/>
                        <a:moveTo>
                          <a:pt x="1903946" y="892988"/>
                        </a:moveTo>
                        <a:lnTo>
                          <a:pt x="2009216" y="892988"/>
                        </a:lnTo>
                        <a:lnTo>
                          <a:pt x="2009216" y="787717"/>
                        </a:lnTo>
                        <a:lnTo>
                          <a:pt x="1903946" y="787717"/>
                        </a:lnTo>
                        <a:close/>
                        <a:moveTo>
                          <a:pt x="1903946" y="1004608"/>
                        </a:moveTo>
                        <a:lnTo>
                          <a:pt x="2009216" y="1004608"/>
                        </a:lnTo>
                        <a:lnTo>
                          <a:pt x="2009216" y="899338"/>
                        </a:lnTo>
                        <a:lnTo>
                          <a:pt x="1903946" y="899338"/>
                        </a:lnTo>
                        <a:close/>
                        <a:moveTo>
                          <a:pt x="1903946" y="1116228"/>
                        </a:moveTo>
                        <a:lnTo>
                          <a:pt x="2009216" y="1116228"/>
                        </a:lnTo>
                        <a:lnTo>
                          <a:pt x="2009216" y="1010958"/>
                        </a:lnTo>
                        <a:lnTo>
                          <a:pt x="1903946" y="1010958"/>
                        </a:lnTo>
                        <a:close/>
                        <a:moveTo>
                          <a:pt x="1903946" y="1227861"/>
                        </a:moveTo>
                        <a:lnTo>
                          <a:pt x="2009216" y="1227861"/>
                        </a:lnTo>
                        <a:lnTo>
                          <a:pt x="2009216" y="1122578"/>
                        </a:lnTo>
                        <a:lnTo>
                          <a:pt x="1903946" y="1122578"/>
                        </a:lnTo>
                        <a:close/>
                        <a:moveTo>
                          <a:pt x="1903946" y="1339481"/>
                        </a:moveTo>
                        <a:lnTo>
                          <a:pt x="2009216" y="1339481"/>
                        </a:lnTo>
                        <a:lnTo>
                          <a:pt x="2009216" y="1234211"/>
                        </a:lnTo>
                        <a:lnTo>
                          <a:pt x="1903946" y="1234211"/>
                        </a:lnTo>
                        <a:close/>
                        <a:moveTo>
                          <a:pt x="1903946" y="1451102"/>
                        </a:moveTo>
                        <a:lnTo>
                          <a:pt x="2009216" y="1451102"/>
                        </a:lnTo>
                        <a:lnTo>
                          <a:pt x="2009216" y="1345831"/>
                        </a:lnTo>
                        <a:lnTo>
                          <a:pt x="1903946" y="1345831"/>
                        </a:lnTo>
                        <a:close/>
                        <a:moveTo>
                          <a:pt x="1903946" y="1562735"/>
                        </a:moveTo>
                        <a:lnTo>
                          <a:pt x="2009216" y="1562735"/>
                        </a:lnTo>
                        <a:lnTo>
                          <a:pt x="2009216" y="1457452"/>
                        </a:lnTo>
                        <a:lnTo>
                          <a:pt x="1903946" y="1457452"/>
                        </a:lnTo>
                        <a:close/>
                        <a:moveTo>
                          <a:pt x="1903946" y="1674355"/>
                        </a:moveTo>
                        <a:lnTo>
                          <a:pt x="2009216" y="1674355"/>
                        </a:lnTo>
                        <a:lnTo>
                          <a:pt x="2009216" y="1569085"/>
                        </a:lnTo>
                        <a:lnTo>
                          <a:pt x="1903946" y="1569085"/>
                        </a:lnTo>
                        <a:close/>
                        <a:moveTo>
                          <a:pt x="1903946" y="1785975"/>
                        </a:moveTo>
                        <a:lnTo>
                          <a:pt x="2009216" y="1785975"/>
                        </a:lnTo>
                        <a:lnTo>
                          <a:pt x="2009216" y="1680705"/>
                        </a:lnTo>
                        <a:lnTo>
                          <a:pt x="1903946" y="1680705"/>
                        </a:lnTo>
                        <a:close/>
                        <a:moveTo>
                          <a:pt x="1903946" y="1897596"/>
                        </a:moveTo>
                        <a:lnTo>
                          <a:pt x="2009216" y="1897596"/>
                        </a:lnTo>
                        <a:lnTo>
                          <a:pt x="2009216" y="1792325"/>
                        </a:lnTo>
                        <a:lnTo>
                          <a:pt x="1903946" y="1792325"/>
                        </a:lnTo>
                        <a:close/>
                        <a:moveTo>
                          <a:pt x="1903946" y="2009229"/>
                        </a:moveTo>
                        <a:lnTo>
                          <a:pt x="2009216" y="2009229"/>
                        </a:lnTo>
                        <a:lnTo>
                          <a:pt x="2009216" y="1903946"/>
                        </a:lnTo>
                        <a:lnTo>
                          <a:pt x="1903946" y="1903946"/>
                        </a:lnTo>
                        <a:close/>
                        <a:moveTo>
                          <a:pt x="1903946" y="2120849"/>
                        </a:moveTo>
                        <a:lnTo>
                          <a:pt x="2009216" y="2120849"/>
                        </a:lnTo>
                        <a:lnTo>
                          <a:pt x="2009216" y="2015579"/>
                        </a:lnTo>
                        <a:lnTo>
                          <a:pt x="1903946" y="2015579"/>
                        </a:lnTo>
                        <a:close/>
                        <a:moveTo>
                          <a:pt x="1903946" y="2232469"/>
                        </a:moveTo>
                        <a:lnTo>
                          <a:pt x="2009216" y="2232469"/>
                        </a:lnTo>
                        <a:lnTo>
                          <a:pt x="2009216" y="2127199"/>
                        </a:lnTo>
                        <a:lnTo>
                          <a:pt x="1903946" y="2127199"/>
                        </a:lnTo>
                        <a:close/>
                        <a:moveTo>
                          <a:pt x="1903946" y="2344089"/>
                        </a:moveTo>
                        <a:lnTo>
                          <a:pt x="2009216" y="2344089"/>
                        </a:lnTo>
                        <a:lnTo>
                          <a:pt x="2009216" y="2238819"/>
                        </a:lnTo>
                        <a:lnTo>
                          <a:pt x="1903946" y="2238819"/>
                        </a:lnTo>
                        <a:close/>
                        <a:moveTo>
                          <a:pt x="1792325" y="111620"/>
                        </a:moveTo>
                        <a:lnTo>
                          <a:pt x="1897596" y="111620"/>
                        </a:lnTo>
                        <a:lnTo>
                          <a:pt x="1897596" y="6350"/>
                        </a:lnTo>
                        <a:lnTo>
                          <a:pt x="1792325" y="6350"/>
                        </a:lnTo>
                        <a:close/>
                        <a:moveTo>
                          <a:pt x="1792325" y="223240"/>
                        </a:moveTo>
                        <a:lnTo>
                          <a:pt x="1897596" y="223240"/>
                        </a:lnTo>
                        <a:lnTo>
                          <a:pt x="1897596" y="117970"/>
                        </a:lnTo>
                        <a:lnTo>
                          <a:pt x="1792325" y="117970"/>
                        </a:lnTo>
                        <a:close/>
                        <a:moveTo>
                          <a:pt x="1792325" y="334873"/>
                        </a:moveTo>
                        <a:lnTo>
                          <a:pt x="1897596" y="334873"/>
                        </a:lnTo>
                        <a:lnTo>
                          <a:pt x="1897596" y="229590"/>
                        </a:lnTo>
                        <a:lnTo>
                          <a:pt x="1792325" y="229590"/>
                        </a:lnTo>
                        <a:close/>
                        <a:moveTo>
                          <a:pt x="1792325" y="446493"/>
                        </a:moveTo>
                        <a:lnTo>
                          <a:pt x="1897596" y="446493"/>
                        </a:lnTo>
                        <a:lnTo>
                          <a:pt x="1897596" y="341223"/>
                        </a:lnTo>
                        <a:lnTo>
                          <a:pt x="1792325" y="341223"/>
                        </a:lnTo>
                        <a:close/>
                        <a:moveTo>
                          <a:pt x="1792325" y="558114"/>
                        </a:moveTo>
                        <a:lnTo>
                          <a:pt x="1897596" y="558114"/>
                        </a:lnTo>
                        <a:lnTo>
                          <a:pt x="1897596" y="452843"/>
                        </a:lnTo>
                        <a:lnTo>
                          <a:pt x="1792325" y="452843"/>
                        </a:lnTo>
                        <a:close/>
                        <a:moveTo>
                          <a:pt x="1792325" y="669734"/>
                        </a:moveTo>
                        <a:lnTo>
                          <a:pt x="1897596" y="669734"/>
                        </a:lnTo>
                        <a:lnTo>
                          <a:pt x="1897596" y="564464"/>
                        </a:lnTo>
                        <a:lnTo>
                          <a:pt x="1792325" y="564464"/>
                        </a:lnTo>
                        <a:close/>
                        <a:moveTo>
                          <a:pt x="1792325" y="781367"/>
                        </a:moveTo>
                        <a:lnTo>
                          <a:pt x="1897596" y="781367"/>
                        </a:lnTo>
                        <a:lnTo>
                          <a:pt x="1897596" y="676084"/>
                        </a:lnTo>
                        <a:lnTo>
                          <a:pt x="1792325" y="676084"/>
                        </a:lnTo>
                        <a:close/>
                        <a:moveTo>
                          <a:pt x="1792325" y="892988"/>
                        </a:moveTo>
                        <a:lnTo>
                          <a:pt x="1897596" y="892988"/>
                        </a:lnTo>
                        <a:lnTo>
                          <a:pt x="1897596" y="787717"/>
                        </a:lnTo>
                        <a:lnTo>
                          <a:pt x="1792325" y="787717"/>
                        </a:lnTo>
                        <a:close/>
                        <a:moveTo>
                          <a:pt x="1792325" y="1004608"/>
                        </a:moveTo>
                        <a:lnTo>
                          <a:pt x="1897596" y="1004608"/>
                        </a:lnTo>
                        <a:lnTo>
                          <a:pt x="1897596" y="899338"/>
                        </a:lnTo>
                        <a:lnTo>
                          <a:pt x="1792325" y="899338"/>
                        </a:lnTo>
                        <a:close/>
                        <a:moveTo>
                          <a:pt x="1792325" y="1116228"/>
                        </a:moveTo>
                        <a:lnTo>
                          <a:pt x="1897596" y="1116228"/>
                        </a:lnTo>
                        <a:lnTo>
                          <a:pt x="1897596" y="1010958"/>
                        </a:lnTo>
                        <a:lnTo>
                          <a:pt x="1792325" y="1010958"/>
                        </a:lnTo>
                        <a:close/>
                        <a:moveTo>
                          <a:pt x="1792325" y="1227861"/>
                        </a:moveTo>
                        <a:lnTo>
                          <a:pt x="1897596" y="1227861"/>
                        </a:lnTo>
                        <a:lnTo>
                          <a:pt x="1897596" y="1122578"/>
                        </a:lnTo>
                        <a:lnTo>
                          <a:pt x="1792325" y="1122578"/>
                        </a:lnTo>
                        <a:close/>
                        <a:moveTo>
                          <a:pt x="1792325" y="1339481"/>
                        </a:moveTo>
                        <a:lnTo>
                          <a:pt x="1897596" y="1339481"/>
                        </a:lnTo>
                        <a:lnTo>
                          <a:pt x="1897596" y="1234211"/>
                        </a:lnTo>
                        <a:lnTo>
                          <a:pt x="1792325" y="1234211"/>
                        </a:lnTo>
                        <a:close/>
                        <a:moveTo>
                          <a:pt x="1792325" y="1451102"/>
                        </a:moveTo>
                        <a:lnTo>
                          <a:pt x="1897596" y="1451102"/>
                        </a:lnTo>
                        <a:lnTo>
                          <a:pt x="1897596" y="1345831"/>
                        </a:lnTo>
                        <a:lnTo>
                          <a:pt x="1792325" y="1345831"/>
                        </a:lnTo>
                        <a:close/>
                        <a:moveTo>
                          <a:pt x="1792325" y="1562735"/>
                        </a:moveTo>
                        <a:lnTo>
                          <a:pt x="1897596" y="1562735"/>
                        </a:lnTo>
                        <a:lnTo>
                          <a:pt x="1897596" y="1457452"/>
                        </a:lnTo>
                        <a:lnTo>
                          <a:pt x="1792325" y="1457452"/>
                        </a:lnTo>
                        <a:close/>
                        <a:moveTo>
                          <a:pt x="1792325" y="1674355"/>
                        </a:moveTo>
                        <a:lnTo>
                          <a:pt x="1897596" y="1674355"/>
                        </a:lnTo>
                        <a:lnTo>
                          <a:pt x="1897596" y="1569085"/>
                        </a:lnTo>
                        <a:lnTo>
                          <a:pt x="1792325" y="1569085"/>
                        </a:lnTo>
                        <a:close/>
                        <a:moveTo>
                          <a:pt x="1792325" y="1785975"/>
                        </a:moveTo>
                        <a:lnTo>
                          <a:pt x="1897596" y="1785975"/>
                        </a:lnTo>
                        <a:lnTo>
                          <a:pt x="1897596" y="1680705"/>
                        </a:lnTo>
                        <a:lnTo>
                          <a:pt x="1792325" y="1680705"/>
                        </a:lnTo>
                        <a:close/>
                        <a:moveTo>
                          <a:pt x="1792325" y="1897596"/>
                        </a:moveTo>
                        <a:lnTo>
                          <a:pt x="1897596" y="1897596"/>
                        </a:lnTo>
                        <a:lnTo>
                          <a:pt x="1897596" y="1792325"/>
                        </a:lnTo>
                        <a:lnTo>
                          <a:pt x="1792325" y="1792325"/>
                        </a:lnTo>
                        <a:close/>
                        <a:moveTo>
                          <a:pt x="1792325" y="2009229"/>
                        </a:moveTo>
                        <a:lnTo>
                          <a:pt x="1897596" y="2009229"/>
                        </a:lnTo>
                        <a:lnTo>
                          <a:pt x="1897596" y="1903946"/>
                        </a:lnTo>
                        <a:lnTo>
                          <a:pt x="1792325" y="1903946"/>
                        </a:lnTo>
                        <a:close/>
                        <a:moveTo>
                          <a:pt x="1792325" y="2120849"/>
                        </a:moveTo>
                        <a:lnTo>
                          <a:pt x="1897596" y="2120849"/>
                        </a:lnTo>
                        <a:lnTo>
                          <a:pt x="1897596" y="2015579"/>
                        </a:lnTo>
                        <a:lnTo>
                          <a:pt x="1792325" y="2015579"/>
                        </a:lnTo>
                        <a:close/>
                        <a:moveTo>
                          <a:pt x="1792325" y="2232469"/>
                        </a:moveTo>
                        <a:lnTo>
                          <a:pt x="1897596" y="2232469"/>
                        </a:lnTo>
                        <a:lnTo>
                          <a:pt x="1897596" y="2127199"/>
                        </a:lnTo>
                        <a:lnTo>
                          <a:pt x="1792325" y="2127199"/>
                        </a:lnTo>
                        <a:close/>
                        <a:moveTo>
                          <a:pt x="1792325" y="2344089"/>
                        </a:moveTo>
                        <a:lnTo>
                          <a:pt x="1897596" y="2344089"/>
                        </a:lnTo>
                        <a:lnTo>
                          <a:pt x="1897596" y="2238819"/>
                        </a:lnTo>
                        <a:lnTo>
                          <a:pt x="1792325" y="2238819"/>
                        </a:lnTo>
                        <a:close/>
                        <a:moveTo>
                          <a:pt x="1680705" y="111620"/>
                        </a:moveTo>
                        <a:lnTo>
                          <a:pt x="1785975" y="111620"/>
                        </a:lnTo>
                        <a:lnTo>
                          <a:pt x="1785975" y="6350"/>
                        </a:lnTo>
                        <a:lnTo>
                          <a:pt x="1680705" y="6350"/>
                        </a:lnTo>
                        <a:close/>
                        <a:moveTo>
                          <a:pt x="1680705" y="223240"/>
                        </a:moveTo>
                        <a:lnTo>
                          <a:pt x="1785975" y="223240"/>
                        </a:lnTo>
                        <a:lnTo>
                          <a:pt x="1785975" y="117970"/>
                        </a:lnTo>
                        <a:lnTo>
                          <a:pt x="1680705" y="117970"/>
                        </a:lnTo>
                        <a:close/>
                        <a:moveTo>
                          <a:pt x="1680705" y="334873"/>
                        </a:moveTo>
                        <a:lnTo>
                          <a:pt x="1785975" y="334873"/>
                        </a:lnTo>
                        <a:lnTo>
                          <a:pt x="1785975" y="229590"/>
                        </a:lnTo>
                        <a:lnTo>
                          <a:pt x="1680705" y="229590"/>
                        </a:lnTo>
                        <a:close/>
                        <a:moveTo>
                          <a:pt x="1680705" y="446493"/>
                        </a:moveTo>
                        <a:lnTo>
                          <a:pt x="1785975" y="446493"/>
                        </a:lnTo>
                        <a:lnTo>
                          <a:pt x="1785975" y="341223"/>
                        </a:lnTo>
                        <a:lnTo>
                          <a:pt x="1680705" y="341223"/>
                        </a:lnTo>
                        <a:close/>
                        <a:moveTo>
                          <a:pt x="1680705" y="558114"/>
                        </a:moveTo>
                        <a:lnTo>
                          <a:pt x="1785975" y="558114"/>
                        </a:lnTo>
                        <a:lnTo>
                          <a:pt x="1785975" y="452843"/>
                        </a:lnTo>
                        <a:lnTo>
                          <a:pt x="1680705" y="452843"/>
                        </a:lnTo>
                        <a:close/>
                        <a:moveTo>
                          <a:pt x="1680705" y="669734"/>
                        </a:moveTo>
                        <a:lnTo>
                          <a:pt x="1785975" y="669734"/>
                        </a:lnTo>
                        <a:lnTo>
                          <a:pt x="1785975" y="564464"/>
                        </a:lnTo>
                        <a:lnTo>
                          <a:pt x="1680705" y="564464"/>
                        </a:lnTo>
                        <a:close/>
                        <a:moveTo>
                          <a:pt x="1680705" y="781367"/>
                        </a:moveTo>
                        <a:lnTo>
                          <a:pt x="1785975" y="781367"/>
                        </a:lnTo>
                        <a:lnTo>
                          <a:pt x="1785975" y="676084"/>
                        </a:lnTo>
                        <a:lnTo>
                          <a:pt x="1680705" y="676084"/>
                        </a:lnTo>
                        <a:close/>
                        <a:moveTo>
                          <a:pt x="1680705" y="892988"/>
                        </a:moveTo>
                        <a:lnTo>
                          <a:pt x="1785975" y="892988"/>
                        </a:lnTo>
                        <a:lnTo>
                          <a:pt x="1785975" y="787717"/>
                        </a:lnTo>
                        <a:lnTo>
                          <a:pt x="1680705" y="787717"/>
                        </a:lnTo>
                        <a:close/>
                        <a:moveTo>
                          <a:pt x="1680705" y="1004608"/>
                        </a:moveTo>
                        <a:lnTo>
                          <a:pt x="1785975" y="1004608"/>
                        </a:lnTo>
                        <a:lnTo>
                          <a:pt x="1785975" y="899338"/>
                        </a:lnTo>
                        <a:lnTo>
                          <a:pt x="1680705" y="899338"/>
                        </a:lnTo>
                        <a:close/>
                        <a:moveTo>
                          <a:pt x="1680705" y="1116228"/>
                        </a:moveTo>
                        <a:lnTo>
                          <a:pt x="1785975" y="1116228"/>
                        </a:lnTo>
                        <a:lnTo>
                          <a:pt x="1785975" y="1010958"/>
                        </a:lnTo>
                        <a:lnTo>
                          <a:pt x="1680705" y="1010958"/>
                        </a:lnTo>
                        <a:close/>
                        <a:moveTo>
                          <a:pt x="1680705" y="1227861"/>
                        </a:moveTo>
                        <a:lnTo>
                          <a:pt x="1785975" y="1227861"/>
                        </a:lnTo>
                        <a:lnTo>
                          <a:pt x="1785975" y="1122578"/>
                        </a:lnTo>
                        <a:lnTo>
                          <a:pt x="1680705" y="1122578"/>
                        </a:lnTo>
                        <a:close/>
                        <a:moveTo>
                          <a:pt x="1680705" y="1339481"/>
                        </a:moveTo>
                        <a:lnTo>
                          <a:pt x="1785975" y="1339481"/>
                        </a:lnTo>
                        <a:lnTo>
                          <a:pt x="1785975" y="1234211"/>
                        </a:lnTo>
                        <a:lnTo>
                          <a:pt x="1680705" y="1234211"/>
                        </a:lnTo>
                        <a:close/>
                        <a:moveTo>
                          <a:pt x="1680705" y="1451102"/>
                        </a:moveTo>
                        <a:lnTo>
                          <a:pt x="1785975" y="1451102"/>
                        </a:lnTo>
                        <a:lnTo>
                          <a:pt x="1785975" y="1345831"/>
                        </a:lnTo>
                        <a:lnTo>
                          <a:pt x="1680705" y="1345831"/>
                        </a:lnTo>
                        <a:close/>
                        <a:moveTo>
                          <a:pt x="1680705" y="1562735"/>
                        </a:moveTo>
                        <a:lnTo>
                          <a:pt x="1785975" y="1562735"/>
                        </a:lnTo>
                        <a:lnTo>
                          <a:pt x="1785975" y="1457452"/>
                        </a:lnTo>
                        <a:lnTo>
                          <a:pt x="1680705" y="1457452"/>
                        </a:lnTo>
                        <a:close/>
                        <a:moveTo>
                          <a:pt x="1680705" y="1674355"/>
                        </a:moveTo>
                        <a:lnTo>
                          <a:pt x="1785975" y="1674355"/>
                        </a:lnTo>
                        <a:lnTo>
                          <a:pt x="1785975" y="1569085"/>
                        </a:lnTo>
                        <a:lnTo>
                          <a:pt x="1680705" y="1569085"/>
                        </a:lnTo>
                        <a:close/>
                        <a:moveTo>
                          <a:pt x="1680705" y="1785975"/>
                        </a:moveTo>
                        <a:lnTo>
                          <a:pt x="1785975" y="1785975"/>
                        </a:lnTo>
                        <a:lnTo>
                          <a:pt x="1785975" y="1680705"/>
                        </a:lnTo>
                        <a:lnTo>
                          <a:pt x="1680705" y="1680705"/>
                        </a:lnTo>
                        <a:close/>
                        <a:moveTo>
                          <a:pt x="1680705" y="1897596"/>
                        </a:moveTo>
                        <a:lnTo>
                          <a:pt x="1785975" y="1897596"/>
                        </a:lnTo>
                        <a:lnTo>
                          <a:pt x="1785975" y="1792325"/>
                        </a:lnTo>
                        <a:lnTo>
                          <a:pt x="1680705" y="1792325"/>
                        </a:lnTo>
                        <a:close/>
                        <a:moveTo>
                          <a:pt x="1680705" y="2009229"/>
                        </a:moveTo>
                        <a:lnTo>
                          <a:pt x="1785975" y="2009229"/>
                        </a:lnTo>
                        <a:lnTo>
                          <a:pt x="1785975" y="1903946"/>
                        </a:lnTo>
                        <a:lnTo>
                          <a:pt x="1680705" y="1903946"/>
                        </a:lnTo>
                        <a:close/>
                        <a:moveTo>
                          <a:pt x="1680705" y="2120849"/>
                        </a:moveTo>
                        <a:lnTo>
                          <a:pt x="1785975" y="2120849"/>
                        </a:lnTo>
                        <a:lnTo>
                          <a:pt x="1785975" y="2015579"/>
                        </a:lnTo>
                        <a:lnTo>
                          <a:pt x="1680705" y="2015579"/>
                        </a:lnTo>
                        <a:close/>
                        <a:moveTo>
                          <a:pt x="1680705" y="2232469"/>
                        </a:moveTo>
                        <a:lnTo>
                          <a:pt x="1785975" y="2232469"/>
                        </a:lnTo>
                        <a:lnTo>
                          <a:pt x="1785975" y="2127199"/>
                        </a:lnTo>
                        <a:lnTo>
                          <a:pt x="1680705" y="2127199"/>
                        </a:lnTo>
                        <a:close/>
                        <a:moveTo>
                          <a:pt x="1680705" y="2344089"/>
                        </a:moveTo>
                        <a:lnTo>
                          <a:pt x="1785975" y="2344089"/>
                        </a:lnTo>
                        <a:lnTo>
                          <a:pt x="1785975" y="2238819"/>
                        </a:lnTo>
                        <a:lnTo>
                          <a:pt x="1680705" y="2238819"/>
                        </a:lnTo>
                        <a:close/>
                        <a:moveTo>
                          <a:pt x="1569072" y="111620"/>
                        </a:moveTo>
                        <a:lnTo>
                          <a:pt x="1674355" y="111620"/>
                        </a:lnTo>
                        <a:lnTo>
                          <a:pt x="1674355" y="6350"/>
                        </a:lnTo>
                        <a:lnTo>
                          <a:pt x="1569072" y="6350"/>
                        </a:lnTo>
                        <a:close/>
                        <a:moveTo>
                          <a:pt x="1569072" y="223240"/>
                        </a:moveTo>
                        <a:lnTo>
                          <a:pt x="1674355" y="223240"/>
                        </a:lnTo>
                        <a:lnTo>
                          <a:pt x="1674355" y="117970"/>
                        </a:lnTo>
                        <a:lnTo>
                          <a:pt x="1569072" y="117970"/>
                        </a:lnTo>
                        <a:close/>
                        <a:moveTo>
                          <a:pt x="1569072" y="334873"/>
                        </a:moveTo>
                        <a:lnTo>
                          <a:pt x="1674355" y="334873"/>
                        </a:lnTo>
                        <a:lnTo>
                          <a:pt x="1674355" y="229590"/>
                        </a:lnTo>
                        <a:lnTo>
                          <a:pt x="1569072" y="229590"/>
                        </a:lnTo>
                        <a:close/>
                        <a:moveTo>
                          <a:pt x="1569072" y="446493"/>
                        </a:moveTo>
                        <a:lnTo>
                          <a:pt x="1674355" y="446493"/>
                        </a:lnTo>
                        <a:lnTo>
                          <a:pt x="1674355" y="341223"/>
                        </a:lnTo>
                        <a:lnTo>
                          <a:pt x="1569072" y="341223"/>
                        </a:lnTo>
                        <a:close/>
                        <a:moveTo>
                          <a:pt x="1569072" y="558114"/>
                        </a:moveTo>
                        <a:lnTo>
                          <a:pt x="1674355" y="558114"/>
                        </a:lnTo>
                        <a:lnTo>
                          <a:pt x="1674355" y="452843"/>
                        </a:lnTo>
                        <a:lnTo>
                          <a:pt x="1569072" y="452843"/>
                        </a:lnTo>
                        <a:close/>
                        <a:moveTo>
                          <a:pt x="1569072" y="669734"/>
                        </a:moveTo>
                        <a:lnTo>
                          <a:pt x="1674355" y="669734"/>
                        </a:lnTo>
                        <a:lnTo>
                          <a:pt x="1674355" y="564464"/>
                        </a:lnTo>
                        <a:lnTo>
                          <a:pt x="1569072" y="564464"/>
                        </a:lnTo>
                        <a:close/>
                        <a:moveTo>
                          <a:pt x="1569072" y="781367"/>
                        </a:moveTo>
                        <a:lnTo>
                          <a:pt x="1674355" y="781367"/>
                        </a:lnTo>
                        <a:lnTo>
                          <a:pt x="1674355" y="676084"/>
                        </a:lnTo>
                        <a:lnTo>
                          <a:pt x="1569072" y="676084"/>
                        </a:lnTo>
                        <a:close/>
                        <a:moveTo>
                          <a:pt x="1569072" y="892988"/>
                        </a:moveTo>
                        <a:lnTo>
                          <a:pt x="1674355" y="892988"/>
                        </a:lnTo>
                        <a:lnTo>
                          <a:pt x="1674355" y="787717"/>
                        </a:lnTo>
                        <a:lnTo>
                          <a:pt x="1569072" y="787717"/>
                        </a:lnTo>
                        <a:close/>
                        <a:moveTo>
                          <a:pt x="1569072" y="1004608"/>
                        </a:moveTo>
                        <a:lnTo>
                          <a:pt x="1674355" y="1004608"/>
                        </a:lnTo>
                        <a:lnTo>
                          <a:pt x="1674355" y="899338"/>
                        </a:lnTo>
                        <a:lnTo>
                          <a:pt x="1569072" y="899338"/>
                        </a:lnTo>
                        <a:close/>
                        <a:moveTo>
                          <a:pt x="1569072" y="1116228"/>
                        </a:moveTo>
                        <a:lnTo>
                          <a:pt x="1674355" y="1116228"/>
                        </a:lnTo>
                        <a:lnTo>
                          <a:pt x="1674355" y="1010958"/>
                        </a:lnTo>
                        <a:lnTo>
                          <a:pt x="1569072" y="1010958"/>
                        </a:lnTo>
                        <a:close/>
                        <a:moveTo>
                          <a:pt x="1569072" y="1227861"/>
                        </a:moveTo>
                        <a:lnTo>
                          <a:pt x="1674355" y="1227861"/>
                        </a:lnTo>
                        <a:lnTo>
                          <a:pt x="1674355" y="1122578"/>
                        </a:lnTo>
                        <a:lnTo>
                          <a:pt x="1569072" y="1122578"/>
                        </a:lnTo>
                        <a:close/>
                        <a:moveTo>
                          <a:pt x="1569072" y="1339481"/>
                        </a:moveTo>
                        <a:lnTo>
                          <a:pt x="1674355" y="1339481"/>
                        </a:lnTo>
                        <a:lnTo>
                          <a:pt x="1674355" y="1234211"/>
                        </a:lnTo>
                        <a:lnTo>
                          <a:pt x="1569072" y="1234211"/>
                        </a:lnTo>
                        <a:close/>
                        <a:moveTo>
                          <a:pt x="1569072" y="1451102"/>
                        </a:moveTo>
                        <a:lnTo>
                          <a:pt x="1674355" y="1451102"/>
                        </a:lnTo>
                        <a:lnTo>
                          <a:pt x="1674355" y="1345831"/>
                        </a:lnTo>
                        <a:lnTo>
                          <a:pt x="1569072" y="1345831"/>
                        </a:lnTo>
                        <a:close/>
                        <a:moveTo>
                          <a:pt x="1569072" y="1562735"/>
                        </a:moveTo>
                        <a:lnTo>
                          <a:pt x="1674355" y="1562735"/>
                        </a:lnTo>
                        <a:lnTo>
                          <a:pt x="1674355" y="1457452"/>
                        </a:lnTo>
                        <a:lnTo>
                          <a:pt x="1569072" y="1457452"/>
                        </a:lnTo>
                        <a:close/>
                        <a:moveTo>
                          <a:pt x="1569072" y="1674355"/>
                        </a:moveTo>
                        <a:lnTo>
                          <a:pt x="1674355" y="1674355"/>
                        </a:lnTo>
                        <a:lnTo>
                          <a:pt x="1674355" y="1569085"/>
                        </a:lnTo>
                        <a:lnTo>
                          <a:pt x="1569072" y="1569085"/>
                        </a:lnTo>
                        <a:close/>
                        <a:moveTo>
                          <a:pt x="1569072" y="1785975"/>
                        </a:moveTo>
                        <a:lnTo>
                          <a:pt x="1674355" y="1785975"/>
                        </a:lnTo>
                        <a:lnTo>
                          <a:pt x="1674355" y="1680705"/>
                        </a:lnTo>
                        <a:lnTo>
                          <a:pt x="1569072" y="1680705"/>
                        </a:lnTo>
                        <a:close/>
                        <a:moveTo>
                          <a:pt x="1569072" y="1897596"/>
                        </a:moveTo>
                        <a:lnTo>
                          <a:pt x="1674355" y="1897596"/>
                        </a:lnTo>
                        <a:lnTo>
                          <a:pt x="1674355" y="1792325"/>
                        </a:lnTo>
                        <a:lnTo>
                          <a:pt x="1569072" y="1792325"/>
                        </a:lnTo>
                        <a:close/>
                        <a:moveTo>
                          <a:pt x="1569072" y="2009229"/>
                        </a:moveTo>
                        <a:lnTo>
                          <a:pt x="1674355" y="2009229"/>
                        </a:lnTo>
                        <a:lnTo>
                          <a:pt x="1674355" y="1903946"/>
                        </a:lnTo>
                        <a:lnTo>
                          <a:pt x="1569072" y="1903946"/>
                        </a:lnTo>
                        <a:close/>
                        <a:moveTo>
                          <a:pt x="1569072" y="2120849"/>
                        </a:moveTo>
                        <a:lnTo>
                          <a:pt x="1674355" y="2120849"/>
                        </a:lnTo>
                        <a:lnTo>
                          <a:pt x="1674355" y="2015579"/>
                        </a:lnTo>
                        <a:lnTo>
                          <a:pt x="1569072" y="2015579"/>
                        </a:lnTo>
                        <a:close/>
                        <a:moveTo>
                          <a:pt x="1569072" y="2232469"/>
                        </a:moveTo>
                        <a:lnTo>
                          <a:pt x="1674355" y="2232469"/>
                        </a:lnTo>
                        <a:lnTo>
                          <a:pt x="1674355" y="2127199"/>
                        </a:lnTo>
                        <a:lnTo>
                          <a:pt x="1569072" y="2127199"/>
                        </a:lnTo>
                        <a:close/>
                        <a:moveTo>
                          <a:pt x="1569072" y="2344089"/>
                        </a:moveTo>
                        <a:lnTo>
                          <a:pt x="1674355" y="2344089"/>
                        </a:lnTo>
                        <a:lnTo>
                          <a:pt x="1674355" y="2238819"/>
                        </a:lnTo>
                        <a:lnTo>
                          <a:pt x="1569072" y="2238819"/>
                        </a:lnTo>
                        <a:close/>
                        <a:moveTo>
                          <a:pt x="1457451" y="111620"/>
                        </a:moveTo>
                        <a:lnTo>
                          <a:pt x="1562722" y="111620"/>
                        </a:lnTo>
                        <a:lnTo>
                          <a:pt x="1562722" y="6350"/>
                        </a:lnTo>
                        <a:lnTo>
                          <a:pt x="1457451" y="6350"/>
                        </a:lnTo>
                        <a:close/>
                        <a:moveTo>
                          <a:pt x="1457451" y="223240"/>
                        </a:moveTo>
                        <a:lnTo>
                          <a:pt x="1562722" y="223240"/>
                        </a:lnTo>
                        <a:lnTo>
                          <a:pt x="1562722" y="117970"/>
                        </a:lnTo>
                        <a:lnTo>
                          <a:pt x="1457451" y="117970"/>
                        </a:lnTo>
                        <a:close/>
                        <a:moveTo>
                          <a:pt x="1457451" y="334873"/>
                        </a:moveTo>
                        <a:lnTo>
                          <a:pt x="1562722" y="334873"/>
                        </a:lnTo>
                        <a:lnTo>
                          <a:pt x="1562722" y="229590"/>
                        </a:lnTo>
                        <a:lnTo>
                          <a:pt x="1457451" y="229590"/>
                        </a:lnTo>
                        <a:close/>
                        <a:moveTo>
                          <a:pt x="1457451" y="446493"/>
                        </a:moveTo>
                        <a:lnTo>
                          <a:pt x="1562722" y="446493"/>
                        </a:lnTo>
                        <a:lnTo>
                          <a:pt x="1562722" y="341223"/>
                        </a:lnTo>
                        <a:lnTo>
                          <a:pt x="1457451" y="341223"/>
                        </a:lnTo>
                        <a:close/>
                        <a:moveTo>
                          <a:pt x="1457451" y="558114"/>
                        </a:moveTo>
                        <a:lnTo>
                          <a:pt x="1562722" y="558114"/>
                        </a:lnTo>
                        <a:lnTo>
                          <a:pt x="1562722" y="452843"/>
                        </a:lnTo>
                        <a:lnTo>
                          <a:pt x="1457451" y="452843"/>
                        </a:lnTo>
                        <a:close/>
                        <a:moveTo>
                          <a:pt x="1457451" y="669734"/>
                        </a:moveTo>
                        <a:lnTo>
                          <a:pt x="1562722" y="669734"/>
                        </a:lnTo>
                        <a:lnTo>
                          <a:pt x="1562722" y="564464"/>
                        </a:lnTo>
                        <a:lnTo>
                          <a:pt x="1457451" y="564464"/>
                        </a:lnTo>
                        <a:close/>
                        <a:moveTo>
                          <a:pt x="1457451" y="781367"/>
                        </a:moveTo>
                        <a:lnTo>
                          <a:pt x="1562722" y="781367"/>
                        </a:lnTo>
                        <a:lnTo>
                          <a:pt x="1562722" y="676084"/>
                        </a:lnTo>
                        <a:lnTo>
                          <a:pt x="1457451" y="676084"/>
                        </a:lnTo>
                        <a:close/>
                        <a:moveTo>
                          <a:pt x="1457451" y="892988"/>
                        </a:moveTo>
                        <a:lnTo>
                          <a:pt x="1562722" y="892988"/>
                        </a:lnTo>
                        <a:lnTo>
                          <a:pt x="1562722" y="787717"/>
                        </a:lnTo>
                        <a:lnTo>
                          <a:pt x="1457451" y="787717"/>
                        </a:lnTo>
                        <a:close/>
                        <a:moveTo>
                          <a:pt x="1457451" y="1004608"/>
                        </a:moveTo>
                        <a:lnTo>
                          <a:pt x="1562722" y="1004608"/>
                        </a:lnTo>
                        <a:lnTo>
                          <a:pt x="1562722" y="899338"/>
                        </a:lnTo>
                        <a:lnTo>
                          <a:pt x="1457451" y="899338"/>
                        </a:lnTo>
                        <a:close/>
                        <a:moveTo>
                          <a:pt x="1457451" y="1116228"/>
                        </a:moveTo>
                        <a:lnTo>
                          <a:pt x="1562722" y="1116228"/>
                        </a:lnTo>
                        <a:lnTo>
                          <a:pt x="1562722" y="1010958"/>
                        </a:lnTo>
                        <a:lnTo>
                          <a:pt x="1457451" y="1010958"/>
                        </a:lnTo>
                        <a:close/>
                        <a:moveTo>
                          <a:pt x="1457451" y="1227861"/>
                        </a:moveTo>
                        <a:lnTo>
                          <a:pt x="1562722" y="1227861"/>
                        </a:lnTo>
                        <a:lnTo>
                          <a:pt x="1562722" y="1122578"/>
                        </a:lnTo>
                        <a:lnTo>
                          <a:pt x="1457451" y="1122578"/>
                        </a:lnTo>
                        <a:close/>
                        <a:moveTo>
                          <a:pt x="1457451" y="1339481"/>
                        </a:moveTo>
                        <a:lnTo>
                          <a:pt x="1562722" y="1339481"/>
                        </a:lnTo>
                        <a:lnTo>
                          <a:pt x="1562722" y="1234211"/>
                        </a:lnTo>
                        <a:lnTo>
                          <a:pt x="1457451" y="1234211"/>
                        </a:lnTo>
                        <a:close/>
                        <a:moveTo>
                          <a:pt x="1457451" y="1451102"/>
                        </a:moveTo>
                        <a:lnTo>
                          <a:pt x="1562722" y="1451102"/>
                        </a:lnTo>
                        <a:lnTo>
                          <a:pt x="1562722" y="1345831"/>
                        </a:lnTo>
                        <a:lnTo>
                          <a:pt x="1457451" y="1345831"/>
                        </a:lnTo>
                        <a:close/>
                        <a:moveTo>
                          <a:pt x="1457451" y="1562735"/>
                        </a:moveTo>
                        <a:lnTo>
                          <a:pt x="1562722" y="1562735"/>
                        </a:lnTo>
                        <a:lnTo>
                          <a:pt x="1562722" y="1457452"/>
                        </a:lnTo>
                        <a:lnTo>
                          <a:pt x="1457451" y="1457452"/>
                        </a:lnTo>
                        <a:close/>
                        <a:moveTo>
                          <a:pt x="1457451" y="1674355"/>
                        </a:moveTo>
                        <a:lnTo>
                          <a:pt x="1562722" y="1674355"/>
                        </a:lnTo>
                        <a:lnTo>
                          <a:pt x="1562722" y="1569085"/>
                        </a:lnTo>
                        <a:lnTo>
                          <a:pt x="1457451" y="1569085"/>
                        </a:lnTo>
                        <a:close/>
                        <a:moveTo>
                          <a:pt x="1457451" y="1785975"/>
                        </a:moveTo>
                        <a:lnTo>
                          <a:pt x="1562722" y="1785975"/>
                        </a:lnTo>
                        <a:lnTo>
                          <a:pt x="1562722" y="1680705"/>
                        </a:lnTo>
                        <a:lnTo>
                          <a:pt x="1457451" y="1680705"/>
                        </a:lnTo>
                        <a:close/>
                        <a:moveTo>
                          <a:pt x="1457451" y="1897596"/>
                        </a:moveTo>
                        <a:lnTo>
                          <a:pt x="1562722" y="1897596"/>
                        </a:lnTo>
                        <a:lnTo>
                          <a:pt x="1562722" y="1792325"/>
                        </a:lnTo>
                        <a:lnTo>
                          <a:pt x="1457451" y="1792325"/>
                        </a:lnTo>
                        <a:close/>
                        <a:moveTo>
                          <a:pt x="1457451" y="2009229"/>
                        </a:moveTo>
                        <a:lnTo>
                          <a:pt x="1562722" y="2009229"/>
                        </a:lnTo>
                        <a:lnTo>
                          <a:pt x="1562722" y="1903946"/>
                        </a:lnTo>
                        <a:lnTo>
                          <a:pt x="1457451" y="1903946"/>
                        </a:lnTo>
                        <a:close/>
                        <a:moveTo>
                          <a:pt x="1457451" y="2120849"/>
                        </a:moveTo>
                        <a:lnTo>
                          <a:pt x="1562722" y="2120849"/>
                        </a:lnTo>
                        <a:lnTo>
                          <a:pt x="1562722" y="2015579"/>
                        </a:lnTo>
                        <a:lnTo>
                          <a:pt x="1457451" y="2015579"/>
                        </a:lnTo>
                        <a:close/>
                        <a:moveTo>
                          <a:pt x="1457451" y="2232469"/>
                        </a:moveTo>
                        <a:lnTo>
                          <a:pt x="1562722" y="2232469"/>
                        </a:lnTo>
                        <a:lnTo>
                          <a:pt x="1562722" y="2127199"/>
                        </a:lnTo>
                        <a:lnTo>
                          <a:pt x="1457451" y="2127199"/>
                        </a:lnTo>
                        <a:close/>
                        <a:moveTo>
                          <a:pt x="1457451" y="2344089"/>
                        </a:moveTo>
                        <a:lnTo>
                          <a:pt x="1562722" y="2344089"/>
                        </a:lnTo>
                        <a:lnTo>
                          <a:pt x="1562722" y="2238819"/>
                        </a:lnTo>
                        <a:lnTo>
                          <a:pt x="1457451" y="2238819"/>
                        </a:lnTo>
                        <a:close/>
                        <a:moveTo>
                          <a:pt x="1345831" y="111620"/>
                        </a:moveTo>
                        <a:lnTo>
                          <a:pt x="1451101" y="111620"/>
                        </a:lnTo>
                        <a:lnTo>
                          <a:pt x="1451101" y="6350"/>
                        </a:lnTo>
                        <a:lnTo>
                          <a:pt x="1345831" y="6350"/>
                        </a:lnTo>
                        <a:close/>
                        <a:moveTo>
                          <a:pt x="1345831" y="223240"/>
                        </a:moveTo>
                        <a:lnTo>
                          <a:pt x="1451101" y="223240"/>
                        </a:lnTo>
                        <a:lnTo>
                          <a:pt x="1451101" y="117970"/>
                        </a:lnTo>
                        <a:lnTo>
                          <a:pt x="1345831" y="117970"/>
                        </a:lnTo>
                        <a:close/>
                        <a:moveTo>
                          <a:pt x="1345831" y="334873"/>
                        </a:moveTo>
                        <a:lnTo>
                          <a:pt x="1451101" y="334873"/>
                        </a:lnTo>
                        <a:lnTo>
                          <a:pt x="1451101" y="229590"/>
                        </a:lnTo>
                        <a:lnTo>
                          <a:pt x="1345831" y="229590"/>
                        </a:lnTo>
                        <a:close/>
                        <a:moveTo>
                          <a:pt x="1345831" y="446493"/>
                        </a:moveTo>
                        <a:lnTo>
                          <a:pt x="1451101" y="446493"/>
                        </a:lnTo>
                        <a:lnTo>
                          <a:pt x="1451101" y="341223"/>
                        </a:lnTo>
                        <a:lnTo>
                          <a:pt x="1345831" y="341223"/>
                        </a:lnTo>
                        <a:close/>
                        <a:moveTo>
                          <a:pt x="1345831" y="558114"/>
                        </a:moveTo>
                        <a:lnTo>
                          <a:pt x="1451101" y="558114"/>
                        </a:lnTo>
                        <a:lnTo>
                          <a:pt x="1451101" y="452843"/>
                        </a:lnTo>
                        <a:lnTo>
                          <a:pt x="1345831" y="452843"/>
                        </a:lnTo>
                        <a:close/>
                        <a:moveTo>
                          <a:pt x="1345831" y="669734"/>
                        </a:moveTo>
                        <a:lnTo>
                          <a:pt x="1451101" y="669734"/>
                        </a:lnTo>
                        <a:lnTo>
                          <a:pt x="1451101" y="564464"/>
                        </a:lnTo>
                        <a:lnTo>
                          <a:pt x="1345831" y="564464"/>
                        </a:lnTo>
                        <a:close/>
                        <a:moveTo>
                          <a:pt x="1345831" y="781367"/>
                        </a:moveTo>
                        <a:lnTo>
                          <a:pt x="1451101" y="781367"/>
                        </a:lnTo>
                        <a:lnTo>
                          <a:pt x="1451101" y="676084"/>
                        </a:lnTo>
                        <a:lnTo>
                          <a:pt x="1345831" y="676084"/>
                        </a:lnTo>
                        <a:close/>
                        <a:moveTo>
                          <a:pt x="1345831" y="892988"/>
                        </a:moveTo>
                        <a:lnTo>
                          <a:pt x="1451101" y="892988"/>
                        </a:lnTo>
                        <a:lnTo>
                          <a:pt x="1451101" y="787717"/>
                        </a:lnTo>
                        <a:lnTo>
                          <a:pt x="1345831" y="787717"/>
                        </a:lnTo>
                        <a:close/>
                        <a:moveTo>
                          <a:pt x="1345831" y="1004608"/>
                        </a:moveTo>
                        <a:lnTo>
                          <a:pt x="1451101" y="1004608"/>
                        </a:lnTo>
                        <a:lnTo>
                          <a:pt x="1451101" y="899338"/>
                        </a:lnTo>
                        <a:lnTo>
                          <a:pt x="1345831" y="899338"/>
                        </a:lnTo>
                        <a:close/>
                        <a:moveTo>
                          <a:pt x="1345831" y="1116228"/>
                        </a:moveTo>
                        <a:lnTo>
                          <a:pt x="1451101" y="1116228"/>
                        </a:lnTo>
                        <a:lnTo>
                          <a:pt x="1451101" y="1010958"/>
                        </a:lnTo>
                        <a:lnTo>
                          <a:pt x="1345831" y="1010958"/>
                        </a:lnTo>
                        <a:close/>
                        <a:moveTo>
                          <a:pt x="1345831" y="1227861"/>
                        </a:moveTo>
                        <a:lnTo>
                          <a:pt x="1451101" y="1227861"/>
                        </a:lnTo>
                        <a:lnTo>
                          <a:pt x="1451101" y="1122578"/>
                        </a:lnTo>
                        <a:lnTo>
                          <a:pt x="1345831" y="1122578"/>
                        </a:lnTo>
                        <a:close/>
                        <a:moveTo>
                          <a:pt x="1345831" y="1339481"/>
                        </a:moveTo>
                        <a:lnTo>
                          <a:pt x="1451101" y="1339481"/>
                        </a:lnTo>
                        <a:lnTo>
                          <a:pt x="1451101" y="1234211"/>
                        </a:lnTo>
                        <a:lnTo>
                          <a:pt x="1345831" y="1234211"/>
                        </a:lnTo>
                        <a:close/>
                        <a:moveTo>
                          <a:pt x="1345831" y="1451102"/>
                        </a:moveTo>
                        <a:lnTo>
                          <a:pt x="1451101" y="1451102"/>
                        </a:lnTo>
                        <a:lnTo>
                          <a:pt x="1451101" y="1345831"/>
                        </a:lnTo>
                        <a:lnTo>
                          <a:pt x="1345831" y="1345831"/>
                        </a:lnTo>
                        <a:close/>
                        <a:moveTo>
                          <a:pt x="1345831" y="1562735"/>
                        </a:moveTo>
                        <a:lnTo>
                          <a:pt x="1451101" y="1562735"/>
                        </a:lnTo>
                        <a:lnTo>
                          <a:pt x="1451101" y="1457452"/>
                        </a:lnTo>
                        <a:lnTo>
                          <a:pt x="1345831" y="1457452"/>
                        </a:lnTo>
                        <a:close/>
                        <a:moveTo>
                          <a:pt x="1345831" y="1674355"/>
                        </a:moveTo>
                        <a:lnTo>
                          <a:pt x="1451101" y="1674355"/>
                        </a:lnTo>
                        <a:lnTo>
                          <a:pt x="1451101" y="1569085"/>
                        </a:lnTo>
                        <a:lnTo>
                          <a:pt x="1345831" y="1569085"/>
                        </a:lnTo>
                        <a:close/>
                        <a:moveTo>
                          <a:pt x="1345831" y="1785975"/>
                        </a:moveTo>
                        <a:lnTo>
                          <a:pt x="1451101" y="1785975"/>
                        </a:lnTo>
                        <a:lnTo>
                          <a:pt x="1451101" y="1680705"/>
                        </a:lnTo>
                        <a:lnTo>
                          <a:pt x="1345831" y="1680705"/>
                        </a:lnTo>
                        <a:close/>
                        <a:moveTo>
                          <a:pt x="1345831" y="1897596"/>
                        </a:moveTo>
                        <a:lnTo>
                          <a:pt x="1451101" y="1897596"/>
                        </a:lnTo>
                        <a:lnTo>
                          <a:pt x="1451101" y="1792325"/>
                        </a:lnTo>
                        <a:lnTo>
                          <a:pt x="1345831" y="1792325"/>
                        </a:lnTo>
                        <a:close/>
                        <a:moveTo>
                          <a:pt x="1345831" y="2009229"/>
                        </a:moveTo>
                        <a:lnTo>
                          <a:pt x="1451101" y="2009229"/>
                        </a:lnTo>
                        <a:lnTo>
                          <a:pt x="1451101" y="1903946"/>
                        </a:lnTo>
                        <a:lnTo>
                          <a:pt x="1345831" y="1903946"/>
                        </a:lnTo>
                        <a:close/>
                        <a:moveTo>
                          <a:pt x="1345831" y="2120849"/>
                        </a:moveTo>
                        <a:lnTo>
                          <a:pt x="1451101" y="2120849"/>
                        </a:lnTo>
                        <a:lnTo>
                          <a:pt x="1451101" y="2015579"/>
                        </a:lnTo>
                        <a:lnTo>
                          <a:pt x="1345831" y="2015579"/>
                        </a:lnTo>
                        <a:close/>
                        <a:moveTo>
                          <a:pt x="1345831" y="2232469"/>
                        </a:moveTo>
                        <a:lnTo>
                          <a:pt x="1451101" y="2232469"/>
                        </a:lnTo>
                        <a:lnTo>
                          <a:pt x="1451101" y="2127199"/>
                        </a:lnTo>
                        <a:lnTo>
                          <a:pt x="1345831" y="2127199"/>
                        </a:lnTo>
                        <a:close/>
                        <a:moveTo>
                          <a:pt x="1345831" y="2344089"/>
                        </a:moveTo>
                        <a:lnTo>
                          <a:pt x="1451101" y="2344089"/>
                        </a:lnTo>
                        <a:lnTo>
                          <a:pt x="1451101" y="2238819"/>
                        </a:lnTo>
                        <a:lnTo>
                          <a:pt x="1345831" y="2238819"/>
                        </a:lnTo>
                        <a:close/>
                        <a:moveTo>
                          <a:pt x="1234211" y="111620"/>
                        </a:moveTo>
                        <a:lnTo>
                          <a:pt x="1339481" y="111620"/>
                        </a:lnTo>
                        <a:lnTo>
                          <a:pt x="1339481" y="6350"/>
                        </a:lnTo>
                        <a:lnTo>
                          <a:pt x="1234211" y="6350"/>
                        </a:lnTo>
                        <a:close/>
                        <a:moveTo>
                          <a:pt x="1234211" y="223240"/>
                        </a:moveTo>
                        <a:lnTo>
                          <a:pt x="1339481" y="223240"/>
                        </a:lnTo>
                        <a:lnTo>
                          <a:pt x="1339481" y="117970"/>
                        </a:lnTo>
                        <a:lnTo>
                          <a:pt x="1234211" y="117970"/>
                        </a:lnTo>
                        <a:close/>
                        <a:moveTo>
                          <a:pt x="1234211" y="334873"/>
                        </a:moveTo>
                        <a:lnTo>
                          <a:pt x="1339481" y="334873"/>
                        </a:lnTo>
                        <a:lnTo>
                          <a:pt x="1339481" y="229590"/>
                        </a:lnTo>
                        <a:lnTo>
                          <a:pt x="1234211" y="229590"/>
                        </a:lnTo>
                        <a:close/>
                        <a:moveTo>
                          <a:pt x="1234211" y="446493"/>
                        </a:moveTo>
                        <a:lnTo>
                          <a:pt x="1339481" y="446493"/>
                        </a:lnTo>
                        <a:lnTo>
                          <a:pt x="1339481" y="341223"/>
                        </a:lnTo>
                        <a:lnTo>
                          <a:pt x="1234211" y="341223"/>
                        </a:lnTo>
                        <a:close/>
                        <a:moveTo>
                          <a:pt x="1234211" y="558114"/>
                        </a:moveTo>
                        <a:lnTo>
                          <a:pt x="1339481" y="558114"/>
                        </a:lnTo>
                        <a:lnTo>
                          <a:pt x="1339481" y="452843"/>
                        </a:lnTo>
                        <a:lnTo>
                          <a:pt x="1234211" y="452843"/>
                        </a:lnTo>
                        <a:close/>
                        <a:moveTo>
                          <a:pt x="1234211" y="669734"/>
                        </a:moveTo>
                        <a:lnTo>
                          <a:pt x="1339481" y="669734"/>
                        </a:lnTo>
                        <a:lnTo>
                          <a:pt x="1339481" y="564464"/>
                        </a:lnTo>
                        <a:lnTo>
                          <a:pt x="1234211" y="564464"/>
                        </a:lnTo>
                        <a:close/>
                        <a:moveTo>
                          <a:pt x="1234211" y="781367"/>
                        </a:moveTo>
                        <a:lnTo>
                          <a:pt x="1339481" y="781367"/>
                        </a:lnTo>
                        <a:lnTo>
                          <a:pt x="1339481" y="676084"/>
                        </a:lnTo>
                        <a:lnTo>
                          <a:pt x="1234211" y="676084"/>
                        </a:lnTo>
                        <a:close/>
                        <a:moveTo>
                          <a:pt x="1234211" y="892988"/>
                        </a:moveTo>
                        <a:lnTo>
                          <a:pt x="1339481" y="892988"/>
                        </a:lnTo>
                        <a:lnTo>
                          <a:pt x="1339481" y="787717"/>
                        </a:lnTo>
                        <a:lnTo>
                          <a:pt x="1234211" y="787717"/>
                        </a:lnTo>
                        <a:close/>
                        <a:moveTo>
                          <a:pt x="1234211" y="1004608"/>
                        </a:moveTo>
                        <a:lnTo>
                          <a:pt x="1339481" y="1004608"/>
                        </a:lnTo>
                        <a:lnTo>
                          <a:pt x="1339481" y="899338"/>
                        </a:lnTo>
                        <a:lnTo>
                          <a:pt x="1234211" y="899338"/>
                        </a:lnTo>
                        <a:close/>
                        <a:moveTo>
                          <a:pt x="1234211" y="1116228"/>
                        </a:moveTo>
                        <a:lnTo>
                          <a:pt x="1339481" y="1116228"/>
                        </a:lnTo>
                        <a:lnTo>
                          <a:pt x="1339481" y="1010958"/>
                        </a:lnTo>
                        <a:lnTo>
                          <a:pt x="1234211" y="1010958"/>
                        </a:lnTo>
                        <a:close/>
                        <a:moveTo>
                          <a:pt x="1234211" y="1227861"/>
                        </a:moveTo>
                        <a:lnTo>
                          <a:pt x="1339481" y="1227861"/>
                        </a:lnTo>
                        <a:lnTo>
                          <a:pt x="1339481" y="1122578"/>
                        </a:lnTo>
                        <a:lnTo>
                          <a:pt x="1234211" y="1122578"/>
                        </a:lnTo>
                        <a:close/>
                        <a:moveTo>
                          <a:pt x="1234211" y="1339481"/>
                        </a:moveTo>
                        <a:lnTo>
                          <a:pt x="1339481" y="1339481"/>
                        </a:lnTo>
                        <a:lnTo>
                          <a:pt x="1339481" y="1234211"/>
                        </a:lnTo>
                        <a:lnTo>
                          <a:pt x="1234211" y="1234211"/>
                        </a:lnTo>
                        <a:close/>
                        <a:moveTo>
                          <a:pt x="1234211" y="1451102"/>
                        </a:moveTo>
                        <a:lnTo>
                          <a:pt x="1339481" y="1451102"/>
                        </a:lnTo>
                        <a:lnTo>
                          <a:pt x="1339481" y="1345831"/>
                        </a:lnTo>
                        <a:lnTo>
                          <a:pt x="1234211" y="1345831"/>
                        </a:lnTo>
                        <a:close/>
                        <a:moveTo>
                          <a:pt x="1234211" y="1562735"/>
                        </a:moveTo>
                        <a:lnTo>
                          <a:pt x="1339481" y="1562735"/>
                        </a:lnTo>
                        <a:lnTo>
                          <a:pt x="1339481" y="1457452"/>
                        </a:lnTo>
                        <a:lnTo>
                          <a:pt x="1234211" y="1457452"/>
                        </a:lnTo>
                        <a:close/>
                        <a:moveTo>
                          <a:pt x="1234211" y="1674355"/>
                        </a:moveTo>
                        <a:lnTo>
                          <a:pt x="1339481" y="1674355"/>
                        </a:lnTo>
                        <a:lnTo>
                          <a:pt x="1339481" y="1569085"/>
                        </a:lnTo>
                        <a:lnTo>
                          <a:pt x="1234211" y="1569085"/>
                        </a:lnTo>
                        <a:close/>
                        <a:moveTo>
                          <a:pt x="1234211" y="1785975"/>
                        </a:moveTo>
                        <a:lnTo>
                          <a:pt x="1339481" y="1785975"/>
                        </a:lnTo>
                        <a:lnTo>
                          <a:pt x="1339481" y="1680705"/>
                        </a:lnTo>
                        <a:lnTo>
                          <a:pt x="1234211" y="1680705"/>
                        </a:lnTo>
                        <a:close/>
                        <a:moveTo>
                          <a:pt x="1234211" y="1897596"/>
                        </a:moveTo>
                        <a:lnTo>
                          <a:pt x="1339481" y="1897596"/>
                        </a:lnTo>
                        <a:lnTo>
                          <a:pt x="1339481" y="1792325"/>
                        </a:lnTo>
                        <a:lnTo>
                          <a:pt x="1234211" y="1792325"/>
                        </a:lnTo>
                        <a:close/>
                        <a:moveTo>
                          <a:pt x="1234211" y="2009229"/>
                        </a:moveTo>
                        <a:lnTo>
                          <a:pt x="1339481" y="2009229"/>
                        </a:lnTo>
                        <a:lnTo>
                          <a:pt x="1339481" y="1903946"/>
                        </a:lnTo>
                        <a:lnTo>
                          <a:pt x="1234211" y="1903946"/>
                        </a:lnTo>
                        <a:close/>
                        <a:moveTo>
                          <a:pt x="1234211" y="2120849"/>
                        </a:moveTo>
                        <a:lnTo>
                          <a:pt x="1339481" y="2120849"/>
                        </a:lnTo>
                        <a:lnTo>
                          <a:pt x="1339481" y="2015579"/>
                        </a:lnTo>
                        <a:lnTo>
                          <a:pt x="1234211" y="2015579"/>
                        </a:lnTo>
                        <a:close/>
                        <a:moveTo>
                          <a:pt x="1234211" y="2232469"/>
                        </a:moveTo>
                        <a:lnTo>
                          <a:pt x="1339481" y="2232469"/>
                        </a:lnTo>
                        <a:lnTo>
                          <a:pt x="1339481" y="2127199"/>
                        </a:lnTo>
                        <a:lnTo>
                          <a:pt x="1234211" y="2127199"/>
                        </a:lnTo>
                        <a:close/>
                        <a:moveTo>
                          <a:pt x="1234211" y="2344089"/>
                        </a:moveTo>
                        <a:lnTo>
                          <a:pt x="1339481" y="2344089"/>
                        </a:lnTo>
                        <a:lnTo>
                          <a:pt x="1339481" y="2238819"/>
                        </a:lnTo>
                        <a:lnTo>
                          <a:pt x="1234211" y="2238819"/>
                        </a:lnTo>
                        <a:close/>
                        <a:moveTo>
                          <a:pt x="1122578" y="111620"/>
                        </a:moveTo>
                        <a:lnTo>
                          <a:pt x="1227861" y="111620"/>
                        </a:lnTo>
                        <a:lnTo>
                          <a:pt x="1227861" y="6350"/>
                        </a:lnTo>
                        <a:lnTo>
                          <a:pt x="1122578" y="6350"/>
                        </a:lnTo>
                        <a:close/>
                        <a:moveTo>
                          <a:pt x="1122578" y="223240"/>
                        </a:moveTo>
                        <a:lnTo>
                          <a:pt x="1227861" y="223240"/>
                        </a:lnTo>
                        <a:lnTo>
                          <a:pt x="1227861" y="117970"/>
                        </a:lnTo>
                        <a:lnTo>
                          <a:pt x="1122578" y="117970"/>
                        </a:lnTo>
                        <a:close/>
                        <a:moveTo>
                          <a:pt x="1122578" y="334873"/>
                        </a:moveTo>
                        <a:lnTo>
                          <a:pt x="1227861" y="334873"/>
                        </a:lnTo>
                        <a:lnTo>
                          <a:pt x="1227861" y="229590"/>
                        </a:lnTo>
                        <a:lnTo>
                          <a:pt x="1122578" y="229590"/>
                        </a:lnTo>
                        <a:close/>
                        <a:moveTo>
                          <a:pt x="1122578" y="446493"/>
                        </a:moveTo>
                        <a:lnTo>
                          <a:pt x="1227861" y="446493"/>
                        </a:lnTo>
                        <a:lnTo>
                          <a:pt x="1227861" y="341223"/>
                        </a:lnTo>
                        <a:lnTo>
                          <a:pt x="1122578" y="341223"/>
                        </a:lnTo>
                        <a:close/>
                        <a:moveTo>
                          <a:pt x="1122578" y="558114"/>
                        </a:moveTo>
                        <a:lnTo>
                          <a:pt x="1227861" y="558114"/>
                        </a:lnTo>
                        <a:lnTo>
                          <a:pt x="1227861" y="452843"/>
                        </a:lnTo>
                        <a:lnTo>
                          <a:pt x="1122578" y="452843"/>
                        </a:lnTo>
                        <a:close/>
                        <a:moveTo>
                          <a:pt x="1122578" y="669734"/>
                        </a:moveTo>
                        <a:lnTo>
                          <a:pt x="1227861" y="669734"/>
                        </a:lnTo>
                        <a:lnTo>
                          <a:pt x="1227861" y="564464"/>
                        </a:lnTo>
                        <a:lnTo>
                          <a:pt x="1122578" y="564464"/>
                        </a:lnTo>
                        <a:close/>
                        <a:moveTo>
                          <a:pt x="1122578" y="781367"/>
                        </a:moveTo>
                        <a:lnTo>
                          <a:pt x="1227861" y="781367"/>
                        </a:lnTo>
                        <a:lnTo>
                          <a:pt x="1227861" y="676084"/>
                        </a:lnTo>
                        <a:lnTo>
                          <a:pt x="1122578" y="676084"/>
                        </a:lnTo>
                        <a:close/>
                        <a:moveTo>
                          <a:pt x="1122578" y="892988"/>
                        </a:moveTo>
                        <a:lnTo>
                          <a:pt x="1227861" y="892988"/>
                        </a:lnTo>
                        <a:lnTo>
                          <a:pt x="1227861" y="787717"/>
                        </a:lnTo>
                        <a:lnTo>
                          <a:pt x="1122578" y="787717"/>
                        </a:lnTo>
                        <a:close/>
                        <a:moveTo>
                          <a:pt x="1122578" y="1004608"/>
                        </a:moveTo>
                        <a:lnTo>
                          <a:pt x="1227861" y="1004608"/>
                        </a:lnTo>
                        <a:lnTo>
                          <a:pt x="1227861" y="899338"/>
                        </a:lnTo>
                        <a:lnTo>
                          <a:pt x="1122578" y="899338"/>
                        </a:lnTo>
                        <a:close/>
                        <a:moveTo>
                          <a:pt x="1122578" y="1116228"/>
                        </a:moveTo>
                        <a:lnTo>
                          <a:pt x="1227861" y="1116228"/>
                        </a:lnTo>
                        <a:lnTo>
                          <a:pt x="1227861" y="1010958"/>
                        </a:lnTo>
                        <a:lnTo>
                          <a:pt x="1122578" y="1010958"/>
                        </a:lnTo>
                        <a:close/>
                        <a:moveTo>
                          <a:pt x="1122578" y="1227861"/>
                        </a:moveTo>
                        <a:lnTo>
                          <a:pt x="1227861" y="1227861"/>
                        </a:lnTo>
                        <a:lnTo>
                          <a:pt x="1227861" y="1122578"/>
                        </a:lnTo>
                        <a:lnTo>
                          <a:pt x="1122578" y="1122578"/>
                        </a:lnTo>
                        <a:close/>
                        <a:moveTo>
                          <a:pt x="1122578" y="1339481"/>
                        </a:moveTo>
                        <a:lnTo>
                          <a:pt x="1227861" y="1339481"/>
                        </a:lnTo>
                        <a:lnTo>
                          <a:pt x="1227861" y="1234211"/>
                        </a:lnTo>
                        <a:lnTo>
                          <a:pt x="1122578" y="1234211"/>
                        </a:lnTo>
                        <a:close/>
                        <a:moveTo>
                          <a:pt x="1122578" y="1451102"/>
                        </a:moveTo>
                        <a:lnTo>
                          <a:pt x="1227861" y="1451102"/>
                        </a:lnTo>
                        <a:lnTo>
                          <a:pt x="1227861" y="1345831"/>
                        </a:lnTo>
                        <a:lnTo>
                          <a:pt x="1122578" y="1345831"/>
                        </a:lnTo>
                        <a:close/>
                        <a:moveTo>
                          <a:pt x="1122578" y="1562735"/>
                        </a:moveTo>
                        <a:lnTo>
                          <a:pt x="1227861" y="1562735"/>
                        </a:lnTo>
                        <a:lnTo>
                          <a:pt x="1227861" y="1457452"/>
                        </a:lnTo>
                        <a:lnTo>
                          <a:pt x="1122578" y="1457452"/>
                        </a:lnTo>
                        <a:close/>
                        <a:moveTo>
                          <a:pt x="1122578" y="1674355"/>
                        </a:moveTo>
                        <a:lnTo>
                          <a:pt x="1227861" y="1674355"/>
                        </a:lnTo>
                        <a:lnTo>
                          <a:pt x="1227861" y="1569085"/>
                        </a:lnTo>
                        <a:lnTo>
                          <a:pt x="1122578" y="1569085"/>
                        </a:lnTo>
                        <a:close/>
                        <a:moveTo>
                          <a:pt x="1122578" y="1785975"/>
                        </a:moveTo>
                        <a:lnTo>
                          <a:pt x="1227861" y="1785975"/>
                        </a:lnTo>
                        <a:lnTo>
                          <a:pt x="1227861" y="1680705"/>
                        </a:lnTo>
                        <a:lnTo>
                          <a:pt x="1122578" y="1680705"/>
                        </a:lnTo>
                        <a:close/>
                        <a:moveTo>
                          <a:pt x="1122578" y="1897596"/>
                        </a:moveTo>
                        <a:lnTo>
                          <a:pt x="1227861" y="1897596"/>
                        </a:lnTo>
                        <a:lnTo>
                          <a:pt x="1227861" y="1792325"/>
                        </a:lnTo>
                        <a:lnTo>
                          <a:pt x="1122578" y="1792325"/>
                        </a:lnTo>
                        <a:close/>
                        <a:moveTo>
                          <a:pt x="1122578" y="2009229"/>
                        </a:moveTo>
                        <a:lnTo>
                          <a:pt x="1227861" y="2009229"/>
                        </a:lnTo>
                        <a:lnTo>
                          <a:pt x="1227861" y="1903946"/>
                        </a:lnTo>
                        <a:lnTo>
                          <a:pt x="1122578" y="1903946"/>
                        </a:lnTo>
                        <a:close/>
                        <a:moveTo>
                          <a:pt x="1122578" y="2120849"/>
                        </a:moveTo>
                        <a:lnTo>
                          <a:pt x="1227861" y="2120849"/>
                        </a:lnTo>
                        <a:lnTo>
                          <a:pt x="1227861" y="2015579"/>
                        </a:lnTo>
                        <a:lnTo>
                          <a:pt x="1122578" y="2015579"/>
                        </a:lnTo>
                        <a:close/>
                        <a:moveTo>
                          <a:pt x="1122578" y="2232469"/>
                        </a:moveTo>
                        <a:lnTo>
                          <a:pt x="1227861" y="2232469"/>
                        </a:lnTo>
                        <a:lnTo>
                          <a:pt x="1227861" y="2127199"/>
                        </a:lnTo>
                        <a:lnTo>
                          <a:pt x="1122578" y="2127199"/>
                        </a:lnTo>
                        <a:close/>
                        <a:moveTo>
                          <a:pt x="1122578" y="2344089"/>
                        </a:moveTo>
                        <a:lnTo>
                          <a:pt x="1227861" y="2344089"/>
                        </a:lnTo>
                        <a:lnTo>
                          <a:pt x="1227861" y="2238819"/>
                        </a:lnTo>
                        <a:lnTo>
                          <a:pt x="1122578" y="2238819"/>
                        </a:lnTo>
                        <a:close/>
                        <a:moveTo>
                          <a:pt x="1010958" y="111620"/>
                        </a:moveTo>
                        <a:lnTo>
                          <a:pt x="1116228" y="111620"/>
                        </a:lnTo>
                        <a:lnTo>
                          <a:pt x="1116228" y="6350"/>
                        </a:lnTo>
                        <a:lnTo>
                          <a:pt x="1010958" y="6350"/>
                        </a:lnTo>
                        <a:close/>
                        <a:moveTo>
                          <a:pt x="1010958" y="223240"/>
                        </a:moveTo>
                        <a:lnTo>
                          <a:pt x="1116228" y="223240"/>
                        </a:lnTo>
                        <a:lnTo>
                          <a:pt x="1116228" y="117970"/>
                        </a:lnTo>
                        <a:lnTo>
                          <a:pt x="1010958" y="117970"/>
                        </a:lnTo>
                        <a:close/>
                        <a:moveTo>
                          <a:pt x="1010958" y="334873"/>
                        </a:moveTo>
                        <a:lnTo>
                          <a:pt x="1116228" y="334873"/>
                        </a:lnTo>
                        <a:lnTo>
                          <a:pt x="1116228" y="229590"/>
                        </a:lnTo>
                        <a:lnTo>
                          <a:pt x="1010958" y="229590"/>
                        </a:lnTo>
                        <a:close/>
                        <a:moveTo>
                          <a:pt x="1010958" y="446493"/>
                        </a:moveTo>
                        <a:lnTo>
                          <a:pt x="1116228" y="446493"/>
                        </a:lnTo>
                        <a:lnTo>
                          <a:pt x="1116228" y="341223"/>
                        </a:lnTo>
                        <a:lnTo>
                          <a:pt x="1010958" y="341223"/>
                        </a:lnTo>
                        <a:close/>
                        <a:moveTo>
                          <a:pt x="1010958" y="558114"/>
                        </a:moveTo>
                        <a:lnTo>
                          <a:pt x="1116228" y="558114"/>
                        </a:lnTo>
                        <a:lnTo>
                          <a:pt x="1116228" y="452843"/>
                        </a:lnTo>
                        <a:lnTo>
                          <a:pt x="1010958" y="452843"/>
                        </a:lnTo>
                        <a:close/>
                        <a:moveTo>
                          <a:pt x="1010958" y="669734"/>
                        </a:moveTo>
                        <a:lnTo>
                          <a:pt x="1116228" y="669734"/>
                        </a:lnTo>
                        <a:lnTo>
                          <a:pt x="1116228" y="564464"/>
                        </a:lnTo>
                        <a:lnTo>
                          <a:pt x="1010958" y="564464"/>
                        </a:lnTo>
                        <a:close/>
                        <a:moveTo>
                          <a:pt x="1010958" y="781367"/>
                        </a:moveTo>
                        <a:lnTo>
                          <a:pt x="1116228" y="781367"/>
                        </a:lnTo>
                        <a:lnTo>
                          <a:pt x="1116228" y="676084"/>
                        </a:lnTo>
                        <a:lnTo>
                          <a:pt x="1010958" y="676084"/>
                        </a:lnTo>
                        <a:close/>
                        <a:moveTo>
                          <a:pt x="1010958" y="892988"/>
                        </a:moveTo>
                        <a:lnTo>
                          <a:pt x="1116228" y="892988"/>
                        </a:lnTo>
                        <a:lnTo>
                          <a:pt x="1116228" y="787717"/>
                        </a:lnTo>
                        <a:lnTo>
                          <a:pt x="1010958" y="787717"/>
                        </a:lnTo>
                        <a:close/>
                        <a:moveTo>
                          <a:pt x="1010958" y="1004608"/>
                        </a:moveTo>
                        <a:lnTo>
                          <a:pt x="1116228" y="1004608"/>
                        </a:lnTo>
                        <a:lnTo>
                          <a:pt x="1116228" y="899338"/>
                        </a:lnTo>
                        <a:lnTo>
                          <a:pt x="1010958" y="899338"/>
                        </a:lnTo>
                        <a:close/>
                        <a:moveTo>
                          <a:pt x="1010958" y="1116228"/>
                        </a:moveTo>
                        <a:lnTo>
                          <a:pt x="1116228" y="1116228"/>
                        </a:lnTo>
                        <a:lnTo>
                          <a:pt x="1116228" y="1010958"/>
                        </a:lnTo>
                        <a:lnTo>
                          <a:pt x="1010958" y="1010958"/>
                        </a:lnTo>
                        <a:close/>
                        <a:moveTo>
                          <a:pt x="1010958" y="1227861"/>
                        </a:moveTo>
                        <a:lnTo>
                          <a:pt x="1116228" y="1227861"/>
                        </a:lnTo>
                        <a:lnTo>
                          <a:pt x="1116228" y="1122578"/>
                        </a:lnTo>
                        <a:lnTo>
                          <a:pt x="1010958" y="1122578"/>
                        </a:lnTo>
                        <a:close/>
                        <a:moveTo>
                          <a:pt x="1010958" y="1339481"/>
                        </a:moveTo>
                        <a:lnTo>
                          <a:pt x="1116228" y="1339481"/>
                        </a:lnTo>
                        <a:lnTo>
                          <a:pt x="1116228" y="1234211"/>
                        </a:lnTo>
                        <a:lnTo>
                          <a:pt x="1010958" y="1234211"/>
                        </a:lnTo>
                        <a:close/>
                        <a:moveTo>
                          <a:pt x="1010958" y="1451102"/>
                        </a:moveTo>
                        <a:lnTo>
                          <a:pt x="1116228" y="1451102"/>
                        </a:lnTo>
                        <a:lnTo>
                          <a:pt x="1116228" y="1345831"/>
                        </a:lnTo>
                        <a:lnTo>
                          <a:pt x="1010958" y="1345831"/>
                        </a:lnTo>
                        <a:close/>
                        <a:moveTo>
                          <a:pt x="1010958" y="1562735"/>
                        </a:moveTo>
                        <a:lnTo>
                          <a:pt x="1116228" y="1562735"/>
                        </a:lnTo>
                        <a:lnTo>
                          <a:pt x="1116228" y="1457452"/>
                        </a:lnTo>
                        <a:lnTo>
                          <a:pt x="1010958" y="1457452"/>
                        </a:lnTo>
                        <a:close/>
                        <a:moveTo>
                          <a:pt x="1010958" y="1674355"/>
                        </a:moveTo>
                        <a:lnTo>
                          <a:pt x="1116228" y="1674355"/>
                        </a:lnTo>
                        <a:lnTo>
                          <a:pt x="1116228" y="1569085"/>
                        </a:lnTo>
                        <a:lnTo>
                          <a:pt x="1010958" y="1569085"/>
                        </a:lnTo>
                        <a:close/>
                        <a:moveTo>
                          <a:pt x="1010958" y="1785975"/>
                        </a:moveTo>
                        <a:lnTo>
                          <a:pt x="1116228" y="1785975"/>
                        </a:lnTo>
                        <a:lnTo>
                          <a:pt x="1116228" y="1680705"/>
                        </a:lnTo>
                        <a:lnTo>
                          <a:pt x="1010958" y="1680705"/>
                        </a:lnTo>
                        <a:close/>
                        <a:moveTo>
                          <a:pt x="1010958" y="1897596"/>
                        </a:moveTo>
                        <a:lnTo>
                          <a:pt x="1116228" y="1897596"/>
                        </a:lnTo>
                        <a:lnTo>
                          <a:pt x="1116228" y="1792325"/>
                        </a:lnTo>
                        <a:lnTo>
                          <a:pt x="1010958" y="1792325"/>
                        </a:lnTo>
                        <a:close/>
                        <a:moveTo>
                          <a:pt x="1010958" y="2009229"/>
                        </a:moveTo>
                        <a:lnTo>
                          <a:pt x="1116228" y="2009229"/>
                        </a:lnTo>
                        <a:lnTo>
                          <a:pt x="1116228" y="1903946"/>
                        </a:lnTo>
                        <a:lnTo>
                          <a:pt x="1010958" y="1903946"/>
                        </a:lnTo>
                        <a:close/>
                        <a:moveTo>
                          <a:pt x="1010958" y="2120849"/>
                        </a:moveTo>
                        <a:lnTo>
                          <a:pt x="1116228" y="2120849"/>
                        </a:lnTo>
                        <a:lnTo>
                          <a:pt x="1116228" y="2015579"/>
                        </a:lnTo>
                        <a:lnTo>
                          <a:pt x="1010958" y="2015579"/>
                        </a:lnTo>
                        <a:close/>
                        <a:moveTo>
                          <a:pt x="1010958" y="2232469"/>
                        </a:moveTo>
                        <a:lnTo>
                          <a:pt x="1116228" y="2232469"/>
                        </a:lnTo>
                        <a:lnTo>
                          <a:pt x="1116228" y="2127199"/>
                        </a:lnTo>
                        <a:lnTo>
                          <a:pt x="1010958" y="2127199"/>
                        </a:lnTo>
                        <a:close/>
                        <a:moveTo>
                          <a:pt x="1010958" y="2344089"/>
                        </a:moveTo>
                        <a:lnTo>
                          <a:pt x="1116228" y="2344089"/>
                        </a:lnTo>
                        <a:lnTo>
                          <a:pt x="1116228" y="2238819"/>
                        </a:lnTo>
                        <a:lnTo>
                          <a:pt x="1010958" y="2238819"/>
                        </a:lnTo>
                        <a:close/>
                        <a:moveTo>
                          <a:pt x="899337" y="111620"/>
                        </a:moveTo>
                        <a:lnTo>
                          <a:pt x="1004608" y="111620"/>
                        </a:lnTo>
                        <a:lnTo>
                          <a:pt x="1004608" y="6350"/>
                        </a:lnTo>
                        <a:lnTo>
                          <a:pt x="899337" y="6350"/>
                        </a:lnTo>
                        <a:close/>
                        <a:moveTo>
                          <a:pt x="899337" y="223240"/>
                        </a:moveTo>
                        <a:lnTo>
                          <a:pt x="1004608" y="223240"/>
                        </a:lnTo>
                        <a:lnTo>
                          <a:pt x="1004608" y="117970"/>
                        </a:lnTo>
                        <a:lnTo>
                          <a:pt x="899337" y="117970"/>
                        </a:lnTo>
                        <a:close/>
                        <a:moveTo>
                          <a:pt x="899337" y="334873"/>
                        </a:moveTo>
                        <a:lnTo>
                          <a:pt x="1004608" y="334873"/>
                        </a:lnTo>
                        <a:lnTo>
                          <a:pt x="1004608" y="229590"/>
                        </a:lnTo>
                        <a:lnTo>
                          <a:pt x="899337" y="229590"/>
                        </a:lnTo>
                        <a:close/>
                        <a:moveTo>
                          <a:pt x="899337" y="446493"/>
                        </a:moveTo>
                        <a:lnTo>
                          <a:pt x="1004608" y="446493"/>
                        </a:lnTo>
                        <a:lnTo>
                          <a:pt x="1004608" y="341223"/>
                        </a:lnTo>
                        <a:lnTo>
                          <a:pt x="899337" y="341223"/>
                        </a:lnTo>
                        <a:close/>
                        <a:moveTo>
                          <a:pt x="899337" y="558114"/>
                        </a:moveTo>
                        <a:lnTo>
                          <a:pt x="1004608" y="558114"/>
                        </a:lnTo>
                        <a:lnTo>
                          <a:pt x="1004608" y="452843"/>
                        </a:lnTo>
                        <a:lnTo>
                          <a:pt x="899337" y="452843"/>
                        </a:lnTo>
                        <a:close/>
                        <a:moveTo>
                          <a:pt x="899337" y="669734"/>
                        </a:moveTo>
                        <a:lnTo>
                          <a:pt x="1004608" y="669734"/>
                        </a:lnTo>
                        <a:lnTo>
                          <a:pt x="1004608" y="564464"/>
                        </a:lnTo>
                        <a:lnTo>
                          <a:pt x="899337" y="564464"/>
                        </a:lnTo>
                        <a:close/>
                        <a:moveTo>
                          <a:pt x="899337" y="781367"/>
                        </a:moveTo>
                        <a:lnTo>
                          <a:pt x="1004608" y="781367"/>
                        </a:lnTo>
                        <a:lnTo>
                          <a:pt x="1004608" y="676084"/>
                        </a:lnTo>
                        <a:lnTo>
                          <a:pt x="899337" y="676084"/>
                        </a:lnTo>
                        <a:close/>
                        <a:moveTo>
                          <a:pt x="899337" y="892988"/>
                        </a:moveTo>
                        <a:lnTo>
                          <a:pt x="1004608" y="892988"/>
                        </a:lnTo>
                        <a:lnTo>
                          <a:pt x="1004608" y="787717"/>
                        </a:lnTo>
                        <a:lnTo>
                          <a:pt x="899337" y="787717"/>
                        </a:lnTo>
                        <a:close/>
                        <a:moveTo>
                          <a:pt x="899337" y="1004608"/>
                        </a:moveTo>
                        <a:lnTo>
                          <a:pt x="1004608" y="1004608"/>
                        </a:lnTo>
                        <a:lnTo>
                          <a:pt x="1004608" y="899338"/>
                        </a:lnTo>
                        <a:lnTo>
                          <a:pt x="899337" y="899338"/>
                        </a:lnTo>
                        <a:close/>
                        <a:moveTo>
                          <a:pt x="899337" y="1116228"/>
                        </a:moveTo>
                        <a:lnTo>
                          <a:pt x="1004608" y="1116228"/>
                        </a:lnTo>
                        <a:lnTo>
                          <a:pt x="1004608" y="1010958"/>
                        </a:lnTo>
                        <a:lnTo>
                          <a:pt x="899337" y="1010958"/>
                        </a:lnTo>
                        <a:close/>
                        <a:moveTo>
                          <a:pt x="899337" y="1227861"/>
                        </a:moveTo>
                        <a:lnTo>
                          <a:pt x="1004608" y="1227861"/>
                        </a:lnTo>
                        <a:lnTo>
                          <a:pt x="1004608" y="1122578"/>
                        </a:lnTo>
                        <a:lnTo>
                          <a:pt x="899337" y="1122578"/>
                        </a:lnTo>
                        <a:close/>
                        <a:moveTo>
                          <a:pt x="899337" y="1339481"/>
                        </a:moveTo>
                        <a:lnTo>
                          <a:pt x="1004608" y="1339481"/>
                        </a:lnTo>
                        <a:lnTo>
                          <a:pt x="1004608" y="1234211"/>
                        </a:lnTo>
                        <a:lnTo>
                          <a:pt x="899337" y="1234211"/>
                        </a:lnTo>
                        <a:close/>
                        <a:moveTo>
                          <a:pt x="899337" y="1451102"/>
                        </a:moveTo>
                        <a:lnTo>
                          <a:pt x="1004608" y="1451102"/>
                        </a:lnTo>
                        <a:lnTo>
                          <a:pt x="1004608" y="1345831"/>
                        </a:lnTo>
                        <a:lnTo>
                          <a:pt x="899337" y="1345831"/>
                        </a:lnTo>
                        <a:close/>
                        <a:moveTo>
                          <a:pt x="899337" y="1562735"/>
                        </a:moveTo>
                        <a:lnTo>
                          <a:pt x="1004608" y="1562735"/>
                        </a:lnTo>
                        <a:lnTo>
                          <a:pt x="1004608" y="1457452"/>
                        </a:lnTo>
                        <a:lnTo>
                          <a:pt x="899337" y="1457452"/>
                        </a:lnTo>
                        <a:close/>
                        <a:moveTo>
                          <a:pt x="899337" y="1674355"/>
                        </a:moveTo>
                        <a:lnTo>
                          <a:pt x="1004608" y="1674355"/>
                        </a:lnTo>
                        <a:lnTo>
                          <a:pt x="1004608" y="1569085"/>
                        </a:lnTo>
                        <a:lnTo>
                          <a:pt x="899337" y="1569085"/>
                        </a:lnTo>
                        <a:close/>
                        <a:moveTo>
                          <a:pt x="899337" y="1785975"/>
                        </a:moveTo>
                        <a:lnTo>
                          <a:pt x="1004608" y="1785975"/>
                        </a:lnTo>
                        <a:lnTo>
                          <a:pt x="1004608" y="1680705"/>
                        </a:lnTo>
                        <a:lnTo>
                          <a:pt x="899337" y="1680705"/>
                        </a:lnTo>
                        <a:close/>
                        <a:moveTo>
                          <a:pt x="899337" y="1897596"/>
                        </a:moveTo>
                        <a:lnTo>
                          <a:pt x="1004608" y="1897596"/>
                        </a:lnTo>
                        <a:lnTo>
                          <a:pt x="1004608" y="1792325"/>
                        </a:lnTo>
                        <a:lnTo>
                          <a:pt x="899337" y="1792325"/>
                        </a:lnTo>
                        <a:close/>
                        <a:moveTo>
                          <a:pt x="899337" y="2009229"/>
                        </a:moveTo>
                        <a:lnTo>
                          <a:pt x="1004608" y="2009229"/>
                        </a:lnTo>
                        <a:lnTo>
                          <a:pt x="1004608" y="1903946"/>
                        </a:lnTo>
                        <a:lnTo>
                          <a:pt x="899337" y="1903946"/>
                        </a:lnTo>
                        <a:close/>
                        <a:moveTo>
                          <a:pt x="899337" y="2120849"/>
                        </a:moveTo>
                        <a:lnTo>
                          <a:pt x="1004608" y="2120849"/>
                        </a:lnTo>
                        <a:lnTo>
                          <a:pt x="1004608" y="2015579"/>
                        </a:lnTo>
                        <a:lnTo>
                          <a:pt x="899337" y="2015579"/>
                        </a:lnTo>
                        <a:close/>
                        <a:moveTo>
                          <a:pt x="899337" y="2232469"/>
                        </a:moveTo>
                        <a:lnTo>
                          <a:pt x="1004608" y="2232469"/>
                        </a:lnTo>
                        <a:lnTo>
                          <a:pt x="1004608" y="2127199"/>
                        </a:lnTo>
                        <a:lnTo>
                          <a:pt x="899337" y="2127199"/>
                        </a:lnTo>
                        <a:close/>
                        <a:moveTo>
                          <a:pt x="899337" y="2344089"/>
                        </a:moveTo>
                        <a:lnTo>
                          <a:pt x="1004608" y="2344089"/>
                        </a:lnTo>
                        <a:lnTo>
                          <a:pt x="1004608" y="2238819"/>
                        </a:lnTo>
                        <a:lnTo>
                          <a:pt x="899337" y="2238819"/>
                        </a:lnTo>
                        <a:close/>
                        <a:moveTo>
                          <a:pt x="787704" y="111620"/>
                        </a:moveTo>
                        <a:lnTo>
                          <a:pt x="892987" y="111620"/>
                        </a:lnTo>
                        <a:lnTo>
                          <a:pt x="892987" y="6350"/>
                        </a:lnTo>
                        <a:lnTo>
                          <a:pt x="787704" y="6350"/>
                        </a:lnTo>
                        <a:close/>
                        <a:moveTo>
                          <a:pt x="787704" y="223240"/>
                        </a:moveTo>
                        <a:lnTo>
                          <a:pt x="892987" y="223240"/>
                        </a:lnTo>
                        <a:lnTo>
                          <a:pt x="892987" y="117970"/>
                        </a:lnTo>
                        <a:lnTo>
                          <a:pt x="787704" y="117970"/>
                        </a:lnTo>
                        <a:close/>
                        <a:moveTo>
                          <a:pt x="787704" y="334873"/>
                        </a:moveTo>
                        <a:lnTo>
                          <a:pt x="892987" y="334873"/>
                        </a:lnTo>
                        <a:lnTo>
                          <a:pt x="892987" y="229590"/>
                        </a:lnTo>
                        <a:lnTo>
                          <a:pt x="787704" y="229590"/>
                        </a:lnTo>
                        <a:close/>
                        <a:moveTo>
                          <a:pt x="787704" y="446493"/>
                        </a:moveTo>
                        <a:lnTo>
                          <a:pt x="892987" y="446493"/>
                        </a:lnTo>
                        <a:lnTo>
                          <a:pt x="892987" y="341223"/>
                        </a:lnTo>
                        <a:lnTo>
                          <a:pt x="787704" y="341223"/>
                        </a:lnTo>
                        <a:close/>
                        <a:moveTo>
                          <a:pt x="787704" y="558114"/>
                        </a:moveTo>
                        <a:lnTo>
                          <a:pt x="892987" y="558114"/>
                        </a:lnTo>
                        <a:lnTo>
                          <a:pt x="892987" y="452843"/>
                        </a:lnTo>
                        <a:lnTo>
                          <a:pt x="787704" y="452843"/>
                        </a:lnTo>
                        <a:close/>
                        <a:moveTo>
                          <a:pt x="787704" y="669734"/>
                        </a:moveTo>
                        <a:lnTo>
                          <a:pt x="892987" y="669734"/>
                        </a:lnTo>
                        <a:lnTo>
                          <a:pt x="892987" y="564464"/>
                        </a:lnTo>
                        <a:lnTo>
                          <a:pt x="787704" y="564464"/>
                        </a:lnTo>
                        <a:close/>
                        <a:moveTo>
                          <a:pt x="787704" y="781367"/>
                        </a:moveTo>
                        <a:lnTo>
                          <a:pt x="892987" y="781367"/>
                        </a:lnTo>
                        <a:lnTo>
                          <a:pt x="892987" y="676084"/>
                        </a:lnTo>
                        <a:lnTo>
                          <a:pt x="787704" y="676084"/>
                        </a:lnTo>
                        <a:close/>
                        <a:moveTo>
                          <a:pt x="787704" y="892988"/>
                        </a:moveTo>
                        <a:lnTo>
                          <a:pt x="892987" y="892988"/>
                        </a:lnTo>
                        <a:lnTo>
                          <a:pt x="892987" y="787717"/>
                        </a:lnTo>
                        <a:lnTo>
                          <a:pt x="787704" y="787717"/>
                        </a:lnTo>
                        <a:close/>
                        <a:moveTo>
                          <a:pt x="787704" y="1004608"/>
                        </a:moveTo>
                        <a:lnTo>
                          <a:pt x="892987" y="1004608"/>
                        </a:lnTo>
                        <a:lnTo>
                          <a:pt x="892987" y="899338"/>
                        </a:lnTo>
                        <a:lnTo>
                          <a:pt x="787704" y="899338"/>
                        </a:lnTo>
                        <a:close/>
                        <a:moveTo>
                          <a:pt x="787704" y="1116228"/>
                        </a:moveTo>
                        <a:lnTo>
                          <a:pt x="892987" y="1116228"/>
                        </a:lnTo>
                        <a:lnTo>
                          <a:pt x="892987" y="1010958"/>
                        </a:lnTo>
                        <a:lnTo>
                          <a:pt x="787704" y="1010958"/>
                        </a:lnTo>
                        <a:close/>
                        <a:moveTo>
                          <a:pt x="787704" y="1227861"/>
                        </a:moveTo>
                        <a:lnTo>
                          <a:pt x="892987" y="1227861"/>
                        </a:lnTo>
                        <a:lnTo>
                          <a:pt x="892987" y="1122578"/>
                        </a:lnTo>
                        <a:lnTo>
                          <a:pt x="787704" y="1122578"/>
                        </a:lnTo>
                        <a:close/>
                        <a:moveTo>
                          <a:pt x="787704" y="1339481"/>
                        </a:moveTo>
                        <a:lnTo>
                          <a:pt x="892987" y="1339481"/>
                        </a:lnTo>
                        <a:lnTo>
                          <a:pt x="892987" y="1234211"/>
                        </a:lnTo>
                        <a:lnTo>
                          <a:pt x="787704" y="1234211"/>
                        </a:lnTo>
                        <a:close/>
                        <a:moveTo>
                          <a:pt x="787704" y="1451102"/>
                        </a:moveTo>
                        <a:lnTo>
                          <a:pt x="892987" y="1451102"/>
                        </a:lnTo>
                        <a:lnTo>
                          <a:pt x="892987" y="1345831"/>
                        </a:lnTo>
                        <a:lnTo>
                          <a:pt x="787704" y="1345831"/>
                        </a:lnTo>
                        <a:close/>
                        <a:moveTo>
                          <a:pt x="787704" y="1562735"/>
                        </a:moveTo>
                        <a:lnTo>
                          <a:pt x="892987" y="1562735"/>
                        </a:lnTo>
                        <a:lnTo>
                          <a:pt x="892987" y="1457452"/>
                        </a:lnTo>
                        <a:lnTo>
                          <a:pt x="787704" y="1457452"/>
                        </a:lnTo>
                        <a:close/>
                        <a:moveTo>
                          <a:pt x="787704" y="1674355"/>
                        </a:moveTo>
                        <a:lnTo>
                          <a:pt x="892987" y="1674355"/>
                        </a:lnTo>
                        <a:lnTo>
                          <a:pt x="892987" y="1569085"/>
                        </a:lnTo>
                        <a:lnTo>
                          <a:pt x="787704" y="1569085"/>
                        </a:lnTo>
                        <a:close/>
                        <a:moveTo>
                          <a:pt x="787704" y="1785975"/>
                        </a:moveTo>
                        <a:lnTo>
                          <a:pt x="892987" y="1785975"/>
                        </a:lnTo>
                        <a:lnTo>
                          <a:pt x="892987" y="1680705"/>
                        </a:lnTo>
                        <a:lnTo>
                          <a:pt x="787704" y="1680705"/>
                        </a:lnTo>
                        <a:close/>
                        <a:moveTo>
                          <a:pt x="787704" y="1897596"/>
                        </a:moveTo>
                        <a:lnTo>
                          <a:pt x="892987" y="1897596"/>
                        </a:lnTo>
                        <a:lnTo>
                          <a:pt x="892987" y="1792325"/>
                        </a:lnTo>
                        <a:lnTo>
                          <a:pt x="787704" y="1792325"/>
                        </a:lnTo>
                        <a:close/>
                        <a:moveTo>
                          <a:pt x="787704" y="2009229"/>
                        </a:moveTo>
                        <a:lnTo>
                          <a:pt x="892987" y="2009229"/>
                        </a:lnTo>
                        <a:lnTo>
                          <a:pt x="892987" y="1903946"/>
                        </a:lnTo>
                        <a:lnTo>
                          <a:pt x="787704" y="1903946"/>
                        </a:lnTo>
                        <a:close/>
                        <a:moveTo>
                          <a:pt x="787704" y="2120849"/>
                        </a:moveTo>
                        <a:lnTo>
                          <a:pt x="892987" y="2120849"/>
                        </a:lnTo>
                        <a:lnTo>
                          <a:pt x="892987" y="2015579"/>
                        </a:lnTo>
                        <a:lnTo>
                          <a:pt x="787704" y="2015579"/>
                        </a:lnTo>
                        <a:close/>
                        <a:moveTo>
                          <a:pt x="787704" y="2232469"/>
                        </a:moveTo>
                        <a:lnTo>
                          <a:pt x="892987" y="2232469"/>
                        </a:lnTo>
                        <a:lnTo>
                          <a:pt x="892987" y="2127199"/>
                        </a:lnTo>
                        <a:lnTo>
                          <a:pt x="787704" y="2127199"/>
                        </a:lnTo>
                        <a:close/>
                        <a:moveTo>
                          <a:pt x="787704" y="2344089"/>
                        </a:moveTo>
                        <a:lnTo>
                          <a:pt x="892987" y="2344089"/>
                        </a:lnTo>
                        <a:lnTo>
                          <a:pt x="892987" y="2238819"/>
                        </a:lnTo>
                        <a:lnTo>
                          <a:pt x="787704" y="2238819"/>
                        </a:lnTo>
                        <a:close/>
                        <a:moveTo>
                          <a:pt x="676084" y="111620"/>
                        </a:moveTo>
                        <a:lnTo>
                          <a:pt x="781354" y="111620"/>
                        </a:lnTo>
                        <a:lnTo>
                          <a:pt x="781354" y="6350"/>
                        </a:lnTo>
                        <a:lnTo>
                          <a:pt x="676084" y="6350"/>
                        </a:lnTo>
                        <a:close/>
                        <a:moveTo>
                          <a:pt x="676084" y="223240"/>
                        </a:moveTo>
                        <a:lnTo>
                          <a:pt x="781354" y="223240"/>
                        </a:lnTo>
                        <a:lnTo>
                          <a:pt x="781354" y="117970"/>
                        </a:lnTo>
                        <a:lnTo>
                          <a:pt x="676084" y="117970"/>
                        </a:lnTo>
                        <a:close/>
                        <a:moveTo>
                          <a:pt x="676084" y="334873"/>
                        </a:moveTo>
                        <a:lnTo>
                          <a:pt x="781354" y="334873"/>
                        </a:lnTo>
                        <a:lnTo>
                          <a:pt x="781354" y="229590"/>
                        </a:lnTo>
                        <a:lnTo>
                          <a:pt x="676084" y="229590"/>
                        </a:lnTo>
                        <a:close/>
                        <a:moveTo>
                          <a:pt x="676084" y="446493"/>
                        </a:moveTo>
                        <a:lnTo>
                          <a:pt x="781354" y="446493"/>
                        </a:lnTo>
                        <a:lnTo>
                          <a:pt x="781354" y="341223"/>
                        </a:lnTo>
                        <a:lnTo>
                          <a:pt x="676084" y="341223"/>
                        </a:lnTo>
                        <a:close/>
                        <a:moveTo>
                          <a:pt x="676084" y="558114"/>
                        </a:moveTo>
                        <a:lnTo>
                          <a:pt x="781354" y="558114"/>
                        </a:lnTo>
                        <a:lnTo>
                          <a:pt x="781354" y="452843"/>
                        </a:lnTo>
                        <a:lnTo>
                          <a:pt x="676084" y="452843"/>
                        </a:lnTo>
                        <a:close/>
                        <a:moveTo>
                          <a:pt x="676084" y="669734"/>
                        </a:moveTo>
                        <a:lnTo>
                          <a:pt x="781354" y="669734"/>
                        </a:lnTo>
                        <a:lnTo>
                          <a:pt x="781354" y="564464"/>
                        </a:lnTo>
                        <a:lnTo>
                          <a:pt x="676084" y="564464"/>
                        </a:lnTo>
                        <a:close/>
                        <a:moveTo>
                          <a:pt x="676084" y="781367"/>
                        </a:moveTo>
                        <a:lnTo>
                          <a:pt x="781354" y="781367"/>
                        </a:lnTo>
                        <a:lnTo>
                          <a:pt x="781354" y="676084"/>
                        </a:lnTo>
                        <a:lnTo>
                          <a:pt x="676084" y="676084"/>
                        </a:lnTo>
                        <a:close/>
                        <a:moveTo>
                          <a:pt x="676084" y="892988"/>
                        </a:moveTo>
                        <a:lnTo>
                          <a:pt x="781354" y="892988"/>
                        </a:lnTo>
                        <a:lnTo>
                          <a:pt x="781354" y="787717"/>
                        </a:lnTo>
                        <a:lnTo>
                          <a:pt x="676084" y="787717"/>
                        </a:lnTo>
                        <a:close/>
                        <a:moveTo>
                          <a:pt x="676084" y="1004608"/>
                        </a:moveTo>
                        <a:lnTo>
                          <a:pt x="781354" y="1004608"/>
                        </a:lnTo>
                        <a:lnTo>
                          <a:pt x="781354" y="899338"/>
                        </a:lnTo>
                        <a:lnTo>
                          <a:pt x="676084" y="899338"/>
                        </a:lnTo>
                        <a:close/>
                        <a:moveTo>
                          <a:pt x="676084" y="1116228"/>
                        </a:moveTo>
                        <a:lnTo>
                          <a:pt x="781354" y="1116228"/>
                        </a:lnTo>
                        <a:lnTo>
                          <a:pt x="781354" y="1010958"/>
                        </a:lnTo>
                        <a:lnTo>
                          <a:pt x="676084" y="1010958"/>
                        </a:lnTo>
                        <a:close/>
                        <a:moveTo>
                          <a:pt x="676084" y="1227861"/>
                        </a:moveTo>
                        <a:lnTo>
                          <a:pt x="781354" y="1227861"/>
                        </a:lnTo>
                        <a:lnTo>
                          <a:pt x="781354" y="1122578"/>
                        </a:lnTo>
                        <a:lnTo>
                          <a:pt x="676084" y="1122578"/>
                        </a:lnTo>
                        <a:close/>
                        <a:moveTo>
                          <a:pt x="676084" y="1339481"/>
                        </a:moveTo>
                        <a:lnTo>
                          <a:pt x="781354" y="1339481"/>
                        </a:lnTo>
                        <a:lnTo>
                          <a:pt x="781354" y="1234211"/>
                        </a:lnTo>
                        <a:lnTo>
                          <a:pt x="676084" y="1234211"/>
                        </a:lnTo>
                        <a:close/>
                        <a:moveTo>
                          <a:pt x="676084" y="1451102"/>
                        </a:moveTo>
                        <a:lnTo>
                          <a:pt x="781354" y="1451102"/>
                        </a:lnTo>
                        <a:lnTo>
                          <a:pt x="781354" y="1345831"/>
                        </a:lnTo>
                        <a:lnTo>
                          <a:pt x="676084" y="1345831"/>
                        </a:lnTo>
                        <a:close/>
                        <a:moveTo>
                          <a:pt x="676084" y="1562735"/>
                        </a:moveTo>
                        <a:lnTo>
                          <a:pt x="781354" y="1562735"/>
                        </a:lnTo>
                        <a:lnTo>
                          <a:pt x="781354" y="1457452"/>
                        </a:lnTo>
                        <a:lnTo>
                          <a:pt x="676084" y="1457452"/>
                        </a:lnTo>
                        <a:close/>
                        <a:moveTo>
                          <a:pt x="676084" y="1674355"/>
                        </a:moveTo>
                        <a:lnTo>
                          <a:pt x="781354" y="1674355"/>
                        </a:lnTo>
                        <a:lnTo>
                          <a:pt x="781354" y="1569085"/>
                        </a:lnTo>
                        <a:lnTo>
                          <a:pt x="676084" y="1569085"/>
                        </a:lnTo>
                        <a:close/>
                        <a:moveTo>
                          <a:pt x="676084" y="1785975"/>
                        </a:moveTo>
                        <a:lnTo>
                          <a:pt x="781354" y="1785975"/>
                        </a:lnTo>
                        <a:lnTo>
                          <a:pt x="781354" y="1680705"/>
                        </a:lnTo>
                        <a:lnTo>
                          <a:pt x="676084" y="1680705"/>
                        </a:lnTo>
                        <a:close/>
                        <a:moveTo>
                          <a:pt x="676084" y="1897596"/>
                        </a:moveTo>
                        <a:lnTo>
                          <a:pt x="781354" y="1897596"/>
                        </a:lnTo>
                        <a:lnTo>
                          <a:pt x="781354" y="1792325"/>
                        </a:lnTo>
                        <a:lnTo>
                          <a:pt x="676084" y="1792325"/>
                        </a:lnTo>
                        <a:close/>
                        <a:moveTo>
                          <a:pt x="676084" y="2009229"/>
                        </a:moveTo>
                        <a:lnTo>
                          <a:pt x="781354" y="2009229"/>
                        </a:lnTo>
                        <a:lnTo>
                          <a:pt x="781354" y="1903946"/>
                        </a:lnTo>
                        <a:lnTo>
                          <a:pt x="676084" y="1903946"/>
                        </a:lnTo>
                        <a:close/>
                        <a:moveTo>
                          <a:pt x="676084" y="2120849"/>
                        </a:moveTo>
                        <a:lnTo>
                          <a:pt x="781354" y="2120849"/>
                        </a:lnTo>
                        <a:lnTo>
                          <a:pt x="781354" y="2015579"/>
                        </a:lnTo>
                        <a:lnTo>
                          <a:pt x="676084" y="2015579"/>
                        </a:lnTo>
                        <a:close/>
                        <a:moveTo>
                          <a:pt x="676084" y="2232469"/>
                        </a:moveTo>
                        <a:lnTo>
                          <a:pt x="781354" y="2232469"/>
                        </a:lnTo>
                        <a:lnTo>
                          <a:pt x="781354" y="2127199"/>
                        </a:lnTo>
                        <a:lnTo>
                          <a:pt x="676084" y="2127199"/>
                        </a:lnTo>
                        <a:close/>
                        <a:moveTo>
                          <a:pt x="676084" y="2344089"/>
                        </a:moveTo>
                        <a:lnTo>
                          <a:pt x="781354" y="2344089"/>
                        </a:lnTo>
                        <a:lnTo>
                          <a:pt x="781354" y="2238819"/>
                        </a:lnTo>
                        <a:lnTo>
                          <a:pt x="676084" y="2238819"/>
                        </a:lnTo>
                        <a:close/>
                        <a:moveTo>
                          <a:pt x="564464" y="111620"/>
                        </a:moveTo>
                        <a:lnTo>
                          <a:pt x="669734" y="111620"/>
                        </a:lnTo>
                        <a:lnTo>
                          <a:pt x="669734" y="6350"/>
                        </a:lnTo>
                        <a:lnTo>
                          <a:pt x="564464" y="6350"/>
                        </a:lnTo>
                        <a:close/>
                        <a:moveTo>
                          <a:pt x="564464" y="223240"/>
                        </a:moveTo>
                        <a:lnTo>
                          <a:pt x="669734" y="223240"/>
                        </a:lnTo>
                        <a:lnTo>
                          <a:pt x="669734" y="117970"/>
                        </a:lnTo>
                        <a:lnTo>
                          <a:pt x="564464" y="117970"/>
                        </a:lnTo>
                        <a:close/>
                        <a:moveTo>
                          <a:pt x="564464" y="334873"/>
                        </a:moveTo>
                        <a:lnTo>
                          <a:pt x="669734" y="334873"/>
                        </a:lnTo>
                        <a:lnTo>
                          <a:pt x="669734" y="229590"/>
                        </a:lnTo>
                        <a:lnTo>
                          <a:pt x="564464" y="229590"/>
                        </a:lnTo>
                        <a:close/>
                        <a:moveTo>
                          <a:pt x="564464" y="446493"/>
                        </a:moveTo>
                        <a:lnTo>
                          <a:pt x="669734" y="446493"/>
                        </a:lnTo>
                        <a:lnTo>
                          <a:pt x="669734" y="341223"/>
                        </a:lnTo>
                        <a:lnTo>
                          <a:pt x="564464" y="341223"/>
                        </a:lnTo>
                        <a:close/>
                        <a:moveTo>
                          <a:pt x="564464" y="558114"/>
                        </a:moveTo>
                        <a:lnTo>
                          <a:pt x="669734" y="558114"/>
                        </a:lnTo>
                        <a:lnTo>
                          <a:pt x="669734" y="452843"/>
                        </a:lnTo>
                        <a:lnTo>
                          <a:pt x="564464" y="452843"/>
                        </a:lnTo>
                        <a:close/>
                        <a:moveTo>
                          <a:pt x="564464" y="669734"/>
                        </a:moveTo>
                        <a:lnTo>
                          <a:pt x="669734" y="669734"/>
                        </a:lnTo>
                        <a:lnTo>
                          <a:pt x="669734" y="564464"/>
                        </a:lnTo>
                        <a:lnTo>
                          <a:pt x="564464" y="564464"/>
                        </a:lnTo>
                        <a:close/>
                        <a:moveTo>
                          <a:pt x="564464" y="781367"/>
                        </a:moveTo>
                        <a:lnTo>
                          <a:pt x="669734" y="781367"/>
                        </a:lnTo>
                        <a:lnTo>
                          <a:pt x="669734" y="676084"/>
                        </a:lnTo>
                        <a:lnTo>
                          <a:pt x="564464" y="676084"/>
                        </a:lnTo>
                        <a:close/>
                        <a:moveTo>
                          <a:pt x="564464" y="892988"/>
                        </a:moveTo>
                        <a:lnTo>
                          <a:pt x="669734" y="892988"/>
                        </a:lnTo>
                        <a:lnTo>
                          <a:pt x="669734" y="787717"/>
                        </a:lnTo>
                        <a:lnTo>
                          <a:pt x="564464" y="787717"/>
                        </a:lnTo>
                        <a:close/>
                        <a:moveTo>
                          <a:pt x="564464" y="1004608"/>
                        </a:moveTo>
                        <a:lnTo>
                          <a:pt x="669734" y="1004608"/>
                        </a:lnTo>
                        <a:lnTo>
                          <a:pt x="669734" y="899338"/>
                        </a:lnTo>
                        <a:lnTo>
                          <a:pt x="564464" y="899338"/>
                        </a:lnTo>
                        <a:close/>
                        <a:moveTo>
                          <a:pt x="564464" y="1116228"/>
                        </a:moveTo>
                        <a:lnTo>
                          <a:pt x="669734" y="1116228"/>
                        </a:lnTo>
                        <a:lnTo>
                          <a:pt x="669734" y="1010958"/>
                        </a:lnTo>
                        <a:lnTo>
                          <a:pt x="564464" y="1010958"/>
                        </a:lnTo>
                        <a:close/>
                        <a:moveTo>
                          <a:pt x="564464" y="1227861"/>
                        </a:moveTo>
                        <a:lnTo>
                          <a:pt x="669734" y="1227861"/>
                        </a:lnTo>
                        <a:lnTo>
                          <a:pt x="669734" y="1122578"/>
                        </a:lnTo>
                        <a:lnTo>
                          <a:pt x="564464" y="1122578"/>
                        </a:lnTo>
                        <a:close/>
                        <a:moveTo>
                          <a:pt x="564464" y="1339481"/>
                        </a:moveTo>
                        <a:lnTo>
                          <a:pt x="669734" y="1339481"/>
                        </a:lnTo>
                        <a:lnTo>
                          <a:pt x="669734" y="1234211"/>
                        </a:lnTo>
                        <a:lnTo>
                          <a:pt x="564464" y="1234211"/>
                        </a:lnTo>
                        <a:close/>
                        <a:moveTo>
                          <a:pt x="564464" y="1451102"/>
                        </a:moveTo>
                        <a:lnTo>
                          <a:pt x="669734" y="1451102"/>
                        </a:lnTo>
                        <a:lnTo>
                          <a:pt x="669734" y="1345831"/>
                        </a:lnTo>
                        <a:lnTo>
                          <a:pt x="564464" y="1345831"/>
                        </a:lnTo>
                        <a:close/>
                        <a:moveTo>
                          <a:pt x="564464" y="1562735"/>
                        </a:moveTo>
                        <a:lnTo>
                          <a:pt x="669734" y="1562735"/>
                        </a:lnTo>
                        <a:lnTo>
                          <a:pt x="669734" y="1457452"/>
                        </a:lnTo>
                        <a:lnTo>
                          <a:pt x="564464" y="1457452"/>
                        </a:lnTo>
                        <a:close/>
                        <a:moveTo>
                          <a:pt x="564464" y="1674355"/>
                        </a:moveTo>
                        <a:lnTo>
                          <a:pt x="669734" y="1674355"/>
                        </a:lnTo>
                        <a:lnTo>
                          <a:pt x="669734" y="1569085"/>
                        </a:lnTo>
                        <a:lnTo>
                          <a:pt x="564464" y="1569085"/>
                        </a:lnTo>
                        <a:close/>
                        <a:moveTo>
                          <a:pt x="564464" y="1785975"/>
                        </a:moveTo>
                        <a:lnTo>
                          <a:pt x="669734" y="1785975"/>
                        </a:lnTo>
                        <a:lnTo>
                          <a:pt x="669734" y="1680705"/>
                        </a:lnTo>
                        <a:lnTo>
                          <a:pt x="564464" y="1680705"/>
                        </a:lnTo>
                        <a:close/>
                        <a:moveTo>
                          <a:pt x="564464" y="1897596"/>
                        </a:moveTo>
                        <a:lnTo>
                          <a:pt x="669734" y="1897596"/>
                        </a:lnTo>
                        <a:lnTo>
                          <a:pt x="669734" y="1792325"/>
                        </a:lnTo>
                        <a:lnTo>
                          <a:pt x="564464" y="1792325"/>
                        </a:lnTo>
                        <a:close/>
                        <a:moveTo>
                          <a:pt x="564464" y="2009229"/>
                        </a:moveTo>
                        <a:lnTo>
                          <a:pt x="669734" y="2009229"/>
                        </a:lnTo>
                        <a:lnTo>
                          <a:pt x="669734" y="1903946"/>
                        </a:lnTo>
                        <a:lnTo>
                          <a:pt x="564464" y="1903946"/>
                        </a:lnTo>
                        <a:close/>
                        <a:moveTo>
                          <a:pt x="564464" y="2120849"/>
                        </a:moveTo>
                        <a:lnTo>
                          <a:pt x="669734" y="2120849"/>
                        </a:lnTo>
                        <a:lnTo>
                          <a:pt x="669734" y="2015579"/>
                        </a:lnTo>
                        <a:lnTo>
                          <a:pt x="564464" y="2015579"/>
                        </a:lnTo>
                        <a:close/>
                        <a:moveTo>
                          <a:pt x="564464" y="2232469"/>
                        </a:moveTo>
                        <a:lnTo>
                          <a:pt x="669734" y="2232469"/>
                        </a:lnTo>
                        <a:lnTo>
                          <a:pt x="669734" y="2127199"/>
                        </a:lnTo>
                        <a:lnTo>
                          <a:pt x="564464" y="2127199"/>
                        </a:lnTo>
                        <a:close/>
                        <a:moveTo>
                          <a:pt x="564464" y="2344089"/>
                        </a:moveTo>
                        <a:lnTo>
                          <a:pt x="669734" y="2344089"/>
                        </a:lnTo>
                        <a:lnTo>
                          <a:pt x="669734" y="2238819"/>
                        </a:lnTo>
                        <a:lnTo>
                          <a:pt x="564464" y="2238819"/>
                        </a:lnTo>
                        <a:close/>
                        <a:moveTo>
                          <a:pt x="452843" y="111620"/>
                        </a:moveTo>
                        <a:lnTo>
                          <a:pt x="558114" y="111620"/>
                        </a:lnTo>
                        <a:lnTo>
                          <a:pt x="558114" y="6350"/>
                        </a:lnTo>
                        <a:lnTo>
                          <a:pt x="452843" y="6350"/>
                        </a:lnTo>
                        <a:close/>
                        <a:moveTo>
                          <a:pt x="452843" y="223240"/>
                        </a:moveTo>
                        <a:lnTo>
                          <a:pt x="558114" y="223240"/>
                        </a:lnTo>
                        <a:lnTo>
                          <a:pt x="558114" y="117970"/>
                        </a:lnTo>
                        <a:lnTo>
                          <a:pt x="452843" y="117970"/>
                        </a:lnTo>
                        <a:close/>
                        <a:moveTo>
                          <a:pt x="452843" y="334873"/>
                        </a:moveTo>
                        <a:lnTo>
                          <a:pt x="558114" y="334873"/>
                        </a:lnTo>
                        <a:lnTo>
                          <a:pt x="558114" y="229590"/>
                        </a:lnTo>
                        <a:lnTo>
                          <a:pt x="452843" y="229590"/>
                        </a:lnTo>
                        <a:close/>
                        <a:moveTo>
                          <a:pt x="452843" y="446493"/>
                        </a:moveTo>
                        <a:lnTo>
                          <a:pt x="558114" y="446493"/>
                        </a:lnTo>
                        <a:lnTo>
                          <a:pt x="558114" y="341223"/>
                        </a:lnTo>
                        <a:lnTo>
                          <a:pt x="452843" y="341223"/>
                        </a:lnTo>
                        <a:close/>
                        <a:moveTo>
                          <a:pt x="452843" y="558114"/>
                        </a:moveTo>
                        <a:lnTo>
                          <a:pt x="558114" y="558114"/>
                        </a:lnTo>
                        <a:lnTo>
                          <a:pt x="558114" y="452843"/>
                        </a:lnTo>
                        <a:lnTo>
                          <a:pt x="452843" y="452843"/>
                        </a:lnTo>
                        <a:close/>
                        <a:moveTo>
                          <a:pt x="452843" y="669734"/>
                        </a:moveTo>
                        <a:lnTo>
                          <a:pt x="558114" y="669734"/>
                        </a:lnTo>
                        <a:lnTo>
                          <a:pt x="558114" y="564464"/>
                        </a:lnTo>
                        <a:lnTo>
                          <a:pt x="452843" y="564464"/>
                        </a:lnTo>
                        <a:close/>
                        <a:moveTo>
                          <a:pt x="452843" y="781367"/>
                        </a:moveTo>
                        <a:lnTo>
                          <a:pt x="558114" y="781367"/>
                        </a:lnTo>
                        <a:lnTo>
                          <a:pt x="558114" y="676084"/>
                        </a:lnTo>
                        <a:lnTo>
                          <a:pt x="452843" y="676084"/>
                        </a:lnTo>
                        <a:close/>
                        <a:moveTo>
                          <a:pt x="452843" y="892988"/>
                        </a:moveTo>
                        <a:lnTo>
                          <a:pt x="558114" y="892988"/>
                        </a:lnTo>
                        <a:lnTo>
                          <a:pt x="558114" y="787717"/>
                        </a:lnTo>
                        <a:lnTo>
                          <a:pt x="452843" y="787717"/>
                        </a:lnTo>
                        <a:close/>
                        <a:moveTo>
                          <a:pt x="452843" y="1004608"/>
                        </a:moveTo>
                        <a:lnTo>
                          <a:pt x="558114" y="1004608"/>
                        </a:lnTo>
                        <a:lnTo>
                          <a:pt x="558114" y="899338"/>
                        </a:lnTo>
                        <a:lnTo>
                          <a:pt x="452843" y="899338"/>
                        </a:lnTo>
                        <a:close/>
                        <a:moveTo>
                          <a:pt x="452843" y="1116228"/>
                        </a:moveTo>
                        <a:lnTo>
                          <a:pt x="558114" y="1116228"/>
                        </a:lnTo>
                        <a:lnTo>
                          <a:pt x="558114" y="1010958"/>
                        </a:lnTo>
                        <a:lnTo>
                          <a:pt x="452843" y="1010958"/>
                        </a:lnTo>
                        <a:close/>
                        <a:moveTo>
                          <a:pt x="452843" y="1227861"/>
                        </a:moveTo>
                        <a:lnTo>
                          <a:pt x="558114" y="1227861"/>
                        </a:lnTo>
                        <a:lnTo>
                          <a:pt x="558114" y="1122578"/>
                        </a:lnTo>
                        <a:lnTo>
                          <a:pt x="452843" y="1122578"/>
                        </a:lnTo>
                        <a:close/>
                        <a:moveTo>
                          <a:pt x="452843" y="1339481"/>
                        </a:moveTo>
                        <a:lnTo>
                          <a:pt x="558114" y="1339481"/>
                        </a:lnTo>
                        <a:lnTo>
                          <a:pt x="558114" y="1234211"/>
                        </a:lnTo>
                        <a:lnTo>
                          <a:pt x="452843" y="1234211"/>
                        </a:lnTo>
                        <a:close/>
                        <a:moveTo>
                          <a:pt x="452843" y="1451102"/>
                        </a:moveTo>
                        <a:lnTo>
                          <a:pt x="558114" y="1451102"/>
                        </a:lnTo>
                        <a:lnTo>
                          <a:pt x="558114" y="1345831"/>
                        </a:lnTo>
                        <a:lnTo>
                          <a:pt x="452843" y="1345831"/>
                        </a:lnTo>
                        <a:close/>
                        <a:moveTo>
                          <a:pt x="452843" y="1562735"/>
                        </a:moveTo>
                        <a:lnTo>
                          <a:pt x="558114" y="1562735"/>
                        </a:lnTo>
                        <a:lnTo>
                          <a:pt x="558114" y="1457452"/>
                        </a:lnTo>
                        <a:lnTo>
                          <a:pt x="452843" y="1457452"/>
                        </a:lnTo>
                        <a:close/>
                        <a:moveTo>
                          <a:pt x="452843" y="1674355"/>
                        </a:moveTo>
                        <a:lnTo>
                          <a:pt x="558114" y="1674355"/>
                        </a:lnTo>
                        <a:lnTo>
                          <a:pt x="558114" y="1569085"/>
                        </a:lnTo>
                        <a:lnTo>
                          <a:pt x="452843" y="1569085"/>
                        </a:lnTo>
                        <a:close/>
                        <a:moveTo>
                          <a:pt x="452843" y="1785975"/>
                        </a:moveTo>
                        <a:lnTo>
                          <a:pt x="558114" y="1785975"/>
                        </a:lnTo>
                        <a:lnTo>
                          <a:pt x="558114" y="1680705"/>
                        </a:lnTo>
                        <a:lnTo>
                          <a:pt x="452843" y="1680705"/>
                        </a:lnTo>
                        <a:close/>
                        <a:moveTo>
                          <a:pt x="452843" y="1897596"/>
                        </a:moveTo>
                        <a:lnTo>
                          <a:pt x="558114" y="1897596"/>
                        </a:lnTo>
                        <a:lnTo>
                          <a:pt x="558114" y="1792325"/>
                        </a:lnTo>
                        <a:lnTo>
                          <a:pt x="452843" y="1792325"/>
                        </a:lnTo>
                        <a:close/>
                        <a:moveTo>
                          <a:pt x="452843" y="2009229"/>
                        </a:moveTo>
                        <a:lnTo>
                          <a:pt x="558114" y="2009229"/>
                        </a:lnTo>
                        <a:lnTo>
                          <a:pt x="558114" y="1903946"/>
                        </a:lnTo>
                        <a:lnTo>
                          <a:pt x="452843" y="1903946"/>
                        </a:lnTo>
                        <a:close/>
                        <a:moveTo>
                          <a:pt x="452843" y="2120849"/>
                        </a:moveTo>
                        <a:lnTo>
                          <a:pt x="558114" y="2120849"/>
                        </a:lnTo>
                        <a:lnTo>
                          <a:pt x="558114" y="2015579"/>
                        </a:lnTo>
                        <a:lnTo>
                          <a:pt x="452843" y="2015579"/>
                        </a:lnTo>
                        <a:close/>
                        <a:moveTo>
                          <a:pt x="452843" y="2232469"/>
                        </a:moveTo>
                        <a:lnTo>
                          <a:pt x="558114" y="2232469"/>
                        </a:lnTo>
                        <a:lnTo>
                          <a:pt x="558114" y="2127199"/>
                        </a:lnTo>
                        <a:lnTo>
                          <a:pt x="452843" y="2127199"/>
                        </a:lnTo>
                        <a:close/>
                        <a:moveTo>
                          <a:pt x="452843" y="2344089"/>
                        </a:moveTo>
                        <a:lnTo>
                          <a:pt x="558114" y="2344089"/>
                        </a:lnTo>
                        <a:lnTo>
                          <a:pt x="558114" y="2238819"/>
                        </a:lnTo>
                        <a:lnTo>
                          <a:pt x="452843" y="2238819"/>
                        </a:lnTo>
                        <a:close/>
                        <a:moveTo>
                          <a:pt x="341210" y="111620"/>
                        </a:moveTo>
                        <a:lnTo>
                          <a:pt x="446493" y="111620"/>
                        </a:lnTo>
                        <a:lnTo>
                          <a:pt x="446493" y="6350"/>
                        </a:lnTo>
                        <a:lnTo>
                          <a:pt x="341210" y="6350"/>
                        </a:lnTo>
                        <a:close/>
                        <a:moveTo>
                          <a:pt x="341210" y="223240"/>
                        </a:moveTo>
                        <a:lnTo>
                          <a:pt x="446493" y="223240"/>
                        </a:lnTo>
                        <a:lnTo>
                          <a:pt x="446493" y="117970"/>
                        </a:lnTo>
                        <a:lnTo>
                          <a:pt x="341210" y="117970"/>
                        </a:lnTo>
                        <a:close/>
                        <a:moveTo>
                          <a:pt x="341210" y="334873"/>
                        </a:moveTo>
                        <a:lnTo>
                          <a:pt x="446493" y="334873"/>
                        </a:lnTo>
                        <a:lnTo>
                          <a:pt x="446493" y="229590"/>
                        </a:lnTo>
                        <a:lnTo>
                          <a:pt x="341210" y="229590"/>
                        </a:lnTo>
                        <a:close/>
                        <a:moveTo>
                          <a:pt x="341210" y="446493"/>
                        </a:moveTo>
                        <a:lnTo>
                          <a:pt x="446493" y="446493"/>
                        </a:lnTo>
                        <a:lnTo>
                          <a:pt x="446493" y="341223"/>
                        </a:lnTo>
                        <a:lnTo>
                          <a:pt x="341210" y="341223"/>
                        </a:lnTo>
                        <a:close/>
                        <a:moveTo>
                          <a:pt x="341210" y="558114"/>
                        </a:moveTo>
                        <a:lnTo>
                          <a:pt x="446493" y="558114"/>
                        </a:lnTo>
                        <a:lnTo>
                          <a:pt x="446493" y="452843"/>
                        </a:lnTo>
                        <a:lnTo>
                          <a:pt x="341210" y="452843"/>
                        </a:lnTo>
                        <a:close/>
                        <a:moveTo>
                          <a:pt x="341210" y="669734"/>
                        </a:moveTo>
                        <a:lnTo>
                          <a:pt x="446493" y="669734"/>
                        </a:lnTo>
                        <a:lnTo>
                          <a:pt x="446493" y="564464"/>
                        </a:lnTo>
                        <a:lnTo>
                          <a:pt x="341210" y="564464"/>
                        </a:lnTo>
                        <a:close/>
                        <a:moveTo>
                          <a:pt x="341210" y="781367"/>
                        </a:moveTo>
                        <a:lnTo>
                          <a:pt x="446493" y="781367"/>
                        </a:lnTo>
                        <a:lnTo>
                          <a:pt x="446493" y="676084"/>
                        </a:lnTo>
                        <a:lnTo>
                          <a:pt x="341210" y="676084"/>
                        </a:lnTo>
                        <a:close/>
                        <a:moveTo>
                          <a:pt x="341210" y="892988"/>
                        </a:moveTo>
                        <a:lnTo>
                          <a:pt x="446493" y="892988"/>
                        </a:lnTo>
                        <a:lnTo>
                          <a:pt x="446493" y="787717"/>
                        </a:lnTo>
                        <a:lnTo>
                          <a:pt x="341210" y="787717"/>
                        </a:lnTo>
                        <a:close/>
                        <a:moveTo>
                          <a:pt x="341210" y="1004608"/>
                        </a:moveTo>
                        <a:lnTo>
                          <a:pt x="446493" y="1004608"/>
                        </a:lnTo>
                        <a:lnTo>
                          <a:pt x="446493" y="899338"/>
                        </a:lnTo>
                        <a:lnTo>
                          <a:pt x="341210" y="899338"/>
                        </a:lnTo>
                        <a:close/>
                        <a:moveTo>
                          <a:pt x="341210" y="1116228"/>
                        </a:moveTo>
                        <a:lnTo>
                          <a:pt x="446493" y="1116228"/>
                        </a:lnTo>
                        <a:lnTo>
                          <a:pt x="446493" y="1010958"/>
                        </a:lnTo>
                        <a:lnTo>
                          <a:pt x="341210" y="1010958"/>
                        </a:lnTo>
                        <a:close/>
                        <a:moveTo>
                          <a:pt x="341210" y="1227861"/>
                        </a:moveTo>
                        <a:lnTo>
                          <a:pt x="446493" y="1227861"/>
                        </a:lnTo>
                        <a:lnTo>
                          <a:pt x="446493" y="1122578"/>
                        </a:lnTo>
                        <a:lnTo>
                          <a:pt x="341210" y="1122578"/>
                        </a:lnTo>
                        <a:close/>
                        <a:moveTo>
                          <a:pt x="341210" y="1339481"/>
                        </a:moveTo>
                        <a:lnTo>
                          <a:pt x="446493" y="1339481"/>
                        </a:lnTo>
                        <a:lnTo>
                          <a:pt x="446493" y="1234211"/>
                        </a:lnTo>
                        <a:lnTo>
                          <a:pt x="341210" y="1234211"/>
                        </a:lnTo>
                        <a:close/>
                        <a:moveTo>
                          <a:pt x="341210" y="1451102"/>
                        </a:moveTo>
                        <a:lnTo>
                          <a:pt x="446493" y="1451102"/>
                        </a:lnTo>
                        <a:lnTo>
                          <a:pt x="446493" y="1345831"/>
                        </a:lnTo>
                        <a:lnTo>
                          <a:pt x="341210" y="1345831"/>
                        </a:lnTo>
                        <a:close/>
                        <a:moveTo>
                          <a:pt x="341210" y="1562735"/>
                        </a:moveTo>
                        <a:lnTo>
                          <a:pt x="446493" y="1562735"/>
                        </a:lnTo>
                        <a:lnTo>
                          <a:pt x="446493" y="1457452"/>
                        </a:lnTo>
                        <a:lnTo>
                          <a:pt x="341210" y="1457452"/>
                        </a:lnTo>
                        <a:close/>
                        <a:moveTo>
                          <a:pt x="341210" y="1674355"/>
                        </a:moveTo>
                        <a:lnTo>
                          <a:pt x="446493" y="1674355"/>
                        </a:lnTo>
                        <a:lnTo>
                          <a:pt x="446493" y="1569085"/>
                        </a:lnTo>
                        <a:lnTo>
                          <a:pt x="341210" y="1569085"/>
                        </a:lnTo>
                        <a:close/>
                        <a:moveTo>
                          <a:pt x="341210" y="1785975"/>
                        </a:moveTo>
                        <a:lnTo>
                          <a:pt x="446493" y="1785975"/>
                        </a:lnTo>
                        <a:lnTo>
                          <a:pt x="446493" y="1680705"/>
                        </a:lnTo>
                        <a:lnTo>
                          <a:pt x="341210" y="1680705"/>
                        </a:lnTo>
                        <a:close/>
                        <a:moveTo>
                          <a:pt x="341210" y="1897596"/>
                        </a:moveTo>
                        <a:lnTo>
                          <a:pt x="446493" y="1897596"/>
                        </a:lnTo>
                        <a:lnTo>
                          <a:pt x="446493" y="1792325"/>
                        </a:lnTo>
                        <a:lnTo>
                          <a:pt x="341210" y="1792325"/>
                        </a:lnTo>
                        <a:close/>
                        <a:moveTo>
                          <a:pt x="341210" y="2009229"/>
                        </a:moveTo>
                        <a:lnTo>
                          <a:pt x="446493" y="2009229"/>
                        </a:lnTo>
                        <a:lnTo>
                          <a:pt x="446493" y="1903946"/>
                        </a:lnTo>
                        <a:lnTo>
                          <a:pt x="341210" y="1903946"/>
                        </a:lnTo>
                        <a:close/>
                        <a:moveTo>
                          <a:pt x="341210" y="2120849"/>
                        </a:moveTo>
                        <a:lnTo>
                          <a:pt x="446493" y="2120849"/>
                        </a:lnTo>
                        <a:lnTo>
                          <a:pt x="446493" y="2015579"/>
                        </a:lnTo>
                        <a:lnTo>
                          <a:pt x="341210" y="2015579"/>
                        </a:lnTo>
                        <a:close/>
                        <a:moveTo>
                          <a:pt x="341210" y="2232469"/>
                        </a:moveTo>
                        <a:lnTo>
                          <a:pt x="446493" y="2232469"/>
                        </a:lnTo>
                        <a:lnTo>
                          <a:pt x="446493" y="2127199"/>
                        </a:lnTo>
                        <a:lnTo>
                          <a:pt x="341210" y="2127199"/>
                        </a:lnTo>
                        <a:close/>
                        <a:moveTo>
                          <a:pt x="341210" y="2344089"/>
                        </a:moveTo>
                        <a:lnTo>
                          <a:pt x="446493" y="2344089"/>
                        </a:lnTo>
                        <a:lnTo>
                          <a:pt x="446493" y="2238819"/>
                        </a:lnTo>
                        <a:lnTo>
                          <a:pt x="341210" y="2238819"/>
                        </a:lnTo>
                        <a:close/>
                        <a:moveTo>
                          <a:pt x="229590" y="111620"/>
                        </a:moveTo>
                        <a:lnTo>
                          <a:pt x="334860" y="111620"/>
                        </a:lnTo>
                        <a:lnTo>
                          <a:pt x="334860" y="6350"/>
                        </a:lnTo>
                        <a:lnTo>
                          <a:pt x="229590" y="6350"/>
                        </a:lnTo>
                        <a:close/>
                        <a:moveTo>
                          <a:pt x="229590" y="223240"/>
                        </a:moveTo>
                        <a:lnTo>
                          <a:pt x="334860" y="223240"/>
                        </a:lnTo>
                        <a:lnTo>
                          <a:pt x="334860" y="117970"/>
                        </a:lnTo>
                        <a:lnTo>
                          <a:pt x="229590" y="117970"/>
                        </a:lnTo>
                        <a:close/>
                        <a:moveTo>
                          <a:pt x="229590" y="334873"/>
                        </a:moveTo>
                        <a:lnTo>
                          <a:pt x="334860" y="334873"/>
                        </a:lnTo>
                        <a:lnTo>
                          <a:pt x="334860" y="229590"/>
                        </a:lnTo>
                        <a:lnTo>
                          <a:pt x="229590" y="229590"/>
                        </a:lnTo>
                        <a:close/>
                        <a:moveTo>
                          <a:pt x="229590" y="446493"/>
                        </a:moveTo>
                        <a:lnTo>
                          <a:pt x="334860" y="446493"/>
                        </a:lnTo>
                        <a:lnTo>
                          <a:pt x="334860" y="341223"/>
                        </a:lnTo>
                        <a:lnTo>
                          <a:pt x="229590" y="341223"/>
                        </a:lnTo>
                        <a:close/>
                        <a:moveTo>
                          <a:pt x="229590" y="558114"/>
                        </a:moveTo>
                        <a:lnTo>
                          <a:pt x="334860" y="558114"/>
                        </a:lnTo>
                        <a:lnTo>
                          <a:pt x="334860" y="452843"/>
                        </a:lnTo>
                        <a:lnTo>
                          <a:pt x="229590" y="452843"/>
                        </a:lnTo>
                        <a:close/>
                        <a:moveTo>
                          <a:pt x="229590" y="669734"/>
                        </a:moveTo>
                        <a:lnTo>
                          <a:pt x="334860" y="669734"/>
                        </a:lnTo>
                        <a:lnTo>
                          <a:pt x="334860" y="564464"/>
                        </a:lnTo>
                        <a:lnTo>
                          <a:pt x="229590" y="564464"/>
                        </a:lnTo>
                        <a:close/>
                        <a:moveTo>
                          <a:pt x="229590" y="781367"/>
                        </a:moveTo>
                        <a:lnTo>
                          <a:pt x="334860" y="781367"/>
                        </a:lnTo>
                        <a:lnTo>
                          <a:pt x="334860" y="676084"/>
                        </a:lnTo>
                        <a:lnTo>
                          <a:pt x="229590" y="676084"/>
                        </a:lnTo>
                        <a:close/>
                        <a:moveTo>
                          <a:pt x="229590" y="892988"/>
                        </a:moveTo>
                        <a:lnTo>
                          <a:pt x="334860" y="892988"/>
                        </a:lnTo>
                        <a:lnTo>
                          <a:pt x="334860" y="787717"/>
                        </a:lnTo>
                        <a:lnTo>
                          <a:pt x="229590" y="787717"/>
                        </a:lnTo>
                        <a:close/>
                        <a:moveTo>
                          <a:pt x="229590" y="1004608"/>
                        </a:moveTo>
                        <a:lnTo>
                          <a:pt x="334860" y="1004608"/>
                        </a:lnTo>
                        <a:lnTo>
                          <a:pt x="334860" y="899338"/>
                        </a:lnTo>
                        <a:lnTo>
                          <a:pt x="229590" y="899338"/>
                        </a:lnTo>
                        <a:close/>
                        <a:moveTo>
                          <a:pt x="229590" y="1116228"/>
                        </a:moveTo>
                        <a:lnTo>
                          <a:pt x="334860" y="1116228"/>
                        </a:lnTo>
                        <a:lnTo>
                          <a:pt x="334860" y="1010958"/>
                        </a:lnTo>
                        <a:lnTo>
                          <a:pt x="229590" y="1010958"/>
                        </a:lnTo>
                        <a:close/>
                        <a:moveTo>
                          <a:pt x="229590" y="1227861"/>
                        </a:moveTo>
                        <a:lnTo>
                          <a:pt x="334860" y="1227861"/>
                        </a:lnTo>
                        <a:lnTo>
                          <a:pt x="334860" y="1122578"/>
                        </a:lnTo>
                        <a:lnTo>
                          <a:pt x="229590" y="1122578"/>
                        </a:lnTo>
                        <a:close/>
                        <a:moveTo>
                          <a:pt x="229590" y="1339481"/>
                        </a:moveTo>
                        <a:lnTo>
                          <a:pt x="334860" y="1339481"/>
                        </a:lnTo>
                        <a:lnTo>
                          <a:pt x="334860" y="1234211"/>
                        </a:lnTo>
                        <a:lnTo>
                          <a:pt x="229590" y="1234211"/>
                        </a:lnTo>
                        <a:close/>
                        <a:moveTo>
                          <a:pt x="229590" y="1451102"/>
                        </a:moveTo>
                        <a:lnTo>
                          <a:pt x="334860" y="1451102"/>
                        </a:lnTo>
                        <a:lnTo>
                          <a:pt x="334860" y="1345831"/>
                        </a:lnTo>
                        <a:lnTo>
                          <a:pt x="229590" y="1345831"/>
                        </a:lnTo>
                        <a:close/>
                        <a:moveTo>
                          <a:pt x="229590" y="1562735"/>
                        </a:moveTo>
                        <a:lnTo>
                          <a:pt x="334860" y="1562735"/>
                        </a:lnTo>
                        <a:lnTo>
                          <a:pt x="334860" y="1457452"/>
                        </a:lnTo>
                        <a:lnTo>
                          <a:pt x="229590" y="1457452"/>
                        </a:lnTo>
                        <a:close/>
                        <a:moveTo>
                          <a:pt x="229590" y="1674355"/>
                        </a:moveTo>
                        <a:lnTo>
                          <a:pt x="334860" y="1674355"/>
                        </a:lnTo>
                        <a:lnTo>
                          <a:pt x="334860" y="1569085"/>
                        </a:lnTo>
                        <a:lnTo>
                          <a:pt x="229590" y="1569085"/>
                        </a:lnTo>
                        <a:close/>
                        <a:moveTo>
                          <a:pt x="229590" y="1785975"/>
                        </a:moveTo>
                        <a:lnTo>
                          <a:pt x="334860" y="1785975"/>
                        </a:lnTo>
                        <a:lnTo>
                          <a:pt x="334860" y="1680705"/>
                        </a:lnTo>
                        <a:lnTo>
                          <a:pt x="229590" y="1680705"/>
                        </a:lnTo>
                        <a:close/>
                        <a:moveTo>
                          <a:pt x="229590" y="1897596"/>
                        </a:moveTo>
                        <a:lnTo>
                          <a:pt x="334860" y="1897596"/>
                        </a:lnTo>
                        <a:lnTo>
                          <a:pt x="334860" y="1792325"/>
                        </a:lnTo>
                        <a:lnTo>
                          <a:pt x="229590" y="1792325"/>
                        </a:lnTo>
                        <a:close/>
                        <a:moveTo>
                          <a:pt x="229590" y="2009229"/>
                        </a:moveTo>
                        <a:lnTo>
                          <a:pt x="334860" y="2009229"/>
                        </a:lnTo>
                        <a:lnTo>
                          <a:pt x="334860" y="1903946"/>
                        </a:lnTo>
                        <a:lnTo>
                          <a:pt x="229590" y="1903946"/>
                        </a:lnTo>
                        <a:close/>
                        <a:moveTo>
                          <a:pt x="229590" y="2120849"/>
                        </a:moveTo>
                        <a:lnTo>
                          <a:pt x="334860" y="2120849"/>
                        </a:lnTo>
                        <a:lnTo>
                          <a:pt x="334860" y="2015579"/>
                        </a:lnTo>
                        <a:lnTo>
                          <a:pt x="229590" y="2015579"/>
                        </a:lnTo>
                        <a:close/>
                        <a:moveTo>
                          <a:pt x="229590" y="2232469"/>
                        </a:moveTo>
                        <a:lnTo>
                          <a:pt x="334860" y="2232469"/>
                        </a:lnTo>
                        <a:lnTo>
                          <a:pt x="334860" y="2127199"/>
                        </a:lnTo>
                        <a:lnTo>
                          <a:pt x="229590" y="2127199"/>
                        </a:lnTo>
                        <a:close/>
                        <a:moveTo>
                          <a:pt x="229590" y="2344089"/>
                        </a:moveTo>
                        <a:lnTo>
                          <a:pt x="334860" y="2344089"/>
                        </a:lnTo>
                        <a:lnTo>
                          <a:pt x="334860" y="2238819"/>
                        </a:lnTo>
                        <a:lnTo>
                          <a:pt x="229590" y="2238819"/>
                        </a:lnTo>
                        <a:close/>
                        <a:moveTo>
                          <a:pt x="117970" y="111620"/>
                        </a:moveTo>
                        <a:lnTo>
                          <a:pt x="223240" y="111620"/>
                        </a:lnTo>
                        <a:lnTo>
                          <a:pt x="223240" y="6350"/>
                        </a:lnTo>
                        <a:lnTo>
                          <a:pt x="117970" y="6350"/>
                        </a:lnTo>
                        <a:close/>
                        <a:moveTo>
                          <a:pt x="117970" y="223240"/>
                        </a:moveTo>
                        <a:lnTo>
                          <a:pt x="223240" y="223240"/>
                        </a:lnTo>
                        <a:lnTo>
                          <a:pt x="223240" y="117970"/>
                        </a:lnTo>
                        <a:lnTo>
                          <a:pt x="117970" y="117970"/>
                        </a:lnTo>
                        <a:close/>
                        <a:moveTo>
                          <a:pt x="117970" y="334873"/>
                        </a:moveTo>
                        <a:lnTo>
                          <a:pt x="223240" y="334873"/>
                        </a:lnTo>
                        <a:lnTo>
                          <a:pt x="223240" y="229590"/>
                        </a:lnTo>
                        <a:lnTo>
                          <a:pt x="117970" y="229590"/>
                        </a:lnTo>
                        <a:close/>
                        <a:moveTo>
                          <a:pt x="117970" y="446493"/>
                        </a:moveTo>
                        <a:lnTo>
                          <a:pt x="223240" y="446493"/>
                        </a:lnTo>
                        <a:lnTo>
                          <a:pt x="223240" y="341223"/>
                        </a:lnTo>
                        <a:lnTo>
                          <a:pt x="117970" y="341223"/>
                        </a:lnTo>
                        <a:close/>
                        <a:moveTo>
                          <a:pt x="117970" y="558114"/>
                        </a:moveTo>
                        <a:lnTo>
                          <a:pt x="223240" y="558114"/>
                        </a:lnTo>
                        <a:lnTo>
                          <a:pt x="223240" y="452843"/>
                        </a:lnTo>
                        <a:lnTo>
                          <a:pt x="117970" y="452843"/>
                        </a:lnTo>
                        <a:close/>
                        <a:moveTo>
                          <a:pt x="117970" y="669734"/>
                        </a:moveTo>
                        <a:lnTo>
                          <a:pt x="223240" y="669734"/>
                        </a:lnTo>
                        <a:lnTo>
                          <a:pt x="223240" y="564464"/>
                        </a:lnTo>
                        <a:lnTo>
                          <a:pt x="117970" y="564464"/>
                        </a:lnTo>
                        <a:close/>
                        <a:moveTo>
                          <a:pt x="117970" y="781367"/>
                        </a:moveTo>
                        <a:lnTo>
                          <a:pt x="223240" y="781367"/>
                        </a:lnTo>
                        <a:lnTo>
                          <a:pt x="223240" y="676084"/>
                        </a:lnTo>
                        <a:lnTo>
                          <a:pt x="117970" y="676084"/>
                        </a:lnTo>
                        <a:close/>
                        <a:moveTo>
                          <a:pt x="117970" y="892988"/>
                        </a:moveTo>
                        <a:lnTo>
                          <a:pt x="223240" y="892988"/>
                        </a:lnTo>
                        <a:lnTo>
                          <a:pt x="223240" y="787717"/>
                        </a:lnTo>
                        <a:lnTo>
                          <a:pt x="117970" y="787717"/>
                        </a:lnTo>
                        <a:close/>
                        <a:moveTo>
                          <a:pt x="117970" y="1004608"/>
                        </a:moveTo>
                        <a:lnTo>
                          <a:pt x="223240" y="1004608"/>
                        </a:lnTo>
                        <a:lnTo>
                          <a:pt x="223240" y="899338"/>
                        </a:lnTo>
                        <a:lnTo>
                          <a:pt x="117970" y="899338"/>
                        </a:lnTo>
                        <a:close/>
                        <a:moveTo>
                          <a:pt x="117970" y="1116228"/>
                        </a:moveTo>
                        <a:lnTo>
                          <a:pt x="223240" y="1116228"/>
                        </a:lnTo>
                        <a:lnTo>
                          <a:pt x="223240" y="1010958"/>
                        </a:lnTo>
                        <a:lnTo>
                          <a:pt x="117970" y="1010958"/>
                        </a:lnTo>
                        <a:close/>
                        <a:moveTo>
                          <a:pt x="117970" y="1227861"/>
                        </a:moveTo>
                        <a:lnTo>
                          <a:pt x="223240" y="1227861"/>
                        </a:lnTo>
                        <a:lnTo>
                          <a:pt x="223240" y="1122578"/>
                        </a:lnTo>
                        <a:lnTo>
                          <a:pt x="117970" y="1122578"/>
                        </a:lnTo>
                        <a:close/>
                        <a:moveTo>
                          <a:pt x="117970" y="1339481"/>
                        </a:moveTo>
                        <a:lnTo>
                          <a:pt x="223240" y="1339481"/>
                        </a:lnTo>
                        <a:lnTo>
                          <a:pt x="223240" y="1234211"/>
                        </a:lnTo>
                        <a:lnTo>
                          <a:pt x="117970" y="1234211"/>
                        </a:lnTo>
                        <a:close/>
                        <a:moveTo>
                          <a:pt x="117970" y="1451102"/>
                        </a:moveTo>
                        <a:lnTo>
                          <a:pt x="223240" y="1451102"/>
                        </a:lnTo>
                        <a:lnTo>
                          <a:pt x="223240" y="1345831"/>
                        </a:lnTo>
                        <a:lnTo>
                          <a:pt x="117970" y="1345831"/>
                        </a:lnTo>
                        <a:close/>
                        <a:moveTo>
                          <a:pt x="117970" y="1562735"/>
                        </a:moveTo>
                        <a:lnTo>
                          <a:pt x="223240" y="1562735"/>
                        </a:lnTo>
                        <a:lnTo>
                          <a:pt x="223240" y="1457452"/>
                        </a:lnTo>
                        <a:lnTo>
                          <a:pt x="117970" y="1457452"/>
                        </a:lnTo>
                        <a:close/>
                        <a:moveTo>
                          <a:pt x="117970" y="1674355"/>
                        </a:moveTo>
                        <a:lnTo>
                          <a:pt x="223240" y="1674355"/>
                        </a:lnTo>
                        <a:lnTo>
                          <a:pt x="223240" y="1569085"/>
                        </a:lnTo>
                        <a:lnTo>
                          <a:pt x="117970" y="1569085"/>
                        </a:lnTo>
                        <a:close/>
                        <a:moveTo>
                          <a:pt x="117970" y="1785975"/>
                        </a:moveTo>
                        <a:lnTo>
                          <a:pt x="223240" y="1785975"/>
                        </a:lnTo>
                        <a:lnTo>
                          <a:pt x="223240" y="1680705"/>
                        </a:lnTo>
                        <a:lnTo>
                          <a:pt x="117970" y="1680705"/>
                        </a:lnTo>
                        <a:close/>
                        <a:moveTo>
                          <a:pt x="117970" y="1897596"/>
                        </a:moveTo>
                        <a:lnTo>
                          <a:pt x="223240" y="1897596"/>
                        </a:lnTo>
                        <a:lnTo>
                          <a:pt x="223240" y="1792325"/>
                        </a:lnTo>
                        <a:lnTo>
                          <a:pt x="117970" y="1792325"/>
                        </a:lnTo>
                        <a:close/>
                        <a:moveTo>
                          <a:pt x="117970" y="2009229"/>
                        </a:moveTo>
                        <a:lnTo>
                          <a:pt x="223240" y="2009229"/>
                        </a:lnTo>
                        <a:lnTo>
                          <a:pt x="223240" y="1903946"/>
                        </a:lnTo>
                        <a:lnTo>
                          <a:pt x="117970" y="1903946"/>
                        </a:lnTo>
                        <a:close/>
                        <a:moveTo>
                          <a:pt x="117970" y="2120849"/>
                        </a:moveTo>
                        <a:lnTo>
                          <a:pt x="223240" y="2120849"/>
                        </a:lnTo>
                        <a:lnTo>
                          <a:pt x="223240" y="2015579"/>
                        </a:lnTo>
                        <a:lnTo>
                          <a:pt x="117970" y="2015579"/>
                        </a:lnTo>
                        <a:close/>
                        <a:moveTo>
                          <a:pt x="117970" y="2232469"/>
                        </a:moveTo>
                        <a:lnTo>
                          <a:pt x="223240" y="2232469"/>
                        </a:lnTo>
                        <a:lnTo>
                          <a:pt x="223240" y="2127199"/>
                        </a:lnTo>
                        <a:lnTo>
                          <a:pt x="117970" y="2127199"/>
                        </a:lnTo>
                        <a:close/>
                        <a:moveTo>
                          <a:pt x="117970" y="2344089"/>
                        </a:moveTo>
                        <a:lnTo>
                          <a:pt x="223240" y="2344089"/>
                        </a:lnTo>
                        <a:lnTo>
                          <a:pt x="223240" y="2238819"/>
                        </a:lnTo>
                        <a:lnTo>
                          <a:pt x="117970" y="2238819"/>
                        </a:lnTo>
                        <a:close/>
                        <a:moveTo>
                          <a:pt x="6350" y="111620"/>
                        </a:moveTo>
                        <a:lnTo>
                          <a:pt x="111620" y="111620"/>
                        </a:lnTo>
                        <a:lnTo>
                          <a:pt x="111620" y="6350"/>
                        </a:lnTo>
                        <a:lnTo>
                          <a:pt x="6350" y="6350"/>
                        </a:lnTo>
                        <a:close/>
                        <a:moveTo>
                          <a:pt x="6350" y="223240"/>
                        </a:moveTo>
                        <a:lnTo>
                          <a:pt x="111620" y="223240"/>
                        </a:lnTo>
                        <a:lnTo>
                          <a:pt x="111620" y="117970"/>
                        </a:lnTo>
                        <a:lnTo>
                          <a:pt x="6350" y="117970"/>
                        </a:lnTo>
                        <a:close/>
                        <a:moveTo>
                          <a:pt x="6350" y="334873"/>
                        </a:moveTo>
                        <a:lnTo>
                          <a:pt x="111620" y="334873"/>
                        </a:lnTo>
                        <a:lnTo>
                          <a:pt x="111620" y="229590"/>
                        </a:lnTo>
                        <a:lnTo>
                          <a:pt x="6350" y="229590"/>
                        </a:lnTo>
                        <a:close/>
                        <a:moveTo>
                          <a:pt x="6350" y="446493"/>
                        </a:moveTo>
                        <a:lnTo>
                          <a:pt x="111620" y="446493"/>
                        </a:lnTo>
                        <a:lnTo>
                          <a:pt x="111620" y="341223"/>
                        </a:lnTo>
                        <a:lnTo>
                          <a:pt x="6350" y="341223"/>
                        </a:lnTo>
                        <a:close/>
                        <a:moveTo>
                          <a:pt x="6350" y="558114"/>
                        </a:moveTo>
                        <a:lnTo>
                          <a:pt x="111620" y="558114"/>
                        </a:lnTo>
                        <a:lnTo>
                          <a:pt x="111620" y="452843"/>
                        </a:lnTo>
                        <a:lnTo>
                          <a:pt x="6350" y="452843"/>
                        </a:lnTo>
                        <a:close/>
                        <a:moveTo>
                          <a:pt x="6350" y="669734"/>
                        </a:moveTo>
                        <a:lnTo>
                          <a:pt x="111620" y="669734"/>
                        </a:lnTo>
                        <a:lnTo>
                          <a:pt x="111620" y="564464"/>
                        </a:lnTo>
                        <a:lnTo>
                          <a:pt x="6350" y="564464"/>
                        </a:lnTo>
                        <a:close/>
                        <a:moveTo>
                          <a:pt x="6350" y="781367"/>
                        </a:moveTo>
                        <a:lnTo>
                          <a:pt x="111620" y="781367"/>
                        </a:lnTo>
                        <a:lnTo>
                          <a:pt x="111620" y="676084"/>
                        </a:lnTo>
                        <a:lnTo>
                          <a:pt x="6350" y="676084"/>
                        </a:lnTo>
                        <a:close/>
                        <a:moveTo>
                          <a:pt x="6350" y="892988"/>
                        </a:moveTo>
                        <a:lnTo>
                          <a:pt x="111620" y="892988"/>
                        </a:lnTo>
                        <a:lnTo>
                          <a:pt x="111620" y="787717"/>
                        </a:lnTo>
                        <a:lnTo>
                          <a:pt x="6350" y="787717"/>
                        </a:lnTo>
                        <a:close/>
                        <a:moveTo>
                          <a:pt x="6350" y="1004608"/>
                        </a:moveTo>
                        <a:lnTo>
                          <a:pt x="111620" y="1004608"/>
                        </a:lnTo>
                        <a:lnTo>
                          <a:pt x="111620" y="899338"/>
                        </a:lnTo>
                        <a:lnTo>
                          <a:pt x="6350" y="899338"/>
                        </a:lnTo>
                        <a:close/>
                        <a:moveTo>
                          <a:pt x="6350" y="1116228"/>
                        </a:moveTo>
                        <a:lnTo>
                          <a:pt x="111620" y="1116228"/>
                        </a:lnTo>
                        <a:lnTo>
                          <a:pt x="111620" y="1010958"/>
                        </a:lnTo>
                        <a:lnTo>
                          <a:pt x="6350" y="1010958"/>
                        </a:lnTo>
                        <a:close/>
                        <a:moveTo>
                          <a:pt x="6350" y="1227861"/>
                        </a:moveTo>
                        <a:lnTo>
                          <a:pt x="111620" y="1227861"/>
                        </a:lnTo>
                        <a:lnTo>
                          <a:pt x="111620" y="1122578"/>
                        </a:lnTo>
                        <a:lnTo>
                          <a:pt x="6350" y="1122578"/>
                        </a:lnTo>
                        <a:close/>
                        <a:moveTo>
                          <a:pt x="6350" y="1339481"/>
                        </a:moveTo>
                        <a:lnTo>
                          <a:pt x="111620" y="1339481"/>
                        </a:lnTo>
                        <a:lnTo>
                          <a:pt x="111620" y="1234211"/>
                        </a:lnTo>
                        <a:lnTo>
                          <a:pt x="6350" y="1234211"/>
                        </a:lnTo>
                        <a:close/>
                        <a:moveTo>
                          <a:pt x="6350" y="1451102"/>
                        </a:moveTo>
                        <a:lnTo>
                          <a:pt x="111620" y="1451102"/>
                        </a:lnTo>
                        <a:lnTo>
                          <a:pt x="111620" y="1345831"/>
                        </a:lnTo>
                        <a:lnTo>
                          <a:pt x="6350" y="1345831"/>
                        </a:lnTo>
                        <a:close/>
                        <a:moveTo>
                          <a:pt x="6350" y="1562735"/>
                        </a:moveTo>
                        <a:lnTo>
                          <a:pt x="111620" y="1562735"/>
                        </a:lnTo>
                        <a:lnTo>
                          <a:pt x="111620" y="1457452"/>
                        </a:lnTo>
                        <a:lnTo>
                          <a:pt x="6350" y="1457452"/>
                        </a:lnTo>
                        <a:close/>
                        <a:moveTo>
                          <a:pt x="6350" y="1674355"/>
                        </a:moveTo>
                        <a:lnTo>
                          <a:pt x="111620" y="1674355"/>
                        </a:lnTo>
                        <a:lnTo>
                          <a:pt x="111620" y="1569085"/>
                        </a:lnTo>
                        <a:lnTo>
                          <a:pt x="6350" y="1569085"/>
                        </a:lnTo>
                        <a:close/>
                        <a:moveTo>
                          <a:pt x="6350" y="1785975"/>
                        </a:moveTo>
                        <a:lnTo>
                          <a:pt x="111620" y="1785975"/>
                        </a:lnTo>
                        <a:lnTo>
                          <a:pt x="111620" y="1680705"/>
                        </a:lnTo>
                        <a:lnTo>
                          <a:pt x="6350" y="1680705"/>
                        </a:lnTo>
                        <a:close/>
                        <a:moveTo>
                          <a:pt x="6350" y="1897596"/>
                        </a:moveTo>
                        <a:lnTo>
                          <a:pt x="111620" y="1897596"/>
                        </a:lnTo>
                        <a:lnTo>
                          <a:pt x="111620" y="1792325"/>
                        </a:lnTo>
                        <a:lnTo>
                          <a:pt x="6350" y="1792325"/>
                        </a:lnTo>
                        <a:close/>
                        <a:moveTo>
                          <a:pt x="6350" y="2009229"/>
                        </a:moveTo>
                        <a:lnTo>
                          <a:pt x="111620" y="2009229"/>
                        </a:lnTo>
                        <a:lnTo>
                          <a:pt x="111620" y="1903946"/>
                        </a:lnTo>
                        <a:lnTo>
                          <a:pt x="6350" y="1903946"/>
                        </a:lnTo>
                        <a:close/>
                        <a:moveTo>
                          <a:pt x="6350" y="2120849"/>
                        </a:moveTo>
                        <a:lnTo>
                          <a:pt x="111620" y="2120849"/>
                        </a:lnTo>
                        <a:lnTo>
                          <a:pt x="111620" y="2015579"/>
                        </a:lnTo>
                        <a:lnTo>
                          <a:pt x="6350" y="2015579"/>
                        </a:lnTo>
                        <a:close/>
                        <a:moveTo>
                          <a:pt x="6350" y="2232469"/>
                        </a:moveTo>
                        <a:lnTo>
                          <a:pt x="111620" y="2232469"/>
                        </a:lnTo>
                        <a:lnTo>
                          <a:pt x="111620" y="2127199"/>
                        </a:lnTo>
                        <a:lnTo>
                          <a:pt x="6350" y="2127199"/>
                        </a:lnTo>
                        <a:close/>
                        <a:moveTo>
                          <a:pt x="6350" y="2344089"/>
                        </a:moveTo>
                        <a:lnTo>
                          <a:pt x="111620" y="2344089"/>
                        </a:lnTo>
                        <a:lnTo>
                          <a:pt x="111620" y="2238819"/>
                        </a:lnTo>
                        <a:lnTo>
                          <a:pt x="6350" y="2238819"/>
                        </a:lnTo>
                        <a:close/>
                        <a:moveTo>
                          <a:pt x="0" y="2347270"/>
                        </a:moveTo>
                        <a:lnTo>
                          <a:pt x="0" y="3168"/>
                        </a:lnTo>
                        <a:lnTo>
                          <a:pt x="3168" y="3168"/>
                        </a:lnTo>
                        <a:lnTo>
                          <a:pt x="3168" y="0"/>
                        </a:lnTo>
                        <a:lnTo>
                          <a:pt x="2347270" y="0"/>
                        </a:lnTo>
                        <a:lnTo>
                          <a:pt x="2347270" y="3168"/>
                        </a:lnTo>
                        <a:lnTo>
                          <a:pt x="2350439" y="3168"/>
                        </a:lnTo>
                        <a:lnTo>
                          <a:pt x="2350439" y="2347270"/>
                        </a:lnTo>
                        <a:lnTo>
                          <a:pt x="2347270" y="2347270"/>
                        </a:lnTo>
                        <a:lnTo>
                          <a:pt x="2347270" y="2350439"/>
                        </a:lnTo>
                        <a:lnTo>
                          <a:pt x="3168" y="2350439"/>
                        </a:lnTo>
                        <a:lnTo>
                          <a:pt x="3168" y="2347270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chemeClr val="bg1">
                          <a:alpha val="30000"/>
                        </a:schemeClr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  <a:ln w="127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>
                    <a:no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endParaRPr>
                  </a:p>
                </p:txBody>
              </p:sp>
              <p:grpSp>
                <p:nvGrpSpPr>
                  <p:cNvPr id="188" name="组合 187">
                    <a:extLst>
                      <a:ext uri="{FF2B5EF4-FFF2-40B4-BE49-F238E27FC236}">
                        <a16:creationId xmlns:a16="http://schemas.microsoft.com/office/drawing/2014/main" id="{D04A03E6-DB75-4630-81AE-92D1EEF6F875}"/>
                      </a:ext>
                    </a:extLst>
                  </p:cNvPr>
                  <p:cNvGrpSpPr/>
                  <p:nvPr/>
                </p:nvGrpSpPr>
                <p:grpSpPr>
                  <a:xfrm>
                    <a:off x="4211614" y="1399174"/>
                    <a:ext cx="2351878" cy="2350438"/>
                    <a:chOff x="4211614" y="1399174"/>
                    <a:chExt cx="2351878" cy="2350438"/>
                  </a:xfrm>
                  <a:gradFill>
                    <a:gsLst>
                      <a:gs pos="100000">
                        <a:schemeClr val="bg1"/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</p:grpSpPr>
                <p:sp>
                  <p:nvSpPr>
                    <p:cNvPr id="189" name="PA-半闭框 188">
                      <a:extLst>
                        <a:ext uri="{FF2B5EF4-FFF2-40B4-BE49-F238E27FC236}">
                          <a16:creationId xmlns:a16="http://schemas.microsoft.com/office/drawing/2014/main" id="{E249191F-2D8D-4FA7-B287-21D3B76F0437}"/>
                        </a:ext>
                      </a:extLst>
                    </p:cNvPr>
                    <p:cNvSpPr/>
                    <p:nvPr>
                      <p:custDataLst>
                        <p:tags r:id="rId59"/>
                      </p:custDataLst>
                    </p:nvPr>
                  </p:nvSpPr>
                  <p:spPr>
                    <a:xfrm rot="10800000">
                      <a:off x="6362090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90" name="PA-半闭框 189">
                      <a:extLst>
                        <a:ext uri="{FF2B5EF4-FFF2-40B4-BE49-F238E27FC236}">
                          <a16:creationId xmlns:a16="http://schemas.microsoft.com/office/drawing/2014/main" id="{F0F3AB50-5545-49A2-AA1C-65D0AD800B2A}"/>
                        </a:ext>
                      </a:extLst>
                    </p:cNvPr>
                    <p:cNvSpPr/>
                    <p:nvPr>
                      <p:custDataLst>
                        <p:tags r:id="rId60"/>
                      </p:custDataLst>
                    </p:nvPr>
                  </p:nvSpPr>
                  <p:spPr>
                    <a:xfrm rot="16200000">
                      <a:off x="4211614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91" name="PA-半闭框 190">
                      <a:extLst>
                        <a:ext uri="{FF2B5EF4-FFF2-40B4-BE49-F238E27FC236}">
                          <a16:creationId xmlns:a16="http://schemas.microsoft.com/office/drawing/2014/main" id="{1F63F24C-82CE-4A8E-9534-A12A3BF36048}"/>
                        </a:ext>
                      </a:extLst>
                    </p:cNvPr>
                    <p:cNvSpPr/>
                    <p:nvPr>
                      <p:custDataLst>
                        <p:tags r:id="rId61"/>
                      </p:custDataLst>
                    </p:nvPr>
                  </p:nvSpPr>
                  <p:spPr>
                    <a:xfrm rot="5400000">
                      <a:off x="6363529" y="1399174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</p:grpSp>
            </p:grpSp>
          </p:grpSp>
          <p:sp>
            <p:nvSpPr>
              <p:cNvPr id="178" name="PA-任意多边形 177">
                <a:extLst>
                  <a:ext uri="{FF2B5EF4-FFF2-40B4-BE49-F238E27FC236}">
                    <a16:creationId xmlns:a16="http://schemas.microsoft.com/office/drawing/2014/main" id="{033C1120-E72F-4B3F-98B9-9CEC89F362D0}"/>
                  </a:ext>
                </a:extLst>
              </p:cNvPr>
              <p:cNvSpPr/>
              <p:nvPr>
                <p:custDataLst>
                  <p:tags r:id="rId52"/>
                </p:custDataLst>
              </p:nvPr>
            </p:nvSpPr>
            <p:spPr>
              <a:xfrm flipV="1">
                <a:off x="3213119" y="7735596"/>
                <a:ext cx="12830917" cy="497239"/>
              </a:xfrm>
              <a:custGeom>
                <a:avLst/>
                <a:gdLst>
                  <a:gd name="connsiteX0" fmla="*/ 0 w 6426200"/>
                  <a:gd name="connsiteY0" fmla="*/ 0 h 299720"/>
                  <a:gd name="connsiteX1" fmla="*/ 299720 w 6426200"/>
                  <a:gd name="connsiteY1" fmla="*/ 299720 h 299720"/>
                  <a:gd name="connsiteX2" fmla="*/ 6426200 w 6426200"/>
                  <a:gd name="connsiteY2" fmla="*/ 299720 h 299720"/>
                  <a:gd name="connsiteX0" fmla="*/ 0 w 8011065"/>
                  <a:gd name="connsiteY0" fmla="*/ 0 h 299720"/>
                  <a:gd name="connsiteX1" fmla="*/ 299720 w 8011065"/>
                  <a:gd name="connsiteY1" fmla="*/ 299720 h 299720"/>
                  <a:gd name="connsiteX2" fmla="*/ 8011065 w 8011065"/>
                  <a:gd name="connsiteY2" fmla="*/ 299720 h 29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11065" h="299720">
                    <a:moveTo>
                      <a:pt x="0" y="0"/>
                    </a:moveTo>
                    <a:lnTo>
                      <a:pt x="299720" y="299720"/>
                    </a:lnTo>
                    <a:lnTo>
                      <a:pt x="8011065" y="299720"/>
                    </a:lnTo>
                  </a:path>
                </a:pathLst>
              </a:custGeom>
              <a:noFill/>
              <a:ln w="952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grpSp>
            <p:nvGrpSpPr>
              <p:cNvPr id="180" name="组合 179">
                <a:extLst>
                  <a:ext uri="{FF2B5EF4-FFF2-40B4-BE49-F238E27FC236}">
                    <a16:creationId xmlns:a16="http://schemas.microsoft.com/office/drawing/2014/main" id="{B35247C7-BD51-40ED-9D1F-9C1F606678E1}"/>
                  </a:ext>
                </a:extLst>
              </p:cNvPr>
              <p:cNvGrpSpPr/>
              <p:nvPr/>
            </p:nvGrpSpPr>
            <p:grpSpPr>
              <a:xfrm>
                <a:off x="3116636" y="7878192"/>
                <a:ext cx="204088" cy="204088"/>
                <a:chOff x="4546600" y="6080799"/>
                <a:chExt cx="424562" cy="424562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83" name="PA-椭圆 182">
                  <a:extLst>
                    <a:ext uri="{FF2B5EF4-FFF2-40B4-BE49-F238E27FC236}">
                      <a16:creationId xmlns:a16="http://schemas.microsoft.com/office/drawing/2014/main" id="{DADAFAB8-8ECE-4401-A97E-56CE48482F89}"/>
                    </a:ext>
                  </a:extLst>
                </p:cNvPr>
                <p:cNvSpPr/>
                <p:nvPr>
                  <p:custDataLst>
                    <p:tags r:id="rId55"/>
                  </p:custDataLst>
                </p:nvPr>
              </p:nvSpPr>
              <p:spPr>
                <a:xfrm>
                  <a:off x="4546600" y="6080799"/>
                  <a:ext cx="424562" cy="424562"/>
                </a:xfrm>
                <a:prstGeom prst="ellipse">
                  <a:avLst/>
                </a:prstGeom>
                <a:solidFill>
                  <a:schemeClr val="bg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84" name="PA-椭圆 183">
                  <a:extLst>
                    <a:ext uri="{FF2B5EF4-FFF2-40B4-BE49-F238E27FC236}">
                      <a16:creationId xmlns:a16="http://schemas.microsoft.com/office/drawing/2014/main" id="{50D78C3C-190F-468B-9096-EE56B3DB4F7D}"/>
                    </a:ext>
                  </a:extLst>
                </p:cNvPr>
                <p:cNvSpPr/>
                <p:nvPr>
                  <p:custDataLst>
                    <p:tags r:id="rId56"/>
                  </p:custDataLst>
                </p:nvPr>
              </p:nvSpPr>
              <p:spPr>
                <a:xfrm>
                  <a:off x="4663187" y="6197386"/>
                  <a:ext cx="191388" cy="191388"/>
                </a:xfrm>
                <a:prstGeom prst="ellipse">
                  <a:avLst/>
                </a:prstGeom>
                <a:solidFill>
                  <a:schemeClr val="bg1">
                    <a:alpha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sp>
            <p:nvSpPr>
              <p:cNvPr id="181" name="PA-矩形 180">
                <a:extLst>
                  <a:ext uri="{FF2B5EF4-FFF2-40B4-BE49-F238E27FC236}">
                    <a16:creationId xmlns:a16="http://schemas.microsoft.com/office/drawing/2014/main" id="{3EEF5FD2-2435-4C0A-A1CF-FB888F321008}"/>
                  </a:ext>
                </a:extLst>
              </p:cNvPr>
              <p:cNvSpPr/>
              <p:nvPr>
                <p:custDataLst>
                  <p:tags r:id="rId53"/>
                </p:custDataLst>
              </p:nvPr>
            </p:nvSpPr>
            <p:spPr>
              <a:xfrm>
                <a:off x="2537455" y="8189642"/>
                <a:ext cx="1006968" cy="1218575"/>
              </a:xfrm>
              <a:prstGeom prst="rect">
                <a:avLst/>
              </a:prstGeom>
              <a:scene3d>
                <a:camera prst="isometricRightUp"/>
                <a:lightRig rig="threePt" dir="t"/>
              </a:scene3d>
            </p:spPr>
            <p:txBody>
              <a:bodyPr wrap="none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01</a:t>
                </a:r>
                <a:endPara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82" name="PA-任意多边形 24">
                <a:extLst>
                  <a:ext uri="{FF2B5EF4-FFF2-40B4-BE49-F238E27FC236}">
                    <a16:creationId xmlns:a16="http://schemas.microsoft.com/office/drawing/2014/main" id="{B23758FE-EA5D-442E-8142-530F08B5A0B7}"/>
                  </a:ext>
                </a:extLst>
              </p:cNvPr>
              <p:cNvSpPr>
                <a:spLocks noEditPoints="1"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1850411" y="7663867"/>
                <a:ext cx="1066893" cy="803108"/>
              </a:xfrm>
              <a:custGeom>
                <a:avLst/>
                <a:gdLst>
                  <a:gd name="connsiteX0" fmla="*/ 11393 w 607614"/>
                  <a:gd name="connsiteY0" fmla="*/ 144136 h 457385"/>
                  <a:gd name="connsiteX1" fmla="*/ 110130 w 607614"/>
                  <a:gd name="connsiteY1" fmla="*/ 158547 h 457385"/>
                  <a:gd name="connsiteX2" fmla="*/ 299250 w 607614"/>
                  <a:gd name="connsiteY2" fmla="*/ 348165 h 457385"/>
                  <a:gd name="connsiteX3" fmla="*/ 303807 w 607614"/>
                  <a:gd name="connsiteY3" fmla="*/ 377745 h 457385"/>
                  <a:gd name="connsiteX4" fmla="*/ 308364 w 607614"/>
                  <a:gd name="connsiteY4" fmla="*/ 348165 h 457385"/>
                  <a:gd name="connsiteX5" fmla="*/ 497484 w 607614"/>
                  <a:gd name="connsiteY5" fmla="*/ 158547 h 457385"/>
                  <a:gd name="connsiteX6" fmla="*/ 596221 w 607614"/>
                  <a:gd name="connsiteY6" fmla="*/ 144136 h 457385"/>
                  <a:gd name="connsiteX7" fmla="*/ 604576 w 607614"/>
                  <a:gd name="connsiteY7" fmla="*/ 147170 h 457385"/>
                  <a:gd name="connsiteX8" fmla="*/ 607614 w 607614"/>
                  <a:gd name="connsiteY8" fmla="*/ 155513 h 457385"/>
                  <a:gd name="connsiteX9" fmla="*/ 593183 w 607614"/>
                  <a:gd name="connsiteY9" fmla="*/ 254114 h 457385"/>
                  <a:gd name="connsiteX10" fmla="*/ 403304 w 607614"/>
                  <a:gd name="connsiteY10" fmla="*/ 443732 h 457385"/>
                  <a:gd name="connsiteX11" fmla="*/ 305326 w 607614"/>
                  <a:gd name="connsiteY11" fmla="*/ 457385 h 457385"/>
                  <a:gd name="connsiteX12" fmla="*/ 303807 w 607614"/>
                  <a:gd name="connsiteY12" fmla="*/ 457385 h 457385"/>
                  <a:gd name="connsiteX13" fmla="*/ 302288 w 607614"/>
                  <a:gd name="connsiteY13" fmla="*/ 457385 h 457385"/>
                  <a:gd name="connsiteX14" fmla="*/ 204310 w 607614"/>
                  <a:gd name="connsiteY14" fmla="*/ 442974 h 457385"/>
                  <a:gd name="connsiteX15" fmla="*/ 14431 w 607614"/>
                  <a:gd name="connsiteY15" fmla="*/ 254114 h 457385"/>
                  <a:gd name="connsiteX16" fmla="*/ 0 w 607614"/>
                  <a:gd name="connsiteY16" fmla="*/ 155513 h 457385"/>
                  <a:gd name="connsiteX17" fmla="*/ 3038 w 607614"/>
                  <a:gd name="connsiteY17" fmla="*/ 147170 h 457385"/>
                  <a:gd name="connsiteX18" fmla="*/ 11393 w 607614"/>
                  <a:gd name="connsiteY18" fmla="*/ 144136 h 457385"/>
                  <a:gd name="connsiteX19" fmla="*/ 522582 w 607614"/>
                  <a:gd name="connsiteY19" fmla="*/ 63722 h 457385"/>
                  <a:gd name="connsiteX20" fmla="*/ 528662 w 607614"/>
                  <a:gd name="connsiteY20" fmla="*/ 133478 h 457385"/>
                  <a:gd name="connsiteX21" fmla="*/ 494463 w 607614"/>
                  <a:gd name="connsiteY21" fmla="*/ 138785 h 457385"/>
                  <a:gd name="connsiteX22" fmla="*/ 423786 w 607614"/>
                  <a:gd name="connsiteY22" fmla="*/ 162290 h 457385"/>
                  <a:gd name="connsiteX23" fmla="*/ 407066 w 607614"/>
                  <a:gd name="connsiteY23" fmla="*/ 117555 h 457385"/>
                  <a:gd name="connsiteX24" fmla="*/ 416186 w 607614"/>
                  <a:gd name="connsiteY24" fmla="*/ 113006 h 457385"/>
                  <a:gd name="connsiteX25" fmla="*/ 84299 w 607614"/>
                  <a:gd name="connsiteY25" fmla="*/ 63722 h 457385"/>
                  <a:gd name="connsiteX26" fmla="*/ 191430 w 607614"/>
                  <a:gd name="connsiteY26" fmla="*/ 113764 h 457385"/>
                  <a:gd name="connsiteX27" fmla="*/ 200548 w 607614"/>
                  <a:gd name="connsiteY27" fmla="*/ 117555 h 457385"/>
                  <a:gd name="connsiteX28" fmla="*/ 183832 w 607614"/>
                  <a:gd name="connsiteY28" fmla="*/ 162290 h 457385"/>
                  <a:gd name="connsiteX29" fmla="*/ 112412 w 607614"/>
                  <a:gd name="connsiteY29" fmla="*/ 138785 h 457385"/>
                  <a:gd name="connsiteX30" fmla="*/ 78221 w 607614"/>
                  <a:gd name="connsiteY30" fmla="*/ 133478 h 457385"/>
                  <a:gd name="connsiteX31" fmla="*/ 303822 w 607614"/>
                  <a:gd name="connsiteY31" fmla="*/ 0 h 457385"/>
                  <a:gd name="connsiteX32" fmla="*/ 371423 w 607614"/>
                  <a:gd name="connsiteY32" fmla="*/ 96347 h 457385"/>
                  <a:gd name="connsiteX33" fmla="*/ 405604 w 607614"/>
                  <a:gd name="connsiteY33" fmla="*/ 172970 h 457385"/>
                  <a:gd name="connsiteX34" fmla="*/ 303822 w 607614"/>
                  <a:gd name="connsiteY34" fmla="*/ 291318 h 457385"/>
                  <a:gd name="connsiteX35" fmla="*/ 201279 w 607614"/>
                  <a:gd name="connsiteY35" fmla="*/ 172970 h 457385"/>
                  <a:gd name="connsiteX36" fmla="*/ 236220 w 607614"/>
                  <a:gd name="connsiteY36" fmla="*/ 96347 h 45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7614" h="457385">
                    <a:moveTo>
                      <a:pt x="11393" y="144136"/>
                    </a:moveTo>
                    <a:lnTo>
                      <a:pt x="110130" y="158547"/>
                    </a:lnTo>
                    <a:cubicBezTo>
                      <a:pt x="201272" y="172199"/>
                      <a:pt x="286338" y="257148"/>
                      <a:pt x="299250" y="348165"/>
                    </a:cubicBezTo>
                    <a:lnTo>
                      <a:pt x="303807" y="377745"/>
                    </a:lnTo>
                    <a:lnTo>
                      <a:pt x="308364" y="348165"/>
                    </a:lnTo>
                    <a:cubicBezTo>
                      <a:pt x="321276" y="257148"/>
                      <a:pt x="406342" y="172199"/>
                      <a:pt x="497484" y="158547"/>
                    </a:cubicBezTo>
                    <a:lnTo>
                      <a:pt x="596221" y="144136"/>
                    </a:lnTo>
                    <a:cubicBezTo>
                      <a:pt x="599260" y="144136"/>
                      <a:pt x="602298" y="144894"/>
                      <a:pt x="604576" y="147170"/>
                    </a:cubicBezTo>
                    <a:cubicBezTo>
                      <a:pt x="606855" y="149445"/>
                      <a:pt x="607614" y="152479"/>
                      <a:pt x="607614" y="155513"/>
                    </a:cubicBezTo>
                    <a:lnTo>
                      <a:pt x="593183" y="254114"/>
                    </a:lnTo>
                    <a:cubicBezTo>
                      <a:pt x="579512" y="345131"/>
                      <a:pt x="494446" y="430080"/>
                      <a:pt x="403304" y="443732"/>
                    </a:cubicBezTo>
                    <a:lnTo>
                      <a:pt x="305326" y="457385"/>
                    </a:lnTo>
                    <a:cubicBezTo>
                      <a:pt x="304567" y="457385"/>
                      <a:pt x="304567" y="457385"/>
                      <a:pt x="303807" y="457385"/>
                    </a:cubicBezTo>
                    <a:cubicBezTo>
                      <a:pt x="303048" y="457385"/>
                      <a:pt x="303048" y="457385"/>
                      <a:pt x="302288" y="457385"/>
                    </a:cubicBezTo>
                    <a:lnTo>
                      <a:pt x="204310" y="442974"/>
                    </a:lnTo>
                    <a:cubicBezTo>
                      <a:pt x="113168" y="430080"/>
                      <a:pt x="27342" y="345131"/>
                      <a:pt x="14431" y="254114"/>
                    </a:cubicBezTo>
                    <a:lnTo>
                      <a:pt x="0" y="155513"/>
                    </a:lnTo>
                    <a:cubicBezTo>
                      <a:pt x="0" y="152479"/>
                      <a:pt x="759" y="149445"/>
                      <a:pt x="3038" y="147170"/>
                    </a:cubicBezTo>
                    <a:cubicBezTo>
                      <a:pt x="5316" y="144894"/>
                      <a:pt x="8354" y="144136"/>
                      <a:pt x="11393" y="144136"/>
                    </a:cubicBezTo>
                    <a:close/>
                    <a:moveTo>
                      <a:pt x="522582" y="63722"/>
                    </a:moveTo>
                    <a:lnTo>
                      <a:pt x="528662" y="133478"/>
                    </a:lnTo>
                    <a:lnTo>
                      <a:pt x="494463" y="138785"/>
                    </a:lnTo>
                    <a:cubicBezTo>
                      <a:pt x="470144" y="141818"/>
                      <a:pt x="446585" y="150159"/>
                      <a:pt x="423786" y="162290"/>
                    </a:cubicBezTo>
                    <a:cubicBezTo>
                      <a:pt x="419986" y="146367"/>
                      <a:pt x="413906" y="131203"/>
                      <a:pt x="407066" y="117555"/>
                    </a:cubicBezTo>
                    <a:cubicBezTo>
                      <a:pt x="410106" y="116039"/>
                      <a:pt x="413146" y="114522"/>
                      <a:pt x="416186" y="113006"/>
                    </a:cubicBezTo>
                    <a:close/>
                    <a:moveTo>
                      <a:pt x="84299" y="63722"/>
                    </a:moveTo>
                    <a:lnTo>
                      <a:pt x="191430" y="113764"/>
                    </a:lnTo>
                    <a:cubicBezTo>
                      <a:pt x="194469" y="114522"/>
                      <a:pt x="197509" y="116039"/>
                      <a:pt x="200548" y="117555"/>
                    </a:cubicBezTo>
                    <a:cubicBezTo>
                      <a:pt x="193710" y="131203"/>
                      <a:pt x="187631" y="146367"/>
                      <a:pt x="183832" y="162290"/>
                    </a:cubicBezTo>
                    <a:cubicBezTo>
                      <a:pt x="161038" y="150159"/>
                      <a:pt x="136725" y="141818"/>
                      <a:pt x="112412" y="138785"/>
                    </a:cubicBezTo>
                    <a:lnTo>
                      <a:pt x="78221" y="133478"/>
                    </a:lnTo>
                    <a:close/>
                    <a:moveTo>
                      <a:pt x="303822" y="0"/>
                    </a:moveTo>
                    <a:lnTo>
                      <a:pt x="371423" y="96347"/>
                    </a:lnTo>
                    <a:cubicBezTo>
                      <a:pt x="387375" y="118348"/>
                      <a:pt x="398768" y="144142"/>
                      <a:pt x="405604" y="172970"/>
                    </a:cubicBezTo>
                    <a:cubicBezTo>
                      <a:pt x="361549" y="201040"/>
                      <a:pt x="324330" y="243524"/>
                      <a:pt x="303822" y="291318"/>
                    </a:cubicBezTo>
                    <a:cubicBezTo>
                      <a:pt x="283313" y="243524"/>
                      <a:pt x="246094" y="201040"/>
                      <a:pt x="201279" y="172970"/>
                    </a:cubicBezTo>
                    <a:cubicBezTo>
                      <a:pt x="208115" y="144142"/>
                      <a:pt x="220269" y="117589"/>
                      <a:pt x="236220" y="9634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89000">
                    <a:schemeClr val="bg1">
                      <a:alpha val="0"/>
                    </a:schemeClr>
                  </a:gs>
                </a:gsLst>
                <a:lin ang="18900000" scaled="1"/>
              </a:gradFill>
              <a:ln w="0">
                <a:noFill/>
                <a:prstDash val="solid"/>
                <a:round/>
                <a:headEnd/>
                <a:tailEnd/>
              </a:ln>
              <a:scene3d>
                <a:camera prst="isometricTopUp"/>
                <a:lightRig rig="threePt" dir="t"/>
              </a:scene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</p:grpSp>
      <p:grpSp>
        <p:nvGrpSpPr>
          <p:cNvPr id="3" name="PA-组合 2">
            <a:extLst>
              <a:ext uri="{FF2B5EF4-FFF2-40B4-BE49-F238E27FC236}">
                <a16:creationId xmlns:a16="http://schemas.microsoft.com/office/drawing/2014/main" id="{25340D67-4904-4131-B523-55277FAAA6C2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1591997" y="2878509"/>
            <a:ext cx="9008005" cy="985917"/>
            <a:chOff x="1591997" y="2878509"/>
            <a:chExt cx="9008005" cy="985917"/>
          </a:xfrm>
        </p:grpSpPr>
        <p:sp>
          <p:nvSpPr>
            <p:cNvPr id="104" name="PA-文本框 103">
              <a:extLst>
                <a:ext uri="{FF2B5EF4-FFF2-40B4-BE49-F238E27FC236}">
                  <a16:creationId xmlns:a16="http://schemas.microsoft.com/office/drawing/2014/main" id="{AE453A40-B49E-4A49-9C80-66CF8B34D05E}"/>
                </a:ext>
              </a:extLst>
            </p:cNvPr>
            <p:cNvSpPr txBox="1">
              <a:spLocks/>
            </p:cNvSpPr>
            <p:nvPr>
              <p:custDataLst>
                <p:tags r:id="rId40"/>
              </p:custDataLst>
            </p:nvPr>
          </p:nvSpPr>
          <p:spPr>
            <a:xfrm>
              <a:off x="2948436" y="3148082"/>
              <a:ext cx="7549630" cy="60651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“层层的叶子中间，零星地点缀着些白花，有袅娜地开着的,有羞涩地打着朵儿的”写出了荷花饱满盛开、含苞待放的情状；</a:t>
              </a:r>
            </a:p>
          </p:txBody>
        </p:sp>
        <p:grpSp>
          <p:nvGrpSpPr>
            <p:cNvPr id="208" name="Group 7">
              <a:extLst>
                <a:ext uri="{FF2B5EF4-FFF2-40B4-BE49-F238E27FC236}">
                  <a16:creationId xmlns:a16="http://schemas.microsoft.com/office/drawing/2014/main" id="{9C91C42C-BB2E-4751-AA8E-A0EF2F37E954}"/>
                </a:ext>
              </a:extLst>
            </p:cNvPr>
            <p:cNvGrpSpPr/>
            <p:nvPr/>
          </p:nvGrpSpPr>
          <p:grpSpPr>
            <a:xfrm>
              <a:off x="1591997" y="2878509"/>
              <a:ext cx="9008005" cy="985917"/>
              <a:chOff x="1429878" y="7112025"/>
              <a:chExt cx="14614158" cy="2296192"/>
            </a:xfrm>
          </p:grpSpPr>
          <p:grpSp>
            <p:nvGrpSpPr>
              <p:cNvPr id="209" name="组合 208">
                <a:extLst>
                  <a:ext uri="{FF2B5EF4-FFF2-40B4-BE49-F238E27FC236}">
                    <a16:creationId xmlns:a16="http://schemas.microsoft.com/office/drawing/2014/main" id="{0FAF006F-F4E6-44DA-9B20-CAF8C3F29A71}"/>
                  </a:ext>
                </a:extLst>
              </p:cNvPr>
              <p:cNvGrpSpPr/>
              <p:nvPr/>
            </p:nvGrpSpPr>
            <p:grpSpPr>
              <a:xfrm>
                <a:off x="1429878" y="7112025"/>
                <a:ext cx="1907962" cy="1906794"/>
                <a:chOff x="3284288" y="3867289"/>
                <a:chExt cx="2351878" cy="2350439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216" name="PA-矩形 215">
                  <a:extLst>
                    <a:ext uri="{FF2B5EF4-FFF2-40B4-BE49-F238E27FC236}">
                      <a16:creationId xmlns:a16="http://schemas.microsoft.com/office/drawing/2014/main" id="{98499F06-956C-4A16-803B-6564CFD8E24E}"/>
                    </a:ext>
                  </a:extLst>
                </p:cNvPr>
                <p:cNvSpPr/>
                <p:nvPr>
                  <p:custDataLst>
                    <p:tags r:id="rId46"/>
                  </p:custDataLst>
                </p:nvPr>
              </p:nvSpPr>
              <p:spPr>
                <a:xfrm>
                  <a:off x="3288178" y="3870459"/>
                  <a:ext cx="2344098" cy="2344098"/>
                </a:xfrm>
                <a:prstGeom prst="rect">
                  <a:avLst/>
                </a:prstGeom>
                <a:gradFill flip="none" rotWithShape="1">
                  <a:gsLst>
                    <a:gs pos="100000">
                      <a:schemeClr val="bg1">
                        <a:alpha val="20000"/>
                      </a:schemeClr>
                    </a:gs>
                    <a:gs pos="10000">
                      <a:schemeClr val="bg1">
                        <a:alpha val="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grpSp>
              <p:nvGrpSpPr>
                <p:cNvPr id="217" name="组合 216">
                  <a:extLst>
                    <a:ext uri="{FF2B5EF4-FFF2-40B4-BE49-F238E27FC236}">
                      <a16:creationId xmlns:a16="http://schemas.microsoft.com/office/drawing/2014/main" id="{B9C2331C-40A4-4EFE-AD08-032B6F5C2BB4}"/>
                    </a:ext>
                  </a:extLst>
                </p:cNvPr>
                <p:cNvGrpSpPr/>
                <p:nvPr/>
              </p:nvGrpSpPr>
              <p:grpSpPr>
                <a:xfrm>
                  <a:off x="3284288" y="3867289"/>
                  <a:ext cx="2351878" cy="2350439"/>
                  <a:chOff x="4211614" y="1399174"/>
                  <a:chExt cx="2351878" cy="2350439"/>
                </a:xfrm>
              </p:grpSpPr>
              <p:sp>
                <p:nvSpPr>
                  <p:cNvPr id="218" name="PA-任意多边形 217">
                    <a:extLst>
                      <a:ext uri="{FF2B5EF4-FFF2-40B4-BE49-F238E27FC236}">
                        <a16:creationId xmlns:a16="http://schemas.microsoft.com/office/drawing/2014/main" id="{C16B3D2A-4EF4-4BAD-ABCA-850691AE71F8}"/>
                      </a:ext>
                    </a:extLst>
                  </p:cNvPr>
                  <p:cNvSpPr/>
                  <p:nvPr>
                    <p:custDataLst>
                      <p:tags r:id="rId47"/>
                    </p:custDataLst>
                  </p:nvPr>
                </p:nvSpPr>
                <p:spPr>
                  <a:xfrm>
                    <a:off x="4211615" y="1399174"/>
                    <a:ext cx="2350439" cy="2350439"/>
                  </a:xfrm>
                  <a:custGeom>
                    <a:avLst/>
                    <a:gdLst>
                      <a:gd name="connsiteX0" fmla="*/ 2238819 w 2350439"/>
                      <a:gd name="connsiteY0" fmla="*/ 111620 h 2350439"/>
                      <a:gd name="connsiteX1" fmla="*/ 2344089 w 2350439"/>
                      <a:gd name="connsiteY1" fmla="*/ 111620 h 2350439"/>
                      <a:gd name="connsiteX2" fmla="*/ 2344089 w 2350439"/>
                      <a:gd name="connsiteY2" fmla="*/ 6350 h 2350439"/>
                      <a:gd name="connsiteX3" fmla="*/ 2238819 w 2350439"/>
                      <a:gd name="connsiteY3" fmla="*/ 6350 h 2350439"/>
                      <a:gd name="connsiteX4" fmla="*/ 2238819 w 2350439"/>
                      <a:gd name="connsiteY4" fmla="*/ 223240 h 2350439"/>
                      <a:gd name="connsiteX5" fmla="*/ 2344089 w 2350439"/>
                      <a:gd name="connsiteY5" fmla="*/ 223240 h 2350439"/>
                      <a:gd name="connsiteX6" fmla="*/ 2344089 w 2350439"/>
                      <a:gd name="connsiteY6" fmla="*/ 117970 h 2350439"/>
                      <a:gd name="connsiteX7" fmla="*/ 2238819 w 2350439"/>
                      <a:gd name="connsiteY7" fmla="*/ 117970 h 2350439"/>
                      <a:gd name="connsiteX8" fmla="*/ 2238819 w 2350439"/>
                      <a:gd name="connsiteY8" fmla="*/ 334873 h 2350439"/>
                      <a:gd name="connsiteX9" fmla="*/ 2344089 w 2350439"/>
                      <a:gd name="connsiteY9" fmla="*/ 334873 h 2350439"/>
                      <a:gd name="connsiteX10" fmla="*/ 2344089 w 2350439"/>
                      <a:gd name="connsiteY10" fmla="*/ 229590 h 2350439"/>
                      <a:gd name="connsiteX11" fmla="*/ 2238819 w 2350439"/>
                      <a:gd name="connsiteY11" fmla="*/ 229590 h 2350439"/>
                      <a:gd name="connsiteX12" fmla="*/ 2238819 w 2350439"/>
                      <a:gd name="connsiteY12" fmla="*/ 446493 h 2350439"/>
                      <a:gd name="connsiteX13" fmla="*/ 2344089 w 2350439"/>
                      <a:gd name="connsiteY13" fmla="*/ 446493 h 2350439"/>
                      <a:gd name="connsiteX14" fmla="*/ 2344089 w 2350439"/>
                      <a:gd name="connsiteY14" fmla="*/ 341223 h 2350439"/>
                      <a:gd name="connsiteX15" fmla="*/ 2238819 w 2350439"/>
                      <a:gd name="connsiteY15" fmla="*/ 341223 h 2350439"/>
                      <a:gd name="connsiteX16" fmla="*/ 2238819 w 2350439"/>
                      <a:gd name="connsiteY16" fmla="*/ 558114 h 2350439"/>
                      <a:gd name="connsiteX17" fmla="*/ 2344089 w 2350439"/>
                      <a:gd name="connsiteY17" fmla="*/ 558114 h 2350439"/>
                      <a:gd name="connsiteX18" fmla="*/ 2344089 w 2350439"/>
                      <a:gd name="connsiteY18" fmla="*/ 452843 h 2350439"/>
                      <a:gd name="connsiteX19" fmla="*/ 2238819 w 2350439"/>
                      <a:gd name="connsiteY19" fmla="*/ 452843 h 2350439"/>
                      <a:gd name="connsiteX20" fmla="*/ 2238819 w 2350439"/>
                      <a:gd name="connsiteY20" fmla="*/ 669734 h 2350439"/>
                      <a:gd name="connsiteX21" fmla="*/ 2344089 w 2350439"/>
                      <a:gd name="connsiteY21" fmla="*/ 669734 h 2350439"/>
                      <a:gd name="connsiteX22" fmla="*/ 2344089 w 2350439"/>
                      <a:gd name="connsiteY22" fmla="*/ 564464 h 2350439"/>
                      <a:gd name="connsiteX23" fmla="*/ 2238819 w 2350439"/>
                      <a:gd name="connsiteY23" fmla="*/ 564464 h 2350439"/>
                      <a:gd name="connsiteX24" fmla="*/ 2238819 w 2350439"/>
                      <a:gd name="connsiteY24" fmla="*/ 781367 h 2350439"/>
                      <a:gd name="connsiteX25" fmla="*/ 2344089 w 2350439"/>
                      <a:gd name="connsiteY25" fmla="*/ 781367 h 2350439"/>
                      <a:gd name="connsiteX26" fmla="*/ 2344089 w 2350439"/>
                      <a:gd name="connsiteY26" fmla="*/ 676084 h 2350439"/>
                      <a:gd name="connsiteX27" fmla="*/ 2238819 w 2350439"/>
                      <a:gd name="connsiteY27" fmla="*/ 676084 h 2350439"/>
                      <a:gd name="connsiteX28" fmla="*/ 2238819 w 2350439"/>
                      <a:gd name="connsiteY28" fmla="*/ 892988 h 2350439"/>
                      <a:gd name="connsiteX29" fmla="*/ 2344089 w 2350439"/>
                      <a:gd name="connsiteY29" fmla="*/ 892988 h 2350439"/>
                      <a:gd name="connsiteX30" fmla="*/ 2344089 w 2350439"/>
                      <a:gd name="connsiteY30" fmla="*/ 787717 h 2350439"/>
                      <a:gd name="connsiteX31" fmla="*/ 2238819 w 2350439"/>
                      <a:gd name="connsiteY31" fmla="*/ 787717 h 2350439"/>
                      <a:gd name="connsiteX32" fmla="*/ 2238819 w 2350439"/>
                      <a:gd name="connsiteY32" fmla="*/ 1004608 h 2350439"/>
                      <a:gd name="connsiteX33" fmla="*/ 2344089 w 2350439"/>
                      <a:gd name="connsiteY33" fmla="*/ 1004608 h 2350439"/>
                      <a:gd name="connsiteX34" fmla="*/ 2344089 w 2350439"/>
                      <a:gd name="connsiteY34" fmla="*/ 899338 h 2350439"/>
                      <a:gd name="connsiteX35" fmla="*/ 2238819 w 2350439"/>
                      <a:gd name="connsiteY35" fmla="*/ 899338 h 2350439"/>
                      <a:gd name="connsiteX36" fmla="*/ 2238819 w 2350439"/>
                      <a:gd name="connsiteY36" fmla="*/ 1116228 h 2350439"/>
                      <a:gd name="connsiteX37" fmla="*/ 2344089 w 2350439"/>
                      <a:gd name="connsiteY37" fmla="*/ 1116228 h 2350439"/>
                      <a:gd name="connsiteX38" fmla="*/ 2344089 w 2350439"/>
                      <a:gd name="connsiteY38" fmla="*/ 1010958 h 2350439"/>
                      <a:gd name="connsiteX39" fmla="*/ 2238819 w 2350439"/>
                      <a:gd name="connsiteY39" fmla="*/ 1010958 h 2350439"/>
                      <a:gd name="connsiteX40" fmla="*/ 2238819 w 2350439"/>
                      <a:gd name="connsiteY40" fmla="*/ 1227861 h 2350439"/>
                      <a:gd name="connsiteX41" fmla="*/ 2344089 w 2350439"/>
                      <a:gd name="connsiteY41" fmla="*/ 1227861 h 2350439"/>
                      <a:gd name="connsiteX42" fmla="*/ 2344089 w 2350439"/>
                      <a:gd name="connsiteY42" fmla="*/ 1122578 h 2350439"/>
                      <a:gd name="connsiteX43" fmla="*/ 2238819 w 2350439"/>
                      <a:gd name="connsiteY43" fmla="*/ 1122578 h 2350439"/>
                      <a:gd name="connsiteX44" fmla="*/ 2238819 w 2350439"/>
                      <a:gd name="connsiteY44" fmla="*/ 1339481 h 2350439"/>
                      <a:gd name="connsiteX45" fmla="*/ 2344089 w 2350439"/>
                      <a:gd name="connsiteY45" fmla="*/ 1339481 h 2350439"/>
                      <a:gd name="connsiteX46" fmla="*/ 2344089 w 2350439"/>
                      <a:gd name="connsiteY46" fmla="*/ 1234211 h 2350439"/>
                      <a:gd name="connsiteX47" fmla="*/ 2238819 w 2350439"/>
                      <a:gd name="connsiteY47" fmla="*/ 1234211 h 2350439"/>
                      <a:gd name="connsiteX48" fmla="*/ 2238819 w 2350439"/>
                      <a:gd name="connsiteY48" fmla="*/ 1451102 h 2350439"/>
                      <a:gd name="connsiteX49" fmla="*/ 2344089 w 2350439"/>
                      <a:gd name="connsiteY49" fmla="*/ 1451102 h 2350439"/>
                      <a:gd name="connsiteX50" fmla="*/ 2344089 w 2350439"/>
                      <a:gd name="connsiteY50" fmla="*/ 1345831 h 2350439"/>
                      <a:gd name="connsiteX51" fmla="*/ 2238819 w 2350439"/>
                      <a:gd name="connsiteY51" fmla="*/ 1345831 h 2350439"/>
                      <a:gd name="connsiteX52" fmla="*/ 2238819 w 2350439"/>
                      <a:gd name="connsiteY52" fmla="*/ 1562735 h 2350439"/>
                      <a:gd name="connsiteX53" fmla="*/ 2344089 w 2350439"/>
                      <a:gd name="connsiteY53" fmla="*/ 1562735 h 2350439"/>
                      <a:gd name="connsiteX54" fmla="*/ 2344089 w 2350439"/>
                      <a:gd name="connsiteY54" fmla="*/ 1457452 h 2350439"/>
                      <a:gd name="connsiteX55" fmla="*/ 2238819 w 2350439"/>
                      <a:gd name="connsiteY55" fmla="*/ 1457452 h 2350439"/>
                      <a:gd name="connsiteX56" fmla="*/ 2238819 w 2350439"/>
                      <a:gd name="connsiteY56" fmla="*/ 1674355 h 2350439"/>
                      <a:gd name="connsiteX57" fmla="*/ 2344089 w 2350439"/>
                      <a:gd name="connsiteY57" fmla="*/ 1674355 h 2350439"/>
                      <a:gd name="connsiteX58" fmla="*/ 2344089 w 2350439"/>
                      <a:gd name="connsiteY58" fmla="*/ 1569085 h 2350439"/>
                      <a:gd name="connsiteX59" fmla="*/ 2238819 w 2350439"/>
                      <a:gd name="connsiteY59" fmla="*/ 1569085 h 2350439"/>
                      <a:gd name="connsiteX60" fmla="*/ 2238819 w 2350439"/>
                      <a:gd name="connsiteY60" fmla="*/ 1785975 h 2350439"/>
                      <a:gd name="connsiteX61" fmla="*/ 2344089 w 2350439"/>
                      <a:gd name="connsiteY61" fmla="*/ 1785975 h 2350439"/>
                      <a:gd name="connsiteX62" fmla="*/ 2344089 w 2350439"/>
                      <a:gd name="connsiteY62" fmla="*/ 1680705 h 2350439"/>
                      <a:gd name="connsiteX63" fmla="*/ 2238819 w 2350439"/>
                      <a:gd name="connsiteY63" fmla="*/ 1680705 h 2350439"/>
                      <a:gd name="connsiteX64" fmla="*/ 2238819 w 2350439"/>
                      <a:gd name="connsiteY64" fmla="*/ 1897596 h 2350439"/>
                      <a:gd name="connsiteX65" fmla="*/ 2344089 w 2350439"/>
                      <a:gd name="connsiteY65" fmla="*/ 1897596 h 2350439"/>
                      <a:gd name="connsiteX66" fmla="*/ 2344089 w 2350439"/>
                      <a:gd name="connsiteY66" fmla="*/ 1792325 h 2350439"/>
                      <a:gd name="connsiteX67" fmla="*/ 2238819 w 2350439"/>
                      <a:gd name="connsiteY67" fmla="*/ 1792325 h 2350439"/>
                      <a:gd name="connsiteX68" fmla="*/ 2238819 w 2350439"/>
                      <a:gd name="connsiteY68" fmla="*/ 2009229 h 2350439"/>
                      <a:gd name="connsiteX69" fmla="*/ 2344089 w 2350439"/>
                      <a:gd name="connsiteY69" fmla="*/ 2009229 h 2350439"/>
                      <a:gd name="connsiteX70" fmla="*/ 2344089 w 2350439"/>
                      <a:gd name="connsiteY70" fmla="*/ 1903946 h 2350439"/>
                      <a:gd name="connsiteX71" fmla="*/ 2238819 w 2350439"/>
                      <a:gd name="connsiteY71" fmla="*/ 1903946 h 2350439"/>
                      <a:gd name="connsiteX72" fmla="*/ 2238819 w 2350439"/>
                      <a:gd name="connsiteY72" fmla="*/ 2120849 h 2350439"/>
                      <a:gd name="connsiteX73" fmla="*/ 2344089 w 2350439"/>
                      <a:gd name="connsiteY73" fmla="*/ 2120849 h 2350439"/>
                      <a:gd name="connsiteX74" fmla="*/ 2344089 w 2350439"/>
                      <a:gd name="connsiteY74" fmla="*/ 2015579 h 2350439"/>
                      <a:gd name="connsiteX75" fmla="*/ 2238819 w 2350439"/>
                      <a:gd name="connsiteY75" fmla="*/ 2015579 h 2350439"/>
                      <a:gd name="connsiteX76" fmla="*/ 2238819 w 2350439"/>
                      <a:gd name="connsiteY76" fmla="*/ 2232469 h 2350439"/>
                      <a:gd name="connsiteX77" fmla="*/ 2344089 w 2350439"/>
                      <a:gd name="connsiteY77" fmla="*/ 2232469 h 2350439"/>
                      <a:gd name="connsiteX78" fmla="*/ 2344089 w 2350439"/>
                      <a:gd name="connsiteY78" fmla="*/ 2127199 h 2350439"/>
                      <a:gd name="connsiteX79" fmla="*/ 2238819 w 2350439"/>
                      <a:gd name="connsiteY79" fmla="*/ 2127199 h 2350439"/>
                      <a:gd name="connsiteX80" fmla="*/ 2238819 w 2350439"/>
                      <a:gd name="connsiteY80" fmla="*/ 2344089 h 2350439"/>
                      <a:gd name="connsiteX81" fmla="*/ 2344089 w 2350439"/>
                      <a:gd name="connsiteY81" fmla="*/ 2344089 h 2350439"/>
                      <a:gd name="connsiteX82" fmla="*/ 2344089 w 2350439"/>
                      <a:gd name="connsiteY82" fmla="*/ 2238819 h 2350439"/>
                      <a:gd name="connsiteX83" fmla="*/ 2238819 w 2350439"/>
                      <a:gd name="connsiteY83" fmla="*/ 2238819 h 2350439"/>
                      <a:gd name="connsiteX84" fmla="*/ 2127199 w 2350439"/>
                      <a:gd name="connsiteY84" fmla="*/ 111620 h 2350439"/>
                      <a:gd name="connsiteX85" fmla="*/ 2232469 w 2350439"/>
                      <a:gd name="connsiteY85" fmla="*/ 111620 h 2350439"/>
                      <a:gd name="connsiteX86" fmla="*/ 2232469 w 2350439"/>
                      <a:gd name="connsiteY86" fmla="*/ 6350 h 2350439"/>
                      <a:gd name="connsiteX87" fmla="*/ 2127199 w 2350439"/>
                      <a:gd name="connsiteY87" fmla="*/ 6350 h 2350439"/>
                      <a:gd name="connsiteX88" fmla="*/ 2127199 w 2350439"/>
                      <a:gd name="connsiteY88" fmla="*/ 223240 h 2350439"/>
                      <a:gd name="connsiteX89" fmla="*/ 2232469 w 2350439"/>
                      <a:gd name="connsiteY89" fmla="*/ 223240 h 2350439"/>
                      <a:gd name="connsiteX90" fmla="*/ 2232469 w 2350439"/>
                      <a:gd name="connsiteY90" fmla="*/ 117970 h 2350439"/>
                      <a:gd name="connsiteX91" fmla="*/ 2127199 w 2350439"/>
                      <a:gd name="connsiteY91" fmla="*/ 117970 h 2350439"/>
                      <a:gd name="connsiteX92" fmla="*/ 2127199 w 2350439"/>
                      <a:gd name="connsiteY92" fmla="*/ 334873 h 2350439"/>
                      <a:gd name="connsiteX93" fmla="*/ 2232469 w 2350439"/>
                      <a:gd name="connsiteY93" fmla="*/ 334873 h 2350439"/>
                      <a:gd name="connsiteX94" fmla="*/ 2232469 w 2350439"/>
                      <a:gd name="connsiteY94" fmla="*/ 229590 h 2350439"/>
                      <a:gd name="connsiteX95" fmla="*/ 2127199 w 2350439"/>
                      <a:gd name="connsiteY95" fmla="*/ 229590 h 2350439"/>
                      <a:gd name="connsiteX96" fmla="*/ 2127199 w 2350439"/>
                      <a:gd name="connsiteY96" fmla="*/ 446493 h 2350439"/>
                      <a:gd name="connsiteX97" fmla="*/ 2232469 w 2350439"/>
                      <a:gd name="connsiteY97" fmla="*/ 446493 h 2350439"/>
                      <a:gd name="connsiteX98" fmla="*/ 2232469 w 2350439"/>
                      <a:gd name="connsiteY98" fmla="*/ 341223 h 2350439"/>
                      <a:gd name="connsiteX99" fmla="*/ 2127199 w 2350439"/>
                      <a:gd name="connsiteY99" fmla="*/ 341223 h 2350439"/>
                      <a:gd name="connsiteX100" fmla="*/ 2127199 w 2350439"/>
                      <a:gd name="connsiteY100" fmla="*/ 558114 h 2350439"/>
                      <a:gd name="connsiteX101" fmla="*/ 2232469 w 2350439"/>
                      <a:gd name="connsiteY101" fmla="*/ 558114 h 2350439"/>
                      <a:gd name="connsiteX102" fmla="*/ 2232469 w 2350439"/>
                      <a:gd name="connsiteY102" fmla="*/ 452843 h 2350439"/>
                      <a:gd name="connsiteX103" fmla="*/ 2127199 w 2350439"/>
                      <a:gd name="connsiteY103" fmla="*/ 452843 h 2350439"/>
                      <a:gd name="connsiteX104" fmla="*/ 2127199 w 2350439"/>
                      <a:gd name="connsiteY104" fmla="*/ 669734 h 2350439"/>
                      <a:gd name="connsiteX105" fmla="*/ 2232469 w 2350439"/>
                      <a:gd name="connsiteY105" fmla="*/ 669734 h 2350439"/>
                      <a:gd name="connsiteX106" fmla="*/ 2232469 w 2350439"/>
                      <a:gd name="connsiteY106" fmla="*/ 564464 h 2350439"/>
                      <a:gd name="connsiteX107" fmla="*/ 2127199 w 2350439"/>
                      <a:gd name="connsiteY107" fmla="*/ 564464 h 2350439"/>
                      <a:gd name="connsiteX108" fmla="*/ 2127199 w 2350439"/>
                      <a:gd name="connsiteY108" fmla="*/ 781367 h 2350439"/>
                      <a:gd name="connsiteX109" fmla="*/ 2232469 w 2350439"/>
                      <a:gd name="connsiteY109" fmla="*/ 781367 h 2350439"/>
                      <a:gd name="connsiteX110" fmla="*/ 2232469 w 2350439"/>
                      <a:gd name="connsiteY110" fmla="*/ 676084 h 2350439"/>
                      <a:gd name="connsiteX111" fmla="*/ 2127199 w 2350439"/>
                      <a:gd name="connsiteY111" fmla="*/ 676084 h 2350439"/>
                      <a:gd name="connsiteX112" fmla="*/ 2127199 w 2350439"/>
                      <a:gd name="connsiteY112" fmla="*/ 892988 h 2350439"/>
                      <a:gd name="connsiteX113" fmla="*/ 2232469 w 2350439"/>
                      <a:gd name="connsiteY113" fmla="*/ 892988 h 2350439"/>
                      <a:gd name="connsiteX114" fmla="*/ 2232469 w 2350439"/>
                      <a:gd name="connsiteY114" fmla="*/ 787717 h 2350439"/>
                      <a:gd name="connsiteX115" fmla="*/ 2127199 w 2350439"/>
                      <a:gd name="connsiteY115" fmla="*/ 787717 h 2350439"/>
                      <a:gd name="connsiteX116" fmla="*/ 2127199 w 2350439"/>
                      <a:gd name="connsiteY116" fmla="*/ 1004608 h 2350439"/>
                      <a:gd name="connsiteX117" fmla="*/ 2232469 w 2350439"/>
                      <a:gd name="connsiteY117" fmla="*/ 1004608 h 2350439"/>
                      <a:gd name="connsiteX118" fmla="*/ 2232469 w 2350439"/>
                      <a:gd name="connsiteY118" fmla="*/ 899338 h 2350439"/>
                      <a:gd name="connsiteX119" fmla="*/ 2127199 w 2350439"/>
                      <a:gd name="connsiteY119" fmla="*/ 899338 h 2350439"/>
                      <a:gd name="connsiteX120" fmla="*/ 2127199 w 2350439"/>
                      <a:gd name="connsiteY120" fmla="*/ 1116228 h 2350439"/>
                      <a:gd name="connsiteX121" fmla="*/ 2232469 w 2350439"/>
                      <a:gd name="connsiteY121" fmla="*/ 1116228 h 2350439"/>
                      <a:gd name="connsiteX122" fmla="*/ 2232469 w 2350439"/>
                      <a:gd name="connsiteY122" fmla="*/ 1010958 h 2350439"/>
                      <a:gd name="connsiteX123" fmla="*/ 2127199 w 2350439"/>
                      <a:gd name="connsiteY123" fmla="*/ 1010958 h 2350439"/>
                      <a:gd name="connsiteX124" fmla="*/ 2127199 w 2350439"/>
                      <a:gd name="connsiteY124" fmla="*/ 1227861 h 2350439"/>
                      <a:gd name="connsiteX125" fmla="*/ 2232469 w 2350439"/>
                      <a:gd name="connsiteY125" fmla="*/ 1227861 h 2350439"/>
                      <a:gd name="connsiteX126" fmla="*/ 2232469 w 2350439"/>
                      <a:gd name="connsiteY126" fmla="*/ 1122578 h 2350439"/>
                      <a:gd name="connsiteX127" fmla="*/ 2127199 w 2350439"/>
                      <a:gd name="connsiteY127" fmla="*/ 1122578 h 2350439"/>
                      <a:gd name="connsiteX128" fmla="*/ 2127199 w 2350439"/>
                      <a:gd name="connsiteY128" fmla="*/ 1339481 h 2350439"/>
                      <a:gd name="connsiteX129" fmla="*/ 2232469 w 2350439"/>
                      <a:gd name="connsiteY129" fmla="*/ 1339481 h 2350439"/>
                      <a:gd name="connsiteX130" fmla="*/ 2232469 w 2350439"/>
                      <a:gd name="connsiteY130" fmla="*/ 1234211 h 2350439"/>
                      <a:gd name="connsiteX131" fmla="*/ 2127199 w 2350439"/>
                      <a:gd name="connsiteY131" fmla="*/ 1234211 h 2350439"/>
                      <a:gd name="connsiteX132" fmla="*/ 2127199 w 2350439"/>
                      <a:gd name="connsiteY132" fmla="*/ 1451102 h 2350439"/>
                      <a:gd name="connsiteX133" fmla="*/ 2232469 w 2350439"/>
                      <a:gd name="connsiteY133" fmla="*/ 1451102 h 2350439"/>
                      <a:gd name="connsiteX134" fmla="*/ 2232469 w 2350439"/>
                      <a:gd name="connsiteY134" fmla="*/ 1345831 h 2350439"/>
                      <a:gd name="connsiteX135" fmla="*/ 2127199 w 2350439"/>
                      <a:gd name="connsiteY135" fmla="*/ 1345831 h 2350439"/>
                      <a:gd name="connsiteX136" fmla="*/ 2127199 w 2350439"/>
                      <a:gd name="connsiteY136" fmla="*/ 1562735 h 2350439"/>
                      <a:gd name="connsiteX137" fmla="*/ 2232469 w 2350439"/>
                      <a:gd name="connsiteY137" fmla="*/ 1562735 h 2350439"/>
                      <a:gd name="connsiteX138" fmla="*/ 2232469 w 2350439"/>
                      <a:gd name="connsiteY138" fmla="*/ 1457452 h 2350439"/>
                      <a:gd name="connsiteX139" fmla="*/ 2127199 w 2350439"/>
                      <a:gd name="connsiteY139" fmla="*/ 1457452 h 2350439"/>
                      <a:gd name="connsiteX140" fmla="*/ 2127199 w 2350439"/>
                      <a:gd name="connsiteY140" fmla="*/ 1674355 h 2350439"/>
                      <a:gd name="connsiteX141" fmla="*/ 2232469 w 2350439"/>
                      <a:gd name="connsiteY141" fmla="*/ 1674355 h 2350439"/>
                      <a:gd name="connsiteX142" fmla="*/ 2232469 w 2350439"/>
                      <a:gd name="connsiteY142" fmla="*/ 1569085 h 2350439"/>
                      <a:gd name="connsiteX143" fmla="*/ 2127199 w 2350439"/>
                      <a:gd name="connsiteY143" fmla="*/ 1569085 h 2350439"/>
                      <a:gd name="connsiteX144" fmla="*/ 2127199 w 2350439"/>
                      <a:gd name="connsiteY144" fmla="*/ 1785975 h 2350439"/>
                      <a:gd name="connsiteX145" fmla="*/ 2232469 w 2350439"/>
                      <a:gd name="connsiteY145" fmla="*/ 1785975 h 2350439"/>
                      <a:gd name="connsiteX146" fmla="*/ 2232469 w 2350439"/>
                      <a:gd name="connsiteY146" fmla="*/ 1680705 h 2350439"/>
                      <a:gd name="connsiteX147" fmla="*/ 2127199 w 2350439"/>
                      <a:gd name="connsiteY147" fmla="*/ 1680705 h 2350439"/>
                      <a:gd name="connsiteX148" fmla="*/ 2127199 w 2350439"/>
                      <a:gd name="connsiteY148" fmla="*/ 1897596 h 2350439"/>
                      <a:gd name="connsiteX149" fmla="*/ 2232469 w 2350439"/>
                      <a:gd name="connsiteY149" fmla="*/ 1897596 h 2350439"/>
                      <a:gd name="connsiteX150" fmla="*/ 2232469 w 2350439"/>
                      <a:gd name="connsiteY150" fmla="*/ 1792325 h 2350439"/>
                      <a:gd name="connsiteX151" fmla="*/ 2127199 w 2350439"/>
                      <a:gd name="connsiteY151" fmla="*/ 1792325 h 2350439"/>
                      <a:gd name="connsiteX152" fmla="*/ 2127199 w 2350439"/>
                      <a:gd name="connsiteY152" fmla="*/ 2009229 h 2350439"/>
                      <a:gd name="connsiteX153" fmla="*/ 2232469 w 2350439"/>
                      <a:gd name="connsiteY153" fmla="*/ 2009229 h 2350439"/>
                      <a:gd name="connsiteX154" fmla="*/ 2232469 w 2350439"/>
                      <a:gd name="connsiteY154" fmla="*/ 1903946 h 2350439"/>
                      <a:gd name="connsiteX155" fmla="*/ 2127199 w 2350439"/>
                      <a:gd name="connsiteY155" fmla="*/ 1903946 h 2350439"/>
                      <a:gd name="connsiteX156" fmla="*/ 2127199 w 2350439"/>
                      <a:gd name="connsiteY156" fmla="*/ 2120849 h 2350439"/>
                      <a:gd name="connsiteX157" fmla="*/ 2232469 w 2350439"/>
                      <a:gd name="connsiteY157" fmla="*/ 2120849 h 2350439"/>
                      <a:gd name="connsiteX158" fmla="*/ 2232469 w 2350439"/>
                      <a:gd name="connsiteY158" fmla="*/ 2015579 h 2350439"/>
                      <a:gd name="connsiteX159" fmla="*/ 2127199 w 2350439"/>
                      <a:gd name="connsiteY159" fmla="*/ 2015579 h 2350439"/>
                      <a:gd name="connsiteX160" fmla="*/ 2127199 w 2350439"/>
                      <a:gd name="connsiteY160" fmla="*/ 2232469 h 2350439"/>
                      <a:gd name="connsiteX161" fmla="*/ 2232469 w 2350439"/>
                      <a:gd name="connsiteY161" fmla="*/ 2232469 h 2350439"/>
                      <a:gd name="connsiteX162" fmla="*/ 2232469 w 2350439"/>
                      <a:gd name="connsiteY162" fmla="*/ 2127199 h 2350439"/>
                      <a:gd name="connsiteX163" fmla="*/ 2127199 w 2350439"/>
                      <a:gd name="connsiteY163" fmla="*/ 2127199 h 2350439"/>
                      <a:gd name="connsiteX164" fmla="*/ 2127199 w 2350439"/>
                      <a:gd name="connsiteY164" fmla="*/ 2344089 h 2350439"/>
                      <a:gd name="connsiteX165" fmla="*/ 2232469 w 2350439"/>
                      <a:gd name="connsiteY165" fmla="*/ 2344089 h 2350439"/>
                      <a:gd name="connsiteX166" fmla="*/ 2232469 w 2350439"/>
                      <a:gd name="connsiteY166" fmla="*/ 2238819 h 2350439"/>
                      <a:gd name="connsiteX167" fmla="*/ 2127199 w 2350439"/>
                      <a:gd name="connsiteY167" fmla="*/ 2238819 h 2350439"/>
                      <a:gd name="connsiteX168" fmla="*/ 2015566 w 2350439"/>
                      <a:gd name="connsiteY168" fmla="*/ 111620 h 2350439"/>
                      <a:gd name="connsiteX169" fmla="*/ 2120849 w 2350439"/>
                      <a:gd name="connsiteY169" fmla="*/ 111620 h 2350439"/>
                      <a:gd name="connsiteX170" fmla="*/ 2120849 w 2350439"/>
                      <a:gd name="connsiteY170" fmla="*/ 6350 h 2350439"/>
                      <a:gd name="connsiteX171" fmla="*/ 2015566 w 2350439"/>
                      <a:gd name="connsiteY171" fmla="*/ 6350 h 2350439"/>
                      <a:gd name="connsiteX172" fmla="*/ 2015566 w 2350439"/>
                      <a:gd name="connsiteY172" fmla="*/ 223240 h 2350439"/>
                      <a:gd name="connsiteX173" fmla="*/ 2120849 w 2350439"/>
                      <a:gd name="connsiteY173" fmla="*/ 223240 h 2350439"/>
                      <a:gd name="connsiteX174" fmla="*/ 2120849 w 2350439"/>
                      <a:gd name="connsiteY174" fmla="*/ 117970 h 2350439"/>
                      <a:gd name="connsiteX175" fmla="*/ 2015566 w 2350439"/>
                      <a:gd name="connsiteY175" fmla="*/ 117970 h 2350439"/>
                      <a:gd name="connsiteX176" fmla="*/ 2015566 w 2350439"/>
                      <a:gd name="connsiteY176" fmla="*/ 334873 h 2350439"/>
                      <a:gd name="connsiteX177" fmla="*/ 2120849 w 2350439"/>
                      <a:gd name="connsiteY177" fmla="*/ 334873 h 2350439"/>
                      <a:gd name="connsiteX178" fmla="*/ 2120849 w 2350439"/>
                      <a:gd name="connsiteY178" fmla="*/ 229590 h 2350439"/>
                      <a:gd name="connsiteX179" fmla="*/ 2015566 w 2350439"/>
                      <a:gd name="connsiteY179" fmla="*/ 229590 h 2350439"/>
                      <a:gd name="connsiteX180" fmla="*/ 2015566 w 2350439"/>
                      <a:gd name="connsiteY180" fmla="*/ 446493 h 2350439"/>
                      <a:gd name="connsiteX181" fmla="*/ 2120849 w 2350439"/>
                      <a:gd name="connsiteY181" fmla="*/ 446493 h 2350439"/>
                      <a:gd name="connsiteX182" fmla="*/ 2120849 w 2350439"/>
                      <a:gd name="connsiteY182" fmla="*/ 341223 h 2350439"/>
                      <a:gd name="connsiteX183" fmla="*/ 2015566 w 2350439"/>
                      <a:gd name="connsiteY183" fmla="*/ 341223 h 2350439"/>
                      <a:gd name="connsiteX184" fmla="*/ 2015566 w 2350439"/>
                      <a:gd name="connsiteY184" fmla="*/ 558114 h 2350439"/>
                      <a:gd name="connsiteX185" fmla="*/ 2120849 w 2350439"/>
                      <a:gd name="connsiteY185" fmla="*/ 558114 h 2350439"/>
                      <a:gd name="connsiteX186" fmla="*/ 2120849 w 2350439"/>
                      <a:gd name="connsiteY186" fmla="*/ 452843 h 2350439"/>
                      <a:gd name="connsiteX187" fmla="*/ 2015566 w 2350439"/>
                      <a:gd name="connsiteY187" fmla="*/ 452843 h 2350439"/>
                      <a:gd name="connsiteX188" fmla="*/ 2015566 w 2350439"/>
                      <a:gd name="connsiteY188" fmla="*/ 669734 h 2350439"/>
                      <a:gd name="connsiteX189" fmla="*/ 2120849 w 2350439"/>
                      <a:gd name="connsiteY189" fmla="*/ 669734 h 2350439"/>
                      <a:gd name="connsiteX190" fmla="*/ 2120849 w 2350439"/>
                      <a:gd name="connsiteY190" fmla="*/ 564464 h 2350439"/>
                      <a:gd name="connsiteX191" fmla="*/ 2015566 w 2350439"/>
                      <a:gd name="connsiteY191" fmla="*/ 564464 h 2350439"/>
                      <a:gd name="connsiteX192" fmla="*/ 2015566 w 2350439"/>
                      <a:gd name="connsiteY192" fmla="*/ 781367 h 2350439"/>
                      <a:gd name="connsiteX193" fmla="*/ 2120849 w 2350439"/>
                      <a:gd name="connsiteY193" fmla="*/ 781367 h 2350439"/>
                      <a:gd name="connsiteX194" fmla="*/ 2120849 w 2350439"/>
                      <a:gd name="connsiteY194" fmla="*/ 676084 h 2350439"/>
                      <a:gd name="connsiteX195" fmla="*/ 2015566 w 2350439"/>
                      <a:gd name="connsiteY195" fmla="*/ 676084 h 2350439"/>
                      <a:gd name="connsiteX196" fmla="*/ 2015566 w 2350439"/>
                      <a:gd name="connsiteY196" fmla="*/ 892988 h 2350439"/>
                      <a:gd name="connsiteX197" fmla="*/ 2120849 w 2350439"/>
                      <a:gd name="connsiteY197" fmla="*/ 892988 h 2350439"/>
                      <a:gd name="connsiteX198" fmla="*/ 2120849 w 2350439"/>
                      <a:gd name="connsiteY198" fmla="*/ 787717 h 2350439"/>
                      <a:gd name="connsiteX199" fmla="*/ 2015566 w 2350439"/>
                      <a:gd name="connsiteY199" fmla="*/ 787717 h 2350439"/>
                      <a:gd name="connsiteX200" fmla="*/ 2015566 w 2350439"/>
                      <a:gd name="connsiteY200" fmla="*/ 1004608 h 2350439"/>
                      <a:gd name="connsiteX201" fmla="*/ 2120849 w 2350439"/>
                      <a:gd name="connsiteY201" fmla="*/ 1004608 h 2350439"/>
                      <a:gd name="connsiteX202" fmla="*/ 2120849 w 2350439"/>
                      <a:gd name="connsiteY202" fmla="*/ 899338 h 2350439"/>
                      <a:gd name="connsiteX203" fmla="*/ 2015566 w 2350439"/>
                      <a:gd name="connsiteY203" fmla="*/ 899338 h 2350439"/>
                      <a:gd name="connsiteX204" fmla="*/ 2015566 w 2350439"/>
                      <a:gd name="connsiteY204" fmla="*/ 1116228 h 2350439"/>
                      <a:gd name="connsiteX205" fmla="*/ 2120849 w 2350439"/>
                      <a:gd name="connsiteY205" fmla="*/ 1116228 h 2350439"/>
                      <a:gd name="connsiteX206" fmla="*/ 2120849 w 2350439"/>
                      <a:gd name="connsiteY206" fmla="*/ 1010958 h 2350439"/>
                      <a:gd name="connsiteX207" fmla="*/ 2015566 w 2350439"/>
                      <a:gd name="connsiteY207" fmla="*/ 1010958 h 2350439"/>
                      <a:gd name="connsiteX208" fmla="*/ 2015566 w 2350439"/>
                      <a:gd name="connsiteY208" fmla="*/ 1227861 h 2350439"/>
                      <a:gd name="connsiteX209" fmla="*/ 2120849 w 2350439"/>
                      <a:gd name="connsiteY209" fmla="*/ 1227861 h 2350439"/>
                      <a:gd name="connsiteX210" fmla="*/ 2120849 w 2350439"/>
                      <a:gd name="connsiteY210" fmla="*/ 1122578 h 2350439"/>
                      <a:gd name="connsiteX211" fmla="*/ 2015566 w 2350439"/>
                      <a:gd name="connsiteY211" fmla="*/ 1122578 h 2350439"/>
                      <a:gd name="connsiteX212" fmla="*/ 2015566 w 2350439"/>
                      <a:gd name="connsiteY212" fmla="*/ 1339481 h 2350439"/>
                      <a:gd name="connsiteX213" fmla="*/ 2120849 w 2350439"/>
                      <a:gd name="connsiteY213" fmla="*/ 1339481 h 2350439"/>
                      <a:gd name="connsiteX214" fmla="*/ 2120849 w 2350439"/>
                      <a:gd name="connsiteY214" fmla="*/ 1234211 h 2350439"/>
                      <a:gd name="connsiteX215" fmla="*/ 2015566 w 2350439"/>
                      <a:gd name="connsiteY215" fmla="*/ 1234211 h 2350439"/>
                      <a:gd name="connsiteX216" fmla="*/ 2015566 w 2350439"/>
                      <a:gd name="connsiteY216" fmla="*/ 1451102 h 2350439"/>
                      <a:gd name="connsiteX217" fmla="*/ 2120849 w 2350439"/>
                      <a:gd name="connsiteY217" fmla="*/ 1451102 h 2350439"/>
                      <a:gd name="connsiteX218" fmla="*/ 2120849 w 2350439"/>
                      <a:gd name="connsiteY218" fmla="*/ 1345831 h 2350439"/>
                      <a:gd name="connsiteX219" fmla="*/ 2015566 w 2350439"/>
                      <a:gd name="connsiteY219" fmla="*/ 1345831 h 2350439"/>
                      <a:gd name="connsiteX220" fmla="*/ 2015566 w 2350439"/>
                      <a:gd name="connsiteY220" fmla="*/ 1562735 h 2350439"/>
                      <a:gd name="connsiteX221" fmla="*/ 2120849 w 2350439"/>
                      <a:gd name="connsiteY221" fmla="*/ 1562735 h 2350439"/>
                      <a:gd name="connsiteX222" fmla="*/ 2120849 w 2350439"/>
                      <a:gd name="connsiteY222" fmla="*/ 1457452 h 2350439"/>
                      <a:gd name="connsiteX223" fmla="*/ 2015566 w 2350439"/>
                      <a:gd name="connsiteY223" fmla="*/ 1457452 h 2350439"/>
                      <a:gd name="connsiteX224" fmla="*/ 2015566 w 2350439"/>
                      <a:gd name="connsiteY224" fmla="*/ 1674355 h 2350439"/>
                      <a:gd name="connsiteX225" fmla="*/ 2120849 w 2350439"/>
                      <a:gd name="connsiteY225" fmla="*/ 1674355 h 2350439"/>
                      <a:gd name="connsiteX226" fmla="*/ 2120849 w 2350439"/>
                      <a:gd name="connsiteY226" fmla="*/ 1569085 h 2350439"/>
                      <a:gd name="connsiteX227" fmla="*/ 2015566 w 2350439"/>
                      <a:gd name="connsiteY227" fmla="*/ 1569085 h 2350439"/>
                      <a:gd name="connsiteX228" fmla="*/ 2015566 w 2350439"/>
                      <a:gd name="connsiteY228" fmla="*/ 1785975 h 2350439"/>
                      <a:gd name="connsiteX229" fmla="*/ 2120849 w 2350439"/>
                      <a:gd name="connsiteY229" fmla="*/ 1785975 h 2350439"/>
                      <a:gd name="connsiteX230" fmla="*/ 2120849 w 2350439"/>
                      <a:gd name="connsiteY230" fmla="*/ 1680705 h 2350439"/>
                      <a:gd name="connsiteX231" fmla="*/ 2015566 w 2350439"/>
                      <a:gd name="connsiteY231" fmla="*/ 1680705 h 2350439"/>
                      <a:gd name="connsiteX232" fmla="*/ 2015566 w 2350439"/>
                      <a:gd name="connsiteY232" fmla="*/ 1897596 h 2350439"/>
                      <a:gd name="connsiteX233" fmla="*/ 2120849 w 2350439"/>
                      <a:gd name="connsiteY233" fmla="*/ 1897596 h 2350439"/>
                      <a:gd name="connsiteX234" fmla="*/ 2120849 w 2350439"/>
                      <a:gd name="connsiteY234" fmla="*/ 1792325 h 2350439"/>
                      <a:gd name="connsiteX235" fmla="*/ 2015566 w 2350439"/>
                      <a:gd name="connsiteY235" fmla="*/ 1792325 h 2350439"/>
                      <a:gd name="connsiteX236" fmla="*/ 2015566 w 2350439"/>
                      <a:gd name="connsiteY236" fmla="*/ 2009229 h 2350439"/>
                      <a:gd name="connsiteX237" fmla="*/ 2120849 w 2350439"/>
                      <a:gd name="connsiteY237" fmla="*/ 2009229 h 2350439"/>
                      <a:gd name="connsiteX238" fmla="*/ 2120849 w 2350439"/>
                      <a:gd name="connsiteY238" fmla="*/ 1903946 h 2350439"/>
                      <a:gd name="connsiteX239" fmla="*/ 2015566 w 2350439"/>
                      <a:gd name="connsiteY239" fmla="*/ 1903946 h 2350439"/>
                      <a:gd name="connsiteX240" fmla="*/ 2015566 w 2350439"/>
                      <a:gd name="connsiteY240" fmla="*/ 2120849 h 2350439"/>
                      <a:gd name="connsiteX241" fmla="*/ 2120849 w 2350439"/>
                      <a:gd name="connsiteY241" fmla="*/ 2120849 h 2350439"/>
                      <a:gd name="connsiteX242" fmla="*/ 2120849 w 2350439"/>
                      <a:gd name="connsiteY242" fmla="*/ 2015579 h 2350439"/>
                      <a:gd name="connsiteX243" fmla="*/ 2015566 w 2350439"/>
                      <a:gd name="connsiteY243" fmla="*/ 2015579 h 2350439"/>
                      <a:gd name="connsiteX244" fmla="*/ 2015566 w 2350439"/>
                      <a:gd name="connsiteY244" fmla="*/ 2232469 h 2350439"/>
                      <a:gd name="connsiteX245" fmla="*/ 2120849 w 2350439"/>
                      <a:gd name="connsiteY245" fmla="*/ 2232469 h 2350439"/>
                      <a:gd name="connsiteX246" fmla="*/ 2120849 w 2350439"/>
                      <a:gd name="connsiteY246" fmla="*/ 2127199 h 2350439"/>
                      <a:gd name="connsiteX247" fmla="*/ 2015566 w 2350439"/>
                      <a:gd name="connsiteY247" fmla="*/ 2127199 h 2350439"/>
                      <a:gd name="connsiteX248" fmla="*/ 2015566 w 2350439"/>
                      <a:gd name="connsiteY248" fmla="*/ 2344089 h 2350439"/>
                      <a:gd name="connsiteX249" fmla="*/ 2120849 w 2350439"/>
                      <a:gd name="connsiteY249" fmla="*/ 2344089 h 2350439"/>
                      <a:gd name="connsiteX250" fmla="*/ 2120849 w 2350439"/>
                      <a:gd name="connsiteY250" fmla="*/ 2238819 h 2350439"/>
                      <a:gd name="connsiteX251" fmla="*/ 2015566 w 2350439"/>
                      <a:gd name="connsiteY251" fmla="*/ 2238819 h 2350439"/>
                      <a:gd name="connsiteX252" fmla="*/ 1903946 w 2350439"/>
                      <a:gd name="connsiteY252" fmla="*/ 111620 h 2350439"/>
                      <a:gd name="connsiteX253" fmla="*/ 2009216 w 2350439"/>
                      <a:gd name="connsiteY253" fmla="*/ 111620 h 2350439"/>
                      <a:gd name="connsiteX254" fmla="*/ 2009216 w 2350439"/>
                      <a:gd name="connsiteY254" fmla="*/ 6350 h 2350439"/>
                      <a:gd name="connsiteX255" fmla="*/ 1903946 w 2350439"/>
                      <a:gd name="connsiteY255" fmla="*/ 6350 h 2350439"/>
                      <a:gd name="connsiteX256" fmla="*/ 1903946 w 2350439"/>
                      <a:gd name="connsiteY256" fmla="*/ 223240 h 2350439"/>
                      <a:gd name="connsiteX257" fmla="*/ 2009216 w 2350439"/>
                      <a:gd name="connsiteY257" fmla="*/ 223240 h 2350439"/>
                      <a:gd name="connsiteX258" fmla="*/ 2009216 w 2350439"/>
                      <a:gd name="connsiteY258" fmla="*/ 117970 h 2350439"/>
                      <a:gd name="connsiteX259" fmla="*/ 1903946 w 2350439"/>
                      <a:gd name="connsiteY259" fmla="*/ 117970 h 2350439"/>
                      <a:gd name="connsiteX260" fmla="*/ 1903946 w 2350439"/>
                      <a:gd name="connsiteY260" fmla="*/ 334873 h 2350439"/>
                      <a:gd name="connsiteX261" fmla="*/ 2009216 w 2350439"/>
                      <a:gd name="connsiteY261" fmla="*/ 334873 h 2350439"/>
                      <a:gd name="connsiteX262" fmla="*/ 2009216 w 2350439"/>
                      <a:gd name="connsiteY262" fmla="*/ 229590 h 2350439"/>
                      <a:gd name="connsiteX263" fmla="*/ 1903946 w 2350439"/>
                      <a:gd name="connsiteY263" fmla="*/ 229590 h 2350439"/>
                      <a:gd name="connsiteX264" fmla="*/ 1903946 w 2350439"/>
                      <a:gd name="connsiteY264" fmla="*/ 446493 h 2350439"/>
                      <a:gd name="connsiteX265" fmla="*/ 2009216 w 2350439"/>
                      <a:gd name="connsiteY265" fmla="*/ 446493 h 2350439"/>
                      <a:gd name="connsiteX266" fmla="*/ 2009216 w 2350439"/>
                      <a:gd name="connsiteY266" fmla="*/ 341223 h 2350439"/>
                      <a:gd name="connsiteX267" fmla="*/ 1903946 w 2350439"/>
                      <a:gd name="connsiteY267" fmla="*/ 341223 h 2350439"/>
                      <a:gd name="connsiteX268" fmla="*/ 1903946 w 2350439"/>
                      <a:gd name="connsiteY268" fmla="*/ 558114 h 2350439"/>
                      <a:gd name="connsiteX269" fmla="*/ 2009216 w 2350439"/>
                      <a:gd name="connsiteY269" fmla="*/ 558114 h 2350439"/>
                      <a:gd name="connsiteX270" fmla="*/ 2009216 w 2350439"/>
                      <a:gd name="connsiteY270" fmla="*/ 452843 h 2350439"/>
                      <a:gd name="connsiteX271" fmla="*/ 1903946 w 2350439"/>
                      <a:gd name="connsiteY271" fmla="*/ 452843 h 2350439"/>
                      <a:gd name="connsiteX272" fmla="*/ 1903946 w 2350439"/>
                      <a:gd name="connsiteY272" fmla="*/ 669734 h 2350439"/>
                      <a:gd name="connsiteX273" fmla="*/ 2009216 w 2350439"/>
                      <a:gd name="connsiteY273" fmla="*/ 669734 h 2350439"/>
                      <a:gd name="connsiteX274" fmla="*/ 2009216 w 2350439"/>
                      <a:gd name="connsiteY274" fmla="*/ 564464 h 2350439"/>
                      <a:gd name="connsiteX275" fmla="*/ 1903946 w 2350439"/>
                      <a:gd name="connsiteY275" fmla="*/ 564464 h 2350439"/>
                      <a:gd name="connsiteX276" fmla="*/ 1903946 w 2350439"/>
                      <a:gd name="connsiteY276" fmla="*/ 781367 h 2350439"/>
                      <a:gd name="connsiteX277" fmla="*/ 2009216 w 2350439"/>
                      <a:gd name="connsiteY277" fmla="*/ 781367 h 2350439"/>
                      <a:gd name="connsiteX278" fmla="*/ 2009216 w 2350439"/>
                      <a:gd name="connsiteY278" fmla="*/ 676084 h 2350439"/>
                      <a:gd name="connsiteX279" fmla="*/ 1903946 w 2350439"/>
                      <a:gd name="connsiteY279" fmla="*/ 676084 h 2350439"/>
                      <a:gd name="connsiteX280" fmla="*/ 1903946 w 2350439"/>
                      <a:gd name="connsiteY280" fmla="*/ 892988 h 2350439"/>
                      <a:gd name="connsiteX281" fmla="*/ 2009216 w 2350439"/>
                      <a:gd name="connsiteY281" fmla="*/ 892988 h 2350439"/>
                      <a:gd name="connsiteX282" fmla="*/ 2009216 w 2350439"/>
                      <a:gd name="connsiteY282" fmla="*/ 787717 h 2350439"/>
                      <a:gd name="connsiteX283" fmla="*/ 1903946 w 2350439"/>
                      <a:gd name="connsiteY283" fmla="*/ 787717 h 2350439"/>
                      <a:gd name="connsiteX284" fmla="*/ 1903946 w 2350439"/>
                      <a:gd name="connsiteY284" fmla="*/ 1004608 h 2350439"/>
                      <a:gd name="connsiteX285" fmla="*/ 2009216 w 2350439"/>
                      <a:gd name="connsiteY285" fmla="*/ 1004608 h 2350439"/>
                      <a:gd name="connsiteX286" fmla="*/ 2009216 w 2350439"/>
                      <a:gd name="connsiteY286" fmla="*/ 899338 h 2350439"/>
                      <a:gd name="connsiteX287" fmla="*/ 1903946 w 2350439"/>
                      <a:gd name="connsiteY287" fmla="*/ 899338 h 2350439"/>
                      <a:gd name="connsiteX288" fmla="*/ 1903946 w 2350439"/>
                      <a:gd name="connsiteY288" fmla="*/ 1116228 h 2350439"/>
                      <a:gd name="connsiteX289" fmla="*/ 2009216 w 2350439"/>
                      <a:gd name="connsiteY289" fmla="*/ 1116228 h 2350439"/>
                      <a:gd name="connsiteX290" fmla="*/ 2009216 w 2350439"/>
                      <a:gd name="connsiteY290" fmla="*/ 1010958 h 2350439"/>
                      <a:gd name="connsiteX291" fmla="*/ 1903946 w 2350439"/>
                      <a:gd name="connsiteY291" fmla="*/ 1010958 h 2350439"/>
                      <a:gd name="connsiteX292" fmla="*/ 1903946 w 2350439"/>
                      <a:gd name="connsiteY292" fmla="*/ 1227861 h 2350439"/>
                      <a:gd name="connsiteX293" fmla="*/ 2009216 w 2350439"/>
                      <a:gd name="connsiteY293" fmla="*/ 1227861 h 2350439"/>
                      <a:gd name="connsiteX294" fmla="*/ 2009216 w 2350439"/>
                      <a:gd name="connsiteY294" fmla="*/ 1122578 h 2350439"/>
                      <a:gd name="connsiteX295" fmla="*/ 1903946 w 2350439"/>
                      <a:gd name="connsiteY295" fmla="*/ 1122578 h 2350439"/>
                      <a:gd name="connsiteX296" fmla="*/ 1903946 w 2350439"/>
                      <a:gd name="connsiteY296" fmla="*/ 1339481 h 2350439"/>
                      <a:gd name="connsiteX297" fmla="*/ 2009216 w 2350439"/>
                      <a:gd name="connsiteY297" fmla="*/ 1339481 h 2350439"/>
                      <a:gd name="connsiteX298" fmla="*/ 2009216 w 2350439"/>
                      <a:gd name="connsiteY298" fmla="*/ 1234211 h 2350439"/>
                      <a:gd name="connsiteX299" fmla="*/ 1903946 w 2350439"/>
                      <a:gd name="connsiteY299" fmla="*/ 1234211 h 2350439"/>
                      <a:gd name="connsiteX300" fmla="*/ 1903946 w 2350439"/>
                      <a:gd name="connsiteY300" fmla="*/ 1451102 h 2350439"/>
                      <a:gd name="connsiteX301" fmla="*/ 2009216 w 2350439"/>
                      <a:gd name="connsiteY301" fmla="*/ 1451102 h 2350439"/>
                      <a:gd name="connsiteX302" fmla="*/ 2009216 w 2350439"/>
                      <a:gd name="connsiteY302" fmla="*/ 1345831 h 2350439"/>
                      <a:gd name="connsiteX303" fmla="*/ 1903946 w 2350439"/>
                      <a:gd name="connsiteY303" fmla="*/ 1345831 h 2350439"/>
                      <a:gd name="connsiteX304" fmla="*/ 1903946 w 2350439"/>
                      <a:gd name="connsiteY304" fmla="*/ 1562735 h 2350439"/>
                      <a:gd name="connsiteX305" fmla="*/ 2009216 w 2350439"/>
                      <a:gd name="connsiteY305" fmla="*/ 1562735 h 2350439"/>
                      <a:gd name="connsiteX306" fmla="*/ 2009216 w 2350439"/>
                      <a:gd name="connsiteY306" fmla="*/ 1457452 h 2350439"/>
                      <a:gd name="connsiteX307" fmla="*/ 1903946 w 2350439"/>
                      <a:gd name="connsiteY307" fmla="*/ 1457452 h 2350439"/>
                      <a:gd name="connsiteX308" fmla="*/ 1903946 w 2350439"/>
                      <a:gd name="connsiteY308" fmla="*/ 1674355 h 2350439"/>
                      <a:gd name="connsiteX309" fmla="*/ 2009216 w 2350439"/>
                      <a:gd name="connsiteY309" fmla="*/ 1674355 h 2350439"/>
                      <a:gd name="connsiteX310" fmla="*/ 2009216 w 2350439"/>
                      <a:gd name="connsiteY310" fmla="*/ 1569085 h 2350439"/>
                      <a:gd name="connsiteX311" fmla="*/ 1903946 w 2350439"/>
                      <a:gd name="connsiteY311" fmla="*/ 1569085 h 2350439"/>
                      <a:gd name="connsiteX312" fmla="*/ 1903946 w 2350439"/>
                      <a:gd name="connsiteY312" fmla="*/ 1785975 h 2350439"/>
                      <a:gd name="connsiteX313" fmla="*/ 2009216 w 2350439"/>
                      <a:gd name="connsiteY313" fmla="*/ 1785975 h 2350439"/>
                      <a:gd name="connsiteX314" fmla="*/ 2009216 w 2350439"/>
                      <a:gd name="connsiteY314" fmla="*/ 1680705 h 2350439"/>
                      <a:gd name="connsiteX315" fmla="*/ 1903946 w 2350439"/>
                      <a:gd name="connsiteY315" fmla="*/ 1680705 h 2350439"/>
                      <a:gd name="connsiteX316" fmla="*/ 1903946 w 2350439"/>
                      <a:gd name="connsiteY316" fmla="*/ 1897596 h 2350439"/>
                      <a:gd name="connsiteX317" fmla="*/ 2009216 w 2350439"/>
                      <a:gd name="connsiteY317" fmla="*/ 1897596 h 2350439"/>
                      <a:gd name="connsiteX318" fmla="*/ 2009216 w 2350439"/>
                      <a:gd name="connsiteY318" fmla="*/ 1792325 h 2350439"/>
                      <a:gd name="connsiteX319" fmla="*/ 1903946 w 2350439"/>
                      <a:gd name="connsiteY319" fmla="*/ 1792325 h 2350439"/>
                      <a:gd name="connsiteX320" fmla="*/ 1903946 w 2350439"/>
                      <a:gd name="connsiteY320" fmla="*/ 2009229 h 2350439"/>
                      <a:gd name="connsiteX321" fmla="*/ 2009216 w 2350439"/>
                      <a:gd name="connsiteY321" fmla="*/ 2009229 h 2350439"/>
                      <a:gd name="connsiteX322" fmla="*/ 2009216 w 2350439"/>
                      <a:gd name="connsiteY322" fmla="*/ 1903946 h 2350439"/>
                      <a:gd name="connsiteX323" fmla="*/ 1903946 w 2350439"/>
                      <a:gd name="connsiteY323" fmla="*/ 1903946 h 2350439"/>
                      <a:gd name="connsiteX324" fmla="*/ 1903946 w 2350439"/>
                      <a:gd name="connsiteY324" fmla="*/ 2120849 h 2350439"/>
                      <a:gd name="connsiteX325" fmla="*/ 2009216 w 2350439"/>
                      <a:gd name="connsiteY325" fmla="*/ 2120849 h 2350439"/>
                      <a:gd name="connsiteX326" fmla="*/ 2009216 w 2350439"/>
                      <a:gd name="connsiteY326" fmla="*/ 2015579 h 2350439"/>
                      <a:gd name="connsiteX327" fmla="*/ 1903946 w 2350439"/>
                      <a:gd name="connsiteY327" fmla="*/ 2015579 h 2350439"/>
                      <a:gd name="connsiteX328" fmla="*/ 1903946 w 2350439"/>
                      <a:gd name="connsiteY328" fmla="*/ 2232469 h 2350439"/>
                      <a:gd name="connsiteX329" fmla="*/ 2009216 w 2350439"/>
                      <a:gd name="connsiteY329" fmla="*/ 2232469 h 2350439"/>
                      <a:gd name="connsiteX330" fmla="*/ 2009216 w 2350439"/>
                      <a:gd name="connsiteY330" fmla="*/ 2127199 h 2350439"/>
                      <a:gd name="connsiteX331" fmla="*/ 1903946 w 2350439"/>
                      <a:gd name="connsiteY331" fmla="*/ 2127199 h 2350439"/>
                      <a:gd name="connsiteX332" fmla="*/ 1903946 w 2350439"/>
                      <a:gd name="connsiteY332" fmla="*/ 2344089 h 2350439"/>
                      <a:gd name="connsiteX333" fmla="*/ 2009216 w 2350439"/>
                      <a:gd name="connsiteY333" fmla="*/ 2344089 h 2350439"/>
                      <a:gd name="connsiteX334" fmla="*/ 2009216 w 2350439"/>
                      <a:gd name="connsiteY334" fmla="*/ 2238819 h 2350439"/>
                      <a:gd name="connsiteX335" fmla="*/ 1903946 w 2350439"/>
                      <a:gd name="connsiteY335" fmla="*/ 2238819 h 2350439"/>
                      <a:gd name="connsiteX336" fmla="*/ 1792325 w 2350439"/>
                      <a:gd name="connsiteY336" fmla="*/ 111620 h 2350439"/>
                      <a:gd name="connsiteX337" fmla="*/ 1897596 w 2350439"/>
                      <a:gd name="connsiteY337" fmla="*/ 111620 h 2350439"/>
                      <a:gd name="connsiteX338" fmla="*/ 1897596 w 2350439"/>
                      <a:gd name="connsiteY338" fmla="*/ 6350 h 2350439"/>
                      <a:gd name="connsiteX339" fmla="*/ 1792325 w 2350439"/>
                      <a:gd name="connsiteY339" fmla="*/ 6350 h 2350439"/>
                      <a:gd name="connsiteX340" fmla="*/ 1792325 w 2350439"/>
                      <a:gd name="connsiteY340" fmla="*/ 223240 h 2350439"/>
                      <a:gd name="connsiteX341" fmla="*/ 1897596 w 2350439"/>
                      <a:gd name="connsiteY341" fmla="*/ 223240 h 2350439"/>
                      <a:gd name="connsiteX342" fmla="*/ 1897596 w 2350439"/>
                      <a:gd name="connsiteY342" fmla="*/ 117970 h 2350439"/>
                      <a:gd name="connsiteX343" fmla="*/ 1792325 w 2350439"/>
                      <a:gd name="connsiteY343" fmla="*/ 117970 h 2350439"/>
                      <a:gd name="connsiteX344" fmla="*/ 1792325 w 2350439"/>
                      <a:gd name="connsiteY344" fmla="*/ 334873 h 2350439"/>
                      <a:gd name="connsiteX345" fmla="*/ 1897596 w 2350439"/>
                      <a:gd name="connsiteY345" fmla="*/ 334873 h 2350439"/>
                      <a:gd name="connsiteX346" fmla="*/ 1897596 w 2350439"/>
                      <a:gd name="connsiteY346" fmla="*/ 229590 h 2350439"/>
                      <a:gd name="connsiteX347" fmla="*/ 1792325 w 2350439"/>
                      <a:gd name="connsiteY347" fmla="*/ 229590 h 2350439"/>
                      <a:gd name="connsiteX348" fmla="*/ 1792325 w 2350439"/>
                      <a:gd name="connsiteY348" fmla="*/ 446493 h 2350439"/>
                      <a:gd name="connsiteX349" fmla="*/ 1897596 w 2350439"/>
                      <a:gd name="connsiteY349" fmla="*/ 446493 h 2350439"/>
                      <a:gd name="connsiteX350" fmla="*/ 1897596 w 2350439"/>
                      <a:gd name="connsiteY350" fmla="*/ 341223 h 2350439"/>
                      <a:gd name="connsiteX351" fmla="*/ 1792325 w 2350439"/>
                      <a:gd name="connsiteY351" fmla="*/ 341223 h 2350439"/>
                      <a:gd name="connsiteX352" fmla="*/ 1792325 w 2350439"/>
                      <a:gd name="connsiteY352" fmla="*/ 558114 h 2350439"/>
                      <a:gd name="connsiteX353" fmla="*/ 1897596 w 2350439"/>
                      <a:gd name="connsiteY353" fmla="*/ 558114 h 2350439"/>
                      <a:gd name="connsiteX354" fmla="*/ 1897596 w 2350439"/>
                      <a:gd name="connsiteY354" fmla="*/ 452843 h 2350439"/>
                      <a:gd name="connsiteX355" fmla="*/ 1792325 w 2350439"/>
                      <a:gd name="connsiteY355" fmla="*/ 452843 h 2350439"/>
                      <a:gd name="connsiteX356" fmla="*/ 1792325 w 2350439"/>
                      <a:gd name="connsiteY356" fmla="*/ 669734 h 2350439"/>
                      <a:gd name="connsiteX357" fmla="*/ 1897596 w 2350439"/>
                      <a:gd name="connsiteY357" fmla="*/ 669734 h 2350439"/>
                      <a:gd name="connsiteX358" fmla="*/ 1897596 w 2350439"/>
                      <a:gd name="connsiteY358" fmla="*/ 564464 h 2350439"/>
                      <a:gd name="connsiteX359" fmla="*/ 1792325 w 2350439"/>
                      <a:gd name="connsiteY359" fmla="*/ 564464 h 2350439"/>
                      <a:gd name="connsiteX360" fmla="*/ 1792325 w 2350439"/>
                      <a:gd name="connsiteY360" fmla="*/ 781367 h 2350439"/>
                      <a:gd name="connsiteX361" fmla="*/ 1897596 w 2350439"/>
                      <a:gd name="connsiteY361" fmla="*/ 781367 h 2350439"/>
                      <a:gd name="connsiteX362" fmla="*/ 1897596 w 2350439"/>
                      <a:gd name="connsiteY362" fmla="*/ 676084 h 2350439"/>
                      <a:gd name="connsiteX363" fmla="*/ 1792325 w 2350439"/>
                      <a:gd name="connsiteY363" fmla="*/ 676084 h 2350439"/>
                      <a:gd name="connsiteX364" fmla="*/ 1792325 w 2350439"/>
                      <a:gd name="connsiteY364" fmla="*/ 892988 h 2350439"/>
                      <a:gd name="connsiteX365" fmla="*/ 1897596 w 2350439"/>
                      <a:gd name="connsiteY365" fmla="*/ 892988 h 2350439"/>
                      <a:gd name="connsiteX366" fmla="*/ 1897596 w 2350439"/>
                      <a:gd name="connsiteY366" fmla="*/ 787717 h 2350439"/>
                      <a:gd name="connsiteX367" fmla="*/ 1792325 w 2350439"/>
                      <a:gd name="connsiteY367" fmla="*/ 787717 h 2350439"/>
                      <a:gd name="connsiteX368" fmla="*/ 1792325 w 2350439"/>
                      <a:gd name="connsiteY368" fmla="*/ 1004608 h 2350439"/>
                      <a:gd name="connsiteX369" fmla="*/ 1897596 w 2350439"/>
                      <a:gd name="connsiteY369" fmla="*/ 1004608 h 2350439"/>
                      <a:gd name="connsiteX370" fmla="*/ 1897596 w 2350439"/>
                      <a:gd name="connsiteY370" fmla="*/ 899338 h 2350439"/>
                      <a:gd name="connsiteX371" fmla="*/ 1792325 w 2350439"/>
                      <a:gd name="connsiteY371" fmla="*/ 899338 h 2350439"/>
                      <a:gd name="connsiteX372" fmla="*/ 1792325 w 2350439"/>
                      <a:gd name="connsiteY372" fmla="*/ 1116228 h 2350439"/>
                      <a:gd name="connsiteX373" fmla="*/ 1897596 w 2350439"/>
                      <a:gd name="connsiteY373" fmla="*/ 1116228 h 2350439"/>
                      <a:gd name="connsiteX374" fmla="*/ 1897596 w 2350439"/>
                      <a:gd name="connsiteY374" fmla="*/ 1010958 h 2350439"/>
                      <a:gd name="connsiteX375" fmla="*/ 1792325 w 2350439"/>
                      <a:gd name="connsiteY375" fmla="*/ 1010958 h 2350439"/>
                      <a:gd name="connsiteX376" fmla="*/ 1792325 w 2350439"/>
                      <a:gd name="connsiteY376" fmla="*/ 1227861 h 2350439"/>
                      <a:gd name="connsiteX377" fmla="*/ 1897596 w 2350439"/>
                      <a:gd name="connsiteY377" fmla="*/ 1227861 h 2350439"/>
                      <a:gd name="connsiteX378" fmla="*/ 1897596 w 2350439"/>
                      <a:gd name="connsiteY378" fmla="*/ 1122578 h 2350439"/>
                      <a:gd name="connsiteX379" fmla="*/ 1792325 w 2350439"/>
                      <a:gd name="connsiteY379" fmla="*/ 1122578 h 2350439"/>
                      <a:gd name="connsiteX380" fmla="*/ 1792325 w 2350439"/>
                      <a:gd name="connsiteY380" fmla="*/ 1339481 h 2350439"/>
                      <a:gd name="connsiteX381" fmla="*/ 1897596 w 2350439"/>
                      <a:gd name="connsiteY381" fmla="*/ 1339481 h 2350439"/>
                      <a:gd name="connsiteX382" fmla="*/ 1897596 w 2350439"/>
                      <a:gd name="connsiteY382" fmla="*/ 1234211 h 2350439"/>
                      <a:gd name="connsiteX383" fmla="*/ 1792325 w 2350439"/>
                      <a:gd name="connsiteY383" fmla="*/ 1234211 h 2350439"/>
                      <a:gd name="connsiteX384" fmla="*/ 1792325 w 2350439"/>
                      <a:gd name="connsiteY384" fmla="*/ 1451102 h 2350439"/>
                      <a:gd name="connsiteX385" fmla="*/ 1897596 w 2350439"/>
                      <a:gd name="connsiteY385" fmla="*/ 1451102 h 2350439"/>
                      <a:gd name="connsiteX386" fmla="*/ 1897596 w 2350439"/>
                      <a:gd name="connsiteY386" fmla="*/ 1345831 h 2350439"/>
                      <a:gd name="connsiteX387" fmla="*/ 1792325 w 2350439"/>
                      <a:gd name="connsiteY387" fmla="*/ 1345831 h 2350439"/>
                      <a:gd name="connsiteX388" fmla="*/ 1792325 w 2350439"/>
                      <a:gd name="connsiteY388" fmla="*/ 1562735 h 2350439"/>
                      <a:gd name="connsiteX389" fmla="*/ 1897596 w 2350439"/>
                      <a:gd name="connsiteY389" fmla="*/ 1562735 h 2350439"/>
                      <a:gd name="connsiteX390" fmla="*/ 1897596 w 2350439"/>
                      <a:gd name="connsiteY390" fmla="*/ 1457452 h 2350439"/>
                      <a:gd name="connsiteX391" fmla="*/ 1792325 w 2350439"/>
                      <a:gd name="connsiteY391" fmla="*/ 1457452 h 2350439"/>
                      <a:gd name="connsiteX392" fmla="*/ 1792325 w 2350439"/>
                      <a:gd name="connsiteY392" fmla="*/ 1674355 h 2350439"/>
                      <a:gd name="connsiteX393" fmla="*/ 1897596 w 2350439"/>
                      <a:gd name="connsiteY393" fmla="*/ 1674355 h 2350439"/>
                      <a:gd name="connsiteX394" fmla="*/ 1897596 w 2350439"/>
                      <a:gd name="connsiteY394" fmla="*/ 1569085 h 2350439"/>
                      <a:gd name="connsiteX395" fmla="*/ 1792325 w 2350439"/>
                      <a:gd name="connsiteY395" fmla="*/ 1569085 h 2350439"/>
                      <a:gd name="connsiteX396" fmla="*/ 1792325 w 2350439"/>
                      <a:gd name="connsiteY396" fmla="*/ 1785975 h 2350439"/>
                      <a:gd name="connsiteX397" fmla="*/ 1897596 w 2350439"/>
                      <a:gd name="connsiteY397" fmla="*/ 1785975 h 2350439"/>
                      <a:gd name="connsiteX398" fmla="*/ 1897596 w 2350439"/>
                      <a:gd name="connsiteY398" fmla="*/ 1680705 h 2350439"/>
                      <a:gd name="connsiteX399" fmla="*/ 1792325 w 2350439"/>
                      <a:gd name="connsiteY399" fmla="*/ 1680705 h 2350439"/>
                      <a:gd name="connsiteX400" fmla="*/ 1792325 w 2350439"/>
                      <a:gd name="connsiteY400" fmla="*/ 1897596 h 2350439"/>
                      <a:gd name="connsiteX401" fmla="*/ 1897596 w 2350439"/>
                      <a:gd name="connsiteY401" fmla="*/ 1897596 h 2350439"/>
                      <a:gd name="connsiteX402" fmla="*/ 1897596 w 2350439"/>
                      <a:gd name="connsiteY402" fmla="*/ 1792325 h 2350439"/>
                      <a:gd name="connsiteX403" fmla="*/ 1792325 w 2350439"/>
                      <a:gd name="connsiteY403" fmla="*/ 1792325 h 2350439"/>
                      <a:gd name="connsiteX404" fmla="*/ 1792325 w 2350439"/>
                      <a:gd name="connsiteY404" fmla="*/ 2009229 h 2350439"/>
                      <a:gd name="connsiteX405" fmla="*/ 1897596 w 2350439"/>
                      <a:gd name="connsiteY405" fmla="*/ 2009229 h 2350439"/>
                      <a:gd name="connsiteX406" fmla="*/ 1897596 w 2350439"/>
                      <a:gd name="connsiteY406" fmla="*/ 1903946 h 2350439"/>
                      <a:gd name="connsiteX407" fmla="*/ 1792325 w 2350439"/>
                      <a:gd name="connsiteY407" fmla="*/ 1903946 h 2350439"/>
                      <a:gd name="connsiteX408" fmla="*/ 1792325 w 2350439"/>
                      <a:gd name="connsiteY408" fmla="*/ 2120849 h 2350439"/>
                      <a:gd name="connsiteX409" fmla="*/ 1897596 w 2350439"/>
                      <a:gd name="connsiteY409" fmla="*/ 2120849 h 2350439"/>
                      <a:gd name="connsiteX410" fmla="*/ 1897596 w 2350439"/>
                      <a:gd name="connsiteY410" fmla="*/ 2015579 h 2350439"/>
                      <a:gd name="connsiteX411" fmla="*/ 1792325 w 2350439"/>
                      <a:gd name="connsiteY411" fmla="*/ 2015579 h 2350439"/>
                      <a:gd name="connsiteX412" fmla="*/ 1792325 w 2350439"/>
                      <a:gd name="connsiteY412" fmla="*/ 2232469 h 2350439"/>
                      <a:gd name="connsiteX413" fmla="*/ 1897596 w 2350439"/>
                      <a:gd name="connsiteY413" fmla="*/ 2232469 h 2350439"/>
                      <a:gd name="connsiteX414" fmla="*/ 1897596 w 2350439"/>
                      <a:gd name="connsiteY414" fmla="*/ 2127199 h 2350439"/>
                      <a:gd name="connsiteX415" fmla="*/ 1792325 w 2350439"/>
                      <a:gd name="connsiteY415" fmla="*/ 2127199 h 2350439"/>
                      <a:gd name="connsiteX416" fmla="*/ 1792325 w 2350439"/>
                      <a:gd name="connsiteY416" fmla="*/ 2344089 h 2350439"/>
                      <a:gd name="connsiteX417" fmla="*/ 1897596 w 2350439"/>
                      <a:gd name="connsiteY417" fmla="*/ 2344089 h 2350439"/>
                      <a:gd name="connsiteX418" fmla="*/ 1897596 w 2350439"/>
                      <a:gd name="connsiteY418" fmla="*/ 2238819 h 2350439"/>
                      <a:gd name="connsiteX419" fmla="*/ 1792325 w 2350439"/>
                      <a:gd name="connsiteY419" fmla="*/ 2238819 h 2350439"/>
                      <a:gd name="connsiteX420" fmla="*/ 1680705 w 2350439"/>
                      <a:gd name="connsiteY420" fmla="*/ 111620 h 2350439"/>
                      <a:gd name="connsiteX421" fmla="*/ 1785975 w 2350439"/>
                      <a:gd name="connsiteY421" fmla="*/ 111620 h 2350439"/>
                      <a:gd name="connsiteX422" fmla="*/ 1785975 w 2350439"/>
                      <a:gd name="connsiteY422" fmla="*/ 6350 h 2350439"/>
                      <a:gd name="connsiteX423" fmla="*/ 1680705 w 2350439"/>
                      <a:gd name="connsiteY423" fmla="*/ 6350 h 2350439"/>
                      <a:gd name="connsiteX424" fmla="*/ 1680705 w 2350439"/>
                      <a:gd name="connsiteY424" fmla="*/ 223240 h 2350439"/>
                      <a:gd name="connsiteX425" fmla="*/ 1785975 w 2350439"/>
                      <a:gd name="connsiteY425" fmla="*/ 223240 h 2350439"/>
                      <a:gd name="connsiteX426" fmla="*/ 1785975 w 2350439"/>
                      <a:gd name="connsiteY426" fmla="*/ 117970 h 2350439"/>
                      <a:gd name="connsiteX427" fmla="*/ 1680705 w 2350439"/>
                      <a:gd name="connsiteY427" fmla="*/ 117970 h 2350439"/>
                      <a:gd name="connsiteX428" fmla="*/ 1680705 w 2350439"/>
                      <a:gd name="connsiteY428" fmla="*/ 334873 h 2350439"/>
                      <a:gd name="connsiteX429" fmla="*/ 1785975 w 2350439"/>
                      <a:gd name="connsiteY429" fmla="*/ 334873 h 2350439"/>
                      <a:gd name="connsiteX430" fmla="*/ 1785975 w 2350439"/>
                      <a:gd name="connsiteY430" fmla="*/ 229590 h 2350439"/>
                      <a:gd name="connsiteX431" fmla="*/ 1680705 w 2350439"/>
                      <a:gd name="connsiteY431" fmla="*/ 229590 h 2350439"/>
                      <a:gd name="connsiteX432" fmla="*/ 1680705 w 2350439"/>
                      <a:gd name="connsiteY432" fmla="*/ 446493 h 2350439"/>
                      <a:gd name="connsiteX433" fmla="*/ 1785975 w 2350439"/>
                      <a:gd name="connsiteY433" fmla="*/ 446493 h 2350439"/>
                      <a:gd name="connsiteX434" fmla="*/ 1785975 w 2350439"/>
                      <a:gd name="connsiteY434" fmla="*/ 341223 h 2350439"/>
                      <a:gd name="connsiteX435" fmla="*/ 1680705 w 2350439"/>
                      <a:gd name="connsiteY435" fmla="*/ 341223 h 2350439"/>
                      <a:gd name="connsiteX436" fmla="*/ 1680705 w 2350439"/>
                      <a:gd name="connsiteY436" fmla="*/ 558114 h 2350439"/>
                      <a:gd name="connsiteX437" fmla="*/ 1785975 w 2350439"/>
                      <a:gd name="connsiteY437" fmla="*/ 558114 h 2350439"/>
                      <a:gd name="connsiteX438" fmla="*/ 1785975 w 2350439"/>
                      <a:gd name="connsiteY438" fmla="*/ 452843 h 2350439"/>
                      <a:gd name="connsiteX439" fmla="*/ 1680705 w 2350439"/>
                      <a:gd name="connsiteY439" fmla="*/ 452843 h 2350439"/>
                      <a:gd name="connsiteX440" fmla="*/ 1680705 w 2350439"/>
                      <a:gd name="connsiteY440" fmla="*/ 669734 h 2350439"/>
                      <a:gd name="connsiteX441" fmla="*/ 1785975 w 2350439"/>
                      <a:gd name="connsiteY441" fmla="*/ 669734 h 2350439"/>
                      <a:gd name="connsiteX442" fmla="*/ 1785975 w 2350439"/>
                      <a:gd name="connsiteY442" fmla="*/ 564464 h 2350439"/>
                      <a:gd name="connsiteX443" fmla="*/ 1680705 w 2350439"/>
                      <a:gd name="connsiteY443" fmla="*/ 564464 h 2350439"/>
                      <a:gd name="connsiteX444" fmla="*/ 1680705 w 2350439"/>
                      <a:gd name="connsiteY444" fmla="*/ 781367 h 2350439"/>
                      <a:gd name="connsiteX445" fmla="*/ 1785975 w 2350439"/>
                      <a:gd name="connsiteY445" fmla="*/ 781367 h 2350439"/>
                      <a:gd name="connsiteX446" fmla="*/ 1785975 w 2350439"/>
                      <a:gd name="connsiteY446" fmla="*/ 676084 h 2350439"/>
                      <a:gd name="connsiteX447" fmla="*/ 1680705 w 2350439"/>
                      <a:gd name="connsiteY447" fmla="*/ 676084 h 2350439"/>
                      <a:gd name="connsiteX448" fmla="*/ 1680705 w 2350439"/>
                      <a:gd name="connsiteY448" fmla="*/ 892988 h 2350439"/>
                      <a:gd name="connsiteX449" fmla="*/ 1785975 w 2350439"/>
                      <a:gd name="connsiteY449" fmla="*/ 892988 h 2350439"/>
                      <a:gd name="connsiteX450" fmla="*/ 1785975 w 2350439"/>
                      <a:gd name="connsiteY450" fmla="*/ 787717 h 2350439"/>
                      <a:gd name="connsiteX451" fmla="*/ 1680705 w 2350439"/>
                      <a:gd name="connsiteY451" fmla="*/ 787717 h 2350439"/>
                      <a:gd name="connsiteX452" fmla="*/ 1680705 w 2350439"/>
                      <a:gd name="connsiteY452" fmla="*/ 1004608 h 2350439"/>
                      <a:gd name="connsiteX453" fmla="*/ 1785975 w 2350439"/>
                      <a:gd name="connsiteY453" fmla="*/ 1004608 h 2350439"/>
                      <a:gd name="connsiteX454" fmla="*/ 1785975 w 2350439"/>
                      <a:gd name="connsiteY454" fmla="*/ 899338 h 2350439"/>
                      <a:gd name="connsiteX455" fmla="*/ 1680705 w 2350439"/>
                      <a:gd name="connsiteY455" fmla="*/ 899338 h 2350439"/>
                      <a:gd name="connsiteX456" fmla="*/ 1680705 w 2350439"/>
                      <a:gd name="connsiteY456" fmla="*/ 1116228 h 2350439"/>
                      <a:gd name="connsiteX457" fmla="*/ 1785975 w 2350439"/>
                      <a:gd name="connsiteY457" fmla="*/ 1116228 h 2350439"/>
                      <a:gd name="connsiteX458" fmla="*/ 1785975 w 2350439"/>
                      <a:gd name="connsiteY458" fmla="*/ 1010958 h 2350439"/>
                      <a:gd name="connsiteX459" fmla="*/ 1680705 w 2350439"/>
                      <a:gd name="connsiteY459" fmla="*/ 1010958 h 2350439"/>
                      <a:gd name="connsiteX460" fmla="*/ 1680705 w 2350439"/>
                      <a:gd name="connsiteY460" fmla="*/ 1227861 h 2350439"/>
                      <a:gd name="connsiteX461" fmla="*/ 1785975 w 2350439"/>
                      <a:gd name="connsiteY461" fmla="*/ 1227861 h 2350439"/>
                      <a:gd name="connsiteX462" fmla="*/ 1785975 w 2350439"/>
                      <a:gd name="connsiteY462" fmla="*/ 1122578 h 2350439"/>
                      <a:gd name="connsiteX463" fmla="*/ 1680705 w 2350439"/>
                      <a:gd name="connsiteY463" fmla="*/ 1122578 h 2350439"/>
                      <a:gd name="connsiteX464" fmla="*/ 1680705 w 2350439"/>
                      <a:gd name="connsiteY464" fmla="*/ 1339481 h 2350439"/>
                      <a:gd name="connsiteX465" fmla="*/ 1785975 w 2350439"/>
                      <a:gd name="connsiteY465" fmla="*/ 1339481 h 2350439"/>
                      <a:gd name="connsiteX466" fmla="*/ 1785975 w 2350439"/>
                      <a:gd name="connsiteY466" fmla="*/ 1234211 h 2350439"/>
                      <a:gd name="connsiteX467" fmla="*/ 1680705 w 2350439"/>
                      <a:gd name="connsiteY467" fmla="*/ 1234211 h 2350439"/>
                      <a:gd name="connsiteX468" fmla="*/ 1680705 w 2350439"/>
                      <a:gd name="connsiteY468" fmla="*/ 1451102 h 2350439"/>
                      <a:gd name="connsiteX469" fmla="*/ 1785975 w 2350439"/>
                      <a:gd name="connsiteY469" fmla="*/ 1451102 h 2350439"/>
                      <a:gd name="connsiteX470" fmla="*/ 1785975 w 2350439"/>
                      <a:gd name="connsiteY470" fmla="*/ 1345831 h 2350439"/>
                      <a:gd name="connsiteX471" fmla="*/ 1680705 w 2350439"/>
                      <a:gd name="connsiteY471" fmla="*/ 1345831 h 2350439"/>
                      <a:gd name="connsiteX472" fmla="*/ 1680705 w 2350439"/>
                      <a:gd name="connsiteY472" fmla="*/ 1562735 h 2350439"/>
                      <a:gd name="connsiteX473" fmla="*/ 1785975 w 2350439"/>
                      <a:gd name="connsiteY473" fmla="*/ 1562735 h 2350439"/>
                      <a:gd name="connsiteX474" fmla="*/ 1785975 w 2350439"/>
                      <a:gd name="connsiteY474" fmla="*/ 1457452 h 2350439"/>
                      <a:gd name="connsiteX475" fmla="*/ 1680705 w 2350439"/>
                      <a:gd name="connsiteY475" fmla="*/ 1457452 h 2350439"/>
                      <a:gd name="connsiteX476" fmla="*/ 1680705 w 2350439"/>
                      <a:gd name="connsiteY476" fmla="*/ 1674355 h 2350439"/>
                      <a:gd name="connsiteX477" fmla="*/ 1785975 w 2350439"/>
                      <a:gd name="connsiteY477" fmla="*/ 1674355 h 2350439"/>
                      <a:gd name="connsiteX478" fmla="*/ 1785975 w 2350439"/>
                      <a:gd name="connsiteY478" fmla="*/ 1569085 h 2350439"/>
                      <a:gd name="connsiteX479" fmla="*/ 1680705 w 2350439"/>
                      <a:gd name="connsiteY479" fmla="*/ 1569085 h 2350439"/>
                      <a:gd name="connsiteX480" fmla="*/ 1680705 w 2350439"/>
                      <a:gd name="connsiteY480" fmla="*/ 1785975 h 2350439"/>
                      <a:gd name="connsiteX481" fmla="*/ 1785975 w 2350439"/>
                      <a:gd name="connsiteY481" fmla="*/ 1785975 h 2350439"/>
                      <a:gd name="connsiteX482" fmla="*/ 1785975 w 2350439"/>
                      <a:gd name="connsiteY482" fmla="*/ 1680705 h 2350439"/>
                      <a:gd name="connsiteX483" fmla="*/ 1680705 w 2350439"/>
                      <a:gd name="connsiteY483" fmla="*/ 1680705 h 2350439"/>
                      <a:gd name="connsiteX484" fmla="*/ 1680705 w 2350439"/>
                      <a:gd name="connsiteY484" fmla="*/ 1897596 h 2350439"/>
                      <a:gd name="connsiteX485" fmla="*/ 1785975 w 2350439"/>
                      <a:gd name="connsiteY485" fmla="*/ 1897596 h 2350439"/>
                      <a:gd name="connsiteX486" fmla="*/ 1785975 w 2350439"/>
                      <a:gd name="connsiteY486" fmla="*/ 1792325 h 2350439"/>
                      <a:gd name="connsiteX487" fmla="*/ 1680705 w 2350439"/>
                      <a:gd name="connsiteY487" fmla="*/ 1792325 h 2350439"/>
                      <a:gd name="connsiteX488" fmla="*/ 1680705 w 2350439"/>
                      <a:gd name="connsiteY488" fmla="*/ 2009229 h 2350439"/>
                      <a:gd name="connsiteX489" fmla="*/ 1785975 w 2350439"/>
                      <a:gd name="connsiteY489" fmla="*/ 2009229 h 2350439"/>
                      <a:gd name="connsiteX490" fmla="*/ 1785975 w 2350439"/>
                      <a:gd name="connsiteY490" fmla="*/ 1903946 h 2350439"/>
                      <a:gd name="connsiteX491" fmla="*/ 1680705 w 2350439"/>
                      <a:gd name="connsiteY491" fmla="*/ 1903946 h 2350439"/>
                      <a:gd name="connsiteX492" fmla="*/ 1680705 w 2350439"/>
                      <a:gd name="connsiteY492" fmla="*/ 2120849 h 2350439"/>
                      <a:gd name="connsiteX493" fmla="*/ 1785975 w 2350439"/>
                      <a:gd name="connsiteY493" fmla="*/ 2120849 h 2350439"/>
                      <a:gd name="connsiteX494" fmla="*/ 1785975 w 2350439"/>
                      <a:gd name="connsiteY494" fmla="*/ 2015579 h 2350439"/>
                      <a:gd name="connsiteX495" fmla="*/ 1680705 w 2350439"/>
                      <a:gd name="connsiteY495" fmla="*/ 2015579 h 2350439"/>
                      <a:gd name="connsiteX496" fmla="*/ 1680705 w 2350439"/>
                      <a:gd name="connsiteY496" fmla="*/ 2232469 h 2350439"/>
                      <a:gd name="connsiteX497" fmla="*/ 1785975 w 2350439"/>
                      <a:gd name="connsiteY497" fmla="*/ 2232469 h 2350439"/>
                      <a:gd name="connsiteX498" fmla="*/ 1785975 w 2350439"/>
                      <a:gd name="connsiteY498" fmla="*/ 2127199 h 2350439"/>
                      <a:gd name="connsiteX499" fmla="*/ 1680705 w 2350439"/>
                      <a:gd name="connsiteY499" fmla="*/ 2127199 h 2350439"/>
                      <a:gd name="connsiteX500" fmla="*/ 1680705 w 2350439"/>
                      <a:gd name="connsiteY500" fmla="*/ 2344089 h 2350439"/>
                      <a:gd name="connsiteX501" fmla="*/ 1785975 w 2350439"/>
                      <a:gd name="connsiteY501" fmla="*/ 2344089 h 2350439"/>
                      <a:gd name="connsiteX502" fmla="*/ 1785975 w 2350439"/>
                      <a:gd name="connsiteY502" fmla="*/ 2238819 h 2350439"/>
                      <a:gd name="connsiteX503" fmla="*/ 1680705 w 2350439"/>
                      <a:gd name="connsiteY503" fmla="*/ 2238819 h 2350439"/>
                      <a:gd name="connsiteX504" fmla="*/ 1569072 w 2350439"/>
                      <a:gd name="connsiteY504" fmla="*/ 111620 h 2350439"/>
                      <a:gd name="connsiteX505" fmla="*/ 1674355 w 2350439"/>
                      <a:gd name="connsiteY505" fmla="*/ 111620 h 2350439"/>
                      <a:gd name="connsiteX506" fmla="*/ 1674355 w 2350439"/>
                      <a:gd name="connsiteY506" fmla="*/ 6350 h 2350439"/>
                      <a:gd name="connsiteX507" fmla="*/ 1569072 w 2350439"/>
                      <a:gd name="connsiteY507" fmla="*/ 6350 h 2350439"/>
                      <a:gd name="connsiteX508" fmla="*/ 1569072 w 2350439"/>
                      <a:gd name="connsiteY508" fmla="*/ 223240 h 2350439"/>
                      <a:gd name="connsiteX509" fmla="*/ 1674355 w 2350439"/>
                      <a:gd name="connsiteY509" fmla="*/ 223240 h 2350439"/>
                      <a:gd name="connsiteX510" fmla="*/ 1674355 w 2350439"/>
                      <a:gd name="connsiteY510" fmla="*/ 117970 h 2350439"/>
                      <a:gd name="connsiteX511" fmla="*/ 1569072 w 2350439"/>
                      <a:gd name="connsiteY511" fmla="*/ 117970 h 2350439"/>
                      <a:gd name="connsiteX512" fmla="*/ 1569072 w 2350439"/>
                      <a:gd name="connsiteY512" fmla="*/ 334873 h 2350439"/>
                      <a:gd name="connsiteX513" fmla="*/ 1674355 w 2350439"/>
                      <a:gd name="connsiteY513" fmla="*/ 334873 h 2350439"/>
                      <a:gd name="connsiteX514" fmla="*/ 1674355 w 2350439"/>
                      <a:gd name="connsiteY514" fmla="*/ 229590 h 2350439"/>
                      <a:gd name="connsiteX515" fmla="*/ 1569072 w 2350439"/>
                      <a:gd name="connsiteY515" fmla="*/ 229590 h 2350439"/>
                      <a:gd name="connsiteX516" fmla="*/ 1569072 w 2350439"/>
                      <a:gd name="connsiteY516" fmla="*/ 446493 h 2350439"/>
                      <a:gd name="connsiteX517" fmla="*/ 1674355 w 2350439"/>
                      <a:gd name="connsiteY517" fmla="*/ 446493 h 2350439"/>
                      <a:gd name="connsiteX518" fmla="*/ 1674355 w 2350439"/>
                      <a:gd name="connsiteY518" fmla="*/ 341223 h 2350439"/>
                      <a:gd name="connsiteX519" fmla="*/ 1569072 w 2350439"/>
                      <a:gd name="connsiteY519" fmla="*/ 341223 h 2350439"/>
                      <a:gd name="connsiteX520" fmla="*/ 1569072 w 2350439"/>
                      <a:gd name="connsiteY520" fmla="*/ 558114 h 2350439"/>
                      <a:gd name="connsiteX521" fmla="*/ 1674355 w 2350439"/>
                      <a:gd name="connsiteY521" fmla="*/ 558114 h 2350439"/>
                      <a:gd name="connsiteX522" fmla="*/ 1674355 w 2350439"/>
                      <a:gd name="connsiteY522" fmla="*/ 452843 h 2350439"/>
                      <a:gd name="connsiteX523" fmla="*/ 1569072 w 2350439"/>
                      <a:gd name="connsiteY523" fmla="*/ 452843 h 2350439"/>
                      <a:gd name="connsiteX524" fmla="*/ 1569072 w 2350439"/>
                      <a:gd name="connsiteY524" fmla="*/ 669734 h 2350439"/>
                      <a:gd name="connsiteX525" fmla="*/ 1674355 w 2350439"/>
                      <a:gd name="connsiteY525" fmla="*/ 669734 h 2350439"/>
                      <a:gd name="connsiteX526" fmla="*/ 1674355 w 2350439"/>
                      <a:gd name="connsiteY526" fmla="*/ 564464 h 2350439"/>
                      <a:gd name="connsiteX527" fmla="*/ 1569072 w 2350439"/>
                      <a:gd name="connsiteY527" fmla="*/ 564464 h 2350439"/>
                      <a:gd name="connsiteX528" fmla="*/ 1569072 w 2350439"/>
                      <a:gd name="connsiteY528" fmla="*/ 781367 h 2350439"/>
                      <a:gd name="connsiteX529" fmla="*/ 1674355 w 2350439"/>
                      <a:gd name="connsiteY529" fmla="*/ 781367 h 2350439"/>
                      <a:gd name="connsiteX530" fmla="*/ 1674355 w 2350439"/>
                      <a:gd name="connsiteY530" fmla="*/ 676084 h 2350439"/>
                      <a:gd name="connsiteX531" fmla="*/ 1569072 w 2350439"/>
                      <a:gd name="connsiteY531" fmla="*/ 676084 h 2350439"/>
                      <a:gd name="connsiteX532" fmla="*/ 1569072 w 2350439"/>
                      <a:gd name="connsiteY532" fmla="*/ 892988 h 2350439"/>
                      <a:gd name="connsiteX533" fmla="*/ 1674355 w 2350439"/>
                      <a:gd name="connsiteY533" fmla="*/ 892988 h 2350439"/>
                      <a:gd name="connsiteX534" fmla="*/ 1674355 w 2350439"/>
                      <a:gd name="connsiteY534" fmla="*/ 787717 h 2350439"/>
                      <a:gd name="connsiteX535" fmla="*/ 1569072 w 2350439"/>
                      <a:gd name="connsiteY535" fmla="*/ 787717 h 2350439"/>
                      <a:gd name="connsiteX536" fmla="*/ 1569072 w 2350439"/>
                      <a:gd name="connsiteY536" fmla="*/ 1004608 h 2350439"/>
                      <a:gd name="connsiteX537" fmla="*/ 1674355 w 2350439"/>
                      <a:gd name="connsiteY537" fmla="*/ 1004608 h 2350439"/>
                      <a:gd name="connsiteX538" fmla="*/ 1674355 w 2350439"/>
                      <a:gd name="connsiteY538" fmla="*/ 899338 h 2350439"/>
                      <a:gd name="connsiteX539" fmla="*/ 1569072 w 2350439"/>
                      <a:gd name="connsiteY539" fmla="*/ 899338 h 2350439"/>
                      <a:gd name="connsiteX540" fmla="*/ 1569072 w 2350439"/>
                      <a:gd name="connsiteY540" fmla="*/ 1116228 h 2350439"/>
                      <a:gd name="connsiteX541" fmla="*/ 1674355 w 2350439"/>
                      <a:gd name="connsiteY541" fmla="*/ 1116228 h 2350439"/>
                      <a:gd name="connsiteX542" fmla="*/ 1674355 w 2350439"/>
                      <a:gd name="connsiteY542" fmla="*/ 1010958 h 2350439"/>
                      <a:gd name="connsiteX543" fmla="*/ 1569072 w 2350439"/>
                      <a:gd name="connsiteY543" fmla="*/ 1010958 h 2350439"/>
                      <a:gd name="connsiteX544" fmla="*/ 1569072 w 2350439"/>
                      <a:gd name="connsiteY544" fmla="*/ 1227861 h 2350439"/>
                      <a:gd name="connsiteX545" fmla="*/ 1674355 w 2350439"/>
                      <a:gd name="connsiteY545" fmla="*/ 1227861 h 2350439"/>
                      <a:gd name="connsiteX546" fmla="*/ 1674355 w 2350439"/>
                      <a:gd name="connsiteY546" fmla="*/ 1122578 h 2350439"/>
                      <a:gd name="connsiteX547" fmla="*/ 1569072 w 2350439"/>
                      <a:gd name="connsiteY547" fmla="*/ 1122578 h 2350439"/>
                      <a:gd name="connsiteX548" fmla="*/ 1569072 w 2350439"/>
                      <a:gd name="connsiteY548" fmla="*/ 1339481 h 2350439"/>
                      <a:gd name="connsiteX549" fmla="*/ 1674355 w 2350439"/>
                      <a:gd name="connsiteY549" fmla="*/ 1339481 h 2350439"/>
                      <a:gd name="connsiteX550" fmla="*/ 1674355 w 2350439"/>
                      <a:gd name="connsiteY550" fmla="*/ 1234211 h 2350439"/>
                      <a:gd name="connsiteX551" fmla="*/ 1569072 w 2350439"/>
                      <a:gd name="connsiteY551" fmla="*/ 1234211 h 2350439"/>
                      <a:gd name="connsiteX552" fmla="*/ 1569072 w 2350439"/>
                      <a:gd name="connsiteY552" fmla="*/ 1451102 h 2350439"/>
                      <a:gd name="connsiteX553" fmla="*/ 1674355 w 2350439"/>
                      <a:gd name="connsiteY553" fmla="*/ 1451102 h 2350439"/>
                      <a:gd name="connsiteX554" fmla="*/ 1674355 w 2350439"/>
                      <a:gd name="connsiteY554" fmla="*/ 1345831 h 2350439"/>
                      <a:gd name="connsiteX555" fmla="*/ 1569072 w 2350439"/>
                      <a:gd name="connsiteY555" fmla="*/ 1345831 h 2350439"/>
                      <a:gd name="connsiteX556" fmla="*/ 1569072 w 2350439"/>
                      <a:gd name="connsiteY556" fmla="*/ 1562735 h 2350439"/>
                      <a:gd name="connsiteX557" fmla="*/ 1674355 w 2350439"/>
                      <a:gd name="connsiteY557" fmla="*/ 1562735 h 2350439"/>
                      <a:gd name="connsiteX558" fmla="*/ 1674355 w 2350439"/>
                      <a:gd name="connsiteY558" fmla="*/ 1457452 h 2350439"/>
                      <a:gd name="connsiteX559" fmla="*/ 1569072 w 2350439"/>
                      <a:gd name="connsiteY559" fmla="*/ 1457452 h 2350439"/>
                      <a:gd name="connsiteX560" fmla="*/ 1569072 w 2350439"/>
                      <a:gd name="connsiteY560" fmla="*/ 1674355 h 2350439"/>
                      <a:gd name="connsiteX561" fmla="*/ 1674355 w 2350439"/>
                      <a:gd name="connsiteY561" fmla="*/ 1674355 h 2350439"/>
                      <a:gd name="connsiteX562" fmla="*/ 1674355 w 2350439"/>
                      <a:gd name="connsiteY562" fmla="*/ 1569085 h 2350439"/>
                      <a:gd name="connsiteX563" fmla="*/ 1569072 w 2350439"/>
                      <a:gd name="connsiteY563" fmla="*/ 1569085 h 2350439"/>
                      <a:gd name="connsiteX564" fmla="*/ 1569072 w 2350439"/>
                      <a:gd name="connsiteY564" fmla="*/ 1785975 h 2350439"/>
                      <a:gd name="connsiteX565" fmla="*/ 1674355 w 2350439"/>
                      <a:gd name="connsiteY565" fmla="*/ 1785975 h 2350439"/>
                      <a:gd name="connsiteX566" fmla="*/ 1674355 w 2350439"/>
                      <a:gd name="connsiteY566" fmla="*/ 1680705 h 2350439"/>
                      <a:gd name="connsiteX567" fmla="*/ 1569072 w 2350439"/>
                      <a:gd name="connsiteY567" fmla="*/ 1680705 h 2350439"/>
                      <a:gd name="connsiteX568" fmla="*/ 1569072 w 2350439"/>
                      <a:gd name="connsiteY568" fmla="*/ 1897596 h 2350439"/>
                      <a:gd name="connsiteX569" fmla="*/ 1674355 w 2350439"/>
                      <a:gd name="connsiteY569" fmla="*/ 1897596 h 2350439"/>
                      <a:gd name="connsiteX570" fmla="*/ 1674355 w 2350439"/>
                      <a:gd name="connsiteY570" fmla="*/ 1792325 h 2350439"/>
                      <a:gd name="connsiteX571" fmla="*/ 1569072 w 2350439"/>
                      <a:gd name="connsiteY571" fmla="*/ 1792325 h 2350439"/>
                      <a:gd name="connsiteX572" fmla="*/ 1569072 w 2350439"/>
                      <a:gd name="connsiteY572" fmla="*/ 2009229 h 2350439"/>
                      <a:gd name="connsiteX573" fmla="*/ 1674355 w 2350439"/>
                      <a:gd name="connsiteY573" fmla="*/ 2009229 h 2350439"/>
                      <a:gd name="connsiteX574" fmla="*/ 1674355 w 2350439"/>
                      <a:gd name="connsiteY574" fmla="*/ 1903946 h 2350439"/>
                      <a:gd name="connsiteX575" fmla="*/ 1569072 w 2350439"/>
                      <a:gd name="connsiteY575" fmla="*/ 1903946 h 2350439"/>
                      <a:gd name="connsiteX576" fmla="*/ 1569072 w 2350439"/>
                      <a:gd name="connsiteY576" fmla="*/ 2120849 h 2350439"/>
                      <a:gd name="connsiteX577" fmla="*/ 1674355 w 2350439"/>
                      <a:gd name="connsiteY577" fmla="*/ 2120849 h 2350439"/>
                      <a:gd name="connsiteX578" fmla="*/ 1674355 w 2350439"/>
                      <a:gd name="connsiteY578" fmla="*/ 2015579 h 2350439"/>
                      <a:gd name="connsiteX579" fmla="*/ 1569072 w 2350439"/>
                      <a:gd name="connsiteY579" fmla="*/ 2015579 h 2350439"/>
                      <a:gd name="connsiteX580" fmla="*/ 1569072 w 2350439"/>
                      <a:gd name="connsiteY580" fmla="*/ 2232469 h 2350439"/>
                      <a:gd name="connsiteX581" fmla="*/ 1674355 w 2350439"/>
                      <a:gd name="connsiteY581" fmla="*/ 2232469 h 2350439"/>
                      <a:gd name="connsiteX582" fmla="*/ 1674355 w 2350439"/>
                      <a:gd name="connsiteY582" fmla="*/ 2127199 h 2350439"/>
                      <a:gd name="connsiteX583" fmla="*/ 1569072 w 2350439"/>
                      <a:gd name="connsiteY583" fmla="*/ 2127199 h 2350439"/>
                      <a:gd name="connsiteX584" fmla="*/ 1569072 w 2350439"/>
                      <a:gd name="connsiteY584" fmla="*/ 2344089 h 2350439"/>
                      <a:gd name="connsiteX585" fmla="*/ 1674355 w 2350439"/>
                      <a:gd name="connsiteY585" fmla="*/ 2344089 h 2350439"/>
                      <a:gd name="connsiteX586" fmla="*/ 1674355 w 2350439"/>
                      <a:gd name="connsiteY586" fmla="*/ 2238819 h 2350439"/>
                      <a:gd name="connsiteX587" fmla="*/ 1569072 w 2350439"/>
                      <a:gd name="connsiteY587" fmla="*/ 2238819 h 2350439"/>
                      <a:gd name="connsiteX588" fmla="*/ 1457451 w 2350439"/>
                      <a:gd name="connsiteY588" fmla="*/ 111620 h 2350439"/>
                      <a:gd name="connsiteX589" fmla="*/ 1562722 w 2350439"/>
                      <a:gd name="connsiteY589" fmla="*/ 111620 h 2350439"/>
                      <a:gd name="connsiteX590" fmla="*/ 1562722 w 2350439"/>
                      <a:gd name="connsiteY590" fmla="*/ 6350 h 2350439"/>
                      <a:gd name="connsiteX591" fmla="*/ 1457451 w 2350439"/>
                      <a:gd name="connsiteY591" fmla="*/ 6350 h 2350439"/>
                      <a:gd name="connsiteX592" fmla="*/ 1457451 w 2350439"/>
                      <a:gd name="connsiteY592" fmla="*/ 223240 h 2350439"/>
                      <a:gd name="connsiteX593" fmla="*/ 1562722 w 2350439"/>
                      <a:gd name="connsiteY593" fmla="*/ 223240 h 2350439"/>
                      <a:gd name="connsiteX594" fmla="*/ 1562722 w 2350439"/>
                      <a:gd name="connsiteY594" fmla="*/ 117970 h 2350439"/>
                      <a:gd name="connsiteX595" fmla="*/ 1457451 w 2350439"/>
                      <a:gd name="connsiteY595" fmla="*/ 117970 h 2350439"/>
                      <a:gd name="connsiteX596" fmla="*/ 1457451 w 2350439"/>
                      <a:gd name="connsiteY596" fmla="*/ 334873 h 2350439"/>
                      <a:gd name="connsiteX597" fmla="*/ 1562722 w 2350439"/>
                      <a:gd name="connsiteY597" fmla="*/ 334873 h 2350439"/>
                      <a:gd name="connsiteX598" fmla="*/ 1562722 w 2350439"/>
                      <a:gd name="connsiteY598" fmla="*/ 229590 h 2350439"/>
                      <a:gd name="connsiteX599" fmla="*/ 1457451 w 2350439"/>
                      <a:gd name="connsiteY599" fmla="*/ 229590 h 2350439"/>
                      <a:gd name="connsiteX600" fmla="*/ 1457451 w 2350439"/>
                      <a:gd name="connsiteY600" fmla="*/ 446493 h 2350439"/>
                      <a:gd name="connsiteX601" fmla="*/ 1562722 w 2350439"/>
                      <a:gd name="connsiteY601" fmla="*/ 446493 h 2350439"/>
                      <a:gd name="connsiteX602" fmla="*/ 1562722 w 2350439"/>
                      <a:gd name="connsiteY602" fmla="*/ 341223 h 2350439"/>
                      <a:gd name="connsiteX603" fmla="*/ 1457451 w 2350439"/>
                      <a:gd name="connsiteY603" fmla="*/ 341223 h 2350439"/>
                      <a:gd name="connsiteX604" fmla="*/ 1457451 w 2350439"/>
                      <a:gd name="connsiteY604" fmla="*/ 558114 h 2350439"/>
                      <a:gd name="connsiteX605" fmla="*/ 1562722 w 2350439"/>
                      <a:gd name="connsiteY605" fmla="*/ 558114 h 2350439"/>
                      <a:gd name="connsiteX606" fmla="*/ 1562722 w 2350439"/>
                      <a:gd name="connsiteY606" fmla="*/ 452843 h 2350439"/>
                      <a:gd name="connsiteX607" fmla="*/ 1457451 w 2350439"/>
                      <a:gd name="connsiteY607" fmla="*/ 452843 h 2350439"/>
                      <a:gd name="connsiteX608" fmla="*/ 1457451 w 2350439"/>
                      <a:gd name="connsiteY608" fmla="*/ 669734 h 2350439"/>
                      <a:gd name="connsiteX609" fmla="*/ 1562722 w 2350439"/>
                      <a:gd name="connsiteY609" fmla="*/ 669734 h 2350439"/>
                      <a:gd name="connsiteX610" fmla="*/ 1562722 w 2350439"/>
                      <a:gd name="connsiteY610" fmla="*/ 564464 h 2350439"/>
                      <a:gd name="connsiteX611" fmla="*/ 1457451 w 2350439"/>
                      <a:gd name="connsiteY611" fmla="*/ 564464 h 2350439"/>
                      <a:gd name="connsiteX612" fmla="*/ 1457451 w 2350439"/>
                      <a:gd name="connsiteY612" fmla="*/ 781367 h 2350439"/>
                      <a:gd name="connsiteX613" fmla="*/ 1562722 w 2350439"/>
                      <a:gd name="connsiteY613" fmla="*/ 781367 h 2350439"/>
                      <a:gd name="connsiteX614" fmla="*/ 1562722 w 2350439"/>
                      <a:gd name="connsiteY614" fmla="*/ 676084 h 2350439"/>
                      <a:gd name="connsiteX615" fmla="*/ 1457451 w 2350439"/>
                      <a:gd name="connsiteY615" fmla="*/ 676084 h 2350439"/>
                      <a:gd name="connsiteX616" fmla="*/ 1457451 w 2350439"/>
                      <a:gd name="connsiteY616" fmla="*/ 892988 h 2350439"/>
                      <a:gd name="connsiteX617" fmla="*/ 1562722 w 2350439"/>
                      <a:gd name="connsiteY617" fmla="*/ 892988 h 2350439"/>
                      <a:gd name="connsiteX618" fmla="*/ 1562722 w 2350439"/>
                      <a:gd name="connsiteY618" fmla="*/ 787717 h 2350439"/>
                      <a:gd name="connsiteX619" fmla="*/ 1457451 w 2350439"/>
                      <a:gd name="connsiteY619" fmla="*/ 787717 h 2350439"/>
                      <a:gd name="connsiteX620" fmla="*/ 1457451 w 2350439"/>
                      <a:gd name="connsiteY620" fmla="*/ 1004608 h 2350439"/>
                      <a:gd name="connsiteX621" fmla="*/ 1562722 w 2350439"/>
                      <a:gd name="connsiteY621" fmla="*/ 1004608 h 2350439"/>
                      <a:gd name="connsiteX622" fmla="*/ 1562722 w 2350439"/>
                      <a:gd name="connsiteY622" fmla="*/ 899338 h 2350439"/>
                      <a:gd name="connsiteX623" fmla="*/ 1457451 w 2350439"/>
                      <a:gd name="connsiteY623" fmla="*/ 899338 h 2350439"/>
                      <a:gd name="connsiteX624" fmla="*/ 1457451 w 2350439"/>
                      <a:gd name="connsiteY624" fmla="*/ 1116228 h 2350439"/>
                      <a:gd name="connsiteX625" fmla="*/ 1562722 w 2350439"/>
                      <a:gd name="connsiteY625" fmla="*/ 1116228 h 2350439"/>
                      <a:gd name="connsiteX626" fmla="*/ 1562722 w 2350439"/>
                      <a:gd name="connsiteY626" fmla="*/ 1010958 h 2350439"/>
                      <a:gd name="connsiteX627" fmla="*/ 1457451 w 2350439"/>
                      <a:gd name="connsiteY627" fmla="*/ 1010958 h 2350439"/>
                      <a:gd name="connsiteX628" fmla="*/ 1457451 w 2350439"/>
                      <a:gd name="connsiteY628" fmla="*/ 1227861 h 2350439"/>
                      <a:gd name="connsiteX629" fmla="*/ 1562722 w 2350439"/>
                      <a:gd name="connsiteY629" fmla="*/ 1227861 h 2350439"/>
                      <a:gd name="connsiteX630" fmla="*/ 1562722 w 2350439"/>
                      <a:gd name="connsiteY630" fmla="*/ 1122578 h 2350439"/>
                      <a:gd name="connsiteX631" fmla="*/ 1457451 w 2350439"/>
                      <a:gd name="connsiteY631" fmla="*/ 1122578 h 2350439"/>
                      <a:gd name="connsiteX632" fmla="*/ 1457451 w 2350439"/>
                      <a:gd name="connsiteY632" fmla="*/ 1339481 h 2350439"/>
                      <a:gd name="connsiteX633" fmla="*/ 1562722 w 2350439"/>
                      <a:gd name="connsiteY633" fmla="*/ 1339481 h 2350439"/>
                      <a:gd name="connsiteX634" fmla="*/ 1562722 w 2350439"/>
                      <a:gd name="connsiteY634" fmla="*/ 1234211 h 2350439"/>
                      <a:gd name="connsiteX635" fmla="*/ 1457451 w 2350439"/>
                      <a:gd name="connsiteY635" fmla="*/ 1234211 h 2350439"/>
                      <a:gd name="connsiteX636" fmla="*/ 1457451 w 2350439"/>
                      <a:gd name="connsiteY636" fmla="*/ 1451102 h 2350439"/>
                      <a:gd name="connsiteX637" fmla="*/ 1562722 w 2350439"/>
                      <a:gd name="connsiteY637" fmla="*/ 1451102 h 2350439"/>
                      <a:gd name="connsiteX638" fmla="*/ 1562722 w 2350439"/>
                      <a:gd name="connsiteY638" fmla="*/ 1345831 h 2350439"/>
                      <a:gd name="connsiteX639" fmla="*/ 1457451 w 2350439"/>
                      <a:gd name="connsiteY639" fmla="*/ 1345831 h 2350439"/>
                      <a:gd name="connsiteX640" fmla="*/ 1457451 w 2350439"/>
                      <a:gd name="connsiteY640" fmla="*/ 1562735 h 2350439"/>
                      <a:gd name="connsiteX641" fmla="*/ 1562722 w 2350439"/>
                      <a:gd name="connsiteY641" fmla="*/ 1562735 h 2350439"/>
                      <a:gd name="connsiteX642" fmla="*/ 1562722 w 2350439"/>
                      <a:gd name="connsiteY642" fmla="*/ 1457452 h 2350439"/>
                      <a:gd name="connsiteX643" fmla="*/ 1457451 w 2350439"/>
                      <a:gd name="connsiteY643" fmla="*/ 1457452 h 2350439"/>
                      <a:gd name="connsiteX644" fmla="*/ 1457451 w 2350439"/>
                      <a:gd name="connsiteY644" fmla="*/ 1674355 h 2350439"/>
                      <a:gd name="connsiteX645" fmla="*/ 1562722 w 2350439"/>
                      <a:gd name="connsiteY645" fmla="*/ 1674355 h 2350439"/>
                      <a:gd name="connsiteX646" fmla="*/ 1562722 w 2350439"/>
                      <a:gd name="connsiteY646" fmla="*/ 1569085 h 2350439"/>
                      <a:gd name="connsiteX647" fmla="*/ 1457451 w 2350439"/>
                      <a:gd name="connsiteY647" fmla="*/ 1569085 h 2350439"/>
                      <a:gd name="connsiteX648" fmla="*/ 1457451 w 2350439"/>
                      <a:gd name="connsiteY648" fmla="*/ 1785975 h 2350439"/>
                      <a:gd name="connsiteX649" fmla="*/ 1562722 w 2350439"/>
                      <a:gd name="connsiteY649" fmla="*/ 1785975 h 2350439"/>
                      <a:gd name="connsiteX650" fmla="*/ 1562722 w 2350439"/>
                      <a:gd name="connsiteY650" fmla="*/ 1680705 h 2350439"/>
                      <a:gd name="connsiteX651" fmla="*/ 1457451 w 2350439"/>
                      <a:gd name="connsiteY651" fmla="*/ 1680705 h 2350439"/>
                      <a:gd name="connsiteX652" fmla="*/ 1457451 w 2350439"/>
                      <a:gd name="connsiteY652" fmla="*/ 1897596 h 2350439"/>
                      <a:gd name="connsiteX653" fmla="*/ 1562722 w 2350439"/>
                      <a:gd name="connsiteY653" fmla="*/ 1897596 h 2350439"/>
                      <a:gd name="connsiteX654" fmla="*/ 1562722 w 2350439"/>
                      <a:gd name="connsiteY654" fmla="*/ 1792325 h 2350439"/>
                      <a:gd name="connsiteX655" fmla="*/ 1457451 w 2350439"/>
                      <a:gd name="connsiteY655" fmla="*/ 1792325 h 2350439"/>
                      <a:gd name="connsiteX656" fmla="*/ 1457451 w 2350439"/>
                      <a:gd name="connsiteY656" fmla="*/ 2009229 h 2350439"/>
                      <a:gd name="connsiteX657" fmla="*/ 1562722 w 2350439"/>
                      <a:gd name="connsiteY657" fmla="*/ 2009229 h 2350439"/>
                      <a:gd name="connsiteX658" fmla="*/ 1562722 w 2350439"/>
                      <a:gd name="connsiteY658" fmla="*/ 1903946 h 2350439"/>
                      <a:gd name="connsiteX659" fmla="*/ 1457451 w 2350439"/>
                      <a:gd name="connsiteY659" fmla="*/ 1903946 h 2350439"/>
                      <a:gd name="connsiteX660" fmla="*/ 1457451 w 2350439"/>
                      <a:gd name="connsiteY660" fmla="*/ 2120849 h 2350439"/>
                      <a:gd name="connsiteX661" fmla="*/ 1562722 w 2350439"/>
                      <a:gd name="connsiteY661" fmla="*/ 2120849 h 2350439"/>
                      <a:gd name="connsiteX662" fmla="*/ 1562722 w 2350439"/>
                      <a:gd name="connsiteY662" fmla="*/ 2015579 h 2350439"/>
                      <a:gd name="connsiteX663" fmla="*/ 1457451 w 2350439"/>
                      <a:gd name="connsiteY663" fmla="*/ 2015579 h 2350439"/>
                      <a:gd name="connsiteX664" fmla="*/ 1457451 w 2350439"/>
                      <a:gd name="connsiteY664" fmla="*/ 2232469 h 2350439"/>
                      <a:gd name="connsiteX665" fmla="*/ 1562722 w 2350439"/>
                      <a:gd name="connsiteY665" fmla="*/ 2232469 h 2350439"/>
                      <a:gd name="connsiteX666" fmla="*/ 1562722 w 2350439"/>
                      <a:gd name="connsiteY666" fmla="*/ 2127199 h 2350439"/>
                      <a:gd name="connsiteX667" fmla="*/ 1457451 w 2350439"/>
                      <a:gd name="connsiteY667" fmla="*/ 2127199 h 2350439"/>
                      <a:gd name="connsiteX668" fmla="*/ 1457451 w 2350439"/>
                      <a:gd name="connsiteY668" fmla="*/ 2344089 h 2350439"/>
                      <a:gd name="connsiteX669" fmla="*/ 1562722 w 2350439"/>
                      <a:gd name="connsiteY669" fmla="*/ 2344089 h 2350439"/>
                      <a:gd name="connsiteX670" fmla="*/ 1562722 w 2350439"/>
                      <a:gd name="connsiteY670" fmla="*/ 2238819 h 2350439"/>
                      <a:gd name="connsiteX671" fmla="*/ 1457451 w 2350439"/>
                      <a:gd name="connsiteY671" fmla="*/ 2238819 h 2350439"/>
                      <a:gd name="connsiteX672" fmla="*/ 1345831 w 2350439"/>
                      <a:gd name="connsiteY672" fmla="*/ 111620 h 2350439"/>
                      <a:gd name="connsiteX673" fmla="*/ 1451101 w 2350439"/>
                      <a:gd name="connsiteY673" fmla="*/ 111620 h 2350439"/>
                      <a:gd name="connsiteX674" fmla="*/ 1451101 w 2350439"/>
                      <a:gd name="connsiteY674" fmla="*/ 6350 h 2350439"/>
                      <a:gd name="connsiteX675" fmla="*/ 1345831 w 2350439"/>
                      <a:gd name="connsiteY675" fmla="*/ 6350 h 2350439"/>
                      <a:gd name="connsiteX676" fmla="*/ 1345831 w 2350439"/>
                      <a:gd name="connsiteY676" fmla="*/ 223240 h 2350439"/>
                      <a:gd name="connsiteX677" fmla="*/ 1451101 w 2350439"/>
                      <a:gd name="connsiteY677" fmla="*/ 223240 h 2350439"/>
                      <a:gd name="connsiteX678" fmla="*/ 1451101 w 2350439"/>
                      <a:gd name="connsiteY678" fmla="*/ 117970 h 2350439"/>
                      <a:gd name="connsiteX679" fmla="*/ 1345831 w 2350439"/>
                      <a:gd name="connsiteY679" fmla="*/ 117970 h 2350439"/>
                      <a:gd name="connsiteX680" fmla="*/ 1345831 w 2350439"/>
                      <a:gd name="connsiteY680" fmla="*/ 334873 h 2350439"/>
                      <a:gd name="connsiteX681" fmla="*/ 1451101 w 2350439"/>
                      <a:gd name="connsiteY681" fmla="*/ 334873 h 2350439"/>
                      <a:gd name="connsiteX682" fmla="*/ 1451101 w 2350439"/>
                      <a:gd name="connsiteY682" fmla="*/ 229590 h 2350439"/>
                      <a:gd name="connsiteX683" fmla="*/ 1345831 w 2350439"/>
                      <a:gd name="connsiteY683" fmla="*/ 229590 h 2350439"/>
                      <a:gd name="connsiteX684" fmla="*/ 1345831 w 2350439"/>
                      <a:gd name="connsiteY684" fmla="*/ 446493 h 2350439"/>
                      <a:gd name="connsiteX685" fmla="*/ 1451101 w 2350439"/>
                      <a:gd name="connsiteY685" fmla="*/ 446493 h 2350439"/>
                      <a:gd name="connsiteX686" fmla="*/ 1451101 w 2350439"/>
                      <a:gd name="connsiteY686" fmla="*/ 341223 h 2350439"/>
                      <a:gd name="connsiteX687" fmla="*/ 1345831 w 2350439"/>
                      <a:gd name="connsiteY687" fmla="*/ 341223 h 2350439"/>
                      <a:gd name="connsiteX688" fmla="*/ 1345831 w 2350439"/>
                      <a:gd name="connsiteY688" fmla="*/ 558114 h 2350439"/>
                      <a:gd name="connsiteX689" fmla="*/ 1451101 w 2350439"/>
                      <a:gd name="connsiteY689" fmla="*/ 558114 h 2350439"/>
                      <a:gd name="connsiteX690" fmla="*/ 1451101 w 2350439"/>
                      <a:gd name="connsiteY690" fmla="*/ 452843 h 2350439"/>
                      <a:gd name="connsiteX691" fmla="*/ 1345831 w 2350439"/>
                      <a:gd name="connsiteY691" fmla="*/ 452843 h 2350439"/>
                      <a:gd name="connsiteX692" fmla="*/ 1345831 w 2350439"/>
                      <a:gd name="connsiteY692" fmla="*/ 669734 h 2350439"/>
                      <a:gd name="connsiteX693" fmla="*/ 1451101 w 2350439"/>
                      <a:gd name="connsiteY693" fmla="*/ 669734 h 2350439"/>
                      <a:gd name="connsiteX694" fmla="*/ 1451101 w 2350439"/>
                      <a:gd name="connsiteY694" fmla="*/ 564464 h 2350439"/>
                      <a:gd name="connsiteX695" fmla="*/ 1345831 w 2350439"/>
                      <a:gd name="connsiteY695" fmla="*/ 564464 h 2350439"/>
                      <a:gd name="connsiteX696" fmla="*/ 1345831 w 2350439"/>
                      <a:gd name="connsiteY696" fmla="*/ 781367 h 2350439"/>
                      <a:gd name="connsiteX697" fmla="*/ 1451101 w 2350439"/>
                      <a:gd name="connsiteY697" fmla="*/ 781367 h 2350439"/>
                      <a:gd name="connsiteX698" fmla="*/ 1451101 w 2350439"/>
                      <a:gd name="connsiteY698" fmla="*/ 676084 h 2350439"/>
                      <a:gd name="connsiteX699" fmla="*/ 1345831 w 2350439"/>
                      <a:gd name="connsiteY699" fmla="*/ 676084 h 2350439"/>
                      <a:gd name="connsiteX700" fmla="*/ 1345831 w 2350439"/>
                      <a:gd name="connsiteY700" fmla="*/ 892988 h 2350439"/>
                      <a:gd name="connsiteX701" fmla="*/ 1451101 w 2350439"/>
                      <a:gd name="connsiteY701" fmla="*/ 892988 h 2350439"/>
                      <a:gd name="connsiteX702" fmla="*/ 1451101 w 2350439"/>
                      <a:gd name="connsiteY702" fmla="*/ 787717 h 2350439"/>
                      <a:gd name="connsiteX703" fmla="*/ 1345831 w 2350439"/>
                      <a:gd name="connsiteY703" fmla="*/ 787717 h 2350439"/>
                      <a:gd name="connsiteX704" fmla="*/ 1345831 w 2350439"/>
                      <a:gd name="connsiteY704" fmla="*/ 1004608 h 2350439"/>
                      <a:gd name="connsiteX705" fmla="*/ 1451101 w 2350439"/>
                      <a:gd name="connsiteY705" fmla="*/ 1004608 h 2350439"/>
                      <a:gd name="connsiteX706" fmla="*/ 1451101 w 2350439"/>
                      <a:gd name="connsiteY706" fmla="*/ 899338 h 2350439"/>
                      <a:gd name="connsiteX707" fmla="*/ 1345831 w 2350439"/>
                      <a:gd name="connsiteY707" fmla="*/ 899338 h 2350439"/>
                      <a:gd name="connsiteX708" fmla="*/ 1345831 w 2350439"/>
                      <a:gd name="connsiteY708" fmla="*/ 1116228 h 2350439"/>
                      <a:gd name="connsiteX709" fmla="*/ 1451101 w 2350439"/>
                      <a:gd name="connsiteY709" fmla="*/ 1116228 h 2350439"/>
                      <a:gd name="connsiteX710" fmla="*/ 1451101 w 2350439"/>
                      <a:gd name="connsiteY710" fmla="*/ 1010958 h 2350439"/>
                      <a:gd name="connsiteX711" fmla="*/ 1345831 w 2350439"/>
                      <a:gd name="connsiteY711" fmla="*/ 1010958 h 2350439"/>
                      <a:gd name="connsiteX712" fmla="*/ 1345831 w 2350439"/>
                      <a:gd name="connsiteY712" fmla="*/ 1227861 h 2350439"/>
                      <a:gd name="connsiteX713" fmla="*/ 1451101 w 2350439"/>
                      <a:gd name="connsiteY713" fmla="*/ 1227861 h 2350439"/>
                      <a:gd name="connsiteX714" fmla="*/ 1451101 w 2350439"/>
                      <a:gd name="connsiteY714" fmla="*/ 1122578 h 2350439"/>
                      <a:gd name="connsiteX715" fmla="*/ 1345831 w 2350439"/>
                      <a:gd name="connsiteY715" fmla="*/ 1122578 h 2350439"/>
                      <a:gd name="connsiteX716" fmla="*/ 1345831 w 2350439"/>
                      <a:gd name="connsiteY716" fmla="*/ 1339481 h 2350439"/>
                      <a:gd name="connsiteX717" fmla="*/ 1451101 w 2350439"/>
                      <a:gd name="connsiteY717" fmla="*/ 1339481 h 2350439"/>
                      <a:gd name="connsiteX718" fmla="*/ 1451101 w 2350439"/>
                      <a:gd name="connsiteY718" fmla="*/ 1234211 h 2350439"/>
                      <a:gd name="connsiteX719" fmla="*/ 1345831 w 2350439"/>
                      <a:gd name="connsiteY719" fmla="*/ 1234211 h 2350439"/>
                      <a:gd name="connsiteX720" fmla="*/ 1345831 w 2350439"/>
                      <a:gd name="connsiteY720" fmla="*/ 1451102 h 2350439"/>
                      <a:gd name="connsiteX721" fmla="*/ 1451101 w 2350439"/>
                      <a:gd name="connsiteY721" fmla="*/ 1451102 h 2350439"/>
                      <a:gd name="connsiteX722" fmla="*/ 1451101 w 2350439"/>
                      <a:gd name="connsiteY722" fmla="*/ 1345831 h 2350439"/>
                      <a:gd name="connsiteX723" fmla="*/ 1345831 w 2350439"/>
                      <a:gd name="connsiteY723" fmla="*/ 1345831 h 2350439"/>
                      <a:gd name="connsiteX724" fmla="*/ 1345831 w 2350439"/>
                      <a:gd name="connsiteY724" fmla="*/ 1562735 h 2350439"/>
                      <a:gd name="connsiteX725" fmla="*/ 1451101 w 2350439"/>
                      <a:gd name="connsiteY725" fmla="*/ 1562735 h 2350439"/>
                      <a:gd name="connsiteX726" fmla="*/ 1451101 w 2350439"/>
                      <a:gd name="connsiteY726" fmla="*/ 1457452 h 2350439"/>
                      <a:gd name="connsiteX727" fmla="*/ 1345831 w 2350439"/>
                      <a:gd name="connsiteY727" fmla="*/ 1457452 h 2350439"/>
                      <a:gd name="connsiteX728" fmla="*/ 1345831 w 2350439"/>
                      <a:gd name="connsiteY728" fmla="*/ 1674355 h 2350439"/>
                      <a:gd name="connsiteX729" fmla="*/ 1451101 w 2350439"/>
                      <a:gd name="connsiteY729" fmla="*/ 1674355 h 2350439"/>
                      <a:gd name="connsiteX730" fmla="*/ 1451101 w 2350439"/>
                      <a:gd name="connsiteY730" fmla="*/ 1569085 h 2350439"/>
                      <a:gd name="connsiteX731" fmla="*/ 1345831 w 2350439"/>
                      <a:gd name="connsiteY731" fmla="*/ 1569085 h 2350439"/>
                      <a:gd name="connsiteX732" fmla="*/ 1345831 w 2350439"/>
                      <a:gd name="connsiteY732" fmla="*/ 1785975 h 2350439"/>
                      <a:gd name="connsiteX733" fmla="*/ 1451101 w 2350439"/>
                      <a:gd name="connsiteY733" fmla="*/ 1785975 h 2350439"/>
                      <a:gd name="connsiteX734" fmla="*/ 1451101 w 2350439"/>
                      <a:gd name="connsiteY734" fmla="*/ 1680705 h 2350439"/>
                      <a:gd name="connsiteX735" fmla="*/ 1345831 w 2350439"/>
                      <a:gd name="connsiteY735" fmla="*/ 1680705 h 2350439"/>
                      <a:gd name="connsiteX736" fmla="*/ 1345831 w 2350439"/>
                      <a:gd name="connsiteY736" fmla="*/ 1897596 h 2350439"/>
                      <a:gd name="connsiteX737" fmla="*/ 1451101 w 2350439"/>
                      <a:gd name="connsiteY737" fmla="*/ 1897596 h 2350439"/>
                      <a:gd name="connsiteX738" fmla="*/ 1451101 w 2350439"/>
                      <a:gd name="connsiteY738" fmla="*/ 1792325 h 2350439"/>
                      <a:gd name="connsiteX739" fmla="*/ 1345831 w 2350439"/>
                      <a:gd name="connsiteY739" fmla="*/ 1792325 h 2350439"/>
                      <a:gd name="connsiteX740" fmla="*/ 1345831 w 2350439"/>
                      <a:gd name="connsiteY740" fmla="*/ 2009229 h 2350439"/>
                      <a:gd name="connsiteX741" fmla="*/ 1451101 w 2350439"/>
                      <a:gd name="connsiteY741" fmla="*/ 2009229 h 2350439"/>
                      <a:gd name="connsiteX742" fmla="*/ 1451101 w 2350439"/>
                      <a:gd name="connsiteY742" fmla="*/ 1903946 h 2350439"/>
                      <a:gd name="connsiteX743" fmla="*/ 1345831 w 2350439"/>
                      <a:gd name="connsiteY743" fmla="*/ 1903946 h 2350439"/>
                      <a:gd name="connsiteX744" fmla="*/ 1345831 w 2350439"/>
                      <a:gd name="connsiteY744" fmla="*/ 2120849 h 2350439"/>
                      <a:gd name="connsiteX745" fmla="*/ 1451101 w 2350439"/>
                      <a:gd name="connsiteY745" fmla="*/ 2120849 h 2350439"/>
                      <a:gd name="connsiteX746" fmla="*/ 1451101 w 2350439"/>
                      <a:gd name="connsiteY746" fmla="*/ 2015579 h 2350439"/>
                      <a:gd name="connsiteX747" fmla="*/ 1345831 w 2350439"/>
                      <a:gd name="connsiteY747" fmla="*/ 2015579 h 2350439"/>
                      <a:gd name="connsiteX748" fmla="*/ 1345831 w 2350439"/>
                      <a:gd name="connsiteY748" fmla="*/ 2232469 h 2350439"/>
                      <a:gd name="connsiteX749" fmla="*/ 1451101 w 2350439"/>
                      <a:gd name="connsiteY749" fmla="*/ 2232469 h 2350439"/>
                      <a:gd name="connsiteX750" fmla="*/ 1451101 w 2350439"/>
                      <a:gd name="connsiteY750" fmla="*/ 2127199 h 2350439"/>
                      <a:gd name="connsiteX751" fmla="*/ 1345831 w 2350439"/>
                      <a:gd name="connsiteY751" fmla="*/ 2127199 h 2350439"/>
                      <a:gd name="connsiteX752" fmla="*/ 1345831 w 2350439"/>
                      <a:gd name="connsiteY752" fmla="*/ 2344089 h 2350439"/>
                      <a:gd name="connsiteX753" fmla="*/ 1451101 w 2350439"/>
                      <a:gd name="connsiteY753" fmla="*/ 2344089 h 2350439"/>
                      <a:gd name="connsiteX754" fmla="*/ 1451101 w 2350439"/>
                      <a:gd name="connsiteY754" fmla="*/ 2238819 h 2350439"/>
                      <a:gd name="connsiteX755" fmla="*/ 1345831 w 2350439"/>
                      <a:gd name="connsiteY755" fmla="*/ 2238819 h 2350439"/>
                      <a:gd name="connsiteX756" fmla="*/ 1234211 w 2350439"/>
                      <a:gd name="connsiteY756" fmla="*/ 111620 h 2350439"/>
                      <a:gd name="connsiteX757" fmla="*/ 1339481 w 2350439"/>
                      <a:gd name="connsiteY757" fmla="*/ 111620 h 2350439"/>
                      <a:gd name="connsiteX758" fmla="*/ 1339481 w 2350439"/>
                      <a:gd name="connsiteY758" fmla="*/ 6350 h 2350439"/>
                      <a:gd name="connsiteX759" fmla="*/ 1234211 w 2350439"/>
                      <a:gd name="connsiteY759" fmla="*/ 6350 h 2350439"/>
                      <a:gd name="connsiteX760" fmla="*/ 1234211 w 2350439"/>
                      <a:gd name="connsiteY760" fmla="*/ 223240 h 2350439"/>
                      <a:gd name="connsiteX761" fmla="*/ 1339481 w 2350439"/>
                      <a:gd name="connsiteY761" fmla="*/ 223240 h 2350439"/>
                      <a:gd name="connsiteX762" fmla="*/ 1339481 w 2350439"/>
                      <a:gd name="connsiteY762" fmla="*/ 117970 h 2350439"/>
                      <a:gd name="connsiteX763" fmla="*/ 1234211 w 2350439"/>
                      <a:gd name="connsiteY763" fmla="*/ 117970 h 2350439"/>
                      <a:gd name="connsiteX764" fmla="*/ 1234211 w 2350439"/>
                      <a:gd name="connsiteY764" fmla="*/ 334873 h 2350439"/>
                      <a:gd name="connsiteX765" fmla="*/ 1339481 w 2350439"/>
                      <a:gd name="connsiteY765" fmla="*/ 334873 h 2350439"/>
                      <a:gd name="connsiteX766" fmla="*/ 1339481 w 2350439"/>
                      <a:gd name="connsiteY766" fmla="*/ 229590 h 2350439"/>
                      <a:gd name="connsiteX767" fmla="*/ 1234211 w 2350439"/>
                      <a:gd name="connsiteY767" fmla="*/ 229590 h 2350439"/>
                      <a:gd name="connsiteX768" fmla="*/ 1234211 w 2350439"/>
                      <a:gd name="connsiteY768" fmla="*/ 446493 h 2350439"/>
                      <a:gd name="connsiteX769" fmla="*/ 1339481 w 2350439"/>
                      <a:gd name="connsiteY769" fmla="*/ 446493 h 2350439"/>
                      <a:gd name="connsiteX770" fmla="*/ 1339481 w 2350439"/>
                      <a:gd name="connsiteY770" fmla="*/ 341223 h 2350439"/>
                      <a:gd name="connsiteX771" fmla="*/ 1234211 w 2350439"/>
                      <a:gd name="connsiteY771" fmla="*/ 341223 h 2350439"/>
                      <a:gd name="connsiteX772" fmla="*/ 1234211 w 2350439"/>
                      <a:gd name="connsiteY772" fmla="*/ 558114 h 2350439"/>
                      <a:gd name="connsiteX773" fmla="*/ 1339481 w 2350439"/>
                      <a:gd name="connsiteY773" fmla="*/ 558114 h 2350439"/>
                      <a:gd name="connsiteX774" fmla="*/ 1339481 w 2350439"/>
                      <a:gd name="connsiteY774" fmla="*/ 452843 h 2350439"/>
                      <a:gd name="connsiteX775" fmla="*/ 1234211 w 2350439"/>
                      <a:gd name="connsiteY775" fmla="*/ 452843 h 2350439"/>
                      <a:gd name="connsiteX776" fmla="*/ 1234211 w 2350439"/>
                      <a:gd name="connsiteY776" fmla="*/ 669734 h 2350439"/>
                      <a:gd name="connsiteX777" fmla="*/ 1339481 w 2350439"/>
                      <a:gd name="connsiteY777" fmla="*/ 669734 h 2350439"/>
                      <a:gd name="connsiteX778" fmla="*/ 1339481 w 2350439"/>
                      <a:gd name="connsiteY778" fmla="*/ 564464 h 2350439"/>
                      <a:gd name="connsiteX779" fmla="*/ 1234211 w 2350439"/>
                      <a:gd name="connsiteY779" fmla="*/ 564464 h 2350439"/>
                      <a:gd name="connsiteX780" fmla="*/ 1234211 w 2350439"/>
                      <a:gd name="connsiteY780" fmla="*/ 781367 h 2350439"/>
                      <a:gd name="connsiteX781" fmla="*/ 1339481 w 2350439"/>
                      <a:gd name="connsiteY781" fmla="*/ 781367 h 2350439"/>
                      <a:gd name="connsiteX782" fmla="*/ 1339481 w 2350439"/>
                      <a:gd name="connsiteY782" fmla="*/ 676084 h 2350439"/>
                      <a:gd name="connsiteX783" fmla="*/ 1234211 w 2350439"/>
                      <a:gd name="connsiteY783" fmla="*/ 676084 h 2350439"/>
                      <a:gd name="connsiteX784" fmla="*/ 1234211 w 2350439"/>
                      <a:gd name="connsiteY784" fmla="*/ 892988 h 2350439"/>
                      <a:gd name="connsiteX785" fmla="*/ 1339481 w 2350439"/>
                      <a:gd name="connsiteY785" fmla="*/ 892988 h 2350439"/>
                      <a:gd name="connsiteX786" fmla="*/ 1339481 w 2350439"/>
                      <a:gd name="connsiteY786" fmla="*/ 787717 h 2350439"/>
                      <a:gd name="connsiteX787" fmla="*/ 1234211 w 2350439"/>
                      <a:gd name="connsiteY787" fmla="*/ 787717 h 2350439"/>
                      <a:gd name="connsiteX788" fmla="*/ 1234211 w 2350439"/>
                      <a:gd name="connsiteY788" fmla="*/ 1004608 h 2350439"/>
                      <a:gd name="connsiteX789" fmla="*/ 1339481 w 2350439"/>
                      <a:gd name="connsiteY789" fmla="*/ 1004608 h 2350439"/>
                      <a:gd name="connsiteX790" fmla="*/ 1339481 w 2350439"/>
                      <a:gd name="connsiteY790" fmla="*/ 899338 h 2350439"/>
                      <a:gd name="connsiteX791" fmla="*/ 1234211 w 2350439"/>
                      <a:gd name="connsiteY791" fmla="*/ 899338 h 2350439"/>
                      <a:gd name="connsiteX792" fmla="*/ 1234211 w 2350439"/>
                      <a:gd name="connsiteY792" fmla="*/ 1116228 h 2350439"/>
                      <a:gd name="connsiteX793" fmla="*/ 1339481 w 2350439"/>
                      <a:gd name="connsiteY793" fmla="*/ 1116228 h 2350439"/>
                      <a:gd name="connsiteX794" fmla="*/ 1339481 w 2350439"/>
                      <a:gd name="connsiteY794" fmla="*/ 1010958 h 2350439"/>
                      <a:gd name="connsiteX795" fmla="*/ 1234211 w 2350439"/>
                      <a:gd name="connsiteY795" fmla="*/ 1010958 h 2350439"/>
                      <a:gd name="connsiteX796" fmla="*/ 1234211 w 2350439"/>
                      <a:gd name="connsiteY796" fmla="*/ 1227861 h 2350439"/>
                      <a:gd name="connsiteX797" fmla="*/ 1339481 w 2350439"/>
                      <a:gd name="connsiteY797" fmla="*/ 1227861 h 2350439"/>
                      <a:gd name="connsiteX798" fmla="*/ 1339481 w 2350439"/>
                      <a:gd name="connsiteY798" fmla="*/ 1122578 h 2350439"/>
                      <a:gd name="connsiteX799" fmla="*/ 1234211 w 2350439"/>
                      <a:gd name="connsiteY799" fmla="*/ 1122578 h 2350439"/>
                      <a:gd name="connsiteX800" fmla="*/ 1234211 w 2350439"/>
                      <a:gd name="connsiteY800" fmla="*/ 1339481 h 2350439"/>
                      <a:gd name="connsiteX801" fmla="*/ 1339481 w 2350439"/>
                      <a:gd name="connsiteY801" fmla="*/ 1339481 h 2350439"/>
                      <a:gd name="connsiteX802" fmla="*/ 1339481 w 2350439"/>
                      <a:gd name="connsiteY802" fmla="*/ 1234211 h 2350439"/>
                      <a:gd name="connsiteX803" fmla="*/ 1234211 w 2350439"/>
                      <a:gd name="connsiteY803" fmla="*/ 1234211 h 2350439"/>
                      <a:gd name="connsiteX804" fmla="*/ 1234211 w 2350439"/>
                      <a:gd name="connsiteY804" fmla="*/ 1451102 h 2350439"/>
                      <a:gd name="connsiteX805" fmla="*/ 1339481 w 2350439"/>
                      <a:gd name="connsiteY805" fmla="*/ 1451102 h 2350439"/>
                      <a:gd name="connsiteX806" fmla="*/ 1339481 w 2350439"/>
                      <a:gd name="connsiteY806" fmla="*/ 1345831 h 2350439"/>
                      <a:gd name="connsiteX807" fmla="*/ 1234211 w 2350439"/>
                      <a:gd name="connsiteY807" fmla="*/ 1345831 h 2350439"/>
                      <a:gd name="connsiteX808" fmla="*/ 1234211 w 2350439"/>
                      <a:gd name="connsiteY808" fmla="*/ 1562735 h 2350439"/>
                      <a:gd name="connsiteX809" fmla="*/ 1339481 w 2350439"/>
                      <a:gd name="connsiteY809" fmla="*/ 1562735 h 2350439"/>
                      <a:gd name="connsiteX810" fmla="*/ 1339481 w 2350439"/>
                      <a:gd name="connsiteY810" fmla="*/ 1457452 h 2350439"/>
                      <a:gd name="connsiteX811" fmla="*/ 1234211 w 2350439"/>
                      <a:gd name="connsiteY811" fmla="*/ 1457452 h 2350439"/>
                      <a:gd name="connsiteX812" fmla="*/ 1234211 w 2350439"/>
                      <a:gd name="connsiteY812" fmla="*/ 1674355 h 2350439"/>
                      <a:gd name="connsiteX813" fmla="*/ 1339481 w 2350439"/>
                      <a:gd name="connsiteY813" fmla="*/ 1674355 h 2350439"/>
                      <a:gd name="connsiteX814" fmla="*/ 1339481 w 2350439"/>
                      <a:gd name="connsiteY814" fmla="*/ 1569085 h 2350439"/>
                      <a:gd name="connsiteX815" fmla="*/ 1234211 w 2350439"/>
                      <a:gd name="connsiteY815" fmla="*/ 1569085 h 2350439"/>
                      <a:gd name="connsiteX816" fmla="*/ 1234211 w 2350439"/>
                      <a:gd name="connsiteY816" fmla="*/ 1785975 h 2350439"/>
                      <a:gd name="connsiteX817" fmla="*/ 1339481 w 2350439"/>
                      <a:gd name="connsiteY817" fmla="*/ 1785975 h 2350439"/>
                      <a:gd name="connsiteX818" fmla="*/ 1339481 w 2350439"/>
                      <a:gd name="connsiteY818" fmla="*/ 1680705 h 2350439"/>
                      <a:gd name="connsiteX819" fmla="*/ 1234211 w 2350439"/>
                      <a:gd name="connsiteY819" fmla="*/ 1680705 h 2350439"/>
                      <a:gd name="connsiteX820" fmla="*/ 1234211 w 2350439"/>
                      <a:gd name="connsiteY820" fmla="*/ 1897596 h 2350439"/>
                      <a:gd name="connsiteX821" fmla="*/ 1339481 w 2350439"/>
                      <a:gd name="connsiteY821" fmla="*/ 1897596 h 2350439"/>
                      <a:gd name="connsiteX822" fmla="*/ 1339481 w 2350439"/>
                      <a:gd name="connsiteY822" fmla="*/ 1792325 h 2350439"/>
                      <a:gd name="connsiteX823" fmla="*/ 1234211 w 2350439"/>
                      <a:gd name="connsiteY823" fmla="*/ 1792325 h 2350439"/>
                      <a:gd name="connsiteX824" fmla="*/ 1234211 w 2350439"/>
                      <a:gd name="connsiteY824" fmla="*/ 2009229 h 2350439"/>
                      <a:gd name="connsiteX825" fmla="*/ 1339481 w 2350439"/>
                      <a:gd name="connsiteY825" fmla="*/ 2009229 h 2350439"/>
                      <a:gd name="connsiteX826" fmla="*/ 1339481 w 2350439"/>
                      <a:gd name="connsiteY826" fmla="*/ 1903946 h 2350439"/>
                      <a:gd name="connsiteX827" fmla="*/ 1234211 w 2350439"/>
                      <a:gd name="connsiteY827" fmla="*/ 1903946 h 2350439"/>
                      <a:gd name="connsiteX828" fmla="*/ 1234211 w 2350439"/>
                      <a:gd name="connsiteY828" fmla="*/ 2120849 h 2350439"/>
                      <a:gd name="connsiteX829" fmla="*/ 1339481 w 2350439"/>
                      <a:gd name="connsiteY829" fmla="*/ 2120849 h 2350439"/>
                      <a:gd name="connsiteX830" fmla="*/ 1339481 w 2350439"/>
                      <a:gd name="connsiteY830" fmla="*/ 2015579 h 2350439"/>
                      <a:gd name="connsiteX831" fmla="*/ 1234211 w 2350439"/>
                      <a:gd name="connsiteY831" fmla="*/ 2015579 h 2350439"/>
                      <a:gd name="connsiteX832" fmla="*/ 1234211 w 2350439"/>
                      <a:gd name="connsiteY832" fmla="*/ 2232469 h 2350439"/>
                      <a:gd name="connsiteX833" fmla="*/ 1339481 w 2350439"/>
                      <a:gd name="connsiteY833" fmla="*/ 2232469 h 2350439"/>
                      <a:gd name="connsiteX834" fmla="*/ 1339481 w 2350439"/>
                      <a:gd name="connsiteY834" fmla="*/ 2127199 h 2350439"/>
                      <a:gd name="connsiteX835" fmla="*/ 1234211 w 2350439"/>
                      <a:gd name="connsiteY835" fmla="*/ 2127199 h 2350439"/>
                      <a:gd name="connsiteX836" fmla="*/ 1234211 w 2350439"/>
                      <a:gd name="connsiteY836" fmla="*/ 2344089 h 2350439"/>
                      <a:gd name="connsiteX837" fmla="*/ 1339481 w 2350439"/>
                      <a:gd name="connsiteY837" fmla="*/ 2344089 h 2350439"/>
                      <a:gd name="connsiteX838" fmla="*/ 1339481 w 2350439"/>
                      <a:gd name="connsiteY838" fmla="*/ 2238819 h 2350439"/>
                      <a:gd name="connsiteX839" fmla="*/ 1234211 w 2350439"/>
                      <a:gd name="connsiteY839" fmla="*/ 2238819 h 2350439"/>
                      <a:gd name="connsiteX840" fmla="*/ 1122578 w 2350439"/>
                      <a:gd name="connsiteY840" fmla="*/ 111620 h 2350439"/>
                      <a:gd name="connsiteX841" fmla="*/ 1227861 w 2350439"/>
                      <a:gd name="connsiteY841" fmla="*/ 111620 h 2350439"/>
                      <a:gd name="connsiteX842" fmla="*/ 1227861 w 2350439"/>
                      <a:gd name="connsiteY842" fmla="*/ 6350 h 2350439"/>
                      <a:gd name="connsiteX843" fmla="*/ 1122578 w 2350439"/>
                      <a:gd name="connsiteY843" fmla="*/ 6350 h 2350439"/>
                      <a:gd name="connsiteX844" fmla="*/ 1122578 w 2350439"/>
                      <a:gd name="connsiteY844" fmla="*/ 223240 h 2350439"/>
                      <a:gd name="connsiteX845" fmla="*/ 1227861 w 2350439"/>
                      <a:gd name="connsiteY845" fmla="*/ 223240 h 2350439"/>
                      <a:gd name="connsiteX846" fmla="*/ 1227861 w 2350439"/>
                      <a:gd name="connsiteY846" fmla="*/ 117970 h 2350439"/>
                      <a:gd name="connsiteX847" fmla="*/ 1122578 w 2350439"/>
                      <a:gd name="connsiteY847" fmla="*/ 117970 h 2350439"/>
                      <a:gd name="connsiteX848" fmla="*/ 1122578 w 2350439"/>
                      <a:gd name="connsiteY848" fmla="*/ 334873 h 2350439"/>
                      <a:gd name="connsiteX849" fmla="*/ 1227861 w 2350439"/>
                      <a:gd name="connsiteY849" fmla="*/ 334873 h 2350439"/>
                      <a:gd name="connsiteX850" fmla="*/ 1227861 w 2350439"/>
                      <a:gd name="connsiteY850" fmla="*/ 229590 h 2350439"/>
                      <a:gd name="connsiteX851" fmla="*/ 1122578 w 2350439"/>
                      <a:gd name="connsiteY851" fmla="*/ 229590 h 2350439"/>
                      <a:gd name="connsiteX852" fmla="*/ 1122578 w 2350439"/>
                      <a:gd name="connsiteY852" fmla="*/ 446493 h 2350439"/>
                      <a:gd name="connsiteX853" fmla="*/ 1227861 w 2350439"/>
                      <a:gd name="connsiteY853" fmla="*/ 446493 h 2350439"/>
                      <a:gd name="connsiteX854" fmla="*/ 1227861 w 2350439"/>
                      <a:gd name="connsiteY854" fmla="*/ 341223 h 2350439"/>
                      <a:gd name="connsiteX855" fmla="*/ 1122578 w 2350439"/>
                      <a:gd name="connsiteY855" fmla="*/ 341223 h 2350439"/>
                      <a:gd name="connsiteX856" fmla="*/ 1122578 w 2350439"/>
                      <a:gd name="connsiteY856" fmla="*/ 558114 h 2350439"/>
                      <a:gd name="connsiteX857" fmla="*/ 1227861 w 2350439"/>
                      <a:gd name="connsiteY857" fmla="*/ 558114 h 2350439"/>
                      <a:gd name="connsiteX858" fmla="*/ 1227861 w 2350439"/>
                      <a:gd name="connsiteY858" fmla="*/ 452843 h 2350439"/>
                      <a:gd name="connsiteX859" fmla="*/ 1122578 w 2350439"/>
                      <a:gd name="connsiteY859" fmla="*/ 452843 h 2350439"/>
                      <a:gd name="connsiteX860" fmla="*/ 1122578 w 2350439"/>
                      <a:gd name="connsiteY860" fmla="*/ 669734 h 2350439"/>
                      <a:gd name="connsiteX861" fmla="*/ 1227861 w 2350439"/>
                      <a:gd name="connsiteY861" fmla="*/ 669734 h 2350439"/>
                      <a:gd name="connsiteX862" fmla="*/ 1227861 w 2350439"/>
                      <a:gd name="connsiteY862" fmla="*/ 564464 h 2350439"/>
                      <a:gd name="connsiteX863" fmla="*/ 1122578 w 2350439"/>
                      <a:gd name="connsiteY863" fmla="*/ 564464 h 2350439"/>
                      <a:gd name="connsiteX864" fmla="*/ 1122578 w 2350439"/>
                      <a:gd name="connsiteY864" fmla="*/ 781367 h 2350439"/>
                      <a:gd name="connsiteX865" fmla="*/ 1227861 w 2350439"/>
                      <a:gd name="connsiteY865" fmla="*/ 781367 h 2350439"/>
                      <a:gd name="connsiteX866" fmla="*/ 1227861 w 2350439"/>
                      <a:gd name="connsiteY866" fmla="*/ 676084 h 2350439"/>
                      <a:gd name="connsiteX867" fmla="*/ 1122578 w 2350439"/>
                      <a:gd name="connsiteY867" fmla="*/ 676084 h 2350439"/>
                      <a:gd name="connsiteX868" fmla="*/ 1122578 w 2350439"/>
                      <a:gd name="connsiteY868" fmla="*/ 892988 h 2350439"/>
                      <a:gd name="connsiteX869" fmla="*/ 1227861 w 2350439"/>
                      <a:gd name="connsiteY869" fmla="*/ 892988 h 2350439"/>
                      <a:gd name="connsiteX870" fmla="*/ 1227861 w 2350439"/>
                      <a:gd name="connsiteY870" fmla="*/ 787717 h 2350439"/>
                      <a:gd name="connsiteX871" fmla="*/ 1122578 w 2350439"/>
                      <a:gd name="connsiteY871" fmla="*/ 787717 h 2350439"/>
                      <a:gd name="connsiteX872" fmla="*/ 1122578 w 2350439"/>
                      <a:gd name="connsiteY872" fmla="*/ 1004608 h 2350439"/>
                      <a:gd name="connsiteX873" fmla="*/ 1227861 w 2350439"/>
                      <a:gd name="connsiteY873" fmla="*/ 1004608 h 2350439"/>
                      <a:gd name="connsiteX874" fmla="*/ 1227861 w 2350439"/>
                      <a:gd name="connsiteY874" fmla="*/ 899338 h 2350439"/>
                      <a:gd name="connsiteX875" fmla="*/ 1122578 w 2350439"/>
                      <a:gd name="connsiteY875" fmla="*/ 899338 h 2350439"/>
                      <a:gd name="connsiteX876" fmla="*/ 1122578 w 2350439"/>
                      <a:gd name="connsiteY876" fmla="*/ 1116228 h 2350439"/>
                      <a:gd name="connsiteX877" fmla="*/ 1227861 w 2350439"/>
                      <a:gd name="connsiteY877" fmla="*/ 1116228 h 2350439"/>
                      <a:gd name="connsiteX878" fmla="*/ 1227861 w 2350439"/>
                      <a:gd name="connsiteY878" fmla="*/ 1010958 h 2350439"/>
                      <a:gd name="connsiteX879" fmla="*/ 1122578 w 2350439"/>
                      <a:gd name="connsiteY879" fmla="*/ 1010958 h 2350439"/>
                      <a:gd name="connsiteX880" fmla="*/ 1122578 w 2350439"/>
                      <a:gd name="connsiteY880" fmla="*/ 1227861 h 2350439"/>
                      <a:gd name="connsiteX881" fmla="*/ 1227861 w 2350439"/>
                      <a:gd name="connsiteY881" fmla="*/ 1227861 h 2350439"/>
                      <a:gd name="connsiteX882" fmla="*/ 1227861 w 2350439"/>
                      <a:gd name="connsiteY882" fmla="*/ 1122578 h 2350439"/>
                      <a:gd name="connsiteX883" fmla="*/ 1122578 w 2350439"/>
                      <a:gd name="connsiteY883" fmla="*/ 1122578 h 2350439"/>
                      <a:gd name="connsiteX884" fmla="*/ 1122578 w 2350439"/>
                      <a:gd name="connsiteY884" fmla="*/ 1339481 h 2350439"/>
                      <a:gd name="connsiteX885" fmla="*/ 1227861 w 2350439"/>
                      <a:gd name="connsiteY885" fmla="*/ 1339481 h 2350439"/>
                      <a:gd name="connsiteX886" fmla="*/ 1227861 w 2350439"/>
                      <a:gd name="connsiteY886" fmla="*/ 1234211 h 2350439"/>
                      <a:gd name="connsiteX887" fmla="*/ 1122578 w 2350439"/>
                      <a:gd name="connsiteY887" fmla="*/ 1234211 h 2350439"/>
                      <a:gd name="connsiteX888" fmla="*/ 1122578 w 2350439"/>
                      <a:gd name="connsiteY888" fmla="*/ 1451102 h 2350439"/>
                      <a:gd name="connsiteX889" fmla="*/ 1227861 w 2350439"/>
                      <a:gd name="connsiteY889" fmla="*/ 1451102 h 2350439"/>
                      <a:gd name="connsiteX890" fmla="*/ 1227861 w 2350439"/>
                      <a:gd name="connsiteY890" fmla="*/ 1345831 h 2350439"/>
                      <a:gd name="connsiteX891" fmla="*/ 1122578 w 2350439"/>
                      <a:gd name="connsiteY891" fmla="*/ 1345831 h 2350439"/>
                      <a:gd name="connsiteX892" fmla="*/ 1122578 w 2350439"/>
                      <a:gd name="connsiteY892" fmla="*/ 1562735 h 2350439"/>
                      <a:gd name="connsiteX893" fmla="*/ 1227861 w 2350439"/>
                      <a:gd name="connsiteY893" fmla="*/ 1562735 h 2350439"/>
                      <a:gd name="connsiteX894" fmla="*/ 1227861 w 2350439"/>
                      <a:gd name="connsiteY894" fmla="*/ 1457452 h 2350439"/>
                      <a:gd name="connsiteX895" fmla="*/ 1122578 w 2350439"/>
                      <a:gd name="connsiteY895" fmla="*/ 1457452 h 2350439"/>
                      <a:gd name="connsiteX896" fmla="*/ 1122578 w 2350439"/>
                      <a:gd name="connsiteY896" fmla="*/ 1674355 h 2350439"/>
                      <a:gd name="connsiteX897" fmla="*/ 1227861 w 2350439"/>
                      <a:gd name="connsiteY897" fmla="*/ 1674355 h 2350439"/>
                      <a:gd name="connsiteX898" fmla="*/ 1227861 w 2350439"/>
                      <a:gd name="connsiteY898" fmla="*/ 1569085 h 2350439"/>
                      <a:gd name="connsiteX899" fmla="*/ 1122578 w 2350439"/>
                      <a:gd name="connsiteY899" fmla="*/ 1569085 h 2350439"/>
                      <a:gd name="connsiteX900" fmla="*/ 1122578 w 2350439"/>
                      <a:gd name="connsiteY900" fmla="*/ 1785975 h 2350439"/>
                      <a:gd name="connsiteX901" fmla="*/ 1227861 w 2350439"/>
                      <a:gd name="connsiteY901" fmla="*/ 1785975 h 2350439"/>
                      <a:gd name="connsiteX902" fmla="*/ 1227861 w 2350439"/>
                      <a:gd name="connsiteY902" fmla="*/ 1680705 h 2350439"/>
                      <a:gd name="connsiteX903" fmla="*/ 1122578 w 2350439"/>
                      <a:gd name="connsiteY903" fmla="*/ 1680705 h 2350439"/>
                      <a:gd name="connsiteX904" fmla="*/ 1122578 w 2350439"/>
                      <a:gd name="connsiteY904" fmla="*/ 1897596 h 2350439"/>
                      <a:gd name="connsiteX905" fmla="*/ 1227861 w 2350439"/>
                      <a:gd name="connsiteY905" fmla="*/ 1897596 h 2350439"/>
                      <a:gd name="connsiteX906" fmla="*/ 1227861 w 2350439"/>
                      <a:gd name="connsiteY906" fmla="*/ 1792325 h 2350439"/>
                      <a:gd name="connsiteX907" fmla="*/ 1122578 w 2350439"/>
                      <a:gd name="connsiteY907" fmla="*/ 1792325 h 2350439"/>
                      <a:gd name="connsiteX908" fmla="*/ 1122578 w 2350439"/>
                      <a:gd name="connsiteY908" fmla="*/ 2009229 h 2350439"/>
                      <a:gd name="connsiteX909" fmla="*/ 1227861 w 2350439"/>
                      <a:gd name="connsiteY909" fmla="*/ 2009229 h 2350439"/>
                      <a:gd name="connsiteX910" fmla="*/ 1227861 w 2350439"/>
                      <a:gd name="connsiteY910" fmla="*/ 1903946 h 2350439"/>
                      <a:gd name="connsiteX911" fmla="*/ 1122578 w 2350439"/>
                      <a:gd name="connsiteY911" fmla="*/ 1903946 h 2350439"/>
                      <a:gd name="connsiteX912" fmla="*/ 1122578 w 2350439"/>
                      <a:gd name="connsiteY912" fmla="*/ 2120849 h 2350439"/>
                      <a:gd name="connsiteX913" fmla="*/ 1227861 w 2350439"/>
                      <a:gd name="connsiteY913" fmla="*/ 2120849 h 2350439"/>
                      <a:gd name="connsiteX914" fmla="*/ 1227861 w 2350439"/>
                      <a:gd name="connsiteY914" fmla="*/ 2015579 h 2350439"/>
                      <a:gd name="connsiteX915" fmla="*/ 1122578 w 2350439"/>
                      <a:gd name="connsiteY915" fmla="*/ 2015579 h 2350439"/>
                      <a:gd name="connsiteX916" fmla="*/ 1122578 w 2350439"/>
                      <a:gd name="connsiteY916" fmla="*/ 2232469 h 2350439"/>
                      <a:gd name="connsiteX917" fmla="*/ 1227861 w 2350439"/>
                      <a:gd name="connsiteY917" fmla="*/ 2232469 h 2350439"/>
                      <a:gd name="connsiteX918" fmla="*/ 1227861 w 2350439"/>
                      <a:gd name="connsiteY918" fmla="*/ 2127199 h 2350439"/>
                      <a:gd name="connsiteX919" fmla="*/ 1122578 w 2350439"/>
                      <a:gd name="connsiteY919" fmla="*/ 2127199 h 2350439"/>
                      <a:gd name="connsiteX920" fmla="*/ 1122578 w 2350439"/>
                      <a:gd name="connsiteY920" fmla="*/ 2344089 h 2350439"/>
                      <a:gd name="connsiteX921" fmla="*/ 1227861 w 2350439"/>
                      <a:gd name="connsiteY921" fmla="*/ 2344089 h 2350439"/>
                      <a:gd name="connsiteX922" fmla="*/ 1227861 w 2350439"/>
                      <a:gd name="connsiteY922" fmla="*/ 2238819 h 2350439"/>
                      <a:gd name="connsiteX923" fmla="*/ 1122578 w 2350439"/>
                      <a:gd name="connsiteY923" fmla="*/ 2238819 h 2350439"/>
                      <a:gd name="connsiteX924" fmla="*/ 1010958 w 2350439"/>
                      <a:gd name="connsiteY924" fmla="*/ 111620 h 2350439"/>
                      <a:gd name="connsiteX925" fmla="*/ 1116228 w 2350439"/>
                      <a:gd name="connsiteY925" fmla="*/ 111620 h 2350439"/>
                      <a:gd name="connsiteX926" fmla="*/ 1116228 w 2350439"/>
                      <a:gd name="connsiteY926" fmla="*/ 6350 h 2350439"/>
                      <a:gd name="connsiteX927" fmla="*/ 1010958 w 2350439"/>
                      <a:gd name="connsiteY927" fmla="*/ 6350 h 2350439"/>
                      <a:gd name="connsiteX928" fmla="*/ 1010958 w 2350439"/>
                      <a:gd name="connsiteY928" fmla="*/ 223240 h 2350439"/>
                      <a:gd name="connsiteX929" fmla="*/ 1116228 w 2350439"/>
                      <a:gd name="connsiteY929" fmla="*/ 223240 h 2350439"/>
                      <a:gd name="connsiteX930" fmla="*/ 1116228 w 2350439"/>
                      <a:gd name="connsiteY930" fmla="*/ 117970 h 2350439"/>
                      <a:gd name="connsiteX931" fmla="*/ 1010958 w 2350439"/>
                      <a:gd name="connsiteY931" fmla="*/ 117970 h 2350439"/>
                      <a:gd name="connsiteX932" fmla="*/ 1010958 w 2350439"/>
                      <a:gd name="connsiteY932" fmla="*/ 334873 h 2350439"/>
                      <a:gd name="connsiteX933" fmla="*/ 1116228 w 2350439"/>
                      <a:gd name="connsiteY933" fmla="*/ 334873 h 2350439"/>
                      <a:gd name="connsiteX934" fmla="*/ 1116228 w 2350439"/>
                      <a:gd name="connsiteY934" fmla="*/ 229590 h 2350439"/>
                      <a:gd name="connsiteX935" fmla="*/ 1010958 w 2350439"/>
                      <a:gd name="connsiteY935" fmla="*/ 229590 h 2350439"/>
                      <a:gd name="connsiteX936" fmla="*/ 1010958 w 2350439"/>
                      <a:gd name="connsiteY936" fmla="*/ 446493 h 2350439"/>
                      <a:gd name="connsiteX937" fmla="*/ 1116228 w 2350439"/>
                      <a:gd name="connsiteY937" fmla="*/ 446493 h 2350439"/>
                      <a:gd name="connsiteX938" fmla="*/ 1116228 w 2350439"/>
                      <a:gd name="connsiteY938" fmla="*/ 341223 h 2350439"/>
                      <a:gd name="connsiteX939" fmla="*/ 1010958 w 2350439"/>
                      <a:gd name="connsiteY939" fmla="*/ 341223 h 2350439"/>
                      <a:gd name="connsiteX940" fmla="*/ 1010958 w 2350439"/>
                      <a:gd name="connsiteY940" fmla="*/ 558114 h 2350439"/>
                      <a:gd name="connsiteX941" fmla="*/ 1116228 w 2350439"/>
                      <a:gd name="connsiteY941" fmla="*/ 558114 h 2350439"/>
                      <a:gd name="connsiteX942" fmla="*/ 1116228 w 2350439"/>
                      <a:gd name="connsiteY942" fmla="*/ 452843 h 2350439"/>
                      <a:gd name="connsiteX943" fmla="*/ 1010958 w 2350439"/>
                      <a:gd name="connsiteY943" fmla="*/ 452843 h 2350439"/>
                      <a:gd name="connsiteX944" fmla="*/ 1010958 w 2350439"/>
                      <a:gd name="connsiteY944" fmla="*/ 669734 h 2350439"/>
                      <a:gd name="connsiteX945" fmla="*/ 1116228 w 2350439"/>
                      <a:gd name="connsiteY945" fmla="*/ 669734 h 2350439"/>
                      <a:gd name="connsiteX946" fmla="*/ 1116228 w 2350439"/>
                      <a:gd name="connsiteY946" fmla="*/ 564464 h 2350439"/>
                      <a:gd name="connsiteX947" fmla="*/ 1010958 w 2350439"/>
                      <a:gd name="connsiteY947" fmla="*/ 564464 h 2350439"/>
                      <a:gd name="connsiteX948" fmla="*/ 1010958 w 2350439"/>
                      <a:gd name="connsiteY948" fmla="*/ 781367 h 2350439"/>
                      <a:gd name="connsiteX949" fmla="*/ 1116228 w 2350439"/>
                      <a:gd name="connsiteY949" fmla="*/ 781367 h 2350439"/>
                      <a:gd name="connsiteX950" fmla="*/ 1116228 w 2350439"/>
                      <a:gd name="connsiteY950" fmla="*/ 676084 h 2350439"/>
                      <a:gd name="connsiteX951" fmla="*/ 1010958 w 2350439"/>
                      <a:gd name="connsiteY951" fmla="*/ 676084 h 2350439"/>
                      <a:gd name="connsiteX952" fmla="*/ 1010958 w 2350439"/>
                      <a:gd name="connsiteY952" fmla="*/ 892988 h 2350439"/>
                      <a:gd name="connsiteX953" fmla="*/ 1116228 w 2350439"/>
                      <a:gd name="connsiteY953" fmla="*/ 892988 h 2350439"/>
                      <a:gd name="connsiteX954" fmla="*/ 1116228 w 2350439"/>
                      <a:gd name="connsiteY954" fmla="*/ 787717 h 2350439"/>
                      <a:gd name="connsiteX955" fmla="*/ 1010958 w 2350439"/>
                      <a:gd name="connsiteY955" fmla="*/ 787717 h 2350439"/>
                      <a:gd name="connsiteX956" fmla="*/ 1010958 w 2350439"/>
                      <a:gd name="connsiteY956" fmla="*/ 1004608 h 2350439"/>
                      <a:gd name="connsiteX957" fmla="*/ 1116228 w 2350439"/>
                      <a:gd name="connsiteY957" fmla="*/ 1004608 h 2350439"/>
                      <a:gd name="connsiteX958" fmla="*/ 1116228 w 2350439"/>
                      <a:gd name="connsiteY958" fmla="*/ 899338 h 2350439"/>
                      <a:gd name="connsiteX959" fmla="*/ 1010958 w 2350439"/>
                      <a:gd name="connsiteY959" fmla="*/ 899338 h 2350439"/>
                      <a:gd name="connsiteX960" fmla="*/ 1010958 w 2350439"/>
                      <a:gd name="connsiteY960" fmla="*/ 1116228 h 2350439"/>
                      <a:gd name="connsiteX961" fmla="*/ 1116228 w 2350439"/>
                      <a:gd name="connsiteY961" fmla="*/ 1116228 h 2350439"/>
                      <a:gd name="connsiteX962" fmla="*/ 1116228 w 2350439"/>
                      <a:gd name="connsiteY962" fmla="*/ 1010958 h 2350439"/>
                      <a:gd name="connsiteX963" fmla="*/ 1010958 w 2350439"/>
                      <a:gd name="connsiteY963" fmla="*/ 1010958 h 2350439"/>
                      <a:gd name="connsiteX964" fmla="*/ 1010958 w 2350439"/>
                      <a:gd name="connsiteY964" fmla="*/ 1227861 h 2350439"/>
                      <a:gd name="connsiteX965" fmla="*/ 1116228 w 2350439"/>
                      <a:gd name="connsiteY965" fmla="*/ 1227861 h 2350439"/>
                      <a:gd name="connsiteX966" fmla="*/ 1116228 w 2350439"/>
                      <a:gd name="connsiteY966" fmla="*/ 1122578 h 2350439"/>
                      <a:gd name="connsiteX967" fmla="*/ 1010958 w 2350439"/>
                      <a:gd name="connsiteY967" fmla="*/ 1122578 h 2350439"/>
                      <a:gd name="connsiteX968" fmla="*/ 1010958 w 2350439"/>
                      <a:gd name="connsiteY968" fmla="*/ 1339481 h 2350439"/>
                      <a:gd name="connsiteX969" fmla="*/ 1116228 w 2350439"/>
                      <a:gd name="connsiteY969" fmla="*/ 1339481 h 2350439"/>
                      <a:gd name="connsiteX970" fmla="*/ 1116228 w 2350439"/>
                      <a:gd name="connsiteY970" fmla="*/ 1234211 h 2350439"/>
                      <a:gd name="connsiteX971" fmla="*/ 1010958 w 2350439"/>
                      <a:gd name="connsiteY971" fmla="*/ 1234211 h 2350439"/>
                      <a:gd name="connsiteX972" fmla="*/ 1010958 w 2350439"/>
                      <a:gd name="connsiteY972" fmla="*/ 1451102 h 2350439"/>
                      <a:gd name="connsiteX973" fmla="*/ 1116228 w 2350439"/>
                      <a:gd name="connsiteY973" fmla="*/ 1451102 h 2350439"/>
                      <a:gd name="connsiteX974" fmla="*/ 1116228 w 2350439"/>
                      <a:gd name="connsiteY974" fmla="*/ 1345831 h 2350439"/>
                      <a:gd name="connsiteX975" fmla="*/ 1010958 w 2350439"/>
                      <a:gd name="connsiteY975" fmla="*/ 1345831 h 2350439"/>
                      <a:gd name="connsiteX976" fmla="*/ 1010958 w 2350439"/>
                      <a:gd name="connsiteY976" fmla="*/ 1562735 h 2350439"/>
                      <a:gd name="connsiteX977" fmla="*/ 1116228 w 2350439"/>
                      <a:gd name="connsiteY977" fmla="*/ 1562735 h 2350439"/>
                      <a:gd name="connsiteX978" fmla="*/ 1116228 w 2350439"/>
                      <a:gd name="connsiteY978" fmla="*/ 1457452 h 2350439"/>
                      <a:gd name="connsiteX979" fmla="*/ 1010958 w 2350439"/>
                      <a:gd name="connsiteY979" fmla="*/ 1457452 h 2350439"/>
                      <a:gd name="connsiteX980" fmla="*/ 1010958 w 2350439"/>
                      <a:gd name="connsiteY980" fmla="*/ 1674355 h 2350439"/>
                      <a:gd name="connsiteX981" fmla="*/ 1116228 w 2350439"/>
                      <a:gd name="connsiteY981" fmla="*/ 1674355 h 2350439"/>
                      <a:gd name="connsiteX982" fmla="*/ 1116228 w 2350439"/>
                      <a:gd name="connsiteY982" fmla="*/ 1569085 h 2350439"/>
                      <a:gd name="connsiteX983" fmla="*/ 1010958 w 2350439"/>
                      <a:gd name="connsiteY983" fmla="*/ 1569085 h 2350439"/>
                      <a:gd name="connsiteX984" fmla="*/ 1010958 w 2350439"/>
                      <a:gd name="connsiteY984" fmla="*/ 1785975 h 2350439"/>
                      <a:gd name="connsiteX985" fmla="*/ 1116228 w 2350439"/>
                      <a:gd name="connsiteY985" fmla="*/ 1785975 h 2350439"/>
                      <a:gd name="connsiteX986" fmla="*/ 1116228 w 2350439"/>
                      <a:gd name="connsiteY986" fmla="*/ 1680705 h 2350439"/>
                      <a:gd name="connsiteX987" fmla="*/ 1010958 w 2350439"/>
                      <a:gd name="connsiteY987" fmla="*/ 1680705 h 2350439"/>
                      <a:gd name="connsiteX988" fmla="*/ 1010958 w 2350439"/>
                      <a:gd name="connsiteY988" fmla="*/ 1897596 h 2350439"/>
                      <a:gd name="connsiteX989" fmla="*/ 1116228 w 2350439"/>
                      <a:gd name="connsiteY989" fmla="*/ 1897596 h 2350439"/>
                      <a:gd name="connsiteX990" fmla="*/ 1116228 w 2350439"/>
                      <a:gd name="connsiteY990" fmla="*/ 1792325 h 2350439"/>
                      <a:gd name="connsiteX991" fmla="*/ 1010958 w 2350439"/>
                      <a:gd name="connsiteY991" fmla="*/ 1792325 h 2350439"/>
                      <a:gd name="connsiteX992" fmla="*/ 1010958 w 2350439"/>
                      <a:gd name="connsiteY992" fmla="*/ 2009229 h 2350439"/>
                      <a:gd name="connsiteX993" fmla="*/ 1116228 w 2350439"/>
                      <a:gd name="connsiteY993" fmla="*/ 2009229 h 2350439"/>
                      <a:gd name="connsiteX994" fmla="*/ 1116228 w 2350439"/>
                      <a:gd name="connsiteY994" fmla="*/ 1903946 h 2350439"/>
                      <a:gd name="connsiteX995" fmla="*/ 1010958 w 2350439"/>
                      <a:gd name="connsiteY995" fmla="*/ 1903946 h 2350439"/>
                      <a:gd name="connsiteX996" fmla="*/ 1010958 w 2350439"/>
                      <a:gd name="connsiteY996" fmla="*/ 2120849 h 2350439"/>
                      <a:gd name="connsiteX997" fmla="*/ 1116228 w 2350439"/>
                      <a:gd name="connsiteY997" fmla="*/ 2120849 h 2350439"/>
                      <a:gd name="connsiteX998" fmla="*/ 1116228 w 2350439"/>
                      <a:gd name="connsiteY998" fmla="*/ 2015579 h 2350439"/>
                      <a:gd name="connsiteX999" fmla="*/ 1010958 w 2350439"/>
                      <a:gd name="connsiteY999" fmla="*/ 2015579 h 2350439"/>
                      <a:gd name="connsiteX1000" fmla="*/ 1010958 w 2350439"/>
                      <a:gd name="connsiteY1000" fmla="*/ 2232469 h 2350439"/>
                      <a:gd name="connsiteX1001" fmla="*/ 1116228 w 2350439"/>
                      <a:gd name="connsiteY1001" fmla="*/ 2232469 h 2350439"/>
                      <a:gd name="connsiteX1002" fmla="*/ 1116228 w 2350439"/>
                      <a:gd name="connsiteY1002" fmla="*/ 2127199 h 2350439"/>
                      <a:gd name="connsiteX1003" fmla="*/ 1010958 w 2350439"/>
                      <a:gd name="connsiteY1003" fmla="*/ 2127199 h 2350439"/>
                      <a:gd name="connsiteX1004" fmla="*/ 1010958 w 2350439"/>
                      <a:gd name="connsiteY1004" fmla="*/ 2344089 h 2350439"/>
                      <a:gd name="connsiteX1005" fmla="*/ 1116228 w 2350439"/>
                      <a:gd name="connsiteY1005" fmla="*/ 2344089 h 2350439"/>
                      <a:gd name="connsiteX1006" fmla="*/ 1116228 w 2350439"/>
                      <a:gd name="connsiteY1006" fmla="*/ 2238819 h 2350439"/>
                      <a:gd name="connsiteX1007" fmla="*/ 1010958 w 2350439"/>
                      <a:gd name="connsiteY1007" fmla="*/ 2238819 h 2350439"/>
                      <a:gd name="connsiteX1008" fmla="*/ 899337 w 2350439"/>
                      <a:gd name="connsiteY1008" fmla="*/ 111620 h 2350439"/>
                      <a:gd name="connsiteX1009" fmla="*/ 1004608 w 2350439"/>
                      <a:gd name="connsiteY1009" fmla="*/ 111620 h 2350439"/>
                      <a:gd name="connsiteX1010" fmla="*/ 1004608 w 2350439"/>
                      <a:gd name="connsiteY1010" fmla="*/ 6350 h 2350439"/>
                      <a:gd name="connsiteX1011" fmla="*/ 899337 w 2350439"/>
                      <a:gd name="connsiteY1011" fmla="*/ 6350 h 2350439"/>
                      <a:gd name="connsiteX1012" fmla="*/ 899337 w 2350439"/>
                      <a:gd name="connsiteY1012" fmla="*/ 223240 h 2350439"/>
                      <a:gd name="connsiteX1013" fmla="*/ 1004608 w 2350439"/>
                      <a:gd name="connsiteY1013" fmla="*/ 223240 h 2350439"/>
                      <a:gd name="connsiteX1014" fmla="*/ 1004608 w 2350439"/>
                      <a:gd name="connsiteY1014" fmla="*/ 117970 h 2350439"/>
                      <a:gd name="connsiteX1015" fmla="*/ 899337 w 2350439"/>
                      <a:gd name="connsiteY1015" fmla="*/ 117970 h 2350439"/>
                      <a:gd name="connsiteX1016" fmla="*/ 899337 w 2350439"/>
                      <a:gd name="connsiteY1016" fmla="*/ 334873 h 2350439"/>
                      <a:gd name="connsiteX1017" fmla="*/ 1004608 w 2350439"/>
                      <a:gd name="connsiteY1017" fmla="*/ 334873 h 2350439"/>
                      <a:gd name="connsiteX1018" fmla="*/ 1004608 w 2350439"/>
                      <a:gd name="connsiteY1018" fmla="*/ 229590 h 2350439"/>
                      <a:gd name="connsiteX1019" fmla="*/ 899337 w 2350439"/>
                      <a:gd name="connsiteY1019" fmla="*/ 229590 h 2350439"/>
                      <a:gd name="connsiteX1020" fmla="*/ 899337 w 2350439"/>
                      <a:gd name="connsiteY1020" fmla="*/ 446493 h 2350439"/>
                      <a:gd name="connsiteX1021" fmla="*/ 1004608 w 2350439"/>
                      <a:gd name="connsiteY1021" fmla="*/ 446493 h 2350439"/>
                      <a:gd name="connsiteX1022" fmla="*/ 1004608 w 2350439"/>
                      <a:gd name="connsiteY1022" fmla="*/ 341223 h 2350439"/>
                      <a:gd name="connsiteX1023" fmla="*/ 899337 w 2350439"/>
                      <a:gd name="connsiteY1023" fmla="*/ 341223 h 2350439"/>
                      <a:gd name="connsiteX1024" fmla="*/ 899337 w 2350439"/>
                      <a:gd name="connsiteY1024" fmla="*/ 558114 h 2350439"/>
                      <a:gd name="connsiteX1025" fmla="*/ 1004608 w 2350439"/>
                      <a:gd name="connsiteY1025" fmla="*/ 558114 h 2350439"/>
                      <a:gd name="connsiteX1026" fmla="*/ 1004608 w 2350439"/>
                      <a:gd name="connsiteY1026" fmla="*/ 452843 h 2350439"/>
                      <a:gd name="connsiteX1027" fmla="*/ 899337 w 2350439"/>
                      <a:gd name="connsiteY1027" fmla="*/ 452843 h 2350439"/>
                      <a:gd name="connsiteX1028" fmla="*/ 899337 w 2350439"/>
                      <a:gd name="connsiteY1028" fmla="*/ 669734 h 2350439"/>
                      <a:gd name="connsiteX1029" fmla="*/ 1004608 w 2350439"/>
                      <a:gd name="connsiteY1029" fmla="*/ 669734 h 2350439"/>
                      <a:gd name="connsiteX1030" fmla="*/ 1004608 w 2350439"/>
                      <a:gd name="connsiteY1030" fmla="*/ 564464 h 2350439"/>
                      <a:gd name="connsiteX1031" fmla="*/ 899337 w 2350439"/>
                      <a:gd name="connsiteY1031" fmla="*/ 564464 h 2350439"/>
                      <a:gd name="connsiteX1032" fmla="*/ 899337 w 2350439"/>
                      <a:gd name="connsiteY1032" fmla="*/ 781367 h 2350439"/>
                      <a:gd name="connsiteX1033" fmla="*/ 1004608 w 2350439"/>
                      <a:gd name="connsiteY1033" fmla="*/ 781367 h 2350439"/>
                      <a:gd name="connsiteX1034" fmla="*/ 1004608 w 2350439"/>
                      <a:gd name="connsiteY1034" fmla="*/ 676084 h 2350439"/>
                      <a:gd name="connsiteX1035" fmla="*/ 899337 w 2350439"/>
                      <a:gd name="connsiteY1035" fmla="*/ 676084 h 2350439"/>
                      <a:gd name="connsiteX1036" fmla="*/ 899337 w 2350439"/>
                      <a:gd name="connsiteY1036" fmla="*/ 892988 h 2350439"/>
                      <a:gd name="connsiteX1037" fmla="*/ 1004608 w 2350439"/>
                      <a:gd name="connsiteY1037" fmla="*/ 892988 h 2350439"/>
                      <a:gd name="connsiteX1038" fmla="*/ 1004608 w 2350439"/>
                      <a:gd name="connsiteY1038" fmla="*/ 787717 h 2350439"/>
                      <a:gd name="connsiteX1039" fmla="*/ 899337 w 2350439"/>
                      <a:gd name="connsiteY1039" fmla="*/ 787717 h 2350439"/>
                      <a:gd name="connsiteX1040" fmla="*/ 899337 w 2350439"/>
                      <a:gd name="connsiteY1040" fmla="*/ 1004608 h 2350439"/>
                      <a:gd name="connsiteX1041" fmla="*/ 1004608 w 2350439"/>
                      <a:gd name="connsiteY1041" fmla="*/ 1004608 h 2350439"/>
                      <a:gd name="connsiteX1042" fmla="*/ 1004608 w 2350439"/>
                      <a:gd name="connsiteY1042" fmla="*/ 899338 h 2350439"/>
                      <a:gd name="connsiteX1043" fmla="*/ 899337 w 2350439"/>
                      <a:gd name="connsiteY1043" fmla="*/ 899338 h 2350439"/>
                      <a:gd name="connsiteX1044" fmla="*/ 899337 w 2350439"/>
                      <a:gd name="connsiteY1044" fmla="*/ 1116228 h 2350439"/>
                      <a:gd name="connsiteX1045" fmla="*/ 1004608 w 2350439"/>
                      <a:gd name="connsiteY1045" fmla="*/ 1116228 h 2350439"/>
                      <a:gd name="connsiteX1046" fmla="*/ 1004608 w 2350439"/>
                      <a:gd name="connsiteY1046" fmla="*/ 1010958 h 2350439"/>
                      <a:gd name="connsiteX1047" fmla="*/ 899337 w 2350439"/>
                      <a:gd name="connsiteY1047" fmla="*/ 1010958 h 2350439"/>
                      <a:gd name="connsiteX1048" fmla="*/ 899337 w 2350439"/>
                      <a:gd name="connsiteY1048" fmla="*/ 1227861 h 2350439"/>
                      <a:gd name="connsiteX1049" fmla="*/ 1004608 w 2350439"/>
                      <a:gd name="connsiteY1049" fmla="*/ 1227861 h 2350439"/>
                      <a:gd name="connsiteX1050" fmla="*/ 1004608 w 2350439"/>
                      <a:gd name="connsiteY1050" fmla="*/ 1122578 h 2350439"/>
                      <a:gd name="connsiteX1051" fmla="*/ 899337 w 2350439"/>
                      <a:gd name="connsiteY1051" fmla="*/ 1122578 h 2350439"/>
                      <a:gd name="connsiteX1052" fmla="*/ 899337 w 2350439"/>
                      <a:gd name="connsiteY1052" fmla="*/ 1339481 h 2350439"/>
                      <a:gd name="connsiteX1053" fmla="*/ 1004608 w 2350439"/>
                      <a:gd name="connsiteY1053" fmla="*/ 1339481 h 2350439"/>
                      <a:gd name="connsiteX1054" fmla="*/ 1004608 w 2350439"/>
                      <a:gd name="connsiteY1054" fmla="*/ 1234211 h 2350439"/>
                      <a:gd name="connsiteX1055" fmla="*/ 899337 w 2350439"/>
                      <a:gd name="connsiteY1055" fmla="*/ 1234211 h 2350439"/>
                      <a:gd name="connsiteX1056" fmla="*/ 899337 w 2350439"/>
                      <a:gd name="connsiteY1056" fmla="*/ 1451102 h 2350439"/>
                      <a:gd name="connsiteX1057" fmla="*/ 1004608 w 2350439"/>
                      <a:gd name="connsiteY1057" fmla="*/ 1451102 h 2350439"/>
                      <a:gd name="connsiteX1058" fmla="*/ 1004608 w 2350439"/>
                      <a:gd name="connsiteY1058" fmla="*/ 1345831 h 2350439"/>
                      <a:gd name="connsiteX1059" fmla="*/ 899337 w 2350439"/>
                      <a:gd name="connsiteY1059" fmla="*/ 1345831 h 2350439"/>
                      <a:gd name="connsiteX1060" fmla="*/ 899337 w 2350439"/>
                      <a:gd name="connsiteY1060" fmla="*/ 1562735 h 2350439"/>
                      <a:gd name="connsiteX1061" fmla="*/ 1004608 w 2350439"/>
                      <a:gd name="connsiteY1061" fmla="*/ 1562735 h 2350439"/>
                      <a:gd name="connsiteX1062" fmla="*/ 1004608 w 2350439"/>
                      <a:gd name="connsiteY1062" fmla="*/ 1457452 h 2350439"/>
                      <a:gd name="connsiteX1063" fmla="*/ 899337 w 2350439"/>
                      <a:gd name="connsiteY1063" fmla="*/ 1457452 h 2350439"/>
                      <a:gd name="connsiteX1064" fmla="*/ 899337 w 2350439"/>
                      <a:gd name="connsiteY1064" fmla="*/ 1674355 h 2350439"/>
                      <a:gd name="connsiteX1065" fmla="*/ 1004608 w 2350439"/>
                      <a:gd name="connsiteY1065" fmla="*/ 1674355 h 2350439"/>
                      <a:gd name="connsiteX1066" fmla="*/ 1004608 w 2350439"/>
                      <a:gd name="connsiteY1066" fmla="*/ 1569085 h 2350439"/>
                      <a:gd name="connsiteX1067" fmla="*/ 899337 w 2350439"/>
                      <a:gd name="connsiteY1067" fmla="*/ 1569085 h 2350439"/>
                      <a:gd name="connsiteX1068" fmla="*/ 899337 w 2350439"/>
                      <a:gd name="connsiteY1068" fmla="*/ 1785975 h 2350439"/>
                      <a:gd name="connsiteX1069" fmla="*/ 1004608 w 2350439"/>
                      <a:gd name="connsiteY1069" fmla="*/ 1785975 h 2350439"/>
                      <a:gd name="connsiteX1070" fmla="*/ 1004608 w 2350439"/>
                      <a:gd name="connsiteY1070" fmla="*/ 1680705 h 2350439"/>
                      <a:gd name="connsiteX1071" fmla="*/ 899337 w 2350439"/>
                      <a:gd name="connsiteY1071" fmla="*/ 1680705 h 2350439"/>
                      <a:gd name="connsiteX1072" fmla="*/ 899337 w 2350439"/>
                      <a:gd name="connsiteY1072" fmla="*/ 1897596 h 2350439"/>
                      <a:gd name="connsiteX1073" fmla="*/ 1004608 w 2350439"/>
                      <a:gd name="connsiteY1073" fmla="*/ 1897596 h 2350439"/>
                      <a:gd name="connsiteX1074" fmla="*/ 1004608 w 2350439"/>
                      <a:gd name="connsiteY1074" fmla="*/ 1792325 h 2350439"/>
                      <a:gd name="connsiteX1075" fmla="*/ 899337 w 2350439"/>
                      <a:gd name="connsiteY1075" fmla="*/ 1792325 h 2350439"/>
                      <a:gd name="connsiteX1076" fmla="*/ 899337 w 2350439"/>
                      <a:gd name="connsiteY1076" fmla="*/ 2009229 h 2350439"/>
                      <a:gd name="connsiteX1077" fmla="*/ 1004608 w 2350439"/>
                      <a:gd name="connsiteY1077" fmla="*/ 2009229 h 2350439"/>
                      <a:gd name="connsiteX1078" fmla="*/ 1004608 w 2350439"/>
                      <a:gd name="connsiteY1078" fmla="*/ 1903946 h 2350439"/>
                      <a:gd name="connsiteX1079" fmla="*/ 899337 w 2350439"/>
                      <a:gd name="connsiteY1079" fmla="*/ 1903946 h 2350439"/>
                      <a:gd name="connsiteX1080" fmla="*/ 899337 w 2350439"/>
                      <a:gd name="connsiteY1080" fmla="*/ 2120849 h 2350439"/>
                      <a:gd name="connsiteX1081" fmla="*/ 1004608 w 2350439"/>
                      <a:gd name="connsiteY1081" fmla="*/ 2120849 h 2350439"/>
                      <a:gd name="connsiteX1082" fmla="*/ 1004608 w 2350439"/>
                      <a:gd name="connsiteY1082" fmla="*/ 2015579 h 2350439"/>
                      <a:gd name="connsiteX1083" fmla="*/ 899337 w 2350439"/>
                      <a:gd name="connsiteY1083" fmla="*/ 2015579 h 2350439"/>
                      <a:gd name="connsiteX1084" fmla="*/ 899337 w 2350439"/>
                      <a:gd name="connsiteY1084" fmla="*/ 2232469 h 2350439"/>
                      <a:gd name="connsiteX1085" fmla="*/ 1004608 w 2350439"/>
                      <a:gd name="connsiteY1085" fmla="*/ 2232469 h 2350439"/>
                      <a:gd name="connsiteX1086" fmla="*/ 1004608 w 2350439"/>
                      <a:gd name="connsiteY1086" fmla="*/ 2127199 h 2350439"/>
                      <a:gd name="connsiteX1087" fmla="*/ 899337 w 2350439"/>
                      <a:gd name="connsiteY1087" fmla="*/ 2127199 h 2350439"/>
                      <a:gd name="connsiteX1088" fmla="*/ 899337 w 2350439"/>
                      <a:gd name="connsiteY1088" fmla="*/ 2344089 h 2350439"/>
                      <a:gd name="connsiteX1089" fmla="*/ 1004608 w 2350439"/>
                      <a:gd name="connsiteY1089" fmla="*/ 2344089 h 2350439"/>
                      <a:gd name="connsiteX1090" fmla="*/ 1004608 w 2350439"/>
                      <a:gd name="connsiteY1090" fmla="*/ 2238819 h 2350439"/>
                      <a:gd name="connsiteX1091" fmla="*/ 899337 w 2350439"/>
                      <a:gd name="connsiteY1091" fmla="*/ 2238819 h 2350439"/>
                      <a:gd name="connsiteX1092" fmla="*/ 787704 w 2350439"/>
                      <a:gd name="connsiteY1092" fmla="*/ 111620 h 2350439"/>
                      <a:gd name="connsiteX1093" fmla="*/ 892987 w 2350439"/>
                      <a:gd name="connsiteY1093" fmla="*/ 111620 h 2350439"/>
                      <a:gd name="connsiteX1094" fmla="*/ 892987 w 2350439"/>
                      <a:gd name="connsiteY1094" fmla="*/ 6350 h 2350439"/>
                      <a:gd name="connsiteX1095" fmla="*/ 787704 w 2350439"/>
                      <a:gd name="connsiteY1095" fmla="*/ 6350 h 2350439"/>
                      <a:gd name="connsiteX1096" fmla="*/ 787704 w 2350439"/>
                      <a:gd name="connsiteY1096" fmla="*/ 223240 h 2350439"/>
                      <a:gd name="connsiteX1097" fmla="*/ 892987 w 2350439"/>
                      <a:gd name="connsiteY1097" fmla="*/ 223240 h 2350439"/>
                      <a:gd name="connsiteX1098" fmla="*/ 892987 w 2350439"/>
                      <a:gd name="connsiteY1098" fmla="*/ 117970 h 2350439"/>
                      <a:gd name="connsiteX1099" fmla="*/ 787704 w 2350439"/>
                      <a:gd name="connsiteY1099" fmla="*/ 117970 h 2350439"/>
                      <a:gd name="connsiteX1100" fmla="*/ 787704 w 2350439"/>
                      <a:gd name="connsiteY1100" fmla="*/ 334873 h 2350439"/>
                      <a:gd name="connsiteX1101" fmla="*/ 892987 w 2350439"/>
                      <a:gd name="connsiteY1101" fmla="*/ 334873 h 2350439"/>
                      <a:gd name="connsiteX1102" fmla="*/ 892987 w 2350439"/>
                      <a:gd name="connsiteY1102" fmla="*/ 229590 h 2350439"/>
                      <a:gd name="connsiteX1103" fmla="*/ 787704 w 2350439"/>
                      <a:gd name="connsiteY1103" fmla="*/ 229590 h 2350439"/>
                      <a:gd name="connsiteX1104" fmla="*/ 787704 w 2350439"/>
                      <a:gd name="connsiteY1104" fmla="*/ 446493 h 2350439"/>
                      <a:gd name="connsiteX1105" fmla="*/ 892987 w 2350439"/>
                      <a:gd name="connsiteY1105" fmla="*/ 446493 h 2350439"/>
                      <a:gd name="connsiteX1106" fmla="*/ 892987 w 2350439"/>
                      <a:gd name="connsiteY1106" fmla="*/ 341223 h 2350439"/>
                      <a:gd name="connsiteX1107" fmla="*/ 787704 w 2350439"/>
                      <a:gd name="connsiteY1107" fmla="*/ 341223 h 2350439"/>
                      <a:gd name="connsiteX1108" fmla="*/ 787704 w 2350439"/>
                      <a:gd name="connsiteY1108" fmla="*/ 558114 h 2350439"/>
                      <a:gd name="connsiteX1109" fmla="*/ 892987 w 2350439"/>
                      <a:gd name="connsiteY1109" fmla="*/ 558114 h 2350439"/>
                      <a:gd name="connsiteX1110" fmla="*/ 892987 w 2350439"/>
                      <a:gd name="connsiteY1110" fmla="*/ 452843 h 2350439"/>
                      <a:gd name="connsiteX1111" fmla="*/ 787704 w 2350439"/>
                      <a:gd name="connsiteY1111" fmla="*/ 452843 h 2350439"/>
                      <a:gd name="connsiteX1112" fmla="*/ 787704 w 2350439"/>
                      <a:gd name="connsiteY1112" fmla="*/ 669734 h 2350439"/>
                      <a:gd name="connsiteX1113" fmla="*/ 892987 w 2350439"/>
                      <a:gd name="connsiteY1113" fmla="*/ 669734 h 2350439"/>
                      <a:gd name="connsiteX1114" fmla="*/ 892987 w 2350439"/>
                      <a:gd name="connsiteY1114" fmla="*/ 564464 h 2350439"/>
                      <a:gd name="connsiteX1115" fmla="*/ 787704 w 2350439"/>
                      <a:gd name="connsiteY1115" fmla="*/ 564464 h 2350439"/>
                      <a:gd name="connsiteX1116" fmla="*/ 787704 w 2350439"/>
                      <a:gd name="connsiteY1116" fmla="*/ 781367 h 2350439"/>
                      <a:gd name="connsiteX1117" fmla="*/ 892987 w 2350439"/>
                      <a:gd name="connsiteY1117" fmla="*/ 781367 h 2350439"/>
                      <a:gd name="connsiteX1118" fmla="*/ 892987 w 2350439"/>
                      <a:gd name="connsiteY1118" fmla="*/ 676084 h 2350439"/>
                      <a:gd name="connsiteX1119" fmla="*/ 787704 w 2350439"/>
                      <a:gd name="connsiteY1119" fmla="*/ 676084 h 2350439"/>
                      <a:gd name="connsiteX1120" fmla="*/ 787704 w 2350439"/>
                      <a:gd name="connsiteY1120" fmla="*/ 892988 h 2350439"/>
                      <a:gd name="connsiteX1121" fmla="*/ 892987 w 2350439"/>
                      <a:gd name="connsiteY1121" fmla="*/ 892988 h 2350439"/>
                      <a:gd name="connsiteX1122" fmla="*/ 892987 w 2350439"/>
                      <a:gd name="connsiteY1122" fmla="*/ 787717 h 2350439"/>
                      <a:gd name="connsiteX1123" fmla="*/ 787704 w 2350439"/>
                      <a:gd name="connsiteY1123" fmla="*/ 787717 h 2350439"/>
                      <a:gd name="connsiteX1124" fmla="*/ 787704 w 2350439"/>
                      <a:gd name="connsiteY1124" fmla="*/ 1004608 h 2350439"/>
                      <a:gd name="connsiteX1125" fmla="*/ 892987 w 2350439"/>
                      <a:gd name="connsiteY1125" fmla="*/ 1004608 h 2350439"/>
                      <a:gd name="connsiteX1126" fmla="*/ 892987 w 2350439"/>
                      <a:gd name="connsiteY1126" fmla="*/ 899338 h 2350439"/>
                      <a:gd name="connsiteX1127" fmla="*/ 787704 w 2350439"/>
                      <a:gd name="connsiteY1127" fmla="*/ 899338 h 2350439"/>
                      <a:gd name="connsiteX1128" fmla="*/ 787704 w 2350439"/>
                      <a:gd name="connsiteY1128" fmla="*/ 1116228 h 2350439"/>
                      <a:gd name="connsiteX1129" fmla="*/ 892987 w 2350439"/>
                      <a:gd name="connsiteY1129" fmla="*/ 1116228 h 2350439"/>
                      <a:gd name="connsiteX1130" fmla="*/ 892987 w 2350439"/>
                      <a:gd name="connsiteY1130" fmla="*/ 1010958 h 2350439"/>
                      <a:gd name="connsiteX1131" fmla="*/ 787704 w 2350439"/>
                      <a:gd name="connsiteY1131" fmla="*/ 1010958 h 2350439"/>
                      <a:gd name="connsiteX1132" fmla="*/ 787704 w 2350439"/>
                      <a:gd name="connsiteY1132" fmla="*/ 1227861 h 2350439"/>
                      <a:gd name="connsiteX1133" fmla="*/ 892987 w 2350439"/>
                      <a:gd name="connsiteY1133" fmla="*/ 1227861 h 2350439"/>
                      <a:gd name="connsiteX1134" fmla="*/ 892987 w 2350439"/>
                      <a:gd name="connsiteY1134" fmla="*/ 1122578 h 2350439"/>
                      <a:gd name="connsiteX1135" fmla="*/ 787704 w 2350439"/>
                      <a:gd name="connsiteY1135" fmla="*/ 1122578 h 2350439"/>
                      <a:gd name="connsiteX1136" fmla="*/ 787704 w 2350439"/>
                      <a:gd name="connsiteY1136" fmla="*/ 1339481 h 2350439"/>
                      <a:gd name="connsiteX1137" fmla="*/ 892987 w 2350439"/>
                      <a:gd name="connsiteY1137" fmla="*/ 1339481 h 2350439"/>
                      <a:gd name="connsiteX1138" fmla="*/ 892987 w 2350439"/>
                      <a:gd name="connsiteY1138" fmla="*/ 1234211 h 2350439"/>
                      <a:gd name="connsiteX1139" fmla="*/ 787704 w 2350439"/>
                      <a:gd name="connsiteY1139" fmla="*/ 1234211 h 2350439"/>
                      <a:gd name="connsiteX1140" fmla="*/ 787704 w 2350439"/>
                      <a:gd name="connsiteY1140" fmla="*/ 1451102 h 2350439"/>
                      <a:gd name="connsiteX1141" fmla="*/ 892987 w 2350439"/>
                      <a:gd name="connsiteY1141" fmla="*/ 1451102 h 2350439"/>
                      <a:gd name="connsiteX1142" fmla="*/ 892987 w 2350439"/>
                      <a:gd name="connsiteY1142" fmla="*/ 1345831 h 2350439"/>
                      <a:gd name="connsiteX1143" fmla="*/ 787704 w 2350439"/>
                      <a:gd name="connsiteY1143" fmla="*/ 1345831 h 2350439"/>
                      <a:gd name="connsiteX1144" fmla="*/ 787704 w 2350439"/>
                      <a:gd name="connsiteY1144" fmla="*/ 1562735 h 2350439"/>
                      <a:gd name="connsiteX1145" fmla="*/ 892987 w 2350439"/>
                      <a:gd name="connsiteY1145" fmla="*/ 1562735 h 2350439"/>
                      <a:gd name="connsiteX1146" fmla="*/ 892987 w 2350439"/>
                      <a:gd name="connsiteY1146" fmla="*/ 1457452 h 2350439"/>
                      <a:gd name="connsiteX1147" fmla="*/ 787704 w 2350439"/>
                      <a:gd name="connsiteY1147" fmla="*/ 1457452 h 2350439"/>
                      <a:gd name="connsiteX1148" fmla="*/ 787704 w 2350439"/>
                      <a:gd name="connsiteY1148" fmla="*/ 1674355 h 2350439"/>
                      <a:gd name="connsiteX1149" fmla="*/ 892987 w 2350439"/>
                      <a:gd name="connsiteY1149" fmla="*/ 1674355 h 2350439"/>
                      <a:gd name="connsiteX1150" fmla="*/ 892987 w 2350439"/>
                      <a:gd name="connsiteY1150" fmla="*/ 1569085 h 2350439"/>
                      <a:gd name="connsiteX1151" fmla="*/ 787704 w 2350439"/>
                      <a:gd name="connsiteY1151" fmla="*/ 1569085 h 2350439"/>
                      <a:gd name="connsiteX1152" fmla="*/ 787704 w 2350439"/>
                      <a:gd name="connsiteY1152" fmla="*/ 1785975 h 2350439"/>
                      <a:gd name="connsiteX1153" fmla="*/ 892987 w 2350439"/>
                      <a:gd name="connsiteY1153" fmla="*/ 1785975 h 2350439"/>
                      <a:gd name="connsiteX1154" fmla="*/ 892987 w 2350439"/>
                      <a:gd name="connsiteY1154" fmla="*/ 1680705 h 2350439"/>
                      <a:gd name="connsiteX1155" fmla="*/ 787704 w 2350439"/>
                      <a:gd name="connsiteY1155" fmla="*/ 1680705 h 2350439"/>
                      <a:gd name="connsiteX1156" fmla="*/ 787704 w 2350439"/>
                      <a:gd name="connsiteY1156" fmla="*/ 1897596 h 2350439"/>
                      <a:gd name="connsiteX1157" fmla="*/ 892987 w 2350439"/>
                      <a:gd name="connsiteY1157" fmla="*/ 1897596 h 2350439"/>
                      <a:gd name="connsiteX1158" fmla="*/ 892987 w 2350439"/>
                      <a:gd name="connsiteY1158" fmla="*/ 1792325 h 2350439"/>
                      <a:gd name="connsiteX1159" fmla="*/ 787704 w 2350439"/>
                      <a:gd name="connsiteY1159" fmla="*/ 1792325 h 2350439"/>
                      <a:gd name="connsiteX1160" fmla="*/ 787704 w 2350439"/>
                      <a:gd name="connsiteY1160" fmla="*/ 2009229 h 2350439"/>
                      <a:gd name="connsiteX1161" fmla="*/ 892987 w 2350439"/>
                      <a:gd name="connsiteY1161" fmla="*/ 2009229 h 2350439"/>
                      <a:gd name="connsiteX1162" fmla="*/ 892987 w 2350439"/>
                      <a:gd name="connsiteY1162" fmla="*/ 1903946 h 2350439"/>
                      <a:gd name="connsiteX1163" fmla="*/ 787704 w 2350439"/>
                      <a:gd name="connsiteY1163" fmla="*/ 1903946 h 2350439"/>
                      <a:gd name="connsiteX1164" fmla="*/ 787704 w 2350439"/>
                      <a:gd name="connsiteY1164" fmla="*/ 2120849 h 2350439"/>
                      <a:gd name="connsiteX1165" fmla="*/ 892987 w 2350439"/>
                      <a:gd name="connsiteY1165" fmla="*/ 2120849 h 2350439"/>
                      <a:gd name="connsiteX1166" fmla="*/ 892987 w 2350439"/>
                      <a:gd name="connsiteY1166" fmla="*/ 2015579 h 2350439"/>
                      <a:gd name="connsiteX1167" fmla="*/ 787704 w 2350439"/>
                      <a:gd name="connsiteY1167" fmla="*/ 2015579 h 2350439"/>
                      <a:gd name="connsiteX1168" fmla="*/ 787704 w 2350439"/>
                      <a:gd name="connsiteY1168" fmla="*/ 2232469 h 2350439"/>
                      <a:gd name="connsiteX1169" fmla="*/ 892987 w 2350439"/>
                      <a:gd name="connsiteY1169" fmla="*/ 2232469 h 2350439"/>
                      <a:gd name="connsiteX1170" fmla="*/ 892987 w 2350439"/>
                      <a:gd name="connsiteY1170" fmla="*/ 2127199 h 2350439"/>
                      <a:gd name="connsiteX1171" fmla="*/ 787704 w 2350439"/>
                      <a:gd name="connsiteY1171" fmla="*/ 2127199 h 2350439"/>
                      <a:gd name="connsiteX1172" fmla="*/ 787704 w 2350439"/>
                      <a:gd name="connsiteY1172" fmla="*/ 2344089 h 2350439"/>
                      <a:gd name="connsiteX1173" fmla="*/ 892987 w 2350439"/>
                      <a:gd name="connsiteY1173" fmla="*/ 2344089 h 2350439"/>
                      <a:gd name="connsiteX1174" fmla="*/ 892987 w 2350439"/>
                      <a:gd name="connsiteY1174" fmla="*/ 2238819 h 2350439"/>
                      <a:gd name="connsiteX1175" fmla="*/ 787704 w 2350439"/>
                      <a:gd name="connsiteY1175" fmla="*/ 2238819 h 2350439"/>
                      <a:gd name="connsiteX1176" fmla="*/ 676084 w 2350439"/>
                      <a:gd name="connsiteY1176" fmla="*/ 111620 h 2350439"/>
                      <a:gd name="connsiteX1177" fmla="*/ 781354 w 2350439"/>
                      <a:gd name="connsiteY1177" fmla="*/ 111620 h 2350439"/>
                      <a:gd name="connsiteX1178" fmla="*/ 781354 w 2350439"/>
                      <a:gd name="connsiteY1178" fmla="*/ 6350 h 2350439"/>
                      <a:gd name="connsiteX1179" fmla="*/ 676084 w 2350439"/>
                      <a:gd name="connsiteY1179" fmla="*/ 6350 h 2350439"/>
                      <a:gd name="connsiteX1180" fmla="*/ 676084 w 2350439"/>
                      <a:gd name="connsiteY1180" fmla="*/ 223240 h 2350439"/>
                      <a:gd name="connsiteX1181" fmla="*/ 781354 w 2350439"/>
                      <a:gd name="connsiteY1181" fmla="*/ 223240 h 2350439"/>
                      <a:gd name="connsiteX1182" fmla="*/ 781354 w 2350439"/>
                      <a:gd name="connsiteY1182" fmla="*/ 117970 h 2350439"/>
                      <a:gd name="connsiteX1183" fmla="*/ 676084 w 2350439"/>
                      <a:gd name="connsiteY1183" fmla="*/ 117970 h 2350439"/>
                      <a:gd name="connsiteX1184" fmla="*/ 676084 w 2350439"/>
                      <a:gd name="connsiteY1184" fmla="*/ 334873 h 2350439"/>
                      <a:gd name="connsiteX1185" fmla="*/ 781354 w 2350439"/>
                      <a:gd name="connsiteY1185" fmla="*/ 334873 h 2350439"/>
                      <a:gd name="connsiteX1186" fmla="*/ 781354 w 2350439"/>
                      <a:gd name="connsiteY1186" fmla="*/ 229590 h 2350439"/>
                      <a:gd name="connsiteX1187" fmla="*/ 676084 w 2350439"/>
                      <a:gd name="connsiteY1187" fmla="*/ 229590 h 2350439"/>
                      <a:gd name="connsiteX1188" fmla="*/ 676084 w 2350439"/>
                      <a:gd name="connsiteY1188" fmla="*/ 446493 h 2350439"/>
                      <a:gd name="connsiteX1189" fmla="*/ 781354 w 2350439"/>
                      <a:gd name="connsiteY1189" fmla="*/ 446493 h 2350439"/>
                      <a:gd name="connsiteX1190" fmla="*/ 781354 w 2350439"/>
                      <a:gd name="connsiteY1190" fmla="*/ 341223 h 2350439"/>
                      <a:gd name="connsiteX1191" fmla="*/ 676084 w 2350439"/>
                      <a:gd name="connsiteY1191" fmla="*/ 341223 h 2350439"/>
                      <a:gd name="connsiteX1192" fmla="*/ 676084 w 2350439"/>
                      <a:gd name="connsiteY1192" fmla="*/ 558114 h 2350439"/>
                      <a:gd name="connsiteX1193" fmla="*/ 781354 w 2350439"/>
                      <a:gd name="connsiteY1193" fmla="*/ 558114 h 2350439"/>
                      <a:gd name="connsiteX1194" fmla="*/ 781354 w 2350439"/>
                      <a:gd name="connsiteY1194" fmla="*/ 452843 h 2350439"/>
                      <a:gd name="connsiteX1195" fmla="*/ 676084 w 2350439"/>
                      <a:gd name="connsiteY1195" fmla="*/ 452843 h 2350439"/>
                      <a:gd name="connsiteX1196" fmla="*/ 676084 w 2350439"/>
                      <a:gd name="connsiteY1196" fmla="*/ 669734 h 2350439"/>
                      <a:gd name="connsiteX1197" fmla="*/ 781354 w 2350439"/>
                      <a:gd name="connsiteY1197" fmla="*/ 669734 h 2350439"/>
                      <a:gd name="connsiteX1198" fmla="*/ 781354 w 2350439"/>
                      <a:gd name="connsiteY1198" fmla="*/ 564464 h 2350439"/>
                      <a:gd name="connsiteX1199" fmla="*/ 676084 w 2350439"/>
                      <a:gd name="connsiteY1199" fmla="*/ 564464 h 2350439"/>
                      <a:gd name="connsiteX1200" fmla="*/ 676084 w 2350439"/>
                      <a:gd name="connsiteY1200" fmla="*/ 781367 h 2350439"/>
                      <a:gd name="connsiteX1201" fmla="*/ 781354 w 2350439"/>
                      <a:gd name="connsiteY1201" fmla="*/ 781367 h 2350439"/>
                      <a:gd name="connsiteX1202" fmla="*/ 781354 w 2350439"/>
                      <a:gd name="connsiteY1202" fmla="*/ 676084 h 2350439"/>
                      <a:gd name="connsiteX1203" fmla="*/ 676084 w 2350439"/>
                      <a:gd name="connsiteY1203" fmla="*/ 676084 h 2350439"/>
                      <a:gd name="connsiteX1204" fmla="*/ 676084 w 2350439"/>
                      <a:gd name="connsiteY1204" fmla="*/ 892988 h 2350439"/>
                      <a:gd name="connsiteX1205" fmla="*/ 781354 w 2350439"/>
                      <a:gd name="connsiteY1205" fmla="*/ 892988 h 2350439"/>
                      <a:gd name="connsiteX1206" fmla="*/ 781354 w 2350439"/>
                      <a:gd name="connsiteY1206" fmla="*/ 787717 h 2350439"/>
                      <a:gd name="connsiteX1207" fmla="*/ 676084 w 2350439"/>
                      <a:gd name="connsiteY1207" fmla="*/ 787717 h 2350439"/>
                      <a:gd name="connsiteX1208" fmla="*/ 676084 w 2350439"/>
                      <a:gd name="connsiteY1208" fmla="*/ 1004608 h 2350439"/>
                      <a:gd name="connsiteX1209" fmla="*/ 781354 w 2350439"/>
                      <a:gd name="connsiteY1209" fmla="*/ 1004608 h 2350439"/>
                      <a:gd name="connsiteX1210" fmla="*/ 781354 w 2350439"/>
                      <a:gd name="connsiteY1210" fmla="*/ 899338 h 2350439"/>
                      <a:gd name="connsiteX1211" fmla="*/ 676084 w 2350439"/>
                      <a:gd name="connsiteY1211" fmla="*/ 899338 h 2350439"/>
                      <a:gd name="connsiteX1212" fmla="*/ 676084 w 2350439"/>
                      <a:gd name="connsiteY1212" fmla="*/ 1116228 h 2350439"/>
                      <a:gd name="connsiteX1213" fmla="*/ 781354 w 2350439"/>
                      <a:gd name="connsiteY1213" fmla="*/ 1116228 h 2350439"/>
                      <a:gd name="connsiteX1214" fmla="*/ 781354 w 2350439"/>
                      <a:gd name="connsiteY1214" fmla="*/ 1010958 h 2350439"/>
                      <a:gd name="connsiteX1215" fmla="*/ 676084 w 2350439"/>
                      <a:gd name="connsiteY1215" fmla="*/ 1010958 h 2350439"/>
                      <a:gd name="connsiteX1216" fmla="*/ 676084 w 2350439"/>
                      <a:gd name="connsiteY1216" fmla="*/ 1227861 h 2350439"/>
                      <a:gd name="connsiteX1217" fmla="*/ 781354 w 2350439"/>
                      <a:gd name="connsiteY1217" fmla="*/ 1227861 h 2350439"/>
                      <a:gd name="connsiteX1218" fmla="*/ 781354 w 2350439"/>
                      <a:gd name="connsiteY1218" fmla="*/ 1122578 h 2350439"/>
                      <a:gd name="connsiteX1219" fmla="*/ 676084 w 2350439"/>
                      <a:gd name="connsiteY1219" fmla="*/ 1122578 h 2350439"/>
                      <a:gd name="connsiteX1220" fmla="*/ 676084 w 2350439"/>
                      <a:gd name="connsiteY1220" fmla="*/ 1339481 h 2350439"/>
                      <a:gd name="connsiteX1221" fmla="*/ 781354 w 2350439"/>
                      <a:gd name="connsiteY1221" fmla="*/ 1339481 h 2350439"/>
                      <a:gd name="connsiteX1222" fmla="*/ 781354 w 2350439"/>
                      <a:gd name="connsiteY1222" fmla="*/ 1234211 h 2350439"/>
                      <a:gd name="connsiteX1223" fmla="*/ 676084 w 2350439"/>
                      <a:gd name="connsiteY1223" fmla="*/ 1234211 h 2350439"/>
                      <a:gd name="connsiteX1224" fmla="*/ 676084 w 2350439"/>
                      <a:gd name="connsiteY1224" fmla="*/ 1451102 h 2350439"/>
                      <a:gd name="connsiteX1225" fmla="*/ 781354 w 2350439"/>
                      <a:gd name="connsiteY1225" fmla="*/ 1451102 h 2350439"/>
                      <a:gd name="connsiteX1226" fmla="*/ 781354 w 2350439"/>
                      <a:gd name="connsiteY1226" fmla="*/ 1345831 h 2350439"/>
                      <a:gd name="connsiteX1227" fmla="*/ 676084 w 2350439"/>
                      <a:gd name="connsiteY1227" fmla="*/ 1345831 h 2350439"/>
                      <a:gd name="connsiteX1228" fmla="*/ 676084 w 2350439"/>
                      <a:gd name="connsiteY1228" fmla="*/ 1562735 h 2350439"/>
                      <a:gd name="connsiteX1229" fmla="*/ 781354 w 2350439"/>
                      <a:gd name="connsiteY1229" fmla="*/ 1562735 h 2350439"/>
                      <a:gd name="connsiteX1230" fmla="*/ 781354 w 2350439"/>
                      <a:gd name="connsiteY1230" fmla="*/ 1457452 h 2350439"/>
                      <a:gd name="connsiteX1231" fmla="*/ 676084 w 2350439"/>
                      <a:gd name="connsiteY1231" fmla="*/ 1457452 h 2350439"/>
                      <a:gd name="connsiteX1232" fmla="*/ 676084 w 2350439"/>
                      <a:gd name="connsiteY1232" fmla="*/ 1674355 h 2350439"/>
                      <a:gd name="connsiteX1233" fmla="*/ 781354 w 2350439"/>
                      <a:gd name="connsiteY1233" fmla="*/ 1674355 h 2350439"/>
                      <a:gd name="connsiteX1234" fmla="*/ 781354 w 2350439"/>
                      <a:gd name="connsiteY1234" fmla="*/ 1569085 h 2350439"/>
                      <a:gd name="connsiteX1235" fmla="*/ 676084 w 2350439"/>
                      <a:gd name="connsiteY1235" fmla="*/ 1569085 h 2350439"/>
                      <a:gd name="connsiteX1236" fmla="*/ 676084 w 2350439"/>
                      <a:gd name="connsiteY1236" fmla="*/ 1785975 h 2350439"/>
                      <a:gd name="connsiteX1237" fmla="*/ 781354 w 2350439"/>
                      <a:gd name="connsiteY1237" fmla="*/ 1785975 h 2350439"/>
                      <a:gd name="connsiteX1238" fmla="*/ 781354 w 2350439"/>
                      <a:gd name="connsiteY1238" fmla="*/ 1680705 h 2350439"/>
                      <a:gd name="connsiteX1239" fmla="*/ 676084 w 2350439"/>
                      <a:gd name="connsiteY1239" fmla="*/ 1680705 h 2350439"/>
                      <a:gd name="connsiteX1240" fmla="*/ 676084 w 2350439"/>
                      <a:gd name="connsiteY1240" fmla="*/ 1897596 h 2350439"/>
                      <a:gd name="connsiteX1241" fmla="*/ 781354 w 2350439"/>
                      <a:gd name="connsiteY1241" fmla="*/ 1897596 h 2350439"/>
                      <a:gd name="connsiteX1242" fmla="*/ 781354 w 2350439"/>
                      <a:gd name="connsiteY1242" fmla="*/ 1792325 h 2350439"/>
                      <a:gd name="connsiteX1243" fmla="*/ 676084 w 2350439"/>
                      <a:gd name="connsiteY1243" fmla="*/ 1792325 h 2350439"/>
                      <a:gd name="connsiteX1244" fmla="*/ 676084 w 2350439"/>
                      <a:gd name="connsiteY1244" fmla="*/ 2009229 h 2350439"/>
                      <a:gd name="connsiteX1245" fmla="*/ 781354 w 2350439"/>
                      <a:gd name="connsiteY1245" fmla="*/ 2009229 h 2350439"/>
                      <a:gd name="connsiteX1246" fmla="*/ 781354 w 2350439"/>
                      <a:gd name="connsiteY1246" fmla="*/ 1903946 h 2350439"/>
                      <a:gd name="connsiteX1247" fmla="*/ 676084 w 2350439"/>
                      <a:gd name="connsiteY1247" fmla="*/ 1903946 h 2350439"/>
                      <a:gd name="connsiteX1248" fmla="*/ 676084 w 2350439"/>
                      <a:gd name="connsiteY1248" fmla="*/ 2120849 h 2350439"/>
                      <a:gd name="connsiteX1249" fmla="*/ 781354 w 2350439"/>
                      <a:gd name="connsiteY1249" fmla="*/ 2120849 h 2350439"/>
                      <a:gd name="connsiteX1250" fmla="*/ 781354 w 2350439"/>
                      <a:gd name="connsiteY1250" fmla="*/ 2015579 h 2350439"/>
                      <a:gd name="connsiteX1251" fmla="*/ 676084 w 2350439"/>
                      <a:gd name="connsiteY1251" fmla="*/ 2015579 h 2350439"/>
                      <a:gd name="connsiteX1252" fmla="*/ 676084 w 2350439"/>
                      <a:gd name="connsiteY1252" fmla="*/ 2232469 h 2350439"/>
                      <a:gd name="connsiteX1253" fmla="*/ 781354 w 2350439"/>
                      <a:gd name="connsiteY1253" fmla="*/ 2232469 h 2350439"/>
                      <a:gd name="connsiteX1254" fmla="*/ 781354 w 2350439"/>
                      <a:gd name="connsiteY1254" fmla="*/ 2127199 h 2350439"/>
                      <a:gd name="connsiteX1255" fmla="*/ 676084 w 2350439"/>
                      <a:gd name="connsiteY1255" fmla="*/ 2127199 h 2350439"/>
                      <a:gd name="connsiteX1256" fmla="*/ 676084 w 2350439"/>
                      <a:gd name="connsiteY1256" fmla="*/ 2344089 h 2350439"/>
                      <a:gd name="connsiteX1257" fmla="*/ 781354 w 2350439"/>
                      <a:gd name="connsiteY1257" fmla="*/ 2344089 h 2350439"/>
                      <a:gd name="connsiteX1258" fmla="*/ 781354 w 2350439"/>
                      <a:gd name="connsiteY1258" fmla="*/ 2238819 h 2350439"/>
                      <a:gd name="connsiteX1259" fmla="*/ 676084 w 2350439"/>
                      <a:gd name="connsiteY1259" fmla="*/ 2238819 h 2350439"/>
                      <a:gd name="connsiteX1260" fmla="*/ 564464 w 2350439"/>
                      <a:gd name="connsiteY1260" fmla="*/ 111620 h 2350439"/>
                      <a:gd name="connsiteX1261" fmla="*/ 669734 w 2350439"/>
                      <a:gd name="connsiteY1261" fmla="*/ 111620 h 2350439"/>
                      <a:gd name="connsiteX1262" fmla="*/ 669734 w 2350439"/>
                      <a:gd name="connsiteY1262" fmla="*/ 6350 h 2350439"/>
                      <a:gd name="connsiteX1263" fmla="*/ 564464 w 2350439"/>
                      <a:gd name="connsiteY1263" fmla="*/ 6350 h 2350439"/>
                      <a:gd name="connsiteX1264" fmla="*/ 564464 w 2350439"/>
                      <a:gd name="connsiteY1264" fmla="*/ 223240 h 2350439"/>
                      <a:gd name="connsiteX1265" fmla="*/ 669734 w 2350439"/>
                      <a:gd name="connsiteY1265" fmla="*/ 223240 h 2350439"/>
                      <a:gd name="connsiteX1266" fmla="*/ 669734 w 2350439"/>
                      <a:gd name="connsiteY1266" fmla="*/ 117970 h 2350439"/>
                      <a:gd name="connsiteX1267" fmla="*/ 564464 w 2350439"/>
                      <a:gd name="connsiteY1267" fmla="*/ 117970 h 2350439"/>
                      <a:gd name="connsiteX1268" fmla="*/ 564464 w 2350439"/>
                      <a:gd name="connsiteY1268" fmla="*/ 334873 h 2350439"/>
                      <a:gd name="connsiteX1269" fmla="*/ 669734 w 2350439"/>
                      <a:gd name="connsiteY1269" fmla="*/ 334873 h 2350439"/>
                      <a:gd name="connsiteX1270" fmla="*/ 669734 w 2350439"/>
                      <a:gd name="connsiteY1270" fmla="*/ 229590 h 2350439"/>
                      <a:gd name="connsiteX1271" fmla="*/ 564464 w 2350439"/>
                      <a:gd name="connsiteY1271" fmla="*/ 229590 h 2350439"/>
                      <a:gd name="connsiteX1272" fmla="*/ 564464 w 2350439"/>
                      <a:gd name="connsiteY1272" fmla="*/ 446493 h 2350439"/>
                      <a:gd name="connsiteX1273" fmla="*/ 669734 w 2350439"/>
                      <a:gd name="connsiteY1273" fmla="*/ 446493 h 2350439"/>
                      <a:gd name="connsiteX1274" fmla="*/ 669734 w 2350439"/>
                      <a:gd name="connsiteY1274" fmla="*/ 341223 h 2350439"/>
                      <a:gd name="connsiteX1275" fmla="*/ 564464 w 2350439"/>
                      <a:gd name="connsiteY1275" fmla="*/ 341223 h 2350439"/>
                      <a:gd name="connsiteX1276" fmla="*/ 564464 w 2350439"/>
                      <a:gd name="connsiteY1276" fmla="*/ 558114 h 2350439"/>
                      <a:gd name="connsiteX1277" fmla="*/ 669734 w 2350439"/>
                      <a:gd name="connsiteY1277" fmla="*/ 558114 h 2350439"/>
                      <a:gd name="connsiteX1278" fmla="*/ 669734 w 2350439"/>
                      <a:gd name="connsiteY1278" fmla="*/ 452843 h 2350439"/>
                      <a:gd name="connsiteX1279" fmla="*/ 564464 w 2350439"/>
                      <a:gd name="connsiteY1279" fmla="*/ 452843 h 2350439"/>
                      <a:gd name="connsiteX1280" fmla="*/ 564464 w 2350439"/>
                      <a:gd name="connsiteY1280" fmla="*/ 669734 h 2350439"/>
                      <a:gd name="connsiteX1281" fmla="*/ 669734 w 2350439"/>
                      <a:gd name="connsiteY1281" fmla="*/ 669734 h 2350439"/>
                      <a:gd name="connsiteX1282" fmla="*/ 669734 w 2350439"/>
                      <a:gd name="connsiteY1282" fmla="*/ 564464 h 2350439"/>
                      <a:gd name="connsiteX1283" fmla="*/ 564464 w 2350439"/>
                      <a:gd name="connsiteY1283" fmla="*/ 564464 h 2350439"/>
                      <a:gd name="connsiteX1284" fmla="*/ 564464 w 2350439"/>
                      <a:gd name="connsiteY1284" fmla="*/ 781367 h 2350439"/>
                      <a:gd name="connsiteX1285" fmla="*/ 669734 w 2350439"/>
                      <a:gd name="connsiteY1285" fmla="*/ 781367 h 2350439"/>
                      <a:gd name="connsiteX1286" fmla="*/ 669734 w 2350439"/>
                      <a:gd name="connsiteY1286" fmla="*/ 676084 h 2350439"/>
                      <a:gd name="connsiteX1287" fmla="*/ 564464 w 2350439"/>
                      <a:gd name="connsiteY1287" fmla="*/ 676084 h 2350439"/>
                      <a:gd name="connsiteX1288" fmla="*/ 564464 w 2350439"/>
                      <a:gd name="connsiteY1288" fmla="*/ 892988 h 2350439"/>
                      <a:gd name="connsiteX1289" fmla="*/ 669734 w 2350439"/>
                      <a:gd name="connsiteY1289" fmla="*/ 892988 h 2350439"/>
                      <a:gd name="connsiteX1290" fmla="*/ 669734 w 2350439"/>
                      <a:gd name="connsiteY1290" fmla="*/ 787717 h 2350439"/>
                      <a:gd name="connsiteX1291" fmla="*/ 564464 w 2350439"/>
                      <a:gd name="connsiteY1291" fmla="*/ 787717 h 2350439"/>
                      <a:gd name="connsiteX1292" fmla="*/ 564464 w 2350439"/>
                      <a:gd name="connsiteY1292" fmla="*/ 1004608 h 2350439"/>
                      <a:gd name="connsiteX1293" fmla="*/ 669734 w 2350439"/>
                      <a:gd name="connsiteY1293" fmla="*/ 1004608 h 2350439"/>
                      <a:gd name="connsiteX1294" fmla="*/ 669734 w 2350439"/>
                      <a:gd name="connsiteY1294" fmla="*/ 899338 h 2350439"/>
                      <a:gd name="connsiteX1295" fmla="*/ 564464 w 2350439"/>
                      <a:gd name="connsiteY1295" fmla="*/ 899338 h 2350439"/>
                      <a:gd name="connsiteX1296" fmla="*/ 564464 w 2350439"/>
                      <a:gd name="connsiteY1296" fmla="*/ 1116228 h 2350439"/>
                      <a:gd name="connsiteX1297" fmla="*/ 669734 w 2350439"/>
                      <a:gd name="connsiteY1297" fmla="*/ 1116228 h 2350439"/>
                      <a:gd name="connsiteX1298" fmla="*/ 669734 w 2350439"/>
                      <a:gd name="connsiteY1298" fmla="*/ 1010958 h 2350439"/>
                      <a:gd name="connsiteX1299" fmla="*/ 564464 w 2350439"/>
                      <a:gd name="connsiteY1299" fmla="*/ 1010958 h 2350439"/>
                      <a:gd name="connsiteX1300" fmla="*/ 564464 w 2350439"/>
                      <a:gd name="connsiteY1300" fmla="*/ 1227861 h 2350439"/>
                      <a:gd name="connsiteX1301" fmla="*/ 669734 w 2350439"/>
                      <a:gd name="connsiteY1301" fmla="*/ 1227861 h 2350439"/>
                      <a:gd name="connsiteX1302" fmla="*/ 669734 w 2350439"/>
                      <a:gd name="connsiteY1302" fmla="*/ 1122578 h 2350439"/>
                      <a:gd name="connsiteX1303" fmla="*/ 564464 w 2350439"/>
                      <a:gd name="connsiteY1303" fmla="*/ 1122578 h 2350439"/>
                      <a:gd name="connsiteX1304" fmla="*/ 564464 w 2350439"/>
                      <a:gd name="connsiteY1304" fmla="*/ 1339481 h 2350439"/>
                      <a:gd name="connsiteX1305" fmla="*/ 669734 w 2350439"/>
                      <a:gd name="connsiteY1305" fmla="*/ 1339481 h 2350439"/>
                      <a:gd name="connsiteX1306" fmla="*/ 669734 w 2350439"/>
                      <a:gd name="connsiteY1306" fmla="*/ 1234211 h 2350439"/>
                      <a:gd name="connsiteX1307" fmla="*/ 564464 w 2350439"/>
                      <a:gd name="connsiteY1307" fmla="*/ 1234211 h 2350439"/>
                      <a:gd name="connsiteX1308" fmla="*/ 564464 w 2350439"/>
                      <a:gd name="connsiteY1308" fmla="*/ 1451102 h 2350439"/>
                      <a:gd name="connsiteX1309" fmla="*/ 669734 w 2350439"/>
                      <a:gd name="connsiteY1309" fmla="*/ 1451102 h 2350439"/>
                      <a:gd name="connsiteX1310" fmla="*/ 669734 w 2350439"/>
                      <a:gd name="connsiteY1310" fmla="*/ 1345831 h 2350439"/>
                      <a:gd name="connsiteX1311" fmla="*/ 564464 w 2350439"/>
                      <a:gd name="connsiteY1311" fmla="*/ 1345831 h 2350439"/>
                      <a:gd name="connsiteX1312" fmla="*/ 564464 w 2350439"/>
                      <a:gd name="connsiteY1312" fmla="*/ 1562735 h 2350439"/>
                      <a:gd name="connsiteX1313" fmla="*/ 669734 w 2350439"/>
                      <a:gd name="connsiteY1313" fmla="*/ 1562735 h 2350439"/>
                      <a:gd name="connsiteX1314" fmla="*/ 669734 w 2350439"/>
                      <a:gd name="connsiteY1314" fmla="*/ 1457452 h 2350439"/>
                      <a:gd name="connsiteX1315" fmla="*/ 564464 w 2350439"/>
                      <a:gd name="connsiteY1315" fmla="*/ 1457452 h 2350439"/>
                      <a:gd name="connsiteX1316" fmla="*/ 564464 w 2350439"/>
                      <a:gd name="connsiteY1316" fmla="*/ 1674355 h 2350439"/>
                      <a:gd name="connsiteX1317" fmla="*/ 669734 w 2350439"/>
                      <a:gd name="connsiteY1317" fmla="*/ 1674355 h 2350439"/>
                      <a:gd name="connsiteX1318" fmla="*/ 669734 w 2350439"/>
                      <a:gd name="connsiteY1318" fmla="*/ 1569085 h 2350439"/>
                      <a:gd name="connsiteX1319" fmla="*/ 564464 w 2350439"/>
                      <a:gd name="connsiteY1319" fmla="*/ 1569085 h 2350439"/>
                      <a:gd name="connsiteX1320" fmla="*/ 564464 w 2350439"/>
                      <a:gd name="connsiteY1320" fmla="*/ 1785975 h 2350439"/>
                      <a:gd name="connsiteX1321" fmla="*/ 669734 w 2350439"/>
                      <a:gd name="connsiteY1321" fmla="*/ 1785975 h 2350439"/>
                      <a:gd name="connsiteX1322" fmla="*/ 669734 w 2350439"/>
                      <a:gd name="connsiteY1322" fmla="*/ 1680705 h 2350439"/>
                      <a:gd name="connsiteX1323" fmla="*/ 564464 w 2350439"/>
                      <a:gd name="connsiteY1323" fmla="*/ 1680705 h 2350439"/>
                      <a:gd name="connsiteX1324" fmla="*/ 564464 w 2350439"/>
                      <a:gd name="connsiteY1324" fmla="*/ 1897596 h 2350439"/>
                      <a:gd name="connsiteX1325" fmla="*/ 669734 w 2350439"/>
                      <a:gd name="connsiteY1325" fmla="*/ 1897596 h 2350439"/>
                      <a:gd name="connsiteX1326" fmla="*/ 669734 w 2350439"/>
                      <a:gd name="connsiteY1326" fmla="*/ 1792325 h 2350439"/>
                      <a:gd name="connsiteX1327" fmla="*/ 564464 w 2350439"/>
                      <a:gd name="connsiteY1327" fmla="*/ 1792325 h 2350439"/>
                      <a:gd name="connsiteX1328" fmla="*/ 564464 w 2350439"/>
                      <a:gd name="connsiteY1328" fmla="*/ 2009229 h 2350439"/>
                      <a:gd name="connsiteX1329" fmla="*/ 669734 w 2350439"/>
                      <a:gd name="connsiteY1329" fmla="*/ 2009229 h 2350439"/>
                      <a:gd name="connsiteX1330" fmla="*/ 669734 w 2350439"/>
                      <a:gd name="connsiteY1330" fmla="*/ 1903946 h 2350439"/>
                      <a:gd name="connsiteX1331" fmla="*/ 564464 w 2350439"/>
                      <a:gd name="connsiteY1331" fmla="*/ 1903946 h 2350439"/>
                      <a:gd name="connsiteX1332" fmla="*/ 564464 w 2350439"/>
                      <a:gd name="connsiteY1332" fmla="*/ 2120849 h 2350439"/>
                      <a:gd name="connsiteX1333" fmla="*/ 669734 w 2350439"/>
                      <a:gd name="connsiteY1333" fmla="*/ 2120849 h 2350439"/>
                      <a:gd name="connsiteX1334" fmla="*/ 669734 w 2350439"/>
                      <a:gd name="connsiteY1334" fmla="*/ 2015579 h 2350439"/>
                      <a:gd name="connsiteX1335" fmla="*/ 564464 w 2350439"/>
                      <a:gd name="connsiteY1335" fmla="*/ 2015579 h 2350439"/>
                      <a:gd name="connsiteX1336" fmla="*/ 564464 w 2350439"/>
                      <a:gd name="connsiteY1336" fmla="*/ 2232469 h 2350439"/>
                      <a:gd name="connsiteX1337" fmla="*/ 669734 w 2350439"/>
                      <a:gd name="connsiteY1337" fmla="*/ 2232469 h 2350439"/>
                      <a:gd name="connsiteX1338" fmla="*/ 669734 w 2350439"/>
                      <a:gd name="connsiteY1338" fmla="*/ 2127199 h 2350439"/>
                      <a:gd name="connsiteX1339" fmla="*/ 564464 w 2350439"/>
                      <a:gd name="connsiteY1339" fmla="*/ 2127199 h 2350439"/>
                      <a:gd name="connsiteX1340" fmla="*/ 564464 w 2350439"/>
                      <a:gd name="connsiteY1340" fmla="*/ 2344089 h 2350439"/>
                      <a:gd name="connsiteX1341" fmla="*/ 669734 w 2350439"/>
                      <a:gd name="connsiteY1341" fmla="*/ 2344089 h 2350439"/>
                      <a:gd name="connsiteX1342" fmla="*/ 669734 w 2350439"/>
                      <a:gd name="connsiteY1342" fmla="*/ 2238819 h 2350439"/>
                      <a:gd name="connsiteX1343" fmla="*/ 564464 w 2350439"/>
                      <a:gd name="connsiteY1343" fmla="*/ 2238819 h 2350439"/>
                      <a:gd name="connsiteX1344" fmla="*/ 452843 w 2350439"/>
                      <a:gd name="connsiteY1344" fmla="*/ 111620 h 2350439"/>
                      <a:gd name="connsiteX1345" fmla="*/ 558114 w 2350439"/>
                      <a:gd name="connsiteY1345" fmla="*/ 111620 h 2350439"/>
                      <a:gd name="connsiteX1346" fmla="*/ 558114 w 2350439"/>
                      <a:gd name="connsiteY1346" fmla="*/ 6350 h 2350439"/>
                      <a:gd name="connsiteX1347" fmla="*/ 452843 w 2350439"/>
                      <a:gd name="connsiteY1347" fmla="*/ 6350 h 2350439"/>
                      <a:gd name="connsiteX1348" fmla="*/ 452843 w 2350439"/>
                      <a:gd name="connsiteY1348" fmla="*/ 223240 h 2350439"/>
                      <a:gd name="connsiteX1349" fmla="*/ 558114 w 2350439"/>
                      <a:gd name="connsiteY1349" fmla="*/ 223240 h 2350439"/>
                      <a:gd name="connsiteX1350" fmla="*/ 558114 w 2350439"/>
                      <a:gd name="connsiteY1350" fmla="*/ 117970 h 2350439"/>
                      <a:gd name="connsiteX1351" fmla="*/ 452843 w 2350439"/>
                      <a:gd name="connsiteY1351" fmla="*/ 117970 h 2350439"/>
                      <a:gd name="connsiteX1352" fmla="*/ 452843 w 2350439"/>
                      <a:gd name="connsiteY1352" fmla="*/ 334873 h 2350439"/>
                      <a:gd name="connsiteX1353" fmla="*/ 558114 w 2350439"/>
                      <a:gd name="connsiteY1353" fmla="*/ 334873 h 2350439"/>
                      <a:gd name="connsiteX1354" fmla="*/ 558114 w 2350439"/>
                      <a:gd name="connsiteY1354" fmla="*/ 229590 h 2350439"/>
                      <a:gd name="connsiteX1355" fmla="*/ 452843 w 2350439"/>
                      <a:gd name="connsiteY1355" fmla="*/ 229590 h 2350439"/>
                      <a:gd name="connsiteX1356" fmla="*/ 452843 w 2350439"/>
                      <a:gd name="connsiteY1356" fmla="*/ 446493 h 2350439"/>
                      <a:gd name="connsiteX1357" fmla="*/ 558114 w 2350439"/>
                      <a:gd name="connsiteY1357" fmla="*/ 446493 h 2350439"/>
                      <a:gd name="connsiteX1358" fmla="*/ 558114 w 2350439"/>
                      <a:gd name="connsiteY1358" fmla="*/ 341223 h 2350439"/>
                      <a:gd name="connsiteX1359" fmla="*/ 452843 w 2350439"/>
                      <a:gd name="connsiteY1359" fmla="*/ 341223 h 2350439"/>
                      <a:gd name="connsiteX1360" fmla="*/ 452843 w 2350439"/>
                      <a:gd name="connsiteY1360" fmla="*/ 558114 h 2350439"/>
                      <a:gd name="connsiteX1361" fmla="*/ 558114 w 2350439"/>
                      <a:gd name="connsiteY1361" fmla="*/ 558114 h 2350439"/>
                      <a:gd name="connsiteX1362" fmla="*/ 558114 w 2350439"/>
                      <a:gd name="connsiteY1362" fmla="*/ 452843 h 2350439"/>
                      <a:gd name="connsiteX1363" fmla="*/ 452843 w 2350439"/>
                      <a:gd name="connsiteY1363" fmla="*/ 452843 h 2350439"/>
                      <a:gd name="connsiteX1364" fmla="*/ 452843 w 2350439"/>
                      <a:gd name="connsiteY1364" fmla="*/ 669734 h 2350439"/>
                      <a:gd name="connsiteX1365" fmla="*/ 558114 w 2350439"/>
                      <a:gd name="connsiteY1365" fmla="*/ 669734 h 2350439"/>
                      <a:gd name="connsiteX1366" fmla="*/ 558114 w 2350439"/>
                      <a:gd name="connsiteY1366" fmla="*/ 564464 h 2350439"/>
                      <a:gd name="connsiteX1367" fmla="*/ 452843 w 2350439"/>
                      <a:gd name="connsiteY1367" fmla="*/ 564464 h 2350439"/>
                      <a:gd name="connsiteX1368" fmla="*/ 452843 w 2350439"/>
                      <a:gd name="connsiteY1368" fmla="*/ 781367 h 2350439"/>
                      <a:gd name="connsiteX1369" fmla="*/ 558114 w 2350439"/>
                      <a:gd name="connsiteY1369" fmla="*/ 781367 h 2350439"/>
                      <a:gd name="connsiteX1370" fmla="*/ 558114 w 2350439"/>
                      <a:gd name="connsiteY1370" fmla="*/ 676084 h 2350439"/>
                      <a:gd name="connsiteX1371" fmla="*/ 452843 w 2350439"/>
                      <a:gd name="connsiteY1371" fmla="*/ 676084 h 2350439"/>
                      <a:gd name="connsiteX1372" fmla="*/ 452843 w 2350439"/>
                      <a:gd name="connsiteY1372" fmla="*/ 892988 h 2350439"/>
                      <a:gd name="connsiteX1373" fmla="*/ 558114 w 2350439"/>
                      <a:gd name="connsiteY1373" fmla="*/ 892988 h 2350439"/>
                      <a:gd name="connsiteX1374" fmla="*/ 558114 w 2350439"/>
                      <a:gd name="connsiteY1374" fmla="*/ 787717 h 2350439"/>
                      <a:gd name="connsiteX1375" fmla="*/ 452843 w 2350439"/>
                      <a:gd name="connsiteY1375" fmla="*/ 787717 h 2350439"/>
                      <a:gd name="connsiteX1376" fmla="*/ 452843 w 2350439"/>
                      <a:gd name="connsiteY1376" fmla="*/ 1004608 h 2350439"/>
                      <a:gd name="connsiteX1377" fmla="*/ 558114 w 2350439"/>
                      <a:gd name="connsiteY1377" fmla="*/ 1004608 h 2350439"/>
                      <a:gd name="connsiteX1378" fmla="*/ 558114 w 2350439"/>
                      <a:gd name="connsiteY1378" fmla="*/ 899338 h 2350439"/>
                      <a:gd name="connsiteX1379" fmla="*/ 452843 w 2350439"/>
                      <a:gd name="connsiteY1379" fmla="*/ 899338 h 2350439"/>
                      <a:gd name="connsiteX1380" fmla="*/ 452843 w 2350439"/>
                      <a:gd name="connsiteY1380" fmla="*/ 1116228 h 2350439"/>
                      <a:gd name="connsiteX1381" fmla="*/ 558114 w 2350439"/>
                      <a:gd name="connsiteY1381" fmla="*/ 1116228 h 2350439"/>
                      <a:gd name="connsiteX1382" fmla="*/ 558114 w 2350439"/>
                      <a:gd name="connsiteY1382" fmla="*/ 1010958 h 2350439"/>
                      <a:gd name="connsiteX1383" fmla="*/ 452843 w 2350439"/>
                      <a:gd name="connsiteY1383" fmla="*/ 1010958 h 2350439"/>
                      <a:gd name="connsiteX1384" fmla="*/ 452843 w 2350439"/>
                      <a:gd name="connsiteY1384" fmla="*/ 1227861 h 2350439"/>
                      <a:gd name="connsiteX1385" fmla="*/ 558114 w 2350439"/>
                      <a:gd name="connsiteY1385" fmla="*/ 1227861 h 2350439"/>
                      <a:gd name="connsiteX1386" fmla="*/ 558114 w 2350439"/>
                      <a:gd name="connsiteY1386" fmla="*/ 1122578 h 2350439"/>
                      <a:gd name="connsiteX1387" fmla="*/ 452843 w 2350439"/>
                      <a:gd name="connsiteY1387" fmla="*/ 1122578 h 2350439"/>
                      <a:gd name="connsiteX1388" fmla="*/ 452843 w 2350439"/>
                      <a:gd name="connsiteY1388" fmla="*/ 1339481 h 2350439"/>
                      <a:gd name="connsiteX1389" fmla="*/ 558114 w 2350439"/>
                      <a:gd name="connsiteY1389" fmla="*/ 1339481 h 2350439"/>
                      <a:gd name="connsiteX1390" fmla="*/ 558114 w 2350439"/>
                      <a:gd name="connsiteY1390" fmla="*/ 1234211 h 2350439"/>
                      <a:gd name="connsiteX1391" fmla="*/ 452843 w 2350439"/>
                      <a:gd name="connsiteY1391" fmla="*/ 1234211 h 2350439"/>
                      <a:gd name="connsiteX1392" fmla="*/ 452843 w 2350439"/>
                      <a:gd name="connsiteY1392" fmla="*/ 1451102 h 2350439"/>
                      <a:gd name="connsiteX1393" fmla="*/ 558114 w 2350439"/>
                      <a:gd name="connsiteY1393" fmla="*/ 1451102 h 2350439"/>
                      <a:gd name="connsiteX1394" fmla="*/ 558114 w 2350439"/>
                      <a:gd name="connsiteY1394" fmla="*/ 1345831 h 2350439"/>
                      <a:gd name="connsiteX1395" fmla="*/ 452843 w 2350439"/>
                      <a:gd name="connsiteY1395" fmla="*/ 1345831 h 2350439"/>
                      <a:gd name="connsiteX1396" fmla="*/ 452843 w 2350439"/>
                      <a:gd name="connsiteY1396" fmla="*/ 1562735 h 2350439"/>
                      <a:gd name="connsiteX1397" fmla="*/ 558114 w 2350439"/>
                      <a:gd name="connsiteY1397" fmla="*/ 1562735 h 2350439"/>
                      <a:gd name="connsiteX1398" fmla="*/ 558114 w 2350439"/>
                      <a:gd name="connsiteY1398" fmla="*/ 1457452 h 2350439"/>
                      <a:gd name="connsiteX1399" fmla="*/ 452843 w 2350439"/>
                      <a:gd name="connsiteY1399" fmla="*/ 1457452 h 2350439"/>
                      <a:gd name="connsiteX1400" fmla="*/ 452843 w 2350439"/>
                      <a:gd name="connsiteY1400" fmla="*/ 1674355 h 2350439"/>
                      <a:gd name="connsiteX1401" fmla="*/ 558114 w 2350439"/>
                      <a:gd name="connsiteY1401" fmla="*/ 1674355 h 2350439"/>
                      <a:gd name="connsiteX1402" fmla="*/ 558114 w 2350439"/>
                      <a:gd name="connsiteY1402" fmla="*/ 1569085 h 2350439"/>
                      <a:gd name="connsiteX1403" fmla="*/ 452843 w 2350439"/>
                      <a:gd name="connsiteY1403" fmla="*/ 1569085 h 2350439"/>
                      <a:gd name="connsiteX1404" fmla="*/ 452843 w 2350439"/>
                      <a:gd name="connsiteY1404" fmla="*/ 1785975 h 2350439"/>
                      <a:gd name="connsiteX1405" fmla="*/ 558114 w 2350439"/>
                      <a:gd name="connsiteY1405" fmla="*/ 1785975 h 2350439"/>
                      <a:gd name="connsiteX1406" fmla="*/ 558114 w 2350439"/>
                      <a:gd name="connsiteY1406" fmla="*/ 1680705 h 2350439"/>
                      <a:gd name="connsiteX1407" fmla="*/ 452843 w 2350439"/>
                      <a:gd name="connsiteY1407" fmla="*/ 1680705 h 2350439"/>
                      <a:gd name="connsiteX1408" fmla="*/ 452843 w 2350439"/>
                      <a:gd name="connsiteY1408" fmla="*/ 1897596 h 2350439"/>
                      <a:gd name="connsiteX1409" fmla="*/ 558114 w 2350439"/>
                      <a:gd name="connsiteY1409" fmla="*/ 1897596 h 2350439"/>
                      <a:gd name="connsiteX1410" fmla="*/ 558114 w 2350439"/>
                      <a:gd name="connsiteY1410" fmla="*/ 1792325 h 2350439"/>
                      <a:gd name="connsiteX1411" fmla="*/ 452843 w 2350439"/>
                      <a:gd name="connsiteY1411" fmla="*/ 1792325 h 2350439"/>
                      <a:gd name="connsiteX1412" fmla="*/ 452843 w 2350439"/>
                      <a:gd name="connsiteY1412" fmla="*/ 2009229 h 2350439"/>
                      <a:gd name="connsiteX1413" fmla="*/ 558114 w 2350439"/>
                      <a:gd name="connsiteY1413" fmla="*/ 2009229 h 2350439"/>
                      <a:gd name="connsiteX1414" fmla="*/ 558114 w 2350439"/>
                      <a:gd name="connsiteY1414" fmla="*/ 1903946 h 2350439"/>
                      <a:gd name="connsiteX1415" fmla="*/ 452843 w 2350439"/>
                      <a:gd name="connsiteY1415" fmla="*/ 1903946 h 2350439"/>
                      <a:gd name="connsiteX1416" fmla="*/ 452843 w 2350439"/>
                      <a:gd name="connsiteY1416" fmla="*/ 2120849 h 2350439"/>
                      <a:gd name="connsiteX1417" fmla="*/ 558114 w 2350439"/>
                      <a:gd name="connsiteY1417" fmla="*/ 2120849 h 2350439"/>
                      <a:gd name="connsiteX1418" fmla="*/ 558114 w 2350439"/>
                      <a:gd name="connsiteY1418" fmla="*/ 2015579 h 2350439"/>
                      <a:gd name="connsiteX1419" fmla="*/ 452843 w 2350439"/>
                      <a:gd name="connsiteY1419" fmla="*/ 2015579 h 2350439"/>
                      <a:gd name="connsiteX1420" fmla="*/ 452843 w 2350439"/>
                      <a:gd name="connsiteY1420" fmla="*/ 2232469 h 2350439"/>
                      <a:gd name="connsiteX1421" fmla="*/ 558114 w 2350439"/>
                      <a:gd name="connsiteY1421" fmla="*/ 2232469 h 2350439"/>
                      <a:gd name="connsiteX1422" fmla="*/ 558114 w 2350439"/>
                      <a:gd name="connsiteY1422" fmla="*/ 2127199 h 2350439"/>
                      <a:gd name="connsiteX1423" fmla="*/ 452843 w 2350439"/>
                      <a:gd name="connsiteY1423" fmla="*/ 2127199 h 2350439"/>
                      <a:gd name="connsiteX1424" fmla="*/ 452843 w 2350439"/>
                      <a:gd name="connsiteY1424" fmla="*/ 2344089 h 2350439"/>
                      <a:gd name="connsiteX1425" fmla="*/ 558114 w 2350439"/>
                      <a:gd name="connsiteY1425" fmla="*/ 2344089 h 2350439"/>
                      <a:gd name="connsiteX1426" fmla="*/ 558114 w 2350439"/>
                      <a:gd name="connsiteY1426" fmla="*/ 2238819 h 2350439"/>
                      <a:gd name="connsiteX1427" fmla="*/ 452843 w 2350439"/>
                      <a:gd name="connsiteY1427" fmla="*/ 2238819 h 2350439"/>
                      <a:gd name="connsiteX1428" fmla="*/ 341210 w 2350439"/>
                      <a:gd name="connsiteY1428" fmla="*/ 111620 h 2350439"/>
                      <a:gd name="connsiteX1429" fmla="*/ 446493 w 2350439"/>
                      <a:gd name="connsiteY1429" fmla="*/ 111620 h 2350439"/>
                      <a:gd name="connsiteX1430" fmla="*/ 446493 w 2350439"/>
                      <a:gd name="connsiteY1430" fmla="*/ 6350 h 2350439"/>
                      <a:gd name="connsiteX1431" fmla="*/ 341210 w 2350439"/>
                      <a:gd name="connsiteY1431" fmla="*/ 6350 h 2350439"/>
                      <a:gd name="connsiteX1432" fmla="*/ 341210 w 2350439"/>
                      <a:gd name="connsiteY1432" fmla="*/ 223240 h 2350439"/>
                      <a:gd name="connsiteX1433" fmla="*/ 446493 w 2350439"/>
                      <a:gd name="connsiteY1433" fmla="*/ 223240 h 2350439"/>
                      <a:gd name="connsiteX1434" fmla="*/ 446493 w 2350439"/>
                      <a:gd name="connsiteY1434" fmla="*/ 117970 h 2350439"/>
                      <a:gd name="connsiteX1435" fmla="*/ 341210 w 2350439"/>
                      <a:gd name="connsiteY1435" fmla="*/ 117970 h 2350439"/>
                      <a:gd name="connsiteX1436" fmla="*/ 341210 w 2350439"/>
                      <a:gd name="connsiteY1436" fmla="*/ 334873 h 2350439"/>
                      <a:gd name="connsiteX1437" fmla="*/ 446493 w 2350439"/>
                      <a:gd name="connsiteY1437" fmla="*/ 334873 h 2350439"/>
                      <a:gd name="connsiteX1438" fmla="*/ 446493 w 2350439"/>
                      <a:gd name="connsiteY1438" fmla="*/ 229590 h 2350439"/>
                      <a:gd name="connsiteX1439" fmla="*/ 341210 w 2350439"/>
                      <a:gd name="connsiteY1439" fmla="*/ 229590 h 2350439"/>
                      <a:gd name="connsiteX1440" fmla="*/ 341210 w 2350439"/>
                      <a:gd name="connsiteY1440" fmla="*/ 446493 h 2350439"/>
                      <a:gd name="connsiteX1441" fmla="*/ 446493 w 2350439"/>
                      <a:gd name="connsiteY1441" fmla="*/ 446493 h 2350439"/>
                      <a:gd name="connsiteX1442" fmla="*/ 446493 w 2350439"/>
                      <a:gd name="connsiteY1442" fmla="*/ 341223 h 2350439"/>
                      <a:gd name="connsiteX1443" fmla="*/ 341210 w 2350439"/>
                      <a:gd name="connsiteY1443" fmla="*/ 341223 h 2350439"/>
                      <a:gd name="connsiteX1444" fmla="*/ 341210 w 2350439"/>
                      <a:gd name="connsiteY1444" fmla="*/ 558114 h 2350439"/>
                      <a:gd name="connsiteX1445" fmla="*/ 446493 w 2350439"/>
                      <a:gd name="connsiteY1445" fmla="*/ 558114 h 2350439"/>
                      <a:gd name="connsiteX1446" fmla="*/ 446493 w 2350439"/>
                      <a:gd name="connsiteY1446" fmla="*/ 452843 h 2350439"/>
                      <a:gd name="connsiteX1447" fmla="*/ 341210 w 2350439"/>
                      <a:gd name="connsiteY1447" fmla="*/ 452843 h 2350439"/>
                      <a:gd name="connsiteX1448" fmla="*/ 341210 w 2350439"/>
                      <a:gd name="connsiteY1448" fmla="*/ 669734 h 2350439"/>
                      <a:gd name="connsiteX1449" fmla="*/ 446493 w 2350439"/>
                      <a:gd name="connsiteY1449" fmla="*/ 669734 h 2350439"/>
                      <a:gd name="connsiteX1450" fmla="*/ 446493 w 2350439"/>
                      <a:gd name="connsiteY1450" fmla="*/ 564464 h 2350439"/>
                      <a:gd name="connsiteX1451" fmla="*/ 341210 w 2350439"/>
                      <a:gd name="connsiteY1451" fmla="*/ 564464 h 2350439"/>
                      <a:gd name="connsiteX1452" fmla="*/ 341210 w 2350439"/>
                      <a:gd name="connsiteY1452" fmla="*/ 781367 h 2350439"/>
                      <a:gd name="connsiteX1453" fmla="*/ 446493 w 2350439"/>
                      <a:gd name="connsiteY1453" fmla="*/ 781367 h 2350439"/>
                      <a:gd name="connsiteX1454" fmla="*/ 446493 w 2350439"/>
                      <a:gd name="connsiteY1454" fmla="*/ 676084 h 2350439"/>
                      <a:gd name="connsiteX1455" fmla="*/ 341210 w 2350439"/>
                      <a:gd name="connsiteY1455" fmla="*/ 676084 h 2350439"/>
                      <a:gd name="connsiteX1456" fmla="*/ 341210 w 2350439"/>
                      <a:gd name="connsiteY1456" fmla="*/ 892988 h 2350439"/>
                      <a:gd name="connsiteX1457" fmla="*/ 446493 w 2350439"/>
                      <a:gd name="connsiteY1457" fmla="*/ 892988 h 2350439"/>
                      <a:gd name="connsiteX1458" fmla="*/ 446493 w 2350439"/>
                      <a:gd name="connsiteY1458" fmla="*/ 787717 h 2350439"/>
                      <a:gd name="connsiteX1459" fmla="*/ 341210 w 2350439"/>
                      <a:gd name="connsiteY1459" fmla="*/ 787717 h 2350439"/>
                      <a:gd name="connsiteX1460" fmla="*/ 341210 w 2350439"/>
                      <a:gd name="connsiteY1460" fmla="*/ 1004608 h 2350439"/>
                      <a:gd name="connsiteX1461" fmla="*/ 446493 w 2350439"/>
                      <a:gd name="connsiteY1461" fmla="*/ 1004608 h 2350439"/>
                      <a:gd name="connsiteX1462" fmla="*/ 446493 w 2350439"/>
                      <a:gd name="connsiteY1462" fmla="*/ 899338 h 2350439"/>
                      <a:gd name="connsiteX1463" fmla="*/ 341210 w 2350439"/>
                      <a:gd name="connsiteY1463" fmla="*/ 899338 h 2350439"/>
                      <a:gd name="connsiteX1464" fmla="*/ 341210 w 2350439"/>
                      <a:gd name="connsiteY1464" fmla="*/ 1116228 h 2350439"/>
                      <a:gd name="connsiteX1465" fmla="*/ 446493 w 2350439"/>
                      <a:gd name="connsiteY1465" fmla="*/ 1116228 h 2350439"/>
                      <a:gd name="connsiteX1466" fmla="*/ 446493 w 2350439"/>
                      <a:gd name="connsiteY1466" fmla="*/ 1010958 h 2350439"/>
                      <a:gd name="connsiteX1467" fmla="*/ 341210 w 2350439"/>
                      <a:gd name="connsiteY1467" fmla="*/ 1010958 h 2350439"/>
                      <a:gd name="connsiteX1468" fmla="*/ 341210 w 2350439"/>
                      <a:gd name="connsiteY1468" fmla="*/ 1227861 h 2350439"/>
                      <a:gd name="connsiteX1469" fmla="*/ 446493 w 2350439"/>
                      <a:gd name="connsiteY1469" fmla="*/ 1227861 h 2350439"/>
                      <a:gd name="connsiteX1470" fmla="*/ 446493 w 2350439"/>
                      <a:gd name="connsiteY1470" fmla="*/ 1122578 h 2350439"/>
                      <a:gd name="connsiteX1471" fmla="*/ 341210 w 2350439"/>
                      <a:gd name="connsiteY1471" fmla="*/ 1122578 h 2350439"/>
                      <a:gd name="connsiteX1472" fmla="*/ 341210 w 2350439"/>
                      <a:gd name="connsiteY1472" fmla="*/ 1339481 h 2350439"/>
                      <a:gd name="connsiteX1473" fmla="*/ 446493 w 2350439"/>
                      <a:gd name="connsiteY1473" fmla="*/ 1339481 h 2350439"/>
                      <a:gd name="connsiteX1474" fmla="*/ 446493 w 2350439"/>
                      <a:gd name="connsiteY1474" fmla="*/ 1234211 h 2350439"/>
                      <a:gd name="connsiteX1475" fmla="*/ 341210 w 2350439"/>
                      <a:gd name="connsiteY1475" fmla="*/ 1234211 h 2350439"/>
                      <a:gd name="connsiteX1476" fmla="*/ 341210 w 2350439"/>
                      <a:gd name="connsiteY1476" fmla="*/ 1451102 h 2350439"/>
                      <a:gd name="connsiteX1477" fmla="*/ 446493 w 2350439"/>
                      <a:gd name="connsiteY1477" fmla="*/ 1451102 h 2350439"/>
                      <a:gd name="connsiteX1478" fmla="*/ 446493 w 2350439"/>
                      <a:gd name="connsiteY1478" fmla="*/ 1345831 h 2350439"/>
                      <a:gd name="connsiteX1479" fmla="*/ 341210 w 2350439"/>
                      <a:gd name="connsiteY1479" fmla="*/ 1345831 h 2350439"/>
                      <a:gd name="connsiteX1480" fmla="*/ 341210 w 2350439"/>
                      <a:gd name="connsiteY1480" fmla="*/ 1562735 h 2350439"/>
                      <a:gd name="connsiteX1481" fmla="*/ 446493 w 2350439"/>
                      <a:gd name="connsiteY1481" fmla="*/ 1562735 h 2350439"/>
                      <a:gd name="connsiteX1482" fmla="*/ 446493 w 2350439"/>
                      <a:gd name="connsiteY1482" fmla="*/ 1457452 h 2350439"/>
                      <a:gd name="connsiteX1483" fmla="*/ 341210 w 2350439"/>
                      <a:gd name="connsiteY1483" fmla="*/ 1457452 h 2350439"/>
                      <a:gd name="connsiteX1484" fmla="*/ 341210 w 2350439"/>
                      <a:gd name="connsiteY1484" fmla="*/ 1674355 h 2350439"/>
                      <a:gd name="connsiteX1485" fmla="*/ 446493 w 2350439"/>
                      <a:gd name="connsiteY1485" fmla="*/ 1674355 h 2350439"/>
                      <a:gd name="connsiteX1486" fmla="*/ 446493 w 2350439"/>
                      <a:gd name="connsiteY1486" fmla="*/ 1569085 h 2350439"/>
                      <a:gd name="connsiteX1487" fmla="*/ 341210 w 2350439"/>
                      <a:gd name="connsiteY1487" fmla="*/ 1569085 h 2350439"/>
                      <a:gd name="connsiteX1488" fmla="*/ 341210 w 2350439"/>
                      <a:gd name="connsiteY1488" fmla="*/ 1785975 h 2350439"/>
                      <a:gd name="connsiteX1489" fmla="*/ 446493 w 2350439"/>
                      <a:gd name="connsiteY1489" fmla="*/ 1785975 h 2350439"/>
                      <a:gd name="connsiteX1490" fmla="*/ 446493 w 2350439"/>
                      <a:gd name="connsiteY1490" fmla="*/ 1680705 h 2350439"/>
                      <a:gd name="connsiteX1491" fmla="*/ 341210 w 2350439"/>
                      <a:gd name="connsiteY1491" fmla="*/ 1680705 h 2350439"/>
                      <a:gd name="connsiteX1492" fmla="*/ 341210 w 2350439"/>
                      <a:gd name="connsiteY1492" fmla="*/ 1897596 h 2350439"/>
                      <a:gd name="connsiteX1493" fmla="*/ 446493 w 2350439"/>
                      <a:gd name="connsiteY1493" fmla="*/ 1897596 h 2350439"/>
                      <a:gd name="connsiteX1494" fmla="*/ 446493 w 2350439"/>
                      <a:gd name="connsiteY1494" fmla="*/ 1792325 h 2350439"/>
                      <a:gd name="connsiteX1495" fmla="*/ 341210 w 2350439"/>
                      <a:gd name="connsiteY1495" fmla="*/ 1792325 h 2350439"/>
                      <a:gd name="connsiteX1496" fmla="*/ 341210 w 2350439"/>
                      <a:gd name="connsiteY1496" fmla="*/ 2009229 h 2350439"/>
                      <a:gd name="connsiteX1497" fmla="*/ 446493 w 2350439"/>
                      <a:gd name="connsiteY1497" fmla="*/ 2009229 h 2350439"/>
                      <a:gd name="connsiteX1498" fmla="*/ 446493 w 2350439"/>
                      <a:gd name="connsiteY1498" fmla="*/ 1903946 h 2350439"/>
                      <a:gd name="connsiteX1499" fmla="*/ 341210 w 2350439"/>
                      <a:gd name="connsiteY1499" fmla="*/ 1903946 h 2350439"/>
                      <a:gd name="connsiteX1500" fmla="*/ 341210 w 2350439"/>
                      <a:gd name="connsiteY1500" fmla="*/ 2120849 h 2350439"/>
                      <a:gd name="connsiteX1501" fmla="*/ 446493 w 2350439"/>
                      <a:gd name="connsiteY1501" fmla="*/ 2120849 h 2350439"/>
                      <a:gd name="connsiteX1502" fmla="*/ 446493 w 2350439"/>
                      <a:gd name="connsiteY1502" fmla="*/ 2015579 h 2350439"/>
                      <a:gd name="connsiteX1503" fmla="*/ 341210 w 2350439"/>
                      <a:gd name="connsiteY1503" fmla="*/ 2015579 h 2350439"/>
                      <a:gd name="connsiteX1504" fmla="*/ 341210 w 2350439"/>
                      <a:gd name="connsiteY1504" fmla="*/ 2232469 h 2350439"/>
                      <a:gd name="connsiteX1505" fmla="*/ 446493 w 2350439"/>
                      <a:gd name="connsiteY1505" fmla="*/ 2232469 h 2350439"/>
                      <a:gd name="connsiteX1506" fmla="*/ 446493 w 2350439"/>
                      <a:gd name="connsiteY1506" fmla="*/ 2127199 h 2350439"/>
                      <a:gd name="connsiteX1507" fmla="*/ 341210 w 2350439"/>
                      <a:gd name="connsiteY1507" fmla="*/ 2127199 h 2350439"/>
                      <a:gd name="connsiteX1508" fmla="*/ 341210 w 2350439"/>
                      <a:gd name="connsiteY1508" fmla="*/ 2344089 h 2350439"/>
                      <a:gd name="connsiteX1509" fmla="*/ 446493 w 2350439"/>
                      <a:gd name="connsiteY1509" fmla="*/ 2344089 h 2350439"/>
                      <a:gd name="connsiteX1510" fmla="*/ 446493 w 2350439"/>
                      <a:gd name="connsiteY1510" fmla="*/ 2238819 h 2350439"/>
                      <a:gd name="connsiteX1511" fmla="*/ 341210 w 2350439"/>
                      <a:gd name="connsiteY1511" fmla="*/ 2238819 h 2350439"/>
                      <a:gd name="connsiteX1512" fmla="*/ 229590 w 2350439"/>
                      <a:gd name="connsiteY1512" fmla="*/ 111620 h 2350439"/>
                      <a:gd name="connsiteX1513" fmla="*/ 334860 w 2350439"/>
                      <a:gd name="connsiteY1513" fmla="*/ 111620 h 2350439"/>
                      <a:gd name="connsiteX1514" fmla="*/ 334860 w 2350439"/>
                      <a:gd name="connsiteY1514" fmla="*/ 6350 h 2350439"/>
                      <a:gd name="connsiteX1515" fmla="*/ 229590 w 2350439"/>
                      <a:gd name="connsiteY1515" fmla="*/ 6350 h 2350439"/>
                      <a:gd name="connsiteX1516" fmla="*/ 229590 w 2350439"/>
                      <a:gd name="connsiteY1516" fmla="*/ 223240 h 2350439"/>
                      <a:gd name="connsiteX1517" fmla="*/ 334860 w 2350439"/>
                      <a:gd name="connsiteY1517" fmla="*/ 223240 h 2350439"/>
                      <a:gd name="connsiteX1518" fmla="*/ 334860 w 2350439"/>
                      <a:gd name="connsiteY1518" fmla="*/ 117970 h 2350439"/>
                      <a:gd name="connsiteX1519" fmla="*/ 229590 w 2350439"/>
                      <a:gd name="connsiteY1519" fmla="*/ 117970 h 2350439"/>
                      <a:gd name="connsiteX1520" fmla="*/ 229590 w 2350439"/>
                      <a:gd name="connsiteY1520" fmla="*/ 334873 h 2350439"/>
                      <a:gd name="connsiteX1521" fmla="*/ 334860 w 2350439"/>
                      <a:gd name="connsiteY1521" fmla="*/ 334873 h 2350439"/>
                      <a:gd name="connsiteX1522" fmla="*/ 334860 w 2350439"/>
                      <a:gd name="connsiteY1522" fmla="*/ 229590 h 2350439"/>
                      <a:gd name="connsiteX1523" fmla="*/ 229590 w 2350439"/>
                      <a:gd name="connsiteY1523" fmla="*/ 229590 h 2350439"/>
                      <a:gd name="connsiteX1524" fmla="*/ 229590 w 2350439"/>
                      <a:gd name="connsiteY1524" fmla="*/ 446493 h 2350439"/>
                      <a:gd name="connsiteX1525" fmla="*/ 334860 w 2350439"/>
                      <a:gd name="connsiteY1525" fmla="*/ 446493 h 2350439"/>
                      <a:gd name="connsiteX1526" fmla="*/ 334860 w 2350439"/>
                      <a:gd name="connsiteY1526" fmla="*/ 341223 h 2350439"/>
                      <a:gd name="connsiteX1527" fmla="*/ 229590 w 2350439"/>
                      <a:gd name="connsiteY1527" fmla="*/ 341223 h 2350439"/>
                      <a:gd name="connsiteX1528" fmla="*/ 229590 w 2350439"/>
                      <a:gd name="connsiteY1528" fmla="*/ 558114 h 2350439"/>
                      <a:gd name="connsiteX1529" fmla="*/ 334860 w 2350439"/>
                      <a:gd name="connsiteY1529" fmla="*/ 558114 h 2350439"/>
                      <a:gd name="connsiteX1530" fmla="*/ 334860 w 2350439"/>
                      <a:gd name="connsiteY1530" fmla="*/ 452843 h 2350439"/>
                      <a:gd name="connsiteX1531" fmla="*/ 229590 w 2350439"/>
                      <a:gd name="connsiteY1531" fmla="*/ 452843 h 2350439"/>
                      <a:gd name="connsiteX1532" fmla="*/ 229590 w 2350439"/>
                      <a:gd name="connsiteY1532" fmla="*/ 669734 h 2350439"/>
                      <a:gd name="connsiteX1533" fmla="*/ 334860 w 2350439"/>
                      <a:gd name="connsiteY1533" fmla="*/ 669734 h 2350439"/>
                      <a:gd name="connsiteX1534" fmla="*/ 334860 w 2350439"/>
                      <a:gd name="connsiteY1534" fmla="*/ 564464 h 2350439"/>
                      <a:gd name="connsiteX1535" fmla="*/ 229590 w 2350439"/>
                      <a:gd name="connsiteY1535" fmla="*/ 564464 h 2350439"/>
                      <a:gd name="connsiteX1536" fmla="*/ 229590 w 2350439"/>
                      <a:gd name="connsiteY1536" fmla="*/ 781367 h 2350439"/>
                      <a:gd name="connsiteX1537" fmla="*/ 334860 w 2350439"/>
                      <a:gd name="connsiteY1537" fmla="*/ 781367 h 2350439"/>
                      <a:gd name="connsiteX1538" fmla="*/ 334860 w 2350439"/>
                      <a:gd name="connsiteY1538" fmla="*/ 676084 h 2350439"/>
                      <a:gd name="connsiteX1539" fmla="*/ 229590 w 2350439"/>
                      <a:gd name="connsiteY1539" fmla="*/ 676084 h 2350439"/>
                      <a:gd name="connsiteX1540" fmla="*/ 229590 w 2350439"/>
                      <a:gd name="connsiteY1540" fmla="*/ 892988 h 2350439"/>
                      <a:gd name="connsiteX1541" fmla="*/ 334860 w 2350439"/>
                      <a:gd name="connsiteY1541" fmla="*/ 892988 h 2350439"/>
                      <a:gd name="connsiteX1542" fmla="*/ 334860 w 2350439"/>
                      <a:gd name="connsiteY1542" fmla="*/ 787717 h 2350439"/>
                      <a:gd name="connsiteX1543" fmla="*/ 229590 w 2350439"/>
                      <a:gd name="connsiteY1543" fmla="*/ 787717 h 2350439"/>
                      <a:gd name="connsiteX1544" fmla="*/ 229590 w 2350439"/>
                      <a:gd name="connsiteY1544" fmla="*/ 1004608 h 2350439"/>
                      <a:gd name="connsiteX1545" fmla="*/ 334860 w 2350439"/>
                      <a:gd name="connsiteY1545" fmla="*/ 1004608 h 2350439"/>
                      <a:gd name="connsiteX1546" fmla="*/ 334860 w 2350439"/>
                      <a:gd name="connsiteY1546" fmla="*/ 899338 h 2350439"/>
                      <a:gd name="connsiteX1547" fmla="*/ 229590 w 2350439"/>
                      <a:gd name="connsiteY1547" fmla="*/ 899338 h 2350439"/>
                      <a:gd name="connsiteX1548" fmla="*/ 229590 w 2350439"/>
                      <a:gd name="connsiteY1548" fmla="*/ 1116228 h 2350439"/>
                      <a:gd name="connsiteX1549" fmla="*/ 334860 w 2350439"/>
                      <a:gd name="connsiteY1549" fmla="*/ 1116228 h 2350439"/>
                      <a:gd name="connsiteX1550" fmla="*/ 334860 w 2350439"/>
                      <a:gd name="connsiteY1550" fmla="*/ 1010958 h 2350439"/>
                      <a:gd name="connsiteX1551" fmla="*/ 229590 w 2350439"/>
                      <a:gd name="connsiteY1551" fmla="*/ 1010958 h 2350439"/>
                      <a:gd name="connsiteX1552" fmla="*/ 229590 w 2350439"/>
                      <a:gd name="connsiteY1552" fmla="*/ 1227861 h 2350439"/>
                      <a:gd name="connsiteX1553" fmla="*/ 334860 w 2350439"/>
                      <a:gd name="connsiteY1553" fmla="*/ 1227861 h 2350439"/>
                      <a:gd name="connsiteX1554" fmla="*/ 334860 w 2350439"/>
                      <a:gd name="connsiteY1554" fmla="*/ 1122578 h 2350439"/>
                      <a:gd name="connsiteX1555" fmla="*/ 229590 w 2350439"/>
                      <a:gd name="connsiteY1555" fmla="*/ 1122578 h 2350439"/>
                      <a:gd name="connsiteX1556" fmla="*/ 229590 w 2350439"/>
                      <a:gd name="connsiteY1556" fmla="*/ 1339481 h 2350439"/>
                      <a:gd name="connsiteX1557" fmla="*/ 334860 w 2350439"/>
                      <a:gd name="connsiteY1557" fmla="*/ 1339481 h 2350439"/>
                      <a:gd name="connsiteX1558" fmla="*/ 334860 w 2350439"/>
                      <a:gd name="connsiteY1558" fmla="*/ 1234211 h 2350439"/>
                      <a:gd name="connsiteX1559" fmla="*/ 229590 w 2350439"/>
                      <a:gd name="connsiteY1559" fmla="*/ 1234211 h 2350439"/>
                      <a:gd name="connsiteX1560" fmla="*/ 229590 w 2350439"/>
                      <a:gd name="connsiteY1560" fmla="*/ 1451102 h 2350439"/>
                      <a:gd name="connsiteX1561" fmla="*/ 334860 w 2350439"/>
                      <a:gd name="connsiteY1561" fmla="*/ 1451102 h 2350439"/>
                      <a:gd name="connsiteX1562" fmla="*/ 334860 w 2350439"/>
                      <a:gd name="connsiteY1562" fmla="*/ 1345831 h 2350439"/>
                      <a:gd name="connsiteX1563" fmla="*/ 229590 w 2350439"/>
                      <a:gd name="connsiteY1563" fmla="*/ 1345831 h 2350439"/>
                      <a:gd name="connsiteX1564" fmla="*/ 229590 w 2350439"/>
                      <a:gd name="connsiteY1564" fmla="*/ 1562735 h 2350439"/>
                      <a:gd name="connsiteX1565" fmla="*/ 334860 w 2350439"/>
                      <a:gd name="connsiteY1565" fmla="*/ 1562735 h 2350439"/>
                      <a:gd name="connsiteX1566" fmla="*/ 334860 w 2350439"/>
                      <a:gd name="connsiteY1566" fmla="*/ 1457452 h 2350439"/>
                      <a:gd name="connsiteX1567" fmla="*/ 229590 w 2350439"/>
                      <a:gd name="connsiteY1567" fmla="*/ 1457452 h 2350439"/>
                      <a:gd name="connsiteX1568" fmla="*/ 229590 w 2350439"/>
                      <a:gd name="connsiteY1568" fmla="*/ 1674355 h 2350439"/>
                      <a:gd name="connsiteX1569" fmla="*/ 334860 w 2350439"/>
                      <a:gd name="connsiteY1569" fmla="*/ 1674355 h 2350439"/>
                      <a:gd name="connsiteX1570" fmla="*/ 334860 w 2350439"/>
                      <a:gd name="connsiteY1570" fmla="*/ 1569085 h 2350439"/>
                      <a:gd name="connsiteX1571" fmla="*/ 229590 w 2350439"/>
                      <a:gd name="connsiteY1571" fmla="*/ 1569085 h 2350439"/>
                      <a:gd name="connsiteX1572" fmla="*/ 229590 w 2350439"/>
                      <a:gd name="connsiteY1572" fmla="*/ 1785975 h 2350439"/>
                      <a:gd name="connsiteX1573" fmla="*/ 334860 w 2350439"/>
                      <a:gd name="connsiteY1573" fmla="*/ 1785975 h 2350439"/>
                      <a:gd name="connsiteX1574" fmla="*/ 334860 w 2350439"/>
                      <a:gd name="connsiteY1574" fmla="*/ 1680705 h 2350439"/>
                      <a:gd name="connsiteX1575" fmla="*/ 229590 w 2350439"/>
                      <a:gd name="connsiteY1575" fmla="*/ 1680705 h 2350439"/>
                      <a:gd name="connsiteX1576" fmla="*/ 229590 w 2350439"/>
                      <a:gd name="connsiteY1576" fmla="*/ 1897596 h 2350439"/>
                      <a:gd name="connsiteX1577" fmla="*/ 334860 w 2350439"/>
                      <a:gd name="connsiteY1577" fmla="*/ 1897596 h 2350439"/>
                      <a:gd name="connsiteX1578" fmla="*/ 334860 w 2350439"/>
                      <a:gd name="connsiteY1578" fmla="*/ 1792325 h 2350439"/>
                      <a:gd name="connsiteX1579" fmla="*/ 229590 w 2350439"/>
                      <a:gd name="connsiteY1579" fmla="*/ 1792325 h 2350439"/>
                      <a:gd name="connsiteX1580" fmla="*/ 229590 w 2350439"/>
                      <a:gd name="connsiteY1580" fmla="*/ 2009229 h 2350439"/>
                      <a:gd name="connsiteX1581" fmla="*/ 334860 w 2350439"/>
                      <a:gd name="connsiteY1581" fmla="*/ 2009229 h 2350439"/>
                      <a:gd name="connsiteX1582" fmla="*/ 334860 w 2350439"/>
                      <a:gd name="connsiteY1582" fmla="*/ 1903946 h 2350439"/>
                      <a:gd name="connsiteX1583" fmla="*/ 229590 w 2350439"/>
                      <a:gd name="connsiteY1583" fmla="*/ 1903946 h 2350439"/>
                      <a:gd name="connsiteX1584" fmla="*/ 229590 w 2350439"/>
                      <a:gd name="connsiteY1584" fmla="*/ 2120849 h 2350439"/>
                      <a:gd name="connsiteX1585" fmla="*/ 334860 w 2350439"/>
                      <a:gd name="connsiteY1585" fmla="*/ 2120849 h 2350439"/>
                      <a:gd name="connsiteX1586" fmla="*/ 334860 w 2350439"/>
                      <a:gd name="connsiteY1586" fmla="*/ 2015579 h 2350439"/>
                      <a:gd name="connsiteX1587" fmla="*/ 229590 w 2350439"/>
                      <a:gd name="connsiteY1587" fmla="*/ 2015579 h 2350439"/>
                      <a:gd name="connsiteX1588" fmla="*/ 229590 w 2350439"/>
                      <a:gd name="connsiteY1588" fmla="*/ 2232469 h 2350439"/>
                      <a:gd name="connsiteX1589" fmla="*/ 334860 w 2350439"/>
                      <a:gd name="connsiteY1589" fmla="*/ 2232469 h 2350439"/>
                      <a:gd name="connsiteX1590" fmla="*/ 334860 w 2350439"/>
                      <a:gd name="connsiteY1590" fmla="*/ 2127199 h 2350439"/>
                      <a:gd name="connsiteX1591" fmla="*/ 229590 w 2350439"/>
                      <a:gd name="connsiteY1591" fmla="*/ 2127199 h 2350439"/>
                      <a:gd name="connsiteX1592" fmla="*/ 229590 w 2350439"/>
                      <a:gd name="connsiteY1592" fmla="*/ 2344089 h 2350439"/>
                      <a:gd name="connsiteX1593" fmla="*/ 334860 w 2350439"/>
                      <a:gd name="connsiteY1593" fmla="*/ 2344089 h 2350439"/>
                      <a:gd name="connsiteX1594" fmla="*/ 334860 w 2350439"/>
                      <a:gd name="connsiteY1594" fmla="*/ 2238819 h 2350439"/>
                      <a:gd name="connsiteX1595" fmla="*/ 229590 w 2350439"/>
                      <a:gd name="connsiteY1595" fmla="*/ 2238819 h 2350439"/>
                      <a:gd name="connsiteX1596" fmla="*/ 117970 w 2350439"/>
                      <a:gd name="connsiteY1596" fmla="*/ 111620 h 2350439"/>
                      <a:gd name="connsiteX1597" fmla="*/ 223240 w 2350439"/>
                      <a:gd name="connsiteY1597" fmla="*/ 111620 h 2350439"/>
                      <a:gd name="connsiteX1598" fmla="*/ 223240 w 2350439"/>
                      <a:gd name="connsiteY1598" fmla="*/ 6350 h 2350439"/>
                      <a:gd name="connsiteX1599" fmla="*/ 117970 w 2350439"/>
                      <a:gd name="connsiteY1599" fmla="*/ 6350 h 2350439"/>
                      <a:gd name="connsiteX1600" fmla="*/ 117970 w 2350439"/>
                      <a:gd name="connsiteY1600" fmla="*/ 223240 h 2350439"/>
                      <a:gd name="connsiteX1601" fmla="*/ 223240 w 2350439"/>
                      <a:gd name="connsiteY1601" fmla="*/ 223240 h 2350439"/>
                      <a:gd name="connsiteX1602" fmla="*/ 223240 w 2350439"/>
                      <a:gd name="connsiteY1602" fmla="*/ 117970 h 2350439"/>
                      <a:gd name="connsiteX1603" fmla="*/ 117970 w 2350439"/>
                      <a:gd name="connsiteY1603" fmla="*/ 117970 h 2350439"/>
                      <a:gd name="connsiteX1604" fmla="*/ 117970 w 2350439"/>
                      <a:gd name="connsiteY1604" fmla="*/ 334873 h 2350439"/>
                      <a:gd name="connsiteX1605" fmla="*/ 223240 w 2350439"/>
                      <a:gd name="connsiteY1605" fmla="*/ 334873 h 2350439"/>
                      <a:gd name="connsiteX1606" fmla="*/ 223240 w 2350439"/>
                      <a:gd name="connsiteY1606" fmla="*/ 229590 h 2350439"/>
                      <a:gd name="connsiteX1607" fmla="*/ 117970 w 2350439"/>
                      <a:gd name="connsiteY1607" fmla="*/ 229590 h 2350439"/>
                      <a:gd name="connsiteX1608" fmla="*/ 117970 w 2350439"/>
                      <a:gd name="connsiteY1608" fmla="*/ 446493 h 2350439"/>
                      <a:gd name="connsiteX1609" fmla="*/ 223240 w 2350439"/>
                      <a:gd name="connsiteY1609" fmla="*/ 446493 h 2350439"/>
                      <a:gd name="connsiteX1610" fmla="*/ 223240 w 2350439"/>
                      <a:gd name="connsiteY1610" fmla="*/ 341223 h 2350439"/>
                      <a:gd name="connsiteX1611" fmla="*/ 117970 w 2350439"/>
                      <a:gd name="connsiteY1611" fmla="*/ 341223 h 2350439"/>
                      <a:gd name="connsiteX1612" fmla="*/ 117970 w 2350439"/>
                      <a:gd name="connsiteY1612" fmla="*/ 558114 h 2350439"/>
                      <a:gd name="connsiteX1613" fmla="*/ 223240 w 2350439"/>
                      <a:gd name="connsiteY1613" fmla="*/ 558114 h 2350439"/>
                      <a:gd name="connsiteX1614" fmla="*/ 223240 w 2350439"/>
                      <a:gd name="connsiteY1614" fmla="*/ 452843 h 2350439"/>
                      <a:gd name="connsiteX1615" fmla="*/ 117970 w 2350439"/>
                      <a:gd name="connsiteY1615" fmla="*/ 452843 h 2350439"/>
                      <a:gd name="connsiteX1616" fmla="*/ 117970 w 2350439"/>
                      <a:gd name="connsiteY1616" fmla="*/ 669734 h 2350439"/>
                      <a:gd name="connsiteX1617" fmla="*/ 223240 w 2350439"/>
                      <a:gd name="connsiteY1617" fmla="*/ 669734 h 2350439"/>
                      <a:gd name="connsiteX1618" fmla="*/ 223240 w 2350439"/>
                      <a:gd name="connsiteY1618" fmla="*/ 564464 h 2350439"/>
                      <a:gd name="connsiteX1619" fmla="*/ 117970 w 2350439"/>
                      <a:gd name="connsiteY1619" fmla="*/ 564464 h 2350439"/>
                      <a:gd name="connsiteX1620" fmla="*/ 117970 w 2350439"/>
                      <a:gd name="connsiteY1620" fmla="*/ 781367 h 2350439"/>
                      <a:gd name="connsiteX1621" fmla="*/ 223240 w 2350439"/>
                      <a:gd name="connsiteY1621" fmla="*/ 781367 h 2350439"/>
                      <a:gd name="connsiteX1622" fmla="*/ 223240 w 2350439"/>
                      <a:gd name="connsiteY1622" fmla="*/ 676084 h 2350439"/>
                      <a:gd name="connsiteX1623" fmla="*/ 117970 w 2350439"/>
                      <a:gd name="connsiteY1623" fmla="*/ 676084 h 2350439"/>
                      <a:gd name="connsiteX1624" fmla="*/ 117970 w 2350439"/>
                      <a:gd name="connsiteY1624" fmla="*/ 892988 h 2350439"/>
                      <a:gd name="connsiteX1625" fmla="*/ 223240 w 2350439"/>
                      <a:gd name="connsiteY1625" fmla="*/ 892988 h 2350439"/>
                      <a:gd name="connsiteX1626" fmla="*/ 223240 w 2350439"/>
                      <a:gd name="connsiteY1626" fmla="*/ 787717 h 2350439"/>
                      <a:gd name="connsiteX1627" fmla="*/ 117970 w 2350439"/>
                      <a:gd name="connsiteY1627" fmla="*/ 787717 h 2350439"/>
                      <a:gd name="connsiteX1628" fmla="*/ 117970 w 2350439"/>
                      <a:gd name="connsiteY1628" fmla="*/ 1004608 h 2350439"/>
                      <a:gd name="connsiteX1629" fmla="*/ 223240 w 2350439"/>
                      <a:gd name="connsiteY1629" fmla="*/ 1004608 h 2350439"/>
                      <a:gd name="connsiteX1630" fmla="*/ 223240 w 2350439"/>
                      <a:gd name="connsiteY1630" fmla="*/ 899338 h 2350439"/>
                      <a:gd name="connsiteX1631" fmla="*/ 117970 w 2350439"/>
                      <a:gd name="connsiteY1631" fmla="*/ 899338 h 2350439"/>
                      <a:gd name="connsiteX1632" fmla="*/ 117970 w 2350439"/>
                      <a:gd name="connsiteY1632" fmla="*/ 1116228 h 2350439"/>
                      <a:gd name="connsiteX1633" fmla="*/ 223240 w 2350439"/>
                      <a:gd name="connsiteY1633" fmla="*/ 1116228 h 2350439"/>
                      <a:gd name="connsiteX1634" fmla="*/ 223240 w 2350439"/>
                      <a:gd name="connsiteY1634" fmla="*/ 1010958 h 2350439"/>
                      <a:gd name="connsiteX1635" fmla="*/ 117970 w 2350439"/>
                      <a:gd name="connsiteY1635" fmla="*/ 1010958 h 2350439"/>
                      <a:gd name="connsiteX1636" fmla="*/ 117970 w 2350439"/>
                      <a:gd name="connsiteY1636" fmla="*/ 1227861 h 2350439"/>
                      <a:gd name="connsiteX1637" fmla="*/ 223240 w 2350439"/>
                      <a:gd name="connsiteY1637" fmla="*/ 1227861 h 2350439"/>
                      <a:gd name="connsiteX1638" fmla="*/ 223240 w 2350439"/>
                      <a:gd name="connsiteY1638" fmla="*/ 1122578 h 2350439"/>
                      <a:gd name="connsiteX1639" fmla="*/ 117970 w 2350439"/>
                      <a:gd name="connsiteY1639" fmla="*/ 1122578 h 2350439"/>
                      <a:gd name="connsiteX1640" fmla="*/ 117970 w 2350439"/>
                      <a:gd name="connsiteY1640" fmla="*/ 1339481 h 2350439"/>
                      <a:gd name="connsiteX1641" fmla="*/ 223240 w 2350439"/>
                      <a:gd name="connsiteY1641" fmla="*/ 1339481 h 2350439"/>
                      <a:gd name="connsiteX1642" fmla="*/ 223240 w 2350439"/>
                      <a:gd name="connsiteY1642" fmla="*/ 1234211 h 2350439"/>
                      <a:gd name="connsiteX1643" fmla="*/ 117970 w 2350439"/>
                      <a:gd name="connsiteY1643" fmla="*/ 1234211 h 2350439"/>
                      <a:gd name="connsiteX1644" fmla="*/ 117970 w 2350439"/>
                      <a:gd name="connsiteY1644" fmla="*/ 1451102 h 2350439"/>
                      <a:gd name="connsiteX1645" fmla="*/ 223240 w 2350439"/>
                      <a:gd name="connsiteY1645" fmla="*/ 1451102 h 2350439"/>
                      <a:gd name="connsiteX1646" fmla="*/ 223240 w 2350439"/>
                      <a:gd name="connsiteY1646" fmla="*/ 1345831 h 2350439"/>
                      <a:gd name="connsiteX1647" fmla="*/ 117970 w 2350439"/>
                      <a:gd name="connsiteY1647" fmla="*/ 1345831 h 2350439"/>
                      <a:gd name="connsiteX1648" fmla="*/ 117970 w 2350439"/>
                      <a:gd name="connsiteY1648" fmla="*/ 1562735 h 2350439"/>
                      <a:gd name="connsiteX1649" fmla="*/ 223240 w 2350439"/>
                      <a:gd name="connsiteY1649" fmla="*/ 1562735 h 2350439"/>
                      <a:gd name="connsiteX1650" fmla="*/ 223240 w 2350439"/>
                      <a:gd name="connsiteY1650" fmla="*/ 1457452 h 2350439"/>
                      <a:gd name="connsiteX1651" fmla="*/ 117970 w 2350439"/>
                      <a:gd name="connsiteY1651" fmla="*/ 1457452 h 2350439"/>
                      <a:gd name="connsiteX1652" fmla="*/ 117970 w 2350439"/>
                      <a:gd name="connsiteY1652" fmla="*/ 1674355 h 2350439"/>
                      <a:gd name="connsiteX1653" fmla="*/ 223240 w 2350439"/>
                      <a:gd name="connsiteY1653" fmla="*/ 1674355 h 2350439"/>
                      <a:gd name="connsiteX1654" fmla="*/ 223240 w 2350439"/>
                      <a:gd name="connsiteY1654" fmla="*/ 1569085 h 2350439"/>
                      <a:gd name="connsiteX1655" fmla="*/ 117970 w 2350439"/>
                      <a:gd name="connsiteY1655" fmla="*/ 1569085 h 2350439"/>
                      <a:gd name="connsiteX1656" fmla="*/ 117970 w 2350439"/>
                      <a:gd name="connsiteY1656" fmla="*/ 1785975 h 2350439"/>
                      <a:gd name="connsiteX1657" fmla="*/ 223240 w 2350439"/>
                      <a:gd name="connsiteY1657" fmla="*/ 1785975 h 2350439"/>
                      <a:gd name="connsiteX1658" fmla="*/ 223240 w 2350439"/>
                      <a:gd name="connsiteY1658" fmla="*/ 1680705 h 2350439"/>
                      <a:gd name="connsiteX1659" fmla="*/ 117970 w 2350439"/>
                      <a:gd name="connsiteY1659" fmla="*/ 1680705 h 2350439"/>
                      <a:gd name="connsiteX1660" fmla="*/ 117970 w 2350439"/>
                      <a:gd name="connsiteY1660" fmla="*/ 1897596 h 2350439"/>
                      <a:gd name="connsiteX1661" fmla="*/ 223240 w 2350439"/>
                      <a:gd name="connsiteY1661" fmla="*/ 1897596 h 2350439"/>
                      <a:gd name="connsiteX1662" fmla="*/ 223240 w 2350439"/>
                      <a:gd name="connsiteY1662" fmla="*/ 1792325 h 2350439"/>
                      <a:gd name="connsiteX1663" fmla="*/ 117970 w 2350439"/>
                      <a:gd name="connsiteY1663" fmla="*/ 1792325 h 2350439"/>
                      <a:gd name="connsiteX1664" fmla="*/ 117970 w 2350439"/>
                      <a:gd name="connsiteY1664" fmla="*/ 2009229 h 2350439"/>
                      <a:gd name="connsiteX1665" fmla="*/ 223240 w 2350439"/>
                      <a:gd name="connsiteY1665" fmla="*/ 2009229 h 2350439"/>
                      <a:gd name="connsiteX1666" fmla="*/ 223240 w 2350439"/>
                      <a:gd name="connsiteY1666" fmla="*/ 1903946 h 2350439"/>
                      <a:gd name="connsiteX1667" fmla="*/ 117970 w 2350439"/>
                      <a:gd name="connsiteY1667" fmla="*/ 1903946 h 2350439"/>
                      <a:gd name="connsiteX1668" fmla="*/ 117970 w 2350439"/>
                      <a:gd name="connsiteY1668" fmla="*/ 2120849 h 2350439"/>
                      <a:gd name="connsiteX1669" fmla="*/ 223240 w 2350439"/>
                      <a:gd name="connsiteY1669" fmla="*/ 2120849 h 2350439"/>
                      <a:gd name="connsiteX1670" fmla="*/ 223240 w 2350439"/>
                      <a:gd name="connsiteY1670" fmla="*/ 2015579 h 2350439"/>
                      <a:gd name="connsiteX1671" fmla="*/ 117970 w 2350439"/>
                      <a:gd name="connsiteY1671" fmla="*/ 2015579 h 2350439"/>
                      <a:gd name="connsiteX1672" fmla="*/ 117970 w 2350439"/>
                      <a:gd name="connsiteY1672" fmla="*/ 2232469 h 2350439"/>
                      <a:gd name="connsiteX1673" fmla="*/ 223240 w 2350439"/>
                      <a:gd name="connsiteY1673" fmla="*/ 2232469 h 2350439"/>
                      <a:gd name="connsiteX1674" fmla="*/ 223240 w 2350439"/>
                      <a:gd name="connsiteY1674" fmla="*/ 2127199 h 2350439"/>
                      <a:gd name="connsiteX1675" fmla="*/ 117970 w 2350439"/>
                      <a:gd name="connsiteY1675" fmla="*/ 2127199 h 2350439"/>
                      <a:gd name="connsiteX1676" fmla="*/ 117970 w 2350439"/>
                      <a:gd name="connsiteY1676" fmla="*/ 2344089 h 2350439"/>
                      <a:gd name="connsiteX1677" fmla="*/ 223240 w 2350439"/>
                      <a:gd name="connsiteY1677" fmla="*/ 2344089 h 2350439"/>
                      <a:gd name="connsiteX1678" fmla="*/ 223240 w 2350439"/>
                      <a:gd name="connsiteY1678" fmla="*/ 2238819 h 2350439"/>
                      <a:gd name="connsiteX1679" fmla="*/ 117970 w 2350439"/>
                      <a:gd name="connsiteY1679" fmla="*/ 2238819 h 2350439"/>
                      <a:gd name="connsiteX1680" fmla="*/ 6350 w 2350439"/>
                      <a:gd name="connsiteY1680" fmla="*/ 111620 h 2350439"/>
                      <a:gd name="connsiteX1681" fmla="*/ 111620 w 2350439"/>
                      <a:gd name="connsiteY1681" fmla="*/ 111620 h 2350439"/>
                      <a:gd name="connsiteX1682" fmla="*/ 111620 w 2350439"/>
                      <a:gd name="connsiteY1682" fmla="*/ 6350 h 2350439"/>
                      <a:gd name="connsiteX1683" fmla="*/ 6350 w 2350439"/>
                      <a:gd name="connsiteY1683" fmla="*/ 6350 h 2350439"/>
                      <a:gd name="connsiteX1684" fmla="*/ 6350 w 2350439"/>
                      <a:gd name="connsiteY1684" fmla="*/ 223240 h 2350439"/>
                      <a:gd name="connsiteX1685" fmla="*/ 111620 w 2350439"/>
                      <a:gd name="connsiteY1685" fmla="*/ 223240 h 2350439"/>
                      <a:gd name="connsiteX1686" fmla="*/ 111620 w 2350439"/>
                      <a:gd name="connsiteY1686" fmla="*/ 117970 h 2350439"/>
                      <a:gd name="connsiteX1687" fmla="*/ 6350 w 2350439"/>
                      <a:gd name="connsiteY1687" fmla="*/ 117970 h 2350439"/>
                      <a:gd name="connsiteX1688" fmla="*/ 6350 w 2350439"/>
                      <a:gd name="connsiteY1688" fmla="*/ 334873 h 2350439"/>
                      <a:gd name="connsiteX1689" fmla="*/ 111620 w 2350439"/>
                      <a:gd name="connsiteY1689" fmla="*/ 334873 h 2350439"/>
                      <a:gd name="connsiteX1690" fmla="*/ 111620 w 2350439"/>
                      <a:gd name="connsiteY1690" fmla="*/ 229590 h 2350439"/>
                      <a:gd name="connsiteX1691" fmla="*/ 6350 w 2350439"/>
                      <a:gd name="connsiteY1691" fmla="*/ 229590 h 2350439"/>
                      <a:gd name="connsiteX1692" fmla="*/ 6350 w 2350439"/>
                      <a:gd name="connsiteY1692" fmla="*/ 446493 h 2350439"/>
                      <a:gd name="connsiteX1693" fmla="*/ 111620 w 2350439"/>
                      <a:gd name="connsiteY1693" fmla="*/ 446493 h 2350439"/>
                      <a:gd name="connsiteX1694" fmla="*/ 111620 w 2350439"/>
                      <a:gd name="connsiteY1694" fmla="*/ 341223 h 2350439"/>
                      <a:gd name="connsiteX1695" fmla="*/ 6350 w 2350439"/>
                      <a:gd name="connsiteY1695" fmla="*/ 341223 h 2350439"/>
                      <a:gd name="connsiteX1696" fmla="*/ 6350 w 2350439"/>
                      <a:gd name="connsiteY1696" fmla="*/ 558114 h 2350439"/>
                      <a:gd name="connsiteX1697" fmla="*/ 111620 w 2350439"/>
                      <a:gd name="connsiteY1697" fmla="*/ 558114 h 2350439"/>
                      <a:gd name="connsiteX1698" fmla="*/ 111620 w 2350439"/>
                      <a:gd name="connsiteY1698" fmla="*/ 452843 h 2350439"/>
                      <a:gd name="connsiteX1699" fmla="*/ 6350 w 2350439"/>
                      <a:gd name="connsiteY1699" fmla="*/ 452843 h 2350439"/>
                      <a:gd name="connsiteX1700" fmla="*/ 6350 w 2350439"/>
                      <a:gd name="connsiteY1700" fmla="*/ 669734 h 2350439"/>
                      <a:gd name="connsiteX1701" fmla="*/ 111620 w 2350439"/>
                      <a:gd name="connsiteY1701" fmla="*/ 669734 h 2350439"/>
                      <a:gd name="connsiteX1702" fmla="*/ 111620 w 2350439"/>
                      <a:gd name="connsiteY1702" fmla="*/ 564464 h 2350439"/>
                      <a:gd name="connsiteX1703" fmla="*/ 6350 w 2350439"/>
                      <a:gd name="connsiteY1703" fmla="*/ 564464 h 2350439"/>
                      <a:gd name="connsiteX1704" fmla="*/ 6350 w 2350439"/>
                      <a:gd name="connsiteY1704" fmla="*/ 781367 h 2350439"/>
                      <a:gd name="connsiteX1705" fmla="*/ 111620 w 2350439"/>
                      <a:gd name="connsiteY1705" fmla="*/ 781367 h 2350439"/>
                      <a:gd name="connsiteX1706" fmla="*/ 111620 w 2350439"/>
                      <a:gd name="connsiteY1706" fmla="*/ 676084 h 2350439"/>
                      <a:gd name="connsiteX1707" fmla="*/ 6350 w 2350439"/>
                      <a:gd name="connsiteY1707" fmla="*/ 676084 h 2350439"/>
                      <a:gd name="connsiteX1708" fmla="*/ 6350 w 2350439"/>
                      <a:gd name="connsiteY1708" fmla="*/ 892988 h 2350439"/>
                      <a:gd name="connsiteX1709" fmla="*/ 111620 w 2350439"/>
                      <a:gd name="connsiteY1709" fmla="*/ 892988 h 2350439"/>
                      <a:gd name="connsiteX1710" fmla="*/ 111620 w 2350439"/>
                      <a:gd name="connsiteY1710" fmla="*/ 787717 h 2350439"/>
                      <a:gd name="connsiteX1711" fmla="*/ 6350 w 2350439"/>
                      <a:gd name="connsiteY1711" fmla="*/ 787717 h 2350439"/>
                      <a:gd name="connsiteX1712" fmla="*/ 6350 w 2350439"/>
                      <a:gd name="connsiteY1712" fmla="*/ 1004608 h 2350439"/>
                      <a:gd name="connsiteX1713" fmla="*/ 111620 w 2350439"/>
                      <a:gd name="connsiteY1713" fmla="*/ 1004608 h 2350439"/>
                      <a:gd name="connsiteX1714" fmla="*/ 111620 w 2350439"/>
                      <a:gd name="connsiteY1714" fmla="*/ 899338 h 2350439"/>
                      <a:gd name="connsiteX1715" fmla="*/ 6350 w 2350439"/>
                      <a:gd name="connsiteY1715" fmla="*/ 899338 h 2350439"/>
                      <a:gd name="connsiteX1716" fmla="*/ 6350 w 2350439"/>
                      <a:gd name="connsiteY1716" fmla="*/ 1116228 h 2350439"/>
                      <a:gd name="connsiteX1717" fmla="*/ 111620 w 2350439"/>
                      <a:gd name="connsiteY1717" fmla="*/ 1116228 h 2350439"/>
                      <a:gd name="connsiteX1718" fmla="*/ 111620 w 2350439"/>
                      <a:gd name="connsiteY1718" fmla="*/ 1010958 h 2350439"/>
                      <a:gd name="connsiteX1719" fmla="*/ 6350 w 2350439"/>
                      <a:gd name="connsiteY1719" fmla="*/ 1010958 h 2350439"/>
                      <a:gd name="connsiteX1720" fmla="*/ 6350 w 2350439"/>
                      <a:gd name="connsiteY1720" fmla="*/ 1227861 h 2350439"/>
                      <a:gd name="connsiteX1721" fmla="*/ 111620 w 2350439"/>
                      <a:gd name="connsiteY1721" fmla="*/ 1227861 h 2350439"/>
                      <a:gd name="connsiteX1722" fmla="*/ 111620 w 2350439"/>
                      <a:gd name="connsiteY1722" fmla="*/ 1122578 h 2350439"/>
                      <a:gd name="connsiteX1723" fmla="*/ 6350 w 2350439"/>
                      <a:gd name="connsiteY1723" fmla="*/ 1122578 h 2350439"/>
                      <a:gd name="connsiteX1724" fmla="*/ 6350 w 2350439"/>
                      <a:gd name="connsiteY1724" fmla="*/ 1339481 h 2350439"/>
                      <a:gd name="connsiteX1725" fmla="*/ 111620 w 2350439"/>
                      <a:gd name="connsiteY1725" fmla="*/ 1339481 h 2350439"/>
                      <a:gd name="connsiteX1726" fmla="*/ 111620 w 2350439"/>
                      <a:gd name="connsiteY1726" fmla="*/ 1234211 h 2350439"/>
                      <a:gd name="connsiteX1727" fmla="*/ 6350 w 2350439"/>
                      <a:gd name="connsiteY1727" fmla="*/ 1234211 h 2350439"/>
                      <a:gd name="connsiteX1728" fmla="*/ 6350 w 2350439"/>
                      <a:gd name="connsiteY1728" fmla="*/ 1451102 h 2350439"/>
                      <a:gd name="connsiteX1729" fmla="*/ 111620 w 2350439"/>
                      <a:gd name="connsiteY1729" fmla="*/ 1451102 h 2350439"/>
                      <a:gd name="connsiteX1730" fmla="*/ 111620 w 2350439"/>
                      <a:gd name="connsiteY1730" fmla="*/ 1345831 h 2350439"/>
                      <a:gd name="connsiteX1731" fmla="*/ 6350 w 2350439"/>
                      <a:gd name="connsiteY1731" fmla="*/ 1345831 h 2350439"/>
                      <a:gd name="connsiteX1732" fmla="*/ 6350 w 2350439"/>
                      <a:gd name="connsiteY1732" fmla="*/ 1562735 h 2350439"/>
                      <a:gd name="connsiteX1733" fmla="*/ 111620 w 2350439"/>
                      <a:gd name="connsiteY1733" fmla="*/ 1562735 h 2350439"/>
                      <a:gd name="connsiteX1734" fmla="*/ 111620 w 2350439"/>
                      <a:gd name="connsiteY1734" fmla="*/ 1457452 h 2350439"/>
                      <a:gd name="connsiteX1735" fmla="*/ 6350 w 2350439"/>
                      <a:gd name="connsiteY1735" fmla="*/ 1457452 h 2350439"/>
                      <a:gd name="connsiteX1736" fmla="*/ 6350 w 2350439"/>
                      <a:gd name="connsiteY1736" fmla="*/ 1674355 h 2350439"/>
                      <a:gd name="connsiteX1737" fmla="*/ 111620 w 2350439"/>
                      <a:gd name="connsiteY1737" fmla="*/ 1674355 h 2350439"/>
                      <a:gd name="connsiteX1738" fmla="*/ 111620 w 2350439"/>
                      <a:gd name="connsiteY1738" fmla="*/ 1569085 h 2350439"/>
                      <a:gd name="connsiteX1739" fmla="*/ 6350 w 2350439"/>
                      <a:gd name="connsiteY1739" fmla="*/ 1569085 h 2350439"/>
                      <a:gd name="connsiteX1740" fmla="*/ 6350 w 2350439"/>
                      <a:gd name="connsiteY1740" fmla="*/ 1785975 h 2350439"/>
                      <a:gd name="connsiteX1741" fmla="*/ 111620 w 2350439"/>
                      <a:gd name="connsiteY1741" fmla="*/ 1785975 h 2350439"/>
                      <a:gd name="connsiteX1742" fmla="*/ 111620 w 2350439"/>
                      <a:gd name="connsiteY1742" fmla="*/ 1680705 h 2350439"/>
                      <a:gd name="connsiteX1743" fmla="*/ 6350 w 2350439"/>
                      <a:gd name="connsiteY1743" fmla="*/ 1680705 h 2350439"/>
                      <a:gd name="connsiteX1744" fmla="*/ 6350 w 2350439"/>
                      <a:gd name="connsiteY1744" fmla="*/ 1897596 h 2350439"/>
                      <a:gd name="connsiteX1745" fmla="*/ 111620 w 2350439"/>
                      <a:gd name="connsiteY1745" fmla="*/ 1897596 h 2350439"/>
                      <a:gd name="connsiteX1746" fmla="*/ 111620 w 2350439"/>
                      <a:gd name="connsiteY1746" fmla="*/ 1792325 h 2350439"/>
                      <a:gd name="connsiteX1747" fmla="*/ 6350 w 2350439"/>
                      <a:gd name="connsiteY1747" fmla="*/ 1792325 h 2350439"/>
                      <a:gd name="connsiteX1748" fmla="*/ 6350 w 2350439"/>
                      <a:gd name="connsiteY1748" fmla="*/ 2009229 h 2350439"/>
                      <a:gd name="connsiteX1749" fmla="*/ 111620 w 2350439"/>
                      <a:gd name="connsiteY1749" fmla="*/ 2009229 h 2350439"/>
                      <a:gd name="connsiteX1750" fmla="*/ 111620 w 2350439"/>
                      <a:gd name="connsiteY1750" fmla="*/ 1903946 h 2350439"/>
                      <a:gd name="connsiteX1751" fmla="*/ 6350 w 2350439"/>
                      <a:gd name="connsiteY1751" fmla="*/ 1903946 h 2350439"/>
                      <a:gd name="connsiteX1752" fmla="*/ 6350 w 2350439"/>
                      <a:gd name="connsiteY1752" fmla="*/ 2120849 h 2350439"/>
                      <a:gd name="connsiteX1753" fmla="*/ 111620 w 2350439"/>
                      <a:gd name="connsiteY1753" fmla="*/ 2120849 h 2350439"/>
                      <a:gd name="connsiteX1754" fmla="*/ 111620 w 2350439"/>
                      <a:gd name="connsiteY1754" fmla="*/ 2015579 h 2350439"/>
                      <a:gd name="connsiteX1755" fmla="*/ 6350 w 2350439"/>
                      <a:gd name="connsiteY1755" fmla="*/ 2015579 h 2350439"/>
                      <a:gd name="connsiteX1756" fmla="*/ 6350 w 2350439"/>
                      <a:gd name="connsiteY1756" fmla="*/ 2232469 h 2350439"/>
                      <a:gd name="connsiteX1757" fmla="*/ 111620 w 2350439"/>
                      <a:gd name="connsiteY1757" fmla="*/ 2232469 h 2350439"/>
                      <a:gd name="connsiteX1758" fmla="*/ 111620 w 2350439"/>
                      <a:gd name="connsiteY1758" fmla="*/ 2127199 h 2350439"/>
                      <a:gd name="connsiteX1759" fmla="*/ 6350 w 2350439"/>
                      <a:gd name="connsiteY1759" fmla="*/ 2127199 h 2350439"/>
                      <a:gd name="connsiteX1760" fmla="*/ 6350 w 2350439"/>
                      <a:gd name="connsiteY1760" fmla="*/ 2344089 h 2350439"/>
                      <a:gd name="connsiteX1761" fmla="*/ 111620 w 2350439"/>
                      <a:gd name="connsiteY1761" fmla="*/ 2344089 h 2350439"/>
                      <a:gd name="connsiteX1762" fmla="*/ 111620 w 2350439"/>
                      <a:gd name="connsiteY1762" fmla="*/ 2238819 h 2350439"/>
                      <a:gd name="connsiteX1763" fmla="*/ 6350 w 2350439"/>
                      <a:gd name="connsiteY1763" fmla="*/ 2238819 h 2350439"/>
                      <a:gd name="connsiteX1764" fmla="*/ 0 w 2350439"/>
                      <a:gd name="connsiteY1764" fmla="*/ 2347270 h 2350439"/>
                      <a:gd name="connsiteX1765" fmla="*/ 0 w 2350439"/>
                      <a:gd name="connsiteY1765" fmla="*/ 3168 h 2350439"/>
                      <a:gd name="connsiteX1766" fmla="*/ 3168 w 2350439"/>
                      <a:gd name="connsiteY1766" fmla="*/ 3168 h 2350439"/>
                      <a:gd name="connsiteX1767" fmla="*/ 3168 w 2350439"/>
                      <a:gd name="connsiteY1767" fmla="*/ 0 h 2350439"/>
                      <a:gd name="connsiteX1768" fmla="*/ 2347270 w 2350439"/>
                      <a:gd name="connsiteY1768" fmla="*/ 0 h 2350439"/>
                      <a:gd name="connsiteX1769" fmla="*/ 2347270 w 2350439"/>
                      <a:gd name="connsiteY1769" fmla="*/ 3168 h 2350439"/>
                      <a:gd name="connsiteX1770" fmla="*/ 2350439 w 2350439"/>
                      <a:gd name="connsiteY1770" fmla="*/ 3168 h 2350439"/>
                      <a:gd name="connsiteX1771" fmla="*/ 2350439 w 2350439"/>
                      <a:gd name="connsiteY1771" fmla="*/ 2347270 h 2350439"/>
                      <a:gd name="connsiteX1772" fmla="*/ 2347270 w 2350439"/>
                      <a:gd name="connsiteY1772" fmla="*/ 2347270 h 2350439"/>
                      <a:gd name="connsiteX1773" fmla="*/ 2347270 w 2350439"/>
                      <a:gd name="connsiteY1773" fmla="*/ 2350439 h 2350439"/>
                      <a:gd name="connsiteX1774" fmla="*/ 3168 w 2350439"/>
                      <a:gd name="connsiteY1774" fmla="*/ 2350439 h 2350439"/>
                      <a:gd name="connsiteX1775" fmla="*/ 3168 w 2350439"/>
                      <a:gd name="connsiteY1775" fmla="*/ 2347270 h 2350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</a:cxnLst>
                    <a:rect l="l" t="t" r="r" b="b"/>
                    <a:pathLst>
                      <a:path w="2350439" h="2350439">
                        <a:moveTo>
                          <a:pt x="2238819" y="111620"/>
                        </a:moveTo>
                        <a:lnTo>
                          <a:pt x="2344089" y="111620"/>
                        </a:lnTo>
                        <a:lnTo>
                          <a:pt x="2344089" y="6350"/>
                        </a:lnTo>
                        <a:lnTo>
                          <a:pt x="2238819" y="6350"/>
                        </a:lnTo>
                        <a:close/>
                        <a:moveTo>
                          <a:pt x="2238819" y="223240"/>
                        </a:moveTo>
                        <a:lnTo>
                          <a:pt x="2344089" y="223240"/>
                        </a:lnTo>
                        <a:lnTo>
                          <a:pt x="2344089" y="117970"/>
                        </a:lnTo>
                        <a:lnTo>
                          <a:pt x="2238819" y="117970"/>
                        </a:lnTo>
                        <a:close/>
                        <a:moveTo>
                          <a:pt x="2238819" y="334873"/>
                        </a:moveTo>
                        <a:lnTo>
                          <a:pt x="2344089" y="334873"/>
                        </a:lnTo>
                        <a:lnTo>
                          <a:pt x="2344089" y="229590"/>
                        </a:lnTo>
                        <a:lnTo>
                          <a:pt x="2238819" y="229590"/>
                        </a:lnTo>
                        <a:close/>
                        <a:moveTo>
                          <a:pt x="2238819" y="446493"/>
                        </a:moveTo>
                        <a:lnTo>
                          <a:pt x="2344089" y="446493"/>
                        </a:lnTo>
                        <a:lnTo>
                          <a:pt x="2344089" y="341223"/>
                        </a:lnTo>
                        <a:lnTo>
                          <a:pt x="2238819" y="341223"/>
                        </a:lnTo>
                        <a:close/>
                        <a:moveTo>
                          <a:pt x="2238819" y="558114"/>
                        </a:moveTo>
                        <a:lnTo>
                          <a:pt x="2344089" y="558114"/>
                        </a:lnTo>
                        <a:lnTo>
                          <a:pt x="2344089" y="452843"/>
                        </a:lnTo>
                        <a:lnTo>
                          <a:pt x="2238819" y="452843"/>
                        </a:lnTo>
                        <a:close/>
                        <a:moveTo>
                          <a:pt x="2238819" y="669734"/>
                        </a:moveTo>
                        <a:lnTo>
                          <a:pt x="2344089" y="669734"/>
                        </a:lnTo>
                        <a:lnTo>
                          <a:pt x="2344089" y="564464"/>
                        </a:lnTo>
                        <a:lnTo>
                          <a:pt x="2238819" y="564464"/>
                        </a:lnTo>
                        <a:close/>
                        <a:moveTo>
                          <a:pt x="2238819" y="781367"/>
                        </a:moveTo>
                        <a:lnTo>
                          <a:pt x="2344089" y="781367"/>
                        </a:lnTo>
                        <a:lnTo>
                          <a:pt x="2344089" y="676084"/>
                        </a:lnTo>
                        <a:lnTo>
                          <a:pt x="2238819" y="676084"/>
                        </a:lnTo>
                        <a:close/>
                        <a:moveTo>
                          <a:pt x="2238819" y="892988"/>
                        </a:moveTo>
                        <a:lnTo>
                          <a:pt x="2344089" y="892988"/>
                        </a:lnTo>
                        <a:lnTo>
                          <a:pt x="2344089" y="787717"/>
                        </a:lnTo>
                        <a:lnTo>
                          <a:pt x="2238819" y="787717"/>
                        </a:lnTo>
                        <a:close/>
                        <a:moveTo>
                          <a:pt x="2238819" y="1004608"/>
                        </a:moveTo>
                        <a:lnTo>
                          <a:pt x="2344089" y="1004608"/>
                        </a:lnTo>
                        <a:lnTo>
                          <a:pt x="2344089" y="899338"/>
                        </a:lnTo>
                        <a:lnTo>
                          <a:pt x="2238819" y="899338"/>
                        </a:lnTo>
                        <a:close/>
                        <a:moveTo>
                          <a:pt x="2238819" y="1116228"/>
                        </a:moveTo>
                        <a:lnTo>
                          <a:pt x="2344089" y="1116228"/>
                        </a:lnTo>
                        <a:lnTo>
                          <a:pt x="2344089" y="1010958"/>
                        </a:lnTo>
                        <a:lnTo>
                          <a:pt x="2238819" y="1010958"/>
                        </a:lnTo>
                        <a:close/>
                        <a:moveTo>
                          <a:pt x="2238819" y="1227861"/>
                        </a:moveTo>
                        <a:lnTo>
                          <a:pt x="2344089" y="1227861"/>
                        </a:lnTo>
                        <a:lnTo>
                          <a:pt x="2344089" y="1122578"/>
                        </a:lnTo>
                        <a:lnTo>
                          <a:pt x="2238819" y="1122578"/>
                        </a:lnTo>
                        <a:close/>
                        <a:moveTo>
                          <a:pt x="2238819" y="1339481"/>
                        </a:moveTo>
                        <a:lnTo>
                          <a:pt x="2344089" y="1339481"/>
                        </a:lnTo>
                        <a:lnTo>
                          <a:pt x="2344089" y="1234211"/>
                        </a:lnTo>
                        <a:lnTo>
                          <a:pt x="2238819" y="1234211"/>
                        </a:lnTo>
                        <a:close/>
                        <a:moveTo>
                          <a:pt x="2238819" y="1451102"/>
                        </a:moveTo>
                        <a:lnTo>
                          <a:pt x="2344089" y="1451102"/>
                        </a:lnTo>
                        <a:lnTo>
                          <a:pt x="2344089" y="1345831"/>
                        </a:lnTo>
                        <a:lnTo>
                          <a:pt x="2238819" y="1345831"/>
                        </a:lnTo>
                        <a:close/>
                        <a:moveTo>
                          <a:pt x="2238819" y="1562735"/>
                        </a:moveTo>
                        <a:lnTo>
                          <a:pt x="2344089" y="1562735"/>
                        </a:lnTo>
                        <a:lnTo>
                          <a:pt x="2344089" y="1457452"/>
                        </a:lnTo>
                        <a:lnTo>
                          <a:pt x="2238819" y="1457452"/>
                        </a:lnTo>
                        <a:close/>
                        <a:moveTo>
                          <a:pt x="2238819" y="1674355"/>
                        </a:moveTo>
                        <a:lnTo>
                          <a:pt x="2344089" y="1674355"/>
                        </a:lnTo>
                        <a:lnTo>
                          <a:pt x="2344089" y="1569085"/>
                        </a:lnTo>
                        <a:lnTo>
                          <a:pt x="2238819" y="1569085"/>
                        </a:lnTo>
                        <a:close/>
                        <a:moveTo>
                          <a:pt x="2238819" y="1785975"/>
                        </a:moveTo>
                        <a:lnTo>
                          <a:pt x="2344089" y="1785975"/>
                        </a:lnTo>
                        <a:lnTo>
                          <a:pt x="2344089" y="1680705"/>
                        </a:lnTo>
                        <a:lnTo>
                          <a:pt x="2238819" y="1680705"/>
                        </a:lnTo>
                        <a:close/>
                        <a:moveTo>
                          <a:pt x="2238819" y="1897596"/>
                        </a:moveTo>
                        <a:lnTo>
                          <a:pt x="2344089" y="1897596"/>
                        </a:lnTo>
                        <a:lnTo>
                          <a:pt x="2344089" y="1792325"/>
                        </a:lnTo>
                        <a:lnTo>
                          <a:pt x="2238819" y="1792325"/>
                        </a:lnTo>
                        <a:close/>
                        <a:moveTo>
                          <a:pt x="2238819" y="2009229"/>
                        </a:moveTo>
                        <a:lnTo>
                          <a:pt x="2344089" y="2009229"/>
                        </a:lnTo>
                        <a:lnTo>
                          <a:pt x="2344089" y="1903946"/>
                        </a:lnTo>
                        <a:lnTo>
                          <a:pt x="2238819" y="1903946"/>
                        </a:lnTo>
                        <a:close/>
                        <a:moveTo>
                          <a:pt x="2238819" y="2120849"/>
                        </a:moveTo>
                        <a:lnTo>
                          <a:pt x="2344089" y="2120849"/>
                        </a:lnTo>
                        <a:lnTo>
                          <a:pt x="2344089" y="2015579"/>
                        </a:lnTo>
                        <a:lnTo>
                          <a:pt x="2238819" y="2015579"/>
                        </a:lnTo>
                        <a:close/>
                        <a:moveTo>
                          <a:pt x="2238819" y="2232469"/>
                        </a:moveTo>
                        <a:lnTo>
                          <a:pt x="2344089" y="2232469"/>
                        </a:lnTo>
                        <a:lnTo>
                          <a:pt x="2344089" y="2127199"/>
                        </a:lnTo>
                        <a:lnTo>
                          <a:pt x="2238819" y="2127199"/>
                        </a:lnTo>
                        <a:close/>
                        <a:moveTo>
                          <a:pt x="2238819" y="2344089"/>
                        </a:moveTo>
                        <a:lnTo>
                          <a:pt x="2344089" y="2344089"/>
                        </a:lnTo>
                        <a:lnTo>
                          <a:pt x="2344089" y="2238819"/>
                        </a:lnTo>
                        <a:lnTo>
                          <a:pt x="2238819" y="2238819"/>
                        </a:lnTo>
                        <a:close/>
                        <a:moveTo>
                          <a:pt x="2127199" y="111620"/>
                        </a:moveTo>
                        <a:lnTo>
                          <a:pt x="2232469" y="111620"/>
                        </a:lnTo>
                        <a:lnTo>
                          <a:pt x="2232469" y="6350"/>
                        </a:lnTo>
                        <a:lnTo>
                          <a:pt x="2127199" y="6350"/>
                        </a:lnTo>
                        <a:close/>
                        <a:moveTo>
                          <a:pt x="2127199" y="223240"/>
                        </a:moveTo>
                        <a:lnTo>
                          <a:pt x="2232469" y="223240"/>
                        </a:lnTo>
                        <a:lnTo>
                          <a:pt x="2232469" y="117970"/>
                        </a:lnTo>
                        <a:lnTo>
                          <a:pt x="2127199" y="117970"/>
                        </a:lnTo>
                        <a:close/>
                        <a:moveTo>
                          <a:pt x="2127199" y="334873"/>
                        </a:moveTo>
                        <a:lnTo>
                          <a:pt x="2232469" y="334873"/>
                        </a:lnTo>
                        <a:lnTo>
                          <a:pt x="2232469" y="229590"/>
                        </a:lnTo>
                        <a:lnTo>
                          <a:pt x="2127199" y="229590"/>
                        </a:lnTo>
                        <a:close/>
                        <a:moveTo>
                          <a:pt x="2127199" y="446493"/>
                        </a:moveTo>
                        <a:lnTo>
                          <a:pt x="2232469" y="446493"/>
                        </a:lnTo>
                        <a:lnTo>
                          <a:pt x="2232469" y="341223"/>
                        </a:lnTo>
                        <a:lnTo>
                          <a:pt x="2127199" y="341223"/>
                        </a:lnTo>
                        <a:close/>
                        <a:moveTo>
                          <a:pt x="2127199" y="558114"/>
                        </a:moveTo>
                        <a:lnTo>
                          <a:pt x="2232469" y="558114"/>
                        </a:lnTo>
                        <a:lnTo>
                          <a:pt x="2232469" y="452843"/>
                        </a:lnTo>
                        <a:lnTo>
                          <a:pt x="2127199" y="452843"/>
                        </a:lnTo>
                        <a:close/>
                        <a:moveTo>
                          <a:pt x="2127199" y="669734"/>
                        </a:moveTo>
                        <a:lnTo>
                          <a:pt x="2232469" y="669734"/>
                        </a:lnTo>
                        <a:lnTo>
                          <a:pt x="2232469" y="564464"/>
                        </a:lnTo>
                        <a:lnTo>
                          <a:pt x="2127199" y="564464"/>
                        </a:lnTo>
                        <a:close/>
                        <a:moveTo>
                          <a:pt x="2127199" y="781367"/>
                        </a:moveTo>
                        <a:lnTo>
                          <a:pt x="2232469" y="781367"/>
                        </a:lnTo>
                        <a:lnTo>
                          <a:pt x="2232469" y="676084"/>
                        </a:lnTo>
                        <a:lnTo>
                          <a:pt x="2127199" y="676084"/>
                        </a:lnTo>
                        <a:close/>
                        <a:moveTo>
                          <a:pt x="2127199" y="892988"/>
                        </a:moveTo>
                        <a:lnTo>
                          <a:pt x="2232469" y="892988"/>
                        </a:lnTo>
                        <a:lnTo>
                          <a:pt x="2232469" y="787717"/>
                        </a:lnTo>
                        <a:lnTo>
                          <a:pt x="2127199" y="787717"/>
                        </a:lnTo>
                        <a:close/>
                        <a:moveTo>
                          <a:pt x="2127199" y="1004608"/>
                        </a:moveTo>
                        <a:lnTo>
                          <a:pt x="2232469" y="1004608"/>
                        </a:lnTo>
                        <a:lnTo>
                          <a:pt x="2232469" y="899338"/>
                        </a:lnTo>
                        <a:lnTo>
                          <a:pt x="2127199" y="899338"/>
                        </a:lnTo>
                        <a:close/>
                        <a:moveTo>
                          <a:pt x="2127199" y="1116228"/>
                        </a:moveTo>
                        <a:lnTo>
                          <a:pt x="2232469" y="1116228"/>
                        </a:lnTo>
                        <a:lnTo>
                          <a:pt x="2232469" y="1010958"/>
                        </a:lnTo>
                        <a:lnTo>
                          <a:pt x="2127199" y="1010958"/>
                        </a:lnTo>
                        <a:close/>
                        <a:moveTo>
                          <a:pt x="2127199" y="1227861"/>
                        </a:moveTo>
                        <a:lnTo>
                          <a:pt x="2232469" y="1227861"/>
                        </a:lnTo>
                        <a:lnTo>
                          <a:pt x="2232469" y="1122578"/>
                        </a:lnTo>
                        <a:lnTo>
                          <a:pt x="2127199" y="1122578"/>
                        </a:lnTo>
                        <a:close/>
                        <a:moveTo>
                          <a:pt x="2127199" y="1339481"/>
                        </a:moveTo>
                        <a:lnTo>
                          <a:pt x="2232469" y="1339481"/>
                        </a:lnTo>
                        <a:lnTo>
                          <a:pt x="2232469" y="1234211"/>
                        </a:lnTo>
                        <a:lnTo>
                          <a:pt x="2127199" y="1234211"/>
                        </a:lnTo>
                        <a:close/>
                        <a:moveTo>
                          <a:pt x="2127199" y="1451102"/>
                        </a:moveTo>
                        <a:lnTo>
                          <a:pt x="2232469" y="1451102"/>
                        </a:lnTo>
                        <a:lnTo>
                          <a:pt x="2232469" y="1345831"/>
                        </a:lnTo>
                        <a:lnTo>
                          <a:pt x="2127199" y="1345831"/>
                        </a:lnTo>
                        <a:close/>
                        <a:moveTo>
                          <a:pt x="2127199" y="1562735"/>
                        </a:moveTo>
                        <a:lnTo>
                          <a:pt x="2232469" y="1562735"/>
                        </a:lnTo>
                        <a:lnTo>
                          <a:pt x="2232469" y="1457452"/>
                        </a:lnTo>
                        <a:lnTo>
                          <a:pt x="2127199" y="1457452"/>
                        </a:lnTo>
                        <a:close/>
                        <a:moveTo>
                          <a:pt x="2127199" y="1674355"/>
                        </a:moveTo>
                        <a:lnTo>
                          <a:pt x="2232469" y="1674355"/>
                        </a:lnTo>
                        <a:lnTo>
                          <a:pt x="2232469" y="1569085"/>
                        </a:lnTo>
                        <a:lnTo>
                          <a:pt x="2127199" y="1569085"/>
                        </a:lnTo>
                        <a:close/>
                        <a:moveTo>
                          <a:pt x="2127199" y="1785975"/>
                        </a:moveTo>
                        <a:lnTo>
                          <a:pt x="2232469" y="1785975"/>
                        </a:lnTo>
                        <a:lnTo>
                          <a:pt x="2232469" y="1680705"/>
                        </a:lnTo>
                        <a:lnTo>
                          <a:pt x="2127199" y="1680705"/>
                        </a:lnTo>
                        <a:close/>
                        <a:moveTo>
                          <a:pt x="2127199" y="1897596"/>
                        </a:moveTo>
                        <a:lnTo>
                          <a:pt x="2232469" y="1897596"/>
                        </a:lnTo>
                        <a:lnTo>
                          <a:pt x="2232469" y="1792325"/>
                        </a:lnTo>
                        <a:lnTo>
                          <a:pt x="2127199" y="1792325"/>
                        </a:lnTo>
                        <a:close/>
                        <a:moveTo>
                          <a:pt x="2127199" y="2009229"/>
                        </a:moveTo>
                        <a:lnTo>
                          <a:pt x="2232469" y="2009229"/>
                        </a:lnTo>
                        <a:lnTo>
                          <a:pt x="2232469" y="1903946"/>
                        </a:lnTo>
                        <a:lnTo>
                          <a:pt x="2127199" y="1903946"/>
                        </a:lnTo>
                        <a:close/>
                        <a:moveTo>
                          <a:pt x="2127199" y="2120849"/>
                        </a:moveTo>
                        <a:lnTo>
                          <a:pt x="2232469" y="2120849"/>
                        </a:lnTo>
                        <a:lnTo>
                          <a:pt x="2232469" y="2015579"/>
                        </a:lnTo>
                        <a:lnTo>
                          <a:pt x="2127199" y="2015579"/>
                        </a:lnTo>
                        <a:close/>
                        <a:moveTo>
                          <a:pt x="2127199" y="2232469"/>
                        </a:moveTo>
                        <a:lnTo>
                          <a:pt x="2232469" y="2232469"/>
                        </a:lnTo>
                        <a:lnTo>
                          <a:pt x="2232469" y="2127199"/>
                        </a:lnTo>
                        <a:lnTo>
                          <a:pt x="2127199" y="2127199"/>
                        </a:lnTo>
                        <a:close/>
                        <a:moveTo>
                          <a:pt x="2127199" y="2344089"/>
                        </a:moveTo>
                        <a:lnTo>
                          <a:pt x="2232469" y="2344089"/>
                        </a:lnTo>
                        <a:lnTo>
                          <a:pt x="2232469" y="2238819"/>
                        </a:lnTo>
                        <a:lnTo>
                          <a:pt x="2127199" y="2238819"/>
                        </a:lnTo>
                        <a:close/>
                        <a:moveTo>
                          <a:pt x="2015566" y="111620"/>
                        </a:moveTo>
                        <a:lnTo>
                          <a:pt x="2120849" y="111620"/>
                        </a:lnTo>
                        <a:lnTo>
                          <a:pt x="2120849" y="6350"/>
                        </a:lnTo>
                        <a:lnTo>
                          <a:pt x="2015566" y="6350"/>
                        </a:lnTo>
                        <a:close/>
                        <a:moveTo>
                          <a:pt x="2015566" y="223240"/>
                        </a:moveTo>
                        <a:lnTo>
                          <a:pt x="2120849" y="223240"/>
                        </a:lnTo>
                        <a:lnTo>
                          <a:pt x="2120849" y="117970"/>
                        </a:lnTo>
                        <a:lnTo>
                          <a:pt x="2015566" y="117970"/>
                        </a:lnTo>
                        <a:close/>
                        <a:moveTo>
                          <a:pt x="2015566" y="334873"/>
                        </a:moveTo>
                        <a:lnTo>
                          <a:pt x="2120849" y="334873"/>
                        </a:lnTo>
                        <a:lnTo>
                          <a:pt x="2120849" y="229590"/>
                        </a:lnTo>
                        <a:lnTo>
                          <a:pt x="2015566" y="229590"/>
                        </a:lnTo>
                        <a:close/>
                        <a:moveTo>
                          <a:pt x="2015566" y="446493"/>
                        </a:moveTo>
                        <a:lnTo>
                          <a:pt x="2120849" y="446493"/>
                        </a:lnTo>
                        <a:lnTo>
                          <a:pt x="2120849" y="341223"/>
                        </a:lnTo>
                        <a:lnTo>
                          <a:pt x="2015566" y="341223"/>
                        </a:lnTo>
                        <a:close/>
                        <a:moveTo>
                          <a:pt x="2015566" y="558114"/>
                        </a:moveTo>
                        <a:lnTo>
                          <a:pt x="2120849" y="558114"/>
                        </a:lnTo>
                        <a:lnTo>
                          <a:pt x="2120849" y="452843"/>
                        </a:lnTo>
                        <a:lnTo>
                          <a:pt x="2015566" y="452843"/>
                        </a:lnTo>
                        <a:close/>
                        <a:moveTo>
                          <a:pt x="2015566" y="669734"/>
                        </a:moveTo>
                        <a:lnTo>
                          <a:pt x="2120849" y="669734"/>
                        </a:lnTo>
                        <a:lnTo>
                          <a:pt x="2120849" y="564464"/>
                        </a:lnTo>
                        <a:lnTo>
                          <a:pt x="2015566" y="564464"/>
                        </a:lnTo>
                        <a:close/>
                        <a:moveTo>
                          <a:pt x="2015566" y="781367"/>
                        </a:moveTo>
                        <a:lnTo>
                          <a:pt x="2120849" y="781367"/>
                        </a:lnTo>
                        <a:lnTo>
                          <a:pt x="2120849" y="676084"/>
                        </a:lnTo>
                        <a:lnTo>
                          <a:pt x="2015566" y="676084"/>
                        </a:lnTo>
                        <a:close/>
                        <a:moveTo>
                          <a:pt x="2015566" y="892988"/>
                        </a:moveTo>
                        <a:lnTo>
                          <a:pt x="2120849" y="892988"/>
                        </a:lnTo>
                        <a:lnTo>
                          <a:pt x="2120849" y="787717"/>
                        </a:lnTo>
                        <a:lnTo>
                          <a:pt x="2015566" y="787717"/>
                        </a:lnTo>
                        <a:close/>
                        <a:moveTo>
                          <a:pt x="2015566" y="1004608"/>
                        </a:moveTo>
                        <a:lnTo>
                          <a:pt x="2120849" y="1004608"/>
                        </a:lnTo>
                        <a:lnTo>
                          <a:pt x="2120849" y="899338"/>
                        </a:lnTo>
                        <a:lnTo>
                          <a:pt x="2015566" y="899338"/>
                        </a:lnTo>
                        <a:close/>
                        <a:moveTo>
                          <a:pt x="2015566" y="1116228"/>
                        </a:moveTo>
                        <a:lnTo>
                          <a:pt x="2120849" y="1116228"/>
                        </a:lnTo>
                        <a:lnTo>
                          <a:pt x="2120849" y="1010958"/>
                        </a:lnTo>
                        <a:lnTo>
                          <a:pt x="2015566" y="1010958"/>
                        </a:lnTo>
                        <a:close/>
                        <a:moveTo>
                          <a:pt x="2015566" y="1227861"/>
                        </a:moveTo>
                        <a:lnTo>
                          <a:pt x="2120849" y="1227861"/>
                        </a:lnTo>
                        <a:lnTo>
                          <a:pt x="2120849" y="1122578"/>
                        </a:lnTo>
                        <a:lnTo>
                          <a:pt x="2015566" y="1122578"/>
                        </a:lnTo>
                        <a:close/>
                        <a:moveTo>
                          <a:pt x="2015566" y="1339481"/>
                        </a:moveTo>
                        <a:lnTo>
                          <a:pt x="2120849" y="1339481"/>
                        </a:lnTo>
                        <a:lnTo>
                          <a:pt x="2120849" y="1234211"/>
                        </a:lnTo>
                        <a:lnTo>
                          <a:pt x="2015566" y="1234211"/>
                        </a:lnTo>
                        <a:close/>
                        <a:moveTo>
                          <a:pt x="2015566" y="1451102"/>
                        </a:moveTo>
                        <a:lnTo>
                          <a:pt x="2120849" y="1451102"/>
                        </a:lnTo>
                        <a:lnTo>
                          <a:pt x="2120849" y="1345831"/>
                        </a:lnTo>
                        <a:lnTo>
                          <a:pt x="2015566" y="1345831"/>
                        </a:lnTo>
                        <a:close/>
                        <a:moveTo>
                          <a:pt x="2015566" y="1562735"/>
                        </a:moveTo>
                        <a:lnTo>
                          <a:pt x="2120849" y="1562735"/>
                        </a:lnTo>
                        <a:lnTo>
                          <a:pt x="2120849" y="1457452"/>
                        </a:lnTo>
                        <a:lnTo>
                          <a:pt x="2015566" y="1457452"/>
                        </a:lnTo>
                        <a:close/>
                        <a:moveTo>
                          <a:pt x="2015566" y="1674355"/>
                        </a:moveTo>
                        <a:lnTo>
                          <a:pt x="2120849" y="1674355"/>
                        </a:lnTo>
                        <a:lnTo>
                          <a:pt x="2120849" y="1569085"/>
                        </a:lnTo>
                        <a:lnTo>
                          <a:pt x="2015566" y="1569085"/>
                        </a:lnTo>
                        <a:close/>
                        <a:moveTo>
                          <a:pt x="2015566" y="1785975"/>
                        </a:moveTo>
                        <a:lnTo>
                          <a:pt x="2120849" y="1785975"/>
                        </a:lnTo>
                        <a:lnTo>
                          <a:pt x="2120849" y="1680705"/>
                        </a:lnTo>
                        <a:lnTo>
                          <a:pt x="2015566" y="1680705"/>
                        </a:lnTo>
                        <a:close/>
                        <a:moveTo>
                          <a:pt x="2015566" y="1897596"/>
                        </a:moveTo>
                        <a:lnTo>
                          <a:pt x="2120849" y="1897596"/>
                        </a:lnTo>
                        <a:lnTo>
                          <a:pt x="2120849" y="1792325"/>
                        </a:lnTo>
                        <a:lnTo>
                          <a:pt x="2015566" y="1792325"/>
                        </a:lnTo>
                        <a:close/>
                        <a:moveTo>
                          <a:pt x="2015566" y="2009229"/>
                        </a:moveTo>
                        <a:lnTo>
                          <a:pt x="2120849" y="2009229"/>
                        </a:lnTo>
                        <a:lnTo>
                          <a:pt x="2120849" y="1903946"/>
                        </a:lnTo>
                        <a:lnTo>
                          <a:pt x="2015566" y="1903946"/>
                        </a:lnTo>
                        <a:close/>
                        <a:moveTo>
                          <a:pt x="2015566" y="2120849"/>
                        </a:moveTo>
                        <a:lnTo>
                          <a:pt x="2120849" y="2120849"/>
                        </a:lnTo>
                        <a:lnTo>
                          <a:pt x="2120849" y="2015579"/>
                        </a:lnTo>
                        <a:lnTo>
                          <a:pt x="2015566" y="2015579"/>
                        </a:lnTo>
                        <a:close/>
                        <a:moveTo>
                          <a:pt x="2015566" y="2232469"/>
                        </a:moveTo>
                        <a:lnTo>
                          <a:pt x="2120849" y="2232469"/>
                        </a:lnTo>
                        <a:lnTo>
                          <a:pt x="2120849" y="2127199"/>
                        </a:lnTo>
                        <a:lnTo>
                          <a:pt x="2015566" y="2127199"/>
                        </a:lnTo>
                        <a:close/>
                        <a:moveTo>
                          <a:pt x="2015566" y="2344089"/>
                        </a:moveTo>
                        <a:lnTo>
                          <a:pt x="2120849" y="2344089"/>
                        </a:lnTo>
                        <a:lnTo>
                          <a:pt x="2120849" y="2238819"/>
                        </a:lnTo>
                        <a:lnTo>
                          <a:pt x="2015566" y="2238819"/>
                        </a:lnTo>
                        <a:close/>
                        <a:moveTo>
                          <a:pt x="1903946" y="111620"/>
                        </a:moveTo>
                        <a:lnTo>
                          <a:pt x="2009216" y="111620"/>
                        </a:lnTo>
                        <a:lnTo>
                          <a:pt x="2009216" y="6350"/>
                        </a:lnTo>
                        <a:lnTo>
                          <a:pt x="1903946" y="6350"/>
                        </a:lnTo>
                        <a:close/>
                        <a:moveTo>
                          <a:pt x="1903946" y="223240"/>
                        </a:moveTo>
                        <a:lnTo>
                          <a:pt x="2009216" y="223240"/>
                        </a:lnTo>
                        <a:lnTo>
                          <a:pt x="2009216" y="117970"/>
                        </a:lnTo>
                        <a:lnTo>
                          <a:pt x="1903946" y="117970"/>
                        </a:lnTo>
                        <a:close/>
                        <a:moveTo>
                          <a:pt x="1903946" y="334873"/>
                        </a:moveTo>
                        <a:lnTo>
                          <a:pt x="2009216" y="334873"/>
                        </a:lnTo>
                        <a:lnTo>
                          <a:pt x="2009216" y="229590"/>
                        </a:lnTo>
                        <a:lnTo>
                          <a:pt x="1903946" y="229590"/>
                        </a:lnTo>
                        <a:close/>
                        <a:moveTo>
                          <a:pt x="1903946" y="446493"/>
                        </a:moveTo>
                        <a:lnTo>
                          <a:pt x="2009216" y="446493"/>
                        </a:lnTo>
                        <a:lnTo>
                          <a:pt x="2009216" y="341223"/>
                        </a:lnTo>
                        <a:lnTo>
                          <a:pt x="1903946" y="341223"/>
                        </a:lnTo>
                        <a:close/>
                        <a:moveTo>
                          <a:pt x="1903946" y="558114"/>
                        </a:moveTo>
                        <a:lnTo>
                          <a:pt x="2009216" y="558114"/>
                        </a:lnTo>
                        <a:lnTo>
                          <a:pt x="2009216" y="452843"/>
                        </a:lnTo>
                        <a:lnTo>
                          <a:pt x="1903946" y="452843"/>
                        </a:lnTo>
                        <a:close/>
                        <a:moveTo>
                          <a:pt x="1903946" y="669734"/>
                        </a:moveTo>
                        <a:lnTo>
                          <a:pt x="2009216" y="669734"/>
                        </a:lnTo>
                        <a:lnTo>
                          <a:pt x="2009216" y="564464"/>
                        </a:lnTo>
                        <a:lnTo>
                          <a:pt x="1903946" y="564464"/>
                        </a:lnTo>
                        <a:close/>
                        <a:moveTo>
                          <a:pt x="1903946" y="781367"/>
                        </a:moveTo>
                        <a:lnTo>
                          <a:pt x="2009216" y="781367"/>
                        </a:lnTo>
                        <a:lnTo>
                          <a:pt x="2009216" y="676084"/>
                        </a:lnTo>
                        <a:lnTo>
                          <a:pt x="1903946" y="676084"/>
                        </a:lnTo>
                        <a:close/>
                        <a:moveTo>
                          <a:pt x="1903946" y="892988"/>
                        </a:moveTo>
                        <a:lnTo>
                          <a:pt x="2009216" y="892988"/>
                        </a:lnTo>
                        <a:lnTo>
                          <a:pt x="2009216" y="787717"/>
                        </a:lnTo>
                        <a:lnTo>
                          <a:pt x="1903946" y="787717"/>
                        </a:lnTo>
                        <a:close/>
                        <a:moveTo>
                          <a:pt x="1903946" y="1004608"/>
                        </a:moveTo>
                        <a:lnTo>
                          <a:pt x="2009216" y="1004608"/>
                        </a:lnTo>
                        <a:lnTo>
                          <a:pt x="2009216" y="899338"/>
                        </a:lnTo>
                        <a:lnTo>
                          <a:pt x="1903946" y="899338"/>
                        </a:lnTo>
                        <a:close/>
                        <a:moveTo>
                          <a:pt x="1903946" y="1116228"/>
                        </a:moveTo>
                        <a:lnTo>
                          <a:pt x="2009216" y="1116228"/>
                        </a:lnTo>
                        <a:lnTo>
                          <a:pt x="2009216" y="1010958"/>
                        </a:lnTo>
                        <a:lnTo>
                          <a:pt x="1903946" y="1010958"/>
                        </a:lnTo>
                        <a:close/>
                        <a:moveTo>
                          <a:pt x="1903946" y="1227861"/>
                        </a:moveTo>
                        <a:lnTo>
                          <a:pt x="2009216" y="1227861"/>
                        </a:lnTo>
                        <a:lnTo>
                          <a:pt x="2009216" y="1122578"/>
                        </a:lnTo>
                        <a:lnTo>
                          <a:pt x="1903946" y="1122578"/>
                        </a:lnTo>
                        <a:close/>
                        <a:moveTo>
                          <a:pt x="1903946" y="1339481"/>
                        </a:moveTo>
                        <a:lnTo>
                          <a:pt x="2009216" y="1339481"/>
                        </a:lnTo>
                        <a:lnTo>
                          <a:pt x="2009216" y="1234211"/>
                        </a:lnTo>
                        <a:lnTo>
                          <a:pt x="1903946" y="1234211"/>
                        </a:lnTo>
                        <a:close/>
                        <a:moveTo>
                          <a:pt x="1903946" y="1451102"/>
                        </a:moveTo>
                        <a:lnTo>
                          <a:pt x="2009216" y="1451102"/>
                        </a:lnTo>
                        <a:lnTo>
                          <a:pt x="2009216" y="1345831"/>
                        </a:lnTo>
                        <a:lnTo>
                          <a:pt x="1903946" y="1345831"/>
                        </a:lnTo>
                        <a:close/>
                        <a:moveTo>
                          <a:pt x="1903946" y="1562735"/>
                        </a:moveTo>
                        <a:lnTo>
                          <a:pt x="2009216" y="1562735"/>
                        </a:lnTo>
                        <a:lnTo>
                          <a:pt x="2009216" y="1457452"/>
                        </a:lnTo>
                        <a:lnTo>
                          <a:pt x="1903946" y="1457452"/>
                        </a:lnTo>
                        <a:close/>
                        <a:moveTo>
                          <a:pt x="1903946" y="1674355"/>
                        </a:moveTo>
                        <a:lnTo>
                          <a:pt x="2009216" y="1674355"/>
                        </a:lnTo>
                        <a:lnTo>
                          <a:pt x="2009216" y="1569085"/>
                        </a:lnTo>
                        <a:lnTo>
                          <a:pt x="1903946" y="1569085"/>
                        </a:lnTo>
                        <a:close/>
                        <a:moveTo>
                          <a:pt x="1903946" y="1785975"/>
                        </a:moveTo>
                        <a:lnTo>
                          <a:pt x="2009216" y="1785975"/>
                        </a:lnTo>
                        <a:lnTo>
                          <a:pt x="2009216" y="1680705"/>
                        </a:lnTo>
                        <a:lnTo>
                          <a:pt x="1903946" y="1680705"/>
                        </a:lnTo>
                        <a:close/>
                        <a:moveTo>
                          <a:pt x="1903946" y="1897596"/>
                        </a:moveTo>
                        <a:lnTo>
                          <a:pt x="2009216" y="1897596"/>
                        </a:lnTo>
                        <a:lnTo>
                          <a:pt x="2009216" y="1792325"/>
                        </a:lnTo>
                        <a:lnTo>
                          <a:pt x="1903946" y="1792325"/>
                        </a:lnTo>
                        <a:close/>
                        <a:moveTo>
                          <a:pt x="1903946" y="2009229"/>
                        </a:moveTo>
                        <a:lnTo>
                          <a:pt x="2009216" y="2009229"/>
                        </a:lnTo>
                        <a:lnTo>
                          <a:pt x="2009216" y="1903946"/>
                        </a:lnTo>
                        <a:lnTo>
                          <a:pt x="1903946" y="1903946"/>
                        </a:lnTo>
                        <a:close/>
                        <a:moveTo>
                          <a:pt x="1903946" y="2120849"/>
                        </a:moveTo>
                        <a:lnTo>
                          <a:pt x="2009216" y="2120849"/>
                        </a:lnTo>
                        <a:lnTo>
                          <a:pt x="2009216" y="2015579"/>
                        </a:lnTo>
                        <a:lnTo>
                          <a:pt x="1903946" y="2015579"/>
                        </a:lnTo>
                        <a:close/>
                        <a:moveTo>
                          <a:pt x="1903946" y="2232469"/>
                        </a:moveTo>
                        <a:lnTo>
                          <a:pt x="2009216" y="2232469"/>
                        </a:lnTo>
                        <a:lnTo>
                          <a:pt x="2009216" y="2127199"/>
                        </a:lnTo>
                        <a:lnTo>
                          <a:pt x="1903946" y="2127199"/>
                        </a:lnTo>
                        <a:close/>
                        <a:moveTo>
                          <a:pt x="1903946" y="2344089"/>
                        </a:moveTo>
                        <a:lnTo>
                          <a:pt x="2009216" y="2344089"/>
                        </a:lnTo>
                        <a:lnTo>
                          <a:pt x="2009216" y="2238819"/>
                        </a:lnTo>
                        <a:lnTo>
                          <a:pt x="1903946" y="2238819"/>
                        </a:lnTo>
                        <a:close/>
                        <a:moveTo>
                          <a:pt x="1792325" y="111620"/>
                        </a:moveTo>
                        <a:lnTo>
                          <a:pt x="1897596" y="111620"/>
                        </a:lnTo>
                        <a:lnTo>
                          <a:pt x="1897596" y="6350"/>
                        </a:lnTo>
                        <a:lnTo>
                          <a:pt x="1792325" y="6350"/>
                        </a:lnTo>
                        <a:close/>
                        <a:moveTo>
                          <a:pt x="1792325" y="223240"/>
                        </a:moveTo>
                        <a:lnTo>
                          <a:pt x="1897596" y="223240"/>
                        </a:lnTo>
                        <a:lnTo>
                          <a:pt x="1897596" y="117970"/>
                        </a:lnTo>
                        <a:lnTo>
                          <a:pt x="1792325" y="117970"/>
                        </a:lnTo>
                        <a:close/>
                        <a:moveTo>
                          <a:pt x="1792325" y="334873"/>
                        </a:moveTo>
                        <a:lnTo>
                          <a:pt x="1897596" y="334873"/>
                        </a:lnTo>
                        <a:lnTo>
                          <a:pt x="1897596" y="229590"/>
                        </a:lnTo>
                        <a:lnTo>
                          <a:pt x="1792325" y="229590"/>
                        </a:lnTo>
                        <a:close/>
                        <a:moveTo>
                          <a:pt x="1792325" y="446493"/>
                        </a:moveTo>
                        <a:lnTo>
                          <a:pt x="1897596" y="446493"/>
                        </a:lnTo>
                        <a:lnTo>
                          <a:pt x="1897596" y="341223"/>
                        </a:lnTo>
                        <a:lnTo>
                          <a:pt x="1792325" y="341223"/>
                        </a:lnTo>
                        <a:close/>
                        <a:moveTo>
                          <a:pt x="1792325" y="558114"/>
                        </a:moveTo>
                        <a:lnTo>
                          <a:pt x="1897596" y="558114"/>
                        </a:lnTo>
                        <a:lnTo>
                          <a:pt x="1897596" y="452843"/>
                        </a:lnTo>
                        <a:lnTo>
                          <a:pt x="1792325" y="452843"/>
                        </a:lnTo>
                        <a:close/>
                        <a:moveTo>
                          <a:pt x="1792325" y="669734"/>
                        </a:moveTo>
                        <a:lnTo>
                          <a:pt x="1897596" y="669734"/>
                        </a:lnTo>
                        <a:lnTo>
                          <a:pt x="1897596" y="564464"/>
                        </a:lnTo>
                        <a:lnTo>
                          <a:pt x="1792325" y="564464"/>
                        </a:lnTo>
                        <a:close/>
                        <a:moveTo>
                          <a:pt x="1792325" y="781367"/>
                        </a:moveTo>
                        <a:lnTo>
                          <a:pt x="1897596" y="781367"/>
                        </a:lnTo>
                        <a:lnTo>
                          <a:pt x="1897596" y="676084"/>
                        </a:lnTo>
                        <a:lnTo>
                          <a:pt x="1792325" y="676084"/>
                        </a:lnTo>
                        <a:close/>
                        <a:moveTo>
                          <a:pt x="1792325" y="892988"/>
                        </a:moveTo>
                        <a:lnTo>
                          <a:pt x="1897596" y="892988"/>
                        </a:lnTo>
                        <a:lnTo>
                          <a:pt x="1897596" y="787717"/>
                        </a:lnTo>
                        <a:lnTo>
                          <a:pt x="1792325" y="787717"/>
                        </a:lnTo>
                        <a:close/>
                        <a:moveTo>
                          <a:pt x="1792325" y="1004608"/>
                        </a:moveTo>
                        <a:lnTo>
                          <a:pt x="1897596" y="1004608"/>
                        </a:lnTo>
                        <a:lnTo>
                          <a:pt x="1897596" y="899338"/>
                        </a:lnTo>
                        <a:lnTo>
                          <a:pt x="1792325" y="899338"/>
                        </a:lnTo>
                        <a:close/>
                        <a:moveTo>
                          <a:pt x="1792325" y="1116228"/>
                        </a:moveTo>
                        <a:lnTo>
                          <a:pt x="1897596" y="1116228"/>
                        </a:lnTo>
                        <a:lnTo>
                          <a:pt x="1897596" y="1010958"/>
                        </a:lnTo>
                        <a:lnTo>
                          <a:pt x="1792325" y="1010958"/>
                        </a:lnTo>
                        <a:close/>
                        <a:moveTo>
                          <a:pt x="1792325" y="1227861"/>
                        </a:moveTo>
                        <a:lnTo>
                          <a:pt x="1897596" y="1227861"/>
                        </a:lnTo>
                        <a:lnTo>
                          <a:pt x="1897596" y="1122578"/>
                        </a:lnTo>
                        <a:lnTo>
                          <a:pt x="1792325" y="1122578"/>
                        </a:lnTo>
                        <a:close/>
                        <a:moveTo>
                          <a:pt x="1792325" y="1339481"/>
                        </a:moveTo>
                        <a:lnTo>
                          <a:pt x="1897596" y="1339481"/>
                        </a:lnTo>
                        <a:lnTo>
                          <a:pt x="1897596" y="1234211"/>
                        </a:lnTo>
                        <a:lnTo>
                          <a:pt x="1792325" y="1234211"/>
                        </a:lnTo>
                        <a:close/>
                        <a:moveTo>
                          <a:pt x="1792325" y="1451102"/>
                        </a:moveTo>
                        <a:lnTo>
                          <a:pt x="1897596" y="1451102"/>
                        </a:lnTo>
                        <a:lnTo>
                          <a:pt x="1897596" y="1345831"/>
                        </a:lnTo>
                        <a:lnTo>
                          <a:pt x="1792325" y="1345831"/>
                        </a:lnTo>
                        <a:close/>
                        <a:moveTo>
                          <a:pt x="1792325" y="1562735"/>
                        </a:moveTo>
                        <a:lnTo>
                          <a:pt x="1897596" y="1562735"/>
                        </a:lnTo>
                        <a:lnTo>
                          <a:pt x="1897596" y="1457452"/>
                        </a:lnTo>
                        <a:lnTo>
                          <a:pt x="1792325" y="1457452"/>
                        </a:lnTo>
                        <a:close/>
                        <a:moveTo>
                          <a:pt x="1792325" y="1674355"/>
                        </a:moveTo>
                        <a:lnTo>
                          <a:pt x="1897596" y="1674355"/>
                        </a:lnTo>
                        <a:lnTo>
                          <a:pt x="1897596" y="1569085"/>
                        </a:lnTo>
                        <a:lnTo>
                          <a:pt x="1792325" y="1569085"/>
                        </a:lnTo>
                        <a:close/>
                        <a:moveTo>
                          <a:pt x="1792325" y="1785975"/>
                        </a:moveTo>
                        <a:lnTo>
                          <a:pt x="1897596" y="1785975"/>
                        </a:lnTo>
                        <a:lnTo>
                          <a:pt x="1897596" y="1680705"/>
                        </a:lnTo>
                        <a:lnTo>
                          <a:pt x="1792325" y="1680705"/>
                        </a:lnTo>
                        <a:close/>
                        <a:moveTo>
                          <a:pt x="1792325" y="1897596"/>
                        </a:moveTo>
                        <a:lnTo>
                          <a:pt x="1897596" y="1897596"/>
                        </a:lnTo>
                        <a:lnTo>
                          <a:pt x="1897596" y="1792325"/>
                        </a:lnTo>
                        <a:lnTo>
                          <a:pt x="1792325" y="1792325"/>
                        </a:lnTo>
                        <a:close/>
                        <a:moveTo>
                          <a:pt x="1792325" y="2009229"/>
                        </a:moveTo>
                        <a:lnTo>
                          <a:pt x="1897596" y="2009229"/>
                        </a:lnTo>
                        <a:lnTo>
                          <a:pt x="1897596" y="1903946"/>
                        </a:lnTo>
                        <a:lnTo>
                          <a:pt x="1792325" y="1903946"/>
                        </a:lnTo>
                        <a:close/>
                        <a:moveTo>
                          <a:pt x="1792325" y="2120849"/>
                        </a:moveTo>
                        <a:lnTo>
                          <a:pt x="1897596" y="2120849"/>
                        </a:lnTo>
                        <a:lnTo>
                          <a:pt x="1897596" y="2015579"/>
                        </a:lnTo>
                        <a:lnTo>
                          <a:pt x="1792325" y="2015579"/>
                        </a:lnTo>
                        <a:close/>
                        <a:moveTo>
                          <a:pt x="1792325" y="2232469"/>
                        </a:moveTo>
                        <a:lnTo>
                          <a:pt x="1897596" y="2232469"/>
                        </a:lnTo>
                        <a:lnTo>
                          <a:pt x="1897596" y="2127199"/>
                        </a:lnTo>
                        <a:lnTo>
                          <a:pt x="1792325" y="2127199"/>
                        </a:lnTo>
                        <a:close/>
                        <a:moveTo>
                          <a:pt x="1792325" y="2344089"/>
                        </a:moveTo>
                        <a:lnTo>
                          <a:pt x="1897596" y="2344089"/>
                        </a:lnTo>
                        <a:lnTo>
                          <a:pt x="1897596" y="2238819"/>
                        </a:lnTo>
                        <a:lnTo>
                          <a:pt x="1792325" y="2238819"/>
                        </a:lnTo>
                        <a:close/>
                        <a:moveTo>
                          <a:pt x="1680705" y="111620"/>
                        </a:moveTo>
                        <a:lnTo>
                          <a:pt x="1785975" y="111620"/>
                        </a:lnTo>
                        <a:lnTo>
                          <a:pt x="1785975" y="6350"/>
                        </a:lnTo>
                        <a:lnTo>
                          <a:pt x="1680705" y="6350"/>
                        </a:lnTo>
                        <a:close/>
                        <a:moveTo>
                          <a:pt x="1680705" y="223240"/>
                        </a:moveTo>
                        <a:lnTo>
                          <a:pt x="1785975" y="223240"/>
                        </a:lnTo>
                        <a:lnTo>
                          <a:pt x="1785975" y="117970"/>
                        </a:lnTo>
                        <a:lnTo>
                          <a:pt x="1680705" y="117970"/>
                        </a:lnTo>
                        <a:close/>
                        <a:moveTo>
                          <a:pt x="1680705" y="334873"/>
                        </a:moveTo>
                        <a:lnTo>
                          <a:pt x="1785975" y="334873"/>
                        </a:lnTo>
                        <a:lnTo>
                          <a:pt x="1785975" y="229590"/>
                        </a:lnTo>
                        <a:lnTo>
                          <a:pt x="1680705" y="229590"/>
                        </a:lnTo>
                        <a:close/>
                        <a:moveTo>
                          <a:pt x="1680705" y="446493"/>
                        </a:moveTo>
                        <a:lnTo>
                          <a:pt x="1785975" y="446493"/>
                        </a:lnTo>
                        <a:lnTo>
                          <a:pt x="1785975" y="341223"/>
                        </a:lnTo>
                        <a:lnTo>
                          <a:pt x="1680705" y="341223"/>
                        </a:lnTo>
                        <a:close/>
                        <a:moveTo>
                          <a:pt x="1680705" y="558114"/>
                        </a:moveTo>
                        <a:lnTo>
                          <a:pt x="1785975" y="558114"/>
                        </a:lnTo>
                        <a:lnTo>
                          <a:pt x="1785975" y="452843"/>
                        </a:lnTo>
                        <a:lnTo>
                          <a:pt x="1680705" y="452843"/>
                        </a:lnTo>
                        <a:close/>
                        <a:moveTo>
                          <a:pt x="1680705" y="669734"/>
                        </a:moveTo>
                        <a:lnTo>
                          <a:pt x="1785975" y="669734"/>
                        </a:lnTo>
                        <a:lnTo>
                          <a:pt x="1785975" y="564464"/>
                        </a:lnTo>
                        <a:lnTo>
                          <a:pt x="1680705" y="564464"/>
                        </a:lnTo>
                        <a:close/>
                        <a:moveTo>
                          <a:pt x="1680705" y="781367"/>
                        </a:moveTo>
                        <a:lnTo>
                          <a:pt x="1785975" y="781367"/>
                        </a:lnTo>
                        <a:lnTo>
                          <a:pt x="1785975" y="676084"/>
                        </a:lnTo>
                        <a:lnTo>
                          <a:pt x="1680705" y="676084"/>
                        </a:lnTo>
                        <a:close/>
                        <a:moveTo>
                          <a:pt x="1680705" y="892988"/>
                        </a:moveTo>
                        <a:lnTo>
                          <a:pt x="1785975" y="892988"/>
                        </a:lnTo>
                        <a:lnTo>
                          <a:pt x="1785975" y="787717"/>
                        </a:lnTo>
                        <a:lnTo>
                          <a:pt x="1680705" y="787717"/>
                        </a:lnTo>
                        <a:close/>
                        <a:moveTo>
                          <a:pt x="1680705" y="1004608"/>
                        </a:moveTo>
                        <a:lnTo>
                          <a:pt x="1785975" y="1004608"/>
                        </a:lnTo>
                        <a:lnTo>
                          <a:pt x="1785975" y="899338"/>
                        </a:lnTo>
                        <a:lnTo>
                          <a:pt x="1680705" y="899338"/>
                        </a:lnTo>
                        <a:close/>
                        <a:moveTo>
                          <a:pt x="1680705" y="1116228"/>
                        </a:moveTo>
                        <a:lnTo>
                          <a:pt x="1785975" y="1116228"/>
                        </a:lnTo>
                        <a:lnTo>
                          <a:pt x="1785975" y="1010958"/>
                        </a:lnTo>
                        <a:lnTo>
                          <a:pt x="1680705" y="1010958"/>
                        </a:lnTo>
                        <a:close/>
                        <a:moveTo>
                          <a:pt x="1680705" y="1227861"/>
                        </a:moveTo>
                        <a:lnTo>
                          <a:pt x="1785975" y="1227861"/>
                        </a:lnTo>
                        <a:lnTo>
                          <a:pt x="1785975" y="1122578"/>
                        </a:lnTo>
                        <a:lnTo>
                          <a:pt x="1680705" y="1122578"/>
                        </a:lnTo>
                        <a:close/>
                        <a:moveTo>
                          <a:pt x="1680705" y="1339481"/>
                        </a:moveTo>
                        <a:lnTo>
                          <a:pt x="1785975" y="1339481"/>
                        </a:lnTo>
                        <a:lnTo>
                          <a:pt x="1785975" y="1234211"/>
                        </a:lnTo>
                        <a:lnTo>
                          <a:pt x="1680705" y="1234211"/>
                        </a:lnTo>
                        <a:close/>
                        <a:moveTo>
                          <a:pt x="1680705" y="1451102"/>
                        </a:moveTo>
                        <a:lnTo>
                          <a:pt x="1785975" y="1451102"/>
                        </a:lnTo>
                        <a:lnTo>
                          <a:pt x="1785975" y="1345831"/>
                        </a:lnTo>
                        <a:lnTo>
                          <a:pt x="1680705" y="1345831"/>
                        </a:lnTo>
                        <a:close/>
                        <a:moveTo>
                          <a:pt x="1680705" y="1562735"/>
                        </a:moveTo>
                        <a:lnTo>
                          <a:pt x="1785975" y="1562735"/>
                        </a:lnTo>
                        <a:lnTo>
                          <a:pt x="1785975" y="1457452"/>
                        </a:lnTo>
                        <a:lnTo>
                          <a:pt x="1680705" y="1457452"/>
                        </a:lnTo>
                        <a:close/>
                        <a:moveTo>
                          <a:pt x="1680705" y="1674355"/>
                        </a:moveTo>
                        <a:lnTo>
                          <a:pt x="1785975" y="1674355"/>
                        </a:lnTo>
                        <a:lnTo>
                          <a:pt x="1785975" y="1569085"/>
                        </a:lnTo>
                        <a:lnTo>
                          <a:pt x="1680705" y="1569085"/>
                        </a:lnTo>
                        <a:close/>
                        <a:moveTo>
                          <a:pt x="1680705" y="1785975"/>
                        </a:moveTo>
                        <a:lnTo>
                          <a:pt x="1785975" y="1785975"/>
                        </a:lnTo>
                        <a:lnTo>
                          <a:pt x="1785975" y="1680705"/>
                        </a:lnTo>
                        <a:lnTo>
                          <a:pt x="1680705" y="1680705"/>
                        </a:lnTo>
                        <a:close/>
                        <a:moveTo>
                          <a:pt x="1680705" y="1897596"/>
                        </a:moveTo>
                        <a:lnTo>
                          <a:pt x="1785975" y="1897596"/>
                        </a:lnTo>
                        <a:lnTo>
                          <a:pt x="1785975" y="1792325"/>
                        </a:lnTo>
                        <a:lnTo>
                          <a:pt x="1680705" y="1792325"/>
                        </a:lnTo>
                        <a:close/>
                        <a:moveTo>
                          <a:pt x="1680705" y="2009229"/>
                        </a:moveTo>
                        <a:lnTo>
                          <a:pt x="1785975" y="2009229"/>
                        </a:lnTo>
                        <a:lnTo>
                          <a:pt x="1785975" y="1903946"/>
                        </a:lnTo>
                        <a:lnTo>
                          <a:pt x="1680705" y="1903946"/>
                        </a:lnTo>
                        <a:close/>
                        <a:moveTo>
                          <a:pt x="1680705" y="2120849"/>
                        </a:moveTo>
                        <a:lnTo>
                          <a:pt x="1785975" y="2120849"/>
                        </a:lnTo>
                        <a:lnTo>
                          <a:pt x="1785975" y="2015579"/>
                        </a:lnTo>
                        <a:lnTo>
                          <a:pt x="1680705" y="2015579"/>
                        </a:lnTo>
                        <a:close/>
                        <a:moveTo>
                          <a:pt x="1680705" y="2232469"/>
                        </a:moveTo>
                        <a:lnTo>
                          <a:pt x="1785975" y="2232469"/>
                        </a:lnTo>
                        <a:lnTo>
                          <a:pt x="1785975" y="2127199"/>
                        </a:lnTo>
                        <a:lnTo>
                          <a:pt x="1680705" y="2127199"/>
                        </a:lnTo>
                        <a:close/>
                        <a:moveTo>
                          <a:pt x="1680705" y="2344089"/>
                        </a:moveTo>
                        <a:lnTo>
                          <a:pt x="1785975" y="2344089"/>
                        </a:lnTo>
                        <a:lnTo>
                          <a:pt x="1785975" y="2238819"/>
                        </a:lnTo>
                        <a:lnTo>
                          <a:pt x="1680705" y="2238819"/>
                        </a:lnTo>
                        <a:close/>
                        <a:moveTo>
                          <a:pt x="1569072" y="111620"/>
                        </a:moveTo>
                        <a:lnTo>
                          <a:pt x="1674355" y="111620"/>
                        </a:lnTo>
                        <a:lnTo>
                          <a:pt x="1674355" y="6350"/>
                        </a:lnTo>
                        <a:lnTo>
                          <a:pt x="1569072" y="6350"/>
                        </a:lnTo>
                        <a:close/>
                        <a:moveTo>
                          <a:pt x="1569072" y="223240"/>
                        </a:moveTo>
                        <a:lnTo>
                          <a:pt x="1674355" y="223240"/>
                        </a:lnTo>
                        <a:lnTo>
                          <a:pt x="1674355" y="117970"/>
                        </a:lnTo>
                        <a:lnTo>
                          <a:pt x="1569072" y="117970"/>
                        </a:lnTo>
                        <a:close/>
                        <a:moveTo>
                          <a:pt x="1569072" y="334873"/>
                        </a:moveTo>
                        <a:lnTo>
                          <a:pt x="1674355" y="334873"/>
                        </a:lnTo>
                        <a:lnTo>
                          <a:pt x="1674355" y="229590"/>
                        </a:lnTo>
                        <a:lnTo>
                          <a:pt x="1569072" y="229590"/>
                        </a:lnTo>
                        <a:close/>
                        <a:moveTo>
                          <a:pt x="1569072" y="446493"/>
                        </a:moveTo>
                        <a:lnTo>
                          <a:pt x="1674355" y="446493"/>
                        </a:lnTo>
                        <a:lnTo>
                          <a:pt x="1674355" y="341223"/>
                        </a:lnTo>
                        <a:lnTo>
                          <a:pt x="1569072" y="341223"/>
                        </a:lnTo>
                        <a:close/>
                        <a:moveTo>
                          <a:pt x="1569072" y="558114"/>
                        </a:moveTo>
                        <a:lnTo>
                          <a:pt x="1674355" y="558114"/>
                        </a:lnTo>
                        <a:lnTo>
                          <a:pt x="1674355" y="452843"/>
                        </a:lnTo>
                        <a:lnTo>
                          <a:pt x="1569072" y="452843"/>
                        </a:lnTo>
                        <a:close/>
                        <a:moveTo>
                          <a:pt x="1569072" y="669734"/>
                        </a:moveTo>
                        <a:lnTo>
                          <a:pt x="1674355" y="669734"/>
                        </a:lnTo>
                        <a:lnTo>
                          <a:pt x="1674355" y="564464"/>
                        </a:lnTo>
                        <a:lnTo>
                          <a:pt x="1569072" y="564464"/>
                        </a:lnTo>
                        <a:close/>
                        <a:moveTo>
                          <a:pt x="1569072" y="781367"/>
                        </a:moveTo>
                        <a:lnTo>
                          <a:pt x="1674355" y="781367"/>
                        </a:lnTo>
                        <a:lnTo>
                          <a:pt x="1674355" y="676084"/>
                        </a:lnTo>
                        <a:lnTo>
                          <a:pt x="1569072" y="676084"/>
                        </a:lnTo>
                        <a:close/>
                        <a:moveTo>
                          <a:pt x="1569072" y="892988"/>
                        </a:moveTo>
                        <a:lnTo>
                          <a:pt x="1674355" y="892988"/>
                        </a:lnTo>
                        <a:lnTo>
                          <a:pt x="1674355" y="787717"/>
                        </a:lnTo>
                        <a:lnTo>
                          <a:pt x="1569072" y="787717"/>
                        </a:lnTo>
                        <a:close/>
                        <a:moveTo>
                          <a:pt x="1569072" y="1004608"/>
                        </a:moveTo>
                        <a:lnTo>
                          <a:pt x="1674355" y="1004608"/>
                        </a:lnTo>
                        <a:lnTo>
                          <a:pt x="1674355" y="899338"/>
                        </a:lnTo>
                        <a:lnTo>
                          <a:pt x="1569072" y="899338"/>
                        </a:lnTo>
                        <a:close/>
                        <a:moveTo>
                          <a:pt x="1569072" y="1116228"/>
                        </a:moveTo>
                        <a:lnTo>
                          <a:pt x="1674355" y="1116228"/>
                        </a:lnTo>
                        <a:lnTo>
                          <a:pt x="1674355" y="1010958"/>
                        </a:lnTo>
                        <a:lnTo>
                          <a:pt x="1569072" y="1010958"/>
                        </a:lnTo>
                        <a:close/>
                        <a:moveTo>
                          <a:pt x="1569072" y="1227861"/>
                        </a:moveTo>
                        <a:lnTo>
                          <a:pt x="1674355" y="1227861"/>
                        </a:lnTo>
                        <a:lnTo>
                          <a:pt x="1674355" y="1122578"/>
                        </a:lnTo>
                        <a:lnTo>
                          <a:pt x="1569072" y="1122578"/>
                        </a:lnTo>
                        <a:close/>
                        <a:moveTo>
                          <a:pt x="1569072" y="1339481"/>
                        </a:moveTo>
                        <a:lnTo>
                          <a:pt x="1674355" y="1339481"/>
                        </a:lnTo>
                        <a:lnTo>
                          <a:pt x="1674355" y="1234211"/>
                        </a:lnTo>
                        <a:lnTo>
                          <a:pt x="1569072" y="1234211"/>
                        </a:lnTo>
                        <a:close/>
                        <a:moveTo>
                          <a:pt x="1569072" y="1451102"/>
                        </a:moveTo>
                        <a:lnTo>
                          <a:pt x="1674355" y="1451102"/>
                        </a:lnTo>
                        <a:lnTo>
                          <a:pt x="1674355" y="1345831"/>
                        </a:lnTo>
                        <a:lnTo>
                          <a:pt x="1569072" y="1345831"/>
                        </a:lnTo>
                        <a:close/>
                        <a:moveTo>
                          <a:pt x="1569072" y="1562735"/>
                        </a:moveTo>
                        <a:lnTo>
                          <a:pt x="1674355" y="1562735"/>
                        </a:lnTo>
                        <a:lnTo>
                          <a:pt x="1674355" y="1457452"/>
                        </a:lnTo>
                        <a:lnTo>
                          <a:pt x="1569072" y="1457452"/>
                        </a:lnTo>
                        <a:close/>
                        <a:moveTo>
                          <a:pt x="1569072" y="1674355"/>
                        </a:moveTo>
                        <a:lnTo>
                          <a:pt x="1674355" y="1674355"/>
                        </a:lnTo>
                        <a:lnTo>
                          <a:pt x="1674355" y="1569085"/>
                        </a:lnTo>
                        <a:lnTo>
                          <a:pt x="1569072" y="1569085"/>
                        </a:lnTo>
                        <a:close/>
                        <a:moveTo>
                          <a:pt x="1569072" y="1785975"/>
                        </a:moveTo>
                        <a:lnTo>
                          <a:pt x="1674355" y="1785975"/>
                        </a:lnTo>
                        <a:lnTo>
                          <a:pt x="1674355" y="1680705"/>
                        </a:lnTo>
                        <a:lnTo>
                          <a:pt x="1569072" y="1680705"/>
                        </a:lnTo>
                        <a:close/>
                        <a:moveTo>
                          <a:pt x="1569072" y="1897596"/>
                        </a:moveTo>
                        <a:lnTo>
                          <a:pt x="1674355" y="1897596"/>
                        </a:lnTo>
                        <a:lnTo>
                          <a:pt x="1674355" y="1792325"/>
                        </a:lnTo>
                        <a:lnTo>
                          <a:pt x="1569072" y="1792325"/>
                        </a:lnTo>
                        <a:close/>
                        <a:moveTo>
                          <a:pt x="1569072" y="2009229"/>
                        </a:moveTo>
                        <a:lnTo>
                          <a:pt x="1674355" y="2009229"/>
                        </a:lnTo>
                        <a:lnTo>
                          <a:pt x="1674355" y="1903946"/>
                        </a:lnTo>
                        <a:lnTo>
                          <a:pt x="1569072" y="1903946"/>
                        </a:lnTo>
                        <a:close/>
                        <a:moveTo>
                          <a:pt x="1569072" y="2120849"/>
                        </a:moveTo>
                        <a:lnTo>
                          <a:pt x="1674355" y="2120849"/>
                        </a:lnTo>
                        <a:lnTo>
                          <a:pt x="1674355" y="2015579"/>
                        </a:lnTo>
                        <a:lnTo>
                          <a:pt x="1569072" y="2015579"/>
                        </a:lnTo>
                        <a:close/>
                        <a:moveTo>
                          <a:pt x="1569072" y="2232469"/>
                        </a:moveTo>
                        <a:lnTo>
                          <a:pt x="1674355" y="2232469"/>
                        </a:lnTo>
                        <a:lnTo>
                          <a:pt x="1674355" y="2127199"/>
                        </a:lnTo>
                        <a:lnTo>
                          <a:pt x="1569072" y="2127199"/>
                        </a:lnTo>
                        <a:close/>
                        <a:moveTo>
                          <a:pt x="1569072" y="2344089"/>
                        </a:moveTo>
                        <a:lnTo>
                          <a:pt x="1674355" y="2344089"/>
                        </a:lnTo>
                        <a:lnTo>
                          <a:pt x="1674355" y="2238819"/>
                        </a:lnTo>
                        <a:lnTo>
                          <a:pt x="1569072" y="2238819"/>
                        </a:lnTo>
                        <a:close/>
                        <a:moveTo>
                          <a:pt x="1457451" y="111620"/>
                        </a:moveTo>
                        <a:lnTo>
                          <a:pt x="1562722" y="111620"/>
                        </a:lnTo>
                        <a:lnTo>
                          <a:pt x="1562722" y="6350"/>
                        </a:lnTo>
                        <a:lnTo>
                          <a:pt x="1457451" y="6350"/>
                        </a:lnTo>
                        <a:close/>
                        <a:moveTo>
                          <a:pt x="1457451" y="223240"/>
                        </a:moveTo>
                        <a:lnTo>
                          <a:pt x="1562722" y="223240"/>
                        </a:lnTo>
                        <a:lnTo>
                          <a:pt x="1562722" y="117970"/>
                        </a:lnTo>
                        <a:lnTo>
                          <a:pt x="1457451" y="117970"/>
                        </a:lnTo>
                        <a:close/>
                        <a:moveTo>
                          <a:pt x="1457451" y="334873"/>
                        </a:moveTo>
                        <a:lnTo>
                          <a:pt x="1562722" y="334873"/>
                        </a:lnTo>
                        <a:lnTo>
                          <a:pt x="1562722" y="229590"/>
                        </a:lnTo>
                        <a:lnTo>
                          <a:pt x="1457451" y="229590"/>
                        </a:lnTo>
                        <a:close/>
                        <a:moveTo>
                          <a:pt x="1457451" y="446493"/>
                        </a:moveTo>
                        <a:lnTo>
                          <a:pt x="1562722" y="446493"/>
                        </a:lnTo>
                        <a:lnTo>
                          <a:pt x="1562722" y="341223"/>
                        </a:lnTo>
                        <a:lnTo>
                          <a:pt x="1457451" y="341223"/>
                        </a:lnTo>
                        <a:close/>
                        <a:moveTo>
                          <a:pt x="1457451" y="558114"/>
                        </a:moveTo>
                        <a:lnTo>
                          <a:pt x="1562722" y="558114"/>
                        </a:lnTo>
                        <a:lnTo>
                          <a:pt x="1562722" y="452843"/>
                        </a:lnTo>
                        <a:lnTo>
                          <a:pt x="1457451" y="452843"/>
                        </a:lnTo>
                        <a:close/>
                        <a:moveTo>
                          <a:pt x="1457451" y="669734"/>
                        </a:moveTo>
                        <a:lnTo>
                          <a:pt x="1562722" y="669734"/>
                        </a:lnTo>
                        <a:lnTo>
                          <a:pt x="1562722" y="564464"/>
                        </a:lnTo>
                        <a:lnTo>
                          <a:pt x="1457451" y="564464"/>
                        </a:lnTo>
                        <a:close/>
                        <a:moveTo>
                          <a:pt x="1457451" y="781367"/>
                        </a:moveTo>
                        <a:lnTo>
                          <a:pt x="1562722" y="781367"/>
                        </a:lnTo>
                        <a:lnTo>
                          <a:pt x="1562722" y="676084"/>
                        </a:lnTo>
                        <a:lnTo>
                          <a:pt x="1457451" y="676084"/>
                        </a:lnTo>
                        <a:close/>
                        <a:moveTo>
                          <a:pt x="1457451" y="892988"/>
                        </a:moveTo>
                        <a:lnTo>
                          <a:pt x="1562722" y="892988"/>
                        </a:lnTo>
                        <a:lnTo>
                          <a:pt x="1562722" y="787717"/>
                        </a:lnTo>
                        <a:lnTo>
                          <a:pt x="1457451" y="787717"/>
                        </a:lnTo>
                        <a:close/>
                        <a:moveTo>
                          <a:pt x="1457451" y="1004608"/>
                        </a:moveTo>
                        <a:lnTo>
                          <a:pt x="1562722" y="1004608"/>
                        </a:lnTo>
                        <a:lnTo>
                          <a:pt x="1562722" y="899338"/>
                        </a:lnTo>
                        <a:lnTo>
                          <a:pt x="1457451" y="899338"/>
                        </a:lnTo>
                        <a:close/>
                        <a:moveTo>
                          <a:pt x="1457451" y="1116228"/>
                        </a:moveTo>
                        <a:lnTo>
                          <a:pt x="1562722" y="1116228"/>
                        </a:lnTo>
                        <a:lnTo>
                          <a:pt x="1562722" y="1010958"/>
                        </a:lnTo>
                        <a:lnTo>
                          <a:pt x="1457451" y="1010958"/>
                        </a:lnTo>
                        <a:close/>
                        <a:moveTo>
                          <a:pt x="1457451" y="1227861"/>
                        </a:moveTo>
                        <a:lnTo>
                          <a:pt x="1562722" y="1227861"/>
                        </a:lnTo>
                        <a:lnTo>
                          <a:pt x="1562722" y="1122578"/>
                        </a:lnTo>
                        <a:lnTo>
                          <a:pt x="1457451" y="1122578"/>
                        </a:lnTo>
                        <a:close/>
                        <a:moveTo>
                          <a:pt x="1457451" y="1339481"/>
                        </a:moveTo>
                        <a:lnTo>
                          <a:pt x="1562722" y="1339481"/>
                        </a:lnTo>
                        <a:lnTo>
                          <a:pt x="1562722" y="1234211"/>
                        </a:lnTo>
                        <a:lnTo>
                          <a:pt x="1457451" y="1234211"/>
                        </a:lnTo>
                        <a:close/>
                        <a:moveTo>
                          <a:pt x="1457451" y="1451102"/>
                        </a:moveTo>
                        <a:lnTo>
                          <a:pt x="1562722" y="1451102"/>
                        </a:lnTo>
                        <a:lnTo>
                          <a:pt x="1562722" y="1345831"/>
                        </a:lnTo>
                        <a:lnTo>
                          <a:pt x="1457451" y="1345831"/>
                        </a:lnTo>
                        <a:close/>
                        <a:moveTo>
                          <a:pt x="1457451" y="1562735"/>
                        </a:moveTo>
                        <a:lnTo>
                          <a:pt x="1562722" y="1562735"/>
                        </a:lnTo>
                        <a:lnTo>
                          <a:pt x="1562722" y="1457452"/>
                        </a:lnTo>
                        <a:lnTo>
                          <a:pt x="1457451" y="1457452"/>
                        </a:lnTo>
                        <a:close/>
                        <a:moveTo>
                          <a:pt x="1457451" y="1674355"/>
                        </a:moveTo>
                        <a:lnTo>
                          <a:pt x="1562722" y="1674355"/>
                        </a:lnTo>
                        <a:lnTo>
                          <a:pt x="1562722" y="1569085"/>
                        </a:lnTo>
                        <a:lnTo>
                          <a:pt x="1457451" y="1569085"/>
                        </a:lnTo>
                        <a:close/>
                        <a:moveTo>
                          <a:pt x="1457451" y="1785975"/>
                        </a:moveTo>
                        <a:lnTo>
                          <a:pt x="1562722" y="1785975"/>
                        </a:lnTo>
                        <a:lnTo>
                          <a:pt x="1562722" y="1680705"/>
                        </a:lnTo>
                        <a:lnTo>
                          <a:pt x="1457451" y="1680705"/>
                        </a:lnTo>
                        <a:close/>
                        <a:moveTo>
                          <a:pt x="1457451" y="1897596"/>
                        </a:moveTo>
                        <a:lnTo>
                          <a:pt x="1562722" y="1897596"/>
                        </a:lnTo>
                        <a:lnTo>
                          <a:pt x="1562722" y="1792325"/>
                        </a:lnTo>
                        <a:lnTo>
                          <a:pt x="1457451" y="1792325"/>
                        </a:lnTo>
                        <a:close/>
                        <a:moveTo>
                          <a:pt x="1457451" y="2009229"/>
                        </a:moveTo>
                        <a:lnTo>
                          <a:pt x="1562722" y="2009229"/>
                        </a:lnTo>
                        <a:lnTo>
                          <a:pt x="1562722" y="1903946"/>
                        </a:lnTo>
                        <a:lnTo>
                          <a:pt x="1457451" y="1903946"/>
                        </a:lnTo>
                        <a:close/>
                        <a:moveTo>
                          <a:pt x="1457451" y="2120849"/>
                        </a:moveTo>
                        <a:lnTo>
                          <a:pt x="1562722" y="2120849"/>
                        </a:lnTo>
                        <a:lnTo>
                          <a:pt x="1562722" y="2015579"/>
                        </a:lnTo>
                        <a:lnTo>
                          <a:pt x="1457451" y="2015579"/>
                        </a:lnTo>
                        <a:close/>
                        <a:moveTo>
                          <a:pt x="1457451" y="2232469"/>
                        </a:moveTo>
                        <a:lnTo>
                          <a:pt x="1562722" y="2232469"/>
                        </a:lnTo>
                        <a:lnTo>
                          <a:pt x="1562722" y="2127199"/>
                        </a:lnTo>
                        <a:lnTo>
                          <a:pt x="1457451" y="2127199"/>
                        </a:lnTo>
                        <a:close/>
                        <a:moveTo>
                          <a:pt x="1457451" y="2344089"/>
                        </a:moveTo>
                        <a:lnTo>
                          <a:pt x="1562722" y="2344089"/>
                        </a:lnTo>
                        <a:lnTo>
                          <a:pt x="1562722" y="2238819"/>
                        </a:lnTo>
                        <a:lnTo>
                          <a:pt x="1457451" y="2238819"/>
                        </a:lnTo>
                        <a:close/>
                        <a:moveTo>
                          <a:pt x="1345831" y="111620"/>
                        </a:moveTo>
                        <a:lnTo>
                          <a:pt x="1451101" y="111620"/>
                        </a:lnTo>
                        <a:lnTo>
                          <a:pt x="1451101" y="6350"/>
                        </a:lnTo>
                        <a:lnTo>
                          <a:pt x="1345831" y="6350"/>
                        </a:lnTo>
                        <a:close/>
                        <a:moveTo>
                          <a:pt x="1345831" y="223240"/>
                        </a:moveTo>
                        <a:lnTo>
                          <a:pt x="1451101" y="223240"/>
                        </a:lnTo>
                        <a:lnTo>
                          <a:pt x="1451101" y="117970"/>
                        </a:lnTo>
                        <a:lnTo>
                          <a:pt x="1345831" y="117970"/>
                        </a:lnTo>
                        <a:close/>
                        <a:moveTo>
                          <a:pt x="1345831" y="334873"/>
                        </a:moveTo>
                        <a:lnTo>
                          <a:pt x="1451101" y="334873"/>
                        </a:lnTo>
                        <a:lnTo>
                          <a:pt x="1451101" y="229590"/>
                        </a:lnTo>
                        <a:lnTo>
                          <a:pt x="1345831" y="229590"/>
                        </a:lnTo>
                        <a:close/>
                        <a:moveTo>
                          <a:pt x="1345831" y="446493"/>
                        </a:moveTo>
                        <a:lnTo>
                          <a:pt x="1451101" y="446493"/>
                        </a:lnTo>
                        <a:lnTo>
                          <a:pt x="1451101" y="341223"/>
                        </a:lnTo>
                        <a:lnTo>
                          <a:pt x="1345831" y="341223"/>
                        </a:lnTo>
                        <a:close/>
                        <a:moveTo>
                          <a:pt x="1345831" y="558114"/>
                        </a:moveTo>
                        <a:lnTo>
                          <a:pt x="1451101" y="558114"/>
                        </a:lnTo>
                        <a:lnTo>
                          <a:pt x="1451101" y="452843"/>
                        </a:lnTo>
                        <a:lnTo>
                          <a:pt x="1345831" y="452843"/>
                        </a:lnTo>
                        <a:close/>
                        <a:moveTo>
                          <a:pt x="1345831" y="669734"/>
                        </a:moveTo>
                        <a:lnTo>
                          <a:pt x="1451101" y="669734"/>
                        </a:lnTo>
                        <a:lnTo>
                          <a:pt x="1451101" y="564464"/>
                        </a:lnTo>
                        <a:lnTo>
                          <a:pt x="1345831" y="564464"/>
                        </a:lnTo>
                        <a:close/>
                        <a:moveTo>
                          <a:pt x="1345831" y="781367"/>
                        </a:moveTo>
                        <a:lnTo>
                          <a:pt x="1451101" y="781367"/>
                        </a:lnTo>
                        <a:lnTo>
                          <a:pt x="1451101" y="676084"/>
                        </a:lnTo>
                        <a:lnTo>
                          <a:pt x="1345831" y="676084"/>
                        </a:lnTo>
                        <a:close/>
                        <a:moveTo>
                          <a:pt x="1345831" y="892988"/>
                        </a:moveTo>
                        <a:lnTo>
                          <a:pt x="1451101" y="892988"/>
                        </a:lnTo>
                        <a:lnTo>
                          <a:pt x="1451101" y="787717"/>
                        </a:lnTo>
                        <a:lnTo>
                          <a:pt x="1345831" y="787717"/>
                        </a:lnTo>
                        <a:close/>
                        <a:moveTo>
                          <a:pt x="1345831" y="1004608"/>
                        </a:moveTo>
                        <a:lnTo>
                          <a:pt x="1451101" y="1004608"/>
                        </a:lnTo>
                        <a:lnTo>
                          <a:pt x="1451101" y="899338"/>
                        </a:lnTo>
                        <a:lnTo>
                          <a:pt x="1345831" y="899338"/>
                        </a:lnTo>
                        <a:close/>
                        <a:moveTo>
                          <a:pt x="1345831" y="1116228"/>
                        </a:moveTo>
                        <a:lnTo>
                          <a:pt x="1451101" y="1116228"/>
                        </a:lnTo>
                        <a:lnTo>
                          <a:pt x="1451101" y="1010958"/>
                        </a:lnTo>
                        <a:lnTo>
                          <a:pt x="1345831" y="1010958"/>
                        </a:lnTo>
                        <a:close/>
                        <a:moveTo>
                          <a:pt x="1345831" y="1227861"/>
                        </a:moveTo>
                        <a:lnTo>
                          <a:pt x="1451101" y="1227861"/>
                        </a:lnTo>
                        <a:lnTo>
                          <a:pt x="1451101" y="1122578"/>
                        </a:lnTo>
                        <a:lnTo>
                          <a:pt x="1345831" y="1122578"/>
                        </a:lnTo>
                        <a:close/>
                        <a:moveTo>
                          <a:pt x="1345831" y="1339481"/>
                        </a:moveTo>
                        <a:lnTo>
                          <a:pt x="1451101" y="1339481"/>
                        </a:lnTo>
                        <a:lnTo>
                          <a:pt x="1451101" y="1234211"/>
                        </a:lnTo>
                        <a:lnTo>
                          <a:pt x="1345831" y="1234211"/>
                        </a:lnTo>
                        <a:close/>
                        <a:moveTo>
                          <a:pt x="1345831" y="1451102"/>
                        </a:moveTo>
                        <a:lnTo>
                          <a:pt x="1451101" y="1451102"/>
                        </a:lnTo>
                        <a:lnTo>
                          <a:pt x="1451101" y="1345831"/>
                        </a:lnTo>
                        <a:lnTo>
                          <a:pt x="1345831" y="1345831"/>
                        </a:lnTo>
                        <a:close/>
                        <a:moveTo>
                          <a:pt x="1345831" y="1562735"/>
                        </a:moveTo>
                        <a:lnTo>
                          <a:pt x="1451101" y="1562735"/>
                        </a:lnTo>
                        <a:lnTo>
                          <a:pt x="1451101" y="1457452"/>
                        </a:lnTo>
                        <a:lnTo>
                          <a:pt x="1345831" y="1457452"/>
                        </a:lnTo>
                        <a:close/>
                        <a:moveTo>
                          <a:pt x="1345831" y="1674355"/>
                        </a:moveTo>
                        <a:lnTo>
                          <a:pt x="1451101" y="1674355"/>
                        </a:lnTo>
                        <a:lnTo>
                          <a:pt x="1451101" y="1569085"/>
                        </a:lnTo>
                        <a:lnTo>
                          <a:pt x="1345831" y="1569085"/>
                        </a:lnTo>
                        <a:close/>
                        <a:moveTo>
                          <a:pt x="1345831" y="1785975"/>
                        </a:moveTo>
                        <a:lnTo>
                          <a:pt x="1451101" y="1785975"/>
                        </a:lnTo>
                        <a:lnTo>
                          <a:pt x="1451101" y="1680705"/>
                        </a:lnTo>
                        <a:lnTo>
                          <a:pt x="1345831" y="1680705"/>
                        </a:lnTo>
                        <a:close/>
                        <a:moveTo>
                          <a:pt x="1345831" y="1897596"/>
                        </a:moveTo>
                        <a:lnTo>
                          <a:pt x="1451101" y="1897596"/>
                        </a:lnTo>
                        <a:lnTo>
                          <a:pt x="1451101" y="1792325"/>
                        </a:lnTo>
                        <a:lnTo>
                          <a:pt x="1345831" y="1792325"/>
                        </a:lnTo>
                        <a:close/>
                        <a:moveTo>
                          <a:pt x="1345831" y="2009229"/>
                        </a:moveTo>
                        <a:lnTo>
                          <a:pt x="1451101" y="2009229"/>
                        </a:lnTo>
                        <a:lnTo>
                          <a:pt x="1451101" y="1903946"/>
                        </a:lnTo>
                        <a:lnTo>
                          <a:pt x="1345831" y="1903946"/>
                        </a:lnTo>
                        <a:close/>
                        <a:moveTo>
                          <a:pt x="1345831" y="2120849"/>
                        </a:moveTo>
                        <a:lnTo>
                          <a:pt x="1451101" y="2120849"/>
                        </a:lnTo>
                        <a:lnTo>
                          <a:pt x="1451101" y="2015579"/>
                        </a:lnTo>
                        <a:lnTo>
                          <a:pt x="1345831" y="2015579"/>
                        </a:lnTo>
                        <a:close/>
                        <a:moveTo>
                          <a:pt x="1345831" y="2232469"/>
                        </a:moveTo>
                        <a:lnTo>
                          <a:pt x="1451101" y="2232469"/>
                        </a:lnTo>
                        <a:lnTo>
                          <a:pt x="1451101" y="2127199"/>
                        </a:lnTo>
                        <a:lnTo>
                          <a:pt x="1345831" y="2127199"/>
                        </a:lnTo>
                        <a:close/>
                        <a:moveTo>
                          <a:pt x="1345831" y="2344089"/>
                        </a:moveTo>
                        <a:lnTo>
                          <a:pt x="1451101" y="2344089"/>
                        </a:lnTo>
                        <a:lnTo>
                          <a:pt x="1451101" y="2238819"/>
                        </a:lnTo>
                        <a:lnTo>
                          <a:pt x="1345831" y="2238819"/>
                        </a:lnTo>
                        <a:close/>
                        <a:moveTo>
                          <a:pt x="1234211" y="111620"/>
                        </a:moveTo>
                        <a:lnTo>
                          <a:pt x="1339481" y="111620"/>
                        </a:lnTo>
                        <a:lnTo>
                          <a:pt x="1339481" y="6350"/>
                        </a:lnTo>
                        <a:lnTo>
                          <a:pt x="1234211" y="6350"/>
                        </a:lnTo>
                        <a:close/>
                        <a:moveTo>
                          <a:pt x="1234211" y="223240"/>
                        </a:moveTo>
                        <a:lnTo>
                          <a:pt x="1339481" y="223240"/>
                        </a:lnTo>
                        <a:lnTo>
                          <a:pt x="1339481" y="117970"/>
                        </a:lnTo>
                        <a:lnTo>
                          <a:pt x="1234211" y="117970"/>
                        </a:lnTo>
                        <a:close/>
                        <a:moveTo>
                          <a:pt x="1234211" y="334873"/>
                        </a:moveTo>
                        <a:lnTo>
                          <a:pt x="1339481" y="334873"/>
                        </a:lnTo>
                        <a:lnTo>
                          <a:pt x="1339481" y="229590"/>
                        </a:lnTo>
                        <a:lnTo>
                          <a:pt x="1234211" y="229590"/>
                        </a:lnTo>
                        <a:close/>
                        <a:moveTo>
                          <a:pt x="1234211" y="446493"/>
                        </a:moveTo>
                        <a:lnTo>
                          <a:pt x="1339481" y="446493"/>
                        </a:lnTo>
                        <a:lnTo>
                          <a:pt x="1339481" y="341223"/>
                        </a:lnTo>
                        <a:lnTo>
                          <a:pt x="1234211" y="341223"/>
                        </a:lnTo>
                        <a:close/>
                        <a:moveTo>
                          <a:pt x="1234211" y="558114"/>
                        </a:moveTo>
                        <a:lnTo>
                          <a:pt x="1339481" y="558114"/>
                        </a:lnTo>
                        <a:lnTo>
                          <a:pt x="1339481" y="452843"/>
                        </a:lnTo>
                        <a:lnTo>
                          <a:pt x="1234211" y="452843"/>
                        </a:lnTo>
                        <a:close/>
                        <a:moveTo>
                          <a:pt x="1234211" y="669734"/>
                        </a:moveTo>
                        <a:lnTo>
                          <a:pt x="1339481" y="669734"/>
                        </a:lnTo>
                        <a:lnTo>
                          <a:pt x="1339481" y="564464"/>
                        </a:lnTo>
                        <a:lnTo>
                          <a:pt x="1234211" y="564464"/>
                        </a:lnTo>
                        <a:close/>
                        <a:moveTo>
                          <a:pt x="1234211" y="781367"/>
                        </a:moveTo>
                        <a:lnTo>
                          <a:pt x="1339481" y="781367"/>
                        </a:lnTo>
                        <a:lnTo>
                          <a:pt x="1339481" y="676084"/>
                        </a:lnTo>
                        <a:lnTo>
                          <a:pt x="1234211" y="676084"/>
                        </a:lnTo>
                        <a:close/>
                        <a:moveTo>
                          <a:pt x="1234211" y="892988"/>
                        </a:moveTo>
                        <a:lnTo>
                          <a:pt x="1339481" y="892988"/>
                        </a:lnTo>
                        <a:lnTo>
                          <a:pt x="1339481" y="787717"/>
                        </a:lnTo>
                        <a:lnTo>
                          <a:pt x="1234211" y="787717"/>
                        </a:lnTo>
                        <a:close/>
                        <a:moveTo>
                          <a:pt x="1234211" y="1004608"/>
                        </a:moveTo>
                        <a:lnTo>
                          <a:pt x="1339481" y="1004608"/>
                        </a:lnTo>
                        <a:lnTo>
                          <a:pt x="1339481" y="899338"/>
                        </a:lnTo>
                        <a:lnTo>
                          <a:pt x="1234211" y="899338"/>
                        </a:lnTo>
                        <a:close/>
                        <a:moveTo>
                          <a:pt x="1234211" y="1116228"/>
                        </a:moveTo>
                        <a:lnTo>
                          <a:pt x="1339481" y="1116228"/>
                        </a:lnTo>
                        <a:lnTo>
                          <a:pt x="1339481" y="1010958"/>
                        </a:lnTo>
                        <a:lnTo>
                          <a:pt x="1234211" y="1010958"/>
                        </a:lnTo>
                        <a:close/>
                        <a:moveTo>
                          <a:pt x="1234211" y="1227861"/>
                        </a:moveTo>
                        <a:lnTo>
                          <a:pt x="1339481" y="1227861"/>
                        </a:lnTo>
                        <a:lnTo>
                          <a:pt x="1339481" y="1122578"/>
                        </a:lnTo>
                        <a:lnTo>
                          <a:pt x="1234211" y="1122578"/>
                        </a:lnTo>
                        <a:close/>
                        <a:moveTo>
                          <a:pt x="1234211" y="1339481"/>
                        </a:moveTo>
                        <a:lnTo>
                          <a:pt x="1339481" y="1339481"/>
                        </a:lnTo>
                        <a:lnTo>
                          <a:pt x="1339481" y="1234211"/>
                        </a:lnTo>
                        <a:lnTo>
                          <a:pt x="1234211" y="1234211"/>
                        </a:lnTo>
                        <a:close/>
                        <a:moveTo>
                          <a:pt x="1234211" y="1451102"/>
                        </a:moveTo>
                        <a:lnTo>
                          <a:pt x="1339481" y="1451102"/>
                        </a:lnTo>
                        <a:lnTo>
                          <a:pt x="1339481" y="1345831"/>
                        </a:lnTo>
                        <a:lnTo>
                          <a:pt x="1234211" y="1345831"/>
                        </a:lnTo>
                        <a:close/>
                        <a:moveTo>
                          <a:pt x="1234211" y="1562735"/>
                        </a:moveTo>
                        <a:lnTo>
                          <a:pt x="1339481" y="1562735"/>
                        </a:lnTo>
                        <a:lnTo>
                          <a:pt x="1339481" y="1457452"/>
                        </a:lnTo>
                        <a:lnTo>
                          <a:pt x="1234211" y="1457452"/>
                        </a:lnTo>
                        <a:close/>
                        <a:moveTo>
                          <a:pt x="1234211" y="1674355"/>
                        </a:moveTo>
                        <a:lnTo>
                          <a:pt x="1339481" y="1674355"/>
                        </a:lnTo>
                        <a:lnTo>
                          <a:pt x="1339481" y="1569085"/>
                        </a:lnTo>
                        <a:lnTo>
                          <a:pt x="1234211" y="1569085"/>
                        </a:lnTo>
                        <a:close/>
                        <a:moveTo>
                          <a:pt x="1234211" y="1785975"/>
                        </a:moveTo>
                        <a:lnTo>
                          <a:pt x="1339481" y="1785975"/>
                        </a:lnTo>
                        <a:lnTo>
                          <a:pt x="1339481" y="1680705"/>
                        </a:lnTo>
                        <a:lnTo>
                          <a:pt x="1234211" y="1680705"/>
                        </a:lnTo>
                        <a:close/>
                        <a:moveTo>
                          <a:pt x="1234211" y="1897596"/>
                        </a:moveTo>
                        <a:lnTo>
                          <a:pt x="1339481" y="1897596"/>
                        </a:lnTo>
                        <a:lnTo>
                          <a:pt x="1339481" y="1792325"/>
                        </a:lnTo>
                        <a:lnTo>
                          <a:pt x="1234211" y="1792325"/>
                        </a:lnTo>
                        <a:close/>
                        <a:moveTo>
                          <a:pt x="1234211" y="2009229"/>
                        </a:moveTo>
                        <a:lnTo>
                          <a:pt x="1339481" y="2009229"/>
                        </a:lnTo>
                        <a:lnTo>
                          <a:pt x="1339481" y="1903946"/>
                        </a:lnTo>
                        <a:lnTo>
                          <a:pt x="1234211" y="1903946"/>
                        </a:lnTo>
                        <a:close/>
                        <a:moveTo>
                          <a:pt x="1234211" y="2120849"/>
                        </a:moveTo>
                        <a:lnTo>
                          <a:pt x="1339481" y="2120849"/>
                        </a:lnTo>
                        <a:lnTo>
                          <a:pt x="1339481" y="2015579"/>
                        </a:lnTo>
                        <a:lnTo>
                          <a:pt x="1234211" y="2015579"/>
                        </a:lnTo>
                        <a:close/>
                        <a:moveTo>
                          <a:pt x="1234211" y="2232469"/>
                        </a:moveTo>
                        <a:lnTo>
                          <a:pt x="1339481" y="2232469"/>
                        </a:lnTo>
                        <a:lnTo>
                          <a:pt x="1339481" y="2127199"/>
                        </a:lnTo>
                        <a:lnTo>
                          <a:pt x="1234211" y="2127199"/>
                        </a:lnTo>
                        <a:close/>
                        <a:moveTo>
                          <a:pt x="1234211" y="2344089"/>
                        </a:moveTo>
                        <a:lnTo>
                          <a:pt x="1339481" y="2344089"/>
                        </a:lnTo>
                        <a:lnTo>
                          <a:pt x="1339481" y="2238819"/>
                        </a:lnTo>
                        <a:lnTo>
                          <a:pt x="1234211" y="2238819"/>
                        </a:lnTo>
                        <a:close/>
                        <a:moveTo>
                          <a:pt x="1122578" y="111620"/>
                        </a:moveTo>
                        <a:lnTo>
                          <a:pt x="1227861" y="111620"/>
                        </a:lnTo>
                        <a:lnTo>
                          <a:pt x="1227861" y="6350"/>
                        </a:lnTo>
                        <a:lnTo>
                          <a:pt x="1122578" y="6350"/>
                        </a:lnTo>
                        <a:close/>
                        <a:moveTo>
                          <a:pt x="1122578" y="223240"/>
                        </a:moveTo>
                        <a:lnTo>
                          <a:pt x="1227861" y="223240"/>
                        </a:lnTo>
                        <a:lnTo>
                          <a:pt x="1227861" y="117970"/>
                        </a:lnTo>
                        <a:lnTo>
                          <a:pt x="1122578" y="117970"/>
                        </a:lnTo>
                        <a:close/>
                        <a:moveTo>
                          <a:pt x="1122578" y="334873"/>
                        </a:moveTo>
                        <a:lnTo>
                          <a:pt x="1227861" y="334873"/>
                        </a:lnTo>
                        <a:lnTo>
                          <a:pt x="1227861" y="229590"/>
                        </a:lnTo>
                        <a:lnTo>
                          <a:pt x="1122578" y="229590"/>
                        </a:lnTo>
                        <a:close/>
                        <a:moveTo>
                          <a:pt x="1122578" y="446493"/>
                        </a:moveTo>
                        <a:lnTo>
                          <a:pt x="1227861" y="446493"/>
                        </a:lnTo>
                        <a:lnTo>
                          <a:pt x="1227861" y="341223"/>
                        </a:lnTo>
                        <a:lnTo>
                          <a:pt x="1122578" y="341223"/>
                        </a:lnTo>
                        <a:close/>
                        <a:moveTo>
                          <a:pt x="1122578" y="558114"/>
                        </a:moveTo>
                        <a:lnTo>
                          <a:pt x="1227861" y="558114"/>
                        </a:lnTo>
                        <a:lnTo>
                          <a:pt x="1227861" y="452843"/>
                        </a:lnTo>
                        <a:lnTo>
                          <a:pt x="1122578" y="452843"/>
                        </a:lnTo>
                        <a:close/>
                        <a:moveTo>
                          <a:pt x="1122578" y="669734"/>
                        </a:moveTo>
                        <a:lnTo>
                          <a:pt x="1227861" y="669734"/>
                        </a:lnTo>
                        <a:lnTo>
                          <a:pt x="1227861" y="564464"/>
                        </a:lnTo>
                        <a:lnTo>
                          <a:pt x="1122578" y="564464"/>
                        </a:lnTo>
                        <a:close/>
                        <a:moveTo>
                          <a:pt x="1122578" y="781367"/>
                        </a:moveTo>
                        <a:lnTo>
                          <a:pt x="1227861" y="781367"/>
                        </a:lnTo>
                        <a:lnTo>
                          <a:pt x="1227861" y="676084"/>
                        </a:lnTo>
                        <a:lnTo>
                          <a:pt x="1122578" y="676084"/>
                        </a:lnTo>
                        <a:close/>
                        <a:moveTo>
                          <a:pt x="1122578" y="892988"/>
                        </a:moveTo>
                        <a:lnTo>
                          <a:pt x="1227861" y="892988"/>
                        </a:lnTo>
                        <a:lnTo>
                          <a:pt x="1227861" y="787717"/>
                        </a:lnTo>
                        <a:lnTo>
                          <a:pt x="1122578" y="787717"/>
                        </a:lnTo>
                        <a:close/>
                        <a:moveTo>
                          <a:pt x="1122578" y="1004608"/>
                        </a:moveTo>
                        <a:lnTo>
                          <a:pt x="1227861" y="1004608"/>
                        </a:lnTo>
                        <a:lnTo>
                          <a:pt x="1227861" y="899338"/>
                        </a:lnTo>
                        <a:lnTo>
                          <a:pt x="1122578" y="899338"/>
                        </a:lnTo>
                        <a:close/>
                        <a:moveTo>
                          <a:pt x="1122578" y="1116228"/>
                        </a:moveTo>
                        <a:lnTo>
                          <a:pt x="1227861" y="1116228"/>
                        </a:lnTo>
                        <a:lnTo>
                          <a:pt x="1227861" y="1010958"/>
                        </a:lnTo>
                        <a:lnTo>
                          <a:pt x="1122578" y="1010958"/>
                        </a:lnTo>
                        <a:close/>
                        <a:moveTo>
                          <a:pt x="1122578" y="1227861"/>
                        </a:moveTo>
                        <a:lnTo>
                          <a:pt x="1227861" y="1227861"/>
                        </a:lnTo>
                        <a:lnTo>
                          <a:pt x="1227861" y="1122578"/>
                        </a:lnTo>
                        <a:lnTo>
                          <a:pt x="1122578" y="1122578"/>
                        </a:lnTo>
                        <a:close/>
                        <a:moveTo>
                          <a:pt x="1122578" y="1339481"/>
                        </a:moveTo>
                        <a:lnTo>
                          <a:pt x="1227861" y="1339481"/>
                        </a:lnTo>
                        <a:lnTo>
                          <a:pt x="1227861" y="1234211"/>
                        </a:lnTo>
                        <a:lnTo>
                          <a:pt x="1122578" y="1234211"/>
                        </a:lnTo>
                        <a:close/>
                        <a:moveTo>
                          <a:pt x="1122578" y="1451102"/>
                        </a:moveTo>
                        <a:lnTo>
                          <a:pt x="1227861" y="1451102"/>
                        </a:lnTo>
                        <a:lnTo>
                          <a:pt x="1227861" y="1345831"/>
                        </a:lnTo>
                        <a:lnTo>
                          <a:pt x="1122578" y="1345831"/>
                        </a:lnTo>
                        <a:close/>
                        <a:moveTo>
                          <a:pt x="1122578" y="1562735"/>
                        </a:moveTo>
                        <a:lnTo>
                          <a:pt x="1227861" y="1562735"/>
                        </a:lnTo>
                        <a:lnTo>
                          <a:pt x="1227861" y="1457452"/>
                        </a:lnTo>
                        <a:lnTo>
                          <a:pt x="1122578" y="1457452"/>
                        </a:lnTo>
                        <a:close/>
                        <a:moveTo>
                          <a:pt x="1122578" y="1674355"/>
                        </a:moveTo>
                        <a:lnTo>
                          <a:pt x="1227861" y="1674355"/>
                        </a:lnTo>
                        <a:lnTo>
                          <a:pt x="1227861" y="1569085"/>
                        </a:lnTo>
                        <a:lnTo>
                          <a:pt x="1122578" y="1569085"/>
                        </a:lnTo>
                        <a:close/>
                        <a:moveTo>
                          <a:pt x="1122578" y="1785975"/>
                        </a:moveTo>
                        <a:lnTo>
                          <a:pt x="1227861" y="1785975"/>
                        </a:lnTo>
                        <a:lnTo>
                          <a:pt x="1227861" y="1680705"/>
                        </a:lnTo>
                        <a:lnTo>
                          <a:pt x="1122578" y="1680705"/>
                        </a:lnTo>
                        <a:close/>
                        <a:moveTo>
                          <a:pt x="1122578" y="1897596"/>
                        </a:moveTo>
                        <a:lnTo>
                          <a:pt x="1227861" y="1897596"/>
                        </a:lnTo>
                        <a:lnTo>
                          <a:pt x="1227861" y="1792325"/>
                        </a:lnTo>
                        <a:lnTo>
                          <a:pt x="1122578" y="1792325"/>
                        </a:lnTo>
                        <a:close/>
                        <a:moveTo>
                          <a:pt x="1122578" y="2009229"/>
                        </a:moveTo>
                        <a:lnTo>
                          <a:pt x="1227861" y="2009229"/>
                        </a:lnTo>
                        <a:lnTo>
                          <a:pt x="1227861" y="1903946"/>
                        </a:lnTo>
                        <a:lnTo>
                          <a:pt x="1122578" y="1903946"/>
                        </a:lnTo>
                        <a:close/>
                        <a:moveTo>
                          <a:pt x="1122578" y="2120849"/>
                        </a:moveTo>
                        <a:lnTo>
                          <a:pt x="1227861" y="2120849"/>
                        </a:lnTo>
                        <a:lnTo>
                          <a:pt x="1227861" y="2015579"/>
                        </a:lnTo>
                        <a:lnTo>
                          <a:pt x="1122578" y="2015579"/>
                        </a:lnTo>
                        <a:close/>
                        <a:moveTo>
                          <a:pt x="1122578" y="2232469"/>
                        </a:moveTo>
                        <a:lnTo>
                          <a:pt x="1227861" y="2232469"/>
                        </a:lnTo>
                        <a:lnTo>
                          <a:pt x="1227861" y="2127199"/>
                        </a:lnTo>
                        <a:lnTo>
                          <a:pt x="1122578" y="2127199"/>
                        </a:lnTo>
                        <a:close/>
                        <a:moveTo>
                          <a:pt x="1122578" y="2344089"/>
                        </a:moveTo>
                        <a:lnTo>
                          <a:pt x="1227861" y="2344089"/>
                        </a:lnTo>
                        <a:lnTo>
                          <a:pt x="1227861" y="2238819"/>
                        </a:lnTo>
                        <a:lnTo>
                          <a:pt x="1122578" y="2238819"/>
                        </a:lnTo>
                        <a:close/>
                        <a:moveTo>
                          <a:pt x="1010958" y="111620"/>
                        </a:moveTo>
                        <a:lnTo>
                          <a:pt x="1116228" y="111620"/>
                        </a:lnTo>
                        <a:lnTo>
                          <a:pt x="1116228" y="6350"/>
                        </a:lnTo>
                        <a:lnTo>
                          <a:pt x="1010958" y="6350"/>
                        </a:lnTo>
                        <a:close/>
                        <a:moveTo>
                          <a:pt x="1010958" y="223240"/>
                        </a:moveTo>
                        <a:lnTo>
                          <a:pt x="1116228" y="223240"/>
                        </a:lnTo>
                        <a:lnTo>
                          <a:pt x="1116228" y="117970"/>
                        </a:lnTo>
                        <a:lnTo>
                          <a:pt x="1010958" y="117970"/>
                        </a:lnTo>
                        <a:close/>
                        <a:moveTo>
                          <a:pt x="1010958" y="334873"/>
                        </a:moveTo>
                        <a:lnTo>
                          <a:pt x="1116228" y="334873"/>
                        </a:lnTo>
                        <a:lnTo>
                          <a:pt x="1116228" y="229590"/>
                        </a:lnTo>
                        <a:lnTo>
                          <a:pt x="1010958" y="229590"/>
                        </a:lnTo>
                        <a:close/>
                        <a:moveTo>
                          <a:pt x="1010958" y="446493"/>
                        </a:moveTo>
                        <a:lnTo>
                          <a:pt x="1116228" y="446493"/>
                        </a:lnTo>
                        <a:lnTo>
                          <a:pt x="1116228" y="341223"/>
                        </a:lnTo>
                        <a:lnTo>
                          <a:pt x="1010958" y="341223"/>
                        </a:lnTo>
                        <a:close/>
                        <a:moveTo>
                          <a:pt x="1010958" y="558114"/>
                        </a:moveTo>
                        <a:lnTo>
                          <a:pt x="1116228" y="558114"/>
                        </a:lnTo>
                        <a:lnTo>
                          <a:pt x="1116228" y="452843"/>
                        </a:lnTo>
                        <a:lnTo>
                          <a:pt x="1010958" y="452843"/>
                        </a:lnTo>
                        <a:close/>
                        <a:moveTo>
                          <a:pt x="1010958" y="669734"/>
                        </a:moveTo>
                        <a:lnTo>
                          <a:pt x="1116228" y="669734"/>
                        </a:lnTo>
                        <a:lnTo>
                          <a:pt x="1116228" y="564464"/>
                        </a:lnTo>
                        <a:lnTo>
                          <a:pt x="1010958" y="564464"/>
                        </a:lnTo>
                        <a:close/>
                        <a:moveTo>
                          <a:pt x="1010958" y="781367"/>
                        </a:moveTo>
                        <a:lnTo>
                          <a:pt x="1116228" y="781367"/>
                        </a:lnTo>
                        <a:lnTo>
                          <a:pt x="1116228" y="676084"/>
                        </a:lnTo>
                        <a:lnTo>
                          <a:pt x="1010958" y="676084"/>
                        </a:lnTo>
                        <a:close/>
                        <a:moveTo>
                          <a:pt x="1010958" y="892988"/>
                        </a:moveTo>
                        <a:lnTo>
                          <a:pt x="1116228" y="892988"/>
                        </a:lnTo>
                        <a:lnTo>
                          <a:pt x="1116228" y="787717"/>
                        </a:lnTo>
                        <a:lnTo>
                          <a:pt x="1010958" y="787717"/>
                        </a:lnTo>
                        <a:close/>
                        <a:moveTo>
                          <a:pt x="1010958" y="1004608"/>
                        </a:moveTo>
                        <a:lnTo>
                          <a:pt x="1116228" y="1004608"/>
                        </a:lnTo>
                        <a:lnTo>
                          <a:pt x="1116228" y="899338"/>
                        </a:lnTo>
                        <a:lnTo>
                          <a:pt x="1010958" y="899338"/>
                        </a:lnTo>
                        <a:close/>
                        <a:moveTo>
                          <a:pt x="1010958" y="1116228"/>
                        </a:moveTo>
                        <a:lnTo>
                          <a:pt x="1116228" y="1116228"/>
                        </a:lnTo>
                        <a:lnTo>
                          <a:pt x="1116228" y="1010958"/>
                        </a:lnTo>
                        <a:lnTo>
                          <a:pt x="1010958" y="1010958"/>
                        </a:lnTo>
                        <a:close/>
                        <a:moveTo>
                          <a:pt x="1010958" y="1227861"/>
                        </a:moveTo>
                        <a:lnTo>
                          <a:pt x="1116228" y="1227861"/>
                        </a:lnTo>
                        <a:lnTo>
                          <a:pt x="1116228" y="1122578"/>
                        </a:lnTo>
                        <a:lnTo>
                          <a:pt x="1010958" y="1122578"/>
                        </a:lnTo>
                        <a:close/>
                        <a:moveTo>
                          <a:pt x="1010958" y="1339481"/>
                        </a:moveTo>
                        <a:lnTo>
                          <a:pt x="1116228" y="1339481"/>
                        </a:lnTo>
                        <a:lnTo>
                          <a:pt x="1116228" y="1234211"/>
                        </a:lnTo>
                        <a:lnTo>
                          <a:pt x="1010958" y="1234211"/>
                        </a:lnTo>
                        <a:close/>
                        <a:moveTo>
                          <a:pt x="1010958" y="1451102"/>
                        </a:moveTo>
                        <a:lnTo>
                          <a:pt x="1116228" y="1451102"/>
                        </a:lnTo>
                        <a:lnTo>
                          <a:pt x="1116228" y="1345831"/>
                        </a:lnTo>
                        <a:lnTo>
                          <a:pt x="1010958" y="1345831"/>
                        </a:lnTo>
                        <a:close/>
                        <a:moveTo>
                          <a:pt x="1010958" y="1562735"/>
                        </a:moveTo>
                        <a:lnTo>
                          <a:pt x="1116228" y="1562735"/>
                        </a:lnTo>
                        <a:lnTo>
                          <a:pt x="1116228" y="1457452"/>
                        </a:lnTo>
                        <a:lnTo>
                          <a:pt x="1010958" y="1457452"/>
                        </a:lnTo>
                        <a:close/>
                        <a:moveTo>
                          <a:pt x="1010958" y="1674355"/>
                        </a:moveTo>
                        <a:lnTo>
                          <a:pt x="1116228" y="1674355"/>
                        </a:lnTo>
                        <a:lnTo>
                          <a:pt x="1116228" y="1569085"/>
                        </a:lnTo>
                        <a:lnTo>
                          <a:pt x="1010958" y="1569085"/>
                        </a:lnTo>
                        <a:close/>
                        <a:moveTo>
                          <a:pt x="1010958" y="1785975"/>
                        </a:moveTo>
                        <a:lnTo>
                          <a:pt x="1116228" y="1785975"/>
                        </a:lnTo>
                        <a:lnTo>
                          <a:pt x="1116228" y="1680705"/>
                        </a:lnTo>
                        <a:lnTo>
                          <a:pt x="1010958" y="1680705"/>
                        </a:lnTo>
                        <a:close/>
                        <a:moveTo>
                          <a:pt x="1010958" y="1897596"/>
                        </a:moveTo>
                        <a:lnTo>
                          <a:pt x="1116228" y="1897596"/>
                        </a:lnTo>
                        <a:lnTo>
                          <a:pt x="1116228" y="1792325"/>
                        </a:lnTo>
                        <a:lnTo>
                          <a:pt x="1010958" y="1792325"/>
                        </a:lnTo>
                        <a:close/>
                        <a:moveTo>
                          <a:pt x="1010958" y="2009229"/>
                        </a:moveTo>
                        <a:lnTo>
                          <a:pt x="1116228" y="2009229"/>
                        </a:lnTo>
                        <a:lnTo>
                          <a:pt x="1116228" y="1903946"/>
                        </a:lnTo>
                        <a:lnTo>
                          <a:pt x="1010958" y="1903946"/>
                        </a:lnTo>
                        <a:close/>
                        <a:moveTo>
                          <a:pt x="1010958" y="2120849"/>
                        </a:moveTo>
                        <a:lnTo>
                          <a:pt x="1116228" y="2120849"/>
                        </a:lnTo>
                        <a:lnTo>
                          <a:pt x="1116228" y="2015579"/>
                        </a:lnTo>
                        <a:lnTo>
                          <a:pt x="1010958" y="2015579"/>
                        </a:lnTo>
                        <a:close/>
                        <a:moveTo>
                          <a:pt x="1010958" y="2232469"/>
                        </a:moveTo>
                        <a:lnTo>
                          <a:pt x="1116228" y="2232469"/>
                        </a:lnTo>
                        <a:lnTo>
                          <a:pt x="1116228" y="2127199"/>
                        </a:lnTo>
                        <a:lnTo>
                          <a:pt x="1010958" y="2127199"/>
                        </a:lnTo>
                        <a:close/>
                        <a:moveTo>
                          <a:pt x="1010958" y="2344089"/>
                        </a:moveTo>
                        <a:lnTo>
                          <a:pt x="1116228" y="2344089"/>
                        </a:lnTo>
                        <a:lnTo>
                          <a:pt x="1116228" y="2238819"/>
                        </a:lnTo>
                        <a:lnTo>
                          <a:pt x="1010958" y="2238819"/>
                        </a:lnTo>
                        <a:close/>
                        <a:moveTo>
                          <a:pt x="899337" y="111620"/>
                        </a:moveTo>
                        <a:lnTo>
                          <a:pt x="1004608" y="111620"/>
                        </a:lnTo>
                        <a:lnTo>
                          <a:pt x="1004608" y="6350"/>
                        </a:lnTo>
                        <a:lnTo>
                          <a:pt x="899337" y="6350"/>
                        </a:lnTo>
                        <a:close/>
                        <a:moveTo>
                          <a:pt x="899337" y="223240"/>
                        </a:moveTo>
                        <a:lnTo>
                          <a:pt x="1004608" y="223240"/>
                        </a:lnTo>
                        <a:lnTo>
                          <a:pt x="1004608" y="117970"/>
                        </a:lnTo>
                        <a:lnTo>
                          <a:pt x="899337" y="117970"/>
                        </a:lnTo>
                        <a:close/>
                        <a:moveTo>
                          <a:pt x="899337" y="334873"/>
                        </a:moveTo>
                        <a:lnTo>
                          <a:pt x="1004608" y="334873"/>
                        </a:lnTo>
                        <a:lnTo>
                          <a:pt x="1004608" y="229590"/>
                        </a:lnTo>
                        <a:lnTo>
                          <a:pt x="899337" y="229590"/>
                        </a:lnTo>
                        <a:close/>
                        <a:moveTo>
                          <a:pt x="899337" y="446493"/>
                        </a:moveTo>
                        <a:lnTo>
                          <a:pt x="1004608" y="446493"/>
                        </a:lnTo>
                        <a:lnTo>
                          <a:pt x="1004608" y="341223"/>
                        </a:lnTo>
                        <a:lnTo>
                          <a:pt x="899337" y="341223"/>
                        </a:lnTo>
                        <a:close/>
                        <a:moveTo>
                          <a:pt x="899337" y="558114"/>
                        </a:moveTo>
                        <a:lnTo>
                          <a:pt x="1004608" y="558114"/>
                        </a:lnTo>
                        <a:lnTo>
                          <a:pt x="1004608" y="452843"/>
                        </a:lnTo>
                        <a:lnTo>
                          <a:pt x="899337" y="452843"/>
                        </a:lnTo>
                        <a:close/>
                        <a:moveTo>
                          <a:pt x="899337" y="669734"/>
                        </a:moveTo>
                        <a:lnTo>
                          <a:pt x="1004608" y="669734"/>
                        </a:lnTo>
                        <a:lnTo>
                          <a:pt x="1004608" y="564464"/>
                        </a:lnTo>
                        <a:lnTo>
                          <a:pt x="899337" y="564464"/>
                        </a:lnTo>
                        <a:close/>
                        <a:moveTo>
                          <a:pt x="899337" y="781367"/>
                        </a:moveTo>
                        <a:lnTo>
                          <a:pt x="1004608" y="781367"/>
                        </a:lnTo>
                        <a:lnTo>
                          <a:pt x="1004608" y="676084"/>
                        </a:lnTo>
                        <a:lnTo>
                          <a:pt x="899337" y="676084"/>
                        </a:lnTo>
                        <a:close/>
                        <a:moveTo>
                          <a:pt x="899337" y="892988"/>
                        </a:moveTo>
                        <a:lnTo>
                          <a:pt x="1004608" y="892988"/>
                        </a:lnTo>
                        <a:lnTo>
                          <a:pt x="1004608" y="787717"/>
                        </a:lnTo>
                        <a:lnTo>
                          <a:pt x="899337" y="787717"/>
                        </a:lnTo>
                        <a:close/>
                        <a:moveTo>
                          <a:pt x="899337" y="1004608"/>
                        </a:moveTo>
                        <a:lnTo>
                          <a:pt x="1004608" y="1004608"/>
                        </a:lnTo>
                        <a:lnTo>
                          <a:pt x="1004608" y="899338"/>
                        </a:lnTo>
                        <a:lnTo>
                          <a:pt x="899337" y="899338"/>
                        </a:lnTo>
                        <a:close/>
                        <a:moveTo>
                          <a:pt x="899337" y="1116228"/>
                        </a:moveTo>
                        <a:lnTo>
                          <a:pt x="1004608" y="1116228"/>
                        </a:lnTo>
                        <a:lnTo>
                          <a:pt x="1004608" y="1010958"/>
                        </a:lnTo>
                        <a:lnTo>
                          <a:pt x="899337" y="1010958"/>
                        </a:lnTo>
                        <a:close/>
                        <a:moveTo>
                          <a:pt x="899337" y="1227861"/>
                        </a:moveTo>
                        <a:lnTo>
                          <a:pt x="1004608" y="1227861"/>
                        </a:lnTo>
                        <a:lnTo>
                          <a:pt x="1004608" y="1122578"/>
                        </a:lnTo>
                        <a:lnTo>
                          <a:pt x="899337" y="1122578"/>
                        </a:lnTo>
                        <a:close/>
                        <a:moveTo>
                          <a:pt x="899337" y="1339481"/>
                        </a:moveTo>
                        <a:lnTo>
                          <a:pt x="1004608" y="1339481"/>
                        </a:lnTo>
                        <a:lnTo>
                          <a:pt x="1004608" y="1234211"/>
                        </a:lnTo>
                        <a:lnTo>
                          <a:pt x="899337" y="1234211"/>
                        </a:lnTo>
                        <a:close/>
                        <a:moveTo>
                          <a:pt x="899337" y="1451102"/>
                        </a:moveTo>
                        <a:lnTo>
                          <a:pt x="1004608" y="1451102"/>
                        </a:lnTo>
                        <a:lnTo>
                          <a:pt x="1004608" y="1345831"/>
                        </a:lnTo>
                        <a:lnTo>
                          <a:pt x="899337" y="1345831"/>
                        </a:lnTo>
                        <a:close/>
                        <a:moveTo>
                          <a:pt x="899337" y="1562735"/>
                        </a:moveTo>
                        <a:lnTo>
                          <a:pt x="1004608" y="1562735"/>
                        </a:lnTo>
                        <a:lnTo>
                          <a:pt x="1004608" y="1457452"/>
                        </a:lnTo>
                        <a:lnTo>
                          <a:pt x="899337" y="1457452"/>
                        </a:lnTo>
                        <a:close/>
                        <a:moveTo>
                          <a:pt x="899337" y="1674355"/>
                        </a:moveTo>
                        <a:lnTo>
                          <a:pt x="1004608" y="1674355"/>
                        </a:lnTo>
                        <a:lnTo>
                          <a:pt x="1004608" y="1569085"/>
                        </a:lnTo>
                        <a:lnTo>
                          <a:pt x="899337" y="1569085"/>
                        </a:lnTo>
                        <a:close/>
                        <a:moveTo>
                          <a:pt x="899337" y="1785975"/>
                        </a:moveTo>
                        <a:lnTo>
                          <a:pt x="1004608" y="1785975"/>
                        </a:lnTo>
                        <a:lnTo>
                          <a:pt x="1004608" y="1680705"/>
                        </a:lnTo>
                        <a:lnTo>
                          <a:pt x="899337" y="1680705"/>
                        </a:lnTo>
                        <a:close/>
                        <a:moveTo>
                          <a:pt x="899337" y="1897596"/>
                        </a:moveTo>
                        <a:lnTo>
                          <a:pt x="1004608" y="1897596"/>
                        </a:lnTo>
                        <a:lnTo>
                          <a:pt x="1004608" y="1792325"/>
                        </a:lnTo>
                        <a:lnTo>
                          <a:pt x="899337" y="1792325"/>
                        </a:lnTo>
                        <a:close/>
                        <a:moveTo>
                          <a:pt x="899337" y="2009229"/>
                        </a:moveTo>
                        <a:lnTo>
                          <a:pt x="1004608" y="2009229"/>
                        </a:lnTo>
                        <a:lnTo>
                          <a:pt x="1004608" y="1903946"/>
                        </a:lnTo>
                        <a:lnTo>
                          <a:pt x="899337" y="1903946"/>
                        </a:lnTo>
                        <a:close/>
                        <a:moveTo>
                          <a:pt x="899337" y="2120849"/>
                        </a:moveTo>
                        <a:lnTo>
                          <a:pt x="1004608" y="2120849"/>
                        </a:lnTo>
                        <a:lnTo>
                          <a:pt x="1004608" y="2015579"/>
                        </a:lnTo>
                        <a:lnTo>
                          <a:pt x="899337" y="2015579"/>
                        </a:lnTo>
                        <a:close/>
                        <a:moveTo>
                          <a:pt x="899337" y="2232469"/>
                        </a:moveTo>
                        <a:lnTo>
                          <a:pt x="1004608" y="2232469"/>
                        </a:lnTo>
                        <a:lnTo>
                          <a:pt x="1004608" y="2127199"/>
                        </a:lnTo>
                        <a:lnTo>
                          <a:pt x="899337" y="2127199"/>
                        </a:lnTo>
                        <a:close/>
                        <a:moveTo>
                          <a:pt x="899337" y="2344089"/>
                        </a:moveTo>
                        <a:lnTo>
                          <a:pt x="1004608" y="2344089"/>
                        </a:lnTo>
                        <a:lnTo>
                          <a:pt x="1004608" y="2238819"/>
                        </a:lnTo>
                        <a:lnTo>
                          <a:pt x="899337" y="2238819"/>
                        </a:lnTo>
                        <a:close/>
                        <a:moveTo>
                          <a:pt x="787704" y="111620"/>
                        </a:moveTo>
                        <a:lnTo>
                          <a:pt x="892987" y="111620"/>
                        </a:lnTo>
                        <a:lnTo>
                          <a:pt x="892987" y="6350"/>
                        </a:lnTo>
                        <a:lnTo>
                          <a:pt x="787704" y="6350"/>
                        </a:lnTo>
                        <a:close/>
                        <a:moveTo>
                          <a:pt x="787704" y="223240"/>
                        </a:moveTo>
                        <a:lnTo>
                          <a:pt x="892987" y="223240"/>
                        </a:lnTo>
                        <a:lnTo>
                          <a:pt x="892987" y="117970"/>
                        </a:lnTo>
                        <a:lnTo>
                          <a:pt x="787704" y="117970"/>
                        </a:lnTo>
                        <a:close/>
                        <a:moveTo>
                          <a:pt x="787704" y="334873"/>
                        </a:moveTo>
                        <a:lnTo>
                          <a:pt x="892987" y="334873"/>
                        </a:lnTo>
                        <a:lnTo>
                          <a:pt x="892987" y="229590"/>
                        </a:lnTo>
                        <a:lnTo>
                          <a:pt x="787704" y="229590"/>
                        </a:lnTo>
                        <a:close/>
                        <a:moveTo>
                          <a:pt x="787704" y="446493"/>
                        </a:moveTo>
                        <a:lnTo>
                          <a:pt x="892987" y="446493"/>
                        </a:lnTo>
                        <a:lnTo>
                          <a:pt x="892987" y="341223"/>
                        </a:lnTo>
                        <a:lnTo>
                          <a:pt x="787704" y="341223"/>
                        </a:lnTo>
                        <a:close/>
                        <a:moveTo>
                          <a:pt x="787704" y="558114"/>
                        </a:moveTo>
                        <a:lnTo>
                          <a:pt x="892987" y="558114"/>
                        </a:lnTo>
                        <a:lnTo>
                          <a:pt x="892987" y="452843"/>
                        </a:lnTo>
                        <a:lnTo>
                          <a:pt x="787704" y="452843"/>
                        </a:lnTo>
                        <a:close/>
                        <a:moveTo>
                          <a:pt x="787704" y="669734"/>
                        </a:moveTo>
                        <a:lnTo>
                          <a:pt x="892987" y="669734"/>
                        </a:lnTo>
                        <a:lnTo>
                          <a:pt x="892987" y="564464"/>
                        </a:lnTo>
                        <a:lnTo>
                          <a:pt x="787704" y="564464"/>
                        </a:lnTo>
                        <a:close/>
                        <a:moveTo>
                          <a:pt x="787704" y="781367"/>
                        </a:moveTo>
                        <a:lnTo>
                          <a:pt x="892987" y="781367"/>
                        </a:lnTo>
                        <a:lnTo>
                          <a:pt x="892987" y="676084"/>
                        </a:lnTo>
                        <a:lnTo>
                          <a:pt x="787704" y="676084"/>
                        </a:lnTo>
                        <a:close/>
                        <a:moveTo>
                          <a:pt x="787704" y="892988"/>
                        </a:moveTo>
                        <a:lnTo>
                          <a:pt x="892987" y="892988"/>
                        </a:lnTo>
                        <a:lnTo>
                          <a:pt x="892987" y="787717"/>
                        </a:lnTo>
                        <a:lnTo>
                          <a:pt x="787704" y="787717"/>
                        </a:lnTo>
                        <a:close/>
                        <a:moveTo>
                          <a:pt x="787704" y="1004608"/>
                        </a:moveTo>
                        <a:lnTo>
                          <a:pt x="892987" y="1004608"/>
                        </a:lnTo>
                        <a:lnTo>
                          <a:pt x="892987" y="899338"/>
                        </a:lnTo>
                        <a:lnTo>
                          <a:pt x="787704" y="899338"/>
                        </a:lnTo>
                        <a:close/>
                        <a:moveTo>
                          <a:pt x="787704" y="1116228"/>
                        </a:moveTo>
                        <a:lnTo>
                          <a:pt x="892987" y="1116228"/>
                        </a:lnTo>
                        <a:lnTo>
                          <a:pt x="892987" y="1010958"/>
                        </a:lnTo>
                        <a:lnTo>
                          <a:pt x="787704" y="1010958"/>
                        </a:lnTo>
                        <a:close/>
                        <a:moveTo>
                          <a:pt x="787704" y="1227861"/>
                        </a:moveTo>
                        <a:lnTo>
                          <a:pt x="892987" y="1227861"/>
                        </a:lnTo>
                        <a:lnTo>
                          <a:pt x="892987" y="1122578"/>
                        </a:lnTo>
                        <a:lnTo>
                          <a:pt x="787704" y="1122578"/>
                        </a:lnTo>
                        <a:close/>
                        <a:moveTo>
                          <a:pt x="787704" y="1339481"/>
                        </a:moveTo>
                        <a:lnTo>
                          <a:pt x="892987" y="1339481"/>
                        </a:lnTo>
                        <a:lnTo>
                          <a:pt x="892987" y="1234211"/>
                        </a:lnTo>
                        <a:lnTo>
                          <a:pt x="787704" y="1234211"/>
                        </a:lnTo>
                        <a:close/>
                        <a:moveTo>
                          <a:pt x="787704" y="1451102"/>
                        </a:moveTo>
                        <a:lnTo>
                          <a:pt x="892987" y="1451102"/>
                        </a:lnTo>
                        <a:lnTo>
                          <a:pt x="892987" y="1345831"/>
                        </a:lnTo>
                        <a:lnTo>
                          <a:pt x="787704" y="1345831"/>
                        </a:lnTo>
                        <a:close/>
                        <a:moveTo>
                          <a:pt x="787704" y="1562735"/>
                        </a:moveTo>
                        <a:lnTo>
                          <a:pt x="892987" y="1562735"/>
                        </a:lnTo>
                        <a:lnTo>
                          <a:pt x="892987" y="1457452"/>
                        </a:lnTo>
                        <a:lnTo>
                          <a:pt x="787704" y="1457452"/>
                        </a:lnTo>
                        <a:close/>
                        <a:moveTo>
                          <a:pt x="787704" y="1674355"/>
                        </a:moveTo>
                        <a:lnTo>
                          <a:pt x="892987" y="1674355"/>
                        </a:lnTo>
                        <a:lnTo>
                          <a:pt x="892987" y="1569085"/>
                        </a:lnTo>
                        <a:lnTo>
                          <a:pt x="787704" y="1569085"/>
                        </a:lnTo>
                        <a:close/>
                        <a:moveTo>
                          <a:pt x="787704" y="1785975"/>
                        </a:moveTo>
                        <a:lnTo>
                          <a:pt x="892987" y="1785975"/>
                        </a:lnTo>
                        <a:lnTo>
                          <a:pt x="892987" y="1680705"/>
                        </a:lnTo>
                        <a:lnTo>
                          <a:pt x="787704" y="1680705"/>
                        </a:lnTo>
                        <a:close/>
                        <a:moveTo>
                          <a:pt x="787704" y="1897596"/>
                        </a:moveTo>
                        <a:lnTo>
                          <a:pt x="892987" y="1897596"/>
                        </a:lnTo>
                        <a:lnTo>
                          <a:pt x="892987" y="1792325"/>
                        </a:lnTo>
                        <a:lnTo>
                          <a:pt x="787704" y="1792325"/>
                        </a:lnTo>
                        <a:close/>
                        <a:moveTo>
                          <a:pt x="787704" y="2009229"/>
                        </a:moveTo>
                        <a:lnTo>
                          <a:pt x="892987" y="2009229"/>
                        </a:lnTo>
                        <a:lnTo>
                          <a:pt x="892987" y="1903946"/>
                        </a:lnTo>
                        <a:lnTo>
                          <a:pt x="787704" y="1903946"/>
                        </a:lnTo>
                        <a:close/>
                        <a:moveTo>
                          <a:pt x="787704" y="2120849"/>
                        </a:moveTo>
                        <a:lnTo>
                          <a:pt x="892987" y="2120849"/>
                        </a:lnTo>
                        <a:lnTo>
                          <a:pt x="892987" y="2015579"/>
                        </a:lnTo>
                        <a:lnTo>
                          <a:pt x="787704" y="2015579"/>
                        </a:lnTo>
                        <a:close/>
                        <a:moveTo>
                          <a:pt x="787704" y="2232469"/>
                        </a:moveTo>
                        <a:lnTo>
                          <a:pt x="892987" y="2232469"/>
                        </a:lnTo>
                        <a:lnTo>
                          <a:pt x="892987" y="2127199"/>
                        </a:lnTo>
                        <a:lnTo>
                          <a:pt x="787704" y="2127199"/>
                        </a:lnTo>
                        <a:close/>
                        <a:moveTo>
                          <a:pt x="787704" y="2344089"/>
                        </a:moveTo>
                        <a:lnTo>
                          <a:pt x="892987" y="2344089"/>
                        </a:lnTo>
                        <a:lnTo>
                          <a:pt x="892987" y="2238819"/>
                        </a:lnTo>
                        <a:lnTo>
                          <a:pt x="787704" y="2238819"/>
                        </a:lnTo>
                        <a:close/>
                        <a:moveTo>
                          <a:pt x="676084" y="111620"/>
                        </a:moveTo>
                        <a:lnTo>
                          <a:pt x="781354" y="111620"/>
                        </a:lnTo>
                        <a:lnTo>
                          <a:pt x="781354" y="6350"/>
                        </a:lnTo>
                        <a:lnTo>
                          <a:pt x="676084" y="6350"/>
                        </a:lnTo>
                        <a:close/>
                        <a:moveTo>
                          <a:pt x="676084" y="223240"/>
                        </a:moveTo>
                        <a:lnTo>
                          <a:pt x="781354" y="223240"/>
                        </a:lnTo>
                        <a:lnTo>
                          <a:pt x="781354" y="117970"/>
                        </a:lnTo>
                        <a:lnTo>
                          <a:pt x="676084" y="117970"/>
                        </a:lnTo>
                        <a:close/>
                        <a:moveTo>
                          <a:pt x="676084" y="334873"/>
                        </a:moveTo>
                        <a:lnTo>
                          <a:pt x="781354" y="334873"/>
                        </a:lnTo>
                        <a:lnTo>
                          <a:pt x="781354" y="229590"/>
                        </a:lnTo>
                        <a:lnTo>
                          <a:pt x="676084" y="229590"/>
                        </a:lnTo>
                        <a:close/>
                        <a:moveTo>
                          <a:pt x="676084" y="446493"/>
                        </a:moveTo>
                        <a:lnTo>
                          <a:pt x="781354" y="446493"/>
                        </a:lnTo>
                        <a:lnTo>
                          <a:pt x="781354" y="341223"/>
                        </a:lnTo>
                        <a:lnTo>
                          <a:pt x="676084" y="341223"/>
                        </a:lnTo>
                        <a:close/>
                        <a:moveTo>
                          <a:pt x="676084" y="558114"/>
                        </a:moveTo>
                        <a:lnTo>
                          <a:pt x="781354" y="558114"/>
                        </a:lnTo>
                        <a:lnTo>
                          <a:pt x="781354" y="452843"/>
                        </a:lnTo>
                        <a:lnTo>
                          <a:pt x="676084" y="452843"/>
                        </a:lnTo>
                        <a:close/>
                        <a:moveTo>
                          <a:pt x="676084" y="669734"/>
                        </a:moveTo>
                        <a:lnTo>
                          <a:pt x="781354" y="669734"/>
                        </a:lnTo>
                        <a:lnTo>
                          <a:pt x="781354" y="564464"/>
                        </a:lnTo>
                        <a:lnTo>
                          <a:pt x="676084" y="564464"/>
                        </a:lnTo>
                        <a:close/>
                        <a:moveTo>
                          <a:pt x="676084" y="781367"/>
                        </a:moveTo>
                        <a:lnTo>
                          <a:pt x="781354" y="781367"/>
                        </a:lnTo>
                        <a:lnTo>
                          <a:pt x="781354" y="676084"/>
                        </a:lnTo>
                        <a:lnTo>
                          <a:pt x="676084" y="676084"/>
                        </a:lnTo>
                        <a:close/>
                        <a:moveTo>
                          <a:pt x="676084" y="892988"/>
                        </a:moveTo>
                        <a:lnTo>
                          <a:pt x="781354" y="892988"/>
                        </a:lnTo>
                        <a:lnTo>
                          <a:pt x="781354" y="787717"/>
                        </a:lnTo>
                        <a:lnTo>
                          <a:pt x="676084" y="787717"/>
                        </a:lnTo>
                        <a:close/>
                        <a:moveTo>
                          <a:pt x="676084" y="1004608"/>
                        </a:moveTo>
                        <a:lnTo>
                          <a:pt x="781354" y="1004608"/>
                        </a:lnTo>
                        <a:lnTo>
                          <a:pt x="781354" y="899338"/>
                        </a:lnTo>
                        <a:lnTo>
                          <a:pt x="676084" y="899338"/>
                        </a:lnTo>
                        <a:close/>
                        <a:moveTo>
                          <a:pt x="676084" y="1116228"/>
                        </a:moveTo>
                        <a:lnTo>
                          <a:pt x="781354" y="1116228"/>
                        </a:lnTo>
                        <a:lnTo>
                          <a:pt x="781354" y="1010958"/>
                        </a:lnTo>
                        <a:lnTo>
                          <a:pt x="676084" y="1010958"/>
                        </a:lnTo>
                        <a:close/>
                        <a:moveTo>
                          <a:pt x="676084" y="1227861"/>
                        </a:moveTo>
                        <a:lnTo>
                          <a:pt x="781354" y="1227861"/>
                        </a:lnTo>
                        <a:lnTo>
                          <a:pt x="781354" y="1122578"/>
                        </a:lnTo>
                        <a:lnTo>
                          <a:pt x="676084" y="1122578"/>
                        </a:lnTo>
                        <a:close/>
                        <a:moveTo>
                          <a:pt x="676084" y="1339481"/>
                        </a:moveTo>
                        <a:lnTo>
                          <a:pt x="781354" y="1339481"/>
                        </a:lnTo>
                        <a:lnTo>
                          <a:pt x="781354" y="1234211"/>
                        </a:lnTo>
                        <a:lnTo>
                          <a:pt x="676084" y="1234211"/>
                        </a:lnTo>
                        <a:close/>
                        <a:moveTo>
                          <a:pt x="676084" y="1451102"/>
                        </a:moveTo>
                        <a:lnTo>
                          <a:pt x="781354" y="1451102"/>
                        </a:lnTo>
                        <a:lnTo>
                          <a:pt x="781354" y="1345831"/>
                        </a:lnTo>
                        <a:lnTo>
                          <a:pt x="676084" y="1345831"/>
                        </a:lnTo>
                        <a:close/>
                        <a:moveTo>
                          <a:pt x="676084" y="1562735"/>
                        </a:moveTo>
                        <a:lnTo>
                          <a:pt x="781354" y="1562735"/>
                        </a:lnTo>
                        <a:lnTo>
                          <a:pt x="781354" y="1457452"/>
                        </a:lnTo>
                        <a:lnTo>
                          <a:pt x="676084" y="1457452"/>
                        </a:lnTo>
                        <a:close/>
                        <a:moveTo>
                          <a:pt x="676084" y="1674355"/>
                        </a:moveTo>
                        <a:lnTo>
                          <a:pt x="781354" y="1674355"/>
                        </a:lnTo>
                        <a:lnTo>
                          <a:pt x="781354" y="1569085"/>
                        </a:lnTo>
                        <a:lnTo>
                          <a:pt x="676084" y="1569085"/>
                        </a:lnTo>
                        <a:close/>
                        <a:moveTo>
                          <a:pt x="676084" y="1785975"/>
                        </a:moveTo>
                        <a:lnTo>
                          <a:pt x="781354" y="1785975"/>
                        </a:lnTo>
                        <a:lnTo>
                          <a:pt x="781354" y="1680705"/>
                        </a:lnTo>
                        <a:lnTo>
                          <a:pt x="676084" y="1680705"/>
                        </a:lnTo>
                        <a:close/>
                        <a:moveTo>
                          <a:pt x="676084" y="1897596"/>
                        </a:moveTo>
                        <a:lnTo>
                          <a:pt x="781354" y="1897596"/>
                        </a:lnTo>
                        <a:lnTo>
                          <a:pt x="781354" y="1792325"/>
                        </a:lnTo>
                        <a:lnTo>
                          <a:pt x="676084" y="1792325"/>
                        </a:lnTo>
                        <a:close/>
                        <a:moveTo>
                          <a:pt x="676084" y="2009229"/>
                        </a:moveTo>
                        <a:lnTo>
                          <a:pt x="781354" y="2009229"/>
                        </a:lnTo>
                        <a:lnTo>
                          <a:pt x="781354" y="1903946"/>
                        </a:lnTo>
                        <a:lnTo>
                          <a:pt x="676084" y="1903946"/>
                        </a:lnTo>
                        <a:close/>
                        <a:moveTo>
                          <a:pt x="676084" y="2120849"/>
                        </a:moveTo>
                        <a:lnTo>
                          <a:pt x="781354" y="2120849"/>
                        </a:lnTo>
                        <a:lnTo>
                          <a:pt x="781354" y="2015579"/>
                        </a:lnTo>
                        <a:lnTo>
                          <a:pt x="676084" y="2015579"/>
                        </a:lnTo>
                        <a:close/>
                        <a:moveTo>
                          <a:pt x="676084" y="2232469"/>
                        </a:moveTo>
                        <a:lnTo>
                          <a:pt x="781354" y="2232469"/>
                        </a:lnTo>
                        <a:lnTo>
                          <a:pt x="781354" y="2127199"/>
                        </a:lnTo>
                        <a:lnTo>
                          <a:pt x="676084" y="2127199"/>
                        </a:lnTo>
                        <a:close/>
                        <a:moveTo>
                          <a:pt x="676084" y="2344089"/>
                        </a:moveTo>
                        <a:lnTo>
                          <a:pt x="781354" y="2344089"/>
                        </a:lnTo>
                        <a:lnTo>
                          <a:pt x="781354" y="2238819"/>
                        </a:lnTo>
                        <a:lnTo>
                          <a:pt x="676084" y="2238819"/>
                        </a:lnTo>
                        <a:close/>
                        <a:moveTo>
                          <a:pt x="564464" y="111620"/>
                        </a:moveTo>
                        <a:lnTo>
                          <a:pt x="669734" y="111620"/>
                        </a:lnTo>
                        <a:lnTo>
                          <a:pt x="669734" y="6350"/>
                        </a:lnTo>
                        <a:lnTo>
                          <a:pt x="564464" y="6350"/>
                        </a:lnTo>
                        <a:close/>
                        <a:moveTo>
                          <a:pt x="564464" y="223240"/>
                        </a:moveTo>
                        <a:lnTo>
                          <a:pt x="669734" y="223240"/>
                        </a:lnTo>
                        <a:lnTo>
                          <a:pt x="669734" y="117970"/>
                        </a:lnTo>
                        <a:lnTo>
                          <a:pt x="564464" y="117970"/>
                        </a:lnTo>
                        <a:close/>
                        <a:moveTo>
                          <a:pt x="564464" y="334873"/>
                        </a:moveTo>
                        <a:lnTo>
                          <a:pt x="669734" y="334873"/>
                        </a:lnTo>
                        <a:lnTo>
                          <a:pt x="669734" y="229590"/>
                        </a:lnTo>
                        <a:lnTo>
                          <a:pt x="564464" y="229590"/>
                        </a:lnTo>
                        <a:close/>
                        <a:moveTo>
                          <a:pt x="564464" y="446493"/>
                        </a:moveTo>
                        <a:lnTo>
                          <a:pt x="669734" y="446493"/>
                        </a:lnTo>
                        <a:lnTo>
                          <a:pt x="669734" y="341223"/>
                        </a:lnTo>
                        <a:lnTo>
                          <a:pt x="564464" y="341223"/>
                        </a:lnTo>
                        <a:close/>
                        <a:moveTo>
                          <a:pt x="564464" y="558114"/>
                        </a:moveTo>
                        <a:lnTo>
                          <a:pt x="669734" y="558114"/>
                        </a:lnTo>
                        <a:lnTo>
                          <a:pt x="669734" y="452843"/>
                        </a:lnTo>
                        <a:lnTo>
                          <a:pt x="564464" y="452843"/>
                        </a:lnTo>
                        <a:close/>
                        <a:moveTo>
                          <a:pt x="564464" y="669734"/>
                        </a:moveTo>
                        <a:lnTo>
                          <a:pt x="669734" y="669734"/>
                        </a:lnTo>
                        <a:lnTo>
                          <a:pt x="669734" y="564464"/>
                        </a:lnTo>
                        <a:lnTo>
                          <a:pt x="564464" y="564464"/>
                        </a:lnTo>
                        <a:close/>
                        <a:moveTo>
                          <a:pt x="564464" y="781367"/>
                        </a:moveTo>
                        <a:lnTo>
                          <a:pt x="669734" y="781367"/>
                        </a:lnTo>
                        <a:lnTo>
                          <a:pt x="669734" y="676084"/>
                        </a:lnTo>
                        <a:lnTo>
                          <a:pt x="564464" y="676084"/>
                        </a:lnTo>
                        <a:close/>
                        <a:moveTo>
                          <a:pt x="564464" y="892988"/>
                        </a:moveTo>
                        <a:lnTo>
                          <a:pt x="669734" y="892988"/>
                        </a:lnTo>
                        <a:lnTo>
                          <a:pt x="669734" y="787717"/>
                        </a:lnTo>
                        <a:lnTo>
                          <a:pt x="564464" y="787717"/>
                        </a:lnTo>
                        <a:close/>
                        <a:moveTo>
                          <a:pt x="564464" y="1004608"/>
                        </a:moveTo>
                        <a:lnTo>
                          <a:pt x="669734" y="1004608"/>
                        </a:lnTo>
                        <a:lnTo>
                          <a:pt x="669734" y="899338"/>
                        </a:lnTo>
                        <a:lnTo>
                          <a:pt x="564464" y="899338"/>
                        </a:lnTo>
                        <a:close/>
                        <a:moveTo>
                          <a:pt x="564464" y="1116228"/>
                        </a:moveTo>
                        <a:lnTo>
                          <a:pt x="669734" y="1116228"/>
                        </a:lnTo>
                        <a:lnTo>
                          <a:pt x="669734" y="1010958"/>
                        </a:lnTo>
                        <a:lnTo>
                          <a:pt x="564464" y="1010958"/>
                        </a:lnTo>
                        <a:close/>
                        <a:moveTo>
                          <a:pt x="564464" y="1227861"/>
                        </a:moveTo>
                        <a:lnTo>
                          <a:pt x="669734" y="1227861"/>
                        </a:lnTo>
                        <a:lnTo>
                          <a:pt x="669734" y="1122578"/>
                        </a:lnTo>
                        <a:lnTo>
                          <a:pt x="564464" y="1122578"/>
                        </a:lnTo>
                        <a:close/>
                        <a:moveTo>
                          <a:pt x="564464" y="1339481"/>
                        </a:moveTo>
                        <a:lnTo>
                          <a:pt x="669734" y="1339481"/>
                        </a:lnTo>
                        <a:lnTo>
                          <a:pt x="669734" y="1234211"/>
                        </a:lnTo>
                        <a:lnTo>
                          <a:pt x="564464" y="1234211"/>
                        </a:lnTo>
                        <a:close/>
                        <a:moveTo>
                          <a:pt x="564464" y="1451102"/>
                        </a:moveTo>
                        <a:lnTo>
                          <a:pt x="669734" y="1451102"/>
                        </a:lnTo>
                        <a:lnTo>
                          <a:pt x="669734" y="1345831"/>
                        </a:lnTo>
                        <a:lnTo>
                          <a:pt x="564464" y="1345831"/>
                        </a:lnTo>
                        <a:close/>
                        <a:moveTo>
                          <a:pt x="564464" y="1562735"/>
                        </a:moveTo>
                        <a:lnTo>
                          <a:pt x="669734" y="1562735"/>
                        </a:lnTo>
                        <a:lnTo>
                          <a:pt x="669734" y="1457452"/>
                        </a:lnTo>
                        <a:lnTo>
                          <a:pt x="564464" y="1457452"/>
                        </a:lnTo>
                        <a:close/>
                        <a:moveTo>
                          <a:pt x="564464" y="1674355"/>
                        </a:moveTo>
                        <a:lnTo>
                          <a:pt x="669734" y="1674355"/>
                        </a:lnTo>
                        <a:lnTo>
                          <a:pt x="669734" y="1569085"/>
                        </a:lnTo>
                        <a:lnTo>
                          <a:pt x="564464" y="1569085"/>
                        </a:lnTo>
                        <a:close/>
                        <a:moveTo>
                          <a:pt x="564464" y="1785975"/>
                        </a:moveTo>
                        <a:lnTo>
                          <a:pt x="669734" y="1785975"/>
                        </a:lnTo>
                        <a:lnTo>
                          <a:pt x="669734" y="1680705"/>
                        </a:lnTo>
                        <a:lnTo>
                          <a:pt x="564464" y="1680705"/>
                        </a:lnTo>
                        <a:close/>
                        <a:moveTo>
                          <a:pt x="564464" y="1897596"/>
                        </a:moveTo>
                        <a:lnTo>
                          <a:pt x="669734" y="1897596"/>
                        </a:lnTo>
                        <a:lnTo>
                          <a:pt x="669734" y="1792325"/>
                        </a:lnTo>
                        <a:lnTo>
                          <a:pt x="564464" y="1792325"/>
                        </a:lnTo>
                        <a:close/>
                        <a:moveTo>
                          <a:pt x="564464" y="2009229"/>
                        </a:moveTo>
                        <a:lnTo>
                          <a:pt x="669734" y="2009229"/>
                        </a:lnTo>
                        <a:lnTo>
                          <a:pt x="669734" y="1903946"/>
                        </a:lnTo>
                        <a:lnTo>
                          <a:pt x="564464" y="1903946"/>
                        </a:lnTo>
                        <a:close/>
                        <a:moveTo>
                          <a:pt x="564464" y="2120849"/>
                        </a:moveTo>
                        <a:lnTo>
                          <a:pt x="669734" y="2120849"/>
                        </a:lnTo>
                        <a:lnTo>
                          <a:pt x="669734" y="2015579"/>
                        </a:lnTo>
                        <a:lnTo>
                          <a:pt x="564464" y="2015579"/>
                        </a:lnTo>
                        <a:close/>
                        <a:moveTo>
                          <a:pt x="564464" y="2232469"/>
                        </a:moveTo>
                        <a:lnTo>
                          <a:pt x="669734" y="2232469"/>
                        </a:lnTo>
                        <a:lnTo>
                          <a:pt x="669734" y="2127199"/>
                        </a:lnTo>
                        <a:lnTo>
                          <a:pt x="564464" y="2127199"/>
                        </a:lnTo>
                        <a:close/>
                        <a:moveTo>
                          <a:pt x="564464" y="2344089"/>
                        </a:moveTo>
                        <a:lnTo>
                          <a:pt x="669734" y="2344089"/>
                        </a:lnTo>
                        <a:lnTo>
                          <a:pt x="669734" y="2238819"/>
                        </a:lnTo>
                        <a:lnTo>
                          <a:pt x="564464" y="2238819"/>
                        </a:lnTo>
                        <a:close/>
                        <a:moveTo>
                          <a:pt x="452843" y="111620"/>
                        </a:moveTo>
                        <a:lnTo>
                          <a:pt x="558114" y="111620"/>
                        </a:lnTo>
                        <a:lnTo>
                          <a:pt x="558114" y="6350"/>
                        </a:lnTo>
                        <a:lnTo>
                          <a:pt x="452843" y="6350"/>
                        </a:lnTo>
                        <a:close/>
                        <a:moveTo>
                          <a:pt x="452843" y="223240"/>
                        </a:moveTo>
                        <a:lnTo>
                          <a:pt x="558114" y="223240"/>
                        </a:lnTo>
                        <a:lnTo>
                          <a:pt x="558114" y="117970"/>
                        </a:lnTo>
                        <a:lnTo>
                          <a:pt x="452843" y="117970"/>
                        </a:lnTo>
                        <a:close/>
                        <a:moveTo>
                          <a:pt x="452843" y="334873"/>
                        </a:moveTo>
                        <a:lnTo>
                          <a:pt x="558114" y="334873"/>
                        </a:lnTo>
                        <a:lnTo>
                          <a:pt x="558114" y="229590"/>
                        </a:lnTo>
                        <a:lnTo>
                          <a:pt x="452843" y="229590"/>
                        </a:lnTo>
                        <a:close/>
                        <a:moveTo>
                          <a:pt x="452843" y="446493"/>
                        </a:moveTo>
                        <a:lnTo>
                          <a:pt x="558114" y="446493"/>
                        </a:lnTo>
                        <a:lnTo>
                          <a:pt x="558114" y="341223"/>
                        </a:lnTo>
                        <a:lnTo>
                          <a:pt x="452843" y="341223"/>
                        </a:lnTo>
                        <a:close/>
                        <a:moveTo>
                          <a:pt x="452843" y="558114"/>
                        </a:moveTo>
                        <a:lnTo>
                          <a:pt x="558114" y="558114"/>
                        </a:lnTo>
                        <a:lnTo>
                          <a:pt x="558114" y="452843"/>
                        </a:lnTo>
                        <a:lnTo>
                          <a:pt x="452843" y="452843"/>
                        </a:lnTo>
                        <a:close/>
                        <a:moveTo>
                          <a:pt x="452843" y="669734"/>
                        </a:moveTo>
                        <a:lnTo>
                          <a:pt x="558114" y="669734"/>
                        </a:lnTo>
                        <a:lnTo>
                          <a:pt x="558114" y="564464"/>
                        </a:lnTo>
                        <a:lnTo>
                          <a:pt x="452843" y="564464"/>
                        </a:lnTo>
                        <a:close/>
                        <a:moveTo>
                          <a:pt x="452843" y="781367"/>
                        </a:moveTo>
                        <a:lnTo>
                          <a:pt x="558114" y="781367"/>
                        </a:lnTo>
                        <a:lnTo>
                          <a:pt x="558114" y="676084"/>
                        </a:lnTo>
                        <a:lnTo>
                          <a:pt x="452843" y="676084"/>
                        </a:lnTo>
                        <a:close/>
                        <a:moveTo>
                          <a:pt x="452843" y="892988"/>
                        </a:moveTo>
                        <a:lnTo>
                          <a:pt x="558114" y="892988"/>
                        </a:lnTo>
                        <a:lnTo>
                          <a:pt x="558114" y="787717"/>
                        </a:lnTo>
                        <a:lnTo>
                          <a:pt x="452843" y="787717"/>
                        </a:lnTo>
                        <a:close/>
                        <a:moveTo>
                          <a:pt x="452843" y="1004608"/>
                        </a:moveTo>
                        <a:lnTo>
                          <a:pt x="558114" y="1004608"/>
                        </a:lnTo>
                        <a:lnTo>
                          <a:pt x="558114" y="899338"/>
                        </a:lnTo>
                        <a:lnTo>
                          <a:pt x="452843" y="899338"/>
                        </a:lnTo>
                        <a:close/>
                        <a:moveTo>
                          <a:pt x="452843" y="1116228"/>
                        </a:moveTo>
                        <a:lnTo>
                          <a:pt x="558114" y="1116228"/>
                        </a:lnTo>
                        <a:lnTo>
                          <a:pt x="558114" y="1010958"/>
                        </a:lnTo>
                        <a:lnTo>
                          <a:pt x="452843" y="1010958"/>
                        </a:lnTo>
                        <a:close/>
                        <a:moveTo>
                          <a:pt x="452843" y="1227861"/>
                        </a:moveTo>
                        <a:lnTo>
                          <a:pt x="558114" y="1227861"/>
                        </a:lnTo>
                        <a:lnTo>
                          <a:pt x="558114" y="1122578"/>
                        </a:lnTo>
                        <a:lnTo>
                          <a:pt x="452843" y="1122578"/>
                        </a:lnTo>
                        <a:close/>
                        <a:moveTo>
                          <a:pt x="452843" y="1339481"/>
                        </a:moveTo>
                        <a:lnTo>
                          <a:pt x="558114" y="1339481"/>
                        </a:lnTo>
                        <a:lnTo>
                          <a:pt x="558114" y="1234211"/>
                        </a:lnTo>
                        <a:lnTo>
                          <a:pt x="452843" y="1234211"/>
                        </a:lnTo>
                        <a:close/>
                        <a:moveTo>
                          <a:pt x="452843" y="1451102"/>
                        </a:moveTo>
                        <a:lnTo>
                          <a:pt x="558114" y="1451102"/>
                        </a:lnTo>
                        <a:lnTo>
                          <a:pt x="558114" y="1345831"/>
                        </a:lnTo>
                        <a:lnTo>
                          <a:pt x="452843" y="1345831"/>
                        </a:lnTo>
                        <a:close/>
                        <a:moveTo>
                          <a:pt x="452843" y="1562735"/>
                        </a:moveTo>
                        <a:lnTo>
                          <a:pt x="558114" y="1562735"/>
                        </a:lnTo>
                        <a:lnTo>
                          <a:pt x="558114" y="1457452"/>
                        </a:lnTo>
                        <a:lnTo>
                          <a:pt x="452843" y="1457452"/>
                        </a:lnTo>
                        <a:close/>
                        <a:moveTo>
                          <a:pt x="452843" y="1674355"/>
                        </a:moveTo>
                        <a:lnTo>
                          <a:pt x="558114" y="1674355"/>
                        </a:lnTo>
                        <a:lnTo>
                          <a:pt x="558114" y="1569085"/>
                        </a:lnTo>
                        <a:lnTo>
                          <a:pt x="452843" y="1569085"/>
                        </a:lnTo>
                        <a:close/>
                        <a:moveTo>
                          <a:pt x="452843" y="1785975"/>
                        </a:moveTo>
                        <a:lnTo>
                          <a:pt x="558114" y="1785975"/>
                        </a:lnTo>
                        <a:lnTo>
                          <a:pt x="558114" y="1680705"/>
                        </a:lnTo>
                        <a:lnTo>
                          <a:pt x="452843" y="1680705"/>
                        </a:lnTo>
                        <a:close/>
                        <a:moveTo>
                          <a:pt x="452843" y="1897596"/>
                        </a:moveTo>
                        <a:lnTo>
                          <a:pt x="558114" y="1897596"/>
                        </a:lnTo>
                        <a:lnTo>
                          <a:pt x="558114" y="1792325"/>
                        </a:lnTo>
                        <a:lnTo>
                          <a:pt x="452843" y="1792325"/>
                        </a:lnTo>
                        <a:close/>
                        <a:moveTo>
                          <a:pt x="452843" y="2009229"/>
                        </a:moveTo>
                        <a:lnTo>
                          <a:pt x="558114" y="2009229"/>
                        </a:lnTo>
                        <a:lnTo>
                          <a:pt x="558114" y="1903946"/>
                        </a:lnTo>
                        <a:lnTo>
                          <a:pt x="452843" y="1903946"/>
                        </a:lnTo>
                        <a:close/>
                        <a:moveTo>
                          <a:pt x="452843" y="2120849"/>
                        </a:moveTo>
                        <a:lnTo>
                          <a:pt x="558114" y="2120849"/>
                        </a:lnTo>
                        <a:lnTo>
                          <a:pt x="558114" y="2015579"/>
                        </a:lnTo>
                        <a:lnTo>
                          <a:pt x="452843" y="2015579"/>
                        </a:lnTo>
                        <a:close/>
                        <a:moveTo>
                          <a:pt x="452843" y="2232469"/>
                        </a:moveTo>
                        <a:lnTo>
                          <a:pt x="558114" y="2232469"/>
                        </a:lnTo>
                        <a:lnTo>
                          <a:pt x="558114" y="2127199"/>
                        </a:lnTo>
                        <a:lnTo>
                          <a:pt x="452843" y="2127199"/>
                        </a:lnTo>
                        <a:close/>
                        <a:moveTo>
                          <a:pt x="452843" y="2344089"/>
                        </a:moveTo>
                        <a:lnTo>
                          <a:pt x="558114" y="2344089"/>
                        </a:lnTo>
                        <a:lnTo>
                          <a:pt x="558114" y="2238819"/>
                        </a:lnTo>
                        <a:lnTo>
                          <a:pt x="452843" y="2238819"/>
                        </a:lnTo>
                        <a:close/>
                        <a:moveTo>
                          <a:pt x="341210" y="111620"/>
                        </a:moveTo>
                        <a:lnTo>
                          <a:pt x="446493" y="111620"/>
                        </a:lnTo>
                        <a:lnTo>
                          <a:pt x="446493" y="6350"/>
                        </a:lnTo>
                        <a:lnTo>
                          <a:pt x="341210" y="6350"/>
                        </a:lnTo>
                        <a:close/>
                        <a:moveTo>
                          <a:pt x="341210" y="223240"/>
                        </a:moveTo>
                        <a:lnTo>
                          <a:pt x="446493" y="223240"/>
                        </a:lnTo>
                        <a:lnTo>
                          <a:pt x="446493" y="117970"/>
                        </a:lnTo>
                        <a:lnTo>
                          <a:pt x="341210" y="117970"/>
                        </a:lnTo>
                        <a:close/>
                        <a:moveTo>
                          <a:pt x="341210" y="334873"/>
                        </a:moveTo>
                        <a:lnTo>
                          <a:pt x="446493" y="334873"/>
                        </a:lnTo>
                        <a:lnTo>
                          <a:pt x="446493" y="229590"/>
                        </a:lnTo>
                        <a:lnTo>
                          <a:pt x="341210" y="229590"/>
                        </a:lnTo>
                        <a:close/>
                        <a:moveTo>
                          <a:pt x="341210" y="446493"/>
                        </a:moveTo>
                        <a:lnTo>
                          <a:pt x="446493" y="446493"/>
                        </a:lnTo>
                        <a:lnTo>
                          <a:pt x="446493" y="341223"/>
                        </a:lnTo>
                        <a:lnTo>
                          <a:pt x="341210" y="341223"/>
                        </a:lnTo>
                        <a:close/>
                        <a:moveTo>
                          <a:pt x="341210" y="558114"/>
                        </a:moveTo>
                        <a:lnTo>
                          <a:pt x="446493" y="558114"/>
                        </a:lnTo>
                        <a:lnTo>
                          <a:pt x="446493" y="452843"/>
                        </a:lnTo>
                        <a:lnTo>
                          <a:pt x="341210" y="452843"/>
                        </a:lnTo>
                        <a:close/>
                        <a:moveTo>
                          <a:pt x="341210" y="669734"/>
                        </a:moveTo>
                        <a:lnTo>
                          <a:pt x="446493" y="669734"/>
                        </a:lnTo>
                        <a:lnTo>
                          <a:pt x="446493" y="564464"/>
                        </a:lnTo>
                        <a:lnTo>
                          <a:pt x="341210" y="564464"/>
                        </a:lnTo>
                        <a:close/>
                        <a:moveTo>
                          <a:pt x="341210" y="781367"/>
                        </a:moveTo>
                        <a:lnTo>
                          <a:pt x="446493" y="781367"/>
                        </a:lnTo>
                        <a:lnTo>
                          <a:pt x="446493" y="676084"/>
                        </a:lnTo>
                        <a:lnTo>
                          <a:pt x="341210" y="676084"/>
                        </a:lnTo>
                        <a:close/>
                        <a:moveTo>
                          <a:pt x="341210" y="892988"/>
                        </a:moveTo>
                        <a:lnTo>
                          <a:pt x="446493" y="892988"/>
                        </a:lnTo>
                        <a:lnTo>
                          <a:pt x="446493" y="787717"/>
                        </a:lnTo>
                        <a:lnTo>
                          <a:pt x="341210" y="787717"/>
                        </a:lnTo>
                        <a:close/>
                        <a:moveTo>
                          <a:pt x="341210" y="1004608"/>
                        </a:moveTo>
                        <a:lnTo>
                          <a:pt x="446493" y="1004608"/>
                        </a:lnTo>
                        <a:lnTo>
                          <a:pt x="446493" y="899338"/>
                        </a:lnTo>
                        <a:lnTo>
                          <a:pt x="341210" y="899338"/>
                        </a:lnTo>
                        <a:close/>
                        <a:moveTo>
                          <a:pt x="341210" y="1116228"/>
                        </a:moveTo>
                        <a:lnTo>
                          <a:pt x="446493" y="1116228"/>
                        </a:lnTo>
                        <a:lnTo>
                          <a:pt x="446493" y="1010958"/>
                        </a:lnTo>
                        <a:lnTo>
                          <a:pt x="341210" y="1010958"/>
                        </a:lnTo>
                        <a:close/>
                        <a:moveTo>
                          <a:pt x="341210" y="1227861"/>
                        </a:moveTo>
                        <a:lnTo>
                          <a:pt x="446493" y="1227861"/>
                        </a:lnTo>
                        <a:lnTo>
                          <a:pt x="446493" y="1122578"/>
                        </a:lnTo>
                        <a:lnTo>
                          <a:pt x="341210" y="1122578"/>
                        </a:lnTo>
                        <a:close/>
                        <a:moveTo>
                          <a:pt x="341210" y="1339481"/>
                        </a:moveTo>
                        <a:lnTo>
                          <a:pt x="446493" y="1339481"/>
                        </a:lnTo>
                        <a:lnTo>
                          <a:pt x="446493" y="1234211"/>
                        </a:lnTo>
                        <a:lnTo>
                          <a:pt x="341210" y="1234211"/>
                        </a:lnTo>
                        <a:close/>
                        <a:moveTo>
                          <a:pt x="341210" y="1451102"/>
                        </a:moveTo>
                        <a:lnTo>
                          <a:pt x="446493" y="1451102"/>
                        </a:lnTo>
                        <a:lnTo>
                          <a:pt x="446493" y="1345831"/>
                        </a:lnTo>
                        <a:lnTo>
                          <a:pt x="341210" y="1345831"/>
                        </a:lnTo>
                        <a:close/>
                        <a:moveTo>
                          <a:pt x="341210" y="1562735"/>
                        </a:moveTo>
                        <a:lnTo>
                          <a:pt x="446493" y="1562735"/>
                        </a:lnTo>
                        <a:lnTo>
                          <a:pt x="446493" y="1457452"/>
                        </a:lnTo>
                        <a:lnTo>
                          <a:pt x="341210" y="1457452"/>
                        </a:lnTo>
                        <a:close/>
                        <a:moveTo>
                          <a:pt x="341210" y="1674355"/>
                        </a:moveTo>
                        <a:lnTo>
                          <a:pt x="446493" y="1674355"/>
                        </a:lnTo>
                        <a:lnTo>
                          <a:pt x="446493" y="1569085"/>
                        </a:lnTo>
                        <a:lnTo>
                          <a:pt x="341210" y="1569085"/>
                        </a:lnTo>
                        <a:close/>
                        <a:moveTo>
                          <a:pt x="341210" y="1785975"/>
                        </a:moveTo>
                        <a:lnTo>
                          <a:pt x="446493" y="1785975"/>
                        </a:lnTo>
                        <a:lnTo>
                          <a:pt x="446493" y="1680705"/>
                        </a:lnTo>
                        <a:lnTo>
                          <a:pt x="341210" y="1680705"/>
                        </a:lnTo>
                        <a:close/>
                        <a:moveTo>
                          <a:pt x="341210" y="1897596"/>
                        </a:moveTo>
                        <a:lnTo>
                          <a:pt x="446493" y="1897596"/>
                        </a:lnTo>
                        <a:lnTo>
                          <a:pt x="446493" y="1792325"/>
                        </a:lnTo>
                        <a:lnTo>
                          <a:pt x="341210" y="1792325"/>
                        </a:lnTo>
                        <a:close/>
                        <a:moveTo>
                          <a:pt x="341210" y="2009229"/>
                        </a:moveTo>
                        <a:lnTo>
                          <a:pt x="446493" y="2009229"/>
                        </a:lnTo>
                        <a:lnTo>
                          <a:pt x="446493" y="1903946"/>
                        </a:lnTo>
                        <a:lnTo>
                          <a:pt x="341210" y="1903946"/>
                        </a:lnTo>
                        <a:close/>
                        <a:moveTo>
                          <a:pt x="341210" y="2120849"/>
                        </a:moveTo>
                        <a:lnTo>
                          <a:pt x="446493" y="2120849"/>
                        </a:lnTo>
                        <a:lnTo>
                          <a:pt x="446493" y="2015579"/>
                        </a:lnTo>
                        <a:lnTo>
                          <a:pt x="341210" y="2015579"/>
                        </a:lnTo>
                        <a:close/>
                        <a:moveTo>
                          <a:pt x="341210" y="2232469"/>
                        </a:moveTo>
                        <a:lnTo>
                          <a:pt x="446493" y="2232469"/>
                        </a:lnTo>
                        <a:lnTo>
                          <a:pt x="446493" y="2127199"/>
                        </a:lnTo>
                        <a:lnTo>
                          <a:pt x="341210" y="2127199"/>
                        </a:lnTo>
                        <a:close/>
                        <a:moveTo>
                          <a:pt x="341210" y="2344089"/>
                        </a:moveTo>
                        <a:lnTo>
                          <a:pt x="446493" y="2344089"/>
                        </a:lnTo>
                        <a:lnTo>
                          <a:pt x="446493" y="2238819"/>
                        </a:lnTo>
                        <a:lnTo>
                          <a:pt x="341210" y="2238819"/>
                        </a:lnTo>
                        <a:close/>
                        <a:moveTo>
                          <a:pt x="229590" y="111620"/>
                        </a:moveTo>
                        <a:lnTo>
                          <a:pt x="334860" y="111620"/>
                        </a:lnTo>
                        <a:lnTo>
                          <a:pt x="334860" y="6350"/>
                        </a:lnTo>
                        <a:lnTo>
                          <a:pt x="229590" y="6350"/>
                        </a:lnTo>
                        <a:close/>
                        <a:moveTo>
                          <a:pt x="229590" y="223240"/>
                        </a:moveTo>
                        <a:lnTo>
                          <a:pt x="334860" y="223240"/>
                        </a:lnTo>
                        <a:lnTo>
                          <a:pt x="334860" y="117970"/>
                        </a:lnTo>
                        <a:lnTo>
                          <a:pt x="229590" y="117970"/>
                        </a:lnTo>
                        <a:close/>
                        <a:moveTo>
                          <a:pt x="229590" y="334873"/>
                        </a:moveTo>
                        <a:lnTo>
                          <a:pt x="334860" y="334873"/>
                        </a:lnTo>
                        <a:lnTo>
                          <a:pt x="334860" y="229590"/>
                        </a:lnTo>
                        <a:lnTo>
                          <a:pt x="229590" y="229590"/>
                        </a:lnTo>
                        <a:close/>
                        <a:moveTo>
                          <a:pt x="229590" y="446493"/>
                        </a:moveTo>
                        <a:lnTo>
                          <a:pt x="334860" y="446493"/>
                        </a:lnTo>
                        <a:lnTo>
                          <a:pt x="334860" y="341223"/>
                        </a:lnTo>
                        <a:lnTo>
                          <a:pt x="229590" y="341223"/>
                        </a:lnTo>
                        <a:close/>
                        <a:moveTo>
                          <a:pt x="229590" y="558114"/>
                        </a:moveTo>
                        <a:lnTo>
                          <a:pt x="334860" y="558114"/>
                        </a:lnTo>
                        <a:lnTo>
                          <a:pt x="334860" y="452843"/>
                        </a:lnTo>
                        <a:lnTo>
                          <a:pt x="229590" y="452843"/>
                        </a:lnTo>
                        <a:close/>
                        <a:moveTo>
                          <a:pt x="229590" y="669734"/>
                        </a:moveTo>
                        <a:lnTo>
                          <a:pt x="334860" y="669734"/>
                        </a:lnTo>
                        <a:lnTo>
                          <a:pt x="334860" y="564464"/>
                        </a:lnTo>
                        <a:lnTo>
                          <a:pt x="229590" y="564464"/>
                        </a:lnTo>
                        <a:close/>
                        <a:moveTo>
                          <a:pt x="229590" y="781367"/>
                        </a:moveTo>
                        <a:lnTo>
                          <a:pt x="334860" y="781367"/>
                        </a:lnTo>
                        <a:lnTo>
                          <a:pt x="334860" y="676084"/>
                        </a:lnTo>
                        <a:lnTo>
                          <a:pt x="229590" y="676084"/>
                        </a:lnTo>
                        <a:close/>
                        <a:moveTo>
                          <a:pt x="229590" y="892988"/>
                        </a:moveTo>
                        <a:lnTo>
                          <a:pt x="334860" y="892988"/>
                        </a:lnTo>
                        <a:lnTo>
                          <a:pt x="334860" y="787717"/>
                        </a:lnTo>
                        <a:lnTo>
                          <a:pt x="229590" y="787717"/>
                        </a:lnTo>
                        <a:close/>
                        <a:moveTo>
                          <a:pt x="229590" y="1004608"/>
                        </a:moveTo>
                        <a:lnTo>
                          <a:pt x="334860" y="1004608"/>
                        </a:lnTo>
                        <a:lnTo>
                          <a:pt x="334860" y="899338"/>
                        </a:lnTo>
                        <a:lnTo>
                          <a:pt x="229590" y="899338"/>
                        </a:lnTo>
                        <a:close/>
                        <a:moveTo>
                          <a:pt x="229590" y="1116228"/>
                        </a:moveTo>
                        <a:lnTo>
                          <a:pt x="334860" y="1116228"/>
                        </a:lnTo>
                        <a:lnTo>
                          <a:pt x="334860" y="1010958"/>
                        </a:lnTo>
                        <a:lnTo>
                          <a:pt x="229590" y="1010958"/>
                        </a:lnTo>
                        <a:close/>
                        <a:moveTo>
                          <a:pt x="229590" y="1227861"/>
                        </a:moveTo>
                        <a:lnTo>
                          <a:pt x="334860" y="1227861"/>
                        </a:lnTo>
                        <a:lnTo>
                          <a:pt x="334860" y="1122578"/>
                        </a:lnTo>
                        <a:lnTo>
                          <a:pt x="229590" y="1122578"/>
                        </a:lnTo>
                        <a:close/>
                        <a:moveTo>
                          <a:pt x="229590" y="1339481"/>
                        </a:moveTo>
                        <a:lnTo>
                          <a:pt x="334860" y="1339481"/>
                        </a:lnTo>
                        <a:lnTo>
                          <a:pt x="334860" y="1234211"/>
                        </a:lnTo>
                        <a:lnTo>
                          <a:pt x="229590" y="1234211"/>
                        </a:lnTo>
                        <a:close/>
                        <a:moveTo>
                          <a:pt x="229590" y="1451102"/>
                        </a:moveTo>
                        <a:lnTo>
                          <a:pt x="334860" y="1451102"/>
                        </a:lnTo>
                        <a:lnTo>
                          <a:pt x="334860" y="1345831"/>
                        </a:lnTo>
                        <a:lnTo>
                          <a:pt x="229590" y="1345831"/>
                        </a:lnTo>
                        <a:close/>
                        <a:moveTo>
                          <a:pt x="229590" y="1562735"/>
                        </a:moveTo>
                        <a:lnTo>
                          <a:pt x="334860" y="1562735"/>
                        </a:lnTo>
                        <a:lnTo>
                          <a:pt x="334860" y="1457452"/>
                        </a:lnTo>
                        <a:lnTo>
                          <a:pt x="229590" y="1457452"/>
                        </a:lnTo>
                        <a:close/>
                        <a:moveTo>
                          <a:pt x="229590" y="1674355"/>
                        </a:moveTo>
                        <a:lnTo>
                          <a:pt x="334860" y="1674355"/>
                        </a:lnTo>
                        <a:lnTo>
                          <a:pt x="334860" y="1569085"/>
                        </a:lnTo>
                        <a:lnTo>
                          <a:pt x="229590" y="1569085"/>
                        </a:lnTo>
                        <a:close/>
                        <a:moveTo>
                          <a:pt x="229590" y="1785975"/>
                        </a:moveTo>
                        <a:lnTo>
                          <a:pt x="334860" y="1785975"/>
                        </a:lnTo>
                        <a:lnTo>
                          <a:pt x="334860" y="1680705"/>
                        </a:lnTo>
                        <a:lnTo>
                          <a:pt x="229590" y="1680705"/>
                        </a:lnTo>
                        <a:close/>
                        <a:moveTo>
                          <a:pt x="229590" y="1897596"/>
                        </a:moveTo>
                        <a:lnTo>
                          <a:pt x="334860" y="1897596"/>
                        </a:lnTo>
                        <a:lnTo>
                          <a:pt x="334860" y="1792325"/>
                        </a:lnTo>
                        <a:lnTo>
                          <a:pt x="229590" y="1792325"/>
                        </a:lnTo>
                        <a:close/>
                        <a:moveTo>
                          <a:pt x="229590" y="2009229"/>
                        </a:moveTo>
                        <a:lnTo>
                          <a:pt x="334860" y="2009229"/>
                        </a:lnTo>
                        <a:lnTo>
                          <a:pt x="334860" y="1903946"/>
                        </a:lnTo>
                        <a:lnTo>
                          <a:pt x="229590" y="1903946"/>
                        </a:lnTo>
                        <a:close/>
                        <a:moveTo>
                          <a:pt x="229590" y="2120849"/>
                        </a:moveTo>
                        <a:lnTo>
                          <a:pt x="334860" y="2120849"/>
                        </a:lnTo>
                        <a:lnTo>
                          <a:pt x="334860" y="2015579"/>
                        </a:lnTo>
                        <a:lnTo>
                          <a:pt x="229590" y="2015579"/>
                        </a:lnTo>
                        <a:close/>
                        <a:moveTo>
                          <a:pt x="229590" y="2232469"/>
                        </a:moveTo>
                        <a:lnTo>
                          <a:pt x="334860" y="2232469"/>
                        </a:lnTo>
                        <a:lnTo>
                          <a:pt x="334860" y="2127199"/>
                        </a:lnTo>
                        <a:lnTo>
                          <a:pt x="229590" y="2127199"/>
                        </a:lnTo>
                        <a:close/>
                        <a:moveTo>
                          <a:pt x="229590" y="2344089"/>
                        </a:moveTo>
                        <a:lnTo>
                          <a:pt x="334860" y="2344089"/>
                        </a:lnTo>
                        <a:lnTo>
                          <a:pt x="334860" y="2238819"/>
                        </a:lnTo>
                        <a:lnTo>
                          <a:pt x="229590" y="2238819"/>
                        </a:lnTo>
                        <a:close/>
                        <a:moveTo>
                          <a:pt x="117970" y="111620"/>
                        </a:moveTo>
                        <a:lnTo>
                          <a:pt x="223240" y="111620"/>
                        </a:lnTo>
                        <a:lnTo>
                          <a:pt x="223240" y="6350"/>
                        </a:lnTo>
                        <a:lnTo>
                          <a:pt x="117970" y="6350"/>
                        </a:lnTo>
                        <a:close/>
                        <a:moveTo>
                          <a:pt x="117970" y="223240"/>
                        </a:moveTo>
                        <a:lnTo>
                          <a:pt x="223240" y="223240"/>
                        </a:lnTo>
                        <a:lnTo>
                          <a:pt x="223240" y="117970"/>
                        </a:lnTo>
                        <a:lnTo>
                          <a:pt x="117970" y="117970"/>
                        </a:lnTo>
                        <a:close/>
                        <a:moveTo>
                          <a:pt x="117970" y="334873"/>
                        </a:moveTo>
                        <a:lnTo>
                          <a:pt x="223240" y="334873"/>
                        </a:lnTo>
                        <a:lnTo>
                          <a:pt x="223240" y="229590"/>
                        </a:lnTo>
                        <a:lnTo>
                          <a:pt x="117970" y="229590"/>
                        </a:lnTo>
                        <a:close/>
                        <a:moveTo>
                          <a:pt x="117970" y="446493"/>
                        </a:moveTo>
                        <a:lnTo>
                          <a:pt x="223240" y="446493"/>
                        </a:lnTo>
                        <a:lnTo>
                          <a:pt x="223240" y="341223"/>
                        </a:lnTo>
                        <a:lnTo>
                          <a:pt x="117970" y="341223"/>
                        </a:lnTo>
                        <a:close/>
                        <a:moveTo>
                          <a:pt x="117970" y="558114"/>
                        </a:moveTo>
                        <a:lnTo>
                          <a:pt x="223240" y="558114"/>
                        </a:lnTo>
                        <a:lnTo>
                          <a:pt x="223240" y="452843"/>
                        </a:lnTo>
                        <a:lnTo>
                          <a:pt x="117970" y="452843"/>
                        </a:lnTo>
                        <a:close/>
                        <a:moveTo>
                          <a:pt x="117970" y="669734"/>
                        </a:moveTo>
                        <a:lnTo>
                          <a:pt x="223240" y="669734"/>
                        </a:lnTo>
                        <a:lnTo>
                          <a:pt x="223240" y="564464"/>
                        </a:lnTo>
                        <a:lnTo>
                          <a:pt x="117970" y="564464"/>
                        </a:lnTo>
                        <a:close/>
                        <a:moveTo>
                          <a:pt x="117970" y="781367"/>
                        </a:moveTo>
                        <a:lnTo>
                          <a:pt x="223240" y="781367"/>
                        </a:lnTo>
                        <a:lnTo>
                          <a:pt x="223240" y="676084"/>
                        </a:lnTo>
                        <a:lnTo>
                          <a:pt x="117970" y="676084"/>
                        </a:lnTo>
                        <a:close/>
                        <a:moveTo>
                          <a:pt x="117970" y="892988"/>
                        </a:moveTo>
                        <a:lnTo>
                          <a:pt x="223240" y="892988"/>
                        </a:lnTo>
                        <a:lnTo>
                          <a:pt x="223240" y="787717"/>
                        </a:lnTo>
                        <a:lnTo>
                          <a:pt x="117970" y="787717"/>
                        </a:lnTo>
                        <a:close/>
                        <a:moveTo>
                          <a:pt x="117970" y="1004608"/>
                        </a:moveTo>
                        <a:lnTo>
                          <a:pt x="223240" y="1004608"/>
                        </a:lnTo>
                        <a:lnTo>
                          <a:pt x="223240" y="899338"/>
                        </a:lnTo>
                        <a:lnTo>
                          <a:pt x="117970" y="899338"/>
                        </a:lnTo>
                        <a:close/>
                        <a:moveTo>
                          <a:pt x="117970" y="1116228"/>
                        </a:moveTo>
                        <a:lnTo>
                          <a:pt x="223240" y="1116228"/>
                        </a:lnTo>
                        <a:lnTo>
                          <a:pt x="223240" y="1010958"/>
                        </a:lnTo>
                        <a:lnTo>
                          <a:pt x="117970" y="1010958"/>
                        </a:lnTo>
                        <a:close/>
                        <a:moveTo>
                          <a:pt x="117970" y="1227861"/>
                        </a:moveTo>
                        <a:lnTo>
                          <a:pt x="223240" y="1227861"/>
                        </a:lnTo>
                        <a:lnTo>
                          <a:pt x="223240" y="1122578"/>
                        </a:lnTo>
                        <a:lnTo>
                          <a:pt x="117970" y="1122578"/>
                        </a:lnTo>
                        <a:close/>
                        <a:moveTo>
                          <a:pt x="117970" y="1339481"/>
                        </a:moveTo>
                        <a:lnTo>
                          <a:pt x="223240" y="1339481"/>
                        </a:lnTo>
                        <a:lnTo>
                          <a:pt x="223240" y="1234211"/>
                        </a:lnTo>
                        <a:lnTo>
                          <a:pt x="117970" y="1234211"/>
                        </a:lnTo>
                        <a:close/>
                        <a:moveTo>
                          <a:pt x="117970" y="1451102"/>
                        </a:moveTo>
                        <a:lnTo>
                          <a:pt x="223240" y="1451102"/>
                        </a:lnTo>
                        <a:lnTo>
                          <a:pt x="223240" y="1345831"/>
                        </a:lnTo>
                        <a:lnTo>
                          <a:pt x="117970" y="1345831"/>
                        </a:lnTo>
                        <a:close/>
                        <a:moveTo>
                          <a:pt x="117970" y="1562735"/>
                        </a:moveTo>
                        <a:lnTo>
                          <a:pt x="223240" y="1562735"/>
                        </a:lnTo>
                        <a:lnTo>
                          <a:pt x="223240" y="1457452"/>
                        </a:lnTo>
                        <a:lnTo>
                          <a:pt x="117970" y="1457452"/>
                        </a:lnTo>
                        <a:close/>
                        <a:moveTo>
                          <a:pt x="117970" y="1674355"/>
                        </a:moveTo>
                        <a:lnTo>
                          <a:pt x="223240" y="1674355"/>
                        </a:lnTo>
                        <a:lnTo>
                          <a:pt x="223240" y="1569085"/>
                        </a:lnTo>
                        <a:lnTo>
                          <a:pt x="117970" y="1569085"/>
                        </a:lnTo>
                        <a:close/>
                        <a:moveTo>
                          <a:pt x="117970" y="1785975"/>
                        </a:moveTo>
                        <a:lnTo>
                          <a:pt x="223240" y="1785975"/>
                        </a:lnTo>
                        <a:lnTo>
                          <a:pt x="223240" y="1680705"/>
                        </a:lnTo>
                        <a:lnTo>
                          <a:pt x="117970" y="1680705"/>
                        </a:lnTo>
                        <a:close/>
                        <a:moveTo>
                          <a:pt x="117970" y="1897596"/>
                        </a:moveTo>
                        <a:lnTo>
                          <a:pt x="223240" y="1897596"/>
                        </a:lnTo>
                        <a:lnTo>
                          <a:pt x="223240" y="1792325"/>
                        </a:lnTo>
                        <a:lnTo>
                          <a:pt x="117970" y="1792325"/>
                        </a:lnTo>
                        <a:close/>
                        <a:moveTo>
                          <a:pt x="117970" y="2009229"/>
                        </a:moveTo>
                        <a:lnTo>
                          <a:pt x="223240" y="2009229"/>
                        </a:lnTo>
                        <a:lnTo>
                          <a:pt x="223240" y="1903946"/>
                        </a:lnTo>
                        <a:lnTo>
                          <a:pt x="117970" y="1903946"/>
                        </a:lnTo>
                        <a:close/>
                        <a:moveTo>
                          <a:pt x="117970" y="2120849"/>
                        </a:moveTo>
                        <a:lnTo>
                          <a:pt x="223240" y="2120849"/>
                        </a:lnTo>
                        <a:lnTo>
                          <a:pt x="223240" y="2015579"/>
                        </a:lnTo>
                        <a:lnTo>
                          <a:pt x="117970" y="2015579"/>
                        </a:lnTo>
                        <a:close/>
                        <a:moveTo>
                          <a:pt x="117970" y="2232469"/>
                        </a:moveTo>
                        <a:lnTo>
                          <a:pt x="223240" y="2232469"/>
                        </a:lnTo>
                        <a:lnTo>
                          <a:pt x="223240" y="2127199"/>
                        </a:lnTo>
                        <a:lnTo>
                          <a:pt x="117970" y="2127199"/>
                        </a:lnTo>
                        <a:close/>
                        <a:moveTo>
                          <a:pt x="117970" y="2344089"/>
                        </a:moveTo>
                        <a:lnTo>
                          <a:pt x="223240" y="2344089"/>
                        </a:lnTo>
                        <a:lnTo>
                          <a:pt x="223240" y="2238819"/>
                        </a:lnTo>
                        <a:lnTo>
                          <a:pt x="117970" y="2238819"/>
                        </a:lnTo>
                        <a:close/>
                        <a:moveTo>
                          <a:pt x="6350" y="111620"/>
                        </a:moveTo>
                        <a:lnTo>
                          <a:pt x="111620" y="111620"/>
                        </a:lnTo>
                        <a:lnTo>
                          <a:pt x="111620" y="6350"/>
                        </a:lnTo>
                        <a:lnTo>
                          <a:pt x="6350" y="6350"/>
                        </a:lnTo>
                        <a:close/>
                        <a:moveTo>
                          <a:pt x="6350" y="223240"/>
                        </a:moveTo>
                        <a:lnTo>
                          <a:pt x="111620" y="223240"/>
                        </a:lnTo>
                        <a:lnTo>
                          <a:pt x="111620" y="117970"/>
                        </a:lnTo>
                        <a:lnTo>
                          <a:pt x="6350" y="117970"/>
                        </a:lnTo>
                        <a:close/>
                        <a:moveTo>
                          <a:pt x="6350" y="334873"/>
                        </a:moveTo>
                        <a:lnTo>
                          <a:pt x="111620" y="334873"/>
                        </a:lnTo>
                        <a:lnTo>
                          <a:pt x="111620" y="229590"/>
                        </a:lnTo>
                        <a:lnTo>
                          <a:pt x="6350" y="229590"/>
                        </a:lnTo>
                        <a:close/>
                        <a:moveTo>
                          <a:pt x="6350" y="446493"/>
                        </a:moveTo>
                        <a:lnTo>
                          <a:pt x="111620" y="446493"/>
                        </a:lnTo>
                        <a:lnTo>
                          <a:pt x="111620" y="341223"/>
                        </a:lnTo>
                        <a:lnTo>
                          <a:pt x="6350" y="341223"/>
                        </a:lnTo>
                        <a:close/>
                        <a:moveTo>
                          <a:pt x="6350" y="558114"/>
                        </a:moveTo>
                        <a:lnTo>
                          <a:pt x="111620" y="558114"/>
                        </a:lnTo>
                        <a:lnTo>
                          <a:pt x="111620" y="452843"/>
                        </a:lnTo>
                        <a:lnTo>
                          <a:pt x="6350" y="452843"/>
                        </a:lnTo>
                        <a:close/>
                        <a:moveTo>
                          <a:pt x="6350" y="669734"/>
                        </a:moveTo>
                        <a:lnTo>
                          <a:pt x="111620" y="669734"/>
                        </a:lnTo>
                        <a:lnTo>
                          <a:pt x="111620" y="564464"/>
                        </a:lnTo>
                        <a:lnTo>
                          <a:pt x="6350" y="564464"/>
                        </a:lnTo>
                        <a:close/>
                        <a:moveTo>
                          <a:pt x="6350" y="781367"/>
                        </a:moveTo>
                        <a:lnTo>
                          <a:pt x="111620" y="781367"/>
                        </a:lnTo>
                        <a:lnTo>
                          <a:pt x="111620" y="676084"/>
                        </a:lnTo>
                        <a:lnTo>
                          <a:pt x="6350" y="676084"/>
                        </a:lnTo>
                        <a:close/>
                        <a:moveTo>
                          <a:pt x="6350" y="892988"/>
                        </a:moveTo>
                        <a:lnTo>
                          <a:pt x="111620" y="892988"/>
                        </a:lnTo>
                        <a:lnTo>
                          <a:pt x="111620" y="787717"/>
                        </a:lnTo>
                        <a:lnTo>
                          <a:pt x="6350" y="787717"/>
                        </a:lnTo>
                        <a:close/>
                        <a:moveTo>
                          <a:pt x="6350" y="1004608"/>
                        </a:moveTo>
                        <a:lnTo>
                          <a:pt x="111620" y="1004608"/>
                        </a:lnTo>
                        <a:lnTo>
                          <a:pt x="111620" y="899338"/>
                        </a:lnTo>
                        <a:lnTo>
                          <a:pt x="6350" y="899338"/>
                        </a:lnTo>
                        <a:close/>
                        <a:moveTo>
                          <a:pt x="6350" y="1116228"/>
                        </a:moveTo>
                        <a:lnTo>
                          <a:pt x="111620" y="1116228"/>
                        </a:lnTo>
                        <a:lnTo>
                          <a:pt x="111620" y="1010958"/>
                        </a:lnTo>
                        <a:lnTo>
                          <a:pt x="6350" y="1010958"/>
                        </a:lnTo>
                        <a:close/>
                        <a:moveTo>
                          <a:pt x="6350" y="1227861"/>
                        </a:moveTo>
                        <a:lnTo>
                          <a:pt x="111620" y="1227861"/>
                        </a:lnTo>
                        <a:lnTo>
                          <a:pt x="111620" y="1122578"/>
                        </a:lnTo>
                        <a:lnTo>
                          <a:pt x="6350" y="1122578"/>
                        </a:lnTo>
                        <a:close/>
                        <a:moveTo>
                          <a:pt x="6350" y="1339481"/>
                        </a:moveTo>
                        <a:lnTo>
                          <a:pt x="111620" y="1339481"/>
                        </a:lnTo>
                        <a:lnTo>
                          <a:pt x="111620" y="1234211"/>
                        </a:lnTo>
                        <a:lnTo>
                          <a:pt x="6350" y="1234211"/>
                        </a:lnTo>
                        <a:close/>
                        <a:moveTo>
                          <a:pt x="6350" y="1451102"/>
                        </a:moveTo>
                        <a:lnTo>
                          <a:pt x="111620" y="1451102"/>
                        </a:lnTo>
                        <a:lnTo>
                          <a:pt x="111620" y="1345831"/>
                        </a:lnTo>
                        <a:lnTo>
                          <a:pt x="6350" y="1345831"/>
                        </a:lnTo>
                        <a:close/>
                        <a:moveTo>
                          <a:pt x="6350" y="1562735"/>
                        </a:moveTo>
                        <a:lnTo>
                          <a:pt x="111620" y="1562735"/>
                        </a:lnTo>
                        <a:lnTo>
                          <a:pt x="111620" y="1457452"/>
                        </a:lnTo>
                        <a:lnTo>
                          <a:pt x="6350" y="1457452"/>
                        </a:lnTo>
                        <a:close/>
                        <a:moveTo>
                          <a:pt x="6350" y="1674355"/>
                        </a:moveTo>
                        <a:lnTo>
                          <a:pt x="111620" y="1674355"/>
                        </a:lnTo>
                        <a:lnTo>
                          <a:pt x="111620" y="1569085"/>
                        </a:lnTo>
                        <a:lnTo>
                          <a:pt x="6350" y="1569085"/>
                        </a:lnTo>
                        <a:close/>
                        <a:moveTo>
                          <a:pt x="6350" y="1785975"/>
                        </a:moveTo>
                        <a:lnTo>
                          <a:pt x="111620" y="1785975"/>
                        </a:lnTo>
                        <a:lnTo>
                          <a:pt x="111620" y="1680705"/>
                        </a:lnTo>
                        <a:lnTo>
                          <a:pt x="6350" y="1680705"/>
                        </a:lnTo>
                        <a:close/>
                        <a:moveTo>
                          <a:pt x="6350" y="1897596"/>
                        </a:moveTo>
                        <a:lnTo>
                          <a:pt x="111620" y="1897596"/>
                        </a:lnTo>
                        <a:lnTo>
                          <a:pt x="111620" y="1792325"/>
                        </a:lnTo>
                        <a:lnTo>
                          <a:pt x="6350" y="1792325"/>
                        </a:lnTo>
                        <a:close/>
                        <a:moveTo>
                          <a:pt x="6350" y="2009229"/>
                        </a:moveTo>
                        <a:lnTo>
                          <a:pt x="111620" y="2009229"/>
                        </a:lnTo>
                        <a:lnTo>
                          <a:pt x="111620" y="1903946"/>
                        </a:lnTo>
                        <a:lnTo>
                          <a:pt x="6350" y="1903946"/>
                        </a:lnTo>
                        <a:close/>
                        <a:moveTo>
                          <a:pt x="6350" y="2120849"/>
                        </a:moveTo>
                        <a:lnTo>
                          <a:pt x="111620" y="2120849"/>
                        </a:lnTo>
                        <a:lnTo>
                          <a:pt x="111620" y="2015579"/>
                        </a:lnTo>
                        <a:lnTo>
                          <a:pt x="6350" y="2015579"/>
                        </a:lnTo>
                        <a:close/>
                        <a:moveTo>
                          <a:pt x="6350" y="2232469"/>
                        </a:moveTo>
                        <a:lnTo>
                          <a:pt x="111620" y="2232469"/>
                        </a:lnTo>
                        <a:lnTo>
                          <a:pt x="111620" y="2127199"/>
                        </a:lnTo>
                        <a:lnTo>
                          <a:pt x="6350" y="2127199"/>
                        </a:lnTo>
                        <a:close/>
                        <a:moveTo>
                          <a:pt x="6350" y="2344089"/>
                        </a:moveTo>
                        <a:lnTo>
                          <a:pt x="111620" y="2344089"/>
                        </a:lnTo>
                        <a:lnTo>
                          <a:pt x="111620" y="2238819"/>
                        </a:lnTo>
                        <a:lnTo>
                          <a:pt x="6350" y="2238819"/>
                        </a:lnTo>
                        <a:close/>
                        <a:moveTo>
                          <a:pt x="0" y="2347270"/>
                        </a:moveTo>
                        <a:lnTo>
                          <a:pt x="0" y="3168"/>
                        </a:lnTo>
                        <a:lnTo>
                          <a:pt x="3168" y="3168"/>
                        </a:lnTo>
                        <a:lnTo>
                          <a:pt x="3168" y="0"/>
                        </a:lnTo>
                        <a:lnTo>
                          <a:pt x="2347270" y="0"/>
                        </a:lnTo>
                        <a:lnTo>
                          <a:pt x="2347270" y="3168"/>
                        </a:lnTo>
                        <a:lnTo>
                          <a:pt x="2350439" y="3168"/>
                        </a:lnTo>
                        <a:lnTo>
                          <a:pt x="2350439" y="2347270"/>
                        </a:lnTo>
                        <a:lnTo>
                          <a:pt x="2347270" y="2347270"/>
                        </a:lnTo>
                        <a:lnTo>
                          <a:pt x="2347270" y="2350439"/>
                        </a:lnTo>
                        <a:lnTo>
                          <a:pt x="3168" y="2350439"/>
                        </a:lnTo>
                        <a:lnTo>
                          <a:pt x="3168" y="2347270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chemeClr val="bg1">
                          <a:alpha val="30000"/>
                        </a:schemeClr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  <a:ln w="127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>
                    <a:no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endParaRPr>
                  </a:p>
                </p:txBody>
              </p:sp>
              <p:grpSp>
                <p:nvGrpSpPr>
                  <p:cNvPr id="219" name="组合 218">
                    <a:extLst>
                      <a:ext uri="{FF2B5EF4-FFF2-40B4-BE49-F238E27FC236}">
                        <a16:creationId xmlns:a16="http://schemas.microsoft.com/office/drawing/2014/main" id="{F0A9781F-8414-4138-88DB-414A6DC6C025}"/>
                      </a:ext>
                    </a:extLst>
                  </p:cNvPr>
                  <p:cNvGrpSpPr/>
                  <p:nvPr/>
                </p:nvGrpSpPr>
                <p:grpSpPr>
                  <a:xfrm>
                    <a:off x="4211614" y="1399174"/>
                    <a:ext cx="2351878" cy="2350438"/>
                    <a:chOff x="4211614" y="1399174"/>
                    <a:chExt cx="2351878" cy="2350438"/>
                  </a:xfrm>
                  <a:gradFill>
                    <a:gsLst>
                      <a:gs pos="100000">
                        <a:schemeClr val="bg1"/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</p:grpSpPr>
                <p:sp>
                  <p:nvSpPr>
                    <p:cNvPr id="220" name="PA-半闭框 219">
                      <a:extLst>
                        <a:ext uri="{FF2B5EF4-FFF2-40B4-BE49-F238E27FC236}">
                          <a16:creationId xmlns:a16="http://schemas.microsoft.com/office/drawing/2014/main" id="{1EFF0197-3E25-4FFF-BFA8-458922F6A00E}"/>
                        </a:ext>
                      </a:extLst>
                    </p:cNvPr>
                    <p:cNvSpPr/>
                    <p:nvPr>
                      <p:custDataLst>
                        <p:tags r:id="rId48"/>
                      </p:custDataLst>
                    </p:nvPr>
                  </p:nvSpPr>
                  <p:spPr>
                    <a:xfrm rot="10800000">
                      <a:off x="6362090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221" name="PA-半闭框 220">
                      <a:extLst>
                        <a:ext uri="{FF2B5EF4-FFF2-40B4-BE49-F238E27FC236}">
                          <a16:creationId xmlns:a16="http://schemas.microsoft.com/office/drawing/2014/main" id="{88805DDE-E3EA-4DFF-914A-14714E3C15AC}"/>
                        </a:ext>
                      </a:extLst>
                    </p:cNvPr>
                    <p:cNvSpPr/>
                    <p:nvPr>
                      <p:custDataLst>
                        <p:tags r:id="rId49"/>
                      </p:custDataLst>
                    </p:nvPr>
                  </p:nvSpPr>
                  <p:spPr>
                    <a:xfrm rot="16200000">
                      <a:off x="4211614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222" name="PA-半闭框 221">
                      <a:extLst>
                        <a:ext uri="{FF2B5EF4-FFF2-40B4-BE49-F238E27FC236}">
                          <a16:creationId xmlns:a16="http://schemas.microsoft.com/office/drawing/2014/main" id="{71030BD4-8686-4C83-902B-FD77994C7E22}"/>
                        </a:ext>
                      </a:extLst>
                    </p:cNvPr>
                    <p:cNvSpPr/>
                    <p:nvPr>
                      <p:custDataLst>
                        <p:tags r:id="rId50"/>
                      </p:custDataLst>
                    </p:nvPr>
                  </p:nvSpPr>
                  <p:spPr>
                    <a:xfrm rot="5400000">
                      <a:off x="6363529" y="1399174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</p:grpSp>
            </p:grpSp>
          </p:grpSp>
          <p:sp>
            <p:nvSpPr>
              <p:cNvPr id="210" name="PA-任意多边形 209">
                <a:extLst>
                  <a:ext uri="{FF2B5EF4-FFF2-40B4-BE49-F238E27FC236}">
                    <a16:creationId xmlns:a16="http://schemas.microsoft.com/office/drawing/2014/main" id="{BE82310B-3570-4D0A-9B92-36752D9D5A74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 flipV="1">
                <a:off x="3213119" y="7735596"/>
                <a:ext cx="12830917" cy="497239"/>
              </a:xfrm>
              <a:custGeom>
                <a:avLst/>
                <a:gdLst>
                  <a:gd name="connsiteX0" fmla="*/ 0 w 6426200"/>
                  <a:gd name="connsiteY0" fmla="*/ 0 h 299720"/>
                  <a:gd name="connsiteX1" fmla="*/ 299720 w 6426200"/>
                  <a:gd name="connsiteY1" fmla="*/ 299720 h 299720"/>
                  <a:gd name="connsiteX2" fmla="*/ 6426200 w 6426200"/>
                  <a:gd name="connsiteY2" fmla="*/ 299720 h 299720"/>
                  <a:gd name="connsiteX0" fmla="*/ 0 w 8011065"/>
                  <a:gd name="connsiteY0" fmla="*/ 0 h 299720"/>
                  <a:gd name="connsiteX1" fmla="*/ 299720 w 8011065"/>
                  <a:gd name="connsiteY1" fmla="*/ 299720 h 299720"/>
                  <a:gd name="connsiteX2" fmla="*/ 8011065 w 8011065"/>
                  <a:gd name="connsiteY2" fmla="*/ 299720 h 29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11065" h="299720">
                    <a:moveTo>
                      <a:pt x="0" y="0"/>
                    </a:moveTo>
                    <a:lnTo>
                      <a:pt x="299720" y="299720"/>
                    </a:lnTo>
                    <a:lnTo>
                      <a:pt x="8011065" y="299720"/>
                    </a:lnTo>
                  </a:path>
                </a:pathLst>
              </a:custGeom>
              <a:noFill/>
              <a:ln w="952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grpSp>
            <p:nvGrpSpPr>
              <p:cNvPr id="211" name="组合 210">
                <a:extLst>
                  <a:ext uri="{FF2B5EF4-FFF2-40B4-BE49-F238E27FC236}">
                    <a16:creationId xmlns:a16="http://schemas.microsoft.com/office/drawing/2014/main" id="{901962F4-E03A-4073-8602-293AB54B6AA4}"/>
                  </a:ext>
                </a:extLst>
              </p:cNvPr>
              <p:cNvGrpSpPr/>
              <p:nvPr/>
            </p:nvGrpSpPr>
            <p:grpSpPr>
              <a:xfrm>
                <a:off x="3116636" y="7878192"/>
                <a:ext cx="204088" cy="204088"/>
                <a:chOff x="4546600" y="6080799"/>
                <a:chExt cx="424562" cy="424562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214" name="PA-椭圆 213">
                  <a:extLst>
                    <a:ext uri="{FF2B5EF4-FFF2-40B4-BE49-F238E27FC236}">
                      <a16:creationId xmlns:a16="http://schemas.microsoft.com/office/drawing/2014/main" id="{9BCEBB15-173D-4664-877C-F4A9F1557B7F}"/>
                    </a:ext>
                  </a:extLst>
                </p:cNvPr>
                <p:cNvSpPr/>
                <p:nvPr>
                  <p:custDataLst>
                    <p:tags r:id="rId44"/>
                  </p:custDataLst>
                </p:nvPr>
              </p:nvSpPr>
              <p:spPr>
                <a:xfrm>
                  <a:off x="4546600" y="6080799"/>
                  <a:ext cx="424562" cy="424562"/>
                </a:xfrm>
                <a:prstGeom prst="ellipse">
                  <a:avLst/>
                </a:prstGeom>
                <a:solidFill>
                  <a:schemeClr val="bg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215" name="PA-椭圆 214">
                  <a:extLst>
                    <a:ext uri="{FF2B5EF4-FFF2-40B4-BE49-F238E27FC236}">
                      <a16:creationId xmlns:a16="http://schemas.microsoft.com/office/drawing/2014/main" id="{B6500A54-7004-4608-BCA7-9CEEF9E3C6E4}"/>
                    </a:ext>
                  </a:extLst>
                </p:cNvPr>
                <p:cNvSpPr/>
                <p:nvPr>
                  <p:custDataLst>
                    <p:tags r:id="rId45"/>
                  </p:custDataLst>
                </p:nvPr>
              </p:nvSpPr>
              <p:spPr>
                <a:xfrm>
                  <a:off x="4663187" y="6197386"/>
                  <a:ext cx="191388" cy="191388"/>
                </a:xfrm>
                <a:prstGeom prst="ellipse">
                  <a:avLst/>
                </a:prstGeom>
                <a:solidFill>
                  <a:schemeClr val="bg1">
                    <a:alpha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sp>
            <p:nvSpPr>
              <p:cNvPr id="212" name="PA-矩形 211">
                <a:extLst>
                  <a:ext uri="{FF2B5EF4-FFF2-40B4-BE49-F238E27FC236}">
                    <a16:creationId xmlns:a16="http://schemas.microsoft.com/office/drawing/2014/main" id="{D53832D3-AC9A-43B6-8DBA-D29F640B26B3}"/>
                  </a:ext>
                </a:extLst>
              </p:cNvPr>
              <p:cNvSpPr/>
              <p:nvPr>
                <p:custDataLst>
                  <p:tags r:id="rId42"/>
                </p:custDataLst>
              </p:nvPr>
            </p:nvSpPr>
            <p:spPr>
              <a:xfrm>
                <a:off x="2537455" y="8189642"/>
                <a:ext cx="1006968" cy="1218575"/>
              </a:xfrm>
              <a:prstGeom prst="rect">
                <a:avLst/>
              </a:prstGeom>
              <a:scene3d>
                <a:camera prst="isometricRightUp"/>
                <a:lightRig rig="threePt" dir="t"/>
              </a:scene3d>
            </p:spPr>
            <p:txBody>
              <a:bodyPr wrap="none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02</a:t>
                </a:r>
                <a:endPara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213" name="PA-任意多边形 24">
                <a:extLst>
                  <a:ext uri="{FF2B5EF4-FFF2-40B4-BE49-F238E27FC236}">
                    <a16:creationId xmlns:a16="http://schemas.microsoft.com/office/drawing/2014/main" id="{1945C732-28BF-4B3F-B249-163CBEADB2FF}"/>
                  </a:ext>
                </a:extLst>
              </p:cNvPr>
              <p:cNvSpPr>
                <a:spLocks noEditPoints="1"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1850411" y="7663867"/>
                <a:ext cx="1066893" cy="803108"/>
              </a:xfrm>
              <a:custGeom>
                <a:avLst/>
                <a:gdLst>
                  <a:gd name="connsiteX0" fmla="*/ 11393 w 607614"/>
                  <a:gd name="connsiteY0" fmla="*/ 144136 h 457385"/>
                  <a:gd name="connsiteX1" fmla="*/ 110130 w 607614"/>
                  <a:gd name="connsiteY1" fmla="*/ 158547 h 457385"/>
                  <a:gd name="connsiteX2" fmla="*/ 299250 w 607614"/>
                  <a:gd name="connsiteY2" fmla="*/ 348165 h 457385"/>
                  <a:gd name="connsiteX3" fmla="*/ 303807 w 607614"/>
                  <a:gd name="connsiteY3" fmla="*/ 377745 h 457385"/>
                  <a:gd name="connsiteX4" fmla="*/ 308364 w 607614"/>
                  <a:gd name="connsiteY4" fmla="*/ 348165 h 457385"/>
                  <a:gd name="connsiteX5" fmla="*/ 497484 w 607614"/>
                  <a:gd name="connsiteY5" fmla="*/ 158547 h 457385"/>
                  <a:gd name="connsiteX6" fmla="*/ 596221 w 607614"/>
                  <a:gd name="connsiteY6" fmla="*/ 144136 h 457385"/>
                  <a:gd name="connsiteX7" fmla="*/ 604576 w 607614"/>
                  <a:gd name="connsiteY7" fmla="*/ 147170 h 457385"/>
                  <a:gd name="connsiteX8" fmla="*/ 607614 w 607614"/>
                  <a:gd name="connsiteY8" fmla="*/ 155513 h 457385"/>
                  <a:gd name="connsiteX9" fmla="*/ 593183 w 607614"/>
                  <a:gd name="connsiteY9" fmla="*/ 254114 h 457385"/>
                  <a:gd name="connsiteX10" fmla="*/ 403304 w 607614"/>
                  <a:gd name="connsiteY10" fmla="*/ 443732 h 457385"/>
                  <a:gd name="connsiteX11" fmla="*/ 305326 w 607614"/>
                  <a:gd name="connsiteY11" fmla="*/ 457385 h 457385"/>
                  <a:gd name="connsiteX12" fmla="*/ 303807 w 607614"/>
                  <a:gd name="connsiteY12" fmla="*/ 457385 h 457385"/>
                  <a:gd name="connsiteX13" fmla="*/ 302288 w 607614"/>
                  <a:gd name="connsiteY13" fmla="*/ 457385 h 457385"/>
                  <a:gd name="connsiteX14" fmla="*/ 204310 w 607614"/>
                  <a:gd name="connsiteY14" fmla="*/ 442974 h 457385"/>
                  <a:gd name="connsiteX15" fmla="*/ 14431 w 607614"/>
                  <a:gd name="connsiteY15" fmla="*/ 254114 h 457385"/>
                  <a:gd name="connsiteX16" fmla="*/ 0 w 607614"/>
                  <a:gd name="connsiteY16" fmla="*/ 155513 h 457385"/>
                  <a:gd name="connsiteX17" fmla="*/ 3038 w 607614"/>
                  <a:gd name="connsiteY17" fmla="*/ 147170 h 457385"/>
                  <a:gd name="connsiteX18" fmla="*/ 11393 w 607614"/>
                  <a:gd name="connsiteY18" fmla="*/ 144136 h 457385"/>
                  <a:gd name="connsiteX19" fmla="*/ 522582 w 607614"/>
                  <a:gd name="connsiteY19" fmla="*/ 63722 h 457385"/>
                  <a:gd name="connsiteX20" fmla="*/ 528662 w 607614"/>
                  <a:gd name="connsiteY20" fmla="*/ 133478 h 457385"/>
                  <a:gd name="connsiteX21" fmla="*/ 494463 w 607614"/>
                  <a:gd name="connsiteY21" fmla="*/ 138785 h 457385"/>
                  <a:gd name="connsiteX22" fmla="*/ 423786 w 607614"/>
                  <a:gd name="connsiteY22" fmla="*/ 162290 h 457385"/>
                  <a:gd name="connsiteX23" fmla="*/ 407066 w 607614"/>
                  <a:gd name="connsiteY23" fmla="*/ 117555 h 457385"/>
                  <a:gd name="connsiteX24" fmla="*/ 416186 w 607614"/>
                  <a:gd name="connsiteY24" fmla="*/ 113006 h 457385"/>
                  <a:gd name="connsiteX25" fmla="*/ 84299 w 607614"/>
                  <a:gd name="connsiteY25" fmla="*/ 63722 h 457385"/>
                  <a:gd name="connsiteX26" fmla="*/ 191430 w 607614"/>
                  <a:gd name="connsiteY26" fmla="*/ 113764 h 457385"/>
                  <a:gd name="connsiteX27" fmla="*/ 200548 w 607614"/>
                  <a:gd name="connsiteY27" fmla="*/ 117555 h 457385"/>
                  <a:gd name="connsiteX28" fmla="*/ 183832 w 607614"/>
                  <a:gd name="connsiteY28" fmla="*/ 162290 h 457385"/>
                  <a:gd name="connsiteX29" fmla="*/ 112412 w 607614"/>
                  <a:gd name="connsiteY29" fmla="*/ 138785 h 457385"/>
                  <a:gd name="connsiteX30" fmla="*/ 78221 w 607614"/>
                  <a:gd name="connsiteY30" fmla="*/ 133478 h 457385"/>
                  <a:gd name="connsiteX31" fmla="*/ 303822 w 607614"/>
                  <a:gd name="connsiteY31" fmla="*/ 0 h 457385"/>
                  <a:gd name="connsiteX32" fmla="*/ 371423 w 607614"/>
                  <a:gd name="connsiteY32" fmla="*/ 96347 h 457385"/>
                  <a:gd name="connsiteX33" fmla="*/ 405604 w 607614"/>
                  <a:gd name="connsiteY33" fmla="*/ 172970 h 457385"/>
                  <a:gd name="connsiteX34" fmla="*/ 303822 w 607614"/>
                  <a:gd name="connsiteY34" fmla="*/ 291318 h 457385"/>
                  <a:gd name="connsiteX35" fmla="*/ 201279 w 607614"/>
                  <a:gd name="connsiteY35" fmla="*/ 172970 h 457385"/>
                  <a:gd name="connsiteX36" fmla="*/ 236220 w 607614"/>
                  <a:gd name="connsiteY36" fmla="*/ 96347 h 45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7614" h="457385">
                    <a:moveTo>
                      <a:pt x="11393" y="144136"/>
                    </a:moveTo>
                    <a:lnTo>
                      <a:pt x="110130" y="158547"/>
                    </a:lnTo>
                    <a:cubicBezTo>
                      <a:pt x="201272" y="172199"/>
                      <a:pt x="286338" y="257148"/>
                      <a:pt x="299250" y="348165"/>
                    </a:cubicBezTo>
                    <a:lnTo>
                      <a:pt x="303807" y="377745"/>
                    </a:lnTo>
                    <a:lnTo>
                      <a:pt x="308364" y="348165"/>
                    </a:lnTo>
                    <a:cubicBezTo>
                      <a:pt x="321276" y="257148"/>
                      <a:pt x="406342" y="172199"/>
                      <a:pt x="497484" y="158547"/>
                    </a:cubicBezTo>
                    <a:lnTo>
                      <a:pt x="596221" y="144136"/>
                    </a:lnTo>
                    <a:cubicBezTo>
                      <a:pt x="599260" y="144136"/>
                      <a:pt x="602298" y="144894"/>
                      <a:pt x="604576" y="147170"/>
                    </a:cubicBezTo>
                    <a:cubicBezTo>
                      <a:pt x="606855" y="149445"/>
                      <a:pt x="607614" y="152479"/>
                      <a:pt x="607614" y="155513"/>
                    </a:cubicBezTo>
                    <a:lnTo>
                      <a:pt x="593183" y="254114"/>
                    </a:lnTo>
                    <a:cubicBezTo>
                      <a:pt x="579512" y="345131"/>
                      <a:pt x="494446" y="430080"/>
                      <a:pt x="403304" y="443732"/>
                    </a:cubicBezTo>
                    <a:lnTo>
                      <a:pt x="305326" y="457385"/>
                    </a:lnTo>
                    <a:cubicBezTo>
                      <a:pt x="304567" y="457385"/>
                      <a:pt x="304567" y="457385"/>
                      <a:pt x="303807" y="457385"/>
                    </a:cubicBezTo>
                    <a:cubicBezTo>
                      <a:pt x="303048" y="457385"/>
                      <a:pt x="303048" y="457385"/>
                      <a:pt x="302288" y="457385"/>
                    </a:cubicBezTo>
                    <a:lnTo>
                      <a:pt x="204310" y="442974"/>
                    </a:lnTo>
                    <a:cubicBezTo>
                      <a:pt x="113168" y="430080"/>
                      <a:pt x="27342" y="345131"/>
                      <a:pt x="14431" y="254114"/>
                    </a:cubicBezTo>
                    <a:lnTo>
                      <a:pt x="0" y="155513"/>
                    </a:lnTo>
                    <a:cubicBezTo>
                      <a:pt x="0" y="152479"/>
                      <a:pt x="759" y="149445"/>
                      <a:pt x="3038" y="147170"/>
                    </a:cubicBezTo>
                    <a:cubicBezTo>
                      <a:pt x="5316" y="144894"/>
                      <a:pt x="8354" y="144136"/>
                      <a:pt x="11393" y="144136"/>
                    </a:cubicBezTo>
                    <a:close/>
                    <a:moveTo>
                      <a:pt x="522582" y="63722"/>
                    </a:moveTo>
                    <a:lnTo>
                      <a:pt x="528662" y="133478"/>
                    </a:lnTo>
                    <a:lnTo>
                      <a:pt x="494463" y="138785"/>
                    </a:lnTo>
                    <a:cubicBezTo>
                      <a:pt x="470144" y="141818"/>
                      <a:pt x="446585" y="150159"/>
                      <a:pt x="423786" y="162290"/>
                    </a:cubicBezTo>
                    <a:cubicBezTo>
                      <a:pt x="419986" y="146367"/>
                      <a:pt x="413906" y="131203"/>
                      <a:pt x="407066" y="117555"/>
                    </a:cubicBezTo>
                    <a:cubicBezTo>
                      <a:pt x="410106" y="116039"/>
                      <a:pt x="413146" y="114522"/>
                      <a:pt x="416186" y="113006"/>
                    </a:cubicBezTo>
                    <a:close/>
                    <a:moveTo>
                      <a:pt x="84299" y="63722"/>
                    </a:moveTo>
                    <a:lnTo>
                      <a:pt x="191430" y="113764"/>
                    </a:lnTo>
                    <a:cubicBezTo>
                      <a:pt x="194469" y="114522"/>
                      <a:pt x="197509" y="116039"/>
                      <a:pt x="200548" y="117555"/>
                    </a:cubicBezTo>
                    <a:cubicBezTo>
                      <a:pt x="193710" y="131203"/>
                      <a:pt x="187631" y="146367"/>
                      <a:pt x="183832" y="162290"/>
                    </a:cubicBezTo>
                    <a:cubicBezTo>
                      <a:pt x="161038" y="150159"/>
                      <a:pt x="136725" y="141818"/>
                      <a:pt x="112412" y="138785"/>
                    </a:cubicBezTo>
                    <a:lnTo>
                      <a:pt x="78221" y="133478"/>
                    </a:lnTo>
                    <a:close/>
                    <a:moveTo>
                      <a:pt x="303822" y="0"/>
                    </a:moveTo>
                    <a:lnTo>
                      <a:pt x="371423" y="96347"/>
                    </a:lnTo>
                    <a:cubicBezTo>
                      <a:pt x="387375" y="118348"/>
                      <a:pt x="398768" y="144142"/>
                      <a:pt x="405604" y="172970"/>
                    </a:cubicBezTo>
                    <a:cubicBezTo>
                      <a:pt x="361549" y="201040"/>
                      <a:pt x="324330" y="243524"/>
                      <a:pt x="303822" y="291318"/>
                    </a:cubicBezTo>
                    <a:cubicBezTo>
                      <a:pt x="283313" y="243524"/>
                      <a:pt x="246094" y="201040"/>
                      <a:pt x="201279" y="172970"/>
                    </a:cubicBezTo>
                    <a:cubicBezTo>
                      <a:pt x="208115" y="144142"/>
                      <a:pt x="220269" y="117589"/>
                      <a:pt x="236220" y="9634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89000">
                    <a:schemeClr val="bg1">
                      <a:alpha val="0"/>
                    </a:schemeClr>
                  </a:gs>
                </a:gsLst>
                <a:lin ang="18900000" scaled="1"/>
              </a:gradFill>
              <a:ln w="0">
                <a:noFill/>
                <a:prstDash val="solid"/>
                <a:round/>
                <a:headEnd/>
                <a:tailEnd/>
              </a:ln>
              <a:scene3d>
                <a:camera prst="isometricTopUp"/>
                <a:lightRig rig="threePt" dir="t"/>
              </a:scene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</p:grpSp>
      <p:grpSp>
        <p:nvGrpSpPr>
          <p:cNvPr id="4" name="PA-组合 3">
            <a:extLst>
              <a:ext uri="{FF2B5EF4-FFF2-40B4-BE49-F238E27FC236}">
                <a16:creationId xmlns:a16="http://schemas.microsoft.com/office/drawing/2014/main" id="{E2AC7DC0-2A12-43A2-B4C0-0555B299A924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1591997" y="3736308"/>
            <a:ext cx="9008005" cy="985917"/>
            <a:chOff x="1591997" y="3736308"/>
            <a:chExt cx="9008005" cy="985917"/>
          </a:xfrm>
        </p:grpSpPr>
        <p:sp>
          <p:nvSpPr>
            <p:cNvPr id="105" name="PA-文本框 104">
              <a:extLst>
                <a:ext uri="{FF2B5EF4-FFF2-40B4-BE49-F238E27FC236}">
                  <a16:creationId xmlns:a16="http://schemas.microsoft.com/office/drawing/2014/main" id="{B24A853D-6ABB-4048-8B4C-4F46EEB3AF18}"/>
                </a:ext>
              </a:extLst>
            </p:cNvPr>
            <p:cNvSpPr txBox="1">
              <a:spLocks/>
            </p:cNvSpPr>
            <p:nvPr>
              <p:custDataLst>
                <p:tags r:id="rId29"/>
              </p:custDataLst>
            </p:nvPr>
          </p:nvSpPr>
          <p:spPr>
            <a:xfrm>
              <a:off x="2948436" y="4010603"/>
              <a:ext cx="7549630" cy="60651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“香风过处，送来缕缕清香，仿佛远处高楼上渺茫的歌声似的。”写出了荷香轻淡缥缈、沁人心脾的特点；</a:t>
              </a:r>
            </a:p>
          </p:txBody>
        </p:sp>
        <p:grpSp>
          <p:nvGrpSpPr>
            <p:cNvPr id="223" name="Group 7">
              <a:extLst>
                <a:ext uri="{FF2B5EF4-FFF2-40B4-BE49-F238E27FC236}">
                  <a16:creationId xmlns:a16="http://schemas.microsoft.com/office/drawing/2014/main" id="{2396CAA8-DE55-4A79-B442-2B8771E4C114}"/>
                </a:ext>
              </a:extLst>
            </p:cNvPr>
            <p:cNvGrpSpPr/>
            <p:nvPr/>
          </p:nvGrpSpPr>
          <p:grpSpPr>
            <a:xfrm>
              <a:off x="1591997" y="3736308"/>
              <a:ext cx="9008005" cy="985917"/>
              <a:chOff x="1429878" y="7112025"/>
              <a:chExt cx="14614158" cy="2296192"/>
            </a:xfrm>
          </p:grpSpPr>
          <p:grpSp>
            <p:nvGrpSpPr>
              <p:cNvPr id="224" name="组合 223">
                <a:extLst>
                  <a:ext uri="{FF2B5EF4-FFF2-40B4-BE49-F238E27FC236}">
                    <a16:creationId xmlns:a16="http://schemas.microsoft.com/office/drawing/2014/main" id="{7F753BDB-2FA4-4550-B015-8717608AE337}"/>
                  </a:ext>
                </a:extLst>
              </p:cNvPr>
              <p:cNvGrpSpPr/>
              <p:nvPr/>
            </p:nvGrpSpPr>
            <p:grpSpPr>
              <a:xfrm>
                <a:off x="1429878" y="7112025"/>
                <a:ext cx="1907962" cy="1906794"/>
                <a:chOff x="3284288" y="3867289"/>
                <a:chExt cx="2351878" cy="2350439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231" name="PA-矩形 230">
                  <a:extLst>
                    <a:ext uri="{FF2B5EF4-FFF2-40B4-BE49-F238E27FC236}">
                      <a16:creationId xmlns:a16="http://schemas.microsoft.com/office/drawing/2014/main" id="{E018AA13-BE52-4519-8339-B49A38D80FB1}"/>
                    </a:ext>
                  </a:extLst>
                </p:cNvPr>
                <p:cNvSpPr/>
                <p:nvPr>
                  <p:custDataLst>
                    <p:tags r:id="rId35"/>
                  </p:custDataLst>
                </p:nvPr>
              </p:nvSpPr>
              <p:spPr>
                <a:xfrm>
                  <a:off x="3288178" y="3870459"/>
                  <a:ext cx="2344098" cy="2344098"/>
                </a:xfrm>
                <a:prstGeom prst="rect">
                  <a:avLst/>
                </a:prstGeom>
                <a:gradFill flip="none" rotWithShape="1">
                  <a:gsLst>
                    <a:gs pos="100000">
                      <a:schemeClr val="bg1">
                        <a:alpha val="20000"/>
                      </a:schemeClr>
                    </a:gs>
                    <a:gs pos="10000">
                      <a:schemeClr val="bg1">
                        <a:alpha val="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grpSp>
              <p:nvGrpSpPr>
                <p:cNvPr id="232" name="组合 231">
                  <a:extLst>
                    <a:ext uri="{FF2B5EF4-FFF2-40B4-BE49-F238E27FC236}">
                      <a16:creationId xmlns:a16="http://schemas.microsoft.com/office/drawing/2014/main" id="{25DC1694-4801-4585-A8BF-FE04E112D2E5}"/>
                    </a:ext>
                  </a:extLst>
                </p:cNvPr>
                <p:cNvGrpSpPr/>
                <p:nvPr/>
              </p:nvGrpSpPr>
              <p:grpSpPr>
                <a:xfrm>
                  <a:off x="3284288" y="3867289"/>
                  <a:ext cx="2351878" cy="2350439"/>
                  <a:chOff x="4211614" y="1399174"/>
                  <a:chExt cx="2351878" cy="2350439"/>
                </a:xfrm>
              </p:grpSpPr>
              <p:sp>
                <p:nvSpPr>
                  <p:cNvPr id="233" name="PA-任意多边形 232">
                    <a:extLst>
                      <a:ext uri="{FF2B5EF4-FFF2-40B4-BE49-F238E27FC236}">
                        <a16:creationId xmlns:a16="http://schemas.microsoft.com/office/drawing/2014/main" id="{D6E442D1-A337-49F6-8A56-A0972CEB7D6D}"/>
                      </a:ext>
                    </a:extLst>
                  </p:cNvPr>
                  <p:cNvSpPr/>
                  <p:nvPr>
                    <p:custDataLst>
                      <p:tags r:id="rId36"/>
                    </p:custDataLst>
                  </p:nvPr>
                </p:nvSpPr>
                <p:spPr>
                  <a:xfrm>
                    <a:off x="4211615" y="1399174"/>
                    <a:ext cx="2350439" cy="2350439"/>
                  </a:xfrm>
                  <a:custGeom>
                    <a:avLst/>
                    <a:gdLst>
                      <a:gd name="connsiteX0" fmla="*/ 2238819 w 2350439"/>
                      <a:gd name="connsiteY0" fmla="*/ 111620 h 2350439"/>
                      <a:gd name="connsiteX1" fmla="*/ 2344089 w 2350439"/>
                      <a:gd name="connsiteY1" fmla="*/ 111620 h 2350439"/>
                      <a:gd name="connsiteX2" fmla="*/ 2344089 w 2350439"/>
                      <a:gd name="connsiteY2" fmla="*/ 6350 h 2350439"/>
                      <a:gd name="connsiteX3" fmla="*/ 2238819 w 2350439"/>
                      <a:gd name="connsiteY3" fmla="*/ 6350 h 2350439"/>
                      <a:gd name="connsiteX4" fmla="*/ 2238819 w 2350439"/>
                      <a:gd name="connsiteY4" fmla="*/ 223240 h 2350439"/>
                      <a:gd name="connsiteX5" fmla="*/ 2344089 w 2350439"/>
                      <a:gd name="connsiteY5" fmla="*/ 223240 h 2350439"/>
                      <a:gd name="connsiteX6" fmla="*/ 2344089 w 2350439"/>
                      <a:gd name="connsiteY6" fmla="*/ 117970 h 2350439"/>
                      <a:gd name="connsiteX7" fmla="*/ 2238819 w 2350439"/>
                      <a:gd name="connsiteY7" fmla="*/ 117970 h 2350439"/>
                      <a:gd name="connsiteX8" fmla="*/ 2238819 w 2350439"/>
                      <a:gd name="connsiteY8" fmla="*/ 334873 h 2350439"/>
                      <a:gd name="connsiteX9" fmla="*/ 2344089 w 2350439"/>
                      <a:gd name="connsiteY9" fmla="*/ 334873 h 2350439"/>
                      <a:gd name="connsiteX10" fmla="*/ 2344089 w 2350439"/>
                      <a:gd name="connsiteY10" fmla="*/ 229590 h 2350439"/>
                      <a:gd name="connsiteX11" fmla="*/ 2238819 w 2350439"/>
                      <a:gd name="connsiteY11" fmla="*/ 229590 h 2350439"/>
                      <a:gd name="connsiteX12" fmla="*/ 2238819 w 2350439"/>
                      <a:gd name="connsiteY12" fmla="*/ 446493 h 2350439"/>
                      <a:gd name="connsiteX13" fmla="*/ 2344089 w 2350439"/>
                      <a:gd name="connsiteY13" fmla="*/ 446493 h 2350439"/>
                      <a:gd name="connsiteX14" fmla="*/ 2344089 w 2350439"/>
                      <a:gd name="connsiteY14" fmla="*/ 341223 h 2350439"/>
                      <a:gd name="connsiteX15" fmla="*/ 2238819 w 2350439"/>
                      <a:gd name="connsiteY15" fmla="*/ 341223 h 2350439"/>
                      <a:gd name="connsiteX16" fmla="*/ 2238819 w 2350439"/>
                      <a:gd name="connsiteY16" fmla="*/ 558114 h 2350439"/>
                      <a:gd name="connsiteX17" fmla="*/ 2344089 w 2350439"/>
                      <a:gd name="connsiteY17" fmla="*/ 558114 h 2350439"/>
                      <a:gd name="connsiteX18" fmla="*/ 2344089 w 2350439"/>
                      <a:gd name="connsiteY18" fmla="*/ 452843 h 2350439"/>
                      <a:gd name="connsiteX19" fmla="*/ 2238819 w 2350439"/>
                      <a:gd name="connsiteY19" fmla="*/ 452843 h 2350439"/>
                      <a:gd name="connsiteX20" fmla="*/ 2238819 w 2350439"/>
                      <a:gd name="connsiteY20" fmla="*/ 669734 h 2350439"/>
                      <a:gd name="connsiteX21" fmla="*/ 2344089 w 2350439"/>
                      <a:gd name="connsiteY21" fmla="*/ 669734 h 2350439"/>
                      <a:gd name="connsiteX22" fmla="*/ 2344089 w 2350439"/>
                      <a:gd name="connsiteY22" fmla="*/ 564464 h 2350439"/>
                      <a:gd name="connsiteX23" fmla="*/ 2238819 w 2350439"/>
                      <a:gd name="connsiteY23" fmla="*/ 564464 h 2350439"/>
                      <a:gd name="connsiteX24" fmla="*/ 2238819 w 2350439"/>
                      <a:gd name="connsiteY24" fmla="*/ 781367 h 2350439"/>
                      <a:gd name="connsiteX25" fmla="*/ 2344089 w 2350439"/>
                      <a:gd name="connsiteY25" fmla="*/ 781367 h 2350439"/>
                      <a:gd name="connsiteX26" fmla="*/ 2344089 w 2350439"/>
                      <a:gd name="connsiteY26" fmla="*/ 676084 h 2350439"/>
                      <a:gd name="connsiteX27" fmla="*/ 2238819 w 2350439"/>
                      <a:gd name="connsiteY27" fmla="*/ 676084 h 2350439"/>
                      <a:gd name="connsiteX28" fmla="*/ 2238819 w 2350439"/>
                      <a:gd name="connsiteY28" fmla="*/ 892988 h 2350439"/>
                      <a:gd name="connsiteX29" fmla="*/ 2344089 w 2350439"/>
                      <a:gd name="connsiteY29" fmla="*/ 892988 h 2350439"/>
                      <a:gd name="connsiteX30" fmla="*/ 2344089 w 2350439"/>
                      <a:gd name="connsiteY30" fmla="*/ 787717 h 2350439"/>
                      <a:gd name="connsiteX31" fmla="*/ 2238819 w 2350439"/>
                      <a:gd name="connsiteY31" fmla="*/ 787717 h 2350439"/>
                      <a:gd name="connsiteX32" fmla="*/ 2238819 w 2350439"/>
                      <a:gd name="connsiteY32" fmla="*/ 1004608 h 2350439"/>
                      <a:gd name="connsiteX33" fmla="*/ 2344089 w 2350439"/>
                      <a:gd name="connsiteY33" fmla="*/ 1004608 h 2350439"/>
                      <a:gd name="connsiteX34" fmla="*/ 2344089 w 2350439"/>
                      <a:gd name="connsiteY34" fmla="*/ 899338 h 2350439"/>
                      <a:gd name="connsiteX35" fmla="*/ 2238819 w 2350439"/>
                      <a:gd name="connsiteY35" fmla="*/ 899338 h 2350439"/>
                      <a:gd name="connsiteX36" fmla="*/ 2238819 w 2350439"/>
                      <a:gd name="connsiteY36" fmla="*/ 1116228 h 2350439"/>
                      <a:gd name="connsiteX37" fmla="*/ 2344089 w 2350439"/>
                      <a:gd name="connsiteY37" fmla="*/ 1116228 h 2350439"/>
                      <a:gd name="connsiteX38" fmla="*/ 2344089 w 2350439"/>
                      <a:gd name="connsiteY38" fmla="*/ 1010958 h 2350439"/>
                      <a:gd name="connsiteX39" fmla="*/ 2238819 w 2350439"/>
                      <a:gd name="connsiteY39" fmla="*/ 1010958 h 2350439"/>
                      <a:gd name="connsiteX40" fmla="*/ 2238819 w 2350439"/>
                      <a:gd name="connsiteY40" fmla="*/ 1227861 h 2350439"/>
                      <a:gd name="connsiteX41" fmla="*/ 2344089 w 2350439"/>
                      <a:gd name="connsiteY41" fmla="*/ 1227861 h 2350439"/>
                      <a:gd name="connsiteX42" fmla="*/ 2344089 w 2350439"/>
                      <a:gd name="connsiteY42" fmla="*/ 1122578 h 2350439"/>
                      <a:gd name="connsiteX43" fmla="*/ 2238819 w 2350439"/>
                      <a:gd name="connsiteY43" fmla="*/ 1122578 h 2350439"/>
                      <a:gd name="connsiteX44" fmla="*/ 2238819 w 2350439"/>
                      <a:gd name="connsiteY44" fmla="*/ 1339481 h 2350439"/>
                      <a:gd name="connsiteX45" fmla="*/ 2344089 w 2350439"/>
                      <a:gd name="connsiteY45" fmla="*/ 1339481 h 2350439"/>
                      <a:gd name="connsiteX46" fmla="*/ 2344089 w 2350439"/>
                      <a:gd name="connsiteY46" fmla="*/ 1234211 h 2350439"/>
                      <a:gd name="connsiteX47" fmla="*/ 2238819 w 2350439"/>
                      <a:gd name="connsiteY47" fmla="*/ 1234211 h 2350439"/>
                      <a:gd name="connsiteX48" fmla="*/ 2238819 w 2350439"/>
                      <a:gd name="connsiteY48" fmla="*/ 1451102 h 2350439"/>
                      <a:gd name="connsiteX49" fmla="*/ 2344089 w 2350439"/>
                      <a:gd name="connsiteY49" fmla="*/ 1451102 h 2350439"/>
                      <a:gd name="connsiteX50" fmla="*/ 2344089 w 2350439"/>
                      <a:gd name="connsiteY50" fmla="*/ 1345831 h 2350439"/>
                      <a:gd name="connsiteX51" fmla="*/ 2238819 w 2350439"/>
                      <a:gd name="connsiteY51" fmla="*/ 1345831 h 2350439"/>
                      <a:gd name="connsiteX52" fmla="*/ 2238819 w 2350439"/>
                      <a:gd name="connsiteY52" fmla="*/ 1562735 h 2350439"/>
                      <a:gd name="connsiteX53" fmla="*/ 2344089 w 2350439"/>
                      <a:gd name="connsiteY53" fmla="*/ 1562735 h 2350439"/>
                      <a:gd name="connsiteX54" fmla="*/ 2344089 w 2350439"/>
                      <a:gd name="connsiteY54" fmla="*/ 1457452 h 2350439"/>
                      <a:gd name="connsiteX55" fmla="*/ 2238819 w 2350439"/>
                      <a:gd name="connsiteY55" fmla="*/ 1457452 h 2350439"/>
                      <a:gd name="connsiteX56" fmla="*/ 2238819 w 2350439"/>
                      <a:gd name="connsiteY56" fmla="*/ 1674355 h 2350439"/>
                      <a:gd name="connsiteX57" fmla="*/ 2344089 w 2350439"/>
                      <a:gd name="connsiteY57" fmla="*/ 1674355 h 2350439"/>
                      <a:gd name="connsiteX58" fmla="*/ 2344089 w 2350439"/>
                      <a:gd name="connsiteY58" fmla="*/ 1569085 h 2350439"/>
                      <a:gd name="connsiteX59" fmla="*/ 2238819 w 2350439"/>
                      <a:gd name="connsiteY59" fmla="*/ 1569085 h 2350439"/>
                      <a:gd name="connsiteX60" fmla="*/ 2238819 w 2350439"/>
                      <a:gd name="connsiteY60" fmla="*/ 1785975 h 2350439"/>
                      <a:gd name="connsiteX61" fmla="*/ 2344089 w 2350439"/>
                      <a:gd name="connsiteY61" fmla="*/ 1785975 h 2350439"/>
                      <a:gd name="connsiteX62" fmla="*/ 2344089 w 2350439"/>
                      <a:gd name="connsiteY62" fmla="*/ 1680705 h 2350439"/>
                      <a:gd name="connsiteX63" fmla="*/ 2238819 w 2350439"/>
                      <a:gd name="connsiteY63" fmla="*/ 1680705 h 2350439"/>
                      <a:gd name="connsiteX64" fmla="*/ 2238819 w 2350439"/>
                      <a:gd name="connsiteY64" fmla="*/ 1897596 h 2350439"/>
                      <a:gd name="connsiteX65" fmla="*/ 2344089 w 2350439"/>
                      <a:gd name="connsiteY65" fmla="*/ 1897596 h 2350439"/>
                      <a:gd name="connsiteX66" fmla="*/ 2344089 w 2350439"/>
                      <a:gd name="connsiteY66" fmla="*/ 1792325 h 2350439"/>
                      <a:gd name="connsiteX67" fmla="*/ 2238819 w 2350439"/>
                      <a:gd name="connsiteY67" fmla="*/ 1792325 h 2350439"/>
                      <a:gd name="connsiteX68" fmla="*/ 2238819 w 2350439"/>
                      <a:gd name="connsiteY68" fmla="*/ 2009229 h 2350439"/>
                      <a:gd name="connsiteX69" fmla="*/ 2344089 w 2350439"/>
                      <a:gd name="connsiteY69" fmla="*/ 2009229 h 2350439"/>
                      <a:gd name="connsiteX70" fmla="*/ 2344089 w 2350439"/>
                      <a:gd name="connsiteY70" fmla="*/ 1903946 h 2350439"/>
                      <a:gd name="connsiteX71" fmla="*/ 2238819 w 2350439"/>
                      <a:gd name="connsiteY71" fmla="*/ 1903946 h 2350439"/>
                      <a:gd name="connsiteX72" fmla="*/ 2238819 w 2350439"/>
                      <a:gd name="connsiteY72" fmla="*/ 2120849 h 2350439"/>
                      <a:gd name="connsiteX73" fmla="*/ 2344089 w 2350439"/>
                      <a:gd name="connsiteY73" fmla="*/ 2120849 h 2350439"/>
                      <a:gd name="connsiteX74" fmla="*/ 2344089 w 2350439"/>
                      <a:gd name="connsiteY74" fmla="*/ 2015579 h 2350439"/>
                      <a:gd name="connsiteX75" fmla="*/ 2238819 w 2350439"/>
                      <a:gd name="connsiteY75" fmla="*/ 2015579 h 2350439"/>
                      <a:gd name="connsiteX76" fmla="*/ 2238819 w 2350439"/>
                      <a:gd name="connsiteY76" fmla="*/ 2232469 h 2350439"/>
                      <a:gd name="connsiteX77" fmla="*/ 2344089 w 2350439"/>
                      <a:gd name="connsiteY77" fmla="*/ 2232469 h 2350439"/>
                      <a:gd name="connsiteX78" fmla="*/ 2344089 w 2350439"/>
                      <a:gd name="connsiteY78" fmla="*/ 2127199 h 2350439"/>
                      <a:gd name="connsiteX79" fmla="*/ 2238819 w 2350439"/>
                      <a:gd name="connsiteY79" fmla="*/ 2127199 h 2350439"/>
                      <a:gd name="connsiteX80" fmla="*/ 2238819 w 2350439"/>
                      <a:gd name="connsiteY80" fmla="*/ 2344089 h 2350439"/>
                      <a:gd name="connsiteX81" fmla="*/ 2344089 w 2350439"/>
                      <a:gd name="connsiteY81" fmla="*/ 2344089 h 2350439"/>
                      <a:gd name="connsiteX82" fmla="*/ 2344089 w 2350439"/>
                      <a:gd name="connsiteY82" fmla="*/ 2238819 h 2350439"/>
                      <a:gd name="connsiteX83" fmla="*/ 2238819 w 2350439"/>
                      <a:gd name="connsiteY83" fmla="*/ 2238819 h 2350439"/>
                      <a:gd name="connsiteX84" fmla="*/ 2127199 w 2350439"/>
                      <a:gd name="connsiteY84" fmla="*/ 111620 h 2350439"/>
                      <a:gd name="connsiteX85" fmla="*/ 2232469 w 2350439"/>
                      <a:gd name="connsiteY85" fmla="*/ 111620 h 2350439"/>
                      <a:gd name="connsiteX86" fmla="*/ 2232469 w 2350439"/>
                      <a:gd name="connsiteY86" fmla="*/ 6350 h 2350439"/>
                      <a:gd name="connsiteX87" fmla="*/ 2127199 w 2350439"/>
                      <a:gd name="connsiteY87" fmla="*/ 6350 h 2350439"/>
                      <a:gd name="connsiteX88" fmla="*/ 2127199 w 2350439"/>
                      <a:gd name="connsiteY88" fmla="*/ 223240 h 2350439"/>
                      <a:gd name="connsiteX89" fmla="*/ 2232469 w 2350439"/>
                      <a:gd name="connsiteY89" fmla="*/ 223240 h 2350439"/>
                      <a:gd name="connsiteX90" fmla="*/ 2232469 w 2350439"/>
                      <a:gd name="connsiteY90" fmla="*/ 117970 h 2350439"/>
                      <a:gd name="connsiteX91" fmla="*/ 2127199 w 2350439"/>
                      <a:gd name="connsiteY91" fmla="*/ 117970 h 2350439"/>
                      <a:gd name="connsiteX92" fmla="*/ 2127199 w 2350439"/>
                      <a:gd name="connsiteY92" fmla="*/ 334873 h 2350439"/>
                      <a:gd name="connsiteX93" fmla="*/ 2232469 w 2350439"/>
                      <a:gd name="connsiteY93" fmla="*/ 334873 h 2350439"/>
                      <a:gd name="connsiteX94" fmla="*/ 2232469 w 2350439"/>
                      <a:gd name="connsiteY94" fmla="*/ 229590 h 2350439"/>
                      <a:gd name="connsiteX95" fmla="*/ 2127199 w 2350439"/>
                      <a:gd name="connsiteY95" fmla="*/ 229590 h 2350439"/>
                      <a:gd name="connsiteX96" fmla="*/ 2127199 w 2350439"/>
                      <a:gd name="connsiteY96" fmla="*/ 446493 h 2350439"/>
                      <a:gd name="connsiteX97" fmla="*/ 2232469 w 2350439"/>
                      <a:gd name="connsiteY97" fmla="*/ 446493 h 2350439"/>
                      <a:gd name="connsiteX98" fmla="*/ 2232469 w 2350439"/>
                      <a:gd name="connsiteY98" fmla="*/ 341223 h 2350439"/>
                      <a:gd name="connsiteX99" fmla="*/ 2127199 w 2350439"/>
                      <a:gd name="connsiteY99" fmla="*/ 341223 h 2350439"/>
                      <a:gd name="connsiteX100" fmla="*/ 2127199 w 2350439"/>
                      <a:gd name="connsiteY100" fmla="*/ 558114 h 2350439"/>
                      <a:gd name="connsiteX101" fmla="*/ 2232469 w 2350439"/>
                      <a:gd name="connsiteY101" fmla="*/ 558114 h 2350439"/>
                      <a:gd name="connsiteX102" fmla="*/ 2232469 w 2350439"/>
                      <a:gd name="connsiteY102" fmla="*/ 452843 h 2350439"/>
                      <a:gd name="connsiteX103" fmla="*/ 2127199 w 2350439"/>
                      <a:gd name="connsiteY103" fmla="*/ 452843 h 2350439"/>
                      <a:gd name="connsiteX104" fmla="*/ 2127199 w 2350439"/>
                      <a:gd name="connsiteY104" fmla="*/ 669734 h 2350439"/>
                      <a:gd name="connsiteX105" fmla="*/ 2232469 w 2350439"/>
                      <a:gd name="connsiteY105" fmla="*/ 669734 h 2350439"/>
                      <a:gd name="connsiteX106" fmla="*/ 2232469 w 2350439"/>
                      <a:gd name="connsiteY106" fmla="*/ 564464 h 2350439"/>
                      <a:gd name="connsiteX107" fmla="*/ 2127199 w 2350439"/>
                      <a:gd name="connsiteY107" fmla="*/ 564464 h 2350439"/>
                      <a:gd name="connsiteX108" fmla="*/ 2127199 w 2350439"/>
                      <a:gd name="connsiteY108" fmla="*/ 781367 h 2350439"/>
                      <a:gd name="connsiteX109" fmla="*/ 2232469 w 2350439"/>
                      <a:gd name="connsiteY109" fmla="*/ 781367 h 2350439"/>
                      <a:gd name="connsiteX110" fmla="*/ 2232469 w 2350439"/>
                      <a:gd name="connsiteY110" fmla="*/ 676084 h 2350439"/>
                      <a:gd name="connsiteX111" fmla="*/ 2127199 w 2350439"/>
                      <a:gd name="connsiteY111" fmla="*/ 676084 h 2350439"/>
                      <a:gd name="connsiteX112" fmla="*/ 2127199 w 2350439"/>
                      <a:gd name="connsiteY112" fmla="*/ 892988 h 2350439"/>
                      <a:gd name="connsiteX113" fmla="*/ 2232469 w 2350439"/>
                      <a:gd name="connsiteY113" fmla="*/ 892988 h 2350439"/>
                      <a:gd name="connsiteX114" fmla="*/ 2232469 w 2350439"/>
                      <a:gd name="connsiteY114" fmla="*/ 787717 h 2350439"/>
                      <a:gd name="connsiteX115" fmla="*/ 2127199 w 2350439"/>
                      <a:gd name="connsiteY115" fmla="*/ 787717 h 2350439"/>
                      <a:gd name="connsiteX116" fmla="*/ 2127199 w 2350439"/>
                      <a:gd name="connsiteY116" fmla="*/ 1004608 h 2350439"/>
                      <a:gd name="connsiteX117" fmla="*/ 2232469 w 2350439"/>
                      <a:gd name="connsiteY117" fmla="*/ 1004608 h 2350439"/>
                      <a:gd name="connsiteX118" fmla="*/ 2232469 w 2350439"/>
                      <a:gd name="connsiteY118" fmla="*/ 899338 h 2350439"/>
                      <a:gd name="connsiteX119" fmla="*/ 2127199 w 2350439"/>
                      <a:gd name="connsiteY119" fmla="*/ 899338 h 2350439"/>
                      <a:gd name="connsiteX120" fmla="*/ 2127199 w 2350439"/>
                      <a:gd name="connsiteY120" fmla="*/ 1116228 h 2350439"/>
                      <a:gd name="connsiteX121" fmla="*/ 2232469 w 2350439"/>
                      <a:gd name="connsiteY121" fmla="*/ 1116228 h 2350439"/>
                      <a:gd name="connsiteX122" fmla="*/ 2232469 w 2350439"/>
                      <a:gd name="connsiteY122" fmla="*/ 1010958 h 2350439"/>
                      <a:gd name="connsiteX123" fmla="*/ 2127199 w 2350439"/>
                      <a:gd name="connsiteY123" fmla="*/ 1010958 h 2350439"/>
                      <a:gd name="connsiteX124" fmla="*/ 2127199 w 2350439"/>
                      <a:gd name="connsiteY124" fmla="*/ 1227861 h 2350439"/>
                      <a:gd name="connsiteX125" fmla="*/ 2232469 w 2350439"/>
                      <a:gd name="connsiteY125" fmla="*/ 1227861 h 2350439"/>
                      <a:gd name="connsiteX126" fmla="*/ 2232469 w 2350439"/>
                      <a:gd name="connsiteY126" fmla="*/ 1122578 h 2350439"/>
                      <a:gd name="connsiteX127" fmla="*/ 2127199 w 2350439"/>
                      <a:gd name="connsiteY127" fmla="*/ 1122578 h 2350439"/>
                      <a:gd name="connsiteX128" fmla="*/ 2127199 w 2350439"/>
                      <a:gd name="connsiteY128" fmla="*/ 1339481 h 2350439"/>
                      <a:gd name="connsiteX129" fmla="*/ 2232469 w 2350439"/>
                      <a:gd name="connsiteY129" fmla="*/ 1339481 h 2350439"/>
                      <a:gd name="connsiteX130" fmla="*/ 2232469 w 2350439"/>
                      <a:gd name="connsiteY130" fmla="*/ 1234211 h 2350439"/>
                      <a:gd name="connsiteX131" fmla="*/ 2127199 w 2350439"/>
                      <a:gd name="connsiteY131" fmla="*/ 1234211 h 2350439"/>
                      <a:gd name="connsiteX132" fmla="*/ 2127199 w 2350439"/>
                      <a:gd name="connsiteY132" fmla="*/ 1451102 h 2350439"/>
                      <a:gd name="connsiteX133" fmla="*/ 2232469 w 2350439"/>
                      <a:gd name="connsiteY133" fmla="*/ 1451102 h 2350439"/>
                      <a:gd name="connsiteX134" fmla="*/ 2232469 w 2350439"/>
                      <a:gd name="connsiteY134" fmla="*/ 1345831 h 2350439"/>
                      <a:gd name="connsiteX135" fmla="*/ 2127199 w 2350439"/>
                      <a:gd name="connsiteY135" fmla="*/ 1345831 h 2350439"/>
                      <a:gd name="connsiteX136" fmla="*/ 2127199 w 2350439"/>
                      <a:gd name="connsiteY136" fmla="*/ 1562735 h 2350439"/>
                      <a:gd name="connsiteX137" fmla="*/ 2232469 w 2350439"/>
                      <a:gd name="connsiteY137" fmla="*/ 1562735 h 2350439"/>
                      <a:gd name="connsiteX138" fmla="*/ 2232469 w 2350439"/>
                      <a:gd name="connsiteY138" fmla="*/ 1457452 h 2350439"/>
                      <a:gd name="connsiteX139" fmla="*/ 2127199 w 2350439"/>
                      <a:gd name="connsiteY139" fmla="*/ 1457452 h 2350439"/>
                      <a:gd name="connsiteX140" fmla="*/ 2127199 w 2350439"/>
                      <a:gd name="connsiteY140" fmla="*/ 1674355 h 2350439"/>
                      <a:gd name="connsiteX141" fmla="*/ 2232469 w 2350439"/>
                      <a:gd name="connsiteY141" fmla="*/ 1674355 h 2350439"/>
                      <a:gd name="connsiteX142" fmla="*/ 2232469 w 2350439"/>
                      <a:gd name="connsiteY142" fmla="*/ 1569085 h 2350439"/>
                      <a:gd name="connsiteX143" fmla="*/ 2127199 w 2350439"/>
                      <a:gd name="connsiteY143" fmla="*/ 1569085 h 2350439"/>
                      <a:gd name="connsiteX144" fmla="*/ 2127199 w 2350439"/>
                      <a:gd name="connsiteY144" fmla="*/ 1785975 h 2350439"/>
                      <a:gd name="connsiteX145" fmla="*/ 2232469 w 2350439"/>
                      <a:gd name="connsiteY145" fmla="*/ 1785975 h 2350439"/>
                      <a:gd name="connsiteX146" fmla="*/ 2232469 w 2350439"/>
                      <a:gd name="connsiteY146" fmla="*/ 1680705 h 2350439"/>
                      <a:gd name="connsiteX147" fmla="*/ 2127199 w 2350439"/>
                      <a:gd name="connsiteY147" fmla="*/ 1680705 h 2350439"/>
                      <a:gd name="connsiteX148" fmla="*/ 2127199 w 2350439"/>
                      <a:gd name="connsiteY148" fmla="*/ 1897596 h 2350439"/>
                      <a:gd name="connsiteX149" fmla="*/ 2232469 w 2350439"/>
                      <a:gd name="connsiteY149" fmla="*/ 1897596 h 2350439"/>
                      <a:gd name="connsiteX150" fmla="*/ 2232469 w 2350439"/>
                      <a:gd name="connsiteY150" fmla="*/ 1792325 h 2350439"/>
                      <a:gd name="connsiteX151" fmla="*/ 2127199 w 2350439"/>
                      <a:gd name="connsiteY151" fmla="*/ 1792325 h 2350439"/>
                      <a:gd name="connsiteX152" fmla="*/ 2127199 w 2350439"/>
                      <a:gd name="connsiteY152" fmla="*/ 2009229 h 2350439"/>
                      <a:gd name="connsiteX153" fmla="*/ 2232469 w 2350439"/>
                      <a:gd name="connsiteY153" fmla="*/ 2009229 h 2350439"/>
                      <a:gd name="connsiteX154" fmla="*/ 2232469 w 2350439"/>
                      <a:gd name="connsiteY154" fmla="*/ 1903946 h 2350439"/>
                      <a:gd name="connsiteX155" fmla="*/ 2127199 w 2350439"/>
                      <a:gd name="connsiteY155" fmla="*/ 1903946 h 2350439"/>
                      <a:gd name="connsiteX156" fmla="*/ 2127199 w 2350439"/>
                      <a:gd name="connsiteY156" fmla="*/ 2120849 h 2350439"/>
                      <a:gd name="connsiteX157" fmla="*/ 2232469 w 2350439"/>
                      <a:gd name="connsiteY157" fmla="*/ 2120849 h 2350439"/>
                      <a:gd name="connsiteX158" fmla="*/ 2232469 w 2350439"/>
                      <a:gd name="connsiteY158" fmla="*/ 2015579 h 2350439"/>
                      <a:gd name="connsiteX159" fmla="*/ 2127199 w 2350439"/>
                      <a:gd name="connsiteY159" fmla="*/ 2015579 h 2350439"/>
                      <a:gd name="connsiteX160" fmla="*/ 2127199 w 2350439"/>
                      <a:gd name="connsiteY160" fmla="*/ 2232469 h 2350439"/>
                      <a:gd name="connsiteX161" fmla="*/ 2232469 w 2350439"/>
                      <a:gd name="connsiteY161" fmla="*/ 2232469 h 2350439"/>
                      <a:gd name="connsiteX162" fmla="*/ 2232469 w 2350439"/>
                      <a:gd name="connsiteY162" fmla="*/ 2127199 h 2350439"/>
                      <a:gd name="connsiteX163" fmla="*/ 2127199 w 2350439"/>
                      <a:gd name="connsiteY163" fmla="*/ 2127199 h 2350439"/>
                      <a:gd name="connsiteX164" fmla="*/ 2127199 w 2350439"/>
                      <a:gd name="connsiteY164" fmla="*/ 2344089 h 2350439"/>
                      <a:gd name="connsiteX165" fmla="*/ 2232469 w 2350439"/>
                      <a:gd name="connsiteY165" fmla="*/ 2344089 h 2350439"/>
                      <a:gd name="connsiteX166" fmla="*/ 2232469 w 2350439"/>
                      <a:gd name="connsiteY166" fmla="*/ 2238819 h 2350439"/>
                      <a:gd name="connsiteX167" fmla="*/ 2127199 w 2350439"/>
                      <a:gd name="connsiteY167" fmla="*/ 2238819 h 2350439"/>
                      <a:gd name="connsiteX168" fmla="*/ 2015566 w 2350439"/>
                      <a:gd name="connsiteY168" fmla="*/ 111620 h 2350439"/>
                      <a:gd name="connsiteX169" fmla="*/ 2120849 w 2350439"/>
                      <a:gd name="connsiteY169" fmla="*/ 111620 h 2350439"/>
                      <a:gd name="connsiteX170" fmla="*/ 2120849 w 2350439"/>
                      <a:gd name="connsiteY170" fmla="*/ 6350 h 2350439"/>
                      <a:gd name="connsiteX171" fmla="*/ 2015566 w 2350439"/>
                      <a:gd name="connsiteY171" fmla="*/ 6350 h 2350439"/>
                      <a:gd name="connsiteX172" fmla="*/ 2015566 w 2350439"/>
                      <a:gd name="connsiteY172" fmla="*/ 223240 h 2350439"/>
                      <a:gd name="connsiteX173" fmla="*/ 2120849 w 2350439"/>
                      <a:gd name="connsiteY173" fmla="*/ 223240 h 2350439"/>
                      <a:gd name="connsiteX174" fmla="*/ 2120849 w 2350439"/>
                      <a:gd name="connsiteY174" fmla="*/ 117970 h 2350439"/>
                      <a:gd name="connsiteX175" fmla="*/ 2015566 w 2350439"/>
                      <a:gd name="connsiteY175" fmla="*/ 117970 h 2350439"/>
                      <a:gd name="connsiteX176" fmla="*/ 2015566 w 2350439"/>
                      <a:gd name="connsiteY176" fmla="*/ 334873 h 2350439"/>
                      <a:gd name="connsiteX177" fmla="*/ 2120849 w 2350439"/>
                      <a:gd name="connsiteY177" fmla="*/ 334873 h 2350439"/>
                      <a:gd name="connsiteX178" fmla="*/ 2120849 w 2350439"/>
                      <a:gd name="connsiteY178" fmla="*/ 229590 h 2350439"/>
                      <a:gd name="connsiteX179" fmla="*/ 2015566 w 2350439"/>
                      <a:gd name="connsiteY179" fmla="*/ 229590 h 2350439"/>
                      <a:gd name="connsiteX180" fmla="*/ 2015566 w 2350439"/>
                      <a:gd name="connsiteY180" fmla="*/ 446493 h 2350439"/>
                      <a:gd name="connsiteX181" fmla="*/ 2120849 w 2350439"/>
                      <a:gd name="connsiteY181" fmla="*/ 446493 h 2350439"/>
                      <a:gd name="connsiteX182" fmla="*/ 2120849 w 2350439"/>
                      <a:gd name="connsiteY182" fmla="*/ 341223 h 2350439"/>
                      <a:gd name="connsiteX183" fmla="*/ 2015566 w 2350439"/>
                      <a:gd name="connsiteY183" fmla="*/ 341223 h 2350439"/>
                      <a:gd name="connsiteX184" fmla="*/ 2015566 w 2350439"/>
                      <a:gd name="connsiteY184" fmla="*/ 558114 h 2350439"/>
                      <a:gd name="connsiteX185" fmla="*/ 2120849 w 2350439"/>
                      <a:gd name="connsiteY185" fmla="*/ 558114 h 2350439"/>
                      <a:gd name="connsiteX186" fmla="*/ 2120849 w 2350439"/>
                      <a:gd name="connsiteY186" fmla="*/ 452843 h 2350439"/>
                      <a:gd name="connsiteX187" fmla="*/ 2015566 w 2350439"/>
                      <a:gd name="connsiteY187" fmla="*/ 452843 h 2350439"/>
                      <a:gd name="connsiteX188" fmla="*/ 2015566 w 2350439"/>
                      <a:gd name="connsiteY188" fmla="*/ 669734 h 2350439"/>
                      <a:gd name="connsiteX189" fmla="*/ 2120849 w 2350439"/>
                      <a:gd name="connsiteY189" fmla="*/ 669734 h 2350439"/>
                      <a:gd name="connsiteX190" fmla="*/ 2120849 w 2350439"/>
                      <a:gd name="connsiteY190" fmla="*/ 564464 h 2350439"/>
                      <a:gd name="connsiteX191" fmla="*/ 2015566 w 2350439"/>
                      <a:gd name="connsiteY191" fmla="*/ 564464 h 2350439"/>
                      <a:gd name="connsiteX192" fmla="*/ 2015566 w 2350439"/>
                      <a:gd name="connsiteY192" fmla="*/ 781367 h 2350439"/>
                      <a:gd name="connsiteX193" fmla="*/ 2120849 w 2350439"/>
                      <a:gd name="connsiteY193" fmla="*/ 781367 h 2350439"/>
                      <a:gd name="connsiteX194" fmla="*/ 2120849 w 2350439"/>
                      <a:gd name="connsiteY194" fmla="*/ 676084 h 2350439"/>
                      <a:gd name="connsiteX195" fmla="*/ 2015566 w 2350439"/>
                      <a:gd name="connsiteY195" fmla="*/ 676084 h 2350439"/>
                      <a:gd name="connsiteX196" fmla="*/ 2015566 w 2350439"/>
                      <a:gd name="connsiteY196" fmla="*/ 892988 h 2350439"/>
                      <a:gd name="connsiteX197" fmla="*/ 2120849 w 2350439"/>
                      <a:gd name="connsiteY197" fmla="*/ 892988 h 2350439"/>
                      <a:gd name="connsiteX198" fmla="*/ 2120849 w 2350439"/>
                      <a:gd name="connsiteY198" fmla="*/ 787717 h 2350439"/>
                      <a:gd name="connsiteX199" fmla="*/ 2015566 w 2350439"/>
                      <a:gd name="connsiteY199" fmla="*/ 787717 h 2350439"/>
                      <a:gd name="connsiteX200" fmla="*/ 2015566 w 2350439"/>
                      <a:gd name="connsiteY200" fmla="*/ 1004608 h 2350439"/>
                      <a:gd name="connsiteX201" fmla="*/ 2120849 w 2350439"/>
                      <a:gd name="connsiteY201" fmla="*/ 1004608 h 2350439"/>
                      <a:gd name="connsiteX202" fmla="*/ 2120849 w 2350439"/>
                      <a:gd name="connsiteY202" fmla="*/ 899338 h 2350439"/>
                      <a:gd name="connsiteX203" fmla="*/ 2015566 w 2350439"/>
                      <a:gd name="connsiteY203" fmla="*/ 899338 h 2350439"/>
                      <a:gd name="connsiteX204" fmla="*/ 2015566 w 2350439"/>
                      <a:gd name="connsiteY204" fmla="*/ 1116228 h 2350439"/>
                      <a:gd name="connsiteX205" fmla="*/ 2120849 w 2350439"/>
                      <a:gd name="connsiteY205" fmla="*/ 1116228 h 2350439"/>
                      <a:gd name="connsiteX206" fmla="*/ 2120849 w 2350439"/>
                      <a:gd name="connsiteY206" fmla="*/ 1010958 h 2350439"/>
                      <a:gd name="connsiteX207" fmla="*/ 2015566 w 2350439"/>
                      <a:gd name="connsiteY207" fmla="*/ 1010958 h 2350439"/>
                      <a:gd name="connsiteX208" fmla="*/ 2015566 w 2350439"/>
                      <a:gd name="connsiteY208" fmla="*/ 1227861 h 2350439"/>
                      <a:gd name="connsiteX209" fmla="*/ 2120849 w 2350439"/>
                      <a:gd name="connsiteY209" fmla="*/ 1227861 h 2350439"/>
                      <a:gd name="connsiteX210" fmla="*/ 2120849 w 2350439"/>
                      <a:gd name="connsiteY210" fmla="*/ 1122578 h 2350439"/>
                      <a:gd name="connsiteX211" fmla="*/ 2015566 w 2350439"/>
                      <a:gd name="connsiteY211" fmla="*/ 1122578 h 2350439"/>
                      <a:gd name="connsiteX212" fmla="*/ 2015566 w 2350439"/>
                      <a:gd name="connsiteY212" fmla="*/ 1339481 h 2350439"/>
                      <a:gd name="connsiteX213" fmla="*/ 2120849 w 2350439"/>
                      <a:gd name="connsiteY213" fmla="*/ 1339481 h 2350439"/>
                      <a:gd name="connsiteX214" fmla="*/ 2120849 w 2350439"/>
                      <a:gd name="connsiteY214" fmla="*/ 1234211 h 2350439"/>
                      <a:gd name="connsiteX215" fmla="*/ 2015566 w 2350439"/>
                      <a:gd name="connsiteY215" fmla="*/ 1234211 h 2350439"/>
                      <a:gd name="connsiteX216" fmla="*/ 2015566 w 2350439"/>
                      <a:gd name="connsiteY216" fmla="*/ 1451102 h 2350439"/>
                      <a:gd name="connsiteX217" fmla="*/ 2120849 w 2350439"/>
                      <a:gd name="connsiteY217" fmla="*/ 1451102 h 2350439"/>
                      <a:gd name="connsiteX218" fmla="*/ 2120849 w 2350439"/>
                      <a:gd name="connsiteY218" fmla="*/ 1345831 h 2350439"/>
                      <a:gd name="connsiteX219" fmla="*/ 2015566 w 2350439"/>
                      <a:gd name="connsiteY219" fmla="*/ 1345831 h 2350439"/>
                      <a:gd name="connsiteX220" fmla="*/ 2015566 w 2350439"/>
                      <a:gd name="connsiteY220" fmla="*/ 1562735 h 2350439"/>
                      <a:gd name="connsiteX221" fmla="*/ 2120849 w 2350439"/>
                      <a:gd name="connsiteY221" fmla="*/ 1562735 h 2350439"/>
                      <a:gd name="connsiteX222" fmla="*/ 2120849 w 2350439"/>
                      <a:gd name="connsiteY222" fmla="*/ 1457452 h 2350439"/>
                      <a:gd name="connsiteX223" fmla="*/ 2015566 w 2350439"/>
                      <a:gd name="connsiteY223" fmla="*/ 1457452 h 2350439"/>
                      <a:gd name="connsiteX224" fmla="*/ 2015566 w 2350439"/>
                      <a:gd name="connsiteY224" fmla="*/ 1674355 h 2350439"/>
                      <a:gd name="connsiteX225" fmla="*/ 2120849 w 2350439"/>
                      <a:gd name="connsiteY225" fmla="*/ 1674355 h 2350439"/>
                      <a:gd name="connsiteX226" fmla="*/ 2120849 w 2350439"/>
                      <a:gd name="connsiteY226" fmla="*/ 1569085 h 2350439"/>
                      <a:gd name="connsiteX227" fmla="*/ 2015566 w 2350439"/>
                      <a:gd name="connsiteY227" fmla="*/ 1569085 h 2350439"/>
                      <a:gd name="connsiteX228" fmla="*/ 2015566 w 2350439"/>
                      <a:gd name="connsiteY228" fmla="*/ 1785975 h 2350439"/>
                      <a:gd name="connsiteX229" fmla="*/ 2120849 w 2350439"/>
                      <a:gd name="connsiteY229" fmla="*/ 1785975 h 2350439"/>
                      <a:gd name="connsiteX230" fmla="*/ 2120849 w 2350439"/>
                      <a:gd name="connsiteY230" fmla="*/ 1680705 h 2350439"/>
                      <a:gd name="connsiteX231" fmla="*/ 2015566 w 2350439"/>
                      <a:gd name="connsiteY231" fmla="*/ 1680705 h 2350439"/>
                      <a:gd name="connsiteX232" fmla="*/ 2015566 w 2350439"/>
                      <a:gd name="connsiteY232" fmla="*/ 1897596 h 2350439"/>
                      <a:gd name="connsiteX233" fmla="*/ 2120849 w 2350439"/>
                      <a:gd name="connsiteY233" fmla="*/ 1897596 h 2350439"/>
                      <a:gd name="connsiteX234" fmla="*/ 2120849 w 2350439"/>
                      <a:gd name="connsiteY234" fmla="*/ 1792325 h 2350439"/>
                      <a:gd name="connsiteX235" fmla="*/ 2015566 w 2350439"/>
                      <a:gd name="connsiteY235" fmla="*/ 1792325 h 2350439"/>
                      <a:gd name="connsiteX236" fmla="*/ 2015566 w 2350439"/>
                      <a:gd name="connsiteY236" fmla="*/ 2009229 h 2350439"/>
                      <a:gd name="connsiteX237" fmla="*/ 2120849 w 2350439"/>
                      <a:gd name="connsiteY237" fmla="*/ 2009229 h 2350439"/>
                      <a:gd name="connsiteX238" fmla="*/ 2120849 w 2350439"/>
                      <a:gd name="connsiteY238" fmla="*/ 1903946 h 2350439"/>
                      <a:gd name="connsiteX239" fmla="*/ 2015566 w 2350439"/>
                      <a:gd name="connsiteY239" fmla="*/ 1903946 h 2350439"/>
                      <a:gd name="connsiteX240" fmla="*/ 2015566 w 2350439"/>
                      <a:gd name="connsiteY240" fmla="*/ 2120849 h 2350439"/>
                      <a:gd name="connsiteX241" fmla="*/ 2120849 w 2350439"/>
                      <a:gd name="connsiteY241" fmla="*/ 2120849 h 2350439"/>
                      <a:gd name="connsiteX242" fmla="*/ 2120849 w 2350439"/>
                      <a:gd name="connsiteY242" fmla="*/ 2015579 h 2350439"/>
                      <a:gd name="connsiteX243" fmla="*/ 2015566 w 2350439"/>
                      <a:gd name="connsiteY243" fmla="*/ 2015579 h 2350439"/>
                      <a:gd name="connsiteX244" fmla="*/ 2015566 w 2350439"/>
                      <a:gd name="connsiteY244" fmla="*/ 2232469 h 2350439"/>
                      <a:gd name="connsiteX245" fmla="*/ 2120849 w 2350439"/>
                      <a:gd name="connsiteY245" fmla="*/ 2232469 h 2350439"/>
                      <a:gd name="connsiteX246" fmla="*/ 2120849 w 2350439"/>
                      <a:gd name="connsiteY246" fmla="*/ 2127199 h 2350439"/>
                      <a:gd name="connsiteX247" fmla="*/ 2015566 w 2350439"/>
                      <a:gd name="connsiteY247" fmla="*/ 2127199 h 2350439"/>
                      <a:gd name="connsiteX248" fmla="*/ 2015566 w 2350439"/>
                      <a:gd name="connsiteY248" fmla="*/ 2344089 h 2350439"/>
                      <a:gd name="connsiteX249" fmla="*/ 2120849 w 2350439"/>
                      <a:gd name="connsiteY249" fmla="*/ 2344089 h 2350439"/>
                      <a:gd name="connsiteX250" fmla="*/ 2120849 w 2350439"/>
                      <a:gd name="connsiteY250" fmla="*/ 2238819 h 2350439"/>
                      <a:gd name="connsiteX251" fmla="*/ 2015566 w 2350439"/>
                      <a:gd name="connsiteY251" fmla="*/ 2238819 h 2350439"/>
                      <a:gd name="connsiteX252" fmla="*/ 1903946 w 2350439"/>
                      <a:gd name="connsiteY252" fmla="*/ 111620 h 2350439"/>
                      <a:gd name="connsiteX253" fmla="*/ 2009216 w 2350439"/>
                      <a:gd name="connsiteY253" fmla="*/ 111620 h 2350439"/>
                      <a:gd name="connsiteX254" fmla="*/ 2009216 w 2350439"/>
                      <a:gd name="connsiteY254" fmla="*/ 6350 h 2350439"/>
                      <a:gd name="connsiteX255" fmla="*/ 1903946 w 2350439"/>
                      <a:gd name="connsiteY255" fmla="*/ 6350 h 2350439"/>
                      <a:gd name="connsiteX256" fmla="*/ 1903946 w 2350439"/>
                      <a:gd name="connsiteY256" fmla="*/ 223240 h 2350439"/>
                      <a:gd name="connsiteX257" fmla="*/ 2009216 w 2350439"/>
                      <a:gd name="connsiteY257" fmla="*/ 223240 h 2350439"/>
                      <a:gd name="connsiteX258" fmla="*/ 2009216 w 2350439"/>
                      <a:gd name="connsiteY258" fmla="*/ 117970 h 2350439"/>
                      <a:gd name="connsiteX259" fmla="*/ 1903946 w 2350439"/>
                      <a:gd name="connsiteY259" fmla="*/ 117970 h 2350439"/>
                      <a:gd name="connsiteX260" fmla="*/ 1903946 w 2350439"/>
                      <a:gd name="connsiteY260" fmla="*/ 334873 h 2350439"/>
                      <a:gd name="connsiteX261" fmla="*/ 2009216 w 2350439"/>
                      <a:gd name="connsiteY261" fmla="*/ 334873 h 2350439"/>
                      <a:gd name="connsiteX262" fmla="*/ 2009216 w 2350439"/>
                      <a:gd name="connsiteY262" fmla="*/ 229590 h 2350439"/>
                      <a:gd name="connsiteX263" fmla="*/ 1903946 w 2350439"/>
                      <a:gd name="connsiteY263" fmla="*/ 229590 h 2350439"/>
                      <a:gd name="connsiteX264" fmla="*/ 1903946 w 2350439"/>
                      <a:gd name="connsiteY264" fmla="*/ 446493 h 2350439"/>
                      <a:gd name="connsiteX265" fmla="*/ 2009216 w 2350439"/>
                      <a:gd name="connsiteY265" fmla="*/ 446493 h 2350439"/>
                      <a:gd name="connsiteX266" fmla="*/ 2009216 w 2350439"/>
                      <a:gd name="connsiteY266" fmla="*/ 341223 h 2350439"/>
                      <a:gd name="connsiteX267" fmla="*/ 1903946 w 2350439"/>
                      <a:gd name="connsiteY267" fmla="*/ 341223 h 2350439"/>
                      <a:gd name="connsiteX268" fmla="*/ 1903946 w 2350439"/>
                      <a:gd name="connsiteY268" fmla="*/ 558114 h 2350439"/>
                      <a:gd name="connsiteX269" fmla="*/ 2009216 w 2350439"/>
                      <a:gd name="connsiteY269" fmla="*/ 558114 h 2350439"/>
                      <a:gd name="connsiteX270" fmla="*/ 2009216 w 2350439"/>
                      <a:gd name="connsiteY270" fmla="*/ 452843 h 2350439"/>
                      <a:gd name="connsiteX271" fmla="*/ 1903946 w 2350439"/>
                      <a:gd name="connsiteY271" fmla="*/ 452843 h 2350439"/>
                      <a:gd name="connsiteX272" fmla="*/ 1903946 w 2350439"/>
                      <a:gd name="connsiteY272" fmla="*/ 669734 h 2350439"/>
                      <a:gd name="connsiteX273" fmla="*/ 2009216 w 2350439"/>
                      <a:gd name="connsiteY273" fmla="*/ 669734 h 2350439"/>
                      <a:gd name="connsiteX274" fmla="*/ 2009216 w 2350439"/>
                      <a:gd name="connsiteY274" fmla="*/ 564464 h 2350439"/>
                      <a:gd name="connsiteX275" fmla="*/ 1903946 w 2350439"/>
                      <a:gd name="connsiteY275" fmla="*/ 564464 h 2350439"/>
                      <a:gd name="connsiteX276" fmla="*/ 1903946 w 2350439"/>
                      <a:gd name="connsiteY276" fmla="*/ 781367 h 2350439"/>
                      <a:gd name="connsiteX277" fmla="*/ 2009216 w 2350439"/>
                      <a:gd name="connsiteY277" fmla="*/ 781367 h 2350439"/>
                      <a:gd name="connsiteX278" fmla="*/ 2009216 w 2350439"/>
                      <a:gd name="connsiteY278" fmla="*/ 676084 h 2350439"/>
                      <a:gd name="connsiteX279" fmla="*/ 1903946 w 2350439"/>
                      <a:gd name="connsiteY279" fmla="*/ 676084 h 2350439"/>
                      <a:gd name="connsiteX280" fmla="*/ 1903946 w 2350439"/>
                      <a:gd name="connsiteY280" fmla="*/ 892988 h 2350439"/>
                      <a:gd name="connsiteX281" fmla="*/ 2009216 w 2350439"/>
                      <a:gd name="connsiteY281" fmla="*/ 892988 h 2350439"/>
                      <a:gd name="connsiteX282" fmla="*/ 2009216 w 2350439"/>
                      <a:gd name="connsiteY282" fmla="*/ 787717 h 2350439"/>
                      <a:gd name="connsiteX283" fmla="*/ 1903946 w 2350439"/>
                      <a:gd name="connsiteY283" fmla="*/ 787717 h 2350439"/>
                      <a:gd name="connsiteX284" fmla="*/ 1903946 w 2350439"/>
                      <a:gd name="connsiteY284" fmla="*/ 1004608 h 2350439"/>
                      <a:gd name="connsiteX285" fmla="*/ 2009216 w 2350439"/>
                      <a:gd name="connsiteY285" fmla="*/ 1004608 h 2350439"/>
                      <a:gd name="connsiteX286" fmla="*/ 2009216 w 2350439"/>
                      <a:gd name="connsiteY286" fmla="*/ 899338 h 2350439"/>
                      <a:gd name="connsiteX287" fmla="*/ 1903946 w 2350439"/>
                      <a:gd name="connsiteY287" fmla="*/ 899338 h 2350439"/>
                      <a:gd name="connsiteX288" fmla="*/ 1903946 w 2350439"/>
                      <a:gd name="connsiteY288" fmla="*/ 1116228 h 2350439"/>
                      <a:gd name="connsiteX289" fmla="*/ 2009216 w 2350439"/>
                      <a:gd name="connsiteY289" fmla="*/ 1116228 h 2350439"/>
                      <a:gd name="connsiteX290" fmla="*/ 2009216 w 2350439"/>
                      <a:gd name="connsiteY290" fmla="*/ 1010958 h 2350439"/>
                      <a:gd name="connsiteX291" fmla="*/ 1903946 w 2350439"/>
                      <a:gd name="connsiteY291" fmla="*/ 1010958 h 2350439"/>
                      <a:gd name="connsiteX292" fmla="*/ 1903946 w 2350439"/>
                      <a:gd name="connsiteY292" fmla="*/ 1227861 h 2350439"/>
                      <a:gd name="connsiteX293" fmla="*/ 2009216 w 2350439"/>
                      <a:gd name="connsiteY293" fmla="*/ 1227861 h 2350439"/>
                      <a:gd name="connsiteX294" fmla="*/ 2009216 w 2350439"/>
                      <a:gd name="connsiteY294" fmla="*/ 1122578 h 2350439"/>
                      <a:gd name="connsiteX295" fmla="*/ 1903946 w 2350439"/>
                      <a:gd name="connsiteY295" fmla="*/ 1122578 h 2350439"/>
                      <a:gd name="connsiteX296" fmla="*/ 1903946 w 2350439"/>
                      <a:gd name="connsiteY296" fmla="*/ 1339481 h 2350439"/>
                      <a:gd name="connsiteX297" fmla="*/ 2009216 w 2350439"/>
                      <a:gd name="connsiteY297" fmla="*/ 1339481 h 2350439"/>
                      <a:gd name="connsiteX298" fmla="*/ 2009216 w 2350439"/>
                      <a:gd name="connsiteY298" fmla="*/ 1234211 h 2350439"/>
                      <a:gd name="connsiteX299" fmla="*/ 1903946 w 2350439"/>
                      <a:gd name="connsiteY299" fmla="*/ 1234211 h 2350439"/>
                      <a:gd name="connsiteX300" fmla="*/ 1903946 w 2350439"/>
                      <a:gd name="connsiteY300" fmla="*/ 1451102 h 2350439"/>
                      <a:gd name="connsiteX301" fmla="*/ 2009216 w 2350439"/>
                      <a:gd name="connsiteY301" fmla="*/ 1451102 h 2350439"/>
                      <a:gd name="connsiteX302" fmla="*/ 2009216 w 2350439"/>
                      <a:gd name="connsiteY302" fmla="*/ 1345831 h 2350439"/>
                      <a:gd name="connsiteX303" fmla="*/ 1903946 w 2350439"/>
                      <a:gd name="connsiteY303" fmla="*/ 1345831 h 2350439"/>
                      <a:gd name="connsiteX304" fmla="*/ 1903946 w 2350439"/>
                      <a:gd name="connsiteY304" fmla="*/ 1562735 h 2350439"/>
                      <a:gd name="connsiteX305" fmla="*/ 2009216 w 2350439"/>
                      <a:gd name="connsiteY305" fmla="*/ 1562735 h 2350439"/>
                      <a:gd name="connsiteX306" fmla="*/ 2009216 w 2350439"/>
                      <a:gd name="connsiteY306" fmla="*/ 1457452 h 2350439"/>
                      <a:gd name="connsiteX307" fmla="*/ 1903946 w 2350439"/>
                      <a:gd name="connsiteY307" fmla="*/ 1457452 h 2350439"/>
                      <a:gd name="connsiteX308" fmla="*/ 1903946 w 2350439"/>
                      <a:gd name="connsiteY308" fmla="*/ 1674355 h 2350439"/>
                      <a:gd name="connsiteX309" fmla="*/ 2009216 w 2350439"/>
                      <a:gd name="connsiteY309" fmla="*/ 1674355 h 2350439"/>
                      <a:gd name="connsiteX310" fmla="*/ 2009216 w 2350439"/>
                      <a:gd name="connsiteY310" fmla="*/ 1569085 h 2350439"/>
                      <a:gd name="connsiteX311" fmla="*/ 1903946 w 2350439"/>
                      <a:gd name="connsiteY311" fmla="*/ 1569085 h 2350439"/>
                      <a:gd name="connsiteX312" fmla="*/ 1903946 w 2350439"/>
                      <a:gd name="connsiteY312" fmla="*/ 1785975 h 2350439"/>
                      <a:gd name="connsiteX313" fmla="*/ 2009216 w 2350439"/>
                      <a:gd name="connsiteY313" fmla="*/ 1785975 h 2350439"/>
                      <a:gd name="connsiteX314" fmla="*/ 2009216 w 2350439"/>
                      <a:gd name="connsiteY314" fmla="*/ 1680705 h 2350439"/>
                      <a:gd name="connsiteX315" fmla="*/ 1903946 w 2350439"/>
                      <a:gd name="connsiteY315" fmla="*/ 1680705 h 2350439"/>
                      <a:gd name="connsiteX316" fmla="*/ 1903946 w 2350439"/>
                      <a:gd name="connsiteY316" fmla="*/ 1897596 h 2350439"/>
                      <a:gd name="connsiteX317" fmla="*/ 2009216 w 2350439"/>
                      <a:gd name="connsiteY317" fmla="*/ 1897596 h 2350439"/>
                      <a:gd name="connsiteX318" fmla="*/ 2009216 w 2350439"/>
                      <a:gd name="connsiteY318" fmla="*/ 1792325 h 2350439"/>
                      <a:gd name="connsiteX319" fmla="*/ 1903946 w 2350439"/>
                      <a:gd name="connsiteY319" fmla="*/ 1792325 h 2350439"/>
                      <a:gd name="connsiteX320" fmla="*/ 1903946 w 2350439"/>
                      <a:gd name="connsiteY320" fmla="*/ 2009229 h 2350439"/>
                      <a:gd name="connsiteX321" fmla="*/ 2009216 w 2350439"/>
                      <a:gd name="connsiteY321" fmla="*/ 2009229 h 2350439"/>
                      <a:gd name="connsiteX322" fmla="*/ 2009216 w 2350439"/>
                      <a:gd name="connsiteY322" fmla="*/ 1903946 h 2350439"/>
                      <a:gd name="connsiteX323" fmla="*/ 1903946 w 2350439"/>
                      <a:gd name="connsiteY323" fmla="*/ 1903946 h 2350439"/>
                      <a:gd name="connsiteX324" fmla="*/ 1903946 w 2350439"/>
                      <a:gd name="connsiteY324" fmla="*/ 2120849 h 2350439"/>
                      <a:gd name="connsiteX325" fmla="*/ 2009216 w 2350439"/>
                      <a:gd name="connsiteY325" fmla="*/ 2120849 h 2350439"/>
                      <a:gd name="connsiteX326" fmla="*/ 2009216 w 2350439"/>
                      <a:gd name="connsiteY326" fmla="*/ 2015579 h 2350439"/>
                      <a:gd name="connsiteX327" fmla="*/ 1903946 w 2350439"/>
                      <a:gd name="connsiteY327" fmla="*/ 2015579 h 2350439"/>
                      <a:gd name="connsiteX328" fmla="*/ 1903946 w 2350439"/>
                      <a:gd name="connsiteY328" fmla="*/ 2232469 h 2350439"/>
                      <a:gd name="connsiteX329" fmla="*/ 2009216 w 2350439"/>
                      <a:gd name="connsiteY329" fmla="*/ 2232469 h 2350439"/>
                      <a:gd name="connsiteX330" fmla="*/ 2009216 w 2350439"/>
                      <a:gd name="connsiteY330" fmla="*/ 2127199 h 2350439"/>
                      <a:gd name="connsiteX331" fmla="*/ 1903946 w 2350439"/>
                      <a:gd name="connsiteY331" fmla="*/ 2127199 h 2350439"/>
                      <a:gd name="connsiteX332" fmla="*/ 1903946 w 2350439"/>
                      <a:gd name="connsiteY332" fmla="*/ 2344089 h 2350439"/>
                      <a:gd name="connsiteX333" fmla="*/ 2009216 w 2350439"/>
                      <a:gd name="connsiteY333" fmla="*/ 2344089 h 2350439"/>
                      <a:gd name="connsiteX334" fmla="*/ 2009216 w 2350439"/>
                      <a:gd name="connsiteY334" fmla="*/ 2238819 h 2350439"/>
                      <a:gd name="connsiteX335" fmla="*/ 1903946 w 2350439"/>
                      <a:gd name="connsiteY335" fmla="*/ 2238819 h 2350439"/>
                      <a:gd name="connsiteX336" fmla="*/ 1792325 w 2350439"/>
                      <a:gd name="connsiteY336" fmla="*/ 111620 h 2350439"/>
                      <a:gd name="connsiteX337" fmla="*/ 1897596 w 2350439"/>
                      <a:gd name="connsiteY337" fmla="*/ 111620 h 2350439"/>
                      <a:gd name="connsiteX338" fmla="*/ 1897596 w 2350439"/>
                      <a:gd name="connsiteY338" fmla="*/ 6350 h 2350439"/>
                      <a:gd name="connsiteX339" fmla="*/ 1792325 w 2350439"/>
                      <a:gd name="connsiteY339" fmla="*/ 6350 h 2350439"/>
                      <a:gd name="connsiteX340" fmla="*/ 1792325 w 2350439"/>
                      <a:gd name="connsiteY340" fmla="*/ 223240 h 2350439"/>
                      <a:gd name="connsiteX341" fmla="*/ 1897596 w 2350439"/>
                      <a:gd name="connsiteY341" fmla="*/ 223240 h 2350439"/>
                      <a:gd name="connsiteX342" fmla="*/ 1897596 w 2350439"/>
                      <a:gd name="connsiteY342" fmla="*/ 117970 h 2350439"/>
                      <a:gd name="connsiteX343" fmla="*/ 1792325 w 2350439"/>
                      <a:gd name="connsiteY343" fmla="*/ 117970 h 2350439"/>
                      <a:gd name="connsiteX344" fmla="*/ 1792325 w 2350439"/>
                      <a:gd name="connsiteY344" fmla="*/ 334873 h 2350439"/>
                      <a:gd name="connsiteX345" fmla="*/ 1897596 w 2350439"/>
                      <a:gd name="connsiteY345" fmla="*/ 334873 h 2350439"/>
                      <a:gd name="connsiteX346" fmla="*/ 1897596 w 2350439"/>
                      <a:gd name="connsiteY346" fmla="*/ 229590 h 2350439"/>
                      <a:gd name="connsiteX347" fmla="*/ 1792325 w 2350439"/>
                      <a:gd name="connsiteY347" fmla="*/ 229590 h 2350439"/>
                      <a:gd name="connsiteX348" fmla="*/ 1792325 w 2350439"/>
                      <a:gd name="connsiteY348" fmla="*/ 446493 h 2350439"/>
                      <a:gd name="connsiteX349" fmla="*/ 1897596 w 2350439"/>
                      <a:gd name="connsiteY349" fmla="*/ 446493 h 2350439"/>
                      <a:gd name="connsiteX350" fmla="*/ 1897596 w 2350439"/>
                      <a:gd name="connsiteY350" fmla="*/ 341223 h 2350439"/>
                      <a:gd name="connsiteX351" fmla="*/ 1792325 w 2350439"/>
                      <a:gd name="connsiteY351" fmla="*/ 341223 h 2350439"/>
                      <a:gd name="connsiteX352" fmla="*/ 1792325 w 2350439"/>
                      <a:gd name="connsiteY352" fmla="*/ 558114 h 2350439"/>
                      <a:gd name="connsiteX353" fmla="*/ 1897596 w 2350439"/>
                      <a:gd name="connsiteY353" fmla="*/ 558114 h 2350439"/>
                      <a:gd name="connsiteX354" fmla="*/ 1897596 w 2350439"/>
                      <a:gd name="connsiteY354" fmla="*/ 452843 h 2350439"/>
                      <a:gd name="connsiteX355" fmla="*/ 1792325 w 2350439"/>
                      <a:gd name="connsiteY355" fmla="*/ 452843 h 2350439"/>
                      <a:gd name="connsiteX356" fmla="*/ 1792325 w 2350439"/>
                      <a:gd name="connsiteY356" fmla="*/ 669734 h 2350439"/>
                      <a:gd name="connsiteX357" fmla="*/ 1897596 w 2350439"/>
                      <a:gd name="connsiteY357" fmla="*/ 669734 h 2350439"/>
                      <a:gd name="connsiteX358" fmla="*/ 1897596 w 2350439"/>
                      <a:gd name="connsiteY358" fmla="*/ 564464 h 2350439"/>
                      <a:gd name="connsiteX359" fmla="*/ 1792325 w 2350439"/>
                      <a:gd name="connsiteY359" fmla="*/ 564464 h 2350439"/>
                      <a:gd name="connsiteX360" fmla="*/ 1792325 w 2350439"/>
                      <a:gd name="connsiteY360" fmla="*/ 781367 h 2350439"/>
                      <a:gd name="connsiteX361" fmla="*/ 1897596 w 2350439"/>
                      <a:gd name="connsiteY361" fmla="*/ 781367 h 2350439"/>
                      <a:gd name="connsiteX362" fmla="*/ 1897596 w 2350439"/>
                      <a:gd name="connsiteY362" fmla="*/ 676084 h 2350439"/>
                      <a:gd name="connsiteX363" fmla="*/ 1792325 w 2350439"/>
                      <a:gd name="connsiteY363" fmla="*/ 676084 h 2350439"/>
                      <a:gd name="connsiteX364" fmla="*/ 1792325 w 2350439"/>
                      <a:gd name="connsiteY364" fmla="*/ 892988 h 2350439"/>
                      <a:gd name="connsiteX365" fmla="*/ 1897596 w 2350439"/>
                      <a:gd name="connsiteY365" fmla="*/ 892988 h 2350439"/>
                      <a:gd name="connsiteX366" fmla="*/ 1897596 w 2350439"/>
                      <a:gd name="connsiteY366" fmla="*/ 787717 h 2350439"/>
                      <a:gd name="connsiteX367" fmla="*/ 1792325 w 2350439"/>
                      <a:gd name="connsiteY367" fmla="*/ 787717 h 2350439"/>
                      <a:gd name="connsiteX368" fmla="*/ 1792325 w 2350439"/>
                      <a:gd name="connsiteY368" fmla="*/ 1004608 h 2350439"/>
                      <a:gd name="connsiteX369" fmla="*/ 1897596 w 2350439"/>
                      <a:gd name="connsiteY369" fmla="*/ 1004608 h 2350439"/>
                      <a:gd name="connsiteX370" fmla="*/ 1897596 w 2350439"/>
                      <a:gd name="connsiteY370" fmla="*/ 899338 h 2350439"/>
                      <a:gd name="connsiteX371" fmla="*/ 1792325 w 2350439"/>
                      <a:gd name="connsiteY371" fmla="*/ 899338 h 2350439"/>
                      <a:gd name="connsiteX372" fmla="*/ 1792325 w 2350439"/>
                      <a:gd name="connsiteY372" fmla="*/ 1116228 h 2350439"/>
                      <a:gd name="connsiteX373" fmla="*/ 1897596 w 2350439"/>
                      <a:gd name="connsiteY373" fmla="*/ 1116228 h 2350439"/>
                      <a:gd name="connsiteX374" fmla="*/ 1897596 w 2350439"/>
                      <a:gd name="connsiteY374" fmla="*/ 1010958 h 2350439"/>
                      <a:gd name="connsiteX375" fmla="*/ 1792325 w 2350439"/>
                      <a:gd name="connsiteY375" fmla="*/ 1010958 h 2350439"/>
                      <a:gd name="connsiteX376" fmla="*/ 1792325 w 2350439"/>
                      <a:gd name="connsiteY376" fmla="*/ 1227861 h 2350439"/>
                      <a:gd name="connsiteX377" fmla="*/ 1897596 w 2350439"/>
                      <a:gd name="connsiteY377" fmla="*/ 1227861 h 2350439"/>
                      <a:gd name="connsiteX378" fmla="*/ 1897596 w 2350439"/>
                      <a:gd name="connsiteY378" fmla="*/ 1122578 h 2350439"/>
                      <a:gd name="connsiteX379" fmla="*/ 1792325 w 2350439"/>
                      <a:gd name="connsiteY379" fmla="*/ 1122578 h 2350439"/>
                      <a:gd name="connsiteX380" fmla="*/ 1792325 w 2350439"/>
                      <a:gd name="connsiteY380" fmla="*/ 1339481 h 2350439"/>
                      <a:gd name="connsiteX381" fmla="*/ 1897596 w 2350439"/>
                      <a:gd name="connsiteY381" fmla="*/ 1339481 h 2350439"/>
                      <a:gd name="connsiteX382" fmla="*/ 1897596 w 2350439"/>
                      <a:gd name="connsiteY382" fmla="*/ 1234211 h 2350439"/>
                      <a:gd name="connsiteX383" fmla="*/ 1792325 w 2350439"/>
                      <a:gd name="connsiteY383" fmla="*/ 1234211 h 2350439"/>
                      <a:gd name="connsiteX384" fmla="*/ 1792325 w 2350439"/>
                      <a:gd name="connsiteY384" fmla="*/ 1451102 h 2350439"/>
                      <a:gd name="connsiteX385" fmla="*/ 1897596 w 2350439"/>
                      <a:gd name="connsiteY385" fmla="*/ 1451102 h 2350439"/>
                      <a:gd name="connsiteX386" fmla="*/ 1897596 w 2350439"/>
                      <a:gd name="connsiteY386" fmla="*/ 1345831 h 2350439"/>
                      <a:gd name="connsiteX387" fmla="*/ 1792325 w 2350439"/>
                      <a:gd name="connsiteY387" fmla="*/ 1345831 h 2350439"/>
                      <a:gd name="connsiteX388" fmla="*/ 1792325 w 2350439"/>
                      <a:gd name="connsiteY388" fmla="*/ 1562735 h 2350439"/>
                      <a:gd name="connsiteX389" fmla="*/ 1897596 w 2350439"/>
                      <a:gd name="connsiteY389" fmla="*/ 1562735 h 2350439"/>
                      <a:gd name="connsiteX390" fmla="*/ 1897596 w 2350439"/>
                      <a:gd name="connsiteY390" fmla="*/ 1457452 h 2350439"/>
                      <a:gd name="connsiteX391" fmla="*/ 1792325 w 2350439"/>
                      <a:gd name="connsiteY391" fmla="*/ 1457452 h 2350439"/>
                      <a:gd name="connsiteX392" fmla="*/ 1792325 w 2350439"/>
                      <a:gd name="connsiteY392" fmla="*/ 1674355 h 2350439"/>
                      <a:gd name="connsiteX393" fmla="*/ 1897596 w 2350439"/>
                      <a:gd name="connsiteY393" fmla="*/ 1674355 h 2350439"/>
                      <a:gd name="connsiteX394" fmla="*/ 1897596 w 2350439"/>
                      <a:gd name="connsiteY394" fmla="*/ 1569085 h 2350439"/>
                      <a:gd name="connsiteX395" fmla="*/ 1792325 w 2350439"/>
                      <a:gd name="connsiteY395" fmla="*/ 1569085 h 2350439"/>
                      <a:gd name="connsiteX396" fmla="*/ 1792325 w 2350439"/>
                      <a:gd name="connsiteY396" fmla="*/ 1785975 h 2350439"/>
                      <a:gd name="connsiteX397" fmla="*/ 1897596 w 2350439"/>
                      <a:gd name="connsiteY397" fmla="*/ 1785975 h 2350439"/>
                      <a:gd name="connsiteX398" fmla="*/ 1897596 w 2350439"/>
                      <a:gd name="connsiteY398" fmla="*/ 1680705 h 2350439"/>
                      <a:gd name="connsiteX399" fmla="*/ 1792325 w 2350439"/>
                      <a:gd name="connsiteY399" fmla="*/ 1680705 h 2350439"/>
                      <a:gd name="connsiteX400" fmla="*/ 1792325 w 2350439"/>
                      <a:gd name="connsiteY400" fmla="*/ 1897596 h 2350439"/>
                      <a:gd name="connsiteX401" fmla="*/ 1897596 w 2350439"/>
                      <a:gd name="connsiteY401" fmla="*/ 1897596 h 2350439"/>
                      <a:gd name="connsiteX402" fmla="*/ 1897596 w 2350439"/>
                      <a:gd name="connsiteY402" fmla="*/ 1792325 h 2350439"/>
                      <a:gd name="connsiteX403" fmla="*/ 1792325 w 2350439"/>
                      <a:gd name="connsiteY403" fmla="*/ 1792325 h 2350439"/>
                      <a:gd name="connsiteX404" fmla="*/ 1792325 w 2350439"/>
                      <a:gd name="connsiteY404" fmla="*/ 2009229 h 2350439"/>
                      <a:gd name="connsiteX405" fmla="*/ 1897596 w 2350439"/>
                      <a:gd name="connsiteY405" fmla="*/ 2009229 h 2350439"/>
                      <a:gd name="connsiteX406" fmla="*/ 1897596 w 2350439"/>
                      <a:gd name="connsiteY406" fmla="*/ 1903946 h 2350439"/>
                      <a:gd name="connsiteX407" fmla="*/ 1792325 w 2350439"/>
                      <a:gd name="connsiteY407" fmla="*/ 1903946 h 2350439"/>
                      <a:gd name="connsiteX408" fmla="*/ 1792325 w 2350439"/>
                      <a:gd name="connsiteY408" fmla="*/ 2120849 h 2350439"/>
                      <a:gd name="connsiteX409" fmla="*/ 1897596 w 2350439"/>
                      <a:gd name="connsiteY409" fmla="*/ 2120849 h 2350439"/>
                      <a:gd name="connsiteX410" fmla="*/ 1897596 w 2350439"/>
                      <a:gd name="connsiteY410" fmla="*/ 2015579 h 2350439"/>
                      <a:gd name="connsiteX411" fmla="*/ 1792325 w 2350439"/>
                      <a:gd name="connsiteY411" fmla="*/ 2015579 h 2350439"/>
                      <a:gd name="connsiteX412" fmla="*/ 1792325 w 2350439"/>
                      <a:gd name="connsiteY412" fmla="*/ 2232469 h 2350439"/>
                      <a:gd name="connsiteX413" fmla="*/ 1897596 w 2350439"/>
                      <a:gd name="connsiteY413" fmla="*/ 2232469 h 2350439"/>
                      <a:gd name="connsiteX414" fmla="*/ 1897596 w 2350439"/>
                      <a:gd name="connsiteY414" fmla="*/ 2127199 h 2350439"/>
                      <a:gd name="connsiteX415" fmla="*/ 1792325 w 2350439"/>
                      <a:gd name="connsiteY415" fmla="*/ 2127199 h 2350439"/>
                      <a:gd name="connsiteX416" fmla="*/ 1792325 w 2350439"/>
                      <a:gd name="connsiteY416" fmla="*/ 2344089 h 2350439"/>
                      <a:gd name="connsiteX417" fmla="*/ 1897596 w 2350439"/>
                      <a:gd name="connsiteY417" fmla="*/ 2344089 h 2350439"/>
                      <a:gd name="connsiteX418" fmla="*/ 1897596 w 2350439"/>
                      <a:gd name="connsiteY418" fmla="*/ 2238819 h 2350439"/>
                      <a:gd name="connsiteX419" fmla="*/ 1792325 w 2350439"/>
                      <a:gd name="connsiteY419" fmla="*/ 2238819 h 2350439"/>
                      <a:gd name="connsiteX420" fmla="*/ 1680705 w 2350439"/>
                      <a:gd name="connsiteY420" fmla="*/ 111620 h 2350439"/>
                      <a:gd name="connsiteX421" fmla="*/ 1785975 w 2350439"/>
                      <a:gd name="connsiteY421" fmla="*/ 111620 h 2350439"/>
                      <a:gd name="connsiteX422" fmla="*/ 1785975 w 2350439"/>
                      <a:gd name="connsiteY422" fmla="*/ 6350 h 2350439"/>
                      <a:gd name="connsiteX423" fmla="*/ 1680705 w 2350439"/>
                      <a:gd name="connsiteY423" fmla="*/ 6350 h 2350439"/>
                      <a:gd name="connsiteX424" fmla="*/ 1680705 w 2350439"/>
                      <a:gd name="connsiteY424" fmla="*/ 223240 h 2350439"/>
                      <a:gd name="connsiteX425" fmla="*/ 1785975 w 2350439"/>
                      <a:gd name="connsiteY425" fmla="*/ 223240 h 2350439"/>
                      <a:gd name="connsiteX426" fmla="*/ 1785975 w 2350439"/>
                      <a:gd name="connsiteY426" fmla="*/ 117970 h 2350439"/>
                      <a:gd name="connsiteX427" fmla="*/ 1680705 w 2350439"/>
                      <a:gd name="connsiteY427" fmla="*/ 117970 h 2350439"/>
                      <a:gd name="connsiteX428" fmla="*/ 1680705 w 2350439"/>
                      <a:gd name="connsiteY428" fmla="*/ 334873 h 2350439"/>
                      <a:gd name="connsiteX429" fmla="*/ 1785975 w 2350439"/>
                      <a:gd name="connsiteY429" fmla="*/ 334873 h 2350439"/>
                      <a:gd name="connsiteX430" fmla="*/ 1785975 w 2350439"/>
                      <a:gd name="connsiteY430" fmla="*/ 229590 h 2350439"/>
                      <a:gd name="connsiteX431" fmla="*/ 1680705 w 2350439"/>
                      <a:gd name="connsiteY431" fmla="*/ 229590 h 2350439"/>
                      <a:gd name="connsiteX432" fmla="*/ 1680705 w 2350439"/>
                      <a:gd name="connsiteY432" fmla="*/ 446493 h 2350439"/>
                      <a:gd name="connsiteX433" fmla="*/ 1785975 w 2350439"/>
                      <a:gd name="connsiteY433" fmla="*/ 446493 h 2350439"/>
                      <a:gd name="connsiteX434" fmla="*/ 1785975 w 2350439"/>
                      <a:gd name="connsiteY434" fmla="*/ 341223 h 2350439"/>
                      <a:gd name="connsiteX435" fmla="*/ 1680705 w 2350439"/>
                      <a:gd name="connsiteY435" fmla="*/ 341223 h 2350439"/>
                      <a:gd name="connsiteX436" fmla="*/ 1680705 w 2350439"/>
                      <a:gd name="connsiteY436" fmla="*/ 558114 h 2350439"/>
                      <a:gd name="connsiteX437" fmla="*/ 1785975 w 2350439"/>
                      <a:gd name="connsiteY437" fmla="*/ 558114 h 2350439"/>
                      <a:gd name="connsiteX438" fmla="*/ 1785975 w 2350439"/>
                      <a:gd name="connsiteY438" fmla="*/ 452843 h 2350439"/>
                      <a:gd name="connsiteX439" fmla="*/ 1680705 w 2350439"/>
                      <a:gd name="connsiteY439" fmla="*/ 452843 h 2350439"/>
                      <a:gd name="connsiteX440" fmla="*/ 1680705 w 2350439"/>
                      <a:gd name="connsiteY440" fmla="*/ 669734 h 2350439"/>
                      <a:gd name="connsiteX441" fmla="*/ 1785975 w 2350439"/>
                      <a:gd name="connsiteY441" fmla="*/ 669734 h 2350439"/>
                      <a:gd name="connsiteX442" fmla="*/ 1785975 w 2350439"/>
                      <a:gd name="connsiteY442" fmla="*/ 564464 h 2350439"/>
                      <a:gd name="connsiteX443" fmla="*/ 1680705 w 2350439"/>
                      <a:gd name="connsiteY443" fmla="*/ 564464 h 2350439"/>
                      <a:gd name="connsiteX444" fmla="*/ 1680705 w 2350439"/>
                      <a:gd name="connsiteY444" fmla="*/ 781367 h 2350439"/>
                      <a:gd name="connsiteX445" fmla="*/ 1785975 w 2350439"/>
                      <a:gd name="connsiteY445" fmla="*/ 781367 h 2350439"/>
                      <a:gd name="connsiteX446" fmla="*/ 1785975 w 2350439"/>
                      <a:gd name="connsiteY446" fmla="*/ 676084 h 2350439"/>
                      <a:gd name="connsiteX447" fmla="*/ 1680705 w 2350439"/>
                      <a:gd name="connsiteY447" fmla="*/ 676084 h 2350439"/>
                      <a:gd name="connsiteX448" fmla="*/ 1680705 w 2350439"/>
                      <a:gd name="connsiteY448" fmla="*/ 892988 h 2350439"/>
                      <a:gd name="connsiteX449" fmla="*/ 1785975 w 2350439"/>
                      <a:gd name="connsiteY449" fmla="*/ 892988 h 2350439"/>
                      <a:gd name="connsiteX450" fmla="*/ 1785975 w 2350439"/>
                      <a:gd name="connsiteY450" fmla="*/ 787717 h 2350439"/>
                      <a:gd name="connsiteX451" fmla="*/ 1680705 w 2350439"/>
                      <a:gd name="connsiteY451" fmla="*/ 787717 h 2350439"/>
                      <a:gd name="connsiteX452" fmla="*/ 1680705 w 2350439"/>
                      <a:gd name="connsiteY452" fmla="*/ 1004608 h 2350439"/>
                      <a:gd name="connsiteX453" fmla="*/ 1785975 w 2350439"/>
                      <a:gd name="connsiteY453" fmla="*/ 1004608 h 2350439"/>
                      <a:gd name="connsiteX454" fmla="*/ 1785975 w 2350439"/>
                      <a:gd name="connsiteY454" fmla="*/ 899338 h 2350439"/>
                      <a:gd name="connsiteX455" fmla="*/ 1680705 w 2350439"/>
                      <a:gd name="connsiteY455" fmla="*/ 899338 h 2350439"/>
                      <a:gd name="connsiteX456" fmla="*/ 1680705 w 2350439"/>
                      <a:gd name="connsiteY456" fmla="*/ 1116228 h 2350439"/>
                      <a:gd name="connsiteX457" fmla="*/ 1785975 w 2350439"/>
                      <a:gd name="connsiteY457" fmla="*/ 1116228 h 2350439"/>
                      <a:gd name="connsiteX458" fmla="*/ 1785975 w 2350439"/>
                      <a:gd name="connsiteY458" fmla="*/ 1010958 h 2350439"/>
                      <a:gd name="connsiteX459" fmla="*/ 1680705 w 2350439"/>
                      <a:gd name="connsiteY459" fmla="*/ 1010958 h 2350439"/>
                      <a:gd name="connsiteX460" fmla="*/ 1680705 w 2350439"/>
                      <a:gd name="connsiteY460" fmla="*/ 1227861 h 2350439"/>
                      <a:gd name="connsiteX461" fmla="*/ 1785975 w 2350439"/>
                      <a:gd name="connsiteY461" fmla="*/ 1227861 h 2350439"/>
                      <a:gd name="connsiteX462" fmla="*/ 1785975 w 2350439"/>
                      <a:gd name="connsiteY462" fmla="*/ 1122578 h 2350439"/>
                      <a:gd name="connsiteX463" fmla="*/ 1680705 w 2350439"/>
                      <a:gd name="connsiteY463" fmla="*/ 1122578 h 2350439"/>
                      <a:gd name="connsiteX464" fmla="*/ 1680705 w 2350439"/>
                      <a:gd name="connsiteY464" fmla="*/ 1339481 h 2350439"/>
                      <a:gd name="connsiteX465" fmla="*/ 1785975 w 2350439"/>
                      <a:gd name="connsiteY465" fmla="*/ 1339481 h 2350439"/>
                      <a:gd name="connsiteX466" fmla="*/ 1785975 w 2350439"/>
                      <a:gd name="connsiteY466" fmla="*/ 1234211 h 2350439"/>
                      <a:gd name="connsiteX467" fmla="*/ 1680705 w 2350439"/>
                      <a:gd name="connsiteY467" fmla="*/ 1234211 h 2350439"/>
                      <a:gd name="connsiteX468" fmla="*/ 1680705 w 2350439"/>
                      <a:gd name="connsiteY468" fmla="*/ 1451102 h 2350439"/>
                      <a:gd name="connsiteX469" fmla="*/ 1785975 w 2350439"/>
                      <a:gd name="connsiteY469" fmla="*/ 1451102 h 2350439"/>
                      <a:gd name="connsiteX470" fmla="*/ 1785975 w 2350439"/>
                      <a:gd name="connsiteY470" fmla="*/ 1345831 h 2350439"/>
                      <a:gd name="connsiteX471" fmla="*/ 1680705 w 2350439"/>
                      <a:gd name="connsiteY471" fmla="*/ 1345831 h 2350439"/>
                      <a:gd name="connsiteX472" fmla="*/ 1680705 w 2350439"/>
                      <a:gd name="connsiteY472" fmla="*/ 1562735 h 2350439"/>
                      <a:gd name="connsiteX473" fmla="*/ 1785975 w 2350439"/>
                      <a:gd name="connsiteY473" fmla="*/ 1562735 h 2350439"/>
                      <a:gd name="connsiteX474" fmla="*/ 1785975 w 2350439"/>
                      <a:gd name="connsiteY474" fmla="*/ 1457452 h 2350439"/>
                      <a:gd name="connsiteX475" fmla="*/ 1680705 w 2350439"/>
                      <a:gd name="connsiteY475" fmla="*/ 1457452 h 2350439"/>
                      <a:gd name="connsiteX476" fmla="*/ 1680705 w 2350439"/>
                      <a:gd name="connsiteY476" fmla="*/ 1674355 h 2350439"/>
                      <a:gd name="connsiteX477" fmla="*/ 1785975 w 2350439"/>
                      <a:gd name="connsiteY477" fmla="*/ 1674355 h 2350439"/>
                      <a:gd name="connsiteX478" fmla="*/ 1785975 w 2350439"/>
                      <a:gd name="connsiteY478" fmla="*/ 1569085 h 2350439"/>
                      <a:gd name="connsiteX479" fmla="*/ 1680705 w 2350439"/>
                      <a:gd name="connsiteY479" fmla="*/ 1569085 h 2350439"/>
                      <a:gd name="connsiteX480" fmla="*/ 1680705 w 2350439"/>
                      <a:gd name="connsiteY480" fmla="*/ 1785975 h 2350439"/>
                      <a:gd name="connsiteX481" fmla="*/ 1785975 w 2350439"/>
                      <a:gd name="connsiteY481" fmla="*/ 1785975 h 2350439"/>
                      <a:gd name="connsiteX482" fmla="*/ 1785975 w 2350439"/>
                      <a:gd name="connsiteY482" fmla="*/ 1680705 h 2350439"/>
                      <a:gd name="connsiteX483" fmla="*/ 1680705 w 2350439"/>
                      <a:gd name="connsiteY483" fmla="*/ 1680705 h 2350439"/>
                      <a:gd name="connsiteX484" fmla="*/ 1680705 w 2350439"/>
                      <a:gd name="connsiteY484" fmla="*/ 1897596 h 2350439"/>
                      <a:gd name="connsiteX485" fmla="*/ 1785975 w 2350439"/>
                      <a:gd name="connsiteY485" fmla="*/ 1897596 h 2350439"/>
                      <a:gd name="connsiteX486" fmla="*/ 1785975 w 2350439"/>
                      <a:gd name="connsiteY486" fmla="*/ 1792325 h 2350439"/>
                      <a:gd name="connsiteX487" fmla="*/ 1680705 w 2350439"/>
                      <a:gd name="connsiteY487" fmla="*/ 1792325 h 2350439"/>
                      <a:gd name="connsiteX488" fmla="*/ 1680705 w 2350439"/>
                      <a:gd name="connsiteY488" fmla="*/ 2009229 h 2350439"/>
                      <a:gd name="connsiteX489" fmla="*/ 1785975 w 2350439"/>
                      <a:gd name="connsiteY489" fmla="*/ 2009229 h 2350439"/>
                      <a:gd name="connsiteX490" fmla="*/ 1785975 w 2350439"/>
                      <a:gd name="connsiteY490" fmla="*/ 1903946 h 2350439"/>
                      <a:gd name="connsiteX491" fmla="*/ 1680705 w 2350439"/>
                      <a:gd name="connsiteY491" fmla="*/ 1903946 h 2350439"/>
                      <a:gd name="connsiteX492" fmla="*/ 1680705 w 2350439"/>
                      <a:gd name="connsiteY492" fmla="*/ 2120849 h 2350439"/>
                      <a:gd name="connsiteX493" fmla="*/ 1785975 w 2350439"/>
                      <a:gd name="connsiteY493" fmla="*/ 2120849 h 2350439"/>
                      <a:gd name="connsiteX494" fmla="*/ 1785975 w 2350439"/>
                      <a:gd name="connsiteY494" fmla="*/ 2015579 h 2350439"/>
                      <a:gd name="connsiteX495" fmla="*/ 1680705 w 2350439"/>
                      <a:gd name="connsiteY495" fmla="*/ 2015579 h 2350439"/>
                      <a:gd name="connsiteX496" fmla="*/ 1680705 w 2350439"/>
                      <a:gd name="connsiteY496" fmla="*/ 2232469 h 2350439"/>
                      <a:gd name="connsiteX497" fmla="*/ 1785975 w 2350439"/>
                      <a:gd name="connsiteY497" fmla="*/ 2232469 h 2350439"/>
                      <a:gd name="connsiteX498" fmla="*/ 1785975 w 2350439"/>
                      <a:gd name="connsiteY498" fmla="*/ 2127199 h 2350439"/>
                      <a:gd name="connsiteX499" fmla="*/ 1680705 w 2350439"/>
                      <a:gd name="connsiteY499" fmla="*/ 2127199 h 2350439"/>
                      <a:gd name="connsiteX500" fmla="*/ 1680705 w 2350439"/>
                      <a:gd name="connsiteY500" fmla="*/ 2344089 h 2350439"/>
                      <a:gd name="connsiteX501" fmla="*/ 1785975 w 2350439"/>
                      <a:gd name="connsiteY501" fmla="*/ 2344089 h 2350439"/>
                      <a:gd name="connsiteX502" fmla="*/ 1785975 w 2350439"/>
                      <a:gd name="connsiteY502" fmla="*/ 2238819 h 2350439"/>
                      <a:gd name="connsiteX503" fmla="*/ 1680705 w 2350439"/>
                      <a:gd name="connsiteY503" fmla="*/ 2238819 h 2350439"/>
                      <a:gd name="connsiteX504" fmla="*/ 1569072 w 2350439"/>
                      <a:gd name="connsiteY504" fmla="*/ 111620 h 2350439"/>
                      <a:gd name="connsiteX505" fmla="*/ 1674355 w 2350439"/>
                      <a:gd name="connsiteY505" fmla="*/ 111620 h 2350439"/>
                      <a:gd name="connsiteX506" fmla="*/ 1674355 w 2350439"/>
                      <a:gd name="connsiteY506" fmla="*/ 6350 h 2350439"/>
                      <a:gd name="connsiteX507" fmla="*/ 1569072 w 2350439"/>
                      <a:gd name="connsiteY507" fmla="*/ 6350 h 2350439"/>
                      <a:gd name="connsiteX508" fmla="*/ 1569072 w 2350439"/>
                      <a:gd name="connsiteY508" fmla="*/ 223240 h 2350439"/>
                      <a:gd name="connsiteX509" fmla="*/ 1674355 w 2350439"/>
                      <a:gd name="connsiteY509" fmla="*/ 223240 h 2350439"/>
                      <a:gd name="connsiteX510" fmla="*/ 1674355 w 2350439"/>
                      <a:gd name="connsiteY510" fmla="*/ 117970 h 2350439"/>
                      <a:gd name="connsiteX511" fmla="*/ 1569072 w 2350439"/>
                      <a:gd name="connsiteY511" fmla="*/ 117970 h 2350439"/>
                      <a:gd name="connsiteX512" fmla="*/ 1569072 w 2350439"/>
                      <a:gd name="connsiteY512" fmla="*/ 334873 h 2350439"/>
                      <a:gd name="connsiteX513" fmla="*/ 1674355 w 2350439"/>
                      <a:gd name="connsiteY513" fmla="*/ 334873 h 2350439"/>
                      <a:gd name="connsiteX514" fmla="*/ 1674355 w 2350439"/>
                      <a:gd name="connsiteY514" fmla="*/ 229590 h 2350439"/>
                      <a:gd name="connsiteX515" fmla="*/ 1569072 w 2350439"/>
                      <a:gd name="connsiteY515" fmla="*/ 229590 h 2350439"/>
                      <a:gd name="connsiteX516" fmla="*/ 1569072 w 2350439"/>
                      <a:gd name="connsiteY516" fmla="*/ 446493 h 2350439"/>
                      <a:gd name="connsiteX517" fmla="*/ 1674355 w 2350439"/>
                      <a:gd name="connsiteY517" fmla="*/ 446493 h 2350439"/>
                      <a:gd name="connsiteX518" fmla="*/ 1674355 w 2350439"/>
                      <a:gd name="connsiteY518" fmla="*/ 341223 h 2350439"/>
                      <a:gd name="connsiteX519" fmla="*/ 1569072 w 2350439"/>
                      <a:gd name="connsiteY519" fmla="*/ 341223 h 2350439"/>
                      <a:gd name="connsiteX520" fmla="*/ 1569072 w 2350439"/>
                      <a:gd name="connsiteY520" fmla="*/ 558114 h 2350439"/>
                      <a:gd name="connsiteX521" fmla="*/ 1674355 w 2350439"/>
                      <a:gd name="connsiteY521" fmla="*/ 558114 h 2350439"/>
                      <a:gd name="connsiteX522" fmla="*/ 1674355 w 2350439"/>
                      <a:gd name="connsiteY522" fmla="*/ 452843 h 2350439"/>
                      <a:gd name="connsiteX523" fmla="*/ 1569072 w 2350439"/>
                      <a:gd name="connsiteY523" fmla="*/ 452843 h 2350439"/>
                      <a:gd name="connsiteX524" fmla="*/ 1569072 w 2350439"/>
                      <a:gd name="connsiteY524" fmla="*/ 669734 h 2350439"/>
                      <a:gd name="connsiteX525" fmla="*/ 1674355 w 2350439"/>
                      <a:gd name="connsiteY525" fmla="*/ 669734 h 2350439"/>
                      <a:gd name="connsiteX526" fmla="*/ 1674355 w 2350439"/>
                      <a:gd name="connsiteY526" fmla="*/ 564464 h 2350439"/>
                      <a:gd name="connsiteX527" fmla="*/ 1569072 w 2350439"/>
                      <a:gd name="connsiteY527" fmla="*/ 564464 h 2350439"/>
                      <a:gd name="connsiteX528" fmla="*/ 1569072 w 2350439"/>
                      <a:gd name="connsiteY528" fmla="*/ 781367 h 2350439"/>
                      <a:gd name="connsiteX529" fmla="*/ 1674355 w 2350439"/>
                      <a:gd name="connsiteY529" fmla="*/ 781367 h 2350439"/>
                      <a:gd name="connsiteX530" fmla="*/ 1674355 w 2350439"/>
                      <a:gd name="connsiteY530" fmla="*/ 676084 h 2350439"/>
                      <a:gd name="connsiteX531" fmla="*/ 1569072 w 2350439"/>
                      <a:gd name="connsiteY531" fmla="*/ 676084 h 2350439"/>
                      <a:gd name="connsiteX532" fmla="*/ 1569072 w 2350439"/>
                      <a:gd name="connsiteY532" fmla="*/ 892988 h 2350439"/>
                      <a:gd name="connsiteX533" fmla="*/ 1674355 w 2350439"/>
                      <a:gd name="connsiteY533" fmla="*/ 892988 h 2350439"/>
                      <a:gd name="connsiteX534" fmla="*/ 1674355 w 2350439"/>
                      <a:gd name="connsiteY534" fmla="*/ 787717 h 2350439"/>
                      <a:gd name="connsiteX535" fmla="*/ 1569072 w 2350439"/>
                      <a:gd name="connsiteY535" fmla="*/ 787717 h 2350439"/>
                      <a:gd name="connsiteX536" fmla="*/ 1569072 w 2350439"/>
                      <a:gd name="connsiteY536" fmla="*/ 1004608 h 2350439"/>
                      <a:gd name="connsiteX537" fmla="*/ 1674355 w 2350439"/>
                      <a:gd name="connsiteY537" fmla="*/ 1004608 h 2350439"/>
                      <a:gd name="connsiteX538" fmla="*/ 1674355 w 2350439"/>
                      <a:gd name="connsiteY538" fmla="*/ 899338 h 2350439"/>
                      <a:gd name="connsiteX539" fmla="*/ 1569072 w 2350439"/>
                      <a:gd name="connsiteY539" fmla="*/ 899338 h 2350439"/>
                      <a:gd name="connsiteX540" fmla="*/ 1569072 w 2350439"/>
                      <a:gd name="connsiteY540" fmla="*/ 1116228 h 2350439"/>
                      <a:gd name="connsiteX541" fmla="*/ 1674355 w 2350439"/>
                      <a:gd name="connsiteY541" fmla="*/ 1116228 h 2350439"/>
                      <a:gd name="connsiteX542" fmla="*/ 1674355 w 2350439"/>
                      <a:gd name="connsiteY542" fmla="*/ 1010958 h 2350439"/>
                      <a:gd name="connsiteX543" fmla="*/ 1569072 w 2350439"/>
                      <a:gd name="connsiteY543" fmla="*/ 1010958 h 2350439"/>
                      <a:gd name="connsiteX544" fmla="*/ 1569072 w 2350439"/>
                      <a:gd name="connsiteY544" fmla="*/ 1227861 h 2350439"/>
                      <a:gd name="connsiteX545" fmla="*/ 1674355 w 2350439"/>
                      <a:gd name="connsiteY545" fmla="*/ 1227861 h 2350439"/>
                      <a:gd name="connsiteX546" fmla="*/ 1674355 w 2350439"/>
                      <a:gd name="connsiteY546" fmla="*/ 1122578 h 2350439"/>
                      <a:gd name="connsiteX547" fmla="*/ 1569072 w 2350439"/>
                      <a:gd name="connsiteY547" fmla="*/ 1122578 h 2350439"/>
                      <a:gd name="connsiteX548" fmla="*/ 1569072 w 2350439"/>
                      <a:gd name="connsiteY548" fmla="*/ 1339481 h 2350439"/>
                      <a:gd name="connsiteX549" fmla="*/ 1674355 w 2350439"/>
                      <a:gd name="connsiteY549" fmla="*/ 1339481 h 2350439"/>
                      <a:gd name="connsiteX550" fmla="*/ 1674355 w 2350439"/>
                      <a:gd name="connsiteY550" fmla="*/ 1234211 h 2350439"/>
                      <a:gd name="connsiteX551" fmla="*/ 1569072 w 2350439"/>
                      <a:gd name="connsiteY551" fmla="*/ 1234211 h 2350439"/>
                      <a:gd name="connsiteX552" fmla="*/ 1569072 w 2350439"/>
                      <a:gd name="connsiteY552" fmla="*/ 1451102 h 2350439"/>
                      <a:gd name="connsiteX553" fmla="*/ 1674355 w 2350439"/>
                      <a:gd name="connsiteY553" fmla="*/ 1451102 h 2350439"/>
                      <a:gd name="connsiteX554" fmla="*/ 1674355 w 2350439"/>
                      <a:gd name="connsiteY554" fmla="*/ 1345831 h 2350439"/>
                      <a:gd name="connsiteX555" fmla="*/ 1569072 w 2350439"/>
                      <a:gd name="connsiteY555" fmla="*/ 1345831 h 2350439"/>
                      <a:gd name="connsiteX556" fmla="*/ 1569072 w 2350439"/>
                      <a:gd name="connsiteY556" fmla="*/ 1562735 h 2350439"/>
                      <a:gd name="connsiteX557" fmla="*/ 1674355 w 2350439"/>
                      <a:gd name="connsiteY557" fmla="*/ 1562735 h 2350439"/>
                      <a:gd name="connsiteX558" fmla="*/ 1674355 w 2350439"/>
                      <a:gd name="connsiteY558" fmla="*/ 1457452 h 2350439"/>
                      <a:gd name="connsiteX559" fmla="*/ 1569072 w 2350439"/>
                      <a:gd name="connsiteY559" fmla="*/ 1457452 h 2350439"/>
                      <a:gd name="connsiteX560" fmla="*/ 1569072 w 2350439"/>
                      <a:gd name="connsiteY560" fmla="*/ 1674355 h 2350439"/>
                      <a:gd name="connsiteX561" fmla="*/ 1674355 w 2350439"/>
                      <a:gd name="connsiteY561" fmla="*/ 1674355 h 2350439"/>
                      <a:gd name="connsiteX562" fmla="*/ 1674355 w 2350439"/>
                      <a:gd name="connsiteY562" fmla="*/ 1569085 h 2350439"/>
                      <a:gd name="connsiteX563" fmla="*/ 1569072 w 2350439"/>
                      <a:gd name="connsiteY563" fmla="*/ 1569085 h 2350439"/>
                      <a:gd name="connsiteX564" fmla="*/ 1569072 w 2350439"/>
                      <a:gd name="connsiteY564" fmla="*/ 1785975 h 2350439"/>
                      <a:gd name="connsiteX565" fmla="*/ 1674355 w 2350439"/>
                      <a:gd name="connsiteY565" fmla="*/ 1785975 h 2350439"/>
                      <a:gd name="connsiteX566" fmla="*/ 1674355 w 2350439"/>
                      <a:gd name="connsiteY566" fmla="*/ 1680705 h 2350439"/>
                      <a:gd name="connsiteX567" fmla="*/ 1569072 w 2350439"/>
                      <a:gd name="connsiteY567" fmla="*/ 1680705 h 2350439"/>
                      <a:gd name="connsiteX568" fmla="*/ 1569072 w 2350439"/>
                      <a:gd name="connsiteY568" fmla="*/ 1897596 h 2350439"/>
                      <a:gd name="connsiteX569" fmla="*/ 1674355 w 2350439"/>
                      <a:gd name="connsiteY569" fmla="*/ 1897596 h 2350439"/>
                      <a:gd name="connsiteX570" fmla="*/ 1674355 w 2350439"/>
                      <a:gd name="connsiteY570" fmla="*/ 1792325 h 2350439"/>
                      <a:gd name="connsiteX571" fmla="*/ 1569072 w 2350439"/>
                      <a:gd name="connsiteY571" fmla="*/ 1792325 h 2350439"/>
                      <a:gd name="connsiteX572" fmla="*/ 1569072 w 2350439"/>
                      <a:gd name="connsiteY572" fmla="*/ 2009229 h 2350439"/>
                      <a:gd name="connsiteX573" fmla="*/ 1674355 w 2350439"/>
                      <a:gd name="connsiteY573" fmla="*/ 2009229 h 2350439"/>
                      <a:gd name="connsiteX574" fmla="*/ 1674355 w 2350439"/>
                      <a:gd name="connsiteY574" fmla="*/ 1903946 h 2350439"/>
                      <a:gd name="connsiteX575" fmla="*/ 1569072 w 2350439"/>
                      <a:gd name="connsiteY575" fmla="*/ 1903946 h 2350439"/>
                      <a:gd name="connsiteX576" fmla="*/ 1569072 w 2350439"/>
                      <a:gd name="connsiteY576" fmla="*/ 2120849 h 2350439"/>
                      <a:gd name="connsiteX577" fmla="*/ 1674355 w 2350439"/>
                      <a:gd name="connsiteY577" fmla="*/ 2120849 h 2350439"/>
                      <a:gd name="connsiteX578" fmla="*/ 1674355 w 2350439"/>
                      <a:gd name="connsiteY578" fmla="*/ 2015579 h 2350439"/>
                      <a:gd name="connsiteX579" fmla="*/ 1569072 w 2350439"/>
                      <a:gd name="connsiteY579" fmla="*/ 2015579 h 2350439"/>
                      <a:gd name="connsiteX580" fmla="*/ 1569072 w 2350439"/>
                      <a:gd name="connsiteY580" fmla="*/ 2232469 h 2350439"/>
                      <a:gd name="connsiteX581" fmla="*/ 1674355 w 2350439"/>
                      <a:gd name="connsiteY581" fmla="*/ 2232469 h 2350439"/>
                      <a:gd name="connsiteX582" fmla="*/ 1674355 w 2350439"/>
                      <a:gd name="connsiteY582" fmla="*/ 2127199 h 2350439"/>
                      <a:gd name="connsiteX583" fmla="*/ 1569072 w 2350439"/>
                      <a:gd name="connsiteY583" fmla="*/ 2127199 h 2350439"/>
                      <a:gd name="connsiteX584" fmla="*/ 1569072 w 2350439"/>
                      <a:gd name="connsiteY584" fmla="*/ 2344089 h 2350439"/>
                      <a:gd name="connsiteX585" fmla="*/ 1674355 w 2350439"/>
                      <a:gd name="connsiteY585" fmla="*/ 2344089 h 2350439"/>
                      <a:gd name="connsiteX586" fmla="*/ 1674355 w 2350439"/>
                      <a:gd name="connsiteY586" fmla="*/ 2238819 h 2350439"/>
                      <a:gd name="connsiteX587" fmla="*/ 1569072 w 2350439"/>
                      <a:gd name="connsiteY587" fmla="*/ 2238819 h 2350439"/>
                      <a:gd name="connsiteX588" fmla="*/ 1457451 w 2350439"/>
                      <a:gd name="connsiteY588" fmla="*/ 111620 h 2350439"/>
                      <a:gd name="connsiteX589" fmla="*/ 1562722 w 2350439"/>
                      <a:gd name="connsiteY589" fmla="*/ 111620 h 2350439"/>
                      <a:gd name="connsiteX590" fmla="*/ 1562722 w 2350439"/>
                      <a:gd name="connsiteY590" fmla="*/ 6350 h 2350439"/>
                      <a:gd name="connsiteX591" fmla="*/ 1457451 w 2350439"/>
                      <a:gd name="connsiteY591" fmla="*/ 6350 h 2350439"/>
                      <a:gd name="connsiteX592" fmla="*/ 1457451 w 2350439"/>
                      <a:gd name="connsiteY592" fmla="*/ 223240 h 2350439"/>
                      <a:gd name="connsiteX593" fmla="*/ 1562722 w 2350439"/>
                      <a:gd name="connsiteY593" fmla="*/ 223240 h 2350439"/>
                      <a:gd name="connsiteX594" fmla="*/ 1562722 w 2350439"/>
                      <a:gd name="connsiteY594" fmla="*/ 117970 h 2350439"/>
                      <a:gd name="connsiteX595" fmla="*/ 1457451 w 2350439"/>
                      <a:gd name="connsiteY595" fmla="*/ 117970 h 2350439"/>
                      <a:gd name="connsiteX596" fmla="*/ 1457451 w 2350439"/>
                      <a:gd name="connsiteY596" fmla="*/ 334873 h 2350439"/>
                      <a:gd name="connsiteX597" fmla="*/ 1562722 w 2350439"/>
                      <a:gd name="connsiteY597" fmla="*/ 334873 h 2350439"/>
                      <a:gd name="connsiteX598" fmla="*/ 1562722 w 2350439"/>
                      <a:gd name="connsiteY598" fmla="*/ 229590 h 2350439"/>
                      <a:gd name="connsiteX599" fmla="*/ 1457451 w 2350439"/>
                      <a:gd name="connsiteY599" fmla="*/ 229590 h 2350439"/>
                      <a:gd name="connsiteX600" fmla="*/ 1457451 w 2350439"/>
                      <a:gd name="connsiteY600" fmla="*/ 446493 h 2350439"/>
                      <a:gd name="connsiteX601" fmla="*/ 1562722 w 2350439"/>
                      <a:gd name="connsiteY601" fmla="*/ 446493 h 2350439"/>
                      <a:gd name="connsiteX602" fmla="*/ 1562722 w 2350439"/>
                      <a:gd name="connsiteY602" fmla="*/ 341223 h 2350439"/>
                      <a:gd name="connsiteX603" fmla="*/ 1457451 w 2350439"/>
                      <a:gd name="connsiteY603" fmla="*/ 341223 h 2350439"/>
                      <a:gd name="connsiteX604" fmla="*/ 1457451 w 2350439"/>
                      <a:gd name="connsiteY604" fmla="*/ 558114 h 2350439"/>
                      <a:gd name="connsiteX605" fmla="*/ 1562722 w 2350439"/>
                      <a:gd name="connsiteY605" fmla="*/ 558114 h 2350439"/>
                      <a:gd name="connsiteX606" fmla="*/ 1562722 w 2350439"/>
                      <a:gd name="connsiteY606" fmla="*/ 452843 h 2350439"/>
                      <a:gd name="connsiteX607" fmla="*/ 1457451 w 2350439"/>
                      <a:gd name="connsiteY607" fmla="*/ 452843 h 2350439"/>
                      <a:gd name="connsiteX608" fmla="*/ 1457451 w 2350439"/>
                      <a:gd name="connsiteY608" fmla="*/ 669734 h 2350439"/>
                      <a:gd name="connsiteX609" fmla="*/ 1562722 w 2350439"/>
                      <a:gd name="connsiteY609" fmla="*/ 669734 h 2350439"/>
                      <a:gd name="connsiteX610" fmla="*/ 1562722 w 2350439"/>
                      <a:gd name="connsiteY610" fmla="*/ 564464 h 2350439"/>
                      <a:gd name="connsiteX611" fmla="*/ 1457451 w 2350439"/>
                      <a:gd name="connsiteY611" fmla="*/ 564464 h 2350439"/>
                      <a:gd name="connsiteX612" fmla="*/ 1457451 w 2350439"/>
                      <a:gd name="connsiteY612" fmla="*/ 781367 h 2350439"/>
                      <a:gd name="connsiteX613" fmla="*/ 1562722 w 2350439"/>
                      <a:gd name="connsiteY613" fmla="*/ 781367 h 2350439"/>
                      <a:gd name="connsiteX614" fmla="*/ 1562722 w 2350439"/>
                      <a:gd name="connsiteY614" fmla="*/ 676084 h 2350439"/>
                      <a:gd name="connsiteX615" fmla="*/ 1457451 w 2350439"/>
                      <a:gd name="connsiteY615" fmla="*/ 676084 h 2350439"/>
                      <a:gd name="connsiteX616" fmla="*/ 1457451 w 2350439"/>
                      <a:gd name="connsiteY616" fmla="*/ 892988 h 2350439"/>
                      <a:gd name="connsiteX617" fmla="*/ 1562722 w 2350439"/>
                      <a:gd name="connsiteY617" fmla="*/ 892988 h 2350439"/>
                      <a:gd name="connsiteX618" fmla="*/ 1562722 w 2350439"/>
                      <a:gd name="connsiteY618" fmla="*/ 787717 h 2350439"/>
                      <a:gd name="connsiteX619" fmla="*/ 1457451 w 2350439"/>
                      <a:gd name="connsiteY619" fmla="*/ 787717 h 2350439"/>
                      <a:gd name="connsiteX620" fmla="*/ 1457451 w 2350439"/>
                      <a:gd name="connsiteY620" fmla="*/ 1004608 h 2350439"/>
                      <a:gd name="connsiteX621" fmla="*/ 1562722 w 2350439"/>
                      <a:gd name="connsiteY621" fmla="*/ 1004608 h 2350439"/>
                      <a:gd name="connsiteX622" fmla="*/ 1562722 w 2350439"/>
                      <a:gd name="connsiteY622" fmla="*/ 899338 h 2350439"/>
                      <a:gd name="connsiteX623" fmla="*/ 1457451 w 2350439"/>
                      <a:gd name="connsiteY623" fmla="*/ 899338 h 2350439"/>
                      <a:gd name="connsiteX624" fmla="*/ 1457451 w 2350439"/>
                      <a:gd name="connsiteY624" fmla="*/ 1116228 h 2350439"/>
                      <a:gd name="connsiteX625" fmla="*/ 1562722 w 2350439"/>
                      <a:gd name="connsiteY625" fmla="*/ 1116228 h 2350439"/>
                      <a:gd name="connsiteX626" fmla="*/ 1562722 w 2350439"/>
                      <a:gd name="connsiteY626" fmla="*/ 1010958 h 2350439"/>
                      <a:gd name="connsiteX627" fmla="*/ 1457451 w 2350439"/>
                      <a:gd name="connsiteY627" fmla="*/ 1010958 h 2350439"/>
                      <a:gd name="connsiteX628" fmla="*/ 1457451 w 2350439"/>
                      <a:gd name="connsiteY628" fmla="*/ 1227861 h 2350439"/>
                      <a:gd name="connsiteX629" fmla="*/ 1562722 w 2350439"/>
                      <a:gd name="connsiteY629" fmla="*/ 1227861 h 2350439"/>
                      <a:gd name="connsiteX630" fmla="*/ 1562722 w 2350439"/>
                      <a:gd name="connsiteY630" fmla="*/ 1122578 h 2350439"/>
                      <a:gd name="connsiteX631" fmla="*/ 1457451 w 2350439"/>
                      <a:gd name="connsiteY631" fmla="*/ 1122578 h 2350439"/>
                      <a:gd name="connsiteX632" fmla="*/ 1457451 w 2350439"/>
                      <a:gd name="connsiteY632" fmla="*/ 1339481 h 2350439"/>
                      <a:gd name="connsiteX633" fmla="*/ 1562722 w 2350439"/>
                      <a:gd name="connsiteY633" fmla="*/ 1339481 h 2350439"/>
                      <a:gd name="connsiteX634" fmla="*/ 1562722 w 2350439"/>
                      <a:gd name="connsiteY634" fmla="*/ 1234211 h 2350439"/>
                      <a:gd name="connsiteX635" fmla="*/ 1457451 w 2350439"/>
                      <a:gd name="connsiteY635" fmla="*/ 1234211 h 2350439"/>
                      <a:gd name="connsiteX636" fmla="*/ 1457451 w 2350439"/>
                      <a:gd name="connsiteY636" fmla="*/ 1451102 h 2350439"/>
                      <a:gd name="connsiteX637" fmla="*/ 1562722 w 2350439"/>
                      <a:gd name="connsiteY637" fmla="*/ 1451102 h 2350439"/>
                      <a:gd name="connsiteX638" fmla="*/ 1562722 w 2350439"/>
                      <a:gd name="connsiteY638" fmla="*/ 1345831 h 2350439"/>
                      <a:gd name="connsiteX639" fmla="*/ 1457451 w 2350439"/>
                      <a:gd name="connsiteY639" fmla="*/ 1345831 h 2350439"/>
                      <a:gd name="connsiteX640" fmla="*/ 1457451 w 2350439"/>
                      <a:gd name="connsiteY640" fmla="*/ 1562735 h 2350439"/>
                      <a:gd name="connsiteX641" fmla="*/ 1562722 w 2350439"/>
                      <a:gd name="connsiteY641" fmla="*/ 1562735 h 2350439"/>
                      <a:gd name="connsiteX642" fmla="*/ 1562722 w 2350439"/>
                      <a:gd name="connsiteY642" fmla="*/ 1457452 h 2350439"/>
                      <a:gd name="connsiteX643" fmla="*/ 1457451 w 2350439"/>
                      <a:gd name="connsiteY643" fmla="*/ 1457452 h 2350439"/>
                      <a:gd name="connsiteX644" fmla="*/ 1457451 w 2350439"/>
                      <a:gd name="connsiteY644" fmla="*/ 1674355 h 2350439"/>
                      <a:gd name="connsiteX645" fmla="*/ 1562722 w 2350439"/>
                      <a:gd name="connsiteY645" fmla="*/ 1674355 h 2350439"/>
                      <a:gd name="connsiteX646" fmla="*/ 1562722 w 2350439"/>
                      <a:gd name="connsiteY646" fmla="*/ 1569085 h 2350439"/>
                      <a:gd name="connsiteX647" fmla="*/ 1457451 w 2350439"/>
                      <a:gd name="connsiteY647" fmla="*/ 1569085 h 2350439"/>
                      <a:gd name="connsiteX648" fmla="*/ 1457451 w 2350439"/>
                      <a:gd name="connsiteY648" fmla="*/ 1785975 h 2350439"/>
                      <a:gd name="connsiteX649" fmla="*/ 1562722 w 2350439"/>
                      <a:gd name="connsiteY649" fmla="*/ 1785975 h 2350439"/>
                      <a:gd name="connsiteX650" fmla="*/ 1562722 w 2350439"/>
                      <a:gd name="connsiteY650" fmla="*/ 1680705 h 2350439"/>
                      <a:gd name="connsiteX651" fmla="*/ 1457451 w 2350439"/>
                      <a:gd name="connsiteY651" fmla="*/ 1680705 h 2350439"/>
                      <a:gd name="connsiteX652" fmla="*/ 1457451 w 2350439"/>
                      <a:gd name="connsiteY652" fmla="*/ 1897596 h 2350439"/>
                      <a:gd name="connsiteX653" fmla="*/ 1562722 w 2350439"/>
                      <a:gd name="connsiteY653" fmla="*/ 1897596 h 2350439"/>
                      <a:gd name="connsiteX654" fmla="*/ 1562722 w 2350439"/>
                      <a:gd name="connsiteY654" fmla="*/ 1792325 h 2350439"/>
                      <a:gd name="connsiteX655" fmla="*/ 1457451 w 2350439"/>
                      <a:gd name="connsiteY655" fmla="*/ 1792325 h 2350439"/>
                      <a:gd name="connsiteX656" fmla="*/ 1457451 w 2350439"/>
                      <a:gd name="connsiteY656" fmla="*/ 2009229 h 2350439"/>
                      <a:gd name="connsiteX657" fmla="*/ 1562722 w 2350439"/>
                      <a:gd name="connsiteY657" fmla="*/ 2009229 h 2350439"/>
                      <a:gd name="connsiteX658" fmla="*/ 1562722 w 2350439"/>
                      <a:gd name="connsiteY658" fmla="*/ 1903946 h 2350439"/>
                      <a:gd name="connsiteX659" fmla="*/ 1457451 w 2350439"/>
                      <a:gd name="connsiteY659" fmla="*/ 1903946 h 2350439"/>
                      <a:gd name="connsiteX660" fmla="*/ 1457451 w 2350439"/>
                      <a:gd name="connsiteY660" fmla="*/ 2120849 h 2350439"/>
                      <a:gd name="connsiteX661" fmla="*/ 1562722 w 2350439"/>
                      <a:gd name="connsiteY661" fmla="*/ 2120849 h 2350439"/>
                      <a:gd name="connsiteX662" fmla="*/ 1562722 w 2350439"/>
                      <a:gd name="connsiteY662" fmla="*/ 2015579 h 2350439"/>
                      <a:gd name="connsiteX663" fmla="*/ 1457451 w 2350439"/>
                      <a:gd name="connsiteY663" fmla="*/ 2015579 h 2350439"/>
                      <a:gd name="connsiteX664" fmla="*/ 1457451 w 2350439"/>
                      <a:gd name="connsiteY664" fmla="*/ 2232469 h 2350439"/>
                      <a:gd name="connsiteX665" fmla="*/ 1562722 w 2350439"/>
                      <a:gd name="connsiteY665" fmla="*/ 2232469 h 2350439"/>
                      <a:gd name="connsiteX666" fmla="*/ 1562722 w 2350439"/>
                      <a:gd name="connsiteY666" fmla="*/ 2127199 h 2350439"/>
                      <a:gd name="connsiteX667" fmla="*/ 1457451 w 2350439"/>
                      <a:gd name="connsiteY667" fmla="*/ 2127199 h 2350439"/>
                      <a:gd name="connsiteX668" fmla="*/ 1457451 w 2350439"/>
                      <a:gd name="connsiteY668" fmla="*/ 2344089 h 2350439"/>
                      <a:gd name="connsiteX669" fmla="*/ 1562722 w 2350439"/>
                      <a:gd name="connsiteY669" fmla="*/ 2344089 h 2350439"/>
                      <a:gd name="connsiteX670" fmla="*/ 1562722 w 2350439"/>
                      <a:gd name="connsiteY670" fmla="*/ 2238819 h 2350439"/>
                      <a:gd name="connsiteX671" fmla="*/ 1457451 w 2350439"/>
                      <a:gd name="connsiteY671" fmla="*/ 2238819 h 2350439"/>
                      <a:gd name="connsiteX672" fmla="*/ 1345831 w 2350439"/>
                      <a:gd name="connsiteY672" fmla="*/ 111620 h 2350439"/>
                      <a:gd name="connsiteX673" fmla="*/ 1451101 w 2350439"/>
                      <a:gd name="connsiteY673" fmla="*/ 111620 h 2350439"/>
                      <a:gd name="connsiteX674" fmla="*/ 1451101 w 2350439"/>
                      <a:gd name="connsiteY674" fmla="*/ 6350 h 2350439"/>
                      <a:gd name="connsiteX675" fmla="*/ 1345831 w 2350439"/>
                      <a:gd name="connsiteY675" fmla="*/ 6350 h 2350439"/>
                      <a:gd name="connsiteX676" fmla="*/ 1345831 w 2350439"/>
                      <a:gd name="connsiteY676" fmla="*/ 223240 h 2350439"/>
                      <a:gd name="connsiteX677" fmla="*/ 1451101 w 2350439"/>
                      <a:gd name="connsiteY677" fmla="*/ 223240 h 2350439"/>
                      <a:gd name="connsiteX678" fmla="*/ 1451101 w 2350439"/>
                      <a:gd name="connsiteY678" fmla="*/ 117970 h 2350439"/>
                      <a:gd name="connsiteX679" fmla="*/ 1345831 w 2350439"/>
                      <a:gd name="connsiteY679" fmla="*/ 117970 h 2350439"/>
                      <a:gd name="connsiteX680" fmla="*/ 1345831 w 2350439"/>
                      <a:gd name="connsiteY680" fmla="*/ 334873 h 2350439"/>
                      <a:gd name="connsiteX681" fmla="*/ 1451101 w 2350439"/>
                      <a:gd name="connsiteY681" fmla="*/ 334873 h 2350439"/>
                      <a:gd name="connsiteX682" fmla="*/ 1451101 w 2350439"/>
                      <a:gd name="connsiteY682" fmla="*/ 229590 h 2350439"/>
                      <a:gd name="connsiteX683" fmla="*/ 1345831 w 2350439"/>
                      <a:gd name="connsiteY683" fmla="*/ 229590 h 2350439"/>
                      <a:gd name="connsiteX684" fmla="*/ 1345831 w 2350439"/>
                      <a:gd name="connsiteY684" fmla="*/ 446493 h 2350439"/>
                      <a:gd name="connsiteX685" fmla="*/ 1451101 w 2350439"/>
                      <a:gd name="connsiteY685" fmla="*/ 446493 h 2350439"/>
                      <a:gd name="connsiteX686" fmla="*/ 1451101 w 2350439"/>
                      <a:gd name="connsiteY686" fmla="*/ 341223 h 2350439"/>
                      <a:gd name="connsiteX687" fmla="*/ 1345831 w 2350439"/>
                      <a:gd name="connsiteY687" fmla="*/ 341223 h 2350439"/>
                      <a:gd name="connsiteX688" fmla="*/ 1345831 w 2350439"/>
                      <a:gd name="connsiteY688" fmla="*/ 558114 h 2350439"/>
                      <a:gd name="connsiteX689" fmla="*/ 1451101 w 2350439"/>
                      <a:gd name="connsiteY689" fmla="*/ 558114 h 2350439"/>
                      <a:gd name="connsiteX690" fmla="*/ 1451101 w 2350439"/>
                      <a:gd name="connsiteY690" fmla="*/ 452843 h 2350439"/>
                      <a:gd name="connsiteX691" fmla="*/ 1345831 w 2350439"/>
                      <a:gd name="connsiteY691" fmla="*/ 452843 h 2350439"/>
                      <a:gd name="connsiteX692" fmla="*/ 1345831 w 2350439"/>
                      <a:gd name="connsiteY692" fmla="*/ 669734 h 2350439"/>
                      <a:gd name="connsiteX693" fmla="*/ 1451101 w 2350439"/>
                      <a:gd name="connsiteY693" fmla="*/ 669734 h 2350439"/>
                      <a:gd name="connsiteX694" fmla="*/ 1451101 w 2350439"/>
                      <a:gd name="connsiteY694" fmla="*/ 564464 h 2350439"/>
                      <a:gd name="connsiteX695" fmla="*/ 1345831 w 2350439"/>
                      <a:gd name="connsiteY695" fmla="*/ 564464 h 2350439"/>
                      <a:gd name="connsiteX696" fmla="*/ 1345831 w 2350439"/>
                      <a:gd name="connsiteY696" fmla="*/ 781367 h 2350439"/>
                      <a:gd name="connsiteX697" fmla="*/ 1451101 w 2350439"/>
                      <a:gd name="connsiteY697" fmla="*/ 781367 h 2350439"/>
                      <a:gd name="connsiteX698" fmla="*/ 1451101 w 2350439"/>
                      <a:gd name="connsiteY698" fmla="*/ 676084 h 2350439"/>
                      <a:gd name="connsiteX699" fmla="*/ 1345831 w 2350439"/>
                      <a:gd name="connsiteY699" fmla="*/ 676084 h 2350439"/>
                      <a:gd name="connsiteX700" fmla="*/ 1345831 w 2350439"/>
                      <a:gd name="connsiteY700" fmla="*/ 892988 h 2350439"/>
                      <a:gd name="connsiteX701" fmla="*/ 1451101 w 2350439"/>
                      <a:gd name="connsiteY701" fmla="*/ 892988 h 2350439"/>
                      <a:gd name="connsiteX702" fmla="*/ 1451101 w 2350439"/>
                      <a:gd name="connsiteY702" fmla="*/ 787717 h 2350439"/>
                      <a:gd name="connsiteX703" fmla="*/ 1345831 w 2350439"/>
                      <a:gd name="connsiteY703" fmla="*/ 787717 h 2350439"/>
                      <a:gd name="connsiteX704" fmla="*/ 1345831 w 2350439"/>
                      <a:gd name="connsiteY704" fmla="*/ 1004608 h 2350439"/>
                      <a:gd name="connsiteX705" fmla="*/ 1451101 w 2350439"/>
                      <a:gd name="connsiteY705" fmla="*/ 1004608 h 2350439"/>
                      <a:gd name="connsiteX706" fmla="*/ 1451101 w 2350439"/>
                      <a:gd name="connsiteY706" fmla="*/ 899338 h 2350439"/>
                      <a:gd name="connsiteX707" fmla="*/ 1345831 w 2350439"/>
                      <a:gd name="connsiteY707" fmla="*/ 899338 h 2350439"/>
                      <a:gd name="connsiteX708" fmla="*/ 1345831 w 2350439"/>
                      <a:gd name="connsiteY708" fmla="*/ 1116228 h 2350439"/>
                      <a:gd name="connsiteX709" fmla="*/ 1451101 w 2350439"/>
                      <a:gd name="connsiteY709" fmla="*/ 1116228 h 2350439"/>
                      <a:gd name="connsiteX710" fmla="*/ 1451101 w 2350439"/>
                      <a:gd name="connsiteY710" fmla="*/ 1010958 h 2350439"/>
                      <a:gd name="connsiteX711" fmla="*/ 1345831 w 2350439"/>
                      <a:gd name="connsiteY711" fmla="*/ 1010958 h 2350439"/>
                      <a:gd name="connsiteX712" fmla="*/ 1345831 w 2350439"/>
                      <a:gd name="connsiteY712" fmla="*/ 1227861 h 2350439"/>
                      <a:gd name="connsiteX713" fmla="*/ 1451101 w 2350439"/>
                      <a:gd name="connsiteY713" fmla="*/ 1227861 h 2350439"/>
                      <a:gd name="connsiteX714" fmla="*/ 1451101 w 2350439"/>
                      <a:gd name="connsiteY714" fmla="*/ 1122578 h 2350439"/>
                      <a:gd name="connsiteX715" fmla="*/ 1345831 w 2350439"/>
                      <a:gd name="connsiteY715" fmla="*/ 1122578 h 2350439"/>
                      <a:gd name="connsiteX716" fmla="*/ 1345831 w 2350439"/>
                      <a:gd name="connsiteY716" fmla="*/ 1339481 h 2350439"/>
                      <a:gd name="connsiteX717" fmla="*/ 1451101 w 2350439"/>
                      <a:gd name="connsiteY717" fmla="*/ 1339481 h 2350439"/>
                      <a:gd name="connsiteX718" fmla="*/ 1451101 w 2350439"/>
                      <a:gd name="connsiteY718" fmla="*/ 1234211 h 2350439"/>
                      <a:gd name="connsiteX719" fmla="*/ 1345831 w 2350439"/>
                      <a:gd name="connsiteY719" fmla="*/ 1234211 h 2350439"/>
                      <a:gd name="connsiteX720" fmla="*/ 1345831 w 2350439"/>
                      <a:gd name="connsiteY720" fmla="*/ 1451102 h 2350439"/>
                      <a:gd name="connsiteX721" fmla="*/ 1451101 w 2350439"/>
                      <a:gd name="connsiteY721" fmla="*/ 1451102 h 2350439"/>
                      <a:gd name="connsiteX722" fmla="*/ 1451101 w 2350439"/>
                      <a:gd name="connsiteY722" fmla="*/ 1345831 h 2350439"/>
                      <a:gd name="connsiteX723" fmla="*/ 1345831 w 2350439"/>
                      <a:gd name="connsiteY723" fmla="*/ 1345831 h 2350439"/>
                      <a:gd name="connsiteX724" fmla="*/ 1345831 w 2350439"/>
                      <a:gd name="connsiteY724" fmla="*/ 1562735 h 2350439"/>
                      <a:gd name="connsiteX725" fmla="*/ 1451101 w 2350439"/>
                      <a:gd name="connsiteY725" fmla="*/ 1562735 h 2350439"/>
                      <a:gd name="connsiteX726" fmla="*/ 1451101 w 2350439"/>
                      <a:gd name="connsiteY726" fmla="*/ 1457452 h 2350439"/>
                      <a:gd name="connsiteX727" fmla="*/ 1345831 w 2350439"/>
                      <a:gd name="connsiteY727" fmla="*/ 1457452 h 2350439"/>
                      <a:gd name="connsiteX728" fmla="*/ 1345831 w 2350439"/>
                      <a:gd name="connsiteY728" fmla="*/ 1674355 h 2350439"/>
                      <a:gd name="connsiteX729" fmla="*/ 1451101 w 2350439"/>
                      <a:gd name="connsiteY729" fmla="*/ 1674355 h 2350439"/>
                      <a:gd name="connsiteX730" fmla="*/ 1451101 w 2350439"/>
                      <a:gd name="connsiteY730" fmla="*/ 1569085 h 2350439"/>
                      <a:gd name="connsiteX731" fmla="*/ 1345831 w 2350439"/>
                      <a:gd name="connsiteY731" fmla="*/ 1569085 h 2350439"/>
                      <a:gd name="connsiteX732" fmla="*/ 1345831 w 2350439"/>
                      <a:gd name="connsiteY732" fmla="*/ 1785975 h 2350439"/>
                      <a:gd name="connsiteX733" fmla="*/ 1451101 w 2350439"/>
                      <a:gd name="connsiteY733" fmla="*/ 1785975 h 2350439"/>
                      <a:gd name="connsiteX734" fmla="*/ 1451101 w 2350439"/>
                      <a:gd name="connsiteY734" fmla="*/ 1680705 h 2350439"/>
                      <a:gd name="connsiteX735" fmla="*/ 1345831 w 2350439"/>
                      <a:gd name="connsiteY735" fmla="*/ 1680705 h 2350439"/>
                      <a:gd name="connsiteX736" fmla="*/ 1345831 w 2350439"/>
                      <a:gd name="connsiteY736" fmla="*/ 1897596 h 2350439"/>
                      <a:gd name="connsiteX737" fmla="*/ 1451101 w 2350439"/>
                      <a:gd name="connsiteY737" fmla="*/ 1897596 h 2350439"/>
                      <a:gd name="connsiteX738" fmla="*/ 1451101 w 2350439"/>
                      <a:gd name="connsiteY738" fmla="*/ 1792325 h 2350439"/>
                      <a:gd name="connsiteX739" fmla="*/ 1345831 w 2350439"/>
                      <a:gd name="connsiteY739" fmla="*/ 1792325 h 2350439"/>
                      <a:gd name="connsiteX740" fmla="*/ 1345831 w 2350439"/>
                      <a:gd name="connsiteY740" fmla="*/ 2009229 h 2350439"/>
                      <a:gd name="connsiteX741" fmla="*/ 1451101 w 2350439"/>
                      <a:gd name="connsiteY741" fmla="*/ 2009229 h 2350439"/>
                      <a:gd name="connsiteX742" fmla="*/ 1451101 w 2350439"/>
                      <a:gd name="connsiteY742" fmla="*/ 1903946 h 2350439"/>
                      <a:gd name="connsiteX743" fmla="*/ 1345831 w 2350439"/>
                      <a:gd name="connsiteY743" fmla="*/ 1903946 h 2350439"/>
                      <a:gd name="connsiteX744" fmla="*/ 1345831 w 2350439"/>
                      <a:gd name="connsiteY744" fmla="*/ 2120849 h 2350439"/>
                      <a:gd name="connsiteX745" fmla="*/ 1451101 w 2350439"/>
                      <a:gd name="connsiteY745" fmla="*/ 2120849 h 2350439"/>
                      <a:gd name="connsiteX746" fmla="*/ 1451101 w 2350439"/>
                      <a:gd name="connsiteY746" fmla="*/ 2015579 h 2350439"/>
                      <a:gd name="connsiteX747" fmla="*/ 1345831 w 2350439"/>
                      <a:gd name="connsiteY747" fmla="*/ 2015579 h 2350439"/>
                      <a:gd name="connsiteX748" fmla="*/ 1345831 w 2350439"/>
                      <a:gd name="connsiteY748" fmla="*/ 2232469 h 2350439"/>
                      <a:gd name="connsiteX749" fmla="*/ 1451101 w 2350439"/>
                      <a:gd name="connsiteY749" fmla="*/ 2232469 h 2350439"/>
                      <a:gd name="connsiteX750" fmla="*/ 1451101 w 2350439"/>
                      <a:gd name="connsiteY750" fmla="*/ 2127199 h 2350439"/>
                      <a:gd name="connsiteX751" fmla="*/ 1345831 w 2350439"/>
                      <a:gd name="connsiteY751" fmla="*/ 2127199 h 2350439"/>
                      <a:gd name="connsiteX752" fmla="*/ 1345831 w 2350439"/>
                      <a:gd name="connsiteY752" fmla="*/ 2344089 h 2350439"/>
                      <a:gd name="connsiteX753" fmla="*/ 1451101 w 2350439"/>
                      <a:gd name="connsiteY753" fmla="*/ 2344089 h 2350439"/>
                      <a:gd name="connsiteX754" fmla="*/ 1451101 w 2350439"/>
                      <a:gd name="connsiteY754" fmla="*/ 2238819 h 2350439"/>
                      <a:gd name="connsiteX755" fmla="*/ 1345831 w 2350439"/>
                      <a:gd name="connsiteY755" fmla="*/ 2238819 h 2350439"/>
                      <a:gd name="connsiteX756" fmla="*/ 1234211 w 2350439"/>
                      <a:gd name="connsiteY756" fmla="*/ 111620 h 2350439"/>
                      <a:gd name="connsiteX757" fmla="*/ 1339481 w 2350439"/>
                      <a:gd name="connsiteY757" fmla="*/ 111620 h 2350439"/>
                      <a:gd name="connsiteX758" fmla="*/ 1339481 w 2350439"/>
                      <a:gd name="connsiteY758" fmla="*/ 6350 h 2350439"/>
                      <a:gd name="connsiteX759" fmla="*/ 1234211 w 2350439"/>
                      <a:gd name="connsiteY759" fmla="*/ 6350 h 2350439"/>
                      <a:gd name="connsiteX760" fmla="*/ 1234211 w 2350439"/>
                      <a:gd name="connsiteY760" fmla="*/ 223240 h 2350439"/>
                      <a:gd name="connsiteX761" fmla="*/ 1339481 w 2350439"/>
                      <a:gd name="connsiteY761" fmla="*/ 223240 h 2350439"/>
                      <a:gd name="connsiteX762" fmla="*/ 1339481 w 2350439"/>
                      <a:gd name="connsiteY762" fmla="*/ 117970 h 2350439"/>
                      <a:gd name="connsiteX763" fmla="*/ 1234211 w 2350439"/>
                      <a:gd name="connsiteY763" fmla="*/ 117970 h 2350439"/>
                      <a:gd name="connsiteX764" fmla="*/ 1234211 w 2350439"/>
                      <a:gd name="connsiteY764" fmla="*/ 334873 h 2350439"/>
                      <a:gd name="connsiteX765" fmla="*/ 1339481 w 2350439"/>
                      <a:gd name="connsiteY765" fmla="*/ 334873 h 2350439"/>
                      <a:gd name="connsiteX766" fmla="*/ 1339481 w 2350439"/>
                      <a:gd name="connsiteY766" fmla="*/ 229590 h 2350439"/>
                      <a:gd name="connsiteX767" fmla="*/ 1234211 w 2350439"/>
                      <a:gd name="connsiteY767" fmla="*/ 229590 h 2350439"/>
                      <a:gd name="connsiteX768" fmla="*/ 1234211 w 2350439"/>
                      <a:gd name="connsiteY768" fmla="*/ 446493 h 2350439"/>
                      <a:gd name="connsiteX769" fmla="*/ 1339481 w 2350439"/>
                      <a:gd name="connsiteY769" fmla="*/ 446493 h 2350439"/>
                      <a:gd name="connsiteX770" fmla="*/ 1339481 w 2350439"/>
                      <a:gd name="connsiteY770" fmla="*/ 341223 h 2350439"/>
                      <a:gd name="connsiteX771" fmla="*/ 1234211 w 2350439"/>
                      <a:gd name="connsiteY771" fmla="*/ 341223 h 2350439"/>
                      <a:gd name="connsiteX772" fmla="*/ 1234211 w 2350439"/>
                      <a:gd name="connsiteY772" fmla="*/ 558114 h 2350439"/>
                      <a:gd name="connsiteX773" fmla="*/ 1339481 w 2350439"/>
                      <a:gd name="connsiteY773" fmla="*/ 558114 h 2350439"/>
                      <a:gd name="connsiteX774" fmla="*/ 1339481 w 2350439"/>
                      <a:gd name="connsiteY774" fmla="*/ 452843 h 2350439"/>
                      <a:gd name="connsiteX775" fmla="*/ 1234211 w 2350439"/>
                      <a:gd name="connsiteY775" fmla="*/ 452843 h 2350439"/>
                      <a:gd name="connsiteX776" fmla="*/ 1234211 w 2350439"/>
                      <a:gd name="connsiteY776" fmla="*/ 669734 h 2350439"/>
                      <a:gd name="connsiteX777" fmla="*/ 1339481 w 2350439"/>
                      <a:gd name="connsiteY777" fmla="*/ 669734 h 2350439"/>
                      <a:gd name="connsiteX778" fmla="*/ 1339481 w 2350439"/>
                      <a:gd name="connsiteY778" fmla="*/ 564464 h 2350439"/>
                      <a:gd name="connsiteX779" fmla="*/ 1234211 w 2350439"/>
                      <a:gd name="connsiteY779" fmla="*/ 564464 h 2350439"/>
                      <a:gd name="connsiteX780" fmla="*/ 1234211 w 2350439"/>
                      <a:gd name="connsiteY780" fmla="*/ 781367 h 2350439"/>
                      <a:gd name="connsiteX781" fmla="*/ 1339481 w 2350439"/>
                      <a:gd name="connsiteY781" fmla="*/ 781367 h 2350439"/>
                      <a:gd name="connsiteX782" fmla="*/ 1339481 w 2350439"/>
                      <a:gd name="connsiteY782" fmla="*/ 676084 h 2350439"/>
                      <a:gd name="connsiteX783" fmla="*/ 1234211 w 2350439"/>
                      <a:gd name="connsiteY783" fmla="*/ 676084 h 2350439"/>
                      <a:gd name="connsiteX784" fmla="*/ 1234211 w 2350439"/>
                      <a:gd name="connsiteY784" fmla="*/ 892988 h 2350439"/>
                      <a:gd name="connsiteX785" fmla="*/ 1339481 w 2350439"/>
                      <a:gd name="connsiteY785" fmla="*/ 892988 h 2350439"/>
                      <a:gd name="connsiteX786" fmla="*/ 1339481 w 2350439"/>
                      <a:gd name="connsiteY786" fmla="*/ 787717 h 2350439"/>
                      <a:gd name="connsiteX787" fmla="*/ 1234211 w 2350439"/>
                      <a:gd name="connsiteY787" fmla="*/ 787717 h 2350439"/>
                      <a:gd name="connsiteX788" fmla="*/ 1234211 w 2350439"/>
                      <a:gd name="connsiteY788" fmla="*/ 1004608 h 2350439"/>
                      <a:gd name="connsiteX789" fmla="*/ 1339481 w 2350439"/>
                      <a:gd name="connsiteY789" fmla="*/ 1004608 h 2350439"/>
                      <a:gd name="connsiteX790" fmla="*/ 1339481 w 2350439"/>
                      <a:gd name="connsiteY790" fmla="*/ 899338 h 2350439"/>
                      <a:gd name="connsiteX791" fmla="*/ 1234211 w 2350439"/>
                      <a:gd name="connsiteY791" fmla="*/ 899338 h 2350439"/>
                      <a:gd name="connsiteX792" fmla="*/ 1234211 w 2350439"/>
                      <a:gd name="connsiteY792" fmla="*/ 1116228 h 2350439"/>
                      <a:gd name="connsiteX793" fmla="*/ 1339481 w 2350439"/>
                      <a:gd name="connsiteY793" fmla="*/ 1116228 h 2350439"/>
                      <a:gd name="connsiteX794" fmla="*/ 1339481 w 2350439"/>
                      <a:gd name="connsiteY794" fmla="*/ 1010958 h 2350439"/>
                      <a:gd name="connsiteX795" fmla="*/ 1234211 w 2350439"/>
                      <a:gd name="connsiteY795" fmla="*/ 1010958 h 2350439"/>
                      <a:gd name="connsiteX796" fmla="*/ 1234211 w 2350439"/>
                      <a:gd name="connsiteY796" fmla="*/ 1227861 h 2350439"/>
                      <a:gd name="connsiteX797" fmla="*/ 1339481 w 2350439"/>
                      <a:gd name="connsiteY797" fmla="*/ 1227861 h 2350439"/>
                      <a:gd name="connsiteX798" fmla="*/ 1339481 w 2350439"/>
                      <a:gd name="connsiteY798" fmla="*/ 1122578 h 2350439"/>
                      <a:gd name="connsiteX799" fmla="*/ 1234211 w 2350439"/>
                      <a:gd name="connsiteY799" fmla="*/ 1122578 h 2350439"/>
                      <a:gd name="connsiteX800" fmla="*/ 1234211 w 2350439"/>
                      <a:gd name="connsiteY800" fmla="*/ 1339481 h 2350439"/>
                      <a:gd name="connsiteX801" fmla="*/ 1339481 w 2350439"/>
                      <a:gd name="connsiteY801" fmla="*/ 1339481 h 2350439"/>
                      <a:gd name="connsiteX802" fmla="*/ 1339481 w 2350439"/>
                      <a:gd name="connsiteY802" fmla="*/ 1234211 h 2350439"/>
                      <a:gd name="connsiteX803" fmla="*/ 1234211 w 2350439"/>
                      <a:gd name="connsiteY803" fmla="*/ 1234211 h 2350439"/>
                      <a:gd name="connsiteX804" fmla="*/ 1234211 w 2350439"/>
                      <a:gd name="connsiteY804" fmla="*/ 1451102 h 2350439"/>
                      <a:gd name="connsiteX805" fmla="*/ 1339481 w 2350439"/>
                      <a:gd name="connsiteY805" fmla="*/ 1451102 h 2350439"/>
                      <a:gd name="connsiteX806" fmla="*/ 1339481 w 2350439"/>
                      <a:gd name="connsiteY806" fmla="*/ 1345831 h 2350439"/>
                      <a:gd name="connsiteX807" fmla="*/ 1234211 w 2350439"/>
                      <a:gd name="connsiteY807" fmla="*/ 1345831 h 2350439"/>
                      <a:gd name="connsiteX808" fmla="*/ 1234211 w 2350439"/>
                      <a:gd name="connsiteY808" fmla="*/ 1562735 h 2350439"/>
                      <a:gd name="connsiteX809" fmla="*/ 1339481 w 2350439"/>
                      <a:gd name="connsiteY809" fmla="*/ 1562735 h 2350439"/>
                      <a:gd name="connsiteX810" fmla="*/ 1339481 w 2350439"/>
                      <a:gd name="connsiteY810" fmla="*/ 1457452 h 2350439"/>
                      <a:gd name="connsiteX811" fmla="*/ 1234211 w 2350439"/>
                      <a:gd name="connsiteY811" fmla="*/ 1457452 h 2350439"/>
                      <a:gd name="connsiteX812" fmla="*/ 1234211 w 2350439"/>
                      <a:gd name="connsiteY812" fmla="*/ 1674355 h 2350439"/>
                      <a:gd name="connsiteX813" fmla="*/ 1339481 w 2350439"/>
                      <a:gd name="connsiteY813" fmla="*/ 1674355 h 2350439"/>
                      <a:gd name="connsiteX814" fmla="*/ 1339481 w 2350439"/>
                      <a:gd name="connsiteY814" fmla="*/ 1569085 h 2350439"/>
                      <a:gd name="connsiteX815" fmla="*/ 1234211 w 2350439"/>
                      <a:gd name="connsiteY815" fmla="*/ 1569085 h 2350439"/>
                      <a:gd name="connsiteX816" fmla="*/ 1234211 w 2350439"/>
                      <a:gd name="connsiteY816" fmla="*/ 1785975 h 2350439"/>
                      <a:gd name="connsiteX817" fmla="*/ 1339481 w 2350439"/>
                      <a:gd name="connsiteY817" fmla="*/ 1785975 h 2350439"/>
                      <a:gd name="connsiteX818" fmla="*/ 1339481 w 2350439"/>
                      <a:gd name="connsiteY818" fmla="*/ 1680705 h 2350439"/>
                      <a:gd name="connsiteX819" fmla="*/ 1234211 w 2350439"/>
                      <a:gd name="connsiteY819" fmla="*/ 1680705 h 2350439"/>
                      <a:gd name="connsiteX820" fmla="*/ 1234211 w 2350439"/>
                      <a:gd name="connsiteY820" fmla="*/ 1897596 h 2350439"/>
                      <a:gd name="connsiteX821" fmla="*/ 1339481 w 2350439"/>
                      <a:gd name="connsiteY821" fmla="*/ 1897596 h 2350439"/>
                      <a:gd name="connsiteX822" fmla="*/ 1339481 w 2350439"/>
                      <a:gd name="connsiteY822" fmla="*/ 1792325 h 2350439"/>
                      <a:gd name="connsiteX823" fmla="*/ 1234211 w 2350439"/>
                      <a:gd name="connsiteY823" fmla="*/ 1792325 h 2350439"/>
                      <a:gd name="connsiteX824" fmla="*/ 1234211 w 2350439"/>
                      <a:gd name="connsiteY824" fmla="*/ 2009229 h 2350439"/>
                      <a:gd name="connsiteX825" fmla="*/ 1339481 w 2350439"/>
                      <a:gd name="connsiteY825" fmla="*/ 2009229 h 2350439"/>
                      <a:gd name="connsiteX826" fmla="*/ 1339481 w 2350439"/>
                      <a:gd name="connsiteY826" fmla="*/ 1903946 h 2350439"/>
                      <a:gd name="connsiteX827" fmla="*/ 1234211 w 2350439"/>
                      <a:gd name="connsiteY827" fmla="*/ 1903946 h 2350439"/>
                      <a:gd name="connsiteX828" fmla="*/ 1234211 w 2350439"/>
                      <a:gd name="connsiteY828" fmla="*/ 2120849 h 2350439"/>
                      <a:gd name="connsiteX829" fmla="*/ 1339481 w 2350439"/>
                      <a:gd name="connsiteY829" fmla="*/ 2120849 h 2350439"/>
                      <a:gd name="connsiteX830" fmla="*/ 1339481 w 2350439"/>
                      <a:gd name="connsiteY830" fmla="*/ 2015579 h 2350439"/>
                      <a:gd name="connsiteX831" fmla="*/ 1234211 w 2350439"/>
                      <a:gd name="connsiteY831" fmla="*/ 2015579 h 2350439"/>
                      <a:gd name="connsiteX832" fmla="*/ 1234211 w 2350439"/>
                      <a:gd name="connsiteY832" fmla="*/ 2232469 h 2350439"/>
                      <a:gd name="connsiteX833" fmla="*/ 1339481 w 2350439"/>
                      <a:gd name="connsiteY833" fmla="*/ 2232469 h 2350439"/>
                      <a:gd name="connsiteX834" fmla="*/ 1339481 w 2350439"/>
                      <a:gd name="connsiteY834" fmla="*/ 2127199 h 2350439"/>
                      <a:gd name="connsiteX835" fmla="*/ 1234211 w 2350439"/>
                      <a:gd name="connsiteY835" fmla="*/ 2127199 h 2350439"/>
                      <a:gd name="connsiteX836" fmla="*/ 1234211 w 2350439"/>
                      <a:gd name="connsiteY836" fmla="*/ 2344089 h 2350439"/>
                      <a:gd name="connsiteX837" fmla="*/ 1339481 w 2350439"/>
                      <a:gd name="connsiteY837" fmla="*/ 2344089 h 2350439"/>
                      <a:gd name="connsiteX838" fmla="*/ 1339481 w 2350439"/>
                      <a:gd name="connsiteY838" fmla="*/ 2238819 h 2350439"/>
                      <a:gd name="connsiteX839" fmla="*/ 1234211 w 2350439"/>
                      <a:gd name="connsiteY839" fmla="*/ 2238819 h 2350439"/>
                      <a:gd name="connsiteX840" fmla="*/ 1122578 w 2350439"/>
                      <a:gd name="connsiteY840" fmla="*/ 111620 h 2350439"/>
                      <a:gd name="connsiteX841" fmla="*/ 1227861 w 2350439"/>
                      <a:gd name="connsiteY841" fmla="*/ 111620 h 2350439"/>
                      <a:gd name="connsiteX842" fmla="*/ 1227861 w 2350439"/>
                      <a:gd name="connsiteY842" fmla="*/ 6350 h 2350439"/>
                      <a:gd name="connsiteX843" fmla="*/ 1122578 w 2350439"/>
                      <a:gd name="connsiteY843" fmla="*/ 6350 h 2350439"/>
                      <a:gd name="connsiteX844" fmla="*/ 1122578 w 2350439"/>
                      <a:gd name="connsiteY844" fmla="*/ 223240 h 2350439"/>
                      <a:gd name="connsiteX845" fmla="*/ 1227861 w 2350439"/>
                      <a:gd name="connsiteY845" fmla="*/ 223240 h 2350439"/>
                      <a:gd name="connsiteX846" fmla="*/ 1227861 w 2350439"/>
                      <a:gd name="connsiteY846" fmla="*/ 117970 h 2350439"/>
                      <a:gd name="connsiteX847" fmla="*/ 1122578 w 2350439"/>
                      <a:gd name="connsiteY847" fmla="*/ 117970 h 2350439"/>
                      <a:gd name="connsiteX848" fmla="*/ 1122578 w 2350439"/>
                      <a:gd name="connsiteY848" fmla="*/ 334873 h 2350439"/>
                      <a:gd name="connsiteX849" fmla="*/ 1227861 w 2350439"/>
                      <a:gd name="connsiteY849" fmla="*/ 334873 h 2350439"/>
                      <a:gd name="connsiteX850" fmla="*/ 1227861 w 2350439"/>
                      <a:gd name="connsiteY850" fmla="*/ 229590 h 2350439"/>
                      <a:gd name="connsiteX851" fmla="*/ 1122578 w 2350439"/>
                      <a:gd name="connsiteY851" fmla="*/ 229590 h 2350439"/>
                      <a:gd name="connsiteX852" fmla="*/ 1122578 w 2350439"/>
                      <a:gd name="connsiteY852" fmla="*/ 446493 h 2350439"/>
                      <a:gd name="connsiteX853" fmla="*/ 1227861 w 2350439"/>
                      <a:gd name="connsiteY853" fmla="*/ 446493 h 2350439"/>
                      <a:gd name="connsiteX854" fmla="*/ 1227861 w 2350439"/>
                      <a:gd name="connsiteY854" fmla="*/ 341223 h 2350439"/>
                      <a:gd name="connsiteX855" fmla="*/ 1122578 w 2350439"/>
                      <a:gd name="connsiteY855" fmla="*/ 341223 h 2350439"/>
                      <a:gd name="connsiteX856" fmla="*/ 1122578 w 2350439"/>
                      <a:gd name="connsiteY856" fmla="*/ 558114 h 2350439"/>
                      <a:gd name="connsiteX857" fmla="*/ 1227861 w 2350439"/>
                      <a:gd name="connsiteY857" fmla="*/ 558114 h 2350439"/>
                      <a:gd name="connsiteX858" fmla="*/ 1227861 w 2350439"/>
                      <a:gd name="connsiteY858" fmla="*/ 452843 h 2350439"/>
                      <a:gd name="connsiteX859" fmla="*/ 1122578 w 2350439"/>
                      <a:gd name="connsiteY859" fmla="*/ 452843 h 2350439"/>
                      <a:gd name="connsiteX860" fmla="*/ 1122578 w 2350439"/>
                      <a:gd name="connsiteY860" fmla="*/ 669734 h 2350439"/>
                      <a:gd name="connsiteX861" fmla="*/ 1227861 w 2350439"/>
                      <a:gd name="connsiteY861" fmla="*/ 669734 h 2350439"/>
                      <a:gd name="connsiteX862" fmla="*/ 1227861 w 2350439"/>
                      <a:gd name="connsiteY862" fmla="*/ 564464 h 2350439"/>
                      <a:gd name="connsiteX863" fmla="*/ 1122578 w 2350439"/>
                      <a:gd name="connsiteY863" fmla="*/ 564464 h 2350439"/>
                      <a:gd name="connsiteX864" fmla="*/ 1122578 w 2350439"/>
                      <a:gd name="connsiteY864" fmla="*/ 781367 h 2350439"/>
                      <a:gd name="connsiteX865" fmla="*/ 1227861 w 2350439"/>
                      <a:gd name="connsiteY865" fmla="*/ 781367 h 2350439"/>
                      <a:gd name="connsiteX866" fmla="*/ 1227861 w 2350439"/>
                      <a:gd name="connsiteY866" fmla="*/ 676084 h 2350439"/>
                      <a:gd name="connsiteX867" fmla="*/ 1122578 w 2350439"/>
                      <a:gd name="connsiteY867" fmla="*/ 676084 h 2350439"/>
                      <a:gd name="connsiteX868" fmla="*/ 1122578 w 2350439"/>
                      <a:gd name="connsiteY868" fmla="*/ 892988 h 2350439"/>
                      <a:gd name="connsiteX869" fmla="*/ 1227861 w 2350439"/>
                      <a:gd name="connsiteY869" fmla="*/ 892988 h 2350439"/>
                      <a:gd name="connsiteX870" fmla="*/ 1227861 w 2350439"/>
                      <a:gd name="connsiteY870" fmla="*/ 787717 h 2350439"/>
                      <a:gd name="connsiteX871" fmla="*/ 1122578 w 2350439"/>
                      <a:gd name="connsiteY871" fmla="*/ 787717 h 2350439"/>
                      <a:gd name="connsiteX872" fmla="*/ 1122578 w 2350439"/>
                      <a:gd name="connsiteY872" fmla="*/ 1004608 h 2350439"/>
                      <a:gd name="connsiteX873" fmla="*/ 1227861 w 2350439"/>
                      <a:gd name="connsiteY873" fmla="*/ 1004608 h 2350439"/>
                      <a:gd name="connsiteX874" fmla="*/ 1227861 w 2350439"/>
                      <a:gd name="connsiteY874" fmla="*/ 899338 h 2350439"/>
                      <a:gd name="connsiteX875" fmla="*/ 1122578 w 2350439"/>
                      <a:gd name="connsiteY875" fmla="*/ 899338 h 2350439"/>
                      <a:gd name="connsiteX876" fmla="*/ 1122578 w 2350439"/>
                      <a:gd name="connsiteY876" fmla="*/ 1116228 h 2350439"/>
                      <a:gd name="connsiteX877" fmla="*/ 1227861 w 2350439"/>
                      <a:gd name="connsiteY877" fmla="*/ 1116228 h 2350439"/>
                      <a:gd name="connsiteX878" fmla="*/ 1227861 w 2350439"/>
                      <a:gd name="connsiteY878" fmla="*/ 1010958 h 2350439"/>
                      <a:gd name="connsiteX879" fmla="*/ 1122578 w 2350439"/>
                      <a:gd name="connsiteY879" fmla="*/ 1010958 h 2350439"/>
                      <a:gd name="connsiteX880" fmla="*/ 1122578 w 2350439"/>
                      <a:gd name="connsiteY880" fmla="*/ 1227861 h 2350439"/>
                      <a:gd name="connsiteX881" fmla="*/ 1227861 w 2350439"/>
                      <a:gd name="connsiteY881" fmla="*/ 1227861 h 2350439"/>
                      <a:gd name="connsiteX882" fmla="*/ 1227861 w 2350439"/>
                      <a:gd name="connsiteY882" fmla="*/ 1122578 h 2350439"/>
                      <a:gd name="connsiteX883" fmla="*/ 1122578 w 2350439"/>
                      <a:gd name="connsiteY883" fmla="*/ 1122578 h 2350439"/>
                      <a:gd name="connsiteX884" fmla="*/ 1122578 w 2350439"/>
                      <a:gd name="connsiteY884" fmla="*/ 1339481 h 2350439"/>
                      <a:gd name="connsiteX885" fmla="*/ 1227861 w 2350439"/>
                      <a:gd name="connsiteY885" fmla="*/ 1339481 h 2350439"/>
                      <a:gd name="connsiteX886" fmla="*/ 1227861 w 2350439"/>
                      <a:gd name="connsiteY886" fmla="*/ 1234211 h 2350439"/>
                      <a:gd name="connsiteX887" fmla="*/ 1122578 w 2350439"/>
                      <a:gd name="connsiteY887" fmla="*/ 1234211 h 2350439"/>
                      <a:gd name="connsiteX888" fmla="*/ 1122578 w 2350439"/>
                      <a:gd name="connsiteY888" fmla="*/ 1451102 h 2350439"/>
                      <a:gd name="connsiteX889" fmla="*/ 1227861 w 2350439"/>
                      <a:gd name="connsiteY889" fmla="*/ 1451102 h 2350439"/>
                      <a:gd name="connsiteX890" fmla="*/ 1227861 w 2350439"/>
                      <a:gd name="connsiteY890" fmla="*/ 1345831 h 2350439"/>
                      <a:gd name="connsiteX891" fmla="*/ 1122578 w 2350439"/>
                      <a:gd name="connsiteY891" fmla="*/ 1345831 h 2350439"/>
                      <a:gd name="connsiteX892" fmla="*/ 1122578 w 2350439"/>
                      <a:gd name="connsiteY892" fmla="*/ 1562735 h 2350439"/>
                      <a:gd name="connsiteX893" fmla="*/ 1227861 w 2350439"/>
                      <a:gd name="connsiteY893" fmla="*/ 1562735 h 2350439"/>
                      <a:gd name="connsiteX894" fmla="*/ 1227861 w 2350439"/>
                      <a:gd name="connsiteY894" fmla="*/ 1457452 h 2350439"/>
                      <a:gd name="connsiteX895" fmla="*/ 1122578 w 2350439"/>
                      <a:gd name="connsiteY895" fmla="*/ 1457452 h 2350439"/>
                      <a:gd name="connsiteX896" fmla="*/ 1122578 w 2350439"/>
                      <a:gd name="connsiteY896" fmla="*/ 1674355 h 2350439"/>
                      <a:gd name="connsiteX897" fmla="*/ 1227861 w 2350439"/>
                      <a:gd name="connsiteY897" fmla="*/ 1674355 h 2350439"/>
                      <a:gd name="connsiteX898" fmla="*/ 1227861 w 2350439"/>
                      <a:gd name="connsiteY898" fmla="*/ 1569085 h 2350439"/>
                      <a:gd name="connsiteX899" fmla="*/ 1122578 w 2350439"/>
                      <a:gd name="connsiteY899" fmla="*/ 1569085 h 2350439"/>
                      <a:gd name="connsiteX900" fmla="*/ 1122578 w 2350439"/>
                      <a:gd name="connsiteY900" fmla="*/ 1785975 h 2350439"/>
                      <a:gd name="connsiteX901" fmla="*/ 1227861 w 2350439"/>
                      <a:gd name="connsiteY901" fmla="*/ 1785975 h 2350439"/>
                      <a:gd name="connsiteX902" fmla="*/ 1227861 w 2350439"/>
                      <a:gd name="connsiteY902" fmla="*/ 1680705 h 2350439"/>
                      <a:gd name="connsiteX903" fmla="*/ 1122578 w 2350439"/>
                      <a:gd name="connsiteY903" fmla="*/ 1680705 h 2350439"/>
                      <a:gd name="connsiteX904" fmla="*/ 1122578 w 2350439"/>
                      <a:gd name="connsiteY904" fmla="*/ 1897596 h 2350439"/>
                      <a:gd name="connsiteX905" fmla="*/ 1227861 w 2350439"/>
                      <a:gd name="connsiteY905" fmla="*/ 1897596 h 2350439"/>
                      <a:gd name="connsiteX906" fmla="*/ 1227861 w 2350439"/>
                      <a:gd name="connsiteY906" fmla="*/ 1792325 h 2350439"/>
                      <a:gd name="connsiteX907" fmla="*/ 1122578 w 2350439"/>
                      <a:gd name="connsiteY907" fmla="*/ 1792325 h 2350439"/>
                      <a:gd name="connsiteX908" fmla="*/ 1122578 w 2350439"/>
                      <a:gd name="connsiteY908" fmla="*/ 2009229 h 2350439"/>
                      <a:gd name="connsiteX909" fmla="*/ 1227861 w 2350439"/>
                      <a:gd name="connsiteY909" fmla="*/ 2009229 h 2350439"/>
                      <a:gd name="connsiteX910" fmla="*/ 1227861 w 2350439"/>
                      <a:gd name="connsiteY910" fmla="*/ 1903946 h 2350439"/>
                      <a:gd name="connsiteX911" fmla="*/ 1122578 w 2350439"/>
                      <a:gd name="connsiteY911" fmla="*/ 1903946 h 2350439"/>
                      <a:gd name="connsiteX912" fmla="*/ 1122578 w 2350439"/>
                      <a:gd name="connsiteY912" fmla="*/ 2120849 h 2350439"/>
                      <a:gd name="connsiteX913" fmla="*/ 1227861 w 2350439"/>
                      <a:gd name="connsiteY913" fmla="*/ 2120849 h 2350439"/>
                      <a:gd name="connsiteX914" fmla="*/ 1227861 w 2350439"/>
                      <a:gd name="connsiteY914" fmla="*/ 2015579 h 2350439"/>
                      <a:gd name="connsiteX915" fmla="*/ 1122578 w 2350439"/>
                      <a:gd name="connsiteY915" fmla="*/ 2015579 h 2350439"/>
                      <a:gd name="connsiteX916" fmla="*/ 1122578 w 2350439"/>
                      <a:gd name="connsiteY916" fmla="*/ 2232469 h 2350439"/>
                      <a:gd name="connsiteX917" fmla="*/ 1227861 w 2350439"/>
                      <a:gd name="connsiteY917" fmla="*/ 2232469 h 2350439"/>
                      <a:gd name="connsiteX918" fmla="*/ 1227861 w 2350439"/>
                      <a:gd name="connsiteY918" fmla="*/ 2127199 h 2350439"/>
                      <a:gd name="connsiteX919" fmla="*/ 1122578 w 2350439"/>
                      <a:gd name="connsiteY919" fmla="*/ 2127199 h 2350439"/>
                      <a:gd name="connsiteX920" fmla="*/ 1122578 w 2350439"/>
                      <a:gd name="connsiteY920" fmla="*/ 2344089 h 2350439"/>
                      <a:gd name="connsiteX921" fmla="*/ 1227861 w 2350439"/>
                      <a:gd name="connsiteY921" fmla="*/ 2344089 h 2350439"/>
                      <a:gd name="connsiteX922" fmla="*/ 1227861 w 2350439"/>
                      <a:gd name="connsiteY922" fmla="*/ 2238819 h 2350439"/>
                      <a:gd name="connsiteX923" fmla="*/ 1122578 w 2350439"/>
                      <a:gd name="connsiteY923" fmla="*/ 2238819 h 2350439"/>
                      <a:gd name="connsiteX924" fmla="*/ 1010958 w 2350439"/>
                      <a:gd name="connsiteY924" fmla="*/ 111620 h 2350439"/>
                      <a:gd name="connsiteX925" fmla="*/ 1116228 w 2350439"/>
                      <a:gd name="connsiteY925" fmla="*/ 111620 h 2350439"/>
                      <a:gd name="connsiteX926" fmla="*/ 1116228 w 2350439"/>
                      <a:gd name="connsiteY926" fmla="*/ 6350 h 2350439"/>
                      <a:gd name="connsiteX927" fmla="*/ 1010958 w 2350439"/>
                      <a:gd name="connsiteY927" fmla="*/ 6350 h 2350439"/>
                      <a:gd name="connsiteX928" fmla="*/ 1010958 w 2350439"/>
                      <a:gd name="connsiteY928" fmla="*/ 223240 h 2350439"/>
                      <a:gd name="connsiteX929" fmla="*/ 1116228 w 2350439"/>
                      <a:gd name="connsiteY929" fmla="*/ 223240 h 2350439"/>
                      <a:gd name="connsiteX930" fmla="*/ 1116228 w 2350439"/>
                      <a:gd name="connsiteY930" fmla="*/ 117970 h 2350439"/>
                      <a:gd name="connsiteX931" fmla="*/ 1010958 w 2350439"/>
                      <a:gd name="connsiteY931" fmla="*/ 117970 h 2350439"/>
                      <a:gd name="connsiteX932" fmla="*/ 1010958 w 2350439"/>
                      <a:gd name="connsiteY932" fmla="*/ 334873 h 2350439"/>
                      <a:gd name="connsiteX933" fmla="*/ 1116228 w 2350439"/>
                      <a:gd name="connsiteY933" fmla="*/ 334873 h 2350439"/>
                      <a:gd name="connsiteX934" fmla="*/ 1116228 w 2350439"/>
                      <a:gd name="connsiteY934" fmla="*/ 229590 h 2350439"/>
                      <a:gd name="connsiteX935" fmla="*/ 1010958 w 2350439"/>
                      <a:gd name="connsiteY935" fmla="*/ 229590 h 2350439"/>
                      <a:gd name="connsiteX936" fmla="*/ 1010958 w 2350439"/>
                      <a:gd name="connsiteY936" fmla="*/ 446493 h 2350439"/>
                      <a:gd name="connsiteX937" fmla="*/ 1116228 w 2350439"/>
                      <a:gd name="connsiteY937" fmla="*/ 446493 h 2350439"/>
                      <a:gd name="connsiteX938" fmla="*/ 1116228 w 2350439"/>
                      <a:gd name="connsiteY938" fmla="*/ 341223 h 2350439"/>
                      <a:gd name="connsiteX939" fmla="*/ 1010958 w 2350439"/>
                      <a:gd name="connsiteY939" fmla="*/ 341223 h 2350439"/>
                      <a:gd name="connsiteX940" fmla="*/ 1010958 w 2350439"/>
                      <a:gd name="connsiteY940" fmla="*/ 558114 h 2350439"/>
                      <a:gd name="connsiteX941" fmla="*/ 1116228 w 2350439"/>
                      <a:gd name="connsiteY941" fmla="*/ 558114 h 2350439"/>
                      <a:gd name="connsiteX942" fmla="*/ 1116228 w 2350439"/>
                      <a:gd name="connsiteY942" fmla="*/ 452843 h 2350439"/>
                      <a:gd name="connsiteX943" fmla="*/ 1010958 w 2350439"/>
                      <a:gd name="connsiteY943" fmla="*/ 452843 h 2350439"/>
                      <a:gd name="connsiteX944" fmla="*/ 1010958 w 2350439"/>
                      <a:gd name="connsiteY944" fmla="*/ 669734 h 2350439"/>
                      <a:gd name="connsiteX945" fmla="*/ 1116228 w 2350439"/>
                      <a:gd name="connsiteY945" fmla="*/ 669734 h 2350439"/>
                      <a:gd name="connsiteX946" fmla="*/ 1116228 w 2350439"/>
                      <a:gd name="connsiteY946" fmla="*/ 564464 h 2350439"/>
                      <a:gd name="connsiteX947" fmla="*/ 1010958 w 2350439"/>
                      <a:gd name="connsiteY947" fmla="*/ 564464 h 2350439"/>
                      <a:gd name="connsiteX948" fmla="*/ 1010958 w 2350439"/>
                      <a:gd name="connsiteY948" fmla="*/ 781367 h 2350439"/>
                      <a:gd name="connsiteX949" fmla="*/ 1116228 w 2350439"/>
                      <a:gd name="connsiteY949" fmla="*/ 781367 h 2350439"/>
                      <a:gd name="connsiteX950" fmla="*/ 1116228 w 2350439"/>
                      <a:gd name="connsiteY950" fmla="*/ 676084 h 2350439"/>
                      <a:gd name="connsiteX951" fmla="*/ 1010958 w 2350439"/>
                      <a:gd name="connsiteY951" fmla="*/ 676084 h 2350439"/>
                      <a:gd name="connsiteX952" fmla="*/ 1010958 w 2350439"/>
                      <a:gd name="connsiteY952" fmla="*/ 892988 h 2350439"/>
                      <a:gd name="connsiteX953" fmla="*/ 1116228 w 2350439"/>
                      <a:gd name="connsiteY953" fmla="*/ 892988 h 2350439"/>
                      <a:gd name="connsiteX954" fmla="*/ 1116228 w 2350439"/>
                      <a:gd name="connsiteY954" fmla="*/ 787717 h 2350439"/>
                      <a:gd name="connsiteX955" fmla="*/ 1010958 w 2350439"/>
                      <a:gd name="connsiteY955" fmla="*/ 787717 h 2350439"/>
                      <a:gd name="connsiteX956" fmla="*/ 1010958 w 2350439"/>
                      <a:gd name="connsiteY956" fmla="*/ 1004608 h 2350439"/>
                      <a:gd name="connsiteX957" fmla="*/ 1116228 w 2350439"/>
                      <a:gd name="connsiteY957" fmla="*/ 1004608 h 2350439"/>
                      <a:gd name="connsiteX958" fmla="*/ 1116228 w 2350439"/>
                      <a:gd name="connsiteY958" fmla="*/ 899338 h 2350439"/>
                      <a:gd name="connsiteX959" fmla="*/ 1010958 w 2350439"/>
                      <a:gd name="connsiteY959" fmla="*/ 899338 h 2350439"/>
                      <a:gd name="connsiteX960" fmla="*/ 1010958 w 2350439"/>
                      <a:gd name="connsiteY960" fmla="*/ 1116228 h 2350439"/>
                      <a:gd name="connsiteX961" fmla="*/ 1116228 w 2350439"/>
                      <a:gd name="connsiteY961" fmla="*/ 1116228 h 2350439"/>
                      <a:gd name="connsiteX962" fmla="*/ 1116228 w 2350439"/>
                      <a:gd name="connsiteY962" fmla="*/ 1010958 h 2350439"/>
                      <a:gd name="connsiteX963" fmla="*/ 1010958 w 2350439"/>
                      <a:gd name="connsiteY963" fmla="*/ 1010958 h 2350439"/>
                      <a:gd name="connsiteX964" fmla="*/ 1010958 w 2350439"/>
                      <a:gd name="connsiteY964" fmla="*/ 1227861 h 2350439"/>
                      <a:gd name="connsiteX965" fmla="*/ 1116228 w 2350439"/>
                      <a:gd name="connsiteY965" fmla="*/ 1227861 h 2350439"/>
                      <a:gd name="connsiteX966" fmla="*/ 1116228 w 2350439"/>
                      <a:gd name="connsiteY966" fmla="*/ 1122578 h 2350439"/>
                      <a:gd name="connsiteX967" fmla="*/ 1010958 w 2350439"/>
                      <a:gd name="connsiteY967" fmla="*/ 1122578 h 2350439"/>
                      <a:gd name="connsiteX968" fmla="*/ 1010958 w 2350439"/>
                      <a:gd name="connsiteY968" fmla="*/ 1339481 h 2350439"/>
                      <a:gd name="connsiteX969" fmla="*/ 1116228 w 2350439"/>
                      <a:gd name="connsiteY969" fmla="*/ 1339481 h 2350439"/>
                      <a:gd name="connsiteX970" fmla="*/ 1116228 w 2350439"/>
                      <a:gd name="connsiteY970" fmla="*/ 1234211 h 2350439"/>
                      <a:gd name="connsiteX971" fmla="*/ 1010958 w 2350439"/>
                      <a:gd name="connsiteY971" fmla="*/ 1234211 h 2350439"/>
                      <a:gd name="connsiteX972" fmla="*/ 1010958 w 2350439"/>
                      <a:gd name="connsiteY972" fmla="*/ 1451102 h 2350439"/>
                      <a:gd name="connsiteX973" fmla="*/ 1116228 w 2350439"/>
                      <a:gd name="connsiteY973" fmla="*/ 1451102 h 2350439"/>
                      <a:gd name="connsiteX974" fmla="*/ 1116228 w 2350439"/>
                      <a:gd name="connsiteY974" fmla="*/ 1345831 h 2350439"/>
                      <a:gd name="connsiteX975" fmla="*/ 1010958 w 2350439"/>
                      <a:gd name="connsiteY975" fmla="*/ 1345831 h 2350439"/>
                      <a:gd name="connsiteX976" fmla="*/ 1010958 w 2350439"/>
                      <a:gd name="connsiteY976" fmla="*/ 1562735 h 2350439"/>
                      <a:gd name="connsiteX977" fmla="*/ 1116228 w 2350439"/>
                      <a:gd name="connsiteY977" fmla="*/ 1562735 h 2350439"/>
                      <a:gd name="connsiteX978" fmla="*/ 1116228 w 2350439"/>
                      <a:gd name="connsiteY978" fmla="*/ 1457452 h 2350439"/>
                      <a:gd name="connsiteX979" fmla="*/ 1010958 w 2350439"/>
                      <a:gd name="connsiteY979" fmla="*/ 1457452 h 2350439"/>
                      <a:gd name="connsiteX980" fmla="*/ 1010958 w 2350439"/>
                      <a:gd name="connsiteY980" fmla="*/ 1674355 h 2350439"/>
                      <a:gd name="connsiteX981" fmla="*/ 1116228 w 2350439"/>
                      <a:gd name="connsiteY981" fmla="*/ 1674355 h 2350439"/>
                      <a:gd name="connsiteX982" fmla="*/ 1116228 w 2350439"/>
                      <a:gd name="connsiteY982" fmla="*/ 1569085 h 2350439"/>
                      <a:gd name="connsiteX983" fmla="*/ 1010958 w 2350439"/>
                      <a:gd name="connsiteY983" fmla="*/ 1569085 h 2350439"/>
                      <a:gd name="connsiteX984" fmla="*/ 1010958 w 2350439"/>
                      <a:gd name="connsiteY984" fmla="*/ 1785975 h 2350439"/>
                      <a:gd name="connsiteX985" fmla="*/ 1116228 w 2350439"/>
                      <a:gd name="connsiteY985" fmla="*/ 1785975 h 2350439"/>
                      <a:gd name="connsiteX986" fmla="*/ 1116228 w 2350439"/>
                      <a:gd name="connsiteY986" fmla="*/ 1680705 h 2350439"/>
                      <a:gd name="connsiteX987" fmla="*/ 1010958 w 2350439"/>
                      <a:gd name="connsiteY987" fmla="*/ 1680705 h 2350439"/>
                      <a:gd name="connsiteX988" fmla="*/ 1010958 w 2350439"/>
                      <a:gd name="connsiteY988" fmla="*/ 1897596 h 2350439"/>
                      <a:gd name="connsiteX989" fmla="*/ 1116228 w 2350439"/>
                      <a:gd name="connsiteY989" fmla="*/ 1897596 h 2350439"/>
                      <a:gd name="connsiteX990" fmla="*/ 1116228 w 2350439"/>
                      <a:gd name="connsiteY990" fmla="*/ 1792325 h 2350439"/>
                      <a:gd name="connsiteX991" fmla="*/ 1010958 w 2350439"/>
                      <a:gd name="connsiteY991" fmla="*/ 1792325 h 2350439"/>
                      <a:gd name="connsiteX992" fmla="*/ 1010958 w 2350439"/>
                      <a:gd name="connsiteY992" fmla="*/ 2009229 h 2350439"/>
                      <a:gd name="connsiteX993" fmla="*/ 1116228 w 2350439"/>
                      <a:gd name="connsiteY993" fmla="*/ 2009229 h 2350439"/>
                      <a:gd name="connsiteX994" fmla="*/ 1116228 w 2350439"/>
                      <a:gd name="connsiteY994" fmla="*/ 1903946 h 2350439"/>
                      <a:gd name="connsiteX995" fmla="*/ 1010958 w 2350439"/>
                      <a:gd name="connsiteY995" fmla="*/ 1903946 h 2350439"/>
                      <a:gd name="connsiteX996" fmla="*/ 1010958 w 2350439"/>
                      <a:gd name="connsiteY996" fmla="*/ 2120849 h 2350439"/>
                      <a:gd name="connsiteX997" fmla="*/ 1116228 w 2350439"/>
                      <a:gd name="connsiteY997" fmla="*/ 2120849 h 2350439"/>
                      <a:gd name="connsiteX998" fmla="*/ 1116228 w 2350439"/>
                      <a:gd name="connsiteY998" fmla="*/ 2015579 h 2350439"/>
                      <a:gd name="connsiteX999" fmla="*/ 1010958 w 2350439"/>
                      <a:gd name="connsiteY999" fmla="*/ 2015579 h 2350439"/>
                      <a:gd name="connsiteX1000" fmla="*/ 1010958 w 2350439"/>
                      <a:gd name="connsiteY1000" fmla="*/ 2232469 h 2350439"/>
                      <a:gd name="connsiteX1001" fmla="*/ 1116228 w 2350439"/>
                      <a:gd name="connsiteY1001" fmla="*/ 2232469 h 2350439"/>
                      <a:gd name="connsiteX1002" fmla="*/ 1116228 w 2350439"/>
                      <a:gd name="connsiteY1002" fmla="*/ 2127199 h 2350439"/>
                      <a:gd name="connsiteX1003" fmla="*/ 1010958 w 2350439"/>
                      <a:gd name="connsiteY1003" fmla="*/ 2127199 h 2350439"/>
                      <a:gd name="connsiteX1004" fmla="*/ 1010958 w 2350439"/>
                      <a:gd name="connsiteY1004" fmla="*/ 2344089 h 2350439"/>
                      <a:gd name="connsiteX1005" fmla="*/ 1116228 w 2350439"/>
                      <a:gd name="connsiteY1005" fmla="*/ 2344089 h 2350439"/>
                      <a:gd name="connsiteX1006" fmla="*/ 1116228 w 2350439"/>
                      <a:gd name="connsiteY1006" fmla="*/ 2238819 h 2350439"/>
                      <a:gd name="connsiteX1007" fmla="*/ 1010958 w 2350439"/>
                      <a:gd name="connsiteY1007" fmla="*/ 2238819 h 2350439"/>
                      <a:gd name="connsiteX1008" fmla="*/ 899337 w 2350439"/>
                      <a:gd name="connsiteY1008" fmla="*/ 111620 h 2350439"/>
                      <a:gd name="connsiteX1009" fmla="*/ 1004608 w 2350439"/>
                      <a:gd name="connsiteY1009" fmla="*/ 111620 h 2350439"/>
                      <a:gd name="connsiteX1010" fmla="*/ 1004608 w 2350439"/>
                      <a:gd name="connsiteY1010" fmla="*/ 6350 h 2350439"/>
                      <a:gd name="connsiteX1011" fmla="*/ 899337 w 2350439"/>
                      <a:gd name="connsiteY1011" fmla="*/ 6350 h 2350439"/>
                      <a:gd name="connsiteX1012" fmla="*/ 899337 w 2350439"/>
                      <a:gd name="connsiteY1012" fmla="*/ 223240 h 2350439"/>
                      <a:gd name="connsiteX1013" fmla="*/ 1004608 w 2350439"/>
                      <a:gd name="connsiteY1013" fmla="*/ 223240 h 2350439"/>
                      <a:gd name="connsiteX1014" fmla="*/ 1004608 w 2350439"/>
                      <a:gd name="connsiteY1014" fmla="*/ 117970 h 2350439"/>
                      <a:gd name="connsiteX1015" fmla="*/ 899337 w 2350439"/>
                      <a:gd name="connsiteY1015" fmla="*/ 117970 h 2350439"/>
                      <a:gd name="connsiteX1016" fmla="*/ 899337 w 2350439"/>
                      <a:gd name="connsiteY1016" fmla="*/ 334873 h 2350439"/>
                      <a:gd name="connsiteX1017" fmla="*/ 1004608 w 2350439"/>
                      <a:gd name="connsiteY1017" fmla="*/ 334873 h 2350439"/>
                      <a:gd name="connsiteX1018" fmla="*/ 1004608 w 2350439"/>
                      <a:gd name="connsiteY1018" fmla="*/ 229590 h 2350439"/>
                      <a:gd name="connsiteX1019" fmla="*/ 899337 w 2350439"/>
                      <a:gd name="connsiteY1019" fmla="*/ 229590 h 2350439"/>
                      <a:gd name="connsiteX1020" fmla="*/ 899337 w 2350439"/>
                      <a:gd name="connsiteY1020" fmla="*/ 446493 h 2350439"/>
                      <a:gd name="connsiteX1021" fmla="*/ 1004608 w 2350439"/>
                      <a:gd name="connsiteY1021" fmla="*/ 446493 h 2350439"/>
                      <a:gd name="connsiteX1022" fmla="*/ 1004608 w 2350439"/>
                      <a:gd name="connsiteY1022" fmla="*/ 341223 h 2350439"/>
                      <a:gd name="connsiteX1023" fmla="*/ 899337 w 2350439"/>
                      <a:gd name="connsiteY1023" fmla="*/ 341223 h 2350439"/>
                      <a:gd name="connsiteX1024" fmla="*/ 899337 w 2350439"/>
                      <a:gd name="connsiteY1024" fmla="*/ 558114 h 2350439"/>
                      <a:gd name="connsiteX1025" fmla="*/ 1004608 w 2350439"/>
                      <a:gd name="connsiteY1025" fmla="*/ 558114 h 2350439"/>
                      <a:gd name="connsiteX1026" fmla="*/ 1004608 w 2350439"/>
                      <a:gd name="connsiteY1026" fmla="*/ 452843 h 2350439"/>
                      <a:gd name="connsiteX1027" fmla="*/ 899337 w 2350439"/>
                      <a:gd name="connsiteY1027" fmla="*/ 452843 h 2350439"/>
                      <a:gd name="connsiteX1028" fmla="*/ 899337 w 2350439"/>
                      <a:gd name="connsiteY1028" fmla="*/ 669734 h 2350439"/>
                      <a:gd name="connsiteX1029" fmla="*/ 1004608 w 2350439"/>
                      <a:gd name="connsiteY1029" fmla="*/ 669734 h 2350439"/>
                      <a:gd name="connsiteX1030" fmla="*/ 1004608 w 2350439"/>
                      <a:gd name="connsiteY1030" fmla="*/ 564464 h 2350439"/>
                      <a:gd name="connsiteX1031" fmla="*/ 899337 w 2350439"/>
                      <a:gd name="connsiteY1031" fmla="*/ 564464 h 2350439"/>
                      <a:gd name="connsiteX1032" fmla="*/ 899337 w 2350439"/>
                      <a:gd name="connsiteY1032" fmla="*/ 781367 h 2350439"/>
                      <a:gd name="connsiteX1033" fmla="*/ 1004608 w 2350439"/>
                      <a:gd name="connsiteY1033" fmla="*/ 781367 h 2350439"/>
                      <a:gd name="connsiteX1034" fmla="*/ 1004608 w 2350439"/>
                      <a:gd name="connsiteY1034" fmla="*/ 676084 h 2350439"/>
                      <a:gd name="connsiteX1035" fmla="*/ 899337 w 2350439"/>
                      <a:gd name="connsiteY1035" fmla="*/ 676084 h 2350439"/>
                      <a:gd name="connsiteX1036" fmla="*/ 899337 w 2350439"/>
                      <a:gd name="connsiteY1036" fmla="*/ 892988 h 2350439"/>
                      <a:gd name="connsiteX1037" fmla="*/ 1004608 w 2350439"/>
                      <a:gd name="connsiteY1037" fmla="*/ 892988 h 2350439"/>
                      <a:gd name="connsiteX1038" fmla="*/ 1004608 w 2350439"/>
                      <a:gd name="connsiteY1038" fmla="*/ 787717 h 2350439"/>
                      <a:gd name="connsiteX1039" fmla="*/ 899337 w 2350439"/>
                      <a:gd name="connsiteY1039" fmla="*/ 787717 h 2350439"/>
                      <a:gd name="connsiteX1040" fmla="*/ 899337 w 2350439"/>
                      <a:gd name="connsiteY1040" fmla="*/ 1004608 h 2350439"/>
                      <a:gd name="connsiteX1041" fmla="*/ 1004608 w 2350439"/>
                      <a:gd name="connsiteY1041" fmla="*/ 1004608 h 2350439"/>
                      <a:gd name="connsiteX1042" fmla="*/ 1004608 w 2350439"/>
                      <a:gd name="connsiteY1042" fmla="*/ 899338 h 2350439"/>
                      <a:gd name="connsiteX1043" fmla="*/ 899337 w 2350439"/>
                      <a:gd name="connsiteY1043" fmla="*/ 899338 h 2350439"/>
                      <a:gd name="connsiteX1044" fmla="*/ 899337 w 2350439"/>
                      <a:gd name="connsiteY1044" fmla="*/ 1116228 h 2350439"/>
                      <a:gd name="connsiteX1045" fmla="*/ 1004608 w 2350439"/>
                      <a:gd name="connsiteY1045" fmla="*/ 1116228 h 2350439"/>
                      <a:gd name="connsiteX1046" fmla="*/ 1004608 w 2350439"/>
                      <a:gd name="connsiteY1046" fmla="*/ 1010958 h 2350439"/>
                      <a:gd name="connsiteX1047" fmla="*/ 899337 w 2350439"/>
                      <a:gd name="connsiteY1047" fmla="*/ 1010958 h 2350439"/>
                      <a:gd name="connsiteX1048" fmla="*/ 899337 w 2350439"/>
                      <a:gd name="connsiteY1048" fmla="*/ 1227861 h 2350439"/>
                      <a:gd name="connsiteX1049" fmla="*/ 1004608 w 2350439"/>
                      <a:gd name="connsiteY1049" fmla="*/ 1227861 h 2350439"/>
                      <a:gd name="connsiteX1050" fmla="*/ 1004608 w 2350439"/>
                      <a:gd name="connsiteY1050" fmla="*/ 1122578 h 2350439"/>
                      <a:gd name="connsiteX1051" fmla="*/ 899337 w 2350439"/>
                      <a:gd name="connsiteY1051" fmla="*/ 1122578 h 2350439"/>
                      <a:gd name="connsiteX1052" fmla="*/ 899337 w 2350439"/>
                      <a:gd name="connsiteY1052" fmla="*/ 1339481 h 2350439"/>
                      <a:gd name="connsiteX1053" fmla="*/ 1004608 w 2350439"/>
                      <a:gd name="connsiteY1053" fmla="*/ 1339481 h 2350439"/>
                      <a:gd name="connsiteX1054" fmla="*/ 1004608 w 2350439"/>
                      <a:gd name="connsiteY1054" fmla="*/ 1234211 h 2350439"/>
                      <a:gd name="connsiteX1055" fmla="*/ 899337 w 2350439"/>
                      <a:gd name="connsiteY1055" fmla="*/ 1234211 h 2350439"/>
                      <a:gd name="connsiteX1056" fmla="*/ 899337 w 2350439"/>
                      <a:gd name="connsiteY1056" fmla="*/ 1451102 h 2350439"/>
                      <a:gd name="connsiteX1057" fmla="*/ 1004608 w 2350439"/>
                      <a:gd name="connsiteY1057" fmla="*/ 1451102 h 2350439"/>
                      <a:gd name="connsiteX1058" fmla="*/ 1004608 w 2350439"/>
                      <a:gd name="connsiteY1058" fmla="*/ 1345831 h 2350439"/>
                      <a:gd name="connsiteX1059" fmla="*/ 899337 w 2350439"/>
                      <a:gd name="connsiteY1059" fmla="*/ 1345831 h 2350439"/>
                      <a:gd name="connsiteX1060" fmla="*/ 899337 w 2350439"/>
                      <a:gd name="connsiteY1060" fmla="*/ 1562735 h 2350439"/>
                      <a:gd name="connsiteX1061" fmla="*/ 1004608 w 2350439"/>
                      <a:gd name="connsiteY1061" fmla="*/ 1562735 h 2350439"/>
                      <a:gd name="connsiteX1062" fmla="*/ 1004608 w 2350439"/>
                      <a:gd name="connsiteY1062" fmla="*/ 1457452 h 2350439"/>
                      <a:gd name="connsiteX1063" fmla="*/ 899337 w 2350439"/>
                      <a:gd name="connsiteY1063" fmla="*/ 1457452 h 2350439"/>
                      <a:gd name="connsiteX1064" fmla="*/ 899337 w 2350439"/>
                      <a:gd name="connsiteY1064" fmla="*/ 1674355 h 2350439"/>
                      <a:gd name="connsiteX1065" fmla="*/ 1004608 w 2350439"/>
                      <a:gd name="connsiteY1065" fmla="*/ 1674355 h 2350439"/>
                      <a:gd name="connsiteX1066" fmla="*/ 1004608 w 2350439"/>
                      <a:gd name="connsiteY1066" fmla="*/ 1569085 h 2350439"/>
                      <a:gd name="connsiteX1067" fmla="*/ 899337 w 2350439"/>
                      <a:gd name="connsiteY1067" fmla="*/ 1569085 h 2350439"/>
                      <a:gd name="connsiteX1068" fmla="*/ 899337 w 2350439"/>
                      <a:gd name="connsiteY1068" fmla="*/ 1785975 h 2350439"/>
                      <a:gd name="connsiteX1069" fmla="*/ 1004608 w 2350439"/>
                      <a:gd name="connsiteY1069" fmla="*/ 1785975 h 2350439"/>
                      <a:gd name="connsiteX1070" fmla="*/ 1004608 w 2350439"/>
                      <a:gd name="connsiteY1070" fmla="*/ 1680705 h 2350439"/>
                      <a:gd name="connsiteX1071" fmla="*/ 899337 w 2350439"/>
                      <a:gd name="connsiteY1071" fmla="*/ 1680705 h 2350439"/>
                      <a:gd name="connsiteX1072" fmla="*/ 899337 w 2350439"/>
                      <a:gd name="connsiteY1072" fmla="*/ 1897596 h 2350439"/>
                      <a:gd name="connsiteX1073" fmla="*/ 1004608 w 2350439"/>
                      <a:gd name="connsiteY1073" fmla="*/ 1897596 h 2350439"/>
                      <a:gd name="connsiteX1074" fmla="*/ 1004608 w 2350439"/>
                      <a:gd name="connsiteY1074" fmla="*/ 1792325 h 2350439"/>
                      <a:gd name="connsiteX1075" fmla="*/ 899337 w 2350439"/>
                      <a:gd name="connsiteY1075" fmla="*/ 1792325 h 2350439"/>
                      <a:gd name="connsiteX1076" fmla="*/ 899337 w 2350439"/>
                      <a:gd name="connsiteY1076" fmla="*/ 2009229 h 2350439"/>
                      <a:gd name="connsiteX1077" fmla="*/ 1004608 w 2350439"/>
                      <a:gd name="connsiteY1077" fmla="*/ 2009229 h 2350439"/>
                      <a:gd name="connsiteX1078" fmla="*/ 1004608 w 2350439"/>
                      <a:gd name="connsiteY1078" fmla="*/ 1903946 h 2350439"/>
                      <a:gd name="connsiteX1079" fmla="*/ 899337 w 2350439"/>
                      <a:gd name="connsiteY1079" fmla="*/ 1903946 h 2350439"/>
                      <a:gd name="connsiteX1080" fmla="*/ 899337 w 2350439"/>
                      <a:gd name="connsiteY1080" fmla="*/ 2120849 h 2350439"/>
                      <a:gd name="connsiteX1081" fmla="*/ 1004608 w 2350439"/>
                      <a:gd name="connsiteY1081" fmla="*/ 2120849 h 2350439"/>
                      <a:gd name="connsiteX1082" fmla="*/ 1004608 w 2350439"/>
                      <a:gd name="connsiteY1082" fmla="*/ 2015579 h 2350439"/>
                      <a:gd name="connsiteX1083" fmla="*/ 899337 w 2350439"/>
                      <a:gd name="connsiteY1083" fmla="*/ 2015579 h 2350439"/>
                      <a:gd name="connsiteX1084" fmla="*/ 899337 w 2350439"/>
                      <a:gd name="connsiteY1084" fmla="*/ 2232469 h 2350439"/>
                      <a:gd name="connsiteX1085" fmla="*/ 1004608 w 2350439"/>
                      <a:gd name="connsiteY1085" fmla="*/ 2232469 h 2350439"/>
                      <a:gd name="connsiteX1086" fmla="*/ 1004608 w 2350439"/>
                      <a:gd name="connsiteY1086" fmla="*/ 2127199 h 2350439"/>
                      <a:gd name="connsiteX1087" fmla="*/ 899337 w 2350439"/>
                      <a:gd name="connsiteY1087" fmla="*/ 2127199 h 2350439"/>
                      <a:gd name="connsiteX1088" fmla="*/ 899337 w 2350439"/>
                      <a:gd name="connsiteY1088" fmla="*/ 2344089 h 2350439"/>
                      <a:gd name="connsiteX1089" fmla="*/ 1004608 w 2350439"/>
                      <a:gd name="connsiteY1089" fmla="*/ 2344089 h 2350439"/>
                      <a:gd name="connsiteX1090" fmla="*/ 1004608 w 2350439"/>
                      <a:gd name="connsiteY1090" fmla="*/ 2238819 h 2350439"/>
                      <a:gd name="connsiteX1091" fmla="*/ 899337 w 2350439"/>
                      <a:gd name="connsiteY1091" fmla="*/ 2238819 h 2350439"/>
                      <a:gd name="connsiteX1092" fmla="*/ 787704 w 2350439"/>
                      <a:gd name="connsiteY1092" fmla="*/ 111620 h 2350439"/>
                      <a:gd name="connsiteX1093" fmla="*/ 892987 w 2350439"/>
                      <a:gd name="connsiteY1093" fmla="*/ 111620 h 2350439"/>
                      <a:gd name="connsiteX1094" fmla="*/ 892987 w 2350439"/>
                      <a:gd name="connsiteY1094" fmla="*/ 6350 h 2350439"/>
                      <a:gd name="connsiteX1095" fmla="*/ 787704 w 2350439"/>
                      <a:gd name="connsiteY1095" fmla="*/ 6350 h 2350439"/>
                      <a:gd name="connsiteX1096" fmla="*/ 787704 w 2350439"/>
                      <a:gd name="connsiteY1096" fmla="*/ 223240 h 2350439"/>
                      <a:gd name="connsiteX1097" fmla="*/ 892987 w 2350439"/>
                      <a:gd name="connsiteY1097" fmla="*/ 223240 h 2350439"/>
                      <a:gd name="connsiteX1098" fmla="*/ 892987 w 2350439"/>
                      <a:gd name="connsiteY1098" fmla="*/ 117970 h 2350439"/>
                      <a:gd name="connsiteX1099" fmla="*/ 787704 w 2350439"/>
                      <a:gd name="connsiteY1099" fmla="*/ 117970 h 2350439"/>
                      <a:gd name="connsiteX1100" fmla="*/ 787704 w 2350439"/>
                      <a:gd name="connsiteY1100" fmla="*/ 334873 h 2350439"/>
                      <a:gd name="connsiteX1101" fmla="*/ 892987 w 2350439"/>
                      <a:gd name="connsiteY1101" fmla="*/ 334873 h 2350439"/>
                      <a:gd name="connsiteX1102" fmla="*/ 892987 w 2350439"/>
                      <a:gd name="connsiteY1102" fmla="*/ 229590 h 2350439"/>
                      <a:gd name="connsiteX1103" fmla="*/ 787704 w 2350439"/>
                      <a:gd name="connsiteY1103" fmla="*/ 229590 h 2350439"/>
                      <a:gd name="connsiteX1104" fmla="*/ 787704 w 2350439"/>
                      <a:gd name="connsiteY1104" fmla="*/ 446493 h 2350439"/>
                      <a:gd name="connsiteX1105" fmla="*/ 892987 w 2350439"/>
                      <a:gd name="connsiteY1105" fmla="*/ 446493 h 2350439"/>
                      <a:gd name="connsiteX1106" fmla="*/ 892987 w 2350439"/>
                      <a:gd name="connsiteY1106" fmla="*/ 341223 h 2350439"/>
                      <a:gd name="connsiteX1107" fmla="*/ 787704 w 2350439"/>
                      <a:gd name="connsiteY1107" fmla="*/ 341223 h 2350439"/>
                      <a:gd name="connsiteX1108" fmla="*/ 787704 w 2350439"/>
                      <a:gd name="connsiteY1108" fmla="*/ 558114 h 2350439"/>
                      <a:gd name="connsiteX1109" fmla="*/ 892987 w 2350439"/>
                      <a:gd name="connsiteY1109" fmla="*/ 558114 h 2350439"/>
                      <a:gd name="connsiteX1110" fmla="*/ 892987 w 2350439"/>
                      <a:gd name="connsiteY1110" fmla="*/ 452843 h 2350439"/>
                      <a:gd name="connsiteX1111" fmla="*/ 787704 w 2350439"/>
                      <a:gd name="connsiteY1111" fmla="*/ 452843 h 2350439"/>
                      <a:gd name="connsiteX1112" fmla="*/ 787704 w 2350439"/>
                      <a:gd name="connsiteY1112" fmla="*/ 669734 h 2350439"/>
                      <a:gd name="connsiteX1113" fmla="*/ 892987 w 2350439"/>
                      <a:gd name="connsiteY1113" fmla="*/ 669734 h 2350439"/>
                      <a:gd name="connsiteX1114" fmla="*/ 892987 w 2350439"/>
                      <a:gd name="connsiteY1114" fmla="*/ 564464 h 2350439"/>
                      <a:gd name="connsiteX1115" fmla="*/ 787704 w 2350439"/>
                      <a:gd name="connsiteY1115" fmla="*/ 564464 h 2350439"/>
                      <a:gd name="connsiteX1116" fmla="*/ 787704 w 2350439"/>
                      <a:gd name="connsiteY1116" fmla="*/ 781367 h 2350439"/>
                      <a:gd name="connsiteX1117" fmla="*/ 892987 w 2350439"/>
                      <a:gd name="connsiteY1117" fmla="*/ 781367 h 2350439"/>
                      <a:gd name="connsiteX1118" fmla="*/ 892987 w 2350439"/>
                      <a:gd name="connsiteY1118" fmla="*/ 676084 h 2350439"/>
                      <a:gd name="connsiteX1119" fmla="*/ 787704 w 2350439"/>
                      <a:gd name="connsiteY1119" fmla="*/ 676084 h 2350439"/>
                      <a:gd name="connsiteX1120" fmla="*/ 787704 w 2350439"/>
                      <a:gd name="connsiteY1120" fmla="*/ 892988 h 2350439"/>
                      <a:gd name="connsiteX1121" fmla="*/ 892987 w 2350439"/>
                      <a:gd name="connsiteY1121" fmla="*/ 892988 h 2350439"/>
                      <a:gd name="connsiteX1122" fmla="*/ 892987 w 2350439"/>
                      <a:gd name="connsiteY1122" fmla="*/ 787717 h 2350439"/>
                      <a:gd name="connsiteX1123" fmla="*/ 787704 w 2350439"/>
                      <a:gd name="connsiteY1123" fmla="*/ 787717 h 2350439"/>
                      <a:gd name="connsiteX1124" fmla="*/ 787704 w 2350439"/>
                      <a:gd name="connsiteY1124" fmla="*/ 1004608 h 2350439"/>
                      <a:gd name="connsiteX1125" fmla="*/ 892987 w 2350439"/>
                      <a:gd name="connsiteY1125" fmla="*/ 1004608 h 2350439"/>
                      <a:gd name="connsiteX1126" fmla="*/ 892987 w 2350439"/>
                      <a:gd name="connsiteY1126" fmla="*/ 899338 h 2350439"/>
                      <a:gd name="connsiteX1127" fmla="*/ 787704 w 2350439"/>
                      <a:gd name="connsiteY1127" fmla="*/ 899338 h 2350439"/>
                      <a:gd name="connsiteX1128" fmla="*/ 787704 w 2350439"/>
                      <a:gd name="connsiteY1128" fmla="*/ 1116228 h 2350439"/>
                      <a:gd name="connsiteX1129" fmla="*/ 892987 w 2350439"/>
                      <a:gd name="connsiteY1129" fmla="*/ 1116228 h 2350439"/>
                      <a:gd name="connsiteX1130" fmla="*/ 892987 w 2350439"/>
                      <a:gd name="connsiteY1130" fmla="*/ 1010958 h 2350439"/>
                      <a:gd name="connsiteX1131" fmla="*/ 787704 w 2350439"/>
                      <a:gd name="connsiteY1131" fmla="*/ 1010958 h 2350439"/>
                      <a:gd name="connsiteX1132" fmla="*/ 787704 w 2350439"/>
                      <a:gd name="connsiteY1132" fmla="*/ 1227861 h 2350439"/>
                      <a:gd name="connsiteX1133" fmla="*/ 892987 w 2350439"/>
                      <a:gd name="connsiteY1133" fmla="*/ 1227861 h 2350439"/>
                      <a:gd name="connsiteX1134" fmla="*/ 892987 w 2350439"/>
                      <a:gd name="connsiteY1134" fmla="*/ 1122578 h 2350439"/>
                      <a:gd name="connsiteX1135" fmla="*/ 787704 w 2350439"/>
                      <a:gd name="connsiteY1135" fmla="*/ 1122578 h 2350439"/>
                      <a:gd name="connsiteX1136" fmla="*/ 787704 w 2350439"/>
                      <a:gd name="connsiteY1136" fmla="*/ 1339481 h 2350439"/>
                      <a:gd name="connsiteX1137" fmla="*/ 892987 w 2350439"/>
                      <a:gd name="connsiteY1137" fmla="*/ 1339481 h 2350439"/>
                      <a:gd name="connsiteX1138" fmla="*/ 892987 w 2350439"/>
                      <a:gd name="connsiteY1138" fmla="*/ 1234211 h 2350439"/>
                      <a:gd name="connsiteX1139" fmla="*/ 787704 w 2350439"/>
                      <a:gd name="connsiteY1139" fmla="*/ 1234211 h 2350439"/>
                      <a:gd name="connsiteX1140" fmla="*/ 787704 w 2350439"/>
                      <a:gd name="connsiteY1140" fmla="*/ 1451102 h 2350439"/>
                      <a:gd name="connsiteX1141" fmla="*/ 892987 w 2350439"/>
                      <a:gd name="connsiteY1141" fmla="*/ 1451102 h 2350439"/>
                      <a:gd name="connsiteX1142" fmla="*/ 892987 w 2350439"/>
                      <a:gd name="connsiteY1142" fmla="*/ 1345831 h 2350439"/>
                      <a:gd name="connsiteX1143" fmla="*/ 787704 w 2350439"/>
                      <a:gd name="connsiteY1143" fmla="*/ 1345831 h 2350439"/>
                      <a:gd name="connsiteX1144" fmla="*/ 787704 w 2350439"/>
                      <a:gd name="connsiteY1144" fmla="*/ 1562735 h 2350439"/>
                      <a:gd name="connsiteX1145" fmla="*/ 892987 w 2350439"/>
                      <a:gd name="connsiteY1145" fmla="*/ 1562735 h 2350439"/>
                      <a:gd name="connsiteX1146" fmla="*/ 892987 w 2350439"/>
                      <a:gd name="connsiteY1146" fmla="*/ 1457452 h 2350439"/>
                      <a:gd name="connsiteX1147" fmla="*/ 787704 w 2350439"/>
                      <a:gd name="connsiteY1147" fmla="*/ 1457452 h 2350439"/>
                      <a:gd name="connsiteX1148" fmla="*/ 787704 w 2350439"/>
                      <a:gd name="connsiteY1148" fmla="*/ 1674355 h 2350439"/>
                      <a:gd name="connsiteX1149" fmla="*/ 892987 w 2350439"/>
                      <a:gd name="connsiteY1149" fmla="*/ 1674355 h 2350439"/>
                      <a:gd name="connsiteX1150" fmla="*/ 892987 w 2350439"/>
                      <a:gd name="connsiteY1150" fmla="*/ 1569085 h 2350439"/>
                      <a:gd name="connsiteX1151" fmla="*/ 787704 w 2350439"/>
                      <a:gd name="connsiteY1151" fmla="*/ 1569085 h 2350439"/>
                      <a:gd name="connsiteX1152" fmla="*/ 787704 w 2350439"/>
                      <a:gd name="connsiteY1152" fmla="*/ 1785975 h 2350439"/>
                      <a:gd name="connsiteX1153" fmla="*/ 892987 w 2350439"/>
                      <a:gd name="connsiteY1153" fmla="*/ 1785975 h 2350439"/>
                      <a:gd name="connsiteX1154" fmla="*/ 892987 w 2350439"/>
                      <a:gd name="connsiteY1154" fmla="*/ 1680705 h 2350439"/>
                      <a:gd name="connsiteX1155" fmla="*/ 787704 w 2350439"/>
                      <a:gd name="connsiteY1155" fmla="*/ 1680705 h 2350439"/>
                      <a:gd name="connsiteX1156" fmla="*/ 787704 w 2350439"/>
                      <a:gd name="connsiteY1156" fmla="*/ 1897596 h 2350439"/>
                      <a:gd name="connsiteX1157" fmla="*/ 892987 w 2350439"/>
                      <a:gd name="connsiteY1157" fmla="*/ 1897596 h 2350439"/>
                      <a:gd name="connsiteX1158" fmla="*/ 892987 w 2350439"/>
                      <a:gd name="connsiteY1158" fmla="*/ 1792325 h 2350439"/>
                      <a:gd name="connsiteX1159" fmla="*/ 787704 w 2350439"/>
                      <a:gd name="connsiteY1159" fmla="*/ 1792325 h 2350439"/>
                      <a:gd name="connsiteX1160" fmla="*/ 787704 w 2350439"/>
                      <a:gd name="connsiteY1160" fmla="*/ 2009229 h 2350439"/>
                      <a:gd name="connsiteX1161" fmla="*/ 892987 w 2350439"/>
                      <a:gd name="connsiteY1161" fmla="*/ 2009229 h 2350439"/>
                      <a:gd name="connsiteX1162" fmla="*/ 892987 w 2350439"/>
                      <a:gd name="connsiteY1162" fmla="*/ 1903946 h 2350439"/>
                      <a:gd name="connsiteX1163" fmla="*/ 787704 w 2350439"/>
                      <a:gd name="connsiteY1163" fmla="*/ 1903946 h 2350439"/>
                      <a:gd name="connsiteX1164" fmla="*/ 787704 w 2350439"/>
                      <a:gd name="connsiteY1164" fmla="*/ 2120849 h 2350439"/>
                      <a:gd name="connsiteX1165" fmla="*/ 892987 w 2350439"/>
                      <a:gd name="connsiteY1165" fmla="*/ 2120849 h 2350439"/>
                      <a:gd name="connsiteX1166" fmla="*/ 892987 w 2350439"/>
                      <a:gd name="connsiteY1166" fmla="*/ 2015579 h 2350439"/>
                      <a:gd name="connsiteX1167" fmla="*/ 787704 w 2350439"/>
                      <a:gd name="connsiteY1167" fmla="*/ 2015579 h 2350439"/>
                      <a:gd name="connsiteX1168" fmla="*/ 787704 w 2350439"/>
                      <a:gd name="connsiteY1168" fmla="*/ 2232469 h 2350439"/>
                      <a:gd name="connsiteX1169" fmla="*/ 892987 w 2350439"/>
                      <a:gd name="connsiteY1169" fmla="*/ 2232469 h 2350439"/>
                      <a:gd name="connsiteX1170" fmla="*/ 892987 w 2350439"/>
                      <a:gd name="connsiteY1170" fmla="*/ 2127199 h 2350439"/>
                      <a:gd name="connsiteX1171" fmla="*/ 787704 w 2350439"/>
                      <a:gd name="connsiteY1171" fmla="*/ 2127199 h 2350439"/>
                      <a:gd name="connsiteX1172" fmla="*/ 787704 w 2350439"/>
                      <a:gd name="connsiteY1172" fmla="*/ 2344089 h 2350439"/>
                      <a:gd name="connsiteX1173" fmla="*/ 892987 w 2350439"/>
                      <a:gd name="connsiteY1173" fmla="*/ 2344089 h 2350439"/>
                      <a:gd name="connsiteX1174" fmla="*/ 892987 w 2350439"/>
                      <a:gd name="connsiteY1174" fmla="*/ 2238819 h 2350439"/>
                      <a:gd name="connsiteX1175" fmla="*/ 787704 w 2350439"/>
                      <a:gd name="connsiteY1175" fmla="*/ 2238819 h 2350439"/>
                      <a:gd name="connsiteX1176" fmla="*/ 676084 w 2350439"/>
                      <a:gd name="connsiteY1176" fmla="*/ 111620 h 2350439"/>
                      <a:gd name="connsiteX1177" fmla="*/ 781354 w 2350439"/>
                      <a:gd name="connsiteY1177" fmla="*/ 111620 h 2350439"/>
                      <a:gd name="connsiteX1178" fmla="*/ 781354 w 2350439"/>
                      <a:gd name="connsiteY1178" fmla="*/ 6350 h 2350439"/>
                      <a:gd name="connsiteX1179" fmla="*/ 676084 w 2350439"/>
                      <a:gd name="connsiteY1179" fmla="*/ 6350 h 2350439"/>
                      <a:gd name="connsiteX1180" fmla="*/ 676084 w 2350439"/>
                      <a:gd name="connsiteY1180" fmla="*/ 223240 h 2350439"/>
                      <a:gd name="connsiteX1181" fmla="*/ 781354 w 2350439"/>
                      <a:gd name="connsiteY1181" fmla="*/ 223240 h 2350439"/>
                      <a:gd name="connsiteX1182" fmla="*/ 781354 w 2350439"/>
                      <a:gd name="connsiteY1182" fmla="*/ 117970 h 2350439"/>
                      <a:gd name="connsiteX1183" fmla="*/ 676084 w 2350439"/>
                      <a:gd name="connsiteY1183" fmla="*/ 117970 h 2350439"/>
                      <a:gd name="connsiteX1184" fmla="*/ 676084 w 2350439"/>
                      <a:gd name="connsiteY1184" fmla="*/ 334873 h 2350439"/>
                      <a:gd name="connsiteX1185" fmla="*/ 781354 w 2350439"/>
                      <a:gd name="connsiteY1185" fmla="*/ 334873 h 2350439"/>
                      <a:gd name="connsiteX1186" fmla="*/ 781354 w 2350439"/>
                      <a:gd name="connsiteY1186" fmla="*/ 229590 h 2350439"/>
                      <a:gd name="connsiteX1187" fmla="*/ 676084 w 2350439"/>
                      <a:gd name="connsiteY1187" fmla="*/ 229590 h 2350439"/>
                      <a:gd name="connsiteX1188" fmla="*/ 676084 w 2350439"/>
                      <a:gd name="connsiteY1188" fmla="*/ 446493 h 2350439"/>
                      <a:gd name="connsiteX1189" fmla="*/ 781354 w 2350439"/>
                      <a:gd name="connsiteY1189" fmla="*/ 446493 h 2350439"/>
                      <a:gd name="connsiteX1190" fmla="*/ 781354 w 2350439"/>
                      <a:gd name="connsiteY1190" fmla="*/ 341223 h 2350439"/>
                      <a:gd name="connsiteX1191" fmla="*/ 676084 w 2350439"/>
                      <a:gd name="connsiteY1191" fmla="*/ 341223 h 2350439"/>
                      <a:gd name="connsiteX1192" fmla="*/ 676084 w 2350439"/>
                      <a:gd name="connsiteY1192" fmla="*/ 558114 h 2350439"/>
                      <a:gd name="connsiteX1193" fmla="*/ 781354 w 2350439"/>
                      <a:gd name="connsiteY1193" fmla="*/ 558114 h 2350439"/>
                      <a:gd name="connsiteX1194" fmla="*/ 781354 w 2350439"/>
                      <a:gd name="connsiteY1194" fmla="*/ 452843 h 2350439"/>
                      <a:gd name="connsiteX1195" fmla="*/ 676084 w 2350439"/>
                      <a:gd name="connsiteY1195" fmla="*/ 452843 h 2350439"/>
                      <a:gd name="connsiteX1196" fmla="*/ 676084 w 2350439"/>
                      <a:gd name="connsiteY1196" fmla="*/ 669734 h 2350439"/>
                      <a:gd name="connsiteX1197" fmla="*/ 781354 w 2350439"/>
                      <a:gd name="connsiteY1197" fmla="*/ 669734 h 2350439"/>
                      <a:gd name="connsiteX1198" fmla="*/ 781354 w 2350439"/>
                      <a:gd name="connsiteY1198" fmla="*/ 564464 h 2350439"/>
                      <a:gd name="connsiteX1199" fmla="*/ 676084 w 2350439"/>
                      <a:gd name="connsiteY1199" fmla="*/ 564464 h 2350439"/>
                      <a:gd name="connsiteX1200" fmla="*/ 676084 w 2350439"/>
                      <a:gd name="connsiteY1200" fmla="*/ 781367 h 2350439"/>
                      <a:gd name="connsiteX1201" fmla="*/ 781354 w 2350439"/>
                      <a:gd name="connsiteY1201" fmla="*/ 781367 h 2350439"/>
                      <a:gd name="connsiteX1202" fmla="*/ 781354 w 2350439"/>
                      <a:gd name="connsiteY1202" fmla="*/ 676084 h 2350439"/>
                      <a:gd name="connsiteX1203" fmla="*/ 676084 w 2350439"/>
                      <a:gd name="connsiteY1203" fmla="*/ 676084 h 2350439"/>
                      <a:gd name="connsiteX1204" fmla="*/ 676084 w 2350439"/>
                      <a:gd name="connsiteY1204" fmla="*/ 892988 h 2350439"/>
                      <a:gd name="connsiteX1205" fmla="*/ 781354 w 2350439"/>
                      <a:gd name="connsiteY1205" fmla="*/ 892988 h 2350439"/>
                      <a:gd name="connsiteX1206" fmla="*/ 781354 w 2350439"/>
                      <a:gd name="connsiteY1206" fmla="*/ 787717 h 2350439"/>
                      <a:gd name="connsiteX1207" fmla="*/ 676084 w 2350439"/>
                      <a:gd name="connsiteY1207" fmla="*/ 787717 h 2350439"/>
                      <a:gd name="connsiteX1208" fmla="*/ 676084 w 2350439"/>
                      <a:gd name="connsiteY1208" fmla="*/ 1004608 h 2350439"/>
                      <a:gd name="connsiteX1209" fmla="*/ 781354 w 2350439"/>
                      <a:gd name="connsiteY1209" fmla="*/ 1004608 h 2350439"/>
                      <a:gd name="connsiteX1210" fmla="*/ 781354 w 2350439"/>
                      <a:gd name="connsiteY1210" fmla="*/ 899338 h 2350439"/>
                      <a:gd name="connsiteX1211" fmla="*/ 676084 w 2350439"/>
                      <a:gd name="connsiteY1211" fmla="*/ 899338 h 2350439"/>
                      <a:gd name="connsiteX1212" fmla="*/ 676084 w 2350439"/>
                      <a:gd name="connsiteY1212" fmla="*/ 1116228 h 2350439"/>
                      <a:gd name="connsiteX1213" fmla="*/ 781354 w 2350439"/>
                      <a:gd name="connsiteY1213" fmla="*/ 1116228 h 2350439"/>
                      <a:gd name="connsiteX1214" fmla="*/ 781354 w 2350439"/>
                      <a:gd name="connsiteY1214" fmla="*/ 1010958 h 2350439"/>
                      <a:gd name="connsiteX1215" fmla="*/ 676084 w 2350439"/>
                      <a:gd name="connsiteY1215" fmla="*/ 1010958 h 2350439"/>
                      <a:gd name="connsiteX1216" fmla="*/ 676084 w 2350439"/>
                      <a:gd name="connsiteY1216" fmla="*/ 1227861 h 2350439"/>
                      <a:gd name="connsiteX1217" fmla="*/ 781354 w 2350439"/>
                      <a:gd name="connsiteY1217" fmla="*/ 1227861 h 2350439"/>
                      <a:gd name="connsiteX1218" fmla="*/ 781354 w 2350439"/>
                      <a:gd name="connsiteY1218" fmla="*/ 1122578 h 2350439"/>
                      <a:gd name="connsiteX1219" fmla="*/ 676084 w 2350439"/>
                      <a:gd name="connsiteY1219" fmla="*/ 1122578 h 2350439"/>
                      <a:gd name="connsiteX1220" fmla="*/ 676084 w 2350439"/>
                      <a:gd name="connsiteY1220" fmla="*/ 1339481 h 2350439"/>
                      <a:gd name="connsiteX1221" fmla="*/ 781354 w 2350439"/>
                      <a:gd name="connsiteY1221" fmla="*/ 1339481 h 2350439"/>
                      <a:gd name="connsiteX1222" fmla="*/ 781354 w 2350439"/>
                      <a:gd name="connsiteY1222" fmla="*/ 1234211 h 2350439"/>
                      <a:gd name="connsiteX1223" fmla="*/ 676084 w 2350439"/>
                      <a:gd name="connsiteY1223" fmla="*/ 1234211 h 2350439"/>
                      <a:gd name="connsiteX1224" fmla="*/ 676084 w 2350439"/>
                      <a:gd name="connsiteY1224" fmla="*/ 1451102 h 2350439"/>
                      <a:gd name="connsiteX1225" fmla="*/ 781354 w 2350439"/>
                      <a:gd name="connsiteY1225" fmla="*/ 1451102 h 2350439"/>
                      <a:gd name="connsiteX1226" fmla="*/ 781354 w 2350439"/>
                      <a:gd name="connsiteY1226" fmla="*/ 1345831 h 2350439"/>
                      <a:gd name="connsiteX1227" fmla="*/ 676084 w 2350439"/>
                      <a:gd name="connsiteY1227" fmla="*/ 1345831 h 2350439"/>
                      <a:gd name="connsiteX1228" fmla="*/ 676084 w 2350439"/>
                      <a:gd name="connsiteY1228" fmla="*/ 1562735 h 2350439"/>
                      <a:gd name="connsiteX1229" fmla="*/ 781354 w 2350439"/>
                      <a:gd name="connsiteY1229" fmla="*/ 1562735 h 2350439"/>
                      <a:gd name="connsiteX1230" fmla="*/ 781354 w 2350439"/>
                      <a:gd name="connsiteY1230" fmla="*/ 1457452 h 2350439"/>
                      <a:gd name="connsiteX1231" fmla="*/ 676084 w 2350439"/>
                      <a:gd name="connsiteY1231" fmla="*/ 1457452 h 2350439"/>
                      <a:gd name="connsiteX1232" fmla="*/ 676084 w 2350439"/>
                      <a:gd name="connsiteY1232" fmla="*/ 1674355 h 2350439"/>
                      <a:gd name="connsiteX1233" fmla="*/ 781354 w 2350439"/>
                      <a:gd name="connsiteY1233" fmla="*/ 1674355 h 2350439"/>
                      <a:gd name="connsiteX1234" fmla="*/ 781354 w 2350439"/>
                      <a:gd name="connsiteY1234" fmla="*/ 1569085 h 2350439"/>
                      <a:gd name="connsiteX1235" fmla="*/ 676084 w 2350439"/>
                      <a:gd name="connsiteY1235" fmla="*/ 1569085 h 2350439"/>
                      <a:gd name="connsiteX1236" fmla="*/ 676084 w 2350439"/>
                      <a:gd name="connsiteY1236" fmla="*/ 1785975 h 2350439"/>
                      <a:gd name="connsiteX1237" fmla="*/ 781354 w 2350439"/>
                      <a:gd name="connsiteY1237" fmla="*/ 1785975 h 2350439"/>
                      <a:gd name="connsiteX1238" fmla="*/ 781354 w 2350439"/>
                      <a:gd name="connsiteY1238" fmla="*/ 1680705 h 2350439"/>
                      <a:gd name="connsiteX1239" fmla="*/ 676084 w 2350439"/>
                      <a:gd name="connsiteY1239" fmla="*/ 1680705 h 2350439"/>
                      <a:gd name="connsiteX1240" fmla="*/ 676084 w 2350439"/>
                      <a:gd name="connsiteY1240" fmla="*/ 1897596 h 2350439"/>
                      <a:gd name="connsiteX1241" fmla="*/ 781354 w 2350439"/>
                      <a:gd name="connsiteY1241" fmla="*/ 1897596 h 2350439"/>
                      <a:gd name="connsiteX1242" fmla="*/ 781354 w 2350439"/>
                      <a:gd name="connsiteY1242" fmla="*/ 1792325 h 2350439"/>
                      <a:gd name="connsiteX1243" fmla="*/ 676084 w 2350439"/>
                      <a:gd name="connsiteY1243" fmla="*/ 1792325 h 2350439"/>
                      <a:gd name="connsiteX1244" fmla="*/ 676084 w 2350439"/>
                      <a:gd name="connsiteY1244" fmla="*/ 2009229 h 2350439"/>
                      <a:gd name="connsiteX1245" fmla="*/ 781354 w 2350439"/>
                      <a:gd name="connsiteY1245" fmla="*/ 2009229 h 2350439"/>
                      <a:gd name="connsiteX1246" fmla="*/ 781354 w 2350439"/>
                      <a:gd name="connsiteY1246" fmla="*/ 1903946 h 2350439"/>
                      <a:gd name="connsiteX1247" fmla="*/ 676084 w 2350439"/>
                      <a:gd name="connsiteY1247" fmla="*/ 1903946 h 2350439"/>
                      <a:gd name="connsiteX1248" fmla="*/ 676084 w 2350439"/>
                      <a:gd name="connsiteY1248" fmla="*/ 2120849 h 2350439"/>
                      <a:gd name="connsiteX1249" fmla="*/ 781354 w 2350439"/>
                      <a:gd name="connsiteY1249" fmla="*/ 2120849 h 2350439"/>
                      <a:gd name="connsiteX1250" fmla="*/ 781354 w 2350439"/>
                      <a:gd name="connsiteY1250" fmla="*/ 2015579 h 2350439"/>
                      <a:gd name="connsiteX1251" fmla="*/ 676084 w 2350439"/>
                      <a:gd name="connsiteY1251" fmla="*/ 2015579 h 2350439"/>
                      <a:gd name="connsiteX1252" fmla="*/ 676084 w 2350439"/>
                      <a:gd name="connsiteY1252" fmla="*/ 2232469 h 2350439"/>
                      <a:gd name="connsiteX1253" fmla="*/ 781354 w 2350439"/>
                      <a:gd name="connsiteY1253" fmla="*/ 2232469 h 2350439"/>
                      <a:gd name="connsiteX1254" fmla="*/ 781354 w 2350439"/>
                      <a:gd name="connsiteY1254" fmla="*/ 2127199 h 2350439"/>
                      <a:gd name="connsiteX1255" fmla="*/ 676084 w 2350439"/>
                      <a:gd name="connsiteY1255" fmla="*/ 2127199 h 2350439"/>
                      <a:gd name="connsiteX1256" fmla="*/ 676084 w 2350439"/>
                      <a:gd name="connsiteY1256" fmla="*/ 2344089 h 2350439"/>
                      <a:gd name="connsiteX1257" fmla="*/ 781354 w 2350439"/>
                      <a:gd name="connsiteY1257" fmla="*/ 2344089 h 2350439"/>
                      <a:gd name="connsiteX1258" fmla="*/ 781354 w 2350439"/>
                      <a:gd name="connsiteY1258" fmla="*/ 2238819 h 2350439"/>
                      <a:gd name="connsiteX1259" fmla="*/ 676084 w 2350439"/>
                      <a:gd name="connsiteY1259" fmla="*/ 2238819 h 2350439"/>
                      <a:gd name="connsiteX1260" fmla="*/ 564464 w 2350439"/>
                      <a:gd name="connsiteY1260" fmla="*/ 111620 h 2350439"/>
                      <a:gd name="connsiteX1261" fmla="*/ 669734 w 2350439"/>
                      <a:gd name="connsiteY1261" fmla="*/ 111620 h 2350439"/>
                      <a:gd name="connsiteX1262" fmla="*/ 669734 w 2350439"/>
                      <a:gd name="connsiteY1262" fmla="*/ 6350 h 2350439"/>
                      <a:gd name="connsiteX1263" fmla="*/ 564464 w 2350439"/>
                      <a:gd name="connsiteY1263" fmla="*/ 6350 h 2350439"/>
                      <a:gd name="connsiteX1264" fmla="*/ 564464 w 2350439"/>
                      <a:gd name="connsiteY1264" fmla="*/ 223240 h 2350439"/>
                      <a:gd name="connsiteX1265" fmla="*/ 669734 w 2350439"/>
                      <a:gd name="connsiteY1265" fmla="*/ 223240 h 2350439"/>
                      <a:gd name="connsiteX1266" fmla="*/ 669734 w 2350439"/>
                      <a:gd name="connsiteY1266" fmla="*/ 117970 h 2350439"/>
                      <a:gd name="connsiteX1267" fmla="*/ 564464 w 2350439"/>
                      <a:gd name="connsiteY1267" fmla="*/ 117970 h 2350439"/>
                      <a:gd name="connsiteX1268" fmla="*/ 564464 w 2350439"/>
                      <a:gd name="connsiteY1268" fmla="*/ 334873 h 2350439"/>
                      <a:gd name="connsiteX1269" fmla="*/ 669734 w 2350439"/>
                      <a:gd name="connsiteY1269" fmla="*/ 334873 h 2350439"/>
                      <a:gd name="connsiteX1270" fmla="*/ 669734 w 2350439"/>
                      <a:gd name="connsiteY1270" fmla="*/ 229590 h 2350439"/>
                      <a:gd name="connsiteX1271" fmla="*/ 564464 w 2350439"/>
                      <a:gd name="connsiteY1271" fmla="*/ 229590 h 2350439"/>
                      <a:gd name="connsiteX1272" fmla="*/ 564464 w 2350439"/>
                      <a:gd name="connsiteY1272" fmla="*/ 446493 h 2350439"/>
                      <a:gd name="connsiteX1273" fmla="*/ 669734 w 2350439"/>
                      <a:gd name="connsiteY1273" fmla="*/ 446493 h 2350439"/>
                      <a:gd name="connsiteX1274" fmla="*/ 669734 w 2350439"/>
                      <a:gd name="connsiteY1274" fmla="*/ 341223 h 2350439"/>
                      <a:gd name="connsiteX1275" fmla="*/ 564464 w 2350439"/>
                      <a:gd name="connsiteY1275" fmla="*/ 341223 h 2350439"/>
                      <a:gd name="connsiteX1276" fmla="*/ 564464 w 2350439"/>
                      <a:gd name="connsiteY1276" fmla="*/ 558114 h 2350439"/>
                      <a:gd name="connsiteX1277" fmla="*/ 669734 w 2350439"/>
                      <a:gd name="connsiteY1277" fmla="*/ 558114 h 2350439"/>
                      <a:gd name="connsiteX1278" fmla="*/ 669734 w 2350439"/>
                      <a:gd name="connsiteY1278" fmla="*/ 452843 h 2350439"/>
                      <a:gd name="connsiteX1279" fmla="*/ 564464 w 2350439"/>
                      <a:gd name="connsiteY1279" fmla="*/ 452843 h 2350439"/>
                      <a:gd name="connsiteX1280" fmla="*/ 564464 w 2350439"/>
                      <a:gd name="connsiteY1280" fmla="*/ 669734 h 2350439"/>
                      <a:gd name="connsiteX1281" fmla="*/ 669734 w 2350439"/>
                      <a:gd name="connsiteY1281" fmla="*/ 669734 h 2350439"/>
                      <a:gd name="connsiteX1282" fmla="*/ 669734 w 2350439"/>
                      <a:gd name="connsiteY1282" fmla="*/ 564464 h 2350439"/>
                      <a:gd name="connsiteX1283" fmla="*/ 564464 w 2350439"/>
                      <a:gd name="connsiteY1283" fmla="*/ 564464 h 2350439"/>
                      <a:gd name="connsiteX1284" fmla="*/ 564464 w 2350439"/>
                      <a:gd name="connsiteY1284" fmla="*/ 781367 h 2350439"/>
                      <a:gd name="connsiteX1285" fmla="*/ 669734 w 2350439"/>
                      <a:gd name="connsiteY1285" fmla="*/ 781367 h 2350439"/>
                      <a:gd name="connsiteX1286" fmla="*/ 669734 w 2350439"/>
                      <a:gd name="connsiteY1286" fmla="*/ 676084 h 2350439"/>
                      <a:gd name="connsiteX1287" fmla="*/ 564464 w 2350439"/>
                      <a:gd name="connsiteY1287" fmla="*/ 676084 h 2350439"/>
                      <a:gd name="connsiteX1288" fmla="*/ 564464 w 2350439"/>
                      <a:gd name="connsiteY1288" fmla="*/ 892988 h 2350439"/>
                      <a:gd name="connsiteX1289" fmla="*/ 669734 w 2350439"/>
                      <a:gd name="connsiteY1289" fmla="*/ 892988 h 2350439"/>
                      <a:gd name="connsiteX1290" fmla="*/ 669734 w 2350439"/>
                      <a:gd name="connsiteY1290" fmla="*/ 787717 h 2350439"/>
                      <a:gd name="connsiteX1291" fmla="*/ 564464 w 2350439"/>
                      <a:gd name="connsiteY1291" fmla="*/ 787717 h 2350439"/>
                      <a:gd name="connsiteX1292" fmla="*/ 564464 w 2350439"/>
                      <a:gd name="connsiteY1292" fmla="*/ 1004608 h 2350439"/>
                      <a:gd name="connsiteX1293" fmla="*/ 669734 w 2350439"/>
                      <a:gd name="connsiteY1293" fmla="*/ 1004608 h 2350439"/>
                      <a:gd name="connsiteX1294" fmla="*/ 669734 w 2350439"/>
                      <a:gd name="connsiteY1294" fmla="*/ 899338 h 2350439"/>
                      <a:gd name="connsiteX1295" fmla="*/ 564464 w 2350439"/>
                      <a:gd name="connsiteY1295" fmla="*/ 899338 h 2350439"/>
                      <a:gd name="connsiteX1296" fmla="*/ 564464 w 2350439"/>
                      <a:gd name="connsiteY1296" fmla="*/ 1116228 h 2350439"/>
                      <a:gd name="connsiteX1297" fmla="*/ 669734 w 2350439"/>
                      <a:gd name="connsiteY1297" fmla="*/ 1116228 h 2350439"/>
                      <a:gd name="connsiteX1298" fmla="*/ 669734 w 2350439"/>
                      <a:gd name="connsiteY1298" fmla="*/ 1010958 h 2350439"/>
                      <a:gd name="connsiteX1299" fmla="*/ 564464 w 2350439"/>
                      <a:gd name="connsiteY1299" fmla="*/ 1010958 h 2350439"/>
                      <a:gd name="connsiteX1300" fmla="*/ 564464 w 2350439"/>
                      <a:gd name="connsiteY1300" fmla="*/ 1227861 h 2350439"/>
                      <a:gd name="connsiteX1301" fmla="*/ 669734 w 2350439"/>
                      <a:gd name="connsiteY1301" fmla="*/ 1227861 h 2350439"/>
                      <a:gd name="connsiteX1302" fmla="*/ 669734 w 2350439"/>
                      <a:gd name="connsiteY1302" fmla="*/ 1122578 h 2350439"/>
                      <a:gd name="connsiteX1303" fmla="*/ 564464 w 2350439"/>
                      <a:gd name="connsiteY1303" fmla="*/ 1122578 h 2350439"/>
                      <a:gd name="connsiteX1304" fmla="*/ 564464 w 2350439"/>
                      <a:gd name="connsiteY1304" fmla="*/ 1339481 h 2350439"/>
                      <a:gd name="connsiteX1305" fmla="*/ 669734 w 2350439"/>
                      <a:gd name="connsiteY1305" fmla="*/ 1339481 h 2350439"/>
                      <a:gd name="connsiteX1306" fmla="*/ 669734 w 2350439"/>
                      <a:gd name="connsiteY1306" fmla="*/ 1234211 h 2350439"/>
                      <a:gd name="connsiteX1307" fmla="*/ 564464 w 2350439"/>
                      <a:gd name="connsiteY1307" fmla="*/ 1234211 h 2350439"/>
                      <a:gd name="connsiteX1308" fmla="*/ 564464 w 2350439"/>
                      <a:gd name="connsiteY1308" fmla="*/ 1451102 h 2350439"/>
                      <a:gd name="connsiteX1309" fmla="*/ 669734 w 2350439"/>
                      <a:gd name="connsiteY1309" fmla="*/ 1451102 h 2350439"/>
                      <a:gd name="connsiteX1310" fmla="*/ 669734 w 2350439"/>
                      <a:gd name="connsiteY1310" fmla="*/ 1345831 h 2350439"/>
                      <a:gd name="connsiteX1311" fmla="*/ 564464 w 2350439"/>
                      <a:gd name="connsiteY1311" fmla="*/ 1345831 h 2350439"/>
                      <a:gd name="connsiteX1312" fmla="*/ 564464 w 2350439"/>
                      <a:gd name="connsiteY1312" fmla="*/ 1562735 h 2350439"/>
                      <a:gd name="connsiteX1313" fmla="*/ 669734 w 2350439"/>
                      <a:gd name="connsiteY1313" fmla="*/ 1562735 h 2350439"/>
                      <a:gd name="connsiteX1314" fmla="*/ 669734 w 2350439"/>
                      <a:gd name="connsiteY1314" fmla="*/ 1457452 h 2350439"/>
                      <a:gd name="connsiteX1315" fmla="*/ 564464 w 2350439"/>
                      <a:gd name="connsiteY1315" fmla="*/ 1457452 h 2350439"/>
                      <a:gd name="connsiteX1316" fmla="*/ 564464 w 2350439"/>
                      <a:gd name="connsiteY1316" fmla="*/ 1674355 h 2350439"/>
                      <a:gd name="connsiteX1317" fmla="*/ 669734 w 2350439"/>
                      <a:gd name="connsiteY1317" fmla="*/ 1674355 h 2350439"/>
                      <a:gd name="connsiteX1318" fmla="*/ 669734 w 2350439"/>
                      <a:gd name="connsiteY1318" fmla="*/ 1569085 h 2350439"/>
                      <a:gd name="connsiteX1319" fmla="*/ 564464 w 2350439"/>
                      <a:gd name="connsiteY1319" fmla="*/ 1569085 h 2350439"/>
                      <a:gd name="connsiteX1320" fmla="*/ 564464 w 2350439"/>
                      <a:gd name="connsiteY1320" fmla="*/ 1785975 h 2350439"/>
                      <a:gd name="connsiteX1321" fmla="*/ 669734 w 2350439"/>
                      <a:gd name="connsiteY1321" fmla="*/ 1785975 h 2350439"/>
                      <a:gd name="connsiteX1322" fmla="*/ 669734 w 2350439"/>
                      <a:gd name="connsiteY1322" fmla="*/ 1680705 h 2350439"/>
                      <a:gd name="connsiteX1323" fmla="*/ 564464 w 2350439"/>
                      <a:gd name="connsiteY1323" fmla="*/ 1680705 h 2350439"/>
                      <a:gd name="connsiteX1324" fmla="*/ 564464 w 2350439"/>
                      <a:gd name="connsiteY1324" fmla="*/ 1897596 h 2350439"/>
                      <a:gd name="connsiteX1325" fmla="*/ 669734 w 2350439"/>
                      <a:gd name="connsiteY1325" fmla="*/ 1897596 h 2350439"/>
                      <a:gd name="connsiteX1326" fmla="*/ 669734 w 2350439"/>
                      <a:gd name="connsiteY1326" fmla="*/ 1792325 h 2350439"/>
                      <a:gd name="connsiteX1327" fmla="*/ 564464 w 2350439"/>
                      <a:gd name="connsiteY1327" fmla="*/ 1792325 h 2350439"/>
                      <a:gd name="connsiteX1328" fmla="*/ 564464 w 2350439"/>
                      <a:gd name="connsiteY1328" fmla="*/ 2009229 h 2350439"/>
                      <a:gd name="connsiteX1329" fmla="*/ 669734 w 2350439"/>
                      <a:gd name="connsiteY1329" fmla="*/ 2009229 h 2350439"/>
                      <a:gd name="connsiteX1330" fmla="*/ 669734 w 2350439"/>
                      <a:gd name="connsiteY1330" fmla="*/ 1903946 h 2350439"/>
                      <a:gd name="connsiteX1331" fmla="*/ 564464 w 2350439"/>
                      <a:gd name="connsiteY1331" fmla="*/ 1903946 h 2350439"/>
                      <a:gd name="connsiteX1332" fmla="*/ 564464 w 2350439"/>
                      <a:gd name="connsiteY1332" fmla="*/ 2120849 h 2350439"/>
                      <a:gd name="connsiteX1333" fmla="*/ 669734 w 2350439"/>
                      <a:gd name="connsiteY1333" fmla="*/ 2120849 h 2350439"/>
                      <a:gd name="connsiteX1334" fmla="*/ 669734 w 2350439"/>
                      <a:gd name="connsiteY1334" fmla="*/ 2015579 h 2350439"/>
                      <a:gd name="connsiteX1335" fmla="*/ 564464 w 2350439"/>
                      <a:gd name="connsiteY1335" fmla="*/ 2015579 h 2350439"/>
                      <a:gd name="connsiteX1336" fmla="*/ 564464 w 2350439"/>
                      <a:gd name="connsiteY1336" fmla="*/ 2232469 h 2350439"/>
                      <a:gd name="connsiteX1337" fmla="*/ 669734 w 2350439"/>
                      <a:gd name="connsiteY1337" fmla="*/ 2232469 h 2350439"/>
                      <a:gd name="connsiteX1338" fmla="*/ 669734 w 2350439"/>
                      <a:gd name="connsiteY1338" fmla="*/ 2127199 h 2350439"/>
                      <a:gd name="connsiteX1339" fmla="*/ 564464 w 2350439"/>
                      <a:gd name="connsiteY1339" fmla="*/ 2127199 h 2350439"/>
                      <a:gd name="connsiteX1340" fmla="*/ 564464 w 2350439"/>
                      <a:gd name="connsiteY1340" fmla="*/ 2344089 h 2350439"/>
                      <a:gd name="connsiteX1341" fmla="*/ 669734 w 2350439"/>
                      <a:gd name="connsiteY1341" fmla="*/ 2344089 h 2350439"/>
                      <a:gd name="connsiteX1342" fmla="*/ 669734 w 2350439"/>
                      <a:gd name="connsiteY1342" fmla="*/ 2238819 h 2350439"/>
                      <a:gd name="connsiteX1343" fmla="*/ 564464 w 2350439"/>
                      <a:gd name="connsiteY1343" fmla="*/ 2238819 h 2350439"/>
                      <a:gd name="connsiteX1344" fmla="*/ 452843 w 2350439"/>
                      <a:gd name="connsiteY1344" fmla="*/ 111620 h 2350439"/>
                      <a:gd name="connsiteX1345" fmla="*/ 558114 w 2350439"/>
                      <a:gd name="connsiteY1345" fmla="*/ 111620 h 2350439"/>
                      <a:gd name="connsiteX1346" fmla="*/ 558114 w 2350439"/>
                      <a:gd name="connsiteY1346" fmla="*/ 6350 h 2350439"/>
                      <a:gd name="connsiteX1347" fmla="*/ 452843 w 2350439"/>
                      <a:gd name="connsiteY1347" fmla="*/ 6350 h 2350439"/>
                      <a:gd name="connsiteX1348" fmla="*/ 452843 w 2350439"/>
                      <a:gd name="connsiteY1348" fmla="*/ 223240 h 2350439"/>
                      <a:gd name="connsiteX1349" fmla="*/ 558114 w 2350439"/>
                      <a:gd name="connsiteY1349" fmla="*/ 223240 h 2350439"/>
                      <a:gd name="connsiteX1350" fmla="*/ 558114 w 2350439"/>
                      <a:gd name="connsiteY1350" fmla="*/ 117970 h 2350439"/>
                      <a:gd name="connsiteX1351" fmla="*/ 452843 w 2350439"/>
                      <a:gd name="connsiteY1351" fmla="*/ 117970 h 2350439"/>
                      <a:gd name="connsiteX1352" fmla="*/ 452843 w 2350439"/>
                      <a:gd name="connsiteY1352" fmla="*/ 334873 h 2350439"/>
                      <a:gd name="connsiteX1353" fmla="*/ 558114 w 2350439"/>
                      <a:gd name="connsiteY1353" fmla="*/ 334873 h 2350439"/>
                      <a:gd name="connsiteX1354" fmla="*/ 558114 w 2350439"/>
                      <a:gd name="connsiteY1354" fmla="*/ 229590 h 2350439"/>
                      <a:gd name="connsiteX1355" fmla="*/ 452843 w 2350439"/>
                      <a:gd name="connsiteY1355" fmla="*/ 229590 h 2350439"/>
                      <a:gd name="connsiteX1356" fmla="*/ 452843 w 2350439"/>
                      <a:gd name="connsiteY1356" fmla="*/ 446493 h 2350439"/>
                      <a:gd name="connsiteX1357" fmla="*/ 558114 w 2350439"/>
                      <a:gd name="connsiteY1357" fmla="*/ 446493 h 2350439"/>
                      <a:gd name="connsiteX1358" fmla="*/ 558114 w 2350439"/>
                      <a:gd name="connsiteY1358" fmla="*/ 341223 h 2350439"/>
                      <a:gd name="connsiteX1359" fmla="*/ 452843 w 2350439"/>
                      <a:gd name="connsiteY1359" fmla="*/ 341223 h 2350439"/>
                      <a:gd name="connsiteX1360" fmla="*/ 452843 w 2350439"/>
                      <a:gd name="connsiteY1360" fmla="*/ 558114 h 2350439"/>
                      <a:gd name="connsiteX1361" fmla="*/ 558114 w 2350439"/>
                      <a:gd name="connsiteY1361" fmla="*/ 558114 h 2350439"/>
                      <a:gd name="connsiteX1362" fmla="*/ 558114 w 2350439"/>
                      <a:gd name="connsiteY1362" fmla="*/ 452843 h 2350439"/>
                      <a:gd name="connsiteX1363" fmla="*/ 452843 w 2350439"/>
                      <a:gd name="connsiteY1363" fmla="*/ 452843 h 2350439"/>
                      <a:gd name="connsiteX1364" fmla="*/ 452843 w 2350439"/>
                      <a:gd name="connsiteY1364" fmla="*/ 669734 h 2350439"/>
                      <a:gd name="connsiteX1365" fmla="*/ 558114 w 2350439"/>
                      <a:gd name="connsiteY1365" fmla="*/ 669734 h 2350439"/>
                      <a:gd name="connsiteX1366" fmla="*/ 558114 w 2350439"/>
                      <a:gd name="connsiteY1366" fmla="*/ 564464 h 2350439"/>
                      <a:gd name="connsiteX1367" fmla="*/ 452843 w 2350439"/>
                      <a:gd name="connsiteY1367" fmla="*/ 564464 h 2350439"/>
                      <a:gd name="connsiteX1368" fmla="*/ 452843 w 2350439"/>
                      <a:gd name="connsiteY1368" fmla="*/ 781367 h 2350439"/>
                      <a:gd name="connsiteX1369" fmla="*/ 558114 w 2350439"/>
                      <a:gd name="connsiteY1369" fmla="*/ 781367 h 2350439"/>
                      <a:gd name="connsiteX1370" fmla="*/ 558114 w 2350439"/>
                      <a:gd name="connsiteY1370" fmla="*/ 676084 h 2350439"/>
                      <a:gd name="connsiteX1371" fmla="*/ 452843 w 2350439"/>
                      <a:gd name="connsiteY1371" fmla="*/ 676084 h 2350439"/>
                      <a:gd name="connsiteX1372" fmla="*/ 452843 w 2350439"/>
                      <a:gd name="connsiteY1372" fmla="*/ 892988 h 2350439"/>
                      <a:gd name="connsiteX1373" fmla="*/ 558114 w 2350439"/>
                      <a:gd name="connsiteY1373" fmla="*/ 892988 h 2350439"/>
                      <a:gd name="connsiteX1374" fmla="*/ 558114 w 2350439"/>
                      <a:gd name="connsiteY1374" fmla="*/ 787717 h 2350439"/>
                      <a:gd name="connsiteX1375" fmla="*/ 452843 w 2350439"/>
                      <a:gd name="connsiteY1375" fmla="*/ 787717 h 2350439"/>
                      <a:gd name="connsiteX1376" fmla="*/ 452843 w 2350439"/>
                      <a:gd name="connsiteY1376" fmla="*/ 1004608 h 2350439"/>
                      <a:gd name="connsiteX1377" fmla="*/ 558114 w 2350439"/>
                      <a:gd name="connsiteY1377" fmla="*/ 1004608 h 2350439"/>
                      <a:gd name="connsiteX1378" fmla="*/ 558114 w 2350439"/>
                      <a:gd name="connsiteY1378" fmla="*/ 899338 h 2350439"/>
                      <a:gd name="connsiteX1379" fmla="*/ 452843 w 2350439"/>
                      <a:gd name="connsiteY1379" fmla="*/ 899338 h 2350439"/>
                      <a:gd name="connsiteX1380" fmla="*/ 452843 w 2350439"/>
                      <a:gd name="connsiteY1380" fmla="*/ 1116228 h 2350439"/>
                      <a:gd name="connsiteX1381" fmla="*/ 558114 w 2350439"/>
                      <a:gd name="connsiteY1381" fmla="*/ 1116228 h 2350439"/>
                      <a:gd name="connsiteX1382" fmla="*/ 558114 w 2350439"/>
                      <a:gd name="connsiteY1382" fmla="*/ 1010958 h 2350439"/>
                      <a:gd name="connsiteX1383" fmla="*/ 452843 w 2350439"/>
                      <a:gd name="connsiteY1383" fmla="*/ 1010958 h 2350439"/>
                      <a:gd name="connsiteX1384" fmla="*/ 452843 w 2350439"/>
                      <a:gd name="connsiteY1384" fmla="*/ 1227861 h 2350439"/>
                      <a:gd name="connsiteX1385" fmla="*/ 558114 w 2350439"/>
                      <a:gd name="connsiteY1385" fmla="*/ 1227861 h 2350439"/>
                      <a:gd name="connsiteX1386" fmla="*/ 558114 w 2350439"/>
                      <a:gd name="connsiteY1386" fmla="*/ 1122578 h 2350439"/>
                      <a:gd name="connsiteX1387" fmla="*/ 452843 w 2350439"/>
                      <a:gd name="connsiteY1387" fmla="*/ 1122578 h 2350439"/>
                      <a:gd name="connsiteX1388" fmla="*/ 452843 w 2350439"/>
                      <a:gd name="connsiteY1388" fmla="*/ 1339481 h 2350439"/>
                      <a:gd name="connsiteX1389" fmla="*/ 558114 w 2350439"/>
                      <a:gd name="connsiteY1389" fmla="*/ 1339481 h 2350439"/>
                      <a:gd name="connsiteX1390" fmla="*/ 558114 w 2350439"/>
                      <a:gd name="connsiteY1390" fmla="*/ 1234211 h 2350439"/>
                      <a:gd name="connsiteX1391" fmla="*/ 452843 w 2350439"/>
                      <a:gd name="connsiteY1391" fmla="*/ 1234211 h 2350439"/>
                      <a:gd name="connsiteX1392" fmla="*/ 452843 w 2350439"/>
                      <a:gd name="connsiteY1392" fmla="*/ 1451102 h 2350439"/>
                      <a:gd name="connsiteX1393" fmla="*/ 558114 w 2350439"/>
                      <a:gd name="connsiteY1393" fmla="*/ 1451102 h 2350439"/>
                      <a:gd name="connsiteX1394" fmla="*/ 558114 w 2350439"/>
                      <a:gd name="connsiteY1394" fmla="*/ 1345831 h 2350439"/>
                      <a:gd name="connsiteX1395" fmla="*/ 452843 w 2350439"/>
                      <a:gd name="connsiteY1395" fmla="*/ 1345831 h 2350439"/>
                      <a:gd name="connsiteX1396" fmla="*/ 452843 w 2350439"/>
                      <a:gd name="connsiteY1396" fmla="*/ 1562735 h 2350439"/>
                      <a:gd name="connsiteX1397" fmla="*/ 558114 w 2350439"/>
                      <a:gd name="connsiteY1397" fmla="*/ 1562735 h 2350439"/>
                      <a:gd name="connsiteX1398" fmla="*/ 558114 w 2350439"/>
                      <a:gd name="connsiteY1398" fmla="*/ 1457452 h 2350439"/>
                      <a:gd name="connsiteX1399" fmla="*/ 452843 w 2350439"/>
                      <a:gd name="connsiteY1399" fmla="*/ 1457452 h 2350439"/>
                      <a:gd name="connsiteX1400" fmla="*/ 452843 w 2350439"/>
                      <a:gd name="connsiteY1400" fmla="*/ 1674355 h 2350439"/>
                      <a:gd name="connsiteX1401" fmla="*/ 558114 w 2350439"/>
                      <a:gd name="connsiteY1401" fmla="*/ 1674355 h 2350439"/>
                      <a:gd name="connsiteX1402" fmla="*/ 558114 w 2350439"/>
                      <a:gd name="connsiteY1402" fmla="*/ 1569085 h 2350439"/>
                      <a:gd name="connsiteX1403" fmla="*/ 452843 w 2350439"/>
                      <a:gd name="connsiteY1403" fmla="*/ 1569085 h 2350439"/>
                      <a:gd name="connsiteX1404" fmla="*/ 452843 w 2350439"/>
                      <a:gd name="connsiteY1404" fmla="*/ 1785975 h 2350439"/>
                      <a:gd name="connsiteX1405" fmla="*/ 558114 w 2350439"/>
                      <a:gd name="connsiteY1405" fmla="*/ 1785975 h 2350439"/>
                      <a:gd name="connsiteX1406" fmla="*/ 558114 w 2350439"/>
                      <a:gd name="connsiteY1406" fmla="*/ 1680705 h 2350439"/>
                      <a:gd name="connsiteX1407" fmla="*/ 452843 w 2350439"/>
                      <a:gd name="connsiteY1407" fmla="*/ 1680705 h 2350439"/>
                      <a:gd name="connsiteX1408" fmla="*/ 452843 w 2350439"/>
                      <a:gd name="connsiteY1408" fmla="*/ 1897596 h 2350439"/>
                      <a:gd name="connsiteX1409" fmla="*/ 558114 w 2350439"/>
                      <a:gd name="connsiteY1409" fmla="*/ 1897596 h 2350439"/>
                      <a:gd name="connsiteX1410" fmla="*/ 558114 w 2350439"/>
                      <a:gd name="connsiteY1410" fmla="*/ 1792325 h 2350439"/>
                      <a:gd name="connsiteX1411" fmla="*/ 452843 w 2350439"/>
                      <a:gd name="connsiteY1411" fmla="*/ 1792325 h 2350439"/>
                      <a:gd name="connsiteX1412" fmla="*/ 452843 w 2350439"/>
                      <a:gd name="connsiteY1412" fmla="*/ 2009229 h 2350439"/>
                      <a:gd name="connsiteX1413" fmla="*/ 558114 w 2350439"/>
                      <a:gd name="connsiteY1413" fmla="*/ 2009229 h 2350439"/>
                      <a:gd name="connsiteX1414" fmla="*/ 558114 w 2350439"/>
                      <a:gd name="connsiteY1414" fmla="*/ 1903946 h 2350439"/>
                      <a:gd name="connsiteX1415" fmla="*/ 452843 w 2350439"/>
                      <a:gd name="connsiteY1415" fmla="*/ 1903946 h 2350439"/>
                      <a:gd name="connsiteX1416" fmla="*/ 452843 w 2350439"/>
                      <a:gd name="connsiteY1416" fmla="*/ 2120849 h 2350439"/>
                      <a:gd name="connsiteX1417" fmla="*/ 558114 w 2350439"/>
                      <a:gd name="connsiteY1417" fmla="*/ 2120849 h 2350439"/>
                      <a:gd name="connsiteX1418" fmla="*/ 558114 w 2350439"/>
                      <a:gd name="connsiteY1418" fmla="*/ 2015579 h 2350439"/>
                      <a:gd name="connsiteX1419" fmla="*/ 452843 w 2350439"/>
                      <a:gd name="connsiteY1419" fmla="*/ 2015579 h 2350439"/>
                      <a:gd name="connsiteX1420" fmla="*/ 452843 w 2350439"/>
                      <a:gd name="connsiteY1420" fmla="*/ 2232469 h 2350439"/>
                      <a:gd name="connsiteX1421" fmla="*/ 558114 w 2350439"/>
                      <a:gd name="connsiteY1421" fmla="*/ 2232469 h 2350439"/>
                      <a:gd name="connsiteX1422" fmla="*/ 558114 w 2350439"/>
                      <a:gd name="connsiteY1422" fmla="*/ 2127199 h 2350439"/>
                      <a:gd name="connsiteX1423" fmla="*/ 452843 w 2350439"/>
                      <a:gd name="connsiteY1423" fmla="*/ 2127199 h 2350439"/>
                      <a:gd name="connsiteX1424" fmla="*/ 452843 w 2350439"/>
                      <a:gd name="connsiteY1424" fmla="*/ 2344089 h 2350439"/>
                      <a:gd name="connsiteX1425" fmla="*/ 558114 w 2350439"/>
                      <a:gd name="connsiteY1425" fmla="*/ 2344089 h 2350439"/>
                      <a:gd name="connsiteX1426" fmla="*/ 558114 w 2350439"/>
                      <a:gd name="connsiteY1426" fmla="*/ 2238819 h 2350439"/>
                      <a:gd name="connsiteX1427" fmla="*/ 452843 w 2350439"/>
                      <a:gd name="connsiteY1427" fmla="*/ 2238819 h 2350439"/>
                      <a:gd name="connsiteX1428" fmla="*/ 341210 w 2350439"/>
                      <a:gd name="connsiteY1428" fmla="*/ 111620 h 2350439"/>
                      <a:gd name="connsiteX1429" fmla="*/ 446493 w 2350439"/>
                      <a:gd name="connsiteY1429" fmla="*/ 111620 h 2350439"/>
                      <a:gd name="connsiteX1430" fmla="*/ 446493 w 2350439"/>
                      <a:gd name="connsiteY1430" fmla="*/ 6350 h 2350439"/>
                      <a:gd name="connsiteX1431" fmla="*/ 341210 w 2350439"/>
                      <a:gd name="connsiteY1431" fmla="*/ 6350 h 2350439"/>
                      <a:gd name="connsiteX1432" fmla="*/ 341210 w 2350439"/>
                      <a:gd name="connsiteY1432" fmla="*/ 223240 h 2350439"/>
                      <a:gd name="connsiteX1433" fmla="*/ 446493 w 2350439"/>
                      <a:gd name="connsiteY1433" fmla="*/ 223240 h 2350439"/>
                      <a:gd name="connsiteX1434" fmla="*/ 446493 w 2350439"/>
                      <a:gd name="connsiteY1434" fmla="*/ 117970 h 2350439"/>
                      <a:gd name="connsiteX1435" fmla="*/ 341210 w 2350439"/>
                      <a:gd name="connsiteY1435" fmla="*/ 117970 h 2350439"/>
                      <a:gd name="connsiteX1436" fmla="*/ 341210 w 2350439"/>
                      <a:gd name="connsiteY1436" fmla="*/ 334873 h 2350439"/>
                      <a:gd name="connsiteX1437" fmla="*/ 446493 w 2350439"/>
                      <a:gd name="connsiteY1437" fmla="*/ 334873 h 2350439"/>
                      <a:gd name="connsiteX1438" fmla="*/ 446493 w 2350439"/>
                      <a:gd name="connsiteY1438" fmla="*/ 229590 h 2350439"/>
                      <a:gd name="connsiteX1439" fmla="*/ 341210 w 2350439"/>
                      <a:gd name="connsiteY1439" fmla="*/ 229590 h 2350439"/>
                      <a:gd name="connsiteX1440" fmla="*/ 341210 w 2350439"/>
                      <a:gd name="connsiteY1440" fmla="*/ 446493 h 2350439"/>
                      <a:gd name="connsiteX1441" fmla="*/ 446493 w 2350439"/>
                      <a:gd name="connsiteY1441" fmla="*/ 446493 h 2350439"/>
                      <a:gd name="connsiteX1442" fmla="*/ 446493 w 2350439"/>
                      <a:gd name="connsiteY1442" fmla="*/ 341223 h 2350439"/>
                      <a:gd name="connsiteX1443" fmla="*/ 341210 w 2350439"/>
                      <a:gd name="connsiteY1443" fmla="*/ 341223 h 2350439"/>
                      <a:gd name="connsiteX1444" fmla="*/ 341210 w 2350439"/>
                      <a:gd name="connsiteY1444" fmla="*/ 558114 h 2350439"/>
                      <a:gd name="connsiteX1445" fmla="*/ 446493 w 2350439"/>
                      <a:gd name="connsiteY1445" fmla="*/ 558114 h 2350439"/>
                      <a:gd name="connsiteX1446" fmla="*/ 446493 w 2350439"/>
                      <a:gd name="connsiteY1446" fmla="*/ 452843 h 2350439"/>
                      <a:gd name="connsiteX1447" fmla="*/ 341210 w 2350439"/>
                      <a:gd name="connsiteY1447" fmla="*/ 452843 h 2350439"/>
                      <a:gd name="connsiteX1448" fmla="*/ 341210 w 2350439"/>
                      <a:gd name="connsiteY1448" fmla="*/ 669734 h 2350439"/>
                      <a:gd name="connsiteX1449" fmla="*/ 446493 w 2350439"/>
                      <a:gd name="connsiteY1449" fmla="*/ 669734 h 2350439"/>
                      <a:gd name="connsiteX1450" fmla="*/ 446493 w 2350439"/>
                      <a:gd name="connsiteY1450" fmla="*/ 564464 h 2350439"/>
                      <a:gd name="connsiteX1451" fmla="*/ 341210 w 2350439"/>
                      <a:gd name="connsiteY1451" fmla="*/ 564464 h 2350439"/>
                      <a:gd name="connsiteX1452" fmla="*/ 341210 w 2350439"/>
                      <a:gd name="connsiteY1452" fmla="*/ 781367 h 2350439"/>
                      <a:gd name="connsiteX1453" fmla="*/ 446493 w 2350439"/>
                      <a:gd name="connsiteY1453" fmla="*/ 781367 h 2350439"/>
                      <a:gd name="connsiteX1454" fmla="*/ 446493 w 2350439"/>
                      <a:gd name="connsiteY1454" fmla="*/ 676084 h 2350439"/>
                      <a:gd name="connsiteX1455" fmla="*/ 341210 w 2350439"/>
                      <a:gd name="connsiteY1455" fmla="*/ 676084 h 2350439"/>
                      <a:gd name="connsiteX1456" fmla="*/ 341210 w 2350439"/>
                      <a:gd name="connsiteY1456" fmla="*/ 892988 h 2350439"/>
                      <a:gd name="connsiteX1457" fmla="*/ 446493 w 2350439"/>
                      <a:gd name="connsiteY1457" fmla="*/ 892988 h 2350439"/>
                      <a:gd name="connsiteX1458" fmla="*/ 446493 w 2350439"/>
                      <a:gd name="connsiteY1458" fmla="*/ 787717 h 2350439"/>
                      <a:gd name="connsiteX1459" fmla="*/ 341210 w 2350439"/>
                      <a:gd name="connsiteY1459" fmla="*/ 787717 h 2350439"/>
                      <a:gd name="connsiteX1460" fmla="*/ 341210 w 2350439"/>
                      <a:gd name="connsiteY1460" fmla="*/ 1004608 h 2350439"/>
                      <a:gd name="connsiteX1461" fmla="*/ 446493 w 2350439"/>
                      <a:gd name="connsiteY1461" fmla="*/ 1004608 h 2350439"/>
                      <a:gd name="connsiteX1462" fmla="*/ 446493 w 2350439"/>
                      <a:gd name="connsiteY1462" fmla="*/ 899338 h 2350439"/>
                      <a:gd name="connsiteX1463" fmla="*/ 341210 w 2350439"/>
                      <a:gd name="connsiteY1463" fmla="*/ 899338 h 2350439"/>
                      <a:gd name="connsiteX1464" fmla="*/ 341210 w 2350439"/>
                      <a:gd name="connsiteY1464" fmla="*/ 1116228 h 2350439"/>
                      <a:gd name="connsiteX1465" fmla="*/ 446493 w 2350439"/>
                      <a:gd name="connsiteY1465" fmla="*/ 1116228 h 2350439"/>
                      <a:gd name="connsiteX1466" fmla="*/ 446493 w 2350439"/>
                      <a:gd name="connsiteY1466" fmla="*/ 1010958 h 2350439"/>
                      <a:gd name="connsiteX1467" fmla="*/ 341210 w 2350439"/>
                      <a:gd name="connsiteY1467" fmla="*/ 1010958 h 2350439"/>
                      <a:gd name="connsiteX1468" fmla="*/ 341210 w 2350439"/>
                      <a:gd name="connsiteY1468" fmla="*/ 1227861 h 2350439"/>
                      <a:gd name="connsiteX1469" fmla="*/ 446493 w 2350439"/>
                      <a:gd name="connsiteY1469" fmla="*/ 1227861 h 2350439"/>
                      <a:gd name="connsiteX1470" fmla="*/ 446493 w 2350439"/>
                      <a:gd name="connsiteY1470" fmla="*/ 1122578 h 2350439"/>
                      <a:gd name="connsiteX1471" fmla="*/ 341210 w 2350439"/>
                      <a:gd name="connsiteY1471" fmla="*/ 1122578 h 2350439"/>
                      <a:gd name="connsiteX1472" fmla="*/ 341210 w 2350439"/>
                      <a:gd name="connsiteY1472" fmla="*/ 1339481 h 2350439"/>
                      <a:gd name="connsiteX1473" fmla="*/ 446493 w 2350439"/>
                      <a:gd name="connsiteY1473" fmla="*/ 1339481 h 2350439"/>
                      <a:gd name="connsiteX1474" fmla="*/ 446493 w 2350439"/>
                      <a:gd name="connsiteY1474" fmla="*/ 1234211 h 2350439"/>
                      <a:gd name="connsiteX1475" fmla="*/ 341210 w 2350439"/>
                      <a:gd name="connsiteY1475" fmla="*/ 1234211 h 2350439"/>
                      <a:gd name="connsiteX1476" fmla="*/ 341210 w 2350439"/>
                      <a:gd name="connsiteY1476" fmla="*/ 1451102 h 2350439"/>
                      <a:gd name="connsiteX1477" fmla="*/ 446493 w 2350439"/>
                      <a:gd name="connsiteY1477" fmla="*/ 1451102 h 2350439"/>
                      <a:gd name="connsiteX1478" fmla="*/ 446493 w 2350439"/>
                      <a:gd name="connsiteY1478" fmla="*/ 1345831 h 2350439"/>
                      <a:gd name="connsiteX1479" fmla="*/ 341210 w 2350439"/>
                      <a:gd name="connsiteY1479" fmla="*/ 1345831 h 2350439"/>
                      <a:gd name="connsiteX1480" fmla="*/ 341210 w 2350439"/>
                      <a:gd name="connsiteY1480" fmla="*/ 1562735 h 2350439"/>
                      <a:gd name="connsiteX1481" fmla="*/ 446493 w 2350439"/>
                      <a:gd name="connsiteY1481" fmla="*/ 1562735 h 2350439"/>
                      <a:gd name="connsiteX1482" fmla="*/ 446493 w 2350439"/>
                      <a:gd name="connsiteY1482" fmla="*/ 1457452 h 2350439"/>
                      <a:gd name="connsiteX1483" fmla="*/ 341210 w 2350439"/>
                      <a:gd name="connsiteY1483" fmla="*/ 1457452 h 2350439"/>
                      <a:gd name="connsiteX1484" fmla="*/ 341210 w 2350439"/>
                      <a:gd name="connsiteY1484" fmla="*/ 1674355 h 2350439"/>
                      <a:gd name="connsiteX1485" fmla="*/ 446493 w 2350439"/>
                      <a:gd name="connsiteY1485" fmla="*/ 1674355 h 2350439"/>
                      <a:gd name="connsiteX1486" fmla="*/ 446493 w 2350439"/>
                      <a:gd name="connsiteY1486" fmla="*/ 1569085 h 2350439"/>
                      <a:gd name="connsiteX1487" fmla="*/ 341210 w 2350439"/>
                      <a:gd name="connsiteY1487" fmla="*/ 1569085 h 2350439"/>
                      <a:gd name="connsiteX1488" fmla="*/ 341210 w 2350439"/>
                      <a:gd name="connsiteY1488" fmla="*/ 1785975 h 2350439"/>
                      <a:gd name="connsiteX1489" fmla="*/ 446493 w 2350439"/>
                      <a:gd name="connsiteY1489" fmla="*/ 1785975 h 2350439"/>
                      <a:gd name="connsiteX1490" fmla="*/ 446493 w 2350439"/>
                      <a:gd name="connsiteY1490" fmla="*/ 1680705 h 2350439"/>
                      <a:gd name="connsiteX1491" fmla="*/ 341210 w 2350439"/>
                      <a:gd name="connsiteY1491" fmla="*/ 1680705 h 2350439"/>
                      <a:gd name="connsiteX1492" fmla="*/ 341210 w 2350439"/>
                      <a:gd name="connsiteY1492" fmla="*/ 1897596 h 2350439"/>
                      <a:gd name="connsiteX1493" fmla="*/ 446493 w 2350439"/>
                      <a:gd name="connsiteY1493" fmla="*/ 1897596 h 2350439"/>
                      <a:gd name="connsiteX1494" fmla="*/ 446493 w 2350439"/>
                      <a:gd name="connsiteY1494" fmla="*/ 1792325 h 2350439"/>
                      <a:gd name="connsiteX1495" fmla="*/ 341210 w 2350439"/>
                      <a:gd name="connsiteY1495" fmla="*/ 1792325 h 2350439"/>
                      <a:gd name="connsiteX1496" fmla="*/ 341210 w 2350439"/>
                      <a:gd name="connsiteY1496" fmla="*/ 2009229 h 2350439"/>
                      <a:gd name="connsiteX1497" fmla="*/ 446493 w 2350439"/>
                      <a:gd name="connsiteY1497" fmla="*/ 2009229 h 2350439"/>
                      <a:gd name="connsiteX1498" fmla="*/ 446493 w 2350439"/>
                      <a:gd name="connsiteY1498" fmla="*/ 1903946 h 2350439"/>
                      <a:gd name="connsiteX1499" fmla="*/ 341210 w 2350439"/>
                      <a:gd name="connsiteY1499" fmla="*/ 1903946 h 2350439"/>
                      <a:gd name="connsiteX1500" fmla="*/ 341210 w 2350439"/>
                      <a:gd name="connsiteY1500" fmla="*/ 2120849 h 2350439"/>
                      <a:gd name="connsiteX1501" fmla="*/ 446493 w 2350439"/>
                      <a:gd name="connsiteY1501" fmla="*/ 2120849 h 2350439"/>
                      <a:gd name="connsiteX1502" fmla="*/ 446493 w 2350439"/>
                      <a:gd name="connsiteY1502" fmla="*/ 2015579 h 2350439"/>
                      <a:gd name="connsiteX1503" fmla="*/ 341210 w 2350439"/>
                      <a:gd name="connsiteY1503" fmla="*/ 2015579 h 2350439"/>
                      <a:gd name="connsiteX1504" fmla="*/ 341210 w 2350439"/>
                      <a:gd name="connsiteY1504" fmla="*/ 2232469 h 2350439"/>
                      <a:gd name="connsiteX1505" fmla="*/ 446493 w 2350439"/>
                      <a:gd name="connsiteY1505" fmla="*/ 2232469 h 2350439"/>
                      <a:gd name="connsiteX1506" fmla="*/ 446493 w 2350439"/>
                      <a:gd name="connsiteY1506" fmla="*/ 2127199 h 2350439"/>
                      <a:gd name="connsiteX1507" fmla="*/ 341210 w 2350439"/>
                      <a:gd name="connsiteY1507" fmla="*/ 2127199 h 2350439"/>
                      <a:gd name="connsiteX1508" fmla="*/ 341210 w 2350439"/>
                      <a:gd name="connsiteY1508" fmla="*/ 2344089 h 2350439"/>
                      <a:gd name="connsiteX1509" fmla="*/ 446493 w 2350439"/>
                      <a:gd name="connsiteY1509" fmla="*/ 2344089 h 2350439"/>
                      <a:gd name="connsiteX1510" fmla="*/ 446493 w 2350439"/>
                      <a:gd name="connsiteY1510" fmla="*/ 2238819 h 2350439"/>
                      <a:gd name="connsiteX1511" fmla="*/ 341210 w 2350439"/>
                      <a:gd name="connsiteY1511" fmla="*/ 2238819 h 2350439"/>
                      <a:gd name="connsiteX1512" fmla="*/ 229590 w 2350439"/>
                      <a:gd name="connsiteY1512" fmla="*/ 111620 h 2350439"/>
                      <a:gd name="connsiteX1513" fmla="*/ 334860 w 2350439"/>
                      <a:gd name="connsiteY1513" fmla="*/ 111620 h 2350439"/>
                      <a:gd name="connsiteX1514" fmla="*/ 334860 w 2350439"/>
                      <a:gd name="connsiteY1514" fmla="*/ 6350 h 2350439"/>
                      <a:gd name="connsiteX1515" fmla="*/ 229590 w 2350439"/>
                      <a:gd name="connsiteY1515" fmla="*/ 6350 h 2350439"/>
                      <a:gd name="connsiteX1516" fmla="*/ 229590 w 2350439"/>
                      <a:gd name="connsiteY1516" fmla="*/ 223240 h 2350439"/>
                      <a:gd name="connsiteX1517" fmla="*/ 334860 w 2350439"/>
                      <a:gd name="connsiteY1517" fmla="*/ 223240 h 2350439"/>
                      <a:gd name="connsiteX1518" fmla="*/ 334860 w 2350439"/>
                      <a:gd name="connsiteY1518" fmla="*/ 117970 h 2350439"/>
                      <a:gd name="connsiteX1519" fmla="*/ 229590 w 2350439"/>
                      <a:gd name="connsiteY1519" fmla="*/ 117970 h 2350439"/>
                      <a:gd name="connsiteX1520" fmla="*/ 229590 w 2350439"/>
                      <a:gd name="connsiteY1520" fmla="*/ 334873 h 2350439"/>
                      <a:gd name="connsiteX1521" fmla="*/ 334860 w 2350439"/>
                      <a:gd name="connsiteY1521" fmla="*/ 334873 h 2350439"/>
                      <a:gd name="connsiteX1522" fmla="*/ 334860 w 2350439"/>
                      <a:gd name="connsiteY1522" fmla="*/ 229590 h 2350439"/>
                      <a:gd name="connsiteX1523" fmla="*/ 229590 w 2350439"/>
                      <a:gd name="connsiteY1523" fmla="*/ 229590 h 2350439"/>
                      <a:gd name="connsiteX1524" fmla="*/ 229590 w 2350439"/>
                      <a:gd name="connsiteY1524" fmla="*/ 446493 h 2350439"/>
                      <a:gd name="connsiteX1525" fmla="*/ 334860 w 2350439"/>
                      <a:gd name="connsiteY1525" fmla="*/ 446493 h 2350439"/>
                      <a:gd name="connsiteX1526" fmla="*/ 334860 w 2350439"/>
                      <a:gd name="connsiteY1526" fmla="*/ 341223 h 2350439"/>
                      <a:gd name="connsiteX1527" fmla="*/ 229590 w 2350439"/>
                      <a:gd name="connsiteY1527" fmla="*/ 341223 h 2350439"/>
                      <a:gd name="connsiteX1528" fmla="*/ 229590 w 2350439"/>
                      <a:gd name="connsiteY1528" fmla="*/ 558114 h 2350439"/>
                      <a:gd name="connsiteX1529" fmla="*/ 334860 w 2350439"/>
                      <a:gd name="connsiteY1529" fmla="*/ 558114 h 2350439"/>
                      <a:gd name="connsiteX1530" fmla="*/ 334860 w 2350439"/>
                      <a:gd name="connsiteY1530" fmla="*/ 452843 h 2350439"/>
                      <a:gd name="connsiteX1531" fmla="*/ 229590 w 2350439"/>
                      <a:gd name="connsiteY1531" fmla="*/ 452843 h 2350439"/>
                      <a:gd name="connsiteX1532" fmla="*/ 229590 w 2350439"/>
                      <a:gd name="connsiteY1532" fmla="*/ 669734 h 2350439"/>
                      <a:gd name="connsiteX1533" fmla="*/ 334860 w 2350439"/>
                      <a:gd name="connsiteY1533" fmla="*/ 669734 h 2350439"/>
                      <a:gd name="connsiteX1534" fmla="*/ 334860 w 2350439"/>
                      <a:gd name="connsiteY1534" fmla="*/ 564464 h 2350439"/>
                      <a:gd name="connsiteX1535" fmla="*/ 229590 w 2350439"/>
                      <a:gd name="connsiteY1535" fmla="*/ 564464 h 2350439"/>
                      <a:gd name="connsiteX1536" fmla="*/ 229590 w 2350439"/>
                      <a:gd name="connsiteY1536" fmla="*/ 781367 h 2350439"/>
                      <a:gd name="connsiteX1537" fmla="*/ 334860 w 2350439"/>
                      <a:gd name="connsiteY1537" fmla="*/ 781367 h 2350439"/>
                      <a:gd name="connsiteX1538" fmla="*/ 334860 w 2350439"/>
                      <a:gd name="connsiteY1538" fmla="*/ 676084 h 2350439"/>
                      <a:gd name="connsiteX1539" fmla="*/ 229590 w 2350439"/>
                      <a:gd name="connsiteY1539" fmla="*/ 676084 h 2350439"/>
                      <a:gd name="connsiteX1540" fmla="*/ 229590 w 2350439"/>
                      <a:gd name="connsiteY1540" fmla="*/ 892988 h 2350439"/>
                      <a:gd name="connsiteX1541" fmla="*/ 334860 w 2350439"/>
                      <a:gd name="connsiteY1541" fmla="*/ 892988 h 2350439"/>
                      <a:gd name="connsiteX1542" fmla="*/ 334860 w 2350439"/>
                      <a:gd name="connsiteY1542" fmla="*/ 787717 h 2350439"/>
                      <a:gd name="connsiteX1543" fmla="*/ 229590 w 2350439"/>
                      <a:gd name="connsiteY1543" fmla="*/ 787717 h 2350439"/>
                      <a:gd name="connsiteX1544" fmla="*/ 229590 w 2350439"/>
                      <a:gd name="connsiteY1544" fmla="*/ 1004608 h 2350439"/>
                      <a:gd name="connsiteX1545" fmla="*/ 334860 w 2350439"/>
                      <a:gd name="connsiteY1545" fmla="*/ 1004608 h 2350439"/>
                      <a:gd name="connsiteX1546" fmla="*/ 334860 w 2350439"/>
                      <a:gd name="connsiteY1546" fmla="*/ 899338 h 2350439"/>
                      <a:gd name="connsiteX1547" fmla="*/ 229590 w 2350439"/>
                      <a:gd name="connsiteY1547" fmla="*/ 899338 h 2350439"/>
                      <a:gd name="connsiteX1548" fmla="*/ 229590 w 2350439"/>
                      <a:gd name="connsiteY1548" fmla="*/ 1116228 h 2350439"/>
                      <a:gd name="connsiteX1549" fmla="*/ 334860 w 2350439"/>
                      <a:gd name="connsiteY1549" fmla="*/ 1116228 h 2350439"/>
                      <a:gd name="connsiteX1550" fmla="*/ 334860 w 2350439"/>
                      <a:gd name="connsiteY1550" fmla="*/ 1010958 h 2350439"/>
                      <a:gd name="connsiteX1551" fmla="*/ 229590 w 2350439"/>
                      <a:gd name="connsiteY1551" fmla="*/ 1010958 h 2350439"/>
                      <a:gd name="connsiteX1552" fmla="*/ 229590 w 2350439"/>
                      <a:gd name="connsiteY1552" fmla="*/ 1227861 h 2350439"/>
                      <a:gd name="connsiteX1553" fmla="*/ 334860 w 2350439"/>
                      <a:gd name="connsiteY1553" fmla="*/ 1227861 h 2350439"/>
                      <a:gd name="connsiteX1554" fmla="*/ 334860 w 2350439"/>
                      <a:gd name="connsiteY1554" fmla="*/ 1122578 h 2350439"/>
                      <a:gd name="connsiteX1555" fmla="*/ 229590 w 2350439"/>
                      <a:gd name="connsiteY1555" fmla="*/ 1122578 h 2350439"/>
                      <a:gd name="connsiteX1556" fmla="*/ 229590 w 2350439"/>
                      <a:gd name="connsiteY1556" fmla="*/ 1339481 h 2350439"/>
                      <a:gd name="connsiteX1557" fmla="*/ 334860 w 2350439"/>
                      <a:gd name="connsiteY1557" fmla="*/ 1339481 h 2350439"/>
                      <a:gd name="connsiteX1558" fmla="*/ 334860 w 2350439"/>
                      <a:gd name="connsiteY1558" fmla="*/ 1234211 h 2350439"/>
                      <a:gd name="connsiteX1559" fmla="*/ 229590 w 2350439"/>
                      <a:gd name="connsiteY1559" fmla="*/ 1234211 h 2350439"/>
                      <a:gd name="connsiteX1560" fmla="*/ 229590 w 2350439"/>
                      <a:gd name="connsiteY1560" fmla="*/ 1451102 h 2350439"/>
                      <a:gd name="connsiteX1561" fmla="*/ 334860 w 2350439"/>
                      <a:gd name="connsiteY1561" fmla="*/ 1451102 h 2350439"/>
                      <a:gd name="connsiteX1562" fmla="*/ 334860 w 2350439"/>
                      <a:gd name="connsiteY1562" fmla="*/ 1345831 h 2350439"/>
                      <a:gd name="connsiteX1563" fmla="*/ 229590 w 2350439"/>
                      <a:gd name="connsiteY1563" fmla="*/ 1345831 h 2350439"/>
                      <a:gd name="connsiteX1564" fmla="*/ 229590 w 2350439"/>
                      <a:gd name="connsiteY1564" fmla="*/ 1562735 h 2350439"/>
                      <a:gd name="connsiteX1565" fmla="*/ 334860 w 2350439"/>
                      <a:gd name="connsiteY1565" fmla="*/ 1562735 h 2350439"/>
                      <a:gd name="connsiteX1566" fmla="*/ 334860 w 2350439"/>
                      <a:gd name="connsiteY1566" fmla="*/ 1457452 h 2350439"/>
                      <a:gd name="connsiteX1567" fmla="*/ 229590 w 2350439"/>
                      <a:gd name="connsiteY1567" fmla="*/ 1457452 h 2350439"/>
                      <a:gd name="connsiteX1568" fmla="*/ 229590 w 2350439"/>
                      <a:gd name="connsiteY1568" fmla="*/ 1674355 h 2350439"/>
                      <a:gd name="connsiteX1569" fmla="*/ 334860 w 2350439"/>
                      <a:gd name="connsiteY1569" fmla="*/ 1674355 h 2350439"/>
                      <a:gd name="connsiteX1570" fmla="*/ 334860 w 2350439"/>
                      <a:gd name="connsiteY1570" fmla="*/ 1569085 h 2350439"/>
                      <a:gd name="connsiteX1571" fmla="*/ 229590 w 2350439"/>
                      <a:gd name="connsiteY1571" fmla="*/ 1569085 h 2350439"/>
                      <a:gd name="connsiteX1572" fmla="*/ 229590 w 2350439"/>
                      <a:gd name="connsiteY1572" fmla="*/ 1785975 h 2350439"/>
                      <a:gd name="connsiteX1573" fmla="*/ 334860 w 2350439"/>
                      <a:gd name="connsiteY1573" fmla="*/ 1785975 h 2350439"/>
                      <a:gd name="connsiteX1574" fmla="*/ 334860 w 2350439"/>
                      <a:gd name="connsiteY1574" fmla="*/ 1680705 h 2350439"/>
                      <a:gd name="connsiteX1575" fmla="*/ 229590 w 2350439"/>
                      <a:gd name="connsiteY1575" fmla="*/ 1680705 h 2350439"/>
                      <a:gd name="connsiteX1576" fmla="*/ 229590 w 2350439"/>
                      <a:gd name="connsiteY1576" fmla="*/ 1897596 h 2350439"/>
                      <a:gd name="connsiteX1577" fmla="*/ 334860 w 2350439"/>
                      <a:gd name="connsiteY1577" fmla="*/ 1897596 h 2350439"/>
                      <a:gd name="connsiteX1578" fmla="*/ 334860 w 2350439"/>
                      <a:gd name="connsiteY1578" fmla="*/ 1792325 h 2350439"/>
                      <a:gd name="connsiteX1579" fmla="*/ 229590 w 2350439"/>
                      <a:gd name="connsiteY1579" fmla="*/ 1792325 h 2350439"/>
                      <a:gd name="connsiteX1580" fmla="*/ 229590 w 2350439"/>
                      <a:gd name="connsiteY1580" fmla="*/ 2009229 h 2350439"/>
                      <a:gd name="connsiteX1581" fmla="*/ 334860 w 2350439"/>
                      <a:gd name="connsiteY1581" fmla="*/ 2009229 h 2350439"/>
                      <a:gd name="connsiteX1582" fmla="*/ 334860 w 2350439"/>
                      <a:gd name="connsiteY1582" fmla="*/ 1903946 h 2350439"/>
                      <a:gd name="connsiteX1583" fmla="*/ 229590 w 2350439"/>
                      <a:gd name="connsiteY1583" fmla="*/ 1903946 h 2350439"/>
                      <a:gd name="connsiteX1584" fmla="*/ 229590 w 2350439"/>
                      <a:gd name="connsiteY1584" fmla="*/ 2120849 h 2350439"/>
                      <a:gd name="connsiteX1585" fmla="*/ 334860 w 2350439"/>
                      <a:gd name="connsiteY1585" fmla="*/ 2120849 h 2350439"/>
                      <a:gd name="connsiteX1586" fmla="*/ 334860 w 2350439"/>
                      <a:gd name="connsiteY1586" fmla="*/ 2015579 h 2350439"/>
                      <a:gd name="connsiteX1587" fmla="*/ 229590 w 2350439"/>
                      <a:gd name="connsiteY1587" fmla="*/ 2015579 h 2350439"/>
                      <a:gd name="connsiteX1588" fmla="*/ 229590 w 2350439"/>
                      <a:gd name="connsiteY1588" fmla="*/ 2232469 h 2350439"/>
                      <a:gd name="connsiteX1589" fmla="*/ 334860 w 2350439"/>
                      <a:gd name="connsiteY1589" fmla="*/ 2232469 h 2350439"/>
                      <a:gd name="connsiteX1590" fmla="*/ 334860 w 2350439"/>
                      <a:gd name="connsiteY1590" fmla="*/ 2127199 h 2350439"/>
                      <a:gd name="connsiteX1591" fmla="*/ 229590 w 2350439"/>
                      <a:gd name="connsiteY1591" fmla="*/ 2127199 h 2350439"/>
                      <a:gd name="connsiteX1592" fmla="*/ 229590 w 2350439"/>
                      <a:gd name="connsiteY1592" fmla="*/ 2344089 h 2350439"/>
                      <a:gd name="connsiteX1593" fmla="*/ 334860 w 2350439"/>
                      <a:gd name="connsiteY1593" fmla="*/ 2344089 h 2350439"/>
                      <a:gd name="connsiteX1594" fmla="*/ 334860 w 2350439"/>
                      <a:gd name="connsiteY1594" fmla="*/ 2238819 h 2350439"/>
                      <a:gd name="connsiteX1595" fmla="*/ 229590 w 2350439"/>
                      <a:gd name="connsiteY1595" fmla="*/ 2238819 h 2350439"/>
                      <a:gd name="connsiteX1596" fmla="*/ 117970 w 2350439"/>
                      <a:gd name="connsiteY1596" fmla="*/ 111620 h 2350439"/>
                      <a:gd name="connsiteX1597" fmla="*/ 223240 w 2350439"/>
                      <a:gd name="connsiteY1597" fmla="*/ 111620 h 2350439"/>
                      <a:gd name="connsiteX1598" fmla="*/ 223240 w 2350439"/>
                      <a:gd name="connsiteY1598" fmla="*/ 6350 h 2350439"/>
                      <a:gd name="connsiteX1599" fmla="*/ 117970 w 2350439"/>
                      <a:gd name="connsiteY1599" fmla="*/ 6350 h 2350439"/>
                      <a:gd name="connsiteX1600" fmla="*/ 117970 w 2350439"/>
                      <a:gd name="connsiteY1600" fmla="*/ 223240 h 2350439"/>
                      <a:gd name="connsiteX1601" fmla="*/ 223240 w 2350439"/>
                      <a:gd name="connsiteY1601" fmla="*/ 223240 h 2350439"/>
                      <a:gd name="connsiteX1602" fmla="*/ 223240 w 2350439"/>
                      <a:gd name="connsiteY1602" fmla="*/ 117970 h 2350439"/>
                      <a:gd name="connsiteX1603" fmla="*/ 117970 w 2350439"/>
                      <a:gd name="connsiteY1603" fmla="*/ 117970 h 2350439"/>
                      <a:gd name="connsiteX1604" fmla="*/ 117970 w 2350439"/>
                      <a:gd name="connsiteY1604" fmla="*/ 334873 h 2350439"/>
                      <a:gd name="connsiteX1605" fmla="*/ 223240 w 2350439"/>
                      <a:gd name="connsiteY1605" fmla="*/ 334873 h 2350439"/>
                      <a:gd name="connsiteX1606" fmla="*/ 223240 w 2350439"/>
                      <a:gd name="connsiteY1606" fmla="*/ 229590 h 2350439"/>
                      <a:gd name="connsiteX1607" fmla="*/ 117970 w 2350439"/>
                      <a:gd name="connsiteY1607" fmla="*/ 229590 h 2350439"/>
                      <a:gd name="connsiteX1608" fmla="*/ 117970 w 2350439"/>
                      <a:gd name="connsiteY1608" fmla="*/ 446493 h 2350439"/>
                      <a:gd name="connsiteX1609" fmla="*/ 223240 w 2350439"/>
                      <a:gd name="connsiteY1609" fmla="*/ 446493 h 2350439"/>
                      <a:gd name="connsiteX1610" fmla="*/ 223240 w 2350439"/>
                      <a:gd name="connsiteY1610" fmla="*/ 341223 h 2350439"/>
                      <a:gd name="connsiteX1611" fmla="*/ 117970 w 2350439"/>
                      <a:gd name="connsiteY1611" fmla="*/ 341223 h 2350439"/>
                      <a:gd name="connsiteX1612" fmla="*/ 117970 w 2350439"/>
                      <a:gd name="connsiteY1612" fmla="*/ 558114 h 2350439"/>
                      <a:gd name="connsiteX1613" fmla="*/ 223240 w 2350439"/>
                      <a:gd name="connsiteY1613" fmla="*/ 558114 h 2350439"/>
                      <a:gd name="connsiteX1614" fmla="*/ 223240 w 2350439"/>
                      <a:gd name="connsiteY1614" fmla="*/ 452843 h 2350439"/>
                      <a:gd name="connsiteX1615" fmla="*/ 117970 w 2350439"/>
                      <a:gd name="connsiteY1615" fmla="*/ 452843 h 2350439"/>
                      <a:gd name="connsiteX1616" fmla="*/ 117970 w 2350439"/>
                      <a:gd name="connsiteY1616" fmla="*/ 669734 h 2350439"/>
                      <a:gd name="connsiteX1617" fmla="*/ 223240 w 2350439"/>
                      <a:gd name="connsiteY1617" fmla="*/ 669734 h 2350439"/>
                      <a:gd name="connsiteX1618" fmla="*/ 223240 w 2350439"/>
                      <a:gd name="connsiteY1618" fmla="*/ 564464 h 2350439"/>
                      <a:gd name="connsiteX1619" fmla="*/ 117970 w 2350439"/>
                      <a:gd name="connsiteY1619" fmla="*/ 564464 h 2350439"/>
                      <a:gd name="connsiteX1620" fmla="*/ 117970 w 2350439"/>
                      <a:gd name="connsiteY1620" fmla="*/ 781367 h 2350439"/>
                      <a:gd name="connsiteX1621" fmla="*/ 223240 w 2350439"/>
                      <a:gd name="connsiteY1621" fmla="*/ 781367 h 2350439"/>
                      <a:gd name="connsiteX1622" fmla="*/ 223240 w 2350439"/>
                      <a:gd name="connsiteY1622" fmla="*/ 676084 h 2350439"/>
                      <a:gd name="connsiteX1623" fmla="*/ 117970 w 2350439"/>
                      <a:gd name="connsiteY1623" fmla="*/ 676084 h 2350439"/>
                      <a:gd name="connsiteX1624" fmla="*/ 117970 w 2350439"/>
                      <a:gd name="connsiteY1624" fmla="*/ 892988 h 2350439"/>
                      <a:gd name="connsiteX1625" fmla="*/ 223240 w 2350439"/>
                      <a:gd name="connsiteY1625" fmla="*/ 892988 h 2350439"/>
                      <a:gd name="connsiteX1626" fmla="*/ 223240 w 2350439"/>
                      <a:gd name="connsiteY1626" fmla="*/ 787717 h 2350439"/>
                      <a:gd name="connsiteX1627" fmla="*/ 117970 w 2350439"/>
                      <a:gd name="connsiteY1627" fmla="*/ 787717 h 2350439"/>
                      <a:gd name="connsiteX1628" fmla="*/ 117970 w 2350439"/>
                      <a:gd name="connsiteY1628" fmla="*/ 1004608 h 2350439"/>
                      <a:gd name="connsiteX1629" fmla="*/ 223240 w 2350439"/>
                      <a:gd name="connsiteY1629" fmla="*/ 1004608 h 2350439"/>
                      <a:gd name="connsiteX1630" fmla="*/ 223240 w 2350439"/>
                      <a:gd name="connsiteY1630" fmla="*/ 899338 h 2350439"/>
                      <a:gd name="connsiteX1631" fmla="*/ 117970 w 2350439"/>
                      <a:gd name="connsiteY1631" fmla="*/ 899338 h 2350439"/>
                      <a:gd name="connsiteX1632" fmla="*/ 117970 w 2350439"/>
                      <a:gd name="connsiteY1632" fmla="*/ 1116228 h 2350439"/>
                      <a:gd name="connsiteX1633" fmla="*/ 223240 w 2350439"/>
                      <a:gd name="connsiteY1633" fmla="*/ 1116228 h 2350439"/>
                      <a:gd name="connsiteX1634" fmla="*/ 223240 w 2350439"/>
                      <a:gd name="connsiteY1634" fmla="*/ 1010958 h 2350439"/>
                      <a:gd name="connsiteX1635" fmla="*/ 117970 w 2350439"/>
                      <a:gd name="connsiteY1635" fmla="*/ 1010958 h 2350439"/>
                      <a:gd name="connsiteX1636" fmla="*/ 117970 w 2350439"/>
                      <a:gd name="connsiteY1636" fmla="*/ 1227861 h 2350439"/>
                      <a:gd name="connsiteX1637" fmla="*/ 223240 w 2350439"/>
                      <a:gd name="connsiteY1637" fmla="*/ 1227861 h 2350439"/>
                      <a:gd name="connsiteX1638" fmla="*/ 223240 w 2350439"/>
                      <a:gd name="connsiteY1638" fmla="*/ 1122578 h 2350439"/>
                      <a:gd name="connsiteX1639" fmla="*/ 117970 w 2350439"/>
                      <a:gd name="connsiteY1639" fmla="*/ 1122578 h 2350439"/>
                      <a:gd name="connsiteX1640" fmla="*/ 117970 w 2350439"/>
                      <a:gd name="connsiteY1640" fmla="*/ 1339481 h 2350439"/>
                      <a:gd name="connsiteX1641" fmla="*/ 223240 w 2350439"/>
                      <a:gd name="connsiteY1641" fmla="*/ 1339481 h 2350439"/>
                      <a:gd name="connsiteX1642" fmla="*/ 223240 w 2350439"/>
                      <a:gd name="connsiteY1642" fmla="*/ 1234211 h 2350439"/>
                      <a:gd name="connsiteX1643" fmla="*/ 117970 w 2350439"/>
                      <a:gd name="connsiteY1643" fmla="*/ 1234211 h 2350439"/>
                      <a:gd name="connsiteX1644" fmla="*/ 117970 w 2350439"/>
                      <a:gd name="connsiteY1644" fmla="*/ 1451102 h 2350439"/>
                      <a:gd name="connsiteX1645" fmla="*/ 223240 w 2350439"/>
                      <a:gd name="connsiteY1645" fmla="*/ 1451102 h 2350439"/>
                      <a:gd name="connsiteX1646" fmla="*/ 223240 w 2350439"/>
                      <a:gd name="connsiteY1646" fmla="*/ 1345831 h 2350439"/>
                      <a:gd name="connsiteX1647" fmla="*/ 117970 w 2350439"/>
                      <a:gd name="connsiteY1647" fmla="*/ 1345831 h 2350439"/>
                      <a:gd name="connsiteX1648" fmla="*/ 117970 w 2350439"/>
                      <a:gd name="connsiteY1648" fmla="*/ 1562735 h 2350439"/>
                      <a:gd name="connsiteX1649" fmla="*/ 223240 w 2350439"/>
                      <a:gd name="connsiteY1649" fmla="*/ 1562735 h 2350439"/>
                      <a:gd name="connsiteX1650" fmla="*/ 223240 w 2350439"/>
                      <a:gd name="connsiteY1650" fmla="*/ 1457452 h 2350439"/>
                      <a:gd name="connsiteX1651" fmla="*/ 117970 w 2350439"/>
                      <a:gd name="connsiteY1651" fmla="*/ 1457452 h 2350439"/>
                      <a:gd name="connsiteX1652" fmla="*/ 117970 w 2350439"/>
                      <a:gd name="connsiteY1652" fmla="*/ 1674355 h 2350439"/>
                      <a:gd name="connsiteX1653" fmla="*/ 223240 w 2350439"/>
                      <a:gd name="connsiteY1653" fmla="*/ 1674355 h 2350439"/>
                      <a:gd name="connsiteX1654" fmla="*/ 223240 w 2350439"/>
                      <a:gd name="connsiteY1654" fmla="*/ 1569085 h 2350439"/>
                      <a:gd name="connsiteX1655" fmla="*/ 117970 w 2350439"/>
                      <a:gd name="connsiteY1655" fmla="*/ 1569085 h 2350439"/>
                      <a:gd name="connsiteX1656" fmla="*/ 117970 w 2350439"/>
                      <a:gd name="connsiteY1656" fmla="*/ 1785975 h 2350439"/>
                      <a:gd name="connsiteX1657" fmla="*/ 223240 w 2350439"/>
                      <a:gd name="connsiteY1657" fmla="*/ 1785975 h 2350439"/>
                      <a:gd name="connsiteX1658" fmla="*/ 223240 w 2350439"/>
                      <a:gd name="connsiteY1658" fmla="*/ 1680705 h 2350439"/>
                      <a:gd name="connsiteX1659" fmla="*/ 117970 w 2350439"/>
                      <a:gd name="connsiteY1659" fmla="*/ 1680705 h 2350439"/>
                      <a:gd name="connsiteX1660" fmla="*/ 117970 w 2350439"/>
                      <a:gd name="connsiteY1660" fmla="*/ 1897596 h 2350439"/>
                      <a:gd name="connsiteX1661" fmla="*/ 223240 w 2350439"/>
                      <a:gd name="connsiteY1661" fmla="*/ 1897596 h 2350439"/>
                      <a:gd name="connsiteX1662" fmla="*/ 223240 w 2350439"/>
                      <a:gd name="connsiteY1662" fmla="*/ 1792325 h 2350439"/>
                      <a:gd name="connsiteX1663" fmla="*/ 117970 w 2350439"/>
                      <a:gd name="connsiteY1663" fmla="*/ 1792325 h 2350439"/>
                      <a:gd name="connsiteX1664" fmla="*/ 117970 w 2350439"/>
                      <a:gd name="connsiteY1664" fmla="*/ 2009229 h 2350439"/>
                      <a:gd name="connsiteX1665" fmla="*/ 223240 w 2350439"/>
                      <a:gd name="connsiteY1665" fmla="*/ 2009229 h 2350439"/>
                      <a:gd name="connsiteX1666" fmla="*/ 223240 w 2350439"/>
                      <a:gd name="connsiteY1666" fmla="*/ 1903946 h 2350439"/>
                      <a:gd name="connsiteX1667" fmla="*/ 117970 w 2350439"/>
                      <a:gd name="connsiteY1667" fmla="*/ 1903946 h 2350439"/>
                      <a:gd name="connsiteX1668" fmla="*/ 117970 w 2350439"/>
                      <a:gd name="connsiteY1668" fmla="*/ 2120849 h 2350439"/>
                      <a:gd name="connsiteX1669" fmla="*/ 223240 w 2350439"/>
                      <a:gd name="connsiteY1669" fmla="*/ 2120849 h 2350439"/>
                      <a:gd name="connsiteX1670" fmla="*/ 223240 w 2350439"/>
                      <a:gd name="connsiteY1670" fmla="*/ 2015579 h 2350439"/>
                      <a:gd name="connsiteX1671" fmla="*/ 117970 w 2350439"/>
                      <a:gd name="connsiteY1671" fmla="*/ 2015579 h 2350439"/>
                      <a:gd name="connsiteX1672" fmla="*/ 117970 w 2350439"/>
                      <a:gd name="connsiteY1672" fmla="*/ 2232469 h 2350439"/>
                      <a:gd name="connsiteX1673" fmla="*/ 223240 w 2350439"/>
                      <a:gd name="connsiteY1673" fmla="*/ 2232469 h 2350439"/>
                      <a:gd name="connsiteX1674" fmla="*/ 223240 w 2350439"/>
                      <a:gd name="connsiteY1674" fmla="*/ 2127199 h 2350439"/>
                      <a:gd name="connsiteX1675" fmla="*/ 117970 w 2350439"/>
                      <a:gd name="connsiteY1675" fmla="*/ 2127199 h 2350439"/>
                      <a:gd name="connsiteX1676" fmla="*/ 117970 w 2350439"/>
                      <a:gd name="connsiteY1676" fmla="*/ 2344089 h 2350439"/>
                      <a:gd name="connsiteX1677" fmla="*/ 223240 w 2350439"/>
                      <a:gd name="connsiteY1677" fmla="*/ 2344089 h 2350439"/>
                      <a:gd name="connsiteX1678" fmla="*/ 223240 w 2350439"/>
                      <a:gd name="connsiteY1678" fmla="*/ 2238819 h 2350439"/>
                      <a:gd name="connsiteX1679" fmla="*/ 117970 w 2350439"/>
                      <a:gd name="connsiteY1679" fmla="*/ 2238819 h 2350439"/>
                      <a:gd name="connsiteX1680" fmla="*/ 6350 w 2350439"/>
                      <a:gd name="connsiteY1680" fmla="*/ 111620 h 2350439"/>
                      <a:gd name="connsiteX1681" fmla="*/ 111620 w 2350439"/>
                      <a:gd name="connsiteY1681" fmla="*/ 111620 h 2350439"/>
                      <a:gd name="connsiteX1682" fmla="*/ 111620 w 2350439"/>
                      <a:gd name="connsiteY1682" fmla="*/ 6350 h 2350439"/>
                      <a:gd name="connsiteX1683" fmla="*/ 6350 w 2350439"/>
                      <a:gd name="connsiteY1683" fmla="*/ 6350 h 2350439"/>
                      <a:gd name="connsiteX1684" fmla="*/ 6350 w 2350439"/>
                      <a:gd name="connsiteY1684" fmla="*/ 223240 h 2350439"/>
                      <a:gd name="connsiteX1685" fmla="*/ 111620 w 2350439"/>
                      <a:gd name="connsiteY1685" fmla="*/ 223240 h 2350439"/>
                      <a:gd name="connsiteX1686" fmla="*/ 111620 w 2350439"/>
                      <a:gd name="connsiteY1686" fmla="*/ 117970 h 2350439"/>
                      <a:gd name="connsiteX1687" fmla="*/ 6350 w 2350439"/>
                      <a:gd name="connsiteY1687" fmla="*/ 117970 h 2350439"/>
                      <a:gd name="connsiteX1688" fmla="*/ 6350 w 2350439"/>
                      <a:gd name="connsiteY1688" fmla="*/ 334873 h 2350439"/>
                      <a:gd name="connsiteX1689" fmla="*/ 111620 w 2350439"/>
                      <a:gd name="connsiteY1689" fmla="*/ 334873 h 2350439"/>
                      <a:gd name="connsiteX1690" fmla="*/ 111620 w 2350439"/>
                      <a:gd name="connsiteY1690" fmla="*/ 229590 h 2350439"/>
                      <a:gd name="connsiteX1691" fmla="*/ 6350 w 2350439"/>
                      <a:gd name="connsiteY1691" fmla="*/ 229590 h 2350439"/>
                      <a:gd name="connsiteX1692" fmla="*/ 6350 w 2350439"/>
                      <a:gd name="connsiteY1692" fmla="*/ 446493 h 2350439"/>
                      <a:gd name="connsiteX1693" fmla="*/ 111620 w 2350439"/>
                      <a:gd name="connsiteY1693" fmla="*/ 446493 h 2350439"/>
                      <a:gd name="connsiteX1694" fmla="*/ 111620 w 2350439"/>
                      <a:gd name="connsiteY1694" fmla="*/ 341223 h 2350439"/>
                      <a:gd name="connsiteX1695" fmla="*/ 6350 w 2350439"/>
                      <a:gd name="connsiteY1695" fmla="*/ 341223 h 2350439"/>
                      <a:gd name="connsiteX1696" fmla="*/ 6350 w 2350439"/>
                      <a:gd name="connsiteY1696" fmla="*/ 558114 h 2350439"/>
                      <a:gd name="connsiteX1697" fmla="*/ 111620 w 2350439"/>
                      <a:gd name="connsiteY1697" fmla="*/ 558114 h 2350439"/>
                      <a:gd name="connsiteX1698" fmla="*/ 111620 w 2350439"/>
                      <a:gd name="connsiteY1698" fmla="*/ 452843 h 2350439"/>
                      <a:gd name="connsiteX1699" fmla="*/ 6350 w 2350439"/>
                      <a:gd name="connsiteY1699" fmla="*/ 452843 h 2350439"/>
                      <a:gd name="connsiteX1700" fmla="*/ 6350 w 2350439"/>
                      <a:gd name="connsiteY1700" fmla="*/ 669734 h 2350439"/>
                      <a:gd name="connsiteX1701" fmla="*/ 111620 w 2350439"/>
                      <a:gd name="connsiteY1701" fmla="*/ 669734 h 2350439"/>
                      <a:gd name="connsiteX1702" fmla="*/ 111620 w 2350439"/>
                      <a:gd name="connsiteY1702" fmla="*/ 564464 h 2350439"/>
                      <a:gd name="connsiteX1703" fmla="*/ 6350 w 2350439"/>
                      <a:gd name="connsiteY1703" fmla="*/ 564464 h 2350439"/>
                      <a:gd name="connsiteX1704" fmla="*/ 6350 w 2350439"/>
                      <a:gd name="connsiteY1704" fmla="*/ 781367 h 2350439"/>
                      <a:gd name="connsiteX1705" fmla="*/ 111620 w 2350439"/>
                      <a:gd name="connsiteY1705" fmla="*/ 781367 h 2350439"/>
                      <a:gd name="connsiteX1706" fmla="*/ 111620 w 2350439"/>
                      <a:gd name="connsiteY1706" fmla="*/ 676084 h 2350439"/>
                      <a:gd name="connsiteX1707" fmla="*/ 6350 w 2350439"/>
                      <a:gd name="connsiteY1707" fmla="*/ 676084 h 2350439"/>
                      <a:gd name="connsiteX1708" fmla="*/ 6350 w 2350439"/>
                      <a:gd name="connsiteY1708" fmla="*/ 892988 h 2350439"/>
                      <a:gd name="connsiteX1709" fmla="*/ 111620 w 2350439"/>
                      <a:gd name="connsiteY1709" fmla="*/ 892988 h 2350439"/>
                      <a:gd name="connsiteX1710" fmla="*/ 111620 w 2350439"/>
                      <a:gd name="connsiteY1710" fmla="*/ 787717 h 2350439"/>
                      <a:gd name="connsiteX1711" fmla="*/ 6350 w 2350439"/>
                      <a:gd name="connsiteY1711" fmla="*/ 787717 h 2350439"/>
                      <a:gd name="connsiteX1712" fmla="*/ 6350 w 2350439"/>
                      <a:gd name="connsiteY1712" fmla="*/ 1004608 h 2350439"/>
                      <a:gd name="connsiteX1713" fmla="*/ 111620 w 2350439"/>
                      <a:gd name="connsiteY1713" fmla="*/ 1004608 h 2350439"/>
                      <a:gd name="connsiteX1714" fmla="*/ 111620 w 2350439"/>
                      <a:gd name="connsiteY1714" fmla="*/ 899338 h 2350439"/>
                      <a:gd name="connsiteX1715" fmla="*/ 6350 w 2350439"/>
                      <a:gd name="connsiteY1715" fmla="*/ 899338 h 2350439"/>
                      <a:gd name="connsiteX1716" fmla="*/ 6350 w 2350439"/>
                      <a:gd name="connsiteY1716" fmla="*/ 1116228 h 2350439"/>
                      <a:gd name="connsiteX1717" fmla="*/ 111620 w 2350439"/>
                      <a:gd name="connsiteY1717" fmla="*/ 1116228 h 2350439"/>
                      <a:gd name="connsiteX1718" fmla="*/ 111620 w 2350439"/>
                      <a:gd name="connsiteY1718" fmla="*/ 1010958 h 2350439"/>
                      <a:gd name="connsiteX1719" fmla="*/ 6350 w 2350439"/>
                      <a:gd name="connsiteY1719" fmla="*/ 1010958 h 2350439"/>
                      <a:gd name="connsiteX1720" fmla="*/ 6350 w 2350439"/>
                      <a:gd name="connsiteY1720" fmla="*/ 1227861 h 2350439"/>
                      <a:gd name="connsiteX1721" fmla="*/ 111620 w 2350439"/>
                      <a:gd name="connsiteY1721" fmla="*/ 1227861 h 2350439"/>
                      <a:gd name="connsiteX1722" fmla="*/ 111620 w 2350439"/>
                      <a:gd name="connsiteY1722" fmla="*/ 1122578 h 2350439"/>
                      <a:gd name="connsiteX1723" fmla="*/ 6350 w 2350439"/>
                      <a:gd name="connsiteY1723" fmla="*/ 1122578 h 2350439"/>
                      <a:gd name="connsiteX1724" fmla="*/ 6350 w 2350439"/>
                      <a:gd name="connsiteY1724" fmla="*/ 1339481 h 2350439"/>
                      <a:gd name="connsiteX1725" fmla="*/ 111620 w 2350439"/>
                      <a:gd name="connsiteY1725" fmla="*/ 1339481 h 2350439"/>
                      <a:gd name="connsiteX1726" fmla="*/ 111620 w 2350439"/>
                      <a:gd name="connsiteY1726" fmla="*/ 1234211 h 2350439"/>
                      <a:gd name="connsiteX1727" fmla="*/ 6350 w 2350439"/>
                      <a:gd name="connsiteY1727" fmla="*/ 1234211 h 2350439"/>
                      <a:gd name="connsiteX1728" fmla="*/ 6350 w 2350439"/>
                      <a:gd name="connsiteY1728" fmla="*/ 1451102 h 2350439"/>
                      <a:gd name="connsiteX1729" fmla="*/ 111620 w 2350439"/>
                      <a:gd name="connsiteY1729" fmla="*/ 1451102 h 2350439"/>
                      <a:gd name="connsiteX1730" fmla="*/ 111620 w 2350439"/>
                      <a:gd name="connsiteY1730" fmla="*/ 1345831 h 2350439"/>
                      <a:gd name="connsiteX1731" fmla="*/ 6350 w 2350439"/>
                      <a:gd name="connsiteY1731" fmla="*/ 1345831 h 2350439"/>
                      <a:gd name="connsiteX1732" fmla="*/ 6350 w 2350439"/>
                      <a:gd name="connsiteY1732" fmla="*/ 1562735 h 2350439"/>
                      <a:gd name="connsiteX1733" fmla="*/ 111620 w 2350439"/>
                      <a:gd name="connsiteY1733" fmla="*/ 1562735 h 2350439"/>
                      <a:gd name="connsiteX1734" fmla="*/ 111620 w 2350439"/>
                      <a:gd name="connsiteY1734" fmla="*/ 1457452 h 2350439"/>
                      <a:gd name="connsiteX1735" fmla="*/ 6350 w 2350439"/>
                      <a:gd name="connsiteY1735" fmla="*/ 1457452 h 2350439"/>
                      <a:gd name="connsiteX1736" fmla="*/ 6350 w 2350439"/>
                      <a:gd name="connsiteY1736" fmla="*/ 1674355 h 2350439"/>
                      <a:gd name="connsiteX1737" fmla="*/ 111620 w 2350439"/>
                      <a:gd name="connsiteY1737" fmla="*/ 1674355 h 2350439"/>
                      <a:gd name="connsiteX1738" fmla="*/ 111620 w 2350439"/>
                      <a:gd name="connsiteY1738" fmla="*/ 1569085 h 2350439"/>
                      <a:gd name="connsiteX1739" fmla="*/ 6350 w 2350439"/>
                      <a:gd name="connsiteY1739" fmla="*/ 1569085 h 2350439"/>
                      <a:gd name="connsiteX1740" fmla="*/ 6350 w 2350439"/>
                      <a:gd name="connsiteY1740" fmla="*/ 1785975 h 2350439"/>
                      <a:gd name="connsiteX1741" fmla="*/ 111620 w 2350439"/>
                      <a:gd name="connsiteY1741" fmla="*/ 1785975 h 2350439"/>
                      <a:gd name="connsiteX1742" fmla="*/ 111620 w 2350439"/>
                      <a:gd name="connsiteY1742" fmla="*/ 1680705 h 2350439"/>
                      <a:gd name="connsiteX1743" fmla="*/ 6350 w 2350439"/>
                      <a:gd name="connsiteY1743" fmla="*/ 1680705 h 2350439"/>
                      <a:gd name="connsiteX1744" fmla="*/ 6350 w 2350439"/>
                      <a:gd name="connsiteY1744" fmla="*/ 1897596 h 2350439"/>
                      <a:gd name="connsiteX1745" fmla="*/ 111620 w 2350439"/>
                      <a:gd name="connsiteY1745" fmla="*/ 1897596 h 2350439"/>
                      <a:gd name="connsiteX1746" fmla="*/ 111620 w 2350439"/>
                      <a:gd name="connsiteY1746" fmla="*/ 1792325 h 2350439"/>
                      <a:gd name="connsiteX1747" fmla="*/ 6350 w 2350439"/>
                      <a:gd name="connsiteY1747" fmla="*/ 1792325 h 2350439"/>
                      <a:gd name="connsiteX1748" fmla="*/ 6350 w 2350439"/>
                      <a:gd name="connsiteY1748" fmla="*/ 2009229 h 2350439"/>
                      <a:gd name="connsiteX1749" fmla="*/ 111620 w 2350439"/>
                      <a:gd name="connsiteY1749" fmla="*/ 2009229 h 2350439"/>
                      <a:gd name="connsiteX1750" fmla="*/ 111620 w 2350439"/>
                      <a:gd name="connsiteY1750" fmla="*/ 1903946 h 2350439"/>
                      <a:gd name="connsiteX1751" fmla="*/ 6350 w 2350439"/>
                      <a:gd name="connsiteY1751" fmla="*/ 1903946 h 2350439"/>
                      <a:gd name="connsiteX1752" fmla="*/ 6350 w 2350439"/>
                      <a:gd name="connsiteY1752" fmla="*/ 2120849 h 2350439"/>
                      <a:gd name="connsiteX1753" fmla="*/ 111620 w 2350439"/>
                      <a:gd name="connsiteY1753" fmla="*/ 2120849 h 2350439"/>
                      <a:gd name="connsiteX1754" fmla="*/ 111620 w 2350439"/>
                      <a:gd name="connsiteY1754" fmla="*/ 2015579 h 2350439"/>
                      <a:gd name="connsiteX1755" fmla="*/ 6350 w 2350439"/>
                      <a:gd name="connsiteY1755" fmla="*/ 2015579 h 2350439"/>
                      <a:gd name="connsiteX1756" fmla="*/ 6350 w 2350439"/>
                      <a:gd name="connsiteY1756" fmla="*/ 2232469 h 2350439"/>
                      <a:gd name="connsiteX1757" fmla="*/ 111620 w 2350439"/>
                      <a:gd name="connsiteY1757" fmla="*/ 2232469 h 2350439"/>
                      <a:gd name="connsiteX1758" fmla="*/ 111620 w 2350439"/>
                      <a:gd name="connsiteY1758" fmla="*/ 2127199 h 2350439"/>
                      <a:gd name="connsiteX1759" fmla="*/ 6350 w 2350439"/>
                      <a:gd name="connsiteY1759" fmla="*/ 2127199 h 2350439"/>
                      <a:gd name="connsiteX1760" fmla="*/ 6350 w 2350439"/>
                      <a:gd name="connsiteY1760" fmla="*/ 2344089 h 2350439"/>
                      <a:gd name="connsiteX1761" fmla="*/ 111620 w 2350439"/>
                      <a:gd name="connsiteY1761" fmla="*/ 2344089 h 2350439"/>
                      <a:gd name="connsiteX1762" fmla="*/ 111620 w 2350439"/>
                      <a:gd name="connsiteY1762" fmla="*/ 2238819 h 2350439"/>
                      <a:gd name="connsiteX1763" fmla="*/ 6350 w 2350439"/>
                      <a:gd name="connsiteY1763" fmla="*/ 2238819 h 2350439"/>
                      <a:gd name="connsiteX1764" fmla="*/ 0 w 2350439"/>
                      <a:gd name="connsiteY1764" fmla="*/ 2347270 h 2350439"/>
                      <a:gd name="connsiteX1765" fmla="*/ 0 w 2350439"/>
                      <a:gd name="connsiteY1765" fmla="*/ 3168 h 2350439"/>
                      <a:gd name="connsiteX1766" fmla="*/ 3168 w 2350439"/>
                      <a:gd name="connsiteY1766" fmla="*/ 3168 h 2350439"/>
                      <a:gd name="connsiteX1767" fmla="*/ 3168 w 2350439"/>
                      <a:gd name="connsiteY1767" fmla="*/ 0 h 2350439"/>
                      <a:gd name="connsiteX1768" fmla="*/ 2347270 w 2350439"/>
                      <a:gd name="connsiteY1768" fmla="*/ 0 h 2350439"/>
                      <a:gd name="connsiteX1769" fmla="*/ 2347270 w 2350439"/>
                      <a:gd name="connsiteY1769" fmla="*/ 3168 h 2350439"/>
                      <a:gd name="connsiteX1770" fmla="*/ 2350439 w 2350439"/>
                      <a:gd name="connsiteY1770" fmla="*/ 3168 h 2350439"/>
                      <a:gd name="connsiteX1771" fmla="*/ 2350439 w 2350439"/>
                      <a:gd name="connsiteY1771" fmla="*/ 2347270 h 2350439"/>
                      <a:gd name="connsiteX1772" fmla="*/ 2347270 w 2350439"/>
                      <a:gd name="connsiteY1772" fmla="*/ 2347270 h 2350439"/>
                      <a:gd name="connsiteX1773" fmla="*/ 2347270 w 2350439"/>
                      <a:gd name="connsiteY1773" fmla="*/ 2350439 h 2350439"/>
                      <a:gd name="connsiteX1774" fmla="*/ 3168 w 2350439"/>
                      <a:gd name="connsiteY1774" fmla="*/ 2350439 h 2350439"/>
                      <a:gd name="connsiteX1775" fmla="*/ 3168 w 2350439"/>
                      <a:gd name="connsiteY1775" fmla="*/ 2347270 h 2350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</a:cxnLst>
                    <a:rect l="l" t="t" r="r" b="b"/>
                    <a:pathLst>
                      <a:path w="2350439" h="2350439">
                        <a:moveTo>
                          <a:pt x="2238819" y="111620"/>
                        </a:moveTo>
                        <a:lnTo>
                          <a:pt x="2344089" y="111620"/>
                        </a:lnTo>
                        <a:lnTo>
                          <a:pt x="2344089" y="6350"/>
                        </a:lnTo>
                        <a:lnTo>
                          <a:pt x="2238819" y="6350"/>
                        </a:lnTo>
                        <a:close/>
                        <a:moveTo>
                          <a:pt x="2238819" y="223240"/>
                        </a:moveTo>
                        <a:lnTo>
                          <a:pt x="2344089" y="223240"/>
                        </a:lnTo>
                        <a:lnTo>
                          <a:pt x="2344089" y="117970"/>
                        </a:lnTo>
                        <a:lnTo>
                          <a:pt x="2238819" y="117970"/>
                        </a:lnTo>
                        <a:close/>
                        <a:moveTo>
                          <a:pt x="2238819" y="334873"/>
                        </a:moveTo>
                        <a:lnTo>
                          <a:pt x="2344089" y="334873"/>
                        </a:lnTo>
                        <a:lnTo>
                          <a:pt x="2344089" y="229590"/>
                        </a:lnTo>
                        <a:lnTo>
                          <a:pt x="2238819" y="229590"/>
                        </a:lnTo>
                        <a:close/>
                        <a:moveTo>
                          <a:pt x="2238819" y="446493"/>
                        </a:moveTo>
                        <a:lnTo>
                          <a:pt x="2344089" y="446493"/>
                        </a:lnTo>
                        <a:lnTo>
                          <a:pt x="2344089" y="341223"/>
                        </a:lnTo>
                        <a:lnTo>
                          <a:pt x="2238819" y="341223"/>
                        </a:lnTo>
                        <a:close/>
                        <a:moveTo>
                          <a:pt x="2238819" y="558114"/>
                        </a:moveTo>
                        <a:lnTo>
                          <a:pt x="2344089" y="558114"/>
                        </a:lnTo>
                        <a:lnTo>
                          <a:pt x="2344089" y="452843"/>
                        </a:lnTo>
                        <a:lnTo>
                          <a:pt x="2238819" y="452843"/>
                        </a:lnTo>
                        <a:close/>
                        <a:moveTo>
                          <a:pt x="2238819" y="669734"/>
                        </a:moveTo>
                        <a:lnTo>
                          <a:pt x="2344089" y="669734"/>
                        </a:lnTo>
                        <a:lnTo>
                          <a:pt x="2344089" y="564464"/>
                        </a:lnTo>
                        <a:lnTo>
                          <a:pt x="2238819" y="564464"/>
                        </a:lnTo>
                        <a:close/>
                        <a:moveTo>
                          <a:pt x="2238819" y="781367"/>
                        </a:moveTo>
                        <a:lnTo>
                          <a:pt x="2344089" y="781367"/>
                        </a:lnTo>
                        <a:lnTo>
                          <a:pt x="2344089" y="676084"/>
                        </a:lnTo>
                        <a:lnTo>
                          <a:pt x="2238819" y="676084"/>
                        </a:lnTo>
                        <a:close/>
                        <a:moveTo>
                          <a:pt x="2238819" y="892988"/>
                        </a:moveTo>
                        <a:lnTo>
                          <a:pt x="2344089" y="892988"/>
                        </a:lnTo>
                        <a:lnTo>
                          <a:pt x="2344089" y="787717"/>
                        </a:lnTo>
                        <a:lnTo>
                          <a:pt x="2238819" y="787717"/>
                        </a:lnTo>
                        <a:close/>
                        <a:moveTo>
                          <a:pt x="2238819" y="1004608"/>
                        </a:moveTo>
                        <a:lnTo>
                          <a:pt x="2344089" y="1004608"/>
                        </a:lnTo>
                        <a:lnTo>
                          <a:pt x="2344089" y="899338"/>
                        </a:lnTo>
                        <a:lnTo>
                          <a:pt x="2238819" y="899338"/>
                        </a:lnTo>
                        <a:close/>
                        <a:moveTo>
                          <a:pt x="2238819" y="1116228"/>
                        </a:moveTo>
                        <a:lnTo>
                          <a:pt x="2344089" y="1116228"/>
                        </a:lnTo>
                        <a:lnTo>
                          <a:pt x="2344089" y="1010958"/>
                        </a:lnTo>
                        <a:lnTo>
                          <a:pt x="2238819" y="1010958"/>
                        </a:lnTo>
                        <a:close/>
                        <a:moveTo>
                          <a:pt x="2238819" y="1227861"/>
                        </a:moveTo>
                        <a:lnTo>
                          <a:pt x="2344089" y="1227861"/>
                        </a:lnTo>
                        <a:lnTo>
                          <a:pt x="2344089" y="1122578"/>
                        </a:lnTo>
                        <a:lnTo>
                          <a:pt x="2238819" y="1122578"/>
                        </a:lnTo>
                        <a:close/>
                        <a:moveTo>
                          <a:pt x="2238819" y="1339481"/>
                        </a:moveTo>
                        <a:lnTo>
                          <a:pt x="2344089" y="1339481"/>
                        </a:lnTo>
                        <a:lnTo>
                          <a:pt x="2344089" y="1234211"/>
                        </a:lnTo>
                        <a:lnTo>
                          <a:pt x="2238819" y="1234211"/>
                        </a:lnTo>
                        <a:close/>
                        <a:moveTo>
                          <a:pt x="2238819" y="1451102"/>
                        </a:moveTo>
                        <a:lnTo>
                          <a:pt x="2344089" y="1451102"/>
                        </a:lnTo>
                        <a:lnTo>
                          <a:pt x="2344089" y="1345831"/>
                        </a:lnTo>
                        <a:lnTo>
                          <a:pt x="2238819" y="1345831"/>
                        </a:lnTo>
                        <a:close/>
                        <a:moveTo>
                          <a:pt x="2238819" y="1562735"/>
                        </a:moveTo>
                        <a:lnTo>
                          <a:pt x="2344089" y="1562735"/>
                        </a:lnTo>
                        <a:lnTo>
                          <a:pt x="2344089" y="1457452"/>
                        </a:lnTo>
                        <a:lnTo>
                          <a:pt x="2238819" y="1457452"/>
                        </a:lnTo>
                        <a:close/>
                        <a:moveTo>
                          <a:pt x="2238819" y="1674355"/>
                        </a:moveTo>
                        <a:lnTo>
                          <a:pt x="2344089" y="1674355"/>
                        </a:lnTo>
                        <a:lnTo>
                          <a:pt x="2344089" y="1569085"/>
                        </a:lnTo>
                        <a:lnTo>
                          <a:pt x="2238819" y="1569085"/>
                        </a:lnTo>
                        <a:close/>
                        <a:moveTo>
                          <a:pt x="2238819" y="1785975"/>
                        </a:moveTo>
                        <a:lnTo>
                          <a:pt x="2344089" y="1785975"/>
                        </a:lnTo>
                        <a:lnTo>
                          <a:pt x="2344089" y="1680705"/>
                        </a:lnTo>
                        <a:lnTo>
                          <a:pt x="2238819" y="1680705"/>
                        </a:lnTo>
                        <a:close/>
                        <a:moveTo>
                          <a:pt x="2238819" y="1897596"/>
                        </a:moveTo>
                        <a:lnTo>
                          <a:pt x="2344089" y="1897596"/>
                        </a:lnTo>
                        <a:lnTo>
                          <a:pt x="2344089" y="1792325"/>
                        </a:lnTo>
                        <a:lnTo>
                          <a:pt x="2238819" y="1792325"/>
                        </a:lnTo>
                        <a:close/>
                        <a:moveTo>
                          <a:pt x="2238819" y="2009229"/>
                        </a:moveTo>
                        <a:lnTo>
                          <a:pt x="2344089" y="2009229"/>
                        </a:lnTo>
                        <a:lnTo>
                          <a:pt x="2344089" y="1903946"/>
                        </a:lnTo>
                        <a:lnTo>
                          <a:pt x="2238819" y="1903946"/>
                        </a:lnTo>
                        <a:close/>
                        <a:moveTo>
                          <a:pt x="2238819" y="2120849"/>
                        </a:moveTo>
                        <a:lnTo>
                          <a:pt x="2344089" y="2120849"/>
                        </a:lnTo>
                        <a:lnTo>
                          <a:pt x="2344089" y="2015579"/>
                        </a:lnTo>
                        <a:lnTo>
                          <a:pt x="2238819" y="2015579"/>
                        </a:lnTo>
                        <a:close/>
                        <a:moveTo>
                          <a:pt x="2238819" y="2232469"/>
                        </a:moveTo>
                        <a:lnTo>
                          <a:pt x="2344089" y="2232469"/>
                        </a:lnTo>
                        <a:lnTo>
                          <a:pt x="2344089" y="2127199"/>
                        </a:lnTo>
                        <a:lnTo>
                          <a:pt x="2238819" y="2127199"/>
                        </a:lnTo>
                        <a:close/>
                        <a:moveTo>
                          <a:pt x="2238819" y="2344089"/>
                        </a:moveTo>
                        <a:lnTo>
                          <a:pt x="2344089" y="2344089"/>
                        </a:lnTo>
                        <a:lnTo>
                          <a:pt x="2344089" y="2238819"/>
                        </a:lnTo>
                        <a:lnTo>
                          <a:pt x="2238819" y="2238819"/>
                        </a:lnTo>
                        <a:close/>
                        <a:moveTo>
                          <a:pt x="2127199" y="111620"/>
                        </a:moveTo>
                        <a:lnTo>
                          <a:pt x="2232469" y="111620"/>
                        </a:lnTo>
                        <a:lnTo>
                          <a:pt x="2232469" y="6350"/>
                        </a:lnTo>
                        <a:lnTo>
                          <a:pt x="2127199" y="6350"/>
                        </a:lnTo>
                        <a:close/>
                        <a:moveTo>
                          <a:pt x="2127199" y="223240"/>
                        </a:moveTo>
                        <a:lnTo>
                          <a:pt x="2232469" y="223240"/>
                        </a:lnTo>
                        <a:lnTo>
                          <a:pt x="2232469" y="117970"/>
                        </a:lnTo>
                        <a:lnTo>
                          <a:pt x="2127199" y="117970"/>
                        </a:lnTo>
                        <a:close/>
                        <a:moveTo>
                          <a:pt x="2127199" y="334873"/>
                        </a:moveTo>
                        <a:lnTo>
                          <a:pt x="2232469" y="334873"/>
                        </a:lnTo>
                        <a:lnTo>
                          <a:pt x="2232469" y="229590"/>
                        </a:lnTo>
                        <a:lnTo>
                          <a:pt x="2127199" y="229590"/>
                        </a:lnTo>
                        <a:close/>
                        <a:moveTo>
                          <a:pt x="2127199" y="446493"/>
                        </a:moveTo>
                        <a:lnTo>
                          <a:pt x="2232469" y="446493"/>
                        </a:lnTo>
                        <a:lnTo>
                          <a:pt x="2232469" y="341223"/>
                        </a:lnTo>
                        <a:lnTo>
                          <a:pt x="2127199" y="341223"/>
                        </a:lnTo>
                        <a:close/>
                        <a:moveTo>
                          <a:pt x="2127199" y="558114"/>
                        </a:moveTo>
                        <a:lnTo>
                          <a:pt x="2232469" y="558114"/>
                        </a:lnTo>
                        <a:lnTo>
                          <a:pt x="2232469" y="452843"/>
                        </a:lnTo>
                        <a:lnTo>
                          <a:pt x="2127199" y="452843"/>
                        </a:lnTo>
                        <a:close/>
                        <a:moveTo>
                          <a:pt x="2127199" y="669734"/>
                        </a:moveTo>
                        <a:lnTo>
                          <a:pt x="2232469" y="669734"/>
                        </a:lnTo>
                        <a:lnTo>
                          <a:pt x="2232469" y="564464"/>
                        </a:lnTo>
                        <a:lnTo>
                          <a:pt x="2127199" y="564464"/>
                        </a:lnTo>
                        <a:close/>
                        <a:moveTo>
                          <a:pt x="2127199" y="781367"/>
                        </a:moveTo>
                        <a:lnTo>
                          <a:pt x="2232469" y="781367"/>
                        </a:lnTo>
                        <a:lnTo>
                          <a:pt x="2232469" y="676084"/>
                        </a:lnTo>
                        <a:lnTo>
                          <a:pt x="2127199" y="676084"/>
                        </a:lnTo>
                        <a:close/>
                        <a:moveTo>
                          <a:pt x="2127199" y="892988"/>
                        </a:moveTo>
                        <a:lnTo>
                          <a:pt x="2232469" y="892988"/>
                        </a:lnTo>
                        <a:lnTo>
                          <a:pt x="2232469" y="787717"/>
                        </a:lnTo>
                        <a:lnTo>
                          <a:pt x="2127199" y="787717"/>
                        </a:lnTo>
                        <a:close/>
                        <a:moveTo>
                          <a:pt x="2127199" y="1004608"/>
                        </a:moveTo>
                        <a:lnTo>
                          <a:pt x="2232469" y="1004608"/>
                        </a:lnTo>
                        <a:lnTo>
                          <a:pt x="2232469" y="899338"/>
                        </a:lnTo>
                        <a:lnTo>
                          <a:pt x="2127199" y="899338"/>
                        </a:lnTo>
                        <a:close/>
                        <a:moveTo>
                          <a:pt x="2127199" y="1116228"/>
                        </a:moveTo>
                        <a:lnTo>
                          <a:pt x="2232469" y="1116228"/>
                        </a:lnTo>
                        <a:lnTo>
                          <a:pt x="2232469" y="1010958"/>
                        </a:lnTo>
                        <a:lnTo>
                          <a:pt x="2127199" y="1010958"/>
                        </a:lnTo>
                        <a:close/>
                        <a:moveTo>
                          <a:pt x="2127199" y="1227861"/>
                        </a:moveTo>
                        <a:lnTo>
                          <a:pt x="2232469" y="1227861"/>
                        </a:lnTo>
                        <a:lnTo>
                          <a:pt x="2232469" y="1122578"/>
                        </a:lnTo>
                        <a:lnTo>
                          <a:pt x="2127199" y="1122578"/>
                        </a:lnTo>
                        <a:close/>
                        <a:moveTo>
                          <a:pt x="2127199" y="1339481"/>
                        </a:moveTo>
                        <a:lnTo>
                          <a:pt x="2232469" y="1339481"/>
                        </a:lnTo>
                        <a:lnTo>
                          <a:pt x="2232469" y="1234211"/>
                        </a:lnTo>
                        <a:lnTo>
                          <a:pt x="2127199" y="1234211"/>
                        </a:lnTo>
                        <a:close/>
                        <a:moveTo>
                          <a:pt x="2127199" y="1451102"/>
                        </a:moveTo>
                        <a:lnTo>
                          <a:pt x="2232469" y="1451102"/>
                        </a:lnTo>
                        <a:lnTo>
                          <a:pt x="2232469" y="1345831"/>
                        </a:lnTo>
                        <a:lnTo>
                          <a:pt x="2127199" y="1345831"/>
                        </a:lnTo>
                        <a:close/>
                        <a:moveTo>
                          <a:pt x="2127199" y="1562735"/>
                        </a:moveTo>
                        <a:lnTo>
                          <a:pt x="2232469" y="1562735"/>
                        </a:lnTo>
                        <a:lnTo>
                          <a:pt x="2232469" y="1457452"/>
                        </a:lnTo>
                        <a:lnTo>
                          <a:pt x="2127199" y="1457452"/>
                        </a:lnTo>
                        <a:close/>
                        <a:moveTo>
                          <a:pt x="2127199" y="1674355"/>
                        </a:moveTo>
                        <a:lnTo>
                          <a:pt x="2232469" y="1674355"/>
                        </a:lnTo>
                        <a:lnTo>
                          <a:pt x="2232469" y="1569085"/>
                        </a:lnTo>
                        <a:lnTo>
                          <a:pt x="2127199" y="1569085"/>
                        </a:lnTo>
                        <a:close/>
                        <a:moveTo>
                          <a:pt x="2127199" y="1785975"/>
                        </a:moveTo>
                        <a:lnTo>
                          <a:pt x="2232469" y="1785975"/>
                        </a:lnTo>
                        <a:lnTo>
                          <a:pt x="2232469" y="1680705"/>
                        </a:lnTo>
                        <a:lnTo>
                          <a:pt x="2127199" y="1680705"/>
                        </a:lnTo>
                        <a:close/>
                        <a:moveTo>
                          <a:pt x="2127199" y="1897596"/>
                        </a:moveTo>
                        <a:lnTo>
                          <a:pt x="2232469" y="1897596"/>
                        </a:lnTo>
                        <a:lnTo>
                          <a:pt x="2232469" y="1792325"/>
                        </a:lnTo>
                        <a:lnTo>
                          <a:pt x="2127199" y="1792325"/>
                        </a:lnTo>
                        <a:close/>
                        <a:moveTo>
                          <a:pt x="2127199" y="2009229"/>
                        </a:moveTo>
                        <a:lnTo>
                          <a:pt x="2232469" y="2009229"/>
                        </a:lnTo>
                        <a:lnTo>
                          <a:pt x="2232469" y="1903946"/>
                        </a:lnTo>
                        <a:lnTo>
                          <a:pt x="2127199" y="1903946"/>
                        </a:lnTo>
                        <a:close/>
                        <a:moveTo>
                          <a:pt x="2127199" y="2120849"/>
                        </a:moveTo>
                        <a:lnTo>
                          <a:pt x="2232469" y="2120849"/>
                        </a:lnTo>
                        <a:lnTo>
                          <a:pt x="2232469" y="2015579"/>
                        </a:lnTo>
                        <a:lnTo>
                          <a:pt x="2127199" y="2015579"/>
                        </a:lnTo>
                        <a:close/>
                        <a:moveTo>
                          <a:pt x="2127199" y="2232469"/>
                        </a:moveTo>
                        <a:lnTo>
                          <a:pt x="2232469" y="2232469"/>
                        </a:lnTo>
                        <a:lnTo>
                          <a:pt x="2232469" y="2127199"/>
                        </a:lnTo>
                        <a:lnTo>
                          <a:pt x="2127199" y="2127199"/>
                        </a:lnTo>
                        <a:close/>
                        <a:moveTo>
                          <a:pt x="2127199" y="2344089"/>
                        </a:moveTo>
                        <a:lnTo>
                          <a:pt x="2232469" y="2344089"/>
                        </a:lnTo>
                        <a:lnTo>
                          <a:pt x="2232469" y="2238819"/>
                        </a:lnTo>
                        <a:lnTo>
                          <a:pt x="2127199" y="2238819"/>
                        </a:lnTo>
                        <a:close/>
                        <a:moveTo>
                          <a:pt x="2015566" y="111620"/>
                        </a:moveTo>
                        <a:lnTo>
                          <a:pt x="2120849" y="111620"/>
                        </a:lnTo>
                        <a:lnTo>
                          <a:pt x="2120849" y="6350"/>
                        </a:lnTo>
                        <a:lnTo>
                          <a:pt x="2015566" y="6350"/>
                        </a:lnTo>
                        <a:close/>
                        <a:moveTo>
                          <a:pt x="2015566" y="223240"/>
                        </a:moveTo>
                        <a:lnTo>
                          <a:pt x="2120849" y="223240"/>
                        </a:lnTo>
                        <a:lnTo>
                          <a:pt x="2120849" y="117970"/>
                        </a:lnTo>
                        <a:lnTo>
                          <a:pt x="2015566" y="117970"/>
                        </a:lnTo>
                        <a:close/>
                        <a:moveTo>
                          <a:pt x="2015566" y="334873"/>
                        </a:moveTo>
                        <a:lnTo>
                          <a:pt x="2120849" y="334873"/>
                        </a:lnTo>
                        <a:lnTo>
                          <a:pt x="2120849" y="229590"/>
                        </a:lnTo>
                        <a:lnTo>
                          <a:pt x="2015566" y="229590"/>
                        </a:lnTo>
                        <a:close/>
                        <a:moveTo>
                          <a:pt x="2015566" y="446493"/>
                        </a:moveTo>
                        <a:lnTo>
                          <a:pt x="2120849" y="446493"/>
                        </a:lnTo>
                        <a:lnTo>
                          <a:pt x="2120849" y="341223"/>
                        </a:lnTo>
                        <a:lnTo>
                          <a:pt x="2015566" y="341223"/>
                        </a:lnTo>
                        <a:close/>
                        <a:moveTo>
                          <a:pt x="2015566" y="558114"/>
                        </a:moveTo>
                        <a:lnTo>
                          <a:pt x="2120849" y="558114"/>
                        </a:lnTo>
                        <a:lnTo>
                          <a:pt x="2120849" y="452843"/>
                        </a:lnTo>
                        <a:lnTo>
                          <a:pt x="2015566" y="452843"/>
                        </a:lnTo>
                        <a:close/>
                        <a:moveTo>
                          <a:pt x="2015566" y="669734"/>
                        </a:moveTo>
                        <a:lnTo>
                          <a:pt x="2120849" y="669734"/>
                        </a:lnTo>
                        <a:lnTo>
                          <a:pt x="2120849" y="564464"/>
                        </a:lnTo>
                        <a:lnTo>
                          <a:pt x="2015566" y="564464"/>
                        </a:lnTo>
                        <a:close/>
                        <a:moveTo>
                          <a:pt x="2015566" y="781367"/>
                        </a:moveTo>
                        <a:lnTo>
                          <a:pt x="2120849" y="781367"/>
                        </a:lnTo>
                        <a:lnTo>
                          <a:pt x="2120849" y="676084"/>
                        </a:lnTo>
                        <a:lnTo>
                          <a:pt x="2015566" y="676084"/>
                        </a:lnTo>
                        <a:close/>
                        <a:moveTo>
                          <a:pt x="2015566" y="892988"/>
                        </a:moveTo>
                        <a:lnTo>
                          <a:pt x="2120849" y="892988"/>
                        </a:lnTo>
                        <a:lnTo>
                          <a:pt x="2120849" y="787717"/>
                        </a:lnTo>
                        <a:lnTo>
                          <a:pt x="2015566" y="787717"/>
                        </a:lnTo>
                        <a:close/>
                        <a:moveTo>
                          <a:pt x="2015566" y="1004608"/>
                        </a:moveTo>
                        <a:lnTo>
                          <a:pt x="2120849" y="1004608"/>
                        </a:lnTo>
                        <a:lnTo>
                          <a:pt x="2120849" y="899338"/>
                        </a:lnTo>
                        <a:lnTo>
                          <a:pt x="2015566" y="899338"/>
                        </a:lnTo>
                        <a:close/>
                        <a:moveTo>
                          <a:pt x="2015566" y="1116228"/>
                        </a:moveTo>
                        <a:lnTo>
                          <a:pt x="2120849" y="1116228"/>
                        </a:lnTo>
                        <a:lnTo>
                          <a:pt x="2120849" y="1010958"/>
                        </a:lnTo>
                        <a:lnTo>
                          <a:pt x="2015566" y="1010958"/>
                        </a:lnTo>
                        <a:close/>
                        <a:moveTo>
                          <a:pt x="2015566" y="1227861"/>
                        </a:moveTo>
                        <a:lnTo>
                          <a:pt x="2120849" y="1227861"/>
                        </a:lnTo>
                        <a:lnTo>
                          <a:pt x="2120849" y="1122578"/>
                        </a:lnTo>
                        <a:lnTo>
                          <a:pt x="2015566" y="1122578"/>
                        </a:lnTo>
                        <a:close/>
                        <a:moveTo>
                          <a:pt x="2015566" y="1339481"/>
                        </a:moveTo>
                        <a:lnTo>
                          <a:pt x="2120849" y="1339481"/>
                        </a:lnTo>
                        <a:lnTo>
                          <a:pt x="2120849" y="1234211"/>
                        </a:lnTo>
                        <a:lnTo>
                          <a:pt x="2015566" y="1234211"/>
                        </a:lnTo>
                        <a:close/>
                        <a:moveTo>
                          <a:pt x="2015566" y="1451102"/>
                        </a:moveTo>
                        <a:lnTo>
                          <a:pt x="2120849" y="1451102"/>
                        </a:lnTo>
                        <a:lnTo>
                          <a:pt x="2120849" y="1345831"/>
                        </a:lnTo>
                        <a:lnTo>
                          <a:pt x="2015566" y="1345831"/>
                        </a:lnTo>
                        <a:close/>
                        <a:moveTo>
                          <a:pt x="2015566" y="1562735"/>
                        </a:moveTo>
                        <a:lnTo>
                          <a:pt x="2120849" y="1562735"/>
                        </a:lnTo>
                        <a:lnTo>
                          <a:pt x="2120849" y="1457452"/>
                        </a:lnTo>
                        <a:lnTo>
                          <a:pt x="2015566" y="1457452"/>
                        </a:lnTo>
                        <a:close/>
                        <a:moveTo>
                          <a:pt x="2015566" y="1674355"/>
                        </a:moveTo>
                        <a:lnTo>
                          <a:pt x="2120849" y="1674355"/>
                        </a:lnTo>
                        <a:lnTo>
                          <a:pt x="2120849" y="1569085"/>
                        </a:lnTo>
                        <a:lnTo>
                          <a:pt x="2015566" y="1569085"/>
                        </a:lnTo>
                        <a:close/>
                        <a:moveTo>
                          <a:pt x="2015566" y="1785975"/>
                        </a:moveTo>
                        <a:lnTo>
                          <a:pt x="2120849" y="1785975"/>
                        </a:lnTo>
                        <a:lnTo>
                          <a:pt x="2120849" y="1680705"/>
                        </a:lnTo>
                        <a:lnTo>
                          <a:pt x="2015566" y="1680705"/>
                        </a:lnTo>
                        <a:close/>
                        <a:moveTo>
                          <a:pt x="2015566" y="1897596"/>
                        </a:moveTo>
                        <a:lnTo>
                          <a:pt x="2120849" y="1897596"/>
                        </a:lnTo>
                        <a:lnTo>
                          <a:pt x="2120849" y="1792325"/>
                        </a:lnTo>
                        <a:lnTo>
                          <a:pt x="2015566" y="1792325"/>
                        </a:lnTo>
                        <a:close/>
                        <a:moveTo>
                          <a:pt x="2015566" y="2009229"/>
                        </a:moveTo>
                        <a:lnTo>
                          <a:pt x="2120849" y="2009229"/>
                        </a:lnTo>
                        <a:lnTo>
                          <a:pt x="2120849" y="1903946"/>
                        </a:lnTo>
                        <a:lnTo>
                          <a:pt x="2015566" y="1903946"/>
                        </a:lnTo>
                        <a:close/>
                        <a:moveTo>
                          <a:pt x="2015566" y="2120849"/>
                        </a:moveTo>
                        <a:lnTo>
                          <a:pt x="2120849" y="2120849"/>
                        </a:lnTo>
                        <a:lnTo>
                          <a:pt x="2120849" y="2015579"/>
                        </a:lnTo>
                        <a:lnTo>
                          <a:pt x="2015566" y="2015579"/>
                        </a:lnTo>
                        <a:close/>
                        <a:moveTo>
                          <a:pt x="2015566" y="2232469"/>
                        </a:moveTo>
                        <a:lnTo>
                          <a:pt x="2120849" y="2232469"/>
                        </a:lnTo>
                        <a:lnTo>
                          <a:pt x="2120849" y="2127199"/>
                        </a:lnTo>
                        <a:lnTo>
                          <a:pt x="2015566" y="2127199"/>
                        </a:lnTo>
                        <a:close/>
                        <a:moveTo>
                          <a:pt x="2015566" y="2344089"/>
                        </a:moveTo>
                        <a:lnTo>
                          <a:pt x="2120849" y="2344089"/>
                        </a:lnTo>
                        <a:lnTo>
                          <a:pt x="2120849" y="2238819"/>
                        </a:lnTo>
                        <a:lnTo>
                          <a:pt x="2015566" y="2238819"/>
                        </a:lnTo>
                        <a:close/>
                        <a:moveTo>
                          <a:pt x="1903946" y="111620"/>
                        </a:moveTo>
                        <a:lnTo>
                          <a:pt x="2009216" y="111620"/>
                        </a:lnTo>
                        <a:lnTo>
                          <a:pt x="2009216" y="6350"/>
                        </a:lnTo>
                        <a:lnTo>
                          <a:pt x="1903946" y="6350"/>
                        </a:lnTo>
                        <a:close/>
                        <a:moveTo>
                          <a:pt x="1903946" y="223240"/>
                        </a:moveTo>
                        <a:lnTo>
                          <a:pt x="2009216" y="223240"/>
                        </a:lnTo>
                        <a:lnTo>
                          <a:pt x="2009216" y="117970"/>
                        </a:lnTo>
                        <a:lnTo>
                          <a:pt x="1903946" y="117970"/>
                        </a:lnTo>
                        <a:close/>
                        <a:moveTo>
                          <a:pt x="1903946" y="334873"/>
                        </a:moveTo>
                        <a:lnTo>
                          <a:pt x="2009216" y="334873"/>
                        </a:lnTo>
                        <a:lnTo>
                          <a:pt x="2009216" y="229590"/>
                        </a:lnTo>
                        <a:lnTo>
                          <a:pt x="1903946" y="229590"/>
                        </a:lnTo>
                        <a:close/>
                        <a:moveTo>
                          <a:pt x="1903946" y="446493"/>
                        </a:moveTo>
                        <a:lnTo>
                          <a:pt x="2009216" y="446493"/>
                        </a:lnTo>
                        <a:lnTo>
                          <a:pt x="2009216" y="341223"/>
                        </a:lnTo>
                        <a:lnTo>
                          <a:pt x="1903946" y="341223"/>
                        </a:lnTo>
                        <a:close/>
                        <a:moveTo>
                          <a:pt x="1903946" y="558114"/>
                        </a:moveTo>
                        <a:lnTo>
                          <a:pt x="2009216" y="558114"/>
                        </a:lnTo>
                        <a:lnTo>
                          <a:pt x="2009216" y="452843"/>
                        </a:lnTo>
                        <a:lnTo>
                          <a:pt x="1903946" y="452843"/>
                        </a:lnTo>
                        <a:close/>
                        <a:moveTo>
                          <a:pt x="1903946" y="669734"/>
                        </a:moveTo>
                        <a:lnTo>
                          <a:pt x="2009216" y="669734"/>
                        </a:lnTo>
                        <a:lnTo>
                          <a:pt x="2009216" y="564464"/>
                        </a:lnTo>
                        <a:lnTo>
                          <a:pt x="1903946" y="564464"/>
                        </a:lnTo>
                        <a:close/>
                        <a:moveTo>
                          <a:pt x="1903946" y="781367"/>
                        </a:moveTo>
                        <a:lnTo>
                          <a:pt x="2009216" y="781367"/>
                        </a:lnTo>
                        <a:lnTo>
                          <a:pt x="2009216" y="676084"/>
                        </a:lnTo>
                        <a:lnTo>
                          <a:pt x="1903946" y="676084"/>
                        </a:lnTo>
                        <a:close/>
                        <a:moveTo>
                          <a:pt x="1903946" y="892988"/>
                        </a:moveTo>
                        <a:lnTo>
                          <a:pt x="2009216" y="892988"/>
                        </a:lnTo>
                        <a:lnTo>
                          <a:pt x="2009216" y="787717"/>
                        </a:lnTo>
                        <a:lnTo>
                          <a:pt x="1903946" y="787717"/>
                        </a:lnTo>
                        <a:close/>
                        <a:moveTo>
                          <a:pt x="1903946" y="1004608"/>
                        </a:moveTo>
                        <a:lnTo>
                          <a:pt x="2009216" y="1004608"/>
                        </a:lnTo>
                        <a:lnTo>
                          <a:pt x="2009216" y="899338"/>
                        </a:lnTo>
                        <a:lnTo>
                          <a:pt x="1903946" y="899338"/>
                        </a:lnTo>
                        <a:close/>
                        <a:moveTo>
                          <a:pt x="1903946" y="1116228"/>
                        </a:moveTo>
                        <a:lnTo>
                          <a:pt x="2009216" y="1116228"/>
                        </a:lnTo>
                        <a:lnTo>
                          <a:pt x="2009216" y="1010958"/>
                        </a:lnTo>
                        <a:lnTo>
                          <a:pt x="1903946" y="1010958"/>
                        </a:lnTo>
                        <a:close/>
                        <a:moveTo>
                          <a:pt x="1903946" y="1227861"/>
                        </a:moveTo>
                        <a:lnTo>
                          <a:pt x="2009216" y="1227861"/>
                        </a:lnTo>
                        <a:lnTo>
                          <a:pt x="2009216" y="1122578"/>
                        </a:lnTo>
                        <a:lnTo>
                          <a:pt x="1903946" y="1122578"/>
                        </a:lnTo>
                        <a:close/>
                        <a:moveTo>
                          <a:pt x="1903946" y="1339481"/>
                        </a:moveTo>
                        <a:lnTo>
                          <a:pt x="2009216" y="1339481"/>
                        </a:lnTo>
                        <a:lnTo>
                          <a:pt x="2009216" y="1234211"/>
                        </a:lnTo>
                        <a:lnTo>
                          <a:pt x="1903946" y="1234211"/>
                        </a:lnTo>
                        <a:close/>
                        <a:moveTo>
                          <a:pt x="1903946" y="1451102"/>
                        </a:moveTo>
                        <a:lnTo>
                          <a:pt x="2009216" y="1451102"/>
                        </a:lnTo>
                        <a:lnTo>
                          <a:pt x="2009216" y="1345831"/>
                        </a:lnTo>
                        <a:lnTo>
                          <a:pt x="1903946" y="1345831"/>
                        </a:lnTo>
                        <a:close/>
                        <a:moveTo>
                          <a:pt x="1903946" y="1562735"/>
                        </a:moveTo>
                        <a:lnTo>
                          <a:pt x="2009216" y="1562735"/>
                        </a:lnTo>
                        <a:lnTo>
                          <a:pt x="2009216" y="1457452"/>
                        </a:lnTo>
                        <a:lnTo>
                          <a:pt x="1903946" y="1457452"/>
                        </a:lnTo>
                        <a:close/>
                        <a:moveTo>
                          <a:pt x="1903946" y="1674355"/>
                        </a:moveTo>
                        <a:lnTo>
                          <a:pt x="2009216" y="1674355"/>
                        </a:lnTo>
                        <a:lnTo>
                          <a:pt x="2009216" y="1569085"/>
                        </a:lnTo>
                        <a:lnTo>
                          <a:pt x="1903946" y="1569085"/>
                        </a:lnTo>
                        <a:close/>
                        <a:moveTo>
                          <a:pt x="1903946" y="1785975"/>
                        </a:moveTo>
                        <a:lnTo>
                          <a:pt x="2009216" y="1785975"/>
                        </a:lnTo>
                        <a:lnTo>
                          <a:pt x="2009216" y="1680705"/>
                        </a:lnTo>
                        <a:lnTo>
                          <a:pt x="1903946" y="1680705"/>
                        </a:lnTo>
                        <a:close/>
                        <a:moveTo>
                          <a:pt x="1903946" y="1897596"/>
                        </a:moveTo>
                        <a:lnTo>
                          <a:pt x="2009216" y="1897596"/>
                        </a:lnTo>
                        <a:lnTo>
                          <a:pt x="2009216" y="1792325"/>
                        </a:lnTo>
                        <a:lnTo>
                          <a:pt x="1903946" y="1792325"/>
                        </a:lnTo>
                        <a:close/>
                        <a:moveTo>
                          <a:pt x="1903946" y="2009229"/>
                        </a:moveTo>
                        <a:lnTo>
                          <a:pt x="2009216" y="2009229"/>
                        </a:lnTo>
                        <a:lnTo>
                          <a:pt x="2009216" y="1903946"/>
                        </a:lnTo>
                        <a:lnTo>
                          <a:pt x="1903946" y="1903946"/>
                        </a:lnTo>
                        <a:close/>
                        <a:moveTo>
                          <a:pt x="1903946" y="2120849"/>
                        </a:moveTo>
                        <a:lnTo>
                          <a:pt x="2009216" y="2120849"/>
                        </a:lnTo>
                        <a:lnTo>
                          <a:pt x="2009216" y="2015579"/>
                        </a:lnTo>
                        <a:lnTo>
                          <a:pt x="1903946" y="2015579"/>
                        </a:lnTo>
                        <a:close/>
                        <a:moveTo>
                          <a:pt x="1903946" y="2232469"/>
                        </a:moveTo>
                        <a:lnTo>
                          <a:pt x="2009216" y="2232469"/>
                        </a:lnTo>
                        <a:lnTo>
                          <a:pt x="2009216" y="2127199"/>
                        </a:lnTo>
                        <a:lnTo>
                          <a:pt x="1903946" y="2127199"/>
                        </a:lnTo>
                        <a:close/>
                        <a:moveTo>
                          <a:pt x="1903946" y="2344089"/>
                        </a:moveTo>
                        <a:lnTo>
                          <a:pt x="2009216" y="2344089"/>
                        </a:lnTo>
                        <a:lnTo>
                          <a:pt x="2009216" y="2238819"/>
                        </a:lnTo>
                        <a:lnTo>
                          <a:pt x="1903946" y="2238819"/>
                        </a:lnTo>
                        <a:close/>
                        <a:moveTo>
                          <a:pt x="1792325" y="111620"/>
                        </a:moveTo>
                        <a:lnTo>
                          <a:pt x="1897596" y="111620"/>
                        </a:lnTo>
                        <a:lnTo>
                          <a:pt x="1897596" y="6350"/>
                        </a:lnTo>
                        <a:lnTo>
                          <a:pt x="1792325" y="6350"/>
                        </a:lnTo>
                        <a:close/>
                        <a:moveTo>
                          <a:pt x="1792325" y="223240"/>
                        </a:moveTo>
                        <a:lnTo>
                          <a:pt x="1897596" y="223240"/>
                        </a:lnTo>
                        <a:lnTo>
                          <a:pt x="1897596" y="117970"/>
                        </a:lnTo>
                        <a:lnTo>
                          <a:pt x="1792325" y="117970"/>
                        </a:lnTo>
                        <a:close/>
                        <a:moveTo>
                          <a:pt x="1792325" y="334873"/>
                        </a:moveTo>
                        <a:lnTo>
                          <a:pt x="1897596" y="334873"/>
                        </a:lnTo>
                        <a:lnTo>
                          <a:pt x="1897596" y="229590"/>
                        </a:lnTo>
                        <a:lnTo>
                          <a:pt x="1792325" y="229590"/>
                        </a:lnTo>
                        <a:close/>
                        <a:moveTo>
                          <a:pt x="1792325" y="446493"/>
                        </a:moveTo>
                        <a:lnTo>
                          <a:pt x="1897596" y="446493"/>
                        </a:lnTo>
                        <a:lnTo>
                          <a:pt x="1897596" y="341223"/>
                        </a:lnTo>
                        <a:lnTo>
                          <a:pt x="1792325" y="341223"/>
                        </a:lnTo>
                        <a:close/>
                        <a:moveTo>
                          <a:pt x="1792325" y="558114"/>
                        </a:moveTo>
                        <a:lnTo>
                          <a:pt x="1897596" y="558114"/>
                        </a:lnTo>
                        <a:lnTo>
                          <a:pt x="1897596" y="452843"/>
                        </a:lnTo>
                        <a:lnTo>
                          <a:pt x="1792325" y="452843"/>
                        </a:lnTo>
                        <a:close/>
                        <a:moveTo>
                          <a:pt x="1792325" y="669734"/>
                        </a:moveTo>
                        <a:lnTo>
                          <a:pt x="1897596" y="669734"/>
                        </a:lnTo>
                        <a:lnTo>
                          <a:pt x="1897596" y="564464"/>
                        </a:lnTo>
                        <a:lnTo>
                          <a:pt x="1792325" y="564464"/>
                        </a:lnTo>
                        <a:close/>
                        <a:moveTo>
                          <a:pt x="1792325" y="781367"/>
                        </a:moveTo>
                        <a:lnTo>
                          <a:pt x="1897596" y="781367"/>
                        </a:lnTo>
                        <a:lnTo>
                          <a:pt x="1897596" y="676084"/>
                        </a:lnTo>
                        <a:lnTo>
                          <a:pt x="1792325" y="676084"/>
                        </a:lnTo>
                        <a:close/>
                        <a:moveTo>
                          <a:pt x="1792325" y="892988"/>
                        </a:moveTo>
                        <a:lnTo>
                          <a:pt x="1897596" y="892988"/>
                        </a:lnTo>
                        <a:lnTo>
                          <a:pt x="1897596" y="787717"/>
                        </a:lnTo>
                        <a:lnTo>
                          <a:pt x="1792325" y="787717"/>
                        </a:lnTo>
                        <a:close/>
                        <a:moveTo>
                          <a:pt x="1792325" y="1004608"/>
                        </a:moveTo>
                        <a:lnTo>
                          <a:pt x="1897596" y="1004608"/>
                        </a:lnTo>
                        <a:lnTo>
                          <a:pt x="1897596" y="899338"/>
                        </a:lnTo>
                        <a:lnTo>
                          <a:pt x="1792325" y="899338"/>
                        </a:lnTo>
                        <a:close/>
                        <a:moveTo>
                          <a:pt x="1792325" y="1116228"/>
                        </a:moveTo>
                        <a:lnTo>
                          <a:pt x="1897596" y="1116228"/>
                        </a:lnTo>
                        <a:lnTo>
                          <a:pt x="1897596" y="1010958"/>
                        </a:lnTo>
                        <a:lnTo>
                          <a:pt x="1792325" y="1010958"/>
                        </a:lnTo>
                        <a:close/>
                        <a:moveTo>
                          <a:pt x="1792325" y="1227861"/>
                        </a:moveTo>
                        <a:lnTo>
                          <a:pt x="1897596" y="1227861"/>
                        </a:lnTo>
                        <a:lnTo>
                          <a:pt x="1897596" y="1122578"/>
                        </a:lnTo>
                        <a:lnTo>
                          <a:pt x="1792325" y="1122578"/>
                        </a:lnTo>
                        <a:close/>
                        <a:moveTo>
                          <a:pt x="1792325" y="1339481"/>
                        </a:moveTo>
                        <a:lnTo>
                          <a:pt x="1897596" y="1339481"/>
                        </a:lnTo>
                        <a:lnTo>
                          <a:pt x="1897596" y="1234211"/>
                        </a:lnTo>
                        <a:lnTo>
                          <a:pt x="1792325" y="1234211"/>
                        </a:lnTo>
                        <a:close/>
                        <a:moveTo>
                          <a:pt x="1792325" y="1451102"/>
                        </a:moveTo>
                        <a:lnTo>
                          <a:pt x="1897596" y="1451102"/>
                        </a:lnTo>
                        <a:lnTo>
                          <a:pt x="1897596" y="1345831"/>
                        </a:lnTo>
                        <a:lnTo>
                          <a:pt x="1792325" y="1345831"/>
                        </a:lnTo>
                        <a:close/>
                        <a:moveTo>
                          <a:pt x="1792325" y="1562735"/>
                        </a:moveTo>
                        <a:lnTo>
                          <a:pt x="1897596" y="1562735"/>
                        </a:lnTo>
                        <a:lnTo>
                          <a:pt x="1897596" y="1457452"/>
                        </a:lnTo>
                        <a:lnTo>
                          <a:pt x="1792325" y="1457452"/>
                        </a:lnTo>
                        <a:close/>
                        <a:moveTo>
                          <a:pt x="1792325" y="1674355"/>
                        </a:moveTo>
                        <a:lnTo>
                          <a:pt x="1897596" y="1674355"/>
                        </a:lnTo>
                        <a:lnTo>
                          <a:pt x="1897596" y="1569085"/>
                        </a:lnTo>
                        <a:lnTo>
                          <a:pt x="1792325" y="1569085"/>
                        </a:lnTo>
                        <a:close/>
                        <a:moveTo>
                          <a:pt x="1792325" y="1785975"/>
                        </a:moveTo>
                        <a:lnTo>
                          <a:pt x="1897596" y="1785975"/>
                        </a:lnTo>
                        <a:lnTo>
                          <a:pt x="1897596" y="1680705"/>
                        </a:lnTo>
                        <a:lnTo>
                          <a:pt x="1792325" y="1680705"/>
                        </a:lnTo>
                        <a:close/>
                        <a:moveTo>
                          <a:pt x="1792325" y="1897596"/>
                        </a:moveTo>
                        <a:lnTo>
                          <a:pt x="1897596" y="1897596"/>
                        </a:lnTo>
                        <a:lnTo>
                          <a:pt x="1897596" y="1792325"/>
                        </a:lnTo>
                        <a:lnTo>
                          <a:pt x="1792325" y="1792325"/>
                        </a:lnTo>
                        <a:close/>
                        <a:moveTo>
                          <a:pt x="1792325" y="2009229"/>
                        </a:moveTo>
                        <a:lnTo>
                          <a:pt x="1897596" y="2009229"/>
                        </a:lnTo>
                        <a:lnTo>
                          <a:pt x="1897596" y="1903946"/>
                        </a:lnTo>
                        <a:lnTo>
                          <a:pt x="1792325" y="1903946"/>
                        </a:lnTo>
                        <a:close/>
                        <a:moveTo>
                          <a:pt x="1792325" y="2120849"/>
                        </a:moveTo>
                        <a:lnTo>
                          <a:pt x="1897596" y="2120849"/>
                        </a:lnTo>
                        <a:lnTo>
                          <a:pt x="1897596" y="2015579"/>
                        </a:lnTo>
                        <a:lnTo>
                          <a:pt x="1792325" y="2015579"/>
                        </a:lnTo>
                        <a:close/>
                        <a:moveTo>
                          <a:pt x="1792325" y="2232469"/>
                        </a:moveTo>
                        <a:lnTo>
                          <a:pt x="1897596" y="2232469"/>
                        </a:lnTo>
                        <a:lnTo>
                          <a:pt x="1897596" y="2127199"/>
                        </a:lnTo>
                        <a:lnTo>
                          <a:pt x="1792325" y="2127199"/>
                        </a:lnTo>
                        <a:close/>
                        <a:moveTo>
                          <a:pt x="1792325" y="2344089"/>
                        </a:moveTo>
                        <a:lnTo>
                          <a:pt x="1897596" y="2344089"/>
                        </a:lnTo>
                        <a:lnTo>
                          <a:pt x="1897596" y="2238819"/>
                        </a:lnTo>
                        <a:lnTo>
                          <a:pt x="1792325" y="2238819"/>
                        </a:lnTo>
                        <a:close/>
                        <a:moveTo>
                          <a:pt x="1680705" y="111620"/>
                        </a:moveTo>
                        <a:lnTo>
                          <a:pt x="1785975" y="111620"/>
                        </a:lnTo>
                        <a:lnTo>
                          <a:pt x="1785975" y="6350"/>
                        </a:lnTo>
                        <a:lnTo>
                          <a:pt x="1680705" y="6350"/>
                        </a:lnTo>
                        <a:close/>
                        <a:moveTo>
                          <a:pt x="1680705" y="223240"/>
                        </a:moveTo>
                        <a:lnTo>
                          <a:pt x="1785975" y="223240"/>
                        </a:lnTo>
                        <a:lnTo>
                          <a:pt x="1785975" y="117970"/>
                        </a:lnTo>
                        <a:lnTo>
                          <a:pt x="1680705" y="117970"/>
                        </a:lnTo>
                        <a:close/>
                        <a:moveTo>
                          <a:pt x="1680705" y="334873"/>
                        </a:moveTo>
                        <a:lnTo>
                          <a:pt x="1785975" y="334873"/>
                        </a:lnTo>
                        <a:lnTo>
                          <a:pt x="1785975" y="229590"/>
                        </a:lnTo>
                        <a:lnTo>
                          <a:pt x="1680705" y="229590"/>
                        </a:lnTo>
                        <a:close/>
                        <a:moveTo>
                          <a:pt x="1680705" y="446493"/>
                        </a:moveTo>
                        <a:lnTo>
                          <a:pt x="1785975" y="446493"/>
                        </a:lnTo>
                        <a:lnTo>
                          <a:pt x="1785975" y="341223"/>
                        </a:lnTo>
                        <a:lnTo>
                          <a:pt x="1680705" y="341223"/>
                        </a:lnTo>
                        <a:close/>
                        <a:moveTo>
                          <a:pt x="1680705" y="558114"/>
                        </a:moveTo>
                        <a:lnTo>
                          <a:pt x="1785975" y="558114"/>
                        </a:lnTo>
                        <a:lnTo>
                          <a:pt x="1785975" y="452843"/>
                        </a:lnTo>
                        <a:lnTo>
                          <a:pt x="1680705" y="452843"/>
                        </a:lnTo>
                        <a:close/>
                        <a:moveTo>
                          <a:pt x="1680705" y="669734"/>
                        </a:moveTo>
                        <a:lnTo>
                          <a:pt x="1785975" y="669734"/>
                        </a:lnTo>
                        <a:lnTo>
                          <a:pt x="1785975" y="564464"/>
                        </a:lnTo>
                        <a:lnTo>
                          <a:pt x="1680705" y="564464"/>
                        </a:lnTo>
                        <a:close/>
                        <a:moveTo>
                          <a:pt x="1680705" y="781367"/>
                        </a:moveTo>
                        <a:lnTo>
                          <a:pt x="1785975" y="781367"/>
                        </a:lnTo>
                        <a:lnTo>
                          <a:pt x="1785975" y="676084"/>
                        </a:lnTo>
                        <a:lnTo>
                          <a:pt x="1680705" y="676084"/>
                        </a:lnTo>
                        <a:close/>
                        <a:moveTo>
                          <a:pt x="1680705" y="892988"/>
                        </a:moveTo>
                        <a:lnTo>
                          <a:pt x="1785975" y="892988"/>
                        </a:lnTo>
                        <a:lnTo>
                          <a:pt x="1785975" y="787717"/>
                        </a:lnTo>
                        <a:lnTo>
                          <a:pt x="1680705" y="787717"/>
                        </a:lnTo>
                        <a:close/>
                        <a:moveTo>
                          <a:pt x="1680705" y="1004608"/>
                        </a:moveTo>
                        <a:lnTo>
                          <a:pt x="1785975" y="1004608"/>
                        </a:lnTo>
                        <a:lnTo>
                          <a:pt x="1785975" y="899338"/>
                        </a:lnTo>
                        <a:lnTo>
                          <a:pt x="1680705" y="899338"/>
                        </a:lnTo>
                        <a:close/>
                        <a:moveTo>
                          <a:pt x="1680705" y="1116228"/>
                        </a:moveTo>
                        <a:lnTo>
                          <a:pt x="1785975" y="1116228"/>
                        </a:lnTo>
                        <a:lnTo>
                          <a:pt x="1785975" y="1010958"/>
                        </a:lnTo>
                        <a:lnTo>
                          <a:pt x="1680705" y="1010958"/>
                        </a:lnTo>
                        <a:close/>
                        <a:moveTo>
                          <a:pt x="1680705" y="1227861"/>
                        </a:moveTo>
                        <a:lnTo>
                          <a:pt x="1785975" y="1227861"/>
                        </a:lnTo>
                        <a:lnTo>
                          <a:pt x="1785975" y="1122578"/>
                        </a:lnTo>
                        <a:lnTo>
                          <a:pt x="1680705" y="1122578"/>
                        </a:lnTo>
                        <a:close/>
                        <a:moveTo>
                          <a:pt x="1680705" y="1339481"/>
                        </a:moveTo>
                        <a:lnTo>
                          <a:pt x="1785975" y="1339481"/>
                        </a:lnTo>
                        <a:lnTo>
                          <a:pt x="1785975" y="1234211"/>
                        </a:lnTo>
                        <a:lnTo>
                          <a:pt x="1680705" y="1234211"/>
                        </a:lnTo>
                        <a:close/>
                        <a:moveTo>
                          <a:pt x="1680705" y="1451102"/>
                        </a:moveTo>
                        <a:lnTo>
                          <a:pt x="1785975" y="1451102"/>
                        </a:lnTo>
                        <a:lnTo>
                          <a:pt x="1785975" y="1345831"/>
                        </a:lnTo>
                        <a:lnTo>
                          <a:pt x="1680705" y="1345831"/>
                        </a:lnTo>
                        <a:close/>
                        <a:moveTo>
                          <a:pt x="1680705" y="1562735"/>
                        </a:moveTo>
                        <a:lnTo>
                          <a:pt x="1785975" y="1562735"/>
                        </a:lnTo>
                        <a:lnTo>
                          <a:pt x="1785975" y="1457452"/>
                        </a:lnTo>
                        <a:lnTo>
                          <a:pt x="1680705" y="1457452"/>
                        </a:lnTo>
                        <a:close/>
                        <a:moveTo>
                          <a:pt x="1680705" y="1674355"/>
                        </a:moveTo>
                        <a:lnTo>
                          <a:pt x="1785975" y="1674355"/>
                        </a:lnTo>
                        <a:lnTo>
                          <a:pt x="1785975" y="1569085"/>
                        </a:lnTo>
                        <a:lnTo>
                          <a:pt x="1680705" y="1569085"/>
                        </a:lnTo>
                        <a:close/>
                        <a:moveTo>
                          <a:pt x="1680705" y="1785975"/>
                        </a:moveTo>
                        <a:lnTo>
                          <a:pt x="1785975" y="1785975"/>
                        </a:lnTo>
                        <a:lnTo>
                          <a:pt x="1785975" y="1680705"/>
                        </a:lnTo>
                        <a:lnTo>
                          <a:pt x="1680705" y="1680705"/>
                        </a:lnTo>
                        <a:close/>
                        <a:moveTo>
                          <a:pt x="1680705" y="1897596"/>
                        </a:moveTo>
                        <a:lnTo>
                          <a:pt x="1785975" y="1897596"/>
                        </a:lnTo>
                        <a:lnTo>
                          <a:pt x="1785975" y="1792325"/>
                        </a:lnTo>
                        <a:lnTo>
                          <a:pt x="1680705" y="1792325"/>
                        </a:lnTo>
                        <a:close/>
                        <a:moveTo>
                          <a:pt x="1680705" y="2009229"/>
                        </a:moveTo>
                        <a:lnTo>
                          <a:pt x="1785975" y="2009229"/>
                        </a:lnTo>
                        <a:lnTo>
                          <a:pt x="1785975" y="1903946"/>
                        </a:lnTo>
                        <a:lnTo>
                          <a:pt x="1680705" y="1903946"/>
                        </a:lnTo>
                        <a:close/>
                        <a:moveTo>
                          <a:pt x="1680705" y="2120849"/>
                        </a:moveTo>
                        <a:lnTo>
                          <a:pt x="1785975" y="2120849"/>
                        </a:lnTo>
                        <a:lnTo>
                          <a:pt x="1785975" y="2015579"/>
                        </a:lnTo>
                        <a:lnTo>
                          <a:pt x="1680705" y="2015579"/>
                        </a:lnTo>
                        <a:close/>
                        <a:moveTo>
                          <a:pt x="1680705" y="2232469"/>
                        </a:moveTo>
                        <a:lnTo>
                          <a:pt x="1785975" y="2232469"/>
                        </a:lnTo>
                        <a:lnTo>
                          <a:pt x="1785975" y="2127199"/>
                        </a:lnTo>
                        <a:lnTo>
                          <a:pt x="1680705" y="2127199"/>
                        </a:lnTo>
                        <a:close/>
                        <a:moveTo>
                          <a:pt x="1680705" y="2344089"/>
                        </a:moveTo>
                        <a:lnTo>
                          <a:pt x="1785975" y="2344089"/>
                        </a:lnTo>
                        <a:lnTo>
                          <a:pt x="1785975" y="2238819"/>
                        </a:lnTo>
                        <a:lnTo>
                          <a:pt x="1680705" y="2238819"/>
                        </a:lnTo>
                        <a:close/>
                        <a:moveTo>
                          <a:pt x="1569072" y="111620"/>
                        </a:moveTo>
                        <a:lnTo>
                          <a:pt x="1674355" y="111620"/>
                        </a:lnTo>
                        <a:lnTo>
                          <a:pt x="1674355" y="6350"/>
                        </a:lnTo>
                        <a:lnTo>
                          <a:pt x="1569072" y="6350"/>
                        </a:lnTo>
                        <a:close/>
                        <a:moveTo>
                          <a:pt x="1569072" y="223240"/>
                        </a:moveTo>
                        <a:lnTo>
                          <a:pt x="1674355" y="223240"/>
                        </a:lnTo>
                        <a:lnTo>
                          <a:pt x="1674355" y="117970"/>
                        </a:lnTo>
                        <a:lnTo>
                          <a:pt x="1569072" y="117970"/>
                        </a:lnTo>
                        <a:close/>
                        <a:moveTo>
                          <a:pt x="1569072" y="334873"/>
                        </a:moveTo>
                        <a:lnTo>
                          <a:pt x="1674355" y="334873"/>
                        </a:lnTo>
                        <a:lnTo>
                          <a:pt x="1674355" y="229590"/>
                        </a:lnTo>
                        <a:lnTo>
                          <a:pt x="1569072" y="229590"/>
                        </a:lnTo>
                        <a:close/>
                        <a:moveTo>
                          <a:pt x="1569072" y="446493"/>
                        </a:moveTo>
                        <a:lnTo>
                          <a:pt x="1674355" y="446493"/>
                        </a:lnTo>
                        <a:lnTo>
                          <a:pt x="1674355" y="341223"/>
                        </a:lnTo>
                        <a:lnTo>
                          <a:pt x="1569072" y="341223"/>
                        </a:lnTo>
                        <a:close/>
                        <a:moveTo>
                          <a:pt x="1569072" y="558114"/>
                        </a:moveTo>
                        <a:lnTo>
                          <a:pt x="1674355" y="558114"/>
                        </a:lnTo>
                        <a:lnTo>
                          <a:pt x="1674355" y="452843"/>
                        </a:lnTo>
                        <a:lnTo>
                          <a:pt x="1569072" y="452843"/>
                        </a:lnTo>
                        <a:close/>
                        <a:moveTo>
                          <a:pt x="1569072" y="669734"/>
                        </a:moveTo>
                        <a:lnTo>
                          <a:pt x="1674355" y="669734"/>
                        </a:lnTo>
                        <a:lnTo>
                          <a:pt x="1674355" y="564464"/>
                        </a:lnTo>
                        <a:lnTo>
                          <a:pt x="1569072" y="564464"/>
                        </a:lnTo>
                        <a:close/>
                        <a:moveTo>
                          <a:pt x="1569072" y="781367"/>
                        </a:moveTo>
                        <a:lnTo>
                          <a:pt x="1674355" y="781367"/>
                        </a:lnTo>
                        <a:lnTo>
                          <a:pt x="1674355" y="676084"/>
                        </a:lnTo>
                        <a:lnTo>
                          <a:pt x="1569072" y="676084"/>
                        </a:lnTo>
                        <a:close/>
                        <a:moveTo>
                          <a:pt x="1569072" y="892988"/>
                        </a:moveTo>
                        <a:lnTo>
                          <a:pt x="1674355" y="892988"/>
                        </a:lnTo>
                        <a:lnTo>
                          <a:pt x="1674355" y="787717"/>
                        </a:lnTo>
                        <a:lnTo>
                          <a:pt x="1569072" y="787717"/>
                        </a:lnTo>
                        <a:close/>
                        <a:moveTo>
                          <a:pt x="1569072" y="1004608"/>
                        </a:moveTo>
                        <a:lnTo>
                          <a:pt x="1674355" y="1004608"/>
                        </a:lnTo>
                        <a:lnTo>
                          <a:pt x="1674355" y="899338"/>
                        </a:lnTo>
                        <a:lnTo>
                          <a:pt x="1569072" y="899338"/>
                        </a:lnTo>
                        <a:close/>
                        <a:moveTo>
                          <a:pt x="1569072" y="1116228"/>
                        </a:moveTo>
                        <a:lnTo>
                          <a:pt x="1674355" y="1116228"/>
                        </a:lnTo>
                        <a:lnTo>
                          <a:pt x="1674355" y="1010958"/>
                        </a:lnTo>
                        <a:lnTo>
                          <a:pt x="1569072" y="1010958"/>
                        </a:lnTo>
                        <a:close/>
                        <a:moveTo>
                          <a:pt x="1569072" y="1227861"/>
                        </a:moveTo>
                        <a:lnTo>
                          <a:pt x="1674355" y="1227861"/>
                        </a:lnTo>
                        <a:lnTo>
                          <a:pt x="1674355" y="1122578"/>
                        </a:lnTo>
                        <a:lnTo>
                          <a:pt x="1569072" y="1122578"/>
                        </a:lnTo>
                        <a:close/>
                        <a:moveTo>
                          <a:pt x="1569072" y="1339481"/>
                        </a:moveTo>
                        <a:lnTo>
                          <a:pt x="1674355" y="1339481"/>
                        </a:lnTo>
                        <a:lnTo>
                          <a:pt x="1674355" y="1234211"/>
                        </a:lnTo>
                        <a:lnTo>
                          <a:pt x="1569072" y="1234211"/>
                        </a:lnTo>
                        <a:close/>
                        <a:moveTo>
                          <a:pt x="1569072" y="1451102"/>
                        </a:moveTo>
                        <a:lnTo>
                          <a:pt x="1674355" y="1451102"/>
                        </a:lnTo>
                        <a:lnTo>
                          <a:pt x="1674355" y="1345831"/>
                        </a:lnTo>
                        <a:lnTo>
                          <a:pt x="1569072" y="1345831"/>
                        </a:lnTo>
                        <a:close/>
                        <a:moveTo>
                          <a:pt x="1569072" y="1562735"/>
                        </a:moveTo>
                        <a:lnTo>
                          <a:pt x="1674355" y="1562735"/>
                        </a:lnTo>
                        <a:lnTo>
                          <a:pt x="1674355" y="1457452"/>
                        </a:lnTo>
                        <a:lnTo>
                          <a:pt x="1569072" y="1457452"/>
                        </a:lnTo>
                        <a:close/>
                        <a:moveTo>
                          <a:pt x="1569072" y="1674355"/>
                        </a:moveTo>
                        <a:lnTo>
                          <a:pt x="1674355" y="1674355"/>
                        </a:lnTo>
                        <a:lnTo>
                          <a:pt x="1674355" y="1569085"/>
                        </a:lnTo>
                        <a:lnTo>
                          <a:pt x="1569072" y="1569085"/>
                        </a:lnTo>
                        <a:close/>
                        <a:moveTo>
                          <a:pt x="1569072" y="1785975"/>
                        </a:moveTo>
                        <a:lnTo>
                          <a:pt x="1674355" y="1785975"/>
                        </a:lnTo>
                        <a:lnTo>
                          <a:pt x="1674355" y="1680705"/>
                        </a:lnTo>
                        <a:lnTo>
                          <a:pt x="1569072" y="1680705"/>
                        </a:lnTo>
                        <a:close/>
                        <a:moveTo>
                          <a:pt x="1569072" y="1897596"/>
                        </a:moveTo>
                        <a:lnTo>
                          <a:pt x="1674355" y="1897596"/>
                        </a:lnTo>
                        <a:lnTo>
                          <a:pt x="1674355" y="1792325"/>
                        </a:lnTo>
                        <a:lnTo>
                          <a:pt x="1569072" y="1792325"/>
                        </a:lnTo>
                        <a:close/>
                        <a:moveTo>
                          <a:pt x="1569072" y="2009229"/>
                        </a:moveTo>
                        <a:lnTo>
                          <a:pt x="1674355" y="2009229"/>
                        </a:lnTo>
                        <a:lnTo>
                          <a:pt x="1674355" y="1903946"/>
                        </a:lnTo>
                        <a:lnTo>
                          <a:pt x="1569072" y="1903946"/>
                        </a:lnTo>
                        <a:close/>
                        <a:moveTo>
                          <a:pt x="1569072" y="2120849"/>
                        </a:moveTo>
                        <a:lnTo>
                          <a:pt x="1674355" y="2120849"/>
                        </a:lnTo>
                        <a:lnTo>
                          <a:pt x="1674355" y="2015579"/>
                        </a:lnTo>
                        <a:lnTo>
                          <a:pt x="1569072" y="2015579"/>
                        </a:lnTo>
                        <a:close/>
                        <a:moveTo>
                          <a:pt x="1569072" y="2232469"/>
                        </a:moveTo>
                        <a:lnTo>
                          <a:pt x="1674355" y="2232469"/>
                        </a:lnTo>
                        <a:lnTo>
                          <a:pt x="1674355" y="2127199"/>
                        </a:lnTo>
                        <a:lnTo>
                          <a:pt x="1569072" y="2127199"/>
                        </a:lnTo>
                        <a:close/>
                        <a:moveTo>
                          <a:pt x="1569072" y="2344089"/>
                        </a:moveTo>
                        <a:lnTo>
                          <a:pt x="1674355" y="2344089"/>
                        </a:lnTo>
                        <a:lnTo>
                          <a:pt x="1674355" y="2238819"/>
                        </a:lnTo>
                        <a:lnTo>
                          <a:pt x="1569072" y="2238819"/>
                        </a:lnTo>
                        <a:close/>
                        <a:moveTo>
                          <a:pt x="1457451" y="111620"/>
                        </a:moveTo>
                        <a:lnTo>
                          <a:pt x="1562722" y="111620"/>
                        </a:lnTo>
                        <a:lnTo>
                          <a:pt x="1562722" y="6350"/>
                        </a:lnTo>
                        <a:lnTo>
                          <a:pt x="1457451" y="6350"/>
                        </a:lnTo>
                        <a:close/>
                        <a:moveTo>
                          <a:pt x="1457451" y="223240"/>
                        </a:moveTo>
                        <a:lnTo>
                          <a:pt x="1562722" y="223240"/>
                        </a:lnTo>
                        <a:lnTo>
                          <a:pt x="1562722" y="117970"/>
                        </a:lnTo>
                        <a:lnTo>
                          <a:pt x="1457451" y="117970"/>
                        </a:lnTo>
                        <a:close/>
                        <a:moveTo>
                          <a:pt x="1457451" y="334873"/>
                        </a:moveTo>
                        <a:lnTo>
                          <a:pt x="1562722" y="334873"/>
                        </a:lnTo>
                        <a:lnTo>
                          <a:pt x="1562722" y="229590"/>
                        </a:lnTo>
                        <a:lnTo>
                          <a:pt x="1457451" y="229590"/>
                        </a:lnTo>
                        <a:close/>
                        <a:moveTo>
                          <a:pt x="1457451" y="446493"/>
                        </a:moveTo>
                        <a:lnTo>
                          <a:pt x="1562722" y="446493"/>
                        </a:lnTo>
                        <a:lnTo>
                          <a:pt x="1562722" y="341223"/>
                        </a:lnTo>
                        <a:lnTo>
                          <a:pt x="1457451" y="341223"/>
                        </a:lnTo>
                        <a:close/>
                        <a:moveTo>
                          <a:pt x="1457451" y="558114"/>
                        </a:moveTo>
                        <a:lnTo>
                          <a:pt x="1562722" y="558114"/>
                        </a:lnTo>
                        <a:lnTo>
                          <a:pt x="1562722" y="452843"/>
                        </a:lnTo>
                        <a:lnTo>
                          <a:pt x="1457451" y="452843"/>
                        </a:lnTo>
                        <a:close/>
                        <a:moveTo>
                          <a:pt x="1457451" y="669734"/>
                        </a:moveTo>
                        <a:lnTo>
                          <a:pt x="1562722" y="669734"/>
                        </a:lnTo>
                        <a:lnTo>
                          <a:pt x="1562722" y="564464"/>
                        </a:lnTo>
                        <a:lnTo>
                          <a:pt x="1457451" y="564464"/>
                        </a:lnTo>
                        <a:close/>
                        <a:moveTo>
                          <a:pt x="1457451" y="781367"/>
                        </a:moveTo>
                        <a:lnTo>
                          <a:pt x="1562722" y="781367"/>
                        </a:lnTo>
                        <a:lnTo>
                          <a:pt x="1562722" y="676084"/>
                        </a:lnTo>
                        <a:lnTo>
                          <a:pt x="1457451" y="676084"/>
                        </a:lnTo>
                        <a:close/>
                        <a:moveTo>
                          <a:pt x="1457451" y="892988"/>
                        </a:moveTo>
                        <a:lnTo>
                          <a:pt x="1562722" y="892988"/>
                        </a:lnTo>
                        <a:lnTo>
                          <a:pt x="1562722" y="787717"/>
                        </a:lnTo>
                        <a:lnTo>
                          <a:pt x="1457451" y="787717"/>
                        </a:lnTo>
                        <a:close/>
                        <a:moveTo>
                          <a:pt x="1457451" y="1004608"/>
                        </a:moveTo>
                        <a:lnTo>
                          <a:pt x="1562722" y="1004608"/>
                        </a:lnTo>
                        <a:lnTo>
                          <a:pt x="1562722" y="899338"/>
                        </a:lnTo>
                        <a:lnTo>
                          <a:pt x="1457451" y="899338"/>
                        </a:lnTo>
                        <a:close/>
                        <a:moveTo>
                          <a:pt x="1457451" y="1116228"/>
                        </a:moveTo>
                        <a:lnTo>
                          <a:pt x="1562722" y="1116228"/>
                        </a:lnTo>
                        <a:lnTo>
                          <a:pt x="1562722" y="1010958"/>
                        </a:lnTo>
                        <a:lnTo>
                          <a:pt x="1457451" y="1010958"/>
                        </a:lnTo>
                        <a:close/>
                        <a:moveTo>
                          <a:pt x="1457451" y="1227861"/>
                        </a:moveTo>
                        <a:lnTo>
                          <a:pt x="1562722" y="1227861"/>
                        </a:lnTo>
                        <a:lnTo>
                          <a:pt x="1562722" y="1122578"/>
                        </a:lnTo>
                        <a:lnTo>
                          <a:pt x="1457451" y="1122578"/>
                        </a:lnTo>
                        <a:close/>
                        <a:moveTo>
                          <a:pt x="1457451" y="1339481"/>
                        </a:moveTo>
                        <a:lnTo>
                          <a:pt x="1562722" y="1339481"/>
                        </a:lnTo>
                        <a:lnTo>
                          <a:pt x="1562722" y="1234211"/>
                        </a:lnTo>
                        <a:lnTo>
                          <a:pt x="1457451" y="1234211"/>
                        </a:lnTo>
                        <a:close/>
                        <a:moveTo>
                          <a:pt x="1457451" y="1451102"/>
                        </a:moveTo>
                        <a:lnTo>
                          <a:pt x="1562722" y="1451102"/>
                        </a:lnTo>
                        <a:lnTo>
                          <a:pt x="1562722" y="1345831"/>
                        </a:lnTo>
                        <a:lnTo>
                          <a:pt x="1457451" y="1345831"/>
                        </a:lnTo>
                        <a:close/>
                        <a:moveTo>
                          <a:pt x="1457451" y="1562735"/>
                        </a:moveTo>
                        <a:lnTo>
                          <a:pt x="1562722" y="1562735"/>
                        </a:lnTo>
                        <a:lnTo>
                          <a:pt x="1562722" y="1457452"/>
                        </a:lnTo>
                        <a:lnTo>
                          <a:pt x="1457451" y="1457452"/>
                        </a:lnTo>
                        <a:close/>
                        <a:moveTo>
                          <a:pt x="1457451" y="1674355"/>
                        </a:moveTo>
                        <a:lnTo>
                          <a:pt x="1562722" y="1674355"/>
                        </a:lnTo>
                        <a:lnTo>
                          <a:pt x="1562722" y="1569085"/>
                        </a:lnTo>
                        <a:lnTo>
                          <a:pt x="1457451" y="1569085"/>
                        </a:lnTo>
                        <a:close/>
                        <a:moveTo>
                          <a:pt x="1457451" y="1785975"/>
                        </a:moveTo>
                        <a:lnTo>
                          <a:pt x="1562722" y="1785975"/>
                        </a:lnTo>
                        <a:lnTo>
                          <a:pt x="1562722" y="1680705"/>
                        </a:lnTo>
                        <a:lnTo>
                          <a:pt x="1457451" y="1680705"/>
                        </a:lnTo>
                        <a:close/>
                        <a:moveTo>
                          <a:pt x="1457451" y="1897596"/>
                        </a:moveTo>
                        <a:lnTo>
                          <a:pt x="1562722" y="1897596"/>
                        </a:lnTo>
                        <a:lnTo>
                          <a:pt x="1562722" y="1792325"/>
                        </a:lnTo>
                        <a:lnTo>
                          <a:pt x="1457451" y="1792325"/>
                        </a:lnTo>
                        <a:close/>
                        <a:moveTo>
                          <a:pt x="1457451" y="2009229"/>
                        </a:moveTo>
                        <a:lnTo>
                          <a:pt x="1562722" y="2009229"/>
                        </a:lnTo>
                        <a:lnTo>
                          <a:pt x="1562722" y="1903946"/>
                        </a:lnTo>
                        <a:lnTo>
                          <a:pt x="1457451" y="1903946"/>
                        </a:lnTo>
                        <a:close/>
                        <a:moveTo>
                          <a:pt x="1457451" y="2120849"/>
                        </a:moveTo>
                        <a:lnTo>
                          <a:pt x="1562722" y="2120849"/>
                        </a:lnTo>
                        <a:lnTo>
                          <a:pt x="1562722" y="2015579"/>
                        </a:lnTo>
                        <a:lnTo>
                          <a:pt x="1457451" y="2015579"/>
                        </a:lnTo>
                        <a:close/>
                        <a:moveTo>
                          <a:pt x="1457451" y="2232469"/>
                        </a:moveTo>
                        <a:lnTo>
                          <a:pt x="1562722" y="2232469"/>
                        </a:lnTo>
                        <a:lnTo>
                          <a:pt x="1562722" y="2127199"/>
                        </a:lnTo>
                        <a:lnTo>
                          <a:pt x="1457451" y="2127199"/>
                        </a:lnTo>
                        <a:close/>
                        <a:moveTo>
                          <a:pt x="1457451" y="2344089"/>
                        </a:moveTo>
                        <a:lnTo>
                          <a:pt x="1562722" y="2344089"/>
                        </a:lnTo>
                        <a:lnTo>
                          <a:pt x="1562722" y="2238819"/>
                        </a:lnTo>
                        <a:lnTo>
                          <a:pt x="1457451" y="2238819"/>
                        </a:lnTo>
                        <a:close/>
                        <a:moveTo>
                          <a:pt x="1345831" y="111620"/>
                        </a:moveTo>
                        <a:lnTo>
                          <a:pt x="1451101" y="111620"/>
                        </a:lnTo>
                        <a:lnTo>
                          <a:pt x="1451101" y="6350"/>
                        </a:lnTo>
                        <a:lnTo>
                          <a:pt x="1345831" y="6350"/>
                        </a:lnTo>
                        <a:close/>
                        <a:moveTo>
                          <a:pt x="1345831" y="223240"/>
                        </a:moveTo>
                        <a:lnTo>
                          <a:pt x="1451101" y="223240"/>
                        </a:lnTo>
                        <a:lnTo>
                          <a:pt x="1451101" y="117970"/>
                        </a:lnTo>
                        <a:lnTo>
                          <a:pt x="1345831" y="117970"/>
                        </a:lnTo>
                        <a:close/>
                        <a:moveTo>
                          <a:pt x="1345831" y="334873"/>
                        </a:moveTo>
                        <a:lnTo>
                          <a:pt x="1451101" y="334873"/>
                        </a:lnTo>
                        <a:lnTo>
                          <a:pt x="1451101" y="229590"/>
                        </a:lnTo>
                        <a:lnTo>
                          <a:pt x="1345831" y="229590"/>
                        </a:lnTo>
                        <a:close/>
                        <a:moveTo>
                          <a:pt x="1345831" y="446493"/>
                        </a:moveTo>
                        <a:lnTo>
                          <a:pt x="1451101" y="446493"/>
                        </a:lnTo>
                        <a:lnTo>
                          <a:pt x="1451101" y="341223"/>
                        </a:lnTo>
                        <a:lnTo>
                          <a:pt x="1345831" y="341223"/>
                        </a:lnTo>
                        <a:close/>
                        <a:moveTo>
                          <a:pt x="1345831" y="558114"/>
                        </a:moveTo>
                        <a:lnTo>
                          <a:pt x="1451101" y="558114"/>
                        </a:lnTo>
                        <a:lnTo>
                          <a:pt x="1451101" y="452843"/>
                        </a:lnTo>
                        <a:lnTo>
                          <a:pt x="1345831" y="452843"/>
                        </a:lnTo>
                        <a:close/>
                        <a:moveTo>
                          <a:pt x="1345831" y="669734"/>
                        </a:moveTo>
                        <a:lnTo>
                          <a:pt x="1451101" y="669734"/>
                        </a:lnTo>
                        <a:lnTo>
                          <a:pt x="1451101" y="564464"/>
                        </a:lnTo>
                        <a:lnTo>
                          <a:pt x="1345831" y="564464"/>
                        </a:lnTo>
                        <a:close/>
                        <a:moveTo>
                          <a:pt x="1345831" y="781367"/>
                        </a:moveTo>
                        <a:lnTo>
                          <a:pt x="1451101" y="781367"/>
                        </a:lnTo>
                        <a:lnTo>
                          <a:pt x="1451101" y="676084"/>
                        </a:lnTo>
                        <a:lnTo>
                          <a:pt x="1345831" y="676084"/>
                        </a:lnTo>
                        <a:close/>
                        <a:moveTo>
                          <a:pt x="1345831" y="892988"/>
                        </a:moveTo>
                        <a:lnTo>
                          <a:pt x="1451101" y="892988"/>
                        </a:lnTo>
                        <a:lnTo>
                          <a:pt x="1451101" y="787717"/>
                        </a:lnTo>
                        <a:lnTo>
                          <a:pt x="1345831" y="787717"/>
                        </a:lnTo>
                        <a:close/>
                        <a:moveTo>
                          <a:pt x="1345831" y="1004608"/>
                        </a:moveTo>
                        <a:lnTo>
                          <a:pt x="1451101" y="1004608"/>
                        </a:lnTo>
                        <a:lnTo>
                          <a:pt x="1451101" y="899338"/>
                        </a:lnTo>
                        <a:lnTo>
                          <a:pt x="1345831" y="899338"/>
                        </a:lnTo>
                        <a:close/>
                        <a:moveTo>
                          <a:pt x="1345831" y="1116228"/>
                        </a:moveTo>
                        <a:lnTo>
                          <a:pt x="1451101" y="1116228"/>
                        </a:lnTo>
                        <a:lnTo>
                          <a:pt x="1451101" y="1010958"/>
                        </a:lnTo>
                        <a:lnTo>
                          <a:pt x="1345831" y="1010958"/>
                        </a:lnTo>
                        <a:close/>
                        <a:moveTo>
                          <a:pt x="1345831" y="1227861"/>
                        </a:moveTo>
                        <a:lnTo>
                          <a:pt x="1451101" y="1227861"/>
                        </a:lnTo>
                        <a:lnTo>
                          <a:pt x="1451101" y="1122578"/>
                        </a:lnTo>
                        <a:lnTo>
                          <a:pt x="1345831" y="1122578"/>
                        </a:lnTo>
                        <a:close/>
                        <a:moveTo>
                          <a:pt x="1345831" y="1339481"/>
                        </a:moveTo>
                        <a:lnTo>
                          <a:pt x="1451101" y="1339481"/>
                        </a:lnTo>
                        <a:lnTo>
                          <a:pt x="1451101" y="1234211"/>
                        </a:lnTo>
                        <a:lnTo>
                          <a:pt x="1345831" y="1234211"/>
                        </a:lnTo>
                        <a:close/>
                        <a:moveTo>
                          <a:pt x="1345831" y="1451102"/>
                        </a:moveTo>
                        <a:lnTo>
                          <a:pt x="1451101" y="1451102"/>
                        </a:lnTo>
                        <a:lnTo>
                          <a:pt x="1451101" y="1345831"/>
                        </a:lnTo>
                        <a:lnTo>
                          <a:pt x="1345831" y="1345831"/>
                        </a:lnTo>
                        <a:close/>
                        <a:moveTo>
                          <a:pt x="1345831" y="1562735"/>
                        </a:moveTo>
                        <a:lnTo>
                          <a:pt x="1451101" y="1562735"/>
                        </a:lnTo>
                        <a:lnTo>
                          <a:pt x="1451101" y="1457452"/>
                        </a:lnTo>
                        <a:lnTo>
                          <a:pt x="1345831" y="1457452"/>
                        </a:lnTo>
                        <a:close/>
                        <a:moveTo>
                          <a:pt x="1345831" y="1674355"/>
                        </a:moveTo>
                        <a:lnTo>
                          <a:pt x="1451101" y="1674355"/>
                        </a:lnTo>
                        <a:lnTo>
                          <a:pt x="1451101" y="1569085"/>
                        </a:lnTo>
                        <a:lnTo>
                          <a:pt x="1345831" y="1569085"/>
                        </a:lnTo>
                        <a:close/>
                        <a:moveTo>
                          <a:pt x="1345831" y="1785975"/>
                        </a:moveTo>
                        <a:lnTo>
                          <a:pt x="1451101" y="1785975"/>
                        </a:lnTo>
                        <a:lnTo>
                          <a:pt x="1451101" y="1680705"/>
                        </a:lnTo>
                        <a:lnTo>
                          <a:pt x="1345831" y="1680705"/>
                        </a:lnTo>
                        <a:close/>
                        <a:moveTo>
                          <a:pt x="1345831" y="1897596"/>
                        </a:moveTo>
                        <a:lnTo>
                          <a:pt x="1451101" y="1897596"/>
                        </a:lnTo>
                        <a:lnTo>
                          <a:pt x="1451101" y="1792325"/>
                        </a:lnTo>
                        <a:lnTo>
                          <a:pt x="1345831" y="1792325"/>
                        </a:lnTo>
                        <a:close/>
                        <a:moveTo>
                          <a:pt x="1345831" y="2009229"/>
                        </a:moveTo>
                        <a:lnTo>
                          <a:pt x="1451101" y="2009229"/>
                        </a:lnTo>
                        <a:lnTo>
                          <a:pt x="1451101" y="1903946"/>
                        </a:lnTo>
                        <a:lnTo>
                          <a:pt x="1345831" y="1903946"/>
                        </a:lnTo>
                        <a:close/>
                        <a:moveTo>
                          <a:pt x="1345831" y="2120849"/>
                        </a:moveTo>
                        <a:lnTo>
                          <a:pt x="1451101" y="2120849"/>
                        </a:lnTo>
                        <a:lnTo>
                          <a:pt x="1451101" y="2015579"/>
                        </a:lnTo>
                        <a:lnTo>
                          <a:pt x="1345831" y="2015579"/>
                        </a:lnTo>
                        <a:close/>
                        <a:moveTo>
                          <a:pt x="1345831" y="2232469"/>
                        </a:moveTo>
                        <a:lnTo>
                          <a:pt x="1451101" y="2232469"/>
                        </a:lnTo>
                        <a:lnTo>
                          <a:pt x="1451101" y="2127199"/>
                        </a:lnTo>
                        <a:lnTo>
                          <a:pt x="1345831" y="2127199"/>
                        </a:lnTo>
                        <a:close/>
                        <a:moveTo>
                          <a:pt x="1345831" y="2344089"/>
                        </a:moveTo>
                        <a:lnTo>
                          <a:pt x="1451101" y="2344089"/>
                        </a:lnTo>
                        <a:lnTo>
                          <a:pt x="1451101" y="2238819"/>
                        </a:lnTo>
                        <a:lnTo>
                          <a:pt x="1345831" y="2238819"/>
                        </a:lnTo>
                        <a:close/>
                        <a:moveTo>
                          <a:pt x="1234211" y="111620"/>
                        </a:moveTo>
                        <a:lnTo>
                          <a:pt x="1339481" y="111620"/>
                        </a:lnTo>
                        <a:lnTo>
                          <a:pt x="1339481" y="6350"/>
                        </a:lnTo>
                        <a:lnTo>
                          <a:pt x="1234211" y="6350"/>
                        </a:lnTo>
                        <a:close/>
                        <a:moveTo>
                          <a:pt x="1234211" y="223240"/>
                        </a:moveTo>
                        <a:lnTo>
                          <a:pt x="1339481" y="223240"/>
                        </a:lnTo>
                        <a:lnTo>
                          <a:pt x="1339481" y="117970"/>
                        </a:lnTo>
                        <a:lnTo>
                          <a:pt x="1234211" y="117970"/>
                        </a:lnTo>
                        <a:close/>
                        <a:moveTo>
                          <a:pt x="1234211" y="334873"/>
                        </a:moveTo>
                        <a:lnTo>
                          <a:pt x="1339481" y="334873"/>
                        </a:lnTo>
                        <a:lnTo>
                          <a:pt x="1339481" y="229590"/>
                        </a:lnTo>
                        <a:lnTo>
                          <a:pt x="1234211" y="229590"/>
                        </a:lnTo>
                        <a:close/>
                        <a:moveTo>
                          <a:pt x="1234211" y="446493"/>
                        </a:moveTo>
                        <a:lnTo>
                          <a:pt x="1339481" y="446493"/>
                        </a:lnTo>
                        <a:lnTo>
                          <a:pt x="1339481" y="341223"/>
                        </a:lnTo>
                        <a:lnTo>
                          <a:pt x="1234211" y="341223"/>
                        </a:lnTo>
                        <a:close/>
                        <a:moveTo>
                          <a:pt x="1234211" y="558114"/>
                        </a:moveTo>
                        <a:lnTo>
                          <a:pt x="1339481" y="558114"/>
                        </a:lnTo>
                        <a:lnTo>
                          <a:pt x="1339481" y="452843"/>
                        </a:lnTo>
                        <a:lnTo>
                          <a:pt x="1234211" y="452843"/>
                        </a:lnTo>
                        <a:close/>
                        <a:moveTo>
                          <a:pt x="1234211" y="669734"/>
                        </a:moveTo>
                        <a:lnTo>
                          <a:pt x="1339481" y="669734"/>
                        </a:lnTo>
                        <a:lnTo>
                          <a:pt x="1339481" y="564464"/>
                        </a:lnTo>
                        <a:lnTo>
                          <a:pt x="1234211" y="564464"/>
                        </a:lnTo>
                        <a:close/>
                        <a:moveTo>
                          <a:pt x="1234211" y="781367"/>
                        </a:moveTo>
                        <a:lnTo>
                          <a:pt x="1339481" y="781367"/>
                        </a:lnTo>
                        <a:lnTo>
                          <a:pt x="1339481" y="676084"/>
                        </a:lnTo>
                        <a:lnTo>
                          <a:pt x="1234211" y="676084"/>
                        </a:lnTo>
                        <a:close/>
                        <a:moveTo>
                          <a:pt x="1234211" y="892988"/>
                        </a:moveTo>
                        <a:lnTo>
                          <a:pt x="1339481" y="892988"/>
                        </a:lnTo>
                        <a:lnTo>
                          <a:pt x="1339481" y="787717"/>
                        </a:lnTo>
                        <a:lnTo>
                          <a:pt x="1234211" y="787717"/>
                        </a:lnTo>
                        <a:close/>
                        <a:moveTo>
                          <a:pt x="1234211" y="1004608"/>
                        </a:moveTo>
                        <a:lnTo>
                          <a:pt x="1339481" y="1004608"/>
                        </a:lnTo>
                        <a:lnTo>
                          <a:pt x="1339481" y="899338"/>
                        </a:lnTo>
                        <a:lnTo>
                          <a:pt x="1234211" y="899338"/>
                        </a:lnTo>
                        <a:close/>
                        <a:moveTo>
                          <a:pt x="1234211" y="1116228"/>
                        </a:moveTo>
                        <a:lnTo>
                          <a:pt x="1339481" y="1116228"/>
                        </a:lnTo>
                        <a:lnTo>
                          <a:pt x="1339481" y="1010958"/>
                        </a:lnTo>
                        <a:lnTo>
                          <a:pt x="1234211" y="1010958"/>
                        </a:lnTo>
                        <a:close/>
                        <a:moveTo>
                          <a:pt x="1234211" y="1227861"/>
                        </a:moveTo>
                        <a:lnTo>
                          <a:pt x="1339481" y="1227861"/>
                        </a:lnTo>
                        <a:lnTo>
                          <a:pt x="1339481" y="1122578"/>
                        </a:lnTo>
                        <a:lnTo>
                          <a:pt x="1234211" y="1122578"/>
                        </a:lnTo>
                        <a:close/>
                        <a:moveTo>
                          <a:pt x="1234211" y="1339481"/>
                        </a:moveTo>
                        <a:lnTo>
                          <a:pt x="1339481" y="1339481"/>
                        </a:lnTo>
                        <a:lnTo>
                          <a:pt x="1339481" y="1234211"/>
                        </a:lnTo>
                        <a:lnTo>
                          <a:pt x="1234211" y="1234211"/>
                        </a:lnTo>
                        <a:close/>
                        <a:moveTo>
                          <a:pt x="1234211" y="1451102"/>
                        </a:moveTo>
                        <a:lnTo>
                          <a:pt x="1339481" y="1451102"/>
                        </a:lnTo>
                        <a:lnTo>
                          <a:pt x="1339481" y="1345831"/>
                        </a:lnTo>
                        <a:lnTo>
                          <a:pt x="1234211" y="1345831"/>
                        </a:lnTo>
                        <a:close/>
                        <a:moveTo>
                          <a:pt x="1234211" y="1562735"/>
                        </a:moveTo>
                        <a:lnTo>
                          <a:pt x="1339481" y="1562735"/>
                        </a:lnTo>
                        <a:lnTo>
                          <a:pt x="1339481" y="1457452"/>
                        </a:lnTo>
                        <a:lnTo>
                          <a:pt x="1234211" y="1457452"/>
                        </a:lnTo>
                        <a:close/>
                        <a:moveTo>
                          <a:pt x="1234211" y="1674355"/>
                        </a:moveTo>
                        <a:lnTo>
                          <a:pt x="1339481" y="1674355"/>
                        </a:lnTo>
                        <a:lnTo>
                          <a:pt x="1339481" y="1569085"/>
                        </a:lnTo>
                        <a:lnTo>
                          <a:pt x="1234211" y="1569085"/>
                        </a:lnTo>
                        <a:close/>
                        <a:moveTo>
                          <a:pt x="1234211" y="1785975"/>
                        </a:moveTo>
                        <a:lnTo>
                          <a:pt x="1339481" y="1785975"/>
                        </a:lnTo>
                        <a:lnTo>
                          <a:pt x="1339481" y="1680705"/>
                        </a:lnTo>
                        <a:lnTo>
                          <a:pt x="1234211" y="1680705"/>
                        </a:lnTo>
                        <a:close/>
                        <a:moveTo>
                          <a:pt x="1234211" y="1897596"/>
                        </a:moveTo>
                        <a:lnTo>
                          <a:pt x="1339481" y="1897596"/>
                        </a:lnTo>
                        <a:lnTo>
                          <a:pt x="1339481" y="1792325"/>
                        </a:lnTo>
                        <a:lnTo>
                          <a:pt x="1234211" y="1792325"/>
                        </a:lnTo>
                        <a:close/>
                        <a:moveTo>
                          <a:pt x="1234211" y="2009229"/>
                        </a:moveTo>
                        <a:lnTo>
                          <a:pt x="1339481" y="2009229"/>
                        </a:lnTo>
                        <a:lnTo>
                          <a:pt x="1339481" y="1903946"/>
                        </a:lnTo>
                        <a:lnTo>
                          <a:pt x="1234211" y="1903946"/>
                        </a:lnTo>
                        <a:close/>
                        <a:moveTo>
                          <a:pt x="1234211" y="2120849"/>
                        </a:moveTo>
                        <a:lnTo>
                          <a:pt x="1339481" y="2120849"/>
                        </a:lnTo>
                        <a:lnTo>
                          <a:pt x="1339481" y="2015579"/>
                        </a:lnTo>
                        <a:lnTo>
                          <a:pt x="1234211" y="2015579"/>
                        </a:lnTo>
                        <a:close/>
                        <a:moveTo>
                          <a:pt x="1234211" y="2232469"/>
                        </a:moveTo>
                        <a:lnTo>
                          <a:pt x="1339481" y="2232469"/>
                        </a:lnTo>
                        <a:lnTo>
                          <a:pt x="1339481" y="2127199"/>
                        </a:lnTo>
                        <a:lnTo>
                          <a:pt x="1234211" y="2127199"/>
                        </a:lnTo>
                        <a:close/>
                        <a:moveTo>
                          <a:pt x="1234211" y="2344089"/>
                        </a:moveTo>
                        <a:lnTo>
                          <a:pt x="1339481" y="2344089"/>
                        </a:lnTo>
                        <a:lnTo>
                          <a:pt x="1339481" y="2238819"/>
                        </a:lnTo>
                        <a:lnTo>
                          <a:pt x="1234211" y="2238819"/>
                        </a:lnTo>
                        <a:close/>
                        <a:moveTo>
                          <a:pt x="1122578" y="111620"/>
                        </a:moveTo>
                        <a:lnTo>
                          <a:pt x="1227861" y="111620"/>
                        </a:lnTo>
                        <a:lnTo>
                          <a:pt x="1227861" y="6350"/>
                        </a:lnTo>
                        <a:lnTo>
                          <a:pt x="1122578" y="6350"/>
                        </a:lnTo>
                        <a:close/>
                        <a:moveTo>
                          <a:pt x="1122578" y="223240"/>
                        </a:moveTo>
                        <a:lnTo>
                          <a:pt x="1227861" y="223240"/>
                        </a:lnTo>
                        <a:lnTo>
                          <a:pt x="1227861" y="117970"/>
                        </a:lnTo>
                        <a:lnTo>
                          <a:pt x="1122578" y="117970"/>
                        </a:lnTo>
                        <a:close/>
                        <a:moveTo>
                          <a:pt x="1122578" y="334873"/>
                        </a:moveTo>
                        <a:lnTo>
                          <a:pt x="1227861" y="334873"/>
                        </a:lnTo>
                        <a:lnTo>
                          <a:pt x="1227861" y="229590"/>
                        </a:lnTo>
                        <a:lnTo>
                          <a:pt x="1122578" y="229590"/>
                        </a:lnTo>
                        <a:close/>
                        <a:moveTo>
                          <a:pt x="1122578" y="446493"/>
                        </a:moveTo>
                        <a:lnTo>
                          <a:pt x="1227861" y="446493"/>
                        </a:lnTo>
                        <a:lnTo>
                          <a:pt x="1227861" y="341223"/>
                        </a:lnTo>
                        <a:lnTo>
                          <a:pt x="1122578" y="341223"/>
                        </a:lnTo>
                        <a:close/>
                        <a:moveTo>
                          <a:pt x="1122578" y="558114"/>
                        </a:moveTo>
                        <a:lnTo>
                          <a:pt x="1227861" y="558114"/>
                        </a:lnTo>
                        <a:lnTo>
                          <a:pt x="1227861" y="452843"/>
                        </a:lnTo>
                        <a:lnTo>
                          <a:pt x="1122578" y="452843"/>
                        </a:lnTo>
                        <a:close/>
                        <a:moveTo>
                          <a:pt x="1122578" y="669734"/>
                        </a:moveTo>
                        <a:lnTo>
                          <a:pt x="1227861" y="669734"/>
                        </a:lnTo>
                        <a:lnTo>
                          <a:pt x="1227861" y="564464"/>
                        </a:lnTo>
                        <a:lnTo>
                          <a:pt x="1122578" y="564464"/>
                        </a:lnTo>
                        <a:close/>
                        <a:moveTo>
                          <a:pt x="1122578" y="781367"/>
                        </a:moveTo>
                        <a:lnTo>
                          <a:pt x="1227861" y="781367"/>
                        </a:lnTo>
                        <a:lnTo>
                          <a:pt x="1227861" y="676084"/>
                        </a:lnTo>
                        <a:lnTo>
                          <a:pt x="1122578" y="676084"/>
                        </a:lnTo>
                        <a:close/>
                        <a:moveTo>
                          <a:pt x="1122578" y="892988"/>
                        </a:moveTo>
                        <a:lnTo>
                          <a:pt x="1227861" y="892988"/>
                        </a:lnTo>
                        <a:lnTo>
                          <a:pt x="1227861" y="787717"/>
                        </a:lnTo>
                        <a:lnTo>
                          <a:pt x="1122578" y="787717"/>
                        </a:lnTo>
                        <a:close/>
                        <a:moveTo>
                          <a:pt x="1122578" y="1004608"/>
                        </a:moveTo>
                        <a:lnTo>
                          <a:pt x="1227861" y="1004608"/>
                        </a:lnTo>
                        <a:lnTo>
                          <a:pt x="1227861" y="899338"/>
                        </a:lnTo>
                        <a:lnTo>
                          <a:pt x="1122578" y="899338"/>
                        </a:lnTo>
                        <a:close/>
                        <a:moveTo>
                          <a:pt x="1122578" y="1116228"/>
                        </a:moveTo>
                        <a:lnTo>
                          <a:pt x="1227861" y="1116228"/>
                        </a:lnTo>
                        <a:lnTo>
                          <a:pt x="1227861" y="1010958"/>
                        </a:lnTo>
                        <a:lnTo>
                          <a:pt x="1122578" y="1010958"/>
                        </a:lnTo>
                        <a:close/>
                        <a:moveTo>
                          <a:pt x="1122578" y="1227861"/>
                        </a:moveTo>
                        <a:lnTo>
                          <a:pt x="1227861" y="1227861"/>
                        </a:lnTo>
                        <a:lnTo>
                          <a:pt x="1227861" y="1122578"/>
                        </a:lnTo>
                        <a:lnTo>
                          <a:pt x="1122578" y="1122578"/>
                        </a:lnTo>
                        <a:close/>
                        <a:moveTo>
                          <a:pt x="1122578" y="1339481"/>
                        </a:moveTo>
                        <a:lnTo>
                          <a:pt x="1227861" y="1339481"/>
                        </a:lnTo>
                        <a:lnTo>
                          <a:pt x="1227861" y="1234211"/>
                        </a:lnTo>
                        <a:lnTo>
                          <a:pt x="1122578" y="1234211"/>
                        </a:lnTo>
                        <a:close/>
                        <a:moveTo>
                          <a:pt x="1122578" y="1451102"/>
                        </a:moveTo>
                        <a:lnTo>
                          <a:pt x="1227861" y="1451102"/>
                        </a:lnTo>
                        <a:lnTo>
                          <a:pt x="1227861" y="1345831"/>
                        </a:lnTo>
                        <a:lnTo>
                          <a:pt x="1122578" y="1345831"/>
                        </a:lnTo>
                        <a:close/>
                        <a:moveTo>
                          <a:pt x="1122578" y="1562735"/>
                        </a:moveTo>
                        <a:lnTo>
                          <a:pt x="1227861" y="1562735"/>
                        </a:lnTo>
                        <a:lnTo>
                          <a:pt x="1227861" y="1457452"/>
                        </a:lnTo>
                        <a:lnTo>
                          <a:pt x="1122578" y="1457452"/>
                        </a:lnTo>
                        <a:close/>
                        <a:moveTo>
                          <a:pt x="1122578" y="1674355"/>
                        </a:moveTo>
                        <a:lnTo>
                          <a:pt x="1227861" y="1674355"/>
                        </a:lnTo>
                        <a:lnTo>
                          <a:pt x="1227861" y="1569085"/>
                        </a:lnTo>
                        <a:lnTo>
                          <a:pt x="1122578" y="1569085"/>
                        </a:lnTo>
                        <a:close/>
                        <a:moveTo>
                          <a:pt x="1122578" y="1785975"/>
                        </a:moveTo>
                        <a:lnTo>
                          <a:pt x="1227861" y="1785975"/>
                        </a:lnTo>
                        <a:lnTo>
                          <a:pt x="1227861" y="1680705"/>
                        </a:lnTo>
                        <a:lnTo>
                          <a:pt x="1122578" y="1680705"/>
                        </a:lnTo>
                        <a:close/>
                        <a:moveTo>
                          <a:pt x="1122578" y="1897596"/>
                        </a:moveTo>
                        <a:lnTo>
                          <a:pt x="1227861" y="1897596"/>
                        </a:lnTo>
                        <a:lnTo>
                          <a:pt x="1227861" y="1792325"/>
                        </a:lnTo>
                        <a:lnTo>
                          <a:pt x="1122578" y="1792325"/>
                        </a:lnTo>
                        <a:close/>
                        <a:moveTo>
                          <a:pt x="1122578" y="2009229"/>
                        </a:moveTo>
                        <a:lnTo>
                          <a:pt x="1227861" y="2009229"/>
                        </a:lnTo>
                        <a:lnTo>
                          <a:pt x="1227861" y="1903946"/>
                        </a:lnTo>
                        <a:lnTo>
                          <a:pt x="1122578" y="1903946"/>
                        </a:lnTo>
                        <a:close/>
                        <a:moveTo>
                          <a:pt x="1122578" y="2120849"/>
                        </a:moveTo>
                        <a:lnTo>
                          <a:pt x="1227861" y="2120849"/>
                        </a:lnTo>
                        <a:lnTo>
                          <a:pt x="1227861" y="2015579"/>
                        </a:lnTo>
                        <a:lnTo>
                          <a:pt x="1122578" y="2015579"/>
                        </a:lnTo>
                        <a:close/>
                        <a:moveTo>
                          <a:pt x="1122578" y="2232469"/>
                        </a:moveTo>
                        <a:lnTo>
                          <a:pt x="1227861" y="2232469"/>
                        </a:lnTo>
                        <a:lnTo>
                          <a:pt x="1227861" y="2127199"/>
                        </a:lnTo>
                        <a:lnTo>
                          <a:pt x="1122578" y="2127199"/>
                        </a:lnTo>
                        <a:close/>
                        <a:moveTo>
                          <a:pt x="1122578" y="2344089"/>
                        </a:moveTo>
                        <a:lnTo>
                          <a:pt x="1227861" y="2344089"/>
                        </a:lnTo>
                        <a:lnTo>
                          <a:pt x="1227861" y="2238819"/>
                        </a:lnTo>
                        <a:lnTo>
                          <a:pt x="1122578" y="2238819"/>
                        </a:lnTo>
                        <a:close/>
                        <a:moveTo>
                          <a:pt x="1010958" y="111620"/>
                        </a:moveTo>
                        <a:lnTo>
                          <a:pt x="1116228" y="111620"/>
                        </a:lnTo>
                        <a:lnTo>
                          <a:pt x="1116228" y="6350"/>
                        </a:lnTo>
                        <a:lnTo>
                          <a:pt x="1010958" y="6350"/>
                        </a:lnTo>
                        <a:close/>
                        <a:moveTo>
                          <a:pt x="1010958" y="223240"/>
                        </a:moveTo>
                        <a:lnTo>
                          <a:pt x="1116228" y="223240"/>
                        </a:lnTo>
                        <a:lnTo>
                          <a:pt x="1116228" y="117970"/>
                        </a:lnTo>
                        <a:lnTo>
                          <a:pt x="1010958" y="117970"/>
                        </a:lnTo>
                        <a:close/>
                        <a:moveTo>
                          <a:pt x="1010958" y="334873"/>
                        </a:moveTo>
                        <a:lnTo>
                          <a:pt x="1116228" y="334873"/>
                        </a:lnTo>
                        <a:lnTo>
                          <a:pt x="1116228" y="229590"/>
                        </a:lnTo>
                        <a:lnTo>
                          <a:pt x="1010958" y="229590"/>
                        </a:lnTo>
                        <a:close/>
                        <a:moveTo>
                          <a:pt x="1010958" y="446493"/>
                        </a:moveTo>
                        <a:lnTo>
                          <a:pt x="1116228" y="446493"/>
                        </a:lnTo>
                        <a:lnTo>
                          <a:pt x="1116228" y="341223"/>
                        </a:lnTo>
                        <a:lnTo>
                          <a:pt x="1010958" y="341223"/>
                        </a:lnTo>
                        <a:close/>
                        <a:moveTo>
                          <a:pt x="1010958" y="558114"/>
                        </a:moveTo>
                        <a:lnTo>
                          <a:pt x="1116228" y="558114"/>
                        </a:lnTo>
                        <a:lnTo>
                          <a:pt x="1116228" y="452843"/>
                        </a:lnTo>
                        <a:lnTo>
                          <a:pt x="1010958" y="452843"/>
                        </a:lnTo>
                        <a:close/>
                        <a:moveTo>
                          <a:pt x="1010958" y="669734"/>
                        </a:moveTo>
                        <a:lnTo>
                          <a:pt x="1116228" y="669734"/>
                        </a:lnTo>
                        <a:lnTo>
                          <a:pt x="1116228" y="564464"/>
                        </a:lnTo>
                        <a:lnTo>
                          <a:pt x="1010958" y="564464"/>
                        </a:lnTo>
                        <a:close/>
                        <a:moveTo>
                          <a:pt x="1010958" y="781367"/>
                        </a:moveTo>
                        <a:lnTo>
                          <a:pt x="1116228" y="781367"/>
                        </a:lnTo>
                        <a:lnTo>
                          <a:pt x="1116228" y="676084"/>
                        </a:lnTo>
                        <a:lnTo>
                          <a:pt x="1010958" y="676084"/>
                        </a:lnTo>
                        <a:close/>
                        <a:moveTo>
                          <a:pt x="1010958" y="892988"/>
                        </a:moveTo>
                        <a:lnTo>
                          <a:pt x="1116228" y="892988"/>
                        </a:lnTo>
                        <a:lnTo>
                          <a:pt x="1116228" y="787717"/>
                        </a:lnTo>
                        <a:lnTo>
                          <a:pt x="1010958" y="787717"/>
                        </a:lnTo>
                        <a:close/>
                        <a:moveTo>
                          <a:pt x="1010958" y="1004608"/>
                        </a:moveTo>
                        <a:lnTo>
                          <a:pt x="1116228" y="1004608"/>
                        </a:lnTo>
                        <a:lnTo>
                          <a:pt x="1116228" y="899338"/>
                        </a:lnTo>
                        <a:lnTo>
                          <a:pt x="1010958" y="899338"/>
                        </a:lnTo>
                        <a:close/>
                        <a:moveTo>
                          <a:pt x="1010958" y="1116228"/>
                        </a:moveTo>
                        <a:lnTo>
                          <a:pt x="1116228" y="1116228"/>
                        </a:lnTo>
                        <a:lnTo>
                          <a:pt x="1116228" y="1010958"/>
                        </a:lnTo>
                        <a:lnTo>
                          <a:pt x="1010958" y="1010958"/>
                        </a:lnTo>
                        <a:close/>
                        <a:moveTo>
                          <a:pt x="1010958" y="1227861"/>
                        </a:moveTo>
                        <a:lnTo>
                          <a:pt x="1116228" y="1227861"/>
                        </a:lnTo>
                        <a:lnTo>
                          <a:pt x="1116228" y="1122578"/>
                        </a:lnTo>
                        <a:lnTo>
                          <a:pt x="1010958" y="1122578"/>
                        </a:lnTo>
                        <a:close/>
                        <a:moveTo>
                          <a:pt x="1010958" y="1339481"/>
                        </a:moveTo>
                        <a:lnTo>
                          <a:pt x="1116228" y="1339481"/>
                        </a:lnTo>
                        <a:lnTo>
                          <a:pt x="1116228" y="1234211"/>
                        </a:lnTo>
                        <a:lnTo>
                          <a:pt x="1010958" y="1234211"/>
                        </a:lnTo>
                        <a:close/>
                        <a:moveTo>
                          <a:pt x="1010958" y="1451102"/>
                        </a:moveTo>
                        <a:lnTo>
                          <a:pt x="1116228" y="1451102"/>
                        </a:lnTo>
                        <a:lnTo>
                          <a:pt x="1116228" y="1345831"/>
                        </a:lnTo>
                        <a:lnTo>
                          <a:pt x="1010958" y="1345831"/>
                        </a:lnTo>
                        <a:close/>
                        <a:moveTo>
                          <a:pt x="1010958" y="1562735"/>
                        </a:moveTo>
                        <a:lnTo>
                          <a:pt x="1116228" y="1562735"/>
                        </a:lnTo>
                        <a:lnTo>
                          <a:pt x="1116228" y="1457452"/>
                        </a:lnTo>
                        <a:lnTo>
                          <a:pt x="1010958" y="1457452"/>
                        </a:lnTo>
                        <a:close/>
                        <a:moveTo>
                          <a:pt x="1010958" y="1674355"/>
                        </a:moveTo>
                        <a:lnTo>
                          <a:pt x="1116228" y="1674355"/>
                        </a:lnTo>
                        <a:lnTo>
                          <a:pt x="1116228" y="1569085"/>
                        </a:lnTo>
                        <a:lnTo>
                          <a:pt x="1010958" y="1569085"/>
                        </a:lnTo>
                        <a:close/>
                        <a:moveTo>
                          <a:pt x="1010958" y="1785975"/>
                        </a:moveTo>
                        <a:lnTo>
                          <a:pt x="1116228" y="1785975"/>
                        </a:lnTo>
                        <a:lnTo>
                          <a:pt x="1116228" y="1680705"/>
                        </a:lnTo>
                        <a:lnTo>
                          <a:pt x="1010958" y="1680705"/>
                        </a:lnTo>
                        <a:close/>
                        <a:moveTo>
                          <a:pt x="1010958" y="1897596"/>
                        </a:moveTo>
                        <a:lnTo>
                          <a:pt x="1116228" y="1897596"/>
                        </a:lnTo>
                        <a:lnTo>
                          <a:pt x="1116228" y="1792325"/>
                        </a:lnTo>
                        <a:lnTo>
                          <a:pt x="1010958" y="1792325"/>
                        </a:lnTo>
                        <a:close/>
                        <a:moveTo>
                          <a:pt x="1010958" y="2009229"/>
                        </a:moveTo>
                        <a:lnTo>
                          <a:pt x="1116228" y="2009229"/>
                        </a:lnTo>
                        <a:lnTo>
                          <a:pt x="1116228" y="1903946"/>
                        </a:lnTo>
                        <a:lnTo>
                          <a:pt x="1010958" y="1903946"/>
                        </a:lnTo>
                        <a:close/>
                        <a:moveTo>
                          <a:pt x="1010958" y="2120849"/>
                        </a:moveTo>
                        <a:lnTo>
                          <a:pt x="1116228" y="2120849"/>
                        </a:lnTo>
                        <a:lnTo>
                          <a:pt x="1116228" y="2015579"/>
                        </a:lnTo>
                        <a:lnTo>
                          <a:pt x="1010958" y="2015579"/>
                        </a:lnTo>
                        <a:close/>
                        <a:moveTo>
                          <a:pt x="1010958" y="2232469"/>
                        </a:moveTo>
                        <a:lnTo>
                          <a:pt x="1116228" y="2232469"/>
                        </a:lnTo>
                        <a:lnTo>
                          <a:pt x="1116228" y="2127199"/>
                        </a:lnTo>
                        <a:lnTo>
                          <a:pt x="1010958" y="2127199"/>
                        </a:lnTo>
                        <a:close/>
                        <a:moveTo>
                          <a:pt x="1010958" y="2344089"/>
                        </a:moveTo>
                        <a:lnTo>
                          <a:pt x="1116228" y="2344089"/>
                        </a:lnTo>
                        <a:lnTo>
                          <a:pt x="1116228" y="2238819"/>
                        </a:lnTo>
                        <a:lnTo>
                          <a:pt x="1010958" y="2238819"/>
                        </a:lnTo>
                        <a:close/>
                        <a:moveTo>
                          <a:pt x="899337" y="111620"/>
                        </a:moveTo>
                        <a:lnTo>
                          <a:pt x="1004608" y="111620"/>
                        </a:lnTo>
                        <a:lnTo>
                          <a:pt x="1004608" y="6350"/>
                        </a:lnTo>
                        <a:lnTo>
                          <a:pt x="899337" y="6350"/>
                        </a:lnTo>
                        <a:close/>
                        <a:moveTo>
                          <a:pt x="899337" y="223240"/>
                        </a:moveTo>
                        <a:lnTo>
                          <a:pt x="1004608" y="223240"/>
                        </a:lnTo>
                        <a:lnTo>
                          <a:pt x="1004608" y="117970"/>
                        </a:lnTo>
                        <a:lnTo>
                          <a:pt x="899337" y="117970"/>
                        </a:lnTo>
                        <a:close/>
                        <a:moveTo>
                          <a:pt x="899337" y="334873"/>
                        </a:moveTo>
                        <a:lnTo>
                          <a:pt x="1004608" y="334873"/>
                        </a:lnTo>
                        <a:lnTo>
                          <a:pt x="1004608" y="229590"/>
                        </a:lnTo>
                        <a:lnTo>
                          <a:pt x="899337" y="229590"/>
                        </a:lnTo>
                        <a:close/>
                        <a:moveTo>
                          <a:pt x="899337" y="446493"/>
                        </a:moveTo>
                        <a:lnTo>
                          <a:pt x="1004608" y="446493"/>
                        </a:lnTo>
                        <a:lnTo>
                          <a:pt x="1004608" y="341223"/>
                        </a:lnTo>
                        <a:lnTo>
                          <a:pt x="899337" y="341223"/>
                        </a:lnTo>
                        <a:close/>
                        <a:moveTo>
                          <a:pt x="899337" y="558114"/>
                        </a:moveTo>
                        <a:lnTo>
                          <a:pt x="1004608" y="558114"/>
                        </a:lnTo>
                        <a:lnTo>
                          <a:pt x="1004608" y="452843"/>
                        </a:lnTo>
                        <a:lnTo>
                          <a:pt x="899337" y="452843"/>
                        </a:lnTo>
                        <a:close/>
                        <a:moveTo>
                          <a:pt x="899337" y="669734"/>
                        </a:moveTo>
                        <a:lnTo>
                          <a:pt x="1004608" y="669734"/>
                        </a:lnTo>
                        <a:lnTo>
                          <a:pt x="1004608" y="564464"/>
                        </a:lnTo>
                        <a:lnTo>
                          <a:pt x="899337" y="564464"/>
                        </a:lnTo>
                        <a:close/>
                        <a:moveTo>
                          <a:pt x="899337" y="781367"/>
                        </a:moveTo>
                        <a:lnTo>
                          <a:pt x="1004608" y="781367"/>
                        </a:lnTo>
                        <a:lnTo>
                          <a:pt x="1004608" y="676084"/>
                        </a:lnTo>
                        <a:lnTo>
                          <a:pt x="899337" y="676084"/>
                        </a:lnTo>
                        <a:close/>
                        <a:moveTo>
                          <a:pt x="899337" y="892988"/>
                        </a:moveTo>
                        <a:lnTo>
                          <a:pt x="1004608" y="892988"/>
                        </a:lnTo>
                        <a:lnTo>
                          <a:pt x="1004608" y="787717"/>
                        </a:lnTo>
                        <a:lnTo>
                          <a:pt x="899337" y="787717"/>
                        </a:lnTo>
                        <a:close/>
                        <a:moveTo>
                          <a:pt x="899337" y="1004608"/>
                        </a:moveTo>
                        <a:lnTo>
                          <a:pt x="1004608" y="1004608"/>
                        </a:lnTo>
                        <a:lnTo>
                          <a:pt x="1004608" y="899338"/>
                        </a:lnTo>
                        <a:lnTo>
                          <a:pt x="899337" y="899338"/>
                        </a:lnTo>
                        <a:close/>
                        <a:moveTo>
                          <a:pt x="899337" y="1116228"/>
                        </a:moveTo>
                        <a:lnTo>
                          <a:pt x="1004608" y="1116228"/>
                        </a:lnTo>
                        <a:lnTo>
                          <a:pt x="1004608" y="1010958"/>
                        </a:lnTo>
                        <a:lnTo>
                          <a:pt x="899337" y="1010958"/>
                        </a:lnTo>
                        <a:close/>
                        <a:moveTo>
                          <a:pt x="899337" y="1227861"/>
                        </a:moveTo>
                        <a:lnTo>
                          <a:pt x="1004608" y="1227861"/>
                        </a:lnTo>
                        <a:lnTo>
                          <a:pt x="1004608" y="1122578"/>
                        </a:lnTo>
                        <a:lnTo>
                          <a:pt x="899337" y="1122578"/>
                        </a:lnTo>
                        <a:close/>
                        <a:moveTo>
                          <a:pt x="899337" y="1339481"/>
                        </a:moveTo>
                        <a:lnTo>
                          <a:pt x="1004608" y="1339481"/>
                        </a:lnTo>
                        <a:lnTo>
                          <a:pt x="1004608" y="1234211"/>
                        </a:lnTo>
                        <a:lnTo>
                          <a:pt x="899337" y="1234211"/>
                        </a:lnTo>
                        <a:close/>
                        <a:moveTo>
                          <a:pt x="899337" y="1451102"/>
                        </a:moveTo>
                        <a:lnTo>
                          <a:pt x="1004608" y="1451102"/>
                        </a:lnTo>
                        <a:lnTo>
                          <a:pt x="1004608" y="1345831"/>
                        </a:lnTo>
                        <a:lnTo>
                          <a:pt x="899337" y="1345831"/>
                        </a:lnTo>
                        <a:close/>
                        <a:moveTo>
                          <a:pt x="899337" y="1562735"/>
                        </a:moveTo>
                        <a:lnTo>
                          <a:pt x="1004608" y="1562735"/>
                        </a:lnTo>
                        <a:lnTo>
                          <a:pt x="1004608" y="1457452"/>
                        </a:lnTo>
                        <a:lnTo>
                          <a:pt x="899337" y="1457452"/>
                        </a:lnTo>
                        <a:close/>
                        <a:moveTo>
                          <a:pt x="899337" y="1674355"/>
                        </a:moveTo>
                        <a:lnTo>
                          <a:pt x="1004608" y="1674355"/>
                        </a:lnTo>
                        <a:lnTo>
                          <a:pt x="1004608" y="1569085"/>
                        </a:lnTo>
                        <a:lnTo>
                          <a:pt x="899337" y="1569085"/>
                        </a:lnTo>
                        <a:close/>
                        <a:moveTo>
                          <a:pt x="899337" y="1785975"/>
                        </a:moveTo>
                        <a:lnTo>
                          <a:pt x="1004608" y="1785975"/>
                        </a:lnTo>
                        <a:lnTo>
                          <a:pt x="1004608" y="1680705"/>
                        </a:lnTo>
                        <a:lnTo>
                          <a:pt x="899337" y="1680705"/>
                        </a:lnTo>
                        <a:close/>
                        <a:moveTo>
                          <a:pt x="899337" y="1897596"/>
                        </a:moveTo>
                        <a:lnTo>
                          <a:pt x="1004608" y="1897596"/>
                        </a:lnTo>
                        <a:lnTo>
                          <a:pt x="1004608" y="1792325"/>
                        </a:lnTo>
                        <a:lnTo>
                          <a:pt x="899337" y="1792325"/>
                        </a:lnTo>
                        <a:close/>
                        <a:moveTo>
                          <a:pt x="899337" y="2009229"/>
                        </a:moveTo>
                        <a:lnTo>
                          <a:pt x="1004608" y="2009229"/>
                        </a:lnTo>
                        <a:lnTo>
                          <a:pt x="1004608" y="1903946"/>
                        </a:lnTo>
                        <a:lnTo>
                          <a:pt x="899337" y="1903946"/>
                        </a:lnTo>
                        <a:close/>
                        <a:moveTo>
                          <a:pt x="899337" y="2120849"/>
                        </a:moveTo>
                        <a:lnTo>
                          <a:pt x="1004608" y="2120849"/>
                        </a:lnTo>
                        <a:lnTo>
                          <a:pt x="1004608" y="2015579"/>
                        </a:lnTo>
                        <a:lnTo>
                          <a:pt x="899337" y="2015579"/>
                        </a:lnTo>
                        <a:close/>
                        <a:moveTo>
                          <a:pt x="899337" y="2232469"/>
                        </a:moveTo>
                        <a:lnTo>
                          <a:pt x="1004608" y="2232469"/>
                        </a:lnTo>
                        <a:lnTo>
                          <a:pt x="1004608" y="2127199"/>
                        </a:lnTo>
                        <a:lnTo>
                          <a:pt x="899337" y="2127199"/>
                        </a:lnTo>
                        <a:close/>
                        <a:moveTo>
                          <a:pt x="899337" y="2344089"/>
                        </a:moveTo>
                        <a:lnTo>
                          <a:pt x="1004608" y="2344089"/>
                        </a:lnTo>
                        <a:lnTo>
                          <a:pt x="1004608" y="2238819"/>
                        </a:lnTo>
                        <a:lnTo>
                          <a:pt x="899337" y="2238819"/>
                        </a:lnTo>
                        <a:close/>
                        <a:moveTo>
                          <a:pt x="787704" y="111620"/>
                        </a:moveTo>
                        <a:lnTo>
                          <a:pt x="892987" y="111620"/>
                        </a:lnTo>
                        <a:lnTo>
                          <a:pt x="892987" y="6350"/>
                        </a:lnTo>
                        <a:lnTo>
                          <a:pt x="787704" y="6350"/>
                        </a:lnTo>
                        <a:close/>
                        <a:moveTo>
                          <a:pt x="787704" y="223240"/>
                        </a:moveTo>
                        <a:lnTo>
                          <a:pt x="892987" y="223240"/>
                        </a:lnTo>
                        <a:lnTo>
                          <a:pt x="892987" y="117970"/>
                        </a:lnTo>
                        <a:lnTo>
                          <a:pt x="787704" y="117970"/>
                        </a:lnTo>
                        <a:close/>
                        <a:moveTo>
                          <a:pt x="787704" y="334873"/>
                        </a:moveTo>
                        <a:lnTo>
                          <a:pt x="892987" y="334873"/>
                        </a:lnTo>
                        <a:lnTo>
                          <a:pt x="892987" y="229590"/>
                        </a:lnTo>
                        <a:lnTo>
                          <a:pt x="787704" y="229590"/>
                        </a:lnTo>
                        <a:close/>
                        <a:moveTo>
                          <a:pt x="787704" y="446493"/>
                        </a:moveTo>
                        <a:lnTo>
                          <a:pt x="892987" y="446493"/>
                        </a:lnTo>
                        <a:lnTo>
                          <a:pt x="892987" y="341223"/>
                        </a:lnTo>
                        <a:lnTo>
                          <a:pt x="787704" y="341223"/>
                        </a:lnTo>
                        <a:close/>
                        <a:moveTo>
                          <a:pt x="787704" y="558114"/>
                        </a:moveTo>
                        <a:lnTo>
                          <a:pt x="892987" y="558114"/>
                        </a:lnTo>
                        <a:lnTo>
                          <a:pt x="892987" y="452843"/>
                        </a:lnTo>
                        <a:lnTo>
                          <a:pt x="787704" y="452843"/>
                        </a:lnTo>
                        <a:close/>
                        <a:moveTo>
                          <a:pt x="787704" y="669734"/>
                        </a:moveTo>
                        <a:lnTo>
                          <a:pt x="892987" y="669734"/>
                        </a:lnTo>
                        <a:lnTo>
                          <a:pt x="892987" y="564464"/>
                        </a:lnTo>
                        <a:lnTo>
                          <a:pt x="787704" y="564464"/>
                        </a:lnTo>
                        <a:close/>
                        <a:moveTo>
                          <a:pt x="787704" y="781367"/>
                        </a:moveTo>
                        <a:lnTo>
                          <a:pt x="892987" y="781367"/>
                        </a:lnTo>
                        <a:lnTo>
                          <a:pt x="892987" y="676084"/>
                        </a:lnTo>
                        <a:lnTo>
                          <a:pt x="787704" y="676084"/>
                        </a:lnTo>
                        <a:close/>
                        <a:moveTo>
                          <a:pt x="787704" y="892988"/>
                        </a:moveTo>
                        <a:lnTo>
                          <a:pt x="892987" y="892988"/>
                        </a:lnTo>
                        <a:lnTo>
                          <a:pt x="892987" y="787717"/>
                        </a:lnTo>
                        <a:lnTo>
                          <a:pt x="787704" y="787717"/>
                        </a:lnTo>
                        <a:close/>
                        <a:moveTo>
                          <a:pt x="787704" y="1004608"/>
                        </a:moveTo>
                        <a:lnTo>
                          <a:pt x="892987" y="1004608"/>
                        </a:lnTo>
                        <a:lnTo>
                          <a:pt x="892987" y="899338"/>
                        </a:lnTo>
                        <a:lnTo>
                          <a:pt x="787704" y="899338"/>
                        </a:lnTo>
                        <a:close/>
                        <a:moveTo>
                          <a:pt x="787704" y="1116228"/>
                        </a:moveTo>
                        <a:lnTo>
                          <a:pt x="892987" y="1116228"/>
                        </a:lnTo>
                        <a:lnTo>
                          <a:pt x="892987" y="1010958"/>
                        </a:lnTo>
                        <a:lnTo>
                          <a:pt x="787704" y="1010958"/>
                        </a:lnTo>
                        <a:close/>
                        <a:moveTo>
                          <a:pt x="787704" y="1227861"/>
                        </a:moveTo>
                        <a:lnTo>
                          <a:pt x="892987" y="1227861"/>
                        </a:lnTo>
                        <a:lnTo>
                          <a:pt x="892987" y="1122578"/>
                        </a:lnTo>
                        <a:lnTo>
                          <a:pt x="787704" y="1122578"/>
                        </a:lnTo>
                        <a:close/>
                        <a:moveTo>
                          <a:pt x="787704" y="1339481"/>
                        </a:moveTo>
                        <a:lnTo>
                          <a:pt x="892987" y="1339481"/>
                        </a:lnTo>
                        <a:lnTo>
                          <a:pt x="892987" y="1234211"/>
                        </a:lnTo>
                        <a:lnTo>
                          <a:pt x="787704" y="1234211"/>
                        </a:lnTo>
                        <a:close/>
                        <a:moveTo>
                          <a:pt x="787704" y="1451102"/>
                        </a:moveTo>
                        <a:lnTo>
                          <a:pt x="892987" y="1451102"/>
                        </a:lnTo>
                        <a:lnTo>
                          <a:pt x="892987" y="1345831"/>
                        </a:lnTo>
                        <a:lnTo>
                          <a:pt x="787704" y="1345831"/>
                        </a:lnTo>
                        <a:close/>
                        <a:moveTo>
                          <a:pt x="787704" y="1562735"/>
                        </a:moveTo>
                        <a:lnTo>
                          <a:pt x="892987" y="1562735"/>
                        </a:lnTo>
                        <a:lnTo>
                          <a:pt x="892987" y="1457452"/>
                        </a:lnTo>
                        <a:lnTo>
                          <a:pt x="787704" y="1457452"/>
                        </a:lnTo>
                        <a:close/>
                        <a:moveTo>
                          <a:pt x="787704" y="1674355"/>
                        </a:moveTo>
                        <a:lnTo>
                          <a:pt x="892987" y="1674355"/>
                        </a:lnTo>
                        <a:lnTo>
                          <a:pt x="892987" y="1569085"/>
                        </a:lnTo>
                        <a:lnTo>
                          <a:pt x="787704" y="1569085"/>
                        </a:lnTo>
                        <a:close/>
                        <a:moveTo>
                          <a:pt x="787704" y="1785975"/>
                        </a:moveTo>
                        <a:lnTo>
                          <a:pt x="892987" y="1785975"/>
                        </a:lnTo>
                        <a:lnTo>
                          <a:pt x="892987" y="1680705"/>
                        </a:lnTo>
                        <a:lnTo>
                          <a:pt x="787704" y="1680705"/>
                        </a:lnTo>
                        <a:close/>
                        <a:moveTo>
                          <a:pt x="787704" y="1897596"/>
                        </a:moveTo>
                        <a:lnTo>
                          <a:pt x="892987" y="1897596"/>
                        </a:lnTo>
                        <a:lnTo>
                          <a:pt x="892987" y="1792325"/>
                        </a:lnTo>
                        <a:lnTo>
                          <a:pt x="787704" y="1792325"/>
                        </a:lnTo>
                        <a:close/>
                        <a:moveTo>
                          <a:pt x="787704" y="2009229"/>
                        </a:moveTo>
                        <a:lnTo>
                          <a:pt x="892987" y="2009229"/>
                        </a:lnTo>
                        <a:lnTo>
                          <a:pt x="892987" y="1903946"/>
                        </a:lnTo>
                        <a:lnTo>
                          <a:pt x="787704" y="1903946"/>
                        </a:lnTo>
                        <a:close/>
                        <a:moveTo>
                          <a:pt x="787704" y="2120849"/>
                        </a:moveTo>
                        <a:lnTo>
                          <a:pt x="892987" y="2120849"/>
                        </a:lnTo>
                        <a:lnTo>
                          <a:pt x="892987" y="2015579"/>
                        </a:lnTo>
                        <a:lnTo>
                          <a:pt x="787704" y="2015579"/>
                        </a:lnTo>
                        <a:close/>
                        <a:moveTo>
                          <a:pt x="787704" y="2232469"/>
                        </a:moveTo>
                        <a:lnTo>
                          <a:pt x="892987" y="2232469"/>
                        </a:lnTo>
                        <a:lnTo>
                          <a:pt x="892987" y="2127199"/>
                        </a:lnTo>
                        <a:lnTo>
                          <a:pt x="787704" y="2127199"/>
                        </a:lnTo>
                        <a:close/>
                        <a:moveTo>
                          <a:pt x="787704" y="2344089"/>
                        </a:moveTo>
                        <a:lnTo>
                          <a:pt x="892987" y="2344089"/>
                        </a:lnTo>
                        <a:lnTo>
                          <a:pt x="892987" y="2238819"/>
                        </a:lnTo>
                        <a:lnTo>
                          <a:pt x="787704" y="2238819"/>
                        </a:lnTo>
                        <a:close/>
                        <a:moveTo>
                          <a:pt x="676084" y="111620"/>
                        </a:moveTo>
                        <a:lnTo>
                          <a:pt x="781354" y="111620"/>
                        </a:lnTo>
                        <a:lnTo>
                          <a:pt x="781354" y="6350"/>
                        </a:lnTo>
                        <a:lnTo>
                          <a:pt x="676084" y="6350"/>
                        </a:lnTo>
                        <a:close/>
                        <a:moveTo>
                          <a:pt x="676084" y="223240"/>
                        </a:moveTo>
                        <a:lnTo>
                          <a:pt x="781354" y="223240"/>
                        </a:lnTo>
                        <a:lnTo>
                          <a:pt x="781354" y="117970"/>
                        </a:lnTo>
                        <a:lnTo>
                          <a:pt x="676084" y="117970"/>
                        </a:lnTo>
                        <a:close/>
                        <a:moveTo>
                          <a:pt x="676084" y="334873"/>
                        </a:moveTo>
                        <a:lnTo>
                          <a:pt x="781354" y="334873"/>
                        </a:lnTo>
                        <a:lnTo>
                          <a:pt x="781354" y="229590"/>
                        </a:lnTo>
                        <a:lnTo>
                          <a:pt x="676084" y="229590"/>
                        </a:lnTo>
                        <a:close/>
                        <a:moveTo>
                          <a:pt x="676084" y="446493"/>
                        </a:moveTo>
                        <a:lnTo>
                          <a:pt x="781354" y="446493"/>
                        </a:lnTo>
                        <a:lnTo>
                          <a:pt x="781354" y="341223"/>
                        </a:lnTo>
                        <a:lnTo>
                          <a:pt x="676084" y="341223"/>
                        </a:lnTo>
                        <a:close/>
                        <a:moveTo>
                          <a:pt x="676084" y="558114"/>
                        </a:moveTo>
                        <a:lnTo>
                          <a:pt x="781354" y="558114"/>
                        </a:lnTo>
                        <a:lnTo>
                          <a:pt x="781354" y="452843"/>
                        </a:lnTo>
                        <a:lnTo>
                          <a:pt x="676084" y="452843"/>
                        </a:lnTo>
                        <a:close/>
                        <a:moveTo>
                          <a:pt x="676084" y="669734"/>
                        </a:moveTo>
                        <a:lnTo>
                          <a:pt x="781354" y="669734"/>
                        </a:lnTo>
                        <a:lnTo>
                          <a:pt x="781354" y="564464"/>
                        </a:lnTo>
                        <a:lnTo>
                          <a:pt x="676084" y="564464"/>
                        </a:lnTo>
                        <a:close/>
                        <a:moveTo>
                          <a:pt x="676084" y="781367"/>
                        </a:moveTo>
                        <a:lnTo>
                          <a:pt x="781354" y="781367"/>
                        </a:lnTo>
                        <a:lnTo>
                          <a:pt x="781354" y="676084"/>
                        </a:lnTo>
                        <a:lnTo>
                          <a:pt x="676084" y="676084"/>
                        </a:lnTo>
                        <a:close/>
                        <a:moveTo>
                          <a:pt x="676084" y="892988"/>
                        </a:moveTo>
                        <a:lnTo>
                          <a:pt x="781354" y="892988"/>
                        </a:lnTo>
                        <a:lnTo>
                          <a:pt x="781354" y="787717"/>
                        </a:lnTo>
                        <a:lnTo>
                          <a:pt x="676084" y="787717"/>
                        </a:lnTo>
                        <a:close/>
                        <a:moveTo>
                          <a:pt x="676084" y="1004608"/>
                        </a:moveTo>
                        <a:lnTo>
                          <a:pt x="781354" y="1004608"/>
                        </a:lnTo>
                        <a:lnTo>
                          <a:pt x="781354" y="899338"/>
                        </a:lnTo>
                        <a:lnTo>
                          <a:pt x="676084" y="899338"/>
                        </a:lnTo>
                        <a:close/>
                        <a:moveTo>
                          <a:pt x="676084" y="1116228"/>
                        </a:moveTo>
                        <a:lnTo>
                          <a:pt x="781354" y="1116228"/>
                        </a:lnTo>
                        <a:lnTo>
                          <a:pt x="781354" y="1010958"/>
                        </a:lnTo>
                        <a:lnTo>
                          <a:pt x="676084" y="1010958"/>
                        </a:lnTo>
                        <a:close/>
                        <a:moveTo>
                          <a:pt x="676084" y="1227861"/>
                        </a:moveTo>
                        <a:lnTo>
                          <a:pt x="781354" y="1227861"/>
                        </a:lnTo>
                        <a:lnTo>
                          <a:pt x="781354" y="1122578"/>
                        </a:lnTo>
                        <a:lnTo>
                          <a:pt x="676084" y="1122578"/>
                        </a:lnTo>
                        <a:close/>
                        <a:moveTo>
                          <a:pt x="676084" y="1339481"/>
                        </a:moveTo>
                        <a:lnTo>
                          <a:pt x="781354" y="1339481"/>
                        </a:lnTo>
                        <a:lnTo>
                          <a:pt x="781354" y="1234211"/>
                        </a:lnTo>
                        <a:lnTo>
                          <a:pt x="676084" y="1234211"/>
                        </a:lnTo>
                        <a:close/>
                        <a:moveTo>
                          <a:pt x="676084" y="1451102"/>
                        </a:moveTo>
                        <a:lnTo>
                          <a:pt x="781354" y="1451102"/>
                        </a:lnTo>
                        <a:lnTo>
                          <a:pt x="781354" y="1345831"/>
                        </a:lnTo>
                        <a:lnTo>
                          <a:pt x="676084" y="1345831"/>
                        </a:lnTo>
                        <a:close/>
                        <a:moveTo>
                          <a:pt x="676084" y="1562735"/>
                        </a:moveTo>
                        <a:lnTo>
                          <a:pt x="781354" y="1562735"/>
                        </a:lnTo>
                        <a:lnTo>
                          <a:pt x="781354" y="1457452"/>
                        </a:lnTo>
                        <a:lnTo>
                          <a:pt x="676084" y="1457452"/>
                        </a:lnTo>
                        <a:close/>
                        <a:moveTo>
                          <a:pt x="676084" y="1674355"/>
                        </a:moveTo>
                        <a:lnTo>
                          <a:pt x="781354" y="1674355"/>
                        </a:lnTo>
                        <a:lnTo>
                          <a:pt x="781354" y="1569085"/>
                        </a:lnTo>
                        <a:lnTo>
                          <a:pt x="676084" y="1569085"/>
                        </a:lnTo>
                        <a:close/>
                        <a:moveTo>
                          <a:pt x="676084" y="1785975"/>
                        </a:moveTo>
                        <a:lnTo>
                          <a:pt x="781354" y="1785975"/>
                        </a:lnTo>
                        <a:lnTo>
                          <a:pt x="781354" y="1680705"/>
                        </a:lnTo>
                        <a:lnTo>
                          <a:pt x="676084" y="1680705"/>
                        </a:lnTo>
                        <a:close/>
                        <a:moveTo>
                          <a:pt x="676084" y="1897596"/>
                        </a:moveTo>
                        <a:lnTo>
                          <a:pt x="781354" y="1897596"/>
                        </a:lnTo>
                        <a:lnTo>
                          <a:pt x="781354" y="1792325"/>
                        </a:lnTo>
                        <a:lnTo>
                          <a:pt x="676084" y="1792325"/>
                        </a:lnTo>
                        <a:close/>
                        <a:moveTo>
                          <a:pt x="676084" y="2009229"/>
                        </a:moveTo>
                        <a:lnTo>
                          <a:pt x="781354" y="2009229"/>
                        </a:lnTo>
                        <a:lnTo>
                          <a:pt x="781354" y="1903946"/>
                        </a:lnTo>
                        <a:lnTo>
                          <a:pt x="676084" y="1903946"/>
                        </a:lnTo>
                        <a:close/>
                        <a:moveTo>
                          <a:pt x="676084" y="2120849"/>
                        </a:moveTo>
                        <a:lnTo>
                          <a:pt x="781354" y="2120849"/>
                        </a:lnTo>
                        <a:lnTo>
                          <a:pt x="781354" y="2015579"/>
                        </a:lnTo>
                        <a:lnTo>
                          <a:pt x="676084" y="2015579"/>
                        </a:lnTo>
                        <a:close/>
                        <a:moveTo>
                          <a:pt x="676084" y="2232469"/>
                        </a:moveTo>
                        <a:lnTo>
                          <a:pt x="781354" y="2232469"/>
                        </a:lnTo>
                        <a:lnTo>
                          <a:pt x="781354" y="2127199"/>
                        </a:lnTo>
                        <a:lnTo>
                          <a:pt x="676084" y="2127199"/>
                        </a:lnTo>
                        <a:close/>
                        <a:moveTo>
                          <a:pt x="676084" y="2344089"/>
                        </a:moveTo>
                        <a:lnTo>
                          <a:pt x="781354" y="2344089"/>
                        </a:lnTo>
                        <a:lnTo>
                          <a:pt x="781354" y="2238819"/>
                        </a:lnTo>
                        <a:lnTo>
                          <a:pt x="676084" y="2238819"/>
                        </a:lnTo>
                        <a:close/>
                        <a:moveTo>
                          <a:pt x="564464" y="111620"/>
                        </a:moveTo>
                        <a:lnTo>
                          <a:pt x="669734" y="111620"/>
                        </a:lnTo>
                        <a:lnTo>
                          <a:pt x="669734" y="6350"/>
                        </a:lnTo>
                        <a:lnTo>
                          <a:pt x="564464" y="6350"/>
                        </a:lnTo>
                        <a:close/>
                        <a:moveTo>
                          <a:pt x="564464" y="223240"/>
                        </a:moveTo>
                        <a:lnTo>
                          <a:pt x="669734" y="223240"/>
                        </a:lnTo>
                        <a:lnTo>
                          <a:pt x="669734" y="117970"/>
                        </a:lnTo>
                        <a:lnTo>
                          <a:pt x="564464" y="117970"/>
                        </a:lnTo>
                        <a:close/>
                        <a:moveTo>
                          <a:pt x="564464" y="334873"/>
                        </a:moveTo>
                        <a:lnTo>
                          <a:pt x="669734" y="334873"/>
                        </a:lnTo>
                        <a:lnTo>
                          <a:pt x="669734" y="229590"/>
                        </a:lnTo>
                        <a:lnTo>
                          <a:pt x="564464" y="229590"/>
                        </a:lnTo>
                        <a:close/>
                        <a:moveTo>
                          <a:pt x="564464" y="446493"/>
                        </a:moveTo>
                        <a:lnTo>
                          <a:pt x="669734" y="446493"/>
                        </a:lnTo>
                        <a:lnTo>
                          <a:pt x="669734" y="341223"/>
                        </a:lnTo>
                        <a:lnTo>
                          <a:pt x="564464" y="341223"/>
                        </a:lnTo>
                        <a:close/>
                        <a:moveTo>
                          <a:pt x="564464" y="558114"/>
                        </a:moveTo>
                        <a:lnTo>
                          <a:pt x="669734" y="558114"/>
                        </a:lnTo>
                        <a:lnTo>
                          <a:pt x="669734" y="452843"/>
                        </a:lnTo>
                        <a:lnTo>
                          <a:pt x="564464" y="452843"/>
                        </a:lnTo>
                        <a:close/>
                        <a:moveTo>
                          <a:pt x="564464" y="669734"/>
                        </a:moveTo>
                        <a:lnTo>
                          <a:pt x="669734" y="669734"/>
                        </a:lnTo>
                        <a:lnTo>
                          <a:pt x="669734" y="564464"/>
                        </a:lnTo>
                        <a:lnTo>
                          <a:pt x="564464" y="564464"/>
                        </a:lnTo>
                        <a:close/>
                        <a:moveTo>
                          <a:pt x="564464" y="781367"/>
                        </a:moveTo>
                        <a:lnTo>
                          <a:pt x="669734" y="781367"/>
                        </a:lnTo>
                        <a:lnTo>
                          <a:pt x="669734" y="676084"/>
                        </a:lnTo>
                        <a:lnTo>
                          <a:pt x="564464" y="676084"/>
                        </a:lnTo>
                        <a:close/>
                        <a:moveTo>
                          <a:pt x="564464" y="892988"/>
                        </a:moveTo>
                        <a:lnTo>
                          <a:pt x="669734" y="892988"/>
                        </a:lnTo>
                        <a:lnTo>
                          <a:pt x="669734" y="787717"/>
                        </a:lnTo>
                        <a:lnTo>
                          <a:pt x="564464" y="787717"/>
                        </a:lnTo>
                        <a:close/>
                        <a:moveTo>
                          <a:pt x="564464" y="1004608"/>
                        </a:moveTo>
                        <a:lnTo>
                          <a:pt x="669734" y="1004608"/>
                        </a:lnTo>
                        <a:lnTo>
                          <a:pt x="669734" y="899338"/>
                        </a:lnTo>
                        <a:lnTo>
                          <a:pt x="564464" y="899338"/>
                        </a:lnTo>
                        <a:close/>
                        <a:moveTo>
                          <a:pt x="564464" y="1116228"/>
                        </a:moveTo>
                        <a:lnTo>
                          <a:pt x="669734" y="1116228"/>
                        </a:lnTo>
                        <a:lnTo>
                          <a:pt x="669734" y="1010958"/>
                        </a:lnTo>
                        <a:lnTo>
                          <a:pt x="564464" y="1010958"/>
                        </a:lnTo>
                        <a:close/>
                        <a:moveTo>
                          <a:pt x="564464" y="1227861"/>
                        </a:moveTo>
                        <a:lnTo>
                          <a:pt x="669734" y="1227861"/>
                        </a:lnTo>
                        <a:lnTo>
                          <a:pt x="669734" y="1122578"/>
                        </a:lnTo>
                        <a:lnTo>
                          <a:pt x="564464" y="1122578"/>
                        </a:lnTo>
                        <a:close/>
                        <a:moveTo>
                          <a:pt x="564464" y="1339481"/>
                        </a:moveTo>
                        <a:lnTo>
                          <a:pt x="669734" y="1339481"/>
                        </a:lnTo>
                        <a:lnTo>
                          <a:pt x="669734" y="1234211"/>
                        </a:lnTo>
                        <a:lnTo>
                          <a:pt x="564464" y="1234211"/>
                        </a:lnTo>
                        <a:close/>
                        <a:moveTo>
                          <a:pt x="564464" y="1451102"/>
                        </a:moveTo>
                        <a:lnTo>
                          <a:pt x="669734" y="1451102"/>
                        </a:lnTo>
                        <a:lnTo>
                          <a:pt x="669734" y="1345831"/>
                        </a:lnTo>
                        <a:lnTo>
                          <a:pt x="564464" y="1345831"/>
                        </a:lnTo>
                        <a:close/>
                        <a:moveTo>
                          <a:pt x="564464" y="1562735"/>
                        </a:moveTo>
                        <a:lnTo>
                          <a:pt x="669734" y="1562735"/>
                        </a:lnTo>
                        <a:lnTo>
                          <a:pt x="669734" y="1457452"/>
                        </a:lnTo>
                        <a:lnTo>
                          <a:pt x="564464" y="1457452"/>
                        </a:lnTo>
                        <a:close/>
                        <a:moveTo>
                          <a:pt x="564464" y="1674355"/>
                        </a:moveTo>
                        <a:lnTo>
                          <a:pt x="669734" y="1674355"/>
                        </a:lnTo>
                        <a:lnTo>
                          <a:pt x="669734" y="1569085"/>
                        </a:lnTo>
                        <a:lnTo>
                          <a:pt x="564464" y="1569085"/>
                        </a:lnTo>
                        <a:close/>
                        <a:moveTo>
                          <a:pt x="564464" y="1785975"/>
                        </a:moveTo>
                        <a:lnTo>
                          <a:pt x="669734" y="1785975"/>
                        </a:lnTo>
                        <a:lnTo>
                          <a:pt x="669734" y="1680705"/>
                        </a:lnTo>
                        <a:lnTo>
                          <a:pt x="564464" y="1680705"/>
                        </a:lnTo>
                        <a:close/>
                        <a:moveTo>
                          <a:pt x="564464" y="1897596"/>
                        </a:moveTo>
                        <a:lnTo>
                          <a:pt x="669734" y="1897596"/>
                        </a:lnTo>
                        <a:lnTo>
                          <a:pt x="669734" y="1792325"/>
                        </a:lnTo>
                        <a:lnTo>
                          <a:pt x="564464" y="1792325"/>
                        </a:lnTo>
                        <a:close/>
                        <a:moveTo>
                          <a:pt x="564464" y="2009229"/>
                        </a:moveTo>
                        <a:lnTo>
                          <a:pt x="669734" y="2009229"/>
                        </a:lnTo>
                        <a:lnTo>
                          <a:pt x="669734" y="1903946"/>
                        </a:lnTo>
                        <a:lnTo>
                          <a:pt x="564464" y="1903946"/>
                        </a:lnTo>
                        <a:close/>
                        <a:moveTo>
                          <a:pt x="564464" y="2120849"/>
                        </a:moveTo>
                        <a:lnTo>
                          <a:pt x="669734" y="2120849"/>
                        </a:lnTo>
                        <a:lnTo>
                          <a:pt x="669734" y="2015579"/>
                        </a:lnTo>
                        <a:lnTo>
                          <a:pt x="564464" y="2015579"/>
                        </a:lnTo>
                        <a:close/>
                        <a:moveTo>
                          <a:pt x="564464" y="2232469"/>
                        </a:moveTo>
                        <a:lnTo>
                          <a:pt x="669734" y="2232469"/>
                        </a:lnTo>
                        <a:lnTo>
                          <a:pt x="669734" y="2127199"/>
                        </a:lnTo>
                        <a:lnTo>
                          <a:pt x="564464" y="2127199"/>
                        </a:lnTo>
                        <a:close/>
                        <a:moveTo>
                          <a:pt x="564464" y="2344089"/>
                        </a:moveTo>
                        <a:lnTo>
                          <a:pt x="669734" y="2344089"/>
                        </a:lnTo>
                        <a:lnTo>
                          <a:pt x="669734" y="2238819"/>
                        </a:lnTo>
                        <a:lnTo>
                          <a:pt x="564464" y="2238819"/>
                        </a:lnTo>
                        <a:close/>
                        <a:moveTo>
                          <a:pt x="452843" y="111620"/>
                        </a:moveTo>
                        <a:lnTo>
                          <a:pt x="558114" y="111620"/>
                        </a:lnTo>
                        <a:lnTo>
                          <a:pt x="558114" y="6350"/>
                        </a:lnTo>
                        <a:lnTo>
                          <a:pt x="452843" y="6350"/>
                        </a:lnTo>
                        <a:close/>
                        <a:moveTo>
                          <a:pt x="452843" y="223240"/>
                        </a:moveTo>
                        <a:lnTo>
                          <a:pt x="558114" y="223240"/>
                        </a:lnTo>
                        <a:lnTo>
                          <a:pt x="558114" y="117970"/>
                        </a:lnTo>
                        <a:lnTo>
                          <a:pt x="452843" y="117970"/>
                        </a:lnTo>
                        <a:close/>
                        <a:moveTo>
                          <a:pt x="452843" y="334873"/>
                        </a:moveTo>
                        <a:lnTo>
                          <a:pt x="558114" y="334873"/>
                        </a:lnTo>
                        <a:lnTo>
                          <a:pt x="558114" y="229590"/>
                        </a:lnTo>
                        <a:lnTo>
                          <a:pt x="452843" y="229590"/>
                        </a:lnTo>
                        <a:close/>
                        <a:moveTo>
                          <a:pt x="452843" y="446493"/>
                        </a:moveTo>
                        <a:lnTo>
                          <a:pt x="558114" y="446493"/>
                        </a:lnTo>
                        <a:lnTo>
                          <a:pt x="558114" y="341223"/>
                        </a:lnTo>
                        <a:lnTo>
                          <a:pt x="452843" y="341223"/>
                        </a:lnTo>
                        <a:close/>
                        <a:moveTo>
                          <a:pt x="452843" y="558114"/>
                        </a:moveTo>
                        <a:lnTo>
                          <a:pt x="558114" y="558114"/>
                        </a:lnTo>
                        <a:lnTo>
                          <a:pt x="558114" y="452843"/>
                        </a:lnTo>
                        <a:lnTo>
                          <a:pt x="452843" y="452843"/>
                        </a:lnTo>
                        <a:close/>
                        <a:moveTo>
                          <a:pt x="452843" y="669734"/>
                        </a:moveTo>
                        <a:lnTo>
                          <a:pt x="558114" y="669734"/>
                        </a:lnTo>
                        <a:lnTo>
                          <a:pt x="558114" y="564464"/>
                        </a:lnTo>
                        <a:lnTo>
                          <a:pt x="452843" y="564464"/>
                        </a:lnTo>
                        <a:close/>
                        <a:moveTo>
                          <a:pt x="452843" y="781367"/>
                        </a:moveTo>
                        <a:lnTo>
                          <a:pt x="558114" y="781367"/>
                        </a:lnTo>
                        <a:lnTo>
                          <a:pt x="558114" y="676084"/>
                        </a:lnTo>
                        <a:lnTo>
                          <a:pt x="452843" y="676084"/>
                        </a:lnTo>
                        <a:close/>
                        <a:moveTo>
                          <a:pt x="452843" y="892988"/>
                        </a:moveTo>
                        <a:lnTo>
                          <a:pt x="558114" y="892988"/>
                        </a:lnTo>
                        <a:lnTo>
                          <a:pt x="558114" y="787717"/>
                        </a:lnTo>
                        <a:lnTo>
                          <a:pt x="452843" y="787717"/>
                        </a:lnTo>
                        <a:close/>
                        <a:moveTo>
                          <a:pt x="452843" y="1004608"/>
                        </a:moveTo>
                        <a:lnTo>
                          <a:pt x="558114" y="1004608"/>
                        </a:lnTo>
                        <a:lnTo>
                          <a:pt x="558114" y="899338"/>
                        </a:lnTo>
                        <a:lnTo>
                          <a:pt x="452843" y="899338"/>
                        </a:lnTo>
                        <a:close/>
                        <a:moveTo>
                          <a:pt x="452843" y="1116228"/>
                        </a:moveTo>
                        <a:lnTo>
                          <a:pt x="558114" y="1116228"/>
                        </a:lnTo>
                        <a:lnTo>
                          <a:pt x="558114" y="1010958"/>
                        </a:lnTo>
                        <a:lnTo>
                          <a:pt x="452843" y="1010958"/>
                        </a:lnTo>
                        <a:close/>
                        <a:moveTo>
                          <a:pt x="452843" y="1227861"/>
                        </a:moveTo>
                        <a:lnTo>
                          <a:pt x="558114" y="1227861"/>
                        </a:lnTo>
                        <a:lnTo>
                          <a:pt x="558114" y="1122578"/>
                        </a:lnTo>
                        <a:lnTo>
                          <a:pt x="452843" y="1122578"/>
                        </a:lnTo>
                        <a:close/>
                        <a:moveTo>
                          <a:pt x="452843" y="1339481"/>
                        </a:moveTo>
                        <a:lnTo>
                          <a:pt x="558114" y="1339481"/>
                        </a:lnTo>
                        <a:lnTo>
                          <a:pt x="558114" y="1234211"/>
                        </a:lnTo>
                        <a:lnTo>
                          <a:pt x="452843" y="1234211"/>
                        </a:lnTo>
                        <a:close/>
                        <a:moveTo>
                          <a:pt x="452843" y="1451102"/>
                        </a:moveTo>
                        <a:lnTo>
                          <a:pt x="558114" y="1451102"/>
                        </a:lnTo>
                        <a:lnTo>
                          <a:pt x="558114" y="1345831"/>
                        </a:lnTo>
                        <a:lnTo>
                          <a:pt x="452843" y="1345831"/>
                        </a:lnTo>
                        <a:close/>
                        <a:moveTo>
                          <a:pt x="452843" y="1562735"/>
                        </a:moveTo>
                        <a:lnTo>
                          <a:pt x="558114" y="1562735"/>
                        </a:lnTo>
                        <a:lnTo>
                          <a:pt x="558114" y="1457452"/>
                        </a:lnTo>
                        <a:lnTo>
                          <a:pt x="452843" y="1457452"/>
                        </a:lnTo>
                        <a:close/>
                        <a:moveTo>
                          <a:pt x="452843" y="1674355"/>
                        </a:moveTo>
                        <a:lnTo>
                          <a:pt x="558114" y="1674355"/>
                        </a:lnTo>
                        <a:lnTo>
                          <a:pt x="558114" y="1569085"/>
                        </a:lnTo>
                        <a:lnTo>
                          <a:pt x="452843" y="1569085"/>
                        </a:lnTo>
                        <a:close/>
                        <a:moveTo>
                          <a:pt x="452843" y="1785975"/>
                        </a:moveTo>
                        <a:lnTo>
                          <a:pt x="558114" y="1785975"/>
                        </a:lnTo>
                        <a:lnTo>
                          <a:pt x="558114" y="1680705"/>
                        </a:lnTo>
                        <a:lnTo>
                          <a:pt x="452843" y="1680705"/>
                        </a:lnTo>
                        <a:close/>
                        <a:moveTo>
                          <a:pt x="452843" y="1897596"/>
                        </a:moveTo>
                        <a:lnTo>
                          <a:pt x="558114" y="1897596"/>
                        </a:lnTo>
                        <a:lnTo>
                          <a:pt x="558114" y="1792325"/>
                        </a:lnTo>
                        <a:lnTo>
                          <a:pt x="452843" y="1792325"/>
                        </a:lnTo>
                        <a:close/>
                        <a:moveTo>
                          <a:pt x="452843" y="2009229"/>
                        </a:moveTo>
                        <a:lnTo>
                          <a:pt x="558114" y="2009229"/>
                        </a:lnTo>
                        <a:lnTo>
                          <a:pt x="558114" y="1903946"/>
                        </a:lnTo>
                        <a:lnTo>
                          <a:pt x="452843" y="1903946"/>
                        </a:lnTo>
                        <a:close/>
                        <a:moveTo>
                          <a:pt x="452843" y="2120849"/>
                        </a:moveTo>
                        <a:lnTo>
                          <a:pt x="558114" y="2120849"/>
                        </a:lnTo>
                        <a:lnTo>
                          <a:pt x="558114" y="2015579"/>
                        </a:lnTo>
                        <a:lnTo>
                          <a:pt x="452843" y="2015579"/>
                        </a:lnTo>
                        <a:close/>
                        <a:moveTo>
                          <a:pt x="452843" y="2232469"/>
                        </a:moveTo>
                        <a:lnTo>
                          <a:pt x="558114" y="2232469"/>
                        </a:lnTo>
                        <a:lnTo>
                          <a:pt x="558114" y="2127199"/>
                        </a:lnTo>
                        <a:lnTo>
                          <a:pt x="452843" y="2127199"/>
                        </a:lnTo>
                        <a:close/>
                        <a:moveTo>
                          <a:pt x="452843" y="2344089"/>
                        </a:moveTo>
                        <a:lnTo>
                          <a:pt x="558114" y="2344089"/>
                        </a:lnTo>
                        <a:lnTo>
                          <a:pt x="558114" y="2238819"/>
                        </a:lnTo>
                        <a:lnTo>
                          <a:pt x="452843" y="2238819"/>
                        </a:lnTo>
                        <a:close/>
                        <a:moveTo>
                          <a:pt x="341210" y="111620"/>
                        </a:moveTo>
                        <a:lnTo>
                          <a:pt x="446493" y="111620"/>
                        </a:lnTo>
                        <a:lnTo>
                          <a:pt x="446493" y="6350"/>
                        </a:lnTo>
                        <a:lnTo>
                          <a:pt x="341210" y="6350"/>
                        </a:lnTo>
                        <a:close/>
                        <a:moveTo>
                          <a:pt x="341210" y="223240"/>
                        </a:moveTo>
                        <a:lnTo>
                          <a:pt x="446493" y="223240"/>
                        </a:lnTo>
                        <a:lnTo>
                          <a:pt x="446493" y="117970"/>
                        </a:lnTo>
                        <a:lnTo>
                          <a:pt x="341210" y="117970"/>
                        </a:lnTo>
                        <a:close/>
                        <a:moveTo>
                          <a:pt x="341210" y="334873"/>
                        </a:moveTo>
                        <a:lnTo>
                          <a:pt x="446493" y="334873"/>
                        </a:lnTo>
                        <a:lnTo>
                          <a:pt x="446493" y="229590"/>
                        </a:lnTo>
                        <a:lnTo>
                          <a:pt x="341210" y="229590"/>
                        </a:lnTo>
                        <a:close/>
                        <a:moveTo>
                          <a:pt x="341210" y="446493"/>
                        </a:moveTo>
                        <a:lnTo>
                          <a:pt x="446493" y="446493"/>
                        </a:lnTo>
                        <a:lnTo>
                          <a:pt x="446493" y="341223"/>
                        </a:lnTo>
                        <a:lnTo>
                          <a:pt x="341210" y="341223"/>
                        </a:lnTo>
                        <a:close/>
                        <a:moveTo>
                          <a:pt x="341210" y="558114"/>
                        </a:moveTo>
                        <a:lnTo>
                          <a:pt x="446493" y="558114"/>
                        </a:lnTo>
                        <a:lnTo>
                          <a:pt x="446493" y="452843"/>
                        </a:lnTo>
                        <a:lnTo>
                          <a:pt x="341210" y="452843"/>
                        </a:lnTo>
                        <a:close/>
                        <a:moveTo>
                          <a:pt x="341210" y="669734"/>
                        </a:moveTo>
                        <a:lnTo>
                          <a:pt x="446493" y="669734"/>
                        </a:lnTo>
                        <a:lnTo>
                          <a:pt x="446493" y="564464"/>
                        </a:lnTo>
                        <a:lnTo>
                          <a:pt x="341210" y="564464"/>
                        </a:lnTo>
                        <a:close/>
                        <a:moveTo>
                          <a:pt x="341210" y="781367"/>
                        </a:moveTo>
                        <a:lnTo>
                          <a:pt x="446493" y="781367"/>
                        </a:lnTo>
                        <a:lnTo>
                          <a:pt x="446493" y="676084"/>
                        </a:lnTo>
                        <a:lnTo>
                          <a:pt x="341210" y="676084"/>
                        </a:lnTo>
                        <a:close/>
                        <a:moveTo>
                          <a:pt x="341210" y="892988"/>
                        </a:moveTo>
                        <a:lnTo>
                          <a:pt x="446493" y="892988"/>
                        </a:lnTo>
                        <a:lnTo>
                          <a:pt x="446493" y="787717"/>
                        </a:lnTo>
                        <a:lnTo>
                          <a:pt x="341210" y="787717"/>
                        </a:lnTo>
                        <a:close/>
                        <a:moveTo>
                          <a:pt x="341210" y="1004608"/>
                        </a:moveTo>
                        <a:lnTo>
                          <a:pt x="446493" y="1004608"/>
                        </a:lnTo>
                        <a:lnTo>
                          <a:pt x="446493" y="899338"/>
                        </a:lnTo>
                        <a:lnTo>
                          <a:pt x="341210" y="899338"/>
                        </a:lnTo>
                        <a:close/>
                        <a:moveTo>
                          <a:pt x="341210" y="1116228"/>
                        </a:moveTo>
                        <a:lnTo>
                          <a:pt x="446493" y="1116228"/>
                        </a:lnTo>
                        <a:lnTo>
                          <a:pt x="446493" y="1010958"/>
                        </a:lnTo>
                        <a:lnTo>
                          <a:pt x="341210" y="1010958"/>
                        </a:lnTo>
                        <a:close/>
                        <a:moveTo>
                          <a:pt x="341210" y="1227861"/>
                        </a:moveTo>
                        <a:lnTo>
                          <a:pt x="446493" y="1227861"/>
                        </a:lnTo>
                        <a:lnTo>
                          <a:pt x="446493" y="1122578"/>
                        </a:lnTo>
                        <a:lnTo>
                          <a:pt x="341210" y="1122578"/>
                        </a:lnTo>
                        <a:close/>
                        <a:moveTo>
                          <a:pt x="341210" y="1339481"/>
                        </a:moveTo>
                        <a:lnTo>
                          <a:pt x="446493" y="1339481"/>
                        </a:lnTo>
                        <a:lnTo>
                          <a:pt x="446493" y="1234211"/>
                        </a:lnTo>
                        <a:lnTo>
                          <a:pt x="341210" y="1234211"/>
                        </a:lnTo>
                        <a:close/>
                        <a:moveTo>
                          <a:pt x="341210" y="1451102"/>
                        </a:moveTo>
                        <a:lnTo>
                          <a:pt x="446493" y="1451102"/>
                        </a:lnTo>
                        <a:lnTo>
                          <a:pt x="446493" y="1345831"/>
                        </a:lnTo>
                        <a:lnTo>
                          <a:pt x="341210" y="1345831"/>
                        </a:lnTo>
                        <a:close/>
                        <a:moveTo>
                          <a:pt x="341210" y="1562735"/>
                        </a:moveTo>
                        <a:lnTo>
                          <a:pt x="446493" y="1562735"/>
                        </a:lnTo>
                        <a:lnTo>
                          <a:pt x="446493" y="1457452"/>
                        </a:lnTo>
                        <a:lnTo>
                          <a:pt x="341210" y="1457452"/>
                        </a:lnTo>
                        <a:close/>
                        <a:moveTo>
                          <a:pt x="341210" y="1674355"/>
                        </a:moveTo>
                        <a:lnTo>
                          <a:pt x="446493" y="1674355"/>
                        </a:lnTo>
                        <a:lnTo>
                          <a:pt x="446493" y="1569085"/>
                        </a:lnTo>
                        <a:lnTo>
                          <a:pt x="341210" y="1569085"/>
                        </a:lnTo>
                        <a:close/>
                        <a:moveTo>
                          <a:pt x="341210" y="1785975"/>
                        </a:moveTo>
                        <a:lnTo>
                          <a:pt x="446493" y="1785975"/>
                        </a:lnTo>
                        <a:lnTo>
                          <a:pt x="446493" y="1680705"/>
                        </a:lnTo>
                        <a:lnTo>
                          <a:pt x="341210" y="1680705"/>
                        </a:lnTo>
                        <a:close/>
                        <a:moveTo>
                          <a:pt x="341210" y="1897596"/>
                        </a:moveTo>
                        <a:lnTo>
                          <a:pt x="446493" y="1897596"/>
                        </a:lnTo>
                        <a:lnTo>
                          <a:pt x="446493" y="1792325"/>
                        </a:lnTo>
                        <a:lnTo>
                          <a:pt x="341210" y="1792325"/>
                        </a:lnTo>
                        <a:close/>
                        <a:moveTo>
                          <a:pt x="341210" y="2009229"/>
                        </a:moveTo>
                        <a:lnTo>
                          <a:pt x="446493" y="2009229"/>
                        </a:lnTo>
                        <a:lnTo>
                          <a:pt x="446493" y="1903946"/>
                        </a:lnTo>
                        <a:lnTo>
                          <a:pt x="341210" y="1903946"/>
                        </a:lnTo>
                        <a:close/>
                        <a:moveTo>
                          <a:pt x="341210" y="2120849"/>
                        </a:moveTo>
                        <a:lnTo>
                          <a:pt x="446493" y="2120849"/>
                        </a:lnTo>
                        <a:lnTo>
                          <a:pt x="446493" y="2015579"/>
                        </a:lnTo>
                        <a:lnTo>
                          <a:pt x="341210" y="2015579"/>
                        </a:lnTo>
                        <a:close/>
                        <a:moveTo>
                          <a:pt x="341210" y="2232469"/>
                        </a:moveTo>
                        <a:lnTo>
                          <a:pt x="446493" y="2232469"/>
                        </a:lnTo>
                        <a:lnTo>
                          <a:pt x="446493" y="2127199"/>
                        </a:lnTo>
                        <a:lnTo>
                          <a:pt x="341210" y="2127199"/>
                        </a:lnTo>
                        <a:close/>
                        <a:moveTo>
                          <a:pt x="341210" y="2344089"/>
                        </a:moveTo>
                        <a:lnTo>
                          <a:pt x="446493" y="2344089"/>
                        </a:lnTo>
                        <a:lnTo>
                          <a:pt x="446493" y="2238819"/>
                        </a:lnTo>
                        <a:lnTo>
                          <a:pt x="341210" y="2238819"/>
                        </a:lnTo>
                        <a:close/>
                        <a:moveTo>
                          <a:pt x="229590" y="111620"/>
                        </a:moveTo>
                        <a:lnTo>
                          <a:pt x="334860" y="111620"/>
                        </a:lnTo>
                        <a:lnTo>
                          <a:pt x="334860" y="6350"/>
                        </a:lnTo>
                        <a:lnTo>
                          <a:pt x="229590" y="6350"/>
                        </a:lnTo>
                        <a:close/>
                        <a:moveTo>
                          <a:pt x="229590" y="223240"/>
                        </a:moveTo>
                        <a:lnTo>
                          <a:pt x="334860" y="223240"/>
                        </a:lnTo>
                        <a:lnTo>
                          <a:pt x="334860" y="117970"/>
                        </a:lnTo>
                        <a:lnTo>
                          <a:pt x="229590" y="117970"/>
                        </a:lnTo>
                        <a:close/>
                        <a:moveTo>
                          <a:pt x="229590" y="334873"/>
                        </a:moveTo>
                        <a:lnTo>
                          <a:pt x="334860" y="334873"/>
                        </a:lnTo>
                        <a:lnTo>
                          <a:pt x="334860" y="229590"/>
                        </a:lnTo>
                        <a:lnTo>
                          <a:pt x="229590" y="229590"/>
                        </a:lnTo>
                        <a:close/>
                        <a:moveTo>
                          <a:pt x="229590" y="446493"/>
                        </a:moveTo>
                        <a:lnTo>
                          <a:pt x="334860" y="446493"/>
                        </a:lnTo>
                        <a:lnTo>
                          <a:pt x="334860" y="341223"/>
                        </a:lnTo>
                        <a:lnTo>
                          <a:pt x="229590" y="341223"/>
                        </a:lnTo>
                        <a:close/>
                        <a:moveTo>
                          <a:pt x="229590" y="558114"/>
                        </a:moveTo>
                        <a:lnTo>
                          <a:pt x="334860" y="558114"/>
                        </a:lnTo>
                        <a:lnTo>
                          <a:pt x="334860" y="452843"/>
                        </a:lnTo>
                        <a:lnTo>
                          <a:pt x="229590" y="452843"/>
                        </a:lnTo>
                        <a:close/>
                        <a:moveTo>
                          <a:pt x="229590" y="669734"/>
                        </a:moveTo>
                        <a:lnTo>
                          <a:pt x="334860" y="669734"/>
                        </a:lnTo>
                        <a:lnTo>
                          <a:pt x="334860" y="564464"/>
                        </a:lnTo>
                        <a:lnTo>
                          <a:pt x="229590" y="564464"/>
                        </a:lnTo>
                        <a:close/>
                        <a:moveTo>
                          <a:pt x="229590" y="781367"/>
                        </a:moveTo>
                        <a:lnTo>
                          <a:pt x="334860" y="781367"/>
                        </a:lnTo>
                        <a:lnTo>
                          <a:pt x="334860" y="676084"/>
                        </a:lnTo>
                        <a:lnTo>
                          <a:pt x="229590" y="676084"/>
                        </a:lnTo>
                        <a:close/>
                        <a:moveTo>
                          <a:pt x="229590" y="892988"/>
                        </a:moveTo>
                        <a:lnTo>
                          <a:pt x="334860" y="892988"/>
                        </a:lnTo>
                        <a:lnTo>
                          <a:pt x="334860" y="787717"/>
                        </a:lnTo>
                        <a:lnTo>
                          <a:pt x="229590" y="787717"/>
                        </a:lnTo>
                        <a:close/>
                        <a:moveTo>
                          <a:pt x="229590" y="1004608"/>
                        </a:moveTo>
                        <a:lnTo>
                          <a:pt x="334860" y="1004608"/>
                        </a:lnTo>
                        <a:lnTo>
                          <a:pt x="334860" y="899338"/>
                        </a:lnTo>
                        <a:lnTo>
                          <a:pt x="229590" y="899338"/>
                        </a:lnTo>
                        <a:close/>
                        <a:moveTo>
                          <a:pt x="229590" y="1116228"/>
                        </a:moveTo>
                        <a:lnTo>
                          <a:pt x="334860" y="1116228"/>
                        </a:lnTo>
                        <a:lnTo>
                          <a:pt x="334860" y="1010958"/>
                        </a:lnTo>
                        <a:lnTo>
                          <a:pt x="229590" y="1010958"/>
                        </a:lnTo>
                        <a:close/>
                        <a:moveTo>
                          <a:pt x="229590" y="1227861"/>
                        </a:moveTo>
                        <a:lnTo>
                          <a:pt x="334860" y="1227861"/>
                        </a:lnTo>
                        <a:lnTo>
                          <a:pt x="334860" y="1122578"/>
                        </a:lnTo>
                        <a:lnTo>
                          <a:pt x="229590" y="1122578"/>
                        </a:lnTo>
                        <a:close/>
                        <a:moveTo>
                          <a:pt x="229590" y="1339481"/>
                        </a:moveTo>
                        <a:lnTo>
                          <a:pt x="334860" y="1339481"/>
                        </a:lnTo>
                        <a:lnTo>
                          <a:pt x="334860" y="1234211"/>
                        </a:lnTo>
                        <a:lnTo>
                          <a:pt x="229590" y="1234211"/>
                        </a:lnTo>
                        <a:close/>
                        <a:moveTo>
                          <a:pt x="229590" y="1451102"/>
                        </a:moveTo>
                        <a:lnTo>
                          <a:pt x="334860" y="1451102"/>
                        </a:lnTo>
                        <a:lnTo>
                          <a:pt x="334860" y="1345831"/>
                        </a:lnTo>
                        <a:lnTo>
                          <a:pt x="229590" y="1345831"/>
                        </a:lnTo>
                        <a:close/>
                        <a:moveTo>
                          <a:pt x="229590" y="1562735"/>
                        </a:moveTo>
                        <a:lnTo>
                          <a:pt x="334860" y="1562735"/>
                        </a:lnTo>
                        <a:lnTo>
                          <a:pt x="334860" y="1457452"/>
                        </a:lnTo>
                        <a:lnTo>
                          <a:pt x="229590" y="1457452"/>
                        </a:lnTo>
                        <a:close/>
                        <a:moveTo>
                          <a:pt x="229590" y="1674355"/>
                        </a:moveTo>
                        <a:lnTo>
                          <a:pt x="334860" y="1674355"/>
                        </a:lnTo>
                        <a:lnTo>
                          <a:pt x="334860" y="1569085"/>
                        </a:lnTo>
                        <a:lnTo>
                          <a:pt x="229590" y="1569085"/>
                        </a:lnTo>
                        <a:close/>
                        <a:moveTo>
                          <a:pt x="229590" y="1785975"/>
                        </a:moveTo>
                        <a:lnTo>
                          <a:pt x="334860" y="1785975"/>
                        </a:lnTo>
                        <a:lnTo>
                          <a:pt x="334860" y="1680705"/>
                        </a:lnTo>
                        <a:lnTo>
                          <a:pt x="229590" y="1680705"/>
                        </a:lnTo>
                        <a:close/>
                        <a:moveTo>
                          <a:pt x="229590" y="1897596"/>
                        </a:moveTo>
                        <a:lnTo>
                          <a:pt x="334860" y="1897596"/>
                        </a:lnTo>
                        <a:lnTo>
                          <a:pt x="334860" y="1792325"/>
                        </a:lnTo>
                        <a:lnTo>
                          <a:pt x="229590" y="1792325"/>
                        </a:lnTo>
                        <a:close/>
                        <a:moveTo>
                          <a:pt x="229590" y="2009229"/>
                        </a:moveTo>
                        <a:lnTo>
                          <a:pt x="334860" y="2009229"/>
                        </a:lnTo>
                        <a:lnTo>
                          <a:pt x="334860" y="1903946"/>
                        </a:lnTo>
                        <a:lnTo>
                          <a:pt x="229590" y="1903946"/>
                        </a:lnTo>
                        <a:close/>
                        <a:moveTo>
                          <a:pt x="229590" y="2120849"/>
                        </a:moveTo>
                        <a:lnTo>
                          <a:pt x="334860" y="2120849"/>
                        </a:lnTo>
                        <a:lnTo>
                          <a:pt x="334860" y="2015579"/>
                        </a:lnTo>
                        <a:lnTo>
                          <a:pt x="229590" y="2015579"/>
                        </a:lnTo>
                        <a:close/>
                        <a:moveTo>
                          <a:pt x="229590" y="2232469"/>
                        </a:moveTo>
                        <a:lnTo>
                          <a:pt x="334860" y="2232469"/>
                        </a:lnTo>
                        <a:lnTo>
                          <a:pt x="334860" y="2127199"/>
                        </a:lnTo>
                        <a:lnTo>
                          <a:pt x="229590" y="2127199"/>
                        </a:lnTo>
                        <a:close/>
                        <a:moveTo>
                          <a:pt x="229590" y="2344089"/>
                        </a:moveTo>
                        <a:lnTo>
                          <a:pt x="334860" y="2344089"/>
                        </a:lnTo>
                        <a:lnTo>
                          <a:pt x="334860" y="2238819"/>
                        </a:lnTo>
                        <a:lnTo>
                          <a:pt x="229590" y="2238819"/>
                        </a:lnTo>
                        <a:close/>
                        <a:moveTo>
                          <a:pt x="117970" y="111620"/>
                        </a:moveTo>
                        <a:lnTo>
                          <a:pt x="223240" y="111620"/>
                        </a:lnTo>
                        <a:lnTo>
                          <a:pt x="223240" y="6350"/>
                        </a:lnTo>
                        <a:lnTo>
                          <a:pt x="117970" y="6350"/>
                        </a:lnTo>
                        <a:close/>
                        <a:moveTo>
                          <a:pt x="117970" y="223240"/>
                        </a:moveTo>
                        <a:lnTo>
                          <a:pt x="223240" y="223240"/>
                        </a:lnTo>
                        <a:lnTo>
                          <a:pt x="223240" y="117970"/>
                        </a:lnTo>
                        <a:lnTo>
                          <a:pt x="117970" y="117970"/>
                        </a:lnTo>
                        <a:close/>
                        <a:moveTo>
                          <a:pt x="117970" y="334873"/>
                        </a:moveTo>
                        <a:lnTo>
                          <a:pt x="223240" y="334873"/>
                        </a:lnTo>
                        <a:lnTo>
                          <a:pt x="223240" y="229590"/>
                        </a:lnTo>
                        <a:lnTo>
                          <a:pt x="117970" y="229590"/>
                        </a:lnTo>
                        <a:close/>
                        <a:moveTo>
                          <a:pt x="117970" y="446493"/>
                        </a:moveTo>
                        <a:lnTo>
                          <a:pt x="223240" y="446493"/>
                        </a:lnTo>
                        <a:lnTo>
                          <a:pt x="223240" y="341223"/>
                        </a:lnTo>
                        <a:lnTo>
                          <a:pt x="117970" y="341223"/>
                        </a:lnTo>
                        <a:close/>
                        <a:moveTo>
                          <a:pt x="117970" y="558114"/>
                        </a:moveTo>
                        <a:lnTo>
                          <a:pt x="223240" y="558114"/>
                        </a:lnTo>
                        <a:lnTo>
                          <a:pt x="223240" y="452843"/>
                        </a:lnTo>
                        <a:lnTo>
                          <a:pt x="117970" y="452843"/>
                        </a:lnTo>
                        <a:close/>
                        <a:moveTo>
                          <a:pt x="117970" y="669734"/>
                        </a:moveTo>
                        <a:lnTo>
                          <a:pt x="223240" y="669734"/>
                        </a:lnTo>
                        <a:lnTo>
                          <a:pt x="223240" y="564464"/>
                        </a:lnTo>
                        <a:lnTo>
                          <a:pt x="117970" y="564464"/>
                        </a:lnTo>
                        <a:close/>
                        <a:moveTo>
                          <a:pt x="117970" y="781367"/>
                        </a:moveTo>
                        <a:lnTo>
                          <a:pt x="223240" y="781367"/>
                        </a:lnTo>
                        <a:lnTo>
                          <a:pt x="223240" y="676084"/>
                        </a:lnTo>
                        <a:lnTo>
                          <a:pt x="117970" y="676084"/>
                        </a:lnTo>
                        <a:close/>
                        <a:moveTo>
                          <a:pt x="117970" y="892988"/>
                        </a:moveTo>
                        <a:lnTo>
                          <a:pt x="223240" y="892988"/>
                        </a:lnTo>
                        <a:lnTo>
                          <a:pt x="223240" y="787717"/>
                        </a:lnTo>
                        <a:lnTo>
                          <a:pt x="117970" y="787717"/>
                        </a:lnTo>
                        <a:close/>
                        <a:moveTo>
                          <a:pt x="117970" y="1004608"/>
                        </a:moveTo>
                        <a:lnTo>
                          <a:pt x="223240" y="1004608"/>
                        </a:lnTo>
                        <a:lnTo>
                          <a:pt x="223240" y="899338"/>
                        </a:lnTo>
                        <a:lnTo>
                          <a:pt x="117970" y="899338"/>
                        </a:lnTo>
                        <a:close/>
                        <a:moveTo>
                          <a:pt x="117970" y="1116228"/>
                        </a:moveTo>
                        <a:lnTo>
                          <a:pt x="223240" y="1116228"/>
                        </a:lnTo>
                        <a:lnTo>
                          <a:pt x="223240" y="1010958"/>
                        </a:lnTo>
                        <a:lnTo>
                          <a:pt x="117970" y="1010958"/>
                        </a:lnTo>
                        <a:close/>
                        <a:moveTo>
                          <a:pt x="117970" y="1227861"/>
                        </a:moveTo>
                        <a:lnTo>
                          <a:pt x="223240" y="1227861"/>
                        </a:lnTo>
                        <a:lnTo>
                          <a:pt x="223240" y="1122578"/>
                        </a:lnTo>
                        <a:lnTo>
                          <a:pt x="117970" y="1122578"/>
                        </a:lnTo>
                        <a:close/>
                        <a:moveTo>
                          <a:pt x="117970" y="1339481"/>
                        </a:moveTo>
                        <a:lnTo>
                          <a:pt x="223240" y="1339481"/>
                        </a:lnTo>
                        <a:lnTo>
                          <a:pt x="223240" y="1234211"/>
                        </a:lnTo>
                        <a:lnTo>
                          <a:pt x="117970" y="1234211"/>
                        </a:lnTo>
                        <a:close/>
                        <a:moveTo>
                          <a:pt x="117970" y="1451102"/>
                        </a:moveTo>
                        <a:lnTo>
                          <a:pt x="223240" y="1451102"/>
                        </a:lnTo>
                        <a:lnTo>
                          <a:pt x="223240" y="1345831"/>
                        </a:lnTo>
                        <a:lnTo>
                          <a:pt x="117970" y="1345831"/>
                        </a:lnTo>
                        <a:close/>
                        <a:moveTo>
                          <a:pt x="117970" y="1562735"/>
                        </a:moveTo>
                        <a:lnTo>
                          <a:pt x="223240" y="1562735"/>
                        </a:lnTo>
                        <a:lnTo>
                          <a:pt x="223240" y="1457452"/>
                        </a:lnTo>
                        <a:lnTo>
                          <a:pt x="117970" y="1457452"/>
                        </a:lnTo>
                        <a:close/>
                        <a:moveTo>
                          <a:pt x="117970" y="1674355"/>
                        </a:moveTo>
                        <a:lnTo>
                          <a:pt x="223240" y="1674355"/>
                        </a:lnTo>
                        <a:lnTo>
                          <a:pt x="223240" y="1569085"/>
                        </a:lnTo>
                        <a:lnTo>
                          <a:pt x="117970" y="1569085"/>
                        </a:lnTo>
                        <a:close/>
                        <a:moveTo>
                          <a:pt x="117970" y="1785975"/>
                        </a:moveTo>
                        <a:lnTo>
                          <a:pt x="223240" y="1785975"/>
                        </a:lnTo>
                        <a:lnTo>
                          <a:pt x="223240" y="1680705"/>
                        </a:lnTo>
                        <a:lnTo>
                          <a:pt x="117970" y="1680705"/>
                        </a:lnTo>
                        <a:close/>
                        <a:moveTo>
                          <a:pt x="117970" y="1897596"/>
                        </a:moveTo>
                        <a:lnTo>
                          <a:pt x="223240" y="1897596"/>
                        </a:lnTo>
                        <a:lnTo>
                          <a:pt x="223240" y="1792325"/>
                        </a:lnTo>
                        <a:lnTo>
                          <a:pt x="117970" y="1792325"/>
                        </a:lnTo>
                        <a:close/>
                        <a:moveTo>
                          <a:pt x="117970" y="2009229"/>
                        </a:moveTo>
                        <a:lnTo>
                          <a:pt x="223240" y="2009229"/>
                        </a:lnTo>
                        <a:lnTo>
                          <a:pt x="223240" y="1903946"/>
                        </a:lnTo>
                        <a:lnTo>
                          <a:pt x="117970" y="1903946"/>
                        </a:lnTo>
                        <a:close/>
                        <a:moveTo>
                          <a:pt x="117970" y="2120849"/>
                        </a:moveTo>
                        <a:lnTo>
                          <a:pt x="223240" y="2120849"/>
                        </a:lnTo>
                        <a:lnTo>
                          <a:pt x="223240" y="2015579"/>
                        </a:lnTo>
                        <a:lnTo>
                          <a:pt x="117970" y="2015579"/>
                        </a:lnTo>
                        <a:close/>
                        <a:moveTo>
                          <a:pt x="117970" y="2232469"/>
                        </a:moveTo>
                        <a:lnTo>
                          <a:pt x="223240" y="2232469"/>
                        </a:lnTo>
                        <a:lnTo>
                          <a:pt x="223240" y="2127199"/>
                        </a:lnTo>
                        <a:lnTo>
                          <a:pt x="117970" y="2127199"/>
                        </a:lnTo>
                        <a:close/>
                        <a:moveTo>
                          <a:pt x="117970" y="2344089"/>
                        </a:moveTo>
                        <a:lnTo>
                          <a:pt x="223240" y="2344089"/>
                        </a:lnTo>
                        <a:lnTo>
                          <a:pt x="223240" y="2238819"/>
                        </a:lnTo>
                        <a:lnTo>
                          <a:pt x="117970" y="2238819"/>
                        </a:lnTo>
                        <a:close/>
                        <a:moveTo>
                          <a:pt x="6350" y="111620"/>
                        </a:moveTo>
                        <a:lnTo>
                          <a:pt x="111620" y="111620"/>
                        </a:lnTo>
                        <a:lnTo>
                          <a:pt x="111620" y="6350"/>
                        </a:lnTo>
                        <a:lnTo>
                          <a:pt x="6350" y="6350"/>
                        </a:lnTo>
                        <a:close/>
                        <a:moveTo>
                          <a:pt x="6350" y="223240"/>
                        </a:moveTo>
                        <a:lnTo>
                          <a:pt x="111620" y="223240"/>
                        </a:lnTo>
                        <a:lnTo>
                          <a:pt x="111620" y="117970"/>
                        </a:lnTo>
                        <a:lnTo>
                          <a:pt x="6350" y="117970"/>
                        </a:lnTo>
                        <a:close/>
                        <a:moveTo>
                          <a:pt x="6350" y="334873"/>
                        </a:moveTo>
                        <a:lnTo>
                          <a:pt x="111620" y="334873"/>
                        </a:lnTo>
                        <a:lnTo>
                          <a:pt x="111620" y="229590"/>
                        </a:lnTo>
                        <a:lnTo>
                          <a:pt x="6350" y="229590"/>
                        </a:lnTo>
                        <a:close/>
                        <a:moveTo>
                          <a:pt x="6350" y="446493"/>
                        </a:moveTo>
                        <a:lnTo>
                          <a:pt x="111620" y="446493"/>
                        </a:lnTo>
                        <a:lnTo>
                          <a:pt x="111620" y="341223"/>
                        </a:lnTo>
                        <a:lnTo>
                          <a:pt x="6350" y="341223"/>
                        </a:lnTo>
                        <a:close/>
                        <a:moveTo>
                          <a:pt x="6350" y="558114"/>
                        </a:moveTo>
                        <a:lnTo>
                          <a:pt x="111620" y="558114"/>
                        </a:lnTo>
                        <a:lnTo>
                          <a:pt x="111620" y="452843"/>
                        </a:lnTo>
                        <a:lnTo>
                          <a:pt x="6350" y="452843"/>
                        </a:lnTo>
                        <a:close/>
                        <a:moveTo>
                          <a:pt x="6350" y="669734"/>
                        </a:moveTo>
                        <a:lnTo>
                          <a:pt x="111620" y="669734"/>
                        </a:lnTo>
                        <a:lnTo>
                          <a:pt x="111620" y="564464"/>
                        </a:lnTo>
                        <a:lnTo>
                          <a:pt x="6350" y="564464"/>
                        </a:lnTo>
                        <a:close/>
                        <a:moveTo>
                          <a:pt x="6350" y="781367"/>
                        </a:moveTo>
                        <a:lnTo>
                          <a:pt x="111620" y="781367"/>
                        </a:lnTo>
                        <a:lnTo>
                          <a:pt x="111620" y="676084"/>
                        </a:lnTo>
                        <a:lnTo>
                          <a:pt x="6350" y="676084"/>
                        </a:lnTo>
                        <a:close/>
                        <a:moveTo>
                          <a:pt x="6350" y="892988"/>
                        </a:moveTo>
                        <a:lnTo>
                          <a:pt x="111620" y="892988"/>
                        </a:lnTo>
                        <a:lnTo>
                          <a:pt x="111620" y="787717"/>
                        </a:lnTo>
                        <a:lnTo>
                          <a:pt x="6350" y="787717"/>
                        </a:lnTo>
                        <a:close/>
                        <a:moveTo>
                          <a:pt x="6350" y="1004608"/>
                        </a:moveTo>
                        <a:lnTo>
                          <a:pt x="111620" y="1004608"/>
                        </a:lnTo>
                        <a:lnTo>
                          <a:pt x="111620" y="899338"/>
                        </a:lnTo>
                        <a:lnTo>
                          <a:pt x="6350" y="899338"/>
                        </a:lnTo>
                        <a:close/>
                        <a:moveTo>
                          <a:pt x="6350" y="1116228"/>
                        </a:moveTo>
                        <a:lnTo>
                          <a:pt x="111620" y="1116228"/>
                        </a:lnTo>
                        <a:lnTo>
                          <a:pt x="111620" y="1010958"/>
                        </a:lnTo>
                        <a:lnTo>
                          <a:pt x="6350" y="1010958"/>
                        </a:lnTo>
                        <a:close/>
                        <a:moveTo>
                          <a:pt x="6350" y="1227861"/>
                        </a:moveTo>
                        <a:lnTo>
                          <a:pt x="111620" y="1227861"/>
                        </a:lnTo>
                        <a:lnTo>
                          <a:pt x="111620" y="1122578"/>
                        </a:lnTo>
                        <a:lnTo>
                          <a:pt x="6350" y="1122578"/>
                        </a:lnTo>
                        <a:close/>
                        <a:moveTo>
                          <a:pt x="6350" y="1339481"/>
                        </a:moveTo>
                        <a:lnTo>
                          <a:pt x="111620" y="1339481"/>
                        </a:lnTo>
                        <a:lnTo>
                          <a:pt x="111620" y="1234211"/>
                        </a:lnTo>
                        <a:lnTo>
                          <a:pt x="6350" y="1234211"/>
                        </a:lnTo>
                        <a:close/>
                        <a:moveTo>
                          <a:pt x="6350" y="1451102"/>
                        </a:moveTo>
                        <a:lnTo>
                          <a:pt x="111620" y="1451102"/>
                        </a:lnTo>
                        <a:lnTo>
                          <a:pt x="111620" y="1345831"/>
                        </a:lnTo>
                        <a:lnTo>
                          <a:pt x="6350" y="1345831"/>
                        </a:lnTo>
                        <a:close/>
                        <a:moveTo>
                          <a:pt x="6350" y="1562735"/>
                        </a:moveTo>
                        <a:lnTo>
                          <a:pt x="111620" y="1562735"/>
                        </a:lnTo>
                        <a:lnTo>
                          <a:pt x="111620" y="1457452"/>
                        </a:lnTo>
                        <a:lnTo>
                          <a:pt x="6350" y="1457452"/>
                        </a:lnTo>
                        <a:close/>
                        <a:moveTo>
                          <a:pt x="6350" y="1674355"/>
                        </a:moveTo>
                        <a:lnTo>
                          <a:pt x="111620" y="1674355"/>
                        </a:lnTo>
                        <a:lnTo>
                          <a:pt x="111620" y="1569085"/>
                        </a:lnTo>
                        <a:lnTo>
                          <a:pt x="6350" y="1569085"/>
                        </a:lnTo>
                        <a:close/>
                        <a:moveTo>
                          <a:pt x="6350" y="1785975"/>
                        </a:moveTo>
                        <a:lnTo>
                          <a:pt x="111620" y="1785975"/>
                        </a:lnTo>
                        <a:lnTo>
                          <a:pt x="111620" y="1680705"/>
                        </a:lnTo>
                        <a:lnTo>
                          <a:pt x="6350" y="1680705"/>
                        </a:lnTo>
                        <a:close/>
                        <a:moveTo>
                          <a:pt x="6350" y="1897596"/>
                        </a:moveTo>
                        <a:lnTo>
                          <a:pt x="111620" y="1897596"/>
                        </a:lnTo>
                        <a:lnTo>
                          <a:pt x="111620" y="1792325"/>
                        </a:lnTo>
                        <a:lnTo>
                          <a:pt x="6350" y="1792325"/>
                        </a:lnTo>
                        <a:close/>
                        <a:moveTo>
                          <a:pt x="6350" y="2009229"/>
                        </a:moveTo>
                        <a:lnTo>
                          <a:pt x="111620" y="2009229"/>
                        </a:lnTo>
                        <a:lnTo>
                          <a:pt x="111620" y="1903946"/>
                        </a:lnTo>
                        <a:lnTo>
                          <a:pt x="6350" y="1903946"/>
                        </a:lnTo>
                        <a:close/>
                        <a:moveTo>
                          <a:pt x="6350" y="2120849"/>
                        </a:moveTo>
                        <a:lnTo>
                          <a:pt x="111620" y="2120849"/>
                        </a:lnTo>
                        <a:lnTo>
                          <a:pt x="111620" y="2015579"/>
                        </a:lnTo>
                        <a:lnTo>
                          <a:pt x="6350" y="2015579"/>
                        </a:lnTo>
                        <a:close/>
                        <a:moveTo>
                          <a:pt x="6350" y="2232469"/>
                        </a:moveTo>
                        <a:lnTo>
                          <a:pt x="111620" y="2232469"/>
                        </a:lnTo>
                        <a:lnTo>
                          <a:pt x="111620" y="2127199"/>
                        </a:lnTo>
                        <a:lnTo>
                          <a:pt x="6350" y="2127199"/>
                        </a:lnTo>
                        <a:close/>
                        <a:moveTo>
                          <a:pt x="6350" y="2344089"/>
                        </a:moveTo>
                        <a:lnTo>
                          <a:pt x="111620" y="2344089"/>
                        </a:lnTo>
                        <a:lnTo>
                          <a:pt x="111620" y="2238819"/>
                        </a:lnTo>
                        <a:lnTo>
                          <a:pt x="6350" y="2238819"/>
                        </a:lnTo>
                        <a:close/>
                        <a:moveTo>
                          <a:pt x="0" y="2347270"/>
                        </a:moveTo>
                        <a:lnTo>
                          <a:pt x="0" y="3168"/>
                        </a:lnTo>
                        <a:lnTo>
                          <a:pt x="3168" y="3168"/>
                        </a:lnTo>
                        <a:lnTo>
                          <a:pt x="3168" y="0"/>
                        </a:lnTo>
                        <a:lnTo>
                          <a:pt x="2347270" y="0"/>
                        </a:lnTo>
                        <a:lnTo>
                          <a:pt x="2347270" y="3168"/>
                        </a:lnTo>
                        <a:lnTo>
                          <a:pt x="2350439" y="3168"/>
                        </a:lnTo>
                        <a:lnTo>
                          <a:pt x="2350439" y="2347270"/>
                        </a:lnTo>
                        <a:lnTo>
                          <a:pt x="2347270" y="2347270"/>
                        </a:lnTo>
                        <a:lnTo>
                          <a:pt x="2347270" y="2350439"/>
                        </a:lnTo>
                        <a:lnTo>
                          <a:pt x="3168" y="2350439"/>
                        </a:lnTo>
                        <a:lnTo>
                          <a:pt x="3168" y="2347270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chemeClr val="bg1">
                          <a:alpha val="30000"/>
                        </a:schemeClr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  <a:ln w="127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>
                    <a:no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endParaRPr>
                  </a:p>
                </p:txBody>
              </p:sp>
              <p:grpSp>
                <p:nvGrpSpPr>
                  <p:cNvPr id="234" name="组合 233">
                    <a:extLst>
                      <a:ext uri="{FF2B5EF4-FFF2-40B4-BE49-F238E27FC236}">
                        <a16:creationId xmlns:a16="http://schemas.microsoft.com/office/drawing/2014/main" id="{44080E3B-F9E8-437C-92E8-75AC78F7F6A6}"/>
                      </a:ext>
                    </a:extLst>
                  </p:cNvPr>
                  <p:cNvGrpSpPr/>
                  <p:nvPr/>
                </p:nvGrpSpPr>
                <p:grpSpPr>
                  <a:xfrm>
                    <a:off x="4211614" y="1399174"/>
                    <a:ext cx="2351878" cy="2350438"/>
                    <a:chOff x="4211614" y="1399174"/>
                    <a:chExt cx="2351878" cy="2350438"/>
                  </a:xfrm>
                  <a:gradFill>
                    <a:gsLst>
                      <a:gs pos="100000">
                        <a:schemeClr val="bg1"/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</p:grpSpPr>
                <p:sp>
                  <p:nvSpPr>
                    <p:cNvPr id="235" name="PA-半闭框 234">
                      <a:extLst>
                        <a:ext uri="{FF2B5EF4-FFF2-40B4-BE49-F238E27FC236}">
                          <a16:creationId xmlns:a16="http://schemas.microsoft.com/office/drawing/2014/main" id="{FAB78D8C-CAB4-41E2-831C-5D0341080F4D}"/>
                        </a:ext>
                      </a:extLst>
                    </p:cNvPr>
                    <p:cNvSpPr/>
                    <p:nvPr>
                      <p:custDataLst>
                        <p:tags r:id="rId37"/>
                      </p:custDataLst>
                    </p:nvPr>
                  </p:nvSpPr>
                  <p:spPr>
                    <a:xfrm rot="10800000">
                      <a:off x="6362090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236" name="PA-半闭框 235">
                      <a:extLst>
                        <a:ext uri="{FF2B5EF4-FFF2-40B4-BE49-F238E27FC236}">
                          <a16:creationId xmlns:a16="http://schemas.microsoft.com/office/drawing/2014/main" id="{635A01E5-6511-4FDC-BA02-E45F66D41577}"/>
                        </a:ext>
                      </a:extLst>
                    </p:cNvPr>
                    <p:cNvSpPr/>
                    <p:nvPr>
                      <p:custDataLst>
                        <p:tags r:id="rId38"/>
                      </p:custDataLst>
                    </p:nvPr>
                  </p:nvSpPr>
                  <p:spPr>
                    <a:xfrm rot="16200000">
                      <a:off x="4211614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237" name="PA-半闭框 236">
                      <a:extLst>
                        <a:ext uri="{FF2B5EF4-FFF2-40B4-BE49-F238E27FC236}">
                          <a16:creationId xmlns:a16="http://schemas.microsoft.com/office/drawing/2014/main" id="{BD81B723-2DB4-4882-9223-07341EA0C976}"/>
                        </a:ext>
                      </a:extLst>
                    </p:cNvPr>
                    <p:cNvSpPr/>
                    <p:nvPr>
                      <p:custDataLst>
                        <p:tags r:id="rId39"/>
                      </p:custDataLst>
                    </p:nvPr>
                  </p:nvSpPr>
                  <p:spPr>
                    <a:xfrm rot="5400000">
                      <a:off x="6363529" y="1399174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</p:grpSp>
            </p:grpSp>
          </p:grpSp>
          <p:sp>
            <p:nvSpPr>
              <p:cNvPr id="225" name="PA-任意多边形 224">
                <a:extLst>
                  <a:ext uri="{FF2B5EF4-FFF2-40B4-BE49-F238E27FC236}">
                    <a16:creationId xmlns:a16="http://schemas.microsoft.com/office/drawing/2014/main" id="{84F42B91-E8B5-445E-B5A9-2F166D150BBB}"/>
                  </a:ext>
                </a:extLst>
              </p:cNvPr>
              <p:cNvSpPr/>
              <p:nvPr>
                <p:custDataLst>
                  <p:tags r:id="rId30"/>
                </p:custDataLst>
              </p:nvPr>
            </p:nvSpPr>
            <p:spPr>
              <a:xfrm flipV="1">
                <a:off x="3213119" y="7735596"/>
                <a:ext cx="12830917" cy="497239"/>
              </a:xfrm>
              <a:custGeom>
                <a:avLst/>
                <a:gdLst>
                  <a:gd name="connsiteX0" fmla="*/ 0 w 6426200"/>
                  <a:gd name="connsiteY0" fmla="*/ 0 h 299720"/>
                  <a:gd name="connsiteX1" fmla="*/ 299720 w 6426200"/>
                  <a:gd name="connsiteY1" fmla="*/ 299720 h 299720"/>
                  <a:gd name="connsiteX2" fmla="*/ 6426200 w 6426200"/>
                  <a:gd name="connsiteY2" fmla="*/ 299720 h 299720"/>
                  <a:gd name="connsiteX0" fmla="*/ 0 w 8011065"/>
                  <a:gd name="connsiteY0" fmla="*/ 0 h 299720"/>
                  <a:gd name="connsiteX1" fmla="*/ 299720 w 8011065"/>
                  <a:gd name="connsiteY1" fmla="*/ 299720 h 299720"/>
                  <a:gd name="connsiteX2" fmla="*/ 8011065 w 8011065"/>
                  <a:gd name="connsiteY2" fmla="*/ 299720 h 29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11065" h="299720">
                    <a:moveTo>
                      <a:pt x="0" y="0"/>
                    </a:moveTo>
                    <a:lnTo>
                      <a:pt x="299720" y="299720"/>
                    </a:lnTo>
                    <a:lnTo>
                      <a:pt x="8011065" y="299720"/>
                    </a:lnTo>
                  </a:path>
                </a:pathLst>
              </a:custGeom>
              <a:noFill/>
              <a:ln w="952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grpSp>
            <p:nvGrpSpPr>
              <p:cNvPr id="226" name="组合 225">
                <a:extLst>
                  <a:ext uri="{FF2B5EF4-FFF2-40B4-BE49-F238E27FC236}">
                    <a16:creationId xmlns:a16="http://schemas.microsoft.com/office/drawing/2014/main" id="{E03D679F-D21A-4027-B62C-E14474B0ABFD}"/>
                  </a:ext>
                </a:extLst>
              </p:cNvPr>
              <p:cNvGrpSpPr/>
              <p:nvPr/>
            </p:nvGrpSpPr>
            <p:grpSpPr>
              <a:xfrm>
                <a:off x="3116636" y="7878192"/>
                <a:ext cx="204088" cy="204088"/>
                <a:chOff x="4546600" y="6080799"/>
                <a:chExt cx="424562" cy="424562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229" name="PA-椭圆 228">
                  <a:extLst>
                    <a:ext uri="{FF2B5EF4-FFF2-40B4-BE49-F238E27FC236}">
                      <a16:creationId xmlns:a16="http://schemas.microsoft.com/office/drawing/2014/main" id="{47F772AA-3B73-40B5-A260-B66CE2BA9795}"/>
                    </a:ext>
                  </a:extLst>
                </p:cNvPr>
                <p:cNvSpPr/>
                <p:nvPr>
                  <p:custDataLst>
                    <p:tags r:id="rId33"/>
                  </p:custDataLst>
                </p:nvPr>
              </p:nvSpPr>
              <p:spPr>
                <a:xfrm>
                  <a:off x="4546600" y="6080799"/>
                  <a:ext cx="424562" cy="424562"/>
                </a:xfrm>
                <a:prstGeom prst="ellipse">
                  <a:avLst/>
                </a:prstGeom>
                <a:solidFill>
                  <a:schemeClr val="bg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230" name="PA-椭圆 229">
                  <a:extLst>
                    <a:ext uri="{FF2B5EF4-FFF2-40B4-BE49-F238E27FC236}">
                      <a16:creationId xmlns:a16="http://schemas.microsoft.com/office/drawing/2014/main" id="{65E393F1-D664-4264-8A57-24B778514A77}"/>
                    </a:ext>
                  </a:extLst>
                </p:cNvPr>
                <p:cNvSpPr/>
                <p:nvPr>
                  <p:custDataLst>
                    <p:tags r:id="rId34"/>
                  </p:custDataLst>
                </p:nvPr>
              </p:nvSpPr>
              <p:spPr>
                <a:xfrm>
                  <a:off x="4663187" y="6197386"/>
                  <a:ext cx="191388" cy="191388"/>
                </a:xfrm>
                <a:prstGeom prst="ellipse">
                  <a:avLst/>
                </a:prstGeom>
                <a:solidFill>
                  <a:schemeClr val="bg1">
                    <a:alpha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sp>
            <p:nvSpPr>
              <p:cNvPr id="227" name="PA-矩形 226">
                <a:extLst>
                  <a:ext uri="{FF2B5EF4-FFF2-40B4-BE49-F238E27FC236}">
                    <a16:creationId xmlns:a16="http://schemas.microsoft.com/office/drawing/2014/main" id="{59265484-EA4E-449A-8EFF-546FDD941440}"/>
                  </a:ext>
                </a:extLst>
              </p:cNvPr>
              <p:cNvSpPr/>
              <p:nvPr>
                <p:custDataLst>
                  <p:tags r:id="rId31"/>
                </p:custDataLst>
              </p:nvPr>
            </p:nvSpPr>
            <p:spPr>
              <a:xfrm>
                <a:off x="2537455" y="8189642"/>
                <a:ext cx="1006968" cy="1218575"/>
              </a:xfrm>
              <a:prstGeom prst="rect">
                <a:avLst/>
              </a:prstGeom>
              <a:scene3d>
                <a:camera prst="isometricRightUp"/>
                <a:lightRig rig="threePt" dir="t"/>
              </a:scene3d>
            </p:spPr>
            <p:txBody>
              <a:bodyPr wrap="none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03</a:t>
                </a:r>
                <a:endPara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228" name="PA-任意多边形 24">
                <a:extLst>
                  <a:ext uri="{FF2B5EF4-FFF2-40B4-BE49-F238E27FC236}">
                    <a16:creationId xmlns:a16="http://schemas.microsoft.com/office/drawing/2014/main" id="{B6DDC6FE-8CFA-44DB-B850-DFA63C894A49}"/>
                  </a:ext>
                </a:extLst>
              </p:cNvPr>
              <p:cNvSpPr>
                <a:spLocks noEditPoints="1"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1850411" y="7663867"/>
                <a:ext cx="1066893" cy="803108"/>
              </a:xfrm>
              <a:custGeom>
                <a:avLst/>
                <a:gdLst>
                  <a:gd name="connsiteX0" fmla="*/ 11393 w 607614"/>
                  <a:gd name="connsiteY0" fmla="*/ 144136 h 457385"/>
                  <a:gd name="connsiteX1" fmla="*/ 110130 w 607614"/>
                  <a:gd name="connsiteY1" fmla="*/ 158547 h 457385"/>
                  <a:gd name="connsiteX2" fmla="*/ 299250 w 607614"/>
                  <a:gd name="connsiteY2" fmla="*/ 348165 h 457385"/>
                  <a:gd name="connsiteX3" fmla="*/ 303807 w 607614"/>
                  <a:gd name="connsiteY3" fmla="*/ 377745 h 457385"/>
                  <a:gd name="connsiteX4" fmla="*/ 308364 w 607614"/>
                  <a:gd name="connsiteY4" fmla="*/ 348165 h 457385"/>
                  <a:gd name="connsiteX5" fmla="*/ 497484 w 607614"/>
                  <a:gd name="connsiteY5" fmla="*/ 158547 h 457385"/>
                  <a:gd name="connsiteX6" fmla="*/ 596221 w 607614"/>
                  <a:gd name="connsiteY6" fmla="*/ 144136 h 457385"/>
                  <a:gd name="connsiteX7" fmla="*/ 604576 w 607614"/>
                  <a:gd name="connsiteY7" fmla="*/ 147170 h 457385"/>
                  <a:gd name="connsiteX8" fmla="*/ 607614 w 607614"/>
                  <a:gd name="connsiteY8" fmla="*/ 155513 h 457385"/>
                  <a:gd name="connsiteX9" fmla="*/ 593183 w 607614"/>
                  <a:gd name="connsiteY9" fmla="*/ 254114 h 457385"/>
                  <a:gd name="connsiteX10" fmla="*/ 403304 w 607614"/>
                  <a:gd name="connsiteY10" fmla="*/ 443732 h 457385"/>
                  <a:gd name="connsiteX11" fmla="*/ 305326 w 607614"/>
                  <a:gd name="connsiteY11" fmla="*/ 457385 h 457385"/>
                  <a:gd name="connsiteX12" fmla="*/ 303807 w 607614"/>
                  <a:gd name="connsiteY12" fmla="*/ 457385 h 457385"/>
                  <a:gd name="connsiteX13" fmla="*/ 302288 w 607614"/>
                  <a:gd name="connsiteY13" fmla="*/ 457385 h 457385"/>
                  <a:gd name="connsiteX14" fmla="*/ 204310 w 607614"/>
                  <a:gd name="connsiteY14" fmla="*/ 442974 h 457385"/>
                  <a:gd name="connsiteX15" fmla="*/ 14431 w 607614"/>
                  <a:gd name="connsiteY15" fmla="*/ 254114 h 457385"/>
                  <a:gd name="connsiteX16" fmla="*/ 0 w 607614"/>
                  <a:gd name="connsiteY16" fmla="*/ 155513 h 457385"/>
                  <a:gd name="connsiteX17" fmla="*/ 3038 w 607614"/>
                  <a:gd name="connsiteY17" fmla="*/ 147170 h 457385"/>
                  <a:gd name="connsiteX18" fmla="*/ 11393 w 607614"/>
                  <a:gd name="connsiteY18" fmla="*/ 144136 h 457385"/>
                  <a:gd name="connsiteX19" fmla="*/ 522582 w 607614"/>
                  <a:gd name="connsiteY19" fmla="*/ 63722 h 457385"/>
                  <a:gd name="connsiteX20" fmla="*/ 528662 w 607614"/>
                  <a:gd name="connsiteY20" fmla="*/ 133478 h 457385"/>
                  <a:gd name="connsiteX21" fmla="*/ 494463 w 607614"/>
                  <a:gd name="connsiteY21" fmla="*/ 138785 h 457385"/>
                  <a:gd name="connsiteX22" fmla="*/ 423786 w 607614"/>
                  <a:gd name="connsiteY22" fmla="*/ 162290 h 457385"/>
                  <a:gd name="connsiteX23" fmla="*/ 407066 w 607614"/>
                  <a:gd name="connsiteY23" fmla="*/ 117555 h 457385"/>
                  <a:gd name="connsiteX24" fmla="*/ 416186 w 607614"/>
                  <a:gd name="connsiteY24" fmla="*/ 113006 h 457385"/>
                  <a:gd name="connsiteX25" fmla="*/ 84299 w 607614"/>
                  <a:gd name="connsiteY25" fmla="*/ 63722 h 457385"/>
                  <a:gd name="connsiteX26" fmla="*/ 191430 w 607614"/>
                  <a:gd name="connsiteY26" fmla="*/ 113764 h 457385"/>
                  <a:gd name="connsiteX27" fmla="*/ 200548 w 607614"/>
                  <a:gd name="connsiteY27" fmla="*/ 117555 h 457385"/>
                  <a:gd name="connsiteX28" fmla="*/ 183832 w 607614"/>
                  <a:gd name="connsiteY28" fmla="*/ 162290 h 457385"/>
                  <a:gd name="connsiteX29" fmla="*/ 112412 w 607614"/>
                  <a:gd name="connsiteY29" fmla="*/ 138785 h 457385"/>
                  <a:gd name="connsiteX30" fmla="*/ 78221 w 607614"/>
                  <a:gd name="connsiteY30" fmla="*/ 133478 h 457385"/>
                  <a:gd name="connsiteX31" fmla="*/ 303822 w 607614"/>
                  <a:gd name="connsiteY31" fmla="*/ 0 h 457385"/>
                  <a:gd name="connsiteX32" fmla="*/ 371423 w 607614"/>
                  <a:gd name="connsiteY32" fmla="*/ 96347 h 457385"/>
                  <a:gd name="connsiteX33" fmla="*/ 405604 w 607614"/>
                  <a:gd name="connsiteY33" fmla="*/ 172970 h 457385"/>
                  <a:gd name="connsiteX34" fmla="*/ 303822 w 607614"/>
                  <a:gd name="connsiteY34" fmla="*/ 291318 h 457385"/>
                  <a:gd name="connsiteX35" fmla="*/ 201279 w 607614"/>
                  <a:gd name="connsiteY35" fmla="*/ 172970 h 457385"/>
                  <a:gd name="connsiteX36" fmla="*/ 236220 w 607614"/>
                  <a:gd name="connsiteY36" fmla="*/ 96347 h 45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7614" h="457385">
                    <a:moveTo>
                      <a:pt x="11393" y="144136"/>
                    </a:moveTo>
                    <a:lnTo>
                      <a:pt x="110130" y="158547"/>
                    </a:lnTo>
                    <a:cubicBezTo>
                      <a:pt x="201272" y="172199"/>
                      <a:pt x="286338" y="257148"/>
                      <a:pt x="299250" y="348165"/>
                    </a:cubicBezTo>
                    <a:lnTo>
                      <a:pt x="303807" y="377745"/>
                    </a:lnTo>
                    <a:lnTo>
                      <a:pt x="308364" y="348165"/>
                    </a:lnTo>
                    <a:cubicBezTo>
                      <a:pt x="321276" y="257148"/>
                      <a:pt x="406342" y="172199"/>
                      <a:pt x="497484" y="158547"/>
                    </a:cubicBezTo>
                    <a:lnTo>
                      <a:pt x="596221" y="144136"/>
                    </a:lnTo>
                    <a:cubicBezTo>
                      <a:pt x="599260" y="144136"/>
                      <a:pt x="602298" y="144894"/>
                      <a:pt x="604576" y="147170"/>
                    </a:cubicBezTo>
                    <a:cubicBezTo>
                      <a:pt x="606855" y="149445"/>
                      <a:pt x="607614" y="152479"/>
                      <a:pt x="607614" y="155513"/>
                    </a:cubicBezTo>
                    <a:lnTo>
                      <a:pt x="593183" y="254114"/>
                    </a:lnTo>
                    <a:cubicBezTo>
                      <a:pt x="579512" y="345131"/>
                      <a:pt x="494446" y="430080"/>
                      <a:pt x="403304" y="443732"/>
                    </a:cubicBezTo>
                    <a:lnTo>
                      <a:pt x="305326" y="457385"/>
                    </a:lnTo>
                    <a:cubicBezTo>
                      <a:pt x="304567" y="457385"/>
                      <a:pt x="304567" y="457385"/>
                      <a:pt x="303807" y="457385"/>
                    </a:cubicBezTo>
                    <a:cubicBezTo>
                      <a:pt x="303048" y="457385"/>
                      <a:pt x="303048" y="457385"/>
                      <a:pt x="302288" y="457385"/>
                    </a:cubicBezTo>
                    <a:lnTo>
                      <a:pt x="204310" y="442974"/>
                    </a:lnTo>
                    <a:cubicBezTo>
                      <a:pt x="113168" y="430080"/>
                      <a:pt x="27342" y="345131"/>
                      <a:pt x="14431" y="254114"/>
                    </a:cubicBezTo>
                    <a:lnTo>
                      <a:pt x="0" y="155513"/>
                    </a:lnTo>
                    <a:cubicBezTo>
                      <a:pt x="0" y="152479"/>
                      <a:pt x="759" y="149445"/>
                      <a:pt x="3038" y="147170"/>
                    </a:cubicBezTo>
                    <a:cubicBezTo>
                      <a:pt x="5316" y="144894"/>
                      <a:pt x="8354" y="144136"/>
                      <a:pt x="11393" y="144136"/>
                    </a:cubicBezTo>
                    <a:close/>
                    <a:moveTo>
                      <a:pt x="522582" y="63722"/>
                    </a:moveTo>
                    <a:lnTo>
                      <a:pt x="528662" y="133478"/>
                    </a:lnTo>
                    <a:lnTo>
                      <a:pt x="494463" y="138785"/>
                    </a:lnTo>
                    <a:cubicBezTo>
                      <a:pt x="470144" y="141818"/>
                      <a:pt x="446585" y="150159"/>
                      <a:pt x="423786" y="162290"/>
                    </a:cubicBezTo>
                    <a:cubicBezTo>
                      <a:pt x="419986" y="146367"/>
                      <a:pt x="413906" y="131203"/>
                      <a:pt x="407066" y="117555"/>
                    </a:cubicBezTo>
                    <a:cubicBezTo>
                      <a:pt x="410106" y="116039"/>
                      <a:pt x="413146" y="114522"/>
                      <a:pt x="416186" y="113006"/>
                    </a:cubicBezTo>
                    <a:close/>
                    <a:moveTo>
                      <a:pt x="84299" y="63722"/>
                    </a:moveTo>
                    <a:lnTo>
                      <a:pt x="191430" y="113764"/>
                    </a:lnTo>
                    <a:cubicBezTo>
                      <a:pt x="194469" y="114522"/>
                      <a:pt x="197509" y="116039"/>
                      <a:pt x="200548" y="117555"/>
                    </a:cubicBezTo>
                    <a:cubicBezTo>
                      <a:pt x="193710" y="131203"/>
                      <a:pt x="187631" y="146367"/>
                      <a:pt x="183832" y="162290"/>
                    </a:cubicBezTo>
                    <a:cubicBezTo>
                      <a:pt x="161038" y="150159"/>
                      <a:pt x="136725" y="141818"/>
                      <a:pt x="112412" y="138785"/>
                    </a:cubicBezTo>
                    <a:lnTo>
                      <a:pt x="78221" y="133478"/>
                    </a:lnTo>
                    <a:close/>
                    <a:moveTo>
                      <a:pt x="303822" y="0"/>
                    </a:moveTo>
                    <a:lnTo>
                      <a:pt x="371423" y="96347"/>
                    </a:lnTo>
                    <a:cubicBezTo>
                      <a:pt x="387375" y="118348"/>
                      <a:pt x="398768" y="144142"/>
                      <a:pt x="405604" y="172970"/>
                    </a:cubicBezTo>
                    <a:cubicBezTo>
                      <a:pt x="361549" y="201040"/>
                      <a:pt x="324330" y="243524"/>
                      <a:pt x="303822" y="291318"/>
                    </a:cubicBezTo>
                    <a:cubicBezTo>
                      <a:pt x="283313" y="243524"/>
                      <a:pt x="246094" y="201040"/>
                      <a:pt x="201279" y="172970"/>
                    </a:cubicBezTo>
                    <a:cubicBezTo>
                      <a:pt x="208115" y="144142"/>
                      <a:pt x="220269" y="117589"/>
                      <a:pt x="236220" y="9634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89000">
                    <a:schemeClr val="bg1">
                      <a:alpha val="0"/>
                    </a:schemeClr>
                  </a:gs>
                </a:gsLst>
                <a:lin ang="18900000" scaled="1"/>
              </a:gradFill>
              <a:ln w="0">
                <a:noFill/>
                <a:prstDash val="solid"/>
                <a:round/>
                <a:headEnd/>
                <a:tailEnd/>
              </a:ln>
              <a:scene3d>
                <a:camera prst="isometricTopUp"/>
                <a:lightRig rig="threePt" dir="t"/>
              </a:scene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</p:grpSp>
      <p:grpSp>
        <p:nvGrpSpPr>
          <p:cNvPr id="7" name="PA-组合 6">
            <a:extLst>
              <a:ext uri="{FF2B5EF4-FFF2-40B4-BE49-F238E27FC236}">
                <a16:creationId xmlns:a16="http://schemas.microsoft.com/office/drawing/2014/main" id="{590536CF-4C6B-4552-94AD-DB3566D96C55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1591997" y="4594107"/>
            <a:ext cx="9008005" cy="1144251"/>
            <a:chOff x="1591997" y="4594107"/>
            <a:chExt cx="9008005" cy="1144251"/>
          </a:xfrm>
        </p:grpSpPr>
        <p:sp>
          <p:nvSpPr>
            <p:cNvPr id="106" name="PA-文本框 105">
              <a:extLst>
                <a:ext uri="{FF2B5EF4-FFF2-40B4-BE49-F238E27FC236}">
                  <a16:creationId xmlns:a16="http://schemas.microsoft.com/office/drawing/2014/main" id="{903A4486-420B-4A90-9707-5FB44B63BFBA}"/>
                </a:ext>
              </a:extLst>
            </p:cNvPr>
            <p:cNvSpPr txBox="1">
              <a:spLocks/>
            </p:cNvSpPr>
            <p:nvPr>
              <p:custDataLst>
                <p:tags r:id="rId18"/>
              </p:custDataLst>
            </p:nvPr>
          </p:nvSpPr>
          <p:spPr>
            <a:xfrm>
              <a:off x="2948436" y="4862541"/>
              <a:ext cx="7549630" cy="875817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“叶子与花也有一丝的颤动,像闪电般,霎时传过荷塘的那边去了。叶子本是肩并肩密密地挨着，这便宛然有了27一道凝碧的波痕。”写出了荷叶田田的“媚姿态，写出了微风过处叶花颤动的情状，视听并存,形象地传达出荷塘富有生气的风姿，创设了清幽恬静的氛围；</a:t>
              </a:r>
            </a:p>
          </p:txBody>
        </p:sp>
        <p:grpSp>
          <p:nvGrpSpPr>
            <p:cNvPr id="238" name="Group 7">
              <a:extLst>
                <a:ext uri="{FF2B5EF4-FFF2-40B4-BE49-F238E27FC236}">
                  <a16:creationId xmlns:a16="http://schemas.microsoft.com/office/drawing/2014/main" id="{787829C2-73B3-4C4A-96FD-194772509066}"/>
                </a:ext>
              </a:extLst>
            </p:cNvPr>
            <p:cNvGrpSpPr/>
            <p:nvPr/>
          </p:nvGrpSpPr>
          <p:grpSpPr>
            <a:xfrm>
              <a:off x="1591997" y="4594107"/>
              <a:ext cx="9008005" cy="985917"/>
              <a:chOff x="1429878" y="7112025"/>
              <a:chExt cx="14614158" cy="2296192"/>
            </a:xfrm>
          </p:grpSpPr>
          <p:grpSp>
            <p:nvGrpSpPr>
              <p:cNvPr id="239" name="组合 238">
                <a:extLst>
                  <a:ext uri="{FF2B5EF4-FFF2-40B4-BE49-F238E27FC236}">
                    <a16:creationId xmlns:a16="http://schemas.microsoft.com/office/drawing/2014/main" id="{3BFCF508-B891-4A62-9F87-940C52AA56B0}"/>
                  </a:ext>
                </a:extLst>
              </p:cNvPr>
              <p:cNvGrpSpPr/>
              <p:nvPr/>
            </p:nvGrpSpPr>
            <p:grpSpPr>
              <a:xfrm>
                <a:off x="1429878" y="7112025"/>
                <a:ext cx="1907962" cy="1906794"/>
                <a:chOff x="3284288" y="3867289"/>
                <a:chExt cx="2351878" cy="2350439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246" name="PA-矩形 245">
                  <a:extLst>
                    <a:ext uri="{FF2B5EF4-FFF2-40B4-BE49-F238E27FC236}">
                      <a16:creationId xmlns:a16="http://schemas.microsoft.com/office/drawing/2014/main" id="{40B2B58B-C05C-4227-AAB3-F50874C628D2}"/>
                    </a:ext>
                  </a:extLst>
                </p:cNvPr>
                <p:cNvSpPr/>
                <p:nvPr>
                  <p:custDataLst>
                    <p:tags r:id="rId24"/>
                  </p:custDataLst>
                </p:nvPr>
              </p:nvSpPr>
              <p:spPr>
                <a:xfrm>
                  <a:off x="3288178" y="3870459"/>
                  <a:ext cx="2344098" cy="2344098"/>
                </a:xfrm>
                <a:prstGeom prst="rect">
                  <a:avLst/>
                </a:prstGeom>
                <a:gradFill flip="none" rotWithShape="1">
                  <a:gsLst>
                    <a:gs pos="100000">
                      <a:schemeClr val="bg1">
                        <a:alpha val="20000"/>
                      </a:schemeClr>
                    </a:gs>
                    <a:gs pos="10000">
                      <a:schemeClr val="bg1">
                        <a:alpha val="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grpSp>
              <p:nvGrpSpPr>
                <p:cNvPr id="247" name="组合 246">
                  <a:extLst>
                    <a:ext uri="{FF2B5EF4-FFF2-40B4-BE49-F238E27FC236}">
                      <a16:creationId xmlns:a16="http://schemas.microsoft.com/office/drawing/2014/main" id="{C0F453EC-A720-4924-A472-AA9EF5D0904B}"/>
                    </a:ext>
                  </a:extLst>
                </p:cNvPr>
                <p:cNvGrpSpPr/>
                <p:nvPr/>
              </p:nvGrpSpPr>
              <p:grpSpPr>
                <a:xfrm>
                  <a:off x="3284288" y="3867289"/>
                  <a:ext cx="2351878" cy="2350439"/>
                  <a:chOff x="4211614" y="1399174"/>
                  <a:chExt cx="2351878" cy="2350439"/>
                </a:xfrm>
              </p:grpSpPr>
              <p:sp>
                <p:nvSpPr>
                  <p:cNvPr id="248" name="PA-任意多边形 247">
                    <a:extLst>
                      <a:ext uri="{FF2B5EF4-FFF2-40B4-BE49-F238E27FC236}">
                        <a16:creationId xmlns:a16="http://schemas.microsoft.com/office/drawing/2014/main" id="{03F9EF9D-C2DE-4E7E-92C5-187E68C11674}"/>
                      </a:ext>
                    </a:extLst>
                  </p:cNvPr>
                  <p:cNvSpPr/>
                  <p:nvPr>
                    <p:custDataLst>
                      <p:tags r:id="rId25"/>
                    </p:custDataLst>
                  </p:nvPr>
                </p:nvSpPr>
                <p:spPr>
                  <a:xfrm>
                    <a:off x="4211615" y="1399174"/>
                    <a:ext cx="2350439" cy="2350439"/>
                  </a:xfrm>
                  <a:custGeom>
                    <a:avLst/>
                    <a:gdLst>
                      <a:gd name="connsiteX0" fmla="*/ 2238819 w 2350439"/>
                      <a:gd name="connsiteY0" fmla="*/ 111620 h 2350439"/>
                      <a:gd name="connsiteX1" fmla="*/ 2344089 w 2350439"/>
                      <a:gd name="connsiteY1" fmla="*/ 111620 h 2350439"/>
                      <a:gd name="connsiteX2" fmla="*/ 2344089 w 2350439"/>
                      <a:gd name="connsiteY2" fmla="*/ 6350 h 2350439"/>
                      <a:gd name="connsiteX3" fmla="*/ 2238819 w 2350439"/>
                      <a:gd name="connsiteY3" fmla="*/ 6350 h 2350439"/>
                      <a:gd name="connsiteX4" fmla="*/ 2238819 w 2350439"/>
                      <a:gd name="connsiteY4" fmla="*/ 223240 h 2350439"/>
                      <a:gd name="connsiteX5" fmla="*/ 2344089 w 2350439"/>
                      <a:gd name="connsiteY5" fmla="*/ 223240 h 2350439"/>
                      <a:gd name="connsiteX6" fmla="*/ 2344089 w 2350439"/>
                      <a:gd name="connsiteY6" fmla="*/ 117970 h 2350439"/>
                      <a:gd name="connsiteX7" fmla="*/ 2238819 w 2350439"/>
                      <a:gd name="connsiteY7" fmla="*/ 117970 h 2350439"/>
                      <a:gd name="connsiteX8" fmla="*/ 2238819 w 2350439"/>
                      <a:gd name="connsiteY8" fmla="*/ 334873 h 2350439"/>
                      <a:gd name="connsiteX9" fmla="*/ 2344089 w 2350439"/>
                      <a:gd name="connsiteY9" fmla="*/ 334873 h 2350439"/>
                      <a:gd name="connsiteX10" fmla="*/ 2344089 w 2350439"/>
                      <a:gd name="connsiteY10" fmla="*/ 229590 h 2350439"/>
                      <a:gd name="connsiteX11" fmla="*/ 2238819 w 2350439"/>
                      <a:gd name="connsiteY11" fmla="*/ 229590 h 2350439"/>
                      <a:gd name="connsiteX12" fmla="*/ 2238819 w 2350439"/>
                      <a:gd name="connsiteY12" fmla="*/ 446493 h 2350439"/>
                      <a:gd name="connsiteX13" fmla="*/ 2344089 w 2350439"/>
                      <a:gd name="connsiteY13" fmla="*/ 446493 h 2350439"/>
                      <a:gd name="connsiteX14" fmla="*/ 2344089 w 2350439"/>
                      <a:gd name="connsiteY14" fmla="*/ 341223 h 2350439"/>
                      <a:gd name="connsiteX15" fmla="*/ 2238819 w 2350439"/>
                      <a:gd name="connsiteY15" fmla="*/ 341223 h 2350439"/>
                      <a:gd name="connsiteX16" fmla="*/ 2238819 w 2350439"/>
                      <a:gd name="connsiteY16" fmla="*/ 558114 h 2350439"/>
                      <a:gd name="connsiteX17" fmla="*/ 2344089 w 2350439"/>
                      <a:gd name="connsiteY17" fmla="*/ 558114 h 2350439"/>
                      <a:gd name="connsiteX18" fmla="*/ 2344089 w 2350439"/>
                      <a:gd name="connsiteY18" fmla="*/ 452843 h 2350439"/>
                      <a:gd name="connsiteX19" fmla="*/ 2238819 w 2350439"/>
                      <a:gd name="connsiteY19" fmla="*/ 452843 h 2350439"/>
                      <a:gd name="connsiteX20" fmla="*/ 2238819 w 2350439"/>
                      <a:gd name="connsiteY20" fmla="*/ 669734 h 2350439"/>
                      <a:gd name="connsiteX21" fmla="*/ 2344089 w 2350439"/>
                      <a:gd name="connsiteY21" fmla="*/ 669734 h 2350439"/>
                      <a:gd name="connsiteX22" fmla="*/ 2344089 w 2350439"/>
                      <a:gd name="connsiteY22" fmla="*/ 564464 h 2350439"/>
                      <a:gd name="connsiteX23" fmla="*/ 2238819 w 2350439"/>
                      <a:gd name="connsiteY23" fmla="*/ 564464 h 2350439"/>
                      <a:gd name="connsiteX24" fmla="*/ 2238819 w 2350439"/>
                      <a:gd name="connsiteY24" fmla="*/ 781367 h 2350439"/>
                      <a:gd name="connsiteX25" fmla="*/ 2344089 w 2350439"/>
                      <a:gd name="connsiteY25" fmla="*/ 781367 h 2350439"/>
                      <a:gd name="connsiteX26" fmla="*/ 2344089 w 2350439"/>
                      <a:gd name="connsiteY26" fmla="*/ 676084 h 2350439"/>
                      <a:gd name="connsiteX27" fmla="*/ 2238819 w 2350439"/>
                      <a:gd name="connsiteY27" fmla="*/ 676084 h 2350439"/>
                      <a:gd name="connsiteX28" fmla="*/ 2238819 w 2350439"/>
                      <a:gd name="connsiteY28" fmla="*/ 892988 h 2350439"/>
                      <a:gd name="connsiteX29" fmla="*/ 2344089 w 2350439"/>
                      <a:gd name="connsiteY29" fmla="*/ 892988 h 2350439"/>
                      <a:gd name="connsiteX30" fmla="*/ 2344089 w 2350439"/>
                      <a:gd name="connsiteY30" fmla="*/ 787717 h 2350439"/>
                      <a:gd name="connsiteX31" fmla="*/ 2238819 w 2350439"/>
                      <a:gd name="connsiteY31" fmla="*/ 787717 h 2350439"/>
                      <a:gd name="connsiteX32" fmla="*/ 2238819 w 2350439"/>
                      <a:gd name="connsiteY32" fmla="*/ 1004608 h 2350439"/>
                      <a:gd name="connsiteX33" fmla="*/ 2344089 w 2350439"/>
                      <a:gd name="connsiteY33" fmla="*/ 1004608 h 2350439"/>
                      <a:gd name="connsiteX34" fmla="*/ 2344089 w 2350439"/>
                      <a:gd name="connsiteY34" fmla="*/ 899338 h 2350439"/>
                      <a:gd name="connsiteX35" fmla="*/ 2238819 w 2350439"/>
                      <a:gd name="connsiteY35" fmla="*/ 899338 h 2350439"/>
                      <a:gd name="connsiteX36" fmla="*/ 2238819 w 2350439"/>
                      <a:gd name="connsiteY36" fmla="*/ 1116228 h 2350439"/>
                      <a:gd name="connsiteX37" fmla="*/ 2344089 w 2350439"/>
                      <a:gd name="connsiteY37" fmla="*/ 1116228 h 2350439"/>
                      <a:gd name="connsiteX38" fmla="*/ 2344089 w 2350439"/>
                      <a:gd name="connsiteY38" fmla="*/ 1010958 h 2350439"/>
                      <a:gd name="connsiteX39" fmla="*/ 2238819 w 2350439"/>
                      <a:gd name="connsiteY39" fmla="*/ 1010958 h 2350439"/>
                      <a:gd name="connsiteX40" fmla="*/ 2238819 w 2350439"/>
                      <a:gd name="connsiteY40" fmla="*/ 1227861 h 2350439"/>
                      <a:gd name="connsiteX41" fmla="*/ 2344089 w 2350439"/>
                      <a:gd name="connsiteY41" fmla="*/ 1227861 h 2350439"/>
                      <a:gd name="connsiteX42" fmla="*/ 2344089 w 2350439"/>
                      <a:gd name="connsiteY42" fmla="*/ 1122578 h 2350439"/>
                      <a:gd name="connsiteX43" fmla="*/ 2238819 w 2350439"/>
                      <a:gd name="connsiteY43" fmla="*/ 1122578 h 2350439"/>
                      <a:gd name="connsiteX44" fmla="*/ 2238819 w 2350439"/>
                      <a:gd name="connsiteY44" fmla="*/ 1339481 h 2350439"/>
                      <a:gd name="connsiteX45" fmla="*/ 2344089 w 2350439"/>
                      <a:gd name="connsiteY45" fmla="*/ 1339481 h 2350439"/>
                      <a:gd name="connsiteX46" fmla="*/ 2344089 w 2350439"/>
                      <a:gd name="connsiteY46" fmla="*/ 1234211 h 2350439"/>
                      <a:gd name="connsiteX47" fmla="*/ 2238819 w 2350439"/>
                      <a:gd name="connsiteY47" fmla="*/ 1234211 h 2350439"/>
                      <a:gd name="connsiteX48" fmla="*/ 2238819 w 2350439"/>
                      <a:gd name="connsiteY48" fmla="*/ 1451102 h 2350439"/>
                      <a:gd name="connsiteX49" fmla="*/ 2344089 w 2350439"/>
                      <a:gd name="connsiteY49" fmla="*/ 1451102 h 2350439"/>
                      <a:gd name="connsiteX50" fmla="*/ 2344089 w 2350439"/>
                      <a:gd name="connsiteY50" fmla="*/ 1345831 h 2350439"/>
                      <a:gd name="connsiteX51" fmla="*/ 2238819 w 2350439"/>
                      <a:gd name="connsiteY51" fmla="*/ 1345831 h 2350439"/>
                      <a:gd name="connsiteX52" fmla="*/ 2238819 w 2350439"/>
                      <a:gd name="connsiteY52" fmla="*/ 1562735 h 2350439"/>
                      <a:gd name="connsiteX53" fmla="*/ 2344089 w 2350439"/>
                      <a:gd name="connsiteY53" fmla="*/ 1562735 h 2350439"/>
                      <a:gd name="connsiteX54" fmla="*/ 2344089 w 2350439"/>
                      <a:gd name="connsiteY54" fmla="*/ 1457452 h 2350439"/>
                      <a:gd name="connsiteX55" fmla="*/ 2238819 w 2350439"/>
                      <a:gd name="connsiteY55" fmla="*/ 1457452 h 2350439"/>
                      <a:gd name="connsiteX56" fmla="*/ 2238819 w 2350439"/>
                      <a:gd name="connsiteY56" fmla="*/ 1674355 h 2350439"/>
                      <a:gd name="connsiteX57" fmla="*/ 2344089 w 2350439"/>
                      <a:gd name="connsiteY57" fmla="*/ 1674355 h 2350439"/>
                      <a:gd name="connsiteX58" fmla="*/ 2344089 w 2350439"/>
                      <a:gd name="connsiteY58" fmla="*/ 1569085 h 2350439"/>
                      <a:gd name="connsiteX59" fmla="*/ 2238819 w 2350439"/>
                      <a:gd name="connsiteY59" fmla="*/ 1569085 h 2350439"/>
                      <a:gd name="connsiteX60" fmla="*/ 2238819 w 2350439"/>
                      <a:gd name="connsiteY60" fmla="*/ 1785975 h 2350439"/>
                      <a:gd name="connsiteX61" fmla="*/ 2344089 w 2350439"/>
                      <a:gd name="connsiteY61" fmla="*/ 1785975 h 2350439"/>
                      <a:gd name="connsiteX62" fmla="*/ 2344089 w 2350439"/>
                      <a:gd name="connsiteY62" fmla="*/ 1680705 h 2350439"/>
                      <a:gd name="connsiteX63" fmla="*/ 2238819 w 2350439"/>
                      <a:gd name="connsiteY63" fmla="*/ 1680705 h 2350439"/>
                      <a:gd name="connsiteX64" fmla="*/ 2238819 w 2350439"/>
                      <a:gd name="connsiteY64" fmla="*/ 1897596 h 2350439"/>
                      <a:gd name="connsiteX65" fmla="*/ 2344089 w 2350439"/>
                      <a:gd name="connsiteY65" fmla="*/ 1897596 h 2350439"/>
                      <a:gd name="connsiteX66" fmla="*/ 2344089 w 2350439"/>
                      <a:gd name="connsiteY66" fmla="*/ 1792325 h 2350439"/>
                      <a:gd name="connsiteX67" fmla="*/ 2238819 w 2350439"/>
                      <a:gd name="connsiteY67" fmla="*/ 1792325 h 2350439"/>
                      <a:gd name="connsiteX68" fmla="*/ 2238819 w 2350439"/>
                      <a:gd name="connsiteY68" fmla="*/ 2009229 h 2350439"/>
                      <a:gd name="connsiteX69" fmla="*/ 2344089 w 2350439"/>
                      <a:gd name="connsiteY69" fmla="*/ 2009229 h 2350439"/>
                      <a:gd name="connsiteX70" fmla="*/ 2344089 w 2350439"/>
                      <a:gd name="connsiteY70" fmla="*/ 1903946 h 2350439"/>
                      <a:gd name="connsiteX71" fmla="*/ 2238819 w 2350439"/>
                      <a:gd name="connsiteY71" fmla="*/ 1903946 h 2350439"/>
                      <a:gd name="connsiteX72" fmla="*/ 2238819 w 2350439"/>
                      <a:gd name="connsiteY72" fmla="*/ 2120849 h 2350439"/>
                      <a:gd name="connsiteX73" fmla="*/ 2344089 w 2350439"/>
                      <a:gd name="connsiteY73" fmla="*/ 2120849 h 2350439"/>
                      <a:gd name="connsiteX74" fmla="*/ 2344089 w 2350439"/>
                      <a:gd name="connsiteY74" fmla="*/ 2015579 h 2350439"/>
                      <a:gd name="connsiteX75" fmla="*/ 2238819 w 2350439"/>
                      <a:gd name="connsiteY75" fmla="*/ 2015579 h 2350439"/>
                      <a:gd name="connsiteX76" fmla="*/ 2238819 w 2350439"/>
                      <a:gd name="connsiteY76" fmla="*/ 2232469 h 2350439"/>
                      <a:gd name="connsiteX77" fmla="*/ 2344089 w 2350439"/>
                      <a:gd name="connsiteY77" fmla="*/ 2232469 h 2350439"/>
                      <a:gd name="connsiteX78" fmla="*/ 2344089 w 2350439"/>
                      <a:gd name="connsiteY78" fmla="*/ 2127199 h 2350439"/>
                      <a:gd name="connsiteX79" fmla="*/ 2238819 w 2350439"/>
                      <a:gd name="connsiteY79" fmla="*/ 2127199 h 2350439"/>
                      <a:gd name="connsiteX80" fmla="*/ 2238819 w 2350439"/>
                      <a:gd name="connsiteY80" fmla="*/ 2344089 h 2350439"/>
                      <a:gd name="connsiteX81" fmla="*/ 2344089 w 2350439"/>
                      <a:gd name="connsiteY81" fmla="*/ 2344089 h 2350439"/>
                      <a:gd name="connsiteX82" fmla="*/ 2344089 w 2350439"/>
                      <a:gd name="connsiteY82" fmla="*/ 2238819 h 2350439"/>
                      <a:gd name="connsiteX83" fmla="*/ 2238819 w 2350439"/>
                      <a:gd name="connsiteY83" fmla="*/ 2238819 h 2350439"/>
                      <a:gd name="connsiteX84" fmla="*/ 2127199 w 2350439"/>
                      <a:gd name="connsiteY84" fmla="*/ 111620 h 2350439"/>
                      <a:gd name="connsiteX85" fmla="*/ 2232469 w 2350439"/>
                      <a:gd name="connsiteY85" fmla="*/ 111620 h 2350439"/>
                      <a:gd name="connsiteX86" fmla="*/ 2232469 w 2350439"/>
                      <a:gd name="connsiteY86" fmla="*/ 6350 h 2350439"/>
                      <a:gd name="connsiteX87" fmla="*/ 2127199 w 2350439"/>
                      <a:gd name="connsiteY87" fmla="*/ 6350 h 2350439"/>
                      <a:gd name="connsiteX88" fmla="*/ 2127199 w 2350439"/>
                      <a:gd name="connsiteY88" fmla="*/ 223240 h 2350439"/>
                      <a:gd name="connsiteX89" fmla="*/ 2232469 w 2350439"/>
                      <a:gd name="connsiteY89" fmla="*/ 223240 h 2350439"/>
                      <a:gd name="connsiteX90" fmla="*/ 2232469 w 2350439"/>
                      <a:gd name="connsiteY90" fmla="*/ 117970 h 2350439"/>
                      <a:gd name="connsiteX91" fmla="*/ 2127199 w 2350439"/>
                      <a:gd name="connsiteY91" fmla="*/ 117970 h 2350439"/>
                      <a:gd name="connsiteX92" fmla="*/ 2127199 w 2350439"/>
                      <a:gd name="connsiteY92" fmla="*/ 334873 h 2350439"/>
                      <a:gd name="connsiteX93" fmla="*/ 2232469 w 2350439"/>
                      <a:gd name="connsiteY93" fmla="*/ 334873 h 2350439"/>
                      <a:gd name="connsiteX94" fmla="*/ 2232469 w 2350439"/>
                      <a:gd name="connsiteY94" fmla="*/ 229590 h 2350439"/>
                      <a:gd name="connsiteX95" fmla="*/ 2127199 w 2350439"/>
                      <a:gd name="connsiteY95" fmla="*/ 229590 h 2350439"/>
                      <a:gd name="connsiteX96" fmla="*/ 2127199 w 2350439"/>
                      <a:gd name="connsiteY96" fmla="*/ 446493 h 2350439"/>
                      <a:gd name="connsiteX97" fmla="*/ 2232469 w 2350439"/>
                      <a:gd name="connsiteY97" fmla="*/ 446493 h 2350439"/>
                      <a:gd name="connsiteX98" fmla="*/ 2232469 w 2350439"/>
                      <a:gd name="connsiteY98" fmla="*/ 341223 h 2350439"/>
                      <a:gd name="connsiteX99" fmla="*/ 2127199 w 2350439"/>
                      <a:gd name="connsiteY99" fmla="*/ 341223 h 2350439"/>
                      <a:gd name="connsiteX100" fmla="*/ 2127199 w 2350439"/>
                      <a:gd name="connsiteY100" fmla="*/ 558114 h 2350439"/>
                      <a:gd name="connsiteX101" fmla="*/ 2232469 w 2350439"/>
                      <a:gd name="connsiteY101" fmla="*/ 558114 h 2350439"/>
                      <a:gd name="connsiteX102" fmla="*/ 2232469 w 2350439"/>
                      <a:gd name="connsiteY102" fmla="*/ 452843 h 2350439"/>
                      <a:gd name="connsiteX103" fmla="*/ 2127199 w 2350439"/>
                      <a:gd name="connsiteY103" fmla="*/ 452843 h 2350439"/>
                      <a:gd name="connsiteX104" fmla="*/ 2127199 w 2350439"/>
                      <a:gd name="connsiteY104" fmla="*/ 669734 h 2350439"/>
                      <a:gd name="connsiteX105" fmla="*/ 2232469 w 2350439"/>
                      <a:gd name="connsiteY105" fmla="*/ 669734 h 2350439"/>
                      <a:gd name="connsiteX106" fmla="*/ 2232469 w 2350439"/>
                      <a:gd name="connsiteY106" fmla="*/ 564464 h 2350439"/>
                      <a:gd name="connsiteX107" fmla="*/ 2127199 w 2350439"/>
                      <a:gd name="connsiteY107" fmla="*/ 564464 h 2350439"/>
                      <a:gd name="connsiteX108" fmla="*/ 2127199 w 2350439"/>
                      <a:gd name="connsiteY108" fmla="*/ 781367 h 2350439"/>
                      <a:gd name="connsiteX109" fmla="*/ 2232469 w 2350439"/>
                      <a:gd name="connsiteY109" fmla="*/ 781367 h 2350439"/>
                      <a:gd name="connsiteX110" fmla="*/ 2232469 w 2350439"/>
                      <a:gd name="connsiteY110" fmla="*/ 676084 h 2350439"/>
                      <a:gd name="connsiteX111" fmla="*/ 2127199 w 2350439"/>
                      <a:gd name="connsiteY111" fmla="*/ 676084 h 2350439"/>
                      <a:gd name="connsiteX112" fmla="*/ 2127199 w 2350439"/>
                      <a:gd name="connsiteY112" fmla="*/ 892988 h 2350439"/>
                      <a:gd name="connsiteX113" fmla="*/ 2232469 w 2350439"/>
                      <a:gd name="connsiteY113" fmla="*/ 892988 h 2350439"/>
                      <a:gd name="connsiteX114" fmla="*/ 2232469 w 2350439"/>
                      <a:gd name="connsiteY114" fmla="*/ 787717 h 2350439"/>
                      <a:gd name="connsiteX115" fmla="*/ 2127199 w 2350439"/>
                      <a:gd name="connsiteY115" fmla="*/ 787717 h 2350439"/>
                      <a:gd name="connsiteX116" fmla="*/ 2127199 w 2350439"/>
                      <a:gd name="connsiteY116" fmla="*/ 1004608 h 2350439"/>
                      <a:gd name="connsiteX117" fmla="*/ 2232469 w 2350439"/>
                      <a:gd name="connsiteY117" fmla="*/ 1004608 h 2350439"/>
                      <a:gd name="connsiteX118" fmla="*/ 2232469 w 2350439"/>
                      <a:gd name="connsiteY118" fmla="*/ 899338 h 2350439"/>
                      <a:gd name="connsiteX119" fmla="*/ 2127199 w 2350439"/>
                      <a:gd name="connsiteY119" fmla="*/ 899338 h 2350439"/>
                      <a:gd name="connsiteX120" fmla="*/ 2127199 w 2350439"/>
                      <a:gd name="connsiteY120" fmla="*/ 1116228 h 2350439"/>
                      <a:gd name="connsiteX121" fmla="*/ 2232469 w 2350439"/>
                      <a:gd name="connsiteY121" fmla="*/ 1116228 h 2350439"/>
                      <a:gd name="connsiteX122" fmla="*/ 2232469 w 2350439"/>
                      <a:gd name="connsiteY122" fmla="*/ 1010958 h 2350439"/>
                      <a:gd name="connsiteX123" fmla="*/ 2127199 w 2350439"/>
                      <a:gd name="connsiteY123" fmla="*/ 1010958 h 2350439"/>
                      <a:gd name="connsiteX124" fmla="*/ 2127199 w 2350439"/>
                      <a:gd name="connsiteY124" fmla="*/ 1227861 h 2350439"/>
                      <a:gd name="connsiteX125" fmla="*/ 2232469 w 2350439"/>
                      <a:gd name="connsiteY125" fmla="*/ 1227861 h 2350439"/>
                      <a:gd name="connsiteX126" fmla="*/ 2232469 w 2350439"/>
                      <a:gd name="connsiteY126" fmla="*/ 1122578 h 2350439"/>
                      <a:gd name="connsiteX127" fmla="*/ 2127199 w 2350439"/>
                      <a:gd name="connsiteY127" fmla="*/ 1122578 h 2350439"/>
                      <a:gd name="connsiteX128" fmla="*/ 2127199 w 2350439"/>
                      <a:gd name="connsiteY128" fmla="*/ 1339481 h 2350439"/>
                      <a:gd name="connsiteX129" fmla="*/ 2232469 w 2350439"/>
                      <a:gd name="connsiteY129" fmla="*/ 1339481 h 2350439"/>
                      <a:gd name="connsiteX130" fmla="*/ 2232469 w 2350439"/>
                      <a:gd name="connsiteY130" fmla="*/ 1234211 h 2350439"/>
                      <a:gd name="connsiteX131" fmla="*/ 2127199 w 2350439"/>
                      <a:gd name="connsiteY131" fmla="*/ 1234211 h 2350439"/>
                      <a:gd name="connsiteX132" fmla="*/ 2127199 w 2350439"/>
                      <a:gd name="connsiteY132" fmla="*/ 1451102 h 2350439"/>
                      <a:gd name="connsiteX133" fmla="*/ 2232469 w 2350439"/>
                      <a:gd name="connsiteY133" fmla="*/ 1451102 h 2350439"/>
                      <a:gd name="connsiteX134" fmla="*/ 2232469 w 2350439"/>
                      <a:gd name="connsiteY134" fmla="*/ 1345831 h 2350439"/>
                      <a:gd name="connsiteX135" fmla="*/ 2127199 w 2350439"/>
                      <a:gd name="connsiteY135" fmla="*/ 1345831 h 2350439"/>
                      <a:gd name="connsiteX136" fmla="*/ 2127199 w 2350439"/>
                      <a:gd name="connsiteY136" fmla="*/ 1562735 h 2350439"/>
                      <a:gd name="connsiteX137" fmla="*/ 2232469 w 2350439"/>
                      <a:gd name="connsiteY137" fmla="*/ 1562735 h 2350439"/>
                      <a:gd name="connsiteX138" fmla="*/ 2232469 w 2350439"/>
                      <a:gd name="connsiteY138" fmla="*/ 1457452 h 2350439"/>
                      <a:gd name="connsiteX139" fmla="*/ 2127199 w 2350439"/>
                      <a:gd name="connsiteY139" fmla="*/ 1457452 h 2350439"/>
                      <a:gd name="connsiteX140" fmla="*/ 2127199 w 2350439"/>
                      <a:gd name="connsiteY140" fmla="*/ 1674355 h 2350439"/>
                      <a:gd name="connsiteX141" fmla="*/ 2232469 w 2350439"/>
                      <a:gd name="connsiteY141" fmla="*/ 1674355 h 2350439"/>
                      <a:gd name="connsiteX142" fmla="*/ 2232469 w 2350439"/>
                      <a:gd name="connsiteY142" fmla="*/ 1569085 h 2350439"/>
                      <a:gd name="connsiteX143" fmla="*/ 2127199 w 2350439"/>
                      <a:gd name="connsiteY143" fmla="*/ 1569085 h 2350439"/>
                      <a:gd name="connsiteX144" fmla="*/ 2127199 w 2350439"/>
                      <a:gd name="connsiteY144" fmla="*/ 1785975 h 2350439"/>
                      <a:gd name="connsiteX145" fmla="*/ 2232469 w 2350439"/>
                      <a:gd name="connsiteY145" fmla="*/ 1785975 h 2350439"/>
                      <a:gd name="connsiteX146" fmla="*/ 2232469 w 2350439"/>
                      <a:gd name="connsiteY146" fmla="*/ 1680705 h 2350439"/>
                      <a:gd name="connsiteX147" fmla="*/ 2127199 w 2350439"/>
                      <a:gd name="connsiteY147" fmla="*/ 1680705 h 2350439"/>
                      <a:gd name="connsiteX148" fmla="*/ 2127199 w 2350439"/>
                      <a:gd name="connsiteY148" fmla="*/ 1897596 h 2350439"/>
                      <a:gd name="connsiteX149" fmla="*/ 2232469 w 2350439"/>
                      <a:gd name="connsiteY149" fmla="*/ 1897596 h 2350439"/>
                      <a:gd name="connsiteX150" fmla="*/ 2232469 w 2350439"/>
                      <a:gd name="connsiteY150" fmla="*/ 1792325 h 2350439"/>
                      <a:gd name="connsiteX151" fmla="*/ 2127199 w 2350439"/>
                      <a:gd name="connsiteY151" fmla="*/ 1792325 h 2350439"/>
                      <a:gd name="connsiteX152" fmla="*/ 2127199 w 2350439"/>
                      <a:gd name="connsiteY152" fmla="*/ 2009229 h 2350439"/>
                      <a:gd name="connsiteX153" fmla="*/ 2232469 w 2350439"/>
                      <a:gd name="connsiteY153" fmla="*/ 2009229 h 2350439"/>
                      <a:gd name="connsiteX154" fmla="*/ 2232469 w 2350439"/>
                      <a:gd name="connsiteY154" fmla="*/ 1903946 h 2350439"/>
                      <a:gd name="connsiteX155" fmla="*/ 2127199 w 2350439"/>
                      <a:gd name="connsiteY155" fmla="*/ 1903946 h 2350439"/>
                      <a:gd name="connsiteX156" fmla="*/ 2127199 w 2350439"/>
                      <a:gd name="connsiteY156" fmla="*/ 2120849 h 2350439"/>
                      <a:gd name="connsiteX157" fmla="*/ 2232469 w 2350439"/>
                      <a:gd name="connsiteY157" fmla="*/ 2120849 h 2350439"/>
                      <a:gd name="connsiteX158" fmla="*/ 2232469 w 2350439"/>
                      <a:gd name="connsiteY158" fmla="*/ 2015579 h 2350439"/>
                      <a:gd name="connsiteX159" fmla="*/ 2127199 w 2350439"/>
                      <a:gd name="connsiteY159" fmla="*/ 2015579 h 2350439"/>
                      <a:gd name="connsiteX160" fmla="*/ 2127199 w 2350439"/>
                      <a:gd name="connsiteY160" fmla="*/ 2232469 h 2350439"/>
                      <a:gd name="connsiteX161" fmla="*/ 2232469 w 2350439"/>
                      <a:gd name="connsiteY161" fmla="*/ 2232469 h 2350439"/>
                      <a:gd name="connsiteX162" fmla="*/ 2232469 w 2350439"/>
                      <a:gd name="connsiteY162" fmla="*/ 2127199 h 2350439"/>
                      <a:gd name="connsiteX163" fmla="*/ 2127199 w 2350439"/>
                      <a:gd name="connsiteY163" fmla="*/ 2127199 h 2350439"/>
                      <a:gd name="connsiteX164" fmla="*/ 2127199 w 2350439"/>
                      <a:gd name="connsiteY164" fmla="*/ 2344089 h 2350439"/>
                      <a:gd name="connsiteX165" fmla="*/ 2232469 w 2350439"/>
                      <a:gd name="connsiteY165" fmla="*/ 2344089 h 2350439"/>
                      <a:gd name="connsiteX166" fmla="*/ 2232469 w 2350439"/>
                      <a:gd name="connsiteY166" fmla="*/ 2238819 h 2350439"/>
                      <a:gd name="connsiteX167" fmla="*/ 2127199 w 2350439"/>
                      <a:gd name="connsiteY167" fmla="*/ 2238819 h 2350439"/>
                      <a:gd name="connsiteX168" fmla="*/ 2015566 w 2350439"/>
                      <a:gd name="connsiteY168" fmla="*/ 111620 h 2350439"/>
                      <a:gd name="connsiteX169" fmla="*/ 2120849 w 2350439"/>
                      <a:gd name="connsiteY169" fmla="*/ 111620 h 2350439"/>
                      <a:gd name="connsiteX170" fmla="*/ 2120849 w 2350439"/>
                      <a:gd name="connsiteY170" fmla="*/ 6350 h 2350439"/>
                      <a:gd name="connsiteX171" fmla="*/ 2015566 w 2350439"/>
                      <a:gd name="connsiteY171" fmla="*/ 6350 h 2350439"/>
                      <a:gd name="connsiteX172" fmla="*/ 2015566 w 2350439"/>
                      <a:gd name="connsiteY172" fmla="*/ 223240 h 2350439"/>
                      <a:gd name="connsiteX173" fmla="*/ 2120849 w 2350439"/>
                      <a:gd name="connsiteY173" fmla="*/ 223240 h 2350439"/>
                      <a:gd name="connsiteX174" fmla="*/ 2120849 w 2350439"/>
                      <a:gd name="connsiteY174" fmla="*/ 117970 h 2350439"/>
                      <a:gd name="connsiteX175" fmla="*/ 2015566 w 2350439"/>
                      <a:gd name="connsiteY175" fmla="*/ 117970 h 2350439"/>
                      <a:gd name="connsiteX176" fmla="*/ 2015566 w 2350439"/>
                      <a:gd name="connsiteY176" fmla="*/ 334873 h 2350439"/>
                      <a:gd name="connsiteX177" fmla="*/ 2120849 w 2350439"/>
                      <a:gd name="connsiteY177" fmla="*/ 334873 h 2350439"/>
                      <a:gd name="connsiteX178" fmla="*/ 2120849 w 2350439"/>
                      <a:gd name="connsiteY178" fmla="*/ 229590 h 2350439"/>
                      <a:gd name="connsiteX179" fmla="*/ 2015566 w 2350439"/>
                      <a:gd name="connsiteY179" fmla="*/ 229590 h 2350439"/>
                      <a:gd name="connsiteX180" fmla="*/ 2015566 w 2350439"/>
                      <a:gd name="connsiteY180" fmla="*/ 446493 h 2350439"/>
                      <a:gd name="connsiteX181" fmla="*/ 2120849 w 2350439"/>
                      <a:gd name="connsiteY181" fmla="*/ 446493 h 2350439"/>
                      <a:gd name="connsiteX182" fmla="*/ 2120849 w 2350439"/>
                      <a:gd name="connsiteY182" fmla="*/ 341223 h 2350439"/>
                      <a:gd name="connsiteX183" fmla="*/ 2015566 w 2350439"/>
                      <a:gd name="connsiteY183" fmla="*/ 341223 h 2350439"/>
                      <a:gd name="connsiteX184" fmla="*/ 2015566 w 2350439"/>
                      <a:gd name="connsiteY184" fmla="*/ 558114 h 2350439"/>
                      <a:gd name="connsiteX185" fmla="*/ 2120849 w 2350439"/>
                      <a:gd name="connsiteY185" fmla="*/ 558114 h 2350439"/>
                      <a:gd name="connsiteX186" fmla="*/ 2120849 w 2350439"/>
                      <a:gd name="connsiteY186" fmla="*/ 452843 h 2350439"/>
                      <a:gd name="connsiteX187" fmla="*/ 2015566 w 2350439"/>
                      <a:gd name="connsiteY187" fmla="*/ 452843 h 2350439"/>
                      <a:gd name="connsiteX188" fmla="*/ 2015566 w 2350439"/>
                      <a:gd name="connsiteY188" fmla="*/ 669734 h 2350439"/>
                      <a:gd name="connsiteX189" fmla="*/ 2120849 w 2350439"/>
                      <a:gd name="connsiteY189" fmla="*/ 669734 h 2350439"/>
                      <a:gd name="connsiteX190" fmla="*/ 2120849 w 2350439"/>
                      <a:gd name="connsiteY190" fmla="*/ 564464 h 2350439"/>
                      <a:gd name="connsiteX191" fmla="*/ 2015566 w 2350439"/>
                      <a:gd name="connsiteY191" fmla="*/ 564464 h 2350439"/>
                      <a:gd name="connsiteX192" fmla="*/ 2015566 w 2350439"/>
                      <a:gd name="connsiteY192" fmla="*/ 781367 h 2350439"/>
                      <a:gd name="connsiteX193" fmla="*/ 2120849 w 2350439"/>
                      <a:gd name="connsiteY193" fmla="*/ 781367 h 2350439"/>
                      <a:gd name="connsiteX194" fmla="*/ 2120849 w 2350439"/>
                      <a:gd name="connsiteY194" fmla="*/ 676084 h 2350439"/>
                      <a:gd name="connsiteX195" fmla="*/ 2015566 w 2350439"/>
                      <a:gd name="connsiteY195" fmla="*/ 676084 h 2350439"/>
                      <a:gd name="connsiteX196" fmla="*/ 2015566 w 2350439"/>
                      <a:gd name="connsiteY196" fmla="*/ 892988 h 2350439"/>
                      <a:gd name="connsiteX197" fmla="*/ 2120849 w 2350439"/>
                      <a:gd name="connsiteY197" fmla="*/ 892988 h 2350439"/>
                      <a:gd name="connsiteX198" fmla="*/ 2120849 w 2350439"/>
                      <a:gd name="connsiteY198" fmla="*/ 787717 h 2350439"/>
                      <a:gd name="connsiteX199" fmla="*/ 2015566 w 2350439"/>
                      <a:gd name="connsiteY199" fmla="*/ 787717 h 2350439"/>
                      <a:gd name="connsiteX200" fmla="*/ 2015566 w 2350439"/>
                      <a:gd name="connsiteY200" fmla="*/ 1004608 h 2350439"/>
                      <a:gd name="connsiteX201" fmla="*/ 2120849 w 2350439"/>
                      <a:gd name="connsiteY201" fmla="*/ 1004608 h 2350439"/>
                      <a:gd name="connsiteX202" fmla="*/ 2120849 w 2350439"/>
                      <a:gd name="connsiteY202" fmla="*/ 899338 h 2350439"/>
                      <a:gd name="connsiteX203" fmla="*/ 2015566 w 2350439"/>
                      <a:gd name="connsiteY203" fmla="*/ 899338 h 2350439"/>
                      <a:gd name="connsiteX204" fmla="*/ 2015566 w 2350439"/>
                      <a:gd name="connsiteY204" fmla="*/ 1116228 h 2350439"/>
                      <a:gd name="connsiteX205" fmla="*/ 2120849 w 2350439"/>
                      <a:gd name="connsiteY205" fmla="*/ 1116228 h 2350439"/>
                      <a:gd name="connsiteX206" fmla="*/ 2120849 w 2350439"/>
                      <a:gd name="connsiteY206" fmla="*/ 1010958 h 2350439"/>
                      <a:gd name="connsiteX207" fmla="*/ 2015566 w 2350439"/>
                      <a:gd name="connsiteY207" fmla="*/ 1010958 h 2350439"/>
                      <a:gd name="connsiteX208" fmla="*/ 2015566 w 2350439"/>
                      <a:gd name="connsiteY208" fmla="*/ 1227861 h 2350439"/>
                      <a:gd name="connsiteX209" fmla="*/ 2120849 w 2350439"/>
                      <a:gd name="connsiteY209" fmla="*/ 1227861 h 2350439"/>
                      <a:gd name="connsiteX210" fmla="*/ 2120849 w 2350439"/>
                      <a:gd name="connsiteY210" fmla="*/ 1122578 h 2350439"/>
                      <a:gd name="connsiteX211" fmla="*/ 2015566 w 2350439"/>
                      <a:gd name="connsiteY211" fmla="*/ 1122578 h 2350439"/>
                      <a:gd name="connsiteX212" fmla="*/ 2015566 w 2350439"/>
                      <a:gd name="connsiteY212" fmla="*/ 1339481 h 2350439"/>
                      <a:gd name="connsiteX213" fmla="*/ 2120849 w 2350439"/>
                      <a:gd name="connsiteY213" fmla="*/ 1339481 h 2350439"/>
                      <a:gd name="connsiteX214" fmla="*/ 2120849 w 2350439"/>
                      <a:gd name="connsiteY214" fmla="*/ 1234211 h 2350439"/>
                      <a:gd name="connsiteX215" fmla="*/ 2015566 w 2350439"/>
                      <a:gd name="connsiteY215" fmla="*/ 1234211 h 2350439"/>
                      <a:gd name="connsiteX216" fmla="*/ 2015566 w 2350439"/>
                      <a:gd name="connsiteY216" fmla="*/ 1451102 h 2350439"/>
                      <a:gd name="connsiteX217" fmla="*/ 2120849 w 2350439"/>
                      <a:gd name="connsiteY217" fmla="*/ 1451102 h 2350439"/>
                      <a:gd name="connsiteX218" fmla="*/ 2120849 w 2350439"/>
                      <a:gd name="connsiteY218" fmla="*/ 1345831 h 2350439"/>
                      <a:gd name="connsiteX219" fmla="*/ 2015566 w 2350439"/>
                      <a:gd name="connsiteY219" fmla="*/ 1345831 h 2350439"/>
                      <a:gd name="connsiteX220" fmla="*/ 2015566 w 2350439"/>
                      <a:gd name="connsiteY220" fmla="*/ 1562735 h 2350439"/>
                      <a:gd name="connsiteX221" fmla="*/ 2120849 w 2350439"/>
                      <a:gd name="connsiteY221" fmla="*/ 1562735 h 2350439"/>
                      <a:gd name="connsiteX222" fmla="*/ 2120849 w 2350439"/>
                      <a:gd name="connsiteY222" fmla="*/ 1457452 h 2350439"/>
                      <a:gd name="connsiteX223" fmla="*/ 2015566 w 2350439"/>
                      <a:gd name="connsiteY223" fmla="*/ 1457452 h 2350439"/>
                      <a:gd name="connsiteX224" fmla="*/ 2015566 w 2350439"/>
                      <a:gd name="connsiteY224" fmla="*/ 1674355 h 2350439"/>
                      <a:gd name="connsiteX225" fmla="*/ 2120849 w 2350439"/>
                      <a:gd name="connsiteY225" fmla="*/ 1674355 h 2350439"/>
                      <a:gd name="connsiteX226" fmla="*/ 2120849 w 2350439"/>
                      <a:gd name="connsiteY226" fmla="*/ 1569085 h 2350439"/>
                      <a:gd name="connsiteX227" fmla="*/ 2015566 w 2350439"/>
                      <a:gd name="connsiteY227" fmla="*/ 1569085 h 2350439"/>
                      <a:gd name="connsiteX228" fmla="*/ 2015566 w 2350439"/>
                      <a:gd name="connsiteY228" fmla="*/ 1785975 h 2350439"/>
                      <a:gd name="connsiteX229" fmla="*/ 2120849 w 2350439"/>
                      <a:gd name="connsiteY229" fmla="*/ 1785975 h 2350439"/>
                      <a:gd name="connsiteX230" fmla="*/ 2120849 w 2350439"/>
                      <a:gd name="connsiteY230" fmla="*/ 1680705 h 2350439"/>
                      <a:gd name="connsiteX231" fmla="*/ 2015566 w 2350439"/>
                      <a:gd name="connsiteY231" fmla="*/ 1680705 h 2350439"/>
                      <a:gd name="connsiteX232" fmla="*/ 2015566 w 2350439"/>
                      <a:gd name="connsiteY232" fmla="*/ 1897596 h 2350439"/>
                      <a:gd name="connsiteX233" fmla="*/ 2120849 w 2350439"/>
                      <a:gd name="connsiteY233" fmla="*/ 1897596 h 2350439"/>
                      <a:gd name="connsiteX234" fmla="*/ 2120849 w 2350439"/>
                      <a:gd name="connsiteY234" fmla="*/ 1792325 h 2350439"/>
                      <a:gd name="connsiteX235" fmla="*/ 2015566 w 2350439"/>
                      <a:gd name="connsiteY235" fmla="*/ 1792325 h 2350439"/>
                      <a:gd name="connsiteX236" fmla="*/ 2015566 w 2350439"/>
                      <a:gd name="connsiteY236" fmla="*/ 2009229 h 2350439"/>
                      <a:gd name="connsiteX237" fmla="*/ 2120849 w 2350439"/>
                      <a:gd name="connsiteY237" fmla="*/ 2009229 h 2350439"/>
                      <a:gd name="connsiteX238" fmla="*/ 2120849 w 2350439"/>
                      <a:gd name="connsiteY238" fmla="*/ 1903946 h 2350439"/>
                      <a:gd name="connsiteX239" fmla="*/ 2015566 w 2350439"/>
                      <a:gd name="connsiteY239" fmla="*/ 1903946 h 2350439"/>
                      <a:gd name="connsiteX240" fmla="*/ 2015566 w 2350439"/>
                      <a:gd name="connsiteY240" fmla="*/ 2120849 h 2350439"/>
                      <a:gd name="connsiteX241" fmla="*/ 2120849 w 2350439"/>
                      <a:gd name="connsiteY241" fmla="*/ 2120849 h 2350439"/>
                      <a:gd name="connsiteX242" fmla="*/ 2120849 w 2350439"/>
                      <a:gd name="connsiteY242" fmla="*/ 2015579 h 2350439"/>
                      <a:gd name="connsiteX243" fmla="*/ 2015566 w 2350439"/>
                      <a:gd name="connsiteY243" fmla="*/ 2015579 h 2350439"/>
                      <a:gd name="connsiteX244" fmla="*/ 2015566 w 2350439"/>
                      <a:gd name="connsiteY244" fmla="*/ 2232469 h 2350439"/>
                      <a:gd name="connsiteX245" fmla="*/ 2120849 w 2350439"/>
                      <a:gd name="connsiteY245" fmla="*/ 2232469 h 2350439"/>
                      <a:gd name="connsiteX246" fmla="*/ 2120849 w 2350439"/>
                      <a:gd name="connsiteY246" fmla="*/ 2127199 h 2350439"/>
                      <a:gd name="connsiteX247" fmla="*/ 2015566 w 2350439"/>
                      <a:gd name="connsiteY247" fmla="*/ 2127199 h 2350439"/>
                      <a:gd name="connsiteX248" fmla="*/ 2015566 w 2350439"/>
                      <a:gd name="connsiteY248" fmla="*/ 2344089 h 2350439"/>
                      <a:gd name="connsiteX249" fmla="*/ 2120849 w 2350439"/>
                      <a:gd name="connsiteY249" fmla="*/ 2344089 h 2350439"/>
                      <a:gd name="connsiteX250" fmla="*/ 2120849 w 2350439"/>
                      <a:gd name="connsiteY250" fmla="*/ 2238819 h 2350439"/>
                      <a:gd name="connsiteX251" fmla="*/ 2015566 w 2350439"/>
                      <a:gd name="connsiteY251" fmla="*/ 2238819 h 2350439"/>
                      <a:gd name="connsiteX252" fmla="*/ 1903946 w 2350439"/>
                      <a:gd name="connsiteY252" fmla="*/ 111620 h 2350439"/>
                      <a:gd name="connsiteX253" fmla="*/ 2009216 w 2350439"/>
                      <a:gd name="connsiteY253" fmla="*/ 111620 h 2350439"/>
                      <a:gd name="connsiteX254" fmla="*/ 2009216 w 2350439"/>
                      <a:gd name="connsiteY254" fmla="*/ 6350 h 2350439"/>
                      <a:gd name="connsiteX255" fmla="*/ 1903946 w 2350439"/>
                      <a:gd name="connsiteY255" fmla="*/ 6350 h 2350439"/>
                      <a:gd name="connsiteX256" fmla="*/ 1903946 w 2350439"/>
                      <a:gd name="connsiteY256" fmla="*/ 223240 h 2350439"/>
                      <a:gd name="connsiteX257" fmla="*/ 2009216 w 2350439"/>
                      <a:gd name="connsiteY257" fmla="*/ 223240 h 2350439"/>
                      <a:gd name="connsiteX258" fmla="*/ 2009216 w 2350439"/>
                      <a:gd name="connsiteY258" fmla="*/ 117970 h 2350439"/>
                      <a:gd name="connsiteX259" fmla="*/ 1903946 w 2350439"/>
                      <a:gd name="connsiteY259" fmla="*/ 117970 h 2350439"/>
                      <a:gd name="connsiteX260" fmla="*/ 1903946 w 2350439"/>
                      <a:gd name="connsiteY260" fmla="*/ 334873 h 2350439"/>
                      <a:gd name="connsiteX261" fmla="*/ 2009216 w 2350439"/>
                      <a:gd name="connsiteY261" fmla="*/ 334873 h 2350439"/>
                      <a:gd name="connsiteX262" fmla="*/ 2009216 w 2350439"/>
                      <a:gd name="connsiteY262" fmla="*/ 229590 h 2350439"/>
                      <a:gd name="connsiteX263" fmla="*/ 1903946 w 2350439"/>
                      <a:gd name="connsiteY263" fmla="*/ 229590 h 2350439"/>
                      <a:gd name="connsiteX264" fmla="*/ 1903946 w 2350439"/>
                      <a:gd name="connsiteY264" fmla="*/ 446493 h 2350439"/>
                      <a:gd name="connsiteX265" fmla="*/ 2009216 w 2350439"/>
                      <a:gd name="connsiteY265" fmla="*/ 446493 h 2350439"/>
                      <a:gd name="connsiteX266" fmla="*/ 2009216 w 2350439"/>
                      <a:gd name="connsiteY266" fmla="*/ 341223 h 2350439"/>
                      <a:gd name="connsiteX267" fmla="*/ 1903946 w 2350439"/>
                      <a:gd name="connsiteY267" fmla="*/ 341223 h 2350439"/>
                      <a:gd name="connsiteX268" fmla="*/ 1903946 w 2350439"/>
                      <a:gd name="connsiteY268" fmla="*/ 558114 h 2350439"/>
                      <a:gd name="connsiteX269" fmla="*/ 2009216 w 2350439"/>
                      <a:gd name="connsiteY269" fmla="*/ 558114 h 2350439"/>
                      <a:gd name="connsiteX270" fmla="*/ 2009216 w 2350439"/>
                      <a:gd name="connsiteY270" fmla="*/ 452843 h 2350439"/>
                      <a:gd name="connsiteX271" fmla="*/ 1903946 w 2350439"/>
                      <a:gd name="connsiteY271" fmla="*/ 452843 h 2350439"/>
                      <a:gd name="connsiteX272" fmla="*/ 1903946 w 2350439"/>
                      <a:gd name="connsiteY272" fmla="*/ 669734 h 2350439"/>
                      <a:gd name="connsiteX273" fmla="*/ 2009216 w 2350439"/>
                      <a:gd name="connsiteY273" fmla="*/ 669734 h 2350439"/>
                      <a:gd name="connsiteX274" fmla="*/ 2009216 w 2350439"/>
                      <a:gd name="connsiteY274" fmla="*/ 564464 h 2350439"/>
                      <a:gd name="connsiteX275" fmla="*/ 1903946 w 2350439"/>
                      <a:gd name="connsiteY275" fmla="*/ 564464 h 2350439"/>
                      <a:gd name="connsiteX276" fmla="*/ 1903946 w 2350439"/>
                      <a:gd name="connsiteY276" fmla="*/ 781367 h 2350439"/>
                      <a:gd name="connsiteX277" fmla="*/ 2009216 w 2350439"/>
                      <a:gd name="connsiteY277" fmla="*/ 781367 h 2350439"/>
                      <a:gd name="connsiteX278" fmla="*/ 2009216 w 2350439"/>
                      <a:gd name="connsiteY278" fmla="*/ 676084 h 2350439"/>
                      <a:gd name="connsiteX279" fmla="*/ 1903946 w 2350439"/>
                      <a:gd name="connsiteY279" fmla="*/ 676084 h 2350439"/>
                      <a:gd name="connsiteX280" fmla="*/ 1903946 w 2350439"/>
                      <a:gd name="connsiteY280" fmla="*/ 892988 h 2350439"/>
                      <a:gd name="connsiteX281" fmla="*/ 2009216 w 2350439"/>
                      <a:gd name="connsiteY281" fmla="*/ 892988 h 2350439"/>
                      <a:gd name="connsiteX282" fmla="*/ 2009216 w 2350439"/>
                      <a:gd name="connsiteY282" fmla="*/ 787717 h 2350439"/>
                      <a:gd name="connsiteX283" fmla="*/ 1903946 w 2350439"/>
                      <a:gd name="connsiteY283" fmla="*/ 787717 h 2350439"/>
                      <a:gd name="connsiteX284" fmla="*/ 1903946 w 2350439"/>
                      <a:gd name="connsiteY284" fmla="*/ 1004608 h 2350439"/>
                      <a:gd name="connsiteX285" fmla="*/ 2009216 w 2350439"/>
                      <a:gd name="connsiteY285" fmla="*/ 1004608 h 2350439"/>
                      <a:gd name="connsiteX286" fmla="*/ 2009216 w 2350439"/>
                      <a:gd name="connsiteY286" fmla="*/ 899338 h 2350439"/>
                      <a:gd name="connsiteX287" fmla="*/ 1903946 w 2350439"/>
                      <a:gd name="connsiteY287" fmla="*/ 899338 h 2350439"/>
                      <a:gd name="connsiteX288" fmla="*/ 1903946 w 2350439"/>
                      <a:gd name="connsiteY288" fmla="*/ 1116228 h 2350439"/>
                      <a:gd name="connsiteX289" fmla="*/ 2009216 w 2350439"/>
                      <a:gd name="connsiteY289" fmla="*/ 1116228 h 2350439"/>
                      <a:gd name="connsiteX290" fmla="*/ 2009216 w 2350439"/>
                      <a:gd name="connsiteY290" fmla="*/ 1010958 h 2350439"/>
                      <a:gd name="connsiteX291" fmla="*/ 1903946 w 2350439"/>
                      <a:gd name="connsiteY291" fmla="*/ 1010958 h 2350439"/>
                      <a:gd name="connsiteX292" fmla="*/ 1903946 w 2350439"/>
                      <a:gd name="connsiteY292" fmla="*/ 1227861 h 2350439"/>
                      <a:gd name="connsiteX293" fmla="*/ 2009216 w 2350439"/>
                      <a:gd name="connsiteY293" fmla="*/ 1227861 h 2350439"/>
                      <a:gd name="connsiteX294" fmla="*/ 2009216 w 2350439"/>
                      <a:gd name="connsiteY294" fmla="*/ 1122578 h 2350439"/>
                      <a:gd name="connsiteX295" fmla="*/ 1903946 w 2350439"/>
                      <a:gd name="connsiteY295" fmla="*/ 1122578 h 2350439"/>
                      <a:gd name="connsiteX296" fmla="*/ 1903946 w 2350439"/>
                      <a:gd name="connsiteY296" fmla="*/ 1339481 h 2350439"/>
                      <a:gd name="connsiteX297" fmla="*/ 2009216 w 2350439"/>
                      <a:gd name="connsiteY297" fmla="*/ 1339481 h 2350439"/>
                      <a:gd name="connsiteX298" fmla="*/ 2009216 w 2350439"/>
                      <a:gd name="connsiteY298" fmla="*/ 1234211 h 2350439"/>
                      <a:gd name="connsiteX299" fmla="*/ 1903946 w 2350439"/>
                      <a:gd name="connsiteY299" fmla="*/ 1234211 h 2350439"/>
                      <a:gd name="connsiteX300" fmla="*/ 1903946 w 2350439"/>
                      <a:gd name="connsiteY300" fmla="*/ 1451102 h 2350439"/>
                      <a:gd name="connsiteX301" fmla="*/ 2009216 w 2350439"/>
                      <a:gd name="connsiteY301" fmla="*/ 1451102 h 2350439"/>
                      <a:gd name="connsiteX302" fmla="*/ 2009216 w 2350439"/>
                      <a:gd name="connsiteY302" fmla="*/ 1345831 h 2350439"/>
                      <a:gd name="connsiteX303" fmla="*/ 1903946 w 2350439"/>
                      <a:gd name="connsiteY303" fmla="*/ 1345831 h 2350439"/>
                      <a:gd name="connsiteX304" fmla="*/ 1903946 w 2350439"/>
                      <a:gd name="connsiteY304" fmla="*/ 1562735 h 2350439"/>
                      <a:gd name="connsiteX305" fmla="*/ 2009216 w 2350439"/>
                      <a:gd name="connsiteY305" fmla="*/ 1562735 h 2350439"/>
                      <a:gd name="connsiteX306" fmla="*/ 2009216 w 2350439"/>
                      <a:gd name="connsiteY306" fmla="*/ 1457452 h 2350439"/>
                      <a:gd name="connsiteX307" fmla="*/ 1903946 w 2350439"/>
                      <a:gd name="connsiteY307" fmla="*/ 1457452 h 2350439"/>
                      <a:gd name="connsiteX308" fmla="*/ 1903946 w 2350439"/>
                      <a:gd name="connsiteY308" fmla="*/ 1674355 h 2350439"/>
                      <a:gd name="connsiteX309" fmla="*/ 2009216 w 2350439"/>
                      <a:gd name="connsiteY309" fmla="*/ 1674355 h 2350439"/>
                      <a:gd name="connsiteX310" fmla="*/ 2009216 w 2350439"/>
                      <a:gd name="connsiteY310" fmla="*/ 1569085 h 2350439"/>
                      <a:gd name="connsiteX311" fmla="*/ 1903946 w 2350439"/>
                      <a:gd name="connsiteY311" fmla="*/ 1569085 h 2350439"/>
                      <a:gd name="connsiteX312" fmla="*/ 1903946 w 2350439"/>
                      <a:gd name="connsiteY312" fmla="*/ 1785975 h 2350439"/>
                      <a:gd name="connsiteX313" fmla="*/ 2009216 w 2350439"/>
                      <a:gd name="connsiteY313" fmla="*/ 1785975 h 2350439"/>
                      <a:gd name="connsiteX314" fmla="*/ 2009216 w 2350439"/>
                      <a:gd name="connsiteY314" fmla="*/ 1680705 h 2350439"/>
                      <a:gd name="connsiteX315" fmla="*/ 1903946 w 2350439"/>
                      <a:gd name="connsiteY315" fmla="*/ 1680705 h 2350439"/>
                      <a:gd name="connsiteX316" fmla="*/ 1903946 w 2350439"/>
                      <a:gd name="connsiteY316" fmla="*/ 1897596 h 2350439"/>
                      <a:gd name="connsiteX317" fmla="*/ 2009216 w 2350439"/>
                      <a:gd name="connsiteY317" fmla="*/ 1897596 h 2350439"/>
                      <a:gd name="connsiteX318" fmla="*/ 2009216 w 2350439"/>
                      <a:gd name="connsiteY318" fmla="*/ 1792325 h 2350439"/>
                      <a:gd name="connsiteX319" fmla="*/ 1903946 w 2350439"/>
                      <a:gd name="connsiteY319" fmla="*/ 1792325 h 2350439"/>
                      <a:gd name="connsiteX320" fmla="*/ 1903946 w 2350439"/>
                      <a:gd name="connsiteY320" fmla="*/ 2009229 h 2350439"/>
                      <a:gd name="connsiteX321" fmla="*/ 2009216 w 2350439"/>
                      <a:gd name="connsiteY321" fmla="*/ 2009229 h 2350439"/>
                      <a:gd name="connsiteX322" fmla="*/ 2009216 w 2350439"/>
                      <a:gd name="connsiteY322" fmla="*/ 1903946 h 2350439"/>
                      <a:gd name="connsiteX323" fmla="*/ 1903946 w 2350439"/>
                      <a:gd name="connsiteY323" fmla="*/ 1903946 h 2350439"/>
                      <a:gd name="connsiteX324" fmla="*/ 1903946 w 2350439"/>
                      <a:gd name="connsiteY324" fmla="*/ 2120849 h 2350439"/>
                      <a:gd name="connsiteX325" fmla="*/ 2009216 w 2350439"/>
                      <a:gd name="connsiteY325" fmla="*/ 2120849 h 2350439"/>
                      <a:gd name="connsiteX326" fmla="*/ 2009216 w 2350439"/>
                      <a:gd name="connsiteY326" fmla="*/ 2015579 h 2350439"/>
                      <a:gd name="connsiteX327" fmla="*/ 1903946 w 2350439"/>
                      <a:gd name="connsiteY327" fmla="*/ 2015579 h 2350439"/>
                      <a:gd name="connsiteX328" fmla="*/ 1903946 w 2350439"/>
                      <a:gd name="connsiteY328" fmla="*/ 2232469 h 2350439"/>
                      <a:gd name="connsiteX329" fmla="*/ 2009216 w 2350439"/>
                      <a:gd name="connsiteY329" fmla="*/ 2232469 h 2350439"/>
                      <a:gd name="connsiteX330" fmla="*/ 2009216 w 2350439"/>
                      <a:gd name="connsiteY330" fmla="*/ 2127199 h 2350439"/>
                      <a:gd name="connsiteX331" fmla="*/ 1903946 w 2350439"/>
                      <a:gd name="connsiteY331" fmla="*/ 2127199 h 2350439"/>
                      <a:gd name="connsiteX332" fmla="*/ 1903946 w 2350439"/>
                      <a:gd name="connsiteY332" fmla="*/ 2344089 h 2350439"/>
                      <a:gd name="connsiteX333" fmla="*/ 2009216 w 2350439"/>
                      <a:gd name="connsiteY333" fmla="*/ 2344089 h 2350439"/>
                      <a:gd name="connsiteX334" fmla="*/ 2009216 w 2350439"/>
                      <a:gd name="connsiteY334" fmla="*/ 2238819 h 2350439"/>
                      <a:gd name="connsiteX335" fmla="*/ 1903946 w 2350439"/>
                      <a:gd name="connsiteY335" fmla="*/ 2238819 h 2350439"/>
                      <a:gd name="connsiteX336" fmla="*/ 1792325 w 2350439"/>
                      <a:gd name="connsiteY336" fmla="*/ 111620 h 2350439"/>
                      <a:gd name="connsiteX337" fmla="*/ 1897596 w 2350439"/>
                      <a:gd name="connsiteY337" fmla="*/ 111620 h 2350439"/>
                      <a:gd name="connsiteX338" fmla="*/ 1897596 w 2350439"/>
                      <a:gd name="connsiteY338" fmla="*/ 6350 h 2350439"/>
                      <a:gd name="connsiteX339" fmla="*/ 1792325 w 2350439"/>
                      <a:gd name="connsiteY339" fmla="*/ 6350 h 2350439"/>
                      <a:gd name="connsiteX340" fmla="*/ 1792325 w 2350439"/>
                      <a:gd name="connsiteY340" fmla="*/ 223240 h 2350439"/>
                      <a:gd name="connsiteX341" fmla="*/ 1897596 w 2350439"/>
                      <a:gd name="connsiteY341" fmla="*/ 223240 h 2350439"/>
                      <a:gd name="connsiteX342" fmla="*/ 1897596 w 2350439"/>
                      <a:gd name="connsiteY342" fmla="*/ 117970 h 2350439"/>
                      <a:gd name="connsiteX343" fmla="*/ 1792325 w 2350439"/>
                      <a:gd name="connsiteY343" fmla="*/ 117970 h 2350439"/>
                      <a:gd name="connsiteX344" fmla="*/ 1792325 w 2350439"/>
                      <a:gd name="connsiteY344" fmla="*/ 334873 h 2350439"/>
                      <a:gd name="connsiteX345" fmla="*/ 1897596 w 2350439"/>
                      <a:gd name="connsiteY345" fmla="*/ 334873 h 2350439"/>
                      <a:gd name="connsiteX346" fmla="*/ 1897596 w 2350439"/>
                      <a:gd name="connsiteY346" fmla="*/ 229590 h 2350439"/>
                      <a:gd name="connsiteX347" fmla="*/ 1792325 w 2350439"/>
                      <a:gd name="connsiteY347" fmla="*/ 229590 h 2350439"/>
                      <a:gd name="connsiteX348" fmla="*/ 1792325 w 2350439"/>
                      <a:gd name="connsiteY348" fmla="*/ 446493 h 2350439"/>
                      <a:gd name="connsiteX349" fmla="*/ 1897596 w 2350439"/>
                      <a:gd name="connsiteY349" fmla="*/ 446493 h 2350439"/>
                      <a:gd name="connsiteX350" fmla="*/ 1897596 w 2350439"/>
                      <a:gd name="connsiteY350" fmla="*/ 341223 h 2350439"/>
                      <a:gd name="connsiteX351" fmla="*/ 1792325 w 2350439"/>
                      <a:gd name="connsiteY351" fmla="*/ 341223 h 2350439"/>
                      <a:gd name="connsiteX352" fmla="*/ 1792325 w 2350439"/>
                      <a:gd name="connsiteY352" fmla="*/ 558114 h 2350439"/>
                      <a:gd name="connsiteX353" fmla="*/ 1897596 w 2350439"/>
                      <a:gd name="connsiteY353" fmla="*/ 558114 h 2350439"/>
                      <a:gd name="connsiteX354" fmla="*/ 1897596 w 2350439"/>
                      <a:gd name="connsiteY354" fmla="*/ 452843 h 2350439"/>
                      <a:gd name="connsiteX355" fmla="*/ 1792325 w 2350439"/>
                      <a:gd name="connsiteY355" fmla="*/ 452843 h 2350439"/>
                      <a:gd name="connsiteX356" fmla="*/ 1792325 w 2350439"/>
                      <a:gd name="connsiteY356" fmla="*/ 669734 h 2350439"/>
                      <a:gd name="connsiteX357" fmla="*/ 1897596 w 2350439"/>
                      <a:gd name="connsiteY357" fmla="*/ 669734 h 2350439"/>
                      <a:gd name="connsiteX358" fmla="*/ 1897596 w 2350439"/>
                      <a:gd name="connsiteY358" fmla="*/ 564464 h 2350439"/>
                      <a:gd name="connsiteX359" fmla="*/ 1792325 w 2350439"/>
                      <a:gd name="connsiteY359" fmla="*/ 564464 h 2350439"/>
                      <a:gd name="connsiteX360" fmla="*/ 1792325 w 2350439"/>
                      <a:gd name="connsiteY360" fmla="*/ 781367 h 2350439"/>
                      <a:gd name="connsiteX361" fmla="*/ 1897596 w 2350439"/>
                      <a:gd name="connsiteY361" fmla="*/ 781367 h 2350439"/>
                      <a:gd name="connsiteX362" fmla="*/ 1897596 w 2350439"/>
                      <a:gd name="connsiteY362" fmla="*/ 676084 h 2350439"/>
                      <a:gd name="connsiteX363" fmla="*/ 1792325 w 2350439"/>
                      <a:gd name="connsiteY363" fmla="*/ 676084 h 2350439"/>
                      <a:gd name="connsiteX364" fmla="*/ 1792325 w 2350439"/>
                      <a:gd name="connsiteY364" fmla="*/ 892988 h 2350439"/>
                      <a:gd name="connsiteX365" fmla="*/ 1897596 w 2350439"/>
                      <a:gd name="connsiteY365" fmla="*/ 892988 h 2350439"/>
                      <a:gd name="connsiteX366" fmla="*/ 1897596 w 2350439"/>
                      <a:gd name="connsiteY366" fmla="*/ 787717 h 2350439"/>
                      <a:gd name="connsiteX367" fmla="*/ 1792325 w 2350439"/>
                      <a:gd name="connsiteY367" fmla="*/ 787717 h 2350439"/>
                      <a:gd name="connsiteX368" fmla="*/ 1792325 w 2350439"/>
                      <a:gd name="connsiteY368" fmla="*/ 1004608 h 2350439"/>
                      <a:gd name="connsiteX369" fmla="*/ 1897596 w 2350439"/>
                      <a:gd name="connsiteY369" fmla="*/ 1004608 h 2350439"/>
                      <a:gd name="connsiteX370" fmla="*/ 1897596 w 2350439"/>
                      <a:gd name="connsiteY370" fmla="*/ 899338 h 2350439"/>
                      <a:gd name="connsiteX371" fmla="*/ 1792325 w 2350439"/>
                      <a:gd name="connsiteY371" fmla="*/ 899338 h 2350439"/>
                      <a:gd name="connsiteX372" fmla="*/ 1792325 w 2350439"/>
                      <a:gd name="connsiteY372" fmla="*/ 1116228 h 2350439"/>
                      <a:gd name="connsiteX373" fmla="*/ 1897596 w 2350439"/>
                      <a:gd name="connsiteY373" fmla="*/ 1116228 h 2350439"/>
                      <a:gd name="connsiteX374" fmla="*/ 1897596 w 2350439"/>
                      <a:gd name="connsiteY374" fmla="*/ 1010958 h 2350439"/>
                      <a:gd name="connsiteX375" fmla="*/ 1792325 w 2350439"/>
                      <a:gd name="connsiteY375" fmla="*/ 1010958 h 2350439"/>
                      <a:gd name="connsiteX376" fmla="*/ 1792325 w 2350439"/>
                      <a:gd name="connsiteY376" fmla="*/ 1227861 h 2350439"/>
                      <a:gd name="connsiteX377" fmla="*/ 1897596 w 2350439"/>
                      <a:gd name="connsiteY377" fmla="*/ 1227861 h 2350439"/>
                      <a:gd name="connsiteX378" fmla="*/ 1897596 w 2350439"/>
                      <a:gd name="connsiteY378" fmla="*/ 1122578 h 2350439"/>
                      <a:gd name="connsiteX379" fmla="*/ 1792325 w 2350439"/>
                      <a:gd name="connsiteY379" fmla="*/ 1122578 h 2350439"/>
                      <a:gd name="connsiteX380" fmla="*/ 1792325 w 2350439"/>
                      <a:gd name="connsiteY380" fmla="*/ 1339481 h 2350439"/>
                      <a:gd name="connsiteX381" fmla="*/ 1897596 w 2350439"/>
                      <a:gd name="connsiteY381" fmla="*/ 1339481 h 2350439"/>
                      <a:gd name="connsiteX382" fmla="*/ 1897596 w 2350439"/>
                      <a:gd name="connsiteY382" fmla="*/ 1234211 h 2350439"/>
                      <a:gd name="connsiteX383" fmla="*/ 1792325 w 2350439"/>
                      <a:gd name="connsiteY383" fmla="*/ 1234211 h 2350439"/>
                      <a:gd name="connsiteX384" fmla="*/ 1792325 w 2350439"/>
                      <a:gd name="connsiteY384" fmla="*/ 1451102 h 2350439"/>
                      <a:gd name="connsiteX385" fmla="*/ 1897596 w 2350439"/>
                      <a:gd name="connsiteY385" fmla="*/ 1451102 h 2350439"/>
                      <a:gd name="connsiteX386" fmla="*/ 1897596 w 2350439"/>
                      <a:gd name="connsiteY386" fmla="*/ 1345831 h 2350439"/>
                      <a:gd name="connsiteX387" fmla="*/ 1792325 w 2350439"/>
                      <a:gd name="connsiteY387" fmla="*/ 1345831 h 2350439"/>
                      <a:gd name="connsiteX388" fmla="*/ 1792325 w 2350439"/>
                      <a:gd name="connsiteY388" fmla="*/ 1562735 h 2350439"/>
                      <a:gd name="connsiteX389" fmla="*/ 1897596 w 2350439"/>
                      <a:gd name="connsiteY389" fmla="*/ 1562735 h 2350439"/>
                      <a:gd name="connsiteX390" fmla="*/ 1897596 w 2350439"/>
                      <a:gd name="connsiteY390" fmla="*/ 1457452 h 2350439"/>
                      <a:gd name="connsiteX391" fmla="*/ 1792325 w 2350439"/>
                      <a:gd name="connsiteY391" fmla="*/ 1457452 h 2350439"/>
                      <a:gd name="connsiteX392" fmla="*/ 1792325 w 2350439"/>
                      <a:gd name="connsiteY392" fmla="*/ 1674355 h 2350439"/>
                      <a:gd name="connsiteX393" fmla="*/ 1897596 w 2350439"/>
                      <a:gd name="connsiteY393" fmla="*/ 1674355 h 2350439"/>
                      <a:gd name="connsiteX394" fmla="*/ 1897596 w 2350439"/>
                      <a:gd name="connsiteY394" fmla="*/ 1569085 h 2350439"/>
                      <a:gd name="connsiteX395" fmla="*/ 1792325 w 2350439"/>
                      <a:gd name="connsiteY395" fmla="*/ 1569085 h 2350439"/>
                      <a:gd name="connsiteX396" fmla="*/ 1792325 w 2350439"/>
                      <a:gd name="connsiteY396" fmla="*/ 1785975 h 2350439"/>
                      <a:gd name="connsiteX397" fmla="*/ 1897596 w 2350439"/>
                      <a:gd name="connsiteY397" fmla="*/ 1785975 h 2350439"/>
                      <a:gd name="connsiteX398" fmla="*/ 1897596 w 2350439"/>
                      <a:gd name="connsiteY398" fmla="*/ 1680705 h 2350439"/>
                      <a:gd name="connsiteX399" fmla="*/ 1792325 w 2350439"/>
                      <a:gd name="connsiteY399" fmla="*/ 1680705 h 2350439"/>
                      <a:gd name="connsiteX400" fmla="*/ 1792325 w 2350439"/>
                      <a:gd name="connsiteY400" fmla="*/ 1897596 h 2350439"/>
                      <a:gd name="connsiteX401" fmla="*/ 1897596 w 2350439"/>
                      <a:gd name="connsiteY401" fmla="*/ 1897596 h 2350439"/>
                      <a:gd name="connsiteX402" fmla="*/ 1897596 w 2350439"/>
                      <a:gd name="connsiteY402" fmla="*/ 1792325 h 2350439"/>
                      <a:gd name="connsiteX403" fmla="*/ 1792325 w 2350439"/>
                      <a:gd name="connsiteY403" fmla="*/ 1792325 h 2350439"/>
                      <a:gd name="connsiteX404" fmla="*/ 1792325 w 2350439"/>
                      <a:gd name="connsiteY404" fmla="*/ 2009229 h 2350439"/>
                      <a:gd name="connsiteX405" fmla="*/ 1897596 w 2350439"/>
                      <a:gd name="connsiteY405" fmla="*/ 2009229 h 2350439"/>
                      <a:gd name="connsiteX406" fmla="*/ 1897596 w 2350439"/>
                      <a:gd name="connsiteY406" fmla="*/ 1903946 h 2350439"/>
                      <a:gd name="connsiteX407" fmla="*/ 1792325 w 2350439"/>
                      <a:gd name="connsiteY407" fmla="*/ 1903946 h 2350439"/>
                      <a:gd name="connsiteX408" fmla="*/ 1792325 w 2350439"/>
                      <a:gd name="connsiteY408" fmla="*/ 2120849 h 2350439"/>
                      <a:gd name="connsiteX409" fmla="*/ 1897596 w 2350439"/>
                      <a:gd name="connsiteY409" fmla="*/ 2120849 h 2350439"/>
                      <a:gd name="connsiteX410" fmla="*/ 1897596 w 2350439"/>
                      <a:gd name="connsiteY410" fmla="*/ 2015579 h 2350439"/>
                      <a:gd name="connsiteX411" fmla="*/ 1792325 w 2350439"/>
                      <a:gd name="connsiteY411" fmla="*/ 2015579 h 2350439"/>
                      <a:gd name="connsiteX412" fmla="*/ 1792325 w 2350439"/>
                      <a:gd name="connsiteY412" fmla="*/ 2232469 h 2350439"/>
                      <a:gd name="connsiteX413" fmla="*/ 1897596 w 2350439"/>
                      <a:gd name="connsiteY413" fmla="*/ 2232469 h 2350439"/>
                      <a:gd name="connsiteX414" fmla="*/ 1897596 w 2350439"/>
                      <a:gd name="connsiteY414" fmla="*/ 2127199 h 2350439"/>
                      <a:gd name="connsiteX415" fmla="*/ 1792325 w 2350439"/>
                      <a:gd name="connsiteY415" fmla="*/ 2127199 h 2350439"/>
                      <a:gd name="connsiteX416" fmla="*/ 1792325 w 2350439"/>
                      <a:gd name="connsiteY416" fmla="*/ 2344089 h 2350439"/>
                      <a:gd name="connsiteX417" fmla="*/ 1897596 w 2350439"/>
                      <a:gd name="connsiteY417" fmla="*/ 2344089 h 2350439"/>
                      <a:gd name="connsiteX418" fmla="*/ 1897596 w 2350439"/>
                      <a:gd name="connsiteY418" fmla="*/ 2238819 h 2350439"/>
                      <a:gd name="connsiteX419" fmla="*/ 1792325 w 2350439"/>
                      <a:gd name="connsiteY419" fmla="*/ 2238819 h 2350439"/>
                      <a:gd name="connsiteX420" fmla="*/ 1680705 w 2350439"/>
                      <a:gd name="connsiteY420" fmla="*/ 111620 h 2350439"/>
                      <a:gd name="connsiteX421" fmla="*/ 1785975 w 2350439"/>
                      <a:gd name="connsiteY421" fmla="*/ 111620 h 2350439"/>
                      <a:gd name="connsiteX422" fmla="*/ 1785975 w 2350439"/>
                      <a:gd name="connsiteY422" fmla="*/ 6350 h 2350439"/>
                      <a:gd name="connsiteX423" fmla="*/ 1680705 w 2350439"/>
                      <a:gd name="connsiteY423" fmla="*/ 6350 h 2350439"/>
                      <a:gd name="connsiteX424" fmla="*/ 1680705 w 2350439"/>
                      <a:gd name="connsiteY424" fmla="*/ 223240 h 2350439"/>
                      <a:gd name="connsiteX425" fmla="*/ 1785975 w 2350439"/>
                      <a:gd name="connsiteY425" fmla="*/ 223240 h 2350439"/>
                      <a:gd name="connsiteX426" fmla="*/ 1785975 w 2350439"/>
                      <a:gd name="connsiteY426" fmla="*/ 117970 h 2350439"/>
                      <a:gd name="connsiteX427" fmla="*/ 1680705 w 2350439"/>
                      <a:gd name="connsiteY427" fmla="*/ 117970 h 2350439"/>
                      <a:gd name="connsiteX428" fmla="*/ 1680705 w 2350439"/>
                      <a:gd name="connsiteY428" fmla="*/ 334873 h 2350439"/>
                      <a:gd name="connsiteX429" fmla="*/ 1785975 w 2350439"/>
                      <a:gd name="connsiteY429" fmla="*/ 334873 h 2350439"/>
                      <a:gd name="connsiteX430" fmla="*/ 1785975 w 2350439"/>
                      <a:gd name="connsiteY430" fmla="*/ 229590 h 2350439"/>
                      <a:gd name="connsiteX431" fmla="*/ 1680705 w 2350439"/>
                      <a:gd name="connsiteY431" fmla="*/ 229590 h 2350439"/>
                      <a:gd name="connsiteX432" fmla="*/ 1680705 w 2350439"/>
                      <a:gd name="connsiteY432" fmla="*/ 446493 h 2350439"/>
                      <a:gd name="connsiteX433" fmla="*/ 1785975 w 2350439"/>
                      <a:gd name="connsiteY433" fmla="*/ 446493 h 2350439"/>
                      <a:gd name="connsiteX434" fmla="*/ 1785975 w 2350439"/>
                      <a:gd name="connsiteY434" fmla="*/ 341223 h 2350439"/>
                      <a:gd name="connsiteX435" fmla="*/ 1680705 w 2350439"/>
                      <a:gd name="connsiteY435" fmla="*/ 341223 h 2350439"/>
                      <a:gd name="connsiteX436" fmla="*/ 1680705 w 2350439"/>
                      <a:gd name="connsiteY436" fmla="*/ 558114 h 2350439"/>
                      <a:gd name="connsiteX437" fmla="*/ 1785975 w 2350439"/>
                      <a:gd name="connsiteY437" fmla="*/ 558114 h 2350439"/>
                      <a:gd name="connsiteX438" fmla="*/ 1785975 w 2350439"/>
                      <a:gd name="connsiteY438" fmla="*/ 452843 h 2350439"/>
                      <a:gd name="connsiteX439" fmla="*/ 1680705 w 2350439"/>
                      <a:gd name="connsiteY439" fmla="*/ 452843 h 2350439"/>
                      <a:gd name="connsiteX440" fmla="*/ 1680705 w 2350439"/>
                      <a:gd name="connsiteY440" fmla="*/ 669734 h 2350439"/>
                      <a:gd name="connsiteX441" fmla="*/ 1785975 w 2350439"/>
                      <a:gd name="connsiteY441" fmla="*/ 669734 h 2350439"/>
                      <a:gd name="connsiteX442" fmla="*/ 1785975 w 2350439"/>
                      <a:gd name="connsiteY442" fmla="*/ 564464 h 2350439"/>
                      <a:gd name="connsiteX443" fmla="*/ 1680705 w 2350439"/>
                      <a:gd name="connsiteY443" fmla="*/ 564464 h 2350439"/>
                      <a:gd name="connsiteX444" fmla="*/ 1680705 w 2350439"/>
                      <a:gd name="connsiteY444" fmla="*/ 781367 h 2350439"/>
                      <a:gd name="connsiteX445" fmla="*/ 1785975 w 2350439"/>
                      <a:gd name="connsiteY445" fmla="*/ 781367 h 2350439"/>
                      <a:gd name="connsiteX446" fmla="*/ 1785975 w 2350439"/>
                      <a:gd name="connsiteY446" fmla="*/ 676084 h 2350439"/>
                      <a:gd name="connsiteX447" fmla="*/ 1680705 w 2350439"/>
                      <a:gd name="connsiteY447" fmla="*/ 676084 h 2350439"/>
                      <a:gd name="connsiteX448" fmla="*/ 1680705 w 2350439"/>
                      <a:gd name="connsiteY448" fmla="*/ 892988 h 2350439"/>
                      <a:gd name="connsiteX449" fmla="*/ 1785975 w 2350439"/>
                      <a:gd name="connsiteY449" fmla="*/ 892988 h 2350439"/>
                      <a:gd name="connsiteX450" fmla="*/ 1785975 w 2350439"/>
                      <a:gd name="connsiteY450" fmla="*/ 787717 h 2350439"/>
                      <a:gd name="connsiteX451" fmla="*/ 1680705 w 2350439"/>
                      <a:gd name="connsiteY451" fmla="*/ 787717 h 2350439"/>
                      <a:gd name="connsiteX452" fmla="*/ 1680705 w 2350439"/>
                      <a:gd name="connsiteY452" fmla="*/ 1004608 h 2350439"/>
                      <a:gd name="connsiteX453" fmla="*/ 1785975 w 2350439"/>
                      <a:gd name="connsiteY453" fmla="*/ 1004608 h 2350439"/>
                      <a:gd name="connsiteX454" fmla="*/ 1785975 w 2350439"/>
                      <a:gd name="connsiteY454" fmla="*/ 899338 h 2350439"/>
                      <a:gd name="connsiteX455" fmla="*/ 1680705 w 2350439"/>
                      <a:gd name="connsiteY455" fmla="*/ 899338 h 2350439"/>
                      <a:gd name="connsiteX456" fmla="*/ 1680705 w 2350439"/>
                      <a:gd name="connsiteY456" fmla="*/ 1116228 h 2350439"/>
                      <a:gd name="connsiteX457" fmla="*/ 1785975 w 2350439"/>
                      <a:gd name="connsiteY457" fmla="*/ 1116228 h 2350439"/>
                      <a:gd name="connsiteX458" fmla="*/ 1785975 w 2350439"/>
                      <a:gd name="connsiteY458" fmla="*/ 1010958 h 2350439"/>
                      <a:gd name="connsiteX459" fmla="*/ 1680705 w 2350439"/>
                      <a:gd name="connsiteY459" fmla="*/ 1010958 h 2350439"/>
                      <a:gd name="connsiteX460" fmla="*/ 1680705 w 2350439"/>
                      <a:gd name="connsiteY460" fmla="*/ 1227861 h 2350439"/>
                      <a:gd name="connsiteX461" fmla="*/ 1785975 w 2350439"/>
                      <a:gd name="connsiteY461" fmla="*/ 1227861 h 2350439"/>
                      <a:gd name="connsiteX462" fmla="*/ 1785975 w 2350439"/>
                      <a:gd name="connsiteY462" fmla="*/ 1122578 h 2350439"/>
                      <a:gd name="connsiteX463" fmla="*/ 1680705 w 2350439"/>
                      <a:gd name="connsiteY463" fmla="*/ 1122578 h 2350439"/>
                      <a:gd name="connsiteX464" fmla="*/ 1680705 w 2350439"/>
                      <a:gd name="connsiteY464" fmla="*/ 1339481 h 2350439"/>
                      <a:gd name="connsiteX465" fmla="*/ 1785975 w 2350439"/>
                      <a:gd name="connsiteY465" fmla="*/ 1339481 h 2350439"/>
                      <a:gd name="connsiteX466" fmla="*/ 1785975 w 2350439"/>
                      <a:gd name="connsiteY466" fmla="*/ 1234211 h 2350439"/>
                      <a:gd name="connsiteX467" fmla="*/ 1680705 w 2350439"/>
                      <a:gd name="connsiteY467" fmla="*/ 1234211 h 2350439"/>
                      <a:gd name="connsiteX468" fmla="*/ 1680705 w 2350439"/>
                      <a:gd name="connsiteY468" fmla="*/ 1451102 h 2350439"/>
                      <a:gd name="connsiteX469" fmla="*/ 1785975 w 2350439"/>
                      <a:gd name="connsiteY469" fmla="*/ 1451102 h 2350439"/>
                      <a:gd name="connsiteX470" fmla="*/ 1785975 w 2350439"/>
                      <a:gd name="connsiteY470" fmla="*/ 1345831 h 2350439"/>
                      <a:gd name="connsiteX471" fmla="*/ 1680705 w 2350439"/>
                      <a:gd name="connsiteY471" fmla="*/ 1345831 h 2350439"/>
                      <a:gd name="connsiteX472" fmla="*/ 1680705 w 2350439"/>
                      <a:gd name="connsiteY472" fmla="*/ 1562735 h 2350439"/>
                      <a:gd name="connsiteX473" fmla="*/ 1785975 w 2350439"/>
                      <a:gd name="connsiteY473" fmla="*/ 1562735 h 2350439"/>
                      <a:gd name="connsiteX474" fmla="*/ 1785975 w 2350439"/>
                      <a:gd name="connsiteY474" fmla="*/ 1457452 h 2350439"/>
                      <a:gd name="connsiteX475" fmla="*/ 1680705 w 2350439"/>
                      <a:gd name="connsiteY475" fmla="*/ 1457452 h 2350439"/>
                      <a:gd name="connsiteX476" fmla="*/ 1680705 w 2350439"/>
                      <a:gd name="connsiteY476" fmla="*/ 1674355 h 2350439"/>
                      <a:gd name="connsiteX477" fmla="*/ 1785975 w 2350439"/>
                      <a:gd name="connsiteY477" fmla="*/ 1674355 h 2350439"/>
                      <a:gd name="connsiteX478" fmla="*/ 1785975 w 2350439"/>
                      <a:gd name="connsiteY478" fmla="*/ 1569085 h 2350439"/>
                      <a:gd name="connsiteX479" fmla="*/ 1680705 w 2350439"/>
                      <a:gd name="connsiteY479" fmla="*/ 1569085 h 2350439"/>
                      <a:gd name="connsiteX480" fmla="*/ 1680705 w 2350439"/>
                      <a:gd name="connsiteY480" fmla="*/ 1785975 h 2350439"/>
                      <a:gd name="connsiteX481" fmla="*/ 1785975 w 2350439"/>
                      <a:gd name="connsiteY481" fmla="*/ 1785975 h 2350439"/>
                      <a:gd name="connsiteX482" fmla="*/ 1785975 w 2350439"/>
                      <a:gd name="connsiteY482" fmla="*/ 1680705 h 2350439"/>
                      <a:gd name="connsiteX483" fmla="*/ 1680705 w 2350439"/>
                      <a:gd name="connsiteY483" fmla="*/ 1680705 h 2350439"/>
                      <a:gd name="connsiteX484" fmla="*/ 1680705 w 2350439"/>
                      <a:gd name="connsiteY484" fmla="*/ 1897596 h 2350439"/>
                      <a:gd name="connsiteX485" fmla="*/ 1785975 w 2350439"/>
                      <a:gd name="connsiteY485" fmla="*/ 1897596 h 2350439"/>
                      <a:gd name="connsiteX486" fmla="*/ 1785975 w 2350439"/>
                      <a:gd name="connsiteY486" fmla="*/ 1792325 h 2350439"/>
                      <a:gd name="connsiteX487" fmla="*/ 1680705 w 2350439"/>
                      <a:gd name="connsiteY487" fmla="*/ 1792325 h 2350439"/>
                      <a:gd name="connsiteX488" fmla="*/ 1680705 w 2350439"/>
                      <a:gd name="connsiteY488" fmla="*/ 2009229 h 2350439"/>
                      <a:gd name="connsiteX489" fmla="*/ 1785975 w 2350439"/>
                      <a:gd name="connsiteY489" fmla="*/ 2009229 h 2350439"/>
                      <a:gd name="connsiteX490" fmla="*/ 1785975 w 2350439"/>
                      <a:gd name="connsiteY490" fmla="*/ 1903946 h 2350439"/>
                      <a:gd name="connsiteX491" fmla="*/ 1680705 w 2350439"/>
                      <a:gd name="connsiteY491" fmla="*/ 1903946 h 2350439"/>
                      <a:gd name="connsiteX492" fmla="*/ 1680705 w 2350439"/>
                      <a:gd name="connsiteY492" fmla="*/ 2120849 h 2350439"/>
                      <a:gd name="connsiteX493" fmla="*/ 1785975 w 2350439"/>
                      <a:gd name="connsiteY493" fmla="*/ 2120849 h 2350439"/>
                      <a:gd name="connsiteX494" fmla="*/ 1785975 w 2350439"/>
                      <a:gd name="connsiteY494" fmla="*/ 2015579 h 2350439"/>
                      <a:gd name="connsiteX495" fmla="*/ 1680705 w 2350439"/>
                      <a:gd name="connsiteY495" fmla="*/ 2015579 h 2350439"/>
                      <a:gd name="connsiteX496" fmla="*/ 1680705 w 2350439"/>
                      <a:gd name="connsiteY496" fmla="*/ 2232469 h 2350439"/>
                      <a:gd name="connsiteX497" fmla="*/ 1785975 w 2350439"/>
                      <a:gd name="connsiteY497" fmla="*/ 2232469 h 2350439"/>
                      <a:gd name="connsiteX498" fmla="*/ 1785975 w 2350439"/>
                      <a:gd name="connsiteY498" fmla="*/ 2127199 h 2350439"/>
                      <a:gd name="connsiteX499" fmla="*/ 1680705 w 2350439"/>
                      <a:gd name="connsiteY499" fmla="*/ 2127199 h 2350439"/>
                      <a:gd name="connsiteX500" fmla="*/ 1680705 w 2350439"/>
                      <a:gd name="connsiteY500" fmla="*/ 2344089 h 2350439"/>
                      <a:gd name="connsiteX501" fmla="*/ 1785975 w 2350439"/>
                      <a:gd name="connsiteY501" fmla="*/ 2344089 h 2350439"/>
                      <a:gd name="connsiteX502" fmla="*/ 1785975 w 2350439"/>
                      <a:gd name="connsiteY502" fmla="*/ 2238819 h 2350439"/>
                      <a:gd name="connsiteX503" fmla="*/ 1680705 w 2350439"/>
                      <a:gd name="connsiteY503" fmla="*/ 2238819 h 2350439"/>
                      <a:gd name="connsiteX504" fmla="*/ 1569072 w 2350439"/>
                      <a:gd name="connsiteY504" fmla="*/ 111620 h 2350439"/>
                      <a:gd name="connsiteX505" fmla="*/ 1674355 w 2350439"/>
                      <a:gd name="connsiteY505" fmla="*/ 111620 h 2350439"/>
                      <a:gd name="connsiteX506" fmla="*/ 1674355 w 2350439"/>
                      <a:gd name="connsiteY506" fmla="*/ 6350 h 2350439"/>
                      <a:gd name="connsiteX507" fmla="*/ 1569072 w 2350439"/>
                      <a:gd name="connsiteY507" fmla="*/ 6350 h 2350439"/>
                      <a:gd name="connsiteX508" fmla="*/ 1569072 w 2350439"/>
                      <a:gd name="connsiteY508" fmla="*/ 223240 h 2350439"/>
                      <a:gd name="connsiteX509" fmla="*/ 1674355 w 2350439"/>
                      <a:gd name="connsiteY509" fmla="*/ 223240 h 2350439"/>
                      <a:gd name="connsiteX510" fmla="*/ 1674355 w 2350439"/>
                      <a:gd name="connsiteY510" fmla="*/ 117970 h 2350439"/>
                      <a:gd name="connsiteX511" fmla="*/ 1569072 w 2350439"/>
                      <a:gd name="connsiteY511" fmla="*/ 117970 h 2350439"/>
                      <a:gd name="connsiteX512" fmla="*/ 1569072 w 2350439"/>
                      <a:gd name="connsiteY512" fmla="*/ 334873 h 2350439"/>
                      <a:gd name="connsiteX513" fmla="*/ 1674355 w 2350439"/>
                      <a:gd name="connsiteY513" fmla="*/ 334873 h 2350439"/>
                      <a:gd name="connsiteX514" fmla="*/ 1674355 w 2350439"/>
                      <a:gd name="connsiteY514" fmla="*/ 229590 h 2350439"/>
                      <a:gd name="connsiteX515" fmla="*/ 1569072 w 2350439"/>
                      <a:gd name="connsiteY515" fmla="*/ 229590 h 2350439"/>
                      <a:gd name="connsiteX516" fmla="*/ 1569072 w 2350439"/>
                      <a:gd name="connsiteY516" fmla="*/ 446493 h 2350439"/>
                      <a:gd name="connsiteX517" fmla="*/ 1674355 w 2350439"/>
                      <a:gd name="connsiteY517" fmla="*/ 446493 h 2350439"/>
                      <a:gd name="connsiteX518" fmla="*/ 1674355 w 2350439"/>
                      <a:gd name="connsiteY518" fmla="*/ 341223 h 2350439"/>
                      <a:gd name="connsiteX519" fmla="*/ 1569072 w 2350439"/>
                      <a:gd name="connsiteY519" fmla="*/ 341223 h 2350439"/>
                      <a:gd name="connsiteX520" fmla="*/ 1569072 w 2350439"/>
                      <a:gd name="connsiteY520" fmla="*/ 558114 h 2350439"/>
                      <a:gd name="connsiteX521" fmla="*/ 1674355 w 2350439"/>
                      <a:gd name="connsiteY521" fmla="*/ 558114 h 2350439"/>
                      <a:gd name="connsiteX522" fmla="*/ 1674355 w 2350439"/>
                      <a:gd name="connsiteY522" fmla="*/ 452843 h 2350439"/>
                      <a:gd name="connsiteX523" fmla="*/ 1569072 w 2350439"/>
                      <a:gd name="connsiteY523" fmla="*/ 452843 h 2350439"/>
                      <a:gd name="connsiteX524" fmla="*/ 1569072 w 2350439"/>
                      <a:gd name="connsiteY524" fmla="*/ 669734 h 2350439"/>
                      <a:gd name="connsiteX525" fmla="*/ 1674355 w 2350439"/>
                      <a:gd name="connsiteY525" fmla="*/ 669734 h 2350439"/>
                      <a:gd name="connsiteX526" fmla="*/ 1674355 w 2350439"/>
                      <a:gd name="connsiteY526" fmla="*/ 564464 h 2350439"/>
                      <a:gd name="connsiteX527" fmla="*/ 1569072 w 2350439"/>
                      <a:gd name="connsiteY527" fmla="*/ 564464 h 2350439"/>
                      <a:gd name="connsiteX528" fmla="*/ 1569072 w 2350439"/>
                      <a:gd name="connsiteY528" fmla="*/ 781367 h 2350439"/>
                      <a:gd name="connsiteX529" fmla="*/ 1674355 w 2350439"/>
                      <a:gd name="connsiteY529" fmla="*/ 781367 h 2350439"/>
                      <a:gd name="connsiteX530" fmla="*/ 1674355 w 2350439"/>
                      <a:gd name="connsiteY530" fmla="*/ 676084 h 2350439"/>
                      <a:gd name="connsiteX531" fmla="*/ 1569072 w 2350439"/>
                      <a:gd name="connsiteY531" fmla="*/ 676084 h 2350439"/>
                      <a:gd name="connsiteX532" fmla="*/ 1569072 w 2350439"/>
                      <a:gd name="connsiteY532" fmla="*/ 892988 h 2350439"/>
                      <a:gd name="connsiteX533" fmla="*/ 1674355 w 2350439"/>
                      <a:gd name="connsiteY533" fmla="*/ 892988 h 2350439"/>
                      <a:gd name="connsiteX534" fmla="*/ 1674355 w 2350439"/>
                      <a:gd name="connsiteY534" fmla="*/ 787717 h 2350439"/>
                      <a:gd name="connsiteX535" fmla="*/ 1569072 w 2350439"/>
                      <a:gd name="connsiteY535" fmla="*/ 787717 h 2350439"/>
                      <a:gd name="connsiteX536" fmla="*/ 1569072 w 2350439"/>
                      <a:gd name="connsiteY536" fmla="*/ 1004608 h 2350439"/>
                      <a:gd name="connsiteX537" fmla="*/ 1674355 w 2350439"/>
                      <a:gd name="connsiteY537" fmla="*/ 1004608 h 2350439"/>
                      <a:gd name="connsiteX538" fmla="*/ 1674355 w 2350439"/>
                      <a:gd name="connsiteY538" fmla="*/ 899338 h 2350439"/>
                      <a:gd name="connsiteX539" fmla="*/ 1569072 w 2350439"/>
                      <a:gd name="connsiteY539" fmla="*/ 899338 h 2350439"/>
                      <a:gd name="connsiteX540" fmla="*/ 1569072 w 2350439"/>
                      <a:gd name="connsiteY540" fmla="*/ 1116228 h 2350439"/>
                      <a:gd name="connsiteX541" fmla="*/ 1674355 w 2350439"/>
                      <a:gd name="connsiteY541" fmla="*/ 1116228 h 2350439"/>
                      <a:gd name="connsiteX542" fmla="*/ 1674355 w 2350439"/>
                      <a:gd name="connsiteY542" fmla="*/ 1010958 h 2350439"/>
                      <a:gd name="connsiteX543" fmla="*/ 1569072 w 2350439"/>
                      <a:gd name="connsiteY543" fmla="*/ 1010958 h 2350439"/>
                      <a:gd name="connsiteX544" fmla="*/ 1569072 w 2350439"/>
                      <a:gd name="connsiteY544" fmla="*/ 1227861 h 2350439"/>
                      <a:gd name="connsiteX545" fmla="*/ 1674355 w 2350439"/>
                      <a:gd name="connsiteY545" fmla="*/ 1227861 h 2350439"/>
                      <a:gd name="connsiteX546" fmla="*/ 1674355 w 2350439"/>
                      <a:gd name="connsiteY546" fmla="*/ 1122578 h 2350439"/>
                      <a:gd name="connsiteX547" fmla="*/ 1569072 w 2350439"/>
                      <a:gd name="connsiteY547" fmla="*/ 1122578 h 2350439"/>
                      <a:gd name="connsiteX548" fmla="*/ 1569072 w 2350439"/>
                      <a:gd name="connsiteY548" fmla="*/ 1339481 h 2350439"/>
                      <a:gd name="connsiteX549" fmla="*/ 1674355 w 2350439"/>
                      <a:gd name="connsiteY549" fmla="*/ 1339481 h 2350439"/>
                      <a:gd name="connsiteX550" fmla="*/ 1674355 w 2350439"/>
                      <a:gd name="connsiteY550" fmla="*/ 1234211 h 2350439"/>
                      <a:gd name="connsiteX551" fmla="*/ 1569072 w 2350439"/>
                      <a:gd name="connsiteY551" fmla="*/ 1234211 h 2350439"/>
                      <a:gd name="connsiteX552" fmla="*/ 1569072 w 2350439"/>
                      <a:gd name="connsiteY552" fmla="*/ 1451102 h 2350439"/>
                      <a:gd name="connsiteX553" fmla="*/ 1674355 w 2350439"/>
                      <a:gd name="connsiteY553" fmla="*/ 1451102 h 2350439"/>
                      <a:gd name="connsiteX554" fmla="*/ 1674355 w 2350439"/>
                      <a:gd name="connsiteY554" fmla="*/ 1345831 h 2350439"/>
                      <a:gd name="connsiteX555" fmla="*/ 1569072 w 2350439"/>
                      <a:gd name="connsiteY555" fmla="*/ 1345831 h 2350439"/>
                      <a:gd name="connsiteX556" fmla="*/ 1569072 w 2350439"/>
                      <a:gd name="connsiteY556" fmla="*/ 1562735 h 2350439"/>
                      <a:gd name="connsiteX557" fmla="*/ 1674355 w 2350439"/>
                      <a:gd name="connsiteY557" fmla="*/ 1562735 h 2350439"/>
                      <a:gd name="connsiteX558" fmla="*/ 1674355 w 2350439"/>
                      <a:gd name="connsiteY558" fmla="*/ 1457452 h 2350439"/>
                      <a:gd name="connsiteX559" fmla="*/ 1569072 w 2350439"/>
                      <a:gd name="connsiteY559" fmla="*/ 1457452 h 2350439"/>
                      <a:gd name="connsiteX560" fmla="*/ 1569072 w 2350439"/>
                      <a:gd name="connsiteY560" fmla="*/ 1674355 h 2350439"/>
                      <a:gd name="connsiteX561" fmla="*/ 1674355 w 2350439"/>
                      <a:gd name="connsiteY561" fmla="*/ 1674355 h 2350439"/>
                      <a:gd name="connsiteX562" fmla="*/ 1674355 w 2350439"/>
                      <a:gd name="connsiteY562" fmla="*/ 1569085 h 2350439"/>
                      <a:gd name="connsiteX563" fmla="*/ 1569072 w 2350439"/>
                      <a:gd name="connsiteY563" fmla="*/ 1569085 h 2350439"/>
                      <a:gd name="connsiteX564" fmla="*/ 1569072 w 2350439"/>
                      <a:gd name="connsiteY564" fmla="*/ 1785975 h 2350439"/>
                      <a:gd name="connsiteX565" fmla="*/ 1674355 w 2350439"/>
                      <a:gd name="connsiteY565" fmla="*/ 1785975 h 2350439"/>
                      <a:gd name="connsiteX566" fmla="*/ 1674355 w 2350439"/>
                      <a:gd name="connsiteY566" fmla="*/ 1680705 h 2350439"/>
                      <a:gd name="connsiteX567" fmla="*/ 1569072 w 2350439"/>
                      <a:gd name="connsiteY567" fmla="*/ 1680705 h 2350439"/>
                      <a:gd name="connsiteX568" fmla="*/ 1569072 w 2350439"/>
                      <a:gd name="connsiteY568" fmla="*/ 1897596 h 2350439"/>
                      <a:gd name="connsiteX569" fmla="*/ 1674355 w 2350439"/>
                      <a:gd name="connsiteY569" fmla="*/ 1897596 h 2350439"/>
                      <a:gd name="connsiteX570" fmla="*/ 1674355 w 2350439"/>
                      <a:gd name="connsiteY570" fmla="*/ 1792325 h 2350439"/>
                      <a:gd name="connsiteX571" fmla="*/ 1569072 w 2350439"/>
                      <a:gd name="connsiteY571" fmla="*/ 1792325 h 2350439"/>
                      <a:gd name="connsiteX572" fmla="*/ 1569072 w 2350439"/>
                      <a:gd name="connsiteY572" fmla="*/ 2009229 h 2350439"/>
                      <a:gd name="connsiteX573" fmla="*/ 1674355 w 2350439"/>
                      <a:gd name="connsiteY573" fmla="*/ 2009229 h 2350439"/>
                      <a:gd name="connsiteX574" fmla="*/ 1674355 w 2350439"/>
                      <a:gd name="connsiteY574" fmla="*/ 1903946 h 2350439"/>
                      <a:gd name="connsiteX575" fmla="*/ 1569072 w 2350439"/>
                      <a:gd name="connsiteY575" fmla="*/ 1903946 h 2350439"/>
                      <a:gd name="connsiteX576" fmla="*/ 1569072 w 2350439"/>
                      <a:gd name="connsiteY576" fmla="*/ 2120849 h 2350439"/>
                      <a:gd name="connsiteX577" fmla="*/ 1674355 w 2350439"/>
                      <a:gd name="connsiteY577" fmla="*/ 2120849 h 2350439"/>
                      <a:gd name="connsiteX578" fmla="*/ 1674355 w 2350439"/>
                      <a:gd name="connsiteY578" fmla="*/ 2015579 h 2350439"/>
                      <a:gd name="connsiteX579" fmla="*/ 1569072 w 2350439"/>
                      <a:gd name="connsiteY579" fmla="*/ 2015579 h 2350439"/>
                      <a:gd name="connsiteX580" fmla="*/ 1569072 w 2350439"/>
                      <a:gd name="connsiteY580" fmla="*/ 2232469 h 2350439"/>
                      <a:gd name="connsiteX581" fmla="*/ 1674355 w 2350439"/>
                      <a:gd name="connsiteY581" fmla="*/ 2232469 h 2350439"/>
                      <a:gd name="connsiteX582" fmla="*/ 1674355 w 2350439"/>
                      <a:gd name="connsiteY582" fmla="*/ 2127199 h 2350439"/>
                      <a:gd name="connsiteX583" fmla="*/ 1569072 w 2350439"/>
                      <a:gd name="connsiteY583" fmla="*/ 2127199 h 2350439"/>
                      <a:gd name="connsiteX584" fmla="*/ 1569072 w 2350439"/>
                      <a:gd name="connsiteY584" fmla="*/ 2344089 h 2350439"/>
                      <a:gd name="connsiteX585" fmla="*/ 1674355 w 2350439"/>
                      <a:gd name="connsiteY585" fmla="*/ 2344089 h 2350439"/>
                      <a:gd name="connsiteX586" fmla="*/ 1674355 w 2350439"/>
                      <a:gd name="connsiteY586" fmla="*/ 2238819 h 2350439"/>
                      <a:gd name="connsiteX587" fmla="*/ 1569072 w 2350439"/>
                      <a:gd name="connsiteY587" fmla="*/ 2238819 h 2350439"/>
                      <a:gd name="connsiteX588" fmla="*/ 1457451 w 2350439"/>
                      <a:gd name="connsiteY588" fmla="*/ 111620 h 2350439"/>
                      <a:gd name="connsiteX589" fmla="*/ 1562722 w 2350439"/>
                      <a:gd name="connsiteY589" fmla="*/ 111620 h 2350439"/>
                      <a:gd name="connsiteX590" fmla="*/ 1562722 w 2350439"/>
                      <a:gd name="connsiteY590" fmla="*/ 6350 h 2350439"/>
                      <a:gd name="connsiteX591" fmla="*/ 1457451 w 2350439"/>
                      <a:gd name="connsiteY591" fmla="*/ 6350 h 2350439"/>
                      <a:gd name="connsiteX592" fmla="*/ 1457451 w 2350439"/>
                      <a:gd name="connsiteY592" fmla="*/ 223240 h 2350439"/>
                      <a:gd name="connsiteX593" fmla="*/ 1562722 w 2350439"/>
                      <a:gd name="connsiteY593" fmla="*/ 223240 h 2350439"/>
                      <a:gd name="connsiteX594" fmla="*/ 1562722 w 2350439"/>
                      <a:gd name="connsiteY594" fmla="*/ 117970 h 2350439"/>
                      <a:gd name="connsiteX595" fmla="*/ 1457451 w 2350439"/>
                      <a:gd name="connsiteY595" fmla="*/ 117970 h 2350439"/>
                      <a:gd name="connsiteX596" fmla="*/ 1457451 w 2350439"/>
                      <a:gd name="connsiteY596" fmla="*/ 334873 h 2350439"/>
                      <a:gd name="connsiteX597" fmla="*/ 1562722 w 2350439"/>
                      <a:gd name="connsiteY597" fmla="*/ 334873 h 2350439"/>
                      <a:gd name="connsiteX598" fmla="*/ 1562722 w 2350439"/>
                      <a:gd name="connsiteY598" fmla="*/ 229590 h 2350439"/>
                      <a:gd name="connsiteX599" fmla="*/ 1457451 w 2350439"/>
                      <a:gd name="connsiteY599" fmla="*/ 229590 h 2350439"/>
                      <a:gd name="connsiteX600" fmla="*/ 1457451 w 2350439"/>
                      <a:gd name="connsiteY600" fmla="*/ 446493 h 2350439"/>
                      <a:gd name="connsiteX601" fmla="*/ 1562722 w 2350439"/>
                      <a:gd name="connsiteY601" fmla="*/ 446493 h 2350439"/>
                      <a:gd name="connsiteX602" fmla="*/ 1562722 w 2350439"/>
                      <a:gd name="connsiteY602" fmla="*/ 341223 h 2350439"/>
                      <a:gd name="connsiteX603" fmla="*/ 1457451 w 2350439"/>
                      <a:gd name="connsiteY603" fmla="*/ 341223 h 2350439"/>
                      <a:gd name="connsiteX604" fmla="*/ 1457451 w 2350439"/>
                      <a:gd name="connsiteY604" fmla="*/ 558114 h 2350439"/>
                      <a:gd name="connsiteX605" fmla="*/ 1562722 w 2350439"/>
                      <a:gd name="connsiteY605" fmla="*/ 558114 h 2350439"/>
                      <a:gd name="connsiteX606" fmla="*/ 1562722 w 2350439"/>
                      <a:gd name="connsiteY606" fmla="*/ 452843 h 2350439"/>
                      <a:gd name="connsiteX607" fmla="*/ 1457451 w 2350439"/>
                      <a:gd name="connsiteY607" fmla="*/ 452843 h 2350439"/>
                      <a:gd name="connsiteX608" fmla="*/ 1457451 w 2350439"/>
                      <a:gd name="connsiteY608" fmla="*/ 669734 h 2350439"/>
                      <a:gd name="connsiteX609" fmla="*/ 1562722 w 2350439"/>
                      <a:gd name="connsiteY609" fmla="*/ 669734 h 2350439"/>
                      <a:gd name="connsiteX610" fmla="*/ 1562722 w 2350439"/>
                      <a:gd name="connsiteY610" fmla="*/ 564464 h 2350439"/>
                      <a:gd name="connsiteX611" fmla="*/ 1457451 w 2350439"/>
                      <a:gd name="connsiteY611" fmla="*/ 564464 h 2350439"/>
                      <a:gd name="connsiteX612" fmla="*/ 1457451 w 2350439"/>
                      <a:gd name="connsiteY612" fmla="*/ 781367 h 2350439"/>
                      <a:gd name="connsiteX613" fmla="*/ 1562722 w 2350439"/>
                      <a:gd name="connsiteY613" fmla="*/ 781367 h 2350439"/>
                      <a:gd name="connsiteX614" fmla="*/ 1562722 w 2350439"/>
                      <a:gd name="connsiteY614" fmla="*/ 676084 h 2350439"/>
                      <a:gd name="connsiteX615" fmla="*/ 1457451 w 2350439"/>
                      <a:gd name="connsiteY615" fmla="*/ 676084 h 2350439"/>
                      <a:gd name="connsiteX616" fmla="*/ 1457451 w 2350439"/>
                      <a:gd name="connsiteY616" fmla="*/ 892988 h 2350439"/>
                      <a:gd name="connsiteX617" fmla="*/ 1562722 w 2350439"/>
                      <a:gd name="connsiteY617" fmla="*/ 892988 h 2350439"/>
                      <a:gd name="connsiteX618" fmla="*/ 1562722 w 2350439"/>
                      <a:gd name="connsiteY618" fmla="*/ 787717 h 2350439"/>
                      <a:gd name="connsiteX619" fmla="*/ 1457451 w 2350439"/>
                      <a:gd name="connsiteY619" fmla="*/ 787717 h 2350439"/>
                      <a:gd name="connsiteX620" fmla="*/ 1457451 w 2350439"/>
                      <a:gd name="connsiteY620" fmla="*/ 1004608 h 2350439"/>
                      <a:gd name="connsiteX621" fmla="*/ 1562722 w 2350439"/>
                      <a:gd name="connsiteY621" fmla="*/ 1004608 h 2350439"/>
                      <a:gd name="connsiteX622" fmla="*/ 1562722 w 2350439"/>
                      <a:gd name="connsiteY622" fmla="*/ 899338 h 2350439"/>
                      <a:gd name="connsiteX623" fmla="*/ 1457451 w 2350439"/>
                      <a:gd name="connsiteY623" fmla="*/ 899338 h 2350439"/>
                      <a:gd name="connsiteX624" fmla="*/ 1457451 w 2350439"/>
                      <a:gd name="connsiteY624" fmla="*/ 1116228 h 2350439"/>
                      <a:gd name="connsiteX625" fmla="*/ 1562722 w 2350439"/>
                      <a:gd name="connsiteY625" fmla="*/ 1116228 h 2350439"/>
                      <a:gd name="connsiteX626" fmla="*/ 1562722 w 2350439"/>
                      <a:gd name="connsiteY626" fmla="*/ 1010958 h 2350439"/>
                      <a:gd name="connsiteX627" fmla="*/ 1457451 w 2350439"/>
                      <a:gd name="connsiteY627" fmla="*/ 1010958 h 2350439"/>
                      <a:gd name="connsiteX628" fmla="*/ 1457451 w 2350439"/>
                      <a:gd name="connsiteY628" fmla="*/ 1227861 h 2350439"/>
                      <a:gd name="connsiteX629" fmla="*/ 1562722 w 2350439"/>
                      <a:gd name="connsiteY629" fmla="*/ 1227861 h 2350439"/>
                      <a:gd name="connsiteX630" fmla="*/ 1562722 w 2350439"/>
                      <a:gd name="connsiteY630" fmla="*/ 1122578 h 2350439"/>
                      <a:gd name="connsiteX631" fmla="*/ 1457451 w 2350439"/>
                      <a:gd name="connsiteY631" fmla="*/ 1122578 h 2350439"/>
                      <a:gd name="connsiteX632" fmla="*/ 1457451 w 2350439"/>
                      <a:gd name="connsiteY632" fmla="*/ 1339481 h 2350439"/>
                      <a:gd name="connsiteX633" fmla="*/ 1562722 w 2350439"/>
                      <a:gd name="connsiteY633" fmla="*/ 1339481 h 2350439"/>
                      <a:gd name="connsiteX634" fmla="*/ 1562722 w 2350439"/>
                      <a:gd name="connsiteY634" fmla="*/ 1234211 h 2350439"/>
                      <a:gd name="connsiteX635" fmla="*/ 1457451 w 2350439"/>
                      <a:gd name="connsiteY635" fmla="*/ 1234211 h 2350439"/>
                      <a:gd name="connsiteX636" fmla="*/ 1457451 w 2350439"/>
                      <a:gd name="connsiteY636" fmla="*/ 1451102 h 2350439"/>
                      <a:gd name="connsiteX637" fmla="*/ 1562722 w 2350439"/>
                      <a:gd name="connsiteY637" fmla="*/ 1451102 h 2350439"/>
                      <a:gd name="connsiteX638" fmla="*/ 1562722 w 2350439"/>
                      <a:gd name="connsiteY638" fmla="*/ 1345831 h 2350439"/>
                      <a:gd name="connsiteX639" fmla="*/ 1457451 w 2350439"/>
                      <a:gd name="connsiteY639" fmla="*/ 1345831 h 2350439"/>
                      <a:gd name="connsiteX640" fmla="*/ 1457451 w 2350439"/>
                      <a:gd name="connsiteY640" fmla="*/ 1562735 h 2350439"/>
                      <a:gd name="connsiteX641" fmla="*/ 1562722 w 2350439"/>
                      <a:gd name="connsiteY641" fmla="*/ 1562735 h 2350439"/>
                      <a:gd name="connsiteX642" fmla="*/ 1562722 w 2350439"/>
                      <a:gd name="connsiteY642" fmla="*/ 1457452 h 2350439"/>
                      <a:gd name="connsiteX643" fmla="*/ 1457451 w 2350439"/>
                      <a:gd name="connsiteY643" fmla="*/ 1457452 h 2350439"/>
                      <a:gd name="connsiteX644" fmla="*/ 1457451 w 2350439"/>
                      <a:gd name="connsiteY644" fmla="*/ 1674355 h 2350439"/>
                      <a:gd name="connsiteX645" fmla="*/ 1562722 w 2350439"/>
                      <a:gd name="connsiteY645" fmla="*/ 1674355 h 2350439"/>
                      <a:gd name="connsiteX646" fmla="*/ 1562722 w 2350439"/>
                      <a:gd name="connsiteY646" fmla="*/ 1569085 h 2350439"/>
                      <a:gd name="connsiteX647" fmla="*/ 1457451 w 2350439"/>
                      <a:gd name="connsiteY647" fmla="*/ 1569085 h 2350439"/>
                      <a:gd name="connsiteX648" fmla="*/ 1457451 w 2350439"/>
                      <a:gd name="connsiteY648" fmla="*/ 1785975 h 2350439"/>
                      <a:gd name="connsiteX649" fmla="*/ 1562722 w 2350439"/>
                      <a:gd name="connsiteY649" fmla="*/ 1785975 h 2350439"/>
                      <a:gd name="connsiteX650" fmla="*/ 1562722 w 2350439"/>
                      <a:gd name="connsiteY650" fmla="*/ 1680705 h 2350439"/>
                      <a:gd name="connsiteX651" fmla="*/ 1457451 w 2350439"/>
                      <a:gd name="connsiteY651" fmla="*/ 1680705 h 2350439"/>
                      <a:gd name="connsiteX652" fmla="*/ 1457451 w 2350439"/>
                      <a:gd name="connsiteY652" fmla="*/ 1897596 h 2350439"/>
                      <a:gd name="connsiteX653" fmla="*/ 1562722 w 2350439"/>
                      <a:gd name="connsiteY653" fmla="*/ 1897596 h 2350439"/>
                      <a:gd name="connsiteX654" fmla="*/ 1562722 w 2350439"/>
                      <a:gd name="connsiteY654" fmla="*/ 1792325 h 2350439"/>
                      <a:gd name="connsiteX655" fmla="*/ 1457451 w 2350439"/>
                      <a:gd name="connsiteY655" fmla="*/ 1792325 h 2350439"/>
                      <a:gd name="connsiteX656" fmla="*/ 1457451 w 2350439"/>
                      <a:gd name="connsiteY656" fmla="*/ 2009229 h 2350439"/>
                      <a:gd name="connsiteX657" fmla="*/ 1562722 w 2350439"/>
                      <a:gd name="connsiteY657" fmla="*/ 2009229 h 2350439"/>
                      <a:gd name="connsiteX658" fmla="*/ 1562722 w 2350439"/>
                      <a:gd name="connsiteY658" fmla="*/ 1903946 h 2350439"/>
                      <a:gd name="connsiteX659" fmla="*/ 1457451 w 2350439"/>
                      <a:gd name="connsiteY659" fmla="*/ 1903946 h 2350439"/>
                      <a:gd name="connsiteX660" fmla="*/ 1457451 w 2350439"/>
                      <a:gd name="connsiteY660" fmla="*/ 2120849 h 2350439"/>
                      <a:gd name="connsiteX661" fmla="*/ 1562722 w 2350439"/>
                      <a:gd name="connsiteY661" fmla="*/ 2120849 h 2350439"/>
                      <a:gd name="connsiteX662" fmla="*/ 1562722 w 2350439"/>
                      <a:gd name="connsiteY662" fmla="*/ 2015579 h 2350439"/>
                      <a:gd name="connsiteX663" fmla="*/ 1457451 w 2350439"/>
                      <a:gd name="connsiteY663" fmla="*/ 2015579 h 2350439"/>
                      <a:gd name="connsiteX664" fmla="*/ 1457451 w 2350439"/>
                      <a:gd name="connsiteY664" fmla="*/ 2232469 h 2350439"/>
                      <a:gd name="connsiteX665" fmla="*/ 1562722 w 2350439"/>
                      <a:gd name="connsiteY665" fmla="*/ 2232469 h 2350439"/>
                      <a:gd name="connsiteX666" fmla="*/ 1562722 w 2350439"/>
                      <a:gd name="connsiteY666" fmla="*/ 2127199 h 2350439"/>
                      <a:gd name="connsiteX667" fmla="*/ 1457451 w 2350439"/>
                      <a:gd name="connsiteY667" fmla="*/ 2127199 h 2350439"/>
                      <a:gd name="connsiteX668" fmla="*/ 1457451 w 2350439"/>
                      <a:gd name="connsiteY668" fmla="*/ 2344089 h 2350439"/>
                      <a:gd name="connsiteX669" fmla="*/ 1562722 w 2350439"/>
                      <a:gd name="connsiteY669" fmla="*/ 2344089 h 2350439"/>
                      <a:gd name="connsiteX670" fmla="*/ 1562722 w 2350439"/>
                      <a:gd name="connsiteY670" fmla="*/ 2238819 h 2350439"/>
                      <a:gd name="connsiteX671" fmla="*/ 1457451 w 2350439"/>
                      <a:gd name="connsiteY671" fmla="*/ 2238819 h 2350439"/>
                      <a:gd name="connsiteX672" fmla="*/ 1345831 w 2350439"/>
                      <a:gd name="connsiteY672" fmla="*/ 111620 h 2350439"/>
                      <a:gd name="connsiteX673" fmla="*/ 1451101 w 2350439"/>
                      <a:gd name="connsiteY673" fmla="*/ 111620 h 2350439"/>
                      <a:gd name="connsiteX674" fmla="*/ 1451101 w 2350439"/>
                      <a:gd name="connsiteY674" fmla="*/ 6350 h 2350439"/>
                      <a:gd name="connsiteX675" fmla="*/ 1345831 w 2350439"/>
                      <a:gd name="connsiteY675" fmla="*/ 6350 h 2350439"/>
                      <a:gd name="connsiteX676" fmla="*/ 1345831 w 2350439"/>
                      <a:gd name="connsiteY676" fmla="*/ 223240 h 2350439"/>
                      <a:gd name="connsiteX677" fmla="*/ 1451101 w 2350439"/>
                      <a:gd name="connsiteY677" fmla="*/ 223240 h 2350439"/>
                      <a:gd name="connsiteX678" fmla="*/ 1451101 w 2350439"/>
                      <a:gd name="connsiteY678" fmla="*/ 117970 h 2350439"/>
                      <a:gd name="connsiteX679" fmla="*/ 1345831 w 2350439"/>
                      <a:gd name="connsiteY679" fmla="*/ 117970 h 2350439"/>
                      <a:gd name="connsiteX680" fmla="*/ 1345831 w 2350439"/>
                      <a:gd name="connsiteY680" fmla="*/ 334873 h 2350439"/>
                      <a:gd name="connsiteX681" fmla="*/ 1451101 w 2350439"/>
                      <a:gd name="connsiteY681" fmla="*/ 334873 h 2350439"/>
                      <a:gd name="connsiteX682" fmla="*/ 1451101 w 2350439"/>
                      <a:gd name="connsiteY682" fmla="*/ 229590 h 2350439"/>
                      <a:gd name="connsiteX683" fmla="*/ 1345831 w 2350439"/>
                      <a:gd name="connsiteY683" fmla="*/ 229590 h 2350439"/>
                      <a:gd name="connsiteX684" fmla="*/ 1345831 w 2350439"/>
                      <a:gd name="connsiteY684" fmla="*/ 446493 h 2350439"/>
                      <a:gd name="connsiteX685" fmla="*/ 1451101 w 2350439"/>
                      <a:gd name="connsiteY685" fmla="*/ 446493 h 2350439"/>
                      <a:gd name="connsiteX686" fmla="*/ 1451101 w 2350439"/>
                      <a:gd name="connsiteY686" fmla="*/ 341223 h 2350439"/>
                      <a:gd name="connsiteX687" fmla="*/ 1345831 w 2350439"/>
                      <a:gd name="connsiteY687" fmla="*/ 341223 h 2350439"/>
                      <a:gd name="connsiteX688" fmla="*/ 1345831 w 2350439"/>
                      <a:gd name="connsiteY688" fmla="*/ 558114 h 2350439"/>
                      <a:gd name="connsiteX689" fmla="*/ 1451101 w 2350439"/>
                      <a:gd name="connsiteY689" fmla="*/ 558114 h 2350439"/>
                      <a:gd name="connsiteX690" fmla="*/ 1451101 w 2350439"/>
                      <a:gd name="connsiteY690" fmla="*/ 452843 h 2350439"/>
                      <a:gd name="connsiteX691" fmla="*/ 1345831 w 2350439"/>
                      <a:gd name="connsiteY691" fmla="*/ 452843 h 2350439"/>
                      <a:gd name="connsiteX692" fmla="*/ 1345831 w 2350439"/>
                      <a:gd name="connsiteY692" fmla="*/ 669734 h 2350439"/>
                      <a:gd name="connsiteX693" fmla="*/ 1451101 w 2350439"/>
                      <a:gd name="connsiteY693" fmla="*/ 669734 h 2350439"/>
                      <a:gd name="connsiteX694" fmla="*/ 1451101 w 2350439"/>
                      <a:gd name="connsiteY694" fmla="*/ 564464 h 2350439"/>
                      <a:gd name="connsiteX695" fmla="*/ 1345831 w 2350439"/>
                      <a:gd name="connsiteY695" fmla="*/ 564464 h 2350439"/>
                      <a:gd name="connsiteX696" fmla="*/ 1345831 w 2350439"/>
                      <a:gd name="connsiteY696" fmla="*/ 781367 h 2350439"/>
                      <a:gd name="connsiteX697" fmla="*/ 1451101 w 2350439"/>
                      <a:gd name="connsiteY697" fmla="*/ 781367 h 2350439"/>
                      <a:gd name="connsiteX698" fmla="*/ 1451101 w 2350439"/>
                      <a:gd name="connsiteY698" fmla="*/ 676084 h 2350439"/>
                      <a:gd name="connsiteX699" fmla="*/ 1345831 w 2350439"/>
                      <a:gd name="connsiteY699" fmla="*/ 676084 h 2350439"/>
                      <a:gd name="connsiteX700" fmla="*/ 1345831 w 2350439"/>
                      <a:gd name="connsiteY700" fmla="*/ 892988 h 2350439"/>
                      <a:gd name="connsiteX701" fmla="*/ 1451101 w 2350439"/>
                      <a:gd name="connsiteY701" fmla="*/ 892988 h 2350439"/>
                      <a:gd name="connsiteX702" fmla="*/ 1451101 w 2350439"/>
                      <a:gd name="connsiteY702" fmla="*/ 787717 h 2350439"/>
                      <a:gd name="connsiteX703" fmla="*/ 1345831 w 2350439"/>
                      <a:gd name="connsiteY703" fmla="*/ 787717 h 2350439"/>
                      <a:gd name="connsiteX704" fmla="*/ 1345831 w 2350439"/>
                      <a:gd name="connsiteY704" fmla="*/ 1004608 h 2350439"/>
                      <a:gd name="connsiteX705" fmla="*/ 1451101 w 2350439"/>
                      <a:gd name="connsiteY705" fmla="*/ 1004608 h 2350439"/>
                      <a:gd name="connsiteX706" fmla="*/ 1451101 w 2350439"/>
                      <a:gd name="connsiteY706" fmla="*/ 899338 h 2350439"/>
                      <a:gd name="connsiteX707" fmla="*/ 1345831 w 2350439"/>
                      <a:gd name="connsiteY707" fmla="*/ 899338 h 2350439"/>
                      <a:gd name="connsiteX708" fmla="*/ 1345831 w 2350439"/>
                      <a:gd name="connsiteY708" fmla="*/ 1116228 h 2350439"/>
                      <a:gd name="connsiteX709" fmla="*/ 1451101 w 2350439"/>
                      <a:gd name="connsiteY709" fmla="*/ 1116228 h 2350439"/>
                      <a:gd name="connsiteX710" fmla="*/ 1451101 w 2350439"/>
                      <a:gd name="connsiteY710" fmla="*/ 1010958 h 2350439"/>
                      <a:gd name="connsiteX711" fmla="*/ 1345831 w 2350439"/>
                      <a:gd name="connsiteY711" fmla="*/ 1010958 h 2350439"/>
                      <a:gd name="connsiteX712" fmla="*/ 1345831 w 2350439"/>
                      <a:gd name="connsiteY712" fmla="*/ 1227861 h 2350439"/>
                      <a:gd name="connsiteX713" fmla="*/ 1451101 w 2350439"/>
                      <a:gd name="connsiteY713" fmla="*/ 1227861 h 2350439"/>
                      <a:gd name="connsiteX714" fmla="*/ 1451101 w 2350439"/>
                      <a:gd name="connsiteY714" fmla="*/ 1122578 h 2350439"/>
                      <a:gd name="connsiteX715" fmla="*/ 1345831 w 2350439"/>
                      <a:gd name="connsiteY715" fmla="*/ 1122578 h 2350439"/>
                      <a:gd name="connsiteX716" fmla="*/ 1345831 w 2350439"/>
                      <a:gd name="connsiteY716" fmla="*/ 1339481 h 2350439"/>
                      <a:gd name="connsiteX717" fmla="*/ 1451101 w 2350439"/>
                      <a:gd name="connsiteY717" fmla="*/ 1339481 h 2350439"/>
                      <a:gd name="connsiteX718" fmla="*/ 1451101 w 2350439"/>
                      <a:gd name="connsiteY718" fmla="*/ 1234211 h 2350439"/>
                      <a:gd name="connsiteX719" fmla="*/ 1345831 w 2350439"/>
                      <a:gd name="connsiteY719" fmla="*/ 1234211 h 2350439"/>
                      <a:gd name="connsiteX720" fmla="*/ 1345831 w 2350439"/>
                      <a:gd name="connsiteY720" fmla="*/ 1451102 h 2350439"/>
                      <a:gd name="connsiteX721" fmla="*/ 1451101 w 2350439"/>
                      <a:gd name="connsiteY721" fmla="*/ 1451102 h 2350439"/>
                      <a:gd name="connsiteX722" fmla="*/ 1451101 w 2350439"/>
                      <a:gd name="connsiteY722" fmla="*/ 1345831 h 2350439"/>
                      <a:gd name="connsiteX723" fmla="*/ 1345831 w 2350439"/>
                      <a:gd name="connsiteY723" fmla="*/ 1345831 h 2350439"/>
                      <a:gd name="connsiteX724" fmla="*/ 1345831 w 2350439"/>
                      <a:gd name="connsiteY724" fmla="*/ 1562735 h 2350439"/>
                      <a:gd name="connsiteX725" fmla="*/ 1451101 w 2350439"/>
                      <a:gd name="connsiteY725" fmla="*/ 1562735 h 2350439"/>
                      <a:gd name="connsiteX726" fmla="*/ 1451101 w 2350439"/>
                      <a:gd name="connsiteY726" fmla="*/ 1457452 h 2350439"/>
                      <a:gd name="connsiteX727" fmla="*/ 1345831 w 2350439"/>
                      <a:gd name="connsiteY727" fmla="*/ 1457452 h 2350439"/>
                      <a:gd name="connsiteX728" fmla="*/ 1345831 w 2350439"/>
                      <a:gd name="connsiteY728" fmla="*/ 1674355 h 2350439"/>
                      <a:gd name="connsiteX729" fmla="*/ 1451101 w 2350439"/>
                      <a:gd name="connsiteY729" fmla="*/ 1674355 h 2350439"/>
                      <a:gd name="connsiteX730" fmla="*/ 1451101 w 2350439"/>
                      <a:gd name="connsiteY730" fmla="*/ 1569085 h 2350439"/>
                      <a:gd name="connsiteX731" fmla="*/ 1345831 w 2350439"/>
                      <a:gd name="connsiteY731" fmla="*/ 1569085 h 2350439"/>
                      <a:gd name="connsiteX732" fmla="*/ 1345831 w 2350439"/>
                      <a:gd name="connsiteY732" fmla="*/ 1785975 h 2350439"/>
                      <a:gd name="connsiteX733" fmla="*/ 1451101 w 2350439"/>
                      <a:gd name="connsiteY733" fmla="*/ 1785975 h 2350439"/>
                      <a:gd name="connsiteX734" fmla="*/ 1451101 w 2350439"/>
                      <a:gd name="connsiteY734" fmla="*/ 1680705 h 2350439"/>
                      <a:gd name="connsiteX735" fmla="*/ 1345831 w 2350439"/>
                      <a:gd name="connsiteY735" fmla="*/ 1680705 h 2350439"/>
                      <a:gd name="connsiteX736" fmla="*/ 1345831 w 2350439"/>
                      <a:gd name="connsiteY736" fmla="*/ 1897596 h 2350439"/>
                      <a:gd name="connsiteX737" fmla="*/ 1451101 w 2350439"/>
                      <a:gd name="connsiteY737" fmla="*/ 1897596 h 2350439"/>
                      <a:gd name="connsiteX738" fmla="*/ 1451101 w 2350439"/>
                      <a:gd name="connsiteY738" fmla="*/ 1792325 h 2350439"/>
                      <a:gd name="connsiteX739" fmla="*/ 1345831 w 2350439"/>
                      <a:gd name="connsiteY739" fmla="*/ 1792325 h 2350439"/>
                      <a:gd name="connsiteX740" fmla="*/ 1345831 w 2350439"/>
                      <a:gd name="connsiteY740" fmla="*/ 2009229 h 2350439"/>
                      <a:gd name="connsiteX741" fmla="*/ 1451101 w 2350439"/>
                      <a:gd name="connsiteY741" fmla="*/ 2009229 h 2350439"/>
                      <a:gd name="connsiteX742" fmla="*/ 1451101 w 2350439"/>
                      <a:gd name="connsiteY742" fmla="*/ 1903946 h 2350439"/>
                      <a:gd name="connsiteX743" fmla="*/ 1345831 w 2350439"/>
                      <a:gd name="connsiteY743" fmla="*/ 1903946 h 2350439"/>
                      <a:gd name="connsiteX744" fmla="*/ 1345831 w 2350439"/>
                      <a:gd name="connsiteY744" fmla="*/ 2120849 h 2350439"/>
                      <a:gd name="connsiteX745" fmla="*/ 1451101 w 2350439"/>
                      <a:gd name="connsiteY745" fmla="*/ 2120849 h 2350439"/>
                      <a:gd name="connsiteX746" fmla="*/ 1451101 w 2350439"/>
                      <a:gd name="connsiteY746" fmla="*/ 2015579 h 2350439"/>
                      <a:gd name="connsiteX747" fmla="*/ 1345831 w 2350439"/>
                      <a:gd name="connsiteY747" fmla="*/ 2015579 h 2350439"/>
                      <a:gd name="connsiteX748" fmla="*/ 1345831 w 2350439"/>
                      <a:gd name="connsiteY748" fmla="*/ 2232469 h 2350439"/>
                      <a:gd name="connsiteX749" fmla="*/ 1451101 w 2350439"/>
                      <a:gd name="connsiteY749" fmla="*/ 2232469 h 2350439"/>
                      <a:gd name="connsiteX750" fmla="*/ 1451101 w 2350439"/>
                      <a:gd name="connsiteY750" fmla="*/ 2127199 h 2350439"/>
                      <a:gd name="connsiteX751" fmla="*/ 1345831 w 2350439"/>
                      <a:gd name="connsiteY751" fmla="*/ 2127199 h 2350439"/>
                      <a:gd name="connsiteX752" fmla="*/ 1345831 w 2350439"/>
                      <a:gd name="connsiteY752" fmla="*/ 2344089 h 2350439"/>
                      <a:gd name="connsiteX753" fmla="*/ 1451101 w 2350439"/>
                      <a:gd name="connsiteY753" fmla="*/ 2344089 h 2350439"/>
                      <a:gd name="connsiteX754" fmla="*/ 1451101 w 2350439"/>
                      <a:gd name="connsiteY754" fmla="*/ 2238819 h 2350439"/>
                      <a:gd name="connsiteX755" fmla="*/ 1345831 w 2350439"/>
                      <a:gd name="connsiteY755" fmla="*/ 2238819 h 2350439"/>
                      <a:gd name="connsiteX756" fmla="*/ 1234211 w 2350439"/>
                      <a:gd name="connsiteY756" fmla="*/ 111620 h 2350439"/>
                      <a:gd name="connsiteX757" fmla="*/ 1339481 w 2350439"/>
                      <a:gd name="connsiteY757" fmla="*/ 111620 h 2350439"/>
                      <a:gd name="connsiteX758" fmla="*/ 1339481 w 2350439"/>
                      <a:gd name="connsiteY758" fmla="*/ 6350 h 2350439"/>
                      <a:gd name="connsiteX759" fmla="*/ 1234211 w 2350439"/>
                      <a:gd name="connsiteY759" fmla="*/ 6350 h 2350439"/>
                      <a:gd name="connsiteX760" fmla="*/ 1234211 w 2350439"/>
                      <a:gd name="connsiteY760" fmla="*/ 223240 h 2350439"/>
                      <a:gd name="connsiteX761" fmla="*/ 1339481 w 2350439"/>
                      <a:gd name="connsiteY761" fmla="*/ 223240 h 2350439"/>
                      <a:gd name="connsiteX762" fmla="*/ 1339481 w 2350439"/>
                      <a:gd name="connsiteY762" fmla="*/ 117970 h 2350439"/>
                      <a:gd name="connsiteX763" fmla="*/ 1234211 w 2350439"/>
                      <a:gd name="connsiteY763" fmla="*/ 117970 h 2350439"/>
                      <a:gd name="connsiteX764" fmla="*/ 1234211 w 2350439"/>
                      <a:gd name="connsiteY764" fmla="*/ 334873 h 2350439"/>
                      <a:gd name="connsiteX765" fmla="*/ 1339481 w 2350439"/>
                      <a:gd name="connsiteY765" fmla="*/ 334873 h 2350439"/>
                      <a:gd name="connsiteX766" fmla="*/ 1339481 w 2350439"/>
                      <a:gd name="connsiteY766" fmla="*/ 229590 h 2350439"/>
                      <a:gd name="connsiteX767" fmla="*/ 1234211 w 2350439"/>
                      <a:gd name="connsiteY767" fmla="*/ 229590 h 2350439"/>
                      <a:gd name="connsiteX768" fmla="*/ 1234211 w 2350439"/>
                      <a:gd name="connsiteY768" fmla="*/ 446493 h 2350439"/>
                      <a:gd name="connsiteX769" fmla="*/ 1339481 w 2350439"/>
                      <a:gd name="connsiteY769" fmla="*/ 446493 h 2350439"/>
                      <a:gd name="connsiteX770" fmla="*/ 1339481 w 2350439"/>
                      <a:gd name="connsiteY770" fmla="*/ 341223 h 2350439"/>
                      <a:gd name="connsiteX771" fmla="*/ 1234211 w 2350439"/>
                      <a:gd name="connsiteY771" fmla="*/ 341223 h 2350439"/>
                      <a:gd name="connsiteX772" fmla="*/ 1234211 w 2350439"/>
                      <a:gd name="connsiteY772" fmla="*/ 558114 h 2350439"/>
                      <a:gd name="connsiteX773" fmla="*/ 1339481 w 2350439"/>
                      <a:gd name="connsiteY773" fmla="*/ 558114 h 2350439"/>
                      <a:gd name="connsiteX774" fmla="*/ 1339481 w 2350439"/>
                      <a:gd name="connsiteY774" fmla="*/ 452843 h 2350439"/>
                      <a:gd name="connsiteX775" fmla="*/ 1234211 w 2350439"/>
                      <a:gd name="connsiteY775" fmla="*/ 452843 h 2350439"/>
                      <a:gd name="connsiteX776" fmla="*/ 1234211 w 2350439"/>
                      <a:gd name="connsiteY776" fmla="*/ 669734 h 2350439"/>
                      <a:gd name="connsiteX777" fmla="*/ 1339481 w 2350439"/>
                      <a:gd name="connsiteY777" fmla="*/ 669734 h 2350439"/>
                      <a:gd name="connsiteX778" fmla="*/ 1339481 w 2350439"/>
                      <a:gd name="connsiteY778" fmla="*/ 564464 h 2350439"/>
                      <a:gd name="connsiteX779" fmla="*/ 1234211 w 2350439"/>
                      <a:gd name="connsiteY779" fmla="*/ 564464 h 2350439"/>
                      <a:gd name="connsiteX780" fmla="*/ 1234211 w 2350439"/>
                      <a:gd name="connsiteY780" fmla="*/ 781367 h 2350439"/>
                      <a:gd name="connsiteX781" fmla="*/ 1339481 w 2350439"/>
                      <a:gd name="connsiteY781" fmla="*/ 781367 h 2350439"/>
                      <a:gd name="connsiteX782" fmla="*/ 1339481 w 2350439"/>
                      <a:gd name="connsiteY782" fmla="*/ 676084 h 2350439"/>
                      <a:gd name="connsiteX783" fmla="*/ 1234211 w 2350439"/>
                      <a:gd name="connsiteY783" fmla="*/ 676084 h 2350439"/>
                      <a:gd name="connsiteX784" fmla="*/ 1234211 w 2350439"/>
                      <a:gd name="connsiteY784" fmla="*/ 892988 h 2350439"/>
                      <a:gd name="connsiteX785" fmla="*/ 1339481 w 2350439"/>
                      <a:gd name="connsiteY785" fmla="*/ 892988 h 2350439"/>
                      <a:gd name="connsiteX786" fmla="*/ 1339481 w 2350439"/>
                      <a:gd name="connsiteY786" fmla="*/ 787717 h 2350439"/>
                      <a:gd name="connsiteX787" fmla="*/ 1234211 w 2350439"/>
                      <a:gd name="connsiteY787" fmla="*/ 787717 h 2350439"/>
                      <a:gd name="connsiteX788" fmla="*/ 1234211 w 2350439"/>
                      <a:gd name="connsiteY788" fmla="*/ 1004608 h 2350439"/>
                      <a:gd name="connsiteX789" fmla="*/ 1339481 w 2350439"/>
                      <a:gd name="connsiteY789" fmla="*/ 1004608 h 2350439"/>
                      <a:gd name="connsiteX790" fmla="*/ 1339481 w 2350439"/>
                      <a:gd name="connsiteY790" fmla="*/ 899338 h 2350439"/>
                      <a:gd name="connsiteX791" fmla="*/ 1234211 w 2350439"/>
                      <a:gd name="connsiteY791" fmla="*/ 899338 h 2350439"/>
                      <a:gd name="connsiteX792" fmla="*/ 1234211 w 2350439"/>
                      <a:gd name="connsiteY792" fmla="*/ 1116228 h 2350439"/>
                      <a:gd name="connsiteX793" fmla="*/ 1339481 w 2350439"/>
                      <a:gd name="connsiteY793" fmla="*/ 1116228 h 2350439"/>
                      <a:gd name="connsiteX794" fmla="*/ 1339481 w 2350439"/>
                      <a:gd name="connsiteY794" fmla="*/ 1010958 h 2350439"/>
                      <a:gd name="connsiteX795" fmla="*/ 1234211 w 2350439"/>
                      <a:gd name="connsiteY795" fmla="*/ 1010958 h 2350439"/>
                      <a:gd name="connsiteX796" fmla="*/ 1234211 w 2350439"/>
                      <a:gd name="connsiteY796" fmla="*/ 1227861 h 2350439"/>
                      <a:gd name="connsiteX797" fmla="*/ 1339481 w 2350439"/>
                      <a:gd name="connsiteY797" fmla="*/ 1227861 h 2350439"/>
                      <a:gd name="connsiteX798" fmla="*/ 1339481 w 2350439"/>
                      <a:gd name="connsiteY798" fmla="*/ 1122578 h 2350439"/>
                      <a:gd name="connsiteX799" fmla="*/ 1234211 w 2350439"/>
                      <a:gd name="connsiteY799" fmla="*/ 1122578 h 2350439"/>
                      <a:gd name="connsiteX800" fmla="*/ 1234211 w 2350439"/>
                      <a:gd name="connsiteY800" fmla="*/ 1339481 h 2350439"/>
                      <a:gd name="connsiteX801" fmla="*/ 1339481 w 2350439"/>
                      <a:gd name="connsiteY801" fmla="*/ 1339481 h 2350439"/>
                      <a:gd name="connsiteX802" fmla="*/ 1339481 w 2350439"/>
                      <a:gd name="connsiteY802" fmla="*/ 1234211 h 2350439"/>
                      <a:gd name="connsiteX803" fmla="*/ 1234211 w 2350439"/>
                      <a:gd name="connsiteY803" fmla="*/ 1234211 h 2350439"/>
                      <a:gd name="connsiteX804" fmla="*/ 1234211 w 2350439"/>
                      <a:gd name="connsiteY804" fmla="*/ 1451102 h 2350439"/>
                      <a:gd name="connsiteX805" fmla="*/ 1339481 w 2350439"/>
                      <a:gd name="connsiteY805" fmla="*/ 1451102 h 2350439"/>
                      <a:gd name="connsiteX806" fmla="*/ 1339481 w 2350439"/>
                      <a:gd name="connsiteY806" fmla="*/ 1345831 h 2350439"/>
                      <a:gd name="connsiteX807" fmla="*/ 1234211 w 2350439"/>
                      <a:gd name="connsiteY807" fmla="*/ 1345831 h 2350439"/>
                      <a:gd name="connsiteX808" fmla="*/ 1234211 w 2350439"/>
                      <a:gd name="connsiteY808" fmla="*/ 1562735 h 2350439"/>
                      <a:gd name="connsiteX809" fmla="*/ 1339481 w 2350439"/>
                      <a:gd name="connsiteY809" fmla="*/ 1562735 h 2350439"/>
                      <a:gd name="connsiteX810" fmla="*/ 1339481 w 2350439"/>
                      <a:gd name="connsiteY810" fmla="*/ 1457452 h 2350439"/>
                      <a:gd name="connsiteX811" fmla="*/ 1234211 w 2350439"/>
                      <a:gd name="connsiteY811" fmla="*/ 1457452 h 2350439"/>
                      <a:gd name="connsiteX812" fmla="*/ 1234211 w 2350439"/>
                      <a:gd name="connsiteY812" fmla="*/ 1674355 h 2350439"/>
                      <a:gd name="connsiteX813" fmla="*/ 1339481 w 2350439"/>
                      <a:gd name="connsiteY813" fmla="*/ 1674355 h 2350439"/>
                      <a:gd name="connsiteX814" fmla="*/ 1339481 w 2350439"/>
                      <a:gd name="connsiteY814" fmla="*/ 1569085 h 2350439"/>
                      <a:gd name="connsiteX815" fmla="*/ 1234211 w 2350439"/>
                      <a:gd name="connsiteY815" fmla="*/ 1569085 h 2350439"/>
                      <a:gd name="connsiteX816" fmla="*/ 1234211 w 2350439"/>
                      <a:gd name="connsiteY816" fmla="*/ 1785975 h 2350439"/>
                      <a:gd name="connsiteX817" fmla="*/ 1339481 w 2350439"/>
                      <a:gd name="connsiteY817" fmla="*/ 1785975 h 2350439"/>
                      <a:gd name="connsiteX818" fmla="*/ 1339481 w 2350439"/>
                      <a:gd name="connsiteY818" fmla="*/ 1680705 h 2350439"/>
                      <a:gd name="connsiteX819" fmla="*/ 1234211 w 2350439"/>
                      <a:gd name="connsiteY819" fmla="*/ 1680705 h 2350439"/>
                      <a:gd name="connsiteX820" fmla="*/ 1234211 w 2350439"/>
                      <a:gd name="connsiteY820" fmla="*/ 1897596 h 2350439"/>
                      <a:gd name="connsiteX821" fmla="*/ 1339481 w 2350439"/>
                      <a:gd name="connsiteY821" fmla="*/ 1897596 h 2350439"/>
                      <a:gd name="connsiteX822" fmla="*/ 1339481 w 2350439"/>
                      <a:gd name="connsiteY822" fmla="*/ 1792325 h 2350439"/>
                      <a:gd name="connsiteX823" fmla="*/ 1234211 w 2350439"/>
                      <a:gd name="connsiteY823" fmla="*/ 1792325 h 2350439"/>
                      <a:gd name="connsiteX824" fmla="*/ 1234211 w 2350439"/>
                      <a:gd name="connsiteY824" fmla="*/ 2009229 h 2350439"/>
                      <a:gd name="connsiteX825" fmla="*/ 1339481 w 2350439"/>
                      <a:gd name="connsiteY825" fmla="*/ 2009229 h 2350439"/>
                      <a:gd name="connsiteX826" fmla="*/ 1339481 w 2350439"/>
                      <a:gd name="connsiteY826" fmla="*/ 1903946 h 2350439"/>
                      <a:gd name="connsiteX827" fmla="*/ 1234211 w 2350439"/>
                      <a:gd name="connsiteY827" fmla="*/ 1903946 h 2350439"/>
                      <a:gd name="connsiteX828" fmla="*/ 1234211 w 2350439"/>
                      <a:gd name="connsiteY828" fmla="*/ 2120849 h 2350439"/>
                      <a:gd name="connsiteX829" fmla="*/ 1339481 w 2350439"/>
                      <a:gd name="connsiteY829" fmla="*/ 2120849 h 2350439"/>
                      <a:gd name="connsiteX830" fmla="*/ 1339481 w 2350439"/>
                      <a:gd name="connsiteY830" fmla="*/ 2015579 h 2350439"/>
                      <a:gd name="connsiteX831" fmla="*/ 1234211 w 2350439"/>
                      <a:gd name="connsiteY831" fmla="*/ 2015579 h 2350439"/>
                      <a:gd name="connsiteX832" fmla="*/ 1234211 w 2350439"/>
                      <a:gd name="connsiteY832" fmla="*/ 2232469 h 2350439"/>
                      <a:gd name="connsiteX833" fmla="*/ 1339481 w 2350439"/>
                      <a:gd name="connsiteY833" fmla="*/ 2232469 h 2350439"/>
                      <a:gd name="connsiteX834" fmla="*/ 1339481 w 2350439"/>
                      <a:gd name="connsiteY834" fmla="*/ 2127199 h 2350439"/>
                      <a:gd name="connsiteX835" fmla="*/ 1234211 w 2350439"/>
                      <a:gd name="connsiteY835" fmla="*/ 2127199 h 2350439"/>
                      <a:gd name="connsiteX836" fmla="*/ 1234211 w 2350439"/>
                      <a:gd name="connsiteY836" fmla="*/ 2344089 h 2350439"/>
                      <a:gd name="connsiteX837" fmla="*/ 1339481 w 2350439"/>
                      <a:gd name="connsiteY837" fmla="*/ 2344089 h 2350439"/>
                      <a:gd name="connsiteX838" fmla="*/ 1339481 w 2350439"/>
                      <a:gd name="connsiteY838" fmla="*/ 2238819 h 2350439"/>
                      <a:gd name="connsiteX839" fmla="*/ 1234211 w 2350439"/>
                      <a:gd name="connsiteY839" fmla="*/ 2238819 h 2350439"/>
                      <a:gd name="connsiteX840" fmla="*/ 1122578 w 2350439"/>
                      <a:gd name="connsiteY840" fmla="*/ 111620 h 2350439"/>
                      <a:gd name="connsiteX841" fmla="*/ 1227861 w 2350439"/>
                      <a:gd name="connsiteY841" fmla="*/ 111620 h 2350439"/>
                      <a:gd name="connsiteX842" fmla="*/ 1227861 w 2350439"/>
                      <a:gd name="connsiteY842" fmla="*/ 6350 h 2350439"/>
                      <a:gd name="connsiteX843" fmla="*/ 1122578 w 2350439"/>
                      <a:gd name="connsiteY843" fmla="*/ 6350 h 2350439"/>
                      <a:gd name="connsiteX844" fmla="*/ 1122578 w 2350439"/>
                      <a:gd name="connsiteY844" fmla="*/ 223240 h 2350439"/>
                      <a:gd name="connsiteX845" fmla="*/ 1227861 w 2350439"/>
                      <a:gd name="connsiteY845" fmla="*/ 223240 h 2350439"/>
                      <a:gd name="connsiteX846" fmla="*/ 1227861 w 2350439"/>
                      <a:gd name="connsiteY846" fmla="*/ 117970 h 2350439"/>
                      <a:gd name="connsiteX847" fmla="*/ 1122578 w 2350439"/>
                      <a:gd name="connsiteY847" fmla="*/ 117970 h 2350439"/>
                      <a:gd name="connsiteX848" fmla="*/ 1122578 w 2350439"/>
                      <a:gd name="connsiteY848" fmla="*/ 334873 h 2350439"/>
                      <a:gd name="connsiteX849" fmla="*/ 1227861 w 2350439"/>
                      <a:gd name="connsiteY849" fmla="*/ 334873 h 2350439"/>
                      <a:gd name="connsiteX850" fmla="*/ 1227861 w 2350439"/>
                      <a:gd name="connsiteY850" fmla="*/ 229590 h 2350439"/>
                      <a:gd name="connsiteX851" fmla="*/ 1122578 w 2350439"/>
                      <a:gd name="connsiteY851" fmla="*/ 229590 h 2350439"/>
                      <a:gd name="connsiteX852" fmla="*/ 1122578 w 2350439"/>
                      <a:gd name="connsiteY852" fmla="*/ 446493 h 2350439"/>
                      <a:gd name="connsiteX853" fmla="*/ 1227861 w 2350439"/>
                      <a:gd name="connsiteY853" fmla="*/ 446493 h 2350439"/>
                      <a:gd name="connsiteX854" fmla="*/ 1227861 w 2350439"/>
                      <a:gd name="connsiteY854" fmla="*/ 341223 h 2350439"/>
                      <a:gd name="connsiteX855" fmla="*/ 1122578 w 2350439"/>
                      <a:gd name="connsiteY855" fmla="*/ 341223 h 2350439"/>
                      <a:gd name="connsiteX856" fmla="*/ 1122578 w 2350439"/>
                      <a:gd name="connsiteY856" fmla="*/ 558114 h 2350439"/>
                      <a:gd name="connsiteX857" fmla="*/ 1227861 w 2350439"/>
                      <a:gd name="connsiteY857" fmla="*/ 558114 h 2350439"/>
                      <a:gd name="connsiteX858" fmla="*/ 1227861 w 2350439"/>
                      <a:gd name="connsiteY858" fmla="*/ 452843 h 2350439"/>
                      <a:gd name="connsiteX859" fmla="*/ 1122578 w 2350439"/>
                      <a:gd name="connsiteY859" fmla="*/ 452843 h 2350439"/>
                      <a:gd name="connsiteX860" fmla="*/ 1122578 w 2350439"/>
                      <a:gd name="connsiteY860" fmla="*/ 669734 h 2350439"/>
                      <a:gd name="connsiteX861" fmla="*/ 1227861 w 2350439"/>
                      <a:gd name="connsiteY861" fmla="*/ 669734 h 2350439"/>
                      <a:gd name="connsiteX862" fmla="*/ 1227861 w 2350439"/>
                      <a:gd name="connsiteY862" fmla="*/ 564464 h 2350439"/>
                      <a:gd name="connsiteX863" fmla="*/ 1122578 w 2350439"/>
                      <a:gd name="connsiteY863" fmla="*/ 564464 h 2350439"/>
                      <a:gd name="connsiteX864" fmla="*/ 1122578 w 2350439"/>
                      <a:gd name="connsiteY864" fmla="*/ 781367 h 2350439"/>
                      <a:gd name="connsiteX865" fmla="*/ 1227861 w 2350439"/>
                      <a:gd name="connsiteY865" fmla="*/ 781367 h 2350439"/>
                      <a:gd name="connsiteX866" fmla="*/ 1227861 w 2350439"/>
                      <a:gd name="connsiteY866" fmla="*/ 676084 h 2350439"/>
                      <a:gd name="connsiteX867" fmla="*/ 1122578 w 2350439"/>
                      <a:gd name="connsiteY867" fmla="*/ 676084 h 2350439"/>
                      <a:gd name="connsiteX868" fmla="*/ 1122578 w 2350439"/>
                      <a:gd name="connsiteY868" fmla="*/ 892988 h 2350439"/>
                      <a:gd name="connsiteX869" fmla="*/ 1227861 w 2350439"/>
                      <a:gd name="connsiteY869" fmla="*/ 892988 h 2350439"/>
                      <a:gd name="connsiteX870" fmla="*/ 1227861 w 2350439"/>
                      <a:gd name="connsiteY870" fmla="*/ 787717 h 2350439"/>
                      <a:gd name="connsiteX871" fmla="*/ 1122578 w 2350439"/>
                      <a:gd name="connsiteY871" fmla="*/ 787717 h 2350439"/>
                      <a:gd name="connsiteX872" fmla="*/ 1122578 w 2350439"/>
                      <a:gd name="connsiteY872" fmla="*/ 1004608 h 2350439"/>
                      <a:gd name="connsiteX873" fmla="*/ 1227861 w 2350439"/>
                      <a:gd name="connsiteY873" fmla="*/ 1004608 h 2350439"/>
                      <a:gd name="connsiteX874" fmla="*/ 1227861 w 2350439"/>
                      <a:gd name="connsiteY874" fmla="*/ 899338 h 2350439"/>
                      <a:gd name="connsiteX875" fmla="*/ 1122578 w 2350439"/>
                      <a:gd name="connsiteY875" fmla="*/ 899338 h 2350439"/>
                      <a:gd name="connsiteX876" fmla="*/ 1122578 w 2350439"/>
                      <a:gd name="connsiteY876" fmla="*/ 1116228 h 2350439"/>
                      <a:gd name="connsiteX877" fmla="*/ 1227861 w 2350439"/>
                      <a:gd name="connsiteY877" fmla="*/ 1116228 h 2350439"/>
                      <a:gd name="connsiteX878" fmla="*/ 1227861 w 2350439"/>
                      <a:gd name="connsiteY878" fmla="*/ 1010958 h 2350439"/>
                      <a:gd name="connsiteX879" fmla="*/ 1122578 w 2350439"/>
                      <a:gd name="connsiteY879" fmla="*/ 1010958 h 2350439"/>
                      <a:gd name="connsiteX880" fmla="*/ 1122578 w 2350439"/>
                      <a:gd name="connsiteY880" fmla="*/ 1227861 h 2350439"/>
                      <a:gd name="connsiteX881" fmla="*/ 1227861 w 2350439"/>
                      <a:gd name="connsiteY881" fmla="*/ 1227861 h 2350439"/>
                      <a:gd name="connsiteX882" fmla="*/ 1227861 w 2350439"/>
                      <a:gd name="connsiteY882" fmla="*/ 1122578 h 2350439"/>
                      <a:gd name="connsiteX883" fmla="*/ 1122578 w 2350439"/>
                      <a:gd name="connsiteY883" fmla="*/ 1122578 h 2350439"/>
                      <a:gd name="connsiteX884" fmla="*/ 1122578 w 2350439"/>
                      <a:gd name="connsiteY884" fmla="*/ 1339481 h 2350439"/>
                      <a:gd name="connsiteX885" fmla="*/ 1227861 w 2350439"/>
                      <a:gd name="connsiteY885" fmla="*/ 1339481 h 2350439"/>
                      <a:gd name="connsiteX886" fmla="*/ 1227861 w 2350439"/>
                      <a:gd name="connsiteY886" fmla="*/ 1234211 h 2350439"/>
                      <a:gd name="connsiteX887" fmla="*/ 1122578 w 2350439"/>
                      <a:gd name="connsiteY887" fmla="*/ 1234211 h 2350439"/>
                      <a:gd name="connsiteX888" fmla="*/ 1122578 w 2350439"/>
                      <a:gd name="connsiteY888" fmla="*/ 1451102 h 2350439"/>
                      <a:gd name="connsiteX889" fmla="*/ 1227861 w 2350439"/>
                      <a:gd name="connsiteY889" fmla="*/ 1451102 h 2350439"/>
                      <a:gd name="connsiteX890" fmla="*/ 1227861 w 2350439"/>
                      <a:gd name="connsiteY890" fmla="*/ 1345831 h 2350439"/>
                      <a:gd name="connsiteX891" fmla="*/ 1122578 w 2350439"/>
                      <a:gd name="connsiteY891" fmla="*/ 1345831 h 2350439"/>
                      <a:gd name="connsiteX892" fmla="*/ 1122578 w 2350439"/>
                      <a:gd name="connsiteY892" fmla="*/ 1562735 h 2350439"/>
                      <a:gd name="connsiteX893" fmla="*/ 1227861 w 2350439"/>
                      <a:gd name="connsiteY893" fmla="*/ 1562735 h 2350439"/>
                      <a:gd name="connsiteX894" fmla="*/ 1227861 w 2350439"/>
                      <a:gd name="connsiteY894" fmla="*/ 1457452 h 2350439"/>
                      <a:gd name="connsiteX895" fmla="*/ 1122578 w 2350439"/>
                      <a:gd name="connsiteY895" fmla="*/ 1457452 h 2350439"/>
                      <a:gd name="connsiteX896" fmla="*/ 1122578 w 2350439"/>
                      <a:gd name="connsiteY896" fmla="*/ 1674355 h 2350439"/>
                      <a:gd name="connsiteX897" fmla="*/ 1227861 w 2350439"/>
                      <a:gd name="connsiteY897" fmla="*/ 1674355 h 2350439"/>
                      <a:gd name="connsiteX898" fmla="*/ 1227861 w 2350439"/>
                      <a:gd name="connsiteY898" fmla="*/ 1569085 h 2350439"/>
                      <a:gd name="connsiteX899" fmla="*/ 1122578 w 2350439"/>
                      <a:gd name="connsiteY899" fmla="*/ 1569085 h 2350439"/>
                      <a:gd name="connsiteX900" fmla="*/ 1122578 w 2350439"/>
                      <a:gd name="connsiteY900" fmla="*/ 1785975 h 2350439"/>
                      <a:gd name="connsiteX901" fmla="*/ 1227861 w 2350439"/>
                      <a:gd name="connsiteY901" fmla="*/ 1785975 h 2350439"/>
                      <a:gd name="connsiteX902" fmla="*/ 1227861 w 2350439"/>
                      <a:gd name="connsiteY902" fmla="*/ 1680705 h 2350439"/>
                      <a:gd name="connsiteX903" fmla="*/ 1122578 w 2350439"/>
                      <a:gd name="connsiteY903" fmla="*/ 1680705 h 2350439"/>
                      <a:gd name="connsiteX904" fmla="*/ 1122578 w 2350439"/>
                      <a:gd name="connsiteY904" fmla="*/ 1897596 h 2350439"/>
                      <a:gd name="connsiteX905" fmla="*/ 1227861 w 2350439"/>
                      <a:gd name="connsiteY905" fmla="*/ 1897596 h 2350439"/>
                      <a:gd name="connsiteX906" fmla="*/ 1227861 w 2350439"/>
                      <a:gd name="connsiteY906" fmla="*/ 1792325 h 2350439"/>
                      <a:gd name="connsiteX907" fmla="*/ 1122578 w 2350439"/>
                      <a:gd name="connsiteY907" fmla="*/ 1792325 h 2350439"/>
                      <a:gd name="connsiteX908" fmla="*/ 1122578 w 2350439"/>
                      <a:gd name="connsiteY908" fmla="*/ 2009229 h 2350439"/>
                      <a:gd name="connsiteX909" fmla="*/ 1227861 w 2350439"/>
                      <a:gd name="connsiteY909" fmla="*/ 2009229 h 2350439"/>
                      <a:gd name="connsiteX910" fmla="*/ 1227861 w 2350439"/>
                      <a:gd name="connsiteY910" fmla="*/ 1903946 h 2350439"/>
                      <a:gd name="connsiteX911" fmla="*/ 1122578 w 2350439"/>
                      <a:gd name="connsiteY911" fmla="*/ 1903946 h 2350439"/>
                      <a:gd name="connsiteX912" fmla="*/ 1122578 w 2350439"/>
                      <a:gd name="connsiteY912" fmla="*/ 2120849 h 2350439"/>
                      <a:gd name="connsiteX913" fmla="*/ 1227861 w 2350439"/>
                      <a:gd name="connsiteY913" fmla="*/ 2120849 h 2350439"/>
                      <a:gd name="connsiteX914" fmla="*/ 1227861 w 2350439"/>
                      <a:gd name="connsiteY914" fmla="*/ 2015579 h 2350439"/>
                      <a:gd name="connsiteX915" fmla="*/ 1122578 w 2350439"/>
                      <a:gd name="connsiteY915" fmla="*/ 2015579 h 2350439"/>
                      <a:gd name="connsiteX916" fmla="*/ 1122578 w 2350439"/>
                      <a:gd name="connsiteY916" fmla="*/ 2232469 h 2350439"/>
                      <a:gd name="connsiteX917" fmla="*/ 1227861 w 2350439"/>
                      <a:gd name="connsiteY917" fmla="*/ 2232469 h 2350439"/>
                      <a:gd name="connsiteX918" fmla="*/ 1227861 w 2350439"/>
                      <a:gd name="connsiteY918" fmla="*/ 2127199 h 2350439"/>
                      <a:gd name="connsiteX919" fmla="*/ 1122578 w 2350439"/>
                      <a:gd name="connsiteY919" fmla="*/ 2127199 h 2350439"/>
                      <a:gd name="connsiteX920" fmla="*/ 1122578 w 2350439"/>
                      <a:gd name="connsiteY920" fmla="*/ 2344089 h 2350439"/>
                      <a:gd name="connsiteX921" fmla="*/ 1227861 w 2350439"/>
                      <a:gd name="connsiteY921" fmla="*/ 2344089 h 2350439"/>
                      <a:gd name="connsiteX922" fmla="*/ 1227861 w 2350439"/>
                      <a:gd name="connsiteY922" fmla="*/ 2238819 h 2350439"/>
                      <a:gd name="connsiteX923" fmla="*/ 1122578 w 2350439"/>
                      <a:gd name="connsiteY923" fmla="*/ 2238819 h 2350439"/>
                      <a:gd name="connsiteX924" fmla="*/ 1010958 w 2350439"/>
                      <a:gd name="connsiteY924" fmla="*/ 111620 h 2350439"/>
                      <a:gd name="connsiteX925" fmla="*/ 1116228 w 2350439"/>
                      <a:gd name="connsiteY925" fmla="*/ 111620 h 2350439"/>
                      <a:gd name="connsiteX926" fmla="*/ 1116228 w 2350439"/>
                      <a:gd name="connsiteY926" fmla="*/ 6350 h 2350439"/>
                      <a:gd name="connsiteX927" fmla="*/ 1010958 w 2350439"/>
                      <a:gd name="connsiteY927" fmla="*/ 6350 h 2350439"/>
                      <a:gd name="connsiteX928" fmla="*/ 1010958 w 2350439"/>
                      <a:gd name="connsiteY928" fmla="*/ 223240 h 2350439"/>
                      <a:gd name="connsiteX929" fmla="*/ 1116228 w 2350439"/>
                      <a:gd name="connsiteY929" fmla="*/ 223240 h 2350439"/>
                      <a:gd name="connsiteX930" fmla="*/ 1116228 w 2350439"/>
                      <a:gd name="connsiteY930" fmla="*/ 117970 h 2350439"/>
                      <a:gd name="connsiteX931" fmla="*/ 1010958 w 2350439"/>
                      <a:gd name="connsiteY931" fmla="*/ 117970 h 2350439"/>
                      <a:gd name="connsiteX932" fmla="*/ 1010958 w 2350439"/>
                      <a:gd name="connsiteY932" fmla="*/ 334873 h 2350439"/>
                      <a:gd name="connsiteX933" fmla="*/ 1116228 w 2350439"/>
                      <a:gd name="connsiteY933" fmla="*/ 334873 h 2350439"/>
                      <a:gd name="connsiteX934" fmla="*/ 1116228 w 2350439"/>
                      <a:gd name="connsiteY934" fmla="*/ 229590 h 2350439"/>
                      <a:gd name="connsiteX935" fmla="*/ 1010958 w 2350439"/>
                      <a:gd name="connsiteY935" fmla="*/ 229590 h 2350439"/>
                      <a:gd name="connsiteX936" fmla="*/ 1010958 w 2350439"/>
                      <a:gd name="connsiteY936" fmla="*/ 446493 h 2350439"/>
                      <a:gd name="connsiteX937" fmla="*/ 1116228 w 2350439"/>
                      <a:gd name="connsiteY937" fmla="*/ 446493 h 2350439"/>
                      <a:gd name="connsiteX938" fmla="*/ 1116228 w 2350439"/>
                      <a:gd name="connsiteY938" fmla="*/ 341223 h 2350439"/>
                      <a:gd name="connsiteX939" fmla="*/ 1010958 w 2350439"/>
                      <a:gd name="connsiteY939" fmla="*/ 341223 h 2350439"/>
                      <a:gd name="connsiteX940" fmla="*/ 1010958 w 2350439"/>
                      <a:gd name="connsiteY940" fmla="*/ 558114 h 2350439"/>
                      <a:gd name="connsiteX941" fmla="*/ 1116228 w 2350439"/>
                      <a:gd name="connsiteY941" fmla="*/ 558114 h 2350439"/>
                      <a:gd name="connsiteX942" fmla="*/ 1116228 w 2350439"/>
                      <a:gd name="connsiteY942" fmla="*/ 452843 h 2350439"/>
                      <a:gd name="connsiteX943" fmla="*/ 1010958 w 2350439"/>
                      <a:gd name="connsiteY943" fmla="*/ 452843 h 2350439"/>
                      <a:gd name="connsiteX944" fmla="*/ 1010958 w 2350439"/>
                      <a:gd name="connsiteY944" fmla="*/ 669734 h 2350439"/>
                      <a:gd name="connsiteX945" fmla="*/ 1116228 w 2350439"/>
                      <a:gd name="connsiteY945" fmla="*/ 669734 h 2350439"/>
                      <a:gd name="connsiteX946" fmla="*/ 1116228 w 2350439"/>
                      <a:gd name="connsiteY946" fmla="*/ 564464 h 2350439"/>
                      <a:gd name="connsiteX947" fmla="*/ 1010958 w 2350439"/>
                      <a:gd name="connsiteY947" fmla="*/ 564464 h 2350439"/>
                      <a:gd name="connsiteX948" fmla="*/ 1010958 w 2350439"/>
                      <a:gd name="connsiteY948" fmla="*/ 781367 h 2350439"/>
                      <a:gd name="connsiteX949" fmla="*/ 1116228 w 2350439"/>
                      <a:gd name="connsiteY949" fmla="*/ 781367 h 2350439"/>
                      <a:gd name="connsiteX950" fmla="*/ 1116228 w 2350439"/>
                      <a:gd name="connsiteY950" fmla="*/ 676084 h 2350439"/>
                      <a:gd name="connsiteX951" fmla="*/ 1010958 w 2350439"/>
                      <a:gd name="connsiteY951" fmla="*/ 676084 h 2350439"/>
                      <a:gd name="connsiteX952" fmla="*/ 1010958 w 2350439"/>
                      <a:gd name="connsiteY952" fmla="*/ 892988 h 2350439"/>
                      <a:gd name="connsiteX953" fmla="*/ 1116228 w 2350439"/>
                      <a:gd name="connsiteY953" fmla="*/ 892988 h 2350439"/>
                      <a:gd name="connsiteX954" fmla="*/ 1116228 w 2350439"/>
                      <a:gd name="connsiteY954" fmla="*/ 787717 h 2350439"/>
                      <a:gd name="connsiteX955" fmla="*/ 1010958 w 2350439"/>
                      <a:gd name="connsiteY955" fmla="*/ 787717 h 2350439"/>
                      <a:gd name="connsiteX956" fmla="*/ 1010958 w 2350439"/>
                      <a:gd name="connsiteY956" fmla="*/ 1004608 h 2350439"/>
                      <a:gd name="connsiteX957" fmla="*/ 1116228 w 2350439"/>
                      <a:gd name="connsiteY957" fmla="*/ 1004608 h 2350439"/>
                      <a:gd name="connsiteX958" fmla="*/ 1116228 w 2350439"/>
                      <a:gd name="connsiteY958" fmla="*/ 899338 h 2350439"/>
                      <a:gd name="connsiteX959" fmla="*/ 1010958 w 2350439"/>
                      <a:gd name="connsiteY959" fmla="*/ 899338 h 2350439"/>
                      <a:gd name="connsiteX960" fmla="*/ 1010958 w 2350439"/>
                      <a:gd name="connsiteY960" fmla="*/ 1116228 h 2350439"/>
                      <a:gd name="connsiteX961" fmla="*/ 1116228 w 2350439"/>
                      <a:gd name="connsiteY961" fmla="*/ 1116228 h 2350439"/>
                      <a:gd name="connsiteX962" fmla="*/ 1116228 w 2350439"/>
                      <a:gd name="connsiteY962" fmla="*/ 1010958 h 2350439"/>
                      <a:gd name="connsiteX963" fmla="*/ 1010958 w 2350439"/>
                      <a:gd name="connsiteY963" fmla="*/ 1010958 h 2350439"/>
                      <a:gd name="connsiteX964" fmla="*/ 1010958 w 2350439"/>
                      <a:gd name="connsiteY964" fmla="*/ 1227861 h 2350439"/>
                      <a:gd name="connsiteX965" fmla="*/ 1116228 w 2350439"/>
                      <a:gd name="connsiteY965" fmla="*/ 1227861 h 2350439"/>
                      <a:gd name="connsiteX966" fmla="*/ 1116228 w 2350439"/>
                      <a:gd name="connsiteY966" fmla="*/ 1122578 h 2350439"/>
                      <a:gd name="connsiteX967" fmla="*/ 1010958 w 2350439"/>
                      <a:gd name="connsiteY967" fmla="*/ 1122578 h 2350439"/>
                      <a:gd name="connsiteX968" fmla="*/ 1010958 w 2350439"/>
                      <a:gd name="connsiteY968" fmla="*/ 1339481 h 2350439"/>
                      <a:gd name="connsiteX969" fmla="*/ 1116228 w 2350439"/>
                      <a:gd name="connsiteY969" fmla="*/ 1339481 h 2350439"/>
                      <a:gd name="connsiteX970" fmla="*/ 1116228 w 2350439"/>
                      <a:gd name="connsiteY970" fmla="*/ 1234211 h 2350439"/>
                      <a:gd name="connsiteX971" fmla="*/ 1010958 w 2350439"/>
                      <a:gd name="connsiteY971" fmla="*/ 1234211 h 2350439"/>
                      <a:gd name="connsiteX972" fmla="*/ 1010958 w 2350439"/>
                      <a:gd name="connsiteY972" fmla="*/ 1451102 h 2350439"/>
                      <a:gd name="connsiteX973" fmla="*/ 1116228 w 2350439"/>
                      <a:gd name="connsiteY973" fmla="*/ 1451102 h 2350439"/>
                      <a:gd name="connsiteX974" fmla="*/ 1116228 w 2350439"/>
                      <a:gd name="connsiteY974" fmla="*/ 1345831 h 2350439"/>
                      <a:gd name="connsiteX975" fmla="*/ 1010958 w 2350439"/>
                      <a:gd name="connsiteY975" fmla="*/ 1345831 h 2350439"/>
                      <a:gd name="connsiteX976" fmla="*/ 1010958 w 2350439"/>
                      <a:gd name="connsiteY976" fmla="*/ 1562735 h 2350439"/>
                      <a:gd name="connsiteX977" fmla="*/ 1116228 w 2350439"/>
                      <a:gd name="connsiteY977" fmla="*/ 1562735 h 2350439"/>
                      <a:gd name="connsiteX978" fmla="*/ 1116228 w 2350439"/>
                      <a:gd name="connsiteY978" fmla="*/ 1457452 h 2350439"/>
                      <a:gd name="connsiteX979" fmla="*/ 1010958 w 2350439"/>
                      <a:gd name="connsiteY979" fmla="*/ 1457452 h 2350439"/>
                      <a:gd name="connsiteX980" fmla="*/ 1010958 w 2350439"/>
                      <a:gd name="connsiteY980" fmla="*/ 1674355 h 2350439"/>
                      <a:gd name="connsiteX981" fmla="*/ 1116228 w 2350439"/>
                      <a:gd name="connsiteY981" fmla="*/ 1674355 h 2350439"/>
                      <a:gd name="connsiteX982" fmla="*/ 1116228 w 2350439"/>
                      <a:gd name="connsiteY982" fmla="*/ 1569085 h 2350439"/>
                      <a:gd name="connsiteX983" fmla="*/ 1010958 w 2350439"/>
                      <a:gd name="connsiteY983" fmla="*/ 1569085 h 2350439"/>
                      <a:gd name="connsiteX984" fmla="*/ 1010958 w 2350439"/>
                      <a:gd name="connsiteY984" fmla="*/ 1785975 h 2350439"/>
                      <a:gd name="connsiteX985" fmla="*/ 1116228 w 2350439"/>
                      <a:gd name="connsiteY985" fmla="*/ 1785975 h 2350439"/>
                      <a:gd name="connsiteX986" fmla="*/ 1116228 w 2350439"/>
                      <a:gd name="connsiteY986" fmla="*/ 1680705 h 2350439"/>
                      <a:gd name="connsiteX987" fmla="*/ 1010958 w 2350439"/>
                      <a:gd name="connsiteY987" fmla="*/ 1680705 h 2350439"/>
                      <a:gd name="connsiteX988" fmla="*/ 1010958 w 2350439"/>
                      <a:gd name="connsiteY988" fmla="*/ 1897596 h 2350439"/>
                      <a:gd name="connsiteX989" fmla="*/ 1116228 w 2350439"/>
                      <a:gd name="connsiteY989" fmla="*/ 1897596 h 2350439"/>
                      <a:gd name="connsiteX990" fmla="*/ 1116228 w 2350439"/>
                      <a:gd name="connsiteY990" fmla="*/ 1792325 h 2350439"/>
                      <a:gd name="connsiteX991" fmla="*/ 1010958 w 2350439"/>
                      <a:gd name="connsiteY991" fmla="*/ 1792325 h 2350439"/>
                      <a:gd name="connsiteX992" fmla="*/ 1010958 w 2350439"/>
                      <a:gd name="connsiteY992" fmla="*/ 2009229 h 2350439"/>
                      <a:gd name="connsiteX993" fmla="*/ 1116228 w 2350439"/>
                      <a:gd name="connsiteY993" fmla="*/ 2009229 h 2350439"/>
                      <a:gd name="connsiteX994" fmla="*/ 1116228 w 2350439"/>
                      <a:gd name="connsiteY994" fmla="*/ 1903946 h 2350439"/>
                      <a:gd name="connsiteX995" fmla="*/ 1010958 w 2350439"/>
                      <a:gd name="connsiteY995" fmla="*/ 1903946 h 2350439"/>
                      <a:gd name="connsiteX996" fmla="*/ 1010958 w 2350439"/>
                      <a:gd name="connsiteY996" fmla="*/ 2120849 h 2350439"/>
                      <a:gd name="connsiteX997" fmla="*/ 1116228 w 2350439"/>
                      <a:gd name="connsiteY997" fmla="*/ 2120849 h 2350439"/>
                      <a:gd name="connsiteX998" fmla="*/ 1116228 w 2350439"/>
                      <a:gd name="connsiteY998" fmla="*/ 2015579 h 2350439"/>
                      <a:gd name="connsiteX999" fmla="*/ 1010958 w 2350439"/>
                      <a:gd name="connsiteY999" fmla="*/ 2015579 h 2350439"/>
                      <a:gd name="connsiteX1000" fmla="*/ 1010958 w 2350439"/>
                      <a:gd name="connsiteY1000" fmla="*/ 2232469 h 2350439"/>
                      <a:gd name="connsiteX1001" fmla="*/ 1116228 w 2350439"/>
                      <a:gd name="connsiteY1001" fmla="*/ 2232469 h 2350439"/>
                      <a:gd name="connsiteX1002" fmla="*/ 1116228 w 2350439"/>
                      <a:gd name="connsiteY1002" fmla="*/ 2127199 h 2350439"/>
                      <a:gd name="connsiteX1003" fmla="*/ 1010958 w 2350439"/>
                      <a:gd name="connsiteY1003" fmla="*/ 2127199 h 2350439"/>
                      <a:gd name="connsiteX1004" fmla="*/ 1010958 w 2350439"/>
                      <a:gd name="connsiteY1004" fmla="*/ 2344089 h 2350439"/>
                      <a:gd name="connsiteX1005" fmla="*/ 1116228 w 2350439"/>
                      <a:gd name="connsiteY1005" fmla="*/ 2344089 h 2350439"/>
                      <a:gd name="connsiteX1006" fmla="*/ 1116228 w 2350439"/>
                      <a:gd name="connsiteY1006" fmla="*/ 2238819 h 2350439"/>
                      <a:gd name="connsiteX1007" fmla="*/ 1010958 w 2350439"/>
                      <a:gd name="connsiteY1007" fmla="*/ 2238819 h 2350439"/>
                      <a:gd name="connsiteX1008" fmla="*/ 899337 w 2350439"/>
                      <a:gd name="connsiteY1008" fmla="*/ 111620 h 2350439"/>
                      <a:gd name="connsiteX1009" fmla="*/ 1004608 w 2350439"/>
                      <a:gd name="connsiteY1009" fmla="*/ 111620 h 2350439"/>
                      <a:gd name="connsiteX1010" fmla="*/ 1004608 w 2350439"/>
                      <a:gd name="connsiteY1010" fmla="*/ 6350 h 2350439"/>
                      <a:gd name="connsiteX1011" fmla="*/ 899337 w 2350439"/>
                      <a:gd name="connsiteY1011" fmla="*/ 6350 h 2350439"/>
                      <a:gd name="connsiteX1012" fmla="*/ 899337 w 2350439"/>
                      <a:gd name="connsiteY1012" fmla="*/ 223240 h 2350439"/>
                      <a:gd name="connsiteX1013" fmla="*/ 1004608 w 2350439"/>
                      <a:gd name="connsiteY1013" fmla="*/ 223240 h 2350439"/>
                      <a:gd name="connsiteX1014" fmla="*/ 1004608 w 2350439"/>
                      <a:gd name="connsiteY1014" fmla="*/ 117970 h 2350439"/>
                      <a:gd name="connsiteX1015" fmla="*/ 899337 w 2350439"/>
                      <a:gd name="connsiteY1015" fmla="*/ 117970 h 2350439"/>
                      <a:gd name="connsiteX1016" fmla="*/ 899337 w 2350439"/>
                      <a:gd name="connsiteY1016" fmla="*/ 334873 h 2350439"/>
                      <a:gd name="connsiteX1017" fmla="*/ 1004608 w 2350439"/>
                      <a:gd name="connsiteY1017" fmla="*/ 334873 h 2350439"/>
                      <a:gd name="connsiteX1018" fmla="*/ 1004608 w 2350439"/>
                      <a:gd name="connsiteY1018" fmla="*/ 229590 h 2350439"/>
                      <a:gd name="connsiteX1019" fmla="*/ 899337 w 2350439"/>
                      <a:gd name="connsiteY1019" fmla="*/ 229590 h 2350439"/>
                      <a:gd name="connsiteX1020" fmla="*/ 899337 w 2350439"/>
                      <a:gd name="connsiteY1020" fmla="*/ 446493 h 2350439"/>
                      <a:gd name="connsiteX1021" fmla="*/ 1004608 w 2350439"/>
                      <a:gd name="connsiteY1021" fmla="*/ 446493 h 2350439"/>
                      <a:gd name="connsiteX1022" fmla="*/ 1004608 w 2350439"/>
                      <a:gd name="connsiteY1022" fmla="*/ 341223 h 2350439"/>
                      <a:gd name="connsiteX1023" fmla="*/ 899337 w 2350439"/>
                      <a:gd name="connsiteY1023" fmla="*/ 341223 h 2350439"/>
                      <a:gd name="connsiteX1024" fmla="*/ 899337 w 2350439"/>
                      <a:gd name="connsiteY1024" fmla="*/ 558114 h 2350439"/>
                      <a:gd name="connsiteX1025" fmla="*/ 1004608 w 2350439"/>
                      <a:gd name="connsiteY1025" fmla="*/ 558114 h 2350439"/>
                      <a:gd name="connsiteX1026" fmla="*/ 1004608 w 2350439"/>
                      <a:gd name="connsiteY1026" fmla="*/ 452843 h 2350439"/>
                      <a:gd name="connsiteX1027" fmla="*/ 899337 w 2350439"/>
                      <a:gd name="connsiteY1027" fmla="*/ 452843 h 2350439"/>
                      <a:gd name="connsiteX1028" fmla="*/ 899337 w 2350439"/>
                      <a:gd name="connsiteY1028" fmla="*/ 669734 h 2350439"/>
                      <a:gd name="connsiteX1029" fmla="*/ 1004608 w 2350439"/>
                      <a:gd name="connsiteY1029" fmla="*/ 669734 h 2350439"/>
                      <a:gd name="connsiteX1030" fmla="*/ 1004608 w 2350439"/>
                      <a:gd name="connsiteY1030" fmla="*/ 564464 h 2350439"/>
                      <a:gd name="connsiteX1031" fmla="*/ 899337 w 2350439"/>
                      <a:gd name="connsiteY1031" fmla="*/ 564464 h 2350439"/>
                      <a:gd name="connsiteX1032" fmla="*/ 899337 w 2350439"/>
                      <a:gd name="connsiteY1032" fmla="*/ 781367 h 2350439"/>
                      <a:gd name="connsiteX1033" fmla="*/ 1004608 w 2350439"/>
                      <a:gd name="connsiteY1033" fmla="*/ 781367 h 2350439"/>
                      <a:gd name="connsiteX1034" fmla="*/ 1004608 w 2350439"/>
                      <a:gd name="connsiteY1034" fmla="*/ 676084 h 2350439"/>
                      <a:gd name="connsiteX1035" fmla="*/ 899337 w 2350439"/>
                      <a:gd name="connsiteY1035" fmla="*/ 676084 h 2350439"/>
                      <a:gd name="connsiteX1036" fmla="*/ 899337 w 2350439"/>
                      <a:gd name="connsiteY1036" fmla="*/ 892988 h 2350439"/>
                      <a:gd name="connsiteX1037" fmla="*/ 1004608 w 2350439"/>
                      <a:gd name="connsiteY1037" fmla="*/ 892988 h 2350439"/>
                      <a:gd name="connsiteX1038" fmla="*/ 1004608 w 2350439"/>
                      <a:gd name="connsiteY1038" fmla="*/ 787717 h 2350439"/>
                      <a:gd name="connsiteX1039" fmla="*/ 899337 w 2350439"/>
                      <a:gd name="connsiteY1039" fmla="*/ 787717 h 2350439"/>
                      <a:gd name="connsiteX1040" fmla="*/ 899337 w 2350439"/>
                      <a:gd name="connsiteY1040" fmla="*/ 1004608 h 2350439"/>
                      <a:gd name="connsiteX1041" fmla="*/ 1004608 w 2350439"/>
                      <a:gd name="connsiteY1041" fmla="*/ 1004608 h 2350439"/>
                      <a:gd name="connsiteX1042" fmla="*/ 1004608 w 2350439"/>
                      <a:gd name="connsiteY1042" fmla="*/ 899338 h 2350439"/>
                      <a:gd name="connsiteX1043" fmla="*/ 899337 w 2350439"/>
                      <a:gd name="connsiteY1043" fmla="*/ 899338 h 2350439"/>
                      <a:gd name="connsiteX1044" fmla="*/ 899337 w 2350439"/>
                      <a:gd name="connsiteY1044" fmla="*/ 1116228 h 2350439"/>
                      <a:gd name="connsiteX1045" fmla="*/ 1004608 w 2350439"/>
                      <a:gd name="connsiteY1045" fmla="*/ 1116228 h 2350439"/>
                      <a:gd name="connsiteX1046" fmla="*/ 1004608 w 2350439"/>
                      <a:gd name="connsiteY1046" fmla="*/ 1010958 h 2350439"/>
                      <a:gd name="connsiteX1047" fmla="*/ 899337 w 2350439"/>
                      <a:gd name="connsiteY1047" fmla="*/ 1010958 h 2350439"/>
                      <a:gd name="connsiteX1048" fmla="*/ 899337 w 2350439"/>
                      <a:gd name="connsiteY1048" fmla="*/ 1227861 h 2350439"/>
                      <a:gd name="connsiteX1049" fmla="*/ 1004608 w 2350439"/>
                      <a:gd name="connsiteY1049" fmla="*/ 1227861 h 2350439"/>
                      <a:gd name="connsiteX1050" fmla="*/ 1004608 w 2350439"/>
                      <a:gd name="connsiteY1050" fmla="*/ 1122578 h 2350439"/>
                      <a:gd name="connsiteX1051" fmla="*/ 899337 w 2350439"/>
                      <a:gd name="connsiteY1051" fmla="*/ 1122578 h 2350439"/>
                      <a:gd name="connsiteX1052" fmla="*/ 899337 w 2350439"/>
                      <a:gd name="connsiteY1052" fmla="*/ 1339481 h 2350439"/>
                      <a:gd name="connsiteX1053" fmla="*/ 1004608 w 2350439"/>
                      <a:gd name="connsiteY1053" fmla="*/ 1339481 h 2350439"/>
                      <a:gd name="connsiteX1054" fmla="*/ 1004608 w 2350439"/>
                      <a:gd name="connsiteY1054" fmla="*/ 1234211 h 2350439"/>
                      <a:gd name="connsiteX1055" fmla="*/ 899337 w 2350439"/>
                      <a:gd name="connsiteY1055" fmla="*/ 1234211 h 2350439"/>
                      <a:gd name="connsiteX1056" fmla="*/ 899337 w 2350439"/>
                      <a:gd name="connsiteY1056" fmla="*/ 1451102 h 2350439"/>
                      <a:gd name="connsiteX1057" fmla="*/ 1004608 w 2350439"/>
                      <a:gd name="connsiteY1057" fmla="*/ 1451102 h 2350439"/>
                      <a:gd name="connsiteX1058" fmla="*/ 1004608 w 2350439"/>
                      <a:gd name="connsiteY1058" fmla="*/ 1345831 h 2350439"/>
                      <a:gd name="connsiteX1059" fmla="*/ 899337 w 2350439"/>
                      <a:gd name="connsiteY1059" fmla="*/ 1345831 h 2350439"/>
                      <a:gd name="connsiteX1060" fmla="*/ 899337 w 2350439"/>
                      <a:gd name="connsiteY1060" fmla="*/ 1562735 h 2350439"/>
                      <a:gd name="connsiteX1061" fmla="*/ 1004608 w 2350439"/>
                      <a:gd name="connsiteY1061" fmla="*/ 1562735 h 2350439"/>
                      <a:gd name="connsiteX1062" fmla="*/ 1004608 w 2350439"/>
                      <a:gd name="connsiteY1062" fmla="*/ 1457452 h 2350439"/>
                      <a:gd name="connsiteX1063" fmla="*/ 899337 w 2350439"/>
                      <a:gd name="connsiteY1063" fmla="*/ 1457452 h 2350439"/>
                      <a:gd name="connsiteX1064" fmla="*/ 899337 w 2350439"/>
                      <a:gd name="connsiteY1064" fmla="*/ 1674355 h 2350439"/>
                      <a:gd name="connsiteX1065" fmla="*/ 1004608 w 2350439"/>
                      <a:gd name="connsiteY1065" fmla="*/ 1674355 h 2350439"/>
                      <a:gd name="connsiteX1066" fmla="*/ 1004608 w 2350439"/>
                      <a:gd name="connsiteY1066" fmla="*/ 1569085 h 2350439"/>
                      <a:gd name="connsiteX1067" fmla="*/ 899337 w 2350439"/>
                      <a:gd name="connsiteY1067" fmla="*/ 1569085 h 2350439"/>
                      <a:gd name="connsiteX1068" fmla="*/ 899337 w 2350439"/>
                      <a:gd name="connsiteY1068" fmla="*/ 1785975 h 2350439"/>
                      <a:gd name="connsiteX1069" fmla="*/ 1004608 w 2350439"/>
                      <a:gd name="connsiteY1069" fmla="*/ 1785975 h 2350439"/>
                      <a:gd name="connsiteX1070" fmla="*/ 1004608 w 2350439"/>
                      <a:gd name="connsiteY1070" fmla="*/ 1680705 h 2350439"/>
                      <a:gd name="connsiteX1071" fmla="*/ 899337 w 2350439"/>
                      <a:gd name="connsiteY1071" fmla="*/ 1680705 h 2350439"/>
                      <a:gd name="connsiteX1072" fmla="*/ 899337 w 2350439"/>
                      <a:gd name="connsiteY1072" fmla="*/ 1897596 h 2350439"/>
                      <a:gd name="connsiteX1073" fmla="*/ 1004608 w 2350439"/>
                      <a:gd name="connsiteY1073" fmla="*/ 1897596 h 2350439"/>
                      <a:gd name="connsiteX1074" fmla="*/ 1004608 w 2350439"/>
                      <a:gd name="connsiteY1074" fmla="*/ 1792325 h 2350439"/>
                      <a:gd name="connsiteX1075" fmla="*/ 899337 w 2350439"/>
                      <a:gd name="connsiteY1075" fmla="*/ 1792325 h 2350439"/>
                      <a:gd name="connsiteX1076" fmla="*/ 899337 w 2350439"/>
                      <a:gd name="connsiteY1076" fmla="*/ 2009229 h 2350439"/>
                      <a:gd name="connsiteX1077" fmla="*/ 1004608 w 2350439"/>
                      <a:gd name="connsiteY1077" fmla="*/ 2009229 h 2350439"/>
                      <a:gd name="connsiteX1078" fmla="*/ 1004608 w 2350439"/>
                      <a:gd name="connsiteY1078" fmla="*/ 1903946 h 2350439"/>
                      <a:gd name="connsiteX1079" fmla="*/ 899337 w 2350439"/>
                      <a:gd name="connsiteY1079" fmla="*/ 1903946 h 2350439"/>
                      <a:gd name="connsiteX1080" fmla="*/ 899337 w 2350439"/>
                      <a:gd name="connsiteY1080" fmla="*/ 2120849 h 2350439"/>
                      <a:gd name="connsiteX1081" fmla="*/ 1004608 w 2350439"/>
                      <a:gd name="connsiteY1081" fmla="*/ 2120849 h 2350439"/>
                      <a:gd name="connsiteX1082" fmla="*/ 1004608 w 2350439"/>
                      <a:gd name="connsiteY1082" fmla="*/ 2015579 h 2350439"/>
                      <a:gd name="connsiteX1083" fmla="*/ 899337 w 2350439"/>
                      <a:gd name="connsiteY1083" fmla="*/ 2015579 h 2350439"/>
                      <a:gd name="connsiteX1084" fmla="*/ 899337 w 2350439"/>
                      <a:gd name="connsiteY1084" fmla="*/ 2232469 h 2350439"/>
                      <a:gd name="connsiteX1085" fmla="*/ 1004608 w 2350439"/>
                      <a:gd name="connsiteY1085" fmla="*/ 2232469 h 2350439"/>
                      <a:gd name="connsiteX1086" fmla="*/ 1004608 w 2350439"/>
                      <a:gd name="connsiteY1086" fmla="*/ 2127199 h 2350439"/>
                      <a:gd name="connsiteX1087" fmla="*/ 899337 w 2350439"/>
                      <a:gd name="connsiteY1087" fmla="*/ 2127199 h 2350439"/>
                      <a:gd name="connsiteX1088" fmla="*/ 899337 w 2350439"/>
                      <a:gd name="connsiteY1088" fmla="*/ 2344089 h 2350439"/>
                      <a:gd name="connsiteX1089" fmla="*/ 1004608 w 2350439"/>
                      <a:gd name="connsiteY1089" fmla="*/ 2344089 h 2350439"/>
                      <a:gd name="connsiteX1090" fmla="*/ 1004608 w 2350439"/>
                      <a:gd name="connsiteY1090" fmla="*/ 2238819 h 2350439"/>
                      <a:gd name="connsiteX1091" fmla="*/ 899337 w 2350439"/>
                      <a:gd name="connsiteY1091" fmla="*/ 2238819 h 2350439"/>
                      <a:gd name="connsiteX1092" fmla="*/ 787704 w 2350439"/>
                      <a:gd name="connsiteY1092" fmla="*/ 111620 h 2350439"/>
                      <a:gd name="connsiteX1093" fmla="*/ 892987 w 2350439"/>
                      <a:gd name="connsiteY1093" fmla="*/ 111620 h 2350439"/>
                      <a:gd name="connsiteX1094" fmla="*/ 892987 w 2350439"/>
                      <a:gd name="connsiteY1094" fmla="*/ 6350 h 2350439"/>
                      <a:gd name="connsiteX1095" fmla="*/ 787704 w 2350439"/>
                      <a:gd name="connsiteY1095" fmla="*/ 6350 h 2350439"/>
                      <a:gd name="connsiteX1096" fmla="*/ 787704 w 2350439"/>
                      <a:gd name="connsiteY1096" fmla="*/ 223240 h 2350439"/>
                      <a:gd name="connsiteX1097" fmla="*/ 892987 w 2350439"/>
                      <a:gd name="connsiteY1097" fmla="*/ 223240 h 2350439"/>
                      <a:gd name="connsiteX1098" fmla="*/ 892987 w 2350439"/>
                      <a:gd name="connsiteY1098" fmla="*/ 117970 h 2350439"/>
                      <a:gd name="connsiteX1099" fmla="*/ 787704 w 2350439"/>
                      <a:gd name="connsiteY1099" fmla="*/ 117970 h 2350439"/>
                      <a:gd name="connsiteX1100" fmla="*/ 787704 w 2350439"/>
                      <a:gd name="connsiteY1100" fmla="*/ 334873 h 2350439"/>
                      <a:gd name="connsiteX1101" fmla="*/ 892987 w 2350439"/>
                      <a:gd name="connsiteY1101" fmla="*/ 334873 h 2350439"/>
                      <a:gd name="connsiteX1102" fmla="*/ 892987 w 2350439"/>
                      <a:gd name="connsiteY1102" fmla="*/ 229590 h 2350439"/>
                      <a:gd name="connsiteX1103" fmla="*/ 787704 w 2350439"/>
                      <a:gd name="connsiteY1103" fmla="*/ 229590 h 2350439"/>
                      <a:gd name="connsiteX1104" fmla="*/ 787704 w 2350439"/>
                      <a:gd name="connsiteY1104" fmla="*/ 446493 h 2350439"/>
                      <a:gd name="connsiteX1105" fmla="*/ 892987 w 2350439"/>
                      <a:gd name="connsiteY1105" fmla="*/ 446493 h 2350439"/>
                      <a:gd name="connsiteX1106" fmla="*/ 892987 w 2350439"/>
                      <a:gd name="connsiteY1106" fmla="*/ 341223 h 2350439"/>
                      <a:gd name="connsiteX1107" fmla="*/ 787704 w 2350439"/>
                      <a:gd name="connsiteY1107" fmla="*/ 341223 h 2350439"/>
                      <a:gd name="connsiteX1108" fmla="*/ 787704 w 2350439"/>
                      <a:gd name="connsiteY1108" fmla="*/ 558114 h 2350439"/>
                      <a:gd name="connsiteX1109" fmla="*/ 892987 w 2350439"/>
                      <a:gd name="connsiteY1109" fmla="*/ 558114 h 2350439"/>
                      <a:gd name="connsiteX1110" fmla="*/ 892987 w 2350439"/>
                      <a:gd name="connsiteY1110" fmla="*/ 452843 h 2350439"/>
                      <a:gd name="connsiteX1111" fmla="*/ 787704 w 2350439"/>
                      <a:gd name="connsiteY1111" fmla="*/ 452843 h 2350439"/>
                      <a:gd name="connsiteX1112" fmla="*/ 787704 w 2350439"/>
                      <a:gd name="connsiteY1112" fmla="*/ 669734 h 2350439"/>
                      <a:gd name="connsiteX1113" fmla="*/ 892987 w 2350439"/>
                      <a:gd name="connsiteY1113" fmla="*/ 669734 h 2350439"/>
                      <a:gd name="connsiteX1114" fmla="*/ 892987 w 2350439"/>
                      <a:gd name="connsiteY1114" fmla="*/ 564464 h 2350439"/>
                      <a:gd name="connsiteX1115" fmla="*/ 787704 w 2350439"/>
                      <a:gd name="connsiteY1115" fmla="*/ 564464 h 2350439"/>
                      <a:gd name="connsiteX1116" fmla="*/ 787704 w 2350439"/>
                      <a:gd name="connsiteY1116" fmla="*/ 781367 h 2350439"/>
                      <a:gd name="connsiteX1117" fmla="*/ 892987 w 2350439"/>
                      <a:gd name="connsiteY1117" fmla="*/ 781367 h 2350439"/>
                      <a:gd name="connsiteX1118" fmla="*/ 892987 w 2350439"/>
                      <a:gd name="connsiteY1118" fmla="*/ 676084 h 2350439"/>
                      <a:gd name="connsiteX1119" fmla="*/ 787704 w 2350439"/>
                      <a:gd name="connsiteY1119" fmla="*/ 676084 h 2350439"/>
                      <a:gd name="connsiteX1120" fmla="*/ 787704 w 2350439"/>
                      <a:gd name="connsiteY1120" fmla="*/ 892988 h 2350439"/>
                      <a:gd name="connsiteX1121" fmla="*/ 892987 w 2350439"/>
                      <a:gd name="connsiteY1121" fmla="*/ 892988 h 2350439"/>
                      <a:gd name="connsiteX1122" fmla="*/ 892987 w 2350439"/>
                      <a:gd name="connsiteY1122" fmla="*/ 787717 h 2350439"/>
                      <a:gd name="connsiteX1123" fmla="*/ 787704 w 2350439"/>
                      <a:gd name="connsiteY1123" fmla="*/ 787717 h 2350439"/>
                      <a:gd name="connsiteX1124" fmla="*/ 787704 w 2350439"/>
                      <a:gd name="connsiteY1124" fmla="*/ 1004608 h 2350439"/>
                      <a:gd name="connsiteX1125" fmla="*/ 892987 w 2350439"/>
                      <a:gd name="connsiteY1125" fmla="*/ 1004608 h 2350439"/>
                      <a:gd name="connsiteX1126" fmla="*/ 892987 w 2350439"/>
                      <a:gd name="connsiteY1126" fmla="*/ 899338 h 2350439"/>
                      <a:gd name="connsiteX1127" fmla="*/ 787704 w 2350439"/>
                      <a:gd name="connsiteY1127" fmla="*/ 899338 h 2350439"/>
                      <a:gd name="connsiteX1128" fmla="*/ 787704 w 2350439"/>
                      <a:gd name="connsiteY1128" fmla="*/ 1116228 h 2350439"/>
                      <a:gd name="connsiteX1129" fmla="*/ 892987 w 2350439"/>
                      <a:gd name="connsiteY1129" fmla="*/ 1116228 h 2350439"/>
                      <a:gd name="connsiteX1130" fmla="*/ 892987 w 2350439"/>
                      <a:gd name="connsiteY1130" fmla="*/ 1010958 h 2350439"/>
                      <a:gd name="connsiteX1131" fmla="*/ 787704 w 2350439"/>
                      <a:gd name="connsiteY1131" fmla="*/ 1010958 h 2350439"/>
                      <a:gd name="connsiteX1132" fmla="*/ 787704 w 2350439"/>
                      <a:gd name="connsiteY1132" fmla="*/ 1227861 h 2350439"/>
                      <a:gd name="connsiteX1133" fmla="*/ 892987 w 2350439"/>
                      <a:gd name="connsiteY1133" fmla="*/ 1227861 h 2350439"/>
                      <a:gd name="connsiteX1134" fmla="*/ 892987 w 2350439"/>
                      <a:gd name="connsiteY1134" fmla="*/ 1122578 h 2350439"/>
                      <a:gd name="connsiteX1135" fmla="*/ 787704 w 2350439"/>
                      <a:gd name="connsiteY1135" fmla="*/ 1122578 h 2350439"/>
                      <a:gd name="connsiteX1136" fmla="*/ 787704 w 2350439"/>
                      <a:gd name="connsiteY1136" fmla="*/ 1339481 h 2350439"/>
                      <a:gd name="connsiteX1137" fmla="*/ 892987 w 2350439"/>
                      <a:gd name="connsiteY1137" fmla="*/ 1339481 h 2350439"/>
                      <a:gd name="connsiteX1138" fmla="*/ 892987 w 2350439"/>
                      <a:gd name="connsiteY1138" fmla="*/ 1234211 h 2350439"/>
                      <a:gd name="connsiteX1139" fmla="*/ 787704 w 2350439"/>
                      <a:gd name="connsiteY1139" fmla="*/ 1234211 h 2350439"/>
                      <a:gd name="connsiteX1140" fmla="*/ 787704 w 2350439"/>
                      <a:gd name="connsiteY1140" fmla="*/ 1451102 h 2350439"/>
                      <a:gd name="connsiteX1141" fmla="*/ 892987 w 2350439"/>
                      <a:gd name="connsiteY1141" fmla="*/ 1451102 h 2350439"/>
                      <a:gd name="connsiteX1142" fmla="*/ 892987 w 2350439"/>
                      <a:gd name="connsiteY1142" fmla="*/ 1345831 h 2350439"/>
                      <a:gd name="connsiteX1143" fmla="*/ 787704 w 2350439"/>
                      <a:gd name="connsiteY1143" fmla="*/ 1345831 h 2350439"/>
                      <a:gd name="connsiteX1144" fmla="*/ 787704 w 2350439"/>
                      <a:gd name="connsiteY1144" fmla="*/ 1562735 h 2350439"/>
                      <a:gd name="connsiteX1145" fmla="*/ 892987 w 2350439"/>
                      <a:gd name="connsiteY1145" fmla="*/ 1562735 h 2350439"/>
                      <a:gd name="connsiteX1146" fmla="*/ 892987 w 2350439"/>
                      <a:gd name="connsiteY1146" fmla="*/ 1457452 h 2350439"/>
                      <a:gd name="connsiteX1147" fmla="*/ 787704 w 2350439"/>
                      <a:gd name="connsiteY1147" fmla="*/ 1457452 h 2350439"/>
                      <a:gd name="connsiteX1148" fmla="*/ 787704 w 2350439"/>
                      <a:gd name="connsiteY1148" fmla="*/ 1674355 h 2350439"/>
                      <a:gd name="connsiteX1149" fmla="*/ 892987 w 2350439"/>
                      <a:gd name="connsiteY1149" fmla="*/ 1674355 h 2350439"/>
                      <a:gd name="connsiteX1150" fmla="*/ 892987 w 2350439"/>
                      <a:gd name="connsiteY1150" fmla="*/ 1569085 h 2350439"/>
                      <a:gd name="connsiteX1151" fmla="*/ 787704 w 2350439"/>
                      <a:gd name="connsiteY1151" fmla="*/ 1569085 h 2350439"/>
                      <a:gd name="connsiteX1152" fmla="*/ 787704 w 2350439"/>
                      <a:gd name="connsiteY1152" fmla="*/ 1785975 h 2350439"/>
                      <a:gd name="connsiteX1153" fmla="*/ 892987 w 2350439"/>
                      <a:gd name="connsiteY1153" fmla="*/ 1785975 h 2350439"/>
                      <a:gd name="connsiteX1154" fmla="*/ 892987 w 2350439"/>
                      <a:gd name="connsiteY1154" fmla="*/ 1680705 h 2350439"/>
                      <a:gd name="connsiteX1155" fmla="*/ 787704 w 2350439"/>
                      <a:gd name="connsiteY1155" fmla="*/ 1680705 h 2350439"/>
                      <a:gd name="connsiteX1156" fmla="*/ 787704 w 2350439"/>
                      <a:gd name="connsiteY1156" fmla="*/ 1897596 h 2350439"/>
                      <a:gd name="connsiteX1157" fmla="*/ 892987 w 2350439"/>
                      <a:gd name="connsiteY1157" fmla="*/ 1897596 h 2350439"/>
                      <a:gd name="connsiteX1158" fmla="*/ 892987 w 2350439"/>
                      <a:gd name="connsiteY1158" fmla="*/ 1792325 h 2350439"/>
                      <a:gd name="connsiteX1159" fmla="*/ 787704 w 2350439"/>
                      <a:gd name="connsiteY1159" fmla="*/ 1792325 h 2350439"/>
                      <a:gd name="connsiteX1160" fmla="*/ 787704 w 2350439"/>
                      <a:gd name="connsiteY1160" fmla="*/ 2009229 h 2350439"/>
                      <a:gd name="connsiteX1161" fmla="*/ 892987 w 2350439"/>
                      <a:gd name="connsiteY1161" fmla="*/ 2009229 h 2350439"/>
                      <a:gd name="connsiteX1162" fmla="*/ 892987 w 2350439"/>
                      <a:gd name="connsiteY1162" fmla="*/ 1903946 h 2350439"/>
                      <a:gd name="connsiteX1163" fmla="*/ 787704 w 2350439"/>
                      <a:gd name="connsiteY1163" fmla="*/ 1903946 h 2350439"/>
                      <a:gd name="connsiteX1164" fmla="*/ 787704 w 2350439"/>
                      <a:gd name="connsiteY1164" fmla="*/ 2120849 h 2350439"/>
                      <a:gd name="connsiteX1165" fmla="*/ 892987 w 2350439"/>
                      <a:gd name="connsiteY1165" fmla="*/ 2120849 h 2350439"/>
                      <a:gd name="connsiteX1166" fmla="*/ 892987 w 2350439"/>
                      <a:gd name="connsiteY1166" fmla="*/ 2015579 h 2350439"/>
                      <a:gd name="connsiteX1167" fmla="*/ 787704 w 2350439"/>
                      <a:gd name="connsiteY1167" fmla="*/ 2015579 h 2350439"/>
                      <a:gd name="connsiteX1168" fmla="*/ 787704 w 2350439"/>
                      <a:gd name="connsiteY1168" fmla="*/ 2232469 h 2350439"/>
                      <a:gd name="connsiteX1169" fmla="*/ 892987 w 2350439"/>
                      <a:gd name="connsiteY1169" fmla="*/ 2232469 h 2350439"/>
                      <a:gd name="connsiteX1170" fmla="*/ 892987 w 2350439"/>
                      <a:gd name="connsiteY1170" fmla="*/ 2127199 h 2350439"/>
                      <a:gd name="connsiteX1171" fmla="*/ 787704 w 2350439"/>
                      <a:gd name="connsiteY1171" fmla="*/ 2127199 h 2350439"/>
                      <a:gd name="connsiteX1172" fmla="*/ 787704 w 2350439"/>
                      <a:gd name="connsiteY1172" fmla="*/ 2344089 h 2350439"/>
                      <a:gd name="connsiteX1173" fmla="*/ 892987 w 2350439"/>
                      <a:gd name="connsiteY1173" fmla="*/ 2344089 h 2350439"/>
                      <a:gd name="connsiteX1174" fmla="*/ 892987 w 2350439"/>
                      <a:gd name="connsiteY1174" fmla="*/ 2238819 h 2350439"/>
                      <a:gd name="connsiteX1175" fmla="*/ 787704 w 2350439"/>
                      <a:gd name="connsiteY1175" fmla="*/ 2238819 h 2350439"/>
                      <a:gd name="connsiteX1176" fmla="*/ 676084 w 2350439"/>
                      <a:gd name="connsiteY1176" fmla="*/ 111620 h 2350439"/>
                      <a:gd name="connsiteX1177" fmla="*/ 781354 w 2350439"/>
                      <a:gd name="connsiteY1177" fmla="*/ 111620 h 2350439"/>
                      <a:gd name="connsiteX1178" fmla="*/ 781354 w 2350439"/>
                      <a:gd name="connsiteY1178" fmla="*/ 6350 h 2350439"/>
                      <a:gd name="connsiteX1179" fmla="*/ 676084 w 2350439"/>
                      <a:gd name="connsiteY1179" fmla="*/ 6350 h 2350439"/>
                      <a:gd name="connsiteX1180" fmla="*/ 676084 w 2350439"/>
                      <a:gd name="connsiteY1180" fmla="*/ 223240 h 2350439"/>
                      <a:gd name="connsiteX1181" fmla="*/ 781354 w 2350439"/>
                      <a:gd name="connsiteY1181" fmla="*/ 223240 h 2350439"/>
                      <a:gd name="connsiteX1182" fmla="*/ 781354 w 2350439"/>
                      <a:gd name="connsiteY1182" fmla="*/ 117970 h 2350439"/>
                      <a:gd name="connsiteX1183" fmla="*/ 676084 w 2350439"/>
                      <a:gd name="connsiteY1183" fmla="*/ 117970 h 2350439"/>
                      <a:gd name="connsiteX1184" fmla="*/ 676084 w 2350439"/>
                      <a:gd name="connsiteY1184" fmla="*/ 334873 h 2350439"/>
                      <a:gd name="connsiteX1185" fmla="*/ 781354 w 2350439"/>
                      <a:gd name="connsiteY1185" fmla="*/ 334873 h 2350439"/>
                      <a:gd name="connsiteX1186" fmla="*/ 781354 w 2350439"/>
                      <a:gd name="connsiteY1186" fmla="*/ 229590 h 2350439"/>
                      <a:gd name="connsiteX1187" fmla="*/ 676084 w 2350439"/>
                      <a:gd name="connsiteY1187" fmla="*/ 229590 h 2350439"/>
                      <a:gd name="connsiteX1188" fmla="*/ 676084 w 2350439"/>
                      <a:gd name="connsiteY1188" fmla="*/ 446493 h 2350439"/>
                      <a:gd name="connsiteX1189" fmla="*/ 781354 w 2350439"/>
                      <a:gd name="connsiteY1189" fmla="*/ 446493 h 2350439"/>
                      <a:gd name="connsiteX1190" fmla="*/ 781354 w 2350439"/>
                      <a:gd name="connsiteY1190" fmla="*/ 341223 h 2350439"/>
                      <a:gd name="connsiteX1191" fmla="*/ 676084 w 2350439"/>
                      <a:gd name="connsiteY1191" fmla="*/ 341223 h 2350439"/>
                      <a:gd name="connsiteX1192" fmla="*/ 676084 w 2350439"/>
                      <a:gd name="connsiteY1192" fmla="*/ 558114 h 2350439"/>
                      <a:gd name="connsiteX1193" fmla="*/ 781354 w 2350439"/>
                      <a:gd name="connsiteY1193" fmla="*/ 558114 h 2350439"/>
                      <a:gd name="connsiteX1194" fmla="*/ 781354 w 2350439"/>
                      <a:gd name="connsiteY1194" fmla="*/ 452843 h 2350439"/>
                      <a:gd name="connsiteX1195" fmla="*/ 676084 w 2350439"/>
                      <a:gd name="connsiteY1195" fmla="*/ 452843 h 2350439"/>
                      <a:gd name="connsiteX1196" fmla="*/ 676084 w 2350439"/>
                      <a:gd name="connsiteY1196" fmla="*/ 669734 h 2350439"/>
                      <a:gd name="connsiteX1197" fmla="*/ 781354 w 2350439"/>
                      <a:gd name="connsiteY1197" fmla="*/ 669734 h 2350439"/>
                      <a:gd name="connsiteX1198" fmla="*/ 781354 w 2350439"/>
                      <a:gd name="connsiteY1198" fmla="*/ 564464 h 2350439"/>
                      <a:gd name="connsiteX1199" fmla="*/ 676084 w 2350439"/>
                      <a:gd name="connsiteY1199" fmla="*/ 564464 h 2350439"/>
                      <a:gd name="connsiteX1200" fmla="*/ 676084 w 2350439"/>
                      <a:gd name="connsiteY1200" fmla="*/ 781367 h 2350439"/>
                      <a:gd name="connsiteX1201" fmla="*/ 781354 w 2350439"/>
                      <a:gd name="connsiteY1201" fmla="*/ 781367 h 2350439"/>
                      <a:gd name="connsiteX1202" fmla="*/ 781354 w 2350439"/>
                      <a:gd name="connsiteY1202" fmla="*/ 676084 h 2350439"/>
                      <a:gd name="connsiteX1203" fmla="*/ 676084 w 2350439"/>
                      <a:gd name="connsiteY1203" fmla="*/ 676084 h 2350439"/>
                      <a:gd name="connsiteX1204" fmla="*/ 676084 w 2350439"/>
                      <a:gd name="connsiteY1204" fmla="*/ 892988 h 2350439"/>
                      <a:gd name="connsiteX1205" fmla="*/ 781354 w 2350439"/>
                      <a:gd name="connsiteY1205" fmla="*/ 892988 h 2350439"/>
                      <a:gd name="connsiteX1206" fmla="*/ 781354 w 2350439"/>
                      <a:gd name="connsiteY1206" fmla="*/ 787717 h 2350439"/>
                      <a:gd name="connsiteX1207" fmla="*/ 676084 w 2350439"/>
                      <a:gd name="connsiteY1207" fmla="*/ 787717 h 2350439"/>
                      <a:gd name="connsiteX1208" fmla="*/ 676084 w 2350439"/>
                      <a:gd name="connsiteY1208" fmla="*/ 1004608 h 2350439"/>
                      <a:gd name="connsiteX1209" fmla="*/ 781354 w 2350439"/>
                      <a:gd name="connsiteY1209" fmla="*/ 1004608 h 2350439"/>
                      <a:gd name="connsiteX1210" fmla="*/ 781354 w 2350439"/>
                      <a:gd name="connsiteY1210" fmla="*/ 899338 h 2350439"/>
                      <a:gd name="connsiteX1211" fmla="*/ 676084 w 2350439"/>
                      <a:gd name="connsiteY1211" fmla="*/ 899338 h 2350439"/>
                      <a:gd name="connsiteX1212" fmla="*/ 676084 w 2350439"/>
                      <a:gd name="connsiteY1212" fmla="*/ 1116228 h 2350439"/>
                      <a:gd name="connsiteX1213" fmla="*/ 781354 w 2350439"/>
                      <a:gd name="connsiteY1213" fmla="*/ 1116228 h 2350439"/>
                      <a:gd name="connsiteX1214" fmla="*/ 781354 w 2350439"/>
                      <a:gd name="connsiteY1214" fmla="*/ 1010958 h 2350439"/>
                      <a:gd name="connsiteX1215" fmla="*/ 676084 w 2350439"/>
                      <a:gd name="connsiteY1215" fmla="*/ 1010958 h 2350439"/>
                      <a:gd name="connsiteX1216" fmla="*/ 676084 w 2350439"/>
                      <a:gd name="connsiteY1216" fmla="*/ 1227861 h 2350439"/>
                      <a:gd name="connsiteX1217" fmla="*/ 781354 w 2350439"/>
                      <a:gd name="connsiteY1217" fmla="*/ 1227861 h 2350439"/>
                      <a:gd name="connsiteX1218" fmla="*/ 781354 w 2350439"/>
                      <a:gd name="connsiteY1218" fmla="*/ 1122578 h 2350439"/>
                      <a:gd name="connsiteX1219" fmla="*/ 676084 w 2350439"/>
                      <a:gd name="connsiteY1219" fmla="*/ 1122578 h 2350439"/>
                      <a:gd name="connsiteX1220" fmla="*/ 676084 w 2350439"/>
                      <a:gd name="connsiteY1220" fmla="*/ 1339481 h 2350439"/>
                      <a:gd name="connsiteX1221" fmla="*/ 781354 w 2350439"/>
                      <a:gd name="connsiteY1221" fmla="*/ 1339481 h 2350439"/>
                      <a:gd name="connsiteX1222" fmla="*/ 781354 w 2350439"/>
                      <a:gd name="connsiteY1222" fmla="*/ 1234211 h 2350439"/>
                      <a:gd name="connsiteX1223" fmla="*/ 676084 w 2350439"/>
                      <a:gd name="connsiteY1223" fmla="*/ 1234211 h 2350439"/>
                      <a:gd name="connsiteX1224" fmla="*/ 676084 w 2350439"/>
                      <a:gd name="connsiteY1224" fmla="*/ 1451102 h 2350439"/>
                      <a:gd name="connsiteX1225" fmla="*/ 781354 w 2350439"/>
                      <a:gd name="connsiteY1225" fmla="*/ 1451102 h 2350439"/>
                      <a:gd name="connsiteX1226" fmla="*/ 781354 w 2350439"/>
                      <a:gd name="connsiteY1226" fmla="*/ 1345831 h 2350439"/>
                      <a:gd name="connsiteX1227" fmla="*/ 676084 w 2350439"/>
                      <a:gd name="connsiteY1227" fmla="*/ 1345831 h 2350439"/>
                      <a:gd name="connsiteX1228" fmla="*/ 676084 w 2350439"/>
                      <a:gd name="connsiteY1228" fmla="*/ 1562735 h 2350439"/>
                      <a:gd name="connsiteX1229" fmla="*/ 781354 w 2350439"/>
                      <a:gd name="connsiteY1229" fmla="*/ 1562735 h 2350439"/>
                      <a:gd name="connsiteX1230" fmla="*/ 781354 w 2350439"/>
                      <a:gd name="connsiteY1230" fmla="*/ 1457452 h 2350439"/>
                      <a:gd name="connsiteX1231" fmla="*/ 676084 w 2350439"/>
                      <a:gd name="connsiteY1231" fmla="*/ 1457452 h 2350439"/>
                      <a:gd name="connsiteX1232" fmla="*/ 676084 w 2350439"/>
                      <a:gd name="connsiteY1232" fmla="*/ 1674355 h 2350439"/>
                      <a:gd name="connsiteX1233" fmla="*/ 781354 w 2350439"/>
                      <a:gd name="connsiteY1233" fmla="*/ 1674355 h 2350439"/>
                      <a:gd name="connsiteX1234" fmla="*/ 781354 w 2350439"/>
                      <a:gd name="connsiteY1234" fmla="*/ 1569085 h 2350439"/>
                      <a:gd name="connsiteX1235" fmla="*/ 676084 w 2350439"/>
                      <a:gd name="connsiteY1235" fmla="*/ 1569085 h 2350439"/>
                      <a:gd name="connsiteX1236" fmla="*/ 676084 w 2350439"/>
                      <a:gd name="connsiteY1236" fmla="*/ 1785975 h 2350439"/>
                      <a:gd name="connsiteX1237" fmla="*/ 781354 w 2350439"/>
                      <a:gd name="connsiteY1237" fmla="*/ 1785975 h 2350439"/>
                      <a:gd name="connsiteX1238" fmla="*/ 781354 w 2350439"/>
                      <a:gd name="connsiteY1238" fmla="*/ 1680705 h 2350439"/>
                      <a:gd name="connsiteX1239" fmla="*/ 676084 w 2350439"/>
                      <a:gd name="connsiteY1239" fmla="*/ 1680705 h 2350439"/>
                      <a:gd name="connsiteX1240" fmla="*/ 676084 w 2350439"/>
                      <a:gd name="connsiteY1240" fmla="*/ 1897596 h 2350439"/>
                      <a:gd name="connsiteX1241" fmla="*/ 781354 w 2350439"/>
                      <a:gd name="connsiteY1241" fmla="*/ 1897596 h 2350439"/>
                      <a:gd name="connsiteX1242" fmla="*/ 781354 w 2350439"/>
                      <a:gd name="connsiteY1242" fmla="*/ 1792325 h 2350439"/>
                      <a:gd name="connsiteX1243" fmla="*/ 676084 w 2350439"/>
                      <a:gd name="connsiteY1243" fmla="*/ 1792325 h 2350439"/>
                      <a:gd name="connsiteX1244" fmla="*/ 676084 w 2350439"/>
                      <a:gd name="connsiteY1244" fmla="*/ 2009229 h 2350439"/>
                      <a:gd name="connsiteX1245" fmla="*/ 781354 w 2350439"/>
                      <a:gd name="connsiteY1245" fmla="*/ 2009229 h 2350439"/>
                      <a:gd name="connsiteX1246" fmla="*/ 781354 w 2350439"/>
                      <a:gd name="connsiteY1246" fmla="*/ 1903946 h 2350439"/>
                      <a:gd name="connsiteX1247" fmla="*/ 676084 w 2350439"/>
                      <a:gd name="connsiteY1247" fmla="*/ 1903946 h 2350439"/>
                      <a:gd name="connsiteX1248" fmla="*/ 676084 w 2350439"/>
                      <a:gd name="connsiteY1248" fmla="*/ 2120849 h 2350439"/>
                      <a:gd name="connsiteX1249" fmla="*/ 781354 w 2350439"/>
                      <a:gd name="connsiteY1249" fmla="*/ 2120849 h 2350439"/>
                      <a:gd name="connsiteX1250" fmla="*/ 781354 w 2350439"/>
                      <a:gd name="connsiteY1250" fmla="*/ 2015579 h 2350439"/>
                      <a:gd name="connsiteX1251" fmla="*/ 676084 w 2350439"/>
                      <a:gd name="connsiteY1251" fmla="*/ 2015579 h 2350439"/>
                      <a:gd name="connsiteX1252" fmla="*/ 676084 w 2350439"/>
                      <a:gd name="connsiteY1252" fmla="*/ 2232469 h 2350439"/>
                      <a:gd name="connsiteX1253" fmla="*/ 781354 w 2350439"/>
                      <a:gd name="connsiteY1253" fmla="*/ 2232469 h 2350439"/>
                      <a:gd name="connsiteX1254" fmla="*/ 781354 w 2350439"/>
                      <a:gd name="connsiteY1254" fmla="*/ 2127199 h 2350439"/>
                      <a:gd name="connsiteX1255" fmla="*/ 676084 w 2350439"/>
                      <a:gd name="connsiteY1255" fmla="*/ 2127199 h 2350439"/>
                      <a:gd name="connsiteX1256" fmla="*/ 676084 w 2350439"/>
                      <a:gd name="connsiteY1256" fmla="*/ 2344089 h 2350439"/>
                      <a:gd name="connsiteX1257" fmla="*/ 781354 w 2350439"/>
                      <a:gd name="connsiteY1257" fmla="*/ 2344089 h 2350439"/>
                      <a:gd name="connsiteX1258" fmla="*/ 781354 w 2350439"/>
                      <a:gd name="connsiteY1258" fmla="*/ 2238819 h 2350439"/>
                      <a:gd name="connsiteX1259" fmla="*/ 676084 w 2350439"/>
                      <a:gd name="connsiteY1259" fmla="*/ 2238819 h 2350439"/>
                      <a:gd name="connsiteX1260" fmla="*/ 564464 w 2350439"/>
                      <a:gd name="connsiteY1260" fmla="*/ 111620 h 2350439"/>
                      <a:gd name="connsiteX1261" fmla="*/ 669734 w 2350439"/>
                      <a:gd name="connsiteY1261" fmla="*/ 111620 h 2350439"/>
                      <a:gd name="connsiteX1262" fmla="*/ 669734 w 2350439"/>
                      <a:gd name="connsiteY1262" fmla="*/ 6350 h 2350439"/>
                      <a:gd name="connsiteX1263" fmla="*/ 564464 w 2350439"/>
                      <a:gd name="connsiteY1263" fmla="*/ 6350 h 2350439"/>
                      <a:gd name="connsiteX1264" fmla="*/ 564464 w 2350439"/>
                      <a:gd name="connsiteY1264" fmla="*/ 223240 h 2350439"/>
                      <a:gd name="connsiteX1265" fmla="*/ 669734 w 2350439"/>
                      <a:gd name="connsiteY1265" fmla="*/ 223240 h 2350439"/>
                      <a:gd name="connsiteX1266" fmla="*/ 669734 w 2350439"/>
                      <a:gd name="connsiteY1266" fmla="*/ 117970 h 2350439"/>
                      <a:gd name="connsiteX1267" fmla="*/ 564464 w 2350439"/>
                      <a:gd name="connsiteY1267" fmla="*/ 117970 h 2350439"/>
                      <a:gd name="connsiteX1268" fmla="*/ 564464 w 2350439"/>
                      <a:gd name="connsiteY1268" fmla="*/ 334873 h 2350439"/>
                      <a:gd name="connsiteX1269" fmla="*/ 669734 w 2350439"/>
                      <a:gd name="connsiteY1269" fmla="*/ 334873 h 2350439"/>
                      <a:gd name="connsiteX1270" fmla="*/ 669734 w 2350439"/>
                      <a:gd name="connsiteY1270" fmla="*/ 229590 h 2350439"/>
                      <a:gd name="connsiteX1271" fmla="*/ 564464 w 2350439"/>
                      <a:gd name="connsiteY1271" fmla="*/ 229590 h 2350439"/>
                      <a:gd name="connsiteX1272" fmla="*/ 564464 w 2350439"/>
                      <a:gd name="connsiteY1272" fmla="*/ 446493 h 2350439"/>
                      <a:gd name="connsiteX1273" fmla="*/ 669734 w 2350439"/>
                      <a:gd name="connsiteY1273" fmla="*/ 446493 h 2350439"/>
                      <a:gd name="connsiteX1274" fmla="*/ 669734 w 2350439"/>
                      <a:gd name="connsiteY1274" fmla="*/ 341223 h 2350439"/>
                      <a:gd name="connsiteX1275" fmla="*/ 564464 w 2350439"/>
                      <a:gd name="connsiteY1275" fmla="*/ 341223 h 2350439"/>
                      <a:gd name="connsiteX1276" fmla="*/ 564464 w 2350439"/>
                      <a:gd name="connsiteY1276" fmla="*/ 558114 h 2350439"/>
                      <a:gd name="connsiteX1277" fmla="*/ 669734 w 2350439"/>
                      <a:gd name="connsiteY1277" fmla="*/ 558114 h 2350439"/>
                      <a:gd name="connsiteX1278" fmla="*/ 669734 w 2350439"/>
                      <a:gd name="connsiteY1278" fmla="*/ 452843 h 2350439"/>
                      <a:gd name="connsiteX1279" fmla="*/ 564464 w 2350439"/>
                      <a:gd name="connsiteY1279" fmla="*/ 452843 h 2350439"/>
                      <a:gd name="connsiteX1280" fmla="*/ 564464 w 2350439"/>
                      <a:gd name="connsiteY1280" fmla="*/ 669734 h 2350439"/>
                      <a:gd name="connsiteX1281" fmla="*/ 669734 w 2350439"/>
                      <a:gd name="connsiteY1281" fmla="*/ 669734 h 2350439"/>
                      <a:gd name="connsiteX1282" fmla="*/ 669734 w 2350439"/>
                      <a:gd name="connsiteY1282" fmla="*/ 564464 h 2350439"/>
                      <a:gd name="connsiteX1283" fmla="*/ 564464 w 2350439"/>
                      <a:gd name="connsiteY1283" fmla="*/ 564464 h 2350439"/>
                      <a:gd name="connsiteX1284" fmla="*/ 564464 w 2350439"/>
                      <a:gd name="connsiteY1284" fmla="*/ 781367 h 2350439"/>
                      <a:gd name="connsiteX1285" fmla="*/ 669734 w 2350439"/>
                      <a:gd name="connsiteY1285" fmla="*/ 781367 h 2350439"/>
                      <a:gd name="connsiteX1286" fmla="*/ 669734 w 2350439"/>
                      <a:gd name="connsiteY1286" fmla="*/ 676084 h 2350439"/>
                      <a:gd name="connsiteX1287" fmla="*/ 564464 w 2350439"/>
                      <a:gd name="connsiteY1287" fmla="*/ 676084 h 2350439"/>
                      <a:gd name="connsiteX1288" fmla="*/ 564464 w 2350439"/>
                      <a:gd name="connsiteY1288" fmla="*/ 892988 h 2350439"/>
                      <a:gd name="connsiteX1289" fmla="*/ 669734 w 2350439"/>
                      <a:gd name="connsiteY1289" fmla="*/ 892988 h 2350439"/>
                      <a:gd name="connsiteX1290" fmla="*/ 669734 w 2350439"/>
                      <a:gd name="connsiteY1290" fmla="*/ 787717 h 2350439"/>
                      <a:gd name="connsiteX1291" fmla="*/ 564464 w 2350439"/>
                      <a:gd name="connsiteY1291" fmla="*/ 787717 h 2350439"/>
                      <a:gd name="connsiteX1292" fmla="*/ 564464 w 2350439"/>
                      <a:gd name="connsiteY1292" fmla="*/ 1004608 h 2350439"/>
                      <a:gd name="connsiteX1293" fmla="*/ 669734 w 2350439"/>
                      <a:gd name="connsiteY1293" fmla="*/ 1004608 h 2350439"/>
                      <a:gd name="connsiteX1294" fmla="*/ 669734 w 2350439"/>
                      <a:gd name="connsiteY1294" fmla="*/ 899338 h 2350439"/>
                      <a:gd name="connsiteX1295" fmla="*/ 564464 w 2350439"/>
                      <a:gd name="connsiteY1295" fmla="*/ 899338 h 2350439"/>
                      <a:gd name="connsiteX1296" fmla="*/ 564464 w 2350439"/>
                      <a:gd name="connsiteY1296" fmla="*/ 1116228 h 2350439"/>
                      <a:gd name="connsiteX1297" fmla="*/ 669734 w 2350439"/>
                      <a:gd name="connsiteY1297" fmla="*/ 1116228 h 2350439"/>
                      <a:gd name="connsiteX1298" fmla="*/ 669734 w 2350439"/>
                      <a:gd name="connsiteY1298" fmla="*/ 1010958 h 2350439"/>
                      <a:gd name="connsiteX1299" fmla="*/ 564464 w 2350439"/>
                      <a:gd name="connsiteY1299" fmla="*/ 1010958 h 2350439"/>
                      <a:gd name="connsiteX1300" fmla="*/ 564464 w 2350439"/>
                      <a:gd name="connsiteY1300" fmla="*/ 1227861 h 2350439"/>
                      <a:gd name="connsiteX1301" fmla="*/ 669734 w 2350439"/>
                      <a:gd name="connsiteY1301" fmla="*/ 1227861 h 2350439"/>
                      <a:gd name="connsiteX1302" fmla="*/ 669734 w 2350439"/>
                      <a:gd name="connsiteY1302" fmla="*/ 1122578 h 2350439"/>
                      <a:gd name="connsiteX1303" fmla="*/ 564464 w 2350439"/>
                      <a:gd name="connsiteY1303" fmla="*/ 1122578 h 2350439"/>
                      <a:gd name="connsiteX1304" fmla="*/ 564464 w 2350439"/>
                      <a:gd name="connsiteY1304" fmla="*/ 1339481 h 2350439"/>
                      <a:gd name="connsiteX1305" fmla="*/ 669734 w 2350439"/>
                      <a:gd name="connsiteY1305" fmla="*/ 1339481 h 2350439"/>
                      <a:gd name="connsiteX1306" fmla="*/ 669734 w 2350439"/>
                      <a:gd name="connsiteY1306" fmla="*/ 1234211 h 2350439"/>
                      <a:gd name="connsiteX1307" fmla="*/ 564464 w 2350439"/>
                      <a:gd name="connsiteY1307" fmla="*/ 1234211 h 2350439"/>
                      <a:gd name="connsiteX1308" fmla="*/ 564464 w 2350439"/>
                      <a:gd name="connsiteY1308" fmla="*/ 1451102 h 2350439"/>
                      <a:gd name="connsiteX1309" fmla="*/ 669734 w 2350439"/>
                      <a:gd name="connsiteY1309" fmla="*/ 1451102 h 2350439"/>
                      <a:gd name="connsiteX1310" fmla="*/ 669734 w 2350439"/>
                      <a:gd name="connsiteY1310" fmla="*/ 1345831 h 2350439"/>
                      <a:gd name="connsiteX1311" fmla="*/ 564464 w 2350439"/>
                      <a:gd name="connsiteY1311" fmla="*/ 1345831 h 2350439"/>
                      <a:gd name="connsiteX1312" fmla="*/ 564464 w 2350439"/>
                      <a:gd name="connsiteY1312" fmla="*/ 1562735 h 2350439"/>
                      <a:gd name="connsiteX1313" fmla="*/ 669734 w 2350439"/>
                      <a:gd name="connsiteY1313" fmla="*/ 1562735 h 2350439"/>
                      <a:gd name="connsiteX1314" fmla="*/ 669734 w 2350439"/>
                      <a:gd name="connsiteY1314" fmla="*/ 1457452 h 2350439"/>
                      <a:gd name="connsiteX1315" fmla="*/ 564464 w 2350439"/>
                      <a:gd name="connsiteY1315" fmla="*/ 1457452 h 2350439"/>
                      <a:gd name="connsiteX1316" fmla="*/ 564464 w 2350439"/>
                      <a:gd name="connsiteY1316" fmla="*/ 1674355 h 2350439"/>
                      <a:gd name="connsiteX1317" fmla="*/ 669734 w 2350439"/>
                      <a:gd name="connsiteY1317" fmla="*/ 1674355 h 2350439"/>
                      <a:gd name="connsiteX1318" fmla="*/ 669734 w 2350439"/>
                      <a:gd name="connsiteY1318" fmla="*/ 1569085 h 2350439"/>
                      <a:gd name="connsiteX1319" fmla="*/ 564464 w 2350439"/>
                      <a:gd name="connsiteY1319" fmla="*/ 1569085 h 2350439"/>
                      <a:gd name="connsiteX1320" fmla="*/ 564464 w 2350439"/>
                      <a:gd name="connsiteY1320" fmla="*/ 1785975 h 2350439"/>
                      <a:gd name="connsiteX1321" fmla="*/ 669734 w 2350439"/>
                      <a:gd name="connsiteY1321" fmla="*/ 1785975 h 2350439"/>
                      <a:gd name="connsiteX1322" fmla="*/ 669734 w 2350439"/>
                      <a:gd name="connsiteY1322" fmla="*/ 1680705 h 2350439"/>
                      <a:gd name="connsiteX1323" fmla="*/ 564464 w 2350439"/>
                      <a:gd name="connsiteY1323" fmla="*/ 1680705 h 2350439"/>
                      <a:gd name="connsiteX1324" fmla="*/ 564464 w 2350439"/>
                      <a:gd name="connsiteY1324" fmla="*/ 1897596 h 2350439"/>
                      <a:gd name="connsiteX1325" fmla="*/ 669734 w 2350439"/>
                      <a:gd name="connsiteY1325" fmla="*/ 1897596 h 2350439"/>
                      <a:gd name="connsiteX1326" fmla="*/ 669734 w 2350439"/>
                      <a:gd name="connsiteY1326" fmla="*/ 1792325 h 2350439"/>
                      <a:gd name="connsiteX1327" fmla="*/ 564464 w 2350439"/>
                      <a:gd name="connsiteY1327" fmla="*/ 1792325 h 2350439"/>
                      <a:gd name="connsiteX1328" fmla="*/ 564464 w 2350439"/>
                      <a:gd name="connsiteY1328" fmla="*/ 2009229 h 2350439"/>
                      <a:gd name="connsiteX1329" fmla="*/ 669734 w 2350439"/>
                      <a:gd name="connsiteY1329" fmla="*/ 2009229 h 2350439"/>
                      <a:gd name="connsiteX1330" fmla="*/ 669734 w 2350439"/>
                      <a:gd name="connsiteY1330" fmla="*/ 1903946 h 2350439"/>
                      <a:gd name="connsiteX1331" fmla="*/ 564464 w 2350439"/>
                      <a:gd name="connsiteY1331" fmla="*/ 1903946 h 2350439"/>
                      <a:gd name="connsiteX1332" fmla="*/ 564464 w 2350439"/>
                      <a:gd name="connsiteY1332" fmla="*/ 2120849 h 2350439"/>
                      <a:gd name="connsiteX1333" fmla="*/ 669734 w 2350439"/>
                      <a:gd name="connsiteY1333" fmla="*/ 2120849 h 2350439"/>
                      <a:gd name="connsiteX1334" fmla="*/ 669734 w 2350439"/>
                      <a:gd name="connsiteY1334" fmla="*/ 2015579 h 2350439"/>
                      <a:gd name="connsiteX1335" fmla="*/ 564464 w 2350439"/>
                      <a:gd name="connsiteY1335" fmla="*/ 2015579 h 2350439"/>
                      <a:gd name="connsiteX1336" fmla="*/ 564464 w 2350439"/>
                      <a:gd name="connsiteY1336" fmla="*/ 2232469 h 2350439"/>
                      <a:gd name="connsiteX1337" fmla="*/ 669734 w 2350439"/>
                      <a:gd name="connsiteY1337" fmla="*/ 2232469 h 2350439"/>
                      <a:gd name="connsiteX1338" fmla="*/ 669734 w 2350439"/>
                      <a:gd name="connsiteY1338" fmla="*/ 2127199 h 2350439"/>
                      <a:gd name="connsiteX1339" fmla="*/ 564464 w 2350439"/>
                      <a:gd name="connsiteY1339" fmla="*/ 2127199 h 2350439"/>
                      <a:gd name="connsiteX1340" fmla="*/ 564464 w 2350439"/>
                      <a:gd name="connsiteY1340" fmla="*/ 2344089 h 2350439"/>
                      <a:gd name="connsiteX1341" fmla="*/ 669734 w 2350439"/>
                      <a:gd name="connsiteY1341" fmla="*/ 2344089 h 2350439"/>
                      <a:gd name="connsiteX1342" fmla="*/ 669734 w 2350439"/>
                      <a:gd name="connsiteY1342" fmla="*/ 2238819 h 2350439"/>
                      <a:gd name="connsiteX1343" fmla="*/ 564464 w 2350439"/>
                      <a:gd name="connsiteY1343" fmla="*/ 2238819 h 2350439"/>
                      <a:gd name="connsiteX1344" fmla="*/ 452843 w 2350439"/>
                      <a:gd name="connsiteY1344" fmla="*/ 111620 h 2350439"/>
                      <a:gd name="connsiteX1345" fmla="*/ 558114 w 2350439"/>
                      <a:gd name="connsiteY1345" fmla="*/ 111620 h 2350439"/>
                      <a:gd name="connsiteX1346" fmla="*/ 558114 w 2350439"/>
                      <a:gd name="connsiteY1346" fmla="*/ 6350 h 2350439"/>
                      <a:gd name="connsiteX1347" fmla="*/ 452843 w 2350439"/>
                      <a:gd name="connsiteY1347" fmla="*/ 6350 h 2350439"/>
                      <a:gd name="connsiteX1348" fmla="*/ 452843 w 2350439"/>
                      <a:gd name="connsiteY1348" fmla="*/ 223240 h 2350439"/>
                      <a:gd name="connsiteX1349" fmla="*/ 558114 w 2350439"/>
                      <a:gd name="connsiteY1349" fmla="*/ 223240 h 2350439"/>
                      <a:gd name="connsiteX1350" fmla="*/ 558114 w 2350439"/>
                      <a:gd name="connsiteY1350" fmla="*/ 117970 h 2350439"/>
                      <a:gd name="connsiteX1351" fmla="*/ 452843 w 2350439"/>
                      <a:gd name="connsiteY1351" fmla="*/ 117970 h 2350439"/>
                      <a:gd name="connsiteX1352" fmla="*/ 452843 w 2350439"/>
                      <a:gd name="connsiteY1352" fmla="*/ 334873 h 2350439"/>
                      <a:gd name="connsiteX1353" fmla="*/ 558114 w 2350439"/>
                      <a:gd name="connsiteY1353" fmla="*/ 334873 h 2350439"/>
                      <a:gd name="connsiteX1354" fmla="*/ 558114 w 2350439"/>
                      <a:gd name="connsiteY1354" fmla="*/ 229590 h 2350439"/>
                      <a:gd name="connsiteX1355" fmla="*/ 452843 w 2350439"/>
                      <a:gd name="connsiteY1355" fmla="*/ 229590 h 2350439"/>
                      <a:gd name="connsiteX1356" fmla="*/ 452843 w 2350439"/>
                      <a:gd name="connsiteY1356" fmla="*/ 446493 h 2350439"/>
                      <a:gd name="connsiteX1357" fmla="*/ 558114 w 2350439"/>
                      <a:gd name="connsiteY1357" fmla="*/ 446493 h 2350439"/>
                      <a:gd name="connsiteX1358" fmla="*/ 558114 w 2350439"/>
                      <a:gd name="connsiteY1358" fmla="*/ 341223 h 2350439"/>
                      <a:gd name="connsiteX1359" fmla="*/ 452843 w 2350439"/>
                      <a:gd name="connsiteY1359" fmla="*/ 341223 h 2350439"/>
                      <a:gd name="connsiteX1360" fmla="*/ 452843 w 2350439"/>
                      <a:gd name="connsiteY1360" fmla="*/ 558114 h 2350439"/>
                      <a:gd name="connsiteX1361" fmla="*/ 558114 w 2350439"/>
                      <a:gd name="connsiteY1361" fmla="*/ 558114 h 2350439"/>
                      <a:gd name="connsiteX1362" fmla="*/ 558114 w 2350439"/>
                      <a:gd name="connsiteY1362" fmla="*/ 452843 h 2350439"/>
                      <a:gd name="connsiteX1363" fmla="*/ 452843 w 2350439"/>
                      <a:gd name="connsiteY1363" fmla="*/ 452843 h 2350439"/>
                      <a:gd name="connsiteX1364" fmla="*/ 452843 w 2350439"/>
                      <a:gd name="connsiteY1364" fmla="*/ 669734 h 2350439"/>
                      <a:gd name="connsiteX1365" fmla="*/ 558114 w 2350439"/>
                      <a:gd name="connsiteY1365" fmla="*/ 669734 h 2350439"/>
                      <a:gd name="connsiteX1366" fmla="*/ 558114 w 2350439"/>
                      <a:gd name="connsiteY1366" fmla="*/ 564464 h 2350439"/>
                      <a:gd name="connsiteX1367" fmla="*/ 452843 w 2350439"/>
                      <a:gd name="connsiteY1367" fmla="*/ 564464 h 2350439"/>
                      <a:gd name="connsiteX1368" fmla="*/ 452843 w 2350439"/>
                      <a:gd name="connsiteY1368" fmla="*/ 781367 h 2350439"/>
                      <a:gd name="connsiteX1369" fmla="*/ 558114 w 2350439"/>
                      <a:gd name="connsiteY1369" fmla="*/ 781367 h 2350439"/>
                      <a:gd name="connsiteX1370" fmla="*/ 558114 w 2350439"/>
                      <a:gd name="connsiteY1370" fmla="*/ 676084 h 2350439"/>
                      <a:gd name="connsiteX1371" fmla="*/ 452843 w 2350439"/>
                      <a:gd name="connsiteY1371" fmla="*/ 676084 h 2350439"/>
                      <a:gd name="connsiteX1372" fmla="*/ 452843 w 2350439"/>
                      <a:gd name="connsiteY1372" fmla="*/ 892988 h 2350439"/>
                      <a:gd name="connsiteX1373" fmla="*/ 558114 w 2350439"/>
                      <a:gd name="connsiteY1373" fmla="*/ 892988 h 2350439"/>
                      <a:gd name="connsiteX1374" fmla="*/ 558114 w 2350439"/>
                      <a:gd name="connsiteY1374" fmla="*/ 787717 h 2350439"/>
                      <a:gd name="connsiteX1375" fmla="*/ 452843 w 2350439"/>
                      <a:gd name="connsiteY1375" fmla="*/ 787717 h 2350439"/>
                      <a:gd name="connsiteX1376" fmla="*/ 452843 w 2350439"/>
                      <a:gd name="connsiteY1376" fmla="*/ 1004608 h 2350439"/>
                      <a:gd name="connsiteX1377" fmla="*/ 558114 w 2350439"/>
                      <a:gd name="connsiteY1377" fmla="*/ 1004608 h 2350439"/>
                      <a:gd name="connsiteX1378" fmla="*/ 558114 w 2350439"/>
                      <a:gd name="connsiteY1378" fmla="*/ 899338 h 2350439"/>
                      <a:gd name="connsiteX1379" fmla="*/ 452843 w 2350439"/>
                      <a:gd name="connsiteY1379" fmla="*/ 899338 h 2350439"/>
                      <a:gd name="connsiteX1380" fmla="*/ 452843 w 2350439"/>
                      <a:gd name="connsiteY1380" fmla="*/ 1116228 h 2350439"/>
                      <a:gd name="connsiteX1381" fmla="*/ 558114 w 2350439"/>
                      <a:gd name="connsiteY1381" fmla="*/ 1116228 h 2350439"/>
                      <a:gd name="connsiteX1382" fmla="*/ 558114 w 2350439"/>
                      <a:gd name="connsiteY1382" fmla="*/ 1010958 h 2350439"/>
                      <a:gd name="connsiteX1383" fmla="*/ 452843 w 2350439"/>
                      <a:gd name="connsiteY1383" fmla="*/ 1010958 h 2350439"/>
                      <a:gd name="connsiteX1384" fmla="*/ 452843 w 2350439"/>
                      <a:gd name="connsiteY1384" fmla="*/ 1227861 h 2350439"/>
                      <a:gd name="connsiteX1385" fmla="*/ 558114 w 2350439"/>
                      <a:gd name="connsiteY1385" fmla="*/ 1227861 h 2350439"/>
                      <a:gd name="connsiteX1386" fmla="*/ 558114 w 2350439"/>
                      <a:gd name="connsiteY1386" fmla="*/ 1122578 h 2350439"/>
                      <a:gd name="connsiteX1387" fmla="*/ 452843 w 2350439"/>
                      <a:gd name="connsiteY1387" fmla="*/ 1122578 h 2350439"/>
                      <a:gd name="connsiteX1388" fmla="*/ 452843 w 2350439"/>
                      <a:gd name="connsiteY1388" fmla="*/ 1339481 h 2350439"/>
                      <a:gd name="connsiteX1389" fmla="*/ 558114 w 2350439"/>
                      <a:gd name="connsiteY1389" fmla="*/ 1339481 h 2350439"/>
                      <a:gd name="connsiteX1390" fmla="*/ 558114 w 2350439"/>
                      <a:gd name="connsiteY1390" fmla="*/ 1234211 h 2350439"/>
                      <a:gd name="connsiteX1391" fmla="*/ 452843 w 2350439"/>
                      <a:gd name="connsiteY1391" fmla="*/ 1234211 h 2350439"/>
                      <a:gd name="connsiteX1392" fmla="*/ 452843 w 2350439"/>
                      <a:gd name="connsiteY1392" fmla="*/ 1451102 h 2350439"/>
                      <a:gd name="connsiteX1393" fmla="*/ 558114 w 2350439"/>
                      <a:gd name="connsiteY1393" fmla="*/ 1451102 h 2350439"/>
                      <a:gd name="connsiteX1394" fmla="*/ 558114 w 2350439"/>
                      <a:gd name="connsiteY1394" fmla="*/ 1345831 h 2350439"/>
                      <a:gd name="connsiteX1395" fmla="*/ 452843 w 2350439"/>
                      <a:gd name="connsiteY1395" fmla="*/ 1345831 h 2350439"/>
                      <a:gd name="connsiteX1396" fmla="*/ 452843 w 2350439"/>
                      <a:gd name="connsiteY1396" fmla="*/ 1562735 h 2350439"/>
                      <a:gd name="connsiteX1397" fmla="*/ 558114 w 2350439"/>
                      <a:gd name="connsiteY1397" fmla="*/ 1562735 h 2350439"/>
                      <a:gd name="connsiteX1398" fmla="*/ 558114 w 2350439"/>
                      <a:gd name="connsiteY1398" fmla="*/ 1457452 h 2350439"/>
                      <a:gd name="connsiteX1399" fmla="*/ 452843 w 2350439"/>
                      <a:gd name="connsiteY1399" fmla="*/ 1457452 h 2350439"/>
                      <a:gd name="connsiteX1400" fmla="*/ 452843 w 2350439"/>
                      <a:gd name="connsiteY1400" fmla="*/ 1674355 h 2350439"/>
                      <a:gd name="connsiteX1401" fmla="*/ 558114 w 2350439"/>
                      <a:gd name="connsiteY1401" fmla="*/ 1674355 h 2350439"/>
                      <a:gd name="connsiteX1402" fmla="*/ 558114 w 2350439"/>
                      <a:gd name="connsiteY1402" fmla="*/ 1569085 h 2350439"/>
                      <a:gd name="connsiteX1403" fmla="*/ 452843 w 2350439"/>
                      <a:gd name="connsiteY1403" fmla="*/ 1569085 h 2350439"/>
                      <a:gd name="connsiteX1404" fmla="*/ 452843 w 2350439"/>
                      <a:gd name="connsiteY1404" fmla="*/ 1785975 h 2350439"/>
                      <a:gd name="connsiteX1405" fmla="*/ 558114 w 2350439"/>
                      <a:gd name="connsiteY1405" fmla="*/ 1785975 h 2350439"/>
                      <a:gd name="connsiteX1406" fmla="*/ 558114 w 2350439"/>
                      <a:gd name="connsiteY1406" fmla="*/ 1680705 h 2350439"/>
                      <a:gd name="connsiteX1407" fmla="*/ 452843 w 2350439"/>
                      <a:gd name="connsiteY1407" fmla="*/ 1680705 h 2350439"/>
                      <a:gd name="connsiteX1408" fmla="*/ 452843 w 2350439"/>
                      <a:gd name="connsiteY1408" fmla="*/ 1897596 h 2350439"/>
                      <a:gd name="connsiteX1409" fmla="*/ 558114 w 2350439"/>
                      <a:gd name="connsiteY1409" fmla="*/ 1897596 h 2350439"/>
                      <a:gd name="connsiteX1410" fmla="*/ 558114 w 2350439"/>
                      <a:gd name="connsiteY1410" fmla="*/ 1792325 h 2350439"/>
                      <a:gd name="connsiteX1411" fmla="*/ 452843 w 2350439"/>
                      <a:gd name="connsiteY1411" fmla="*/ 1792325 h 2350439"/>
                      <a:gd name="connsiteX1412" fmla="*/ 452843 w 2350439"/>
                      <a:gd name="connsiteY1412" fmla="*/ 2009229 h 2350439"/>
                      <a:gd name="connsiteX1413" fmla="*/ 558114 w 2350439"/>
                      <a:gd name="connsiteY1413" fmla="*/ 2009229 h 2350439"/>
                      <a:gd name="connsiteX1414" fmla="*/ 558114 w 2350439"/>
                      <a:gd name="connsiteY1414" fmla="*/ 1903946 h 2350439"/>
                      <a:gd name="connsiteX1415" fmla="*/ 452843 w 2350439"/>
                      <a:gd name="connsiteY1415" fmla="*/ 1903946 h 2350439"/>
                      <a:gd name="connsiteX1416" fmla="*/ 452843 w 2350439"/>
                      <a:gd name="connsiteY1416" fmla="*/ 2120849 h 2350439"/>
                      <a:gd name="connsiteX1417" fmla="*/ 558114 w 2350439"/>
                      <a:gd name="connsiteY1417" fmla="*/ 2120849 h 2350439"/>
                      <a:gd name="connsiteX1418" fmla="*/ 558114 w 2350439"/>
                      <a:gd name="connsiteY1418" fmla="*/ 2015579 h 2350439"/>
                      <a:gd name="connsiteX1419" fmla="*/ 452843 w 2350439"/>
                      <a:gd name="connsiteY1419" fmla="*/ 2015579 h 2350439"/>
                      <a:gd name="connsiteX1420" fmla="*/ 452843 w 2350439"/>
                      <a:gd name="connsiteY1420" fmla="*/ 2232469 h 2350439"/>
                      <a:gd name="connsiteX1421" fmla="*/ 558114 w 2350439"/>
                      <a:gd name="connsiteY1421" fmla="*/ 2232469 h 2350439"/>
                      <a:gd name="connsiteX1422" fmla="*/ 558114 w 2350439"/>
                      <a:gd name="connsiteY1422" fmla="*/ 2127199 h 2350439"/>
                      <a:gd name="connsiteX1423" fmla="*/ 452843 w 2350439"/>
                      <a:gd name="connsiteY1423" fmla="*/ 2127199 h 2350439"/>
                      <a:gd name="connsiteX1424" fmla="*/ 452843 w 2350439"/>
                      <a:gd name="connsiteY1424" fmla="*/ 2344089 h 2350439"/>
                      <a:gd name="connsiteX1425" fmla="*/ 558114 w 2350439"/>
                      <a:gd name="connsiteY1425" fmla="*/ 2344089 h 2350439"/>
                      <a:gd name="connsiteX1426" fmla="*/ 558114 w 2350439"/>
                      <a:gd name="connsiteY1426" fmla="*/ 2238819 h 2350439"/>
                      <a:gd name="connsiteX1427" fmla="*/ 452843 w 2350439"/>
                      <a:gd name="connsiteY1427" fmla="*/ 2238819 h 2350439"/>
                      <a:gd name="connsiteX1428" fmla="*/ 341210 w 2350439"/>
                      <a:gd name="connsiteY1428" fmla="*/ 111620 h 2350439"/>
                      <a:gd name="connsiteX1429" fmla="*/ 446493 w 2350439"/>
                      <a:gd name="connsiteY1429" fmla="*/ 111620 h 2350439"/>
                      <a:gd name="connsiteX1430" fmla="*/ 446493 w 2350439"/>
                      <a:gd name="connsiteY1430" fmla="*/ 6350 h 2350439"/>
                      <a:gd name="connsiteX1431" fmla="*/ 341210 w 2350439"/>
                      <a:gd name="connsiteY1431" fmla="*/ 6350 h 2350439"/>
                      <a:gd name="connsiteX1432" fmla="*/ 341210 w 2350439"/>
                      <a:gd name="connsiteY1432" fmla="*/ 223240 h 2350439"/>
                      <a:gd name="connsiteX1433" fmla="*/ 446493 w 2350439"/>
                      <a:gd name="connsiteY1433" fmla="*/ 223240 h 2350439"/>
                      <a:gd name="connsiteX1434" fmla="*/ 446493 w 2350439"/>
                      <a:gd name="connsiteY1434" fmla="*/ 117970 h 2350439"/>
                      <a:gd name="connsiteX1435" fmla="*/ 341210 w 2350439"/>
                      <a:gd name="connsiteY1435" fmla="*/ 117970 h 2350439"/>
                      <a:gd name="connsiteX1436" fmla="*/ 341210 w 2350439"/>
                      <a:gd name="connsiteY1436" fmla="*/ 334873 h 2350439"/>
                      <a:gd name="connsiteX1437" fmla="*/ 446493 w 2350439"/>
                      <a:gd name="connsiteY1437" fmla="*/ 334873 h 2350439"/>
                      <a:gd name="connsiteX1438" fmla="*/ 446493 w 2350439"/>
                      <a:gd name="connsiteY1438" fmla="*/ 229590 h 2350439"/>
                      <a:gd name="connsiteX1439" fmla="*/ 341210 w 2350439"/>
                      <a:gd name="connsiteY1439" fmla="*/ 229590 h 2350439"/>
                      <a:gd name="connsiteX1440" fmla="*/ 341210 w 2350439"/>
                      <a:gd name="connsiteY1440" fmla="*/ 446493 h 2350439"/>
                      <a:gd name="connsiteX1441" fmla="*/ 446493 w 2350439"/>
                      <a:gd name="connsiteY1441" fmla="*/ 446493 h 2350439"/>
                      <a:gd name="connsiteX1442" fmla="*/ 446493 w 2350439"/>
                      <a:gd name="connsiteY1442" fmla="*/ 341223 h 2350439"/>
                      <a:gd name="connsiteX1443" fmla="*/ 341210 w 2350439"/>
                      <a:gd name="connsiteY1443" fmla="*/ 341223 h 2350439"/>
                      <a:gd name="connsiteX1444" fmla="*/ 341210 w 2350439"/>
                      <a:gd name="connsiteY1444" fmla="*/ 558114 h 2350439"/>
                      <a:gd name="connsiteX1445" fmla="*/ 446493 w 2350439"/>
                      <a:gd name="connsiteY1445" fmla="*/ 558114 h 2350439"/>
                      <a:gd name="connsiteX1446" fmla="*/ 446493 w 2350439"/>
                      <a:gd name="connsiteY1446" fmla="*/ 452843 h 2350439"/>
                      <a:gd name="connsiteX1447" fmla="*/ 341210 w 2350439"/>
                      <a:gd name="connsiteY1447" fmla="*/ 452843 h 2350439"/>
                      <a:gd name="connsiteX1448" fmla="*/ 341210 w 2350439"/>
                      <a:gd name="connsiteY1448" fmla="*/ 669734 h 2350439"/>
                      <a:gd name="connsiteX1449" fmla="*/ 446493 w 2350439"/>
                      <a:gd name="connsiteY1449" fmla="*/ 669734 h 2350439"/>
                      <a:gd name="connsiteX1450" fmla="*/ 446493 w 2350439"/>
                      <a:gd name="connsiteY1450" fmla="*/ 564464 h 2350439"/>
                      <a:gd name="connsiteX1451" fmla="*/ 341210 w 2350439"/>
                      <a:gd name="connsiteY1451" fmla="*/ 564464 h 2350439"/>
                      <a:gd name="connsiteX1452" fmla="*/ 341210 w 2350439"/>
                      <a:gd name="connsiteY1452" fmla="*/ 781367 h 2350439"/>
                      <a:gd name="connsiteX1453" fmla="*/ 446493 w 2350439"/>
                      <a:gd name="connsiteY1453" fmla="*/ 781367 h 2350439"/>
                      <a:gd name="connsiteX1454" fmla="*/ 446493 w 2350439"/>
                      <a:gd name="connsiteY1454" fmla="*/ 676084 h 2350439"/>
                      <a:gd name="connsiteX1455" fmla="*/ 341210 w 2350439"/>
                      <a:gd name="connsiteY1455" fmla="*/ 676084 h 2350439"/>
                      <a:gd name="connsiteX1456" fmla="*/ 341210 w 2350439"/>
                      <a:gd name="connsiteY1456" fmla="*/ 892988 h 2350439"/>
                      <a:gd name="connsiteX1457" fmla="*/ 446493 w 2350439"/>
                      <a:gd name="connsiteY1457" fmla="*/ 892988 h 2350439"/>
                      <a:gd name="connsiteX1458" fmla="*/ 446493 w 2350439"/>
                      <a:gd name="connsiteY1458" fmla="*/ 787717 h 2350439"/>
                      <a:gd name="connsiteX1459" fmla="*/ 341210 w 2350439"/>
                      <a:gd name="connsiteY1459" fmla="*/ 787717 h 2350439"/>
                      <a:gd name="connsiteX1460" fmla="*/ 341210 w 2350439"/>
                      <a:gd name="connsiteY1460" fmla="*/ 1004608 h 2350439"/>
                      <a:gd name="connsiteX1461" fmla="*/ 446493 w 2350439"/>
                      <a:gd name="connsiteY1461" fmla="*/ 1004608 h 2350439"/>
                      <a:gd name="connsiteX1462" fmla="*/ 446493 w 2350439"/>
                      <a:gd name="connsiteY1462" fmla="*/ 899338 h 2350439"/>
                      <a:gd name="connsiteX1463" fmla="*/ 341210 w 2350439"/>
                      <a:gd name="connsiteY1463" fmla="*/ 899338 h 2350439"/>
                      <a:gd name="connsiteX1464" fmla="*/ 341210 w 2350439"/>
                      <a:gd name="connsiteY1464" fmla="*/ 1116228 h 2350439"/>
                      <a:gd name="connsiteX1465" fmla="*/ 446493 w 2350439"/>
                      <a:gd name="connsiteY1465" fmla="*/ 1116228 h 2350439"/>
                      <a:gd name="connsiteX1466" fmla="*/ 446493 w 2350439"/>
                      <a:gd name="connsiteY1466" fmla="*/ 1010958 h 2350439"/>
                      <a:gd name="connsiteX1467" fmla="*/ 341210 w 2350439"/>
                      <a:gd name="connsiteY1467" fmla="*/ 1010958 h 2350439"/>
                      <a:gd name="connsiteX1468" fmla="*/ 341210 w 2350439"/>
                      <a:gd name="connsiteY1468" fmla="*/ 1227861 h 2350439"/>
                      <a:gd name="connsiteX1469" fmla="*/ 446493 w 2350439"/>
                      <a:gd name="connsiteY1469" fmla="*/ 1227861 h 2350439"/>
                      <a:gd name="connsiteX1470" fmla="*/ 446493 w 2350439"/>
                      <a:gd name="connsiteY1470" fmla="*/ 1122578 h 2350439"/>
                      <a:gd name="connsiteX1471" fmla="*/ 341210 w 2350439"/>
                      <a:gd name="connsiteY1471" fmla="*/ 1122578 h 2350439"/>
                      <a:gd name="connsiteX1472" fmla="*/ 341210 w 2350439"/>
                      <a:gd name="connsiteY1472" fmla="*/ 1339481 h 2350439"/>
                      <a:gd name="connsiteX1473" fmla="*/ 446493 w 2350439"/>
                      <a:gd name="connsiteY1473" fmla="*/ 1339481 h 2350439"/>
                      <a:gd name="connsiteX1474" fmla="*/ 446493 w 2350439"/>
                      <a:gd name="connsiteY1474" fmla="*/ 1234211 h 2350439"/>
                      <a:gd name="connsiteX1475" fmla="*/ 341210 w 2350439"/>
                      <a:gd name="connsiteY1475" fmla="*/ 1234211 h 2350439"/>
                      <a:gd name="connsiteX1476" fmla="*/ 341210 w 2350439"/>
                      <a:gd name="connsiteY1476" fmla="*/ 1451102 h 2350439"/>
                      <a:gd name="connsiteX1477" fmla="*/ 446493 w 2350439"/>
                      <a:gd name="connsiteY1477" fmla="*/ 1451102 h 2350439"/>
                      <a:gd name="connsiteX1478" fmla="*/ 446493 w 2350439"/>
                      <a:gd name="connsiteY1478" fmla="*/ 1345831 h 2350439"/>
                      <a:gd name="connsiteX1479" fmla="*/ 341210 w 2350439"/>
                      <a:gd name="connsiteY1479" fmla="*/ 1345831 h 2350439"/>
                      <a:gd name="connsiteX1480" fmla="*/ 341210 w 2350439"/>
                      <a:gd name="connsiteY1480" fmla="*/ 1562735 h 2350439"/>
                      <a:gd name="connsiteX1481" fmla="*/ 446493 w 2350439"/>
                      <a:gd name="connsiteY1481" fmla="*/ 1562735 h 2350439"/>
                      <a:gd name="connsiteX1482" fmla="*/ 446493 w 2350439"/>
                      <a:gd name="connsiteY1482" fmla="*/ 1457452 h 2350439"/>
                      <a:gd name="connsiteX1483" fmla="*/ 341210 w 2350439"/>
                      <a:gd name="connsiteY1483" fmla="*/ 1457452 h 2350439"/>
                      <a:gd name="connsiteX1484" fmla="*/ 341210 w 2350439"/>
                      <a:gd name="connsiteY1484" fmla="*/ 1674355 h 2350439"/>
                      <a:gd name="connsiteX1485" fmla="*/ 446493 w 2350439"/>
                      <a:gd name="connsiteY1485" fmla="*/ 1674355 h 2350439"/>
                      <a:gd name="connsiteX1486" fmla="*/ 446493 w 2350439"/>
                      <a:gd name="connsiteY1486" fmla="*/ 1569085 h 2350439"/>
                      <a:gd name="connsiteX1487" fmla="*/ 341210 w 2350439"/>
                      <a:gd name="connsiteY1487" fmla="*/ 1569085 h 2350439"/>
                      <a:gd name="connsiteX1488" fmla="*/ 341210 w 2350439"/>
                      <a:gd name="connsiteY1488" fmla="*/ 1785975 h 2350439"/>
                      <a:gd name="connsiteX1489" fmla="*/ 446493 w 2350439"/>
                      <a:gd name="connsiteY1489" fmla="*/ 1785975 h 2350439"/>
                      <a:gd name="connsiteX1490" fmla="*/ 446493 w 2350439"/>
                      <a:gd name="connsiteY1490" fmla="*/ 1680705 h 2350439"/>
                      <a:gd name="connsiteX1491" fmla="*/ 341210 w 2350439"/>
                      <a:gd name="connsiteY1491" fmla="*/ 1680705 h 2350439"/>
                      <a:gd name="connsiteX1492" fmla="*/ 341210 w 2350439"/>
                      <a:gd name="connsiteY1492" fmla="*/ 1897596 h 2350439"/>
                      <a:gd name="connsiteX1493" fmla="*/ 446493 w 2350439"/>
                      <a:gd name="connsiteY1493" fmla="*/ 1897596 h 2350439"/>
                      <a:gd name="connsiteX1494" fmla="*/ 446493 w 2350439"/>
                      <a:gd name="connsiteY1494" fmla="*/ 1792325 h 2350439"/>
                      <a:gd name="connsiteX1495" fmla="*/ 341210 w 2350439"/>
                      <a:gd name="connsiteY1495" fmla="*/ 1792325 h 2350439"/>
                      <a:gd name="connsiteX1496" fmla="*/ 341210 w 2350439"/>
                      <a:gd name="connsiteY1496" fmla="*/ 2009229 h 2350439"/>
                      <a:gd name="connsiteX1497" fmla="*/ 446493 w 2350439"/>
                      <a:gd name="connsiteY1497" fmla="*/ 2009229 h 2350439"/>
                      <a:gd name="connsiteX1498" fmla="*/ 446493 w 2350439"/>
                      <a:gd name="connsiteY1498" fmla="*/ 1903946 h 2350439"/>
                      <a:gd name="connsiteX1499" fmla="*/ 341210 w 2350439"/>
                      <a:gd name="connsiteY1499" fmla="*/ 1903946 h 2350439"/>
                      <a:gd name="connsiteX1500" fmla="*/ 341210 w 2350439"/>
                      <a:gd name="connsiteY1500" fmla="*/ 2120849 h 2350439"/>
                      <a:gd name="connsiteX1501" fmla="*/ 446493 w 2350439"/>
                      <a:gd name="connsiteY1501" fmla="*/ 2120849 h 2350439"/>
                      <a:gd name="connsiteX1502" fmla="*/ 446493 w 2350439"/>
                      <a:gd name="connsiteY1502" fmla="*/ 2015579 h 2350439"/>
                      <a:gd name="connsiteX1503" fmla="*/ 341210 w 2350439"/>
                      <a:gd name="connsiteY1503" fmla="*/ 2015579 h 2350439"/>
                      <a:gd name="connsiteX1504" fmla="*/ 341210 w 2350439"/>
                      <a:gd name="connsiteY1504" fmla="*/ 2232469 h 2350439"/>
                      <a:gd name="connsiteX1505" fmla="*/ 446493 w 2350439"/>
                      <a:gd name="connsiteY1505" fmla="*/ 2232469 h 2350439"/>
                      <a:gd name="connsiteX1506" fmla="*/ 446493 w 2350439"/>
                      <a:gd name="connsiteY1506" fmla="*/ 2127199 h 2350439"/>
                      <a:gd name="connsiteX1507" fmla="*/ 341210 w 2350439"/>
                      <a:gd name="connsiteY1507" fmla="*/ 2127199 h 2350439"/>
                      <a:gd name="connsiteX1508" fmla="*/ 341210 w 2350439"/>
                      <a:gd name="connsiteY1508" fmla="*/ 2344089 h 2350439"/>
                      <a:gd name="connsiteX1509" fmla="*/ 446493 w 2350439"/>
                      <a:gd name="connsiteY1509" fmla="*/ 2344089 h 2350439"/>
                      <a:gd name="connsiteX1510" fmla="*/ 446493 w 2350439"/>
                      <a:gd name="connsiteY1510" fmla="*/ 2238819 h 2350439"/>
                      <a:gd name="connsiteX1511" fmla="*/ 341210 w 2350439"/>
                      <a:gd name="connsiteY1511" fmla="*/ 2238819 h 2350439"/>
                      <a:gd name="connsiteX1512" fmla="*/ 229590 w 2350439"/>
                      <a:gd name="connsiteY1512" fmla="*/ 111620 h 2350439"/>
                      <a:gd name="connsiteX1513" fmla="*/ 334860 w 2350439"/>
                      <a:gd name="connsiteY1513" fmla="*/ 111620 h 2350439"/>
                      <a:gd name="connsiteX1514" fmla="*/ 334860 w 2350439"/>
                      <a:gd name="connsiteY1514" fmla="*/ 6350 h 2350439"/>
                      <a:gd name="connsiteX1515" fmla="*/ 229590 w 2350439"/>
                      <a:gd name="connsiteY1515" fmla="*/ 6350 h 2350439"/>
                      <a:gd name="connsiteX1516" fmla="*/ 229590 w 2350439"/>
                      <a:gd name="connsiteY1516" fmla="*/ 223240 h 2350439"/>
                      <a:gd name="connsiteX1517" fmla="*/ 334860 w 2350439"/>
                      <a:gd name="connsiteY1517" fmla="*/ 223240 h 2350439"/>
                      <a:gd name="connsiteX1518" fmla="*/ 334860 w 2350439"/>
                      <a:gd name="connsiteY1518" fmla="*/ 117970 h 2350439"/>
                      <a:gd name="connsiteX1519" fmla="*/ 229590 w 2350439"/>
                      <a:gd name="connsiteY1519" fmla="*/ 117970 h 2350439"/>
                      <a:gd name="connsiteX1520" fmla="*/ 229590 w 2350439"/>
                      <a:gd name="connsiteY1520" fmla="*/ 334873 h 2350439"/>
                      <a:gd name="connsiteX1521" fmla="*/ 334860 w 2350439"/>
                      <a:gd name="connsiteY1521" fmla="*/ 334873 h 2350439"/>
                      <a:gd name="connsiteX1522" fmla="*/ 334860 w 2350439"/>
                      <a:gd name="connsiteY1522" fmla="*/ 229590 h 2350439"/>
                      <a:gd name="connsiteX1523" fmla="*/ 229590 w 2350439"/>
                      <a:gd name="connsiteY1523" fmla="*/ 229590 h 2350439"/>
                      <a:gd name="connsiteX1524" fmla="*/ 229590 w 2350439"/>
                      <a:gd name="connsiteY1524" fmla="*/ 446493 h 2350439"/>
                      <a:gd name="connsiteX1525" fmla="*/ 334860 w 2350439"/>
                      <a:gd name="connsiteY1525" fmla="*/ 446493 h 2350439"/>
                      <a:gd name="connsiteX1526" fmla="*/ 334860 w 2350439"/>
                      <a:gd name="connsiteY1526" fmla="*/ 341223 h 2350439"/>
                      <a:gd name="connsiteX1527" fmla="*/ 229590 w 2350439"/>
                      <a:gd name="connsiteY1527" fmla="*/ 341223 h 2350439"/>
                      <a:gd name="connsiteX1528" fmla="*/ 229590 w 2350439"/>
                      <a:gd name="connsiteY1528" fmla="*/ 558114 h 2350439"/>
                      <a:gd name="connsiteX1529" fmla="*/ 334860 w 2350439"/>
                      <a:gd name="connsiteY1529" fmla="*/ 558114 h 2350439"/>
                      <a:gd name="connsiteX1530" fmla="*/ 334860 w 2350439"/>
                      <a:gd name="connsiteY1530" fmla="*/ 452843 h 2350439"/>
                      <a:gd name="connsiteX1531" fmla="*/ 229590 w 2350439"/>
                      <a:gd name="connsiteY1531" fmla="*/ 452843 h 2350439"/>
                      <a:gd name="connsiteX1532" fmla="*/ 229590 w 2350439"/>
                      <a:gd name="connsiteY1532" fmla="*/ 669734 h 2350439"/>
                      <a:gd name="connsiteX1533" fmla="*/ 334860 w 2350439"/>
                      <a:gd name="connsiteY1533" fmla="*/ 669734 h 2350439"/>
                      <a:gd name="connsiteX1534" fmla="*/ 334860 w 2350439"/>
                      <a:gd name="connsiteY1534" fmla="*/ 564464 h 2350439"/>
                      <a:gd name="connsiteX1535" fmla="*/ 229590 w 2350439"/>
                      <a:gd name="connsiteY1535" fmla="*/ 564464 h 2350439"/>
                      <a:gd name="connsiteX1536" fmla="*/ 229590 w 2350439"/>
                      <a:gd name="connsiteY1536" fmla="*/ 781367 h 2350439"/>
                      <a:gd name="connsiteX1537" fmla="*/ 334860 w 2350439"/>
                      <a:gd name="connsiteY1537" fmla="*/ 781367 h 2350439"/>
                      <a:gd name="connsiteX1538" fmla="*/ 334860 w 2350439"/>
                      <a:gd name="connsiteY1538" fmla="*/ 676084 h 2350439"/>
                      <a:gd name="connsiteX1539" fmla="*/ 229590 w 2350439"/>
                      <a:gd name="connsiteY1539" fmla="*/ 676084 h 2350439"/>
                      <a:gd name="connsiteX1540" fmla="*/ 229590 w 2350439"/>
                      <a:gd name="connsiteY1540" fmla="*/ 892988 h 2350439"/>
                      <a:gd name="connsiteX1541" fmla="*/ 334860 w 2350439"/>
                      <a:gd name="connsiteY1541" fmla="*/ 892988 h 2350439"/>
                      <a:gd name="connsiteX1542" fmla="*/ 334860 w 2350439"/>
                      <a:gd name="connsiteY1542" fmla="*/ 787717 h 2350439"/>
                      <a:gd name="connsiteX1543" fmla="*/ 229590 w 2350439"/>
                      <a:gd name="connsiteY1543" fmla="*/ 787717 h 2350439"/>
                      <a:gd name="connsiteX1544" fmla="*/ 229590 w 2350439"/>
                      <a:gd name="connsiteY1544" fmla="*/ 1004608 h 2350439"/>
                      <a:gd name="connsiteX1545" fmla="*/ 334860 w 2350439"/>
                      <a:gd name="connsiteY1545" fmla="*/ 1004608 h 2350439"/>
                      <a:gd name="connsiteX1546" fmla="*/ 334860 w 2350439"/>
                      <a:gd name="connsiteY1546" fmla="*/ 899338 h 2350439"/>
                      <a:gd name="connsiteX1547" fmla="*/ 229590 w 2350439"/>
                      <a:gd name="connsiteY1547" fmla="*/ 899338 h 2350439"/>
                      <a:gd name="connsiteX1548" fmla="*/ 229590 w 2350439"/>
                      <a:gd name="connsiteY1548" fmla="*/ 1116228 h 2350439"/>
                      <a:gd name="connsiteX1549" fmla="*/ 334860 w 2350439"/>
                      <a:gd name="connsiteY1549" fmla="*/ 1116228 h 2350439"/>
                      <a:gd name="connsiteX1550" fmla="*/ 334860 w 2350439"/>
                      <a:gd name="connsiteY1550" fmla="*/ 1010958 h 2350439"/>
                      <a:gd name="connsiteX1551" fmla="*/ 229590 w 2350439"/>
                      <a:gd name="connsiteY1551" fmla="*/ 1010958 h 2350439"/>
                      <a:gd name="connsiteX1552" fmla="*/ 229590 w 2350439"/>
                      <a:gd name="connsiteY1552" fmla="*/ 1227861 h 2350439"/>
                      <a:gd name="connsiteX1553" fmla="*/ 334860 w 2350439"/>
                      <a:gd name="connsiteY1553" fmla="*/ 1227861 h 2350439"/>
                      <a:gd name="connsiteX1554" fmla="*/ 334860 w 2350439"/>
                      <a:gd name="connsiteY1554" fmla="*/ 1122578 h 2350439"/>
                      <a:gd name="connsiteX1555" fmla="*/ 229590 w 2350439"/>
                      <a:gd name="connsiteY1555" fmla="*/ 1122578 h 2350439"/>
                      <a:gd name="connsiteX1556" fmla="*/ 229590 w 2350439"/>
                      <a:gd name="connsiteY1556" fmla="*/ 1339481 h 2350439"/>
                      <a:gd name="connsiteX1557" fmla="*/ 334860 w 2350439"/>
                      <a:gd name="connsiteY1557" fmla="*/ 1339481 h 2350439"/>
                      <a:gd name="connsiteX1558" fmla="*/ 334860 w 2350439"/>
                      <a:gd name="connsiteY1558" fmla="*/ 1234211 h 2350439"/>
                      <a:gd name="connsiteX1559" fmla="*/ 229590 w 2350439"/>
                      <a:gd name="connsiteY1559" fmla="*/ 1234211 h 2350439"/>
                      <a:gd name="connsiteX1560" fmla="*/ 229590 w 2350439"/>
                      <a:gd name="connsiteY1560" fmla="*/ 1451102 h 2350439"/>
                      <a:gd name="connsiteX1561" fmla="*/ 334860 w 2350439"/>
                      <a:gd name="connsiteY1561" fmla="*/ 1451102 h 2350439"/>
                      <a:gd name="connsiteX1562" fmla="*/ 334860 w 2350439"/>
                      <a:gd name="connsiteY1562" fmla="*/ 1345831 h 2350439"/>
                      <a:gd name="connsiteX1563" fmla="*/ 229590 w 2350439"/>
                      <a:gd name="connsiteY1563" fmla="*/ 1345831 h 2350439"/>
                      <a:gd name="connsiteX1564" fmla="*/ 229590 w 2350439"/>
                      <a:gd name="connsiteY1564" fmla="*/ 1562735 h 2350439"/>
                      <a:gd name="connsiteX1565" fmla="*/ 334860 w 2350439"/>
                      <a:gd name="connsiteY1565" fmla="*/ 1562735 h 2350439"/>
                      <a:gd name="connsiteX1566" fmla="*/ 334860 w 2350439"/>
                      <a:gd name="connsiteY1566" fmla="*/ 1457452 h 2350439"/>
                      <a:gd name="connsiteX1567" fmla="*/ 229590 w 2350439"/>
                      <a:gd name="connsiteY1567" fmla="*/ 1457452 h 2350439"/>
                      <a:gd name="connsiteX1568" fmla="*/ 229590 w 2350439"/>
                      <a:gd name="connsiteY1568" fmla="*/ 1674355 h 2350439"/>
                      <a:gd name="connsiteX1569" fmla="*/ 334860 w 2350439"/>
                      <a:gd name="connsiteY1569" fmla="*/ 1674355 h 2350439"/>
                      <a:gd name="connsiteX1570" fmla="*/ 334860 w 2350439"/>
                      <a:gd name="connsiteY1570" fmla="*/ 1569085 h 2350439"/>
                      <a:gd name="connsiteX1571" fmla="*/ 229590 w 2350439"/>
                      <a:gd name="connsiteY1571" fmla="*/ 1569085 h 2350439"/>
                      <a:gd name="connsiteX1572" fmla="*/ 229590 w 2350439"/>
                      <a:gd name="connsiteY1572" fmla="*/ 1785975 h 2350439"/>
                      <a:gd name="connsiteX1573" fmla="*/ 334860 w 2350439"/>
                      <a:gd name="connsiteY1573" fmla="*/ 1785975 h 2350439"/>
                      <a:gd name="connsiteX1574" fmla="*/ 334860 w 2350439"/>
                      <a:gd name="connsiteY1574" fmla="*/ 1680705 h 2350439"/>
                      <a:gd name="connsiteX1575" fmla="*/ 229590 w 2350439"/>
                      <a:gd name="connsiteY1575" fmla="*/ 1680705 h 2350439"/>
                      <a:gd name="connsiteX1576" fmla="*/ 229590 w 2350439"/>
                      <a:gd name="connsiteY1576" fmla="*/ 1897596 h 2350439"/>
                      <a:gd name="connsiteX1577" fmla="*/ 334860 w 2350439"/>
                      <a:gd name="connsiteY1577" fmla="*/ 1897596 h 2350439"/>
                      <a:gd name="connsiteX1578" fmla="*/ 334860 w 2350439"/>
                      <a:gd name="connsiteY1578" fmla="*/ 1792325 h 2350439"/>
                      <a:gd name="connsiteX1579" fmla="*/ 229590 w 2350439"/>
                      <a:gd name="connsiteY1579" fmla="*/ 1792325 h 2350439"/>
                      <a:gd name="connsiteX1580" fmla="*/ 229590 w 2350439"/>
                      <a:gd name="connsiteY1580" fmla="*/ 2009229 h 2350439"/>
                      <a:gd name="connsiteX1581" fmla="*/ 334860 w 2350439"/>
                      <a:gd name="connsiteY1581" fmla="*/ 2009229 h 2350439"/>
                      <a:gd name="connsiteX1582" fmla="*/ 334860 w 2350439"/>
                      <a:gd name="connsiteY1582" fmla="*/ 1903946 h 2350439"/>
                      <a:gd name="connsiteX1583" fmla="*/ 229590 w 2350439"/>
                      <a:gd name="connsiteY1583" fmla="*/ 1903946 h 2350439"/>
                      <a:gd name="connsiteX1584" fmla="*/ 229590 w 2350439"/>
                      <a:gd name="connsiteY1584" fmla="*/ 2120849 h 2350439"/>
                      <a:gd name="connsiteX1585" fmla="*/ 334860 w 2350439"/>
                      <a:gd name="connsiteY1585" fmla="*/ 2120849 h 2350439"/>
                      <a:gd name="connsiteX1586" fmla="*/ 334860 w 2350439"/>
                      <a:gd name="connsiteY1586" fmla="*/ 2015579 h 2350439"/>
                      <a:gd name="connsiteX1587" fmla="*/ 229590 w 2350439"/>
                      <a:gd name="connsiteY1587" fmla="*/ 2015579 h 2350439"/>
                      <a:gd name="connsiteX1588" fmla="*/ 229590 w 2350439"/>
                      <a:gd name="connsiteY1588" fmla="*/ 2232469 h 2350439"/>
                      <a:gd name="connsiteX1589" fmla="*/ 334860 w 2350439"/>
                      <a:gd name="connsiteY1589" fmla="*/ 2232469 h 2350439"/>
                      <a:gd name="connsiteX1590" fmla="*/ 334860 w 2350439"/>
                      <a:gd name="connsiteY1590" fmla="*/ 2127199 h 2350439"/>
                      <a:gd name="connsiteX1591" fmla="*/ 229590 w 2350439"/>
                      <a:gd name="connsiteY1591" fmla="*/ 2127199 h 2350439"/>
                      <a:gd name="connsiteX1592" fmla="*/ 229590 w 2350439"/>
                      <a:gd name="connsiteY1592" fmla="*/ 2344089 h 2350439"/>
                      <a:gd name="connsiteX1593" fmla="*/ 334860 w 2350439"/>
                      <a:gd name="connsiteY1593" fmla="*/ 2344089 h 2350439"/>
                      <a:gd name="connsiteX1594" fmla="*/ 334860 w 2350439"/>
                      <a:gd name="connsiteY1594" fmla="*/ 2238819 h 2350439"/>
                      <a:gd name="connsiteX1595" fmla="*/ 229590 w 2350439"/>
                      <a:gd name="connsiteY1595" fmla="*/ 2238819 h 2350439"/>
                      <a:gd name="connsiteX1596" fmla="*/ 117970 w 2350439"/>
                      <a:gd name="connsiteY1596" fmla="*/ 111620 h 2350439"/>
                      <a:gd name="connsiteX1597" fmla="*/ 223240 w 2350439"/>
                      <a:gd name="connsiteY1597" fmla="*/ 111620 h 2350439"/>
                      <a:gd name="connsiteX1598" fmla="*/ 223240 w 2350439"/>
                      <a:gd name="connsiteY1598" fmla="*/ 6350 h 2350439"/>
                      <a:gd name="connsiteX1599" fmla="*/ 117970 w 2350439"/>
                      <a:gd name="connsiteY1599" fmla="*/ 6350 h 2350439"/>
                      <a:gd name="connsiteX1600" fmla="*/ 117970 w 2350439"/>
                      <a:gd name="connsiteY1600" fmla="*/ 223240 h 2350439"/>
                      <a:gd name="connsiteX1601" fmla="*/ 223240 w 2350439"/>
                      <a:gd name="connsiteY1601" fmla="*/ 223240 h 2350439"/>
                      <a:gd name="connsiteX1602" fmla="*/ 223240 w 2350439"/>
                      <a:gd name="connsiteY1602" fmla="*/ 117970 h 2350439"/>
                      <a:gd name="connsiteX1603" fmla="*/ 117970 w 2350439"/>
                      <a:gd name="connsiteY1603" fmla="*/ 117970 h 2350439"/>
                      <a:gd name="connsiteX1604" fmla="*/ 117970 w 2350439"/>
                      <a:gd name="connsiteY1604" fmla="*/ 334873 h 2350439"/>
                      <a:gd name="connsiteX1605" fmla="*/ 223240 w 2350439"/>
                      <a:gd name="connsiteY1605" fmla="*/ 334873 h 2350439"/>
                      <a:gd name="connsiteX1606" fmla="*/ 223240 w 2350439"/>
                      <a:gd name="connsiteY1606" fmla="*/ 229590 h 2350439"/>
                      <a:gd name="connsiteX1607" fmla="*/ 117970 w 2350439"/>
                      <a:gd name="connsiteY1607" fmla="*/ 229590 h 2350439"/>
                      <a:gd name="connsiteX1608" fmla="*/ 117970 w 2350439"/>
                      <a:gd name="connsiteY1608" fmla="*/ 446493 h 2350439"/>
                      <a:gd name="connsiteX1609" fmla="*/ 223240 w 2350439"/>
                      <a:gd name="connsiteY1609" fmla="*/ 446493 h 2350439"/>
                      <a:gd name="connsiteX1610" fmla="*/ 223240 w 2350439"/>
                      <a:gd name="connsiteY1610" fmla="*/ 341223 h 2350439"/>
                      <a:gd name="connsiteX1611" fmla="*/ 117970 w 2350439"/>
                      <a:gd name="connsiteY1611" fmla="*/ 341223 h 2350439"/>
                      <a:gd name="connsiteX1612" fmla="*/ 117970 w 2350439"/>
                      <a:gd name="connsiteY1612" fmla="*/ 558114 h 2350439"/>
                      <a:gd name="connsiteX1613" fmla="*/ 223240 w 2350439"/>
                      <a:gd name="connsiteY1613" fmla="*/ 558114 h 2350439"/>
                      <a:gd name="connsiteX1614" fmla="*/ 223240 w 2350439"/>
                      <a:gd name="connsiteY1614" fmla="*/ 452843 h 2350439"/>
                      <a:gd name="connsiteX1615" fmla="*/ 117970 w 2350439"/>
                      <a:gd name="connsiteY1615" fmla="*/ 452843 h 2350439"/>
                      <a:gd name="connsiteX1616" fmla="*/ 117970 w 2350439"/>
                      <a:gd name="connsiteY1616" fmla="*/ 669734 h 2350439"/>
                      <a:gd name="connsiteX1617" fmla="*/ 223240 w 2350439"/>
                      <a:gd name="connsiteY1617" fmla="*/ 669734 h 2350439"/>
                      <a:gd name="connsiteX1618" fmla="*/ 223240 w 2350439"/>
                      <a:gd name="connsiteY1618" fmla="*/ 564464 h 2350439"/>
                      <a:gd name="connsiteX1619" fmla="*/ 117970 w 2350439"/>
                      <a:gd name="connsiteY1619" fmla="*/ 564464 h 2350439"/>
                      <a:gd name="connsiteX1620" fmla="*/ 117970 w 2350439"/>
                      <a:gd name="connsiteY1620" fmla="*/ 781367 h 2350439"/>
                      <a:gd name="connsiteX1621" fmla="*/ 223240 w 2350439"/>
                      <a:gd name="connsiteY1621" fmla="*/ 781367 h 2350439"/>
                      <a:gd name="connsiteX1622" fmla="*/ 223240 w 2350439"/>
                      <a:gd name="connsiteY1622" fmla="*/ 676084 h 2350439"/>
                      <a:gd name="connsiteX1623" fmla="*/ 117970 w 2350439"/>
                      <a:gd name="connsiteY1623" fmla="*/ 676084 h 2350439"/>
                      <a:gd name="connsiteX1624" fmla="*/ 117970 w 2350439"/>
                      <a:gd name="connsiteY1624" fmla="*/ 892988 h 2350439"/>
                      <a:gd name="connsiteX1625" fmla="*/ 223240 w 2350439"/>
                      <a:gd name="connsiteY1625" fmla="*/ 892988 h 2350439"/>
                      <a:gd name="connsiteX1626" fmla="*/ 223240 w 2350439"/>
                      <a:gd name="connsiteY1626" fmla="*/ 787717 h 2350439"/>
                      <a:gd name="connsiteX1627" fmla="*/ 117970 w 2350439"/>
                      <a:gd name="connsiteY1627" fmla="*/ 787717 h 2350439"/>
                      <a:gd name="connsiteX1628" fmla="*/ 117970 w 2350439"/>
                      <a:gd name="connsiteY1628" fmla="*/ 1004608 h 2350439"/>
                      <a:gd name="connsiteX1629" fmla="*/ 223240 w 2350439"/>
                      <a:gd name="connsiteY1629" fmla="*/ 1004608 h 2350439"/>
                      <a:gd name="connsiteX1630" fmla="*/ 223240 w 2350439"/>
                      <a:gd name="connsiteY1630" fmla="*/ 899338 h 2350439"/>
                      <a:gd name="connsiteX1631" fmla="*/ 117970 w 2350439"/>
                      <a:gd name="connsiteY1631" fmla="*/ 899338 h 2350439"/>
                      <a:gd name="connsiteX1632" fmla="*/ 117970 w 2350439"/>
                      <a:gd name="connsiteY1632" fmla="*/ 1116228 h 2350439"/>
                      <a:gd name="connsiteX1633" fmla="*/ 223240 w 2350439"/>
                      <a:gd name="connsiteY1633" fmla="*/ 1116228 h 2350439"/>
                      <a:gd name="connsiteX1634" fmla="*/ 223240 w 2350439"/>
                      <a:gd name="connsiteY1634" fmla="*/ 1010958 h 2350439"/>
                      <a:gd name="connsiteX1635" fmla="*/ 117970 w 2350439"/>
                      <a:gd name="connsiteY1635" fmla="*/ 1010958 h 2350439"/>
                      <a:gd name="connsiteX1636" fmla="*/ 117970 w 2350439"/>
                      <a:gd name="connsiteY1636" fmla="*/ 1227861 h 2350439"/>
                      <a:gd name="connsiteX1637" fmla="*/ 223240 w 2350439"/>
                      <a:gd name="connsiteY1637" fmla="*/ 1227861 h 2350439"/>
                      <a:gd name="connsiteX1638" fmla="*/ 223240 w 2350439"/>
                      <a:gd name="connsiteY1638" fmla="*/ 1122578 h 2350439"/>
                      <a:gd name="connsiteX1639" fmla="*/ 117970 w 2350439"/>
                      <a:gd name="connsiteY1639" fmla="*/ 1122578 h 2350439"/>
                      <a:gd name="connsiteX1640" fmla="*/ 117970 w 2350439"/>
                      <a:gd name="connsiteY1640" fmla="*/ 1339481 h 2350439"/>
                      <a:gd name="connsiteX1641" fmla="*/ 223240 w 2350439"/>
                      <a:gd name="connsiteY1641" fmla="*/ 1339481 h 2350439"/>
                      <a:gd name="connsiteX1642" fmla="*/ 223240 w 2350439"/>
                      <a:gd name="connsiteY1642" fmla="*/ 1234211 h 2350439"/>
                      <a:gd name="connsiteX1643" fmla="*/ 117970 w 2350439"/>
                      <a:gd name="connsiteY1643" fmla="*/ 1234211 h 2350439"/>
                      <a:gd name="connsiteX1644" fmla="*/ 117970 w 2350439"/>
                      <a:gd name="connsiteY1644" fmla="*/ 1451102 h 2350439"/>
                      <a:gd name="connsiteX1645" fmla="*/ 223240 w 2350439"/>
                      <a:gd name="connsiteY1645" fmla="*/ 1451102 h 2350439"/>
                      <a:gd name="connsiteX1646" fmla="*/ 223240 w 2350439"/>
                      <a:gd name="connsiteY1646" fmla="*/ 1345831 h 2350439"/>
                      <a:gd name="connsiteX1647" fmla="*/ 117970 w 2350439"/>
                      <a:gd name="connsiteY1647" fmla="*/ 1345831 h 2350439"/>
                      <a:gd name="connsiteX1648" fmla="*/ 117970 w 2350439"/>
                      <a:gd name="connsiteY1648" fmla="*/ 1562735 h 2350439"/>
                      <a:gd name="connsiteX1649" fmla="*/ 223240 w 2350439"/>
                      <a:gd name="connsiteY1649" fmla="*/ 1562735 h 2350439"/>
                      <a:gd name="connsiteX1650" fmla="*/ 223240 w 2350439"/>
                      <a:gd name="connsiteY1650" fmla="*/ 1457452 h 2350439"/>
                      <a:gd name="connsiteX1651" fmla="*/ 117970 w 2350439"/>
                      <a:gd name="connsiteY1651" fmla="*/ 1457452 h 2350439"/>
                      <a:gd name="connsiteX1652" fmla="*/ 117970 w 2350439"/>
                      <a:gd name="connsiteY1652" fmla="*/ 1674355 h 2350439"/>
                      <a:gd name="connsiteX1653" fmla="*/ 223240 w 2350439"/>
                      <a:gd name="connsiteY1653" fmla="*/ 1674355 h 2350439"/>
                      <a:gd name="connsiteX1654" fmla="*/ 223240 w 2350439"/>
                      <a:gd name="connsiteY1654" fmla="*/ 1569085 h 2350439"/>
                      <a:gd name="connsiteX1655" fmla="*/ 117970 w 2350439"/>
                      <a:gd name="connsiteY1655" fmla="*/ 1569085 h 2350439"/>
                      <a:gd name="connsiteX1656" fmla="*/ 117970 w 2350439"/>
                      <a:gd name="connsiteY1656" fmla="*/ 1785975 h 2350439"/>
                      <a:gd name="connsiteX1657" fmla="*/ 223240 w 2350439"/>
                      <a:gd name="connsiteY1657" fmla="*/ 1785975 h 2350439"/>
                      <a:gd name="connsiteX1658" fmla="*/ 223240 w 2350439"/>
                      <a:gd name="connsiteY1658" fmla="*/ 1680705 h 2350439"/>
                      <a:gd name="connsiteX1659" fmla="*/ 117970 w 2350439"/>
                      <a:gd name="connsiteY1659" fmla="*/ 1680705 h 2350439"/>
                      <a:gd name="connsiteX1660" fmla="*/ 117970 w 2350439"/>
                      <a:gd name="connsiteY1660" fmla="*/ 1897596 h 2350439"/>
                      <a:gd name="connsiteX1661" fmla="*/ 223240 w 2350439"/>
                      <a:gd name="connsiteY1661" fmla="*/ 1897596 h 2350439"/>
                      <a:gd name="connsiteX1662" fmla="*/ 223240 w 2350439"/>
                      <a:gd name="connsiteY1662" fmla="*/ 1792325 h 2350439"/>
                      <a:gd name="connsiteX1663" fmla="*/ 117970 w 2350439"/>
                      <a:gd name="connsiteY1663" fmla="*/ 1792325 h 2350439"/>
                      <a:gd name="connsiteX1664" fmla="*/ 117970 w 2350439"/>
                      <a:gd name="connsiteY1664" fmla="*/ 2009229 h 2350439"/>
                      <a:gd name="connsiteX1665" fmla="*/ 223240 w 2350439"/>
                      <a:gd name="connsiteY1665" fmla="*/ 2009229 h 2350439"/>
                      <a:gd name="connsiteX1666" fmla="*/ 223240 w 2350439"/>
                      <a:gd name="connsiteY1666" fmla="*/ 1903946 h 2350439"/>
                      <a:gd name="connsiteX1667" fmla="*/ 117970 w 2350439"/>
                      <a:gd name="connsiteY1667" fmla="*/ 1903946 h 2350439"/>
                      <a:gd name="connsiteX1668" fmla="*/ 117970 w 2350439"/>
                      <a:gd name="connsiteY1668" fmla="*/ 2120849 h 2350439"/>
                      <a:gd name="connsiteX1669" fmla="*/ 223240 w 2350439"/>
                      <a:gd name="connsiteY1669" fmla="*/ 2120849 h 2350439"/>
                      <a:gd name="connsiteX1670" fmla="*/ 223240 w 2350439"/>
                      <a:gd name="connsiteY1670" fmla="*/ 2015579 h 2350439"/>
                      <a:gd name="connsiteX1671" fmla="*/ 117970 w 2350439"/>
                      <a:gd name="connsiteY1671" fmla="*/ 2015579 h 2350439"/>
                      <a:gd name="connsiteX1672" fmla="*/ 117970 w 2350439"/>
                      <a:gd name="connsiteY1672" fmla="*/ 2232469 h 2350439"/>
                      <a:gd name="connsiteX1673" fmla="*/ 223240 w 2350439"/>
                      <a:gd name="connsiteY1673" fmla="*/ 2232469 h 2350439"/>
                      <a:gd name="connsiteX1674" fmla="*/ 223240 w 2350439"/>
                      <a:gd name="connsiteY1674" fmla="*/ 2127199 h 2350439"/>
                      <a:gd name="connsiteX1675" fmla="*/ 117970 w 2350439"/>
                      <a:gd name="connsiteY1675" fmla="*/ 2127199 h 2350439"/>
                      <a:gd name="connsiteX1676" fmla="*/ 117970 w 2350439"/>
                      <a:gd name="connsiteY1676" fmla="*/ 2344089 h 2350439"/>
                      <a:gd name="connsiteX1677" fmla="*/ 223240 w 2350439"/>
                      <a:gd name="connsiteY1677" fmla="*/ 2344089 h 2350439"/>
                      <a:gd name="connsiteX1678" fmla="*/ 223240 w 2350439"/>
                      <a:gd name="connsiteY1678" fmla="*/ 2238819 h 2350439"/>
                      <a:gd name="connsiteX1679" fmla="*/ 117970 w 2350439"/>
                      <a:gd name="connsiteY1679" fmla="*/ 2238819 h 2350439"/>
                      <a:gd name="connsiteX1680" fmla="*/ 6350 w 2350439"/>
                      <a:gd name="connsiteY1680" fmla="*/ 111620 h 2350439"/>
                      <a:gd name="connsiteX1681" fmla="*/ 111620 w 2350439"/>
                      <a:gd name="connsiteY1681" fmla="*/ 111620 h 2350439"/>
                      <a:gd name="connsiteX1682" fmla="*/ 111620 w 2350439"/>
                      <a:gd name="connsiteY1682" fmla="*/ 6350 h 2350439"/>
                      <a:gd name="connsiteX1683" fmla="*/ 6350 w 2350439"/>
                      <a:gd name="connsiteY1683" fmla="*/ 6350 h 2350439"/>
                      <a:gd name="connsiteX1684" fmla="*/ 6350 w 2350439"/>
                      <a:gd name="connsiteY1684" fmla="*/ 223240 h 2350439"/>
                      <a:gd name="connsiteX1685" fmla="*/ 111620 w 2350439"/>
                      <a:gd name="connsiteY1685" fmla="*/ 223240 h 2350439"/>
                      <a:gd name="connsiteX1686" fmla="*/ 111620 w 2350439"/>
                      <a:gd name="connsiteY1686" fmla="*/ 117970 h 2350439"/>
                      <a:gd name="connsiteX1687" fmla="*/ 6350 w 2350439"/>
                      <a:gd name="connsiteY1687" fmla="*/ 117970 h 2350439"/>
                      <a:gd name="connsiteX1688" fmla="*/ 6350 w 2350439"/>
                      <a:gd name="connsiteY1688" fmla="*/ 334873 h 2350439"/>
                      <a:gd name="connsiteX1689" fmla="*/ 111620 w 2350439"/>
                      <a:gd name="connsiteY1689" fmla="*/ 334873 h 2350439"/>
                      <a:gd name="connsiteX1690" fmla="*/ 111620 w 2350439"/>
                      <a:gd name="connsiteY1690" fmla="*/ 229590 h 2350439"/>
                      <a:gd name="connsiteX1691" fmla="*/ 6350 w 2350439"/>
                      <a:gd name="connsiteY1691" fmla="*/ 229590 h 2350439"/>
                      <a:gd name="connsiteX1692" fmla="*/ 6350 w 2350439"/>
                      <a:gd name="connsiteY1692" fmla="*/ 446493 h 2350439"/>
                      <a:gd name="connsiteX1693" fmla="*/ 111620 w 2350439"/>
                      <a:gd name="connsiteY1693" fmla="*/ 446493 h 2350439"/>
                      <a:gd name="connsiteX1694" fmla="*/ 111620 w 2350439"/>
                      <a:gd name="connsiteY1694" fmla="*/ 341223 h 2350439"/>
                      <a:gd name="connsiteX1695" fmla="*/ 6350 w 2350439"/>
                      <a:gd name="connsiteY1695" fmla="*/ 341223 h 2350439"/>
                      <a:gd name="connsiteX1696" fmla="*/ 6350 w 2350439"/>
                      <a:gd name="connsiteY1696" fmla="*/ 558114 h 2350439"/>
                      <a:gd name="connsiteX1697" fmla="*/ 111620 w 2350439"/>
                      <a:gd name="connsiteY1697" fmla="*/ 558114 h 2350439"/>
                      <a:gd name="connsiteX1698" fmla="*/ 111620 w 2350439"/>
                      <a:gd name="connsiteY1698" fmla="*/ 452843 h 2350439"/>
                      <a:gd name="connsiteX1699" fmla="*/ 6350 w 2350439"/>
                      <a:gd name="connsiteY1699" fmla="*/ 452843 h 2350439"/>
                      <a:gd name="connsiteX1700" fmla="*/ 6350 w 2350439"/>
                      <a:gd name="connsiteY1700" fmla="*/ 669734 h 2350439"/>
                      <a:gd name="connsiteX1701" fmla="*/ 111620 w 2350439"/>
                      <a:gd name="connsiteY1701" fmla="*/ 669734 h 2350439"/>
                      <a:gd name="connsiteX1702" fmla="*/ 111620 w 2350439"/>
                      <a:gd name="connsiteY1702" fmla="*/ 564464 h 2350439"/>
                      <a:gd name="connsiteX1703" fmla="*/ 6350 w 2350439"/>
                      <a:gd name="connsiteY1703" fmla="*/ 564464 h 2350439"/>
                      <a:gd name="connsiteX1704" fmla="*/ 6350 w 2350439"/>
                      <a:gd name="connsiteY1704" fmla="*/ 781367 h 2350439"/>
                      <a:gd name="connsiteX1705" fmla="*/ 111620 w 2350439"/>
                      <a:gd name="connsiteY1705" fmla="*/ 781367 h 2350439"/>
                      <a:gd name="connsiteX1706" fmla="*/ 111620 w 2350439"/>
                      <a:gd name="connsiteY1706" fmla="*/ 676084 h 2350439"/>
                      <a:gd name="connsiteX1707" fmla="*/ 6350 w 2350439"/>
                      <a:gd name="connsiteY1707" fmla="*/ 676084 h 2350439"/>
                      <a:gd name="connsiteX1708" fmla="*/ 6350 w 2350439"/>
                      <a:gd name="connsiteY1708" fmla="*/ 892988 h 2350439"/>
                      <a:gd name="connsiteX1709" fmla="*/ 111620 w 2350439"/>
                      <a:gd name="connsiteY1709" fmla="*/ 892988 h 2350439"/>
                      <a:gd name="connsiteX1710" fmla="*/ 111620 w 2350439"/>
                      <a:gd name="connsiteY1710" fmla="*/ 787717 h 2350439"/>
                      <a:gd name="connsiteX1711" fmla="*/ 6350 w 2350439"/>
                      <a:gd name="connsiteY1711" fmla="*/ 787717 h 2350439"/>
                      <a:gd name="connsiteX1712" fmla="*/ 6350 w 2350439"/>
                      <a:gd name="connsiteY1712" fmla="*/ 1004608 h 2350439"/>
                      <a:gd name="connsiteX1713" fmla="*/ 111620 w 2350439"/>
                      <a:gd name="connsiteY1713" fmla="*/ 1004608 h 2350439"/>
                      <a:gd name="connsiteX1714" fmla="*/ 111620 w 2350439"/>
                      <a:gd name="connsiteY1714" fmla="*/ 899338 h 2350439"/>
                      <a:gd name="connsiteX1715" fmla="*/ 6350 w 2350439"/>
                      <a:gd name="connsiteY1715" fmla="*/ 899338 h 2350439"/>
                      <a:gd name="connsiteX1716" fmla="*/ 6350 w 2350439"/>
                      <a:gd name="connsiteY1716" fmla="*/ 1116228 h 2350439"/>
                      <a:gd name="connsiteX1717" fmla="*/ 111620 w 2350439"/>
                      <a:gd name="connsiteY1717" fmla="*/ 1116228 h 2350439"/>
                      <a:gd name="connsiteX1718" fmla="*/ 111620 w 2350439"/>
                      <a:gd name="connsiteY1718" fmla="*/ 1010958 h 2350439"/>
                      <a:gd name="connsiteX1719" fmla="*/ 6350 w 2350439"/>
                      <a:gd name="connsiteY1719" fmla="*/ 1010958 h 2350439"/>
                      <a:gd name="connsiteX1720" fmla="*/ 6350 w 2350439"/>
                      <a:gd name="connsiteY1720" fmla="*/ 1227861 h 2350439"/>
                      <a:gd name="connsiteX1721" fmla="*/ 111620 w 2350439"/>
                      <a:gd name="connsiteY1721" fmla="*/ 1227861 h 2350439"/>
                      <a:gd name="connsiteX1722" fmla="*/ 111620 w 2350439"/>
                      <a:gd name="connsiteY1722" fmla="*/ 1122578 h 2350439"/>
                      <a:gd name="connsiteX1723" fmla="*/ 6350 w 2350439"/>
                      <a:gd name="connsiteY1723" fmla="*/ 1122578 h 2350439"/>
                      <a:gd name="connsiteX1724" fmla="*/ 6350 w 2350439"/>
                      <a:gd name="connsiteY1724" fmla="*/ 1339481 h 2350439"/>
                      <a:gd name="connsiteX1725" fmla="*/ 111620 w 2350439"/>
                      <a:gd name="connsiteY1725" fmla="*/ 1339481 h 2350439"/>
                      <a:gd name="connsiteX1726" fmla="*/ 111620 w 2350439"/>
                      <a:gd name="connsiteY1726" fmla="*/ 1234211 h 2350439"/>
                      <a:gd name="connsiteX1727" fmla="*/ 6350 w 2350439"/>
                      <a:gd name="connsiteY1727" fmla="*/ 1234211 h 2350439"/>
                      <a:gd name="connsiteX1728" fmla="*/ 6350 w 2350439"/>
                      <a:gd name="connsiteY1728" fmla="*/ 1451102 h 2350439"/>
                      <a:gd name="connsiteX1729" fmla="*/ 111620 w 2350439"/>
                      <a:gd name="connsiteY1729" fmla="*/ 1451102 h 2350439"/>
                      <a:gd name="connsiteX1730" fmla="*/ 111620 w 2350439"/>
                      <a:gd name="connsiteY1730" fmla="*/ 1345831 h 2350439"/>
                      <a:gd name="connsiteX1731" fmla="*/ 6350 w 2350439"/>
                      <a:gd name="connsiteY1731" fmla="*/ 1345831 h 2350439"/>
                      <a:gd name="connsiteX1732" fmla="*/ 6350 w 2350439"/>
                      <a:gd name="connsiteY1732" fmla="*/ 1562735 h 2350439"/>
                      <a:gd name="connsiteX1733" fmla="*/ 111620 w 2350439"/>
                      <a:gd name="connsiteY1733" fmla="*/ 1562735 h 2350439"/>
                      <a:gd name="connsiteX1734" fmla="*/ 111620 w 2350439"/>
                      <a:gd name="connsiteY1734" fmla="*/ 1457452 h 2350439"/>
                      <a:gd name="connsiteX1735" fmla="*/ 6350 w 2350439"/>
                      <a:gd name="connsiteY1735" fmla="*/ 1457452 h 2350439"/>
                      <a:gd name="connsiteX1736" fmla="*/ 6350 w 2350439"/>
                      <a:gd name="connsiteY1736" fmla="*/ 1674355 h 2350439"/>
                      <a:gd name="connsiteX1737" fmla="*/ 111620 w 2350439"/>
                      <a:gd name="connsiteY1737" fmla="*/ 1674355 h 2350439"/>
                      <a:gd name="connsiteX1738" fmla="*/ 111620 w 2350439"/>
                      <a:gd name="connsiteY1738" fmla="*/ 1569085 h 2350439"/>
                      <a:gd name="connsiteX1739" fmla="*/ 6350 w 2350439"/>
                      <a:gd name="connsiteY1739" fmla="*/ 1569085 h 2350439"/>
                      <a:gd name="connsiteX1740" fmla="*/ 6350 w 2350439"/>
                      <a:gd name="connsiteY1740" fmla="*/ 1785975 h 2350439"/>
                      <a:gd name="connsiteX1741" fmla="*/ 111620 w 2350439"/>
                      <a:gd name="connsiteY1741" fmla="*/ 1785975 h 2350439"/>
                      <a:gd name="connsiteX1742" fmla="*/ 111620 w 2350439"/>
                      <a:gd name="connsiteY1742" fmla="*/ 1680705 h 2350439"/>
                      <a:gd name="connsiteX1743" fmla="*/ 6350 w 2350439"/>
                      <a:gd name="connsiteY1743" fmla="*/ 1680705 h 2350439"/>
                      <a:gd name="connsiteX1744" fmla="*/ 6350 w 2350439"/>
                      <a:gd name="connsiteY1744" fmla="*/ 1897596 h 2350439"/>
                      <a:gd name="connsiteX1745" fmla="*/ 111620 w 2350439"/>
                      <a:gd name="connsiteY1745" fmla="*/ 1897596 h 2350439"/>
                      <a:gd name="connsiteX1746" fmla="*/ 111620 w 2350439"/>
                      <a:gd name="connsiteY1746" fmla="*/ 1792325 h 2350439"/>
                      <a:gd name="connsiteX1747" fmla="*/ 6350 w 2350439"/>
                      <a:gd name="connsiteY1747" fmla="*/ 1792325 h 2350439"/>
                      <a:gd name="connsiteX1748" fmla="*/ 6350 w 2350439"/>
                      <a:gd name="connsiteY1748" fmla="*/ 2009229 h 2350439"/>
                      <a:gd name="connsiteX1749" fmla="*/ 111620 w 2350439"/>
                      <a:gd name="connsiteY1749" fmla="*/ 2009229 h 2350439"/>
                      <a:gd name="connsiteX1750" fmla="*/ 111620 w 2350439"/>
                      <a:gd name="connsiteY1750" fmla="*/ 1903946 h 2350439"/>
                      <a:gd name="connsiteX1751" fmla="*/ 6350 w 2350439"/>
                      <a:gd name="connsiteY1751" fmla="*/ 1903946 h 2350439"/>
                      <a:gd name="connsiteX1752" fmla="*/ 6350 w 2350439"/>
                      <a:gd name="connsiteY1752" fmla="*/ 2120849 h 2350439"/>
                      <a:gd name="connsiteX1753" fmla="*/ 111620 w 2350439"/>
                      <a:gd name="connsiteY1753" fmla="*/ 2120849 h 2350439"/>
                      <a:gd name="connsiteX1754" fmla="*/ 111620 w 2350439"/>
                      <a:gd name="connsiteY1754" fmla="*/ 2015579 h 2350439"/>
                      <a:gd name="connsiteX1755" fmla="*/ 6350 w 2350439"/>
                      <a:gd name="connsiteY1755" fmla="*/ 2015579 h 2350439"/>
                      <a:gd name="connsiteX1756" fmla="*/ 6350 w 2350439"/>
                      <a:gd name="connsiteY1756" fmla="*/ 2232469 h 2350439"/>
                      <a:gd name="connsiteX1757" fmla="*/ 111620 w 2350439"/>
                      <a:gd name="connsiteY1757" fmla="*/ 2232469 h 2350439"/>
                      <a:gd name="connsiteX1758" fmla="*/ 111620 w 2350439"/>
                      <a:gd name="connsiteY1758" fmla="*/ 2127199 h 2350439"/>
                      <a:gd name="connsiteX1759" fmla="*/ 6350 w 2350439"/>
                      <a:gd name="connsiteY1759" fmla="*/ 2127199 h 2350439"/>
                      <a:gd name="connsiteX1760" fmla="*/ 6350 w 2350439"/>
                      <a:gd name="connsiteY1760" fmla="*/ 2344089 h 2350439"/>
                      <a:gd name="connsiteX1761" fmla="*/ 111620 w 2350439"/>
                      <a:gd name="connsiteY1761" fmla="*/ 2344089 h 2350439"/>
                      <a:gd name="connsiteX1762" fmla="*/ 111620 w 2350439"/>
                      <a:gd name="connsiteY1762" fmla="*/ 2238819 h 2350439"/>
                      <a:gd name="connsiteX1763" fmla="*/ 6350 w 2350439"/>
                      <a:gd name="connsiteY1763" fmla="*/ 2238819 h 2350439"/>
                      <a:gd name="connsiteX1764" fmla="*/ 0 w 2350439"/>
                      <a:gd name="connsiteY1764" fmla="*/ 2347270 h 2350439"/>
                      <a:gd name="connsiteX1765" fmla="*/ 0 w 2350439"/>
                      <a:gd name="connsiteY1765" fmla="*/ 3168 h 2350439"/>
                      <a:gd name="connsiteX1766" fmla="*/ 3168 w 2350439"/>
                      <a:gd name="connsiteY1766" fmla="*/ 3168 h 2350439"/>
                      <a:gd name="connsiteX1767" fmla="*/ 3168 w 2350439"/>
                      <a:gd name="connsiteY1767" fmla="*/ 0 h 2350439"/>
                      <a:gd name="connsiteX1768" fmla="*/ 2347270 w 2350439"/>
                      <a:gd name="connsiteY1768" fmla="*/ 0 h 2350439"/>
                      <a:gd name="connsiteX1769" fmla="*/ 2347270 w 2350439"/>
                      <a:gd name="connsiteY1769" fmla="*/ 3168 h 2350439"/>
                      <a:gd name="connsiteX1770" fmla="*/ 2350439 w 2350439"/>
                      <a:gd name="connsiteY1770" fmla="*/ 3168 h 2350439"/>
                      <a:gd name="connsiteX1771" fmla="*/ 2350439 w 2350439"/>
                      <a:gd name="connsiteY1771" fmla="*/ 2347270 h 2350439"/>
                      <a:gd name="connsiteX1772" fmla="*/ 2347270 w 2350439"/>
                      <a:gd name="connsiteY1772" fmla="*/ 2347270 h 2350439"/>
                      <a:gd name="connsiteX1773" fmla="*/ 2347270 w 2350439"/>
                      <a:gd name="connsiteY1773" fmla="*/ 2350439 h 2350439"/>
                      <a:gd name="connsiteX1774" fmla="*/ 3168 w 2350439"/>
                      <a:gd name="connsiteY1774" fmla="*/ 2350439 h 2350439"/>
                      <a:gd name="connsiteX1775" fmla="*/ 3168 w 2350439"/>
                      <a:gd name="connsiteY1775" fmla="*/ 2347270 h 2350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</a:cxnLst>
                    <a:rect l="l" t="t" r="r" b="b"/>
                    <a:pathLst>
                      <a:path w="2350439" h="2350439">
                        <a:moveTo>
                          <a:pt x="2238819" y="111620"/>
                        </a:moveTo>
                        <a:lnTo>
                          <a:pt x="2344089" y="111620"/>
                        </a:lnTo>
                        <a:lnTo>
                          <a:pt x="2344089" y="6350"/>
                        </a:lnTo>
                        <a:lnTo>
                          <a:pt x="2238819" y="6350"/>
                        </a:lnTo>
                        <a:close/>
                        <a:moveTo>
                          <a:pt x="2238819" y="223240"/>
                        </a:moveTo>
                        <a:lnTo>
                          <a:pt x="2344089" y="223240"/>
                        </a:lnTo>
                        <a:lnTo>
                          <a:pt x="2344089" y="117970"/>
                        </a:lnTo>
                        <a:lnTo>
                          <a:pt x="2238819" y="117970"/>
                        </a:lnTo>
                        <a:close/>
                        <a:moveTo>
                          <a:pt x="2238819" y="334873"/>
                        </a:moveTo>
                        <a:lnTo>
                          <a:pt x="2344089" y="334873"/>
                        </a:lnTo>
                        <a:lnTo>
                          <a:pt x="2344089" y="229590"/>
                        </a:lnTo>
                        <a:lnTo>
                          <a:pt x="2238819" y="229590"/>
                        </a:lnTo>
                        <a:close/>
                        <a:moveTo>
                          <a:pt x="2238819" y="446493"/>
                        </a:moveTo>
                        <a:lnTo>
                          <a:pt x="2344089" y="446493"/>
                        </a:lnTo>
                        <a:lnTo>
                          <a:pt x="2344089" y="341223"/>
                        </a:lnTo>
                        <a:lnTo>
                          <a:pt x="2238819" y="341223"/>
                        </a:lnTo>
                        <a:close/>
                        <a:moveTo>
                          <a:pt x="2238819" y="558114"/>
                        </a:moveTo>
                        <a:lnTo>
                          <a:pt x="2344089" y="558114"/>
                        </a:lnTo>
                        <a:lnTo>
                          <a:pt x="2344089" y="452843"/>
                        </a:lnTo>
                        <a:lnTo>
                          <a:pt x="2238819" y="452843"/>
                        </a:lnTo>
                        <a:close/>
                        <a:moveTo>
                          <a:pt x="2238819" y="669734"/>
                        </a:moveTo>
                        <a:lnTo>
                          <a:pt x="2344089" y="669734"/>
                        </a:lnTo>
                        <a:lnTo>
                          <a:pt x="2344089" y="564464"/>
                        </a:lnTo>
                        <a:lnTo>
                          <a:pt x="2238819" y="564464"/>
                        </a:lnTo>
                        <a:close/>
                        <a:moveTo>
                          <a:pt x="2238819" y="781367"/>
                        </a:moveTo>
                        <a:lnTo>
                          <a:pt x="2344089" y="781367"/>
                        </a:lnTo>
                        <a:lnTo>
                          <a:pt x="2344089" y="676084"/>
                        </a:lnTo>
                        <a:lnTo>
                          <a:pt x="2238819" y="676084"/>
                        </a:lnTo>
                        <a:close/>
                        <a:moveTo>
                          <a:pt x="2238819" y="892988"/>
                        </a:moveTo>
                        <a:lnTo>
                          <a:pt x="2344089" y="892988"/>
                        </a:lnTo>
                        <a:lnTo>
                          <a:pt x="2344089" y="787717"/>
                        </a:lnTo>
                        <a:lnTo>
                          <a:pt x="2238819" y="787717"/>
                        </a:lnTo>
                        <a:close/>
                        <a:moveTo>
                          <a:pt x="2238819" y="1004608"/>
                        </a:moveTo>
                        <a:lnTo>
                          <a:pt x="2344089" y="1004608"/>
                        </a:lnTo>
                        <a:lnTo>
                          <a:pt x="2344089" y="899338"/>
                        </a:lnTo>
                        <a:lnTo>
                          <a:pt x="2238819" y="899338"/>
                        </a:lnTo>
                        <a:close/>
                        <a:moveTo>
                          <a:pt x="2238819" y="1116228"/>
                        </a:moveTo>
                        <a:lnTo>
                          <a:pt x="2344089" y="1116228"/>
                        </a:lnTo>
                        <a:lnTo>
                          <a:pt x="2344089" y="1010958"/>
                        </a:lnTo>
                        <a:lnTo>
                          <a:pt x="2238819" y="1010958"/>
                        </a:lnTo>
                        <a:close/>
                        <a:moveTo>
                          <a:pt x="2238819" y="1227861"/>
                        </a:moveTo>
                        <a:lnTo>
                          <a:pt x="2344089" y="1227861"/>
                        </a:lnTo>
                        <a:lnTo>
                          <a:pt x="2344089" y="1122578"/>
                        </a:lnTo>
                        <a:lnTo>
                          <a:pt x="2238819" y="1122578"/>
                        </a:lnTo>
                        <a:close/>
                        <a:moveTo>
                          <a:pt x="2238819" y="1339481"/>
                        </a:moveTo>
                        <a:lnTo>
                          <a:pt x="2344089" y="1339481"/>
                        </a:lnTo>
                        <a:lnTo>
                          <a:pt x="2344089" y="1234211"/>
                        </a:lnTo>
                        <a:lnTo>
                          <a:pt x="2238819" y="1234211"/>
                        </a:lnTo>
                        <a:close/>
                        <a:moveTo>
                          <a:pt x="2238819" y="1451102"/>
                        </a:moveTo>
                        <a:lnTo>
                          <a:pt x="2344089" y="1451102"/>
                        </a:lnTo>
                        <a:lnTo>
                          <a:pt x="2344089" y="1345831"/>
                        </a:lnTo>
                        <a:lnTo>
                          <a:pt x="2238819" y="1345831"/>
                        </a:lnTo>
                        <a:close/>
                        <a:moveTo>
                          <a:pt x="2238819" y="1562735"/>
                        </a:moveTo>
                        <a:lnTo>
                          <a:pt x="2344089" y="1562735"/>
                        </a:lnTo>
                        <a:lnTo>
                          <a:pt x="2344089" y="1457452"/>
                        </a:lnTo>
                        <a:lnTo>
                          <a:pt x="2238819" y="1457452"/>
                        </a:lnTo>
                        <a:close/>
                        <a:moveTo>
                          <a:pt x="2238819" y="1674355"/>
                        </a:moveTo>
                        <a:lnTo>
                          <a:pt x="2344089" y="1674355"/>
                        </a:lnTo>
                        <a:lnTo>
                          <a:pt x="2344089" y="1569085"/>
                        </a:lnTo>
                        <a:lnTo>
                          <a:pt x="2238819" y="1569085"/>
                        </a:lnTo>
                        <a:close/>
                        <a:moveTo>
                          <a:pt x="2238819" y="1785975"/>
                        </a:moveTo>
                        <a:lnTo>
                          <a:pt x="2344089" y="1785975"/>
                        </a:lnTo>
                        <a:lnTo>
                          <a:pt x="2344089" y="1680705"/>
                        </a:lnTo>
                        <a:lnTo>
                          <a:pt x="2238819" y="1680705"/>
                        </a:lnTo>
                        <a:close/>
                        <a:moveTo>
                          <a:pt x="2238819" y="1897596"/>
                        </a:moveTo>
                        <a:lnTo>
                          <a:pt x="2344089" y="1897596"/>
                        </a:lnTo>
                        <a:lnTo>
                          <a:pt x="2344089" y="1792325"/>
                        </a:lnTo>
                        <a:lnTo>
                          <a:pt x="2238819" y="1792325"/>
                        </a:lnTo>
                        <a:close/>
                        <a:moveTo>
                          <a:pt x="2238819" y="2009229"/>
                        </a:moveTo>
                        <a:lnTo>
                          <a:pt x="2344089" y="2009229"/>
                        </a:lnTo>
                        <a:lnTo>
                          <a:pt x="2344089" y="1903946"/>
                        </a:lnTo>
                        <a:lnTo>
                          <a:pt x="2238819" y="1903946"/>
                        </a:lnTo>
                        <a:close/>
                        <a:moveTo>
                          <a:pt x="2238819" y="2120849"/>
                        </a:moveTo>
                        <a:lnTo>
                          <a:pt x="2344089" y="2120849"/>
                        </a:lnTo>
                        <a:lnTo>
                          <a:pt x="2344089" y="2015579"/>
                        </a:lnTo>
                        <a:lnTo>
                          <a:pt x="2238819" y="2015579"/>
                        </a:lnTo>
                        <a:close/>
                        <a:moveTo>
                          <a:pt x="2238819" y="2232469"/>
                        </a:moveTo>
                        <a:lnTo>
                          <a:pt x="2344089" y="2232469"/>
                        </a:lnTo>
                        <a:lnTo>
                          <a:pt x="2344089" y="2127199"/>
                        </a:lnTo>
                        <a:lnTo>
                          <a:pt x="2238819" y="2127199"/>
                        </a:lnTo>
                        <a:close/>
                        <a:moveTo>
                          <a:pt x="2238819" y="2344089"/>
                        </a:moveTo>
                        <a:lnTo>
                          <a:pt x="2344089" y="2344089"/>
                        </a:lnTo>
                        <a:lnTo>
                          <a:pt x="2344089" y="2238819"/>
                        </a:lnTo>
                        <a:lnTo>
                          <a:pt x="2238819" y="2238819"/>
                        </a:lnTo>
                        <a:close/>
                        <a:moveTo>
                          <a:pt x="2127199" y="111620"/>
                        </a:moveTo>
                        <a:lnTo>
                          <a:pt x="2232469" y="111620"/>
                        </a:lnTo>
                        <a:lnTo>
                          <a:pt x="2232469" y="6350"/>
                        </a:lnTo>
                        <a:lnTo>
                          <a:pt x="2127199" y="6350"/>
                        </a:lnTo>
                        <a:close/>
                        <a:moveTo>
                          <a:pt x="2127199" y="223240"/>
                        </a:moveTo>
                        <a:lnTo>
                          <a:pt x="2232469" y="223240"/>
                        </a:lnTo>
                        <a:lnTo>
                          <a:pt x="2232469" y="117970"/>
                        </a:lnTo>
                        <a:lnTo>
                          <a:pt x="2127199" y="117970"/>
                        </a:lnTo>
                        <a:close/>
                        <a:moveTo>
                          <a:pt x="2127199" y="334873"/>
                        </a:moveTo>
                        <a:lnTo>
                          <a:pt x="2232469" y="334873"/>
                        </a:lnTo>
                        <a:lnTo>
                          <a:pt x="2232469" y="229590"/>
                        </a:lnTo>
                        <a:lnTo>
                          <a:pt x="2127199" y="229590"/>
                        </a:lnTo>
                        <a:close/>
                        <a:moveTo>
                          <a:pt x="2127199" y="446493"/>
                        </a:moveTo>
                        <a:lnTo>
                          <a:pt x="2232469" y="446493"/>
                        </a:lnTo>
                        <a:lnTo>
                          <a:pt x="2232469" y="341223"/>
                        </a:lnTo>
                        <a:lnTo>
                          <a:pt x="2127199" y="341223"/>
                        </a:lnTo>
                        <a:close/>
                        <a:moveTo>
                          <a:pt x="2127199" y="558114"/>
                        </a:moveTo>
                        <a:lnTo>
                          <a:pt x="2232469" y="558114"/>
                        </a:lnTo>
                        <a:lnTo>
                          <a:pt x="2232469" y="452843"/>
                        </a:lnTo>
                        <a:lnTo>
                          <a:pt x="2127199" y="452843"/>
                        </a:lnTo>
                        <a:close/>
                        <a:moveTo>
                          <a:pt x="2127199" y="669734"/>
                        </a:moveTo>
                        <a:lnTo>
                          <a:pt x="2232469" y="669734"/>
                        </a:lnTo>
                        <a:lnTo>
                          <a:pt x="2232469" y="564464"/>
                        </a:lnTo>
                        <a:lnTo>
                          <a:pt x="2127199" y="564464"/>
                        </a:lnTo>
                        <a:close/>
                        <a:moveTo>
                          <a:pt x="2127199" y="781367"/>
                        </a:moveTo>
                        <a:lnTo>
                          <a:pt x="2232469" y="781367"/>
                        </a:lnTo>
                        <a:lnTo>
                          <a:pt x="2232469" y="676084"/>
                        </a:lnTo>
                        <a:lnTo>
                          <a:pt x="2127199" y="676084"/>
                        </a:lnTo>
                        <a:close/>
                        <a:moveTo>
                          <a:pt x="2127199" y="892988"/>
                        </a:moveTo>
                        <a:lnTo>
                          <a:pt x="2232469" y="892988"/>
                        </a:lnTo>
                        <a:lnTo>
                          <a:pt x="2232469" y="787717"/>
                        </a:lnTo>
                        <a:lnTo>
                          <a:pt x="2127199" y="787717"/>
                        </a:lnTo>
                        <a:close/>
                        <a:moveTo>
                          <a:pt x="2127199" y="1004608"/>
                        </a:moveTo>
                        <a:lnTo>
                          <a:pt x="2232469" y="1004608"/>
                        </a:lnTo>
                        <a:lnTo>
                          <a:pt x="2232469" y="899338"/>
                        </a:lnTo>
                        <a:lnTo>
                          <a:pt x="2127199" y="899338"/>
                        </a:lnTo>
                        <a:close/>
                        <a:moveTo>
                          <a:pt x="2127199" y="1116228"/>
                        </a:moveTo>
                        <a:lnTo>
                          <a:pt x="2232469" y="1116228"/>
                        </a:lnTo>
                        <a:lnTo>
                          <a:pt x="2232469" y="1010958"/>
                        </a:lnTo>
                        <a:lnTo>
                          <a:pt x="2127199" y="1010958"/>
                        </a:lnTo>
                        <a:close/>
                        <a:moveTo>
                          <a:pt x="2127199" y="1227861"/>
                        </a:moveTo>
                        <a:lnTo>
                          <a:pt x="2232469" y="1227861"/>
                        </a:lnTo>
                        <a:lnTo>
                          <a:pt x="2232469" y="1122578"/>
                        </a:lnTo>
                        <a:lnTo>
                          <a:pt x="2127199" y="1122578"/>
                        </a:lnTo>
                        <a:close/>
                        <a:moveTo>
                          <a:pt x="2127199" y="1339481"/>
                        </a:moveTo>
                        <a:lnTo>
                          <a:pt x="2232469" y="1339481"/>
                        </a:lnTo>
                        <a:lnTo>
                          <a:pt x="2232469" y="1234211"/>
                        </a:lnTo>
                        <a:lnTo>
                          <a:pt x="2127199" y="1234211"/>
                        </a:lnTo>
                        <a:close/>
                        <a:moveTo>
                          <a:pt x="2127199" y="1451102"/>
                        </a:moveTo>
                        <a:lnTo>
                          <a:pt x="2232469" y="1451102"/>
                        </a:lnTo>
                        <a:lnTo>
                          <a:pt x="2232469" y="1345831"/>
                        </a:lnTo>
                        <a:lnTo>
                          <a:pt x="2127199" y="1345831"/>
                        </a:lnTo>
                        <a:close/>
                        <a:moveTo>
                          <a:pt x="2127199" y="1562735"/>
                        </a:moveTo>
                        <a:lnTo>
                          <a:pt x="2232469" y="1562735"/>
                        </a:lnTo>
                        <a:lnTo>
                          <a:pt x="2232469" y="1457452"/>
                        </a:lnTo>
                        <a:lnTo>
                          <a:pt x="2127199" y="1457452"/>
                        </a:lnTo>
                        <a:close/>
                        <a:moveTo>
                          <a:pt x="2127199" y="1674355"/>
                        </a:moveTo>
                        <a:lnTo>
                          <a:pt x="2232469" y="1674355"/>
                        </a:lnTo>
                        <a:lnTo>
                          <a:pt x="2232469" y="1569085"/>
                        </a:lnTo>
                        <a:lnTo>
                          <a:pt x="2127199" y="1569085"/>
                        </a:lnTo>
                        <a:close/>
                        <a:moveTo>
                          <a:pt x="2127199" y="1785975"/>
                        </a:moveTo>
                        <a:lnTo>
                          <a:pt x="2232469" y="1785975"/>
                        </a:lnTo>
                        <a:lnTo>
                          <a:pt x="2232469" y="1680705"/>
                        </a:lnTo>
                        <a:lnTo>
                          <a:pt x="2127199" y="1680705"/>
                        </a:lnTo>
                        <a:close/>
                        <a:moveTo>
                          <a:pt x="2127199" y="1897596"/>
                        </a:moveTo>
                        <a:lnTo>
                          <a:pt x="2232469" y="1897596"/>
                        </a:lnTo>
                        <a:lnTo>
                          <a:pt x="2232469" y="1792325"/>
                        </a:lnTo>
                        <a:lnTo>
                          <a:pt x="2127199" y="1792325"/>
                        </a:lnTo>
                        <a:close/>
                        <a:moveTo>
                          <a:pt x="2127199" y="2009229"/>
                        </a:moveTo>
                        <a:lnTo>
                          <a:pt x="2232469" y="2009229"/>
                        </a:lnTo>
                        <a:lnTo>
                          <a:pt x="2232469" y="1903946"/>
                        </a:lnTo>
                        <a:lnTo>
                          <a:pt x="2127199" y="1903946"/>
                        </a:lnTo>
                        <a:close/>
                        <a:moveTo>
                          <a:pt x="2127199" y="2120849"/>
                        </a:moveTo>
                        <a:lnTo>
                          <a:pt x="2232469" y="2120849"/>
                        </a:lnTo>
                        <a:lnTo>
                          <a:pt x="2232469" y="2015579"/>
                        </a:lnTo>
                        <a:lnTo>
                          <a:pt x="2127199" y="2015579"/>
                        </a:lnTo>
                        <a:close/>
                        <a:moveTo>
                          <a:pt x="2127199" y="2232469"/>
                        </a:moveTo>
                        <a:lnTo>
                          <a:pt x="2232469" y="2232469"/>
                        </a:lnTo>
                        <a:lnTo>
                          <a:pt x="2232469" y="2127199"/>
                        </a:lnTo>
                        <a:lnTo>
                          <a:pt x="2127199" y="2127199"/>
                        </a:lnTo>
                        <a:close/>
                        <a:moveTo>
                          <a:pt x="2127199" y="2344089"/>
                        </a:moveTo>
                        <a:lnTo>
                          <a:pt x="2232469" y="2344089"/>
                        </a:lnTo>
                        <a:lnTo>
                          <a:pt x="2232469" y="2238819"/>
                        </a:lnTo>
                        <a:lnTo>
                          <a:pt x="2127199" y="2238819"/>
                        </a:lnTo>
                        <a:close/>
                        <a:moveTo>
                          <a:pt x="2015566" y="111620"/>
                        </a:moveTo>
                        <a:lnTo>
                          <a:pt x="2120849" y="111620"/>
                        </a:lnTo>
                        <a:lnTo>
                          <a:pt x="2120849" y="6350"/>
                        </a:lnTo>
                        <a:lnTo>
                          <a:pt x="2015566" y="6350"/>
                        </a:lnTo>
                        <a:close/>
                        <a:moveTo>
                          <a:pt x="2015566" y="223240"/>
                        </a:moveTo>
                        <a:lnTo>
                          <a:pt x="2120849" y="223240"/>
                        </a:lnTo>
                        <a:lnTo>
                          <a:pt x="2120849" y="117970"/>
                        </a:lnTo>
                        <a:lnTo>
                          <a:pt x="2015566" y="117970"/>
                        </a:lnTo>
                        <a:close/>
                        <a:moveTo>
                          <a:pt x="2015566" y="334873"/>
                        </a:moveTo>
                        <a:lnTo>
                          <a:pt x="2120849" y="334873"/>
                        </a:lnTo>
                        <a:lnTo>
                          <a:pt x="2120849" y="229590"/>
                        </a:lnTo>
                        <a:lnTo>
                          <a:pt x="2015566" y="229590"/>
                        </a:lnTo>
                        <a:close/>
                        <a:moveTo>
                          <a:pt x="2015566" y="446493"/>
                        </a:moveTo>
                        <a:lnTo>
                          <a:pt x="2120849" y="446493"/>
                        </a:lnTo>
                        <a:lnTo>
                          <a:pt x="2120849" y="341223"/>
                        </a:lnTo>
                        <a:lnTo>
                          <a:pt x="2015566" y="341223"/>
                        </a:lnTo>
                        <a:close/>
                        <a:moveTo>
                          <a:pt x="2015566" y="558114"/>
                        </a:moveTo>
                        <a:lnTo>
                          <a:pt x="2120849" y="558114"/>
                        </a:lnTo>
                        <a:lnTo>
                          <a:pt x="2120849" y="452843"/>
                        </a:lnTo>
                        <a:lnTo>
                          <a:pt x="2015566" y="452843"/>
                        </a:lnTo>
                        <a:close/>
                        <a:moveTo>
                          <a:pt x="2015566" y="669734"/>
                        </a:moveTo>
                        <a:lnTo>
                          <a:pt x="2120849" y="669734"/>
                        </a:lnTo>
                        <a:lnTo>
                          <a:pt x="2120849" y="564464"/>
                        </a:lnTo>
                        <a:lnTo>
                          <a:pt x="2015566" y="564464"/>
                        </a:lnTo>
                        <a:close/>
                        <a:moveTo>
                          <a:pt x="2015566" y="781367"/>
                        </a:moveTo>
                        <a:lnTo>
                          <a:pt x="2120849" y="781367"/>
                        </a:lnTo>
                        <a:lnTo>
                          <a:pt x="2120849" y="676084"/>
                        </a:lnTo>
                        <a:lnTo>
                          <a:pt x="2015566" y="676084"/>
                        </a:lnTo>
                        <a:close/>
                        <a:moveTo>
                          <a:pt x="2015566" y="892988"/>
                        </a:moveTo>
                        <a:lnTo>
                          <a:pt x="2120849" y="892988"/>
                        </a:lnTo>
                        <a:lnTo>
                          <a:pt x="2120849" y="787717"/>
                        </a:lnTo>
                        <a:lnTo>
                          <a:pt x="2015566" y="787717"/>
                        </a:lnTo>
                        <a:close/>
                        <a:moveTo>
                          <a:pt x="2015566" y="1004608"/>
                        </a:moveTo>
                        <a:lnTo>
                          <a:pt x="2120849" y="1004608"/>
                        </a:lnTo>
                        <a:lnTo>
                          <a:pt x="2120849" y="899338"/>
                        </a:lnTo>
                        <a:lnTo>
                          <a:pt x="2015566" y="899338"/>
                        </a:lnTo>
                        <a:close/>
                        <a:moveTo>
                          <a:pt x="2015566" y="1116228"/>
                        </a:moveTo>
                        <a:lnTo>
                          <a:pt x="2120849" y="1116228"/>
                        </a:lnTo>
                        <a:lnTo>
                          <a:pt x="2120849" y="1010958"/>
                        </a:lnTo>
                        <a:lnTo>
                          <a:pt x="2015566" y="1010958"/>
                        </a:lnTo>
                        <a:close/>
                        <a:moveTo>
                          <a:pt x="2015566" y="1227861"/>
                        </a:moveTo>
                        <a:lnTo>
                          <a:pt x="2120849" y="1227861"/>
                        </a:lnTo>
                        <a:lnTo>
                          <a:pt x="2120849" y="1122578"/>
                        </a:lnTo>
                        <a:lnTo>
                          <a:pt x="2015566" y="1122578"/>
                        </a:lnTo>
                        <a:close/>
                        <a:moveTo>
                          <a:pt x="2015566" y="1339481"/>
                        </a:moveTo>
                        <a:lnTo>
                          <a:pt x="2120849" y="1339481"/>
                        </a:lnTo>
                        <a:lnTo>
                          <a:pt x="2120849" y="1234211"/>
                        </a:lnTo>
                        <a:lnTo>
                          <a:pt x="2015566" y="1234211"/>
                        </a:lnTo>
                        <a:close/>
                        <a:moveTo>
                          <a:pt x="2015566" y="1451102"/>
                        </a:moveTo>
                        <a:lnTo>
                          <a:pt x="2120849" y="1451102"/>
                        </a:lnTo>
                        <a:lnTo>
                          <a:pt x="2120849" y="1345831"/>
                        </a:lnTo>
                        <a:lnTo>
                          <a:pt x="2015566" y="1345831"/>
                        </a:lnTo>
                        <a:close/>
                        <a:moveTo>
                          <a:pt x="2015566" y="1562735"/>
                        </a:moveTo>
                        <a:lnTo>
                          <a:pt x="2120849" y="1562735"/>
                        </a:lnTo>
                        <a:lnTo>
                          <a:pt x="2120849" y="1457452"/>
                        </a:lnTo>
                        <a:lnTo>
                          <a:pt x="2015566" y="1457452"/>
                        </a:lnTo>
                        <a:close/>
                        <a:moveTo>
                          <a:pt x="2015566" y="1674355"/>
                        </a:moveTo>
                        <a:lnTo>
                          <a:pt x="2120849" y="1674355"/>
                        </a:lnTo>
                        <a:lnTo>
                          <a:pt x="2120849" y="1569085"/>
                        </a:lnTo>
                        <a:lnTo>
                          <a:pt x="2015566" y="1569085"/>
                        </a:lnTo>
                        <a:close/>
                        <a:moveTo>
                          <a:pt x="2015566" y="1785975"/>
                        </a:moveTo>
                        <a:lnTo>
                          <a:pt x="2120849" y="1785975"/>
                        </a:lnTo>
                        <a:lnTo>
                          <a:pt x="2120849" y="1680705"/>
                        </a:lnTo>
                        <a:lnTo>
                          <a:pt x="2015566" y="1680705"/>
                        </a:lnTo>
                        <a:close/>
                        <a:moveTo>
                          <a:pt x="2015566" y="1897596"/>
                        </a:moveTo>
                        <a:lnTo>
                          <a:pt x="2120849" y="1897596"/>
                        </a:lnTo>
                        <a:lnTo>
                          <a:pt x="2120849" y="1792325"/>
                        </a:lnTo>
                        <a:lnTo>
                          <a:pt x="2015566" y="1792325"/>
                        </a:lnTo>
                        <a:close/>
                        <a:moveTo>
                          <a:pt x="2015566" y="2009229"/>
                        </a:moveTo>
                        <a:lnTo>
                          <a:pt x="2120849" y="2009229"/>
                        </a:lnTo>
                        <a:lnTo>
                          <a:pt x="2120849" y="1903946"/>
                        </a:lnTo>
                        <a:lnTo>
                          <a:pt x="2015566" y="1903946"/>
                        </a:lnTo>
                        <a:close/>
                        <a:moveTo>
                          <a:pt x="2015566" y="2120849"/>
                        </a:moveTo>
                        <a:lnTo>
                          <a:pt x="2120849" y="2120849"/>
                        </a:lnTo>
                        <a:lnTo>
                          <a:pt x="2120849" y="2015579"/>
                        </a:lnTo>
                        <a:lnTo>
                          <a:pt x="2015566" y="2015579"/>
                        </a:lnTo>
                        <a:close/>
                        <a:moveTo>
                          <a:pt x="2015566" y="2232469"/>
                        </a:moveTo>
                        <a:lnTo>
                          <a:pt x="2120849" y="2232469"/>
                        </a:lnTo>
                        <a:lnTo>
                          <a:pt x="2120849" y="2127199"/>
                        </a:lnTo>
                        <a:lnTo>
                          <a:pt x="2015566" y="2127199"/>
                        </a:lnTo>
                        <a:close/>
                        <a:moveTo>
                          <a:pt x="2015566" y="2344089"/>
                        </a:moveTo>
                        <a:lnTo>
                          <a:pt x="2120849" y="2344089"/>
                        </a:lnTo>
                        <a:lnTo>
                          <a:pt x="2120849" y="2238819"/>
                        </a:lnTo>
                        <a:lnTo>
                          <a:pt x="2015566" y="2238819"/>
                        </a:lnTo>
                        <a:close/>
                        <a:moveTo>
                          <a:pt x="1903946" y="111620"/>
                        </a:moveTo>
                        <a:lnTo>
                          <a:pt x="2009216" y="111620"/>
                        </a:lnTo>
                        <a:lnTo>
                          <a:pt x="2009216" y="6350"/>
                        </a:lnTo>
                        <a:lnTo>
                          <a:pt x="1903946" y="6350"/>
                        </a:lnTo>
                        <a:close/>
                        <a:moveTo>
                          <a:pt x="1903946" y="223240"/>
                        </a:moveTo>
                        <a:lnTo>
                          <a:pt x="2009216" y="223240"/>
                        </a:lnTo>
                        <a:lnTo>
                          <a:pt x="2009216" y="117970"/>
                        </a:lnTo>
                        <a:lnTo>
                          <a:pt x="1903946" y="117970"/>
                        </a:lnTo>
                        <a:close/>
                        <a:moveTo>
                          <a:pt x="1903946" y="334873"/>
                        </a:moveTo>
                        <a:lnTo>
                          <a:pt x="2009216" y="334873"/>
                        </a:lnTo>
                        <a:lnTo>
                          <a:pt x="2009216" y="229590"/>
                        </a:lnTo>
                        <a:lnTo>
                          <a:pt x="1903946" y="229590"/>
                        </a:lnTo>
                        <a:close/>
                        <a:moveTo>
                          <a:pt x="1903946" y="446493"/>
                        </a:moveTo>
                        <a:lnTo>
                          <a:pt x="2009216" y="446493"/>
                        </a:lnTo>
                        <a:lnTo>
                          <a:pt x="2009216" y="341223"/>
                        </a:lnTo>
                        <a:lnTo>
                          <a:pt x="1903946" y="341223"/>
                        </a:lnTo>
                        <a:close/>
                        <a:moveTo>
                          <a:pt x="1903946" y="558114"/>
                        </a:moveTo>
                        <a:lnTo>
                          <a:pt x="2009216" y="558114"/>
                        </a:lnTo>
                        <a:lnTo>
                          <a:pt x="2009216" y="452843"/>
                        </a:lnTo>
                        <a:lnTo>
                          <a:pt x="1903946" y="452843"/>
                        </a:lnTo>
                        <a:close/>
                        <a:moveTo>
                          <a:pt x="1903946" y="669734"/>
                        </a:moveTo>
                        <a:lnTo>
                          <a:pt x="2009216" y="669734"/>
                        </a:lnTo>
                        <a:lnTo>
                          <a:pt x="2009216" y="564464"/>
                        </a:lnTo>
                        <a:lnTo>
                          <a:pt x="1903946" y="564464"/>
                        </a:lnTo>
                        <a:close/>
                        <a:moveTo>
                          <a:pt x="1903946" y="781367"/>
                        </a:moveTo>
                        <a:lnTo>
                          <a:pt x="2009216" y="781367"/>
                        </a:lnTo>
                        <a:lnTo>
                          <a:pt x="2009216" y="676084"/>
                        </a:lnTo>
                        <a:lnTo>
                          <a:pt x="1903946" y="676084"/>
                        </a:lnTo>
                        <a:close/>
                        <a:moveTo>
                          <a:pt x="1903946" y="892988"/>
                        </a:moveTo>
                        <a:lnTo>
                          <a:pt x="2009216" y="892988"/>
                        </a:lnTo>
                        <a:lnTo>
                          <a:pt x="2009216" y="787717"/>
                        </a:lnTo>
                        <a:lnTo>
                          <a:pt x="1903946" y="787717"/>
                        </a:lnTo>
                        <a:close/>
                        <a:moveTo>
                          <a:pt x="1903946" y="1004608"/>
                        </a:moveTo>
                        <a:lnTo>
                          <a:pt x="2009216" y="1004608"/>
                        </a:lnTo>
                        <a:lnTo>
                          <a:pt x="2009216" y="899338"/>
                        </a:lnTo>
                        <a:lnTo>
                          <a:pt x="1903946" y="899338"/>
                        </a:lnTo>
                        <a:close/>
                        <a:moveTo>
                          <a:pt x="1903946" y="1116228"/>
                        </a:moveTo>
                        <a:lnTo>
                          <a:pt x="2009216" y="1116228"/>
                        </a:lnTo>
                        <a:lnTo>
                          <a:pt x="2009216" y="1010958"/>
                        </a:lnTo>
                        <a:lnTo>
                          <a:pt x="1903946" y="1010958"/>
                        </a:lnTo>
                        <a:close/>
                        <a:moveTo>
                          <a:pt x="1903946" y="1227861"/>
                        </a:moveTo>
                        <a:lnTo>
                          <a:pt x="2009216" y="1227861"/>
                        </a:lnTo>
                        <a:lnTo>
                          <a:pt x="2009216" y="1122578"/>
                        </a:lnTo>
                        <a:lnTo>
                          <a:pt x="1903946" y="1122578"/>
                        </a:lnTo>
                        <a:close/>
                        <a:moveTo>
                          <a:pt x="1903946" y="1339481"/>
                        </a:moveTo>
                        <a:lnTo>
                          <a:pt x="2009216" y="1339481"/>
                        </a:lnTo>
                        <a:lnTo>
                          <a:pt x="2009216" y="1234211"/>
                        </a:lnTo>
                        <a:lnTo>
                          <a:pt x="1903946" y="1234211"/>
                        </a:lnTo>
                        <a:close/>
                        <a:moveTo>
                          <a:pt x="1903946" y="1451102"/>
                        </a:moveTo>
                        <a:lnTo>
                          <a:pt x="2009216" y="1451102"/>
                        </a:lnTo>
                        <a:lnTo>
                          <a:pt x="2009216" y="1345831"/>
                        </a:lnTo>
                        <a:lnTo>
                          <a:pt x="1903946" y="1345831"/>
                        </a:lnTo>
                        <a:close/>
                        <a:moveTo>
                          <a:pt x="1903946" y="1562735"/>
                        </a:moveTo>
                        <a:lnTo>
                          <a:pt x="2009216" y="1562735"/>
                        </a:lnTo>
                        <a:lnTo>
                          <a:pt x="2009216" y="1457452"/>
                        </a:lnTo>
                        <a:lnTo>
                          <a:pt x="1903946" y="1457452"/>
                        </a:lnTo>
                        <a:close/>
                        <a:moveTo>
                          <a:pt x="1903946" y="1674355"/>
                        </a:moveTo>
                        <a:lnTo>
                          <a:pt x="2009216" y="1674355"/>
                        </a:lnTo>
                        <a:lnTo>
                          <a:pt x="2009216" y="1569085"/>
                        </a:lnTo>
                        <a:lnTo>
                          <a:pt x="1903946" y="1569085"/>
                        </a:lnTo>
                        <a:close/>
                        <a:moveTo>
                          <a:pt x="1903946" y="1785975"/>
                        </a:moveTo>
                        <a:lnTo>
                          <a:pt x="2009216" y="1785975"/>
                        </a:lnTo>
                        <a:lnTo>
                          <a:pt x="2009216" y="1680705"/>
                        </a:lnTo>
                        <a:lnTo>
                          <a:pt x="1903946" y="1680705"/>
                        </a:lnTo>
                        <a:close/>
                        <a:moveTo>
                          <a:pt x="1903946" y="1897596"/>
                        </a:moveTo>
                        <a:lnTo>
                          <a:pt x="2009216" y="1897596"/>
                        </a:lnTo>
                        <a:lnTo>
                          <a:pt x="2009216" y="1792325"/>
                        </a:lnTo>
                        <a:lnTo>
                          <a:pt x="1903946" y="1792325"/>
                        </a:lnTo>
                        <a:close/>
                        <a:moveTo>
                          <a:pt x="1903946" y="2009229"/>
                        </a:moveTo>
                        <a:lnTo>
                          <a:pt x="2009216" y="2009229"/>
                        </a:lnTo>
                        <a:lnTo>
                          <a:pt x="2009216" y="1903946"/>
                        </a:lnTo>
                        <a:lnTo>
                          <a:pt x="1903946" y="1903946"/>
                        </a:lnTo>
                        <a:close/>
                        <a:moveTo>
                          <a:pt x="1903946" y="2120849"/>
                        </a:moveTo>
                        <a:lnTo>
                          <a:pt x="2009216" y="2120849"/>
                        </a:lnTo>
                        <a:lnTo>
                          <a:pt x="2009216" y="2015579"/>
                        </a:lnTo>
                        <a:lnTo>
                          <a:pt x="1903946" y="2015579"/>
                        </a:lnTo>
                        <a:close/>
                        <a:moveTo>
                          <a:pt x="1903946" y="2232469"/>
                        </a:moveTo>
                        <a:lnTo>
                          <a:pt x="2009216" y="2232469"/>
                        </a:lnTo>
                        <a:lnTo>
                          <a:pt x="2009216" y="2127199"/>
                        </a:lnTo>
                        <a:lnTo>
                          <a:pt x="1903946" y="2127199"/>
                        </a:lnTo>
                        <a:close/>
                        <a:moveTo>
                          <a:pt x="1903946" y="2344089"/>
                        </a:moveTo>
                        <a:lnTo>
                          <a:pt x="2009216" y="2344089"/>
                        </a:lnTo>
                        <a:lnTo>
                          <a:pt x="2009216" y="2238819"/>
                        </a:lnTo>
                        <a:lnTo>
                          <a:pt x="1903946" y="2238819"/>
                        </a:lnTo>
                        <a:close/>
                        <a:moveTo>
                          <a:pt x="1792325" y="111620"/>
                        </a:moveTo>
                        <a:lnTo>
                          <a:pt x="1897596" y="111620"/>
                        </a:lnTo>
                        <a:lnTo>
                          <a:pt x="1897596" y="6350"/>
                        </a:lnTo>
                        <a:lnTo>
                          <a:pt x="1792325" y="6350"/>
                        </a:lnTo>
                        <a:close/>
                        <a:moveTo>
                          <a:pt x="1792325" y="223240"/>
                        </a:moveTo>
                        <a:lnTo>
                          <a:pt x="1897596" y="223240"/>
                        </a:lnTo>
                        <a:lnTo>
                          <a:pt x="1897596" y="117970"/>
                        </a:lnTo>
                        <a:lnTo>
                          <a:pt x="1792325" y="117970"/>
                        </a:lnTo>
                        <a:close/>
                        <a:moveTo>
                          <a:pt x="1792325" y="334873"/>
                        </a:moveTo>
                        <a:lnTo>
                          <a:pt x="1897596" y="334873"/>
                        </a:lnTo>
                        <a:lnTo>
                          <a:pt x="1897596" y="229590"/>
                        </a:lnTo>
                        <a:lnTo>
                          <a:pt x="1792325" y="229590"/>
                        </a:lnTo>
                        <a:close/>
                        <a:moveTo>
                          <a:pt x="1792325" y="446493"/>
                        </a:moveTo>
                        <a:lnTo>
                          <a:pt x="1897596" y="446493"/>
                        </a:lnTo>
                        <a:lnTo>
                          <a:pt x="1897596" y="341223"/>
                        </a:lnTo>
                        <a:lnTo>
                          <a:pt x="1792325" y="341223"/>
                        </a:lnTo>
                        <a:close/>
                        <a:moveTo>
                          <a:pt x="1792325" y="558114"/>
                        </a:moveTo>
                        <a:lnTo>
                          <a:pt x="1897596" y="558114"/>
                        </a:lnTo>
                        <a:lnTo>
                          <a:pt x="1897596" y="452843"/>
                        </a:lnTo>
                        <a:lnTo>
                          <a:pt x="1792325" y="452843"/>
                        </a:lnTo>
                        <a:close/>
                        <a:moveTo>
                          <a:pt x="1792325" y="669734"/>
                        </a:moveTo>
                        <a:lnTo>
                          <a:pt x="1897596" y="669734"/>
                        </a:lnTo>
                        <a:lnTo>
                          <a:pt x="1897596" y="564464"/>
                        </a:lnTo>
                        <a:lnTo>
                          <a:pt x="1792325" y="564464"/>
                        </a:lnTo>
                        <a:close/>
                        <a:moveTo>
                          <a:pt x="1792325" y="781367"/>
                        </a:moveTo>
                        <a:lnTo>
                          <a:pt x="1897596" y="781367"/>
                        </a:lnTo>
                        <a:lnTo>
                          <a:pt x="1897596" y="676084"/>
                        </a:lnTo>
                        <a:lnTo>
                          <a:pt x="1792325" y="676084"/>
                        </a:lnTo>
                        <a:close/>
                        <a:moveTo>
                          <a:pt x="1792325" y="892988"/>
                        </a:moveTo>
                        <a:lnTo>
                          <a:pt x="1897596" y="892988"/>
                        </a:lnTo>
                        <a:lnTo>
                          <a:pt x="1897596" y="787717"/>
                        </a:lnTo>
                        <a:lnTo>
                          <a:pt x="1792325" y="787717"/>
                        </a:lnTo>
                        <a:close/>
                        <a:moveTo>
                          <a:pt x="1792325" y="1004608"/>
                        </a:moveTo>
                        <a:lnTo>
                          <a:pt x="1897596" y="1004608"/>
                        </a:lnTo>
                        <a:lnTo>
                          <a:pt x="1897596" y="899338"/>
                        </a:lnTo>
                        <a:lnTo>
                          <a:pt x="1792325" y="899338"/>
                        </a:lnTo>
                        <a:close/>
                        <a:moveTo>
                          <a:pt x="1792325" y="1116228"/>
                        </a:moveTo>
                        <a:lnTo>
                          <a:pt x="1897596" y="1116228"/>
                        </a:lnTo>
                        <a:lnTo>
                          <a:pt x="1897596" y="1010958"/>
                        </a:lnTo>
                        <a:lnTo>
                          <a:pt x="1792325" y="1010958"/>
                        </a:lnTo>
                        <a:close/>
                        <a:moveTo>
                          <a:pt x="1792325" y="1227861"/>
                        </a:moveTo>
                        <a:lnTo>
                          <a:pt x="1897596" y="1227861"/>
                        </a:lnTo>
                        <a:lnTo>
                          <a:pt x="1897596" y="1122578"/>
                        </a:lnTo>
                        <a:lnTo>
                          <a:pt x="1792325" y="1122578"/>
                        </a:lnTo>
                        <a:close/>
                        <a:moveTo>
                          <a:pt x="1792325" y="1339481"/>
                        </a:moveTo>
                        <a:lnTo>
                          <a:pt x="1897596" y="1339481"/>
                        </a:lnTo>
                        <a:lnTo>
                          <a:pt x="1897596" y="1234211"/>
                        </a:lnTo>
                        <a:lnTo>
                          <a:pt x="1792325" y="1234211"/>
                        </a:lnTo>
                        <a:close/>
                        <a:moveTo>
                          <a:pt x="1792325" y="1451102"/>
                        </a:moveTo>
                        <a:lnTo>
                          <a:pt x="1897596" y="1451102"/>
                        </a:lnTo>
                        <a:lnTo>
                          <a:pt x="1897596" y="1345831"/>
                        </a:lnTo>
                        <a:lnTo>
                          <a:pt x="1792325" y="1345831"/>
                        </a:lnTo>
                        <a:close/>
                        <a:moveTo>
                          <a:pt x="1792325" y="1562735"/>
                        </a:moveTo>
                        <a:lnTo>
                          <a:pt x="1897596" y="1562735"/>
                        </a:lnTo>
                        <a:lnTo>
                          <a:pt x="1897596" y="1457452"/>
                        </a:lnTo>
                        <a:lnTo>
                          <a:pt x="1792325" y="1457452"/>
                        </a:lnTo>
                        <a:close/>
                        <a:moveTo>
                          <a:pt x="1792325" y="1674355"/>
                        </a:moveTo>
                        <a:lnTo>
                          <a:pt x="1897596" y="1674355"/>
                        </a:lnTo>
                        <a:lnTo>
                          <a:pt x="1897596" y="1569085"/>
                        </a:lnTo>
                        <a:lnTo>
                          <a:pt x="1792325" y="1569085"/>
                        </a:lnTo>
                        <a:close/>
                        <a:moveTo>
                          <a:pt x="1792325" y="1785975"/>
                        </a:moveTo>
                        <a:lnTo>
                          <a:pt x="1897596" y="1785975"/>
                        </a:lnTo>
                        <a:lnTo>
                          <a:pt x="1897596" y="1680705"/>
                        </a:lnTo>
                        <a:lnTo>
                          <a:pt x="1792325" y="1680705"/>
                        </a:lnTo>
                        <a:close/>
                        <a:moveTo>
                          <a:pt x="1792325" y="1897596"/>
                        </a:moveTo>
                        <a:lnTo>
                          <a:pt x="1897596" y="1897596"/>
                        </a:lnTo>
                        <a:lnTo>
                          <a:pt x="1897596" y="1792325"/>
                        </a:lnTo>
                        <a:lnTo>
                          <a:pt x="1792325" y="1792325"/>
                        </a:lnTo>
                        <a:close/>
                        <a:moveTo>
                          <a:pt x="1792325" y="2009229"/>
                        </a:moveTo>
                        <a:lnTo>
                          <a:pt x="1897596" y="2009229"/>
                        </a:lnTo>
                        <a:lnTo>
                          <a:pt x="1897596" y="1903946"/>
                        </a:lnTo>
                        <a:lnTo>
                          <a:pt x="1792325" y="1903946"/>
                        </a:lnTo>
                        <a:close/>
                        <a:moveTo>
                          <a:pt x="1792325" y="2120849"/>
                        </a:moveTo>
                        <a:lnTo>
                          <a:pt x="1897596" y="2120849"/>
                        </a:lnTo>
                        <a:lnTo>
                          <a:pt x="1897596" y="2015579"/>
                        </a:lnTo>
                        <a:lnTo>
                          <a:pt x="1792325" y="2015579"/>
                        </a:lnTo>
                        <a:close/>
                        <a:moveTo>
                          <a:pt x="1792325" y="2232469"/>
                        </a:moveTo>
                        <a:lnTo>
                          <a:pt x="1897596" y="2232469"/>
                        </a:lnTo>
                        <a:lnTo>
                          <a:pt x="1897596" y="2127199"/>
                        </a:lnTo>
                        <a:lnTo>
                          <a:pt x="1792325" y="2127199"/>
                        </a:lnTo>
                        <a:close/>
                        <a:moveTo>
                          <a:pt x="1792325" y="2344089"/>
                        </a:moveTo>
                        <a:lnTo>
                          <a:pt x="1897596" y="2344089"/>
                        </a:lnTo>
                        <a:lnTo>
                          <a:pt x="1897596" y="2238819"/>
                        </a:lnTo>
                        <a:lnTo>
                          <a:pt x="1792325" y="2238819"/>
                        </a:lnTo>
                        <a:close/>
                        <a:moveTo>
                          <a:pt x="1680705" y="111620"/>
                        </a:moveTo>
                        <a:lnTo>
                          <a:pt x="1785975" y="111620"/>
                        </a:lnTo>
                        <a:lnTo>
                          <a:pt x="1785975" y="6350"/>
                        </a:lnTo>
                        <a:lnTo>
                          <a:pt x="1680705" y="6350"/>
                        </a:lnTo>
                        <a:close/>
                        <a:moveTo>
                          <a:pt x="1680705" y="223240"/>
                        </a:moveTo>
                        <a:lnTo>
                          <a:pt x="1785975" y="223240"/>
                        </a:lnTo>
                        <a:lnTo>
                          <a:pt x="1785975" y="117970"/>
                        </a:lnTo>
                        <a:lnTo>
                          <a:pt x="1680705" y="117970"/>
                        </a:lnTo>
                        <a:close/>
                        <a:moveTo>
                          <a:pt x="1680705" y="334873"/>
                        </a:moveTo>
                        <a:lnTo>
                          <a:pt x="1785975" y="334873"/>
                        </a:lnTo>
                        <a:lnTo>
                          <a:pt x="1785975" y="229590"/>
                        </a:lnTo>
                        <a:lnTo>
                          <a:pt x="1680705" y="229590"/>
                        </a:lnTo>
                        <a:close/>
                        <a:moveTo>
                          <a:pt x="1680705" y="446493"/>
                        </a:moveTo>
                        <a:lnTo>
                          <a:pt x="1785975" y="446493"/>
                        </a:lnTo>
                        <a:lnTo>
                          <a:pt x="1785975" y="341223"/>
                        </a:lnTo>
                        <a:lnTo>
                          <a:pt x="1680705" y="341223"/>
                        </a:lnTo>
                        <a:close/>
                        <a:moveTo>
                          <a:pt x="1680705" y="558114"/>
                        </a:moveTo>
                        <a:lnTo>
                          <a:pt x="1785975" y="558114"/>
                        </a:lnTo>
                        <a:lnTo>
                          <a:pt x="1785975" y="452843"/>
                        </a:lnTo>
                        <a:lnTo>
                          <a:pt x="1680705" y="452843"/>
                        </a:lnTo>
                        <a:close/>
                        <a:moveTo>
                          <a:pt x="1680705" y="669734"/>
                        </a:moveTo>
                        <a:lnTo>
                          <a:pt x="1785975" y="669734"/>
                        </a:lnTo>
                        <a:lnTo>
                          <a:pt x="1785975" y="564464"/>
                        </a:lnTo>
                        <a:lnTo>
                          <a:pt x="1680705" y="564464"/>
                        </a:lnTo>
                        <a:close/>
                        <a:moveTo>
                          <a:pt x="1680705" y="781367"/>
                        </a:moveTo>
                        <a:lnTo>
                          <a:pt x="1785975" y="781367"/>
                        </a:lnTo>
                        <a:lnTo>
                          <a:pt x="1785975" y="676084"/>
                        </a:lnTo>
                        <a:lnTo>
                          <a:pt x="1680705" y="676084"/>
                        </a:lnTo>
                        <a:close/>
                        <a:moveTo>
                          <a:pt x="1680705" y="892988"/>
                        </a:moveTo>
                        <a:lnTo>
                          <a:pt x="1785975" y="892988"/>
                        </a:lnTo>
                        <a:lnTo>
                          <a:pt x="1785975" y="787717"/>
                        </a:lnTo>
                        <a:lnTo>
                          <a:pt x="1680705" y="787717"/>
                        </a:lnTo>
                        <a:close/>
                        <a:moveTo>
                          <a:pt x="1680705" y="1004608"/>
                        </a:moveTo>
                        <a:lnTo>
                          <a:pt x="1785975" y="1004608"/>
                        </a:lnTo>
                        <a:lnTo>
                          <a:pt x="1785975" y="899338"/>
                        </a:lnTo>
                        <a:lnTo>
                          <a:pt x="1680705" y="899338"/>
                        </a:lnTo>
                        <a:close/>
                        <a:moveTo>
                          <a:pt x="1680705" y="1116228"/>
                        </a:moveTo>
                        <a:lnTo>
                          <a:pt x="1785975" y="1116228"/>
                        </a:lnTo>
                        <a:lnTo>
                          <a:pt x="1785975" y="1010958"/>
                        </a:lnTo>
                        <a:lnTo>
                          <a:pt x="1680705" y="1010958"/>
                        </a:lnTo>
                        <a:close/>
                        <a:moveTo>
                          <a:pt x="1680705" y="1227861"/>
                        </a:moveTo>
                        <a:lnTo>
                          <a:pt x="1785975" y="1227861"/>
                        </a:lnTo>
                        <a:lnTo>
                          <a:pt x="1785975" y="1122578"/>
                        </a:lnTo>
                        <a:lnTo>
                          <a:pt x="1680705" y="1122578"/>
                        </a:lnTo>
                        <a:close/>
                        <a:moveTo>
                          <a:pt x="1680705" y="1339481"/>
                        </a:moveTo>
                        <a:lnTo>
                          <a:pt x="1785975" y="1339481"/>
                        </a:lnTo>
                        <a:lnTo>
                          <a:pt x="1785975" y="1234211"/>
                        </a:lnTo>
                        <a:lnTo>
                          <a:pt x="1680705" y="1234211"/>
                        </a:lnTo>
                        <a:close/>
                        <a:moveTo>
                          <a:pt x="1680705" y="1451102"/>
                        </a:moveTo>
                        <a:lnTo>
                          <a:pt x="1785975" y="1451102"/>
                        </a:lnTo>
                        <a:lnTo>
                          <a:pt x="1785975" y="1345831"/>
                        </a:lnTo>
                        <a:lnTo>
                          <a:pt x="1680705" y="1345831"/>
                        </a:lnTo>
                        <a:close/>
                        <a:moveTo>
                          <a:pt x="1680705" y="1562735"/>
                        </a:moveTo>
                        <a:lnTo>
                          <a:pt x="1785975" y="1562735"/>
                        </a:lnTo>
                        <a:lnTo>
                          <a:pt x="1785975" y="1457452"/>
                        </a:lnTo>
                        <a:lnTo>
                          <a:pt x="1680705" y="1457452"/>
                        </a:lnTo>
                        <a:close/>
                        <a:moveTo>
                          <a:pt x="1680705" y="1674355"/>
                        </a:moveTo>
                        <a:lnTo>
                          <a:pt x="1785975" y="1674355"/>
                        </a:lnTo>
                        <a:lnTo>
                          <a:pt x="1785975" y="1569085"/>
                        </a:lnTo>
                        <a:lnTo>
                          <a:pt x="1680705" y="1569085"/>
                        </a:lnTo>
                        <a:close/>
                        <a:moveTo>
                          <a:pt x="1680705" y="1785975"/>
                        </a:moveTo>
                        <a:lnTo>
                          <a:pt x="1785975" y="1785975"/>
                        </a:lnTo>
                        <a:lnTo>
                          <a:pt x="1785975" y="1680705"/>
                        </a:lnTo>
                        <a:lnTo>
                          <a:pt x="1680705" y="1680705"/>
                        </a:lnTo>
                        <a:close/>
                        <a:moveTo>
                          <a:pt x="1680705" y="1897596"/>
                        </a:moveTo>
                        <a:lnTo>
                          <a:pt x="1785975" y="1897596"/>
                        </a:lnTo>
                        <a:lnTo>
                          <a:pt x="1785975" y="1792325"/>
                        </a:lnTo>
                        <a:lnTo>
                          <a:pt x="1680705" y="1792325"/>
                        </a:lnTo>
                        <a:close/>
                        <a:moveTo>
                          <a:pt x="1680705" y="2009229"/>
                        </a:moveTo>
                        <a:lnTo>
                          <a:pt x="1785975" y="2009229"/>
                        </a:lnTo>
                        <a:lnTo>
                          <a:pt x="1785975" y="1903946"/>
                        </a:lnTo>
                        <a:lnTo>
                          <a:pt x="1680705" y="1903946"/>
                        </a:lnTo>
                        <a:close/>
                        <a:moveTo>
                          <a:pt x="1680705" y="2120849"/>
                        </a:moveTo>
                        <a:lnTo>
                          <a:pt x="1785975" y="2120849"/>
                        </a:lnTo>
                        <a:lnTo>
                          <a:pt x="1785975" y="2015579"/>
                        </a:lnTo>
                        <a:lnTo>
                          <a:pt x="1680705" y="2015579"/>
                        </a:lnTo>
                        <a:close/>
                        <a:moveTo>
                          <a:pt x="1680705" y="2232469"/>
                        </a:moveTo>
                        <a:lnTo>
                          <a:pt x="1785975" y="2232469"/>
                        </a:lnTo>
                        <a:lnTo>
                          <a:pt x="1785975" y="2127199"/>
                        </a:lnTo>
                        <a:lnTo>
                          <a:pt x="1680705" y="2127199"/>
                        </a:lnTo>
                        <a:close/>
                        <a:moveTo>
                          <a:pt x="1680705" y="2344089"/>
                        </a:moveTo>
                        <a:lnTo>
                          <a:pt x="1785975" y="2344089"/>
                        </a:lnTo>
                        <a:lnTo>
                          <a:pt x="1785975" y="2238819"/>
                        </a:lnTo>
                        <a:lnTo>
                          <a:pt x="1680705" y="2238819"/>
                        </a:lnTo>
                        <a:close/>
                        <a:moveTo>
                          <a:pt x="1569072" y="111620"/>
                        </a:moveTo>
                        <a:lnTo>
                          <a:pt x="1674355" y="111620"/>
                        </a:lnTo>
                        <a:lnTo>
                          <a:pt x="1674355" y="6350"/>
                        </a:lnTo>
                        <a:lnTo>
                          <a:pt x="1569072" y="6350"/>
                        </a:lnTo>
                        <a:close/>
                        <a:moveTo>
                          <a:pt x="1569072" y="223240"/>
                        </a:moveTo>
                        <a:lnTo>
                          <a:pt x="1674355" y="223240"/>
                        </a:lnTo>
                        <a:lnTo>
                          <a:pt x="1674355" y="117970"/>
                        </a:lnTo>
                        <a:lnTo>
                          <a:pt x="1569072" y="117970"/>
                        </a:lnTo>
                        <a:close/>
                        <a:moveTo>
                          <a:pt x="1569072" y="334873"/>
                        </a:moveTo>
                        <a:lnTo>
                          <a:pt x="1674355" y="334873"/>
                        </a:lnTo>
                        <a:lnTo>
                          <a:pt x="1674355" y="229590"/>
                        </a:lnTo>
                        <a:lnTo>
                          <a:pt x="1569072" y="229590"/>
                        </a:lnTo>
                        <a:close/>
                        <a:moveTo>
                          <a:pt x="1569072" y="446493"/>
                        </a:moveTo>
                        <a:lnTo>
                          <a:pt x="1674355" y="446493"/>
                        </a:lnTo>
                        <a:lnTo>
                          <a:pt x="1674355" y="341223"/>
                        </a:lnTo>
                        <a:lnTo>
                          <a:pt x="1569072" y="341223"/>
                        </a:lnTo>
                        <a:close/>
                        <a:moveTo>
                          <a:pt x="1569072" y="558114"/>
                        </a:moveTo>
                        <a:lnTo>
                          <a:pt x="1674355" y="558114"/>
                        </a:lnTo>
                        <a:lnTo>
                          <a:pt x="1674355" y="452843"/>
                        </a:lnTo>
                        <a:lnTo>
                          <a:pt x="1569072" y="452843"/>
                        </a:lnTo>
                        <a:close/>
                        <a:moveTo>
                          <a:pt x="1569072" y="669734"/>
                        </a:moveTo>
                        <a:lnTo>
                          <a:pt x="1674355" y="669734"/>
                        </a:lnTo>
                        <a:lnTo>
                          <a:pt x="1674355" y="564464"/>
                        </a:lnTo>
                        <a:lnTo>
                          <a:pt x="1569072" y="564464"/>
                        </a:lnTo>
                        <a:close/>
                        <a:moveTo>
                          <a:pt x="1569072" y="781367"/>
                        </a:moveTo>
                        <a:lnTo>
                          <a:pt x="1674355" y="781367"/>
                        </a:lnTo>
                        <a:lnTo>
                          <a:pt x="1674355" y="676084"/>
                        </a:lnTo>
                        <a:lnTo>
                          <a:pt x="1569072" y="676084"/>
                        </a:lnTo>
                        <a:close/>
                        <a:moveTo>
                          <a:pt x="1569072" y="892988"/>
                        </a:moveTo>
                        <a:lnTo>
                          <a:pt x="1674355" y="892988"/>
                        </a:lnTo>
                        <a:lnTo>
                          <a:pt x="1674355" y="787717"/>
                        </a:lnTo>
                        <a:lnTo>
                          <a:pt x="1569072" y="787717"/>
                        </a:lnTo>
                        <a:close/>
                        <a:moveTo>
                          <a:pt x="1569072" y="1004608"/>
                        </a:moveTo>
                        <a:lnTo>
                          <a:pt x="1674355" y="1004608"/>
                        </a:lnTo>
                        <a:lnTo>
                          <a:pt x="1674355" y="899338"/>
                        </a:lnTo>
                        <a:lnTo>
                          <a:pt x="1569072" y="899338"/>
                        </a:lnTo>
                        <a:close/>
                        <a:moveTo>
                          <a:pt x="1569072" y="1116228"/>
                        </a:moveTo>
                        <a:lnTo>
                          <a:pt x="1674355" y="1116228"/>
                        </a:lnTo>
                        <a:lnTo>
                          <a:pt x="1674355" y="1010958"/>
                        </a:lnTo>
                        <a:lnTo>
                          <a:pt x="1569072" y="1010958"/>
                        </a:lnTo>
                        <a:close/>
                        <a:moveTo>
                          <a:pt x="1569072" y="1227861"/>
                        </a:moveTo>
                        <a:lnTo>
                          <a:pt x="1674355" y="1227861"/>
                        </a:lnTo>
                        <a:lnTo>
                          <a:pt x="1674355" y="1122578"/>
                        </a:lnTo>
                        <a:lnTo>
                          <a:pt x="1569072" y="1122578"/>
                        </a:lnTo>
                        <a:close/>
                        <a:moveTo>
                          <a:pt x="1569072" y="1339481"/>
                        </a:moveTo>
                        <a:lnTo>
                          <a:pt x="1674355" y="1339481"/>
                        </a:lnTo>
                        <a:lnTo>
                          <a:pt x="1674355" y="1234211"/>
                        </a:lnTo>
                        <a:lnTo>
                          <a:pt x="1569072" y="1234211"/>
                        </a:lnTo>
                        <a:close/>
                        <a:moveTo>
                          <a:pt x="1569072" y="1451102"/>
                        </a:moveTo>
                        <a:lnTo>
                          <a:pt x="1674355" y="1451102"/>
                        </a:lnTo>
                        <a:lnTo>
                          <a:pt x="1674355" y="1345831"/>
                        </a:lnTo>
                        <a:lnTo>
                          <a:pt x="1569072" y="1345831"/>
                        </a:lnTo>
                        <a:close/>
                        <a:moveTo>
                          <a:pt x="1569072" y="1562735"/>
                        </a:moveTo>
                        <a:lnTo>
                          <a:pt x="1674355" y="1562735"/>
                        </a:lnTo>
                        <a:lnTo>
                          <a:pt x="1674355" y="1457452"/>
                        </a:lnTo>
                        <a:lnTo>
                          <a:pt x="1569072" y="1457452"/>
                        </a:lnTo>
                        <a:close/>
                        <a:moveTo>
                          <a:pt x="1569072" y="1674355"/>
                        </a:moveTo>
                        <a:lnTo>
                          <a:pt x="1674355" y="1674355"/>
                        </a:lnTo>
                        <a:lnTo>
                          <a:pt x="1674355" y="1569085"/>
                        </a:lnTo>
                        <a:lnTo>
                          <a:pt x="1569072" y="1569085"/>
                        </a:lnTo>
                        <a:close/>
                        <a:moveTo>
                          <a:pt x="1569072" y="1785975"/>
                        </a:moveTo>
                        <a:lnTo>
                          <a:pt x="1674355" y="1785975"/>
                        </a:lnTo>
                        <a:lnTo>
                          <a:pt x="1674355" y="1680705"/>
                        </a:lnTo>
                        <a:lnTo>
                          <a:pt x="1569072" y="1680705"/>
                        </a:lnTo>
                        <a:close/>
                        <a:moveTo>
                          <a:pt x="1569072" y="1897596"/>
                        </a:moveTo>
                        <a:lnTo>
                          <a:pt x="1674355" y="1897596"/>
                        </a:lnTo>
                        <a:lnTo>
                          <a:pt x="1674355" y="1792325"/>
                        </a:lnTo>
                        <a:lnTo>
                          <a:pt x="1569072" y="1792325"/>
                        </a:lnTo>
                        <a:close/>
                        <a:moveTo>
                          <a:pt x="1569072" y="2009229"/>
                        </a:moveTo>
                        <a:lnTo>
                          <a:pt x="1674355" y="2009229"/>
                        </a:lnTo>
                        <a:lnTo>
                          <a:pt x="1674355" y="1903946"/>
                        </a:lnTo>
                        <a:lnTo>
                          <a:pt x="1569072" y="1903946"/>
                        </a:lnTo>
                        <a:close/>
                        <a:moveTo>
                          <a:pt x="1569072" y="2120849"/>
                        </a:moveTo>
                        <a:lnTo>
                          <a:pt x="1674355" y="2120849"/>
                        </a:lnTo>
                        <a:lnTo>
                          <a:pt x="1674355" y="2015579"/>
                        </a:lnTo>
                        <a:lnTo>
                          <a:pt x="1569072" y="2015579"/>
                        </a:lnTo>
                        <a:close/>
                        <a:moveTo>
                          <a:pt x="1569072" y="2232469"/>
                        </a:moveTo>
                        <a:lnTo>
                          <a:pt x="1674355" y="2232469"/>
                        </a:lnTo>
                        <a:lnTo>
                          <a:pt x="1674355" y="2127199"/>
                        </a:lnTo>
                        <a:lnTo>
                          <a:pt x="1569072" y="2127199"/>
                        </a:lnTo>
                        <a:close/>
                        <a:moveTo>
                          <a:pt x="1569072" y="2344089"/>
                        </a:moveTo>
                        <a:lnTo>
                          <a:pt x="1674355" y="2344089"/>
                        </a:lnTo>
                        <a:lnTo>
                          <a:pt x="1674355" y="2238819"/>
                        </a:lnTo>
                        <a:lnTo>
                          <a:pt x="1569072" y="2238819"/>
                        </a:lnTo>
                        <a:close/>
                        <a:moveTo>
                          <a:pt x="1457451" y="111620"/>
                        </a:moveTo>
                        <a:lnTo>
                          <a:pt x="1562722" y="111620"/>
                        </a:lnTo>
                        <a:lnTo>
                          <a:pt x="1562722" y="6350"/>
                        </a:lnTo>
                        <a:lnTo>
                          <a:pt x="1457451" y="6350"/>
                        </a:lnTo>
                        <a:close/>
                        <a:moveTo>
                          <a:pt x="1457451" y="223240"/>
                        </a:moveTo>
                        <a:lnTo>
                          <a:pt x="1562722" y="223240"/>
                        </a:lnTo>
                        <a:lnTo>
                          <a:pt x="1562722" y="117970"/>
                        </a:lnTo>
                        <a:lnTo>
                          <a:pt x="1457451" y="117970"/>
                        </a:lnTo>
                        <a:close/>
                        <a:moveTo>
                          <a:pt x="1457451" y="334873"/>
                        </a:moveTo>
                        <a:lnTo>
                          <a:pt x="1562722" y="334873"/>
                        </a:lnTo>
                        <a:lnTo>
                          <a:pt x="1562722" y="229590"/>
                        </a:lnTo>
                        <a:lnTo>
                          <a:pt x="1457451" y="229590"/>
                        </a:lnTo>
                        <a:close/>
                        <a:moveTo>
                          <a:pt x="1457451" y="446493"/>
                        </a:moveTo>
                        <a:lnTo>
                          <a:pt x="1562722" y="446493"/>
                        </a:lnTo>
                        <a:lnTo>
                          <a:pt x="1562722" y="341223"/>
                        </a:lnTo>
                        <a:lnTo>
                          <a:pt x="1457451" y="341223"/>
                        </a:lnTo>
                        <a:close/>
                        <a:moveTo>
                          <a:pt x="1457451" y="558114"/>
                        </a:moveTo>
                        <a:lnTo>
                          <a:pt x="1562722" y="558114"/>
                        </a:lnTo>
                        <a:lnTo>
                          <a:pt x="1562722" y="452843"/>
                        </a:lnTo>
                        <a:lnTo>
                          <a:pt x="1457451" y="452843"/>
                        </a:lnTo>
                        <a:close/>
                        <a:moveTo>
                          <a:pt x="1457451" y="669734"/>
                        </a:moveTo>
                        <a:lnTo>
                          <a:pt x="1562722" y="669734"/>
                        </a:lnTo>
                        <a:lnTo>
                          <a:pt x="1562722" y="564464"/>
                        </a:lnTo>
                        <a:lnTo>
                          <a:pt x="1457451" y="564464"/>
                        </a:lnTo>
                        <a:close/>
                        <a:moveTo>
                          <a:pt x="1457451" y="781367"/>
                        </a:moveTo>
                        <a:lnTo>
                          <a:pt x="1562722" y="781367"/>
                        </a:lnTo>
                        <a:lnTo>
                          <a:pt x="1562722" y="676084"/>
                        </a:lnTo>
                        <a:lnTo>
                          <a:pt x="1457451" y="676084"/>
                        </a:lnTo>
                        <a:close/>
                        <a:moveTo>
                          <a:pt x="1457451" y="892988"/>
                        </a:moveTo>
                        <a:lnTo>
                          <a:pt x="1562722" y="892988"/>
                        </a:lnTo>
                        <a:lnTo>
                          <a:pt x="1562722" y="787717"/>
                        </a:lnTo>
                        <a:lnTo>
                          <a:pt x="1457451" y="787717"/>
                        </a:lnTo>
                        <a:close/>
                        <a:moveTo>
                          <a:pt x="1457451" y="1004608"/>
                        </a:moveTo>
                        <a:lnTo>
                          <a:pt x="1562722" y="1004608"/>
                        </a:lnTo>
                        <a:lnTo>
                          <a:pt x="1562722" y="899338"/>
                        </a:lnTo>
                        <a:lnTo>
                          <a:pt x="1457451" y="899338"/>
                        </a:lnTo>
                        <a:close/>
                        <a:moveTo>
                          <a:pt x="1457451" y="1116228"/>
                        </a:moveTo>
                        <a:lnTo>
                          <a:pt x="1562722" y="1116228"/>
                        </a:lnTo>
                        <a:lnTo>
                          <a:pt x="1562722" y="1010958"/>
                        </a:lnTo>
                        <a:lnTo>
                          <a:pt x="1457451" y="1010958"/>
                        </a:lnTo>
                        <a:close/>
                        <a:moveTo>
                          <a:pt x="1457451" y="1227861"/>
                        </a:moveTo>
                        <a:lnTo>
                          <a:pt x="1562722" y="1227861"/>
                        </a:lnTo>
                        <a:lnTo>
                          <a:pt x="1562722" y="1122578"/>
                        </a:lnTo>
                        <a:lnTo>
                          <a:pt x="1457451" y="1122578"/>
                        </a:lnTo>
                        <a:close/>
                        <a:moveTo>
                          <a:pt x="1457451" y="1339481"/>
                        </a:moveTo>
                        <a:lnTo>
                          <a:pt x="1562722" y="1339481"/>
                        </a:lnTo>
                        <a:lnTo>
                          <a:pt x="1562722" y="1234211"/>
                        </a:lnTo>
                        <a:lnTo>
                          <a:pt x="1457451" y="1234211"/>
                        </a:lnTo>
                        <a:close/>
                        <a:moveTo>
                          <a:pt x="1457451" y="1451102"/>
                        </a:moveTo>
                        <a:lnTo>
                          <a:pt x="1562722" y="1451102"/>
                        </a:lnTo>
                        <a:lnTo>
                          <a:pt x="1562722" y="1345831"/>
                        </a:lnTo>
                        <a:lnTo>
                          <a:pt x="1457451" y="1345831"/>
                        </a:lnTo>
                        <a:close/>
                        <a:moveTo>
                          <a:pt x="1457451" y="1562735"/>
                        </a:moveTo>
                        <a:lnTo>
                          <a:pt x="1562722" y="1562735"/>
                        </a:lnTo>
                        <a:lnTo>
                          <a:pt x="1562722" y="1457452"/>
                        </a:lnTo>
                        <a:lnTo>
                          <a:pt x="1457451" y="1457452"/>
                        </a:lnTo>
                        <a:close/>
                        <a:moveTo>
                          <a:pt x="1457451" y="1674355"/>
                        </a:moveTo>
                        <a:lnTo>
                          <a:pt x="1562722" y="1674355"/>
                        </a:lnTo>
                        <a:lnTo>
                          <a:pt x="1562722" y="1569085"/>
                        </a:lnTo>
                        <a:lnTo>
                          <a:pt x="1457451" y="1569085"/>
                        </a:lnTo>
                        <a:close/>
                        <a:moveTo>
                          <a:pt x="1457451" y="1785975"/>
                        </a:moveTo>
                        <a:lnTo>
                          <a:pt x="1562722" y="1785975"/>
                        </a:lnTo>
                        <a:lnTo>
                          <a:pt x="1562722" y="1680705"/>
                        </a:lnTo>
                        <a:lnTo>
                          <a:pt x="1457451" y="1680705"/>
                        </a:lnTo>
                        <a:close/>
                        <a:moveTo>
                          <a:pt x="1457451" y="1897596"/>
                        </a:moveTo>
                        <a:lnTo>
                          <a:pt x="1562722" y="1897596"/>
                        </a:lnTo>
                        <a:lnTo>
                          <a:pt x="1562722" y="1792325"/>
                        </a:lnTo>
                        <a:lnTo>
                          <a:pt x="1457451" y="1792325"/>
                        </a:lnTo>
                        <a:close/>
                        <a:moveTo>
                          <a:pt x="1457451" y="2009229"/>
                        </a:moveTo>
                        <a:lnTo>
                          <a:pt x="1562722" y="2009229"/>
                        </a:lnTo>
                        <a:lnTo>
                          <a:pt x="1562722" y="1903946"/>
                        </a:lnTo>
                        <a:lnTo>
                          <a:pt x="1457451" y="1903946"/>
                        </a:lnTo>
                        <a:close/>
                        <a:moveTo>
                          <a:pt x="1457451" y="2120849"/>
                        </a:moveTo>
                        <a:lnTo>
                          <a:pt x="1562722" y="2120849"/>
                        </a:lnTo>
                        <a:lnTo>
                          <a:pt x="1562722" y="2015579"/>
                        </a:lnTo>
                        <a:lnTo>
                          <a:pt x="1457451" y="2015579"/>
                        </a:lnTo>
                        <a:close/>
                        <a:moveTo>
                          <a:pt x="1457451" y="2232469"/>
                        </a:moveTo>
                        <a:lnTo>
                          <a:pt x="1562722" y="2232469"/>
                        </a:lnTo>
                        <a:lnTo>
                          <a:pt x="1562722" y="2127199"/>
                        </a:lnTo>
                        <a:lnTo>
                          <a:pt x="1457451" y="2127199"/>
                        </a:lnTo>
                        <a:close/>
                        <a:moveTo>
                          <a:pt x="1457451" y="2344089"/>
                        </a:moveTo>
                        <a:lnTo>
                          <a:pt x="1562722" y="2344089"/>
                        </a:lnTo>
                        <a:lnTo>
                          <a:pt x="1562722" y="2238819"/>
                        </a:lnTo>
                        <a:lnTo>
                          <a:pt x="1457451" y="2238819"/>
                        </a:lnTo>
                        <a:close/>
                        <a:moveTo>
                          <a:pt x="1345831" y="111620"/>
                        </a:moveTo>
                        <a:lnTo>
                          <a:pt x="1451101" y="111620"/>
                        </a:lnTo>
                        <a:lnTo>
                          <a:pt x="1451101" y="6350"/>
                        </a:lnTo>
                        <a:lnTo>
                          <a:pt x="1345831" y="6350"/>
                        </a:lnTo>
                        <a:close/>
                        <a:moveTo>
                          <a:pt x="1345831" y="223240"/>
                        </a:moveTo>
                        <a:lnTo>
                          <a:pt x="1451101" y="223240"/>
                        </a:lnTo>
                        <a:lnTo>
                          <a:pt x="1451101" y="117970"/>
                        </a:lnTo>
                        <a:lnTo>
                          <a:pt x="1345831" y="117970"/>
                        </a:lnTo>
                        <a:close/>
                        <a:moveTo>
                          <a:pt x="1345831" y="334873"/>
                        </a:moveTo>
                        <a:lnTo>
                          <a:pt x="1451101" y="334873"/>
                        </a:lnTo>
                        <a:lnTo>
                          <a:pt x="1451101" y="229590"/>
                        </a:lnTo>
                        <a:lnTo>
                          <a:pt x="1345831" y="229590"/>
                        </a:lnTo>
                        <a:close/>
                        <a:moveTo>
                          <a:pt x="1345831" y="446493"/>
                        </a:moveTo>
                        <a:lnTo>
                          <a:pt x="1451101" y="446493"/>
                        </a:lnTo>
                        <a:lnTo>
                          <a:pt x="1451101" y="341223"/>
                        </a:lnTo>
                        <a:lnTo>
                          <a:pt x="1345831" y="341223"/>
                        </a:lnTo>
                        <a:close/>
                        <a:moveTo>
                          <a:pt x="1345831" y="558114"/>
                        </a:moveTo>
                        <a:lnTo>
                          <a:pt x="1451101" y="558114"/>
                        </a:lnTo>
                        <a:lnTo>
                          <a:pt x="1451101" y="452843"/>
                        </a:lnTo>
                        <a:lnTo>
                          <a:pt x="1345831" y="452843"/>
                        </a:lnTo>
                        <a:close/>
                        <a:moveTo>
                          <a:pt x="1345831" y="669734"/>
                        </a:moveTo>
                        <a:lnTo>
                          <a:pt x="1451101" y="669734"/>
                        </a:lnTo>
                        <a:lnTo>
                          <a:pt x="1451101" y="564464"/>
                        </a:lnTo>
                        <a:lnTo>
                          <a:pt x="1345831" y="564464"/>
                        </a:lnTo>
                        <a:close/>
                        <a:moveTo>
                          <a:pt x="1345831" y="781367"/>
                        </a:moveTo>
                        <a:lnTo>
                          <a:pt x="1451101" y="781367"/>
                        </a:lnTo>
                        <a:lnTo>
                          <a:pt x="1451101" y="676084"/>
                        </a:lnTo>
                        <a:lnTo>
                          <a:pt x="1345831" y="676084"/>
                        </a:lnTo>
                        <a:close/>
                        <a:moveTo>
                          <a:pt x="1345831" y="892988"/>
                        </a:moveTo>
                        <a:lnTo>
                          <a:pt x="1451101" y="892988"/>
                        </a:lnTo>
                        <a:lnTo>
                          <a:pt x="1451101" y="787717"/>
                        </a:lnTo>
                        <a:lnTo>
                          <a:pt x="1345831" y="787717"/>
                        </a:lnTo>
                        <a:close/>
                        <a:moveTo>
                          <a:pt x="1345831" y="1004608"/>
                        </a:moveTo>
                        <a:lnTo>
                          <a:pt x="1451101" y="1004608"/>
                        </a:lnTo>
                        <a:lnTo>
                          <a:pt x="1451101" y="899338"/>
                        </a:lnTo>
                        <a:lnTo>
                          <a:pt x="1345831" y="899338"/>
                        </a:lnTo>
                        <a:close/>
                        <a:moveTo>
                          <a:pt x="1345831" y="1116228"/>
                        </a:moveTo>
                        <a:lnTo>
                          <a:pt x="1451101" y="1116228"/>
                        </a:lnTo>
                        <a:lnTo>
                          <a:pt x="1451101" y="1010958"/>
                        </a:lnTo>
                        <a:lnTo>
                          <a:pt x="1345831" y="1010958"/>
                        </a:lnTo>
                        <a:close/>
                        <a:moveTo>
                          <a:pt x="1345831" y="1227861"/>
                        </a:moveTo>
                        <a:lnTo>
                          <a:pt x="1451101" y="1227861"/>
                        </a:lnTo>
                        <a:lnTo>
                          <a:pt x="1451101" y="1122578"/>
                        </a:lnTo>
                        <a:lnTo>
                          <a:pt x="1345831" y="1122578"/>
                        </a:lnTo>
                        <a:close/>
                        <a:moveTo>
                          <a:pt x="1345831" y="1339481"/>
                        </a:moveTo>
                        <a:lnTo>
                          <a:pt x="1451101" y="1339481"/>
                        </a:lnTo>
                        <a:lnTo>
                          <a:pt x="1451101" y="1234211"/>
                        </a:lnTo>
                        <a:lnTo>
                          <a:pt x="1345831" y="1234211"/>
                        </a:lnTo>
                        <a:close/>
                        <a:moveTo>
                          <a:pt x="1345831" y="1451102"/>
                        </a:moveTo>
                        <a:lnTo>
                          <a:pt x="1451101" y="1451102"/>
                        </a:lnTo>
                        <a:lnTo>
                          <a:pt x="1451101" y="1345831"/>
                        </a:lnTo>
                        <a:lnTo>
                          <a:pt x="1345831" y="1345831"/>
                        </a:lnTo>
                        <a:close/>
                        <a:moveTo>
                          <a:pt x="1345831" y="1562735"/>
                        </a:moveTo>
                        <a:lnTo>
                          <a:pt x="1451101" y="1562735"/>
                        </a:lnTo>
                        <a:lnTo>
                          <a:pt x="1451101" y="1457452"/>
                        </a:lnTo>
                        <a:lnTo>
                          <a:pt x="1345831" y="1457452"/>
                        </a:lnTo>
                        <a:close/>
                        <a:moveTo>
                          <a:pt x="1345831" y="1674355"/>
                        </a:moveTo>
                        <a:lnTo>
                          <a:pt x="1451101" y="1674355"/>
                        </a:lnTo>
                        <a:lnTo>
                          <a:pt x="1451101" y="1569085"/>
                        </a:lnTo>
                        <a:lnTo>
                          <a:pt x="1345831" y="1569085"/>
                        </a:lnTo>
                        <a:close/>
                        <a:moveTo>
                          <a:pt x="1345831" y="1785975"/>
                        </a:moveTo>
                        <a:lnTo>
                          <a:pt x="1451101" y="1785975"/>
                        </a:lnTo>
                        <a:lnTo>
                          <a:pt x="1451101" y="1680705"/>
                        </a:lnTo>
                        <a:lnTo>
                          <a:pt x="1345831" y="1680705"/>
                        </a:lnTo>
                        <a:close/>
                        <a:moveTo>
                          <a:pt x="1345831" y="1897596"/>
                        </a:moveTo>
                        <a:lnTo>
                          <a:pt x="1451101" y="1897596"/>
                        </a:lnTo>
                        <a:lnTo>
                          <a:pt x="1451101" y="1792325"/>
                        </a:lnTo>
                        <a:lnTo>
                          <a:pt x="1345831" y="1792325"/>
                        </a:lnTo>
                        <a:close/>
                        <a:moveTo>
                          <a:pt x="1345831" y="2009229"/>
                        </a:moveTo>
                        <a:lnTo>
                          <a:pt x="1451101" y="2009229"/>
                        </a:lnTo>
                        <a:lnTo>
                          <a:pt x="1451101" y="1903946"/>
                        </a:lnTo>
                        <a:lnTo>
                          <a:pt x="1345831" y="1903946"/>
                        </a:lnTo>
                        <a:close/>
                        <a:moveTo>
                          <a:pt x="1345831" y="2120849"/>
                        </a:moveTo>
                        <a:lnTo>
                          <a:pt x="1451101" y="2120849"/>
                        </a:lnTo>
                        <a:lnTo>
                          <a:pt x="1451101" y="2015579"/>
                        </a:lnTo>
                        <a:lnTo>
                          <a:pt x="1345831" y="2015579"/>
                        </a:lnTo>
                        <a:close/>
                        <a:moveTo>
                          <a:pt x="1345831" y="2232469"/>
                        </a:moveTo>
                        <a:lnTo>
                          <a:pt x="1451101" y="2232469"/>
                        </a:lnTo>
                        <a:lnTo>
                          <a:pt x="1451101" y="2127199"/>
                        </a:lnTo>
                        <a:lnTo>
                          <a:pt x="1345831" y="2127199"/>
                        </a:lnTo>
                        <a:close/>
                        <a:moveTo>
                          <a:pt x="1345831" y="2344089"/>
                        </a:moveTo>
                        <a:lnTo>
                          <a:pt x="1451101" y="2344089"/>
                        </a:lnTo>
                        <a:lnTo>
                          <a:pt x="1451101" y="2238819"/>
                        </a:lnTo>
                        <a:lnTo>
                          <a:pt x="1345831" y="2238819"/>
                        </a:lnTo>
                        <a:close/>
                        <a:moveTo>
                          <a:pt x="1234211" y="111620"/>
                        </a:moveTo>
                        <a:lnTo>
                          <a:pt x="1339481" y="111620"/>
                        </a:lnTo>
                        <a:lnTo>
                          <a:pt x="1339481" y="6350"/>
                        </a:lnTo>
                        <a:lnTo>
                          <a:pt x="1234211" y="6350"/>
                        </a:lnTo>
                        <a:close/>
                        <a:moveTo>
                          <a:pt x="1234211" y="223240"/>
                        </a:moveTo>
                        <a:lnTo>
                          <a:pt x="1339481" y="223240"/>
                        </a:lnTo>
                        <a:lnTo>
                          <a:pt x="1339481" y="117970"/>
                        </a:lnTo>
                        <a:lnTo>
                          <a:pt x="1234211" y="117970"/>
                        </a:lnTo>
                        <a:close/>
                        <a:moveTo>
                          <a:pt x="1234211" y="334873"/>
                        </a:moveTo>
                        <a:lnTo>
                          <a:pt x="1339481" y="334873"/>
                        </a:lnTo>
                        <a:lnTo>
                          <a:pt x="1339481" y="229590"/>
                        </a:lnTo>
                        <a:lnTo>
                          <a:pt x="1234211" y="229590"/>
                        </a:lnTo>
                        <a:close/>
                        <a:moveTo>
                          <a:pt x="1234211" y="446493"/>
                        </a:moveTo>
                        <a:lnTo>
                          <a:pt x="1339481" y="446493"/>
                        </a:lnTo>
                        <a:lnTo>
                          <a:pt x="1339481" y="341223"/>
                        </a:lnTo>
                        <a:lnTo>
                          <a:pt x="1234211" y="341223"/>
                        </a:lnTo>
                        <a:close/>
                        <a:moveTo>
                          <a:pt x="1234211" y="558114"/>
                        </a:moveTo>
                        <a:lnTo>
                          <a:pt x="1339481" y="558114"/>
                        </a:lnTo>
                        <a:lnTo>
                          <a:pt x="1339481" y="452843"/>
                        </a:lnTo>
                        <a:lnTo>
                          <a:pt x="1234211" y="452843"/>
                        </a:lnTo>
                        <a:close/>
                        <a:moveTo>
                          <a:pt x="1234211" y="669734"/>
                        </a:moveTo>
                        <a:lnTo>
                          <a:pt x="1339481" y="669734"/>
                        </a:lnTo>
                        <a:lnTo>
                          <a:pt x="1339481" y="564464"/>
                        </a:lnTo>
                        <a:lnTo>
                          <a:pt x="1234211" y="564464"/>
                        </a:lnTo>
                        <a:close/>
                        <a:moveTo>
                          <a:pt x="1234211" y="781367"/>
                        </a:moveTo>
                        <a:lnTo>
                          <a:pt x="1339481" y="781367"/>
                        </a:lnTo>
                        <a:lnTo>
                          <a:pt x="1339481" y="676084"/>
                        </a:lnTo>
                        <a:lnTo>
                          <a:pt x="1234211" y="676084"/>
                        </a:lnTo>
                        <a:close/>
                        <a:moveTo>
                          <a:pt x="1234211" y="892988"/>
                        </a:moveTo>
                        <a:lnTo>
                          <a:pt x="1339481" y="892988"/>
                        </a:lnTo>
                        <a:lnTo>
                          <a:pt x="1339481" y="787717"/>
                        </a:lnTo>
                        <a:lnTo>
                          <a:pt x="1234211" y="787717"/>
                        </a:lnTo>
                        <a:close/>
                        <a:moveTo>
                          <a:pt x="1234211" y="1004608"/>
                        </a:moveTo>
                        <a:lnTo>
                          <a:pt x="1339481" y="1004608"/>
                        </a:lnTo>
                        <a:lnTo>
                          <a:pt x="1339481" y="899338"/>
                        </a:lnTo>
                        <a:lnTo>
                          <a:pt x="1234211" y="899338"/>
                        </a:lnTo>
                        <a:close/>
                        <a:moveTo>
                          <a:pt x="1234211" y="1116228"/>
                        </a:moveTo>
                        <a:lnTo>
                          <a:pt x="1339481" y="1116228"/>
                        </a:lnTo>
                        <a:lnTo>
                          <a:pt x="1339481" y="1010958"/>
                        </a:lnTo>
                        <a:lnTo>
                          <a:pt x="1234211" y="1010958"/>
                        </a:lnTo>
                        <a:close/>
                        <a:moveTo>
                          <a:pt x="1234211" y="1227861"/>
                        </a:moveTo>
                        <a:lnTo>
                          <a:pt x="1339481" y="1227861"/>
                        </a:lnTo>
                        <a:lnTo>
                          <a:pt x="1339481" y="1122578"/>
                        </a:lnTo>
                        <a:lnTo>
                          <a:pt x="1234211" y="1122578"/>
                        </a:lnTo>
                        <a:close/>
                        <a:moveTo>
                          <a:pt x="1234211" y="1339481"/>
                        </a:moveTo>
                        <a:lnTo>
                          <a:pt x="1339481" y="1339481"/>
                        </a:lnTo>
                        <a:lnTo>
                          <a:pt x="1339481" y="1234211"/>
                        </a:lnTo>
                        <a:lnTo>
                          <a:pt x="1234211" y="1234211"/>
                        </a:lnTo>
                        <a:close/>
                        <a:moveTo>
                          <a:pt x="1234211" y="1451102"/>
                        </a:moveTo>
                        <a:lnTo>
                          <a:pt x="1339481" y="1451102"/>
                        </a:lnTo>
                        <a:lnTo>
                          <a:pt x="1339481" y="1345831"/>
                        </a:lnTo>
                        <a:lnTo>
                          <a:pt x="1234211" y="1345831"/>
                        </a:lnTo>
                        <a:close/>
                        <a:moveTo>
                          <a:pt x="1234211" y="1562735"/>
                        </a:moveTo>
                        <a:lnTo>
                          <a:pt x="1339481" y="1562735"/>
                        </a:lnTo>
                        <a:lnTo>
                          <a:pt x="1339481" y="1457452"/>
                        </a:lnTo>
                        <a:lnTo>
                          <a:pt x="1234211" y="1457452"/>
                        </a:lnTo>
                        <a:close/>
                        <a:moveTo>
                          <a:pt x="1234211" y="1674355"/>
                        </a:moveTo>
                        <a:lnTo>
                          <a:pt x="1339481" y="1674355"/>
                        </a:lnTo>
                        <a:lnTo>
                          <a:pt x="1339481" y="1569085"/>
                        </a:lnTo>
                        <a:lnTo>
                          <a:pt x="1234211" y="1569085"/>
                        </a:lnTo>
                        <a:close/>
                        <a:moveTo>
                          <a:pt x="1234211" y="1785975"/>
                        </a:moveTo>
                        <a:lnTo>
                          <a:pt x="1339481" y="1785975"/>
                        </a:lnTo>
                        <a:lnTo>
                          <a:pt x="1339481" y="1680705"/>
                        </a:lnTo>
                        <a:lnTo>
                          <a:pt x="1234211" y="1680705"/>
                        </a:lnTo>
                        <a:close/>
                        <a:moveTo>
                          <a:pt x="1234211" y="1897596"/>
                        </a:moveTo>
                        <a:lnTo>
                          <a:pt x="1339481" y="1897596"/>
                        </a:lnTo>
                        <a:lnTo>
                          <a:pt x="1339481" y="1792325"/>
                        </a:lnTo>
                        <a:lnTo>
                          <a:pt x="1234211" y="1792325"/>
                        </a:lnTo>
                        <a:close/>
                        <a:moveTo>
                          <a:pt x="1234211" y="2009229"/>
                        </a:moveTo>
                        <a:lnTo>
                          <a:pt x="1339481" y="2009229"/>
                        </a:lnTo>
                        <a:lnTo>
                          <a:pt x="1339481" y="1903946"/>
                        </a:lnTo>
                        <a:lnTo>
                          <a:pt x="1234211" y="1903946"/>
                        </a:lnTo>
                        <a:close/>
                        <a:moveTo>
                          <a:pt x="1234211" y="2120849"/>
                        </a:moveTo>
                        <a:lnTo>
                          <a:pt x="1339481" y="2120849"/>
                        </a:lnTo>
                        <a:lnTo>
                          <a:pt x="1339481" y="2015579"/>
                        </a:lnTo>
                        <a:lnTo>
                          <a:pt x="1234211" y="2015579"/>
                        </a:lnTo>
                        <a:close/>
                        <a:moveTo>
                          <a:pt x="1234211" y="2232469"/>
                        </a:moveTo>
                        <a:lnTo>
                          <a:pt x="1339481" y="2232469"/>
                        </a:lnTo>
                        <a:lnTo>
                          <a:pt x="1339481" y="2127199"/>
                        </a:lnTo>
                        <a:lnTo>
                          <a:pt x="1234211" y="2127199"/>
                        </a:lnTo>
                        <a:close/>
                        <a:moveTo>
                          <a:pt x="1234211" y="2344089"/>
                        </a:moveTo>
                        <a:lnTo>
                          <a:pt x="1339481" y="2344089"/>
                        </a:lnTo>
                        <a:lnTo>
                          <a:pt x="1339481" y="2238819"/>
                        </a:lnTo>
                        <a:lnTo>
                          <a:pt x="1234211" y="2238819"/>
                        </a:lnTo>
                        <a:close/>
                        <a:moveTo>
                          <a:pt x="1122578" y="111620"/>
                        </a:moveTo>
                        <a:lnTo>
                          <a:pt x="1227861" y="111620"/>
                        </a:lnTo>
                        <a:lnTo>
                          <a:pt x="1227861" y="6350"/>
                        </a:lnTo>
                        <a:lnTo>
                          <a:pt x="1122578" y="6350"/>
                        </a:lnTo>
                        <a:close/>
                        <a:moveTo>
                          <a:pt x="1122578" y="223240"/>
                        </a:moveTo>
                        <a:lnTo>
                          <a:pt x="1227861" y="223240"/>
                        </a:lnTo>
                        <a:lnTo>
                          <a:pt x="1227861" y="117970"/>
                        </a:lnTo>
                        <a:lnTo>
                          <a:pt x="1122578" y="117970"/>
                        </a:lnTo>
                        <a:close/>
                        <a:moveTo>
                          <a:pt x="1122578" y="334873"/>
                        </a:moveTo>
                        <a:lnTo>
                          <a:pt x="1227861" y="334873"/>
                        </a:lnTo>
                        <a:lnTo>
                          <a:pt x="1227861" y="229590"/>
                        </a:lnTo>
                        <a:lnTo>
                          <a:pt x="1122578" y="229590"/>
                        </a:lnTo>
                        <a:close/>
                        <a:moveTo>
                          <a:pt x="1122578" y="446493"/>
                        </a:moveTo>
                        <a:lnTo>
                          <a:pt x="1227861" y="446493"/>
                        </a:lnTo>
                        <a:lnTo>
                          <a:pt x="1227861" y="341223"/>
                        </a:lnTo>
                        <a:lnTo>
                          <a:pt x="1122578" y="341223"/>
                        </a:lnTo>
                        <a:close/>
                        <a:moveTo>
                          <a:pt x="1122578" y="558114"/>
                        </a:moveTo>
                        <a:lnTo>
                          <a:pt x="1227861" y="558114"/>
                        </a:lnTo>
                        <a:lnTo>
                          <a:pt x="1227861" y="452843"/>
                        </a:lnTo>
                        <a:lnTo>
                          <a:pt x="1122578" y="452843"/>
                        </a:lnTo>
                        <a:close/>
                        <a:moveTo>
                          <a:pt x="1122578" y="669734"/>
                        </a:moveTo>
                        <a:lnTo>
                          <a:pt x="1227861" y="669734"/>
                        </a:lnTo>
                        <a:lnTo>
                          <a:pt x="1227861" y="564464"/>
                        </a:lnTo>
                        <a:lnTo>
                          <a:pt x="1122578" y="564464"/>
                        </a:lnTo>
                        <a:close/>
                        <a:moveTo>
                          <a:pt x="1122578" y="781367"/>
                        </a:moveTo>
                        <a:lnTo>
                          <a:pt x="1227861" y="781367"/>
                        </a:lnTo>
                        <a:lnTo>
                          <a:pt x="1227861" y="676084"/>
                        </a:lnTo>
                        <a:lnTo>
                          <a:pt x="1122578" y="676084"/>
                        </a:lnTo>
                        <a:close/>
                        <a:moveTo>
                          <a:pt x="1122578" y="892988"/>
                        </a:moveTo>
                        <a:lnTo>
                          <a:pt x="1227861" y="892988"/>
                        </a:lnTo>
                        <a:lnTo>
                          <a:pt x="1227861" y="787717"/>
                        </a:lnTo>
                        <a:lnTo>
                          <a:pt x="1122578" y="787717"/>
                        </a:lnTo>
                        <a:close/>
                        <a:moveTo>
                          <a:pt x="1122578" y="1004608"/>
                        </a:moveTo>
                        <a:lnTo>
                          <a:pt x="1227861" y="1004608"/>
                        </a:lnTo>
                        <a:lnTo>
                          <a:pt x="1227861" y="899338"/>
                        </a:lnTo>
                        <a:lnTo>
                          <a:pt x="1122578" y="899338"/>
                        </a:lnTo>
                        <a:close/>
                        <a:moveTo>
                          <a:pt x="1122578" y="1116228"/>
                        </a:moveTo>
                        <a:lnTo>
                          <a:pt x="1227861" y="1116228"/>
                        </a:lnTo>
                        <a:lnTo>
                          <a:pt x="1227861" y="1010958"/>
                        </a:lnTo>
                        <a:lnTo>
                          <a:pt x="1122578" y="1010958"/>
                        </a:lnTo>
                        <a:close/>
                        <a:moveTo>
                          <a:pt x="1122578" y="1227861"/>
                        </a:moveTo>
                        <a:lnTo>
                          <a:pt x="1227861" y="1227861"/>
                        </a:lnTo>
                        <a:lnTo>
                          <a:pt x="1227861" y="1122578"/>
                        </a:lnTo>
                        <a:lnTo>
                          <a:pt x="1122578" y="1122578"/>
                        </a:lnTo>
                        <a:close/>
                        <a:moveTo>
                          <a:pt x="1122578" y="1339481"/>
                        </a:moveTo>
                        <a:lnTo>
                          <a:pt x="1227861" y="1339481"/>
                        </a:lnTo>
                        <a:lnTo>
                          <a:pt x="1227861" y="1234211"/>
                        </a:lnTo>
                        <a:lnTo>
                          <a:pt x="1122578" y="1234211"/>
                        </a:lnTo>
                        <a:close/>
                        <a:moveTo>
                          <a:pt x="1122578" y="1451102"/>
                        </a:moveTo>
                        <a:lnTo>
                          <a:pt x="1227861" y="1451102"/>
                        </a:lnTo>
                        <a:lnTo>
                          <a:pt x="1227861" y="1345831"/>
                        </a:lnTo>
                        <a:lnTo>
                          <a:pt x="1122578" y="1345831"/>
                        </a:lnTo>
                        <a:close/>
                        <a:moveTo>
                          <a:pt x="1122578" y="1562735"/>
                        </a:moveTo>
                        <a:lnTo>
                          <a:pt x="1227861" y="1562735"/>
                        </a:lnTo>
                        <a:lnTo>
                          <a:pt x="1227861" y="1457452"/>
                        </a:lnTo>
                        <a:lnTo>
                          <a:pt x="1122578" y="1457452"/>
                        </a:lnTo>
                        <a:close/>
                        <a:moveTo>
                          <a:pt x="1122578" y="1674355"/>
                        </a:moveTo>
                        <a:lnTo>
                          <a:pt x="1227861" y="1674355"/>
                        </a:lnTo>
                        <a:lnTo>
                          <a:pt x="1227861" y="1569085"/>
                        </a:lnTo>
                        <a:lnTo>
                          <a:pt x="1122578" y="1569085"/>
                        </a:lnTo>
                        <a:close/>
                        <a:moveTo>
                          <a:pt x="1122578" y="1785975"/>
                        </a:moveTo>
                        <a:lnTo>
                          <a:pt x="1227861" y="1785975"/>
                        </a:lnTo>
                        <a:lnTo>
                          <a:pt x="1227861" y="1680705"/>
                        </a:lnTo>
                        <a:lnTo>
                          <a:pt x="1122578" y="1680705"/>
                        </a:lnTo>
                        <a:close/>
                        <a:moveTo>
                          <a:pt x="1122578" y="1897596"/>
                        </a:moveTo>
                        <a:lnTo>
                          <a:pt x="1227861" y="1897596"/>
                        </a:lnTo>
                        <a:lnTo>
                          <a:pt x="1227861" y="1792325"/>
                        </a:lnTo>
                        <a:lnTo>
                          <a:pt x="1122578" y="1792325"/>
                        </a:lnTo>
                        <a:close/>
                        <a:moveTo>
                          <a:pt x="1122578" y="2009229"/>
                        </a:moveTo>
                        <a:lnTo>
                          <a:pt x="1227861" y="2009229"/>
                        </a:lnTo>
                        <a:lnTo>
                          <a:pt x="1227861" y="1903946"/>
                        </a:lnTo>
                        <a:lnTo>
                          <a:pt x="1122578" y="1903946"/>
                        </a:lnTo>
                        <a:close/>
                        <a:moveTo>
                          <a:pt x="1122578" y="2120849"/>
                        </a:moveTo>
                        <a:lnTo>
                          <a:pt x="1227861" y="2120849"/>
                        </a:lnTo>
                        <a:lnTo>
                          <a:pt x="1227861" y="2015579"/>
                        </a:lnTo>
                        <a:lnTo>
                          <a:pt x="1122578" y="2015579"/>
                        </a:lnTo>
                        <a:close/>
                        <a:moveTo>
                          <a:pt x="1122578" y="2232469"/>
                        </a:moveTo>
                        <a:lnTo>
                          <a:pt x="1227861" y="2232469"/>
                        </a:lnTo>
                        <a:lnTo>
                          <a:pt x="1227861" y="2127199"/>
                        </a:lnTo>
                        <a:lnTo>
                          <a:pt x="1122578" y="2127199"/>
                        </a:lnTo>
                        <a:close/>
                        <a:moveTo>
                          <a:pt x="1122578" y="2344089"/>
                        </a:moveTo>
                        <a:lnTo>
                          <a:pt x="1227861" y="2344089"/>
                        </a:lnTo>
                        <a:lnTo>
                          <a:pt x="1227861" y="2238819"/>
                        </a:lnTo>
                        <a:lnTo>
                          <a:pt x="1122578" y="2238819"/>
                        </a:lnTo>
                        <a:close/>
                        <a:moveTo>
                          <a:pt x="1010958" y="111620"/>
                        </a:moveTo>
                        <a:lnTo>
                          <a:pt x="1116228" y="111620"/>
                        </a:lnTo>
                        <a:lnTo>
                          <a:pt x="1116228" y="6350"/>
                        </a:lnTo>
                        <a:lnTo>
                          <a:pt x="1010958" y="6350"/>
                        </a:lnTo>
                        <a:close/>
                        <a:moveTo>
                          <a:pt x="1010958" y="223240"/>
                        </a:moveTo>
                        <a:lnTo>
                          <a:pt x="1116228" y="223240"/>
                        </a:lnTo>
                        <a:lnTo>
                          <a:pt x="1116228" y="117970"/>
                        </a:lnTo>
                        <a:lnTo>
                          <a:pt x="1010958" y="117970"/>
                        </a:lnTo>
                        <a:close/>
                        <a:moveTo>
                          <a:pt x="1010958" y="334873"/>
                        </a:moveTo>
                        <a:lnTo>
                          <a:pt x="1116228" y="334873"/>
                        </a:lnTo>
                        <a:lnTo>
                          <a:pt x="1116228" y="229590"/>
                        </a:lnTo>
                        <a:lnTo>
                          <a:pt x="1010958" y="229590"/>
                        </a:lnTo>
                        <a:close/>
                        <a:moveTo>
                          <a:pt x="1010958" y="446493"/>
                        </a:moveTo>
                        <a:lnTo>
                          <a:pt x="1116228" y="446493"/>
                        </a:lnTo>
                        <a:lnTo>
                          <a:pt x="1116228" y="341223"/>
                        </a:lnTo>
                        <a:lnTo>
                          <a:pt x="1010958" y="341223"/>
                        </a:lnTo>
                        <a:close/>
                        <a:moveTo>
                          <a:pt x="1010958" y="558114"/>
                        </a:moveTo>
                        <a:lnTo>
                          <a:pt x="1116228" y="558114"/>
                        </a:lnTo>
                        <a:lnTo>
                          <a:pt x="1116228" y="452843"/>
                        </a:lnTo>
                        <a:lnTo>
                          <a:pt x="1010958" y="452843"/>
                        </a:lnTo>
                        <a:close/>
                        <a:moveTo>
                          <a:pt x="1010958" y="669734"/>
                        </a:moveTo>
                        <a:lnTo>
                          <a:pt x="1116228" y="669734"/>
                        </a:lnTo>
                        <a:lnTo>
                          <a:pt x="1116228" y="564464"/>
                        </a:lnTo>
                        <a:lnTo>
                          <a:pt x="1010958" y="564464"/>
                        </a:lnTo>
                        <a:close/>
                        <a:moveTo>
                          <a:pt x="1010958" y="781367"/>
                        </a:moveTo>
                        <a:lnTo>
                          <a:pt x="1116228" y="781367"/>
                        </a:lnTo>
                        <a:lnTo>
                          <a:pt x="1116228" y="676084"/>
                        </a:lnTo>
                        <a:lnTo>
                          <a:pt x="1010958" y="676084"/>
                        </a:lnTo>
                        <a:close/>
                        <a:moveTo>
                          <a:pt x="1010958" y="892988"/>
                        </a:moveTo>
                        <a:lnTo>
                          <a:pt x="1116228" y="892988"/>
                        </a:lnTo>
                        <a:lnTo>
                          <a:pt x="1116228" y="787717"/>
                        </a:lnTo>
                        <a:lnTo>
                          <a:pt x="1010958" y="787717"/>
                        </a:lnTo>
                        <a:close/>
                        <a:moveTo>
                          <a:pt x="1010958" y="1004608"/>
                        </a:moveTo>
                        <a:lnTo>
                          <a:pt x="1116228" y="1004608"/>
                        </a:lnTo>
                        <a:lnTo>
                          <a:pt x="1116228" y="899338"/>
                        </a:lnTo>
                        <a:lnTo>
                          <a:pt x="1010958" y="899338"/>
                        </a:lnTo>
                        <a:close/>
                        <a:moveTo>
                          <a:pt x="1010958" y="1116228"/>
                        </a:moveTo>
                        <a:lnTo>
                          <a:pt x="1116228" y="1116228"/>
                        </a:lnTo>
                        <a:lnTo>
                          <a:pt x="1116228" y="1010958"/>
                        </a:lnTo>
                        <a:lnTo>
                          <a:pt x="1010958" y="1010958"/>
                        </a:lnTo>
                        <a:close/>
                        <a:moveTo>
                          <a:pt x="1010958" y="1227861"/>
                        </a:moveTo>
                        <a:lnTo>
                          <a:pt x="1116228" y="1227861"/>
                        </a:lnTo>
                        <a:lnTo>
                          <a:pt x="1116228" y="1122578"/>
                        </a:lnTo>
                        <a:lnTo>
                          <a:pt x="1010958" y="1122578"/>
                        </a:lnTo>
                        <a:close/>
                        <a:moveTo>
                          <a:pt x="1010958" y="1339481"/>
                        </a:moveTo>
                        <a:lnTo>
                          <a:pt x="1116228" y="1339481"/>
                        </a:lnTo>
                        <a:lnTo>
                          <a:pt x="1116228" y="1234211"/>
                        </a:lnTo>
                        <a:lnTo>
                          <a:pt x="1010958" y="1234211"/>
                        </a:lnTo>
                        <a:close/>
                        <a:moveTo>
                          <a:pt x="1010958" y="1451102"/>
                        </a:moveTo>
                        <a:lnTo>
                          <a:pt x="1116228" y="1451102"/>
                        </a:lnTo>
                        <a:lnTo>
                          <a:pt x="1116228" y="1345831"/>
                        </a:lnTo>
                        <a:lnTo>
                          <a:pt x="1010958" y="1345831"/>
                        </a:lnTo>
                        <a:close/>
                        <a:moveTo>
                          <a:pt x="1010958" y="1562735"/>
                        </a:moveTo>
                        <a:lnTo>
                          <a:pt x="1116228" y="1562735"/>
                        </a:lnTo>
                        <a:lnTo>
                          <a:pt x="1116228" y="1457452"/>
                        </a:lnTo>
                        <a:lnTo>
                          <a:pt x="1010958" y="1457452"/>
                        </a:lnTo>
                        <a:close/>
                        <a:moveTo>
                          <a:pt x="1010958" y="1674355"/>
                        </a:moveTo>
                        <a:lnTo>
                          <a:pt x="1116228" y="1674355"/>
                        </a:lnTo>
                        <a:lnTo>
                          <a:pt x="1116228" y="1569085"/>
                        </a:lnTo>
                        <a:lnTo>
                          <a:pt x="1010958" y="1569085"/>
                        </a:lnTo>
                        <a:close/>
                        <a:moveTo>
                          <a:pt x="1010958" y="1785975"/>
                        </a:moveTo>
                        <a:lnTo>
                          <a:pt x="1116228" y="1785975"/>
                        </a:lnTo>
                        <a:lnTo>
                          <a:pt x="1116228" y="1680705"/>
                        </a:lnTo>
                        <a:lnTo>
                          <a:pt x="1010958" y="1680705"/>
                        </a:lnTo>
                        <a:close/>
                        <a:moveTo>
                          <a:pt x="1010958" y="1897596"/>
                        </a:moveTo>
                        <a:lnTo>
                          <a:pt x="1116228" y="1897596"/>
                        </a:lnTo>
                        <a:lnTo>
                          <a:pt x="1116228" y="1792325"/>
                        </a:lnTo>
                        <a:lnTo>
                          <a:pt x="1010958" y="1792325"/>
                        </a:lnTo>
                        <a:close/>
                        <a:moveTo>
                          <a:pt x="1010958" y="2009229"/>
                        </a:moveTo>
                        <a:lnTo>
                          <a:pt x="1116228" y="2009229"/>
                        </a:lnTo>
                        <a:lnTo>
                          <a:pt x="1116228" y="1903946"/>
                        </a:lnTo>
                        <a:lnTo>
                          <a:pt x="1010958" y="1903946"/>
                        </a:lnTo>
                        <a:close/>
                        <a:moveTo>
                          <a:pt x="1010958" y="2120849"/>
                        </a:moveTo>
                        <a:lnTo>
                          <a:pt x="1116228" y="2120849"/>
                        </a:lnTo>
                        <a:lnTo>
                          <a:pt x="1116228" y="2015579"/>
                        </a:lnTo>
                        <a:lnTo>
                          <a:pt x="1010958" y="2015579"/>
                        </a:lnTo>
                        <a:close/>
                        <a:moveTo>
                          <a:pt x="1010958" y="2232469"/>
                        </a:moveTo>
                        <a:lnTo>
                          <a:pt x="1116228" y="2232469"/>
                        </a:lnTo>
                        <a:lnTo>
                          <a:pt x="1116228" y="2127199"/>
                        </a:lnTo>
                        <a:lnTo>
                          <a:pt x="1010958" y="2127199"/>
                        </a:lnTo>
                        <a:close/>
                        <a:moveTo>
                          <a:pt x="1010958" y="2344089"/>
                        </a:moveTo>
                        <a:lnTo>
                          <a:pt x="1116228" y="2344089"/>
                        </a:lnTo>
                        <a:lnTo>
                          <a:pt x="1116228" y="2238819"/>
                        </a:lnTo>
                        <a:lnTo>
                          <a:pt x="1010958" y="2238819"/>
                        </a:lnTo>
                        <a:close/>
                        <a:moveTo>
                          <a:pt x="899337" y="111620"/>
                        </a:moveTo>
                        <a:lnTo>
                          <a:pt x="1004608" y="111620"/>
                        </a:lnTo>
                        <a:lnTo>
                          <a:pt x="1004608" y="6350"/>
                        </a:lnTo>
                        <a:lnTo>
                          <a:pt x="899337" y="6350"/>
                        </a:lnTo>
                        <a:close/>
                        <a:moveTo>
                          <a:pt x="899337" y="223240"/>
                        </a:moveTo>
                        <a:lnTo>
                          <a:pt x="1004608" y="223240"/>
                        </a:lnTo>
                        <a:lnTo>
                          <a:pt x="1004608" y="117970"/>
                        </a:lnTo>
                        <a:lnTo>
                          <a:pt x="899337" y="117970"/>
                        </a:lnTo>
                        <a:close/>
                        <a:moveTo>
                          <a:pt x="899337" y="334873"/>
                        </a:moveTo>
                        <a:lnTo>
                          <a:pt x="1004608" y="334873"/>
                        </a:lnTo>
                        <a:lnTo>
                          <a:pt x="1004608" y="229590"/>
                        </a:lnTo>
                        <a:lnTo>
                          <a:pt x="899337" y="229590"/>
                        </a:lnTo>
                        <a:close/>
                        <a:moveTo>
                          <a:pt x="899337" y="446493"/>
                        </a:moveTo>
                        <a:lnTo>
                          <a:pt x="1004608" y="446493"/>
                        </a:lnTo>
                        <a:lnTo>
                          <a:pt x="1004608" y="341223"/>
                        </a:lnTo>
                        <a:lnTo>
                          <a:pt x="899337" y="341223"/>
                        </a:lnTo>
                        <a:close/>
                        <a:moveTo>
                          <a:pt x="899337" y="558114"/>
                        </a:moveTo>
                        <a:lnTo>
                          <a:pt x="1004608" y="558114"/>
                        </a:lnTo>
                        <a:lnTo>
                          <a:pt x="1004608" y="452843"/>
                        </a:lnTo>
                        <a:lnTo>
                          <a:pt x="899337" y="452843"/>
                        </a:lnTo>
                        <a:close/>
                        <a:moveTo>
                          <a:pt x="899337" y="669734"/>
                        </a:moveTo>
                        <a:lnTo>
                          <a:pt x="1004608" y="669734"/>
                        </a:lnTo>
                        <a:lnTo>
                          <a:pt x="1004608" y="564464"/>
                        </a:lnTo>
                        <a:lnTo>
                          <a:pt x="899337" y="564464"/>
                        </a:lnTo>
                        <a:close/>
                        <a:moveTo>
                          <a:pt x="899337" y="781367"/>
                        </a:moveTo>
                        <a:lnTo>
                          <a:pt x="1004608" y="781367"/>
                        </a:lnTo>
                        <a:lnTo>
                          <a:pt x="1004608" y="676084"/>
                        </a:lnTo>
                        <a:lnTo>
                          <a:pt x="899337" y="676084"/>
                        </a:lnTo>
                        <a:close/>
                        <a:moveTo>
                          <a:pt x="899337" y="892988"/>
                        </a:moveTo>
                        <a:lnTo>
                          <a:pt x="1004608" y="892988"/>
                        </a:lnTo>
                        <a:lnTo>
                          <a:pt x="1004608" y="787717"/>
                        </a:lnTo>
                        <a:lnTo>
                          <a:pt x="899337" y="787717"/>
                        </a:lnTo>
                        <a:close/>
                        <a:moveTo>
                          <a:pt x="899337" y="1004608"/>
                        </a:moveTo>
                        <a:lnTo>
                          <a:pt x="1004608" y="1004608"/>
                        </a:lnTo>
                        <a:lnTo>
                          <a:pt x="1004608" y="899338"/>
                        </a:lnTo>
                        <a:lnTo>
                          <a:pt x="899337" y="899338"/>
                        </a:lnTo>
                        <a:close/>
                        <a:moveTo>
                          <a:pt x="899337" y="1116228"/>
                        </a:moveTo>
                        <a:lnTo>
                          <a:pt x="1004608" y="1116228"/>
                        </a:lnTo>
                        <a:lnTo>
                          <a:pt x="1004608" y="1010958"/>
                        </a:lnTo>
                        <a:lnTo>
                          <a:pt x="899337" y="1010958"/>
                        </a:lnTo>
                        <a:close/>
                        <a:moveTo>
                          <a:pt x="899337" y="1227861"/>
                        </a:moveTo>
                        <a:lnTo>
                          <a:pt x="1004608" y="1227861"/>
                        </a:lnTo>
                        <a:lnTo>
                          <a:pt x="1004608" y="1122578"/>
                        </a:lnTo>
                        <a:lnTo>
                          <a:pt x="899337" y="1122578"/>
                        </a:lnTo>
                        <a:close/>
                        <a:moveTo>
                          <a:pt x="899337" y="1339481"/>
                        </a:moveTo>
                        <a:lnTo>
                          <a:pt x="1004608" y="1339481"/>
                        </a:lnTo>
                        <a:lnTo>
                          <a:pt x="1004608" y="1234211"/>
                        </a:lnTo>
                        <a:lnTo>
                          <a:pt x="899337" y="1234211"/>
                        </a:lnTo>
                        <a:close/>
                        <a:moveTo>
                          <a:pt x="899337" y="1451102"/>
                        </a:moveTo>
                        <a:lnTo>
                          <a:pt x="1004608" y="1451102"/>
                        </a:lnTo>
                        <a:lnTo>
                          <a:pt x="1004608" y="1345831"/>
                        </a:lnTo>
                        <a:lnTo>
                          <a:pt x="899337" y="1345831"/>
                        </a:lnTo>
                        <a:close/>
                        <a:moveTo>
                          <a:pt x="899337" y="1562735"/>
                        </a:moveTo>
                        <a:lnTo>
                          <a:pt x="1004608" y="1562735"/>
                        </a:lnTo>
                        <a:lnTo>
                          <a:pt x="1004608" y="1457452"/>
                        </a:lnTo>
                        <a:lnTo>
                          <a:pt x="899337" y="1457452"/>
                        </a:lnTo>
                        <a:close/>
                        <a:moveTo>
                          <a:pt x="899337" y="1674355"/>
                        </a:moveTo>
                        <a:lnTo>
                          <a:pt x="1004608" y="1674355"/>
                        </a:lnTo>
                        <a:lnTo>
                          <a:pt x="1004608" y="1569085"/>
                        </a:lnTo>
                        <a:lnTo>
                          <a:pt x="899337" y="1569085"/>
                        </a:lnTo>
                        <a:close/>
                        <a:moveTo>
                          <a:pt x="899337" y="1785975"/>
                        </a:moveTo>
                        <a:lnTo>
                          <a:pt x="1004608" y="1785975"/>
                        </a:lnTo>
                        <a:lnTo>
                          <a:pt x="1004608" y="1680705"/>
                        </a:lnTo>
                        <a:lnTo>
                          <a:pt x="899337" y="1680705"/>
                        </a:lnTo>
                        <a:close/>
                        <a:moveTo>
                          <a:pt x="899337" y="1897596"/>
                        </a:moveTo>
                        <a:lnTo>
                          <a:pt x="1004608" y="1897596"/>
                        </a:lnTo>
                        <a:lnTo>
                          <a:pt x="1004608" y="1792325"/>
                        </a:lnTo>
                        <a:lnTo>
                          <a:pt x="899337" y="1792325"/>
                        </a:lnTo>
                        <a:close/>
                        <a:moveTo>
                          <a:pt x="899337" y="2009229"/>
                        </a:moveTo>
                        <a:lnTo>
                          <a:pt x="1004608" y="2009229"/>
                        </a:lnTo>
                        <a:lnTo>
                          <a:pt x="1004608" y="1903946"/>
                        </a:lnTo>
                        <a:lnTo>
                          <a:pt x="899337" y="1903946"/>
                        </a:lnTo>
                        <a:close/>
                        <a:moveTo>
                          <a:pt x="899337" y="2120849"/>
                        </a:moveTo>
                        <a:lnTo>
                          <a:pt x="1004608" y="2120849"/>
                        </a:lnTo>
                        <a:lnTo>
                          <a:pt x="1004608" y="2015579"/>
                        </a:lnTo>
                        <a:lnTo>
                          <a:pt x="899337" y="2015579"/>
                        </a:lnTo>
                        <a:close/>
                        <a:moveTo>
                          <a:pt x="899337" y="2232469"/>
                        </a:moveTo>
                        <a:lnTo>
                          <a:pt x="1004608" y="2232469"/>
                        </a:lnTo>
                        <a:lnTo>
                          <a:pt x="1004608" y="2127199"/>
                        </a:lnTo>
                        <a:lnTo>
                          <a:pt x="899337" y="2127199"/>
                        </a:lnTo>
                        <a:close/>
                        <a:moveTo>
                          <a:pt x="899337" y="2344089"/>
                        </a:moveTo>
                        <a:lnTo>
                          <a:pt x="1004608" y="2344089"/>
                        </a:lnTo>
                        <a:lnTo>
                          <a:pt x="1004608" y="2238819"/>
                        </a:lnTo>
                        <a:lnTo>
                          <a:pt x="899337" y="2238819"/>
                        </a:lnTo>
                        <a:close/>
                        <a:moveTo>
                          <a:pt x="787704" y="111620"/>
                        </a:moveTo>
                        <a:lnTo>
                          <a:pt x="892987" y="111620"/>
                        </a:lnTo>
                        <a:lnTo>
                          <a:pt x="892987" y="6350"/>
                        </a:lnTo>
                        <a:lnTo>
                          <a:pt x="787704" y="6350"/>
                        </a:lnTo>
                        <a:close/>
                        <a:moveTo>
                          <a:pt x="787704" y="223240"/>
                        </a:moveTo>
                        <a:lnTo>
                          <a:pt x="892987" y="223240"/>
                        </a:lnTo>
                        <a:lnTo>
                          <a:pt x="892987" y="117970"/>
                        </a:lnTo>
                        <a:lnTo>
                          <a:pt x="787704" y="117970"/>
                        </a:lnTo>
                        <a:close/>
                        <a:moveTo>
                          <a:pt x="787704" y="334873"/>
                        </a:moveTo>
                        <a:lnTo>
                          <a:pt x="892987" y="334873"/>
                        </a:lnTo>
                        <a:lnTo>
                          <a:pt x="892987" y="229590"/>
                        </a:lnTo>
                        <a:lnTo>
                          <a:pt x="787704" y="229590"/>
                        </a:lnTo>
                        <a:close/>
                        <a:moveTo>
                          <a:pt x="787704" y="446493"/>
                        </a:moveTo>
                        <a:lnTo>
                          <a:pt x="892987" y="446493"/>
                        </a:lnTo>
                        <a:lnTo>
                          <a:pt x="892987" y="341223"/>
                        </a:lnTo>
                        <a:lnTo>
                          <a:pt x="787704" y="341223"/>
                        </a:lnTo>
                        <a:close/>
                        <a:moveTo>
                          <a:pt x="787704" y="558114"/>
                        </a:moveTo>
                        <a:lnTo>
                          <a:pt x="892987" y="558114"/>
                        </a:lnTo>
                        <a:lnTo>
                          <a:pt x="892987" y="452843"/>
                        </a:lnTo>
                        <a:lnTo>
                          <a:pt x="787704" y="452843"/>
                        </a:lnTo>
                        <a:close/>
                        <a:moveTo>
                          <a:pt x="787704" y="669734"/>
                        </a:moveTo>
                        <a:lnTo>
                          <a:pt x="892987" y="669734"/>
                        </a:lnTo>
                        <a:lnTo>
                          <a:pt x="892987" y="564464"/>
                        </a:lnTo>
                        <a:lnTo>
                          <a:pt x="787704" y="564464"/>
                        </a:lnTo>
                        <a:close/>
                        <a:moveTo>
                          <a:pt x="787704" y="781367"/>
                        </a:moveTo>
                        <a:lnTo>
                          <a:pt x="892987" y="781367"/>
                        </a:lnTo>
                        <a:lnTo>
                          <a:pt x="892987" y="676084"/>
                        </a:lnTo>
                        <a:lnTo>
                          <a:pt x="787704" y="676084"/>
                        </a:lnTo>
                        <a:close/>
                        <a:moveTo>
                          <a:pt x="787704" y="892988"/>
                        </a:moveTo>
                        <a:lnTo>
                          <a:pt x="892987" y="892988"/>
                        </a:lnTo>
                        <a:lnTo>
                          <a:pt x="892987" y="787717"/>
                        </a:lnTo>
                        <a:lnTo>
                          <a:pt x="787704" y="787717"/>
                        </a:lnTo>
                        <a:close/>
                        <a:moveTo>
                          <a:pt x="787704" y="1004608"/>
                        </a:moveTo>
                        <a:lnTo>
                          <a:pt x="892987" y="1004608"/>
                        </a:lnTo>
                        <a:lnTo>
                          <a:pt x="892987" y="899338"/>
                        </a:lnTo>
                        <a:lnTo>
                          <a:pt x="787704" y="899338"/>
                        </a:lnTo>
                        <a:close/>
                        <a:moveTo>
                          <a:pt x="787704" y="1116228"/>
                        </a:moveTo>
                        <a:lnTo>
                          <a:pt x="892987" y="1116228"/>
                        </a:lnTo>
                        <a:lnTo>
                          <a:pt x="892987" y="1010958"/>
                        </a:lnTo>
                        <a:lnTo>
                          <a:pt x="787704" y="1010958"/>
                        </a:lnTo>
                        <a:close/>
                        <a:moveTo>
                          <a:pt x="787704" y="1227861"/>
                        </a:moveTo>
                        <a:lnTo>
                          <a:pt x="892987" y="1227861"/>
                        </a:lnTo>
                        <a:lnTo>
                          <a:pt x="892987" y="1122578"/>
                        </a:lnTo>
                        <a:lnTo>
                          <a:pt x="787704" y="1122578"/>
                        </a:lnTo>
                        <a:close/>
                        <a:moveTo>
                          <a:pt x="787704" y="1339481"/>
                        </a:moveTo>
                        <a:lnTo>
                          <a:pt x="892987" y="1339481"/>
                        </a:lnTo>
                        <a:lnTo>
                          <a:pt x="892987" y="1234211"/>
                        </a:lnTo>
                        <a:lnTo>
                          <a:pt x="787704" y="1234211"/>
                        </a:lnTo>
                        <a:close/>
                        <a:moveTo>
                          <a:pt x="787704" y="1451102"/>
                        </a:moveTo>
                        <a:lnTo>
                          <a:pt x="892987" y="1451102"/>
                        </a:lnTo>
                        <a:lnTo>
                          <a:pt x="892987" y="1345831"/>
                        </a:lnTo>
                        <a:lnTo>
                          <a:pt x="787704" y="1345831"/>
                        </a:lnTo>
                        <a:close/>
                        <a:moveTo>
                          <a:pt x="787704" y="1562735"/>
                        </a:moveTo>
                        <a:lnTo>
                          <a:pt x="892987" y="1562735"/>
                        </a:lnTo>
                        <a:lnTo>
                          <a:pt x="892987" y="1457452"/>
                        </a:lnTo>
                        <a:lnTo>
                          <a:pt x="787704" y="1457452"/>
                        </a:lnTo>
                        <a:close/>
                        <a:moveTo>
                          <a:pt x="787704" y="1674355"/>
                        </a:moveTo>
                        <a:lnTo>
                          <a:pt x="892987" y="1674355"/>
                        </a:lnTo>
                        <a:lnTo>
                          <a:pt x="892987" y="1569085"/>
                        </a:lnTo>
                        <a:lnTo>
                          <a:pt x="787704" y="1569085"/>
                        </a:lnTo>
                        <a:close/>
                        <a:moveTo>
                          <a:pt x="787704" y="1785975"/>
                        </a:moveTo>
                        <a:lnTo>
                          <a:pt x="892987" y="1785975"/>
                        </a:lnTo>
                        <a:lnTo>
                          <a:pt x="892987" y="1680705"/>
                        </a:lnTo>
                        <a:lnTo>
                          <a:pt x="787704" y="1680705"/>
                        </a:lnTo>
                        <a:close/>
                        <a:moveTo>
                          <a:pt x="787704" y="1897596"/>
                        </a:moveTo>
                        <a:lnTo>
                          <a:pt x="892987" y="1897596"/>
                        </a:lnTo>
                        <a:lnTo>
                          <a:pt x="892987" y="1792325"/>
                        </a:lnTo>
                        <a:lnTo>
                          <a:pt x="787704" y="1792325"/>
                        </a:lnTo>
                        <a:close/>
                        <a:moveTo>
                          <a:pt x="787704" y="2009229"/>
                        </a:moveTo>
                        <a:lnTo>
                          <a:pt x="892987" y="2009229"/>
                        </a:lnTo>
                        <a:lnTo>
                          <a:pt x="892987" y="1903946"/>
                        </a:lnTo>
                        <a:lnTo>
                          <a:pt x="787704" y="1903946"/>
                        </a:lnTo>
                        <a:close/>
                        <a:moveTo>
                          <a:pt x="787704" y="2120849"/>
                        </a:moveTo>
                        <a:lnTo>
                          <a:pt x="892987" y="2120849"/>
                        </a:lnTo>
                        <a:lnTo>
                          <a:pt x="892987" y="2015579"/>
                        </a:lnTo>
                        <a:lnTo>
                          <a:pt x="787704" y="2015579"/>
                        </a:lnTo>
                        <a:close/>
                        <a:moveTo>
                          <a:pt x="787704" y="2232469"/>
                        </a:moveTo>
                        <a:lnTo>
                          <a:pt x="892987" y="2232469"/>
                        </a:lnTo>
                        <a:lnTo>
                          <a:pt x="892987" y="2127199"/>
                        </a:lnTo>
                        <a:lnTo>
                          <a:pt x="787704" y="2127199"/>
                        </a:lnTo>
                        <a:close/>
                        <a:moveTo>
                          <a:pt x="787704" y="2344089"/>
                        </a:moveTo>
                        <a:lnTo>
                          <a:pt x="892987" y="2344089"/>
                        </a:lnTo>
                        <a:lnTo>
                          <a:pt x="892987" y="2238819"/>
                        </a:lnTo>
                        <a:lnTo>
                          <a:pt x="787704" y="2238819"/>
                        </a:lnTo>
                        <a:close/>
                        <a:moveTo>
                          <a:pt x="676084" y="111620"/>
                        </a:moveTo>
                        <a:lnTo>
                          <a:pt x="781354" y="111620"/>
                        </a:lnTo>
                        <a:lnTo>
                          <a:pt x="781354" y="6350"/>
                        </a:lnTo>
                        <a:lnTo>
                          <a:pt x="676084" y="6350"/>
                        </a:lnTo>
                        <a:close/>
                        <a:moveTo>
                          <a:pt x="676084" y="223240"/>
                        </a:moveTo>
                        <a:lnTo>
                          <a:pt x="781354" y="223240"/>
                        </a:lnTo>
                        <a:lnTo>
                          <a:pt x="781354" y="117970"/>
                        </a:lnTo>
                        <a:lnTo>
                          <a:pt x="676084" y="117970"/>
                        </a:lnTo>
                        <a:close/>
                        <a:moveTo>
                          <a:pt x="676084" y="334873"/>
                        </a:moveTo>
                        <a:lnTo>
                          <a:pt x="781354" y="334873"/>
                        </a:lnTo>
                        <a:lnTo>
                          <a:pt x="781354" y="229590"/>
                        </a:lnTo>
                        <a:lnTo>
                          <a:pt x="676084" y="229590"/>
                        </a:lnTo>
                        <a:close/>
                        <a:moveTo>
                          <a:pt x="676084" y="446493"/>
                        </a:moveTo>
                        <a:lnTo>
                          <a:pt x="781354" y="446493"/>
                        </a:lnTo>
                        <a:lnTo>
                          <a:pt x="781354" y="341223"/>
                        </a:lnTo>
                        <a:lnTo>
                          <a:pt x="676084" y="341223"/>
                        </a:lnTo>
                        <a:close/>
                        <a:moveTo>
                          <a:pt x="676084" y="558114"/>
                        </a:moveTo>
                        <a:lnTo>
                          <a:pt x="781354" y="558114"/>
                        </a:lnTo>
                        <a:lnTo>
                          <a:pt x="781354" y="452843"/>
                        </a:lnTo>
                        <a:lnTo>
                          <a:pt x="676084" y="452843"/>
                        </a:lnTo>
                        <a:close/>
                        <a:moveTo>
                          <a:pt x="676084" y="669734"/>
                        </a:moveTo>
                        <a:lnTo>
                          <a:pt x="781354" y="669734"/>
                        </a:lnTo>
                        <a:lnTo>
                          <a:pt x="781354" y="564464"/>
                        </a:lnTo>
                        <a:lnTo>
                          <a:pt x="676084" y="564464"/>
                        </a:lnTo>
                        <a:close/>
                        <a:moveTo>
                          <a:pt x="676084" y="781367"/>
                        </a:moveTo>
                        <a:lnTo>
                          <a:pt x="781354" y="781367"/>
                        </a:lnTo>
                        <a:lnTo>
                          <a:pt x="781354" y="676084"/>
                        </a:lnTo>
                        <a:lnTo>
                          <a:pt x="676084" y="676084"/>
                        </a:lnTo>
                        <a:close/>
                        <a:moveTo>
                          <a:pt x="676084" y="892988"/>
                        </a:moveTo>
                        <a:lnTo>
                          <a:pt x="781354" y="892988"/>
                        </a:lnTo>
                        <a:lnTo>
                          <a:pt x="781354" y="787717"/>
                        </a:lnTo>
                        <a:lnTo>
                          <a:pt x="676084" y="787717"/>
                        </a:lnTo>
                        <a:close/>
                        <a:moveTo>
                          <a:pt x="676084" y="1004608"/>
                        </a:moveTo>
                        <a:lnTo>
                          <a:pt x="781354" y="1004608"/>
                        </a:lnTo>
                        <a:lnTo>
                          <a:pt x="781354" y="899338"/>
                        </a:lnTo>
                        <a:lnTo>
                          <a:pt x="676084" y="899338"/>
                        </a:lnTo>
                        <a:close/>
                        <a:moveTo>
                          <a:pt x="676084" y="1116228"/>
                        </a:moveTo>
                        <a:lnTo>
                          <a:pt x="781354" y="1116228"/>
                        </a:lnTo>
                        <a:lnTo>
                          <a:pt x="781354" y="1010958"/>
                        </a:lnTo>
                        <a:lnTo>
                          <a:pt x="676084" y="1010958"/>
                        </a:lnTo>
                        <a:close/>
                        <a:moveTo>
                          <a:pt x="676084" y="1227861"/>
                        </a:moveTo>
                        <a:lnTo>
                          <a:pt x="781354" y="1227861"/>
                        </a:lnTo>
                        <a:lnTo>
                          <a:pt x="781354" y="1122578"/>
                        </a:lnTo>
                        <a:lnTo>
                          <a:pt x="676084" y="1122578"/>
                        </a:lnTo>
                        <a:close/>
                        <a:moveTo>
                          <a:pt x="676084" y="1339481"/>
                        </a:moveTo>
                        <a:lnTo>
                          <a:pt x="781354" y="1339481"/>
                        </a:lnTo>
                        <a:lnTo>
                          <a:pt x="781354" y="1234211"/>
                        </a:lnTo>
                        <a:lnTo>
                          <a:pt x="676084" y="1234211"/>
                        </a:lnTo>
                        <a:close/>
                        <a:moveTo>
                          <a:pt x="676084" y="1451102"/>
                        </a:moveTo>
                        <a:lnTo>
                          <a:pt x="781354" y="1451102"/>
                        </a:lnTo>
                        <a:lnTo>
                          <a:pt x="781354" y="1345831"/>
                        </a:lnTo>
                        <a:lnTo>
                          <a:pt x="676084" y="1345831"/>
                        </a:lnTo>
                        <a:close/>
                        <a:moveTo>
                          <a:pt x="676084" y="1562735"/>
                        </a:moveTo>
                        <a:lnTo>
                          <a:pt x="781354" y="1562735"/>
                        </a:lnTo>
                        <a:lnTo>
                          <a:pt x="781354" y="1457452"/>
                        </a:lnTo>
                        <a:lnTo>
                          <a:pt x="676084" y="1457452"/>
                        </a:lnTo>
                        <a:close/>
                        <a:moveTo>
                          <a:pt x="676084" y="1674355"/>
                        </a:moveTo>
                        <a:lnTo>
                          <a:pt x="781354" y="1674355"/>
                        </a:lnTo>
                        <a:lnTo>
                          <a:pt x="781354" y="1569085"/>
                        </a:lnTo>
                        <a:lnTo>
                          <a:pt x="676084" y="1569085"/>
                        </a:lnTo>
                        <a:close/>
                        <a:moveTo>
                          <a:pt x="676084" y="1785975"/>
                        </a:moveTo>
                        <a:lnTo>
                          <a:pt x="781354" y="1785975"/>
                        </a:lnTo>
                        <a:lnTo>
                          <a:pt x="781354" y="1680705"/>
                        </a:lnTo>
                        <a:lnTo>
                          <a:pt x="676084" y="1680705"/>
                        </a:lnTo>
                        <a:close/>
                        <a:moveTo>
                          <a:pt x="676084" y="1897596"/>
                        </a:moveTo>
                        <a:lnTo>
                          <a:pt x="781354" y="1897596"/>
                        </a:lnTo>
                        <a:lnTo>
                          <a:pt x="781354" y="1792325"/>
                        </a:lnTo>
                        <a:lnTo>
                          <a:pt x="676084" y="1792325"/>
                        </a:lnTo>
                        <a:close/>
                        <a:moveTo>
                          <a:pt x="676084" y="2009229"/>
                        </a:moveTo>
                        <a:lnTo>
                          <a:pt x="781354" y="2009229"/>
                        </a:lnTo>
                        <a:lnTo>
                          <a:pt x="781354" y="1903946"/>
                        </a:lnTo>
                        <a:lnTo>
                          <a:pt x="676084" y="1903946"/>
                        </a:lnTo>
                        <a:close/>
                        <a:moveTo>
                          <a:pt x="676084" y="2120849"/>
                        </a:moveTo>
                        <a:lnTo>
                          <a:pt x="781354" y="2120849"/>
                        </a:lnTo>
                        <a:lnTo>
                          <a:pt x="781354" y="2015579"/>
                        </a:lnTo>
                        <a:lnTo>
                          <a:pt x="676084" y="2015579"/>
                        </a:lnTo>
                        <a:close/>
                        <a:moveTo>
                          <a:pt x="676084" y="2232469"/>
                        </a:moveTo>
                        <a:lnTo>
                          <a:pt x="781354" y="2232469"/>
                        </a:lnTo>
                        <a:lnTo>
                          <a:pt x="781354" y="2127199"/>
                        </a:lnTo>
                        <a:lnTo>
                          <a:pt x="676084" y="2127199"/>
                        </a:lnTo>
                        <a:close/>
                        <a:moveTo>
                          <a:pt x="676084" y="2344089"/>
                        </a:moveTo>
                        <a:lnTo>
                          <a:pt x="781354" y="2344089"/>
                        </a:lnTo>
                        <a:lnTo>
                          <a:pt x="781354" y="2238819"/>
                        </a:lnTo>
                        <a:lnTo>
                          <a:pt x="676084" y="2238819"/>
                        </a:lnTo>
                        <a:close/>
                        <a:moveTo>
                          <a:pt x="564464" y="111620"/>
                        </a:moveTo>
                        <a:lnTo>
                          <a:pt x="669734" y="111620"/>
                        </a:lnTo>
                        <a:lnTo>
                          <a:pt x="669734" y="6350"/>
                        </a:lnTo>
                        <a:lnTo>
                          <a:pt x="564464" y="6350"/>
                        </a:lnTo>
                        <a:close/>
                        <a:moveTo>
                          <a:pt x="564464" y="223240"/>
                        </a:moveTo>
                        <a:lnTo>
                          <a:pt x="669734" y="223240"/>
                        </a:lnTo>
                        <a:lnTo>
                          <a:pt x="669734" y="117970"/>
                        </a:lnTo>
                        <a:lnTo>
                          <a:pt x="564464" y="117970"/>
                        </a:lnTo>
                        <a:close/>
                        <a:moveTo>
                          <a:pt x="564464" y="334873"/>
                        </a:moveTo>
                        <a:lnTo>
                          <a:pt x="669734" y="334873"/>
                        </a:lnTo>
                        <a:lnTo>
                          <a:pt x="669734" y="229590"/>
                        </a:lnTo>
                        <a:lnTo>
                          <a:pt x="564464" y="229590"/>
                        </a:lnTo>
                        <a:close/>
                        <a:moveTo>
                          <a:pt x="564464" y="446493"/>
                        </a:moveTo>
                        <a:lnTo>
                          <a:pt x="669734" y="446493"/>
                        </a:lnTo>
                        <a:lnTo>
                          <a:pt x="669734" y="341223"/>
                        </a:lnTo>
                        <a:lnTo>
                          <a:pt x="564464" y="341223"/>
                        </a:lnTo>
                        <a:close/>
                        <a:moveTo>
                          <a:pt x="564464" y="558114"/>
                        </a:moveTo>
                        <a:lnTo>
                          <a:pt x="669734" y="558114"/>
                        </a:lnTo>
                        <a:lnTo>
                          <a:pt x="669734" y="452843"/>
                        </a:lnTo>
                        <a:lnTo>
                          <a:pt x="564464" y="452843"/>
                        </a:lnTo>
                        <a:close/>
                        <a:moveTo>
                          <a:pt x="564464" y="669734"/>
                        </a:moveTo>
                        <a:lnTo>
                          <a:pt x="669734" y="669734"/>
                        </a:lnTo>
                        <a:lnTo>
                          <a:pt x="669734" y="564464"/>
                        </a:lnTo>
                        <a:lnTo>
                          <a:pt x="564464" y="564464"/>
                        </a:lnTo>
                        <a:close/>
                        <a:moveTo>
                          <a:pt x="564464" y="781367"/>
                        </a:moveTo>
                        <a:lnTo>
                          <a:pt x="669734" y="781367"/>
                        </a:lnTo>
                        <a:lnTo>
                          <a:pt x="669734" y="676084"/>
                        </a:lnTo>
                        <a:lnTo>
                          <a:pt x="564464" y="676084"/>
                        </a:lnTo>
                        <a:close/>
                        <a:moveTo>
                          <a:pt x="564464" y="892988"/>
                        </a:moveTo>
                        <a:lnTo>
                          <a:pt x="669734" y="892988"/>
                        </a:lnTo>
                        <a:lnTo>
                          <a:pt x="669734" y="787717"/>
                        </a:lnTo>
                        <a:lnTo>
                          <a:pt x="564464" y="787717"/>
                        </a:lnTo>
                        <a:close/>
                        <a:moveTo>
                          <a:pt x="564464" y="1004608"/>
                        </a:moveTo>
                        <a:lnTo>
                          <a:pt x="669734" y="1004608"/>
                        </a:lnTo>
                        <a:lnTo>
                          <a:pt x="669734" y="899338"/>
                        </a:lnTo>
                        <a:lnTo>
                          <a:pt x="564464" y="899338"/>
                        </a:lnTo>
                        <a:close/>
                        <a:moveTo>
                          <a:pt x="564464" y="1116228"/>
                        </a:moveTo>
                        <a:lnTo>
                          <a:pt x="669734" y="1116228"/>
                        </a:lnTo>
                        <a:lnTo>
                          <a:pt x="669734" y="1010958"/>
                        </a:lnTo>
                        <a:lnTo>
                          <a:pt x="564464" y="1010958"/>
                        </a:lnTo>
                        <a:close/>
                        <a:moveTo>
                          <a:pt x="564464" y="1227861"/>
                        </a:moveTo>
                        <a:lnTo>
                          <a:pt x="669734" y="1227861"/>
                        </a:lnTo>
                        <a:lnTo>
                          <a:pt x="669734" y="1122578"/>
                        </a:lnTo>
                        <a:lnTo>
                          <a:pt x="564464" y="1122578"/>
                        </a:lnTo>
                        <a:close/>
                        <a:moveTo>
                          <a:pt x="564464" y="1339481"/>
                        </a:moveTo>
                        <a:lnTo>
                          <a:pt x="669734" y="1339481"/>
                        </a:lnTo>
                        <a:lnTo>
                          <a:pt x="669734" y="1234211"/>
                        </a:lnTo>
                        <a:lnTo>
                          <a:pt x="564464" y="1234211"/>
                        </a:lnTo>
                        <a:close/>
                        <a:moveTo>
                          <a:pt x="564464" y="1451102"/>
                        </a:moveTo>
                        <a:lnTo>
                          <a:pt x="669734" y="1451102"/>
                        </a:lnTo>
                        <a:lnTo>
                          <a:pt x="669734" y="1345831"/>
                        </a:lnTo>
                        <a:lnTo>
                          <a:pt x="564464" y="1345831"/>
                        </a:lnTo>
                        <a:close/>
                        <a:moveTo>
                          <a:pt x="564464" y="1562735"/>
                        </a:moveTo>
                        <a:lnTo>
                          <a:pt x="669734" y="1562735"/>
                        </a:lnTo>
                        <a:lnTo>
                          <a:pt x="669734" y="1457452"/>
                        </a:lnTo>
                        <a:lnTo>
                          <a:pt x="564464" y="1457452"/>
                        </a:lnTo>
                        <a:close/>
                        <a:moveTo>
                          <a:pt x="564464" y="1674355"/>
                        </a:moveTo>
                        <a:lnTo>
                          <a:pt x="669734" y="1674355"/>
                        </a:lnTo>
                        <a:lnTo>
                          <a:pt x="669734" y="1569085"/>
                        </a:lnTo>
                        <a:lnTo>
                          <a:pt x="564464" y="1569085"/>
                        </a:lnTo>
                        <a:close/>
                        <a:moveTo>
                          <a:pt x="564464" y="1785975"/>
                        </a:moveTo>
                        <a:lnTo>
                          <a:pt x="669734" y="1785975"/>
                        </a:lnTo>
                        <a:lnTo>
                          <a:pt x="669734" y="1680705"/>
                        </a:lnTo>
                        <a:lnTo>
                          <a:pt x="564464" y="1680705"/>
                        </a:lnTo>
                        <a:close/>
                        <a:moveTo>
                          <a:pt x="564464" y="1897596"/>
                        </a:moveTo>
                        <a:lnTo>
                          <a:pt x="669734" y="1897596"/>
                        </a:lnTo>
                        <a:lnTo>
                          <a:pt x="669734" y="1792325"/>
                        </a:lnTo>
                        <a:lnTo>
                          <a:pt x="564464" y="1792325"/>
                        </a:lnTo>
                        <a:close/>
                        <a:moveTo>
                          <a:pt x="564464" y="2009229"/>
                        </a:moveTo>
                        <a:lnTo>
                          <a:pt x="669734" y="2009229"/>
                        </a:lnTo>
                        <a:lnTo>
                          <a:pt x="669734" y="1903946"/>
                        </a:lnTo>
                        <a:lnTo>
                          <a:pt x="564464" y="1903946"/>
                        </a:lnTo>
                        <a:close/>
                        <a:moveTo>
                          <a:pt x="564464" y="2120849"/>
                        </a:moveTo>
                        <a:lnTo>
                          <a:pt x="669734" y="2120849"/>
                        </a:lnTo>
                        <a:lnTo>
                          <a:pt x="669734" y="2015579"/>
                        </a:lnTo>
                        <a:lnTo>
                          <a:pt x="564464" y="2015579"/>
                        </a:lnTo>
                        <a:close/>
                        <a:moveTo>
                          <a:pt x="564464" y="2232469"/>
                        </a:moveTo>
                        <a:lnTo>
                          <a:pt x="669734" y="2232469"/>
                        </a:lnTo>
                        <a:lnTo>
                          <a:pt x="669734" y="2127199"/>
                        </a:lnTo>
                        <a:lnTo>
                          <a:pt x="564464" y="2127199"/>
                        </a:lnTo>
                        <a:close/>
                        <a:moveTo>
                          <a:pt x="564464" y="2344089"/>
                        </a:moveTo>
                        <a:lnTo>
                          <a:pt x="669734" y="2344089"/>
                        </a:lnTo>
                        <a:lnTo>
                          <a:pt x="669734" y="2238819"/>
                        </a:lnTo>
                        <a:lnTo>
                          <a:pt x="564464" y="2238819"/>
                        </a:lnTo>
                        <a:close/>
                        <a:moveTo>
                          <a:pt x="452843" y="111620"/>
                        </a:moveTo>
                        <a:lnTo>
                          <a:pt x="558114" y="111620"/>
                        </a:lnTo>
                        <a:lnTo>
                          <a:pt x="558114" y="6350"/>
                        </a:lnTo>
                        <a:lnTo>
                          <a:pt x="452843" y="6350"/>
                        </a:lnTo>
                        <a:close/>
                        <a:moveTo>
                          <a:pt x="452843" y="223240"/>
                        </a:moveTo>
                        <a:lnTo>
                          <a:pt x="558114" y="223240"/>
                        </a:lnTo>
                        <a:lnTo>
                          <a:pt x="558114" y="117970"/>
                        </a:lnTo>
                        <a:lnTo>
                          <a:pt x="452843" y="117970"/>
                        </a:lnTo>
                        <a:close/>
                        <a:moveTo>
                          <a:pt x="452843" y="334873"/>
                        </a:moveTo>
                        <a:lnTo>
                          <a:pt x="558114" y="334873"/>
                        </a:lnTo>
                        <a:lnTo>
                          <a:pt x="558114" y="229590"/>
                        </a:lnTo>
                        <a:lnTo>
                          <a:pt x="452843" y="229590"/>
                        </a:lnTo>
                        <a:close/>
                        <a:moveTo>
                          <a:pt x="452843" y="446493"/>
                        </a:moveTo>
                        <a:lnTo>
                          <a:pt x="558114" y="446493"/>
                        </a:lnTo>
                        <a:lnTo>
                          <a:pt x="558114" y="341223"/>
                        </a:lnTo>
                        <a:lnTo>
                          <a:pt x="452843" y="341223"/>
                        </a:lnTo>
                        <a:close/>
                        <a:moveTo>
                          <a:pt x="452843" y="558114"/>
                        </a:moveTo>
                        <a:lnTo>
                          <a:pt x="558114" y="558114"/>
                        </a:lnTo>
                        <a:lnTo>
                          <a:pt x="558114" y="452843"/>
                        </a:lnTo>
                        <a:lnTo>
                          <a:pt x="452843" y="452843"/>
                        </a:lnTo>
                        <a:close/>
                        <a:moveTo>
                          <a:pt x="452843" y="669734"/>
                        </a:moveTo>
                        <a:lnTo>
                          <a:pt x="558114" y="669734"/>
                        </a:lnTo>
                        <a:lnTo>
                          <a:pt x="558114" y="564464"/>
                        </a:lnTo>
                        <a:lnTo>
                          <a:pt x="452843" y="564464"/>
                        </a:lnTo>
                        <a:close/>
                        <a:moveTo>
                          <a:pt x="452843" y="781367"/>
                        </a:moveTo>
                        <a:lnTo>
                          <a:pt x="558114" y="781367"/>
                        </a:lnTo>
                        <a:lnTo>
                          <a:pt x="558114" y="676084"/>
                        </a:lnTo>
                        <a:lnTo>
                          <a:pt x="452843" y="676084"/>
                        </a:lnTo>
                        <a:close/>
                        <a:moveTo>
                          <a:pt x="452843" y="892988"/>
                        </a:moveTo>
                        <a:lnTo>
                          <a:pt x="558114" y="892988"/>
                        </a:lnTo>
                        <a:lnTo>
                          <a:pt x="558114" y="787717"/>
                        </a:lnTo>
                        <a:lnTo>
                          <a:pt x="452843" y="787717"/>
                        </a:lnTo>
                        <a:close/>
                        <a:moveTo>
                          <a:pt x="452843" y="1004608"/>
                        </a:moveTo>
                        <a:lnTo>
                          <a:pt x="558114" y="1004608"/>
                        </a:lnTo>
                        <a:lnTo>
                          <a:pt x="558114" y="899338"/>
                        </a:lnTo>
                        <a:lnTo>
                          <a:pt x="452843" y="899338"/>
                        </a:lnTo>
                        <a:close/>
                        <a:moveTo>
                          <a:pt x="452843" y="1116228"/>
                        </a:moveTo>
                        <a:lnTo>
                          <a:pt x="558114" y="1116228"/>
                        </a:lnTo>
                        <a:lnTo>
                          <a:pt x="558114" y="1010958"/>
                        </a:lnTo>
                        <a:lnTo>
                          <a:pt x="452843" y="1010958"/>
                        </a:lnTo>
                        <a:close/>
                        <a:moveTo>
                          <a:pt x="452843" y="1227861"/>
                        </a:moveTo>
                        <a:lnTo>
                          <a:pt x="558114" y="1227861"/>
                        </a:lnTo>
                        <a:lnTo>
                          <a:pt x="558114" y="1122578"/>
                        </a:lnTo>
                        <a:lnTo>
                          <a:pt x="452843" y="1122578"/>
                        </a:lnTo>
                        <a:close/>
                        <a:moveTo>
                          <a:pt x="452843" y="1339481"/>
                        </a:moveTo>
                        <a:lnTo>
                          <a:pt x="558114" y="1339481"/>
                        </a:lnTo>
                        <a:lnTo>
                          <a:pt x="558114" y="1234211"/>
                        </a:lnTo>
                        <a:lnTo>
                          <a:pt x="452843" y="1234211"/>
                        </a:lnTo>
                        <a:close/>
                        <a:moveTo>
                          <a:pt x="452843" y="1451102"/>
                        </a:moveTo>
                        <a:lnTo>
                          <a:pt x="558114" y="1451102"/>
                        </a:lnTo>
                        <a:lnTo>
                          <a:pt x="558114" y="1345831"/>
                        </a:lnTo>
                        <a:lnTo>
                          <a:pt x="452843" y="1345831"/>
                        </a:lnTo>
                        <a:close/>
                        <a:moveTo>
                          <a:pt x="452843" y="1562735"/>
                        </a:moveTo>
                        <a:lnTo>
                          <a:pt x="558114" y="1562735"/>
                        </a:lnTo>
                        <a:lnTo>
                          <a:pt x="558114" y="1457452"/>
                        </a:lnTo>
                        <a:lnTo>
                          <a:pt x="452843" y="1457452"/>
                        </a:lnTo>
                        <a:close/>
                        <a:moveTo>
                          <a:pt x="452843" y="1674355"/>
                        </a:moveTo>
                        <a:lnTo>
                          <a:pt x="558114" y="1674355"/>
                        </a:lnTo>
                        <a:lnTo>
                          <a:pt x="558114" y="1569085"/>
                        </a:lnTo>
                        <a:lnTo>
                          <a:pt x="452843" y="1569085"/>
                        </a:lnTo>
                        <a:close/>
                        <a:moveTo>
                          <a:pt x="452843" y="1785975"/>
                        </a:moveTo>
                        <a:lnTo>
                          <a:pt x="558114" y="1785975"/>
                        </a:lnTo>
                        <a:lnTo>
                          <a:pt x="558114" y="1680705"/>
                        </a:lnTo>
                        <a:lnTo>
                          <a:pt x="452843" y="1680705"/>
                        </a:lnTo>
                        <a:close/>
                        <a:moveTo>
                          <a:pt x="452843" y="1897596"/>
                        </a:moveTo>
                        <a:lnTo>
                          <a:pt x="558114" y="1897596"/>
                        </a:lnTo>
                        <a:lnTo>
                          <a:pt x="558114" y="1792325"/>
                        </a:lnTo>
                        <a:lnTo>
                          <a:pt x="452843" y="1792325"/>
                        </a:lnTo>
                        <a:close/>
                        <a:moveTo>
                          <a:pt x="452843" y="2009229"/>
                        </a:moveTo>
                        <a:lnTo>
                          <a:pt x="558114" y="2009229"/>
                        </a:lnTo>
                        <a:lnTo>
                          <a:pt x="558114" y="1903946"/>
                        </a:lnTo>
                        <a:lnTo>
                          <a:pt x="452843" y="1903946"/>
                        </a:lnTo>
                        <a:close/>
                        <a:moveTo>
                          <a:pt x="452843" y="2120849"/>
                        </a:moveTo>
                        <a:lnTo>
                          <a:pt x="558114" y="2120849"/>
                        </a:lnTo>
                        <a:lnTo>
                          <a:pt x="558114" y="2015579"/>
                        </a:lnTo>
                        <a:lnTo>
                          <a:pt x="452843" y="2015579"/>
                        </a:lnTo>
                        <a:close/>
                        <a:moveTo>
                          <a:pt x="452843" y="2232469"/>
                        </a:moveTo>
                        <a:lnTo>
                          <a:pt x="558114" y="2232469"/>
                        </a:lnTo>
                        <a:lnTo>
                          <a:pt x="558114" y="2127199"/>
                        </a:lnTo>
                        <a:lnTo>
                          <a:pt x="452843" y="2127199"/>
                        </a:lnTo>
                        <a:close/>
                        <a:moveTo>
                          <a:pt x="452843" y="2344089"/>
                        </a:moveTo>
                        <a:lnTo>
                          <a:pt x="558114" y="2344089"/>
                        </a:lnTo>
                        <a:lnTo>
                          <a:pt x="558114" y="2238819"/>
                        </a:lnTo>
                        <a:lnTo>
                          <a:pt x="452843" y="2238819"/>
                        </a:lnTo>
                        <a:close/>
                        <a:moveTo>
                          <a:pt x="341210" y="111620"/>
                        </a:moveTo>
                        <a:lnTo>
                          <a:pt x="446493" y="111620"/>
                        </a:lnTo>
                        <a:lnTo>
                          <a:pt x="446493" y="6350"/>
                        </a:lnTo>
                        <a:lnTo>
                          <a:pt x="341210" y="6350"/>
                        </a:lnTo>
                        <a:close/>
                        <a:moveTo>
                          <a:pt x="341210" y="223240"/>
                        </a:moveTo>
                        <a:lnTo>
                          <a:pt x="446493" y="223240"/>
                        </a:lnTo>
                        <a:lnTo>
                          <a:pt x="446493" y="117970"/>
                        </a:lnTo>
                        <a:lnTo>
                          <a:pt x="341210" y="117970"/>
                        </a:lnTo>
                        <a:close/>
                        <a:moveTo>
                          <a:pt x="341210" y="334873"/>
                        </a:moveTo>
                        <a:lnTo>
                          <a:pt x="446493" y="334873"/>
                        </a:lnTo>
                        <a:lnTo>
                          <a:pt x="446493" y="229590"/>
                        </a:lnTo>
                        <a:lnTo>
                          <a:pt x="341210" y="229590"/>
                        </a:lnTo>
                        <a:close/>
                        <a:moveTo>
                          <a:pt x="341210" y="446493"/>
                        </a:moveTo>
                        <a:lnTo>
                          <a:pt x="446493" y="446493"/>
                        </a:lnTo>
                        <a:lnTo>
                          <a:pt x="446493" y="341223"/>
                        </a:lnTo>
                        <a:lnTo>
                          <a:pt x="341210" y="341223"/>
                        </a:lnTo>
                        <a:close/>
                        <a:moveTo>
                          <a:pt x="341210" y="558114"/>
                        </a:moveTo>
                        <a:lnTo>
                          <a:pt x="446493" y="558114"/>
                        </a:lnTo>
                        <a:lnTo>
                          <a:pt x="446493" y="452843"/>
                        </a:lnTo>
                        <a:lnTo>
                          <a:pt x="341210" y="452843"/>
                        </a:lnTo>
                        <a:close/>
                        <a:moveTo>
                          <a:pt x="341210" y="669734"/>
                        </a:moveTo>
                        <a:lnTo>
                          <a:pt x="446493" y="669734"/>
                        </a:lnTo>
                        <a:lnTo>
                          <a:pt x="446493" y="564464"/>
                        </a:lnTo>
                        <a:lnTo>
                          <a:pt x="341210" y="564464"/>
                        </a:lnTo>
                        <a:close/>
                        <a:moveTo>
                          <a:pt x="341210" y="781367"/>
                        </a:moveTo>
                        <a:lnTo>
                          <a:pt x="446493" y="781367"/>
                        </a:lnTo>
                        <a:lnTo>
                          <a:pt x="446493" y="676084"/>
                        </a:lnTo>
                        <a:lnTo>
                          <a:pt x="341210" y="676084"/>
                        </a:lnTo>
                        <a:close/>
                        <a:moveTo>
                          <a:pt x="341210" y="892988"/>
                        </a:moveTo>
                        <a:lnTo>
                          <a:pt x="446493" y="892988"/>
                        </a:lnTo>
                        <a:lnTo>
                          <a:pt x="446493" y="787717"/>
                        </a:lnTo>
                        <a:lnTo>
                          <a:pt x="341210" y="787717"/>
                        </a:lnTo>
                        <a:close/>
                        <a:moveTo>
                          <a:pt x="341210" y="1004608"/>
                        </a:moveTo>
                        <a:lnTo>
                          <a:pt x="446493" y="1004608"/>
                        </a:lnTo>
                        <a:lnTo>
                          <a:pt x="446493" y="899338"/>
                        </a:lnTo>
                        <a:lnTo>
                          <a:pt x="341210" y="899338"/>
                        </a:lnTo>
                        <a:close/>
                        <a:moveTo>
                          <a:pt x="341210" y="1116228"/>
                        </a:moveTo>
                        <a:lnTo>
                          <a:pt x="446493" y="1116228"/>
                        </a:lnTo>
                        <a:lnTo>
                          <a:pt x="446493" y="1010958"/>
                        </a:lnTo>
                        <a:lnTo>
                          <a:pt x="341210" y="1010958"/>
                        </a:lnTo>
                        <a:close/>
                        <a:moveTo>
                          <a:pt x="341210" y="1227861"/>
                        </a:moveTo>
                        <a:lnTo>
                          <a:pt x="446493" y="1227861"/>
                        </a:lnTo>
                        <a:lnTo>
                          <a:pt x="446493" y="1122578"/>
                        </a:lnTo>
                        <a:lnTo>
                          <a:pt x="341210" y="1122578"/>
                        </a:lnTo>
                        <a:close/>
                        <a:moveTo>
                          <a:pt x="341210" y="1339481"/>
                        </a:moveTo>
                        <a:lnTo>
                          <a:pt x="446493" y="1339481"/>
                        </a:lnTo>
                        <a:lnTo>
                          <a:pt x="446493" y="1234211"/>
                        </a:lnTo>
                        <a:lnTo>
                          <a:pt x="341210" y="1234211"/>
                        </a:lnTo>
                        <a:close/>
                        <a:moveTo>
                          <a:pt x="341210" y="1451102"/>
                        </a:moveTo>
                        <a:lnTo>
                          <a:pt x="446493" y="1451102"/>
                        </a:lnTo>
                        <a:lnTo>
                          <a:pt x="446493" y="1345831"/>
                        </a:lnTo>
                        <a:lnTo>
                          <a:pt x="341210" y="1345831"/>
                        </a:lnTo>
                        <a:close/>
                        <a:moveTo>
                          <a:pt x="341210" y="1562735"/>
                        </a:moveTo>
                        <a:lnTo>
                          <a:pt x="446493" y="1562735"/>
                        </a:lnTo>
                        <a:lnTo>
                          <a:pt x="446493" y="1457452"/>
                        </a:lnTo>
                        <a:lnTo>
                          <a:pt x="341210" y="1457452"/>
                        </a:lnTo>
                        <a:close/>
                        <a:moveTo>
                          <a:pt x="341210" y="1674355"/>
                        </a:moveTo>
                        <a:lnTo>
                          <a:pt x="446493" y="1674355"/>
                        </a:lnTo>
                        <a:lnTo>
                          <a:pt x="446493" y="1569085"/>
                        </a:lnTo>
                        <a:lnTo>
                          <a:pt x="341210" y="1569085"/>
                        </a:lnTo>
                        <a:close/>
                        <a:moveTo>
                          <a:pt x="341210" y="1785975"/>
                        </a:moveTo>
                        <a:lnTo>
                          <a:pt x="446493" y="1785975"/>
                        </a:lnTo>
                        <a:lnTo>
                          <a:pt x="446493" y="1680705"/>
                        </a:lnTo>
                        <a:lnTo>
                          <a:pt x="341210" y="1680705"/>
                        </a:lnTo>
                        <a:close/>
                        <a:moveTo>
                          <a:pt x="341210" y="1897596"/>
                        </a:moveTo>
                        <a:lnTo>
                          <a:pt x="446493" y="1897596"/>
                        </a:lnTo>
                        <a:lnTo>
                          <a:pt x="446493" y="1792325"/>
                        </a:lnTo>
                        <a:lnTo>
                          <a:pt x="341210" y="1792325"/>
                        </a:lnTo>
                        <a:close/>
                        <a:moveTo>
                          <a:pt x="341210" y="2009229"/>
                        </a:moveTo>
                        <a:lnTo>
                          <a:pt x="446493" y="2009229"/>
                        </a:lnTo>
                        <a:lnTo>
                          <a:pt x="446493" y="1903946"/>
                        </a:lnTo>
                        <a:lnTo>
                          <a:pt x="341210" y="1903946"/>
                        </a:lnTo>
                        <a:close/>
                        <a:moveTo>
                          <a:pt x="341210" y="2120849"/>
                        </a:moveTo>
                        <a:lnTo>
                          <a:pt x="446493" y="2120849"/>
                        </a:lnTo>
                        <a:lnTo>
                          <a:pt x="446493" y="2015579"/>
                        </a:lnTo>
                        <a:lnTo>
                          <a:pt x="341210" y="2015579"/>
                        </a:lnTo>
                        <a:close/>
                        <a:moveTo>
                          <a:pt x="341210" y="2232469"/>
                        </a:moveTo>
                        <a:lnTo>
                          <a:pt x="446493" y="2232469"/>
                        </a:lnTo>
                        <a:lnTo>
                          <a:pt x="446493" y="2127199"/>
                        </a:lnTo>
                        <a:lnTo>
                          <a:pt x="341210" y="2127199"/>
                        </a:lnTo>
                        <a:close/>
                        <a:moveTo>
                          <a:pt x="341210" y="2344089"/>
                        </a:moveTo>
                        <a:lnTo>
                          <a:pt x="446493" y="2344089"/>
                        </a:lnTo>
                        <a:lnTo>
                          <a:pt x="446493" y="2238819"/>
                        </a:lnTo>
                        <a:lnTo>
                          <a:pt x="341210" y="2238819"/>
                        </a:lnTo>
                        <a:close/>
                        <a:moveTo>
                          <a:pt x="229590" y="111620"/>
                        </a:moveTo>
                        <a:lnTo>
                          <a:pt x="334860" y="111620"/>
                        </a:lnTo>
                        <a:lnTo>
                          <a:pt x="334860" y="6350"/>
                        </a:lnTo>
                        <a:lnTo>
                          <a:pt x="229590" y="6350"/>
                        </a:lnTo>
                        <a:close/>
                        <a:moveTo>
                          <a:pt x="229590" y="223240"/>
                        </a:moveTo>
                        <a:lnTo>
                          <a:pt x="334860" y="223240"/>
                        </a:lnTo>
                        <a:lnTo>
                          <a:pt x="334860" y="117970"/>
                        </a:lnTo>
                        <a:lnTo>
                          <a:pt x="229590" y="117970"/>
                        </a:lnTo>
                        <a:close/>
                        <a:moveTo>
                          <a:pt x="229590" y="334873"/>
                        </a:moveTo>
                        <a:lnTo>
                          <a:pt x="334860" y="334873"/>
                        </a:lnTo>
                        <a:lnTo>
                          <a:pt x="334860" y="229590"/>
                        </a:lnTo>
                        <a:lnTo>
                          <a:pt x="229590" y="229590"/>
                        </a:lnTo>
                        <a:close/>
                        <a:moveTo>
                          <a:pt x="229590" y="446493"/>
                        </a:moveTo>
                        <a:lnTo>
                          <a:pt x="334860" y="446493"/>
                        </a:lnTo>
                        <a:lnTo>
                          <a:pt x="334860" y="341223"/>
                        </a:lnTo>
                        <a:lnTo>
                          <a:pt x="229590" y="341223"/>
                        </a:lnTo>
                        <a:close/>
                        <a:moveTo>
                          <a:pt x="229590" y="558114"/>
                        </a:moveTo>
                        <a:lnTo>
                          <a:pt x="334860" y="558114"/>
                        </a:lnTo>
                        <a:lnTo>
                          <a:pt x="334860" y="452843"/>
                        </a:lnTo>
                        <a:lnTo>
                          <a:pt x="229590" y="452843"/>
                        </a:lnTo>
                        <a:close/>
                        <a:moveTo>
                          <a:pt x="229590" y="669734"/>
                        </a:moveTo>
                        <a:lnTo>
                          <a:pt x="334860" y="669734"/>
                        </a:lnTo>
                        <a:lnTo>
                          <a:pt x="334860" y="564464"/>
                        </a:lnTo>
                        <a:lnTo>
                          <a:pt x="229590" y="564464"/>
                        </a:lnTo>
                        <a:close/>
                        <a:moveTo>
                          <a:pt x="229590" y="781367"/>
                        </a:moveTo>
                        <a:lnTo>
                          <a:pt x="334860" y="781367"/>
                        </a:lnTo>
                        <a:lnTo>
                          <a:pt x="334860" y="676084"/>
                        </a:lnTo>
                        <a:lnTo>
                          <a:pt x="229590" y="676084"/>
                        </a:lnTo>
                        <a:close/>
                        <a:moveTo>
                          <a:pt x="229590" y="892988"/>
                        </a:moveTo>
                        <a:lnTo>
                          <a:pt x="334860" y="892988"/>
                        </a:lnTo>
                        <a:lnTo>
                          <a:pt x="334860" y="787717"/>
                        </a:lnTo>
                        <a:lnTo>
                          <a:pt x="229590" y="787717"/>
                        </a:lnTo>
                        <a:close/>
                        <a:moveTo>
                          <a:pt x="229590" y="1004608"/>
                        </a:moveTo>
                        <a:lnTo>
                          <a:pt x="334860" y="1004608"/>
                        </a:lnTo>
                        <a:lnTo>
                          <a:pt x="334860" y="899338"/>
                        </a:lnTo>
                        <a:lnTo>
                          <a:pt x="229590" y="899338"/>
                        </a:lnTo>
                        <a:close/>
                        <a:moveTo>
                          <a:pt x="229590" y="1116228"/>
                        </a:moveTo>
                        <a:lnTo>
                          <a:pt x="334860" y="1116228"/>
                        </a:lnTo>
                        <a:lnTo>
                          <a:pt x="334860" y="1010958"/>
                        </a:lnTo>
                        <a:lnTo>
                          <a:pt x="229590" y="1010958"/>
                        </a:lnTo>
                        <a:close/>
                        <a:moveTo>
                          <a:pt x="229590" y="1227861"/>
                        </a:moveTo>
                        <a:lnTo>
                          <a:pt x="334860" y="1227861"/>
                        </a:lnTo>
                        <a:lnTo>
                          <a:pt x="334860" y="1122578"/>
                        </a:lnTo>
                        <a:lnTo>
                          <a:pt x="229590" y="1122578"/>
                        </a:lnTo>
                        <a:close/>
                        <a:moveTo>
                          <a:pt x="229590" y="1339481"/>
                        </a:moveTo>
                        <a:lnTo>
                          <a:pt x="334860" y="1339481"/>
                        </a:lnTo>
                        <a:lnTo>
                          <a:pt x="334860" y="1234211"/>
                        </a:lnTo>
                        <a:lnTo>
                          <a:pt x="229590" y="1234211"/>
                        </a:lnTo>
                        <a:close/>
                        <a:moveTo>
                          <a:pt x="229590" y="1451102"/>
                        </a:moveTo>
                        <a:lnTo>
                          <a:pt x="334860" y="1451102"/>
                        </a:lnTo>
                        <a:lnTo>
                          <a:pt x="334860" y="1345831"/>
                        </a:lnTo>
                        <a:lnTo>
                          <a:pt x="229590" y="1345831"/>
                        </a:lnTo>
                        <a:close/>
                        <a:moveTo>
                          <a:pt x="229590" y="1562735"/>
                        </a:moveTo>
                        <a:lnTo>
                          <a:pt x="334860" y="1562735"/>
                        </a:lnTo>
                        <a:lnTo>
                          <a:pt x="334860" y="1457452"/>
                        </a:lnTo>
                        <a:lnTo>
                          <a:pt x="229590" y="1457452"/>
                        </a:lnTo>
                        <a:close/>
                        <a:moveTo>
                          <a:pt x="229590" y="1674355"/>
                        </a:moveTo>
                        <a:lnTo>
                          <a:pt x="334860" y="1674355"/>
                        </a:lnTo>
                        <a:lnTo>
                          <a:pt x="334860" y="1569085"/>
                        </a:lnTo>
                        <a:lnTo>
                          <a:pt x="229590" y="1569085"/>
                        </a:lnTo>
                        <a:close/>
                        <a:moveTo>
                          <a:pt x="229590" y="1785975"/>
                        </a:moveTo>
                        <a:lnTo>
                          <a:pt x="334860" y="1785975"/>
                        </a:lnTo>
                        <a:lnTo>
                          <a:pt x="334860" y="1680705"/>
                        </a:lnTo>
                        <a:lnTo>
                          <a:pt x="229590" y="1680705"/>
                        </a:lnTo>
                        <a:close/>
                        <a:moveTo>
                          <a:pt x="229590" y="1897596"/>
                        </a:moveTo>
                        <a:lnTo>
                          <a:pt x="334860" y="1897596"/>
                        </a:lnTo>
                        <a:lnTo>
                          <a:pt x="334860" y="1792325"/>
                        </a:lnTo>
                        <a:lnTo>
                          <a:pt x="229590" y="1792325"/>
                        </a:lnTo>
                        <a:close/>
                        <a:moveTo>
                          <a:pt x="229590" y="2009229"/>
                        </a:moveTo>
                        <a:lnTo>
                          <a:pt x="334860" y="2009229"/>
                        </a:lnTo>
                        <a:lnTo>
                          <a:pt x="334860" y="1903946"/>
                        </a:lnTo>
                        <a:lnTo>
                          <a:pt x="229590" y="1903946"/>
                        </a:lnTo>
                        <a:close/>
                        <a:moveTo>
                          <a:pt x="229590" y="2120849"/>
                        </a:moveTo>
                        <a:lnTo>
                          <a:pt x="334860" y="2120849"/>
                        </a:lnTo>
                        <a:lnTo>
                          <a:pt x="334860" y="2015579"/>
                        </a:lnTo>
                        <a:lnTo>
                          <a:pt x="229590" y="2015579"/>
                        </a:lnTo>
                        <a:close/>
                        <a:moveTo>
                          <a:pt x="229590" y="2232469"/>
                        </a:moveTo>
                        <a:lnTo>
                          <a:pt x="334860" y="2232469"/>
                        </a:lnTo>
                        <a:lnTo>
                          <a:pt x="334860" y="2127199"/>
                        </a:lnTo>
                        <a:lnTo>
                          <a:pt x="229590" y="2127199"/>
                        </a:lnTo>
                        <a:close/>
                        <a:moveTo>
                          <a:pt x="229590" y="2344089"/>
                        </a:moveTo>
                        <a:lnTo>
                          <a:pt x="334860" y="2344089"/>
                        </a:lnTo>
                        <a:lnTo>
                          <a:pt x="334860" y="2238819"/>
                        </a:lnTo>
                        <a:lnTo>
                          <a:pt x="229590" y="2238819"/>
                        </a:lnTo>
                        <a:close/>
                        <a:moveTo>
                          <a:pt x="117970" y="111620"/>
                        </a:moveTo>
                        <a:lnTo>
                          <a:pt x="223240" y="111620"/>
                        </a:lnTo>
                        <a:lnTo>
                          <a:pt x="223240" y="6350"/>
                        </a:lnTo>
                        <a:lnTo>
                          <a:pt x="117970" y="6350"/>
                        </a:lnTo>
                        <a:close/>
                        <a:moveTo>
                          <a:pt x="117970" y="223240"/>
                        </a:moveTo>
                        <a:lnTo>
                          <a:pt x="223240" y="223240"/>
                        </a:lnTo>
                        <a:lnTo>
                          <a:pt x="223240" y="117970"/>
                        </a:lnTo>
                        <a:lnTo>
                          <a:pt x="117970" y="117970"/>
                        </a:lnTo>
                        <a:close/>
                        <a:moveTo>
                          <a:pt x="117970" y="334873"/>
                        </a:moveTo>
                        <a:lnTo>
                          <a:pt x="223240" y="334873"/>
                        </a:lnTo>
                        <a:lnTo>
                          <a:pt x="223240" y="229590"/>
                        </a:lnTo>
                        <a:lnTo>
                          <a:pt x="117970" y="229590"/>
                        </a:lnTo>
                        <a:close/>
                        <a:moveTo>
                          <a:pt x="117970" y="446493"/>
                        </a:moveTo>
                        <a:lnTo>
                          <a:pt x="223240" y="446493"/>
                        </a:lnTo>
                        <a:lnTo>
                          <a:pt x="223240" y="341223"/>
                        </a:lnTo>
                        <a:lnTo>
                          <a:pt x="117970" y="341223"/>
                        </a:lnTo>
                        <a:close/>
                        <a:moveTo>
                          <a:pt x="117970" y="558114"/>
                        </a:moveTo>
                        <a:lnTo>
                          <a:pt x="223240" y="558114"/>
                        </a:lnTo>
                        <a:lnTo>
                          <a:pt x="223240" y="452843"/>
                        </a:lnTo>
                        <a:lnTo>
                          <a:pt x="117970" y="452843"/>
                        </a:lnTo>
                        <a:close/>
                        <a:moveTo>
                          <a:pt x="117970" y="669734"/>
                        </a:moveTo>
                        <a:lnTo>
                          <a:pt x="223240" y="669734"/>
                        </a:lnTo>
                        <a:lnTo>
                          <a:pt x="223240" y="564464"/>
                        </a:lnTo>
                        <a:lnTo>
                          <a:pt x="117970" y="564464"/>
                        </a:lnTo>
                        <a:close/>
                        <a:moveTo>
                          <a:pt x="117970" y="781367"/>
                        </a:moveTo>
                        <a:lnTo>
                          <a:pt x="223240" y="781367"/>
                        </a:lnTo>
                        <a:lnTo>
                          <a:pt x="223240" y="676084"/>
                        </a:lnTo>
                        <a:lnTo>
                          <a:pt x="117970" y="676084"/>
                        </a:lnTo>
                        <a:close/>
                        <a:moveTo>
                          <a:pt x="117970" y="892988"/>
                        </a:moveTo>
                        <a:lnTo>
                          <a:pt x="223240" y="892988"/>
                        </a:lnTo>
                        <a:lnTo>
                          <a:pt x="223240" y="787717"/>
                        </a:lnTo>
                        <a:lnTo>
                          <a:pt x="117970" y="787717"/>
                        </a:lnTo>
                        <a:close/>
                        <a:moveTo>
                          <a:pt x="117970" y="1004608"/>
                        </a:moveTo>
                        <a:lnTo>
                          <a:pt x="223240" y="1004608"/>
                        </a:lnTo>
                        <a:lnTo>
                          <a:pt x="223240" y="899338"/>
                        </a:lnTo>
                        <a:lnTo>
                          <a:pt x="117970" y="899338"/>
                        </a:lnTo>
                        <a:close/>
                        <a:moveTo>
                          <a:pt x="117970" y="1116228"/>
                        </a:moveTo>
                        <a:lnTo>
                          <a:pt x="223240" y="1116228"/>
                        </a:lnTo>
                        <a:lnTo>
                          <a:pt x="223240" y="1010958"/>
                        </a:lnTo>
                        <a:lnTo>
                          <a:pt x="117970" y="1010958"/>
                        </a:lnTo>
                        <a:close/>
                        <a:moveTo>
                          <a:pt x="117970" y="1227861"/>
                        </a:moveTo>
                        <a:lnTo>
                          <a:pt x="223240" y="1227861"/>
                        </a:lnTo>
                        <a:lnTo>
                          <a:pt x="223240" y="1122578"/>
                        </a:lnTo>
                        <a:lnTo>
                          <a:pt x="117970" y="1122578"/>
                        </a:lnTo>
                        <a:close/>
                        <a:moveTo>
                          <a:pt x="117970" y="1339481"/>
                        </a:moveTo>
                        <a:lnTo>
                          <a:pt x="223240" y="1339481"/>
                        </a:lnTo>
                        <a:lnTo>
                          <a:pt x="223240" y="1234211"/>
                        </a:lnTo>
                        <a:lnTo>
                          <a:pt x="117970" y="1234211"/>
                        </a:lnTo>
                        <a:close/>
                        <a:moveTo>
                          <a:pt x="117970" y="1451102"/>
                        </a:moveTo>
                        <a:lnTo>
                          <a:pt x="223240" y="1451102"/>
                        </a:lnTo>
                        <a:lnTo>
                          <a:pt x="223240" y="1345831"/>
                        </a:lnTo>
                        <a:lnTo>
                          <a:pt x="117970" y="1345831"/>
                        </a:lnTo>
                        <a:close/>
                        <a:moveTo>
                          <a:pt x="117970" y="1562735"/>
                        </a:moveTo>
                        <a:lnTo>
                          <a:pt x="223240" y="1562735"/>
                        </a:lnTo>
                        <a:lnTo>
                          <a:pt x="223240" y="1457452"/>
                        </a:lnTo>
                        <a:lnTo>
                          <a:pt x="117970" y="1457452"/>
                        </a:lnTo>
                        <a:close/>
                        <a:moveTo>
                          <a:pt x="117970" y="1674355"/>
                        </a:moveTo>
                        <a:lnTo>
                          <a:pt x="223240" y="1674355"/>
                        </a:lnTo>
                        <a:lnTo>
                          <a:pt x="223240" y="1569085"/>
                        </a:lnTo>
                        <a:lnTo>
                          <a:pt x="117970" y="1569085"/>
                        </a:lnTo>
                        <a:close/>
                        <a:moveTo>
                          <a:pt x="117970" y="1785975"/>
                        </a:moveTo>
                        <a:lnTo>
                          <a:pt x="223240" y="1785975"/>
                        </a:lnTo>
                        <a:lnTo>
                          <a:pt x="223240" y="1680705"/>
                        </a:lnTo>
                        <a:lnTo>
                          <a:pt x="117970" y="1680705"/>
                        </a:lnTo>
                        <a:close/>
                        <a:moveTo>
                          <a:pt x="117970" y="1897596"/>
                        </a:moveTo>
                        <a:lnTo>
                          <a:pt x="223240" y="1897596"/>
                        </a:lnTo>
                        <a:lnTo>
                          <a:pt x="223240" y="1792325"/>
                        </a:lnTo>
                        <a:lnTo>
                          <a:pt x="117970" y="1792325"/>
                        </a:lnTo>
                        <a:close/>
                        <a:moveTo>
                          <a:pt x="117970" y="2009229"/>
                        </a:moveTo>
                        <a:lnTo>
                          <a:pt x="223240" y="2009229"/>
                        </a:lnTo>
                        <a:lnTo>
                          <a:pt x="223240" y="1903946"/>
                        </a:lnTo>
                        <a:lnTo>
                          <a:pt x="117970" y="1903946"/>
                        </a:lnTo>
                        <a:close/>
                        <a:moveTo>
                          <a:pt x="117970" y="2120849"/>
                        </a:moveTo>
                        <a:lnTo>
                          <a:pt x="223240" y="2120849"/>
                        </a:lnTo>
                        <a:lnTo>
                          <a:pt x="223240" y="2015579"/>
                        </a:lnTo>
                        <a:lnTo>
                          <a:pt x="117970" y="2015579"/>
                        </a:lnTo>
                        <a:close/>
                        <a:moveTo>
                          <a:pt x="117970" y="2232469"/>
                        </a:moveTo>
                        <a:lnTo>
                          <a:pt x="223240" y="2232469"/>
                        </a:lnTo>
                        <a:lnTo>
                          <a:pt x="223240" y="2127199"/>
                        </a:lnTo>
                        <a:lnTo>
                          <a:pt x="117970" y="2127199"/>
                        </a:lnTo>
                        <a:close/>
                        <a:moveTo>
                          <a:pt x="117970" y="2344089"/>
                        </a:moveTo>
                        <a:lnTo>
                          <a:pt x="223240" y="2344089"/>
                        </a:lnTo>
                        <a:lnTo>
                          <a:pt x="223240" y="2238819"/>
                        </a:lnTo>
                        <a:lnTo>
                          <a:pt x="117970" y="2238819"/>
                        </a:lnTo>
                        <a:close/>
                        <a:moveTo>
                          <a:pt x="6350" y="111620"/>
                        </a:moveTo>
                        <a:lnTo>
                          <a:pt x="111620" y="111620"/>
                        </a:lnTo>
                        <a:lnTo>
                          <a:pt x="111620" y="6350"/>
                        </a:lnTo>
                        <a:lnTo>
                          <a:pt x="6350" y="6350"/>
                        </a:lnTo>
                        <a:close/>
                        <a:moveTo>
                          <a:pt x="6350" y="223240"/>
                        </a:moveTo>
                        <a:lnTo>
                          <a:pt x="111620" y="223240"/>
                        </a:lnTo>
                        <a:lnTo>
                          <a:pt x="111620" y="117970"/>
                        </a:lnTo>
                        <a:lnTo>
                          <a:pt x="6350" y="117970"/>
                        </a:lnTo>
                        <a:close/>
                        <a:moveTo>
                          <a:pt x="6350" y="334873"/>
                        </a:moveTo>
                        <a:lnTo>
                          <a:pt x="111620" y="334873"/>
                        </a:lnTo>
                        <a:lnTo>
                          <a:pt x="111620" y="229590"/>
                        </a:lnTo>
                        <a:lnTo>
                          <a:pt x="6350" y="229590"/>
                        </a:lnTo>
                        <a:close/>
                        <a:moveTo>
                          <a:pt x="6350" y="446493"/>
                        </a:moveTo>
                        <a:lnTo>
                          <a:pt x="111620" y="446493"/>
                        </a:lnTo>
                        <a:lnTo>
                          <a:pt x="111620" y="341223"/>
                        </a:lnTo>
                        <a:lnTo>
                          <a:pt x="6350" y="341223"/>
                        </a:lnTo>
                        <a:close/>
                        <a:moveTo>
                          <a:pt x="6350" y="558114"/>
                        </a:moveTo>
                        <a:lnTo>
                          <a:pt x="111620" y="558114"/>
                        </a:lnTo>
                        <a:lnTo>
                          <a:pt x="111620" y="452843"/>
                        </a:lnTo>
                        <a:lnTo>
                          <a:pt x="6350" y="452843"/>
                        </a:lnTo>
                        <a:close/>
                        <a:moveTo>
                          <a:pt x="6350" y="669734"/>
                        </a:moveTo>
                        <a:lnTo>
                          <a:pt x="111620" y="669734"/>
                        </a:lnTo>
                        <a:lnTo>
                          <a:pt x="111620" y="564464"/>
                        </a:lnTo>
                        <a:lnTo>
                          <a:pt x="6350" y="564464"/>
                        </a:lnTo>
                        <a:close/>
                        <a:moveTo>
                          <a:pt x="6350" y="781367"/>
                        </a:moveTo>
                        <a:lnTo>
                          <a:pt x="111620" y="781367"/>
                        </a:lnTo>
                        <a:lnTo>
                          <a:pt x="111620" y="676084"/>
                        </a:lnTo>
                        <a:lnTo>
                          <a:pt x="6350" y="676084"/>
                        </a:lnTo>
                        <a:close/>
                        <a:moveTo>
                          <a:pt x="6350" y="892988"/>
                        </a:moveTo>
                        <a:lnTo>
                          <a:pt x="111620" y="892988"/>
                        </a:lnTo>
                        <a:lnTo>
                          <a:pt x="111620" y="787717"/>
                        </a:lnTo>
                        <a:lnTo>
                          <a:pt x="6350" y="787717"/>
                        </a:lnTo>
                        <a:close/>
                        <a:moveTo>
                          <a:pt x="6350" y="1004608"/>
                        </a:moveTo>
                        <a:lnTo>
                          <a:pt x="111620" y="1004608"/>
                        </a:lnTo>
                        <a:lnTo>
                          <a:pt x="111620" y="899338"/>
                        </a:lnTo>
                        <a:lnTo>
                          <a:pt x="6350" y="899338"/>
                        </a:lnTo>
                        <a:close/>
                        <a:moveTo>
                          <a:pt x="6350" y="1116228"/>
                        </a:moveTo>
                        <a:lnTo>
                          <a:pt x="111620" y="1116228"/>
                        </a:lnTo>
                        <a:lnTo>
                          <a:pt x="111620" y="1010958"/>
                        </a:lnTo>
                        <a:lnTo>
                          <a:pt x="6350" y="1010958"/>
                        </a:lnTo>
                        <a:close/>
                        <a:moveTo>
                          <a:pt x="6350" y="1227861"/>
                        </a:moveTo>
                        <a:lnTo>
                          <a:pt x="111620" y="1227861"/>
                        </a:lnTo>
                        <a:lnTo>
                          <a:pt x="111620" y="1122578"/>
                        </a:lnTo>
                        <a:lnTo>
                          <a:pt x="6350" y="1122578"/>
                        </a:lnTo>
                        <a:close/>
                        <a:moveTo>
                          <a:pt x="6350" y="1339481"/>
                        </a:moveTo>
                        <a:lnTo>
                          <a:pt x="111620" y="1339481"/>
                        </a:lnTo>
                        <a:lnTo>
                          <a:pt x="111620" y="1234211"/>
                        </a:lnTo>
                        <a:lnTo>
                          <a:pt x="6350" y="1234211"/>
                        </a:lnTo>
                        <a:close/>
                        <a:moveTo>
                          <a:pt x="6350" y="1451102"/>
                        </a:moveTo>
                        <a:lnTo>
                          <a:pt x="111620" y="1451102"/>
                        </a:lnTo>
                        <a:lnTo>
                          <a:pt x="111620" y="1345831"/>
                        </a:lnTo>
                        <a:lnTo>
                          <a:pt x="6350" y="1345831"/>
                        </a:lnTo>
                        <a:close/>
                        <a:moveTo>
                          <a:pt x="6350" y="1562735"/>
                        </a:moveTo>
                        <a:lnTo>
                          <a:pt x="111620" y="1562735"/>
                        </a:lnTo>
                        <a:lnTo>
                          <a:pt x="111620" y="1457452"/>
                        </a:lnTo>
                        <a:lnTo>
                          <a:pt x="6350" y="1457452"/>
                        </a:lnTo>
                        <a:close/>
                        <a:moveTo>
                          <a:pt x="6350" y="1674355"/>
                        </a:moveTo>
                        <a:lnTo>
                          <a:pt x="111620" y="1674355"/>
                        </a:lnTo>
                        <a:lnTo>
                          <a:pt x="111620" y="1569085"/>
                        </a:lnTo>
                        <a:lnTo>
                          <a:pt x="6350" y="1569085"/>
                        </a:lnTo>
                        <a:close/>
                        <a:moveTo>
                          <a:pt x="6350" y="1785975"/>
                        </a:moveTo>
                        <a:lnTo>
                          <a:pt x="111620" y="1785975"/>
                        </a:lnTo>
                        <a:lnTo>
                          <a:pt x="111620" y="1680705"/>
                        </a:lnTo>
                        <a:lnTo>
                          <a:pt x="6350" y="1680705"/>
                        </a:lnTo>
                        <a:close/>
                        <a:moveTo>
                          <a:pt x="6350" y="1897596"/>
                        </a:moveTo>
                        <a:lnTo>
                          <a:pt x="111620" y="1897596"/>
                        </a:lnTo>
                        <a:lnTo>
                          <a:pt x="111620" y="1792325"/>
                        </a:lnTo>
                        <a:lnTo>
                          <a:pt x="6350" y="1792325"/>
                        </a:lnTo>
                        <a:close/>
                        <a:moveTo>
                          <a:pt x="6350" y="2009229"/>
                        </a:moveTo>
                        <a:lnTo>
                          <a:pt x="111620" y="2009229"/>
                        </a:lnTo>
                        <a:lnTo>
                          <a:pt x="111620" y="1903946"/>
                        </a:lnTo>
                        <a:lnTo>
                          <a:pt x="6350" y="1903946"/>
                        </a:lnTo>
                        <a:close/>
                        <a:moveTo>
                          <a:pt x="6350" y="2120849"/>
                        </a:moveTo>
                        <a:lnTo>
                          <a:pt x="111620" y="2120849"/>
                        </a:lnTo>
                        <a:lnTo>
                          <a:pt x="111620" y="2015579"/>
                        </a:lnTo>
                        <a:lnTo>
                          <a:pt x="6350" y="2015579"/>
                        </a:lnTo>
                        <a:close/>
                        <a:moveTo>
                          <a:pt x="6350" y="2232469"/>
                        </a:moveTo>
                        <a:lnTo>
                          <a:pt x="111620" y="2232469"/>
                        </a:lnTo>
                        <a:lnTo>
                          <a:pt x="111620" y="2127199"/>
                        </a:lnTo>
                        <a:lnTo>
                          <a:pt x="6350" y="2127199"/>
                        </a:lnTo>
                        <a:close/>
                        <a:moveTo>
                          <a:pt x="6350" y="2344089"/>
                        </a:moveTo>
                        <a:lnTo>
                          <a:pt x="111620" y="2344089"/>
                        </a:lnTo>
                        <a:lnTo>
                          <a:pt x="111620" y="2238819"/>
                        </a:lnTo>
                        <a:lnTo>
                          <a:pt x="6350" y="2238819"/>
                        </a:lnTo>
                        <a:close/>
                        <a:moveTo>
                          <a:pt x="0" y="2347270"/>
                        </a:moveTo>
                        <a:lnTo>
                          <a:pt x="0" y="3168"/>
                        </a:lnTo>
                        <a:lnTo>
                          <a:pt x="3168" y="3168"/>
                        </a:lnTo>
                        <a:lnTo>
                          <a:pt x="3168" y="0"/>
                        </a:lnTo>
                        <a:lnTo>
                          <a:pt x="2347270" y="0"/>
                        </a:lnTo>
                        <a:lnTo>
                          <a:pt x="2347270" y="3168"/>
                        </a:lnTo>
                        <a:lnTo>
                          <a:pt x="2350439" y="3168"/>
                        </a:lnTo>
                        <a:lnTo>
                          <a:pt x="2350439" y="2347270"/>
                        </a:lnTo>
                        <a:lnTo>
                          <a:pt x="2347270" y="2347270"/>
                        </a:lnTo>
                        <a:lnTo>
                          <a:pt x="2347270" y="2350439"/>
                        </a:lnTo>
                        <a:lnTo>
                          <a:pt x="3168" y="2350439"/>
                        </a:lnTo>
                        <a:lnTo>
                          <a:pt x="3168" y="2347270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chemeClr val="bg1">
                          <a:alpha val="30000"/>
                        </a:schemeClr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  <a:ln w="127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>
                    <a:no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endParaRPr>
                  </a:p>
                </p:txBody>
              </p:sp>
              <p:grpSp>
                <p:nvGrpSpPr>
                  <p:cNvPr id="249" name="组合 248">
                    <a:extLst>
                      <a:ext uri="{FF2B5EF4-FFF2-40B4-BE49-F238E27FC236}">
                        <a16:creationId xmlns:a16="http://schemas.microsoft.com/office/drawing/2014/main" id="{A8A02498-5873-4CA9-B135-85E8CBF0B1E0}"/>
                      </a:ext>
                    </a:extLst>
                  </p:cNvPr>
                  <p:cNvGrpSpPr/>
                  <p:nvPr/>
                </p:nvGrpSpPr>
                <p:grpSpPr>
                  <a:xfrm>
                    <a:off x="4211614" y="1399174"/>
                    <a:ext cx="2351878" cy="2350438"/>
                    <a:chOff x="4211614" y="1399174"/>
                    <a:chExt cx="2351878" cy="2350438"/>
                  </a:xfrm>
                  <a:gradFill>
                    <a:gsLst>
                      <a:gs pos="100000">
                        <a:schemeClr val="bg1"/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</p:grpSpPr>
                <p:sp>
                  <p:nvSpPr>
                    <p:cNvPr id="250" name="PA-半闭框 249">
                      <a:extLst>
                        <a:ext uri="{FF2B5EF4-FFF2-40B4-BE49-F238E27FC236}">
                          <a16:creationId xmlns:a16="http://schemas.microsoft.com/office/drawing/2014/main" id="{1A0209C3-6EBF-4BFD-B6E0-284DEC52EB58}"/>
                        </a:ext>
                      </a:extLst>
                    </p:cNvPr>
                    <p:cNvSpPr/>
                    <p:nvPr>
                      <p:custDataLst>
                        <p:tags r:id="rId26"/>
                      </p:custDataLst>
                    </p:nvPr>
                  </p:nvSpPr>
                  <p:spPr>
                    <a:xfrm rot="10800000">
                      <a:off x="6362090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251" name="PA-半闭框 250">
                      <a:extLst>
                        <a:ext uri="{FF2B5EF4-FFF2-40B4-BE49-F238E27FC236}">
                          <a16:creationId xmlns:a16="http://schemas.microsoft.com/office/drawing/2014/main" id="{5FAAE1F6-A657-4C16-82CC-D1DCB32834DE}"/>
                        </a:ext>
                      </a:extLst>
                    </p:cNvPr>
                    <p:cNvSpPr/>
                    <p:nvPr>
                      <p:custDataLst>
                        <p:tags r:id="rId27"/>
                      </p:custDataLst>
                    </p:nvPr>
                  </p:nvSpPr>
                  <p:spPr>
                    <a:xfrm rot="16200000">
                      <a:off x="4211614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252" name="PA-半闭框 251">
                      <a:extLst>
                        <a:ext uri="{FF2B5EF4-FFF2-40B4-BE49-F238E27FC236}">
                          <a16:creationId xmlns:a16="http://schemas.microsoft.com/office/drawing/2014/main" id="{68032468-1D7F-490C-B5FC-D6EFD31F7C25}"/>
                        </a:ext>
                      </a:extLst>
                    </p:cNvPr>
                    <p:cNvSpPr/>
                    <p:nvPr>
                      <p:custDataLst>
                        <p:tags r:id="rId28"/>
                      </p:custDataLst>
                    </p:nvPr>
                  </p:nvSpPr>
                  <p:spPr>
                    <a:xfrm rot="5400000">
                      <a:off x="6363529" y="1399174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</p:grpSp>
            </p:grpSp>
          </p:grpSp>
          <p:sp>
            <p:nvSpPr>
              <p:cNvPr id="240" name="PA-任意多边形 239">
                <a:extLst>
                  <a:ext uri="{FF2B5EF4-FFF2-40B4-BE49-F238E27FC236}">
                    <a16:creationId xmlns:a16="http://schemas.microsoft.com/office/drawing/2014/main" id="{42793C7D-4151-4CD0-8DCD-87464289DE54}"/>
                  </a:ext>
                </a:extLst>
              </p:cNvPr>
              <p:cNvSpPr/>
              <p:nvPr>
                <p:custDataLst>
                  <p:tags r:id="rId19"/>
                </p:custDataLst>
              </p:nvPr>
            </p:nvSpPr>
            <p:spPr>
              <a:xfrm flipV="1">
                <a:off x="3213119" y="7735596"/>
                <a:ext cx="12830917" cy="497239"/>
              </a:xfrm>
              <a:custGeom>
                <a:avLst/>
                <a:gdLst>
                  <a:gd name="connsiteX0" fmla="*/ 0 w 6426200"/>
                  <a:gd name="connsiteY0" fmla="*/ 0 h 299720"/>
                  <a:gd name="connsiteX1" fmla="*/ 299720 w 6426200"/>
                  <a:gd name="connsiteY1" fmla="*/ 299720 h 299720"/>
                  <a:gd name="connsiteX2" fmla="*/ 6426200 w 6426200"/>
                  <a:gd name="connsiteY2" fmla="*/ 299720 h 299720"/>
                  <a:gd name="connsiteX0" fmla="*/ 0 w 8011065"/>
                  <a:gd name="connsiteY0" fmla="*/ 0 h 299720"/>
                  <a:gd name="connsiteX1" fmla="*/ 299720 w 8011065"/>
                  <a:gd name="connsiteY1" fmla="*/ 299720 h 299720"/>
                  <a:gd name="connsiteX2" fmla="*/ 8011065 w 8011065"/>
                  <a:gd name="connsiteY2" fmla="*/ 299720 h 29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11065" h="299720">
                    <a:moveTo>
                      <a:pt x="0" y="0"/>
                    </a:moveTo>
                    <a:lnTo>
                      <a:pt x="299720" y="299720"/>
                    </a:lnTo>
                    <a:lnTo>
                      <a:pt x="8011065" y="299720"/>
                    </a:lnTo>
                  </a:path>
                </a:pathLst>
              </a:custGeom>
              <a:noFill/>
              <a:ln w="952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grpSp>
            <p:nvGrpSpPr>
              <p:cNvPr id="241" name="组合 240">
                <a:extLst>
                  <a:ext uri="{FF2B5EF4-FFF2-40B4-BE49-F238E27FC236}">
                    <a16:creationId xmlns:a16="http://schemas.microsoft.com/office/drawing/2014/main" id="{DD862DEE-750F-4B03-9453-F4F37DFC469B}"/>
                  </a:ext>
                </a:extLst>
              </p:cNvPr>
              <p:cNvGrpSpPr/>
              <p:nvPr/>
            </p:nvGrpSpPr>
            <p:grpSpPr>
              <a:xfrm>
                <a:off x="3116636" y="7878192"/>
                <a:ext cx="204088" cy="204088"/>
                <a:chOff x="4546600" y="6080799"/>
                <a:chExt cx="424562" cy="424562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244" name="PA-椭圆 243">
                  <a:extLst>
                    <a:ext uri="{FF2B5EF4-FFF2-40B4-BE49-F238E27FC236}">
                      <a16:creationId xmlns:a16="http://schemas.microsoft.com/office/drawing/2014/main" id="{525BFD9C-2DA6-484F-96AB-31565692B2BB}"/>
                    </a:ext>
                  </a:extLst>
                </p:cNvPr>
                <p:cNvSpPr/>
                <p:nvPr>
                  <p:custDataLst>
                    <p:tags r:id="rId22"/>
                  </p:custDataLst>
                </p:nvPr>
              </p:nvSpPr>
              <p:spPr>
                <a:xfrm>
                  <a:off x="4546600" y="6080799"/>
                  <a:ext cx="424562" cy="424562"/>
                </a:xfrm>
                <a:prstGeom prst="ellipse">
                  <a:avLst/>
                </a:prstGeom>
                <a:solidFill>
                  <a:schemeClr val="bg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245" name="PA-椭圆 244">
                  <a:extLst>
                    <a:ext uri="{FF2B5EF4-FFF2-40B4-BE49-F238E27FC236}">
                      <a16:creationId xmlns:a16="http://schemas.microsoft.com/office/drawing/2014/main" id="{4D95E4E4-1F72-4E1C-B9C4-CC9A8DAC1555}"/>
                    </a:ext>
                  </a:extLst>
                </p:cNvPr>
                <p:cNvSpPr/>
                <p:nvPr>
                  <p:custDataLst>
                    <p:tags r:id="rId23"/>
                  </p:custDataLst>
                </p:nvPr>
              </p:nvSpPr>
              <p:spPr>
                <a:xfrm>
                  <a:off x="4663187" y="6197386"/>
                  <a:ext cx="191388" cy="191388"/>
                </a:xfrm>
                <a:prstGeom prst="ellipse">
                  <a:avLst/>
                </a:prstGeom>
                <a:solidFill>
                  <a:schemeClr val="bg1">
                    <a:alpha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sp>
            <p:nvSpPr>
              <p:cNvPr id="242" name="PA-矩形 241">
                <a:extLst>
                  <a:ext uri="{FF2B5EF4-FFF2-40B4-BE49-F238E27FC236}">
                    <a16:creationId xmlns:a16="http://schemas.microsoft.com/office/drawing/2014/main" id="{C0638208-8969-4371-93D6-C69ABCF0A68F}"/>
                  </a:ext>
                </a:extLst>
              </p:cNvPr>
              <p:cNvSpPr/>
              <p:nvPr>
                <p:custDataLst>
                  <p:tags r:id="rId20"/>
                </p:custDataLst>
              </p:nvPr>
            </p:nvSpPr>
            <p:spPr>
              <a:xfrm>
                <a:off x="2537455" y="8189642"/>
                <a:ext cx="1006968" cy="1218575"/>
              </a:xfrm>
              <a:prstGeom prst="rect">
                <a:avLst/>
              </a:prstGeom>
              <a:scene3d>
                <a:camera prst="isometricRightUp"/>
                <a:lightRig rig="threePt" dir="t"/>
              </a:scene3d>
            </p:spPr>
            <p:txBody>
              <a:bodyPr wrap="none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04</a:t>
                </a:r>
                <a:endPara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243" name="PA-任意多边形 24">
                <a:extLst>
                  <a:ext uri="{FF2B5EF4-FFF2-40B4-BE49-F238E27FC236}">
                    <a16:creationId xmlns:a16="http://schemas.microsoft.com/office/drawing/2014/main" id="{5685EE42-497F-4982-BBE4-A55E37AFC5AA}"/>
                  </a:ext>
                </a:extLst>
              </p:cNvPr>
              <p:cNvSpPr>
                <a:spLocks noEditPoints="1"/>
              </p:cNvSpPr>
              <p:nvPr>
                <p:custDataLst>
                  <p:tags r:id="rId21"/>
                </p:custDataLst>
              </p:nvPr>
            </p:nvSpPr>
            <p:spPr bwMode="auto">
              <a:xfrm>
                <a:off x="1850411" y="7663867"/>
                <a:ext cx="1066893" cy="803108"/>
              </a:xfrm>
              <a:custGeom>
                <a:avLst/>
                <a:gdLst>
                  <a:gd name="connsiteX0" fmla="*/ 11393 w 607614"/>
                  <a:gd name="connsiteY0" fmla="*/ 144136 h 457385"/>
                  <a:gd name="connsiteX1" fmla="*/ 110130 w 607614"/>
                  <a:gd name="connsiteY1" fmla="*/ 158547 h 457385"/>
                  <a:gd name="connsiteX2" fmla="*/ 299250 w 607614"/>
                  <a:gd name="connsiteY2" fmla="*/ 348165 h 457385"/>
                  <a:gd name="connsiteX3" fmla="*/ 303807 w 607614"/>
                  <a:gd name="connsiteY3" fmla="*/ 377745 h 457385"/>
                  <a:gd name="connsiteX4" fmla="*/ 308364 w 607614"/>
                  <a:gd name="connsiteY4" fmla="*/ 348165 h 457385"/>
                  <a:gd name="connsiteX5" fmla="*/ 497484 w 607614"/>
                  <a:gd name="connsiteY5" fmla="*/ 158547 h 457385"/>
                  <a:gd name="connsiteX6" fmla="*/ 596221 w 607614"/>
                  <a:gd name="connsiteY6" fmla="*/ 144136 h 457385"/>
                  <a:gd name="connsiteX7" fmla="*/ 604576 w 607614"/>
                  <a:gd name="connsiteY7" fmla="*/ 147170 h 457385"/>
                  <a:gd name="connsiteX8" fmla="*/ 607614 w 607614"/>
                  <a:gd name="connsiteY8" fmla="*/ 155513 h 457385"/>
                  <a:gd name="connsiteX9" fmla="*/ 593183 w 607614"/>
                  <a:gd name="connsiteY9" fmla="*/ 254114 h 457385"/>
                  <a:gd name="connsiteX10" fmla="*/ 403304 w 607614"/>
                  <a:gd name="connsiteY10" fmla="*/ 443732 h 457385"/>
                  <a:gd name="connsiteX11" fmla="*/ 305326 w 607614"/>
                  <a:gd name="connsiteY11" fmla="*/ 457385 h 457385"/>
                  <a:gd name="connsiteX12" fmla="*/ 303807 w 607614"/>
                  <a:gd name="connsiteY12" fmla="*/ 457385 h 457385"/>
                  <a:gd name="connsiteX13" fmla="*/ 302288 w 607614"/>
                  <a:gd name="connsiteY13" fmla="*/ 457385 h 457385"/>
                  <a:gd name="connsiteX14" fmla="*/ 204310 w 607614"/>
                  <a:gd name="connsiteY14" fmla="*/ 442974 h 457385"/>
                  <a:gd name="connsiteX15" fmla="*/ 14431 w 607614"/>
                  <a:gd name="connsiteY15" fmla="*/ 254114 h 457385"/>
                  <a:gd name="connsiteX16" fmla="*/ 0 w 607614"/>
                  <a:gd name="connsiteY16" fmla="*/ 155513 h 457385"/>
                  <a:gd name="connsiteX17" fmla="*/ 3038 w 607614"/>
                  <a:gd name="connsiteY17" fmla="*/ 147170 h 457385"/>
                  <a:gd name="connsiteX18" fmla="*/ 11393 w 607614"/>
                  <a:gd name="connsiteY18" fmla="*/ 144136 h 457385"/>
                  <a:gd name="connsiteX19" fmla="*/ 522582 w 607614"/>
                  <a:gd name="connsiteY19" fmla="*/ 63722 h 457385"/>
                  <a:gd name="connsiteX20" fmla="*/ 528662 w 607614"/>
                  <a:gd name="connsiteY20" fmla="*/ 133478 h 457385"/>
                  <a:gd name="connsiteX21" fmla="*/ 494463 w 607614"/>
                  <a:gd name="connsiteY21" fmla="*/ 138785 h 457385"/>
                  <a:gd name="connsiteX22" fmla="*/ 423786 w 607614"/>
                  <a:gd name="connsiteY22" fmla="*/ 162290 h 457385"/>
                  <a:gd name="connsiteX23" fmla="*/ 407066 w 607614"/>
                  <a:gd name="connsiteY23" fmla="*/ 117555 h 457385"/>
                  <a:gd name="connsiteX24" fmla="*/ 416186 w 607614"/>
                  <a:gd name="connsiteY24" fmla="*/ 113006 h 457385"/>
                  <a:gd name="connsiteX25" fmla="*/ 84299 w 607614"/>
                  <a:gd name="connsiteY25" fmla="*/ 63722 h 457385"/>
                  <a:gd name="connsiteX26" fmla="*/ 191430 w 607614"/>
                  <a:gd name="connsiteY26" fmla="*/ 113764 h 457385"/>
                  <a:gd name="connsiteX27" fmla="*/ 200548 w 607614"/>
                  <a:gd name="connsiteY27" fmla="*/ 117555 h 457385"/>
                  <a:gd name="connsiteX28" fmla="*/ 183832 w 607614"/>
                  <a:gd name="connsiteY28" fmla="*/ 162290 h 457385"/>
                  <a:gd name="connsiteX29" fmla="*/ 112412 w 607614"/>
                  <a:gd name="connsiteY29" fmla="*/ 138785 h 457385"/>
                  <a:gd name="connsiteX30" fmla="*/ 78221 w 607614"/>
                  <a:gd name="connsiteY30" fmla="*/ 133478 h 457385"/>
                  <a:gd name="connsiteX31" fmla="*/ 303822 w 607614"/>
                  <a:gd name="connsiteY31" fmla="*/ 0 h 457385"/>
                  <a:gd name="connsiteX32" fmla="*/ 371423 w 607614"/>
                  <a:gd name="connsiteY32" fmla="*/ 96347 h 457385"/>
                  <a:gd name="connsiteX33" fmla="*/ 405604 w 607614"/>
                  <a:gd name="connsiteY33" fmla="*/ 172970 h 457385"/>
                  <a:gd name="connsiteX34" fmla="*/ 303822 w 607614"/>
                  <a:gd name="connsiteY34" fmla="*/ 291318 h 457385"/>
                  <a:gd name="connsiteX35" fmla="*/ 201279 w 607614"/>
                  <a:gd name="connsiteY35" fmla="*/ 172970 h 457385"/>
                  <a:gd name="connsiteX36" fmla="*/ 236220 w 607614"/>
                  <a:gd name="connsiteY36" fmla="*/ 96347 h 45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7614" h="457385">
                    <a:moveTo>
                      <a:pt x="11393" y="144136"/>
                    </a:moveTo>
                    <a:lnTo>
                      <a:pt x="110130" y="158547"/>
                    </a:lnTo>
                    <a:cubicBezTo>
                      <a:pt x="201272" y="172199"/>
                      <a:pt x="286338" y="257148"/>
                      <a:pt x="299250" y="348165"/>
                    </a:cubicBezTo>
                    <a:lnTo>
                      <a:pt x="303807" y="377745"/>
                    </a:lnTo>
                    <a:lnTo>
                      <a:pt x="308364" y="348165"/>
                    </a:lnTo>
                    <a:cubicBezTo>
                      <a:pt x="321276" y="257148"/>
                      <a:pt x="406342" y="172199"/>
                      <a:pt x="497484" y="158547"/>
                    </a:cubicBezTo>
                    <a:lnTo>
                      <a:pt x="596221" y="144136"/>
                    </a:lnTo>
                    <a:cubicBezTo>
                      <a:pt x="599260" y="144136"/>
                      <a:pt x="602298" y="144894"/>
                      <a:pt x="604576" y="147170"/>
                    </a:cubicBezTo>
                    <a:cubicBezTo>
                      <a:pt x="606855" y="149445"/>
                      <a:pt x="607614" y="152479"/>
                      <a:pt x="607614" y="155513"/>
                    </a:cubicBezTo>
                    <a:lnTo>
                      <a:pt x="593183" y="254114"/>
                    </a:lnTo>
                    <a:cubicBezTo>
                      <a:pt x="579512" y="345131"/>
                      <a:pt x="494446" y="430080"/>
                      <a:pt x="403304" y="443732"/>
                    </a:cubicBezTo>
                    <a:lnTo>
                      <a:pt x="305326" y="457385"/>
                    </a:lnTo>
                    <a:cubicBezTo>
                      <a:pt x="304567" y="457385"/>
                      <a:pt x="304567" y="457385"/>
                      <a:pt x="303807" y="457385"/>
                    </a:cubicBezTo>
                    <a:cubicBezTo>
                      <a:pt x="303048" y="457385"/>
                      <a:pt x="303048" y="457385"/>
                      <a:pt x="302288" y="457385"/>
                    </a:cubicBezTo>
                    <a:lnTo>
                      <a:pt x="204310" y="442974"/>
                    </a:lnTo>
                    <a:cubicBezTo>
                      <a:pt x="113168" y="430080"/>
                      <a:pt x="27342" y="345131"/>
                      <a:pt x="14431" y="254114"/>
                    </a:cubicBezTo>
                    <a:lnTo>
                      <a:pt x="0" y="155513"/>
                    </a:lnTo>
                    <a:cubicBezTo>
                      <a:pt x="0" y="152479"/>
                      <a:pt x="759" y="149445"/>
                      <a:pt x="3038" y="147170"/>
                    </a:cubicBezTo>
                    <a:cubicBezTo>
                      <a:pt x="5316" y="144894"/>
                      <a:pt x="8354" y="144136"/>
                      <a:pt x="11393" y="144136"/>
                    </a:cubicBezTo>
                    <a:close/>
                    <a:moveTo>
                      <a:pt x="522582" y="63722"/>
                    </a:moveTo>
                    <a:lnTo>
                      <a:pt x="528662" y="133478"/>
                    </a:lnTo>
                    <a:lnTo>
                      <a:pt x="494463" y="138785"/>
                    </a:lnTo>
                    <a:cubicBezTo>
                      <a:pt x="470144" y="141818"/>
                      <a:pt x="446585" y="150159"/>
                      <a:pt x="423786" y="162290"/>
                    </a:cubicBezTo>
                    <a:cubicBezTo>
                      <a:pt x="419986" y="146367"/>
                      <a:pt x="413906" y="131203"/>
                      <a:pt x="407066" y="117555"/>
                    </a:cubicBezTo>
                    <a:cubicBezTo>
                      <a:pt x="410106" y="116039"/>
                      <a:pt x="413146" y="114522"/>
                      <a:pt x="416186" y="113006"/>
                    </a:cubicBezTo>
                    <a:close/>
                    <a:moveTo>
                      <a:pt x="84299" y="63722"/>
                    </a:moveTo>
                    <a:lnTo>
                      <a:pt x="191430" y="113764"/>
                    </a:lnTo>
                    <a:cubicBezTo>
                      <a:pt x="194469" y="114522"/>
                      <a:pt x="197509" y="116039"/>
                      <a:pt x="200548" y="117555"/>
                    </a:cubicBezTo>
                    <a:cubicBezTo>
                      <a:pt x="193710" y="131203"/>
                      <a:pt x="187631" y="146367"/>
                      <a:pt x="183832" y="162290"/>
                    </a:cubicBezTo>
                    <a:cubicBezTo>
                      <a:pt x="161038" y="150159"/>
                      <a:pt x="136725" y="141818"/>
                      <a:pt x="112412" y="138785"/>
                    </a:cubicBezTo>
                    <a:lnTo>
                      <a:pt x="78221" y="133478"/>
                    </a:lnTo>
                    <a:close/>
                    <a:moveTo>
                      <a:pt x="303822" y="0"/>
                    </a:moveTo>
                    <a:lnTo>
                      <a:pt x="371423" y="96347"/>
                    </a:lnTo>
                    <a:cubicBezTo>
                      <a:pt x="387375" y="118348"/>
                      <a:pt x="398768" y="144142"/>
                      <a:pt x="405604" y="172970"/>
                    </a:cubicBezTo>
                    <a:cubicBezTo>
                      <a:pt x="361549" y="201040"/>
                      <a:pt x="324330" y="243524"/>
                      <a:pt x="303822" y="291318"/>
                    </a:cubicBezTo>
                    <a:cubicBezTo>
                      <a:pt x="283313" y="243524"/>
                      <a:pt x="246094" y="201040"/>
                      <a:pt x="201279" y="172970"/>
                    </a:cubicBezTo>
                    <a:cubicBezTo>
                      <a:pt x="208115" y="144142"/>
                      <a:pt x="220269" y="117589"/>
                      <a:pt x="236220" y="9634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89000">
                    <a:schemeClr val="bg1">
                      <a:alpha val="0"/>
                    </a:schemeClr>
                  </a:gs>
                </a:gsLst>
                <a:lin ang="18900000" scaled="1"/>
              </a:gradFill>
              <a:ln w="0">
                <a:noFill/>
                <a:prstDash val="solid"/>
                <a:round/>
                <a:headEnd/>
                <a:tailEnd/>
              </a:ln>
              <a:scene3d>
                <a:camera prst="isometricTopUp"/>
                <a:lightRig rig="threePt" dir="t"/>
              </a:scene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</p:grpSp>
      <p:grpSp>
        <p:nvGrpSpPr>
          <p:cNvPr id="8" name="PA-组合 7">
            <a:extLst>
              <a:ext uri="{FF2B5EF4-FFF2-40B4-BE49-F238E27FC236}">
                <a16:creationId xmlns:a16="http://schemas.microsoft.com/office/drawing/2014/main" id="{A04E664F-D350-481F-958B-BBA2208F9C5B}"/>
              </a:ext>
            </a:extLst>
          </p:cNvPr>
          <p:cNvGrpSpPr/>
          <p:nvPr>
            <p:custDataLst>
              <p:tags r:id="rId6"/>
            </p:custDataLst>
          </p:nvPr>
        </p:nvGrpSpPr>
        <p:grpSpPr>
          <a:xfrm>
            <a:off x="1591997" y="5555463"/>
            <a:ext cx="9008005" cy="985917"/>
            <a:chOff x="1591997" y="5555463"/>
            <a:chExt cx="9008005" cy="985917"/>
          </a:xfrm>
        </p:grpSpPr>
        <p:sp>
          <p:nvSpPr>
            <p:cNvPr id="107" name="PA-文本框 106">
              <a:extLst>
                <a:ext uri="{FF2B5EF4-FFF2-40B4-BE49-F238E27FC236}">
                  <a16:creationId xmlns:a16="http://schemas.microsoft.com/office/drawing/2014/main" id="{DBD15F2A-B70F-4709-A2DE-C7FD5963553F}"/>
                </a:ext>
              </a:extLst>
            </p:cNvPr>
            <p:cNvSpPr txBox="1">
              <a:spLocks/>
            </p:cNvSpPr>
            <p:nvPr>
              <p:custDataLst>
                <p:tags r:id="rId7"/>
              </p:custDataLst>
            </p:nvPr>
          </p:nvSpPr>
          <p:spPr>
            <a:xfrm>
              <a:off x="2948436" y="5831436"/>
              <a:ext cx="7549630" cy="337208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“叶子底下是脉脉的流水,遮住了,不能见一些颜色;而叶子却更见风致了。”写荷叶的美的情致。</a:t>
              </a:r>
            </a:p>
          </p:txBody>
        </p:sp>
        <p:grpSp>
          <p:nvGrpSpPr>
            <p:cNvPr id="268" name="Group 7">
              <a:extLst>
                <a:ext uri="{FF2B5EF4-FFF2-40B4-BE49-F238E27FC236}">
                  <a16:creationId xmlns:a16="http://schemas.microsoft.com/office/drawing/2014/main" id="{81E829FC-9F54-4325-A872-F6AA36CBD079}"/>
                </a:ext>
              </a:extLst>
            </p:cNvPr>
            <p:cNvGrpSpPr/>
            <p:nvPr/>
          </p:nvGrpSpPr>
          <p:grpSpPr>
            <a:xfrm>
              <a:off x="1591997" y="5555463"/>
              <a:ext cx="9008005" cy="985917"/>
              <a:chOff x="1429878" y="7112025"/>
              <a:chExt cx="14614158" cy="2296192"/>
            </a:xfrm>
          </p:grpSpPr>
          <p:grpSp>
            <p:nvGrpSpPr>
              <p:cNvPr id="269" name="组合 268">
                <a:extLst>
                  <a:ext uri="{FF2B5EF4-FFF2-40B4-BE49-F238E27FC236}">
                    <a16:creationId xmlns:a16="http://schemas.microsoft.com/office/drawing/2014/main" id="{12EC7283-26F2-4FC8-9CE2-A49D012519B3}"/>
                  </a:ext>
                </a:extLst>
              </p:cNvPr>
              <p:cNvGrpSpPr/>
              <p:nvPr/>
            </p:nvGrpSpPr>
            <p:grpSpPr>
              <a:xfrm>
                <a:off x="1429878" y="7112025"/>
                <a:ext cx="1907962" cy="1906794"/>
                <a:chOff x="3284288" y="3867289"/>
                <a:chExt cx="2351878" cy="2350439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276" name="PA-矩形 275">
                  <a:extLst>
                    <a:ext uri="{FF2B5EF4-FFF2-40B4-BE49-F238E27FC236}">
                      <a16:creationId xmlns:a16="http://schemas.microsoft.com/office/drawing/2014/main" id="{62B9D7D7-DF21-4FE6-BB9D-ACE69A2018C3}"/>
                    </a:ext>
                  </a:extLst>
                </p:cNvPr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3288178" y="3870459"/>
                  <a:ext cx="2344098" cy="2344098"/>
                </a:xfrm>
                <a:prstGeom prst="rect">
                  <a:avLst/>
                </a:prstGeom>
                <a:gradFill flip="none" rotWithShape="1">
                  <a:gsLst>
                    <a:gs pos="100000">
                      <a:schemeClr val="bg1">
                        <a:alpha val="20000"/>
                      </a:schemeClr>
                    </a:gs>
                    <a:gs pos="10000">
                      <a:schemeClr val="bg1">
                        <a:alpha val="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grpSp>
              <p:nvGrpSpPr>
                <p:cNvPr id="277" name="组合 276">
                  <a:extLst>
                    <a:ext uri="{FF2B5EF4-FFF2-40B4-BE49-F238E27FC236}">
                      <a16:creationId xmlns:a16="http://schemas.microsoft.com/office/drawing/2014/main" id="{C024EEB1-80ED-490E-BC78-D1624CB1FFDE}"/>
                    </a:ext>
                  </a:extLst>
                </p:cNvPr>
                <p:cNvGrpSpPr/>
                <p:nvPr/>
              </p:nvGrpSpPr>
              <p:grpSpPr>
                <a:xfrm>
                  <a:off x="3284288" y="3867289"/>
                  <a:ext cx="2351878" cy="2350439"/>
                  <a:chOff x="4211614" y="1399174"/>
                  <a:chExt cx="2351878" cy="2350439"/>
                </a:xfrm>
              </p:grpSpPr>
              <p:sp>
                <p:nvSpPr>
                  <p:cNvPr id="278" name="PA-任意多边形 277">
                    <a:extLst>
                      <a:ext uri="{FF2B5EF4-FFF2-40B4-BE49-F238E27FC236}">
                        <a16:creationId xmlns:a16="http://schemas.microsoft.com/office/drawing/2014/main" id="{A833F9C0-ABE1-437F-A3CB-C03667E7296D}"/>
                      </a:ext>
                    </a:extLst>
                  </p:cNvPr>
                  <p:cNvSpPr/>
                  <p:nvPr>
                    <p:custDataLst>
                      <p:tags r:id="rId14"/>
                    </p:custDataLst>
                  </p:nvPr>
                </p:nvSpPr>
                <p:spPr>
                  <a:xfrm>
                    <a:off x="4211615" y="1399174"/>
                    <a:ext cx="2350439" cy="2350439"/>
                  </a:xfrm>
                  <a:custGeom>
                    <a:avLst/>
                    <a:gdLst>
                      <a:gd name="connsiteX0" fmla="*/ 2238819 w 2350439"/>
                      <a:gd name="connsiteY0" fmla="*/ 111620 h 2350439"/>
                      <a:gd name="connsiteX1" fmla="*/ 2344089 w 2350439"/>
                      <a:gd name="connsiteY1" fmla="*/ 111620 h 2350439"/>
                      <a:gd name="connsiteX2" fmla="*/ 2344089 w 2350439"/>
                      <a:gd name="connsiteY2" fmla="*/ 6350 h 2350439"/>
                      <a:gd name="connsiteX3" fmla="*/ 2238819 w 2350439"/>
                      <a:gd name="connsiteY3" fmla="*/ 6350 h 2350439"/>
                      <a:gd name="connsiteX4" fmla="*/ 2238819 w 2350439"/>
                      <a:gd name="connsiteY4" fmla="*/ 223240 h 2350439"/>
                      <a:gd name="connsiteX5" fmla="*/ 2344089 w 2350439"/>
                      <a:gd name="connsiteY5" fmla="*/ 223240 h 2350439"/>
                      <a:gd name="connsiteX6" fmla="*/ 2344089 w 2350439"/>
                      <a:gd name="connsiteY6" fmla="*/ 117970 h 2350439"/>
                      <a:gd name="connsiteX7" fmla="*/ 2238819 w 2350439"/>
                      <a:gd name="connsiteY7" fmla="*/ 117970 h 2350439"/>
                      <a:gd name="connsiteX8" fmla="*/ 2238819 w 2350439"/>
                      <a:gd name="connsiteY8" fmla="*/ 334873 h 2350439"/>
                      <a:gd name="connsiteX9" fmla="*/ 2344089 w 2350439"/>
                      <a:gd name="connsiteY9" fmla="*/ 334873 h 2350439"/>
                      <a:gd name="connsiteX10" fmla="*/ 2344089 w 2350439"/>
                      <a:gd name="connsiteY10" fmla="*/ 229590 h 2350439"/>
                      <a:gd name="connsiteX11" fmla="*/ 2238819 w 2350439"/>
                      <a:gd name="connsiteY11" fmla="*/ 229590 h 2350439"/>
                      <a:gd name="connsiteX12" fmla="*/ 2238819 w 2350439"/>
                      <a:gd name="connsiteY12" fmla="*/ 446493 h 2350439"/>
                      <a:gd name="connsiteX13" fmla="*/ 2344089 w 2350439"/>
                      <a:gd name="connsiteY13" fmla="*/ 446493 h 2350439"/>
                      <a:gd name="connsiteX14" fmla="*/ 2344089 w 2350439"/>
                      <a:gd name="connsiteY14" fmla="*/ 341223 h 2350439"/>
                      <a:gd name="connsiteX15" fmla="*/ 2238819 w 2350439"/>
                      <a:gd name="connsiteY15" fmla="*/ 341223 h 2350439"/>
                      <a:gd name="connsiteX16" fmla="*/ 2238819 w 2350439"/>
                      <a:gd name="connsiteY16" fmla="*/ 558114 h 2350439"/>
                      <a:gd name="connsiteX17" fmla="*/ 2344089 w 2350439"/>
                      <a:gd name="connsiteY17" fmla="*/ 558114 h 2350439"/>
                      <a:gd name="connsiteX18" fmla="*/ 2344089 w 2350439"/>
                      <a:gd name="connsiteY18" fmla="*/ 452843 h 2350439"/>
                      <a:gd name="connsiteX19" fmla="*/ 2238819 w 2350439"/>
                      <a:gd name="connsiteY19" fmla="*/ 452843 h 2350439"/>
                      <a:gd name="connsiteX20" fmla="*/ 2238819 w 2350439"/>
                      <a:gd name="connsiteY20" fmla="*/ 669734 h 2350439"/>
                      <a:gd name="connsiteX21" fmla="*/ 2344089 w 2350439"/>
                      <a:gd name="connsiteY21" fmla="*/ 669734 h 2350439"/>
                      <a:gd name="connsiteX22" fmla="*/ 2344089 w 2350439"/>
                      <a:gd name="connsiteY22" fmla="*/ 564464 h 2350439"/>
                      <a:gd name="connsiteX23" fmla="*/ 2238819 w 2350439"/>
                      <a:gd name="connsiteY23" fmla="*/ 564464 h 2350439"/>
                      <a:gd name="connsiteX24" fmla="*/ 2238819 w 2350439"/>
                      <a:gd name="connsiteY24" fmla="*/ 781367 h 2350439"/>
                      <a:gd name="connsiteX25" fmla="*/ 2344089 w 2350439"/>
                      <a:gd name="connsiteY25" fmla="*/ 781367 h 2350439"/>
                      <a:gd name="connsiteX26" fmla="*/ 2344089 w 2350439"/>
                      <a:gd name="connsiteY26" fmla="*/ 676084 h 2350439"/>
                      <a:gd name="connsiteX27" fmla="*/ 2238819 w 2350439"/>
                      <a:gd name="connsiteY27" fmla="*/ 676084 h 2350439"/>
                      <a:gd name="connsiteX28" fmla="*/ 2238819 w 2350439"/>
                      <a:gd name="connsiteY28" fmla="*/ 892988 h 2350439"/>
                      <a:gd name="connsiteX29" fmla="*/ 2344089 w 2350439"/>
                      <a:gd name="connsiteY29" fmla="*/ 892988 h 2350439"/>
                      <a:gd name="connsiteX30" fmla="*/ 2344089 w 2350439"/>
                      <a:gd name="connsiteY30" fmla="*/ 787717 h 2350439"/>
                      <a:gd name="connsiteX31" fmla="*/ 2238819 w 2350439"/>
                      <a:gd name="connsiteY31" fmla="*/ 787717 h 2350439"/>
                      <a:gd name="connsiteX32" fmla="*/ 2238819 w 2350439"/>
                      <a:gd name="connsiteY32" fmla="*/ 1004608 h 2350439"/>
                      <a:gd name="connsiteX33" fmla="*/ 2344089 w 2350439"/>
                      <a:gd name="connsiteY33" fmla="*/ 1004608 h 2350439"/>
                      <a:gd name="connsiteX34" fmla="*/ 2344089 w 2350439"/>
                      <a:gd name="connsiteY34" fmla="*/ 899338 h 2350439"/>
                      <a:gd name="connsiteX35" fmla="*/ 2238819 w 2350439"/>
                      <a:gd name="connsiteY35" fmla="*/ 899338 h 2350439"/>
                      <a:gd name="connsiteX36" fmla="*/ 2238819 w 2350439"/>
                      <a:gd name="connsiteY36" fmla="*/ 1116228 h 2350439"/>
                      <a:gd name="connsiteX37" fmla="*/ 2344089 w 2350439"/>
                      <a:gd name="connsiteY37" fmla="*/ 1116228 h 2350439"/>
                      <a:gd name="connsiteX38" fmla="*/ 2344089 w 2350439"/>
                      <a:gd name="connsiteY38" fmla="*/ 1010958 h 2350439"/>
                      <a:gd name="connsiteX39" fmla="*/ 2238819 w 2350439"/>
                      <a:gd name="connsiteY39" fmla="*/ 1010958 h 2350439"/>
                      <a:gd name="connsiteX40" fmla="*/ 2238819 w 2350439"/>
                      <a:gd name="connsiteY40" fmla="*/ 1227861 h 2350439"/>
                      <a:gd name="connsiteX41" fmla="*/ 2344089 w 2350439"/>
                      <a:gd name="connsiteY41" fmla="*/ 1227861 h 2350439"/>
                      <a:gd name="connsiteX42" fmla="*/ 2344089 w 2350439"/>
                      <a:gd name="connsiteY42" fmla="*/ 1122578 h 2350439"/>
                      <a:gd name="connsiteX43" fmla="*/ 2238819 w 2350439"/>
                      <a:gd name="connsiteY43" fmla="*/ 1122578 h 2350439"/>
                      <a:gd name="connsiteX44" fmla="*/ 2238819 w 2350439"/>
                      <a:gd name="connsiteY44" fmla="*/ 1339481 h 2350439"/>
                      <a:gd name="connsiteX45" fmla="*/ 2344089 w 2350439"/>
                      <a:gd name="connsiteY45" fmla="*/ 1339481 h 2350439"/>
                      <a:gd name="connsiteX46" fmla="*/ 2344089 w 2350439"/>
                      <a:gd name="connsiteY46" fmla="*/ 1234211 h 2350439"/>
                      <a:gd name="connsiteX47" fmla="*/ 2238819 w 2350439"/>
                      <a:gd name="connsiteY47" fmla="*/ 1234211 h 2350439"/>
                      <a:gd name="connsiteX48" fmla="*/ 2238819 w 2350439"/>
                      <a:gd name="connsiteY48" fmla="*/ 1451102 h 2350439"/>
                      <a:gd name="connsiteX49" fmla="*/ 2344089 w 2350439"/>
                      <a:gd name="connsiteY49" fmla="*/ 1451102 h 2350439"/>
                      <a:gd name="connsiteX50" fmla="*/ 2344089 w 2350439"/>
                      <a:gd name="connsiteY50" fmla="*/ 1345831 h 2350439"/>
                      <a:gd name="connsiteX51" fmla="*/ 2238819 w 2350439"/>
                      <a:gd name="connsiteY51" fmla="*/ 1345831 h 2350439"/>
                      <a:gd name="connsiteX52" fmla="*/ 2238819 w 2350439"/>
                      <a:gd name="connsiteY52" fmla="*/ 1562735 h 2350439"/>
                      <a:gd name="connsiteX53" fmla="*/ 2344089 w 2350439"/>
                      <a:gd name="connsiteY53" fmla="*/ 1562735 h 2350439"/>
                      <a:gd name="connsiteX54" fmla="*/ 2344089 w 2350439"/>
                      <a:gd name="connsiteY54" fmla="*/ 1457452 h 2350439"/>
                      <a:gd name="connsiteX55" fmla="*/ 2238819 w 2350439"/>
                      <a:gd name="connsiteY55" fmla="*/ 1457452 h 2350439"/>
                      <a:gd name="connsiteX56" fmla="*/ 2238819 w 2350439"/>
                      <a:gd name="connsiteY56" fmla="*/ 1674355 h 2350439"/>
                      <a:gd name="connsiteX57" fmla="*/ 2344089 w 2350439"/>
                      <a:gd name="connsiteY57" fmla="*/ 1674355 h 2350439"/>
                      <a:gd name="connsiteX58" fmla="*/ 2344089 w 2350439"/>
                      <a:gd name="connsiteY58" fmla="*/ 1569085 h 2350439"/>
                      <a:gd name="connsiteX59" fmla="*/ 2238819 w 2350439"/>
                      <a:gd name="connsiteY59" fmla="*/ 1569085 h 2350439"/>
                      <a:gd name="connsiteX60" fmla="*/ 2238819 w 2350439"/>
                      <a:gd name="connsiteY60" fmla="*/ 1785975 h 2350439"/>
                      <a:gd name="connsiteX61" fmla="*/ 2344089 w 2350439"/>
                      <a:gd name="connsiteY61" fmla="*/ 1785975 h 2350439"/>
                      <a:gd name="connsiteX62" fmla="*/ 2344089 w 2350439"/>
                      <a:gd name="connsiteY62" fmla="*/ 1680705 h 2350439"/>
                      <a:gd name="connsiteX63" fmla="*/ 2238819 w 2350439"/>
                      <a:gd name="connsiteY63" fmla="*/ 1680705 h 2350439"/>
                      <a:gd name="connsiteX64" fmla="*/ 2238819 w 2350439"/>
                      <a:gd name="connsiteY64" fmla="*/ 1897596 h 2350439"/>
                      <a:gd name="connsiteX65" fmla="*/ 2344089 w 2350439"/>
                      <a:gd name="connsiteY65" fmla="*/ 1897596 h 2350439"/>
                      <a:gd name="connsiteX66" fmla="*/ 2344089 w 2350439"/>
                      <a:gd name="connsiteY66" fmla="*/ 1792325 h 2350439"/>
                      <a:gd name="connsiteX67" fmla="*/ 2238819 w 2350439"/>
                      <a:gd name="connsiteY67" fmla="*/ 1792325 h 2350439"/>
                      <a:gd name="connsiteX68" fmla="*/ 2238819 w 2350439"/>
                      <a:gd name="connsiteY68" fmla="*/ 2009229 h 2350439"/>
                      <a:gd name="connsiteX69" fmla="*/ 2344089 w 2350439"/>
                      <a:gd name="connsiteY69" fmla="*/ 2009229 h 2350439"/>
                      <a:gd name="connsiteX70" fmla="*/ 2344089 w 2350439"/>
                      <a:gd name="connsiteY70" fmla="*/ 1903946 h 2350439"/>
                      <a:gd name="connsiteX71" fmla="*/ 2238819 w 2350439"/>
                      <a:gd name="connsiteY71" fmla="*/ 1903946 h 2350439"/>
                      <a:gd name="connsiteX72" fmla="*/ 2238819 w 2350439"/>
                      <a:gd name="connsiteY72" fmla="*/ 2120849 h 2350439"/>
                      <a:gd name="connsiteX73" fmla="*/ 2344089 w 2350439"/>
                      <a:gd name="connsiteY73" fmla="*/ 2120849 h 2350439"/>
                      <a:gd name="connsiteX74" fmla="*/ 2344089 w 2350439"/>
                      <a:gd name="connsiteY74" fmla="*/ 2015579 h 2350439"/>
                      <a:gd name="connsiteX75" fmla="*/ 2238819 w 2350439"/>
                      <a:gd name="connsiteY75" fmla="*/ 2015579 h 2350439"/>
                      <a:gd name="connsiteX76" fmla="*/ 2238819 w 2350439"/>
                      <a:gd name="connsiteY76" fmla="*/ 2232469 h 2350439"/>
                      <a:gd name="connsiteX77" fmla="*/ 2344089 w 2350439"/>
                      <a:gd name="connsiteY77" fmla="*/ 2232469 h 2350439"/>
                      <a:gd name="connsiteX78" fmla="*/ 2344089 w 2350439"/>
                      <a:gd name="connsiteY78" fmla="*/ 2127199 h 2350439"/>
                      <a:gd name="connsiteX79" fmla="*/ 2238819 w 2350439"/>
                      <a:gd name="connsiteY79" fmla="*/ 2127199 h 2350439"/>
                      <a:gd name="connsiteX80" fmla="*/ 2238819 w 2350439"/>
                      <a:gd name="connsiteY80" fmla="*/ 2344089 h 2350439"/>
                      <a:gd name="connsiteX81" fmla="*/ 2344089 w 2350439"/>
                      <a:gd name="connsiteY81" fmla="*/ 2344089 h 2350439"/>
                      <a:gd name="connsiteX82" fmla="*/ 2344089 w 2350439"/>
                      <a:gd name="connsiteY82" fmla="*/ 2238819 h 2350439"/>
                      <a:gd name="connsiteX83" fmla="*/ 2238819 w 2350439"/>
                      <a:gd name="connsiteY83" fmla="*/ 2238819 h 2350439"/>
                      <a:gd name="connsiteX84" fmla="*/ 2127199 w 2350439"/>
                      <a:gd name="connsiteY84" fmla="*/ 111620 h 2350439"/>
                      <a:gd name="connsiteX85" fmla="*/ 2232469 w 2350439"/>
                      <a:gd name="connsiteY85" fmla="*/ 111620 h 2350439"/>
                      <a:gd name="connsiteX86" fmla="*/ 2232469 w 2350439"/>
                      <a:gd name="connsiteY86" fmla="*/ 6350 h 2350439"/>
                      <a:gd name="connsiteX87" fmla="*/ 2127199 w 2350439"/>
                      <a:gd name="connsiteY87" fmla="*/ 6350 h 2350439"/>
                      <a:gd name="connsiteX88" fmla="*/ 2127199 w 2350439"/>
                      <a:gd name="connsiteY88" fmla="*/ 223240 h 2350439"/>
                      <a:gd name="connsiteX89" fmla="*/ 2232469 w 2350439"/>
                      <a:gd name="connsiteY89" fmla="*/ 223240 h 2350439"/>
                      <a:gd name="connsiteX90" fmla="*/ 2232469 w 2350439"/>
                      <a:gd name="connsiteY90" fmla="*/ 117970 h 2350439"/>
                      <a:gd name="connsiteX91" fmla="*/ 2127199 w 2350439"/>
                      <a:gd name="connsiteY91" fmla="*/ 117970 h 2350439"/>
                      <a:gd name="connsiteX92" fmla="*/ 2127199 w 2350439"/>
                      <a:gd name="connsiteY92" fmla="*/ 334873 h 2350439"/>
                      <a:gd name="connsiteX93" fmla="*/ 2232469 w 2350439"/>
                      <a:gd name="connsiteY93" fmla="*/ 334873 h 2350439"/>
                      <a:gd name="connsiteX94" fmla="*/ 2232469 w 2350439"/>
                      <a:gd name="connsiteY94" fmla="*/ 229590 h 2350439"/>
                      <a:gd name="connsiteX95" fmla="*/ 2127199 w 2350439"/>
                      <a:gd name="connsiteY95" fmla="*/ 229590 h 2350439"/>
                      <a:gd name="connsiteX96" fmla="*/ 2127199 w 2350439"/>
                      <a:gd name="connsiteY96" fmla="*/ 446493 h 2350439"/>
                      <a:gd name="connsiteX97" fmla="*/ 2232469 w 2350439"/>
                      <a:gd name="connsiteY97" fmla="*/ 446493 h 2350439"/>
                      <a:gd name="connsiteX98" fmla="*/ 2232469 w 2350439"/>
                      <a:gd name="connsiteY98" fmla="*/ 341223 h 2350439"/>
                      <a:gd name="connsiteX99" fmla="*/ 2127199 w 2350439"/>
                      <a:gd name="connsiteY99" fmla="*/ 341223 h 2350439"/>
                      <a:gd name="connsiteX100" fmla="*/ 2127199 w 2350439"/>
                      <a:gd name="connsiteY100" fmla="*/ 558114 h 2350439"/>
                      <a:gd name="connsiteX101" fmla="*/ 2232469 w 2350439"/>
                      <a:gd name="connsiteY101" fmla="*/ 558114 h 2350439"/>
                      <a:gd name="connsiteX102" fmla="*/ 2232469 w 2350439"/>
                      <a:gd name="connsiteY102" fmla="*/ 452843 h 2350439"/>
                      <a:gd name="connsiteX103" fmla="*/ 2127199 w 2350439"/>
                      <a:gd name="connsiteY103" fmla="*/ 452843 h 2350439"/>
                      <a:gd name="connsiteX104" fmla="*/ 2127199 w 2350439"/>
                      <a:gd name="connsiteY104" fmla="*/ 669734 h 2350439"/>
                      <a:gd name="connsiteX105" fmla="*/ 2232469 w 2350439"/>
                      <a:gd name="connsiteY105" fmla="*/ 669734 h 2350439"/>
                      <a:gd name="connsiteX106" fmla="*/ 2232469 w 2350439"/>
                      <a:gd name="connsiteY106" fmla="*/ 564464 h 2350439"/>
                      <a:gd name="connsiteX107" fmla="*/ 2127199 w 2350439"/>
                      <a:gd name="connsiteY107" fmla="*/ 564464 h 2350439"/>
                      <a:gd name="connsiteX108" fmla="*/ 2127199 w 2350439"/>
                      <a:gd name="connsiteY108" fmla="*/ 781367 h 2350439"/>
                      <a:gd name="connsiteX109" fmla="*/ 2232469 w 2350439"/>
                      <a:gd name="connsiteY109" fmla="*/ 781367 h 2350439"/>
                      <a:gd name="connsiteX110" fmla="*/ 2232469 w 2350439"/>
                      <a:gd name="connsiteY110" fmla="*/ 676084 h 2350439"/>
                      <a:gd name="connsiteX111" fmla="*/ 2127199 w 2350439"/>
                      <a:gd name="connsiteY111" fmla="*/ 676084 h 2350439"/>
                      <a:gd name="connsiteX112" fmla="*/ 2127199 w 2350439"/>
                      <a:gd name="connsiteY112" fmla="*/ 892988 h 2350439"/>
                      <a:gd name="connsiteX113" fmla="*/ 2232469 w 2350439"/>
                      <a:gd name="connsiteY113" fmla="*/ 892988 h 2350439"/>
                      <a:gd name="connsiteX114" fmla="*/ 2232469 w 2350439"/>
                      <a:gd name="connsiteY114" fmla="*/ 787717 h 2350439"/>
                      <a:gd name="connsiteX115" fmla="*/ 2127199 w 2350439"/>
                      <a:gd name="connsiteY115" fmla="*/ 787717 h 2350439"/>
                      <a:gd name="connsiteX116" fmla="*/ 2127199 w 2350439"/>
                      <a:gd name="connsiteY116" fmla="*/ 1004608 h 2350439"/>
                      <a:gd name="connsiteX117" fmla="*/ 2232469 w 2350439"/>
                      <a:gd name="connsiteY117" fmla="*/ 1004608 h 2350439"/>
                      <a:gd name="connsiteX118" fmla="*/ 2232469 w 2350439"/>
                      <a:gd name="connsiteY118" fmla="*/ 899338 h 2350439"/>
                      <a:gd name="connsiteX119" fmla="*/ 2127199 w 2350439"/>
                      <a:gd name="connsiteY119" fmla="*/ 899338 h 2350439"/>
                      <a:gd name="connsiteX120" fmla="*/ 2127199 w 2350439"/>
                      <a:gd name="connsiteY120" fmla="*/ 1116228 h 2350439"/>
                      <a:gd name="connsiteX121" fmla="*/ 2232469 w 2350439"/>
                      <a:gd name="connsiteY121" fmla="*/ 1116228 h 2350439"/>
                      <a:gd name="connsiteX122" fmla="*/ 2232469 w 2350439"/>
                      <a:gd name="connsiteY122" fmla="*/ 1010958 h 2350439"/>
                      <a:gd name="connsiteX123" fmla="*/ 2127199 w 2350439"/>
                      <a:gd name="connsiteY123" fmla="*/ 1010958 h 2350439"/>
                      <a:gd name="connsiteX124" fmla="*/ 2127199 w 2350439"/>
                      <a:gd name="connsiteY124" fmla="*/ 1227861 h 2350439"/>
                      <a:gd name="connsiteX125" fmla="*/ 2232469 w 2350439"/>
                      <a:gd name="connsiteY125" fmla="*/ 1227861 h 2350439"/>
                      <a:gd name="connsiteX126" fmla="*/ 2232469 w 2350439"/>
                      <a:gd name="connsiteY126" fmla="*/ 1122578 h 2350439"/>
                      <a:gd name="connsiteX127" fmla="*/ 2127199 w 2350439"/>
                      <a:gd name="connsiteY127" fmla="*/ 1122578 h 2350439"/>
                      <a:gd name="connsiteX128" fmla="*/ 2127199 w 2350439"/>
                      <a:gd name="connsiteY128" fmla="*/ 1339481 h 2350439"/>
                      <a:gd name="connsiteX129" fmla="*/ 2232469 w 2350439"/>
                      <a:gd name="connsiteY129" fmla="*/ 1339481 h 2350439"/>
                      <a:gd name="connsiteX130" fmla="*/ 2232469 w 2350439"/>
                      <a:gd name="connsiteY130" fmla="*/ 1234211 h 2350439"/>
                      <a:gd name="connsiteX131" fmla="*/ 2127199 w 2350439"/>
                      <a:gd name="connsiteY131" fmla="*/ 1234211 h 2350439"/>
                      <a:gd name="connsiteX132" fmla="*/ 2127199 w 2350439"/>
                      <a:gd name="connsiteY132" fmla="*/ 1451102 h 2350439"/>
                      <a:gd name="connsiteX133" fmla="*/ 2232469 w 2350439"/>
                      <a:gd name="connsiteY133" fmla="*/ 1451102 h 2350439"/>
                      <a:gd name="connsiteX134" fmla="*/ 2232469 w 2350439"/>
                      <a:gd name="connsiteY134" fmla="*/ 1345831 h 2350439"/>
                      <a:gd name="connsiteX135" fmla="*/ 2127199 w 2350439"/>
                      <a:gd name="connsiteY135" fmla="*/ 1345831 h 2350439"/>
                      <a:gd name="connsiteX136" fmla="*/ 2127199 w 2350439"/>
                      <a:gd name="connsiteY136" fmla="*/ 1562735 h 2350439"/>
                      <a:gd name="connsiteX137" fmla="*/ 2232469 w 2350439"/>
                      <a:gd name="connsiteY137" fmla="*/ 1562735 h 2350439"/>
                      <a:gd name="connsiteX138" fmla="*/ 2232469 w 2350439"/>
                      <a:gd name="connsiteY138" fmla="*/ 1457452 h 2350439"/>
                      <a:gd name="connsiteX139" fmla="*/ 2127199 w 2350439"/>
                      <a:gd name="connsiteY139" fmla="*/ 1457452 h 2350439"/>
                      <a:gd name="connsiteX140" fmla="*/ 2127199 w 2350439"/>
                      <a:gd name="connsiteY140" fmla="*/ 1674355 h 2350439"/>
                      <a:gd name="connsiteX141" fmla="*/ 2232469 w 2350439"/>
                      <a:gd name="connsiteY141" fmla="*/ 1674355 h 2350439"/>
                      <a:gd name="connsiteX142" fmla="*/ 2232469 w 2350439"/>
                      <a:gd name="connsiteY142" fmla="*/ 1569085 h 2350439"/>
                      <a:gd name="connsiteX143" fmla="*/ 2127199 w 2350439"/>
                      <a:gd name="connsiteY143" fmla="*/ 1569085 h 2350439"/>
                      <a:gd name="connsiteX144" fmla="*/ 2127199 w 2350439"/>
                      <a:gd name="connsiteY144" fmla="*/ 1785975 h 2350439"/>
                      <a:gd name="connsiteX145" fmla="*/ 2232469 w 2350439"/>
                      <a:gd name="connsiteY145" fmla="*/ 1785975 h 2350439"/>
                      <a:gd name="connsiteX146" fmla="*/ 2232469 w 2350439"/>
                      <a:gd name="connsiteY146" fmla="*/ 1680705 h 2350439"/>
                      <a:gd name="connsiteX147" fmla="*/ 2127199 w 2350439"/>
                      <a:gd name="connsiteY147" fmla="*/ 1680705 h 2350439"/>
                      <a:gd name="connsiteX148" fmla="*/ 2127199 w 2350439"/>
                      <a:gd name="connsiteY148" fmla="*/ 1897596 h 2350439"/>
                      <a:gd name="connsiteX149" fmla="*/ 2232469 w 2350439"/>
                      <a:gd name="connsiteY149" fmla="*/ 1897596 h 2350439"/>
                      <a:gd name="connsiteX150" fmla="*/ 2232469 w 2350439"/>
                      <a:gd name="connsiteY150" fmla="*/ 1792325 h 2350439"/>
                      <a:gd name="connsiteX151" fmla="*/ 2127199 w 2350439"/>
                      <a:gd name="connsiteY151" fmla="*/ 1792325 h 2350439"/>
                      <a:gd name="connsiteX152" fmla="*/ 2127199 w 2350439"/>
                      <a:gd name="connsiteY152" fmla="*/ 2009229 h 2350439"/>
                      <a:gd name="connsiteX153" fmla="*/ 2232469 w 2350439"/>
                      <a:gd name="connsiteY153" fmla="*/ 2009229 h 2350439"/>
                      <a:gd name="connsiteX154" fmla="*/ 2232469 w 2350439"/>
                      <a:gd name="connsiteY154" fmla="*/ 1903946 h 2350439"/>
                      <a:gd name="connsiteX155" fmla="*/ 2127199 w 2350439"/>
                      <a:gd name="connsiteY155" fmla="*/ 1903946 h 2350439"/>
                      <a:gd name="connsiteX156" fmla="*/ 2127199 w 2350439"/>
                      <a:gd name="connsiteY156" fmla="*/ 2120849 h 2350439"/>
                      <a:gd name="connsiteX157" fmla="*/ 2232469 w 2350439"/>
                      <a:gd name="connsiteY157" fmla="*/ 2120849 h 2350439"/>
                      <a:gd name="connsiteX158" fmla="*/ 2232469 w 2350439"/>
                      <a:gd name="connsiteY158" fmla="*/ 2015579 h 2350439"/>
                      <a:gd name="connsiteX159" fmla="*/ 2127199 w 2350439"/>
                      <a:gd name="connsiteY159" fmla="*/ 2015579 h 2350439"/>
                      <a:gd name="connsiteX160" fmla="*/ 2127199 w 2350439"/>
                      <a:gd name="connsiteY160" fmla="*/ 2232469 h 2350439"/>
                      <a:gd name="connsiteX161" fmla="*/ 2232469 w 2350439"/>
                      <a:gd name="connsiteY161" fmla="*/ 2232469 h 2350439"/>
                      <a:gd name="connsiteX162" fmla="*/ 2232469 w 2350439"/>
                      <a:gd name="connsiteY162" fmla="*/ 2127199 h 2350439"/>
                      <a:gd name="connsiteX163" fmla="*/ 2127199 w 2350439"/>
                      <a:gd name="connsiteY163" fmla="*/ 2127199 h 2350439"/>
                      <a:gd name="connsiteX164" fmla="*/ 2127199 w 2350439"/>
                      <a:gd name="connsiteY164" fmla="*/ 2344089 h 2350439"/>
                      <a:gd name="connsiteX165" fmla="*/ 2232469 w 2350439"/>
                      <a:gd name="connsiteY165" fmla="*/ 2344089 h 2350439"/>
                      <a:gd name="connsiteX166" fmla="*/ 2232469 w 2350439"/>
                      <a:gd name="connsiteY166" fmla="*/ 2238819 h 2350439"/>
                      <a:gd name="connsiteX167" fmla="*/ 2127199 w 2350439"/>
                      <a:gd name="connsiteY167" fmla="*/ 2238819 h 2350439"/>
                      <a:gd name="connsiteX168" fmla="*/ 2015566 w 2350439"/>
                      <a:gd name="connsiteY168" fmla="*/ 111620 h 2350439"/>
                      <a:gd name="connsiteX169" fmla="*/ 2120849 w 2350439"/>
                      <a:gd name="connsiteY169" fmla="*/ 111620 h 2350439"/>
                      <a:gd name="connsiteX170" fmla="*/ 2120849 w 2350439"/>
                      <a:gd name="connsiteY170" fmla="*/ 6350 h 2350439"/>
                      <a:gd name="connsiteX171" fmla="*/ 2015566 w 2350439"/>
                      <a:gd name="connsiteY171" fmla="*/ 6350 h 2350439"/>
                      <a:gd name="connsiteX172" fmla="*/ 2015566 w 2350439"/>
                      <a:gd name="connsiteY172" fmla="*/ 223240 h 2350439"/>
                      <a:gd name="connsiteX173" fmla="*/ 2120849 w 2350439"/>
                      <a:gd name="connsiteY173" fmla="*/ 223240 h 2350439"/>
                      <a:gd name="connsiteX174" fmla="*/ 2120849 w 2350439"/>
                      <a:gd name="connsiteY174" fmla="*/ 117970 h 2350439"/>
                      <a:gd name="connsiteX175" fmla="*/ 2015566 w 2350439"/>
                      <a:gd name="connsiteY175" fmla="*/ 117970 h 2350439"/>
                      <a:gd name="connsiteX176" fmla="*/ 2015566 w 2350439"/>
                      <a:gd name="connsiteY176" fmla="*/ 334873 h 2350439"/>
                      <a:gd name="connsiteX177" fmla="*/ 2120849 w 2350439"/>
                      <a:gd name="connsiteY177" fmla="*/ 334873 h 2350439"/>
                      <a:gd name="connsiteX178" fmla="*/ 2120849 w 2350439"/>
                      <a:gd name="connsiteY178" fmla="*/ 229590 h 2350439"/>
                      <a:gd name="connsiteX179" fmla="*/ 2015566 w 2350439"/>
                      <a:gd name="connsiteY179" fmla="*/ 229590 h 2350439"/>
                      <a:gd name="connsiteX180" fmla="*/ 2015566 w 2350439"/>
                      <a:gd name="connsiteY180" fmla="*/ 446493 h 2350439"/>
                      <a:gd name="connsiteX181" fmla="*/ 2120849 w 2350439"/>
                      <a:gd name="connsiteY181" fmla="*/ 446493 h 2350439"/>
                      <a:gd name="connsiteX182" fmla="*/ 2120849 w 2350439"/>
                      <a:gd name="connsiteY182" fmla="*/ 341223 h 2350439"/>
                      <a:gd name="connsiteX183" fmla="*/ 2015566 w 2350439"/>
                      <a:gd name="connsiteY183" fmla="*/ 341223 h 2350439"/>
                      <a:gd name="connsiteX184" fmla="*/ 2015566 w 2350439"/>
                      <a:gd name="connsiteY184" fmla="*/ 558114 h 2350439"/>
                      <a:gd name="connsiteX185" fmla="*/ 2120849 w 2350439"/>
                      <a:gd name="connsiteY185" fmla="*/ 558114 h 2350439"/>
                      <a:gd name="connsiteX186" fmla="*/ 2120849 w 2350439"/>
                      <a:gd name="connsiteY186" fmla="*/ 452843 h 2350439"/>
                      <a:gd name="connsiteX187" fmla="*/ 2015566 w 2350439"/>
                      <a:gd name="connsiteY187" fmla="*/ 452843 h 2350439"/>
                      <a:gd name="connsiteX188" fmla="*/ 2015566 w 2350439"/>
                      <a:gd name="connsiteY188" fmla="*/ 669734 h 2350439"/>
                      <a:gd name="connsiteX189" fmla="*/ 2120849 w 2350439"/>
                      <a:gd name="connsiteY189" fmla="*/ 669734 h 2350439"/>
                      <a:gd name="connsiteX190" fmla="*/ 2120849 w 2350439"/>
                      <a:gd name="connsiteY190" fmla="*/ 564464 h 2350439"/>
                      <a:gd name="connsiteX191" fmla="*/ 2015566 w 2350439"/>
                      <a:gd name="connsiteY191" fmla="*/ 564464 h 2350439"/>
                      <a:gd name="connsiteX192" fmla="*/ 2015566 w 2350439"/>
                      <a:gd name="connsiteY192" fmla="*/ 781367 h 2350439"/>
                      <a:gd name="connsiteX193" fmla="*/ 2120849 w 2350439"/>
                      <a:gd name="connsiteY193" fmla="*/ 781367 h 2350439"/>
                      <a:gd name="connsiteX194" fmla="*/ 2120849 w 2350439"/>
                      <a:gd name="connsiteY194" fmla="*/ 676084 h 2350439"/>
                      <a:gd name="connsiteX195" fmla="*/ 2015566 w 2350439"/>
                      <a:gd name="connsiteY195" fmla="*/ 676084 h 2350439"/>
                      <a:gd name="connsiteX196" fmla="*/ 2015566 w 2350439"/>
                      <a:gd name="connsiteY196" fmla="*/ 892988 h 2350439"/>
                      <a:gd name="connsiteX197" fmla="*/ 2120849 w 2350439"/>
                      <a:gd name="connsiteY197" fmla="*/ 892988 h 2350439"/>
                      <a:gd name="connsiteX198" fmla="*/ 2120849 w 2350439"/>
                      <a:gd name="connsiteY198" fmla="*/ 787717 h 2350439"/>
                      <a:gd name="connsiteX199" fmla="*/ 2015566 w 2350439"/>
                      <a:gd name="connsiteY199" fmla="*/ 787717 h 2350439"/>
                      <a:gd name="connsiteX200" fmla="*/ 2015566 w 2350439"/>
                      <a:gd name="connsiteY200" fmla="*/ 1004608 h 2350439"/>
                      <a:gd name="connsiteX201" fmla="*/ 2120849 w 2350439"/>
                      <a:gd name="connsiteY201" fmla="*/ 1004608 h 2350439"/>
                      <a:gd name="connsiteX202" fmla="*/ 2120849 w 2350439"/>
                      <a:gd name="connsiteY202" fmla="*/ 899338 h 2350439"/>
                      <a:gd name="connsiteX203" fmla="*/ 2015566 w 2350439"/>
                      <a:gd name="connsiteY203" fmla="*/ 899338 h 2350439"/>
                      <a:gd name="connsiteX204" fmla="*/ 2015566 w 2350439"/>
                      <a:gd name="connsiteY204" fmla="*/ 1116228 h 2350439"/>
                      <a:gd name="connsiteX205" fmla="*/ 2120849 w 2350439"/>
                      <a:gd name="connsiteY205" fmla="*/ 1116228 h 2350439"/>
                      <a:gd name="connsiteX206" fmla="*/ 2120849 w 2350439"/>
                      <a:gd name="connsiteY206" fmla="*/ 1010958 h 2350439"/>
                      <a:gd name="connsiteX207" fmla="*/ 2015566 w 2350439"/>
                      <a:gd name="connsiteY207" fmla="*/ 1010958 h 2350439"/>
                      <a:gd name="connsiteX208" fmla="*/ 2015566 w 2350439"/>
                      <a:gd name="connsiteY208" fmla="*/ 1227861 h 2350439"/>
                      <a:gd name="connsiteX209" fmla="*/ 2120849 w 2350439"/>
                      <a:gd name="connsiteY209" fmla="*/ 1227861 h 2350439"/>
                      <a:gd name="connsiteX210" fmla="*/ 2120849 w 2350439"/>
                      <a:gd name="connsiteY210" fmla="*/ 1122578 h 2350439"/>
                      <a:gd name="connsiteX211" fmla="*/ 2015566 w 2350439"/>
                      <a:gd name="connsiteY211" fmla="*/ 1122578 h 2350439"/>
                      <a:gd name="connsiteX212" fmla="*/ 2015566 w 2350439"/>
                      <a:gd name="connsiteY212" fmla="*/ 1339481 h 2350439"/>
                      <a:gd name="connsiteX213" fmla="*/ 2120849 w 2350439"/>
                      <a:gd name="connsiteY213" fmla="*/ 1339481 h 2350439"/>
                      <a:gd name="connsiteX214" fmla="*/ 2120849 w 2350439"/>
                      <a:gd name="connsiteY214" fmla="*/ 1234211 h 2350439"/>
                      <a:gd name="connsiteX215" fmla="*/ 2015566 w 2350439"/>
                      <a:gd name="connsiteY215" fmla="*/ 1234211 h 2350439"/>
                      <a:gd name="connsiteX216" fmla="*/ 2015566 w 2350439"/>
                      <a:gd name="connsiteY216" fmla="*/ 1451102 h 2350439"/>
                      <a:gd name="connsiteX217" fmla="*/ 2120849 w 2350439"/>
                      <a:gd name="connsiteY217" fmla="*/ 1451102 h 2350439"/>
                      <a:gd name="connsiteX218" fmla="*/ 2120849 w 2350439"/>
                      <a:gd name="connsiteY218" fmla="*/ 1345831 h 2350439"/>
                      <a:gd name="connsiteX219" fmla="*/ 2015566 w 2350439"/>
                      <a:gd name="connsiteY219" fmla="*/ 1345831 h 2350439"/>
                      <a:gd name="connsiteX220" fmla="*/ 2015566 w 2350439"/>
                      <a:gd name="connsiteY220" fmla="*/ 1562735 h 2350439"/>
                      <a:gd name="connsiteX221" fmla="*/ 2120849 w 2350439"/>
                      <a:gd name="connsiteY221" fmla="*/ 1562735 h 2350439"/>
                      <a:gd name="connsiteX222" fmla="*/ 2120849 w 2350439"/>
                      <a:gd name="connsiteY222" fmla="*/ 1457452 h 2350439"/>
                      <a:gd name="connsiteX223" fmla="*/ 2015566 w 2350439"/>
                      <a:gd name="connsiteY223" fmla="*/ 1457452 h 2350439"/>
                      <a:gd name="connsiteX224" fmla="*/ 2015566 w 2350439"/>
                      <a:gd name="connsiteY224" fmla="*/ 1674355 h 2350439"/>
                      <a:gd name="connsiteX225" fmla="*/ 2120849 w 2350439"/>
                      <a:gd name="connsiteY225" fmla="*/ 1674355 h 2350439"/>
                      <a:gd name="connsiteX226" fmla="*/ 2120849 w 2350439"/>
                      <a:gd name="connsiteY226" fmla="*/ 1569085 h 2350439"/>
                      <a:gd name="connsiteX227" fmla="*/ 2015566 w 2350439"/>
                      <a:gd name="connsiteY227" fmla="*/ 1569085 h 2350439"/>
                      <a:gd name="connsiteX228" fmla="*/ 2015566 w 2350439"/>
                      <a:gd name="connsiteY228" fmla="*/ 1785975 h 2350439"/>
                      <a:gd name="connsiteX229" fmla="*/ 2120849 w 2350439"/>
                      <a:gd name="connsiteY229" fmla="*/ 1785975 h 2350439"/>
                      <a:gd name="connsiteX230" fmla="*/ 2120849 w 2350439"/>
                      <a:gd name="connsiteY230" fmla="*/ 1680705 h 2350439"/>
                      <a:gd name="connsiteX231" fmla="*/ 2015566 w 2350439"/>
                      <a:gd name="connsiteY231" fmla="*/ 1680705 h 2350439"/>
                      <a:gd name="connsiteX232" fmla="*/ 2015566 w 2350439"/>
                      <a:gd name="connsiteY232" fmla="*/ 1897596 h 2350439"/>
                      <a:gd name="connsiteX233" fmla="*/ 2120849 w 2350439"/>
                      <a:gd name="connsiteY233" fmla="*/ 1897596 h 2350439"/>
                      <a:gd name="connsiteX234" fmla="*/ 2120849 w 2350439"/>
                      <a:gd name="connsiteY234" fmla="*/ 1792325 h 2350439"/>
                      <a:gd name="connsiteX235" fmla="*/ 2015566 w 2350439"/>
                      <a:gd name="connsiteY235" fmla="*/ 1792325 h 2350439"/>
                      <a:gd name="connsiteX236" fmla="*/ 2015566 w 2350439"/>
                      <a:gd name="connsiteY236" fmla="*/ 2009229 h 2350439"/>
                      <a:gd name="connsiteX237" fmla="*/ 2120849 w 2350439"/>
                      <a:gd name="connsiteY237" fmla="*/ 2009229 h 2350439"/>
                      <a:gd name="connsiteX238" fmla="*/ 2120849 w 2350439"/>
                      <a:gd name="connsiteY238" fmla="*/ 1903946 h 2350439"/>
                      <a:gd name="connsiteX239" fmla="*/ 2015566 w 2350439"/>
                      <a:gd name="connsiteY239" fmla="*/ 1903946 h 2350439"/>
                      <a:gd name="connsiteX240" fmla="*/ 2015566 w 2350439"/>
                      <a:gd name="connsiteY240" fmla="*/ 2120849 h 2350439"/>
                      <a:gd name="connsiteX241" fmla="*/ 2120849 w 2350439"/>
                      <a:gd name="connsiteY241" fmla="*/ 2120849 h 2350439"/>
                      <a:gd name="connsiteX242" fmla="*/ 2120849 w 2350439"/>
                      <a:gd name="connsiteY242" fmla="*/ 2015579 h 2350439"/>
                      <a:gd name="connsiteX243" fmla="*/ 2015566 w 2350439"/>
                      <a:gd name="connsiteY243" fmla="*/ 2015579 h 2350439"/>
                      <a:gd name="connsiteX244" fmla="*/ 2015566 w 2350439"/>
                      <a:gd name="connsiteY244" fmla="*/ 2232469 h 2350439"/>
                      <a:gd name="connsiteX245" fmla="*/ 2120849 w 2350439"/>
                      <a:gd name="connsiteY245" fmla="*/ 2232469 h 2350439"/>
                      <a:gd name="connsiteX246" fmla="*/ 2120849 w 2350439"/>
                      <a:gd name="connsiteY246" fmla="*/ 2127199 h 2350439"/>
                      <a:gd name="connsiteX247" fmla="*/ 2015566 w 2350439"/>
                      <a:gd name="connsiteY247" fmla="*/ 2127199 h 2350439"/>
                      <a:gd name="connsiteX248" fmla="*/ 2015566 w 2350439"/>
                      <a:gd name="connsiteY248" fmla="*/ 2344089 h 2350439"/>
                      <a:gd name="connsiteX249" fmla="*/ 2120849 w 2350439"/>
                      <a:gd name="connsiteY249" fmla="*/ 2344089 h 2350439"/>
                      <a:gd name="connsiteX250" fmla="*/ 2120849 w 2350439"/>
                      <a:gd name="connsiteY250" fmla="*/ 2238819 h 2350439"/>
                      <a:gd name="connsiteX251" fmla="*/ 2015566 w 2350439"/>
                      <a:gd name="connsiteY251" fmla="*/ 2238819 h 2350439"/>
                      <a:gd name="connsiteX252" fmla="*/ 1903946 w 2350439"/>
                      <a:gd name="connsiteY252" fmla="*/ 111620 h 2350439"/>
                      <a:gd name="connsiteX253" fmla="*/ 2009216 w 2350439"/>
                      <a:gd name="connsiteY253" fmla="*/ 111620 h 2350439"/>
                      <a:gd name="connsiteX254" fmla="*/ 2009216 w 2350439"/>
                      <a:gd name="connsiteY254" fmla="*/ 6350 h 2350439"/>
                      <a:gd name="connsiteX255" fmla="*/ 1903946 w 2350439"/>
                      <a:gd name="connsiteY255" fmla="*/ 6350 h 2350439"/>
                      <a:gd name="connsiteX256" fmla="*/ 1903946 w 2350439"/>
                      <a:gd name="connsiteY256" fmla="*/ 223240 h 2350439"/>
                      <a:gd name="connsiteX257" fmla="*/ 2009216 w 2350439"/>
                      <a:gd name="connsiteY257" fmla="*/ 223240 h 2350439"/>
                      <a:gd name="connsiteX258" fmla="*/ 2009216 w 2350439"/>
                      <a:gd name="connsiteY258" fmla="*/ 117970 h 2350439"/>
                      <a:gd name="connsiteX259" fmla="*/ 1903946 w 2350439"/>
                      <a:gd name="connsiteY259" fmla="*/ 117970 h 2350439"/>
                      <a:gd name="connsiteX260" fmla="*/ 1903946 w 2350439"/>
                      <a:gd name="connsiteY260" fmla="*/ 334873 h 2350439"/>
                      <a:gd name="connsiteX261" fmla="*/ 2009216 w 2350439"/>
                      <a:gd name="connsiteY261" fmla="*/ 334873 h 2350439"/>
                      <a:gd name="connsiteX262" fmla="*/ 2009216 w 2350439"/>
                      <a:gd name="connsiteY262" fmla="*/ 229590 h 2350439"/>
                      <a:gd name="connsiteX263" fmla="*/ 1903946 w 2350439"/>
                      <a:gd name="connsiteY263" fmla="*/ 229590 h 2350439"/>
                      <a:gd name="connsiteX264" fmla="*/ 1903946 w 2350439"/>
                      <a:gd name="connsiteY264" fmla="*/ 446493 h 2350439"/>
                      <a:gd name="connsiteX265" fmla="*/ 2009216 w 2350439"/>
                      <a:gd name="connsiteY265" fmla="*/ 446493 h 2350439"/>
                      <a:gd name="connsiteX266" fmla="*/ 2009216 w 2350439"/>
                      <a:gd name="connsiteY266" fmla="*/ 341223 h 2350439"/>
                      <a:gd name="connsiteX267" fmla="*/ 1903946 w 2350439"/>
                      <a:gd name="connsiteY267" fmla="*/ 341223 h 2350439"/>
                      <a:gd name="connsiteX268" fmla="*/ 1903946 w 2350439"/>
                      <a:gd name="connsiteY268" fmla="*/ 558114 h 2350439"/>
                      <a:gd name="connsiteX269" fmla="*/ 2009216 w 2350439"/>
                      <a:gd name="connsiteY269" fmla="*/ 558114 h 2350439"/>
                      <a:gd name="connsiteX270" fmla="*/ 2009216 w 2350439"/>
                      <a:gd name="connsiteY270" fmla="*/ 452843 h 2350439"/>
                      <a:gd name="connsiteX271" fmla="*/ 1903946 w 2350439"/>
                      <a:gd name="connsiteY271" fmla="*/ 452843 h 2350439"/>
                      <a:gd name="connsiteX272" fmla="*/ 1903946 w 2350439"/>
                      <a:gd name="connsiteY272" fmla="*/ 669734 h 2350439"/>
                      <a:gd name="connsiteX273" fmla="*/ 2009216 w 2350439"/>
                      <a:gd name="connsiteY273" fmla="*/ 669734 h 2350439"/>
                      <a:gd name="connsiteX274" fmla="*/ 2009216 w 2350439"/>
                      <a:gd name="connsiteY274" fmla="*/ 564464 h 2350439"/>
                      <a:gd name="connsiteX275" fmla="*/ 1903946 w 2350439"/>
                      <a:gd name="connsiteY275" fmla="*/ 564464 h 2350439"/>
                      <a:gd name="connsiteX276" fmla="*/ 1903946 w 2350439"/>
                      <a:gd name="connsiteY276" fmla="*/ 781367 h 2350439"/>
                      <a:gd name="connsiteX277" fmla="*/ 2009216 w 2350439"/>
                      <a:gd name="connsiteY277" fmla="*/ 781367 h 2350439"/>
                      <a:gd name="connsiteX278" fmla="*/ 2009216 w 2350439"/>
                      <a:gd name="connsiteY278" fmla="*/ 676084 h 2350439"/>
                      <a:gd name="connsiteX279" fmla="*/ 1903946 w 2350439"/>
                      <a:gd name="connsiteY279" fmla="*/ 676084 h 2350439"/>
                      <a:gd name="connsiteX280" fmla="*/ 1903946 w 2350439"/>
                      <a:gd name="connsiteY280" fmla="*/ 892988 h 2350439"/>
                      <a:gd name="connsiteX281" fmla="*/ 2009216 w 2350439"/>
                      <a:gd name="connsiteY281" fmla="*/ 892988 h 2350439"/>
                      <a:gd name="connsiteX282" fmla="*/ 2009216 w 2350439"/>
                      <a:gd name="connsiteY282" fmla="*/ 787717 h 2350439"/>
                      <a:gd name="connsiteX283" fmla="*/ 1903946 w 2350439"/>
                      <a:gd name="connsiteY283" fmla="*/ 787717 h 2350439"/>
                      <a:gd name="connsiteX284" fmla="*/ 1903946 w 2350439"/>
                      <a:gd name="connsiteY284" fmla="*/ 1004608 h 2350439"/>
                      <a:gd name="connsiteX285" fmla="*/ 2009216 w 2350439"/>
                      <a:gd name="connsiteY285" fmla="*/ 1004608 h 2350439"/>
                      <a:gd name="connsiteX286" fmla="*/ 2009216 w 2350439"/>
                      <a:gd name="connsiteY286" fmla="*/ 899338 h 2350439"/>
                      <a:gd name="connsiteX287" fmla="*/ 1903946 w 2350439"/>
                      <a:gd name="connsiteY287" fmla="*/ 899338 h 2350439"/>
                      <a:gd name="connsiteX288" fmla="*/ 1903946 w 2350439"/>
                      <a:gd name="connsiteY288" fmla="*/ 1116228 h 2350439"/>
                      <a:gd name="connsiteX289" fmla="*/ 2009216 w 2350439"/>
                      <a:gd name="connsiteY289" fmla="*/ 1116228 h 2350439"/>
                      <a:gd name="connsiteX290" fmla="*/ 2009216 w 2350439"/>
                      <a:gd name="connsiteY290" fmla="*/ 1010958 h 2350439"/>
                      <a:gd name="connsiteX291" fmla="*/ 1903946 w 2350439"/>
                      <a:gd name="connsiteY291" fmla="*/ 1010958 h 2350439"/>
                      <a:gd name="connsiteX292" fmla="*/ 1903946 w 2350439"/>
                      <a:gd name="connsiteY292" fmla="*/ 1227861 h 2350439"/>
                      <a:gd name="connsiteX293" fmla="*/ 2009216 w 2350439"/>
                      <a:gd name="connsiteY293" fmla="*/ 1227861 h 2350439"/>
                      <a:gd name="connsiteX294" fmla="*/ 2009216 w 2350439"/>
                      <a:gd name="connsiteY294" fmla="*/ 1122578 h 2350439"/>
                      <a:gd name="connsiteX295" fmla="*/ 1903946 w 2350439"/>
                      <a:gd name="connsiteY295" fmla="*/ 1122578 h 2350439"/>
                      <a:gd name="connsiteX296" fmla="*/ 1903946 w 2350439"/>
                      <a:gd name="connsiteY296" fmla="*/ 1339481 h 2350439"/>
                      <a:gd name="connsiteX297" fmla="*/ 2009216 w 2350439"/>
                      <a:gd name="connsiteY297" fmla="*/ 1339481 h 2350439"/>
                      <a:gd name="connsiteX298" fmla="*/ 2009216 w 2350439"/>
                      <a:gd name="connsiteY298" fmla="*/ 1234211 h 2350439"/>
                      <a:gd name="connsiteX299" fmla="*/ 1903946 w 2350439"/>
                      <a:gd name="connsiteY299" fmla="*/ 1234211 h 2350439"/>
                      <a:gd name="connsiteX300" fmla="*/ 1903946 w 2350439"/>
                      <a:gd name="connsiteY300" fmla="*/ 1451102 h 2350439"/>
                      <a:gd name="connsiteX301" fmla="*/ 2009216 w 2350439"/>
                      <a:gd name="connsiteY301" fmla="*/ 1451102 h 2350439"/>
                      <a:gd name="connsiteX302" fmla="*/ 2009216 w 2350439"/>
                      <a:gd name="connsiteY302" fmla="*/ 1345831 h 2350439"/>
                      <a:gd name="connsiteX303" fmla="*/ 1903946 w 2350439"/>
                      <a:gd name="connsiteY303" fmla="*/ 1345831 h 2350439"/>
                      <a:gd name="connsiteX304" fmla="*/ 1903946 w 2350439"/>
                      <a:gd name="connsiteY304" fmla="*/ 1562735 h 2350439"/>
                      <a:gd name="connsiteX305" fmla="*/ 2009216 w 2350439"/>
                      <a:gd name="connsiteY305" fmla="*/ 1562735 h 2350439"/>
                      <a:gd name="connsiteX306" fmla="*/ 2009216 w 2350439"/>
                      <a:gd name="connsiteY306" fmla="*/ 1457452 h 2350439"/>
                      <a:gd name="connsiteX307" fmla="*/ 1903946 w 2350439"/>
                      <a:gd name="connsiteY307" fmla="*/ 1457452 h 2350439"/>
                      <a:gd name="connsiteX308" fmla="*/ 1903946 w 2350439"/>
                      <a:gd name="connsiteY308" fmla="*/ 1674355 h 2350439"/>
                      <a:gd name="connsiteX309" fmla="*/ 2009216 w 2350439"/>
                      <a:gd name="connsiteY309" fmla="*/ 1674355 h 2350439"/>
                      <a:gd name="connsiteX310" fmla="*/ 2009216 w 2350439"/>
                      <a:gd name="connsiteY310" fmla="*/ 1569085 h 2350439"/>
                      <a:gd name="connsiteX311" fmla="*/ 1903946 w 2350439"/>
                      <a:gd name="connsiteY311" fmla="*/ 1569085 h 2350439"/>
                      <a:gd name="connsiteX312" fmla="*/ 1903946 w 2350439"/>
                      <a:gd name="connsiteY312" fmla="*/ 1785975 h 2350439"/>
                      <a:gd name="connsiteX313" fmla="*/ 2009216 w 2350439"/>
                      <a:gd name="connsiteY313" fmla="*/ 1785975 h 2350439"/>
                      <a:gd name="connsiteX314" fmla="*/ 2009216 w 2350439"/>
                      <a:gd name="connsiteY314" fmla="*/ 1680705 h 2350439"/>
                      <a:gd name="connsiteX315" fmla="*/ 1903946 w 2350439"/>
                      <a:gd name="connsiteY315" fmla="*/ 1680705 h 2350439"/>
                      <a:gd name="connsiteX316" fmla="*/ 1903946 w 2350439"/>
                      <a:gd name="connsiteY316" fmla="*/ 1897596 h 2350439"/>
                      <a:gd name="connsiteX317" fmla="*/ 2009216 w 2350439"/>
                      <a:gd name="connsiteY317" fmla="*/ 1897596 h 2350439"/>
                      <a:gd name="connsiteX318" fmla="*/ 2009216 w 2350439"/>
                      <a:gd name="connsiteY318" fmla="*/ 1792325 h 2350439"/>
                      <a:gd name="connsiteX319" fmla="*/ 1903946 w 2350439"/>
                      <a:gd name="connsiteY319" fmla="*/ 1792325 h 2350439"/>
                      <a:gd name="connsiteX320" fmla="*/ 1903946 w 2350439"/>
                      <a:gd name="connsiteY320" fmla="*/ 2009229 h 2350439"/>
                      <a:gd name="connsiteX321" fmla="*/ 2009216 w 2350439"/>
                      <a:gd name="connsiteY321" fmla="*/ 2009229 h 2350439"/>
                      <a:gd name="connsiteX322" fmla="*/ 2009216 w 2350439"/>
                      <a:gd name="connsiteY322" fmla="*/ 1903946 h 2350439"/>
                      <a:gd name="connsiteX323" fmla="*/ 1903946 w 2350439"/>
                      <a:gd name="connsiteY323" fmla="*/ 1903946 h 2350439"/>
                      <a:gd name="connsiteX324" fmla="*/ 1903946 w 2350439"/>
                      <a:gd name="connsiteY324" fmla="*/ 2120849 h 2350439"/>
                      <a:gd name="connsiteX325" fmla="*/ 2009216 w 2350439"/>
                      <a:gd name="connsiteY325" fmla="*/ 2120849 h 2350439"/>
                      <a:gd name="connsiteX326" fmla="*/ 2009216 w 2350439"/>
                      <a:gd name="connsiteY326" fmla="*/ 2015579 h 2350439"/>
                      <a:gd name="connsiteX327" fmla="*/ 1903946 w 2350439"/>
                      <a:gd name="connsiteY327" fmla="*/ 2015579 h 2350439"/>
                      <a:gd name="connsiteX328" fmla="*/ 1903946 w 2350439"/>
                      <a:gd name="connsiteY328" fmla="*/ 2232469 h 2350439"/>
                      <a:gd name="connsiteX329" fmla="*/ 2009216 w 2350439"/>
                      <a:gd name="connsiteY329" fmla="*/ 2232469 h 2350439"/>
                      <a:gd name="connsiteX330" fmla="*/ 2009216 w 2350439"/>
                      <a:gd name="connsiteY330" fmla="*/ 2127199 h 2350439"/>
                      <a:gd name="connsiteX331" fmla="*/ 1903946 w 2350439"/>
                      <a:gd name="connsiteY331" fmla="*/ 2127199 h 2350439"/>
                      <a:gd name="connsiteX332" fmla="*/ 1903946 w 2350439"/>
                      <a:gd name="connsiteY332" fmla="*/ 2344089 h 2350439"/>
                      <a:gd name="connsiteX333" fmla="*/ 2009216 w 2350439"/>
                      <a:gd name="connsiteY333" fmla="*/ 2344089 h 2350439"/>
                      <a:gd name="connsiteX334" fmla="*/ 2009216 w 2350439"/>
                      <a:gd name="connsiteY334" fmla="*/ 2238819 h 2350439"/>
                      <a:gd name="connsiteX335" fmla="*/ 1903946 w 2350439"/>
                      <a:gd name="connsiteY335" fmla="*/ 2238819 h 2350439"/>
                      <a:gd name="connsiteX336" fmla="*/ 1792325 w 2350439"/>
                      <a:gd name="connsiteY336" fmla="*/ 111620 h 2350439"/>
                      <a:gd name="connsiteX337" fmla="*/ 1897596 w 2350439"/>
                      <a:gd name="connsiteY337" fmla="*/ 111620 h 2350439"/>
                      <a:gd name="connsiteX338" fmla="*/ 1897596 w 2350439"/>
                      <a:gd name="connsiteY338" fmla="*/ 6350 h 2350439"/>
                      <a:gd name="connsiteX339" fmla="*/ 1792325 w 2350439"/>
                      <a:gd name="connsiteY339" fmla="*/ 6350 h 2350439"/>
                      <a:gd name="connsiteX340" fmla="*/ 1792325 w 2350439"/>
                      <a:gd name="connsiteY340" fmla="*/ 223240 h 2350439"/>
                      <a:gd name="connsiteX341" fmla="*/ 1897596 w 2350439"/>
                      <a:gd name="connsiteY341" fmla="*/ 223240 h 2350439"/>
                      <a:gd name="connsiteX342" fmla="*/ 1897596 w 2350439"/>
                      <a:gd name="connsiteY342" fmla="*/ 117970 h 2350439"/>
                      <a:gd name="connsiteX343" fmla="*/ 1792325 w 2350439"/>
                      <a:gd name="connsiteY343" fmla="*/ 117970 h 2350439"/>
                      <a:gd name="connsiteX344" fmla="*/ 1792325 w 2350439"/>
                      <a:gd name="connsiteY344" fmla="*/ 334873 h 2350439"/>
                      <a:gd name="connsiteX345" fmla="*/ 1897596 w 2350439"/>
                      <a:gd name="connsiteY345" fmla="*/ 334873 h 2350439"/>
                      <a:gd name="connsiteX346" fmla="*/ 1897596 w 2350439"/>
                      <a:gd name="connsiteY346" fmla="*/ 229590 h 2350439"/>
                      <a:gd name="connsiteX347" fmla="*/ 1792325 w 2350439"/>
                      <a:gd name="connsiteY347" fmla="*/ 229590 h 2350439"/>
                      <a:gd name="connsiteX348" fmla="*/ 1792325 w 2350439"/>
                      <a:gd name="connsiteY348" fmla="*/ 446493 h 2350439"/>
                      <a:gd name="connsiteX349" fmla="*/ 1897596 w 2350439"/>
                      <a:gd name="connsiteY349" fmla="*/ 446493 h 2350439"/>
                      <a:gd name="connsiteX350" fmla="*/ 1897596 w 2350439"/>
                      <a:gd name="connsiteY350" fmla="*/ 341223 h 2350439"/>
                      <a:gd name="connsiteX351" fmla="*/ 1792325 w 2350439"/>
                      <a:gd name="connsiteY351" fmla="*/ 341223 h 2350439"/>
                      <a:gd name="connsiteX352" fmla="*/ 1792325 w 2350439"/>
                      <a:gd name="connsiteY352" fmla="*/ 558114 h 2350439"/>
                      <a:gd name="connsiteX353" fmla="*/ 1897596 w 2350439"/>
                      <a:gd name="connsiteY353" fmla="*/ 558114 h 2350439"/>
                      <a:gd name="connsiteX354" fmla="*/ 1897596 w 2350439"/>
                      <a:gd name="connsiteY354" fmla="*/ 452843 h 2350439"/>
                      <a:gd name="connsiteX355" fmla="*/ 1792325 w 2350439"/>
                      <a:gd name="connsiteY355" fmla="*/ 452843 h 2350439"/>
                      <a:gd name="connsiteX356" fmla="*/ 1792325 w 2350439"/>
                      <a:gd name="connsiteY356" fmla="*/ 669734 h 2350439"/>
                      <a:gd name="connsiteX357" fmla="*/ 1897596 w 2350439"/>
                      <a:gd name="connsiteY357" fmla="*/ 669734 h 2350439"/>
                      <a:gd name="connsiteX358" fmla="*/ 1897596 w 2350439"/>
                      <a:gd name="connsiteY358" fmla="*/ 564464 h 2350439"/>
                      <a:gd name="connsiteX359" fmla="*/ 1792325 w 2350439"/>
                      <a:gd name="connsiteY359" fmla="*/ 564464 h 2350439"/>
                      <a:gd name="connsiteX360" fmla="*/ 1792325 w 2350439"/>
                      <a:gd name="connsiteY360" fmla="*/ 781367 h 2350439"/>
                      <a:gd name="connsiteX361" fmla="*/ 1897596 w 2350439"/>
                      <a:gd name="connsiteY361" fmla="*/ 781367 h 2350439"/>
                      <a:gd name="connsiteX362" fmla="*/ 1897596 w 2350439"/>
                      <a:gd name="connsiteY362" fmla="*/ 676084 h 2350439"/>
                      <a:gd name="connsiteX363" fmla="*/ 1792325 w 2350439"/>
                      <a:gd name="connsiteY363" fmla="*/ 676084 h 2350439"/>
                      <a:gd name="connsiteX364" fmla="*/ 1792325 w 2350439"/>
                      <a:gd name="connsiteY364" fmla="*/ 892988 h 2350439"/>
                      <a:gd name="connsiteX365" fmla="*/ 1897596 w 2350439"/>
                      <a:gd name="connsiteY365" fmla="*/ 892988 h 2350439"/>
                      <a:gd name="connsiteX366" fmla="*/ 1897596 w 2350439"/>
                      <a:gd name="connsiteY366" fmla="*/ 787717 h 2350439"/>
                      <a:gd name="connsiteX367" fmla="*/ 1792325 w 2350439"/>
                      <a:gd name="connsiteY367" fmla="*/ 787717 h 2350439"/>
                      <a:gd name="connsiteX368" fmla="*/ 1792325 w 2350439"/>
                      <a:gd name="connsiteY368" fmla="*/ 1004608 h 2350439"/>
                      <a:gd name="connsiteX369" fmla="*/ 1897596 w 2350439"/>
                      <a:gd name="connsiteY369" fmla="*/ 1004608 h 2350439"/>
                      <a:gd name="connsiteX370" fmla="*/ 1897596 w 2350439"/>
                      <a:gd name="connsiteY370" fmla="*/ 899338 h 2350439"/>
                      <a:gd name="connsiteX371" fmla="*/ 1792325 w 2350439"/>
                      <a:gd name="connsiteY371" fmla="*/ 899338 h 2350439"/>
                      <a:gd name="connsiteX372" fmla="*/ 1792325 w 2350439"/>
                      <a:gd name="connsiteY372" fmla="*/ 1116228 h 2350439"/>
                      <a:gd name="connsiteX373" fmla="*/ 1897596 w 2350439"/>
                      <a:gd name="connsiteY373" fmla="*/ 1116228 h 2350439"/>
                      <a:gd name="connsiteX374" fmla="*/ 1897596 w 2350439"/>
                      <a:gd name="connsiteY374" fmla="*/ 1010958 h 2350439"/>
                      <a:gd name="connsiteX375" fmla="*/ 1792325 w 2350439"/>
                      <a:gd name="connsiteY375" fmla="*/ 1010958 h 2350439"/>
                      <a:gd name="connsiteX376" fmla="*/ 1792325 w 2350439"/>
                      <a:gd name="connsiteY376" fmla="*/ 1227861 h 2350439"/>
                      <a:gd name="connsiteX377" fmla="*/ 1897596 w 2350439"/>
                      <a:gd name="connsiteY377" fmla="*/ 1227861 h 2350439"/>
                      <a:gd name="connsiteX378" fmla="*/ 1897596 w 2350439"/>
                      <a:gd name="connsiteY378" fmla="*/ 1122578 h 2350439"/>
                      <a:gd name="connsiteX379" fmla="*/ 1792325 w 2350439"/>
                      <a:gd name="connsiteY379" fmla="*/ 1122578 h 2350439"/>
                      <a:gd name="connsiteX380" fmla="*/ 1792325 w 2350439"/>
                      <a:gd name="connsiteY380" fmla="*/ 1339481 h 2350439"/>
                      <a:gd name="connsiteX381" fmla="*/ 1897596 w 2350439"/>
                      <a:gd name="connsiteY381" fmla="*/ 1339481 h 2350439"/>
                      <a:gd name="connsiteX382" fmla="*/ 1897596 w 2350439"/>
                      <a:gd name="connsiteY382" fmla="*/ 1234211 h 2350439"/>
                      <a:gd name="connsiteX383" fmla="*/ 1792325 w 2350439"/>
                      <a:gd name="connsiteY383" fmla="*/ 1234211 h 2350439"/>
                      <a:gd name="connsiteX384" fmla="*/ 1792325 w 2350439"/>
                      <a:gd name="connsiteY384" fmla="*/ 1451102 h 2350439"/>
                      <a:gd name="connsiteX385" fmla="*/ 1897596 w 2350439"/>
                      <a:gd name="connsiteY385" fmla="*/ 1451102 h 2350439"/>
                      <a:gd name="connsiteX386" fmla="*/ 1897596 w 2350439"/>
                      <a:gd name="connsiteY386" fmla="*/ 1345831 h 2350439"/>
                      <a:gd name="connsiteX387" fmla="*/ 1792325 w 2350439"/>
                      <a:gd name="connsiteY387" fmla="*/ 1345831 h 2350439"/>
                      <a:gd name="connsiteX388" fmla="*/ 1792325 w 2350439"/>
                      <a:gd name="connsiteY388" fmla="*/ 1562735 h 2350439"/>
                      <a:gd name="connsiteX389" fmla="*/ 1897596 w 2350439"/>
                      <a:gd name="connsiteY389" fmla="*/ 1562735 h 2350439"/>
                      <a:gd name="connsiteX390" fmla="*/ 1897596 w 2350439"/>
                      <a:gd name="connsiteY390" fmla="*/ 1457452 h 2350439"/>
                      <a:gd name="connsiteX391" fmla="*/ 1792325 w 2350439"/>
                      <a:gd name="connsiteY391" fmla="*/ 1457452 h 2350439"/>
                      <a:gd name="connsiteX392" fmla="*/ 1792325 w 2350439"/>
                      <a:gd name="connsiteY392" fmla="*/ 1674355 h 2350439"/>
                      <a:gd name="connsiteX393" fmla="*/ 1897596 w 2350439"/>
                      <a:gd name="connsiteY393" fmla="*/ 1674355 h 2350439"/>
                      <a:gd name="connsiteX394" fmla="*/ 1897596 w 2350439"/>
                      <a:gd name="connsiteY394" fmla="*/ 1569085 h 2350439"/>
                      <a:gd name="connsiteX395" fmla="*/ 1792325 w 2350439"/>
                      <a:gd name="connsiteY395" fmla="*/ 1569085 h 2350439"/>
                      <a:gd name="connsiteX396" fmla="*/ 1792325 w 2350439"/>
                      <a:gd name="connsiteY396" fmla="*/ 1785975 h 2350439"/>
                      <a:gd name="connsiteX397" fmla="*/ 1897596 w 2350439"/>
                      <a:gd name="connsiteY397" fmla="*/ 1785975 h 2350439"/>
                      <a:gd name="connsiteX398" fmla="*/ 1897596 w 2350439"/>
                      <a:gd name="connsiteY398" fmla="*/ 1680705 h 2350439"/>
                      <a:gd name="connsiteX399" fmla="*/ 1792325 w 2350439"/>
                      <a:gd name="connsiteY399" fmla="*/ 1680705 h 2350439"/>
                      <a:gd name="connsiteX400" fmla="*/ 1792325 w 2350439"/>
                      <a:gd name="connsiteY400" fmla="*/ 1897596 h 2350439"/>
                      <a:gd name="connsiteX401" fmla="*/ 1897596 w 2350439"/>
                      <a:gd name="connsiteY401" fmla="*/ 1897596 h 2350439"/>
                      <a:gd name="connsiteX402" fmla="*/ 1897596 w 2350439"/>
                      <a:gd name="connsiteY402" fmla="*/ 1792325 h 2350439"/>
                      <a:gd name="connsiteX403" fmla="*/ 1792325 w 2350439"/>
                      <a:gd name="connsiteY403" fmla="*/ 1792325 h 2350439"/>
                      <a:gd name="connsiteX404" fmla="*/ 1792325 w 2350439"/>
                      <a:gd name="connsiteY404" fmla="*/ 2009229 h 2350439"/>
                      <a:gd name="connsiteX405" fmla="*/ 1897596 w 2350439"/>
                      <a:gd name="connsiteY405" fmla="*/ 2009229 h 2350439"/>
                      <a:gd name="connsiteX406" fmla="*/ 1897596 w 2350439"/>
                      <a:gd name="connsiteY406" fmla="*/ 1903946 h 2350439"/>
                      <a:gd name="connsiteX407" fmla="*/ 1792325 w 2350439"/>
                      <a:gd name="connsiteY407" fmla="*/ 1903946 h 2350439"/>
                      <a:gd name="connsiteX408" fmla="*/ 1792325 w 2350439"/>
                      <a:gd name="connsiteY408" fmla="*/ 2120849 h 2350439"/>
                      <a:gd name="connsiteX409" fmla="*/ 1897596 w 2350439"/>
                      <a:gd name="connsiteY409" fmla="*/ 2120849 h 2350439"/>
                      <a:gd name="connsiteX410" fmla="*/ 1897596 w 2350439"/>
                      <a:gd name="connsiteY410" fmla="*/ 2015579 h 2350439"/>
                      <a:gd name="connsiteX411" fmla="*/ 1792325 w 2350439"/>
                      <a:gd name="connsiteY411" fmla="*/ 2015579 h 2350439"/>
                      <a:gd name="connsiteX412" fmla="*/ 1792325 w 2350439"/>
                      <a:gd name="connsiteY412" fmla="*/ 2232469 h 2350439"/>
                      <a:gd name="connsiteX413" fmla="*/ 1897596 w 2350439"/>
                      <a:gd name="connsiteY413" fmla="*/ 2232469 h 2350439"/>
                      <a:gd name="connsiteX414" fmla="*/ 1897596 w 2350439"/>
                      <a:gd name="connsiteY414" fmla="*/ 2127199 h 2350439"/>
                      <a:gd name="connsiteX415" fmla="*/ 1792325 w 2350439"/>
                      <a:gd name="connsiteY415" fmla="*/ 2127199 h 2350439"/>
                      <a:gd name="connsiteX416" fmla="*/ 1792325 w 2350439"/>
                      <a:gd name="connsiteY416" fmla="*/ 2344089 h 2350439"/>
                      <a:gd name="connsiteX417" fmla="*/ 1897596 w 2350439"/>
                      <a:gd name="connsiteY417" fmla="*/ 2344089 h 2350439"/>
                      <a:gd name="connsiteX418" fmla="*/ 1897596 w 2350439"/>
                      <a:gd name="connsiteY418" fmla="*/ 2238819 h 2350439"/>
                      <a:gd name="connsiteX419" fmla="*/ 1792325 w 2350439"/>
                      <a:gd name="connsiteY419" fmla="*/ 2238819 h 2350439"/>
                      <a:gd name="connsiteX420" fmla="*/ 1680705 w 2350439"/>
                      <a:gd name="connsiteY420" fmla="*/ 111620 h 2350439"/>
                      <a:gd name="connsiteX421" fmla="*/ 1785975 w 2350439"/>
                      <a:gd name="connsiteY421" fmla="*/ 111620 h 2350439"/>
                      <a:gd name="connsiteX422" fmla="*/ 1785975 w 2350439"/>
                      <a:gd name="connsiteY422" fmla="*/ 6350 h 2350439"/>
                      <a:gd name="connsiteX423" fmla="*/ 1680705 w 2350439"/>
                      <a:gd name="connsiteY423" fmla="*/ 6350 h 2350439"/>
                      <a:gd name="connsiteX424" fmla="*/ 1680705 w 2350439"/>
                      <a:gd name="connsiteY424" fmla="*/ 223240 h 2350439"/>
                      <a:gd name="connsiteX425" fmla="*/ 1785975 w 2350439"/>
                      <a:gd name="connsiteY425" fmla="*/ 223240 h 2350439"/>
                      <a:gd name="connsiteX426" fmla="*/ 1785975 w 2350439"/>
                      <a:gd name="connsiteY426" fmla="*/ 117970 h 2350439"/>
                      <a:gd name="connsiteX427" fmla="*/ 1680705 w 2350439"/>
                      <a:gd name="connsiteY427" fmla="*/ 117970 h 2350439"/>
                      <a:gd name="connsiteX428" fmla="*/ 1680705 w 2350439"/>
                      <a:gd name="connsiteY428" fmla="*/ 334873 h 2350439"/>
                      <a:gd name="connsiteX429" fmla="*/ 1785975 w 2350439"/>
                      <a:gd name="connsiteY429" fmla="*/ 334873 h 2350439"/>
                      <a:gd name="connsiteX430" fmla="*/ 1785975 w 2350439"/>
                      <a:gd name="connsiteY430" fmla="*/ 229590 h 2350439"/>
                      <a:gd name="connsiteX431" fmla="*/ 1680705 w 2350439"/>
                      <a:gd name="connsiteY431" fmla="*/ 229590 h 2350439"/>
                      <a:gd name="connsiteX432" fmla="*/ 1680705 w 2350439"/>
                      <a:gd name="connsiteY432" fmla="*/ 446493 h 2350439"/>
                      <a:gd name="connsiteX433" fmla="*/ 1785975 w 2350439"/>
                      <a:gd name="connsiteY433" fmla="*/ 446493 h 2350439"/>
                      <a:gd name="connsiteX434" fmla="*/ 1785975 w 2350439"/>
                      <a:gd name="connsiteY434" fmla="*/ 341223 h 2350439"/>
                      <a:gd name="connsiteX435" fmla="*/ 1680705 w 2350439"/>
                      <a:gd name="connsiteY435" fmla="*/ 341223 h 2350439"/>
                      <a:gd name="connsiteX436" fmla="*/ 1680705 w 2350439"/>
                      <a:gd name="connsiteY436" fmla="*/ 558114 h 2350439"/>
                      <a:gd name="connsiteX437" fmla="*/ 1785975 w 2350439"/>
                      <a:gd name="connsiteY437" fmla="*/ 558114 h 2350439"/>
                      <a:gd name="connsiteX438" fmla="*/ 1785975 w 2350439"/>
                      <a:gd name="connsiteY438" fmla="*/ 452843 h 2350439"/>
                      <a:gd name="connsiteX439" fmla="*/ 1680705 w 2350439"/>
                      <a:gd name="connsiteY439" fmla="*/ 452843 h 2350439"/>
                      <a:gd name="connsiteX440" fmla="*/ 1680705 w 2350439"/>
                      <a:gd name="connsiteY440" fmla="*/ 669734 h 2350439"/>
                      <a:gd name="connsiteX441" fmla="*/ 1785975 w 2350439"/>
                      <a:gd name="connsiteY441" fmla="*/ 669734 h 2350439"/>
                      <a:gd name="connsiteX442" fmla="*/ 1785975 w 2350439"/>
                      <a:gd name="connsiteY442" fmla="*/ 564464 h 2350439"/>
                      <a:gd name="connsiteX443" fmla="*/ 1680705 w 2350439"/>
                      <a:gd name="connsiteY443" fmla="*/ 564464 h 2350439"/>
                      <a:gd name="connsiteX444" fmla="*/ 1680705 w 2350439"/>
                      <a:gd name="connsiteY444" fmla="*/ 781367 h 2350439"/>
                      <a:gd name="connsiteX445" fmla="*/ 1785975 w 2350439"/>
                      <a:gd name="connsiteY445" fmla="*/ 781367 h 2350439"/>
                      <a:gd name="connsiteX446" fmla="*/ 1785975 w 2350439"/>
                      <a:gd name="connsiteY446" fmla="*/ 676084 h 2350439"/>
                      <a:gd name="connsiteX447" fmla="*/ 1680705 w 2350439"/>
                      <a:gd name="connsiteY447" fmla="*/ 676084 h 2350439"/>
                      <a:gd name="connsiteX448" fmla="*/ 1680705 w 2350439"/>
                      <a:gd name="connsiteY448" fmla="*/ 892988 h 2350439"/>
                      <a:gd name="connsiteX449" fmla="*/ 1785975 w 2350439"/>
                      <a:gd name="connsiteY449" fmla="*/ 892988 h 2350439"/>
                      <a:gd name="connsiteX450" fmla="*/ 1785975 w 2350439"/>
                      <a:gd name="connsiteY450" fmla="*/ 787717 h 2350439"/>
                      <a:gd name="connsiteX451" fmla="*/ 1680705 w 2350439"/>
                      <a:gd name="connsiteY451" fmla="*/ 787717 h 2350439"/>
                      <a:gd name="connsiteX452" fmla="*/ 1680705 w 2350439"/>
                      <a:gd name="connsiteY452" fmla="*/ 1004608 h 2350439"/>
                      <a:gd name="connsiteX453" fmla="*/ 1785975 w 2350439"/>
                      <a:gd name="connsiteY453" fmla="*/ 1004608 h 2350439"/>
                      <a:gd name="connsiteX454" fmla="*/ 1785975 w 2350439"/>
                      <a:gd name="connsiteY454" fmla="*/ 899338 h 2350439"/>
                      <a:gd name="connsiteX455" fmla="*/ 1680705 w 2350439"/>
                      <a:gd name="connsiteY455" fmla="*/ 899338 h 2350439"/>
                      <a:gd name="connsiteX456" fmla="*/ 1680705 w 2350439"/>
                      <a:gd name="connsiteY456" fmla="*/ 1116228 h 2350439"/>
                      <a:gd name="connsiteX457" fmla="*/ 1785975 w 2350439"/>
                      <a:gd name="connsiteY457" fmla="*/ 1116228 h 2350439"/>
                      <a:gd name="connsiteX458" fmla="*/ 1785975 w 2350439"/>
                      <a:gd name="connsiteY458" fmla="*/ 1010958 h 2350439"/>
                      <a:gd name="connsiteX459" fmla="*/ 1680705 w 2350439"/>
                      <a:gd name="connsiteY459" fmla="*/ 1010958 h 2350439"/>
                      <a:gd name="connsiteX460" fmla="*/ 1680705 w 2350439"/>
                      <a:gd name="connsiteY460" fmla="*/ 1227861 h 2350439"/>
                      <a:gd name="connsiteX461" fmla="*/ 1785975 w 2350439"/>
                      <a:gd name="connsiteY461" fmla="*/ 1227861 h 2350439"/>
                      <a:gd name="connsiteX462" fmla="*/ 1785975 w 2350439"/>
                      <a:gd name="connsiteY462" fmla="*/ 1122578 h 2350439"/>
                      <a:gd name="connsiteX463" fmla="*/ 1680705 w 2350439"/>
                      <a:gd name="connsiteY463" fmla="*/ 1122578 h 2350439"/>
                      <a:gd name="connsiteX464" fmla="*/ 1680705 w 2350439"/>
                      <a:gd name="connsiteY464" fmla="*/ 1339481 h 2350439"/>
                      <a:gd name="connsiteX465" fmla="*/ 1785975 w 2350439"/>
                      <a:gd name="connsiteY465" fmla="*/ 1339481 h 2350439"/>
                      <a:gd name="connsiteX466" fmla="*/ 1785975 w 2350439"/>
                      <a:gd name="connsiteY466" fmla="*/ 1234211 h 2350439"/>
                      <a:gd name="connsiteX467" fmla="*/ 1680705 w 2350439"/>
                      <a:gd name="connsiteY467" fmla="*/ 1234211 h 2350439"/>
                      <a:gd name="connsiteX468" fmla="*/ 1680705 w 2350439"/>
                      <a:gd name="connsiteY468" fmla="*/ 1451102 h 2350439"/>
                      <a:gd name="connsiteX469" fmla="*/ 1785975 w 2350439"/>
                      <a:gd name="connsiteY469" fmla="*/ 1451102 h 2350439"/>
                      <a:gd name="connsiteX470" fmla="*/ 1785975 w 2350439"/>
                      <a:gd name="connsiteY470" fmla="*/ 1345831 h 2350439"/>
                      <a:gd name="connsiteX471" fmla="*/ 1680705 w 2350439"/>
                      <a:gd name="connsiteY471" fmla="*/ 1345831 h 2350439"/>
                      <a:gd name="connsiteX472" fmla="*/ 1680705 w 2350439"/>
                      <a:gd name="connsiteY472" fmla="*/ 1562735 h 2350439"/>
                      <a:gd name="connsiteX473" fmla="*/ 1785975 w 2350439"/>
                      <a:gd name="connsiteY473" fmla="*/ 1562735 h 2350439"/>
                      <a:gd name="connsiteX474" fmla="*/ 1785975 w 2350439"/>
                      <a:gd name="connsiteY474" fmla="*/ 1457452 h 2350439"/>
                      <a:gd name="connsiteX475" fmla="*/ 1680705 w 2350439"/>
                      <a:gd name="connsiteY475" fmla="*/ 1457452 h 2350439"/>
                      <a:gd name="connsiteX476" fmla="*/ 1680705 w 2350439"/>
                      <a:gd name="connsiteY476" fmla="*/ 1674355 h 2350439"/>
                      <a:gd name="connsiteX477" fmla="*/ 1785975 w 2350439"/>
                      <a:gd name="connsiteY477" fmla="*/ 1674355 h 2350439"/>
                      <a:gd name="connsiteX478" fmla="*/ 1785975 w 2350439"/>
                      <a:gd name="connsiteY478" fmla="*/ 1569085 h 2350439"/>
                      <a:gd name="connsiteX479" fmla="*/ 1680705 w 2350439"/>
                      <a:gd name="connsiteY479" fmla="*/ 1569085 h 2350439"/>
                      <a:gd name="connsiteX480" fmla="*/ 1680705 w 2350439"/>
                      <a:gd name="connsiteY480" fmla="*/ 1785975 h 2350439"/>
                      <a:gd name="connsiteX481" fmla="*/ 1785975 w 2350439"/>
                      <a:gd name="connsiteY481" fmla="*/ 1785975 h 2350439"/>
                      <a:gd name="connsiteX482" fmla="*/ 1785975 w 2350439"/>
                      <a:gd name="connsiteY482" fmla="*/ 1680705 h 2350439"/>
                      <a:gd name="connsiteX483" fmla="*/ 1680705 w 2350439"/>
                      <a:gd name="connsiteY483" fmla="*/ 1680705 h 2350439"/>
                      <a:gd name="connsiteX484" fmla="*/ 1680705 w 2350439"/>
                      <a:gd name="connsiteY484" fmla="*/ 1897596 h 2350439"/>
                      <a:gd name="connsiteX485" fmla="*/ 1785975 w 2350439"/>
                      <a:gd name="connsiteY485" fmla="*/ 1897596 h 2350439"/>
                      <a:gd name="connsiteX486" fmla="*/ 1785975 w 2350439"/>
                      <a:gd name="connsiteY486" fmla="*/ 1792325 h 2350439"/>
                      <a:gd name="connsiteX487" fmla="*/ 1680705 w 2350439"/>
                      <a:gd name="connsiteY487" fmla="*/ 1792325 h 2350439"/>
                      <a:gd name="connsiteX488" fmla="*/ 1680705 w 2350439"/>
                      <a:gd name="connsiteY488" fmla="*/ 2009229 h 2350439"/>
                      <a:gd name="connsiteX489" fmla="*/ 1785975 w 2350439"/>
                      <a:gd name="connsiteY489" fmla="*/ 2009229 h 2350439"/>
                      <a:gd name="connsiteX490" fmla="*/ 1785975 w 2350439"/>
                      <a:gd name="connsiteY490" fmla="*/ 1903946 h 2350439"/>
                      <a:gd name="connsiteX491" fmla="*/ 1680705 w 2350439"/>
                      <a:gd name="connsiteY491" fmla="*/ 1903946 h 2350439"/>
                      <a:gd name="connsiteX492" fmla="*/ 1680705 w 2350439"/>
                      <a:gd name="connsiteY492" fmla="*/ 2120849 h 2350439"/>
                      <a:gd name="connsiteX493" fmla="*/ 1785975 w 2350439"/>
                      <a:gd name="connsiteY493" fmla="*/ 2120849 h 2350439"/>
                      <a:gd name="connsiteX494" fmla="*/ 1785975 w 2350439"/>
                      <a:gd name="connsiteY494" fmla="*/ 2015579 h 2350439"/>
                      <a:gd name="connsiteX495" fmla="*/ 1680705 w 2350439"/>
                      <a:gd name="connsiteY495" fmla="*/ 2015579 h 2350439"/>
                      <a:gd name="connsiteX496" fmla="*/ 1680705 w 2350439"/>
                      <a:gd name="connsiteY496" fmla="*/ 2232469 h 2350439"/>
                      <a:gd name="connsiteX497" fmla="*/ 1785975 w 2350439"/>
                      <a:gd name="connsiteY497" fmla="*/ 2232469 h 2350439"/>
                      <a:gd name="connsiteX498" fmla="*/ 1785975 w 2350439"/>
                      <a:gd name="connsiteY498" fmla="*/ 2127199 h 2350439"/>
                      <a:gd name="connsiteX499" fmla="*/ 1680705 w 2350439"/>
                      <a:gd name="connsiteY499" fmla="*/ 2127199 h 2350439"/>
                      <a:gd name="connsiteX500" fmla="*/ 1680705 w 2350439"/>
                      <a:gd name="connsiteY500" fmla="*/ 2344089 h 2350439"/>
                      <a:gd name="connsiteX501" fmla="*/ 1785975 w 2350439"/>
                      <a:gd name="connsiteY501" fmla="*/ 2344089 h 2350439"/>
                      <a:gd name="connsiteX502" fmla="*/ 1785975 w 2350439"/>
                      <a:gd name="connsiteY502" fmla="*/ 2238819 h 2350439"/>
                      <a:gd name="connsiteX503" fmla="*/ 1680705 w 2350439"/>
                      <a:gd name="connsiteY503" fmla="*/ 2238819 h 2350439"/>
                      <a:gd name="connsiteX504" fmla="*/ 1569072 w 2350439"/>
                      <a:gd name="connsiteY504" fmla="*/ 111620 h 2350439"/>
                      <a:gd name="connsiteX505" fmla="*/ 1674355 w 2350439"/>
                      <a:gd name="connsiteY505" fmla="*/ 111620 h 2350439"/>
                      <a:gd name="connsiteX506" fmla="*/ 1674355 w 2350439"/>
                      <a:gd name="connsiteY506" fmla="*/ 6350 h 2350439"/>
                      <a:gd name="connsiteX507" fmla="*/ 1569072 w 2350439"/>
                      <a:gd name="connsiteY507" fmla="*/ 6350 h 2350439"/>
                      <a:gd name="connsiteX508" fmla="*/ 1569072 w 2350439"/>
                      <a:gd name="connsiteY508" fmla="*/ 223240 h 2350439"/>
                      <a:gd name="connsiteX509" fmla="*/ 1674355 w 2350439"/>
                      <a:gd name="connsiteY509" fmla="*/ 223240 h 2350439"/>
                      <a:gd name="connsiteX510" fmla="*/ 1674355 w 2350439"/>
                      <a:gd name="connsiteY510" fmla="*/ 117970 h 2350439"/>
                      <a:gd name="connsiteX511" fmla="*/ 1569072 w 2350439"/>
                      <a:gd name="connsiteY511" fmla="*/ 117970 h 2350439"/>
                      <a:gd name="connsiteX512" fmla="*/ 1569072 w 2350439"/>
                      <a:gd name="connsiteY512" fmla="*/ 334873 h 2350439"/>
                      <a:gd name="connsiteX513" fmla="*/ 1674355 w 2350439"/>
                      <a:gd name="connsiteY513" fmla="*/ 334873 h 2350439"/>
                      <a:gd name="connsiteX514" fmla="*/ 1674355 w 2350439"/>
                      <a:gd name="connsiteY514" fmla="*/ 229590 h 2350439"/>
                      <a:gd name="connsiteX515" fmla="*/ 1569072 w 2350439"/>
                      <a:gd name="connsiteY515" fmla="*/ 229590 h 2350439"/>
                      <a:gd name="connsiteX516" fmla="*/ 1569072 w 2350439"/>
                      <a:gd name="connsiteY516" fmla="*/ 446493 h 2350439"/>
                      <a:gd name="connsiteX517" fmla="*/ 1674355 w 2350439"/>
                      <a:gd name="connsiteY517" fmla="*/ 446493 h 2350439"/>
                      <a:gd name="connsiteX518" fmla="*/ 1674355 w 2350439"/>
                      <a:gd name="connsiteY518" fmla="*/ 341223 h 2350439"/>
                      <a:gd name="connsiteX519" fmla="*/ 1569072 w 2350439"/>
                      <a:gd name="connsiteY519" fmla="*/ 341223 h 2350439"/>
                      <a:gd name="connsiteX520" fmla="*/ 1569072 w 2350439"/>
                      <a:gd name="connsiteY520" fmla="*/ 558114 h 2350439"/>
                      <a:gd name="connsiteX521" fmla="*/ 1674355 w 2350439"/>
                      <a:gd name="connsiteY521" fmla="*/ 558114 h 2350439"/>
                      <a:gd name="connsiteX522" fmla="*/ 1674355 w 2350439"/>
                      <a:gd name="connsiteY522" fmla="*/ 452843 h 2350439"/>
                      <a:gd name="connsiteX523" fmla="*/ 1569072 w 2350439"/>
                      <a:gd name="connsiteY523" fmla="*/ 452843 h 2350439"/>
                      <a:gd name="connsiteX524" fmla="*/ 1569072 w 2350439"/>
                      <a:gd name="connsiteY524" fmla="*/ 669734 h 2350439"/>
                      <a:gd name="connsiteX525" fmla="*/ 1674355 w 2350439"/>
                      <a:gd name="connsiteY525" fmla="*/ 669734 h 2350439"/>
                      <a:gd name="connsiteX526" fmla="*/ 1674355 w 2350439"/>
                      <a:gd name="connsiteY526" fmla="*/ 564464 h 2350439"/>
                      <a:gd name="connsiteX527" fmla="*/ 1569072 w 2350439"/>
                      <a:gd name="connsiteY527" fmla="*/ 564464 h 2350439"/>
                      <a:gd name="connsiteX528" fmla="*/ 1569072 w 2350439"/>
                      <a:gd name="connsiteY528" fmla="*/ 781367 h 2350439"/>
                      <a:gd name="connsiteX529" fmla="*/ 1674355 w 2350439"/>
                      <a:gd name="connsiteY529" fmla="*/ 781367 h 2350439"/>
                      <a:gd name="connsiteX530" fmla="*/ 1674355 w 2350439"/>
                      <a:gd name="connsiteY530" fmla="*/ 676084 h 2350439"/>
                      <a:gd name="connsiteX531" fmla="*/ 1569072 w 2350439"/>
                      <a:gd name="connsiteY531" fmla="*/ 676084 h 2350439"/>
                      <a:gd name="connsiteX532" fmla="*/ 1569072 w 2350439"/>
                      <a:gd name="connsiteY532" fmla="*/ 892988 h 2350439"/>
                      <a:gd name="connsiteX533" fmla="*/ 1674355 w 2350439"/>
                      <a:gd name="connsiteY533" fmla="*/ 892988 h 2350439"/>
                      <a:gd name="connsiteX534" fmla="*/ 1674355 w 2350439"/>
                      <a:gd name="connsiteY534" fmla="*/ 787717 h 2350439"/>
                      <a:gd name="connsiteX535" fmla="*/ 1569072 w 2350439"/>
                      <a:gd name="connsiteY535" fmla="*/ 787717 h 2350439"/>
                      <a:gd name="connsiteX536" fmla="*/ 1569072 w 2350439"/>
                      <a:gd name="connsiteY536" fmla="*/ 1004608 h 2350439"/>
                      <a:gd name="connsiteX537" fmla="*/ 1674355 w 2350439"/>
                      <a:gd name="connsiteY537" fmla="*/ 1004608 h 2350439"/>
                      <a:gd name="connsiteX538" fmla="*/ 1674355 w 2350439"/>
                      <a:gd name="connsiteY538" fmla="*/ 899338 h 2350439"/>
                      <a:gd name="connsiteX539" fmla="*/ 1569072 w 2350439"/>
                      <a:gd name="connsiteY539" fmla="*/ 899338 h 2350439"/>
                      <a:gd name="connsiteX540" fmla="*/ 1569072 w 2350439"/>
                      <a:gd name="connsiteY540" fmla="*/ 1116228 h 2350439"/>
                      <a:gd name="connsiteX541" fmla="*/ 1674355 w 2350439"/>
                      <a:gd name="connsiteY541" fmla="*/ 1116228 h 2350439"/>
                      <a:gd name="connsiteX542" fmla="*/ 1674355 w 2350439"/>
                      <a:gd name="connsiteY542" fmla="*/ 1010958 h 2350439"/>
                      <a:gd name="connsiteX543" fmla="*/ 1569072 w 2350439"/>
                      <a:gd name="connsiteY543" fmla="*/ 1010958 h 2350439"/>
                      <a:gd name="connsiteX544" fmla="*/ 1569072 w 2350439"/>
                      <a:gd name="connsiteY544" fmla="*/ 1227861 h 2350439"/>
                      <a:gd name="connsiteX545" fmla="*/ 1674355 w 2350439"/>
                      <a:gd name="connsiteY545" fmla="*/ 1227861 h 2350439"/>
                      <a:gd name="connsiteX546" fmla="*/ 1674355 w 2350439"/>
                      <a:gd name="connsiteY546" fmla="*/ 1122578 h 2350439"/>
                      <a:gd name="connsiteX547" fmla="*/ 1569072 w 2350439"/>
                      <a:gd name="connsiteY547" fmla="*/ 1122578 h 2350439"/>
                      <a:gd name="connsiteX548" fmla="*/ 1569072 w 2350439"/>
                      <a:gd name="connsiteY548" fmla="*/ 1339481 h 2350439"/>
                      <a:gd name="connsiteX549" fmla="*/ 1674355 w 2350439"/>
                      <a:gd name="connsiteY549" fmla="*/ 1339481 h 2350439"/>
                      <a:gd name="connsiteX550" fmla="*/ 1674355 w 2350439"/>
                      <a:gd name="connsiteY550" fmla="*/ 1234211 h 2350439"/>
                      <a:gd name="connsiteX551" fmla="*/ 1569072 w 2350439"/>
                      <a:gd name="connsiteY551" fmla="*/ 1234211 h 2350439"/>
                      <a:gd name="connsiteX552" fmla="*/ 1569072 w 2350439"/>
                      <a:gd name="connsiteY552" fmla="*/ 1451102 h 2350439"/>
                      <a:gd name="connsiteX553" fmla="*/ 1674355 w 2350439"/>
                      <a:gd name="connsiteY553" fmla="*/ 1451102 h 2350439"/>
                      <a:gd name="connsiteX554" fmla="*/ 1674355 w 2350439"/>
                      <a:gd name="connsiteY554" fmla="*/ 1345831 h 2350439"/>
                      <a:gd name="connsiteX555" fmla="*/ 1569072 w 2350439"/>
                      <a:gd name="connsiteY555" fmla="*/ 1345831 h 2350439"/>
                      <a:gd name="connsiteX556" fmla="*/ 1569072 w 2350439"/>
                      <a:gd name="connsiteY556" fmla="*/ 1562735 h 2350439"/>
                      <a:gd name="connsiteX557" fmla="*/ 1674355 w 2350439"/>
                      <a:gd name="connsiteY557" fmla="*/ 1562735 h 2350439"/>
                      <a:gd name="connsiteX558" fmla="*/ 1674355 w 2350439"/>
                      <a:gd name="connsiteY558" fmla="*/ 1457452 h 2350439"/>
                      <a:gd name="connsiteX559" fmla="*/ 1569072 w 2350439"/>
                      <a:gd name="connsiteY559" fmla="*/ 1457452 h 2350439"/>
                      <a:gd name="connsiteX560" fmla="*/ 1569072 w 2350439"/>
                      <a:gd name="connsiteY560" fmla="*/ 1674355 h 2350439"/>
                      <a:gd name="connsiteX561" fmla="*/ 1674355 w 2350439"/>
                      <a:gd name="connsiteY561" fmla="*/ 1674355 h 2350439"/>
                      <a:gd name="connsiteX562" fmla="*/ 1674355 w 2350439"/>
                      <a:gd name="connsiteY562" fmla="*/ 1569085 h 2350439"/>
                      <a:gd name="connsiteX563" fmla="*/ 1569072 w 2350439"/>
                      <a:gd name="connsiteY563" fmla="*/ 1569085 h 2350439"/>
                      <a:gd name="connsiteX564" fmla="*/ 1569072 w 2350439"/>
                      <a:gd name="connsiteY564" fmla="*/ 1785975 h 2350439"/>
                      <a:gd name="connsiteX565" fmla="*/ 1674355 w 2350439"/>
                      <a:gd name="connsiteY565" fmla="*/ 1785975 h 2350439"/>
                      <a:gd name="connsiteX566" fmla="*/ 1674355 w 2350439"/>
                      <a:gd name="connsiteY566" fmla="*/ 1680705 h 2350439"/>
                      <a:gd name="connsiteX567" fmla="*/ 1569072 w 2350439"/>
                      <a:gd name="connsiteY567" fmla="*/ 1680705 h 2350439"/>
                      <a:gd name="connsiteX568" fmla="*/ 1569072 w 2350439"/>
                      <a:gd name="connsiteY568" fmla="*/ 1897596 h 2350439"/>
                      <a:gd name="connsiteX569" fmla="*/ 1674355 w 2350439"/>
                      <a:gd name="connsiteY569" fmla="*/ 1897596 h 2350439"/>
                      <a:gd name="connsiteX570" fmla="*/ 1674355 w 2350439"/>
                      <a:gd name="connsiteY570" fmla="*/ 1792325 h 2350439"/>
                      <a:gd name="connsiteX571" fmla="*/ 1569072 w 2350439"/>
                      <a:gd name="connsiteY571" fmla="*/ 1792325 h 2350439"/>
                      <a:gd name="connsiteX572" fmla="*/ 1569072 w 2350439"/>
                      <a:gd name="connsiteY572" fmla="*/ 2009229 h 2350439"/>
                      <a:gd name="connsiteX573" fmla="*/ 1674355 w 2350439"/>
                      <a:gd name="connsiteY573" fmla="*/ 2009229 h 2350439"/>
                      <a:gd name="connsiteX574" fmla="*/ 1674355 w 2350439"/>
                      <a:gd name="connsiteY574" fmla="*/ 1903946 h 2350439"/>
                      <a:gd name="connsiteX575" fmla="*/ 1569072 w 2350439"/>
                      <a:gd name="connsiteY575" fmla="*/ 1903946 h 2350439"/>
                      <a:gd name="connsiteX576" fmla="*/ 1569072 w 2350439"/>
                      <a:gd name="connsiteY576" fmla="*/ 2120849 h 2350439"/>
                      <a:gd name="connsiteX577" fmla="*/ 1674355 w 2350439"/>
                      <a:gd name="connsiteY577" fmla="*/ 2120849 h 2350439"/>
                      <a:gd name="connsiteX578" fmla="*/ 1674355 w 2350439"/>
                      <a:gd name="connsiteY578" fmla="*/ 2015579 h 2350439"/>
                      <a:gd name="connsiteX579" fmla="*/ 1569072 w 2350439"/>
                      <a:gd name="connsiteY579" fmla="*/ 2015579 h 2350439"/>
                      <a:gd name="connsiteX580" fmla="*/ 1569072 w 2350439"/>
                      <a:gd name="connsiteY580" fmla="*/ 2232469 h 2350439"/>
                      <a:gd name="connsiteX581" fmla="*/ 1674355 w 2350439"/>
                      <a:gd name="connsiteY581" fmla="*/ 2232469 h 2350439"/>
                      <a:gd name="connsiteX582" fmla="*/ 1674355 w 2350439"/>
                      <a:gd name="connsiteY582" fmla="*/ 2127199 h 2350439"/>
                      <a:gd name="connsiteX583" fmla="*/ 1569072 w 2350439"/>
                      <a:gd name="connsiteY583" fmla="*/ 2127199 h 2350439"/>
                      <a:gd name="connsiteX584" fmla="*/ 1569072 w 2350439"/>
                      <a:gd name="connsiteY584" fmla="*/ 2344089 h 2350439"/>
                      <a:gd name="connsiteX585" fmla="*/ 1674355 w 2350439"/>
                      <a:gd name="connsiteY585" fmla="*/ 2344089 h 2350439"/>
                      <a:gd name="connsiteX586" fmla="*/ 1674355 w 2350439"/>
                      <a:gd name="connsiteY586" fmla="*/ 2238819 h 2350439"/>
                      <a:gd name="connsiteX587" fmla="*/ 1569072 w 2350439"/>
                      <a:gd name="connsiteY587" fmla="*/ 2238819 h 2350439"/>
                      <a:gd name="connsiteX588" fmla="*/ 1457451 w 2350439"/>
                      <a:gd name="connsiteY588" fmla="*/ 111620 h 2350439"/>
                      <a:gd name="connsiteX589" fmla="*/ 1562722 w 2350439"/>
                      <a:gd name="connsiteY589" fmla="*/ 111620 h 2350439"/>
                      <a:gd name="connsiteX590" fmla="*/ 1562722 w 2350439"/>
                      <a:gd name="connsiteY590" fmla="*/ 6350 h 2350439"/>
                      <a:gd name="connsiteX591" fmla="*/ 1457451 w 2350439"/>
                      <a:gd name="connsiteY591" fmla="*/ 6350 h 2350439"/>
                      <a:gd name="connsiteX592" fmla="*/ 1457451 w 2350439"/>
                      <a:gd name="connsiteY592" fmla="*/ 223240 h 2350439"/>
                      <a:gd name="connsiteX593" fmla="*/ 1562722 w 2350439"/>
                      <a:gd name="connsiteY593" fmla="*/ 223240 h 2350439"/>
                      <a:gd name="connsiteX594" fmla="*/ 1562722 w 2350439"/>
                      <a:gd name="connsiteY594" fmla="*/ 117970 h 2350439"/>
                      <a:gd name="connsiteX595" fmla="*/ 1457451 w 2350439"/>
                      <a:gd name="connsiteY595" fmla="*/ 117970 h 2350439"/>
                      <a:gd name="connsiteX596" fmla="*/ 1457451 w 2350439"/>
                      <a:gd name="connsiteY596" fmla="*/ 334873 h 2350439"/>
                      <a:gd name="connsiteX597" fmla="*/ 1562722 w 2350439"/>
                      <a:gd name="connsiteY597" fmla="*/ 334873 h 2350439"/>
                      <a:gd name="connsiteX598" fmla="*/ 1562722 w 2350439"/>
                      <a:gd name="connsiteY598" fmla="*/ 229590 h 2350439"/>
                      <a:gd name="connsiteX599" fmla="*/ 1457451 w 2350439"/>
                      <a:gd name="connsiteY599" fmla="*/ 229590 h 2350439"/>
                      <a:gd name="connsiteX600" fmla="*/ 1457451 w 2350439"/>
                      <a:gd name="connsiteY600" fmla="*/ 446493 h 2350439"/>
                      <a:gd name="connsiteX601" fmla="*/ 1562722 w 2350439"/>
                      <a:gd name="connsiteY601" fmla="*/ 446493 h 2350439"/>
                      <a:gd name="connsiteX602" fmla="*/ 1562722 w 2350439"/>
                      <a:gd name="connsiteY602" fmla="*/ 341223 h 2350439"/>
                      <a:gd name="connsiteX603" fmla="*/ 1457451 w 2350439"/>
                      <a:gd name="connsiteY603" fmla="*/ 341223 h 2350439"/>
                      <a:gd name="connsiteX604" fmla="*/ 1457451 w 2350439"/>
                      <a:gd name="connsiteY604" fmla="*/ 558114 h 2350439"/>
                      <a:gd name="connsiteX605" fmla="*/ 1562722 w 2350439"/>
                      <a:gd name="connsiteY605" fmla="*/ 558114 h 2350439"/>
                      <a:gd name="connsiteX606" fmla="*/ 1562722 w 2350439"/>
                      <a:gd name="connsiteY606" fmla="*/ 452843 h 2350439"/>
                      <a:gd name="connsiteX607" fmla="*/ 1457451 w 2350439"/>
                      <a:gd name="connsiteY607" fmla="*/ 452843 h 2350439"/>
                      <a:gd name="connsiteX608" fmla="*/ 1457451 w 2350439"/>
                      <a:gd name="connsiteY608" fmla="*/ 669734 h 2350439"/>
                      <a:gd name="connsiteX609" fmla="*/ 1562722 w 2350439"/>
                      <a:gd name="connsiteY609" fmla="*/ 669734 h 2350439"/>
                      <a:gd name="connsiteX610" fmla="*/ 1562722 w 2350439"/>
                      <a:gd name="connsiteY610" fmla="*/ 564464 h 2350439"/>
                      <a:gd name="connsiteX611" fmla="*/ 1457451 w 2350439"/>
                      <a:gd name="connsiteY611" fmla="*/ 564464 h 2350439"/>
                      <a:gd name="connsiteX612" fmla="*/ 1457451 w 2350439"/>
                      <a:gd name="connsiteY612" fmla="*/ 781367 h 2350439"/>
                      <a:gd name="connsiteX613" fmla="*/ 1562722 w 2350439"/>
                      <a:gd name="connsiteY613" fmla="*/ 781367 h 2350439"/>
                      <a:gd name="connsiteX614" fmla="*/ 1562722 w 2350439"/>
                      <a:gd name="connsiteY614" fmla="*/ 676084 h 2350439"/>
                      <a:gd name="connsiteX615" fmla="*/ 1457451 w 2350439"/>
                      <a:gd name="connsiteY615" fmla="*/ 676084 h 2350439"/>
                      <a:gd name="connsiteX616" fmla="*/ 1457451 w 2350439"/>
                      <a:gd name="connsiteY616" fmla="*/ 892988 h 2350439"/>
                      <a:gd name="connsiteX617" fmla="*/ 1562722 w 2350439"/>
                      <a:gd name="connsiteY617" fmla="*/ 892988 h 2350439"/>
                      <a:gd name="connsiteX618" fmla="*/ 1562722 w 2350439"/>
                      <a:gd name="connsiteY618" fmla="*/ 787717 h 2350439"/>
                      <a:gd name="connsiteX619" fmla="*/ 1457451 w 2350439"/>
                      <a:gd name="connsiteY619" fmla="*/ 787717 h 2350439"/>
                      <a:gd name="connsiteX620" fmla="*/ 1457451 w 2350439"/>
                      <a:gd name="connsiteY620" fmla="*/ 1004608 h 2350439"/>
                      <a:gd name="connsiteX621" fmla="*/ 1562722 w 2350439"/>
                      <a:gd name="connsiteY621" fmla="*/ 1004608 h 2350439"/>
                      <a:gd name="connsiteX622" fmla="*/ 1562722 w 2350439"/>
                      <a:gd name="connsiteY622" fmla="*/ 899338 h 2350439"/>
                      <a:gd name="connsiteX623" fmla="*/ 1457451 w 2350439"/>
                      <a:gd name="connsiteY623" fmla="*/ 899338 h 2350439"/>
                      <a:gd name="connsiteX624" fmla="*/ 1457451 w 2350439"/>
                      <a:gd name="connsiteY624" fmla="*/ 1116228 h 2350439"/>
                      <a:gd name="connsiteX625" fmla="*/ 1562722 w 2350439"/>
                      <a:gd name="connsiteY625" fmla="*/ 1116228 h 2350439"/>
                      <a:gd name="connsiteX626" fmla="*/ 1562722 w 2350439"/>
                      <a:gd name="connsiteY626" fmla="*/ 1010958 h 2350439"/>
                      <a:gd name="connsiteX627" fmla="*/ 1457451 w 2350439"/>
                      <a:gd name="connsiteY627" fmla="*/ 1010958 h 2350439"/>
                      <a:gd name="connsiteX628" fmla="*/ 1457451 w 2350439"/>
                      <a:gd name="connsiteY628" fmla="*/ 1227861 h 2350439"/>
                      <a:gd name="connsiteX629" fmla="*/ 1562722 w 2350439"/>
                      <a:gd name="connsiteY629" fmla="*/ 1227861 h 2350439"/>
                      <a:gd name="connsiteX630" fmla="*/ 1562722 w 2350439"/>
                      <a:gd name="connsiteY630" fmla="*/ 1122578 h 2350439"/>
                      <a:gd name="connsiteX631" fmla="*/ 1457451 w 2350439"/>
                      <a:gd name="connsiteY631" fmla="*/ 1122578 h 2350439"/>
                      <a:gd name="connsiteX632" fmla="*/ 1457451 w 2350439"/>
                      <a:gd name="connsiteY632" fmla="*/ 1339481 h 2350439"/>
                      <a:gd name="connsiteX633" fmla="*/ 1562722 w 2350439"/>
                      <a:gd name="connsiteY633" fmla="*/ 1339481 h 2350439"/>
                      <a:gd name="connsiteX634" fmla="*/ 1562722 w 2350439"/>
                      <a:gd name="connsiteY634" fmla="*/ 1234211 h 2350439"/>
                      <a:gd name="connsiteX635" fmla="*/ 1457451 w 2350439"/>
                      <a:gd name="connsiteY635" fmla="*/ 1234211 h 2350439"/>
                      <a:gd name="connsiteX636" fmla="*/ 1457451 w 2350439"/>
                      <a:gd name="connsiteY636" fmla="*/ 1451102 h 2350439"/>
                      <a:gd name="connsiteX637" fmla="*/ 1562722 w 2350439"/>
                      <a:gd name="connsiteY637" fmla="*/ 1451102 h 2350439"/>
                      <a:gd name="connsiteX638" fmla="*/ 1562722 w 2350439"/>
                      <a:gd name="connsiteY638" fmla="*/ 1345831 h 2350439"/>
                      <a:gd name="connsiteX639" fmla="*/ 1457451 w 2350439"/>
                      <a:gd name="connsiteY639" fmla="*/ 1345831 h 2350439"/>
                      <a:gd name="connsiteX640" fmla="*/ 1457451 w 2350439"/>
                      <a:gd name="connsiteY640" fmla="*/ 1562735 h 2350439"/>
                      <a:gd name="connsiteX641" fmla="*/ 1562722 w 2350439"/>
                      <a:gd name="connsiteY641" fmla="*/ 1562735 h 2350439"/>
                      <a:gd name="connsiteX642" fmla="*/ 1562722 w 2350439"/>
                      <a:gd name="connsiteY642" fmla="*/ 1457452 h 2350439"/>
                      <a:gd name="connsiteX643" fmla="*/ 1457451 w 2350439"/>
                      <a:gd name="connsiteY643" fmla="*/ 1457452 h 2350439"/>
                      <a:gd name="connsiteX644" fmla="*/ 1457451 w 2350439"/>
                      <a:gd name="connsiteY644" fmla="*/ 1674355 h 2350439"/>
                      <a:gd name="connsiteX645" fmla="*/ 1562722 w 2350439"/>
                      <a:gd name="connsiteY645" fmla="*/ 1674355 h 2350439"/>
                      <a:gd name="connsiteX646" fmla="*/ 1562722 w 2350439"/>
                      <a:gd name="connsiteY646" fmla="*/ 1569085 h 2350439"/>
                      <a:gd name="connsiteX647" fmla="*/ 1457451 w 2350439"/>
                      <a:gd name="connsiteY647" fmla="*/ 1569085 h 2350439"/>
                      <a:gd name="connsiteX648" fmla="*/ 1457451 w 2350439"/>
                      <a:gd name="connsiteY648" fmla="*/ 1785975 h 2350439"/>
                      <a:gd name="connsiteX649" fmla="*/ 1562722 w 2350439"/>
                      <a:gd name="connsiteY649" fmla="*/ 1785975 h 2350439"/>
                      <a:gd name="connsiteX650" fmla="*/ 1562722 w 2350439"/>
                      <a:gd name="connsiteY650" fmla="*/ 1680705 h 2350439"/>
                      <a:gd name="connsiteX651" fmla="*/ 1457451 w 2350439"/>
                      <a:gd name="connsiteY651" fmla="*/ 1680705 h 2350439"/>
                      <a:gd name="connsiteX652" fmla="*/ 1457451 w 2350439"/>
                      <a:gd name="connsiteY652" fmla="*/ 1897596 h 2350439"/>
                      <a:gd name="connsiteX653" fmla="*/ 1562722 w 2350439"/>
                      <a:gd name="connsiteY653" fmla="*/ 1897596 h 2350439"/>
                      <a:gd name="connsiteX654" fmla="*/ 1562722 w 2350439"/>
                      <a:gd name="connsiteY654" fmla="*/ 1792325 h 2350439"/>
                      <a:gd name="connsiteX655" fmla="*/ 1457451 w 2350439"/>
                      <a:gd name="connsiteY655" fmla="*/ 1792325 h 2350439"/>
                      <a:gd name="connsiteX656" fmla="*/ 1457451 w 2350439"/>
                      <a:gd name="connsiteY656" fmla="*/ 2009229 h 2350439"/>
                      <a:gd name="connsiteX657" fmla="*/ 1562722 w 2350439"/>
                      <a:gd name="connsiteY657" fmla="*/ 2009229 h 2350439"/>
                      <a:gd name="connsiteX658" fmla="*/ 1562722 w 2350439"/>
                      <a:gd name="connsiteY658" fmla="*/ 1903946 h 2350439"/>
                      <a:gd name="connsiteX659" fmla="*/ 1457451 w 2350439"/>
                      <a:gd name="connsiteY659" fmla="*/ 1903946 h 2350439"/>
                      <a:gd name="connsiteX660" fmla="*/ 1457451 w 2350439"/>
                      <a:gd name="connsiteY660" fmla="*/ 2120849 h 2350439"/>
                      <a:gd name="connsiteX661" fmla="*/ 1562722 w 2350439"/>
                      <a:gd name="connsiteY661" fmla="*/ 2120849 h 2350439"/>
                      <a:gd name="connsiteX662" fmla="*/ 1562722 w 2350439"/>
                      <a:gd name="connsiteY662" fmla="*/ 2015579 h 2350439"/>
                      <a:gd name="connsiteX663" fmla="*/ 1457451 w 2350439"/>
                      <a:gd name="connsiteY663" fmla="*/ 2015579 h 2350439"/>
                      <a:gd name="connsiteX664" fmla="*/ 1457451 w 2350439"/>
                      <a:gd name="connsiteY664" fmla="*/ 2232469 h 2350439"/>
                      <a:gd name="connsiteX665" fmla="*/ 1562722 w 2350439"/>
                      <a:gd name="connsiteY665" fmla="*/ 2232469 h 2350439"/>
                      <a:gd name="connsiteX666" fmla="*/ 1562722 w 2350439"/>
                      <a:gd name="connsiteY666" fmla="*/ 2127199 h 2350439"/>
                      <a:gd name="connsiteX667" fmla="*/ 1457451 w 2350439"/>
                      <a:gd name="connsiteY667" fmla="*/ 2127199 h 2350439"/>
                      <a:gd name="connsiteX668" fmla="*/ 1457451 w 2350439"/>
                      <a:gd name="connsiteY668" fmla="*/ 2344089 h 2350439"/>
                      <a:gd name="connsiteX669" fmla="*/ 1562722 w 2350439"/>
                      <a:gd name="connsiteY669" fmla="*/ 2344089 h 2350439"/>
                      <a:gd name="connsiteX670" fmla="*/ 1562722 w 2350439"/>
                      <a:gd name="connsiteY670" fmla="*/ 2238819 h 2350439"/>
                      <a:gd name="connsiteX671" fmla="*/ 1457451 w 2350439"/>
                      <a:gd name="connsiteY671" fmla="*/ 2238819 h 2350439"/>
                      <a:gd name="connsiteX672" fmla="*/ 1345831 w 2350439"/>
                      <a:gd name="connsiteY672" fmla="*/ 111620 h 2350439"/>
                      <a:gd name="connsiteX673" fmla="*/ 1451101 w 2350439"/>
                      <a:gd name="connsiteY673" fmla="*/ 111620 h 2350439"/>
                      <a:gd name="connsiteX674" fmla="*/ 1451101 w 2350439"/>
                      <a:gd name="connsiteY674" fmla="*/ 6350 h 2350439"/>
                      <a:gd name="connsiteX675" fmla="*/ 1345831 w 2350439"/>
                      <a:gd name="connsiteY675" fmla="*/ 6350 h 2350439"/>
                      <a:gd name="connsiteX676" fmla="*/ 1345831 w 2350439"/>
                      <a:gd name="connsiteY676" fmla="*/ 223240 h 2350439"/>
                      <a:gd name="connsiteX677" fmla="*/ 1451101 w 2350439"/>
                      <a:gd name="connsiteY677" fmla="*/ 223240 h 2350439"/>
                      <a:gd name="connsiteX678" fmla="*/ 1451101 w 2350439"/>
                      <a:gd name="connsiteY678" fmla="*/ 117970 h 2350439"/>
                      <a:gd name="connsiteX679" fmla="*/ 1345831 w 2350439"/>
                      <a:gd name="connsiteY679" fmla="*/ 117970 h 2350439"/>
                      <a:gd name="connsiteX680" fmla="*/ 1345831 w 2350439"/>
                      <a:gd name="connsiteY680" fmla="*/ 334873 h 2350439"/>
                      <a:gd name="connsiteX681" fmla="*/ 1451101 w 2350439"/>
                      <a:gd name="connsiteY681" fmla="*/ 334873 h 2350439"/>
                      <a:gd name="connsiteX682" fmla="*/ 1451101 w 2350439"/>
                      <a:gd name="connsiteY682" fmla="*/ 229590 h 2350439"/>
                      <a:gd name="connsiteX683" fmla="*/ 1345831 w 2350439"/>
                      <a:gd name="connsiteY683" fmla="*/ 229590 h 2350439"/>
                      <a:gd name="connsiteX684" fmla="*/ 1345831 w 2350439"/>
                      <a:gd name="connsiteY684" fmla="*/ 446493 h 2350439"/>
                      <a:gd name="connsiteX685" fmla="*/ 1451101 w 2350439"/>
                      <a:gd name="connsiteY685" fmla="*/ 446493 h 2350439"/>
                      <a:gd name="connsiteX686" fmla="*/ 1451101 w 2350439"/>
                      <a:gd name="connsiteY686" fmla="*/ 341223 h 2350439"/>
                      <a:gd name="connsiteX687" fmla="*/ 1345831 w 2350439"/>
                      <a:gd name="connsiteY687" fmla="*/ 341223 h 2350439"/>
                      <a:gd name="connsiteX688" fmla="*/ 1345831 w 2350439"/>
                      <a:gd name="connsiteY688" fmla="*/ 558114 h 2350439"/>
                      <a:gd name="connsiteX689" fmla="*/ 1451101 w 2350439"/>
                      <a:gd name="connsiteY689" fmla="*/ 558114 h 2350439"/>
                      <a:gd name="connsiteX690" fmla="*/ 1451101 w 2350439"/>
                      <a:gd name="connsiteY690" fmla="*/ 452843 h 2350439"/>
                      <a:gd name="connsiteX691" fmla="*/ 1345831 w 2350439"/>
                      <a:gd name="connsiteY691" fmla="*/ 452843 h 2350439"/>
                      <a:gd name="connsiteX692" fmla="*/ 1345831 w 2350439"/>
                      <a:gd name="connsiteY692" fmla="*/ 669734 h 2350439"/>
                      <a:gd name="connsiteX693" fmla="*/ 1451101 w 2350439"/>
                      <a:gd name="connsiteY693" fmla="*/ 669734 h 2350439"/>
                      <a:gd name="connsiteX694" fmla="*/ 1451101 w 2350439"/>
                      <a:gd name="connsiteY694" fmla="*/ 564464 h 2350439"/>
                      <a:gd name="connsiteX695" fmla="*/ 1345831 w 2350439"/>
                      <a:gd name="connsiteY695" fmla="*/ 564464 h 2350439"/>
                      <a:gd name="connsiteX696" fmla="*/ 1345831 w 2350439"/>
                      <a:gd name="connsiteY696" fmla="*/ 781367 h 2350439"/>
                      <a:gd name="connsiteX697" fmla="*/ 1451101 w 2350439"/>
                      <a:gd name="connsiteY697" fmla="*/ 781367 h 2350439"/>
                      <a:gd name="connsiteX698" fmla="*/ 1451101 w 2350439"/>
                      <a:gd name="connsiteY698" fmla="*/ 676084 h 2350439"/>
                      <a:gd name="connsiteX699" fmla="*/ 1345831 w 2350439"/>
                      <a:gd name="connsiteY699" fmla="*/ 676084 h 2350439"/>
                      <a:gd name="connsiteX700" fmla="*/ 1345831 w 2350439"/>
                      <a:gd name="connsiteY700" fmla="*/ 892988 h 2350439"/>
                      <a:gd name="connsiteX701" fmla="*/ 1451101 w 2350439"/>
                      <a:gd name="connsiteY701" fmla="*/ 892988 h 2350439"/>
                      <a:gd name="connsiteX702" fmla="*/ 1451101 w 2350439"/>
                      <a:gd name="connsiteY702" fmla="*/ 787717 h 2350439"/>
                      <a:gd name="connsiteX703" fmla="*/ 1345831 w 2350439"/>
                      <a:gd name="connsiteY703" fmla="*/ 787717 h 2350439"/>
                      <a:gd name="connsiteX704" fmla="*/ 1345831 w 2350439"/>
                      <a:gd name="connsiteY704" fmla="*/ 1004608 h 2350439"/>
                      <a:gd name="connsiteX705" fmla="*/ 1451101 w 2350439"/>
                      <a:gd name="connsiteY705" fmla="*/ 1004608 h 2350439"/>
                      <a:gd name="connsiteX706" fmla="*/ 1451101 w 2350439"/>
                      <a:gd name="connsiteY706" fmla="*/ 899338 h 2350439"/>
                      <a:gd name="connsiteX707" fmla="*/ 1345831 w 2350439"/>
                      <a:gd name="connsiteY707" fmla="*/ 899338 h 2350439"/>
                      <a:gd name="connsiteX708" fmla="*/ 1345831 w 2350439"/>
                      <a:gd name="connsiteY708" fmla="*/ 1116228 h 2350439"/>
                      <a:gd name="connsiteX709" fmla="*/ 1451101 w 2350439"/>
                      <a:gd name="connsiteY709" fmla="*/ 1116228 h 2350439"/>
                      <a:gd name="connsiteX710" fmla="*/ 1451101 w 2350439"/>
                      <a:gd name="connsiteY710" fmla="*/ 1010958 h 2350439"/>
                      <a:gd name="connsiteX711" fmla="*/ 1345831 w 2350439"/>
                      <a:gd name="connsiteY711" fmla="*/ 1010958 h 2350439"/>
                      <a:gd name="connsiteX712" fmla="*/ 1345831 w 2350439"/>
                      <a:gd name="connsiteY712" fmla="*/ 1227861 h 2350439"/>
                      <a:gd name="connsiteX713" fmla="*/ 1451101 w 2350439"/>
                      <a:gd name="connsiteY713" fmla="*/ 1227861 h 2350439"/>
                      <a:gd name="connsiteX714" fmla="*/ 1451101 w 2350439"/>
                      <a:gd name="connsiteY714" fmla="*/ 1122578 h 2350439"/>
                      <a:gd name="connsiteX715" fmla="*/ 1345831 w 2350439"/>
                      <a:gd name="connsiteY715" fmla="*/ 1122578 h 2350439"/>
                      <a:gd name="connsiteX716" fmla="*/ 1345831 w 2350439"/>
                      <a:gd name="connsiteY716" fmla="*/ 1339481 h 2350439"/>
                      <a:gd name="connsiteX717" fmla="*/ 1451101 w 2350439"/>
                      <a:gd name="connsiteY717" fmla="*/ 1339481 h 2350439"/>
                      <a:gd name="connsiteX718" fmla="*/ 1451101 w 2350439"/>
                      <a:gd name="connsiteY718" fmla="*/ 1234211 h 2350439"/>
                      <a:gd name="connsiteX719" fmla="*/ 1345831 w 2350439"/>
                      <a:gd name="connsiteY719" fmla="*/ 1234211 h 2350439"/>
                      <a:gd name="connsiteX720" fmla="*/ 1345831 w 2350439"/>
                      <a:gd name="connsiteY720" fmla="*/ 1451102 h 2350439"/>
                      <a:gd name="connsiteX721" fmla="*/ 1451101 w 2350439"/>
                      <a:gd name="connsiteY721" fmla="*/ 1451102 h 2350439"/>
                      <a:gd name="connsiteX722" fmla="*/ 1451101 w 2350439"/>
                      <a:gd name="connsiteY722" fmla="*/ 1345831 h 2350439"/>
                      <a:gd name="connsiteX723" fmla="*/ 1345831 w 2350439"/>
                      <a:gd name="connsiteY723" fmla="*/ 1345831 h 2350439"/>
                      <a:gd name="connsiteX724" fmla="*/ 1345831 w 2350439"/>
                      <a:gd name="connsiteY724" fmla="*/ 1562735 h 2350439"/>
                      <a:gd name="connsiteX725" fmla="*/ 1451101 w 2350439"/>
                      <a:gd name="connsiteY725" fmla="*/ 1562735 h 2350439"/>
                      <a:gd name="connsiteX726" fmla="*/ 1451101 w 2350439"/>
                      <a:gd name="connsiteY726" fmla="*/ 1457452 h 2350439"/>
                      <a:gd name="connsiteX727" fmla="*/ 1345831 w 2350439"/>
                      <a:gd name="connsiteY727" fmla="*/ 1457452 h 2350439"/>
                      <a:gd name="connsiteX728" fmla="*/ 1345831 w 2350439"/>
                      <a:gd name="connsiteY728" fmla="*/ 1674355 h 2350439"/>
                      <a:gd name="connsiteX729" fmla="*/ 1451101 w 2350439"/>
                      <a:gd name="connsiteY729" fmla="*/ 1674355 h 2350439"/>
                      <a:gd name="connsiteX730" fmla="*/ 1451101 w 2350439"/>
                      <a:gd name="connsiteY730" fmla="*/ 1569085 h 2350439"/>
                      <a:gd name="connsiteX731" fmla="*/ 1345831 w 2350439"/>
                      <a:gd name="connsiteY731" fmla="*/ 1569085 h 2350439"/>
                      <a:gd name="connsiteX732" fmla="*/ 1345831 w 2350439"/>
                      <a:gd name="connsiteY732" fmla="*/ 1785975 h 2350439"/>
                      <a:gd name="connsiteX733" fmla="*/ 1451101 w 2350439"/>
                      <a:gd name="connsiteY733" fmla="*/ 1785975 h 2350439"/>
                      <a:gd name="connsiteX734" fmla="*/ 1451101 w 2350439"/>
                      <a:gd name="connsiteY734" fmla="*/ 1680705 h 2350439"/>
                      <a:gd name="connsiteX735" fmla="*/ 1345831 w 2350439"/>
                      <a:gd name="connsiteY735" fmla="*/ 1680705 h 2350439"/>
                      <a:gd name="connsiteX736" fmla="*/ 1345831 w 2350439"/>
                      <a:gd name="connsiteY736" fmla="*/ 1897596 h 2350439"/>
                      <a:gd name="connsiteX737" fmla="*/ 1451101 w 2350439"/>
                      <a:gd name="connsiteY737" fmla="*/ 1897596 h 2350439"/>
                      <a:gd name="connsiteX738" fmla="*/ 1451101 w 2350439"/>
                      <a:gd name="connsiteY738" fmla="*/ 1792325 h 2350439"/>
                      <a:gd name="connsiteX739" fmla="*/ 1345831 w 2350439"/>
                      <a:gd name="connsiteY739" fmla="*/ 1792325 h 2350439"/>
                      <a:gd name="connsiteX740" fmla="*/ 1345831 w 2350439"/>
                      <a:gd name="connsiteY740" fmla="*/ 2009229 h 2350439"/>
                      <a:gd name="connsiteX741" fmla="*/ 1451101 w 2350439"/>
                      <a:gd name="connsiteY741" fmla="*/ 2009229 h 2350439"/>
                      <a:gd name="connsiteX742" fmla="*/ 1451101 w 2350439"/>
                      <a:gd name="connsiteY742" fmla="*/ 1903946 h 2350439"/>
                      <a:gd name="connsiteX743" fmla="*/ 1345831 w 2350439"/>
                      <a:gd name="connsiteY743" fmla="*/ 1903946 h 2350439"/>
                      <a:gd name="connsiteX744" fmla="*/ 1345831 w 2350439"/>
                      <a:gd name="connsiteY744" fmla="*/ 2120849 h 2350439"/>
                      <a:gd name="connsiteX745" fmla="*/ 1451101 w 2350439"/>
                      <a:gd name="connsiteY745" fmla="*/ 2120849 h 2350439"/>
                      <a:gd name="connsiteX746" fmla="*/ 1451101 w 2350439"/>
                      <a:gd name="connsiteY746" fmla="*/ 2015579 h 2350439"/>
                      <a:gd name="connsiteX747" fmla="*/ 1345831 w 2350439"/>
                      <a:gd name="connsiteY747" fmla="*/ 2015579 h 2350439"/>
                      <a:gd name="connsiteX748" fmla="*/ 1345831 w 2350439"/>
                      <a:gd name="connsiteY748" fmla="*/ 2232469 h 2350439"/>
                      <a:gd name="connsiteX749" fmla="*/ 1451101 w 2350439"/>
                      <a:gd name="connsiteY749" fmla="*/ 2232469 h 2350439"/>
                      <a:gd name="connsiteX750" fmla="*/ 1451101 w 2350439"/>
                      <a:gd name="connsiteY750" fmla="*/ 2127199 h 2350439"/>
                      <a:gd name="connsiteX751" fmla="*/ 1345831 w 2350439"/>
                      <a:gd name="connsiteY751" fmla="*/ 2127199 h 2350439"/>
                      <a:gd name="connsiteX752" fmla="*/ 1345831 w 2350439"/>
                      <a:gd name="connsiteY752" fmla="*/ 2344089 h 2350439"/>
                      <a:gd name="connsiteX753" fmla="*/ 1451101 w 2350439"/>
                      <a:gd name="connsiteY753" fmla="*/ 2344089 h 2350439"/>
                      <a:gd name="connsiteX754" fmla="*/ 1451101 w 2350439"/>
                      <a:gd name="connsiteY754" fmla="*/ 2238819 h 2350439"/>
                      <a:gd name="connsiteX755" fmla="*/ 1345831 w 2350439"/>
                      <a:gd name="connsiteY755" fmla="*/ 2238819 h 2350439"/>
                      <a:gd name="connsiteX756" fmla="*/ 1234211 w 2350439"/>
                      <a:gd name="connsiteY756" fmla="*/ 111620 h 2350439"/>
                      <a:gd name="connsiteX757" fmla="*/ 1339481 w 2350439"/>
                      <a:gd name="connsiteY757" fmla="*/ 111620 h 2350439"/>
                      <a:gd name="connsiteX758" fmla="*/ 1339481 w 2350439"/>
                      <a:gd name="connsiteY758" fmla="*/ 6350 h 2350439"/>
                      <a:gd name="connsiteX759" fmla="*/ 1234211 w 2350439"/>
                      <a:gd name="connsiteY759" fmla="*/ 6350 h 2350439"/>
                      <a:gd name="connsiteX760" fmla="*/ 1234211 w 2350439"/>
                      <a:gd name="connsiteY760" fmla="*/ 223240 h 2350439"/>
                      <a:gd name="connsiteX761" fmla="*/ 1339481 w 2350439"/>
                      <a:gd name="connsiteY761" fmla="*/ 223240 h 2350439"/>
                      <a:gd name="connsiteX762" fmla="*/ 1339481 w 2350439"/>
                      <a:gd name="connsiteY762" fmla="*/ 117970 h 2350439"/>
                      <a:gd name="connsiteX763" fmla="*/ 1234211 w 2350439"/>
                      <a:gd name="connsiteY763" fmla="*/ 117970 h 2350439"/>
                      <a:gd name="connsiteX764" fmla="*/ 1234211 w 2350439"/>
                      <a:gd name="connsiteY764" fmla="*/ 334873 h 2350439"/>
                      <a:gd name="connsiteX765" fmla="*/ 1339481 w 2350439"/>
                      <a:gd name="connsiteY765" fmla="*/ 334873 h 2350439"/>
                      <a:gd name="connsiteX766" fmla="*/ 1339481 w 2350439"/>
                      <a:gd name="connsiteY766" fmla="*/ 229590 h 2350439"/>
                      <a:gd name="connsiteX767" fmla="*/ 1234211 w 2350439"/>
                      <a:gd name="connsiteY767" fmla="*/ 229590 h 2350439"/>
                      <a:gd name="connsiteX768" fmla="*/ 1234211 w 2350439"/>
                      <a:gd name="connsiteY768" fmla="*/ 446493 h 2350439"/>
                      <a:gd name="connsiteX769" fmla="*/ 1339481 w 2350439"/>
                      <a:gd name="connsiteY769" fmla="*/ 446493 h 2350439"/>
                      <a:gd name="connsiteX770" fmla="*/ 1339481 w 2350439"/>
                      <a:gd name="connsiteY770" fmla="*/ 341223 h 2350439"/>
                      <a:gd name="connsiteX771" fmla="*/ 1234211 w 2350439"/>
                      <a:gd name="connsiteY771" fmla="*/ 341223 h 2350439"/>
                      <a:gd name="connsiteX772" fmla="*/ 1234211 w 2350439"/>
                      <a:gd name="connsiteY772" fmla="*/ 558114 h 2350439"/>
                      <a:gd name="connsiteX773" fmla="*/ 1339481 w 2350439"/>
                      <a:gd name="connsiteY773" fmla="*/ 558114 h 2350439"/>
                      <a:gd name="connsiteX774" fmla="*/ 1339481 w 2350439"/>
                      <a:gd name="connsiteY774" fmla="*/ 452843 h 2350439"/>
                      <a:gd name="connsiteX775" fmla="*/ 1234211 w 2350439"/>
                      <a:gd name="connsiteY775" fmla="*/ 452843 h 2350439"/>
                      <a:gd name="connsiteX776" fmla="*/ 1234211 w 2350439"/>
                      <a:gd name="connsiteY776" fmla="*/ 669734 h 2350439"/>
                      <a:gd name="connsiteX777" fmla="*/ 1339481 w 2350439"/>
                      <a:gd name="connsiteY777" fmla="*/ 669734 h 2350439"/>
                      <a:gd name="connsiteX778" fmla="*/ 1339481 w 2350439"/>
                      <a:gd name="connsiteY778" fmla="*/ 564464 h 2350439"/>
                      <a:gd name="connsiteX779" fmla="*/ 1234211 w 2350439"/>
                      <a:gd name="connsiteY779" fmla="*/ 564464 h 2350439"/>
                      <a:gd name="connsiteX780" fmla="*/ 1234211 w 2350439"/>
                      <a:gd name="connsiteY780" fmla="*/ 781367 h 2350439"/>
                      <a:gd name="connsiteX781" fmla="*/ 1339481 w 2350439"/>
                      <a:gd name="connsiteY781" fmla="*/ 781367 h 2350439"/>
                      <a:gd name="connsiteX782" fmla="*/ 1339481 w 2350439"/>
                      <a:gd name="connsiteY782" fmla="*/ 676084 h 2350439"/>
                      <a:gd name="connsiteX783" fmla="*/ 1234211 w 2350439"/>
                      <a:gd name="connsiteY783" fmla="*/ 676084 h 2350439"/>
                      <a:gd name="connsiteX784" fmla="*/ 1234211 w 2350439"/>
                      <a:gd name="connsiteY784" fmla="*/ 892988 h 2350439"/>
                      <a:gd name="connsiteX785" fmla="*/ 1339481 w 2350439"/>
                      <a:gd name="connsiteY785" fmla="*/ 892988 h 2350439"/>
                      <a:gd name="connsiteX786" fmla="*/ 1339481 w 2350439"/>
                      <a:gd name="connsiteY786" fmla="*/ 787717 h 2350439"/>
                      <a:gd name="connsiteX787" fmla="*/ 1234211 w 2350439"/>
                      <a:gd name="connsiteY787" fmla="*/ 787717 h 2350439"/>
                      <a:gd name="connsiteX788" fmla="*/ 1234211 w 2350439"/>
                      <a:gd name="connsiteY788" fmla="*/ 1004608 h 2350439"/>
                      <a:gd name="connsiteX789" fmla="*/ 1339481 w 2350439"/>
                      <a:gd name="connsiteY789" fmla="*/ 1004608 h 2350439"/>
                      <a:gd name="connsiteX790" fmla="*/ 1339481 w 2350439"/>
                      <a:gd name="connsiteY790" fmla="*/ 899338 h 2350439"/>
                      <a:gd name="connsiteX791" fmla="*/ 1234211 w 2350439"/>
                      <a:gd name="connsiteY791" fmla="*/ 899338 h 2350439"/>
                      <a:gd name="connsiteX792" fmla="*/ 1234211 w 2350439"/>
                      <a:gd name="connsiteY792" fmla="*/ 1116228 h 2350439"/>
                      <a:gd name="connsiteX793" fmla="*/ 1339481 w 2350439"/>
                      <a:gd name="connsiteY793" fmla="*/ 1116228 h 2350439"/>
                      <a:gd name="connsiteX794" fmla="*/ 1339481 w 2350439"/>
                      <a:gd name="connsiteY794" fmla="*/ 1010958 h 2350439"/>
                      <a:gd name="connsiteX795" fmla="*/ 1234211 w 2350439"/>
                      <a:gd name="connsiteY795" fmla="*/ 1010958 h 2350439"/>
                      <a:gd name="connsiteX796" fmla="*/ 1234211 w 2350439"/>
                      <a:gd name="connsiteY796" fmla="*/ 1227861 h 2350439"/>
                      <a:gd name="connsiteX797" fmla="*/ 1339481 w 2350439"/>
                      <a:gd name="connsiteY797" fmla="*/ 1227861 h 2350439"/>
                      <a:gd name="connsiteX798" fmla="*/ 1339481 w 2350439"/>
                      <a:gd name="connsiteY798" fmla="*/ 1122578 h 2350439"/>
                      <a:gd name="connsiteX799" fmla="*/ 1234211 w 2350439"/>
                      <a:gd name="connsiteY799" fmla="*/ 1122578 h 2350439"/>
                      <a:gd name="connsiteX800" fmla="*/ 1234211 w 2350439"/>
                      <a:gd name="connsiteY800" fmla="*/ 1339481 h 2350439"/>
                      <a:gd name="connsiteX801" fmla="*/ 1339481 w 2350439"/>
                      <a:gd name="connsiteY801" fmla="*/ 1339481 h 2350439"/>
                      <a:gd name="connsiteX802" fmla="*/ 1339481 w 2350439"/>
                      <a:gd name="connsiteY802" fmla="*/ 1234211 h 2350439"/>
                      <a:gd name="connsiteX803" fmla="*/ 1234211 w 2350439"/>
                      <a:gd name="connsiteY803" fmla="*/ 1234211 h 2350439"/>
                      <a:gd name="connsiteX804" fmla="*/ 1234211 w 2350439"/>
                      <a:gd name="connsiteY804" fmla="*/ 1451102 h 2350439"/>
                      <a:gd name="connsiteX805" fmla="*/ 1339481 w 2350439"/>
                      <a:gd name="connsiteY805" fmla="*/ 1451102 h 2350439"/>
                      <a:gd name="connsiteX806" fmla="*/ 1339481 w 2350439"/>
                      <a:gd name="connsiteY806" fmla="*/ 1345831 h 2350439"/>
                      <a:gd name="connsiteX807" fmla="*/ 1234211 w 2350439"/>
                      <a:gd name="connsiteY807" fmla="*/ 1345831 h 2350439"/>
                      <a:gd name="connsiteX808" fmla="*/ 1234211 w 2350439"/>
                      <a:gd name="connsiteY808" fmla="*/ 1562735 h 2350439"/>
                      <a:gd name="connsiteX809" fmla="*/ 1339481 w 2350439"/>
                      <a:gd name="connsiteY809" fmla="*/ 1562735 h 2350439"/>
                      <a:gd name="connsiteX810" fmla="*/ 1339481 w 2350439"/>
                      <a:gd name="connsiteY810" fmla="*/ 1457452 h 2350439"/>
                      <a:gd name="connsiteX811" fmla="*/ 1234211 w 2350439"/>
                      <a:gd name="connsiteY811" fmla="*/ 1457452 h 2350439"/>
                      <a:gd name="connsiteX812" fmla="*/ 1234211 w 2350439"/>
                      <a:gd name="connsiteY812" fmla="*/ 1674355 h 2350439"/>
                      <a:gd name="connsiteX813" fmla="*/ 1339481 w 2350439"/>
                      <a:gd name="connsiteY813" fmla="*/ 1674355 h 2350439"/>
                      <a:gd name="connsiteX814" fmla="*/ 1339481 w 2350439"/>
                      <a:gd name="connsiteY814" fmla="*/ 1569085 h 2350439"/>
                      <a:gd name="connsiteX815" fmla="*/ 1234211 w 2350439"/>
                      <a:gd name="connsiteY815" fmla="*/ 1569085 h 2350439"/>
                      <a:gd name="connsiteX816" fmla="*/ 1234211 w 2350439"/>
                      <a:gd name="connsiteY816" fmla="*/ 1785975 h 2350439"/>
                      <a:gd name="connsiteX817" fmla="*/ 1339481 w 2350439"/>
                      <a:gd name="connsiteY817" fmla="*/ 1785975 h 2350439"/>
                      <a:gd name="connsiteX818" fmla="*/ 1339481 w 2350439"/>
                      <a:gd name="connsiteY818" fmla="*/ 1680705 h 2350439"/>
                      <a:gd name="connsiteX819" fmla="*/ 1234211 w 2350439"/>
                      <a:gd name="connsiteY819" fmla="*/ 1680705 h 2350439"/>
                      <a:gd name="connsiteX820" fmla="*/ 1234211 w 2350439"/>
                      <a:gd name="connsiteY820" fmla="*/ 1897596 h 2350439"/>
                      <a:gd name="connsiteX821" fmla="*/ 1339481 w 2350439"/>
                      <a:gd name="connsiteY821" fmla="*/ 1897596 h 2350439"/>
                      <a:gd name="connsiteX822" fmla="*/ 1339481 w 2350439"/>
                      <a:gd name="connsiteY822" fmla="*/ 1792325 h 2350439"/>
                      <a:gd name="connsiteX823" fmla="*/ 1234211 w 2350439"/>
                      <a:gd name="connsiteY823" fmla="*/ 1792325 h 2350439"/>
                      <a:gd name="connsiteX824" fmla="*/ 1234211 w 2350439"/>
                      <a:gd name="connsiteY824" fmla="*/ 2009229 h 2350439"/>
                      <a:gd name="connsiteX825" fmla="*/ 1339481 w 2350439"/>
                      <a:gd name="connsiteY825" fmla="*/ 2009229 h 2350439"/>
                      <a:gd name="connsiteX826" fmla="*/ 1339481 w 2350439"/>
                      <a:gd name="connsiteY826" fmla="*/ 1903946 h 2350439"/>
                      <a:gd name="connsiteX827" fmla="*/ 1234211 w 2350439"/>
                      <a:gd name="connsiteY827" fmla="*/ 1903946 h 2350439"/>
                      <a:gd name="connsiteX828" fmla="*/ 1234211 w 2350439"/>
                      <a:gd name="connsiteY828" fmla="*/ 2120849 h 2350439"/>
                      <a:gd name="connsiteX829" fmla="*/ 1339481 w 2350439"/>
                      <a:gd name="connsiteY829" fmla="*/ 2120849 h 2350439"/>
                      <a:gd name="connsiteX830" fmla="*/ 1339481 w 2350439"/>
                      <a:gd name="connsiteY830" fmla="*/ 2015579 h 2350439"/>
                      <a:gd name="connsiteX831" fmla="*/ 1234211 w 2350439"/>
                      <a:gd name="connsiteY831" fmla="*/ 2015579 h 2350439"/>
                      <a:gd name="connsiteX832" fmla="*/ 1234211 w 2350439"/>
                      <a:gd name="connsiteY832" fmla="*/ 2232469 h 2350439"/>
                      <a:gd name="connsiteX833" fmla="*/ 1339481 w 2350439"/>
                      <a:gd name="connsiteY833" fmla="*/ 2232469 h 2350439"/>
                      <a:gd name="connsiteX834" fmla="*/ 1339481 w 2350439"/>
                      <a:gd name="connsiteY834" fmla="*/ 2127199 h 2350439"/>
                      <a:gd name="connsiteX835" fmla="*/ 1234211 w 2350439"/>
                      <a:gd name="connsiteY835" fmla="*/ 2127199 h 2350439"/>
                      <a:gd name="connsiteX836" fmla="*/ 1234211 w 2350439"/>
                      <a:gd name="connsiteY836" fmla="*/ 2344089 h 2350439"/>
                      <a:gd name="connsiteX837" fmla="*/ 1339481 w 2350439"/>
                      <a:gd name="connsiteY837" fmla="*/ 2344089 h 2350439"/>
                      <a:gd name="connsiteX838" fmla="*/ 1339481 w 2350439"/>
                      <a:gd name="connsiteY838" fmla="*/ 2238819 h 2350439"/>
                      <a:gd name="connsiteX839" fmla="*/ 1234211 w 2350439"/>
                      <a:gd name="connsiteY839" fmla="*/ 2238819 h 2350439"/>
                      <a:gd name="connsiteX840" fmla="*/ 1122578 w 2350439"/>
                      <a:gd name="connsiteY840" fmla="*/ 111620 h 2350439"/>
                      <a:gd name="connsiteX841" fmla="*/ 1227861 w 2350439"/>
                      <a:gd name="connsiteY841" fmla="*/ 111620 h 2350439"/>
                      <a:gd name="connsiteX842" fmla="*/ 1227861 w 2350439"/>
                      <a:gd name="connsiteY842" fmla="*/ 6350 h 2350439"/>
                      <a:gd name="connsiteX843" fmla="*/ 1122578 w 2350439"/>
                      <a:gd name="connsiteY843" fmla="*/ 6350 h 2350439"/>
                      <a:gd name="connsiteX844" fmla="*/ 1122578 w 2350439"/>
                      <a:gd name="connsiteY844" fmla="*/ 223240 h 2350439"/>
                      <a:gd name="connsiteX845" fmla="*/ 1227861 w 2350439"/>
                      <a:gd name="connsiteY845" fmla="*/ 223240 h 2350439"/>
                      <a:gd name="connsiteX846" fmla="*/ 1227861 w 2350439"/>
                      <a:gd name="connsiteY846" fmla="*/ 117970 h 2350439"/>
                      <a:gd name="connsiteX847" fmla="*/ 1122578 w 2350439"/>
                      <a:gd name="connsiteY847" fmla="*/ 117970 h 2350439"/>
                      <a:gd name="connsiteX848" fmla="*/ 1122578 w 2350439"/>
                      <a:gd name="connsiteY848" fmla="*/ 334873 h 2350439"/>
                      <a:gd name="connsiteX849" fmla="*/ 1227861 w 2350439"/>
                      <a:gd name="connsiteY849" fmla="*/ 334873 h 2350439"/>
                      <a:gd name="connsiteX850" fmla="*/ 1227861 w 2350439"/>
                      <a:gd name="connsiteY850" fmla="*/ 229590 h 2350439"/>
                      <a:gd name="connsiteX851" fmla="*/ 1122578 w 2350439"/>
                      <a:gd name="connsiteY851" fmla="*/ 229590 h 2350439"/>
                      <a:gd name="connsiteX852" fmla="*/ 1122578 w 2350439"/>
                      <a:gd name="connsiteY852" fmla="*/ 446493 h 2350439"/>
                      <a:gd name="connsiteX853" fmla="*/ 1227861 w 2350439"/>
                      <a:gd name="connsiteY853" fmla="*/ 446493 h 2350439"/>
                      <a:gd name="connsiteX854" fmla="*/ 1227861 w 2350439"/>
                      <a:gd name="connsiteY854" fmla="*/ 341223 h 2350439"/>
                      <a:gd name="connsiteX855" fmla="*/ 1122578 w 2350439"/>
                      <a:gd name="connsiteY855" fmla="*/ 341223 h 2350439"/>
                      <a:gd name="connsiteX856" fmla="*/ 1122578 w 2350439"/>
                      <a:gd name="connsiteY856" fmla="*/ 558114 h 2350439"/>
                      <a:gd name="connsiteX857" fmla="*/ 1227861 w 2350439"/>
                      <a:gd name="connsiteY857" fmla="*/ 558114 h 2350439"/>
                      <a:gd name="connsiteX858" fmla="*/ 1227861 w 2350439"/>
                      <a:gd name="connsiteY858" fmla="*/ 452843 h 2350439"/>
                      <a:gd name="connsiteX859" fmla="*/ 1122578 w 2350439"/>
                      <a:gd name="connsiteY859" fmla="*/ 452843 h 2350439"/>
                      <a:gd name="connsiteX860" fmla="*/ 1122578 w 2350439"/>
                      <a:gd name="connsiteY860" fmla="*/ 669734 h 2350439"/>
                      <a:gd name="connsiteX861" fmla="*/ 1227861 w 2350439"/>
                      <a:gd name="connsiteY861" fmla="*/ 669734 h 2350439"/>
                      <a:gd name="connsiteX862" fmla="*/ 1227861 w 2350439"/>
                      <a:gd name="connsiteY862" fmla="*/ 564464 h 2350439"/>
                      <a:gd name="connsiteX863" fmla="*/ 1122578 w 2350439"/>
                      <a:gd name="connsiteY863" fmla="*/ 564464 h 2350439"/>
                      <a:gd name="connsiteX864" fmla="*/ 1122578 w 2350439"/>
                      <a:gd name="connsiteY864" fmla="*/ 781367 h 2350439"/>
                      <a:gd name="connsiteX865" fmla="*/ 1227861 w 2350439"/>
                      <a:gd name="connsiteY865" fmla="*/ 781367 h 2350439"/>
                      <a:gd name="connsiteX866" fmla="*/ 1227861 w 2350439"/>
                      <a:gd name="connsiteY866" fmla="*/ 676084 h 2350439"/>
                      <a:gd name="connsiteX867" fmla="*/ 1122578 w 2350439"/>
                      <a:gd name="connsiteY867" fmla="*/ 676084 h 2350439"/>
                      <a:gd name="connsiteX868" fmla="*/ 1122578 w 2350439"/>
                      <a:gd name="connsiteY868" fmla="*/ 892988 h 2350439"/>
                      <a:gd name="connsiteX869" fmla="*/ 1227861 w 2350439"/>
                      <a:gd name="connsiteY869" fmla="*/ 892988 h 2350439"/>
                      <a:gd name="connsiteX870" fmla="*/ 1227861 w 2350439"/>
                      <a:gd name="connsiteY870" fmla="*/ 787717 h 2350439"/>
                      <a:gd name="connsiteX871" fmla="*/ 1122578 w 2350439"/>
                      <a:gd name="connsiteY871" fmla="*/ 787717 h 2350439"/>
                      <a:gd name="connsiteX872" fmla="*/ 1122578 w 2350439"/>
                      <a:gd name="connsiteY872" fmla="*/ 1004608 h 2350439"/>
                      <a:gd name="connsiteX873" fmla="*/ 1227861 w 2350439"/>
                      <a:gd name="connsiteY873" fmla="*/ 1004608 h 2350439"/>
                      <a:gd name="connsiteX874" fmla="*/ 1227861 w 2350439"/>
                      <a:gd name="connsiteY874" fmla="*/ 899338 h 2350439"/>
                      <a:gd name="connsiteX875" fmla="*/ 1122578 w 2350439"/>
                      <a:gd name="connsiteY875" fmla="*/ 899338 h 2350439"/>
                      <a:gd name="connsiteX876" fmla="*/ 1122578 w 2350439"/>
                      <a:gd name="connsiteY876" fmla="*/ 1116228 h 2350439"/>
                      <a:gd name="connsiteX877" fmla="*/ 1227861 w 2350439"/>
                      <a:gd name="connsiteY877" fmla="*/ 1116228 h 2350439"/>
                      <a:gd name="connsiteX878" fmla="*/ 1227861 w 2350439"/>
                      <a:gd name="connsiteY878" fmla="*/ 1010958 h 2350439"/>
                      <a:gd name="connsiteX879" fmla="*/ 1122578 w 2350439"/>
                      <a:gd name="connsiteY879" fmla="*/ 1010958 h 2350439"/>
                      <a:gd name="connsiteX880" fmla="*/ 1122578 w 2350439"/>
                      <a:gd name="connsiteY880" fmla="*/ 1227861 h 2350439"/>
                      <a:gd name="connsiteX881" fmla="*/ 1227861 w 2350439"/>
                      <a:gd name="connsiteY881" fmla="*/ 1227861 h 2350439"/>
                      <a:gd name="connsiteX882" fmla="*/ 1227861 w 2350439"/>
                      <a:gd name="connsiteY882" fmla="*/ 1122578 h 2350439"/>
                      <a:gd name="connsiteX883" fmla="*/ 1122578 w 2350439"/>
                      <a:gd name="connsiteY883" fmla="*/ 1122578 h 2350439"/>
                      <a:gd name="connsiteX884" fmla="*/ 1122578 w 2350439"/>
                      <a:gd name="connsiteY884" fmla="*/ 1339481 h 2350439"/>
                      <a:gd name="connsiteX885" fmla="*/ 1227861 w 2350439"/>
                      <a:gd name="connsiteY885" fmla="*/ 1339481 h 2350439"/>
                      <a:gd name="connsiteX886" fmla="*/ 1227861 w 2350439"/>
                      <a:gd name="connsiteY886" fmla="*/ 1234211 h 2350439"/>
                      <a:gd name="connsiteX887" fmla="*/ 1122578 w 2350439"/>
                      <a:gd name="connsiteY887" fmla="*/ 1234211 h 2350439"/>
                      <a:gd name="connsiteX888" fmla="*/ 1122578 w 2350439"/>
                      <a:gd name="connsiteY888" fmla="*/ 1451102 h 2350439"/>
                      <a:gd name="connsiteX889" fmla="*/ 1227861 w 2350439"/>
                      <a:gd name="connsiteY889" fmla="*/ 1451102 h 2350439"/>
                      <a:gd name="connsiteX890" fmla="*/ 1227861 w 2350439"/>
                      <a:gd name="connsiteY890" fmla="*/ 1345831 h 2350439"/>
                      <a:gd name="connsiteX891" fmla="*/ 1122578 w 2350439"/>
                      <a:gd name="connsiteY891" fmla="*/ 1345831 h 2350439"/>
                      <a:gd name="connsiteX892" fmla="*/ 1122578 w 2350439"/>
                      <a:gd name="connsiteY892" fmla="*/ 1562735 h 2350439"/>
                      <a:gd name="connsiteX893" fmla="*/ 1227861 w 2350439"/>
                      <a:gd name="connsiteY893" fmla="*/ 1562735 h 2350439"/>
                      <a:gd name="connsiteX894" fmla="*/ 1227861 w 2350439"/>
                      <a:gd name="connsiteY894" fmla="*/ 1457452 h 2350439"/>
                      <a:gd name="connsiteX895" fmla="*/ 1122578 w 2350439"/>
                      <a:gd name="connsiteY895" fmla="*/ 1457452 h 2350439"/>
                      <a:gd name="connsiteX896" fmla="*/ 1122578 w 2350439"/>
                      <a:gd name="connsiteY896" fmla="*/ 1674355 h 2350439"/>
                      <a:gd name="connsiteX897" fmla="*/ 1227861 w 2350439"/>
                      <a:gd name="connsiteY897" fmla="*/ 1674355 h 2350439"/>
                      <a:gd name="connsiteX898" fmla="*/ 1227861 w 2350439"/>
                      <a:gd name="connsiteY898" fmla="*/ 1569085 h 2350439"/>
                      <a:gd name="connsiteX899" fmla="*/ 1122578 w 2350439"/>
                      <a:gd name="connsiteY899" fmla="*/ 1569085 h 2350439"/>
                      <a:gd name="connsiteX900" fmla="*/ 1122578 w 2350439"/>
                      <a:gd name="connsiteY900" fmla="*/ 1785975 h 2350439"/>
                      <a:gd name="connsiteX901" fmla="*/ 1227861 w 2350439"/>
                      <a:gd name="connsiteY901" fmla="*/ 1785975 h 2350439"/>
                      <a:gd name="connsiteX902" fmla="*/ 1227861 w 2350439"/>
                      <a:gd name="connsiteY902" fmla="*/ 1680705 h 2350439"/>
                      <a:gd name="connsiteX903" fmla="*/ 1122578 w 2350439"/>
                      <a:gd name="connsiteY903" fmla="*/ 1680705 h 2350439"/>
                      <a:gd name="connsiteX904" fmla="*/ 1122578 w 2350439"/>
                      <a:gd name="connsiteY904" fmla="*/ 1897596 h 2350439"/>
                      <a:gd name="connsiteX905" fmla="*/ 1227861 w 2350439"/>
                      <a:gd name="connsiteY905" fmla="*/ 1897596 h 2350439"/>
                      <a:gd name="connsiteX906" fmla="*/ 1227861 w 2350439"/>
                      <a:gd name="connsiteY906" fmla="*/ 1792325 h 2350439"/>
                      <a:gd name="connsiteX907" fmla="*/ 1122578 w 2350439"/>
                      <a:gd name="connsiteY907" fmla="*/ 1792325 h 2350439"/>
                      <a:gd name="connsiteX908" fmla="*/ 1122578 w 2350439"/>
                      <a:gd name="connsiteY908" fmla="*/ 2009229 h 2350439"/>
                      <a:gd name="connsiteX909" fmla="*/ 1227861 w 2350439"/>
                      <a:gd name="connsiteY909" fmla="*/ 2009229 h 2350439"/>
                      <a:gd name="connsiteX910" fmla="*/ 1227861 w 2350439"/>
                      <a:gd name="connsiteY910" fmla="*/ 1903946 h 2350439"/>
                      <a:gd name="connsiteX911" fmla="*/ 1122578 w 2350439"/>
                      <a:gd name="connsiteY911" fmla="*/ 1903946 h 2350439"/>
                      <a:gd name="connsiteX912" fmla="*/ 1122578 w 2350439"/>
                      <a:gd name="connsiteY912" fmla="*/ 2120849 h 2350439"/>
                      <a:gd name="connsiteX913" fmla="*/ 1227861 w 2350439"/>
                      <a:gd name="connsiteY913" fmla="*/ 2120849 h 2350439"/>
                      <a:gd name="connsiteX914" fmla="*/ 1227861 w 2350439"/>
                      <a:gd name="connsiteY914" fmla="*/ 2015579 h 2350439"/>
                      <a:gd name="connsiteX915" fmla="*/ 1122578 w 2350439"/>
                      <a:gd name="connsiteY915" fmla="*/ 2015579 h 2350439"/>
                      <a:gd name="connsiteX916" fmla="*/ 1122578 w 2350439"/>
                      <a:gd name="connsiteY916" fmla="*/ 2232469 h 2350439"/>
                      <a:gd name="connsiteX917" fmla="*/ 1227861 w 2350439"/>
                      <a:gd name="connsiteY917" fmla="*/ 2232469 h 2350439"/>
                      <a:gd name="connsiteX918" fmla="*/ 1227861 w 2350439"/>
                      <a:gd name="connsiteY918" fmla="*/ 2127199 h 2350439"/>
                      <a:gd name="connsiteX919" fmla="*/ 1122578 w 2350439"/>
                      <a:gd name="connsiteY919" fmla="*/ 2127199 h 2350439"/>
                      <a:gd name="connsiteX920" fmla="*/ 1122578 w 2350439"/>
                      <a:gd name="connsiteY920" fmla="*/ 2344089 h 2350439"/>
                      <a:gd name="connsiteX921" fmla="*/ 1227861 w 2350439"/>
                      <a:gd name="connsiteY921" fmla="*/ 2344089 h 2350439"/>
                      <a:gd name="connsiteX922" fmla="*/ 1227861 w 2350439"/>
                      <a:gd name="connsiteY922" fmla="*/ 2238819 h 2350439"/>
                      <a:gd name="connsiteX923" fmla="*/ 1122578 w 2350439"/>
                      <a:gd name="connsiteY923" fmla="*/ 2238819 h 2350439"/>
                      <a:gd name="connsiteX924" fmla="*/ 1010958 w 2350439"/>
                      <a:gd name="connsiteY924" fmla="*/ 111620 h 2350439"/>
                      <a:gd name="connsiteX925" fmla="*/ 1116228 w 2350439"/>
                      <a:gd name="connsiteY925" fmla="*/ 111620 h 2350439"/>
                      <a:gd name="connsiteX926" fmla="*/ 1116228 w 2350439"/>
                      <a:gd name="connsiteY926" fmla="*/ 6350 h 2350439"/>
                      <a:gd name="connsiteX927" fmla="*/ 1010958 w 2350439"/>
                      <a:gd name="connsiteY927" fmla="*/ 6350 h 2350439"/>
                      <a:gd name="connsiteX928" fmla="*/ 1010958 w 2350439"/>
                      <a:gd name="connsiteY928" fmla="*/ 223240 h 2350439"/>
                      <a:gd name="connsiteX929" fmla="*/ 1116228 w 2350439"/>
                      <a:gd name="connsiteY929" fmla="*/ 223240 h 2350439"/>
                      <a:gd name="connsiteX930" fmla="*/ 1116228 w 2350439"/>
                      <a:gd name="connsiteY930" fmla="*/ 117970 h 2350439"/>
                      <a:gd name="connsiteX931" fmla="*/ 1010958 w 2350439"/>
                      <a:gd name="connsiteY931" fmla="*/ 117970 h 2350439"/>
                      <a:gd name="connsiteX932" fmla="*/ 1010958 w 2350439"/>
                      <a:gd name="connsiteY932" fmla="*/ 334873 h 2350439"/>
                      <a:gd name="connsiteX933" fmla="*/ 1116228 w 2350439"/>
                      <a:gd name="connsiteY933" fmla="*/ 334873 h 2350439"/>
                      <a:gd name="connsiteX934" fmla="*/ 1116228 w 2350439"/>
                      <a:gd name="connsiteY934" fmla="*/ 229590 h 2350439"/>
                      <a:gd name="connsiteX935" fmla="*/ 1010958 w 2350439"/>
                      <a:gd name="connsiteY935" fmla="*/ 229590 h 2350439"/>
                      <a:gd name="connsiteX936" fmla="*/ 1010958 w 2350439"/>
                      <a:gd name="connsiteY936" fmla="*/ 446493 h 2350439"/>
                      <a:gd name="connsiteX937" fmla="*/ 1116228 w 2350439"/>
                      <a:gd name="connsiteY937" fmla="*/ 446493 h 2350439"/>
                      <a:gd name="connsiteX938" fmla="*/ 1116228 w 2350439"/>
                      <a:gd name="connsiteY938" fmla="*/ 341223 h 2350439"/>
                      <a:gd name="connsiteX939" fmla="*/ 1010958 w 2350439"/>
                      <a:gd name="connsiteY939" fmla="*/ 341223 h 2350439"/>
                      <a:gd name="connsiteX940" fmla="*/ 1010958 w 2350439"/>
                      <a:gd name="connsiteY940" fmla="*/ 558114 h 2350439"/>
                      <a:gd name="connsiteX941" fmla="*/ 1116228 w 2350439"/>
                      <a:gd name="connsiteY941" fmla="*/ 558114 h 2350439"/>
                      <a:gd name="connsiteX942" fmla="*/ 1116228 w 2350439"/>
                      <a:gd name="connsiteY942" fmla="*/ 452843 h 2350439"/>
                      <a:gd name="connsiteX943" fmla="*/ 1010958 w 2350439"/>
                      <a:gd name="connsiteY943" fmla="*/ 452843 h 2350439"/>
                      <a:gd name="connsiteX944" fmla="*/ 1010958 w 2350439"/>
                      <a:gd name="connsiteY944" fmla="*/ 669734 h 2350439"/>
                      <a:gd name="connsiteX945" fmla="*/ 1116228 w 2350439"/>
                      <a:gd name="connsiteY945" fmla="*/ 669734 h 2350439"/>
                      <a:gd name="connsiteX946" fmla="*/ 1116228 w 2350439"/>
                      <a:gd name="connsiteY946" fmla="*/ 564464 h 2350439"/>
                      <a:gd name="connsiteX947" fmla="*/ 1010958 w 2350439"/>
                      <a:gd name="connsiteY947" fmla="*/ 564464 h 2350439"/>
                      <a:gd name="connsiteX948" fmla="*/ 1010958 w 2350439"/>
                      <a:gd name="connsiteY948" fmla="*/ 781367 h 2350439"/>
                      <a:gd name="connsiteX949" fmla="*/ 1116228 w 2350439"/>
                      <a:gd name="connsiteY949" fmla="*/ 781367 h 2350439"/>
                      <a:gd name="connsiteX950" fmla="*/ 1116228 w 2350439"/>
                      <a:gd name="connsiteY950" fmla="*/ 676084 h 2350439"/>
                      <a:gd name="connsiteX951" fmla="*/ 1010958 w 2350439"/>
                      <a:gd name="connsiteY951" fmla="*/ 676084 h 2350439"/>
                      <a:gd name="connsiteX952" fmla="*/ 1010958 w 2350439"/>
                      <a:gd name="connsiteY952" fmla="*/ 892988 h 2350439"/>
                      <a:gd name="connsiteX953" fmla="*/ 1116228 w 2350439"/>
                      <a:gd name="connsiteY953" fmla="*/ 892988 h 2350439"/>
                      <a:gd name="connsiteX954" fmla="*/ 1116228 w 2350439"/>
                      <a:gd name="connsiteY954" fmla="*/ 787717 h 2350439"/>
                      <a:gd name="connsiteX955" fmla="*/ 1010958 w 2350439"/>
                      <a:gd name="connsiteY955" fmla="*/ 787717 h 2350439"/>
                      <a:gd name="connsiteX956" fmla="*/ 1010958 w 2350439"/>
                      <a:gd name="connsiteY956" fmla="*/ 1004608 h 2350439"/>
                      <a:gd name="connsiteX957" fmla="*/ 1116228 w 2350439"/>
                      <a:gd name="connsiteY957" fmla="*/ 1004608 h 2350439"/>
                      <a:gd name="connsiteX958" fmla="*/ 1116228 w 2350439"/>
                      <a:gd name="connsiteY958" fmla="*/ 899338 h 2350439"/>
                      <a:gd name="connsiteX959" fmla="*/ 1010958 w 2350439"/>
                      <a:gd name="connsiteY959" fmla="*/ 899338 h 2350439"/>
                      <a:gd name="connsiteX960" fmla="*/ 1010958 w 2350439"/>
                      <a:gd name="connsiteY960" fmla="*/ 1116228 h 2350439"/>
                      <a:gd name="connsiteX961" fmla="*/ 1116228 w 2350439"/>
                      <a:gd name="connsiteY961" fmla="*/ 1116228 h 2350439"/>
                      <a:gd name="connsiteX962" fmla="*/ 1116228 w 2350439"/>
                      <a:gd name="connsiteY962" fmla="*/ 1010958 h 2350439"/>
                      <a:gd name="connsiteX963" fmla="*/ 1010958 w 2350439"/>
                      <a:gd name="connsiteY963" fmla="*/ 1010958 h 2350439"/>
                      <a:gd name="connsiteX964" fmla="*/ 1010958 w 2350439"/>
                      <a:gd name="connsiteY964" fmla="*/ 1227861 h 2350439"/>
                      <a:gd name="connsiteX965" fmla="*/ 1116228 w 2350439"/>
                      <a:gd name="connsiteY965" fmla="*/ 1227861 h 2350439"/>
                      <a:gd name="connsiteX966" fmla="*/ 1116228 w 2350439"/>
                      <a:gd name="connsiteY966" fmla="*/ 1122578 h 2350439"/>
                      <a:gd name="connsiteX967" fmla="*/ 1010958 w 2350439"/>
                      <a:gd name="connsiteY967" fmla="*/ 1122578 h 2350439"/>
                      <a:gd name="connsiteX968" fmla="*/ 1010958 w 2350439"/>
                      <a:gd name="connsiteY968" fmla="*/ 1339481 h 2350439"/>
                      <a:gd name="connsiteX969" fmla="*/ 1116228 w 2350439"/>
                      <a:gd name="connsiteY969" fmla="*/ 1339481 h 2350439"/>
                      <a:gd name="connsiteX970" fmla="*/ 1116228 w 2350439"/>
                      <a:gd name="connsiteY970" fmla="*/ 1234211 h 2350439"/>
                      <a:gd name="connsiteX971" fmla="*/ 1010958 w 2350439"/>
                      <a:gd name="connsiteY971" fmla="*/ 1234211 h 2350439"/>
                      <a:gd name="connsiteX972" fmla="*/ 1010958 w 2350439"/>
                      <a:gd name="connsiteY972" fmla="*/ 1451102 h 2350439"/>
                      <a:gd name="connsiteX973" fmla="*/ 1116228 w 2350439"/>
                      <a:gd name="connsiteY973" fmla="*/ 1451102 h 2350439"/>
                      <a:gd name="connsiteX974" fmla="*/ 1116228 w 2350439"/>
                      <a:gd name="connsiteY974" fmla="*/ 1345831 h 2350439"/>
                      <a:gd name="connsiteX975" fmla="*/ 1010958 w 2350439"/>
                      <a:gd name="connsiteY975" fmla="*/ 1345831 h 2350439"/>
                      <a:gd name="connsiteX976" fmla="*/ 1010958 w 2350439"/>
                      <a:gd name="connsiteY976" fmla="*/ 1562735 h 2350439"/>
                      <a:gd name="connsiteX977" fmla="*/ 1116228 w 2350439"/>
                      <a:gd name="connsiteY977" fmla="*/ 1562735 h 2350439"/>
                      <a:gd name="connsiteX978" fmla="*/ 1116228 w 2350439"/>
                      <a:gd name="connsiteY978" fmla="*/ 1457452 h 2350439"/>
                      <a:gd name="connsiteX979" fmla="*/ 1010958 w 2350439"/>
                      <a:gd name="connsiteY979" fmla="*/ 1457452 h 2350439"/>
                      <a:gd name="connsiteX980" fmla="*/ 1010958 w 2350439"/>
                      <a:gd name="connsiteY980" fmla="*/ 1674355 h 2350439"/>
                      <a:gd name="connsiteX981" fmla="*/ 1116228 w 2350439"/>
                      <a:gd name="connsiteY981" fmla="*/ 1674355 h 2350439"/>
                      <a:gd name="connsiteX982" fmla="*/ 1116228 w 2350439"/>
                      <a:gd name="connsiteY982" fmla="*/ 1569085 h 2350439"/>
                      <a:gd name="connsiteX983" fmla="*/ 1010958 w 2350439"/>
                      <a:gd name="connsiteY983" fmla="*/ 1569085 h 2350439"/>
                      <a:gd name="connsiteX984" fmla="*/ 1010958 w 2350439"/>
                      <a:gd name="connsiteY984" fmla="*/ 1785975 h 2350439"/>
                      <a:gd name="connsiteX985" fmla="*/ 1116228 w 2350439"/>
                      <a:gd name="connsiteY985" fmla="*/ 1785975 h 2350439"/>
                      <a:gd name="connsiteX986" fmla="*/ 1116228 w 2350439"/>
                      <a:gd name="connsiteY986" fmla="*/ 1680705 h 2350439"/>
                      <a:gd name="connsiteX987" fmla="*/ 1010958 w 2350439"/>
                      <a:gd name="connsiteY987" fmla="*/ 1680705 h 2350439"/>
                      <a:gd name="connsiteX988" fmla="*/ 1010958 w 2350439"/>
                      <a:gd name="connsiteY988" fmla="*/ 1897596 h 2350439"/>
                      <a:gd name="connsiteX989" fmla="*/ 1116228 w 2350439"/>
                      <a:gd name="connsiteY989" fmla="*/ 1897596 h 2350439"/>
                      <a:gd name="connsiteX990" fmla="*/ 1116228 w 2350439"/>
                      <a:gd name="connsiteY990" fmla="*/ 1792325 h 2350439"/>
                      <a:gd name="connsiteX991" fmla="*/ 1010958 w 2350439"/>
                      <a:gd name="connsiteY991" fmla="*/ 1792325 h 2350439"/>
                      <a:gd name="connsiteX992" fmla="*/ 1010958 w 2350439"/>
                      <a:gd name="connsiteY992" fmla="*/ 2009229 h 2350439"/>
                      <a:gd name="connsiteX993" fmla="*/ 1116228 w 2350439"/>
                      <a:gd name="connsiteY993" fmla="*/ 2009229 h 2350439"/>
                      <a:gd name="connsiteX994" fmla="*/ 1116228 w 2350439"/>
                      <a:gd name="connsiteY994" fmla="*/ 1903946 h 2350439"/>
                      <a:gd name="connsiteX995" fmla="*/ 1010958 w 2350439"/>
                      <a:gd name="connsiteY995" fmla="*/ 1903946 h 2350439"/>
                      <a:gd name="connsiteX996" fmla="*/ 1010958 w 2350439"/>
                      <a:gd name="connsiteY996" fmla="*/ 2120849 h 2350439"/>
                      <a:gd name="connsiteX997" fmla="*/ 1116228 w 2350439"/>
                      <a:gd name="connsiteY997" fmla="*/ 2120849 h 2350439"/>
                      <a:gd name="connsiteX998" fmla="*/ 1116228 w 2350439"/>
                      <a:gd name="connsiteY998" fmla="*/ 2015579 h 2350439"/>
                      <a:gd name="connsiteX999" fmla="*/ 1010958 w 2350439"/>
                      <a:gd name="connsiteY999" fmla="*/ 2015579 h 2350439"/>
                      <a:gd name="connsiteX1000" fmla="*/ 1010958 w 2350439"/>
                      <a:gd name="connsiteY1000" fmla="*/ 2232469 h 2350439"/>
                      <a:gd name="connsiteX1001" fmla="*/ 1116228 w 2350439"/>
                      <a:gd name="connsiteY1001" fmla="*/ 2232469 h 2350439"/>
                      <a:gd name="connsiteX1002" fmla="*/ 1116228 w 2350439"/>
                      <a:gd name="connsiteY1002" fmla="*/ 2127199 h 2350439"/>
                      <a:gd name="connsiteX1003" fmla="*/ 1010958 w 2350439"/>
                      <a:gd name="connsiteY1003" fmla="*/ 2127199 h 2350439"/>
                      <a:gd name="connsiteX1004" fmla="*/ 1010958 w 2350439"/>
                      <a:gd name="connsiteY1004" fmla="*/ 2344089 h 2350439"/>
                      <a:gd name="connsiteX1005" fmla="*/ 1116228 w 2350439"/>
                      <a:gd name="connsiteY1005" fmla="*/ 2344089 h 2350439"/>
                      <a:gd name="connsiteX1006" fmla="*/ 1116228 w 2350439"/>
                      <a:gd name="connsiteY1006" fmla="*/ 2238819 h 2350439"/>
                      <a:gd name="connsiteX1007" fmla="*/ 1010958 w 2350439"/>
                      <a:gd name="connsiteY1007" fmla="*/ 2238819 h 2350439"/>
                      <a:gd name="connsiteX1008" fmla="*/ 899337 w 2350439"/>
                      <a:gd name="connsiteY1008" fmla="*/ 111620 h 2350439"/>
                      <a:gd name="connsiteX1009" fmla="*/ 1004608 w 2350439"/>
                      <a:gd name="connsiteY1009" fmla="*/ 111620 h 2350439"/>
                      <a:gd name="connsiteX1010" fmla="*/ 1004608 w 2350439"/>
                      <a:gd name="connsiteY1010" fmla="*/ 6350 h 2350439"/>
                      <a:gd name="connsiteX1011" fmla="*/ 899337 w 2350439"/>
                      <a:gd name="connsiteY1011" fmla="*/ 6350 h 2350439"/>
                      <a:gd name="connsiteX1012" fmla="*/ 899337 w 2350439"/>
                      <a:gd name="connsiteY1012" fmla="*/ 223240 h 2350439"/>
                      <a:gd name="connsiteX1013" fmla="*/ 1004608 w 2350439"/>
                      <a:gd name="connsiteY1013" fmla="*/ 223240 h 2350439"/>
                      <a:gd name="connsiteX1014" fmla="*/ 1004608 w 2350439"/>
                      <a:gd name="connsiteY1014" fmla="*/ 117970 h 2350439"/>
                      <a:gd name="connsiteX1015" fmla="*/ 899337 w 2350439"/>
                      <a:gd name="connsiteY1015" fmla="*/ 117970 h 2350439"/>
                      <a:gd name="connsiteX1016" fmla="*/ 899337 w 2350439"/>
                      <a:gd name="connsiteY1016" fmla="*/ 334873 h 2350439"/>
                      <a:gd name="connsiteX1017" fmla="*/ 1004608 w 2350439"/>
                      <a:gd name="connsiteY1017" fmla="*/ 334873 h 2350439"/>
                      <a:gd name="connsiteX1018" fmla="*/ 1004608 w 2350439"/>
                      <a:gd name="connsiteY1018" fmla="*/ 229590 h 2350439"/>
                      <a:gd name="connsiteX1019" fmla="*/ 899337 w 2350439"/>
                      <a:gd name="connsiteY1019" fmla="*/ 229590 h 2350439"/>
                      <a:gd name="connsiteX1020" fmla="*/ 899337 w 2350439"/>
                      <a:gd name="connsiteY1020" fmla="*/ 446493 h 2350439"/>
                      <a:gd name="connsiteX1021" fmla="*/ 1004608 w 2350439"/>
                      <a:gd name="connsiteY1021" fmla="*/ 446493 h 2350439"/>
                      <a:gd name="connsiteX1022" fmla="*/ 1004608 w 2350439"/>
                      <a:gd name="connsiteY1022" fmla="*/ 341223 h 2350439"/>
                      <a:gd name="connsiteX1023" fmla="*/ 899337 w 2350439"/>
                      <a:gd name="connsiteY1023" fmla="*/ 341223 h 2350439"/>
                      <a:gd name="connsiteX1024" fmla="*/ 899337 w 2350439"/>
                      <a:gd name="connsiteY1024" fmla="*/ 558114 h 2350439"/>
                      <a:gd name="connsiteX1025" fmla="*/ 1004608 w 2350439"/>
                      <a:gd name="connsiteY1025" fmla="*/ 558114 h 2350439"/>
                      <a:gd name="connsiteX1026" fmla="*/ 1004608 w 2350439"/>
                      <a:gd name="connsiteY1026" fmla="*/ 452843 h 2350439"/>
                      <a:gd name="connsiteX1027" fmla="*/ 899337 w 2350439"/>
                      <a:gd name="connsiteY1027" fmla="*/ 452843 h 2350439"/>
                      <a:gd name="connsiteX1028" fmla="*/ 899337 w 2350439"/>
                      <a:gd name="connsiteY1028" fmla="*/ 669734 h 2350439"/>
                      <a:gd name="connsiteX1029" fmla="*/ 1004608 w 2350439"/>
                      <a:gd name="connsiteY1029" fmla="*/ 669734 h 2350439"/>
                      <a:gd name="connsiteX1030" fmla="*/ 1004608 w 2350439"/>
                      <a:gd name="connsiteY1030" fmla="*/ 564464 h 2350439"/>
                      <a:gd name="connsiteX1031" fmla="*/ 899337 w 2350439"/>
                      <a:gd name="connsiteY1031" fmla="*/ 564464 h 2350439"/>
                      <a:gd name="connsiteX1032" fmla="*/ 899337 w 2350439"/>
                      <a:gd name="connsiteY1032" fmla="*/ 781367 h 2350439"/>
                      <a:gd name="connsiteX1033" fmla="*/ 1004608 w 2350439"/>
                      <a:gd name="connsiteY1033" fmla="*/ 781367 h 2350439"/>
                      <a:gd name="connsiteX1034" fmla="*/ 1004608 w 2350439"/>
                      <a:gd name="connsiteY1034" fmla="*/ 676084 h 2350439"/>
                      <a:gd name="connsiteX1035" fmla="*/ 899337 w 2350439"/>
                      <a:gd name="connsiteY1035" fmla="*/ 676084 h 2350439"/>
                      <a:gd name="connsiteX1036" fmla="*/ 899337 w 2350439"/>
                      <a:gd name="connsiteY1036" fmla="*/ 892988 h 2350439"/>
                      <a:gd name="connsiteX1037" fmla="*/ 1004608 w 2350439"/>
                      <a:gd name="connsiteY1037" fmla="*/ 892988 h 2350439"/>
                      <a:gd name="connsiteX1038" fmla="*/ 1004608 w 2350439"/>
                      <a:gd name="connsiteY1038" fmla="*/ 787717 h 2350439"/>
                      <a:gd name="connsiteX1039" fmla="*/ 899337 w 2350439"/>
                      <a:gd name="connsiteY1039" fmla="*/ 787717 h 2350439"/>
                      <a:gd name="connsiteX1040" fmla="*/ 899337 w 2350439"/>
                      <a:gd name="connsiteY1040" fmla="*/ 1004608 h 2350439"/>
                      <a:gd name="connsiteX1041" fmla="*/ 1004608 w 2350439"/>
                      <a:gd name="connsiteY1041" fmla="*/ 1004608 h 2350439"/>
                      <a:gd name="connsiteX1042" fmla="*/ 1004608 w 2350439"/>
                      <a:gd name="connsiteY1042" fmla="*/ 899338 h 2350439"/>
                      <a:gd name="connsiteX1043" fmla="*/ 899337 w 2350439"/>
                      <a:gd name="connsiteY1043" fmla="*/ 899338 h 2350439"/>
                      <a:gd name="connsiteX1044" fmla="*/ 899337 w 2350439"/>
                      <a:gd name="connsiteY1044" fmla="*/ 1116228 h 2350439"/>
                      <a:gd name="connsiteX1045" fmla="*/ 1004608 w 2350439"/>
                      <a:gd name="connsiteY1045" fmla="*/ 1116228 h 2350439"/>
                      <a:gd name="connsiteX1046" fmla="*/ 1004608 w 2350439"/>
                      <a:gd name="connsiteY1046" fmla="*/ 1010958 h 2350439"/>
                      <a:gd name="connsiteX1047" fmla="*/ 899337 w 2350439"/>
                      <a:gd name="connsiteY1047" fmla="*/ 1010958 h 2350439"/>
                      <a:gd name="connsiteX1048" fmla="*/ 899337 w 2350439"/>
                      <a:gd name="connsiteY1048" fmla="*/ 1227861 h 2350439"/>
                      <a:gd name="connsiteX1049" fmla="*/ 1004608 w 2350439"/>
                      <a:gd name="connsiteY1049" fmla="*/ 1227861 h 2350439"/>
                      <a:gd name="connsiteX1050" fmla="*/ 1004608 w 2350439"/>
                      <a:gd name="connsiteY1050" fmla="*/ 1122578 h 2350439"/>
                      <a:gd name="connsiteX1051" fmla="*/ 899337 w 2350439"/>
                      <a:gd name="connsiteY1051" fmla="*/ 1122578 h 2350439"/>
                      <a:gd name="connsiteX1052" fmla="*/ 899337 w 2350439"/>
                      <a:gd name="connsiteY1052" fmla="*/ 1339481 h 2350439"/>
                      <a:gd name="connsiteX1053" fmla="*/ 1004608 w 2350439"/>
                      <a:gd name="connsiteY1053" fmla="*/ 1339481 h 2350439"/>
                      <a:gd name="connsiteX1054" fmla="*/ 1004608 w 2350439"/>
                      <a:gd name="connsiteY1054" fmla="*/ 1234211 h 2350439"/>
                      <a:gd name="connsiteX1055" fmla="*/ 899337 w 2350439"/>
                      <a:gd name="connsiteY1055" fmla="*/ 1234211 h 2350439"/>
                      <a:gd name="connsiteX1056" fmla="*/ 899337 w 2350439"/>
                      <a:gd name="connsiteY1056" fmla="*/ 1451102 h 2350439"/>
                      <a:gd name="connsiteX1057" fmla="*/ 1004608 w 2350439"/>
                      <a:gd name="connsiteY1057" fmla="*/ 1451102 h 2350439"/>
                      <a:gd name="connsiteX1058" fmla="*/ 1004608 w 2350439"/>
                      <a:gd name="connsiteY1058" fmla="*/ 1345831 h 2350439"/>
                      <a:gd name="connsiteX1059" fmla="*/ 899337 w 2350439"/>
                      <a:gd name="connsiteY1059" fmla="*/ 1345831 h 2350439"/>
                      <a:gd name="connsiteX1060" fmla="*/ 899337 w 2350439"/>
                      <a:gd name="connsiteY1060" fmla="*/ 1562735 h 2350439"/>
                      <a:gd name="connsiteX1061" fmla="*/ 1004608 w 2350439"/>
                      <a:gd name="connsiteY1061" fmla="*/ 1562735 h 2350439"/>
                      <a:gd name="connsiteX1062" fmla="*/ 1004608 w 2350439"/>
                      <a:gd name="connsiteY1062" fmla="*/ 1457452 h 2350439"/>
                      <a:gd name="connsiteX1063" fmla="*/ 899337 w 2350439"/>
                      <a:gd name="connsiteY1063" fmla="*/ 1457452 h 2350439"/>
                      <a:gd name="connsiteX1064" fmla="*/ 899337 w 2350439"/>
                      <a:gd name="connsiteY1064" fmla="*/ 1674355 h 2350439"/>
                      <a:gd name="connsiteX1065" fmla="*/ 1004608 w 2350439"/>
                      <a:gd name="connsiteY1065" fmla="*/ 1674355 h 2350439"/>
                      <a:gd name="connsiteX1066" fmla="*/ 1004608 w 2350439"/>
                      <a:gd name="connsiteY1066" fmla="*/ 1569085 h 2350439"/>
                      <a:gd name="connsiteX1067" fmla="*/ 899337 w 2350439"/>
                      <a:gd name="connsiteY1067" fmla="*/ 1569085 h 2350439"/>
                      <a:gd name="connsiteX1068" fmla="*/ 899337 w 2350439"/>
                      <a:gd name="connsiteY1068" fmla="*/ 1785975 h 2350439"/>
                      <a:gd name="connsiteX1069" fmla="*/ 1004608 w 2350439"/>
                      <a:gd name="connsiteY1069" fmla="*/ 1785975 h 2350439"/>
                      <a:gd name="connsiteX1070" fmla="*/ 1004608 w 2350439"/>
                      <a:gd name="connsiteY1070" fmla="*/ 1680705 h 2350439"/>
                      <a:gd name="connsiteX1071" fmla="*/ 899337 w 2350439"/>
                      <a:gd name="connsiteY1071" fmla="*/ 1680705 h 2350439"/>
                      <a:gd name="connsiteX1072" fmla="*/ 899337 w 2350439"/>
                      <a:gd name="connsiteY1072" fmla="*/ 1897596 h 2350439"/>
                      <a:gd name="connsiteX1073" fmla="*/ 1004608 w 2350439"/>
                      <a:gd name="connsiteY1073" fmla="*/ 1897596 h 2350439"/>
                      <a:gd name="connsiteX1074" fmla="*/ 1004608 w 2350439"/>
                      <a:gd name="connsiteY1074" fmla="*/ 1792325 h 2350439"/>
                      <a:gd name="connsiteX1075" fmla="*/ 899337 w 2350439"/>
                      <a:gd name="connsiteY1075" fmla="*/ 1792325 h 2350439"/>
                      <a:gd name="connsiteX1076" fmla="*/ 899337 w 2350439"/>
                      <a:gd name="connsiteY1076" fmla="*/ 2009229 h 2350439"/>
                      <a:gd name="connsiteX1077" fmla="*/ 1004608 w 2350439"/>
                      <a:gd name="connsiteY1077" fmla="*/ 2009229 h 2350439"/>
                      <a:gd name="connsiteX1078" fmla="*/ 1004608 w 2350439"/>
                      <a:gd name="connsiteY1078" fmla="*/ 1903946 h 2350439"/>
                      <a:gd name="connsiteX1079" fmla="*/ 899337 w 2350439"/>
                      <a:gd name="connsiteY1079" fmla="*/ 1903946 h 2350439"/>
                      <a:gd name="connsiteX1080" fmla="*/ 899337 w 2350439"/>
                      <a:gd name="connsiteY1080" fmla="*/ 2120849 h 2350439"/>
                      <a:gd name="connsiteX1081" fmla="*/ 1004608 w 2350439"/>
                      <a:gd name="connsiteY1081" fmla="*/ 2120849 h 2350439"/>
                      <a:gd name="connsiteX1082" fmla="*/ 1004608 w 2350439"/>
                      <a:gd name="connsiteY1082" fmla="*/ 2015579 h 2350439"/>
                      <a:gd name="connsiteX1083" fmla="*/ 899337 w 2350439"/>
                      <a:gd name="connsiteY1083" fmla="*/ 2015579 h 2350439"/>
                      <a:gd name="connsiteX1084" fmla="*/ 899337 w 2350439"/>
                      <a:gd name="connsiteY1084" fmla="*/ 2232469 h 2350439"/>
                      <a:gd name="connsiteX1085" fmla="*/ 1004608 w 2350439"/>
                      <a:gd name="connsiteY1085" fmla="*/ 2232469 h 2350439"/>
                      <a:gd name="connsiteX1086" fmla="*/ 1004608 w 2350439"/>
                      <a:gd name="connsiteY1086" fmla="*/ 2127199 h 2350439"/>
                      <a:gd name="connsiteX1087" fmla="*/ 899337 w 2350439"/>
                      <a:gd name="connsiteY1087" fmla="*/ 2127199 h 2350439"/>
                      <a:gd name="connsiteX1088" fmla="*/ 899337 w 2350439"/>
                      <a:gd name="connsiteY1088" fmla="*/ 2344089 h 2350439"/>
                      <a:gd name="connsiteX1089" fmla="*/ 1004608 w 2350439"/>
                      <a:gd name="connsiteY1089" fmla="*/ 2344089 h 2350439"/>
                      <a:gd name="connsiteX1090" fmla="*/ 1004608 w 2350439"/>
                      <a:gd name="connsiteY1090" fmla="*/ 2238819 h 2350439"/>
                      <a:gd name="connsiteX1091" fmla="*/ 899337 w 2350439"/>
                      <a:gd name="connsiteY1091" fmla="*/ 2238819 h 2350439"/>
                      <a:gd name="connsiteX1092" fmla="*/ 787704 w 2350439"/>
                      <a:gd name="connsiteY1092" fmla="*/ 111620 h 2350439"/>
                      <a:gd name="connsiteX1093" fmla="*/ 892987 w 2350439"/>
                      <a:gd name="connsiteY1093" fmla="*/ 111620 h 2350439"/>
                      <a:gd name="connsiteX1094" fmla="*/ 892987 w 2350439"/>
                      <a:gd name="connsiteY1094" fmla="*/ 6350 h 2350439"/>
                      <a:gd name="connsiteX1095" fmla="*/ 787704 w 2350439"/>
                      <a:gd name="connsiteY1095" fmla="*/ 6350 h 2350439"/>
                      <a:gd name="connsiteX1096" fmla="*/ 787704 w 2350439"/>
                      <a:gd name="connsiteY1096" fmla="*/ 223240 h 2350439"/>
                      <a:gd name="connsiteX1097" fmla="*/ 892987 w 2350439"/>
                      <a:gd name="connsiteY1097" fmla="*/ 223240 h 2350439"/>
                      <a:gd name="connsiteX1098" fmla="*/ 892987 w 2350439"/>
                      <a:gd name="connsiteY1098" fmla="*/ 117970 h 2350439"/>
                      <a:gd name="connsiteX1099" fmla="*/ 787704 w 2350439"/>
                      <a:gd name="connsiteY1099" fmla="*/ 117970 h 2350439"/>
                      <a:gd name="connsiteX1100" fmla="*/ 787704 w 2350439"/>
                      <a:gd name="connsiteY1100" fmla="*/ 334873 h 2350439"/>
                      <a:gd name="connsiteX1101" fmla="*/ 892987 w 2350439"/>
                      <a:gd name="connsiteY1101" fmla="*/ 334873 h 2350439"/>
                      <a:gd name="connsiteX1102" fmla="*/ 892987 w 2350439"/>
                      <a:gd name="connsiteY1102" fmla="*/ 229590 h 2350439"/>
                      <a:gd name="connsiteX1103" fmla="*/ 787704 w 2350439"/>
                      <a:gd name="connsiteY1103" fmla="*/ 229590 h 2350439"/>
                      <a:gd name="connsiteX1104" fmla="*/ 787704 w 2350439"/>
                      <a:gd name="connsiteY1104" fmla="*/ 446493 h 2350439"/>
                      <a:gd name="connsiteX1105" fmla="*/ 892987 w 2350439"/>
                      <a:gd name="connsiteY1105" fmla="*/ 446493 h 2350439"/>
                      <a:gd name="connsiteX1106" fmla="*/ 892987 w 2350439"/>
                      <a:gd name="connsiteY1106" fmla="*/ 341223 h 2350439"/>
                      <a:gd name="connsiteX1107" fmla="*/ 787704 w 2350439"/>
                      <a:gd name="connsiteY1107" fmla="*/ 341223 h 2350439"/>
                      <a:gd name="connsiteX1108" fmla="*/ 787704 w 2350439"/>
                      <a:gd name="connsiteY1108" fmla="*/ 558114 h 2350439"/>
                      <a:gd name="connsiteX1109" fmla="*/ 892987 w 2350439"/>
                      <a:gd name="connsiteY1109" fmla="*/ 558114 h 2350439"/>
                      <a:gd name="connsiteX1110" fmla="*/ 892987 w 2350439"/>
                      <a:gd name="connsiteY1110" fmla="*/ 452843 h 2350439"/>
                      <a:gd name="connsiteX1111" fmla="*/ 787704 w 2350439"/>
                      <a:gd name="connsiteY1111" fmla="*/ 452843 h 2350439"/>
                      <a:gd name="connsiteX1112" fmla="*/ 787704 w 2350439"/>
                      <a:gd name="connsiteY1112" fmla="*/ 669734 h 2350439"/>
                      <a:gd name="connsiteX1113" fmla="*/ 892987 w 2350439"/>
                      <a:gd name="connsiteY1113" fmla="*/ 669734 h 2350439"/>
                      <a:gd name="connsiteX1114" fmla="*/ 892987 w 2350439"/>
                      <a:gd name="connsiteY1114" fmla="*/ 564464 h 2350439"/>
                      <a:gd name="connsiteX1115" fmla="*/ 787704 w 2350439"/>
                      <a:gd name="connsiteY1115" fmla="*/ 564464 h 2350439"/>
                      <a:gd name="connsiteX1116" fmla="*/ 787704 w 2350439"/>
                      <a:gd name="connsiteY1116" fmla="*/ 781367 h 2350439"/>
                      <a:gd name="connsiteX1117" fmla="*/ 892987 w 2350439"/>
                      <a:gd name="connsiteY1117" fmla="*/ 781367 h 2350439"/>
                      <a:gd name="connsiteX1118" fmla="*/ 892987 w 2350439"/>
                      <a:gd name="connsiteY1118" fmla="*/ 676084 h 2350439"/>
                      <a:gd name="connsiteX1119" fmla="*/ 787704 w 2350439"/>
                      <a:gd name="connsiteY1119" fmla="*/ 676084 h 2350439"/>
                      <a:gd name="connsiteX1120" fmla="*/ 787704 w 2350439"/>
                      <a:gd name="connsiteY1120" fmla="*/ 892988 h 2350439"/>
                      <a:gd name="connsiteX1121" fmla="*/ 892987 w 2350439"/>
                      <a:gd name="connsiteY1121" fmla="*/ 892988 h 2350439"/>
                      <a:gd name="connsiteX1122" fmla="*/ 892987 w 2350439"/>
                      <a:gd name="connsiteY1122" fmla="*/ 787717 h 2350439"/>
                      <a:gd name="connsiteX1123" fmla="*/ 787704 w 2350439"/>
                      <a:gd name="connsiteY1123" fmla="*/ 787717 h 2350439"/>
                      <a:gd name="connsiteX1124" fmla="*/ 787704 w 2350439"/>
                      <a:gd name="connsiteY1124" fmla="*/ 1004608 h 2350439"/>
                      <a:gd name="connsiteX1125" fmla="*/ 892987 w 2350439"/>
                      <a:gd name="connsiteY1125" fmla="*/ 1004608 h 2350439"/>
                      <a:gd name="connsiteX1126" fmla="*/ 892987 w 2350439"/>
                      <a:gd name="connsiteY1126" fmla="*/ 899338 h 2350439"/>
                      <a:gd name="connsiteX1127" fmla="*/ 787704 w 2350439"/>
                      <a:gd name="connsiteY1127" fmla="*/ 899338 h 2350439"/>
                      <a:gd name="connsiteX1128" fmla="*/ 787704 w 2350439"/>
                      <a:gd name="connsiteY1128" fmla="*/ 1116228 h 2350439"/>
                      <a:gd name="connsiteX1129" fmla="*/ 892987 w 2350439"/>
                      <a:gd name="connsiteY1129" fmla="*/ 1116228 h 2350439"/>
                      <a:gd name="connsiteX1130" fmla="*/ 892987 w 2350439"/>
                      <a:gd name="connsiteY1130" fmla="*/ 1010958 h 2350439"/>
                      <a:gd name="connsiteX1131" fmla="*/ 787704 w 2350439"/>
                      <a:gd name="connsiteY1131" fmla="*/ 1010958 h 2350439"/>
                      <a:gd name="connsiteX1132" fmla="*/ 787704 w 2350439"/>
                      <a:gd name="connsiteY1132" fmla="*/ 1227861 h 2350439"/>
                      <a:gd name="connsiteX1133" fmla="*/ 892987 w 2350439"/>
                      <a:gd name="connsiteY1133" fmla="*/ 1227861 h 2350439"/>
                      <a:gd name="connsiteX1134" fmla="*/ 892987 w 2350439"/>
                      <a:gd name="connsiteY1134" fmla="*/ 1122578 h 2350439"/>
                      <a:gd name="connsiteX1135" fmla="*/ 787704 w 2350439"/>
                      <a:gd name="connsiteY1135" fmla="*/ 1122578 h 2350439"/>
                      <a:gd name="connsiteX1136" fmla="*/ 787704 w 2350439"/>
                      <a:gd name="connsiteY1136" fmla="*/ 1339481 h 2350439"/>
                      <a:gd name="connsiteX1137" fmla="*/ 892987 w 2350439"/>
                      <a:gd name="connsiteY1137" fmla="*/ 1339481 h 2350439"/>
                      <a:gd name="connsiteX1138" fmla="*/ 892987 w 2350439"/>
                      <a:gd name="connsiteY1138" fmla="*/ 1234211 h 2350439"/>
                      <a:gd name="connsiteX1139" fmla="*/ 787704 w 2350439"/>
                      <a:gd name="connsiteY1139" fmla="*/ 1234211 h 2350439"/>
                      <a:gd name="connsiteX1140" fmla="*/ 787704 w 2350439"/>
                      <a:gd name="connsiteY1140" fmla="*/ 1451102 h 2350439"/>
                      <a:gd name="connsiteX1141" fmla="*/ 892987 w 2350439"/>
                      <a:gd name="connsiteY1141" fmla="*/ 1451102 h 2350439"/>
                      <a:gd name="connsiteX1142" fmla="*/ 892987 w 2350439"/>
                      <a:gd name="connsiteY1142" fmla="*/ 1345831 h 2350439"/>
                      <a:gd name="connsiteX1143" fmla="*/ 787704 w 2350439"/>
                      <a:gd name="connsiteY1143" fmla="*/ 1345831 h 2350439"/>
                      <a:gd name="connsiteX1144" fmla="*/ 787704 w 2350439"/>
                      <a:gd name="connsiteY1144" fmla="*/ 1562735 h 2350439"/>
                      <a:gd name="connsiteX1145" fmla="*/ 892987 w 2350439"/>
                      <a:gd name="connsiteY1145" fmla="*/ 1562735 h 2350439"/>
                      <a:gd name="connsiteX1146" fmla="*/ 892987 w 2350439"/>
                      <a:gd name="connsiteY1146" fmla="*/ 1457452 h 2350439"/>
                      <a:gd name="connsiteX1147" fmla="*/ 787704 w 2350439"/>
                      <a:gd name="connsiteY1147" fmla="*/ 1457452 h 2350439"/>
                      <a:gd name="connsiteX1148" fmla="*/ 787704 w 2350439"/>
                      <a:gd name="connsiteY1148" fmla="*/ 1674355 h 2350439"/>
                      <a:gd name="connsiteX1149" fmla="*/ 892987 w 2350439"/>
                      <a:gd name="connsiteY1149" fmla="*/ 1674355 h 2350439"/>
                      <a:gd name="connsiteX1150" fmla="*/ 892987 w 2350439"/>
                      <a:gd name="connsiteY1150" fmla="*/ 1569085 h 2350439"/>
                      <a:gd name="connsiteX1151" fmla="*/ 787704 w 2350439"/>
                      <a:gd name="connsiteY1151" fmla="*/ 1569085 h 2350439"/>
                      <a:gd name="connsiteX1152" fmla="*/ 787704 w 2350439"/>
                      <a:gd name="connsiteY1152" fmla="*/ 1785975 h 2350439"/>
                      <a:gd name="connsiteX1153" fmla="*/ 892987 w 2350439"/>
                      <a:gd name="connsiteY1153" fmla="*/ 1785975 h 2350439"/>
                      <a:gd name="connsiteX1154" fmla="*/ 892987 w 2350439"/>
                      <a:gd name="connsiteY1154" fmla="*/ 1680705 h 2350439"/>
                      <a:gd name="connsiteX1155" fmla="*/ 787704 w 2350439"/>
                      <a:gd name="connsiteY1155" fmla="*/ 1680705 h 2350439"/>
                      <a:gd name="connsiteX1156" fmla="*/ 787704 w 2350439"/>
                      <a:gd name="connsiteY1156" fmla="*/ 1897596 h 2350439"/>
                      <a:gd name="connsiteX1157" fmla="*/ 892987 w 2350439"/>
                      <a:gd name="connsiteY1157" fmla="*/ 1897596 h 2350439"/>
                      <a:gd name="connsiteX1158" fmla="*/ 892987 w 2350439"/>
                      <a:gd name="connsiteY1158" fmla="*/ 1792325 h 2350439"/>
                      <a:gd name="connsiteX1159" fmla="*/ 787704 w 2350439"/>
                      <a:gd name="connsiteY1159" fmla="*/ 1792325 h 2350439"/>
                      <a:gd name="connsiteX1160" fmla="*/ 787704 w 2350439"/>
                      <a:gd name="connsiteY1160" fmla="*/ 2009229 h 2350439"/>
                      <a:gd name="connsiteX1161" fmla="*/ 892987 w 2350439"/>
                      <a:gd name="connsiteY1161" fmla="*/ 2009229 h 2350439"/>
                      <a:gd name="connsiteX1162" fmla="*/ 892987 w 2350439"/>
                      <a:gd name="connsiteY1162" fmla="*/ 1903946 h 2350439"/>
                      <a:gd name="connsiteX1163" fmla="*/ 787704 w 2350439"/>
                      <a:gd name="connsiteY1163" fmla="*/ 1903946 h 2350439"/>
                      <a:gd name="connsiteX1164" fmla="*/ 787704 w 2350439"/>
                      <a:gd name="connsiteY1164" fmla="*/ 2120849 h 2350439"/>
                      <a:gd name="connsiteX1165" fmla="*/ 892987 w 2350439"/>
                      <a:gd name="connsiteY1165" fmla="*/ 2120849 h 2350439"/>
                      <a:gd name="connsiteX1166" fmla="*/ 892987 w 2350439"/>
                      <a:gd name="connsiteY1166" fmla="*/ 2015579 h 2350439"/>
                      <a:gd name="connsiteX1167" fmla="*/ 787704 w 2350439"/>
                      <a:gd name="connsiteY1167" fmla="*/ 2015579 h 2350439"/>
                      <a:gd name="connsiteX1168" fmla="*/ 787704 w 2350439"/>
                      <a:gd name="connsiteY1168" fmla="*/ 2232469 h 2350439"/>
                      <a:gd name="connsiteX1169" fmla="*/ 892987 w 2350439"/>
                      <a:gd name="connsiteY1169" fmla="*/ 2232469 h 2350439"/>
                      <a:gd name="connsiteX1170" fmla="*/ 892987 w 2350439"/>
                      <a:gd name="connsiteY1170" fmla="*/ 2127199 h 2350439"/>
                      <a:gd name="connsiteX1171" fmla="*/ 787704 w 2350439"/>
                      <a:gd name="connsiteY1171" fmla="*/ 2127199 h 2350439"/>
                      <a:gd name="connsiteX1172" fmla="*/ 787704 w 2350439"/>
                      <a:gd name="connsiteY1172" fmla="*/ 2344089 h 2350439"/>
                      <a:gd name="connsiteX1173" fmla="*/ 892987 w 2350439"/>
                      <a:gd name="connsiteY1173" fmla="*/ 2344089 h 2350439"/>
                      <a:gd name="connsiteX1174" fmla="*/ 892987 w 2350439"/>
                      <a:gd name="connsiteY1174" fmla="*/ 2238819 h 2350439"/>
                      <a:gd name="connsiteX1175" fmla="*/ 787704 w 2350439"/>
                      <a:gd name="connsiteY1175" fmla="*/ 2238819 h 2350439"/>
                      <a:gd name="connsiteX1176" fmla="*/ 676084 w 2350439"/>
                      <a:gd name="connsiteY1176" fmla="*/ 111620 h 2350439"/>
                      <a:gd name="connsiteX1177" fmla="*/ 781354 w 2350439"/>
                      <a:gd name="connsiteY1177" fmla="*/ 111620 h 2350439"/>
                      <a:gd name="connsiteX1178" fmla="*/ 781354 w 2350439"/>
                      <a:gd name="connsiteY1178" fmla="*/ 6350 h 2350439"/>
                      <a:gd name="connsiteX1179" fmla="*/ 676084 w 2350439"/>
                      <a:gd name="connsiteY1179" fmla="*/ 6350 h 2350439"/>
                      <a:gd name="connsiteX1180" fmla="*/ 676084 w 2350439"/>
                      <a:gd name="connsiteY1180" fmla="*/ 223240 h 2350439"/>
                      <a:gd name="connsiteX1181" fmla="*/ 781354 w 2350439"/>
                      <a:gd name="connsiteY1181" fmla="*/ 223240 h 2350439"/>
                      <a:gd name="connsiteX1182" fmla="*/ 781354 w 2350439"/>
                      <a:gd name="connsiteY1182" fmla="*/ 117970 h 2350439"/>
                      <a:gd name="connsiteX1183" fmla="*/ 676084 w 2350439"/>
                      <a:gd name="connsiteY1183" fmla="*/ 117970 h 2350439"/>
                      <a:gd name="connsiteX1184" fmla="*/ 676084 w 2350439"/>
                      <a:gd name="connsiteY1184" fmla="*/ 334873 h 2350439"/>
                      <a:gd name="connsiteX1185" fmla="*/ 781354 w 2350439"/>
                      <a:gd name="connsiteY1185" fmla="*/ 334873 h 2350439"/>
                      <a:gd name="connsiteX1186" fmla="*/ 781354 w 2350439"/>
                      <a:gd name="connsiteY1186" fmla="*/ 229590 h 2350439"/>
                      <a:gd name="connsiteX1187" fmla="*/ 676084 w 2350439"/>
                      <a:gd name="connsiteY1187" fmla="*/ 229590 h 2350439"/>
                      <a:gd name="connsiteX1188" fmla="*/ 676084 w 2350439"/>
                      <a:gd name="connsiteY1188" fmla="*/ 446493 h 2350439"/>
                      <a:gd name="connsiteX1189" fmla="*/ 781354 w 2350439"/>
                      <a:gd name="connsiteY1189" fmla="*/ 446493 h 2350439"/>
                      <a:gd name="connsiteX1190" fmla="*/ 781354 w 2350439"/>
                      <a:gd name="connsiteY1190" fmla="*/ 341223 h 2350439"/>
                      <a:gd name="connsiteX1191" fmla="*/ 676084 w 2350439"/>
                      <a:gd name="connsiteY1191" fmla="*/ 341223 h 2350439"/>
                      <a:gd name="connsiteX1192" fmla="*/ 676084 w 2350439"/>
                      <a:gd name="connsiteY1192" fmla="*/ 558114 h 2350439"/>
                      <a:gd name="connsiteX1193" fmla="*/ 781354 w 2350439"/>
                      <a:gd name="connsiteY1193" fmla="*/ 558114 h 2350439"/>
                      <a:gd name="connsiteX1194" fmla="*/ 781354 w 2350439"/>
                      <a:gd name="connsiteY1194" fmla="*/ 452843 h 2350439"/>
                      <a:gd name="connsiteX1195" fmla="*/ 676084 w 2350439"/>
                      <a:gd name="connsiteY1195" fmla="*/ 452843 h 2350439"/>
                      <a:gd name="connsiteX1196" fmla="*/ 676084 w 2350439"/>
                      <a:gd name="connsiteY1196" fmla="*/ 669734 h 2350439"/>
                      <a:gd name="connsiteX1197" fmla="*/ 781354 w 2350439"/>
                      <a:gd name="connsiteY1197" fmla="*/ 669734 h 2350439"/>
                      <a:gd name="connsiteX1198" fmla="*/ 781354 w 2350439"/>
                      <a:gd name="connsiteY1198" fmla="*/ 564464 h 2350439"/>
                      <a:gd name="connsiteX1199" fmla="*/ 676084 w 2350439"/>
                      <a:gd name="connsiteY1199" fmla="*/ 564464 h 2350439"/>
                      <a:gd name="connsiteX1200" fmla="*/ 676084 w 2350439"/>
                      <a:gd name="connsiteY1200" fmla="*/ 781367 h 2350439"/>
                      <a:gd name="connsiteX1201" fmla="*/ 781354 w 2350439"/>
                      <a:gd name="connsiteY1201" fmla="*/ 781367 h 2350439"/>
                      <a:gd name="connsiteX1202" fmla="*/ 781354 w 2350439"/>
                      <a:gd name="connsiteY1202" fmla="*/ 676084 h 2350439"/>
                      <a:gd name="connsiteX1203" fmla="*/ 676084 w 2350439"/>
                      <a:gd name="connsiteY1203" fmla="*/ 676084 h 2350439"/>
                      <a:gd name="connsiteX1204" fmla="*/ 676084 w 2350439"/>
                      <a:gd name="connsiteY1204" fmla="*/ 892988 h 2350439"/>
                      <a:gd name="connsiteX1205" fmla="*/ 781354 w 2350439"/>
                      <a:gd name="connsiteY1205" fmla="*/ 892988 h 2350439"/>
                      <a:gd name="connsiteX1206" fmla="*/ 781354 w 2350439"/>
                      <a:gd name="connsiteY1206" fmla="*/ 787717 h 2350439"/>
                      <a:gd name="connsiteX1207" fmla="*/ 676084 w 2350439"/>
                      <a:gd name="connsiteY1207" fmla="*/ 787717 h 2350439"/>
                      <a:gd name="connsiteX1208" fmla="*/ 676084 w 2350439"/>
                      <a:gd name="connsiteY1208" fmla="*/ 1004608 h 2350439"/>
                      <a:gd name="connsiteX1209" fmla="*/ 781354 w 2350439"/>
                      <a:gd name="connsiteY1209" fmla="*/ 1004608 h 2350439"/>
                      <a:gd name="connsiteX1210" fmla="*/ 781354 w 2350439"/>
                      <a:gd name="connsiteY1210" fmla="*/ 899338 h 2350439"/>
                      <a:gd name="connsiteX1211" fmla="*/ 676084 w 2350439"/>
                      <a:gd name="connsiteY1211" fmla="*/ 899338 h 2350439"/>
                      <a:gd name="connsiteX1212" fmla="*/ 676084 w 2350439"/>
                      <a:gd name="connsiteY1212" fmla="*/ 1116228 h 2350439"/>
                      <a:gd name="connsiteX1213" fmla="*/ 781354 w 2350439"/>
                      <a:gd name="connsiteY1213" fmla="*/ 1116228 h 2350439"/>
                      <a:gd name="connsiteX1214" fmla="*/ 781354 w 2350439"/>
                      <a:gd name="connsiteY1214" fmla="*/ 1010958 h 2350439"/>
                      <a:gd name="connsiteX1215" fmla="*/ 676084 w 2350439"/>
                      <a:gd name="connsiteY1215" fmla="*/ 1010958 h 2350439"/>
                      <a:gd name="connsiteX1216" fmla="*/ 676084 w 2350439"/>
                      <a:gd name="connsiteY1216" fmla="*/ 1227861 h 2350439"/>
                      <a:gd name="connsiteX1217" fmla="*/ 781354 w 2350439"/>
                      <a:gd name="connsiteY1217" fmla="*/ 1227861 h 2350439"/>
                      <a:gd name="connsiteX1218" fmla="*/ 781354 w 2350439"/>
                      <a:gd name="connsiteY1218" fmla="*/ 1122578 h 2350439"/>
                      <a:gd name="connsiteX1219" fmla="*/ 676084 w 2350439"/>
                      <a:gd name="connsiteY1219" fmla="*/ 1122578 h 2350439"/>
                      <a:gd name="connsiteX1220" fmla="*/ 676084 w 2350439"/>
                      <a:gd name="connsiteY1220" fmla="*/ 1339481 h 2350439"/>
                      <a:gd name="connsiteX1221" fmla="*/ 781354 w 2350439"/>
                      <a:gd name="connsiteY1221" fmla="*/ 1339481 h 2350439"/>
                      <a:gd name="connsiteX1222" fmla="*/ 781354 w 2350439"/>
                      <a:gd name="connsiteY1222" fmla="*/ 1234211 h 2350439"/>
                      <a:gd name="connsiteX1223" fmla="*/ 676084 w 2350439"/>
                      <a:gd name="connsiteY1223" fmla="*/ 1234211 h 2350439"/>
                      <a:gd name="connsiteX1224" fmla="*/ 676084 w 2350439"/>
                      <a:gd name="connsiteY1224" fmla="*/ 1451102 h 2350439"/>
                      <a:gd name="connsiteX1225" fmla="*/ 781354 w 2350439"/>
                      <a:gd name="connsiteY1225" fmla="*/ 1451102 h 2350439"/>
                      <a:gd name="connsiteX1226" fmla="*/ 781354 w 2350439"/>
                      <a:gd name="connsiteY1226" fmla="*/ 1345831 h 2350439"/>
                      <a:gd name="connsiteX1227" fmla="*/ 676084 w 2350439"/>
                      <a:gd name="connsiteY1227" fmla="*/ 1345831 h 2350439"/>
                      <a:gd name="connsiteX1228" fmla="*/ 676084 w 2350439"/>
                      <a:gd name="connsiteY1228" fmla="*/ 1562735 h 2350439"/>
                      <a:gd name="connsiteX1229" fmla="*/ 781354 w 2350439"/>
                      <a:gd name="connsiteY1229" fmla="*/ 1562735 h 2350439"/>
                      <a:gd name="connsiteX1230" fmla="*/ 781354 w 2350439"/>
                      <a:gd name="connsiteY1230" fmla="*/ 1457452 h 2350439"/>
                      <a:gd name="connsiteX1231" fmla="*/ 676084 w 2350439"/>
                      <a:gd name="connsiteY1231" fmla="*/ 1457452 h 2350439"/>
                      <a:gd name="connsiteX1232" fmla="*/ 676084 w 2350439"/>
                      <a:gd name="connsiteY1232" fmla="*/ 1674355 h 2350439"/>
                      <a:gd name="connsiteX1233" fmla="*/ 781354 w 2350439"/>
                      <a:gd name="connsiteY1233" fmla="*/ 1674355 h 2350439"/>
                      <a:gd name="connsiteX1234" fmla="*/ 781354 w 2350439"/>
                      <a:gd name="connsiteY1234" fmla="*/ 1569085 h 2350439"/>
                      <a:gd name="connsiteX1235" fmla="*/ 676084 w 2350439"/>
                      <a:gd name="connsiteY1235" fmla="*/ 1569085 h 2350439"/>
                      <a:gd name="connsiteX1236" fmla="*/ 676084 w 2350439"/>
                      <a:gd name="connsiteY1236" fmla="*/ 1785975 h 2350439"/>
                      <a:gd name="connsiteX1237" fmla="*/ 781354 w 2350439"/>
                      <a:gd name="connsiteY1237" fmla="*/ 1785975 h 2350439"/>
                      <a:gd name="connsiteX1238" fmla="*/ 781354 w 2350439"/>
                      <a:gd name="connsiteY1238" fmla="*/ 1680705 h 2350439"/>
                      <a:gd name="connsiteX1239" fmla="*/ 676084 w 2350439"/>
                      <a:gd name="connsiteY1239" fmla="*/ 1680705 h 2350439"/>
                      <a:gd name="connsiteX1240" fmla="*/ 676084 w 2350439"/>
                      <a:gd name="connsiteY1240" fmla="*/ 1897596 h 2350439"/>
                      <a:gd name="connsiteX1241" fmla="*/ 781354 w 2350439"/>
                      <a:gd name="connsiteY1241" fmla="*/ 1897596 h 2350439"/>
                      <a:gd name="connsiteX1242" fmla="*/ 781354 w 2350439"/>
                      <a:gd name="connsiteY1242" fmla="*/ 1792325 h 2350439"/>
                      <a:gd name="connsiteX1243" fmla="*/ 676084 w 2350439"/>
                      <a:gd name="connsiteY1243" fmla="*/ 1792325 h 2350439"/>
                      <a:gd name="connsiteX1244" fmla="*/ 676084 w 2350439"/>
                      <a:gd name="connsiteY1244" fmla="*/ 2009229 h 2350439"/>
                      <a:gd name="connsiteX1245" fmla="*/ 781354 w 2350439"/>
                      <a:gd name="connsiteY1245" fmla="*/ 2009229 h 2350439"/>
                      <a:gd name="connsiteX1246" fmla="*/ 781354 w 2350439"/>
                      <a:gd name="connsiteY1246" fmla="*/ 1903946 h 2350439"/>
                      <a:gd name="connsiteX1247" fmla="*/ 676084 w 2350439"/>
                      <a:gd name="connsiteY1247" fmla="*/ 1903946 h 2350439"/>
                      <a:gd name="connsiteX1248" fmla="*/ 676084 w 2350439"/>
                      <a:gd name="connsiteY1248" fmla="*/ 2120849 h 2350439"/>
                      <a:gd name="connsiteX1249" fmla="*/ 781354 w 2350439"/>
                      <a:gd name="connsiteY1249" fmla="*/ 2120849 h 2350439"/>
                      <a:gd name="connsiteX1250" fmla="*/ 781354 w 2350439"/>
                      <a:gd name="connsiteY1250" fmla="*/ 2015579 h 2350439"/>
                      <a:gd name="connsiteX1251" fmla="*/ 676084 w 2350439"/>
                      <a:gd name="connsiteY1251" fmla="*/ 2015579 h 2350439"/>
                      <a:gd name="connsiteX1252" fmla="*/ 676084 w 2350439"/>
                      <a:gd name="connsiteY1252" fmla="*/ 2232469 h 2350439"/>
                      <a:gd name="connsiteX1253" fmla="*/ 781354 w 2350439"/>
                      <a:gd name="connsiteY1253" fmla="*/ 2232469 h 2350439"/>
                      <a:gd name="connsiteX1254" fmla="*/ 781354 w 2350439"/>
                      <a:gd name="connsiteY1254" fmla="*/ 2127199 h 2350439"/>
                      <a:gd name="connsiteX1255" fmla="*/ 676084 w 2350439"/>
                      <a:gd name="connsiteY1255" fmla="*/ 2127199 h 2350439"/>
                      <a:gd name="connsiteX1256" fmla="*/ 676084 w 2350439"/>
                      <a:gd name="connsiteY1256" fmla="*/ 2344089 h 2350439"/>
                      <a:gd name="connsiteX1257" fmla="*/ 781354 w 2350439"/>
                      <a:gd name="connsiteY1257" fmla="*/ 2344089 h 2350439"/>
                      <a:gd name="connsiteX1258" fmla="*/ 781354 w 2350439"/>
                      <a:gd name="connsiteY1258" fmla="*/ 2238819 h 2350439"/>
                      <a:gd name="connsiteX1259" fmla="*/ 676084 w 2350439"/>
                      <a:gd name="connsiteY1259" fmla="*/ 2238819 h 2350439"/>
                      <a:gd name="connsiteX1260" fmla="*/ 564464 w 2350439"/>
                      <a:gd name="connsiteY1260" fmla="*/ 111620 h 2350439"/>
                      <a:gd name="connsiteX1261" fmla="*/ 669734 w 2350439"/>
                      <a:gd name="connsiteY1261" fmla="*/ 111620 h 2350439"/>
                      <a:gd name="connsiteX1262" fmla="*/ 669734 w 2350439"/>
                      <a:gd name="connsiteY1262" fmla="*/ 6350 h 2350439"/>
                      <a:gd name="connsiteX1263" fmla="*/ 564464 w 2350439"/>
                      <a:gd name="connsiteY1263" fmla="*/ 6350 h 2350439"/>
                      <a:gd name="connsiteX1264" fmla="*/ 564464 w 2350439"/>
                      <a:gd name="connsiteY1264" fmla="*/ 223240 h 2350439"/>
                      <a:gd name="connsiteX1265" fmla="*/ 669734 w 2350439"/>
                      <a:gd name="connsiteY1265" fmla="*/ 223240 h 2350439"/>
                      <a:gd name="connsiteX1266" fmla="*/ 669734 w 2350439"/>
                      <a:gd name="connsiteY1266" fmla="*/ 117970 h 2350439"/>
                      <a:gd name="connsiteX1267" fmla="*/ 564464 w 2350439"/>
                      <a:gd name="connsiteY1267" fmla="*/ 117970 h 2350439"/>
                      <a:gd name="connsiteX1268" fmla="*/ 564464 w 2350439"/>
                      <a:gd name="connsiteY1268" fmla="*/ 334873 h 2350439"/>
                      <a:gd name="connsiteX1269" fmla="*/ 669734 w 2350439"/>
                      <a:gd name="connsiteY1269" fmla="*/ 334873 h 2350439"/>
                      <a:gd name="connsiteX1270" fmla="*/ 669734 w 2350439"/>
                      <a:gd name="connsiteY1270" fmla="*/ 229590 h 2350439"/>
                      <a:gd name="connsiteX1271" fmla="*/ 564464 w 2350439"/>
                      <a:gd name="connsiteY1271" fmla="*/ 229590 h 2350439"/>
                      <a:gd name="connsiteX1272" fmla="*/ 564464 w 2350439"/>
                      <a:gd name="connsiteY1272" fmla="*/ 446493 h 2350439"/>
                      <a:gd name="connsiteX1273" fmla="*/ 669734 w 2350439"/>
                      <a:gd name="connsiteY1273" fmla="*/ 446493 h 2350439"/>
                      <a:gd name="connsiteX1274" fmla="*/ 669734 w 2350439"/>
                      <a:gd name="connsiteY1274" fmla="*/ 341223 h 2350439"/>
                      <a:gd name="connsiteX1275" fmla="*/ 564464 w 2350439"/>
                      <a:gd name="connsiteY1275" fmla="*/ 341223 h 2350439"/>
                      <a:gd name="connsiteX1276" fmla="*/ 564464 w 2350439"/>
                      <a:gd name="connsiteY1276" fmla="*/ 558114 h 2350439"/>
                      <a:gd name="connsiteX1277" fmla="*/ 669734 w 2350439"/>
                      <a:gd name="connsiteY1277" fmla="*/ 558114 h 2350439"/>
                      <a:gd name="connsiteX1278" fmla="*/ 669734 w 2350439"/>
                      <a:gd name="connsiteY1278" fmla="*/ 452843 h 2350439"/>
                      <a:gd name="connsiteX1279" fmla="*/ 564464 w 2350439"/>
                      <a:gd name="connsiteY1279" fmla="*/ 452843 h 2350439"/>
                      <a:gd name="connsiteX1280" fmla="*/ 564464 w 2350439"/>
                      <a:gd name="connsiteY1280" fmla="*/ 669734 h 2350439"/>
                      <a:gd name="connsiteX1281" fmla="*/ 669734 w 2350439"/>
                      <a:gd name="connsiteY1281" fmla="*/ 669734 h 2350439"/>
                      <a:gd name="connsiteX1282" fmla="*/ 669734 w 2350439"/>
                      <a:gd name="connsiteY1282" fmla="*/ 564464 h 2350439"/>
                      <a:gd name="connsiteX1283" fmla="*/ 564464 w 2350439"/>
                      <a:gd name="connsiteY1283" fmla="*/ 564464 h 2350439"/>
                      <a:gd name="connsiteX1284" fmla="*/ 564464 w 2350439"/>
                      <a:gd name="connsiteY1284" fmla="*/ 781367 h 2350439"/>
                      <a:gd name="connsiteX1285" fmla="*/ 669734 w 2350439"/>
                      <a:gd name="connsiteY1285" fmla="*/ 781367 h 2350439"/>
                      <a:gd name="connsiteX1286" fmla="*/ 669734 w 2350439"/>
                      <a:gd name="connsiteY1286" fmla="*/ 676084 h 2350439"/>
                      <a:gd name="connsiteX1287" fmla="*/ 564464 w 2350439"/>
                      <a:gd name="connsiteY1287" fmla="*/ 676084 h 2350439"/>
                      <a:gd name="connsiteX1288" fmla="*/ 564464 w 2350439"/>
                      <a:gd name="connsiteY1288" fmla="*/ 892988 h 2350439"/>
                      <a:gd name="connsiteX1289" fmla="*/ 669734 w 2350439"/>
                      <a:gd name="connsiteY1289" fmla="*/ 892988 h 2350439"/>
                      <a:gd name="connsiteX1290" fmla="*/ 669734 w 2350439"/>
                      <a:gd name="connsiteY1290" fmla="*/ 787717 h 2350439"/>
                      <a:gd name="connsiteX1291" fmla="*/ 564464 w 2350439"/>
                      <a:gd name="connsiteY1291" fmla="*/ 787717 h 2350439"/>
                      <a:gd name="connsiteX1292" fmla="*/ 564464 w 2350439"/>
                      <a:gd name="connsiteY1292" fmla="*/ 1004608 h 2350439"/>
                      <a:gd name="connsiteX1293" fmla="*/ 669734 w 2350439"/>
                      <a:gd name="connsiteY1293" fmla="*/ 1004608 h 2350439"/>
                      <a:gd name="connsiteX1294" fmla="*/ 669734 w 2350439"/>
                      <a:gd name="connsiteY1294" fmla="*/ 899338 h 2350439"/>
                      <a:gd name="connsiteX1295" fmla="*/ 564464 w 2350439"/>
                      <a:gd name="connsiteY1295" fmla="*/ 899338 h 2350439"/>
                      <a:gd name="connsiteX1296" fmla="*/ 564464 w 2350439"/>
                      <a:gd name="connsiteY1296" fmla="*/ 1116228 h 2350439"/>
                      <a:gd name="connsiteX1297" fmla="*/ 669734 w 2350439"/>
                      <a:gd name="connsiteY1297" fmla="*/ 1116228 h 2350439"/>
                      <a:gd name="connsiteX1298" fmla="*/ 669734 w 2350439"/>
                      <a:gd name="connsiteY1298" fmla="*/ 1010958 h 2350439"/>
                      <a:gd name="connsiteX1299" fmla="*/ 564464 w 2350439"/>
                      <a:gd name="connsiteY1299" fmla="*/ 1010958 h 2350439"/>
                      <a:gd name="connsiteX1300" fmla="*/ 564464 w 2350439"/>
                      <a:gd name="connsiteY1300" fmla="*/ 1227861 h 2350439"/>
                      <a:gd name="connsiteX1301" fmla="*/ 669734 w 2350439"/>
                      <a:gd name="connsiteY1301" fmla="*/ 1227861 h 2350439"/>
                      <a:gd name="connsiteX1302" fmla="*/ 669734 w 2350439"/>
                      <a:gd name="connsiteY1302" fmla="*/ 1122578 h 2350439"/>
                      <a:gd name="connsiteX1303" fmla="*/ 564464 w 2350439"/>
                      <a:gd name="connsiteY1303" fmla="*/ 1122578 h 2350439"/>
                      <a:gd name="connsiteX1304" fmla="*/ 564464 w 2350439"/>
                      <a:gd name="connsiteY1304" fmla="*/ 1339481 h 2350439"/>
                      <a:gd name="connsiteX1305" fmla="*/ 669734 w 2350439"/>
                      <a:gd name="connsiteY1305" fmla="*/ 1339481 h 2350439"/>
                      <a:gd name="connsiteX1306" fmla="*/ 669734 w 2350439"/>
                      <a:gd name="connsiteY1306" fmla="*/ 1234211 h 2350439"/>
                      <a:gd name="connsiteX1307" fmla="*/ 564464 w 2350439"/>
                      <a:gd name="connsiteY1307" fmla="*/ 1234211 h 2350439"/>
                      <a:gd name="connsiteX1308" fmla="*/ 564464 w 2350439"/>
                      <a:gd name="connsiteY1308" fmla="*/ 1451102 h 2350439"/>
                      <a:gd name="connsiteX1309" fmla="*/ 669734 w 2350439"/>
                      <a:gd name="connsiteY1309" fmla="*/ 1451102 h 2350439"/>
                      <a:gd name="connsiteX1310" fmla="*/ 669734 w 2350439"/>
                      <a:gd name="connsiteY1310" fmla="*/ 1345831 h 2350439"/>
                      <a:gd name="connsiteX1311" fmla="*/ 564464 w 2350439"/>
                      <a:gd name="connsiteY1311" fmla="*/ 1345831 h 2350439"/>
                      <a:gd name="connsiteX1312" fmla="*/ 564464 w 2350439"/>
                      <a:gd name="connsiteY1312" fmla="*/ 1562735 h 2350439"/>
                      <a:gd name="connsiteX1313" fmla="*/ 669734 w 2350439"/>
                      <a:gd name="connsiteY1313" fmla="*/ 1562735 h 2350439"/>
                      <a:gd name="connsiteX1314" fmla="*/ 669734 w 2350439"/>
                      <a:gd name="connsiteY1314" fmla="*/ 1457452 h 2350439"/>
                      <a:gd name="connsiteX1315" fmla="*/ 564464 w 2350439"/>
                      <a:gd name="connsiteY1315" fmla="*/ 1457452 h 2350439"/>
                      <a:gd name="connsiteX1316" fmla="*/ 564464 w 2350439"/>
                      <a:gd name="connsiteY1316" fmla="*/ 1674355 h 2350439"/>
                      <a:gd name="connsiteX1317" fmla="*/ 669734 w 2350439"/>
                      <a:gd name="connsiteY1317" fmla="*/ 1674355 h 2350439"/>
                      <a:gd name="connsiteX1318" fmla="*/ 669734 w 2350439"/>
                      <a:gd name="connsiteY1318" fmla="*/ 1569085 h 2350439"/>
                      <a:gd name="connsiteX1319" fmla="*/ 564464 w 2350439"/>
                      <a:gd name="connsiteY1319" fmla="*/ 1569085 h 2350439"/>
                      <a:gd name="connsiteX1320" fmla="*/ 564464 w 2350439"/>
                      <a:gd name="connsiteY1320" fmla="*/ 1785975 h 2350439"/>
                      <a:gd name="connsiteX1321" fmla="*/ 669734 w 2350439"/>
                      <a:gd name="connsiteY1321" fmla="*/ 1785975 h 2350439"/>
                      <a:gd name="connsiteX1322" fmla="*/ 669734 w 2350439"/>
                      <a:gd name="connsiteY1322" fmla="*/ 1680705 h 2350439"/>
                      <a:gd name="connsiteX1323" fmla="*/ 564464 w 2350439"/>
                      <a:gd name="connsiteY1323" fmla="*/ 1680705 h 2350439"/>
                      <a:gd name="connsiteX1324" fmla="*/ 564464 w 2350439"/>
                      <a:gd name="connsiteY1324" fmla="*/ 1897596 h 2350439"/>
                      <a:gd name="connsiteX1325" fmla="*/ 669734 w 2350439"/>
                      <a:gd name="connsiteY1325" fmla="*/ 1897596 h 2350439"/>
                      <a:gd name="connsiteX1326" fmla="*/ 669734 w 2350439"/>
                      <a:gd name="connsiteY1326" fmla="*/ 1792325 h 2350439"/>
                      <a:gd name="connsiteX1327" fmla="*/ 564464 w 2350439"/>
                      <a:gd name="connsiteY1327" fmla="*/ 1792325 h 2350439"/>
                      <a:gd name="connsiteX1328" fmla="*/ 564464 w 2350439"/>
                      <a:gd name="connsiteY1328" fmla="*/ 2009229 h 2350439"/>
                      <a:gd name="connsiteX1329" fmla="*/ 669734 w 2350439"/>
                      <a:gd name="connsiteY1329" fmla="*/ 2009229 h 2350439"/>
                      <a:gd name="connsiteX1330" fmla="*/ 669734 w 2350439"/>
                      <a:gd name="connsiteY1330" fmla="*/ 1903946 h 2350439"/>
                      <a:gd name="connsiteX1331" fmla="*/ 564464 w 2350439"/>
                      <a:gd name="connsiteY1331" fmla="*/ 1903946 h 2350439"/>
                      <a:gd name="connsiteX1332" fmla="*/ 564464 w 2350439"/>
                      <a:gd name="connsiteY1332" fmla="*/ 2120849 h 2350439"/>
                      <a:gd name="connsiteX1333" fmla="*/ 669734 w 2350439"/>
                      <a:gd name="connsiteY1333" fmla="*/ 2120849 h 2350439"/>
                      <a:gd name="connsiteX1334" fmla="*/ 669734 w 2350439"/>
                      <a:gd name="connsiteY1334" fmla="*/ 2015579 h 2350439"/>
                      <a:gd name="connsiteX1335" fmla="*/ 564464 w 2350439"/>
                      <a:gd name="connsiteY1335" fmla="*/ 2015579 h 2350439"/>
                      <a:gd name="connsiteX1336" fmla="*/ 564464 w 2350439"/>
                      <a:gd name="connsiteY1336" fmla="*/ 2232469 h 2350439"/>
                      <a:gd name="connsiteX1337" fmla="*/ 669734 w 2350439"/>
                      <a:gd name="connsiteY1337" fmla="*/ 2232469 h 2350439"/>
                      <a:gd name="connsiteX1338" fmla="*/ 669734 w 2350439"/>
                      <a:gd name="connsiteY1338" fmla="*/ 2127199 h 2350439"/>
                      <a:gd name="connsiteX1339" fmla="*/ 564464 w 2350439"/>
                      <a:gd name="connsiteY1339" fmla="*/ 2127199 h 2350439"/>
                      <a:gd name="connsiteX1340" fmla="*/ 564464 w 2350439"/>
                      <a:gd name="connsiteY1340" fmla="*/ 2344089 h 2350439"/>
                      <a:gd name="connsiteX1341" fmla="*/ 669734 w 2350439"/>
                      <a:gd name="connsiteY1341" fmla="*/ 2344089 h 2350439"/>
                      <a:gd name="connsiteX1342" fmla="*/ 669734 w 2350439"/>
                      <a:gd name="connsiteY1342" fmla="*/ 2238819 h 2350439"/>
                      <a:gd name="connsiteX1343" fmla="*/ 564464 w 2350439"/>
                      <a:gd name="connsiteY1343" fmla="*/ 2238819 h 2350439"/>
                      <a:gd name="connsiteX1344" fmla="*/ 452843 w 2350439"/>
                      <a:gd name="connsiteY1344" fmla="*/ 111620 h 2350439"/>
                      <a:gd name="connsiteX1345" fmla="*/ 558114 w 2350439"/>
                      <a:gd name="connsiteY1345" fmla="*/ 111620 h 2350439"/>
                      <a:gd name="connsiteX1346" fmla="*/ 558114 w 2350439"/>
                      <a:gd name="connsiteY1346" fmla="*/ 6350 h 2350439"/>
                      <a:gd name="connsiteX1347" fmla="*/ 452843 w 2350439"/>
                      <a:gd name="connsiteY1347" fmla="*/ 6350 h 2350439"/>
                      <a:gd name="connsiteX1348" fmla="*/ 452843 w 2350439"/>
                      <a:gd name="connsiteY1348" fmla="*/ 223240 h 2350439"/>
                      <a:gd name="connsiteX1349" fmla="*/ 558114 w 2350439"/>
                      <a:gd name="connsiteY1349" fmla="*/ 223240 h 2350439"/>
                      <a:gd name="connsiteX1350" fmla="*/ 558114 w 2350439"/>
                      <a:gd name="connsiteY1350" fmla="*/ 117970 h 2350439"/>
                      <a:gd name="connsiteX1351" fmla="*/ 452843 w 2350439"/>
                      <a:gd name="connsiteY1351" fmla="*/ 117970 h 2350439"/>
                      <a:gd name="connsiteX1352" fmla="*/ 452843 w 2350439"/>
                      <a:gd name="connsiteY1352" fmla="*/ 334873 h 2350439"/>
                      <a:gd name="connsiteX1353" fmla="*/ 558114 w 2350439"/>
                      <a:gd name="connsiteY1353" fmla="*/ 334873 h 2350439"/>
                      <a:gd name="connsiteX1354" fmla="*/ 558114 w 2350439"/>
                      <a:gd name="connsiteY1354" fmla="*/ 229590 h 2350439"/>
                      <a:gd name="connsiteX1355" fmla="*/ 452843 w 2350439"/>
                      <a:gd name="connsiteY1355" fmla="*/ 229590 h 2350439"/>
                      <a:gd name="connsiteX1356" fmla="*/ 452843 w 2350439"/>
                      <a:gd name="connsiteY1356" fmla="*/ 446493 h 2350439"/>
                      <a:gd name="connsiteX1357" fmla="*/ 558114 w 2350439"/>
                      <a:gd name="connsiteY1357" fmla="*/ 446493 h 2350439"/>
                      <a:gd name="connsiteX1358" fmla="*/ 558114 w 2350439"/>
                      <a:gd name="connsiteY1358" fmla="*/ 341223 h 2350439"/>
                      <a:gd name="connsiteX1359" fmla="*/ 452843 w 2350439"/>
                      <a:gd name="connsiteY1359" fmla="*/ 341223 h 2350439"/>
                      <a:gd name="connsiteX1360" fmla="*/ 452843 w 2350439"/>
                      <a:gd name="connsiteY1360" fmla="*/ 558114 h 2350439"/>
                      <a:gd name="connsiteX1361" fmla="*/ 558114 w 2350439"/>
                      <a:gd name="connsiteY1361" fmla="*/ 558114 h 2350439"/>
                      <a:gd name="connsiteX1362" fmla="*/ 558114 w 2350439"/>
                      <a:gd name="connsiteY1362" fmla="*/ 452843 h 2350439"/>
                      <a:gd name="connsiteX1363" fmla="*/ 452843 w 2350439"/>
                      <a:gd name="connsiteY1363" fmla="*/ 452843 h 2350439"/>
                      <a:gd name="connsiteX1364" fmla="*/ 452843 w 2350439"/>
                      <a:gd name="connsiteY1364" fmla="*/ 669734 h 2350439"/>
                      <a:gd name="connsiteX1365" fmla="*/ 558114 w 2350439"/>
                      <a:gd name="connsiteY1365" fmla="*/ 669734 h 2350439"/>
                      <a:gd name="connsiteX1366" fmla="*/ 558114 w 2350439"/>
                      <a:gd name="connsiteY1366" fmla="*/ 564464 h 2350439"/>
                      <a:gd name="connsiteX1367" fmla="*/ 452843 w 2350439"/>
                      <a:gd name="connsiteY1367" fmla="*/ 564464 h 2350439"/>
                      <a:gd name="connsiteX1368" fmla="*/ 452843 w 2350439"/>
                      <a:gd name="connsiteY1368" fmla="*/ 781367 h 2350439"/>
                      <a:gd name="connsiteX1369" fmla="*/ 558114 w 2350439"/>
                      <a:gd name="connsiteY1369" fmla="*/ 781367 h 2350439"/>
                      <a:gd name="connsiteX1370" fmla="*/ 558114 w 2350439"/>
                      <a:gd name="connsiteY1370" fmla="*/ 676084 h 2350439"/>
                      <a:gd name="connsiteX1371" fmla="*/ 452843 w 2350439"/>
                      <a:gd name="connsiteY1371" fmla="*/ 676084 h 2350439"/>
                      <a:gd name="connsiteX1372" fmla="*/ 452843 w 2350439"/>
                      <a:gd name="connsiteY1372" fmla="*/ 892988 h 2350439"/>
                      <a:gd name="connsiteX1373" fmla="*/ 558114 w 2350439"/>
                      <a:gd name="connsiteY1373" fmla="*/ 892988 h 2350439"/>
                      <a:gd name="connsiteX1374" fmla="*/ 558114 w 2350439"/>
                      <a:gd name="connsiteY1374" fmla="*/ 787717 h 2350439"/>
                      <a:gd name="connsiteX1375" fmla="*/ 452843 w 2350439"/>
                      <a:gd name="connsiteY1375" fmla="*/ 787717 h 2350439"/>
                      <a:gd name="connsiteX1376" fmla="*/ 452843 w 2350439"/>
                      <a:gd name="connsiteY1376" fmla="*/ 1004608 h 2350439"/>
                      <a:gd name="connsiteX1377" fmla="*/ 558114 w 2350439"/>
                      <a:gd name="connsiteY1377" fmla="*/ 1004608 h 2350439"/>
                      <a:gd name="connsiteX1378" fmla="*/ 558114 w 2350439"/>
                      <a:gd name="connsiteY1378" fmla="*/ 899338 h 2350439"/>
                      <a:gd name="connsiteX1379" fmla="*/ 452843 w 2350439"/>
                      <a:gd name="connsiteY1379" fmla="*/ 899338 h 2350439"/>
                      <a:gd name="connsiteX1380" fmla="*/ 452843 w 2350439"/>
                      <a:gd name="connsiteY1380" fmla="*/ 1116228 h 2350439"/>
                      <a:gd name="connsiteX1381" fmla="*/ 558114 w 2350439"/>
                      <a:gd name="connsiteY1381" fmla="*/ 1116228 h 2350439"/>
                      <a:gd name="connsiteX1382" fmla="*/ 558114 w 2350439"/>
                      <a:gd name="connsiteY1382" fmla="*/ 1010958 h 2350439"/>
                      <a:gd name="connsiteX1383" fmla="*/ 452843 w 2350439"/>
                      <a:gd name="connsiteY1383" fmla="*/ 1010958 h 2350439"/>
                      <a:gd name="connsiteX1384" fmla="*/ 452843 w 2350439"/>
                      <a:gd name="connsiteY1384" fmla="*/ 1227861 h 2350439"/>
                      <a:gd name="connsiteX1385" fmla="*/ 558114 w 2350439"/>
                      <a:gd name="connsiteY1385" fmla="*/ 1227861 h 2350439"/>
                      <a:gd name="connsiteX1386" fmla="*/ 558114 w 2350439"/>
                      <a:gd name="connsiteY1386" fmla="*/ 1122578 h 2350439"/>
                      <a:gd name="connsiteX1387" fmla="*/ 452843 w 2350439"/>
                      <a:gd name="connsiteY1387" fmla="*/ 1122578 h 2350439"/>
                      <a:gd name="connsiteX1388" fmla="*/ 452843 w 2350439"/>
                      <a:gd name="connsiteY1388" fmla="*/ 1339481 h 2350439"/>
                      <a:gd name="connsiteX1389" fmla="*/ 558114 w 2350439"/>
                      <a:gd name="connsiteY1389" fmla="*/ 1339481 h 2350439"/>
                      <a:gd name="connsiteX1390" fmla="*/ 558114 w 2350439"/>
                      <a:gd name="connsiteY1390" fmla="*/ 1234211 h 2350439"/>
                      <a:gd name="connsiteX1391" fmla="*/ 452843 w 2350439"/>
                      <a:gd name="connsiteY1391" fmla="*/ 1234211 h 2350439"/>
                      <a:gd name="connsiteX1392" fmla="*/ 452843 w 2350439"/>
                      <a:gd name="connsiteY1392" fmla="*/ 1451102 h 2350439"/>
                      <a:gd name="connsiteX1393" fmla="*/ 558114 w 2350439"/>
                      <a:gd name="connsiteY1393" fmla="*/ 1451102 h 2350439"/>
                      <a:gd name="connsiteX1394" fmla="*/ 558114 w 2350439"/>
                      <a:gd name="connsiteY1394" fmla="*/ 1345831 h 2350439"/>
                      <a:gd name="connsiteX1395" fmla="*/ 452843 w 2350439"/>
                      <a:gd name="connsiteY1395" fmla="*/ 1345831 h 2350439"/>
                      <a:gd name="connsiteX1396" fmla="*/ 452843 w 2350439"/>
                      <a:gd name="connsiteY1396" fmla="*/ 1562735 h 2350439"/>
                      <a:gd name="connsiteX1397" fmla="*/ 558114 w 2350439"/>
                      <a:gd name="connsiteY1397" fmla="*/ 1562735 h 2350439"/>
                      <a:gd name="connsiteX1398" fmla="*/ 558114 w 2350439"/>
                      <a:gd name="connsiteY1398" fmla="*/ 1457452 h 2350439"/>
                      <a:gd name="connsiteX1399" fmla="*/ 452843 w 2350439"/>
                      <a:gd name="connsiteY1399" fmla="*/ 1457452 h 2350439"/>
                      <a:gd name="connsiteX1400" fmla="*/ 452843 w 2350439"/>
                      <a:gd name="connsiteY1400" fmla="*/ 1674355 h 2350439"/>
                      <a:gd name="connsiteX1401" fmla="*/ 558114 w 2350439"/>
                      <a:gd name="connsiteY1401" fmla="*/ 1674355 h 2350439"/>
                      <a:gd name="connsiteX1402" fmla="*/ 558114 w 2350439"/>
                      <a:gd name="connsiteY1402" fmla="*/ 1569085 h 2350439"/>
                      <a:gd name="connsiteX1403" fmla="*/ 452843 w 2350439"/>
                      <a:gd name="connsiteY1403" fmla="*/ 1569085 h 2350439"/>
                      <a:gd name="connsiteX1404" fmla="*/ 452843 w 2350439"/>
                      <a:gd name="connsiteY1404" fmla="*/ 1785975 h 2350439"/>
                      <a:gd name="connsiteX1405" fmla="*/ 558114 w 2350439"/>
                      <a:gd name="connsiteY1405" fmla="*/ 1785975 h 2350439"/>
                      <a:gd name="connsiteX1406" fmla="*/ 558114 w 2350439"/>
                      <a:gd name="connsiteY1406" fmla="*/ 1680705 h 2350439"/>
                      <a:gd name="connsiteX1407" fmla="*/ 452843 w 2350439"/>
                      <a:gd name="connsiteY1407" fmla="*/ 1680705 h 2350439"/>
                      <a:gd name="connsiteX1408" fmla="*/ 452843 w 2350439"/>
                      <a:gd name="connsiteY1408" fmla="*/ 1897596 h 2350439"/>
                      <a:gd name="connsiteX1409" fmla="*/ 558114 w 2350439"/>
                      <a:gd name="connsiteY1409" fmla="*/ 1897596 h 2350439"/>
                      <a:gd name="connsiteX1410" fmla="*/ 558114 w 2350439"/>
                      <a:gd name="connsiteY1410" fmla="*/ 1792325 h 2350439"/>
                      <a:gd name="connsiteX1411" fmla="*/ 452843 w 2350439"/>
                      <a:gd name="connsiteY1411" fmla="*/ 1792325 h 2350439"/>
                      <a:gd name="connsiteX1412" fmla="*/ 452843 w 2350439"/>
                      <a:gd name="connsiteY1412" fmla="*/ 2009229 h 2350439"/>
                      <a:gd name="connsiteX1413" fmla="*/ 558114 w 2350439"/>
                      <a:gd name="connsiteY1413" fmla="*/ 2009229 h 2350439"/>
                      <a:gd name="connsiteX1414" fmla="*/ 558114 w 2350439"/>
                      <a:gd name="connsiteY1414" fmla="*/ 1903946 h 2350439"/>
                      <a:gd name="connsiteX1415" fmla="*/ 452843 w 2350439"/>
                      <a:gd name="connsiteY1415" fmla="*/ 1903946 h 2350439"/>
                      <a:gd name="connsiteX1416" fmla="*/ 452843 w 2350439"/>
                      <a:gd name="connsiteY1416" fmla="*/ 2120849 h 2350439"/>
                      <a:gd name="connsiteX1417" fmla="*/ 558114 w 2350439"/>
                      <a:gd name="connsiteY1417" fmla="*/ 2120849 h 2350439"/>
                      <a:gd name="connsiteX1418" fmla="*/ 558114 w 2350439"/>
                      <a:gd name="connsiteY1418" fmla="*/ 2015579 h 2350439"/>
                      <a:gd name="connsiteX1419" fmla="*/ 452843 w 2350439"/>
                      <a:gd name="connsiteY1419" fmla="*/ 2015579 h 2350439"/>
                      <a:gd name="connsiteX1420" fmla="*/ 452843 w 2350439"/>
                      <a:gd name="connsiteY1420" fmla="*/ 2232469 h 2350439"/>
                      <a:gd name="connsiteX1421" fmla="*/ 558114 w 2350439"/>
                      <a:gd name="connsiteY1421" fmla="*/ 2232469 h 2350439"/>
                      <a:gd name="connsiteX1422" fmla="*/ 558114 w 2350439"/>
                      <a:gd name="connsiteY1422" fmla="*/ 2127199 h 2350439"/>
                      <a:gd name="connsiteX1423" fmla="*/ 452843 w 2350439"/>
                      <a:gd name="connsiteY1423" fmla="*/ 2127199 h 2350439"/>
                      <a:gd name="connsiteX1424" fmla="*/ 452843 w 2350439"/>
                      <a:gd name="connsiteY1424" fmla="*/ 2344089 h 2350439"/>
                      <a:gd name="connsiteX1425" fmla="*/ 558114 w 2350439"/>
                      <a:gd name="connsiteY1425" fmla="*/ 2344089 h 2350439"/>
                      <a:gd name="connsiteX1426" fmla="*/ 558114 w 2350439"/>
                      <a:gd name="connsiteY1426" fmla="*/ 2238819 h 2350439"/>
                      <a:gd name="connsiteX1427" fmla="*/ 452843 w 2350439"/>
                      <a:gd name="connsiteY1427" fmla="*/ 2238819 h 2350439"/>
                      <a:gd name="connsiteX1428" fmla="*/ 341210 w 2350439"/>
                      <a:gd name="connsiteY1428" fmla="*/ 111620 h 2350439"/>
                      <a:gd name="connsiteX1429" fmla="*/ 446493 w 2350439"/>
                      <a:gd name="connsiteY1429" fmla="*/ 111620 h 2350439"/>
                      <a:gd name="connsiteX1430" fmla="*/ 446493 w 2350439"/>
                      <a:gd name="connsiteY1430" fmla="*/ 6350 h 2350439"/>
                      <a:gd name="connsiteX1431" fmla="*/ 341210 w 2350439"/>
                      <a:gd name="connsiteY1431" fmla="*/ 6350 h 2350439"/>
                      <a:gd name="connsiteX1432" fmla="*/ 341210 w 2350439"/>
                      <a:gd name="connsiteY1432" fmla="*/ 223240 h 2350439"/>
                      <a:gd name="connsiteX1433" fmla="*/ 446493 w 2350439"/>
                      <a:gd name="connsiteY1433" fmla="*/ 223240 h 2350439"/>
                      <a:gd name="connsiteX1434" fmla="*/ 446493 w 2350439"/>
                      <a:gd name="connsiteY1434" fmla="*/ 117970 h 2350439"/>
                      <a:gd name="connsiteX1435" fmla="*/ 341210 w 2350439"/>
                      <a:gd name="connsiteY1435" fmla="*/ 117970 h 2350439"/>
                      <a:gd name="connsiteX1436" fmla="*/ 341210 w 2350439"/>
                      <a:gd name="connsiteY1436" fmla="*/ 334873 h 2350439"/>
                      <a:gd name="connsiteX1437" fmla="*/ 446493 w 2350439"/>
                      <a:gd name="connsiteY1437" fmla="*/ 334873 h 2350439"/>
                      <a:gd name="connsiteX1438" fmla="*/ 446493 w 2350439"/>
                      <a:gd name="connsiteY1438" fmla="*/ 229590 h 2350439"/>
                      <a:gd name="connsiteX1439" fmla="*/ 341210 w 2350439"/>
                      <a:gd name="connsiteY1439" fmla="*/ 229590 h 2350439"/>
                      <a:gd name="connsiteX1440" fmla="*/ 341210 w 2350439"/>
                      <a:gd name="connsiteY1440" fmla="*/ 446493 h 2350439"/>
                      <a:gd name="connsiteX1441" fmla="*/ 446493 w 2350439"/>
                      <a:gd name="connsiteY1441" fmla="*/ 446493 h 2350439"/>
                      <a:gd name="connsiteX1442" fmla="*/ 446493 w 2350439"/>
                      <a:gd name="connsiteY1442" fmla="*/ 341223 h 2350439"/>
                      <a:gd name="connsiteX1443" fmla="*/ 341210 w 2350439"/>
                      <a:gd name="connsiteY1443" fmla="*/ 341223 h 2350439"/>
                      <a:gd name="connsiteX1444" fmla="*/ 341210 w 2350439"/>
                      <a:gd name="connsiteY1444" fmla="*/ 558114 h 2350439"/>
                      <a:gd name="connsiteX1445" fmla="*/ 446493 w 2350439"/>
                      <a:gd name="connsiteY1445" fmla="*/ 558114 h 2350439"/>
                      <a:gd name="connsiteX1446" fmla="*/ 446493 w 2350439"/>
                      <a:gd name="connsiteY1446" fmla="*/ 452843 h 2350439"/>
                      <a:gd name="connsiteX1447" fmla="*/ 341210 w 2350439"/>
                      <a:gd name="connsiteY1447" fmla="*/ 452843 h 2350439"/>
                      <a:gd name="connsiteX1448" fmla="*/ 341210 w 2350439"/>
                      <a:gd name="connsiteY1448" fmla="*/ 669734 h 2350439"/>
                      <a:gd name="connsiteX1449" fmla="*/ 446493 w 2350439"/>
                      <a:gd name="connsiteY1449" fmla="*/ 669734 h 2350439"/>
                      <a:gd name="connsiteX1450" fmla="*/ 446493 w 2350439"/>
                      <a:gd name="connsiteY1450" fmla="*/ 564464 h 2350439"/>
                      <a:gd name="connsiteX1451" fmla="*/ 341210 w 2350439"/>
                      <a:gd name="connsiteY1451" fmla="*/ 564464 h 2350439"/>
                      <a:gd name="connsiteX1452" fmla="*/ 341210 w 2350439"/>
                      <a:gd name="connsiteY1452" fmla="*/ 781367 h 2350439"/>
                      <a:gd name="connsiteX1453" fmla="*/ 446493 w 2350439"/>
                      <a:gd name="connsiteY1453" fmla="*/ 781367 h 2350439"/>
                      <a:gd name="connsiteX1454" fmla="*/ 446493 w 2350439"/>
                      <a:gd name="connsiteY1454" fmla="*/ 676084 h 2350439"/>
                      <a:gd name="connsiteX1455" fmla="*/ 341210 w 2350439"/>
                      <a:gd name="connsiteY1455" fmla="*/ 676084 h 2350439"/>
                      <a:gd name="connsiteX1456" fmla="*/ 341210 w 2350439"/>
                      <a:gd name="connsiteY1456" fmla="*/ 892988 h 2350439"/>
                      <a:gd name="connsiteX1457" fmla="*/ 446493 w 2350439"/>
                      <a:gd name="connsiteY1457" fmla="*/ 892988 h 2350439"/>
                      <a:gd name="connsiteX1458" fmla="*/ 446493 w 2350439"/>
                      <a:gd name="connsiteY1458" fmla="*/ 787717 h 2350439"/>
                      <a:gd name="connsiteX1459" fmla="*/ 341210 w 2350439"/>
                      <a:gd name="connsiteY1459" fmla="*/ 787717 h 2350439"/>
                      <a:gd name="connsiteX1460" fmla="*/ 341210 w 2350439"/>
                      <a:gd name="connsiteY1460" fmla="*/ 1004608 h 2350439"/>
                      <a:gd name="connsiteX1461" fmla="*/ 446493 w 2350439"/>
                      <a:gd name="connsiteY1461" fmla="*/ 1004608 h 2350439"/>
                      <a:gd name="connsiteX1462" fmla="*/ 446493 w 2350439"/>
                      <a:gd name="connsiteY1462" fmla="*/ 899338 h 2350439"/>
                      <a:gd name="connsiteX1463" fmla="*/ 341210 w 2350439"/>
                      <a:gd name="connsiteY1463" fmla="*/ 899338 h 2350439"/>
                      <a:gd name="connsiteX1464" fmla="*/ 341210 w 2350439"/>
                      <a:gd name="connsiteY1464" fmla="*/ 1116228 h 2350439"/>
                      <a:gd name="connsiteX1465" fmla="*/ 446493 w 2350439"/>
                      <a:gd name="connsiteY1465" fmla="*/ 1116228 h 2350439"/>
                      <a:gd name="connsiteX1466" fmla="*/ 446493 w 2350439"/>
                      <a:gd name="connsiteY1466" fmla="*/ 1010958 h 2350439"/>
                      <a:gd name="connsiteX1467" fmla="*/ 341210 w 2350439"/>
                      <a:gd name="connsiteY1467" fmla="*/ 1010958 h 2350439"/>
                      <a:gd name="connsiteX1468" fmla="*/ 341210 w 2350439"/>
                      <a:gd name="connsiteY1468" fmla="*/ 1227861 h 2350439"/>
                      <a:gd name="connsiteX1469" fmla="*/ 446493 w 2350439"/>
                      <a:gd name="connsiteY1469" fmla="*/ 1227861 h 2350439"/>
                      <a:gd name="connsiteX1470" fmla="*/ 446493 w 2350439"/>
                      <a:gd name="connsiteY1470" fmla="*/ 1122578 h 2350439"/>
                      <a:gd name="connsiteX1471" fmla="*/ 341210 w 2350439"/>
                      <a:gd name="connsiteY1471" fmla="*/ 1122578 h 2350439"/>
                      <a:gd name="connsiteX1472" fmla="*/ 341210 w 2350439"/>
                      <a:gd name="connsiteY1472" fmla="*/ 1339481 h 2350439"/>
                      <a:gd name="connsiteX1473" fmla="*/ 446493 w 2350439"/>
                      <a:gd name="connsiteY1473" fmla="*/ 1339481 h 2350439"/>
                      <a:gd name="connsiteX1474" fmla="*/ 446493 w 2350439"/>
                      <a:gd name="connsiteY1474" fmla="*/ 1234211 h 2350439"/>
                      <a:gd name="connsiteX1475" fmla="*/ 341210 w 2350439"/>
                      <a:gd name="connsiteY1475" fmla="*/ 1234211 h 2350439"/>
                      <a:gd name="connsiteX1476" fmla="*/ 341210 w 2350439"/>
                      <a:gd name="connsiteY1476" fmla="*/ 1451102 h 2350439"/>
                      <a:gd name="connsiteX1477" fmla="*/ 446493 w 2350439"/>
                      <a:gd name="connsiteY1477" fmla="*/ 1451102 h 2350439"/>
                      <a:gd name="connsiteX1478" fmla="*/ 446493 w 2350439"/>
                      <a:gd name="connsiteY1478" fmla="*/ 1345831 h 2350439"/>
                      <a:gd name="connsiteX1479" fmla="*/ 341210 w 2350439"/>
                      <a:gd name="connsiteY1479" fmla="*/ 1345831 h 2350439"/>
                      <a:gd name="connsiteX1480" fmla="*/ 341210 w 2350439"/>
                      <a:gd name="connsiteY1480" fmla="*/ 1562735 h 2350439"/>
                      <a:gd name="connsiteX1481" fmla="*/ 446493 w 2350439"/>
                      <a:gd name="connsiteY1481" fmla="*/ 1562735 h 2350439"/>
                      <a:gd name="connsiteX1482" fmla="*/ 446493 w 2350439"/>
                      <a:gd name="connsiteY1482" fmla="*/ 1457452 h 2350439"/>
                      <a:gd name="connsiteX1483" fmla="*/ 341210 w 2350439"/>
                      <a:gd name="connsiteY1483" fmla="*/ 1457452 h 2350439"/>
                      <a:gd name="connsiteX1484" fmla="*/ 341210 w 2350439"/>
                      <a:gd name="connsiteY1484" fmla="*/ 1674355 h 2350439"/>
                      <a:gd name="connsiteX1485" fmla="*/ 446493 w 2350439"/>
                      <a:gd name="connsiteY1485" fmla="*/ 1674355 h 2350439"/>
                      <a:gd name="connsiteX1486" fmla="*/ 446493 w 2350439"/>
                      <a:gd name="connsiteY1486" fmla="*/ 1569085 h 2350439"/>
                      <a:gd name="connsiteX1487" fmla="*/ 341210 w 2350439"/>
                      <a:gd name="connsiteY1487" fmla="*/ 1569085 h 2350439"/>
                      <a:gd name="connsiteX1488" fmla="*/ 341210 w 2350439"/>
                      <a:gd name="connsiteY1488" fmla="*/ 1785975 h 2350439"/>
                      <a:gd name="connsiteX1489" fmla="*/ 446493 w 2350439"/>
                      <a:gd name="connsiteY1489" fmla="*/ 1785975 h 2350439"/>
                      <a:gd name="connsiteX1490" fmla="*/ 446493 w 2350439"/>
                      <a:gd name="connsiteY1490" fmla="*/ 1680705 h 2350439"/>
                      <a:gd name="connsiteX1491" fmla="*/ 341210 w 2350439"/>
                      <a:gd name="connsiteY1491" fmla="*/ 1680705 h 2350439"/>
                      <a:gd name="connsiteX1492" fmla="*/ 341210 w 2350439"/>
                      <a:gd name="connsiteY1492" fmla="*/ 1897596 h 2350439"/>
                      <a:gd name="connsiteX1493" fmla="*/ 446493 w 2350439"/>
                      <a:gd name="connsiteY1493" fmla="*/ 1897596 h 2350439"/>
                      <a:gd name="connsiteX1494" fmla="*/ 446493 w 2350439"/>
                      <a:gd name="connsiteY1494" fmla="*/ 1792325 h 2350439"/>
                      <a:gd name="connsiteX1495" fmla="*/ 341210 w 2350439"/>
                      <a:gd name="connsiteY1495" fmla="*/ 1792325 h 2350439"/>
                      <a:gd name="connsiteX1496" fmla="*/ 341210 w 2350439"/>
                      <a:gd name="connsiteY1496" fmla="*/ 2009229 h 2350439"/>
                      <a:gd name="connsiteX1497" fmla="*/ 446493 w 2350439"/>
                      <a:gd name="connsiteY1497" fmla="*/ 2009229 h 2350439"/>
                      <a:gd name="connsiteX1498" fmla="*/ 446493 w 2350439"/>
                      <a:gd name="connsiteY1498" fmla="*/ 1903946 h 2350439"/>
                      <a:gd name="connsiteX1499" fmla="*/ 341210 w 2350439"/>
                      <a:gd name="connsiteY1499" fmla="*/ 1903946 h 2350439"/>
                      <a:gd name="connsiteX1500" fmla="*/ 341210 w 2350439"/>
                      <a:gd name="connsiteY1500" fmla="*/ 2120849 h 2350439"/>
                      <a:gd name="connsiteX1501" fmla="*/ 446493 w 2350439"/>
                      <a:gd name="connsiteY1501" fmla="*/ 2120849 h 2350439"/>
                      <a:gd name="connsiteX1502" fmla="*/ 446493 w 2350439"/>
                      <a:gd name="connsiteY1502" fmla="*/ 2015579 h 2350439"/>
                      <a:gd name="connsiteX1503" fmla="*/ 341210 w 2350439"/>
                      <a:gd name="connsiteY1503" fmla="*/ 2015579 h 2350439"/>
                      <a:gd name="connsiteX1504" fmla="*/ 341210 w 2350439"/>
                      <a:gd name="connsiteY1504" fmla="*/ 2232469 h 2350439"/>
                      <a:gd name="connsiteX1505" fmla="*/ 446493 w 2350439"/>
                      <a:gd name="connsiteY1505" fmla="*/ 2232469 h 2350439"/>
                      <a:gd name="connsiteX1506" fmla="*/ 446493 w 2350439"/>
                      <a:gd name="connsiteY1506" fmla="*/ 2127199 h 2350439"/>
                      <a:gd name="connsiteX1507" fmla="*/ 341210 w 2350439"/>
                      <a:gd name="connsiteY1507" fmla="*/ 2127199 h 2350439"/>
                      <a:gd name="connsiteX1508" fmla="*/ 341210 w 2350439"/>
                      <a:gd name="connsiteY1508" fmla="*/ 2344089 h 2350439"/>
                      <a:gd name="connsiteX1509" fmla="*/ 446493 w 2350439"/>
                      <a:gd name="connsiteY1509" fmla="*/ 2344089 h 2350439"/>
                      <a:gd name="connsiteX1510" fmla="*/ 446493 w 2350439"/>
                      <a:gd name="connsiteY1510" fmla="*/ 2238819 h 2350439"/>
                      <a:gd name="connsiteX1511" fmla="*/ 341210 w 2350439"/>
                      <a:gd name="connsiteY1511" fmla="*/ 2238819 h 2350439"/>
                      <a:gd name="connsiteX1512" fmla="*/ 229590 w 2350439"/>
                      <a:gd name="connsiteY1512" fmla="*/ 111620 h 2350439"/>
                      <a:gd name="connsiteX1513" fmla="*/ 334860 w 2350439"/>
                      <a:gd name="connsiteY1513" fmla="*/ 111620 h 2350439"/>
                      <a:gd name="connsiteX1514" fmla="*/ 334860 w 2350439"/>
                      <a:gd name="connsiteY1514" fmla="*/ 6350 h 2350439"/>
                      <a:gd name="connsiteX1515" fmla="*/ 229590 w 2350439"/>
                      <a:gd name="connsiteY1515" fmla="*/ 6350 h 2350439"/>
                      <a:gd name="connsiteX1516" fmla="*/ 229590 w 2350439"/>
                      <a:gd name="connsiteY1516" fmla="*/ 223240 h 2350439"/>
                      <a:gd name="connsiteX1517" fmla="*/ 334860 w 2350439"/>
                      <a:gd name="connsiteY1517" fmla="*/ 223240 h 2350439"/>
                      <a:gd name="connsiteX1518" fmla="*/ 334860 w 2350439"/>
                      <a:gd name="connsiteY1518" fmla="*/ 117970 h 2350439"/>
                      <a:gd name="connsiteX1519" fmla="*/ 229590 w 2350439"/>
                      <a:gd name="connsiteY1519" fmla="*/ 117970 h 2350439"/>
                      <a:gd name="connsiteX1520" fmla="*/ 229590 w 2350439"/>
                      <a:gd name="connsiteY1520" fmla="*/ 334873 h 2350439"/>
                      <a:gd name="connsiteX1521" fmla="*/ 334860 w 2350439"/>
                      <a:gd name="connsiteY1521" fmla="*/ 334873 h 2350439"/>
                      <a:gd name="connsiteX1522" fmla="*/ 334860 w 2350439"/>
                      <a:gd name="connsiteY1522" fmla="*/ 229590 h 2350439"/>
                      <a:gd name="connsiteX1523" fmla="*/ 229590 w 2350439"/>
                      <a:gd name="connsiteY1523" fmla="*/ 229590 h 2350439"/>
                      <a:gd name="connsiteX1524" fmla="*/ 229590 w 2350439"/>
                      <a:gd name="connsiteY1524" fmla="*/ 446493 h 2350439"/>
                      <a:gd name="connsiteX1525" fmla="*/ 334860 w 2350439"/>
                      <a:gd name="connsiteY1525" fmla="*/ 446493 h 2350439"/>
                      <a:gd name="connsiteX1526" fmla="*/ 334860 w 2350439"/>
                      <a:gd name="connsiteY1526" fmla="*/ 341223 h 2350439"/>
                      <a:gd name="connsiteX1527" fmla="*/ 229590 w 2350439"/>
                      <a:gd name="connsiteY1527" fmla="*/ 341223 h 2350439"/>
                      <a:gd name="connsiteX1528" fmla="*/ 229590 w 2350439"/>
                      <a:gd name="connsiteY1528" fmla="*/ 558114 h 2350439"/>
                      <a:gd name="connsiteX1529" fmla="*/ 334860 w 2350439"/>
                      <a:gd name="connsiteY1529" fmla="*/ 558114 h 2350439"/>
                      <a:gd name="connsiteX1530" fmla="*/ 334860 w 2350439"/>
                      <a:gd name="connsiteY1530" fmla="*/ 452843 h 2350439"/>
                      <a:gd name="connsiteX1531" fmla="*/ 229590 w 2350439"/>
                      <a:gd name="connsiteY1531" fmla="*/ 452843 h 2350439"/>
                      <a:gd name="connsiteX1532" fmla="*/ 229590 w 2350439"/>
                      <a:gd name="connsiteY1532" fmla="*/ 669734 h 2350439"/>
                      <a:gd name="connsiteX1533" fmla="*/ 334860 w 2350439"/>
                      <a:gd name="connsiteY1533" fmla="*/ 669734 h 2350439"/>
                      <a:gd name="connsiteX1534" fmla="*/ 334860 w 2350439"/>
                      <a:gd name="connsiteY1534" fmla="*/ 564464 h 2350439"/>
                      <a:gd name="connsiteX1535" fmla="*/ 229590 w 2350439"/>
                      <a:gd name="connsiteY1535" fmla="*/ 564464 h 2350439"/>
                      <a:gd name="connsiteX1536" fmla="*/ 229590 w 2350439"/>
                      <a:gd name="connsiteY1536" fmla="*/ 781367 h 2350439"/>
                      <a:gd name="connsiteX1537" fmla="*/ 334860 w 2350439"/>
                      <a:gd name="connsiteY1537" fmla="*/ 781367 h 2350439"/>
                      <a:gd name="connsiteX1538" fmla="*/ 334860 w 2350439"/>
                      <a:gd name="connsiteY1538" fmla="*/ 676084 h 2350439"/>
                      <a:gd name="connsiteX1539" fmla="*/ 229590 w 2350439"/>
                      <a:gd name="connsiteY1539" fmla="*/ 676084 h 2350439"/>
                      <a:gd name="connsiteX1540" fmla="*/ 229590 w 2350439"/>
                      <a:gd name="connsiteY1540" fmla="*/ 892988 h 2350439"/>
                      <a:gd name="connsiteX1541" fmla="*/ 334860 w 2350439"/>
                      <a:gd name="connsiteY1541" fmla="*/ 892988 h 2350439"/>
                      <a:gd name="connsiteX1542" fmla="*/ 334860 w 2350439"/>
                      <a:gd name="connsiteY1542" fmla="*/ 787717 h 2350439"/>
                      <a:gd name="connsiteX1543" fmla="*/ 229590 w 2350439"/>
                      <a:gd name="connsiteY1543" fmla="*/ 787717 h 2350439"/>
                      <a:gd name="connsiteX1544" fmla="*/ 229590 w 2350439"/>
                      <a:gd name="connsiteY1544" fmla="*/ 1004608 h 2350439"/>
                      <a:gd name="connsiteX1545" fmla="*/ 334860 w 2350439"/>
                      <a:gd name="connsiteY1545" fmla="*/ 1004608 h 2350439"/>
                      <a:gd name="connsiteX1546" fmla="*/ 334860 w 2350439"/>
                      <a:gd name="connsiteY1546" fmla="*/ 899338 h 2350439"/>
                      <a:gd name="connsiteX1547" fmla="*/ 229590 w 2350439"/>
                      <a:gd name="connsiteY1547" fmla="*/ 899338 h 2350439"/>
                      <a:gd name="connsiteX1548" fmla="*/ 229590 w 2350439"/>
                      <a:gd name="connsiteY1548" fmla="*/ 1116228 h 2350439"/>
                      <a:gd name="connsiteX1549" fmla="*/ 334860 w 2350439"/>
                      <a:gd name="connsiteY1549" fmla="*/ 1116228 h 2350439"/>
                      <a:gd name="connsiteX1550" fmla="*/ 334860 w 2350439"/>
                      <a:gd name="connsiteY1550" fmla="*/ 1010958 h 2350439"/>
                      <a:gd name="connsiteX1551" fmla="*/ 229590 w 2350439"/>
                      <a:gd name="connsiteY1551" fmla="*/ 1010958 h 2350439"/>
                      <a:gd name="connsiteX1552" fmla="*/ 229590 w 2350439"/>
                      <a:gd name="connsiteY1552" fmla="*/ 1227861 h 2350439"/>
                      <a:gd name="connsiteX1553" fmla="*/ 334860 w 2350439"/>
                      <a:gd name="connsiteY1553" fmla="*/ 1227861 h 2350439"/>
                      <a:gd name="connsiteX1554" fmla="*/ 334860 w 2350439"/>
                      <a:gd name="connsiteY1554" fmla="*/ 1122578 h 2350439"/>
                      <a:gd name="connsiteX1555" fmla="*/ 229590 w 2350439"/>
                      <a:gd name="connsiteY1555" fmla="*/ 1122578 h 2350439"/>
                      <a:gd name="connsiteX1556" fmla="*/ 229590 w 2350439"/>
                      <a:gd name="connsiteY1556" fmla="*/ 1339481 h 2350439"/>
                      <a:gd name="connsiteX1557" fmla="*/ 334860 w 2350439"/>
                      <a:gd name="connsiteY1557" fmla="*/ 1339481 h 2350439"/>
                      <a:gd name="connsiteX1558" fmla="*/ 334860 w 2350439"/>
                      <a:gd name="connsiteY1558" fmla="*/ 1234211 h 2350439"/>
                      <a:gd name="connsiteX1559" fmla="*/ 229590 w 2350439"/>
                      <a:gd name="connsiteY1559" fmla="*/ 1234211 h 2350439"/>
                      <a:gd name="connsiteX1560" fmla="*/ 229590 w 2350439"/>
                      <a:gd name="connsiteY1560" fmla="*/ 1451102 h 2350439"/>
                      <a:gd name="connsiteX1561" fmla="*/ 334860 w 2350439"/>
                      <a:gd name="connsiteY1561" fmla="*/ 1451102 h 2350439"/>
                      <a:gd name="connsiteX1562" fmla="*/ 334860 w 2350439"/>
                      <a:gd name="connsiteY1562" fmla="*/ 1345831 h 2350439"/>
                      <a:gd name="connsiteX1563" fmla="*/ 229590 w 2350439"/>
                      <a:gd name="connsiteY1563" fmla="*/ 1345831 h 2350439"/>
                      <a:gd name="connsiteX1564" fmla="*/ 229590 w 2350439"/>
                      <a:gd name="connsiteY1564" fmla="*/ 1562735 h 2350439"/>
                      <a:gd name="connsiteX1565" fmla="*/ 334860 w 2350439"/>
                      <a:gd name="connsiteY1565" fmla="*/ 1562735 h 2350439"/>
                      <a:gd name="connsiteX1566" fmla="*/ 334860 w 2350439"/>
                      <a:gd name="connsiteY1566" fmla="*/ 1457452 h 2350439"/>
                      <a:gd name="connsiteX1567" fmla="*/ 229590 w 2350439"/>
                      <a:gd name="connsiteY1567" fmla="*/ 1457452 h 2350439"/>
                      <a:gd name="connsiteX1568" fmla="*/ 229590 w 2350439"/>
                      <a:gd name="connsiteY1568" fmla="*/ 1674355 h 2350439"/>
                      <a:gd name="connsiteX1569" fmla="*/ 334860 w 2350439"/>
                      <a:gd name="connsiteY1569" fmla="*/ 1674355 h 2350439"/>
                      <a:gd name="connsiteX1570" fmla="*/ 334860 w 2350439"/>
                      <a:gd name="connsiteY1570" fmla="*/ 1569085 h 2350439"/>
                      <a:gd name="connsiteX1571" fmla="*/ 229590 w 2350439"/>
                      <a:gd name="connsiteY1571" fmla="*/ 1569085 h 2350439"/>
                      <a:gd name="connsiteX1572" fmla="*/ 229590 w 2350439"/>
                      <a:gd name="connsiteY1572" fmla="*/ 1785975 h 2350439"/>
                      <a:gd name="connsiteX1573" fmla="*/ 334860 w 2350439"/>
                      <a:gd name="connsiteY1573" fmla="*/ 1785975 h 2350439"/>
                      <a:gd name="connsiteX1574" fmla="*/ 334860 w 2350439"/>
                      <a:gd name="connsiteY1574" fmla="*/ 1680705 h 2350439"/>
                      <a:gd name="connsiteX1575" fmla="*/ 229590 w 2350439"/>
                      <a:gd name="connsiteY1575" fmla="*/ 1680705 h 2350439"/>
                      <a:gd name="connsiteX1576" fmla="*/ 229590 w 2350439"/>
                      <a:gd name="connsiteY1576" fmla="*/ 1897596 h 2350439"/>
                      <a:gd name="connsiteX1577" fmla="*/ 334860 w 2350439"/>
                      <a:gd name="connsiteY1577" fmla="*/ 1897596 h 2350439"/>
                      <a:gd name="connsiteX1578" fmla="*/ 334860 w 2350439"/>
                      <a:gd name="connsiteY1578" fmla="*/ 1792325 h 2350439"/>
                      <a:gd name="connsiteX1579" fmla="*/ 229590 w 2350439"/>
                      <a:gd name="connsiteY1579" fmla="*/ 1792325 h 2350439"/>
                      <a:gd name="connsiteX1580" fmla="*/ 229590 w 2350439"/>
                      <a:gd name="connsiteY1580" fmla="*/ 2009229 h 2350439"/>
                      <a:gd name="connsiteX1581" fmla="*/ 334860 w 2350439"/>
                      <a:gd name="connsiteY1581" fmla="*/ 2009229 h 2350439"/>
                      <a:gd name="connsiteX1582" fmla="*/ 334860 w 2350439"/>
                      <a:gd name="connsiteY1582" fmla="*/ 1903946 h 2350439"/>
                      <a:gd name="connsiteX1583" fmla="*/ 229590 w 2350439"/>
                      <a:gd name="connsiteY1583" fmla="*/ 1903946 h 2350439"/>
                      <a:gd name="connsiteX1584" fmla="*/ 229590 w 2350439"/>
                      <a:gd name="connsiteY1584" fmla="*/ 2120849 h 2350439"/>
                      <a:gd name="connsiteX1585" fmla="*/ 334860 w 2350439"/>
                      <a:gd name="connsiteY1585" fmla="*/ 2120849 h 2350439"/>
                      <a:gd name="connsiteX1586" fmla="*/ 334860 w 2350439"/>
                      <a:gd name="connsiteY1586" fmla="*/ 2015579 h 2350439"/>
                      <a:gd name="connsiteX1587" fmla="*/ 229590 w 2350439"/>
                      <a:gd name="connsiteY1587" fmla="*/ 2015579 h 2350439"/>
                      <a:gd name="connsiteX1588" fmla="*/ 229590 w 2350439"/>
                      <a:gd name="connsiteY1588" fmla="*/ 2232469 h 2350439"/>
                      <a:gd name="connsiteX1589" fmla="*/ 334860 w 2350439"/>
                      <a:gd name="connsiteY1589" fmla="*/ 2232469 h 2350439"/>
                      <a:gd name="connsiteX1590" fmla="*/ 334860 w 2350439"/>
                      <a:gd name="connsiteY1590" fmla="*/ 2127199 h 2350439"/>
                      <a:gd name="connsiteX1591" fmla="*/ 229590 w 2350439"/>
                      <a:gd name="connsiteY1591" fmla="*/ 2127199 h 2350439"/>
                      <a:gd name="connsiteX1592" fmla="*/ 229590 w 2350439"/>
                      <a:gd name="connsiteY1592" fmla="*/ 2344089 h 2350439"/>
                      <a:gd name="connsiteX1593" fmla="*/ 334860 w 2350439"/>
                      <a:gd name="connsiteY1593" fmla="*/ 2344089 h 2350439"/>
                      <a:gd name="connsiteX1594" fmla="*/ 334860 w 2350439"/>
                      <a:gd name="connsiteY1594" fmla="*/ 2238819 h 2350439"/>
                      <a:gd name="connsiteX1595" fmla="*/ 229590 w 2350439"/>
                      <a:gd name="connsiteY1595" fmla="*/ 2238819 h 2350439"/>
                      <a:gd name="connsiteX1596" fmla="*/ 117970 w 2350439"/>
                      <a:gd name="connsiteY1596" fmla="*/ 111620 h 2350439"/>
                      <a:gd name="connsiteX1597" fmla="*/ 223240 w 2350439"/>
                      <a:gd name="connsiteY1597" fmla="*/ 111620 h 2350439"/>
                      <a:gd name="connsiteX1598" fmla="*/ 223240 w 2350439"/>
                      <a:gd name="connsiteY1598" fmla="*/ 6350 h 2350439"/>
                      <a:gd name="connsiteX1599" fmla="*/ 117970 w 2350439"/>
                      <a:gd name="connsiteY1599" fmla="*/ 6350 h 2350439"/>
                      <a:gd name="connsiteX1600" fmla="*/ 117970 w 2350439"/>
                      <a:gd name="connsiteY1600" fmla="*/ 223240 h 2350439"/>
                      <a:gd name="connsiteX1601" fmla="*/ 223240 w 2350439"/>
                      <a:gd name="connsiteY1601" fmla="*/ 223240 h 2350439"/>
                      <a:gd name="connsiteX1602" fmla="*/ 223240 w 2350439"/>
                      <a:gd name="connsiteY1602" fmla="*/ 117970 h 2350439"/>
                      <a:gd name="connsiteX1603" fmla="*/ 117970 w 2350439"/>
                      <a:gd name="connsiteY1603" fmla="*/ 117970 h 2350439"/>
                      <a:gd name="connsiteX1604" fmla="*/ 117970 w 2350439"/>
                      <a:gd name="connsiteY1604" fmla="*/ 334873 h 2350439"/>
                      <a:gd name="connsiteX1605" fmla="*/ 223240 w 2350439"/>
                      <a:gd name="connsiteY1605" fmla="*/ 334873 h 2350439"/>
                      <a:gd name="connsiteX1606" fmla="*/ 223240 w 2350439"/>
                      <a:gd name="connsiteY1606" fmla="*/ 229590 h 2350439"/>
                      <a:gd name="connsiteX1607" fmla="*/ 117970 w 2350439"/>
                      <a:gd name="connsiteY1607" fmla="*/ 229590 h 2350439"/>
                      <a:gd name="connsiteX1608" fmla="*/ 117970 w 2350439"/>
                      <a:gd name="connsiteY1608" fmla="*/ 446493 h 2350439"/>
                      <a:gd name="connsiteX1609" fmla="*/ 223240 w 2350439"/>
                      <a:gd name="connsiteY1609" fmla="*/ 446493 h 2350439"/>
                      <a:gd name="connsiteX1610" fmla="*/ 223240 w 2350439"/>
                      <a:gd name="connsiteY1610" fmla="*/ 341223 h 2350439"/>
                      <a:gd name="connsiteX1611" fmla="*/ 117970 w 2350439"/>
                      <a:gd name="connsiteY1611" fmla="*/ 341223 h 2350439"/>
                      <a:gd name="connsiteX1612" fmla="*/ 117970 w 2350439"/>
                      <a:gd name="connsiteY1612" fmla="*/ 558114 h 2350439"/>
                      <a:gd name="connsiteX1613" fmla="*/ 223240 w 2350439"/>
                      <a:gd name="connsiteY1613" fmla="*/ 558114 h 2350439"/>
                      <a:gd name="connsiteX1614" fmla="*/ 223240 w 2350439"/>
                      <a:gd name="connsiteY1614" fmla="*/ 452843 h 2350439"/>
                      <a:gd name="connsiteX1615" fmla="*/ 117970 w 2350439"/>
                      <a:gd name="connsiteY1615" fmla="*/ 452843 h 2350439"/>
                      <a:gd name="connsiteX1616" fmla="*/ 117970 w 2350439"/>
                      <a:gd name="connsiteY1616" fmla="*/ 669734 h 2350439"/>
                      <a:gd name="connsiteX1617" fmla="*/ 223240 w 2350439"/>
                      <a:gd name="connsiteY1617" fmla="*/ 669734 h 2350439"/>
                      <a:gd name="connsiteX1618" fmla="*/ 223240 w 2350439"/>
                      <a:gd name="connsiteY1618" fmla="*/ 564464 h 2350439"/>
                      <a:gd name="connsiteX1619" fmla="*/ 117970 w 2350439"/>
                      <a:gd name="connsiteY1619" fmla="*/ 564464 h 2350439"/>
                      <a:gd name="connsiteX1620" fmla="*/ 117970 w 2350439"/>
                      <a:gd name="connsiteY1620" fmla="*/ 781367 h 2350439"/>
                      <a:gd name="connsiteX1621" fmla="*/ 223240 w 2350439"/>
                      <a:gd name="connsiteY1621" fmla="*/ 781367 h 2350439"/>
                      <a:gd name="connsiteX1622" fmla="*/ 223240 w 2350439"/>
                      <a:gd name="connsiteY1622" fmla="*/ 676084 h 2350439"/>
                      <a:gd name="connsiteX1623" fmla="*/ 117970 w 2350439"/>
                      <a:gd name="connsiteY1623" fmla="*/ 676084 h 2350439"/>
                      <a:gd name="connsiteX1624" fmla="*/ 117970 w 2350439"/>
                      <a:gd name="connsiteY1624" fmla="*/ 892988 h 2350439"/>
                      <a:gd name="connsiteX1625" fmla="*/ 223240 w 2350439"/>
                      <a:gd name="connsiteY1625" fmla="*/ 892988 h 2350439"/>
                      <a:gd name="connsiteX1626" fmla="*/ 223240 w 2350439"/>
                      <a:gd name="connsiteY1626" fmla="*/ 787717 h 2350439"/>
                      <a:gd name="connsiteX1627" fmla="*/ 117970 w 2350439"/>
                      <a:gd name="connsiteY1627" fmla="*/ 787717 h 2350439"/>
                      <a:gd name="connsiteX1628" fmla="*/ 117970 w 2350439"/>
                      <a:gd name="connsiteY1628" fmla="*/ 1004608 h 2350439"/>
                      <a:gd name="connsiteX1629" fmla="*/ 223240 w 2350439"/>
                      <a:gd name="connsiteY1629" fmla="*/ 1004608 h 2350439"/>
                      <a:gd name="connsiteX1630" fmla="*/ 223240 w 2350439"/>
                      <a:gd name="connsiteY1630" fmla="*/ 899338 h 2350439"/>
                      <a:gd name="connsiteX1631" fmla="*/ 117970 w 2350439"/>
                      <a:gd name="connsiteY1631" fmla="*/ 899338 h 2350439"/>
                      <a:gd name="connsiteX1632" fmla="*/ 117970 w 2350439"/>
                      <a:gd name="connsiteY1632" fmla="*/ 1116228 h 2350439"/>
                      <a:gd name="connsiteX1633" fmla="*/ 223240 w 2350439"/>
                      <a:gd name="connsiteY1633" fmla="*/ 1116228 h 2350439"/>
                      <a:gd name="connsiteX1634" fmla="*/ 223240 w 2350439"/>
                      <a:gd name="connsiteY1634" fmla="*/ 1010958 h 2350439"/>
                      <a:gd name="connsiteX1635" fmla="*/ 117970 w 2350439"/>
                      <a:gd name="connsiteY1635" fmla="*/ 1010958 h 2350439"/>
                      <a:gd name="connsiteX1636" fmla="*/ 117970 w 2350439"/>
                      <a:gd name="connsiteY1636" fmla="*/ 1227861 h 2350439"/>
                      <a:gd name="connsiteX1637" fmla="*/ 223240 w 2350439"/>
                      <a:gd name="connsiteY1637" fmla="*/ 1227861 h 2350439"/>
                      <a:gd name="connsiteX1638" fmla="*/ 223240 w 2350439"/>
                      <a:gd name="connsiteY1638" fmla="*/ 1122578 h 2350439"/>
                      <a:gd name="connsiteX1639" fmla="*/ 117970 w 2350439"/>
                      <a:gd name="connsiteY1639" fmla="*/ 1122578 h 2350439"/>
                      <a:gd name="connsiteX1640" fmla="*/ 117970 w 2350439"/>
                      <a:gd name="connsiteY1640" fmla="*/ 1339481 h 2350439"/>
                      <a:gd name="connsiteX1641" fmla="*/ 223240 w 2350439"/>
                      <a:gd name="connsiteY1641" fmla="*/ 1339481 h 2350439"/>
                      <a:gd name="connsiteX1642" fmla="*/ 223240 w 2350439"/>
                      <a:gd name="connsiteY1642" fmla="*/ 1234211 h 2350439"/>
                      <a:gd name="connsiteX1643" fmla="*/ 117970 w 2350439"/>
                      <a:gd name="connsiteY1643" fmla="*/ 1234211 h 2350439"/>
                      <a:gd name="connsiteX1644" fmla="*/ 117970 w 2350439"/>
                      <a:gd name="connsiteY1644" fmla="*/ 1451102 h 2350439"/>
                      <a:gd name="connsiteX1645" fmla="*/ 223240 w 2350439"/>
                      <a:gd name="connsiteY1645" fmla="*/ 1451102 h 2350439"/>
                      <a:gd name="connsiteX1646" fmla="*/ 223240 w 2350439"/>
                      <a:gd name="connsiteY1646" fmla="*/ 1345831 h 2350439"/>
                      <a:gd name="connsiteX1647" fmla="*/ 117970 w 2350439"/>
                      <a:gd name="connsiteY1647" fmla="*/ 1345831 h 2350439"/>
                      <a:gd name="connsiteX1648" fmla="*/ 117970 w 2350439"/>
                      <a:gd name="connsiteY1648" fmla="*/ 1562735 h 2350439"/>
                      <a:gd name="connsiteX1649" fmla="*/ 223240 w 2350439"/>
                      <a:gd name="connsiteY1649" fmla="*/ 1562735 h 2350439"/>
                      <a:gd name="connsiteX1650" fmla="*/ 223240 w 2350439"/>
                      <a:gd name="connsiteY1650" fmla="*/ 1457452 h 2350439"/>
                      <a:gd name="connsiteX1651" fmla="*/ 117970 w 2350439"/>
                      <a:gd name="connsiteY1651" fmla="*/ 1457452 h 2350439"/>
                      <a:gd name="connsiteX1652" fmla="*/ 117970 w 2350439"/>
                      <a:gd name="connsiteY1652" fmla="*/ 1674355 h 2350439"/>
                      <a:gd name="connsiteX1653" fmla="*/ 223240 w 2350439"/>
                      <a:gd name="connsiteY1653" fmla="*/ 1674355 h 2350439"/>
                      <a:gd name="connsiteX1654" fmla="*/ 223240 w 2350439"/>
                      <a:gd name="connsiteY1654" fmla="*/ 1569085 h 2350439"/>
                      <a:gd name="connsiteX1655" fmla="*/ 117970 w 2350439"/>
                      <a:gd name="connsiteY1655" fmla="*/ 1569085 h 2350439"/>
                      <a:gd name="connsiteX1656" fmla="*/ 117970 w 2350439"/>
                      <a:gd name="connsiteY1656" fmla="*/ 1785975 h 2350439"/>
                      <a:gd name="connsiteX1657" fmla="*/ 223240 w 2350439"/>
                      <a:gd name="connsiteY1657" fmla="*/ 1785975 h 2350439"/>
                      <a:gd name="connsiteX1658" fmla="*/ 223240 w 2350439"/>
                      <a:gd name="connsiteY1658" fmla="*/ 1680705 h 2350439"/>
                      <a:gd name="connsiteX1659" fmla="*/ 117970 w 2350439"/>
                      <a:gd name="connsiteY1659" fmla="*/ 1680705 h 2350439"/>
                      <a:gd name="connsiteX1660" fmla="*/ 117970 w 2350439"/>
                      <a:gd name="connsiteY1660" fmla="*/ 1897596 h 2350439"/>
                      <a:gd name="connsiteX1661" fmla="*/ 223240 w 2350439"/>
                      <a:gd name="connsiteY1661" fmla="*/ 1897596 h 2350439"/>
                      <a:gd name="connsiteX1662" fmla="*/ 223240 w 2350439"/>
                      <a:gd name="connsiteY1662" fmla="*/ 1792325 h 2350439"/>
                      <a:gd name="connsiteX1663" fmla="*/ 117970 w 2350439"/>
                      <a:gd name="connsiteY1663" fmla="*/ 1792325 h 2350439"/>
                      <a:gd name="connsiteX1664" fmla="*/ 117970 w 2350439"/>
                      <a:gd name="connsiteY1664" fmla="*/ 2009229 h 2350439"/>
                      <a:gd name="connsiteX1665" fmla="*/ 223240 w 2350439"/>
                      <a:gd name="connsiteY1665" fmla="*/ 2009229 h 2350439"/>
                      <a:gd name="connsiteX1666" fmla="*/ 223240 w 2350439"/>
                      <a:gd name="connsiteY1666" fmla="*/ 1903946 h 2350439"/>
                      <a:gd name="connsiteX1667" fmla="*/ 117970 w 2350439"/>
                      <a:gd name="connsiteY1667" fmla="*/ 1903946 h 2350439"/>
                      <a:gd name="connsiteX1668" fmla="*/ 117970 w 2350439"/>
                      <a:gd name="connsiteY1668" fmla="*/ 2120849 h 2350439"/>
                      <a:gd name="connsiteX1669" fmla="*/ 223240 w 2350439"/>
                      <a:gd name="connsiteY1669" fmla="*/ 2120849 h 2350439"/>
                      <a:gd name="connsiteX1670" fmla="*/ 223240 w 2350439"/>
                      <a:gd name="connsiteY1670" fmla="*/ 2015579 h 2350439"/>
                      <a:gd name="connsiteX1671" fmla="*/ 117970 w 2350439"/>
                      <a:gd name="connsiteY1671" fmla="*/ 2015579 h 2350439"/>
                      <a:gd name="connsiteX1672" fmla="*/ 117970 w 2350439"/>
                      <a:gd name="connsiteY1672" fmla="*/ 2232469 h 2350439"/>
                      <a:gd name="connsiteX1673" fmla="*/ 223240 w 2350439"/>
                      <a:gd name="connsiteY1673" fmla="*/ 2232469 h 2350439"/>
                      <a:gd name="connsiteX1674" fmla="*/ 223240 w 2350439"/>
                      <a:gd name="connsiteY1674" fmla="*/ 2127199 h 2350439"/>
                      <a:gd name="connsiteX1675" fmla="*/ 117970 w 2350439"/>
                      <a:gd name="connsiteY1675" fmla="*/ 2127199 h 2350439"/>
                      <a:gd name="connsiteX1676" fmla="*/ 117970 w 2350439"/>
                      <a:gd name="connsiteY1676" fmla="*/ 2344089 h 2350439"/>
                      <a:gd name="connsiteX1677" fmla="*/ 223240 w 2350439"/>
                      <a:gd name="connsiteY1677" fmla="*/ 2344089 h 2350439"/>
                      <a:gd name="connsiteX1678" fmla="*/ 223240 w 2350439"/>
                      <a:gd name="connsiteY1678" fmla="*/ 2238819 h 2350439"/>
                      <a:gd name="connsiteX1679" fmla="*/ 117970 w 2350439"/>
                      <a:gd name="connsiteY1679" fmla="*/ 2238819 h 2350439"/>
                      <a:gd name="connsiteX1680" fmla="*/ 6350 w 2350439"/>
                      <a:gd name="connsiteY1680" fmla="*/ 111620 h 2350439"/>
                      <a:gd name="connsiteX1681" fmla="*/ 111620 w 2350439"/>
                      <a:gd name="connsiteY1681" fmla="*/ 111620 h 2350439"/>
                      <a:gd name="connsiteX1682" fmla="*/ 111620 w 2350439"/>
                      <a:gd name="connsiteY1682" fmla="*/ 6350 h 2350439"/>
                      <a:gd name="connsiteX1683" fmla="*/ 6350 w 2350439"/>
                      <a:gd name="connsiteY1683" fmla="*/ 6350 h 2350439"/>
                      <a:gd name="connsiteX1684" fmla="*/ 6350 w 2350439"/>
                      <a:gd name="connsiteY1684" fmla="*/ 223240 h 2350439"/>
                      <a:gd name="connsiteX1685" fmla="*/ 111620 w 2350439"/>
                      <a:gd name="connsiteY1685" fmla="*/ 223240 h 2350439"/>
                      <a:gd name="connsiteX1686" fmla="*/ 111620 w 2350439"/>
                      <a:gd name="connsiteY1686" fmla="*/ 117970 h 2350439"/>
                      <a:gd name="connsiteX1687" fmla="*/ 6350 w 2350439"/>
                      <a:gd name="connsiteY1687" fmla="*/ 117970 h 2350439"/>
                      <a:gd name="connsiteX1688" fmla="*/ 6350 w 2350439"/>
                      <a:gd name="connsiteY1688" fmla="*/ 334873 h 2350439"/>
                      <a:gd name="connsiteX1689" fmla="*/ 111620 w 2350439"/>
                      <a:gd name="connsiteY1689" fmla="*/ 334873 h 2350439"/>
                      <a:gd name="connsiteX1690" fmla="*/ 111620 w 2350439"/>
                      <a:gd name="connsiteY1690" fmla="*/ 229590 h 2350439"/>
                      <a:gd name="connsiteX1691" fmla="*/ 6350 w 2350439"/>
                      <a:gd name="connsiteY1691" fmla="*/ 229590 h 2350439"/>
                      <a:gd name="connsiteX1692" fmla="*/ 6350 w 2350439"/>
                      <a:gd name="connsiteY1692" fmla="*/ 446493 h 2350439"/>
                      <a:gd name="connsiteX1693" fmla="*/ 111620 w 2350439"/>
                      <a:gd name="connsiteY1693" fmla="*/ 446493 h 2350439"/>
                      <a:gd name="connsiteX1694" fmla="*/ 111620 w 2350439"/>
                      <a:gd name="connsiteY1694" fmla="*/ 341223 h 2350439"/>
                      <a:gd name="connsiteX1695" fmla="*/ 6350 w 2350439"/>
                      <a:gd name="connsiteY1695" fmla="*/ 341223 h 2350439"/>
                      <a:gd name="connsiteX1696" fmla="*/ 6350 w 2350439"/>
                      <a:gd name="connsiteY1696" fmla="*/ 558114 h 2350439"/>
                      <a:gd name="connsiteX1697" fmla="*/ 111620 w 2350439"/>
                      <a:gd name="connsiteY1697" fmla="*/ 558114 h 2350439"/>
                      <a:gd name="connsiteX1698" fmla="*/ 111620 w 2350439"/>
                      <a:gd name="connsiteY1698" fmla="*/ 452843 h 2350439"/>
                      <a:gd name="connsiteX1699" fmla="*/ 6350 w 2350439"/>
                      <a:gd name="connsiteY1699" fmla="*/ 452843 h 2350439"/>
                      <a:gd name="connsiteX1700" fmla="*/ 6350 w 2350439"/>
                      <a:gd name="connsiteY1700" fmla="*/ 669734 h 2350439"/>
                      <a:gd name="connsiteX1701" fmla="*/ 111620 w 2350439"/>
                      <a:gd name="connsiteY1701" fmla="*/ 669734 h 2350439"/>
                      <a:gd name="connsiteX1702" fmla="*/ 111620 w 2350439"/>
                      <a:gd name="connsiteY1702" fmla="*/ 564464 h 2350439"/>
                      <a:gd name="connsiteX1703" fmla="*/ 6350 w 2350439"/>
                      <a:gd name="connsiteY1703" fmla="*/ 564464 h 2350439"/>
                      <a:gd name="connsiteX1704" fmla="*/ 6350 w 2350439"/>
                      <a:gd name="connsiteY1704" fmla="*/ 781367 h 2350439"/>
                      <a:gd name="connsiteX1705" fmla="*/ 111620 w 2350439"/>
                      <a:gd name="connsiteY1705" fmla="*/ 781367 h 2350439"/>
                      <a:gd name="connsiteX1706" fmla="*/ 111620 w 2350439"/>
                      <a:gd name="connsiteY1706" fmla="*/ 676084 h 2350439"/>
                      <a:gd name="connsiteX1707" fmla="*/ 6350 w 2350439"/>
                      <a:gd name="connsiteY1707" fmla="*/ 676084 h 2350439"/>
                      <a:gd name="connsiteX1708" fmla="*/ 6350 w 2350439"/>
                      <a:gd name="connsiteY1708" fmla="*/ 892988 h 2350439"/>
                      <a:gd name="connsiteX1709" fmla="*/ 111620 w 2350439"/>
                      <a:gd name="connsiteY1709" fmla="*/ 892988 h 2350439"/>
                      <a:gd name="connsiteX1710" fmla="*/ 111620 w 2350439"/>
                      <a:gd name="connsiteY1710" fmla="*/ 787717 h 2350439"/>
                      <a:gd name="connsiteX1711" fmla="*/ 6350 w 2350439"/>
                      <a:gd name="connsiteY1711" fmla="*/ 787717 h 2350439"/>
                      <a:gd name="connsiteX1712" fmla="*/ 6350 w 2350439"/>
                      <a:gd name="connsiteY1712" fmla="*/ 1004608 h 2350439"/>
                      <a:gd name="connsiteX1713" fmla="*/ 111620 w 2350439"/>
                      <a:gd name="connsiteY1713" fmla="*/ 1004608 h 2350439"/>
                      <a:gd name="connsiteX1714" fmla="*/ 111620 w 2350439"/>
                      <a:gd name="connsiteY1714" fmla="*/ 899338 h 2350439"/>
                      <a:gd name="connsiteX1715" fmla="*/ 6350 w 2350439"/>
                      <a:gd name="connsiteY1715" fmla="*/ 899338 h 2350439"/>
                      <a:gd name="connsiteX1716" fmla="*/ 6350 w 2350439"/>
                      <a:gd name="connsiteY1716" fmla="*/ 1116228 h 2350439"/>
                      <a:gd name="connsiteX1717" fmla="*/ 111620 w 2350439"/>
                      <a:gd name="connsiteY1717" fmla="*/ 1116228 h 2350439"/>
                      <a:gd name="connsiteX1718" fmla="*/ 111620 w 2350439"/>
                      <a:gd name="connsiteY1718" fmla="*/ 1010958 h 2350439"/>
                      <a:gd name="connsiteX1719" fmla="*/ 6350 w 2350439"/>
                      <a:gd name="connsiteY1719" fmla="*/ 1010958 h 2350439"/>
                      <a:gd name="connsiteX1720" fmla="*/ 6350 w 2350439"/>
                      <a:gd name="connsiteY1720" fmla="*/ 1227861 h 2350439"/>
                      <a:gd name="connsiteX1721" fmla="*/ 111620 w 2350439"/>
                      <a:gd name="connsiteY1721" fmla="*/ 1227861 h 2350439"/>
                      <a:gd name="connsiteX1722" fmla="*/ 111620 w 2350439"/>
                      <a:gd name="connsiteY1722" fmla="*/ 1122578 h 2350439"/>
                      <a:gd name="connsiteX1723" fmla="*/ 6350 w 2350439"/>
                      <a:gd name="connsiteY1723" fmla="*/ 1122578 h 2350439"/>
                      <a:gd name="connsiteX1724" fmla="*/ 6350 w 2350439"/>
                      <a:gd name="connsiteY1724" fmla="*/ 1339481 h 2350439"/>
                      <a:gd name="connsiteX1725" fmla="*/ 111620 w 2350439"/>
                      <a:gd name="connsiteY1725" fmla="*/ 1339481 h 2350439"/>
                      <a:gd name="connsiteX1726" fmla="*/ 111620 w 2350439"/>
                      <a:gd name="connsiteY1726" fmla="*/ 1234211 h 2350439"/>
                      <a:gd name="connsiteX1727" fmla="*/ 6350 w 2350439"/>
                      <a:gd name="connsiteY1727" fmla="*/ 1234211 h 2350439"/>
                      <a:gd name="connsiteX1728" fmla="*/ 6350 w 2350439"/>
                      <a:gd name="connsiteY1728" fmla="*/ 1451102 h 2350439"/>
                      <a:gd name="connsiteX1729" fmla="*/ 111620 w 2350439"/>
                      <a:gd name="connsiteY1729" fmla="*/ 1451102 h 2350439"/>
                      <a:gd name="connsiteX1730" fmla="*/ 111620 w 2350439"/>
                      <a:gd name="connsiteY1730" fmla="*/ 1345831 h 2350439"/>
                      <a:gd name="connsiteX1731" fmla="*/ 6350 w 2350439"/>
                      <a:gd name="connsiteY1731" fmla="*/ 1345831 h 2350439"/>
                      <a:gd name="connsiteX1732" fmla="*/ 6350 w 2350439"/>
                      <a:gd name="connsiteY1732" fmla="*/ 1562735 h 2350439"/>
                      <a:gd name="connsiteX1733" fmla="*/ 111620 w 2350439"/>
                      <a:gd name="connsiteY1733" fmla="*/ 1562735 h 2350439"/>
                      <a:gd name="connsiteX1734" fmla="*/ 111620 w 2350439"/>
                      <a:gd name="connsiteY1734" fmla="*/ 1457452 h 2350439"/>
                      <a:gd name="connsiteX1735" fmla="*/ 6350 w 2350439"/>
                      <a:gd name="connsiteY1735" fmla="*/ 1457452 h 2350439"/>
                      <a:gd name="connsiteX1736" fmla="*/ 6350 w 2350439"/>
                      <a:gd name="connsiteY1736" fmla="*/ 1674355 h 2350439"/>
                      <a:gd name="connsiteX1737" fmla="*/ 111620 w 2350439"/>
                      <a:gd name="connsiteY1737" fmla="*/ 1674355 h 2350439"/>
                      <a:gd name="connsiteX1738" fmla="*/ 111620 w 2350439"/>
                      <a:gd name="connsiteY1738" fmla="*/ 1569085 h 2350439"/>
                      <a:gd name="connsiteX1739" fmla="*/ 6350 w 2350439"/>
                      <a:gd name="connsiteY1739" fmla="*/ 1569085 h 2350439"/>
                      <a:gd name="connsiteX1740" fmla="*/ 6350 w 2350439"/>
                      <a:gd name="connsiteY1740" fmla="*/ 1785975 h 2350439"/>
                      <a:gd name="connsiteX1741" fmla="*/ 111620 w 2350439"/>
                      <a:gd name="connsiteY1741" fmla="*/ 1785975 h 2350439"/>
                      <a:gd name="connsiteX1742" fmla="*/ 111620 w 2350439"/>
                      <a:gd name="connsiteY1742" fmla="*/ 1680705 h 2350439"/>
                      <a:gd name="connsiteX1743" fmla="*/ 6350 w 2350439"/>
                      <a:gd name="connsiteY1743" fmla="*/ 1680705 h 2350439"/>
                      <a:gd name="connsiteX1744" fmla="*/ 6350 w 2350439"/>
                      <a:gd name="connsiteY1744" fmla="*/ 1897596 h 2350439"/>
                      <a:gd name="connsiteX1745" fmla="*/ 111620 w 2350439"/>
                      <a:gd name="connsiteY1745" fmla="*/ 1897596 h 2350439"/>
                      <a:gd name="connsiteX1746" fmla="*/ 111620 w 2350439"/>
                      <a:gd name="connsiteY1746" fmla="*/ 1792325 h 2350439"/>
                      <a:gd name="connsiteX1747" fmla="*/ 6350 w 2350439"/>
                      <a:gd name="connsiteY1747" fmla="*/ 1792325 h 2350439"/>
                      <a:gd name="connsiteX1748" fmla="*/ 6350 w 2350439"/>
                      <a:gd name="connsiteY1748" fmla="*/ 2009229 h 2350439"/>
                      <a:gd name="connsiteX1749" fmla="*/ 111620 w 2350439"/>
                      <a:gd name="connsiteY1749" fmla="*/ 2009229 h 2350439"/>
                      <a:gd name="connsiteX1750" fmla="*/ 111620 w 2350439"/>
                      <a:gd name="connsiteY1750" fmla="*/ 1903946 h 2350439"/>
                      <a:gd name="connsiteX1751" fmla="*/ 6350 w 2350439"/>
                      <a:gd name="connsiteY1751" fmla="*/ 1903946 h 2350439"/>
                      <a:gd name="connsiteX1752" fmla="*/ 6350 w 2350439"/>
                      <a:gd name="connsiteY1752" fmla="*/ 2120849 h 2350439"/>
                      <a:gd name="connsiteX1753" fmla="*/ 111620 w 2350439"/>
                      <a:gd name="connsiteY1753" fmla="*/ 2120849 h 2350439"/>
                      <a:gd name="connsiteX1754" fmla="*/ 111620 w 2350439"/>
                      <a:gd name="connsiteY1754" fmla="*/ 2015579 h 2350439"/>
                      <a:gd name="connsiteX1755" fmla="*/ 6350 w 2350439"/>
                      <a:gd name="connsiteY1755" fmla="*/ 2015579 h 2350439"/>
                      <a:gd name="connsiteX1756" fmla="*/ 6350 w 2350439"/>
                      <a:gd name="connsiteY1756" fmla="*/ 2232469 h 2350439"/>
                      <a:gd name="connsiteX1757" fmla="*/ 111620 w 2350439"/>
                      <a:gd name="connsiteY1757" fmla="*/ 2232469 h 2350439"/>
                      <a:gd name="connsiteX1758" fmla="*/ 111620 w 2350439"/>
                      <a:gd name="connsiteY1758" fmla="*/ 2127199 h 2350439"/>
                      <a:gd name="connsiteX1759" fmla="*/ 6350 w 2350439"/>
                      <a:gd name="connsiteY1759" fmla="*/ 2127199 h 2350439"/>
                      <a:gd name="connsiteX1760" fmla="*/ 6350 w 2350439"/>
                      <a:gd name="connsiteY1760" fmla="*/ 2344089 h 2350439"/>
                      <a:gd name="connsiteX1761" fmla="*/ 111620 w 2350439"/>
                      <a:gd name="connsiteY1761" fmla="*/ 2344089 h 2350439"/>
                      <a:gd name="connsiteX1762" fmla="*/ 111620 w 2350439"/>
                      <a:gd name="connsiteY1762" fmla="*/ 2238819 h 2350439"/>
                      <a:gd name="connsiteX1763" fmla="*/ 6350 w 2350439"/>
                      <a:gd name="connsiteY1763" fmla="*/ 2238819 h 2350439"/>
                      <a:gd name="connsiteX1764" fmla="*/ 0 w 2350439"/>
                      <a:gd name="connsiteY1764" fmla="*/ 2347270 h 2350439"/>
                      <a:gd name="connsiteX1765" fmla="*/ 0 w 2350439"/>
                      <a:gd name="connsiteY1765" fmla="*/ 3168 h 2350439"/>
                      <a:gd name="connsiteX1766" fmla="*/ 3168 w 2350439"/>
                      <a:gd name="connsiteY1766" fmla="*/ 3168 h 2350439"/>
                      <a:gd name="connsiteX1767" fmla="*/ 3168 w 2350439"/>
                      <a:gd name="connsiteY1767" fmla="*/ 0 h 2350439"/>
                      <a:gd name="connsiteX1768" fmla="*/ 2347270 w 2350439"/>
                      <a:gd name="connsiteY1768" fmla="*/ 0 h 2350439"/>
                      <a:gd name="connsiteX1769" fmla="*/ 2347270 w 2350439"/>
                      <a:gd name="connsiteY1769" fmla="*/ 3168 h 2350439"/>
                      <a:gd name="connsiteX1770" fmla="*/ 2350439 w 2350439"/>
                      <a:gd name="connsiteY1770" fmla="*/ 3168 h 2350439"/>
                      <a:gd name="connsiteX1771" fmla="*/ 2350439 w 2350439"/>
                      <a:gd name="connsiteY1771" fmla="*/ 2347270 h 2350439"/>
                      <a:gd name="connsiteX1772" fmla="*/ 2347270 w 2350439"/>
                      <a:gd name="connsiteY1772" fmla="*/ 2347270 h 2350439"/>
                      <a:gd name="connsiteX1773" fmla="*/ 2347270 w 2350439"/>
                      <a:gd name="connsiteY1773" fmla="*/ 2350439 h 2350439"/>
                      <a:gd name="connsiteX1774" fmla="*/ 3168 w 2350439"/>
                      <a:gd name="connsiteY1774" fmla="*/ 2350439 h 2350439"/>
                      <a:gd name="connsiteX1775" fmla="*/ 3168 w 2350439"/>
                      <a:gd name="connsiteY1775" fmla="*/ 2347270 h 2350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</a:cxnLst>
                    <a:rect l="l" t="t" r="r" b="b"/>
                    <a:pathLst>
                      <a:path w="2350439" h="2350439">
                        <a:moveTo>
                          <a:pt x="2238819" y="111620"/>
                        </a:moveTo>
                        <a:lnTo>
                          <a:pt x="2344089" y="111620"/>
                        </a:lnTo>
                        <a:lnTo>
                          <a:pt x="2344089" y="6350"/>
                        </a:lnTo>
                        <a:lnTo>
                          <a:pt x="2238819" y="6350"/>
                        </a:lnTo>
                        <a:close/>
                        <a:moveTo>
                          <a:pt x="2238819" y="223240"/>
                        </a:moveTo>
                        <a:lnTo>
                          <a:pt x="2344089" y="223240"/>
                        </a:lnTo>
                        <a:lnTo>
                          <a:pt x="2344089" y="117970"/>
                        </a:lnTo>
                        <a:lnTo>
                          <a:pt x="2238819" y="117970"/>
                        </a:lnTo>
                        <a:close/>
                        <a:moveTo>
                          <a:pt x="2238819" y="334873"/>
                        </a:moveTo>
                        <a:lnTo>
                          <a:pt x="2344089" y="334873"/>
                        </a:lnTo>
                        <a:lnTo>
                          <a:pt x="2344089" y="229590"/>
                        </a:lnTo>
                        <a:lnTo>
                          <a:pt x="2238819" y="229590"/>
                        </a:lnTo>
                        <a:close/>
                        <a:moveTo>
                          <a:pt x="2238819" y="446493"/>
                        </a:moveTo>
                        <a:lnTo>
                          <a:pt x="2344089" y="446493"/>
                        </a:lnTo>
                        <a:lnTo>
                          <a:pt x="2344089" y="341223"/>
                        </a:lnTo>
                        <a:lnTo>
                          <a:pt x="2238819" y="341223"/>
                        </a:lnTo>
                        <a:close/>
                        <a:moveTo>
                          <a:pt x="2238819" y="558114"/>
                        </a:moveTo>
                        <a:lnTo>
                          <a:pt x="2344089" y="558114"/>
                        </a:lnTo>
                        <a:lnTo>
                          <a:pt x="2344089" y="452843"/>
                        </a:lnTo>
                        <a:lnTo>
                          <a:pt x="2238819" y="452843"/>
                        </a:lnTo>
                        <a:close/>
                        <a:moveTo>
                          <a:pt x="2238819" y="669734"/>
                        </a:moveTo>
                        <a:lnTo>
                          <a:pt x="2344089" y="669734"/>
                        </a:lnTo>
                        <a:lnTo>
                          <a:pt x="2344089" y="564464"/>
                        </a:lnTo>
                        <a:lnTo>
                          <a:pt x="2238819" y="564464"/>
                        </a:lnTo>
                        <a:close/>
                        <a:moveTo>
                          <a:pt x="2238819" y="781367"/>
                        </a:moveTo>
                        <a:lnTo>
                          <a:pt x="2344089" y="781367"/>
                        </a:lnTo>
                        <a:lnTo>
                          <a:pt x="2344089" y="676084"/>
                        </a:lnTo>
                        <a:lnTo>
                          <a:pt x="2238819" y="676084"/>
                        </a:lnTo>
                        <a:close/>
                        <a:moveTo>
                          <a:pt x="2238819" y="892988"/>
                        </a:moveTo>
                        <a:lnTo>
                          <a:pt x="2344089" y="892988"/>
                        </a:lnTo>
                        <a:lnTo>
                          <a:pt x="2344089" y="787717"/>
                        </a:lnTo>
                        <a:lnTo>
                          <a:pt x="2238819" y="787717"/>
                        </a:lnTo>
                        <a:close/>
                        <a:moveTo>
                          <a:pt x="2238819" y="1004608"/>
                        </a:moveTo>
                        <a:lnTo>
                          <a:pt x="2344089" y="1004608"/>
                        </a:lnTo>
                        <a:lnTo>
                          <a:pt x="2344089" y="899338"/>
                        </a:lnTo>
                        <a:lnTo>
                          <a:pt x="2238819" y="899338"/>
                        </a:lnTo>
                        <a:close/>
                        <a:moveTo>
                          <a:pt x="2238819" y="1116228"/>
                        </a:moveTo>
                        <a:lnTo>
                          <a:pt x="2344089" y="1116228"/>
                        </a:lnTo>
                        <a:lnTo>
                          <a:pt x="2344089" y="1010958"/>
                        </a:lnTo>
                        <a:lnTo>
                          <a:pt x="2238819" y="1010958"/>
                        </a:lnTo>
                        <a:close/>
                        <a:moveTo>
                          <a:pt x="2238819" y="1227861"/>
                        </a:moveTo>
                        <a:lnTo>
                          <a:pt x="2344089" y="1227861"/>
                        </a:lnTo>
                        <a:lnTo>
                          <a:pt x="2344089" y="1122578"/>
                        </a:lnTo>
                        <a:lnTo>
                          <a:pt x="2238819" y="1122578"/>
                        </a:lnTo>
                        <a:close/>
                        <a:moveTo>
                          <a:pt x="2238819" y="1339481"/>
                        </a:moveTo>
                        <a:lnTo>
                          <a:pt x="2344089" y="1339481"/>
                        </a:lnTo>
                        <a:lnTo>
                          <a:pt x="2344089" y="1234211"/>
                        </a:lnTo>
                        <a:lnTo>
                          <a:pt x="2238819" y="1234211"/>
                        </a:lnTo>
                        <a:close/>
                        <a:moveTo>
                          <a:pt x="2238819" y="1451102"/>
                        </a:moveTo>
                        <a:lnTo>
                          <a:pt x="2344089" y="1451102"/>
                        </a:lnTo>
                        <a:lnTo>
                          <a:pt x="2344089" y="1345831"/>
                        </a:lnTo>
                        <a:lnTo>
                          <a:pt x="2238819" y="1345831"/>
                        </a:lnTo>
                        <a:close/>
                        <a:moveTo>
                          <a:pt x="2238819" y="1562735"/>
                        </a:moveTo>
                        <a:lnTo>
                          <a:pt x="2344089" y="1562735"/>
                        </a:lnTo>
                        <a:lnTo>
                          <a:pt x="2344089" y="1457452"/>
                        </a:lnTo>
                        <a:lnTo>
                          <a:pt x="2238819" y="1457452"/>
                        </a:lnTo>
                        <a:close/>
                        <a:moveTo>
                          <a:pt x="2238819" y="1674355"/>
                        </a:moveTo>
                        <a:lnTo>
                          <a:pt x="2344089" y="1674355"/>
                        </a:lnTo>
                        <a:lnTo>
                          <a:pt x="2344089" y="1569085"/>
                        </a:lnTo>
                        <a:lnTo>
                          <a:pt x="2238819" y="1569085"/>
                        </a:lnTo>
                        <a:close/>
                        <a:moveTo>
                          <a:pt x="2238819" y="1785975"/>
                        </a:moveTo>
                        <a:lnTo>
                          <a:pt x="2344089" y="1785975"/>
                        </a:lnTo>
                        <a:lnTo>
                          <a:pt x="2344089" y="1680705"/>
                        </a:lnTo>
                        <a:lnTo>
                          <a:pt x="2238819" y="1680705"/>
                        </a:lnTo>
                        <a:close/>
                        <a:moveTo>
                          <a:pt x="2238819" y="1897596"/>
                        </a:moveTo>
                        <a:lnTo>
                          <a:pt x="2344089" y="1897596"/>
                        </a:lnTo>
                        <a:lnTo>
                          <a:pt x="2344089" y="1792325"/>
                        </a:lnTo>
                        <a:lnTo>
                          <a:pt x="2238819" y="1792325"/>
                        </a:lnTo>
                        <a:close/>
                        <a:moveTo>
                          <a:pt x="2238819" y="2009229"/>
                        </a:moveTo>
                        <a:lnTo>
                          <a:pt x="2344089" y="2009229"/>
                        </a:lnTo>
                        <a:lnTo>
                          <a:pt x="2344089" y="1903946"/>
                        </a:lnTo>
                        <a:lnTo>
                          <a:pt x="2238819" y="1903946"/>
                        </a:lnTo>
                        <a:close/>
                        <a:moveTo>
                          <a:pt x="2238819" y="2120849"/>
                        </a:moveTo>
                        <a:lnTo>
                          <a:pt x="2344089" y="2120849"/>
                        </a:lnTo>
                        <a:lnTo>
                          <a:pt x="2344089" y="2015579"/>
                        </a:lnTo>
                        <a:lnTo>
                          <a:pt x="2238819" y="2015579"/>
                        </a:lnTo>
                        <a:close/>
                        <a:moveTo>
                          <a:pt x="2238819" y="2232469"/>
                        </a:moveTo>
                        <a:lnTo>
                          <a:pt x="2344089" y="2232469"/>
                        </a:lnTo>
                        <a:lnTo>
                          <a:pt x="2344089" y="2127199"/>
                        </a:lnTo>
                        <a:lnTo>
                          <a:pt x="2238819" y="2127199"/>
                        </a:lnTo>
                        <a:close/>
                        <a:moveTo>
                          <a:pt x="2238819" y="2344089"/>
                        </a:moveTo>
                        <a:lnTo>
                          <a:pt x="2344089" y="2344089"/>
                        </a:lnTo>
                        <a:lnTo>
                          <a:pt x="2344089" y="2238819"/>
                        </a:lnTo>
                        <a:lnTo>
                          <a:pt x="2238819" y="2238819"/>
                        </a:lnTo>
                        <a:close/>
                        <a:moveTo>
                          <a:pt x="2127199" y="111620"/>
                        </a:moveTo>
                        <a:lnTo>
                          <a:pt x="2232469" y="111620"/>
                        </a:lnTo>
                        <a:lnTo>
                          <a:pt x="2232469" y="6350"/>
                        </a:lnTo>
                        <a:lnTo>
                          <a:pt x="2127199" y="6350"/>
                        </a:lnTo>
                        <a:close/>
                        <a:moveTo>
                          <a:pt x="2127199" y="223240"/>
                        </a:moveTo>
                        <a:lnTo>
                          <a:pt x="2232469" y="223240"/>
                        </a:lnTo>
                        <a:lnTo>
                          <a:pt x="2232469" y="117970"/>
                        </a:lnTo>
                        <a:lnTo>
                          <a:pt x="2127199" y="117970"/>
                        </a:lnTo>
                        <a:close/>
                        <a:moveTo>
                          <a:pt x="2127199" y="334873"/>
                        </a:moveTo>
                        <a:lnTo>
                          <a:pt x="2232469" y="334873"/>
                        </a:lnTo>
                        <a:lnTo>
                          <a:pt x="2232469" y="229590"/>
                        </a:lnTo>
                        <a:lnTo>
                          <a:pt x="2127199" y="229590"/>
                        </a:lnTo>
                        <a:close/>
                        <a:moveTo>
                          <a:pt x="2127199" y="446493"/>
                        </a:moveTo>
                        <a:lnTo>
                          <a:pt x="2232469" y="446493"/>
                        </a:lnTo>
                        <a:lnTo>
                          <a:pt x="2232469" y="341223"/>
                        </a:lnTo>
                        <a:lnTo>
                          <a:pt x="2127199" y="341223"/>
                        </a:lnTo>
                        <a:close/>
                        <a:moveTo>
                          <a:pt x="2127199" y="558114"/>
                        </a:moveTo>
                        <a:lnTo>
                          <a:pt x="2232469" y="558114"/>
                        </a:lnTo>
                        <a:lnTo>
                          <a:pt x="2232469" y="452843"/>
                        </a:lnTo>
                        <a:lnTo>
                          <a:pt x="2127199" y="452843"/>
                        </a:lnTo>
                        <a:close/>
                        <a:moveTo>
                          <a:pt x="2127199" y="669734"/>
                        </a:moveTo>
                        <a:lnTo>
                          <a:pt x="2232469" y="669734"/>
                        </a:lnTo>
                        <a:lnTo>
                          <a:pt x="2232469" y="564464"/>
                        </a:lnTo>
                        <a:lnTo>
                          <a:pt x="2127199" y="564464"/>
                        </a:lnTo>
                        <a:close/>
                        <a:moveTo>
                          <a:pt x="2127199" y="781367"/>
                        </a:moveTo>
                        <a:lnTo>
                          <a:pt x="2232469" y="781367"/>
                        </a:lnTo>
                        <a:lnTo>
                          <a:pt x="2232469" y="676084"/>
                        </a:lnTo>
                        <a:lnTo>
                          <a:pt x="2127199" y="676084"/>
                        </a:lnTo>
                        <a:close/>
                        <a:moveTo>
                          <a:pt x="2127199" y="892988"/>
                        </a:moveTo>
                        <a:lnTo>
                          <a:pt x="2232469" y="892988"/>
                        </a:lnTo>
                        <a:lnTo>
                          <a:pt x="2232469" y="787717"/>
                        </a:lnTo>
                        <a:lnTo>
                          <a:pt x="2127199" y="787717"/>
                        </a:lnTo>
                        <a:close/>
                        <a:moveTo>
                          <a:pt x="2127199" y="1004608"/>
                        </a:moveTo>
                        <a:lnTo>
                          <a:pt x="2232469" y="1004608"/>
                        </a:lnTo>
                        <a:lnTo>
                          <a:pt x="2232469" y="899338"/>
                        </a:lnTo>
                        <a:lnTo>
                          <a:pt x="2127199" y="899338"/>
                        </a:lnTo>
                        <a:close/>
                        <a:moveTo>
                          <a:pt x="2127199" y="1116228"/>
                        </a:moveTo>
                        <a:lnTo>
                          <a:pt x="2232469" y="1116228"/>
                        </a:lnTo>
                        <a:lnTo>
                          <a:pt x="2232469" y="1010958"/>
                        </a:lnTo>
                        <a:lnTo>
                          <a:pt x="2127199" y="1010958"/>
                        </a:lnTo>
                        <a:close/>
                        <a:moveTo>
                          <a:pt x="2127199" y="1227861"/>
                        </a:moveTo>
                        <a:lnTo>
                          <a:pt x="2232469" y="1227861"/>
                        </a:lnTo>
                        <a:lnTo>
                          <a:pt x="2232469" y="1122578"/>
                        </a:lnTo>
                        <a:lnTo>
                          <a:pt x="2127199" y="1122578"/>
                        </a:lnTo>
                        <a:close/>
                        <a:moveTo>
                          <a:pt x="2127199" y="1339481"/>
                        </a:moveTo>
                        <a:lnTo>
                          <a:pt x="2232469" y="1339481"/>
                        </a:lnTo>
                        <a:lnTo>
                          <a:pt x="2232469" y="1234211"/>
                        </a:lnTo>
                        <a:lnTo>
                          <a:pt x="2127199" y="1234211"/>
                        </a:lnTo>
                        <a:close/>
                        <a:moveTo>
                          <a:pt x="2127199" y="1451102"/>
                        </a:moveTo>
                        <a:lnTo>
                          <a:pt x="2232469" y="1451102"/>
                        </a:lnTo>
                        <a:lnTo>
                          <a:pt x="2232469" y="1345831"/>
                        </a:lnTo>
                        <a:lnTo>
                          <a:pt x="2127199" y="1345831"/>
                        </a:lnTo>
                        <a:close/>
                        <a:moveTo>
                          <a:pt x="2127199" y="1562735"/>
                        </a:moveTo>
                        <a:lnTo>
                          <a:pt x="2232469" y="1562735"/>
                        </a:lnTo>
                        <a:lnTo>
                          <a:pt x="2232469" y="1457452"/>
                        </a:lnTo>
                        <a:lnTo>
                          <a:pt x="2127199" y="1457452"/>
                        </a:lnTo>
                        <a:close/>
                        <a:moveTo>
                          <a:pt x="2127199" y="1674355"/>
                        </a:moveTo>
                        <a:lnTo>
                          <a:pt x="2232469" y="1674355"/>
                        </a:lnTo>
                        <a:lnTo>
                          <a:pt x="2232469" y="1569085"/>
                        </a:lnTo>
                        <a:lnTo>
                          <a:pt x="2127199" y="1569085"/>
                        </a:lnTo>
                        <a:close/>
                        <a:moveTo>
                          <a:pt x="2127199" y="1785975"/>
                        </a:moveTo>
                        <a:lnTo>
                          <a:pt x="2232469" y="1785975"/>
                        </a:lnTo>
                        <a:lnTo>
                          <a:pt x="2232469" y="1680705"/>
                        </a:lnTo>
                        <a:lnTo>
                          <a:pt x="2127199" y="1680705"/>
                        </a:lnTo>
                        <a:close/>
                        <a:moveTo>
                          <a:pt x="2127199" y="1897596"/>
                        </a:moveTo>
                        <a:lnTo>
                          <a:pt x="2232469" y="1897596"/>
                        </a:lnTo>
                        <a:lnTo>
                          <a:pt x="2232469" y="1792325"/>
                        </a:lnTo>
                        <a:lnTo>
                          <a:pt x="2127199" y="1792325"/>
                        </a:lnTo>
                        <a:close/>
                        <a:moveTo>
                          <a:pt x="2127199" y="2009229"/>
                        </a:moveTo>
                        <a:lnTo>
                          <a:pt x="2232469" y="2009229"/>
                        </a:lnTo>
                        <a:lnTo>
                          <a:pt x="2232469" y="1903946"/>
                        </a:lnTo>
                        <a:lnTo>
                          <a:pt x="2127199" y="1903946"/>
                        </a:lnTo>
                        <a:close/>
                        <a:moveTo>
                          <a:pt x="2127199" y="2120849"/>
                        </a:moveTo>
                        <a:lnTo>
                          <a:pt x="2232469" y="2120849"/>
                        </a:lnTo>
                        <a:lnTo>
                          <a:pt x="2232469" y="2015579"/>
                        </a:lnTo>
                        <a:lnTo>
                          <a:pt x="2127199" y="2015579"/>
                        </a:lnTo>
                        <a:close/>
                        <a:moveTo>
                          <a:pt x="2127199" y="2232469"/>
                        </a:moveTo>
                        <a:lnTo>
                          <a:pt x="2232469" y="2232469"/>
                        </a:lnTo>
                        <a:lnTo>
                          <a:pt x="2232469" y="2127199"/>
                        </a:lnTo>
                        <a:lnTo>
                          <a:pt x="2127199" y="2127199"/>
                        </a:lnTo>
                        <a:close/>
                        <a:moveTo>
                          <a:pt x="2127199" y="2344089"/>
                        </a:moveTo>
                        <a:lnTo>
                          <a:pt x="2232469" y="2344089"/>
                        </a:lnTo>
                        <a:lnTo>
                          <a:pt x="2232469" y="2238819"/>
                        </a:lnTo>
                        <a:lnTo>
                          <a:pt x="2127199" y="2238819"/>
                        </a:lnTo>
                        <a:close/>
                        <a:moveTo>
                          <a:pt x="2015566" y="111620"/>
                        </a:moveTo>
                        <a:lnTo>
                          <a:pt x="2120849" y="111620"/>
                        </a:lnTo>
                        <a:lnTo>
                          <a:pt x="2120849" y="6350"/>
                        </a:lnTo>
                        <a:lnTo>
                          <a:pt x="2015566" y="6350"/>
                        </a:lnTo>
                        <a:close/>
                        <a:moveTo>
                          <a:pt x="2015566" y="223240"/>
                        </a:moveTo>
                        <a:lnTo>
                          <a:pt x="2120849" y="223240"/>
                        </a:lnTo>
                        <a:lnTo>
                          <a:pt x="2120849" y="117970"/>
                        </a:lnTo>
                        <a:lnTo>
                          <a:pt x="2015566" y="117970"/>
                        </a:lnTo>
                        <a:close/>
                        <a:moveTo>
                          <a:pt x="2015566" y="334873"/>
                        </a:moveTo>
                        <a:lnTo>
                          <a:pt x="2120849" y="334873"/>
                        </a:lnTo>
                        <a:lnTo>
                          <a:pt x="2120849" y="229590"/>
                        </a:lnTo>
                        <a:lnTo>
                          <a:pt x="2015566" y="229590"/>
                        </a:lnTo>
                        <a:close/>
                        <a:moveTo>
                          <a:pt x="2015566" y="446493"/>
                        </a:moveTo>
                        <a:lnTo>
                          <a:pt x="2120849" y="446493"/>
                        </a:lnTo>
                        <a:lnTo>
                          <a:pt x="2120849" y="341223"/>
                        </a:lnTo>
                        <a:lnTo>
                          <a:pt x="2015566" y="341223"/>
                        </a:lnTo>
                        <a:close/>
                        <a:moveTo>
                          <a:pt x="2015566" y="558114"/>
                        </a:moveTo>
                        <a:lnTo>
                          <a:pt x="2120849" y="558114"/>
                        </a:lnTo>
                        <a:lnTo>
                          <a:pt x="2120849" y="452843"/>
                        </a:lnTo>
                        <a:lnTo>
                          <a:pt x="2015566" y="452843"/>
                        </a:lnTo>
                        <a:close/>
                        <a:moveTo>
                          <a:pt x="2015566" y="669734"/>
                        </a:moveTo>
                        <a:lnTo>
                          <a:pt x="2120849" y="669734"/>
                        </a:lnTo>
                        <a:lnTo>
                          <a:pt x="2120849" y="564464"/>
                        </a:lnTo>
                        <a:lnTo>
                          <a:pt x="2015566" y="564464"/>
                        </a:lnTo>
                        <a:close/>
                        <a:moveTo>
                          <a:pt x="2015566" y="781367"/>
                        </a:moveTo>
                        <a:lnTo>
                          <a:pt x="2120849" y="781367"/>
                        </a:lnTo>
                        <a:lnTo>
                          <a:pt x="2120849" y="676084"/>
                        </a:lnTo>
                        <a:lnTo>
                          <a:pt x="2015566" y="676084"/>
                        </a:lnTo>
                        <a:close/>
                        <a:moveTo>
                          <a:pt x="2015566" y="892988"/>
                        </a:moveTo>
                        <a:lnTo>
                          <a:pt x="2120849" y="892988"/>
                        </a:lnTo>
                        <a:lnTo>
                          <a:pt x="2120849" y="787717"/>
                        </a:lnTo>
                        <a:lnTo>
                          <a:pt x="2015566" y="787717"/>
                        </a:lnTo>
                        <a:close/>
                        <a:moveTo>
                          <a:pt x="2015566" y="1004608"/>
                        </a:moveTo>
                        <a:lnTo>
                          <a:pt x="2120849" y="1004608"/>
                        </a:lnTo>
                        <a:lnTo>
                          <a:pt x="2120849" y="899338"/>
                        </a:lnTo>
                        <a:lnTo>
                          <a:pt x="2015566" y="899338"/>
                        </a:lnTo>
                        <a:close/>
                        <a:moveTo>
                          <a:pt x="2015566" y="1116228"/>
                        </a:moveTo>
                        <a:lnTo>
                          <a:pt x="2120849" y="1116228"/>
                        </a:lnTo>
                        <a:lnTo>
                          <a:pt x="2120849" y="1010958"/>
                        </a:lnTo>
                        <a:lnTo>
                          <a:pt x="2015566" y="1010958"/>
                        </a:lnTo>
                        <a:close/>
                        <a:moveTo>
                          <a:pt x="2015566" y="1227861"/>
                        </a:moveTo>
                        <a:lnTo>
                          <a:pt x="2120849" y="1227861"/>
                        </a:lnTo>
                        <a:lnTo>
                          <a:pt x="2120849" y="1122578"/>
                        </a:lnTo>
                        <a:lnTo>
                          <a:pt x="2015566" y="1122578"/>
                        </a:lnTo>
                        <a:close/>
                        <a:moveTo>
                          <a:pt x="2015566" y="1339481"/>
                        </a:moveTo>
                        <a:lnTo>
                          <a:pt x="2120849" y="1339481"/>
                        </a:lnTo>
                        <a:lnTo>
                          <a:pt x="2120849" y="1234211"/>
                        </a:lnTo>
                        <a:lnTo>
                          <a:pt x="2015566" y="1234211"/>
                        </a:lnTo>
                        <a:close/>
                        <a:moveTo>
                          <a:pt x="2015566" y="1451102"/>
                        </a:moveTo>
                        <a:lnTo>
                          <a:pt x="2120849" y="1451102"/>
                        </a:lnTo>
                        <a:lnTo>
                          <a:pt x="2120849" y="1345831"/>
                        </a:lnTo>
                        <a:lnTo>
                          <a:pt x="2015566" y="1345831"/>
                        </a:lnTo>
                        <a:close/>
                        <a:moveTo>
                          <a:pt x="2015566" y="1562735"/>
                        </a:moveTo>
                        <a:lnTo>
                          <a:pt x="2120849" y="1562735"/>
                        </a:lnTo>
                        <a:lnTo>
                          <a:pt x="2120849" y="1457452"/>
                        </a:lnTo>
                        <a:lnTo>
                          <a:pt x="2015566" y="1457452"/>
                        </a:lnTo>
                        <a:close/>
                        <a:moveTo>
                          <a:pt x="2015566" y="1674355"/>
                        </a:moveTo>
                        <a:lnTo>
                          <a:pt x="2120849" y="1674355"/>
                        </a:lnTo>
                        <a:lnTo>
                          <a:pt x="2120849" y="1569085"/>
                        </a:lnTo>
                        <a:lnTo>
                          <a:pt x="2015566" y="1569085"/>
                        </a:lnTo>
                        <a:close/>
                        <a:moveTo>
                          <a:pt x="2015566" y="1785975"/>
                        </a:moveTo>
                        <a:lnTo>
                          <a:pt x="2120849" y="1785975"/>
                        </a:lnTo>
                        <a:lnTo>
                          <a:pt x="2120849" y="1680705"/>
                        </a:lnTo>
                        <a:lnTo>
                          <a:pt x="2015566" y="1680705"/>
                        </a:lnTo>
                        <a:close/>
                        <a:moveTo>
                          <a:pt x="2015566" y="1897596"/>
                        </a:moveTo>
                        <a:lnTo>
                          <a:pt x="2120849" y="1897596"/>
                        </a:lnTo>
                        <a:lnTo>
                          <a:pt x="2120849" y="1792325"/>
                        </a:lnTo>
                        <a:lnTo>
                          <a:pt x="2015566" y="1792325"/>
                        </a:lnTo>
                        <a:close/>
                        <a:moveTo>
                          <a:pt x="2015566" y="2009229"/>
                        </a:moveTo>
                        <a:lnTo>
                          <a:pt x="2120849" y="2009229"/>
                        </a:lnTo>
                        <a:lnTo>
                          <a:pt x="2120849" y="1903946"/>
                        </a:lnTo>
                        <a:lnTo>
                          <a:pt x="2015566" y="1903946"/>
                        </a:lnTo>
                        <a:close/>
                        <a:moveTo>
                          <a:pt x="2015566" y="2120849"/>
                        </a:moveTo>
                        <a:lnTo>
                          <a:pt x="2120849" y="2120849"/>
                        </a:lnTo>
                        <a:lnTo>
                          <a:pt x="2120849" y="2015579"/>
                        </a:lnTo>
                        <a:lnTo>
                          <a:pt x="2015566" y="2015579"/>
                        </a:lnTo>
                        <a:close/>
                        <a:moveTo>
                          <a:pt x="2015566" y="2232469"/>
                        </a:moveTo>
                        <a:lnTo>
                          <a:pt x="2120849" y="2232469"/>
                        </a:lnTo>
                        <a:lnTo>
                          <a:pt x="2120849" y="2127199"/>
                        </a:lnTo>
                        <a:lnTo>
                          <a:pt x="2015566" y="2127199"/>
                        </a:lnTo>
                        <a:close/>
                        <a:moveTo>
                          <a:pt x="2015566" y="2344089"/>
                        </a:moveTo>
                        <a:lnTo>
                          <a:pt x="2120849" y="2344089"/>
                        </a:lnTo>
                        <a:lnTo>
                          <a:pt x="2120849" y="2238819"/>
                        </a:lnTo>
                        <a:lnTo>
                          <a:pt x="2015566" y="2238819"/>
                        </a:lnTo>
                        <a:close/>
                        <a:moveTo>
                          <a:pt x="1903946" y="111620"/>
                        </a:moveTo>
                        <a:lnTo>
                          <a:pt x="2009216" y="111620"/>
                        </a:lnTo>
                        <a:lnTo>
                          <a:pt x="2009216" y="6350"/>
                        </a:lnTo>
                        <a:lnTo>
                          <a:pt x="1903946" y="6350"/>
                        </a:lnTo>
                        <a:close/>
                        <a:moveTo>
                          <a:pt x="1903946" y="223240"/>
                        </a:moveTo>
                        <a:lnTo>
                          <a:pt x="2009216" y="223240"/>
                        </a:lnTo>
                        <a:lnTo>
                          <a:pt x="2009216" y="117970"/>
                        </a:lnTo>
                        <a:lnTo>
                          <a:pt x="1903946" y="117970"/>
                        </a:lnTo>
                        <a:close/>
                        <a:moveTo>
                          <a:pt x="1903946" y="334873"/>
                        </a:moveTo>
                        <a:lnTo>
                          <a:pt x="2009216" y="334873"/>
                        </a:lnTo>
                        <a:lnTo>
                          <a:pt x="2009216" y="229590"/>
                        </a:lnTo>
                        <a:lnTo>
                          <a:pt x="1903946" y="229590"/>
                        </a:lnTo>
                        <a:close/>
                        <a:moveTo>
                          <a:pt x="1903946" y="446493"/>
                        </a:moveTo>
                        <a:lnTo>
                          <a:pt x="2009216" y="446493"/>
                        </a:lnTo>
                        <a:lnTo>
                          <a:pt x="2009216" y="341223"/>
                        </a:lnTo>
                        <a:lnTo>
                          <a:pt x="1903946" y="341223"/>
                        </a:lnTo>
                        <a:close/>
                        <a:moveTo>
                          <a:pt x="1903946" y="558114"/>
                        </a:moveTo>
                        <a:lnTo>
                          <a:pt x="2009216" y="558114"/>
                        </a:lnTo>
                        <a:lnTo>
                          <a:pt x="2009216" y="452843"/>
                        </a:lnTo>
                        <a:lnTo>
                          <a:pt x="1903946" y="452843"/>
                        </a:lnTo>
                        <a:close/>
                        <a:moveTo>
                          <a:pt x="1903946" y="669734"/>
                        </a:moveTo>
                        <a:lnTo>
                          <a:pt x="2009216" y="669734"/>
                        </a:lnTo>
                        <a:lnTo>
                          <a:pt x="2009216" y="564464"/>
                        </a:lnTo>
                        <a:lnTo>
                          <a:pt x="1903946" y="564464"/>
                        </a:lnTo>
                        <a:close/>
                        <a:moveTo>
                          <a:pt x="1903946" y="781367"/>
                        </a:moveTo>
                        <a:lnTo>
                          <a:pt x="2009216" y="781367"/>
                        </a:lnTo>
                        <a:lnTo>
                          <a:pt x="2009216" y="676084"/>
                        </a:lnTo>
                        <a:lnTo>
                          <a:pt x="1903946" y="676084"/>
                        </a:lnTo>
                        <a:close/>
                        <a:moveTo>
                          <a:pt x="1903946" y="892988"/>
                        </a:moveTo>
                        <a:lnTo>
                          <a:pt x="2009216" y="892988"/>
                        </a:lnTo>
                        <a:lnTo>
                          <a:pt x="2009216" y="787717"/>
                        </a:lnTo>
                        <a:lnTo>
                          <a:pt x="1903946" y="787717"/>
                        </a:lnTo>
                        <a:close/>
                        <a:moveTo>
                          <a:pt x="1903946" y="1004608"/>
                        </a:moveTo>
                        <a:lnTo>
                          <a:pt x="2009216" y="1004608"/>
                        </a:lnTo>
                        <a:lnTo>
                          <a:pt x="2009216" y="899338"/>
                        </a:lnTo>
                        <a:lnTo>
                          <a:pt x="1903946" y="899338"/>
                        </a:lnTo>
                        <a:close/>
                        <a:moveTo>
                          <a:pt x="1903946" y="1116228"/>
                        </a:moveTo>
                        <a:lnTo>
                          <a:pt x="2009216" y="1116228"/>
                        </a:lnTo>
                        <a:lnTo>
                          <a:pt x="2009216" y="1010958"/>
                        </a:lnTo>
                        <a:lnTo>
                          <a:pt x="1903946" y="1010958"/>
                        </a:lnTo>
                        <a:close/>
                        <a:moveTo>
                          <a:pt x="1903946" y="1227861"/>
                        </a:moveTo>
                        <a:lnTo>
                          <a:pt x="2009216" y="1227861"/>
                        </a:lnTo>
                        <a:lnTo>
                          <a:pt x="2009216" y="1122578"/>
                        </a:lnTo>
                        <a:lnTo>
                          <a:pt x="1903946" y="1122578"/>
                        </a:lnTo>
                        <a:close/>
                        <a:moveTo>
                          <a:pt x="1903946" y="1339481"/>
                        </a:moveTo>
                        <a:lnTo>
                          <a:pt x="2009216" y="1339481"/>
                        </a:lnTo>
                        <a:lnTo>
                          <a:pt x="2009216" y="1234211"/>
                        </a:lnTo>
                        <a:lnTo>
                          <a:pt x="1903946" y="1234211"/>
                        </a:lnTo>
                        <a:close/>
                        <a:moveTo>
                          <a:pt x="1903946" y="1451102"/>
                        </a:moveTo>
                        <a:lnTo>
                          <a:pt x="2009216" y="1451102"/>
                        </a:lnTo>
                        <a:lnTo>
                          <a:pt x="2009216" y="1345831"/>
                        </a:lnTo>
                        <a:lnTo>
                          <a:pt x="1903946" y="1345831"/>
                        </a:lnTo>
                        <a:close/>
                        <a:moveTo>
                          <a:pt x="1903946" y="1562735"/>
                        </a:moveTo>
                        <a:lnTo>
                          <a:pt x="2009216" y="1562735"/>
                        </a:lnTo>
                        <a:lnTo>
                          <a:pt x="2009216" y="1457452"/>
                        </a:lnTo>
                        <a:lnTo>
                          <a:pt x="1903946" y="1457452"/>
                        </a:lnTo>
                        <a:close/>
                        <a:moveTo>
                          <a:pt x="1903946" y="1674355"/>
                        </a:moveTo>
                        <a:lnTo>
                          <a:pt x="2009216" y="1674355"/>
                        </a:lnTo>
                        <a:lnTo>
                          <a:pt x="2009216" y="1569085"/>
                        </a:lnTo>
                        <a:lnTo>
                          <a:pt x="1903946" y="1569085"/>
                        </a:lnTo>
                        <a:close/>
                        <a:moveTo>
                          <a:pt x="1903946" y="1785975"/>
                        </a:moveTo>
                        <a:lnTo>
                          <a:pt x="2009216" y="1785975"/>
                        </a:lnTo>
                        <a:lnTo>
                          <a:pt x="2009216" y="1680705"/>
                        </a:lnTo>
                        <a:lnTo>
                          <a:pt x="1903946" y="1680705"/>
                        </a:lnTo>
                        <a:close/>
                        <a:moveTo>
                          <a:pt x="1903946" y="1897596"/>
                        </a:moveTo>
                        <a:lnTo>
                          <a:pt x="2009216" y="1897596"/>
                        </a:lnTo>
                        <a:lnTo>
                          <a:pt x="2009216" y="1792325"/>
                        </a:lnTo>
                        <a:lnTo>
                          <a:pt x="1903946" y="1792325"/>
                        </a:lnTo>
                        <a:close/>
                        <a:moveTo>
                          <a:pt x="1903946" y="2009229"/>
                        </a:moveTo>
                        <a:lnTo>
                          <a:pt x="2009216" y="2009229"/>
                        </a:lnTo>
                        <a:lnTo>
                          <a:pt x="2009216" y="1903946"/>
                        </a:lnTo>
                        <a:lnTo>
                          <a:pt x="1903946" y="1903946"/>
                        </a:lnTo>
                        <a:close/>
                        <a:moveTo>
                          <a:pt x="1903946" y="2120849"/>
                        </a:moveTo>
                        <a:lnTo>
                          <a:pt x="2009216" y="2120849"/>
                        </a:lnTo>
                        <a:lnTo>
                          <a:pt x="2009216" y="2015579"/>
                        </a:lnTo>
                        <a:lnTo>
                          <a:pt x="1903946" y="2015579"/>
                        </a:lnTo>
                        <a:close/>
                        <a:moveTo>
                          <a:pt x="1903946" y="2232469"/>
                        </a:moveTo>
                        <a:lnTo>
                          <a:pt x="2009216" y="2232469"/>
                        </a:lnTo>
                        <a:lnTo>
                          <a:pt x="2009216" y="2127199"/>
                        </a:lnTo>
                        <a:lnTo>
                          <a:pt x="1903946" y="2127199"/>
                        </a:lnTo>
                        <a:close/>
                        <a:moveTo>
                          <a:pt x="1903946" y="2344089"/>
                        </a:moveTo>
                        <a:lnTo>
                          <a:pt x="2009216" y="2344089"/>
                        </a:lnTo>
                        <a:lnTo>
                          <a:pt x="2009216" y="2238819"/>
                        </a:lnTo>
                        <a:lnTo>
                          <a:pt x="1903946" y="2238819"/>
                        </a:lnTo>
                        <a:close/>
                        <a:moveTo>
                          <a:pt x="1792325" y="111620"/>
                        </a:moveTo>
                        <a:lnTo>
                          <a:pt x="1897596" y="111620"/>
                        </a:lnTo>
                        <a:lnTo>
                          <a:pt x="1897596" y="6350"/>
                        </a:lnTo>
                        <a:lnTo>
                          <a:pt x="1792325" y="6350"/>
                        </a:lnTo>
                        <a:close/>
                        <a:moveTo>
                          <a:pt x="1792325" y="223240"/>
                        </a:moveTo>
                        <a:lnTo>
                          <a:pt x="1897596" y="223240"/>
                        </a:lnTo>
                        <a:lnTo>
                          <a:pt x="1897596" y="117970"/>
                        </a:lnTo>
                        <a:lnTo>
                          <a:pt x="1792325" y="117970"/>
                        </a:lnTo>
                        <a:close/>
                        <a:moveTo>
                          <a:pt x="1792325" y="334873"/>
                        </a:moveTo>
                        <a:lnTo>
                          <a:pt x="1897596" y="334873"/>
                        </a:lnTo>
                        <a:lnTo>
                          <a:pt x="1897596" y="229590"/>
                        </a:lnTo>
                        <a:lnTo>
                          <a:pt x="1792325" y="229590"/>
                        </a:lnTo>
                        <a:close/>
                        <a:moveTo>
                          <a:pt x="1792325" y="446493"/>
                        </a:moveTo>
                        <a:lnTo>
                          <a:pt x="1897596" y="446493"/>
                        </a:lnTo>
                        <a:lnTo>
                          <a:pt x="1897596" y="341223"/>
                        </a:lnTo>
                        <a:lnTo>
                          <a:pt x="1792325" y="341223"/>
                        </a:lnTo>
                        <a:close/>
                        <a:moveTo>
                          <a:pt x="1792325" y="558114"/>
                        </a:moveTo>
                        <a:lnTo>
                          <a:pt x="1897596" y="558114"/>
                        </a:lnTo>
                        <a:lnTo>
                          <a:pt x="1897596" y="452843"/>
                        </a:lnTo>
                        <a:lnTo>
                          <a:pt x="1792325" y="452843"/>
                        </a:lnTo>
                        <a:close/>
                        <a:moveTo>
                          <a:pt x="1792325" y="669734"/>
                        </a:moveTo>
                        <a:lnTo>
                          <a:pt x="1897596" y="669734"/>
                        </a:lnTo>
                        <a:lnTo>
                          <a:pt x="1897596" y="564464"/>
                        </a:lnTo>
                        <a:lnTo>
                          <a:pt x="1792325" y="564464"/>
                        </a:lnTo>
                        <a:close/>
                        <a:moveTo>
                          <a:pt x="1792325" y="781367"/>
                        </a:moveTo>
                        <a:lnTo>
                          <a:pt x="1897596" y="781367"/>
                        </a:lnTo>
                        <a:lnTo>
                          <a:pt x="1897596" y="676084"/>
                        </a:lnTo>
                        <a:lnTo>
                          <a:pt x="1792325" y="676084"/>
                        </a:lnTo>
                        <a:close/>
                        <a:moveTo>
                          <a:pt x="1792325" y="892988"/>
                        </a:moveTo>
                        <a:lnTo>
                          <a:pt x="1897596" y="892988"/>
                        </a:lnTo>
                        <a:lnTo>
                          <a:pt x="1897596" y="787717"/>
                        </a:lnTo>
                        <a:lnTo>
                          <a:pt x="1792325" y="787717"/>
                        </a:lnTo>
                        <a:close/>
                        <a:moveTo>
                          <a:pt x="1792325" y="1004608"/>
                        </a:moveTo>
                        <a:lnTo>
                          <a:pt x="1897596" y="1004608"/>
                        </a:lnTo>
                        <a:lnTo>
                          <a:pt x="1897596" y="899338"/>
                        </a:lnTo>
                        <a:lnTo>
                          <a:pt x="1792325" y="899338"/>
                        </a:lnTo>
                        <a:close/>
                        <a:moveTo>
                          <a:pt x="1792325" y="1116228"/>
                        </a:moveTo>
                        <a:lnTo>
                          <a:pt x="1897596" y="1116228"/>
                        </a:lnTo>
                        <a:lnTo>
                          <a:pt x="1897596" y="1010958"/>
                        </a:lnTo>
                        <a:lnTo>
                          <a:pt x="1792325" y="1010958"/>
                        </a:lnTo>
                        <a:close/>
                        <a:moveTo>
                          <a:pt x="1792325" y="1227861"/>
                        </a:moveTo>
                        <a:lnTo>
                          <a:pt x="1897596" y="1227861"/>
                        </a:lnTo>
                        <a:lnTo>
                          <a:pt x="1897596" y="1122578"/>
                        </a:lnTo>
                        <a:lnTo>
                          <a:pt x="1792325" y="1122578"/>
                        </a:lnTo>
                        <a:close/>
                        <a:moveTo>
                          <a:pt x="1792325" y="1339481"/>
                        </a:moveTo>
                        <a:lnTo>
                          <a:pt x="1897596" y="1339481"/>
                        </a:lnTo>
                        <a:lnTo>
                          <a:pt x="1897596" y="1234211"/>
                        </a:lnTo>
                        <a:lnTo>
                          <a:pt x="1792325" y="1234211"/>
                        </a:lnTo>
                        <a:close/>
                        <a:moveTo>
                          <a:pt x="1792325" y="1451102"/>
                        </a:moveTo>
                        <a:lnTo>
                          <a:pt x="1897596" y="1451102"/>
                        </a:lnTo>
                        <a:lnTo>
                          <a:pt x="1897596" y="1345831"/>
                        </a:lnTo>
                        <a:lnTo>
                          <a:pt x="1792325" y="1345831"/>
                        </a:lnTo>
                        <a:close/>
                        <a:moveTo>
                          <a:pt x="1792325" y="1562735"/>
                        </a:moveTo>
                        <a:lnTo>
                          <a:pt x="1897596" y="1562735"/>
                        </a:lnTo>
                        <a:lnTo>
                          <a:pt x="1897596" y="1457452"/>
                        </a:lnTo>
                        <a:lnTo>
                          <a:pt x="1792325" y="1457452"/>
                        </a:lnTo>
                        <a:close/>
                        <a:moveTo>
                          <a:pt x="1792325" y="1674355"/>
                        </a:moveTo>
                        <a:lnTo>
                          <a:pt x="1897596" y="1674355"/>
                        </a:lnTo>
                        <a:lnTo>
                          <a:pt x="1897596" y="1569085"/>
                        </a:lnTo>
                        <a:lnTo>
                          <a:pt x="1792325" y="1569085"/>
                        </a:lnTo>
                        <a:close/>
                        <a:moveTo>
                          <a:pt x="1792325" y="1785975"/>
                        </a:moveTo>
                        <a:lnTo>
                          <a:pt x="1897596" y="1785975"/>
                        </a:lnTo>
                        <a:lnTo>
                          <a:pt x="1897596" y="1680705"/>
                        </a:lnTo>
                        <a:lnTo>
                          <a:pt x="1792325" y="1680705"/>
                        </a:lnTo>
                        <a:close/>
                        <a:moveTo>
                          <a:pt x="1792325" y="1897596"/>
                        </a:moveTo>
                        <a:lnTo>
                          <a:pt x="1897596" y="1897596"/>
                        </a:lnTo>
                        <a:lnTo>
                          <a:pt x="1897596" y="1792325"/>
                        </a:lnTo>
                        <a:lnTo>
                          <a:pt x="1792325" y="1792325"/>
                        </a:lnTo>
                        <a:close/>
                        <a:moveTo>
                          <a:pt x="1792325" y="2009229"/>
                        </a:moveTo>
                        <a:lnTo>
                          <a:pt x="1897596" y="2009229"/>
                        </a:lnTo>
                        <a:lnTo>
                          <a:pt x="1897596" y="1903946"/>
                        </a:lnTo>
                        <a:lnTo>
                          <a:pt x="1792325" y="1903946"/>
                        </a:lnTo>
                        <a:close/>
                        <a:moveTo>
                          <a:pt x="1792325" y="2120849"/>
                        </a:moveTo>
                        <a:lnTo>
                          <a:pt x="1897596" y="2120849"/>
                        </a:lnTo>
                        <a:lnTo>
                          <a:pt x="1897596" y="2015579"/>
                        </a:lnTo>
                        <a:lnTo>
                          <a:pt x="1792325" y="2015579"/>
                        </a:lnTo>
                        <a:close/>
                        <a:moveTo>
                          <a:pt x="1792325" y="2232469"/>
                        </a:moveTo>
                        <a:lnTo>
                          <a:pt x="1897596" y="2232469"/>
                        </a:lnTo>
                        <a:lnTo>
                          <a:pt x="1897596" y="2127199"/>
                        </a:lnTo>
                        <a:lnTo>
                          <a:pt x="1792325" y="2127199"/>
                        </a:lnTo>
                        <a:close/>
                        <a:moveTo>
                          <a:pt x="1792325" y="2344089"/>
                        </a:moveTo>
                        <a:lnTo>
                          <a:pt x="1897596" y="2344089"/>
                        </a:lnTo>
                        <a:lnTo>
                          <a:pt x="1897596" y="2238819"/>
                        </a:lnTo>
                        <a:lnTo>
                          <a:pt x="1792325" y="2238819"/>
                        </a:lnTo>
                        <a:close/>
                        <a:moveTo>
                          <a:pt x="1680705" y="111620"/>
                        </a:moveTo>
                        <a:lnTo>
                          <a:pt x="1785975" y="111620"/>
                        </a:lnTo>
                        <a:lnTo>
                          <a:pt x="1785975" y="6350"/>
                        </a:lnTo>
                        <a:lnTo>
                          <a:pt x="1680705" y="6350"/>
                        </a:lnTo>
                        <a:close/>
                        <a:moveTo>
                          <a:pt x="1680705" y="223240"/>
                        </a:moveTo>
                        <a:lnTo>
                          <a:pt x="1785975" y="223240"/>
                        </a:lnTo>
                        <a:lnTo>
                          <a:pt x="1785975" y="117970"/>
                        </a:lnTo>
                        <a:lnTo>
                          <a:pt x="1680705" y="117970"/>
                        </a:lnTo>
                        <a:close/>
                        <a:moveTo>
                          <a:pt x="1680705" y="334873"/>
                        </a:moveTo>
                        <a:lnTo>
                          <a:pt x="1785975" y="334873"/>
                        </a:lnTo>
                        <a:lnTo>
                          <a:pt x="1785975" y="229590"/>
                        </a:lnTo>
                        <a:lnTo>
                          <a:pt x="1680705" y="229590"/>
                        </a:lnTo>
                        <a:close/>
                        <a:moveTo>
                          <a:pt x="1680705" y="446493"/>
                        </a:moveTo>
                        <a:lnTo>
                          <a:pt x="1785975" y="446493"/>
                        </a:lnTo>
                        <a:lnTo>
                          <a:pt x="1785975" y="341223"/>
                        </a:lnTo>
                        <a:lnTo>
                          <a:pt x="1680705" y="341223"/>
                        </a:lnTo>
                        <a:close/>
                        <a:moveTo>
                          <a:pt x="1680705" y="558114"/>
                        </a:moveTo>
                        <a:lnTo>
                          <a:pt x="1785975" y="558114"/>
                        </a:lnTo>
                        <a:lnTo>
                          <a:pt x="1785975" y="452843"/>
                        </a:lnTo>
                        <a:lnTo>
                          <a:pt x="1680705" y="452843"/>
                        </a:lnTo>
                        <a:close/>
                        <a:moveTo>
                          <a:pt x="1680705" y="669734"/>
                        </a:moveTo>
                        <a:lnTo>
                          <a:pt x="1785975" y="669734"/>
                        </a:lnTo>
                        <a:lnTo>
                          <a:pt x="1785975" y="564464"/>
                        </a:lnTo>
                        <a:lnTo>
                          <a:pt x="1680705" y="564464"/>
                        </a:lnTo>
                        <a:close/>
                        <a:moveTo>
                          <a:pt x="1680705" y="781367"/>
                        </a:moveTo>
                        <a:lnTo>
                          <a:pt x="1785975" y="781367"/>
                        </a:lnTo>
                        <a:lnTo>
                          <a:pt x="1785975" y="676084"/>
                        </a:lnTo>
                        <a:lnTo>
                          <a:pt x="1680705" y="676084"/>
                        </a:lnTo>
                        <a:close/>
                        <a:moveTo>
                          <a:pt x="1680705" y="892988"/>
                        </a:moveTo>
                        <a:lnTo>
                          <a:pt x="1785975" y="892988"/>
                        </a:lnTo>
                        <a:lnTo>
                          <a:pt x="1785975" y="787717"/>
                        </a:lnTo>
                        <a:lnTo>
                          <a:pt x="1680705" y="787717"/>
                        </a:lnTo>
                        <a:close/>
                        <a:moveTo>
                          <a:pt x="1680705" y="1004608"/>
                        </a:moveTo>
                        <a:lnTo>
                          <a:pt x="1785975" y="1004608"/>
                        </a:lnTo>
                        <a:lnTo>
                          <a:pt x="1785975" y="899338"/>
                        </a:lnTo>
                        <a:lnTo>
                          <a:pt x="1680705" y="899338"/>
                        </a:lnTo>
                        <a:close/>
                        <a:moveTo>
                          <a:pt x="1680705" y="1116228"/>
                        </a:moveTo>
                        <a:lnTo>
                          <a:pt x="1785975" y="1116228"/>
                        </a:lnTo>
                        <a:lnTo>
                          <a:pt x="1785975" y="1010958"/>
                        </a:lnTo>
                        <a:lnTo>
                          <a:pt x="1680705" y="1010958"/>
                        </a:lnTo>
                        <a:close/>
                        <a:moveTo>
                          <a:pt x="1680705" y="1227861"/>
                        </a:moveTo>
                        <a:lnTo>
                          <a:pt x="1785975" y="1227861"/>
                        </a:lnTo>
                        <a:lnTo>
                          <a:pt x="1785975" y="1122578"/>
                        </a:lnTo>
                        <a:lnTo>
                          <a:pt x="1680705" y="1122578"/>
                        </a:lnTo>
                        <a:close/>
                        <a:moveTo>
                          <a:pt x="1680705" y="1339481"/>
                        </a:moveTo>
                        <a:lnTo>
                          <a:pt x="1785975" y="1339481"/>
                        </a:lnTo>
                        <a:lnTo>
                          <a:pt x="1785975" y="1234211"/>
                        </a:lnTo>
                        <a:lnTo>
                          <a:pt x="1680705" y="1234211"/>
                        </a:lnTo>
                        <a:close/>
                        <a:moveTo>
                          <a:pt x="1680705" y="1451102"/>
                        </a:moveTo>
                        <a:lnTo>
                          <a:pt x="1785975" y="1451102"/>
                        </a:lnTo>
                        <a:lnTo>
                          <a:pt x="1785975" y="1345831"/>
                        </a:lnTo>
                        <a:lnTo>
                          <a:pt x="1680705" y="1345831"/>
                        </a:lnTo>
                        <a:close/>
                        <a:moveTo>
                          <a:pt x="1680705" y="1562735"/>
                        </a:moveTo>
                        <a:lnTo>
                          <a:pt x="1785975" y="1562735"/>
                        </a:lnTo>
                        <a:lnTo>
                          <a:pt x="1785975" y="1457452"/>
                        </a:lnTo>
                        <a:lnTo>
                          <a:pt x="1680705" y="1457452"/>
                        </a:lnTo>
                        <a:close/>
                        <a:moveTo>
                          <a:pt x="1680705" y="1674355"/>
                        </a:moveTo>
                        <a:lnTo>
                          <a:pt x="1785975" y="1674355"/>
                        </a:lnTo>
                        <a:lnTo>
                          <a:pt x="1785975" y="1569085"/>
                        </a:lnTo>
                        <a:lnTo>
                          <a:pt x="1680705" y="1569085"/>
                        </a:lnTo>
                        <a:close/>
                        <a:moveTo>
                          <a:pt x="1680705" y="1785975"/>
                        </a:moveTo>
                        <a:lnTo>
                          <a:pt x="1785975" y="1785975"/>
                        </a:lnTo>
                        <a:lnTo>
                          <a:pt x="1785975" y="1680705"/>
                        </a:lnTo>
                        <a:lnTo>
                          <a:pt x="1680705" y="1680705"/>
                        </a:lnTo>
                        <a:close/>
                        <a:moveTo>
                          <a:pt x="1680705" y="1897596"/>
                        </a:moveTo>
                        <a:lnTo>
                          <a:pt x="1785975" y="1897596"/>
                        </a:lnTo>
                        <a:lnTo>
                          <a:pt x="1785975" y="1792325"/>
                        </a:lnTo>
                        <a:lnTo>
                          <a:pt x="1680705" y="1792325"/>
                        </a:lnTo>
                        <a:close/>
                        <a:moveTo>
                          <a:pt x="1680705" y="2009229"/>
                        </a:moveTo>
                        <a:lnTo>
                          <a:pt x="1785975" y="2009229"/>
                        </a:lnTo>
                        <a:lnTo>
                          <a:pt x="1785975" y="1903946"/>
                        </a:lnTo>
                        <a:lnTo>
                          <a:pt x="1680705" y="1903946"/>
                        </a:lnTo>
                        <a:close/>
                        <a:moveTo>
                          <a:pt x="1680705" y="2120849"/>
                        </a:moveTo>
                        <a:lnTo>
                          <a:pt x="1785975" y="2120849"/>
                        </a:lnTo>
                        <a:lnTo>
                          <a:pt x="1785975" y="2015579"/>
                        </a:lnTo>
                        <a:lnTo>
                          <a:pt x="1680705" y="2015579"/>
                        </a:lnTo>
                        <a:close/>
                        <a:moveTo>
                          <a:pt x="1680705" y="2232469"/>
                        </a:moveTo>
                        <a:lnTo>
                          <a:pt x="1785975" y="2232469"/>
                        </a:lnTo>
                        <a:lnTo>
                          <a:pt x="1785975" y="2127199"/>
                        </a:lnTo>
                        <a:lnTo>
                          <a:pt x="1680705" y="2127199"/>
                        </a:lnTo>
                        <a:close/>
                        <a:moveTo>
                          <a:pt x="1680705" y="2344089"/>
                        </a:moveTo>
                        <a:lnTo>
                          <a:pt x="1785975" y="2344089"/>
                        </a:lnTo>
                        <a:lnTo>
                          <a:pt x="1785975" y="2238819"/>
                        </a:lnTo>
                        <a:lnTo>
                          <a:pt x="1680705" y="2238819"/>
                        </a:lnTo>
                        <a:close/>
                        <a:moveTo>
                          <a:pt x="1569072" y="111620"/>
                        </a:moveTo>
                        <a:lnTo>
                          <a:pt x="1674355" y="111620"/>
                        </a:lnTo>
                        <a:lnTo>
                          <a:pt x="1674355" y="6350"/>
                        </a:lnTo>
                        <a:lnTo>
                          <a:pt x="1569072" y="6350"/>
                        </a:lnTo>
                        <a:close/>
                        <a:moveTo>
                          <a:pt x="1569072" y="223240"/>
                        </a:moveTo>
                        <a:lnTo>
                          <a:pt x="1674355" y="223240"/>
                        </a:lnTo>
                        <a:lnTo>
                          <a:pt x="1674355" y="117970"/>
                        </a:lnTo>
                        <a:lnTo>
                          <a:pt x="1569072" y="117970"/>
                        </a:lnTo>
                        <a:close/>
                        <a:moveTo>
                          <a:pt x="1569072" y="334873"/>
                        </a:moveTo>
                        <a:lnTo>
                          <a:pt x="1674355" y="334873"/>
                        </a:lnTo>
                        <a:lnTo>
                          <a:pt x="1674355" y="229590"/>
                        </a:lnTo>
                        <a:lnTo>
                          <a:pt x="1569072" y="229590"/>
                        </a:lnTo>
                        <a:close/>
                        <a:moveTo>
                          <a:pt x="1569072" y="446493"/>
                        </a:moveTo>
                        <a:lnTo>
                          <a:pt x="1674355" y="446493"/>
                        </a:lnTo>
                        <a:lnTo>
                          <a:pt x="1674355" y="341223"/>
                        </a:lnTo>
                        <a:lnTo>
                          <a:pt x="1569072" y="341223"/>
                        </a:lnTo>
                        <a:close/>
                        <a:moveTo>
                          <a:pt x="1569072" y="558114"/>
                        </a:moveTo>
                        <a:lnTo>
                          <a:pt x="1674355" y="558114"/>
                        </a:lnTo>
                        <a:lnTo>
                          <a:pt x="1674355" y="452843"/>
                        </a:lnTo>
                        <a:lnTo>
                          <a:pt x="1569072" y="452843"/>
                        </a:lnTo>
                        <a:close/>
                        <a:moveTo>
                          <a:pt x="1569072" y="669734"/>
                        </a:moveTo>
                        <a:lnTo>
                          <a:pt x="1674355" y="669734"/>
                        </a:lnTo>
                        <a:lnTo>
                          <a:pt x="1674355" y="564464"/>
                        </a:lnTo>
                        <a:lnTo>
                          <a:pt x="1569072" y="564464"/>
                        </a:lnTo>
                        <a:close/>
                        <a:moveTo>
                          <a:pt x="1569072" y="781367"/>
                        </a:moveTo>
                        <a:lnTo>
                          <a:pt x="1674355" y="781367"/>
                        </a:lnTo>
                        <a:lnTo>
                          <a:pt x="1674355" y="676084"/>
                        </a:lnTo>
                        <a:lnTo>
                          <a:pt x="1569072" y="676084"/>
                        </a:lnTo>
                        <a:close/>
                        <a:moveTo>
                          <a:pt x="1569072" y="892988"/>
                        </a:moveTo>
                        <a:lnTo>
                          <a:pt x="1674355" y="892988"/>
                        </a:lnTo>
                        <a:lnTo>
                          <a:pt x="1674355" y="787717"/>
                        </a:lnTo>
                        <a:lnTo>
                          <a:pt x="1569072" y="787717"/>
                        </a:lnTo>
                        <a:close/>
                        <a:moveTo>
                          <a:pt x="1569072" y="1004608"/>
                        </a:moveTo>
                        <a:lnTo>
                          <a:pt x="1674355" y="1004608"/>
                        </a:lnTo>
                        <a:lnTo>
                          <a:pt x="1674355" y="899338"/>
                        </a:lnTo>
                        <a:lnTo>
                          <a:pt x="1569072" y="899338"/>
                        </a:lnTo>
                        <a:close/>
                        <a:moveTo>
                          <a:pt x="1569072" y="1116228"/>
                        </a:moveTo>
                        <a:lnTo>
                          <a:pt x="1674355" y="1116228"/>
                        </a:lnTo>
                        <a:lnTo>
                          <a:pt x="1674355" y="1010958"/>
                        </a:lnTo>
                        <a:lnTo>
                          <a:pt x="1569072" y="1010958"/>
                        </a:lnTo>
                        <a:close/>
                        <a:moveTo>
                          <a:pt x="1569072" y="1227861"/>
                        </a:moveTo>
                        <a:lnTo>
                          <a:pt x="1674355" y="1227861"/>
                        </a:lnTo>
                        <a:lnTo>
                          <a:pt x="1674355" y="1122578"/>
                        </a:lnTo>
                        <a:lnTo>
                          <a:pt x="1569072" y="1122578"/>
                        </a:lnTo>
                        <a:close/>
                        <a:moveTo>
                          <a:pt x="1569072" y="1339481"/>
                        </a:moveTo>
                        <a:lnTo>
                          <a:pt x="1674355" y="1339481"/>
                        </a:lnTo>
                        <a:lnTo>
                          <a:pt x="1674355" y="1234211"/>
                        </a:lnTo>
                        <a:lnTo>
                          <a:pt x="1569072" y="1234211"/>
                        </a:lnTo>
                        <a:close/>
                        <a:moveTo>
                          <a:pt x="1569072" y="1451102"/>
                        </a:moveTo>
                        <a:lnTo>
                          <a:pt x="1674355" y="1451102"/>
                        </a:lnTo>
                        <a:lnTo>
                          <a:pt x="1674355" y="1345831"/>
                        </a:lnTo>
                        <a:lnTo>
                          <a:pt x="1569072" y="1345831"/>
                        </a:lnTo>
                        <a:close/>
                        <a:moveTo>
                          <a:pt x="1569072" y="1562735"/>
                        </a:moveTo>
                        <a:lnTo>
                          <a:pt x="1674355" y="1562735"/>
                        </a:lnTo>
                        <a:lnTo>
                          <a:pt x="1674355" y="1457452"/>
                        </a:lnTo>
                        <a:lnTo>
                          <a:pt x="1569072" y="1457452"/>
                        </a:lnTo>
                        <a:close/>
                        <a:moveTo>
                          <a:pt x="1569072" y="1674355"/>
                        </a:moveTo>
                        <a:lnTo>
                          <a:pt x="1674355" y="1674355"/>
                        </a:lnTo>
                        <a:lnTo>
                          <a:pt x="1674355" y="1569085"/>
                        </a:lnTo>
                        <a:lnTo>
                          <a:pt x="1569072" y="1569085"/>
                        </a:lnTo>
                        <a:close/>
                        <a:moveTo>
                          <a:pt x="1569072" y="1785975"/>
                        </a:moveTo>
                        <a:lnTo>
                          <a:pt x="1674355" y="1785975"/>
                        </a:lnTo>
                        <a:lnTo>
                          <a:pt x="1674355" y="1680705"/>
                        </a:lnTo>
                        <a:lnTo>
                          <a:pt x="1569072" y="1680705"/>
                        </a:lnTo>
                        <a:close/>
                        <a:moveTo>
                          <a:pt x="1569072" y="1897596"/>
                        </a:moveTo>
                        <a:lnTo>
                          <a:pt x="1674355" y="1897596"/>
                        </a:lnTo>
                        <a:lnTo>
                          <a:pt x="1674355" y="1792325"/>
                        </a:lnTo>
                        <a:lnTo>
                          <a:pt x="1569072" y="1792325"/>
                        </a:lnTo>
                        <a:close/>
                        <a:moveTo>
                          <a:pt x="1569072" y="2009229"/>
                        </a:moveTo>
                        <a:lnTo>
                          <a:pt x="1674355" y="2009229"/>
                        </a:lnTo>
                        <a:lnTo>
                          <a:pt x="1674355" y="1903946"/>
                        </a:lnTo>
                        <a:lnTo>
                          <a:pt x="1569072" y="1903946"/>
                        </a:lnTo>
                        <a:close/>
                        <a:moveTo>
                          <a:pt x="1569072" y="2120849"/>
                        </a:moveTo>
                        <a:lnTo>
                          <a:pt x="1674355" y="2120849"/>
                        </a:lnTo>
                        <a:lnTo>
                          <a:pt x="1674355" y="2015579"/>
                        </a:lnTo>
                        <a:lnTo>
                          <a:pt x="1569072" y="2015579"/>
                        </a:lnTo>
                        <a:close/>
                        <a:moveTo>
                          <a:pt x="1569072" y="2232469"/>
                        </a:moveTo>
                        <a:lnTo>
                          <a:pt x="1674355" y="2232469"/>
                        </a:lnTo>
                        <a:lnTo>
                          <a:pt x="1674355" y="2127199"/>
                        </a:lnTo>
                        <a:lnTo>
                          <a:pt x="1569072" y="2127199"/>
                        </a:lnTo>
                        <a:close/>
                        <a:moveTo>
                          <a:pt x="1569072" y="2344089"/>
                        </a:moveTo>
                        <a:lnTo>
                          <a:pt x="1674355" y="2344089"/>
                        </a:lnTo>
                        <a:lnTo>
                          <a:pt x="1674355" y="2238819"/>
                        </a:lnTo>
                        <a:lnTo>
                          <a:pt x="1569072" y="2238819"/>
                        </a:lnTo>
                        <a:close/>
                        <a:moveTo>
                          <a:pt x="1457451" y="111620"/>
                        </a:moveTo>
                        <a:lnTo>
                          <a:pt x="1562722" y="111620"/>
                        </a:lnTo>
                        <a:lnTo>
                          <a:pt x="1562722" y="6350"/>
                        </a:lnTo>
                        <a:lnTo>
                          <a:pt x="1457451" y="6350"/>
                        </a:lnTo>
                        <a:close/>
                        <a:moveTo>
                          <a:pt x="1457451" y="223240"/>
                        </a:moveTo>
                        <a:lnTo>
                          <a:pt x="1562722" y="223240"/>
                        </a:lnTo>
                        <a:lnTo>
                          <a:pt x="1562722" y="117970"/>
                        </a:lnTo>
                        <a:lnTo>
                          <a:pt x="1457451" y="117970"/>
                        </a:lnTo>
                        <a:close/>
                        <a:moveTo>
                          <a:pt x="1457451" y="334873"/>
                        </a:moveTo>
                        <a:lnTo>
                          <a:pt x="1562722" y="334873"/>
                        </a:lnTo>
                        <a:lnTo>
                          <a:pt x="1562722" y="229590"/>
                        </a:lnTo>
                        <a:lnTo>
                          <a:pt x="1457451" y="229590"/>
                        </a:lnTo>
                        <a:close/>
                        <a:moveTo>
                          <a:pt x="1457451" y="446493"/>
                        </a:moveTo>
                        <a:lnTo>
                          <a:pt x="1562722" y="446493"/>
                        </a:lnTo>
                        <a:lnTo>
                          <a:pt x="1562722" y="341223"/>
                        </a:lnTo>
                        <a:lnTo>
                          <a:pt x="1457451" y="341223"/>
                        </a:lnTo>
                        <a:close/>
                        <a:moveTo>
                          <a:pt x="1457451" y="558114"/>
                        </a:moveTo>
                        <a:lnTo>
                          <a:pt x="1562722" y="558114"/>
                        </a:lnTo>
                        <a:lnTo>
                          <a:pt x="1562722" y="452843"/>
                        </a:lnTo>
                        <a:lnTo>
                          <a:pt x="1457451" y="452843"/>
                        </a:lnTo>
                        <a:close/>
                        <a:moveTo>
                          <a:pt x="1457451" y="669734"/>
                        </a:moveTo>
                        <a:lnTo>
                          <a:pt x="1562722" y="669734"/>
                        </a:lnTo>
                        <a:lnTo>
                          <a:pt x="1562722" y="564464"/>
                        </a:lnTo>
                        <a:lnTo>
                          <a:pt x="1457451" y="564464"/>
                        </a:lnTo>
                        <a:close/>
                        <a:moveTo>
                          <a:pt x="1457451" y="781367"/>
                        </a:moveTo>
                        <a:lnTo>
                          <a:pt x="1562722" y="781367"/>
                        </a:lnTo>
                        <a:lnTo>
                          <a:pt x="1562722" y="676084"/>
                        </a:lnTo>
                        <a:lnTo>
                          <a:pt x="1457451" y="676084"/>
                        </a:lnTo>
                        <a:close/>
                        <a:moveTo>
                          <a:pt x="1457451" y="892988"/>
                        </a:moveTo>
                        <a:lnTo>
                          <a:pt x="1562722" y="892988"/>
                        </a:lnTo>
                        <a:lnTo>
                          <a:pt x="1562722" y="787717"/>
                        </a:lnTo>
                        <a:lnTo>
                          <a:pt x="1457451" y="787717"/>
                        </a:lnTo>
                        <a:close/>
                        <a:moveTo>
                          <a:pt x="1457451" y="1004608"/>
                        </a:moveTo>
                        <a:lnTo>
                          <a:pt x="1562722" y="1004608"/>
                        </a:lnTo>
                        <a:lnTo>
                          <a:pt x="1562722" y="899338"/>
                        </a:lnTo>
                        <a:lnTo>
                          <a:pt x="1457451" y="899338"/>
                        </a:lnTo>
                        <a:close/>
                        <a:moveTo>
                          <a:pt x="1457451" y="1116228"/>
                        </a:moveTo>
                        <a:lnTo>
                          <a:pt x="1562722" y="1116228"/>
                        </a:lnTo>
                        <a:lnTo>
                          <a:pt x="1562722" y="1010958"/>
                        </a:lnTo>
                        <a:lnTo>
                          <a:pt x="1457451" y="1010958"/>
                        </a:lnTo>
                        <a:close/>
                        <a:moveTo>
                          <a:pt x="1457451" y="1227861"/>
                        </a:moveTo>
                        <a:lnTo>
                          <a:pt x="1562722" y="1227861"/>
                        </a:lnTo>
                        <a:lnTo>
                          <a:pt x="1562722" y="1122578"/>
                        </a:lnTo>
                        <a:lnTo>
                          <a:pt x="1457451" y="1122578"/>
                        </a:lnTo>
                        <a:close/>
                        <a:moveTo>
                          <a:pt x="1457451" y="1339481"/>
                        </a:moveTo>
                        <a:lnTo>
                          <a:pt x="1562722" y="1339481"/>
                        </a:lnTo>
                        <a:lnTo>
                          <a:pt x="1562722" y="1234211"/>
                        </a:lnTo>
                        <a:lnTo>
                          <a:pt x="1457451" y="1234211"/>
                        </a:lnTo>
                        <a:close/>
                        <a:moveTo>
                          <a:pt x="1457451" y="1451102"/>
                        </a:moveTo>
                        <a:lnTo>
                          <a:pt x="1562722" y="1451102"/>
                        </a:lnTo>
                        <a:lnTo>
                          <a:pt x="1562722" y="1345831"/>
                        </a:lnTo>
                        <a:lnTo>
                          <a:pt x="1457451" y="1345831"/>
                        </a:lnTo>
                        <a:close/>
                        <a:moveTo>
                          <a:pt x="1457451" y="1562735"/>
                        </a:moveTo>
                        <a:lnTo>
                          <a:pt x="1562722" y="1562735"/>
                        </a:lnTo>
                        <a:lnTo>
                          <a:pt x="1562722" y="1457452"/>
                        </a:lnTo>
                        <a:lnTo>
                          <a:pt x="1457451" y="1457452"/>
                        </a:lnTo>
                        <a:close/>
                        <a:moveTo>
                          <a:pt x="1457451" y="1674355"/>
                        </a:moveTo>
                        <a:lnTo>
                          <a:pt x="1562722" y="1674355"/>
                        </a:lnTo>
                        <a:lnTo>
                          <a:pt x="1562722" y="1569085"/>
                        </a:lnTo>
                        <a:lnTo>
                          <a:pt x="1457451" y="1569085"/>
                        </a:lnTo>
                        <a:close/>
                        <a:moveTo>
                          <a:pt x="1457451" y="1785975"/>
                        </a:moveTo>
                        <a:lnTo>
                          <a:pt x="1562722" y="1785975"/>
                        </a:lnTo>
                        <a:lnTo>
                          <a:pt x="1562722" y="1680705"/>
                        </a:lnTo>
                        <a:lnTo>
                          <a:pt x="1457451" y="1680705"/>
                        </a:lnTo>
                        <a:close/>
                        <a:moveTo>
                          <a:pt x="1457451" y="1897596"/>
                        </a:moveTo>
                        <a:lnTo>
                          <a:pt x="1562722" y="1897596"/>
                        </a:lnTo>
                        <a:lnTo>
                          <a:pt x="1562722" y="1792325"/>
                        </a:lnTo>
                        <a:lnTo>
                          <a:pt x="1457451" y="1792325"/>
                        </a:lnTo>
                        <a:close/>
                        <a:moveTo>
                          <a:pt x="1457451" y="2009229"/>
                        </a:moveTo>
                        <a:lnTo>
                          <a:pt x="1562722" y="2009229"/>
                        </a:lnTo>
                        <a:lnTo>
                          <a:pt x="1562722" y="1903946"/>
                        </a:lnTo>
                        <a:lnTo>
                          <a:pt x="1457451" y="1903946"/>
                        </a:lnTo>
                        <a:close/>
                        <a:moveTo>
                          <a:pt x="1457451" y="2120849"/>
                        </a:moveTo>
                        <a:lnTo>
                          <a:pt x="1562722" y="2120849"/>
                        </a:lnTo>
                        <a:lnTo>
                          <a:pt x="1562722" y="2015579"/>
                        </a:lnTo>
                        <a:lnTo>
                          <a:pt x="1457451" y="2015579"/>
                        </a:lnTo>
                        <a:close/>
                        <a:moveTo>
                          <a:pt x="1457451" y="2232469"/>
                        </a:moveTo>
                        <a:lnTo>
                          <a:pt x="1562722" y="2232469"/>
                        </a:lnTo>
                        <a:lnTo>
                          <a:pt x="1562722" y="2127199"/>
                        </a:lnTo>
                        <a:lnTo>
                          <a:pt x="1457451" y="2127199"/>
                        </a:lnTo>
                        <a:close/>
                        <a:moveTo>
                          <a:pt x="1457451" y="2344089"/>
                        </a:moveTo>
                        <a:lnTo>
                          <a:pt x="1562722" y="2344089"/>
                        </a:lnTo>
                        <a:lnTo>
                          <a:pt x="1562722" y="2238819"/>
                        </a:lnTo>
                        <a:lnTo>
                          <a:pt x="1457451" y="2238819"/>
                        </a:lnTo>
                        <a:close/>
                        <a:moveTo>
                          <a:pt x="1345831" y="111620"/>
                        </a:moveTo>
                        <a:lnTo>
                          <a:pt x="1451101" y="111620"/>
                        </a:lnTo>
                        <a:lnTo>
                          <a:pt x="1451101" y="6350"/>
                        </a:lnTo>
                        <a:lnTo>
                          <a:pt x="1345831" y="6350"/>
                        </a:lnTo>
                        <a:close/>
                        <a:moveTo>
                          <a:pt x="1345831" y="223240"/>
                        </a:moveTo>
                        <a:lnTo>
                          <a:pt x="1451101" y="223240"/>
                        </a:lnTo>
                        <a:lnTo>
                          <a:pt x="1451101" y="117970"/>
                        </a:lnTo>
                        <a:lnTo>
                          <a:pt x="1345831" y="117970"/>
                        </a:lnTo>
                        <a:close/>
                        <a:moveTo>
                          <a:pt x="1345831" y="334873"/>
                        </a:moveTo>
                        <a:lnTo>
                          <a:pt x="1451101" y="334873"/>
                        </a:lnTo>
                        <a:lnTo>
                          <a:pt x="1451101" y="229590"/>
                        </a:lnTo>
                        <a:lnTo>
                          <a:pt x="1345831" y="229590"/>
                        </a:lnTo>
                        <a:close/>
                        <a:moveTo>
                          <a:pt x="1345831" y="446493"/>
                        </a:moveTo>
                        <a:lnTo>
                          <a:pt x="1451101" y="446493"/>
                        </a:lnTo>
                        <a:lnTo>
                          <a:pt x="1451101" y="341223"/>
                        </a:lnTo>
                        <a:lnTo>
                          <a:pt x="1345831" y="341223"/>
                        </a:lnTo>
                        <a:close/>
                        <a:moveTo>
                          <a:pt x="1345831" y="558114"/>
                        </a:moveTo>
                        <a:lnTo>
                          <a:pt x="1451101" y="558114"/>
                        </a:lnTo>
                        <a:lnTo>
                          <a:pt x="1451101" y="452843"/>
                        </a:lnTo>
                        <a:lnTo>
                          <a:pt x="1345831" y="452843"/>
                        </a:lnTo>
                        <a:close/>
                        <a:moveTo>
                          <a:pt x="1345831" y="669734"/>
                        </a:moveTo>
                        <a:lnTo>
                          <a:pt x="1451101" y="669734"/>
                        </a:lnTo>
                        <a:lnTo>
                          <a:pt x="1451101" y="564464"/>
                        </a:lnTo>
                        <a:lnTo>
                          <a:pt x="1345831" y="564464"/>
                        </a:lnTo>
                        <a:close/>
                        <a:moveTo>
                          <a:pt x="1345831" y="781367"/>
                        </a:moveTo>
                        <a:lnTo>
                          <a:pt x="1451101" y="781367"/>
                        </a:lnTo>
                        <a:lnTo>
                          <a:pt x="1451101" y="676084"/>
                        </a:lnTo>
                        <a:lnTo>
                          <a:pt x="1345831" y="676084"/>
                        </a:lnTo>
                        <a:close/>
                        <a:moveTo>
                          <a:pt x="1345831" y="892988"/>
                        </a:moveTo>
                        <a:lnTo>
                          <a:pt x="1451101" y="892988"/>
                        </a:lnTo>
                        <a:lnTo>
                          <a:pt x="1451101" y="787717"/>
                        </a:lnTo>
                        <a:lnTo>
                          <a:pt x="1345831" y="787717"/>
                        </a:lnTo>
                        <a:close/>
                        <a:moveTo>
                          <a:pt x="1345831" y="1004608"/>
                        </a:moveTo>
                        <a:lnTo>
                          <a:pt x="1451101" y="1004608"/>
                        </a:lnTo>
                        <a:lnTo>
                          <a:pt x="1451101" y="899338"/>
                        </a:lnTo>
                        <a:lnTo>
                          <a:pt x="1345831" y="899338"/>
                        </a:lnTo>
                        <a:close/>
                        <a:moveTo>
                          <a:pt x="1345831" y="1116228"/>
                        </a:moveTo>
                        <a:lnTo>
                          <a:pt x="1451101" y="1116228"/>
                        </a:lnTo>
                        <a:lnTo>
                          <a:pt x="1451101" y="1010958"/>
                        </a:lnTo>
                        <a:lnTo>
                          <a:pt x="1345831" y="1010958"/>
                        </a:lnTo>
                        <a:close/>
                        <a:moveTo>
                          <a:pt x="1345831" y="1227861"/>
                        </a:moveTo>
                        <a:lnTo>
                          <a:pt x="1451101" y="1227861"/>
                        </a:lnTo>
                        <a:lnTo>
                          <a:pt x="1451101" y="1122578"/>
                        </a:lnTo>
                        <a:lnTo>
                          <a:pt x="1345831" y="1122578"/>
                        </a:lnTo>
                        <a:close/>
                        <a:moveTo>
                          <a:pt x="1345831" y="1339481"/>
                        </a:moveTo>
                        <a:lnTo>
                          <a:pt x="1451101" y="1339481"/>
                        </a:lnTo>
                        <a:lnTo>
                          <a:pt x="1451101" y="1234211"/>
                        </a:lnTo>
                        <a:lnTo>
                          <a:pt x="1345831" y="1234211"/>
                        </a:lnTo>
                        <a:close/>
                        <a:moveTo>
                          <a:pt x="1345831" y="1451102"/>
                        </a:moveTo>
                        <a:lnTo>
                          <a:pt x="1451101" y="1451102"/>
                        </a:lnTo>
                        <a:lnTo>
                          <a:pt x="1451101" y="1345831"/>
                        </a:lnTo>
                        <a:lnTo>
                          <a:pt x="1345831" y="1345831"/>
                        </a:lnTo>
                        <a:close/>
                        <a:moveTo>
                          <a:pt x="1345831" y="1562735"/>
                        </a:moveTo>
                        <a:lnTo>
                          <a:pt x="1451101" y="1562735"/>
                        </a:lnTo>
                        <a:lnTo>
                          <a:pt x="1451101" y="1457452"/>
                        </a:lnTo>
                        <a:lnTo>
                          <a:pt x="1345831" y="1457452"/>
                        </a:lnTo>
                        <a:close/>
                        <a:moveTo>
                          <a:pt x="1345831" y="1674355"/>
                        </a:moveTo>
                        <a:lnTo>
                          <a:pt x="1451101" y="1674355"/>
                        </a:lnTo>
                        <a:lnTo>
                          <a:pt x="1451101" y="1569085"/>
                        </a:lnTo>
                        <a:lnTo>
                          <a:pt x="1345831" y="1569085"/>
                        </a:lnTo>
                        <a:close/>
                        <a:moveTo>
                          <a:pt x="1345831" y="1785975"/>
                        </a:moveTo>
                        <a:lnTo>
                          <a:pt x="1451101" y="1785975"/>
                        </a:lnTo>
                        <a:lnTo>
                          <a:pt x="1451101" y="1680705"/>
                        </a:lnTo>
                        <a:lnTo>
                          <a:pt x="1345831" y="1680705"/>
                        </a:lnTo>
                        <a:close/>
                        <a:moveTo>
                          <a:pt x="1345831" y="1897596"/>
                        </a:moveTo>
                        <a:lnTo>
                          <a:pt x="1451101" y="1897596"/>
                        </a:lnTo>
                        <a:lnTo>
                          <a:pt x="1451101" y="1792325"/>
                        </a:lnTo>
                        <a:lnTo>
                          <a:pt x="1345831" y="1792325"/>
                        </a:lnTo>
                        <a:close/>
                        <a:moveTo>
                          <a:pt x="1345831" y="2009229"/>
                        </a:moveTo>
                        <a:lnTo>
                          <a:pt x="1451101" y="2009229"/>
                        </a:lnTo>
                        <a:lnTo>
                          <a:pt x="1451101" y="1903946"/>
                        </a:lnTo>
                        <a:lnTo>
                          <a:pt x="1345831" y="1903946"/>
                        </a:lnTo>
                        <a:close/>
                        <a:moveTo>
                          <a:pt x="1345831" y="2120849"/>
                        </a:moveTo>
                        <a:lnTo>
                          <a:pt x="1451101" y="2120849"/>
                        </a:lnTo>
                        <a:lnTo>
                          <a:pt x="1451101" y="2015579"/>
                        </a:lnTo>
                        <a:lnTo>
                          <a:pt x="1345831" y="2015579"/>
                        </a:lnTo>
                        <a:close/>
                        <a:moveTo>
                          <a:pt x="1345831" y="2232469"/>
                        </a:moveTo>
                        <a:lnTo>
                          <a:pt x="1451101" y="2232469"/>
                        </a:lnTo>
                        <a:lnTo>
                          <a:pt x="1451101" y="2127199"/>
                        </a:lnTo>
                        <a:lnTo>
                          <a:pt x="1345831" y="2127199"/>
                        </a:lnTo>
                        <a:close/>
                        <a:moveTo>
                          <a:pt x="1345831" y="2344089"/>
                        </a:moveTo>
                        <a:lnTo>
                          <a:pt x="1451101" y="2344089"/>
                        </a:lnTo>
                        <a:lnTo>
                          <a:pt x="1451101" y="2238819"/>
                        </a:lnTo>
                        <a:lnTo>
                          <a:pt x="1345831" y="2238819"/>
                        </a:lnTo>
                        <a:close/>
                        <a:moveTo>
                          <a:pt x="1234211" y="111620"/>
                        </a:moveTo>
                        <a:lnTo>
                          <a:pt x="1339481" y="111620"/>
                        </a:lnTo>
                        <a:lnTo>
                          <a:pt x="1339481" y="6350"/>
                        </a:lnTo>
                        <a:lnTo>
                          <a:pt x="1234211" y="6350"/>
                        </a:lnTo>
                        <a:close/>
                        <a:moveTo>
                          <a:pt x="1234211" y="223240"/>
                        </a:moveTo>
                        <a:lnTo>
                          <a:pt x="1339481" y="223240"/>
                        </a:lnTo>
                        <a:lnTo>
                          <a:pt x="1339481" y="117970"/>
                        </a:lnTo>
                        <a:lnTo>
                          <a:pt x="1234211" y="117970"/>
                        </a:lnTo>
                        <a:close/>
                        <a:moveTo>
                          <a:pt x="1234211" y="334873"/>
                        </a:moveTo>
                        <a:lnTo>
                          <a:pt x="1339481" y="334873"/>
                        </a:lnTo>
                        <a:lnTo>
                          <a:pt x="1339481" y="229590"/>
                        </a:lnTo>
                        <a:lnTo>
                          <a:pt x="1234211" y="229590"/>
                        </a:lnTo>
                        <a:close/>
                        <a:moveTo>
                          <a:pt x="1234211" y="446493"/>
                        </a:moveTo>
                        <a:lnTo>
                          <a:pt x="1339481" y="446493"/>
                        </a:lnTo>
                        <a:lnTo>
                          <a:pt x="1339481" y="341223"/>
                        </a:lnTo>
                        <a:lnTo>
                          <a:pt x="1234211" y="341223"/>
                        </a:lnTo>
                        <a:close/>
                        <a:moveTo>
                          <a:pt x="1234211" y="558114"/>
                        </a:moveTo>
                        <a:lnTo>
                          <a:pt x="1339481" y="558114"/>
                        </a:lnTo>
                        <a:lnTo>
                          <a:pt x="1339481" y="452843"/>
                        </a:lnTo>
                        <a:lnTo>
                          <a:pt x="1234211" y="452843"/>
                        </a:lnTo>
                        <a:close/>
                        <a:moveTo>
                          <a:pt x="1234211" y="669734"/>
                        </a:moveTo>
                        <a:lnTo>
                          <a:pt x="1339481" y="669734"/>
                        </a:lnTo>
                        <a:lnTo>
                          <a:pt x="1339481" y="564464"/>
                        </a:lnTo>
                        <a:lnTo>
                          <a:pt x="1234211" y="564464"/>
                        </a:lnTo>
                        <a:close/>
                        <a:moveTo>
                          <a:pt x="1234211" y="781367"/>
                        </a:moveTo>
                        <a:lnTo>
                          <a:pt x="1339481" y="781367"/>
                        </a:lnTo>
                        <a:lnTo>
                          <a:pt x="1339481" y="676084"/>
                        </a:lnTo>
                        <a:lnTo>
                          <a:pt x="1234211" y="676084"/>
                        </a:lnTo>
                        <a:close/>
                        <a:moveTo>
                          <a:pt x="1234211" y="892988"/>
                        </a:moveTo>
                        <a:lnTo>
                          <a:pt x="1339481" y="892988"/>
                        </a:lnTo>
                        <a:lnTo>
                          <a:pt x="1339481" y="787717"/>
                        </a:lnTo>
                        <a:lnTo>
                          <a:pt x="1234211" y="787717"/>
                        </a:lnTo>
                        <a:close/>
                        <a:moveTo>
                          <a:pt x="1234211" y="1004608"/>
                        </a:moveTo>
                        <a:lnTo>
                          <a:pt x="1339481" y="1004608"/>
                        </a:lnTo>
                        <a:lnTo>
                          <a:pt x="1339481" y="899338"/>
                        </a:lnTo>
                        <a:lnTo>
                          <a:pt x="1234211" y="899338"/>
                        </a:lnTo>
                        <a:close/>
                        <a:moveTo>
                          <a:pt x="1234211" y="1116228"/>
                        </a:moveTo>
                        <a:lnTo>
                          <a:pt x="1339481" y="1116228"/>
                        </a:lnTo>
                        <a:lnTo>
                          <a:pt x="1339481" y="1010958"/>
                        </a:lnTo>
                        <a:lnTo>
                          <a:pt x="1234211" y="1010958"/>
                        </a:lnTo>
                        <a:close/>
                        <a:moveTo>
                          <a:pt x="1234211" y="1227861"/>
                        </a:moveTo>
                        <a:lnTo>
                          <a:pt x="1339481" y="1227861"/>
                        </a:lnTo>
                        <a:lnTo>
                          <a:pt x="1339481" y="1122578"/>
                        </a:lnTo>
                        <a:lnTo>
                          <a:pt x="1234211" y="1122578"/>
                        </a:lnTo>
                        <a:close/>
                        <a:moveTo>
                          <a:pt x="1234211" y="1339481"/>
                        </a:moveTo>
                        <a:lnTo>
                          <a:pt x="1339481" y="1339481"/>
                        </a:lnTo>
                        <a:lnTo>
                          <a:pt x="1339481" y="1234211"/>
                        </a:lnTo>
                        <a:lnTo>
                          <a:pt x="1234211" y="1234211"/>
                        </a:lnTo>
                        <a:close/>
                        <a:moveTo>
                          <a:pt x="1234211" y="1451102"/>
                        </a:moveTo>
                        <a:lnTo>
                          <a:pt x="1339481" y="1451102"/>
                        </a:lnTo>
                        <a:lnTo>
                          <a:pt x="1339481" y="1345831"/>
                        </a:lnTo>
                        <a:lnTo>
                          <a:pt x="1234211" y="1345831"/>
                        </a:lnTo>
                        <a:close/>
                        <a:moveTo>
                          <a:pt x="1234211" y="1562735"/>
                        </a:moveTo>
                        <a:lnTo>
                          <a:pt x="1339481" y="1562735"/>
                        </a:lnTo>
                        <a:lnTo>
                          <a:pt x="1339481" y="1457452"/>
                        </a:lnTo>
                        <a:lnTo>
                          <a:pt x="1234211" y="1457452"/>
                        </a:lnTo>
                        <a:close/>
                        <a:moveTo>
                          <a:pt x="1234211" y="1674355"/>
                        </a:moveTo>
                        <a:lnTo>
                          <a:pt x="1339481" y="1674355"/>
                        </a:lnTo>
                        <a:lnTo>
                          <a:pt x="1339481" y="1569085"/>
                        </a:lnTo>
                        <a:lnTo>
                          <a:pt x="1234211" y="1569085"/>
                        </a:lnTo>
                        <a:close/>
                        <a:moveTo>
                          <a:pt x="1234211" y="1785975"/>
                        </a:moveTo>
                        <a:lnTo>
                          <a:pt x="1339481" y="1785975"/>
                        </a:lnTo>
                        <a:lnTo>
                          <a:pt x="1339481" y="1680705"/>
                        </a:lnTo>
                        <a:lnTo>
                          <a:pt x="1234211" y="1680705"/>
                        </a:lnTo>
                        <a:close/>
                        <a:moveTo>
                          <a:pt x="1234211" y="1897596"/>
                        </a:moveTo>
                        <a:lnTo>
                          <a:pt x="1339481" y="1897596"/>
                        </a:lnTo>
                        <a:lnTo>
                          <a:pt x="1339481" y="1792325"/>
                        </a:lnTo>
                        <a:lnTo>
                          <a:pt x="1234211" y="1792325"/>
                        </a:lnTo>
                        <a:close/>
                        <a:moveTo>
                          <a:pt x="1234211" y="2009229"/>
                        </a:moveTo>
                        <a:lnTo>
                          <a:pt x="1339481" y="2009229"/>
                        </a:lnTo>
                        <a:lnTo>
                          <a:pt x="1339481" y="1903946"/>
                        </a:lnTo>
                        <a:lnTo>
                          <a:pt x="1234211" y="1903946"/>
                        </a:lnTo>
                        <a:close/>
                        <a:moveTo>
                          <a:pt x="1234211" y="2120849"/>
                        </a:moveTo>
                        <a:lnTo>
                          <a:pt x="1339481" y="2120849"/>
                        </a:lnTo>
                        <a:lnTo>
                          <a:pt x="1339481" y="2015579"/>
                        </a:lnTo>
                        <a:lnTo>
                          <a:pt x="1234211" y="2015579"/>
                        </a:lnTo>
                        <a:close/>
                        <a:moveTo>
                          <a:pt x="1234211" y="2232469"/>
                        </a:moveTo>
                        <a:lnTo>
                          <a:pt x="1339481" y="2232469"/>
                        </a:lnTo>
                        <a:lnTo>
                          <a:pt x="1339481" y="2127199"/>
                        </a:lnTo>
                        <a:lnTo>
                          <a:pt x="1234211" y="2127199"/>
                        </a:lnTo>
                        <a:close/>
                        <a:moveTo>
                          <a:pt x="1234211" y="2344089"/>
                        </a:moveTo>
                        <a:lnTo>
                          <a:pt x="1339481" y="2344089"/>
                        </a:lnTo>
                        <a:lnTo>
                          <a:pt x="1339481" y="2238819"/>
                        </a:lnTo>
                        <a:lnTo>
                          <a:pt x="1234211" y="2238819"/>
                        </a:lnTo>
                        <a:close/>
                        <a:moveTo>
                          <a:pt x="1122578" y="111620"/>
                        </a:moveTo>
                        <a:lnTo>
                          <a:pt x="1227861" y="111620"/>
                        </a:lnTo>
                        <a:lnTo>
                          <a:pt x="1227861" y="6350"/>
                        </a:lnTo>
                        <a:lnTo>
                          <a:pt x="1122578" y="6350"/>
                        </a:lnTo>
                        <a:close/>
                        <a:moveTo>
                          <a:pt x="1122578" y="223240"/>
                        </a:moveTo>
                        <a:lnTo>
                          <a:pt x="1227861" y="223240"/>
                        </a:lnTo>
                        <a:lnTo>
                          <a:pt x="1227861" y="117970"/>
                        </a:lnTo>
                        <a:lnTo>
                          <a:pt x="1122578" y="117970"/>
                        </a:lnTo>
                        <a:close/>
                        <a:moveTo>
                          <a:pt x="1122578" y="334873"/>
                        </a:moveTo>
                        <a:lnTo>
                          <a:pt x="1227861" y="334873"/>
                        </a:lnTo>
                        <a:lnTo>
                          <a:pt x="1227861" y="229590"/>
                        </a:lnTo>
                        <a:lnTo>
                          <a:pt x="1122578" y="229590"/>
                        </a:lnTo>
                        <a:close/>
                        <a:moveTo>
                          <a:pt x="1122578" y="446493"/>
                        </a:moveTo>
                        <a:lnTo>
                          <a:pt x="1227861" y="446493"/>
                        </a:lnTo>
                        <a:lnTo>
                          <a:pt x="1227861" y="341223"/>
                        </a:lnTo>
                        <a:lnTo>
                          <a:pt x="1122578" y="341223"/>
                        </a:lnTo>
                        <a:close/>
                        <a:moveTo>
                          <a:pt x="1122578" y="558114"/>
                        </a:moveTo>
                        <a:lnTo>
                          <a:pt x="1227861" y="558114"/>
                        </a:lnTo>
                        <a:lnTo>
                          <a:pt x="1227861" y="452843"/>
                        </a:lnTo>
                        <a:lnTo>
                          <a:pt x="1122578" y="452843"/>
                        </a:lnTo>
                        <a:close/>
                        <a:moveTo>
                          <a:pt x="1122578" y="669734"/>
                        </a:moveTo>
                        <a:lnTo>
                          <a:pt x="1227861" y="669734"/>
                        </a:lnTo>
                        <a:lnTo>
                          <a:pt x="1227861" y="564464"/>
                        </a:lnTo>
                        <a:lnTo>
                          <a:pt x="1122578" y="564464"/>
                        </a:lnTo>
                        <a:close/>
                        <a:moveTo>
                          <a:pt x="1122578" y="781367"/>
                        </a:moveTo>
                        <a:lnTo>
                          <a:pt x="1227861" y="781367"/>
                        </a:lnTo>
                        <a:lnTo>
                          <a:pt x="1227861" y="676084"/>
                        </a:lnTo>
                        <a:lnTo>
                          <a:pt x="1122578" y="676084"/>
                        </a:lnTo>
                        <a:close/>
                        <a:moveTo>
                          <a:pt x="1122578" y="892988"/>
                        </a:moveTo>
                        <a:lnTo>
                          <a:pt x="1227861" y="892988"/>
                        </a:lnTo>
                        <a:lnTo>
                          <a:pt x="1227861" y="787717"/>
                        </a:lnTo>
                        <a:lnTo>
                          <a:pt x="1122578" y="787717"/>
                        </a:lnTo>
                        <a:close/>
                        <a:moveTo>
                          <a:pt x="1122578" y="1004608"/>
                        </a:moveTo>
                        <a:lnTo>
                          <a:pt x="1227861" y="1004608"/>
                        </a:lnTo>
                        <a:lnTo>
                          <a:pt x="1227861" y="899338"/>
                        </a:lnTo>
                        <a:lnTo>
                          <a:pt x="1122578" y="899338"/>
                        </a:lnTo>
                        <a:close/>
                        <a:moveTo>
                          <a:pt x="1122578" y="1116228"/>
                        </a:moveTo>
                        <a:lnTo>
                          <a:pt x="1227861" y="1116228"/>
                        </a:lnTo>
                        <a:lnTo>
                          <a:pt x="1227861" y="1010958"/>
                        </a:lnTo>
                        <a:lnTo>
                          <a:pt x="1122578" y="1010958"/>
                        </a:lnTo>
                        <a:close/>
                        <a:moveTo>
                          <a:pt x="1122578" y="1227861"/>
                        </a:moveTo>
                        <a:lnTo>
                          <a:pt x="1227861" y="1227861"/>
                        </a:lnTo>
                        <a:lnTo>
                          <a:pt x="1227861" y="1122578"/>
                        </a:lnTo>
                        <a:lnTo>
                          <a:pt x="1122578" y="1122578"/>
                        </a:lnTo>
                        <a:close/>
                        <a:moveTo>
                          <a:pt x="1122578" y="1339481"/>
                        </a:moveTo>
                        <a:lnTo>
                          <a:pt x="1227861" y="1339481"/>
                        </a:lnTo>
                        <a:lnTo>
                          <a:pt x="1227861" y="1234211"/>
                        </a:lnTo>
                        <a:lnTo>
                          <a:pt x="1122578" y="1234211"/>
                        </a:lnTo>
                        <a:close/>
                        <a:moveTo>
                          <a:pt x="1122578" y="1451102"/>
                        </a:moveTo>
                        <a:lnTo>
                          <a:pt x="1227861" y="1451102"/>
                        </a:lnTo>
                        <a:lnTo>
                          <a:pt x="1227861" y="1345831"/>
                        </a:lnTo>
                        <a:lnTo>
                          <a:pt x="1122578" y="1345831"/>
                        </a:lnTo>
                        <a:close/>
                        <a:moveTo>
                          <a:pt x="1122578" y="1562735"/>
                        </a:moveTo>
                        <a:lnTo>
                          <a:pt x="1227861" y="1562735"/>
                        </a:lnTo>
                        <a:lnTo>
                          <a:pt x="1227861" y="1457452"/>
                        </a:lnTo>
                        <a:lnTo>
                          <a:pt x="1122578" y="1457452"/>
                        </a:lnTo>
                        <a:close/>
                        <a:moveTo>
                          <a:pt x="1122578" y="1674355"/>
                        </a:moveTo>
                        <a:lnTo>
                          <a:pt x="1227861" y="1674355"/>
                        </a:lnTo>
                        <a:lnTo>
                          <a:pt x="1227861" y="1569085"/>
                        </a:lnTo>
                        <a:lnTo>
                          <a:pt x="1122578" y="1569085"/>
                        </a:lnTo>
                        <a:close/>
                        <a:moveTo>
                          <a:pt x="1122578" y="1785975"/>
                        </a:moveTo>
                        <a:lnTo>
                          <a:pt x="1227861" y="1785975"/>
                        </a:lnTo>
                        <a:lnTo>
                          <a:pt x="1227861" y="1680705"/>
                        </a:lnTo>
                        <a:lnTo>
                          <a:pt x="1122578" y="1680705"/>
                        </a:lnTo>
                        <a:close/>
                        <a:moveTo>
                          <a:pt x="1122578" y="1897596"/>
                        </a:moveTo>
                        <a:lnTo>
                          <a:pt x="1227861" y="1897596"/>
                        </a:lnTo>
                        <a:lnTo>
                          <a:pt x="1227861" y="1792325"/>
                        </a:lnTo>
                        <a:lnTo>
                          <a:pt x="1122578" y="1792325"/>
                        </a:lnTo>
                        <a:close/>
                        <a:moveTo>
                          <a:pt x="1122578" y="2009229"/>
                        </a:moveTo>
                        <a:lnTo>
                          <a:pt x="1227861" y="2009229"/>
                        </a:lnTo>
                        <a:lnTo>
                          <a:pt x="1227861" y="1903946"/>
                        </a:lnTo>
                        <a:lnTo>
                          <a:pt x="1122578" y="1903946"/>
                        </a:lnTo>
                        <a:close/>
                        <a:moveTo>
                          <a:pt x="1122578" y="2120849"/>
                        </a:moveTo>
                        <a:lnTo>
                          <a:pt x="1227861" y="2120849"/>
                        </a:lnTo>
                        <a:lnTo>
                          <a:pt x="1227861" y="2015579"/>
                        </a:lnTo>
                        <a:lnTo>
                          <a:pt x="1122578" y="2015579"/>
                        </a:lnTo>
                        <a:close/>
                        <a:moveTo>
                          <a:pt x="1122578" y="2232469"/>
                        </a:moveTo>
                        <a:lnTo>
                          <a:pt x="1227861" y="2232469"/>
                        </a:lnTo>
                        <a:lnTo>
                          <a:pt x="1227861" y="2127199"/>
                        </a:lnTo>
                        <a:lnTo>
                          <a:pt x="1122578" y="2127199"/>
                        </a:lnTo>
                        <a:close/>
                        <a:moveTo>
                          <a:pt x="1122578" y="2344089"/>
                        </a:moveTo>
                        <a:lnTo>
                          <a:pt x="1227861" y="2344089"/>
                        </a:lnTo>
                        <a:lnTo>
                          <a:pt x="1227861" y="2238819"/>
                        </a:lnTo>
                        <a:lnTo>
                          <a:pt x="1122578" y="2238819"/>
                        </a:lnTo>
                        <a:close/>
                        <a:moveTo>
                          <a:pt x="1010958" y="111620"/>
                        </a:moveTo>
                        <a:lnTo>
                          <a:pt x="1116228" y="111620"/>
                        </a:lnTo>
                        <a:lnTo>
                          <a:pt x="1116228" y="6350"/>
                        </a:lnTo>
                        <a:lnTo>
                          <a:pt x="1010958" y="6350"/>
                        </a:lnTo>
                        <a:close/>
                        <a:moveTo>
                          <a:pt x="1010958" y="223240"/>
                        </a:moveTo>
                        <a:lnTo>
                          <a:pt x="1116228" y="223240"/>
                        </a:lnTo>
                        <a:lnTo>
                          <a:pt x="1116228" y="117970"/>
                        </a:lnTo>
                        <a:lnTo>
                          <a:pt x="1010958" y="117970"/>
                        </a:lnTo>
                        <a:close/>
                        <a:moveTo>
                          <a:pt x="1010958" y="334873"/>
                        </a:moveTo>
                        <a:lnTo>
                          <a:pt x="1116228" y="334873"/>
                        </a:lnTo>
                        <a:lnTo>
                          <a:pt x="1116228" y="229590"/>
                        </a:lnTo>
                        <a:lnTo>
                          <a:pt x="1010958" y="229590"/>
                        </a:lnTo>
                        <a:close/>
                        <a:moveTo>
                          <a:pt x="1010958" y="446493"/>
                        </a:moveTo>
                        <a:lnTo>
                          <a:pt x="1116228" y="446493"/>
                        </a:lnTo>
                        <a:lnTo>
                          <a:pt x="1116228" y="341223"/>
                        </a:lnTo>
                        <a:lnTo>
                          <a:pt x="1010958" y="341223"/>
                        </a:lnTo>
                        <a:close/>
                        <a:moveTo>
                          <a:pt x="1010958" y="558114"/>
                        </a:moveTo>
                        <a:lnTo>
                          <a:pt x="1116228" y="558114"/>
                        </a:lnTo>
                        <a:lnTo>
                          <a:pt x="1116228" y="452843"/>
                        </a:lnTo>
                        <a:lnTo>
                          <a:pt x="1010958" y="452843"/>
                        </a:lnTo>
                        <a:close/>
                        <a:moveTo>
                          <a:pt x="1010958" y="669734"/>
                        </a:moveTo>
                        <a:lnTo>
                          <a:pt x="1116228" y="669734"/>
                        </a:lnTo>
                        <a:lnTo>
                          <a:pt x="1116228" y="564464"/>
                        </a:lnTo>
                        <a:lnTo>
                          <a:pt x="1010958" y="564464"/>
                        </a:lnTo>
                        <a:close/>
                        <a:moveTo>
                          <a:pt x="1010958" y="781367"/>
                        </a:moveTo>
                        <a:lnTo>
                          <a:pt x="1116228" y="781367"/>
                        </a:lnTo>
                        <a:lnTo>
                          <a:pt x="1116228" y="676084"/>
                        </a:lnTo>
                        <a:lnTo>
                          <a:pt x="1010958" y="676084"/>
                        </a:lnTo>
                        <a:close/>
                        <a:moveTo>
                          <a:pt x="1010958" y="892988"/>
                        </a:moveTo>
                        <a:lnTo>
                          <a:pt x="1116228" y="892988"/>
                        </a:lnTo>
                        <a:lnTo>
                          <a:pt x="1116228" y="787717"/>
                        </a:lnTo>
                        <a:lnTo>
                          <a:pt x="1010958" y="787717"/>
                        </a:lnTo>
                        <a:close/>
                        <a:moveTo>
                          <a:pt x="1010958" y="1004608"/>
                        </a:moveTo>
                        <a:lnTo>
                          <a:pt x="1116228" y="1004608"/>
                        </a:lnTo>
                        <a:lnTo>
                          <a:pt x="1116228" y="899338"/>
                        </a:lnTo>
                        <a:lnTo>
                          <a:pt x="1010958" y="899338"/>
                        </a:lnTo>
                        <a:close/>
                        <a:moveTo>
                          <a:pt x="1010958" y="1116228"/>
                        </a:moveTo>
                        <a:lnTo>
                          <a:pt x="1116228" y="1116228"/>
                        </a:lnTo>
                        <a:lnTo>
                          <a:pt x="1116228" y="1010958"/>
                        </a:lnTo>
                        <a:lnTo>
                          <a:pt x="1010958" y="1010958"/>
                        </a:lnTo>
                        <a:close/>
                        <a:moveTo>
                          <a:pt x="1010958" y="1227861"/>
                        </a:moveTo>
                        <a:lnTo>
                          <a:pt x="1116228" y="1227861"/>
                        </a:lnTo>
                        <a:lnTo>
                          <a:pt x="1116228" y="1122578"/>
                        </a:lnTo>
                        <a:lnTo>
                          <a:pt x="1010958" y="1122578"/>
                        </a:lnTo>
                        <a:close/>
                        <a:moveTo>
                          <a:pt x="1010958" y="1339481"/>
                        </a:moveTo>
                        <a:lnTo>
                          <a:pt x="1116228" y="1339481"/>
                        </a:lnTo>
                        <a:lnTo>
                          <a:pt x="1116228" y="1234211"/>
                        </a:lnTo>
                        <a:lnTo>
                          <a:pt x="1010958" y="1234211"/>
                        </a:lnTo>
                        <a:close/>
                        <a:moveTo>
                          <a:pt x="1010958" y="1451102"/>
                        </a:moveTo>
                        <a:lnTo>
                          <a:pt x="1116228" y="1451102"/>
                        </a:lnTo>
                        <a:lnTo>
                          <a:pt x="1116228" y="1345831"/>
                        </a:lnTo>
                        <a:lnTo>
                          <a:pt x="1010958" y="1345831"/>
                        </a:lnTo>
                        <a:close/>
                        <a:moveTo>
                          <a:pt x="1010958" y="1562735"/>
                        </a:moveTo>
                        <a:lnTo>
                          <a:pt x="1116228" y="1562735"/>
                        </a:lnTo>
                        <a:lnTo>
                          <a:pt x="1116228" y="1457452"/>
                        </a:lnTo>
                        <a:lnTo>
                          <a:pt x="1010958" y="1457452"/>
                        </a:lnTo>
                        <a:close/>
                        <a:moveTo>
                          <a:pt x="1010958" y="1674355"/>
                        </a:moveTo>
                        <a:lnTo>
                          <a:pt x="1116228" y="1674355"/>
                        </a:lnTo>
                        <a:lnTo>
                          <a:pt x="1116228" y="1569085"/>
                        </a:lnTo>
                        <a:lnTo>
                          <a:pt x="1010958" y="1569085"/>
                        </a:lnTo>
                        <a:close/>
                        <a:moveTo>
                          <a:pt x="1010958" y="1785975"/>
                        </a:moveTo>
                        <a:lnTo>
                          <a:pt x="1116228" y="1785975"/>
                        </a:lnTo>
                        <a:lnTo>
                          <a:pt x="1116228" y="1680705"/>
                        </a:lnTo>
                        <a:lnTo>
                          <a:pt x="1010958" y="1680705"/>
                        </a:lnTo>
                        <a:close/>
                        <a:moveTo>
                          <a:pt x="1010958" y="1897596"/>
                        </a:moveTo>
                        <a:lnTo>
                          <a:pt x="1116228" y="1897596"/>
                        </a:lnTo>
                        <a:lnTo>
                          <a:pt x="1116228" y="1792325"/>
                        </a:lnTo>
                        <a:lnTo>
                          <a:pt x="1010958" y="1792325"/>
                        </a:lnTo>
                        <a:close/>
                        <a:moveTo>
                          <a:pt x="1010958" y="2009229"/>
                        </a:moveTo>
                        <a:lnTo>
                          <a:pt x="1116228" y="2009229"/>
                        </a:lnTo>
                        <a:lnTo>
                          <a:pt x="1116228" y="1903946"/>
                        </a:lnTo>
                        <a:lnTo>
                          <a:pt x="1010958" y="1903946"/>
                        </a:lnTo>
                        <a:close/>
                        <a:moveTo>
                          <a:pt x="1010958" y="2120849"/>
                        </a:moveTo>
                        <a:lnTo>
                          <a:pt x="1116228" y="2120849"/>
                        </a:lnTo>
                        <a:lnTo>
                          <a:pt x="1116228" y="2015579"/>
                        </a:lnTo>
                        <a:lnTo>
                          <a:pt x="1010958" y="2015579"/>
                        </a:lnTo>
                        <a:close/>
                        <a:moveTo>
                          <a:pt x="1010958" y="2232469"/>
                        </a:moveTo>
                        <a:lnTo>
                          <a:pt x="1116228" y="2232469"/>
                        </a:lnTo>
                        <a:lnTo>
                          <a:pt x="1116228" y="2127199"/>
                        </a:lnTo>
                        <a:lnTo>
                          <a:pt x="1010958" y="2127199"/>
                        </a:lnTo>
                        <a:close/>
                        <a:moveTo>
                          <a:pt x="1010958" y="2344089"/>
                        </a:moveTo>
                        <a:lnTo>
                          <a:pt x="1116228" y="2344089"/>
                        </a:lnTo>
                        <a:lnTo>
                          <a:pt x="1116228" y="2238819"/>
                        </a:lnTo>
                        <a:lnTo>
                          <a:pt x="1010958" y="2238819"/>
                        </a:lnTo>
                        <a:close/>
                        <a:moveTo>
                          <a:pt x="899337" y="111620"/>
                        </a:moveTo>
                        <a:lnTo>
                          <a:pt x="1004608" y="111620"/>
                        </a:lnTo>
                        <a:lnTo>
                          <a:pt x="1004608" y="6350"/>
                        </a:lnTo>
                        <a:lnTo>
                          <a:pt x="899337" y="6350"/>
                        </a:lnTo>
                        <a:close/>
                        <a:moveTo>
                          <a:pt x="899337" y="223240"/>
                        </a:moveTo>
                        <a:lnTo>
                          <a:pt x="1004608" y="223240"/>
                        </a:lnTo>
                        <a:lnTo>
                          <a:pt x="1004608" y="117970"/>
                        </a:lnTo>
                        <a:lnTo>
                          <a:pt x="899337" y="117970"/>
                        </a:lnTo>
                        <a:close/>
                        <a:moveTo>
                          <a:pt x="899337" y="334873"/>
                        </a:moveTo>
                        <a:lnTo>
                          <a:pt x="1004608" y="334873"/>
                        </a:lnTo>
                        <a:lnTo>
                          <a:pt x="1004608" y="229590"/>
                        </a:lnTo>
                        <a:lnTo>
                          <a:pt x="899337" y="229590"/>
                        </a:lnTo>
                        <a:close/>
                        <a:moveTo>
                          <a:pt x="899337" y="446493"/>
                        </a:moveTo>
                        <a:lnTo>
                          <a:pt x="1004608" y="446493"/>
                        </a:lnTo>
                        <a:lnTo>
                          <a:pt x="1004608" y="341223"/>
                        </a:lnTo>
                        <a:lnTo>
                          <a:pt x="899337" y="341223"/>
                        </a:lnTo>
                        <a:close/>
                        <a:moveTo>
                          <a:pt x="899337" y="558114"/>
                        </a:moveTo>
                        <a:lnTo>
                          <a:pt x="1004608" y="558114"/>
                        </a:lnTo>
                        <a:lnTo>
                          <a:pt x="1004608" y="452843"/>
                        </a:lnTo>
                        <a:lnTo>
                          <a:pt x="899337" y="452843"/>
                        </a:lnTo>
                        <a:close/>
                        <a:moveTo>
                          <a:pt x="899337" y="669734"/>
                        </a:moveTo>
                        <a:lnTo>
                          <a:pt x="1004608" y="669734"/>
                        </a:lnTo>
                        <a:lnTo>
                          <a:pt x="1004608" y="564464"/>
                        </a:lnTo>
                        <a:lnTo>
                          <a:pt x="899337" y="564464"/>
                        </a:lnTo>
                        <a:close/>
                        <a:moveTo>
                          <a:pt x="899337" y="781367"/>
                        </a:moveTo>
                        <a:lnTo>
                          <a:pt x="1004608" y="781367"/>
                        </a:lnTo>
                        <a:lnTo>
                          <a:pt x="1004608" y="676084"/>
                        </a:lnTo>
                        <a:lnTo>
                          <a:pt x="899337" y="676084"/>
                        </a:lnTo>
                        <a:close/>
                        <a:moveTo>
                          <a:pt x="899337" y="892988"/>
                        </a:moveTo>
                        <a:lnTo>
                          <a:pt x="1004608" y="892988"/>
                        </a:lnTo>
                        <a:lnTo>
                          <a:pt x="1004608" y="787717"/>
                        </a:lnTo>
                        <a:lnTo>
                          <a:pt x="899337" y="787717"/>
                        </a:lnTo>
                        <a:close/>
                        <a:moveTo>
                          <a:pt x="899337" y="1004608"/>
                        </a:moveTo>
                        <a:lnTo>
                          <a:pt x="1004608" y="1004608"/>
                        </a:lnTo>
                        <a:lnTo>
                          <a:pt x="1004608" y="899338"/>
                        </a:lnTo>
                        <a:lnTo>
                          <a:pt x="899337" y="899338"/>
                        </a:lnTo>
                        <a:close/>
                        <a:moveTo>
                          <a:pt x="899337" y="1116228"/>
                        </a:moveTo>
                        <a:lnTo>
                          <a:pt x="1004608" y="1116228"/>
                        </a:lnTo>
                        <a:lnTo>
                          <a:pt x="1004608" y="1010958"/>
                        </a:lnTo>
                        <a:lnTo>
                          <a:pt x="899337" y="1010958"/>
                        </a:lnTo>
                        <a:close/>
                        <a:moveTo>
                          <a:pt x="899337" y="1227861"/>
                        </a:moveTo>
                        <a:lnTo>
                          <a:pt x="1004608" y="1227861"/>
                        </a:lnTo>
                        <a:lnTo>
                          <a:pt x="1004608" y="1122578"/>
                        </a:lnTo>
                        <a:lnTo>
                          <a:pt x="899337" y="1122578"/>
                        </a:lnTo>
                        <a:close/>
                        <a:moveTo>
                          <a:pt x="899337" y="1339481"/>
                        </a:moveTo>
                        <a:lnTo>
                          <a:pt x="1004608" y="1339481"/>
                        </a:lnTo>
                        <a:lnTo>
                          <a:pt x="1004608" y="1234211"/>
                        </a:lnTo>
                        <a:lnTo>
                          <a:pt x="899337" y="1234211"/>
                        </a:lnTo>
                        <a:close/>
                        <a:moveTo>
                          <a:pt x="899337" y="1451102"/>
                        </a:moveTo>
                        <a:lnTo>
                          <a:pt x="1004608" y="1451102"/>
                        </a:lnTo>
                        <a:lnTo>
                          <a:pt x="1004608" y="1345831"/>
                        </a:lnTo>
                        <a:lnTo>
                          <a:pt x="899337" y="1345831"/>
                        </a:lnTo>
                        <a:close/>
                        <a:moveTo>
                          <a:pt x="899337" y="1562735"/>
                        </a:moveTo>
                        <a:lnTo>
                          <a:pt x="1004608" y="1562735"/>
                        </a:lnTo>
                        <a:lnTo>
                          <a:pt x="1004608" y="1457452"/>
                        </a:lnTo>
                        <a:lnTo>
                          <a:pt x="899337" y="1457452"/>
                        </a:lnTo>
                        <a:close/>
                        <a:moveTo>
                          <a:pt x="899337" y="1674355"/>
                        </a:moveTo>
                        <a:lnTo>
                          <a:pt x="1004608" y="1674355"/>
                        </a:lnTo>
                        <a:lnTo>
                          <a:pt x="1004608" y="1569085"/>
                        </a:lnTo>
                        <a:lnTo>
                          <a:pt x="899337" y="1569085"/>
                        </a:lnTo>
                        <a:close/>
                        <a:moveTo>
                          <a:pt x="899337" y="1785975"/>
                        </a:moveTo>
                        <a:lnTo>
                          <a:pt x="1004608" y="1785975"/>
                        </a:lnTo>
                        <a:lnTo>
                          <a:pt x="1004608" y="1680705"/>
                        </a:lnTo>
                        <a:lnTo>
                          <a:pt x="899337" y="1680705"/>
                        </a:lnTo>
                        <a:close/>
                        <a:moveTo>
                          <a:pt x="899337" y="1897596"/>
                        </a:moveTo>
                        <a:lnTo>
                          <a:pt x="1004608" y="1897596"/>
                        </a:lnTo>
                        <a:lnTo>
                          <a:pt x="1004608" y="1792325"/>
                        </a:lnTo>
                        <a:lnTo>
                          <a:pt x="899337" y="1792325"/>
                        </a:lnTo>
                        <a:close/>
                        <a:moveTo>
                          <a:pt x="899337" y="2009229"/>
                        </a:moveTo>
                        <a:lnTo>
                          <a:pt x="1004608" y="2009229"/>
                        </a:lnTo>
                        <a:lnTo>
                          <a:pt x="1004608" y="1903946"/>
                        </a:lnTo>
                        <a:lnTo>
                          <a:pt x="899337" y="1903946"/>
                        </a:lnTo>
                        <a:close/>
                        <a:moveTo>
                          <a:pt x="899337" y="2120849"/>
                        </a:moveTo>
                        <a:lnTo>
                          <a:pt x="1004608" y="2120849"/>
                        </a:lnTo>
                        <a:lnTo>
                          <a:pt x="1004608" y="2015579"/>
                        </a:lnTo>
                        <a:lnTo>
                          <a:pt x="899337" y="2015579"/>
                        </a:lnTo>
                        <a:close/>
                        <a:moveTo>
                          <a:pt x="899337" y="2232469"/>
                        </a:moveTo>
                        <a:lnTo>
                          <a:pt x="1004608" y="2232469"/>
                        </a:lnTo>
                        <a:lnTo>
                          <a:pt x="1004608" y="2127199"/>
                        </a:lnTo>
                        <a:lnTo>
                          <a:pt x="899337" y="2127199"/>
                        </a:lnTo>
                        <a:close/>
                        <a:moveTo>
                          <a:pt x="899337" y="2344089"/>
                        </a:moveTo>
                        <a:lnTo>
                          <a:pt x="1004608" y="2344089"/>
                        </a:lnTo>
                        <a:lnTo>
                          <a:pt x="1004608" y="2238819"/>
                        </a:lnTo>
                        <a:lnTo>
                          <a:pt x="899337" y="2238819"/>
                        </a:lnTo>
                        <a:close/>
                        <a:moveTo>
                          <a:pt x="787704" y="111620"/>
                        </a:moveTo>
                        <a:lnTo>
                          <a:pt x="892987" y="111620"/>
                        </a:lnTo>
                        <a:lnTo>
                          <a:pt x="892987" y="6350"/>
                        </a:lnTo>
                        <a:lnTo>
                          <a:pt x="787704" y="6350"/>
                        </a:lnTo>
                        <a:close/>
                        <a:moveTo>
                          <a:pt x="787704" y="223240"/>
                        </a:moveTo>
                        <a:lnTo>
                          <a:pt x="892987" y="223240"/>
                        </a:lnTo>
                        <a:lnTo>
                          <a:pt x="892987" y="117970"/>
                        </a:lnTo>
                        <a:lnTo>
                          <a:pt x="787704" y="117970"/>
                        </a:lnTo>
                        <a:close/>
                        <a:moveTo>
                          <a:pt x="787704" y="334873"/>
                        </a:moveTo>
                        <a:lnTo>
                          <a:pt x="892987" y="334873"/>
                        </a:lnTo>
                        <a:lnTo>
                          <a:pt x="892987" y="229590"/>
                        </a:lnTo>
                        <a:lnTo>
                          <a:pt x="787704" y="229590"/>
                        </a:lnTo>
                        <a:close/>
                        <a:moveTo>
                          <a:pt x="787704" y="446493"/>
                        </a:moveTo>
                        <a:lnTo>
                          <a:pt x="892987" y="446493"/>
                        </a:lnTo>
                        <a:lnTo>
                          <a:pt x="892987" y="341223"/>
                        </a:lnTo>
                        <a:lnTo>
                          <a:pt x="787704" y="341223"/>
                        </a:lnTo>
                        <a:close/>
                        <a:moveTo>
                          <a:pt x="787704" y="558114"/>
                        </a:moveTo>
                        <a:lnTo>
                          <a:pt x="892987" y="558114"/>
                        </a:lnTo>
                        <a:lnTo>
                          <a:pt x="892987" y="452843"/>
                        </a:lnTo>
                        <a:lnTo>
                          <a:pt x="787704" y="452843"/>
                        </a:lnTo>
                        <a:close/>
                        <a:moveTo>
                          <a:pt x="787704" y="669734"/>
                        </a:moveTo>
                        <a:lnTo>
                          <a:pt x="892987" y="669734"/>
                        </a:lnTo>
                        <a:lnTo>
                          <a:pt x="892987" y="564464"/>
                        </a:lnTo>
                        <a:lnTo>
                          <a:pt x="787704" y="564464"/>
                        </a:lnTo>
                        <a:close/>
                        <a:moveTo>
                          <a:pt x="787704" y="781367"/>
                        </a:moveTo>
                        <a:lnTo>
                          <a:pt x="892987" y="781367"/>
                        </a:lnTo>
                        <a:lnTo>
                          <a:pt x="892987" y="676084"/>
                        </a:lnTo>
                        <a:lnTo>
                          <a:pt x="787704" y="676084"/>
                        </a:lnTo>
                        <a:close/>
                        <a:moveTo>
                          <a:pt x="787704" y="892988"/>
                        </a:moveTo>
                        <a:lnTo>
                          <a:pt x="892987" y="892988"/>
                        </a:lnTo>
                        <a:lnTo>
                          <a:pt x="892987" y="787717"/>
                        </a:lnTo>
                        <a:lnTo>
                          <a:pt x="787704" y="787717"/>
                        </a:lnTo>
                        <a:close/>
                        <a:moveTo>
                          <a:pt x="787704" y="1004608"/>
                        </a:moveTo>
                        <a:lnTo>
                          <a:pt x="892987" y="1004608"/>
                        </a:lnTo>
                        <a:lnTo>
                          <a:pt x="892987" y="899338"/>
                        </a:lnTo>
                        <a:lnTo>
                          <a:pt x="787704" y="899338"/>
                        </a:lnTo>
                        <a:close/>
                        <a:moveTo>
                          <a:pt x="787704" y="1116228"/>
                        </a:moveTo>
                        <a:lnTo>
                          <a:pt x="892987" y="1116228"/>
                        </a:lnTo>
                        <a:lnTo>
                          <a:pt x="892987" y="1010958"/>
                        </a:lnTo>
                        <a:lnTo>
                          <a:pt x="787704" y="1010958"/>
                        </a:lnTo>
                        <a:close/>
                        <a:moveTo>
                          <a:pt x="787704" y="1227861"/>
                        </a:moveTo>
                        <a:lnTo>
                          <a:pt x="892987" y="1227861"/>
                        </a:lnTo>
                        <a:lnTo>
                          <a:pt x="892987" y="1122578"/>
                        </a:lnTo>
                        <a:lnTo>
                          <a:pt x="787704" y="1122578"/>
                        </a:lnTo>
                        <a:close/>
                        <a:moveTo>
                          <a:pt x="787704" y="1339481"/>
                        </a:moveTo>
                        <a:lnTo>
                          <a:pt x="892987" y="1339481"/>
                        </a:lnTo>
                        <a:lnTo>
                          <a:pt x="892987" y="1234211"/>
                        </a:lnTo>
                        <a:lnTo>
                          <a:pt x="787704" y="1234211"/>
                        </a:lnTo>
                        <a:close/>
                        <a:moveTo>
                          <a:pt x="787704" y="1451102"/>
                        </a:moveTo>
                        <a:lnTo>
                          <a:pt x="892987" y="1451102"/>
                        </a:lnTo>
                        <a:lnTo>
                          <a:pt x="892987" y="1345831"/>
                        </a:lnTo>
                        <a:lnTo>
                          <a:pt x="787704" y="1345831"/>
                        </a:lnTo>
                        <a:close/>
                        <a:moveTo>
                          <a:pt x="787704" y="1562735"/>
                        </a:moveTo>
                        <a:lnTo>
                          <a:pt x="892987" y="1562735"/>
                        </a:lnTo>
                        <a:lnTo>
                          <a:pt x="892987" y="1457452"/>
                        </a:lnTo>
                        <a:lnTo>
                          <a:pt x="787704" y="1457452"/>
                        </a:lnTo>
                        <a:close/>
                        <a:moveTo>
                          <a:pt x="787704" y="1674355"/>
                        </a:moveTo>
                        <a:lnTo>
                          <a:pt x="892987" y="1674355"/>
                        </a:lnTo>
                        <a:lnTo>
                          <a:pt x="892987" y="1569085"/>
                        </a:lnTo>
                        <a:lnTo>
                          <a:pt x="787704" y="1569085"/>
                        </a:lnTo>
                        <a:close/>
                        <a:moveTo>
                          <a:pt x="787704" y="1785975"/>
                        </a:moveTo>
                        <a:lnTo>
                          <a:pt x="892987" y="1785975"/>
                        </a:lnTo>
                        <a:lnTo>
                          <a:pt x="892987" y="1680705"/>
                        </a:lnTo>
                        <a:lnTo>
                          <a:pt x="787704" y="1680705"/>
                        </a:lnTo>
                        <a:close/>
                        <a:moveTo>
                          <a:pt x="787704" y="1897596"/>
                        </a:moveTo>
                        <a:lnTo>
                          <a:pt x="892987" y="1897596"/>
                        </a:lnTo>
                        <a:lnTo>
                          <a:pt x="892987" y="1792325"/>
                        </a:lnTo>
                        <a:lnTo>
                          <a:pt x="787704" y="1792325"/>
                        </a:lnTo>
                        <a:close/>
                        <a:moveTo>
                          <a:pt x="787704" y="2009229"/>
                        </a:moveTo>
                        <a:lnTo>
                          <a:pt x="892987" y="2009229"/>
                        </a:lnTo>
                        <a:lnTo>
                          <a:pt x="892987" y="1903946"/>
                        </a:lnTo>
                        <a:lnTo>
                          <a:pt x="787704" y="1903946"/>
                        </a:lnTo>
                        <a:close/>
                        <a:moveTo>
                          <a:pt x="787704" y="2120849"/>
                        </a:moveTo>
                        <a:lnTo>
                          <a:pt x="892987" y="2120849"/>
                        </a:lnTo>
                        <a:lnTo>
                          <a:pt x="892987" y="2015579"/>
                        </a:lnTo>
                        <a:lnTo>
                          <a:pt x="787704" y="2015579"/>
                        </a:lnTo>
                        <a:close/>
                        <a:moveTo>
                          <a:pt x="787704" y="2232469"/>
                        </a:moveTo>
                        <a:lnTo>
                          <a:pt x="892987" y="2232469"/>
                        </a:lnTo>
                        <a:lnTo>
                          <a:pt x="892987" y="2127199"/>
                        </a:lnTo>
                        <a:lnTo>
                          <a:pt x="787704" y="2127199"/>
                        </a:lnTo>
                        <a:close/>
                        <a:moveTo>
                          <a:pt x="787704" y="2344089"/>
                        </a:moveTo>
                        <a:lnTo>
                          <a:pt x="892987" y="2344089"/>
                        </a:lnTo>
                        <a:lnTo>
                          <a:pt x="892987" y="2238819"/>
                        </a:lnTo>
                        <a:lnTo>
                          <a:pt x="787704" y="2238819"/>
                        </a:lnTo>
                        <a:close/>
                        <a:moveTo>
                          <a:pt x="676084" y="111620"/>
                        </a:moveTo>
                        <a:lnTo>
                          <a:pt x="781354" y="111620"/>
                        </a:lnTo>
                        <a:lnTo>
                          <a:pt x="781354" y="6350"/>
                        </a:lnTo>
                        <a:lnTo>
                          <a:pt x="676084" y="6350"/>
                        </a:lnTo>
                        <a:close/>
                        <a:moveTo>
                          <a:pt x="676084" y="223240"/>
                        </a:moveTo>
                        <a:lnTo>
                          <a:pt x="781354" y="223240"/>
                        </a:lnTo>
                        <a:lnTo>
                          <a:pt x="781354" y="117970"/>
                        </a:lnTo>
                        <a:lnTo>
                          <a:pt x="676084" y="117970"/>
                        </a:lnTo>
                        <a:close/>
                        <a:moveTo>
                          <a:pt x="676084" y="334873"/>
                        </a:moveTo>
                        <a:lnTo>
                          <a:pt x="781354" y="334873"/>
                        </a:lnTo>
                        <a:lnTo>
                          <a:pt x="781354" y="229590"/>
                        </a:lnTo>
                        <a:lnTo>
                          <a:pt x="676084" y="229590"/>
                        </a:lnTo>
                        <a:close/>
                        <a:moveTo>
                          <a:pt x="676084" y="446493"/>
                        </a:moveTo>
                        <a:lnTo>
                          <a:pt x="781354" y="446493"/>
                        </a:lnTo>
                        <a:lnTo>
                          <a:pt x="781354" y="341223"/>
                        </a:lnTo>
                        <a:lnTo>
                          <a:pt x="676084" y="341223"/>
                        </a:lnTo>
                        <a:close/>
                        <a:moveTo>
                          <a:pt x="676084" y="558114"/>
                        </a:moveTo>
                        <a:lnTo>
                          <a:pt x="781354" y="558114"/>
                        </a:lnTo>
                        <a:lnTo>
                          <a:pt x="781354" y="452843"/>
                        </a:lnTo>
                        <a:lnTo>
                          <a:pt x="676084" y="452843"/>
                        </a:lnTo>
                        <a:close/>
                        <a:moveTo>
                          <a:pt x="676084" y="669734"/>
                        </a:moveTo>
                        <a:lnTo>
                          <a:pt x="781354" y="669734"/>
                        </a:lnTo>
                        <a:lnTo>
                          <a:pt x="781354" y="564464"/>
                        </a:lnTo>
                        <a:lnTo>
                          <a:pt x="676084" y="564464"/>
                        </a:lnTo>
                        <a:close/>
                        <a:moveTo>
                          <a:pt x="676084" y="781367"/>
                        </a:moveTo>
                        <a:lnTo>
                          <a:pt x="781354" y="781367"/>
                        </a:lnTo>
                        <a:lnTo>
                          <a:pt x="781354" y="676084"/>
                        </a:lnTo>
                        <a:lnTo>
                          <a:pt x="676084" y="676084"/>
                        </a:lnTo>
                        <a:close/>
                        <a:moveTo>
                          <a:pt x="676084" y="892988"/>
                        </a:moveTo>
                        <a:lnTo>
                          <a:pt x="781354" y="892988"/>
                        </a:lnTo>
                        <a:lnTo>
                          <a:pt x="781354" y="787717"/>
                        </a:lnTo>
                        <a:lnTo>
                          <a:pt x="676084" y="787717"/>
                        </a:lnTo>
                        <a:close/>
                        <a:moveTo>
                          <a:pt x="676084" y="1004608"/>
                        </a:moveTo>
                        <a:lnTo>
                          <a:pt x="781354" y="1004608"/>
                        </a:lnTo>
                        <a:lnTo>
                          <a:pt x="781354" y="899338"/>
                        </a:lnTo>
                        <a:lnTo>
                          <a:pt x="676084" y="899338"/>
                        </a:lnTo>
                        <a:close/>
                        <a:moveTo>
                          <a:pt x="676084" y="1116228"/>
                        </a:moveTo>
                        <a:lnTo>
                          <a:pt x="781354" y="1116228"/>
                        </a:lnTo>
                        <a:lnTo>
                          <a:pt x="781354" y="1010958"/>
                        </a:lnTo>
                        <a:lnTo>
                          <a:pt x="676084" y="1010958"/>
                        </a:lnTo>
                        <a:close/>
                        <a:moveTo>
                          <a:pt x="676084" y="1227861"/>
                        </a:moveTo>
                        <a:lnTo>
                          <a:pt x="781354" y="1227861"/>
                        </a:lnTo>
                        <a:lnTo>
                          <a:pt x="781354" y="1122578"/>
                        </a:lnTo>
                        <a:lnTo>
                          <a:pt x="676084" y="1122578"/>
                        </a:lnTo>
                        <a:close/>
                        <a:moveTo>
                          <a:pt x="676084" y="1339481"/>
                        </a:moveTo>
                        <a:lnTo>
                          <a:pt x="781354" y="1339481"/>
                        </a:lnTo>
                        <a:lnTo>
                          <a:pt x="781354" y="1234211"/>
                        </a:lnTo>
                        <a:lnTo>
                          <a:pt x="676084" y="1234211"/>
                        </a:lnTo>
                        <a:close/>
                        <a:moveTo>
                          <a:pt x="676084" y="1451102"/>
                        </a:moveTo>
                        <a:lnTo>
                          <a:pt x="781354" y="1451102"/>
                        </a:lnTo>
                        <a:lnTo>
                          <a:pt x="781354" y="1345831"/>
                        </a:lnTo>
                        <a:lnTo>
                          <a:pt x="676084" y="1345831"/>
                        </a:lnTo>
                        <a:close/>
                        <a:moveTo>
                          <a:pt x="676084" y="1562735"/>
                        </a:moveTo>
                        <a:lnTo>
                          <a:pt x="781354" y="1562735"/>
                        </a:lnTo>
                        <a:lnTo>
                          <a:pt x="781354" y="1457452"/>
                        </a:lnTo>
                        <a:lnTo>
                          <a:pt x="676084" y="1457452"/>
                        </a:lnTo>
                        <a:close/>
                        <a:moveTo>
                          <a:pt x="676084" y="1674355"/>
                        </a:moveTo>
                        <a:lnTo>
                          <a:pt x="781354" y="1674355"/>
                        </a:lnTo>
                        <a:lnTo>
                          <a:pt x="781354" y="1569085"/>
                        </a:lnTo>
                        <a:lnTo>
                          <a:pt x="676084" y="1569085"/>
                        </a:lnTo>
                        <a:close/>
                        <a:moveTo>
                          <a:pt x="676084" y="1785975"/>
                        </a:moveTo>
                        <a:lnTo>
                          <a:pt x="781354" y="1785975"/>
                        </a:lnTo>
                        <a:lnTo>
                          <a:pt x="781354" y="1680705"/>
                        </a:lnTo>
                        <a:lnTo>
                          <a:pt x="676084" y="1680705"/>
                        </a:lnTo>
                        <a:close/>
                        <a:moveTo>
                          <a:pt x="676084" y="1897596"/>
                        </a:moveTo>
                        <a:lnTo>
                          <a:pt x="781354" y="1897596"/>
                        </a:lnTo>
                        <a:lnTo>
                          <a:pt x="781354" y="1792325"/>
                        </a:lnTo>
                        <a:lnTo>
                          <a:pt x="676084" y="1792325"/>
                        </a:lnTo>
                        <a:close/>
                        <a:moveTo>
                          <a:pt x="676084" y="2009229"/>
                        </a:moveTo>
                        <a:lnTo>
                          <a:pt x="781354" y="2009229"/>
                        </a:lnTo>
                        <a:lnTo>
                          <a:pt x="781354" y="1903946"/>
                        </a:lnTo>
                        <a:lnTo>
                          <a:pt x="676084" y="1903946"/>
                        </a:lnTo>
                        <a:close/>
                        <a:moveTo>
                          <a:pt x="676084" y="2120849"/>
                        </a:moveTo>
                        <a:lnTo>
                          <a:pt x="781354" y="2120849"/>
                        </a:lnTo>
                        <a:lnTo>
                          <a:pt x="781354" y="2015579"/>
                        </a:lnTo>
                        <a:lnTo>
                          <a:pt x="676084" y="2015579"/>
                        </a:lnTo>
                        <a:close/>
                        <a:moveTo>
                          <a:pt x="676084" y="2232469"/>
                        </a:moveTo>
                        <a:lnTo>
                          <a:pt x="781354" y="2232469"/>
                        </a:lnTo>
                        <a:lnTo>
                          <a:pt x="781354" y="2127199"/>
                        </a:lnTo>
                        <a:lnTo>
                          <a:pt x="676084" y="2127199"/>
                        </a:lnTo>
                        <a:close/>
                        <a:moveTo>
                          <a:pt x="676084" y="2344089"/>
                        </a:moveTo>
                        <a:lnTo>
                          <a:pt x="781354" y="2344089"/>
                        </a:lnTo>
                        <a:lnTo>
                          <a:pt x="781354" y="2238819"/>
                        </a:lnTo>
                        <a:lnTo>
                          <a:pt x="676084" y="2238819"/>
                        </a:lnTo>
                        <a:close/>
                        <a:moveTo>
                          <a:pt x="564464" y="111620"/>
                        </a:moveTo>
                        <a:lnTo>
                          <a:pt x="669734" y="111620"/>
                        </a:lnTo>
                        <a:lnTo>
                          <a:pt x="669734" y="6350"/>
                        </a:lnTo>
                        <a:lnTo>
                          <a:pt x="564464" y="6350"/>
                        </a:lnTo>
                        <a:close/>
                        <a:moveTo>
                          <a:pt x="564464" y="223240"/>
                        </a:moveTo>
                        <a:lnTo>
                          <a:pt x="669734" y="223240"/>
                        </a:lnTo>
                        <a:lnTo>
                          <a:pt x="669734" y="117970"/>
                        </a:lnTo>
                        <a:lnTo>
                          <a:pt x="564464" y="117970"/>
                        </a:lnTo>
                        <a:close/>
                        <a:moveTo>
                          <a:pt x="564464" y="334873"/>
                        </a:moveTo>
                        <a:lnTo>
                          <a:pt x="669734" y="334873"/>
                        </a:lnTo>
                        <a:lnTo>
                          <a:pt x="669734" y="229590"/>
                        </a:lnTo>
                        <a:lnTo>
                          <a:pt x="564464" y="229590"/>
                        </a:lnTo>
                        <a:close/>
                        <a:moveTo>
                          <a:pt x="564464" y="446493"/>
                        </a:moveTo>
                        <a:lnTo>
                          <a:pt x="669734" y="446493"/>
                        </a:lnTo>
                        <a:lnTo>
                          <a:pt x="669734" y="341223"/>
                        </a:lnTo>
                        <a:lnTo>
                          <a:pt x="564464" y="341223"/>
                        </a:lnTo>
                        <a:close/>
                        <a:moveTo>
                          <a:pt x="564464" y="558114"/>
                        </a:moveTo>
                        <a:lnTo>
                          <a:pt x="669734" y="558114"/>
                        </a:lnTo>
                        <a:lnTo>
                          <a:pt x="669734" y="452843"/>
                        </a:lnTo>
                        <a:lnTo>
                          <a:pt x="564464" y="452843"/>
                        </a:lnTo>
                        <a:close/>
                        <a:moveTo>
                          <a:pt x="564464" y="669734"/>
                        </a:moveTo>
                        <a:lnTo>
                          <a:pt x="669734" y="669734"/>
                        </a:lnTo>
                        <a:lnTo>
                          <a:pt x="669734" y="564464"/>
                        </a:lnTo>
                        <a:lnTo>
                          <a:pt x="564464" y="564464"/>
                        </a:lnTo>
                        <a:close/>
                        <a:moveTo>
                          <a:pt x="564464" y="781367"/>
                        </a:moveTo>
                        <a:lnTo>
                          <a:pt x="669734" y="781367"/>
                        </a:lnTo>
                        <a:lnTo>
                          <a:pt x="669734" y="676084"/>
                        </a:lnTo>
                        <a:lnTo>
                          <a:pt x="564464" y="676084"/>
                        </a:lnTo>
                        <a:close/>
                        <a:moveTo>
                          <a:pt x="564464" y="892988"/>
                        </a:moveTo>
                        <a:lnTo>
                          <a:pt x="669734" y="892988"/>
                        </a:lnTo>
                        <a:lnTo>
                          <a:pt x="669734" y="787717"/>
                        </a:lnTo>
                        <a:lnTo>
                          <a:pt x="564464" y="787717"/>
                        </a:lnTo>
                        <a:close/>
                        <a:moveTo>
                          <a:pt x="564464" y="1004608"/>
                        </a:moveTo>
                        <a:lnTo>
                          <a:pt x="669734" y="1004608"/>
                        </a:lnTo>
                        <a:lnTo>
                          <a:pt x="669734" y="899338"/>
                        </a:lnTo>
                        <a:lnTo>
                          <a:pt x="564464" y="899338"/>
                        </a:lnTo>
                        <a:close/>
                        <a:moveTo>
                          <a:pt x="564464" y="1116228"/>
                        </a:moveTo>
                        <a:lnTo>
                          <a:pt x="669734" y="1116228"/>
                        </a:lnTo>
                        <a:lnTo>
                          <a:pt x="669734" y="1010958"/>
                        </a:lnTo>
                        <a:lnTo>
                          <a:pt x="564464" y="1010958"/>
                        </a:lnTo>
                        <a:close/>
                        <a:moveTo>
                          <a:pt x="564464" y="1227861"/>
                        </a:moveTo>
                        <a:lnTo>
                          <a:pt x="669734" y="1227861"/>
                        </a:lnTo>
                        <a:lnTo>
                          <a:pt x="669734" y="1122578"/>
                        </a:lnTo>
                        <a:lnTo>
                          <a:pt x="564464" y="1122578"/>
                        </a:lnTo>
                        <a:close/>
                        <a:moveTo>
                          <a:pt x="564464" y="1339481"/>
                        </a:moveTo>
                        <a:lnTo>
                          <a:pt x="669734" y="1339481"/>
                        </a:lnTo>
                        <a:lnTo>
                          <a:pt x="669734" y="1234211"/>
                        </a:lnTo>
                        <a:lnTo>
                          <a:pt x="564464" y="1234211"/>
                        </a:lnTo>
                        <a:close/>
                        <a:moveTo>
                          <a:pt x="564464" y="1451102"/>
                        </a:moveTo>
                        <a:lnTo>
                          <a:pt x="669734" y="1451102"/>
                        </a:lnTo>
                        <a:lnTo>
                          <a:pt x="669734" y="1345831"/>
                        </a:lnTo>
                        <a:lnTo>
                          <a:pt x="564464" y="1345831"/>
                        </a:lnTo>
                        <a:close/>
                        <a:moveTo>
                          <a:pt x="564464" y="1562735"/>
                        </a:moveTo>
                        <a:lnTo>
                          <a:pt x="669734" y="1562735"/>
                        </a:lnTo>
                        <a:lnTo>
                          <a:pt x="669734" y="1457452"/>
                        </a:lnTo>
                        <a:lnTo>
                          <a:pt x="564464" y="1457452"/>
                        </a:lnTo>
                        <a:close/>
                        <a:moveTo>
                          <a:pt x="564464" y="1674355"/>
                        </a:moveTo>
                        <a:lnTo>
                          <a:pt x="669734" y="1674355"/>
                        </a:lnTo>
                        <a:lnTo>
                          <a:pt x="669734" y="1569085"/>
                        </a:lnTo>
                        <a:lnTo>
                          <a:pt x="564464" y="1569085"/>
                        </a:lnTo>
                        <a:close/>
                        <a:moveTo>
                          <a:pt x="564464" y="1785975"/>
                        </a:moveTo>
                        <a:lnTo>
                          <a:pt x="669734" y="1785975"/>
                        </a:lnTo>
                        <a:lnTo>
                          <a:pt x="669734" y="1680705"/>
                        </a:lnTo>
                        <a:lnTo>
                          <a:pt x="564464" y="1680705"/>
                        </a:lnTo>
                        <a:close/>
                        <a:moveTo>
                          <a:pt x="564464" y="1897596"/>
                        </a:moveTo>
                        <a:lnTo>
                          <a:pt x="669734" y="1897596"/>
                        </a:lnTo>
                        <a:lnTo>
                          <a:pt x="669734" y="1792325"/>
                        </a:lnTo>
                        <a:lnTo>
                          <a:pt x="564464" y="1792325"/>
                        </a:lnTo>
                        <a:close/>
                        <a:moveTo>
                          <a:pt x="564464" y="2009229"/>
                        </a:moveTo>
                        <a:lnTo>
                          <a:pt x="669734" y="2009229"/>
                        </a:lnTo>
                        <a:lnTo>
                          <a:pt x="669734" y="1903946"/>
                        </a:lnTo>
                        <a:lnTo>
                          <a:pt x="564464" y="1903946"/>
                        </a:lnTo>
                        <a:close/>
                        <a:moveTo>
                          <a:pt x="564464" y="2120849"/>
                        </a:moveTo>
                        <a:lnTo>
                          <a:pt x="669734" y="2120849"/>
                        </a:lnTo>
                        <a:lnTo>
                          <a:pt x="669734" y="2015579"/>
                        </a:lnTo>
                        <a:lnTo>
                          <a:pt x="564464" y="2015579"/>
                        </a:lnTo>
                        <a:close/>
                        <a:moveTo>
                          <a:pt x="564464" y="2232469"/>
                        </a:moveTo>
                        <a:lnTo>
                          <a:pt x="669734" y="2232469"/>
                        </a:lnTo>
                        <a:lnTo>
                          <a:pt x="669734" y="2127199"/>
                        </a:lnTo>
                        <a:lnTo>
                          <a:pt x="564464" y="2127199"/>
                        </a:lnTo>
                        <a:close/>
                        <a:moveTo>
                          <a:pt x="564464" y="2344089"/>
                        </a:moveTo>
                        <a:lnTo>
                          <a:pt x="669734" y="2344089"/>
                        </a:lnTo>
                        <a:lnTo>
                          <a:pt x="669734" y="2238819"/>
                        </a:lnTo>
                        <a:lnTo>
                          <a:pt x="564464" y="2238819"/>
                        </a:lnTo>
                        <a:close/>
                        <a:moveTo>
                          <a:pt x="452843" y="111620"/>
                        </a:moveTo>
                        <a:lnTo>
                          <a:pt x="558114" y="111620"/>
                        </a:lnTo>
                        <a:lnTo>
                          <a:pt x="558114" y="6350"/>
                        </a:lnTo>
                        <a:lnTo>
                          <a:pt x="452843" y="6350"/>
                        </a:lnTo>
                        <a:close/>
                        <a:moveTo>
                          <a:pt x="452843" y="223240"/>
                        </a:moveTo>
                        <a:lnTo>
                          <a:pt x="558114" y="223240"/>
                        </a:lnTo>
                        <a:lnTo>
                          <a:pt x="558114" y="117970"/>
                        </a:lnTo>
                        <a:lnTo>
                          <a:pt x="452843" y="117970"/>
                        </a:lnTo>
                        <a:close/>
                        <a:moveTo>
                          <a:pt x="452843" y="334873"/>
                        </a:moveTo>
                        <a:lnTo>
                          <a:pt x="558114" y="334873"/>
                        </a:lnTo>
                        <a:lnTo>
                          <a:pt x="558114" y="229590"/>
                        </a:lnTo>
                        <a:lnTo>
                          <a:pt x="452843" y="229590"/>
                        </a:lnTo>
                        <a:close/>
                        <a:moveTo>
                          <a:pt x="452843" y="446493"/>
                        </a:moveTo>
                        <a:lnTo>
                          <a:pt x="558114" y="446493"/>
                        </a:lnTo>
                        <a:lnTo>
                          <a:pt x="558114" y="341223"/>
                        </a:lnTo>
                        <a:lnTo>
                          <a:pt x="452843" y="341223"/>
                        </a:lnTo>
                        <a:close/>
                        <a:moveTo>
                          <a:pt x="452843" y="558114"/>
                        </a:moveTo>
                        <a:lnTo>
                          <a:pt x="558114" y="558114"/>
                        </a:lnTo>
                        <a:lnTo>
                          <a:pt x="558114" y="452843"/>
                        </a:lnTo>
                        <a:lnTo>
                          <a:pt x="452843" y="452843"/>
                        </a:lnTo>
                        <a:close/>
                        <a:moveTo>
                          <a:pt x="452843" y="669734"/>
                        </a:moveTo>
                        <a:lnTo>
                          <a:pt x="558114" y="669734"/>
                        </a:lnTo>
                        <a:lnTo>
                          <a:pt x="558114" y="564464"/>
                        </a:lnTo>
                        <a:lnTo>
                          <a:pt x="452843" y="564464"/>
                        </a:lnTo>
                        <a:close/>
                        <a:moveTo>
                          <a:pt x="452843" y="781367"/>
                        </a:moveTo>
                        <a:lnTo>
                          <a:pt x="558114" y="781367"/>
                        </a:lnTo>
                        <a:lnTo>
                          <a:pt x="558114" y="676084"/>
                        </a:lnTo>
                        <a:lnTo>
                          <a:pt x="452843" y="676084"/>
                        </a:lnTo>
                        <a:close/>
                        <a:moveTo>
                          <a:pt x="452843" y="892988"/>
                        </a:moveTo>
                        <a:lnTo>
                          <a:pt x="558114" y="892988"/>
                        </a:lnTo>
                        <a:lnTo>
                          <a:pt x="558114" y="787717"/>
                        </a:lnTo>
                        <a:lnTo>
                          <a:pt x="452843" y="787717"/>
                        </a:lnTo>
                        <a:close/>
                        <a:moveTo>
                          <a:pt x="452843" y="1004608"/>
                        </a:moveTo>
                        <a:lnTo>
                          <a:pt x="558114" y="1004608"/>
                        </a:lnTo>
                        <a:lnTo>
                          <a:pt x="558114" y="899338"/>
                        </a:lnTo>
                        <a:lnTo>
                          <a:pt x="452843" y="899338"/>
                        </a:lnTo>
                        <a:close/>
                        <a:moveTo>
                          <a:pt x="452843" y="1116228"/>
                        </a:moveTo>
                        <a:lnTo>
                          <a:pt x="558114" y="1116228"/>
                        </a:lnTo>
                        <a:lnTo>
                          <a:pt x="558114" y="1010958"/>
                        </a:lnTo>
                        <a:lnTo>
                          <a:pt x="452843" y="1010958"/>
                        </a:lnTo>
                        <a:close/>
                        <a:moveTo>
                          <a:pt x="452843" y="1227861"/>
                        </a:moveTo>
                        <a:lnTo>
                          <a:pt x="558114" y="1227861"/>
                        </a:lnTo>
                        <a:lnTo>
                          <a:pt x="558114" y="1122578"/>
                        </a:lnTo>
                        <a:lnTo>
                          <a:pt x="452843" y="1122578"/>
                        </a:lnTo>
                        <a:close/>
                        <a:moveTo>
                          <a:pt x="452843" y="1339481"/>
                        </a:moveTo>
                        <a:lnTo>
                          <a:pt x="558114" y="1339481"/>
                        </a:lnTo>
                        <a:lnTo>
                          <a:pt x="558114" y="1234211"/>
                        </a:lnTo>
                        <a:lnTo>
                          <a:pt x="452843" y="1234211"/>
                        </a:lnTo>
                        <a:close/>
                        <a:moveTo>
                          <a:pt x="452843" y="1451102"/>
                        </a:moveTo>
                        <a:lnTo>
                          <a:pt x="558114" y="1451102"/>
                        </a:lnTo>
                        <a:lnTo>
                          <a:pt x="558114" y="1345831"/>
                        </a:lnTo>
                        <a:lnTo>
                          <a:pt x="452843" y="1345831"/>
                        </a:lnTo>
                        <a:close/>
                        <a:moveTo>
                          <a:pt x="452843" y="1562735"/>
                        </a:moveTo>
                        <a:lnTo>
                          <a:pt x="558114" y="1562735"/>
                        </a:lnTo>
                        <a:lnTo>
                          <a:pt x="558114" y="1457452"/>
                        </a:lnTo>
                        <a:lnTo>
                          <a:pt x="452843" y="1457452"/>
                        </a:lnTo>
                        <a:close/>
                        <a:moveTo>
                          <a:pt x="452843" y="1674355"/>
                        </a:moveTo>
                        <a:lnTo>
                          <a:pt x="558114" y="1674355"/>
                        </a:lnTo>
                        <a:lnTo>
                          <a:pt x="558114" y="1569085"/>
                        </a:lnTo>
                        <a:lnTo>
                          <a:pt x="452843" y="1569085"/>
                        </a:lnTo>
                        <a:close/>
                        <a:moveTo>
                          <a:pt x="452843" y="1785975"/>
                        </a:moveTo>
                        <a:lnTo>
                          <a:pt x="558114" y="1785975"/>
                        </a:lnTo>
                        <a:lnTo>
                          <a:pt x="558114" y="1680705"/>
                        </a:lnTo>
                        <a:lnTo>
                          <a:pt x="452843" y="1680705"/>
                        </a:lnTo>
                        <a:close/>
                        <a:moveTo>
                          <a:pt x="452843" y="1897596"/>
                        </a:moveTo>
                        <a:lnTo>
                          <a:pt x="558114" y="1897596"/>
                        </a:lnTo>
                        <a:lnTo>
                          <a:pt x="558114" y="1792325"/>
                        </a:lnTo>
                        <a:lnTo>
                          <a:pt x="452843" y="1792325"/>
                        </a:lnTo>
                        <a:close/>
                        <a:moveTo>
                          <a:pt x="452843" y="2009229"/>
                        </a:moveTo>
                        <a:lnTo>
                          <a:pt x="558114" y="2009229"/>
                        </a:lnTo>
                        <a:lnTo>
                          <a:pt x="558114" y="1903946"/>
                        </a:lnTo>
                        <a:lnTo>
                          <a:pt x="452843" y="1903946"/>
                        </a:lnTo>
                        <a:close/>
                        <a:moveTo>
                          <a:pt x="452843" y="2120849"/>
                        </a:moveTo>
                        <a:lnTo>
                          <a:pt x="558114" y="2120849"/>
                        </a:lnTo>
                        <a:lnTo>
                          <a:pt x="558114" y="2015579"/>
                        </a:lnTo>
                        <a:lnTo>
                          <a:pt x="452843" y="2015579"/>
                        </a:lnTo>
                        <a:close/>
                        <a:moveTo>
                          <a:pt x="452843" y="2232469"/>
                        </a:moveTo>
                        <a:lnTo>
                          <a:pt x="558114" y="2232469"/>
                        </a:lnTo>
                        <a:lnTo>
                          <a:pt x="558114" y="2127199"/>
                        </a:lnTo>
                        <a:lnTo>
                          <a:pt x="452843" y="2127199"/>
                        </a:lnTo>
                        <a:close/>
                        <a:moveTo>
                          <a:pt x="452843" y="2344089"/>
                        </a:moveTo>
                        <a:lnTo>
                          <a:pt x="558114" y="2344089"/>
                        </a:lnTo>
                        <a:lnTo>
                          <a:pt x="558114" y="2238819"/>
                        </a:lnTo>
                        <a:lnTo>
                          <a:pt x="452843" y="2238819"/>
                        </a:lnTo>
                        <a:close/>
                        <a:moveTo>
                          <a:pt x="341210" y="111620"/>
                        </a:moveTo>
                        <a:lnTo>
                          <a:pt x="446493" y="111620"/>
                        </a:lnTo>
                        <a:lnTo>
                          <a:pt x="446493" y="6350"/>
                        </a:lnTo>
                        <a:lnTo>
                          <a:pt x="341210" y="6350"/>
                        </a:lnTo>
                        <a:close/>
                        <a:moveTo>
                          <a:pt x="341210" y="223240"/>
                        </a:moveTo>
                        <a:lnTo>
                          <a:pt x="446493" y="223240"/>
                        </a:lnTo>
                        <a:lnTo>
                          <a:pt x="446493" y="117970"/>
                        </a:lnTo>
                        <a:lnTo>
                          <a:pt x="341210" y="117970"/>
                        </a:lnTo>
                        <a:close/>
                        <a:moveTo>
                          <a:pt x="341210" y="334873"/>
                        </a:moveTo>
                        <a:lnTo>
                          <a:pt x="446493" y="334873"/>
                        </a:lnTo>
                        <a:lnTo>
                          <a:pt x="446493" y="229590"/>
                        </a:lnTo>
                        <a:lnTo>
                          <a:pt x="341210" y="229590"/>
                        </a:lnTo>
                        <a:close/>
                        <a:moveTo>
                          <a:pt x="341210" y="446493"/>
                        </a:moveTo>
                        <a:lnTo>
                          <a:pt x="446493" y="446493"/>
                        </a:lnTo>
                        <a:lnTo>
                          <a:pt x="446493" y="341223"/>
                        </a:lnTo>
                        <a:lnTo>
                          <a:pt x="341210" y="341223"/>
                        </a:lnTo>
                        <a:close/>
                        <a:moveTo>
                          <a:pt x="341210" y="558114"/>
                        </a:moveTo>
                        <a:lnTo>
                          <a:pt x="446493" y="558114"/>
                        </a:lnTo>
                        <a:lnTo>
                          <a:pt x="446493" y="452843"/>
                        </a:lnTo>
                        <a:lnTo>
                          <a:pt x="341210" y="452843"/>
                        </a:lnTo>
                        <a:close/>
                        <a:moveTo>
                          <a:pt x="341210" y="669734"/>
                        </a:moveTo>
                        <a:lnTo>
                          <a:pt x="446493" y="669734"/>
                        </a:lnTo>
                        <a:lnTo>
                          <a:pt x="446493" y="564464"/>
                        </a:lnTo>
                        <a:lnTo>
                          <a:pt x="341210" y="564464"/>
                        </a:lnTo>
                        <a:close/>
                        <a:moveTo>
                          <a:pt x="341210" y="781367"/>
                        </a:moveTo>
                        <a:lnTo>
                          <a:pt x="446493" y="781367"/>
                        </a:lnTo>
                        <a:lnTo>
                          <a:pt x="446493" y="676084"/>
                        </a:lnTo>
                        <a:lnTo>
                          <a:pt x="341210" y="676084"/>
                        </a:lnTo>
                        <a:close/>
                        <a:moveTo>
                          <a:pt x="341210" y="892988"/>
                        </a:moveTo>
                        <a:lnTo>
                          <a:pt x="446493" y="892988"/>
                        </a:lnTo>
                        <a:lnTo>
                          <a:pt x="446493" y="787717"/>
                        </a:lnTo>
                        <a:lnTo>
                          <a:pt x="341210" y="787717"/>
                        </a:lnTo>
                        <a:close/>
                        <a:moveTo>
                          <a:pt x="341210" y="1004608"/>
                        </a:moveTo>
                        <a:lnTo>
                          <a:pt x="446493" y="1004608"/>
                        </a:lnTo>
                        <a:lnTo>
                          <a:pt x="446493" y="899338"/>
                        </a:lnTo>
                        <a:lnTo>
                          <a:pt x="341210" y="899338"/>
                        </a:lnTo>
                        <a:close/>
                        <a:moveTo>
                          <a:pt x="341210" y="1116228"/>
                        </a:moveTo>
                        <a:lnTo>
                          <a:pt x="446493" y="1116228"/>
                        </a:lnTo>
                        <a:lnTo>
                          <a:pt x="446493" y="1010958"/>
                        </a:lnTo>
                        <a:lnTo>
                          <a:pt x="341210" y="1010958"/>
                        </a:lnTo>
                        <a:close/>
                        <a:moveTo>
                          <a:pt x="341210" y="1227861"/>
                        </a:moveTo>
                        <a:lnTo>
                          <a:pt x="446493" y="1227861"/>
                        </a:lnTo>
                        <a:lnTo>
                          <a:pt x="446493" y="1122578"/>
                        </a:lnTo>
                        <a:lnTo>
                          <a:pt x="341210" y="1122578"/>
                        </a:lnTo>
                        <a:close/>
                        <a:moveTo>
                          <a:pt x="341210" y="1339481"/>
                        </a:moveTo>
                        <a:lnTo>
                          <a:pt x="446493" y="1339481"/>
                        </a:lnTo>
                        <a:lnTo>
                          <a:pt x="446493" y="1234211"/>
                        </a:lnTo>
                        <a:lnTo>
                          <a:pt x="341210" y="1234211"/>
                        </a:lnTo>
                        <a:close/>
                        <a:moveTo>
                          <a:pt x="341210" y="1451102"/>
                        </a:moveTo>
                        <a:lnTo>
                          <a:pt x="446493" y="1451102"/>
                        </a:lnTo>
                        <a:lnTo>
                          <a:pt x="446493" y="1345831"/>
                        </a:lnTo>
                        <a:lnTo>
                          <a:pt x="341210" y="1345831"/>
                        </a:lnTo>
                        <a:close/>
                        <a:moveTo>
                          <a:pt x="341210" y="1562735"/>
                        </a:moveTo>
                        <a:lnTo>
                          <a:pt x="446493" y="1562735"/>
                        </a:lnTo>
                        <a:lnTo>
                          <a:pt x="446493" y="1457452"/>
                        </a:lnTo>
                        <a:lnTo>
                          <a:pt x="341210" y="1457452"/>
                        </a:lnTo>
                        <a:close/>
                        <a:moveTo>
                          <a:pt x="341210" y="1674355"/>
                        </a:moveTo>
                        <a:lnTo>
                          <a:pt x="446493" y="1674355"/>
                        </a:lnTo>
                        <a:lnTo>
                          <a:pt x="446493" y="1569085"/>
                        </a:lnTo>
                        <a:lnTo>
                          <a:pt x="341210" y="1569085"/>
                        </a:lnTo>
                        <a:close/>
                        <a:moveTo>
                          <a:pt x="341210" y="1785975"/>
                        </a:moveTo>
                        <a:lnTo>
                          <a:pt x="446493" y="1785975"/>
                        </a:lnTo>
                        <a:lnTo>
                          <a:pt x="446493" y="1680705"/>
                        </a:lnTo>
                        <a:lnTo>
                          <a:pt x="341210" y="1680705"/>
                        </a:lnTo>
                        <a:close/>
                        <a:moveTo>
                          <a:pt x="341210" y="1897596"/>
                        </a:moveTo>
                        <a:lnTo>
                          <a:pt x="446493" y="1897596"/>
                        </a:lnTo>
                        <a:lnTo>
                          <a:pt x="446493" y="1792325"/>
                        </a:lnTo>
                        <a:lnTo>
                          <a:pt x="341210" y="1792325"/>
                        </a:lnTo>
                        <a:close/>
                        <a:moveTo>
                          <a:pt x="341210" y="2009229"/>
                        </a:moveTo>
                        <a:lnTo>
                          <a:pt x="446493" y="2009229"/>
                        </a:lnTo>
                        <a:lnTo>
                          <a:pt x="446493" y="1903946"/>
                        </a:lnTo>
                        <a:lnTo>
                          <a:pt x="341210" y="1903946"/>
                        </a:lnTo>
                        <a:close/>
                        <a:moveTo>
                          <a:pt x="341210" y="2120849"/>
                        </a:moveTo>
                        <a:lnTo>
                          <a:pt x="446493" y="2120849"/>
                        </a:lnTo>
                        <a:lnTo>
                          <a:pt x="446493" y="2015579"/>
                        </a:lnTo>
                        <a:lnTo>
                          <a:pt x="341210" y="2015579"/>
                        </a:lnTo>
                        <a:close/>
                        <a:moveTo>
                          <a:pt x="341210" y="2232469"/>
                        </a:moveTo>
                        <a:lnTo>
                          <a:pt x="446493" y="2232469"/>
                        </a:lnTo>
                        <a:lnTo>
                          <a:pt x="446493" y="2127199"/>
                        </a:lnTo>
                        <a:lnTo>
                          <a:pt x="341210" y="2127199"/>
                        </a:lnTo>
                        <a:close/>
                        <a:moveTo>
                          <a:pt x="341210" y="2344089"/>
                        </a:moveTo>
                        <a:lnTo>
                          <a:pt x="446493" y="2344089"/>
                        </a:lnTo>
                        <a:lnTo>
                          <a:pt x="446493" y="2238819"/>
                        </a:lnTo>
                        <a:lnTo>
                          <a:pt x="341210" y="2238819"/>
                        </a:lnTo>
                        <a:close/>
                        <a:moveTo>
                          <a:pt x="229590" y="111620"/>
                        </a:moveTo>
                        <a:lnTo>
                          <a:pt x="334860" y="111620"/>
                        </a:lnTo>
                        <a:lnTo>
                          <a:pt x="334860" y="6350"/>
                        </a:lnTo>
                        <a:lnTo>
                          <a:pt x="229590" y="6350"/>
                        </a:lnTo>
                        <a:close/>
                        <a:moveTo>
                          <a:pt x="229590" y="223240"/>
                        </a:moveTo>
                        <a:lnTo>
                          <a:pt x="334860" y="223240"/>
                        </a:lnTo>
                        <a:lnTo>
                          <a:pt x="334860" y="117970"/>
                        </a:lnTo>
                        <a:lnTo>
                          <a:pt x="229590" y="117970"/>
                        </a:lnTo>
                        <a:close/>
                        <a:moveTo>
                          <a:pt x="229590" y="334873"/>
                        </a:moveTo>
                        <a:lnTo>
                          <a:pt x="334860" y="334873"/>
                        </a:lnTo>
                        <a:lnTo>
                          <a:pt x="334860" y="229590"/>
                        </a:lnTo>
                        <a:lnTo>
                          <a:pt x="229590" y="229590"/>
                        </a:lnTo>
                        <a:close/>
                        <a:moveTo>
                          <a:pt x="229590" y="446493"/>
                        </a:moveTo>
                        <a:lnTo>
                          <a:pt x="334860" y="446493"/>
                        </a:lnTo>
                        <a:lnTo>
                          <a:pt x="334860" y="341223"/>
                        </a:lnTo>
                        <a:lnTo>
                          <a:pt x="229590" y="341223"/>
                        </a:lnTo>
                        <a:close/>
                        <a:moveTo>
                          <a:pt x="229590" y="558114"/>
                        </a:moveTo>
                        <a:lnTo>
                          <a:pt x="334860" y="558114"/>
                        </a:lnTo>
                        <a:lnTo>
                          <a:pt x="334860" y="452843"/>
                        </a:lnTo>
                        <a:lnTo>
                          <a:pt x="229590" y="452843"/>
                        </a:lnTo>
                        <a:close/>
                        <a:moveTo>
                          <a:pt x="229590" y="669734"/>
                        </a:moveTo>
                        <a:lnTo>
                          <a:pt x="334860" y="669734"/>
                        </a:lnTo>
                        <a:lnTo>
                          <a:pt x="334860" y="564464"/>
                        </a:lnTo>
                        <a:lnTo>
                          <a:pt x="229590" y="564464"/>
                        </a:lnTo>
                        <a:close/>
                        <a:moveTo>
                          <a:pt x="229590" y="781367"/>
                        </a:moveTo>
                        <a:lnTo>
                          <a:pt x="334860" y="781367"/>
                        </a:lnTo>
                        <a:lnTo>
                          <a:pt x="334860" y="676084"/>
                        </a:lnTo>
                        <a:lnTo>
                          <a:pt x="229590" y="676084"/>
                        </a:lnTo>
                        <a:close/>
                        <a:moveTo>
                          <a:pt x="229590" y="892988"/>
                        </a:moveTo>
                        <a:lnTo>
                          <a:pt x="334860" y="892988"/>
                        </a:lnTo>
                        <a:lnTo>
                          <a:pt x="334860" y="787717"/>
                        </a:lnTo>
                        <a:lnTo>
                          <a:pt x="229590" y="787717"/>
                        </a:lnTo>
                        <a:close/>
                        <a:moveTo>
                          <a:pt x="229590" y="1004608"/>
                        </a:moveTo>
                        <a:lnTo>
                          <a:pt x="334860" y="1004608"/>
                        </a:lnTo>
                        <a:lnTo>
                          <a:pt x="334860" y="899338"/>
                        </a:lnTo>
                        <a:lnTo>
                          <a:pt x="229590" y="899338"/>
                        </a:lnTo>
                        <a:close/>
                        <a:moveTo>
                          <a:pt x="229590" y="1116228"/>
                        </a:moveTo>
                        <a:lnTo>
                          <a:pt x="334860" y="1116228"/>
                        </a:lnTo>
                        <a:lnTo>
                          <a:pt x="334860" y="1010958"/>
                        </a:lnTo>
                        <a:lnTo>
                          <a:pt x="229590" y="1010958"/>
                        </a:lnTo>
                        <a:close/>
                        <a:moveTo>
                          <a:pt x="229590" y="1227861"/>
                        </a:moveTo>
                        <a:lnTo>
                          <a:pt x="334860" y="1227861"/>
                        </a:lnTo>
                        <a:lnTo>
                          <a:pt x="334860" y="1122578"/>
                        </a:lnTo>
                        <a:lnTo>
                          <a:pt x="229590" y="1122578"/>
                        </a:lnTo>
                        <a:close/>
                        <a:moveTo>
                          <a:pt x="229590" y="1339481"/>
                        </a:moveTo>
                        <a:lnTo>
                          <a:pt x="334860" y="1339481"/>
                        </a:lnTo>
                        <a:lnTo>
                          <a:pt x="334860" y="1234211"/>
                        </a:lnTo>
                        <a:lnTo>
                          <a:pt x="229590" y="1234211"/>
                        </a:lnTo>
                        <a:close/>
                        <a:moveTo>
                          <a:pt x="229590" y="1451102"/>
                        </a:moveTo>
                        <a:lnTo>
                          <a:pt x="334860" y="1451102"/>
                        </a:lnTo>
                        <a:lnTo>
                          <a:pt x="334860" y="1345831"/>
                        </a:lnTo>
                        <a:lnTo>
                          <a:pt x="229590" y="1345831"/>
                        </a:lnTo>
                        <a:close/>
                        <a:moveTo>
                          <a:pt x="229590" y="1562735"/>
                        </a:moveTo>
                        <a:lnTo>
                          <a:pt x="334860" y="1562735"/>
                        </a:lnTo>
                        <a:lnTo>
                          <a:pt x="334860" y="1457452"/>
                        </a:lnTo>
                        <a:lnTo>
                          <a:pt x="229590" y="1457452"/>
                        </a:lnTo>
                        <a:close/>
                        <a:moveTo>
                          <a:pt x="229590" y="1674355"/>
                        </a:moveTo>
                        <a:lnTo>
                          <a:pt x="334860" y="1674355"/>
                        </a:lnTo>
                        <a:lnTo>
                          <a:pt x="334860" y="1569085"/>
                        </a:lnTo>
                        <a:lnTo>
                          <a:pt x="229590" y="1569085"/>
                        </a:lnTo>
                        <a:close/>
                        <a:moveTo>
                          <a:pt x="229590" y="1785975"/>
                        </a:moveTo>
                        <a:lnTo>
                          <a:pt x="334860" y="1785975"/>
                        </a:lnTo>
                        <a:lnTo>
                          <a:pt x="334860" y="1680705"/>
                        </a:lnTo>
                        <a:lnTo>
                          <a:pt x="229590" y="1680705"/>
                        </a:lnTo>
                        <a:close/>
                        <a:moveTo>
                          <a:pt x="229590" y="1897596"/>
                        </a:moveTo>
                        <a:lnTo>
                          <a:pt x="334860" y="1897596"/>
                        </a:lnTo>
                        <a:lnTo>
                          <a:pt x="334860" y="1792325"/>
                        </a:lnTo>
                        <a:lnTo>
                          <a:pt x="229590" y="1792325"/>
                        </a:lnTo>
                        <a:close/>
                        <a:moveTo>
                          <a:pt x="229590" y="2009229"/>
                        </a:moveTo>
                        <a:lnTo>
                          <a:pt x="334860" y="2009229"/>
                        </a:lnTo>
                        <a:lnTo>
                          <a:pt x="334860" y="1903946"/>
                        </a:lnTo>
                        <a:lnTo>
                          <a:pt x="229590" y="1903946"/>
                        </a:lnTo>
                        <a:close/>
                        <a:moveTo>
                          <a:pt x="229590" y="2120849"/>
                        </a:moveTo>
                        <a:lnTo>
                          <a:pt x="334860" y="2120849"/>
                        </a:lnTo>
                        <a:lnTo>
                          <a:pt x="334860" y="2015579"/>
                        </a:lnTo>
                        <a:lnTo>
                          <a:pt x="229590" y="2015579"/>
                        </a:lnTo>
                        <a:close/>
                        <a:moveTo>
                          <a:pt x="229590" y="2232469"/>
                        </a:moveTo>
                        <a:lnTo>
                          <a:pt x="334860" y="2232469"/>
                        </a:lnTo>
                        <a:lnTo>
                          <a:pt x="334860" y="2127199"/>
                        </a:lnTo>
                        <a:lnTo>
                          <a:pt x="229590" y="2127199"/>
                        </a:lnTo>
                        <a:close/>
                        <a:moveTo>
                          <a:pt x="229590" y="2344089"/>
                        </a:moveTo>
                        <a:lnTo>
                          <a:pt x="334860" y="2344089"/>
                        </a:lnTo>
                        <a:lnTo>
                          <a:pt x="334860" y="2238819"/>
                        </a:lnTo>
                        <a:lnTo>
                          <a:pt x="229590" y="2238819"/>
                        </a:lnTo>
                        <a:close/>
                        <a:moveTo>
                          <a:pt x="117970" y="111620"/>
                        </a:moveTo>
                        <a:lnTo>
                          <a:pt x="223240" y="111620"/>
                        </a:lnTo>
                        <a:lnTo>
                          <a:pt x="223240" y="6350"/>
                        </a:lnTo>
                        <a:lnTo>
                          <a:pt x="117970" y="6350"/>
                        </a:lnTo>
                        <a:close/>
                        <a:moveTo>
                          <a:pt x="117970" y="223240"/>
                        </a:moveTo>
                        <a:lnTo>
                          <a:pt x="223240" y="223240"/>
                        </a:lnTo>
                        <a:lnTo>
                          <a:pt x="223240" y="117970"/>
                        </a:lnTo>
                        <a:lnTo>
                          <a:pt x="117970" y="117970"/>
                        </a:lnTo>
                        <a:close/>
                        <a:moveTo>
                          <a:pt x="117970" y="334873"/>
                        </a:moveTo>
                        <a:lnTo>
                          <a:pt x="223240" y="334873"/>
                        </a:lnTo>
                        <a:lnTo>
                          <a:pt x="223240" y="229590"/>
                        </a:lnTo>
                        <a:lnTo>
                          <a:pt x="117970" y="229590"/>
                        </a:lnTo>
                        <a:close/>
                        <a:moveTo>
                          <a:pt x="117970" y="446493"/>
                        </a:moveTo>
                        <a:lnTo>
                          <a:pt x="223240" y="446493"/>
                        </a:lnTo>
                        <a:lnTo>
                          <a:pt x="223240" y="341223"/>
                        </a:lnTo>
                        <a:lnTo>
                          <a:pt x="117970" y="341223"/>
                        </a:lnTo>
                        <a:close/>
                        <a:moveTo>
                          <a:pt x="117970" y="558114"/>
                        </a:moveTo>
                        <a:lnTo>
                          <a:pt x="223240" y="558114"/>
                        </a:lnTo>
                        <a:lnTo>
                          <a:pt x="223240" y="452843"/>
                        </a:lnTo>
                        <a:lnTo>
                          <a:pt x="117970" y="452843"/>
                        </a:lnTo>
                        <a:close/>
                        <a:moveTo>
                          <a:pt x="117970" y="669734"/>
                        </a:moveTo>
                        <a:lnTo>
                          <a:pt x="223240" y="669734"/>
                        </a:lnTo>
                        <a:lnTo>
                          <a:pt x="223240" y="564464"/>
                        </a:lnTo>
                        <a:lnTo>
                          <a:pt x="117970" y="564464"/>
                        </a:lnTo>
                        <a:close/>
                        <a:moveTo>
                          <a:pt x="117970" y="781367"/>
                        </a:moveTo>
                        <a:lnTo>
                          <a:pt x="223240" y="781367"/>
                        </a:lnTo>
                        <a:lnTo>
                          <a:pt x="223240" y="676084"/>
                        </a:lnTo>
                        <a:lnTo>
                          <a:pt x="117970" y="676084"/>
                        </a:lnTo>
                        <a:close/>
                        <a:moveTo>
                          <a:pt x="117970" y="892988"/>
                        </a:moveTo>
                        <a:lnTo>
                          <a:pt x="223240" y="892988"/>
                        </a:lnTo>
                        <a:lnTo>
                          <a:pt x="223240" y="787717"/>
                        </a:lnTo>
                        <a:lnTo>
                          <a:pt x="117970" y="787717"/>
                        </a:lnTo>
                        <a:close/>
                        <a:moveTo>
                          <a:pt x="117970" y="1004608"/>
                        </a:moveTo>
                        <a:lnTo>
                          <a:pt x="223240" y="1004608"/>
                        </a:lnTo>
                        <a:lnTo>
                          <a:pt x="223240" y="899338"/>
                        </a:lnTo>
                        <a:lnTo>
                          <a:pt x="117970" y="899338"/>
                        </a:lnTo>
                        <a:close/>
                        <a:moveTo>
                          <a:pt x="117970" y="1116228"/>
                        </a:moveTo>
                        <a:lnTo>
                          <a:pt x="223240" y="1116228"/>
                        </a:lnTo>
                        <a:lnTo>
                          <a:pt x="223240" y="1010958"/>
                        </a:lnTo>
                        <a:lnTo>
                          <a:pt x="117970" y="1010958"/>
                        </a:lnTo>
                        <a:close/>
                        <a:moveTo>
                          <a:pt x="117970" y="1227861"/>
                        </a:moveTo>
                        <a:lnTo>
                          <a:pt x="223240" y="1227861"/>
                        </a:lnTo>
                        <a:lnTo>
                          <a:pt x="223240" y="1122578"/>
                        </a:lnTo>
                        <a:lnTo>
                          <a:pt x="117970" y="1122578"/>
                        </a:lnTo>
                        <a:close/>
                        <a:moveTo>
                          <a:pt x="117970" y="1339481"/>
                        </a:moveTo>
                        <a:lnTo>
                          <a:pt x="223240" y="1339481"/>
                        </a:lnTo>
                        <a:lnTo>
                          <a:pt x="223240" y="1234211"/>
                        </a:lnTo>
                        <a:lnTo>
                          <a:pt x="117970" y="1234211"/>
                        </a:lnTo>
                        <a:close/>
                        <a:moveTo>
                          <a:pt x="117970" y="1451102"/>
                        </a:moveTo>
                        <a:lnTo>
                          <a:pt x="223240" y="1451102"/>
                        </a:lnTo>
                        <a:lnTo>
                          <a:pt x="223240" y="1345831"/>
                        </a:lnTo>
                        <a:lnTo>
                          <a:pt x="117970" y="1345831"/>
                        </a:lnTo>
                        <a:close/>
                        <a:moveTo>
                          <a:pt x="117970" y="1562735"/>
                        </a:moveTo>
                        <a:lnTo>
                          <a:pt x="223240" y="1562735"/>
                        </a:lnTo>
                        <a:lnTo>
                          <a:pt x="223240" y="1457452"/>
                        </a:lnTo>
                        <a:lnTo>
                          <a:pt x="117970" y="1457452"/>
                        </a:lnTo>
                        <a:close/>
                        <a:moveTo>
                          <a:pt x="117970" y="1674355"/>
                        </a:moveTo>
                        <a:lnTo>
                          <a:pt x="223240" y="1674355"/>
                        </a:lnTo>
                        <a:lnTo>
                          <a:pt x="223240" y="1569085"/>
                        </a:lnTo>
                        <a:lnTo>
                          <a:pt x="117970" y="1569085"/>
                        </a:lnTo>
                        <a:close/>
                        <a:moveTo>
                          <a:pt x="117970" y="1785975"/>
                        </a:moveTo>
                        <a:lnTo>
                          <a:pt x="223240" y="1785975"/>
                        </a:lnTo>
                        <a:lnTo>
                          <a:pt x="223240" y="1680705"/>
                        </a:lnTo>
                        <a:lnTo>
                          <a:pt x="117970" y="1680705"/>
                        </a:lnTo>
                        <a:close/>
                        <a:moveTo>
                          <a:pt x="117970" y="1897596"/>
                        </a:moveTo>
                        <a:lnTo>
                          <a:pt x="223240" y="1897596"/>
                        </a:lnTo>
                        <a:lnTo>
                          <a:pt x="223240" y="1792325"/>
                        </a:lnTo>
                        <a:lnTo>
                          <a:pt x="117970" y="1792325"/>
                        </a:lnTo>
                        <a:close/>
                        <a:moveTo>
                          <a:pt x="117970" y="2009229"/>
                        </a:moveTo>
                        <a:lnTo>
                          <a:pt x="223240" y="2009229"/>
                        </a:lnTo>
                        <a:lnTo>
                          <a:pt x="223240" y="1903946"/>
                        </a:lnTo>
                        <a:lnTo>
                          <a:pt x="117970" y="1903946"/>
                        </a:lnTo>
                        <a:close/>
                        <a:moveTo>
                          <a:pt x="117970" y="2120849"/>
                        </a:moveTo>
                        <a:lnTo>
                          <a:pt x="223240" y="2120849"/>
                        </a:lnTo>
                        <a:lnTo>
                          <a:pt x="223240" y="2015579"/>
                        </a:lnTo>
                        <a:lnTo>
                          <a:pt x="117970" y="2015579"/>
                        </a:lnTo>
                        <a:close/>
                        <a:moveTo>
                          <a:pt x="117970" y="2232469"/>
                        </a:moveTo>
                        <a:lnTo>
                          <a:pt x="223240" y="2232469"/>
                        </a:lnTo>
                        <a:lnTo>
                          <a:pt x="223240" y="2127199"/>
                        </a:lnTo>
                        <a:lnTo>
                          <a:pt x="117970" y="2127199"/>
                        </a:lnTo>
                        <a:close/>
                        <a:moveTo>
                          <a:pt x="117970" y="2344089"/>
                        </a:moveTo>
                        <a:lnTo>
                          <a:pt x="223240" y="2344089"/>
                        </a:lnTo>
                        <a:lnTo>
                          <a:pt x="223240" y="2238819"/>
                        </a:lnTo>
                        <a:lnTo>
                          <a:pt x="117970" y="2238819"/>
                        </a:lnTo>
                        <a:close/>
                        <a:moveTo>
                          <a:pt x="6350" y="111620"/>
                        </a:moveTo>
                        <a:lnTo>
                          <a:pt x="111620" y="111620"/>
                        </a:lnTo>
                        <a:lnTo>
                          <a:pt x="111620" y="6350"/>
                        </a:lnTo>
                        <a:lnTo>
                          <a:pt x="6350" y="6350"/>
                        </a:lnTo>
                        <a:close/>
                        <a:moveTo>
                          <a:pt x="6350" y="223240"/>
                        </a:moveTo>
                        <a:lnTo>
                          <a:pt x="111620" y="223240"/>
                        </a:lnTo>
                        <a:lnTo>
                          <a:pt x="111620" y="117970"/>
                        </a:lnTo>
                        <a:lnTo>
                          <a:pt x="6350" y="117970"/>
                        </a:lnTo>
                        <a:close/>
                        <a:moveTo>
                          <a:pt x="6350" y="334873"/>
                        </a:moveTo>
                        <a:lnTo>
                          <a:pt x="111620" y="334873"/>
                        </a:lnTo>
                        <a:lnTo>
                          <a:pt x="111620" y="229590"/>
                        </a:lnTo>
                        <a:lnTo>
                          <a:pt x="6350" y="229590"/>
                        </a:lnTo>
                        <a:close/>
                        <a:moveTo>
                          <a:pt x="6350" y="446493"/>
                        </a:moveTo>
                        <a:lnTo>
                          <a:pt x="111620" y="446493"/>
                        </a:lnTo>
                        <a:lnTo>
                          <a:pt x="111620" y="341223"/>
                        </a:lnTo>
                        <a:lnTo>
                          <a:pt x="6350" y="341223"/>
                        </a:lnTo>
                        <a:close/>
                        <a:moveTo>
                          <a:pt x="6350" y="558114"/>
                        </a:moveTo>
                        <a:lnTo>
                          <a:pt x="111620" y="558114"/>
                        </a:lnTo>
                        <a:lnTo>
                          <a:pt x="111620" y="452843"/>
                        </a:lnTo>
                        <a:lnTo>
                          <a:pt x="6350" y="452843"/>
                        </a:lnTo>
                        <a:close/>
                        <a:moveTo>
                          <a:pt x="6350" y="669734"/>
                        </a:moveTo>
                        <a:lnTo>
                          <a:pt x="111620" y="669734"/>
                        </a:lnTo>
                        <a:lnTo>
                          <a:pt x="111620" y="564464"/>
                        </a:lnTo>
                        <a:lnTo>
                          <a:pt x="6350" y="564464"/>
                        </a:lnTo>
                        <a:close/>
                        <a:moveTo>
                          <a:pt x="6350" y="781367"/>
                        </a:moveTo>
                        <a:lnTo>
                          <a:pt x="111620" y="781367"/>
                        </a:lnTo>
                        <a:lnTo>
                          <a:pt x="111620" y="676084"/>
                        </a:lnTo>
                        <a:lnTo>
                          <a:pt x="6350" y="676084"/>
                        </a:lnTo>
                        <a:close/>
                        <a:moveTo>
                          <a:pt x="6350" y="892988"/>
                        </a:moveTo>
                        <a:lnTo>
                          <a:pt x="111620" y="892988"/>
                        </a:lnTo>
                        <a:lnTo>
                          <a:pt x="111620" y="787717"/>
                        </a:lnTo>
                        <a:lnTo>
                          <a:pt x="6350" y="787717"/>
                        </a:lnTo>
                        <a:close/>
                        <a:moveTo>
                          <a:pt x="6350" y="1004608"/>
                        </a:moveTo>
                        <a:lnTo>
                          <a:pt x="111620" y="1004608"/>
                        </a:lnTo>
                        <a:lnTo>
                          <a:pt x="111620" y="899338"/>
                        </a:lnTo>
                        <a:lnTo>
                          <a:pt x="6350" y="899338"/>
                        </a:lnTo>
                        <a:close/>
                        <a:moveTo>
                          <a:pt x="6350" y="1116228"/>
                        </a:moveTo>
                        <a:lnTo>
                          <a:pt x="111620" y="1116228"/>
                        </a:lnTo>
                        <a:lnTo>
                          <a:pt x="111620" y="1010958"/>
                        </a:lnTo>
                        <a:lnTo>
                          <a:pt x="6350" y="1010958"/>
                        </a:lnTo>
                        <a:close/>
                        <a:moveTo>
                          <a:pt x="6350" y="1227861"/>
                        </a:moveTo>
                        <a:lnTo>
                          <a:pt x="111620" y="1227861"/>
                        </a:lnTo>
                        <a:lnTo>
                          <a:pt x="111620" y="1122578"/>
                        </a:lnTo>
                        <a:lnTo>
                          <a:pt x="6350" y="1122578"/>
                        </a:lnTo>
                        <a:close/>
                        <a:moveTo>
                          <a:pt x="6350" y="1339481"/>
                        </a:moveTo>
                        <a:lnTo>
                          <a:pt x="111620" y="1339481"/>
                        </a:lnTo>
                        <a:lnTo>
                          <a:pt x="111620" y="1234211"/>
                        </a:lnTo>
                        <a:lnTo>
                          <a:pt x="6350" y="1234211"/>
                        </a:lnTo>
                        <a:close/>
                        <a:moveTo>
                          <a:pt x="6350" y="1451102"/>
                        </a:moveTo>
                        <a:lnTo>
                          <a:pt x="111620" y="1451102"/>
                        </a:lnTo>
                        <a:lnTo>
                          <a:pt x="111620" y="1345831"/>
                        </a:lnTo>
                        <a:lnTo>
                          <a:pt x="6350" y="1345831"/>
                        </a:lnTo>
                        <a:close/>
                        <a:moveTo>
                          <a:pt x="6350" y="1562735"/>
                        </a:moveTo>
                        <a:lnTo>
                          <a:pt x="111620" y="1562735"/>
                        </a:lnTo>
                        <a:lnTo>
                          <a:pt x="111620" y="1457452"/>
                        </a:lnTo>
                        <a:lnTo>
                          <a:pt x="6350" y="1457452"/>
                        </a:lnTo>
                        <a:close/>
                        <a:moveTo>
                          <a:pt x="6350" y="1674355"/>
                        </a:moveTo>
                        <a:lnTo>
                          <a:pt x="111620" y="1674355"/>
                        </a:lnTo>
                        <a:lnTo>
                          <a:pt x="111620" y="1569085"/>
                        </a:lnTo>
                        <a:lnTo>
                          <a:pt x="6350" y="1569085"/>
                        </a:lnTo>
                        <a:close/>
                        <a:moveTo>
                          <a:pt x="6350" y="1785975"/>
                        </a:moveTo>
                        <a:lnTo>
                          <a:pt x="111620" y="1785975"/>
                        </a:lnTo>
                        <a:lnTo>
                          <a:pt x="111620" y="1680705"/>
                        </a:lnTo>
                        <a:lnTo>
                          <a:pt x="6350" y="1680705"/>
                        </a:lnTo>
                        <a:close/>
                        <a:moveTo>
                          <a:pt x="6350" y="1897596"/>
                        </a:moveTo>
                        <a:lnTo>
                          <a:pt x="111620" y="1897596"/>
                        </a:lnTo>
                        <a:lnTo>
                          <a:pt x="111620" y="1792325"/>
                        </a:lnTo>
                        <a:lnTo>
                          <a:pt x="6350" y="1792325"/>
                        </a:lnTo>
                        <a:close/>
                        <a:moveTo>
                          <a:pt x="6350" y="2009229"/>
                        </a:moveTo>
                        <a:lnTo>
                          <a:pt x="111620" y="2009229"/>
                        </a:lnTo>
                        <a:lnTo>
                          <a:pt x="111620" y="1903946"/>
                        </a:lnTo>
                        <a:lnTo>
                          <a:pt x="6350" y="1903946"/>
                        </a:lnTo>
                        <a:close/>
                        <a:moveTo>
                          <a:pt x="6350" y="2120849"/>
                        </a:moveTo>
                        <a:lnTo>
                          <a:pt x="111620" y="2120849"/>
                        </a:lnTo>
                        <a:lnTo>
                          <a:pt x="111620" y="2015579"/>
                        </a:lnTo>
                        <a:lnTo>
                          <a:pt x="6350" y="2015579"/>
                        </a:lnTo>
                        <a:close/>
                        <a:moveTo>
                          <a:pt x="6350" y="2232469"/>
                        </a:moveTo>
                        <a:lnTo>
                          <a:pt x="111620" y="2232469"/>
                        </a:lnTo>
                        <a:lnTo>
                          <a:pt x="111620" y="2127199"/>
                        </a:lnTo>
                        <a:lnTo>
                          <a:pt x="6350" y="2127199"/>
                        </a:lnTo>
                        <a:close/>
                        <a:moveTo>
                          <a:pt x="6350" y="2344089"/>
                        </a:moveTo>
                        <a:lnTo>
                          <a:pt x="111620" y="2344089"/>
                        </a:lnTo>
                        <a:lnTo>
                          <a:pt x="111620" y="2238819"/>
                        </a:lnTo>
                        <a:lnTo>
                          <a:pt x="6350" y="2238819"/>
                        </a:lnTo>
                        <a:close/>
                        <a:moveTo>
                          <a:pt x="0" y="2347270"/>
                        </a:moveTo>
                        <a:lnTo>
                          <a:pt x="0" y="3168"/>
                        </a:lnTo>
                        <a:lnTo>
                          <a:pt x="3168" y="3168"/>
                        </a:lnTo>
                        <a:lnTo>
                          <a:pt x="3168" y="0"/>
                        </a:lnTo>
                        <a:lnTo>
                          <a:pt x="2347270" y="0"/>
                        </a:lnTo>
                        <a:lnTo>
                          <a:pt x="2347270" y="3168"/>
                        </a:lnTo>
                        <a:lnTo>
                          <a:pt x="2350439" y="3168"/>
                        </a:lnTo>
                        <a:lnTo>
                          <a:pt x="2350439" y="2347270"/>
                        </a:lnTo>
                        <a:lnTo>
                          <a:pt x="2347270" y="2347270"/>
                        </a:lnTo>
                        <a:lnTo>
                          <a:pt x="2347270" y="2350439"/>
                        </a:lnTo>
                        <a:lnTo>
                          <a:pt x="3168" y="2350439"/>
                        </a:lnTo>
                        <a:lnTo>
                          <a:pt x="3168" y="2347270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chemeClr val="bg1">
                          <a:alpha val="30000"/>
                        </a:schemeClr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  <a:ln w="127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>
                    <a:no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endParaRPr>
                  </a:p>
                </p:txBody>
              </p:sp>
              <p:grpSp>
                <p:nvGrpSpPr>
                  <p:cNvPr id="279" name="组合 278">
                    <a:extLst>
                      <a:ext uri="{FF2B5EF4-FFF2-40B4-BE49-F238E27FC236}">
                        <a16:creationId xmlns:a16="http://schemas.microsoft.com/office/drawing/2014/main" id="{ADA170EF-229B-4516-9ADF-13889AF82CFE}"/>
                      </a:ext>
                    </a:extLst>
                  </p:cNvPr>
                  <p:cNvGrpSpPr/>
                  <p:nvPr/>
                </p:nvGrpSpPr>
                <p:grpSpPr>
                  <a:xfrm>
                    <a:off x="4211614" y="1399174"/>
                    <a:ext cx="2351878" cy="2350438"/>
                    <a:chOff x="4211614" y="1399174"/>
                    <a:chExt cx="2351878" cy="2350438"/>
                  </a:xfrm>
                  <a:gradFill>
                    <a:gsLst>
                      <a:gs pos="100000">
                        <a:schemeClr val="bg1"/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</p:grpSpPr>
                <p:sp>
                  <p:nvSpPr>
                    <p:cNvPr id="280" name="PA-半闭框 279">
                      <a:extLst>
                        <a:ext uri="{FF2B5EF4-FFF2-40B4-BE49-F238E27FC236}">
                          <a16:creationId xmlns:a16="http://schemas.microsoft.com/office/drawing/2014/main" id="{6B9A79AF-BB92-4602-8592-8D684BDB4B91}"/>
                        </a:ext>
                      </a:extLst>
                    </p:cNvPr>
                    <p:cNvSpPr/>
                    <p:nvPr>
                      <p:custDataLst>
                        <p:tags r:id="rId15"/>
                      </p:custDataLst>
                    </p:nvPr>
                  </p:nvSpPr>
                  <p:spPr>
                    <a:xfrm rot="10800000">
                      <a:off x="6362090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281" name="PA-半闭框 280">
                      <a:extLst>
                        <a:ext uri="{FF2B5EF4-FFF2-40B4-BE49-F238E27FC236}">
                          <a16:creationId xmlns:a16="http://schemas.microsoft.com/office/drawing/2014/main" id="{10BEA298-C55C-4687-A45B-3DEA2CCC7764}"/>
                        </a:ext>
                      </a:extLst>
                    </p:cNvPr>
                    <p:cNvSpPr/>
                    <p:nvPr>
                      <p:custDataLst>
                        <p:tags r:id="rId16"/>
                      </p:custDataLst>
                    </p:nvPr>
                  </p:nvSpPr>
                  <p:spPr>
                    <a:xfrm rot="16200000">
                      <a:off x="4211614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282" name="PA-半闭框 281">
                      <a:extLst>
                        <a:ext uri="{FF2B5EF4-FFF2-40B4-BE49-F238E27FC236}">
                          <a16:creationId xmlns:a16="http://schemas.microsoft.com/office/drawing/2014/main" id="{0193E4C1-FB1B-425D-8ECB-D55D00853F75}"/>
                        </a:ext>
                      </a:extLst>
                    </p:cNvPr>
                    <p:cNvSpPr/>
                    <p:nvPr>
                      <p:custDataLst>
                        <p:tags r:id="rId17"/>
                      </p:custDataLst>
                    </p:nvPr>
                  </p:nvSpPr>
                  <p:spPr>
                    <a:xfrm rot="5400000">
                      <a:off x="6363529" y="1399174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</p:grpSp>
            </p:grpSp>
          </p:grpSp>
          <p:sp>
            <p:nvSpPr>
              <p:cNvPr id="270" name="PA-任意多边形 269">
                <a:extLst>
                  <a:ext uri="{FF2B5EF4-FFF2-40B4-BE49-F238E27FC236}">
                    <a16:creationId xmlns:a16="http://schemas.microsoft.com/office/drawing/2014/main" id="{792C3234-6320-44A3-A938-C31677FEA0E8}"/>
                  </a:ext>
                </a:extLst>
              </p:cNvPr>
              <p:cNvSpPr/>
              <p:nvPr>
                <p:custDataLst>
                  <p:tags r:id="rId8"/>
                </p:custDataLst>
              </p:nvPr>
            </p:nvSpPr>
            <p:spPr>
              <a:xfrm flipV="1">
                <a:off x="3213119" y="7735596"/>
                <a:ext cx="12830917" cy="497239"/>
              </a:xfrm>
              <a:custGeom>
                <a:avLst/>
                <a:gdLst>
                  <a:gd name="connsiteX0" fmla="*/ 0 w 6426200"/>
                  <a:gd name="connsiteY0" fmla="*/ 0 h 299720"/>
                  <a:gd name="connsiteX1" fmla="*/ 299720 w 6426200"/>
                  <a:gd name="connsiteY1" fmla="*/ 299720 h 299720"/>
                  <a:gd name="connsiteX2" fmla="*/ 6426200 w 6426200"/>
                  <a:gd name="connsiteY2" fmla="*/ 299720 h 299720"/>
                  <a:gd name="connsiteX0" fmla="*/ 0 w 8011065"/>
                  <a:gd name="connsiteY0" fmla="*/ 0 h 299720"/>
                  <a:gd name="connsiteX1" fmla="*/ 299720 w 8011065"/>
                  <a:gd name="connsiteY1" fmla="*/ 299720 h 299720"/>
                  <a:gd name="connsiteX2" fmla="*/ 8011065 w 8011065"/>
                  <a:gd name="connsiteY2" fmla="*/ 299720 h 29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11065" h="299720">
                    <a:moveTo>
                      <a:pt x="0" y="0"/>
                    </a:moveTo>
                    <a:lnTo>
                      <a:pt x="299720" y="299720"/>
                    </a:lnTo>
                    <a:lnTo>
                      <a:pt x="8011065" y="299720"/>
                    </a:lnTo>
                  </a:path>
                </a:pathLst>
              </a:custGeom>
              <a:noFill/>
              <a:ln w="952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grpSp>
            <p:nvGrpSpPr>
              <p:cNvPr id="271" name="组合 270">
                <a:extLst>
                  <a:ext uri="{FF2B5EF4-FFF2-40B4-BE49-F238E27FC236}">
                    <a16:creationId xmlns:a16="http://schemas.microsoft.com/office/drawing/2014/main" id="{91EAE7BE-46C9-442F-9A4C-5A92E83804D2}"/>
                  </a:ext>
                </a:extLst>
              </p:cNvPr>
              <p:cNvGrpSpPr/>
              <p:nvPr/>
            </p:nvGrpSpPr>
            <p:grpSpPr>
              <a:xfrm>
                <a:off x="3116636" y="7878192"/>
                <a:ext cx="204088" cy="204088"/>
                <a:chOff x="4546600" y="6080799"/>
                <a:chExt cx="424562" cy="424562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274" name="PA-椭圆 273">
                  <a:extLst>
                    <a:ext uri="{FF2B5EF4-FFF2-40B4-BE49-F238E27FC236}">
                      <a16:creationId xmlns:a16="http://schemas.microsoft.com/office/drawing/2014/main" id="{13E3EC19-C48F-4C67-A7CC-C726EA637E1D}"/>
                    </a:ext>
                  </a:extLst>
                </p:cNvPr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4546600" y="6080799"/>
                  <a:ext cx="424562" cy="424562"/>
                </a:xfrm>
                <a:prstGeom prst="ellipse">
                  <a:avLst/>
                </a:prstGeom>
                <a:solidFill>
                  <a:schemeClr val="bg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275" name="PA-椭圆 274">
                  <a:extLst>
                    <a:ext uri="{FF2B5EF4-FFF2-40B4-BE49-F238E27FC236}">
                      <a16:creationId xmlns:a16="http://schemas.microsoft.com/office/drawing/2014/main" id="{AD56460A-1E70-4478-9F1F-37A8AA7CE82A}"/>
                    </a:ext>
                  </a:extLst>
                </p:cNvPr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4663187" y="6197386"/>
                  <a:ext cx="191388" cy="191388"/>
                </a:xfrm>
                <a:prstGeom prst="ellipse">
                  <a:avLst/>
                </a:prstGeom>
                <a:solidFill>
                  <a:schemeClr val="bg1">
                    <a:alpha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sp>
            <p:nvSpPr>
              <p:cNvPr id="272" name="PA-矩形 271">
                <a:extLst>
                  <a:ext uri="{FF2B5EF4-FFF2-40B4-BE49-F238E27FC236}">
                    <a16:creationId xmlns:a16="http://schemas.microsoft.com/office/drawing/2014/main" id="{286FCAEB-27FB-4152-B288-784A7A7A0BC9}"/>
                  </a:ext>
                </a:extLst>
              </p:cNvPr>
              <p:cNvSpPr/>
              <p:nvPr>
                <p:custDataLst>
                  <p:tags r:id="rId9"/>
                </p:custDataLst>
              </p:nvPr>
            </p:nvSpPr>
            <p:spPr>
              <a:xfrm>
                <a:off x="2537455" y="8189642"/>
                <a:ext cx="1006968" cy="1218575"/>
              </a:xfrm>
              <a:prstGeom prst="rect">
                <a:avLst/>
              </a:prstGeom>
              <a:scene3d>
                <a:camera prst="isometricRightUp"/>
                <a:lightRig rig="threePt" dir="t"/>
              </a:scene3d>
            </p:spPr>
            <p:txBody>
              <a:bodyPr wrap="none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05</a:t>
                </a:r>
                <a:endPara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273" name="PA-任意多边形 24">
                <a:extLst>
                  <a:ext uri="{FF2B5EF4-FFF2-40B4-BE49-F238E27FC236}">
                    <a16:creationId xmlns:a16="http://schemas.microsoft.com/office/drawing/2014/main" id="{EC49B13C-7DEC-4089-81AF-FCD2E63EB3CC}"/>
                  </a:ext>
                </a:extLst>
              </p:cNvPr>
              <p:cNvSpPr>
                <a:spLocks noEditPoint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1850411" y="7663867"/>
                <a:ext cx="1066893" cy="803108"/>
              </a:xfrm>
              <a:custGeom>
                <a:avLst/>
                <a:gdLst>
                  <a:gd name="connsiteX0" fmla="*/ 11393 w 607614"/>
                  <a:gd name="connsiteY0" fmla="*/ 144136 h 457385"/>
                  <a:gd name="connsiteX1" fmla="*/ 110130 w 607614"/>
                  <a:gd name="connsiteY1" fmla="*/ 158547 h 457385"/>
                  <a:gd name="connsiteX2" fmla="*/ 299250 w 607614"/>
                  <a:gd name="connsiteY2" fmla="*/ 348165 h 457385"/>
                  <a:gd name="connsiteX3" fmla="*/ 303807 w 607614"/>
                  <a:gd name="connsiteY3" fmla="*/ 377745 h 457385"/>
                  <a:gd name="connsiteX4" fmla="*/ 308364 w 607614"/>
                  <a:gd name="connsiteY4" fmla="*/ 348165 h 457385"/>
                  <a:gd name="connsiteX5" fmla="*/ 497484 w 607614"/>
                  <a:gd name="connsiteY5" fmla="*/ 158547 h 457385"/>
                  <a:gd name="connsiteX6" fmla="*/ 596221 w 607614"/>
                  <a:gd name="connsiteY6" fmla="*/ 144136 h 457385"/>
                  <a:gd name="connsiteX7" fmla="*/ 604576 w 607614"/>
                  <a:gd name="connsiteY7" fmla="*/ 147170 h 457385"/>
                  <a:gd name="connsiteX8" fmla="*/ 607614 w 607614"/>
                  <a:gd name="connsiteY8" fmla="*/ 155513 h 457385"/>
                  <a:gd name="connsiteX9" fmla="*/ 593183 w 607614"/>
                  <a:gd name="connsiteY9" fmla="*/ 254114 h 457385"/>
                  <a:gd name="connsiteX10" fmla="*/ 403304 w 607614"/>
                  <a:gd name="connsiteY10" fmla="*/ 443732 h 457385"/>
                  <a:gd name="connsiteX11" fmla="*/ 305326 w 607614"/>
                  <a:gd name="connsiteY11" fmla="*/ 457385 h 457385"/>
                  <a:gd name="connsiteX12" fmla="*/ 303807 w 607614"/>
                  <a:gd name="connsiteY12" fmla="*/ 457385 h 457385"/>
                  <a:gd name="connsiteX13" fmla="*/ 302288 w 607614"/>
                  <a:gd name="connsiteY13" fmla="*/ 457385 h 457385"/>
                  <a:gd name="connsiteX14" fmla="*/ 204310 w 607614"/>
                  <a:gd name="connsiteY14" fmla="*/ 442974 h 457385"/>
                  <a:gd name="connsiteX15" fmla="*/ 14431 w 607614"/>
                  <a:gd name="connsiteY15" fmla="*/ 254114 h 457385"/>
                  <a:gd name="connsiteX16" fmla="*/ 0 w 607614"/>
                  <a:gd name="connsiteY16" fmla="*/ 155513 h 457385"/>
                  <a:gd name="connsiteX17" fmla="*/ 3038 w 607614"/>
                  <a:gd name="connsiteY17" fmla="*/ 147170 h 457385"/>
                  <a:gd name="connsiteX18" fmla="*/ 11393 w 607614"/>
                  <a:gd name="connsiteY18" fmla="*/ 144136 h 457385"/>
                  <a:gd name="connsiteX19" fmla="*/ 522582 w 607614"/>
                  <a:gd name="connsiteY19" fmla="*/ 63722 h 457385"/>
                  <a:gd name="connsiteX20" fmla="*/ 528662 w 607614"/>
                  <a:gd name="connsiteY20" fmla="*/ 133478 h 457385"/>
                  <a:gd name="connsiteX21" fmla="*/ 494463 w 607614"/>
                  <a:gd name="connsiteY21" fmla="*/ 138785 h 457385"/>
                  <a:gd name="connsiteX22" fmla="*/ 423786 w 607614"/>
                  <a:gd name="connsiteY22" fmla="*/ 162290 h 457385"/>
                  <a:gd name="connsiteX23" fmla="*/ 407066 w 607614"/>
                  <a:gd name="connsiteY23" fmla="*/ 117555 h 457385"/>
                  <a:gd name="connsiteX24" fmla="*/ 416186 w 607614"/>
                  <a:gd name="connsiteY24" fmla="*/ 113006 h 457385"/>
                  <a:gd name="connsiteX25" fmla="*/ 84299 w 607614"/>
                  <a:gd name="connsiteY25" fmla="*/ 63722 h 457385"/>
                  <a:gd name="connsiteX26" fmla="*/ 191430 w 607614"/>
                  <a:gd name="connsiteY26" fmla="*/ 113764 h 457385"/>
                  <a:gd name="connsiteX27" fmla="*/ 200548 w 607614"/>
                  <a:gd name="connsiteY27" fmla="*/ 117555 h 457385"/>
                  <a:gd name="connsiteX28" fmla="*/ 183832 w 607614"/>
                  <a:gd name="connsiteY28" fmla="*/ 162290 h 457385"/>
                  <a:gd name="connsiteX29" fmla="*/ 112412 w 607614"/>
                  <a:gd name="connsiteY29" fmla="*/ 138785 h 457385"/>
                  <a:gd name="connsiteX30" fmla="*/ 78221 w 607614"/>
                  <a:gd name="connsiteY30" fmla="*/ 133478 h 457385"/>
                  <a:gd name="connsiteX31" fmla="*/ 303822 w 607614"/>
                  <a:gd name="connsiteY31" fmla="*/ 0 h 457385"/>
                  <a:gd name="connsiteX32" fmla="*/ 371423 w 607614"/>
                  <a:gd name="connsiteY32" fmla="*/ 96347 h 457385"/>
                  <a:gd name="connsiteX33" fmla="*/ 405604 w 607614"/>
                  <a:gd name="connsiteY33" fmla="*/ 172970 h 457385"/>
                  <a:gd name="connsiteX34" fmla="*/ 303822 w 607614"/>
                  <a:gd name="connsiteY34" fmla="*/ 291318 h 457385"/>
                  <a:gd name="connsiteX35" fmla="*/ 201279 w 607614"/>
                  <a:gd name="connsiteY35" fmla="*/ 172970 h 457385"/>
                  <a:gd name="connsiteX36" fmla="*/ 236220 w 607614"/>
                  <a:gd name="connsiteY36" fmla="*/ 96347 h 45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7614" h="457385">
                    <a:moveTo>
                      <a:pt x="11393" y="144136"/>
                    </a:moveTo>
                    <a:lnTo>
                      <a:pt x="110130" y="158547"/>
                    </a:lnTo>
                    <a:cubicBezTo>
                      <a:pt x="201272" y="172199"/>
                      <a:pt x="286338" y="257148"/>
                      <a:pt x="299250" y="348165"/>
                    </a:cubicBezTo>
                    <a:lnTo>
                      <a:pt x="303807" y="377745"/>
                    </a:lnTo>
                    <a:lnTo>
                      <a:pt x="308364" y="348165"/>
                    </a:lnTo>
                    <a:cubicBezTo>
                      <a:pt x="321276" y="257148"/>
                      <a:pt x="406342" y="172199"/>
                      <a:pt x="497484" y="158547"/>
                    </a:cubicBezTo>
                    <a:lnTo>
                      <a:pt x="596221" y="144136"/>
                    </a:lnTo>
                    <a:cubicBezTo>
                      <a:pt x="599260" y="144136"/>
                      <a:pt x="602298" y="144894"/>
                      <a:pt x="604576" y="147170"/>
                    </a:cubicBezTo>
                    <a:cubicBezTo>
                      <a:pt x="606855" y="149445"/>
                      <a:pt x="607614" y="152479"/>
                      <a:pt x="607614" y="155513"/>
                    </a:cubicBezTo>
                    <a:lnTo>
                      <a:pt x="593183" y="254114"/>
                    </a:lnTo>
                    <a:cubicBezTo>
                      <a:pt x="579512" y="345131"/>
                      <a:pt x="494446" y="430080"/>
                      <a:pt x="403304" y="443732"/>
                    </a:cubicBezTo>
                    <a:lnTo>
                      <a:pt x="305326" y="457385"/>
                    </a:lnTo>
                    <a:cubicBezTo>
                      <a:pt x="304567" y="457385"/>
                      <a:pt x="304567" y="457385"/>
                      <a:pt x="303807" y="457385"/>
                    </a:cubicBezTo>
                    <a:cubicBezTo>
                      <a:pt x="303048" y="457385"/>
                      <a:pt x="303048" y="457385"/>
                      <a:pt x="302288" y="457385"/>
                    </a:cubicBezTo>
                    <a:lnTo>
                      <a:pt x="204310" y="442974"/>
                    </a:lnTo>
                    <a:cubicBezTo>
                      <a:pt x="113168" y="430080"/>
                      <a:pt x="27342" y="345131"/>
                      <a:pt x="14431" y="254114"/>
                    </a:cubicBezTo>
                    <a:lnTo>
                      <a:pt x="0" y="155513"/>
                    </a:lnTo>
                    <a:cubicBezTo>
                      <a:pt x="0" y="152479"/>
                      <a:pt x="759" y="149445"/>
                      <a:pt x="3038" y="147170"/>
                    </a:cubicBezTo>
                    <a:cubicBezTo>
                      <a:pt x="5316" y="144894"/>
                      <a:pt x="8354" y="144136"/>
                      <a:pt x="11393" y="144136"/>
                    </a:cubicBezTo>
                    <a:close/>
                    <a:moveTo>
                      <a:pt x="522582" y="63722"/>
                    </a:moveTo>
                    <a:lnTo>
                      <a:pt x="528662" y="133478"/>
                    </a:lnTo>
                    <a:lnTo>
                      <a:pt x="494463" y="138785"/>
                    </a:lnTo>
                    <a:cubicBezTo>
                      <a:pt x="470144" y="141818"/>
                      <a:pt x="446585" y="150159"/>
                      <a:pt x="423786" y="162290"/>
                    </a:cubicBezTo>
                    <a:cubicBezTo>
                      <a:pt x="419986" y="146367"/>
                      <a:pt x="413906" y="131203"/>
                      <a:pt x="407066" y="117555"/>
                    </a:cubicBezTo>
                    <a:cubicBezTo>
                      <a:pt x="410106" y="116039"/>
                      <a:pt x="413146" y="114522"/>
                      <a:pt x="416186" y="113006"/>
                    </a:cubicBezTo>
                    <a:close/>
                    <a:moveTo>
                      <a:pt x="84299" y="63722"/>
                    </a:moveTo>
                    <a:lnTo>
                      <a:pt x="191430" y="113764"/>
                    </a:lnTo>
                    <a:cubicBezTo>
                      <a:pt x="194469" y="114522"/>
                      <a:pt x="197509" y="116039"/>
                      <a:pt x="200548" y="117555"/>
                    </a:cubicBezTo>
                    <a:cubicBezTo>
                      <a:pt x="193710" y="131203"/>
                      <a:pt x="187631" y="146367"/>
                      <a:pt x="183832" y="162290"/>
                    </a:cubicBezTo>
                    <a:cubicBezTo>
                      <a:pt x="161038" y="150159"/>
                      <a:pt x="136725" y="141818"/>
                      <a:pt x="112412" y="138785"/>
                    </a:cubicBezTo>
                    <a:lnTo>
                      <a:pt x="78221" y="133478"/>
                    </a:lnTo>
                    <a:close/>
                    <a:moveTo>
                      <a:pt x="303822" y="0"/>
                    </a:moveTo>
                    <a:lnTo>
                      <a:pt x="371423" y="96347"/>
                    </a:lnTo>
                    <a:cubicBezTo>
                      <a:pt x="387375" y="118348"/>
                      <a:pt x="398768" y="144142"/>
                      <a:pt x="405604" y="172970"/>
                    </a:cubicBezTo>
                    <a:cubicBezTo>
                      <a:pt x="361549" y="201040"/>
                      <a:pt x="324330" y="243524"/>
                      <a:pt x="303822" y="291318"/>
                    </a:cubicBezTo>
                    <a:cubicBezTo>
                      <a:pt x="283313" y="243524"/>
                      <a:pt x="246094" y="201040"/>
                      <a:pt x="201279" y="172970"/>
                    </a:cubicBezTo>
                    <a:cubicBezTo>
                      <a:pt x="208115" y="144142"/>
                      <a:pt x="220269" y="117589"/>
                      <a:pt x="236220" y="9634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89000">
                    <a:schemeClr val="bg1">
                      <a:alpha val="0"/>
                    </a:schemeClr>
                  </a:gs>
                </a:gsLst>
                <a:lin ang="18900000" scaled="1"/>
              </a:gradFill>
              <a:ln w="0">
                <a:noFill/>
                <a:prstDash val="solid"/>
                <a:round/>
                <a:headEnd/>
                <a:tailEnd/>
              </a:ln>
              <a:scene3d>
                <a:camera prst="isometricTopUp"/>
                <a:lightRig rig="threePt" dir="t"/>
              </a:scene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CBFB4316-FC39-46DF-BB98-A439F5481A6D}"/>
              </a:ext>
            </a:extLst>
          </p:cNvPr>
          <p:cNvGrpSpPr/>
          <p:nvPr/>
        </p:nvGrpSpPr>
        <p:grpSpPr>
          <a:xfrm>
            <a:off x="1691988" y="1778583"/>
            <a:ext cx="8083615" cy="407163"/>
            <a:chOff x="1440332" y="1703765"/>
            <a:chExt cx="8083615" cy="407163"/>
          </a:xfrm>
        </p:grpSpPr>
        <p:sp>
          <p:nvSpPr>
            <p:cNvPr id="101" name="文本框 100">
              <a:extLst>
                <a:ext uri="{FF2B5EF4-FFF2-40B4-BE49-F238E27FC236}">
                  <a16:creationId xmlns:a16="http://schemas.microsoft.com/office/drawing/2014/main" id="{53519B14-38E5-4281-964F-8CA1DD87D314}"/>
                </a:ext>
              </a:extLst>
            </p:cNvPr>
            <p:cNvSpPr txBox="1">
              <a:spLocks/>
            </p:cNvSpPr>
            <p:nvPr/>
          </p:nvSpPr>
          <p:spPr>
            <a:xfrm>
              <a:off x="1974317" y="1703765"/>
              <a:ext cx="7549630" cy="40716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课文第四段主要写月下荷塘美景</a:t>
              </a:r>
              <a:r>
                <a:rPr kumimoji="0" lang="en-US" altLang="zh-CN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写了荷叶、荷花、荷香、荷波、荷韵</a:t>
              </a:r>
            </a:p>
          </p:txBody>
        </p:sp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5258C245-04AB-4837-A2CE-FD4C3B1B43F4}"/>
                </a:ext>
              </a:extLst>
            </p:cNvPr>
            <p:cNvPicPr>
              <a:picLocks noChangeAspect="1"/>
            </p:cNvPicPr>
            <p:nvPr/>
          </p:nvPicPr>
          <p:blipFill>
            <a:blip r:embed="rId67" cstate="email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40332" y="1703765"/>
              <a:ext cx="503311" cy="407163"/>
            </a:xfrm>
            <a:prstGeom prst="rect">
              <a:avLst/>
            </a:prstGeom>
          </p:spPr>
        </p:pic>
      </p:grp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4B213191-61AD-622A-DD21-9492FAB95DB0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03015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prism isContent="1" isInverted="1"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from x="300000" y="300000"/>
                                      <p:to x="110000" y="110000"/>
                                    </p:animScale>
                                    <p:animScale>
                                      <p:cBhvr>
                                        <p:cTn id="19" dur="7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from x="110000" y="110000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8758BF23-8328-4923-8EAC-779E70D3A5DF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969"/>
            <a:ext cx="13133167" cy="6856061"/>
          </a:xfrm>
          <a:prstGeom prst="rect">
            <a:avLst/>
          </a:prstGeom>
        </p:spPr>
      </p:pic>
      <p:grpSp>
        <p:nvGrpSpPr>
          <p:cNvPr id="6" name="组合 5">
            <a:extLst>
              <a:ext uri="{FF2B5EF4-FFF2-40B4-BE49-F238E27FC236}">
                <a16:creationId xmlns:a16="http://schemas.microsoft.com/office/drawing/2014/main" id="{1CAB4D18-F6A5-4BF4-A5F9-C0832A4EDA71}"/>
              </a:ext>
            </a:extLst>
          </p:cNvPr>
          <p:cNvGrpSpPr/>
          <p:nvPr/>
        </p:nvGrpSpPr>
        <p:grpSpPr>
          <a:xfrm>
            <a:off x="4334840" y="755385"/>
            <a:ext cx="3522321" cy="646331"/>
            <a:chOff x="4718850" y="755385"/>
            <a:chExt cx="3522321" cy="646331"/>
          </a:xfrm>
        </p:grpSpPr>
        <p:grpSp>
          <p:nvGrpSpPr>
            <p:cNvPr id="50" name="组合 49">
              <a:extLst>
                <a:ext uri="{FF2B5EF4-FFF2-40B4-BE49-F238E27FC236}">
                  <a16:creationId xmlns:a16="http://schemas.microsoft.com/office/drawing/2014/main" id="{780D5790-A429-41AB-A312-395606366C0F}"/>
                </a:ext>
              </a:extLst>
            </p:cNvPr>
            <p:cNvGrpSpPr/>
            <p:nvPr/>
          </p:nvGrpSpPr>
          <p:grpSpPr>
            <a:xfrm>
              <a:off x="4718850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51" name="组合 50">
                <a:extLst>
                  <a:ext uri="{FF2B5EF4-FFF2-40B4-BE49-F238E27FC236}">
                    <a16:creationId xmlns:a16="http://schemas.microsoft.com/office/drawing/2014/main" id="{FEEEF212-7172-4F3A-8BD1-D1BA2810F53F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9" name="矩形: 圆角 48">
                  <a:extLst>
                    <a:ext uri="{FF2B5EF4-FFF2-40B4-BE49-F238E27FC236}">
                      <a16:creationId xmlns:a16="http://schemas.microsoft.com/office/drawing/2014/main" id="{237ED6B4-76EB-4A06-9AC9-BF7474AEF75E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0" name="矩形: 圆角 49">
                  <a:extLst>
                    <a:ext uri="{FF2B5EF4-FFF2-40B4-BE49-F238E27FC236}">
                      <a16:creationId xmlns:a16="http://schemas.microsoft.com/office/drawing/2014/main" id="{4D4CE5B5-B855-489C-8319-EEE9091D7FD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1" name="矩形: 圆角 50">
                  <a:extLst>
                    <a:ext uri="{FF2B5EF4-FFF2-40B4-BE49-F238E27FC236}">
                      <a16:creationId xmlns:a16="http://schemas.microsoft.com/office/drawing/2014/main" id="{98ABA120-0A09-4233-9651-482B5250324F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2" name="矩形: 圆角 51">
                  <a:extLst>
                    <a:ext uri="{FF2B5EF4-FFF2-40B4-BE49-F238E27FC236}">
                      <a16:creationId xmlns:a16="http://schemas.microsoft.com/office/drawing/2014/main" id="{EAF6B85A-7D2F-443E-8486-9E7CA897015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3" name="矩形: 圆角 52">
                  <a:extLst>
                    <a:ext uri="{FF2B5EF4-FFF2-40B4-BE49-F238E27FC236}">
                      <a16:creationId xmlns:a16="http://schemas.microsoft.com/office/drawing/2014/main" id="{BABB7F44-74FF-4171-B497-BE3AB1EEF76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4" name="矩形: 圆角 53">
                  <a:extLst>
                    <a:ext uri="{FF2B5EF4-FFF2-40B4-BE49-F238E27FC236}">
                      <a16:creationId xmlns:a16="http://schemas.microsoft.com/office/drawing/2014/main" id="{A3D55BA9-9DB6-46D9-B0D3-48DC8C5481C4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52" name="组合 51">
                <a:extLst>
                  <a:ext uri="{FF2B5EF4-FFF2-40B4-BE49-F238E27FC236}">
                    <a16:creationId xmlns:a16="http://schemas.microsoft.com/office/drawing/2014/main" id="{BEA7E2D9-0E81-44D4-BF61-760F31E3EF8F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3" name="矩形: 圆角 48">
                  <a:extLst>
                    <a:ext uri="{FF2B5EF4-FFF2-40B4-BE49-F238E27FC236}">
                      <a16:creationId xmlns:a16="http://schemas.microsoft.com/office/drawing/2014/main" id="{D7D13A1A-14D6-4975-A6AC-DCF87D9B439D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4" name="矩形: 圆角 49">
                  <a:extLst>
                    <a:ext uri="{FF2B5EF4-FFF2-40B4-BE49-F238E27FC236}">
                      <a16:creationId xmlns:a16="http://schemas.microsoft.com/office/drawing/2014/main" id="{43891C06-6281-4725-9A53-8F1B2B01955B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5" name="矩形: 圆角 50">
                  <a:extLst>
                    <a:ext uri="{FF2B5EF4-FFF2-40B4-BE49-F238E27FC236}">
                      <a16:creationId xmlns:a16="http://schemas.microsoft.com/office/drawing/2014/main" id="{62589DC8-5191-4BA9-AA1A-6141A44077CE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6" name="矩形: 圆角 51">
                  <a:extLst>
                    <a:ext uri="{FF2B5EF4-FFF2-40B4-BE49-F238E27FC236}">
                      <a16:creationId xmlns:a16="http://schemas.microsoft.com/office/drawing/2014/main" id="{AA44D2ED-057D-44EF-B537-CBE5B2D7F93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7" name="矩形: 圆角 52">
                  <a:extLst>
                    <a:ext uri="{FF2B5EF4-FFF2-40B4-BE49-F238E27FC236}">
                      <a16:creationId xmlns:a16="http://schemas.microsoft.com/office/drawing/2014/main" id="{AFB81589-20E8-42C7-B862-3F809E13058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8" name="矩形: 圆角 53">
                  <a:extLst>
                    <a:ext uri="{FF2B5EF4-FFF2-40B4-BE49-F238E27FC236}">
                      <a16:creationId xmlns:a16="http://schemas.microsoft.com/office/drawing/2014/main" id="{F542D3AD-3BCD-4C13-B317-3C3B1E67A118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AF2CF24B-0AA9-4214-A9A7-C4C4ABA84BE7}"/>
                </a:ext>
              </a:extLst>
            </p:cNvPr>
            <p:cNvSpPr txBox="1"/>
            <p:nvPr/>
          </p:nvSpPr>
          <p:spPr>
            <a:xfrm>
              <a:off x="5233516" y="755385"/>
              <a:ext cx="2492990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algn="ctr">
                <a:defRPr/>
              </a:pPr>
              <a:r>
                <a:rPr lang="zh-CN" altLang="en-US" sz="3600" dirty="0"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赏析第四段</a:t>
              </a:r>
            </a:p>
          </p:txBody>
        </p:sp>
        <p:grpSp>
          <p:nvGrpSpPr>
            <p:cNvPr id="77" name="组合 76">
              <a:extLst>
                <a:ext uri="{FF2B5EF4-FFF2-40B4-BE49-F238E27FC236}">
                  <a16:creationId xmlns:a16="http://schemas.microsoft.com/office/drawing/2014/main" id="{7063F045-970F-4B91-80EF-29C6359C345E}"/>
                </a:ext>
              </a:extLst>
            </p:cNvPr>
            <p:cNvGrpSpPr/>
            <p:nvPr/>
          </p:nvGrpSpPr>
          <p:grpSpPr>
            <a:xfrm flipH="1">
              <a:off x="7717392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78" name="组合 77">
                <a:extLst>
                  <a:ext uri="{FF2B5EF4-FFF2-40B4-BE49-F238E27FC236}">
                    <a16:creationId xmlns:a16="http://schemas.microsoft.com/office/drawing/2014/main" id="{E3A71FB8-8A6A-423F-9E50-E3151766134C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6" name="矩形: 圆角 48">
                  <a:extLst>
                    <a:ext uri="{FF2B5EF4-FFF2-40B4-BE49-F238E27FC236}">
                      <a16:creationId xmlns:a16="http://schemas.microsoft.com/office/drawing/2014/main" id="{580A6375-0DDE-4F18-9D35-DC3A7CCE6937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7" name="矩形: 圆角 49">
                  <a:extLst>
                    <a:ext uri="{FF2B5EF4-FFF2-40B4-BE49-F238E27FC236}">
                      <a16:creationId xmlns:a16="http://schemas.microsoft.com/office/drawing/2014/main" id="{1C65DEA1-B2A7-4962-A94F-8FAC7F4C2BE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8" name="矩形: 圆角 50">
                  <a:extLst>
                    <a:ext uri="{FF2B5EF4-FFF2-40B4-BE49-F238E27FC236}">
                      <a16:creationId xmlns:a16="http://schemas.microsoft.com/office/drawing/2014/main" id="{35442B9F-F21A-458F-AE7E-15387BD23427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9" name="矩形: 圆角 51">
                  <a:extLst>
                    <a:ext uri="{FF2B5EF4-FFF2-40B4-BE49-F238E27FC236}">
                      <a16:creationId xmlns:a16="http://schemas.microsoft.com/office/drawing/2014/main" id="{A188A38B-930F-4603-8C43-D7C8137E297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0" name="矩形: 圆角 52">
                  <a:extLst>
                    <a:ext uri="{FF2B5EF4-FFF2-40B4-BE49-F238E27FC236}">
                      <a16:creationId xmlns:a16="http://schemas.microsoft.com/office/drawing/2014/main" id="{C71F6C3B-D958-49AE-BB03-5BF89C5744C4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1" name="矩形: 圆角 53">
                  <a:extLst>
                    <a:ext uri="{FF2B5EF4-FFF2-40B4-BE49-F238E27FC236}">
                      <a16:creationId xmlns:a16="http://schemas.microsoft.com/office/drawing/2014/main" id="{8BBF9CB4-BFED-43E2-8248-3585424BF383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79" name="组合 78">
                <a:extLst>
                  <a:ext uri="{FF2B5EF4-FFF2-40B4-BE49-F238E27FC236}">
                    <a16:creationId xmlns:a16="http://schemas.microsoft.com/office/drawing/2014/main" id="{6417198B-D67B-4EC7-BCA0-9ADA271C0566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0" name="矩形: 圆角 48">
                  <a:extLst>
                    <a:ext uri="{FF2B5EF4-FFF2-40B4-BE49-F238E27FC236}">
                      <a16:creationId xmlns:a16="http://schemas.microsoft.com/office/drawing/2014/main" id="{C636A19F-81F0-4194-86F7-5CFF6548A7B1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1" name="矩形: 圆角 49">
                  <a:extLst>
                    <a:ext uri="{FF2B5EF4-FFF2-40B4-BE49-F238E27FC236}">
                      <a16:creationId xmlns:a16="http://schemas.microsoft.com/office/drawing/2014/main" id="{F0F6FA25-5D96-46D3-B045-30B5E9FAC2F5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2" name="矩形: 圆角 50">
                  <a:extLst>
                    <a:ext uri="{FF2B5EF4-FFF2-40B4-BE49-F238E27FC236}">
                      <a16:creationId xmlns:a16="http://schemas.microsoft.com/office/drawing/2014/main" id="{1204A288-98CF-44B0-9879-4E3FFEE3E210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3" name="矩形: 圆角 51">
                  <a:extLst>
                    <a:ext uri="{FF2B5EF4-FFF2-40B4-BE49-F238E27FC236}">
                      <a16:creationId xmlns:a16="http://schemas.microsoft.com/office/drawing/2014/main" id="{51E7B798-D54C-498B-96EB-C759623D121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4" name="矩形: 圆角 52">
                  <a:extLst>
                    <a:ext uri="{FF2B5EF4-FFF2-40B4-BE49-F238E27FC236}">
                      <a16:creationId xmlns:a16="http://schemas.microsoft.com/office/drawing/2014/main" id="{D29EA7B9-22B8-4A39-8349-283E62244692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5" name="矩形: 圆角 53">
                  <a:extLst>
                    <a:ext uri="{FF2B5EF4-FFF2-40B4-BE49-F238E27FC236}">
                      <a16:creationId xmlns:a16="http://schemas.microsoft.com/office/drawing/2014/main" id="{7F28C316-4F00-4C5E-9233-BB30A816666B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4CF3DE7A-65A9-43B5-8813-9FABFC90DFB0}"/>
              </a:ext>
            </a:extLst>
          </p:cNvPr>
          <p:cNvGrpSpPr/>
          <p:nvPr/>
        </p:nvGrpSpPr>
        <p:grpSpPr>
          <a:xfrm>
            <a:off x="1157527" y="1815755"/>
            <a:ext cx="10103289" cy="1932640"/>
            <a:chOff x="1157527" y="1815755"/>
            <a:chExt cx="10103289" cy="1932640"/>
          </a:xfrm>
        </p:grpSpPr>
        <p:pic>
          <p:nvPicPr>
            <p:cNvPr id="119" name="图片 118">
              <a:extLst>
                <a:ext uri="{FF2B5EF4-FFF2-40B4-BE49-F238E27FC236}">
                  <a16:creationId xmlns:a16="http://schemas.microsoft.com/office/drawing/2014/main" id="{49665413-7174-41C3-B32F-D9031A644989}"/>
                </a:ext>
              </a:extLst>
            </p:cNvPr>
            <p:cNvPicPr>
              <a:picLocks/>
            </p:cNvPicPr>
            <p:nvPr/>
          </p:nvPicPr>
          <p:blipFill>
            <a:blip r:embed="rId5" cstate="email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235984" y="1815755"/>
              <a:ext cx="10024832" cy="1929897"/>
            </a:xfrm>
            <a:custGeom>
              <a:avLst/>
              <a:gdLst>
                <a:gd name="connsiteX0" fmla="*/ 193658 w 10024832"/>
                <a:gd name="connsiteY0" fmla="*/ 0 h 1382284"/>
                <a:gd name="connsiteX1" fmla="*/ 9831174 w 10024832"/>
                <a:gd name="connsiteY1" fmla="*/ 0 h 1382284"/>
                <a:gd name="connsiteX2" fmla="*/ 10024832 w 10024832"/>
                <a:gd name="connsiteY2" fmla="*/ 193658 h 1382284"/>
                <a:gd name="connsiteX3" fmla="*/ 10024832 w 10024832"/>
                <a:gd name="connsiteY3" fmla="*/ 1188626 h 1382284"/>
                <a:gd name="connsiteX4" fmla="*/ 9831174 w 10024832"/>
                <a:gd name="connsiteY4" fmla="*/ 1382284 h 1382284"/>
                <a:gd name="connsiteX5" fmla="*/ 193658 w 10024832"/>
                <a:gd name="connsiteY5" fmla="*/ 1382284 h 1382284"/>
                <a:gd name="connsiteX6" fmla="*/ 0 w 10024832"/>
                <a:gd name="connsiteY6" fmla="*/ 1188626 h 1382284"/>
                <a:gd name="connsiteX7" fmla="*/ 0 w 10024832"/>
                <a:gd name="connsiteY7" fmla="*/ 193658 h 1382284"/>
                <a:gd name="connsiteX8" fmla="*/ 193658 w 10024832"/>
                <a:gd name="connsiteY8" fmla="*/ 0 h 138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24832" h="1382284">
                  <a:moveTo>
                    <a:pt x="193658" y="0"/>
                  </a:moveTo>
                  <a:lnTo>
                    <a:pt x="9831174" y="0"/>
                  </a:lnTo>
                  <a:cubicBezTo>
                    <a:pt x="9938128" y="0"/>
                    <a:pt x="10024832" y="86704"/>
                    <a:pt x="10024832" y="193658"/>
                  </a:cubicBezTo>
                  <a:lnTo>
                    <a:pt x="10024832" y="1188626"/>
                  </a:lnTo>
                  <a:cubicBezTo>
                    <a:pt x="10024832" y="1295580"/>
                    <a:pt x="9938128" y="1382284"/>
                    <a:pt x="9831174" y="1382284"/>
                  </a:cubicBezTo>
                  <a:lnTo>
                    <a:pt x="193658" y="1382284"/>
                  </a:lnTo>
                  <a:cubicBezTo>
                    <a:pt x="86704" y="1382284"/>
                    <a:pt x="0" y="1295580"/>
                    <a:pt x="0" y="1188626"/>
                  </a:cubicBezTo>
                  <a:lnTo>
                    <a:pt x="0" y="193658"/>
                  </a:lnTo>
                  <a:cubicBezTo>
                    <a:pt x="0" y="86704"/>
                    <a:pt x="86704" y="0"/>
                    <a:pt x="193658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sp>
          <p:nvSpPr>
            <p:cNvPr id="120" name="文本框 119">
              <a:extLst>
                <a:ext uri="{FF2B5EF4-FFF2-40B4-BE49-F238E27FC236}">
                  <a16:creationId xmlns:a16="http://schemas.microsoft.com/office/drawing/2014/main" id="{8E121CD5-ED87-41B4-95EA-4802F6800378}"/>
                </a:ext>
              </a:extLst>
            </p:cNvPr>
            <p:cNvSpPr txBox="1"/>
            <p:nvPr/>
          </p:nvSpPr>
          <p:spPr>
            <a:xfrm>
              <a:off x="1603804" y="2059999"/>
              <a:ext cx="9298502" cy="1384995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作者以艺术的笔法</a:t>
              </a: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描绘了一幅令人陶醉的月下荷塘美景图</a:t>
              </a: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:</a:t>
              </a: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绿叶田田</a:t>
              </a: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荷花朵朵</a:t>
              </a: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清香缕缕，月色溶溶</a:t>
              </a: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像朦胧的幻梦，像缥缈的歌声。</a:t>
              </a:r>
            </a:p>
          </p:txBody>
        </p:sp>
        <p:pic>
          <p:nvPicPr>
            <p:cNvPr id="121" name="图片 120">
              <a:extLst>
                <a:ext uri="{FF2B5EF4-FFF2-40B4-BE49-F238E27FC236}">
                  <a16:creationId xmlns:a16="http://schemas.microsoft.com/office/drawing/2014/main" id="{4BC948D8-F240-4DA0-BD1C-C9A476BF2F67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157527" y="3078873"/>
              <a:ext cx="1407873" cy="669522"/>
            </a:xfrm>
            <a:prstGeom prst="rect">
              <a:avLst/>
            </a:prstGeom>
          </p:spPr>
        </p:pic>
        <p:pic>
          <p:nvPicPr>
            <p:cNvPr id="122" name="Picture 14" descr="https://hbimg.huabanimg.com/ee069e2ca92399ece8e5b759ea5c5a688f677ea713dc9-Eg1uoa">
              <a:extLst>
                <a:ext uri="{FF2B5EF4-FFF2-40B4-BE49-F238E27FC236}">
                  <a16:creationId xmlns:a16="http://schemas.microsoft.com/office/drawing/2014/main" id="{276029FB-9602-4CDD-AB11-1E22BDD0DC7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email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rightnessContrast bright="-3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33298" y="1877257"/>
              <a:ext cx="405348" cy="220698"/>
            </a:xfrm>
            <a:custGeom>
              <a:avLst/>
              <a:gdLst>
                <a:gd name="connsiteX0" fmla="*/ 1615440 w 1615440"/>
                <a:gd name="connsiteY0" fmla="*/ 0 h 1615440"/>
                <a:gd name="connsiteX1" fmla="*/ 1615440 w 1615440"/>
                <a:gd name="connsiteY1" fmla="*/ 1615440 h 1615440"/>
                <a:gd name="connsiteX2" fmla="*/ 0 w 1615440"/>
                <a:gd name="connsiteY2" fmla="*/ 1615440 h 1615440"/>
                <a:gd name="connsiteX3" fmla="*/ 0 w 1615440"/>
                <a:gd name="connsiteY3" fmla="*/ 0 h 161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5440" h="1615440">
                  <a:moveTo>
                    <a:pt x="1615440" y="0"/>
                  </a:moveTo>
                  <a:lnTo>
                    <a:pt x="1615440" y="1615440"/>
                  </a:lnTo>
                  <a:lnTo>
                    <a:pt x="0" y="1615440"/>
                  </a:lnTo>
                  <a:lnTo>
                    <a:pt x="0" y="0"/>
                  </a:lnTo>
                  <a:close/>
                </a:path>
              </a:pathLst>
            </a:custGeom>
            <a:noFill/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9C68BAD4-BC09-46E0-8D38-5F4606547085}"/>
              </a:ext>
            </a:extLst>
          </p:cNvPr>
          <p:cNvGrpSpPr/>
          <p:nvPr/>
        </p:nvGrpSpPr>
        <p:grpSpPr>
          <a:xfrm>
            <a:off x="1235984" y="4105532"/>
            <a:ext cx="10053406" cy="1394194"/>
            <a:chOff x="1235984" y="4105532"/>
            <a:chExt cx="10053406" cy="1394194"/>
          </a:xfrm>
        </p:grpSpPr>
        <p:pic>
          <p:nvPicPr>
            <p:cNvPr id="124" name="图片 123">
              <a:extLst>
                <a:ext uri="{FF2B5EF4-FFF2-40B4-BE49-F238E27FC236}">
                  <a16:creationId xmlns:a16="http://schemas.microsoft.com/office/drawing/2014/main" id="{AB9D5EA6-D7DD-45BC-9BF8-EFE4E14592B3}"/>
                </a:ext>
              </a:extLst>
            </p:cNvPr>
            <p:cNvPicPr>
              <a:picLocks/>
            </p:cNvPicPr>
            <p:nvPr/>
          </p:nvPicPr>
          <p:blipFill>
            <a:blip r:embed="rId10" cstate="email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235984" y="4105532"/>
              <a:ext cx="10024832" cy="1382284"/>
            </a:xfrm>
            <a:custGeom>
              <a:avLst/>
              <a:gdLst>
                <a:gd name="connsiteX0" fmla="*/ 193658 w 10024832"/>
                <a:gd name="connsiteY0" fmla="*/ 0 h 1382284"/>
                <a:gd name="connsiteX1" fmla="*/ 9831174 w 10024832"/>
                <a:gd name="connsiteY1" fmla="*/ 0 h 1382284"/>
                <a:gd name="connsiteX2" fmla="*/ 10024832 w 10024832"/>
                <a:gd name="connsiteY2" fmla="*/ 193658 h 1382284"/>
                <a:gd name="connsiteX3" fmla="*/ 10024832 w 10024832"/>
                <a:gd name="connsiteY3" fmla="*/ 1188626 h 1382284"/>
                <a:gd name="connsiteX4" fmla="*/ 9831174 w 10024832"/>
                <a:gd name="connsiteY4" fmla="*/ 1382284 h 1382284"/>
                <a:gd name="connsiteX5" fmla="*/ 193658 w 10024832"/>
                <a:gd name="connsiteY5" fmla="*/ 1382284 h 1382284"/>
                <a:gd name="connsiteX6" fmla="*/ 0 w 10024832"/>
                <a:gd name="connsiteY6" fmla="*/ 1188626 h 1382284"/>
                <a:gd name="connsiteX7" fmla="*/ 0 w 10024832"/>
                <a:gd name="connsiteY7" fmla="*/ 193658 h 1382284"/>
                <a:gd name="connsiteX8" fmla="*/ 193658 w 10024832"/>
                <a:gd name="connsiteY8" fmla="*/ 0 h 138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24832" h="1382284">
                  <a:moveTo>
                    <a:pt x="193658" y="0"/>
                  </a:moveTo>
                  <a:lnTo>
                    <a:pt x="9831174" y="0"/>
                  </a:lnTo>
                  <a:cubicBezTo>
                    <a:pt x="9938128" y="0"/>
                    <a:pt x="10024832" y="86704"/>
                    <a:pt x="10024832" y="193658"/>
                  </a:cubicBezTo>
                  <a:lnTo>
                    <a:pt x="10024832" y="1188626"/>
                  </a:lnTo>
                  <a:cubicBezTo>
                    <a:pt x="10024832" y="1295580"/>
                    <a:pt x="9938128" y="1382284"/>
                    <a:pt x="9831174" y="1382284"/>
                  </a:cubicBezTo>
                  <a:lnTo>
                    <a:pt x="193658" y="1382284"/>
                  </a:lnTo>
                  <a:cubicBezTo>
                    <a:pt x="86704" y="1382284"/>
                    <a:pt x="0" y="1295580"/>
                    <a:pt x="0" y="1188626"/>
                  </a:cubicBezTo>
                  <a:lnTo>
                    <a:pt x="0" y="193658"/>
                  </a:lnTo>
                  <a:cubicBezTo>
                    <a:pt x="0" y="86704"/>
                    <a:pt x="86704" y="0"/>
                    <a:pt x="193658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pic>
          <p:nvPicPr>
            <p:cNvPr id="125" name="图片 124">
              <a:extLst>
                <a:ext uri="{FF2B5EF4-FFF2-40B4-BE49-F238E27FC236}">
                  <a16:creationId xmlns:a16="http://schemas.microsoft.com/office/drawing/2014/main" id="{29938508-D952-4243-83CD-C150A69BD97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78999" y="4781451"/>
              <a:ext cx="1510391" cy="718275"/>
            </a:xfrm>
            <a:prstGeom prst="rect">
              <a:avLst/>
            </a:prstGeom>
          </p:spPr>
        </p:pic>
        <p:sp>
          <p:nvSpPr>
            <p:cNvPr id="126" name="文本框 125">
              <a:extLst>
                <a:ext uri="{FF2B5EF4-FFF2-40B4-BE49-F238E27FC236}">
                  <a16:creationId xmlns:a16="http://schemas.microsoft.com/office/drawing/2014/main" id="{01D0D4CF-D138-4DEF-A39E-EBAAEB753372}"/>
                </a:ext>
              </a:extLst>
            </p:cNvPr>
            <p:cNvSpPr txBox="1"/>
            <p:nvPr/>
          </p:nvSpPr>
          <p:spPr>
            <a:xfrm flipH="1">
              <a:off x="1603804" y="4388769"/>
              <a:ext cx="9298502" cy="954107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作者追求的总是淡淡的恰是到了好处的意境，展现的是荷塘月色令人惊异的美。</a:t>
              </a:r>
            </a:p>
          </p:txBody>
        </p:sp>
        <p:pic>
          <p:nvPicPr>
            <p:cNvPr id="127" name="Picture 14" descr="https://hbimg.huabanimg.com/ee069e2ca92399ece8e5b759ea5c5a688f677ea713dc9-Eg1uoa">
              <a:extLst>
                <a:ext uri="{FF2B5EF4-FFF2-40B4-BE49-F238E27FC236}">
                  <a16:creationId xmlns:a16="http://schemas.microsoft.com/office/drawing/2014/main" id="{5937DBB7-57CF-43E6-A453-DD226A1994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email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brightnessContrast bright="-3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550668" y="4227428"/>
              <a:ext cx="405348" cy="220698"/>
            </a:xfrm>
            <a:custGeom>
              <a:avLst/>
              <a:gdLst>
                <a:gd name="connsiteX0" fmla="*/ 1615440 w 1615440"/>
                <a:gd name="connsiteY0" fmla="*/ 0 h 1615440"/>
                <a:gd name="connsiteX1" fmla="*/ 1615440 w 1615440"/>
                <a:gd name="connsiteY1" fmla="*/ 1615440 h 1615440"/>
                <a:gd name="connsiteX2" fmla="*/ 0 w 1615440"/>
                <a:gd name="connsiteY2" fmla="*/ 1615440 h 1615440"/>
                <a:gd name="connsiteX3" fmla="*/ 0 w 1615440"/>
                <a:gd name="connsiteY3" fmla="*/ 0 h 161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5440" h="1615440">
                  <a:moveTo>
                    <a:pt x="1615440" y="0"/>
                  </a:moveTo>
                  <a:lnTo>
                    <a:pt x="1615440" y="1615440"/>
                  </a:lnTo>
                  <a:lnTo>
                    <a:pt x="0" y="1615440"/>
                  </a:lnTo>
                  <a:lnTo>
                    <a:pt x="0" y="0"/>
                  </a:lnTo>
                  <a:close/>
                </a:path>
              </a:pathLst>
            </a:custGeom>
            <a:noFill/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9B93F61D-9C75-0952-E7BE-F255038EF884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1924772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prism isContent="1" isInverted="1"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8758BF23-8328-4923-8EAC-779E70D3A5DF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969"/>
            <a:ext cx="13133165" cy="6856061"/>
          </a:xfrm>
          <a:prstGeom prst="rect">
            <a:avLst/>
          </a:prstGeom>
        </p:spPr>
      </p:pic>
      <p:grpSp>
        <p:nvGrpSpPr>
          <p:cNvPr id="104" name="组合 103">
            <a:extLst>
              <a:ext uri="{FF2B5EF4-FFF2-40B4-BE49-F238E27FC236}">
                <a16:creationId xmlns:a16="http://schemas.microsoft.com/office/drawing/2014/main" id="{BBB21850-2E2B-4F46-8A14-3FEE9D9AB330}"/>
              </a:ext>
            </a:extLst>
          </p:cNvPr>
          <p:cNvGrpSpPr/>
          <p:nvPr/>
        </p:nvGrpSpPr>
        <p:grpSpPr>
          <a:xfrm>
            <a:off x="-28575" y="0"/>
            <a:ext cx="12220575" cy="6858000"/>
            <a:chOff x="-28575" y="0"/>
            <a:chExt cx="12220575" cy="6858000"/>
          </a:xfrm>
        </p:grpSpPr>
        <p:sp>
          <p:nvSpPr>
            <p:cNvPr id="27" name="Freeform 5">
              <a:extLst>
                <a:ext uri="{FF2B5EF4-FFF2-40B4-BE49-F238E27FC236}">
                  <a16:creationId xmlns:a16="http://schemas.microsoft.com/office/drawing/2014/main" id="{8548E336-92BC-4E1D-A3B3-B7D9505686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8575" y="0"/>
              <a:ext cx="4449274" cy="5983896"/>
            </a:xfrm>
            <a:custGeom>
              <a:avLst/>
              <a:gdLst>
                <a:gd name="T0" fmla="*/ 36 w 149"/>
                <a:gd name="T1" fmla="*/ 177 h 201"/>
                <a:gd name="T2" fmla="*/ 67 w 149"/>
                <a:gd name="T3" fmla="*/ 152 h 201"/>
                <a:gd name="T4" fmla="*/ 54 w 149"/>
                <a:gd name="T5" fmla="*/ 140 h 201"/>
                <a:gd name="T6" fmla="*/ 14 w 149"/>
                <a:gd name="T7" fmla="*/ 187 h 201"/>
                <a:gd name="T8" fmla="*/ 16 w 149"/>
                <a:gd name="T9" fmla="*/ 184 h 201"/>
                <a:gd name="T10" fmla="*/ 143 w 149"/>
                <a:gd name="T11" fmla="*/ 13 h 201"/>
                <a:gd name="T12" fmla="*/ 132 w 149"/>
                <a:gd name="T13" fmla="*/ 25 h 201"/>
                <a:gd name="T14" fmla="*/ 119 w 149"/>
                <a:gd name="T15" fmla="*/ 37 h 201"/>
                <a:gd name="T16" fmla="*/ 119 w 149"/>
                <a:gd name="T17" fmla="*/ 39 h 201"/>
                <a:gd name="T18" fmla="*/ 95 w 149"/>
                <a:gd name="T19" fmla="*/ 55 h 201"/>
                <a:gd name="T20" fmla="*/ 99 w 149"/>
                <a:gd name="T21" fmla="*/ 66 h 201"/>
                <a:gd name="T22" fmla="*/ 102 w 149"/>
                <a:gd name="T23" fmla="*/ 79 h 201"/>
                <a:gd name="T24" fmla="*/ 90 w 149"/>
                <a:gd name="T25" fmla="*/ 86 h 201"/>
                <a:gd name="T26" fmla="*/ 87 w 149"/>
                <a:gd name="T27" fmla="*/ 105 h 201"/>
                <a:gd name="T28" fmla="*/ 93 w 149"/>
                <a:gd name="T29" fmla="*/ 118 h 201"/>
                <a:gd name="T30" fmla="*/ 96 w 149"/>
                <a:gd name="T31" fmla="*/ 129 h 201"/>
                <a:gd name="T32" fmla="*/ 106 w 149"/>
                <a:gd name="T33" fmla="*/ 136 h 201"/>
                <a:gd name="T34" fmla="*/ 91 w 149"/>
                <a:gd name="T35" fmla="*/ 139 h 201"/>
                <a:gd name="T36" fmla="*/ 77 w 149"/>
                <a:gd name="T37" fmla="*/ 142 h 201"/>
                <a:gd name="T38" fmla="*/ 67 w 149"/>
                <a:gd name="T39" fmla="*/ 143 h 201"/>
                <a:gd name="T40" fmla="*/ 51 w 149"/>
                <a:gd name="T41" fmla="*/ 133 h 201"/>
                <a:gd name="T42" fmla="*/ 49 w 149"/>
                <a:gd name="T43" fmla="*/ 151 h 201"/>
                <a:gd name="T44" fmla="*/ 41 w 149"/>
                <a:gd name="T45" fmla="*/ 160 h 201"/>
                <a:gd name="T46" fmla="*/ 33 w 149"/>
                <a:gd name="T47" fmla="*/ 180 h 201"/>
                <a:gd name="T48" fmla="*/ 26 w 149"/>
                <a:gd name="T49" fmla="*/ 187 h 201"/>
                <a:gd name="T50" fmla="*/ 20 w 149"/>
                <a:gd name="T51" fmla="*/ 191 h 201"/>
                <a:gd name="T52" fmla="*/ 14 w 149"/>
                <a:gd name="T53" fmla="*/ 178 h 201"/>
                <a:gd name="T54" fmla="*/ 8 w 149"/>
                <a:gd name="T55" fmla="*/ 191 h 201"/>
                <a:gd name="T56" fmla="*/ 1 w 149"/>
                <a:gd name="T57" fmla="*/ 188 h 201"/>
                <a:gd name="T58" fmla="*/ 143 w 149"/>
                <a:gd name="T59" fmla="*/ 1 h 201"/>
                <a:gd name="T60" fmla="*/ 6 w 149"/>
                <a:gd name="T61" fmla="*/ 177 h 201"/>
                <a:gd name="T62" fmla="*/ 12 w 149"/>
                <a:gd name="T63" fmla="*/ 180 h 201"/>
                <a:gd name="T64" fmla="*/ 20 w 149"/>
                <a:gd name="T65" fmla="*/ 179 h 201"/>
                <a:gd name="T66" fmla="*/ 33 w 149"/>
                <a:gd name="T67" fmla="*/ 173 h 201"/>
                <a:gd name="T68" fmla="*/ 50 w 149"/>
                <a:gd name="T69" fmla="*/ 141 h 201"/>
                <a:gd name="T70" fmla="*/ 82 w 149"/>
                <a:gd name="T71" fmla="*/ 96 h 201"/>
                <a:gd name="T72" fmla="*/ 63 w 149"/>
                <a:gd name="T73" fmla="*/ 126 h 201"/>
                <a:gd name="T74" fmla="*/ 64 w 149"/>
                <a:gd name="T75" fmla="*/ 137 h 201"/>
                <a:gd name="T76" fmla="*/ 76 w 149"/>
                <a:gd name="T77" fmla="*/ 132 h 201"/>
                <a:gd name="T78" fmla="*/ 88 w 149"/>
                <a:gd name="T79" fmla="*/ 134 h 201"/>
                <a:gd name="T80" fmla="*/ 81 w 149"/>
                <a:gd name="T81" fmla="*/ 123 h 201"/>
                <a:gd name="T82" fmla="*/ 86 w 149"/>
                <a:gd name="T83" fmla="*/ 99 h 201"/>
                <a:gd name="T84" fmla="*/ 95 w 149"/>
                <a:gd name="T85" fmla="*/ 67 h 201"/>
                <a:gd name="T86" fmla="*/ 96 w 149"/>
                <a:gd name="T87" fmla="*/ 72 h 201"/>
                <a:gd name="T88" fmla="*/ 93 w 149"/>
                <a:gd name="T89" fmla="*/ 54 h 201"/>
                <a:gd name="T90" fmla="*/ 111 w 149"/>
                <a:gd name="T91" fmla="*/ 37 h 201"/>
                <a:gd name="T92" fmla="*/ 122 w 149"/>
                <a:gd name="T93" fmla="*/ 31 h 201"/>
                <a:gd name="T94" fmla="*/ 130 w 149"/>
                <a:gd name="T95" fmla="*/ 16 h 201"/>
                <a:gd name="T96" fmla="*/ 9 w 149"/>
                <a:gd name="T97" fmla="*/ 195 h 201"/>
                <a:gd name="T98" fmla="*/ 31 w 149"/>
                <a:gd name="T99" fmla="*/ 188 h 201"/>
                <a:gd name="T100" fmla="*/ 22 w 149"/>
                <a:gd name="T101" fmla="*/ 187 h 201"/>
                <a:gd name="T102" fmla="*/ 88 w 149"/>
                <a:gd name="T103" fmla="*/ 125 h 201"/>
                <a:gd name="T104" fmla="*/ 89 w 149"/>
                <a:gd name="T105" fmla="*/ 95 h 201"/>
                <a:gd name="T106" fmla="*/ 66 w 149"/>
                <a:gd name="T107" fmla="*/ 137 h 201"/>
                <a:gd name="T108" fmla="*/ 97 w 149"/>
                <a:gd name="T109" fmla="*/ 59 h 201"/>
                <a:gd name="T110" fmla="*/ 92 w 149"/>
                <a:gd name="T111" fmla="*/ 112 h 201"/>
                <a:gd name="T112" fmla="*/ 106 w 149"/>
                <a:gd name="T113" fmla="*/ 76 h 201"/>
                <a:gd name="T114" fmla="*/ 136 w 149"/>
                <a:gd name="T115" fmla="*/ 27 h 201"/>
                <a:gd name="T116" fmla="*/ 127 w 149"/>
                <a:gd name="T117" fmla="*/ 42 h 201"/>
                <a:gd name="T118" fmla="*/ 125 w 149"/>
                <a:gd name="T119" fmla="*/ 42 h 201"/>
                <a:gd name="T120" fmla="*/ 83 w 149"/>
                <a:gd name="T121" fmla="*/ 140 h 201"/>
                <a:gd name="T122" fmla="*/ 121 w 149"/>
                <a:gd name="T123" fmla="*/ 40 h 201"/>
                <a:gd name="T124" fmla="*/ 106 w 149"/>
                <a:gd name="T125" fmla="*/ 6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9" h="201">
                  <a:moveTo>
                    <a:pt x="42" y="180"/>
                  </a:moveTo>
                  <a:cubicBezTo>
                    <a:pt x="42" y="180"/>
                    <a:pt x="43" y="180"/>
                    <a:pt x="43" y="180"/>
                  </a:cubicBezTo>
                  <a:cubicBezTo>
                    <a:pt x="43" y="181"/>
                    <a:pt x="43" y="181"/>
                    <a:pt x="42" y="181"/>
                  </a:cubicBezTo>
                  <a:cubicBezTo>
                    <a:pt x="42" y="180"/>
                    <a:pt x="42" y="180"/>
                    <a:pt x="42" y="180"/>
                  </a:cubicBezTo>
                  <a:close/>
                  <a:moveTo>
                    <a:pt x="40" y="169"/>
                  </a:moveTo>
                  <a:cubicBezTo>
                    <a:pt x="40" y="169"/>
                    <a:pt x="39" y="169"/>
                    <a:pt x="40" y="170"/>
                  </a:cubicBezTo>
                  <a:cubicBezTo>
                    <a:pt x="40" y="170"/>
                    <a:pt x="40" y="169"/>
                    <a:pt x="40" y="169"/>
                  </a:cubicBezTo>
                  <a:close/>
                  <a:moveTo>
                    <a:pt x="39" y="165"/>
                  </a:moveTo>
                  <a:cubicBezTo>
                    <a:pt x="39" y="165"/>
                    <a:pt x="39" y="165"/>
                    <a:pt x="39" y="165"/>
                  </a:cubicBezTo>
                  <a:cubicBezTo>
                    <a:pt x="39" y="166"/>
                    <a:pt x="39" y="166"/>
                    <a:pt x="40" y="166"/>
                  </a:cubicBezTo>
                  <a:cubicBezTo>
                    <a:pt x="39" y="166"/>
                    <a:pt x="39" y="165"/>
                    <a:pt x="39" y="165"/>
                  </a:cubicBezTo>
                  <a:close/>
                  <a:moveTo>
                    <a:pt x="40" y="172"/>
                  </a:moveTo>
                  <a:cubicBezTo>
                    <a:pt x="40" y="172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lose/>
                  <a:moveTo>
                    <a:pt x="51" y="156"/>
                  </a:moveTo>
                  <a:cubicBezTo>
                    <a:pt x="51" y="157"/>
                    <a:pt x="52" y="157"/>
                    <a:pt x="52" y="158"/>
                  </a:cubicBezTo>
                  <a:cubicBezTo>
                    <a:pt x="52" y="157"/>
                    <a:pt x="52" y="156"/>
                    <a:pt x="51" y="156"/>
                  </a:cubicBezTo>
                  <a:close/>
                  <a:moveTo>
                    <a:pt x="40" y="170"/>
                  </a:moveTo>
                  <a:cubicBezTo>
                    <a:pt x="40" y="171"/>
                    <a:pt x="40" y="171"/>
                    <a:pt x="40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171"/>
                    <a:pt x="40" y="170"/>
                    <a:pt x="40" y="170"/>
                  </a:cubicBezTo>
                  <a:close/>
                  <a:moveTo>
                    <a:pt x="52" y="158"/>
                  </a:moveTo>
                  <a:cubicBezTo>
                    <a:pt x="52" y="158"/>
                    <a:pt x="52" y="159"/>
                    <a:pt x="53" y="159"/>
                  </a:cubicBezTo>
                  <a:cubicBezTo>
                    <a:pt x="53" y="158"/>
                    <a:pt x="52" y="158"/>
                    <a:pt x="52" y="158"/>
                  </a:cubicBezTo>
                  <a:close/>
                  <a:moveTo>
                    <a:pt x="48" y="156"/>
                  </a:moveTo>
                  <a:cubicBezTo>
                    <a:pt x="48" y="156"/>
                    <a:pt x="48" y="157"/>
                    <a:pt x="49" y="157"/>
                  </a:cubicBezTo>
                  <a:cubicBezTo>
                    <a:pt x="49" y="156"/>
                    <a:pt x="49" y="156"/>
                    <a:pt x="48" y="156"/>
                  </a:cubicBezTo>
                  <a:cubicBezTo>
                    <a:pt x="48" y="156"/>
                    <a:pt x="48" y="156"/>
                    <a:pt x="48" y="156"/>
                  </a:cubicBezTo>
                  <a:close/>
                  <a:moveTo>
                    <a:pt x="48" y="155"/>
                  </a:moveTo>
                  <a:cubicBezTo>
                    <a:pt x="48" y="154"/>
                    <a:pt x="48" y="154"/>
                    <a:pt x="48" y="154"/>
                  </a:cubicBezTo>
                  <a:cubicBezTo>
                    <a:pt x="48" y="155"/>
                    <a:pt x="48" y="155"/>
                    <a:pt x="48" y="155"/>
                  </a:cubicBezTo>
                  <a:close/>
                  <a:moveTo>
                    <a:pt x="43" y="159"/>
                  </a:moveTo>
                  <a:cubicBezTo>
                    <a:pt x="43" y="159"/>
                    <a:pt x="43" y="159"/>
                    <a:pt x="43" y="159"/>
                  </a:cubicBezTo>
                  <a:cubicBezTo>
                    <a:pt x="43" y="159"/>
                    <a:pt x="43" y="159"/>
                    <a:pt x="43" y="159"/>
                  </a:cubicBezTo>
                  <a:close/>
                  <a:moveTo>
                    <a:pt x="47" y="154"/>
                  </a:move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lose/>
                  <a:moveTo>
                    <a:pt x="42" y="180"/>
                  </a:moveTo>
                  <a:cubicBezTo>
                    <a:pt x="41" y="180"/>
                    <a:pt x="41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lose/>
                  <a:moveTo>
                    <a:pt x="37" y="179"/>
                  </a:moveTo>
                  <a:cubicBezTo>
                    <a:pt x="37" y="179"/>
                    <a:pt x="37" y="178"/>
                    <a:pt x="36" y="178"/>
                  </a:cubicBezTo>
                  <a:cubicBezTo>
                    <a:pt x="36" y="179"/>
                    <a:pt x="36" y="179"/>
                    <a:pt x="37" y="179"/>
                  </a:cubicBezTo>
                  <a:close/>
                  <a:moveTo>
                    <a:pt x="83" y="144"/>
                  </a:moveTo>
                  <a:cubicBezTo>
                    <a:pt x="83" y="144"/>
                    <a:pt x="84" y="144"/>
                    <a:pt x="84" y="144"/>
                  </a:cubicBezTo>
                  <a:cubicBezTo>
                    <a:pt x="84" y="144"/>
                    <a:pt x="84" y="144"/>
                    <a:pt x="83" y="144"/>
                  </a:cubicBezTo>
                  <a:close/>
                  <a:moveTo>
                    <a:pt x="35" y="179"/>
                  </a:moveTo>
                  <a:cubicBezTo>
                    <a:pt x="35" y="180"/>
                    <a:pt x="35" y="180"/>
                    <a:pt x="35" y="180"/>
                  </a:cubicBezTo>
                  <a:cubicBezTo>
                    <a:pt x="36" y="180"/>
                    <a:pt x="36" y="180"/>
                    <a:pt x="36" y="180"/>
                  </a:cubicBezTo>
                  <a:cubicBezTo>
                    <a:pt x="36" y="180"/>
                    <a:pt x="35" y="180"/>
                    <a:pt x="35" y="179"/>
                  </a:cubicBezTo>
                  <a:close/>
                  <a:moveTo>
                    <a:pt x="37" y="177"/>
                  </a:moveTo>
                  <a:cubicBezTo>
                    <a:pt x="36" y="177"/>
                    <a:pt x="36" y="177"/>
                    <a:pt x="36" y="177"/>
                  </a:cubicBezTo>
                  <a:cubicBezTo>
                    <a:pt x="36" y="177"/>
                    <a:pt x="37" y="177"/>
                    <a:pt x="37" y="177"/>
                  </a:cubicBezTo>
                  <a:close/>
                  <a:moveTo>
                    <a:pt x="53" y="159"/>
                  </a:moveTo>
                  <a:cubicBezTo>
                    <a:pt x="53" y="159"/>
                    <a:pt x="53" y="160"/>
                    <a:pt x="53" y="160"/>
                  </a:cubicBezTo>
                  <a:cubicBezTo>
                    <a:pt x="53" y="159"/>
                    <a:pt x="53" y="159"/>
                    <a:pt x="53" y="159"/>
                  </a:cubicBezTo>
                  <a:close/>
                  <a:moveTo>
                    <a:pt x="36" y="186"/>
                  </a:moveTo>
                  <a:cubicBezTo>
                    <a:pt x="36" y="186"/>
                    <a:pt x="36" y="187"/>
                    <a:pt x="37" y="187"/>
                  </a:cubicBezTo>
                  <a:cubicBezTo>
                    <a:pt x="37" y="187"/>
                    <a:pt x="37" y="186"/>
                    <a:pt x="36" y="186"/>
                  </a:cubicBezTo>
                  <a:close/>
                  <a:moveTo>
                    <a:pt x="36" y="183"/>
                  </a:moveTo>
                  <a:cubicBezTo>
                    <a:pt x="36" y="183"/>
                    <a:pt x="36" y="183"/>
                    <a:pt x="36" y="183"/>
                  </a:cubicBezTo>
                  <a:cubicBezTo>
                    <a:pt x="36" y="184"/>
                    <a:pt x="36" y="184"/>
                    <a:pt x="36" y="184"/>
                  </a:cubicBezTo>
                  <a:cubicBezTo>
                    <a:pt x="36" y="184"/>
                    <a:pt x="36" y="184"/>
                    <a:pt x="36" y="183"/>
                  </a:cubicBezTo>
                  <a:close/>
                  <a:moveTo>
                    <a:pt x="42" y="171"/>
                  </a:moveTo>
                  <a:cubicBezTo>
                    <a:pt x="41" y="171"/>
                    <a:pt x="41" y="172"/>
                    <a:pt x="42" y="172"/>
                  </a:cubicBezTo>
                  <a:cubicBezTo>
                    <a:pt x="42" y="172"/>
                    <a:pt x="41" y="172"/>
                    <a:pt x="41" y="172"/>
                  </a:cubicBezTo>
                  <a:cubicBezTo>
                    <a:pt x="41" y="173"/>
                    <a:pt x="42" y="173"/>
                    <a:pt x="42" y="172"/>
                  </a:cubicBezTo>
                  <a:cubicBezTo>
                    <a:pt x="42" y="172"/>
                    <a:pt x="42" y="172"/>
                    <a:pt x="42" y="172"/>
                  </a:cubicBezTo>
                  <a:cubicBezTo>
                    <a:pt x="42" y="172"/>
                    <a:pt x="42" y="171"/>
                    <a:pt x="42" y="171"/>
                  </a:cubicBezTo>
                  <a:close/>
                  <a:moveTo>
                    <a:pt x="41" y="170"/>
                  </a:moveTo>
                  <a:cubicBezTo>
                    <a:pt x="41" y="169"/>
                    <a:pt x="41" y="169"/>
                    <a:pt x="41" y="169"/>
                  </a:cubicBezTo>
                  <a:cubicBezTo>
                    <a:pt x="41" y="170"/>
                    <a:pt x="41" y="170"/>
                    <a:pt x="41" y="170"/>
                  </a:cubicBezTo>
                  <a:cubicBezTo>
                    <a:pt x="41" y="170"/>
                    <a:pt x="41" y="170"/>
                    <a:pt x="41" y="170"/>
                  </a:cubicBezTo>
                  <a:close/>
                  <a:moveTo>
                    <a:pt x="35" y="178"/>
                  </a:moveTo>
                  <a:cubicBezTo>
                    <a:pt x="35" y="178"/>
                    <a:pt x="35" y="178"/>
                    <a:pt x="35" y="178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35" y="179"/>
                    <a:pt x="35" y="179"/>
                    <a:pt x="35" y="179"/>
                  </a:cubicBezTo>
                  <a:cubicBezTo>
                    <a:pt x="35" y="179"/>
                    <a:pt x="35" y="178"/>
                    <a:pt x="35" y="178"/>
                  </a:cubicBezTo>
                  <a:close/>
                  <a:moveTo>
                    <a:pt x="41" y="168"/>
                  </a:moveTo>
                  <a:cubicBezTo>
                    <a:pt x="41" y="167"/>
                    <a:pt x="41" y="166"/>
                    <a:pt x="41" y="165"/>
                  </a:cubicBezTo>
                  <a:cubicBezTo>
                    <a:pt x="41" y="165"/>
                    <a:pt x="41" y="165"/>
                    <a:pt x="40" y="165"/>
                  </a:cubicBezTo>
                  <a:cubicBezTo>
                    <a:pt x="40" y="166"/>
                    <a:pt x="40" y="166"/>
                    <a:pt x="40" y="166"/>
                  </a:cubicBezTo>
                  <a:cubicBezTo>
                    <a:pt x="40" y="166"/>
                    <a:pt x="40" y="166"/>
                    <a:pt x="40" y="166"/>
                  </a:cubicBezTo>
                  <a:cubicBezTo>
                    <a:pt x="40" y="166"/>
                    <a:pt x="40" y="167"/>
                    <a:pt x="39" y="167"/>
                  </a:cubicBezTo>
                  <a:cubicBezTo>
                    <a:pt x="39" y="167"/>
                    <a:pt x="39" y="167"/>
                    <a:pt x="39" y="167"/>
                  </a:cubicBezTo>
                  <a:cubicBezTo>
                    <a:pt x="39" y="167"/>
                    <a:pt x="40" y="168"/>
                    <a:pt x="40" y="168"/>
                  </a:cubicBezTo>
                  <a:cubicBezTo>
                    <a:pt x="40" y="167"/>
                    <a:pt x="40" y="167"/>
                    <a:pt x="40" y="167"/>
                  </a:cubicBezTo>
                  <a:cubicBezTo>
                    <a:pt x="40" y="167"/>
                    <a:pt x="40" y="167"/>
                    <a:pt x="41" y="167"/>
                  </a:cubicBezTo>
                  <a:cubicBezTo>
                    <a:pt x="41" y="167"/>
                    <a:pt x="40" y="167"/>
                    <a:pt x="40" y="167"/>
                  </a:cubicBezTo>
                  <a:cubicBezTo>
                    <a:pt x="41" y="167"/>
                    <a:pt x="40" y="168"/>
                    <a:pt x="41" y="168"/>
                  </a:cubicBezTo>
                  <a:close/>
                  <a:moveTo>
                    <a:pt x="41" y="175"/>
                  </a:move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lose/>
                  <a:moveTo>
                    <a:pt x="63" y="155"/>
                  </a:moveTo>
                  <a:cubicBezTo>
                    <a:pt x="64" y="155"/>
                    <a:pt x="64" y="155"/>
                    <a:pt x="63" y="155"/>
                  </a:cubicBezTo>
                  <a:cubicBezTo>
                    <a:pt x="64" y="155"/>
                    <a:pt x="64" y="155"/>
                    <a:pt x="64" y="155"/>
                  </a:cubicBezTo>
                  <a:cubicBezTo>
                    <a:pt x="64" y="155"/>
                    <a:pt x="64" y="155"/>
                    <a:pt x="63" y="155"/>
                  </a:cubicBezTo>
                  <a:close/>
                  <a:moveTo>
                    <a:pt x="65" y="152"/>
                  </a:moveTo>
                  <a:cubicBezTo>
                    <a:pt x="65" y="152"/>
                    <a:pt x="65" y="152"/>
                    <a:pt x="65" y="152"/>
                  </a:cubicBezTo>
                  <a:cubicBezTo>
                    <a:pt x="65" y="152"/>
                    <a:pt x="65" y="152"/>
                    <a:pt x="65" y="153"/>
                  </a:cubicBezTo>
                  <a:cubicBezTo>
                    <a:pt x="65" y="153"/>
                    <a:pt x="65" y="153"/>
                    <a:pt x="65" y="153"/>
                  </a:cubicBezTo>
                  <a:cubicBezTo>
                    <a:pt x="65" y="153"/>
                    <a:pt x="65" y="152"/>
                    <a:pt x="65" y="152"/>
                  </a:cubicBezTo>
                  <a:close/>
                  <a:moveTo>
                    <a:pt x="67" y="152"/>
                  </a:moveTo>
                  <a:cubicBezTo>
                    <a:pt x="67" y="152"/>
                    <a:pt x="67" y="152"/>
                    <a:pt x="67" y="152"/>
                  </a:cubicBezTo>
                  <a:cubicBezTo>
                    <a:pt x="67" y="152"/>
                    <a:pt x="67" y="152"/>
                    <a:pt x="67" y="152"/>
                  </a:cubicBezTo>
                  <a:close/>
                  <a:moveTo>
                    <a:pt x="63" y="148"/>
                  </a:moveTo>
                  <a:cubicBezTo>
                    <a:pt x="62" y="149"/>
                    <a:pt x="63" y="149"/>
                    <a:pt x="63" y="150"/>
                  </a:cubicBezTo>
                  <a:cubicBezTo>
                    <a:pt x="63" y="150"/>
                    <a:pt x="63" y="150"/>
                    <a:pt x="64" y="150"/>
                  </a:cubicBezTo>
                  <a:cubicBezTo>
                    <a:pt x="64" y="150"/>
                    <a:pt x="63" y="150"/>
                    <a:pt x="64" y="151"/>
                  </a:cubicBezTo>
                  <a:cubicBezTo>
                    <a:pt x="64" y="150"/>
                    <a:pt x="64" y="151"/>
                    <a:pt x="65" y="151"/>
                  </a:cubicBezTo>
                  <a:cubicBezTo>
                    <a:pt x="65" y="149"/>
                    <a:pt x="63" y="149"/>
                    <a:pt x="63" y="148"/>
                  </a:cubicBezTo>
                  <a:cubicBezTo>
                    <a:pt x="63" y="148"/>
                    <a:pt x="63" y="148"/>
                    <a:pt x="63" y="148"/>
                  </a:cubicBezTo>
                  <a:close/>
                  <a:moveTo>
                    <a:pt x="68" y="145"/>
                  </a:moveTo>
                  <a:cubicBezTo>
                    <a:pt x="68" y="145"/>
                    <a:pt x="68" y="146"/>
                    <a:pt x="68" y="146"/>
                  </a:cubicBezTo>
                  <a:cubicBezTo>
                    <a:pt x="68" y="145"/>
                    <a:pt x="68" y="145"/>
                    <a:pt x="68" y="145"/>
                  </a:cubicBezTo>
                  <a:close/>
                  <a:moveTo>
                    <a:pt x="35" y="177"/>
                  </a:moveTo>
                  <a:cubicBezTo>
                    <a:pt x="35" y="177"/>
                    <a:pt x="35" y="177"/>
                    <a:pt x="34" y="176"/>
                  </a:cubicBezTo>
                  <a:cubicBezTo>
                    <a:pt x="34" y="177"/>
                    <a:pt x="34" y="177"/>
                    <a:pt x="35" y="178"/>
                  </a:cubicBezTo>
                  <a:cubicBezTo>
                    <a:pt x="35" y="177"/>
                    <a:pt x="35" y="178"/>
                    <a:pt x="36" y="178"/>
                  </a:cubicBezTo>
                  <a:cubicBezTo>
                    <a:pt x="35" y="177"/>
                    <a:pt x="36" y="177"/>
                    <a:pt x="35" y="177"/>
                  </a:cubicBezTo>
                  <a:cubicBezTo>
                    <a:pt x="35" y="177"/>
                    <a:pt x="35" y="177"/>
                    <a:pt x="35" y="177"/>
                  </a:cubicBezTo>
                  <a:close/>
                  <a:moveTo>
                    <a:pt x="64" y="151"/>
                  </a:moveTo>
                  <a:cubicBezTo>
                    <a:pt x="64" y="151"/>
                    <a:pt x="64" y="152"/>
                    <a:pt x="64" y="152"/>
                  </a:cubicBezTo>
                  <a:cubicBezTo>
                    <a:pt x="64" y="151"/>
                    <a:pt x="64" y="151"/>
                    <a:pt x="64" y="151"/>
                  </a:cubicBezTo>
                  <a:close/>
                  <a:moveTo>
                    <a:pt x="60" y="149"/>
                  </a:moveTo>
                  <a:cubicBezTo>
                    <a:pt x="60" y="149"/>
                    <a:pt x="60" y="149"/>
                    <a:pt x="60" y="150"/>
                  </a:cubicBezTo>
                  <a:cubicBezTo>
                    <a:pt x="61" y="150"/>
                    <a:pt x="60" y="149"/>
                    <a:pt x="60" y="149"/>
                  </a:cubicBezTo>
                  <a:cubicBezTo>
                    <a:pt x="60" y="149"/>
                    <a:pt x="60" y="149"/>
                    <a:pt x="60" y="149"/>
                  </a:cubicBezTo>
                  <a:close/>
                  <a:moveTo>
                    <a:pt x="78" y="143"/>
                  </a:moveTo>
                  <a:cubicBezTo>
                    <a:pt x="78" y="144"/>
                    <a:pt x="79" y="144"/>
                    <a:pt x="79" y="143"/>
                  </a:cubicBezTo>
                  <a:cubicBezTo>
                    <a:pt x="78" y="143"/>
                    <a:pt x="78" y="143"/>
                    <a:pt x="78" y="143"/>
                  </a:cubicBezTo>
                  <a:close/>
                  <a:moveTo>
                    <a:pt x="69" y="144"/>
                  </a:moveTo>
                  <a:cubicBezTo>
                    <a:pt x="69" y="145"/>
                    <a:pt x="69" y="145"/>
                    <a:pt x="70" y="145"/>
                  </a:cubicBezTo>
                  <a:cubicBezTo>
                    <a:pt x="69" y="145"/>
                    <a:pt x="69" y="144"/>
                    <a:pt x="69" y="144"/>
                  </a:cubicBezTo>
                  <a:close/>
                  <a:moveTo>
                    <a:pt x="79" y="144"/>
                  </a:moveTo>
                  <a:cubicBezTo>
                    <a:pt x="80" y="144"/>
                    <a:pt x="80" y="144"/>
                    <a:pt x="80" y="143"/>
                  </a:cubicBezTo>
                  <a:cubicBezTo>
                    <a:pt x="80" y="143"/>
                    <a:pt x="80" y="143"/>
                    <a:pt x="79" y="144"/>
                  </a:cubicBezTo>
                  <a:close/>
                  <a:moveTo>
                    <a:pt x="79" y="141"/>
                  </a:moveTo>
                  <a:cubicBezTo>
                    <a:pt x="78" y="141"/>
                    <a:pt x="78" y="141"/>
                    <a:pt x="78" y="142"/>
                  </a:cubicBezTo>
                  <a:cubicBezTo>
                    <a:pt x="78" y="142"/>
                    <a:pt x="78" y="142"/>
                    <a:pt x="79" y="141"/>
                  </a:cubicBezTo>
                  <a:close/>
                  <a:moveTo>
                    <a:pt x="78" y="142"/>
                  </a:moveTo>
                  <a:cubicBezTo>
                    <a:pt x="78" y="143"/>
                    <a:pt x="79" y="143"/>
                    <a:pt x="79" y="142"/>
                  </a:cubicBezTo>
                  <a:cubicBezTo>
                    <a:pt x="78" y="143"/>
                    <a:pt x="78" y="142"/>
                    <a:pt x="78" y="142"/>
                  </a:cubicBezTo>
                  <a:close/>
                  <a:moveTo>
                    <a:pt x="59" y="149"/>
                  </a:moveTo>
                  <a:cubicBezTo>
                    <a:pt x="59" y="149"/>
                    <a:pt x="59" y="149"/>
                    <a:pt x="59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60" y="149"/>
                    <a:pt x="59" y="149"/>
                    <a:pt x="59" y="149"/>
                  </a:cubicBezTo>
                  <a:close/>
                  <a:moveTo>
                    <a:pt x="58" y="144"/>
                  </a:moveTo>
                  <a:cubicBezTo>
                    <a:pt x="58" y="144"/>
                    <a:pt x="58" y="145"/>
                    <a:pt x="58" y="145"/>
                  </a:cubicBezTo>
                  <a:cubicBezTo>
                    <a:pt x="58" y="145"/>
                    <a:pt x="58" y="144"/>
                    <a:pt x="58" y="144"/>
                  </a:cubicBezTo>
                  <a:cubicBezTo>
                    <a:pt x="58" y="144"/>
                    <a:pt x="58" y="144"/>
                    <a:pt x="58" y="144"/>
                  </a:cubicBezTo>
                  <a:close/>
                  <a:moveTo>
                    <a:pt x="54" y="137"/>
                  </a:moveTo>
                  <a:cubicBezTo>
                    <a:pt x="54" y="138"/>
                    <a:pt x="54" y="138"/>
                    <a:pt x="54" y="138"/>
                  </a:cubicBezTo>
                  <a:cubicBezTo>
                    <a:pt x="54" y="137"/>
                    <a:pt x="54" y="137"/>
                    <a:pt x="54" y="137"/>
                  </a:cubicBezTo>
                  <a:close/>
                  <a:moveTo>
                    <a:pt x="55" y="154"/>
                  </a:moveTo>
                  <a:cubicBezTo>
                    <a:pt x="55" y="155"/>
                    <a:pt x="55" y="156"/>
                    <a:pt x="56" y="156"/>
                  </a:cubicBezTo>
                  <a:cubicBezTo>
                    <a:pt x="55" y="155"/>
                    <a:pt x="55" y="154"/>
                    <a:pt x="55" y="154"/>
                  </a:cubicBezTo>
                  <a:close/>
                  <a:moveTo>
                    <a:pt x="54" y="140"/>
                  </a:moveTo>
                  <a:cubicBezTo>
                    <a:pt x="54" y="141"/>
                    <a:pt x="55" y="141"/>
                    <a:pt x="55" y="141"/>
                  </a:cubicBezTo>
                  <a:cubicBezTo>
                    <a:pt x="55" y="142"/>
                    <a:pt x="56" y="143"/>
                    <a:pt x="56" y="144"/>
                  </a:cubicBezTo>
                  <a:cubicBezTo>
                    <a:pt x="56" y="144"/>
                    <a:pt x="57" y="144"/>
                    <a:pt x="57" y="144"/>
                  </a:cubicBezTo>
                  <a:cubicBezTo>
                    <a:pt x="56" y="144"/>
                    <a:pt x="56" y="143"/>
                    <a:pt x="56" y="142"/>
                  </a:cubicBezTo>
                  <a:cubicBezTo>
                    <a:pt x="56" y="142"/>
                    <a:pt x="57" y="142"/>
                    <a:pt x="57" y="142"/>
                  </a:cubicBezTo>
                  <a:cubicBezTo>
                    <a:pt x="57" y="143"/>
                    <a:pt x="57" y="143"/>
                    <a:pt x="58" y="143"/>
                  </a:cubicBezTo>
                  <a:cubicBezTo>
                    <a:pt x="58" y="142"/>
                    <a:pt x="57" y="141"/>
                    <a:pt x="56" y="142"/>
                  </a:cubicBezTo>
                  <a:cubicBezTo>
                    <a:pt x="56" y="141"/>
                    <a:pt x="55" y="141"/>
                    <a:pt x="55" y="140"/>
                  </a:cubicBezTo>
                  <a:cubicBezTo>
                    <a:pt x="56" y="140"/>
                    <a:pt x="56" y="141"/>
                    <a:pt x="56" y="141"/>
                  </a:cubicBezTo>
                  <a:cubicBezTo>
                    <a:pt x="56" y="141"/>
                    <a:pt x="56" y="141"/>
                    <a:pt x="56" y="141"/>
                  </a:cubicBezTo>
                  <a:cubicBezTo>
                    <a:pt x="56" y="141"/>
                    <a:pt x="56" y="140"/>
                    <a:pt x="56" y="140"/>
                  </a:cubicBezTo>
                  <a:cubicBezTo>
                    <a:pt x="56" y="140"/>
                    <a:pt x="56" y="140"/>
                    <a:pt x="56" y="140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4" y="140"/>
                    <a:pt x="54" y="139"/>
                    <a:pt x="54" y="138"/>
                  </a:cubicBezTo>
                  <a:cubicBezTo>
                    <a:pt x="54" y="138"/>
                    <a:pt x="54" y="139"/>
                    <a:pt x="54" y="139"/>
                  </a:cubicBezTo>
                  <a:cubicBezTo>
                    <a:pt x="54" y="139"/>
                    <a:pt x="54" y="139"/>
                    <a:pt x="54" y="139"/>
                  </a:cubicBezTo>
                  <a:cubicBezTo>
                    <a:pt x="54" y="139"/>
                    <a:pt x="54" y="139"/>
                    <a:pt x="54" y="139"/>
                  </a:cubicBezTo>
                  <a:cubicBezTo>
                    <a:pt x="54" y="140"/>
                    <a:pt x="54" y="140"/>
                    <a:pt x="54" y="140"/>
                  </a:cubicBezTo>
                  <a:cubicBezTo>
                    <a:pt x="54" y="140"/>
                    <a:pt x="54" y="140"/>
                    <a:pt x="54" y="140"/>
                  </a:cubicBezTo>
                  <a:close/>
                  <a:moveTo>
                    <a:pt x="58" y="146"/>
                  </a:moveTo>
                  <a:cubicBezTo>
                    <a:pt x="58" y="146"/>
                    <a:pt x="58" y="147"/>
                    <a:pt x="58" y="147"/>
                  </a:cubicBezTo>
                  <a:cubicBezTo>
                    <a:pt x="58" y="147"/>
                    <a:pt x="58" y="146"/>
                    <a:pt x="58" y="146"/>
                  </a:cubicBezTo>
                  <a:cubicBezTo>
                    <a:pt x="58" y="146"/>
                    <a:pt x="58" y="146"/>
                    <a:pt x="58" y="146"/>
                  </a:cubicBezTo>
                  <a:close/>
                  <a:moveTo>
                    <a:pt x="58" y="161"/>
                  </a:moveTo>
                  <a:cubicBezTo>
                    <a:pt x="58" y="161"/>
                    <a:pt x="57" y="160"/>
                    <a:pt x="57" y="159"/>
                  </a:cubicBezTo>
                  <a:cubicBezTo>
                    <a:pt x="57" y="160"/>
                    <a:pt x="57" y="161"/>
                    <a:pt x="58" y="161"/>
                  </a:cubicBezTo>
                  <a:close/>
                  <a:moveTo>
                    <a:pt x="61" y="147"/>
                  </a:moveTo>
                  <a:cubicBezTo>
                    <a:pt x="61" y="148"/>
                    <a:pt x="60" y="147"/>
                    <a:pt x="60" y="147"/>
                  </a:cubicBezTo>
                  <a:cubicBezTo>
                    <a:pt x="61" y="148"/>
                    <a:pt x="60" y="148"/>
                    <a:pt x="61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1" y="148"/>
                    <a:pt x="61" y="148"/>
                    <a:pt x="61" y="147"/>
                  </a:cubicBezTo>
                  <a:close/>
                  <a:moveTo>
                    <a:pt x="59" y="147"/>
                  </a:moveTo>
                  <a:cubicBezTo>
                    <a:pt x="59" y="147"/>
                    <a:pt x="60" y="147"/>
                    <a:pt x="60" y="147"/>
                  </a:cubicBezTo>
                  <a:cubicBezTo>
                    <a:pt x="60" y="147"/>
                    <a:pt x="60" y="147"/>
                    <a:pt x="59" y="147"/>
                  </a:cubicBezTo>
                  <a:close/>
                  <a:moveTo>
                    <a:pt x="54" y="153"/>
                  </a:moveTo>
                  <a:cubicBezTo>
                    <a:pt x="54" y="153"/>
                    <a:pt x="54" y="154"/>
                    <a:pt x="54" y="153"/>
                  </a:cubicBezTo>
                  <a:cubicBezTo>
                    <a:pt x="54" y="153"/>
                    <a:pt x="54" y="153"/>
                    <a:pt x="54" y="153"/>
                  </a:cubicBezTo>
                  <a:close/>
                  <a:moveTo>
                    <a:pt x="56" y="153"/>
                  </a:moveTo>
                  <a:cubicBezTo>
                    <a:pt x="56" y="153"/>
                    <a:pt x="56" y="154"/>
                    <a:pt x="56" y="154"/>
                  </a:cubicBezTo>
                  <a:cubicBezTo>
                    <a:pt x="56" y="153"/>
                    <a:pt x="56" y="153"/>
                    <a:pt x="56" y="153"/>
                  </a:cubicBezTo>
                  <a:close/>
                  <a:moveTo>
                    <a:pt x="56" y="158"/>
                  </a:moveTo>
                  <a:cubicBezTo>
                    <a:pt x="56" y="158"/>
                    <a:pt x="56" y="158"/>
                    <a:pt x="56" y="158"/>
                  </a:cubicBezTo>
                  <a:cubicBezTo>
                    <a:pt x="56" y="158"/>
                    <a:pt x="56" y="159"/>
                    <a:pt x="57" y="159"/>
                  </a:cubicBezTo>
                  <a:cubicBezTo>
                    <a:pt x="57" y="158"/>
                    <a:pt x="56" y="158"/>
                    <a:pt x="56" y="158"/>
                  </a:cubicBezTo>
                  <a:close/>
                  <a:moveTo>
                    <a:pt x="8" y="194"/>
                  </a:moveTo>
                  <a:cubicBezTo>
                    <a:pt x="8" y="194"/>
                    <a:pt x="8" y="194"/>
                    <a:pt x="8" y="194"/>
                  </a:cubicBezTo>
                  <a:cubicBezTo>
                    <a:pt x="8" y="194"/>
                    <a:pt x="8" y="195"/>
                    <a:pt x="8" y="195"/>
                  </a:cubicBezTo>
                  <a:cubicBezTo>
                    <a:pt x="8" y="195"/>
                    <a:pt x="9" y="195"/>
                    <a:pt x="9" y="195"/>
                  </a:cubicBezTo>
                  <a:cubicBezTo>
                    <a:pt x="9" y="195"/>
                    <a:pt x="8" y="195"/>
                    <a:pt x="8" y="194"/>
                  </a:cubicBezTo>
                  <a:close/>
                  <a:moveTo>
                    <a:pt x="14" y="187"/>
                  </a:moveTo>
                  <a:cubicBezTo>
                    <a:pt x="14" y="187"/>
                    <a:pt x="14" y="187"/>
                    <a:pt x="14" y="187"/>
                  </a:cubicBezTo>
                  <a:cubicBezTo>
                    <a:pt x="14" y="187"/>
                    <a:pt x="14" y="187"/>
                    <a:pt x="14" y="187"/>
                  </a:cubicBezTo>
                  <a:cubicBezTo>
                    <a:pt x="14" y="187"/>
                    <a:pt x="14" y="187"/>
                    <a:pt x="13" y="187"/>
                  </a:cubicBezTo>
                  <a:cubicBezTo>
                    <a:pt x="14" y="187"/>
                    <a:pt x="14" y="187"/>
                    <a:pt x="14" y="187"/>
                  </a:cubicBezTo>
                  <a:cubicBezTo>
                    <a:pt x="14" y="187"/>
                    <a:pt x="14" y="187"/>
                    <a:pt x="14" y="187"/>
                  </a:cubicBezTo>
                  <a:close/>
                  <a:moveTo>
                    <a:pt x="13" y="187"/>
                  </a:moveTo>
                  <a:cubicBezTo>
                    <a:pt x="13" y="187"/>
                    <a:pt x="13" y="188"/>
                    <a:pt x="13" y="188"/>
                  </a:cubicBezTo>
                  <a:cubicBezTo>
                    <a:pt x="13" y="188"/>
                    <a:pt x="14" y="187"/>
                    <a:pt x="13" y="188"/>
                  </a:cubicBezTo>
                  <a:cubicBezTo>
                    <a:pt x="13" y="188"/>
                    <a:pt x="13" y="188"/>
                    <a:pt x="13" y="188"/>
                  </a:cubicBezTo>
                  <a:cubicBezTo>
                    <a:pt x="13" y="188"/>
                    <a:pt x="13" y="187"/>
                    <a:pt x="13" y="187"/>
                  </a:cubicBezTo>
                  <a:close/>
                  <a:moveTo>
                    <a:pt x="14" y="190"/>
                  </a:moveTo>
                  <a:cubicBezTo>
                    <a:pt x="14" y="190"/>
                    <a:pt x="14" y="190"/>
                    <a:pt x="14" y="190"/>
                  </a:cubicBezTo>
                  <a:cubicBezTo>
                    <a:pt x="14" y="190"/>
                    <a:pt x="14" y="190"/>
                    <a:pt x="14" y="191"/>
                  </a:cubicBezTo>
                  <a:cubicBezTo>
                    <a:pt x="14" y="190"/>
                    <a:pt x="14" y="190"/>
                    <a:pt x="14" y="190"/>
                  </a:cubicBezTo>
                  <a:cubicBezTo>
                    <a:pt x="14" y="190"/>
                    <a:pt x="14" y="190"/>
                    <a:pt x="14" y="190"/>
                  </a:cubicBezTo>
                  <a:close/>
                  <a:moveTo>
                    <a:pt x="14" y="188"/>
                  </a:moveTo>
                  <a:cubicBezTo>
                    <a:pt x="14" y="188"/>
                    <a:pt x="14" y="188"/>
                    <a:pt x="14" y="189"/>
                  </a:cubicBezTo>
                  <a:cubicBezTo>
                    <a:pt x="14" y="189"/>
                    <a:pt x="14" y="189"/>
                    <a:pt x="14" y="189"/>
                  </a:cubicBezTo>
                  <a:cubicBezTo>
                    <a:pt x="14" y="189"/>
                    <a:pt x="14" y="188"/>
                    <a:pt x="14" y="188"/>
                  </a:cubicBezTo>
                  <a:close/>
                  <a:moveTo>
                    <a:pt x="13" y="189"/>
                  </a:moveTo>
                  <a:cubicBezTo>
                    <a:pt x="13" y="190"/>
                    <a:pt x="13" y="191"/>
                    <a:pt x="13" y="191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3" y="191"/>
                    <a:pt x="13" y="190"/>
                    <a:pt x="13" y="190"/>
                  </a:cubicBezTo>
                  <a:cubicBezTo>
                    <a:pt x="13" y="190"/>
                    <a:pt x="12" y="190"/>
                    <a:pt x="13" y="189"/>
                  </a:cubicBezTo>
                  <a:cubicBezTo>
                    <a:pt x="12" y="189"/>
                    <a:pt x="12" y="189"/>
                    <a:pt x="12" y="189"/>
                  </a:cubicBezTo>
                  <a:cubicBezTo>
                    <a:pt x="12" y="190"/>
                    <a:pt x="12" y="189"/>
                    <a:pt x="12" y="190"/>
                  </a:cubicBezTo>
                  <a:cubicBezTo>
                    <a:pt x="12" y="190"/>
                    <a:pt x="12" y="191"/>
                    <a:pt x="12" y="192"/>
                  </a:cubicBezTo>
                  <a:cubicBezTo>
                    <a:pt x="12" y="193"/>
                    <a:pt x="13" y="192"/>
                    <a:pt x="13" y="193"/>
                  </a:cubicBezTo>
                  <a:cubicBezTo>
                    <a:pt x="13" y="193"/>
                    <a:pt x="12" y="193"/>
                    <a:pt x="12" y="193"/>
                  </a:cubicBezTo>
                  <a:cubicBezTo>
                    <a:pt x="12" y="194"/>
                    <a:pt x="13" y="194"/>
                    <a:pt x="13" y="195"/>
                  </a:cubicBezTo>
                  <a:cubicBezTo>
                    <a:pt x="13" y="195"/>
                    <a:pt x="13" y="196"/>
                    <a:pt x="13" y="196"/>
                  </a:cubicBezTo>
                  <a:cubicBezTo>
                    <a:pt x="14" y="195"/>
                    <a:pt x="13" y="195"/>
                    <a:pt x="13" y="194"/>
                  </a:cubicBezTo>
                  <a:cubicBezTo>
                    <a:pt x="13" y="194"/>
                    <a:pt x="13" y="194"/>
                    <a:pt x="13" y="193"/>
                  </a:cubicBezTo>
                  <a:cubicBezTo>
                    <a:pt x="13" y="193"/>
                    <a:pt x="13" y="192"/>
                    <a:pt x="13" y="192"/>
                  </a:cubicBezTo>
                  <a:cubicBezTo>
                    <a:pt x="13" y="191"/>
                    <a:pt x="14" y="190"/>
                    <a:pt x="13" y="189"/>
                  </a:cubicBezTo>
                  <a:close/>
                  <a:moveTo>
                    <a:pt x="12" y="188"/>
                  </a:moveTo>
                  <a:cubicBezTo>
                    <a:pt x="12" y="188"/>
                    <a:pt x="12" y="189"/>
                    <a:pt x="13" y="189"/>
                  </a:cubicBezTo>
                  <a:cubicBezTo>
                    <a:pt x="13" y="189"/>
                    <a:pt x="13" y="188"/>
                    <a:pt x="13" y="188"/>
                  </a:cubicBezTo>
                  <a:cubicBezTo>
                    <a:pt x="13" y="188"/>
                    <a:pt x="13" y="188"/>
                    <a:pt x="13" y="188"/>
                  </a:cubicBezTo>
                  <a:cubicBezTo>
                    <a:pt x="12" y="187"/>
                    <a:pt x="12" y="188"/>
                    <a:pt x="12" y="188"/>
                  </a:cubicBezTo>
                  <a:close/>
                  <a:moveTo>
                    <a:pt x="16" y="181"/>
                  </a:moveTo>
                  <a:cubicBezTo>
                    <a:pt x="16" y="181"/>
                    <a:pt x="16" y="181"/>
                    <a:pt x="16" y="180"/>
                  </a:cubicBezTo>
                  <a:cubicBezTo>
                    <a:pt x="15" y="181"/>
                    <a:pt x="16" y="181"/>
                    <a:pt x="16" y="181"/>
                  </a:cubicBezTo>
                  <a:close/>
                  <a:moveTo>
                    <a:pt x="10" y="181"/>
                  </a:moveTo>
                  <a:cubicBezTo>
                    <a:pt x="10" y="181"/>
                    <a:pt x="10" y="181"/>
                    <a:pt x="11" y="181"/>
                  </a:cubicBezTo>
                  <a:cubicBezTo>
                    <a:pt x="11" y="181"/>
                    <a:pt x="10" y="180"/>
                    <a:pt x="10" y="181"/>
                  </a:cubicBezTo>
                  <a:close/>
                  <a:moveTo>
                    <a:pt x="15" y="180"/>
                  </a:moveTo>
                  <a:cubicBezTo>
                    <a:pt x="15" y="180"/>
                    <a:pt x="15" y="180"/>
                    <a:pt x="16" y="180"/>
                  </a:cubicBezTo>
                  <a:cubicBezTo>
                    <a:pt x="16" y="180"/>
                    <a:pt x="16" y="180"/>
                    <a:pt x="16" y="180"/>
                  </a:cubicBezTo>
                  <a:cubicBezTo>
                    <a:pt x="16" y="180"/>
                    <a:pt x="16" y="179"/>
                    <a:pt x="15" y="180"/>
                  </a:cubicBezTo>
                  <a:close/>
                  <a:moveTo>
                    <a:pt x="16" y="182"/>
                  </a:moveTo>
                  <a:cubicBezTo>
                    <a:pt x="16" y="182"/>
                    <a:pt x="16" y="182"/>
                    <a:pt x="16" y="181"/>
                  </a:cubicBezTo>
                  <a:cubicBezTo>
                    <a:pt x="16" y="181"/>
                    <a:pt x="16" y="182"/>
                    <a:pt x="15" y="182"/>
                  </a:cubicBezTo>
                  <a:cubicBezTo>
                    <a:pt x="16" y="182"/>
                    <a:pt x="16" y="182"/>
                    <a:pt x="16" y="182"/>
                  </a:cubicBezTo>
                  <a:close/>
                  <a:moveTo>
                    <a:pt x="16" y="184"/>
                  </a:moveTo>
                  <a:cubicBezTo>
                    <a:pt x="16" y="184"/>
                    <a:pt x="16" y="184"/>
                    <a:pt x="16" y="184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6" y="185"/>
                    <a:pt x="16" y="185"/>
                    <a:pt x="16" y="184"/>
                  </a:cubicBezTo>
                  <a:close/>
                  <a:moveTo>
                    <a:pt x="16" y="184"/>
                  </a:moveTo>
                  <a:cubicBezTo>
                    <a:pt x="16" y="184"/>
                    <a:pt x="16" y="184"/>
                    <a:pt x="16" y="184"/>
                  </a:cubicBezTo>
                  <a:cubicBezTo>
                    <a:pt x="16" y="184"/>
                    <a:pt x="16" y="184"/>
                    <a:pt x="16" y="183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4"/>
                    <a:pt x="16" y="184"/>
                    <a:pt x="16" y="184"/>
                  </a:cubicBezTo>
                  <a:close/>
                  <a:moveTo>
                    <a:pt x="16" y="186"/>
                  </a:moveTo>
                  <a:cubicBezTo>
                    <a:pt x="16" y="186"/>
                    <a:pt x="16" y="186"/>
                    <a:pt x="16" y="186"/>
                  </a:cubicBezTo>
                  <a:cubicBezTo>
                    <a:pt x="16" y="187"/>
                    <a:pt x="16" y="187"/>
                    <a:pt x="17" y="187"/>
                  </a:cubicBezTo>
                  <a:cubicBezTo>
                    <a:pt x="17" y="187"/>
                    <a:pt x="16" y="187"/>
                    <a:pt x="16" y="186"/>
                  </a:cubicBezTo>
                  <a:close/>
                  <a:moveTo>
                    <a:pt x="3" y="195"/>
                  </a:moveTo>
                  <a:cubicBezTo>
                    <a:pt x="2" y="195"/>
                    <a:pt x="2" y="195"/>
                    <a:pt x="2" y="195"/>
                  </a:cubicBezTo>
                  <a:cubicBezTo>
                    <a:pt x="2" y="195"/>
                    <a:pt x="2" y="194"/>
                    <a:pt x="1" y="194"/>
                  </a:cubicBezTo>
                  <a:cubicBezTo>
                    <a:pt x="1" y="194"/>
                    <a:pt x="1" y="194"/>
                    <a:pt x="1" y="194"/>
                  </a:cubicBezTo>
                  <a:cubicBezTo>
                    <a:pt x="1" y="199"/>
                    <a:pt x="1" y="199"/>
                    <a:pt x="1" y="199"/>
                  </a:cubicBezTo>
                  <a:cubicBezTo>
                    <a:pt x="1" y="199"/>
                    <a:pt x="1" y="200"/>
                    <a:pt x="1" y="200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2" y="201"/>
                    <a:pt x="2" y="201"/>
                    <a:pt x="2" y="201"/>
                  </a:cubicBezTo>
                  <a:cubicBezTo>
                    <a:pt x="2" y="200"/>
                    <a:pt x="2" y="200"/>
                    <a:pt x="2" y="199"/>
                  </a:cubicBezTo>
                  <a:cubicBezTo>
                    <a:pt x="2" y="199"/>
                    <a:pt x="2" y="199"/>
                    <a:pt x="1" y="198"/>
                  </a:cubicBezTo>
                  <a:cubicBezTo>
                    <a:pt x="2" y="197"/>
                    <a:pt x="2" y="196"/>
                    <a:pt x="2" y="195"/>
                  </a:cubicBezTo>
                  <a:cubicBezTo>
                    <a:pt x="2" y="195"/>
                    <a:pt x="2" y="196"/>
                    <a:pt x="3" y="196"/>
                  </a:cubicBezTo>
                  <a:cubicBezTo>
                    <a:pt x="3" y="196"/>
                    <a:pt x="3" y="196"/>
                    <a:pt x="3" y="195"/>
                  </a:cubicBezTo>
                  <a:close/>
                  <a:moveTo>
                    <a:pt x="1" y="193"/>
                  </a:moveTo>
                  <a:cubicBezTo>
                    <a:pt x="1" y="193"/>
                    <a:pt x="1" y="193"/>
                    <a:pt x="1" y="193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1" y="193"/>
                    <a:pt x="1" y="193"/>
                    <a:pt x="1" y="193"/>
                  </a:cubicBezTo>
                  <a:close/>
                  <a:moveTo>
                    <a:pt x="148" y="7"/>
                  </a:moveTo>
                  <a:cubicBezTo>
                    <a:pt x="148" y="7"/>
                    <a:pt x="148" y="7"/>
                    <a:pt x="147" y="7"/>
                  </a:cubicBezTo>
                  <a:cubicBezTo>
                    <a:pt x="147" y="7"/>
                    <a:pt x="146" y="7"/>
                    <a:pt x="146" y="8"/>
                  </a:cubicBezTo>
                  <a:cubicBezTo>
                    <a:pt x="145" y="7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7"/>
                    <a:pt x="144" y="8"/>
                    <a:pt x="144" y="7"/>
                  </a:cubicBezTo>
                  <a:cubicBezTo>
                    <a:pt x="144" y="8"/>
                    <a:pt x="143" y="8"/>
                    <a:pt x="143" y="8"/>
                  </a:cubicBezTo>
                  <a:cubicBezTo>
                    <a:pt x="143" y="8"/>
                    <a:pt x="142" y="8"/>
                    <a:pt x="142" y="8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2" y="8"/>
                    <a:pt x="142" y="8"/>
                    <a:pt x="141" y="8"/>
                  </a:cubicBezTo>
                  <a:cubicBezTo>
                    <a:pt x="141" y="8"/>
                    <a:pt x="142" y="8"/>
                    <a:pt x="141" y="8"/>
                  </a:cubicBezTo>
                  <a:cubicBezTo>
                    <a:pt x="141" y="8"/>
                    <a:pt x="141" y="8"/>
                    <a:pt x="140" y="8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39" y="8"/>
                    <a:pt x="138" y="9"/>
                    <a:pt x="136" y="8"/>
                  </a:cubicBezTo>
                  <a:cubicBezTo>
                    <a:pt x="136" y="8"/>
                    <a:pt x="136" y="8"/>
                    <a:pt x="136" y="9"/>
                  </a:cubicBezTo>
                  <a:cubicBezTo>
                    <a:pt x="137" y="9"/>
                    <a:pt x="137" y="9"/>
                    <a:pt x="138" y="9"/>
                  </a:cubicBezTo>
                  <a:cubicBezTo>
                    <a:pt x="137" y="10"/>
                    <a:pt x="139" y="9"/>
                    <a:pt x="140" y="9"/>
                  </a:cubicBezTo>
                  <a:cubicBezTo>
                    <a:pt x="141" y="9"/>
                    <a:pt x="142" y="9"/>
                    <a:pt x="143" y="8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2" y="9"/>
                    <a:pt x="142" y="9"/>
                  </a:cubicBezTo>
                  <a:cubicBezTo>
                    <a:pt x="142" y="9"/>
                    <a:pt x="143" y="9"/>
                    <a:pt x="143" y="10"/>
                  </a:cubicBezTo>
                  <a:cubicBezTo>
                    <a:pt x="142" y="10"/>
                    <a:pt x="141" y="10"/>
                    <a:pt x="142" y="11"/>
                  </a:cubicBezTo>
                  <a:cubicBezTo>
                    <a:pt x="142" y="11"/>
                    <a:pt x="143" y="11"/>
                    <a:pt x="143" y="11"/>
                  </a:cubicBezTo>
                  <a:cubicBezTo>
                    <a:pt x="142" y="12"/>
                    <a:pt x="141" y="11"/>
                    <a:pt x="140" y="12"/>
                  </a:cubicBezTo>
                  <a:cubicBezTo>
                    <a:pt x="142" y="12"/>
                    <a:pt x="143" y="12"/>
                    <a:pt x="144" y="12"/>
                  </a:cubicBezTo>
                  <a:cubicBezTo>
                    <a:pt x="144" y="12"/>
                    <a:pt x="143" y="12"/>
                    <a:pt x="142" y="12"/>
                  </a:cubicBezTo>
                  <a:cubicBezTo>
                    <a:pt x="143" y="13"/>
                    <a:pt x="143" y="12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1" y="14"/>
                    <a:pt x="141" y="14"/>
                    <a:pt x="140" y="14"/>
                  </a:cubicBezTo>
                  <a:cubicBezTo>
                    <a:pt x="139" y="14"/>
                    <a:pt x="138" y="14"/>
                    <a:pt x="138" y="15"/>
                  </a:cubicBezTo>
                  <a:cubicBezTo>
                    <a:pt x="137" y="14"/>
                    <a:pt x="137" y="15"/>
                    <a:pt x="136" y="15"/>
                  </a:cubicBezTo>
                  <a:cubicBezTo>
                    <a:pt x="136" y="14"/>
                    <a:pt x="137" y="14"/>
                    <a:pt x="137" y="14"/>
                  </a:cubicBezTo>
                  <a:cubicBezTo>
                    <a:pt x="137" y="14"/>
                    <a:pt x="137" y="14"/>
                    <a:pt x="136" y="14"/>
                  </a:cubicBezTo>
                  <a:cubicBezTo>
                    <a:pt x="136" y="14"/>
                    <a:pt x="136" y="15"/>
                    <a:pt x="136" y="15"/>
                  </a:cubicBezTo>
                  <a:cubicBezTo>
                    <a:pt x="136" y="15"/>
                    <a:pt x="135" y="15"/>
                    <a:pt x="135" y="16"/>
                  </a:cubicBezTo>
                  <a:cubicBezTo>
                    <a:pt x="135" y="16"/>
                    <a:pt x="135" y="16"/>
                    <a:pt x="135" y="16"/>
                  </a:cubicBezTo>
                  <a:cubicBezTo>
                    <a:pt x="134" y="16"/>
                    <a:pt x="134" y="16"/>
                    <a:pt x="134" y="17"/>
                  </a:cubicBezTo>
                  <a:cubicBezTo>
                    <a:pt x="134" y="17"/>
                    <a:pt x="134" y="17"/>
                    <a:pt x="134" y="17"/>
                  </a:cubicBezTo>
                  <a:cubicBezTo>
                    <a:pt x="134" y="17"/>
                    <a:pt x="134" y="17"/>
                    <a:pt x="134" y="16"/>
                  </a:cubicBezTo>
                  <a:cubicBezTo>
                    <a:pt x="133" y="16"/>
                    <a:pt x="133" y="17"/>
                    <a:pt x="132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2" y="18"/>
                    <a:pt x="131" y="18"/>
                    <a:pt x="131" y="18"/>
                  </a:cubicBezTo>
                  <a:cubicBezTo>
                    <a:pt x="132" y="18"/>
                    <a:pt x="133" y="17"/>
                    <a:pt x="134" y="18"/>
                  </a:cubicBezTo>
                  <a:cubicBezTo>
                    <a:pt x="134" y="17"/>
                    <a:pt x="135" y="17"/>
                    <a:pt x="135" y="17"/>
                  </a:cubicBezTo>
                  <a:cubicBezTo>
                    <a:pt x="136" y="17"/>
                    <a:pt x="137" y="17"/>
                    <a:pt x="137" y="16"/>
                  </a:cubicBezTo>
                  <a:cubicBezTo>
                    <a:pt x="137" y="16"/>
                    <a:pt x="138" y="16"/>
                    <a:pt x="138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8" y="16"/>
                    <a:pt x="139" y="16"/>
                    <a:pt x="139" y="16"/>
                  </a:cubicBezTo>
                  <a:cubicBezTo>
                    <a:pt x="139" y="16"/>
                    <a:pt x="138" y="16"/>
                    <a:pt x="139" y="16"/>
                  </a:cubicBezTo>
                  <a:cubicBezTo>
                    <a:pt x="139" y="17"/>
                    <a:pt x="138" y="17"/>
                    <a:pt x="138" y="17"/>
                  </a:cubicBezTo>
                  <a:cubicBezTo>
                    <a:pt x="137" y="18"/>
                    <a:pt x="136" y="18"/>
                    <a:pt x="136" y="17"/>
                  </a:cubicBezTo>
                  <a:cubicBezTo>
                    <a:pt x="136" y="18"/>
                    <a:pt x="136" y="18"/>
                    <a:pt x="136" y="18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5" y="19"/>
                    <a:pt x="136" y="19"/>
                    <a:pt x="136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6" y="20"/>
                    <a:pt x="137" y="20"/>
                    <a:pt x="137" y="20"/>
                  </a:cubicBezTo>
                  <a:cubicBezTo>
                    <a:pt x="137" y="20"/>
                    <a:pt x="137" y="20"/>
                    <a:pt x="137" y="20"/>
                  </a:cubicBezTo>
                  <a:cubicBezTo>
                    <a:pt x="138" y="19"/>
                    <a:pt x="137" y="20"/>
                    <a:pt x="137" y="20"/>
                  </a:cubicBezTo>
                  <a:cubicBezTo>
                    <a:pt x="138" y="20"/>
                    <a:pt x="137" y="19"/>
                    <a:pt x="138" y="19"/>
                  </a:cubicBezTo>
                  <a:cubicBezTo>
                    <a:pt x="138" y="19"/>
                    <a:pt x="138" y="20"/>
                    <a:pt x="138" y="20"/>
                  </a:cubicBezTo>
                  <a:cubicBezTo>
                    <a:pt x="138" y="20"/>
                    <a:pt x="138" y="20"/>
                    <a:pt x="138" y="19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40" y="20"/>
                  </a:cubicBezTo>
                  <a:cubicBezTo>
                    <a:pt x="140" y="20"/>
                    <a:pt x="139" y="20"/>
                    <a:pt x="139" y="20"/>
                  </a:cubicBezTo>
                  <a:cubicBezTo>
                    <a:pt x="139" y="20"/>
                    <a:pt x="138" y="21"/>
                    <a:pt x="138" y="21"/>
                  </a:cubicBezTo>
                  <a:cubicBezTo>
                    <a:pt x="138" y="21"/>
                    <a:pt x="138" y="21"/>
                    <a:pt x="137" y="21"/>
                  </a:cubicBezTo>
                  <a:cubicBezTo>
                    <a:pt x="137" y="22"/>
                    <a:pt x="136" y="22"/>
                    <a:pt x="136" y="23"/>
                  </a:cubicBezTo>
                  <a:cubicBezTo>
                    <a:pt x="137" y="23"/>
                    <a:pt x="137" y="23"/>
                    <a:pt x="138" y="23"/>
                  </a:cubicBezTo>
                  <a:cubicBezTo>
                    <a:pt x="138" y="23"/>
                    <a:pt x="140" y="23"/>
                    <a:pt x="140" y="23"/>
                  </a:cubicBezTo>
                  <a:cubicBezTo>
                    <a:pt x="140" y="23"/>
                    <a:pt x="140" y="23"/>
                    <a:pt x="140" y="23"/>
                  </a:cubicBezTo>
                  <a:cubicBezTo>
                    <a:pt x="139" y="23"/>
                    <a:pt x="139" y="24"/>
                    <a:pt x="139" y="24"/>
                  </a:cubicBezTo>
                  <a:cubicBezTo>
                    <a:pt x="139" y="24"/>
                    <a:pt x="139" y="23"/>
                    <a:pt x="138" y="23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38" y="23"/>
                    <a:pt x="137" y="24"/>
                    <a:pt x="136" y="24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5" y="24"/>
                    <a:pt x="134" y="23"/>
                    <a:pt x="134" y="24"/>
                  </a:cubicBezTo>
                  <a:cubicBezTo>
                    <a:pt x="134" y="24"/>
                    <a:pt x="134" y="24"/>
                    <a:pt x="134" y="25"/>
                  </a:cubicBezTo>
                  <a:cubicBezTo>
                    <a:pt x="134" y="25"/>
                    <a:pt x="134" y="24"/>
                    <a:pt x="134" y="24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3" y="25"/>
                    <a:pt x="133" y="24"/>
                    <a:pt x="132" y="25"/>
                  </a:cubicBezTo>
                  <a:cubicBezTo>
                    <a:pt x="132" y="25"/>
                    <a:pt x="132" y="26"/>
                    <a:pt x="132" y="26"/>
                  </a:cubicBezTo>
                  <a:cubicBezTo>
                    <a:pt x="133" y="26"/>
                    <a:pt x="133" y="26"/>
                    <a:pt x="133" y="26"/>
                  </a:cubicBezTo>
                  <a:cubicBezTo>
                    <a:pt x="133" y="26"/>
                    <a:pt x="133" y="26"/>
                    <a:pt x="133" y="26"/>
                  </a:cubicBezTo>
                  <a:cubicBezTo>
                    <a:pt x="133" y="26"/>
                    <a:pt x="132" y="26"/>
                    <a:pt x="131" y="26"/>
                  </a:cubicBezTo>
                  <a:cubicBezTo>
                    <a:pt x="132" y="26"/>
                    <a:pt x="131" y="26"/>
                    <a:pt x="130" y="26"/>
                  </a:cubicBezTo>
                  <a:cubicBezTo>
                    <a:pt x="130" y="26"/>
                    <a:pt x="131" y="26"/>
                    <a:pt x="131" y="27"/>
                  </a:cubicBezTo>
                  <a:cubicBezTo>
                    <a:pt x="130" y="27"/>
                    <a:pt x="130" y="27"/>
                    <a:pt x="130" y="26"/>
                  </a:cubicBezTo>
                  <a:cubicBezTo>
                    <a:pt x="130" y="27"/>
                    <a:pt x="130" y="27"/>
                    <a:pt x="129" y="27"/>
                  </a:cubicBezTo>
                  <a:cubicBezTo>
                    <a:pt x="130" y="27"/>
                    <a:pt x="130" y="27"/>
                    <a:pt x="131" y="27"/>
                  </a:cubicBezTo>
                  <a:cubicBezTo>
                    <a:pt x="132" y="27"/>
                    <a:pt x="132" y="28"/>
                    <a:pt x="132" y="28"/>
                  </a:cubicBezTo>
                  <a:cubicBezTo>
                    <a:pt x="131" y="28"/>
                    <a:pt x="130" y="28"/>
                    <a:pt x="129" y="28"/>
                  </a:cubicBezTo>
                  <a:cubicBezTo>
                    <a:pt x="130" y="28"/>
                    <a:pt x="128" y="28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8"/>
                    <a:pt x="128" y="28"/>
                    <a:pt x="127" y="28"/>
                  </a:cubicBezTo>
                  <a:cubicBezTo>
                    <a:pt x="128" y="28"/>
                    <a:pt x="129" y="28"/>
                    <a:pt x="129" y="28"/>
                  </a:cubicBezTo>
                  <a:cubicBezTo>
                    <a:pt x="129" y="29"/>
                    <a:pt x="128" y="29"/>
                    <a:pt x="128" y="30"/>
                  </a:cubicBezTo>
                  <a:cubicBezTo>
                    <a:pt x="128" y="30"/>
                    <a:pt x="129" y="30"/>
                    <a:pt x="129" y="30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29" y="30"/>
                    <a:pt x="129" y="31"/>
                    <a:pt x="129" y="31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2"/>
                    <a:pt x="128" y="32"/>
                  </a:cubicBezTo>
                  <a:cubicBezTo>
                    <a:pt x="128" y="31"/>
                    <a:pt x="127" y="32"/>
                    <a:pt x="127" y="31"/>
                  </a:cubicBezTo>
                  <a:cubicBezTo>
                    <a:pt x="127" y="31"/>
                    <a:pt x="127" y="32"/>
                    <a:pt x="127" y="32"/>
                  </a:cubicBezTo>
                  <a:cubicBezTo>
                    <a:pt x="126" y="32"/>
                    <a:pt x="126" y="31"/>
                    <a:pt x="126" y="31"/>
                  </a:cubicBezTo>
                  <a:cubicBezTo>
                    <a:pt x="126" y="31"/>
                    <a:pt x="126" y="32"/>
                    <a:pt x="126" y="32"/>
                  </a:cubicBezTo>
                  <a:cubicBezTo>
                    <a:pt x="126" y="31"/>
                    <a:pt x="125" y="31"/>
                    <a:pt x="124" y="31"/>
                  </a:cubicBezTo>
                  <a:cubicBezTo>
                    <a:pt x="124" y="32"/>
                    <a:pt x="124" y="32"/>
                    <a:pt x="123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2"/>
                    <a:pt x="123" y="32"/>
                    <a:pt x="122" y="33"/>
                  </a:cubicBezTo>
                  <a:cubicBezTo>
                    <a:pt x="124" y="33"/>
                    <a:pt x="125" y="33"/>
                    <a:pt x="126" y="33"/>
                  </a:cubicBezTo>
                  <a:cubicBezTo>
                    <a:pt x="127" y="34"/>
                    <a:pt x="129" y="33"/>
                    <a:pt x="130" y="33"/>
                  </a:cubicBezTo>
                  <a:cubicBezTo>
                    <a:pt x="130" y="33"/>
                    <a:pt x="130" y="34"/>
                    <a:pt x="130" y="34"/>
                  </a:cubicBezTo>
                  <a:cubicBezTo>
                    <a:pt x="131" y="34"/>
                    <a:pt x="131" y="34"/>
                    <a:pt x="132" y="34"/>
                  </a:cubicBezTo>
                  <a:cubicBezTo>
                    <a:pt x="132" y="34"/>
                    <a:pt x="130" y="34"/>
                    <a:pt x="131" y="35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29" y="35"/>
                    <a:pt x="129" y="34"/>
                    <a:pt x="129" y="34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9" y="36"/>
                    <a:pt x="128" y="35"/>
                    <a:pt x="128" y="35"/>
                  </a:cubicBezTo>
                  <a:cubicBezTo>
                    <a:pt x="128" y="35"/>
                    <a:pt x="128" y="35"/>
                    <a:pt x="128" y="36"/>
                  </a:cubicBezTo>
                  <a:cubicBezTo>
                    <a:pt x="128" y="36"/>
                    <a:pt x="128" y="36"/>
                    <a:pt x="129" y="36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29" y="36"/>
                    <a:pt x="128" y="36"/>
                    <a:pt x="128" y="36"/>
                  </a:cubicBezTo>
                  <a:cubicBezTo>
                    <a:pt x="126" y="36"/>
                    <a:pt x="126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3" y="36"/>
                    <a:pt x="122" y="35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1" y="36"/>
                    <a:pt x="121" y="36"/>
                    <a:pt x="121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19" y="36"/>
                    <a:pt x="118" y="36"/>
                  </a:cubicBezTo>
                  <a:cubicBezTo>
                    <a:pt x="118" y="36"/>
                    <a:pt x="118" y="36"/>
                    <a:pt x="118" y="37"/>
                  </a:cubicBezTo>
                  <a:cubicBezTo>
                    <a:pt x="118" y="37"/>
                    <a:pt x="118" y="37"/>
                    <a:pt x="119" y="37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20" y="37"/>
                    <a:pt x="120" y="36"/>
                    <a:pt x="120" y="36"/>
                  </a:cubicBezTo>
                  <a:cubicBezTo>
                    <a:pt x="120" y="37"/>
                    <a:pt x="119" y="37"/>
                    <a:pt x="119" y="37"/>
                  </a:cubicBezTo>
                  <a:cubicBezTo>
                    <a:pt x="119" y="37"/>
                    <a:pt x="118" y="37"/>
                    <a:pt x="118" y="37"/>
                  </a:cubicBezTo>
                  <a:cubicBezTo>
                    <a:pt x="118" y="38"/>
                    <a:pt x="118" y="38"/>
                    <a:pt x="119" y="38"/>
                  </a:cubicBezTo>
                  <a:cubicBezTo>
                    <a:pt x="119" y="38"/>
                    <a:pt x="119" y="38"/>
                    <a:pt x="119" y="37"/>
                  </a:cubicBezTo>
                  <a:cubicBezTo>
                    <a:pt x="119" y="38"/>
                    <a:pt x="119" y="37"/>
                    <a:pt x="119" y="37"/>
                  </a:cubicBezTo>
                  <a:cubicBezTo>
                    <a:pt x="120" y="37"/>
                    <a:pt x="120" y="38"/>
                    <a:pt x="120" y="38"/>
                  </a:cubicBezTo>
                  <a:cubicBezTo>
                    <a:pt x="120" y="38"/>
                    <a:pt x="120" y="37"/>
                    <a:pt x="120" y="37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20" y="37"/>
                    <a:pt x="121" y="37"/>
                    <a:pt x="121" y="37"/>
                  </a:cubicBezTo>
                  <a:cubicBezTo>
                    <a:pt x="121" y="37"/>
                    <a:pt x="121" y="37"/>
                    <a:pt x="121" y="37"/>
                  </a:cubicBezTo>
                  <a:cubicBezTo>
                    <a:pt x="121" y="37"/>
                    <a:pt x="120" y="37"/>
                    <a:pt x="120" y="37"/>
                  </a:cubicBezTo>
                  <a:cubicBezTo>
                    <a:pt x="121" y="37"/>
                    <a:pt x="121" y="37"/>
                    <a:pt x="121" y="37"/>
                  </a:cubicBezTo>
                  <a:cubicBezTo>
                    <a:pt x="121" y="37"/>
                    <a:pt x="121" y="37"/>
                    <a:pt x="122" y="37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2" y="38"/>
                    <a:pt x="123" y="39"/>
                    <a:pt x="124" y="38"/>
                  </a:cubicBezTo>
                  <a:cubicBezTo>
                    <a:pt x="124" y="38"/>
                    <a:pt x="124" y="37"/>
                    <a:pt x="123" y="37"/>
                  </a:cubicBezTo>
                  <a:cubicBezTo>
                    <a:pt x="125" y="37"/>
                    <a:pt x="125" y="38"/>
                    <a:pt x="125" y="38"/>
                  </a:cubicBezTo>
                  <a:cubicBezTo>
                    <a:pt x="125" y="38"/>
                    <a:pt x="125" y="37"/>
                    <a:pt x="125" y="37"/>
                  </a:cubicBezTo>
                  <a:cubicBezTo>
                    <a:pt x="126" y="37"/>
                    <a:pt x="126" y="37"/>
                    <a:pt x="126" y="38"/>
                  </a:cubicBezTo>
                  <a:cubicBezTo>
                    <a:pt x="126" y="38"/>
                    <a:pt x="125" y="37"/>
                    <a:pt x="126" y="38"/>
                  </a:cubicBezTo>
                  <a:cubicBezTo>
                    <a:pt x="126" y="38"/>
                    <a:pt x="127" y="38"/>
                    <a:pt x="128" y="38"/>
                  </a:cubicBezTo>
                  <a:cubicBezTo>
                    <a:pt x="127" y="38"/>
                    <a:pt x="127" y="38"/>
                    <a:pt x="126" y="38"/>
                  </a:cubicBezTo>
                  <a:cubicBezTo>
                    <a:pt x="128" y="38"/>
                    <a:pt x="129" y="37"/>
                    <a:pt x="130" y="38"/>
                  </a:cubicBezTo>
                  <a:cubicBezTo>
                    <a:pt x="130" y="38"/>
                    <a:pt x="132" y="38"/>
                    <a:pt x="132" y="38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33" y="39"/>
                    <a:pt x="132" y="38"/>
                    <a:pt x="132" y="38"/>
                  </a:cubicBezTo>
                  <a:cubicBezTo>
                    <a:pt x="134" y="38"/>
                    <a:pt x="135" y="37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7" y="37"/>
                    <a:pt x="137" y="36"/>
                    <a:pt x="137" y="37"/>
                  </a:cubicBezTo>
                  <a:cubicBezTo>
                    <a:pt x="137" y="37"/>
                    <a:pt x="136" y="37"/>
                    <a:pt x="135" y="38"/>
                  </a:cubicBezTo>
                  <a:cubicBezTo>
                    <a:pt x="134" y="38"/>
                    <a:pt x="134" y="39"/>
                    <a:pt x="133" y="38"/>
                  </a:cubicBezTo>
                  <a:cubicBezTo>
                    <a:pt x="133" y="39"/>
                    <a:pt x="132" y="39"/>
                    <a:pt x="132" y="39"/>
                  </a:cubicBezTo>
                  <a:cubicBezTo>
                    <a:pt x="132" y="39"/>
                    <a:pt x="132" y="39"/>
                    <a:pt x="132" y="39"/>
                  </a:cubicBezTo>
                  <a:cubicBezTo>
                    <a:pt x="133" y="39"/>
                    <a:pt x="133" y="39"/>
                    <a:pt x="134" y="39"/>
                  </a:cubicBezTo>
                  <a:cubicBezTo>
                    <a:pt x="133" y="39"/>
                    <a:pt x="133" y="40"/>
                    <a:pt x="133" y="40"/>
                  </a:cubicBezTo>
                  <a:cubicBezTo>
                    <a:pt x="133" y="40"/>
                    <a:pt x="132" y="40"/>
                    <a:pt x="132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1" y="40"/>
                    <a:pt x="131" y="39"/>
                    <a:pt x="131" y="39"/>
                  </a:cubicBezTo>
                  <a:cubicBezTo>
                    <a:pt x="131" y="39"/>
                    <a:pt x="131" y="40"/>
                    <a:pt x="131" y="40"/>
                  </a:cubicBezTo>
                  <a:cubicBezTo>
                    <a:pt x="130" y="40"/>
                    <a:pt x="130" y="39"/>
                    <a:pt x="130" y="39"/>
                  </a:cubicBezTo>
                  <a:cubicBezTo>
                    <a:pt x="130" y="39"/>
                    <a:pt x="130" y="39"/>
                    <a:pt x="130" y="39"/>
                  </a:cubicBezTo>
                  <a:cubicBezTo>
                    <a:pt x="130" y="38"/>
                    <a:pt x="128" y="38"/>
                    <a:pt x="128" y="39"/>
                  </a:cubicBezTo>
                  <a:cubicBezTo>
                    <a:pt x="128" y="38"/>
                    <a:pt x="127" y="38"/>
                    <a:pt x="127" y="38"/>
                  </a:cubicBezTo>
                  <a:cubicBezTo>
                    <a:pt x="127" y="39"/>
                    <a:pt x="127" y="39"/>
                    <a:pt x="126" y="39"/>
                  </a:cubicBezTo>
                  <a:cubicBezTo>
                    <a:pt x="126" y="39"/>
                    <a:pt x="125" y="39"/>
                    <a:pt x="125" y="39"/>
                  </a:cubicBezTo>
                  <a:cubicBezTo>
                    <a:pt x="125" y="39"/>
                    <a:pt x="124" y="39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23" y="39"/>
                    <a:pt x="123" y="39"/>
                    <a:pt x="122" y="39"/>
                  </a:cubicBezTo>
                  <a:cubicBezTo>
                    <a:pt x="122" y="39"/>
                    <a:pt x="122" y="38"/>
                    <a:pt x="122" y="38"/>
                  </a:cubicBezTo>
                  <a:cubicBezTo>
                    <a:pt x="121" y="38"/>
                    <a:pt x="121" y="39"/>
                    <a:pt x="121" y="39"/>
                  </a:cubicBezTo>
                  <a:cubicBezTo>
                    <a:pt x="121" y="39"/>
                    <a:pt x="120" y="39"/>
                    <a:pt x="120" y="38"/>
                  </a:cubicBezTo>
                  <a:cubicBezTo>
                    <a:pt x="120" y="39"/>
                    <a:pt x="119" y="39"/>
                    <a:pt x="119" y="39"/>
                  </a:cubicBezTo>
                  <a:cubicBezTo>
                    <a:pt x="119" y="39"/>
                    <a:pt x="118" y="39"/>
                    <a:pt x="118" y="39"/>
                  </a:cubicBezTo>
                  <a:cubicBezTo>
                    <a:pt x="118" y="39"/>
                    <a:pt x="118" y="39"/>
                    <a:pt x="118" y="39"/>
                  </a:cubicBezTo>
                  <a:cubicBezTo>
                    <a:pt x="117" y="39"/>
                    <a:pt x="116" y="38"/>
                    <a:pt x="116" y="39"/>
                  </a:cubicBezTo>
                  <a:cubicBezTo>
                    <a:pt x="116" y="38"/>
                    <a:pt x="115" y="38"/>
                    <a:pt x="115" y="38"/>
                  </a:cubicBezTo>
                  <a:cubicBezTo>
                    <a:pt x="115" y="38"/>
                    <a:pt x="115" y="38"/>
                    <a:pt x="114" y="39"/>
                  </a:cubicBezTo>
                  <a:cubicBezTo>
                    <a:pt x="114" y="39"/>
                    <a:pt x="113" y="38"/>
                    <a:pt x="113" y="38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111" y="38"/>
                    <a:pt x="110" y="38"/>
                    <a:pt x="109" y="38"/>
                  </a:cubicBezTo>
                  <a:cubicBezTo>
                    <a:pt x="109" y="39"/>
                    <a:pt x="110" y="39"/>
                    <a:pt x="109" y="40"/>
                  </a:cubicBezTo>
                  <a:cubicBezTo>
                    <a:pt x="109" y="40"/>
                    <a:pt x="109" y="40"/>
                    <a:pt x="108" y="40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08" y="40"/>
                    <a:pt x="109" y="40"/>
                    <a:pt x="109" y="41"/>
                  </a:cubicBezTo>
                  <a:cubicBezTo>
                    <a:pt x="109" y="41"/>
                    <a:pt x="108" y="41"/>
                    <a:pt x="108" y="40"/>
                  </a:cubicBezTo>
                  <a:cubicBezTo>
                    <a:pt x="108" y="41"/>
                    <a:pt x="108" y="41"/>
                    <a:pt x="107" y="41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4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5" y="44"/>
                    <a:pt x="104" y="44"/>
                    <a:pt x="105" y="45"/>
                  </a:cubicBezTo>
                  <a:cubicBezTo>
                    <a:pt x="104" y="45"/>
                    <a:pt x="104" y="46"/>
                    <a:pt x="103" y="46"/>
                  </a:cubicBezTo>
                  <a:cubicBezTo>
                    <a:pt x="103" y="48"/>
                    <a:pt x="102" y="48"/>
                    <a:pt x="102" y="49"/>
                  </a:cubicBezTo>
                  <a:cubicBezTo>
                    <a:pt x="101" y="49"/>
                    <a:pt x="102" y="50"/>
                    <a:pt x="101" y="50"/>
                  </a:cubicBezTo>
                  <a:cubicBezTo>
                    <a:pt x="102" y="49"/>
                    <a:pt x="101" y="49"/>
                    <a:pt x="101" y="49"/>
                  </a:cubicBezTo>
                  <a:cubicBezTo>
                    <a:pt x="101" y="49"/>
                    <a:pt x="102" y="49"/>
                    <a:pt x="102" y="49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102" y="48"/>
                    <a:pt x="102" y="47"/>
                    <a:pt x="102" y="47"/>
                  </a:cubicBezTo>
                  <a:cubicBezTo>
                    <a:pt x="102" y="47"/>
                    <a:pt x="102" y="48"/>
                    <a:pt x="102" y="48"/>
                  </a:cubicBezTo>
                  <a:cubicBezTo>
                    <a:pt x="102" y="48"/>
                    <a:pt x="103" y="47"/>
                    <a:pt x="103" y="47"/>
                  </a:cubicBezTo>
                  <a:cubicBezTo>
                    <a:pt x="103" y="47"/>
                    <a:pt x="102" y="47"/>
                    <a:pt x="102" y="47"/>
                  </a:cubicBezTo>
                  <a:cubicBezTo>
                    <a:pt x="103" y="46"/>
                    <a:pt x="104" y="45"/>
                    <a:pt x="103" y="45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2" y="44"/>
                    <a:pt x="101" y="45"/>
                    <a:pt x="101" y="46"/>
                  </a:cubicBezTo>
                  <a:cubicBezTo>
                    <a:pt x="101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1" y="46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1" y="46"/>
                    <a:pt x="101" y="46"/>
                    <a:pt x="100" y="46"/>
                  </a:cubicBezTo>
                  <a:cubicBezTo>
                    <a:pt x="100" y="47"/>
                    <a:pt x="101" y="47"/>
                    <a:pt x="100" y="47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100" y="47"/>
                    <a:pt x="100" y="48"/>
                    <a:pt x="99" y="48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9" y="49"/>
                    <a:pt x="99" y="49"/>
                    <a:pt x="99" y="49"/>
                  </a:cubicBezTo>
                  <a:cubicBezTo>
                    <a:pt x="99" y="49"/>
                    <a:pt x="99" y="49"/>
                    <a:pt x="99" y="50"/>
                  </a:cubicBezTo>
                  <a:cubicBezTo>
                    <a:pt x="98" y="49"/>
                    <a:pt x="98" y="50"/>
                    <a:pt x="97" y="50"/>
                  </a:cubicBezTo>
                  <a:cubicBezTo>
                    <a:pt x="97" y="50"/>
                    <a:pt x="97" y="50"/>
                    <a:pt x="97" y="49"/>
                  </a:cubicBezTo>
                  <a:cubicBezTo>
                    <a:pt x="97" y="50"/>
                    <a:pt x="97" y="50"/>
                    <a:pt x="96" y="50"/>
                  </a:cubicBezTo>
                  <a:cubicBezTo>
                    <a:pt x="96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0"/>
                    <a:pt x="98" y="50"/>
                  </a:cubicBezTo>
                  <a:cubicBezTo>
                    <a:pt x="98" y="50"/>
                    <a:pt x="98" y="51"/>
                    <a:pt x="98" y="51"/>
                  </a:cubicBezTo>
                  <a:cubicBezTo>
                    <a:pt x="97" y="52"/>
                    <a:pt x="96" y="53"/>
                    <a:pt x="96" y="54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96" y="55"/>
                    <a:pt x="96" y="55"/>
                    <a:pt x="95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5" y="56"/>
                    <a:pt x="95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4" y="57"/>
                    <a:pt x="93" y="57"/>
                    <a:pt x="93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4" y="58"/>
                    <a:pt x="95" y="58"/>
                    <a:pt x="95" y="57"/>
                  </a:cubicBezTo>
                  <a:cubicBezTo>
                    <a:pt x="95" y="58"/>
                    <a:pt x="96" y="57"/>
                    <a:pt x="96" y="57"/>
                  </a:cubicBezTo>
                  <a:cubicBezTo>
                    <a:pt x="96" y="57"/>
                    <a:pt x="97" y="57"/>
                    <a:pt x="97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8"/>
                    <a:pt x="97" y="58"/>
                    <a:pt x="97" y="58"/>
                  </a:cubicBezTo>
                  <a:cubicBezTo>
                    <a:pt x="97" y="58"/>
                    <a:pt x="96" y="58"/>
                    <a:pt x="96" y="58"/>
                  </a:cubicBezTo>
                  <a:cubicBezTo>
                    <a:pt x="96" y="58"/>
                    <a:pt x="97" y="58"/>
                    <a:pt x="97" y="59"/>
                  </a:cubicBezTo>
                  <a:cubicBezTo>
                    <a:pt x="96" y="59"/>
                    <a:pt x="96" y="58"/>
                    <a:pt x="96" y="59"/>
                  </a:cubicBezTo>
                  <a:cubicBezTo>
                    <a:pt x="96" y="59"/>
                    <a:pt x="97" y="59"/>
                    <a:pt x="97" y="59"/>
                  </a:cubicBezTo>
                  <a:cubicBezTo>
                    <a:pt x="96" y="60"/>
                    <a:pt x="97" y="59"/>
                    <a:pt x="96" y="59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96" y="60"/>
                    <a:pt x="96" y="60"/>
                    <a:pt x="96" y="61"/>
                  </a:cubicBezTo>
                  <a:cubicBezTo>
                    <a:pt x="96" y="61"/>
                    <a:pt x="97" y="61"/>
                    <a:pt x="98" y="61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9" y="61"/>
                    <a:pt x="99" y="61"/>
                    <a:pt x="100" y="61"/>
                  </a:cubicBezTo>
                  <a:cubicBezTo>
                    <a:pt x="99" y="62"/>
                    <a:pt x="100" y="62"/>
                    <a:pt x="99" y="62"/>
                  </a:cubicBezTo>
                  <a:cubicBezTo>
                    <a:pt x="99" y="63"/>
                    <a:pt x="99" y="63"/>
                    <a:pt x="99" y="63"/>
                  </a:cubicBezTo>
                  <a:cubicBezTo>
                    <a:pt x="99" y="63"/>
                    <a:pt x="100" y="63"/>
                    <a:pt x="100" y="64"/>
                  </a:cubicBezTo>
                  <a:cubicBezTo>
                    <a:pt x="100" y="64"/>
                    <a:pt x="100" y="64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1" y="64"/>
                    <a:pt x="100" y="64"/>
                    <a:pt x="100" y="64"/>
                  </a:cubicBezTo>
                  <a:cubicBezTo>
                    <a:pt x="101" y="64"/>
                    <a:pt x="102" y="64"/>
                    <a:pt x="103" y="64"/>
                  </a:cubicBezTo>
                  <a:cubicBezTo>
                    <a:pt x="103" y="63"/>
                    <a:pt x="103" y="63"/>
                    <a:pt x="104" y="63"/>
                  </a:cubicBezTo>
                  <a:cubicBezTo>
                    <a:pt x="104" y="63"/>
                    <a:pt x="103" y="63"/>
                    <a:pt x="103" y="64"/>
                  </a:cubicBezTo>
                  <a:cubicBezTo>
                    <a:pt x="104" y="64"/>
                    <a:pt x="105" y="64"/>
                    <a:pt x="105" y="64"/>
                  </a:cubicBezTo>
                  <a:cubicBezTo>
                    <a:pt x="105" y="63"/>
                    <a:pt x="106" y="63"/>
                    <a:pt x="106" y="63"/>
                  </a:cubicBezTo>
                  <a:cubicBezTo>
                    <a:pt x="106" y="63"/>
                    <a:pt x="106" y="63"/>
                    <a:pt x="106" y="64"/>
                  </a:cubicBezTo>
                  <a:cubicBezTo>
                    <a:pt x="106" y="64"/>
                    <a:pt x="107" y="64"/>
                    <a:pt x="107" y="64"/>
                  </a:cubicBezTo>
                  <a:cubicBezTo>
                    <a:pt x="107" y="64"/>
                    <a:pt x="107" y="64"/>
                    <a:pt x="107" y="63"/>
                  </a:cubicBezTo>
                  <a:cubicBezTo>
                    <a:pt x="107" y="64"/>
                    <a:pt x="108" y="63"/>
                    <a:pt x="108" y="64"/>
                  </a:cubicBezTo>
                  <a:cubicBezTo>
                    <a:pt x="107" y="64"/>
                    <a:pt x="105" y="65"/>
                    <a:pt x="104" y="64"/>
                  </a:cubicBezTo>
                  <a:cubicBezTo>
                    <a:pt x="104" y="65"/>
                    <a:pt x="103" y="65"/>
                    <a:pt x="103" y="65"/>
                  </a:cubicBezTo>
                  <a:cubicBezTo>
                    <a:pt x="103" y="65"/>
                    <a:pt x="103" y="65"/>
                    <a:pt x="102" y="65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2" y="65"/>
                    <a:pt x="102" y="65"/>
                    <a:pt x="102" y="66"/>
                  </a:cubicBezTo>
                  <a:cubicBezTo>
                    <a:pt x="103" y="66"/>
                    <a:pt x="103" y="65"/>
                    <a:pt x="103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5"/>
                    <a:pt x="104" y="66"/>
                    <a:pt x="104" y="66"/>
                  </a:cubicBezTo>
                  <a:cubicBezTo>
                    <a:pt x="104" y="65"/>
                    <a:pt x="105" y="65"/>
                    <a:pt x="105" y="65"/>
                  </a:cubicBezTo>
                  <a:cubicBezTo>
                    <a:pt x="105" y="66"/>
                    <a:pt x="104" y="66"/>
                    <a:pt x="104" y="67"/>
                  </a:cubicBezTo>
                  <a:cubicBezTo>
                    <a:pt x="104" y="66"/>
                    <a:pt x="105" y="67"/>
                    <a:pt x="104" y="67"/>
                  </a:cubicBezTo>
                  <a:cubicBezTo>
                    <a:pt x="103" y="66"/>
                    <a:pt x="102" y="67"/>
                    <a:pt x="101" y="67"/>
                  </a:cubicBezTo>
                  <a:cubicBezTo>
                    <a:pt x="101" y="67"/>
                    <a:pt x="101" y="67"/>
                    <a:pt x="101" y="67"/>
                  </a:cubicBezTo>
                  <a:cubicBezTo>
                    <a:pt x="100" y="67"/>
                    <a:pt x="101" y="67"/>
                    <a:pt x="100" y="67"/>
                  </a:cubicBezTo>
                  <a:cubicBezTo>
                    <a:pt x="100" y="67"/>
                    <a:pt x="100" y="67"/>
                    <a:pt x="99" y="67"/>
                  </a:cubicBezTo>
                  <a:cubicBezTo>
                    <a:pt x="100" y="67"/>
                    <a:pt x="99" y="67"/>
                    <a:pt x="99" y="67"/>
                  </a:cubicBezTo>
                  <a:cubicBezTo>
                    <a:pt x="99" y="66"/>
                    <a:pt x="99" y="66"/>
                    <a:pt x="99" y="66"/>
                  </a:cubicBezTo>
                  <a:cubicBezTo>
                    <a:pt x="98" y="66"/>
                    <a:pt x="99" y="67"/>
                    <a:pt x="98" y="67"/>
                  </a:cubicBezTo>
                  <a:cubicBezTo>
                    <a:pt x="98" y="67"/>
                    <a:pt x="98" y="67"/>
                    <a:pt x="98" y="67"/>
                  </a:cubicBezTo>
                  <a:cubicBezTo>
                    <a:pt x="97" y="66"/>
                    <a:pt x="96" y="66"/>
                    <a:pt x="96" y="67"/>
                  </a:cubicBezTo>
                  <a:cubicBezTo>
                    <a:pt x="96" y="67"/>
                    <a:pt x="96" y="67"/>
                    <a:pt x="95" y="67"/>
                  </a:cubicBezTo>
                  <a:cubicBezTo>
                    <a:pt x="95" y="67"/>
                    <a:pt x="95" y="67"/>
                    <a:pt x="95" y="68"/>
                  </a:cubicBezTo>
                  <a:cubicBezTo>
                    <a:pt x="95" y="68"/>
                    <a:pt x="94" y="68"/>
                    <a:pt x="94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7"/>
                    <a:pt x="94" y="67"/>
                    <a:pt x="93" y="67"/>
                  </a:cubicBezTo>
                  <a:cubicBezTo>
                    <a:pt x="93" y="68"/>
                    <a:pt x="92" y="69"/>
                    <a:pt x="92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3" y="69"/>
                    <a:pt x="94" y="70"/>
                    <a:pt x="95" y="70"/>
                  </a:cubicBezTo>
                  <a:cubicBezTo>
                    <a:pt x="95" y="70"/>
                    <a:pt x="94" y="70"/>
                    <a:pt x="94" y="71"/>
                  </a:cubicBezTo>
                  <a:cubicBezTo>
                    <a:pt x="95" y="71"/>
                    <a:pt x="95" y="71"/>
                    <a:pt x="94" y="71"/>
                  </a:cubicBezTo>
                  <a:cubicBezTo>
                    <a:pt x="95" y="71"/>
                    <a:pt x="95" y="71"/>
                    <a:pt x="96" y="71"/>
                  </a:cubicBezTo>
                  <a:cubicBezTo>
                    <a:pt x="96" y="71"/>
                    <a:pt x="95" y="71"/>
                    <a:pt x="95" y="71"/>
                  </a:cubicBezTo>
                  <a:cubicBezTo>
                    <a:pt x="96" y="71"/>
                    <a:pt x="95" y="70"/>
                    <a:pt x="96" y="70"/>
                  </a:cubicBezTo>
                  <a:cubicBezTo>
                    <a:pt x="96" y="70"/>
                    <a:pt x="98" y="70"/>
                    <a:pt x="99" y="70"/>
                  </a:cubicBezTo>
                  <a:cubicBezTo>
                    <a:pt x="98" y="71"/>
                    <a:pt x="97" y="70"/>
                    <a:pt x="96" y="71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96" y="72"/>
                    <a:pt x="96" y="71"/>
                    <a:pt x="97" y="71"/>
                  </a:cubicBezTo>
                  <a:cubicBezTo>
                    <a:pt x="97" y="71"/>
                    <a:pt x="96" y="71"/>
                    <a:pt x="97" y="72"/>
                  </a:cubicBezTo>
                  <a:cubicBezTo>
                    <a:pt x="97" y="72"/>
                    <a:pt x="98" y="72"/>
                    <a:pt x="99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8" y="73"/>
                    <a:pt x="99" y="74"/>
                    <a:pt x="100" y="73"/>
                  </a:cubicBezTo>
                  <a:cubicBezTo>
                    <a:pt x="101" y="74"/>
                    <a:pt x="102" y="74"/>
                    <a:pt x="103" y="74"/>
                  </a:cubicBezTo>
                  <a:cubicBezTo>
                    <a:pt x="103" y="74"/>
                    <a:pt x="103" y="74"/>
                    <a:pt x="104" y="74"/>
                  </a:cubicBezTo>
                  <a:cubicBezTo>
                    <a:pt x="106" y="74"/>
                    <a:pt x="108" y="74"/>
                    <a:pt x="110" y="73"/>
                  </a:cubicBezTo>
                  <a:cubicBezTo>
                    <a:pt x="110" y="75"/>
                    <a:pt x="107" y="74"/>
                    <a:pt x="107" y="75"/>
                  </a:cubicBezTo>
                  <a:cubicBezTo>
                    <a:pt x="106" y="75"/>
                    <a:pt x="106" y="75"/>
                    <a:pt x="105" y="76"/>
                  </a:cubicBezTo>
                  <a:cubicBezTo>
                    <a:pt x="105" y="75"/>
                    <a:pt x="105" y="75"/>
                    <a:pt x="105" y="75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5" y="76"/>
                    <a:pt x="106" y="76"/>
                    <a:pt x="106" y="76"/>
                  </a:cubicBezTo>
                  <a:cubicBezTo>
                    <a:pt x="105" y="76"/>
                    <a:pt x="105" y="77"/>
                    <a:pt x="105" y="77"/>
                  </a:cubicBezTo>
                  <a:cubicBezTo>
                    <a:pt x="105" y="77"/>
                    <a:pt x="105" y="77"/>
                    <a:pt x="105" y="77"/>
                  </a:cubicBezTo>
                  <a:cubicBezTo>
                    <a:pt x="104" y="77"/>
                    <a:pt x="103" y="78"/>
                    <a:pt x="102" y="77"/>
                  </a:cubicBezTo>
                  <a:cubicBezTo>
                    <a:pt x="101" y="78"/>
                    <a:pt x="100" y="77"/>
                    <a:pt x="99" y="77"/>
                  </a:cubicBezTo>
                  <a:cubicBezTo>
                    <a:pt x="99" y="78"/>
                    <a:pt x="100" y="78"/>
                    <a:pt x="100" y="78"/>
                  </a:cubicBezTo>
                  <a:cubicBezTo>
                    <a:pt x="99" y="78"/>
                    <a:pt x="99" y="77"/>
                    <a:pt x="98" y="77"/>
                  </a:cubicBezTo>
                  <a:cubicBezTo>
                    <a:pt x="98" y="77"/>
                    <a:pt x="97" y="77"/>
                    <a:pt x="97" y="77"/>
                  </a:cubicBezTo>
                  <a:cubicBezTo>
                    <a:pt x="97" y="77"/>
                    <a:pt x="97" y="77"/>
                    <a:pt x="97" y="78"/>
                  </a:cubicBezTo>
                  <a:cubicBezTo>
                    <a:pt x="96" y="78"/>
                    <a:pt x="96" y="78"/>
                    <a:pt x="95" y="78"/>
                  </a:cubicBezTo>
                  <a:cubicBezTo>
                    <a:pt x="95" y="78"/>
                    <a:pt x="96" y="78"/>
                    <a:pt x="96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7"/>
                    <a:pt x="95" y="78"/>
                    <a:pt x="94" y="78"/>
                  </a:cubicBezTo>
                  <a:cubicBezTo>
                    <a:pt x="95" y="78"/>
                    <a:pt x="96" y="78"/>
                    <a:pt x="97" y="79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8" y="79"/>
                    <a:pt x="99" y="78"/>
                    <a:pt x="99" y="79"/>
                  </a:cubicBezTo>
                  <a:cubicBezTo>
                    <a:pt x="99" y="78"/>
                    <a:pt x="100" y="78"/>
                    <a:pt x="100" y="79"/>
                  </a:cubicBezTo>
                  <a:cubicBezTo>
                    <a:pt x="101" y="78"/>
                    <a:pt x="101" y="78"/>
                    <a:pt x="102" y="78"/>
                  </a:cubicBezTo>
                  <a:cubicBezTo>
                    <a:pt x="103" y="78"/>
                    <a:pt x="104" y="78"/>
                    <a:pt x="104" y="78"/>
                  </a:cubicBezTo>
                  <a:cubicBezTo>
                    <a:pt x="104" y="79"/>
                    <a:pt x="103" y="78"/>
                    <a:pt x="102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2" y="79"/>
                    <a:pt x="101" y="79"/>
                    <a:pt x="100" y="79"/>
                  </a:cubicBezTo>
                  <a:cubicBezTo>
                    <a:pt x="99" y="80"/>
                    <a:pt x="98" y="79"/>
                    <a:pt x="97" y="80"/>
                  </a:cubicBezTo>
                  <a:cubicBezTo>
                    <a:pt x="97" y="80"/>
                    <a:pt x="96" y="80"/>
                    <a:pt x="96" y="80"/>
                  </a:cubicBezTo>
                  <a:cubicBezTo>
                    <a:pt x="96" y="79"/>
                    <a:pt x="97" y="80"/>
                    <a:pt x="97" y="79"/>
                  </a:cubicBezTo>
                  <a:cubicBezTo>
                    <a:pt x="97" y="79"/>
                    <a:pt x="96" y="80"/>
                    <a:pt x="96" y="79"/>
                  </a:cubicBezTo>
                  <a:cubicBezTo>
                    <a:pt x="96" y="79"/>
                    <a:pt x="96" y="79"/>
                    <a:pt x="96" y="79"/>
                  </a:cubicBezTo>
                  <a:cubicBezTo>
                    <a:pt x="96" y="79"/>
                    <a:pt x="96" y="79"/>
                    <a:pt x="96" y="79"/>
                  </a:cubicBezTo>
                  <a:cubicBezTo>
                    <a:pt x="96" y="79"/>
                    <a:pt x="96" y="79"/>
                    <a:pt x="96" y="80"/>
                  </a:cubicBezTo>
                  <a:cubicBezTo>
                    <a:pt x="94" y="80"/>
                    <a:pt x="94" y="81"/>
                    <a:pt x="93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93" y="79"/>
                    <a:pt x="92" y="80"/>
                    <a:pt x="92" y="79"/>
                  </a:cubicBezTo>
                  <a:cubicBezTo>
                    <a:pt x="92" y="79"/>
                    <a:pt x="92" y="80"/>
                    <a:pt x="92" y="80"/>
                  </a:cubicBezTo>
                  <a:cubicBezTo>
                    <a:pt x="92" y="80"/>
                    <a:pt x="93" y="80"/>
                    <a:pt x="93" y="80"/>
                  </a:cubicBezTo>
                  <a:cubicBezTo>
                    <a:pt x="92" y="80"/>
                    <a:pt x="92" y="80"/>
                    <a:pt x="92" y="80"/>
                  </a:cubicBezTo>
                  <a:cubicBezTo>
                    <a:pt x="92" y="80"/>
                    <a:pt x="92" y="81"/>
                    <a:pt x="92" y="81"/>
                  </a:cubicBezTo>
                  <a:cubicBezTo>
                    <a:pt x="91" y="80"/>
                    <a:pt x="92" y="79"/>
                    <a:pt x="91" y="79"/>
                  </a:cubicBezTo>
                  <a:cubicBezTo>
                    <a:pt x="91" y="80"/>
                    <a:pt x="91" y="80"/>
                    <a:pt x="90" y="81"/>
                  </a:cubicBezTo>
                  <a:cubicBezTo>
                    <a:pt x="91" y="81"/>
                    <a:pt x="92" y="82"/>
                    <a:pt x="92" y="81"/>
                  </a:cubicBezTo>
                  <a:cubicBezTo>
                    <a:pt x="92" y="82"/>
                    <a:pt x="93" y="82"/>
                    <a:pt x="93" y="82"/>
                  </a:cubicBezTo>
                  <a:cubicBezTo>
                    <a:pt x="92" y="82"/>
                    <a:pt x="92" y="82"/>
                    <a:pt x="92" y="82"/>
                  </a:cubicBezTo>
                  <a:cubicBezTo>
                    <a:pt x="92" y="82"/>
                    <a:pt x="92" y="82"/>
                    <a:pt x="92" y="82"/>
                  </a:cubicBezTo>
                  <a:cubicBezTo>
                    <a:pt x="92" y="82"/>
                    <a:pt x="92" y="82"/>
                    <a:pt x="92" y="82"/>
                  </a:cubicBezTo>
                  <a:cubicBezTo>
                    <a:pt x="92" y="82"/>
                    <a:pt x="91" y="83"/>
                    <a:pt x="91" y="83"/>
                  </a:cubicBezTo>
                  <a:cubicBezTo>
                    <a:pt x="92" y="84"/>
                    <a:pt x="94" y="84"/>
                    <a:pt x="95" y="84"/>
                  </a:cubicBezTo>
                  <a:cubicBezTo>
                    <a:pt x="95" y="84"/>
                    <a:pt x="95" y="85"/>
                    <a:pt x="96" y="85"/>
                  </a:cubicBezTo>
                  <a:cubicBezTo>
                    <a:pt x="96" y="85"/>
                    <a:pt x="96" y="84"/>
                    <a:pt x="96" y="84"/>
                  </a:cubicBezTo>
                  <a:cubicBezTo>
                    <a:pt x="96" y="84"/>
                    <a:pt x="96" y="85"/>
                    <a:pt x="96" y="85"/>
                  </a:cubicBezTo>
                  <a:cubicBezTo>
                    <a:pt x="96" y="85"/>
                    <a:pt x="96" y="85"/>
                    <a:pt x="96" y="84"/>
                  </a:cubicBezTo>
                  <a:cubicBezTo>
                    <a:pt x="96" y="84"/>
                    <a:pt x="96" y="84"/>
                    <a:pt x="97" y="84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98" y="85"/>
                    <a:pt x="99" y="85"/>
                    <a:pt x="101" y="84"/>
                  </a:cubicBezTo>
                  <a:cubicBezTo>
                    <a:pt x="101" y="84"/>
                    <a:pt x="102" y="84"/>
                    <a:pt x="102" y="84"/>
                  </a:cubicBezTo>
                  <a:cubicBezTo>
                    <a:pt x="102" y="84"/>
                    <a:pt x="101" y="85"/>
                    <a:pt x="100" y="85"/>
                  </a:cubicBezTo>
                  <a:cubicBezTo>
                    <a:pt x="99" y="85"/>
                    <a:pt x="99" y="86"/>
                    <a:pt x="98" y="86"/>
                  </a:cubicBezTo>
                  <a:cubicBezTo>
                    <a:pt x="98" y="86"/>
                    <a:pt x="98" y="86"/>
                    <a:pt x="98" y="86"/>
                  </a:cubicBezTo>
                  <a:cubicBezTo>
                    <a:pt x="98" y="86"/>
                    <a:pt x="97" y="86"/>
                    <a:pt x="97" y="86"/>
                  </a:cubicBezTo>
                  <a:cubicBezTo>
                    <a:pt x="97" y="86"/>
                    <a:pt x="98" y="86"/>
                    <a:pt x="98" y="86"/>
                  </a:cubicBezTo>
                  <a:cubicBezTo>
                    <a:pt x="97" y="85"/>
                    <a:pt x="95" y="85"/>
                    <a:pt x="94" y="85"/>
                  </a:cubicBezTo>
                  <a:cubicBezTo>
                    <a:pt x="94" y="85"/>
                    <a:pt x="94" y="85"/>
                    <a:pt x="93" y="85"/>
                  </a:cubicBezTo>
                  <a:cubicBezTo>
                    <a:pt x="93" y="86"/>
                    <a:pt x="94" y="86"/>
                    <a:pt x="94" y="86"/>
                  </a:cubicBezTo>
                  <a:cubicBezTo>
                    <a:pt x="93" y="86"/>
                    <a:pt x="92" y="86"/>
                    <a:pt x="92" y="86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91" y="86"/>
                    <a:pt x="91" y="86"/>
                    <a:pt x="90" y="86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1" y="85"/>
                    <a:pt x="91" y="85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0" y="84"/>
                    <a:pt x="90" y="84"/>
                  </a:cubicBezTo>
                  <a:cubicBezTo>
                    <a:pt x="90" y="84"/>
                    <a:pt x="90" y="84"/>
                    <a:pt x="89" y="85"/>
                  </a:cubicBezTo>
                  <a:cubicBezTo>
                    <a:pt x="89" y="85"/>
                    <a:pt x="89" y="85"/>
                    <a:pt x="89" y="86"/>
                  </a:cubicBezTo>
                  <a:cubicBezTo>
                    <a:pt x="89" y="86"/>
                    <a:pt x="90" y="86"/>
                    <a:pt x="90" y="86"/>
                  </a:cubicBezTo>
                  <a:cubicBezTo>
                    <a:pt x="89" y="86"/>
                    <a:pt x="88" y="86"/>
                    <a:pt x="88" y="86"/>
                  </a:cubicBezTo>
                  <a:cubicBezTo>
                    <a:pt x="88" y="87"/>
                    <a:pt x="89" y="87"/>
                    <a:pt x="89" y="86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89" y="87"/>
                    <a:pt x="88" y="87"/>
                    <a:pt x="88" y="87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88" y="88"/>
                    <a:pt x="89" y="88"/>
                    <a:pt x="89" y="89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88" y="89"/>
                    <a:pt x="89" y="89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90" y="89"/>
                    <a:pt x="90" y="90"/>
                    <a:pt x="91" y="90"/>
                  </a:cubicBezTo>
                  <a:cubicBezTo>
                    <a:pt x="92" y="90"/>
                    <a:pt x="92" y="90"/>
                    <a:pt x="93" y="90"/>
                  </a:cubicBezTo>
                  <a:cubicBezTo>
                    <a:pt x="93" y="90"/>
                    <a:pt x="93" y="90"/>
                    <a:pt x="93" y="90"/>
                  </a:cubicBezTo>
                  <a:cubicBezTo>
                    <a:pt x="92" y="90"/>
                    <a:pt x="91" y="90"/>
                    <a:pt x="91" y="90"/>
                  </a:cubicBezTo>
                  <a:cubicBezTo>
                    <a:pt x="90" y="90"/>
                    <a:pt x="89" y="90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88" y="91"/>
                    <a:pt x="89" y="91"/>
                    <a:pt x="88" y="91"/>
                  </a:cubicBezTo>
                  <a:cubicBezTo>
                    <a:pt x="88" y="91"/>
                    <a:pt x="89" y="91"/>
                    <a:pt x="88" y="92"/>
                  </a:cubicBezTo>
                  <a:cubicBezTo>
                    <a:pt x="89" y="92"/>
                    <a:pt x="89" y="92"/>
                    <a:pt x="90" y="92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1" y="93"/>
                    <a:pt x="93" y="92"/>
                    <a:pt x="93" y="93"/>
                  </a:cubicBezTo>
                  <a:cubicBezTo>
                    <a:pt x="91" y="93"/>
                    <a:pt x="90" y="93"/>
                    <a:pt x="89" y="93"/>
                  </a:cubicBezTo>
                  <a:cubicBezTo>
                    <a:pt x="89" y="93"/>
                    <a:pt x="89" y="93"/>
                    <a:pt x="88" y="93"/>
                  </a:cubicBezTo>
                  <a:cubicBezTo>
                    <a:pt x="89" y="94"/>
                    <a:pt x="91" y="93"/>
                    <a:pt x="92" y="94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1" y="94"/>
                    <a:pt x="91" y="94"/>
                    <a:pt x="91" y="94"/>
                  </a:cubicBezTo>
                  <a:cubicBezTo>
                    <a:pt x="91" y="94"/>
                    <a:pt x="91" y="95"/>
                    <a:pt x="91" y="95"/>
                  </a:cubicBezTo>
                  <a:cubicBezTo>
                    <a:pt x="90" y="94"/>
                    <a:pt x="91" y="94"/>
                    <a:pt x="90" y="94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89" y="93"/>
                    <a:pt x="89" y="95"/>
                    <a:pt x="88" y="95"/>
                  </a:cubicBezTo>
                  <a:cubicBezTo>
                    <a:pt x="88" y="94"/>
                    <a:pt x="88" y="95"/>
                    <a:pt x="88" y="95"/>
                  </a:cubicBezTo>
                  <a:cubicBezTo>
                    <a:pt x="88" y="95"/>
                    <a:pt x="88" y="96"/>
                    <a:pt x="87" y="96"/>
                  </a:cubicBezTo>
                  <a:cubicBezTo>
                    <a:pt x="88" y="97"/>
                    <a:pt x="88" y="97"/>
                    <a:pt x="88" y="98"/>
                  </a:cubicBezTo>
                  <a:cubicBezTo>
                    <a:pt x="89" y="97"/>
                    <a:pt x="90" y="97"/>
                    <a:pt x="90" y="98"/>
                  </a:cubicBezTo>
                  <a:cubicBezTo>
                    <a:pt x="91" y="98"/>
                    <a:pt x="91" y="97"/>
                    <a:pt x="91" y="97"/>
                  </a:cubicBezTo>
                  <a:cubicBezTo>
                    <a:pt x="91" y="97"/>
                    <a:pt x="92" y="97"/>
                    <a:pt x="92" y="98"/>
                  </a:cubicBezTo>
                  <a:cubicBezTo>
                    <a:pt x="92" y="98"/>
                    <a:pt x="91" y="98"/>
                    <a:pt x="90" y="98"/>
                  </a:cubicBezTo>
                  <a:cubicBezTo>
                    <a:pt x="90" y="98"/>
                    <a:pt x="90" y="98"/>
                    <a:pt x="90" y="99"/>
                  </a:cubicBezTo>
                  <a:cubicBezTo>
                    <a:pt x="90" y="99"/>
                    <a:pt x="89" y="99"/>
                    <a:pt x="89" y="100"/>
                  </a:cubicBezTo>
                  <a:cubicBezTo>
                    <a:pt x="90" y="100"/>
                    <a:pt x="90" y="100"/>
                    <a:pt x="91" y="100"/>
                  </a:cubicBezTo>
                  <a:cubicBezTo>
                    <a:pt x="90" y="100"/>
                    <a:pt x="90" y="100"/>
                    <a:pt x="90" y="100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1"/>
                    <a:pt x="90" y="101"/>
                    <a:pt x="89" y="101"/>
                  </a:cubicBezTo>
                  <a:cubicBezTo>
                    <a:pt x="89" y="101"/>
                    <a:pt x="90" y="101"/>
                    <a:pt x="89" y="101"/>
                  </a:cubicBezTo>
                  <a:cubicBezTo>
                    <a:pt x="89" y="102"/>
                    <a:pt x="89" y="101"/>
                    <a:pt x="89" y="101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2"/>
                    <a:pt x="89" y="103"/>
                    <a:pt x="90" y="103"/>
                  </a:cubicBezTo>
                  <a:cubicBezTo>
                    <a:pt x="89" y="103"/>
                    <a:pt x="89" y="104"/>
                    <a:pt x="88" y="103"/>
                  </a:cubicBezTo>
                  <a:cubicBezTo>
                    <a:pt x="88" y="104"/>
                    <a:pt x="89" y="104"/>
                    <a:pt x="89" y="104"/>
                  </a:cubicBezTo>
                  <a:cubicBezTo>
                    <a:pt x="89" y="104"/>
                    <a:pt x="88" y="104"/>
                    <a:pt x="88" y="104"/>
                  </a:cubicBezTo>
                  <a:cubicBezTo>
                    <a:pt x="88" y="105"/>
                    <a:pt x="88" y="105"/>
                    <a:pt x="88" y="106"/>
                  </a:cubicBezTo>
                  <a:cubicBezTo>
                    <a:pt x="88" y="106"/>
                    <a:pt x="87" y="106"/>
                    <a:pt x="87" y="106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7" y="104"/>
                    <a:pt x="87" y="103"/>
                  </a:cubicBezTo>
                  <a:cubicBezTo>
                    <a:pt x="86" y="103"/>
                    <a:pt x="86" y="104"/>
                    <a:pt x="86" y="104"/>
                  </a:cubicBezTo>
                  <a:cubicBezTo>
                    <a:pt x="86" y="104"/>
                    <a:pt x="86" y="105"/>
                    <a:pt x="86" y="105"/>
                  </a:cubicBezTo>
                  <a:cubicBezTo>
                    <a:pt x="86" y="105"/>
                    <a:pt x="86" y="106"/>
                    <a:pt x="86" y="106"/>
                  </a:cubicBezTo>
                  <a:cubicBezTo>
                    <a:pt x="86" y="106"/>
                    <a:pt x="87" y="106"/>
                    <a:pt x="87" y="106"/>
                  </a:cubicBezTo>
                  <a:cubicBezTo>
                    <a:pt x="87" y="106"/>
                    <a:pt x="87" y="106"/>
                    <a:pt x="86" y="106"/>
                  </a:cubicBezTo>
                  <a:cubicBezTo>
                    <a:pt x="86" y="107"/>
                    <a:pt x="86" y="108"/>
                    <a:pt x="87" y="108"/>
                  </a:cubicBezTo>
                  <a:cubicBezTo>
                    <a:pt x="87" y="108"/>
                    <a:pt x="87" y="108"/>
                    <a:pt x="87" y="107"/>
                  </a:cubicBezTo>
                  <a:cubicBezTo>
                    <a:pt x="87" y="108"/>
                    <a:pt x="88" y="108"/>
                    <a:pt x="88" y="109"/>
                  </a:cubicBezTo>
                  <a:cubicBezTo>
                    <a:pt x="88" y="109"/>
                    <a:pt x="88" y="109"/>
                    <a:pt x="88" y="109"/>
                  </a:cubicBezTo>
                  <a:cubicBezTo>
                    <a:pt x="88" y="109"/>
                    <a:pt x="89" y="109"/>
                    <a:pt x="89" y="108"/>
                  </a:cubicBezTo>
                  <a:cubicBezTo>
                    <a:pt x="88" y="108"/>
                    <a:pt x="88" y="107"/>
                    <a:pt x="88" y="107"/>
                  </a:cubicBezTo>
                  <a:cubicBezTo>
                    <a:pt x="88" y="107"/>
                    <a:pt x="88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7"/>
                    <a:pt x="90" y="108"/>
                  </a:cubicBezTo>
                  <a:cubicBezTo>
                    <a:pt x="90" y="108"/>
                    <a:pt x="90" y="108"/>
                    <a:pt x="91" y="108"/>
                  </a:cubicBezTo>
                  <a:cubicBezTo>
                    <a:pt x="91" y="108"/>
                    <a:pt x="91" y="109"/>
                    <a:pt x="91" y="109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1" y="110"/>
                    <a:pt x="92" y="110"/>
                    <a:pt x="92" y="111"/>
                  </a:cubicBezTo>
                  <a:cubicBezTo>
                    <a:pt x="92" y="111"/>
                    <a:pt x="91" y="111"/>
                    <a:pt x="91" y="112"/>
                  </a:cubicBezTo>
                  <a:cubicBezTo>
                    <a:pt x="91" y="111"/>
                    <a:pt x="91" y="111"/>
                    <a:pt x="91" y="111"/>
                  </a:cubicBezTo>
                  <a:cubicBezTo>
                    <a:pt x="91" y="111"/>
                    <a:pt x="91" y="111"/>
                    <a:pt x="91" y="110"/>
                  </a:cubicBezTo>
                  <a:cubicBezTo>
                    <a:pt x="91" y="110"/>
                    <a:pt x="91" y="109"/>
                    <a:pt x="90" y="108"/>
                  </a:cubicBezTo>
                  <a:cubicBezTo>
                    <a:pt x="90" y="108"/>
                    <a:pt x="89" y="107"/>
                    <a:pt x="89" y="107"/>
                  </a:cubicBezTo>
                  <a:cubicBezTo>
                    <a:pt x="89" y="107"/>
                    <a:pt x="89" y="107"/>
                    <a:pt x="89" y="106"/>
                  </a:cubicBezTo>
                  <a:cubicBezTo>
                    <a:pt x="88" y="107"/>
                    <a:pt x="89" y="108"/>
                    <a:pt x="89" y="108"/>
                  </a:cubicBezTo>
                  <a:cubicBezTo>
                    <a:pt x="89" y="109"/>
                    <a:pt x="89" y="109"/>
                    <a:pt x="89" y="110"/>
                  </a:cubicBezTo>
                  <a:cubicBezTo>
                    <a:pt x="89" y="110"/>
                    <a:pt x="90" y="110"/>
                    <a:pt x="90" y="110"/>
                  </a:cubicBezTo>
                  <a:cubicBezTo>
                    <a:pt x="89" y="110"/>
                    <a:pt x="90" y="111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89" y="111"/>
                    <a:pt x="89" y="112"/>
                    <a:pt x="90" y="112"/>
                  </a:cubicBezTo>
                  <a:cubicBezTo>
                    <a:pt x="90" y="112"/>
                    <a:pt x="90" y="111"/>
                    <a:pt x="90" y="111"/>
                  </a:cubicBezTo>
                  <a:cubicBezTo>
                    <a:pt x="90" y="111"/>
                    <a:pt x="91" y="112"/>
                    <a:pt x="90" y="112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1" y="113"/>
                    <a:pt x="91" y="113"/>
                    <a:pt x="90" y="113"/>
                  </a:cubicBezTo>
                  <a:cubicBezTo>
                    <a:pt x="90" y="114"/>
                    <a:pt x="89" y="114"/>
                    <a:pt x="89" y="115"/>
                  </a:cubicBezTo>
                  <a:cubicBezTo>
                    <a:pt x="90" y="115"/>
                    <a:pt x="90" y="116"/>
                    <a:pt x="91" y="116"/>
                  </a:cubicBezTo>
                  <a:cubicBezTo>
                    <a:pt x="90" y="116"/>
                    <a:pt x="90" y="115"/>
                    <a:pt x="90" y="115"/>
                  </a:cubicBezTo>
                  <a:cubicBezTo>
                    <a:pt x="91" y="115"/>
                    <a:pt x="90" y="114"/>
                    <a:pt x="91" y="114"/>
                  </a:cubicBezTo>
                  <a:cubicBezTo>
                    <a:pt x="92" y="115"/>
                    <a:pt x="92" y="116"/>
                    <a:pt x="92" y="116"/>
                  </a:cubicBezTo>
                  <a:cubicBezTo>
                    <a:pt x="92" y="116"/>
                    <a:pt x="92" y="116"/>
                    <a:pt x="92" y="117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2" y="117"/>
                    <a:pt x="92" y="117"/>
                    <a:pt x="91" y="117"/>
                  </a:cubicBezTo>
                  <a:cubicBezTo>
                    <a:pt x="91" y="117"/>
                    <a:pt x="91" y="118"/>
                    <a:pt x="91" y="118"/>
                  </a:cubicBezTo>
                  <a:cubicBezTo>
                    <a:pt x="92" y="118"/>
                    <a:pt x="92" y="118"/>
                    <a:pt x="92" y="118"/>
                  </a:cubicBezTo>
                  <a:cubicBezTo>
                    <a:pt x="92" y="118"/>
                    <a:pt x="92" y="118"/>
                    <a:pt x="92" y="119"/>
                  </a:cubicBezTo>
                  <a:cubicBezTo>
                    <a:pt x="92" y="119"/>
                    <a:pt x="92" y="119"/>
                    <a:pt x="92" y="119"/>
                  </a:cubicBezTo>
                  <a:cubicBezTo>
                    <a:pt x="92" y="119"/>
                    <a:pt x="92" y="119"/>
                    <a:pt x="92" y="120"/>
                  </a:cubicBezTo>
                  <a:cubicBezTo>
                    <a:pt x="92" y="120"/>
                    <a:pt x="93" y="120"/>
                    <a:pt x="93" y="120"/>
                  </a:cubicBezTo>
                  <a:cubicBezTo>
                    <a:pt x="93" y="119"/>
                    <a:pt x="93" y="118"/>
                    <a:pt x="93" y="118"/>
                  </a:cubicBezTo>
                  <a:cubicBezTo>
                    <a:pt x="93" y="118"/>
                    <a:pt x="93" y="117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4" y="118"/>
                    <a:pt x="94" y="118"/>
                  </a:cubicBezTo>
                  <a:cubicBezTo>
                    <a:pt x="93" y="119"/>
                    <a:pt x="94" y="119"/>
                    <a:pt x="94" y="120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4" y="120"/>
                    <a:pt x="94" y="120"/>
                    <a:pt x="93" y="121"/>
                  </a:cubicBezTo>
                  <a:cubicBezTo>
                    <a:pt x="93" y="121"/>
                    <a:pt x="93" y="120"/>
                    <a:pt x="93" y="121"/>
                  </a:cubicBezTo>
                  <a:cubicBezTo>
                    <a:pt x="93" y="121"/>
                    <a:pt x="93" y="121"/>
                    <a:pt x="93" y="122"/>
                  </a:cubicBezTo>
                  <a:cubicBezTo>
                    <a:pt x="94" y="122"/>
                    <a:pt x="94" y="121"/>
                    <a:pt x="94" y="122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5" y="121"/>
                    <a:pt x="94" y="120"/>
                    <a:pt x="95" y="120"/>
                  </a:cubicBezTo>
                  <a:cubicBezTo>
                    <a:pt x="95" y="120"/>
                    <a:pt x="95" y="121"/>
                    <a:pt x="95" y="121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6" y="122"/>
                    <a:pt x="96" y="122"/>
                  </a:cubicBezTo>
                  <a:cubicBezTo>
                    <a:pt x="96" y="122"/>
                    <a:pt x="96" y="123"/>
                    <a:pt x="97" y="123"/>
                  </a:cubicBezTo>
                  <a:cubicBezTo>
                    <a:pt x="97" y="123"/>
                    <a:pt x="97" y="124"/>
                    <a:pt x="97" y="124"/>
                  </a:cubicBezTo>
                  <a:cubicBezTo>
                    <a:pt x="98" y="125"/>
                    <a:pt x="98" y="126"/>
                    <a:pt x="98" y="126"/>
                  </a:cubicBezTo>
                  <a:cubicBezTo>
                    <a:pt x="99" y="126"/>
                    <a:pt x="99" y="126"/>
                    <a:pt x="99" y="126"/>
                  </a:cubicBezTo>
                  <a:cubicBezTo>
                    <a:pt x="99" y="126"/>
                    <a:pt x="99" y="127"/>
                    <a:pt x="99" y="128"/>
                  </a:cubicBezTo>
                  <a:cubicBezTo>
                    <a:pt x="99" y="128"/>
                    <a:pt x="100" y="128"/>
                    <a:pt x="100" y="128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8"/>
                    <a:pt x="101" y="129"/>
                  </a:cubicBezTo>
                  <a:cubicBezTo>
                    <a:pt x="101" y="129"/>
                    <a:pt x="101" y="128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1" y="130"/>
                    <a:pt x="101" y="130"/>
                    <a:pt x="101" y="130"/>
                  </a:cubicBezTo>
                  <a:cubicBezTo>
                    <a:pt x="102" y="130"/>
                    <a:pt x="102" y="131"/>
                    <a:pt x="103" y="131"/>
                  </a:cubicBezTo>
                  <a:cubicBezTo>
                    <a:pt x="103" y="131"/>
                    <a:pt x="103" y="131"/>
                    <a:pt x="104" y="131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03" y="131"/>
                    <a:pt x="104" y="133"/>
                    <a:pt x="105" y="133"/>
                  </a:cubicBezTo>
                  <a:cubicBezTo>
                    <a:pt x="105" y="132"/>
                    <a:pt x="105" y="132"/>
                    <a:pt x="105" y="132"/>
                  </a:cubicBezTo>
                  <a:cubicBezTo>
                    <a:pt x="106" y="132"/>
                    <a:pt x="105" y="133"/>
                    <a:pt x="106" y="133"/>
                  </a:cubicBezTo>
                  <a:cubicBezTo>
                    <a:pt x="106" y="133"/>
                    <a:pt x="106" y="132"/>
                    <a:pt x="106" y="132"/>
                  </a:cubicBezTo>
                  <a:cubicBezTo>
                    <a:pt x="106" y="133"/>
                    <a:pt x="106" y="133"/>
                    <a:pt x="107" y="133"/>
                  </a:cubicBezTo>
                  <a:cubicBezTo>
                    <a:pt x="107" y="133"/>
                    <a:pt x="107" y="133"/>
                    <a:pt x="107" y="132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9" y="134"/>
                    <a:pt x="109" y="134"/>
                    <a:pt x="110" y="134"/>
                  </a:cubicBezTo>
                  <a:cubicBezTo>
                    <a:pt x="111" y="134"/>
                    <a:pt x="113" y="134"/>
                    <a:pt x="114" y="135"/>
                  </a:cubicBezTo>
                  <a:cubicBezTo>
                    <a:pt x="113" y="135"/>
                    <a:pt x="113" y="135"/>
                    <a:pt x="112" y="135"/>
                  </a:cubicBezTo>
                  <a:cubicBezTo>
                    <a:pt x="112" y="135"/>
                    <a:pt x="111" y="135"/>
                    <a:pt x="111" y="135"/>
                  </a:cubicBezTo>
                  <a:cubicBezTo>
                    <a:pt x="110" y="135"/>
                    <a:pt x="110" y="134"/>
                    <a:pt x="109" y="134"/>
                  </a:cubicBezTo>
                  <a:cubicBezTo>
                    <a:pt x="109" y="134"/>
                    <a:pt x="109" y="134"/>
                    <a:pt x="109" y="134"/>
                  </a:cubicBezTo>
                  <a:cubicBezTo>
                    <a:pt x="108" y="134"/>
                    <a:pt x="106" y="133"/>
                    <a:pt x="105" y="133"/>
                  </a:cubicBezTo>
                  <a:cubicBezTo>
                    <a:pt x="105" y="133"/>
                    <a:pt x="105" y="134"/>
                    <a:pt x="105" y="134"/>
                  </a:cubicBezTo>
                  <a:cubicBezTo>
                    <a:pt x="105" y="134"/>
                    <a:pt x="106" y="134"/>
                    <a:pt x="105" y="134"/>
                  </a:cubicBezTo>
                  <a:cubicBezTo>
                    <a:pt x="105" y="134"/>
                    <a:pt x="105" y="134"/>
                    <a:pt x="105" y="133"/>
                  </a:cubicBezTo>
                  <a:cubicBezTo>
                    <a:pt x="104" y="133"/>
                    <a:pt x="103" y="133"/>
                    <a:pt x="103" y="132"/>
                  </a:cubicBezTo>
                  <a:cubicBezTo>
                    <a:pt x="102" y="132"/>
                    <a:pt x="101" y="132"/>
                    <a:pt x="101" y="131"/>
                  </a:cubicBezTo>
                  <a:cubicBezTo>
                    <a:pt x="100" y="131"/>
                    <a:pt x="100" y="130"/>
                    <a:pt x="99" y="13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30"/>
                    <a:pt x="99" y="129"/>
                    <a:pt x="99" y="129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30"/>
                    <a:pt x="98" y="130"/>
                    <a:pt x="98" y="130"/>
                  </a:cubicBezTo>
                  <a:cubicBezTo>
                    <a:pt x="98" y="130"/>
                    <a:pt x="97" y="130"/>
                    <a:pt x="98" y="129"/>
                  </a:cubicBezTo>
                  <a:cubicBezTo>
                    <a:pt x="97" y="129"/>
                    <a:pt x="97" y="128"/>
                    <a:pt x="96" y="128"/>
                  </a:cubicBezTo>
                  <a:cubicBezTo>
                    <a:pt x="96" y="129"/>
                    <a:pt x="96" y="129"/>
                    <a:pt x="96" y="129"/>
                  </a:cubicBezTo>
                  <a:cubicBezTo>
                    <a:pt x="96" y="129"/>
                    <a:pt x="96" y="129"/>
                    <a:pt x="95" y="129"/>
                  </a:cubicBezTo>
                  <a:cubicBezTo>
                    <a:pt x="95" y="129"/>
                    <a:pt x="94" y="129"/>
                    <a:pt x="94" y="128"/>
                  </a:cubicBezTo>
                  <a:cubicBezTo>
                    <a:pt x="94" y="128"/>
                    <a:pt x="93" y="127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2" y="127"/>
                    <a:pt x="92" y="126"/>
                    <a:pt x="91" y="126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0" y="124"/>
                    <a:pt x="90" y="124"/>
                    <a:pt x="89" y="123"/>
                  </a:cubicBezTo>
                  <a:cubicBezTo>
                    <a:pt x="90" y="123"/>
                    <a:pt x="90" y="123"/>
                    <a:pt x="90" y="123"/>
                  </a:cubicBezTo>
                  <a:cubicBezTo>
                    <a:pt x="89" y="123"/>
                    <a:pt x="90" y="123"/>
                    <a:pt x="89" y="123"/>
                  </a:cubicBezTo>
                  <a:cubicBezTo>
                    <a:pt x="88" y="123"/>
                    <a:pt x="88" y="122"/>
                    <a:pt x="87" y="121"/>
                  </a:cubicBezTo>
                  <a:cubicBezTo>
                    <a:pt x="87" y="121"/>
                    <a:pt x="88" y="121"/>
                    <a:pt x="88" y="121"/>
                  </a:cubicBezTo>
                  <a:cubicBezTo>
                    <a:pt x="87" y="120"/>
                    <a:pt x="87" y="121"/>
                    <a:pt x="87" y="121"/>
                  </a:cubicBezTo>
                  <a:cubicBezTo>
                    <a:pt x="87" y="121"/>
                    <a:pt x="87" y="120"/>
                    <a:pt x="87" y="120"/>
                  </a:cubicBezTo>
                  <a:cubicBezTo>
                    <a:pt x="87" y="120"/>
                    <a:pt x="88" y="120"/>
                    <a:pt x="88" y="119"/>
                  </a:cubicBezTo>
                  <a:cubicBezTo>
                    <a:pt x="88" y="119"/>
                    <a:pt x="87" y="119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7" y="119"/>
                    <a:pt x="86" y="120"/>
                  </a:cubicBezTo>
                  <a:cubicBezTo>
                    <a:pt x="86" y="119"/>
                    <a:pt x="85" y="118"/>
                    <a:pt x="85" y="118"/>
                  </a:cubicBezTo>
                  <a:cubicBezTo>
                    <a:pt x="85" y="117"/>
                    <a:pt x="84" y="116"/>
                    <a:pt x="84" y="115"/>
                  </a:cubicBezTo>
                  <a:cubicBezTo>
                    <a:pt x="83" y="115"/>
                    <a:pt x="83" y="114"/>
                    <a:pt x="82" y="114"/>
                  </a:cubicBezTo>
                  <a:cubicBezTo>
                    <a:pt x="82" y="114"/>
                    <a:pt x="82" y="114"/>
                    <a:pt x="82" y="114"/>
                  </a:cubicBezTo>
                  <a:cubicBezTo>
                    <a:pt x="82" y="114"/>
                    <a:pt x="82" y="114"/>
                    <a:pt x="81" y="114"/>
                  </a:cubicBezTo>
                  <a:cubicBezTo>
                    <a:pt x="81" y="114"/>
                    <a:pt x="81" y="115"/>
                    <a:pt x="81" y="115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82" y="115"/>
                    <a:pt x="82" y="115"/>
                    <a:pt x="82" y="114"/>
                  </a:cubicBezTo>
                  <a:cubicBezTo>
                    <a:pt x="82" y="114"/>
                    <a:pt x="83" y="114"/>
                    <a:pt x="83" y="115"/>
                  </a:cubicBezTo>
                  <a:cubicBezTo>
                    <a:pt x="83" y="115"/>
                    <a:pt x="83" y="115"/>
                    <a:pt x="83" y="115"/>
                  </a:cubicBezTo>
                  <a:cubicBezTo>
                    <a:pt x="83" y="115"/>
                    <a:pt x="83" y="115"/>
                    <a:pt x="83" y="116"/>
                  </a:cubicBezTo>
                  <a:cubicBezTo>
                    <a:pt x="84" y="116"/>
                    <a:pt x="84" y="116"/>
                    <a:pt x="84" y="117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5" y="117"/>
                    <a:pt x="84" y="118"/>
                    <a:pt x="85" y="119"/>
                  </a:cubicBezTo>
                  <a:cubicBezTo>
                    <a:pt x="85" y="119"/>
                    <a:pt x="85" y="119"/>
                    <a:pt x="85" y="120"/>
                  </a:cubicBezTo>
                  <a:cubicBezTo>
                    <a:pt x="85" y="120"/>
                    <a:pt x="86" y="120"/>
                    <a:pt x="85" y="120"/>
                  </a:cubicBezTo>
                  <a:cubicBezTo>
                    <a:pt x="85" y="120"/>
                    <a:pt x="85" y="120"/>
                    <a:pt x="85" y="119"/>
                  </a:cubicBezTo>
                  <a:cubicBezTo>
                    <a:pt x="84" y="119"/>
                    <a:pt x="84" y="118"/>
                    <a:pt x="83" y="117"/>
                  </a:cubicBezTo>
                  <a:cubicBezTo>
                    <a:pt x="83" y="119"/>
                    <a:pt x="84" y="119"/>
                    <a:pt x="85" y="120"/>
                  </a:cubicBezTo>
                  <a:cubicBezTo>
                    <a:pt x="84" y="121"/>
                    <a:pt x="84" y="121"/>
                    <a:pt x="84" y="121"/>
                  </a:cubicBezTo>
                  <a:cubicBezTo>
                    <a:pt x="85" y="121"/>
                    <a:pt x="85" y="122"/>
                    <a:pt x="86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6" y="125"/>
                    <a:pt x="87" y="125"/>
                    <a:pt x="87" y="126"/>
                  </a:cubicBezTo>
                  <a:cubicBezTo>
                    <a:pt x="88" y="127"/>
                    <a:pt x="89" y="128"/>
                    <a:pt x="91" y="129"/>
                  </a:cubicBezTo>
                  <a:cubicBezTo>
                    <a:pt x="90" y="129"/>
                    <a:pt x="90" y="129"/>
                    <a:pt x="90" y="129"/>
                  </a:cubicBezTo>
                  <a:cubicBezTo>
                    <a:pt x="94" y="132"/>
                    <a:pt x="98" y="134"/>
                    <a:pt x="103" y="135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4" y="135"/>
                    <a:pt x="105" y="135"/>
                    <a:pt x="106" y="136"/>
                  </a:cubicBezTo>
                  <a:cubicBezTo>
                    <a:pt x="106" y="136"/>
                    <a:pt x="106" y="136"/>
                    <a:pt x="106" y="136"/>
                  </a:cubicBezTo>
                  <a:cubicBezTo>
                    <a:pt x="106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8" y="136"/>
                  </a:cubicBezTo>
                  <a:cubicBezTo>
                    <a:pt x="108" y="136"/>
                    <a:pt x="108" y="136"/>
                    <a:pt x="108" y="137"/>
                  </a:cubicBezTo>
                  <a:cubicBezTo>
                    <a:pt x="107" y="136"/>
                    <a:pt x="106" y="136"/>
                    <a:pt x="106" y="136"/>
                  </a:cubicBezTo>
                  <a:cubicBezTo>
                    <a:pt x="106" y="136"/>
                    <a:pt x="106" y="136"/>
                    <a:pt x="106" y="136"/>
                  </a:cubicBezTo>
                  <a:cubicBezTo>
                    <a:pt x="106" y="136"/>
                    <a:pt x="105" y="136"/>
                    <a:pt x="105" y="136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05" y="135"/>
                    <a:pt x="104" y="135"/>
                    <a:pt x="104" y="135"/>
                  </a:cubicBezTo>
                  <a:cubicBezTo>
                    <a:pt x="104" y="135"/>
                    <a:pt x="104" y="136"/>
                    <a:pt x="104" y="136"/>
                  </a:cubicBezTo>
                  <a:cubicBezTo>
                    <a:pt x="104" y="136"/>
                    <a:pt x="104" y="135"/>
                    <a:pt x="103" y="135"/>
                  </a:cubicBezTo>
                  <a:cubicBezTo>
                    <a:pt x="102" y="135"/>
                    <a:pt x="100" y="134"/>
                    <a:pt x="99" y="134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98" y="134"/>
                    <a:pt x="96" y="133"/>
                    <a:pt x="95" y="133"/>
                  </a:cubicBezTo>
                  <a:cubicBezTo>
                    <a:pt x="94" y="132"/>
                    <a:pt x="93" y="132"/>
                    <a:pt x="92" y="131"/>
                  </a:cubicBezTo>
                  <a:cubicBezTo>
                    <a:pt x="92" y="131"/>
                    <a:pt x="92" y="131"/>
                    <a:pt x="92" y="131"/>
                  </a:cubicBezTo>
                  <a:cubicBezTo>
                    <a:pt x="92" y="131"/>
                    <a:pt x="91" y="131"/>
                    <a:pt x="91" y="131"/>
                  </a:cubicBezTo>
                  <a:cubicBezTo>
                    <a:pt x="91" y="131"/>
                    <a:pt x="91" y="131"/>
                    <a:pt x="92" y="131"/>
                  </a:cubicBezTo>
                  <a:cubicBezTo>
                    <a:pt x="91" y="130"/>
                    <a:pt x="91" y="131"/>
                    <a:pt x="91" y="131"/>
                  </a:cubicBezTo>
                  <a:cubicBezTo>
                    <a:pt x="90" y="130"/>
                    <a:pt x="89" y="130"/>
                    <a:pt x="89" y="129"/>
                  </a:cubicBezTo>
                  <a:cubicBezTo>
                    <a:pt x="89" y="129"/>
                    <a:pt x="89" y="130"/>
                    <a:pt x="89" y="130"/>
                  </a:cubicBezTo>
                  <a:cubicBezTo>
                    <a:pt x="88" y="130"/>
                    <a:pt x="88" y="129"/>
                    <a:pt x="88" y="129"/>
                  </a:cubicBezTo>
                  <a:cubicBezTo>
                    <a:pt x="87" y="129"/>
                    <a:pt x="87" y="128"/>
                    <a:pt x="87" y="128"/>
                  </a:cubicBezTo>
                  <a:cubicBezTo>
                    <a:pt x="87" y="128"/>
                    <a:pt x="87" y="129"/>
                    <a:pt x="87" y="129"/>
                  </a:cubicBezTo>
                  <a:cubicBezTo>
                    <a:pt x="87" y="129"/>
                    <a:pt x="87" y="129"/>
                    <a:pt x="87" y="129"/>
                  </a:cubicBezTo>
                  <a:cubicBezTo>
                    <a:pt x="87" y="129"/>
                    <a:pt x="87" y="130"/>
                    <a:pt x="87" y="129"/>
                  </a:cubicBezTo>
                  <a:cubicBezTo>
                    <a:pt x="87" y="129"/>
                    <a:pt x="87" y="129"/>
                    <a:pt x="87" y="129"/>
                  </a:cubicBezTo>
                  <a:cubicBezTo>
                    <a:pt x="88" y="129"/>
                    <a:pt x="88" y="129"/>
                    <a:pt x="88" y="129"/>
                  </a:cubicBezTo>
                  <a:cubicBezTo>
                    <a:pt x="88" y="129"/>
                    <a:pt x="88" y="130"/>
                    <a:pt x="88" y="130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9" y="130"/>
                    <a:pt x="89" y="130"/>
                    <a:pt x="89" y="130"/>
                  </a:cubicBezTo>
                  <a:cubicBezTo>
                    <a:pt x="90" y="131"/>
                    <a:pt x="90" y="132"/>
                    <a:pt x="92" y="132"/>
                  </a:cubicBezTo>
                  <a:cubicBezTo>
                    <a:pt x="92" y="133"/>
                    <a:pt x="93" y="133"/>
                    <a:pt x="94" y="134"/>
                  </a:cubicBezTo>
                  <a:cubicBezTo>
                    <a:pt x="94" y="134"/>
                    <a:pt x="94" y="134"/>
                    <a:pt x="95" y="134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3" y="134"/>
                    <a:pt x="93" y="133"/>
                    <a:pt x="91" y="133"/>
                  </a:cubicBezTo>
                  <a:cubicBezTo>
                    <a:pt x="91" y="133"/>
                    <a:pt x="92" y="133"/>
                    <a:pt x="92" y="134"/>
                  </a:cubicBezTo>
                  <a:cubicBezTo>
                    <a:pt x="92" y="134"/>
                    <a:pt x="93" y="134"/>
                    <a:pt x="94" y="134"/>
                  </a:cubicBezTo>
                  <a:cubicBezTo>
                    <a:pt x="94" y="134"/>
                    <a:pt x="94" y="134"/>
                    <a:pt x="94" y="135"/>
                  </a:cubicBezTo>
                  <a:cubicBezTo>
                    <a:pt x="94" y="135"/>
                    <a:pt x="95" y="135"/>
                    <a:pt x="95" y="135"/>
                  </a:cubicBezTo>
                  <a:cubicBezTo>
                    <a:pt x="95" y="135"/>
                    <a:pt x="95" y="135"/>
                    <a:pt x="95" y="136"/>
                  </a:cubicBezTo>
                  <a:cubicBezTo>
                    <a:pt x="96" y="136"/>
                    <a:pt x="97" y="136"/>
                    <a:pt x="98" y="136"/>
                  </a:cubicBezTo>
                  <a:cubicBezTo>
                    <a:pt x="98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99" y="136"/>
                    <a:pt x="98" y="136"/>
                    <a:pt x="98" y="136"/>
                  </a:cubicBezTo>
                  <a:cubicBezTo>
                    <a:pt x="98" y="137"/>
                    <a:pt x="99" y="137"/>
                    <a:pt x="99" y="137"/>
                  </a:cubicBezTo>
                  <a:cubicBezTo>
                    <a:pt x="98" y="137"/>
                    <a:pt x="97" y="137"/>
                    <a:pt x="97" y="137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7" y="137"/>
                    <a:pt x="96" y="137"/>
                    <a:pt x="96" y="137"/>
                  </a:cubicBezTo>
                  <a:cubicBezTo>
                    <a:pt x="96" y="137"/>
                    <a:pt x="96" y="137"/>
                    <a:pt x="96" y="137"/>
                  </a:cubicBezTo>
                  <a:cubicBezTo>
                    <a:pt x="96" y="137"/>
                    <a:pt x="97" y="138"/>
                    <a:pt x="96" y="138"/>
                  </a:cubicBezTo>
                  <a:cubicBezTo>
                    <a:pt x="96" y="138"/>
                    <a:pt x="95" y="138"/>
                    <a:pt x="95" y="138"/>
                  </a:cubicBezTo>
                  <a:cubicBezTo>
                    <a:pt x="95" y="139"/>
                    <a:pt x="96" y="139"/>
                    <a:pt x="96" y="139"/>
                  </a:cubicBezTo>
                  <a:cubicBezTo>
                    <a:pt x="96" y="139"/>
                    <a:pt x="96" y="139"/>
                    <a:pt x="96" y="139"/>
                  </a:cubicBezTo>
                  <a:cubicBezTo>
                    <a:pt x="97" y="140"/>
                    <a:pt x="98" y="140"/>
                    <a:pt x="98" y="140"/>
                  </a:cubicBezTo>
                  <a:cubicBezTo>
                    <a:pt x="97" y="140"/>
                    <a:pt x="96" y="139"/>
                    <a:pt x="95" y="139"/>
                  </a:cubicBezTo>
                  <a:cubicBezTo>
                    <a:pt x="94" y="139"/>
                    <a:pt x="94" y="139"/>
                    <a:pt x="93" y="138"/>
                  </a:cubicBezTo>
                  <a:cubicBezTo>
                    <a:pt x="93" y="139"/>
                    <a:pt x="93" y="139"/>
                    <a:pt x="93" y="139"/>
                  </a:cubicBezTo>
                  <a:cubicBezTo>
                    <a:pt x="93" y="139"/>
                    <a:pt x="92" y="138"/>
                    <a:pt x="91" y="139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9"/>
                    <a:pt x="90" y="139"/>
                    <a:pt x="90" y="138"/>
                  </a:cubicBezTo>
                  <a:cubicBezTo>
                    <a:pt x="89" y="138"/>
                    <a:pt x="89" y="139"/>
                    <a:pt x="89" y="138"/>
                  </a:cubicBezTo>
                  <a:cubicBezTo>
                    <a:pt x="89" y="139"/>
                    <a:pt x="89" y="139"/>
                    <a:pt x="89" y="139"/>
                  </a:cubicBezTo>
                  <a:cubicBezTo>
                    <a:pt x="88" y="139"/>
                    <a:pt x="88" y="138"/>
                    <a:pt x="88" y="138"/>
                  </a:cubicBezTo>
                  <a:cubicBezTo>
                    <a:pt x="87" y="138"/>
                    <a:pt x="87" y="138"/>
                    <a:pt x="86" y="138"/>
                  </a:cubicBezTo>
                  <a:cubicBezTo>
                    <a:pt x="86" y="138"/>
                    <a:pt x="85" y="138"/>
                    <a:pt x="84" y="138"/>
                  </a:cubicBezTo>
                  <a:cubicBezTo>
                    <a:pt x="83" y="138"/>
                    <a:pt x="82" y="138"/>
                    <a:pt x="81" y="138"/>
                  </a:cubicBezTo>
                  <a:cubicBezTo>
                    <a:pt x="81" y="138"/>
                    <a:pt x="80" y="138"/>
                    <a:pt x="80" y="138"/>
                  </a:cubicBezTo>
                  <a:cubicBezTo>
                    <a:pt x="80" y="138"/>
                    <a:pt x="80" y="138"/>
                    <a:pt x="80" y="137"/>
                  </a:cubicBezTo>
                  <a:cubicBezTo>
                    <a:pt x="80" y="137"/>
                    <a:pt x="80" y="137"/>
                    <a:pt x="80" y="138"/>
                  </a:cubicBezTo>
                  <a:cubicBezTo>
                    <a:pt x="80" y="137"/>
                    <a:pt x="80" y="137"/>
                    <a:pt x="80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0" y="136"/>
                    <a:pt x="80" y="136"/>
                    <a:pt x="79" y="136"/>
                  </a:cubicBezTo>
                  <a:cubicBezTo>
                    <a:pt x="79" y="134"/>
                    <a:pt x="76" y="135"/>
                    <a:pt x="74" y="134"/>
                  </a:cubicBezTo>
                  <a:cubicBezTo>
                    <a:pt x="75" y="135"/>
                    <a:pt x="75" y="135"/>
                    <a:pt x="76" y="136"/>
                  </a:cubicBezTo>
                  <a:cubicBezTo>
                    <a:pt x="77" y="136"/>
                    <a:pt x="79" y="136"/>
                    <a:pt x="79" y="137"/>
                  </a:cubicBezTo>
                  <a:cubicBezTo>
                    <a:pt x="78" y="137"/>
                    <a:pt x="77" y="137"/>
                    <a:pt x="76" y="137"/>
                  </a:cubicBezTo>
                  <a:cubicBezTo>
                    <a:pt x="76" y="137"/>
                    <a:pt x="76" y="136"/>
                    <a:pt x="75" y="137"/>
                  </a:cubicBezTo>
                  <a:cubicBezTo>
                    <a:pt x="76" y="137"/>
                    <a:pt x="76" y="138"/>
                    <a:pt x="77" y="138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8" y="138"/>
                    <a:pt x="79" y="138"/>
                    <a:pt x="80" y="138"/>
                  </a:cubicBezTo>
                  <a:cubicBezTo>
                    <a:pt x="80" y="138"/>
                    <a:pt x="80" y="138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0" y="139"/>
                    <a:pt x="79" y="140"/>
                    <a:pt x="79" y="139"/>
                  </a:cubicBezTo>
                  <a:cubicBezTo>
                    <a:pt x="79" y="139"/>
                    <a:pt x="79" y="139"/>
                    <a:pt x="79" y="139"/>
                  </a:cubicBezTo>
                  <a:cubicBezTo>
                    <a:pt x="79" y="139"/>
                    <a:pt x="79" y="139"/>
                    <a:pt x="78" y="139"/>
                  </a:cubicBezTo>
                  <a:cubicBezTo>
                    <a:pt x="79" y="139"/>
                    <a:pt x="78" y="139"/>
                    <a:pt x="78" y="139"/>
                  </a:cubicBezTo>
                  <a:cubicBezTo>
                    <a:pt x="79" y="140"/>
                    <a:pt x="80" y="140"/>
                    <a:pt x="80" y="141"/>
                  </a:cubicBezTo>
                  <a:cubicBezTo>
                    <a:pt x="81" y="141"/>
                    <a:pt x="81" y="142"/>
                    <a:pt x="81" y="142"/>
                  </a:cubicBezTo>
                  <a:cubicBezTo>
                    <a:pt x="81" y="142"/>
                    <a:pt x="82" y="142"/>
                    <a:pt x="82" y="142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2" y="143"/>
                    <a:pt x="84" y="143"/>
                    <a:pt x="84" y="143"/>
                  </a:cubicBezTo>
                  <a:cubicBezTo>
                    <a:pt x="85" y="143"/>
                    <a:pt x="85" y="143"/>
                    <a:pt x="85" y="144"/>
                  </a:cubicBezTo>
                  <a:cubicBezTo>
                    <a:pt x="84" y="144"/>
                    <a:pt x="82" y="144"/>
                    <a:pt x="81" y="142"/>
                  </a:cubicBezTo>
                  <a:cubicBezTo>
                    <a:pt x="81" y="142"/>
                    <a:pt x="81" y="142"/>
                    <a:pt x="80" y="143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79" y="142"/>
                    <a:pt x="79" y="142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79" y="141"/>
                    <a:pt x="78" y="141"/>
                    <a:pt x="78" y="140"/>
                  </a:cubicBezTo>
                  <a:cubicBezTo>
                    <a:pt x="77" y="140"/>
                    <a:pt x="77" y="140"/>
                    <a:pt x="77" y="140"/>
                  </a:cubicBezTo>
                  <a:cubicBezTo>
                    <a:pt x="75" y="138"/>
                    <a:pt x="74" y="138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0" y="137"/>
                  </a:cubicBezTo>
                  <a:cubicBezTo>
                    <a:pt x="70" y="137"/>
                    <a:pt x="71" y="138"/>
                    <a:pt x="71" y="138"/>
                  </a:cubicBezTo>
                  <a:cubicBezTo>
                    <a:pt x="71" y="138"/>
                    <a:pt x="71" y="138"/>
                    <a:pt x="72" y="138"/>
                  </a:cubicBezTo>
                  <a:cubicBezTo>
                    <a:pt x="72" y="138"/>
                    <a:pt x="71" y="138"/>
                    <a:pt x="71" y="138"/>
                  </a:cubicBezTo>
                  <a:cubicBezTo>
                    <a:pt x="72" y="137"/>
                    <a:pt x="73" y="138"/>
                    <a:pt x="73" y="138"/>
                  </a:cubicBezTo>
                  <a:cubicBezTo>
                    <a:pt x="73" y="138"/>
                    <a:pt x="73" y="138"/>
                    <a:pt x="73" y="138"/>
                  </a:cubicBezTo>
                  <a:cubicBezTo>
                    <a:pt x="73" y="138"/>
                    <a:pt x="73" y="138"/>
                    <a:pt x="73" y="139"/>
                  </a:cubicBezTo>
                  <a:cubicBezTo>
                    <a:pt x="73" y="139"/>
                    <a:pt x="74" y="139"/>
                    <a:pt x="74" y="140"/>
                  </a:cubicBezTo>
                  <a:cubicBezTo>
                    <a:pt x="74" y="140"/>
                    <a:pt x="75" y="140"/>
                    <a:pt x="75" y="141"/>
                  </a:cubicBezTo>
                  <a:cubicBezTo>
                    <a:pt x="76" y="141"/>
                    <a:pt x="77" y="142"/>
                    <a:pt x="77" y="142"/>
                  </a:cubicBezTo>
                  <a:cubicBezTo>
                    <a:pt x="76" y="142"/>
                    <a:pt x="75" y="140"/>
                    <a:pt x="74" y="141"/>
                  </a:cubicBezTo>
                  <a:cubicBezTo>
                    <a:pt x="74" y="141"/>
                    <a:pt x="74" y="141"/>
                    <a:pt x="73" y="141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2" y="141"/>
                    <a:pt x="72" y="141"/>
                    <a:pt x="72" y="140"/>
                  </a:cubicBezTo>
                  <a:cubicBezTo>
                    <a:pt x="71" y="140"/>
                    <a:pt x="70" y="139"/>
                    <a:pt x="70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0" y="138"/>
                    <a:pt x="70" y="138"/>
                    <a:pt x="69" y="138"/>
                  </a:cubicBezTo>
                  <a:cubicBezTo>
                    <a:pt x="69" y="138"/>
                    <a:pt x="69" y="137"/>
                    <a:pt x="69" y="137"/>
                  </a:cubicBezTo>
                  <a:cubicBezTo>
                    <a:pt x="69" y="137"/>
                    <a:pt x="69" y="137"/>
                    <a:pt x="68" y="137"/>
                  </a:cubicBezTo>
                  <a:cubicBezTo>
                    <a:pt x="68" y="138"/>
                    <a:pt x="69" y="138"/>
                    <a:pt x="69" y="138"/>
                  </a:cubicBezTo>
                  <a:cubicBezTo>
                    <a:pt x="69" y="138"/>
                    <a:pt x="68" y="137"/>
                    <a:pt x="68" y="137"/>
                  </a:cubicBezTo>
                  <a:cubicBezTo>
                    <a:pt x="68" y="137"/>
                    <a:pt x="68" y="137"/>
                    <a:pt x="69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7" y="137"/>
                    <a:pt x="67" y="136"/>
                  </a:cubicBezTo>
                  <a:cubicBezTo>
                    <a:pt x="67" y="136"/>
                    <a:pt x="68" y="136"/>
                    <a:pt x="68" y="136"/>
                  </a:cubicBezTo>
                  <a:cubicBezTo>
                    <a:pt x="67" y="135"/>
                    <a:pt x="67" y="134"/>
                    <a:pt x="65" y="134"/>
                  </a:cubicBezTo>
                  <a:cubicBezTo>
                    <a:pt x="66" y="135"/>
                    <a:pt x="66" y="136"/>
                    <a:pt x="67" y="136"/>
                  </a:cubicBezTo>
                  <a:cubicBezTo>
                    <a:pt x="66" y="136"/>
                    <a:pt x="67" y="136"/>
                    <a:pt x="66" y="136"/>
                  </a:cubicBezTo>
                  <a:cubicBezTo>
                    <a:pt x="66" y="136"/>
                    <a:pt x="67" y="136"/>
                    <a:pt x="66" y="137"/>
                  </a:cubicBezTo>
                  <a:cubicBezTo>
                    <a:pt x="66" y="136"/>
                    <a:pt x="65" y="136"/>
                    <a:pt x="65" y="136"/>
                  </a:cubicBezTo>
                  <a:cubicBezTo>
                    <a:pt x="65" y="136"/>
                    <a:pt x="64" y="136"/>
                    <a:pt x="64" y="136"/>
                  </a:cubicBezTo>
                  <a:cubicBezTo>
                    <a:pt x="65" y="136"/>
                    <a:pt x="65" y="137"/>
                    <a:pt x="66" y="137"/>
                  </a:cubicBezTo>
                  <a:cubicBezTo>
                    <a:pt x="66" y="137"/>
                    <a:pt x="66" y="138"/>
                    <a:pt x="66" y="138"/>
                  </a:cubicBezTo>
                  <a:cubicBezTo>
                    <a:pt x="66" y="137"/>
                    <a:pt x="65" y="137"/>
                    <a:pt x="65" y="137"/>
                  </a:cubicBezTo>
                  <a:cubicBezTo>
                    <a:pt x="65" y="138"/>
                    <a:pt x="67" y="139"/>
                    <a:pt x="69" y="139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70" y="140"/>
                    <a:pt x="70" y="140"/>
                    <a:pt x="71" y="140"/>
                  </a:cubicBezTo>
                  <a:cubicBezTo>
                    <a:pt x="70" y="140"/>
                    <a:pt x="71" y="140"/>
                    <a:pt x="71" y="141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1"/>
                  </a:cubicBezTo>
                  <a:cubicBezTo>
                    <a:pt x="70" y="141"/>
                    <a:pt x="70" y="141"/>
                    <a:pt x="71" y="141"/>
                  </a:cubicBezTo>
                  <a:cubicBezTo>
                    <a:pt x="71" y="141"/>
                    <a:pt x="71" y="141"/>
                    <a:pt x="71" y="141"/>
                  </a:cubicBezTo>
                  <a:cubicBezTo>
                    <a:pt x="71" y="141"/>
                    <a:pt x="71" y="141"/>
                    <a:pt x="72" y="141"/>
                  </a:cubicBezTo>
                  <a:cubicBezTo>
                    <a:pt x="71" y="141"/>
                    <a:pt x="71" y="141"/>
                    <a:pt x="71" y="141"/>
                  </a:cubicBezTo>
                  <a:cubicBezTo>
                    <a:pt x="72" y="142"/>
                    <a:pt x="73" y="141"/>
                    <a:pt x="74" y="141"/>
                  </a:cubicBezTo>
                  <a:cubicBezTo>
                    <a:pt x="74" y="142"/>
                    <a:pt x="73" y="141"/>
                    <a:pt x="73" y="142"/>
                  </a:cubicBezTo>
                  <a:cubicBezTo>
                    <a:pt x="73" y="142"/>
                    <a:pt x="74" y="142"/>
                    <a:pt x="74" y="143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3"/>
                    <a:pt x="75" y="143"/>
                    <a:pt x="75" y="143"/>
                  </a:cubicBezTo>
                  <a:cubicBezTo>
                    <a:pt x="75" y="143"/>
                    <a:pt x="75" y="143"/>
                    <a:pt x="76" y="143"/>
                  </a:cubicBezTo>
                  <a:cubicBezTo>
                    <a:pt x="76" y="143"/>
                    <a:pt x="75" y="143"/>
                    <a:pt x="75" y="143"/>
                  </a:cubicBezTo>
                  <a:cubicBezTo>
                    <a:pt x="76" y="143"/>
                    <a:pt x="76" y="143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5" y="143"/>
                    <a:pt x="75" y="144"/>
                    <a:pt x="74" y="144"/>
                  </a:cubicBezTo>
                  <a:cubicBezTo>
                    <a:pt x="74" y="144"/>
                    <a:pt x="74" y="144"/>
                    <a:pt x="74" y="144"/>
                  </a:cubicBezTo>
                  <a:cubicBezTo>
                    <a:pt x="73" y="144"/>
                    <a:pt x="72" y="144"/>
                    <a:pt x="71" y="143"/>
                  </a:cubicBezTo>
                  <a:cubicBezTo>
                    <a:pt x="71" y="143"/>
                    <a:pt x="71" y="144"/>
                    <a:pt x="71" y="144"/>
                  </a:cubicBezTo>
                  <a:cubicBezTo>
                    <a:pt x="70" y="144"/>
                    <a:pt x="70" y="143"/>
                    <a:pt x="70" y="143"/>
                  </a:cubicBezTo>
                  <a:cubicBezTo>
                    <a:pt x="69" y="144"/>
                    <a:pt x="68" y="142"/>
                    <a:pt x="68" y="142"/>
                  </a:cubicBezTo>
                  <a:cubicBezTo>
                    <a:pt x="68" y="142"/>
                    <a:pt x="67" y="142"/>
                    <a:pt x="67" y="142"/>
                  </a:cubicBezTo>
                  <a:cubicBezTo>
                    <a:pt x="67" y="143"/>
                    <a:pt x="68" y="143"/>
                    <a:pt x="68" y="143"/>
                  </a:cubicBezTo>
                  <a:cubicBezTo>
                    <a:pt x="68" y="143"/>
                    <a:pt x="68" y="143"/>
                    <a:pt x="67" y="143"/>
                  </a:cubicBezTo>
                  <a:cubicBezTo>
                    <a:pt x="68" y="143"/>
                    <a:pt x="68" y="143"/>
                    <a:pt x="68" y="144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7" y="144"/>
                    <a:pt x="67" y="144"/>
                    <a:pt x="67" y="143"/>
                  </a:cubicBezTo>
                  <a:cubicBezTo>
                    <a:pt x="67" y="143"/>
                    <a:pt x="66" y="143"/>
                    <a:pt x="66" y="143"/>
                  </a:cubicBezTo>
                  <a:cubicBezTo>
                    <a:pt x="66" y="142"/>
                    <a:pt x="67" y="143"/>
                    <a:pt x="67" y="142"/>
                  </a:cubicBezTo>
                  <a:cubicBezTo>
                    <a:pt x="66" y="142"/>
                    <a:pt x="66" y="143"/>
                    <a:pt x="66" y="143"/>
                  </a:cubicBezTo>
                  <a:cubicBezTo>
                    <a:pt x="65" y="143"/>
                    <a:pt x="66" y="142"/>
                    <a:pt x="65" y="142"/>
                  </a:cubicBezTo>
                  <a:cubicBezTo>
                    <a:pt x="65" y="142"/>
                    <a:pt x="65" y="143"/>
                    <a:pt x="65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5" y="143"/>
                    <a:pt x="65" y="142"/>
                    <a:pt x="64" y="143"/>
                  </a:cubicBezTo>
                  <a:cubicBezTo>
                    <a:pt x="65" y="143"/>
                    <a:pt x="65" y="144"/>
                    <a:pt x="65" y="144"/>
                  </a:cubicBezTo>
                  <a:cubicBezTo>
                    <a:pt x="65" y="144"/>
                    <a:pt x="64" y="143"/>
                    <a:pt x="64" y="144"/>
                  </a:cubicBezTo>
                  <a:cubicBezTo>
                    <a:pt x="65" y="145"/>
                    <a:pt x="65" y="146"/>
                    <a:pt x="65" y="146"/>
                  </a:cubicBezTo>
                  <a:cubicBezTo>
                    <a:pt x="65" y="146"/>
                    <a:pt x="65" y="146"/>
                    <a:pt x="64" y="146"/>
                  </a:cubicBezTo>
                  <a:cubicBezTo>
                    <a:pt x="65" y="147"/>
                    <a:pt x="65" y="148"/>
                    <a:pt x="65" y="148"/>
                  </a:cubicBezTo>
                  <a:cubicBezTo>
                    <a:pt x="65" y="147"/>
                    <a:pt x="64" y="147"/>
                    <a:pt x="64" y="146"/>
                  </a:cubicBezTo>
                  <a:cubicBezTo>
                    <a:pt x="64" y="146"/>
                    <a:pt x="64" y="145"/>
                    <a:pt x="64" y="145"/>
                  </a:cubicBezTo>
                  <a:cubicBezTo>
                    <a:pt x="64" y="145"/>
                    <a:pt x="64" y="144"/>
                    <a:pt x="63" y="144"/>
                  </a:cubicBezTo>
                  <a:cubicBezTo>
                    <a:pt x="63" y="144"/>
                    <a:pt x="64" y="145"/>
                    <a:pt x="63" y="145"/>
                  </a:cubicBezTo>
                  <a:cubicBezTo>
                    <a:pt x="63" y="145"/>
                    <a:pt x="62" y="144"/>
                    <a:pt x="63" y="144"/>
                  </a:cubicBezTo>
                  <a:cubicBezTo>
                    <a:pt x="62" y="143"/>
                    <a:pt x="62" y="142"/>
                    <a:pt x="63" y="142"/>
                  </a:cubicBezTo>
                  <a:cubicBezTo>
                    <a:pt x="62" y="142"/>
                    <a:pt x="63" y="142"/>
                    <a:pt x="62" y="142"/>
                  </a:cubicBezTo>
                  <a:cubicBezTo>
                    <a:pt x="62" y="142"/>
                    <a:pt x="62" y="142"/>
                    <a:pt x="63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1" y="141"/>
                    <a:pt x="62" y="141"/>
                    <a:pt x="62" y="141"/>
                  </a:cubicBezTo>
                  <a:cubicBezTo>
                    <a:pt x="61" y="141"/>
                    <a:pt x="61" y="141"/>
                    <a:pt x="61" y="141"/>
                  </a:cubicBezTo>
                  <a:cubicBezTo>
                    <a:pt x="61" y="142"/>
                    <a:pt x="61" y="142"/>
                    <a:pt x="61" y="143"/>
                  </a:cubicBezTo>
                  <a:cubicBezTo>
                    <a:pt x="61" y="143"/>
                    <a:pt x="61" y="143"/>
                    <a:pt x="62" y="143"/>
                  </a:cubicBezTo>
                  <a:cubicBezTo>
                    <a:pt x="61" y="144"/>
                    <a:pt x="62" y="145"/>
                    <a:pt x="62" y="145"/>
                  </a:cubicBezTo>
                  <a:cubicBezTo>
                    <a:pt x="62" y="146"/>
                    <a:pt x="62" y="147"/>
                    <a:pt x="63" y="147"/>
                  </a:cubicBezTo>
                  <a:cubicBezTo>
                    <a:pt x="62" y="147"/>
                    <a:pt x="62" y="148"/>
                    <a:pt x="62" y="148"/>
                  </a:cubicBezTo>
                  <a:cubicBezTo>
                    <a:pt x="61" y="148"/>
                    <a:pt x="61" y="147"/>
                    <a:pt x="60" y="147"/>
                  </a:cubicBezTo>
                  <a:cubicBezTo>
                    <a:pt x="60" y="146"/>
                    <a:pt x="60" y="145"/>
                    <a:pt x="60" y="145"/>
                  </a:cubicBezTo>
                  <a:cubicBezTo>
                    <a:pt x="59" y="145"/>
                    <a:pt x="60" y="146"/>
                    <a:pt x="59" y="147"/>
                  </a:cubicBezTo>
                  <a:cubicBezTo>
                    <a:pt x="59" y="146"/>
                    <a:pt x="59" y="145"/>
                    <a:pt x="59" y="144"/>
                  </a:cubicBezTo>
                  <a:cubicBezTo>
                    <a:pt x="59" y="144"/>
                    <a:pt x="59" y="144"/>
                    <a:pt x="58" y="144"/>
                  </a:cubicBezTo>
                  <a:cubicBezTo>
                    <a:pt x="58" y="143"/>
                    <a:pt x="58" y="142"/>
                    <a:pt x="58" y="142"/>
                  </a:cubicBezTo>
                  <a:cubicBezTo>
                    <a:pt x="57" y="141"/>
                    <a:pt x="57" y="140"/>
                    <a:pt x="57" y="140"/>
                  </a:cubicBezTo>
                  <a:cubicBezTo>
                    <a:pt x="57" y="139"/>
                    <a:pt x="56" y="138"/>
                    <a:pt x="56" y="138"/>
                  </a:cubicBezTo>
                  <a:cubicBezTo>
                    <a:pt x="56" y="139"/>
                    <a:pt x="56" y="139"/>
                    <a:pt x="56" y="139"/>
                  </a:cubicBezTo>
                  <a:cubicBezTo>
                    <a:pt x="56" y="139"/>
                    <a:pt x="56" y="139"/>
                    <a:pt x="55" y="139"/>
                  </a:cubicBezTo>
                  <a:cubicBezTo>
                    <a:pt x="56" y="139"/>
                    <a:pt x="55" y="138"/>
                    <a:pt x="55" y="138"/>
                  </a:cubicBezTo>
                  <a:cubicBezTo>
                    <a:pt x="55" y="138"/>
                    <a:pt x="55" y="138"/>
                    <a:pt x="56" y="138"/>
                  </a:cubicBezTo>
                  <a:cubicBezTo>
                    <a:pt x="56" y="138"/>
                    <a:pt x="56" y="137"/>
                    <a:pt x="56" y="137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55" y="137"/>
                    <a:pt x="55" y="137"/>
                    <a:pt x="55" y="138"/>
                  </a:cubicBezTo>
                  <a:cubicBezTo>
                    <a:pt x="55" y="138"/>
                    <a:pt x="54" y="137"/>
                    <a:pt x="54" y="137"/>
                  </a:cubicBezTo>
                  <a:cubicBezTo>
                    <a:pt x="54" y="137"/>
                    <a:pt x="54" y="137"/>
                    <a:pt x="53" y="137"/>
                  </a:cubicBezTo>
                  <a:cubicBezTo>
                    <a:pt x="53" y="137"/>
                    <a:pt x="53" y="137"/>
                    <a:pt x="53" y="137"/>
                  </a:cubicBezTo>
                  <a:cubicBezTo>
                    <a:pt x="53" y="137"/>
                    <a:pt x="53" y="138"/>
                    <a:pt x="53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7"/>
                    <a:pt x="52" y="137"/>
                    <a:pt x="52" y="136"/>
                  </a:cubicBezTo>
                  <a:cubicBezTo>
                    <a:pt x="52" y="136"/>
                    <a:pt x="52" y="134"/>
                    <a:pt x="51" y="134"/>
                  </a:cubicBezTo>
                  <a:cubicBezTo>
                    <a:pt x="51" y="134"/>
                    <a:pt x="51" y="133"/>
                    <a:pt x="51" y="133"/>
                  </a:cubicBezTo>
                  <a:cubicBezTo>
                    <a:pt x="51" y="133"/>
                    <a:pt x="51" y="134"/>
                    <a:pt x="51" y="133"/>
                  </a:cubicBezTo>
                  <a:cubicBezTo>
                    <a:pt x="50" y="133"/>
                    <a:pt x="50" y="132"/>
                    <a:pt x="49" y="132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4"/>
                    <a:pt x="50" y="135"/>
                  </a:cubicBezTo>
                  <a:cubicBezTo>
                    <a:pt x="50" y="135"/>
                    <a:pt x="51" y="136"/>
                    <a:pt x="50" y="136"/>
                  </a:cubicBezTo>
                  <a:cubicBezTo>
                    <a:pt x="50" y="136"/>
                    <a:pt x="50" y="135"/>
                    <a:pt x="50" y="136"/>
                  </a:cubicBezTo>
                  <a:cubicBezTo>
                    <a:pt x="50" y="136"/>
                    <a:pt x="50" y="136"/>
                    <a:pt x="50" y="136"/>
                  </a:cubicBezTo>
                  <a:cubicBezTo>
                    <a:pt x="50" y="136"/>
                    <a:pt x="49" y="136"/>
                    <a:pt x="49" y="136"/>
                  </a:cubicBezTo>
                  <a:cubicBezTo>
                    <a:pt x="49" y="137"/>
                    <a:pt x="50" y="137"/>
                    <a:pt x="50" y="137"/>
                  </a:cubicBezTo>
                  <a:cubicBezTo>
                    <a:pt x="49" y="138"/>
                    <a:pt x="51" y="138"/>
                    <a:pt x="51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1" y="139"/>
                    <a:pt x="51" y="139"/>
                    <a:pt x="50" y="139"/>
                  </a:cubicBezTo>
                  <a:cubicBezTo>
                    <a:pt x="50" y="141"/>
                    <a:pt x="51" y="142"/>
                    <a:pt x="52" y="143"/>
                  </a:cubicBezTo>
                  <a:cubicBezTo>
                    <a:pt x="51" y="143"/>
                    <a:pt x="51" y="143"/>
                    <a:pt x="51" y="143"/>
                  </a:cubicBezTo>
                  <a:cubicBezTo>
                    <a:pt x="51" y="143"/>
                    <a:pt x="51" y="142"/>
                    <a:pt x="50" y="141"/>
                  </a:cubicBezTo>
                  <a:cubicBezTo>
                    <a:pt x="50" y="141"/>
                    <a:pt x="49" y="141"/>
                    <a:pt x="49" y="142"/>
                  </a:cubicBezTo>
                  <a:cubicBezTo>
                    <a:pt x="50" y="142"/>
                    <a:pt x="50" y="143"/>
                    <a:pt x="51" y="144"/>
                  </a:cubicBezTo>
                  <a:cubicBezTo>
                    <a:pt x="50" y="144"/>
                    <a:pt x="51" y="144"/>
                    <a:pt x="51" y="144"/>
                  </a:cubicBezTo>
                  <a:cubicBezTo>
                    <a:pt x="53" y="147"/>
                    <a:pt x="54" y="150"/>
                    <a:pt x="56" y="153"/>
                  </a:cubicBezTo>
                  <a:cubicBezTo>
                    <a:pt x="55" y="152"/>
                    <a:pt x="55" y="151"/>
                    <a:pt x="54" y="150"/>
                  </a:cubicBezTo>
                  <a:cubicBezTo>
                    <a:pt x="53" y="150"/>
                    <a:pt x="53" y="149"/>
                    <a:pt x="53" y="148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2" y="147"/>
                    <a:pt x="52" y="146"/>
                    <a:pt x="51" y="146"/>
                  </a:cubicBezTo>
                  <a:cubicBezTo>
                    <a:pt x="52" y="149"/>
                    <a:pt x="53" y="151"/>
                    <a:pt x="54" y="153"/>
                  </a:cubicBezTo>
                  <a:cubicBezTo>
                    <a:pt x="53" y="153"/>
                    <a:pt x="53" y="152"/>
                    <a:pt x="53" y="151"/>
                  </a:cubicBezTo>
                  <a:cubicBezTo>
                    <a:pt x="53" y="150"/>
                    <a:pt x="52" y="150"/>
                    <a:pt x="52" y="148"/>
                  </a:cubicBezTo>
                  <a:cubicBezTo>
                    <a:pt x="52" y="148"/>
                    <a:pt x="51" y="148"/>
                    <a:pt x="51" y="148"/>
                  </a:cubicBezTo>
                  <a:cubicBezTo>
                    <a:pt x="51" y="148"/>
                    <a:pt x="51" y="148"/>
                    <a:pt x="51" y="147"/>
                  </a:cubicBezTo>
                  <a:cubicBezTo>
                    <a:pt x="51" y="147"/>
                    <a:pt x="50" y="147"/>
                    <a:pt x="50" y="147"/>
                  </a:cubicBezTo>
                  <a:cubicBezTo>
                    <a:pt x="50" y="146"/>
                    <a:pt x="51" y="147"/>
                    <a:pt x="51" y="146"/>
                  </a:cubicBezTo>
                  <a:cubicBezTo>
                    <a:pt x="50" y="145"/>
                    <a:pt x="50" y="144"/>
                    <a:pt x="49" y="143"/>
                  </a:cubicBezTo>
                  <a:cubicBezTo>
                    <a:pt x="49" y="143"/>
                    <a:pt x="49" y="144"/>
                    <a:pt x="49" y="144"/>
                  </a:cubicBezTo>
                  <a:cubicBezTo>
                    <a:pt x="49" y="144"/>
                    <a:pt x="50" y="145"/>
                    <a:pt x="49" y="145"/>
                  </a:cubicBezTo>
                  <a:cubicBezTo>
                    <a:pt x="49" y="145"/>
                    <a:pt x="49" y="143"/>
                    <a:pt x="48" y="143"/>
                  </a:cubicBezTo>
                  <a:cubicBezTo>
                    <a:pt x="48" y="143"/>
                    <a:pt x="48" y="143"/>
                    <a:pt x="48" y="143"/>
                  </a:cubicBezTo>
                  <a:cubicBezTo>
                    <a:pt x="48" y="142"/>
                    <a:pt x="47" y="141"/>
                    <a:pt x="47" y="140"/>
                  </a:cubicBezTo>
                  <a:cubicBezTo>
                    <a:pt x="47" y="140"/>
                    <a:pt x="47" y="139"/>
                    <a:pt x="46" y="139"/>
                  </a:cubicBezTo>
                  <a:cubicBezTo>
                    <a:pt x="46" y="141"/>
                    <a:pt x="47" y="143"/>
                    <a:pt x="48" y="144"/>
                  </a:cubicBezTo>
                  <a:cubicBezTo>
                    <a:pt x="47" y="144"/>
                    <a:pt x="47" y="144"/>
                    <a:pt x="47" y="144"/>
                  </a:cubicBezTo>
                  <a:cubicBezTo>
                    <a:pt x="48" y="144"/>
                    <a:pt x="48" y="145"/>
                    <a:pt x="48" y="145"/>
                  </a:cubicBezTo>
                  <a:cubicBezTo>
                    <a:pt x="48" y="146"/>
                    <a:pt x="48" y="145"/>
                    <a:pt x="48" y="145"/>
                  </a:cubicBezTo>
                  <a:cubicBezTo>
                    <a:pt x="47" y="145"/>
                    <a:pt x="47" y="145"/>
                    <a:pt x="47" y="146"/>
                  </a:cubicBezTo>
                  <a:cubicBezTo>
                    <a:pt x="47" y="146"/>
                    <a:pt x="48" y="146"/>
                    <a:pt x="48" y="146"/>
                  </a:cubicBezTo>
                  <a:cubicBezTo>
                    <a:pt x="47" y="146"/>
                    <a:pt x="47" y="146"/>
                    <a:pt x="47" y="147"/>
                  </a:cubicBezTo>
                  <a:cubicBezTo>
                    <a:pt x="47" y="147"/>
                    <a:pt x="47" y="147"/>
                    <a:pt x="47" y="148"/>
                  </a:cubicBezTo>
                  <a:cubicBezTo>
                    <a:pt x="48" y="149"/>
                    <a:pt x="48" y="149"/>
                    <a:pt x="48" y="150"/>
                  </a:cubicBezTo>
                  <a:cubicBezTo>
                    <a:pt x="48" y="150"/>
                    <a:pt x="48" y="150"/>
                    <a:pt x="47" y="150"/>
                  </a:cubicBezTo>
                  <a:cubicBezTo>
                    <a:pt x="47" y="150"/>
                    <a:pt x="47" y="150"/>
                    <a:pt x="47" y="151"/>
                  </a:cubicBezTo>
                  <a:cubicBezTo>
                    <a:pt x="47" y="151"/>
                    <a:pt x="48" y="151"/>
                    <a:pt x="48" y="151"/>
                  </a:cubicBezTo>
                  <a:cubicBezTo>
                    <a:pt x="48" y="151"/>
                    <a:pt x="48" y="151"/>
                    <a:pt x="47" y="151"/>
                  </a:cubicBezTo>
                  <a:cubicBezTo>
                    <a:pt x="48" y="151"/>
                    <a:pt x="48" y="152"/>
                    <a:pt x="48" y="152"/>
                  </a:cubicBezTo>
                  <a:cubicBezTo>
                    <a:pt x="48" y="151"/>
                    <a:pt x="48" y="151"/>
                    <a:pt x="48" y="151"/>
                  </a:cubicBezTo>
                  <a:cubicBezTo>
                    <a:pt x="48" y="151"/>
                    <a:pt x="48" y="150"/>
                    <a:pt x="48" y="150"/>
                  </a:cubicBezTo>
                  <a:cubicBezTo>
                    <a:pt x="48" y="151"/>
                    <a:pt x="48" y="151"/>
                    <a:pt x="49" y="151"/>
                  </a:cubicBezTo>
                  <a:cubicBezTo>
                    <a:pt x="49" y="151"/>
                    <a:pt x="49" y="151"/>
                    <a:pt x="49" y="151"/>
                  </a:cubicBezTo>
                  <a:cubicBezTo>
                    <a:pt x="49" y="151"/>
                    <a:pt x="50" y="152"/>
                    <a:pt x="49" y="152"/>
                  </a:cubicBezTo>
                  <a:cubicBezTo>
                    <a:pt x="49" y="152"/>
                    <a:pt x="49" y="151"/>
                    <a:pt x="49" y="151"/>
                  </a:cubicBezTo>
                  <a:cubicBezTo>
                    <a:pt x="49" y="153"/>
                    <a:pt x="50" y="153"/>
                    <a:pt x="50" y="155"/>
                  </a:cubicBezTo>
                  <a:cubicBezTo>
                    <a:pt x="51" y="155"/>
                    <a:pt x="51" y="155"/>
                    <a:pt x="51" y="156"/>
                  </a:cubicBezTo>
                  <a:cubicBezTo>
                    <a:pt x="50" y="155"/>
                    <a:pt x="50" y="154"/>
                    <a:pt x="49" y="153"/>
                  </a:cubicBezTo>
                  <a:cubicBezTo>
                    <a:pt x="49" y="153"/>
                    <a:pt x="48" y="152"/>
                    <a:pt x="48" y="152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4"/>
                  </a:cubicBezTo>
                  <a:cubicBezTo>
                    <a:pt x="48" y="154"/>
                    <a:pt x="47" y="154"/>
                    <a:pt x="47" y="153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4"/>
                    <a:pt x="47" y="153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2"/>
                    <a:pt x="47" y="152"/>
                  </a:cubicBezTo>
                  <a:cubicBezTo>
                    <a:pt x="47" y="152"/>
                    <a:pt x="46" y="151"/>
                    <a:pt x="46" y="151"/>
                  </a:cubicBezTo>
                  <a:cubicBezTo>
                    <a:pt x="46" y="150"/>
                    <a:pt x="46" y="149"/>
                    <a:pt x="45" y="148"/>
                  </a:cubicBezTo>
                  <a:cubicBezTo>
                    <a:pt x="45" y="149"/>
                    <a:pt x="46" y="150"/>
                    <a:pt x="46" y="151"/>
                  </a:cubicBezTo>
                  <a:cubicBezTo>
                    <a:pt x="46" y="152"/>
                    <a:pt x="47" y="152"/>
                    <a:pt x="47" y="153"/>
                  </a:cubicBezTo>
                  <a:cubicBezTo>
                    <a:pt x="47" y="153"/>
                    <a:pt x="46" y="153"/>
                    <a:pt x="46" y="153"/>
                  </a:cubicBezTo>
                  <a:cubicBezTo>
                    <a:pt x="46" y="153"/>
                    <a:pt x="46" y="153"/>
                    <a:pt x="46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6" y="151"/>
                    <a:pt x="46" y="152"/>
                    <a:pt x="45" y="152"/>
                  </a:cubicBezTo>
                  <a:cubicBezTo>
                    <a:pt x="45" y="152"/>
                    <a:pt x="46" y="153"/>
                    <a:pt x="45" y="154"/>
                  </a:cubicBezTo>
                  <a:cubicBezTo>
                    <a:pt x="45" y="154"/>
                    <a:pt x="46" y="154"/>
                    <a:pt x="46" y="154"/>
                  </a:cubicBezTo>
                  <a:cubicBezTo>
                    <a:pt x="46" y="154"/>
                    <a:pt x="45" y="154"/>
                    <a:pt x="45" y="154"/>
                  </a:cubicBezTo>
                  <a:cubicBezTo>
                    <a:pt x="45" y="155"/>
                    <a:pt x="46" y="154"/>
                    <a:pt x="46" y="155"/>
                  </a:cubicBezTo>
                  <a:cubicBezTo>
                    <a:pt x="46" y="155"/>
                    <a:pt x="47" y="155"/>
                    <a:pt x="46" y="156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6" y="156"/>
                    <a:pt x="46" y="157"/>
                    <a:pt x="46" y="157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46" y="157"/>
                    <a:pt x="47" y="157"/>
                    <a:pt x="47" y="157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8"/>
                    <a:pt x="46" y="159"/>
                    <a:pt x="46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9"/>
                    <a:pt x="45" y="159"/>
                    <a:pt x="46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5" y="158"/>
                    <a:pt x="46" y="158"/>
                    <a:pt x="45" y="158"/>
                  </a:cubicBezTo>
                  <a:cubicBezTo>
                    <a:pt x="45" y="158"/>
                    <a:pt x="45" y="158"/>
                    <a:pt x="45" y="158"/>
                  </a:cubicBezTo>
                  <a:cubicBezTo>
                    <a:pt x="44" y="159"/>
                    <a:pt x="45" y="160"/>
                    <a:pt x="45" y="161"/>
                  </a:cubicBezTo>
                  <a:cubicBezTo>
                    <a:pt x="44" y="160"/>
                    <a:pt x="44" y="158"/>
                    <a:pt x="44" y="157"/>
                  </a:cubicBezTo>
                  <a:cubicBezTo>
                    <a:pt x="44" y="157"/>
                    <a:pt x="43" y="155"/>
                    <a:pt x="43" y="156"/>
                  </a:cubicBezTo>
                  <a:cubicBezTo>
                    <a:pt x="43" y="156"/>
                    <a:pt x="43" y="157"/>
                    <a:pt x="43" y="157"/>
                  </a:cubicBezTo>
                  <a:cubicBezTo>
                    <a:pt x="43" y="157"/>
                    <a:pt x="43" y="157"/>
                    <a:pt x="43" y="157"/>
                  </a:cubicBezTo>
                  <a:cubicBezTo>
                    <a:pt x="43" y="157"/>
                    <a:pt x="43" y="156"/>
                    <a:pt x="42" y="156"/>
                  </a:cubicBezTo>
                  <a:cubicBezTo>
                    <a:pt x="42" y="155"/>
                    <a:pt x="42" y="154"/>
                    <a:pt x="42" y="154"/>
                  </a:cubicBezTo>
                  <a:cubicBezTo>
                    <a:pt x="41" y="153"/>
                    <a:pt x="41" y="152"/>
                    <a:pt x="41" y="152"/>
                  </a:cubicBezTo>
                  <a:cubicBezTo>
                    <a:pt x="41" y="154"/>
                    <a:pt x="42" y="156"/>
                    <a:pt x="42" y="158"/>
                  </a:cubicBezTo>
                  <a:cubicBezTo>
                    <a:pt x="42" y="158"/>
                    <a:pt x="42" y="158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1" y="159"/>
                    <a:pt x="41" y="157"/>
                    <a:pt x="41" y="158"/>
                  </a:cubicBezTo>
                  <a:cubicBezTo>
                    <a:pt x="41" y="158"/>
                    <a:pt x="40" y="160"/>
                    <a:pt x="41" y="160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41" y="160"/>
                    <a:pt x="41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1" y="162"/>
                    <a:pt x="40" y="162"/>
                    <a:pt x="40" y="162"/>
                  </a:cubicBezTo>
                  <a:cubicBezTo>
                    <a:pt x="41" y="162"/>
                    <a:pt x="41" y="162"/>
                    <a:pt x="41" y="163"/>
                  </a:cubicBezTo>
                  <a:cubicBezTo>
                    <a:pt x="41" y="163"/>
                    <a:pt x="41" y="163"/>
                    <a:pt x="41" y="163"/>
                  </a:cubicBezTo>
                  <a:cubicBezTo>
                    <a:pt x="41" y="164"/>
                    <a:pt x="41" y="164"/>
                    <a:pt x="41" y="164"/>
                  </a:cubicBezTo>
                  <a:cubicBezTo>
                    <a:pt x="41" y="164"/>
                    <a:pt x="42" y="164"/>
                    <a:pt x="42" y="165"/>
                  </a:cubicBezTo>
                  <a:cubicBezTo>
                    <a:pt x="41" y="164"/>
                    <a:pt x="41" y="165"/>
                    <a:pt x="41" y="165"/>
                  </a:cubicBezTo>
                  <a:cubicBezTo>
                    <a:pt x="41" y="165"/>
                    <a:pt x="41" y="165"/>
                    <a:pt x="41" y="164"/>
                  </a:cubicBezTo>
                  <a:cubicBezTo>
                    <a:pt x="40" y="164"/>
                    <a:pt x="40" y="165"/>
                    <a:pt x="39" y="164"/>
                  </a:cubicBezTo>
                  <a:cubicBezTo>
                    <a:pt x="39" y="165"/>
                    <a:pt x="39" y="165"/>
                    <a:pt x="39" y="165"/>
                  </a:cubicBezTo>
                  <a:cubicBezTo>
                    <a:pt x="39" y="165"/>
                    <a:pt x="39" y="164"/>
                    <a:pt x="39" y="164"/>
                  </a:cubicBezTo>
                  <a:cubicBezTo>
                    <a:pt x="38" y="164"/>
                    <a:pt x="39" y="164"/>
                    <a:pt x="38" y="164"/>
                  </a:cubicBezTo>
                  <a:cubicBezTo>
                    <a:pt x="38" y="165"/>
                    <a:pt x="38" y="167"/>
                    <a:pt x="38" y="168"/>
                  </a:cubicBezTo>
                  <a:cubicBezTo>
                    <a:pt x="38" y="169"/>
                    <a:pt x="37" y="169"/>
                    <a:pt x="38" y="170"/>
                  </a:cubicBezTo>
                  <a:cubicBezTo>
                    <a:pt x="37" y="170"/>
                    <a:pt x="37" y="171"/>
                    <a:pt x="37" y="171"/>
                  </a:cubicBezTo>
                  <a:cubicBezTo>
                    <a:pt x="37" y="172"/>
                    <a:pt x="37" y="174"/>
                    <a:pt x="37" y="175"/>
                  </a:cubicBezTo>
                  <a:cubicBezTo>
                    <a:pt x="36" y="175"/>
                    <a:pt x="36" y="175"/>
                    <a:pt x="36" y="175"/>
                  </a:cubicBezTo>
                  <a:cubicBezTo>
                    <a:pt x="36" y="175"/>
                    <a:pt x="37" y="175"/>
                    <a:pt x="36" y="175"/>
                  </a:cubicBezTo>
                  <a:cubicBezTo>
                    <a:pt x="36" y="174"/>
                    <a:pt x="36" y="173"/>
                    <a:pt x="36" y="173"/>
                  </a:cubicBezTo>
                  <a:cubicBezTo>
                    <a:pt x="36" y="173"/>
                    <a:pt x="36" y="171"/>
                    <a:pt x="36" y="171"/>
                  </a:cubicBezTo>
                  <a:cubicBezTo>
                    <a:pt x="36" y="171"/>
                    <a:pt x="36" y="171"/>
                    <a:pt x="36" y="170"/>
                  </a:cubicBezTo>
                  <a:cubicBezTo>
                    <a:pt x="36" y="169"/>
                    <a:pt x="36" y="168"/>
                    <a:pt x="36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8"/>
                    <a:pt x="35" y="168"/>
                    <a:pt x="35" y="169"/>
                  </a:cubicBezTo>
                  <a:cubicBezTo>
                    <a:pt x="35" y="171"/>
                    <a:pt x="36" y="173"/>
                    <a:pt x="35" y="174"/>
                  </a:cubicBezTo>
                  <a:cubicBezTo>
                    <a:pt x="36" y="174"/>
                    <a:pt x="35" y="175"/>
                    <a:pt x="36" y="175"/>
                  </a:cubicBezTo>
                  <a:cubicBezTo>
                    <a:pt x="35" y="175"/>
                    <a:pt x="36" y="176"/>
                    <a:pt x="35" y="176"/>
                  </a:cubicBezTo>
                  <a:cubicBezTo>
                    <a:pt x="35" y="176"/>
                    <a:pt x="35" y="176"/>
                    <a:pt x="35" y="176"/>
                  </a:cubicBezTo>
                  <a:cubicBezTo>
                    <a:pt x="35" y="176"/>
                    <a:pt x="34" y="176"/>
                    <a:pt x="34" y="176"/>
                  </a:cubicBezTo>
                  <a:cubicBezTo>
                    <a:pt x="34" y="176"/>
                    <a:pt x="34" y="176"/>
                    <a:pt x="34" y="175"/>
                  </a:cubicBezTo>
                  <a:cubicBezTo>
                    <a:pt x="34" y="175"/>
                    <a:pt x="34" y="174"/>
                    <a:pt x="34" y="174"/>
                  </a:cubicBezTo>
                  <a:cubicBezTo>
                    <a:pt x="33" y="174"/>
                    <a:pt x="33" y="174"/>
                    <a:pt x="33" y="175"/>
                  </a:cubicBezTo>
                  <a:cubicBezTo>
                    <a:pt x="33" y="175"/>
                    <a:pt x="34" y="175"/>
                    <a:pt x="34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5"/>
                  </a:cubicBezTo>
                  <a:cubicBezTo>
                    <a:pt x="33" y="175"/>
                    <a:pt x="33" y="176"/>
                    <a:pt x="33" y="175"/>
                  </a:cubicBezTo>
                  <a:cubicBezTo>
                    <a:pt x="33" y="175"/>
                    <a:pt x="32" y="174"/>
                    <a:pt x="33" y="173"/>
                  </a:cubicBezTo>
                  <a:cubicBezTo>
                    <a:pt x="33" y="173"/>
                    <a:pt x="32" y="172"/>
                    <a:pt x="32" y="172"/>
                  </a:cubicBezTo>
                  <a:cubicBezTo>
                    <a:pt x="32" y="172"/>
                    <a:pt x="32" y="173"/>
                    <a:pt x="31" y="173"/>
                  </a:cubicBezTo>
                  <a:cubicBezTo>
                    <a:pt x="31" y="173"/>
                    <a:pt x="31" y="173"/>
                    <a:pt x="31" y="174"/>
                  </a:cubicBezTo>
                  <a:cubicBezTo>
                    <a:pt x="31" y="174"/>
                    <a:pt x="32" y="174"/>
                    <a:pt x="32" y="174"/>
                  </a:cubicBezTo>
                  <a:cubicBezTo>
                    <a:pt x="32" y="174"/>
                    <a:pt x="31" y="174"/>
                    <a:pt x="31" y="174"/>
                  </a:cubicBezTo>
                  <a:cubicBezTo>
                    <a:pt x="31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6"/>
                    <a:pt x="32" y="176"/>
                    <a:pt x="32" y="177"/>
                  </a:cubicBezTo>
                  <a:cubicBezTo>
                    <a:pt x="32" y="177"/>
                    <a:pt x="32" y="178"/>
                    <a:pt x="32" y="179"/>
                  </a:cubicBezTo>
                  <a:cubicBezTo>
                    <a:pt x="33" y="179"/>
                    <a:pt x="33" y="179"/>
                    <a:pt x="33" y="178"/>
                  </a:cubicBezTo>
                  <a:cubicBezTo>
                    <a:pt x="33" y="178"/>
                    <a:pt x="32" y="178"/>
                    <a:pt x="32" y="178"/>
                  </a:cubicBezTo>
                  <a:cubicBezTo>
                    <a:pt x="33" y="178"/>
                    <a:pt x="33" y="179"/>
                    <a:pt x="33" y="179"/>
                  </a:cubicBezTo>
                  <a:cubicBezTo>
                    <a:pt x="33" y="179"/>
                    <a:pt x="33" y="179"/>
                    <a:pt x="33" y="180"/>
                  </a:cubicBezTo>
                  <a:cubicBezTo>
                    <a:pt x="33" y="180"/>
                    <a:pt x="33" y="181"/>
                    <a:pt x="33" y="181"/>
                  </a:cubicBezTo>
                  <a:cubicBezTo>
                    <a:pt x="33" y="182"/>
                    <a:pt x="32" y="181"/>
                    <a:pt x="32" y="182"/>
                  </a:cubicBezTo>
                  <a:cubicBezTo>
                    <a:pt x="32" y="182"/>
                    <a:pt x="33" y="182"/>
                    <a:pt x="33" y="182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2" y="182"/>
                    <a:pt x="32" y="183"/>
                    <a:pt x="33" y="183"/>
                  </a:cubicBezTo>
                  <a:cubicBezTo>
                    <a:pt x="32" y="183"/>
                    <a:pt x="33" y="185"/>
                    <a:pt x="32" y="185"/>
                  </a:cubicBezTo>
                  <a:cubicBezTo>
                    <a:pt x="33" y="185"/>
                    <a:pt x="32" y="187"/>
                    <a:pt x="33" y="187"/>
                  </a:cubicBezTo>
                  <a:cubicBezTo>
                    <a:pt x="32" y="187"/>
                    <a:pt x="33" y="187"/>
                    <a:pt x="33" y="187"/>
                  </a:cubicBezTo>
                  <a:cubicBezTo>
                    <a:pt x="33" y="188"/>
                    <a:pt x="33" y="189"/>
                    <a:pt x="33" y="190"/>
                  </a:cubicBezTo>
                  <a:cubicBezTo>
                    <a:pt x="32" y="189"/>
                    <a:pt x="32" y="188"/>
                    <a:pt x="32" y="187"/>
                  </a:cubicBezTo>
                  <a:cubicBezTo>
                    <a:pt x="32" y="186"/>
                    <a:pt x="32" y="185"/>
                    <a:pt x="31" y="185"/>
                  </a:cubicBezTo>
                  <a:cubicBezTo>
                    <a:pt x="31" y="186"/>
                    <a:pt x="32" y="186"/>
                    <a:pt x="31" y="187"/>
                  </a:cubicBezTo>
                  <a:cubicBezTo>
                    <a:pt x="31" y="187"/>
                    <a:pt x="31" y="188"/>
                    <a:pt x="31" y="187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1" y="186"/>
                    <a:pt x="31" y="186"/>
                    <a:pt x="30" y="186"/>
                  </a:cubicBezTo>
                  <a:cubicBezTo>
                    <a:pt x="30" y="185"/>
                    <a:pt x="31" y="185"/>
                    <a:pt x="30" y="185"/>
                  </a:cubicBezTo>
                  <a:cubicBezTo>
                    <a:pt x="30" y="183"/>
                    <a:pt x="31" y="181"/>
                    <a:pt x="30" y="179"/>
                  </a:cubicBezTo>
                  <a:cubicBezTo>
                    <a:pt x="30" y="179"/>
                    <a:pt x="30" y="178"/>
                    <a:pt x="30" y="178"/>
                  </a:cubicBezTo>
                  <a:cubicBezTo>
                    <a:pt x="30" y="177"/>
                    <a:pt x="29" y="178"/>
                    <a:pt x="29" y="177"/>
                  </a:cubicBezTo>
                  <a:cubicBezTo>
                    <a:pt x="29" y="177"/>
                    <a:pt x="30" y="177"/>
                    <a:pt x="30" y="177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5"/>
                    <a:pt x="29" y="175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29" y="175"/>
                    <a:pt x="29" y="175"/>
                    <a:pt x="29" y="174"/>
                  </a:cubicBezTo>
                  <a:cubicBezTo>
                    <a:pt x="29" y="174"/>
                    <a:pt x="28" y="173"/>
                    <a:pt x="29" y="172"/>
                  </a:cubicBezTo>
                  <a:cubicBezTo>
                    <a:pt x="28" y="172"/>
                    <a:pt x="28" y="171"/>
                    <a:pt x="28" y="170"/>
                  </a:cubicBezTo>
                  <a:cubicBezTo>
                    <a:pt x="28" y="170"/>
                    <a:pt x="28" y="170"/>
                    <a:pt x="27" y="169"/>
                  </a:cubicBezTo>
                  <a:cubicBezTo>
                    <a:pt x="27" y="169"/>
                    <a:pt x="27" y="169"/>
                    <a:pt x="27" y="170"/>
                  </a:cubicBezTo>
                  <a:cubicBezTo>
                    <a:pt x="27" y="170"/>
                    <a:pt x="27" y="170"/>
                    <a:pt x="27" y="171"/>
                  </a:cubicBezTo>
                  <a:cubicBezTo>
                    <a:pt x="27" y="171"/>
                    <a:pt x="27" y="170"/>
                    <a:pt x="27" y="170"/>
                  </a:cubicBezTo>
                  <a:cubicBezTo>
                    <a:pt x="27" y="171"/>
                    <a:pt x="27" y="172"/>
                    <a:pt x="27" y="173"/>
                  </a:cubicBezTo>
                  <a:cubicBezTo>
                    <a:pt x="27" y="173"/>
                    <a:pt x="26" y="173"/>
                    <a:pt x="26" y="174"/>
                  </a:cubicBezTo>
                  <a:cubicBezTo>
                    <a:pt x="27" y="174"/>
                    <a:pt x="27" y="174"/>
                    <a:pt x="27" y="174"/>
                  </a:cubicBezTo>
                  <a:cubicBezTo>
                    <a:pt x="26" y="175"/>
                    <a:pt x="26" y="177"/>
                    <a:pt x="27" y="178"/>
                  </a:cubicBezTo>
                  <a:cubicBezTo>
                    <a:pt x="27" y="178"/>
                    <a:pt x="27" y="179"/>
                    <a:pt x="27" y="179"/>
                  </a:cubicBezTo>
                  <a:cubicBezTo>
                    <a:pt x="27" y="179"/>
                    <a:pt x="27" y="180"/>
                    <a:pt x="27" y="181"/>
                  </a:cubicBezTo>
                  <a:cubicBezTo>
                    <a:pt x="27" y="181"/>
                    <a:pt x="27" y="181"/>
                    <a:pt x="28" y="181"/>
                  </a:cubicBezTo>
                  <a:cubicBezTo>
                    <a:pt x="28" y="183"/>
                    <a:pt x="29" y="184"/>
                    <a:pt x="28" y="185"/>
                  </a:cubicBezTo>
                  <a:cubicBezTo>
                    <a:pt x="28" y="185"/>
                    <a:pt x="28" y="184"/>
                    <a:pt x="28" y="184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7" y="184"/>
                    <a:pt x="27" y="183"/>
                    <a:pt x="27" y="183"/>
                  </a:cubicBezTo>
                  <a:cubicBezTo>
                    <a:pt x="27" y="183"/>
                    <a:pt x="26" y="183"/>
                    <a:pt x="26" y="183"/>
                  </a:cubicBezTo>
                  <a:cubicBezTo>
                    <a:pt x="27" y="183"/>
                    <a:pt x="27" y="183"/>
                    <a:pt x="27" y="182"/>
                  </a:cubicBezTo>
                  <a:cubicBezTo>
                    <a:pt x="27" y="182"/>
                    <a:pt x="26" y="181"/>
                    <a:pt x="27" y="181"/>
                  </a:cubicBezTo>
                  <a:cubicBezTo>
                    <a:pt x="25" y="181"/>
                    <a:pt x="26" y="179"/>
                    <a:pt x="25" y="178"/>
                  </a:cubicBezTo>
                  <a:cubicBezTo>
                    <a:pt x="25" y="178"/>
                    <a:pt x="26" y="178"/>
                    <a:pt x="25" y="178"/>
                  </a:cubicBezTo>
                  <a:cubicBezTo>
                    <a:pt x="25" y="178"/>
                    <a:pt x="25" y="178"/>
                    <a:pt x="25" y="178"/>
                  </a:cubicBezTo>
                  <a:cubicBezTo>
                    <a:pt x="25" y="179"/>
                    <a:pt x="25" y="180"/>
                    <a:pt x="25" y="181"/>
                  </a:cubicBezTo>
                  <a:cubicBezTo>
                    <a:pt x="25" y="181"/>
                    <a:pt x="25" y="181"/>
                    <a:pt x="25" y="181"/>
                  </a:cubicBezTo>
                  <a:cubicBezTo>
                    <a:pt x="25" y="182"/>
                    <a:pt x="25" y="182"/>
                    <a:pt x="25" y="182"/>
                  </a:cubicBezTo>
                  <a:cubicBezTo>
                    <a:pt x="25" y="183"/>
                    <a:pt x="25" y="183"/>
                    <a:pt x="25" y="183"/>
                  </a:cubicBezTo>
                  <a:cubicBezTo>
                    <a:pt x="25" y="184"/>
                    <a:pt x="26" y="186"/>
                    <a:pt x="26" y="187"/>
                  </a:cubicBezTo>
                  <a:cubicBezTo>
                    <a:pt x="25" y="187"/>
                    <a:pt x="25" y="187"/>
                    <a:pt x="25" y="187"/>
                  </a:cubicBezTo>
                  <a:cubicBezTo>
                    <a:pt x="25" y="187"/>
                    <a:pt x="25" y="188"/>
                    <a:pt x="25" y="188"/>
                  </a:cubicBezTo>
                  <a:cubicBezTo>
                    <a:pt x="25" y="187"/>
                    <a:pt x="24" y="187"/>
                    <a:pt x="24" y="187"/>
                  </a:cubicBezTo>
                  <a:cubicBezTo>
                    <a:pt x="23" y="187"/>
                    <a:pt x="24" y="186"/>
                    <a:pt x="24" y="186"/>
                  </a:cubicBezTo>
                  <a:cubicBezTo>
                    <a:pt x="24" y="186"/>
                    <a:pt x="24" y="186"/>
                    <a:pt x="24" y="186"/>
                  </a:cubicBezTo>
                  <a:cubicBezTo>
                    <a:pt x="24" y="186"/>
                    <a:pt x="24" y="187"/>
                    <a:pt x="24" y="187"/>
                  </a:cubicBezTo>
                  <a:cubicBezTo>
                    <a:pt x="25" y="187"/>
                    <a:pt x="24" y="186"/>
                    <a:pt x="25" y="186"/>
                  </a:cubicBezTo>
                  <a:cubicBezTo>
                    <a:pt x="25" y="186"/>
                    <a:pt x="25" y="186"/>
                    <a:pt x="25" y="187"/>
                  </a:cubicBezTo>
                  <a:cubicBezTo>
                    <a:pt x="25" y="187"/>
                    <a:pt x="25" y="187"/>
                    <a:pt x="25" y="187"/>
                  </a:cubicBezTo>
                  <a:cubicBezTo>
                    <a:pt x="25" y="186"/>
                    <a:pt x="25" y="185"/>
                    <a:pt x="25" y="184"/>
                  </a:cubicBezTo>
                  <a:cubicBezTo>
                    <a:pt x="24" y="185"/>
                    <a:pt x="24" y="184"/>
                    <a:pt x="23" y="184"/>
                  </a:cubicBezTo>
                  <a:cubicBezTo>
                    <a:pt x="23" y="184"/>
                    <a:pt x="23" y="184"/>
                    <a:pt x="23" y="184"/>
                  </a:cubicBezTo>
                  <a:cubicBezTo>
                    <a:pt x="24" y="184"/>
                    <a:pt x="24" y="184"/>
                    <a:pt x="24" y="184"/>
                  </a:cubicBezTo>
                  <a:cubicBezTo>
                    <a:pt x="24" y="184"/>
                    <a:pt x="24" y="183"/>
                    <a:pt x="24" y="183"/>
                  </a:cubicBezTo>
                  <a:cubicBezTo>
                    <a:pt x="24" y="183"/>
                    <a:pt x="24" y="183"/>
                    <a:pt x="24" y="183"/>
                  </a:cubicBezTo>
                  <a:cubicBezTo>
                    <a:pt x="24" y="182"/>
                    <a:pt x="23" y="183"/>
                    <a:pt x="23" y="182"/>
                  </a:cubicBezTo>
                  <a:cubicBezTo>
                    <a:pt x="23" y="181"/>
                    <a:pt x="23" y="181"/>
                    <a:pt x="23" y="180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2" y="180"/>
                    <a:pt x="23" y="179"/>
                    <a:pt x="22" y="179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3" y="177"/>
                    <a:pt x="23" y="177"/>
                    <a:pt x="23" y="177"/>
                  </a:cubicBezTo>
                  <a:cubicBezTo>
                    <a:pt x="23" y="177"/>
                    <a:pt x="23" y="177"/>
                    <a:pt x="22" y="177"/>
                  </a:cubicBezTo>
                  <a:cubicBezTo>
                    <a:pt x="23" y="177"/>
                    <a:pt x="23" y="177"/>
                    <a:pt x="23" y="177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2" y="175"/>
                    <a:pt x="23" y="175"/>
                  </a:cubicBezTo>
                  <a:cubicBezTo>
                    <a:pt x="23" y="175"/>
                    <a:pt x="22" y="175"/>
                    <a:pt x="22" y="175"/>
                  </a:cubicBezTo>
                  <a:cubicBezTo>
                    <a:pt x="22" y="175"/>
                    <a:pt x="22" y="175"/>
                    <a:pt x="22" y="175"/>
                  </a:cubicBezTo>
                  <a:cubicBezTo>
                    <a:pt x="22" y="176"/>
                    <a:pt x="22" y="177"/>
                    <a:pt x="22" y="178"/>
                  </a:cubicBezTo>
                  <a:cubicBezTo>
                    <a:pt x="22" y="178"/>
                    <a:pt x="22" y="178"/>
                    <a:pt x="21" y="178"/>
                  </a:cubicBezTo>
                  <a:cubicBezTo>
                    <a:pt x="21" y="181"/>
                    <a:pt x="22" y="183"/>
                    <a:pt x="22" y="186"/>
                  </a:cubicBezTo>
                  <a:cubicBezTo>
                    <a:pt x="22" y="186"/>
                    <a:pt x="22" y="185"/>
                    <a:pt x="21" y="184"/>
                  </a:cubicBezTo>
                  <a:cubicBezTo>
                    <a:pt x="21" y="184"/>
                    <a:pt x="22" y="184"/>
                    <a:pt x="22" y="184"/>
                  </a:cubicBezTo>
                  <a:cubicBezTo>
                    <a:pt x="21" y="183"/>
                    <a:pt x="21" y="183"/>
                    <a:pt x="21" y="183"/>
                  </a:cubicBezTo>
                  <a:cubicBezTo>
                    <a:pt x="21" y="183"/>
                    <a:pt x="21" y="184"/>
                    <a:pt x="20" y="184"/>
                  </a:cubicBezTo>
                  <a:cubicBezTo>
                    <a:pt x="20" y="183"/>
                    <a:pt x="20" y="183"/>
                    <a:pt x="20" y="183"/>
                  </a:cubicBezTo>
                  <a:cubicBezTo>
                    <a:pt x="19" y="183"/>
                    <a:pt x="19" y="184"/>
                    <a:pt x="20" y="184"/>
                  </a:cubicBezTo>
                  <a:cubicBezTo>
                    <a:pt x="20" y="184"/>
                    <a:pt x="20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5"/>
                    <a:pt x="21" y="185"/>
                  </a:cubicBezTo>
                  <a:cubicBezTo>
                    <a:pt x="21" y="185"/>
                    <a:pt x="21" y="186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1" y="187"/>
                    <a:pt x="21" y="187"/>
                    <a:pt x="21" y="187"/>
                  </a:cubicBezTo>
                  <a:cubicBezTo>
                    <a:pt x="21" y="187"/>
                    <a:pt x="21" y="187"/>
                    <a:pt x="21" y="188"/>
                  </a:cubicBezTo>
                  <a:cubicBezTo>
                    <a:pt x="21" y="188"/>
                    <a:pt x="21" y="188"/>
                    <a:pt x="21" y="188"/>
                  </a:cubicBezTo>
                  <a:cubicBezTo>
                    <a:pt x="21" y="190"/>
                    <a:pt x="21" y="193"/>
                    <a:pt x="21" y="196"/>
                  </a:cubicBezTo>
                  <a:cubicBezTo>
                    <a:pt x="21" y="196"/>
                    <a:pt x="21" y="196"/>
                    <a:pt x="21" y="196"/>
                  </a:cubicBezTo>
                  <a:cubicBezTo>
                    <a:pt x="21" y="196"/>
                    <a:pt x="21" y="196"/>
                    <a:pt x="21" y="195"/>
                  </a:cubicBezTo>
                  <a:cubicBezTo>
                    <a:pt x="21" y="195"/>
                    <a:pt x="21" y="193"/>
                    <a:pt x="20" y="192"/>
                  </a:cubicBezTo>
                  <a:cubicBezTo>
                    <a:pt x="20" y="192"/>
                    <a:pt x="19" y="191"/>
                    <a:pt x="20" y="191"/>
                  </a:cubicBezTo>
                  <a:cubicBezTo>
                    <a:pt x="20" y="191"/>
                    <a:pt x="20" y="191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89"/>
                    <a:pt x="20" y="189"/>
                  </a:cubicBezTo>
                  <a:cubicBezTo>
                    <a:pt x="20" y="189"/>
                    <a:pt x="20" y="189"/>
                    <a:pt x="19" y="189"/>
                  </a:cubicBezTo>
                  <a:cubicBezTo>
                    <a:pt x="20" y="187"/>
                    <a:pt x="19" y="186"/>
                    <a:pt x="19" y="184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4"/>
                    <a:pt x="19" y="184"/>
                    <a:pt x="19" y="183"/>
                  </a:cubicBezTo>
                  <a:cubicBezTo>
                    <a:pt x="18" y="183"/>
                    <a:pt x="18" y="182"/>
                    <a:pt x="19" y="181"/>
                  </a:cubicBezTo>
                  <a:cubicBezTo>
                    <a:pt x="18" y="181"/>
                    <a:pt x="19" y="180"/>
                    <a:pt x="18" y="180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79"/>
                    <a:pt x="18" y="180"/>
                    <a:pt x="18" y="180"/>
                  </a:cubicBezTo>
                  <a:cubicBezTo>
                    <a:pt x="18" y="180"/>
                    <a:pt x="17" y="180"/>
                    <a:pt x="17" y="179"/>
                  </a:cubicBezTo>
                  <a:cubicBezTo>
                    <a:pt x="18" y="179"/>
                    <a:pt x="18" y="179"/>
                    <a:pt x="18" y="179"/>
                  </a:cubicBezTo>
                  <a:cubicBezTo>
                    <a:pt x="18" y="179"/>
                    <a:pt x="18" y="178"/>
                    <a:pt x="18" y="178"/>
                  </a:cubicBezTo>
                  <a:cubicBezTo>
                    <a:pt x="18" y="178"/>
                    <a:pt x="18" y="178"/>
                    <a:pt x="18" y="178"/>
                  </a:cubicBezTo>
                  <a:cubicBezTo>
                    <a:pt x="18" y="177"/>
                    <a:pt x="18" y="177"/>
                    <a:pt x="18" y="176"/>
                  </a:cubicBezTo>
                  <a:cubicBezTo>
                    <a:pt x="19" y="176"/>
                    <a:pt x="18" y="175"/>
                    <a:pt x="17" y="175"/>
                  </a:cubicBezTo>
                  <a:cubicBezTo>
                    <a:pt x="17" y="175"/>
                    <a:pt x="18" y="175"/>
                    <a:pt x="18" y="175"/>
                  </a:cubicBezTo>
                  <a:cubicBezTo>
                    <a:pt x="18" y="174"/>
                    <a:pt x="17" y="175"/>
                    <a:pt x="17" y="175"/>
                  </a:cubicBezTo>
                  <a:cubicBezTo>
                    <a:pt x="17" y="174"/>
                    <a:pt x="17" y="173"/>
                    <a:pt x="17" y="173"/>
                  </a:cubicBezTo>
                  <a:cubicBezTo>
                    <a:pt x="17" y="173"/>
                    <a:pt x="17" y="173"/>
                    <a:pt x="16" y="173"/>
                  </a:cubicBezTo>
                  <a:cubicBezTo>
                    <a:pt x="16" y="174"/>
                    <a:pt x="17" y="174"/>
                    <a:pt x="17" y="174"/>
                  </a:cubicBezTo>
                  <a:cubicBezTo>
                    <a:pt x="17" y="174"/>
                    <a:pt x="17" y="175"/>
                    <a:pt x="17" y="174"/>
                  </a:cubicBezTo>
                  <a:cubicBezTo>
                    <a:pt x="17" y="175"/>
                    <a:pt x="17" y="175"/>
                    <a:pt x="17" y="175"/>
                  </a:cubicBezTo>
                  <a:cubicBezTo>
                    <a:pt x="17" y="176"/>
                    <a:pt x="17" y="176"/>
                    <a:pt x="17" y="177"/>
                  </a:cubicBezTo>
                  <a:cubicBezTo>
                    <a:pt x="16" y="177"/>
                    <a:pt x="17" y="177"/>
                    <a:pt x="17" y="177"/>
                  </a:cubicBezTo>
                  <a:cubicBezTo>
                    <a:pt x="17" y="177"/>
                    <a:pt x="17" y="177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9"/>
                  </a:cubicBezTo>
                  <a:cubicBezTo>
                    <a:pt x="17" y="179"/>
                    <a:pt x="18" y="179"/>
                    <a:pt x="18" y="179"/>
                  </a:cubicBezTo>
                  <a:cubicBezTo>
                    <a:pt x="17" y="179"/>
                    <a:pt x="17" y="180"/>
                    <a:pt x="17" y="180"/>
                  </a:cubicBezTo>
                  <a:cubicBezTo>
                    <a:pt x="17" y="180"/>
                    <a:pt x="16" y="180"/>
                    <a:pt x="16" y="180"/>
                  </a:cubicBezTo>
                  <a:cubicBezTo>
                    <a:pt x="16" y="179"/>
                    <a:pt x="16" y="178"/>
                    <a:pt x="16" y="177"/>
                  </a:cubicBezTo>
                  <a:cubicBezTo>
                    <a:pt x="16" y="177"/>
                    <a:pt x="16" y="176"/>
                    <a:pt x="16" y="176"/>
                  </a:cubicBezTo>
                  <a:cubicBezTo>
                    <a:pt x="16" y="177"/>
                    <a:pt x="15" y="176"/>
                    <a:pt x="15" y="176"/>
                  </a:cubicBezTo>
                  <a:cubicBezTo>
                    <a:pt x="15" y="177"/>
                    <a:pt x="15" y="177"/>
                    <a:pt x="15" y="178"/>
                  </a:cubicBezTo>
                  <a:cubicBezTo>
                    <a:pt x="14" y="178"/>
                    <a:pt x="15" y="176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6"/>
                    <a:pt x="14" y="176"/>
                    <a:pt x="14" y="175"/>
                  </a:cubicBezTo>
                  <a:cubicBezTo>
                    <a:pt x="14" y="175"/>
                    <a:pt x="15" y="176"/>
                    <a:pt x="15" y="175"/>
                  </a:cubicBezTo>
                  <a:cubicBezTo>
                    <a:pt x="15" y="175"/>
                    <a:pt x="14" y="175"/>
                    <a:pt x="14" y="175"/>
                  </a:cubicBezTo>
                  <a:cubicBezTo>
                    <a:pt x="14" y="175"/>
                    <a:pt x="14" y="174"/>
                    <a:pt x="14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3" y="175"/>
                    <a:pt x="13" y="175"/>
                    <a:pt x="13" y="176"/>
                  </a:cubicBezTo>
                  <a:cubicBezTo>
                    <a:pt x="13" y="175"/>
                    <a:pt x="12" y="176"/>
                    <a:pt x="12" y="176"/>
                  </a:cubicBezTo>
                  <a:cubicBezTo>
                    <a:pt x="12" y="175"/>
                    <a:pt x="13" y="175"/>
                    <a:pt x="12" y="175"/>
                  </a:cubicBezTo>
                  <a:cubicBezTo>
                    <a:pt x="12" y="175"/>
                    <a:pt x="12" y="176"/>
                    <a:pt x="12" y="176"/>
                  </a:cubicBezTo>
                  <a:cubicBezTo>
                    <a:pt x="13" y="176"/>
                    <a:pt x="13" y="176"/>
                    <a:pt x="13" y="176"/>
                  </a:cubicBezTo>
                  <a:cubicBezTo>
                    <a:pt x="14" y="176"/>
                    <a:pt x="14" y="176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5" y="179"/>
                    <a:pt x="14" y="179"/>
                    <a:pt x="14" y="180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14" y="180"/>
                    <a:pt x="14" y="180"/>
                    <a:pt x="14" y="181"/>
                  </a:cubicBezTo>
                  <a:cubicBezTo>
                    <a:pt x="15" y="182"/>
                    <a:pt x="15" y="183"/>
                    <a:pt x="15" y="185"/>
                  </a:cubicBezTo>
                  <a:cubicBezTo>
                    <a:pt x="14" y="185"/>
                    <a:pt x="14" y="182"/>
                    <a:pt x="13" y="183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3" y="183"/>
                    <a:pt x="13" y="184"/>
                    <a:pt x="13" y="184"/>
                  </a:cubicBezTo>
                  <a:cubicBezTo>
                    <a:pt x="13" y="184"/>
                    <a:pt x="13" y="185"/>
                    <a:pt x="13" y="185"/>
                  </a:cubicBezTo>
                  <a:cubicBezTo>
                    <a:pt x="13" y="185"/>
                    <a:pt x="13" y="185"/>
                    <a:pt x="13" y="186"/>
                  </a:cubicBezTo>
                  <a:cubicBezTo>
                    <a:pt x="13" y="186"/>
                    <a:pt x="14" y="186"/>
                    <a:pt x="14" y="186"/>
                  </a:cubicBezTo>
                  <a:cubicBezTo>
                    <a:pt x="13" y="186"/>
                    <a:pt x="13" y="187"/>
                    <a:pt x="13" y="187"/>
                  </a:cubicBezTo>
                  <a:cubicBezTo>
                    <a:pt x="12" y="187"/>
                    <a:pt x="12" y="187"/>
                    <a:pt x="13" y="187"/>
                  </a:cubicBezTo>
                  <a:cubicBezTo>
                    <a:pt x="12" y="186"/>
                    <a:pt x="12" y="186"/>
                    <a:pt x="12" y="185"/>
                  </a:cubicBezTo>
                  <a:cubicBezTo>
                    <a:pt x="12" y="185"/>
                    <a:pt x="12" y="185"/>
                    <a:pt x="12" y="184"/>
                  </a:cubicBezTo>
                  <a:cubicBezTo>
                    <a:pt x="12" y="184"/>
                    <a:pt x="12" y="184"/>
                    <a:pt x="12" y="185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13" y="184"/>
                    <a:pt x="12" y="183"/>
                    <a:pt x="12" y="183"/>
                  </a:cubicBezTo>
                  <a:cubicBezTo>
                    <a:pt x="12" y="182"/>
                    <a:pt x="12" y="182"/>
                    <a:pt x="12" y="183"/>
                  </a:cubicBezTo>
                  <a:cubicBezTo>
                    <a:pt x="12" y="182"/>
                    <a:pt x="12" y="183"/>
                    <a:pt x="12" y="183"/>
                  </a:cubicBezTo>
                  <a:cubicBezTo>
                    <a:pt x="11" y="183"/>
                    <a:pt x="11" y="182"/>
                    <a:pt x="11" y="182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2" y="182"/>
                    <a:pt x="12" y="182"/>
                    <a:pt x="13" y="182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81"/>
                    <a:pt x="12" y="181"/>
                    <a:pt x="12" y="181"/>
                  </a:cubicBezTo>
                  <a:cubicBezTo>
                    <a:pt x="12" y="181"/>
                    <a:pt x="12" y="181"/>
                    <a:pt x="11" y="181"/>
                  </a:cubicBezTo>
                  <a:cubicBezTo>
                    <a:pt x="11" y="181"/>
                    <a:pt x="11" y="181"/>
                    <a:pt x="11" y="180"/>
                  </a:cubicBezTo>
                  <a:cubicBezTo>
                    <a:pt x="11" y="180"/>
                    <a:pt x="11" y="180"/>
                    <a:pt x="10" y="180"/>
                  </a:cubicBezTo>
                  <a:cubicBezTo>
                    <a:pt x="11" y="180"/>
                    <a:pt x="11" y="180"/>
                    <a:pt x="11" y="180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0" y="180"/>
                    <a:pt x="9" y="180"/>
                    <a:pt x="10" y="181"/>
                  </a:cubicBezTo>
                  <a:cubicBezTo>
                    <a:pt x="9" y="181"/>
                    <a:pt x="10" y="183"/>
                    <a:pt x="10" y="183"/>
                  </a:cubicBezTo>
                  <a:cubicBezTo>
                    <a:pt x="9" y="184"/>
                    <a:pt x="9" y="183"/>
                    <a:pt x="9" y="183"/>
                  </a:cubicBezTo>
                  <a:cubicBezTo>
                    <a:pt x="9" y="184"/>
                    <a:pt x="9" y="184"/>
                    <a:pt x="9" y="185"/>
                  </a:cubicBezTo>
                  <a:cubicBezTo>
                    <a:pt x="9" y="185"/>
                    <a:pt x="9" y="185"/>
                    <a:pt x="9" y="185"/>
                  </a:cubicBezTo>
                  <a:cubicBezTo>
                    <a:pt x="9" y="185"/>
                    <a:pt x="10" y="185"/>
                    <a:pt x="10" y="185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0" y="185"/>
                    <a:pt x="10" y="185"/>
                    <a:pt x="10" y="186"/>
                  </a:cubicBezTo>
                  <a:cubicBezTo>
                    <a:pt x="9" y="185"/>
                    <a:pt x="9" y="185"/>
                    <a:pt x="9" y="185"/>
                  </a:cubicBezTo>
                  <a:cubicBezTo>
                    <a:pt x="9" y="186"/>
                    <a:pt x="10" y="188"/>
                    <a:pt x="9" y="189"/>
                  </a:cubicBezTo>
                  <a:cubicBezTo>
                    <a:pt x="10" y="189"/>
                    <a:pt x="10" y="190"/>
                    <a:pt x="10" y="191"/>
                  </a:cubicBezTo>
                  <a:cubicBezTo>
                    <a:pt x="10" y="192"/>
                    <a:pt x="10" y="192"/>
                    <a:pt x="10" y="193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1" y="193"/>
                    <a:pt x="11" y="193"/>
                  </a:cubicBezTo>
                  <a:cubicBezTo>
                    <a:pt x="10" y="193"/>
                    <a:pt x="10" y="192"/>
                    <a:pt x="11" y="192"/>
                  </a:cubicBezTo>
                  <a:cubicBezTo>
                    <a:pt x="11" y="193"/>
                    <a:pt x="11" y="194"/>
                    <a:pt x="11" y="194"/>
                  </a:cubicBezTo>
                  <a:cubicBezTo>
                    <a:pt x="10" y="194"/>
                    <a:pt x="10" y="194"/>
                    <a:pt x="10" y="194"/>
                  </a:cubicBezTo>
                  <a:cubicBezTo>
                    <a:pt x="10" y="194"/>
                    <a:pt x="10" y="195"/>
                    <a:pt x="10" y="195"/>
                  </a:cubicBezTo>
                  <a:cubicBezTo>
                    <a:pt x="10" y="195"/>
                    <a:pt x="10" y="195"/>
                    <a:pt x="10" y="195"/>
                  </a:cubicBezTo>
                  <a:cubicBezTo>
                    <a:pt x="10" y="194"/>
                    <a:pt x="9" y="194"/>
                    <a:pt x="9" y="193"/>
                  </a:cubicBezTo>
                  <a:cubicBezTo>
                    <a:pt x="9" y="194"/>
                    <a:pt x="8" y="194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9" y="192"/>
                    <a:pt x="8" y="192"/>
                    <a:pt x="8" y="192"/>
                  </a:cubicBezTo>
                  <a:cubicBezTo>
                    <a:pt x="8" y="191"/>
                    <a:pt x="9" y="191"/>
                    <a:pt x="8" y="191"/>
                  </a:cubicBezTo>
                  <a:cubicBezTo>
                    <a:pt x="8" y="191"/>
                    <a:pt x="8" y="191"/>
                    <a:pt x="8" y="191"/>
                  </a:cubicBezTo>
                  <a:cubicBezTo>
                    <a:pt x="8" y="190"/>
                    <a:pt x="8" y="189"/>
                    <a:pt x="7" y="188"/>
                  </a:cubicBezTo>
                  <a:cubicBezTo>
                    <a:pt x="8" y="188"/>
                    <a:pt x="7" y="188"/>
                    <a:pt x="7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8" y="187"/>
                    <a:pt x="8" y="187"/>
                    <a:pt x="7" y="186"/>
                  </a:cubicBezTo>
                  <a:cubicBezTo>
                    <a:pt x="8" y="186"/>
                    <a:pt x="7" y="185"/>
                    <a:pt x="7" y="185"/>
                  </a:cubicBezTo>
                  <a:cubicBezTo>
                    <a:pt x="7" y="185"/>
                    <a:pt x="7" y="184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7" y="184"/>
                    <a:pt x="7" y="183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3"/>
                    <a:pt x="6" y="183"/>
                    <a:pt x="6" y="183"/>
                  </a:cubicBezTo>
                  <a:cubicBezTo>
                    <a:pt x="6" y="183"/>
                    <a:pt x="6" y="183"/>
                    <a:pt x="6" y="182"/>
                  </a:cubicBezTo>
                  <a:cubicBezTo>
                    <a:pt x="6" y="182"/>
                    <a:pt x="6" y="182"/>
                    <a:pt x="6" y="182"/>
                  </a:cubicBezTo>
                  <a:cubicBezTo>
                    <a:pt x="5" y="182"/>
                    <a:pt x="6" y="181"/>
                    <a:pt x="6" y="181"/>
                  </a:cubicBezTo>
                  <a:cubicBezTo>
                    <a:pt x="6" y="181"/>
                    <a:pt x="6" y="181"/>
                    <a:pt x="6" y="181"/>
                  </a:cubicBezTo>
                  <a:cubicBezTo>
                    <a:pt x="6" y="181"/>
                    <a:pt x="6" y="181"/>
                    <a:pt x="6" y="181"/>
                  </a:cubicBezTo>
                  <a:cubicBezTo>
                    <a:pt x="6" y="180"/>
                    <a:pt x="6" y="180"/>
                    <a:pt x="6" y="180"/>
                  </a:cubicBezTo>
                  <a:cubicBezTo>
                    <a:pt x="5" y="180"/>
                    <a:pt x="6" y="180"/>
                    <a:pt x="6" y="179"/>
                  </a:cubicBezTo>
                  <a:cubicBezTo>
                    <a:pt x="5" y="179"/>
                    <a:pt x="5" y="180"/>
                    <a:pt x="5" y="180"/>
                  </a:cubicBezTo>
                  <a:cubicBezTo>
                    <a:pt x="5" y="180"/>
                    <a:pt x="5" y="180"/>
                    <a:pt x="4" y="180"/>
                  </a:cubicBezTo>
                  <a:cubicBezTo>
                    <a:pt x="4" y="181"/>
                    <a:pt x="5" y="182"/>
                    <a:pt x="5" y="183"/>
                  </a:cubicBezTo>
                  <a:cubicBezTo>
                    <a:pt x="5" y="182"/>
                    <a:pt x="5" y="183"/>
                    <a:pt x="5" y="183"/>
                  </a:cubicBezTo>
                  <a:cubicBezTo>
                    <a:pt x="5" y="183"/>
                    <a:pt x="5" y="183"/>
                    <a:pt x="5" y="183"/>
                  </a:cubicBezTo>
                  <a:cubicBezTo>
                    <a:pt x="5" y="183"/>
                    <a:pt x="6" y="183"/>
                    <a:pt x="7" y="183"/>
                  </a:cubicBezTo>
                  <a:cubicBezTo>
                    <a:pt x="6" y="183"/>
                    <a:pt x="6" y="184"/>
                    <a:pt x="5" y="184"/>
                  </a:cubicBezTo>
                  <a:cubicBezTo>
                    <a:pt x="6" y="184"/>
                    <a:pt x="5" y="184"/>
                    <a:pt x="5" y="184"/>
                  </a:cubicBezTo>
                  <a:cubicBezTo>
                    <a:pt x="5" y="185"/>
                    <a:pt x="6" y="185"/>
                    <a:pt x="6" y="186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6" y="187"/>
                    <a:pt x="6" y="187"/>
                    <a:pt x="6" y="188"/>
                  </a:cubicBezTo>
                  <a:cubicBezTo>
                    <a:pt x="6" y="188"/>
                    <a:pt x="6" y="188"/>
                    <a:pt x="6" y="188"/>
                  </a:cubicBezTo>
                  <a:cubicBezTo>
                    <a:pt x="7" y="189"/>
                    <a:pt x="6" y="190"/>
                    <a:pt x="6" y="192"/>
                  </a:cubicBezTo>
                  <a:cubicBezTo>
                    <a:pt x="6" y="192"/>
                    <a:pt x="7" y="192"/>
                    <a:pt x="7" y="193"/>
                  </a:cubicBezTo>
                  <a:cubicBezTo>
                    <a:pt x="6" y="193"/>
                    <a:pt x="6" y="193"/>
                    <a:pt x="6" y="193"/>
                  </a:cubicBezTo>
                  <a:cubicBezTo>
                    <a:pt x="7" y="194"/>
                    <a:pt x="6" y="194"/>
                    <a:pt x="6" y="195"/>
                  </a:cubicBezTo>
                  <a:cubicBezTo>
                    <a:pt x="5" y="194"/>
                    <a:pt x="6" y="193"/>
                    <a:pt x="5" y="192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1"/>
                    <a:pt x="5" y="191"/>
                    <a:pt x="5" y="192"/>
                  </a:cubicBezTo>
                  <a:cubicBezTo>
                    <a:pt x="5" y="191"/>
                    <a:pt x="5" y="190"/>
                    <a:pt x="5" y="190"/>
                  </a:cubicBezTo>
                  <a:cubicBezTo>
                    <a:pt x="5" y="190"/>
                    <a:pt x="5" y="189"/>
                    <a:pt x="5" y="189"/>
                  </a:cubicBezTo>
                  <a:cubicBezTo>
                    <a:pt x="5" y="190"/>
                    <a:pt x="5" y="192"/>
                    <a:pt x="5" y="192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3" y="192"/>
                    <a:pt x="4" y="192"/>
                    <a:pt x="3" y="191"/>
                  </a:cubicBezTo>
                  <a:cubicBezTo>
                    <a:pt x="3" y="192"/>
                    <a:pt x="3" y="193"/>
                    <a:pt x="3" y="193"/>
                  </a:cubicBezTo>
                  <a:cubicBezTo>
                    <a:pt x="3" y="193"/>
                    <a:pt x="3" y="192"/>
                    <a:pt x="2" y="193"/>
                  </a:cubicBezTo>
                  <a:cubicBezTo>
                    <a:pt x="2" y="192"/>
                    <a:pt x="2" y="192"/>
                    <a:pt x="1" y="192"/>
                  </a:cubicBezTo>
                  <a:cubicBezTo>
                    <a:pt x="2" y="192"/>
                    <a:pt x="1" y="191"/>
                    <a:pt x="1" y="191"/>
                  </a:cubicBezTo>
                  <a:cubicBezTo>
                    <a:pt x="1" y="191"/>
                    <a:pt x="2" y="191"/>
                    <a:pt x="2" y="191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192"/>
                    <a:pt x="3" y="192"/>
                    <a:pt x="3" y="192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0" y="192"/>
                    <a:pt x="2" y="190"/>
                    <a:pt x="1" y="189"/>
                  </a:cubicBezTo>
                  <a:cubicBezTo>
                    <a:pt x="1" y="188"/>
                    <a:pt x="1" y="188"/>
                    <a:pt x="1" y="188"/>
                  </a:cubicBezTo>
                  <a:cubicBezTo>
                    <a:pt x="1" y="188"/>
                    <a:pt x="1" y="188"/>
                    <a:pt x="1" y="188"/>
                  </a:cubicBezTo>
                  <a:cubicBezTo>
                    <a:pt x="1" y="188"/>
                    <a:pt x="1" y="188"/>
                    <a:pt x="1" y="188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1" y="187"/>
                    <a:pt x="1" y="186"/>
                    <a:pt x="1" y="186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2" y="181"/>
                    <a:pt x="1" y="181"/>
                    <a:pt x="2" y="181"/>
                  </a:cubicBezTo>
                  <a:cubicBezTo>
                    <a:pt x="2" y="180"/>
                    <a:pt x="2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2" y="182"/>
                    <a:pt x="1" y="183"/>
                    <a:pt x="2" y="183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3" y="183"/>
                    <a:pt x="3" y="183"/>
                    <a:pt x="3" y="184"/>
                  </a:cubicBezTo>
                  <a:cubicBezTo>
                    <a:pt x="2" y="184"/>
                    <a:pt x="2" y="184"/>
                    <a:pt x="2" y="184"/>
                  </a:cubicBezTo>
                  <a:cubicBezTo>
                    <a:pt x="2" y="184"/>
                    <a:pt x="3" y="186"/>
                    <a:pt x="2" y="187"/>
                  </a:cubicBezTo>
                  <a:cubicBezTo>
                    <a:pt x="3" y="187"/>
                    <a:pt x="3" y="187"/>
                    <a:pt x="3" y="188"/>
                  </a:cubicBezTo>
                  <a:cubicBezTo>
                    <a:pt x="3" y="188"/>
                    <a:pt x="3" y="188"/>
                    <a:pt x="2" y="188"/>
                  </a:cubicBezTo>
                  <a:cubicBezTo>
                    <a:pt x="3" y="188"/>
                    <a:pt x="3" y="189"/>
                    <a:pt x="3" y="189"/>
                  </a:cubicBezTo>
                  <a:cubicBezTo>
                    <a:pt x="3" y="189"/>
                    <a:pt x="3" y="190"/>
                    <a:pt x="3" y="190"/>
                  </a:cubicBezTo>
                  <a:cubicBezTo>
                    <a:pt x="3" y="190"/>
                    <a:pt x="3" y="191"/>
                    <a:pt x="3" y="191"/>
                  </a:cubicBezTo>
                  <a:cubicBezTo>
                    <a:pt x="3" y="191"/>
                    <a:pt x="3" y="191"/>
                    <a:pt x="3" y="191"/>
                  </a:cubicBezTo>
                  <a:cubicBezTo>
                    <a:pt x="3" y="191"/>
                    <a:pt x="3" y="191"/>
                    <a:pt x="4" y="191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90"/>
                    <a:pt x="4" y="188"/>
                    <a:pt x="4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3" y="186"/>
                    <a:pt x="4" y="185"/>
                    <a:pt x="3" y="184"/>
                  </a:cubicBezTo>
                  <a:cubicBezTo>
                    <a:pt x="4" y="184"/>
                    <a:pt x="4" y="184"/>
                    <a:pt x="4" y="183"/>
                  </a:cubicBezTo>
                  <a:cubicBezTo>
                    <a:pt x="3" y="183"/>
                    <a:pt x="4" y="183"/>
                    <a:pt x="4" y="183"/>
                  </a:cubicBezTo>
                  <a:cubicBezTo>
                    <a:pt x="4" y="182"/>
                    <a:pt x="3" y="181"/>
                    <a:pt x="3" y="180"/>
                  </a:cubicBezTo>
                  <a:cubicBezTo>
                    <a:pt x="3" y="180"/>
                    <a:pt x="3" y="180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80"/>
                    <a:pt x="3" y="180"/>
                  </a:cubicBezTo>
                  <a:cubicBezTo>
                    <a:pt x="2" y="180"/>
                    <a:pt x="2" y="179"/>
                    <a:pt x="2" y="179"/>
                  </a:cubicBezTo>
                  <a:cubicBezTo>
                    <a:pt x="2" y="179"/>
                    <a:pt x="1" y="179"/>
                    <a:pt x="1" y="178"/>
                  </a:cubicBezTo>
                  <a:cubicBezTo>
                    <a:pt x="2" y="178"/>
                    <a:pt x="1" y="178"/>
                    <a:pt x="1" y="178"/>
                  </a:cubicBezTo>
                  <a:cubicBezTo>
                    <a:pt x="1" y="177"/>
                    <a:pt x="1" y="177"/>
                    <a:pt x="1" y="177"/>
                  </a:cubicBezTo>
                  <a:cubicBezTo>
                    <a:pt x="1" y="177"/>
                    <a:pt x="1" y="176"/>
                    <a:pt x="1" y="17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3" y="0"/>
                    <a:pt x="144" y="0"/>
                  </a:cubicBezTo>
                  <a:cubicBezTo>
                    <a:pt x="144" y="0"/>
                    <a:pt x="145" y="0"/>
                    <a:pt x="145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8" y="0"/>
                    <a:pt x="148" y="0"/>
                  </a:cubicBezTo>
                  <a:cubicBezTo>
                    <a:pt x="148" y="1"/>
                    <a:pt x="147" y="0"/>
                    <a:pt x="147" y="1"/>
                  </a:cubicBezTo>
                  <a:cubicBezTo>
                    <a:pt x="147" y="1"/>
                    <a:pt x="147" y="0"/>
                    <a:pt x="147" y="0"/>
                  </a:cubicBezTo>
                  <a:cubicBezTo>
                    <a:pt x="146" y="1"/>
                    <a:pt x="146" y="1"/>
                    <a:pt x="146" y="1"/>
                  </a:cubicBezTo>
                  <a:cubicBezTo>
                    <a:pt x="145" y="1"/>
                    <a:pt x="144" y="1"/>
                    <a:pt x="143" y="1"/>
                  </a:cubicBezTo>
                  <a:cubicBezTo>
                    <a:pt x="143" y="2"/>
                    <a:pt x="143" y="2"/>
                    <a:pt x="142" y="2"/>
                  </a:cubicBezTo>
                  <a:cubicBezTo>
                    <a:pt x="142" y="2"/>
                    <a:pt x="142" y="2"/>
                    <a:pt x="141" y="2"/>
                  </a:cubicBezTo>
                  <a:cubicBezTo>
                    <a:pt x="140" y="2"/>
                    <a:pt x="139" y="2"/>
                    <a:pt x="139" y="3"/>
                  </a:cubicBezTo>
                  <a:cubicBezTo>
                    <a:pt x="138" y="3"/>
                    <a:pt x="138" y="2"/>
                    <a:pt x="138" y="2"/>
                  </a:cubicBezTo>
                  <a:cubicBezTo>
                    <a:pt x="138" y="2"/>
                    <a:pt x="138" y="3"/>
                    <a:pt x="138" y="3"/>
                  </a:cubicBezTo>
                  <a:cubicBezTo>
                    <a:pt x="137" y="3"/>
                    <a:pt x="136" y="3"/>
                    <a:pt x="135" y="3"/>
                  </a:cubicBezTo>
                  <a:cubicBezTo>
                    <a:pt x="135" y="3"/>
                    <a:pt x="135" y="4"/>
                    <a:pt x="135" y="4"/>
                  </a:cubicBezTo>
                  <a:cubicBezTo>
                    <a:pt x="137" y="4"/>
                    <a:pt x="139" y="4"/>
                    <a:pt x="140" y="4"/>
                  </a:cubicBezTo>
                  <a:cubicBezTo>
                    <a:pt x="140" y="4"/>
                    <a:pt x="140" y="4"/>
                    <a:pt x="141" y="4"/>
                  </a:cubicBezTo>
                  <a:cubicBezTo>
                    <a:pt x="141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5"/>
                  </a:cubicBezTo>
                  <a:cubicBezTo>
                    <a:pt x="141" y="5"/>
                    <a:pt x="140" y="5"/>
                    <a:pt x="140" y="6"/>
                  </a:cubicBezTo>
                  <a:cubicBezTo>
                    <a:pt x="140" y="6"/>
                    <a:pt x="141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6"/>
                    <a:pt x="143" y="7"/>
                    <a:pt x="143" y="7"/>
                  </a:cubicBezTo>
                  <a:cubicBezTo>
                    <a:pt x="143" y="6"/>
                    <a:pt x="144" y="6"/>
                    <a:pt x="144" y="6"/>
                  </a:cubicBezTo>
                  <a:cubicBezTo>
                    <a:pt x="144" y="6"/>
                    <a:pt x="145" y="6"/>
                    <a:pt x="145" y="7"/>
                  </a:cubicBezTo>
                  <a:cubicBezTo>
                    <a:pt x="146" y="7"/>
                    <a:pt x="147" y="6"/>
                    <a:pt x="148" y="7"/>
                  </a:cubicBezTo>
                  <a:close/>
                  <a:moveTo>
                    <a:pt x="139" y="1"/>
                  </a:moveTo>
                  <a:cubicBezTo>
                    <a:pt x="140" y="1"/>
                    <a:pt x="140" y="1"/>
                    <a:pt x="14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0"/>
                    <a:pt x="139" y="0"/>
                    <a:pt x="139" y="1"/>
                  </a:cubicBezTo>
                  <a:close/>
                  <a:moveTo>
                    <a:pt x="3" y="177"/>
                  </a:moveTo>
                  <a:cubicBezTo>
                    <a:pt x="3" y="177"/>
                    <a:pt x="3" y="177"/>
                    <a:pt x="3" y="176"/>
                  </a:cubicBezTo>
                  <a:cubicBezTo>
                    <a:pt x="3" y="177"/>
                    <a:pt x="2" y="177"/>
                    <a:pt x="3" y="177"/>
                  </a:cubicBezTo>
                  <a:close/>
                  <a:moveTo>
                    <a:pt x="2" y="190"/>
                  </a:moveTo>
                  <a:cubicBezTo>
                    <a:pt x="2" y="190"/>
                    <a:pt x="2" y="190"/>
                    <a:pt x="2" y="190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2" y="190"/>
                    <a:pt x="2" y="189"/>
                    <a:pt x="2" y="190"/>
                  </a:cubicBezTo>
                  <a:close/>
                  <a:moveTo>
                    <a:pt x="2" y="187"/>
                  </a:moveTo>
                  <a:cubicBezTo>
                    <a:pt x="2" y="186"/>
                    <a:pt x="2" y="186"/>
                    <a:pt x="2" y="186"/>
                  </a:cubicBezTo>
                  <a:cubicBezTo>
                    <a:pt x="2" y="186"/>
                    <a:pt x="2" y="187"/>
                    <a:pt x="2" y="187"/>
                  </a:cubicBezTo>
                  <a:close/>
                  <a:moveTo>
                    <a:pt x="5" y="186"/>
                  </a:moveTo>
                  <a:cubicBezTo>
                    <a:pt x="5" y="186"/>
                    <a:pt x="5" y="187"/>
                    <a:pt x="5" y="187"/>
                  </a:cubicBezTo>
                  <a:cubicBezTo>
                    <a:pt x="5" y="186"/>
                    <a:pt x="5" y="186"/>
                    <a:pt x="5" y="186"/>
                  </a:cubicBezTo>
                  <a:close/>
                  <a:moveTo>
                    <a:pt x="5" y="184"/>
                  </a:moveTo>
                  <a:cubicBezTo>
                    <a:pt x="5" y="184"/>
                    <a:pt x="5" y="184"/>
                    <a:pt x="5" y="184"/>
                  </a:cubicBezTo>
                  <a:cubicBezTo>
                    <a:pt x="5" y="184"/>
                    <a:pt x="5" y="184"/>
                    <a:pt x="5" y="183"/>
                  </a:cubicBezTo>
                  <a:cubicBezTo>
                    <a:pt x="5" y="183"/>
                    <a:pt x="5" y="183"/>
                    <a:pt x="5" y="183"/>
                  </a:cubicBezTo>
                  <a:cubicBezTo>
                    <a:pt x="5" y="184"/>
                    <a:pt x="5" y="184"/>
                    <a:pt x="5" y="184"/>
                  </a:cubicBezTo>
                  <a:close/>
                  <a:moveTo>
                    <a:pt x="4" y="185"/>
                  </a:moveTo>
                  <a:cubicBezTo>
                    <a:pt x="5" y="185"/>
                    <a:pt x="5" y="185"/>
                    <a:pt x="5" y="185"/>
                  </a:cubicBezTo>
                  <a:cubicBezTo>
                    <a:pt x="5" y="185"/>
                    <a:pt x="4" y="185"/>
                    <a:pt x="4" y="185"/>
                  </a:cubicBezTo>
                  <a:close/>
                  <a:moveTo>
                    <a:pt x="4" y="188"/>
                  </a:moveTo>
                  <a:cubicBezTo>
                    <a:pt x="4" y="188"/>
                    <a:pt x="5" y="188"/>
                    <a:pt x="5" y="188"/>
                  </a:cubicBezTo>
                  <a:cubicBezTo>
                    <a:pt x="4" y="188"/>
                    <a:pt x="4" y="188"/>
                    <a:pt x="4" y="188"/>
                  </a:cubicBezTo>
                  <a:close/>
                  <a:moveTo>
                    <a:pt x="5" y="179"/>
                  </a:moveTo>
                  <a:cubicBezTo>
                    <a:pt x="5" y="179"/>
                    <a:pt x="5" y="179"/>
                    <a:pt x="5" y="179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4" y="179"/>
                    <a:pt x="5" y="179"/>
                    <a:pt x="5" y="179"/>
                  </a:cubicBezTo>
                  <a:close/>
                  <a:moveTo>
                    <a:pt x="6" y="177"/>
                  </a:moveTo>
                  <a:cubicBezTo>
                    <a:pt x="5" y="177"/>
                    <a:pt x="5" y="177"/>
                    <a:pt x="5" y="176"/>
                  </a:cubicBezTo>
                  <a:cubicBezTo>
                    <a:pt x="4" y="176"/>
                    <a:pt x="4" y="178"/>
                    <a:pt x="5" y="178"/>
                  </a:cubicBezTo>
                  <a:cubicBezTo>
                    <a:pt x="5" y="177"/>
                    <a:pt x="5" y="178"/>
                    <a:pt x="6" y="177"/>
                  </a:cubicBezTo>
                  <a:close/>
                  <a:moveTo>
                    <a:pt x="9" y="182"/>
                  </a:moveTo>
                  <a:cubicBezTo>
                    <a:pt x="9" y="182"/>
                    <a:pt x="9" y="182"/>
                    <a:pt x="9" y="181"/>
                  </a:cubicBezTo>
                  <a:cubicBezTo>
                    <a:pt x="9" y="181"/>
                    <a:pt x="9" y="181"/>
                    <a:pt x="8" y="181"/>
                  </a:cubicBezTo>
                  <a:cubicBezTo>
                    <a:pt x="9" y="182"/>
                    <a:pt x="8" y="182"/>
                    <a:pt x="9" y="182"/>
                  </a:cubicBezTo>
                  <a:close/>
                  <a:moveTo>
                    <a:pt x="9" y="192"/>
                  </a:moveTo>
                  <a:cubicBezTo>
                    <a:pt x="9" y="192"/>
                    <a:pt x="9" y="192"/>
                    <a:pt x="9" y="192"/>
                  </a:cubicBezTo>
                  <a:cubicBezTo>
                    <a:pt x="9" y="192"/>
                    <a:pt x="9" y="192"/>
                    <a:pt x="9" y="192"/>
                  </a:cubicBezTo>
                  <a:close/>
                  <a:moveTo>
                    <a:pt x="9" y="191"/>
                  </a:moveTo>
                  <a:cubicBezTo>
                    <a:pt x="9" y="191"/>
                    <a:pt x="9" y="191"/>
                    <a:pt x="9" y="192"/>
                  </a:cubicBezTo>
                  <a:cubicBezTo>
                    <a:pt x="9" y="191"/>
                    <a:pt x="9" y="191"/>
                    <a:pt x="9" y="191"/>
                  </a:cubicBezTo>
                  <a:cubicBezTo>
                    <a:pt x="9" y="191"/>
                    <a:pt x="9" y="191"/>
                    <a:pt x="9" y="191"/>
                  </a:cubicBezTo>
                  <a:close/>
                  <a:moveTo>
                    <a:pt x="10" y="172"/>
                  </a:moveTo>
                  <a:cubicBezTo>
                    <a:pt x="10" y="172"/>
                    <a:pt x="10" y="172"/>
                    <a:pt x="9" y="172"/>
                  </a:cubicBezTo>
                  <a:cubicBezTo>
                    <a:pt x="9" y="172"/>
                    <a:pt x="9" y="173"/>
                    <a:pt x="10" y="172"/>
                  </a:cubicBezTo>
                  <a:close/>
                  <a:moveTo>
                    <a:pt x="10" y="177"/>
                  </a:moveTo>
                  <a:cubicBezTo>
                    <a:pt x="11" y="177"/>
                    <a:pt x="11" y="176"/>
                    <a:pt x="10" y="176"/>
                  </a:cubicBezTo>
                  <a:cubicBezTo>
                    <a:pt x="10" y="175"/>
                    <a:pt x="10" y="174"/>
                    <a:pt x="10" y="174"/>
                  </a:cubicBezTo>
                  <a:cubicBezTo>
                    <a:pt x="10" y="174"/>
                    <a:pt x="10" y="175"/>
                    <a:pt x="9" y="176"/>
                  </a:cubicBezTo>
                  <a:cubicBezTo>
                    <a:pt x="9" y="177"/>
                    <a:pt x="10" y="178"/>
                    <a:pt x="10" y="179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1" y="178"/>
                    <a:pt x="10" y="178"/>
                    <a:pt x="10" y="177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2" y="172"/>
                    <a:pt x="12" y="172"/>
                    <a:pt x="12" y="172"/>
                  </a:cubicBezTo>
                  <a:cubicBezTo>
                    <a:pt x="11" y="172"/>
                    <a:pt x="12" y="172"/>
                    <a:pt x="12" y="172"/>
                  </a:cubicBezTo>
                  <a:close/>
                  <a:moveTo>
                    <a:pt x="12" y="173"/>
                  </a:moveTo>
                  <a:cubicBezTo>
                    <a:pt x="12" y="173"/>
                    <a:pt x="12" y="173"/>
                    <a:pt x="12" y="172"/>
                  </a:cubicBezTo>
                  <a:cubicBezTo>
                    <a:pt x="12" y="172"/>
                    <a:pt x="12" y="172"/>
                    <a:pt x="12" y="172"/>
                  </a:cubicBezTo>
                  <a:cubicBezTo>
                    <a:pt x="12" y="173"/>
                    <a:pt x="11" y="173"/>
                    <a:pt x="12" y="173"/>
                  </a:cubicBezTo>
                  <a:close/>
                  <a:moveTo>
                    <a:pt x="11" y="176"/>
                  </a:moveTo>
                  <a:cubicBezTo>
                    <a:pt x="11" y="176"/>
                    <a:pt x="11" y="176"/>
                    <a:pt x="11" y="176"/>
                  </a:cubicBezTo>
                  <a:cubicBezTo>
                    <a:pt x="11" y="176"/>
                    <a:pt x="11" y="176"/>
                    <a:pt x="11" y="175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11" y="176"/>
                    <a:pt x="11" y="176"/>
                    <a:pt x="11" y="176"/>
                  </a:cubicBezTo>
                  <a:close/>
                  <a:moveTo>
                    <a:pt x="13" y="180"/>
                  </a:moveTo>
                  <a:cubicBezTo>
                    <a:pt x="13" y="180"/>
                    <a:pt x="13" y="180"/>
                    <a:pt x="13" y="180"/>
                  </a:cubicBezTo>
                  <a:cubicBezTo>
                    <a:pt x="13" y="180"/>
                    <a:pt x="13" y="180"/>
                    <a:pt x="13" y="180"/>
                  </a:cubicBezTo>
                  <a:cubicBezTo>
                    <a:pt x="13" y="180"/>
                    <a:pt x="13" y="180"/>
                    <a:pt x="13" y="180"/>
                  </a:cubicBezTo>
                  <a:cubicBezTo>
                    <a:pt x="13" y="180"/>
                    <a:pt x="13" y="180"/>
                    <a:pt x="13" y="180"/>
                  </a:cubicBezTo>
                  <a:cubicBezTo>
                    <a:pt x="13" y="181"/>
                    <a:pt x="13" y="182"/>
                    <a:pt x="13" y="182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4" y="182"/>
                    <a:pt x="13" y="182"/>
                    <a:pt x="13" y="182"/>
                  </a:cubicBezTo>
                  <a:cubicBezTo>
                    <a:pt x="13" y="182"/>
                    <a:pt x="14" y="182"/>
                    <a:pt x="14" y="181"/>
                  </a:cubicBezTo>
                  <a:cubicBezTo>
                    <a:pt x="13" y="181"/>
                    <a:pt x="13" y="180"/>
                    <a:pt x="13" y="180"/>
                  </a:cubicBezTo>
                  <a:close/>
                  <a:moveTo>
                    <a:pt x="13" y="179"/>
                  </a:moveTo>
                  <a:cubicBezTo>
                    <a:pt x="13" y="179"/>
                    <a:pt x="13" y="179"/>
                    <a:pt x="13" y="179"/>
                  </a:cubicBezTo>
                  <a:cubicBezTo>
                    <a:pt x="13" y="179"/>
                    <a:pt x="13" y="179"/>
                    <a:pt x="13" y="179"/>
                  </a:cubicBezTo>
                  <a:close/>
                  <a:moveTo>
                    <a:pt x="12" y="177"/>
                  </a:moveTo>
                  <a:cubicBezTo>
                    <a:pt x="12" y="177"/>
                    <a:pt x="11" y="177"/>
                    <a:pt x="11" y="177"/>
                  </a:cubicBezTo>
                  <a:cubicBezTo>
                    <a:pt x="11" y="177"/>
                    <a:pt x="12" y="177"/>
                    <a:pt x="12" y="177"/>
                  </a:cubicBezTo>
                  <a:cubicBezTo>
                    <a:pt x="12" y="177"/>
                    <a:pt x="12" y="177"/>
                    <a:pt x="12" y="178"/>
                  </a:cubicBezTo>
                  <a:cubicBezTo>
                    <a:pt x="12" y="178"/>
                    <a:pt x="12" y="178"/>
                    <a:pt x="12" y="178"/>
                  </a:cubicBezTo>
                  <a:cubicBezTo>
                    <a:pt x="11" y="179"/>
                    <a:pt x="11" y="180"/>
                    <a:pt x="12" y="180"/>
                  </a:cubicBezTo>
                  <a:cubicBezTo>
                    <a:pt x="12" y="180"/>
                    <a:pt x="12" y="180"/>
                    <a:pt x="12" y="180"/>
                  </a:cubicBezTo>
                  <a:cubicBezTo>
                    <a:pt x="12" y="180"/>
                    <a:pt x="12" y="179"/>
                    <a:pt x="12" y="179"/>
                  </a:cubicBezTo>
                  <a:cubicBezTo>
                    <a:pt x="12" y="179"/>
                    <a:pt x="13" y="179"/>
                    <a:pt x="13" y="178"/>
                  </a:cubicBezTo>
                  <a:cubicBezTo>
                    <a:pt x="13" y="178"/>
                    <a:pt x="13" y="178"/>
                    <a:pt x="13" y="178"/>
                  </a:cubicBezTo>
                  <a:cubicBezTo>
                    <a:pt x="12" y="178"/>
                    <a:pt x="13" y="177"/>
                    <a:pt x="12" y="177"/>
                  </a:cubicBezTo>
                  <a:cubicBezTo>
                    <a:pt x="12" y="177"/>
                    <a:pt x="12" y="177"/>
                    <a:pt x="12" y="177"/>
                  </a:cubicBezTo>
                  <a:close/>
                  <a:moveTo>
                    <a:pt x="12" y="174"/>
                  </a:moveTo>
                  <a:cubicBezTo>
                    <a:pt x="12" y="174"/>
                    <a:pt x="12" y="174"/>
                    <a:pt x="12" y="173"/>
                  </a:cubicBezTo>
                  <a:cubicBezTo>
                    <a:pt x="11" y="173"/>
                    <a:pt x="12" y="174"/>
                    <a:pt x="12" y="174"/>
                  </a:cubicBezTo>
                  <a:cubicBezTo>
                    <a:pt x="12" y="174"/>
                    <a:pt x="12" y="174"/>
                    <a:pt x="12" y="174"/>
                  </a:cubicBezTo>
                  <a:close/>
                  <a:moveTo>
                    <a:pt x="16" y="175"/>
                  </a:moveTo>
                  <a:cubicBezTo>
                    <a:pt x="15" y="174"/>
                    <a:pt x="15" y="174"/>
                    <a:pt x="15" y="174"/>
                  </a:cubicBezTo>
                  <a:cubicBezTo>
                    <a:pt x="15" y="175"/>
                    <a:pt x="15" y="175"/>
                    <a:pt x="16" y="175"/>
                  </a:cubicBezTo>
                  <a:cubicBezTo>
                    <a:pt x="15" y="175"/>
                    <a:pt x="16" y="175"/>
                    <a:pt x="16" y="175"/>
                  </a:cubicBezTo>
                  <a:close/>
                  <a:moveTo>
                    <a:pt x="19" y="172"/>
                  </a:moveTo>
                  <a:cubicBezTo>
                    <a:pt x="18" y="172"/>
                    <a:pt x="18" y="172"/>
                    <a:pt x="18" y="172"/>
                  </a:cubicBezTo>
                  <a:cubicBezTo>
                    <a:pt x="18" y="172"/>
                    <a:pt x="18" y="172"/>
                    <a:pt x="18" y="173"/>
                  </a:cubicBezTo>
                  <a:cubicBezTo>
                    <a:pt x="18" y="173"/>
                    <a:pt x="18" y="172"/>
                    <a:pt x="19" y="172"/>
                  </a:cubicBezTo>
                  <a:close/>
                  <a:moveTo>
                    <a:pt x="20" y="190"/>
                  </a:move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lose/>
                  <a:moveTo>
                    <a:pt x="20" y="191"/>
                  </a:moveTo>
                  <a:cubicBezTo>
                    <a:pt x="20" y="191"/>
                    <a:pt x="20" y="192"/>
                    <a:pt x="20" y="192"/>
                  </a:cubicBezTo>
                  <a:cubicBezTo>
                    <a:pt x="20" y="192"/>
                    <a:pt x="21" y="191"/>
                    <a:pt x="20" y="191"/>
                  </a:cubicBezTo>
                  <a:close/>
                  <a:moveTo>
                    <a:pt x="20" y="187"/>
                  </a:moveTo>
                  <a:cubicBezTo>
                    <a:pt x="20" y="187"/>
                    <a:pt x="20" y="187"/>
                    <a:pt x="20" y="187"/>
                  </a:cubicBezTo>
                  <a:cubicBezTo>
                    <a:pt x="20" y="187"/>
                    <a:pt x="20" y="187"/>
                    <a:pt x="20" y="187"/>
                  </a:cubicBezTo>
                  <a:cubicBezTo>
                    <a:pt x="20" y="187"/>
                    <a:pt x="20" y="188"/>
                    <a:pt x="20" y="188"/>
                  </a:cubicBezTo>
                  <a:cubicBezTo>
                    <a:pt x="20" y="188"/>
                    <a:pt x="20" y="188"/>
                    <a:pt x="20" y="188"/>
                  </a:cubicBezTo>
                  <a:cubicBezTo>
                    <a:pt x="21" y="188"/>
                    <a:pt x="20" y="188"/>
                    <a:pt x="20" y="187"/>
                  </a:cubicBezTo>
                  <a:close/>
                  <a:moveTo>
                    <a:pt x="20" y="187"/>
                  </a:moveTo>
                  <a:cubicBezTo>
                    <a:pt x="20" y="187"/>
                    <a:pt x="20" y="187"/>
                    <a:pt x="20" y="187"/>
                  </a:cubicBezTo>
                  <a:cubicBezTo>
                    <a:pt x="21" y="186"/>
                    <a:pt x="20" y="185"/>
                    <a:pt x="20" y="185"/>
                  </a:cubicBezTo>
                  <a:cubicBezTo>
                    <a:pt x="20" y="186"/>
                    <a:pt x="20" y="186"/>
                    <a:pt x="20" y="187"/>
                  </a:cubicBezTo>
                  <a:close/>
                  <a:moveTo>
                    <a:pt x="20" y="178"/>
                  </a:moveTo>
                  <a:cubicBezTo>
                    <a:pt x="20" y="177"/>
                    <a:pt x="20" y="176"/>
                    <a:pt x="20" y="176"/>
                  </a:cubicBezTo>
                  <a:cubicBezTo>
                    <a:pt x="20" y="177"/>
                    <a:pt x="20" y="177"/>
                    <a:pt x="20" y="178"/>
                  </a:cubicBezTo>
                  <a:close/>
                  <a:moveTo>
                    <a:pt x="19" y="179"/>
                  </a:moveTo>
                  <a:cubicBezTo>
                    <a:pt x="19" y="179"/>
                    <a:pt x="20" y="179"/>
                    <a:pt x="20" y="179"/>
                  </a:cubicBezTo>
                  <a:cubicBezTo>
                    <a:pt x="20" y="178"/>
                    <a:pt x="20" y="179"/>
                    <a:pt x="20" y="178"/>
                  </a:cubicBezTo>
                  <a:cubicBezTo>
                    <a:pt x="19" y="178"/>
                    <a:pt x="19" y="179"/>
                    <a:pt x="19" y="179"/>
                  </a:cubicBezTo>
                  <a:close/>
                  <a:moveTo>
                    <a:pt x="20" y="182"/>
                  </a:moveTo>
                  <a:cubicBezTo>
                    <a:pt x="19" y="182"/>
                    <a:pt x="20" y="181"/>
                    <a:pt x="19" y="181"/>
                  </a:cubicBezTo>
                  <a:cubicBezTo>
                    <a:pt x="19" y="181"/>
                    <a:pt x="19" y="182"/>
                    <a:pt x="19" y="182"/>
                  </a:cubicBezTo>
                  <a:cubicBezTo>
                    <a:pt x="20" y="182"/>
                    <a:pt x="20" y="182"/>
                    <a:pt x="20" y="182"/>
                  </a:cubicBezTo>
                  <a:close/>
                  <a:moveTo>
                    <a:pt x="20" y="181"/>
                  </a:moveTo>
                  <a:cubicBezTo>
                    <a:pt x="20" y="181"/>
                    <a:pt x="20" y="181"/>
                    <a:pt x="20" y="181"/>
                  </a:cubicBezTo>
                  <a:cubicBezTo>
                    <a:pt x="20" y="181"/>
                    <a:pt x="20" y="181"/>
                    <a:pt x="20" y="181"/>
                  </a:cubicBezTo>
                  <a:close/>
                  <a:moveTo>
                    <a:pt x="20" y="179"/>
                  </a:moveTo>
                  <a:cubicBezTo>
                    <a:pt x="20" y="179"/>
                    <a:pt x="20" y="179"/>
                    <a:pt x="20" y="179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20" y="179"/>
                    <a:pt x="20" y="180"/>
                    <a:pt x="20" y="180"/>
                  </a:cubicBezTo>
                  <a:cubicBezTo>
                    <a:pt x="20" y="180"/>
                    <a:pt x="20" y="180"/>
                    <a:pt x="20" y="180"/>
                  </a:cubicBezTo>
                  <a:cubicBezTo>
                    <a:pt x="20" y="180"/>
                    <a:pt x="20" y="180"/>
                    <a:pt x="20" y="180"/>
                  </a:cubicBezTo>
                  <a:cubicBezTo>
                    <a:pt x="20" y="179"/>
                    <a:pt x="21" y="179"/>
                    <a:pt x="20" y="179"/>
                  </a:cubicBezTo>
                  <a:close/>
                  <a:moveTo>
                    <a:pt x="23" y="174"/>
                  </a:moveTo>
                  <a:cubicBezTo>
                    <a:pt x="22" y="173"/>
                    <a:pt x="21" y="174"/>
                    <a:pt x="22" y="174"/>
                  </a:cubicBezTo>
                  <a:cubicBezTo>
                    <a:pt x="22" y="174"/>
                    <a:pt x="22" y="174"/>
                    <a:pt x="23" y="174"/>
                  </a:cubicBezTo>
                  <a:close/>
                  <a:moveTo>
                    <a:pt x="25" y="177"/>
                  </a:moveTo>
                  <a:cubicBezTo>
                    <a:pt x="25" y="177"/>
                    <a:pt x="25" y="176"/>
                    <a:pt x="25" y="176"/>
                  </a:cubicBezTo>
                  <a:cubicBezTo>
                    <a:pt x="25" y="177"/>
                    <a:pt x="25" y="177"/>
                    <a:pt x="24" y="177"/>
                  </a:cubicBezTo>
                  <a:cubicBezTo>
                    <a:pt x="24" y="177"/>
                    <a:pt x="25" y="177"/>
                    <a:pt x="25" y="177"/>
                  </a:cubicBezTo>
                  <a:cubicBezTo>
                    <a:pt x="25" y="177"/>
                    <a:pt x="25" y="177"/>
                    <a:pt x="25" y="177"/>
                  </a:cubicBezTo>
                  <a:close/>
                  <a:moveTo>
                    <a:pt x="26" y="180"/>
                  </a:moveTo>
                  <a:cubicBezTo>
                    <a:pt x="26" y="180"/>
                    <a:pt x="26" y="180"/>
                    <a:pt x="26" y="180"/>
                  </a:cubicBezTo>
                  <a:cubicBezTo>
                    <a:pt x="26" y="180"/>
                    <a:pt x="27" y="180"/>
                    <a:pt x="27" y="180"/>
                  </a:cubicBezTo>
                  <a:cubicBezTo>
                    <a:pt x="26" y="180"/>
                    <a:pt x="26" y="180"/>
                    <a:pt x="26" y="180"/>
                  </a:cubicBezTo>
                  <a:close/>
                  <a:moveTo>
                    <a:pt x="28" y="169"/>
                  </a:moveTo>
                  <a:cubicBezTo>
                    <a:pt x="28" y="169"/>
                    <a:pt x="28" y="169"/>
                    <a:pt x="28" y="169"/>
                  </a:cubicBezTo>
                  <a:cubicBezTo>
                    <a:pt x="28" y="169"/>
                    <a:pt x="28" y="169"/>
                    <a:pt x="28" y="169"/>
                  </a:cubicBezTo>
                  <a:close/>
                  <a:moveTo>
                    <a:pt x="29" y="170"/>
                  </a:moveTo>
                  <a:cubicBezTo>
                    <a:pt x="29" y="170"/>
                    <a:pt x="29" y="169"/>
                    <a:pt x="29" y="169"/>
                  </a:cubicBezTo>
                  <a:cubicBezTo>
                    <a:pt x="29" y="169"/>
                    <a:pt x="29" y="170"/>
                    <a:pt x="29" y="170"/>
                  </a:cubicBezTo>
                  <a:cubicBezTo>
                    <a:pt x="29" y="170"/>
                    <a:pt x="29" y="170"/>
                    <a:pt x="29" y="170"/>
                  </a:cubicBezTo>
                  <a:close/>
                  <a:moveTo>
                    <a:pt x="30" y="174"/>
                  </a:moveTo>
                  <a:cubicBezTo>
                    <a:pt x="30" y="173"/>
                    <a:pt x="30" y="173"/>
                    <a:pt x="29" y="173"/>
                  </a:cubicBezTo>
                  <a:cubicBezTo>
                    <a:pt x="30" y="173"/>
                    <a:pt x="29" y="172"/>
                    <a:pt x="30" y="171"/>
                  </a:cubicBezTo>
                  <a:cubicBezTo>
                    <a:pt x="29" y="171"/>
                    <a:pt x="29" y="171"/>
                    <a:pt x="29" y="171"/>
                  </a:cubicBezTo>
                  <a:cubicBezTo>
                    <a:pt x="29" y="172"/>
                    <a:pt x="29" y="174"/>
                    <a:pt x="30" y="174"/>
                  </a:cubicBezTo>
                  <a:cubicBezTo>
                    <a:pt x="29" y="174"/>
                    <a:pt x="30" y="174"/>
                    <a:pt x="30" y="174"/>
                  </a:cubicBezTo>
                  <a:close/>
                  <a:moveTo>
                    <a:pt x="32" y="167"/>
                  </a:moveTo>
                  <a:cubicBezTo>
                    <a:pt x="32" y="167"/>
                    <a:pt x="32" y="167"/>
                    <a:pt x="33" y="168"/>
                  </a:cubicBezTo>
                  <a:cubicBezTo>
                    <a:pt x="33" y="167"/>
                    <a:pt x="33" y="166"/>
                    <a:pt x="32" y="166"/>
                  </a:cubicBezTo>
                  <a:cubicBezTo>
                    <a:pt x="32" y="167"/>
                    <a:pt x="32" y="167"/>
                    <a:pt x="32" y="167"/>
                  </a:cubicBezTo>
                  <a:close/>
                  <a:moveTo>
                    <a:pt x="33" y="169"/>
                  </a:moveTo>
                  <a:cubicBezTo>
                    <a:pt x="32" y="169"/>
                    <a:pt x="32" y="169"/>
                    <a:pt x="32" y="169"/>
                  </a:cubicBezTo>
                  <a:cubicBezTo>
                    <a:pt x="33" y="169"/>
                    <a:pt x="33" y="168"/>
                    <a:pt x="32" y="168"/>
                  </a:cubicBezTo>
                  <a:cubicBezTo>
                    <a:pt x="32" y="168"/>
                    <a:pt x="32" y="168"/>
                    <a:pt x="33" y="169"/>
                  </a:cubicBezTo>
                  <a:close/>
                  <a:moveTo>
                    <a:pt x="31" y="167"/>
                  </a:moveTo>
                  <a:cubicBezTo>
                    <a:pt x="31" y="167"/>
                    <a:pt x="31" y="166"/>
                    <a:pt x="31" y="166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1" y="167"/>
                    <a:pt x="31" y="167"/>
                    <a:pt x="31" y="167"/>
                  </a:cubicBezTo>
                  <a:close/>
                  <a:moveTo>
                    <a:pt x="32" y="172"/>
                  </a:moveTo>
                  <a:cubicBezTo>
                    <a:pt x="32" y="171"/>
                    <a:pt x="32" y="171"/>
                    <a:pt x="31" y="170"/>
                  </a:cubicBezTo>
                  <a:cubicBezTo>
                    <a:pt x="32" y="170"/>
                    <a:pt x="31" y="168"/>
                    <a:pt x="31" y="168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31" y="169"/>
                    <a:pt x="31" y="170"/>
                    <a:pt x="31" y="171"/>
                  </a:cubicBezTo>
                  <a:cubicBezTo>
                    <a:pt x="32" y="171"/>
                    <a:pt x="31" y="172"/>
                    <a:pt x="31" y="172"/>
                  </a:cubicBezTo>
                  <a:cubicBezTo>
                    <a:pt x="32" y="172"/>
                    <a:pt x="31" y="172"/>
                    <a:pt x="32" y="172"/>
                  </a:cubicBezTo>
                  <a:close/>
                  <a:moveTo>
                    <a:pt x="33" y="170"/>
                  </a:moveTo>
                  <a:cubicBezTo>
                    <a:pt x="33" y="170"/>
                    <a:pt x="33" y="170"/>
                    <a:pt x="33" y="170"/>
                  </a:cubicBezTo>
                  <a:cubicBezTo>
                    <a:pt x="32" y="170"/>
                    <a:pt x="32" y="169"/>
                    <a:pt x="32" y="169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2" y="170"/>
                    <a:pt x="33" y="171"/>
                    <a:pt x="32" y="172"/>
                  </a:cubicBezTo>
                  <a:cubicBezTo>
                    <a:pt x="33" y="172"/>
                    <a:pt x="33" y="170"/>
                    <a:pt x="33" y="170"/>
                  </a:cubicBezTo>
                  <a:close/>
                  <a:moveTo>
                    <a:pt x="33" y="173"/>
                  </a:moveTo>
                  <a:cubicBezTo>
                    <a:pt x="33" y="173"/>
                    <a:pt x="33" y="174"/>
                    <a:pt x="34" y="174"/>
                  </a:cubicBezTo>
                  <a:cubicBezTo>
                    <a:pt x="34" y="173"/>
                    <a:pt x="34" y="173"/>
                    <a:pt x="34" y="174"/>
                  </a:cubicBezTo>
                  <a:cubicBezTo>
                    <a:pt x="34" y="173"/>
                    <a:pt x="34" y="173"/>
                    <a:pt x="33" y="173"/>
                  </a:cubicBezTo>
                  <a:close/>
                  <a:moveTo>
                    <a:pt x="35" y="164"/>
                  </a:moveTo>
                  <a:cubicBezTo>
                    <a:pt x="35" y="164"/>
                    <a:pt x="35" y="165"/>
                    <a:pt x="35" y="165"/>
                  </a:cubicBezTo>
                  <a:cubicBezTo>
                    <a:pt x="35" y="165"/>
                    <a:pt x="36" y="164"/>
                    <a:pt x="35" y="164"/>
                  </a:cubicBezTo>
                  <a:close/>
                  <a:moveTo>
                    <a:pt x="36" y="166"/>
                  </a:moveTo>
                  <a:cubicBezTo>
                    <a:pt x="35" y="166"/>
                    <a:pt x="35" y="167"/>
                    <a:pt x="35" y="166"/>
                  </a:cubicBezTo>
                  <a:cubicBezTo>
                    <a:pt x="35" y="166"/>
                    <a:pt x="35" y="165"/>
                    <a:pt x="35" y="165"/>
                  </a:cubicBezTo>
                  <a:cubicBezTo>
                    <a:pt x="35" y="166"/>
                    <a:pt x="35" y="167"/>
                    <a:pt x="36" y="167"/>
                  </a:cubicBezTo>
                  <a:cubicBezTo>
                    <a:pt x="36" y="167"/>
                    <a:pt x="36" y="166"/>
                    <a:pt x="36" y="166"/>
                  </a:cubicBezTo>
                  <a:close/>
                  <a:moveTo>
                    <a:pt x="37" y="167"/>
                  </a:moveTo>
                  <a:cubicBezTo>
                    <a:pt x="37" y="167"/>
                    <a:pt x="37" y="167"/>
                    <a:pt x="36" y="167"/>
                  </a:cubicBezTo>
                  <a:cubicBezTo>
                    <a:pt x="36" y="167"/>
                    <a:pt x="36" y="167"/>
                    <a:pt x="36" y="168"/>
                  </a:cubicBezTo>
                  <a:cubicBezTo>
                    <a:pt x="37" y="167"/>
                    <a:pt x="37" y="168"/>
                    <a:pt x="37" y="167"/>
                  </a:cubicBezTo>
                  <a:cubicBezTo>
                    <a:pt x="37" y="167"/>
                    <a:pt x="37" y="167"/>
                    <a:pt x="37" y="167"/>
                  </a:cubicBezTo>
                  <a:close/>
                  <a:moveTo>
                    <a:pt x="39" y="160"/>
                  </a:moveTo>
                  <a:cubicBezTo>
                    <a:pt x="39" y="160"/>
                    <a:pt x="39" y="160"/>
                    <a:pt x="38" y="160"/>
                  </a:cubicBezTo>
                  <a:cubicBezTo>
                    <a:pt x="39" y="160"/>
                    <a:pt x="39" y="161"/>
                    <a:pt x="38" y="161"/>
                  </a:cubicBezTo>
                  <a:cubicBezTo>
                    <a:pt x="38" y="161"/>
                    <a:pt x="39" y="162"/>
                    <a:pt x="39" y="162"/>
                  </a:cubicBezTo>
                  <a:cubicBezTo>
                    <a:pt x="39" y="162"/>
                    <a:pt x="39" y="162"/>
                    <a:pt x="39" y="162"/>
                  </a:cubicBezTo>
                  <a:cubicBezTo>
                    <a:pt x="39" y="163"/>
                    <a:pt x="39" y="163"/>
                    <a:pt x="39" y="163"/>
                  </a:cubicBezTo>
                  <a:cubicBezTo>
                    <a:pt x="39" y="163"/>
                    <a:pt x="39" y="163"/>
                    <a:pt x="39" y="163"/>
                  </a:cubicBezTo>
                  <a:cubicBezTo>
                    <a:pt x="39" y="163"/>
                    <a:pt x="39" y="164"/>
                    <a:pt x="40" y="164"/>
                  </a:cubicBezTo>
                  <a:cubicBezTo>
                    <a:pt x="40" y="163"/>
                    <a:pt x="40" y="161"/>
                    <a:pt x="39" y="160"/>
                  </a:cubicBezTo>
                  <a:close/>
                  <a:moveTo>
                    <a:pt x="41" y="149"/>
                  </a:moveTo>
                  <a:cubicBezTo>
                    <a:pt x="41" y="150"/>
                    <a:pt x="41" y="151"/>
                    <a:pt x="41" y="151"/>
                  </a:cubicBezTo>
                  <a:cubicBezTo>
                    <a:pt x="41" y="151"/>
                    <a:pt x="41" y="150"/>
                    <a:pt x="41" y="149"/>
                  </a:cubicBezTo>
                  <a:close/>
                  <a:moveTo>
                    <a:pt x="43" y="154"/>
                  </a:moveTo>
                  <a:cubicBezTo>
                    <a:pt x="43" y="154"/>
                    <a:pt x="43" y="153"/>
                    <a:pt x="43" y="153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4"/>
                    <a:pt x="43" y="154"/>
                    <a:pt x="43" y="154"/>
                  </a:cubicBezTo>
                  <a:close/>
                  <a:moveTo>
                    <a:pt x="44" y="156"/>
                  </a:moveTo>
                  <a:cubicBezTo>
                    <a:pt x="44" y="155"/>
                    <a:pt x="44" y="155"/>
                    <a:pt x="43" y="154"/>
                  </a:cubicBezTo>
                  <a:cubicBezTo>
                    <a:pt x="43" y="155"/>
                    <a:pt x="43" y="155"/>
                    <a:pt x="44" y="156"/>
                  </a:cubicBezTo>
                  <a:close/>
                  <a:moveTo>
                    <a:pt x="44" y="136"/>
                  </a:moveTo>
                  <a:cubicBezTo>
                    <a:pt x="44" y="136"/>
                    <a:pt x="44" y="135"/>
                    <a:pt x="44" y="135"/>
                  </a:cubicBezTo>
                  <a:cubicBezTo>
                    <a:pt x="44" y="135"/>
                    <a:pt x="44" y="135"/>
                    <a:pt x="44" y="135"/>
                  </a:cubicBezTo>
                  <a:cubicBezTo>
                    <a:pt x="44" y="135"/>
                    <a:pt x="44" y="135"/>
                    <a:pt x="44" y="136"/>
                  </a:cubicBezTo>
                  <a:cubicBezTo>
                    <a:pt x="44" y="136"/>
                    <a:pt x="44" y="136"/>
                    <a:pt x="44" y="136"/>
                  </a:cubicBezTo>
                  <a:close/>
                  <a:moveTo>
                    <a:pt x="47" y="149"/>
                  </a:moveTo>
                  <a:cubicBezTo>
                    <a:pt x="47" y="149"/>
                    <a:pt x="47" y="149"/>
                    <a:pt x="48" y="149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lose/>
                  <a:moveTo>
                    <a:pt x="47" y="139"/>
                  </a:moveTo>
                  <a:cubicBezTo>
                    <a:pt x="47" y="138"/>
                    <a:pt x="47" y="138"/>
                    <a:pt x="47" y="137"/>
                  </a:cubicBezTo>
                  <a:cubicBezTo>
                    <a:pt x="46" y="137"/>
                    <a:pt x="46" y="137"/>
                    <a:pt x="46" y="137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47" y="138"/>
                    <a:pt x="47" y="139"/>
                    <a:pt x="47" y="139"/>
                  </a:cubicBezTo>
                  <a:close/>
                  <a:moveTo>
                    <a:pt x="49" y="129"/>
                  </a:moveTo>
                  <a:cubicBezTo>
                    <a:pt x="49" y="129"/>
                    <a:pt x="48" y="129"/>
                    <a:pt x="48" y="129"/>
                  </a:cubicBezTo>
                  <a:cubicBezTo>
                    <a:pt x="49" y="129"/>
                    <a:pt x="49" y="130"/>
                    <a:pt x="49" y="129"/>
                  </a:cubicBezTo>
                  <a:close/>
                  <a:moveTo>
                    <a:pt x="50" y="141"/>
                  </a:moveTo>
                  <a:cubicBezTo>
                    <a:pt x="50" y="141"/>
                    <a:pt x="50" y="141"/>
                    <a:pt x="50" y="141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50" y="141"/>
                    <a:pt x="50" y="141"/>
                    <a:pt x="50" y="141"/>
                  </a:cubicBezTo>
                  <a:close/>
                  <a:moveTo>
                    <a:pt x="49" y="140"/>
                  </a:moveTo>
                  <a:cubicBezTo>
                    <a:pt x="49" y="140"/>
                    <a:pt x="49" y="140"/>
                    <a:pt x="49" y="140"/>
                  </a:cubicBezTo>
                  <a:cubicBezTo>
                    <a:pt x="49" y="140"/>
                    <a:pt x="49" y="141"/>
                    <a:pt x="50" y="141"/>
                  </a:cubicBezTo>
                  <a:cubicBezTo>
                    <a:pt x="50" y="141"/>
                    <a:pt x="49" y="141"/>
                    <a:pt x="50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40"/>
                    <a:pt x="50" y="141"/>
                    <a:pt x="50" y="141"/>
                  </a:cubicBezTo>
                  <a:cubicBezTo>
                    <a:pt x="50" y="140"/>
                    <a:pt x="50" y="140"/>
                    <a:pt x="49" y="140"/>
                  </a:cubicBezTo>
                  <a:cubicBezTo>
                    <a:pt x="49" y="140"/>
                    <a:pt x="49" y="140"/>
                    <a:pt x="49" y="140"/>
                  </a:cubicBezTo>
                  <a:close/>
                  <a:moveTo>
                    <a:pt x="49" y="135"/>
                  </a:moveTo>
                  <a:cubicBezTo>
                    <a:pt x="49" y="135"/>
                    <a:pt x="49" y="136"/>
                    <a:pt x="49" y="136"/>
                  </a:cubicBezTo>
                  <a:cubicBezTo>
                    <a:pt x="49" y="135"/>
                    <a:pt x="49" y="135"/>
                    <a:pt x="49" y="135"/>
                  </a:cubicBezTo>
                  <a:close/>
                  <a:moveTo>
                    <a:pt x="50" y="133"/>
                  </a:moveTo>
                  <a:cubicBezTo>
                    <a:pt x="50" y="132"/>
                    <a:pt x="50" y="132"/>
                    <a:pt x="50" y="131"/>
                  </a:cubicBezTo>
                  <a:cubicBezTo>
                    <a:pt x="49" y="131"/>
                    <a:pt x="49" y="131"/>
                    <a:pt x="49" y="130"/>
                  </a:cubicBezTo>
                  <a:cubicBezTo>
                    <a:pt x="49" y="130"/>
                    <a:pt x="50" y="130"/>
                    <a:pt x="50" y="130"/>
                  </a:cubicBezTo>
                  <a:cubicBezTo>
                    <a:pt x="49" y="130"/>
                    <a:pt x="49" y="130"/>
                    <a:pt x="49" y="130"/>
                  </a:cubicBezTo>
                  <a:cubicBezTo>
                    <a:pt x="48" y="130"/>
                    <a:pt x="49" y="131"/>
                    <a:pt x="49" y="131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49" y="131"/>
                    <a:pt x="49" y="131"/>
                    <a:pt x="49" y="132"/>
                  </a:cubicBezTo>
                  <a:cubicBezTo>
                    <a:pt x="50" y="132"/>
                    <a:pt x="50" y="133"/>
                    <a:pt x="50" y="133"/>
                  </a:cubicBezTo>
                  <a:close/>
                  <a:moveTo>
                    <a:pt x="72" y="143"/>
                  </a:moveTo>
                  <a:cubicBezTo>
                    <a:pt x="72" y="144"/>
                    <a:pt x="73" y="144"/>
                    <a:pt x="73" y="143"/>
                  </a:cubicBezTo>
                  <a:cubicBezTo>
                    <a:pt x="72" y="143"/>
                    <a:pt x="72" y="143"/>
                    <a:pt x="72" y="143"/>
                  </a:cubicBezTo>
                  <a:close/>
                  <a:moveTo>
                    <a:pt x="68" y="141"/>
                  </a:moveTo>
                  <a:cubicBezTo>
                    <a:pt x="68" y="141"/>
                    <a:pt x="69" y="141"/>
                    <a:pt x="69" y="141"/>
                  </a:cubicBezTo>
                  <a:cubicBezTo>
                    <a:pt x="69" y="141"/>
                    <a:pt x="69" y="141"/>
                    <a:pt x="68" y="141"/>
                  </a:cubicBezTo>
                  <a:close/>
                  <a:moveTo>
                    <a:pt x="73" y="140"/>
                  </a:moveTo>
                  <a:cubicBezTo>
                    <a:pt x="73" y="140"/>
                    <a:pt x="73" y="140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0"/>
                  </a:cubicBezTo>
                  <a:cubicBezTo>
                    <a:pt x="74" y="140"/>
                    <a:pt x="73" y="140"/>
                    <a:pt x="73" y="140"/>
                  </a:cubicBezTo>
                  <a:close/>
                  <a:moveTo>
                    <a:pt x="72" y="139"/>
                  </a:moveTo>
                  <a:cubicBezTo>
                    <a:pt x="72" y="139"/>
                    <a:pt x="73" y="139"/>
                    <a:pt x="73" y="140"/>
                  </a:cubicBezTo>
                  <a:cubicBezTo>
                    <a:pt x="73" y="139"/>
                    <a:pt x="72" y="139"/>
                    <a:pt x="72" y="138"/>
                  </a:cubicBezTo>
                  <a:cubicBezTo>
                    <a:pt x="72" y="139"/>
                    <a:pt x="72" y="138"/>
                    <a:pt x="72" y="138"/>
                  </a:cubicBezTo>
                  <a:cubicBezTo>
                    <a:pt x="72" y="139"/>
                    <a:pt x="72" y="139"/>
                    <a:pt x="72" y="139"/>
                  </a:cubicBezTo>
                  <a:close/>
                  <a:moveTo>
                    <a:pt x="71" y="139"/>
                  </a:moveTo>
                  <a:cubicBezTo>
                    <a:pt x="71" y="139"/>
                    <a:pt x="71" y="139"/>
                    <a:pt x="71" y="140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72" y="139"/>
                    <a:pt x="71" y="139"/>
                    <a:pt x="71" y="139"/>
                  </a:cubicBezTo>
                  <a:close/>
                  <a:moveTo>
                    <a:pt x="97" y="136"/>
                  </a:moveTo>
                  <a:cubicBezTo>
                    <a:pt x="97" y="136"/>
                    <a:pt x="97" y="136"/>
                    <a:pt x="97" y="136"/>
                  </a:cubicBezTo>
                  <a:cubicBezTo>
                    <a:pt x="97" y="137"/>
                    <a:pt x="97" y="137"/>
                    <a:pt x="97" y="136"/>
                  </a:cubicBezTo>
                  <a:close/>
                  <a:moveTo>
                    <a:pt x="94" y="136"/>
                  </a:moveTo>
                  <a:cubicBezTo>
                    <a:pt x="94" y="137"/>
                    <a:pt x="94" y="137"/>
                    <a:pt x="95" y="138"/>
                  </a:cubicBezTo>
                  <a:cubicBezTo>
                    <a:pt x="95" y="137"/>
                    <a:pt x="95" y="137"/>
                    <a:pt x="95" y="137"/>
                  </a:cubicBezTo>
                  <a:cubicBezTo>
                    <a:pt x="94" y="137"/>
                    <a:pt x="94" y="137"/>
                    <a:pt x="94" y="136"/>
                  </a:cubicBezTo>
                  <a:close/>
                  <a:moveTo>
                    <a:pt x="82" y="96"/>
                  </a:moveTo>
                  <a:cubicBezTo>
                    <a:pt x="82" y="95"/>
                    <a:pt x="82" y="95"/>
                    <a:pt x="82" y="95"/>
                  </a:cubicBezTo>
                  <a:cubicBezTo>
                    <a:pt x="82" y="95"/>
                    <a:pt x="82" y="95"/>
                    <a:pt x="82" y="95"/>
                  </a:cubicBezTo>
                  <a:cubicBezTo>
                    <a:pt x="82" y="96"/>
                    <a:pt x="82" y="96"/>
                    <a:pt x="82" y="96"/>
                  </a:cubicBezTo>
                  <a:close/>
                  <a:moveTo>
                    <a:pt x="81" y="96"/>
                  </a:moveTo>
                  <a:cubicBezTo>
                    <a:pt x="81" y="96"/>
                    <a:pt x="81" y="96"/>
                    <a:pt x="82" y="96"/>
                  </a:cubicBezTo>
                  <a:cubicBezTo>
                    <a:pt x="82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5"/>
                  </a:cubicBezTo>
                  <a:cubicBezTo>
                    <a:pt x="81" y="95"/>
                    <a:pt x="81" y="95"/>
                    <a:pt x="81" y="96"/>
                  </a:cubicBezTo>
                  <a:close/>
                  <a:moveTo>
                    <a:pt x="80" y="122"/>
                  </a:moveTo>
                  <a:cubicBezTo>
                    <a:pt x="80" y="122"/>
                    <a:pt x="80" y="122"/>
                    <a:pt x="80" y="122"/>
                  </a:cubicBezTo>
                  <a:cubicBezTo>
                    <a:pt x="80" y="122"/>
                    <a:pt x="80" y="121"/>
                    <a:pt x="80" y="121"/>
                  </a:cubicBezTo>
                  <a:cubicBezTo>
                    <a:pt x="80" y="121"/>
                    <a:pt x="81" y="121"/>
                    <a:pt x="81" y="121"/>
                  </a:cubicBezTo>
                  <a:cubicBezTo>
                    <a:pt x="81" y="120"/>
                    <a:pt x="80" y="121"/>
                    <a:pt x="80" y="120"/>
                  </a:cubicBezTo>
                  <a:cubicBezTo>
                    <a:pt x="80" y="120"/>
                    <a:pt x="79" y="120"/>
                    <a:pt x="79" y="120"/>
                  </a:cubicBezTo>
                  <a:cubicBezTo>
                    <a:pt x="79" y="121"/>
                    <a:pt x="80" y="121"/>
                    <a:pt x="80" y="122"/>
                  </a:cubicBezTo>
                  <a:close/>
                  <a:moveTo>
                    <a:pt x="78" y="115"/>
                  </a:moveTo>
                  <a:cubicBezTo>
                    <a:pt x="78" y="115"/>
                    <a:pt x="78" y="115"/>
                    <a:pt x="79" y="115"/>
                  </a:cubicBezTo>
                  <a:cubicBezTo>
                    <a:pt x="79" y="115"/>
                    <a:pt x="78" y="114"/>
                    <a:pt x="78" y="114"/>
                  </a:cubicBezTo>
                  <a:cubicBezTo>
                    <a:pt x="78" y="114"/>
                    <a:pt x="78" y="114"/>
                    <a:pt x="78" y="115"/>
                  </a:cubicBezTo>
                  <a:close/>
                  <a:moveTo>
                    <a:pt x="78" y="119"/>
                  </a:moveTo>
                  <a:cubicBezTo>
                    <a:pt x="78" y="119"/>
                    <a:pt x="78" y="119"/>
                    <a:pt x="78" y="119"/>
                  </a:cubicBezTo>
                  <a:cubicBezTo>
                    <a:pt x="78" y="119"/>
                    <a:pt x="78" y="119"/>
                    <a:pt x="78" y="119"/>
                  </a:cubicBezTo>
                  <a:cubicBezTo>
                    <a:pt x="78" y="119"/>
                    <a:pt x="78" y="119"/>
                    <a:pt x="78" y="119"/>
                  </a:cubicBezTo>
                  <a:close/>
                  <a:moveTo>
                    <a:pt x="78" y="117"/>
                  </a:moveTo>
                  <a:cubicBezTo>
                    <a:pt x="78" y="117"/>
                    <a:pt x="78" y="117"/>
                    <a:pt x="78" y="117"/>
                  </a:cubicBezTo>
                  <a:cubicBezTo>
                    <a:pt x="78" y="117"/>
                    <a:pt x="78" y="117"/>
                    <a:pt x="78" y="117"/>
                  </a:cubicBezTo>
                  <a:close/>
                  <a:moveTo>
                    <a:pt x="78" y="126"/>
                  </a:moveTo>
                  <a:cubicBezTo>
                    <a:pt x="79" y="125"/>
                    <a:pt x="78" y="125"/>
                    <a:pt x="77" y="125"/>
                  </a:cubicBezTo>
                  <a:cubicBezTo>
                    <a:pt x="77" y="125"/>
                    <a:pt x="78" y="126"/>
                    <a:pt x="78" y="126"/>
                  </a:cubicBezTo>
                  <a:close/>
                  <a:moveTo>
                    <a:pt x="76" y="125"/>
                  </a:moveTo>
                  <a:cubicBezTo>
                    <a:pt x="76" y="125"/>
                    <a:pt x="76" y="126"/>
                    <a:pt x="77" y="126"/>
                  </a:cubicBezTo>
                  <a:cubicBezTo>
                    <a:pt x="77" y="125"/>
                    <a:pt x="77" y="125"/>
                    <a:pt x="76" y="125"/>
                  </a:cubicBezTo>
                  <a:close/>
                  <a:moveTo>
                    <a:pt x="74" y="120"/>
                  </a:moveTo>
                  <a:cubicBezTo>
                    <a:pt x="74" y="121"/>
                    <a:pt x="74" y="121"/>
                    <a:pt x="75" y="122"/>
                  </a:cubicBezTo>
                  <a:cubicBezTo>
                    <a:pt x="75" y="122"/>
                    <a:pt x="75" y="121"/>
                    <a:pt x="75" y="121"/>
                  </a:cubicBezTo>
                  <a:cubicBezTo>
                    <a:pt x="75" y="121"/>
                    <a:pt x="75" y="120"/>
                    <a:pt x="74" y="120"/>
                  </a:cubicBezTo>
                  <a:close/>
                  <a:moveTo>
                    <a:pt x="72" y="127"/>
                  </a:moveTo>
                  <a:cubicBezTo>
                    <a:pt x="72" y="126"/>
                    <a:pt x="72" y="126"/>
                    <a:pt x="72" y="126"/>
                  </a:cubicBezTo>
                  <a:cubicBezTo>
                    <a:pt x="72" y="126"/>
                    <a:pt x="72" y="127"/>
                    <a:pt x="72" y="127"/>
                  </a:cubicBezTo>
                  <a:close/>
                  <a:moveTo>
                    <a:pt x="71" y="127"/>
                  </a:moveTo>
                  <a:cubicBezTo>
                    <a:pt x="71" y="127"/>
                    <a:pt x="72" y="127"/>
                    <a:pt x="72" y="127"/>
                  </a:cubicBezTo>
                  <a:cubicBezTo>
                    <a:pt x="72" y="127"/>
                    <a:pt x="71" y="127"/>
                    <a:pt x="71" y="127"/>
                  </a:cubicBezTo>
                  <a:close/>
                  <a:moveTo>
                    <a:pt x="70" y="125"/>
                  </a:moveTo>
                  <a:cubicBezTo>
                    <a:pt x="70" y="125"/>
                    <a:pt x="70" y="125"/>
                    <a:pt x="70" y="125"/>
                  </a:cubicBezTo>
                  <a:cubicBezTo>
                    <a:pt x="70" y="125"/>
                    <a:pt x="70" y="125"/>
                    <a:pt x="70" y="124"/>
                  </a:cubicBezTo>
                  <a:cubicBezTo>
                    <a:pt x="70" y="124"/>
                    <a:pt x="70" y="124"/>
                    <a:pt x="70" y="124"/>
                  </a:cubicBezTo>
                  <a:cubicBezTo>
                    <a:pt x="70" y="125"/>
                    <a:pt x="70" y="125"/>
                    <a:pt x="70" y="125"/>
                  </a:cubicBezTo>
                  <a:close/>
                  <a:moveTo>
                    <a:pt x="69" y="125"/>
                  </a:moveTo>
                  <a:cubicBezTo>
                    <a:pt x="69" y="126"/>
                    <a:pt x="70" y="126"/>
                    <a:pt x="70" y="126"/>
                  </a:cubicBezTo>
                  <a:cubicBezTo>
                    <a:pt x="70" y="126"/>
                    <a:pt x="70" y="125"/>
                    <a:pt x="69" y="125"/>
                  </a:cubicBezTo>
                  <a:close/>
                  <a:moveTo>
                    <a:pt x="68" y="123"/>
                  </a:moveTo>
                  <a:cubicBezTo>
                    <a:pt x="68" y="123"/>
                    <a:pt x="68" y="123"/>
                    <a:pt x="68" y="124"/>
                  </a:cubicBezTo>
                  <a:cubicBezTo>
                    <a:pt x="69" y="124"/>
                    <a:pt x="69" y="123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9" y="123"/>
                    <a:pt x="68" y="123"/>
                    <a:pt x="68" y="123"/>
                  </a:cubicBezTo>
                  <a:close/>
                  <a:moveTo>
                    <a:pt x="66" y="119"/>
                  </a:moveTo>
                  <a:cubicBezTo>
                    <a:pt x="67" y="120"/>
                    <a:pt x="68" y="120"/>
                    <a:pt x="69" y="120"/>
                  </a:cubicBezTo>
                  <a:cubicBezTo>
                    <a:pt x="69" y="119"/>
                    <a:pt x="68" y="119"/>
                    <a:pt x="67" y="119"/>
                  </a:cubicBezTo>
                  <a:cubicBezTo>
                    <a:pt x="67" y="119"/>
                    <a:pt x="66" y="119"/>
                    <a:pt x="66" y="119"/>
                  </a:cubicBezTo>
                  <a:close/>
                  <a:moveTo>
                    <a:pt x="63" y="126"/>
                  </a:moveTo>
                  <a:cubicBezTo>
                    <a:pt x="63" y="126"/>
                    <a:pt x="63" y="126"/>
                    <a:pt x="63" y="126"/>
                  </a:cubicBezTo>
                  <a:cubicBezTo>
                    <a:pt x="64" y="126"/>
                    <a:pt x="64" y="126"/>
                    <a:pt x="64" y="126"/>
                  </a:cubicBezTo>
                  <a:cubicBezTo>
                    <a:pt x="64" y="126"/>
                    <a:pt x="64" y="125"/>
                    <a:pt x="63" y="126"/>
                  </a:cubicBezTo>
                  <a:close/>
                  <a:moveTo>
                    <a:pt x="63" y="122"/>
                  </a:moveTo>
                  <a:cubicBezTo>
                    <a:pt x="63" y="122"/>
                    <a:pt x="63" y="122"/>
                    <a:pt x="63" y="122"/>
                  </a:cubicBezTo>
                  <a:cubicBezTo>
                    <a:pt x="64" y="121"/>
                    <a:pt x="63" y="121"/>
                    <a:pt x="63" y="122"/>
                  </a:cubicBezTo>
                  <a:close/>
                  <a:moveTo>
                    <a:pt x="63" y="128"/>
                  </a:moveTo>
                  <a:cubicBezTo>
                    <a:pt x="63" y="128"/>
                    <a:pt x="63" y="128"/>
                    <a:pt x="63" y="129"/>
                  </a:cubicBezTo>
                  <a:cubicBezTo>
                    <a:pt x="64" y="128"/>
                    <a:pt x="63" y="128"/>
                    <a:pt x="63" y="128"/>
                  </a:cubicBezTo>
                  <a:close/>
                  <a:moveTo>
                    <a:pt x="63" y="135"/>
                  </a:moveTo>
                  <a:cubicBezTo>
                    <a:pt x="63" y="135"/>
                    <a:pt x="63" y="135"/>
                    <a:pt x="63" y="135"/>
                  </a:cubicBezTo>
                  <a:cubicBezTo>
                    <a:pt x="63" y="135"/>
                    <a:pt x="63" y="135"/>
                    <a:pt x="63" y="135"/>
                  </a:cubicBezTo>
                  <a:cubicBezTo>
                    <a:pt x="63" y="135"/>
                    <a:pt x="63" y="135"/>
                    <a:pt x="63" y="135"/>
                  </a:cubicBezTo>
                  <a:close/>
                  <a:moveTo>
                    <a:pt x="60" y="143"/>
                  </a:moveTo>
                  <a:cubicBezTo>
                    <a:pt x="60" y="143"/>
                    <a:pt x="60" y="143"/>
                    <a:pt x="59" y="143"/>
                  </a:cubicBezTo>
                  <a:cubicBezTo>
                    <a:pt x="59" y="143"/>
                    <a:pt x="59" y="144"/>
                    <a:pt x="60" y="144"/>
                  </a:cubicBezTo>
                  <a:cubicBezTo>
                    <a:pt x="60" y="143"/>
                    <a:pt x="60" y="143"/>
                    <a:pt x="60" y="143"/>
                  </a:cubicBezTo>
                  <a:close/>
                  <a:moveTo>
                    <a:pt x="60" y="122"/>
                  </a:move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3"/>
                    <a:pt x="60" y="122"/>
                  </a:cubicBezTo>
                  <a:close/>
                  <a:moveTo>
                    <a:pt x="61" y="124"/>
                  </a:moveTo>
                  <a:cubicBezTo>
                    <a:pt x="61" y="124"/>
                    <a:pt x="61" y="123"/>
                    <a:pt x="61" y="123"/>
                  </a:cubicBezTo>
                  <a:cubicBezTo>
                    <a:pt x="61" y="123"/>
                    <a:pt x="60" y="123"/>
                    <a:pt x="60" y="123"/>
                  </a:cubicBezTo>
                  <a:cubicBezTo>
                    <a:pt x="60" y="123"/>
                    <a:pt x="60" y="123"/>
                    <a:pt x="60" y="124"/>
                  </a:cubicBezTo>
                  <a:cubicBezTo>
                    <a:pt x="60" y="124"/>
                    <a:pt x="61" y="124"/>
                    <a:pt x="61" y="124"/>
                  </a:cubicBezTo>
                  <a:cubicBezTo>
                    <a:pt x="61" y="124"/>
                    <a:pt x="60" y="124"/>
                    <a:pt x="61" y="124"/>
                  </a:cubicBezTo>
                  <a:cubicBezTo>
                    <a:pt x="61" y="124"/>
                    <a:pt x="61" y="124"/>
                    <a:pt x="61" y="124"/>
                  </a:cubicBezTo>
                  <a:close/>
                  <a:moveTo>
                    <a:pt x="62" y="126"/>
                  </a:moveTo>
                  <a:cubicBezTo>
                    <a:pt x="62" y="126"/>
                    <a:pt x="62" y="126"/>
                    <a:pt x="62" y="127"/>
                  </a:cubicBezTo>
                  <a:cubicBezTo>
                    <a:pt x="62" y="127"/>
                    <a:pt x="63" y="128"/>
                    <a:pt x="63" y="128"/>
                  </a:cubicBezTo>
                  <a:cubicBezTo>
                    <a:pt x="63" y="128"/>
                    <a:pt x="63" y="128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2" y="126"/>
                    <a:pt x="62" y="125"/>
                    <a:pt x="61" y="124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61" y="125"/>
                    <a:pt x="61" y="125"/>
                    <a:pt x="61" y="126"/>
                  </a:cubicBezTo>
                  <a:cubicBezTo>
                    <a:pt x="61" y="126"/>
                    <a:pt x="61" y="126"/>
                    <a:pt x="62" y="126"/>
                  </a:cubicBezTo>
                  <a:close/>
                  <a:moveTo>
                    <a:pt x="62" y="133"/>
                  </a:moveTo>
                  <a:cubicBezTo>
                    <a:pt x="62" y="133"/>
                    <a:pt x="62" y="132"/>
                    <a:pt x="62" y="132"/>
                  </a:cubicBezTo>
                  <a:cubicBezTo>
                    <a:pt x="61" y="133"/>
                    <a:pt x="62" y="133"/>
                    <a:pt x="62" y="133"/>
                  </a:cubicBezTo>
                  <a:close/>
                  <a:moveTo>
                    <a:pt x="62" y="135"/>
                  </a:moveTo>
                  <a:cubicBezTo>
                    <a:pt x="62" y="135"/>
                    <a:pt x="62" y="135"/>
                    <a:pt x="62" y="135"/>
                  </a:cubicBezTo>
                  <a:cubicBezTo>
                    <a:pt x="62" y="135"/>
                    <a:pt x="63" y="135"/>
                    <a:pt x="63" y="135"/>
                  </a:cubicBezTo>
                  <a:cubicBezTo>
                    <a:pt x="63" y="135"/>
                    <a:pt x="63" y="135"/>
                    <a:pt x="63" y="135"/>
                  </a:cubicBezTo>
                  <a:cubicBezTo>
                    <a:pt x="63" y="135"/>
                    <a:pt x="63" y="135"/>
                    <a:pt x="63" y="135"/>
                  </a:cubicBezTo>
                  <a:cubicBezTo>
                    <a:pt x="63" y="134"/>
                    <a:pt x="63" y="134"/>
                    <a:pt x="62" y="134"/>
                  </a:cubicBezTo>
                  <a:cubicBezTo>
                    <a:pt x="62" y="134"/>
                    <a:pt x="61" y="135"/>
                    <a:pt x="62" y="135"/>
                  </a:cubicBezTo>
                  <a:close/>
                  <a:moveTo>
                    <a:pt x="63" y="136"/>
                  </a:moveTo>
                  <a:cubicBezTo>
                    <a:pt x="63" y="135"/>
                    <a:pt x="63" y="136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lose/>
                  <a:moveTo>
                    <a:pt x="64" y="137"/>
                  </a:moveTo>
                  <a:cubicBezTo>
                    <a:pt x="64" y="137"/>
                    <a:pt x="64" y="137"/>
                    <a:pt x="64" y="137"/>
                  </a:cubicBezTo>
                  <a:cubicBezTo>
                    <a:pt x="64" y="137"/>
                    <a:pt x="63" y="136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lose/>
                  <a:moveTo>
                    <a:pt x="64" y="137"/>
                  </a:moveTo>
                  <a:cubicBezTo>
                    <a:pt x="65" y="138"/>
                    <a:pt x="65" y="139"/>
                    <a:pt x="65" y="139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65" y="138"/>
                    <a:pt x="65" y="138"/>
                    <a:pt x="64" y="137"/>
                  </a:cubicBezTo>
                  <a:close/>
                  <a:moveTo>
                    <a:pt x="64" y="133"/>
                  </a:moveTo>
                  <a:cubicBezTo>
                    <a:pt x="64" y="133"/>
                    <a:pt x="64" y="133"/>
                    <a:pt x="64" y="133"/>
                  </a:cubicBezTo>
                  <a:cubicBezTo>
                    <a:pt x="64" y="133"/>
                    <a:pt x="64" y="133"/>
                    <a:pt x="64" y="133"/>
                  </a:cubicBezTo>
                  <a:cubicBezTo>
                    <a:pt x="64" y="133"/>
                    <a:pt x="64" y="133"/>
                    <a:pt x="64" y="133"/>
                  </a:cubicBezTo>
                  <a:cubicBezTo>
                    <a:pt x="64" y="133"/>
                    <a:pt x="64" y="133"/>
                    <a:pt x="64" y="133"/>
                  </a:cubicBezTo>
                  <a:close/>
                  <a:moveTo>
                    <a:pt x="65" y="135"/>
                  </a:moveTo>
                  <a:cubicBezTo>
                    <a:pt x="65" y="135"/>
                    <a:pt x="65" y="135"/>
                    <a:pt x="64" y="135"/>
                  </a:cubicBezTo>
                  <a:cubicBezTo>
                    <a:pt x="65" y="135"/>
                    <a:pt x="65" y="136"/>
                    <a:pt x="65" y="135"/>
                  </a:cubicBezTo>
                  <a:close/>
                  <a:moveTo>
                    <a:pt x="66" y="131"/>
                  </a:moveTo>
                  <a:cubicBezTo>
                    <a:pt x="66" y="130"/>
                    <a:pt x="66" y="130"/>
                    <a:pt x="65" y="129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65" y="129"/>
                    <a:pt x="65" y="129"/>
                    <a:pt x="64" y="129"/>
                  </a:cubicBezTo>
                  <a:cubicBezTo>
                    <a:pt x="64" y="130"/>
                    <a:pt x="65" y="130"/>
                    <a:pt x="66" y="131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9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67" y="131"/>
                  </a:moveTo>
                  <a:cubicBezTo>
                    <a:pt x="67" y="130"/>
                    <a:pt x="67" y="130"/>
                    <a:pt x="66" y="130"/>
                  </a:cubicBezTo>
                  <a:cubicBezTo>
                    <a:pt x="67" y="130"/>
                    <a:pt x="67" y="130"/>
                    <a:pt x="67" y="131"/>
                  </a:cubicBezTo>
                  <a:cubicBezTo>
                    <a:pt x="67" y="130"/>
                    <a:pt x="67" y="131"/>
                    <a:pt x="67" y="131"/>
                  </a:cubicBezTo>
                  <a:close/>
                  <a:moveTo>
                    <a:pt x="69" y="134"/>
                  </a:move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9" y="135"/>
                    <a:pt x="69" y="135"/>
                    <a:pt x="69" y="134"/>
                  </a:cubicBezTo>
                  <a:close/>
                  <a:moveTo>
                    <a:pt x="70" y="136"/>
                  </a:moveTo>
                  <a:cubicBezTo>
                    <a:pt x="70" y="137"/>
                    <a:pt x="70" y="137"/>
                    <a:pt x="70" y="137"/>
                  </a:cubicBezTo>
                  <a:cubicBezTo>
                    <a:pt x="71" y="136"/>
                    <a:pt x="70" y="136"/>
                    <a:pt x="70" y="136"/>
                  </a:cubicBezTo>
                  <a:close/>
                  <a:moveTo>
                    <a:pt x="70" y="135"/>
                  </a:moveTo>
                  <a:cubicBezTo>
                    <a:pt x="71" y="135"/>
                    <a:pt x="71" y="136"/>
                    <a:pt x="71" y="136"/>
                  </a:cubicBezTo>
                  <a:cubicBezTo>
                    <a:pt x="71" y="135"/>
                    <a:pt x="71" y="135"/>
                    <a:pt x="70" y="135"/>
                  </a:cubicBezTo>
                  <a:close/>
                  <a:moveTo>
                    <a:pt x="72" y="135"/>
                  </a:moveTo>
                  <a:cubicBezTo>
                    <a:pt x="72" y="135"/>
                    <a:pt x="71" y="134"/>
                    <a:pt x="71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2" y="135"/>
                    <a:pt x="72" y="135"/>
                    <a:pt x="72" y="135"/>
                  </a:cubicBezTo>
                  <a:close/>
                  <a:moveTo>
                    <a:pt x="73" y="136"/>
                  </a:moveTo>
                  <a:cubicBezTo>
                    <a:pt x="72" y="136"/>
                    <a:pt x="72" y="135"/>
                    <a:pt x="72" y="135"/>
                  </a:cubicBezTo>
                  <a:cubicBezTo>
                    <a:pt x="72" y="135"/>
                    <a:pt x="72" y="135"/>
                    <a:pt x="72" y="136"/>
                  </a:cubicBezTo>
                  <a:cubicBezTo>
                    <a:pt x="72" y="136"/>
                    <a:pt x="72" y="136"/>
                    <a:pt x="73" y="136"/>
                  </a:cubicBezTo>
                  <a:close/>
                  <a:moveTo>
                    <a:pt x="73" y="137"/>
                  </a:moveTo>
                  <a:cubicBezTo>
                    <a:pt x="73" y="137"/>
                    <a:pt x="73" y="136"/>
                    <a:pt x="73" y="137"/>
                  </a:cubicBezTo>
                  <a:cubicBezTo>
                    <a:pt x="73" y="137"/>
                    <a:pt x="73" y="137"/>
                    <a:pt x="73" y="137"/>
                  </a:cubicBezTo>
                  <a:close/>
                  <a:moveTo>
                    <a:pt x="74" y="135"/>
                  </a:moveTo>
                  <a:cubicBezTo>
                    <a:pt x="73" y="136"/>
                    <a:pt x="73" y="136"/>
                    <a:pt x="73" y="136"/>
                  </a:cubicBezTo>
                  <a:cubicBezTo>
                    <a:pt x="74" y="136"/>
                    <a:pt x="74" y="137"/>
                    <a:pt x="75" y="137"/>
                  </a:cubicBezTo>
                  <a:cubicBezTo>
                    <a:pt x="75" y="137"/>
                    <a:pt x="74" y="136"/>
                    <a:pt x="74" y="136"/>
                  </a:cubicBezTo>
                  <a:cubicBezTo>
                    <a:pt x="74" y="136"/>
                    <a:pt x="74" y="136"/>
                    <a:pt x="74" y="135"/>
                  </a:cubicBezTo>
                  <a:close/>
                  <a:moveTo>
                    <a:pt x="78" y="134"/>
                  </a:moveTo>
                  <a:cubicBezTo>
                    <a:pt x="78" y="134"/>
                    <a:pt x="78" y="134"/>
                    <a:pt x="78" y="134"/>
                  </a:cubicBezTo>
                  <a:cubicBezTo>
                    <a:pt x="77" y="134"/>
                    <a:pt x="77" y="133"/>
                    <a:pt x="76" y="133"/>
                  </a:cubicBezTo>
                  <a:cubicBezTo>
                    <a:pt x="77" y="133"/>
                    <a:pt x="76" y="133"/>
                    <a:pt x="76" y="132"/>
                  </a:cubicBezTo>
                  <a:cubicBezTo>
                    <a:pt x="75" y="132"/>
                    <a:pt x="74" y="131"/>
                    <a:pt x="73" y="130"/>
                  </a:cubicBezTo>
                  <a:cubicBezTo>
                    <a:pt x="71" y="129"/>
                    <a:pt x="71" y="127"/>
                    <a:pt x="69" y="126"/>
                  </a:cubicBezTo>
                  <a:cubicBezTo>
                    <a:pt x="69" y="126"/>
                    <a:pt x="68" y="126"/>
                    <a:pt x="69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7" y="126"/>
                    <a:pt x="67" y="125"/>
                  </a:cubicBezTo>
                  <a:cubicBezTo>
                    <a:pt x="67" y="124"/>
                    <a:pt x="66" y="124"/>
                    <a:pt x="66" y="124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6" y="124"/>
                    <a:pt x="66" y="123"/>
                    <a:pt x="66" y="123"/>
                  </a:cubicBezTo>
                  <a:cubicBezTo>
                    <a:pt x="65" y="123"/>
                    <a:pt x="65" y="122"/>
                    <a:pt x="65" y="122"/>
                  </a:cubicBezTo>
                  <a:cubicBezTo>
                    <a:pt x="64" y="123"/>
                    <a:pt x="65" y="123"/>
                    <a:pt x="65" y="124"/>
                  </a:cubicBezTo>
                  <a:cubicBezTo>
                    <a:pt x="65" y="124"/>
                    <a:pt x="65" y="124"/>
                    <a:pt x="65" y="124"/>
                  </a:cubicBezTo>
                  <a:cubicBezTo>
                    <a:pt x="65" y="124"/>
                    <a:pt x="66" y="124"/>
                    <a:pt x="66" y="124"/>
                  </a:cubicBezTo>
                  <a:cubicBezTo>
                    <a:pt x="66" y="125"/>
                    <a:pt x="67" y="126"/>
                    <a:pt x="67" y="127"/>
                  </a:cubicBezTo>
                  <a:cubicBezTo>
                    <a:pt x="67" y="127"/>
                    <a:pt x="68" y="127"/>
                    <a:pt x="68" y="128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69" y="128"/>
                    <a:pt x="68" y="128"/>
                    <a:pt x="69" y="128"/>
                  </a:cubicBezTo>
                  <a:cubicBezTo>
                    <a:pt x="69" y="128"/>
                    <a:pt x="69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1" y="130"/>
                    <a:pt x="71" y="131"/>
                    <a:pt x="71" y="131"/>
                  </a:cubicBezTo>
                  <a:cubicBezTo>
                    <a:pt x="72" y="131"/>
                    <a:pt x="72" y="132"/>
                    <a:pt x="72" y="132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72" y="132"/>
                    <a:pt x="72" y="132"/>
                    <a:pt x="73" y="132"/>
                  </a:cubicBezTo>
                  <a:cubicBezTo>
                    <a:pt x="74" y="133"/>
                    <a:pt x="75" y="134"/>
                    <a:pt x="77" y="134"/>
                  </a:cubicBezTo>
                  <a:cubicBezTo>
                    <a:pt x="77" y="134"/>
                    <a:pt x="77" y="134"/>
                    <a:pt x="77" y="134"/>
                  </a:cubicBezTo>
                  <a:cubicBezTo>
                    <a:pt x="78" y="134"/>
                    <a:pt x="78" y="135"/>
                    <a:pt x="78" y="135"/>
                  </a:cubicBezTo>
                  <a:cubicBezTo>
                    <a:pt x="78" y="134"/>
                    <a:pt x="78" y="134"/>
                    <a:pt x="78" y="134"/>
                  </a:cubicBezTo>
                  <a:close/>
                  <a:moveTo>
                    <a:pt x="81" y="129"/>
                  </a:moveTo>
                  <a:cubicBezTo>
                    <a:pt x="81" y="128"/>
                    <a:pt x="80" y="128"/>
                    <a:pt x="80" y="128"/>
                  </a:cubicBezTo>
                  <a:cubicBezTo>
                    <a:pt x="80" y="128"/>
                    <a:pt x="80" y="129"/>
                    <a:pt x="81" y="129"/>
                  </a:cubicBezTo>
                  <a:close/>
                  <a:moveTo>
                    <a:pt x="84" y="137"/>
                  </a:moveTo>
                  <a:cubicBezTo>
                    <a:pt x="84" y="137"/>
                    <a:pt x="84" y="138"/>
                    <a:pt x="84" y="138"/>
                  </a:cubicBezTo>
                  <a:cubicBezTo>
                    <a:pt x="84" y="138"/>
                    <a:pt x="84" y="138"/>
                    <a:pt x="85" y="138"/>
                  </a:cubicBezTo>
                  <a:cubicBezTo>
                    <a:pt x="85" y="138"/>
                    <a:pt x="85" y="137"/>
                    <a:pt x="84" y="137"/>
                  </a:cubicBezTo>
                  <a:close/>
                  <a:moveTo>
                    <a:pt x="86" y="132"/>
                  </a:moveTo>
                  <a:cubicBezTo>
                    <a:pt x="85" y="132"/>
                    <a:pt x="85" y="132"/>
                    <a:pt x="85" y="132"/>
                  </a:cubicBezTo>
                  <a:cubicBezTo>
                    <a:pt x="85" y="132"/>
                    <a:pt x="85" y="133"/>
                    <a:pt x="86" y="133"/>
                  </a:cubicBezTo>
                  <a:cubicBezTo>
                    <a:pt x="86" y="132"/>
                    <a:pt x="86" y="132"/>
                    <a:pt x="86" y="132"/>
                  </a:cubicBezTo>
                  <a:close/>
                  <a:moveTo>
                    <a:pt x="85" y="128"/>
                  </a:moveTo>
                  <a:cubicBezTo>
                    <a:pt x="86" y="128"/>
                    <a:pt x="85" y="128"/>
                    <a:pt x="85" y="128"/>
                  </a:cubicBezTo>
                  <a:cubicBezTo>
                    <a:pt x="85" y="128"/>
                    <a:pt x="85" y="128"/>
                    <a:pt x="85" y="128"/>
                  </a:cubicBezTo>
                  <a:close/>
                  <a:moveTo>
                    <a:pt x="85" y="128"/>
                  </a:moveTo>
                  <a:cubicBezTo>
                    <a:pt x="85" y="129"/>
                    <a:pt x="86" y="129"/>
                    <a:pt x="86" y="129"/>
                  </a:cubicBezTo>
                  <a:cubicBezTo>
                    <a:pt x="86" y="128"/>
                    <a:pt x="85" y="128"/>
                    <a:pt x="85" y="128"/>
                  </a:cubicBezTo>
                  <a:close/>
                  <a:moveTo>
                    <a:pt x="88" y="134"/>
                  </a:moveTo>
                  <a:cubicBezTo>
                    <a:pt x="88" y="134"/>
                    <a:pt x="87" y="133"/>
                    <a:pt x="87" y="134"/>
                  </a:cubicBezTo>
                  <a:cubicBezTo>
                    <a:pt x="87" y="134"/>
                    <a:pt x="88" y="134"/>
                    <a:pt x="88" y="135"/>
                  </a:cubicBezTo>
                  <a:cubicBezTo>
                    <a:pt x="88" y="135"/>
                    <a:pt x="88" y="134"/>
                    <a:pt x="88" y="134"/>
                  </a:cubicBezTo>
                  <a:close/>
                  <a:moveTo>
                    <a:pt x="89" y="135"/>
                  </a:moveTo>
                  <a:cubicBezTo>
                    <a:pt x="89" y="135"/>
                    <a:pt x="89" y="134"/>
                    <a:pt x="89" y="134"/>
                  </a:cubicBezTo>
                  <a:cubicBezTo>
                    <a:pt x="89" y="134"/>
                    <a:pt x="88" y="134"/>
                    <a:pt x="88" y="135"/>
                  </a:cubicBezTo>
                  <a:cubicBezTo>
                    <a:pt x="89" y="135"/>
                    <a:pt x="89" y="135"/>
                    <a:pt x="89" y="135"/>
                  </a:cubicBezTo>
                  <a:close/>
                  <a:moveTo>
                    <a:pt x="89" y="134"/>
                  </a:moveTo>
                  <a:cubicBezTo>
                    <a:pt x="89" y="134"/>
                    <a:pt x="89" y="134"/>
                    <a:pt x="89" y="134"/>
                  </a:cubicBezTo>
                  <a:cubicBezTo>
                    <a:pt x="89" y="134"/>
                    <a:pt x="89" y="134"/>
                    <a:pt x="89" y="134"/>
                  </a:cubicBezTo>
                  <a:close/>
                  <a:moveTo>
                    <a:pt x="91" y="134"/>
                  </a:moveTo>
                  <a:cubicBezTo>
                    <a:pt x="90" y="133"/>
                    <a:pt x="90" y="133"/>
                    <a:pt x="90" y="133"/>
                  </a:cubicBezTo>
                  <a:cubicBezTo>
                    <a:pt x="90" y="133"/>
                    <a:pt x="90" y="134"/>
                    <a:pt x="91" y="134"/>
                  </a:cubicBezTo>
                  <a:close/>
                  <a:moveTo>
                    <a:pt x="90" y="137"/>
                  </a:moveTo>
                  <a:cubicBezTo>
                    <a:pt x="91" y="137"/>
                    <a:pt x="91" y="137"/>
                    <a:pt x="91" y="137"/>
                  </a:cubicBezTo>
                  <a:cubicBezTo>
                    <a:pt x="91" y="137"/>
                    <a:pt x="90" y="137"/>
                    <a:pt x="90" y="137"/>
                  </a:cubicBezTo>
                  <a:close/>
                  <a:moveTo>
                    <a:pt x="88" y="132"/>
                  </a:moveTo>
                  <a:cubicBezTo>
                    <a:pt x="89" y="132"/>
                    <a:pt x="89" y="133"/>
                    <a:pt x="90" y="133"/>
                  </a:cubicBezTo>
                  <a:cubicBezTo>
                    <a:pt x="90" y="133"/>
                    <a:pt x="90" y="133"/>
                    <a:pt x="90" y="133"/>
                  </a:cubicBezTo>
                  <a:cubicBezTo>
                    <a:pt x="91" y="133"/>
                    <a:pt x="91" y="134"/>
                    <a:pt x="91" y="134"/>
                  </a:cubicBezTo>
                  <a:cubicBezTo>
                    <a:pt x="91" y="133"/>
                    <a:pt x="90" y="132"/>
                    <a:pt x="90" y="133"/>
                  </a:cubicBezTo>
                  <a:cubicBezTo>
                    <a:pt x="89" y="133"/>
                    <a:pt x="89" y="132"/>
                    <a:pt x="89" y="132"/>
                  </a:cubicBezTo>
                  <a:cubicBezTo>
                    <a:pt x="90" y="132"/>
                    <a:pt x="90" y="133"/>
                    <a:pt x="90" y="132"/>
                  </a:cubicBezTo>
                  <a:cubicBezTo>
                    <a:pt x="90" y="132"/>
                    <a:pt x="90" y="132"/>
                    <a:pt x="89" y="131"/>
                  </a:cubicBezTo>
                  <a:cubicBezTo>
                    <a:pt x="89" y="132"/>
                    <a:pt x="88" y="132"/>
                    <a:pt x="88" y="132"/>
                  </a:cubicBezTo>
                  <a:close/>
                  <a:moveTo>
                    <a:pt x="86" y="132"/>
                  </a:moveTo>
                  <a:cubicBezTo>
                    <a:pt x="87" y="132"/>
                    <a:pt x="88" y="134"/>
                    <a:pt x="89" y="134"/>
                  </a:cubicBezTo>
                  <a:cubicBezTo>
                    <a:pt x="88" y="133"/>
                    <a:pt x="88" y="133"/>
                    <a:pt x="88" y="133"/>
                  </a:cubicBezTo>
                  <a:cubicBezTo>
                    <a:pt x="87" y="132"/>
                    <a:pt x="87" y="132"/>
                    <a:pt x="86" y="132"/>
                  </a:cubicBezTo>
                  <a:close/>
                  <a:moveTo>
                    <a:pt x="86" y="129"/>
                  </a:moveTo>
                  <a:cubicBezTo>
                    <a:pt x="86" y="129"/>
                    <a:pt x="86" y="129"/>
                    <a:pt x="86" y="129"/>
                  </a:cubicBezTo>
                  <a:cubicBezTo>
                    <a:pt x="86" y="129"/>
                    <a:pt x="86" y="129"/>
                    <a:pt x="86" y="129"/>
                  </a:cubicBezTo>
                  <a:cubicBezTo>
                    <a:pt x="86" y="129"/>
                    <a:pt x="86" y="129"/>
                    <a:pt x="86" y="129"/>
                  </a:cubicBezTo>
                  <a:close/>
                  <a:moveTo>
                    <a:pt x="83" y="126"/>
                  </a:moveTo>
                  <a:cubicBezTo>
                    <a:pt x="83" y="126"/>
                    <a:pt x="84" y="127"/>
                    <a:pt x="85" y="128"/>
                  </a:cubicBezTo>
                  <a:cubicBezTo>
                    <a:pt x="85" y="128"/>
                    <a:pt x="85" y="127"/>
                    <a:pt x="85" y="127"/>
                  </a:cubicBezTo>
                  <a:cubicBezTo>
                    <a:pt x="85" y="127"/>
                    <a:pt x="85" y="128"/>
                    <a:pt x="86" y="128"/>
                  </a:cubicBezTo>
                  <a:cubicBezTo>
                    <a:pt x="86" y="127"/>
                    <a:pt x="86" y="128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5" y="126"/>
                    <a:pt x="84" y="126"/>
                    <a:pt x="84" y="125"/>
                  </a:cubicBezTo>
                  <a:cubicBezTo>
                    <a:pt x="84" y="125"/>
                    <a:pt x="84" y="125"/>
                    <a:pt x="83" y="125"/>
                  </a:cubicBezTo>
                  <a:cubicBezTo>
                    <a:pt x="84" y="125"/>
                    <a:pt x="83" y="125"/>
                    <a:pt x="83" y="126"/>
                  </a:cubicBezTo>
                  <a:close/>
                  <a:moveTo>
                    <a:pt x="82" y="128"/>
                  </a:moveTo>
                  <a:cubicBezTo>
                    <a:pt x="82" y="128"/>
                    <a:pt x="82" y="128"/>
                    <a:pt x="82" y="128"/>
                  </a:cubicBezTo>
                  <a:cubicBezTo>
                    <a:pt x="81" y="127"/>
                    <a:pt x="81" y="127"/>
                    <a:pt x="80" y="126"/>
                  </a:cubicBezTo>
                  <a:cubicBezTo>
                    <a:pt x="80" y="126"/>
                    <a:pt x="79" y="126"/>
                    <a:pt x="79" y="126"/>
                  </a:cubicBezTo>
                  <a:cubicBezTo>
                    <a:pt x="79" y="126"/>
                    <a:pt x="79" y="126"/>
                    <a:pt x="79" y="126"/>
                  </a:cubicBezTo>
                  <a:cubicBezTo>
                    <a:pt x="79" y="126"/>
                    <a:pt x="79" y="126"/>
                    <a:pt x="78" y="126"/>
                  </a:cubicBezTo>
                  <a:cubicBezTo>
                    <a:pt x="79" y="127"/>
                    <a:pt x="80" y="128"/>
                    <a:pt x="81" y="128"/>
                  </a:cubicBezTo>
                  <a:cubicBezTo>
                    <a:pt x="81" y="128"/>
                    <a:pt x="81" y="129"/>
                    <a:pt x="82" y="129"/>
                  </a:cubicBezTo>
                  <a:cubicBezTo>
                    <a:pt x="82" y="129"/>
                    <a:pt x="81" y="128"/>
                    <a:pt x="82" y="128"/>
                  </a:cubicBezTo>
                  <a:cubicBezTo>
                    <a:pt x="82" y="129"/>
                    <a:pt x="82" y="129"/>
                    <a:pt x="82" y="129"/>
                  </a:cubicBezTo>
                  <a:cubicBezTo>
                    <a:pt x="83" y="129"/>
                    <a:pt x="83" y="131"/>
                    <a:pt x="83" y="130"/>
                  </a:cubicBezTo>
                  <a:cubicBezTo>
                    <a:pt x="83" y="130"/>
                    <a:pt x="83" y="130"/>
                    <a:pt x="83" y="130"/>
                  </a:cubicBezTo>
                  <a:cubicBezTo>
                    <a:pt x="83" y="129"/>
                    <a:pt x="82" y="129"/>
                    <a:pt x="82" y="128"/>
                  </a:cubicBezTo>
                  <a:cubicBezTo>
                    <a:pt x="82" y="128"/>
                    <a:pt x="82" y="129"/>
                    <a:pt x="82" y="128"/>
                  </a:cubicBezTo>
                  <a:close/>
                  <a:moveTo>
                    <a:pt x="81" y="123"/>
                  </a:moveTo>
                  <a:cubicBezTo>
                    <a:pt x="81" y="123"/>
                    <a:pt x="82" y="124"/>
                    <a:pt x="82" y="124"/>
                  </a:cubicBezTo>
                  <a:cubicBezTo>
                    <a:pt x="82" y="123"/>
                    <a:pt x="81" y="123"/>
                    <a:pt x="81" y="123"/>
                  </a:cubicBezTo>
                  <a:close/>
                  <a:moveTo>
                    <a:pt x="82" y="112"/>
                  </a:moveTo>
                  <a:cubicBezTo>
                    <a:pt x="82" y="112"/>
                    <a:pt x="81" y="112"/>
                    <a:pt x="81" y="112"/>
                  </a:cubicBezTo>
                  <a:cubicBezTo>
                    <a:pt x="82" y="112"/>
                    <a:pt x="82" y="112"/>
                    <a:pt x="82" y="112"/>
                  </a:cubicBezTo>
                  <a:close/>
                  <a:moveTo>
                    <a:pt x="83" y="113"/>
                  </a:moveTo>
                  <a:cubicBezTo>
                    <a:pt x="82" y="113"/>
                    <a:pt x="82" y="113"/>
                    <a:pt x="82" y="113"/>
                  </a:cubicBezTo>
                  <a:cubicBezTo>
                    <a:pt x="82" y="113"/>
                    <a:pt x="82" y="113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1" y="130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98" y="128"/>
                  </a:moveTo>
                  <a:cubicBezTo>
                    <a:pt x="98" y="128"/>
                    <a:pt x="98" y="128"/>
                    <a:pt x="99" y="129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99" y="128"/>
                    <a:pt x="99" y="128"/>
                    <a:pt x="98" y="128"/>
                  </a:cubicBezTo>
                  <a:close/>
                  <a:moveTo>
                    <a:pt x="98" y="129"/>
                  </a:moveTo>
                  <a:cubicBezTo>
                    <a:pt x="98" y="129"/>
                    <a:pt x="98" y="129"/>
                    <a:pt x="98" y="129"/>
                  </a:cubicBezTo>
                  <a:cubicBezTo>
                    <a:pt x="98" y="129"/>
                    <a:pt x="98" y="129"/>
                    <a:pt x="98" y="129"/>
                  </a:cubicBezTo>
                  <a:close/>
                  <a:moveTo>
                    <a:pt x="95" y="124"/>
                  </a:moveTo>
                  <a:cubicBezTo>
                    <a:pt x="96" y="124"/>
                    <a:pt x="96" y="124"/>
                    <a:pt x="96" y="125"/>
                  </a:cubicBezTo>
                  <a:cubicBezTo>
                    <a:pt x="96" y="125"/>
                    <a:pt x="96" y="126"/>
                    <a:pt x="97" y="126"/>
                  </a:cubicBezTo>
                  <a:cubicBezTo>
                    <a:pt x="97" y="126"/>
                    <a:pt x="96" y="126"/>
                    <a:pt x="96" y="126"/>
                  </a:cubicBezTo>
                  <a:cubicBezTo>
                    <a:pt x="97" y="126"/>
                    <a:pt x="97" y="126"/>
                    <a:pt x="97" y="125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97" y="125"/>
                    <a:pt x="97" y="125"/>
                    <a:pt x="97" y="124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6" y="123"/>
                    <a:pt x="96" y="123"/>
                    <a:pt x="95" y="123"/>
                  </a:cubicBezTo>
                  <a:cubicBezTo>
                    <a:pt x="95" y="123"/>
                    <a:pt x="95" y="123"/>
                    <a:pt x="95" y="124"/>
                  </a:cubicBezTo>
                  <a:close/>
                  <a:moveTo>
                    <a:pt x="94" y="128"/>
                  </a:moveTo>
                  <a:cubicBezTo>
                    <a:pt x="94" y="127"/>
                    <a:pt x="94" y="128"/>
                    <a:pt x="94" y="128"/>
                  </a:cubicBezTo>
                  <a:cubicBezTo>
                    <a:pt x="95" y="127"/>
                    <a:pt x="94" y="127"/>
                    <a:pt x="94" y="128"/>
                  </a:cubicBezTo>
                  <a:close/>
                  <a:moveTo>
                    <a:pt x="90" y="124"/>
                  </a:moveTo>
                  <a:cubicBezTo>
                    <a:pt x="90" y="124"/>
                    <a:pt x="90" y="124"/>
                    <a:pt x="90" y="124"/>
                  </a:cubicBezTo>
                  <a:cubicBezTo>
                    <a:pt x="91" y="124"/>
                    <a:pt x="90" y="124"/>
                    <a:pt x="90" y="124"/>
                  </a:cubicBezTo>
                  <a:cubicBezTo>
                    <a:pt x="90" y="124"/>
                    <a:pt x="90" y="123"/>
                    <a:pt x="90" y="124"/>
                  </a:cubicBezTo>
                  <a:cubicBezTo>
                    <a:pt x="90" y="124"/>
                    <a:pt x="90" y="124"/>
                    <a:pt x="90" y="124"/>
                  </a:cubicBezTo>
                  <a:close/>
                  <a:moveTo>
                    <a:pt x="88" y="112"/>
                  </a:moveTo>
                  <a:cubicBezTo>
                    <a:pt x="89" y="113"/>
                    <a:pt x="89" y="113"/>
                    <a:pt x="89" y="114"/>
                  </a:cubicBezTo>
                  <a:cubicBezTo>
                    <a:pt x="89" y="114"/>
                    <a:pt x="90" y="114"/>
                    <a:pt x="90" y="113"/>
                  </a:cubicBezTo>
                  <a:cubicBezTo>
                    <a:pt x="90" y="113"/>
                    <a:pt x="89" y="113"/>
                    <a:pt x="89" y="113"/>
                  </a:cubicBezTo>
                  <a:cubicBezTo>
                    <a:pt x="90" y="113"/>
                    <a:pt x="89" y="113"/>
                    <a:pt x="89" y="112"/>
                  </a:cubicBezTo>
                  <a:cubicBezTo>
                    <a:pt x="89" y="112"/>
                    <a:pt x="89" y="112"/>
                    <a:pt x="88" y="112"/>
                  </a:cubicBezTo>
                  <a:close/>
                  <a:moveTo>
                    <a:pt x="87" y="111"/>
                  </a:moveTo>
                  <a:cubicBezTo>
                    <a:pt x="88" y="110"/>
                    <a:pt x="88" y="110"/>
                    <a:pt x="89" y="109"/>
                  </a:cubicBezTo>
                  <a:cubicBezTo>
                    <a:pt x="88" y="109"/>
                    <a:pt x="87" y="110"/>
                    <a:pt x="87" y="111"/>
                  </a:cubicBezTo>
                  <a:close/>
                  <a:moveTo>
                    <a:pt x="85" y="97"/>
                  </a:moveTo>
                  <a:cubicBezTo>
                    <a:pt x="85" y="97"/>
                    <a:pt x="85" y="96"/>
                    <a:pt x="85" y="96"/>
                  </a:cubicBezTo>
                  <a:cubicBezTo>
                    <a:pt x="84" y="97"/>
                    <a:pt x="85" y="97"/>
                    <a:pt x="85" y="97"/>
                  </a:cubicBezTo>
                  <a:close/>
                  <a:moveTo>
                    <a:pt x="85" y="98"/>
                  </a:moveTo>
                  <a:cubicBezTo>
                    <a:pt x="85" y="98"/>
                    <a:pt x="85" y="99"/>
                    <a:pt x="86" y="99"/>
                  </a:cubicBezTo>
                  <a:cubicBezTo>
                    <a:pt x="86" y="99"/>
                    <a:pt x="86" y="98"/>
                    <a:pt x="85" y="98"/>
                  </a:cubicBezTo>
                  <a:close/>
                  <a:moveTo>
                    <a:pt x="86" y="97"/>
                  </a:move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6" y="97"/>
                    <a:pt x="86" y="97"/>
                    <a:pt x="86" y="97"/>
                  </a:cubicBezTo>
                  <a:cubicBezTo>
                    <a:pt x="86" y="97"/>
                    <a:pt x="86" y="97"/>
                    <a:pt x="86" y="97"/>
                  </a:cubicBezTo>
                  <a:close/>
                  <a:moveTo>
                    <a:pt x="87" y="99"/>
                  </a:moveTo>
                  <a:cubicBezTo>
                    <a:pt x="87" y="99"/>
                    <a:pt x="86" y="99"/>
                    <a:pt x="86" y="99"/>
                  </a:cubicBezTo>
                  <a:cubicBezTo>
                    <a:pt x="86" y="100"/>
                    <a:pt x="87" y="100"/>
                    <a:pt x="87" y="99"/>
                  </a:cubicBezTo>
                  <a:close/>
                  <a:moveTo>
                    <a:pt x="89" y="101"/>
                  </a:moveTo>
                  <a:cubicBezTo>
                    <a:pt x="89" y="101"/>
                    <a:pt x="89" y="101"/>
                    <a:pt x="89" y="101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9" y="101"/>
                    <a:pt x="89" y="100"/>
                    <a:pt x="89" y="100"/>
                  </a:cubicBezTo>
                  <a:cubicBezTo>
                    <a:pt x="89" y="101"/>
                    <a:pt x="89" y="101"/>
                    <a:pt x="89" y="101"/>
                  </a:cubicBezTo>
                  <a:close/>
                  <a:moveTo>
                    <a:pt x="88" y="99"/>
                  </a:moveTo>
                  <a:cubicBezTo>
                    <a:pt x="88" y="99"/>
                    <a:pt x="88" y="99"/>
                    <a:pt x="89" y="99"/>
                  </a:cubicBezTo>
                  <a:cubicBezTo>
                    <a:pt x="89" y="99"/>
                    <a:pt x="89" y="98"/>
                    <a:pt x="88" y="98"/>
                  </a:cubicBezTo>
                  <a:cubicBezTo>
                    <a:pt x="88" y="99"/>
                    <a:pt x="88" y="99"/>
                    <a:pt x="88" y="99"/>
                  </a:cubicBezTo>
                  <a:close/>
                  <a:moveTo>
                    <a:pt x="88" y="88"/>
                  </a:moveTo>
                  <a:cubicBezTo>
                    <a:pt x="88" y="88"/>
                    <a:pt x="88" y="88"/>
                    <a:pt x="87" y="87"/>
                  </a:cubicBezTo>
                  <a:cubicBezTo>
                    <a:pt x="87" y="88"/>
                    <a:pt x="87" y="88"/>
                    <a:pt x="88" y="88"/>
                  </a:cubicBezTo>
                  <a:close/>
                  <a:moveTo>
                    <a:pt x="88" y="92"/>
                  </a:moveTo>
                  <a:cubicBezTo>
                    <a:pt x="88" y="92"/>
                    <a:pt x="88" y="91"/>
                    <a:pt x="88" y="91"/>
                  </a:cubicBezTo>
                  <a:cubicBezTo>
                    <a:pt x="88" y="91"/>
                    <a:pt x="87" y="91"/>
                    <a:pt x="87" y="91"/>
                  </a:cubicBezTo>
                  <a:cubicBezTo>
                    <a:pt x="88" y="92"/>
                    <a:pt x="88" y="92"/>
                    <a:pt x="88" y="92"/>
                  </a:cubicBezTo>
                  <a:close/>
                  <a:moveTo>
                    <a:pt x="88" y="91"/>
                  </a:moveTo>
                  <a:cubicBezTo>
                    <a:pt x="88" y="91"/>
                    <a:pt x="88" y="91"/>
                    <a:pt x="88" y="91"/>
                  </a:cubicBezTo>
                  <a:cubicBezTo>
                    <a:pt x="88" y="91"/>
                    <a:pt x="87" y="91"/>
                    <a:pt x="87" y="91"/>
                  </a:cubicBezTo>
                  <a:cubicBezTo>
                    <a:pt x="87" y="91"/>
                    <a:pt x="88" y="91"/>
                    <a:pt x="88" y="91"/>
                  </a:cubicBezTo>
                  <a:close/>
                  <a:moveTo>
                    <a:pt x="88" y="68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88" y="68"/>
                    <a:pt x="88" y="69"/>
                    <a:pt x="88" y="69"/>
                  </a:cubicBezTo>
                  <a:cubicBezTo>
                    <a:pt x="88" y="69"/>
                    <a:pt x="88" y="69"/>
                    <a:pt x="88" y="68"/>
                  </a:cubicBezTo>
                  <a:close/>
                  <a:moveTo>
                    <a:pt x="89" y="85"/>
                  </a:moveTo>
                  <a:cubicBezTo>
                    <a:pt x="89" y="85"/>
                    <a:pt x="89" y="85"/>
                    <a:pt x="88" y="85"/>
                  </a:cubicBezTo>
                  <a:cubicBezTo>
                    <a:pt x="89" y="86"/>
                    <a:pt x="88" y="86"/>
                    <a:pt x="89" y="86"/>
                  </a:cubicBezTo>
                  <a:cubicBezTo>
                    <a:pt x="89" y="86"/>
                    <a:pt x="89" y="86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close/>
                  <a:moveTo>
                    <a:pt x="95" y="80"/>
                  </a:moveTo>
                  <a:cubicBezTo>
                    <a:pt x="95" y="79"/>
                    <a:pt x="95" y="80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79"/>
                    <a:pt x="95" y="80"/>
                    <a:pt x="95" y="80"/>
                  </a:cubicBezTo>
                  <a:close/>
                  <a:moveTo>
                    <a:pt x="100" y="76"/>
                  </a:moveTo>
                  <a:cubicBezTo>
                    <a:pt x="101" y="76"/>
                    <a:pt x="101" y="76"/>
                    <a:pt x="101" y="76"/>
                  </a:cubicBezTo>
                  <a:cubicBezTo>
                    <a:pt x="101" y="77"/>
                    <a:pt x="102" y="76"/>
                    <a:pt x="103" y="76"/>
                  </a:cubicBezTo>
                  <a:cubicBezTo>
                    <a:pt x="103" y="76"/>
                    <a:pt x="103" y="76"/>
                    <a:pt x="103" y="75"/>
                  </a:cubicBezTo>
                  <a:cubicBezTo>
                    <a:pt x="102" y="75"/>
                    <a:pt x="101" y="75"/>
                    <a:pt x="100" y="76"/>
                  </a:cubicBezTo>
                  <a:close/>
                  <a:moveTo>
                    <a:pt x="98" y="62"/>
                  </a:move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lose/>
                  <a:moveTo>
                    <a:pt x="95" y="67"/>
                  </a:moveTo>
                  <a:cubicBezTo>
                    <a:pt x="95" y="67"/>
                    <a:pt x="95" y="67"/>
                    <a:pt x="95" y="67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5" y="67"/>
                    <a:pt x="95" y="67"/>
                    <a:pt x="95" y="67"/>
                  </a:cubicBezTo>
                  <a:close/>
                  <a:moveTo>
                    <a:pt x="95" y="59"/>
                  </a:moveTo>
                  <a:cubicBezTo>
                    <a:pt x="95" y="59"/>
                    <a:pt x="95" y="58"/>
                    <a:pt x="96" y="58"/>
                  </a:cubicBezTo>
                  <a:cubicBezTo>
                    <a:pt x="95" y="58"/>
                    <a:pt x="95" y="58"/>
                    <a:pt x="95" y="59"/>
                  </a:cubicBezTo>
                  <a:close/>
                  <a:moveTo>
                    <a:pt x="94" y="60"/>
                  </a:moveTo>
                  <a:cubicBezTo>
                    <a:pt x="95" y="59"/>
                    <a:pt x="95" y="60"/>
                    <a:pt x="96" y="60"/>
                  </a:cubicBezTo>
                  <a:cubicBezTo>
                    <a:pt x="96" y="60"/>
                    <a:pt x="95" y="60"/>
                    <a:pt x="95" y="59"/>
                  </a:cubicBezTo>
                  <a:cubicBezTo>
                    <a:pt x="95" y="59"/>
                    <a:pt x="94" y="59"/>
                    <a:pt x="94" y="60"/>
                  </a:cubicBezTo>
                  <a:close/>
                  <a:moveTo>
                    <a:pt x="96" y="48"/>
                  </a:moveTo>
                  <a:cubicBezTo>
                    <a:pt x="96" y="48"/>
                    <a:pt x="96" y="48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lose/>
                  <a:moveTo>
                    <a:pt x="95" y="48"/>
                  </a:moveTo>
                  <a:cubicBezTo>
                    <a:pt x="95" y="48"/>
                    <a:pt x="95" y="48"/>
                    <a:pt x="96" y="47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5" y="47"/>
                    <a:pt x="95" y="47"/>
                    <a:pt x="95" y="48"/>
                  </a:cubicBezTo>
                  <a:close/>
                  <a:moveTo>
                    <a:pt x="90" y="82"/>
                  </a:moveTo>
                  <a:cubicBezTo>
                    <a:pt x="90" y="81"/>
                    <a:pt x="90" y="81"/>
                    <a:pt x="89" y="81"/>
                  </a:cubicBezTo>
                  <a:cubicBezTo>
                    <a:pt x="89" y="81"/>
                    <a:pt x="89" y="82"/>
                    <a:pt x="89" y="82"/>
                  </a:cubicBezTo>
                  <a:cubicBezTo>
                    <a:pt x="89" y="82"/>
                    <a:pt x="90" y="82"/>
                    <a:pt x="90" y="82"/>
                  </a:cubicBezTo>
                  <a:close/>
                  <a:moveTo>
                    <a:pt x="90" y="79"/>
                  </a:moveTo>
                  <a:cubicBezTo>
                    <a:pt x="90" y="79"/>
                    <a:pt x="90" y="79"/>
                    <a:pt x="90" y="79"/>
                  </a:cubicBezTo>
                  <a:cubicBezTo>
                    <a:pt x="90" y="79"/>
                    <a:pt x="90" y="79"/>
                    <a:pt x="90" y="79"/>
                  </a:cubicBezTo>
                  <a:close/>
                  <a:moveTo>
                    <a:pt x="91" y="83"/>
                  </a:moveTo>
                  <a:cubicBezTo>
                    <a:pt x="91" y="83"/>
                    <a:pt x="91" y="83"/>
                    <a:pt x="90" y="83"/>
                  </a:cubicBezTo>
                  <a:cubicBezTo>
                    <a:pt x="91" y="83"/>
                    <a:pt x="90" y="83"/>
                    <a:pt x="90" y="83"/>
                  </a:cubicBezTo>
                  <a:cubicBezTo>
                    <a:pt x="90" y="83"/>
                    <a:pt x="90" y="83"/>
                    <a:pt x="91" y="83"/>
                  </a:cubicBezTo>
                  <a:cubicBezTo>
                    <a:pt x="91" y="83"/>
                    <a:pt x="91" y="83"/>
                    <a:pt x="91" y="83"/>
                  </a:cubicBezTo>
                  <a:close/>
                  <a:moveTo>
                    <a:pt x="90" y="81"/>
                  </a:moveTo>
                  <a:cubicBezTo>
                    <a:pt x="90" y="82"/>
                    <a:pt x="90" y="82"/>
                    <a:pt x="90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1"/>
                    <a:pt x="90" y="81"/>
                  </a:cubicBezTo>
                  <a:close/>
                  <a:moveTo>
                    <a:pt x="91" y="69"/>
                  </a:moveTo>
                  <a:cubicBezTo>
                    <a:pt x="91" y="69"/>
                    <a:pt x="91" y="69"/>
                    <a:pt x="90" y="69"/>
                  </a:cubicBezTo>
                  <a:cubicBezTo>
                    <a:pt x="90" y="70"/>
                    <a:pt x="90" y="70"/>
                    <a:pt x="91" y="70"/>
                  </a:cubicBezTo>
                  <a:cubicBezTo>
                    <a:pt x="91" y="69"/>
                    <a:pt x="91" y="69"/>
                    <a:pt x="91" y="69"/>
                  </a:cubicBezTo>
                  <a:close/>
                  <a:moveTo>
                    <a:pt x="91" y="73"/>
                  </a:moveTo>
                  <a:cubicBezTo>
                    <a:pt x="91" y="73"/>
                    <a:pt x="91" y="74"/>
                    <a:pt x="91" y="74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2" y="55"/>
                  </a:moveTo>
                  <a:cubicBezTo>
                    <a:pt x="92" y="54"/>
                    <a:pt x="92" y="54"/>
                    <a:pt x="92" y="54"/>
                  </a:cubicBezTo>
                  <a:cubicBezTo>
                    <a:pt x="91" y="54"/>
                    <a:pt x="92" y="55"/>
                    <a:pt x="91" y="54"/>
                  </a:cubicBezTo>
                  <a:cubicBezTo>
                    <a:pt x="91" y="54"/>
                    <a:pt x="91" y="54"/>
                    <a:pt x="91" y="54"/>
                  </a:cubicBezTo>
                  <a:cubicBezTo>
                    <a:pt x="91" y="54"/>
                    <a:pt x="90" y="54"/>
                    <a:pt x="90" y="54"/>
                  </a:cubicBezTo>
                  <a:cubicBezTo>
                    <a:pt x="91" y="55"/>
                    <a:pt x="91" y="55"/>
                    <a:pt x="90" y="55"/>
                  </a:cubicBezTo>
                  <a:cubicBezTo>
                    <a:pt x="90" y="55"/>
                    <a:pt x="91" y="56"/>
                    <a:pt x="91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1" y="55"/>
                    <a:pt x="92" y="55"/>
                    <a:pt x="92" y="55"/>
                  </a:cubicBezTo>
                  <a:close/>
                  <a:moveTo>
                    <a:pt x="94" y="78"/>
                  </a:moveTo>
                  <a:cubicBezTo>
                    <a:pt x="94" y="78"/>
                    <a:pt x="94" y="77"/>
                    <a:pt x="94" y="77"/>
                  </a:cubicBezTo>
                  <a:cubicBezTo>
                    <a:pt x="94" y="77"/>
                    <a:pt x="94" y="77"/>
                    <a:pt x="93" y="78"/>
                  </a:cubicBezTo>
                  <a:cubicBezTo>
                    <a:pt x="94" y="78"/>
                    <a:pt x="94" y="78"/>
                    <a:pt x="94" y="78"/>
                  </a:cubicBezTo>
                  <a:close/>
                  <a:moveTo>
                    <a:pt x="96" y="72"/>
                  </a:moveTo>
                  <a:cubicBezTo>
                    <a:pt x="96" y="73"/>
                    <a:pt x="97" y="73"/>
                    <a:pt x="98" y="72"/>
                  </a:cubicBezTo>
                  <a:cubicBezTo>
                    <a:pt x="97" y="72"/>
                    <a:pt x="97" y="72"/>
                    <a:pt x="96" y="72"/>
                  </a:cubicBezTo>
                  <a:close/>
                  <a:moveTo>
                    <a:pt x="95" y="74"/>
                  </a:moveTo>
                  <a:cubicBezTo>
                    <a:pt x="95" y="74"/>
                    <a:pt x="94" y="74"/>
                    <a:pt x="93" y="74"/>
                  </a:cubicBezTo>
                  <a:cubicBezTo>
                    <a:pt x="93" y="75"/>
                    <a:pt x="93" y="75"/>
                    <a:pt x="93" y="75"/>
                  </a:cubicBezTo>
                  <a:cubicBezTo>
                    <a:pt x="93" y="75"/>
                    <a:pt x="93" y="75"/>
                    <a:pt x="94" y="75"/>
                  </a:cubicBezTo>
                  <a:cubicBezTo>
                    <a:pt x="94" y="74"/>
                    <a:pt x="95" y="76"/>
                    <a:pt x="96" y="75"/>
                  </a:cubicBezTo>
                  <a:cubicBezTo>
                    <a:pt x="96" y="75"/>
                    <a:pt x="95" y="75"/>
                    <a:pt x="95" y="75"/>
                  </a:cubicBezTo>
                  <a:cubicBezTo>
                    <a:pt x="96" y="75"/>
                    <a:pt x="96" y="75"/>
                    <a:pt x="96" y="75"/>
                  </a:cubicBezTo>
                  <a:cubicBezTo>
                    <a:pt x="96" y="75"/>
                    <a:pt x="97" y="75"/>
                    <a:pt x="97" y="75"/>
                  </a:cubicBezTo>
                  <a:cubicBezTo>
                    <a:pt x="97" y="75"/>
                    <a:pt x="98" y="75"/>
                    <a:pt x="99" y="75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98" y="75"/>
                    <a:pt x="98" y="74"/>
                    <a:pt x="97" y="74"/>
                  </a:cubicBezTo>
                  <a:cubicBezTo>
                    <a:pt x="97" y="75"/>
                    <a:pt x="97" y="75"/>
                    <a:pt x="97" y="75"/>
                  </a:cubicBezTo>
                  <a:cubicBezTo>
                    <a:pt x="97" y="75"/>
                    <a:pt x="96" y="75"/>
                    <a:pt x="96" y="75"/>
                  </a:cubicBezTo>
                  <a:cubicBezTo>
                    <a:pt x="96" y="74"/>
                    <a:pt x="97" y="74"/>
                    <a:pt x="97" y="74"/>
                  </a:cubicBezTo>
                  <a:cubicBezTo>
                    <a:pt x="96" y="74"/>
                    <a:pt x="95" y="74"/>
                    <a:pt x="95" y="74"/>
                  </a:cubicBezTo>
                  <a:close/>
                  <a:moveTo>
                    <a:pt x="93" y="72"/>
                  </a:moveTo>
                  <a:cubicBezTo>
                    <a:pt x="94" y="72"/>
                    <a:pt x="95" y="72"/>
                    <a:pt x="96" y="72"/>
                  </a:cubicBezTo>
                  <a:cubicBezTo>
                    <a:pt x="96" y="72"/>
                    <a:pt x="94" y="72"/>
                    <a:pt x="94" y="71"/>
                  </a:cubicBezTo>
                  <a:cubicBezTo>
                    <a:pt x="94" y="71"/>
                    <a:pt x="94" y="72"/>
                    <a:pt x="94" y="72"/>
                  </a:cubicBezTo>
                  <a:cubicBezTo>
                    <a:pt x="94" y="71"/>
                    <a:pt x="93" y="71"/>
                    <a:pt x="93" y="72"/>
                  </a:cubicBezTo>
                  <a:close/>
                  <a:moveTo>
                    <a:pt x="93" y="74"/>
                  </a:moveTo>
                  <a:cubicBezTo>
                    <a:pt x="93" y="74"/>
                    <a:pt x="94" y="73"/>
                    <a:pt x="93" y="73"/>
                  </a:cubicBezTo>
                  <a:cubicBezTo>
                    <a:pt x="93" y="73"/>
                    <a:pt x="93" y="73"/>
                    <a:pt x="93" y="74"/>
                  </a:cubicBezTo>
                  <a:close/>
                  <a:moveTo>
                    <a:pt x="92" y="74"/>
                  </a:moveTo>
                  <a:cubicBezTo>
                    <a:pt x="92" y="74"/>
                    <a:pt x="93" y="75"/>
                    <a:pt x="93" y="74"/>
                  </a:cubicBezTo>
                  <a:cubicBezTo>
                    <a:pt x="93" y="74"/>
                    <a:pt x="92" y="74"/>
                    <a:pt x="92" y="74"/>
                  </a:cubicBezTo>
                  <a:close/>
                  <a:moveTo>
                    <a:pt x="92" y="71"/>
                  </a:moveTo>
                  <a:cubicBezTo>
                    <a:pt x="92" y="71"/>
                    <a:pt x="92" y="71"/>
                    <a:pt x="92" y="72"/>
                  </a:cubicBezTo>
                  <a:cubicBezTo>
                    <a:pt x="93" y="71"/>
                    <a:pt x="92" y="70"/>
                    <a:pt x="92" y="71"/>
                  </a:cubicBezTo>
                  <a:close/>
                  <a:moveTo>
                    <a:pt x="92" y="58"/>
                  </a:move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92" y="58"/>
                    <a:pt x="92" y="58"/>
                  </a:cubicBezTo>
                  <a:close/>
                  <a:moveTo>
                    <a:pt x="92" y="57"/>
                  </a:moveTo>
                  <a:cubicBezTo>
                    <a:pt x="92" y="57"/>
                    <a:pt x="92" y="57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lose/>
                  <a:moveTo>
                    <a:pt x="92" y="56"/>
                  </a:moveTo>
                  <a:cubicBezTo>
                    <a:pt x="92" y="56"/>
                    <a:pt x="92" y="57"/>
                    <a:pt x="92" y="57"/>
                  </a:cubicBezTo>
                  <a:cubicBezTo>
                    <a:pt x="92" y="57"/>
                    <a:pt x="93" y="57"/>
                    <a:pt x="93" y="57"/>
                  </a:cubicBezTo>
                  <a:cubicBezTo>
                    <a:pt x="93" y="56"/>
                    <a:pt x="93" y="56"/>
                    <a:pt x="92" y="56"/>
                  </a:cubicBezTo>
                  <a:close/>
                  <a:moveTo>
                    <a:pt x="93" y="57"/>
                  </a:moveTo>
                  <a:cubicBezTo>
                    <a:pt x="93" y="57"/>
                    <a:pt x="93" y="57"/>
                    <a:pt x="93" y="57"/>
                  </a:cubicBezTo>
                  <a:cubicBezTo>
                    <a:pt x="93" y="58"/>
                    <a:pt x="93" y="57"/>
                    <a:pt x="93" y="57"/>
                  </a:cubicBezTo>
                  <a:close/>
                  <a:moveTo>
                    <a:pt x="93" y="59"/>
                  </a:moveTo>
                  <a:cubicBezTo>
                    <a:pt x="93" y="59"/>
                    <a:pt x="93" y="59"/>
                    <a:pt x="93" y="59"/>
                  </a:cubicBezTo>
                  <a:cubicBezTo>
                    <a:pt x="94" y="59"/>
                    <a:pt x="94" y="59"/>
                    <a:pt x="94" y="60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4" y="59"/>
                    <a:pt x="93" y="59"/>
                    <a:pt x="93" y="59"/>
                  </a:cubicBezTo>
                  <a:close/>
                  <a:moveTo>
                    <a:pt x="94" y="55"/>
                  </a:moveTo>
                  <a:cubicBezTo>
                    <a:pt x="94" y="55"/>
                    <a:pt x="94" y="55"/>
                    <a:pt x="94" y="56"/>
                  </a:cubicBezTo>
                  <a:cubicBezTo>
                    <a:pt x="94" y="55"/>
                    <a:pt x="93" y="55"/>
                    <a:pt x="93" y="55"/>
                  </a:cubicBezTo>
                  <a:cubicBezTo>
                    <a:pt x="93" y="55"/>
                    <a:pt x="94" y="55"/>
                    <a:pt x="94" y="54"/>
                  </a:cubicBezTo>
                  <a:cubicBezTo>
                    <a:pt x="94" y="54"/>
                    <a:pt x="93" y="54"/>
                    <a:pt x="93" y="54"/>
                  </a:cubicBezTo>
                  <a:cubicBezTo>
                    <a:pt x="93" y="54"/>
                    <a:pt x="93" y="55"/>
                    <a:pt x="93" y="55"/>
                  </a:cubicBezTo>
                  <a:cubicBezTo>
                    <a:pt x="92" y="55"/>
                    <a:pt x="93" y="54"/>
                    <a:pt x="92" y="54"/>
                  </a:cubicBezTo>
                  <a:cubicBezTo>
                    <a:pt x="92" y="55"/>
                    <a:pt x="92" y="56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3" y="56"/>
                    <a:pt x="93" y="57"/>
                    <a:pt x="93" y="57"/>
                  </a:cubicBezTo>
                  <a:cubicBezTo>
                    <a:pt x="94" y="57"/>
                    <a:pt x="94" y="56"/>
                    <a:pt x="94" y="55"/>
                  </a:cubicBezTo>
                  <a:close/>
                  <a:moveTo>
                    <a:pt x="95" y="53"/>
                  </a:moveTo>
                  <a:cubicBezTo>
                    <a:pt x="94" y="53"/>
                    <a:pt x="94" y="52"/>
                    <a:pt x="93" y="52"/>
                  </a:cubicBezTo>
                  <a:cubicBezTo>
                    <a:pt x="93" y="53"/>
                    <a:pt x="94" y="53"/>
                    <a:pt x="94" y="53"/>
                  </a:cubicBezTo>
                  <a:cubicBezTo>
                    <a:pt x="94" y="53"/>
                    <a:pt x="95" y="53"/>
                    <a:pt x="95" y="53"/>
                  </a:cubicBezTo>
                  <a:close/>
                  <a:moveTo>
                    <a:pt x="95" y="50"/>
                  </a:moveTo>
                  <a:cubicBezTo>
                    <a:pt x="94" y="50"/>
                    <a:pt x="94" y="51"/>
                    <a:pt x="94" y="52"/>
                  </a:cubicBezTo>
                  <a:cubicBezTo>
                    <a:pt x="95" y="52"/>
                    <a:pt x="96" y="51"/>
                    <a:pt x="95" y="50"/>
                  </a:cubicBezTo>
                  <a:close/>
                  <a:moveTo>
                    <a:pt x="96" y="49"/>
                  </a:moveTo>
                  <a:cubicBezTo>
                    <a:pt x="96" y="49"/>
                    <a:pt x="95" y="49"/>
                    <a:pt x="95" y="50"/>
                  </a:cubicBezTo>
                  <a:cubicBezTo>
                    <a:pt x="95" y="50"/>
                    <a:pt x="96" y="50"/>
                    <a:pt x="96" y="50"/>
                  </a:cubicBezTo>
                  <a:cubicBezTo>
                    <a:pt x="96" y="50"/>
                    <a:pt x="96" y="49"/>
                    <a:pt x="96" y="49"/>
                  </a:cubicBezTo>
                  <a:close/>
                  <a:moveTo>
                    <a:pt x="97" y="49"/>
                  </a:moveTo>
                  <a:cubicBezTo>
                    <a:pt x="96" y="49"/>
                    <a:pt x="96" y="49"/>
                    <a:pt x="96" y="49"/>
                  </a:cubicBezTo>
                  <a:cubicBezTo>
                    <a:pt x="96" y="49"/>
                    <a:pt x="96" y="49"/>
                    <a:pt x="97" y="49"/>
                  </a:cubicBezTo>
                  <a:close/>
                  <a:moveTo>
                    <a:pt x="97" y="47"/>
                  </a:moveTo>
                  <a:cubicBezTo>
                    <a:pt x="97" y="47"/>
                    <a:pt x="97" y="47"/>
                    <a:pt x="97" y="47"/>
                  </a:cubicBezTo>
                  <a:cubicBezTo>
                    <a:pt x="97" y="47"/>
                    <a:pt x="96" y="47"/>
                    <a:pt x="97" y="47"/>
                  </a:cubicBezTo>
                  <a:cubicBezTo>
                    <a:pt x="97" y="47"/>
                    <a:pt x="97" y="47"/>
                    <a:pt x="97" y="47"/>
                  </a:cubicBezTo>
                  <a:close/>
                  <a:moveTo>
                    <a:pt x="98" y="47"/>
                  </a:moveTo>
                  <a:cubicBezTo>
                    <a:pt x="98" y="46"/>
                    <a:pt x="98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7"/>
                    <a:pt x="98" y="47"/>
                    <a:pt x="98" y="47"/>
                  </a:cubicBezTo>
                  <a:close/>
                  <a:moveTo>
                    <a:pt x="99" y="46"/>
                  </a:moveTo>
                  <a:cubicBezTo>
                    <a:pt x="99" y="45"/>
                    <a:pt x="98" y="45"/>
                    <a:pt x="98" y="45"/>
                  </a:cubicBezTo>
                  <a:cubicBezTo>
                    <a:pt x="98" y="45"/>
                    <a:pt x="98" y="46"/>
                    <a:pt x="99" y="46"/>
                  </a:cubicBezTo>
                  <a:close/>
                  <a:moveTo>
                    <a:pt x="99" y="45"/>
                  </a:moveTo>
                  <a:cubicBezTo>
                    <a:pt x="99" y="45"/>
                    <a:pt x="99" y="45"/>
                    <a:pt x="99" y="44"/>
                  </a:cubicBezTo>
                  <a:cubicBezTo>
                    <a:pt x="99" y="45"/>
                    <a:pt x="99" y="45"/>
                    <a:pt x="99" y="45"/>
                  </a:cubicBezTo>
                  <a:close/>
                  <a:moveTo>
                    <a:pt x="105" y="41"/>
                  </a:moveTo>
                  <a:cubicBezTo>
                    <a:pt x="105" y="41"/>
                    <a:pt x="105" y="41"/>
                    <a:pt x="105" y="41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3"/>
                  </a:cubicBezTo>
                  <a:cubicBezTo>
                    <a:pt x="104" y="42"/>
                    <a:pt x="104" y="43"/>
                    <a:pt x="104" y="43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4" y="44"/>
                    <a:pt x="105" y="44"/>
                    <a:pt x="105" y="43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2"/>
                    <a:pt x="104" y="42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5" y="41"/>
                    <a:pt x="105" y="41"/>
                    <a:pt x="105" y="41"/>
                  </a:cubicBezTo>
                  <a:close/>
                  <a:moveTo>
                    <a:pt x="108" y="39"/>
                  </a:moveTo>
                  <a:cubicBezTo>
                    <a:pt x="107" y="39"/>
                    <a:pt x="107" y="40"/>
                    <a:pt x="108" y="40"/>
                  </a:cubicBezTo>
                  <a:cubicBezTo>
                    <a:pt x="108" y="40"/>
                    <a:pt x="108" y="40"/>
                    <a:pt x="108" y="39"/>
                  </a:cubicBezTo>
                  <a:close/>
                  <a:moveTo>
                    <a:pt x="111" y="36"/>
                  </a:moveTo>
                  <a:cubicBezTo>
                    <a:pt x="111" y="36"/>
                    <a:pt x="110" y="36"/>
                    <a:pt x="110" y="36"/>
                  </a:cubicBezTo>
                  <a:cubicBezTo>
                    <a:pt x="110" y="37"/>
                    <a:pt x="110" y="37"/>
                    <a:pt x="111" y="37"/>
                  </a:cubicBezTo>
                  <a:cubicBezTo>
                    <a:pt x="111" y="37"/>
                    <a:pt x="111" y="36"/>
                    <a:pt x="111" y="36"/>
                  </a:cubicBezTo>
                  <a:close/>
                  <a:moveTo>
                    <a:pt x="112" y="36"/>
                  </a:move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6"/>
                  </a:cubicBezTo>
                  <a:close/>
                  <a:moveTo>
                    <a:pt x="114" y="37"/>
                  </a:moveTo>
                  <a:cubicBezTo>
                    <a:pt x="113" y="36"/>
                    <a:pt x="112" y="36"/>
                    <a:pt x="112" y="37"/>
                  </a:cubicBezTo>
                  <a:cubicBezTo>
                    <a:pt x="112" y="37"/>
                    <a:pt x="113" y="37"/>
                    <a:pt x="113" y="37"/>
                  </a:cubicBezTo>
                  <a:cubicBezTo>
                    <a:pt x="113" y="37"/>
                    <a:pt x="114" y="37"/>
                    <a:pt x="114" y="37"/>
                  </a:cubicBezTo>
                  <a:close/>
                  <a:moveTo>
                    <a:pt x="116" y="38"/>
                  </a:moveTo>
                  <a:cubicBezTo>
                    <a:pt x="116" y="38"/>
                    <a:pt x="116" y="37"/>
                    <a:pt x="116" y="37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6" y="38"/>
                    <a:pt x="116" y="38"/>
                    <a:pt x="116" y="38"/>
                  </a:cubicBezTo>
                  <a:close/>
                  <a:moveTo>
                    <a:pt x="116" y="37"/>
                  </a:moveTo>
                  <a:cubicBezTo>
                    <a:pt x="116" y="38"/>
                    <a:pt x="116" y="38"/>
                    <a:pt x="116" y="38"/>
                  </a:cubicBezTo>
                  <a:cubicBezTo>
                    <a:pt x="116" y="38"/>
                    <a:pt x="116" y="38"/>
                    <a:pt x="117" y="38"/>
                  </a:cubicBezTo>
                  <a:cubicBezTo>
                    <a:pt x="117" y="38"/>
                    <a:pt x="117" y="37"/>
                    <a:pt x="116" y="37"/>
                  </a:cubicBezTo>
                  <a:close/>
                  <a:moveTo>
                    <a:pt x="117" y="36"/>
                  </a:moveTo>
                  <a:cubicBezTo>
                    <a:pt x="116" y="36"/>
                    <a:pt x="115" y="36"/>
                    <a:pt x="115" y="36"/>
                  </a:cubicBezTo>
                  <a:cubicBezTo>
                    <a:pt x="115" y="36"/>
                    <a:pt x="114" y="36"/>
                    <a:pt x="114" y="36"/>
                  </a:cubicBezTo>
                  <a:cubicBezTo>
                    <a:pt x="114" y="36"/>
                    <a:pt x="115" y="36"/>
                    <a:pt x="115" y="37"/>
                  </a:cubicBezTo>
                  <a:cubicBezTo>
                    <a:pt x="115" y="37"/>
                    <a:pt x="114" y="36"/>
                    <a:pt x="114" y="37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5" y="37"/>
                    <a:pt x="116" y="37"/>
                    <a:pt x="116" y="37"/>
                  </a:cubicBezTo>
                  <a:cubicBezTo>
                    <a:pt x="116" y="37"/>
                    <a:pt x="116" y="37"/>
                    <a:pt x="116" y="37"/>
                  </a:cubicBezTo>
                  <a:cubicBezTo>
                    <a:pt x="116" y="37"/>
                    <a:pt x="116" y="37"/>
                    <a:pt x="117" y="36"/>
                  </a:cubicBezTo>
                  <a:close/>
                  <a:moveTo>
                    <a:pt x="121" y="38"/>
                  </a:moveTo>
                  <a:cubicBezTo>
                    <a:pt x="121" y="38"/>
                    <a:pt x="122" y="38"/>
                    <a:pt x="122" y="38"/>
                  </a:cubicBezTo>
                  <a:cubicBezTo>
                    <a:pt x="122" y="38"/>
                    <a:pt x="122" y="37"/>
                    <a:pt x="122" y="37"/>
                  </a:cubicBezTo>
                  <a:cubicBezTo>
                    <a:pt x="121" y="37"/>
                    <a:pt x="121" y="38"/>
                    <a:pt x="121" y="38"/>
                  </a:cubicBezTo>
                  <a:close/>
                  <a:moveTo>
                    <a:pt x="126" y="34"/>
                  </a:moveTo>
                  <a:cubicBezTo>
                    <a:pt x="126" y="34"/>
                    <a:pt x="126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6" y="34"/>
                    <a:pt x="126" y="34"/>
                    <a:pt x="126" y="34"/>
                  </a:cubicBezTo>
                  <a:close/>
                  <a:moveTo>
                    <a:pt x="122" y="28"/>
                  </a:moveTo>
                  <a:cubicBezTo>
                    <a:pt x="122" y="28"/>
                    <a:pt x="122" y="28"/>
                    <a:pt x="122" y="28"/>
                  </a:cubicBezTo>
                  <a:cubicBezTo>
                    <a:pt x="122" y="28"/>
                    <a:pt x="122" y="28"/>
                    <a:pt x="122" y="27"/>
                  </a:cubicBezTo>
                  <a:cubicBezTo>
                    <a:pt x="122" y="27"/>
                    <a:pt x="122" y="27"/>
                    <a:pt x="122" y="28"/>
                  </a:cubicBezTo>
                  <a:close/>
                  <a:moveTo>
                    <a:pt x="122" y="30"/>
                  </a:moveTo>
                  <a:cubicBezTo>
                    <a:pt x="122" y="30"/>
                    <a:pt x="122" y="29"/>
                    <a:pt x="122" y="29"/>
                  </a:cubicBezTo>
                  <a:cubicBezTo>
                    <a:pt x="122" y="30"/>
                    <a:pt x="120" y="30"/>
                    <a:pt x="120" y="30"/>
                  </a:cubicBezTo>
                  <a:cubicBezTo>
                    <a:pt x="121" y="30"/>
                    <a:pt x="122" y="30"/>
                    <a:pt x="122" y="30"/>
                  </a:cubicBezTo>
                  <a:close/>
                  <a:moveTo>
                    <a:pt x="122" y="32"/>
                  </a:moveTo>
                  <a:cubicBezTo>
                    <a:pt x="122" y="33"/>
                    <a:pt x="122" y="33"/>
                    <a:pt x="122" y="33"/>
                  </a:cubicBezTo>
                  <a:cubicBezTo>
                    <a:pt x="122" y="33"/>
                    <a:pt x="122" y="32"/>
                    <a:pt x="122" y="32"/>
                  </a:cubicBezTo>
                  <a:close/>
                  <a:moveTo>
                    <a:pt x="122" y="31"/>
                  </a:moveTo>
                  <a:cubicBezTo>
                    <a:pt x="122" y="31"/>
                    <a:pt x="122" y="31"/>
                    <a:pt x="122" y="31"/>
                  </a:cubicBezTo>
                  <a:cubicBezTo>
                    <a:pt x="122" y="31"/>
                    <a:pt x="122" y="31"/>
                    <a:pt x="122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2" y="31"/>
                    <a:pt x="122" y="32"/>
                    <a:pt x="122" y="32"/>
                  </a:cubicBezTo>
                  <a:cubicBezTo>
                    <a:pt x="123" y="32"/>
                    <a:pt x="122" y="32"/>
                    <a:pt x="122" y="31"/>
                  </a:cubicBezTo>
                  <a:close/>
                  <a:moveTo>
                    <a:pt x="123" y="31"/>
                  </a:moveTo>
                  <a:cubicBezTo>
                    <a:pt x="123" y="31"/>
                    <a:pt x="123" y="31"/>
                    <a:pt x="123" y="31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31"/>
                    <a:pt x="123" y="31"/>
                    <a:pt x="123" y="31"/>
                  </a:cubicBezTo>
                  <a:close/>
                  <a:moveTo>
                    <a:pt x="137" y="21"/>
                  </a:moveTo>
                  <a:cubicBezTo>
                    <a:pt x="137" y="21"/>
                    <a:pt x="137" y="21"/>
                    <a:pt x="137" y="21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37" y="21"/>
                    <a:pt x="137" y="21"/>
                    <a:pt x="137" y="21"/>
                  </a:cubicBezTo>
                  <a:close/>
                  <a:moveTo>
                    <a:pt x="142" y="13"/>
                  </a:moveTo>
                  <a:cubicBezTo>
                    <a:pt x="142" y="13"/>
                    <a:pt x="142" y="13"/>
                    <a:pt x="142" y="13"/>
                  </a:cubicBezTo>
                  <a:cubicBezTo>
                    <a:pt x="142" y="13"/>
                    <a:pt x="142" y="13"/>
                    <a:pt x="142" y="13"/>
                  </a:cubicBezTo>
                  <a:close/>
                  <a:moveTo>
                    <a:pt x="141" y="13"/>
                  </a:moveTo>
                  <a:cubicBezTo>
                    <a:pt x="141" y="13"/>
                    <a:pt x="141" y="12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30" y="15"/>
                  </a:moveTo>
                  <a:cubicBezTo>
                    <a:pt x="130" y="15"/>
                    <a:pt x="129" y="15"/>
                    <a:pt x="129" y="15"/>
                  </a:cubicBezTo>
                  <a:cubicBezTo>
                    <a:pt x="129" y="16"/>
                    <a:pt x="130" y="16"/>
                    <a:pt x="130" y="15"/>
                  </a:cubicBezTo>
                  <a:close/>
                  <a:moveTo>
                    <a:pt x="126" y="21"/>
                  </a:moveTo>
                  <a:cubicBezTo>
                    <a:pt x="126" y="21"/>
                    <a:pt x="125" y="21"/>
                    <a:pt x="125" y="21"/>
                  </a:cubicBezTo>
                  <a:cubicBezTo>
                    <a:pt x="125" y="21"/>
                    <a:pt x="125" y="22"/>
                    <a:pt x="125" y="22"/>
                  </a:cubicBezTo>
                  <a:cubicBezTo>
                    <a:pt x="125" y="23"/>
                    <a:pt x="126" y="22"/>
                    <a:pt x="126" y="21"/>
                  </a:cubicBezTo>
                  <a:close/>
                  <a:moveTo>
                    <a:pt x="127" y="30"/>
                  </a:moveTo>
                  <a:cubicBezTo>
                    <a:pt x="127" y="30"/>
                    <a:pt x="128" y="30"/>
                    <a:pt x="128" y="29"/>
                  </a:cubicBezTo>
                  <a:cubicBezTo>
                    <a:pt x="128" y="29"/>
                    <a:pt x="127" y="29"/>
                    <a:pt x="127" y="30"/>
                  </a:cubicBezTo>
                  <a:close/>
                  <a:moveTo>
                    <a:pt x="127" y="28"/>
                  </a:moveTo>
                  <a:cubicBezTo>
                    <a:pt x="127" y="28"/>
                    <a:pt x="127" y="28"/>
                    <a:pt x="127" y="28"/>
                  </a:cubicBezTo>
                  <a:cubicBezTo>
                    <a:pt x="127" y="28"/>
                    <a:pt x="127" y="28"/>
                    <a:pt x="127" y="27"/>
                  </a:cubicBezTo>
                  <a:cubicBezTo>
                    <a:pt x="126" y="27"/>
                    <a:pt x="126" y="28"/>
                    <a:pt x="126" y="28"/>
                  </a:cubicBezTo>
                  <a:cubicBezTo>
                    <a:pt x="125" y="28"/>
                    <a:pt x="126" y="28"/>
                    <a:pt x="125" y="28"/>
                  </a:cubicBezTo>
                  <a:cubicBezTo>
                    <a:pt x="125" y="28"/>
                    <a:pt x="125" y="28"/>
                    <a:pt x="126" y="28"/>
                  </a:cubicBezTo>
                  <a:cubicBezTo>
                    <a:pt x="125" y="28"/>
                    <a:pt x="125" y="29"/>
                    <a:pt x="125" y="29"/>
                  </a:cubicBezTo>
                  <a:cubicBezTo>
                    <a:pt x="126" y="28"/>
                    <a:pt x="127" y="28"/>
                    <a:pt x="127" y="28"/>
                  </a:cubicBezTo>
                  <a:close/>
                  <a:moveTo>
                    <a:pt x="129" y="26"/>
                  </a:moveTo>
                  <a:cubicBezTo>
                    <a:pt x="129" y="26"/>
                    <a:pt x="129" y="26"/>
                    <a:pt x="129" y="26"/>
                  </a:cubicBezTo>
                  <a:cubicBezTo>
                    <a:pt x="129" y="26"/>
                    <a:pt x="128" y="26"/>
                    <a:pt x="128" y="26"/>
                  </a:cubicBezTo>
                  <a:cubicBezTo>
                    <a:pt x="129" y="26"/>
                    <a:pt x="129" y="26"/>
                    <a:pt x="129" y="26"/>
                  </a:cubicBezTo>
                  <a:close/>
                  <a:moveTo>
                    <a:pt x="130" y="20"/>
                  </a:moveTo>
                  <a:cubicBezTo>
                    <a:pt x="129" y="20"/>
                    <a:pt x="129" y="21"/>
                    <a:pt x="127" y="21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7" y="20"/>
                    <a:pt x="127" y="21"/>
                    <a:pt x="126" y="21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7" y="21"/>
                    <a:pt x="127" y="21"/>
                    <a:pt x="127" y="21"/>
                  </a:cubicBezTo>
                  <a:cubicBezTo>
                    <a:pt x="127" y="21"/>
                    <a:pt x="127" y="21"/>
                    <a:pt x="127" y="22"/>
                  </a:cubicBezTo>
                  <a:cubicBezTo>
                    <a:pt x="128" y="22"/>
                    <a:pt x="128" y="21"/>
                    <a:pt x="128" y="21"/>
                  </a:cubicBezTo>
                  <a:cubicBezTo>
                    <a:pt x="129" y="21"/>
                    <a:pt x="131" y="21"/>
                    <a:pt x="132" y="20"/>
                  </a:cubicBezTo>
                  <a:cubicBezTo>
                    <a:pt x="131" y="20"/>
                    <a:pt x="130" y="20"/>
                    <a:pt x="130" y="20"/>
                  </a:cubicBezTo>
                  <a:close/>
                  <a:moveTo>
                    <a:pt x="136" y="14"/>
                  </a:moveTo>
                  <a:cubicBezTo>
                    <a:pt x="135" y="13"/>
                    <a:pt x="135" y="14"/>
                    <a:pt x="135" y="14"/>
                  </a:cubicBezTo>
                  <a:cubicBezTo>
                    <a:pt x="135" y="14"/>
                    <a:pt x="134" y="14"/>
                    <a:pt x="134" y="14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4" y="14"/>
                    <a:pt x="133" y="14"/>
                    <a:pt x="133" y="14"/>
                  </a:cubicBezTo>
                  <a:cubicBezTo>
                    <a:pt x="133" y="14"/>
                    <a:pt x="132" y="15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1" y="15"/>
                    <a:pt x="130" y="15"/>
                    <a:pt x="130" y="16"/>
                  </a:cubicBezTo>
                  <a:cubicBezTo>
                    <a:pt x="132" y="16"/>
                    <a:pt x="134" y="15"/>
                    <a:pt x="136" y="14"/>
                  </a:cubicBezTo>
                  <a:close/>
                  <a:moveTo>
                    <a:pt x="138" y="14"/>
                  </a:moveTo>
                  <a:cubicBezTo>
                    <a:pt x="138" y="13"/>
                    <a:pt x="138" y="13"/>
                    <a:pt x="137" y="14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8" y="14"/>
                    <a:pt x="138" y="14"/>
                    <a:pt x="138" y="14"/>
                  </a:cubicBezTo>
                  <a:close/>
                  <a:moveTo>
                    <a:pt x="140" y="13"/>
                  </a:moveTo>
                  <a:cubicBezTo>
                    <a:pt x="140" y="13"/>
                    <a:pt x="140" y="13"/>
                    <a:pt x="139" y="13"/>
                  </a:cubicBezTo>
                  <a:cubicBezTo>
                    <a:pt x="139" y="13"/>
                    <a:pt x="139" y="14"/>
                    <a:pt x="140" y="14"/>
                  </a:cubicBezTo>
                  <a:cubicBezTo>
                    <a:pt x="140" y="13"/>
                    <a:pt x="140" y="13"/>
                    <a:pt x="140" y="13"/>
                  </a:cubicBezTo>
                  <a:close/>
                  <a:moveTo>
                    <a:pt x="135" y="10"/>
                  </a:moveTo>
                  <a:cubicBezTo>
                    <a:pt x="134" y="10"/>
                    <a:pt x="133" y="11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1" y="10"/>
                  </a:cubicBezTo>
                  <a:cubicBezTo>
                    <a:pt x="131" y="11"/>
                    <a:pt x="130" y="11"/>
                    <a:pt x="130" y="11"/>
                  </a:cubicBezTo>
                  <a:cubicBezTo>
                    <a:pt x="131" y="11"/>
                    <a:pt x="130" y="11"/>
                    <a:pt x="130" y="11"/>
                  </a:cubicBezTo>
                  <a:cubicBezTo>
                    <a:pt x="131" y="12"/>
                    <a:pt x="131" y="11"/>
                    <a:pt x="131" y="11"/>
                  </a:cubicBezTo>
                  <a:cubicBezTo>
                    <a:pt x="134" y="11"/>
                    <a:pt x="137" y="10"/>
                    <a:pt x="138" y="11"/>
                  </a:cubicBezTo>
                  <a:cubicBezTo>
                    <a:pt x="139" y="10"/>
                    <a:pt x="139" y="10"/>
                    <a:pt x="140" y="10"/>
                  </a:cubicBezTo>
                  <a:cubicBezTo>
                    <a:pt x="140" y="10"/>
                    <a:pt x="142" y="10"/>
                    <a:pt x="142" y="9"/>
                  </a:cubicBezTo>
                  <a:cubicBezTo>
                    <a:pt x="141" y="9"/>
                    <a:pt x="140" y="10"/>
                    <a:pt x="140" y="9"/>
                  </a:cubicBezTo>
                  <a:cubicBezTo>
                    <a:pt x="139" y="10"/>
                    <a:pt x="137" y="9"/>
                    <a:pt x="135" y="10"/>
                  </a:cubicBezTo>
                  <a:close/>
                  <a:moveTo>
                    <a:pt x="139" y="5"/>
                  </a:moveTo>
                  <a:cubicBezTo>
                    <a:pt x="139" y="5"/>
                    <a:pt x="139" y="5"/>
                    <a:pt x="139" y="5"/>
                  </a:cubicBezTo>
                  <a:cubicBezTo>
                    <a:pt x="139" y="5"/>
                    <a:pt x="139" y="6"/>
                    <a:pt x="139" y="6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0" y="5"/>
                    <a:pt x="139" y="6"/>
                    <a:pt x="139" y="5"/>
                  </a:cubicBezTo>
                  <a:close/>
                  <a:moveTo>
                    <a:pt x="142" y="6"/>
                  </a:moveTo>
                  <a:cubicBezTo>
                    <a:pt x="141" y="6"/>
                    <a:pt x="141" y="6"/>
                    <a:pt x="141" y="6"/>
                  </a:cubicBezTo>
                  <a:cubicBezTo>
                    <a:pt x="141" y="7"/>
                    <a:pt x="142" y="7"/>
                    <a:pt x="142" y="6"/>
                  </a:cubicBezTo>
                  <a:close/>
                  <a:moveTo>
                    <a:pt x="10" y="196"/>
                  </a:moveTo>
                  <a:cubicBezTo>
                    <a:pt x="10" y="197"/>
                    <a:pt x="10" y="197"/>
                    <a:pt x="10" y="197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10" y="197"/>
                    <a:pt x="10" y="197"/>
                    <a:pt x="10" y="196"/>
                  </a:cubicBezTo>
                  <a:close/>
                  <a:moveTo>
                    <a:pt x="11" y="184"/>
                  </a:moveTo>
                  <a:cubicBezTo>
                    <a:pt x="11" y="184"/>
                    <a:pt x="11" y="184"/>
                    <a:pt x="11" y="185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11" y="184"/>
                    <a:pt x="11" y="184"/>
                    <a:pt x="11" y="183"/>
                  </a:cubicBezTo>
                  <a:cubicBezTo>
                    <a:pt x="11" y="184"/>
                    <a:pt x="11" y="184"/>
                    <a:pt x="11" y="184"/>
                  </a:cubicBezTo>
                  <a:close/>
                  <a:moveTo>
                    <a:pt x="11" y="181"/>
                  </a:moveTo>
                  <a:cubicBezTo>
                    <a:pt x="11" y="182"/>
                    <a:pt x="11" y="182"/>
                    <a:pt x="11" y="182"/>
                  </a:cubicBezTo>
                  <a:cubicBezTo>
                    <a:pt x="11" y="182"/>
                    <a:pt x="11" y="181"/>
                    <a:pt x="11" y="181"/>
                  </a:cubicBezTo>
                  <a:close/>
                  <a:moveTo>
                    <a:pt x="10" y="196"/>
                  </a:moveTo>
                  <a:cubicBezTo>
                    <a:pt x="10" y="196"/>
                    <a:pt x="10" y="196"/>
                    <a:pt x="10" y="196"/>
                  </a:cubicBezTo>
                  <a:cubicBezTo>
                    <a:pt x="10" y="196"/>
                    <a:pt x="10" y="196"/>
                    <a:pt x="10" y="195"/>
                  </a:cubicBezTo>
                  <a:cubicBezTo>
                    <a:pt x="10" y="196"/>
                    <a:pt x="10" y="196"/>
                    <a:pt x="10" y="196"/>
                  </a:cubicBezTo>
                  <a:close/>
                  <a:moveTo>
                    <a:pt x="9" y="195"/>
                  </a:moveTo>
                  <a:cubicBezTo>
                    <a:pt x="9" y="195"/>
                    <a:pt x="9" y="195"/>
                    <a:pt x="9" y="195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9" y="195"/>
                    <a:pt x="9" y="195"/>
                    <a:pt x="9" y="195"/>
                  </a:cubicBezTo>
                  <a:close/>
                  <a:moveTo>
                    <a:pt x="5" y="200"/>
                  </a:moveTo>
                  <a:cubicBezTo>
                    <a:pt x="5" y="199"/>
                    <a:pt x="5" y="198"/>
                    <a:pt x="5" y="197"/>
                  </a:cubicBezTo>
                  <a:cubicBezTo>
                    <a:pt x="5" y="196"/>
                    <a:pt x="4" y="195"/>
                    <a:pt x="4" y="193"/>
                  </a:cubicBezTo>
                  <a:cubicBezTo>
                    <a:pt x="4" y="193"/>
                    <a:pt x="4" y="193"/>
                    <a:pt x="4" y="193"/>
                  </a:cubicBezTo>
                  <a:cubicBezTo>
                    <a:pt x="3" y="193"/>
                    <a:pt x="3" y="194"/>
                    <a:pt x="3" y="194"/>
                  </a:cubicBezTo>
                  <a:cubicBezTo>
                    <a:pt x="3" y="194"/>
                    <a:pt x="4" y="195"/>
                    <a:pt x="3" y="196"/>
                  </a:cubicBezTo>
                  <a:cubicBezTo>
                    <a:pt x="4" y="196"/>
                    <a:pt x="4" y="196"/>
                    <a:pt x="4" y="197"/>
                  </a:cubicBezTo>
                  <a:cubicBezTo>
                    <a:pt x="4" y="197"/>
                    <a:pt x="3" y="199"/>
                    <a:pt x="4" y="200"/>
                  </a:cubicBezTo>
                  <a:cubicBezTo>
                    <a:pt x="4" y="200"/>
                    <a:pt x="4" y="200"/>
                    <a:pt x="5" y="200"/>
                  </a:cubicBezTo>
                  <a:cubicBezTo>
                    <a:pt x="5" y="200"/>
                    <a:pt x="4" y="201"/>
                    <a:pt x="4" y="201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5" y="201"/>
                    <a:pt x="5" y="201"/>
                    <a:pt x="6" y="201"/>
                  </a:cubicBezTo>
                  <a:cubicBezTo>
                    <a:pt x="5" y="200"/>
                    <a:pt x="5" y="200"/>
                    <a:pt x="5" y="200"/>
                  </a:cubicBezTo>
                  <a:close/>
                  <a:moveTo>
                    <a:pt x="17" y="200"/>
                  </a:moveTo>
                  <a:cubicBezTo>
                    <a:pt x="17" y="200"/>
                    <a:pt x="17" y="201"/>
                    <a:pt x="17" y="201"/>
                  </a:cubicBezTo>
                  <a:cubicBezTo>
                    <a:pt x="17" y="201"/>
                    <a:pt x="17" y="201"/>
                    <a:pt x="17" y="201"/>
                  </a:cubicBezTo>
                  <a:cubicBezTo>
                    <a:pt x="17" y="201"/>
                    <a:pt x="17" y="200"/>
                    <a:pt x="17" y="200"/>
                  </a:cubicBezTo>
                  <a:cubicBezTo>
                    <a:pt x="17" y="200"/>
                    <a:pt x="17" y="200"/>
                    <a:pt x="17" y="200"/>
                  </a:cubicBezTo>
                  <a:close/>
                  <a:moveTo>
                    <a:pt x="29" y="188"/>
                  </a:moveTo>
                  <a:cubicBezTo>
                    <a:pt x="29" y="188"/>
                    <a:pt x="29" y="188"/>
                    <a:pt x="29" y="189"/>
                  </a:cubicBezTo>
                  <a:cubicBezTo>
                    <a:pt x="29" y="189"/>
                    <a:pt x="29" y="188"/>
                    <a:pt x="29" y="188"/>
                  </a:cubicBezTo>
                  <a:close/>
                  <a:moveTo>
                    <a:pt x="29" y="192"/>
                  </a:moveTo>
                  <a:cubicBezTo>
                    <a:pt x="29" y="193"/>
                    <a:pt x="29" y="193"/>
                    <a:pt x="30" y="193"/>
                  </a:cubicBezTo>
                  <a:cubicBezTo>
                    <a:pt x="30" y="193"/>
                    <a:pt x="30" y="192"/>
                    <a:pt x="29" y="192"/>
                  </a:cubicBezTo>
                  <a:close/>
                  <a:moveTo>
                    <a:pt x="28" y="177"/>
                  </a:moveTo>
                  <a:cubicBezTo>
                    <a:pt x="28" y="177"/>
                    <a:pt x="28" y="178"/>
                    <a:pt x="29" y="178"/>
                  </a:cubicBezTo>
                  <a:cubicBezTo>
                    <a:pt x="29" y="177"/>
                    <a:pt x="29" y="177"/>
                    <a:pt x="28" y="177"/>
                  </a:cubicBezTo>
                  <a:close/>
                  <a:moveTo>
                    <a:pt x="16" y="178"/>
                  </a:moveTo>
                  <a:cubicBezTo>
                    <a:pt x="15" y="178"/>
                    <a:pt x="15" y="178"/>
                    <a:pt x="15" y="178"/>
                  </a:cubicBezTo>
                  <a:cubicBezTo>
                    <a:pt x="15" y="178"/>
                    <a:pt x="15" y="178"/>
                    <a:pt x="15" y="178"/>
                  </a:cubicBezTo>
                  <a:cubicBezTo>
                    <a:pt x="15" y="178"/>
                    <a:pt x="16" y="179"/>
                    <a:pt x="16" y="178"/>
                  </a:cubicBezTo>
                  <a:close/>
                  <a:moveTo>
                    <a:pt x="29" y="177"/>
                  </a:moveTo>
                  <a:cubicBezTo>
                    <a:pt x="29" y="176"/>
                    <a:pt x="29" y="176"/>
                    <a:pt x="29" y="176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29" y="177"/>
                    <a:pt x="29" y="177"/>
                    <a:pt x="29" y="177"/>
                  </a:cubicBezTo>
                  <a:close/>
                  <a:moveTo>
                    <a:pt x="25" y="197"/>
                  </a:moveTo>
                  <a:cubicBezTo>
                    <a:pt x="26" y="197"/>
                    <a:pt x="25" y="197"/>
                    <a:pt x="26" y="197"/>
                  </a:cubicBezTo>
                  <a:cubicBezTo>
                    <a:pt x="26" y="197"/>
                    <a:pt x="25" y="197"/>
                    <a:pt x="25" y="197"/>
                  </a:cubicBezTo>
                  <a:close/>
                  <a:moveTo>
                    <a:pt x="31" y="189"/>
                  </a:moveTo>
                  <a:cubicBezTo>
                    <a:pt x="31" y="189"/>
                    <a:pt x="32" y="189"/>
                    <a:pt x="32" y="189"/>
                  </a:cubicBezTo>
                  <a:cubicBezTo>
                    <a:pt x="32" y="189"/>
                    <a:pt x="31" y="189"/>
                    <a:pt x="31" y="189"/>
                  </a:cubicBezTo>
                  <a:cubicBezTo>
                    <a:pt x="31" y="189"/>
                    <a:pt x="31" y="189"/>
                    <a:pt x="31" y="189"/>
                  </a:cubicBezTo>
                  <a:close/>
                  <a:moveTo>
                    <a:pt x="33" y="183"/>
                  </a:moveTo>
                  <a:cubicBezTo>
                    <a:pt x="33" y="183"/>
                    <a:pt x="33" y="183"/>
                    <a:pt x="33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3" y="183"/>
                    <a:pt x="33" y="183"/>
                    <a:pt x="33" y="183"/>
                  </a:cubicBezTo>
                  <a:close/>
                  <a:moveTo>
                    <a:pt x="33" y="194"/>
                  </a:moveTo>
                  <a:cubicBezTo>
                    <a:pt x="33" y="194"/>
                    <a:pt x="33" y="194"/>
                    <a:pt x="34" y="194"/>
                  </a:cubicBezTo>
                  <a:cubicBezTo>
                    <a:pt x="34" y="194"/>
                    <a:pt x="33" y="194"/>
                    <a:pt x="33" y="194"/>
                  </a:cubicBezTo>
                  <a:close/>
                  <a:moveTo>
                    <a:pt x="32" y="191"/>
                  </a:moveTo>
                  <a:cubicBezTo>
                    <a:pt x="32" y="192"/>
                    <a:pt x="32" y="192"/>
                    <a:pt x="32" y="192"/>
                  </a:cubicBezTo>
                  <a:cubicBezTo>
                    <a:pt x="32" y="192"/>
                    <a:pt x="32" y="191"/>
                    <a:pt x="32" y="191"/>
                  </a:cubicBezTo>
                  <a:close/>
                  <a:moveTo>
                    <a:pt x="31" y="188"/>
                  </a:moveTo>
                  <a:cubicBezTo>
                    <a:pt x="31" y="188"/>
                    <a:pt x="31" y="188"/>
                    <a:pt x="31" y="188"/>
                  </a:cubicBezTo>
                  <a:cubicBezTo>
                    <a:pt x="31" y="188"/>
                    <a:pt x="31" y="188"/>
                    <a:pt x="31" y="188"/>
                  </a:cubicBezTo>
                  <a:cubicBezTo>
                    <a:pt x="31" y="188"/>
                    <a:pt x="31" y="188"/>
                    <a:pt x="31" y="188"/>
                  </a:cubicBezTo>
                  <a:cubicBezTo>
                    <a:pt x="31" y="188"/>
                    <a:pt x="31" y="188"/>
                    <a:pt x="31" y="188"/>
                  </a:cubicBezTo>
                  <a:close/>
                  <a:moveTo>
                    <a:pt x="25" y="196"/>
                  </a:moveTo>
                  <a:cubicBezTo>
                    <a:pt x="26" y="196"/>
                    <a:pt x="25" y="196"/>
                    <a:pt x="25" y="195"/>
                  </a:cubicBezTo>
                  <a:cubicBezTo>
                    <a:pt x="25" y="195"/>
                    <a:pt x="25" y="195"/>
                    <a:pt x="25" y="195"/>
                  </a:cubicBezTo>
                  <a:cubicBezTo>
                    <a:pt x="25" y="195"/>
                    <a:pt x="25" y="195"/>
                    <a:pt x="25" y="195"/>
                  </a:cubicBezTo>
                  <a:cubicBezTo>
                    <a:pt x="25" y="195"/>
                    <a:pt x="25" y="196"/>
                    <a:pt x="25" y="196"/>
                  </a:cubicBezTo>
                  <a:close/>
                  <a:moveTo>
                    <a:pt x="28" y="186"/>
                  </a:moveTo>
                  <a:cubicBezTo>
                    <a:pt x="28" y="186"/>
                    <a:pt x="28" y="186"/>
                    <a:pt x="29" y="186"/>
                  </a:cubicBezTo>
                  <a:cubicBezTo>
                    <a:pt x="29" y="186"/>
                    <a:pt x="28" y="186"/>
                    <a:pt x="28" y="185"/>
                  </a:cubicBezTo>
                  <a:cubicBezTo>
                    <a:pt x="28" y="186"/>
                    <a:pt x="28" y="186"/>
                    <a:pt x="28" y="186"/>
                  </a:cubicBezTo>
                  <a:close/>
                  <a:moveTo>
                    <a:pt x="18" y="193"/>
                  </a:moveTo>
                  <a:cubicBezTo>
                    <a:pt x="18" y="193"/>
                    <a:pt x="18" y="193"/>
                    <a:pt x="18" y="193"/>
                  </a:cubicBezTo>
                  <a:cubicBezTo>
                    <a:pt x="18" y="193"/>
                    <a:pt x="18" y="193"/>
                    <a:pt x="19" y="193"/>
                  </a:cubicBezTo>
                  <a:cubicBezTo>
                    <a:pt x="19" y="193"/>
                    <a:pt x="19" y="193"/>
                    <a:pt x="18" y="193"/>
                  </a:cubicBezTo>
                  <a:close/>
                  <a:moveTo>
                    <a:pt x="18" y="196"/>
                  </a:moveTo>
                  <a:cubicBezTo>
                    <a:pt x="19" y="197"/>
                    <a:pt x="19" y="197"/>
                    <a:pt x="19" y="197"/>
                  </a:cubicBezTo>
                  <a:cubicBezTo>
                    <a:pt x="19" y="196"/>
                    <a:pt x="19" y="196"/>
                    <a:pt x="19" y="196"/>
                  </a:cubicBezTo>
                  <a:cubicBezTo>
                    <a:pt x="19" y="196"/>
                    <a:pt x="18" y="196"/>
                    <a:pt x="18" y="196"/>
                  </a:cubicBezTo>
                  <a:close/>
                  <a:moveTo>
                    <a:pt x="19" y="193"/>
                  </a:moveTo>
                  <a:cubicBezTo>
                    <a:pt x="19" y="193"/>
                    <a:pt x="19" y="193"/>
                    <a:pt x="18" y="193"/>
                  </a:cubicBezTo>
                  <a:cubicBezTo>
                    <a:pt x="18" y="193"/>
                    <a:pt x="18" y="194"/>
                    <a:pt x="19" y="193"/>
                  </a:cubicBezTo>
                  <a:close/>
                  <a:moveTo>
                    <a:pt x="21" y="197"/>
                  </a:moveTo>
                  <a:cubicBezTo>
                    <a:pt x="21" y="197"/>
                    <a:pt x="21" y="197"/>
                    <a:pt x="20" y="197"/>
                  </a:cubicBezTo>
                  <a:cubicBezTo>
                    <a:pt x="21" y="197"/>
                    <a:pt x="21" y="197"/>
                    <a:pt x="21" y="197"/>
                  </a:cubicBezTo>
                  <a:close/>
                  <a:moveTo>
                    <a:pt x="34" y="178"/>
                  </a:moveTo>
                  <a:cubicBezTo>
                    <a:pt x="34" y="178"/>
                    <a:pt x="34" y="178"/>
                    <a:pt x="34" y="178"/>
                  </a:cubicBezTo>
                  <a:cubicBezTo>
                    <a:pt x="34" y="178"/>
                    <a:pt x="34" y="178"/>
                    <a:pt x="34" y="178"/>
                  </a:cubicBezTo>
                  <a:close/>
                  <a:moveTo>
                    <a:pt x="22" y="198"/>
                  </a:moveTo>
                  <a:cubicBezTo>
                    <a:pt x="22" y="198"/>
                    <a:pt x="22" y="198"/>
                    <a:pt x="22" y="198"/>
                  </a:cubicBezTo>
                  <a:cubicBezTo>
                    <a:pt x="22" y="198"/>
                    <a:pt x="22" y="198"/>
                    <a:pt x="22" y="198"/>
                  </a:cubicBezTo>
                  <a:cubicBezTo>
                    <a:pt x="22" y="198"/>
                    <a:pt x="22" y="198"/>
                    <a:pt x="22" y="198"/>
                  </a:cubicBezTo>
                  <a:close/>
                  <a:moveTo>
                    <a:pt x="25" y="189"/>
                  </a:moveTo>
                  <a:cubicBezTo>
                    <a:pt x="25" y="189"/>
                    <a:pt x="25" y="189"/>
                    <a:pt x="25" y="188"/>
                  </a:cubicBezTo>
                  <a:cubicBezTo>
                    <a:pt x="25" y="188"/>
                    <a:pt x="25" y="188"/>
                    <a:pt x="24" y="188"/>
                  </a:cubicBezTo>
                  <a:cubicBezTo>
                    <a:pt x="24" y="189"/>
                    <a:pt x="25" y="189"/>
                    <a:pt x="24" y="189"/>
                  </a:cubicBezTo>
                  <a:cubicBezTo>
                    <a:pt x="24" y="189"/>
                    <a:pt x="24" y="189"/>
                    <a:pt x="24" y="189"/>
                  </a:cubicBezTo>
                  <a:cubicBezTo>
                    <a:pt x="24" y="189"/>
                    <a:pt x="24" y="189"/>
                    <a:pt x="24" y="189"/>
                  </a:cubicBezTo>
                  <a:cubicBezTo>
                    <a:pt x="24" y="189"/>
                    <a:pt x="24" y="189"/>
                    <a:pt x="25" y="189"/>
                  </a:cubicBezTo>
                  <a:close/>
                  <a:moveTo>
                    <a:pt x="24" y="191"/>
                  </a:moveTo>
                  <a:cubicBezTo>
                    <a:pt x="24" y="191"/>
                    <a:pt x="23" y="191"/>
                    <a:pt x="23" y="191"/>
                  </a:cubicBezTo>
                  <a:cubicBezTo>
                    <a:pt x="23" y="191"/>
                    <a:pt x="23" y="192"/>
                    <a:pt x="23" y="192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4" y="191"/>
                    <a:pt x="24" y="191"/>
                    <a:pt x="24" y="191"/>
                  </a:cubicBezTo>
                  <a:close/>
                  <a:moveTo>
                    <a:pt x="26" y="191"/>
                  </a:moveTo>
                  <a:cubicBezTo>
                    <a:pt x="26" y="190"/>
                    <a:pt x="25" y="191"/>
                    <a:pt x="25" y="191"/>
                  </a:cubicBezTo>
                  <a:cubicBezTo>
                    <a:pt x="25" y="190"/>
                    <a:pt x="25" y="190"/>
                    <a:pt x="25" y="190"/>
                  </a:cubicBezTo>
                  <a:cubicBezTo>
                    <a:pt x="24" y="191"/>
                    <a:pt x="25" y="192"/>
                    <a:pt x="25" y="193"/>
                  </a:cubicBezTo>
                  <a:cubicBezTo>
                    <a:pt x="25" y="193"/>
                    <a:pt x="25" y="195"/>
                    <a:pt x="25" y="195"/>
                  </a:cubicBezTo>
                  <a:cubicBezTo>
                    <a:pt x="26" y="194"/>
                    <a:pt x="25" y="193"/>
                    <a:pt x="25" y="192"/>
                  </a:cubicBezTo>
                  <a:cubicBezTo>
                    <a:pt x="25" y="191"/>
                    <a:pt x="25" y="192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lose/>
                  <a:moveTo>
                    <a:pt x="22" y="187"/>
                  </a:moveTo>
                  <a:cubicBezTo>
                    <a:pt x="22" y="187"/>
                    <a:pt x="22" y="187"/>
                    <a:pt x="23" y="187"/>
                  </a:cubicBezTo>
                  <a:cubicBezTo>
                    <a:pt x="23" y="187"/>
                    <a:pt x="22" y="186"/>
                    <a:pt x="22" y="187"/>
                  </a:cubicBezTo>
                  <a:close/>
                  <a:moveTo>
                    <a:pt x="23" y="190"/>
                  </a:moveTo>
                  <a:cubicBezTo>
                    <a:pt x="23" y="190"/>
                    <a:pt x="23" y="190"/>
                    <a:pt x="23" y="190"/>
                  </a:cubicBezTo>
                  <a:cubicBezTo>
                    <a:pt x="23" y="190"/>
                    <a:pt x="23" y="191"/>
                    <a:pt x="24" y="191"/>
                  </a:cubicBezTo>
                  <a:cubicBezTo>
                    <a:pt x="24" y="190"/>
                    <a:pt x="24" y="190"/>
                    <a:pt x="23" y="190"/>
                  </a:cubicBezTo>
                  <a:close/>
                  <a:moveTo>
                    <a:pt x="148" y="7"/>
                  </a:moveTo>
                  <a:cubicBezTo>
                    <a:pt x="148" y="7"/>
                    <a:pt x="149" y="7"/>
                    <a:pt x="149" y="7"/>
                  </a:cubicBezTo>
                  <a:cubicBezTo>
                    <a:pt x="149" y="6"/>
                    <a:pt x="148" y="7"/>
                    <a:pt x="148" y="7"/>
                  </a:cubicBezTo>
                  <a:close/>
                  <a:moveTo>
                    <a:pt x="144" y="10"/>
                  </a:moveTo>
                  <a:cubicBezTo>
                    <a:pt x="143" y="10"/>
                    <a:pt x="143" y="11"/>
                    <a:pt x="143" y="11"/>
                  </a:cubicBezTo>
                  <a:cubicBezTo>
                    <a:pt x="143" y="11"/>
                    <a:pt x="143" y="11"/>
                    <a:pt x="143" y="11"/>
                  </a:cubicBezTo>
                  <a:cubicBezTo>
                    <a:pt x="143" y="11"/>
                    <a:pt x="144" y="11"/>
                    <a:pt x="144" y="11"/>
                  </a:cubicBezTo>
                  <a:cubicBezTo>
                    <a:pt x="143" y="11"/>
                    <a:pt x="144" y="11"/>
                    <a:pt x="144" y="10"/>
                  </a:cubicBezTo>
                  <a:close/>
                  <a:moveTo>
                    <a:pt x="143" y="10"/>
                  </a:moveTo>
                  <a:cubicBezTo>
                    <a:pt x="144" y="9"/>
                    <a:pt x="144" y="9"/>
                    <a:pt x="144" y="9"/>
                  </a:cubicBezTo>
                  <a:cubicBezTo>
                    <a:pt x="143" y="9"/>
                    <a:pt x="143" y="9"/>
                    <a:pt x="143" y="10"/>
                  </a:cubicBezTo>
                  <a:close/>
                  <a:moveTo>
                    <a:pt x="141" y="28"/>
                  </a:move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lose/>
                  <a:moveTo>
                    <a:pt x="144" y="11"/>
                  </a:moveTo>
                  <a:cubicBezTo>
                    <a:pt x="144" y="11"/>
                    <a:pt x="145" y="11"/>
                    <a:pt x="145" y="11"/>
                  </a:cubicBezTo>
                  <a:cubicBezTo>
                    <a:pt x="144" y="11"/>
                    <a:pt x="144" y="11"/>
                    <a:pt x="144" y="11"/>
                  </a:cubicBezTo>
                  <a:close/>
                  <a:moveTo>
                    <a:pt x="144" y="13"/>
                  </a:moveTo>
                  <a:cubicBezTo>
                    <a:pt x="144" y="13"/>
                    <a:pt x="144" y="13"/>
                    <a:pt x="144" y="13"/>
                  </a:cubicBezTo>
                  <a:cubicBezTo>
                    <a:pt x="144" y="13"/>
                    <a:pt x="144" y="13"/>
                    <a:pt x="144" y="13"/>
                  </a:cubicBezTo>
                  <a:close/>
                  <a:moveTo>
                    <a:pt x="93" y="88"/>
                  </a:moveTo>
                  <a:cubicBezTo>
                    <a:pt x="93" y="87"/>
                    <a:pt x="92" y="87"/>
                    <a:pt x="92" y="87"/>
                  </a:cubicBezTo>
                  <a:cubicBezTo>
                    <a:pt x="93" y="87"/>
                    <a:pt x="92" y="88"/>
                    <a:pt x="93" y="88"/>
                  </a:cubicBezTo>
                  <a:cubicBezTo>
                    <a:pt x="93" y="88"/>
                    <a:pt x="93" y="88"/>
                    <a:pt x="93" y="88"/>
                  </a:cubicBezTo>
                  <a:close/>
                  <a:moveTo>
                    <a:pt x="88" y="123"/>
                  </a:moveTo>
                  <a:cubicBezTo>
                    <a:pt x="88" y="123"/>
                    <a:pt x="88" y="123"/>
                    <a:pt x="87" y="123"/>
                  </a:cubicBezTo>
                  <a:cubicBezTo>
                    <a:pt x="87" y="123"/>
                    <a:pt x="87" y="124"/>
                    <a:pt x="88" y="124"/>
                  </a:cubicBezTo>
                  <a:cubicBezTo>
                    <a:pt x="88" y="124"/>
                    <a:pt x="88" y="124"/>
                    <a:pt x="88" y="123"/>
                  </a:cubicBezTo>
                  <a:close/>
                  <a:moveTo>
                    <a:pt x="96" y="130"/>
                  </a:moveTo>
                  <a:cubicBezTo>
                    <a:pt x="96" y="130"/>
                    <a:pt x="96" y="130"/>
                    <a:pt x="97" y="130"/>
                  </a:cubicBezTo>
                  <a:cubicBezTo>
                    <a:pt x="97" y="130"/>
                    <a:pt x="97" y="129"/>
                    <a:pt x="96" y="129"/>
                  </a:cubicBezTo>
                  <a:cubicBezTo>
                    <a:pt x="96" y="129"/>
                    <a:pt x="96" y="130"/>
                    <a:pt x="96" y="130"/>
                  </a:cubicBezTo>
                  <a:close/>
                  <a:moveTo>
                    <a:pt x="98" y="131"/>
                  </a:moveTo>
                  <a:cubicBezTo>
                    <a:pt x="98" y="131"/>
                    <a:pt x="98" y="131"/>
                    <a:pt x="98" y="131"/>
                  </a:cubicBezTo>
                  <a:cubicBezTo>
                    <a:pt x="98" y="130"/>
                    <a:pt x="97" y="131"/>
                    <a:pt x="98" y="131"/>
                  </a:cubicBezTo>
                  <a:close/>
                  <a:moveTo>
                    <a:pt x="103" y="134"/>
                  </a:moveTo>
                  <a:cubicBezTo>
                    <a:pt x="103" y="134"/>
                    <a:pt x="102" y="133"/>
                    <a:pt x="102" y="134"/>
                  </a:cubicBezTo>
                  <a:cubicBezTo>
                    <a:pt x="102" y="134"/>
                    <a:pt x="102" y="134"/>
                    <a:pt x="103" y="134"/>
                  </a:cubicBezTo>
                  <a:cubicBezTo>
                    <a:pt x="103" y="134"/>
                    <a:pt x="103" y="134"/>
                    <a:pt x="103" y="134"/>
                  </a:cubicBezTo>
                  <a:close/>
                  <a:moveTo>
                    <a:pt x="101" y="133"/>
                  </a:moveTo>
                  <a:cubicBezTo>
                    <a:pt x="101" y="133"/>
                    <a:pt x="101" y="133"/>
                    <a:pt x="101" y="133"/>
                  </a:cubicBezTo>
                  <a:cubicBezTo>
                    <a:pt x="101" y="133"/>
                    <a:pt x="101" y="134"/>
                    <a:pt x="102" y="133"/>
                  </a:cubicBezTo>
                  <a:cubicBezTo>
                    <a:pt x="101" y="133"/>
                    <a:pt x="101" y="133"/>
                    <a:pt x="101" y="133"/>
                  </a:cubicBezTo>
                  <a:close/>
                  <a:moveTo>
                    <a:pt x="95" y="93"/>
                  </a:moveTo>
                  <a:cubicBezTo>
                    <a:pt x="95" y="93"/>
                    <a:pt x="95" y="93"/>
                    <a:pt x="95" y="93"/>
                  </a:cubicBezTo>
                  <a:cubicBezTo>
                    <a:pt x="95" y="93"/>
                    <a:pt x="95" y="93"/>
                    <a:pt x="95" y="93"/>
                  </a:cubicBezTo>
                  <a:close/>
                  <a:moveTo>
                    <a:pt x="88" y="126"/>
                  </a:moveTo>
                  <a:cubicBezTo>
                    <a:pt x="88" y="126"/>
                    <a:pt x="88" y="125"/>
                    <a:pt x="88" y="125"/>
                  </a:cubicBezTo>
                  <a:cubicBezTo>
                    <a:pt x="87" y="125"/>
                    <a:pt x="88" y="126"/>
                    <a:pt x="88" y="126"/>
                  </a:cubicBezTo>
                  <a:close/>
                  <a:moveTo>
                    <a:pt x="90" y="127"/>
                  </a:moveTo>
                  <a:cubicBezTo>
                    <a:pt x="90" y="128"/>
                    <a:pt x="90" y="128"/>
                    <a:pt x="91" y="128"/>
                  </a:cubicBezTo>
                  <a:cubicBezTo>
                    <a:pt x="90" y="128"/>
                    <a:pt x="90" y="127"/>
                    <a:pt x="90" y="127"/>
                  </a:cubicBezTo>
                  <a:close/>
                  <a:moveTo>
                    <a:pt x="92" y="130"/>
                  </a:moveTo>
                  <a:cubicBezTo>
                    <a:pt x="93" y="130"/>
                    <a:pt x="93" y="130"/>
                    <a:pt x="93" y="130"/>
                  </a:cubicBezTo>
                  <a:cubicBezTo>
                    <a:pt x="93" y="130"/>
                    <a:pt x="93" y="130"/>
                    <a:pt x="92" y="130"/>
                  </a:cubicBezTo>
                  <a:close/>
                  <a:moveTo>
                    <a:pt x="106" y="135"/>
                  </a:moveTo>
                  <a:cubicBezTo>
                    <a:pt x="106" y="135"/>
                    <a:pt x="106" y="135"/>
                    <a:pt x="106" y="135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7" y="134"/>
                    <a:pt x="106" y="134"/>
                    <a:pt x="106" y="134"/>
                  </a:cubicBezTo>
                  <a:cubicBezTo>
                    <a:pt x="106" y="134"/>
                    <a:pt x="106" y="135"/>
                    <a:pt x="106" y="135"/>
                  </a:cubicBezTo>
                  <a:close/>
                  <a:moveTo>
                    <a:pt x="97" y="130"/>
                  </a:moveTo>
                  <a:cubicBezTo>
                    <a:pt x="97" y="130"/>
                    <a:pt x="97" y="130"/>
                    <a:pt x="97" y="130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7" y="130"/>
                    <a:pt x="97" y="131"/>
                    <a:pt x="97" y="130"/>
                  </a:cubicBezTo>
                  <a:close/>
                  <a:moveTo>
                    <a:pt x="91" y="88"/>
                  </a:moveTo>
                  <a:cubicBezTo>
                    <a:pt x="91" y="88"/>
                    <a:pt x="91" y="87"/>
                    <a:pt x="91" y="87"/>
                  </a:cubicBezTo>
                  <a:cubicBezTo>
                    <a:pt x="90" y="87"/>
                    <a:pt x="90" y="87"/>
                    <a:pt x="90" y="87"/>
                  </a:cubicBezTo>
                  <a:cubicBezTo>
                    <a:pt x="90" y="87"/>
                    <a:pt x="90" y="87"/>
                    <a:pt x="90" y="87"/>
                  </a:cubicBezTo>
                  <a:cubicBezTo>
                    <a:pt x="90" y="87"/>
                    <a:pt x="91" y="88"/>
                    <a:pt x="91" y="88"/>
                  </a:cubicBezTo>
                  <a:close/>
                  <a:moveTo>
                    <a:pt x="91" y="112"/>
                  </a:moveTo>
                  <a:cubicBezTo>
                    <a:pt x="91" y="112"/>
                    <a:pt x="91" y="112"/>
                    <a:pt x="91" y="112"/>
                  </a:cubicBezTo>
                  <a:cubicBezTo>
                    <a:pt x="91" y="113"/>
                    <a:pt x="91" y="112"/>
                    <a:pt x="91" y="112"/>
                  </a:cubicBezTo>
                  <a:close/>
                  <a:moveTo>
                    <a:pt x="91" y="88"/>
                  </a:moveTo>
                  <a:cubicBezTo>
                    <a:pt x="92" y="88"/>
                    <a:pt x="92" y="87"/>
                    <a:pt x="92" y="87"/>
                  </a:cubicBezTo>
                  <a:cubicBezTo>
                    <a:pt x="92" y="88"/>
                    <a:pt x="91" y="87"/>
                    <a:pt x="91" y="88"/>
                  </a:cubicBezTo>
                  <a:close/>
                  <a:moveTo>
                    <a:pt x="88" y="97"/>
                  </a:moveTo>
                  <a:cubicBezTo>
                    <a:pt x="89" y="96"/>
                    <a:pt x="89" y="96"/>
                    <a:pt x="88" y="9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88" y="96"/>
                    <a:pt x="88" y="96"/>
                    <a:pt x="88" y="97"/>
                  </a:cubicBezTo>
                  <a:close/>
                  <a:moveTo>
                    <a:pt x="95" y="86"/>
                  </a:moveTo>
                  <a:cubicBezTo>
                    <a:pt x="95" y="86"/>
                    <a:pt x="95" y="86"/>
                    <a:pt x="95" y="86"/>
                  </a:cubicBezTo>
                  <a:cubicBezTo>
                    <a:pt x="95" y="86"/>
                    <a:pt x="95" y="86"/>
                    <a:pt x="95" y="86"/>
                  </a:cubicBezTo>
                  <a:close/>
                  <a:moveTo>
                    <a:pt x="92" y="92"/>
                  </a:moveTo>
                  <a:cubicBezTo>
                    <a:pt x="92" y="92"/>
                    <a:pt x="92" y="92"/>
                    <a:pt x="93" y="92"/>
                  </a:cubicBezTo>
                  <a:cubicBezTo>
                    <a:pt x="92" y="92"/>
                    <a:pt x="92" y="91"/>
                    <a:pt x="92" y="92"/>
                  </a:cubicBezTo>
                  <a:close/>
                  <a:moveTo>
                    <a:pt x="90" y="104"/>
                  </a:moveTo>
                  <a:cubicBezTo>
                    <a:pt x="90" y="104"/>
                    <a:pt x="90" y="104"/>
                    <a:pt x="90" y="104"/>
                  </a:cubicBezTo>
                  <a:cubicBezTo>
                    <a:pt x="90" y="104"/>
                    <a:pt x="90" y="104"/>
                    <a:pt x="90" y="104"/>
                  </a:cubicBezTo>
                  <a:close/>
                  <a:moveTo>
                    <a:pt x="90" y="105"/>
                  </a:moveTo>
                  <a:cubicBezTo>
                    <a:pt x="90" y="105"/>
                    <a:pt x="90" y="105"/>
                    <a:pt x="89" y="105"/>
                  </a:cubicBezTo>
                  <a:cubicBezTo>
                    <a:pt x="89" y="105"/>
                    <a:pt x="90" y="105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89" y="105"/>
                    <a:pt x="89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9" y="105"/>
                  </a:cubicBezTo>
                  <a:cubicBezTo>
                    <a:pt x="89" y="105"/>
                    <a:pt x="90" y="105"/>
                    <a:pt x="89" y="106"/>
                  </a:cubicBezTo>
                  <a:cubicBezTo>
                    <a:pt x="89" y="106"/>
                    <a:pt x="90" y="106"/>
                    <a:pt x="89" y="106"/>
                  </a:cubicBezTo>
                  <a:cubicBezTo>
                    <a:pt x="90" y="106"/>
                    <a:pt x="90" y="106"/>
                    <a:pt x="90" y="105"/>
                  </a:cubicBezTo>
                  <a:close/>
                  <a:moveTo>
                    <a:pt x="89" y="95"/>
                  </a:moveTo>
                  <a:cubicBezTo>
                    <a:pt x="89" y="95"/>
                    <a:pt x="89" y="95"/>
                    <a:pt x="88" y="9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89" y="95"/>
                    <a:pt x="89" y="95"/>
                    <a:pt x="89" y="95"/>
                  </a:cubicBezTo>
                  <a:close/>
                  <a:moveTo>
                    <a:pt x="91" y="99"/>
                  </a:moveTo>
                  <a:cubicBezTo>
                    <a:pt x="91" y="99"/>
                    <a:pt x="91" y="99"/>
                    <a:pt x="91" y="98"/>
                  </a:cubicBezTo>
                  <a:cubicBezTo>
                    <a:pt x="91" y="98"/>
                    <a:pt x="91" y="99"/>
                    <a:pt x="91" y="99"/>
                  </a:cubicBezTo>
                  <a:close/>
                  <a:moveTo>
                    <a:pt x="91" y="129"/>
                  </a:moveTo>
                  <a:cubicBezTo>
                    <a:pt x="91" y="129"/>
                    <a:pt x="92" y="129"/>
                    <a:pt x="92" y="130"/>
                  </a:cubicBezTo>
                  <a:cubicBezTo>
                    <a:pt x="92" y="129"/>
                    <a:pt x="92" y="129"/>
                    <a:pt x="91" y="129"/>
                  </a:cubicBezTo>
                  <a:close/>
                  <a:moveTo>
                    <a:pt x="50" y="146"/>
                  </a:moveTo>
                  <a:cubicBezTo>
                    <a:pt x="49" y="146"/>
                    <a:pt x="49" y="146"/>
                    <a:pt x="49" y="146"/>
                  </a:cubicBezTo>
                  <a:cubicBezTo>
                    <a:pt x="49" y="146"/>
                    <a:pt x="49" y="146"/>
                    <a:pt x="49" y="147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50" y="147"/>
                    <a:pt x="49" y="146"/>
                    <a:pt x="50" y="146"/>
                  </a:cubicBezTo>
                  <a:close/>
                  <a:moveTo>
                    <a:pt x="48" y="149"/>
                  </a:moveTo>
                  <a:cubicBezTo>
                    <a:pt x="48" y="149"/>
                    <a:pt x="48" y="149"/>
                    <a:pt x="49" y="149"/>
                  </a:cubicBezTo>
                  <a:cubicBezTo>
                    <a:pt x="49" y="149"/>
                    <a:pt x="48" y="149"/>
                    <a:pt x="48" y="149"/>
                  </a:cubicBezTo>
                  <a:close/>
                  <a:moveTo>
                    <a:pt x="51" y="140"/>
                  </a:moveTo>
                  <a:cubicBezTo>
                    <a:pt x="51" y="140"/>
                    <a:pt x="51" y="140"/>
                    <a:pt x="51" y="140"/>
                  </a:cubicBezTo>
                  <a:cubicBezTo>
                    <a:pt x="51" y="140"/>
                    <a:pt x="51" y="140"/>
                    <a:pt x="51" y="140"/>
                  </a:cubicBezTo>
                  <a:close/>
                  <a:moveTo>
                    <a:pt x="50" y="152"/>
                  </a:moveTo>
                  <a:cubicBezTo>
                    <a:pt x="49" y="152"/>
                    <a:pt x="49" y="152"/>
                    <a:pt x="49" y="152"/>
                  </a:cubicBezTo>
                  <a:cubicBezTo>
                    <a:pt x="49" y="152"/>
                    <a:pt x="50" y="152"/>
                    <a:pt x="50" y="152"/>
                  </a:cubicBezTo>
                  <a:cubicBezTo>
                    <a:pt x="49" y="152"/>
                    <a:pt x="50" y="152"/>
                    <a:pt x="50" y="152"/>
                  </a:cubicBezTo>
                  <a:close/>
                  <a:moveTo>
                    <a:pt x="28" y="172"/>
                  </a:moveTo>
                  <a:cubicBezTo>
                    <a:pt x="28" y="171"/>
                    <a:pt x="27" y="171"/>
                    <a:pt x="27" y="171"/>
                  </a:cubicBezTo>
                  <a:cubicBezTo>
                    <a:pt x="27" y="171"/>
                    <a:pt x="27" y="172"/>
                    <a:pt x="28" y="172"/>
                  </a:cubicBezTo>
                  <a:close/>
                  <a:moveTo>
                    <a:pt x="25" y="186"/>
                  </a:moveTo>
                  <a:cubicBezTo>
                    <a:pt x="25" y="186"/>
                    <a:pt x="24" y="186"/>
                    <a:pt x="24" y="186"/>
                  </a:cubicBezTo>
                  <a:cubicBezTo>
                    <a:pt x="24" y="186"/>
                    <a:pt x="24" y="186"/>
                    <a:pt x="25" y="186"/>
                  </a:cubicBezTo>
                  <a:close/>
                  <a:moveTo>
                    <a:pt x="2" y="181"/>
                  </a:moveTo>
                  <a:cubicBezTo>
                    <a:pt x="2" y="182"/>
                    <a:pt x="3" y="181"/>
                    <a:pt x="3" y="181"/>
                  </a:cubicBezTo>
                  <a:cubicBezTo>
                    <a:pt x="3" y="181"/>
                    <a:pt x="3" y="181"/>
                    <a:pt x="3" y="180"/>
                  </a:cubicBezTo>
                  <a:cubicBezTo>
                    <a:pt x="2" y="180"/>
                    <a:pt x="2" y="181"/>
                    <a:pt x="2" y="181"/>
                  </a:cubicBezTo>
                  <a:close/>
                  <a:moveTo>
                    <a:pt x="2" y="180"/>
                  </a:moveTo>
                  <a:cubicBezTo>
                    <a:pt x="2" y="180"/>
                    <a:pt x="2" y="179"/>
                    <a:pt x="2" y="179"/>
                  </a:cubicBezTo>
                  <a:cubicBezTo>
                    <a:pt x="2" y="179"/>
                    <a:pt x="2" y="179"/>
                    <a:pt x="1" y="179"/>
                  </a:cubicBezTo>
                  <a:cubicBezTo>
                    <a:pt x="1" y="179"/>
                    <a:pt x="1" y="180"/>
                    <a:pt x="2" y="180"/>
                  </a:cubicBezTo>
                  <a:close/>
                  <a:moveTo>
                    <a:pt x="13" y="186"/>
                  </a:moveTo>
                  <a:cubicBezTo>
                    <a:pt x="13" y="186"/>
                    <a:pt x="13" y="186"/>
                    <a:pt x="14" y="186"/>
                  </a:cubicBezTo>
                  <a:cubicBezTo>
                    <a:pt x="14" y="186"/>
                    <a:pt x="14" y="186"/>
                    <a:pt x="14" y="185"/>
                  </a:cubicBezTo>
                  <a:cubicBezTo>
                    <a:pt x="13" y="185"/>
                    <a:pt x="13" y="185"/>
                    <a:pt x="13" y="186"/>
                  </a:cubicBezTo>
                  <a:close/>
                  <a:moveTo>
                    <a:pt x="84" y="140"/>
                  </a:moveTo>
                  <a:cubicBezTo>
                    <a:pt x="84" y="139"/>
                    <a:pt x="83" y="139"/>
                    <a:pt x="82" y="139"/>
                  </a:cubicBezTo>
                  <a:cubicBezTo>
                    <a:pt x="83" y="139"/>
                    <a:pt x="83" y="139"/>
                    <a:pt x="83" y="139"/>
                  </a:cubicBezTo>
                  <a:cubicBezTo>
                    <a:pt x="83" y="140"/>
                    <a:pt x="83" y="140"/>
                    <a:pt x="84" y="140"/>
                  </a:cubicBezTo>
                  <a:close/>
                  <a:moveTo>
                    <a:pt x="65" y="137"/>
                  </a:moveTo>
                  <a:cubicBezTo>
                    <a:pt x="65" y="138"/>
                    <a:pt x="66" y="138"/>
                    <a:pt x="66" y="138"/>
                  </a:cubicBezTo>
                  <a:cubicBezTo>
                    <a:pt x="66" y="137"/>
                    <a:pt x="66" y="137"/>
                    <a:pt x="65" y="137"/>
                  </a:cubicBezTo>
                  <a:close/>
                  <a:moveTo>
                    <a:pt x="97" y="138"/>
                  </a:moveTo>
                  <a:cubicBezTo>
                    <a:pt x="97" y="138"/>
                    <a:pt x="97" y="138"/>
                    <a:pt x="97" y="138"/>
                  </a:cubicBezTo>
                  <a:cubicBezTo>
                    <a:pt x="97" y="138"/>
                    <a:pt x="97" y="138"/>
                    <a:pt x="97" y="138"/>
                  </a:cubicBezTo>
                  <a:cubicBezTo>
                    <a:pt x="97" y="138"/>
                    <a:pt x="97" y="138"/>
                    <a:pt x="97" y="138"/>
                  </a:cubicBezTo>
                  <a:close/>
                  <a:moveTo>
                    <a:pt x="66" y="137"/>
                  </a:moveTo>
                  <a:cubicBezTo>
                    <a:pt x="67" y="137"/>
                    <a:pt x="67" y="138"/>
                    <a:pt x="67" y="137"/>
                  </a:cubicBezTo>
                  <a:cubicBezTo>
                    <a:pt x="67" y="137"/>
                    <a:pt x="67" y="136"/>
                    <a:pt x="66" y="137"/>
                  </a:cubicBezTo>
                  <a:close/>
                  <a:moveTo>
                    <a:pt x="96" y="135"/>
                  </a:moveTo>
                  <a:cubicBezTo>
                    <a:pt x="96" y="135"/>
                    <a:pt x="97" y="135"/>
                    <a:pt x="97" y="135"/>
                  </a:cubicBezTo>
                  <a:cubicBezTo>
                    <a:pt x="97" y="135"/>
                    <a:pt x="96" y="135"/>
                    <a:pt x="96" y="135"/>
                  </a:cubicBezTo>
                  <a:close/>
                  <a:moveTo>
                    <a:pt x="86" y="122"/>
                  </a:moveTo>
                  <a:cubicBezTo>
                    <a:pt x="86" y="121"/>
                    <a:pt x="86" y="121"/>
                    <a:pt x="86" y="121"/>
                  </a:cubicBezTo>
                  <a:cubicBezTo>
                    <a:pt x="86" y="121"/>
                    <a:pt x="86" y="122"/>
                    <a:pt x="86" y="122"/>
                  </a:cubicBezTo>
                  <a:close/>
                  <a:moveTo>
                    <a:pt x="52" y="138"/>
                  </a:moveTo>
                  <a:cubicBezTo>
                    <a:pt x="52" y="138"/>
                    <a:pt x="52" y="138"/>
                    <a:pt x="52" y="138"/>
                  </a:cubicBezTo>
                  <a:cubicBezTo>
                    <a:pt x="52" y="138"/>
                    <a:pt x="52" y="138"/>
                    <a:pt x="52" y="138"/>
                  </a:cubicBezTo>
                  <a:close/>
                  <a:moveTo>
                    <a:pt x="86" y="122"/>
                  </a:moveTo>
                  <a:cubicBezTo>
                    <a:pt x="87" y="122"/>
                    <a:pt x="87" y="123"/>
                    <a:pt x="87" y="123"/>
                  </a:cubicBezTo>
                  <a:cubicBezTo>
                    <a:pt x="87" y="122"/>
                    <a:pt x="87" y="122"/>
                    <a:pt x="86" y="122"/>
                  </a:cubicBezTo>
                  <a:close/>
                  <a:moveTo>
                    <a:pt x="53" y="145"/>
                  </a:moveTo>
                  <a:cubicBezTo>
                    <a:pt x="53" y="145"/>
                    <a:pt x="53" y="145"/>
                    <a:pt x="53" y="145"/>
                  </a:cubicBezTo>
                  <a:cubicBezTo>
                    <a:pt x="53" y="145"/>
                    <a:pt x="53" y="145"/>
                    <a:pt x="53" y="145"/>
                  </a:cubicBezTo>
                  <a:close/>
                  <a:moveTo>
                    <a:pt x="51" y="144"/>
                  </a:moveTo>
                  <a:cubicBezTo>
                    <a:pt x="51" y="144"/>
                    <a:pt x="52" y="145"/>
                    <a:pt x="52" y="145"/>
                  </a:cubicBezTo>
                  <a:cubicBezTo>
                    <a:pt x="52" y="144"/>
                    <a:pt x="52" y="144"/>
                    <a:pt x="51" y="144"/>
                  </a:cubicBezTo>
                  <a:close/>
                  <a:moveTo>
                    <a:pt x="53" y="139"/>
                  </a:moveTo>
                  <a:cubicBezTo>
                    <a:pt x="53" y="139"/>
                    <a:pt x="53" y="139"/>
                    <a:pt x="53" y="139"/>
                  </a:cubicBezTo>
                  <a:cubicBezTo>
                    <a:pt x="53" y="139"/>
                    <a:pt x="53" y="139"/>
                    <a:pt x="52" y="139"/>
                  </a:cubicBezTo>
                  <a:cubicBezTo>
                    <a:pt x="52" y="139"/>
                    <a:pt x="53" y="139"/>
                    <a:pt x="53" y="139"/>
                  </a:cubicBezTo>
                  <a:close/>
                  <a:moveTo>
                    <a:pt x="51" y="138"/>
                  </a:moveTo>
                  <a:cubicBezTo>
                    <a:pt x="51" y="138"/>
                    <a:pt x="51" y="138"/>
                    <a:pt x="51" y="138"/>
                  </a:cubicBezTo>
                  <a:cubicBezTo>
                    <a:pt x="51" y="138"/>
                    <a:pt x="51" y="138"/>
                    <a:pt x="51" y="138"/>
                  </a:cubicBezTo>
                  <a:close/>
                  <a:moveTo>
                    <a:pt x="105" y="68"/>
                  </a:moveTo>
                  <a:cubicBezTo>
                    <a:pt x="105" y="68"/>
                    <a:pt x="105" y="68"/>
                    <a:pt x="104" y="68"/>
                  </a:cubicBezTo>
                  <a:cubicBezTo>
                    <a:pt x="104" y="68"/>
                    <a:pt x="105" y="69"/>
                    <a:pt x="105" y="68"/>
                  </a:cubicBezTo>
                  <a:close/>
                  <a:moveTo>
                    <a:pt x="100" y="61"/>
                  </a:moveTo>
                  <a:cubicBezTo>
                    <a:pt x="100" y="61"/>
                    <a:pt x="101" y="62"/>
                    <a:pt x="101" y="62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1" y="61"/>
                    <a:pt x="100" y="61"/>
                    <a:pt x="100" y="61"/>
                  </a:cubicBezTo>
                  <a:close/>
                  <a:moveTo>
                    <a:pt x="100" y="63"/>
                  </a:moveTo>
                  <a:cubicBezTo>
                    <a:pt x="100" y="63"/>
                    <a:pt x="100" y="62"/>
                    <a:pt x="100" y="62"/>
                  </a:cubicBezTo>
                  <a:cubicBezTo>
                    <a:pt x="100" y="63"/>
                    <a:pt x="101" y="64"/>
                    <a:pt x="102" y="63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101" y="62"/>
                    <a:pt x="100" y="62"/>
                    <a:pt x="100" y="62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0" y="62"/>
                    <a:pt x="100" y="62"/>
                    <a:pt x="100" y="63"/>
                  </a:cubicBezTo>
                  <a:close/>
                  <a:moveTo>
                    <a:pt x="101" y="49"/>
                  </a:moveTo>
                  <a:cubicBezTo>
                    <a:pt x="101" y="49"/>
                    <a:pt x="101" y="49"/>
                    <a:pt x="101" y="49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1" y="49"/>
                    <a:pt x="101" y="49"/>
                    <a:pt x="101" y="49"/>
                  </a:cubicBezTo>
                  <a:close/>
                  <a:moveTo>
                    <a:pt x="100" y="49"/>
                  </a:moveTo>
                  <a:cubicBezTo>
                    <a:pt x="100" y="49"/>
                    <a:pt x="99" y="49"/>
                    <a:pt x="99" y="49"/>
                  </a:cubicBezTo>
                  <a:cubicBezTo>
                    <a:pt x="100" y="49"/>
                    <a:pt x="100" y="49"/>
                    <a:pt x="100" y="49"/>
                  </a:cubicBezTo>
                  <a:close/>
                  <a:moveTo>
                    <a:pt x="99" y="60"/>
                  </a:moveTo>
                  <a:cubicBezTo>
                    <a:pt x="99" y="60"/>
                    <a:pt x="101" y="60"/>
                    <a:pt x="101" y="60"/>
                  </a:cubicBezTo>
                  <a:cubicBezTo>
                    <a:pt x="100" y="60"/>
                    <a:pt x="99" y="60"/>
                    <a:pt x="99" y="60"/>
                  </a:cubicBezTo>
                  <a:close/>
                  <a:moveTo>
                    <a:pt x="95" y="93"/>
                  </a:moveTo>
                  <a:cubicBezTo>
                    <a:pt x="94" y="93"/>
                    <a:pt x="94" y="93"/>
                    <a:pt x="94" y="94"/>
                  </a:cubicBezTo>
                  <a:cubicBezTo>
                    <a:pt x="94" y="94"/>
                    <a:pt x="95" y="93"/>
                    <a:pt x="95" y="93"/>
                  </a:cubicBezTo>
                  <a:close/>
                  <a:moveTo>
                    <a:pt x="97" y="59"/>
                  </a:moveTo>
                  <a:cubicBezTo>
                    <a:pt x="97" y="59"/>
                    <a:pt x="97" y="60"/>
                    <a:pt x="98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8" y="59"/>
                    <a:pt x="98" y="59"/>
                    <a:pt x="97" y="59"/>
                  </a:cubicBezTo>
                  <a:close/>
                  <a:moveTo>
                    <a:pt x="99" y="68"/>
                  </a:moveTo>
                  <a:cubicBezTo>
                    <a:pt x="99" y="68"/>
                    <a:pt x="99" y="68"/>
                    <a:pt x="99" y="68"/>
                  </a:cubicBezTo>
                  <a:cubicBezTo>
                    <a:pt x="100" y="68"/>
                    <a:pt x="101" y="68"/>
                    <a:pt x="101" y="68"/>
                  </a:cubicBezTo>
                  <a:cubicBezTo>
                    <a:pt x="102" y="68"/>
                    <a:pt x="103" y="68"/>
                    <a:pt x="104" y="68"/>
                  </a:cubicBezTo>
                  <a:cubicBezTo>
                    <a:pt x="103" y="67"/>
                    <a:pt x="101" y="68"/>
                    <a:pt x="99" y="68"/>
                  </a:cubicBezTo>
                  <a:close/>
                  <a:moveTo>
                    <a:pt x="96" y="55"/>
                  </a:moveTo>
                  <a:cubicBezTo>
                    <a:pt x="96" y="55"/>
                    <a:pt x="97" y="54"/>
                    <a:pt x="97" y="54"/>
                  </a:cubicBezTo>
                  <a:cubicBezTo>
                    <a:pt x="96" y="54"/>
                    <a:pt x="97" y="54"/>
                    <a:pt x="96" y="54"/>
                  </a:cubicBezTo>
                  <a:cubicBezTo>
                    <a:pt x="97" y="55"/>
                    <a:pt x="96" y="55"/>
                    <a:pt x="96" y="55"/>
                  </a:cubicBezTo>
                  <a:close/>
                  <a:moveTo>
                    <a:pt x="98" y="51"/>
                  </a:moveTo>
                  <a:cubicBezTo>
                    <a:pt x="98" y="52"/>
                    <a:pt x="97" y="52"/>
                    <a:pt x="97" y="52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98" y="52"/>
                    <a:pt x="98" y="52"/>
                    <a:pt x="98" y="51"/>
                  </a:cubicBezTo>
                  <a:close/>
                  <a:moveTo>
                    <a:pt x="105" y="63"/>
                  </a:moveTo>
                  <a:cubicBezTo>
                    <a:pt x="105" y="63"/>
                    <a:pt x="105" y="64"/>
                    <a:pt x="105" y="63"/>
                  </a:cubicBezTo>
                  <a:cubicBezTo>
                    <a:pt x="105" y="63"/>
                    <a:pt x="105" y="63"/>
                    <a:pt x="105" y="63"/>
                  </a:cubicBezTo>
                  <a:close/>
                  <a:moveTo>
                    <a:pt x="139" y="18"/>
                  </a:moveTo>
                  <a:cubicBezTo>
                    <a:pt x="139" y="18"/>
                    <a:pt x="139" y="17"/>
                    <a:pt x="139" y="17"/>
                  </a:cubicBezTo>
                  <a:cubicBezTo>
                    <a:pt x="139" y="18"/>
                    <a:pt x="139" y="17"/>
                    <a:pt x="139" y="18"/>
                  </a:cubicBezTo>
                  <a:close/>
                  <a:moveTo>
                    <a:pt x="143" y="5"/>
                  </a:moveTo>
                  <a:cubicBezTo>
                    <a:pt x="143" y="5"/>
                    <a:pt x="142" y="5"/>
                    <a:pt x="142" y="5"/>
                  </a:cubicBezTo>
                  <a:cubicBezTo>
                    <a:pt x="142" y="5"/>
                    <a:pt x="143" y="5"/>
                    <a:pt x="143" y="5"/>
                  </a:cubicBezTo>
                  <a:close/>
                  <a:moveTo>
                    <a:pt x="132" y="34"/>
                  </a:moveTo>
                  <a:cubicBezTo>
                    <a:pt x="132" y="35"/>
                    <a:pt x="132" y="35"/>
                    <a:pt x="132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2" y="35"/>
                    <a:pt x="132" y="34"/>
                    <a:pt x="132" y="34"/>
                  </a:cubicBezTo>
                  <a:close/>
                  <a:moveTo>
                    <a:pt x="146" y="4"/>
                  </a:moveTo>
                  <a:cubicBezTo>
                    <a:pt x="145" y="4"/>
                    <a:pt x="145" y="4"/>
                    <a:pt x="145" y="4"/>
                  </a:cubicBezTo>
                  <a:cubicBezTo>
                    <a:pt x="145" y="5"/>
                    <a:pt x="146" y="5"/>
                    <a:pt x="146" y="4"/>
                  </a:cubicBezTo>
                  <a:close/>
                  <a:moveTo>
                    <a:pt x="140" y="15"/>
                  </a:moveTo>
                  <a:cubicBezTo>
                    <a:pt x="140" y="15"/>
                    <a:pt x="140" y="15"/>
                    <a:pt x="140" y="15"/>
                  </a:cubicBezTo>
                  <a:cubicBezTo>
                    <a:pt x="140" y="15"/>
                    <a:pt x="140" y="15"/>
                    <a:pt x="140" y="15"/>
                  </a:cubicBezTo>
                  <a:close/>
                  <a:moveTo>
                    <a:pt x="130" y="36"/>
                  </a:moveTo>
                  <a:cubicBezTo>
                    <a:pt x="130" y="36"/>
                    <a:pt x="131" y="36"/>
                    <a:pt x="132" y="36"/>
                  </a:cubicBezTo>
                  <a:cubicBezTo>
                    <a:pt x="132" y="36"/>
                    <a:pt x="132" y="36"/>
                    <a:pt x="132" y="36"/>
                  </a:cubicBezTo>
                  <a:cubicBezTo>
                    <a:pt x="131" y="36"/>
                    <a:pt x="130" y="36"/>
                    <a:pt x="130" y="36"/>
                  </a:cubicBezTo>
                  <a:close/>
                  <a:moveTo>
                    <a:pt x="122" y="36"/>
                  </a:moveTo>
                  <a:cubicBezTo>
                    <a:pt x="122" y="36"/>
                    <a:pt x="123" y="36"/>
                    <a:pt x="123" y="36"/>
                  </a:cubicBezTo>
                  <a:cubicBezTo>
                    <a:pt x="123" y="36"/>
                    <a:pt x="122" y="36"/>
                    <a:pt x="122" y="36"/>
                  </a:cubicBezTo>
                  <a:close/>
                  <a:moveTo>
                    <a:pt x="106" y="45"/>
                  </a:moveTo>
                  <a:cubicBezTo>
                    <a:pt x="106" y="45"/>
                    <a:pt x="107" y="45"/>
                    <a:pt x="107" y="45"/>
                  </a:cubicBezTo>
                  <a:cubicBezTo>
                    <a:pt x="107" y="45"/>
                    <a:pt x="106" y="45"/>
                    <a:pt x="106" y="45"/>
                  </a:cubicBezTo>
                  <a:close/>
                  <a:moveTo>
                    <a:pt x="127" y="36"/>
                  </a:moveTo>
                  <a:cubicBezTo>
                    <a:pt x="127" y="36"/>
                    <a:pt x="127" y="36"/>
                    <a:pt x="128" y="36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7" y="36"/>
                    <a:pt x="127" y="36"/>
                    <a:pt x="127" y="36"/>
                  </a:cubicBezTo>
                  <a:close/>
                  <a:moveTo>
                    <a:pt x="104" y="71"/>
                  </a:moveTo>
                  <a:cubicBezTo>
                    <a:pt x="104" y="71"/>
                    <a:pt x="104" y="71"/>
                    <a:pt x="104" y="71"/>
                  </a:cubicBezTo>
                  <a:cubicBezTo>
                    <a:pt x="104" y="71"/>
                    <a:pt x="104" y="72"/>
                    <a:pt x="104" y="71"/>
                  </a:cubicBezTo>
                  <a:close/>
                  <a:moveTo>
                    <a:pt x="92" y="112"/>
                  </a:moveTo>
                  <a:cubicBezTo>
                    <a:pt x="92" y="112"/>
                    <a:pt x="92" y="112"/>
                    <a:pt x="92" y="112"/>
                  </a:cubicBezTo>
                  <a:cubicBezTo>
                    <a:pt x="92" y="112"/>
                    <a:pt x="92" y="112"/>
                    <a:pt x="92" y="113"/>
                  </a:cubicBezTo>
                  <a:cubicBezTo>
                    <a:pt x="92" y="113"/>
                    <a:pt x="92" y="112"/>
                    <a:pt x="92" y="112"/>
                  </a:cubicBezTo>
                  <a:close/>
                  <a:moveTo>
                    <a:pt x="93" y="94"/>
                  </a:moveTo>
                  <a:cubicBezTo>
                    <a:pt x="93" y="94"/>
                    <a:pt x="93" y="94"/>
                    <a:pt x="94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93" y="93"/>
                    <a:pt x="93" y="93"/>
                    <a:pt x="92" y="93"/>
                  </a:cubicBezTo>
                  <a:cubicBezTo>
                    <a:pt x="92" y="94"/>
                    <a:pt x="92" y="95"/>
                    <a:pt x="93" y="95"/>
                  </a:cubicBezTo>
                  <a:cubicBezTo>
                    <a:pt x="93" y="94"/>
                    <a:pt x="93" y="94"/>
                    <a:pt x="93" y="94"/>
                  </a:cubicBezTo>
                  <a:close/>
                  <a:moveTo>
                    <a:pt x="93" y="114"/>
                  </a:moveTo>
                  <a:cubicBezTo>
                    <a:pt x="93" y="114"/>
                    <a:pt x="92" y="113"/>
                    <a:pt x="92" y="114"/>
                  </a:cubicBezTo>
                  <a:cubicBezTo>
                    <a:pt x="92" y="114"/>
                    <a:pt x="92" y="114"/>
                    <a:pt x="93" y="114"/>
                  </a:cubicBezTo>
                  <a:close/>
                  <a:moveTo>
                    <a:pt x="97" y="121"/>
                  </a:moveTo>
                  <a:cubicBezTo>
                    <a:pt x="97" y="121"/>
                    <a:pt x="97" y="121"/>
                    <a:pt x="97" y="121"/>
                  </a:cubicBezTo>
                  <a:cubicBezTo>
                    <a:pt x="97" y="121"/>
                    <a:pt x="97" y="120"/>
                    <a:pt x="97" y="120"/>
                  </a:cubicBezTo>
                  <a:cubicBezTo>
                    <a:pt x="96" y="120"/>
                    <a:pt x="96" y="120"/>
                    <a:pt x="97" y="121"/>
                  </a:cubicBezTo>
                  <a:cubicBezTo>
                    <a:pt x="97" y="121"/>
                    <a:pt x="97" y="121"/>
                    <a:pt x="97" y="121"/>
                  </a:cubicBezTo>
                  <a:close/>
                  <a:moveTo>
                    <a:pt x="97" y="86"/>
                  </a:moveTo>
                  <a:cubicBezTo>
                    <a:pt x="96" y="86"/>
                    <a:pt x="96" y="86"/>
                    <a:pt x="96" y="86"/>
                  </a:cubicBezTo>
                  <a:cubicBezTo>
                    <a:pt x="96" y="86"/>
                    <a:pt x="97" y="87"/>
                    <a:pt x="97" y="86"/>
                  </a:cubicBezTo>
                  <a:close/>
                  <a:moveTo>
                    <a:pt x="93" y="89"/>
                  </a:moveTo>
                  <a:cubicBezTo>
                    <a:pt x="92" y="89"/>
                    <a:pt x="92" y="89"/>
                    <a:pt x="92" y="89"/>
                  </a:cubicBezTo>
                  <a:cubicBezTo>
                    <a:pt x="93" y="89"/>
                    <a:pt x="93" y="89"/>
                    <a:pt x="93" y="89"/>
                  </a:cubicBezTo>
                  <a:cubicBezTo>
                    <a:pt x="93" y="89"/>
                    <a:pt x="93" y="89"/>
                    <a:pt x="93" y="89"/>
                  </a:cubicBezTo>
                  <a:close/>
                  <a:moveTo>
                    <a:pt x="95" y="118"/>
                  </a:moveTo>
                  <a:cubicBezTo>
                    <a:pt x="95" y="118"/>
                    <a:pt x="95" y="118"/>
                    <a:pt x="95" y="118"/>
                  </a:cubicBezTo>
                  <a:cubicBezTo>
                    <a:pt x="95" y="118"/>
                    <a:pt x="95" y="118"/>
                    <a:pt x="95" y="119"/>
                  </a:cubicBezTo>
                  <a:cubicBezTo>
                    <a:pt x="95" y="119"/>
                    <a:pt x="95" y="118"/>
                    <a:pt x="95" y="118"/>
                  </a:cubicBezTo>
                  <a:close/>
                  <a:moveTo>
                    <a:pt x="93" y="116"/>
                  </a:moveTo>
                  <a:cubicBezTo>
                    <a:pt x="94" y="117"/>
                    <a:pt x="94" y="117"/>
                    <a:pt x="95" y="118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4" y="117"/>
                    <a:pt x="94" y="116"/>
                    <a:pt x="94" y="115"/>
                  </a:cubicBezTo>
                  <a:cubicBezTo>
                    <a:pt x="94" y="116"/>
                    <a:pt x="93" y="115"/>
                    <a:pt x="93" y="115"/>
                  </a:cubicBezTo>
                  <a:cubicBezTo>
                    <a:pt x="93" y="116"/>
                    <a:pt x="93" y="115"/>
                    <a:pt x="93" y="116"/>
                  </a:cubicBezTo>
                  <a:close/>
                  <a:moveTo>
                    <a:pt x="97" y="119"/>
                  </a:moveTo>
                  <a:cubicBezTo>
                    <a:pt x="96" y="119"/>
                    <a:pt x="96" y="118"/>
                    <a:pt x="96" y="119"/>
                  </a:cubicBezTo>
                  <a:cubicBezTo>
                    <a:pt x="96" y="119"/>
                    <a:pt x="96" y="119"/>
                    <a:pt x="97" y="119"/>
                  </a:cubicBezTo>
                  <a:close/>
                  <a:moveTo>
                    <a:pt x="97" y="90"/>
                  </a:moveTo>
                  <a:cubicBezTo>
                    <a:pt x="97" y="90"/>
                    <a:pt x="97" y="90"/>
                    <a:pt x="97" y="90"/>
                  </a:cubicBezTo>
                  <a:cubicBezTo>
                    <a:pt x="97" y="90"/>
                    <a:pt x="97" y="90"/>
                    <a:pt x="98" y="90"/>
                  </a:cubicBezTo>
                  <a:cubicBezTo>
                    <a:pt x="98" y="89"/>
                    <a:pt x="97" y="90"/>
                    <a:pt x="97" y="90"/>
                  </a:cubicBezTo>
                  <a:close/>
                  <a:moveTo>
                    <a:pt x="102" y="80"/>
                  </a:moveTo>
                  <a:cubicBezTo>
                    <a:pt x="102" y="80"/>
                    <a:pt x="102" y="80"/>
                    <a:pt x="103" y="80"/>
                  </a:cubicBezTo>
                  <a:cubicBezTo>
                    <a:pt x="103" y="80"/>
                    <a:pt x="102" y="79"/>
                    <a:pt x="102" y="80"/>
                  </a:cubicBezTo>
                  <a:close/>
                  <a:moveTo>
                    <a:pt x="105" y="131"/>
                  </a:moveTo>
                  <a:cubicBezTo>
                    <a:pt x="105" y="131"/>
                    <a:pt x="105" y="131"/>
                    <a:pt x="105" y="131"/>
                  </a:cubicBezTo>
                  <a:cubicBezTo>
                    <a:pt x="105" y="131"/>
                    <a:pt x="105" y="131"/>
                    <a:pt x="105" y="131"/>
                  </a:cubicBezTo>
                  <a:close/>
                  <a:moveTo>
                    <a:pt x="105" y="77"/>
                  </a:moveTo>
                  <a:cubicBezTo>
                    <a:pt x="105" y="78"/>
                    <a:pt x="105" y="78"/>
                    <a:pt x="105" y="78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5" y="78"/>
                    <a:pt x="105" y="77"/>
                    <a:pt x="105" y="77"/>
                  </a:cubicBezTo>
                  <a:close/>
                  <a:moveTo>
                    <a:pt x="106" y="76"/>
                  </a:moveTo>
                  <a:cubicBezTo>
                    <a:pt x="106" y="76"/>
                    <a:pt x="107" y="76"/>
                    <a:pt x="107" y="76"/>
                  </a:cubicBezTo>
                  <a:cubicBezTo>
                    <a:pt x="107" y="76"/>
                    <a:pt x="107" y="76"/>
                    <a:pt x="106" y="76"/>
                  </a:cubicBezTo>
                  <a:cubicBezTo>
                    <a:pt x="106" y="76"/>
                    <a:pt x="106" y="76"/>
                    <a:pt x="106" y="76"/>
                  </a:cubicBezTo>
                  <a:close/>
                  <a:moveTo>
                    <a:pt x="96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5" y="68"/>
                    <a:pt x="95" y="68"/>
                    <a:pt x="96" y="68"/>
                  </a:cubicBezTo>
                  <a:close/>
                  <a:moveTo>
                    <a:pt x="97" y="68"/>
                  </a:moveTo>
                  <a:cubicBezTo>
                    <a:pt x="97" y="67"/>
                    <a:pt x="96" y="67"/>
                    <a:pt x="96" y="68"/>
                  </a:cubicBezTo>
                  <a:cubicBezTo>
                    <a:pt x="96" y="68"/>
                    <a:pt x="97" y="68"/>
                    <a:pt x="97" y="68"/>
                  </a:cubicBezTo>
                  <a:close/>
                  <a:moveTo>
                    <a:pt x="101" y="128"/>
                  </a:move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8"/>
                    <a:pt x="101" y="128"/>
                  </a:cubicBezTo>
                  <a:close/>
                  <a:moveTo>
                    <a:pt x="98" y="96"/>
                  </a:moveTo>
                  <a:cubicBezTo>
                    <a:pt x="98" y="95"/>
                    <a:pt x="98" y="95"/>
                    <a:pt x="97" y="95"/>
                  </a:cubicBezTo>
                  <a:cubicBezTo>
                    <a:pt x="97" y="95"/>
                    <a:pt x="97" y="96"/>
                    <a:pt x="98" y="96"/>
                  </a:cubicBezTo>
                  <a:close/>
                  <a:moveTo>
                    <a:pt x="102" y="130"/>
                  </a:moveTo>
                  <a:cubicBezTo>
                    <a:pt x="102" y="130"/>
                    <a:pt x="102" y="130"/>
                    <a:pt x="102" y="130"/>
                  </a:cubicBezTo>
                  <a:cubicBezTo>
                    <a:pt x="102" y="130"/>
                    <a:pt x="102" y="130"/>
                    <a:pt x="102" y="130"/>
                  </a:cubicBezTo>
                  <a:cubicBezTo>
                    <a:pt x="102" y="130"/>
                    <a:pt x="102" y="130"/>
                    <a:pt x="102" y="130"/>
                  </a:cubicBezTo>
                  <a:close/>
                  <a:moveTo>
                    <a:pt x="96" y="82"/>
                  </a:moveTo>
                  <a:cubicBezTo>
                    <a:pt x="96" y="82"/>
                    <a:pt x="94" y="81"/>
                    <a:pt x="93" y="82"/>
                  </a:cubicBezTo>
                  <a:cubicBezTo>
                    <a:pt x="93" y="82"/>
                    <a:pt x="94" y="82"/>
                    <a:pt x="94" y="82"/>
                  </a:cubicBezTo>
                  <a:cubicBezTo>
                    <a:pt x="95" y="82"/>
                    <a:pt x="96" y="82"/>
                    <a:pt x="97" y="82"/>
                  </a:cubicBezTo>
                  <a:cubicBezTo>
                    <a:pt x="97" y="82"/>
                    <a:pt x="98" y="82"/>
                    <a:pt x="99" y="82"/>
                  </a:cubicBezTo>
                  <a:cubicBezTo>
                    <a:pt x="98" y="81"/>
                    <a:pt x="97" y="82"/>
                    <a:pt x="96" y="82"/>
                  </a:cubicBezTo>
                  <a:close/>
                  <a:moveTo>
                    <a:pt x="52" y="144"/>
                  </a:moveTo>
                  <a:cubicBezTo>
                    <a:pt x="52" y="144"/>
                    <a:pt x="52" y="143"/>
                    <a:pt x="52" y="143"/>
                  </a:cubicBezTo>
                  <a:cubicBezTo>
                    <a:pt x="52" y="144"/>
                    <a:pt x="52" y="144"/>
                    <a:pt x="52" y="144"/>
                  </a:cubicBezTo>
                  <a:close/>
                  <a:moveTo>
                    <a:pt x="137" y="31"/>
                  </a:moveTo>
                  <a:cubicBezTo>
                    <a:pt x="137" y="31"/>
                    <a:pt x="136" y="31"/>
                    <a:pt x="136" y="31"/>
                  </a:cubicBezTo>
                  <a:cubicBezTo>
                    <a:pt x="136" y="32"/>
                    <a:pt x="136" y="32"/>
                    <a:pt x="137" y="32"/>
                  </a:cubicBezTo>
                  <a:cubicBezTo>
                    <a:pt x="137" y="31"/>
                    <a:pt x="137" y="31"/>
                    <a:pt x="137" y="31"/>
                  </a:cubicBezTo>
                  <a:close/>
                  <a:moveTo>
                    <a:pt x="134" y="36"/>
                  </a:moveTo>
                  <a:cubicBezTo>
                    <a:pt x="134" y="36"/>
                    <a:pt x="133" y="36"/>
                    <a:pt x="132" y="36"/>
                  </a:cubicBezTo>
                  <a:cubicBezTo>
                    <a:pt x="133" y="36"/>
                    <a:pt x="134" y="37"/>
                    <a:pt x="134" y="36"/>
                  </a:cubicBezTo>
                  <a:close/>
                  <a:moveTo>
                    <a:pt x="132" y="37"/>
                  </a:moveTo>
                  <a:cubicBezTo>
                    <a:pt x="132" y="37"/>
                    <a:pt x="132" y="37"/>
                    <a:pt x="132" y="37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2" y="37"/>
                    <a:pt x="132" y="37"/>
                    <a:pt x="132" y="37"/>
                  </a:cubicBezTo>
                  <a:close/>
                  <a:moveTo>
                    <a:pt x="132" y="29"/>
                  </a:moveTo>
                  <a:cubicBezTo>
                    <a:pt x="131" y="29"/>
                    <a:pt x="130" y="29"/>
                    <a:pt x="130" y="28"/>
                  </a:cubicBezTo>
                  <a:cubicBezTo>
                    <a:pt x="130" y="29"/>
                    <a:pt x="129" y="29"/>
                    <a:pt x="129" y="29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30" y="29"/>
                    <a:pt x="131" y="29"/>
                    <a:pt x="132" y="29"/>
                  </a:cubicBezTo>
                  <a:close/>
                  <a:moveTo>
                    <a:pt x="135" y="35"/>
                  </a:moveTo>
                  <a:cubicBezTo>
                    <a:pt x="136" y="35"/>
                    <a:pt x="136" y="36"/>
                    <a:pt x="136" y="35"/>
                  </a:cubicBezTo>
                  <a:cubicBezTo>
                    <a:pt x="135" y="35"/>
                    <a:pt x="133" y="34"/>
                    <a:pt x="132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3" y="35"/>
                    <a:pt x="134" y="35"/>
                    <a:pt x="135" y="35"/>
                  </a:cubicBezTo>
                  <a:close/>
                  <a:moveTo>
                    <a:pt x="133" y="29"/>
                  </a:moveTo>
                  <a:cubicBezTo>
                    <a:pt x="134" y="29"/>
                    <a:pt x="134" y="28"/>
                    <a:pt x="135" y="28"/>
                  </a:cubicBezTo>
                  <a:cubicBezTo>
                    <a:pt x="135" y="28"/>
                    <a:pt x="135" y="28"/>
                    <a:pt x="135" y="27"/>
                  </a:cubicBezTo>
                  <a:cubicBezTo>
                    <a:pt x="135" y="28"/>
                    <a:pt x="135" y="28"/>
                    <a:pt x="136" y="28"/>
                  </a:cubicBezTo>
                  <a:cubicBezTo>
                    <a:pt x="135" y="27"/>
                    <a:pt x="136" y="27"/>
                    <a:pt x="136" y="27"/>
                  </a:cubicBezTo>
                  <a:cubicBezTo>
                    <a:pt x="135" y="28"/>
                    <a:pt x="134" y="28"/>
                    <a:pt x="133" y="28"/>
                  </a:cubicBezTo>
                  <a:cubicBezTo>
                    <a:pt x="133" y="28"/>
                    <a:pt x="134" y="28"/>
                    <a:pt x="134" y="28"/>
                  </a:cubicBezTo>
                  <a:cubicBezTo>
                    <a:pt x="133" y="28"/>
                    <a:pt x="133" y="29"/>
                    <a:pt x="133" y="29"/>
                  </a:cubicBezTo>
                  <a:close/>
                  <a:moveTo>
                    <a:pt x="130" y="32"/>
                  </a:moveTo>
                  <a:cubicBezTo>
                    <a:pt x="130" y="32"/>
                    <a:pt x="130" y="32"/>
                    <a:pt x="131" y="32"/>
                  </a:cubicBezTo>
                  <a:cubicBezTo>
                    <a:pt x="132" y="32"/>
                    <a:pt x="133" y="32"/>
                    <a:pt x="135" y="32"/>
                  </a:cubicBezTo>
                  <a:cubicBezTo>
                    <a:pt x="135" y="32"/>
                    <a:pt x="136" y="32"/>
                    <a:pt x="136" y="32"/>
                  </a:cubicBezTo>
                  <a:cubicBezTo>
                    <a:pt x="135" y="32"/>
                    <a:pt x="135" y="31"/>
                    <a:pt x="135" y="31"/>
                  </a:cubicBezTo>
                  <a:cubicBezTo>
                    <a:pt x="133" y="32"/>
                    <a:pt x="131" y="31"/>
                    <a:pt x="130" y="31"/>
                  </a:cubicBezTo>
                  <a:cubicBezTo>
                    <a:pt x="129" y="31"/>
                    <a:pt x="130" y="32"/>
                    <a:pt x="130" y="32"/>
                  </a:cubicBezTo>
                  <a:close/>
                  <a:moveTo>
                    <a:pt x="129" y="39"/>
                  </a:moveTo>
                  <a:cubicBezTo>
                    <a:pt x="129" y="39"/>
                    <a:pt x="129" y="39"/>
                    <a:pt x="128" y="39"/>
                  </a:cubicBezTo>
                  <a:cubicBezTo>
                    <a:pt x="129" y="39"/>
                    <a:pt x="129" y="39"/>
                    <a:pt x="129" y="40"/>
                  </a:cubicBezTo>
                  <a:cubicBezTo>
                    <a:pt x="129" y="40"/>
                    <a:pt x="129" y="39"/>
                    <a:pt x="129" y="39"/>
                  </a:cubicBezTo>
                  <a:close/>
                  <a:moveTo>
                    <a:pt x="128" y="42"/>
                  </a:moveTo>
                  <a:cubicBezTo>
                    <a:pt x="128" y="42"/>
                    <a:pt x="128" y="42"/>
                    <a:pt x="128" y="42"/>
                  </a:cubicBezTo>
                  <a:cubicBezTo>
                    <a:pt x="128" y="42"/>
                    <a:pt x="127" y="42"/>
                    <a:pt x="126" y="42"/>
                  </a:cubicBezTo>
                  <a:cubicBezTo>
                    <a:pt x="126" y="42"/>
                    <a:pt x="126" y="41"/>
                    <a:pt x="126" y="41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4" y="42"/>
                    <a:pt x="123" y="42"/>
                    <a:pt x="123" y="42"/>
                  </a:cubicBezTo>
                  <a:cubicBezTo>
                    <a:pt x="124" y="42"/>
                    <a:pt x="126" y="42"/>
                    <a:pt x="127" y="43"/>
                  </a:cubicBezTo>
                  <a:cubicBezTo>
                    <a:pt x="128" y="43"/>
                    <a:pt x="128" y="42"/>
                    <a:pt x="129" y="42"/>
                  </a:cubicBezTo>
                  <a:cubicBezTo>
                    <a:pt x="129" y="42"/>
                    <a:pt x="129" y="42"/>
                    <a:pt x="129" y="42"/>
                  </a:cubicBezTo>
                  <a:cubicBezTo>
                    <a:pt x="129" y="42"/>
                    <a:pt x="129" y="42"/>
                    <a:pt x="128" y="42"/>
                  </a:cubicBezTo>
                  <a:close/>
                  <a:moveTo>
                    <a:pt x="123" y="40"/>
                  </a:moveTo>
                  <a:cubicBezTo>
                    <a:pt x="123" y="40"/>
                    <a:pt x="122" y="40"/>
                    <a:pt x="122" y="40"/>
                  </a:cubicBezTo>
                  <a:cubicBezTo>
                    <a:pt x="122" y="40"/>
                    <a:pt x="122" y="40"/>
                    <a:pt x="122" y="41"/>
                  </a:cubicBezTo>
                  <a:cubicBezTo>
                    <a:pt x="122" y="41"/>
                    <a:pt x="122" y="40"/>
                    <a:pt x="123" y="40"/>
                  </a:cubicBezTo>
                  <a:close/>
                  <a:moveTo>
                    <a:pt x="126" y="40"/>
                  </a:moveTo>
                  <a:cubicBezTo>
                    <a:pt x="126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4" y="41"/>
                    <a:pt x="124" y="40"/>
                    <a:pt x="123" y="40"/>
                  </a:cubicBezTo>
                  <a:cubicBezTo>
                    <a:pt x="123" y="40"/>
                    <a:pt x="124" y="40"/>
                    <a:pt x="124" y="41"/>
                  </a:cubicBezTo>
                  <a:cubicBezTo>
                    <a:pt x="124" y="40"/>
                    <a:pt x="125" y="41"/>
                    <a:pt x="125" y="41"/>
                  </a:cubicBezTo>
                  <a:cubicBezTo>
                    <a:pt x="125" y="41"/>
                    <a:pt x="126" y="41"/>
                    <a:pt x="126" y="40"/>
                  </a:cubicBezTo>
                  <a:close/>
                  <a:moveTo>
                    <a:pt x="130" y="42"/>
                  </a:moveTo>
                  <a:cubicBezTo>
                    <a:pt x="130" y="42"/>
                    <a:pt x="130" y="42"/>
                    <a:pt x="130" y="42"/>
                  </a:cubicBezTo>
                  <a:cubicBezTo>
                    <a:pt x="130" y="42"/>
                    <a:pt x="131" y="42"/>
                    <a:pt x="130" y="42"/>
                  </a:cubicBezTo>
                  <a:cubicBezTo>
                    <a:pt x="130" y="42"/>
                    <a:pt x="129" y="42"/>
                    <a:pt x="130" y="43"/>
                  </a:cubicBezTo>
                  <a:cubicBezTo>
                    <a:pt x="130" y="42"/>
                    <a:pt x="132" y="43"/>
                    <a:pt x="133" y="42"/>
                  </a:cubicBezTo>
                  <a:cubicBezTo>
                    <a:pt x="132" y="42"/>
                    <a:pt x="131" y="42"/>
                    <a:pt x="130" y="42"/>
                  </a:cubicBezTo>
                  <a:close/>
                  <a:moveTo>
                    <a:pt x="128" y="41"/>
                  </a:move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7" y="40"/>
                    <a:pt x="127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27" y="40"/>
                    <a:pt x="127" y="41"/>
                    <a:pt x="128" y="41"/>
                  </a:cubicBezTo>
                  <a:close/>
                  <a:moveTo>
                    <a:pt x="128" y="39"/>
                  </a:moveTo>
                  <a:cubicBezTo>
                    <a:pt x="128" y="39"/>
                    <a:pt x="127" y="39"/>
                    <a:pt x="127" y="39"/>
                  </a:cubicBezTo>
                  <a:cubicBezTo>
                    <a:pt x="127" y="39"/>
                    <a:pt x="128" y="39"/>
                    <a:pt x="128" y="39"/>
                  </a:cubicBezTo>
                  <a:close/>
                  <a:moveTo>
                    <a:pt x="127" y="42"/>
                  </a:move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2"/>
                  </a:cubicBezTo>
                  <a:close/>
                  <a:moveTo>
                    <a:pt x="122" y="42"/>
                  </a:moveTo>
                  <a:cubicBezTo>
                    <a:pt x="122" y="42"/>
                    <a:pt x="121" y="42"/>
                    <a:pt x="121" y="42"/>
                  </a:cubicBezTo>
                  <a:cubicBezTo>
                    <a:pt x="122" y="43"/>
                    <a:pt x="122" y="42"/>
                    <a:pt x="123" y="42"/>
                  </a:cubicBezTo>
                  <a:cubicBezTo>
                    <a:pt x="123" y="42"/>
                    <a:pt x="122" y="42"/>
                    <a:pt x="122" y="42"/>
                  </a:cubicBezTo>
                  <a:close/>
                  <a:moveTo>
                    <a:pt x="127" y="40"/>
                  </a:moveTo>
                  <a:cubicBezTo>
                    <a:pt x="127" y="41"/>
                    <a:pt x="127" y="41"/>
                    <a:pt x="127" y="41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7" y="41"/>
                    <a:pt x="127" y="41"/>
                    <a:pt x="127" y="40"/>
                  </a:cubicBezTo>
                  <a:close/>
                  <a:moveTo>
                    <a:pt x="136" y="26"/>
                  </a:moveTo>
                  <a:cubicBezTo>
                    <a:pt x="136" y="26"/>
                    <a:pt x="136" y="26"/>
                    <a:pt x="136" y="26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7" y="26"/>
                    <a:pt x="138" y="26"/>
                    <a:pt x="138" y="26"/>
                  </a:cubicBezTo>
                  <a:cubicBezTo>
                    <a:pt x="138" y="26"/>
                    <a:pt x="137" y="26"/>
                    <a:pt x="137" y="26"/>
                  </a:cubicBezTo>
                  <a:cubicBezTo>
                    <a:pt x="136" y="26"/>
                    <a:pt x="135" y="26"/>
                    <a:pt x="134" y="26"/>
                  </a:cubicBezTo>
                  <a:cubicBezTo>
                    <a:pt x="134" y="26"/>
                    <a:pt x="135" y="26"/>
                    <a:pt x="136" y="26"/>
                  </a:cubicBezTo>
                  <a:close/>
                  <a:moveTo>
                    <a:pt x="137" y="38"/>
                  </a:move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5" y="38"/>
                    <a:pt x="134" y="39"/>
                  </a:cubicBezTo>
                  <a:cubicBezTo>
                    <a:pt x="134" y="39"/>
                    <a:pt x="134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6" y="39"/>
                    <a:pt x="136" y="39"/>
                    <a:pt x="137" y="39"/>
                  </a:cubicBezTo>
                  <a:cubicBezTo>
                    <a:pt x="137" y="38"/>
                    <a:pt x="137" y="39"/>
                    <a:pt x="137" y="38"/>
                  </a:cubicBezTo>
                  <a:close/>
                  <a:moveTo>
                    <a:pt x="136" y="25"/>
                  </a:moveTo>
                  <a:cubicBezTo>
                    <a:pt x="136" y="25"/>
                    <a:pt x="135" y="24"/>
                    <a:pt x="135" y="25"/>
                  </a:cubicBezTo>
                  <a:cubicBezTo>
                    <a:pt x="135" y="25"/>
                    <a:pt x="135" y="25"/>
                    <a:pt x="136" y="25"/>
                  </a:cubicBezTo>
                  <a:cubicBezTo>
                    <a:pt x="136" y="25"/>
                    <a:pt x="136" y="25"/>
                    <a:pt x="136" y="25"/>
                  </a:cubicBezTo>
                  <a:close/>
                  <a:moveTo>
                    <a:pt x="137" y="35"/>
                  </a:moveTo>
                  <a:cubicBezTo>
                    <a:pt x="137" y="35"/>
                    <a:pt x="138" y="36"/>
                    <a:pt x="138" y="35"/>
                  </a:cubicBezTo>
                  <a:cubicBezTo>
                    <a:pt x="138" y="35"/>
                    <a:pt x="137" y="35"/>
                    <a:pt x="137" y="35"/>
                  </a:cubicBezTo>
                  <a:close/>
                  <a:moveTo>
                    <a:pt x="137" y="31"/>
                  </a:moveTo>
                  <a:cubicBezTo>
                    <a:pt x="137" y="31"/>
                    <a:pt x="138" y="32"/>
                    <a:pt x="138" y="31"/>
                  </a:cubicBezTo>
                  <a:cubicBezTo>
                    <a:pt x="138" y="31"/>
                    <a:pt x="137" y="31"/>
                    <a:pt x="137" y="31"/>
                  </a:cubicBezTo>
                  <a:close/>
                  <a:moveTo>
                    <a:pt x="138" y="28"/>
                  </a:moveTo>
                  <a:cubicBezTo>
                    <a:pt x="138" y="29"/>
                    <a:pt x="138" y="28"/>
                    <a:pt x="139" y="28"/>
                  </a:cubicBezTo>
                  <a:cubicBezTo>
                    <a:pt x="139" y="28"/>
                    <a:pt x="140" y="29"/>
                    <a:pt x="141" y="28"/>
                  </a:cubicBezTo>
                  <a:cubicBezTo>
                    <a:pt x="140" y="28"/>
                    <a:pt x="138" y="28"/>
                    <a:pt x="138" y="28"/>
                  </a:cubicBezTo>
                  <a:close/>
                  <a:moveTo>
                    <a:pt x="140" y="26"/>
                  </a:moveTo>
                  <a:cubicBezTo>
                    <a:pt x="140" y="26"/>
                    <a:pt x="140" y="26"/>
                    <a:pt x="140" y="26"/>
                  </a:cubicBezTo>
                  <a:cubicBezTo>
                    <a:pt x="140" y="27"/>
                    <a:pt x="140" y="27"/>
                    <a:pt x="140" y="26"/>
                  </a:cubicBezTo>
                  <a:close/>
                  <a:moveTo>
                    <a:pt x="133" y="28"/>
                  </a:moveTo>
                  <a:cubicBezTo>
                    <a:pt x="133" y="28"/>
                    <a:pt x="132" y="28"/>
                    <a:pt x="132" y="28"/>
                  </a:cubicBezTo>
                  <a:cubicBezTo>
                    <a:pt x="132" y="28"/>
                    <a:pt x="133" y="28"/>
                    <a:pt x="133" y="28"/>
                  </a:cubicBezTo>
                  <a:close/>
                  <a:moveTo>
                    <a:pt x="132" y="27"/>
                  </a:moveTo>
                  <a:cubicBezTo>
                    <a:pt x="132" y="27"/>
                    <a:pt x="132" y="28"/>
                    <a:pt x="132" y="27"/>
                  </a:cubicBezTo>
                  <a:cubicBezTo>
                    <a:pt x="132" y="27"/>
                    <a:pt x="132" y="27"/>
                    <a:pt x="132" y="27"/>
                  </a:cubicBezTo>
                  <a:close/>
                  <a:moveTo>
                    <a:pt x="135" y="28"/>
                  </a:moveTo>
                  <a:cubicBezTo>
                    <a:pt x="135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5" y="28"/>
                  </a:cubicBezTo>
                  <a:cubicBezTo>
                    <a:pt x="135" y="28"/>
                    <a:pt x="135" y="28"/>
                    <a:pt x="135" y="28"/>
                  </a:cubicBezTo>
                  <a:close/>
                  <a:moveTo>
                    <a:pt x="137" y="28"/>
                  </a:moveTo>
                  <a:cubicBezTo>
                    <a:pt x="137" y="28"/>
                    <a:pt x="137" y="28"/>
                    <a:pt x="138" y="28"/>
                  </a:cubicBezTo>
                  <a:cubicBezTo>
                    <a:pt x="138" y="27"/>
                    <a:pt x="137" y="27"/>
                    <a:pt x="137" y="28"/>
                  </a:cubicBezTo>
                  <a:close/>
                  <a:moveTo>
                    <a:pt x="124" y="42"/>
                  </a:moveTo>
                  <a:cubicBezTo>
                    <a:pt x="124" y="42"/>
                    <a:pt x="125" y="42"/>
                    <a:pt x="125" y="42"/>
                  </a:cubicBezTo>
                  <a:cubicBezTo>
                    <a:pt x="124" y="42"/>
                    <a:pt x="124" y="41"/>
                    <a:pt x="124" y="42"/>
                  </a:cubicBezTo>
                  <a:close/>
                  <a:moveTo>
                    <a:pt x="102" y="137"/>
                  </a:moveTo>
                  <a:cubicBezTo>
                    <a:pt x="102" y="138"/>
                    <a:pt x="103" y="138"/>
                    <a:pt x="103" y="138"/>
                  </a:cubicBezTo>
                  <a:cubicBezTo>
                    <a:pt x="103" y="137"/>
                    <a:pt x="103" y="138"/>
                    <a:pt x="102" y="137"/>
                  </a:cubicBezTo>
                  <a:close/>
                  <a:moveTo>
                    <a:pt x="104" y="139"/>
                  </a:moveTo>
                  <a:cubicBezTo>
                    <a:pt x="104" y="139"/>
                    <a:pt x="104" y="139"/>
                    <a:pt x="104" y="139"/>
                  </a:cubicBezTo>
                  <a:cubicBezTo>
                    <a:pt x="104" y="139"/>
                    <a:pt x="104" y="139"/>
                    <a:pt x="104" y="139"/>
                  </a:cubicBezTo>
                  <a:close/>
                  <a:moveTo>
                    <a:pt x="101" y="137"/>
                  </a:moveTo>
                  <a:cubicBezTo>
                    <a:pt x="102" y="137"/>
                    <a:pt x="102" y="137"/>
                    <a:pt x="102" y="137"/>
                  </a:cubicBezTo>
                  <a:cubicBezTo>
                    <a:pt x="102" y="137"/>
                    <a:pt x="102" y="137"/>
                    <a:pt x="101" y="137"/>
                  </a:cubicBezTo>
                  <a:close/>
                  <a:moveTo>
                    <a:pt x="104" y="137"/>
                  </a:moveTo>
                  <a:cubicBezTo>
                    <a:pt x="104" y="137"/>
                    <a:pt x="104" y="137"/>
                    <a:pt x="104" y="137"/>
                  </a:cubicBezTo>
                  <a:cubicBezTo>
                    <a:pt x="104" y="137"/>
                    <a:pt x="104" y="137"/>
                    <a:pt x="104" y="137"/>
                  </a:cubicBezTo>
                  <a:close/>
                  <a:moveTo>
                    <a:pt x="101" y="135"/>
                  </a:moveTo>
                  <a:cubicBezTo>
                    <a:pt x="101" y="135"/>
                    <a:pt x="100" y="135"/>
                    <a:pt x="100" y="135"/>
                  </a:cubicBezTo>
                  <a:cubicBezTo>
                    <a:pt x="100" y="135"/>
                    <a:pt x="100" y="135"/>
                    <a:pt x="100" y="136"/>
                  </a:cubicBezTo>
                  <a:cubicBezTo>
                    <a:pt x="100" y="135"/>
                    <a:pt x="101" y="136"/>
                    <a:pt x="101" y="135"/>
                  </a:cubicBezTo>
                  <a:cubicBezTo>
                    <a:pt x="101" y="136"/>
                    <a:pt x="101" y="135"/>
                    <a:pt x="101" y="135"/>
                  </a:cubicBezTo>
                  <a:close/>
                  <a:moveTo>
                    <a:pt x="112" y="137"/>
                  </a:moveTo>
                  <a:cubicBezTo>
                    <a:pt x="112" y="138"/>
                    <a:pt x="113" y="138"/>
                    <a:pt x="113" y="137"/>
                  </a:cubicBezTo>
                  <a:cubicBezTo>
                    <a:pt x="112" y="137"/>
                    <a:pt x="112" y="137"/>
                    <a:pt x="112" y="137"/>
                  </a:cubicBezTo>
                  <a:close/>
                  <a:moveTo>
                    <a:pt x="109" y="136"/>
                  </a:moveTo>
                  <a:cubicBezTo>
                    <a:pt x="109" y="136"/>
                    <a:pt x="109" y="136"/>
                    <a:pt x="109" y="136"/>
                  </a:cubicBezTo>
                  <a:cubicBezTo>
                    <a:pt x="109" y="136"/>
                    <a:pt x="109" y="136"/>
                    <a:pt x="109" y="136"/>
                  </a:cubicBezTo>
                  <a:close/>
                  <a:moveTo>
                    <a:pt x="99" y="139"/>
                  </a:moveTo>
                  <a:cubicBezTo>
                    <a:pt x="99" y="139"/>
                    <a:pt x="100" y="139"/>
                    <a:pt x="99" y="139"/>
                  </a:cubicBezTo>
                  <a:cubicBezTo>
                    <a:pt x="99" y="138"/>
                    <a:pt x="99" y="139"/>
                    <a:pt x="99" y="139"/>
                  </a:cubicBezTo>
                  <a:close/>
                  <a:moveTo>
                    <a:pt x="105" y="140"/>
                  </a:moveTo>
                  <a:cubicBezTo>
                    <a:pt x="105" y="140"/>
                    <a:pt x="105" y="141"/>
                    <a:pt x="105" y="141"/>
                  </a:cubicBezTo>
                  <a:cubicBezTo>
                    <a:pt x="105" y="140"/>
                    <a:pt x="105" y="140"/>
                    <a:pt x="105" y="140"/>
                  </a:cubicBezTo>
                  <a:close/>
                  <a:moveTo>
                    <a:pt x="104" y="139"/>
                  </a:moveTo>
                  <a:cubicBezTo>
                    <a:pt x="105" y="140"/>
                    <a:pt x="105" y="140"/>
                    <a:pt x="105" y="140"/>
                  </a:cubicBezTo>
                  <a:cubicBezTo>
                    <a:pt x="105" y="140"/>
                    <a:pt x="105" y="140"/>
                    <a:pt x="105" y="139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5" y="139"/>
                    <a:pt x="104" y="139"/>
                    <a:pt x="104" y="139"/>
                  </a:cubicBezTo>
                  <a:close/>
                  <a:moveTo>
                    <a:pt x="110" y="137"/>
                  </a:moveTo>
                  <a:cubicBezTo>
                    <a:pt x="111" y="137"/>
                    <a:pt x="111" y="137"/>
                    <a:pt x="111" y="137"/>
                  </a:cubicBezTo>
                  <a:cubicBezTo>
                    <a:pt x="111" y="137"/>
                    <a:pt x="111" y="137"/>
                    <a:pt x="111" y="136"/>
                  </a:cubicBezTo>
                  <a:cubicBezTo>
                    <a:pt x="111" y="136"/>
                    <a:pt x="111" y="136"/>
                    <a:pt x="110" y="136"/>
                  </a:cubicBezTo>
                  <a:cubicBezTo>
                    <a:pt x="111" y="136"/>
                    <a:pt x="110" y="136"/>
                    <a:pt x="110" y="137"/>
                  </a:cubicBezTo>
                  <a:close/>
                  <a:moveTo>
                    <a:pt x="85" y="144"/>
                  </a:moveTo>
                  <a:cubicBezTo>
                    <a:pt x="85" y="144"/>
                    <a:pt x="86" y="144"/>
                    <a:pt x="86" y="144"/>
                  </a:cubicBezTo>
                  <a:cubicBezTo>
                    <a:pt x="86" y="143"/>
                    <a:pt x="85" y="143"/>
                    <a:pt x="85" y="144"/>
                  </a:cubicBezTo>
                  <a:close/>
                  <a:moveTo>
                    <a:pt x="85" y="139"/>
                  </a:moveTo>
                  <a:cubicBezTo>
                    <a:pt x="85" y="138"/>
                    <a:pt x="85" y="139"/>
                    <a:pt x="84" y="139"/>
                  </a:cubicBezTo>
                  <a:cubicBezTo>
                    <a:pt x="84" y="139"/>
                    <a:pt x="84" y="139"/>
                    <a:pt x="85" y="139"/>
                  </a:cubicBezTo>
                  <a:cubicBezTo>
                    <a:pt x="85" y="139"/>
                    <a:pt x="85" y="139"/>
                    <a:pt x="85" y="139"/>
                  </a:cubicBezTo>
                  <a:close/>
                  <a:moveTo>
                    <a:pt x="86" y="141"/>
                  </a:moveTo>
                  <a:cubicBezTo>
                    <a:pt x="86" y="140"/>
                    <a:pt x="85" y="140"/>
                    <a:pt x="85" y="141"/>
                  </a:cubicBezTo>
                  <a:cubicBezTo>
                    <a:pt x="85" y="141"/>
                    <a:pt x="85" y="141"/>
                    <a:pt x="85" y="141"/>
                  </a:cubicBezTo>
                  <a:cubicBezTo>
                    <a:pt x="85" y="141"/>
                    <a:pt x="86" y="141"/>
                    <a:pt x="86" y="141"/>
                  </a:cubicBezTo>
                  <a:close/>
                  <a:moveTo>
                    <a:pt x="85" y="141"/>
                  </a:moveTo>
                  <a:cubicBezTo>
                    <a:pt x="84" y="141"/>
                    <a:pt x="84" y="141"/>
                    <a:pt x="83" y="141"/>
                  </a:cubicBezTo>
                  <a:cubicBezTo>
                    <a:pt x="83" y="141"/>
                    <a:pt x="83" y="140"/>
                    <a:pt x="83" y="140"/>
                  </a:cubicBezTo>
                  <a:cubicBezTo>
                    <a:pt x="83" y="140"/>
                    <a:pt x="82" y="140"/>
                    <a:pt x="82" y="140"/>
                  </a:cubicBezTo>
                  <a:cubicBezTo>
                    <a:pt x="82" y="140"/>
                    <a:pt x="82" y="140"/>
                    <a:pt x="81" y="140"/>
                  </a:cubicBezTo>
                  <a:cubicBezTo>
                    <a:pt x="81" y="140"/>
                    <a:pt x="81" y="140"/>
                    <a:pt x="81" y="141"/>
                  </a:cubicBezTo>
                  <a:cubicBezTo>
                    <a:pt x="82" y="140"/>
                    <a:pt x="83" y="141"/>
                    <a:pt x="83" y="141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4" y="142"/>
                    <a:pt x="85" y="141"/>
                    <a:pt x="85" y="142"/>
                  </a:cubicBezTo>
                  <a:cubicBezTo>
                    <a:pt x="85" y="141"/>
                    <a:pt x="85" y="141"/>
                    <a:pt x="85" y="141"/>
                  </a:cubicBezTo>
                  <a:close/>
                  <a:moveTo>
                    <a:pt x="88" y="140"/>
                  </a:moveTo>
                  <a:cubicBezTo>
                    <a:pt x="88" y="140"/>
                    <a:pt x="89" y="140"/>
                    <a:pt x="89" y="140"/>
                  </a:cubicBezTo>
                  <a:cubicBezTo>
                    <a:pt x="89" y="140"/>
                    <a:pt x="88" y="140"/>
                    <a:pt x="88" y="140"/>
                  </a:cubicBezTo>
                  <a:close/>
                  <a:moveTo>
                    <a:pt x="93" y="139"/>
                  </a:moveTo>
                  <a:cubicBezTo>
                    <a:pt x="93" y="139"/>
                    <a:pt x="93" y="139"/>
                    <a:pt x="93" y="139"/>
                  </a:cubicBezTo>
                  <a:cubicBezTo>
                    <a:pt x="93" y="139"/>
                    <a:pt x="93" y="139"/>
                    <a:pt x="93" y="139"/>
                  </a:cubicBezTo>
                  <a:close/>
                  <a:moveTo>
                    <a:pt x="92" y="139"/>
                  </a:moveTo>
                  <a:cubicBezTo>
                    <a:pt x="92" y="140"/>
                    <a:pt x="93" y="140"/>
                    <a:pt x="94" y="140"/>
                  </a:cubicBezTo>
                  <a:cubicBezTo>
                    <a:pt x="94" y="140"/>
                    <a:pt x="93" y="140"/>
                    <a:pt x="93" y="140"/>
                  </a:cubicBezTo>
                  <a:cubicBezTo>
                    <a:pt x="93" y="139"/>
                    <a:pt x="92" y="139"/>
                    <a:pt x="92" y="139"/>
                  </a:cubicBezTo>
                  <a:close/>
                  <a:moveTo>
                    <a:pt x="98" y="139"/>
                  </a:moveTo>
                  <a:cubicBezTo>
                    <a:pt x="98" y="139"/>
                    <a:pt x="98" y="139"/>
                    <a:pt x="98" y="139"/>
                  </a:cubicBezTo>
                  <a:cubicBezTo>
                    <a:pt x="98" y="139"/>
                    <a:pt x="98" y="139"/>
                    <a:pt x="99" y="139"/>
                  </a:cubicBezTo>
                  <a:cubicBezTo>
                    <a:pt x="99" y="139"/>
                    <a:pt x="98" y="139"/>
                    <a:pt x="98" y="139"/>
                  </a:cubicBezTo>
                  <a:close/>
                  <a:moveTo>
                    <a:pt x="93" y="142"/>
                  </a:moveTo>
                  <a:cubicBezTo>
                    <a:pt x="93" y="142"/>
                    <a:pt x="93" y="142"/>
                    <a:pt x="94" y="142"/>
                  </a:cubicBezTo>
                  <a:cubicBezTo>
                    <a:pt x="94" y="142"/>
                    <a:pt x="93" y="142"/>
                    <a:pt x="93" y="142"/>
                  </a:cubicBezTo>
                  <a:close/>
                  <a:moveTo>
                    <a:pt x="99" y="138"/>
                  </a:moveTo>
                  <a:cubicBezTo>
                    <a:pt x="98" y="138"/>
                    <a:pt x="99" y="138"/>
                    <a:pt x="99" y="138"/>
                  </a:cubicBezTo>
                  <a:cubicBezTo>
                    <a:pt x="99" y="138"/>
                    <a:pt x="99" y="138"/>
                    <a:pt x="99" y="138"/>
                  </a:cubicBezTo>
                  <a:close/>
                  <a:moveTo>
                    <a:pt x="108" y="41"/>
                  </a:moveTo>
                  <a:cubicBezTo>
                    <a:pt x="108" y="41"/>
                    <a:pt x="108" y="41"/>
                    <a:pt x="109" y="41"/>
                  </a:cubicBezTo>
                  <a:cubicBezTo>
                    <a:pt x="109" y="41"/>
                    <a:pt x="108" y="41"/>
                    <a:pt x="108" y="41"/>
                  </a:cubicBezTo>
                  <a:close/>
                  <a:moveTo>
                    <a:pt x="108" y="66"/>
                  </a:moveTo>
                  <a:cubicBezTo>
                    <a:pt x="108" y="66"/>
                    <a:pt x="107" y="66"/>
                    <a:pt x="107" y="66"/>
                  </a:cubicBezTo>
                  <a:cubicBezTo>
                    <a:pt x="108" y="66"/>
                    <a:pt x="108" y="67"/>
                    <a:pt x="108" y="66"/>
                  </a:cubicBezTo>
                  <a:close/>
                  <a:moveTo>
                    <a:pt x="113" y="66"/>
                  </a:moveTo>
                  <a:cubicBezTo>
                    <a:pt x="112" y="66"/>
                    <a:pt x="111" y="65"/>
                    <a:pt x="110" y="65"/>
                  </a:cubicBezTo>
                  <a:cubicBezTo>
                    <a:pt x="111" y="66"/>
                    <a:pt x="112" y="66"/>
                    <a:pt x="112" y="66"/>
                  </a:cubicBezTo>
                  <a:cubicBezTo>
                    <a:pt x="112" y="66"/>
                    <a:pt x="113" y="66"/>
                    <a:pt x="113" y="66"/>
                  </a:cubicBezTo>
                  <a:close/>
                  <a:moveTo>
                    <a:pt x="115" y="45"/>
                  </a:moveTo>
                  <a:cubicBezTo>
                    <a:pt x="113" y="44"/>
                    <a:pt x="112" y="44"/>
                    <a:pt x="111" y="44"/>
                  </a:cubicBezTo>
                  <a:cubicBezTo>
                    <a:pt x="112" y="45"/>
                    <a:pt x="114" y="45"/>
                    <a:pt x="115" y="45"/>
                  </a:cubicBezTo>
                  <a:close/>
                  <a:moveTo>
                    <a:pt x="109" y="44"/>
                  </a:moveTo>
                  <a:cubicBezTo>
                    <a:pt x="109" y="44"/>
                    <a:pt x="109" y="44"/>
                    <a:pt x="109" y="44"/>
                  </a:cubicBezTo>
                  <a:cubicBezTo>
                    <a:pt x="109" y="44"/>
                    <a:pt x="109" y="44"/>
                    <a:pt x="109" y="44"/>
                  </a:cubicBezTo>
                  <a:cubicBezTo>
                    <a:pt x="109" y="44"/>
                    <a:pt x="109" y="44"/>
                    <a:pt x="109" y="44"/>
                  </a:cubicBezTo>
                  <a:close/>
                  <a:moveTo>
                    <a:pt x="108" y="63"/>
                  </a:moveTo>
                  <a:cubicBezTo>
                    <a:pt x="109" y="63"/>
                    <a:pt x="109" y="63"/>
                    <a:pt x="109" y="63"/>
                  </a:cubicBezTo>
                  <a:cubicBezTo>
                    <a:pt x="109" y="63"/>
                    <a:pt x="108" y="63"/>
                    <a:pt x="108" y="63"/>
                  </a:cubicBezTo>
                  <a:close/>
                  <a:moveTo>
                    <a:pt x="121" y="40"/>
                  </a:moveTo>
                  <a:cubicBezTo>
                    <a:pt x="121" y="40"/>
                    <a:pt x="121" y="40"/>
                    <a:pt x="121" y="40"/>
                  </a:cubicBezTo>
                  <a:cubicBezTo>
                    <a:pt x="121" y="40"/>
                    <a:pt x="120" y="40"/>
                    <a:pt x="120" y="40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41"/>
                    <a:pt x="121" y="40"/>
                    <a:pt x="121" y="41"/>
                  </a:cubicBezTo>
                  <a:cubicBezTo>
                    <a:pt x="121" y="41"/>
                    <a:pt x="121" y="41"/>
                    <a:pt x="121" y="40"/>
                  </a:cubicBezTo>
                  <a:cubicBezTo>
                    <a:pt x="121" y="40"/>
                    <a:pt x="121" y="40"/>
                    <a:pt x="121" y="40"/>
                  </a:cubicBezTo>
                  <a:close/>
                  <a:moveTo>
                    <a:pt x="114" y="41"/>
                  </a:moveTo>
                  <a:cubicBezTo>
                    <a:pt x="113" y="41"/>
                    <a:pt x="114" y="41"/>
                    <a:pt x="113" y="42"/>
                  </a:cubicBezTo>
                  <a:cubicBezTo>
                    <a:pt x="114" y="42"/>
                    <a:pt x="114" y="41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lose/>
                  <a:moveTo>
                    <a:pt x="112" y="40"/>
                  </a:moveTo>
                  <a:cubicBezTo>
                    <a:pt x="112" y="40"/>
                    <a:pt x="112" y="40"/>
                    <a:pt x="112" y="40"/>
                  </a:cubicBezTo>
                  <a:cubicBezTo>
                    <a:pt x="112" y="40"/>
                    <a:pt x="112" y="39"/>
                    <a:pt x="113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2" y="39"/>
                    <a:pt x="112" y="40"/>
                    <a:pt x="112" y="40"/>
                  </a:cubicBezTo>
                  <a:close/>
                  <a:moveTo>
                    <a:pt x="119" y="39"/>
                  </a:moveTo>
                  <a:cubicBezTo>
                    <a:pt x="119" y="40"/>
                    <a:pt x="119" y="40"/>
                    <a:pt x="119" y="40"/>
                  </a:cubicBezTo>
                  <a:cubicBezTo>
                    <a:pt x="119" y="41"/>
                    <a:pt x="119" y="40"/>
                    <a:pt x="118" y="40"/>
                  </a:cubicBezTo>
                  <a:cubicBezTo>
                    <a:pt x="118" y="41"/>
                    <a:pt x="117" y="40"/>
                    <a:pt x="116" y="40"/>
                  </a:cubicBezTo>
                  <a:cubicBezTo>
                    <a:pt x="116" y="40"/>
                    <a:pt x="115" y="40"/>
                    <a:pt x="115" y="40"/>
                  </a:cubicBezTo>
                  <a:cubicBezTo>
                    <a:pt x="115" y="40"/>
                    <a:pt x="115" y="40"/>
                    <a:pt x="116" y="40"/>
                  </a:cubicBezTo>
                  <a:cubicBezTo>
                    <a:pt x="116" y="39"/>
                    <a:pt x="117" y="39"/>
                    <a:pt x="118" y="39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9" y="40"/>
                    <a:pt x="119" y="40"/>
                    <a:pt x="119" y="39"/>
                  </a:cubicBezTo>
                  <a:cubicBezTo>
                    <a:pt x="119" y="39"/>
                    <a:pt x="119" y="39"/>
                    <a:pt x="119" y="39"/>
                  </a:cubicBezTo>
                  <a:close/>
                  <a:moveTo>
                    <a:pt x="117" y="39"/>
                  </a:moveTo>
                  <a:cubicBezTo>
                    <a:pt x="117" y="39"/>
                    <a:pt x="116" y="40"/>
                    <a:pt x="116" y="40"/>
                  </a:cubicBezTo>
                  <a:cubicBezTo>
                    <a:pt x="116" y="40"/>
                    <a:pt x="117" y="40"/>
                    <a:pt x="117" y="40"/>
                  </a:cubicBezTo>
                  <a:cubicBezTo>
                    <a:pt x="117" y="40"/>
                    <a:pt x="117" y="40"/>
                    <a:pt x="117" y="39"/>
                  </a:cubicBezTo>
                  <a:close/>
                  <a:moveTo>
                    <a:pt x="114" y="39"/>
                  </a:moveTo>
                  <a:cubicBezTo>
                    <a:pt x="114" y="39"/>
                    <a:pt x="113" y="40"/>
                    <a:pt x="113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3" y="40"/>
                    <a:pt x="113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4" y="39"/>
                  </a:cubicBezTo>
                  <a:cubicBezTo>
                    <a:pt x="114" y="40"/>
                    <a:pt x="114" y="39"/>
                    <a:pt x="114" y="39"/>
                  </a:cubicBezTo>
                  <a:close/>
                  <a:moveTo>
                    <a:pt x="113" y="138"/>
                  </a:moveTo>
                  <a:cubicBezTo>
                    <a:pt x="113" y="138"/>
                    <a:pt x="113" y="138"/>
                    <a:pt x="114" y="138"/>
                  </a:cubicBezTo>
                  <a:cubicBezTo>
                    <a:pt x="114" y="138"/>
                    <a:pt x="114" y="138"/>
                    <a:pt x="113" y="138"/>
                  </a:cubicBezTo>
                  <a:close/>
                  <a:moveTo>
                    <a:pt x="108" y="68"/>
                  </a:moveTo>
                  <a:cubicBezTo>
                    <a:pt x="107" y="68"/>
                    <a:pt x="107" y="68"/>
                    <a:pt x="106" y="67"/>
                  </a:cubicBezTo>
                  <a:cubicBezTo>
                    <a:pt x="106" y="68"/>
                    <a:pt x="107" y="68"/>
                    <a:pt x="108" y="68"/>
                  </a:cubicBezTo>
                  <a:close/>
                  <a:moveTo>
                    <a:pt x="110" y="61"/>
                  </a:moveTo>
                  <a:cubicBezTo>
                    <a:pt x="110" y="61"/>
                    <a:pt x="112" y="61"/>
                    <a:pt x="112" y="61"/>
                  </a:cubicBezTo>
                  <a:cubicBezTo>
                    <a:pt x="111" y="61"/>
                    <a:pt x="110" y="61"/>
                    <a:pt x="109" y="61"/>
                  </a:cubicBezTo>
                  <a:cubicBezTo>
                    <a:pt x="109" y="61"/>
                    <a:pt x="110" y="61"/>
                    <a:pt x="110" y="61"/>
                  </a:cubicBezTo>
                  <a:close/>
                  <a:moveTo>
                    <a:pt x="111" y="67"/>
                  </a:moveTo>
                  <a:cubicBezTo>
                    <a:pt x="111" y="67"/>
                    <a:pt x="111" y="67"/>
                    <a:pt x="111" y="67"/>
                  </a:cubicBezTo>
                  <a:cubicBezTo>
                    <a:pt x="110" y="67"/>
                    <a:pt x="109" y="67"/>
                    <a:pt x="107" y="67"/>
                  </a:cubicBezTo>
                  <a:cubicBezTo>
                    <a:pt x="107" y="67"/>
                    <a:pt x="106" y="66"/>
                    <a:pt x="106" y="67"/>
                  </a:cubicBezTo>
                  <a:cubicBezTo>
                    <a:pt x="108" y="68"/>
                    <a:pt x="109" y="67"/>
                    <a:pt x="111" y="67"/>
                  </a:cubicBezTo>
                  <a:close/>
                  <a:moveTo>
                    <a:pt x="109" y="61"/>
                  </a:moveTo>
                  <a:cubicBezTo>
                    <a:pt x="108" y="61"/>
                    <a:pt x="108" y="61"/>
                    <a:pt x="108" y="61"/>
                  </a:cubicBezTo>
                  <a:cubicBezTo>
                    <a:pt x="108" y="61"/>
                    <a:pt x="109" y="61"/>
                    <a:pt x="109" y="61"/>
                  </a:cubicBezTo>
                  <a:close/>
                  <a:moveTo>
                    <a:pt x="113" y="138"/>
                  </a:moveTo>
                  <a:cubicBezTo>
                    <a:pt x="113" y="138"/>
                    <a:pt x="113" y="138"/>
                    <a:pt x="113" y="138"/>
                  </a:cubicBezTo>
                  <a:cubicBezTo>
                    <a:pt x="113" y="138"/>
                    <a:pt x="113" y="138"/>
                    <a:pt x="113" y="138"/>
                  </a:cubicBezTo>
                  <a:close/>
                  <a:moveTo>
                    <a:pt x="107" y="66"/>
                  </a:moveTo>
                  <a:cubicBezTo>
                    <a:pt x="107" y="66"/>
                    <a:pt x="106" y="66"/>
                    <a:pt x="106" y="66"/>
                  </a:cubicBezTo>
                  <a:cubicBezTo>
                    <a:pt x="106" y="66"/>
                    <a:pt x="107" y="67"/>
                    <a:pt x="107" y="66"/>
                  </a:cubicBezTo>
                  <a:close/>
                  <a:moveTo>
                    <a:pt x="109" y="44"/>
                  </a:moveTo>
                  <a:cubicBezTo>
                    <a:pt x="110" y="44"/>
                    <a:pt x="110" y="45"/>
                    <a:pt x="111" y="44"/>
                  </a:cubicBezTo>
                  <a:cubicBezTo>
                    <a:pt x="110" y="44"/>
                    <a:pt x="110" y="44"/>
                    <a:pt x="109" y="44"/>
                  </a:cubicBezTo>
                  <a:close/>
                  <a:moveTo>
                    <a:pt x="107" y="44"/>
                  </a:moveTo>
                  <a:cubicBezTo>
                    <a:pt x="107" y="44"/>
                    <a:pt x="108" y="44"/>
                    <a:pt x="108" y="44"/>
                  </a:cubicBezTo>
                  <a:cubicBezTo>
                    <a:pt x="108" y="44"/>
                    <a:pt x="107" y="44"/>
                    <a:pt x="107" y="44"/>
                  </a:cubicBezTo>
                  <a:close/>
                  <a:moveTo>
                    <a:pt x="111" y="39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10" y="39"/>
                    <a:pt x="110" y="39"/>
                    <a:pt x="111" y="39"/>
                  </a:cubicBezTo>
                  <a:close/>
                  <a:moveTo>
                    <a:pt x="110" y="41"/>
                  </a:moveTo>
                  <a:cubicBezTo>
                    <a:pt x="110" y="41"/>
                    <a:pt x="110" y="41"/>
                    <a:pt x="110" y="41"/>
                  </a:cubicBezTo>
                  <a:cubicBezTo>
                    <a:pt x="110" y="41"/>
                    <a:pt x="110" y="40"/>
                    <a:pt x="110" y="41"/>
                  </a:cubicBezTo>
                  <a:close/>
                  <a:moveTo>
                    <a:pt x="18" y="184"/>
                  </a:moveTo>
                  <a:cubicBezTo>
                    <a:pt x="17" y="184"/>
                    <a:pt x="17" y="184"/>
                    <a:pt x="17" y="184"/>
                  </a:cubicBezTo>
                  <a:cubicBezTo>
                    <a:pt x="17" y="184"/>
                    <a:pt x="17" y="184"/>
                    <a:pt x="18" y="184"/>
                  </a:cubicBezTo>
                  <a:cubicBezTo>
                    <a:pt x="17" y="184"/>
                    <a:pt x="18" y="184"/>
                    <a:pt x="18" y="184"/>
                  </a:cubicBezTo>
                  <a:close/>
                  <a:moveTo>
                    <a:pt x="17" y="182"/>
                  </a:moveTo>
                  <a:cubicBezTo>
                    <a:pt x="17" y="181"/>
                    <a:pt x="17" y="181"/>
                    <a:pt x="17" y="181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7" y="182"/>
                    <a:pt x="17" y="182"/>
                    <a:pt x="17" y="182"/>
                  </a:cubicBezTo>
                  <a:close/>
                  <a:moveTo>
                    <a:pt x="115" y="135"/>
                  </a:moveTo>
                  <a:cubicBezTo>
                    <a:pt x="115" y="135"/>
                    <a:pt x="116" y="135"/>
                    <a:pt x="116" y="135"/>
                  </a:cubicBezTo>
                  <a:cubicBezTo>
                    <a:pt x="116" y="135"/>
                    <a:pt x="116" y="135"/>
                    <a:pt x="115" y="135"/>
                  </a:cubicBezTo>
                  <a:close/>
                  <a:moveTo>
                    <a:pt x="117" y="45"/>
                  </a:moveTo>
                  <a:cubicBezTo>
                    <a:pt x="117" y="45"/>
                    <a:pt x="119" y="45"/>
                    <a:pt x="119" y="45"/>
                  </a:cubicBezTo>
                  <a:cubicBezTo>
                    <a:pt x="119" y="45"/>
                    <a:pt x="118" y="45"/>
                    <a:pt x="117" y="45"/>
                  </a:cubicBezTo>
                  <a:close/>
                  <a:moveTo>
                    <a:pt x="115" y="45"/>
                  </a:moveTo>
                  <a:cubicBezTo>
                    <a:pt x="115" y="45"/>
                    <a:pt x="116" y="45"/>
                    <a:pt x="116" y="45"/>
                  </a:cubicBezTo>
                  <a:cubicBezTo>
                    <a:pt x="116" y="45"/>
                    <a:pt x="115" y="45"/>
                    <a:pt x="115" y="45"/>
                  </a:cubicBezTo>
                  <a:close/>
                  <a:moveTo>
                    <a:pt x="116" y="45"/>
                  </a:moveTo>
                  <a:cubicBezTo>
                    <a:pt x="116" y="45"/>
                    <a:pt x="117" y="45"/>
                    <a:pt x="117" y="45"/>
                  </a:cubicBezTo>
                  <a:cubicBezTo>
                    <a:pt x="117" y="45"/>
                    <a:pt x="116" y="44"/>
                    <a:pt x="116" y="45"/>
                  </a:cubicBezTo>
                  <a:close/>
                  <a:moveTo>
                    <a:pt x="115" y="42"/>
                  </a:moveTo>
                  <a:cubicBezTo>
                    <a:pt x="115" y="42"/>
                    <a:pt x="115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lose/>
                </a:path>
              </a:pathLst>
            </a:custGeom>
            <a:solidFill>
              <a:schemeClr val="accent1">
                <a:lumMod val="50000"/>
                <a:alpha val="6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8" name="Freeform 6">
              <a:extLst>
                <a:ext uri="{FF2B5EF4-FFF2-40B4-BE49-F238E27FC236}">
                  <a16:creationId xmlns:a16="http://schemas.microsoft.com/office/drawing/2014/main" id="{B6BA683B-1282-4B03-B9A1-0AF3F8187A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22176" y="1736051"/>
              <a:ext cx="6769824" cy="5121949"/>
            </a:xfrm>
            <a:custGeom>
              <a:avLst/>
              <a:gdLst>
                <a:gd name="T0" fmla="*/ 168 w 182"/>
                <a:gd name="T1" fmla="*/ 8 h 138"/>
                <a:gd name="T2" fmla="*/ 157 w 182"/>
                <a:gd name="T3" fmla="*/ 19 h 138"/>
                <a:gd name="T4" fmla="*/ 147 w 182"/>
                <a:gd name="T5" fmla="*/ 16 h 138"/>
                <a:gd name="T6" fmla="*/ 135 w 182"/>
                <a:gd name="T7" fmla="*/ 19 h 138"/>
                <a:gd name="T8" fmla="*/ 127 w 182"/>
                <a:gd name="T9" fmla="*/ 38 h 138"/>
                <a:gd name="T10" fmla="*/ 124 w 182"/>
                <a:gd name="T11" fmla="*/ 41 h 138"/>
                <a:gd name="T12" fmla="*/ 107 w 182"/>
                <a:gd name="T13" fmla="*/ 37 h 138"/>
                <a:gd name="T14" fmla="*/ 70 w 182"/>
                <a:gd name="T15" fmla="*/ 30 h 138"/>
                <a:gd name="T16" fmla="*/ 74 w 182"/>
                <a:gd name="T17" fmla="*/ 47 h 138"/>
                <a:gd name="T18" fmla="*/ 92 w 182"/>
                <a:gd name="T19" fmla="*/ 61 h 138"/>
                <a:gd name="T20" fmla="*/ 72 w 182"/>
                <a:gd name="T21" fmla="*/ 62 h 138"/>
                <a:gd name="T22" fmla="*/ 73 w 182"/>
                <a:gd name="T23" fmla="*/ 73 h 138"/>
                <a:gd name="T24" fmla="*/ 65 w 182"/>
                <a:gd name="T25" fmla="*/ 88 h 138"/>
                <a:gd name="T26" fmla="*/ 46 w 182"/>
                <a:gd name="T27" fmla="*/ 91 h 138"/>
                <a:gd name="T28" fmla="*/ 44 w 182"/>
                <a:gd name="T29" fmla="*/ 94 h 138"/>
                <a:gd name="T30" fmla="*/ 34 w 182"/>
                <a:gd name="T31" fmla="*/ 100 h 138"/>
                <a:gd name="T32" fmla="*/ 33 w 182"/>
                <a:gd name="T33" fmla="*/ 106 h 138"/>
                <a:gd name="T34" fmla="*/ 33 w 182"/>
                <a:gd name="T35" fmla="*/ 107 h 138"/>
                <a:gd name="T36" fmla="*/ 26 w 182"/>
                <a:gd name="T37" fmla="*/ 110 h 138"/>
                <a:gd name="T38" fmla="*/ 14 w 182"/>
                <a:gd name="T39" fmla="*/ 111 h 138"/>
                <a:gd name="T40" fmla="*/ 33 w 182"/>
                <a:gd name="T41" fmla="*/ 117 h 138"/>
                <a:gd name="T42" fmla="*/ 37 w 182"/>
                <a:gd name="T43" fmla="*/ 120 h 138"/>
                <a:gd name="T44" fmla="*/ 25 w 182"/>
                <a:gd name="T45" fmla="*/ 124 h 138"/>
                <a:gd name="T46" fmla="*/ 14 w 182"/>
                <a:gd name="T47" fmla="*/ 126 h 138"/>
                <a:gd name="T48" fmla="*/ 20 w 182"/>
                <a:gd name="T49" fmla="*/ 130 h 138"/>
                <a:gd name="T50" fmla="*/ 29 w 182"/>
                <a:gd name="T51" fmla="*/ 135 h 138"/>
                <a:gd name="T52" fmla="*/ 28 w 182"/>
                <a:gd name="T53" fmla="*/ 137 h 138"/>
                <a:gd name="T54" fmla="*/ 23 w 182"/>
                <a:gd name="T55" fmla="*/ 114 h 138"/>
                <a:gd name="T56" fmla="*/ 31 w 182"/>
                <a:gd name="T57" fmla="*/ 125 h 138"/>
                <a:gd name="T58" fmla="*/ 39 w 182"/>
                <a:gd name="T59" fmla="*/ 120 h 138"/>
                <a:gd name="T60" fmla="*/ 45 w 182"/>
                <a:gd name="T61" fmla="*/ 106 h 138"/>
                <a:gd name="T62" fmla="*/ 46 w 182"/>
                <a:gd name="T63" fmla="*/ 121 h 138"/>
                <a:gd name="T64" fmla="*/ 64 w 182"/>
                <a:gd name="T65" fmla="*/ 88 h 138"/>
                <a:gd name="T66" fmla="*/ 140 w 182"/>
                <a:gd name="T67" fmla="*/ 32 h 138"/>
                <a:gd name="T68" fmla="*/ 117 w 182"/>
                <a:gd name="T69" fmla="*/ 39 h 138"/>
                <a:gd name="T70" fmla="*/ 118 w 182"/>
                <a:gd name="T71" fmla="*/ 38 h 138"/>
                <a:gd name="T72" fmla="*/ 98 w 182"/>
                <a:gd name="T73" fmla="*/ 33 h 138"/>
                <a:gd name="T74" fmla="*/ 108 w 182"/>
                <a:gd name="T75" fmla="*/ 34 h 138"/>
                <a:gd name="T76" fmla="*/ 80 w 182"/>
                <a:gd name="T77" fmla="*/ 24 h 138"/>
                <a:gd name="T78" fmla="*/ 112 w 182"/>
                <a:gd name="T79" fmla="*/ 35 h 138"/>
                <a:gd name="T80" fmla="*/ 79 w 182"/>
                <a:gd name="T81" fmla="*/ 57 h 138"/>
                <a:gd name="T82" fmla="*/ 122 w 182"/>
                <a:gd name="T83" fmla="*/ 40 h 138"/>
                <a:gd name="T84" fmla="*/ 37 w 182"/>
                <a:gd name="T85" fmla="*/ 90 h 138"/>
                <a:gd name="T86" fmla="*/ 58 w 182"/>
                <a:gd name="T87" fmla="*/ 91 h 138"/>
                <a:gd name="T88" fmla="*/ 40 w 182"/>
                <a:gd name="T89" fmla="*/ 106 h 138"/>
                <a:gd name="T90" fmla="*/ 22 w 182"/>
                <a:gd name="T91" fmla="*/ 106 h 138"/>
                <a:gd name="T92" fmla="*/ 27 w 182"/>
                <a:gd name="T93" fmla="*/ 109 h 138"/>
                <a:gd name="T94" fmla="*/ 28 w 182"/>
                <a:gd name="T95" fmla="*/ 88 h 138"/>
                <a:gd name="T96" fmla="*/ 18 w 182"/>
                <a:gd name="T97" fmla="*/ 108 h 138"/>
                <a:gd name="T98" fmla="*/ 9 w 182"/>
                <a:gd name="T99" fmla="*/ 117 h 138"/>
                <a:gd name="T100" fmla="*/ 11 w 182"/>
                <a:gd name="T101" fmla="*/ 133 h 138"/>
                <a:gd name="T102" fmla="*/ 17 w 182"/>
                <a:gd name="T103" fmla="*/ 137 h 138"/>
                <a:gd name="T104" fmla="*/ 19 w 182"/>
                <a:gd name="T105" fmla="*/ 136 h 138"/>
                <a:gd name="T106" fmla="*/ 11 w 182"/>
                <a:gd name="T107" fmla="*/ 114 h 138"/>
                <a:gd name="T108" fmla="*/ 30 w 182"/>
                <a:gd name="T109" fmla="*/ 118 h 138"/>
                <a:gd name="T110" fmla="*/ 31 w 182"/>
                <a:gd name="T111" fmla="*/ 118 h 138"/>
                <a:gd name="T112" fmla="*/ 23 w 182"/>
                <a:gd name="T113" fmla="*/ 132 h 138"/>
                <a:gd name="T114" fmla="*/ 23 w 182"/>
                <a:gd name="T115" fmla="*/ 118 h 138"/>
                <a:gd name="T116" fmla="*/ 14 w 182"/>
                <a:gd name="T117" fmla="*/ 119 h 138"/>
                <a:gd name="T118" fmla="*/ 2 w 182"/>
                <a:gd name="T119" fmla="*/ 104 h 138"/>
                <a:gd name="T120" fmla="*/ 23 w 182"/>
                <a:gd name="T121" fmla="*/ 126 h 138"/>
                <a:gd name="T122" fmla="*/ 15 w 182"/>
                <a:gd name="T123" fmla="*/ 124 h 138"/>
                <a:gd name="T124" fmla="*/ 18 w 182"/>
                <a:gd name="T125" fmla="*/ 11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2" h="138">
                  <a:moveTo>
                    <a:pt x="181" y="6"/>
                  </a:moveTo>
                  <a:cubicBezTo>
                    <a:pt x="181" y="6"/>
                    <a:pt x="181" y="6"/>
                    <a:pt x="181" y="6"/>
                  </a:cubicBezTo>
                  <a:cubicBezTo>
                    <a:pt x="181" y="5"/>
                    <a:pt x="180" y="4"/>
                    <a:pt x="179" y="4"/>
                  </a:cubicBezTo>
                  <a:cubicBezTo>
                    <a:pt x="178" y="3"/>
                    <a:pt x="177" y="3"/>
                    <a:pt x="176" y="2"/>
                  </a:cubicBezTo>
                  <a:cubicBezTo>
                    <a:pt x="175" y="1"/>
                    <a:pt x="174" y="1"/>
                    <a:pt x="172" y="0"/>
                  </a:cubicBezTo>
                  <a:cubicBezTo>
                    <a:pt x="172" y="1"/>
                    <a:pt x="173" y="1"/>
                    <a:pt x="173" y="1"/>
                  </a:cubicBezTo>
                  <a:cubicBezTo>
                    <a:pt x="172" y="1"/>
                    <a:pt x="172" y="2"/>
                    <a:pt x="172" y="2"/>
                  </a:cubicBezTo>
                  <a:cubicBezTo>
                    <a:pt x="172" y="2"/>
                    <a:pt x="173" y="3"/>
                    <a:pt x="173" y="3"/>
                  </a:cubicBezTo>
                  <a:cubicBezTo>
                    <a:pt x="173" y="7"/>
                    <a:pt x="174" y="10"/>
                    <a:pt x="175" y="13"/>
                  </a:cubicBezTo>
                  <a:cubicBezTo>
                    <a:pt x="174" y="14"/>
                    <a:pt x="176" y="16"/>
                    <a:pt x="175" y="17"/>
                  </a:cubicBezTo>
                  <a:cubicBezTo>
                    <a:pt x="175" y="17"/>
                    <a:pt x="175" y="15"/>
                    <a:pt x="174" y="15"/>
                  </a:cubicBezTo>
                  <a:cubicBezTo>
                    <a:pt x="173" y="13"/>
                    <a:pt x="172" y="12"/>
                    <a:pt x="172" y="10"/>
                  </a:cubicBezTo>
                  <a:cubicBezTo>
                    <a:pt x="171" y="9"/>
                    <a:pt x="171" y="8"/>
                    <a:pt x="171" y="7"/>
                  </a:cubicBezTo>
                  <a:cubicBezTo>
                    <a:pt x="171" y="6"/>
                    <a:pt x="170" y="5"/>
                    <a:pt x="170" y="4"/>
                  </a:cubicBezTo>
                  <a:cubicBezTo>
                    <a:pt x="169" y="5"/>
                    <a:pt x="169" y="4"/>
                    <a:pt x="169" y="4"/>
                  </a:cubicBezTo>
                  <a:cubicBezTo>
                    <a:pt x="169" y="5"/>
                    <a:pt x="170" y="6"/>
                    <a:pt x="170" y="6"/>
                  </a:cubicBezTo>
                  <a:cubicBezTo>
                    <a:pt x="170" y="7"/>
                    <a:pt x="171" y="8"/>
                    <a:pt x="171" y="9"/>
                  </a:cubicBezTo>
                  <a:cubicBezTo>
                    <a:pt x="171" y="9"/>
                    <a:pt x="171" y="10"/>
                    <a:pt x="171" y="10"/>
                  </a:cubicBezTo>
                  <a:cubicBezTo>
                    <a:pt x="171" y="10"/>
                    <a:pt x="171" y="10"/>
                    <a:pt x="171" y="10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170" y="9"/>
                    <a:pt x="170" y="8"/>
                    <a:pt x="169" y="8"/>
                  </a:cubicBezTo>
                  <a:cubicBezTo>
                    <a:pt x="169" y="8"/>
                    <a:pt x="169" y="7"/>
                    <a:pt x="169" y="7"/>
                  </a:cubicBezTo>
                  <a:cubicBezTo>
                    <a:pt x="169" y="8"/>
                    <a:pt x="169" y="9"/>
                    <a:pt x="169" y="11"/>
                  </a:cubicBezTo>
                  <a:cubicBezTo>
                    <a:pt x="169" y="11"/>
                    <a:pt x="170" y="12"/>
                    <a:pt x="169" y="13"/>
                  </a:cubicBezTo>
                  <a:cubicBezTo>
                    <a:pt x="169" y="12"/>
                    <a:pt x="169" y="12"/>
                    <a:pt x="168" y="12"/>
                  </a:cubicBezTo>
                  <a:cubicBezTo>
                    <a:pt x="168" y="10"/>
                    <a:pt x="167" y="10"/>
                    <a:pt x="168" y="8"/>
                  </a:cubicBezTo>
                  <a:cubicBezTo>
                    <a:pt x="167" y="8"/>
                    <a:pt x="167" y="7"/>
                    <a:pt x="166" y="7"/>
                  </a:cubicBezTo>
                  <a:cubicBezTo>
                    <a:pt x="166" y="7"/>
                    <a:pt x="165" y="6"/>
                    <a:pt x="165" y="5"/>
                  </a:cubicBezTo>
                  <a:cubicBezTo>
                    <a:pt x="165" y="5"/>
                    <a:pt x="165" y="5"/>
                    <a:pt x="164" y="5"/>
                  </a:cubicBezTo>
                  <a:cubicBezTo>
                    <a:pt x="165" y="7"/>
                    <a:pt x="167" y="9"/>
                    <a:pt x="165" y="11"/>
                  </a:cubicBezTo>
                  <a:cubicBezTo>
                    <a:pt x="165" y="11"/>
                    <a:pt x="164" y="11"/>
                    <a:pt x="164" y="11"/>
                  </a:cubicBezTo>
                  <a:cubicBezTo>
                    <a:pt x="166" y="17"/>
                    <a:pt x="167" y="22"/>
                    <a:pt x="168" y="28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68" y="30"/>
                    <a:pt x="168" y="32"/>
                    <a:pt x="168" y="34"/>
                  </a:cubicBezTo>
                  <a:cubicBezTo>
                    <a:pt x="167" y="35"/>
                    <a:pt x="168" y="35"/>
                    <a:pt x="167" y="36"/>
                  </a:cubicBezTo>
                  <a:cubicBezTo>
                    <a:pt x="167" y="32"/>
                    <a:pt x="166" y="27"/>
                    <a:pt x="165" y="24"/>
                  </a:cubicBezTo>
                  <a:cubicBezTo>
                    <a:pt x="165" y="22"/>
                    <a:pt x="164" y="21"/>
                    <a:pt x="164" y="20"/>
                  </a:cubicBezTo>
                  <a:cubicBezTo>
                    <a:pt x="164" y="20"/>
                    <a:pt x="164" y="19"/>
                    <a:pt x="164" y="19"/>
                  </a:cubicBezTo>
                  <a:cubicBezTo>
                    <a:pt x="163" y="19"/>
                    <a:pt x="163" y="18"/>
                    <a:pt x="163" y="17"/>
                  </a:cubicBezTo>
                  <a:cubicBezTo>
                    <a:pt x="163" y="16"/>
                    <a:pt x="163" y="16"/>
                    <a:pt x="162" y="15"/>
                  </a:cubicBezTo>
                  <a:cubicBezTo>
                    <a:pt x="162" y="15"/>
                    <a:pt x="162" y="14"/>
                    <a:pt x="162" y="14"/>
                  </a:cubicBezTo>
                  <a:cubicBezTo>
                    <a:pt x="161" y="14"/>
                    <a:pt x="162" y="14"/>
                    <a:pt x="161" y="14"/>
                  </a:cubicBezTo>
                  <a:cubicBezTo>
                    <a:pt x="161" y="13"/>
                    <a:pt x="160" y="12"/>
                    <a:pt x="160" y="11"/>
                  </a:cubicBezTo>
                  <a:cubicBezTo>
                    <a:pt x="159" y="12"/>
                    <a:pt x="160" y="13"/>
                    <a:pt x="160" y="14"/>
                  </a:cubicBezTo>
                  <a:cubicBezTo>
                    <a:pt x="160" y="15"/>
                    <a:pt x="161" y="16"/>
                    <a:pt x="161" y="17"/>
                  </a:cubicBezTo>
                  <a:cubicBezTo>
                    <a:pt x="162" y="17"/>
                    <a:pt x="161" y="19"/>
                    <a:pt x="161" y="20"/>
                  </a:cubicBezTo>
                  <a:cubicBezTo>
                    <a:pt x="160" y="17"/>
                    <a:pt x="159" y="14"/>
                    <a:pt x="157" y="11"/>
                  </a:cubicBezTo>
                  <a:cubicBezTo>
                    <a:pt x="157" y="11"/>
                    <a:pt x="157" y="11"/>
                    <a:pt x="157" y="11"/>
                  </a:cubicBezTo>
                  <a:cubicBezTo>
                    <a:pt x="157" y="11"/>
                    <a:pt x="156" y="10"/>
                    <a:pt x="156" y="10"/>
                  </a:cubicBezTo>
                  <a:cubicBezTo>
                    <a:pt x="156" y="11"/>
                    <a:pt x="157" y="12"/>
                    <a:pt x="156" y="13"/>
                  </a:cubicBezTo>
                  <a:cubicBezTo>
                    <a:pt x="157" y="15"/>
                    <a:pt x="158" y="18"/>
                    <a:pt x="158" y="20"/>
                  </a:cubicBezTo>
                  <a:cubicBezTo>
                    <a:pt x="157" y="20"/>
                    <a:pt x="157" y="20"/>
                    <a:pt x="157" y="19"/>
                  </a:cubicBezTo>
                  <a:cubicBezTo>
                    <a:pt x="156" y="19"/>
                    <a:pt x="156" y="17"/>
                    <a:pt x="155" y="16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4" y="15"/>
                    <a:pt x="154" y="14"/>
                    <a:pt x="153" y="13"/>
                  </a:cubicBezTo>
                  <a:cubicBezTo>
                    <a:pt x="153" y="11"/>
                    <a:pt x="152" y="9"/>
                    <a:pt x="151" y="8"/>
                  </a:cubicBezTo>
                  <a:cubicBezTo>
                    <a:pt x="152" y="10"/>
                    <a:pt x="153" y="13"/>
                    <a:pt x="154" y="16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53" y="17"/>
                    <a:pt x="153" y="15"/>
                    <a:pt x="152" y="16"/>
                  </a:cubicBezTo>
                  <a:cubicBezTo>
                    <a:pt x="152" y="16"/>
                    <a:pt x="152" y="15"/>
                    <a:pt x="152" y="15"/>
                  </a:cubicBezTo>
                  <a:cubicBezTo>
                    <a:pt x="151" y="15"/>
                    <a:pt x="151" y="15"/>
                    <a:pt x="151" y="15"/>
                  </a:cubicBezTo>
                  <a:cubicBezTo>
                    <a:pt x="151" y="14"/>
                    <a:pt x="150" y="13"/>
                    <a:pt x="149" y="14"/>
                  </a:cubicBezTo>
                  <a:cubicBezTo>
                    <a:pt x="149" y="14"/>
                    <a:pt x="149" y="15"/>
                    <a:pt x="150" y="15"/>
                  </a:cubicBezTo>
                  <a:cubicBezTo>
                    <a:pt x="150" y="16"/>
                    <a:pt x="151" y="17"/>
                    <a:pt x="151" y="18"/>
                  </a:cubicBezTo>
                  <a:cubicBezTo>
                    <a:pt x="151" y="19"/>
                    <a:pt x="151" y="20"/>
                    <a:pt x="152" y="21"/>
                  </a:cubicBezTo>
                  <a:cubicBezTo>
                    <a:pt x="152" y="22"/>
                    <a:pt x="152" y="24"/>
                    <a:pt x="152" y="25"/>
                  </a:cubicBezTo>
                  <a:cubicBezTo>
                    <a:pt x="153" y="25"/>
                    <a:pt x="153" y="27"/>
                    <a:pt x="152" y="27"/>
                  </a:cubicBezTo>
                  <a:cubicBezTo>
                    <a:pt x="152" y="26"/>
                    <a:pt x="151" y="26"/>
                    <a:pt x="152" y="25"/>
                  </a:cubicBezTo>
                  <a:cubicBezTo>
                    <a:pt x="151" y="24"/>
                    <a:pt x="150" y="24"/>
                    <a:pt x="151" y="23"/>
                  </a:cubicBezTo>
                  <a:cubicBezTo>
                    <a:pt x="151" y="23"/>
                    <a:pt x="151" y="22"/>
                    <a:pt x="151" y="22"/>
                  </a:cubicBezTo>
                  <a:cubicBezTo>
                    <a:pt x="151" y="22"/>
                    <a:pt x="150" y="22"/>
                    <a:pt x="150" y="22"/>
                  </a:cubicBezTo>
                  <a:cubicBezTo>
                    <a:pt x="150" y="23"/>
                    <a:pt x="151" y="25"/>
                    <a:pt x="151" y="26"/>
                  </a:cubicBezTo>
                  <a:cubicBezTo>
                    <a:pt x="150" y="26"/>
                    <a:pt x="150" y="25"/>
                    <a:pt x="150" y="24"/>
                  </a:cubicBezTo>
                  <a:cubicBezTo>
                    <a:pt x="150" y="23"/>
                    <a:pt x="149" y="23"/>
                    <a:pt x="149" y="21"/>
                  </a:cubicBezTo>
                  <a:cubicBezTo>
                    <a:pt x="149" y="21"/>
                    <a:pt x="149" y="19"/>
                    <a:pt x="148" y="18"/>
                  </a:cubicBezTo>
                  <a:cubicBezTo>
                    <a:pt x="148" y="17"/>
                    <a:pt x="148" y="16"/>
                    <a:pt x="147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6" y="15"/>
                    <a:pt x="147" y="16"/>
                    <a:pt x="147" y="16"/>
                  </a:cubicBezTo>
                  <a:cubicBezTo>
                    <a:pt x="146" y="16"/>
                    <a:pt x="146" y="14"/>
                    <a:pt x="145" y="14"/>
                  </a:cubicBezTo>
                  <a:cubicBezTo>
                    <a:pt x="145" y="15"/>
                    <a:pt x="146" y="16"/>
                    <a:pt x="146" y="17"/>
                  </a:cubicBezTo>
                  <a:cubicBezTo>
                    <a:pt x="146" y="18"/>
                    <a:pt x="145" y="18"/>
                    <a:pt x="145" y="18"/>
                  </a:cubicBezTo>
                  <a:cubicBezTo>
                    <a:pt x="145" y="18"/>
                    <a:pt x="144" y="17"/>
                    <a:pt x="144" y="16"/>
                  </a:cubicBezTo>
                  <a:cubicBezTo>
                    <a:pt x="143" y="17"/>
                    <a:pt x="143" y="17"/>
                    <a:pt x="143" y="18"/>
                  </a:cubicBezTo>
                  <a:cubicBezTo>
                    <a:pt x="143" y="18"/>
                    <a:pt x="144" y="18"/>
                    <a:pt x="144" y="18"/>
                  </a:cubicBezTo>
                  <a:cubicBezTo>
                    <a:pt x="144" y="20"/>
                    <a:pt x="144" y="21"/>
                    <a:pt x="144" y="22"/>
                  </a:cubicBezTo>
                  <a:cubicBezTo>
                    <a:pt x="144" y="22"/>
                    <a:pt x="144" y="23"/>
                    <a:pt x="144" y="23"/>
                  </a:cubicBezTo>
                  <a:cubicBezTo>
                    <a:pt x="143" y="23"/>
                    <a:pt x="143" y="22"/>
                    <a:pt x="143" y="22"/>
                  </a:cubicBezTo>
                  <a:cubicBezTo>
                    <a:pt x="142" y="21"/>
                    <a:pt x="141" y="18"/>
                    <a:pt x="140" y="17"/>
                  </a:cubicBezTo>
                  <a:cubicBezTo>
                    <a:pt x="140" y="16"/>
                    <a:pt x="140" y="16"/>
                    <a:pt x="139" y="16"/>
                  </a:cubicBezTo>
                  <a:cubicBezTo>
                    <a:pt x="139" y="16"/>
                    <a:pt x="139" y="15"/>
                    <a:pt x="139" y="15"/>
                  </a:cubicBezTo>
                  <a:cubicBezTo>
                    <a:pt x="139" y="15"/>
                    <a:pt x="139" y="15"/>
                    <a:pt x="138" y="15"/>
                  </a:cubicBezTo>
                  <a:cubicBezTo>
                    <a:pt x="138" y="15"/>
                    <a:pt x="138" y="16"/>
                    <a:pt x="138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7" y="17"/>
                    <a:pt x="138" y="19"/>
                    <a:pt x="138" y="20"/>
                  </a:cubicBezTo>
                  <a:cubicBezTo>
                    <a:pt x="139" y="24"/>
                    <a:pt x="139" y="27"/>
                    <a:pt x="140" y="31"/>
                  </a:cubicBezTo>
                  <a:cubicBezTo>
                    <a:pt x="139" y="31"/>
                    <a:pt x="139" y="31"/>
                    <a:pt x="139" y="31"/>
                  </a:cubicBezTo>
                  <a:cubicBezTo>
                    <a:pt x="139" y="30"/>
                    <a:pt x="138" y="29"/>
                    <a:pt x="138" y="28"/>
                  </a:cubicBezTo>
                  <a:cubicBezTo>
                    <a:pt x="138" y="28"/>
                    <a:pt x="138" y="28"/>
                    <a:pt x="138" y="27"/>
                  </a:cubicBezTo>
                  <a:cubicBezTo>
                    <a:pt x="138" y="25"/>
                    <a:pt x="138" y="23"/>
                    <a:pt x="137" y="21"/>
                  </a:cubicBezTo>
                  <a:cubicBezTo>
                    <a:pt x="137" y="19"/>
                    <a:pt x="137" y="18"/>
                    <a:pt x="136" y="17"/>
                  </a:cubicBezTo>
                  <a:cubicBezTo>
                    <a:pt x="136" y="16"/>
                    <a:pt x="136" y="16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5" y="17"/>
                    <a:pt x="135" y="17"/>
                    <a:pt x="134" y="17"/>
                  </a:cubicBezTo>
                  <a:cubicBezTo>
                    <a:pt x="134" y="18"/>
                    <a:pt x="134" y="19"/>
                    <a:pt x="135" y="19"/>
                  </a:cubicBezTo>
                  <a:cubicBezTo>
                    <a:pt x="135" y="22"/>
                    <a:pt x="136" y="25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9"/>
                    <a:pt x="137" y="31"/>
                    <a:pt x="137" y="32"/>
                  </a:cubicBezTo>
                  <a:cubicBezTo>
                    <a:pt x="136" y="32"/>
                    <a:pt x="136" y="31"/>
                    <a:pt x="136" y="32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32"/>
                    <a:pt x="136" y="32"/>
                    <a:pt x="135" y="32"/>
                  </a:cubicBezTo>
                  <a:cubicBezTo>
                    <a:pt x="135" y="32"/>
                    <a:pt x="135" y="32"/>
                    <a:pt x="135" y="32"/>
                  </a:cubicBezTo>
                  <a:cubicBezTo>
                    <a:pt x="134" y="33"/>
                    <a:pt x="134" y="34"/>
                    <a:pt x="133" y="34"/>
                  </a:cubicBezTo>
                  <a:cubicBezTo>
                    <a:pt x="133" y="35"/>
                    <a:pt x="132" y="36"/>
                    <a:pt x="132" y="37"/>
                  </a:cubicBezTo>
                  <a:cubicBezTo>
                    <a:pt x="131" y="37"/>
                    <a:pt x="132" y="37"/>
                    <a:pt x="132" y="37"/>
                  </a:cubicBezTo>
                  <a:cubicBezTo>
                    <a:pt x="131" y="38"/>
                    <a:pt x="131" y="39"/>
                    <a:pt x="130" y="39"/>
                  </a:cubicBezTo>
                  <a:cubicBezTo>
                    <a:pt x="130" y="39"/>
                    <a:pt x="129" y="39"/>
                    <a:pt x="129" y="38"/>
                  </a:cubicBezTo>
                  <a:cubicBezTo>
                    <a:pt x="130" y="38"/>
                    <a:pt x="130" y="37"/>
                    <a:pt x="130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2" y="36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31" y="35"/>
                    <a:pt x="131" y="35"/>
                    <a:pt x="132" y="35"/>
                  </a:cubicBezTo>
                  <a:cubicBezTo>
                    <a:pt x="132" y="34"/>
                    <a:pt x="132" y="35"/>
                    <a:pt x="132" y="35"/>
                  </a:cubicBezTo>
                  <a:cubicBezTo>
                    <a:pt x="132" y="34"/>
                    <a:pt x="133" y="33"/>
                    <a:pt x="133" y="33"/>
                  </a:cubicBezTo>
                  <a:cubicBezTo>
                    <a:pt x="133" y="32"/>
                    <a:pt x="134" y="32"/>
                    <a:pt x="134" y="31"/>
                  </a:cubicBezTo>
                  <a:cubicBezTo>
                    <a:pt x="134" y="31"/>
                    <a:pt x="133" y="32"/>
                    <a:pt x="132" y="32"/>
                  </a:cubicBezTo>
                  <a:cubicBezTo>
                    <a:pt x="131" y="32"/>
                    <a:pt x="131" y="34"/>
                    <a:pt x="130" y="34"/>
                  </a:cubicBezTo>
                  <a:cubicBezTo>
                    <a:pt x="130" y="35"/>
                    <a:pt x="129" y="36"/>
                    <a:pt x="129" y="3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8"/>
                    <a:pt x="129" y="38"/>
                    <a:pt x="128" y="39"/>
                  </a:cubicBezTo>
                  <a:cubicBezTo>
                    <a:pt x="128" y="38"/>
                    <a:pt x="127" y="39"/>
                    <a:pt x="127" y="38"/>
                  </a:cubicBezTo>
                  <a:cubicBezTo>
                    <a:pt x="128" y="35"/>
                    <a:pt x="130" y="33"/>
                    <a:pt x="131" y="30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29" y="32"/>
                    <a:pt x="128" y="35"/>
                    <a:pt x="127" y="37"/>
                  </a:cubicBezTo>
                  <a:cubicBezTo>
                    <a:pt x="127" y="37"/>
                    <a:pt x="127" y="37"/>
                    <a:pt x="126" y="37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6" y="37"/>
                    <a:pt x="125" y="37"/>
                    <a:pt x="125" y="38"/>
                  </a:cubicBezTo>
                  <a:cubicBezTo>
                    <a:pt x="125" y="38"/>
                    <a:pt x="126" y="38"/>
                    <a:pt x="126" y="38"/>
                  </a:cubicBezTo>
                  <a:cubicBezTo>
                    <a:pt x="126" y="38"/>
                    <a:pt x="125" y="39"/>
                    <a:pt x="125" y="39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5" y="39"/>
                    <a:pt x="124" y="39"/>
                    <a:pt x="124" y="39"/>
                  </a:cubicBezTo>
                  <a:cubicBezTo>
                    <a:pt x="124" y="39"/>
                    <a:pt x="124" y="39"/>
                    <a:pt x="123" y="39"/>
                  </a:cubicBezTo>
                  <a:cubicBezTo>
                    <a:pt x="123" y="38"/>
                    <a:pt x="121" y="39"/>
                    <a:pt x="121" y="38"/>
                  </a:cubicBezTo>
                  <a:cubicBezTo>
                    <a:pt x="121" y="38"/>
                    <a:pt x="121" y="38"/>
                    <a:pt x="121" y="37"/>
                  </a:cubicBezTo>
                  <a:cubicBezTo>
                    <a:pt x="121" y="37"/>
                    <a:pt x="121" y="36"/>
                    <a:pt x="120" y="37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20" y="37"/>
                    <a:pt x="120" y="37"/>
                    <a:pt x="120" y="38"/>
                  </a:cubicBezTo>
                  <a:cubicBezTo>
                    <a:pt x="120" y="38"/>
                    <a:pt x="120" y="38"/>
                    <a:pt x="119" y="38"/>
                  </a:cubicBezTo>
                  <a:cubicBezTo>
                    <a:pt x="119" y="38"/>
                    <a:pt x="119" y="38"/>
                    <a:pt x="120" y="38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19" y="39"/>
                    <a:pt x="119" y="39"/>
                    <a:pt x="120" y="39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1" y="38"/>
                    <a:pt x="122" y="39"/>
                    <a:pt x="122" y="39"/>
                  </a:cubicBezTo>
                  <a:cubicBezTo>
                    <a:pt x="123" y="39"/>
                    <a:pt x="123" y="40"/>
                    <a:pt x="124" y="39"/>
                  </a:cubicBezTo>
                  <a:cubicBezTo>
                    <a:pt x="124" y="40"/>
                    <a:pt x="125" y="41"/>
                    <a:pt x="124" y="41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3" y="41"/>
                    <a:pt x="124" y="42"/>
                    <a:pt x="124" y="42"/>
                  </a:cubicBezTo>
                  <a:cubicBezTo>
                    <a:pt x="124" y="42"/>
                    <a:pt x="124" y="42"/>
                    <a:pt x="124" y="42"/>
                  </a:cubicBezTo>
                  <a:cubicBezTo>
                    <a:pt x="123" y="42"/>
                    <a:pt x="123" y="42"/>
                    <a:pt x="122" y="41"/>
                  </a:cubicBezTo>
                  <a:cubicBezTo>
                    <a:pt x="122" y="41"/>
                    <a:pt x="123" y="41"/>
                    <a:pt x="122" y="41"/>
                  </a:cubicBezTo>
                  <a:cubicBezTo>
                    <a:pt x="122" y="41"/>
                    <a:pt x="122" y="40"/>
                    <a:pt x="121" y="40"/>
                  </a:cubicBezTo>
                  <a:cubicBezTo>
                    <a:pt x="121" y="40"/>
                    <a:pt x="121" y="41"/>
                    <a:pt x="121" y="41"/>
                  </a:cubicBezTo>
                  <a:cubicBezTo>
                    <a:pt x="121" y="41"/>
                    <a:pt x="122" y="41"/>
                    <a:pt x="122" y="41"/>
                  </a:cubicBezTo>
                  <a:cubicBezTo>
                    <a:pt x="121" y="42"/>
                    <a:pt x="121" y="41"/>
                    <a:pt x="120" y="41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19" y="40"/>
                    <a:pt x="120" y="40"/>
                    <a:pt x="119" y="40"/>
                  </a:cubicBezTo>
                  <a:cubicBezTo>
                    <a:pt x="119" y="41"/>
                    <a:pt x="120" y="40"/>
                    <a:pt x="120" y="40"/>
                  </a:cubicBezTo>
                  <a:cubicBezTo>
                    <a:pt x="119" y="42"/>
                    <a:pt x="118" y="40"/>
                    <a:pt x="118" y="39"/>
                  </a:cubicBezTo>
                  <a:cubicBezTo>
                    <a:pt x="118" y="39"/>
                    <a:pt x="118" y="40"/>
                    <a:pt x="117" y="40"/>
                  </a:cubicBezTo>
                  <a:cubicBezTo>
                    <a:pt x="117" y="40"/>
                    <a:pt x="118" y="40"/>
                    <a:pt x="117" y="40"/>
                  </a:cubicBezTo>
                  <a:cubicBezTo>
                    <a:pt x="117" y="40"/>
                    <a:pt x="117" y="40"/>
                    <a:pt x="117" y="40"/>
                  </a:cubicBezTo>
                  <a:cubicBezTo>
                    <a:pt x="116" y="40"/>
                    <a:pt x="116" y="40"/>
                    <a:pt x="116" y="39"/>
                  </a:cubicBezTo>
                  <a:cubicBezTo>
                    <a:pt x="115" y="39"/>
                    <a:pt x="115" y="39"/>
                    <a:pt x="114" y="38"/>
                  </a:cubicBezTo>
                  <a:cubicBezTo>
                    <a:pt x="114" y="38"/>
                    <a:pt x="113" y="39"/>
                    <a:pt x="114" y="39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3" y="39"/>
                    <a:pt x="113" y="39"/>
                    <a:pt x="113" y="38"/>
                  </a:cubicBezTo>
                  <a:cubicBezTo>
                    <a:pt x="113" y="38"/>
                    <a:pt x="112" y="38"/>
                    <a:pt x="112" y="38"/>
                  </a:cubicBezTo>
                  <a:cubicBezTo>
                    <a:pt x="111" y="38"/>
                    <a:pt x="111" y="37"/>
                    <a:pt x="110" y="38"/>
                  </a:cubicBezTo>
                  <a:cubicBezTo>
                    <a:pt x="110" y="38"/>
                    <a:pt x="110" y="37"/>
                    <a:pt x="110" y="37"/>
                  </a:cubicBezTo>
                  <a:cubicBezTo>
                    <a:pt x="109" y="37"/>
                    <a:pt x="109" y="37"/>
                    <a:pt x="108" y="37"/>
                  </a:cubicBezTo>
                  <a:cubicBezTo>
                    <a:pt x="108" y="36"/>
                    <a:pt x="108" y="37"/>
                    <a:pt x="107" y="37"/>
                  </a:cubicBezTo>
                  <a:cubicBezTo>
                    <a:pt x="107" y="37"/>
                    <a:pt x="107" y="36"/>
                    <a:pt x="106" y="36"/>
                  </a:cubicBezTo>
                  <a:cubicBezTo>
                    <a:pt x="106" y="37"/>
                    <a:pt x="107" y="37"/>
                    <a:pt x="107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6" y="36"/>
                    <a:pt x="106" y="36"/>
                    <a:pt x="105" y="36"/>
                  </a:cubicBezTo>
                  <a:cubicBezTo>
                    <a:pt x="105" y="36"/>
                    <a:pt x="104" y="36"/>
                    <a:pt x="104" y="35"/>
                  </a:cubicBezTo>
                  <a:cubicBezTo>
                    <a:pt x="104" y="36"/>
                    <a:pt x="104" y="36"/>
                    <a:pt x="103" y="36"/>
                  </a:cubicBezTo>
                  <a:cubicBezTo>
                    <a:pt x="103" y="35"/>
                    <a:pt x="101" y="35"/>
                    <a:pt x="100" y="34"/>
                  </a:cubicBezTo>
                  <a:cubicBezTo>
                    <a:pt x="100" y="34"/>
                    <a:pt x="100" y="35"/>
                    <a:pt x="100" y="35"/>
                  </a:cubicBezTo>
                  <a:cubicBezTo>
                    <a:pt x="99" y="35"/>
                    <a:pt x="99" y="34"/>
                    <a:pt x="99" y="34"/>
                  </a:cubicBezTo>
                  <a:cubicBezTo>
                    <a:pt x="98" y="34"/>
                    <a:pt x="97" y="33"/>
                    <a:pt x="96" y="33"/>
                  </a:cubicBezTo>
                  <a:cubicBezTo>
                    <a:pt x="95" y="33"/>
                    <a:pt x="93" y="33"/>
                    <a:pt x="92" y="32"/>
                  </a:cubicBezTo>
                  <a:cubicBezTo>
                    <a:pt x="92" y="32"/>
                    <a:pt x="92" y="33"/>
                    <a:pt x="92" y="33"/>
                  </a:cubicBezTo>
                  <a:cubicBezTo>
                    <a:pt x="91" y="32"/>
                    <a:pt x="89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1"/>
                    <a:pt x="87" y="31"/>
                    <a:pt x="86" y="31"/>
                  </a:cubicBezTo>
                  <a:cubicBezTo>
                    <a:pt x="86" y="31"/>
                    <a:pt x="86" y="31"/>
                    <a:pt x="85" y="30"/>
                  </a:cubicBezTo>
                  <a:cubicBezTo>
                    <a:pt x="84" y="31"/>
                    <a:pt x="83" y="30"/>
                    <a:pt x="82" y="29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1" y="30"/>
                    <a:pt x="80" y="29"/>
                    <a:pt x="80" y="29"/>
                  </a:cubicBezTo>
                  <a:cubicBezTo>
                    <a:pt x="79" y="29"/>
                    <a:pt x="79" y="30"/>
                    <a:pt x="79" y="30"/>
                  </a:cubicBezTo>
                  <a:cubicBezTo>
                    <a:pt x="78" y="29"/>
                    <a:pt x="77" y="29"/>
                    <a:pt x="77" y="29"/>
                  </a:cubicBezTo>
                  <a:cubicBezTo>
                    <a:pt x="76" y="29"/>
                    <a:pt x="75" y="29"/>
                    <a:pt x="74" y="29"/>
                  </a:cubicBezTo>
                  <a:cubicBezTo>
                    <a:pt x="73" y="28"/>
                    <a:pt x="73" y="28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9"/>
                    <a:pt x="70" y="28"/>
                    <a:pt x="70" y="30"/>
                  </a:cubicBezTo>
                  <a:cubicBezTo>
                    <a:pt x="71" y="29"/>
                    <a:pt x="71" y="29"/>
                    <a:pt x="72" y="29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31"/>
                    <a:pt x="73" y="31"/>
                    <a:pt x="74" y="31"/>
                  </a:cubicBezTo>
                  <a:cubicBezTo>
                    <a:pt x="74" y="32"/>
                    <a:pt x="75" y="32"/>
                    <a:pt x="76" y="32"/>
                  </a:cubicBezTo>
                  <a:cubicBezTo>
                    <a:pt x="77" y="35"/>
                    <a:pt x="73" y="36"/>
                    <a:pt x="72" y="34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72" y="35"/>
                    <a:pt x="72" y="35"/>
                    <a:pt x="73" y="35"/>
                  </a:cubicBezTo>
                  <a:cubicBezTo>
                    <a:pt x="75" y="36"/>
                    <a:pt x="78" y="37"/>
                    <a:pt x="79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6" y="39"/>
                    <a:pt x="74" y="38"/>
                    <a:pt x="72" y="37"/>
                  </a:cubicBezTo>
                  <a:cubicBezTo>
                    <a:pt x="72" y="37"/>
                    <a:pt x="71" y="37"/>
                    <a:pt x="71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2" y="38"/>
                    <a:pt x="73" y="39"/>
                    <a:pt x="74" y="39"/>
                  </a:cubicBezTo>
                  <a:cubicBezTo>
                    <a:pt x="75" y="40"/>
                    <a:pt x="77" y="40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8" y="41"/>
                    <a:pt x="78" y="41"/>
                    <a:pt x="79" y="42"/>
                  </a:cubicBezTo>
                  <a:cubicBezTo>
                    <a:pt x="78" y="42"/>
                    <a:pt x="77" y="41"/>
                    <a:pt x="76" y="41"/>
                  </a:cubicBezTo>
                  <a:cubicBezTo>
                    <a:pt x="75" y="40"/>
                    <a:pt x="73" y="40"/>
                    <a:pt x="72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2"/>
                    <a:pt x="72" y="42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3"/>
                    <a:pt x="72" y="43"/>
                  </a:cubicBezTo>
                  <a:cubicBezTo>
                    <a:pt x="73" y="43"/>
                    <a:pt x="74" y="44"/>
                    <a:pt x="75" y="44"/>
                  </a:cubicBezTo>
                  <a:cubicBezTo>
                    <a:pt x="75" y="45"/>
                    <a:pt x="75" y="46"/>
                    <a:pt x="75" y="46"/>
                  </a:cubicBezTo>
                  <a:cubicBezTo>
                    <a:pt x="75" y="47"/>
                    <a:pt x="74" y="47"/>
                    <a:pt x="73" y="47"/>
                  </a:cubicBezTo>
                  <a:cubicBezTo>
                    <a:pt x="73" y="47"/>
                    <a:pt x="74" y="47"/>
                    <a:pt x="74" y="47"/>
                  </a:cubicBezTo>
                  <a:cubicBezTo>
                    <a:pt x="75" y="47"/>
                    <a:pt x="75" y="48"/>
                    <a:pt x="75" y="49"/>
                  </a:cubicBezTo>
                  <a:cubicBezTo>
                    <a:pt x="74" y="48"/>
                    <a:pt x="73" y="48"/>
                    <a:pt x="72" y="48"/>
                  </a:cubicBezTo>
                  <a:cubicBezTo>
                    <a:pt x="72" y="48"/>
                    <a:pt x="72" y="47"/>
                    <a:pt x="71" y="47"/>
                  </a:cubicBezTo>
                  <a:cubicBezTo>
                    <a:pt x="71" y="48"/>
                    <a:pt x="73" y="48"/>
                    <a:pt x="73" y="49"/>
                  </a:cubicBezTo>
                  <a:cubicBezTo>
                    <a:pt x="73" y="49"/>
                    <a:pt x="73" y="49"/>
                    <a:pt x="73" y="50"/>
                  </a:cubicBezTo>
                  <a:cubicBezTo>
                    <a:pt x="73" y="50"/>
                    <a:pt x="74" y="49"/>
                    <a:pt x="74" y="50"/>
                  </a:cubicBezTo>
                  <a:cubicBezTo>
                    <a:pt x="74" y="50"/>
                    <a:pt x="74" y="50"/>
                    <a:pt x="73" y="50"/>
                  </a:cubicBezTo>
                  <a:cubicBezTo>
                    <a:pt x="73" y="50"/>
                    <a:pt x="74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2"/>
                    <a:pt x="72" y="51"/>
                    <a:pt x="71" y="51"/>
                  </a:cubicBezTo>
                  <a:cubicBezTo>
                    <a:pt x="71" y="51"/>
                    <a:pt x="71" y="52"/>
                    <a:pt x="71" y="52"/>
                  </a:cubicBezTo>
                  <a:cubicBezTo>
                    <a:pt x="72" y="52"/>
                    <a:pt x="73" y="53"/>
                    <a:pt x="74" y="52"/>
                  </a:cubicBezTo>
                  <a:cubicBezTo>
                    <a:pt x="74" y="52"/>
                    <a:pt x="74" y="52"/>
                    <a:pt x="75" y="52"/>
                  </a:cubicBezTo>
                  <a:cubicBezTo>
                    <a:pt x="75" y="53"/>
                    <a:pt x="74" y="52"/>
                    <a:pt x="74" y="53"/>
                  </a:cubicBezTo>
                  <a:cubicBezTo>
                    <a:pt x="74" y="53"/>
                    <a:pt x="74" y="53"/>
                    <a:pt x="75" y="53"/>
                  </a:cubicBezTo>
                  <a:cubicBezTo>
                    <a:pt x="75" y="53"/>
                    <a:pt x="76" y="53"/>
                    <a:pt x="77" y="54"/>
                  </a:cubicBezTo>
                  <a:cubicBezTo>
                    <a:pt x="78" y="54"/>
                    <a:pt x="79" y="55"/>
                    <a:pt x="80" y="55"/>
                  </a:cubicBezTo>
                  <a:cubicBezTo>
                    <a:pt x="81" y="56"/>
                    <a:pt x="82" y="56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4" y="57"/>
                    <a:pt x="85" y="57"/>
                    <a:pt x="86" y="57"/>
                  </a:cubicBezTo>
                  <a:cubicBezTo>
                    <a:pt x="85" y="58"/>
                    <a:pt x="86" y="59"/>
                    <a:pt x="87" y="59"/>
                  </a:cubicBezTo>
                  <a:cubicBezTo>
                    <a:pt x="88" y="59"/>
                    <a:pt x="89" y="59"/>
                    <a:pt x="90" y="60"/>
                  </a:cubicBezTo>
                  <a:cubicBezTo>
                    <a:pt x="90" y="60"/>
                    <a:pt x="91" y="60"/>
                    <a:pt x="91" y="60"/>
                  </a:cubicBezTo>
                  <a:cubicBezTo>
                    <a:pt x="91" y="60"/>
                    <a:pt x="91" y="60"/>
                    <a:pt x="92" y="60"/>
                  </a:cubicBezTo>
                  <a:cubicBezTo>
                    <a:pt x="92" y="60"/>
                    <a:pt x="92" y="60"/>
                    <a:pt x="92" y="61"/>
                  </a:cubicBezTo>
                  <a:cubicBezTo>
                    <a:pt x="93" y="61"/>
                    <a:pt x="93" y="60"/>
                    <a:pt x="93" y="60"/>
                  </a:cubicBezTo>
                  <a:cubicBezTo>
                    <a:pt x="93" y="60"/>
                    <a:pt x="93" y="60"/>
                    <a:pt x="93" y="60"/>
                  </a:cubicBezTo>
                  <a:cubicBezTo>
                    <a:pt x="93" y="60"/>
                    <a:pt x="93" y="61"/>
                    <a:pt x="94" y="61"/>
                  </a:cubicBezTo>
                  <a:cubicBezTo>
                    <a:pt x="95" y="61"/>
                    <a:pt x="96" y="62"/>
                    <a:pt x="98" y="62"/>
                  </a:cubicBezTo>
                  <a:cubicBezTo>
                    <a:pt x="98" y="62"/>
                    <a:pt x="98" y="62"/>
                    <a:pt x="99" y="62"/>
                  </a:cubicBezTo>
                  <a:cubicBezTo>
                    <a:pt x="101" y="63"/>
                    <a:pt x="103" y="63"/>
                    <a:pt x="105" y="64"/>
                  </a:cubicBezTo>
                  <a:cubicBezTo>
                    <a:pt x="105" y="64"/>
                    <a:pt x="105" y="64"/>
                    <a:pt x="105" y="65"/>
                  </a:cubicBezTo>
                  <a:cubicBezTo>
                    <a:pt x="101" y="64"/>
                    <a:pt x="98" y="63"/>
                    <a:pt x="95" y="62"/>
                  </a:cubicBezTo>
                  <a:cubicBezTo>
                    <a:pt x="94" y="62"/>
                    <a:pt x="93" y="62"/>
                    <a:pt x="92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1" y="61"/>
                    <a:pt x="90" y="62"/>
                    <a:pt x="90" y="61"/>
                  </a:cubicBezTo>
                  <a:cubicBezTo>
                    <a:pt x="90" y="61"/>
                    <a:pt x="89" y="61"/>
                    <a:pt x="89" y="61"/>
                  </a:cubicBezTo>
                  <a:cubicBezTo>
                    <a:pt x="88" y="60"/>
                    <a:pt x="87" y="60"/>
                    <a:pt x="85" y="60"/>
                  </a:cubicBezTo>
                  <a:cubicBezTo>
                    <a:pt x="83" y="59"/>
                    <a:pt x="81" y="59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8" y="58"/>
                    <a:pt x="78" y="57"/>
                    <a:pt x="77" y="57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5" y="57"/>
                    <a:pt x="74" y="56"/>
                    <a:pt x="72" y="56"/>
                  </a:cubicBezTo>
                  <a:cubicBezTo>
                    <a:pt x="72" y="56"/>
                    <a:pt x="72" y="56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0" y="57"/>
                    <a:pt x="70" y="57"/>
                  </a:cubicBezTo>
                  <a:cubicBezTo>
                    <a:pt x="70" y="58"/>
                    <a:pt x="72" y="58"/>
                    <a:pt x="73" y="59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3" y="60"/>
                    <a:pt x="72" y="60"/>
                    <a:pt x="72" y="60"/>
                  </a:cubicBezTo>
                  <a:cubicBezTo>
                    <a:pt x="72" y="61"/>
                    <a:pt x="73" y="61"/>
                    <a:pt x="73" y="61"/>
                  </a:cubicBezTo>
                  <a:cubicBezTo>
                    <a:pt x="73" y="61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3" y="63"/>
                    <a:pt x="74" y="63"/>
                    <a:pt x="74" y="64"/>
                  </a:cubicBezTo>
                  <a:cubicBezTo>
                    <a:pt x="73" y="65"/>
                    <a:pt x="72" y="64"/>
                    <a:pt x="71" y="64"/>
                  </a:cubicBezTo>
                  <a:cubicBezTo>
                    <a:pt x="71" y="64"/>
                    <a:pt x="71" y="65"/>
                    <a:pt x="70" y="65"/>
                  </a:cubicBezTo>
                  <a:cubicBezTo>
                    <a:pt x="69" y="65"/>
                    <a:pt x="69" y="64"/>
                    <a:pt x="69" y="64"/>
                  </a:cubicBezTo>
                  <a:cubicBezTo>
                    <a:pt x="69" y="64"/>
                    <a:pt x="69" y="65"/>
                    <a:pt x="68" y="65"/>
                  </a:cubicBezTo>
                  <a:cubicBezTo>
                    <a:pt x="69" y="65"/>
                    <a:pt x="69" y="65"/>
                    <a:pt x="69" y="66"/>
                  </a:cubicBezTo>
                  <a:cubicBezTo>
                    <a:pt x="70" y="67"/>
                    <a:pt x="71" y="68"/>
                    <a:pt x="72" y="69"/>
                  </a:cubicBezTo>
                  <a:cubicBezTo>
                    <a:pt x="72" y="69"/>
                    <a:pt x="72" y="69"/>
                    <a:pt x="72" y="70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2" y="70"/>
                    <a:pt x="73" y="70"/>
                    <a:pt x="72" y="71"/>
                  </a:cubicBezTo>
                  <a:cubicBezTo>
                    <a:pt x="72" y="71"/>
                    <a:pt x="73" y="71"/>
                    <a:pt x="73" y="71"/>
                  </a:cubicBezTo>
                  <a:cubicBezTo>
                    <a:pt x="72" y="72"/>
                    <a:pt x="72" y="71"/>
                    <a:pt x="71" y="71"/>
                  </a:cubicBezTo>
                  <a:cubicBezTo>
                    <a:pt x="73" y="72"/>
                    <a:pt x="76" y="73"/>
                    <a:pt x="78" y="75"/>
                  </a:cubicBezTo>
                  <a:cubicBezTo>
                    <a:pt x="78" y="75"/>
                    <a:pt x="78" y="74"/>
                    <a:pt x="78" y="75"/>
                  </a:cubicBezTo>
                  <a:cubicBezTo>
                    <a:pt x="79" y="75"/>
                    <a:pt x="79" y="76"/>
                    <a:pt x="80" y="76"/>
                  </a:cubicBezTo>
                  <a:cubicBezTo>
                    <a:pt x="80" y="76"/>
                    <a:pt x="81" y="76"/>
                    <a:pt x="82" y="76"/>
                  </a:cubicBezTo>
                  <a:cubicBezTo>
                    <a:pt x="82" y="76"/>
                    <a:pt x="82" y="77"/>
                    <a:pt x="82" y="77"/>
                  </a:cubicBezTo>
                  <a:cubicBezTo>
                    <a:pt x="83" y="77"/>
                    <a:pt x="84" y="77"/>
                    <a:pt x="84" y="78"/>
                  </a:cubicBezTo>
                  <a:cubicBezTo>
                    <a:pt x="85" y="78"/>
                    <a:pt x="86" y="78"/>
                    <a:pt x="86" y="79"/>
                  </a:cubicBezTo>
                  <a:cubicBezTo>
                    <a:pt x="83" y="78"/>
                    <a:pt x="81" y="77"/>
                    <a:pt x="79" y="76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8" y="76"/>
                    <a:pt x="78" y="76"/>
                    <a:pt x="79" y="76"/>
                  </a:cubicBezTo>
                  <a:cubicBezTo>
                    <a:pt x="78" y="75"/>
                    <a:pt x="77" y="75"/>
                    <a:pt x="76" y="75"/>
                  </a:cubicBezTo>
                  <a:cubicBezTo>
                    <a:pt x="75" y="74"/>
                    <a:pt x="74" y="74"/>
                    <a:pt x="73" y="73"/>
                  </a:cubicBezTo>
                  <a:cubicBezTo>
                    <a:pt x="72" y="73"/>
                    <a:pt x="71" y="73"/>
                    <a:pt x="71" y="73"/>
                  </a:cubicBezTo>
                  <a:cubicBezTo>
                    <a:pt x="71" y="73"/>
                    <a:pt x="72" y="74"/>
                    <a:pt x="72" y="74"/>
                  </a:cubicBezTo>
                  <a:cubicBezTo>
                    <a:pt x="72" y="75"/>
                    <a:pt x="73" y="75"/>
                    <a:pt x="73" y="75"/>
                  </a:cubicBezTo>
                  <a:cubicBezTo>
                    <a:pt x="76" y="77"/>
                    <a:pt x="79" y="79"/>
                    <a:pt x="82" y="80"/>
                  </a:cubicBezTo>
                  <a:cubicBezTo>
                    <a:pt x="82" y="81"/>
                    <a:pt x="80" y="81"/>
                    <a:pt x="81" y="82"/>
                  </a:cubicBezTo>
                  <a:cubicBezTo>
                    <a:pt x="79" y="82"/>
                    <a:pt x="78" y="84"/>
                    <a:pt x="76" y="83"/>
                  </a:cubicBezTo>
                  <a:cubicBezTo>
                    <a:pt x="75" y="84"/>
                    <a:pt x="76" y="84"/>
                    <a:pt x="76" y="84"/>
                  </a:cubicBezTo>
                  <a:cubicBezTo>
                    <a:pt x="75" y="84"/>
                    <a:pt x="74" y="84"/>
                    <a:pt x="73" y="85"/>
                  </a:cubicBezTo>
                  <a:cubicBezTo>
                    <a:pt x="73" y="85"/>
                    <a:pt x="73" y="85"/>
                    <a:pt x="73" y="86"/>
                  </a:cubicBezTo>
                  <a:cubicBezTo>
                    <a:pt x="73" y="86"/>
                    <a:pt x="73" y="86"/>
                    <a:pt x="72" y="86"/>
                  </a:cubicBezTo>
                  <a:cubicBezTo>
                    <a:pt x="72" y="85"/>
                    <a:pt x="73" y="86"/>
                    <a:pt x="73" y="85"/>
                  </a:cubicBezTo>
                  <a:cubicBezTo>
                    <a:pt x="73" y="85"/>
                    <a:pt x="72" y="85"/>
                    <a:pt x="72" y="85"/>
                  </a:cubicBezTo>
                  <a:cubicBezTo>
                    <a:pt x="72" y="86"/>
                    <a:pt x="72" y="87"/>
                    <a:pt x="71" y="86"/>
                  </a:cubicBezTo>
                  <a:cubicBezTo>
                    <a:pt x="71" y="86"/>
                    <a:pt x="71" y="86"/>
                    <a:pt x="71" y="86"/>
                  </a:cubicBezTo>
                  <a:cubicBezTo>
                    <a:pt x="71" y="86"/>
                    <a:pt x="71" y="86"/>
                    <a:pt x="70" y="86"/>
                  </a:cubicBezTo>
                  <a:cubicBezTo>
                    <a:pt x="70" y="86"/>
                    <a:pt x="70" y="86"/>
                    <a:pt x="70" y="87"/>
                  </a:cubicBezTo>
                  <a:cubicBezTo>
                    <a:pt x="70" y="87"/>
                    <a:pt x="70" y="87"/>
                    <a:pt x="69" y="87"/>
                  </a:cubicBezTo>
                  <a:cubicBezTo>
                    <a:pt x="69" y="87"/>
                    <a:pt x="69" y="87"/>
                    <a:pt x="69" y="87"/>
                  </a:cubicBezTo>
                  <a:cubicBezTo>
                    <a:pt x="68" y="87"/>
                    <a:pt x="69" y="88"/>
                    <a:pt x="69" y="88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67" y="88"/>
                    <a:pt x="68" y="88"/>
                    <a:pt x="68" y="87"/>
                  </a:cubicBezTo>
                  <a:cubicBezTo>
                    <a:pt x="67" y="87"/>
                    <a:pt x="67" y="87"/>
                    <a:pt x="67" y="87"/>
                  </a:cubicBezTo>
                  <a:cubicBezTo>
                    <a:pt x="67" y="88"/>
                    <a:pt x="67" y="88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66" y="89"/>
                    <a:pt x="67" y="88"/>
                    <a:pt x="66" y="88"/>
                  </a:cubicBezTo>
                  <a:cubicBezTo>
                    <a:pt x="66" y="89"/>
                    <a:pt x="65" y="88"/>
                    <a:pt x="65" y="88"/>
                  </a:cubicBezTo>
                  <a:cubicBezTo>
                    <a:pt x="64" y="88"/>
                    <a:pt x="64" y="89"/>
                    <a:pt x="63" y="89"/>
                  </a:cubicBezTo>
                  <a:cubicBezTo>
                    <a:pt x="63" y="89"/>
                    <a:pt x="63" y="89"/>
                    <a:pt x="63" y="89"/>
                  </a:cubicBezTo>
                  <a:cubicBezTo>
                    <a:pt x="63" y="88"/>
                    <a:pt x="63" y="89"/>
                    <a:pt x="63" y="89"/>
                  </a:cubicBezTo>
                  <a:cubicBezTo>
                    <a:pt x="62" y="89"/>
                    <a:pt x="60" y="89"/>
                    <a:pt x="59" y="90"/>
                  </a:cubicBezTo>
                  <a:cubicBezTo>
                    <a:pt x="59" y="89"/>
                    <a:pt x="58" y="89"/>
                    <a:pt x="57" y="90"/>
                  </a:cubicBezTo>
                  <a:cubicBezTo>
                    <a:pt x="57" y="90"/>
                    <a:pt x="58" y="90"/>
                    <a:pt x="57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90"/>
                    <a:pt x="55" y="89"/>
                    <a:pt x="55" y="90"/>
                  </a:cubicBezTo>
                  <a:cubicBezTo>
                    <a:pt x="55" y="90"/>
                    <a:pt x="54" y="89"/>
                    <a:pt x="54" y="89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3" y="90"/>
                    <a:pt x="52" y="90"/>
                    <a:pt x="52" y="90"/>
                  </a:cubicBezTo>
                  <a:cubicBezTo>
                    <a:pt x="52" y="90"/>
                    <a:pt x="51" y="90"/>
                    <a:pt x="51" y="89"/>
                  </a:cubicBezTo>
                  <a:cubicBezTo>
                    <a:pt x="51" y="89"/>
                    <a:pt x="51" y="89"/>
                    <a:pt x="51" y="90"/>
                  </a:cubicBezTo>
                  <a:cubicBezTo>
                    <a:pt x="51" y="90"/>
                    <a:pt x="50" y="90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1" y="91"/>
                    <a:pt x="51" y="90"/>
                    <a:pt x="51" y="90"/>
                  </a:cubicBezTo>
                  <a:cubicBezTo>
                    <a:pt x="51" y="91"/>
                    <a:pt x="50" y="91"/>
                    <a:pt x="50" y="91"/>
                  </a:cubicBezTo>
                  <a:cubicBezTo>
                    <a:pt x="50" y="91"/>
                    <a:pt x="49" y="90"/>
                    <a:pt x="50" y="90"/>
                  </a:cubicBezTo>
                  <a:cubicBezTo>
                    <a:pt x="49" y="89"/>
                    <a:pt x="47" y="89"/>
                    <a:pt x="46" y="89"/>
                  </a:cubicBezTo>
                  <a:cubicBezTo>
                    <a:pt x="46" y="90"/>
                    <a:pt x="47" y="90"/>
                    <a:pt x="47" y="90"/>
                  </a:cubicBezTo>
                  <a:cubicBezTo>
                    <a:pt x="47" y="90"/>
                    <a:pt x="48" y="90"/>
                    <a:pt x="48" y="90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48" y="90"/>
                    <a:pt x="47" y="90"/>
                    <a:pt x="46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1"/>
                    <a:pt x="46" y="90"/>
                    <a:pt x="46" y="90"/>
                  </a:cubicBezTo>
                  <a:cubicBezTo>
                    <a:pt x="45" y="90"/>
                    <a:pt x="46" y="91"/>
                    <a:pt x="46" y="91"/>
                  </a:cubicBezTo>
                  <a:cubicBezTo>
                    <a:pt x="45" y="91"/>
                    <a:pt x="45" y="90"/>
                    <a:pt x="44" y="90"/>
                  </a:cubicBezTo>
                  <a:cubicBezTo>
                    <a:pt x="44" y="91"/>
                    <a:pt x="45" y="91"/>
                    <a:pt x="45" y="91"/>
                  </a:cubicBezTo>
                  <a:cubicBezTo>
                    <a:pt x="45" y="91"/>
                    <a:pt x="45" y="91"/>
                    <a:pt x="44" y="91"/>
                  </a:cubicBezTo>
                  <a:cubicBezTo>
                    <a:pt x="45" y="92"/>
                    <a:pt x="48" y="91"/>
                    <a:pt x="49" y="91"/>
                  </a:cubicBezTo>
                  <a:cubicBezTo>
                    <a:pt x="50" y="91"/>
                    <a:pt x="51" y="91"/>
                    <a:pt x="52" y="91"/>
                  </a:cubicBezTo>
                  <a:cubicBezTo>
                    <a:pt x="53" y="91"/>
                    <a:pt x="53" y="91"/>
                    <a:pt x="53" y="90"/>
                  </a:cubicBezTo>
                  <a:cubicBezTo>
                    <a:pt x="55" y="91"/>
                    <a:pt x="56" y="90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9" y="90"/>
                    <a:pt x="59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91"/>
                    <a:pt x="60" y="91"/>
                    <a:pt x="60" y="90"/>
                  </a:cubicBezTo>
                  <a:cubicBezTo>
                    <a:pt x="60" y="90"/>
                    <a:pt x="60" y="91"/>
                    <a:pt x="60" y="91"/>
                  </a:cubicBezTo>
                  <a:cubicBezTo>
                    <a:pt x="58" y="92"/>
                    <a:pt x="57" y="91"/>
                    <a:pt x="57" y="92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5" y="92"/>
                    <a:pt x="55" y="92"/>
                    <a:pt x="55" y="92"/>
                  </a:cubicBezTo>
                  <a:cubicBezTo>
                    <a:pt x="55" y="93"/>
                    <a:pt x="53" y="92"/>
                    <a:pt x="53" y="92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1" y="92"/>
                    <a:pt x="50" y="93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9" y="93"/>
                    <a:pt x="50" y="93"/>
                    <a:pt x="50" y="93"/>
                  </a:cubicBezTo>
                  <a:cubicBezTo>
                    <a:pt x="49" y="93"/>
                    <a:pt x="48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4"/>
                    <a:pt x="45" y="94"/>
                    <a:pt x="45" y="93"/>
                  </a:cubicBezTo>
                  <a:cubicBezTo>
                    <a:pt x="44" y="93"/>
                    <a:pt x="44" y="94"/>
                    <a:pt x="44" y="94"/>
                  </a:cubicBezTo>
                  <a:cubicBezTo>
                    <a:pt x="44" y="94"/>
                    <a:pt x="43" y="94"/>
                    <a:pt x="43" y="93"/>
                  </a:cubicBezTo>
                  <a:cubicBezTo>
                    <a:pt x="42" y="93"/>
                    <a:pt x="43" y="93"/>
                    <a:pt x="43" y="94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42" y="93"/>
                    <a:pt x="41" y="93"/>
                    <a:pt x="41" y="93"/>
                  </a:cubicBezTo>
                  <a:cubicBezTo>
                    <a:pt x="40" y="93"/>
                    <a:pt x="39" y="93"/>
                    <a:pt x="38" y="93"/>
                  </a:cubicBezTo>
                  <a:cubicBezTo>
                    <a:pt x="37" y="93"/>
                    <a:pt x="38" y="93"/>
                    <a:pt x="37" y="93"/>
                  </a:cubicBezTo>
                  <a:cubicBezTo>
                    <a:pt x="37" y="93"/>
                    <a:pt x="35" y="93"/>
                    <a:pt x="35" y="93"/>
                  </a:cubicBezTo>
                  <a:cubicBezTo>
                    <a:pt x="34" y="93"/>
                    <a:pt x="33" y="93"/>
                    <a:pt x="33" y="93"/>
                  </a:cubicBezTo>
                  <a:cubicBezTo>
                    <a:pt x="32" y="93"/>
                    <a:pt x="32" y="93"/>
                    <a:pt x="31" y="93"/>
                  </a:cubicBezTo>
                  <a:cubicBezTo>
                    <a:pt x="30" y="93"/>
                    <a:pt x="30" y="93"/>
                    <a:pt x="29" y="93"/>
                  </a:cubicBezTo>
                  <a:cubicBezTo>
                    <a:pt x="28" y="93"/>
                    <a:pt x="26" y="92"/>
                    <a:pt x="26" y="93"/>
                  </a:cubicBezTo>
                  <a:cubicBezTo>
                    <a:pt x="26" y="93"/>
                    <a:pt x="26" y="93"/>
                    <a:pt x="26" y="94"/>
                  </a:cubicBezTo>
                  <a:cubicBezTo>
                    <a:pt x="26" y="94"/>
                    <a:pt x="26" y="93"/>
                    <a:pt x="27" y="93"/>
                  </a:cubicBezTo>
                  <a:cubicBezTo>
                    <a:pt x="28" y="95"/>
                    <a:pt x="31" y="94"/>
                    <a:pt x="33" y="95"/>
                  </a:cubicBezTo>
                  <a:cubicBezTo>
                    <a:pt x="33" y="96"/>
                    <a:pt x="32" y="96"/>
                    <a:pt x="32" y="96"/>
                  </a:cubicBezTo>
                  <a:cubicBezTo>
                    <a:pt x="31" y="96"/>
                    <a:pt x="31" y="95"/>
                    <a:pt x="31" y="95"/>
                  </a:cubicBezTo>
                  <a:cubicBezTo>
                    <a:pt x="32" y="97"/>
                    <a:pt x="35" y="96"/>
                    <a:pt x="36" y="97"/>
                  </a:cubicBezTo>
                  <a:cubicBezTo>
                    <a:pt x="37" y="97"/>
                    <a:pt x="38" y="97"/>
                    <a:pt x="39" y="97"/>
                  </a:cubicBezTo>
                  <a:cubicBezTo>
                    <a:pt x="39" y="97"/>
                    <a:pt x="39" y="97"/>
                    <a:pt x="40" y="97"/>
                  </a:cubicBezTo>
                  <a:cubicBezTo>
                    <a:pt x="38" y="98"/>
                    <a:pt x="37" y="97"/>
                    <a:pt x="35" y="98"/>
                  </a:cubicBezTo>
                  <a:cubicBezTo>
                    <a:pt x="34" y="97"/>
                    <a:pt x="32" y="97"/>
                    <a:pt x="31" y="97"/>
                  </a:cubicBezTo>
                  <a:cubicBezTo>
                    <a:pt x="31" y="97"/>
                    <a:pt x="31" y="98"/>
                    <a:pt x="31" y="98"/>
                  </a:cubicBezTo>
                  <a:cubicBezTo>
                    <a:pt x="31" y="99"/>
                    <a:pt x="29" y="98"/>
                    <a:pt x="29" y="98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30" y="98"/>
                    <a:pt x="31" y="99"/>
                    <a:pt x="32" y="100"/>
                  </a:cubicBezTo>
                  <a:cubicBezTo>
                    <a:pt x="32" y="100"/>
                    <a:pt x="33" y="100"/>
                    <a:pt x="34" y="100"/>
                  </a:cubicBezTo>
                  <a:cubicBezTo>
                    <a:pt x="35" y="101"/>
                    <a:pt x="37" y="101"/>
                    <a:pt x="38" y="102"/>
                  </a:cubicBezTo>
                  <a:cubicBezTo>
                    <a:pt x="39" y="102"/>
                    <a:pt x="39" y="102"/>
                    <a:pt x="40" y="102"/>
                  </a:cubicBezTo>
                  <a:cubicBezTo>
                    <a:pt x="40" y="102"/>
                    <a:pt x="41" y="102"/>
                    <a:pt x="41" y="103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3" y="103"/>
                    <a:pt x="44" y="103"/>
                    <a:pt x="45" y="102"/>
                  </a:cubicBezTo>
                  <a:cubicBezTo>
                    <a:pt x="45" y="102"/>
                    <a:pt x="45" y="102"/>
                    <a:pt x="45" y="103"/>
                  </a:cubicBezTo>
                  <a:cubicBezTo>
                    <a:pt x="43" y="103"/>
                    <a:pt x="41" y="103"/>
                    <a:pt x="39" y="103"/>
                  </a:cubicBezTo>
                  <a:cubicBezTo>
                    <a:pt x="39" y="103"/>
                    <a:pt x="38" y="102"/>
                    <a:pt x="38" y="103"/>
                  </a:cubicBezTo>
                  <a:cubicBezTo>
                    <a:pt x="37" y="102"/>
                    <a:pt x="37" y="102"/>
                    <a:pt x="36" y="102"/>
                  </a:cubicBezTo>
                  <a:cubicBezTo>
                    <a:pt x="36" y="102"/>
                    <a:pt x="37" y="102"/>
                    <a:pt x="36" y="102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5" y="102"/>
                    <a:pt x="35" y="102"/>
                    <a:pt x="35" y="103"/>
                  </a:cubicBezTo>
                  <a:cubicBezTo>
                    <a:pt x="35" y="103"/>
                    <a:pt x="35" y="103"/>
                    <a:pt x="34" y="103"/>
                  </a:cubicBezTo>
                  <a:cubicBezTo>
                    <a:pt x="34" y="103"/>
                    <a:pt x="35" y="103"/>
                    <a:pt x="34" y="103"/>
                  </a:cubicBezTo>
                  <a:cubicBezTo>
                    <a:pt x="34" y="103"/>
                    <a:pt x="33" y="104"/>
                    <a:pt x="32" y="103"/>
                  </a:cubicBezTo>
                  <a:cubicBezTo>
                    <a:pt x="32" y="104"/>
                    <a:pt x="33" y="104"/>
                    <a:pt x="32" y="104"/>
                  </a:cubicBezTo>
                  <a:cubicBezTo>
                    <a:pt x="32" y="104"/>
                    <a:pt x="32" y="103"/>
                    <a:pt x="32" y="103"/>
                  </a:cubicBezTo>
                  <a:cubicBezTo>
                    <a:pt x="30" y="104"/>
                    <a:pt x="29" y="103"/>
                    <a:pt x="27" y="103"/>
                  </a:cubicBezTo>
                  <a:cubicBezTo>
                    <a:pt x="27" y="103"/>
                    <a:pt x="28" y="103"/>
                    <a:pt x="27" y="103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5" y="103"/>
                    <a:pt x="24" y="102"/>
                    <a:pt x="22" y="102"/>
                  </a:cubicBezTo>
                  <a:cubicBezTo>
                    <a:pt x="23" y="103"/>
                    <a:pt x="24" y="103"/>
                    <a:pt x="25" y="104"/>
                  </a:cubicBezTo>
                  <a:cubicBezTo>
                    <a:pt x="27" y="104"/>
                    <a:pt x="30" y="105"/>
                    <a:pt x="31" y="105"/>
                  </a:cubicBezTo>
                  <a:cubicBezTo>
                    <a:pt x="31" y="105"/>
                    <a:pt x="32" y="106"/>
                    <a:pt x="32" y="106"/>
                  </a:cubicBezTo>
                  <a:cubicBezTo>
                    <a:pt x="32" y="106"/>
                    <a:pt x="33" y="107"/>
                    <a:pt x="33" y="106"/>
                  </a:cubicBezTo>
                  <a:cubicBezTo>
                    <a:pt x="33" y="106"/>
                    <a:pt x="33" y="107"/>
                    <a:pt x="33" y="107"/>
                  </a:cubicBezTo>
                  <a:cubicBezTo>
                    <a:pt x="34" y="107"/>
                    <a:pt x="33" y="107"/>
                    <a:pt x="34" y="107"/>
                  </a:cubicBezTo>
                  <a:cubicBezTo>
                    <a:pt x="34" y="106"/>
                    <a:pt x="33" y="106"/>
                    <a:pt x="33" y="106"/>
                  </a:cubicBezTo>
                  <a:cubicBezTo>
                    <a:pt x="33" y="106"/>
                    <a:pt x="34" y="106"/>
                    <a:pt x="34" y="106"/>
                  </a:cubicBezTo>
                  <a:cubicBezTo>
                    <a:pt x="33" y="106"/>
                    <a:pt x="33" y="106"/>
                    <a:pt x="33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5"/>
                    <a:pt x="32" y="105"/>
                    <a:pt x="32" y="104"/>
                  </a:cubicBezTo>
                  <a:cubicBezTo>
                    <a:pt x="33" y="104"/>
                    <a:pt x="33" y="104"/>
                    <a:pt x="34" y="104"/>
                  </a:cubicBezTo>
                  <a:cubicBezTo>
                    <a:pt x="35" y="105"/>
                    <a:pt x="37" y="104"/>
                    <a:pt x="38" y="104"/>
                  </a:cubicBezTo>
                  <a:cubicBezTo>
                    <a:pt x="38" y="104"/>
                    <a:pt x="39" y="105"/>
                    <a:pt x="39" y="105"/>
                  </a:cubicBezTo>
                  <a:cubicBezTo>
                    <a:pt x="39" y="105"/>
                    <a:pt x="39" y="104"/>
                    <a:pt x="39" y="104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1" y="105"/>
                    <a:pt x="41" y="104"/>
                    <a:pt x="41" y="104"/>
                  </a:cubicBezTo>
                  <a:cubicBezTo>
                    <a:pt x="42" y="104"/>
                    <a:pt x="43" y="105"/>
                    <a:pt x="45" y="105"/>
                  </a:cubicBezTo>
                  <a:cubicBezTo>
                    <a:pt x="44" y="105"/>
                    <a:pt x="44" y="106"/>
                    <a:pt x="44" y="106"/>
                  </a:cubicBezTo>
                  <a:cubicBezTo>
                    <a:pt x="43" y="106"/>
                    <a:pt x="42" y="106"/>
                    <a:pt x="41" y="106"/>
                  </a:cubicBezTo>
                  <a:cubicBezTo>
                    <a:pt x="41" y="106"/>
                    <a:pt x="41" y="107"/>
                    <a:pt x="41" y="107"/>
                  </a:cubicBezTo>
                  <a:cubicBezTo>
                    <a:pt x="40" y="107"/>
                    <a:pt x="39" y="108"/>
                    <a:pt x="38" y="107"/>
                  </a:cubicBezTo>
                  <a:cubicBezTo>
                    <a:pt x="38" y="106"/>
                    <a:pt x="37" y="106"/>
                    <a:pt x="36" y="106"/>
                  </a:cubicBezTo>
                  <a:cubicBezTo>
                    <a:pt x="36" y="106"/>
                    <a:pt x="36" y="106"/>
                    <a:pt x="37" y="106"/>
                  </a:cubicBezTo>
                  <a:cubicBezTo>
                    <a:pt x="36" y="107"/>
                    <a:pt x="36" y="106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5" y="105"/>
                    <a:pt x="34" y="106"/>
                    <a:pt x="34" y="106"/>
                  </a:cubicBezTo>
                  <a:cubicBezTo>
                    <a:pt x="34" y="107"/>
                    <a:pt x="34" y="107"/>
                    <a:pt x="34" y="108"/>
                  </a:cubicBezTo>
                  <a:cubicBezTo>
                    <a:pt x="34" y="108"/>
                    <a:pt x="34" y="108"/>
                    <a:pt x="34" y="107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7"/>
                    <a:pt x="33" y="107"/>
                    <a:pt x="32" y="107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106"/>
                    <a:pt x="29" y="106"/>
                    <a:pt x="27" y="106"/>
                  </a:cubicBezTo>
                  <a:cubicBezTo>
                    <a:pt x="27" y="106"/>
                    <a:pt x="27" y="106"/>
                    <a:pt x="26" y="106"/>
                  </a:cubicBezTo>
                  <a:cubicBezTo>
                    <a:pt x="26" y="106"/>
                    <a:pt x="25" y="106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6" y="106"/>
                    <a:pt x="27" y="107"/>
                    <a:pt x="28" y="107"/>
                  </a:cubicBezTo>
                  <a:cubicBezTo>
                    <a:pt x="29" y="107"/>
                    <a:pt x="29" y="107"/>
                    <a:pt x="29" y="108"/>
                  </a:cubicBezTo>
                  <a:cubicBezTo>
                    <a:pt x="29" y="108"/>
                    <a:pt x="28" y="108"/>
                    <a:pt x="27" y="108"/>
                  </a:cubicBezTo>
                  <a:cubicBezTo>
                    <a:pt x="27" y="108"/>
                    <a:pt x="27" y="107"/>
                    <a:pt x="27" y="107"/>
                  </a:cubicBezTo>
                  <a:cubicBezTo>
                    <a:pt x="27" y="107"/>
                    <a:pt x="27" y="108"/>
                    <a:pt x="27" y="108"/>
                  </a:cubicBezTo>
                  <a:cubicBezTo>
                    <a:pt x="29" y="108"/>
                    <a:pt x="30" y="108"/>
                    <a:pt x="32" y="109"/>
                  </a:cubicBezTo>
                  <a:cubicBezTo>
                    <a:pt x="32" y="109"/>
                    <a:pt x="32" y="109"/>
                    <a:pt x="32" y="109"/>
                  </a:cubicBezTo>
                  <a:cubicBezTo>
                    <a:pt x="32" y="109"/>
                    <a:pt x="32" y="109"/>
                    <a:pt x="32" y="109"/>
                  </a:cubicBezTo>
                  <a:cubicBezTo>
                    <a:pt x="32" y="110"/>
                    <a:pt x="31" y="110"/>
                    <a:pt x="31" y="110"/>
                  </a:cubicBezTo>
                  <a:cubicBezTo>
                    <a:pt x="31" y="110"/>
                    <a:pt x="31" y="110"/>
                    <a:pt x="30" y="110"/>
                  </a:cubicBezTo>
                  <a:cubicBezTo>
                    <a:pt x="30" y="110"/>
                    <a:pt x="31" y="110"/>
                    <a:pt x="30" y="109"/>
                  </a:cubicBezTo>
                  <a:cubicBezTo>
                    <a:pt x="30" y="109"/>
                    <a:pt x="30" y="110"/>
                    <a:pt x="30" y="110"/>
                  </a:cubicBezTo>
                  <a:cubicBezTo>
                    <a:pt x="30" y="110"/>
                    <a:pt x="29" y="110"/>
                    <a:pt x="29" y="110"/>
                  </a:cubicBezTo>
                  <a:cubicBezTo>
                    <a:pt x="29" y="110"/>
                    <a:pt x="30" y="110"/>
                    <a:pt x="30" y="110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30" y="111"/>
                    <a:pt x="30" y="111"/>
                    <a:pt x="29" y="111"/>
                  </a:cubicBezTo>
                  <a:cubicBezTo>
                    <a:pt x="29" y="111"/>
                    <a:pt x="27" y="110"/>
                    <a:pt x="27" y="110"/>
                  </a:cubicBezTo>
                  <a:cubicBezTo>
                    <a:pt x="27" y="110"/>
                    <a:pt x="27" y="111"/>
                    <a:pt x="27" y="110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6" y="109"/>
                    <a:pt x="27" y="110"/>
                    <a:pt x="28" y="110"/>
                  </a:cubicBezTo>
                  <a:cubicBezTo>
                    <a:pt x="28" y="109"/>
                    <a:pt x="27" y="109"/>
                    <a:pt x="27" y="10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26" y="109"/>
                    <a:pt x="25" y="110"/>
                    <a:pt x="24" y="109"/>
                  </a:cubicBezTo>
                  <a:cubicBezTo>
                    <a:pt x="24" y="109"/>
                    <a:pt x="23" y="109"/>
                    <a:pt x="22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2" y="110"/>
                    <a:pt x="23" y="109"/>
                    <a:pt x="24" y="110"/>
                  </a:cubicBezTo>
                  <a:cubicBezTo>
                    <a:pt x="24" y="110"/>
                    <a:pt x="24" y="111"/>
                    <a:pt x="25" y="111"/>
                  </a:cubicBezTo>
                  <a:cubicBezTo>
                    <a:pt x="25" y="111"/>
                    <a:pt x="25" y="111"/>
                    <a:pt x="26" y="111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7" y="111"/>
                    <a:pt x="27" y="111"/>
                    <a:pt x="27" y="112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9" y="112"/>
                    <a:pt x="31" y="112"/>
                    <a:pt x="31" y="113"/>
                  </a:cubicBezTo>
                  <a:cubicBezTo>
                    <a:pt x="31" y="113"/>
                    <a:pt x="31" y="113"/>
                    <a:pt x="31" y="113"/>
                  </a:cubicBezTo>
                  <a:cubicBezTo>
                    <a:pt x="31" y="113"/>
                    <a:pt x="30" y="113"/>
                    <a:pt x="30" y="113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29" y="113"/>
                    <a:pt x="29" y="113"/>
                    <a:pt x="28" y="113"/>
                  </a:cubicBezTo>
                  <a:cubicBezTo>
                    <a:pt x="28" y="113"/>
                    <a:pt x="29" y="113"/>
                    <a:pt x="29" y="113"/>
                  </a:cubicBezTo>
                  <a:cubicBezTo>
                    <a:pt x="29" y="114"/>
                    <a:pt x="28" y="114"/>
                    <a:pt x="27" y="113"/>
                  </a:cubicBezTo>
                  <a:cubicBezTo>
                    <a:pt x="27" y="113"/>
                    <a:pt x="27" y="113"/>
                    <a:pt x="27" y="114"/>
                  </a:cubicBezTo>
                  <a:cubicBezTo>
                    <a:pt x="25" y="113"/>
                    <a:pt x="24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0" y="112"/>
                    <a:pt x="17" y="112"/>
                    <a:pt x="15" y="112"/>
                  </a:cubicBezTo>
                  <a:cubicBezTo>
                    <a:pt x="15" y="112"/>
                    <a:pt x="15" y="111"/>
                    <a:pt x="15" y="112"/>
                  </a:cubicBezTo>
                  <a:cubicBezTo>
                    <a:pt x="15" y="111"/>
                    <a:pt x="14" y="111"/>
                    <a:pt x="14" y="111"/>
                  </a:cubicBezTo>
                  <a:cubicBezTo>
                    <a:pt x="13" y="111"/>
                    <a:pt x="14" y="111"/>
                    <a:pt x="14" y="112"/>
                  </a:cubicBezTo>
                  <a:cubicBezTo>
                    <a:pt x="14" y="112"/>
                    <a:pt x="13" y="112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2" y="111"/>
                    <a:pt x="12" y="110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0" y="111"/>
                    <a:pt x="9" y="110"/>
                    <a:pt x="9" y="111"/>
                  </a:cubicBezTo>
                  <a:cubicBezTo>
                    <a:pt x="10" y="111"/>
                    <a:pt x="12" y="112"/>
                    <a:pt x="14" y="112"/>
                  </a:cubicBezTo>
                  <a:cubicBezTo>
                    <a:pt x="14" y="112"/>
                    <a:pt x="14" y="112"/>
                    <a:pt x="14" y="113"/>
                  </a:cubicBezTo>
                  <a:cubicBezTo>
                    <a:pt x="14" y="113"/>
                    <a:pt x="14" y="112"/>
                    <a:pt x="14" y="112"/>
                  </a:cubicBezTo>
                  <a:cubicBezTo>
                    <a:pt x="15" y="112"/>
                    <a:pt x="16" y="113"/>
                    <a:pt x="16" y="113"/>
                  </a:cubicBezTo>
                  <a:cubicBezTo>
                    <a:pt x="16" y="113"/>
                    <a:pt x="18" y="114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9" y="113"/>
                    <a:pt x="18" y="113"/>
                    <a:pt x="18" y="113"/>
                  </a:cubicBezTo>
                  <a:cubicBezTo>
                    <a:pt x="19" y="114"/>
                    <a:pt x="20" y="114"/>
                    <a:pt x="20" y="114"/>
                  </a:cubicBezTo>
                  <a:cubicBezTo>
                    <a:pt x="21" y="114"/>
                    <a:pt x="21" y="115"/>
                    <a:pt x="21" y="115"/>
                  </a:cubicBezTo>
                  <a:cubicBezTo>
                    <a:pt x="21" y="115"/>
                    <a:pt x="22" y="114"/>
                    <a:pt x="22" y="114"/>
                  </a:cubicBezTo>
                  <a:cubicBezTo>
                    <a:pt x="22" y="114"/>
                    <a:pt x="22" y="114"/>
                    <a:pt x="22" y="114"/>
                  </a:cubicBezTo>
                  <a:cubicBezTo>
                    <a:pt x="23" y="114"/>
                    <a:pt x="23" y="114"/>
                    <a:pt x="23" y="115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6" y="115"/>
                    <a:pt x="28" y="116"/>
                    <a:pt x="29" y="116"/>
                  </a:cubicBezTo>
                  <a:cubicBezTo>
                    <a:pt x="29" y="116"/>
                    <a:pt x="29" y="116"/>
                    <a:pt x="29" y="116"/>
                  </a:cubicBezTo>
                  <a:cubicBezTo>
                    <a:pt x="30" y="117"/>
                    <a:pt x="30" y="116"/>
                    <a:pt x="31" y="116"/>
                  </a:cubicBezTo>
                  <a:cubicBezTo>
                    <a:pt x="31" y="117"/>
                    <a:pt x="32" y="116"/>
                    <a:pt x="33" y="116"/>
                  </a:cubicBezTo>
                  <a:cubicBezTo>
                    <a:pt x="33" y="116"/>
                    <a:pt x="33" y="116"/>
                    <a:pt x="33" y="117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4" y="116"/>
                    <a:pt x="33" y="116"/>
                    <a:pt x="33" y="116"/>
                  </a:cubicBezTo>
                  <a:cubicBezTo>
                    <a:pt x="33" y="116"/>
                    <a:pt x="34" y="116"/>
                    <a:pt x="34" y="116"/>
                  </a:cubicBezTo>
                  <a:cubicBezTo>
                    <a:pt x="34" y="116"/>
                    <a:pt x="34" y="117"/>
                    <a:pt x="35" y="117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4" y="117"/>
                    <a:pt x="34" y="117"/>
                    <a:pt x="34" y="118"/>
                  </a:cubicBezTo>
                  <a:cubicBezTo>
                    <a:pt x="35" y="117"/>
                    <a:pt x="35" y="118"/>
                    <a:pt x="36" y="118"/>
                  </a:cubicBezTo>
                  <a:cubicBezTo>
                    <a:pt x="36" y="118"/>
                    <a:pt x="36" y="118"/>
                    <a:pt x="37" y="118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8" y="117"/>
                    <a:pt x="38" y="117"/>
                  </a:cubicBezTo>
                  <a:cubicBezTo>
                    <a:pt x="38" y="117"/>
                    <a:pt x="38" y="117"/>
                    <a:pt x="39" y="117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39" y="118"/>
                    <a:pt x="39" y="118"/>
                    <a:pt x="39" y="117"/>
                  </a:cubicBezTo>
                  <a:cubicBezTo>
                    <a:pt x="39" y="117"/>
                    <a:pt x="40" y="117"/>
                    <a:pt x="40" y="117"/>
                  </a:cubicBezTo>
                  <a:cubicBezTo>
                    <a:pt x="40" y="117"/>
                    <a:pt x="40" y="117"/>
                    <a:pt x="40" y="118"/>
                  </a:cubicBezTo>
                  <a:cubicBezTo>
                    <a:pt x="41" y="118"/>
                    <a:pt x="41" y="117"/>
                    <a:pt x="41" y="118"/>
                  </a:cubicBezTo>
                  <a:cubicBezTo>
                    <a:pt x="41" y="117"/>
                    <a:pt x="41" y="118"/>
                    <a:pt x="41" y="118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1" y="119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39" y="119"/>
                    <a:pt x="39" y="119"/>
                    <a:pt x="39" y="118"/>
                  </a:cubicBezTo>
                  <a:cubicBezTo>
                    <a:pt x="39" y="118"/>
                    <a:pt x="39" y="119"/>
                    <a:pt x="39" y="119"/>
                  </a:cubicBezTo>
                  <a:cubicBezTo>
                    <a:pt x="38" y="119"/>
                    <a:pt x="38" y="119"/>
                    <a:pt x="38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0"/>
                    <a:pt x="36" y="120"/>
                    <a:pt x="36" y="119"/>
                  </a:cubicBezTo>
                  <a:cubicBezTo>
                    <a:pt x="36" y="120"/>
                    <a:pt x="37" y="119"/>
                    <a:pt x="37" y="118"/>
                  </a:cubicBezTo>
                  <a:cubicBezTo>
                    <a:pt x="37" y="118"/>
                    <a:pt x="36" y="118"/>
                    <a:pt x="36" y="118"/>
                  </a:cubicBezTo>
                  <a:cubicBezTo>
                    <a:pt x="36" y="118"/>
                    <a:pt x="36" y="118"/>
                    <a:pt x="36" y="118"/>
                  </a:cubicBezTo>
                  <a:cubicBezTo>
                    <a:pt x="35" y="118"/>
                    <a:pt x="34" y="118"/>
                    <a:pt x="34" y="118"/>
                  </a:cubicBezTo>
                  <a:cubicBezTo>
                    <a:pt x="34" y="119"/>
                    <a:pt x="34" y="120"/>
                    <a:pt x="34" y="120"/>
                  </a:cubicBezTo>
                  <a:cubicBezTo>
                    <a:pt x="32" y="120"/>
                    <a:pt x="28" y="119"/>
                    <a:pt x="26" y="120"/>
                  </a:cubicBezTo>
                  <a:cubicBezTo>
                    <a:pt x="26" y="120"/>
                    <a:pt x="26" y="120"/>
                    <a:pt x="25" y="120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4" y="120"/>
                    <a:pt x="23" y="119"/>
                    <a:pt x="22" y="119"/>
                  </a:cubicBezTo>
                  <a:cubicBezTo>
                    <a:pt x="21" y="120"/>
                    <a:pt x="23" y="120"/>
                    <a:pt x="24" y="120"/>
                  </a:cubicBezTo>
                  <a:cubicBezTo>
                    <a:pt x="23" y="120"/>
                    <a:pt x="22" y="120"/>
                    <a:pt x="21" y="120"/>
                  </a:cubicBezTo>
                  <a:cubicBezTo>
                    <a:pt x="21" y="119"/>
                    <a:pt x="20" y="120"/>
                    <a:pt x="19" y="119"/>
                  </a:cubicBezTo>
                  <a:cubicBezTo>
                    <a:pt x="19" y="119"/>
                    <a:pt x="19" y="119"/>
                    <a:pt x="18" y="119"/>
                  </a:cubicBezTo>
                  <a:cubicBezTo>
                    <a:pt x="18" y="120"/>
                    <a:pt x="19" y="120"/>
                    <a:pt x="19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1"/>
                    <a:pt x="20" y="120"/>
                    <a:pt x="20" y="121"/>
                  </a:cubicBezTo>
                  <a:cubicBezTo>
                    <a:pt x="21" y="121"/>
                    <a:pt x="22" y="121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5" y="123"/>
                    <a:pt x="27" y="122"/>
                    <a:pt x="27" y="123"/>
                  </a:cubicBezTo>
                  <a:cubicBezTo>
                    <a:pt x="27" y="123"/>
                    <a:pt x="26" y="123"/>
                    <a:pt x="25" y="123"/>
                  </a:cubicBezTo>
                  <a:cubicBezTo>
                    <a:pt x="25" y="123"/>
                    <a:pt x="24" y="123"/>
                    <a:pt x="25" y="123"/>
                  </a:cubicBezTo>
                  <a:cubicBezTo>
                    <a:pt x="25" y="124"/>
                    <a:pt x="24" y="123"/>
                    <a:pt x="24" y="124"/>
                  </a:cubicBezTo>
                  <a:cubicBezTo>
                    <a:pt x="24" y="124"/>
                    <a:pt x="25" y="124"/>
                    <a:pt x="25" y="125"/>
                  </a:cubicBezTo>
                  <a:cubicBezTo>
                    <a:pt x="25" y="125"/>
                    <a:pt x="25" y="124"/>
                    <a:pt x="26" y="124"/>
                  </a:cubicBezTo>
                  <a:cubicBezTo>
                    <a:pt x="26" y="124"/>
                    <a:pt x="25" y="124"/>
                    <a:pt x="25" y="124"/>
                  </a:cubicBezTo>
                  <a:cubicBezTo>
                    <a:pt x="25" y="123"/>
                    <a:pt x="26" y="123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4"/>
                    <a:pt x="26" y="124"/>
                    <a:pt x="27" y="124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7" y="125"/>
                    <a:pt x="27" y="125"/>
                  </a:cubicBezTo>
                  <a:cubicBezTo>
                    <a:pt x="27" y="125"/>
                    <a:pt x="27" y="125"/>
                    <a:pt x="27" y="124"/>
                  </a:cubicBezTo>
                  <a:cubicBezTo>
                    <a:pt x="27" y="124"/>
                    <a:pt x="28" y="124"/>
                    <a:pt x="28" y="125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28" y="126"/>
                    <a:pt x="29" y="126"/>
                    <a:pt x="29" y="127"/>
                  </a:cubicBezTo>
                  <a:cubicBezTo>
                    <a:pt x="29" y="127"/>
                    <a:pt x="28" y="127"/>
                    <a:pt x="28" y="127"/>
                  </a:cubicBezTo>
                  <a:cubicBezTo>
                    <a:pt x="27" y="126"/>
                    <a:pt x="26" y="127"/>
                    <a:pt x="25" y="126"/>
                  </a:cubicBezTo>
                  <a:cubicBezTo>
                    <a:pt x="24" y="127"/>
                    <a:pt x="25" y="127"/>
                    <a:pt x="25" y="127"/>
                  </a:cubicBezTo>
                  <a:cubicBezTo>
                    <a:pt x="25" y="127"/>
                    <a:pt x="25" y="127"/>
                    <a:pt x="24" y="128"/>
                  </a:cubicBezTo>
                  <a:cubicBezTo>
                    <a:pt x="24" y="127"/>
                    <a:pt x="23" y="127"/>
                    <a:pt x="22" y="127"/>
                  </a:cubicBezTo>
                  <a:cubicBezTo>
                    <a:pt x="22" y="127"/>
                    <a:pt x="21" y="127"/>
                    <a:pt x="21" y="127"/>
                  </a:cubicBezTo>
                  <a:cubicBezTo>
                    <a:pt x="20" y="127"/>
                    <a:pt x="20" y="127"/>
                    <a:pt x="19" y="126"/>
                  </a:cubicBezTo>
                  <a:cubicBezTo>
                    <a:pt x="19" y="126"/>
                    <a:pt x="19" y="127"/>
                    <a:pt x="19" y="127"/>
                  </a:cubicBezTo>
                  <a:cubicBezTo>
                    <a:pt x="18" y="127"/>
                    <a:pt x="18" y="126"/>
                    <a:pt x="18" y="126"/>
                  </a:cubicBezTo>
                  <a:cubicBezTo>
                    <a:pt x="17" y="126"/>
                    <a:pt x="17" y="126"/>
                    <a:pt x="17" y="127"/>
                  </a:cubicBezTo>
                  <a:cubicBezTo>
                    <a:pt x="17" y="127"/>
                    <a:pt x="17" y="126"/>
                    <a:pt x="16" y="126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6" y="126"/>
                    <a:pt x="16" y="126"/>
                    <a:pt x="15" y="126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5" y="126"/>
                    <a:pt x="15" y="126"/>
                    <a:pt x="14" y="126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6"/>
                    <a:pt x="13" y="125"/>
                    <a:pt x="12" y="126"/>
                  </a:cubicBezTo>
                  <a:cubicBezTo>
                    <a:pt x="12" y="126"/>
                    <a:pt x="13" y="126"/>
                    <a:pt x="13" y="126"/>
                  </a:cubicBezTo>
                  <a:cubicBezTo>
                    <a:pt x="13" y="126"/>
                    <a:pt x="12" y="126"/>
                    <a:pt x="12" y="126"/>
                  </a:cubicBezTo>
                  <a:cubicBezTo>
                    <a:pt x="12" y="125"/>
                    <a:pt x="12" y="125"/>
                    <a:pt x="11" y="125"/>
                  </a:cubicBezTo>
                  <a:cubicBezTo>
                    <a:pt x="11" y="126"/>
                    <a:pt x="12" y="126"/>
                    <a:pt x="12" y="126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12" y="127"/>
                    <a:pt x="13" y="127"/>
                    <a:pt x="13" y="127"/>
                  </a:cubicBezTo>
                  <a:cubicBezTo>
                    <a:pt x="13" y="127"/>
                    <a:pt x="14" y="127"/>
                    <a:pt x="14" y="127"/>
                  </a:cubicBezTo>
                  <a:cubicBezTo>
                    <a:pt x="15" y="127"/>
                    <a:pt x="15" y="127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7"/>
                    <a:pt x="16" y="127"/>
                    <a:pt x="17" y="127"/>
                  </a:cubicBezTo>
                  <a:cubicBezTo>
                    <a:pt x="17" y="127"/>
                    <a:pt x="17" y="128"/>
                    <a:pt x="18" y="128"/>
                  </a:cubicBezTo>
                  <a:cubicBezTo>
                    <a:pt x="18" y="128"/>
                    <a:pt x="18" y="128"/>
                    <a:pt x="18" y="127"/>
                  </a:cubicBezTo>
                  <a:cubicBezTo>
                    <a:pt x="19" y="128"/>
                    <a:pt x="20" y="129"/>
                    <a:pt x="20" y="129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1" y="129"/>
                    <a:pt x="22" y="129"/>
                    <a:pt x="23" y="130"/>
                  </a:cubicBezTo>
                  <a:cubicBezTo>
                    <a:pt x="23" y="129"/>
                    <a:pt x="24" y="129"/>
                    <a:pt x="24" y="129"/>
                  </a:cubicBezTo>
                  <a:cubicBezTo>
                    <a:pt x="24" y="129"/>
                    <a:pt x="24" y="130"/>
                    <a:pt x="23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2" y="129"/>
                    <a:pt x="21" y="129"/>
                  </a:cubicBezTo>
                  <a:cubicBezTo>
                    <a:pt x="21" y="129"/>
                    <a:pt x="21" y="129"/>
                    <a:pt x="21" y="130"/>
                  </a:cubicBezTo>
                  <a:cubicBezTo>
                    <a:pt x="20" y="130"/>
                    <a:pt x="20" y="129"/>
                    <a:pt x="20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0" y="130"/>
                    <a:pt x="20" y="130"/>
                    <a:pt x="20" y="130"/>
                  </a:cubicBezTo>
                  <a:cubicBezTo>
                    <a:pt x="20" y="130"/>
                    <a:pt x="20" y="130"/>
                    <a:pt x="20" y="130"/>
                  </a:cubicBezTo>
                  <a:cubicBezTo>
                    <a:pt x="20" y="130"/>
                    <a:pt x="20" y="130"/>
                    <a:pt x="21" y="131"/>
                  </a:cubicBezTo>
                  <a:cubicBezTo>
                    <a:pt x="21" y="131"/>
                    <a:pt x="21" y="131"/>
                    <a:pt x="21" y="131"/>
                  </a:cubicBezTo>
                  <a:cubicBezTo>
                    <a:pt x="22" y="131"/>
                    <a:pt x="21" y="130"/>
                    <a:pt x="21" y="130"/>
                  </a:cubicBezTo>
                  <a:cubicBezTo>
                    <a:pt x="22" y="130"/>
                    <a:pt x="22" y="130"/>
                    <a:pt x="22" y="130"/>
                  </a:cubicBezTo>
                  <a:cubicBezTo>
                    <a:pt x="23" y="130"/>
                    <a:pt x="22" y="131"/>
                    <a:pt x="22" y="131"/>
                  </a:cubicBezTo>
                  <a:cubicBezTo>
                    <a:pt x="22" y="131"/>
                    <a:pt x="23" y="131"/>
                    <a:pt x="23" y="131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4" y="131"/>
                    <a:pt x="24" y="131"/>
                    <a:pt x="23" y="130"/>
                  </a:cubicBezTo>
                  <a:cubicBezTo>
                    <a:pt x="24" y="130"/>
                    <a:pt x="24" y="131"/>
                    <a:pt x="24" y="132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24" y="132"/>
                    <a:pt x="26" y="132"/>
                    <a:pt x="26" y="132"/>
                  </a:cubicBezTo>
                  <a:cubicBezTo>
                    <a:pt x="26" y="132"/>
                    <a:pt x="26" y="132"/>
                    <a:pt x="26" y="131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6" y="131"/>
                    <a:pt x="25" y="132"/>
                    <a:pt x="25" y="132"/>
                  </a:cubicBezTo>
                  <a:cubicBezTo>
                    <a:pt x="25" y="131"/>
                    <a:pt x="25" y="131"/>
                    <a:pt x="25" y="131"/>
                  </a:cubicBezTo>
                  <a:cubicBezTo>
                    <a:pt x="26" y="131"/>
                    <a:pt x="27" y="131"/>
                    <a:pt x="27" y="131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7" y="132"/>
                    <a:pt x="28" y="131"/>
                    <a:pt x="27" y="132"/>
                  </a:cubicBezTo>
                  <a:cubicBezTo>
                    <a:pt x="28" y="132"/>
                    <a:pt x="28" y="132"/>
                    <a:pt x="28" y="132"/>
                  </a:cubicBezTo>
                  <a:cubicBezTo>
                    <a:pt x="28" y="132"/>
                    <a:pt x="28" y="133"/>
                    <a:pt x="28" y="133"/>
                  </a:cubicBezTo>
                  <a:cubicBezTo>
                    <a:pt x="28" y="133"/>
                    <a:pt x="28" y="133"/>
                    <a:pt x="29" y="134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9" y="134"/>
                    <a:pt x="29" y="135"/>
                    <a:pt x="29" y="135"/>
                  </a:cubicBezTo>
                  <a:cubicBezTo>
                    <a:pt x="30" y="135"/>
                    <a:pt x="29" y="135"/>
                    <a:pt x="29" y="135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31" y="135"/>
                    <a:pt x="31" y="135"/>
                    <a:pt x="31" y="135"/>
                  </a:cubicBezTo>
                  <a:cubicBezTo>
                    <a:pt x="31" y="135"/>
                    <a:pt x="31" y="135"/>
                    <a:pt x="31" y="134"/>
                  </a:cubicBezTo>
                  <a:cubicBezTo>
                    <a:pt x="31" y="134"/>
                    <a:pt x="31" y="134"/>
                    <a:pt x="31" y="134"/>
                  </a:cubicBezTo>
                  <a:cubicBezTo>
                    <a:pt x="31" y="134"/>
                    <a:pt x="31" y="134"/>
                    <a:pt x="32" y="135"/>
                  </a:cubicBezTo>
                  <a:cubicBezTo>
                    <a:pt x="31" y="135"/>
                    <a:pt x="31" y="135"/>
                    <a:pt x="31" y="135"/>
                  </a:cubicBezTo>
                  <a:cubicBezTo>
                    <a:pt x="32" y="136"/>
                    <a:pt x="33" y="134"/>
                    <a:pt x="33" y="135"/>
                  </a:cubicBezTo>
                  <a:cubicBezTo>
                    <a:pt x="34" y="135"/>
                    <a:pt x="33" y="135"/>
                    <a:pt x="33" y="135"/>
                  </a:cubicBezTo>
                  <a:cubicBezTo>
                    <a:pt x="33" y="136"/>
                    <a:pt x="34" y="136"/>
                    <a:pt x="33" y="137"/>
                  </a:cubicBezTo>
                  <a:cubicBezTo>
                    <a:pt x="32" y="136"/>
                    <a:pt x="30" y="137"/>
                    <a:pt x="30" y="135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29" y="135"/>
                    <a:pt x="28" y="135"/>
                    <a:pt x="26" y="136"/>
                  </a:cubicBezTo>
                  <a:cubicBezTo>
                    <a:pt x="26" y="135"/>
                    <a:pt x="26" y="135"/>
                    <a:pt x="25" y="135"/>
                  </a:cubicBezTo>
                  <a:cubicBezTo>
                    <a:pt x="25" y="135"/>
                    <a:pt x="24" y="135"/>
                    <a:pt x="24" y="135"/>
                  </a:cubicBezTo>
                  <a:cubicBezTo>
                    <a:pt x="23" y="135"/>
                    <a:pt x="22" y="135"/>
                    <a:pt x="22" y="135"/>
                  </a:cubicBezTo>
                  <a:cubicBezTo>
                    <a:pt x="21" y="135"/>
                    <a:pt x="20" y="135"/>
                    <a:pt x="19" y="134"/>
                  </a:cubicBezTo>
                  <a:cubicBezTo>
                    <a:pt x="17" y="134"/>
                    <a:pt x="15" y="133"/>
                    <a:pt x="14" y="133"/>
                  </a:cubicBezTo>
                  <a:cubicBezTo>
                    <a:pt x="14" y="134"/>
                    <a:pt x="14" y="134"/>
                    <a:pt x="15" y="134"/>
                  </a:cubicBezTo>
                  <a:cubicBezTo>
                    <a:pt x="15" y="134"/>
                    <a:pt x="16" y="134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4"/>
                    <a:pt x="18" y="134"/>
                    <a:pt x="18" y="135"/>
                  </a:cubicBezTo>
                  <a:cubicBezTo>
                    <a:pt x="20" y="135"/>
                    <a:pt x="23" y="136"/>
                    <a:pt x="25" y="136"/>
                  </a:cubicBezTo>
                  <a:cubicBezTo>
                    <a:pt x="25" y="136"/>
                    <a:pt x="26" y="136"/>
                    <a:pt x="26" y="136"/>
                  </a:cubicBezTo>
                  <a:cubicBezTo>
                    <a:pt x="27" y="136"/>
                    <a:pt x="28" y="137"/>
                    <a:pt x="28" y="137"/>
                  </a:cubicBezTo>
                  <a:cubicBezTo>
                    <a:pt x="28" y="137"/>
                    <a:pt x="28" y="137"/>
                    <a:pt x="28" y="137"/>
                  </a:cubicBezTo>
                  <a:cubicBezTo>
                    <a:pt x="27" y="137"/>
                    <a:pt x="27" y="137"/>
                    <a:pt x="26" y="137"/>
                  </a:cubicBezTo>
                  <a:cubicBezTo>
                    <a:pt x="25" y="137"/>
                    <a:pt x="24" y="137"/>
                    <a:pt x="23" y="137"/>
                  </a:cubicBezTo>
                  <a:cubicBezTo>
                    <a:pt x="23" y="137"/>
                    <a:pt x="22" y="137"/>
                    <a:pt x="22" y="137"/>
                  </a:cubicBezTo>
                  <a:cubicBezTo>
                    <a:pt x="21" y="137"/>
                    <a:pt x="22" y="137"/>
                    <a:pt x="22" y="137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22" y="138"/>
                    <a:pt x="24" y="137"/>
                    <a:pt x="25" y="138"/>
                  </a:cubicBezTo>
                  <a:cubicBezTo>
                    <a:pt x="25" y="138"/>
                    <a:pt x="26" y="137"/>
                    <a:pt x="26" y="138"/>
                  </a:cubicBezTo>
                  <a:cubicBezTo>
                    <a:pt x="26" y="138"/>
                    <a:pt x="26" y="138"/>
                    <a:pt x="26" y="138"/>
                  </a:cubicBezTo>
                  <a:cubicBezTo>
                    <a:pt x="26" y="138"/>
                    <a:pt x="27" y="138"/>
                    <a:pt x="27" y="138"/>
                  </a:cubicBezTo>
                  <a:cubicBezTo>
                    <a:pt x="27" y="138"/>
                    <a:pt x="27" y="138"/>
                    <a:pt x="27" y="138"/>
                  </a:cubicBezTo>
                  <a:cubicBezTo>
                    <a:pt x="27" y="138"/>
                    <a:pt x="27" y="138"/>
                    <a:pt x="27" y="138"/>
                  </a:cubicBezTo>
                  <a:cubicBezTo>
                    <a:pt x="182" y="138"/>
                    <a:pt x="182" y="138"/>
                    <a:pt x="182" y="138"/>
                  </a:cubicBezTo>
                  <a:cubicBezTo>
                    <a:pt x="182" y="7"/>
                    <a:pt x="182" y="7"/>
                    <a:pt x="182" y="7"/>
                  </a:cubicBezTo>
                  <a:cubicBezTo>
                    <a:pt x="182" y="7"/>
                    <a:pt x="181" y="6"/>
                    <a:pt x="181" y="6"/>
                  </a:cubicBezTo>
                  <a:close/>
                  <a:moveTo>
                    <a:pt x="86" y="57"/>
                  </a:moveTo>
                  <a:cubicBezTo>
                    <a:pt x="86" y="57"/>
                    <a:pt x="86" y="58"/>
                    <a:pt x="86" y="58"/>
                  </a:cubicBezTo>
                  <a:cubicBezTo>
                    <a:pt x="86" y="58"/>
                    <a:pt x="86" y="58"/>
                    <a:pt x="86" y="57"/>
                  </a:cubicBezTo>
                  <a:close/>
                  <a:moveTo>
                    <a:pt x="55" y="90"/>
                  </a:moveTo>
                  <a:cubicBezTo>
                    <a:pt x="55" y="90"/>
                    <a:pt x="55" y="90"/>
                    <a:pt x="55" y="90"/>
                  </a:cubicBezTo>
                  <a:cubicBezTo>
                    <a:pt x="55" y="90"/>
                    <a:pt x="55" y="90"/>
                    <a:pt x="55" y="90"/>
                  </a:cubicBezTo>
                  <a:close/>
                  <a:moveTo>
                    <a:pt x="31" y="108"/>
                  </a:moveTo>
                  <a:cubicBezTo>
                    <a:pt x="31" y="108"/>
                    <a:pt x="32" y="108"/>
                    <a:pt x="32" y="108"/>
                  </a:cubicBezTo>
                  <a:cubicBezTo>
                    <a:pt x="32" y="108"/>
                    <a:pt x="31" y="108"/>
                    <a:pt x="31" y="108"/>
                  </a:cubicBezTo>
                  <a:close/>
                  <a:moveTo>
                    <a:pt x="23" y="114"/>
                  </a:moveTo>
                  <a:cubicBezTo>
                    <a:pt x="24" y="114"/>
                    <a:pt x="24" y="114"/>
                    <a:pt x="24" y="114"/>
                  </a:cubicBezTo>
                  <a:cubicBezTo>
                    <a:pt x="24" y="115"/>
                    <a:pt x="23" y="115"/>
                    <a:pt x="23" y="114"/>
                  </a:cubicBezTo>
                  <a:close/>
                  <a:moveTo>
                    <a:pt x="32" y="113"/>
                  </a:move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3"/>
                    <a:pt x="32" y="113"/>
                  </a:cubicBezTo>
                  <a:close/>
                  <a:moveTo>
                    <a:pt x="37" y="107"/>
                  </a:moveTo>
                  <a:cubicBezTo>
                    <a:pt x="37" y="107"/>
                    <a:pt x="36" y="107"/>
                    <a:pt x="36" y="107"/>
                  </a:cubicBezTo>
                  <a:cubicBezTo>
                    <a:pt x="37" y="107"/>
                    <a:pt x="37" y="106"/>
                    <a:pt x="38" y="107"/>
                  </a:cubicBezTo>
                  <a:cubicBezTo>
                    <a:pt x="38" y="107"/>
                    <a:pt x="38" y="107"/>
                    <a:pt x="37" y="107"/>
                  </a:cubicBezTo>
                  <a:close/>
                  <a:moveTo>
                    <a:pt x="38" y="111"/>
                  </a:moveTo>
                  <a:cubicBezTo>
                    <a:pt x="38" y="111"/>
                    <a:pt x="38" y="111"/>
                    <a:pt x="38" y="110"/>
                  </a:cubicBezTo>
                  <a:cubicBezTo>
                    <a:pt x="38" y="110"/>
                    <a:pt x="38" y="110"/>
                    <a:pt x="38" y="111"/>
                  </a:cubicBezTo>
                  <a:cubicBezTo>
                    <a:pt x="38" y="111"/>
                    <a:pt x="38" y="111"/>
                    <a:pt x="38" y="111"/>
                  </a:cubicBezTo>
                  <a:close/>
                  <a:moveTo>
                    <a:pt x="28" y="123"/>
                  </a:moveTo>
                  <a:cubicBezTo>
                    <a:pt x="28" y="123"/>
                    <a:pt x="28" y="123"/>
                    <a:pt x="28" y="123"/>
                  </a:cubicBezTo>
                  <a:cubicBezTo>
                    <a:pt x="28" y="123"/>
                    <a:pt x="27" y="123"/>
                    <a:pt x="28" y="123"/>
                  </a:cubicBezTo>
                  <a:close/>
                  <a:moveTo>
                    <a:pt x="30" y="133"/>
                  </a:moveTo>
                  <a:cubicBezTo>
                    <a:pt x="29" y="133"/>
                    <a:pt x="29" y="133"/>
                    <a:pt x="29" y="133"/>
                  </a:cubicBezTo>
                  <a:cubicBezTo>
                    <a:pt x="29" y="133"/>
                    <a:pt x="29" y="132"/>
                    <a:pt x="29" y="132"/>
                  </a:cubicBezTo>
                  <a:cubicBezTo>
                    <a:pt x="29" y="132"/>
                    <a:pt x="29" y="132"/>
                    <a:pt x="30" y="132"/>
                  </a:cubicBezTo>
                  <a:cubicBezTo>
                    <a:pt x="29" y="133"/>
                    <a:pt x="30" y="133"/>
                    <a:pt x="30" y="133"/>
                  </a:cubicBezTo>
                  <a:close/>
                  <a:moveTo>
                    <a:pt x="31" y="127"/>
                  </a:moveTo>
                  <a:cubicBezTo>
                    <a:pt x="31" y="127"/>
                    <a:pt x="31" y="127"/>
                    <a:pt x="31" y="127"/>
                  </a:cubicBezTo>
                  <a:cubicBezTo>
                    <a:pt x="31" y="127"/>
                    <a:pt x="31" y="127"/>
                    <a:pt x="31" y="127"/>
                  </a:cubicBezTo>
                  <a:close/>
                  <a:moveTo>
                    <a:pt x="30" y="125"/>
                  </a:moveTo>
                  <a:cubicBezTo>
                    <a:pt x="30" y="125"/>
                    <a:pt x="30" y="125"/>
                    <a:pt x="30" y="125"/>
                  </a:cubicBezTo>
                  <a:cubicBezTo>
                    <a:pt x="30" y="125"/>
                    <a:pt x="30" y="126"/>
                    <a:pt x="30" y="126"/>
                  </a:cubicBezTo>
                  <a:cubicBezTo>
                    <a:pt x="31" y="126"/>
                    <a:pt x="31" y="125"/>
                    <a:pt x="31" y="125"/>
                  </a:cubicBezTo>
                  <a:cubicBezTo>
                    <a:pt x="31" y="126"/>
                    <a:pt x="31" y="126"/>
                    <a:pt x="32" y="127"/>
                  </a:cubicBezTo>
                  <a:cubicBezTo>
                    <a:pt x="32" y="127"/>
                    <a:pt x="32" y="127"/>
                    <a:pt x="32" y="127"/>
                  </a:cubicBezTo>
                  <a:cubicBezTo>
                    <a:pt x="31" y="127"/>
                    <a:pt x="29" y="127"/>
                    <a:pt x="30" y="125"/>
                  </a:cubicBezTo>
                  <a:close/>
                  <a:moveTo>
                    <a:pt x="32" y="135"/>
                  </a:moveTo>
                  <a:cubicBezTo>
                    <a:pt x="32" y="135"/>
                    <a:pt x="32" y="135"/>
                    <a:pt x="32" y="135"/>
                  </a:cubicBezTo>
                  <a:cubicBezTo>
                    <a:pt x="32" y="135"/>
                    <a:pt x="32" y="135"/>
                    <a:pt x="32" y="135"/>
                  </a:cubicBezTo>
                  <a:close/>
                  <a:moveTo>
                    <a:pt x="33" y="127"/>
                  </a:moveTo>
                  <a:cubicBezTo>
                    <a:pt x="33" y="127"/>
                    <a:pt x="33" y="127"/>
                    <a:pt x="33" y="126"/>
                  </a:cubicBezTo>
                  <a:cubicBezTo>
                    <a:pt x="33" y="126"/>
                    <a:pt x="34" y="127"/>
                    <a:pt x="34" y="127"/>
                  </a:cubicBezTo>
                  <a:cubicBezTo>
                    <a:pt x="34" y="127"/>
                    <a:pt x="33" y="127"/>
                    <a:pt x="33" y="127"/>
                  </a:cubicBezTo>
                  <a:close/>
                  <a:moveTo>
                    <a:pt x="35" y="119"/>
                  </a:moveTo>
                  <a:cubicBezTo>
                    <a:pt x="34" y="119"/>
                    <a:pt x="35" y="119"/>
                    <a:pt x="35" y="120"/>
                  </a:cubicBezTo>
                  <a:cubicBezTo>
                    <a:pt x="35" y="120"/>
                    <a:pt x="34" y="120"/>
                    <a:pt x="34" y="120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4" y="119"/>
                    <a:pt x="35" y="119"/>
                    <a:pt x="35" y="119"/>
                  </a:cubicBezTo>
                  <a:close/>
                  <a:moveTo>
                    <a:pt x="34" y="127"/>
                  </a:moveTo>
                  <a:cubicBezTo>
                    <a:pt x="35" y="127"/>
                    <a:pt x="35" y="127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lose/>
                  <a:moveTo>
                    <a:pt x="35" y="121"/>
                  </a:moveTo>
                  <a:cubicBezTo>
                    <a:pt x="34" y="121"/>
                    <a:pt x="35" y="120"/>
                    <a:pt x="34" y="120"/>
                  </a:cubicBezTo>
                  <a:cubicBezTo>
                    <a:pt x="35" y="120"/>
                    <a:pt x="37" y="120"/>
                    <a:pt x="37" y="121"/>
                  </a:cubicBezTo>
                  <a:cubicBezTo>
                    <a:pt x="36" y="121"/>
                    <a:pt x="35" y="120"/>
                    <a:pt x="35" y="121"/>
                  </a:cubicBezTo>
                  <a:close/>
                  <a:moveTo>
                    <a:pt x="40" y="121"/>
                  </a:moveTo>
                  <a:cubicBezTo>
                    <a:pt x="39" y="121"/>
                    <a:pt x="39" y="121"/>
                    <a:pt x="39" y="121"/>
                  </a:cubicBezTo>
                  <a:cubicBezTo>
                    <a:pt x="39" y="121"/>
                    <a:pt x="39" y="121"/>
                    <a:pt x="39" y="121"/>
                  </a:cubicBezTo>
                  <a:cubicBezTo>
                    <a:pt x="39" y="120"/>
                    <a:pt x="39" y="120"/>
                    <a:pt x="39" y="120"/>
                  </a:cubicBezTo>
                  <a:cubicBezTo>
                    <a:pt x="39" y="121"/>
                    <a:pt x="39" y="121"/>
                    <a:pt x="38" y="121"/>
                  </a:cubicBezTo>
                  <a:cubicBezTo>
                    <a:pt x="38" y="120"/>
                    <a:pt x="39" y="121"/>
                    <a:pt x="39" y="120"/>
                  </a:cubicBezTo>
                  <a:cubicBezTo>
                    <a:pt x="39" y="120"/>
                    <a:pt x="38" y="120"/>
                    <a:pt x="38" y="120"/>
                  </a:cubicBezTo>
                  <a:cubicBezTo>
                    <a:pt x="38" y="120"/>
                    <a:pt x="38" y="121"/>
                    <a:pt x="38" y="120"/>
                  </a:cubicBezTo>
                  <a:cubicBezTo>
                    <a:pt x="38" y="120"/>
                    <a:pt x="39" y="120"/>
                    <a:pt x="40" y="120"/>
                  </a:cubicBezTo>
                  <a:cubicBezTo>
                    <a:pt x="40" y="120"/>
                    <a:pt x="40" y="120"/>
                    <a:pt x="40" y="121"/>
                  </a:cubicBezTo>
                  <a:close/>
                  <a:moveTo>
                    <a:pt x="52" y="117"/>
                  </a:moveTo>
                  <a:cubicBezTo>
                    <a:pt x="52" y="117"/>
                    <a:pt x="52" y="117"/>
                    <a:pt x="52" y="118"/>
                  </a:cubicBezTo>
                  <a:cubicBezTo>
                    <a:pt x="52" y="117"/>
                    <a:pt x="52" y="117"/>
                    <a:pt x="51" y="117"/>
                  </a:cubicBezTo>
                  <a:cubicBezTo>
                    <a:pt x="51" y="117"/>
                    <a:pt x="52" y="117"/>
                    <a:pt x="52" y="117"/>
                  </a:cubicBezTo>
                  <a:close/>
                  <a:moveTo>
                    <a:pt x="50" y="118"/>
                  </a:moveTo>
                  <a:cubicBezTo>
                    <a:pt x="50" y="118"/>
                    <a:pt x="50" y="118"/>
                    <a:pt x="49" y="118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50" y="117"/>
                    <a:pt x="50" y="118"/>
                  </a:cubicBezTo>
                  <a:close/>
                  <a:moveTo>
                    <a:pt x="49" y="119"/>
                  </a:moveTo>
                  <a:cubicBezTo>
                    <a:pt x="50" y="119"/>
                    <a:pt x="50" y="119"/>
                    <a:pt x="51" y="119"/>
                  </a:cubicBezTo>
                  <a:cubicBezTo>
                    <a:pt x="50" y="120"/>
                    <a:pt x="50" y="119"/>
                    <a:pt x="49" y="120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19"/>
                    <a:pt x="49" y="119"/>
                    <a:pt x="49" y="119"/>
                  </a:cubicBezTo>
                  <a:close/>
                  <a:moveTo>
                    <a:pt x="46" y="118"/>
                  </a:moveTo>
                  <a:cubicBezTo>
                    <a:pt x="46" y="118"/>
                    <a:pt x="46" y="118"/>
                    <a:pt x="46" y="118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19"/>
                    <a:pt x="46" y="119"/>
                    <a:pt x="46" y="118"/>
                  </a:cubicBezTo>
                  <a:close/>
                  <a:moveTo>
                    <a:pt x="45" y="106"/>
                  </a:moveTo>
                  <a:cubicBezTo>
                    <a:pt x="45" y="106"/>
                    <a:pt x="45" y="106"/>
                    <a:pt x="45" y="106"/>
                  </a:cubicBezTo>
                  <a:cubicBezTo>
                    <a:pt x="45" y="106"/>
                    <a:pt x="45" y="106"/>
                    <a:pt x="45" y="106"/>
                  </a:cubicBezTo>
                  <a:close/>
                  <a:moveTo>
                    <a:pt x="44" y="118"/>
                  </a:moveTo>
                  <a:cubicBezTo>
                    <a:pt x="44" y="118"/>
                    <a:pt x="44" y="118"/>
                    <a:pt x="45" y="118"/>
                  </a:cubicBezTo>
                  <a:cubicBezTo>
                    <a:pt x="45" y="119"/>
                    <a:pt x="44" y="119"/>
                    <a:pt x="44" y="119"/>
                  </a:cubicBezTo>
                  <a:cubicBezTo>
                    <a:pt x="44" y="119"/>
                    <a:pt x="44" y="119"/>
                    <a:pt x="43" y="119"/>
                  </a:cubicBezTo>
                  <a:cubicBezTo>
                    <a:pt x="43" y="118"/>
                    <a:pt x="44" y="118"/>
                    <a:pt x="44" y="118"/>
                  </a:cubicBezTo>
                  <a:close/>
                  <a:moveTo>
                    <a:pt x="44" y="120"/>
                  </a:moveTo>
                  <a:cubicBezTo>
                    <a:pt x="44" y="120"/>
                    <a:pt x="45" y="120"/>
                    <a:pt x="45" y="120"/>
                  </a:cubicBezTo>
                  <a:cubicBezTo>
                    <a:pt x="44" y="120"/>
                    <a:pt x="44" y="120"/>
                    <a:pt x="44" y="120"/>
                  </a:cubicBezTo>
                  <a:cubicBezTo>
                    <a:pt x="44" y="120"/>
                    <a:pt x="44" y="120"/>
                    <a:pt x="44" y="120"/>
                  </a:cubicBezTo>
                  <a:close/>
                  <a:moveTo>
                    <a:pt x="43" y="118"/>
                  </a:moveTo>
                  <a:cubicBezTo>
                    <a:pt x="43" y="118"/>
                    <a:pt x="43" y="118"/>
                    <a:pt x="42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42" y="117"/>
                    <a:pt x="42" y="118"/>
                    <a:pt x="43" y="118"/>
                  </a:cubicBezTo>
                  <a:close/>
                  <a:moveTo>
                    <a:pt x="41" y="121"/>
                  </a:move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lose/>
                  <a:moveTo>
                    <a:pt x="41" y="133"/>
                  </a:moveTo>
                  <a:cubicBezTo>
                    <a:pt x="41" y="133"/>
                    <a:pt x="42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2" y="133"/>
                    <a:pt x="41" y="133"/>
                    <a:pt x="41" y="133"/>
                  </a:cubicBezTo>
                  <a:close/>
                  <a:moveTo>
                    <a:pt x="42" y="119"/>
                  </a:moveTo>
                  <a:cubicBezTo>
                    <a:pt x="41" y="119"/>
                    <a:pt x="42" y="118"/>
                    <a:pt x="42" y="118"/>
                  </a:cubicBezTo>
                  <a:cubicBezTo>
                    <a:pt x="42" y="118"/>
                    <a:pt x="42" y="119"/>
                    <a:pt x="42" y="119"/>
                  </a:cubicBezTo>
                  <a:close/>
                  <a:moveTo>
                    <a:pt x="46" y="121"/>
                  </a:moveTo>
                  <a:cubicBezTo>
                    <a:pt x="45" y="121"/>
                    <a:pt x="43" y="121"/>
                    <a:pt x="42" y="121"/>
                  </a:cubicBezTo>
                  <a:cubicBezTo>
                    <a:pt x="43" y="121"/>
                    <a:pt x="45" y="121"/>
                    <a:pt x="46" y="121"/>
                  </a:cubicBezTo>
                  <a:cubicBezTo>
                    <a:pt x="46" y="121"/>
                    <a:pt x="46" y="121"/>
                    <a:pt x="46" y="121"/>
                  </a:cubicBezTo>
                  <a:close/>
                  <a:moveTo>
                    <a:pt x="46" y="106"/>
                  </a:moveTo>
                  <a:cubicBezTo>
                    <a:pt x="46" y="106"/>
                    <a:pt x="46" y="106"/>
                    <a:pt x="46" y="105"/>
                  </a:cubicBezTo>
                  <a:cubicBezTo>
                    <a:pt x="47" y="105"/>
                    <a:pt x="47" y="106"/>
                    <a:pt x="47" y="106"/>
                  </a:cubicBezTo>
                  <a:cubicBezTo>
                    <a:pt x="47" y="106"/>
                    <a:pt x="46" y="106"/>
                    <a:pt x="46" y="106"/>
                  </a:cubicBezTo>
                  <a:close/>
                  <a:moveTo>
                    <a:pt x="47" y="119"/>
                  </a:moveTo>
                  <a:cubicBezTo>
                    <a:pt x="47" y="120"/>
                    <a:pt x="48" y="119"/>
                    <a:pt x="48" y="120"/>
                  </a:cubicBezTo>
                  <a:cubicBezTo>
                    <a:pt x="47" y="120"/>
                    <a:pt x="47" y="120"/>
                    <a:pt x="47" y="119"/>
                  </a:cubicBezTo>
                  <a:close/>
                  <a:moveTo>
                    <a:pt x="47" y="121"/>
                  </a:moveTo>
                  <a:cubicBezTo>
                    <a:pt x="47" y="121"/>
                    <a:pt x="47" y="121"/>
                    <a:pt x="47" y="121"/>
                  </a:cubicBezTo>
                  <a:cubicBezTo>
                    <a:pt x="47" y="121"/>
                    <a:pt x="48" y="121"/>
                    <a:pt x="48" y="121"/>
                  </a:cubicBezTo>
                  <a:cubicBezTo>
                    <a:pt x="48" y="121"/>
                    <a:pt x="47" y="121"/>
                    <a:pt x="47" y="121"/>
                  </a:cubicBezTo>
                  <a:close/>
                  <a:moveTo>
                    <a:pt x="48" y="120"/>
                  </a:moveTo>
                  <a:cubicBezTo>
                    <a:pt x="48" y="119"/>
                    <a:pt x="48" y="120"/>
                    <a:pt x="48" y="119"/>
                  </a:cubicBezTo>
                  <a:cubicBezTo>
                    <a:pt x="48" y="119"/>
                    <a:pt x="48" y="120"/>
                    <a:pt x="49" y="120"/>
                  </a:cubicBezTo>
                  <a:cubicBezTo>
                    <a:pt x="49" y="120"/>
                    <a:pt x="48" y="120"/>
                    <a:pt x="48" y="120"/>
                  </a:cubicBezTo>
                  <a:close/>
                  <a:moveTo>
                    <a:pt x="48" y="121"/>
                  </a:moveTo>
                  <a:cubicBezTo>
                    <a:pt x="49" y="120"/>
                    <a:pt x="50" y="121"/>
                    <a:pt x="51" y="120"/>
                  </a:cubicBezTo>
                  <a:cubicBezTo>
                    <a:pt x="50" y="121"/>
                    <a:pt x="49" y="121"/>
                    <a:pt x="48" y="121"/>
                  </a:cubicBezTo>
                  <a:close/>
                  <a:moveTo>
                    <a:pt x="51" y="120"/>
                  </a:moveTo>
                  <a:cubicBezTo>
                    <a:pt x="51" y="120"/>
                    <a:pt x="52" y="120"/>
                    <a:pt x="52" y="120"/>
                  </a:cubicBezTo>
                  <a:cubicBezTo>
                    <a:pt x="53" y="120"/>
                    <a:pt x="51" y="121"/>
                    <a:pt x="51" y="120"/>
                  </a:cubicBezTo>
                  <a:close/>
                  <a:moveTo>
                    <a:pt x="64" y="89"/>
                  </a:moveTo>
                  <a:cubicBezTo>
                    <a:pt x="64" y="89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9"/>
                    <a:pt x="65" y="89"/>
                    <a:pt x="64" y="89"/>
                  </a:cubicBezTo>
                  <a:close/>
                  <a:moveTo>
                    <a:pt x="105" y="65"/>
                  </a:moveTo>
                  <a:cubicBezTo>
                    <a:pt x="105" y="64"/>
                    <a:pt x="106" y="64"/>
                    <a:pt x="106" y="64"/>
                  </a:cubicBezTo>
                  <a:cubicBezTo>
                    <a:pt x="107" y="64"/>
                    <a:pt x="106" y="64"/>
                    <a:pt x="106" y="64"/>
                  </a:cubicBezTo>
                  <a:cubicBezTo>
                    <a:pt x="106" y="64"/>
                    <a:pt x="107" y="64"/>
                    <a:pt x="107" y="64"/>
                  </a:cubicBezTo>
                  <a:cubicBezTo>
                    <a:pt x="107" y="64"/>
                    <a:pt x="106" y="64"/>
                    <a:pt x="107" y="64"/>
                  </a:cubicBezTo>
                  <a:cubicBezTo>
                    <a:pt x="107" y="65"/>
                    <a:pt x="108" y="65"/>
                    <a:pt x="108" y="65"/>
                  </a:cubicBezTo>
                  <a:cubicBezTo>
                    <a:pt x="108" y="66"/>
                    <a:pt x="106" y="65"/>
                    <a:pt x="105" y="65"/>
                  </a:cubicBezTo>
                  <a:close/>
                  <a:moveTo>
                    <a:pt x="128" y="43"/>
                  </a:moveTo>
                  <a:cubicBezTo>
                    <a:pt x="128" y="42"/>
                    <a:pt x="127" y="42"/>
                    <a:pt x="126" y="42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6" y="42"/>
                    <a:pt x="126" y="42"/>
                    <a:pt x="126" y="43"/>
                  </a:cubicBezTo>
                  <a:cubicBezTo>
                    <a:pt x="126" y="43"/>
                    <a:pt x="126" y="43"/>
                    <a:pt x="125" y="43"/>
                  </a:cubicBezTo>
                  <a:cubicBezTo>
                    <a:pt x="125" y="42"/>
                    <a:pt x="126" y="42"/>
                    <a:pt x="125" y="41"/>
                  </a:cubicBezTo>
                  <a:cubicBezTo>
                    <a:pt x="126" y="41"/>
                    <a:pt x="126" y="40"/>
                    <a:pt x="126" y="39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40"/>
                    <a:pt x="127" y="41"/>
                    <a:pt x="126" y="41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8" y="41"/>
                    <a:pt x="129" y="41"/>
                  </a:cubicBezTo>
                  <a:cubicBezTo>
                    <a:pt x="129" y="42"/>
                    <a:pt x="128" y="42"/>
                    <a:pt x="128" y="43"/>
                  </a:cubicBezTo>
                  <a:close/>
                  <a:moveTo>
                    <a:pt x="139" y="36"/>
                  </a:moveTo>
                  <a:cubicBezTo>
                    <a:pt x="139" y="34"/>
                    <a:pt x="138" y="33"/>
                    <a:pt x="139" y="32"/>
                  </a:cubicBezTo>
                  <a:cubicBezTo>
                    <a:pt x="139" y="32"/>
                    <a:pt x="139" y="32"/>
                    <a:pt x="140" y="32"/>
                  </a:cubicBezTo>
                  <a:cubicBezTo>
                    <a:pt x="140" y="33"/>
                    <a:pt x="140" y="35"/>
                    <a:pt x="139" y="36"/>
                  </a:cubicBezTo>
                  <a:close/>
                  <a:moveTo>
                    <a:pt x="146" y="19"/>
                  </a:moveTo>
                  <a:cubicBezTo>
                    <a:pt x="145" y="19"/>
                    <a:pt x="145" y="19"/>
                    <a:pt x="145" y="18"/>
                  </a:cubicBezTo>
                  <a:cubicBezTo>
                    <a:pt x="145" y="19"/>
                    <a:pt x="145" y="18"/>
                    <a:pt x="145" y="18"/>
                  </a:cubicBezTo>
                  <a:cubicBezTo>
                    <a:pt x="145" y="18"/>
                    <a:pt x="146" y="19"/>
                    <a:pt x="146" y="19"/>
                  </a:cubicBezTo>
                  <a:close/>
                  <a:moveTo>
                    <a:pt x="152" y="29"/>
                  </a:moveTo>
                  <a:cubicBezTo>
                    <a:pt x="152" y="29"/>
                    <a:pt x="152" y="28"/>
                    <a:pt x="152" y="28"/>
                  </a:cubicBezTo>
                  <a:cubicBezTo>
                    <a:pt x="152" y="28"/>
                    <a:pt x="153" y="28"/>
                    <a:pt x="153" y="28"/>
                  </a:cubicBezTo>
                  <a:cubicBezTo>
                    <a:pt x="153" y="29"/>
                    <a:pt x="153" y="29"/>
                    <a:pt x="152" y="29"/>
                  </a:cubicBezTo>
                  <a:close/>
                  <a:moveTo>
                    <a:pt x="154" y="18"/>
                  </a:moveTo>
                  <a:cubicBezTo>
                    <a:pt x="154" y="18"/>
                    <a:pt x="154" y="18"/>
                    <a:pt x="154" y="17"/>
                  </a:cubicBezTo>
                  <a:cubicBezTo>
                    <a:pt x="154" y="17"/>
                    <a:pt x="154" y="18"/>
                    <a:pt x="154" y="18"/>
                  </a:cubicBezTo>
                  <a:close/>
                  <a:moveTo>
                    <a:pt x="167" y="38"/>
                  </a:moveTo>
                  <a:cubicBezTo>
                    <a:pt x="167" y="37"/>
                    <a:pt x="167" y="37"/>
                    <a:pt x="167" y="37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8" y="38"/>
                    <a:pt x="168" y="38"/>
                    <a:pt x="167" y="38"/>
                  </a:cubicBezTo>
                  <a:close/>
                  <a:moveTo>
                    <a:pt x="31" y="126"/>
                  </a:moveTo>
                  <a:cubicBezTo>
                    <a:pt x="31" y="127"/>
                    <a:pt x="30" y="127"/>
                    <a:pt x="30" y="126"/>
                  </a:cubicBezTo>
                  <a:cubicBezTo>
                    <a:pt x="30" y="126"/>
                    <a:pt x="30" y="126"/>
                    <a:pt x="31" y="126"/>
                  </a:cubicBezTo>
                  <a:close/>
                  <a:moveTo>
                    <a:pt x="10" y="125"/>
                  </a:moveTo>
                  <a:cubicBezTo>
                    <a:pt x="10" y="125"/>
                    <a:pt x="11" y="125"/>
                    <a:pt x="11" y="125"/>
                  </a:cubicBezTo>
                  <a:cubicBezTo>
                    <a:pt x="11" y="125"/>
                    <a:pt x="10" y="125"/>
                    <a:pt x="10" y="125"/>
                  </a:cubicBezTo>
                  <a:close/>
                  <a:moveTo>
                    <a:pt x="117" y="39"/>
                  </a:moveTo>
                  <a:cubicBezTo>
                    <a:pt x="117" y="39"/>
                    <a:pt x="117" y="39"/>
                    <a:pt x="117" y="39"/>
                  </a:cubicBezTo>
                  <a:cubicBezTo>
                    <a:pt x="117" y="39"/>
                    <a:pt x="117" y="39"/>
                    <a:pt x="117" y="40"/>
                  </a:cubicBezTo>
                  <a:cubicBezTo>
                    <a:pt x="117" y="39"/>
                    <a:pt x="117" y="39"/>
                    <a:pt x="117" y="39"/>
                  </a:cubicBezTo>
                  <a:close/>
                  <a:moveTo>
                    <a:pt x="147" y="13"/>
                  </a:moveTo>
                  <a:cubicBezTo>
                    <a:pt x="148" y="14"/>
                    <a:pt x="149" y="16"/>
                    <a:pt x="150" y="19"/>
                  </a:cubicBezTo>
                  <a:cubicBezTo>
                    <a:pt x="149" y="18"/>
                    <a:pt x="149" y="18"/>
                    <a:pt x="149" y="17"/>
                  </a:cubicBezTo>
                  <a:cubicBezTo>
                    <a:pt x="148" y="15"/>
                    <a:pt x="148" y="14"/>
                    <a:pt x="147" y="13"/>
                  </a:cubicBezTo>
                  <a:close/>
                  <a:moveTo>
                    <a:pt x="122" y="38"/>
                  </a:moveTo>
                  <a:cubicBezTo>
                    <a:pt x="122" y="38"/>
                    <a:pt x="122" y="37"/>
                    <a:pt x="123" y="37"/>
                  </a:cubicBezTo>
                  <a:cubicBezTo>
                    <a:pt x="123" y="38"/>
                    <a:pt x="123" y="38"/>
                    <a:pt x="122" y="38"/>
                  </a:cubicBezTo>
                  <a:close/>
                  <a:moveTo>
                    <a:pt x="127" y="33"/>
                  </a:moveTo>
                  <a:cubicBezTo>
                    <a:pt x="127" y="33"/>
                    <a:pt x="127" y="32"/>
                    <a:pt x="127" y="32"/>
                  </a:cubicBezTo>
                  <a:cubicBezTo>
                    <a:pt x="127" y="32"/>
                    <a:pt x="127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lose/>
                  <a:moveTo>
                    <a:pt x="124" y="38"/>
                  </a:moveTo>
                  <a:cubicBezTo>
                    <a:pt x="124" y="37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lose/>
                  <a:moveTo>
                    <a:pt x="114" y="37"/>
                  </a:moveTo>
                  <a:cubicBezTo>
                    <a:pt x="114" y="38"/>
                    <a:pt x="115" y="37"/>
                    <a:pt x="114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4" y="37"/>
                    <a:pt x="114" y="37"/>
                    <a:pt x="114" y="37"/>
                  </a:cubicBezTo>
                  <a:close/>
                  <a:moveTo>
                    <a:pt x="116" y="38"/>
                  </a:moveTo>
                  <a:cubicBezTo>
                    <a:pt x="116" y="38"/>
                    <a:pt x="116" y="38"/>
                    <a:pt x="116" y="38"/>
                  </a:cubicBezTo>
                  <a:cubicBezTo>
                    <a:pt x="116" y="38"/>
                    <a:pt x="116" y="38"/>
                    <a:pt x="115" y="38"/>
                  </a:cubicBezTo>
                  <a:cubicBezTo>
                    <a:pt x="115" y="38"/>
                    <a:pt x="115" y="37"/>
                    <a:pt x="116" y="38"/>
                  </a:cubicBezTo>
                  <a:close/>
                  <a:moveTo>
                    <a:pt x="118" y="38"/>
                  </a:moveTo>
                  <a:cubicBezTo>
                    <a:pt x="118" y="38"/>
                    <a:pt x="118" y="37"/>
                    <a:pt x="118" y="37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8" y="38"/>
                    <a:pt x="118" y="38"/>
                    <a:pt x="118" y="38"/>
                  </a:cubicBezTo>
                  <a:close/>
                  <a:moveTo>
                    <a:pt x="131" y="32"/>
                  </a:moveTo>
                  <a:cubicBezTo>
                    <a:pt x="131" y="32"/>
                    <a:pt x="131" y="33"/>
                    <a:pt x="130" y="34"/>
                  </a:cubicBezTo>
                  <a:cubicBezTo>
                    <a:pt x="130" y="33"/>
                    <a:pt x="131" y="32"/>
                    <a:pt x="131" y="32"/>
                  </a:cubicBezTo>
                  <a:close/>
                  <a:moveTo>
                    <a:pt x="131" y="30"/>
                  </a:moveTo>
                  <a:cubicBezTo>
                    <a:pt x="131" y="29"/>
                    <a:pt x="131" y="29"/>
                    <a:pt x="132" y="29"/>
                  </a:cubicBezTo>
                  <a:cubicBezTo>
                    <a:pt x="132" y="29"/>
                    <a:pt x="131" y="30"/>
                    <a:pt x="131" y="30"/>
                  </a:cubicBezTo>
                  <a:close/>
                  <a:moveTo>
                    <a:pt x="77" y="27"/>
                  </a:moveTo>
                  <a:cubicBezTo>
                    <a:pt x="77" y="27"/>
                    <a:pt x="78" y="27"/>
                    <a:pt x="78" y="28"/>
                  </a:cubicBezTo>
                  <a:cubicBezTo>
                    <a:pt x="79" y="28"/>
                    <a:pt x="80" y="28"/>
                    <a:pt x="81" y="28"/>
                  </a:cubicBezTo>
                  <a:cubicBezTo>
                    <a:pt x="82" y="28"/>
                    <a:pt x="82" y="29"/>
                    <a:pt x="83" y="29"/>
                  </a:cubicBezTo>
                  <a:cubicBezTo>
                    <a:pt x="84" y="29"/>
                    <a:pt x="86" y="30"/>
                    <a:pt x="87" y="30"/>
                  </a:cubicBezTo>
                  <a:cubicBezTo>
                    <a:pt x="87" y="30"/>
                    <a:pt x="87" y="30"/>
                    <a:pt x="88" y="30"/>
                  </a:cubicBezTo>
                  <a:cubicBezTo>
                    <a:pt x="88" y="30"/>
                    <a:pt x="89" y="30"/>
                    <a:pt x="89" y="31"/>
                  </a:cubicBezTo>
                  <a:cubicBezTo>
                    <a:pt x="89" y="30"/>
                    <a:pt x="90" y="30"/>
                    <a:pt x="90" y="30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0" y="30"/>
                    <a:pt x="90" y="31"/>
                    <a:pt x="90" y="31"/>
                  </a:cubicBezTo>
                  <a:cubicBezTo>
                    <a:pt x="91" y="31"/>
                    <a:pt x="91" y="31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3" y="31"/>
                    <a:pt x="93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5" y="32"/>
                    <a:pt x="96" y="32"/>
                    <a:pt x="97" y="32"/>
                  </a:cubicBezTo>
                  <a:cubicBezTo>
                    <a:pt x="97" y="32"/>
                    <a:pt x="97" y="33"/>
                    <a:pt x="97" y="33"/>
                  </a:cubicBezTo>
                  <a:cubicBezTo>
                    <a:pt x="97" y="33"/>
                    <a:pt x="98" y="33"/>
                    <a:pt x="98" y="33"/>
                  </a:cubicBezTo>
                  <a:cubicBezTo>
                    <a:pt x="98" y="33"/>
                    <a:pt x="98" y="32"/>
                    <a:pt x="98" y="32"/>
                  </a:cubicBezTo>
                  <a:cubicBezTo>
                    <a:pt x="98" y="32"/>
                    <a:pt x="99" y="32"/>
                    <a:pt x="99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9" y="34"/>
                    <a:pt x="100" y="33"/>
                    <a:pt x="100" y="33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0" y="33"/>
                    <a:pt x="100" y="33"/>
                    <a:pt x="101" y="33"/>
                  </a:cubicBezTo>
                  <a:cubicBezTo>
                    <a:pt x="101" y="33"/>
                    <a:pt x="102" y="33"/>
                    <a:pt x="102" y="34"/>
                  </a:cubicBezTo>
                  <a:cubicBezTo>
                    <a:pt x="102" y="34"/>
                    <a:pt x="102" y="34"/>
                    <a:pt x="103" y="34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5" y="35"/>
                    <a:pt x="105" y="34"/>
                    <a:pt x="106" y="34"/>
                  </a:cubicBezTo>
                  <a:cubicBezTo>
                    <a:pt x="106" y="34"/>
                    <a:pt x="107" y="35"/>
                    <a:pt x="107" y="35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35"/>
                    <a:pt x="107" y="35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5"/>
                    <a:pt x="108" y="35"/>
                    <a:pt x="108" y="36"/>
                  </a:cubicBezTo>
                  <a:cubicBezTo>
                    <a:pt x="108" y="36"/>
                    <a:pt x="109" y="36"/>
                    <a:pt x="109" y="36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9" y="35"/>
                    <a:pt x="108" y="35"/>
                    <a:pt x="108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8" y="35"/>
                    <a:pt x="108" y="34"/>
                    <a:pt x="108" y="33"/>
                  </a:cubicBezTo>
                  <a:cubicBezTo>
                    <a:pt x="107" y="33"/>
                    <a:pt x="107" y="32"/>
                    <a:pt x="106" y="32"/>
                  </a:cubicBezTo>
                  <a:cubicBezTo>
                    <a:pt x="106" y="34"/>
                    <a:pt x="108" y="33"/>
                    <a:pt x="108" y="34"/>
                  </a:cubicBezTo>
                  <a:cubicBezTo>
                    <a:pt x="108" y="34"/>
                    <a:pt x="108" y="35"/>
                    <a:pt x="107" y="35"/>
                  </a:cubicBezTo>
                  <a:cubicBezTo>
                    <a:pt x="107" y="35"/>
                    <a:pt x="107" y="34"/>
                    <a:pt x="107" y="34"/>
                  </a:cubicBezTo>
                  <a:cubicBezTo>
                    <a:pt x="106" y="34"/>
                    <a:pt x="105" y="34"/>
                    <a:pt x="105" y="34"/>
                  </a:cubicBezTo>
                  <a:cubicBezTo>
                    <a:pt x="104" y="34"/>
                    <a:pt x="104" y="33"/>
                    <a:pt x="104" y="33"/>
                  </a:cubicBezTo>
                  <a:cubicBezTo>
                    <a:pt x="104" y="33"/>
                    <a:pt x="103" y="33"/>
                    <a:pt x="103" y="33"/>
                  </a:cubicBezTo>
                  <a:cubicBezTo>
                    <a:pt x="103" y="33"/>
                    <a:pt x="104" y="33"/>
                    <a:pt x="104" y="32"/>
                  </a:cubicBezTo>
                  <a:cubicBezTo>
                    <a:pt x="103" y="32"/>
                    <a:pt x="103" y="32"/>
                    <a:pt x="103" y="31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0" y="31"/>
                    <a:pt x="100" y="30"/>
                    <a:pt x="99" y="30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99" y="31"/>
                    <a:pt x="99" y="32"/>
                    <a:pt x="99" y="32"/>
                  </a:cubicBezTo>
                  <a:cubicBezTo>
                    <a:pt x="98" y="32"/>
                    <a:pt x="98" y="31"/>
                    <a:pt x="98" y="31"/>
                  </a:cubicBezTo>
                  <a:cubicBezTo>
                    <a:pt x="98" y="31"/>
                    <a:pt x="99" y="31"/>
                    <a:pt x="99" y="30"/>
                  </a:cubicBezTo>
                  <a:cubicBezTo>
                    <a:pt x="98" y="30"/>
                    <a:pt x="97" y="29"/>
                    <a:pt x="95" y="30"/>
                  </a:cubicBezTo>
                  <a:cubicBezTo>
                    <a:pt x="95" y="29"/>
                    <a:pt x="94" y="29"/>
                    <a:pt x="93" y="29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9"/>
                    <a:pt x="93" y="28"/>
                    <a:pt x="92" y="28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1" y="28"/>
                    <a:pt x="89" y="28"/>
                    <a:pt x="89" y="27"/>
                  </a:cubicBezTo>
                  <a:cubicBezTo>
                    <a:pt x="89" y="27"/>
                    <a:pt x="88" y="27"/>
                    <a:pt x="88" y="27"/>
                  </a:cubicBezTo>
                  <a:cubicBezTo>
                    <a:pt x="86" y="26"/>
                    <a:pt x="85" y="26"/>
                    <a:pt x="83" y="25"/>
                  </a:cubicBezTo>
                  <a:cubicBezTo>
                    <a:pt x="83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4"/>
                    <a:pt x="81" y="25"/>
                    <a:pt x="80" y="24"/>
                  </a:cubicBezTo>
                  <a:cubicBezTo>
                    <a:pt x="80" y="24"/>
                    <a:pt x="78" y="24"/>
                    <a:pt x="77" y="24"/>
                  </a:cubicBezTo>
                  <a:cubicBezTo>
                    <a:pt x="77" y="23"/>
                    <a:pt x="76" y="23"/>
                    <a:pt x="75" y="23"/>
                  </a:cubicBezTo>
                  <a:cubicBezTo>
                    <a:pt x="76" y="24"/>
                    <a:pt x="77" y="24"/>
                    <a:pt x="77" y="24"/>
                  </a:cubicBezTo>
                  <a:cubicBezTo>
                    <a:pt x="79" y="25"/>
                    <a:pt x="80" y="26"/>
                    <a:pt x="81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0" y="27"/>
                    <a:pt x="77" y="25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7"/>
                    <a:pt x="76" y="27"/>
                    <a:pt x="77" y="27"/>
                  </a:cubicBezTo>
                  <a:close/>
                  <a:moveTo>
                    <a:pt x="91" y="31"/>
                  </a:moveTo>
                  <a:cubicBezTo>
                    <a:pt x="91" y="31"/>
                    <a:pt x="91" y="31"/>
                    <a:pt x="91" y="31"/>
                  </a:cubicBezTo>
                  <a:cubicBezTo>
                    <a:pt x="91" y="30"/>
                    <a:pt x="91" y="30"/>
                    <a:pt x="91" y="31"/>
                  </a:cubicBezTo>
                  <a:close/>
                  <a:moveTo>
                    <a:pt x="147" y="14"/>
                  </a:moveTo>
                  <a:cubicBezTo>
                    <a:pt x="147" y="14"/>
                    <a:pt x="146" y="14"/>
                    <a:pt x="146" y="14"/>
                  </a:cubicBezTo>
                  <a:cubicBezTo>
                    <a:pt x="147" y="14"/>
                    <a:pt x="147" y="14"/>
                    <a:pt x="147" y="14"/>
                  </a:cubicBezTo>
                  <a:cubicBezTo>
                    <a:pt x="147" y="14"/>
                    <a:pt x="147" y="14"/>
                    <a:pt x="147" y="14"/>
                  </a:cubicBezTo>
                  <a:close/>
                  <a:moveTo>
                    <a:pt x="70" y="49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0" y="49"/>
                    <a:pt x="70" y="49"/>
                    <a:pt x="70" y="49"/>
                  </a:cubicBezTo>
                  <a:close/>
                  <a:moveTo>
                    <a:pt x="109" y="34"/>
                  </a:moveTo>
                  <a:cubicBezTo>
                    <a:pt x="109" y="34"/>
                    <a:pt x="109" y="33"/>
                    <a:pt x="110" y="33"/>
                  </a:cubicBezTo>
                  <a:cubicBezTo>
                    <a:pt x="110" y="34"/>
                    <a:pt x="111" y="34"/>
                    <a:pt x="111" y="35"/>
                  </a:cubicBezTo>
                  <a:cubicBezTo>
                    <a:pt x="111" y="35"/>
                    <a:pt x="112" y="35"/>
                    <a:pt x="112" y="36"/>
                  </a:cubicBezTo>
                  <a:cubicBezTo>
                    <a:pt x="112" y="36"/>
                    <a:pt x="112" y="35"/>
                    <a:pt x="112" y="35"/>
                  </a:cubicBezTo>
                  <a:cubicBezTo>
                    <a:pt x="112" y="34"/>
                    <a:pt x="112" y="34"/>
                    <a:pt x="113" y="34"/>
                  </a:cubicBezTo>
                  <a:cubicBezTo>
                    <a:pt x="112" y="35"/>
                    <a:pt x="114" y="35"/>
                    <a:pt x="115" y="35"/>
                  </a:cubicBezTo>
                  <a:cubicBezTo>
                    <a:pt x="115" y="36"/>
                    <a:pt x="116" y="36"/>
                    <a:pt x="117" y="37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7" y="37"/>
                    <a:pt x="118" y="37"/>
                    <a:pt x="118" y="37"/>
                  </a:cubicBezTo>
                  <a:cubicBezTo>
                    <a:pt x="118" y="38"/>
                    <a:pt x="118" y="38"/>
                    <a:pt x="117" y="38"/>
                  </a:cubicBezTo>
                  <a:cubicBezTo>
                    <a:pt x="118" y="39"/>
                    <a:pt x="119" y="38"/>
                    <a:pt x="119" y="39"/>
                  </a:cubicBezTo>
                  <a:cubicBezTo>
                    <a:pt x="119" y="39"/>
                    <a:pt x="118" y="39"/>
                    <a:pt x="118" y="39"/>
                  </a:cubicBezTo>
                  <a:cubicBezTo>
                    <a:pt x="117" y="39"/>
                    <a:pt x="117" y="39"/>
                    <a:pt x="117" y="38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7" y="37"/>
                    <a:pt x="116" y="37"/>
                    <a:pt x="116" y="36"/>
                  </a:cubicBezTo>
                  <a:cubicBezTo>
                    <a:pt x="115" y="36"/>
                    <a:pt x="115" y="37"/>
                    <a:pt x="115" y="37"/>
                  </a:cubicBezTo>
                  <a:cubicBezTo>
                    <a:pt x="115" y="37"/>
                    <a:pt x="115" y="36"/>
                    <a:pt x="115" y="36"/>
                  </a:cubicBezTo>
                  <a:cubicBezTo>
                    <a:pt x="114" y="37"/>
                    <a:pt x="113" y="36"/>
                    <a:pt x="112" y="36"/>
                  </a:cubicBezTo>
                  <a:cubicBezTo>
                    <a:pt x="113" y="36"/>
                    <a:pt x="112" y="37"/>
                    <a:pt x="113" y="37"/>
                  </a:cubicBezTo>
                  <a:cubicBezTo>
                    <a:pt x="112" y="37"/>
                    <a:pt x="111" y="36"/>
                    <a:pt x="110" y="36"/>
                  </a:cubicBezTo>
                  <a:cubicBezTo>
                    <a:pt x="110" y="35"/>
                    <a:pt x="111" y="36"/>
                    <a:pt x="111" y="37"/>
                  </a:cubicBezTo>
                  <a:cubicBezTo>
                    <a:pt x="112" y="37"/>
                    <a:pt x="112" y="36"/>
                    <a:pt x="112" y="36"/>
                  </a:cubicBezTo>
                  <a:cubicBezTo>
                    <a:pt x="111" y="36"/>
                    <a:pt x="110" y="35"/>
                    <a:pt x="109" y="35"/>
                  </a:cubicBezTo>
                  <a:cubicBezTo>
                    <a:pt x="109" y="35"/>
                    <a:pt x="110" y="34"/>
                    <a:pt x="109" y="34"/>
                  </a:cubicBezTo>
                  <a:close/>
                  <a:moveTo>
                    <a:pt x="76" y="55"/>
                  </a:moveTo>
                  <a:cubicBezTo>
                    <a:pt x="76" y="55"/>
                    <a:pt x="78" y="55"/>
                    <a:pt x="78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80" y="56"/>
                    <a:pt x="80" y="56"/>
                    <a:pt x="81" y="56"/>
                  </a:cubicBezTo>
                  <a:cubicBezTo>
                    <a:pt x="81" y="56"/>
                    <a:pt x="81" y="57"/>
                    <a:pt x="80" y="57"/>
                  </a:cubicBezTo>
                  <a:cubicBezTo>
                    <a:pt x="80" y="57"/>
                    <a:pt x="80" y="56"/>
                    <a:pt x="79" y="57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8" y="56"/>
                    <a:pt x="78" y="56"/>
                    <a:pt x="77" y="55"/>
                  </a:cubicBezTo>
                  <a:cubicBezTo>
                    <a:pt x="77" y="56"/>
                    <a:pt x="76" y="55"/>
                    <a:pt x="76" y="55"/>
                  </a:cubicBezTo>
                  <a:close/>
                  <a:moveTo>
                    <a:pt x="74" y="55"/>
                  </a:moveTo>
                  <a:cubicBezTo>
                    <a:pt x="74" y="54"/>
                    <a:pt x="75" y="55"/>
                    <a:pt x="76" y="55"/>
                  </a:cubicBezTo>
                  <a:cubicBezTo>
                    <a:pt x="75" y="56"/>
                    <a:pt x="75" y="55"/>
                    <a:pt x="74" y="55"/>
                  </a:cubicBezTo>
                  <a:close/>
                  <a:moveTo>
                    <a:pt x="83" y="57"/>
                  </a:moveTo>
                  <a:cubicBezTo>
                    <a:pt x="83" y="57"/>
                    <a:pt x="83" y="57"/>
                    <a:pt x="83" y="57"/>
                  </a:cubicBezTo>
                  <a:cubicBezTo>
                    <a:pt x="84" y="57"/>
                    <a:pt x="84" y="57"/>
                    <a:pt x="84" y="58"/>
                  </a:cubicBezTo>
                  <a:cubicBezTo>
                    <a:pt x="85" y="57"/>
                    <a:pt x="85" y="58"/>
                    <a:pt x="86" y="58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5" y="58"/>
                    <a:pt x="84" y="58"/>
                    <a:pt x="83" y="57"/>
                  </a:cubicBezTo>
                  <a:close/>
                  <a:moveTo>
                    <a:pt x="73" y="54"/>
                  </a:moveTo>
                  <a:cubicBezTo>
                    <a:pt x="73" y="54"/>
                    <a:pt x="74" y="54"/>
                    <a:pt x="74" y="54"/>
                  </a:cubicBezTo>
                  <a:cubicBezTo>
                    <a:pt x="74" y="55"/>
                    <a:pt x="73" y="54"/>
                    <a:pt x="73" y="54"/>
                  </a:cubicBezTo>
                  <a:close/>
                  <a:moveTo>
                    <a:pt x="71" y="51"/>
                  </a:moveTo>
                  <a:cubicBezTo>
                    <a:pt x="71" y="51"/>
                    <a:pt x="71" y="51"/>
                    <a:pt x="71" y="51"/>
                  </a:cubicBezTo>
                  <a:cubicBezTo>
                    <a:pt x="71" y="51"/>
                    <a:pt x="71" y="51"/>
                    <a:pt x="71" y="51"/>
                  </a:cubicBezTo>
                  <a:close/>
                  <a:moveTo>
                    <a:pt x="73" y="37"/>
                  </a:moveTo>
                  <a:cubicBezTo>
                    <a:pt x="72" y="37"/>
                    <a:pt x="72" y="36"/>
                    <a:pt x="72" y="36"/>
                  </a:cubicBezTo>
                  <a:cubicBezTo>
                    <a:pt x="74" y="36"/>
                    <a:pt x="75" y="37"/>
                    <a:pt x="76" y="37"/>
                  </a:cubicBezTo>
                  <a:cubicBezTo>
                    <a:pt x="75" y="38"/>
                    <a:pt x="74" y="36"/>
                    <a:pt x="73" y="37"/>
                  </a:cubicBezTo>
                  <a:close/>
                  <a:moveTo>
                    <a:pt x="86" y="59"/>
                  </a:moveTo>
                  <a:cubicBezTo>
                    <a:pt x="86" y="59"/>
                    <a:pt x="87" y="59"/>
                    <a:pt x="87" y="59"/>
                  </a:cubicBezTo>
                  <a:cubicBezTo>
                    <a:pt x="87" y="59"/>
                    <a:pt x="86" y="59"/>
                    <a:pt x="86" y="59"/>
                  </a:cubicBezTo>
                  <a:close/>
                  <a:moveTo>
                    <a:pt x="122" y="40"/>
                  </a:moveTo>
                  <a:cubicBezTo>
                    <a:pt x="122" y="40"/>
                    <a:pt x="121" y="40"/>
                    <a:pt x="121" y="39"/>
                  </a:cubicBezTo>
                  <a:cubicBezTo>
                    <a:pt x="121" y="39"/>
                    <a:pt x="122" y="39"/>
                    <a:pt x="122" y="40"/>
                  </a:cubicBezTo>
                  <a:close/>
                  <a:moveTo>
                    <a:pt x="123" y="40"/>
                  </a:moveTo>
                  <a:cubicBezTo>
                    <a:pt x="123" y="40"/>
                    <a:pt x="123" y="40"/>
                    <a:pt x="123" y="40"/>
                  </a:cubicBezTo>
                  <a:cubicBezTo>
                    <a:pt x="123" y="40"/>
                    <a:pt x="123" y="40"/>
                    <a:pt x="123" y="40"/>
                  </a:cubicBezTo>
                  <a:close/>
                  <a:moveTo>
                    <a:pt x="71" y="50"/>
                  </a:moveTo>
                  <a:cubicBezTo>
                    <a:pt x="70" y="50"/>
                    <a:pt x="70" y="50"/>
                    <a:pt x="70" y="50"/>
                  </a:cubicBezTo>
                  <a:cubicBezTo>
                    <a:pt x="70" y="49"/>
                    <a:pt x="71" y="49"/>
                    <a:pt x="71" y="50"/>
                  </a:cubicBezTo>
                  <a:close/>
                  <a:moveTo>
                    <a:pt x="50" y="92"/>
                  </a:moveTo>
                  <a:cubicBezTo>
                    <a:pt x="50" y="92"/>
                    <a:pt x="50" y="92"/>
                    <a:pt x="50" y="92"/>
                  </a:cubicBezTo>
                  <a:cubicBezTo>
                    <a:pt x="50" y="92"/>
                    <a:pt x="51" y="92"/>
                    <a:pt x="51" y="92"/>
                  </a:cubicBezTo>
                  <a:cubicBezTo>
                    <a:pt x="51" y="92"/>
                    <a:pt x="51" y="92"/>
                    <a:pt x="50" y="92"/>
                  </a:cubicBezTo>
                  <a:close/>
                  <a:moveTo>
                    <a:pt x="40" y="90"/>
                  </a:moveTo>
                  <a:cubicBezTo>
                    <a:pt x="40" y="90"/>
                    <a:pt x="39" y="90"/>
                    <a:pt x="39" y="91"/>
                  </a:cubicBezTo>
                  <a:cubicBezTo>
                    <a:pt x="39" y="91"/>
                    <a:pt x="40" y="91"/>
                    <a:pt x="40" y="91"/>
                  </a:cubicBezTo>
                  <a:cubicBezTo>
                    <a:pt x="39" y="91"/>
                    <a:pt x="39" y="91"/>
                    <a:pt x="38" y="91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5" y="91"/>
                    <a:pt x="31" y="91"/>
                    <a:pt x="29" y="90"/>
                  </a:cubicBezTo>
                  <a:cubicBezTo>
                    <a:pt x="29" y="90"/>
                    <a:pt x="30" y="90"/>
                    <a:pt x="31" y="90"/>
                  </a:cubicBezTo>
                  <a:cubicBezTo>
                    <a:pt x="31" y="90"/>
                    <a:pt x="32" y="90"/>
                    <a:pt x="32" y="90"/>
                  </a:cubicBezTo>
                  <a:cubicBezTo>
                    <a:pt x="32" y="90"/>
                    <a:pt x="33" y="91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4" y="90"/>
                    <a:pt x="34" y="90"/>
                    <a:pt x="35" y="90"/>
                  </a:cubicBezTo>
                  <a:cubicBezTo>
                    <a:pt x="35" y="90"/>
                    <a:pt x="36" y="90"/>
                    <a:pt x="36" y="90"/>
                  </a:cubicBezTo>
                  <a:cubicBezTo>
                    <a:pt x="36" y="90"/>
                    <a:pt x="37" y="90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8" y="90"/>
                    <a:pt x="39" y="90"/>
                    <a:pt x="40" y="90"/>
                  </a:cubicBezTo>
                  <a:close/>
                  <a:moveTo>
                    <a:pt x="43" y="91"/>
                  </a:moveTo>
                  <a:cubicBezTo>
                    <a:pt x="42" y="91"/>
                    <a:pt x="41" y="91"/>
                    <a:pt x="40" y="91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41" y="90"/>
                    <a:pt x="40" y="90"/>
                    <a:pt x="40" y="90"/>
                  </a:cubicBezTo>
                  <a:cubicBezTo>
                    <a:pt x="41" y="90"/>
                    <a:pt x="42" y="90"/>
                    <a:pt x="43" y="91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3" y="90"/>
                    <a:pt x="43" y="90"/>
                    <a:pt x="44" y="90"/>
                  </a:cubicBezTo>
                  <a:cubicBezTo>
                    <a:pt x="44" y="91"/>
                    <a:pt x="43" y="91"/>
                    <a:pt x="43" y="91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30" y="92"/>
                  </a:cubicBezTo>
                  <a:cubicBezTo>
                    <a:pt x="30" y="92"/>
                    <a:pt x="29" y="92"/>
                    <a:pt x="29" y="92"/>
                  </a:cubicBezTo>
                  <a:cubicBezTo>
                    <a:pt x="29" y="92"/>
                    <a:pt x="29" y="92"/>
                    <a:pt x="29" y="92"/>
                  </a:cubicBezTo>
                  <a:close/>
                  <a:moveTo>
                    <a:pt x="50" y="88"/>
                  </a:moveTo>
                  <a:cubicBezTo>
                    <a:pt x="50" y="88"/>
                    <a:pt x="50" y="88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lose/>
                  <a:moveTo>
                    <a:pt x="66" y="88"/>
                  </a:move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lose/>
                  <a:moveTo>
                    <a:pt x="74" y="79"/>
                  </a:moveTo>
                  <a:cubicBezTo>
                    <a:pt x="74" y="78"/>
                    <a:pt x="75" y="79"/>
                    <a:pt x="76" y="79"/>
                  </a:cubicBezTo>
                  <a:cubicBezTo>
                    <a:pt x="75" y="79"/>
                    <a:pt x="74" y="79"/>
                    <a:pt x="74" y="79"/>
                  </a:cubicBezTo>
                  <a:close/>
                  <a:moveTo>
                    <a:pt x="49" y="93"/>
                  </a:moveTo>
                  <a:cubicBezTo>
                    <a:pt x="49" y="93"/>
                    <a:pt x="48" y="93"/>
                    <a:pt x="48" y="93"/>
                  </a:cubicBezTo>
                  <a:cubicBezTo>
                    <a:pt x="48" y="92"/>
                    <a:pt x="49" y="92"/>
                    <a:pt x="49" y="93"/>
                  </a:cubicBezTo>
                  <a:close/>
                  <a:moveTo>
                    <a:pt x="58" y="91"/>
                  </a:move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lose/>
                  <a:moveTo>
                    <a:pt x="78" y="80"/>
                  </a:moveTo>
                  <a:cubicBezTo>
                    <a:pt x="77" y="80"/>
                    <a:pt x="77" y="79"/>
                    <a:pt x="76" y="79"/>
                  </a:cubicBezTo>
                  <a:cubicBezTo>
                    <a:pt x="77" y="79"/>
                    <a:pt x="77" y="79"/>
                    <a:pt x="78" y="80"/>
                  </a:cubicBezTo>
                  <a:close/>
                  <a:moveTo>
                    <a:pt x="105" y="33"/>
                  </a:moveTo>
                  <a:cubicBezTo>
                    <a:pt x="105" y="33"/>
                    <a:pt x="105" y="33"/>
                    <a:pt x="105" y="32"/>
                  </a:cubicBezTo>
                  <a:cubicBezTo>
                    <a:pt x="105" y="32"/>
                    <a:pt x="105" y="33"/>
                    <a:pt x="105" y="33"/>
                  </a:cubicBezTo>
                  <a:cubicBezTo>
                    <a:pt x="105" y="33"/>
                    <a:pt x="105" y="33"/>
                    <a:pt x="105" y="33"/>
                  </a:cubicBezTo>
                  <a:close/>
                  <a:moveTo>
                    <a:pt x="28" y="101"/>
                  </a:moveTo>
                  <a:cubicBezTo>
                    <a:pt x="27" y="102"/>
                    <a:pt x="26" y="101"/>
                    <a:pt x="26" y="101"/>
                  </a:cubicBezTo>
                  <a:cubicBezTo>
                    <a:pt x="26" y="100"/>
                    <a:pt x="26" y="100"/>
                    <a:pt x="27" y="100"/>
                  </a:cubicBezTo>
                  <a:cubicBezTo>
                    <a:pt x="27" y="101"/>
                    <a:pt x="27" y="101"/>
                    <a:pt x="28" y="101"/>
                  </a:cubicBezTo>
                  <a:close/>
                  <a:moveTo>
                    <a:pt x="34" y="105"/>
                  </a:moveTo>
                  <a:cubicBezTo>
                    <a:pt x="34" y="105"/>
                    <a:pt x="34" y="105"/>
                    <a:pt x="34" y="105"/>
                  </a:cubicBezTo>
                  <a:cubicBezTo>
                    <a:pt x="34" y="105"/>
                    <a:pt x="34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4" y="105"/>
                    <a:pt x="34" y="105"/>
                    <a:pt x="34" y="105"/>
                  </a:cubicBezTo>
                  <a:close/>
                  <a:moveTo>
                    <a:pt x="30" y="102"/>
                  </a:moveTo>
                  <a:cubicBezTo>
                    <a:pt x="30" y="102"/>
                    <a:pt x="30" y="102"/>
                    <a:pt x="30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2"/>
                    <a:pt x="29" y="102"/>
                    <a:pt x="30" y="102"/>
                  </a:cubicBezTo>
                  <a:close/>
                  <a:moveTo>
                    <a:pt x="40" y="106"/>
                  </a:moveTo>
                  <a:cubicBezTo>
                    <a:pt x="40" y="107"/>
                    <a:pt x="39" y="107"/>
                    <a:pt x="39" y="107"/>
                  </a:cubicBezTo>
                  <a:cubicBezTo>
                    <a:pt x="39" y="106"/>
                    <a:pt x="40" y="106"/>
                    <a:pt x="40" y="106"/>
                  </a:cubicBezTo>
                  <a:close/>
                  <a:moveTo>
                    <a:pt x="39" y="106"/>
                  </a:moveTo>
                  <a:cubicBezTo>
                    <a:pt x="40" y="106"/>
                    <a:pt x="41" y="106"/>
                    <a:pt x="41" y="106"/>
                  </a:cubicBezTo>
                  <a:cubicBezTo>
                    <a:pt x="41" y="106"/>
                    <a:pt x="39" y="106"/>
                    <a:pt x="39" y="106"/>
                  </a:cubicBezTo>
                  <a:close/>
                  <a:moveTo>
                    <a:pt x="30" y="101"/>
                  </a:moveTo>
                  <a:cubicBezTo>
                    <a:pt x="29" y="101"/>
                    <a:pt x="28" y="101"/>
                    <a:pt x="28" y="101"/>
                  </a:cubicBezTo>
                  <a:cubicBezTo>
                    <a:pt x="28" y="100"/>
                    <a:pt x="29" y="101"/>
                    <a:pt x="30" y="101"/>
                  </a:cubicBezTo>
                  <a:close/>
                  <a:moveTo>
                    <a:pt x="33" y="102"/>
                  </a:moveTo>
                  <a:cubicBezTo>
                    <a:pt x="33" y="103"/>
                    <a:pt x="34" y="102"/>
                    <a:pt x="34" y="103"/>
                  </a:cubicBezTo>
                  <a:cubicBezTo>
                    <a:pt x="34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2"/>
                    <a:pt x="31" y="103"/>
                    <a:pt x="31" y="102"/>
                  </a:cubicBezTo>
                  <a:cubicBezTo>
                    <a:pt x="32" y="102"/>
                    <a:pt x="33" y="102"/>
                    <a:pt x="34" y="102"/>
                  </a:cubicBezTo>
                  <a:cubicBezTo>
                    <a:pt x="34" y="103"/>
                    <a:pt x="33" y="102"/>
                    <a:pt x="33" y="102"/>
                  </a:cubicBezTo>
                  <a:close/>
                  <a:moveTo>
                    <a:pt x="28" y="109"/>
                  </a:moveTo>
                  <a:cubicBezTo>
                    <a:pt x="28" y="108"/>
                    <a:pt x="29" y="109"/>
                    <a:pt x="29" y="109"/>
                  </a:cubicBezTo>
                  <a:cubicBezTo>
                    <a:pt x="29" y="109"/>
                    <a:pt x="28" y="109"/>
                    <a:pt x="28" y="109"/>
                  </a:cubicBezTo>
                  <a:close/>
                  <a:moveTo>
                    <a:pt x="25" y="108"/>
                  </a:moveTo>
                  <a:cubicBezTo>
                    <a:pt x="26" y="108"/>
                    <a:pt x="26" y="108"/>
                    <a:pt x="26" y="108"/>
                  </a:cubicBezTo>
                  <a:cubicBezTo>
                    <a:pt x="26" y="109"/>
                    <a:pt x="26" y="108"/>
                    <a:pt x="25" y="108"/>
                  </a:cubicBezTo>
                  <a:close/>
                  <a:moveTo>
                    <a:pt x="31" y="108"/>
                  </a:moveTo>
                  <a:cubicBezTo>
                    <a:pt x="31" y="109"/>
                    <a:pt x="31" y="109"/>
                    <a:pt x="31" y="109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31" y="109"/>
                    <a:pt x="31" y="109"/>
                    <a:pt x="31" y="108"/>
                  </a:cubicBezTo>
                  <a:close/>
                  <a:moveTo>
                    <a:pt x="22" y="106"/>
                  </a:moveTo>
                  <a:cubicBezTo>
                    <a:pt x="22" y="106"/>
                    <a:pt x="23" y="106"/>
                    <a:pt x="23" y="106"/>
                  </a:cubicBezTo>
                  <a:cubicBezTo>
                    <a:pt x="23" y="107"/>
                    <a:pt x="22" y="106"/>
                    <a:pt x="22" y="106"/>
                  </a:cubicBezTo>
                  <a:close/>
                  <a:moveTo>
                    <a:pt x="37" y="118"/>
                  </a:move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8" y="118"/>
                    <a:pt x="38" y="118"/>
                  </a:cubicBezTo>
                  <a:cubicBezTo>
                    <a:pt x="37" y="118"/>
                    <a:pt x="37" y="118"/>
                    <a:pt x="37" y="118"/>
                  </a:cubicBezTo>
                  <a:close/>
                  <a:moveTo>
                    <a:pt x="23" y="110"/>
                  </a:moveTo>
                  <a:cubicBezTo>
                    <a:pt x="23" y="111"/>
                    <a:pt x="23" y="111"/>
                    <a:pt x="23" y="110"/>
                  </a:cubicBezTo>
                  <a:cubicBezTo>
                    <a:pt x="23" y="110"/>
                    <a:pt x="22" y="110"/>
                    <a:pt x="22" y="110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2" y="110"/>
                    <a:pt x="23" y="110"/>
                    <a:pt x="23" y="110"/>
                  </a:cubicBezTo>
                  <a:cubicBezTo>
                    <a:pt x="23" y="110"/>
                    <a:pt x="24" y="110"/>
                    <a:pt x="24" y="110"/>
                  </a:cubicBezTo>
                  <a:cubicBezTo>
                    <a:pt x="24" y="111"/>
                    <a:pt x="24" y="111"/>
                    <a:pt x="23" y="111"/>
                  </a:cubicBezTo>
                  <a:cubicBezTo>
                    <a:pt x="23" y="111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lose/>
                  <a:moveTo>
                    <a:pt x="25" y="108"/>
                  </a:moveTo>
                  <a:cubicBezTo>
                    <a:pt x="25" y="108"/>
                    <a:pt x="25" y="108"/>
                    <a:pt x="25" y="108"/>
                  </a:cubicBezTo>
                  <a:cubicBezTo>
                    <a:pt x="25" y="108"/>
                    <a:pt x="25" y="108"/>
                    <a:pt x="25" y="108"/>
                  </a:cubicBezTo>
                  <a:close/>
                  <a:moveTo>
                    <a:pt x="30" y="109"/>
                  </a:moveTo>
                  <a:cubicBezTo>
                    <a:pt x="29" y="109"/>
                    <a:pt x="29" y="109"/>
                    <a:pt x="29" y="108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30" y="109"/>
                    <a:pt x="30" y="109"/>
                    <a:pt x="30" y="109"/>
                  </a:cubicBezTo>
                  <a:close/>
                  <a:moveTo>
                    <a:pt x="27" y="109"/>
                  </a:moveTo>
                  <a:cubicBezTo>
                    <a:pt x="27" y="109"/>
                    <a:pt x="27" y="109"/>
                    <a:pt x="27" y="109"/>
                  </a:cubicBezTo>
                  <a:cubicBezTo>
                    <a:pt x="27" y="108"/>
                    <a:pt x="27" y="108"/>
                    <a:pt x="27" y="109"/>
                  </a:cubicBezTo>
                  <a:close/>
                  <a:moveTo>
                    <a:pt x="26" y="108"/>
                  </a:moveTo>
                  <a:cubicBezTo>
                    <a:pt x="26" y="107"/>
                    <a:pt x="26" y="107"/>
                    <a:pt x="25" y="107"/>
                  </a:cubicBezTo>
                  <a:cubicBezTo>
                    <a:pt x="26" y="107"/>
                    <a:pt x="26" y="107"/>
                    <a:pt x="26" y="108"/>
                  </a:cubicBezTo>
                  <a:close/>
                  <a:moveTo>
                    <a:pt x="150" y="20"/>
                  </a:moveTo>
                  <a:cubicBezTo>
                    <a:pt x="149" y="20"/>
                    <a:pt x="150" y="19"/>
                    <a:pt x="150" y="19"/>
                  </a:cubicBezTo>
                  <a:cubicBezTo>
                    <a:pt x="150" y="19"/>
                    <a:pt x="150" y="20"/>
                    <a:pt x="150" y="20"/>
                  </a:cubicBezTo>
                  <a:close/>
                  <a:moveTo>
                    <a:pt x="159" y="9"/>
                  </a:moveTo>
                  <a:cubicBezTo>
                    <a:pt x="159" y="8"/>
                    <a:pt x="159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9" y="9"/>
                    <a:pt x="160" y="10"/>
                    <a:pt x="160" y="11"/>
                  </a:cubicBezTo>
                  <a:cubicBezTo>
                    <a:pt x="159" y="11"/>
                    <a:pt x="159" y="9"/>
                    <a:pt x="159" y="9"/>
                  </a:cubicBezTo>
                  <a:close/>
                  <a:moveTo>
                    <a:pt x="150" y="21"/>
                  </a:moveTo>
                  <a:cubicBezTo>
                    <a:pt x="150" y="20"/>
                    <a:pt x="150" y="21"/>
                    <a:pt x="150" y="21"/>
                  </a:cubicBezTo>
                  <a:cubicBezTo>
                    <a:pt x="150" y="21"/>
                    <a:pt x="150" y="21"/>
                    <a:pt x="150" y="21"/>
                  </a:cubicBezTo>
                  <a:close/>
                  <a:moveTo>
                    <a:pt x="161" y="11"/>
                  </a:moveTo>
                  <a:cubicBezTo>
                    <a:pt x="161" y="11"/>
                    <a:pt x="162" y="12"/>
                    <a:pt x="162" y="13"/>
                  </a:cubicBezTo>
                  <a:cubicBezTo>
                    <a:pt x="161" y="13"/>
                    <a:pt x="160" y="11"/>
                    <a:pt x="161" y="11"/>
                  </a:cubicBezTo>
                  <a:close/>
                  <a:moveTo>
                    <a:pt x="150" y="22"/>
                  </a:moveTo>
                  <a:cubicBezTo>
                    <a:pt x="150" y="22"/>
                    <a:pt x="150" y="21"/>
                    <a:pt x="150" y="21"/>
                  </a:cubicBezTo>
                  <a:cubicBezTo>
                    <a:pt x="150" y="21"/>
                    <a:pt x="150" y="22"/>
                    <a:pt x="150" y="22"/>
                  </a:cubicBezTo>
                  <a:close/>
                  <a:moveTo>
                    <a:pt x="171" y="5"/>
                  </a:move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lose/>
                  <a:moveTo>
                    <a:pt x="32" y="88"/>
                  </a:moveTo>
                  <a:cubicBezTo>
                    <a:pt x="30" y="88"/>
                    <a:pt x="29" y="88"/>
                    <a:pt x="28" y="88"/>
                  </a:cubicBezTo>
                  <a:cubicBezTo>
                    <a:pt x="30" y="87"/>
                    <a:pt x="33" y="88"/>
                    <a:pt x="35" y="88"/>
                  </a:cubicBezTo>
                  <a:cubicBezTo>
                    <a:pt x="38" y="88"/>
                    <a:pt x="41" y="88"/>
                    <a:pt x="43" y="89"/>
                  </a:cubicBezTo>
                  <a:cubicBezTo>
                    <a:pt x="44" y="89"/>
                    <a:pt x="45" y="89"/>
                    <a:pt x="46" y="89"/>
                  </a:cubicBezTo>
                  <a:cubicBezTo>
                    <a:pt x="45" y="89"/>
                    <a:pt x="45" y="89"/>
                    <a:pt x="45" y="90"/>
                  </a:cubicBezTo>
                  <a:cubicBezTo>
                    <a:pt x="45" y="90"/>
                    <a:pt x="45" y="89"/>
                    <a:pt x="44" y="89"/>
                  </a:cubicBezTo>
                  <a:cubicBezTo>
                    <a:pt x="42" y="90"/>
                    <a:pt x="41" y="89"/>
                    <a:pt x="38" y="89"/>
                  </a:cubicBezTo>
                  <a:cubicBezTo>
                    <a:pt x="36" y="88"/>
                    <a:pt x="34" y="89"/>
                    <a:pt x="32" y="88"/>
                  </a:cubicBezTo>
                  <a:close/>
                  <a:moveTo>
                    <a:pt x="164" y="9"/>
                  </a:moveTo>
                  <a:cubicBezTo>
                    <a:pt x="163" y="9"/>
                    <a:pt x="164" y="8"/>
                    <a:pt x="163" y="8"/>
                  </a:cubicBezTo>
                  <a:cubicBezTo>
                    <a:pt x="164" y="8"/>
                    <a:pt x="164" y="9"/>
                    <a:pt x="164" y="9"/>
                  </a:cubicBezTo>
                  <a:close/>
                  <a:moveTo>
                    <a:pt x="163" y="7"/>
                  </a:moveTo>
                  <a:cubicBezTo>
                    <a:pt x="163" y="7"/>
                    <a:pt x="164" y="7"/>
                    <a:pt x="163" y="8"/>
                  </a:cubicBezTo>
                  <a:cubicBezTo>
                    <a:pt x="163" y="7"/>
                    <a:pt x="163" y="7"/>
                    <a:pt x="163" y="7"/>
                  </a:cubicBezTo>
                  <a:close/>
                  <a:moveTo>
                    <a:pt x="164" y="10"/>
                  </a:moveTo>
                  <a:cubicBezTo>
                    <a:pt x="164" y="10"/>
                    <a:pt x="165" y="10"/>
                    <a:pt x="165" y="10"/>
                  </a:cubicBezTo>
                  <a:cubicBezTo>
                    <a:pt x="164" y="10"/>
                    <a:pt x="164" y="10"/>
                    <a:pt x="164" y="10"/>
                  </a:cubicBezTo>
                  <a:close/>
                  <a:moveTo>
                    <a:pt x="135" y="31"/>
                  </a:moveTo>
                  <a:cubicBezTo>
                    <a:pt x="135" y="31"/>
                    <a:pt x="135" y="31"/>
                    <a:pt x="135" y="31"/>
                  </a:cubicBezTo>
                  <a:cubicBezTo>
                    <a:pt x="135" y="31"/>
                    <a:pt x="135" y="31"/>
                    <a:pt x="135" y="31"/>
                  </a:cubicBezTo>
                  <a:cubicBezTo>
                    <a:pt x="135" y="31"/>
                    <a:pt x="135" y="31"/>
                    <a:pt x="135" y="31"/>
                  </a:cubicBezTo>
                  <a:close/>
                  <a:moveTo>
                    <a:pt x="34" y="118"/>
                  </a:moveTo>
                  <a:cubicBezTo>
                    <a:pt x="35" y="118"/>
                    <a:pt x="35" y="118"/>
                    <a:pt x="35" y="118"/>
                  </a:cubicBezTo>
                  <a:cubicBezTo>
                    <a:pt x="35" y="118"/>
                    <a:pt x="34" y="118"/>
                    <a:pt x="34" y="118"/>
                  </a:cubicBezTo>
                  <a:close/>
                  <a:moveTo>
                    <a:pt x="12" y="107"/>
                  </a:moveTo>
                  <a:cubicBezTo>
                    <a:pt x="14" y="108"/>
                    <a:pt x="16" y="107"/>
                    <a:pt x="17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9" y="108"/>
                    <a:pt x="19" y="109"/>
                    <a:pt x="20" y="108"/>
                  </a:cubicBezTo>
                  <a:cubicBezTo>
                    <a:pt x="20" y="109"/>
                    <a:pt x="21" y="109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09"/>
                    <a:pt x="20" y="109"/>
                    <a:pt x="19" y="109"/>
                  </a:cubicBezTo>
                  <a:cubicBezTo>
                    <a:pt x="19" y="109"/>
                    <a:pt x="19" y="109"/>
                    <a:pt x="18" y="110"/>
                  </a:cubicBezTo>
                  <a:cubicBezTo>
                    <a:pt x="18" y="109"/>
                    <a:pt x="17" y="109"/>
                    <a:pt x="16" y="109"/>
                  </a:cubicBezTo>
                  <a:cubicBezTo>
                    <a:pt x="16" y="109"/>
                    <a:pt x="16" y="108"/>
                    <a:pt x="16" y="108"/>
                  </a:cubicBezTo>
                  <a:cubicBezTo>
                    <a:pt x="15" y="108"/>
                    <a:pt x="15" y="108"/>
                    <a:pt x="14" y="108"/>
                  </a:cubicBezTo>
                  <a:cubicBezTo>
                    <a:pt x="15" y="108"/>
                    <a:pt x="15" y="109"/>
                    <a:pt x="15" y="109"/>
                  </a:cubicBezTo>
                  <a:cubicBezTo>
                    <a:pt x="15" y="109"/>
                    <a:pt x="14" y="109"/>
                    <a:pt x="13" y="108"/>
                  </a:cubicBezTo>
                  <a:cubicBezTo>
                    <a:pt x="14" y="108"/>
                    <a:pt x="13" y="107"/>
                    <a:pt x="13" y="108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3" y="108"/>
                    <a:pt x="12" y="108"/>
                    <a:pt x="12" y="108"/>
                  </a:cubicBezTo>
                  <a:cubicBezTo>
                    <a:pt x="12" y="108"/>
                    <a:pt x="12" y="108"/>
                    <a:pt x="13" y="108"/>
                  </a:cubicBezTo>
                  <a:cubicBezTo>
                    <a:pt x="13" y="107"/>
                    <a:pt x="12" y="107"/>
                    <a:pt x="11" y="107"/>
                  </a:cubicBezTo>
                  <a:cubicBezTo>
                    <a:pt x="12" y="107"/>
                    <a:pt x="12" y="107"/>
                    <a:pt x="12" y="107"/>
                  </a:cubicBezTo>
                  <a:close/>
                  <a:moveTo>
                    <a:pt x="17" y="107"/>
                  </a:moveTo>
                  <a:cubicBezTo>
                    <a:pt x="17" y="107"/>
                    <a:pt x="18" y="107"/>
                    <a:pt x="18" y="107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7" y="107"/>
                    <a:pt x="17" y="107"/>
                    <a:pt x="17" y="107"/>
                  </a:cubicBezTo>
                  <a:close/>
                  <a:moveTo>
                    <a:pt x="16" y="107"/>
                  </a:moveTo>
                  <a:cubicBezTo>
                    <a:pt x="16" y="107"/>
                    <a:pt x="16" y="107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close/>
                  <a:moveTo>
                    <a:pt x="9" y="117"/>
                  </a:moveTo>
                  <a:cubicBezTo>
                    <a:pt x="9" y="118"/>
                    <a:pt x="8" y="117"/>
                    <a:pt x="8" y="117"/>
                  </a:cubicBezTo>
                  <a:cubicBezTo>
                    <a:pt x="8" y="117"/>
                    <a:pt x="9" y="117"/>
                    <a:pt x="9" y="117"/>
                  </a:cubicBezTo>
                  <a:close/>
                  <a:moveTo>
                    <a:pt x="18" y="107"/>
                  </a:moveTo>
                  <a:cubicBezTo>
                    <a:pt x="18" y="107"/>
                    <a:pt x="19" y="107"/>
                    <a:pt x="19" y="107"/>
                  </a:cubicBezTo>
                  <a:cubicBezTo>
                    <a:pt x="19" y="107"/>
                    <a:pt x="19" y="107"/>
                    <a:pt x="19" y="107"/>
                  </a:cubicBezTo>
                  <a:cubicBezTo>
                    <a:pt x="19" y="107"/>
                    <a:pt x="19" y="107"/>
                    <a:pt x="18" y="107"/>
                  </a:cubicBezTo>
                  <a:close/>
                  <a:moveTo>
                    <a:pt x="11" y="106"/>
                  </a:moveTo>
                  <a:cubicBezTo>
                    <a:pt x="11" y="106"/>
                    <a:pt x="11" y="106"/>
                    <a:pt x="11" y="106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12" y="106"/>
                    <a:pt x="12" y="106"/>
                    <a:pt x="13" y="106"/>
                  </a:cubicBezTo>
                  <a:cubicBezTo>
                    <a:pt x="12" y="106"/>
                    <a:pt x="12" y="106"/>
                    <a:pt x="11" y="106"/>
                  </a:cubicBezTo>
                  <a:close/>
                  <a:moveTo>
                    <a:pt x="9" y="109"/>
                  </a:moveTo>
                  <a:cubicBezTo>
                    <a:pt x="9" y="109"/>
                    <a:pt x="9" y="109"/>
                    <a:pt x="9" y="109"/>
                  </a:cubicBezTo>
                  <a:cubicBezTo>
                    <a:pt x="8" y="110"/>
                    <a:pt x="7" y="109"/>
                    <a:pt x="7" y="109"/>
                  </a:cubicBezTo>
                  <a:cubicBezTo>
                    <a:pt x="6" y="109"/>
                    <a:pt x="5" y="109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5" y="108"/>
                    <a:pt x="7" y="109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close/>
                  <a:moveTo>
                    <a:pt x="18" y="106"/>
                  </a:moveTo>
                  <a:cubicBezTo>
                    <a:pt x="19" y="106"/>
                    <a:pt x="20" y="106"/>
                    <a:pt x="20" y="106"/>
                  </a:cubicBezTo>
                  <a:cubicBezTo>
                    <a:pt x="20" y="106"/>
                    <a:pt x="19" y="106"/>
                    <a:pt x="18" y="106"/>
                  </a:cubicBezTo>
                  <a:close/>
                  <a:moveTo>
                    <a:pt x="21" y="106"/>
                  </a:moveTo>
                  <a:cubicBezTo>
                    <a:pt x="21" y="106"/>
                    <a:pt x="22" y="106"/>
                    <a:pt x="22" y="106"/>
                  </a:cubicBezTo>
                  <a:cubicBezTo>
                    <a:pt x="22" y="106"/>
                    <a:pt x="21" y="106"/>
                    <a:pt x="21" y="106"/>
                  </a:cubicBezTo>
                  <a:close/>
                  <a:moveTo>
                    <a:pt x="11" y="133"/>
                  </a:moveTo>
                  <a:cubicBezTo>
                    <a:pt x="11" y="133"/>
                    <a:pt x="10" y="133"/>
                    <a:pt x="10" y="133"/>
                  </a:cubicBezTo>
                  <a:cubicBezTo>
                    <a:pt x="10" y="133"/>
                    <a:pt x="10" y="133"/>
                    <a:pt x="11" y="133"/>
                  </a:cubicBezTo>
                  <a:cubicBezTo>
                    <a:pt x="10" y="133"/>
                    <a:pt x="10" y="132"/>
                    <a:pt x="9" y="132"/>
                  </a:cubicBezTo>
                  <a:cubicBezTo>
                    <a:pt x="9" y="132"/>
                    <a:pt x="10" y="133"/>
                    <a:pt x="11" y="133"/>
                  </a:cubicBezTo>
                  <a:close/>
                  <a:moveTo>
                    <a:pt x="10" y="117"/>
                  </a:moveTo>
                  <a:cubicBezTo>
                    <a:pt x="10" y="117"/>
                    <a:pt x="10" y="117"/>
                    <a:pt x="10" y="117"/>
                  </a:cubicBezTo>
                  <a:cubicBezTo>
                    <a:pt x="10" y="117"/>
                    <a:pt x="10" y="117"/>
                    <a:pt x="10" y="117"/>
                  </a:cubicBezTo>
                  <a:close/>
                  <a:moveTo>
                    <a:pt x="10" y="114"/>
                  </a:moveTo>
                  <a:cubicBezTo>
                    <a:pt x="10" y="114"/>
                    <a:pt x="10" y="114"/>
                    <a:pt x="11" y="114"/>
                  </a:cubicBezTo>
                  <a:cubicBezTo>
                    <a:pt x="11" y="115"/>
                    <a:pt x="10" y="114"/>
                    <a:pt x="10" y="114"/>
                  </a:cubicBezTo>
                  <a:close/>
                  <a:moveTo>
                    <a:pt x="11" y="137"/>
                  </a:moveTo>
                  <a:cubicBezTo>
                    <a:pt x="11" y="137"/>
                    <a:pt x="10" y="137"/>
                    <a:pt x="10" y="137"/>
                  </a:cubicBezTo>
                  <a:cubicBezTo>
                    <a:pt x="10" y="137"/>
                    <a:pt x="10" y="137"/>
                    <a:pt x="11" y="137"/>
                  </a:cubicBezTo>
                  <a:close/>
                  <a:moveTo>
                    <a:pt x="24" y="93"/>
                  </a:moveTo>
                  <a:cubicBezTo>
                    <a:pt x="24" y="93"/>
                    <a:pt x="25" y="93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lose/>
                  <a:moveTo>
                    <a:pt x="24" y="102"/>
                  </a:moveTo>
                  <a:cubicBezTo>
                    <a:pt x="24" y="102"/>
                    <a:pt x="25" y="102"/>
                    <a:pt x="25" y="102"/>
                  </a:cubicBezTo>
                  <a:cubicBezTo>
                    <a:pt x="24" y="102"/>
                    <a:pt x="24" y="102"/>
                    <a:pt x="24" y="102"/>
                  </a:cubicBezTo>
                  <a:close/>
                  <a:moveTo>
                    <a:pt x="17" y="131"/>
                  </a:moveTo>
                  <a:cubicBezTo>
                    <a:pt x="17" y="131"/>
                    <a:pt x="18" y="130"/>
                    <a:pt x="18" y="130"/>
                  </a:cubicBezTo>
                  <a:cubicBezTo>
                    <a:pt x="18" y="130"/>
                    <a:pt x="18" y="130"/>
                    <a:pt x="18" y="131"/>
                  </a:cubicBezTo>
                  <a:cubicBezTo>
                    <a:pt x="18" y="131"/>
                    <a:pt x="18" y="131"/>
                    <a:pt x="17" y="131"/>
                  </a:cubicBezTo>
                  <a:close/>
                  <a:moveTo>
                    <a:pt x="17" y="137"/>
                  </a:moveTo>
                  <a:cubicBezTo>
                    <a:pt x="17" y="137"/>
                    <a:pt x="16" y="137"/>
                    <a:pt x="16" y="136"/>
                  </a:cubicBezTo>
                  <a:cubicBezTo>
                    <a:pt x="17" y="136"/>
                    <a:pt x="17" y="136"/>
                    <a:pt x="17" y="137"/>
                  </a:cubicBezTo>
                  <a:close/>
                  <a:moveTo>
                    <a:pt x="19" y="137"/>
                  </a:moveTo>
                  <a:cubicBezTo>
                    <a:pt x="18" y="138"/>
                    <a:pt x="18" y="137"/>
                    <a:pt x="17" y="137"/>
                  </a:cubicBezTo>
                  <a:cubicBezTo>
                    <a:pt x="18" y="136"/>
                    <a:pt x="18" y="137"/>
                    <a:pt x="19" y="137"/>
                  </a:cubicBezTo>
                  <a:close/>
                  <a:moveTo>
                    <a:pt x="16" y="137"/>
                  </a:moveTo>
                  <a:cubicBezTo>
                    <a:pt x="16" y="137"/>
                    <a:pt x="15" y="137"/>
                    <a:pt x="16" y="137"/>
                  </a:cubicBezTo>
                  <a:cubicBezTo>
                    <a:pt x="16" y="137"/>
                    <a:pt x="16" y="137"/>
                    <a:pt x="16" y="137"/>
                  </a:cubicBezTo>
                  <a:close/>
                  <a:moveTo>
                    <a:pt x="14" y="121"/>
                  </a:moveTo>
                  <a:cubicBezTo>
                    <a:pt x="14" y="121"/>
                    <a:pt x="14" y="121"/>
                    <a:pt x="14" y="121"/>
                  </a:cubicBezTo>
                  <a:cubicBezTo>
                    <a:pt x="14" y="121"/>
                    <a:pt x="13" y="121"/>
                    <a:pt x="13" y="121"/>
                  </a:cubicBezTo>
                  <a:cubicBezTo>
                    <a:pt x="13" y="121"/>
                    <a:pt x="13" y="121"/>
                    <a:pt x="14" y="121"/>
                  </a:cubicBezTo>
                  <a:close/>
                  <a:moveTo>
                    <a:pt x="17" y="136"/>
                  </a:moveTo>
                  <a:cubicBezTo>
                    <a:pt x="17" y="136"/>
                    <a:pt x="16" y="136"/>
                    <a:pt x="16" y="136"/>
                  </a:cubicBezTo>
                  <a:cubicBezTo>
                    <a:pt x="17" y="136"/>
                    <a:pt x="18" y="136"/>
                    <a:pt x="19" y="136"/>
                  </a:cubicBezTo>
                  <a:cubicBezTo>
                    <a:pt x="18" y="136"/>
                    <a:pt x="17" y="136"/>
                    <a:pt x="17" y="136"/>
                  </a:cubicBezTo>
                  <a:close/>
                  <a:moveTo>
                    <a:pt x="22" y="138"/>
                  </a:moveTo>
                  <a:cubicBezTo>
                    <a:pt x="22" y="138"/>
                    <a:pt x="23" y="138"/>
                    <a:pt x="24" y="138"/>
                  </a:cubicBezTo>
                  <a:cubicBezTo>
                    <a:pt x="22" y="138"/>
                    <a:pt x="22" y="138"/>
                    <a:pt x="22" y="138"/>
                  </a:cubicBezTo>
                  <a:cubicBezTo>
                    <a:pt x="22" y="138"/>
                    <a:pt x="22" y="138"/>
                    <a:pt x="22" y="138"/>
                  </a:cubicBezTo>
                  <a:close/>
                  <a:moveTo>
                    <a:pt x="20" y="136"/>
                  </a:moveTo>
                  <a:cubicBezTo>
                    <a:pt x="20" y="136"/>
                    <a:pt x="21" y="136"/>
                    <a:pt x="21" y="137"/>
                  </a:cubicBezTo>
                  <a:cubicBezTo>
                    <a:pt x="20" y="137"/>
                    <a:pt x="20" y="137"/>
                    <a:pt x="20" y="136"/>
                  </a:cubicBezTo>
                  <a:close/>
                  <a:moveTo>
                    <a:pt x="19" y="137"/>
                  </a:moveTo>
                  <a:cubicBezTo>
                    <a:pt x="19" y="136"/>
                    <a:pt x="19" y="138"/>
                    <a:pt x="19" y="137"/>
                  </a:cubicBezTo>
                  <a:close/>
                  <a:moveTo>
                    <a:pt x="19" y="136"/>
                  </a:moveTo>
                  <a:cubicBezTo>
                    <a:pt x="19" y="136"/>
                    <a:pt x="19" y="136"/>
                    <a:pt x="20" y="136"/>
                  </a:cubicBezTo>
                  <a:cubicBezTo>
                    <a:pt x="20" y="137"/>
                    <a:pt x="19" y="136"/>
                    <a:pt x="19" y="136"/>
                  </a:cubicBezTo>
                  <a:close/>
                  <a:moveTo>
                    <a:pt x="21" y="137"/>
                  </a:moveTo>
                  <a:cubicBezTo>
                    <a:pt x="21" y="138"/>
                    <a:pt x="20" y="137"/>
                    <a:pt x="19" y="138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20" y="137"/>
                    <a:pt x="21" y="137"/>
                    <a:pt x="21" y="137"/>
                  </a:cubicBezTo>
                  <a:close/>
                  <a:moveTo>
                    <a:pt x="12" y="122"/>
                  </a:moveTo>
                  <a:cubicBezTo>
                    <a:pt x="12" y="122"/>
                    <a:pt x="12" y="122"/>
                    <a:pt x="13" y="122"/>
                  </a:cubicBezTo>
                  <a:cubicBezTo>
                    <a:pt x="12" y="122"/>
                    <a:pt x="12" y="122"/>
                    <a:pt x="12" y="122"/>
                  </a:cubicBezTo>
                  <a:close/>
                  <a:moveTo>
                    <a:pt x="12" y="119"/>
                  </a:moveTo>
                  <a:cubicBezTo>
                    <a:pt x="12" y="119"/>
                    <a:pt x="12" y="119"/>
                    <a:pt x="12" y="119"/>
                  </a:cubicBezTo>
                  <a:cubicBezTo>
                    <a:pt x="12" y="119"/>
                    <a:pt x="13" y="119"/>
                    <a:pt x="12" y="119"/>
                  </a:cubicBezTo>
                  <a:close/>
                  <a:moveTo>
                    <a:pt x="12" y="121"/>
                  </a:moveTo>
                  <a:cubicBezTo>
                    <a:pt x="12" y="121"/>
                    <a:pt x="11" y="121"/>
                    <a:pt x="11" y="121"/>
                  </a:cubicBezTo>
                  <a:cubicBezTo>
                    <a:pt x="11" y="121"/>
                    <a:pt x="12" y="121"/>
                    <a:pt x="12" y="121"/>
                  </a:cubicBezTo>
                  <a:cubicBezTo>
                    <a:pt x="12" y="121"/>
                    <a:pt x="12" y="121"/>
                    <a:pt x="12" y="121"/>
                  </a:cubicBezTo>
                  <a:close/>
                  <a:moveTo>
                    <a:pt x="13" y="118"/>
                  </a:moveTo>
                  <a:cubicBezTo>
                    <a:pt x="13" y="118"/>
                    <a:pt x="13" y="118"/>
                    <a:pt x="12" y="118"/>
                  </a:cubicBezTo>
                  <a:cubicBezTo>
                    <a:pt x="12" y="118"/>
                    <a:pt x="13" y="118"/>
                    <a:pt x="13" y="118"/>
                  </a:cubicBezTo>
                  <a:cubicBezTo>
                    <a:pt x="13" y="118"/>
                    <a:pt x="13" y="118"/>
                    <a:pt x="13" y="118"/>
                  </a:cubicBezTo>
                  <a:close/>
                  <a:moveTo>
                    <a:pt x="13" y="124"/>
                  </a:moveTo>
                  <a:cubicBezTo>
                    <a:pt x="13" y="124"/>
                    <a:pt x="13" y="125"/>
                    <a:pt x="14" y="125"/>
                  </a:cubicBezTo>
                  <a:cubicBezTo>
                    <a:pt x="13" y="125"/>
                    <a:pt x="13" y="125"/>
                    <a:pt x="13" y="124"/>
                  </a:cubicBezTo>
                  <a:cubicBezTo>
                    <a:pt x="13" y="124"/>
                    <a:pt x="13" y="124"/>
                    <a:pt x="13" y="124"/>
                  </a:cubicBezTo>
                  <a:close/>
                  <a:moveTo>
                    <a:pt x="11" y="114"/>
                  </a:moveTo>
                  <a:cubicBezTo>
                    <a:pt x="11" y="114"/>
                    <a:pt x="11" y="114"/>
                    <a:pt x="11" y="115"/>
                  </a:cubicBezTo>
                  <a:cubicBezTo>
                    <a:pt x="11" y="115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lose/>
                  <a:moveTo>
                    <a:pt x="15" y="130"/>
                  </a:moveTo>
                  <a:cubicBezTo>
                    <a:pt x="14" y="130"/>
                    <a:pt x="14" y="130"/>
                    <a:pt x="14" y="130"/>
                  </a:cubicBezTo>
                  <a:cubicBezTo>
                    <a:pt x="14" y="129"/>
                    <a:pt x="13" y="129"/>
                    <a:pt x="12" y="129"/>
                  </a:cubicBezTo>
                  <a:cubicBezTo>
                    <a:pt x="13" y="128"/>
                    <a:pt x="14" y="129"/>
                    <a:pt x="15" y="129"/>
                  </a:cubicBezTo>
                  <a:cubicBezTo>
                    <a:pt x="15" y="130"/>
                    <a:pt x="14" y="130"/>
                    <a:pt x="15" y="130"/>
                  </a:cubicBezTo>
                  <a:close/>
                  <a:moveTo>
                    <a:pt x="12" y="118"/>
                  </a:moveTo>
                  <a:cubicBezTo>
                    <a:pt x="11" y="118"/>
                    <a:pt x="11" y="118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2" y="118"/>
                    <a:pt x="12" y="118"/>
                    <a:pt x="12" y="118"/>
                  </a:cubicBezTo>
                  <a:close/>
                  <a:moveTo>
                    <a:pt x="12" y="129"/>
                  </a:moveTo>
                  <a:cubicBezTo>
                    <a:pt x="12" y="129"/>
                    <a:pt x="11" y="129"/>
                    <a:pt x="11" y="128"/>
                  </a:cubicBezTo>
                  <a:cubicBezTo>
                    <a:pt x="11" y="128"/>
                    <a:pt x="12" y="128"/>
                    <a:pt x="12" y="129"/>
                  </a:cubicBezTo>
                  <a:close/>
                  <a:moveTo>
                    <a:pt x="15" y="130"/>
                  </a:move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lose/>
                  <a:moveTo>
                    <a:pt x="13" y="133"/>
                  </a:moveTo>
                  <a:cubicBezTo>
                    <a:pt x="13" y="134"/>
                    <a:pt x="13" y="133"/>
                    <a:pt x="12" y="133"/>
                  </a:cubicBezTo>
                  <a:cubicBezTo>
                    <a:pt x="13" y="133"/>
                    <a:pt x="13" y="133"/>
                    <a:pt x="13" y="133"/>
                  </a:cubicBezTo>
                  <a:close/>
                  <a:moveTo>
                    <a:pt x="27" y="118"/>
                  </a:moveTo>
                  <a:cubicBezTo>
                    <a:pt x="26" y="118"/>
                    <a:pt x="26" y="118"/>
                    <a:pt x="26" y="118"/>
                  </a:cubicBezTo>
                  <a:cubicBezTo>
                    <a:pt x="26" y="117"/>
                    <a:pt x="27" y="117"/>
                    <a:pt x="27" y="118"/>
                  </a:cubicBezTo>
                  <a:cubicBezTo>
                    <a:pt x="27" y="118"/>
                    <a:pt x="26" y="118"/>
                    <a:pt x="27" y="118"/>
                  </a:cubicBezTo>
                  <a:close/>
                  <a:moveTo>
                    <a:pt x="30" y="118"/>
                  </a:moveTo>
                  <a:cubicBezTo>
                    <a:pt x="30" y="118"/>
                    <a:pt x="30" y="118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close/>
                  <a:moveTo>
                    <a:pt x="23" y="118"/>
                  </a:moveTo>
                  <a:cubicBezTo>
                    <a:pt x="23" y="118"/>
                    <a:pt x="23" y="118"/>
                    <a:pt x="23" y="118"/>
                  </a:cubicBezTo>
                  <a:cubicBezTo>
                    <a:pt x="23" y="118"/>
                    <a:pt x="23" y="118"/>
                    <a:pt x="23" y="118"/>
                  </a:cubicBezTo>
                  <a:close/>
                  <a:moveTo>
                    <a:pt x="25" y="117"/>
                  </a:moveTo>
                  <a:cubicBezTo>
                    <a:pt x="25" y="117"/>
                    <a:pt x="25" y="117"/>
                    <a:pt x="25" y="117"/>
                  </a:cubicBezTo>
                  <a:cubicBezTo>
                    <a:pt x="25" y="117"/>
                    <a:pt x="25" y="117"/>
                    <a:pt x="26" y="117"/>
                  </a:cubicBezTo>
                  <a:cubicBezTo>
                    <a:pt x="25" y="117"/>
                    <a:pt x="25" y="118"/>
                    <a:pt x="25" y="118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5" y="117"/>
                    <a:pt x="25" y="117"/>
                    <a:pt x="25" y="117"/>
                  </a:cubicBezTo>
                  <a:close/>
                  <a:moveTo>
                    <a:pt x="24" y="118"/>
                  </a:moveTo>
                  <a:cubicBezTo>
                    <a:pt x="24" y="117"/>
                    <a:pt x="25" y="117"/>
                    <a:pt x="25" y="118"/>
                  </a:cubicBezTo>
                  <a:cubicBezTo>
                    <a:pt x="25" y="118"/>
                    <a:pt x="24" y="118"/>
                    <a:pt x="24" y="118"/>
                  </a:cubicBezTo>
                  <a:close/>
                  <a:moveTo>
                    <a:pt x="31" y="117"/>
                  </a:moveTo>
                  <a:cubicBezTo>
                    <a:pt x="31" y="117"/>
                    <a:pt x="31" y="117"/>
                    <a:pt x="31" y="117"/>
                  </a:cubicBezTo>
                  <a:cubicBezTo>
                    <a:pt x="31" y="117"/>
                    <a:pt x="31" y="117"/>
                    <a:pt x="32" y="117"/>
                  </a:cubicBezTo>
                  <a:cubicBezTo>
                    <a:pt x="32" y="117"/>
                    <a:pt x="31" y="117"/>
                    <a:pt x="31" y="117"/>
                  </a:cubicBezTo>
                  <a:close/>
                  <a:moveTo>
                    <a:pt x="31" y="119"/>
                  </a:moveTo>
                  <a:cubicBezTo>
                    <a:pt x="31" y="120"/>
                    <a:pt x="31" y="119"/>
                    <a:pt x="31" y="119"/>
                  </a:cubicBezTo>
                  <a:cubicBezTo>
                    <a:pt x="32" y="119"/>
                    <a:pt x="32" y="120"/>
                    <a:pt x="33" y="120"/>
                  </a:cubicBezTo>
                  <a:cubicBezTo>
                    <a:pt x="33" y="119"/>
                    <a:pt x="33" y="119"/>
                    <a:pt x="33" y="118"/>
                  </a:cubicBezTo>
                  <a:cubicBezTo>
                    <a:pt x="32" y="118"/>
                    <a:pt x="31" y="118"/>
                    <a:pt x="31" y="118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1" y="119"/>
                    <a:pt x="31" y="119"/>
                    <a:pt x="31" y="119"/>
                  </a:cubicBezTo>
                  <a:close/>
                  <a:moveTo>
                    <a:pt x="31" y="118"/>
                  </a:moveTo>
                  <a:cubicBezTo>
                    <a:pt x="32" y="118"/>
                    <a:pt x="32" y="118"/>
                    <a:pt x="32" y="119"/>
                  </a:cubicBezTo>
                  <a:cubicBezTo>
                    <a:pt x="32" y="119"/>
                    <a:pt x="32" y="119"/>
                    <a:pt x="31" y="119"/>
                  </a:cubicBezTo>
                  <a:cubicBezTo>
                    <a:pt x="31" y="119"/>
                    <a:pt x="31" y="119"/>
                    <a:pt x="31" y="118"/>
                  </a:cubicBezTo>
                  <a:close/>
                  <a:moveTo>
                    <a:pt x="28" y="119"/>
                  </a:moveTo>
                  <a:cubicBezTo>
                    <a:pt x="28" y="119"/>
                    <a:pt x="28" y="119"/>
                    <a:pt x="28" y="119"/>
                  </a:cubicBezTo>
                  <a:cubicBezTo>
                    <a:pt x="28" y="118"/>
                    <a:pt x="28" y="118"/>
                    <a:pt x="28" y="119"/>
                  </a:cubicBezTo>
                  <a:close/>
                  <a:moveTo>
                    <a:pt x="30" y="118"/>
                  </a:moveTo>
                  <a:cubicBezTo>
                    <a:pt x="29" y="118"/>
                    <a:pt x="28" y="118"/>
                    <a:pt x="28" y="118"/>
                  </a:cubicBezTo>
                  <a:cubicBezTo>
                    <a:pt x="29" y="118"/>
                    <a:pt x="29" y="118"/>
                    <a:pt x="30" y="118"/>
                  </a:cubicBezTo>
                  <a:close/>
                  <a:moveTo>
                    <a:pt x="29" y="119"/>
                  </a:moveTo>
                  <a:cubicBezTo>
                    <a:pt x="30" y="119"/>
                    <a:pt x="30" y="119"/>
                    <a:pt x="30" y="119"/>
                  </a:cubicBezTo>
                  <a:cubicBezTo>
                    <a:pt x="30" y="119"/>
                    <a:pt x="29" y="119"/>
                    <a:pt x="29" y="119"/>
                  </a:cubicBezTo>
                  <a:close/>
                  <a:moveTo>
                    <a:pt x="3" y="126"/>
                  </a:moveTo>
                  <a:cubicBezTo>
                    <a:pt x="5" y="127"/>
                    <a:pt x="7" y="127"/>
                    <a:pt x="9" y="128"/>
                  </a:cubicBezTo>
                  <a:cubicBezTo>
                    <a:pt x="7" y="128"/>
                    <a:pt x="5" y="127"/>
                    <a:pt x="3" y="126"/>
                  </a:cubicBezTo>
                  <a:close/>
                  <a:moveTo>
                    <a:pt x="18" y="130"/>
                  </a:moveTo>
                  <a:cubicBezTo>
                    <a:pt x="19" y="129"/>
                    <a:pt x="19" y="130"/>
                    <a:pt x="19" y="13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9" y="130"/>
                    <a:pt x="19" y="130"/>
                    <a:pt x="18" y="130"/>
                  </a:cubicBezTo>
                  <a:close/>
                  <a:moveTo>
                    <a:pt x="23" y="132"/>
                  </a:moveTo>
                  <a:cubicBezTo>
                    <a:pt x="23" y="132"/>
                    <a:pt x="22" y="132"/>
                    <a:pt x="22" y="131"/>
                  </a:cubicBezTo>
                  <a:cubicBezTo>
                    <a:pt x="22" y="131"/>
                    <a:pt x="23" y="131"/>
                    <a:pt x="23" y="132"/>
                  </a:cubicBezTo>
                  <a:close/>
                  <a:moveTo>
                    <a:pt x="32" y="117"/>
                  </a:moveTo>
                  <a:cubicBezTo>
                    <a:pt x="32" y="117"/>
                    <a:pt x="33" y="117"/>
                    <a:pt x="33" y="117"/>
                  </a:cubicBezTo>
                  <a:cubicBezTo>
                    <a:pt x="33" y="117"/>
                    <a:pt x="32" y="117"/>
                    <a:pt x="32" y="117"/>
                  </a:cubicBezTo>
                  <a:close/>
                  <a:moveTo>
                    <a:pt x="16" y="130"/>
                  </a:moveTo>
                  <a:cubicBezTo>
                    <a:pt x="16" y="129"/>
                    <a:pt x="17" y="130"/>
                    <a:pt x="17" y="130"/>
                  </a:cubicBezTo>
                  <a:cubicBezTo>
                    <a:pt x="17" y="130"/>
                    <a:pt x="17" y="130"/>
                    <a:pt x="17" y="131"/>
                  </a:cubicBezTo>
                  <a:cubicBezTo>
                    <a:pt x="17" y="130"/>
                    <a:pt x="17" y="130"/>
                    <a:pt x="16" y="130"/>
                  </a:cubicBezTo>
                  <a:cubicBezTo>
                    <a:pt x="17" y="130"/>
                    <a:pt x="17" y="130"/>
                    <a:pt x="16" y="130"/>
                  </a:cubicBezTo>
                  <a:close/>
                  <a:moveTo>
                    <a:pt x="27" y="133"/>
                  </a:moveTo>
                  <a:cubicBezTo>
                    <a:pt x="27" y="134"/>
                    <a:pt x="28" y="134"/>
                    <a:pt x="28" y="134"/>
                  </a:cubicBezTo>
                  <a:cubicBezTo>
                    <a:pt x="27" y="134"/>
                    <a:pt x="27" y="134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lose/>
                  <a:moveTo>
                    <a:pt x="21" y="117"/>
                  </a:moveTo>
                  <a:cubicBezTo>
                    <a:pt x="21" y="117"/>
                    <a:pt x="20" y="117"/>
                    <a:pt x="20" y="117"/>
                  </a:cubicBezTo>
                  <a:cubicBezTo>
                    <a:pt x="20" y="117"/>
                    <a:pt x="20" y="117"/>
                    <a:pt x="21" y="117"/>
                  </a:cubicBezTo>
                  <a:close/>
                  <a:moveTo>
                    <a:pt x="20" y="119"/>
                  </a:moveTo>
                  <a:cubicBezTo>
                    <a:pt x="21" y="118"/>
                    <a:pt x="21" y="119"/>
                    <a:pt x="21" y="119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1" y="119"/>
                    <a:pt x="21" y="119"/>
                    <a:pt x="20" y="119"/>
                  </a:cubicBezTo>
                  <a:close/>
                  <a:moveTo>
                    <a:pt x="25" y="125"/>
                  </a:moveTo>
                  <a:cubicBezTo>
                    <a:pt x="25" y="125"/>
                    <a:pt x="25" y="125"/>
                    <a:pt x="25" y="125"/>
                  </a:cubicBezTo>
                  <a:cubicBezTo>
                    <a:pt x="25" y="125"/>
                    <a:pt x="24" y="125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lose/>
                  <a:moveTo>
                    <a:pt x="23" y="118"/>
                  </a:moveTo>
                  <a:cubicBezTo>
                    <a:pt x="23" y="117"/>
                    <a:pt x="22" y="117"/>
                    <a:pt x="22" y="117"/>
                  </a:cubicBezTo>
                  <a:cubicBezTo>
                    <a:pt x="22" y="116"/>
                    <a:pt x="23" y="117"/>
                    <a:pt x="23" y="118"/>
                  </a:cubicBezTo>
                  <a:close/>
                  <a:moveTo>
                    <a:pt x="18" y="130"/>
                  </a:moveTo>
                  <a:cubicBezTo>
                    <a:pt x="19" y="130"/>
                    <a:pt x="19" y="130"/>
                    <a:pt x="19" y="130"/>
                  </a:cubicBezTo>
                  <a:cubicBezTo>
                    <a:pt x="19" y="130"/>
                    <a:pt x="19" y="131"/>
                    <a:pt x="19" y="131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19" y="131"/>
                    <a:pt x="19" y="131"/>
                    <a:pt x="18" y="131"/>
                  </a:cubicBezTo>
                  <a:cubicBezTo>
                    <a:pt x="19" y="130"/>
                    <a:pt x="18" y="130"/>
                    <a:pt x="18" y="130"/>
                  </a:cubicBezTo>
                  <a:close/>
                  <a:moveTo>
                    <a:pt x="8" y="110"/>
                  </a:moveTo>
                  <a:cubicBezTo>
                    <a:pt x="8" y="110"/>
                    <a:pt x="8" y="110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lose/>
                  <a:moveTo>
                    <a:pt x="3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lose/>
                  <a:moveTo>
                    <a:pt x="7" y="106"/>
                  </a:move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7" y="106"/>
                    <a:pt x="7" y="106"/>
                  </a:cubicBezTo>
                  <a:close/>
                  <a:moveTo>
                    <a:pt x="7" y="119"/>
                  </a:moveTo>
                  <a:cubicBezTo>
                    <a:pt x="7" y="119"/>
                    <a:pt x="6" y="119"/>
                    <a:pt x="6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lose/>
                  <a:moveTo>
                    <a:pt x="15" y="119"/>
                  </a:moveTo>
                  <a:cubicBezTo>
                    <a:pt x="14" y="119"/>
                    <a:pt x="14" y="119"/>
                    <a:pt x="14" y="119"/>
                  </a:cubicBezTo>
                  <a:cubicBezTo>
                    <a:pt x="14" y="119"/>
                    <a:pt x="15" y="119"/>
                    <a:pt x="15" y="119"/>
                  </a:cubicBezTo>
                  <a:close/>
                  <a:moveTo>
                    <a:pt x="6" y="116"/>
                  </a:moveTo>
                  <a:cubicBezTo>
                    <a:pt x="6" y="117"/>
                    <a:pt x="7" y="117"/>
                    <a:pt x="7" y="117"/>
                  </a:cubicBezTo>
                  <a:cubicBezTo>
                    <a:pt x="7" y="117"/>
                    <a:pt x="6" y="117"/>
                    <a:pt x="6" y="116"/>
                  </a:cubicBezTo>
                  <a:close/>
                  <a:moveTo>
                    <a:pt x="9" y="107"/>
                  </a:moveTo>
                  <a:cubicBezTo>
                    <a:pt x="9" y="107"/>
                    <a:pt x="9" y="107"/>
                    <a:pt x="9" y="107"/>
                  </a:cubicBezTo>
                  <a:cubicBezTo>
                    <a:pt x="9" y="106"/>
                    <a:pt x="9" y="106"/>
                    <a:pt x="9" y="107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9" y="108"/>
                    <a:pt x="10" y="107"/>
                    <a:pt x="11" y="108"/>
                  </a:cubicBezTo>
                  <a:cubicBezTo>
                    <a:pt x="11" y="108"/>
                    <a:pt x="10" y="107"/>
                    <a:pt x="9" y="107"/>
                  </a:cubicBezTo>
                  <a:close/>
                  <a:moveTo>
                    <a:pt x="11" y="106"/>
                  </a:moveTo>
                  <a:cubicBezTo>
                    <a:pt x="10" y="106"/>
                    <a:pt x="10" y="106"/>
                    <a:pt x="10" y="106"/>
                  </a:cubicBezTo>
                  <a:cubicBezTo>
                    <a:pt x="10" y="106"/>
                    <a:pt x="11" y="106"/>
                    <a:pt x="11" y="106"/>
                  </a:cubicBezTo>
                  <a:close/>
                  <a:moveTo>
                    <a:pt x="10" y="104"/>
                  </a:moveTo>
                  <a:cubicBezTo>
                    <a:pt x="10" y="104"/>
                    <a:pt x="11" y="104"/>
                    <a:pt x="11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1" y="107"/>
                  </a:moveTo>
                  <a:cubicBezTo>
                    <a:pt x="11" y="107"/>
                    <a:pt x="10" y="107"/>
                    <a:pt x="10" y="107"/>
                  </a:cubicBezTo>
                  <a:cubicBezTo>
                    <a:pt x="10" y="107"/>
                    <a:pt x="11" y="107"/>
                    <a:pt x="11" y="107"/>
                  </a:cubicBezTo>
                  <a:close/>
                  <a:moveTo>
                    <a:pt x="7" y="125"/>
                  </a:moveTo>
                  <a:cubicBezTo>
                    <a:pt x="7" y="125"/>
                    <a:pt x="7" y="125"/>
                    <a:pt x="7" y="125"/>
                  </a:cubicBezTo>
                  <a:cubicBezTo>
                    <a:pt x="7" y="125"/>
                    <a:pt x="7" y="125"/>
                    <a:pt x="7" y="125"/>
                  </a:cubicBezTo>
                  <a:close/>
                  <a:moveTo>
                    <a:pt x="1" y="125"/>
                  </a:moveTo>
                  <a:cubicBezTo>
                    <a:pt x="1" y="125"/>
                    <a:pt x="1" y="125"/>
                    <a:pt x="0" y="125"/>
                  </a:cubicBezTo>
                  <a:cubicBezTo>
                    <a:pt x="1" y="125"/>
                    <a:pt x="1" y="125"/>
                    <a:pt x="1" y="125"/>
                  </a:cubicBezTo>
                  <a:close/>
                  <a:moveTo>
                    <a:pt x="2" y="104"/>
                  </a:moveTo>
                  <a:cubicBezTo>
                    <a:pt x="2" y="104"/>
                    <a:pt x="1" y="104"/>
                    <a:pt x="1" y="104"/>
                  </a:cubicBezTo>
                  <a:cubicBezTo>
                    <a:pt x="1" y="104"/>
                    <a:pt x="1" y="105"/>
                    <a:pt x="1" y="105"/>
                  </a:cubicBezTo>
                  <a:cubicBezTo>
                    <a:pt x="1" y="105"/>
                    <a:pt x="1" y="104"/>
                    <a:pt x="0" y="104"/>
                  </a:cubicBezTo>
                  <a:cubicBezTo>
                    <a:pt x="0" y="104"/>
                    <a:pt x="1" y="104"/>
                    <a:pt x="2" y="104"/>
                  </a:cubicBezTo>
                  <a:close/>
                  <a:moveTo>
                    <a:pt x="7" y="131"/>
                  </a:moveTo>
                  <a:cubicBezTo>
                    <a:pt x="7" y="131"/>
                    <a:pt x="7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lose/>
                  <a:moveTo>
                    <a:pt x="3" y="116"/>
                  </a:moveTo>
                  <a:cubicBezTo>
                    <a:pt x="4" y="116"/>
                    <a:pt x="4" y="116"/>
                    <a:pt x="4" y="116"/>
                  </a:cubicBezTo>
                  <a:cubicBezTo>
                    <a:pt x="4" y="116"/>
                    <a:pt x="3" y="116"/>
                    <a:pt x="3" y="116"/>
                  </a:cubicBezTo>
                  <a:close/>
                  <a:moveTo>
                    <a:pt x="4" y="106"/>
                  </a:moveTo>
                  <a:cubicBezTo>
                    <a:pt x="4" y="106"/>
                    <a:pt x="3" y="106"/>
                    <a:pt x="3" y="106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3" y="105"/>
                    <a:pt x="4" y="106"/>
                    <a:pt x="4" y="106"/>
                  </a:cubicBezTo>
                  <a:close/>
                  <a:moveTo>
                    <a:pt x="2" y="104"/>
                  </a:moveTo>
                  <a:cubicBezTo>
                    <a:pt x="2" y="104"/>
                    <a:pt x="3" y="104"/>
                    <a:pt x="3" y="104"/>
                  </a:cubicBezTo>
                  <a:cubicBezTo>
                    <a:pt x="3" y="105"/>
                    <a:pt x="2" y="105"/>
                    <a:pt x="2" y="104"/>
                  </a:cubicBezTo>
                  <a:close/>
                  <a:moveTo>
                    <a:pt x="7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05"/>
                    <a:pt x="7" y="105"/>
                    <a:pt x="7" y="105"/>
                  </a:cubicBezTo>
                  <a:close/>
                  <a:moveTo>
                    <a:pt x="20" y="125"/>
                  </a:moveTo>
                  <a:cubicBezTo>
                    <a:pt x="20" y="125"/>
                    <a:pt x="20" y="125"/>
                    <a:pt x="20" y="125"/>
                  </a:cubicBezTo>
                  <a:cubicBezTo>
                    <a:pt x="20" y="125"/>
                    <a:pt x="20" y="125"/>
                    <a:pt x="20" y="125"/>
                  </a:cubicBezTo>
                  <a:close/>
                  <a:moveTo>
                    <a:pt x="23" y="126"/>
                  </a:moveTo>
                  <a:cubicBezTo>
                    <a:pt x="23" y="127"/>
                    <a:pt x="23" y="126"/>
                    <a:pt x="22" y="126"/>
                  </a:cubicBezTo>
                  <a:cubicBezTo>
                    <a:pt x="23" y="126"/>
                    <a:pt x="23" y="126"/>
                    <a:pt x="23" y="126"/>
                  </a:cubicBezTo>
                  <a:close/>
                  <a:moveTo>
                    <a:pt x="24" y="123"/>
                  </a:moveTo>
                  <a:cubicBezTo>
                    <a:pt x="23" y="123"/>
                    <a:pt x="22" y="123"/>
                    <a:pt x="21" y="122"/>
                  </a:cubicBezTo>
                  <a:cubicBezTo>
                    <a:pt x="22" y="122"/>
                    <a:pt x="23" y="123"/>
                    <a:pt x="24" y="123"/>
                  </a:cubicBezTo>
                  <a:close/>
                  <a:moveTo>
                    <a:pt x="23" y="125"/>
                  </a:moveTo>
                  <a:cubicBezTo>
                    <a:pt x="23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3" y="125"/>
                  </a:cubicBezTo>
                  <a:close/>
                  <a:moveTo>
                    <a:pt x="24" y="126"/>
                  </a:moveTo>
                  <a:cubicBezTo>
                    <a:pt x="24" y="127"/>
                    <a:pt x="23" y="127"/>
                    <a:pt x="23" y="126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4" y="126"/>
                    <a:pt x="24" y="126"/>
                    <a:pt x="24" y="126"/>
                  </a:cubicBezTo>
                  <a:close/>
                  <a:moveTo>
                    <a:pt x="20" y="122"/>
                  </a:moveTo>
                  <a:cubicBezTo>
                    <a:pt x="21" y="122"/>
                    <a:pt x="21" y="122"/>
                    <a:pt x="21" y="122"/>
                  </a:cubicBezTo>
                  <a:cubicBezTo>
                    <a:pt x="21" y="122"/>
                    <a:pt x="20" y="122"/>
                    <a:pt x="20" y="122"/>
                  </a:cubicBezTo>
                  <a:close/>
                  <a:moveTo>
                    <a:pt x="14" y="123"/>
                  </a:moveTo>
                  <a:cubicBezTo>
                    <a:pt x="14" y="123"/>
                    <a:pt x="14" y="123"/>
                    <a:pt x="14" y="123"/>
                  </a:cubicBezTo>
                  <a:cubicBezTo>
                    <a:pt x="14" y="122"/>
                    <a:pt x="14" y="122"/>
                    <a:pt x="14" y="123"/>
                  </a:cubicBezTo>
                  <a:close/>
                  <a:moveTo>
                    <a:pt x="16" y="120"/>
                  </a:moveTo>
                  <a:cubicBezTo>
                    <a:pt x="15" y="120"/>
                    <a:pt x="15" y="120"/>
                    <a:pt x="14" y="119"/>
                  </a:cubicBezTo>
                  <a:cubicBezTo>
                    <a:pt x="15" y="119"/>
                    <a:pt x="15" y="120"/>
                    <a:pt x="16" y="120"/>
                  </a:cubicBezTo>
                  <a:close/>
                  <a:moveTo>
                    <a:pt x="15" y="122"/>
                  </a:moveTo>
                  <a:cubicBezTo>
                    <a:pt x="16" y="122"/>
                    <a:pt x="16" y="123"/>
                    <a:pt x="16" y="123"/>
                  </a:cubicBezTo>
                  <a:cubicBezTo>
                    <a:pt x="16" y="123"/>
                    <a:pt x="15" y="123"/>
                    <a:pt x="15" y="122"/>
                  </a:cubicBezTo>
                  <a:close/>
                  <a:moveTo>
                    <a:pt x="15" y="124"/>
                  </a:moveTo>
                  <a:cubicBezTo>
                    <a:pt x="16" y="124"/>
                    <a:pt x="16" y="125"/>
                    <a:pt x="17" y="125"/>
                  </a:cubicBezTo>
                  <a:cubicBezTo>
                    <a:pt x="17" y="125"/>
                    <a:pt x="17" y="125"/>
                    <a:pt x="16" y="125"/>
                  </a:cubicBezTo>
                  <a:cubicBezTo>
                    <a:pt x="16" y="125"/>
                    <a:pt x="15" y="125"/>
                    <a:pt x="15" y="124"/>
                  </a:cubicBezTo>
                  <a:close/>
                  <a:moveTo>
                    <a:pt x="20" y="122"/>
                  </a:move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lose/>
                  <a:moveTo>
                    <a:pt x="19" y="117"/>
                  </a:moveTo>
                  <a:cubicBezTo>
                    <a:pt x="19" y="116"/>
                    <a:pt x="19" y="116"/>
                    <a:pt x="18" y="116"/>
                  </a:cubicBezTo>
                  <a:cubicBezTo>
                    <a:pt x="18" y="116"/>
                    <a:pt x="19" y="116"/>
                    <a:pt x="19" y="117"/>
                  </a:cubicBezTo>
                  <a:cubicBezTo>
                    <a:pt x="18" y="117"/>
                    <a:pt x="18" y="117"/>
                    <a:pt x="18" y="116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18" y="116"/>
                    <a:pt x="19" y="116"/>
                    <a:pt x="19" y="116"/>
                  </a:cubicBezTo>
                  <a:cubicBezTo>
                    <a:pt x="19" y="116"/>
                    <a:pt x="19" y="117"/>
                    <a:pt x="19" y="117"/>
                  </a:cubicBezTo>
                  <a:close/>
                  <a:moveTo>
                    <a:pt x="14" y="116"/>
                  </a:moveTo>
                  <a:cubicBezTo>
                    <a:pt x="14" y="116"/>
                    <a:pt x="14" y="116"/>
                    <a:pt x="14" y="116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4" y="115"/>
                    <a:pt x="15" y="116"/>
                    <a:pt x="14" y="116"/>
                  </a:cubicBezTo>
                  <a:close/>
                  <a:moveTo>
                    <a:pt x="17" y="116"/>
                  </a:moveTo>
                  <a:cubicBezTo>
                    <a:pt x="17" y="116"/>
                    <a:pt x="18" y="116"/>
                    <a:pt x="18" y="116"/>
                  </a:cubicBezTo>
                  <a:cubicBezTo>
                    <a:pt x="17" y="116"/>
                    <a:pt x="17" y="116"/>
                    <a:pt x="16" y="116"/>
                  </a:cubicBezTo>
                  <a:cubicBezTo>
                    <a:pt x="17" y="116"/>
                    <a:pt x="17" y="116"/>
                    <a:pt x="17" y="116"/>
                  </a:cubicBezTo>
                  <a:close/>
                  <a:moveTo>
                    <a:pt x="4" y="104"/>
                  </a:moveTo>
                  <a:cubicBezTo>
                    <a:pt x="4" y="105"/>
                    <a:pt x="5" y="104"/>
                    <a:pt x="5" y="105"/>
                  </a:cubicBezTo>
                  <a:cubicBezTo>
                    <a:pt x="5" y="105"/>
                    <a:pt x="4" y="105"/>
                    <a:pt x="4" y="104"/>
                  </a:cubicBezTo>
                  <a:close/>
                  <a:moveTo>
                    <a:pt x="16" y="119"/>
                  </a:moveTo>
                  <a:cubicBezTo>
                    <a:pt x="17" y="119"/>
                    <a:pt x="17" y="119"/>
                    <a:pt x="17" y="119"/>
                  </a:cubicBezTo>
                  <a:cubicBezTo>
                    <a:pt x="17" y="119"/>
                    <a:pt x="17" y="119"/>
                    <a:pt x="16" y="119"/>
                  </a:cubicBezTo>
                  <a:close/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close/>
                  <a:moveTo>
                    <a:pt x="17" y="120"/>
                  </a:moveTo>
                  <a:cubicBezTo>
                    <a:pt x="17" y="120"/>
                    <a:pt x="16" y="120"/>
                    <a:pt x="16" y="120"/>
                  </a:cubicBezTo>
                  <a:cubicBezTo>
                    <a:pt x="16" y="119"/>
                    <a:pt x="17" y="120"/>
                    <a:pt x="17" y="120"/>
                  </a:cubicBezTo>
                  <a:close/>
                  <a:moveTo>
                    <a:pt x="14" y="121"/>
                  </a:moveTo>
                  <a:cubicBezTo>
                    <a:pt x="17" y="122"/>
                    <a:pt x="20" y="122"/>
                    <a:pt x="23" y="123"/>
                  </a:cubicBezTo>
                  <a:cubicBezTo>
                    <a:pt x="23" y="123"/>
                    <a:pt x="23" y="123"/>
                    <a:pt x="22" y="124"/>
                  </a:cubicBezTo>
                  <a:cubicBezTo>
                    <a:pt x="22" y="124"/>
                    <a:pt x="22" y="123"/>
                    <a:pt x="21" y="123"/>
                  </a:cubicBezTo>
                  <a:cubicBezTo>
                    <a:pt x="21" y="123"/>
                    <a:pt x="22" y="123"/>
                    <a:pt x="21" y="124"/>
                  </a:cubicBezTo>
                  <a:cubicBezTo>
                    <a:pt x="21" y="124"/>
                    <a:pt x="21" y="123"/>
                    <a:pt x="21" y="123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19" y="123"/>
                    <a:pt x="17" y="122"/>
                    <a:pt x="16" y="122"/>
                  </a:cubicBezTo>
                  <a:cubicBezTo>
                    <a:pt x="15" y="122"/>
                    <a:pt x="14" y="122"/>
                    <a:pt x="14" y="121"/>
                  </a:cubicBezTo>
                  <a:close/>
                  <a:moveTo>
                    <a:pt x="5" y="103"/>
                  </a:moveTo>
                  <a:cubicBezTo>
                    <a:pt x="5" y="102"/>
                    <a:pt x="6" y="102"/>
                    <a:pt x="6" y="103"/>
                  </a:cubicBezTo>
                  <a:cubicBezTo>
                    <a:pt x="6" y="103"/>
                    <a:pt x="5" y="103"/>
                    <a:pt x="5" y="103"/>
                  </a:cubicBezTo>
                  <a:close/>
                </a:path>
              </a:pathLst>
            </a:custGeom>
            <a:solidFill>
              <a:schemeClr val="accent1">
                <a:lumMod val="50000"/>
                <a:alpha val="6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611056B1-E011-4DA8-A09B-AF52A956A361}"/>
              </a:ext>
            </a:extLst>
          </p:cNvPr>
          <p:cNvGrpSpPr/>
          <p:nvPr/>
        </p:nvGrpSpPr>
        <p:grpSpPr>
          <a:xfrm>
            <a:off x="1157527" y="1714476"/>
            <a:ext cx="10103289" cy="1397872"/>
            <a:chOff x="1157527" y="1714476"/>
            <a:chExt cx="10103289" cy="1397872"/>
          </a:xfrm>
        </p:grpSpPr>
        <p:pic>
          <p:nvPicPr>
            <p:cNvPr id="65" name="图片 64">
              <a:extLst>
                <a:ext uri="{FF2B5EF4-FFF2-40B4-BE49-F238E27FC236}">
                  <a16:creationId xmlns:a16="http://schemas.microsoft.com/office/drawing/2014/main" id="{EC9B7CC9-2219-4129-8EC7-97A794410EFB}"/>
                </a:ext>
              </a:extLst>
            </p:cNvPr>
            <p:cNvPicPr>
              <a:picLocks/>
            </p:cNvPicPr>
            <p:nvPr/>
          </p:nvPicPr>
          <p:blipFill>
            <a:blip r:embed="rId4" cstate="email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235984" y="1714476"/>
              <a:ext cx="10024832" cy="1382284"/>
            </a:xfrm>
            <a:custGeom>
              <a:avLst/>
              <a:gdLst>
                <a:gd name="connsiteX0" fmla="*/ 193658 w 10024832"/>
                <a:gd name="connsiteY0" fmla="*/ 0 h 1382284"/>
                <a:gd name="connsiteX1" fmla="*/ 9831174 w 10024832"/>
                <a:gd name="connsiteY1" fmla="*/ 0 h 1382284"/>
                <a:gd name="connsiteX2" fmla="*/ 10024832 w 10024832"/>
                <a:gd name="connsiteY2" fmla="*/ 193658 h 1382284"/>
                <a:gd name="connsiteX3" fmla="*/ 10024832 w 10024832"/>
                <a:gd name="connsiteY3" fmla="*/ 1188626 h 1382284"/>
                <a:gd name="connsiteX4" fmla="*/ 9831174 w 10024832"/>
                <a:gd name="connsiteY4" fmla="*/ 1382284 h 1382284"/>
                <a:gd name="connsiteX5" fmla="*/ 193658 w 10024832"/>
                <a:gd name="connsiteY5" fmla="*/ 1382284 h 1382284"/>
                <a:gd name="connsiteX6" fmla="*/ 0 w 10024832"/>
                <a:gd name="connsiteY6" fmla="*/ 1188626 h 1382284"/>
                <a:gd name="connsiteX7" fmla="*/ 0 w 10024832"/>
                <a:gd name="connsiteY7" fmla="*/ 193658 h 1382284"/>
                <a:gd name="connsiteX8" fmla="*/ 193658 w 10024832"/>
                <a:gd name="connsiteY8" fmla="*/ 0 h 138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24832" h="1382284">
                  <a:moveTo>
                    <a:pt x="193658" y="0"/>
                  </a:moveTo>
                  <a:lnTo>
                    <a:pt x="9831174" y="0"/>
                  </a:lnTo>
                  <a:cubicBezTo>
                    <a:pt x="9938128" y="0"/>
                    <a:pt x="10024832" y="86704"/>
                    <a:pt x="10024832" y="193658"/>
                  </a:cubicBezTo>
                  <a:lnTo>
                    <a:pt x="10024832" y="1188626"/>
                  </a:lnTo>
                  <a:cubicBezTo>
                    <a:pt x="10024832" y="1295580"/>
                    <a:pt x="9938128" y="1382284"/>
                    <a:pt x="9831174" y="1382284"/>
                  </a:cubicBezTo>
                  <a:lnTo>
                    <a:pt x="193658" y="1382284"/>
                  </a:lnTo>
                  <a:cubicBezTo>
                    <a:pt x="86704" y="1382284"/>
                    <a:pt x="0" y="1295580"/>
                    <a:pt x="0" y="1188626"/>
                  </a:cubicBezTo>
                  <a:lnTo>
                    <a:pt x="0" y="193658"/>
                  </a:lnTo>
                  <a:cubicBezTo>
                    <a:pt x="0" y="86704"/>
                    <a:pt x="86704" y="0"/>
                    <a:pt x="193658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EEC44B4F-10FC-400C-A7FF-C2A68ED8F9D5}"/>
                </a:ext>
              </a:extLst>
            </p:cNvPr>
            <p:cNvSpPr txBox="1"/>
            <p:nvPr/>
          </p:nvSpPr>
          <p:spPr>
            <a:xfrm>
              <a:off x="3407105" y="2001391"/>
              <a:ext cx="7305205" cy="954107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自由朗读。</a:t>
              </a:r>
              <a:endPara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思考</a:t>
              </a: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:</a:t>
              </a: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这段从哪几个方面来描写荷塘上的月色</a:t>
              </a: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?</a:t>
              </a:r>
              <a:endPara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pic>
          <p:nvPicPr>
            <p:cNvPr id="32" name="图片 31">
              <a:extLst>
                <a:ext uri="{FF2B5EF4-FFF2-40B4-BE49-F238E27FC236}">
                  <a16:creationId xmlns:a16="http://schemas.microsoft.com/office/drawing/2014/main" id="{2EF896F0-E653-4B07-9997-86792583206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157527" y="2376437"/>
              <a:ext cx="1547476" cy="735911"/>
            </a:xfrm>
            <a:prstGeom prst="rect">
              <a:avLst/>
            </a:prstGeom>
          </p:spPr>
        </p:pic>
        <p:pic>
          <p:nvPicPr>
            <p:cNvPr id="33" name="Picture 14" descr="https://hbimg.huabanimg.com/ee069e2ca92399ece8e5b759ea5c5a688f677ea713dc9-Eg1uoa">
              <a:extLst>
                <a:ext uri="{FF2B5EF4-FFF2-40B4-BE49-F238E27FC236}">
                  <a16:creationId xmlns:a16="http://schemas.microsoft.com/office/drawing/2014/main" id="{B84430BC-E285-42EF-AAD1-11EC445DA3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email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3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91800" y="1960784"/>
              <a:ext cx="405348" cy="220698"/>
            </a:xfrm>
            <a:custGeom>
              <a:avLst/>
              <a:gdLst>
                <a:gd name="connsiteX0" fmla="*/ 1615440 w 1615440"/>
                <a:gd name="connsiteY0" fmla="*/ 0 h 1615440"/>
                <a:gd name="connsiteX1" fmla="*/ 1615440 w 1615440"/>
                <a:gd name="connsiteY1" fmla="*/ 1615440 h 1615440"/>
                <a:gd name="connsiteX2" fmla="*/ 0 w 1615440"/>
                <a:gd name="connsiteY2" fmla="*/ 1615440 h 1615440"/>
                <a:gd name="connsiteX3" fmla="*/ 0 w 1615440"/>
                <a:gd name="connsiteY3" fmla="*/ 0 h 161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5440" h="1615440">
                  <a:moveTo>
                    <a:pt x="1615440" y="0"/>
                  </a:moveTo>
                  <a:lnTo>
                    <a:pt x="1615440" y="1615440"/>
                  </a:lnTo>
                  <a:lnTo>
                    <a:pt x="0" y="1615440"/>
                  </a:lnTo>
                  <a:lnTo>
                    <a:pt x="0" y="0"/>
                  </a:lnTo>
                  <a:close/>
                </a:path>
              </a:pathLst>
            </a:custGeom>
            <a:noFill/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5B6851AB-1917-4B9A-B3CB-9A7BECA9DF1A}"/>
                </a:ext>
              </a:extLst>
            </p:cNvPr>
            <p:cNvSpPr txBox="1"/>
            <p:nvPr/>
          </p:nvSpPr>
          <p:spPr>
            <a:xfrm>
              <a:off x="2306788" y="2004897"/>
              <a:ext cx="1122176" cy="101566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6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01</a:t>
              </a:r>
              <a:endParaRPr kumimoji="0" lang="zh-CN" alt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119F8351-2334-488B-A7AA-4A3F26ACFA9D}"/>
              </a:ext>
            </a:extLst>
          </p:cNvPr>
          <p:cNvGrpSpPr/>
          <p:nvPr/>
        </p:nvGrpSpPr>
        <p:grpSpPr>
          <a:xfrm>
            <a:off x="1235984" y="4105532"/>
            <a:ext cx="10053407" cy="1394194"/>
            <a:chOff x="1235984" y="4105532"/>
            <a:chExt cx="10053407" cy="1394194"/>
          </a:xfrm>
        </p:grpSpPr>
        <p:pic>
          <p:nvPicPr>
            <p:cNvPr id="66" name="图片 65">
              <a:extLst>
                <a:ext uri="{FF2B5EF4-FFF2-40B4-BE49-F238E27FC236}">
                  <a16:creationId xmlns:a16="http://schemas.microsoft.com/office/drawing/2014/main" id="{84351FDD-3930-4C1D-9129-F4CE518D4CAB}"/>
                </a:ext>
              </a:extLst>
            </p:cNvPr>
            <p:cNvPicPr>
              <a:picLocks/>
            </p:cNvPicPr>
            <p:nvPr/>
          </p:nvPicPr>
          <p:blipFill>
            <a:blip r:embed="rId9" cstate="email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235984" y="4105532"/>
              <a:ext cx="10024832" cy="1382284"/>
            </a:xfrm>
            <a:custGeom>
              <a:avLst/>
              <a:gdLst>
                <a:gd name="connsiteX0" fmla="*/ 193658 w 10024832"/>
                <a:gd name="connsiteY0" fmla="*/ 0 h 1382284"/>
                <a:gd name="connsiteX1" fmla="*/ 9831174 w 10024832"/>
                <a:gd name="connsiteY1" fmla="*/ 0 h 1382284"/>
                <a:gd name="connsiteX2" fmla="*/ 10024832 w 10024832"/>
                <a:gd name="connsiteY2" fmla="*/ 193658 h 1382284"/>
                <a:gd name="connsiteX3" fmla="*/ 10024832 w 10024832"/>
                <a:gd name="connsiteY3" fmla="*/ 1188626 h 1382284"/>
                <a:gd name="connsiteX4" fmla="*/ 9831174 w 10024832"/>
                <a:gd name="connsiteY4" fmla="*/ 1382284 h 1382284"/>
                <a:gd name="connsiteX5" fmla="*/ 193658 w 10024832"/>
                <a:gd name="connsiteY5" fmla="*/ 1382284 h 1382284"/>
                <a:gd name="connsiteX6" fmla="*/ 0 w 10024832"/>
                <a:gd name="connsiteY6" fmla="*/ 1188626 h 1382284"/>
                <a:gd name="connsiteX7" fmla="*/ 0 w 10024832"/>
                <a:gd name="connsiteY7" fmla="*/ 193658 h 1382284"/>
                <a:gd name="connsiteX8" fmla="*/ 193658 w 10024832"/>
                <a:gd name="connsiteY8" fmla="*/ 0 h 138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24832" h="1382284">
                  <a:moveTo>
                    <a:pt x="193658" y="0"/>
                  </a:moveTo>
                  <a:lnTo>
                    <a:pt x="9831174" y="0"/>
                  </a:lnTo>
                  <a:cubicBezTo>
                    <a:pt x="9938128" y="0"/>
                    <a:pt x="10024832" y="86704"/>
                    <a:pt x="10024832" y="193658"/>
                  </a:cubicBezTo>
                  <a:lnTo>
                    <a:pt x="10024832" y="1188626"/>
                  </a:lnTo>
                  <a:cubicBezTo>
                    <a:pt x="10024832" y="1295580"/>
                    <a:pt x="9938128" y="1382284"/>
                    <a:pt x="9831174" y="1382284"/>
                  </a:cubicBezTo>
                  <a:lnTo>
                    <a:pt x="193658" y="1382284"/>
                  </a:lnTo>
                  <a:cubicBezTo>
                    <a:pt x="86704" y="1382284"/>
                    <a:pt x="0" y="1295580"/>
                    <a:pt x="0" y="1188626"/>
                  </a:cubicBezTo>
                  <a:lnTo>
                    <a:pt x="0" y="193658"/>
                  </a:lnTo>
                  <a:cubicBezTo>
                    <a:pt x="0" y="86704"/>
                    <a:pt x="86704" y="0"/>
                    <a:pt x="193658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1E6B7ACF-DF13-47B4-9AA2-63A2A60575CF}"/>
                </a:ext>
              </a:extLst>
            </p:cNvPr>
            <p:cNvSpPr txBox="1"/>
            <p:nvPr/>
          </p:nvSpPr>
          <p:spPr>
            <a:xfrm flipH="1">
              <a:off x="1471636" y="4535064"/>
              <a:ext cx="7541986" cy="523220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作者选用了哪些动词来描写月光，有什么好处</a:t>
              </a: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?</a:t>
              </a:r>
              <a:endPara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A8F6E79A-C545-42A3-BD0D-EE7279A9D84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1915" y="4763815"/>
              <a:ext cx="1547476" cy="735911"/>
            </a:xfrm>
            <a:prstGeom prst="rect">
              <a:avLst/>
            </a:prstGeom>
          </p:spPr>
        </p:pic>
        <p:pic>
          <p:nvPicPr>
            <p:cNvPr id="40" name="Picture 14" descr="https://hbimg.huabanimg.com/ee069e2ca92399ece8e5b759ea5c5a688f677ea713dc9-Eg1uoa">
              <a:extLst>
                <a:ext uri="{FF2B5EF4-FFF2-40B4-BE49-F238E27FC236}">
                  <a16:creationId xmlns:a16="http://schemas.microsoft.com/office/drawing/2014/main" id="{2AE625E4-6915-4037-9689-00439ACB73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email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3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049770" y="4348162"/>
              <a:ext cx="405348" cy="220698"/>
            </a:xfrm>
            <a:custGeom>
              <a:avLst/>
              <a:gdLst>
                <a:gd name="connsiteX0" fmla="*/ 1615440 w 1615440"/>
                <a:gd name="connsiteY0" fmla="*/ 0 h 1615440"/>
                <a:gd name="connsiteX1" fmla="*/ 1615440 w 1615440"/>
                <a:gd name="connsiteY1" fmla="*/ 1615440 h 1615440"/>
                <a:gd name="connsiteX2" fmla="*/ 0 w 1615440"/>
                <a:gd name="connsiteY2" fmla="*/ 1615440 h 1615440"/>
                <a:gd name="connsiteX3" fmla="*/ 0 w 1615440"/>
                <a:gd name="connsiteY3" fmla="*/ 0 h 161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5440" h="1615440">
                  <a:moveTo>
                    <a:pt x="1615440" y="0"/>
                  </a:moveTo>
                  <a:lnTo>
                    <a:pt x="1615440" y="1615440"/>
                  </a:lnTo>
                  <a:lnTo>
                    <a:pt x="0" y="1615440"/>
                  </a:lnTo>
                  <a:lnTo>
                    <a:pt x="0" y="0"/>
                  </a:lnTo>
                  <a:close/>
                </a:path>
              </a:pathLst>
            </a:custGeom>
            <a:noFill/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19007208-B56F-484C-9EB4-8426740C8EDD}"/>
                </a:ext>
              </a:extLst>
            </p:cNvPr>
            <p:cNvSpPr txBox="1"/>
            <p:nvPr/>
          </p:nvSpPr>
          <p:spPr>
            <a:xfrm flipH="1">
              <a:off x="9017954" y="4392275"/>
              <a:ext cx="1122176" cy="101566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6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02</a:t>
              </a:r>
              <a:endParaRPr kumimoji="0" lang="zh-CN" alt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1CAB4D18-F6A5-4BF4-A5F9-C0832A4EDA71}"/>
              </a:ext>
            </a:extLst>
          </p:cNvPr>
          <p:cNvGrpSpPr/>
          <p:nvPr/>
        </p:nvGrpSpPr>
        <p:grpSpPr>
          <a:xfrm>
            <a:off x="4334840" y="755385"/>
            <a:ext cx="3522321" cy="646331"/>
            <a:chOff x="4718850" y="755385"/>
            <a:chExt cx="3522321" cy="646331"/>
          </a:xfrm>
        </p:grpSpPr>
        <p:grpSp>
          <p:nvGrpSpPr>
            <p:cNvPr id="50" name="组合 49">
              <a:extLst>
                <a:ext uri="{FF2B5EF4-FFF2-40B4-BE49-F238E27FC236}">
                  <a16:creationId xmlns:a16="http://schemas.microsoft.com/office/drawing/2014/main" id="{780D5790-A429-41AB-A312-395606366C0F}"/>
                </a:ext>
              </a:extLst>
            </p:cNvPr>
            <p:cNvGrpSpPr/>
            <p:nvPr/>
          </p:nvGrpSpPr>
          <p:grpSpPr>
            <a:xfrm>
              <a:off x="4718850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51" name="组合 50">
                <a:extLst>
                  <a:ext uri="{FF2B5EF4-FFF2-40B4-BE49-F238E27FC236}">
                    <a16:creationId xmlns:a16="http://schemas.microsoft.com/office/drawing/2014/main" id="{FEEEF212-7172-4F3A-8BD1-D1BA2810F53F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9" name="矩形: 圆角 48">
                  <a:extLst>
                    <a:ext uri="{FF2B5EF4-FFF2-40B4-BE49-F238E27FC236}">
                      <a16:creationId xmlns:a16="http://schemas.microsoft.com/office/drawing/2014/main" id="{237ED6B4-76EB-4A06-9AC9-BF7474AEF75E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0" name="矩形: 圆角 49">
                  <a:extLst>
                    <a:ext uri="{FF2B5EF4-FFF2-40B4-BE49-F238E27FC236}">
                      <a16:creationId xmlns:a16="http://schemas.microsoft.com/office/drawing/2014/main" id="{4D4CE5B5-B855-489C-8319-EEE9091D7FD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1" name="矩形: 圆角 50">
                  <a:extLst>
                    <a:ext uri="{FF2B5EF4-FFF2-40B4-BE49-F238E27FC236}">
                      <a16:creationId xmlns:a16="http://schemas.microsoft.com/office/drawing/2014/main" id="{98ABA120-0A09-4233-9651-482B5250324F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2" name="矩形: 圆角 51">
                  <a:extLst>
                    <a:ext uri="{FF2B5EF4-FFF2-40B4-BE49-F238E27FC236}">
                      <a16:creationId xmlns:a16="http://schemas.microsoft.com/office/drawing/2014/main" id="{EAF6B85A-7D2F-443E-8486-9E7CA897015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3" name="矩形: 圆角 52">
                  <a:extLst>
                    <a:ext uri="{FF2B5EF4-FFF2-40B4-BE49-F238E27FC236}">
                      <a16:creationId xmlns:a16="http://schemas.microsoft.com/office/drawing/2014/main" id="{BABB7F44-74FF-4171-B497-BE3AB1EEF76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4" name="矩形: 圆角 53">
                  <a:extLst>
                    <a:ext uri="{FF2B5EF4-FFF2-40B4-BE49-F238E27FC236}">
                      <a16:creationId xmlns:a16="http://schemas.microsoft.com/office/drawing/2014/main" id="{A3D55BA9-9DB6-46D9-B0D3-48DC8C5481C4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52" name="组合 51">
                <a:extLst>
                  <a:ext uri="{FF2B5EF4-FFF2-40B4-BE49-F238E27FC236}">
                    <a16:creationId xmlns:a16="http://schemas.microsoft.com/office/drawing/2014/main" id="{BEA7E2D9-0E81-44D4-BF61-760F31E3EF8F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3" name="矩形: 圆角 48">
                  <a:extLst>
                    <a:ext uri="{FF2B5EF4-FFF2-40B4-BE49-F238E27FC236}">
                      <a16:creationId xmlns:a16="http://schemas.microsoft.com/office/drawing/2014/main" id="{D7D13A1A-14D6-4975-A6AC-DCF87D9B439D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4" name="矩形: 圆角 49">
                  <a:extLst>
                    <a:ext uri="{FF2B5EF4-FFF2-40B4-BE49-F238E27FC236}">
                      <a16:creationId xmlns:a16="http://schemas.microsoft.com/office/drawing/2014/main" id="{43891C06-6281-4725-9A53-8F1B2B01955B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5" name="矩形: 圆角 50">
                  <a:extLst>
                    <a:ext uri="{FF2B5EF4-FFF2-40B4-BE49-F238E27FC236}">
                      <a16:creationId xmlns:a16="http://schemas.microsoft.com/office/drawing/2014/main" id="{62589DC8-5191-4BA9-AA1A-6141A44077CE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6" name="矩形: 圆角 51">
                  <a:extLst>
                    <a:ext uri="{FF2B5EF4-FFF2-40B4-BE49-F238E27FC236}">
                      <a16:creationId xmlns:a16="http://schemas.microsoft.com/office/drawing/2014/main" id="{AA44D2ED-057D-44EF-B537-CBE5B2D7F93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7" name="矩形: 圆角 52">
                  <a:extLst>
                    <a:ext uri="{FF2B5EF4-FFF2-40B4-BE49-F238E27FC236}">
                      <a16:creationId xmlns:a16="http://schemas.microsoft.com/office/drawing/2014/main" id="{AFB81589-20E8-42C7-B862-3F809E13058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8" name="矩形: 圆角 53">
                  <a:extLst>
                    <a:ext uri="{FF2B5EF4-FFF2-40B4-BE49-F238E27FC236}">
                      <a16:creationId xmlns:a16="http://schemas.microsoft.com/office/drawing/2014/main" id="{F542D3AD-3BCD-4C13-B317-3C3B1E67A118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AF2CF24B-0AA9-4214-A9A7-C4C4ABA84BE7}"/>
                </a:ext>
              </a:extLst>
            </p:cNvPr>
            <p:cNvSpPr txBox="1"/>
            <p:nvPr/>
          </p:nvSpPr>
          <p:spPr>
            <a:xfrm>
              <a:off x="5233517" y="755385"/>
              <a:ext cx="2492990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algn="ctr">
                <a:defRPr/>
              </a:pPr>
              <a:r>
                <a:rPr lang="zh-CN" altLang="en-US" sz="3600" dirty="0"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赏析第五段</a:t>
              </a:r>
            </a:p>
          </p:txBody>
        </p:sp>
        <p:grpSp>
          <p:nvGrpSpPr>
            <p:cNvPr id="77" name="组合 76">
              <a:extLst>
                <a:ext uri="{FF2B5EF4-FFF2-40B4-BE49-F238E27FC236}">
                  <a16:creationId xmlns:a16="http://schemas.microsoft.com/office/drawing/2014/main" id="{7063F045-970F-4B91-80EF-29C6359C345E}"/>
                </a:ext>
              </a:extLst>
            </p:cNvPr>
            <p:cNvGrpSpPr/>
            <p:nvPr/>
          </p:nvGrpSpPr>
          <p:grpSpPr>
            <a:xfrm flipH="1">
              <a:off x="7717392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78" name="组合 77">
                <a:extLst>
                  <a:ext uri="{FF2B5EF4-FFF2-40B4-BE49-F238E27FC236}">
                    <a16:creationId xmlns:a16="http://schemas.microsoft.com/office/drawing/2014/main" id="{E3A71FB8-8A6A-423F-9E50-E3151766134C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6" name="矩形: 圆角 48">
                  <a:extLst>
                    <a:ext uri="{FF2B5EF4-FFF2-40B4-BE49-F238E27FC236}">
                      <a16:creationId xmlns:a16="http://schemas.microsoft.com/office/drawing/2014/main" id="{580A6375-0DDE-4F18-9D35-DC3A7CCE6937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7" name="矩形: 圆角 49">
                  <a:extLst>
                    <a:ext uri="{FF2B5EF4-FFF2-40B4-BE49-F238E27FC236}">
                      <a16:creationId xmlns:a16="http://schemas.microsoft.com/office/drawing/2014/main" id="{1C65DEA1-B2A7-4962-A94F-8FAC7F4C2BE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8" name="矩形: 圆角 50">
                  <a:extLst>
                    <a:ext uri="{FF2B5EF4-FFF2-40B4-BE49-F238E27FC236}">
                      <a16:creationId xmlns:a16="http://schemas.microsoft.com/office/drawing/2014/main" id="{35442B9F-F21A-458F-AE7E-15387BD23427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9" name="矩形: 圆角 51">
                  <a:extLst>
                    <a:ext uri="{FF2B5EF4-FFF2-40B4-BE49-F238E27FC236}">
                      <a16:creationId xmlns:a16="http://schemas.microsoft.com/office/drawing/2014/main" id="{A188A38B-930F-4603-8C43-D7C8137E297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0" name="矩形: 圆角 52">
                  <a:extLst>
                    <a:ext uri="{FF2B5EF4-FFF2-40B4-BE49-F238E27FC236}">
                      <a16:creationId xmlns:a16="http://schemas.microsoft.com/office/drawing/2014/main" id="{C71F6C3B-D958-49AE-BB03-5BF89C5744C4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1" name="矩形: 圆角 53">
                  <a:extLst>
                    <a:ext uri="{FF2B5EF4-FFF2-40B4-BE49-F238E27FC236}">
                      <a16:creationId xmlns:a16="http://schemas.microsoft.com/office/drawing/2014/main" id="{8BBF9CB4-BFED-43E2-8248-3585424BF383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79" name="组合 78">
                <a:extLst>
                  <a:ext uri="{FF2B5EF4-FFF2-40B4-BE49-F238E27FC236}">
                    <a16:creationId xmlns:a16="http://schemas.microsoft.com/office/drawing/2014/main" id="{6417198B-D67B-4EC7-BCA0-9ADA271C0566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0" name="矩形: 圆角 48">
                  <a:extLst>
                    <a:ext uri="{FF2B5EF4-FFF2-40B4-BE49-F238E27FC236}">
                      <a16:creationId xmlns:a16="http://schemas.microsoft.com/office/drawing/2014/main" id="{C636A19F-81F0-4194-86F7-5CFF6548A7B1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1" name="矩形: 圆角 49">
                  <a:extLst>
                    <a:ext uri="{FF2B5EF4-FFF2-40B4-BE49-F238E27FC236}">
                      <a16:creationId xmlns:a16="http://schemas.microsoft.com/office/drawing/2014/main" id="{F0F6FA25-5D96-46D3-B045-30B5E9FAC2F5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2" name="矩形: 圆角 50">
                  <a:extLst>
                    <a:ext uri="{FF2B5EF4-FFF2-40B4-BE49-F238E27FC236}">
                      <a16:creationId xmlns:a16="http://schemas.microsoft.com/office/drawing/2014/main" id="{1204A288-98CF-44B0-9879-4E3FFEE3E210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3" name="矩形: 圆角 51">
                  <a:extLst>
                    <a:ext uri="{FF2B5EF4-FFF2-40B4-BE49-F238E27FC236}">
                      <a16:creationId xmlns:a16="http://schemas.microsoft.com/office/drawing/2014/main" id="{51E7B798-D54C-498B-96EB-C759623D121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4" name="矩形: 圆角 52">
                  <a:extLst>
                    <a:ext uri="{FF2B5EF4-FFF2-40B4-BE49-F238E27FC236}">
                      <a16:creationId xmlns:a16="http://schemas.microsoft.com/office/drawing/2014/main" id="{D29EA7B9-22B8-4A39-8349-283E62244692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5" name="矩形: 圆角 53">
                  <a:extLst>
                    <a:ext uri="{FF2B5EF4-FFF2-40B4-BE49-F238E27FC236}">
                      <a16:creationId xmlns:a16="http://schemas.microsoft.com/office/drawing/2014/main" id="{7F28C316-4F00-4C5E-9233-BB30A816666B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</p:grp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D80BAEC2-C7A5-8D77-3383-DF2C1F1DB0B5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7028417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8758BF23-8328-4923-8EAC-779E70D3A5DF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969"/>
            <a:ext cx="13133165" cy="6856061"/>
          </a:xfrm>
          <a:prstGeom prst="rect">
            <a:avLst/>
          </a:prstGeom>
        </p:spPr>
      </p:pic>
      <p:pic>
        <p:nvPicPr>
          <p:cNvPr id="101" name="图片 100">
            <a:extLst>
              <a:ext uri="{FF2B5EF4-FFF2-40B4-BE49-F238E27FC236}">
                <a16:creationId xmlns:a16="http://schemas.microsoft.com/office/drawing/2014/main" id="{A20A0DF0-D652-49D0-AA90-01E17D49169F}"/>
              </a:ext>
            </a:extLst>
          </p:cNvPr>
          <p:cNvPicPr>
            <a:picLocks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20"/>
                    </a14:imgEffect>
                    <a14:imgEffect>
                      <a14:brightnessContrast bright="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83584" y="1628673"/>
            <a:ext cx="10024832" cy="4427821"/>
          </a:xfrm>
          <a:custGeom>
            <a:avLst/>
            <a:gdLst>
              <a:gd name="connsiteX0" fmla="*/ 398786 w 10024832"/>
              <a:gd name="connsiteY0" fmla="*/ 0 h 4427821"/>
              <a:gd name="connsiteX1" fmla="*/ 9626046 w 10024832"/>
              <a:gd name="connsiteY1" fmla="*/ 0 h 4427821"/>
              <a:gd name="connsiteX2" fmla="*/ 10024832 w 10024832"/>
              <a:gd name="connsiteY2" fmla="*/ 346787 h 4427821"/>
              <a:gd name="connsiteX3" fmla="*/ 10024832 w 10024832"/>
              <a:gd name="connsiteY3" fmla="*/ 4081034 h 4427821"/>
              <a:gd name="connsiteX4" fmla="*/ 9626046 w 10024832"/>
              <a:gd name="connsiteY4" fmla="*/ 4427821 h 4427821"/>
              <a:gd name="connsiteX5" fmla="*/ 398786 w 10024832"/>
              <a:gd name="connsiteY5" fmla="*/ 4427821 h 4427821"/>
              <a:gd name="connsiteX6" fmla="*/ 0 w 10024832"/>
              <a:gd name="connsiteY6" fmla="*/ 4081034 h 4427821"/>
              <a:gd name="connsiteX7" fmla="*/ 0 w 10024832"/>
              <a:gd name="connsiteY7" fmla="*/ 346787 h 4427821"/>
              <a:gd name="connsiteX8" fmla="*/ 398786 w 10024832"/>
              <a:gd name="connsiteY8" fmla="*/ 0 h 442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24832" h="4427821">
                <a:moveTo>
                  <a:pt x="398786" y="0"/>
                </a:moveTo>
                <a:lnTo>
                  <a:pt x="9626046" y="0"/>
                </a:lnTo>
                <a:cubicBezTo>
                  <a:pt x="9846289" y="0"/>
                  <a:pt x="10024832" y="155262"/>
                  <a:pt x="10024832" y="346787"/>
                </a:cubicBezTo>
                <a:lnTo>
                  <a:pt x="10024832" y="4081034"/>
                </a:lnTo>
                <a:cubicBezTo>
                  <a:pt x="10024832" y="4272559"/>
                  <a:pt x="9846289" y="4427821"/>
                  <a:pt x="9626046" y="4427821"/>
                </a:cubicBezTo>
                <a:lnTo>
                  <a:pt x="398786" y="4427821"/>
                </a:lnTo>
                <a:cubicBezTo>
                  <a:pt x="178543" y="4427821"/>
                  <a:pt x="0" y="4272559"/>
                  <a:pt x="0" y="4081034"/>
                </a:cubicBezTo>
                <a:lnTo>
                  <a:pt x="0" y="346787"/>
                </a:lnTo>
                <a:cubicBezTo>
                  <a:pt x="0" y="155262"/>
                  <a:pt x="178543" y="0"/>
                  <a:pt x="398786" y="0"/>
                </a:cubicBezTo>
                <a:close/>
              </a:path>
            </a:pathLst>
          </a:custGeom>
          <a:ln>
            <a:solidFill>
              <a:schemeClr val="accent4">
                <a:lumMod val="20000"/>
                <a:lumOff val="80000"/>
              </a:schemeClr>
            </a:solidFill>
          </a:ln>
          <a:effectLst>
            <a:outerShdw blurRad="152400" dist="88900" dir="5400000" rotWithShape="0">
              <a:srgbClr val="000000">
                <a:alpha val="20000"/>
              </a:srgbClr>
            </a:outerShdw>
          </a:effectLst>
        </p:spPr>
      </p:pic>
      <p:grpSp>
        <p:nvGrpSpPr>
          <p:cNvPr id="6" name="组合 5">
            <a:extLst>
              <a:ext uri="{FF2B5EF4-FFF2-40B4-BE49-F238E27FC236}">
                <a16:creationId xmlns:a16="http://schemas.microsoft.com/office/drawing/2014/main" id="{1CAB4D18-F6A5-4BF4-A5F9-C0832A4EDA71}"/>
              </a:ext>
            </a:extLst>
          </p:cNvPr>
          <p:cNvGrpSpPr/>
          <p:nvPr/>
        </p:nvGrpSpPr>
        <p:grpSpPr>
          <a:xfrm>
            <a:off x="4334840" y="755385"/>
            <a:ext cx="3522321" cy="646331"/>
            <a:chOff x="4718850" y="755385"/>
            <a:chExt cx="3522321" cy="646331"/>
          </a:xfrm>
        </p:grpSpPr>
        <p:grpSp>
          <p:nvGrpSpPr>
            <p:cNvPr id="50" name="组合 49">
              <a:extLst>
                <a:ext uri="{FF2B5EF4-FFF2-40B4-BE49-F238E27FC236}">
                  <a16:creationId xmlns:a16="http://schemas.microsoft.com/office/drawing/2014/main" id="{780D5790-A429-41AB-A312-395606366C0F}"/>
                </a:ext>
              </a:extLst>
            </p:cNvPr>
            <p:cNvGrpSpPr/>
            <p:nvPr/>
          </p:nvGrpSpPr>
          <p:grpSpPr>
            <a:xfrm>
              <a:off x="4718850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51" name="组合 50">
                <a:extLst>
                  <a:ext uri="{FF2B5EF4-FFF2-40B4-BE49-F238E27FC236}">
                    <a16:creationId xmlns:a16="http://schemas.microsoft.com/office/drawing/2014/main" id="{FEEEF212-7172-4F3A-8BD1-D1BA2810F53F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9" name="矩形: 圆角 48">
                  <a:extLst>
                    <a:ext uri="{FF2B5EF4-FFF2-40B4-BE49-F238E27FC236}">
                      <a16:creationId xmlns:a16="http://schemas.microsoft.com/office/drawing/2014/main" id="{237ED6B4-76EB-4A06-9AC9-BF7474AEF75E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0" name="矩形: 圆角 49">
                  <a:extLst>
                    <a:ext uri="{FF2B5EF4-FFF2-40B4-BE49-F238E27FC236}">
                      <a16:creationId xmlns:a16="http://schemas.microsoft.com/office/drawing/2014/main" id="{4D4CE5B5-B855-489C-8319-EEE9091D7FD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1" name="矩形: 圆角 50">
                  <a:extLst>
                    <a:ext uri="{FF2B5EF4-FFF2-40B4-BE49-F238E27FC236}">
                      <a16:creationId xmlns:a16="http://schemas.microsoft.com/office/drawing/2014/main" id="{98ABA120-0A09-4233-9651-482B5250324F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2" name="矩形: 圆角 51">
                  <a:extLst>
                    <a:ext uri="{FF2B5EF4-FFF2-40B4-BE49-F238E27FC236}">
                      <a16:creationId xmlns:a16="http://schemas.microsoft.com/office/drawing/2014/main" id="{EAF6B85A-7D2F-443E-8486-9E7CA897015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3" name="矩形: 圆角 52">
                  <a:extLst>
                    <a:ext uri="{FF2B5EF4-FFF2-40B4-BE49-F238E27FC236}">
                      <a16:creationId xmlns:a16="http://schemas.microsoft.com/office/drawing/2014/main" id="{BABB7F44-74FF-4171-B497-BE3AB1EEF76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4" name="矩形: 圆角 53">
                  <a:extLst>
                    <a:ext uri="{FF2B5EF4-FFF2-40B4-BE49-F238E27FC236}">
                      <a16:creationId xmlns:a16="http://schemas.microsoft.com/office/drawing/2014/main" id="{A3D55BA9-9DB6-46D9-B0D3-48DC8C5481C4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52" name="组合 51">
                <a:extLst>
                  <a:ext uri="{FF2B5EF4-FFF2-40B4-BE49-F238E27FC236}">
                    <a16:creationId xmlns:a16="http://schemas.microsoft.com/office/drawing/2014/main" id="{BEA7E2D9-0E81-44D4-BF61-760F31E3EF8F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3" name="矩形: 圆角 48">
                  <a:extLst>
                    <a:ext uri="{FF2B5EF4-FFF2-40B4-BE49-F238E27FC236}">
                      <a16:creationId xmlns:a16="http://schemas.microsoft.com/office/drawing/2014/main" id="{D7D13A1A-14D6-4975-A6AC-DCF87D9B439D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4" name="矩形: 圆角 49">
                  <a:extLst>
                    <a:ext uri="{FF2B5EF4-FFF2-40B4-BE49-F238E27FC236}">
                      <a16:creationId xmlns:a16="http://schemas.microsoft.com/office/drawing/2014/main" id="{43891C06-6281-4725-9A53-8F1B2B01955B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5" name="矩形: 圆角 50">
                  <a:extLst>
                    <a:ext uri="{FF2B5EF4-FFF2-40B4-BE49-F238E27FC236}">
                      <a16:creationId xmlns:a16="http://schemas.microsoft.com/office/drawing/2014/main" id="{62589DC8-5191-4BA9-AA1A-6141A44077CE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6" name="矩形: 圆角 51">
                  <a:extLst>
                    <a:ext uri="{FF2B5EF4-FFF2-40B4-BE49-F238E27FC236}">
                      <a16:creationId xmlns:a16="http://schemas.microsoft.com/office/drawing/2014/main" id="{AA44D2ED-057D-44EF-B537-CBE5B2D7F93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7" name="矩形: 圆角 52">
                  <a:extLst>
                    <a:ext uri="{FF2B5EF4-FFF2-40B4-BE49-F238E27FC236}">
                      <a16:creationId xmlns:a16="http://schemas.microsoft.com/office/drawing/2014/main" id="{AFB81589-20E8-42C7-B862-3F809E13058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8" name="矩形: 圆角 53">
                  <a:extLst>
                    <a:ext uri="{FF2B5EF4-FFF2-40B4-BE49-F238E27FC236}">
                      <a16:creationId xmlns:a16="http://schemas.microsoft.com/office/drawing/2014/main" id="{F542D3AD-3BCD-4C13-B317-3C3B1E67A118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AF2CF24B-0AA9-4214-A9A7-C4C4ABA84BE7}"/>
                </a:ext>
              </a:extLst>
            </p:cNvPr>
            <p:cNvSpPr txBox="1"/>
            <p:nvPr/>
          </p:nvSpPr>
          <p:spPr>
            <a:xfrm>
              <a:off x="5233517" y="755385"/>
              <a:ext cx="2492990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algn="ctr">
                <a:defRPr/>
              </a:pPr>
              <a:r>
                <a:rPr lang="zh-CN" altLang="en-US" sz="3600" dirty="0"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赏析第五段</a:t>
              </a:r>
            </a:p>
          </p:txBody>
        </p:sp>
        <p:grpSp>
          <p:nvGrpSpPr>
            <p:cNvPr id="77" name="组合 76">
              <a:extLst>
                <a:ext uri="{FF2B5EF4-FFF2-40B4-BE49-F238E27FC236}">
                  <a16:creationId xmlns:a16="http://schemas.microsoft.com/office/drawing/2014/main" id="{7063F045-970F-4B91-80EF-29C6359C345E}"/>
                </a:ext>
              </a:extLst>
            </p:cNvPr>
            <p:cNvGrpSpPr/>
            <p:nvPr/>
          </p:nvGrpSpPr>
          <p:grpSpPr>
            <a:xfrm flipH="1">
              <a:off x="7717392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78" name="组合 77">
                <a:extLst>
                  <a:ext uri="{FF2B5EF4-FFF2-40B4-BE49-F238E27FC236}">
                    <a16:creationId xmlns:a16="http://schemas.microsoft.com/office/drawing/2014/main" id="{E3A71FB8-8A6A-423F-9E50-E3151766134C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6" name="矩形: 圆角 48">
                  <a:extLst>
                    <a:ext uri="{FF2B5EF4-FFF2-40B4-BE49-F238E27FC236}">
                      <a16:creationId xmlns:a16="http://schemas.microsoft.com/office/drawing/2014/main" id="{580A6375-0DDE-4F18-9D35-DC3A7CCE6937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7" name="矩形: 圆角 49">
                  <a:extLst>
                    <a:ext uri="{FF2B5EF4-FFF2-40B4-BE49-F238E27FC236}">
                      <a16:creationId xmlns:a16="http://schemas.microsoft.com/office/drawing/2014/main" id="{1C65DEA1-B2A7-4962-A94F-8FAC7F4C2BE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8" name="矩形: 圆角 50">
                  <a:extLst>
                    <a:ext uri="{FF2B5EF4-FFF2-40B4-BE49-F238E27FC236}">
                      <a16:creationId xmlns:a16="http://schemas.microsoft.com/office/drawing/2014/main" id="{35442B9F-F21A-458F-AE7E-15387BD23427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9" name="矩形: 圆角 51">
                  <a:extLst>
                    <a:ext uri="{FF2B5EF4-FFF2-40B4-BE49-F238E27FC236}">
                      <a16:creationId xmlns:a16="http://schemas.microsoft.com/office/drawing/2014/main" id="{A188A38B-930F-4603-8C43-D7C8137E297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0" name="矩形: 圆角 52">
                  <a:extLst>
                    <a:ext uri="{FF2B5EF4-FFF2-40B4-BE49-F238E27FC236}">
                      <a16:creationId xmlns:a16="http://schemas.microsoft.com/office/drawing/2014/main" id="{C71F6C3B-D958-49AE-BB03-5BF89C5744C4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1" name="矩形: 圆角 53">
                  <a:extLst>
                    <a:ext uri="{FF2B5EF4-FFF2-40B4-BE49-F238E27FC236}">
                      <a16:creationId xmlns:a16="http://schemas.microsoft.com/office/drawing/2014/main" id="{8BBF9CB4-BFED-43E2-8248-3585424BF383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79" name="组合 78">
                <a:extLst>
                  <a:ext uri="{FF2B5EF4-FFF2-40B4-BE49-F238E27FC236}">
                    <a16:creationId xmlns:a16="http://schemas.microsoft.com/office/drawing/2014/main" id="{6417198B-D67B-4EC7-BCA0-9ADA271C0566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0" name="矩形: 圆角 48">
                  <a:extLst>
                    <a:ext uri="{FF2B5EF4-FFF2-40B4-BE49-F238E27FC236}">
                      <a16:creationId xmlns:a16="http://schemas.microsoft.com/office/drawing/2014/main" id="{C636A19F-81F0-4194-86F7-5CFF6548A7B1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1" name="矩形: 圆角 49">
                  <a:extLst>
                    <a:ext uri="{FF2B5EF4-FFF2-40B4-BE49-F238E27FC236}">
                      <a16:creationId xmlns:a16="http://schemas.microsoft.com/office/drawing/2014/main" id="{F0F6FA25-5D96-46D3-B045-30B5E9FAC2F5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2" name="矩形: 圆角 50">
                  <a:extLst>
                    <a:ext uri="{FF2B5EF4-FFF2-40B4-BE49-F238E27FC236}">
                      <a16:creationId xmlns:a16="http://schemas.microsoft.com/office/drawing/2014/main" id="{1204A288-98CF-44B0-9879-4E3FFEE3E210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3" name="矩形: 圆角 51">
                  <a:extLst>
                    <a:ext uri="{FF2B5EF4-FFF2-40B4-BE49-F238E27FC236}">
                      <a16:creationId xmlns:a16="http://schemas.microsoft.com/office/drawing/2014/main" id="{51E7B798-D54C-498B-96EB-C759623D121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4" name="矩形: 圆角 52">
                  <a:extLst>
                    <a:ext uri="{FF2B5EF4-FFF2-40B4-BE49-F238E27FC236}">
                      <a16:creationId xmlns:a16="http://schemas.microsoft.com/office/drawing/2014/main" id="{D29EA7B9-22B8-4A39-8349-283E62244692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5" name="矩形: 圆角 53">
                  <a:extLst>
                    <a:ext uri="{FF2B5EF4-FFF2-40B4-BE49-F238E27FC236}">
                      <a16:creationId xmlns:a16="http://schemas.microsoft.com/office/drawing/2014/main" id="{7F28C316-4F00-4C5E-9233-BB30A816666B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</p:grpSp>
      <p:sp>
        <p:nvSpPr>
          <p:cNvPr id="67" name="文本框 66">
            <a:extLst>
              <a:ext uri="{FF2B5EF4-FFF2-40B4-BE49-F238E27FC236}">
                <a16:creationId xmlns:a16="http://schemas.microsoft.com/office/drawing/2014/main" id="{710B7436-C5AB-4119-B694-94998E4AB780}"/>
              </a:ext>
            </a:extLst>
          </p:cNvPr>
          <p:cNvSpPr txBox="1"/>
          <p:nvPr/>
        </p:nvSpPr>
        <p:spPr>
          <a:xfrm>
            <a:off x="1309001" y="3108621"/>
            <a:ext cx="4772237" cy="1689309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月光</a:t>
            </a:r>
            <a:r>
              <a:rPr kumimoji="0" lang="en-US" altLang="zh-C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:</a:t>
            </a: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泻浮洗笼</a:t>
            </a:r>
            <a:endParaRPr kumimoji="0" lang="en-US" altLang="zh-CN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月影</a:t>
            </a:r>
            <a:r>
              <a:rPr kumimoji="0" lang="en-US" altLang="zh-C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:</a:t>
            </a: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画</a:t>
            </a: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Ø"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光与影</a:t>
            </a:r>
            <a:r>
              <a:rPr kumimoji="0" lang="en-US" altLang="zh-C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:</a:t>
            </a: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梵婀玲上奏着的名曲</a:t>
            </a:r>
          </a:p>
        </p:txBody>
      </p:sp>
      <p:sp>
        <p:nvSpPr>
          <p:cNvPr id="68" name="右大括号 67">
            <a:extLst>
              <a:ext uri="{FF2B5EF4-FFF2-40B4-BE49-F238E27FC236}">
                <a16:creationId xmlns:a16="http://schemas.microsoft.com/office/drawing/2014/main" id="{CBE52455-8C03-431C-A160-D96B4092CCA1}"/>
              </a:ext>
            </a:extLst>
          </p:cNvPr>
          <p:cNvSpPr/>
          <p:nvPr/>
        </p:nvSpPr>
        <p:spPr>
          <a:xfrm>
            <a:off x="5553281" y="2307355"/>
            <a:ext cx="792480" cy="3291840"/>
          </a:xfrm>
          <a:prstGeom prst="rightBrace">
            <a:avLst>
              <a:gd name="adj1" fmla="val 75641"/>
              <a:gd name="adj2" fmla="val 49537"/>
            </a:avLst>
          </a:prstGeom>
          <a:ln>
            <a:solidFill>
              <a:schemeClr val="accent4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grpSp>
        <p:nvGrpSpPr>
          <p:cNvPr id="69" name="组合 68">
            <a:extLst>
              <a:ext uri="{FF2B5EF4-FFF2-40B4-BE49-F238E27FC236}">
                <a16:creationId xmlns:a16="http://schemas.microsoft.com/office/drawing/2014/main" id="{69E9D525-2418-48AE-8FA0-E3EB70F9FB61}"/>
              </a:ext>
            </a:extLst>
          </p:cNvPr>
          <p:cNvGrpSpPr/>
          <p:nvPr/>
        </p:nvGrpSpPr>
        <p:grpSpPr>
          <a:xfrm>
            <a:off x="6580006" y="3401171"/>
            <a:ext cx="1065108" cy="1104207"/>
            <a:chOff x="6631193" y="2240973"/>
            <a:chExt cx="1294522" cy="1342042"/>
          </a:xfrm>
          <a:solidFill>
            <a:schemeClr val="accent4">
              <a:lumMod val="20000"/>
              <a:lumOff val="80000"/>
            </a:schemeClr>
          </a:solidFill>
        </p:grpSpPr>
        <p:sp>
          <p:nvSpPr>
            <p:cNvPr id="70" name="任意多边形: 形状 69">
              <a:extLst>
                <a:ext uri="{FF2B5EF4-FFF2-40B4-BE49-F238E27FC236}">
                  <a16:creationId xmlns:a16="http://schemas.microsoft.com/office/drawing/2014/main" id="{9966BEF3-34BF-4757-9A2C-01A70B301F3B}"/>
                </a:ext>
              </a:extLst>
            </p:cNvPr>
            <p:cNvSpPr/>
            <p:nvPr/>
          </p:nvSpPr>
          <p:spPr>
            <a:xfrm>
              <a:off x="6631193" y="2240973"/>
              <a:ext cx="1294522" cy="1342042"/>
            </a:xfrm>
            <a:custGeom>
              <a:avLst/>
              <a:gdLst>
                <a:gd name="connsiteX0" fmla="*/ 575663 w 1077121"/>
                <a:gd name="connsiteY0" fmla="*/ 1104749 h 1116663"/>
                <a:gd name="connsiteX1" fmla="*/ 574132 w 1077121"/>
                <a:gd name="connsiteY1" fmla="*/ 1106350 h 1116663"/>
                <a:gd name="connsiteX2" fmla="*/ 594512 w 1077121"/>
                <a:gd name="connsiteY2" fmla="*/ 1109879 h 1116663"/>
                <a:gd name="connsiteX3" fmla="*/ 596030 w 1077121"/>
                <a:gd name="connsiteY3" fmla="*/ 1108237 h 1116663"/>
                <a:gd name="connsiteX4" fmla="*/ 539922 w 1077121"/>
                <a:gd name="connsiteY4" fmla="*/ 1062332 h 1116663"/>
                <a:gd name="connsiteX5" fmla="*/ 540960 w 1077121"/>
                <a:gd name="connsiteY5" fmla="*/ 1071319 h 1116663"/>
                <a:gd name="connsiteX6" fmla="*/ 534641 w 1077121"/>
                <a:gd name="connsiteY6" fmla="*/ 1073385 h 1116663"/>
                <a:gd name="connsiteX7" fmla="*/ 551917 w 1077121"/>
                <a:gd name="connsiteY7" fmla="*/ 1076448 h 1116663"/>
                <a:gd name="connsiteX8" fmla="*/ 542519 w 1077121"/>
                <a:gd name="connsiteY8" fmla="*/ 1073713 h 1116663"/>
                <a:gd name="connsiteX9" fmla="*/ 569138 w 1077121"/>
                <a:gd name="connsiteY9" fmla="*/ 1071019 h 1116663"/>
                <a:gd name="connsiteX10" fmla="*/ 539922 w 1077121"/>
                <a:gd name="connsiteY10" fmla="*/ 1062332 h 1116663"/>
                <a:gd name="connsiteX11" fmla="*/ 381687 w 1077121"/>
                <a:gd name="connsiteY11" fmla="*/ 1056164 h 1116663"/>
                <a:gd name="connsiteX12" fmla="*/ 412204 w 1077121"/>
                <a:gd name="connsiteY12" fmla="*/ 1071415 h 1116663"/>
                <a:gd name="connsiteX13" fmla="*/ 381687 w 1077121"/>
                <a:gd name="connsiteY13" fmla="*/ 1056164 h 1116663"/>
                <a:gd name="connsiteX14" fmla="*/ 421739 w 1077121"/>
                <a:gd name="connsiteY14" fmla="*/ 1046657 h 1116663"/>
                <a:gd name="connsiteX15" fmla="*/ 433761 w 1077121"/>
                <a:gd name="connsiteY15" fmla="*/ 1048873 h 1116663"/>
                <a:gd name="connsiteX16" fmla="*/ 425678 w 1077121"/>
                <a:gd name="connsiteY16" fmla="*/ 1063604 h 1116663"/>
                <a:gd name="connsiteX17" fmla="*/ 451366 w 1077121"/>
                <a:gd name="connsiteY17" fmla="*/ 1074752 h 1116663"/>
                <a:gd name="connsiteX18" fmla="*/ 437933 w 1077121"/>
                <a:gd name="connsiteY18" fmla="*/ 1059474 h 1116663"/>
                <a:gd name="connsiteX19" fmla="*/ 447454 w 1077121"/>
                <a:gd name="connsiteY19" fmla="*/ 1060239 h 1116663"/>
                <a:gd name="connsiteX20" fmla="*/ 421739 w 1077121"/>
                <a:gd name="connsiteY20" fmla="*/ 1046657 h 1116663"/>
                <a:gd name="connsiteX21" fmla="*/ 635972 w 1077121"/>
                <a:gd name="connsiteY21" fmla="*/ 1021187 h 1116663"/>
                <a:gd name="connsiteX22" fmla="*/ 630842 w 1077121"/>
                <a:gd name="connsiteY22" fmla="*/ 1033758 h 1116663"/>
                <a:gd name="connsiteX23" fmla="*/ 653042 w 1077121"/>
                <a:gd name="connsiteY23" fmla="*/ 1039612 h 1116663"/>
                <a:gd name="connsiteX24" fmla="*/ 666092 w 1077121"/>
                <a:gd name="connsiteY24" fmla="*/ 1023608 h 1116663"/>
                <a:gd name="connsiteX25" fmla="*/ 635972 w 1077121"/>
                <a:gd name="connsiteY25" fmla="*/ 1021187 h 1116663"/>
                <a:gd name="connsiteX26" fmla="*/ 595106 w 1077121"/>
                <a:gd name="connsiteY26" fmla="*/ 1020414 h 1116663"/>
                <a:gd name="connsiteX27" fmla="*/ 567593 w 1077121"/>
                <a:gd name="connsiteY27" fmla="*/ 1032377 h 1116663"/>
                <a:gd name="connsiteX28" fmla="*/ 604594 w 1077121"/>
                <a:gd name="connsiteY28" fmla="*/ 1024799 h 1116663"/>
                <a:gd name="connsiteX29" fmla="*/ 595106 w 1077121"/>
                <a:gd name="connsiteY29" fmla="*/ 1020414 h 1116663"/>
                <a:gd name="connsiteX30" fmla="*/ 339133 w 1077121"/>
                <a:gd name="connsiteY30" fmla="*/ 1003624 h 1116663"/>
                <a:gd name="connsiteX31" fmla="*/ 346055 w 1077121"/>
                <a:gd name="connsiteY31" fmla="*/ 1018875 h 1116663"/>
                <a:gd name="connsiteX32" fmla="*/ 364767 w 1077121"/>
                <a:gd name="connsiteY32" fmla="*/ 1026248 h 1116663"/>
                <a:gd name="connsiteX33" fmla="*/ 360526 w 1077121"/>
                <a:gd name="connsiteY33" fmla="*/ 1023061 h 1116663"/>
                <a:gd name="connsiteX34" fmla="*/ 351704 w 1077121"/>
                <a:gd name="connsiteY34" fmla="*/ 1015128 h 1116663"/>
                <a:gd name="connsiteX35" fmla="*/ 339133 w 1077121"/>
                <a:gd name="connsiteY35" fmla="*/ 1003624 h 1116663"/>
                <a:gd name="connsiteX36" fmla="*/ 821413 w 1077121"/>
                <a:gd name="connsiteY36" fmla="*/ 951140 h 1116663"/>
                <a:gd name="connsiteX37" fmla="*/ 790281 w 1077121"/>
                <a:gd name="connsiteY37" fmla="*/ 971944 h 1116663"/>
                <a:gd name="connsiteX38" fmla="*/ 794465 w 1077121"/>
                <a:gd name="connsiteY38" fmla="*/ 970644 h 1116663"/>
                <a:gd name="connsiteX39" fmla="*/ 803439 w 1077121"/>
                <a:gd name="connsiteY39" fmla="*/ 967267 h 1116663"/>
                <a:gd name="connsiteX40" fmla="*/ 816611 w 1077121"/>
                <a:gd name="connsiteY40" fmla="*/ 962301 h 1116663"/>
                <a:gd name="connsiteX41" fmla="*/ 821413 w 1077121"/>
                <a:gd name="connsiteY41" fmla="*/ 951140 h 1116663"/>
                <a:gd name="connsiteX42" fmla="*/ 923920 w 1077121"/>
                <a:gd name="connsiteY42" fmla="*/ 940292 h 1116663"/>
                <a:gd name="connsiteX43" fmla="*/ 906165 w 1077121"/>
                <a:gd name="connsiteY43" fmla="*/ 958758 h 1116663"/>
                <a:gd name="connsiteX44" fmla="*/ 923920 w 1077121"/>
                <a:gd name="connsiteY44" fmla="*/ 940292 h 1116663"/>
                <a:gd name="connsiteX45" fmla="*/ 958336 w 1077121"/>
                <a:gd name="connsiteY45" fmla="*/ 930676 h 1116663"/>
                <a:gd name="connsiteX46" fmla="*/ 926423 w 1077121"/>
                <a:gd name="connsiteY46" fmla="*/ 947474 h 1116663"/>
                <a:gd name="connsiteX47" fmla="*/ 958336 w 1077121"/>
                <a:gd name="connsiteY47" fmla="*/ 930676 h 1116663"/>
                <a:gd name="connsiteX48" fmla="*/ 216751 w 1077121"/>
                <a:gd name="connsiteY48" fmla="*/ 926833 h 1116663"/>
                <a:gd name="connsiteX49" fmla="*/ 227557 w 1077121"/>
                <a:gd name="connsiteY49" fmla="*/ 942700 h 1116663"/>
                <a:gd name="connsiteX50" fmla="*/ 223686 w 1077121"/>
                <a:gd name="connsiteY50" fmla="*/ 940306 h 1116663"/>
                <a:gd name="connsiteX51" fmla="*/ 222797 w 1077121"/>
                <a:gd name="connsiteY51" fmla="*/ 948800 h 1116663"/>
                <a:gd name="connsiteX52" fmla="*/ 252028 w 1077121"/>
                <a:gd name="connsiteY52" fmla="*/ 970015 h 1116663"/>
                <a:gd name="connsiteX53" fmla="*/ 216751 w 1077121"/>
                <a:gd name="connsiteY53" fmla="*/ 926833 h 1116663"/>
                <a:gd name="connsiteX54" fmla="*/ 278369 w 1077121"/>
                <a:gd name="connsiteY54" fmla="*/ 922465 h 1116663"/>
                <a:gd name="connsiteX55" fmla="*/ 286278 w 1077121"/>
                <a:gd name="connsiteY55" fmla="*/ 929376 h 1116663"/>
                <a:gd name="connsiteX56" fmla="*/ 307889 w 1077121"/>
                <a:gd name="connsiteY56" fmla="*/ 937965 h 1116663"/>
                <a:gd name="connsiteX57" fmla="*/ 290284 w 1077121"/>
                <a:gd name="connsiteY57" fmla="*/ 936652 h 1116663"/>
                <a:gd name="connsiteX58" fmla="*/ 268851 w 1077121"/>
                <a:gd name="connsiteY58" fmla="*/ 922837 h 1116663"/>
                <a:gd name="connsiteX59" fmla="*/ 278369 w 1077121"/>
                <a:gd name="connsiteY59" fmla="*/ 922465 h 1116663"/>
                <a:gd name="connsiteX60" fmla="*/ 872925 w 1077121"/>
                <a:gd name="connsiteY60" fmla="*/ 893648 h 1116663"/>
                <a:gd name="connsiteX61" fmla="*/ 860177 w 1077121"/>
                <a:gd name="connsiteY61" fmla="*/ 903359 h 1116663"/>
                <a:gd name="connsiteX62" fmla="*/ 846649 w 1077121"/>
                <a:gd name="connsiteY62" fmla="*/ 911964 h 1116663"/>
                <a:gd name="connsiteX63" fmla="*/ 872925 w 1077121"/>
                <a:gd name="connsiteY63" fmla="*/ 893648 h 1116663"/>
                <a:gd name="connsiteX64" fmla="*/ 228433 w 1077121"/>
                <a:gd name="connsiteY64" fmla="*/ 882998 h 1116663"/>
                <a:gd name="connsiteX65" fmla="*/ 228365 w 1077121"/>
                <a:gd name="connsiteY65" fmla="*/ 883400 h 1116663"/>
                <a:gd name="connsiteX66" fmla="*/ 228117 w 1077121"/>
                <a:gd name="connsiteY66" fmla="*/ 883020 h 1116663"/>
                <a:gd name="connsiteX67" fmla="*/ 925478 w 1077121"/>
                <a:gd name="connsiteY67" fmla="*/ 837557 h 1116663"/>
                <a:gd name="connsiteX68" fmla="*/ 920281 w 1077121"/>
                <a:gd name="connsiteY68" fmla="*/ 839905 h 1116663"/>
                <a:gd name="connsiteX69" fmla="*/ 911022 w 1077121"/>
                <a:gd name="connsiteY69" fmla="*/ 847839 h 1116663"/>
                <a:gd name="connsiteX70" fmla="*/ 919940 w 1077121"/>
                <a:gd name="connsiteY70" fmla="*/ 844282 h 1116663"/>
                <a:gd name="connsiteX71" fmla="*/ 925904 w 1077121"/>
                <a:gd name="connsiteY71" fmla="*/ 841588 h 1116663"/>
                <a:gd name="connsiteX72" fmla="*/ 928530 w 1077121"/>
                <a:gd name="connsiteY72" fmla="*/ 840246 h 1116663"/>
                <a:gd name="connsiteX73" fmla="*/ 925478 w 1077121"/>
                <a:gd name="connsiteY73" fmla="*/ 837557 h 1116663"/>
                <a:gd name="connsiteX74" fmla="*/ 940718 w 1077121"/>
                <a:gd name="connsiteY74" fmla="*/ 835391 h 1116663"/>
                <a:gd name="connsiteX75" fmla="*/ 950196 w 1077121"/>
                <a:gd name="connsiteY75" fmla="*/ 842080 h 1116663"/>
                <a:gd name="connsiteX76" fmla="*/ 957309 w 1077121"/>
                <a:gd name="connsiteY76" fmla="*/ 836335 h 1116663"/>
                <a:gd name="connsiteX77" fmla="*/ 95121 w 1077121"/>
                <a:gd name="connsiteY77" fmla="*/ 814929 h 1116663"/>
                <a:gd name="connsiteX78" fmla="*/ 98308 w 1077121"/>
                <a:gd name="connsiteY78" fmla="*/ 848003 h 1116663"/>
                <a:gd name="connsiteX79" fmla="*/ 105653 w 1077121"/>
                <a:gd name="connsiteY79" fmla="*/ 834926 h 1116663"/>
                <a:gd name="connsiteX80" fmla="*/ 112068 w 1077121"/>
                <a:gd name="connsiteY80" fmla="*/ 848181 h 1116663"/>
                <a:gd name="connsiteX81" fmla="*/ 95121 w 1077121"/>
                <a:gd name="connsiteY81" fmla="*/ 814929 h 1116663"/>
                <a:gd name="connsiteX82" fmla="*/ 60706 w 1077121"/>
                <a:gd name="connsiteY82" fmla="*/ 780991 h 1116663"/>
                <a:gd name="connsiteX83" fmla="*/ 66135 w 1077121"/>
                <a:gd name="connsiteY83" fmla="*/ 794177 h 1116663"/>
                <a:gd name="connsiteX84" fmla="*/ 60706 w 1077121"/>
                <a:gd name="connsiteY84" fmla="*/ 780991 h 1116663"/>
                <a:gd name="connsiteX85" fmla="*/ 52320 w 1077121"/>
                <a:gd name="connsiteY85" fmla="*/ 779335 h 1116663"/>
                <a:gd name="connsiteX86" fmla="*/ 48735 w 1077121"/>
                <a:gd name="connsiteY86" fmla="*/ 793916 h 1116663"/>
                <a:gd name="connsiteX87" fmla="*/ 52320 w 1077121"/>
                <a:gd name="connsiteY87" fmla="*/ 779335 h 1116663"/>
                <a:gd name="connsiteX88" fmla="*/ 971935 w 1077121"/>
                <a:gd name="connsiteY88" fmla="*/ 771758 h 1116663"/>
                <a:gd name="connsiteX89" fmla="*/ 962179 w 1077121"/>
                <a:gd name="connsiteY89" fmla="*/ 774507 h 1116663"/>
                <a:gd name="connsiteX90" fmla="*/ 955833 w 1077121"/>
                <a:gd name="connsiteY90" fmla="*/ 788241 h 1116663"/>
                <a:gd name="connsiteX91" fmla="*/ 962686 w 1077121"/>
                <a:gd name="connsiteY91" fmla="*/ 784247 h 1116663"/>
                <a:gd name="connsiteX92" fmla="*/ 944630 w 1077121"/>
                <a:gd name="connsiteY92" fmla="*/ 803971 h 1116663"/>
                <a:gd name="connsiteX93" fmla="*/ 957336 w 1077121"/>
                <a:gd name="connsiteY93" fmla="*/ 797537 h 1116663"/>
                <a:gd name="connsiteX94" fmla="*/ 969446 w 1077121"/>
                <a:gd name="connsiteY94" fmla="*/ 796983 h 1116663"/>
                <a:gd name="connsiteX95" fmla="*/ 969452 w 1077121"/>
                <a:gd name="connsiteY95" fmla="*/ 797000 h 1116663"/>
                <a:gd name="connsiteX96" fmla="*/ 965612 w 1077121"/>
                <a:gd name="connsiteY96" fmla="*/ 809675 h 1116663"/>
                <a:gd name="connsiteX97" fmla="*/ 961769 w 1077121"/>
                <a:gd name="connsiteY97" fmla="*/ 818484 h 1116663"/>
                <a:gd name="connsiteX98" fmla="*/ 964654 w 1077121"/>
                <a:gd name="connsiteY98" fmla="*/ 818526 h 1116663"/>
                <a:gd name="connsiteX99" fmla="*/ 965612 w 1077121"/>
                <a:gd name="connsiteY99" fmla="*/ 809675 h 1116663"/>
                <a:gd name="connsiteX100" fmla="*/ 971549 w 1077121"/>
                <a:gd name="connsiteY100" fmla="*/ 804149 h 1116663"/>
                <a:gd name="connsiteX101" fmla="*/ 969452 w 1077121"/>
                <a:gd name="connsiteY101" fmla="*/ 797000 h 1116663"/>
                <a:gd name="connsiteX102" fmla="*/ 969457 w 1077121"/>
                <a:gd name="connsiteY102" fmla="*/ 796982 h 1116663"/>
                <a:gd name="connsiteX103" fmla="*/ 969446 w 1077121"/>
                <a:gd name="connsiteY103" fmla="*/ 796983 h 1116663"/>
                <a:gd name="connsiteX104" fmla="*/ 969442 w 1077121"/>
                <a:gd name="connsiteY104" fmla="*/ 796968 h 1116663"/>
                <a:gd name="connsiteX105" fmla="*/ 971935 w 1077121"/>
                <a:gd name="connsiteY105" fmla="*/ 771758 h 1116663"/>
                <a:gd name="connsiteX106" fmla="*/ 132874 w 1077121"/>
                <a:gd name="connsiteY106" fmla="*/ 759831 h 1116663"/>
                <a:gd name="connsiteX107" fmla="*/ 141136 w 1077121"/>
                <a:gd name="connsiteY107" fmla="*/ 773126 h 1116663"/>
                <a:gd name="connsiteX108" fmla="*/ 142763 w 1077121"/>
                <a:gd name="connsiteY108" fmla="*/ 762430 h 1116663"/>
                <a:gd name="connsiteX109" fmla="*/ 110905 w 1077121"/>
                <a:gd name="connsiteY109" fmla="*/ 744907 h 1116663"/>
                <a:gd name="connsiteX110" fmla="*/ 122847 w 1077121"/>
                <a:gd name="connsiteY110" fmla="*/ 790635 h 1116663"/>
                <a:gd name="connsiteX111" fmla="*/ 127744 w 1077121"/>
                <a:gd name="connsiteY111" fmla="*/ 774138 h 1116663"/>
                <a:gd name="connsiteX112" fmla="*/ 110905 w 1077121"/>
                <a:gd name="connsiteY112" fmla="*/ 744907 h 1116663"/>
                <a:gd name="connsiteX113" fmla="*/ 986968 w 1077121"/>
                <a:gd name="connsiteY113" fmla="*/ 721308 h 1116663"/>
                <a:gd name="connsiteX114" fmla="*/ 976090 w 1077121"/>
                <a:gd name="connsiteY114" fmla="*/ 740203 h 1116663"/>
                <a:gd name="connsiteX115" fmla="*/ 992737 w 1077121"/>
                <a:gd name="connsiteY115" fmla="*/ 752102 h 1116663"/>
                <a:gd name="connsiteX116" fmla="*/ 999112 w 1077121"/>
                <a:gd name="connsiteY116" fmla="*/ 733185 h 1116663"/>
                <a:gd name="connsiteX117" fmla="*/ 989496 w 1077121"/>
                <a:gd name="connsiteY117" fmla="*/ 744456 h 1116663"/>
                <a:gd name="connsiteX118" fmla="*/ 1000617 w 1077121"/>
                <a:gd name="connsiteY118" fmla="*/ 721600 h 1116663"/>
                <a:gd name="connsiteX119" fmla="*/ 986968 w 1077121"/>
                <a:gd name="connsiteY119" fmla="*/ 721308 h 1116663"/>
                <a:gd name="connsiteX120" fmla="*/ 89690 w 1077121"/>
                <a:gd name="connsiteY120" fmla="*/ 710519 h 1116663"/>
                <a:gd name="connsiteX121" fmla="*/ 93302 w 1077121"/>
                <a:gd name="connsiteY121" fmla="*/ 726770 h 1116663"/>
                <a:gd name="connsiteX122" fmla="*/ 91400 w 1077121"/>
                <a:gd name="connsiteY122" fmla="*/ 739518 h 1116663"/>
                <a:gd name="connsiteX123" fmla="*/ 89690 w 1077121"/>
                <a:gd name="connsiteY123" fmla="*/ 710519 h 1116663"/>
                <a:gd name="connsiteX124" fmla="*/ 94956 w 1077121"/>
                <a:gd name="connsiteY124" fmla="*/ 706949 h 1116663"/>
                <a:gd name="connsiteX125" fmla="*/ 102999 w 1077121"/>
                <a:gd name="connsiteY125" fmla="*/ 730669 h 1116663"/>
                <a:gd name="connsiteX126" fmla="*/ 96872 w 1077121"/>
                <a:gd name="connsiteY126" fmla="*/ 707702 h 1116663"/>
                <a:gd name="connsiteX127" fmla="*/ 993148 w 1077121"/>
                <a:gd name="connsiteY127" fmla="*/ 699960 h 1116663"/>
                <a:gd name="connsiteX128" fmla="*/ 990221 w 1077121"/>
                <a:gd name="connsiteY128" fmla="*/ 710465 h 1116663"/>
                <a:gd name="connsiteX129" fmla="*/ 1005170 w 1077121"/>
                <a:gd name="connsiteY129" fmla="*/ 705404 h 1116663"/>
                <a:gd name="connsiteX130" fmla="*/ 1035043 w 1077121"/>
                <a:gd name="connsiteY130" fmla="*/ 696361 h 1116663"/>
                <a:gd name="connsiteX131" fmla="*/ 1022584 w 1077121"/>
                <a:gd name="connsiteY131" fmla="*/ 709590 h 1116663"/>
                <a:gd name="connsiteX132" fmla="*/ 1031693 w 1077121"/>
                <a:gd name="connsiteY132" fmla="*/ 709385 h 1116663"/>
                <a:gd name="connsiteX133" fmla="*/ 1036877 w 1077121"/>
                <a:gd name="connsiteY133" fmla="*/ 701752 h 1116663"/>
                <a:gd name="connsiteX134" fmla="*/ 1035043 w 1077121"/>
                <a:gd name="connsiteY134" fmla="*/ 696361 h 1116663"/>
                <a:gd name="connsiteX135" fmla="*/ 26577 w 1077121"/>
                <a:gd name="connsiteY135" fmla="*/ 690631 h 1116663"/>
                <a:gd name="connsiteX136" fmla="*/ 31475 w 1077121"/>
                <a:gd name="connsiteY136" fmla="*/ 692190 h 1116663"/>
                <a:gd name="connsiteX137" fmla="*/ 26577 w 1077121"/>
                <a:gd name="connsiteY137" fmla="*/ 690631 h 1116663"/>
                <a:gd name="connsiteX138" fmla="*/ 1050159 w 1077121"/>
                <a:gd name="connsiteY138" fmla="*/ 473373 h 1116663"/>
                <a:gd name="connsiteX139" fmla="*/ 1050979 w 1077121"/>
                <a:gd name="connsiteY139" fmla="*/ 545363 h 1116663"/>
                <a:gd name="connsiteX140" fmla="*/ 1050159 w 1077121"/>
                <a:gd name="connsiteY140" fmla="*/ 473373 h 1116663"/>
                <a:gd name="connsiteX141" fmla="*/ 1073674 w 1077121"/>
                <a:gd name="connsiteY141" fmla="*/ 459888 h 1116663"/>
                <a:gd name="connsiteX142" fmla="*/ 1073249 w 1077121"/>
                <a:gd name="connsiteY142" fmla="*/ 486492 h 1116663"/>
                <a:gd name="connsiteX143" fmla="*/ 1073674 w 1077121"/>
                <a:gd name="connsiteY143" fmla="*/ 459888 h 1116663"/>
                <a:gd name="connsiteX144" fmla="*/ 1059036 w 1077121"/>
                <a:gd name="connsiteY144" fmla="*/ 456535 h 1116663"/>
                <a:gd name="connsiteX145" fmla="*/ 1061443 w 1077121"/>
                <a:gd name="connsiteY145" fmla="*/ 471403 h 1116663"/>
                <a:gd name="connsiteX146" fmla="*/ 1055877 w 1077121"/>
                <a:gd name="connsiteY146" fmla="*/ 470883 h 1116663"/>
                <a:gd name="connsiteX147" fmla="*/ 78105 w 1077121"/>
                <a:gd name="connsiteY147" fmla="*/ 443842 h 1116663"/>
                <a:gd name="connsiteX148" fmla="*/ 66272 w 1077121"/>
                <a:gd name="connsiteY148" fmla="*/ 481034 h 1116663"/>
                <a:gd name="connsiteX149" fmla="*/ 68269 w 1077121"/>
                <a:gd name="connsiteY149" fmla="*/ 461871 h 1116663"/>
                <a:gd name="connsiteX150" fmla="*/ 62442 w 1077121"/>
                <a:gd name="connsiteY150" fmla="*/ 481910 h 1116663"/>
                <a:gd name="connsiteX151" fmla="*/ 65603 w 1077121"/>
                <a:gd name="connsiteY151" fmla="*/ 494001 h 1116663"/>
                <a:gd name="connsiteX152" fmla="*/ 65479 w 1077121"/>
                <a:gd name="connsiteY152" fmla="*/ 504904 h 1116663"/>
                <a:gd name="connsiteX153" fmla="*/ 86900 w 1077121"/>
                <a:gd name="connsiteY153" fmla="*/ 494016 h 1116663"/>
                <a:gd name="connsiteX154" fmla="*/ 101631 w 1077121"/>
                <a:gd name="connsiteY154" fmla="*/ 467041 h 1116663"/>
                <a:gd name="connsiteX155" fmla="*/ 76627 w 1077121"/>
                <a:gd name="connsiteY155" fmla="*/ 485069 h 1116663"/>
                <a:gd name="connsiteX156" fmla="*/ 78105 w 1077121"/>
                <a:gd name="connsiteY156" fmla="*/ 443842 h 1116663"/>
                <a:gd name="connsiteX157" fmla="*/ 30557 w 1077121"/>
                <a:gd name="connsiteY157" fmla="*/ 410657 h 1116663"/>
                <a:gd name="connsiteX158" fmla="*/ 35742 w 1077121"/>
                <a:gd name="connsiteY158" fmla="*/ 413530 h 1116663"/>
                <a:gd name="connsiteX159" fmla="*/ 33908 w 1077121"/>
                <a:gd name="connsiteY159" fmla="*/ 416484 h 1116663"/>
                <a:gd name="connsiteX160" fmla="*/ 53688 w 1077121"/>
                <a:gd name="connsiteY160" fmla="*/ 394654 h 1116663"/>
                <a:gd name="connsiteX161" fmla="*/ 43839 w 1077121"/>
                <a:gd name="connsiteY161" fmla="*/ 405324 h 1116663"/>
                <a:gd name="connsiteX162" fmla="*/ 43402 w 1077121"/>
                <a:gd name="connsiteY162" fmla="*/ 410275 h 1116663"/>
                <a:gd name="connsiteX163" fmla="*/ 1005841 w 1077121"/>
                <a:gd name="connsiteY163" fmla="*/ 381302 h 1116663"/>
                <a:gd name="connsiteX164" fmla="*/ 1012776 w 1077121"/>
                <a:gd name="connsiteY164" fmla="*/ 395362 h 1116663"/>
                <a:gd name="connsiteX165" fmla="*/ 1005841 w 1077121"/>
                <a:gd name="connsiteY165" fmla="*/ 381302 h 1116663"/>
                <a:gd name="connsiteX166" fmla="*/ 1009465 w 1077121"/>
                <a:gd name="connsiteY166" fmla="*/ 355272 h 1116663"/>
                <a:gd name="connsiteX167" fmla="*/ 1020819 w 1077121"/>
                <a:gd name="connsiteY167" fmla="*/ 381603 h 1116663"/>
                <a:gd name="connsiteX168" fmla="*/ 1009465 w 1077121"/>
                <a:gd name="connsiteY168" fmla="*/ 355272 h 1116663"/>
                <a:gd name="connsiteX169" fmla="*/ 164060 w 1077121"/>
                <a:gd name="connsiteY169" fmla="*/ 327300 h 1116663"/>
                <a:gd name="connsiteX170" fmla="*/ 160449 w 1077121"/>
                <a:gd name="connsiteY170" fmla="*/ 336109 h 1116663"/>
                <a:gd name="connsiteX171" fmla="*/ 164060 w 1077121"/>
                <a:gd name="connsiteY171" fmla="*/ 327300 h 1116663"/>
                <a:gd name="connsiteX172" fmla="*/ 111590 w 1077121"/>
                <a:gd name="connsiteY172" fmla="*/ 288412 h 1116663"/>
                <a:gd name="connsiteX173" fmla="*/ 80552 w 1077121"/>
                <a:gd name="connsiteY173" fmla="*/ 309901 h 1116663"/>
                <a:gd name="connsiteX174" fmla="*/ 78816 w 1077121"/>
                <a:gd name="connsiteY174" fmla="*/ 329885 h 1116663"/>
                <a:gd name="connsiteX175" fmla="*/ 96215 w 1077121"/>
                <a:gd name="connsiteY175" fmla="*/ 312500 h 1116663"/>
                <a:gd name="connsiteX176" fmla="*/ 111590 w 1077121"/>
                <a:gd name="connsiteY176" fmla="*/ 288412 h 1116663"/>
                <a:gd name="connsiteX177" fmla="*/ 242548 w 1077121"/>
                <a:gd name="connsiteY177" fmla="*/ 220635 h 1116663"/>
                <a:gd name="connsiteX178" fmla="*/ 242767 w 1077121"/>
                <a:gd name="connsiteY178" fmla="*/ 224616 h 1116663"/>
                <a:gd name="connsiteX179" fmla="*/ 240142 w 1077121"/>
                <a:gd name="connsiteY179" fmla="*/ 226488 h 1116663"/>
                <a:gd name="connsiteX180" fmla="*/ 234519 w 1077121"/>
                <a:gd name="connsiteY180" fmla="*/ 230825 h 1116663"/>
                <a:gd name="connsiteX181" fmla="*/ 226285 w 1077121"/>
                <a:gd name="connsiteY181" fmla="*/ 237158 h 1116663"/>
                <a:gd name="connsiteX182" fmla="*/ 234287 w 1077121"/>
                <a:gd name="connsiteY182" fmla="*/ 228760 h 1116663"/>
                <a:gd name="connsiteX183" fmla="*/ 239785 w 1077121"/>
                <a:gd name="connsiteY183" fmla="*/ 222987 h 1116663"/>
                <a:gd name="connsiteX184" fmla="*/ 242548 w 1077121"/>
                <a:gd name="connsiteY184" fmla="*/ 220635 h 1116663"/>
                <a:gd name="connsiteX185" fmla="*/ 917983 w 1077121"/>
                <a:gd name="connsiteY185" fmla="*/ 210690 h 1116663"/>
                <a:gd name="connsiteX186" fmla="*/ 933509 w 1077121"/>
                <a:gd name="connsiteY186" fmla="*/ 232041 h 1116663"/>
                <a:gd name="connsiteX187" fmla="*/ 927736 w 1077121"/>
                <a:gd name="connsiteY187" fmla="*/ 250426 h 1116663"/>
                <a:gd name="connsiteX188" fmla="*/ 917983 w 1077121"/>
                <a:gd name="connsiteY188" fmla="*/ 210690 h 1116663"/>
                <a:gd name="connsiteX189" fmla="*/ 151477 w 1077121"/>
                <a:gd name="connsiteY189" fmla="*/ 200118 h 1116663"/>
                <a:gd name="connsiteX190" fmla="*/ 146197 w 1077121"/>
                <a:gd name="connsiteY190" fmla="*/ 209336 h 1116663"/>
                <a:gd name="connsiteX191" fmla="*/ 131287 w 1077121"/>
                <a:gd name="connsiteY191" fmla="*/ 238389 h 1116663"/>
                <a:gd name="connsiteX192" fmla="*/ 146197 w 1077121"/>
                <a:gd name="connsiteY192" fmla="*/ 209336 h 1116663"/>
                <a:gd name="connsiteX193" fmla="*/ 151477 w 1077121"/>
                <a:gd name="connsiteY193" fmla="*/ 200118 h 1116663"/>
                <a:gd name="connsiteX194" fmla="*/ 192991 w 1077121"/>
                <a:gd name="connsiteY194" fmla="*/ 194318 h 1116663"/>
                <a:gd name="connsiteX195" fmla="*/ 188672 w 1077121"/>
                <a:gd name="connsiteY195" fmla="*/ 208276 h 1116663"/>
                <a:gd name="connsiteX196" fmla="*/ 184046 w 1077121"/>
                <a:gd name="connsiteY196" fmla="*/ 211481 h 1116663"/>
                <a:gd name="connsiteX197" fmla="*/ 180091 w 1077121"/>
                <a:gd name="connsiteY197" fmla="*/ 213388 h 1116663"/>
                <a:gd name="connsiteX198" fmla="*/ 167713 w 1077121"/>
                <a:gd name="connsiteY198" fmla="*/ 207489 h 1116663"/>
                <a:gd name="connsiteX199" fmla="*/ 157645 w 1077121"/>
                <a:gd name="connsiteY199" fmla="*/ 211265 h 1116663"/>
                <a:gd name="connsiteX200" fmla="*/ 148700 w 1077121"/>
                <a:gd name="connsiteY200" fmla="*/ 223863 h 1116663"/>
                <a:gd name="connsiteX201" fmla="*/ 172753 w 1077121"/>
                <a:gd name="connsiteY201" fmla="*/ 216926 h 1116663"/>
                <a:gd name="connsiteX202" fmla="*/ 180091 w 1077121"/>
                <a:gd name="connsiteY202" fmla="*/ 213388 h 1116663"/>
                <a:gd name="connsiteX203" fmla="*/ 180803 w 1077121"/>
                <a:gd name="connsiteY203" fmla="*/ 213727 h 1116663"/>
                <a:gd name="connsiteX204" fmla="*/ 184046 w 1077121"/>
                <a:gd name="connsiteY204" fmla="*/ 211481 h 1116663"/>
                <a:gd name="connsiteX205" fmla="*/ 196519 w 1077121"/>
                <a:gd name="connsiteY205" fmla="*/ 205466 h 1116663"/>
                <a:gd name="connsiteX206" fmla="*/ 314334 w 1077121"/>
                <a:gd name="connsiteY206" fmla="*/ 176754 h 1116663"/>
                <a:gd name="connsiteX207" fmla="*/ 288276 w 1077121"/>
                <a:gd name="connsiteY207" fmla="*/ 190747 h 1116663"/>
                <a:gd name="connsiteX208" fmla="*/ 304225 w 1077121"/>
                <a:gd name="connsiteY208" fmla="*/ 178614 h 1116663"/>
                <a:gd name="connsiteX209" fmla="*/ 915248 w 1077121"/>
                <a:gd name="connsiteY209" fmla="*/ 169996 h 1116663"/>
                <a:gd name="connsiteX210" fmla="*/ 902363 w 1077121"/>
                <a:gd name="connsiteY210" fmla="*/ 170900 h 1116663"/>
                <a:gd name="connsiteX211" fmla="*/ 915317 w 1077121"/>
                <a:gd name="connsiteY211" fmla="*/ 183566 h 1116663"/>
                <a:gd name="connsiteX212" fmla="*/ 217289 w 1077121"/>
                <a:gd name="connsiteY212" fmla="*/ 167010 h 1116663"/>
                <a:gd name="connsiteX213" fmla="*/ 189434 w 1077121"/>
                <a:gd name="connsiteY213" fmla="*/ 178574 h 1116663"/>
                <a:gd name="connsiteX214" fmla="*/ 179011 w 1077121"/>
                <a:gd name="connsiteY214" fmla="*/ 187888 h 1116663"/>
                <a:gd name="connsiteX215" fmla="*/ 225450 w 1077121"/>
                <a:gd name="connsiteY215" fmla="*/ 171118 h 1116663"/>
                <a:gd name="connsiteX216" fmla="*/ 217289 w 1077121"/>
                <a:gd name="connsiteY216" fmla="*/ 167010 h 1116663"/>
                <a:gd name="connsiteX217" fmla="*/ 189406 w 1077121"/>
                <a:gd name="connsiteY217" fmla="*/ 165428 h 1116663"/>
                <a:gd name="connsiteX218" fmla="*/ 185782 w 1077121"/>
                <a:gd name="connsiteY218" fmla="*/ 168465 h 1116663"/>
                <a:gd name="connsiteX219" fmla="*/ 178409 w 1077121"/>
                <a:gd name="connsiteY219" fmla="*/ 175784 h 1116663"/>
                <a:gd name="connsiteX220" fmla="*/ 167726 w 1077121"/>
                <a:gd name="connsiteY220" fmla="*/ 186521 h 1116663"/>
                <a:gd name="connsiteX221" fmla="*/ 189406 w 1077121"/>
                <a:gd name="connsiteY221" fmla="*/ 165428 h 1116663"/>
                <a:gd name="connsiteX222" fmla="*/ 255474 w 1077121"/>
                <a:gd name="connsiteY222" fmla="*/ 162200 h 1116663"/>
                <a:gd name="connsiteX223" fmla="*/ 264023 w 1077121"/>
                <a:gd name="connsiteY223" fmla="*/ 165237 h 1116663"/>
                <a:gd name="connsiteX224" fmla="*/ 259017 w 1077121"/>
                <a:gd name="connsiteY224" fmla="*/ 168478 h 1116663"/>
                <a:gd name="connsiteX225" fmla="*/ 248416 w 1077121"/>
                <a:gd name="connsiteY225" fmla="*/ 176125 h 1116663"/>
                <a:gd name="connsiteX226" fmla="*/ 233465 w 1077121"/>
                <a:gd name="connsiteY226" fmla="*/ 187943 h 1116663"/>
                <a:gd name="connsiteX227" fmla="*/ 249374 w 1077121"/>
                <a:gd name="connsiteY227" fmla="*/ 176398 h 1116663"/>
                <a:gd name="connsiteX228" fmla="*/ 260659 w 1077121"/>
                <a:gd name="connsiteY228" fmla="*/ 169040 h 1116663"/>
                <a:gd name="connsiteX229" fmla="*/ 265952 w 1077121"/>
                <a:gd name="connsiteY229" fmla="*/ 165935 h 1116663"/>
                <a:gd name="connsiteX230" fmla="*/ 264023 w 1077121"/>
                <a:gd name="connsiteY230" fmla="*/ 165237 h 1116663"/>
                <a:gd name="connsiteX231" fmla="*/ 266144 w 1077121"/>
                <a:gd name="connsiteY231" fmla="*/ 163856 h 1116663"/>
                <a:gd name="connsiteX232" fmla="*/ 858974 w 1077121"/>
                <a:gd name="connsiteY232" fmla="*/ 143802 h 1116663"/>
                <a:gd name="connsiteX233" fmla="*/ 884034 w 1077121"/>
                <a:gd name="connsiteY233" fmla="*/ 173663 h 1116663"/>
                <a:gd name="connsiteX234" fmla="*/ 874636 w 1077121"/>
                <a:gd name="connsiteY234" fmla="*/ 165906 h 1116663"/>
                <a:gd name="connsiteX235" fmla="*/ 869657 w 1077121"/>
                <a:gd name="connsiteY235" fmla="*/ 168916 h 1116663"/>
                <a:gd name="connsiteX236" fmla="*/ 858974 w 1077121"/>
                <a:gd name="connsiteY236" fmla="*/ 143802 h 1116663"/>
                <a:gd name="connsiteX237" fmla="*/ 311885 w 1077121"/>
                <a:gd name="connsiteY237" fmla="*/ 139207 h 1116663"/>
                <a:gd name="connsiteX238" fmla="*/ 293569 w 1077121"/>
                <a:gd name="connsiteY238" fmla="*/ 142790 h 1116663"/>
                <a:gd name="connsiteX239" fmla="*/ 275679 w 1077121"/>
                <a:gd name="connsiteY239" fmla="*/ 147838 h 1116663"/>
                <a:gd name="connsiteX240" fmla="*/ 289028 w 1077121"/>
                <a:gd name="connsiteY240" fmla="*/ 146402 h 1116663"/>
                <a:gd name="connsiteX241" fmla="*/ 266870 w 1077121"/>
                <a:gd name="connsiteY241" fmla="*/ 155511 h 1116663"/>
                <a:gd name="connsiteX242" fmla="*/ 311885 w 1077121"/>
                <a:gd name="connsiteY242" fmla="*/ 139207 h 1116663"/>
                <a:gd name="connsiteX243" fmla="*/ 351950 w 1077121"/>
                <a:gd name="connsiteY243" fmla="*/ 138180 h 1116663"/>
                <a:gd name="connsiteX244" fmla="*/ 368555 w 1077121"/>
                <a:gd name="connsiteY244" fmla="*/ 146427 h 1116663"/>
                <a:gd name="connsiteX245" fmla="*/ 351950 w 1077121"/>
                <a:gd name="connsiteY245" fmla="*/ 138180 h 1116663"/>
                <a:gd name="connsiteX246" fmla="*/ 285821 w 1077121"/>
                <a:gd name="connsiteY246" fmla="*/ 126869 h 1116663"/>
                <a:gd name="connsiteX247" fmla="*/ 278044 w 1077121"/>
                <a:gd name="connsiteY247" fmla="*/ 128564 h 1116663"/>
                <a:gd name="connsiteX248" fmla="*/ 291462 w 1077121"/>
                <a:gd name="connsiteY248" fmla="*/ 132080 h 1116663"/>
                <a:gd name="connsiteX249" fmla="*/ 285821 w 1077121"/>
                <a:gd name="connsiteY249" fmla="*/ 126869 h 1116663"/>
                <a:gd name="connsiteX250" fmla="*/ 499308 w 1077121"/>
                <a:gd name="connsiteY250" fmla="*/ 97432 h 1116663"/>
                <a:gd name="connsiteX251" fmla="*/ 509375 w 1077121"/>
                <a:gd name="connsiteY251" fmla="*/ 100483 h 1116663"/>
                <a:gd name="connsiteX252" fmla="*/ 489569 w 1077121"/>
                <a:gd name="connsiteY252" fmla="*/ 103711 h 1116663"/>
                <a:gd name="connsiteX253" fmla="*/ 499308 w 1077121"/>
                <a:gd name="connsiteY253" fmla="*/ 97432 h 1116663"/>
                <a:gd name="connsiteX254" fmla="*/ 857223 w 1077121"/>
                <a:gd name="connsiteY254" fmla="*/ 96077 h 1116663"/>
                <a:gd name="connsiteX255" fmla="*/ 862069 w 1077121"/>
                <a:gd name="connsiteY255" fmla="*/ 100254 h 1116663"/>
                <a:gd name="connsiteX256" fmla="*/ 862007 w 1077121"/>
                <a:gd name="connsiteY256" fmla="*/ 101176 h 1116663"/>
                <a:gd name="connsiteX257" fmla="*/ 404092 w 1077121"/>
                <a:gd name="connsiteY257" fmla="*/ 95092 h 1116663"/>
                <a:gd name="connsiteX258" fmla="*/ 420793 w 1077121"/>
                <a:gd name="connsiteY258" fmla="*/ 95406 h 1116663"/>
                <a:gd name="connsiteX259" fmla="*/ 407553 w 1077121"/>
                <a:gd name="connsiteY259" fmla="*/ 107827 h 1116663"/>
                <a:gd name="connsiteX260" fmla="*/ 673766 w 1077121"/>
                <a:gd name="connsiteY260" fmla="*/ 84669 h 1116663"/>
                <a:gd name="connsiteX261" fmla="*/ 694776 w 1077121"/>
                <a:gd name="connsiteY261" fmla="*/ 100303 h 1116663"/>
                <a:gd name="connsiteX262" fmla="*/ 673766 w 1077121"/>
                <a:gd name="connsiteY262" fmla="*/ 84669 h 1116663"/>
                <a:gd name="connsiteX263" fmla="*/ 320010 w 1077121"/>
                <a:gd name="connsiteY263" fmla="*/ 80621 h 1116663"/>
                <a:gd name="connsiteX264" fmla="*/ 285773 w 1077121"/>
                <a:gd name="connsiteY264" fmla="*/ 102561 h 1116663"/>
                <a:gd name="connsiteX265" fmla="*/ 320010 w 1077121"/>
                <a:gd name="connsiteY265" fmla="*/ 80621 h 1116663"/>
                <a:gd name="connsiteX266" fmla="*/ 740340 w 1077121"/>
                <a:gd name="connsiteY266" fmla="*/ 74904 h 1116663"/>
                <a:gd name="connsiteX267" fmla="*/ 734540 w 1077121"/>
                <a:gd name="connsiteY267" fmla="*/ 77749 h 1116663"/>
                <a:gd name="connsiteX268" fmla="*/ 749928 w 1077121"/>
                <a:gd name="connsiteY268" fmla="*/ 79143 h 1116663"/>
                <a:gd name="connsiteX269" fmla="*/ 318530 w 1077121"/>
                <a:gd name="connsiteY269" fmla="*/ 65131 h 1116663"/>
                <a:gd name="connsiteX270" fmla="*/ 309067 w 1077121"/>
                <a:gd name="connsiteY270" fmla="*/ 67886 h 1116663"/>
                <a:gd name="connsiteX271" fmla="*/ 320708 w 1077121"/>
                <a:gd name="connsiteY271" fmla="*/ 67271 h 1116663"/>
                <a:gd name="connsiteX272" fmla="*/ 330324 w 1077121"/>
                <a:gd name="connsiteY272" fmla="*/ 66902 h 1116663"/>
                <a:gd name="connsiteX273" fmla="*/ 320708 w 1077121"/>
                <a:gd name="connsiteY273" fmla="*/ 67271 h 1116663"/>
                <a:gd name="connsiteX274" fmla="*/ 318530 w 1077121"/>
                <a:gd name="connsiteY274" fmla="*/ 65131 h 1116663"/>
                <a:gd name="connsiteX275" fmla="*/ 719301 w 1077121"/>
                <a:gd name="connsiteY275" fmla="*/ 38696 h 1116663"/>
                <a:gd name="connsiteX276" fmla="*/ 739656 w 1077121"/>
                <a:gd name="connsiteY276" fmla="*/ 47547 h 1116663"/>
                <a:gd name="connsiteX277" fmla="*/ 733240 w 1077121"/>
                <a:gd name="connsiteY277" fmla="*/ 41145 h 1116663"/>
                <a:gd name="connsiteX278" fmla="*/ 719301 w 1077121"/>
                <a:gd name="connsiteY278" fmla="*/ 38696 h 1116663"/>
                <a:gd name="connsiteX279" fmla="*/ 417046 w 1077121"/>
                <a:gd name="connsiteY279" fmla="*/ 28848 h 1116663"/>
                <a:gd name="connsiteX280" fmla="*/ 410645 w 1077121"/>
                <a:gd name="connsiteY280" fmla="*/ 30025 h 1116663"/>
                <a:gd name="connsiteX281" fmla="*/ 411193 w 1077121"/>
                <a:gd name="connsiteY281" fmla="*/ 29012 h 1116663"/>
                <a:gd name="connsiteX282" fmla="*/ 596399 w 1077121"/>
                <a:gd name="connsiteY282" fmla="*/ 23800 h 1116663"/>
                <a:gd name="connsiteX283" fmla="*/ 583173 w 1077121"/>
                <a:gd name="connsiteY283" fmla="*/ 35728 h 1116663"/>
                <a:gd name="connsiteX284" fmla="*/ 565172 w 1077121"/>
                <a:gd name="connsiteY284" fmla="*/ 30215 h 1116663"/>
                <a:gd name="connsiteX285" fmla="*/ 548483 w 1077121"/>
                <a:gd name="connsiteY285" fmla="*/ 32404 h 1116663"/>
                <a:gd name="connsiteX286" fmla="*/ 568577 w 1077121"/>
                <a:gd name="connsiteY286" fmla="*/ 38860 h 1116663"/>
                <a:gd name="connsiteX287" fmla="*/ 543779 w 1077121"/>
                <a:gd name="connsiteY287" fmla="*/ 41336 h 1116663"/>
                <a:gd name="connsiteX288" fmla="*/ 545188 w 1077121"/>
                <a:gd name="connsiteY288" fmla="*/ 47983 h 1116663"/>
                <a:gd name="connsiteX289" fmla="*/ 560315 w 1077121"/>
                <a:gd name="connsiteY289" fmla="*/ 43333 h 1116663"/>
                <a:gd name="connsiteX290" fmla="*/ 580465 w 1077121"/>
                <a:gd name="connsiteY290" fmla="*/ 41459 h 1116663"/>
                <a:gd name="connsiteX291" fmla="*/ 619708 w 1077121"/>
                <a:gd name="connsiteY291" fmla="*/ 43224 h 1116663"/>
                <a:gd name="connsiteX292" fmla="*/ 614661 w 1077121"/>
                <a:gd name="connsiteY292" fmla="*/ 32923 h 1116663"/>
                <a:gd name="connsiteX293" fmla="*/ 596399 w 1077121"/>
                <a:gd name="connsiteY293" fmla="*/ 23800 h 1116663"/>
                <a:gd name="connsiteX294" fmla="*/ 559851 w 1077121"/>
                <a:gd name="connsiteY294" fmla="*/ 0 h 1116663"/>
                <a:gd name="connsiteX295" fmla="*/ 608013 w 1077121"/>
                <a:gd name="connsiteY295" fmla="*/ 5348 h 1116663"/>
                <a:gd name="connsiteX296" fmla="*/ 634221 w 1077121"/>
                <a:gd name="connsiteY296" fmla="*/ 10641 h 1116663"/>
                <a:gd name="connsiteX297" fmla="*/ 661155 w 1077121"/>
                <a:gd name="connsiteY297" fmla="*/ 16947 h 1116663"/>
                <a:gd name="connsiteX298" fmla="*/ 688141 w 1077121"/>
                <a:gd name="connsiteY298" fmla="*/ 24594 h 1116663"/>
                <a:gd name="connsiteX299" fmla="*/ 715020 w 1077121"/>
                <a:gd name="connsiteY299" fmla="*/ 32267 h 1116663"/>
                <a:gd name="connsiteX300" fmla="*/ 766890 w 1077121"/>
                <a:gd name="connsiteY300" fmla="*/ 47382 h 1116663"/>
                <a:gd name="connsiteX301" fmla="*/ 840658 w 1077121"/>
                <a:gd name="connsiteY301" fmla="*/ 116829 h 1116663"/>
                <a:gd name="connsiteX302" fmla="*/ 823902 w 1077121"/>
                <a:gd name="connsiteY302" fmla="*/ 86996 h 1116663"/>
                <a:gd name="connsiteX303" fmla="*/ 861846 w 1077121"/>
                <a:gd name="connsiteY303" fmla="*/ 103546 h 1116663"/>
                <a:gd name="connsiteX304" fmla="*/ 862007 w 1077121"/>
                <a:gd name="connsiteY304" fmla="*/ 101176 h 1116663"/>
                <a:gd name="connsiteX305" fmla="*/ 863178 w 1077121"/>
                <a:gd name="connsiteY305" fmla="*/ 102425 h 1116663"/>
                <a:gd name="connsiteX306" fmla="*/ 872447 w 1077121"/>
                <a:gd name="connsiteY306" fmla="*/ 121876 h 1116663"/>
                <a:gd name="connsiteX307" fmla="*/ 878931 w 1077121"/>
                <a:gd name="connsiteY307" fmla="*/ 115091 h 1116663"/>
                <a:gd name="connsiteX308" fmla="*/ 886974 w 1077121"/>
                <a:gd name="connsiteY308" fmla="*/ 136417 h 1116663"/>
                <a:gd name="connsiteX309" fmla="*/ 954137 w 1077121"/>
                <a:gd name="connsiteY309" fmla="*/ 196492 h 1116663"/>
                <a:gd name="connsiteX310" fmla="*/ 968581 w 1077121"/>
                <a:gd name="connsiteY310" fmla="*/ 212304 h 1116663"/>
                <a:gd name="connsiteX311" fmla="*/ 981903 w 1077121"/>
                <a:gd name="connsiteY311" fmla="*/ 228773 h 1116663"/>
                <a:gd name="connsiteX312" fmla="*/ 1009822 w 1077121"/>
                <a:gd name="connsiteY312" fmla="*/ 260822 h 1116663"/>
                <a:gd name="connsiteX313" fmla="*/ 999384 w 1077121"/>
                <a:gd name="connsiteY313" fmla="*/ 261302 h 1116663"/>
                <a:gd name="connsiteX314" fmla="*/ 1014870 w 1077121"/>
                <a:gd name="connsiteY314" fmla="*/ 298835 h 1116663"/>
                <a:gd name="connsiteX315" fmla="*/ 1033909 w 1077121"/>
                <a:gd name="connsiteY315" fmla="*/ 336931 h 1116663"/>
                <a:gd name="connsiteX316" fmla="*/ 1034047 w 1077121"/>
                <a:gd name="connsiteY316" fmla="*/ 328395 h 1116663"/>
                <a:gd name="connsiteX317" fmla="*/ 1042363 w 1077121"/>
                <a:gd name="connsiteY317" fmla="*/ 341499 h 1116663"/>
                <a:gd name="connsiteX318" fmla="*/ 1046466 w 1077121"/>
                <a:gd name="connsiteY318" fmla="*/ 353071 h 1116663"/>
                <a:gd name="connsiteX319" fmla="*/ 1048956 w 1077121"/>
                <a:gd name="connsiteY319" fmla="*/ 373302 h 1116663"/>
                <a:gd name="connsiteX320" fmla="*/ 1049600 w 1077121"/>
                <a:gd name="connsiteY320" fmla="*/ 395337 h 1116663"/>
                <a:gd name="connsiteX321" fmla="*/ 1052732 w 1077121"/>
                <a:gd name="connsiteY321" fmla="*/ 427113 h 1116663"/>
                <a:gd name="connsiteX322" fmla="*/ 1036714 w 1077121"/>
                <a:gd name="connsiteY322" fmla="*/ 388335 h 1116663"/>
                <a:gd name="connsiteX323" fmla="*/ 1047151 w 1077121"/>
                <a:gd name="connsiteY323" fmla="*/ 427153 h 1116663"/>
                <a:gd name="connsiteX324" fmla="*/ 1034033 w 1077121"/>
                <a:gd name="connsiteY324" fmla="*/ 426115 h 1116663"/>
                <a:gd name="connsiteX325" fmla="*/ 1032433 w 1077121"/>
                <a:gd name="connsiteY325" fmla="*/ 383547 h 1116663"/>
                <a:gd name="connsiteX326" fmla="*/ 1028890 w 1077121"/>
                <a:gd name="connsiteY326" fmla="*/ 391467 h 1116663"/>
                <a:gd name="connsiteX327" fmla="*/ 1024855 w 1077121"/>
                <a:gd name="connsiteY327" fmla="*/ 369074 h 1116663"/>
                <a:gd name="connsiteX328" fmla="*/ 1017851 w 1077121"/>
                <a:gd name="connsiteY328" fmla="*/ 342853 h 1116663"/>
                <a:gd name="connsiteX329" fmla="*/ 1019821 w 1077121"/>
                <a:gd name="connsiteY329" fmla="*/ 346587 h 1116663"/>
                <a:gd name="connsiteX330" fmla="*/ 1023773 w 1077121"/>
                <a:gd name="connsiteY330" fmla="*/ 354959 h 1116663"/>
                <a:gd name="connsiteX331" fmla="*/ 1028863 w 1077121"/>
                <a:gd name="connsiteY331" fmla="*/ 367433 h 1116663"/>
                <a:gd name="connsiteX332" fmla="*/ 1010233 w 1077121"/>
                <a:gd name="connsiteY332" fmla="*/ 315031 h 1116663"/>
                <a:gd name="connsiteX333" fmla="*/ 993229 w 1077121"/>
                <a:gd name="connsiteY333" fmla="*/ 324250 h 1116663"/>
                <a:gd name="connsiteX334" fmla="*/ 982588 w 1077121"/>
                <a:gd name="connsiteY334" fmla="*/ 304142 h 1116663"/>
                <a:gd name="connsiteX335" fmla="*/ 981589 w 1077121"/>
                <a:gd name="connsiteY335" fmla="*/ 291860 h 1116663"/>
                <a:gd name="connsiteX336" fmla="*/ 978006 w 1077121"/>
                <a:gd name="connsiteY336" fmla="*/ 255036 h 1116663"/>
                <a:gd name="connsiteX337" fmla="*/ 985679 w 1077121"/>
                <a:gd name="connsiteY337" fmla="*/ 258784 h 1116663"/>
                <a:gd name="connsiteX338" fmla="*/ 963095 w 1077121"/>
                <a:gd name="connsiteY338" fmla="*/ 220115 h 1116663"/>
                <a:gd name="connsiteX339" fmla="*/ 967937 w 1077121"/>
                <a:gd name="connsiteY339" fmla="*/ 245625 h 1116663"/>
                <a:gd name="connsiteX340" fmla="*/ 961782 w 1077121"/>
                <a:gd name="connsiteY340" fmla="*/ 230469 h 1116663"/>
                <a:gd name="connsiteX341" fmla="*/ 957269 w 1077121"/>
                <a:gd name="connsiteY341" fmla="*/ 218748 h 1116663"/>
                <a:gd name="connsiteX342" fmla="*/ 947898 w 1077121"/>
                <a:gd name="connsiteY342" fmla="*/ 211019 h 1116663"/>
                <a:gd name="connsiteX343" fmla="*/ 951250 w 1077121"/>
                <a:gd name="connsiteY343" fmla="*/ 224985 h 1116663"/>
                <a:gd name="connsiteX344" fmla="*/ 958062 w 1077121"/>
                <a:gd name="connsiteY344" fmla="*/ 241877 h 1116663"/>
                <a:gd name="connsiteX345" fmla="*/ 977117 w 1077121"/>
                <a:gd name="connsiteY345" fmla="*/ 274119 h 1116663"/>
                <a:gd name="connsiteX346" fmla="*/ 967610 w 1077121"/>
                <a:gd name="connsiteY346" fmla="*/ 280835 h 1116663"/>
                <a:gd name="connsiteX347" fmla="*/ 944521 w 1077121"/>
                <a:gd name="connsiteY347" fmla="*/ 236804 h 1116663"/>
                <a:gd name="connsiteX348" fmla="*/ 915631 w 1077121"/>
                <a:gd name="connsiteY348" fmla="*/ 194303 h 1116663"/>
                <a:gd name="connsiteX349" fmla="*/ 880203 w 1077121"/>
                <a:gd name="connsiteY349" fmla="*/ 156934 h 1116663"/>
                <a:gd name="connsiteX350" fmla="*/ 838907 w 1077121"/>
                <a:gd name="connsiteY350" fmla="*/ 128400 h 1116663"/>
                <a:gd name="connsiteX351" fmla="*/ 840165 w 1077121"/>
                <a:gd name="connsiteY351" fmla="*/ 138140 h 1116663"/>
                <a:gd name="connsiteX352" fmla="*/ 824504 w 1077121"/>
                <a:gd name="connsiteY352" fmla="*/ 137825 h 1116663"/>
                <a:gd name="connsiteX353" fmla="*/ 790581 w 1077121"/>
                <a:gd name="connsiteY353" fmla="*/ 111932 h 1116663"/>
                <a:gd name="connsiteX354" fmla="*/ 800389 w 1077121"/>
                <a:gd name="connsiteY354" fmla="*/ 136949 h 1116663"/>
                <a:gd name="connsiteX355" fmla="*/ 755700 w 1077121"/>
                <a:gd name="connsiteY355" fmla="*/ 99840 h 1116663"/>
                <a:gd name="connsiteX356" fmla="*/ 727837 w 1077121"/>
                <a:gd name="connsiteY356" fmla="*/ 82344 h 1116663"/>
                <a:gd name="connsiteX357" fmla="*/ 696609 w 1077121"/>
                <a:gd name="connsiteY357" fmla="*/ 71265 h 1116663"/>
                <a:gd name="connsiteX358" fmla="*/ 708702 w 1077121"/>
                <a:gd name="connsiteY358" fmla="*/ 82441 h 1116663"/>
                <a:gd name="connsiteX359" fmla="*/ 666817 w 1077121"/>
                <a:gd name="connsiteY359" fmla="*/ 56670 h 1116663"/>
                <a:gd name="connsiteX360" fmla="*/ 626534 w 1077121"/>
                <a:gd name="connsiteY360" fmla="*/ 51979 h 1116663"/>
                <a:gd name="connsiteX361" fmla="*/ 646806 w 1077121"/>
                <a:gd name="connsiteY361" fmla="*/ 65383 h 1116663"/>
                <a:gd name="connsiteX362" fmla="*/ 667090 w 1077121"/>
                <a:gd name="connsiteY362" fmla="*/ 79487 h 1116663"/>
                <a:gd name="connsiteX363" fmla="*/ 650621 w 1077121"/>
                <a:gd name="connsiteY363" fmla="*/ 80457 h 1116663"/>
                <a:gd name="connsiteX364" fmla="*/ 658815 w 1077121"/>
                <a:gd name="connsiteY364" fmla="*/ 90524 h 1116663"/>
                <a:gd name="connsiteX365" fmla="*/ 618805 w 1077121"/>
                <a:gd name="connsiteY365" fmla="*/ 54796 h 1116663"/>
                <a:gd name="connsiteX366" fmla="*/ 607480 w 1077121"/>
                <a:gd name="connsiteY366" fmla="*/ 59488 h 1116663"/>
                <a:gd name="connsiteX367" fmla="*/ 596345 w 1077121"/>
                <a:gd name="connsiteY367" fmla="*/ 64823 h 1116663"/>
                <a:gd name="connsiteX368" fmla="*/ 567975 w 1077121"/>
                <a:gd name="connsiteY368" fmla="*/ 66177 h 1116663"/>
                <a:gd name="connsiteX369" fmla="*/ 541452 w 1077121"/>
                <a:gd name="connsiteY369" fmla="*/ 64781 h 1116663"/>
                <a:gd name="connsiteX370" fmla="*/ 516900 w 1077121"/>
                <a:gd name="connsiteY370" fmla="*/ 59488 h 1116663"/>
                <a:gd name="connsiteX371" fmla="*/ 494878 w 1077121"/>
                <a:gd name="connsiteY371" fmla="*/ 51937 h 1116663"/>
                <a:gd name="connsiteX372" fmla="*/ 472143 w 1077121"/>
                <a:gd name="connsiteY372" fmla="*/ 66573 h 1116663"/>
                <a:gd name="connsiteX373" fmla="*/ 500486 w 1077121"/>
                <a:gd name="connsiteY373" fmla="*/ 80225 h 1116663"/>
                <a:gd name="connsiteX374" fmla="*/ 517078 w 1077121"/>
                <a:gd name="connsiteY374" fmla="*/ 83138 h 1116663"/>
                <a:gd name="connsiteX375" fmla="*/ 540454 w 1077121"/>
                <a:gd name="connsiteY375" fmla="*/ 84055 h 1116663"/>
                <a:gd name="connsiteX376" fmla="*/ 522562 w 1077121"/>
                <a:gd name="connsiteY376" fmla="*/ 72674 h 1116663"/>
                <a:gd name="connsiteX377" fmla="*/ 579083 w 1077121"/>
                <a:gd name="connsiteY377" fmla="*/ 74931 h 1116663"/>
                <a:gd name="connsiteX378" fmla="*/ 572723 w 1077121"/>
                <a:gd name="connsiteY378" fmla="*/ 74411 h 1116663"/>
                <a:gd name="connsiteX379" fmla="*/ 558715 w 1077121"/>
                <a:gd name="connsiteY379" fmla="*/ 73617 h 1116663"/>
                <a:gd name="connsiteX380" fmla="*/ 538307 w 1077121"/>
                <a:gd name="connsiteY380" fmla="*/ 74070 h 1116663"/>
                <a:gd name="connsiteX381" fmla="*/ 562449 w 1077121"/>
                <a:gd name="connsiteY381" fmla="*/ 81155 h 1116663"/>
                <a:gd name="connsiteX382" fmla="*/ 513412 w 1077121"/>
                <a:gd name="connsiteY382" fmla="*/ 89650 h 1116663"/>
                <a:gd name="connsiteX383" fmla="*/ 516162 w 1077121"/>
                <a:gd name="connsiteY383" fmla="*/ 90059 h 1116663"/>
                <a:gd name="connsiteX384" fmla="*/ 486903 w 1077121"/>
                <a:gd name="connsiteY384" fmla="*/ 92685 h 1116663"/>
                <a:gd name="connsiteX385" fmla="*/ 456947 w 1077121"/>
                <a:gd name="connsiteY385" fmla="*/ 93725 h 1116663"/>
                <a:gd name="connsiteX386" fmla="*/ 479831 w 1077121"/>
                <a:gd name="connsiteY386" fmla="*/ 74684 h 1116663"/>
                <a:gd name="connsiteX387" fmla="*/ 437208 w 1077121"/>
                <a:gd name="connsiteY387" fmla="*/ 80101 h 1116663"/>
                <a:gd name="connsiteX388" fmla="*/ 413913 w 1077121"/>
                <a:gd name="connsiteY388" fmla="*/ 83001 h 1116663"/>
                <a:gd name="connsiteX389" fmla="*/ 390524 w 1077121"/>
                <a:gd name="connsiteY389" fmla="*/ 88241 h 1116663"/>
                <a:gd name="connsiteX390" fmla="*/ 367433 w 1077121"/>
                <a:gd name="connsiteY390" fmla="*/ 95025 h 1116663"/>
                <a:gd name="connsiteX391" fmla="*/ 346218 w 1077121"/>
                <a:gd name="connsiteY391" fmla="*/ 105352 h 1116663"/>
                <a:gd name="connsiteX392" fmla="*/ 327370 w 1077121"/>
                <a:gd name="connsiteY392" fmla="*/ 118114 h 1116663"/>
                <a:gd name="connsiteX393" fmla="*/ 312830 w 1077121"/>
                <a:gd name="connsiteY393" fmla="*/ 135048 h 1116663"/>
                <a:gd name="connsiteX394" fmla="*/ 329408 w 1077121"/>
                <a:gd name="connsiteY394" fmla="*/ 132052 h 1116663"/>
                <a:gd name="connsiteX395" fmla="*/ 346013 w 1077121"/>
                <a:gd name="connsiteY395" fmla="*/ 129946 h 1116663"/>
                <a:gd name="connsiteX396" fmla="*/ 315756 w 1077121"/>
                <a:gd name="connsiteY396" fmla="*/ 145060 h 1116663"/>
                <a:gd name="connsiteX397" fmla="*/ 305784 w 1077121"/>
                <a:gd name="connsiteY397" fmla="*/ 162145 h 1116663"/>
                <a:gd name="connsiteX398" fmla="*/ 330200 w 1077121"/>
                <a:gd name="connsiteY398" fmla="*/ 157057 h 1116663"/>
                <a:gd name="connsiteX399" fmla="*/ 330515 w 1077121"/>
                <a:gd name="connsiteY399" fmla="*/ 155047 h 1116663"/>
                <a:gd name="connsiteX400" fmla="*/ 338039 w 1077121"/>
                <a:gd name="connsiteY400" fmla="*/ 156743 h 1116663"/>
                <a:gd name="connsiteX401" fmla="*/ 306906 w 1077121"/>
                <a:gd name="connsiteY401" fmla="*/ 162994 h 1116663"/>
                <a:gd name="connsiteX402" fmla="*/ 276813 w 1077121"/>
                <a:gd name="connsiteY402" fmla="*/ 175633 h 1116663"/>
                <a:gd name="connsiteX403" fmla="*/ 275322 w 1077121"/>
                <a:gd name="connsiteY403" fmla="*/ 191911 h 1116663"/>
                <a:gd name="connsiteX404" fmla="*/ 267895 w 1077121"/>
                <a:gd name="connsiteY404" fmla="*/ 181077 h 1116663"/>
                <a:gd name="connsiteX405" fmla="*/ 241837 w 1077121"/>
                <a:gd name="connsiteY405" fmla="*/ 202456 h 1116663"/>
                <a:gd name="connsiteX406" fmla="*/ 267621 w 1077121"/>
                <a:gd name="connsiteY406" fmla="*/ 199638 h 1116663"/>
                <a:gd name="connsiteX407" fmla="*/ 243574 w 1077121"/>
                <a:gd name="connsiteY407" fmla="*/ 212948 h 1116663"/>
                <a:gd name="connsiteX408" fmla="*/ 234588 w 1077121"/>
                <a:gd name="connsiteY408" fmla="*/ 217941 h 1116663"/>
                <a:gd name="connsiteX409" fmla="*/ 227310 w 1077121"/>
                <a:gd name="connsiteY409" fmla="*/ 222974 h 1116663"/>
                <a:gd name="connsiteX410" fmla="*/ 220157 w 1077121"/>
                <a:gd name="connsiteY410" fmla="*/ 227926 h 1116663"/>
                <a:gd name="connsiteX411" fmla="*/ 222797 w 1077121"/>
                <a:gd name="connsiteY411" fmla="*/ 228418 h 1116663"/>
                <a:gd name="connsiteX412" fmla="*/ 208338 w 1077121"/>
                <a:gd name="connsiteY412" fmla="*/ 239936 h 1116663"/>
                <a:gd name="connsiteX413" fmla="*/ 223220 w 1077121"/>
                <a:gd name="connsiteY413" fmla="*/ 232590 h 1116663"/>
                <a:gd name="connsiteX414" fmla="*/ 194810 w 1077121"/>
                <a:gd name="connsiteY414" fmla="*/ 259168 h 1116663"/>
                <a:gd name="connsiteX415" fmla="*/ 181231 w 1077121"/>
                <a:gd name="connsiteY415" fmla="*/ 271283 h 1116663"/>
                <a:gd name="connsiteX416" fmla="*/ 176235 w 1077121"/>
                <a:gd name="connsiteY416" fmla="*/ 289436 h 1116663"/>
                <a:gd name="connsiteX417" fmla="*/ 179341 w 1077121"/>
                <a:gd name="connsiteY417" fmla="*/ 286971 h 1116663"/>
                <a:gd name="connsiteX418" fmla="*/ 182786 w 1077121"/>
                <a:gd name="connsiteY418" fmla="*/ 284582 h 1116663"/>
                <a:gd name="connsiteX419" fmla="*/ 176235 w 1077121"/>
                <a:gd name="connsiteY419" fmla="*/ 290259 h 1116663"/>
                <a:gd name="connsiteX420" fmla="*/ 176123 w 1077121"/>
                <a:gd name="connsiteY420" fmla="*/ 289603 h 1116663"/>
                <a:gd name="connsiteX421" fmla="*/ 163281 w 1077121"/>
                <a:gd name="connsiteY421" fmla="*/ 300107 h 1116663"/>
                <a:gd name="connsiteX422" fmla="*/ 167221 w 1077121"/>
                <a:gd name="connsiteY422" fmla="*/ 304102 h 1116663"/>
                <a:gd name="connsiteX423" fmla="*/ 153966 w 1077121"/>
                <a:gd name="connsiteY423" fmla="*/ 314211 h 1116663"/>
                <a:gd name="connsiteX424" fmla="*/ 146853 w 1077121"/>
                <a:gd name="connsiteY424" fmla="*/ 326124 h 1116663"/>
                <a:gd name="connsiteX425" fmla="*/ 150383 w 1077121"/>
                <a:gd name="connsiteY425" fmla="*/ 330720 h 1116663"/>
                <a:gd name="connsiteX426" fmla="*/ 160039 w 1077121"/>
                <a:gd name="connsiteY426" fmla="*/ 337436 h 1116663"/>
                <a:gd name="connsiteX427" fmla="*/ 160559 w 1077121"/>
                <a:gd name="connsiteY427" fmla="*/ 336109 h 1116663"/>
                <a:gd name="connsiteX428" fmla="*/ 165059 w 1077121"/>
                <a:gd name="connsiteY428" fmla="*/ 348597 h 1116663"/>
                <a:gd name="connsiteX429" fmla="*/ 154936 w 1077121"/>
                <a:gd name="connsiteY429" fmla="*/ 360087 h 1116663"/>
                <a:gd name="connsiteX430" fmla="*/ 147880 w 1077121"/>
                <a:gd name="connsiteY430" fmla="*/ 368118 h 1116663"/>
                <a:gd name="connsiteX431" fmla="*/ 144897 w 1077121"/>
                <a:gd name="connsiteY431" fmla="*/ 371906 h 1116663"/>
                <a:gd name="connsiteX432" fmla="*/ 145226 w 1077121"/>
                <a:gd name="connsiteY432" fmla="*/ 371892 h 1116663"/>
                <a:gd name="connsiteX433" fmla="*/ 121097 w 1077121"/>
                <a:gd name="connsiteY433" fmla="*/ 397486 h 1116663"/>
                <a:gd name="connsiteX434" fmla="*/ 94272 w 1077121"/>
                <a:gd name="connsiteY434" fmla="*/ 414433 h 1116663"/>
                <a:gd name="connsiteX435" fmla="*/ 95244 w 1077121"/>
                <a:gd name="connsiteY435" fmla="*/ 425386 h 1116663"/>
                <a:gd name="connsiteX436" fmla="*/ 99475 w 1077121"/>
                <a:gd name="connsiteY436" fmla="*/ 427626 h 1116663"/>
                <a:gd name="connsiteX437" fmla="*/ 99990 w 1077121"/>
                <a:gd name="connsiteY437" fmla="*/ 426264 h 1116663"/>
                <a:gd name="connsiteX438" fmla="*/ 99676 w 1077121"/>
                <a:gd name="connsiteY438" fmla="*/ 427619 h 1116663"/>
                <a:gd name="connsiteX439" fmla="*/ 99529 w 1077121"/>
                <a:gd name="connsiteY439" fmla="*/ 427655 h 1116663"/>
                <a:gd name="connsiteX440" fmla="*/ 99539 w 1077121"/>
                <a:gd name="connsiteY440" fmla="*/ 427660 h 1116663"/>
                <a:gd name="connsiteX441" fmla="*/ 103807 w 1077121"/>
                <a:gd name="connsiteY441" fmla="*/ 439643 h 1116663"/>
                <a:gd name="connsiteX442" fmla="*/ 107609 w 1077121"/>
                <a:gd name="connsiteY442" fmla="*/ 444334 h 1116663"/>
                <a:gd name="connsiteX443" fmla="*/ 105174 w 1077121"/>
                <a:gd name="connsiteY443" fmla="*/ 461378 h 1116663"/>
                <a:gd name="connsiteX444" fmla="*/ 111083 w 1077121"/>
                <a:gd name="connsiteY444" fmla="*/ 452555 h 1116663"/>
                <a:gd name="connsiteX445" fmla="*/ 105762 w 1077121"/>
                <a:gd name="connsiteY445" fmla="*/ 466835 h 1116663"/>
                <a:gd name="connsiteX446" fmla="*/ 113177 w 1077121"/>
                <a:gd name="connsiteY446" fmla="*/ 470940 h 1116663"/>
                <a:gd name="connsiteX447" fmla="*/ 105243 w 1077121"/>
                <a:gd name="connsiteY447" fmla="*/ 493358 h 1116663"/>
                <a:gd name="connsiteX448" fmla="*/ 120125 w 1077121"/>
                <a:gd name="connsiteY448" fmla="*/ 482553 h 1116663"/>
                <a:gd name="connsiteX449" fmla="*/ 111001 w 1077121"/>
                <a:gd name="connsiteY449" fmla="*/ 510088 h 1116663"/>
                <a:gd name="connsiteX450" fmla="*/ 119852 w 1077121"/>
                <a:gd name="connsiteY450" fmla="*/ 501238 h 1116663"/>
                <a:gd name="connsiteX451" fmla="*/ 107800 w 1077121"/>
                <a:gd name="connsiteY451" fmla="*/ 531576 h 1116663"/>
                <a:gd name="connsiteX452" fmla="*/ 101222 w 1077121"/>
                <a:gd name="connsiteY452" fmla="*/ 503986 h 1116663"/>
                <a:gd name="connsiteX453" fmla="*/ 72634 w 1077121"/>
                <a:gd name="connsiteY453" fmla="*/ 538949 h 1116663"/>
                <a:gd name="connsiteX454" fmla="*/ 72058 w 1077121"/>
                <a:gd name="connsiteY454" fmla="*/ 595032 h 1116663"/>
                <a:gd name="connsiteX455" fmla="*/ 67121 w 1077121"/>
                <a:gd name="connsiteY455" fmla="*/ 646914 h 1116663"/>
                <a:gd name="connsiteX456" fmla="*/ 87816 w 1077121"/>
                <a:gd name="connsiteY456" fmla="*/ 652564 h 1116663"/>
                <a:gd name="connsiteX457" fmla="*/ 89075 w 1077121"/>
                <a:gd name="connsiteY457" fmla="*/ 625712 h 1116663"/>
                <a:gd name="connsiteX458" fmla="*/ 99046 w 1077121"/>
                <a:gd name="connsiteY458" fmla="*/ 606727 h 1116663"/>
                <a:gd name="connsiteX459" fmla="*/ 97405 w 1077121"/>
                <a:gd name="connsiteY459" fmla="*/ 587276 h 1116663"/>
                <a:gd name="connsiteX460" fmla="*/ 87734 w 1077121"/>
                <a:gd name="connsiteY460" fmla="*/ 581435 h 1116663"/>
                <a:gd name="connsiteX461" fmla="*/ 82797 w 1077121"/>
                <a:gd name="connsiteY461" fmla="*/ 551657 h 1116663"/>
                <a:gd name="connsiteX462" fmla="*/ 89964 w 1077121"/>
                <a:gd name="connsiteY462" fmla="*/ 581039 h 1116663"/>
                <a:gd name="connsiteX463" fmla="*/ 108622 w 1077121"/>
                <a:gd name="connsiteY463" fmla="*/ 556061 h 1116663"/>
                <a:gd name="connsiteX464" fmla="*/ 112643 w 1077121"/>
                <a:gd name="connsiteY464" fmla="*/ 597822 h 1116663"/>
                <a:gd name="connsiteX465" fmla="*/ 121836 w 1077121"/>
                <a:gd name="connsiteY465" fmla="*/ 631322 h 1116663"/>
                <a:gd name="connsiteX466" fmla="*/ 122326 w 1077121"/>
                <a:gd name="connsiteY466" fmla="*/ 630090 h 1116663"/>
                <a:gd name="connsiteX467" fmla="*/ 121971 w 1077121"/>
                <a:gd name="connsiteY467" fmla="*/ 632893 h 1116663"/>
                <a:gd name="connsiteX468" fmla="*/ 121821 w 1077121"/>
                <a:gd name="connsiteY468" fmla="*/ 631654 h 1116663"/>
                <a:gd name="connsiteX469" fmla="*/ 118578 w 1077121"/>
                <a:gd name="connsiteY469" fmla="*/ 650103 h 1116663"/>
                <a:gd name="connsiteX470" fmla="*/ 121684 w 1077121"/>
                <a:gd name="connsiteY470" fmla="*/ 668594 h 1116663"/>
                <a:gd name="connsiteX471" fmla="*/ 121665 w 1077121"/>
                <a:gd name="connsiteY471" fmla="*/ 668629 h 1116663"/>
                <a:gd name="connsiteX472" fmla="*/ 118034 w 1077121"/>
                <a:gd name="connsiteY472" fmla="*/ 675145 h 1116663"/>
                <a:gd name="connsiteX473" fmla="*/ 116200 w 1077121"/>
                <a:gd name="connsiteY473" fmla="*/ 688333 h 1116663"/>
                <a:gd name="connsiteX474" fmla="*/ 103916 w 1077121"/>
                <a:gd name="connsiteY474" fmla="*/ 702052 h 1116663"/>
                <a:gd name="connsiteX475" fmla="*/ 118169 w 1077121"/>
                <a:gd name="connsiteY475" fmla="*/ 721600 h 1116663"/>
                <a:gd name="connsiteX476" fmla="*/ 124036 w 1077121"/>
                <a:gd name="connsiteY476" fmla="*/ 743486 h 1116663"/>
                <a:gd name="connsiteX477" fmla="*/ 144446 w 1077121"/>
                <a:gd name="connsiteY477" fmla="*/ 741132 h 1116663"/>
                <a:gd name="connsiteX478" fmla="*/ 134543 w 1077121"/>
                <a:gd name="connsiteY478" fmla="*/ 718672 h 1116663"/>
                <a:gd name="connsiteX479" fmla="*/ 138249 w 1077121"/>
                <a:gd name="connsiteY479" fmla="*/ 687799 h 1116663"/>
                <a:gd name="connsiteX480" fmla="*/ 147920 w 1077121"/>
                <a:gd name="connsiteY480" fmla="*/ 704733 h 1116663"/>
                <a:gd name="connsiteX481" fmla="*/ 154458 w 1077121"/>
                <a:gd name="connsiteY481" fmla="*/ 716238 h 1116663"/>
                <a:gd name="connsiteX482" fmla="*/ 157878 w 1077121"/>
                <a:gd name="connsiteY482" fmla="*/ 721229 h 1116663"/>
                <a:gd name="connsiteX483" fmla="*/ 150834 w 1077121"/>
                <a:gd name="connsiteY483" fmla="*/ 734881 h 1116663"/>
                <a:gd name="connsiteX484" fmla="*/ 162200 w 1077121"/>
                <a:gd name="connsiteY484" fmla="*/ 735209 h 1116663"/>
                <a:gd name="connsiteX485" fmla="*/ 160724 w 1077121"/>
                <a:gd name="connsiteY485" fmla="*/ 750831 h 1116663"/>
                <a:gd name="connsiteX486" fmla="*/ 167057 w 1077121"/>
                <a:gd name="connsiteY486" fmla="*/ 760734 h 1116663"/>
                <a:gd name="connsiteX487" fmla="*/ 176495 w 1077121"/>
                <a:gd name="connsiteY487" fmla="*/ 770856 h 1116663"/>
                <a:gd name="connsiteX488" fmla="*/ 193593 w 1077121"/>
                <a:gd name="connsiteY488" fmla="*/ 792550 h 1116663"/>
                <a:gd name="connsiteX489" fmla="*/ 197779 w 1077121"/>
                <a:gd name="connsiteY489" fmla="*/ 815311 h 1116663"/>
                <a:gd name="connsiteX490" fmla="*/ 186234 w 1077121"/>
                <a:gd name="connsiteY490" fmla="*/ 788651 h 1116663"/>
                <a:gd name="connsiteX491" fmla="*/ 160259 w 1077121"/>
                <a:gd name="connsiteY491" fmla="*/ 798104 h 1116663"/>
                <a:gd name="connsiteX492" fmla="*/ 165770 w 1077121"/>
                <a:gd name="connsiteY492" fmla="*/ 812166 h 1116663"/>
                <a:gd name="connsiteX493" fmla="*/ 174771 w 1077121"/>
                <a:gd name="connsiteY493" fmla="*/ 825666 h 1116663"/>
                <a:gd name="connsiteX494" fmla="*/ 196534 w 1077121"/>
                <a:gd name="connsiteY494" fmla="*/ 853009 h 1116663"/>
                <a:gd name="connsiteX495" fmla="*/ 219719 w 1077121"/>
                <a:gd name="connsiteY495" fmla="*/ 879997 h 1116663"/>
                <a:gd name="connsiteX496" fmla="*/ 238226 w 1077121"/>
                <a:gd name="connsiteY496" fmla="*/ 908572 h 1116663"/>
                <a:gd name="connsiteX497" fmla="*/ 228166 w 1077121"/>
                <a:gd name="connsiteY497" fmla="*/ 884589 h 1116663"/>
                <a:gd name="connsiteX498" fmla="*/ 228365 w 1077121"/>
                <a:gd name="connsiteY498" fmla="*/ 883400 h 1116663"/>
                <a:gd name="connsiteX499" fmla="*/ 237829 w 1077121"/>
                <a:gd name="connsiteY499" fmla="*/ 897902 h 1116663"/>
                <a:gd name="connsiteX500" fmla="*/ 239827 w 1077121"/>
                <a:gd name="connsiteY500" fmla="*/ 897602 h 1116663"/>
                <a:gd name="connsiteX501" fmla="*/ 230279 w 1077121"/>
                <a:gd name="connsiteY501" fmla="*/ 882869 h 1116663"/>
                <a:gd name="connsiteX502" fmla="*/ 228433 w 1077121"/>
                <a:gd name="connsiteY502" fmla="*/ 882998 h 1116663"/>
                <a:gd name="connsiteX503" fmla="*/ 229308 w 1077121"/>
                <a:gd name="connsiteY503" fmla="*/ 877781 h 1116663"/>
                <a:gd name="connsiteX504" fmla="*/ 259948 w 1077121"/>
                <a:gd name="connsiteY504" fmla="*/ 915657 h 1116663"/>
                <a:gd name="connsiteX505" fmla="*/ 274884 w 1077121"/>
                <a:gd name="connsiteY505" fmla="*/ 939212 h 1116663"/>
                <a:gd name="connsiteX506" fmla="*/ 291942 w 1077121"/>
                <a:gd name="connsiteY506" fmla="*/ 961754 h 1116663"/>
                <a:gd name="connsiteX507" fmla="*/ 293665 w 1077121"/>
                <a:gd name="connsiteY507" fmla="*/ 947501 h 1116663"/>
                <a:gd name="connsiteX508" fmla="*/ 330844 w 1077121"/>
                <a:gd name="connsiteY508" fmla="*/ 969659 h 1116663"/>
                <a:gd name="connsiteX509" fmla="*/ 329393 w 1077121"/>
                <a:gd name="connsiteY509" fmla="*/ 975925 h 1116663"/>
                <a:gd name="connsiteX510" fmla="*/ 353537 w 1077121"/>
                <a:gd name="connsiteY510" fmla="*/ 971904 h 1116663"/>
                <a:gd name="connsiteX511" fmla="*/ 405296 w 1077121"/>
                <a:gd name="connsiteY511" fmla="*/ 990629 h 1116663"/>
                <a:gd name="connsiteX512" fmla="*/ 404079 w 1077121"/>
                <a:gd name="connsiteY512" fmla="*/ 985254 h 1116663"/>
                <a:gd name="connsiteX513" fmla="*/ 426799 w 1077121"/>
                <a:gd name="connsiteY513" fmla="*/ 995117 h 1116663"/>
                <a:gd name="connsiteX514" fmla="*/ 453568 w 1077121"/>
                <a:gd name="connsiteY514" fmla="*/ 997783 h 1116663"/>
                <a:gd name="connsiteX515" fmla="*/ 467233 w 1077121"/>
                <a:gd name="connsiteY515" fmla="*/ 998180 h 1116663"/>
                <a:gd name="connsiteX516" fmla="*/ 480898 w 1077121"/>
                <a:gd name="connsiteY516" fmla="*/ 997305 h 1116663"/>
                <a:gd name="connsiteX517" fmla="*/ 506600 w 1077121"/>
                <a:gd name="connsiteY517" fmla="*/ 996976 h 1116663"/>
                <a:gd name="connsiteX518" fmla="*/ 480707 w 1077121"/>
                <a:gd name="connsiteY518" fmla="*/ 1005758 h 1116663"/>
                <a:gd name="connsiteX519" fmla="*/ 501251 w 1077121"/>
                <a:gd name="connsiteY519" fmla="*/ 1010668 h 1116663"/>
                <a:gd name="connsiteX520" fmla="*/ 515477 w 1077121"/>
                <a:gd name="connsiteY520" fmla="*/ 1013910 h 1116663"/>
                <a:gd name="connsiteX521" fmla="*/ 522030 w 1077121"/>
                <a:gd name="connsiteY521" fmla="*/ 1014772 h 1116663"/>
                <a:gd name="connsiteX522" fmla="*/ 532178 w 1077121"/>
                <a:gd name="connsiteY522" fmla="*/ 1004335 h 1116663"/>
                <a:gd name="connsiteX523" fmla="*/ 516954 w 1077121"/>
                <a:gd name="connsiteY523" fmla="*/ 1005280 h 1116663"/>
                <a:gd name="connsiteX524" fmla="*/ 522891 w 1077121"/>
                <a:gd name="connsiteY524" fmla="*/ 999316 h 1116663"/>
                <a:gd name="connsiteX525" fmla="*/ 518281 w 1077121"/>
                <a:gd name="connsiteY525" fmla="*/ 1029312 h 1116663"/>
                <a:gd name="connsiteX526" fmla="*/ 561971 w 1077121"/>
                <a:gd name="connsiteY526" fmla="*/ 1038915 h 1116663"/>
                <a:gd name="connsiteX527" fmla="*/ 552806 w 1077121"/>
                <a:gd name="connsiteY527" fmla="*/ 1012967 h 1116663"/>
                <a:gd name="connsiteX528" fmla="*/ 585798 w 1077121"/>
                <a:gd name="connsiteY528" fmla="*/ 1012596 h 1116663"/>
                <a:gd name="connsiteX529" fmla="*/ 621719 w 1077121"/>
                <a:gd name="connsiteY529" fmla="*/ 1023457 h 1116663"/>
                <a:gd name="connsiteX530" fmla="*/ 641156 w 1077121"/>
                <a:gd name="connsiteY530" fmla="*/ 1007686 h 1116663"/>
                <a:gd name="connsiteX531" fmla="*/ 666981 w 1077121"/>
                <a:gd name="connsiteY531" fmla="*/ 999725 h 1116663"/>
                <a:gd name="connsiteX532" fmla="*/ 696172 w 1077121"/>
                <a:gd name="connsiteY532" fmla="*/ 981164 h 1116663"/>
                <a:gd name="connsiteX533" fmla="*/ 712367 w 1077121"/>
                <a:gd name="connsiteY533" fmla="*/ 981807 h 1116663"/>
                <a:gd name="connsiteX534" fmla="*/ 705419 w 1077121"/>
                <a:gd name="connsiteY534" fmla="*/ 978661 h 1116663"/>
                <a:gd name="connsiteX535" fmla="*/ 732474 w 1077121"/>
                <a:gd name="connsiteY535" fmla="*/ 974474 h 1116663"/>
                <a:gd name="connsiteX536" fmla="*/ 753471 w 1077121"/>
                <a:gd name="connsiteY536" fmla="*/ 975350 h 1116663"/>
                <a:gd name="connsiteX537" fmla="*/ 741680 w 1077121"/>
                <a:gd name="connsiteY537" fmla="*/ 969975 h 1116663"/>
                <a:gd name="connsiteX538" fmla="*/ 790281 w 1077121"/>
                <a:gd name="connsiteY538" fmla="*/ 956501 h 1116663"/>
                <a:gd name="connsiteX539" fmla="*/ 813534 w 1077121"/>
                <a:gd name="connsiteY539" fmla="*/ 949675 h 1116663"/>
                <a:gd name="connsiteX540" fmla="*/ 834461 w 1077121"/>
                <a:gd name="connsiteY540" fmla="*/ 932864 h 1116663"/>
                <a:gd name="connsiteX541" fmla="*/ 826679 w 1077121"/>
                <a:gd name="connsiteY541" fmla="*/ 933946 h 1116663"/>
                <a:gd name="connsiteX542" fmla="*/ 843052 w 1077121"/>
                <a:gd name="connsiteY542" fmla="*/ 925370 h 1116663"/>
                <a:gd name="connsiteX543" fmla="*/ 836350 w 1077121"/>
                <a:gd name="connsiteY543" fmla="*/ 940183 h 1116663"/>
                <a:gd name="connsiteX544" fmla="*/ 871298 w 1077121"/>
                <a:gd name="connsiteY544" fmla="*/ 920007 h 1116663"/>
                <a:gd name="connsiteX545" fmla="*/ 901556 w 1077121"/>
                <a:gd name="connsiteY545" fmla="*/ 880448 h 1116663"/>
                <a:gd name="connsiteX546" fmla="*/ 883130 w 1077121"/>
                <a:gd name="connsiteY546" fmla="*/ 882089 h 1116663"/>
                <a:gd name="connsiteX547" fmla="*/ 905714 w 1077121"/>
                <a:gd name="connsiteY547" fmla="*/ 875798 h 1116663"/>
                <a:gd name="connsiteX548" fmla="*/ 923264 w 1077121"/>
                <a:gd name="connsiteY548" fmla="*/ 859616 h 1116663"/>
                <a:gd name="connsiteX549" fmla="*/ 897603 w 1077121"/>
                <a:gd name="connsiteY549" fmla="*/ 861476 h 1116663"/>
                <a:gd name="connsiteX550" fmla="*/ 920021 w 1077121"/>
                <a:gd name="connsiteY550" fmla="*/ 837402 h 1116663"/>
                <a:gd name="connsiteX551" fmla="*/ 918107 w 1077121"/>
                <a:gd name="connsiteY551" fmla="*/ 827662 h 1116663"/>
                <a:gd name="connsiteX552" fmla="*/ 940060 w 1077121"/>
                <a:gd name="connsiteY552" fmla="*/ 798062 h 1116663"/>
                <a:gd name="connsiteX553" fmla="*/ 934754 w 1077121"/>
                <a:gd name="connsiteY553" fmla="*/ 797762 h 1116663"/>
                <a:gd name="connsiteX554" fmla="*/ 957200 w 1077121"/>
                <a:gd name="connsiteY554" fmla="*/ 780199 h 1116663"/>
                <a:gd name="connsiteX555" fmla="*/ 965927 w 1077121"/>
                <a:gd name="connsiteY555" fmla="*/ 748997 h 1116663"/>
                <a:gd name="connsiteX556" fmla="*/ 957967 w 1077121"/>
                <a:gd name="connsiteY556" fmla="*/ 749599 h 1116663"/>
                <a:gd name="connsiteX557" fmla="*/ 971549 w 1077121"/>
                <a:gd name="connsiteY557" fmla="*/ 734142 h 1116663"/>
                <a:gd name="connsiteX558" fmla="*/ 977637 w 1077121"/>
                <a:gd name="connsiteY558" fmla="*/ 708961 h 1116663"/>
                <a:gd name="connsiteX559" fmla="*/ 966610 w 1077121"/>
                <a:gd name="connsiteY559" fmla="*/ 714664 h 1116663"/>
                <a:gd name="connsiteX560" fmla="*/ 976350 w 1077121"/>
                <a:gd name="connsiteY560" fmla="*/ 688620 h 1116663"/>
                <a:gd name="connsiteX561" fmla="*/ 981247 w 1077121"/>
                <a:gd name="connsiteY561" fmla="*/ 674955 h 1116663"/>
                <a:gd name="connsiteX562" fmla="*/ 989399 w 1077121"/>
                <a:gd name="connsiteY562" fmla="*/ 665312 h 1116663"/>
                <a:gd name="connsiteX563" fmla="*/ 976050 w 1077121"/>
                <a:gd name="connsiteY563" fmla="*/ 651442 h 1116663"/>
                <a:gd name="connsiteX564" fmla="*/ 985297 w 1077121"/>
                <a:gd name="connsiteY564" fmla="*/ 623319 h 1116663"/>
                <a:gd name="connsiteX565" fmla="*/ 979538 w 1077121"/>
                <a:gd name="connsiteY565" fmla="*/ 631361 h 1116663"/>
                <a:gd name="connsiteX566" fmla="*/ 983312 w 1077121"/>
                <a:gd name="connsiteY566" fmla="*/ 632101 h 1116663"/>
                <a:gd name="connsiteX567" fmla="*/ 975365 w 1077121"/>
                <a:gd name="connsiteY567" fmla="*/ 638365 h 1116663"/>
                <a:gd name="connsiteX568" fmla="*/ 978648 w 1077121"/>
                <a:gd name="connsiteY568" fmla="*/ 622758 h 1116663"/>
                <a:gd name="connsiteX569" fmla="*/ 982997 w 1077121"/>
                <a:gd name="connsiteY569" fmla="*/ 606385 h 1116663"/>
                <a:gd name="connsiteX570" fmla="*/ 969497 w 1077121"/>
                <a:gd name="connsiteY570" fmla="*/ 613388 h 1116663"/>
                <a:gd name="connsiteX571" fmla="*/ 973396 w 1077121"/>
                <a:gd name="connsiteY571" fmla="*/ 603157 h 1116663"/>
                <a:gd name="connsiteX572" fmla="*/ 981234 w 1077121"/>
                <a:gd name="connsiteY572" fmla="*/ 580135 h 1116663"/>
                <a:gd name="connsiteX573" fmla="*/ 990466 w 1077121"/>
                <a:gd name="connsiteY573" fmla="*/ 545351 h 1116663"/>
                <a:gd name="connsiteX574" fmla="*/ 1007442 w 1077121"/>
                <a:gd name="connsiteY574" fmla="*/ 546391 h 1116663"/>
                <a:gd name="connsiteX575" fmla="*/ 1008659 w 1077121"/>
                <a:gd name="connsiteY575" fmla="*/ 571545 h 1116663"/>
                <a:gd name="connsiteX576" fmla="*/ 1024431 w 1077121"/>
                <a:gd name="connsiteY576" fmla="*/ 547265 h 1116663"/>
                <a:gd name="connsiteX577" fmla="*/ 1024444 w 1077121"/>
                <a:gd name="connsiteY577" fmla="*/ 565226 h 1116663"/>
                <a:gd name="connsiteX578" fmla="*/ 1027427 w 1077121"/>
                <a:gd name="connsiteY578" fmla="*/ 564132 h 1116663"/>
                <a:gd name="connsiteX579" fmla="*/ 1026236 w 1077121"/>
                <a:gd name="connsiteY579" fmla="*/ 577701 h 1116663"/>
                <a:gd name="connsiteX580" fmla="*/ 1042062 w 1077121"/>
                <a:gd name="connsiteY580" fmla="*/ 578741 h 1116663"/>
                <a:gd name="connsiteX581" fmla="*/ 1055658 w 1077121"/>
                <a:gd name="connsiteY581" fmla="*/ 577454 h 1116663"/>
                <a:gd name="connsiteX582" fmla="*/ 1040393 w 1077121"/>
                <a:gd name="connsiteY582" fmla="*/ 604155 h 1116663"/>
                <a:gd name="connsiteX583" fmla="*/ 1044962 w 1077121"/>
                <a:gd name="connsiteY583" fmla="*/ 626615 h 1116663"/>
                <a:gd name="connsiteX584" fmla="*/ 1058243 w 1077121"/>
                <a:gd name="connsiteY584" fmla="*/ 599751 h 1116663"/>
                <a:gd name="connsiteX585" fmla="*/ 1071827 w 1077121"/>
                <a:gd name="connsiteY585" fmla="*/ 630131 h 1116663"/>
                <a:gd name="connsiteX586" fmla="*/ 1070773 w 1077121"/>
                <a:gd name="connsiteY586" fmla="*/ 678990 h 1116663"/>
                <a:gd name="connsiteX587" fmla="*/ 1075930 w 1077121"/>
                <a:gd name="connsiteY587" fmla="*/ 716592 h 1116663"/>
                <a:gd name="connsiteX588" fmla="*/ 1055768 w 1077121"/>
                <a:gd name="connsiteY588" fmla="*/ 720149 h 1116663"/>
                <a:gd name="connsiteX589" fmla="*/ 1055973 w 1077121"/>
                <a:gd name="connsiteY589" fmla="*/ 747083 h 1116663"/>
                <a:gd name="connsiteX590" fmla="*/ 1047848 w 1077121"/>
                <a:gd name="connsiteY590" fmla="*/ 749093 h 1116663"/>
                <a:gd name="connsiteX591" fmla="*/ 1039477 w 1077121"/>
                <a:gd name="connsiteY591" fmla="*/ 750858 h 1116663"/>
                <a:gd name="connsiteX592" fmla="*/ 1040011 w 1077121"/>
                <a:gd name="connsiteY592" fmla="*/ 767929 h 1116663"/>
                <a:gd name="connsiteX593" fmla="*/ 1059735 w 1077121"/>
                <a:gd name="connsiteY593" fmla="*/ 764153 h 1116663"/>
                <a:gd name="connsiteX594" fmla="*/ 1040995 w 1077121"/>
                <a:gd name="connsiteY594" fmla="*/ 796544 h 1116663"/>
                <a:gd name="connsiteX595" fmla="*/ 1050858 w 1077121"/>
                <a:gd name="connsiteY595" fmla="*/ 790238 h 1116663"/>
                <a:gd name="connsiteX596" fmla="*/ 1029410 w 1077121"/>
                <a:gd name="connsiteY596" fmla="*/ 825419 h 1116663"/>
                <a:gd name="connsiteX597" fmla="*/ 1015457 w 1077121"/>
                <a:gd name="connsiteY597" fmla="*/ 853679 h 1116663"/>
                <a:gd name="connsiteX598" fmla="*/ 1000630 w 1077121"/>
                <a:gd name="connsiteY598" fmla="*/ 880284 h 1116663"/>
                <a:gd name="connsiteX599" fmla="*/ 977677 w 1077121"/>
                <a:gd name="connsiteY599" fmla="*/ 910309 h 1116663"/>
                <a:gd name="connsiteX600" fmla="*/ 986376 w 1077121"/>
                <a:gd name="connsiteY600" fmla="*/ 910979 h 1116663"/>
                <a:gd name="connsiteX601" fmla="*/ 972369 w 1077121"/>
                <a:gd name="connsiteY601" fmla="*/ 923181 h 1116663"/>
                <a:gd name="connsiteX602" fmla="*/ 978184 w 1077121"/>
                <a:gd name="connsiteY602" fmla="*/ 923632 h 1116663"/>
                <a:gd name="connsiteX603" fmla="*/ 893184 w 1077121"/>
                <a:gd name="connsiteY603" fmla="*/ 991314 h 1116663"/>
                <a:gd name="connsiteX604" fmla="*/ 914537 w 1077121"/>
                <a:gd name="connsiteY604" fmla="*/ 985746 h 1116663"/>
                <a:gd name="connsiteX605" fmla="*/ 880300 w 1077121"/>
                <a:gd name="connsiteY605" fmla="*/ 999123 h 1116663"/>
                <a:gd name="connsiteX606" fmla="*/ 890599 w 1077121"/>
                <a:gd name="connsiteY606" fmla="*/ 1006879 h 1116663"/>
                <a:gd name="connsiteX607" fmla="*/ 875841 w 1077121"/>
                <a:gd name="connsiteY607" fmla="*/ 1010449 h 1116663"/>
                <a:gd name="connsiteX608" fmla="*/ 856745 w 1077121"/>
                <a:gd name="connsiteY608" fmla="*/ 1020640 h 1116663"/>
                <a:gd name="connsiteX609" fmla="*/ 811537 w 1077121"/>
                <a:gd name="connsiteY609" fmla="*/ 1045152 h 1116663"/>
                <a:gd name="connsiteX610" fmla="*/ 815202 w 1077121"/>
                <a:gd name="connsiteY610" fmla="*/ 1051963 h 1116663"/>
                <a:gd name="connsiteX611" fmla="*/ 794890 w 1077121"/>
                <a:gd name="connsiteY611" fmla="*/ 1056738 h 1116663"/>
                <a:gd name="connsiteX612" fmla="*/ 803385 w 1077121"/>
                <a:gd name="connsiteY612" fmla="*/ 1058640 h 1116663"/>
                <a:gd name="connsiteX613" fmla="*/ 738219 w 1077121"/>
                <a:gd name="connsiteY613" fmla="*/ 1077064 h 1116663"/>
                <a:gd name="connsiteX614" fmla="*/ 759750 w 1077121"/>
                <a:gd name="connsiteY614" fmla="*/ 1085641 h 1116663"/>
                <a:gd name="connsiteX615" fmla="*/ 728372 w 1077121"/>
                <a:gd name="connsiteY615" fmla="*/ 1089540 h 1116663"/>
                <a:gd name="connsiteX616" fmla="*/ 696924 w 1077121"/>
                <a:gd name="connsiteY616" fmla="*/ 1090729 h 1116663"/>
                <a:gd name="connsiteX617" fmla="*/ 690617 w 1077121"/>
                <a:gd name="connsiteY617" fmla="*/ 1105967 h 1116663"/>
                <a:gd name="connsiteX618" fmla="*/ 677884 w 1077121"/>
                <a:gd name="connsiteY618" fmla="*/ 1104462 h 1116663"/>
                <a:gd name="connsiteX619" fmla="*/ 665149 w 1077121"/>
                <a:gd name="connsiteY619" fmla="*/ 1101931 h 1116663"/>
                <a:gd name="connsiteX620" fmla="*/ 668117 w 1077121"/>
                <a:gd name="connsiteY620" fmla="*/ 1107732 h 1116663"/>
                <a:gd name="connsiteX621" fmla="*/ 598233 w 1077121"/>
                <a:gd name="connsiteY621" fmla="*/ 1116184 h 1116663"/>
                <a:gd name="connsiteX622" fmla="*/ 564160 w 1077121"/>
                <a:gd name="connsiteY622" fmla="*/ 1113654 h 1116663"/>
                <a:gd name="connsiteX623" fmla="*/ 530935 w 1077121"/>
                <a:gd name="connsiteY623" fmla="*/ 1107294 h 1116663"/>
                <a:gd name="connsiteX624" fmla="*/ 498283 w 1077121"/>
                <a:gd name="connsiteY624" fmla="*/ 1100659 h 1116663"/>
                <a:gd name="connsiteX625" fmla="*/ 465687 w 1077121"/>
                <a:gd name="connsiteY625" fmla="*/ 1093697 h 1116663"/>
                <a:gd name="connsiteX626" fmla="*/ 449040 w 1077121"/>
                <a:gd name="connsiteY626" fmla="*/ 1091317 h 1116663"/>
                <a:gd name="connsiteX627" fmla="*/ 432229 w 1077121"/>
                <a:gd name="connsiteY627" fmla="*/ 1088540 h 1116663"/>
                <a:gd name="connsiteX628" fmla="*/ 396514 w 1077121"/>
                <a:gd name="connsiteY628" fmla="*/ 1086517 h 1116663"/>
                <a:gd name="connsiteX629" fmla="*/ 397513 w 1077121"/>
                <a:gd name="connsiteY629" fmla="*/ 1089156 h 1116663"/>
                <a:gd name="connsiteX630" fmla="*/ 389799 w 1077121"/>
                <a:gd name="connsiteY630" fmla="*/ 1084423 h 1116663"/>
                <a:gd name="connsiteX631" fmla="*/ 373316 w 1077121"/>
                <a:gd name="connsiteY631" fmla="*/ 1073220 h 1116663"/>
                <a:gd name="connsiteX632" fmla="*/ 349952 w 1077121"/>
                <a:gd name="connsiteY632" fmla="*/ 1056998 h 1116663"/>
                <a:gd name="connsiteX633" fmla="*/ 316385 w 1077121"/>
                <a:gd name="connsiteY633" fmla="*/ 1059529 h 1116663"/>
                <a:gd name="connsiteX634" fmla="*/ 283886 w 1077121"/>
                <a:gd name="connsiteY634" fmla="*/ 1029818 h 1116663"/>
                <a:gd name="connsiteX635" fmla="*/ 281136 w 1077121"/>
                <a:gd name="connsiteY635" fmla="*/ 1042567 h 1116663"/>
                <a:gd name="connsiteX636" fmla="*/ 245735 w 1077121"/>
                <a:gd name="connsiteY636" fmla="*/ 1025304 h 1116663"/>
                <a:gd name="connsiteX637" fmla="*/ 216614 w 1077121"/>
                <a:gd name="connsiteY637" fmla="*/ 1001408 h 1116663"/>
                <a:gd name="connsiteX638" fmla="*/ 156578 w 1077121"/>
                <a:gd name="connsiteY638" fmla="*/ 948157 h 1116663"/>
                <a:gd name="connsiteX639" fmla="*/ 206655 w 1077121"/>
                <a:gd name="connsiteY639" fmla="*/ 976677 h 1116663"/>
                <a:gd name="connsiteX640" fmla="*/ 243588 w 1077121"/>
                <a:gd name="connsiteY640" fmla="*/ 997236 h 1116663"/>
                <a:gd name="connsiteX641" fmla="*/ 163774 w 1077121"/>
                <a:gd name="connsiteY641" fmla="*/ 930950 h 1116663"/>
                <a:gd name="connsiteX642" fmla="*/ 169942 w 1077121"/>
                <a:gd name="connsiteY642" fmla="*/ 941237 h 1116663"/>
                <a:gd name="connsiteX643" fmla="*/ 176755 w 1077121"/>
                <a:gd name="connsiteY643" fmla="*/ 951029 h 1116663"/>
                <a:gd name="connsiteX644" fmla="*/ 139576 w 1077121"/>
                <a:gd name="connsiteY644" fmla="*/ 918284 h 1116663"/>
                <a:gd name="connsiteX645" fmla="*/ 112205 w 1077121"/>
                <a:gd name="connsiteY645" fmla="*/ 894319 h 1116663"/>
                <a:gd name="connsiteX646" fmla="*/ 95845 w 1077121"/>
                <a:gd name="connsiteY646" fmla="*/ 851833 h 1116663"/>
                <a:gd name="connsiteX647" fmla="*/ 76928 w 1077121"/>
                <a:gd name="connsiteY647" fmla="*/ 806927 h 1116663"/>
                <a:gd name="connsiteX648" fmla="*/ 73412 w 1077121"/>
                <a:gd name="connsiteY648" fmla="*/ 817692 h 1116663"/>
                <a:gd name="connsiteX649" fmla="*/ 70129 w 1077121"/>
                <a:gd name="connsiteY649" fmla="*/ 828607 h 1116663"/>
                <a:gd name="connsiteX650" fmla="*/ 61485 w 1077121"/>
                <a:gd name="connsiteY650" fmla="*/ 814053 h 1116663"/>
                <a:gd name="connsiteX651" fmla="*/ 53962 w 1077121"/>
                <a:gd name="connsiteY651" fmla="*/ 798869 h 1116663"/>
                <a:gd name="connsiteX652" fmla="*/ 64152 w 1077121"/>
                <a:gd name="connsiteY652" fmla="*/ 793261 h 1116663"/>
                <a:gd name="connsiteX653" fmla="*/ 52511 w 1077121"/>
                <a:gd name="connsiteY653" fmla="*/ 779323 h 1116663"/>
                <a:gd name="connsiteX654" fmla="*/ 50692 w 1077121"/>
                <a:gd name="connsiteY654" fmla="*/ 759789 h 1116663"/>
                <a:gd name="connsiteX655" fmla="*/ 45755 w 1077121"/>
                <a:gd name="connsiteY655" fmla="*/ 739203 h 1116663"/>
                <a:gd name="connsiteX656" fmla="*/ 38053 w 1077121"/>
                <a:gd name="connsiteY656" fmla="*/ 694010 h 1116663"/>
                <a:gd name="connsiteX657" fmla="*/ 31638 w 1077121"/>
                <a:gd name="connsiteY657" fmla="*/ 692163 h 1116663"/>
                <a:gd name="connsiteX658" fmla="*/ 34045 w 1077121"/>
                <a:gd name="connsiteY658" fmla="*/ 684900 h 1116663"/>
                <a:gd name="connsiteX659" fmla="*/ 10888 w 1077121"/>
                <a:gd name="connsiteY659" fmla="*/ 657037 h 1116663"/>
                <a:gd name="connsiteX660" fmla="*/ 17303 w 1077121"/>
                <a:gd name="connsiteY660" fmla="*/ 688224 h 1116663"/>
                <a:gd name="connsiteX661" fmla="*/ 7960 w 1077121"/>
                <a:gd name="connsiteY661" fmla="*/ 682013 h 1116663"/>
                <a:gd name="connsiteX662" fmla="*/ 2954 w 1077121"/>
                <a:gd name="connsiteY662" fmla="*/ 660429 h 1116663"/>
                <a:gd name="connsiteX663" fmla="*/ 602 w 1077121"/>
                <a:gd name="connsiteY663" fmla="*/ 642059 h 1116663"/>
                <a:gd name="connsiteX664" fmla="*/ 7318 w 1077121"/>
                <a:gd name="connsiteY664" fmla="*/ 625261 h 1116663"/>
                <a:gd name="connsiteX665" fmla="*/ 3241 w 1077121"/>
                <a:gd name="connsiteY665" fmla="*/ 629324 h 1116663"/>
                <a:gd name="connsiteX666" fmla="*/ 0 w 1077121"/>
                <a:gd name="connsiteY666" fmla="*/ 565513 h 1116663"/>
                <a:gd name="connsiteX667" fmla="*/ 10547 w 1077121"/>
                <a:gd name="connsiteY667" fmla="*/ 559740 h 1116663"/>
                <a:gd name="connsiteX668" fmla="*/ 6019 w 1077121"/>
                <a:gd name="connsiteY668" fmla="*/ 547554 h 1116663"/>
                <a:gd name="connsiteX669" fmla="*/ 2421 w 1077121"/>
                <a:gd name="connsiteY669" fmla="*/ 535201 h 1116663"/>
                <a:gd name="connsiteX670" fmla="*/ 26481 w 1077121"/>
                <a:gd name="connsiteY670" fmla="*/ 498160 h 1116663"/>
                <a:gd name="connsiteX671" fmla="*/ 16756 w 1077121"/>
                <a:gd name="connsiteY671" fmla="*/ 491102 h 1116663"/>
                <a:gd name="connsiteX672" fmla="*/ 28273 w 1077121"/>
                <a:gd name="connsiteY672" fmla="*/ 445976 h 1116663"/>
                <a:gd name="connsiteX673" fmla="*/ 35646 w 1077121"/>
                <a:gd name="connsiteY673" fmla="*/ 426237 h 1116663"/>
                <a:gd name="connsiteX674" fmla="*/ 35906 w 1077121"/>
                <a:gd name="connsiteY674" fmla="*/ 413503 h 1116663"/>
                <a:gd name="connsiteX675" fmla="*/ 49107 w 1077121"/>
                <a:gd name="connsiteY675" fmla="*/ 382233 h 1116663"/>
                <a:gd name="connsiteX676" fmla="*/ 61840 w 1077121"/>
                <a:gd name="connsiteY676" fmla="*/ 353987 h 1116663"/>
                <a:gd name="connsiteX677" fmla="*/ 53647 w 1077121"/>
                <a:gd name="connsiteY677" fmla="*/ 349419 h 1116663"/>
                <a:gd name="connsiteX678" fmla="*/ 62771 w 1077121"/>
                <a:gd name="connsiteY678" fmla="*/ 336356 h 1116663"/>
                <a:gd name="connsiteX679" fmla="*/ 70267 w 1077121"/>
                <a:gd name="connsiteY679" fmla="*/ 322951 h 1116663"/>
                <a:gd name="connsiteX680" fmla="*/ 65356 w 1077121"/>
                <a:gd name="connsiteY680" fmla="*/ 324346 h 1116663"/>
                <a:gd name="connsiteX681" fmla="*/ 92467 w 1077121"/>
                <a:gd name="connsiteY681" fmla="*/ 281504 h 1116663"/>
                <a:gd name="connsiteX682" fmla="*/ 117718 w 1077121"/>
                <a:gd name="connsiteY682" fmla="*/ 242739 h 1116663"/>
                <a:gd name="connsiteX683" fmla="*/ 97008 w 1077121"/>
                <a:gd name="connsiteY683" fmla="*/ 252738 h 1116663"/>
                <a:gd name="connsiteX684" fmla="*/ 130371 w 1077121"/>
                <a:gd name="connsiteY684" fmla="*/ 209021 h 1116663"/>
                <a:gd name="connsiteX685" fmla="*/ 142243 w 1077121"/>
                <a:gd name="connsiteY685" fmla="*/ 197929 h 1116663"/>
                <a:gd name="connsiteX686" fmla="*/ 155074 w 1077121"/>
                <a:gd name="connsiteY686" fmla="*/ 187259 h 1116663"/>
                <a:gd name="connsiteX687" fmla="*/ 178122 w 1077121"/>
                <a:gd name="connsiteY687" fmla="*/ 163596 h 1116663"/>
                <a:gd name="connsiteX688" fmla="*/ 172650 w 1077121"/>
                <a:gd name="connsiteY688" fmla="*/ 162720 h 1116663"/>
                <a:gd name="connsiteX689" fmla="*/ 195590 w 1077121"/>
                <a:gd name="connsiteY689" fmla="*/ 151435 h 1116663"/>
                <a:gd name="connsiteX690" fmla="*/ 187356 w 1077121"/>
                <a:gd name="connsiteY690" fmla="*/ 145348 h 1116663"/>
                <a:gd name="connsiteX691" fmla="*/ 211376 w 1077121"/>
                <a:gd name="connsiteY691" fmla="*/ 122587 h 1116663"/>
                <a:gd name="connsiteX692" fmla="*/ 238636 w 1077121"/>
                <a:gd name="connsiteY692" fmla="*/ 103930 h 1116663"/>
                <a:gd name="connsiteX693" fmla="*/ 288946 w 1077121"/>
                <a:gd name="connsiteY693" fmla="*/ 89786 h 1116663"/>
                <a:gd name="connsiteX694" fmla="*/ 274706 w 1077121"/>
                <a:gd name="connsiteY694" fmla="*/ 76736 h 1116663"/>
                <a:gd name="connsiteX695" fmla="*/ 410809 w 1077121"/>
                <a:gd name="connsiteY695" fmla="*/ 30011 h 1116663"/>
                <a:gd name="connsiteX696" fmla="*/ 410316 w 1077121"/>
                <a:gd name="connsiteY696" fmla="*/ 30886 h 1116663"/>
                <a:gd name="connsiteX697" fmla="*/ 430150 w 1077121"/>
                <a:gd name="connsiteY697" fmla="*/ 30435 h 1116663"/>
                <a:gd name="connsiteX698" fmla="*/ 431189 w 1077121"/>
                <a:gd name="connsiteY698" fmla="*/ 28546 h 1116663"/>
                <a:gd name="connsiteX699" fmla="*/ 417211 w 1077121"/>
                <a:gd name="connsiteY699" fmla="*/ 28848 h 1116663"/>
                <a:gd name="connsiteX700" fmla="*/ 468464 w 1077121"/>
                <a:gd name="connsiteY700" fmla="*/ 27165 h 1116663"/>
                <a:gd name="connsiteX701" fmla="*/ 484455 w 1077121"/>
                <a:gd name="connsiteY701" fmla="*/ 9712 h 1116663"/>
                <a:gd name="connsiteX702" fmla="*/ 514588 w 1077121"/>
                <a:gd name="connsiteY702" fmla="*/ 6688 h 1116663"/>
                <a:gd name="connsiteX703" fmla="*/ 561766 w 1077121"/>
                <a:gd name="connsiteY703" fmla="*/ 6128 h 1116663"/>
                <a:gd name="connsiteX704" fmla="*/ 559851 w 1077121"/>
                <a:gd name="connsiteY704" fmla="*/ 0 h 1116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</a:cxnLst>
              <a:rect l="l" t="t" r="r" b="b"/>
              <a:pathLst>
                <a:path w="1077121" h="1116663">
                  <a:moveTo>
                    <a:pt x="575663" y="1104749"/>
                  </a:moveTo>
                  <a:lnTo>
                    <a:pt x="574132" y="1106350"/>
                  </a:lnTo>
                  <a:lnTo>
                    <a:pt x="594512" y="1109879"/>
                  </a:lnTo>
                  <a:lnTo>
                    <a:pt x="596030" y="1108237"/>
                  </a:lnTo>
                  <a:close/>
                  <a:moveTo>
                    <a:pt x="539922" y="1062332"/>
                  </a:moveTo>
                  <a:cubicBezTo>
                    <a:pt x="544435" y="1064466"/>
                    <a:pt x="541098" y="1068474"/>
                    <a:pt x="540960" y="1071319"/>
                  </a:cubicBezTo>
                  <a:lnTo>
                    <a:pt x="534641" y="1073385"/>
                  </a:lnTo>
                  <a:lnTo>
                    <a:pt x="551917" y="1076448"/>
                  </a:lnTo>
                  <a:lnTo>
                    <a:pt x="542519" y="1073713"/>
                  </a:lnTo>
                  <a:cubicBezTo>
                    <a:pt x="541138" y="1067256"/>
                    <a:pt x="564241" y="1068939"/>
                    <a:pt x="569138" y="1071019"/>
                  </a:cubicBezTo>
                  <a:cubicBezTo>
                    <a:pt x="567524" y="1063413"/>
                    <a:pt x="552150" y="1063973"/>
                    <a:pt x="539922" y="1062332"/>
                  </a:cubicBezTo>
                  <a:close/>
                  <a:moveTo>
                    <a:pt x="381687" y="1056164"/>
                  </a:moveTo>
                  <a:cubicBezTo>
                    <a:pt x="388170" y="1063399"/>
                    <a:pt x="393902" y="1079075"/>
                    <a:pt x="412204" y="1071415"/>
                  </a:cubicBezTo>
                  <a:cubicBezTo>
                    <a:pt x="403956" y="1055617"/>
                    <a:pt x="394285" y="1066778"/>
                    <a:pt x="381687" y="1056164"/>
                  </a:cubicBezTo>
                  <a:close/>
                  <a:moveTo>
                    <a:pt x="421739" y="1046657"/>
                  </a:moveTo>
                  <a:lnTo>
                    <a:pt x="433761" y="1048873"/>
                  </a:lnTo>
                  <a:cubicBezTo>
                    <a:pt x="417771" y="1048886"/>
                    <a:pt x="449710" y="1065602"/>
                    <a:pt x="425678" y="1063604"/>
                  </a:cubicBezTo>
                  <a:cubicBezTo>
                    <a:pt x="415924" y="1062770"/>
                    <a:pt x="439671" y="1075094"/>
                    <a:pt x="451366" y="1074752"/>
                  </a:cubicBezTo>
                  <a:cubicBezTo>
                    <a:pt x="450846" y="1068268"/>
                    <a:pt x="428782" y="1065191"/>
                    <a:pt x="437933" y="1059474"/>
                  </a:cubicBezTo>
                  <a:lnTo>
                    <a:pt x="447454" y="1060239"/>
                  </a:lnTo>
                  <a:cubicBezTo>
                    <a:pt x="433145" y="1059103"/>
                    <a:pt x="443036" y="1043223"/>
                    <a:pt x="421739" y="1046657"/>
                  </a:cubicBezTo>
                  <a:close/>
                  <a:moveTo>
                    <a:pt x="635972" y="1021187"/>
                  </a:moveTo>
                  <a:lnTo>
                    <a:pt x="630842" y="1033758"/>
                  </a:lnTo>
                  <a:cubicBezTo>
                    <a:pt x="643359" y="1029408"/>
                    <a:pt x="658419" y="1036398"/>
                    <a:pt x="653042" y="1039612"/>
                  </a:cubicBezTo>
                  <a:cubicBezTo>
                    <a:pt x="662111" y="1031501"/>
                    <a:pt x="672863" y="1032924"/>
                    <a:pt x="666092" y="1023608"/>
                  </a:cubicBezTo>
                  <a:cubicBezTo>
                    <a:pt x="663274" y="1024415"/>
                    <a:pt x="637368" y="1028532"/>
                    <a:pt x="635972" y="1021187"/>
                  </a:cubicBezTo>
                  <a:close/>
                  <a:moveTo>
                    <a:pt x="595106" y="1020414"/>
                  </a:moveTo>
                  <a:cubicBezTo>
                    <a:pt x="583184" y="1019551"/>
                    <a:pt x="566474" y="1027822"/>
                    <a:pt x="567593" y="1032377"/>
                  </a:cubicBezTo>
                  <a:cubicBezTo>
                    <a:pt x="571614" y="1027520"/>
                    <a:pt x="588932" y="1027260"/>
                    <a:pt x="604594" y="1024799"/>
                  </a:cubicBezTo>
                  <a:cubicBezTo>
                    <a:pt x="602522" y="1022005"/>
                    <a:pt x="599080" y="1020702"/>
                    <a:pt x="595106" y="1020414"/>
                  </a:cubicBezTo>
                  <a:close/>
                  <a:moveTo>
                    <a:pt x="339133" y="1003624"/>
                  </a:moveTo>
                  <a:lnTo>
                    <a:pt x="346055" y="1018875"/>
                  </a:lnTo>
                  <a:cubicBezTo>
                    <a:pt x="346055" y="1018875"/>
                    <a:pt x="364576" y="1026755"/>
                    <a:pt x="364767" y="1026248"/>
                  </a:cubicBezTo>
                  <a:cubicBezTo>
                    <a:pt x="364767" y="1026248"/>
                    <a:pt x="363071" y="1024977"/>
                    <a:pt x="360526" y="1023061"/>
                  </a:cubicBezTo>
                  <a:cubicBezTo>
                    <a:pt x="358119" y="1020900"/>
                    <a:pt x="354904" y="1018013"/>
                    <a:pt x="351704" y="1015128"/>
                  </a:cubicBezTo>
                  <a:cubicBezTo>
                    <a:pt x="345411" y="1009370"/>
                    <a:pt x="339133" y="1003624"/>
                    <a:pt x="339133" y="1003624"/>
                  </a:cubicBezTo>
                  <a:close/>
                  <a:moveTo>
                    <a:pt x="821413" y="951140"/>
                  </a:moveTo>
                  <a:cubicBezTo>
                    <a:pt x="811441" y="959894"/>
                    <a:pt x="788310" y="957391"/>
                    <a:pt x="790281" y="971944"/>
                  </a:cubicBezTo>
                  <a:cubicBezTo>
                    <a:pt x="790281" y="971944"/>
                    <a:pt x="792071" y="971630"/>
                    <a:pt x="794465" y="970644"/>
                  </a:cubicBezTo>
                  <a:cubicBezTo>
                    <a:pt x="796914" y="969715"/>
                    <a:pt x="800169" y="968498"/>
                    <a:pt x="803439" y="967267"/>
                  </a:cubicBezTo>
                  <a:cubicBezTo>
                    <a:pt x="810032" y="964791"/>
                    <a:pt x="816611" y="962301"/>
                    <a:pt x="816611" y="962301"/>
                  </a:cubicBezTo>
                  <a:cubicBezTo>
                    <a:pt x="817843" y="956064"/>
                    <a:pt x="828990" y="954641"/>
                    <a:pt x="821413" y="951140"/>
                  </a:cubicBezTo>
                  <a:close/>
                  <a:moveTo>
                    <a:pt x="923920" y="940292"/>
                  </a:moveTo>
                  <a:cubicBezTo>
                    <a:pt x="915290" y="945080"/>
                    <a:pt x="912649" y="944382"/>
                    <a:pt x="906165" y="958758"/>
                  </a:cubicBezTo>
                  <a:cubicBezTo>
                    <a:pt x="914824" y="953985"/>
                    <a:pt x="923784" y="944656"/>
                    <a:pt x="923920" y="940292"/>
                  </a:cubicBezTo>
                  <a:close/>
                  <a:moveTo>
                    <a:pt x="958336" y="930676"/>
                  </a:moveTo>
                  <a:cubicBezTo>
                    <a:pt x="947269" y="940690"/>
                    <a:pt x="938502" y="925370"/>
                    <a:pt x="926423" y="947474"/>
                  </a:cubicBezTo>
                  <a:cubicBezTo>
                    <a:pt x="940936" y="936818"/>
                    <a:pt x="949923" y="949867"/>
                    <a:pt x="958336" y="930676"/>
                  </a:cubicBezTo>
                  <a:close/>
                  <a:moveTo>
                    <a:pt x="216751" y="926833"/>
                  </a:moveTo>
                  <a:lnTo>
                    <a:pt x="227557" y="942700"/>
                  </a:lnTo>
                  <a:lnTo>
                    <a:pt x="223686" y="940306"/>
                  </a:lnTo>
                  <a:lnTo>
                    <a:pt x="222797" y="948800"/>
                  </a:lnTo>
                  <a:cubicBezTo>
                    <a:pt x="230347" y="931648"/>
                    <a:pt x="243205" y="962766"/>
                    <a:pt x="252028" y="970015"/>
                  </a:cubicBezTo>
                  <a:cubicBezTo>
                    <a:pt x="243479" y="959702"/>
                    <a:pt x="240332" y="936449"/>
                    <a:pt x="216751" y="926833"/>
                  </a:cubicBezTo>
                  <a:close/>
                  <a:moveTo>
                    <a:pt x="278369" y="922465"/>
                  </a:moveTo>
                  <a:cubicBezTo>
                    <a:pt x="281117" y="923908"/>
                    <a:pt x="283597" y="926565"/>
                    <a:pt x="286278" y="929376"/>
                  </a:cubicBezTo>
                  <a:cubicBezTo>
                    <a:pt x="291544" y="935025"/>
                    <a:pt x="297726" y="941289"/>
                    <a:pt x="307889" y="937965"/>
                  </a:cubicBezTo>
                  <a:cubicBezTo>
                    <a:pt x="306084" y="943751"/>
                    <a:pt x="297986" y="942055"/>
                    <a:pt x="290284" y="936652"/>
                  </a:cubicBezTo>
                  <a:cubicBezTo>
                    <a:pt x="282392" y="931550"/>
                    <a:pt x="273830" y="924561"/>
                    <a:pt x="268851" y="922837"/>
                  </a:cubicBezTo>
                  <a:cubicBezTo>
                    <a:pt x="272606" y="920792"/>
                    <a:pt x="275622" y="921022"/>
                    <a:pt x="278369" y="922465"/>
                  </a:cubicBezTo>
                  <a:close/>
                  <a:moveTo>
                    <a:pt x="872925" y="893648"/>
                  </a:moveTo>
                  <a:cubicBezTo>
                    <a:pt x="872925" y="893648"/>
                    <a:pt x="866552" y="898504"/>
                    <a:pt x="860177" y="903359"/>
                  </a:cubicBezTo>
                  <a:cubicBezTo>
                    <a:pt x="853611" y="907956"/>
                    <a:pt x="846649" y="911964"/>
                    <a:pt x="846649" y="911964"/>
                  </a:cubicBezTo>
                  <a:cubicBezTo>
                    <a:pt x="863309" y="893347"/>
                    <a:pt x="852230" y="908107"/>
                    <a:pt x="872925" y="893648"/>
                  </a:cubicBezTo>
                  <a:close/>
                  <a:moveTo>
                    <a:pt x="228433" y="882998"/>
                  </a:moveTo>
                  <a:lnTo>
                    <a:pt x="228365" y="883400"/>
                  </a:lnTo>
                  <a:lnTo>
                    <a:pt x="228117" y="883020"/>
                  </a:lnTo>
                  <a:close/>
                  <a:moveTo>
                    <a:pt x="925478" y="837557"/>
                  </a:moveTo>
                  <a:cubicBezTo>
                    <a:pt x="923982" y="837658"/>
                    <a:pt x="922128" y="838599"/>
                    <a:pt x="920281" y="839905"/>
                  </a:cubicBezTo>
                  <a:cubicBezTo>
                    <a:pt x="916329" y="842313"/>
                    <a:pt x="912129" y="845992"/>
                    <a:pt x="911022" y="847839"/>
                  </a:cubicBezTo>
                  <a:cubicBezTo>
                    <a:pt x="911022" y="847839"/>
                    <a:pt x="915480" y="846061"/>
                    <a:pt x="919940" y="844282"/>
                  </a:cubicBezTo>
                  <a:cubicBezTo>
                    <a:pt x="922237" y="843420"/>
                    <a:pt x="924386" y="842408"/>
                    <a:pt x="925904" y="841588"/>
                  </a:cubicBezTo>
                  <a:cubicBezTo>
                    <a:pt x="927476" y="840781"/>
                    <a:pt x="928530" y="840246"/>
                    <a:pt x="928530" y="840246"/>
                  </a:cubicBezTo>
                  <a:cubicBezTo>
                    <a:pt x="928113" y="838195"/>
                    <a:pt x="926974" y="837456"/>
                    <a:pt x="925478" y="837557"/>
                  </a:cubicBezTo>
                  <a:close/>
                  <a:moveTo>
                    <a:pt x="940718" y="835391"/>
                  </a:moveTo>
                  <a:lnTo>
                    <a:pt x="950196" y="842080"/>
                  </a:lnTo>
                  <a:lnTo>
                    <a:pt x="957309" y="836335"/>
                  </a:lnTo>
                  <a:close/>
                  <a:moveTo>
                    <a:pt x="95121" y="814929"/>
                  </a:moveTo>
                  <a:cubicBezTo>
                    <a:pt x="88555" y="819031"/>
                    <a:pt x="99197" y="839194"/>
                    <a:pt x="98308" y="848003"/>
                  </a:cubicBezTo>
                  <a:cubicBezTo>
                    <a:pt x="104805" y="855512"/>
                    <a:pt x="103492" y="840261"/>
                    <a:pt x="105653" y="834926"/>
                  </a:cubicBezTo>
                  <a:cubicBezTo>
                    <a:pt x="108827" y="838578"/>
                    <a:pt x="109880" y="841711"/>
                    <a:pt x="112068" y="848181"/>
                  </a:cubicBezTo>
                  <a:cubicBezTo>
                    <a:pt x="123654" y="836062"/>
                    <a:pt x="98199" y="836171"/>
                    <a:pt x="95121" y="814929"/>
                  </a:cubicBezTo>
                  <a:close/>
                  <a:moveTo>
                    <a:pt x="60706" y="780991"/>
                  </a:moveTo>
                  <a:lnTo>
                    <a:pt x="66135" y="794177"/>
                  </a:lnTo>
                  <a:cubicBezTo>
                    <a:pt x="71949" y="789527"/>
                    <a:pt x="65274" y="786955"/>
                    <a:pt x="60706" y="780991"/>
                  </a:cubicBezTo>
                  <a:close/>
                  <a:moveTo>
                    <a:pt x="52320" y="779335"/>
                  </a:moveTo>
                  <a:cubicBezTo>
                    <a:pt x="51882" y="784067"/>
                    <a:pt x="50869" y="788964"/>
                    <a:pt x="48735" y="793916"/>
                  </a:cubicBezTo>
                  <a:cubicBezTo>
                    <a:pt x="46588" y="784847"/>
                    <a:pt x="48640" y="779308"/>
                    <a:pt x="52320" y="779335"/>
                  </a:cubicBezTo>
                  <a:close/>
                  <a:moveTo>
                    <a:pt x="971935" y="771758"/>
                  </a:moveTo>
                  <a:cubicBezTo>
                    <a:pt x="969942" y="771363"/>
                    <a:pt x="966816" y="772151"/>
                    <a:pt x="962179" y="774507"/>
                  </a:cubicBezTo>
                  <a:lnTo>
                    <a:pt x="955833" y="788241"/>
                  </a:lnTo>
                  <a:cubicBezTo>
                    <a:pt x="959307" y="782305"/>
                    <a:pt x="959950" y="784301"/>
                    <a:pt x="962686" y="784247"/>
                  </a:cubicBezTo>
                  <a:cubicBezTo>
                    <a:pt x="960975" y="796133"/>
                    <a:pt x="950785" y="798322"/>
                    <a:pt x="944630" y="803971"/>
                  </a:cubicBezTo>
                  <a:cubicBezTo>
                    <a:pt x="947639" y="803315"/>
                    <a:pt x="952536" y="799936"/>
                    <a:pt x="957336" y="797537"/>
                  </a:cubicBezTo>
                  <a:lnTo>
                    <a:pt x="969446" y="796983"/>
                  </a:lnTo>
                  <a:lnTo>
                    <a:pt x="969452" y="797000"/>
                  </a:lnTo>
                  <a:lnTo>
                    <a:pt x="965612" y="809675"/>
                  </a:lnTo>
                  <a:cubicBezTo>
                    <a:pt x="962822" y="811180"/>
                    <a:pt x="960715" y="813436"/>
                    <a:pt x="961769" y="818484"/>
                  </a:cubicBezTo>
                  <a:lnTo>
                    <a:pt x="964654" y="818526"/>
                  </a:lnTo>
                  <a:cubicBezTo>
                    <a:pt x="964285" y="816597"/>
                    <a:pt x="964696" y="813233"/>
                    <a:pt x="965612" y="809675"/>
                  </a:cubicBezTo>
                  <a:cubicBezTo>
                    <a:pt x="968184" y="808185"/>
                    <a:pt x="971111" y="807090"/>
                    <a:pt x="971549" y="804149"/>
                  </a:cubicBezTo>
                  <a:lnTo>
                    <a:pt x="969452" y="797000"/>
                  </a:lnTo>
                  <a:lnTo>
                    <a:pt x="969457" y="796982"/>
                  </a:lnTo>
                  <a:lnTo>
                    <a:pt x="969446" y="796983"/>
                  </a:lnTo>
                  <a:lnTo>
                    <a:pt x="969442" y="796968"/>
                  </a:lnTo>
                  <a:cubicBezTo>
                    <a:pt x="973689" y="784790"/>
                    <a:pt x="977913" y="772945"/>
                    <a:pt x="971935" y="771758"/>
                  </a:cubicBezTo>
                  <a:close/>
                  <a:moveTo>
                    <a:pt x="132874" y="759831"/>
                  </a:moveTo>
                  <a:lnTo>
                    <a:pt x="141136" y="773126"/>
                  </a:lnTo>
                  <a:lnTo>
                    <a:pt x="142763" y="762430"/>
                  </a:lnTo>
                  <a:close/>
                  <a:moveTo>
                    <a:pt x="110905" y="744907"/>
                  </a:moveTo>
                  <a:cubicBezTo>
                    <a:pt x="110947" y="753223"/>
                    <a:pt x="132518" y="779719"/>
                    <a:pt x="122847" y="790635"/>
                  </a:cubicBezTo>
                  <a:cubicBezTo>
                    <a:pt x="133174" y="791429"/>
                    <a:pt x="131547" y="784096"/>
                    <a:pt x="127744" y="774138"/>
                  </a:cubicBezTo>
                  <a:cubicBezTo>
                    <a:pt x="123833" y="764194"/>
                    <a:pt x="116173" y="752144"/>
                    <a:pt x="110905" y="744907"/>
                  </a:cubicBezTo>
                  <a:close/>
                  <a:moveTo>
                    <a:pt x="986968" y="721308"/>
                  </a:moveTo>
                  <a:cubicBezTo>
                    <a:pt x="982721" y="722984"/>
                    <a:pt x="978936" y="727858"/>
                    <a:pt x="976090" y="740203"/>
                  </a:cubicBezTo>
                  <a:cubicBezTo>
                    <a:pt x="984024" y="745167"/>
                    <a:pt x="987033" y="738738"/>
                    <a:pt x="992737" y="752102"/>
                  </a:cubicBezTo>
                  <a:cubicBezTo>
                    <a:pt x="998510" y="745304"/>
                    <a:pt x="997990" y="737302"/>
                    <a:pt x="999112" y="733185"/>
                  </a:cubicBezTo>
                  <a:cubicBezTo>
                    <a:pt x="995200" y="737794"/>
                    <a:pt x="995787" y="745632"/>
                    <a:pt x="989496" y="744456"/>
                  </a:cubicBezTo>
                  <a:cubicBezTo>
                    <a:pt x="990535" y="734375"/>
                    <a:pt x="995883" y="726126"/>
                    <a:pt x="1000617" y="721600"/>
                  </a:cubicBezTo>
                  <a:cubicBezTo>
                    <a:pt x="995925" y="721155"/>
                    <a:pt x="991216" y="719633"/>
                    <a:pt x="986968" y="721308"/>
                  </a:cubicBezTo>
                  <a:close/>
                  <a:moveTo>
                    <a:pt x="89690" y="710519"/>
                  </a:moveTo>
                  <a:cubicBezTo>
                    <a:pt x="88390" y="715827"/>
                    <a:pt x="94614" y="721422"/>
                    <a:pt x="93302" y="726770"/>
                  </a:cubicBezTo>
                  <a:cubicBezTo>
                    <a:pt x="86080" y="728520"/>
                    <a:pt x="88308" y="730545"/>
                    <a:pt x="91400" y="739518"/>
                  </a:cubicBezTo>
                  <a:cubicBezTo>
                    <a:pt x="90579" y="728302"/>
                    <a:pt x="101987" y="725292"/>
                    <a:pt x="89690" y="710519"/>
                  </a:cubicBezTo>
                  <a:close/>
                  <a:moveTo>
                    <a:pt x="94956" y="706949"/>
                  </a:moveTo>
                  <a:lnTo>
                    <a:pt x="102999" y="730669"/>
                  </a:lnTo>
                  <a:lnTo>
                    <a:pt x="96872" y="707702"/>
                  </a:lnTo>
                  <a:close/>
                  <a:moveTo>
                    <a:pt x="993148" y="699960"/>
                  </a:moveTo>
                  <a:lnTo>
                    <a:pt x="990221" y="710465"/>
                  </a:lnTo>
                  <a:lnTo>
                    <a:pt x="1005170" y="705404"/>
                  </a:lnTo>
                  <a:close/>
                  <a:moveTo>
                    <a:pt x="1035043" y="696361"/>
                  </a:moveTo>
                  <a:cubicBezTo>
                    <a:pt x="1031933" y="694619"/>
                    <a:pt x="1025693" y="702623"/>
                    <a:pt x="1022584" y="709590"/>
                  </a:cubicBezTo>
                  <a:cubicBezTo>
                    <a:pt x="1025306" y="708878"/>
                    <a:pt x="1027249" y="712640"/>
                    <a:pt x="1031693" y="709385"/>
                  </a:cubicBezTo>
                  <a:lnTo>
                    <a:pt x="1036877" y="701752"/>
                  </a:lnTo>
                  <a:cubicBezTo>
                    <a:pt x="1036768" y="698606"/>
                    <a:pt x="1036079" y="696942"/>
                    <a:pt x="1035043" y="696361"/>
                  </a:cubicBezTo>
                  <a:close/>
                  <a:moveTo>
                    <a:pt x="26577" y="690631"/>
                  </a:moveTo>
                  <a:lnTo>
                    <a:pt x="31475" y="692190"/>
                  </a:lnTo>
                  <a:cubicBezTo>
                    <a:pt x="30339" y="695650"/>
                    <a:pt x="28888" y="697662"/>
                    <a:pt x="26577" y="690631"/>
                  </a:cubicBezTo>
                  <a:close/>
                  <a:moveTo>
                    <a:pt x="1050159" y="473373"/>
                  </a:moveTo>
                  <a:cubicBezTo>
                    <a:pt x="1056096" y="490348"/>
                    <a:pt x="1064986" y="539317"/>
                    <a:pt x="1050979" y="545363"/>
                  </a:cubicBezTo>
                  <a:cubicBezTo>
                    <a:pt x="1049461" y="525379"/>
                    <a:pt x="1049352" y="493850"/>
                    <a:pt x="1050159" y="473373"/>
                  </a:cubicBezTo>
                  <a:close/>
                  <a:moveTo>
                    <a:pt x="1073674" y="459888"/>
                  </a:moveTo>
                  <a:lnTo>
                    <a:pt x="1073249" y="486492"/>
                  </a:lnTo>
                  <a:cubicBezTo>
                    <a:pt x="1066998" y="471856"/>
                    <a:pt x="1074330" y="473785"/>
                    <a:pt x="1073674" y="459888"/>
                  </a:cubicBezTo>
                  <a:close/>
                  <a:moveTo>
                    <a:pt x="1059036" y="456535"/>
                  </a:moveTo>
                  <a:lnTo>
                    <a:pt x="1061443" y="471403"/>
                  </a:lnTo>
                  <a:lnTo>
                    <a:pt x="1055877" y="470883"/>
                  </a:lnTo>
                  <a:close/>
                  <a:moveTo>
                    <a:pt x="78105" y="443842"/>
                  </a:moveTo>
                  <a:cubicBezTo>
                    <a:pt x="76942" y="459928"/>
                    <a:pt x="67559" y="478176"/>
                    <a:pt x="66272" y="481034"/>
                  </a:cubicBezTo>
                  <a:lnTo>
                    <a:pt x="68269" y="461871"/>
                  </a:lnTo>
                  <a:cubicBezTo>
                    <a:pt x="59474" y="465933"/>
                    <a:pt x="60281" y="473812"/>
                    <a:pt x="62442" y="481910"/>
                  </a:cubicBezTo>
                  <a:cubicBezTo>
                    <a:pt x="63523" y="485972"/>
                    <a:pt x="64918" y="490104"/>
                    <a:pt x="65603" y="494001"/>
                  </a:cubicBezTo>
                  <a:cubicBezTo>
                    <a:pt x="66615" y="497941"/>
                    <a:pt x="66997" y="501648"/>
                    <a:pt x="65479" y="504904"/>
                  </a:cubicBezTo>
                  <a:cubicBezTo>
                    <a:pt x="78227" y="513371"/>
                    <a:pt x="82919" y="504848"/>
                    <a:pt x="86900" y="494016"/>
                  </a:cubicBezTo>
                  <a:cubicBezTo>
                    <a:pt x="91537" y="483195"/>
                    <a:pt x="94889" y="469627"/>
                    <a:pt x="101631" y="467041"/>
                  </a:cubicBezTo>
                  <a:cubicBezTo>
                    <a:pt x="93233" y="464183"/>
                    <a:pt x="82166" y="446810"/>
                    <a:pt x="76627" y="485069"/>
                  </a:cubicBezTo>
                  <a:cubicBezTo>
                    <a:pt x="73112" y="450544"/>
                    <a:pt x="96174" y="467533"/>
                    <a:pt x="78105" y="443842"/>
                  </a:cubicBezTo>
                  <a:close/>
                  <a:moveTo>
                    <a:pt x="30557" y="410657"/>
                  </a:moveTo>
                  <a:cubicBezTo>
                    <a:pt x="33073" y="410999"/>
                    <a:pt x="34715" y="412039"/>
                    <a:pt x="35742" y="413530"/>
                  </a:cubicBezTo>
                  <a:cubicBezTo>
                    <a:pt x="35113" y="414515"/>
                    <a:pt x="34578" y="415567"/>
                    <a:pt x="33908" y="416484"/>
                  </a:cubicBezTo>
                  <a:close/>
                  <a:moveTo>
                    <a:pt x="53688" y="394654"/>
                  </a:moveTo>
                  <a:lnTo>
                    <a:pt x="43839" y="405324"/>
                  </a:lnTo>
                  <a:lnTo>
                    <a:pt x="43402" y="410275"/>
                  </a:lnTo>
                  <a:close/>
                  <a:moveTo>
                    <a:pt x="1005841" y="381302"/>
                  </a:moveTo>
                  <a:cubicBezTo>
                    <a:pt x="1008303" y="387895"/>
                    <a:pt x="1015881" y="388209"/>
                    <a:pt x="1012776" y="395362"/>
                  </a:cubicBezTo>
                  <a:cubicBezTo>
                    <a:pt x="1006319" y="406716"/>
                    <a:pt x="1008330" y="388004"/>
                    <a:pt x="1005841" y="381302"/>
                  </a:cubicBezTo>
                  <a:close/>
                  <a:moveTo>
                    <a:pt x="1009465" y="355272"/>
                  </a:moveTo>
                  <a:cubicBezTo>
                    <a:pt x="1012543" y="361851"/>
                    <a:pt x="1018110" y="366406"/>
                    <a:pt x="1020819" y="381603"/>
                  </a:cubicBezTo>
                  <a:cubicBezTo>
                    <a:pt x="1014991" y="371865"/>
                    <a:pt x="1011476" y="362945"/>
                    <a:pt x="1009465" y="355272"/>
                  </a:cubicBezTo>
                  <a:close/>
                  <a:moveTo>
                    <a:pt x="164060" y="327300"/>
                  </a:moveTo>
                  <a:cubicBezTo>
                    <a:pt x="161995" y="329749"/>
                    <a:pt x="161147" y="333086"/>
                    <a:pt x="160449" y="336109"/>
                  </a:cubicBezTo>
                  <a:cubicBezTo>
                    <a:pt x="160449" y="336109"/>
                    <a:pt x="163800" y="327164"/>
                    <a:pt x="164060" y="327300"/>
                  </a:cubicBezTo>
                  <a:close/>
                  <a:moveTo>
                    <a:pt x="111590" y="288412"/>
                  </a:moveTo>
                  <a:cubicBezTo>
                    <a:pt x="106515" y="280232"/>
                    <a:pt x="88281" y="290327"/>
                    <a:pt x="80552" y="309901"/>
                  </a:cubicBezTo>
                  <a:cubicBezTo>
                    <a:pt x="63140" y="328627"/>
                    <a:pt x="88583" y="323703"/>
                    <a:pt x="78816" y="329885"/>
                  </a:cubicBezTo>
                  <a:cubicBezTo>
                    <a:pt x="85491" y="327506"/>
                    <a:pt x="91086" y="320611"/>
                    <a:pt x="96215" y="312500"/>
                  </a:cubicBezTo>
                  <a:cubicBezTo>
                    <a:pt x="101249" y="304348"/>
                    <a:pt x="105899" y="294992"/>
                    <a:pt x="111590" y="288412"/>
                  </a:cubicBezTo>
                  <a:close/>
                  <a:moveTo>
                    <a:pt x="242548" y="220635"/>
                  </a:moveTo>
                  <a:lnTo>
                    <a:pt x="242767" y="224616"/>
                  </a:lnTo>
                  <a:cubicBezTo>
                    <a:pt x="242767" y="224616"/>
                    <a:pt x="241632" y="225285"/>
                    <a:pt x="240142" y="226488"/>
                  </a:cubicBezTo>
                  <a:cubicBezTo>
                    <a:pt x="238609" y="227666"/>
                    <a:pt x="236572" y="229238"/>
                    <a:pt x="234519" y="230825"/>
                  </a:cubicBezTo>
                  <a:cubicBezTo>
                    <a:pt x="230402" y="233999"/>
                    <a:pt x="226285" y="237158"/>
                    <a:pt x="226285" y="237158"/>
                  </a:cubicBezTo>
                  <a:cubicBezTo>
                    <a:pt x="226285" y="237158"/>
                    <a:pt x="230293" y="232959"/>
                    <a:pt x="234287" y="228760"/>
                  </a:cubicBezTo>
                  <a:cubicBezTo>
                    <a:pt x="236284" y="226666"/>
                    <a:pt x="238280" y="224560"/>
                    <a:pt x="239785" y="222987"/>
                  </a:cubicBezTo>
                  <a:cubicBezTo>
                    <a:pt x="241440" y="221578"/>
                    <a:pt x="242548" y="220635"/>
                    <a:pt x="242548" y="220635"/>
                  </a:cubicBezTo>
                  <a:close/>
                  <a:moveTo>
                    <a:pt x="917983" y="210690"/>
                  </a:moveTo>
                  <a:cubicBezTo>
                    <a:pt x="919556" y="221509"/>
                    <a:pt x="933509" y="232041"/>
                    <a:pt x="933509" y="232041"/>
                  </a:cubicBezTo>
                  <a:cubicBezTo>
                    <a:pt x="903894" y="208336"/>
                    <a:pt x="930253" y="244886"/>
                    <a:pt x="927736" y="250426"/>
                  </a:cubicBezTo>
                  <a:cubicBezTo>
                    <a:pt x="914919" y="231727"/>
                    <a:pt x="920103" y="227008"/>
                    <a:pt x="917983" y="210690"/>
                  </a:cubicBezTo>
                  <a:close/>
                  <a:moveTo>
                    <a:pt x="151477" y="200118"/>
                  </a:moveTo>
                  <a:cubicBezTo>
                    <a:pt x="151299" y="199980"/>
                    <a:pt x="146018" y="209214"/>
                    <a:pt x="146197" y="209336"/>
                  </a:cubicBezTo>
                  <a:lnTo>
                    <a:pt x="131287" y="238389"/>
                  </a:lnTo>
                  <a:cubicBezTo>
                    <a:pt x="153555" y="233494"/>
                    <a:pt x="142941" y="222769"/>
                    <a:pt x="146197" y="209336"/>
                  </a:cubicBezTo>
                  <a:cubicBezTo>
                    <a:pt x="146813" y="206286"/>
                    <a:pt x="148303" y="203057"/>
                    <a:pt x="151477" y="200118"/>
                  </a:cubicBezTo>
                  <a:close/>
                  <a:moveTo>
                    <a:pt x="192991" y="194318"/>
                  </a:moveTo>
                  <a:cubicBezTo>
                    <a:pt x="189287" y="200165"/>
                    <a:pt x="193162" y="203473"/>
                    <a:pt x="188672" y="208276"/>
                  </a:cubicBezTo>
                  <a:lnTo>
                    <a:pt x="184046" y="211481"/>
                  </a:lnTo>
                  <a:lnTo>
                    <a:pt x="180091" y="213388"/>
                  </a:lnTo>
                  <a:lnTo>
                    <a:pt x="167713" y="207489"/>
                  </a:lnTo>
                  <a:cubicBezTo>
                    <a:pt x="164554" y="207682"/>
                    <a:pt x="161106" y="208803"/>
                    <a:pt x="157645" y="211265"/>
                  </a:cubicBezTo>
                  <a:cubicBezTo>
                    <a:pt x="154389" y="213891"/>
                    <a:pt x="151353" y="218036"/>
                    <a:pt x="148700" y="223863"/>
                  </a:cubicBezTo>
                  <a:cubicBezTo>
                    <a:pt x="159123" y="219910"/>
                    <a:pt x="165962" y="218795"/>
                    <a:pt x="172753" y="216926"/>
                  </a:cubicBezTo>
                  <a:lnTo>
                    <a:pt x="180091" y="213388"/>
                  </a:lnTo>
                  <a:lnTo>
                    <a:pt x="180803" y="213727"/>
                  </a:lnTo>
                  <a:lnTo>
                    <a:pt x="184046" y="211481"/>
                  </a:lnTo>
                  <a:lnTo>
                    <a:pt x="196519" y="205466"/>
                  </a:lnTo>
                  <a:close/>
                  <a:moveTo>
                    <a:pt x="314334" y="176754"/>
                  </a:moveTo>
                  <a:lnTo>
                    <a:pt x="288276" y="190747"/>
                  </a:lnTo>
                  <a:lnTo>
                    <a:pt x="304225" y="178614"/>
                  </a:lnTo>
                  <a:close/>
                  <a:moveTo>
                    <a:pt x="915248" y="169996"/>
                  </a:moveTo>
                  <a:lnTo>
                    <a:pt x="902363" y="170900"/>
                  </a:lnTo>
                  <a:lnTo>
                    <a:pt x="915317" y="183566"/>
                  </a:lnTo>
                  <a:close/>
                  <a:moveTo>
                    <a:pt x="217289" y="167010"/>
                  </a:moveTo>
                  <a:cubicBezTo>
                    <a:pt x="207300" y="166244"/>
                    <a:pt x="193374" y="174151"/>
                    <a:pt x="189434" y="178574"/>
                  </a:cubicBezTo>
                  <a:cubicBezTo>
                    <a:pt x="186945" y="182486"/>
                    <a:pt x="184222" y="184373"/>
                    <a:pt x="179011" y="187888"/>
                  </a:cubicBezTo>
                  <a:cubicBezTo>
                    <a:pt x="194509" y="178327"/>
                    <a:pt x="223180" y="164197"/>
                    <a:pt x="225450" y="171118"/>
                  </a:cubicBezTo>
                  <a:cubicBezTo>
                    <a:pt x="223511" y="168485"/>
                    <a:pt x="220619" y="167266"/>
                    <a:pt x="217289" y="167010"/>
                  </a:cubicBezTo>
                  <a:close/>
                  <a:moveTo>
                    <a:pt x="189406" y="165428"/>
                  </a:moveTo>
                  <a:cubicBezTo>
                    <a:pt x="189406" y="165428"/>
                    <a:pt x="187957" y="166646"/>
                    <a:pt x="185782" y="168465"/>
                  </a:cubicBezTo>
                  <a:cubicBezTo>
                    <a:pt x="183771" y="170462"/>
                    <a:pt x="181090" y="173130"/>
                    <a:pt x="178409" y="175784"/>
                  </a:cubicBezTo>
                  <a:cubicBezTo>
                    <a:pt x="173075" y="181144"/>
                    <a:pt x="167726" y="186521"/>
                    <a:pt x="167726" y="186521"/>
                  </a:cubicBezTo>
                  <a:cubicBezTo>
                    <a:pt x="173636" y="189557"/>
                    <a:pt x="183361" y="173061"/>
                    <a:pt x="189406" y="165428"/>
                  </a:cubicBezTo>
                  <a:close/>
                  <a:moveTo>
                    <a:pt x="255474" y="162200"/>
                  </a:moveTo>
                  <a:lnTo>
                    <a:pt x="264023" y="165237"/>
                  </a:lnTo>
                  <a:cubicBezTo>
                    <a:pt x="264023" y="165237"/>
                    <a:pt x="262013" y="166522"/>
                    <a:pt x="259017" y="168478"/>
                  </a:cubicBezTo>
                  <a:cubicBezTo>
                    <a:pt x="255912" y="170298"/>
                    <a:pt x="252055" y="173061"/>
                    <a:pt x="248416" y="176125"/>
                  </a:cubicBezTo>
                  <a:cubicBezTo>
                    <a:pt x="240934" y="182033"/>
                    <a:pt x="233465" y="187943"/>
                    <a:pt x="233465" y="187943"/>
                  </a:cubicBezTo>
                  <a:cubicBezTo>
                    <a:pt x="233465" y="187943"/>
                    <a:pt x="241412" y="182171"/>
                    <a:pt x="249374" y="176398"/>
                  </a:cubicBezTo>
                  <a:cubicBezTo>
                    <a:pt x="253231" y="173390"/>
                    <a:pt x="257417" y="170831"/>
                    <a:pt x="260659" y="169040"/>
                  </a:cubicBezTo>
                  <a:cubicBezTo>
                    <a:pt x="263832" y="167179"/>
                    <a:pt x="265952" y="165935"/>
                    <a:pt x="265952" y="165935"/>
                  </a:cubicBezTo>
                  <a:lnTo>
                    <a:pt x="264023" y="165237"/>
                  </a:lnTo>
                  <a:lnTo>
                    <a:pt x="266144" y="163856"/>
                  </a:lnTo>
                  <a:close/>
                  <a:moveTo>
                    <a:pt x="858974" y="143802"/>
                  </a:moveTo>
                  <a:cubicBezTo>
                    <a:pt x="874978" y="149643"/>
                    <a:pt x="876756" y="164128"/>
                    <a:pt x="884034" y="173663"/>
                  </a:cubicBezTo>
                  <a:cubicBezTo>
                    <a:pt x="880531" y="170585"/>
                    <a:pt x="877221" y="167342"/>
                    <a:pt x="874636" y="165906"/>
                  </a:cubicBezTo>
                  <a:cubicBezTo>
                    <a:pt x="871886" y="164661"/>
                    <a:pt x="870026" y="165086"/>
                    <a:pt x="869657" y="168916"/>
                  </a:cubicBezTo>
                  <a:cubicBezTo>
                    <a:pt x="860163" y="160038"/>
                    <a:pt x="860698" y="151749"/>
                    <a:pt x="858974" y="143802"/>
                  </a:cubicBezTo>
                  <a:close/>
                  <a:moveTo>
                    <a:pt x="311885" y="139207"/>
                  </a:moveTo>
                  <a:cubicBezTo>
                    <a:pt x="311885" y="139207"/>
                    <a:pt x="302721" y="140998"/>
                    <a:pt x="293569" y="142790"/>
                  </a:cubicBezTo>
                  <a:cubicBezTo>
                    <a:pt x="284528" y="144938"/>
                    <a:pt x="275679" y="147838"/>
                    <a:pt x="275679" y="147838"/>
                  </a:cubicBezTo>
                  <a:lnTo>
                    <a:pt x="289028" y="146402"/>
                  </a:lnTo>
                  <a:lnTo>
                    <a:pt x="266870" y="155511"/>
                  </a:lnTo>
                  <a:cubicBezTo>
                    <a:pt x="274857" y="160464"/>
                    <a:pt x="297988" y="153965"/>
                    <a:pt x="311885" y="139207"/>
                  </a:cubicBezTo>
                  <a:close/>
                  <a:moveTo>
                    <a:pt x="351950" y="138180"/>
                  </a:moveTo>
                  <a:lnTo>
                    <a:pt x="368555" y="146427"/>
                  </a:lnTo>
                  <a:cubicBezTo>
                    <a:pt x="354931" y="148821"/>
                    <a:pt x="349200" y="138658"/>
                    <a:pt x="351950" y="138180"/>
                  </a:cubicBezTo>
                  <a:close/>
                  <a:moveTo>
                    <a:pt x="285821" y="126869"/>
                  </a:moveTo>
                  <a:cubicBezTo>
                    <a:pt x="284223" y="126809"/>
                    <a:pt x="281799" y="127261"/>
                    <a:pt x="278044" y="128564"/>
                  </a:cubicBezTo>
                  <a:cubicBezTo>
                    <a:pt x="278989" y="133243"/>
                    <a:pt x="284775" y="133201"/>
                    <a:pt x="291462" y="132080"/>
                  </a:cubicBezTo>
                  <a:cubicBezTo>
                    <a:pt x="287964" y="131834"/>
                    <a:pt x="290614" y="127048"/>
                    <a:pt x="285821" y="126869"/>
                  </a:cubicBezTo>
                  <a:close/>
                  <a:moveTo>
                    <a:pt x="499308" y="97432"/>
                  </a:moveTo>
                  <a:cubicBezTo>
                    <a:pt x="502168" y="97760"/>
                    <a:pt x="508761" y="96680"/>
                    <a:pt x="509375" y="100483"/>
                  </a:cubicBezTo>
                  <a:lnTo>
                    <a:pt x="489569" y="103711"/>
                  </a:lnTo>
                  <a:cubicBezTo>
                    <a:pt x="481225" y="102684"/>
                    <a:pt x="495382" y="98868"/>
                    <a:pt x="499308" y="97432"/>
                  </a:cubicBezTo>
                  <a:close/>
                  <a:moveTo>
                    <a:pt x="857223" y="96077"/>
                  </a:moveTo>
                  <a:cubicBezTo>
                    <a:pt x="860588" y="98102"/>
                    <a:pt x="861751" y="99252"/>
                    <a:pt x="862069" y="100254"/>
                  </a:cubicBezTo>
                  <a:lnTo>
                    <a:pt x="862007" y="101176"/>
                  </a:lnTo>
                  <a:close/>
                  <a:moveTo>
                    <a:pt x="404092" y="95092"/>
                  </a:moveTo>
                  <a:lnTo>
                    <a:pt x="420793" y="95406"/>
                  </a:lnTo>
                  <a:cubicBezTo>
                    <a:pt x="404761" y="100645"/>
                    <a:pt x="416211" y="107074"/>
                    <a:pt x="407553" y="107827"/>
                  </a:cubicBezTo>
                  <a:close/>
                  <a:moveTo>
                    <a:pt x="673766" y="84669"/>
                  </a:moveTo>
                  <a:cubicBezTo>
                    <a:pt x="681781" y="90782"/>
                    <a:pt x="689168" y="96377"/>
                    <a:pt x="694776" y="100303"/>
                  </a:cubicBezTo>
                  <a:cubicBezTo>
                    <a:pt x="676653" y="100002"/>
                    <a:pt x="677527" y="91002"/>
                    <a:pt x="673766" y="84669"/>
                  </a:cubicBezTo>
                  <a:close/>
                  <a:moveTo>
                    <a:pt x="320010" y="80621"/>
                  </a:moveTo>
                  <a:cubicBezTo>
                    <a:pt x="310696" y="79883"/>
                    <a:pt x="284733" y="95421"/>
                    <a:pt x="285773" y="102561"/>
                  </a:cubicBezTo>
                  <a:cubicBezTo>
                    <a:pt x="282504" y="105926"/>
                    <a:pt x="308862" y="86449"/>
                    <a:pt x="320010" y="80621"/>
                  </a:cubicBezTo>
                  <a:close/>
                  <a:moveTo>
                    <a:pt x="740340" y="74904"/>
                  </a:moveTo>
                  <a:lnTo>
                    <a:pt x="734540" y="77749"/>
                  </a:lnTo>
                  <a:lnTo>
                    <a:pt x="749928" y="79143"/>
                  </a:lnTo>
                  <a:close/>
                  <a:moveTo>
                    <a:pt x="318530" y="65131"/>
                  </a:moveTo>
                  <a:cubicBezTo>
                    <a:pt x="316827" y="65051"/>
                    <a:pt x="313910" y="65786"/>
                    <a:pt x="309067" y="67886"/>
                  </a:cubicBezTo>
                  <a:lnTo>
                    <a:pt x="320708" y="67271"/>
                  </a:lnTo>
                  <a:cubicBezTo>
                    <a:pt x="320434" y="71894"/>
                    <a:pt x="311967" y="81059"/>
                    <a:pt x="330324" y="66902"/>
                  </a:cubicBezTo>
                  <a:lnTo>
                    <a:pt x="320708" y="67271"/>
                  </a:lnTo>
                  <a:cubicBezTo>
                    <a:pt x="320722" y="66108"/>
                    <a:pt x="320233" y="65212"/>
                    <a:pt x="318530" y="65131"/>
                  </a:cubicBezTo>
                  <a:close/>
                  <a:moveTo>
                    <a:pt x="719301" y="38696"/>
                  </a:moveTo>
                  <a:lnTo>
                    <a:pt x="739656" y="47547"/>
                  </a:lnTo>
                  <a:cubicBezTo>
                    <a:pt x="743595" y="45673"/>
                    <a:pt x="736030" y="42977"/>
                    <a:pt x="733240" y="41145"/>
                  </a:cubicBezTo>
                  <a:cubicBezTo>
                    <a:pt x="737659" y="48503"/>
                    <a:pt x="723871" y="39422"/>
                    <a:pt x="719301" y="38696"/>
                  </a:cubicBezTo>
                  <a:close/>
                  <a:moveTo>
                    <a:pt x="417046" y="28848"/>
                  </a:moveTo>
                  <a:cubicBezTo>
                    <a:pt x="414941" y="29230"/>
                    <a:pt x="412874" y="29614"/>
                    <a:pt x="410645" y="30025"/>
                  </a:cubicBezTo>
                  <a:lnTo>
                    <a:pt x="411193" y="29012"/>
                  </a:lnTo>
                  <a:close/>
                  <a:moveTo>
                    <a:pt x="596399" y="23800"/>
                  </a:moveTo>
                  <a:cubicBezTo>
                    <a:pt x="601160" y="39887"/>
                    <a:pt x="593938" y="39189"/>
                    <a:pt x="583173" y="35728"/>
                  </a:cubicBezTo>
                  <a:cubicBezTo>
                    <a:pt x="577769" y="33990"/>
                    <a:pt x="571382" y="31569"/>
                    <a:pt x="565172" y="30215"/>
                  </a:cubicBezTo>
                  <a:cubicBezTo>
                    <a:pt x="558975" y="28833"/>
                    <a:pt x="552957" y="29573"/>
                    <a:pt x="548483" y="32404"/>
                  </a:cubicBezTo>
                  <a:cubicBezTo>
                    <a:pt x="553284" y="35154"/>
                    <a:pt x="565472" y="33730"/>
                    <a:pt x="568577" y="38860"/>
                  </a:cubicBezTo>
                  <a:cubicBezTo>
                    <a:pt x="563202" y="41008"/>
                    <a:pt x="551672" y="43128"/>
                    <a:pt x="543779" y="41336"/>
                  </a:cubicBezTo>
                  <a:cubicBezTo>
                    <a:pt x="545475" y="43402"/>
                    <a:pt x="546049" y="45918"/>
                    <a:pt x="545188" y="47983"/>
                  </a:cubicBezTo>
                  <a:cubicBezTo>
                    <a:pt x="548976" y="46329"/>
                    <a:pt x="554229" y="44757"/>
                    <a:pt x="560315" y="43333"/>
                  </a:cubicBezTo>
                  <a:cubicBezTo>
                    <a:pt x="566403" y="42185"/>
                    <a:pt x="573352" y="41856"/>
                    <a:pt x="580465" y="41459"/>
                  </a:cubicBezTo>
                  <a:cubicBezTo>
                    <a:pt x="594676" y="41076"/>
                    <a:pt x="609696" y="40583"/>
                    <a:pt x="619708" y="43224"/>
                  </a:cubicBezTo>
                  <a:cubicBezTo>
                    <a:pt x="624455" y="41172"/>
                    <a:pt x="620693" y="37110"/>
                    <a:pt x="614661" y="32923"/>
                  </a:cubicBezTo>
                  <a:cubicBezTo>
                    <a:pt x="608587" y="29353"/>
                    <a:pt x="600202" y="25894"/>
                    <a:pt x="596399" y="23800"/>
                  </a:cubicBezTo>
                  <a:close/>
                  <a:moveTo>
                    <a:pt x="559851" y="0"/>
                  </a:moveTo>
                  <a:cubicBezTo>
                    <a:pt x="574501" y="725"/>
                    <a:pt x="590833" y="3078"/>
                    <a:pt x="608013" y="5348"/>
                  </a:cubicBezTo>
                  <a:cubicBezTo>
                    <a:pt x="616631" y="6182"/>
                    <a:pt x="625343" y="8562"/>
                    <a:pt x="634221" y="10641"/>
                  </a:cubicBezTo>
                  <a:cubicBezTo>
                    <a:pt x="643057" y="12706"/>
                    <a:pt x="652072" y="14813"/>
                    <a:pt x="661155" y="16947"/>
                  </a:cubicBezTo>
                  <a:cubicBezTo>
                    <a:pt x="670291" y="18657"/>
                    <a:pt x="679156" y="21953"/>
                    <a:pt x="688141" y="24594"/>
                  </a:cubicBezTo>
                  <a:cubicBezTo>
                    <a:pt x="697101" y="27316"/>
                    <a:pt x="706075" y="29900"/>
                    <a:pt x="715020" y="32267"/>
                  </a:cubicBezTo>
                  <a:cubicBezTo>
                    <a:pt x="732762" y="37479"/>
                    <a:pt x="749792" y="43744"/>
                    <a:pt x="766890" y="47382"/>
                  </a:cubicBezTo>
                  <a:cubicBezTo>
                    <a:pt x="763525" y="69747"/>
                    <a:pt x="816803" y="87925"/>
                    <a:pt x="840658" y="116829"/>
                  </a:cubicBezTo>
                  <a:cubicBezTo>
                    <a:pt x="855500" y="110386"/>
                    <a:pt x="827226" y="100647"/>
                    <a:pt x="823902" y="86996"/>
                  </a:cubicBezTo>
                  <a:cubicBezTo>
                    <a:pt x="839783" y="100140"/>
                    <a:pt x="836117" y="75137"/>
                    <a:pt x="861846" y="103546"/>
                  </a:cubicBezTo>
                  <a:lnTo>
                    <a:pt x="862007" y="101176"/>
                  </a:lnTo>
                  <a:lnTo>
                    <a:pt x="863178" y="102425"/>
                  </a:lnTo>
                  <a:cubicBezTo>
                    <a:pt x="863479" y="107616"/>
                    <a:pt x="851755" y="110530"/>
                    <a:pt x="872447" y="121876"/>
                  </a:cubicBezTo>
                  <a:lnTo>
                    <a:pt x="878931" y="115091"/>
                  </a:lnTo>
                  <a:lnTo>
                    <a:pt x="886974" y="136417"/>
                  </a:lnTo>
                  <a:cubicBezTo>
                    <a:pt x="913415" y="154225"/>
                    <a:pt x="935314" y="174771"/>
                    <a:pt x="954137" y="196492"/>
                  </a:cubicBezTo>
                  <a:cubicBezTo>
                    <a:pt x="958979" y="201799"/>
                    <a:pt x="963793" y="207066"/>
                    <a:pt x="968581" y="212304"/>
                  </a:cubicBezTo>
                  <a:cubicBezTo>
                    <a:pt x="973040" y="217817"/>
                    <a:pt x="977486" y="223302"/>
                    <a:pt x="981903" y="228773"/>
                  </a:cubicBezTo>
                  <a:cubicBezTo>
                    <a:pt x="990850" y="239661"/>
                    <a:pt x="1000862" y="249715"/>
                    <a:pt x="1009822" y="260822"/>
                  </a:cubicBezTo>
                  <a:cubicBezTo>
                    <a:pt x="1009822" y="264830"/>
                    <a:pt x="1005198" y="265966"/>
                    <a:pt x="999384" y="261302"/>
                  </a:cubicBezTo>
                  <a:cubicBezTo>
                    <a:pt x="1006115" y="271957"/>
                    <a:pt x="1009986" y="285636"/>
                    <a:pt x="1014870" y="298835"/>
                  </a:cubicBezTo>
                  <a:cubicBezTo>
                    <a:pt x="1018794" y="312624"/>
                    <a:pt x="1023446" y="326070"/>
                    <a:pt x="1033909" y="336931"/>
                  </a:cubicBezTo>
                  <a:lnTo>
                    <a:pt x="1034047" y="328395"/>
                  </a:lnTo>
                  <a:cubicBezTo>
                    <a:pt x="1037466" y="333168"/>
                    <a:pt x="1040188" y="337491"/>
                    <a:pt x="1042363" y="341499"/>
                  </a:cubicBezTo>
                  <a:cubicBezTo>
                    <a:pt x="1044305" y="345602"/>
                    <a:pt x="1045495" y="349473"/>
                    <a:pt x="1046466" y="353071"/>
                  </a:cubicBezTo>
                  <a:cubicBezTo>
                    <a:pt x="1048354" y="360293"/>
                    <a:pt x="1048792" y="366653"/>
                    <a:pt x="1048956" y="373302"/>
                  </a:cubicBezTo>
                  <a:cubicBezTo>
                    <a:pt x="1049052" y="379977"/>
                    <a:pt x="1049147" y="386843"/>
                    <a:pt x="1049600" y="395337"/>
                  </a:cubicBezTo>
                  <a:cubicBezTo>
                    <a:pt x="1049585" y="403982"/>
                    <a:pt x="1050283" y="414132"/>
                    <a:pt x="1052732" y="427113"/>
                  </a:cubicBezTo>
                  <a:cubicBezTo>
                    <a:pt x="1048956" y="415856"/>
                    <a:pt x="1048738" y="387117"/>
                    <a:pt x="1036714" y="388335"/>
                  </a:cubicBezTo>
                  <a:cubicBezTo>
                    <a:pt x="1032528" y="394544"/>
                    <a:pt x="1039436" y="419781"/>
                    <a:pt x="1047151" y="427153"/>
                  </a:cubicBezTo>
                  <a:lnTo>
                    <a:pt x="1034033" y="426115"/>
                  </a:lnTo>
                  <a:cubicBezTo>
                    <a:pt x="1039395" y="417032"/>
                    <a:pt x="1034743" y="398498"/>
                    <a:pt x="1032433" y="383547"/>
                  </a:cubicBezTo>
                  <a:cubicBezTo>
                    <a:pt x="1032856" y="387610"/>
                    <a:pt x="1030804" y="389429"/>
                    <a:pt x="1028890" y="391467"/>
                  </a:cubicBezTo>
                  <a:cubicBezTo>
                    <a:pt x="1028588" y="384792"/>
                    <a:pt x="1026892" y="377269"/>
                    <a:pt x="1024855" y="369074"/>
                  </a:cubicBezTo>
                  <a:cubicBezTo>
                    <a:pt x="1022706" y="360922"/>
                    <a:pt x="1020805" y="351853"/>
                    <a:pt x="1017851" y="342853"/>
                  </a:cubicBezTo>
                  <a:cubicBezTo>
                    <a:pt x="1017851" y="342853"/>
                    <a:pt x="1018645" y="344344"/>
                    <a:pt x="1019821" y="346587"/>
                  </a:cubicBezTo>
                  <a:cubicBezTo>
                    <a:pt x="1021038" y="348803"/>
                    <a:pt x="1022612" y="351798"/>
                    <a:pt x="1023773" y="354959"/>
                  </a:cubicBezTo>
                  <a:cubicBezTo>
                    <a:pt x="1026318" y="361196"/>
                    <a:pt x="1028863" y="367433"/>
                    <a:pt x="1028863" y="367433"/>
                  </a:cubicBezTo>
                  <a:cubicBezTo>
                    <a:pt x="1037521" y="352100"/>
                    <a:pt x="1010656" y="326343"/>
                    <a:pt x="1010233" y="315031"/>
                  </a:cubicBezTo>
                  <a:cubicBezTo>
                    <a:pt x="1000070" y="320693"/>
                    <a:pt x="1008440" y="334195"/>
                    <a:pt x="993229" y="324250"/>
                  </a:cubicBezTo>
                  <a:cubicBezTo>
                    <a:pt x="987894" y="314853"/>
                    <a:pt x="984230" y="308985"/>
                    <a:pt x="982588" y="304142"/>
                  </a:cubicBezTo>
                  <a:cubicBezTo>
                    <a:pt x="980947" y="299314"/>
                    <a:pt x="981056" y="295690"/>
                    <a:pt x="981589" y="291860"/>
                  </a:cubicBezTo>
                  <a:cubicBezTo>
                    <a:pt x="982341" y="284363"/>
                    <a:pt x="986048" y="275349"/>
                    <a:pt x="978006" y="255036"/>
                  </a:cubicBezTo>
                  <a:lnTo>
                    <a:pt x="985679" y="258784"/>
                  </a:lnTo>
                  <a:cubicBezTo>
                    <a:pt x="978771" y="247076"/>
                    <a:pt x="981836" y="230634"/>
                    <a:pt x="963095" y="220115"/>
                  </a:cubicBezTo>
                  <a:cubicBezTo>
                    <a:pt x="957282" y="225217"/>
                    <a:pt x="966461" y="237295"/>
                    <a:pt x="967937" y="245625"/>
                  </a:cubicBezTo>
                  <a:cubicBezTo>
                    <a:pt x="964792" y="245298"/>
                    <a:pt x="963903" y="238376"/>
                    <a:pt x="961782" y="230469"/>
                  </a:cubicBezTo>
                  <a:cubicBezTo>
                    <a:pt x="960702" y="226544"/>
                    <a:pt x="959416" y="222304"/>
                    <a:pt x="957269" y="218748"/>
                  </a:cubicBezTo>
                  <a:cubicBezTo>
                    <a:pt x="954929" y="215355"/>
                    <a:pt x="951906" y="212510"/>
                    <a:pt x="947898" y="211019"/>
                  </a:cubicBezTo>
                  <a:cubicBezTo>
                    <a:pt x="947995" y="215122"/>
                    <a:pt x="949267" y="219870"/>
                    <a:pt x="951250" y="224985"/>
                  </a:cubicBezTo>
                  <a:cubicBezTo>
                    <a:pt x="952892" y="230374"/>
                    <a:pt x="955271" y="236119"/>
                    <a:pt x="958062" y="241877"/>
                  </a:cubicBezTo>
                  <a:cubicBezTo>
                    <a:pt x="963411" y="253560"/>
                    <a:pt x="971522" y="264530"/>
                    <a:pt x="977117" y="274119"/>
                  </a:cubicBezTo>
                  <a:cubicBezTo>
                    <a:pt x="973067" y="273475"/>
                    <a:pt x="969880" y="275636"/>
                    <a:pt x="967610" y="280835"/>
                  </a:cubicBezTo>
                  <a:cubicBezTo>
                    <a:pt x="961044" y="266033"/>
                    <a:pt x="952385" y="251959"/>
                    <a:pt x="944521" y="236804"/>
                  </a:cubicBezTo>
                  <a:cubicBezTo>
                    <a:pt x="935903" y="222249"/>
                    <a:pt x="925658" y="208461"/>
                    <a:pt x="915631" y="194303"/>
                  </a:cubicBezTo>
                  <a:cubicBezTo>
                    <a:pt x="904483" y="181255"/>
                    <a:pt x="892637" y="168587"/>
                    <a:pt x="880203" y="156934"/>
                  </a:cubicBezTo>
                  <a:cubicBezTo>
                    <a:pt x="866812" y="146442"/>
                    <a:pt x="853324" y="136211"/>
                    <a:pt x="838907" y="128400"/>
                  </a:cubicBezTo>
                  <a:cubicBezTo>
                    <a:pt x="849112" y="144158"/>
                    <a:pt x="845706" y="142284"/>
                    <a:pt x="840165" y="138140"/>
                  </a:cubicBezTo>
                  <a:cubicBezTo>
                    <a:pt x="834407" y="134186"/>
                    <a:pt x="825283" y="129426"/>
                    <a:pt x="824504" y="137825"/>
                  </a:cubicBezTo>
                  <a:cubicBezTo>
                    <a:pt x="826105" y="126457"/>
                    <a:pt x="803987" y="124036"/>
                    <a:pt x="790581" y="111932"/>
                  </a:cubicBezTo>
                  <a:cubicBezTo>
                    <a:pt x="779556" y="118388"/>
                    <a:pt x="816365" y="137278"/>
                    <a:pt x="800389" y="136949"/>
                  </a:cubicBezTo>
                  <a:cubicBezTo>
                    <a:pt x="787627" y="126499"/>
                    <a:pt x="772389" y="114038"/>
                    <a:pt x="755700" y="99840"/>
                  </a:cubicBezTo>
                  <a:cubicBezTo>
                    <a:pt x="747262" y="92973"/>
                    <a:pt x="737617" y="87694"/>
                    <a:pt x="727837" y="82344"/>
                  </a:cubicBezTo>
                  <a:cubicBezTo>
                    <a:pt x="717974" y="77187"/>
                    <a:pt x="707702" y="72550"/>
                    <a:pt x="696609" y="71265"/>
                  </a:cubicBezTo>
                  <a:cubicBezTo>
                    <a:pt x="698306" y="76573"/>
                    <a:pt x="708071" y="79445"/>
                    <a:pt x="708702" y="82441"/>
                  </a:cubicBezTo>
                  <a:cubicBezTo>
                    <a:pt x="695378" y="76682"/>
                    <a:pt x="681139" y="65521"/>
                    <a:pt x="666817" y="56670"/>
                  </a:cubicBezTo>
                  <a:cubicBezTo>
                    <a:pt x="652413" y="48696"/>
                    <a:pt x="637682" y="44784"/>
                    <a:pt x="626534" y="51979"/>
                  </a:cubicBezTo>
                  <a:cubicBezTo>
                    <a:pt x="632880" y="56178"/>
                    <a:pt x="639775" y="60733"/>
                    <a:pt x="646806" y="65383"/>
                  </a:cubicBezTo>
                  <a:cubicBezTo>
                    <a:pt x="653755" y="69856"/>
                    <a:pt x="660730" y="74233"/>
                    <a:pt x="667090" y="79487"/>
                  </a:cubicBezTo>
                  <a:cubicBezTo>
                    <a:pt x="663603" y="78556"/>
                    <a:pt x="658637" y="78076"/>
                    <a:pt x="650621" y="80457"/>
                  </a:cubicBezTo>
                  <a:cubicBezTo>
                    <a:pt x="650621" y="80457"/>
                    <a:pt x="658925" y="90251"/>
                    <a:pt x="658815" y="90524"/>
                  </a:cubicBezTo>
                  <a:cubicBezTo>
                    <a:pt x="625631" y="87570"/>
                    <a:pt x="636793" y="68460"/>
                    <a:pt x="618805" y="54796"/>
                  </a:cubicBezTo>
                  <a:cubicBezTo>
                    <a:pt x="618805" y="54796"/>
                    <a:pt x="613128" y="56588"/>
                    <a:pt x="607480" y="59488"/>
                  </a:cubicBezTo>
                  <a:cubicBezTo>
                    <a:pt x="601913" y="62155"/>
                    <a:pt x="596345" y="64823"/>
                    <a:pt x="596345" y="64823"/>
                  </a:cubicBezTo>
                  <a:cubicBezTo>
                    <a:pt x="586565" y="66163"/>
                    <a:pt x="577127" y="66573"/>
                    <a:pt x="567975" y="66177"/>
                  </a:cubicBezTo>
                  <a:cubicBezTo>
                    <a:pt x="558825" y="65521"/>
                    <a:pt x="549974" y="66095"/>
                    <a:pt x="541452" y="64781"/>
                  </a:cubicBezTo>
                  <a:cubicBezTo>
                    <a:pt x="532931" y="63741"/>
                    <a:pt x="524724" y="61936"/>
                    <a:pt x="516900" y="59488"/>
                  </a:cubicBezTo>
                  <a:cubicBezTo>
                    <a:pt x="509062" y="56861"/>
                    <a:pt x="501771" y="55152"/>
                    <a:pt x="494878" y="51937"/>
                  </a:cubicBezTo>
                  <a:cubicBezTo>
                    <a:pt x="487450" y="53155"/>
                    <a:pt x="458301" y="57819"/>
                    <a:pt x="472143" y="66573"/>
                  </a:cubicBezTo>
                  <a:cubicBezTo>
                    <a:pt x="483032" y="72263"/>
                    <a:pt x="490788" y="77298"/>
                    <a:pt x="500486" y="80225"/>
                  </a:cubicBezTo>
                  <a:cubicBezTo>
                    <a:pt x="505341" y="81797"/>
                    <a:pt x="510621" y="82372"/>
                    <a:pt x="517078" y="83138"/>
                  </a:cubicBezTo>
                  <a:cubicBezTo>
                    <a:pt x="523562" y="84055"/>
                    <a:pt x="531126" y="84411"/>
                    <a:pt x="540454" y="84055"/>
                  </a:cubicBezTo>
                  <a:cubicBezTo>
                    <a:pt x="545393" y="73672"/>
                    <a:pt x="511401" y="74097"/>
                    <a:pt x="522562" y="72674"/>
                  </a:cubicBezTo>
                  <a:cubicBezTo>
                    <a:pt x="538142" y="74192"/>
                    <a:pt x="566430" y="64029"/>
                    <a:pt x="579083" y="74931"/>
                  </a:cubicBezTo>
                  <a:cubicBezTo>
                    <a:pt x="579083" y="74931"/>
                    <a:pt x="576539" y="74726"/>
                    <a:pt x="572723" y="74411"/>
                  </a:cubicBezTo>
                  <a:cubicBezTo>
                    <a:pt x="568906" y="74261"/>
                    <a:pt x="563818" y="73317"/>
                    <a:pt x="558715" y="73617"/>
                  </a:cubicBezTo>
                  <a:cubicBezTo>
                    <a:pt x="548511" y="73850"/>
                    <a:pt x="538307" y="74070"/>
                    <a:pt x="538307" y="74070"/>
                  </a:cubicBezTo>
                  <a:cubicBezTo>
                    <a:pt x="539402" y="89553"/>
                    <a:pt x="555158" y="73810"/>
                    <a:pt x="562449" y="81155"/>
                  </a:cubicBezTo>
                  <a:cubicBezTo>
                    <a:pt x="551972" y="94231"/>
                    <a:pt x="529239" y="81415"/>
                    <a:pt x="513412" y="89650"/>
                  </a:cubicBezTo>
                  <a:cubicBezTo>
                    <a:pt x="513412" y="89650"/>
                    <a:pt x="516147" y="89977"/>
                    <a:pt x="516162" y="90059"/>
                  </a:cubicBezTo>
                  <a:cubicBezTo>
                    <a:pt x="500500" y="90893"/>
                    <a:pt x="493729" y="92111"/>
                    <a:pt x="486903" y="92685"/>
                  </a:cubicBezTo>
                  <a:cubicBezTo>
                    <a:pt x="480118" y="93629"/>
                    <a:pt x="473005" y="92522"/>
                    <a:pt x="456947" y="93725"/>
                  </a:cubicBezTo>
                  <a:cubicBezTo>
                    <a:pt x="452091" y="80841"/>
                    <a:pt x="465427" y="81893"/>
                    <a:pt x="479831" y="74684"/>
                  </a:cubicBezTo>
                  <a:cubicBezTo>
                    <a:pt x="466617" y="75971"/>
                    <a:pt x="452460" y="78487"/>
                    <a:pt x="437208" y="80101"/>
                  </a:cubicBezTo>
                  <a:cubicBezTo>
                    <a:pt x="429659" y="81128"/>
                    <a:pt x="421628" y="81346"/>
                    <a:pt x="413913" y="83001"/>
                  </a:cubicBezTo>
                  <a:cubicBezTo>
                    <a:pt x="406199" y="84629"/>
                    <a:pt x="398348" y="86339"/>
                    <a:pt x="390524" y="88241"/>
                  </a:cubicBezTo>
                  <a:cubicBezTo>
                    <a:pt x="382768" y="90319"/>
                    <a:pt x="374739" y="91878"/>
                    <a:pt x="367433" y="95025"/>
                  </a:cubicBezTo>
                  <a:cubicBezTo>
                    <a:pt x="360115" y="98157"/>
                    <a:pt x="352975" y="101563"/>
                    <a:pt x="346218" y="105352"/>
                  </a:cubicBezTo>
                  <a:cubicBezTo>
                    <a:pt x="339516" y="109236"/>
                    <a:pt x="332936" y="113053"/>
                    <a:pt x="327370" y="118114"/>
                  </a:cubicBezTo>
                  <a:cubicBezTo>
                    <a:pt x="321884" y="123325"/>
                    <a:pt x="316974" y="128961"/>
                    <a:pt x="312830" y="135048"/>
                  </a:cubicBezTo>
                  <a:cubicBezTo>
                    <a:pt x="312830" y="135048"/>
                    <a:pt x="321119" y="133557"/>
                    <a:pt x="329408" y="132052"/>
                  </a:cubicBezTo>
                  <a:cubicBezTo>
                    <a:pt x="337464" y="130302"/>
                    <a:pt x="346013" y="129946"/>
                    <a:pt x="346013" y="129946"/>
                  </a:cubicBezTo>
                  <a:cubicBezTo>
                    <a:pt x="337546" y="134706"/>
                    <a:pt x="325469" y="140383"/>
                    <a:pt x="315756" y="145060"/>
                  </a:cubicBezTo>
                  <a:cubicBezTo>
                    <a:pt x="306222" y="150039"/>
                    <a:pt x="299998" y="155238"/>
                    <a:pt x="305784" y="162145"/>
                  </a:cubicBezTo>
                  <a:cubicBezTo>
                    <a:pt x="321461" y="146087"/>
                    <a:pt x="319312" y="160148"/>
                    <a:pt x="330200" y="157057"/>
                  </a:cubicBezTo>
                  <a:lnTo>
                    <a:pt x="330515" y="155047"/>
                  </a:lnTo>
                  <a:cubicBezTo>
                    <a:pt x="333223" y="154267"/>
                    <a:pt x="341225" y="152009"/>
                    <a:pt x="338039" y="156743"/>
                  </a:cubicBezTo>
                  <a:cubicBezTo>
                    <a:pt x="328764" y="156756"/>
                    <a:pt x="317890" y="159560"/>
                    <a:pt x="306906" y="162994"/>
                  </a:cubicBezTo>
                  <a:cubicBezTo>
                    <a:pt x="296319" y="167015"/>
                    <a:pt x="286060" y="172308"/>
                    <a:pt x="276813" y="175633"/>
                  </a:cubicBezTo>
                  <a:cubicBezTo>
                    <a:pt x="285691" y="173855"/>
                    <a:pt x="275322" y="188599"/>
                    <a:pt x="275322" y="191911"/>
                  </a:cubicBezTo>
                  <a:cubicBezTo>
                    <a:pt x="259839" y="201198"/>
                    <a:pt x="269987" y="185850"/>
                    <a:pt x="267895" y="181077"/>
                  </a:cubicBezTo>
                  <a:cubicBezTo>
                    <a:pt x="259701" y="186329"/>
                    <a:pt x="241687" y="190228"/>
                    <a:pt x="241837" y="202456"/>
                  </a:cubicBezTo>
                  <a:cubicBezTo>
                    <a:pt x="237131" y="217310"/>
                    <a:pt x="260030" y="197231"/>
                    <a:pt x="267621" y="199638"/>
                  </a:cubicBezTo>
                  <a:cubicBezTo>
                    <a:pt x="267621" y="199638"/>
                    <a:pt x="255598" y="206300"/>
                    <a:pt x="243574" y="212948"/>
                  </a:cubicBezTo>
                  <a:cubicBezTo>
                    <a:pt x="240511" y="214644"/>
                    <a:pt x="237460" y="216340"/>
                    <a:pt x="234588" y="217941"/>
                  </a:cubicBezTo>
                  <a:cubicBezTo>
                    <a:pt x="231934" y="219786"/>
                    <a:pt x="229444" y="221497"/>
                    <a:pt x="227310" y="222974"/>
                  </a:cubicBezTo>
                  <a:cubicBezTo>
                    <a:pt x="223015" y="225943"/>
                    <a:pt x="220157" y="227926"/>
                    <a:pt x="220157" y="227926"/>
                  </a:cubicBezTo>
                  <a:lnTo>
                    <a:pt x="222797" y="228418"/>
                  </a:lnTo>
                  <a:cubicBezTo>
                    <a:pt x="217694" y="229513"/>
                    <a:pt x="210321" y="234272"/>
                    <a:pt x="208338" y="239936"/>
                  </a:cubicBezTo>
                  <a:cubicBezTo>
                    <a:pt x="209460" y="247965"/>
                    <a:pt x="218939" y="239730"/>
                    <a:pt x="223220" y="232590"/>
                  </a:cubicBezTo>
                  <a:cubicBezTo>
                    <a:pt x="217271" y="246282"/>
                    <a:pt x="204714" y="251549"/>
                    <a:pt x="194810" y="259168"/>
                  </a:cubicBezTo>
                  <a:cubicBezTo>
                    <a:pt x="189756" y="262792"/>
                    <a:pt x="184780" y="266526"/>
                    <a:pt x="181231" y="271283"/>
                  </a:cubicBezTo>
                  <a:lnTo>
                    <a:pt x="176235" y="289436"/>
                  </a:lnTo>
                  <a:lnTo>
                    <a:pt x="179341" y="286971"/>
                  </a:lnTo>
                  <a:cubicBezTo>
                    <a:pt x="181015" y="285734"/>
                    <a:pt x="182725" y="284527"/>
                    <a:pt x="182786" y="284582"/>
                  </a:cubicBezTo>
                  <a:cubicBezTo>
                    <a:pt x="180830" y="288330"/>
                    <a:pt x="178929" y="290231"/>
                    <a:pt x="176235" y="290259"/>
                  </a:cubicBezTo>
                  <a:lnTo>
                    <a:pt x="176123" y="289603"/>
                  </a:lnTo>
                  <a:lnTo>
                    <a:pt x="163281" y="300107"/>
                  </a:lnTo>
                  <a:cubicBezTo>
                    <a:pt x="163856" y="302187"/>
                    <a:pt x="165168" y="306071"/>
                    <a:pt x="167221" y="304102"/>
                  </a:cubicBezTo>
                  <a:lnTo>
                    <a:pt x="153966" y="314211"/>
                  </a:lnTo>
                  <a:cubicBezTo>
                    <a:pt x="148672" y="319709"/>
                    <a:pt x="146840" y="323539"/>
                    <a:pt x="146853" y="326124"/>
                  </a:cubicBezTo>
                  <a:cubicBezTo>
                    <a:pt x="146757" y="328668"/>
                    <a:pt x="148316" y="329900"/>
                    <a:pt x="150383" y="330720"/>
                  </a:cubicBezTo>
                  <a:cubicBezTo>
                    <a:pt x="154527" y="332348"/>
                    <a:pt x="160682" y="332403"/>
                    <a:pt x="160039" y="337436"/>
                  </a:cubicBezTo>
                  <a:lnTo>
                    <a:pt x="160559" y="336109"/>
                  </a:lnTo>
                  <a:cubicBezTo>
                    <a:pt x="158712" y="345000"/>
                    <a:pt x="160982" y="353222"/>
                    <a:pt x="165059" y="348597"/>
                  </a:cubicBezTo>
                  <a:cubicBezTo>
                    <a:pt x="165059" y="348597"/>
                    <a:pt x="159999" y="354343"/>
                    <a:pt x="154936" y="360087"/>
                  </a:cubicBezTo>
                  <a:cubicBezTo>
                    <a:pt x="152366" y="363016"/>
                    <a:pt x="149808" y="365929"/>
                    <a:pt x="147880" y="368118"/>
                  </a:cubicBezTo>
                  <a:cubicBezTo>
                    <a:pt x="145840" y="370279"/>
                    <a:pt x="144897" y="371906"/>
                    <a:pt x="144897" y="371906"/>
                  </a:cubicBezTo>
                  <a:lnTo>
                    <a:pt x="145226" y="371892"/>
                  </a:lnTo>
                  <a:cubicBezTo>
                    <a:pt x="138002" y="375135"/>
                    <a:pt x="129919" y="387048"/>
                    <a:pt x="121097" y="397486"/>
                  </a:cubicBezTo>
                  <a:cubicBezTo>
                    <a:pt x="111768" y="407730"/>
                    <a:pt x="104436" y="417524"/>
                    <a:pt x="94272" y="414433"/>
                  </a:cubicBezTo>
                  <a:cubicBezTo>
                    <a:pt x="93985" y="418790"/>
                    <a:pt x="94338" y="422811"/>
                    <a:pt x="95244" y="425386"/>
                  </a:cubicBezTo>
                  <a:lnTo>
                    <a:pt x="99475" y="427626"/>
                  </a:lnTo>
                  <a:lnTo>
                    <a:pt x="99990" y="426264"/>
                  </a:lnTo>
                  <a:cubicBezTo>
                    <a:pt x="99923" y="426784"/>
                    <a:pt x="99717" y="427112"/>
                    <a:pt x="99676" y="427619"/>
                  </a:cubicBezTo>
                  <a:lnTo>
                    <a:pt x="99529" y="427655"/>
                  </a:lnTo>
                  <a:lnTo>
                    <a:pt x="99539" y="427660"/>
                  </a:lnTo>
                  <a:cubicBezTo>
                    <a:pt x="96010" y="438849"/>
                    <a:pt x="100236" y="438412"/>
                    <a:pt x="103807" y="439643"/>
                  </a:cubicBezTo>
                  <a:cubicBezTo>
                    <a:pt x="105584" y="440257"/>
                    <a:pt x="107199" y="441284"/>
                    <a:pt x="107609" y="444334"/>
                  </a:cubicBezTo>
                  <a:cubicBezTo>
                    <a:pt x="107965" y="447370"/>
                    <a:pt x="107062" y="452391"/>
                    <a:pt x="105174" y="461378"/>
                  </a:cubicBezTo>
                  <a:cubicBezTo>
                    <a:pt x="109004" y="461953"/>
                    <a:pt x="108785" y="457794"/>
                    <a:pt x="111083" y="452555"/>
                  </a:cubicBezTo>
                  <a:cubicBezTo>
                    <a:pt x="110085" y="462062"/>
                    <a:pt x="108142" y="465619"/>
                    <a:pt x="105762" y="466835"/>
                  </a:cubicBezTo>
                  <a:cubicBezTo>
                    <a:pt x="107965" y="467206"/>
                    <a:pt x="110345" y="468368"/>
                    <a:pt x="113177" y="470940"/>
                  </a:cubicBezTo>
                  <a:cubicBezTo>
                    <a:pt x="105544" y="469845"/>
                    <a:pt x="104886" y="485151"/>
                    <a:pt x="105243" y="493358"/>
                  </a:cubicBezTo>
                  <a:lnTo>
                    <a:pt x="120125" y="482553"/>
                  </a:lnTo>
                  <a:cubicBezTo>
                    <a:pt x="113121" y="489788"/>
                    <a:pt x="109620" y="495041"/>
                    <a:pt x="111001" y="510088"/>
                  </a:cubicBezTo>
                  <a:lnTo>
                    <a:pt x="119852" y="501238"/>
                  </a:lnTo>
                  <a:cubicBezTo>
                    <a:pt x="115844" y="524916"/>
                    <a:pt x="102096" y="501648"/>
                    <a:pt x="107800" y="531576"/>
                  </a:cubicBezTo>
                  <a:lnTo>
                    <a:pt x="101222" y="503986"/>
                  </a:lnTo>
                  <a:cubicBezTo>
                    <a:pt x="96830" y="535626"/>
                    <a:pt x="80990" y="524381"/>
                    <a:pt x="72634" y="538949"/>
                  </a:cubicBezTo>
                  <a:cubicBezTo>
                    <a:pt x="65794" y="556581"/>
                    <a:pt x="70403" y="576552"/>
                    <a:pt x="72058" y="595032"/>
                  </a:cubicBezTo>
                  <a:cubicBezTo>
                    <a:pt x="75766" y="613484"/>
                    <a:pt x="77816" y="630582"/>
                    <a:pt x="67121" y="646914"/>
                  </a:cubicBezTo>
                  <a:cubicBezTo>
                    <a:pt x="76504" y="649266"/>
                    <a:pt x="78433" y="644369"/>
                    <a:pt x="87816" y="652564"/>
                  </a:cubicBezTo>
                  <a:cubicBezTo>
                    <a:pt x="86449" y="641648"/>
                    <a:pt x="87598" y="632935"/>
                    <a:pt x="89075" y="625712"/>
                  </a:cubicBezTo>
                  <a:cubicBezTo>
                    <a:pt x="90744" y="618463"/>
                    <a:pt x="93712" y="612526"/>
                    <a:pt x="99046" y="606727"/>
                  </a:cubicBezTo>
                  <a:cubicBezTo>
                    <a:pt x="100565" y="596250"/>
                    <a:pt x="99429" y="590709"/>
                    <a:pt x="97405" y="587276"/>
                  </a:cubicBezTo>
                  <a:cubicBezTo>
                    <a:pt x="95161" y="583884"/>
                    <a:pt x="91346" y="582748"/>
                    <a:pt x="87734" y="581435"/>
                  </a:cubicBezTo>
                  <a:cubicBezTo>
                    <a:pt x="80512" y="578932"/>
                    <a:pt x="74110" y="575157"/>
                    <a:pt x="82797" y="551657"/>
                  </a:cubicBezTo>
                  <a:cubicBezTo>
                    <a:pt x="93753" y="554051"/>
                    <a:pt x="94614" y="567784"/>
                    <a:pt x="89964" y="581039"/>
                  </a:cubicBezTo>
                  <a:cubicBezTo>
                    <a:pt x="99266" y="581408"/>
                    <a:pt x="104559" y="565623"/>
                    <a:pt x="108622" y="556061"/>
                  </a:cubicBezTo>
                  <a:cubicBezTo>
                    <a:pt x="107075" y="568687"/>
                    <a:pt x="108525" y="584171"/>
                    <a:pt x="112643" y="597822"/>
                  </a:cubicBezTo>
                  <a:lnTo>
                    <a:pt x="121836" y="631322"/>
                  </a:lnTo>
                  <a:lnTo>
                    <a:pt x="122326" y="630090"/>
                  </a:lnTo>
                  <a:lnTo>
                    <a:pt x="121971" y="632893"/>
                  </a:lnTo>
                  <a:lnTo>
                    <a:pt x="121821" y="631654"/>
                  </a:lnTo>
                  <a:lnTo>
                    <a:pt x="118578" y="650103"/>
                  </a:lnTo>
                  <a:cubicBezTo>
                    <a:pt x="118443" y="657347"/>
                    <a:pt x="119373" y="664559"/>
                    <a:pt x="121684" y="668594"/>
                  </a:cubicBezTo>
                  <a:lnTo>
                    <a:pt x="121665" y="668629"/>
                  </a:lnTo>
                  <a:lnTo>
                    <a:pt x="118034" y="675145"/>
                  </a:lnTo>
                  <a:cubicBezTo>
                    <a:pt x="117204" y="678905"/>
                    <a:pt x="116678" y="683772"/>
                    <a:pt x="116200" y="688333"/>
                  </a:cubicBezTo>
                  <a:cubicBezTo>
                    <a:pt x="115269" y="697388"/>
                    <a:pt x="113066" y="705787"/>
                    <a:pt x="103916" y="702052"/>
                  </a:cubicBezTo>
                  <a:cubicBezTo>
                    <a:pt x="107186" y="716278"/>
                    <a:pt x="113504" y="718795"/>
                    <a:pt x="118169" y="721600"/>
                  </a:cubicBezTo>
                  <a:cubicBezTo>
                    <a:pt x="122957" y="724445"/>
                    <a:pt x="125418" y="727713"/>
                    <a:pt x="124036" y="743486"/>
                  </a:cubicBezTo>
                  <a:cubicBezTo>
                    <a:pt x="130795" y="729205"/>
                    <a:pt x="139740" y="756070"/>
                    <a:pt x="144446" y="741132"/>
                  </a:cubicBezTo>
                  <a:cubicBezTo>
                    <a:pt x="137784" y="739163"/>
                    <a:pt x="134050" y="729943"/>
                    <a:pt x="134543" y="718672"/>
                  </a:cubicBezTo>
                  <a:cubicBezTo>
                    <a:pt x="134706" y="707496"/>
                    <a:pt x="136964" y="695337"/>
                    <a:pt x="138249" y="687799"/>
                  </a:cubicBezTo>
                  <a:cubicBezTo>
                    <a:pt x="138249" y="687799"/>
                    <a:pt x="143077" y="696266"/>
                    <a:pt x="147920" y="704733"/>
                  </a:cubicBezTo>
                  <a:cubicBezTo>
                    <a:pt x="150299" y="708919"/>
                    <a:pt x="152680" y="713105"/>
                    <a:pt x="154458" y="716238"/>
                  </a:cubicBezTo>
                  <a:cubicBezTo>
                    <a:pt x="156345" y="719315"/>
                    <a:pt x="157878" y="721229"/>
                    <a:pt x="157878" y="721229"/>
                  </a:cubicBezTo>
                  <a:cubicBezTo>
                    <a:pt x="150875" y="714116"/>
                    <a:pt x="149794" y="729273"/>
                    <a:pt x="150834" y="734881"/>
                  </a:cubicBezTo>
                  <a:lnTo>
                    <a:pt x="162200" y="735209"/>
                  </a:lnTo>
                  <a:cubicBezTo>
                    <a:pt x="157263" y="739163"/>
                    <a:pt x="157659" y="744553"/>
                    <a:pt x="160724" y="750831"/>
                  </a:cubicBezTo>
                  <a:cubicBezTo>
                    <a:pt x="162296" y="753936"/>
                    <a:pt x="164334" y="757369"/>
                    <a:pt x="167057" y="760734"/>
                  </a:cubicBezTo>
                  <a:cubicBezTo>
                    <a:pt x="170024" y="763921"/>
                    <a:pt x="173225" y="767354"/>
                    <a:pt x="176495" y="770856"/>
                  </a:cubicBezTo>
                  <a:cubicBezTo>
                    <a:pt x="183033" y="777790"/>
                    <a:pt x="189557" y="785012"/>
                    <a:pt x="193593" y="792550"/>
                  </a:cubicBezTo>
                  <a:cubicBezTo>
                    <a:pt x="198217" y="799703"/>
                    <a:pt x="200582" y="807090"/>
                    <a:pt x="197779" y="815311"/>
                  </a:cubicBezTo>
                  <a:cubicBezTo>
                    <a:pt x="191706" y="804860"/>
                    <a:pt x="177958" y="801045"/>
                    <a:pt x="186234" y="788651"/>
                  </a:cubicBezTo>
                  <a:cubicBezTo>
                    <a:pt x="168438" y="773058"/>
                    <a:pt x="173075" y="802672"/>
                    <a:pt x="160259" y="798104"/>
                  </a:cubicBezTo>
                  <a:cubicBezTo>
                    <a:pt x="161640" y="802726"/>
                    <a:pt x="163527" y="807418"/>
                    <a:pt x="165770" y="812166"/>
                  </a:cubicBezTo>
                  <a:cubicBezTo>
                    <a:pt x="168397" y="816652"/>
                    <a:pt x="171489" y="821125"/>
                    <a:pt x="174771" y="825666"/>
                  </a:cubicBezTo>
                  <a:cubicBezTo>
                    <a:pt x="181515" y="834584"/>
                    <a:pt x="188477" y="844214"/>
                    <a:pt x="196534" y="853009"/>
                  </a:cubicBezTo>
                  <a:cubicBezTo>
                    <a:pt x="204768" y="861681"/>
                    <a:pt x="212812" y="870559"/>
                    <a:pt x="219719" y="879997"/>
                  </a:cubicBezTo>
                  <a:cubicBezTo>
                    <a:pt x="226696" y="889395"/>
                    <a:pt x="233808" y="898080"/>
                    <a:pt x="238226" y="908572"/>
                  </a:cubicBezTo>
                  <a:cubicBezTo>
                    <a:pt x="237908" y="900508"/>
                    <a:pt x="229750" y="891898"/>
                    <a:pt x="228166" y="884589"/>
                  </a:cubicBezTo>
                  <a:lnTo>
                    <a:pt x="228365" y="883400"/>
                  </a:lnTo>
                  <a:lnTo>
                    <a:pt x="237829" y="897902"/>
                  </a:lnTo>
                  <a:lnTo>
                    <a:pt x="239827" y="897602"/>
                  </a:lnTo>
                  <a:lnTo>
                    <a:pt x="230279" y="882869"/>
                  </a:lnTo>
                  <a:lnTo>
                    <a:pt x="228433" y="882998"/>
                  </a:lnTo>
                  <a:lnTo>
                    <a:pt x="229308" y="877781"/>
                  </a:lnTo>
                  <a:cubicBezTo>
                    <a:pt x="242207" y="885565"/>
                    <a:pt x="250879" y="899708"/>
                    <a:pt x="259948" y="915657"/>
                  </a:cubicBezTo>
                  <a:cubicBezTo>
                    <a:pt x="264830" y="923358"/>
                    <a:pt x="269864" y="931305"/>
                    <a:pt x="274884" y="939212"/>
                  </a:cubicBezTo>
                  <a:cubicBezTo>
                    <a:pt x="280110" y="947132"/>
                    <a:pt x="285280" y="955530"/>
                    <a:pt x="291942" y="961754"/>
                  </a:cubicBezTo>
                  <a:lnTo>
                    <a:pt x="293665" y="947501"/>
                  </a:lnTo>
                  <a:cubicBezTo>
                    <a:pt x="312719" y="972368"/>
                    <a:pt x="306059" y="949457"/>
                    <a:pt x="330844" y="969659"/>
                  </a:cubicBezTo>
                  <a:cubicBezTo>
                    <a:pt x="328997" y="970344"/>
                    <a:pt x="322978" y="972259"/>
                    <a:pt x="329393" y="975925"/>
                  </a:cubicBezTo>
                  <a:cubicBezTo>
                    <a:pt x="353346" y="986362"/>
                    <a:pt x="336808" y="967443"/>
                    <a:pt x="353537" y="971904"/>
                  </a:cubicBezTo>
                  <a:cubicBezTo>
                    <a:pt x="374301" y="1003720"/>
                    <a:pt x="372125" y="967362"/>
                    <a:pt x="405296" y="990629"/>
                  </a:cubicBezTo>
                  <a:lnTo>
                    <a:pt x="404079" y="985254"/>
                  </a:lnTo>
                  <a:cubicBezTo>
                    <a:pt x="410699" y="989645"/>
                    <a:pt x="418236" y="993597"/>
                    <a:pt x="426799" y="995117"/>
                  </a:cubicBezTo>
                  <a:cubicBezTo>
                    <a:pt x="435348" y="996702"/>
                    <a:pt x="444444" y="997400"/>
                    <a:pt x="453568" y="997783"/>
                  </a:cubicBezTo>
                  <a:lnTo>
                    <a:pt x="467233" y="998180"/>
                  </a:lnTo>
                  <a:cubicBezTo>
                    <a:pt x="471789" y="998139"/>
                    <a:pt x="476411" y="997536"/>
                    <a:pt x="480898" y="997305"/>
                  </a:cubicBezTo>
                  <a:cubicBezTo>
                    <a:pt x="489884" y="996702"/>
                    <a:pt x="498530" y="996375"/>
                    <a:pt x="506600" y="996976"/>
                  </a:cubicBezTo>
                  <a:cubicBezTo>
                    <a:pt x="503700" y="999670"/>
                    <a:pt x="479912" y="993119"/>
                    <a:pt x="480707" y="1005758"/>
                  </a:cubicBezTo>
                  <a:cubicBezTo>
                    <a:pt x="480707" y="1005758"/>
                    <a:pt x="490979" y="1008206"/>
                    <a:pt x="501251" y="1010668"/>
                  </a:cubicBezTo>
                  <a:cubicBezTo>
                    <a:pt x="506408" y="1011831"/>
                    <a:pt x="511552" y="1013322"/>
                    <a:pt x="515477" y="1013910"/>
                  </a:cubicBezTo>
                  <a:cubicBezTo>
                    <a:pt x="519403" y="1014430"/>
                    <a:pt x="522030" y="1014772"/>
                    <a:pt x="522030" y="1014772"/>
                  </a:cubicBezTo>
                  <a:cubicBezTo>
                    <a:pt x="524956" y="1011776"/>
                    <a:pt x="542985" y="1011749"/>
                    <a:pt x="532178" y="1004335"/>
                  </a:cubicBezTo>
                  <a:cubicBezTo>
                    <a:pt x="526694" y="1002544"/>
                    <a:pt x="521059" y="1004636"/>
                    <a:pt x="516954" y="1005280"/>
                  </a:cubicBezTo>
                  <a:lnTo>
                    <a:pt x="522891" y="999316"/>
                  </a:lnTo>
                  <a:cubicBezTo>
                    <a:pt x="560877" y="1007823"/>
                    <a:pt x="519526" y="1017768"/>
                    <a:pt x="518281" y="1029312"/>
                  </a:cubicBezTo>
                  <a:cubicBezTo>
                    <a:pt x="540031" y="1026358"/>
                    <a:pt x="547116" y="1038285"/>
                    <a:pt x="561971" y="1038915"/>
                  </a:cubicBezTo>
                  <a:cubicBezTo>
                    <a:pt x="568633" y="1027589"/>
                    <a:pt x="534367" y="1024552"/>
                    <a:pt x="552806" y="1012967"/>
                  </a:cubicBezTo>
                  <a:cubicBezTo>
                    <a:pt x="559085" y="1010655"/>
                    <a:pt x="572147" y="1010437"/>
                    <a:pt x="585798" y="1012596"/>
                  </a:cubicBezTo>
                  <a:cubicBezTo>
                    <a:pt x="599437" y="1014841"/>
                    <a:pt x="613799" y="1019409"/>
                    <a:pt x="621719" y="1023457"/>
                  </a:cubicBezTo>
                  <a:cubicBezTo>
                    <a:pt x="626027" y="1015908"/>
                    <a:pt x="633045" y="1011038"/>
                    <a:pt x="641156" y="1007686"/>
                  </a:cubicBezTo>
                  <a:cubicBezTo>
                    <a:pt x="649281" y="1004431"/>
                    <a:pt x="658541" y="1002584"/>
                    <a:pt x="666981" y="999725"/>
                  </a:cubicBezTo>
                  <a:cubicBezTo>
                    <a:pt x="683997" y="994760"/>
                    <a:pt x="698935" y="991231"/>
                    <a:pt x="696172" y="981164"/>
                  </a:cubicBezTo>
                  <a:cubicBezTo>
                    <a:pt x="695419" y="983189"/>
                    <a:pt x="704406" y="988208"/>
                    <a:pt x="712367" y="981807"/>
                  </a:cubicBezTo>
                  <a:lnTo>
                    <a:pt x="705419" y="978661"/>
                  </a:lnTo>
                  <a:cubicBezTo>
                    <a:pt x="717113" y="969277"/>
                    <a:pt x="725116" y="971452"/>
                    <a:pt x="732474" y="974474"/>
                  </a:cubicBezTo>
                  <a:cubicBezTo>
                    <a:pt x="739778" y="977539"/>
                    <a:pt x="746371" y="981698"/>
                    <a:pt x="753471" y="975350"/>
                  </a:cubicBezTo>
                  <a:cubicBezTo>
                    <a:pt x="751666" y="971917"/>
                    <a:pt x="746044" y="972971"/>
                    <a:pt x="741680" y="969975"/>
                  </a:cubicBezTo>
                  <a:cubicBezTo>
                    <a:pt x="757794" y="959127"/>
                    <a:pt x="774276" y="959182"/>
                    <a:pt x="790281" y="956501"/>
                  </a:cubicBezTo>
                  <a:cubicBezTo>
                    <a:pt x="798104" y="954928"/>
                    <a:pt x="805955" y="953081"/>
                    <a:pt x="813534" y="949675"/>
                  </a:cubicBezTo>
                  <a:cubicBezTo>
                    <a:pt x="821043" y="946174"/>
                    <a:pt x="828675" y="941673"/>
                    <a:pt x="834461" y="932864"/>
                  </a:cubicBezTo>
                  <a:cubicBezTo>
                    <a:pt x="831958" y="931866"/>
                    <a:pt x="829537" y="930799"/>
                    <a:pt x="826679" y="933946"/>
                  </a:cubicBezTo>
                  <a:cubicBezTo>
                    <a:pt x="824162" y="932961"/>
                    <a:pt x="829564" y="928816"/>
                    <a:pt x="843052" y="925370"/>
                  </a:cubicBezTo>
                  <a:lnTo>
                    <a:pt x="836350" y="940183"/>
                  </a:lnTo>
                  <a:cubicBezTo>
                    <a:pt x="851752" y="943985"/>
                    <a:pt x="861984" y="933124"/>
                    <a:pt x="871298" y="920007"/>
                  </a:cubicBezTo>
                  <a:cubicBezTo>
                    <a:pt x="879725" y="905576"/>
                    <a:pt x="887522" y="889489"/>
                    <a:pt x="901556" y="880448"/>
                  </a:cubicBezTo>
                  <a:cubicBezTo>
                    <a:pt x="896399" y="879751"/>
                    <a:pt x="878069" y="894975"/>
                    <a:pt x="883130" y="882089"/>
                  </a:cubicBezTo>
                  <a:cubicBezTo>
                    <a:pt x="890901" y="875251"/>
                    <a:pt x="898615" y="876331"/>
                    <a:pt x="905714" y="875798"/>
                  </a:cubicBezTo>
                  <a:cubicBezTo>
                    <a:pt x="912827" y="875374"/>
                    <a:pt x="919420" y="873199"/>
                    <a:pt x="923264" y="859616"/>
                  </a:cubicBezTo>
                  <a:cubicBezTo>
                    <a:pt x="913278" y="866155"/>
                    <a:pt x="906494" y="855363"/>
                    <a:pt x="897603" y="861476"/>
                  </a:cubicBezTo>
                  <a:cubicBezTo>
                    <a:pt x="906986" y="848413"/>
                    <a:pt x="909120" y="835966"/>
                    <a:pt x="920021" y="837402"/>
                  </a:cubicBezTo>
                  <a:cubicBezTo>
                    <a:pt x="921964" y="833353"/>
                    <a:pt x="920241" y="829647"/>
                    <a:pt x="918107" y="827662"/>
                  </a:cubicBezTo>
                  <a:cubicBezTo>
                    <a:pt x="929884" y="823956"/>
                    <a:pt x="935834" y="807856"/>
                    <a:pt x="940060" y="798062"/>
                  </a:cubicBezTo>
                  <a:lnTo>
                    <a:pt x="934754" y="797762"/>
                  </a:lnTo>
                  <a:cubicBezTo>
                    <a:pt x="950142" y="796380"/>
                    <a:pt x="954738" y="789158"/>
                    <a:pt x="957200" y="780199"/>
                  </a:cubicBezTo>
                  <a:cubicBezTo>
                    <a:pt x="959663" y="771143"/>
                    <a:pt x="960210" y="760460"/>
                    <a:pt x="965927" y="748997"/>
                  </a:cubicBezTo>
                  <a:lnTo>
                    <a:pt x="957967" y="749599"/>
                  </a:lnTo>
                  <a:cubicBezTo>
                    <a:pt x="961591" y="745496"/>
                    <a:pt x="967076" y="740654"/>
                    <a:pt x="971549" y="734142"/>
                  </a:cubicBezTo>
                  <a:cubicBezTo>
                    <a:pt x="976104" y="727700"/>
                    <a:pt x="979620" y="719561"/>
                    <a:pt x="977637" y="708961"/>
                  </a:cubicBezTo>
                  <a:lnTo>
                    <a:pt x="966610" y="714664"/>
                  </a:lnTo>
                  <a:cubicBezTo>
                    <a:pt x="971878" y="708961"/>
                    <a:pt x="973765" y="698400"/>
                    <a:pt x="976350" y="688620"/>
                  </a:cubicBezTo>
                  <a:cubicBezTo>
                    <a:pt x="977609" y="683696"/>
                    <a:pt x="979236" y="679017"/>
                    <a:pt x="981247" y="674955"/>
                  </a:cubicBezTo>
                  <a:cubicBezTo>
                    <a:pt x="982984" y="670810"/>
                    <a:pt x="985500" y="667418"/>
                    <a:pt x="989399" y="665312"/>
                  </a:cubicBezTo>
                  <a:cubicBezTo>
                    <a:pt x="988360" y="659773"/>
                    <a:pt x="971331" y="673971"/>
                    <a:pt x="976050" y="651442"/>
                  </a:cubicBezTo>
                  <a:cubicBezTo>
                    <a:pt x="982478" y="647721"/>
                    <a:pt x="992710" y="631089"/>
                    <a:pt x="985297" y="623319"/>
                  </a:cubicBezTo>
                  <a:cubicBezTo>
                    <a:pt x="981480" y="622703"/>
                    <a:pt x="976542" y="624481"/>
                    <a:pt x="979538" y="631361"/>
                  </a:cubicBezTo>
                  <a:cubicBezTo>
                    <a:pt x="979333" y="635233"/>
                    <a:pt x="980672" y="633003"/>
                    <a:pt x="983312" y="632101"/>
                  </a:cubicBezTo>
                  <a:lnTo>
                    <a:pt x="975365" y="638365"/>
                  </a:lnTo>
                  <a:cubicBezTo>
                    <a:pt x="974736" y="629269"/>
                    <a:pt x="976268" y="626068"/>
                    <a:pt x="978648" y="622758"/>
                  </a:cubicBezTo>
                  <a:cubicBezTo>
                    <a:pt x="980960" y="619475"/>
                    <a:pt x="983572" y="615974"/>
                    <a:pt x="982997" y="606385"/>
                  </a:cubicBezTo>
                  <a:cubicBezTo>
                    <a:pt x="978935" y="602035"/>
                    <a:pt x="974436" y="611528"/>
                    <a:pt x="969497" y="613388"/>
                  </a:cubicBezTo>
                  <a:cubicBezTo>
                    <a:pt x="969497" y="613388"/>
                    <a:pt x="971056" y="609298"/>
                    <a:pt x="973396" y="603157"/>
                  </a:cubicBezTo>
                  <a:cubicBezTo>
                    <a:pt x="975612" y="596973"/>
                    <a:pt x="979442" y="588739"/>
                    <a:pt x="981234" y="580135"/>
                  </a:cubicBezTo>
                  <a:cubicBezTo>
                    <a:pt x="985857" y="562750"/>
                    <a:pt x="990466" y="545351"/>
                    <a:pt x="990466" y="545351"/>
                  </a:cubicBezTo>
                  <a:cubicBezTo>
                    <a:pt x="996718" y="543888"/>
                    <a:pt x="999399" y="552956"/>
                    <a:pt x="1007442" y="546391"/>
                  </a:cubicBezTo>
                  <a:lnTo>
                    <a:pt x="1008659" y="571545"/>
                  </a:lnTo>
                  <a:cubicBezTo>
                    <a:pt x="1018234" y="584171"/>
                    <a:pt x="1020792" y="558386"/>
                    <a:pt x="1024431" y="547265"/>
                  </a:cubicBezTo>
                  <a:lnTo>
                    <a:pt x="1024444" y="565226"/>
                  </a:lnTo>
                  <a:cubicBezTo>
                    <a:pt x="1025456" y="566170"/>
                    <a:pt x="1026811" y="565801"/>
                    <a:pt x="1027427" y="564132"/>
                  </a:cubicBezTo>
                  <a:lnTo>
                    <a:pt x="1026236" y="577701"/>
                  </a:lnTo>
                  <a:cubicBezTo>
                    <a:pt x="1033936" y="559849"/>
                    <a:pt x="1038204" y="569151"/>
                    <a:pt x="1042062" y="578741"/>
                  </a:cubicBezTo>
                  <a:cubicBezTo>
                    <a:pt x="1045933" y="588192"/>
                    <a:pt x="1049380" y="597835"/>
                    <a:pt x="1055658" y="577454"/>
                  </a:cubicBezTo>
                  <a:cubicBezTo>
                    <a:pt x="1054578" y="587864"/>
                    <a:pt x="1047013" y="599040"/>
                    <a:pt x="1040393" y="604155"/>
                  </a:cubicBezTo>
                  <a:cubicBezTo>
                    <a:pt x="1034649" y="622280"/>
                    <a:pt x="1042200" y="618777"/>
                    <a:pt x="1044962" y="626615"/>
                  </a:cubicBezTo>
                  <a:lnTo>
                    <a:pt x="1058243" y="599751"/>
                  </a:lnTo>
                  <a:cubicBezTo>
                    <a:pt x="1047944" y="643755"/>
                    <a:pt x="1069679" y="596277"/>
                    <a:pt x="1071827" y="630131"/>
                  </a:cubicBezTo>
                  <a:cubicBezTo>
                    <a:pt x="1065876" y="648803"/>
                    <a:pt x="1067230" y="664410"/>
                    <a:pt x="1070773" y="678990"/>
                  </a:cubicBezTo>
                  <a:cubicBezTo>
                    <a:pt x="1074152" y="693421"/>
                    <a:pt x="1079527" y="706662"/>
                    <a:pt x="1075930" y="716592"/>
                  </a:cubicBezTo>
                  <a:cubicBezTo>
                    <a:pt x="1059748" y="755098"/>
                    <a:pt x="1070253" y="698018"/>
                    <a:pt x="1055768" y="720149"/>
                  </a:cubicBezTo>
                  <a:cubicBezTo>
                    <a:pt x="1046904" y="740408"/>
                    <a:pt x="1058641" y="732870"/>
                    <a:pt x="1055973" y="747083"/>
                  </a:cubicBezTo>
                  <a:cubicBezTo>
                    <a:pt x="1055973" y="747083"/>
                    <a:pt x="1051910" y="748081"/>
                    <a:pt x="1047848" y="749093"/>
                  </a:cubicBezTo>
                  <a:cubicBezTo>
                    <a:pt x="1043827" y="750079"/>
                    <a:pt x="1039477" y="750858"/>
                    <a:pt x="1039477" y="750858"/>
                  </a:cubicBezTo>
                  <a:cubicBezTo>
                    <a:pt x="1026756" y="772457"/>
                    <a:pt x="1051036" y="757259"/>
                    <a:pt x="1040011" y="767929"/>
                  </a:cubicBezTo>
                  <a:cubicBezTo>
                    <a:pt x="1039026" y="789938"/>
                    <a:pt x="1047629" y="764510"/>
                    <a:pt x="1059735" y="764153"/>
                  </a:cubicBezTo>
                  <a:cubicBezTo>
                    <a:pt x="1054770" y="767464"/>
                    <a:pt x="1040338" y="785396"/>
                    <a:pt x="1040995" y="796544"/>
                  </a:cubicBezTo>
                  <a:cubicBezTo>
                    <a:pt x="1044538" y="798145"/>
                    <a:pt x="1057122" y="773455"/>
                    <a:pt x="1050858" y="790238"/>
                  </a:cubicBezTo>
                  <a:cubicBezTo>
                    <a:pt x="1042554" y="804395"/>
                    <a:pt x="1035087" y="815298"/>
                    <a:pt x="1029410" y="825419"/>
                  </a:cubicBezTo>
                  <a:cubicBezTo>
                    <a:pt x="1023691" y="835487"/>
                    <a:pt x="1019738" y="844774"/>
                    <a:pt x="1015457" y="853679"/>
                  </a:cubicBezTo>
                  <a:cubicBezTo>
                    <a:pt x="1010780" y="862310"/>
                    <a:pt x="1006292" y="870928"/>
                    <a:pt x="1000630" y="880284"/>
                  </a:cubicBezTo>
                  <a:cubicBezTo>
                    <a:pt x="995049" y="889709"/>
                    <a:pt x="988320" y="899899"/>
                    <a:pt x="977677" y="910309"/>
                  </a:cubicBezTo>
                  <a:lnTo>
                    <a:pt x="986376" y="910979"/>
                  </a:lnTo>
                  <a:cubicBezTo>
                    <a:pt x="980672" y="915056"/>
                    <a:pt x="974996" y="916792"/>
                    <a:pt x="972369" y="923181"/>
                  </a:cubicBezTo>
                  <a:lnTo>
                    <a:pt x="978184" y="923632"/>
                  </a:lnTo>
                  <a:cubicBezTo>
                    <a:pt x="972752" y="930621"/>
                    <a:pt x="924193" y="967267"/>
                    <a:pt x="893184" y="991314"/>
                  </a:cubicBezTo>
                  <a:lnTo>
                    <a:pt x="914537" y="985746"/>
                  </a:lnTo>
                  <a:lnTo>
                    <a:pt x="880300" y="999123"/>
                  </a:lnTo>
                  <a:lnTo>
                    <a:pt x="890599" y="1006879"/>
                  </a:lnTo>
                  <a:cubicBezTo>
                    <a:pt x="886331" y="1006209"/>
                    <a:pt x="881352" y="1007659"/>
                    <a:pt x="875841" y="1010449"/>
                  </a:cubicBezTo>
                  <a:cubicBezTo>
                    <a:pt x="870040" y="1012843"/>
                    <a:pt x="863598" y="1016441"/>
                    <a:pt x="856745" y="1020640"/>
                  </a:cubicBezTo>
                  <a:cubicBezTo>
                    <a:pt x="843039" y="1028983"/>
                    <a:pt x="827705" y="1040064"/>
                    <a:pt x="811537" y="1045152"/>
                  </a:cubicBezTo>
                  <a:lnTo>
                    <a:pt x="815202" y="1051963"/>
                  </a:lnTo>
                  <a:lnTo>
                    <a:pt x="794890" y="1056738"/>
                  </a:lnTo>
                  <a:lnTo>
                    <a:pt x="803385" y="1058640"/>
                  </a:lnTo>
                  <a:cubicBezTo>
                    <a:pt x="784849" y="1067736"/>
                    <a:pt x="757601" y="1063208"/>
                    <a:pt x="738219" y="1077064"/>
                  </a:cubicBezTo>
                  <a:cubicBezTo>
                    <a:pt x="751365" y="1069732"/>
                    <a:pt x="758983" y="1080073"/>
                    <a:pt x="759750" y="1085641"/>
                  </a:cubicBezTo>
                  <a:cubicBezTo>
                    <a:pt x="759750" y="1085641"/>
                    <a:pt x="744006" y="1088089"/>
                    <a:pt x="728372" y="1089540"/>
                  </a:cubicBezTo>
                  <a:cubicBezTo>
                    <a:pt x="712654" y="1090141"/>
                    <a:pt x="696924" y="1090729"/>
                    <a:pt x="696924" y="1090729"/>
                  </a:cubicBezTo>
                  <a:cubicBezTo>
                    <a:pt x="696910" y="1096365"/>
                    <a:pt x="670893" y="1104694"/>
                    <a:pt x="690617" y="1105967"/>
                  </a:cubicBezTo>
                  <a:cubicBezTo>
                    <a:pt x="690617" y="1105967"/>
                    <a:pt x="684257" y="1105214"/>
                    <a:pt x="677884" y="1104462"/>
                  </a:cubicBezTo>
                  <a:cubicBezTo>
                    <a:pt x="671523" y="1103204"/>
                    <a:pt x="665149" y="1101931"/>
                    <a:pt x="665149" y="1101931"/>
                  </a:cubicBezTo>
                  <a:lnTo>
                    <a:pt x="668117" y="1107732"/>
                  </a:lnTo>
                  <a:cubicBezTo>
                    <a:pt x="644713" y="1114065"/>
                    <a:pt x="621295" y="1118100"/>
                    <a:pt x="598233" y="1116184"/>
                  </a:cubicBezTo>
                  <a:cubicBezTo>
                    <a:pt x="586729" y="1115692"/>
                    <a:pt x="575362" y="1114763"/>
                    <a:pt x="564160" y="1113654"/>
                  </a:cubicBezTo>
                  <a:cubicBezTo>
                    <a:pt x="552957" y="1111903"/>
                    <a:pt x="541890" y="1109386"/>
                    <a:pt x="530935" y="1107294"/>
                  </a:cubicBezTo>
                  <a:cubicBezTo>
                    <a:pt x="519992" y="1104832"/>
                    <a:pt x="509062" y="1103627"/>
                    <a:pt x="498283" y="1100659"/>
                  </a:cubicBezTo>
                  <a:cubicBezTo>
                    <a:pt x="487491" y="1097923"/>
                    <a:pt x="476684" y="1095531"/>
                    <a:pt x="465687" y="1093697"/>
                  </a:cubicBezTo>
                  <a:cubicBezTo>
                    <a:pt x="460188" y="1092739"/>
                    <a:pt x="454622" y="1092083"/>
                    <a:pt x="449040" y="1091317"/>
                  </a:cubicBezTo>
                  <a:cubicBezTo>
                    <a:pt x="443528" y="1090223"/>
                    <a:pt x="437933" y="1089280"/>
                    <a:pt x="432229" y="1088540"/>
                  </a:cubicBezTo>
                  <a:cubicBezTo>
                    <a:pt x="420835" y="1087049"/>
                    <a:pt x="409031" y="1086324"/>
                    <a:pt x="396514" y="1086517"/>
                  </a:cubicBezTo>
                  <a:lnTo>
                    <a:pt x="397513" y="1089156"/>
                  </a:lnTo>
                  <a:cubicBezTo>
                    <a:pt x="397513" y="1089156"/>
                    <a:pt x="394298" y="1087624"/>
                    <a:pt x="389799" y="1084423"/>
                  </a:cubicBezTo>
                  <a:cubicBezTo>
                    <a:pt x="385298" y="1081373"/>
                    <a:pt x="379307" y="1077297"/>
                    <a:pt x="373316" y="1073220"/>
                  </a:cubicBezTo>
                  <a:cubicBezTo>
                    <a:pt x="361635" y="1065109"/>
                    <a:pt x="349952" y="1056998"/>
                    <a:pt x="349952" y="1056998"/>
                  </a:cubicBezTo>
                  <a:cubicBezTo>
                    <a:pt x="340076" y="1054768"/>
                    <a:pt x="333347" y="1063126"/>
                    <a:pt x="316385" y="1059529"/>
                  </a:cubicBezTo>
                  <a:cubicBezTo>
                    <a:pt x="328833" y="1052223"/>
                    <a:pt x="287345" y="1044974"/>
                    <a:pt x="283886" y="1029818"/>
                  </a:cubicBezTo>
                  <a:cubicBezTo>
                    <a:pt x="270344" y="1027178"/>
                    <a:pt x="280247" y="1036671"/>
                    <a:pt x="281136" y="1042567"/>
                  </a:cubicBezTo>
                  <a:cubicBezTo>
                    <a:pt x="268100" y="1037998"/>
                    <a:pt x="256501" y="1032006"/>
                    <a:pt x="245735" y="1025304"/>
                  </a:cubicBezTo>
                  <a:cubicBezTo>
                    <a:pt x="234997" y="1018547"/>
                    <a:pt x="226052" y="1009670"/>
                    <a:pt x="216614" y="1001408"/>
                  </a:cubicBezTo>
                  <a:cubicBezTo>
                    <a:pt x="197354" y="985172"/>
                    <a:pt x="181214" y="965269"/>
                    <a:pt x="156578" y="948157"/>
                  </a:cubicBezTo>
                  <a:cubicBezTo>
                    <a:pt x="183648" y="962712"/>
                    <a:pt x="196410" y="969810"/>
                    <a:pt x="206655" y="976677"/>
                  </a:cubicBezTo>
                  <a:cubicBezTo>
                    <a:pt x="217558" y="982627"/>
                    <a:pt x="225943" y="988140"/>
                    <a:pt x="243588" y="997236"/>
                  </a:cubicBezTo>
                  <a:cubicBezTo>
                    <a:pt x="210500" y="964708"/>
                    <a:pt x="197204" y="968319"/>
                    <a:pt x="163774" y="930950"/>
                  </a:cubicBezTo>
                  <a:cubicBezTo>
                    <a:pt x="163774" y="930950"/>
                    <a:pt x="166605" y="936312"/>
                    <a:pt x="169942" y="941237"/>
                  </a:cubicBezTo>
                  <a:cubicBezTo>
                    <a:pt x="173348" y="946134"/>
                    <a:pt x="176755" y="951029"/>
                    <a:pt x="176755" y="951029"/>
                  </a:cubicBezTo>
                  <a:cubicBezTo>
                    <a:pt x="160709" y="948924"/>
                    <a:pt x="149521" y="932208"/>
                    <a:pt x="139576" y="918284"/>
                  </a:cubicBezTo>
                  <a:cubicBezTo>
                    <a:pt x="129290" y="904522"/>
                    <a:pt x="122204" y="891556"/>
                    <a:pt x="112205" y="894319"/>
                  </a:cubicBezTo>
                  <a:cubicBezTo>
                    <a:pt x="104339" y="881051"/>
                    <a:pt x="99689" y="866907"/>
                    <a:pt x="95845" y="851833"/>
                  </a:cubicBezTo>
                  <a:cubicBezTo>
                    <a:pt x="92126" y="836609"/>
                    <a:pt x="87474" y="821658"/>
                    <a:pt x="76928" y="806927"/>
                  </a:cubicBezTo>
                  <a:cubicBezTo>
                    <a:pt x="76928" y="806927"/>
                    <a:pt x="75053" y="812288"/>
                    <a:pt x="73412" y="817692"/>
                  </a:cubicBezTo>
                  <a:cubicBezTo>
                    <a:pt x="71771" y="823149"/>
                    <a:pt x="70129" y="828607"/>
                    <a:pt x="70129" y="828607"/>
                  </a:cubicBezTo>
                  <a:cubicBezTo>
                    <a:pt x="70129" y="828607"/>
                    <a:pt x="65521" y="821494"/>
                    <a:pt x="61485" y="814053"/>
                  </a:cubicBezTo>
                  <a:cubicBezTo>
                    <a:pt x="57723" y="806461"/>
                    <a:pt x="53962" y="798869"/>
                    <a:pt x="53962" y="798869"/>
                  </a:cubicBezTo>
                  <a:lnTo>
                    <a:pt x="64152" y="793261"/>
                  </a:lnTo>
                  <a:cubicBezTo>
                    <a:pt x="60062" y="783316"/>
                    <a:pt x="55700" y="779337"/>
                    <a:pt x="52511" y="779323"/>
                  </a:cubicBezTo>
                  <a:cubicBezTo>
                    <a:pt x="53086" y="772757"/>
                    <a:pt x="52073" y="766397"/>
                    <a:pt x="50692" y="759789"/>
                  </a:cubicBezTo>
                  <a:cubicBezTo>
                    <a:pt x="49598" y="753047"/>
                    <a:pt x="47752" y="746234"/>
                    <a:pt x="45755" y="739203"/>
                  </a:cubicBezTo>
                  <a:cubicBezTo>
                    <a:pt x="42021" y="725087"/>
                    <a:pt x="36371" y="710424"/>
                    <a:pt x="38053" y="694010"/>
                  </a:cubicBezTo>
                  <a:lnTo>
                    <a:pt x="31638" y="692163"/>
                  </a:lnTo>
                  <a:cubicBezTo>
                    <a:pt x="32514" y="689482"/>
                    <a:pt x="33252" y="685925"/>
                    <a:pt x="34045" y="684900"/>
                  </a:cubicBezTo>
                  <a:cubicBezTo>
                    <a:pt x="22788" y="681521"/>
                    <a:pt x="20025" y="656530"/>
                    <a:pt x="10888" y="657037"/>
                  </a:cubicBezTo>
                  <a:cubicBezTo>
                    <a:pt x="10834" y="667322"/>
                    <a:pt x="11832" y="691589"/>
                    <a:pt x="17303" y="688224"/>
                  </a:cubicBezTo>
                  <a:cubicBezTo>
                    <a:pt x="15018" y="702176"/>
                    <a:pt x="11476" y="694981"/>
                    <a:pt x="7960" y="682013"/>
                  </a:cubicBezTo>
                  <a:cubicBezTo>
                    <a:pt x="6210" y="675557"/>
                    <a:pt x="4486" y="667693"/>
                    <a:pt x="2954" y="660429"/>
                  </a:cubicBezTo>
                  <a:cubicBezTo>
                    <a:pt x="2038" y="653042"/>
                    <a:pt x="1285" y="646258"/>
                    <a:pt x="602" y="642059"/>
                  </a:cubicBezTo>
                  <a:cubicBezTo>
                    <a:pt x="8905" y="659238"/>
                    <a:pt x="6579" y="635575"/>
                    <a:pt x="7318" y="625261"/>
                  </a:cubicBezTo>
                  <a:cubicBezTo>
                    <a:pt x="5539" y="623880"/>
                    <a:pt x="5293" y="627326"/>
                    <a:pt x="3241" y="629324"/>
                  </a:cubicBezTo>
                  <a:cubicBezTo>
                    <a:pt x="-8591" y="598300"/>
                    <a:pt x="21612" y="585292"/>
                    <a:pt x="0" y="565513"/>
                  </a:cubicBezTo>
                  <a:lnTo>
                    <a:pt x="10547" y="559740"/>
                  </a:lnTo>
                  <a:cubicBezTo>
                    <a:pt x="10547" y="559740"/>
                    <a:pt x="8275" y="553640"/>
                    <a:pt x="6019" y="547554"/>
                  </a:cubicBezTo>
                  <a:cubicBezTo>
                    <a:pt x="3912" y="541425"/>
                    <a:pt x="2421" y="535201"/>
                    <a:pt x="2421" y="535201"/>
                  </a:cubicBezTo>
                  <a:cubicBezTo>
                    <a:pt x="24142" y="533574"/>
                    <a:pt x="6197" y="500500"/>
                    <a:pt x="26481" y="498160"/>
                  </a:cubicBezTo>
                  <a:cubicBezTo>
                    <a:pt x="29299" y="471008"/>
                    <a:pt x="13692" y="500594"/>
                    <a:pt x="16756" y="491102"/>
                  </a:cubicBezTo>
                  <a:cubicBezTo>
                    <a:pt x="16182" y="478025"/>
                    <a:pt x="22911" y="460762"/>
                    <a:pt x="28273" y="445976"/>
                  </a:cubicBezTo>
                  <a:cubicBezTo>
                    <a:pt x="30749" y="438521"/>
                    <a:pt x="33745" y="431777"/>
                    <a:pt x="35646" y="426237"/>
                  </a:cubicBezTo>
                  <a:cubicBezTo>
                    <a:pt x="37411" y="420671"/>
                    <a:pt x="37835" y="416239"/>
                    <a:pt x="35906" y="413503"/>
                  </a:cubicBezTo>
                  <a:cubicBezTo>
                    <a:pt x="42376" y="403695"/>
                    <a:pt x="45480" y="392683"/>
                    <a:pt x="49107" y="382233"/>
                  </a:cubicBezTo>
                  <a:cubicBezTo>
                    <a:pt x="53113" y="371934"/>
                    <a:pt x="56656" y="361894"/>
                    <a:pt x="61840" y="353987"/>
                  </a:cubicBezTo>
                  <a:lnTo>
                    <a:pt x="53647" y="349419"/>
                  </a:lnTo>
                  <a:cubicBezTo>
                    <a:pt x="56507" y="345329"/>
                    <a:pt x="59679" y="340774"/>
                    <a:pt x="62771" y="336356"/>
                  </a:cubicBezTo>
                  <a:cubicBezTo>
                    <a:pt x="65863" y="331923"/>
                    <a:pt x="69008" y="327602"/>
                    <a:pt x="70267" y="322951"/>
                  </a:cubicBezTo>
                  <a:cubicBezTo>
                    <a:pt x="68967" y="322431"/>
                    <a:pt x="67244" y="323032"/>
                    <a:pt x="65356" y="324346"/>
                  </a:cubicBezTo>
                  <a:cubicBezTo>
                    <a:pt x="76080" y="309121"/>
                    <a:pt x="83604" y="294554"/>
                    <a:pt x="92467" y="281504"/>
                  </a:cubicBezTo>
                  <a:cubicBezTo>
                    <a:pt x="101056" y="268333"/>
                    <a:pt x="109264" y="255721"/>
                    <a:pt x="117718" y="242739"/>
                  </a:cubicBezTo>
                  <a:cubicBezTo>
                    <a:pt x="111508" y="240674"/>
                    <a:pt x="108238" y="238500"/>
                    <a:pt x="97008" y="252738"/>
                  </a:cubicBezTo>
                  <a:cubicBezTo>
                    <a:pt x="100373" y="237555"/>
                    <a:pt x="114873" y="223658"/>
                    <a:pt x="130371" y="209021"/>
                  </a:cubicBezTo>
                  <a:cubicBezTo>
                    <a:pt x="134256" y="205397"/>
                    <a:pt x="138222" y="201676"/>
                    <a:pt x="142243" y="197929"/>
                  </a:cubicBezTo>
                  <a:cubicBezTo>
                    <a:pt x="146566" y="194454"/>
                    <a:pt x="150875" y="190911"/>
                    <a:pt x="155074" y="187259"/>
                  </a:cubicBezTo>
                  <a:cubicBezTo>
                    <a:pt x="163460" y="179955"/>
                    <a:pt x="171392" y="172212"/>
                    <a:pt x="178122" y="163596"/>
                  </a:cubicBezTo>
                  <a:lnTo>
                    <a:pt x="172650" y="162720"/>
                  </a:lnTo>
                  <a:cubicBezTo>
                    <a:pt x="172254" y="162187"/>
                    <a:pt x="195590" y="151435"/>
                    <a:pt x="195590" y="151435"/>
                  </a:cubicBezTo>
                  <a:cubicBezTo>
                    <a:pt x="189859" y="152488"/>
                    <a:pt x="190132" y="148056"/>
                    <a:pt x="187356" y="145348"/>
                  </a:cubicBezTo>
                  <a:cubicBezTo>
                    <a:pt x="194865" y="137866"/>
                    <a:pt x="202990" y="130055"/>
                    <a:pt x="211376" y="122587"/>
                  </a:cubicBezTo>
                  <a:cubicBezTo>
                    <a:pt x="220184" y="115638"/>
                    <a:pt x="229581" y="109414"/>
                    <a:pt x="238636" y="103930"/>
                  </a:cubicBezTo>
                  <a:cubicBezTo>
                    <a:pt x="256445" y="92480"/>
                    <a:pt x="275241" y="87461"/>
                    <a:pt x="288946" y="89786"/>
                  </a:cubicBezTo>
                  <a:cubicBezTo>
                    <a:pt x="276704" y="91878"/>
                    <a:pt x="299657" y="70444"/>
                    <a:pt x="274706" y="76736"/>
                  </a:cubicBezTo>
                  <a:cubicBezTo>
                    <a:pt x="316947" y="63674"/>
                    <a:pt x="365232" y="40543"/>
                    <a:pt x="410809" y="30011"/>
                  </a:cubicBezTo>
                  <a:lnTo>
                    <a:pt x="410316" y="30886"/>
                  </a:lnTo>
                  <a:lnTo>
                    <a:pt x="430150" y="30435"/>
                  </a:lnTo>
                  <a:lnTo>
                    <a:pt x="431189" y="28546"/>
                  </a:lnTo>
                  <a:lnTo>
                    <a:pt x="417211" y="28848"/>
                  </a:lnTo>
                  <a:cubicBezTo>
                    <a:pt x="435745" y="26058"/>
                    <a:pt x="453117" y="23158"/>
                    <a:pt x="468464" y="27165"/>
                  </a:cubicBezTo>
                  <a:cubicBezTo>
                    <a:pt x="470803" y="23649"/>
                    <a:pt x="473854" y="14553"/>
                    <a:pt x="484455" y="9712"/>
                  </a:cubicBezTo>
                  <a:cubicBezTo>
                    <a:pt x="485507" y="15744"/>
                    <a:pt x="498366" y="10094"/>
                    <a:pt x="514588" y="6688"/>
                  </a:cubicBezTo>
                  <a:cubicBezTo>
                    <a:pt x="530757" y="3378"/>
                    <a:pt x="550290" y="151"/>
                    <a:pt x="561766" y="6128"/>
                  </a:cubicBezTo>
                  <a:cubicBezTo>
                    <a:pt x="564830" y="2845"/>
                    <a:pt x="551917" y="4308"/>
                    <a:pt x="559851" y="0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71" name="文本框 70">
              <a:extLst>
                <a:ext uri="{FF2B5EF4-FFF2-40B4-BE49-F238E27FC236}">
                  <a16:creationId xmlns:a16="http://schemas.microsoft.com/office/drawing/2014/main" id="{18B3FCB2-036E-4564-876E-9AC22284CD52}"/>
                </a:ext>
              </a:extLst>
            </p:cNvPr>
            <p:cNvSpPr txBox="1"/>
            <p:nvPr/>
          </p:nvSpPr>
          <p:spPr>
            <a:xfrm>
              <a:off x="6743000" y="2558733"/>
              <a:ext cx="1070908" cy="706522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通感</a:t>
              </a:r>
            </a:p>
          </p:txBody>
        </p:sp>
      </p:grpSp>
      <p:sp>
        <p:nvSpPr>
          <p:cNvPr id="72" name="右大括号 71">
            <a:extLst>
              <a:ext uri="{FF2B5EF4-FFF2-40B4-BE49-F238E27FC236}">
                <a16:creationId xmlns:a16="http://schemas.microsoft.com/office/drawing/2014/main" id="{24FB9638-9857-4FD2-B3D0-DE45533CA379}"/>
              </a:ext>
            </a:extLst>
          </p:cNvPr>
          <p:cNvSpPr/>
          <p:nvPr/>
        </p:nvSpPr>
        <p:spPr>
          <a:xfrm flipH="1">
            <a:off x="7936218" y="2307355"/>
            <a:ext cx="792480" cy="3291840"/>
          </a:xfrm>
          <a:prstGeom prst="rightBrace">
            <a:avLst>
              <a:gd name="adj1" fmla="val 75641"/>
              <a:gd name="adj2" fmla="val 49537"/>
            </a:avLst>
          </a:prstGeom>
          <a:ln>
            <a:solidFill>
              <a:schemeClr val="accent4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id="{F4174F25-DDD3-4144-92D9-17D8B182A706}"/>
              </a:ext>
            </a:extLst>
          </p:cNvPr>
          <p:cNvGrpSpPr/>
          <p:nvPr/>
        </p:nvGrpSpPr>
        <p:grpSpPr>
          <a:xfrm>
            <a:off x="8728697" y="2485282"/>
            <a:ext cx="748857" cy="471052"/>
            <a:chOff x="8728697" y="2485282"/>
            <a:chExt cx="748857" cy="471052"/>
          </a:xfrm>
        </p:grpSpPr>
        <p:sp>
          <p:nvSpPr>
            <p:cNvPr id="93" name="Freeform 160">
              <a:extLst>
                <a:ext uri="{FF2B5EF4-FFF2-40B4-BE49-F238E27FC236}">
                  <a16:creationId xmlns:a16="http://schemas.microsoft.com/office/drawing/2014/main" id="{806CC4A1-98A7-4C0E-9F3F-7FE333027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8697" y="2485282"/>
              <a:ext cx="748857" cy="471052"/>
            </a:xfrm>
            <a:custGeom>
              <a:avLst/>
              <a:gdLst>
                <a:gd name="T0" fmla="*/ 435 w 449"/>
                <a:gd name="T1" fmla="*/ 68 h 79"/>
                <a:gd name="T2" fmla="*/ 442 w 449"/>
                <a:gd name="T3" fmla="*/ 65 h 79"/>
                <a:gd name="T4" fmla="*/ 416 w 449"/>
                <a:gd name="T5" fmla="*/ 64 h 79"/>
                <a:gd name="T6" fmla="*/ 431 w 449"/>
                <a:gd name="T7" fmla="*/ 59 h 79"/>
                <a:gd name="T8" fmla="*/ 419 w 449"/>
                <a:gd name="T9" fmla="*/ 57 h 79"/>
                <a:gd name="T10" fmla="*/ 431 w 449"/>
                <a:gd name="T11" fmla="*/ 51 h 79"/>
                <a:gd name="T12" fmla="*/ 427 w 449"/>
                <a:gd name="T13" fmla="*/ 50 h 79"/>
                <a:gd name="T14" fmla="*/ 443 w 449"/>
                <a:gd name="T15" fmla="*/ 47 h 79"/>
                <a:gd name="T16" fmla="*/ 432 w 449"/>
                <a:gd name="T17" fmla="*/ 43 h 79"/>
                <a:gd name="T18" fmla="*/ 415 w 449"/>
                <a:gd name="T19" fmla="*/ 42 h 79"/>
                <a:gd name="T20" fmla="*/ 421 w 449"/>
                <a:gd name="T21" fmla="*/ 38 h 79"/>
                <a:gd name="T22" fmla="*/ 425 w 449"/>
                <a:gd name="T23" fmla="*/ 35 h 79"/>
                <a:gd name="T24" fmla="*/ 422 w 449"/>
                <a:gd name="T25" fmla="*/ 33 h 79"/>
                <a:gd name="T26" fmla="*/ 426 w 449"/>
                <a:gd name="T27" fmla="*/ 29 h 79"/>
                <a:gd name="T28" fmla="*/ 414 w 449"/>
                <a:gd name="T29" fmla="*/ 25 h 79"/>
                <a:gd name="T30" fmla="*/ 418 w 449"/>
                <a:gd name="T31" fmla="*/ 21 h 79"/>
                <a:gd name="T32" fmla="*/ 427 w 449"/>
                <a:gd name="T33" fmla="*/ 17 h 79"/>
                <a:gd name="T34" fmla="*/ 432 w 449"/>
                <a:gd name="T35" fmla="*/ 14 h 79"/>
                <a:gd name="T36" fmla="*/ 420 w 449"/>
                <a:gd name="T37" fmla="*/ 10 h 79"/>
                <a:gd name="T38" fmla="*/ 381 w 449"/>
                <a:gd name="T39" fmla="*/ 6 h 79"/>
                <a:gd name="T40" fmla="*/ 216 w 449"/>
                <a:gd name="T41" fmla="*/ 2 h 79"/>
                <a:gd name="T42" fmla="*/ 62 w 449"/>
                <a:gd name="T43" fmla="*/ 0 h 79"/>
                <a:gd name="T44" fmla="*/ 5 w 449"/>
                <a:gd name="T45" fmla="*/ 4 h 79"/>
                <a:gd name="T46" fmla="*/ 3 w 449"/>
                <a:gd name="T47" fmla="*/ 7 h 79"/>
                <a:gd name="T48" fmla="*/ 3 w 449"/>
                <a:gd name="T49" fmla="*/ 9 h 79"/>
                <a:gd name="T50" fmla="*/ 2 w 449"/>
                <a:gd name="T51" fmla="*/ 13 h 79"/>
                <a:gd name="T52" fmla="*/ 3 w 449"/>
                <a:gd name="T53" fmla="*/ 16 h 79"/>
                <a:gd name="T54" fmla="*/ 3 w 449"/>
                <a:gd name="T55" fmla="*/ 18 h 79"/>
                <a:gd name="T56" fmla="*/ 5 w 449"/>
                <a:gd name="T57" fmla="*/ 20 h 79"/>
                <a:gd name="T58" fmla="*/ 2 w 449"/>
                <a:gd name="T59" fmla="*/ 25 h 79"/>
                <a:gd name="T60" fmla="*/ 6 w 449"/>
                <a:gd name="T61" fmla="*/ 30 h 79"/>
                <a:gd name="T62" fmla="*/ 10 w 449"/>
                <a:gd name="T63" fmla="*/ 36 h 79"/>
                <a:gd name="T64" fmla="*/ 4 w 449"/>
                <a:gd name="T65" fmla="*/ 38 h 79"/>
                <a:gd name="T66" fmla="*/ 9 w 449"/>
                <a:gd name="T67" fmla="*/ 41 h 79"/>
                <a:gd name="T68" fmla="*/ 8 w 449"/>
                <a:gd name="T69" fmla="*/ 44 h 79"/>
                <a:gd name="T70" fmla="*/ 4 w 449"/>
                <a:gd name="T71" fmla="*/ 47 h 79"/>
                <a:gd name="T72" fmla="*/ 9 w 449"/>
                <a:gd name="T73" fmla="*/ 53 h 79"/>
                <a:gd name="T74" fmla="*/ 5 w 449"/>
                <a:gd name="T75" fmla="*/ 55 h 79"/>
                <a:gd name="T76" fmla="*/ 10 w 449"/>
                <a:gd name="T77" fmla="*/ 59 h 79"/>
                <a:gd name="T78" fmla="*/ 3 w 449"/>
                <a:gd name="T79" fmla="*/ 62 h 79"/>
                <a:gd name="T80" fmla="*/ 66 w 449"/>
                <a:gd name="T81" fmla="*/ 73 h 79"/>
                <a:gd name="T82" fmla="*/ 132 w 449"/>
                <a:gd name="T83" fmla="*/ 75 h 79"/>
                <a:gd name="T84" fmla="*/ 196 w 449"/>
                <a:gd name="T85" fmla="*/ 75 h 79"/>
                <a:gd name="T86" fmla="*/ 247 w 449"/>
                <a:gd name="T87" fmla="*/ 76 h 79"/>
                <a:gd name="T88" fmla="*/ 248 w 449"/>
                <a:gd name="T89" fmla="*/ 76 h 79"/>
                <a:gd name="T90" fmla="*/ 256 w 449"/>
                <a:gd name="T91" fmla="*/ 75 h 79"/>
                <a:gd name="T92" fmla="*/ 285 w 449"/>
                <a:gd name="T93" fmla="*/ 76 h 79"/>
                <a:gd name="T94" fmla="*/ 331 w 449"/>
                <a:gd name="T95" fmla="*/ 77 h 79"/>
                <a:gd name="T96" fmla="*/ 444 w 449"/>
                <a:gd name="T97" fmla="*/ 6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9" h="79">
                  <a:moveTo>
                    <a:pt x="435" y="69"/>
                  </a:moveTo>
                  <a:cubicBezTo>
                    <a:pt x="436" y="69"/>
                    <a:pt x="436" y="69"/>
                    <a:pt x="436" y="69"/>
                  </a:cubicBezTo>
                  <a:cubicBezTo>
                    <a:pt x="436" y="68"/>
                    <a:pt x="435" y="68"/>
                    <a:pt x="435" y="68"/>
                  </a:cubicBezTo>
                  <a:cubicBezTo>
                    <a:pt x="437" y="67"/>
                    <a:pt x="437" y="67"/>
                    <a:pt x="437" y="67"/>
                  </a:cubicBezTo>
                  <a:cubicBezTo>
                    <a:pt x="436" y="67"/>
                    <a:pt x="435" y="67"/>
                    <a:pt x="434" y="67"/>
                  </a:cubicBezTo>
                  <a:cubicBezTo>
                    <a:pt x="437" y="66"/>
                    <a:pt x="439" y="66"/>
                    <a:pt x="442" y="65"/>
                  </a:cubicBezTo>
                  <a:cubicBezTo>
                    <a:pt x="439" y="64"/>
                    <a:pt x="439" y="64"/>
                    <a:pt x="439" y="64"/>
                  </a:cubicBezTo>
                  <a:cubicBezTo>
                    <a:pt x="442" y="63"/>
                    <a:pt x="446" y="64"/>
                    <a:pt x="449" y="63"/>
                  </a:cubicBezTo>
                  <a:cubicBezTo>
                    <a:pt x="416" y="64"/>
                    <a:pt x="416" y="64"/>
                    <a:pt x="416" y="64"/>
                  </a:cubicBezTo>
                  <a:cubicBezTo>
                    <a:pt x="415" y="63"/>
                    <a:pt x="415" y="63"/>
                    <a:pt x="415" y="63"/>
                  </a:cubicBezTo>
                  <a:cubicBezTo>
                    <a:pt x="422" y="62"/>
                    <a:pt x="429" y="62"/>
                    <a:pt x="436" y="60"/>
                  </a:cubicBezTo>
                  <a:cubicBezTo>
                    <a:pt x="434" y="60"/>
                    <a:pt x="429" y="61"/>
                    <a:pt x="431" y="59"/>
                  </a:cubicBezTo>
                  <a:cubicBezTo>
                    <a:pt x="431" y="59"/>
                    <a:pt x="432" y="58"/>
                    <a:pt x="433" y="59"/>
                  </a:cubicBezTo>
                  <a:cubicBezTo>
                    <a:pt x="427" y="58"/>
                    <a:pt x="418" y="58"/>
                    <a:pt x="412" y="57"/>
                  </a:cubicBezTo>
                  <a:cubicBezTo>
                    <a:pt x="414" y="57"/>
                    <a:pt x="416" y="56"/>
                    <a:pt x="419" y="57"/>
                  </a:cubicBezTo>
                  <a:cubicBezTo>
                    <a:pt x="427" y="55"/>
                    <a:pt x="437" y="55"/>
                    <a:pt x="446" y="54"/>
                  </a:cubicBezTo>
                  <a:cubicBezTo>
                    <a:pt x="441" y="53"/>
                    <a:pt x="435" y="53"/>
                    <a:pt x="430" y="52"/>
                  </a:cubicBezTo>
                  <a:cubicBezTo>
                    <a:pt x="431" y="51"/>
                    <a:pt x="431" y="51"/>
                    <a:pt x="431" y="51"/>
                  </a:cubicBezTo>
                  <a:cubicBezTo>
                    <a:pt x="429" y="51"/>
                    <a:pt x="426" y="52"/>
                    <a:pt x="424" y="51"/>
                  </a:cubicBezTo>
                  <a:cubicBezTo>
                    <a:pt x="424" y="50"/>
                    <a:pt x="424" y="50"/>
                    <a:pt x="424" y="50"/>
                  </a:cubicBezTo>
                  <a:cubicBezTo>
                    <a:pt x="425" y="50"/>
                    <a:pt x="425" y="49"/>
                    <a:pt x="427" y="50"/>
                  </a:cubicBezTo>
                  <a:cubicBezTo>
                    <a:pt x="429" y="49"/>
                    <a:pt x="432" y="49"/>
                    <a:pt x="433" y="48"/>
                  </a:cubicBezTo>
                  <a:cubicBezTo>
                    <a:pt x="433" y="48"/>
                    <a:pt x="433" y="48"/>
                    <a:pt x="433" y="48"/>
                  </a:cubicBezTo>
                  <a:cubicBezTo>
                    <a:pt x="436" y="47"/>
                    <a:pt x="440" y="47"/>
                    <a:pt x="443" y="47"/>
                  </a:cubicBezTo>
                  <a:cubicBezTo>
                    <a:pt x="421" y="47"/>
                    <a:pt x="421" y="47"/>
                    <a:pt x="421" y="47"/>
                  </a:cubicBezTo>
                  <a:cubicBezTo>
                    <a:pt x="420" y="46"/>
                    <a:pt x="421" y="46"/>
                    <a:pt x="420" y="45"/>
                  </a:cubicBezTo>
                  <a:cubicBezTo>
                    <a:pt x="423" y="43"/>
                    <a:pt x="428" y="44"/>
                    <a:pt x="432" y="43"/>
                  </a:cubicBezTo>
                  <a:cubicBezTo>
                    <a:pt x="429" y="42"/>
                    <a:pt x="429" y="42"/>
                    <a:pt x="429" y="42"/>
                  </a:cubicBezTo>
                  <a:cubicBezTo>
                    <a:pt x="430" y="42"/>
                    <a:pt x="430" y="42"/>
                    <a:pt x="430" y="42"/>
                  </a:cubicBezTo>
                  <a:cubicBezTo>
                    <a:pt x="415" y="42"/>
                    <a:pt x="415" y="42"/>
                    <a:pt x="415" y="42"/>
                  </a:cubicBezTo>
                  <a:cubicBezTo>
                    <a:pt x="417" y="41"/>
                    <a:pt x="420" y="41"/>
                    <a:pt x="422" y="41"/>
                  </a:cubicBezTo>
                  <a:cubicBezTo>
                    <a:pt x="421" y="39"/>
                    <a:pt x="418" y="40"/>
                    <a:pt x="415" y="39"/>
                  </a:cubicBezTo>
                  <a:cubicBezTo>
                    <a:pt x="421" y="38"/>
                    <a:pt x="421" y="38"/>
                    <a:pt x="421" y="38"/>
                  </a:cubicBezTo>
                  <a:cubicBezTo>
                    <a:pt x="423" y="38"/>
                    <a:pt x="420" y="37"/>
                    <a:pt x="422" y="37"/>
                  </a:cubicBezTo>
                  <a:cubicBezTo>
                    <a:pt x="422" y="36"/>
                    <a:pt x="422" y="36"/>
                    <a:pt x="421" y="36"/>
                  </a:cubicBezTo>
                  <a:cubicBezTo>
                    <a:pt x="422" y="34"/>
                    <a:pt x="424" y="35"/>
                    <a:pt x="425" y="35"/>
                  </a:cubicBezTo>
                  <a:cubicBezTo>
                    <a:pt x="416" y="34"/>
                    <a:pt x="416" y="34"/>
                    <a:pt x="416" y="34"/>
                  </a:cubicBezTo>
                  <a:cubicBezTo>
                    <a:pt x="418" y="33"/>
                    <a:pt x="421" y="34"/>
                    <a:pt x="423" y="34"/>
                  </a:cubicBezTo>
                  <a:cubicBezTo>
                    <a:pt x="422" y="33"/>
                    <a:pt x="422" y="33"/>
                    <a:pt x="422" y="33"/>
                  </a:cubicBezTo>
                  <a:cubicBezTo>
                    <a:pt x="424" y="32"/>
                    <a:pt x="425" y="32"/>
                    <a:pt x="428" y="32"/>
                  </a:cubicBezTo>
                  <a:cubicBezTo>
                    <a:pt x="425" y="31"/>
                    <a:pt x="419" y="33"/>
                    <a:pt x="417" y="31"/>
                  </a:cubicBezTo>
                  <a:cubicBezTo>
                    <a:pt x="420" y="30"/>
                    <a:pt x="423" y="29"/>
                    <a:pt x="426" y="29"/>
                  </a:cubicBezTo>
                  <a:cubicBezTo>
                    <a:pt x="423" y="28"/>
                    <a:pt x="422" y="27"/>
                    <a:pt x="419" y="27"/>
                  </a:cubicBezTo>
                  <a:cubicBezTo>
                    <a:pt x="422" y="26"/>
                    <a:pt x="426" y="26"/>
                    <a:pt x="430" y="25"/>
                  </a:cubicBezTo>
                  <a:cubicBezTo>
                    <a:pt x="414" y="25"/>
                    <a:pt x="414" y="25"/>
                    <a:pt x="414" y="25"/>
                  </a:cubicBezTo>
                  <a:cubicBezTo>
                    <a:pt x="416" y="24"/>
                    <a:pt x="419" y="24"/>
                    <a:pt x="421" y="24"/>
                  </a:cubicBezTo>
                  <a:cubicBezTo>
                    <a:pt x="421" y="22"/>
                    <a:pt x="425" y="23"/>
                    <a:pt x="425" y="22"/>
                  </a:cubicBezTo>
                  <a:cubicBezTo>
                    <a:pt x="424" y="21"/>
                    <a:pt x="420" y="22"/>
                    <a:pt x="418" y="21"/>
                  </a:cubicBezTo>
                  <a:cubicBezTo>
                    <a:pt x="421" y="21"/>
                    <a:pt x="424" y="19"/>
                    <a:pt x="427" y="20"/>
                  </a:cubicBezTo>
                  <a:cubicBezTo>
                    <a:pt x="422" y="18"/>
                    <a:pt x="416" y="19"/>
                    <a:pt x="409" y="19"/>
                  </a:cubicBezTo>
                  <a:cubicBezTo>
                    <a:pt x="415" y="17"/>
                    <a:pt x="421" y="18"/>
                    <a:pt x="427" y="17"/>
                  </a:cubicBezTo>
                  <a:cubicBezTo>
                    <a:pt x="424" y="16"/>
                    <a:pt x="424" y="16"/>
                    <a:pt x="424" y="16"/>
                  </a:cubicBezTo>
                  <a:cubicBezTo>
                    <a:pt x="422" y="16"/>
                    <a:pt x="419" y="16"/>
                    <a:pt x="418" y="15"/>
                  </a:cubicBezTo>
                  <a:cubicBezTo>
                    <a:pt x="432" y="14"/>
                    <a:pt x="432" y="14"/>
                    <a:pt x="432" y="14"/>
                  </a:cubicBezTo>
                  <a:cubicBezTo>
                    <a:pt x="429" y="14"/>
                    <a:pt x="429" y="14"/>
                    <a:pt x="429" y="14"/>
                  </a:cubicBezTo>
                  <a:cubicBezTo>
                    <a:pt x="422" y="12"/>
                    <a:pt x="413" y="13"/>
                    <a:pt x="405" y="12"/>
                  </a:cubicBezTo>
                  <a:cubicBezTo>
                    <a:pt x="409" y="9"/>
                    <a:pt x="415" y="11"/>
                    <a:pt x="420" y="10"/>
                  </a:cubicBezTo>
                  <a:cubicBezTo>
                    <a:pt x="417" y="10"/>
                    <a:pt x="415" y="10"/>
                    <a:pt x="412" y="10"/>
                  </a:cubicBezTo>
                  <a:cubicBezTo>
                    <a:pt x="418" y="10"/>
                    <a:pt x="423" y="9"/>
                    <a:pt x="429" y="9"/>
                  </a:cubicBezTo>
                  <a:cubicBezTo>
                    <a:pt x="413" y="8"/>
                    <a:pt x="397" y="6"/>
                    <a:pt x="381" y="6"/>
                  </a:cubicBezTo>
                  <a:cubicBezTo>
                    <a:pt x="285" y="3"/>
                    <a:pt x="285" y="3"/>
                    <a:pt x="285" y="3"/>
                  </a:cubicBezTo>
                  <a:cubicBezTo>
                    <a:pt x="216" y="3"/>
                    <a:pt x="216" y="3"/>
                    <a:pt x="216" y="3"/>
                  </a:cubicBezTo>
                  <a:cubicBezTo>
                    <a:pt x="216" y="2"/>
                    <a:pt x="216" y="2"/>
                    <a:pt x="216" y="2"/>
                  </a:cubicBezTo>
                  <a:cubicBezTo>
                    <a:pt x="221" y="2"/>
                    <a:pt x="226" y="2"/>
                    <a:pt x="231" y="2"/>
                  </a:cubicBezTo>
                  <a:cubicBezTo>
                    <a:pt x="199" y="2"/>
                    <a:pt x="166" y="1"/>
                    <a:pt x="134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11"/>
                    <a:pt x="4" y="10"/>
                    <a:pt x="5" y="1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3"/>
                    <a:pt x="1" y="14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7"/>
                    <a:pt x="5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4" y="19"/>
                    <a:pt x="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1" y="21"/>
                    <a:pt x="6" y="22"/>
                    <a:pt x="3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5"/>
                    <a:pt x="3" y="25"/>
                    <a:pt x="2" y="25"/>
                  </a:cubicBezTo>
                  <a:cubicBezTo>
                    <a:pt x="4" y="26"/>
                    <a:pt x="6" y="26"/>
                    <a:pt x="7" y="27"/>
                  </a:cubicBezTo>
                  <a:cubicBezTo>
                    <a:pt x="6" y="27"/>
                    <a:pt x="5" y="28"/>
                    <a:pt x="4" y="28"/>
                  </a:cubicBezTo>
                  <a:cubicBezTo>
                    <a:pt x="4" y="30"/>
                    <a:pt x="4" y="30"/>
                    <a:pt x="6" y="30"/>
                  </a:cubicBezTo>
                  <a:cubicBezTo>
                    <a:pt x="4" y="32"/>
                    <a:pt x="9" y="32"/>
                    <a:pt x="11" y="33"/>
                  </a:cubicBezTo>
                  <a:cubicBezTo>
                    <a:pt x="9" y="34"/>
                    <a:pt x="5" y="33"/>
                    <a:pt x="3" y="34"/>
                  </a:cubicBezTo>
                  <a:cubicBezTo>
                    <a:pt x="5" y="35"/>
                    <a:pt x="8" y="35"/>
                    <a:pt x="10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5" y="38"/>
                    <a:pt x="4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5" y="40"/>
                    <a:pt x="6" y="40"/>
                  </a:cubicBezTo>
                  <a:cubicBezTo>
                    <a:pt x="7" y="41"/>
                    <a:pt x="8" y="40"/>
                    <a:pt x="9" y="41"/>
                  </a:cubicBezTo>
                  <a:cubicBezTo>
                    <a:pt x="9" y="42"/>
                    <a:pt x="5" y="41"/>
                    <a:pt x="6" y="42"/>
                  </a:cubicBezTo>
                  <a:cubicBezTo>
                    <a:pt x="7" y="42"/>
                    <a:pt x="5" y="42"/>
                    <a:pt x="5" y="42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5"/>
                    <a:pt x="5" y="44"/>
                    <a:pt x="4" y="45"/>
                  </a:cubicBezTo>
                  <a:cubicBezTo>
                    <a:pt x="6" y="45"/>
                    <a:pt x="7" y="45"/>
                    <a:pt x="8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6" y="47"/>
                    <a:pt x="8" y="48"/>
                    <a:pt x="10" y="48"/>
                  </a:cubicBezTo>
                  <a:cubicBezTo>
                    <a:pt x="8" y="50"/>
                    <a:pt x="5" y="49"/>
                    <a:pt x="3" y="50"/>
                  </a:cubicBezTo>
                  <a:cubicBezTo>
                    <a:pt x="6" y="50"/>
                    <a:pt x="7" y="52"/>
                    <a:pt x="9" y="53"/>
                  </a:cubicBezTo>
                  <a:cubicBezTo>
                    <a:pt x="8" y="53"/>
                    <a:pt x="6" y="53"/>
                    <a:pt x="5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8" y="60"/>
                    <a:pt x="5" y="59"/>
                    <a:pt x="3" y="60"/>
                  </a:cubicBezTo>
                  <a:cubicBezTo>
                    <a:pt x="4" y="60"/>
                    <a:pt x="6" y="60"/>
                    <a:pt x="7" y="61"/>
                  </a:cubicBezTo>
                  <a:cubicBezTo>
                    <a:pt x="6" y="62"/>
                    <a:pt x="4" y="62"/>
                    <a:pt x="3" y="62"/>
                  </a:cubicBezTo>
                  <a:cubicBezTo>
                    <a:pt x="5" y="63"/>
                    <a:pt x="8" y="64"/>
                    <a:pt x="10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23" y="72"/>
                    <a:pt x="44" y="73"/>
                    <a:pt x="66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90" y="75"/>
                    <a:pt x="112" y="73"/>
                    <a:pt x="135" y="74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46" y="75"/>
                    <a:pt x="161" y="74"/>
                    <a:pt x="175" y="75"/>
                  </a:cubicBezTo>
                  <a:cubicBezTo>
                    <a:pt x="175" y="76"/>
                    <a:pt x="172" y="75"/>
                    <a:pt x="171" y="76"/>
                  </a:cubicBezTo>
                  <a:cubicBezTo>
                    <a:pt x="180" y="76"/>
                    <a:pt x="187" y="75"/>
                    <a:pt x="196" y="75"/>
                  </a:cubicBezTo>
                  <a:cubicBezTo>
                    <a:pt x="213" y="76"/>
                    <a:pt x="229" y="74"/>
                    <a:pt x="246" y="75"/>
                  </a:cubicBezTo>
                  <a:cubicBezTo>
                    <a:pt x="242" y="76"/>
                    <a:pt x="242" y="76"/>
                    <a:pt x="242" y="76"/>
                  </a:cubicBezTo>
                  <a:cubicBezTo>
                    <a:pt x="244" y="76"/>
                    <a:pt x="245" y="75"/>
                    <a:pt x="247" y="76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9" y="75"/>
                    <a:pt x="251" y="75"/>
                    <a:pt x="253" y="76"/>
                  </a:cubicBezTo>
                  <a:cubicBezTo>
                    <a:pt x="251" y="76"/>
                    <a:pt x="251" y="76"/>
                    <a:pt x="251" y="76"/>
                  </a:cubicBezTo>
                  <a:cubicBezTo>
                    <a:pt x="254" y="77"/>
                    <a:pt x="254" y="75"/>
                    <a:pt x="256" y="75"/>
                  </a:cubicBezTo>
                  <a:cubicBezTo>
                    <a:pt x="286" y="75"/>
                    <a:pt x="286" y="75"/>
                    <a:pt x="286" y="75"/>
                  </a:cubicBezTo>
                  <a:cubicBezTo>
                    <a:pt x="287" y="76"/>
                    <a:pt x="287" y="76"/>
                    <a:pt x="287" y="76"/>
                  </a:cubicBezTo>
                  <a:cubicBezTo>
                    <a:pt x="285" y="76"/>
                    <a:pt x="285" y="76"/>
                    <a:pt x="285" y="76"/>
                  </a:cubicBezTo>
                  <a:cubicBezTo>
                    <a:pt x="299" y="76"/>
                    <a:pt x="313" y="75"/>
                    <a:pt x="327" y="77"/>
                  </a:cubicBezTo>
                  <a:cubicBezTo>
                    <a:pt x="326" y="78"/>
                    <a:pt x="324" y="77"/>
                    <a:pt x="323" y="78"/>
                  </a:cubicBezTo>
                  <a:cubicBezTo>
                    <a:pt x="325" y="78"/>
                    <a:pt x="329" y="79"/>
                    <a:pt x="331" y="77"/>
                  </a:cubicBezTo>
                  <a:cubicBezTo>
                    <a:pt x="362" y="77"/>
                    <a:pt x="391" y="79"/>
                    <a:pt x="421" y="75"/>
                  </a:cubicBezTo>
                  <a:cubicBezTo>
                    <a:pt x="417" y="75"/>
                    <a:pt x="417" y="75"/>
                    <a:pt x="417" y="75"/>
                  </a:cubicBezTo>
                  <a:cubicBezTo>
                    <a:pt x="427" y="73"/>
                    <a:pt x="434" y="69"/>
                    <a:pt x="444" y="69"/>
                  </a:cubicBezTo>
                  <a:lnTo>
                    <a:pt x="435" y="69"/>
                  </a:lnTo>
                  <a:close/>
                </a:path>
              </a:pathLst>
            </a:custGeom>
            <a:solidFill>
              <a:schemeClr val="accent4">
                <a:lumMod val="20000"/>
                <a:lumOff val="80000"/>
                <a:alpha val="62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74" name="文本框 73">
              <a:extLst>
                <a:ext uri="{FF2B5EF4-FFF2-40B4-BE49-F238E27FC236}">
                  <a16:creationId xmlns:a16="http://schemas.microsoft.com/office/drawing/2014/main" id="{3B763162-783F-4845-9BDE-977581D11783}"/>
                </a:ext>
              </a:extLst>
            </p:cNvPr>
            <p:cNvSpPr txBox="1"/>
            <p:nvPr/>
          </p:nvSpPr>
          <p:spPr>
            <a:xfrm>
              <a:off x="8756270" y="2529960"/>
              <a:ext cx="693711" cy="369332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朦胧</a:t>
              </a: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4D9663AA-1E0B-4CBF-AF88-79DCBCE52AB4}"/>
              </a:ext>
            </a:extLst>
          </p:cNvPr>
          <p:cNvGrpSpPr/>
          <p:nvPr/>
        </p:nvGrpSpPr>
        <p:grpSpPr>
          <a:xfrm>
            <a:off x="8728697" y="4777283"/>
            <a:ext cx="748857" cy="471052"/>
            <a:chOff x="8728697" y="4777283"/>
            <a:chExt cx="748857" cy="471052"/>
          </a:xfrm>
        </p:grpSpPr>
        <p:sp>
          <p:nvSpPr>
            <p:cNvPr id="95" name="Freeform 160">
              <a:extLst>
                <a:ext uri="{FF2B5EF4-FFF2-40B4-BE49-F238E27FC236}">
                  <a16:creationId xmlns:a16="http://schemas.microsoft.com/office/drawing/2014/main" id="{FEC942A1-E22A-4C87-AB71-40D981803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8697" y="4777283"/>
              <a:ext cx="748857" cy="471052"/>
            </a:xfrm>
            <a:custGeom>
              <a:avLst/>
              <a:gdLst>
                <a:gd name="T0" fmla="*/ 435 w 449"/>
                <a:gd name="T1" fmla="*/ 68 h 79"/>
                <a:gd name="T2" fmla="*/ 442 w 449"/>
                <a:gd name="T3" fmla="*/ 65 h 79"/>
                <a:gd name="T4" fmla="*/ 416 w 449"/>
                <a:gd name="T5" fmla="*/ 64 h 79"/>
                <a:gd name="T6" fmla="*/ 431 w 449"/>
                <a:gd name="T7" fmla="*/ 59 h 79"/>
                <a:gd name="T8" fmla="*/ 419 w 449"/>
                <a:gd name="T9" fmla="*/ 57 h 79"/>
                <a:gd name="T10" fmla="*/ 431 w 449"/>
                <a:gd name="T11" fmla="*/ 51 h 79"/>
                <a:gd name="T12" fmla="*/ 427 w 449"/>
                <a:gd name="T13" fmla="*/ 50 h 79"/>
                <a:gd name="T14" fmla="*/ 443 w 449"/>
                <a:gd name="T15" fmla="*/ 47 h 79"/>
                <a:gd name="T16" fmla="*/ 432 w 449"/>
                <a:gd name="T17" fmla="*/ 43 h 79"/>
                <a:gd name="T18" fmla="*/ 415 w 449"/>
                <a:gd name="T19" fmla="*/ 42 h 79"/>
                <a:gd name="T20" fmla="*/ 421 w 449"/>
                <a:gd name="T21" fmla="*/ 38 h 79"/>
                <a:gd name="T22" fmla="*/ 425 w 449"/>
                <a:gd name="T23" fmla="*/ 35 h 79"/>
                <a:gd name="T24" fmla="*/ 422 w 449"/>
                <a:gd name="T25" fmla="*/ 33 h 79"/>
                <a:gd name="T26" fmla="*/ 426 w 449"/>
                <a:gd name="T27" fmla="*/ 29 h 79"/>
                <a:gd name="T28" fmla="*/ 414 w 449"/>
                <a:gd name="T29" fmla="*/ 25 h 79"/>
                <a:gd name="T30" fmla="*/ 418 w 449"/>
                <a:gd name="T31" fmla="*/ 21 h 79"/>
                <a:gd name="T32" fmla="*/ 427 w 449"/>
                <a:gd name="T33" fmla="*/ 17 h 79"/>
                <a:gd name="T34" fmla="*/ 432 w 449"/>
                <a:gd name="T35" fmla="*/ 14 h 79"/>
                <a:gd name="T36" fmla="*/ 420 w 449"/>
                <a:gd name="T37" fmla="*/ 10 h 79"/>
                <a:gd name="T38" fmla="*/ 381 w 449"/>
                <a:gd name="T39" fmla="*/ 6 h 79"/>
                <a:gd name="T40" fmla="*/ 216 w 449"/>
                <a:gd name="T41" fmla="*/ 2 h 79"/>
                <a:gd name="T42" fmla="*/ 62 w 449"/>
                <a:gd name="T43" fmla="*/ 0 h 79"/>
                <a:gd name="T44" fmla="*/ 5 w 449"/>
                <a:gd name="T45" fmla="*/ 4 h 79"/>
                <a:gd name="T46" fmla="*/ 3 w 449"/>
                <a:gd name="T47" fmla="*/ 7 h 79"/>
                <a:gd name="T48" fmla="*/ 3 w 449"/>
                <a:gd name="T49" fmla="*/ 9 h 79"/>
                <a:gd name="T50" fmla="*/ 2 w 449"/>
                <a:gd name="T51" fmla="*/ 13 h 79"/>
                <a:gd name="T52" fmla="*/ 3 w 449"/>
                <a:gd name="T53" fmla="*/ 16 h 79"/>
                <a:gd name="T54" fmla="*/ 3 w 449"/>
                <a:gd name="T55" fmla="*/ 18 h 79"/>
                <a:gd name="T56" fmla="*/ 5 w 449"/>
                <a:gd name="T57" fmla="*/ 20 h 79"/>
                <a:gd name="T58" fmla="*/ 2 w 449"/>
                <a:gd name="T59" fmla="*/ 25 h 79"/>
                <a:gd name="T60" fmla="*/ 6 w 449"/>
                <a:gd name="T61" fmla="*/ 30 h 79"/>
                <a:gd name="T62" fmla="*/ 10 w 449"/>
                <a:gd name="T63" fmla="*/ 36 h 79"/>
                <a:gd name="T64" fmla="*/ 4 w 449"/>
                <a:gd name="T65" fmla="*/ 38 h 79"/>
                <a:gd name="T66" fmla="*/ 9 w 449"/>
                <a:gd name="T67" fmla="*/ 41 h 79"/>
                <a:gd name="T68" fmla="*/ 8 w 449"/>
                <a:gd name="T69" fmla="*/ 44 h 79"/>
                <a:gd name="T70" fmla="*/ 4 w 449"/>
                <a:gd name="T71" fmla="*/ 47 h 79"/>
                <a:gd name="T72" fmla="*/ 9 w 449"/>
                <a:gd name="T73" fmla="*/ 53 h 79"/>
                <a:gd name="T74" fmla="*/ 5 w 449"/>
                <a:gd name="T75" fmla="*/ 55 h 79"/>
                <a:gd name="T76" fmla="*/ 10 w 449"/>
                <a:gd name="T77" fmla="*/ 59 h 79"/>
                <a:gd name="T78" fmla="*/ 3 w 449"/>
                <a:gd name="T79" fmla="*/ 62 h 79"/>
                <a:gd name="T80" fmla="*/ 66 w 449"/>
                <a:gd name="T81" fmla="*/ 73 h 79"/>
                <a:gd name="T82" fmla="*/ 132 w 449"/>
                <a:gd name="T83" fmla="*/ 75 h 79"/>
                <a:gd name="T84" fmla="*/ 196 w 449"/>
                <a:gd name="T85" fmla="*/ 75 h 79"/>
                <a:gd name="T86" fmla="*/ 247 w 449"/>
                <a:gd name="T87" fmla="*/ 76 h 79"/>
                <a:gd name="T88" fmla="*/ 248 w 449"/>
                <a:gd name="T89" fmla="*/ 76 h 79"/>
                <a:gd name="T90" fmla="*/ 256 w 449"/>
                <a:gd name="T91" fmla="*/ 75 h 79"/>
                <a:gd name="T92" fmla="*/ 285 w 449"/>
                <a:gd name="T93" fmla="*/ 76 h 79"/>
                <a:gd name="T94" fmla="*/ 331 w 449"/>
                <a:gd name="T95" fmla="*/ 77 h 79"/>
                <a:gd name="T96" fmla="*/ 444 w 449"/>
                <a:gd name="T97" fmla="*/ 6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9" h="79">
                  <a:moveTo>
                    <a:pt x="435" y="69"/>
                  </a:moveTo>
                  <a:cubicBezTo>
                    <a:pt x="436" y="69"/>
                    <a:pt x="436" y="69"/>
                    <a:pt x="436" y="69"/>
                  </a:cubicBezTo>
                  <a:cubicBezTo>
                    <a:pt x="436" y="68"/>
                    <a:pt x="435" y="68"/>
                    <a:pt x="435" y="68"/>
                  </a:cubicBezTo>
                  <a:cubicBezTo>
                    <a:pt x="437" y="67"/>
                    <a:pt x="437" y="67"/>
                    <a:pt x="437" y="67"/>
                  </a:cubicBezTo>
                  <a:cubicBezTo>
                    <a:pt x="436" y="67"/>
                    <a:pt x="435" y="67"/>
                    <a:pt x="434" y="67"/>
                  </a:cubicBezTo>
                  <a:cubicBezTo>
                    <a:pt x="437" y="66"/>
                    <a:pt x="439" y="66"/>
                    <a:pt x="442" y="65"/>
                  </a:cubicBezTo>
                  <a:cubicBezTo>
                    <a:pt x="439" y="64"/>
                    <a:pt x="439" y="64"/>
                    <a:pt x="439" y="64"/>
                  </a:cubicBezTo>
                  <a:cubicBezTo>
                    <a:pt x="442" y="63"/>
                    <a:pt x="446" y="64"/>
                    <a:pt x="449" y="63"/>
                  </a:cubicBezTo>
                  <a:cubicBezTo>
                    <a:pt x="416" y="64"/>
                    <a:pt x="416" y="64"/>
                    <a:pt x="416" y="64"/>
                  </a:cubicBezTo>
                  <a:cubicBezTo>
                    <a:pt x="415" y="63"/>
                    <a:pt x="415" y="63"/>
                    <a:pt x="415" y="63"/>
                  </a:cubicBezTo>
                  <a:cubicBezTo>
                    <a:pt x="422" y="62"/>
                    <a:pt x="429" y="62"/>
                    <a:pt x="436" y="60"/>
                  </a:cubicBezTo>
                  <a:cubicBezTo>
                    <a:pt x="434" y="60"/>
                    <a:pt x="429" y="61"/>
                    <a:pt x="431" y="59"/>
                  </a:cubicBezTo>
                  <a:cubicBezTo>
                    <a:pt x="431" y="59"/>
                    <a:pt x="432" y="58"/>
                    <a:pt x="433" y="59"/>
                  </a:cubicBezTo>
                  <a:cubicBezTo>
                    <a:pt x="427" y="58"/>
                    <a:pt x="418" y="58"/>
                    <a:pt x="412" y="57"/>
                  </a:cubicBezTo>
                  <a:cubicBezTo>
                    <a:pt x="414" y="57"/>
                    <a:pt x="416" y="56"/>
                    <a:pt x="419" y="57"/>
                  </a:cubicBezTo>
                  <a:cubicBezTo>
                    <a:pt x="427" y="55"/>
                    <a:pt x="437" y="55"/>
                    <a:pt x="446" y="54"/>
                  </a:cubicBezTo>
                  <a:cubicBezTo>
                    <a:pt x="441" y="53"/>
                    <a:pt x="435" y="53"/>
                    <a:pt x="430" y="52"/>
                  </a:cubicBezTo>
                  <a:cubicBezTo>
                    <a:pt x="431" y="51"/>
                    <a:pt x="431" y="51"/>
                    <a:pt x="431" y="51"/>
                  </a:cubicBezTo>
                  <a:cubicBezTo>
                    <a:pt x="429" y="51"/>
                    <a:pt x="426" y="52"/>
                    <a:pt x="424" y="51"/>
                  </a:cubicBezTo>
                  <a:cubicBezTo>
                    <a:pt x="424" y="50"/>
                    <a:pt x="424" y="50"/>
                    <a:pt x="424" y="50"/>
                  </a:cubicBezTo>
                  <a:cubicBezTo>
                    <a:pt x="425" y="50"/>
                    <a:pt x="425" y="49"/>
                    <a:pt x="427" y="50"/>
                  </a:cubicBezTo>
                  <a:cubicBezTo>
                    <a:pt x="429" y="49"/>
                    <a:pt x="432" y="49"/>
                    <a:pt x="433" y="48"/>
                  </a:cubicBezTo>
                  <a:cubicBezTo>
                    <a:pt x="433" y="48"/>
                    <a:pt x="433" y="48"/>
                    <a:pt x="433" y="48"/>
                  </a:cubicBezTo>
                  <a:cubicBezTo>
                    <a:pt x="436" y="47"/>
                    <a:pt x="440" y="47"/>
                    <a:pt x="443" y="47"/>
                  </a:cubicBezTo>
                  <a:cubicBezTo>
                    <a:pt x="421" y="47"/>
                    <a:pt x="421" y="47"/>
                    <a:pt x="421" y="47"/>
                  </a:cubicBezTo>
                  <a:cubicBezTo>
                    <a:pt x="420" y="46"/>
                    <a:pt x="421" y="46"/>
                    <a:pt x="420" y="45"/>
                  </a:cubicBezTo>
                  <a:cubicBezTo>
                    <a:pt x="423" y="43"/>
                    <a:pt x="428" y="44"/>
                    <a:pt x="432" y="43"/>
                  </a:cubicBezTo>
                  <a:cubicBezTo>
                    <a:pt x="429" y="42"/>
                    <a:pt x="429" y="42"/>
                    <a:pt x="429" y="42"/>
                  </a:cubicBezTo>
                  <a:cubicBezTo>
                    <a:pt x="430" y="42"/>
                    <a:pt x="430" y="42"/>
                    <a:pt x="430" y="42"/>
                  </a:cubicBezTo>
                  <a:cubicBezTo>
                    <a:pt x="415" y="42"/>
                    <a:pt x="415" y="42"/>
                    <a:pt x="415" y="42"/>
                  </a:cubicBezTo>
                  <a:cubicBezTo>
                    <a:pt x="417" y="41"/>
                    <a:pt x="420" y="41"/>
                    <a:pt x="422" y="41"/>
                  </a:cubicBezTo>
                  <a:cubicBezTo>
                    <a:pt x="421" y="39"/>
                    <a:pt x="418" y="40"/>
                    <a:pt x="415" y="39"/>
                  </a:cubicBezTo>
                  <a:cubicBezTo>
                    <a:pt x="421" y="38"/>
                    <a:pt x="421" y="38"/>
                    <a:pt x="421" y="38"/>
                  </a:cubicBezTo>
                  <a:cubicBezTo>
                    <a:pt x="423" y="38"/>
                    <a:pt x="420" y="37"/>
                    <a:pt x="422" y="37"/>
                  </a:cubicBezTo>
                  <a:cubicBezTo>
                    <a:pt x="422" y="36"/>
                    <a:pt x="422" y="36"/>
                    <a:pt x="421" y="36"/>
                  </a:cubicBezTo>
                  <a:cubicBezTo>
                    <a:pt x="422" y="34"/>
                    <a:pt x="424" y="35"/>
                    <a:pt x="425" y="35"/>
                  </a:cubicBezTo>
                  <a:cubicBezTo>
                    <a:pt x="416" y="34"/>
                    <a:pt x="416" y="34"/>
                    <a:pt x="416" y="34"/>
                  </a:cubicBezTo>
                  <a:cubicBezTo>
                    <a:pt x="418" y="33"/>
                    <a:pt x="421" y="34"/>
                    <a:pt x="423" y="34"/>
                  </a:cubicBezTo>
                  <a:cubicBezTo>
                    <a:pt x="422" y="33"/>
                    <a:pt x="422" y="33"/>
                    <a:pt x="422" y="33"/>
                  </a:cubicBezTo>
                  <a:cubicBezTo>
                    <a:pt x="424" y="32"/>
                    <a:pt x="425" y="32"/>
                    <a:pt x="428" y="32"/>
                  </a:cubicBezTo>
                  <a:cubicBezTo>
                    <a:pt x="425" y="31"/>
                    <a:pt x="419" y="33"/>
                    <a:pt x="417" y="31"/>
                  </a:cubicBezTo>
                  <a:cubicBezTo>
                    <a:pt x="420" y="30"/>
                    <a:pt x="423" y="29"/>
                    <a:pt x="426" y="29"/>
                  </a:cubicBezTo>
                  <a:cubicBezTo>
                    <a:pt x="423" y="28"/>
                    <a:pt x="422" y="27"/>
                    <a:pt x="419" y="27"/>
                  </a:cubicBezTo>
                  <a:cubicBezTo>
                    <a:pt x="422" y="26"/>
                    <a:pt x="426" y="26"/>
                    <a:pt x="430" y="25"/>
                  </a:cubicBezTo>
                  <a:cubicBezTo>
                    <a:pt x="414" y="25"/>
                    <a:pt x="414" y="25"/>
                    <a:pt x="414" y="25"/>
                  </a:cubicBezTo>
                  <a:cubicBezTo>
                    <a:pt x="416" y="24"/>
                    <a:pt x="419" y="24"/>
                    <a:pt x="421" y="24"/>
                  </a:cubicBezTo>
                  <a:cubicBezTo>
                    <a:pt x="421" y="22"/>
                    <a:pt x="425" y="23"/>
                    <a:pt x="425" y="22"/>
                  </a:cubicBezTo>
                  <a:cubicBezTo>
                    <a:pt x="424" y="21"/>
                    <a:pt x="420" y="22"/>
                    <a:pt x="418" y="21"/>
                  </a:cubicBezTo>
                  <a:cubicBezTo>
                    <a:pt x="421" y="21"/>
                    <a:pt x="424" y="19"/>
                    <a:pt x="427" y="20"/>
                  </a:cubicBezTo>
                  <a:cubicBezTo>
                    <a:pt x="422" y="18"/>
                    <a:pt x="416" y="19"/>
                    <a:pt x="409" y="19"/>
                  </a:cubicBezTo>
                  <a:cubicBezTo>
                    <a:pt x="415" y="17"/>
                    <a:pt x="421" y="18"/>
                    <a:pt x="427" y="17"/>
                  </a:cubicBezTo>
                  <a:cubicBezTo>
                    <a:pt x="424" y="16"/>
                    <a:pt x="424" y="16"/>
                    <a:pt x="424" y="16"/>
                  </a:cubicBezTo>
                  <a:cubicBezTo>
                    <a:pt x="422" y="16"/>
                    <a:pt x="419" y="16"/>
                    <a:pt x="418" y="15"/>
                  </a:cubicBezTo>
                  <a:cubicBezTo>
                    <a:pt x="432" y="14"/>
                    <a:pt x="432" y="14"/>
                    <a:pt x="432" y="14"/>
                  </a:cubicBezTo>
                  <a:cubicBezTo>
                    <a:pt x="429" y="14"/>
                    <a:pt x="429" y="14"/>
                    <a:pt x="429" y="14"/>
                  </a:cubicBezTo>
                  <a:cubicBezTo>
                    <a:pt x="422" y="12"/>
                    <a:pt x="413" y="13"/>
                    <a:pt x="405" y="12"/>
                  </a:cubicBezTo>
                  <a:cubicBezTo>
                    <a:pt x="409" y="9"/>
                    <a:pt x="415" y="11"/>
                    <a:pt x="420" y="10"/>
                  </a:cubicBezTo>
                  <a:cubicBezTo>
                    <a:pt x="417" y="10"/>
                    <a:pt x="415" y="10"/>
                    <a:pt x="412" y="10"/>
                  </a:cubicBezTo>
                  <a:cubicBezTo>
                    <a:pt x="418" y="10"/>
                    <a:pt x="423" y="9"/>
                    <a:pt x="429" y="9"/>
                  </a:cubicBezTo>
                  <a:cubicBezTo>
                    <a:pt x="413" y="8"/>
                    <a:pt x="397" y="6"/>
                    <a:pt x="381" y="6"/>
                  </a:cubicBezTo>
                  <a:cubicBezTo>
                    <a:pt x="285" y="3"/>
                    <a:pt x="285" y="3"/>
                    <a:pt x="285" y="3"/>
                  </a:cubicBezTo>
                  <a:cubicBezTo>
                    <a:pt x="216" y="3"/>
                    <a:pt x="216" y="3"/>
                    <a:pt x="216" y="3"/>
                  </a:cubicBezTo>
                  <a:cubicBezTo>
                    <a:pt x="216" y="2"/>
                    <a:pt x="216" y="2"/>
                    <a:pt x="216" y="2"/>
                  </a:cubicBezTo>
                  <a:cubicBezTo>
                    <a:pt x="221" y="2"/>
                    <a:pt x="226" y="2"/>
                    <a:pt x="231" y="2"/>
                  </a:cubicBezTo>
                  <a:cubicBezTo>
                    <a:pt x="199" y="2"/>
                    <a:pt x="166" y="1"/>
                    <a:pt x="134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11"/>
                    <a:pt x="4" y="10"/>
                    <a:pt x="5" y="1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3"/>
                    <a:pt x="1" y="14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7"/>
                    <a:pt x="5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4" y="19"/>
                    <a:pt x="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1" y="21"/>
                    <a:pt x="6" y="22"/>
                    <a:pt x="3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5"/>
                    <a:pt x="3" y="25"/>
                    <a:pt x="2" y="25"/>
                  </a:cubicBezTo>
                  <a:cubicBezTo>
                    <a:pt x="4" y="26"/>
                    <a:pt x="6" y="26"/>
                    <a:pt x="7" y="27"/>
                  </a:cubicBezTo>
                  <a:cubicBezTo>
                    <a:pt x="6" y="27"/>
                    <a:pt x="5" y="28"/>
                    <a:pt x="4" y="28"/>
                  </a:cubicBezTo>
                  <a:cubicBezTo>
                    <a:pt x="4" y="30"/>
                    <a:pt x="4" y="30"/>
                    <a:pt x="6" y="30"/>
                  </a:cubicBezTo>
                  <a:cubicBezTo>
                    <a:pt x="4" y="32"/>
                    <a:pt x="9" y="32"/>
                    <a:pt x="11" y="33"/>
                  </a:cubicBezTo>
                  <a:cubicBezTo>
                    <a:pt x="9" y="34"/>
                    <a:pt x="5" y="33"/>
                    <a:pt x="3" y="34"/>
                  </a:cubicBezTo>
                  <a:cubicBezTo>
                    <a:pt x="5" y="35"/>
                    <a:pt x="8" y="35"/>
                    <a:pt x="10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5" y="38"/>
                    <a:pt x="4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5" y="40"/>
                    <a:pt x="6" y="40"/>
                  </a:cubicBezTo>
                  <a:cubicBezTo>
                    <a:pt x="7" y="41"/>
                    <a:pt x="8" y="40"/>
                    <a:pt x="9" y="41"/>
                  </a:cubicBezTo>
                  <a:cubicBezTo>
                    <a:pt x="9" y="42"/>
                    <a:pt x="5" y="41"/>
                    <a:pt x="6" y="42"/>
                  </a:cubicBezTo>
                  <a:cubicBezTo>
                    <a:pt x="7" y="42"/>
                    <a:pt x="5" y="42"/>
                    <a:pt x="5" y="42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5"/>
                    <a:pt x="5" y="44"/>
                    <a:pt x="4" y="45"/>
                  </a:cubicBezTo>
                  <a:cubicBezTo>
                    <a:pt x="6" y="45"/>
                    <a:pt x="7" y="45"/>
                    <a:pt x="8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6" y="47"/>
                    <a:pt x="8" y="48"/>
                    <a:pt x="10" y="48"/>
                  </a:cubicBezTo>
                  <a:cubicBezTo>
                    <a:pt x="8" y="50"/>
                    <a:pt x="5" y="49"/>
                    <a:pt x="3" y="50"/>
                  </a:cubicBezTo>
                  <a:cubicBezTo>
                    <a:pt x="6" y="50"/>
                    <a:pt x="7" y="52"/>
                    <a:pt x="9" y="53"/>
                  </a:cubicBezTo>
                  <a:cubicBezTo>
                    <a:pt x="8" y="53"/>
                    <a:pt x="6" y="53"/>
                    <a:pt x="5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8" y="60"/>
                    <a:pt x="5" y="59"/>
                    <a:pt x="3" y="60"/>
                  </a:cubicBezTo>
                  <a:cubicBezTo>
                    <a:pt x="4" y="60"/>
                    <a:pt x="6" y="60"/>
                    <a:pt x="7" y="61"/>
                  </a:cubicBezTo>
                  <a:cubicBezTo>
                    <a:pt x="6" y="62"/>
                    <a:pt x="4" y="62"/>
                    <a:pt x="3" y="62"/>
                  </a:cubicBezTo>
                  <a:cubicBezTo>
                    <a:pt x="5" y="63"/>
                    <a:pt x="8" y="64"/>
                    <a:pt x="10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23" y="72"/>
                    <a:pt x="44" y="73"/>
                    <a:pt x="66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90" y="75"/>
                    <a:pt x="112" y="73"/>
                    <a:pt x="135" y="74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46" y="75"/>
                    <a:pt x="161" y="74"/>
                    <a:pt x="175" y="75"/>
                  </a:cubicBezTo>
                  <a:cubicBezTo>
                    <a:pt x="175" y="76"/>
                    <a:pt x="172" y="75"/>
                    <a:pt x="171" y="76"/>
                  </a:cubicBezTo>
                  <a:cubicBezTo>
                    <a:pt x="180" y="76"/>
                    <a:pt x="187" y="75"/>
                    <a:pt x="196" y="75"/>
                  </a:cubicBezTo>
                  <a:cubicBezTo>
                    <a:pt x="213" y="76"/>
                    <a:pt x="229" y="74"/>
                    <a:pt x="246" y="75"/>
                  </a:cubicBezTo>
                  <a:cubicBezTo>
                    <a:pt x="242" y="76"/>
                    <a:pt x="242" y="76"/>
                    <a:pt x="242" y="76"/>
                  </a:cubicBezTo>
                  <a:cubicBezTo>
                    <a:pt x="244" y="76"/>
                    <a:pt x="245" y="75"/>
                    <a:pt x="247" y="76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9" y="75"/>
                    <a:pt x="251" y="75"/>
                    <a:pt x="253" y="76"/>
                  </a:cubicBezTo>
                  <a:cubicBezTo>
                    <a:pt x="251" y="76"/>
                    <a:pt x="251" y="76"/>
                    <a:pt x="251" y="76"/>
                  </a:cubicBezTo>
                  <a:cubicBezTo>
                    <a:pt x="254" y="77"/>
                    <a:pt x="254" y="75"/>
                    <a:pt x="256" y="75"/>
                  </a:cubicBezTo>
                  <a:cubicBezTo>
                    <a:pt x="286" y="75"/>
                    <a:pt x="286" y="75"/>
                    <a:pt x="286" y="75"/>
                  </a:cubicBezTo>
                  <a:cubicBezTo>
                    <a:pt x="287" y="76"/>
                    <a:pt x="287" y="76"/>
                    <a:pt x="287" y="76"/>
                  </a:cubicBezTo>
                  <a:cubicBezTo>
                    <a:pt x="285" y="76"/>
                    <a:pt x="285" y="76"/>
                    <a:pt x="285" y="76"/>
                  </a:cubicBezTo>
                  <a:cubicBezTo>
                    <a:pt x="299" y="76"/>
                    <a:pt x="313" y="75"/>
                    <a:pt x="327" y="77"/>
                  </a:cubicBezTo>
                  <a:cubicBezTo>
                    <a:pt x="326" y="78"/>
                    <a:pt x="324" y="77"/>
                    <a:pt x="323" y="78"/>
                  </a:cubicBezTo>
                  <a:cubicBezTo>
                    <a:pt x="325" y="78"/>
                    <a:pt x="329" y="79"/>
                    <a:pt x="331" y="77"/>
                  </a:cubicBezTo>
                  <a:cubicBezTo>
                    <a:pt x="362" y="77"/>
                    <a:pt x="391" y="79"/>
                    <a:pt x="421" y="75"/>
                  </a:cubicBezTo>
                  <a:cubicBezTo>
                    <a:pt x="417" y="75"/>
                    <a:pt x="417" y="75"/>
                    <a:pt x="417" y="75"/>
                  </a:cubicBezTo>
                  <a:cubicBezTo>
                    <a:pt x="427" y="73"/>
                    <a:pt x="434" y="69"/>
                    <a:pt x="444" y="69"/>
                  </a:cubicBezTo>
                  <a:lnTo>
                    <a:pt x="435" y="69"/>
                  </a:lnTo>
                  <a:close/>
                </a:path>
              </a:pathLst>
            </a:custGeom>
            <a:solidFill>
              <a:schemeClr val="accent4">
                <a:lumMod val="20000"/>
                <a:lumOff val="80000"/>
                <a:alpha val="62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92" name="文本框 91">
              <a:extLst>
                <a:ext uri="{FF2B5EF4-FFF2-40B4-BE49-F238E27FC236}">
                  <a16:creationId xmlns:a16="http://schemas.microsoft.com/office/drawing/2014/main" id="{2B9CE6FC-EEAE-4E94-A887-767D5C6C1D20}"/>
                </a:ext>
              </a:extLst>
            </p:cNvPr>
            <p:cNvSpPr txBox="1"/>
            <p:nvPr/>
          </p:nvSpPr>
          <p:spPr>
            <a:xfrm>
              <a:off x="8756270" y="4842882"/>
              <a:ext cx="693711" cy="369332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柔和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BCB73884-66B1-4D77-A281-6179EED55E46}"/>
              </a:ext>
            </a:extLst>
          </p:cNvPr>
          <p:cNvGrpSpPr/>
          <p:nvPr/>
        </p:nvGrpSpPr>
        <p:grpSpPr>
          <a:xfrm>
            <a:off x="8488320" y="3589768"/>
            <a:ext cx="1107997" cy="554080"/>
            <a:chOff x="8488320" y="3686421"/>
            <a:chExt cx="1107997" cy="554080"/>
          </a:xfrm>
        </p:grpSpPr>
        <p:sp>
          <p:nvSpPr>
            <p:cNvPr id="75" name="文本框 74">
              <a:extLst>
                <a:ext uri="{FF2B5EF4-FFF2-40B4-BE49-F238E27FC236}">
                  <a16:creationId xmlns:a16="http://schemas.microsoft.com/office/drawing/2014/main" id="{909322C8-5D02-4A9C-8209-2E2695FB4C13}"/>
                </a:ext>
              </a:extLst>
            </p:cNvPr>
            <p:cNvSpPr txBox="1"/>
            <p:nvPr/>
          </p:nvSpPr>
          <p:spPr>
            <a:xfrm>
              <a:off x="8488320" y="3686421"/>
              <a:ext cx="1107996" cy="461665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动态美</a:t>
              </a:r>
            </a:p>
          </p:txBody>
        </p:sp>
        <p:sp>
          <p:nvSpPr>
            <p:cNvPr id="94" name="Freeform 160">
              <a:extLst>
                <a:ext uri="{FF2B5EF4-FFF2-40B4-BE49-F238E27FC236}">
                  <a16:creationId xmlns:a16="http://schemas.microsoft.com/office/drawing/2014/main" id="{EA211FC3-A280-485C-B041-6862387F7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3231" y="4166705"/>
              <a:ext cx="963086" cy="73796"/>
            </a:xfrm>
            <a:custGeom>
              <a:avLst/>
              <a:gdLst>
                <a:gd name="T0" fmla="*/ 435 w 449"/>
                <a:gd name="T1" fmla="*/ 68 h 79"/>
                <a:gd name="T2" fmla="*/ 442 w 449"/>
                <a:gd name="T3" fmla="*/ 65 h 79"/>
                <a:gd name="T4" fmla="*/ 416 w 449"/>
                <a:gd name="T5" fmla="*/ 64 h 79"/>
                <a:gd name="T6" fmla="*/ 431 w 449"/>
                <a:gd name="T7" fmla="*/ 59 h 79"/>
                <a:gd name="T8" fmla="*/ 419 w 449"/>
                <a:gd name="T9" fmla="*/ 57 h 79"/>
                <a:gd name="T10" fmla="*/ 431 w 449"/>
                <a:gd name="T11" fmla="*/ 51 h 79"/>
                <a:gd name="T12" fmla="*/ 427 w 449"/>
                <a:gd name="T13" fmla="*/ 50 h 79"/>
                <a:gd name="T14" fmla="*/ 443 w 449"/>
                <a:gd name="T15" fmla="*/ 47 h 79"/>
                <a:gd name="T16" fmla="*/ 432 w 449"/>
                <a:gd name="T17" fmla="*/ 43 h 79"/>
                <a:gd name="T18" fmla="*/ 415 w 449"/>
                <a:gd name="T19" fmla="*/ 42 h 79"/>
                <a:gd name="T20" fmla="*/ 421 w 449"/>
                <a:gd name="T21" fmla="*/ 38 h 79"/>
                <a:gd name="T22" fmla="*/ 425 w 449"/>
                <a:gd name="T23" fmla="*/ 35 h 79"/>
                <a:gd name="T24" fmla="*/ 422 w 449"/>
                <a:gd name="T25" fmla="*/ 33 h 79"/>
                <a:gd name="T26" fmla="*/ 426 w 449"/>
                <a:gd name="T27" fmla="*/ 29 h 79"/>
                <a:gd name="T28" fmla="*/ 414 w 449"/>
                <a:gd name="T29" fmla="*/ 25 h 79"/>
                <a:gd name="T30" fmla="*/ 418 w 449"/>
                <a:gd name="T31" fmla="*/ 21 h 79"/>
                <a:gd name="T32" fmla="*/ 427 w 449"/>
                <a:gd name="T33" fmla="*/ 17 h 79"/>
                <a:gd name="T34" fmla="*/ 432 w 449"/>
                <a:gd name="T35" fmla="*/ 14 h 79"/>
                <a:gd name="T36" fmla="*/ 420 w 449"/>
                <a:gd name="T37" fmla="*/ 10 h 79"/>
                <a:gd name="T38" fmla="*/ 381 w 449"/>
                <a:gd name="T39" fmla="*/ 6 h 79"/>
                <a:gd name="T40" fmla="*/ 216 w 449"/>
                <a:gd name="T41" fmla="*/ 2 h 79"/>
                <a:gd name="T42" fmla="*/ 62 w 449"/>
                <a:gd name="T43" fmla="*/ 0 h 79"/>
                <a:gd name="T44" fmla="*/ 5 w 449"/>
                <a:gd name="T45" fmla="*/ 4 h 79"/>
                <a:gd name="T46" fmla="*/ 3 w 449"/>
                <a:gd name="T47" fmla="*/ 7 h 79"/>
                <a:gd name="T48" fmla="*/ 3 w 449"/>
                <a:gd name="T49" fmla="*/ 9 h 79"/>
                <a:gd name="T50" fmla="*/ 2 w 449"/>
                <a:gd name="T51" fmla="*/ 13 h 79"/>
                <a:gd name="T52" fmla="*/ 3 w 449"/>
                <a:gd name="T53" fmla="*/ 16 h 79"/>
                <a:gd name="T54" fmla="*/ 3 w 449"/>
                <a:gd name="T55" fmla="*/ 18 h 79"/>
                <a:gd name="T56" fmla="*/ 5 w 449"/>
                <a:gd name="T57" fmla="*/ 20 h 79"/>
                <a:gd name="T58" fmla="*/ 2 w 449"/>
                <a:gd name="T59" fmla="*/ 25 h 79"/>
                <a:gd name="T60" fmla="*/ 6 w 449"/>
                <a:gd name="T61" fmla="*/ 30 h 79"/>
                <a:gd name="T62" fmla="*/ 10 w 449"/>
                <a:gd name="T63" fmla="*/ 36 h 79"/>
                <a:gd name="T64" fmla="*/ 4 w 449"/>
                <a:gd name="T65" fmla="*/ 38 h 79"/>
                <a:gd name="T66" fmla="*/ 9 w 449"/>
                <a:gd name="T67" fmla="*/ 41 h 79"/>
                <a:gd name="T68" fmla="*/ 8 w 449"/>
                <a:gd name="T69" fmla="*/ 44 h 79"/>
                <a:gd name="T70" fmla="*/ 4 w 449"/>
                <a:gd name="T71" fmla="*/ 47 h 79"/>
                <a:gd name="T72" fmla="*/ 9 w 449"/>
                <a:gd name="T73" fmla="*/ 53 h 79"/>
                <a:gd name="T74" fmla="*/ 5 w 449"/>
                <a:gd name="T75" fmla="*/ 55 h 79"/>
                <a:gd name="T76" fmla="*/ 10 w 449"/>
                <a:gd name="T77" fmla="*/ 59 h 79"/>
                <a:gd name="T78" fmla="*/ 3 w 449"/>
                <a:gd name="T79" fmla="*/ 62 h 79"/>
                <a:gd name="T80" fmla="*/ 66 w 449"/>
                <a:gd name="T81" fmla="*/ 73 h 79"/>
                <a:gd name="T82" fmla="*/ 132 w 449"/>
                <a:gd name="T83" fmla="*/ 75 h 79"/>
                <a:gd name="T84" fmla="*/ 196 w 449"/>
                <a:gd name="T85" fmla="*/ 75 h 79"/>
                <a:gd name="T86" fmla="*/ 247 w 449"/>
                <a:gd name="T87" fmla="*/ 76 h 79"/>
                <a:gd name="T88" fmla="*/ 248 w 449"/>
                <a:gd name="T89" fmla="*/ 76 h 79"/>
                <a:gd name="T90" fmla="*/ 256 w 449"/>
                <a:gd name="T91" fmla="*/ 75 h 79"/>
                <a:gd name="T92" fmla="*/ 285 w 449"/>
                <a:gd name="T93" fmla="*/ 76 h 79"/>
                <a:gd name="T94" fmla="*/ 331 w 449"/>
                <a:gd name="T95" fmla="*/ 77 h 79"/>
                <a:gd name="T96" fmla="*/ 444 w 449"/>
                <a:gd name="T97" fmla="*/ 6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49" h="79">
                  <a:moveTo>
                    <a:pt x="435" y="69"/>
                  </a:moveTo>
                  <a:cubicBezTo>
                    <a:pt x="436" y="69"/>
                    <a:pt x="436" y="69"/>
                    <a:pt x="436" y="69"/>
                  </a:cubicBezTo>
                  <a:cubicBezTo>
                    <a:pt x="436" y="68"/>
                    <a:pt x="435" y="68"/>
                    <a:pt x="435" y="68"/>
                  </a:cubicBezTo>
                  <a:cubicBezTo>
                    <a:pt x="437" y="67"/>
                    <a:pt x="437" y="67"/>
                    <a:pt x="437" y="67"/>
                  </a:cubicBezTo>
                  <a:cubicBezTo>
                    <a:pt x="436" y="67"/>
                    <a:pt x="435" y="67"/>
                    <a:pt x="434" y="67"/>
                  </a:cubicBezTo>
                  <a:cubicBezTo>
                    <a:pt x="437" y="66"/>
                    <a:pt x="439" y="66"/>
                    <a:pt x="442" y="65"/>
                  </a:cubicBezTo>
                  <a:cubicBezTo>
                    <a:pt x="439" y="64"/>
                    <a:pt x="439" y="64"/>
                    <a:pt x="439" y="64"/>
                  </a:cubicBezTo>
                  <a:cubicBezTo>
                    <a:pt x="442" y="63"/>
                    <a:pt x="446" y="64"/>
                    <a:pt x="449" y="63"/>
                  </a:cubicBezTo>
                  <a:cubicBezTo>
                    <a:pt x="416" y="64"/>
                    <a:pt x="416" y="64"/>
                    <a:pt x="416" y="64"/>
                  </a:cubicBezTo>
                  <a:cubicBezTo>
                    <a:pt x="415" y="63"/>
                    <a:pt x="415" y="63"/>
                    <a:pt x="415" y="63"/>
                  </a:cubicBezTo>
                  <a:cubicBezTo>
                    <a:pt x="422" y="62"/>
                    <a:pt x="429" y="62"/>
                    <a:pt x="436" y="60"/>
                  </a:cubicBezTo>
                  <a:cubicBezTo>
                    <a:pt x="434" y="60"/>
                    <a:pt x="429" y="61"/>
                    <a:pt x="431" y="59"/>
                  </a:cubicBezTo>
                  <a:cubicBezTo>
                    <a:pt x="431" y="59"/>
                    <a:pt x="432" y="58"/>
                    <a:pt x="433" y="59"/>
                  </a:cubicBezTo>
                  <a:cubicBezTo>
                    <a:pt x="427" y="58"/>
                    <a:pt x="418" y="58"/>
                    <a:pt x="412" y="57"/>
                  </a:cubicBezTo>
                  <a:cubicBezTo>
                    <a:pt x="414" y="57"/>
                    <a:pt x="416" y="56"/>
                    <a:pt x="419" y="57"/>
                  </a:cubicBezTo>
                  <a:cubicBezTo>
                    <a:pt x="427" y="55"/>
                    <a:pt x="437" y="55"/>
                    <a:pt x="446" y="54"/>
                  </a:cubicBezTo>
                  <a:cubicBezTo>
                    <a:pt x="441" y="53"/>
                    <a:pt x="435" y="53"/>
                    <a:pt x="430" y="52"/>
                  </a:cubicBezTo>
                  <a:cubicBezTo>
                    <a:pt x="431" y="51"/>
                    <a:pt x="431" y="51"/>
                    <a:pt x="431" y="51"/>
                  </a:cubicBezTo>
                  <a:cubicBezTo>
                    <a:pt x="429" y="51"/>
                    <a:pt x="426" y="52"/>
                    <a:pt x="424" y="51"/>
                  </a:cubicBezTo>
                  <a:cubicBezTo>
                    <a:pt x="424" y="50"/>
                    <a:pt x="424" y="50"/>
                    <a:pt x="424" y="50"/>
                  </a:cubicBezTo>
                  <a:cubicBezTo>
                    <a:pt x="425" y="50"/>
                    <a:pt x="425" y="49"/>
                    <a:pt x="427" y="50"/>
                  </a:cubicBezTo>
                  <a:cubicBezTo>
                    <a:pt x="429" y="49"/>
                    <a:pt x="432" y="49"/>
                    <a:pt x="433" y="48"/>
                  </a:cubicBezTo>
                  <a:cubicBezTo>
                    <a:pt x="433" y="48"/>
                    <a:pt x="433" y="48"/>
                    <a:pt x="433" y="48"/>
                  </a:cubicBezTo>
                  <a:cubicBezTo>
                    <a:pt x="436" y="47"/>
                    <a:pt x="440" y="47"/>
                    <a:pt x="443" y="47"/>
                  </a:cubicBezTo>
                  <a:cubicBezTo>
                    <a:pt x="421" y="47"/>
                    <a:pt x="421" y="47"/>
                    <a:pt x="421" y="47"/>
                  </a:cubicBezTo>
                  <a:cubicBezTo>
                    <a:pt x="420" y="46"/>
                    <a:pt x="421" y="46"/>
                    <a:pt x="420" y="45"/>
                  </a:cubicBezTo>
                  <a:cubicBezTo>
                    <a:pt x="423" y="43"/>
                    <a:pt x="428" y="44"/>
                    <a:pt x="432" y="43"/>
                  </a:cubicBezTo>
                  <a:cubicBezTo>
                    <a:pt x="429" y="42"/>
                    <a:pt x="429" y="42"/>
                    <a:pt x="429" y="42"/>
                  </a:cubicBezTo>
                  <a:cubicBezTo>
                    <a:pt x="430" y="42"/>
                    <a:pt x="430" y="42"/>
                    <a:pt x="430" y="42"/>
                  </a:cubicBezTo>
                  <a:cubicBezTo>
                    <a:pt x="415" y="42"/>
                    <a:pt x="415" y="42"/>
                    <a:pt x="415" y="42"/>
                  </a:cubicBezTo>
                  <a:cubicBezTo>
                    <a:pt x="417" y="41"/>
                    <a:pt x="420" y="41"/>
                    <a:pt x="422" y="41"/>
                  </a:cubicBezTo>
                  <a:cubicBezTo>
                    <a:pt x="421" y="39"/>
                    <a:pt x="418" y="40"/>
                    <a:pt x="415" y="39"/>
                  </a:cubicBezTo>
                  <a:cubicBezTo>
                    <a:pt x="421" y="38"/>
                    <a:pt x="421" y="38"/>
                    <a:pt x="421" y="38"/>
                  </a:cubicBezTo>
                  <a:cubicBezTo>
                    <a:pt x="423" y="38"/>
                    <a:pt x="420" y="37"/>
                    <a:pt x="422" y="37"/>
                  </a:cubicBezTo>
                  <a:cubicBezTo>
                    <a:pt x="422" y="36"/>
                    <a:pt x="422" y="36"/>
                    <a:pt x="421" y="36"/>
                  </a:cubicBezTo>
                  <a:cubicBezTo>
                    <a:pt x="422" y="34"/>
                    <a:pt x="424" y="35"/>
                    <a:pt x="425" y="35"/>
                  </a:cubicBezTo>
                  <a:cubicBezTo>
                    <a:pt x="416" y="34"/>
                    <a:pt x="416" y="34"/>
                    <a:pt x="416" y="34"/>
                  </a:cubicBezTo>
                  <a:cubicBezTo>
                    <a:pt x="418" y="33"/>
                    <a:pt x="421" y="34"/>
                    <a:pt x="423" y="34"/>
                  </a:cubicBezTo>
                  <a:cubicBezTo>
                    <a:pt x="422" y="33"/>
                    <a:pt x="422" y="33"/>
                    <a:pt x="422" y="33"/>
                  </a:cubicBezTo>
                  <a:cubicBezTo>
                    <a:pt x="424" y="32"/>
                    <a:pt x="425" y="32"/>
                    <a:pt x="428" y="32"/>
                  </a:cubicBezTo>
                  <a:cubicBezTo>
                    <a:pt x="425" y="31"/>
                    <a:pt x="419" y="33"/>
                    <a:pt x="417" y="31"/>
                  </a:cubicBezTo>
                  <a:cubicBezTo>
                    <a:pt x="420" y="30"/>
                    <a:pt x="423" y="29"/>
                    <a:pt x="426" y="29"/>
                  </a:cubicBezTo>
                  <a:cubicBezTo>
                    <a:pt x="423" y="28"/>
                    <a:pt x="422" y="27"/>
                    <a:pt x="419" y="27"/>
                  </a:cubicBezTo>
                  <a:cubicBezTo>
                    <a:pt x="422" y="26"/>
                    <a:pt x="426" y="26"/>
                    <a:pt x="430" y="25"/>
                  </a:cubicBezTo>
                  <a:cubicBezTo>
                    <a:pt x="414" y="25"/>
                    <a:pt x="414" y="25"/>
                    <a:pt x="414" y="25"/>
                  </a:cubicBezTo>
                  <a:cubicBezTo>
                    <a:pt x="416" y="24"/>
                    <a:pt x="419" y="24"/>
                    <a:pt x="421" y="24"/>
                  </a:cubicBezTo>
                  <a:cubicBezTo>
                    <a:pt x="421" y="22"/>
                    <a:pt x="425" y="23"/>
                    <a:pt x="425" y="22"/>
                  </a:cubicBezTo>
                  <a:cubicBezTo>
                    <a:pt x="424" y="21"/>
                    <a:pt x="420" y="22"/>
                    <a:pt x="418" y="21"/>
                  </a:cubicBezTo>
                  <a:cubicBezTo>
                    <a:pt x="421" y="21"/>
                    <a:pt x="424" y="19"/>
                    <a:pt x="427" y="20"/>
                  </a:cubicBezTo>
                  <a:cubicBezTo>
                    <a:pt x="422" y="18"/>
                    <a:pt x="416" y="19"/>
                    <a:pt x="409" y="19"/>
                  </a:cubicBezTo>
                  <a:cubicBezTo>
                    <a:pt x="415" y="17"/>
                    <a:pt x="421" y="18"/>
                    <a:pt x="427" y="17"/>
                  </a:cubicBezTo>
                  <a:cubicBezTo>
                    <a:pt x="424" y="16"/>
                    <a:pt x="424" y="16"/>
                    <a:pt x="424" y="16"/>
                  </a:cubicBezTo>
                  <a:cubicBezTo>
                    <a:pt x="422" y="16"/>
                    <a:pt x="419" y="16"/>
                    <a:pt x="418" y="15"/>
                  </a:cubicBezTo>
                  <a:cubicBezTo>
                    <a:pt x="432" y="14"/>
                    <a:pt x="432" y="14"/>
                    <a:pt x="432" y="14"/>
                  </a:cubicBezTo>
                  <a:cubicBezTo>
                    <a:pt x="429" y="14"/>
                    <a:pt x="429" y="14"/>
                    <a:pt x="429" y="14"/>
                  </a:cubicBezTo>
                  <a:cubicBezTo>
                    <a:pt x="422" y="12"/>
                    <a:pt x="413" y="13"/>
                    <a:pt x="405" y="12"/>
                  </a:cubicBezTo>
                  <a:cubicBezTo>
                    <a:pt x="409" y="9"/>
                    <a:pt x="415" y="11"/>
                    <a:pt x="420" y="10"/>
                  </a:cubicBezTo>
                  <a:cubicBezTo>
                    <a:pt x="417" y="10"/>
                    <a:pt x="415" y="10"/>
                    <a:pt x="412" y="10"/>
                  </a:cubicBezTo>
                  <a:cubicBezTo>
                    <a:pt x="418" y="10"/>
                    <a:pt x="423" y="9"/>
                    <a:pt x="429" y="9"/>
                  </a:cubicBezTo>
                  <a:cubicBezTo>
                    <a:pt x="413" y="8"/>
                    <a:pt x="397" y="6"/>
                    <a:pt x="381" y="6"/>
                  </a:cubicBezTo>
                  <a:cubicBezTo>
                    <a:pt x="285" y="3"/>
                    <a:pt x="285" y="3"/>
                    <a:pt x="285" y="3"/>
                  </a:cubicBezTo>
                  <a:cubicBezTo>
                    <a:pt x="216" y="3"/>
                    <a:pt x="216" y="3"/>
                    <a:pt x="216" y="3"/>
                  </a:cubicBezTo>
                  <a:cubicBezTo>
                    <a:pt x="216" y="2"/>
                    <a:pt x="216" y="2"/>
                    <a:pt x="216" y="2"/>
                  </a:cubicBezTo>
                  <a:cubicBezTo>
                    <a:pt x="221" y="2"/>
                    <a:pt x="226" y="2"/>
                    <a:pt x="231" y="2"/>
                  </a:cubicBezTo>
                  <a:cubicBezTo>
                    <a:pt x="199" y="2"/>
                    <a:pt x="166" y="1"/>
                    <a:pt x="134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11"/>
                    <a:pt x="4" y="10"/>
                    <a:pt x="5" y="1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13"/>
                    <a:pt x="1" y="14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4" y="17"/>
                    <a:pt x="5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4" y="19"/>
                    <a:pt x="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1" y="21"/>
                    <a:pt x="6" y="22"/>
                    <a:pt x="3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5"/>
                    <a:pt x="3" y="25"/>
                    <a:pt x="2" y="25"/>
                  </a:cubicBezTo>
                  <a:cubicBezTo>
                    <a:pt x="4" y="26"/>
                    <a:pt x="6" y="26"/>
                    <a:pt x="7" y="27"/>
                  </a:cubicBezTo>
                  <a:cubicBezTo>
                    <a:pt x="6" y="27"/>
                    <a:pt x="5" y="28"/>
                    <a:pt x="4" y="28"/>
                  </a:cubicBezTo>
                  <a:cubicBezTo>
                    <a:pt x="4" y="30"/>
                    <a:pt x="4" y="30"/>
                    <a:pt x="6" y="30"/>
                  </a:cubicBezTo>
                  <a:cubicBezTo>
                    <a:pt x="4" y="32"/>
                    <a:pt x="9" y="32"/>
                    <a:pt x="11" y="33"/>
                  </a:cubicBezTo>
                  <a:cubicBezTo>
                    <a:pt x="9" y="34"/>
                    <a:pt x="5" y="33"/>
                    <a:pt x="3" y="34"/>
                  </a:cubicBezTo>
                  <a:cubicBezTo>
                    <a:pt x="5" y="35"/>
                    <a:pt x="8" y="35"/>
                    <a:pt x="10" y="36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5" y="38"/>
                    <a:pt x="4" y="38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5" y="40"/>
                    <a:pt x="6" y="40"/>
                  </a:cubicBezTo>
                  <a:cubicBezTo>
                    <a:pt x="7" y="41"/>
                    <a:pt x="8" y="40"/>
                    <a:pt x="9" y="41"/>
                  </a:cubicBezTo>
                  <a:cubicBezTo>
                    <a:pt x="9" y="42"/>
                    <a:pt x="5" y="41"/>
                    <a:pt x="6" y="42"/>
                  </a:cubicBezTo>
                  <a:cubicBezTo>
                    <a:pt x="7" y="42"/>
                    <a:pt x="5" y="42"/>
                    <a:pt x="5" y="42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7" y="45"/>
                    <a:pt x="5" y="44"/>
                    <a:pt x="4" y="45"/>
                  </a:cubicBezTo>
                  <a:cubicBezTo>
                    <a:pt x="6" y="45"/>
                    <a:pt x="7" y="45"/>
                    <a:pt x="8" y="46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6" y="47"/>
                    <a:pt x="8" y="48"/>
                    <a:pt x="10" y="48"/>
                  </a:cubicBezTo>
                  <a:cubicBezTo>
                    <a:pt x="8" y="50"/>
                    <a:pt x="5" y="49"/>
                    <a:pt x="3" y="50"/>
                  </a:cubicBezTo>
                  <a:cubicBezTo>
                    <a:pt x="6" y="50"/>
                    <a:pt x="7" y="52"/>
                    <a:pt x="9" y="53"/>
                  </a:cubicBezTo>
                  <a:cubicBezTo>
                    <a:pt x="8" y="53"/>
                    <a:pt x="6" y="53"/>
                    <a:pt x="5" y="54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8" y="60"/>
                    <a:pt x="5" y="59"/>
                    <a:pt x="3" y="60"/>
                  </a:cubicBezTo>
                  <a:cubicBezTo>
                    <a:pt x="4" y="60"/>
                    <a:pt x="6" y="60"/>
                    <a:pt x="7" y="61"/>
                  </a:cubicBezTo>
                  <a:cubicBezTo>
                    <a:pt x="6" y="62"/>
                    <a:pt x="4" y="62"/>
                    <a:pt x="3" y="62"/>
                  </a:cubicBezTo>
                  <a:cubicBezTo>
                    <a:pt x="5" y="63"/>
                    <a:pt x="8" y="64"/>
                    <a:pt x="10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23" y="72"/>
                    <a:pt x="44" y="73"/>
                    <a:pt x="66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90" y="75"/>
                    <a:pt x="112" y="73"/>
                    <a:pt x="135" y="74"/>
                  </a:cubicBezTo>
                  <a:cubicBezTo>
                    <a:pt x="132" y="75"/>
                    <a:pt x="132" y="75"/>
                    <a:pt x="132" y="75"/>
                  </a:cubicBezTo>
                  <a:cubicBezTo>
                    <a:pt x="146" y="75"/>
                    <a:pt x="161" y="74"/>
                    <a:pt x="175" y="75"/>
                  </a:cubicBezTo>
                  <a:cubicBezTo>
                    <a:pt x="175" y="76"/>
                    <a:pt x="172" y="75"/>
                    <a:pt x="171" y="76"/>
                  </a:cubicBezTo>
                  <a:cubicBezTo>
                    <a:pt x="180" y="76"/>
                    <a:pt x="187" y="75"/>
                    <a:pt x="196" y="75"/>
                  </a:cubicBezTo>
                  <a:cubicBezTo>
                    <a:pt x="213" y="76"/>
                    <a:pt x="229" y="74"/>
                    <a:pt x="246" y="75"/>
                  </a:cubicBezTo>
                  <a:cubicBezTo>
                    <a:pt x="242" y="76"/>
                    <a:pt x="242" y="76"/>
                    <a:pt x="242" y="76"/>
                  </a:cubicBezTo>
                  <a:cubicBezTo>
                    <a:pt x="244" y="76"/>
                    <a:pt x="245" y="75"/>
                    <a:pt x="247" y="76"/>
                  </a:cubicBezTo>
                  <a:cubicBezTo>
                    <a:pt x="247" y="76"/>
                    <a:pt x="247" y="76"/>
                    <a:pt x="247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8" y="76"/>
                    <a:pt x="248" y="76"/>
                    <a:pt x="248" y="76"/>
                  </a:cubicBezTo>
                  <a:cubicBezTo>
                    <a:pt x="249" y="75"/>
                    <a:pt x="251" y="75"/>
                    <a:pt x="253" y="76"/>
                  </a:cubicBezTo>
                  <a:cubicBezTo>
                    <a:pt x="251" y="76"/>
                    <a:pt x="251" y="76"/>
                    <a:pt x="251" y="76"/>
                  </a:cubicBezTo>
                  <a:cubicBezTo>
                    <a:pt x="254" y="77"/>
                    <a:pt x="254" y="75"/>
                    <a:pt x="256" y="75"/>
                  </a:cubicBezTo>
                  <a:cubicBezTo>
                    <a:pt x="286" y="75"/>
                    <a:pt x="286" y="75"/>
                    <a:pt x="286" y="75"/>
                  </a:cubicBezTo>
                  <a:cubicBezTo>
                    <a:pt x="287" y="76"/>
                    <a:pt x="287" y="76"/>
                    <a:pt x="287" y="76"/>
                  </a:cubicBezTo>
                  <a:cubicBezTo>
                    <a:pt x="285" y="76"/>
                    <a:pt x="285" y="76"/>
                    <a:pt x="285" y="76"/>
                  </a:cubicBezTo>
                  <a:cubicBezTo>
                    <a:pt x="299" y="76"/>
                    <a:pt x="313" y="75"/>
                    <a:pt x="327" y="77"/>
                  </a:cubicBezTo>
                  <a:cubicBezTo>
                    <a:pt x="326" y="78"/>
                    <a:pt x="324" y="77"/>
                    <a:pt x="323" y="78"/>
                  </a:cubicBezTo>
                  <a:cubicBezTo>
                    <a:pt x="325" y="78"/>
                    <a:pt x="329" y="79"/>
                    <a:pt x="331" y="77"/>
                  </a:cubicBezTo>
                  <a:cubicBezTo>
                    <a:pt x="362" y="77"/>
                    <a:pt x="391" y="79"/>
                    <a:pt x="421" y="75"/>
                  </a:cubicBezTo>
                  <a:cubicBezTo>
                    <a:pt x="417" y="75"/>
                    <a:pt x="417" y="75"/>
                    <a:pt x="417" y="75"/>
                  </a:cubicBezTo>
                  <a:cubicBezTo>
                    <a:pt x="427" y="73"/>
                    <a:pt x="434" y="69"/>
                    <a:pt x="444" y="69"/>
                  </a:cubicBezTo>
                  <a:lnTo>
                    <a:pt x="435" y="69"/>
                  </a:lnTo>
                  <a:close/>
                </a:path>
              </a:pathLst>
            </a:custGeom>
            <a:solidFill>
              <a:schemeClr val="accent4">
                <a:lumMod val="20000"/>
                <a:lumOff val="80000"/>
                <a:alpha val="62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3F5153F1-9311-416B-A1E0-69B3F6217079}"/>
              </a:ext>
            </a:extLst>
          </p:cNvPr>
          <p:cNvGrpSpPr/>
          <p:nvPr/>
        </p:nvGrpSpPr>
        <p:grpSpPr>
          <a:xfrm>
            <a:off x="1266390" y="1695684"/>
            <a:ext cx="3541358" cy="1065108"/>
            <a:chOff x="1266390" y="1695684"/>
            <a:chExt cx="3541358" cy="1065108"/>
          </a:xfrm>
        </p:grpSpPr>
        <p:pic>
          <p:nvPicPr>
            <p:cNvPr id="49" name="图片 48">
              <a:extLst>
                <a:ext uri="{FF2B5EF4-FFF2-40B4-BE49-F238E27FC236}">
                  <a16:creationId xmlns:a16="http://schemas.microsoft.com/office/drawing/2014/main" id="{D055A238-3A3D-4865-AE65-1452FF80DF9F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66390" y="1695684"/>
              <a:ext cx="1065108" cy="1065108"/>
            </a:xfrm>
            <a:prstGeom prst="rect">
              <a:avLst/>
            </a:prstGeom>
          </p:spPr>
        </p:pic>
        <p:sp>
          <p:nvSpPr>
            <p:cNvPr id="96" name="文本框 95">
              <a:extLst>
                <a:ext uri="{FF2B5EF4-FFF2-40B4-BE49-F238E27FC236}">
                  <a16:creationId xmlns:a16="http://schemas.microsoft.com/office/drawing/2014/main" id="{D2FF5511-2CB7-446B-A2F3-DD1FCFED0C85}"/>
                </a:ext>
              </a:extLst>
            </p:cNvPr>
            <p:cNvSpPr txBox="1"/>
            <p:nvPr/>
          </p:nvSpPr>
          <p:spPr>
            <a:xfrm>
              <a:off x="2346818" y="2083927"/>
              <a:ext cx="2460930" cy="523220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立足点</a:t>
              </a: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:</a:t>
              </a: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光与影</a:t>
              </a:r>
            </a:p>
          </p:txBody>
        </p:sp>
      </p:grpSp>
      <p:grpSp>
        <p:nvGrpSpPr>
          <p:cNvPr id="97" name="组合 96">
            <a:extLst>
              <a:ext uri="{FF2B5EF4-FFF2-40B4-BE49-F238E27FC236}">
                <a16:creationId xmlns:a16="http://schemas.microsoft.com/office/drawing/2014/main" id="{B5E4CCCC-6355-4EBA-82BD-C904BD137E4D}"/>
              </a:ext>
            </a:extLst>
          </p:cNvPr>
          <p:cNvGrpSpPr/>
          <p:nvPr/>
        </p:nvGrpSpPr>
        <p:grpSpPr>
          <a:xfrm>
            <a:off x="9817138" y="1843853"/>
            <a:ext cx="876955" cy="3997458"/>
            <a:chOff x="9817138" y="1907059"/>
            <a:chExt cx="876955" cy="3997458"/>
          </a:xfrm>
        </p:grpSpPr>
        <p:pic>
          <p:nvPicPr>
            <p:cNvPr id="98" name="图片 97">
              <a:extLst>
                <a:ext uri="{FF2B5EF4-FFF2-40B4-BE49-F238E27FC236}">
                  <a16:creationId xmlns:a16="http://schemas.microsoft.com/office/drawing/2014/main" id="{081FBFF4-1254-489A-8A5B-3CB1E1C90CD4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email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817138" y="5027562"/>
              <a:ext cx="876955" cy="876955"/>
            </a:xfrm>
            <a:prstGeom prst="rect">
              <a:avLst/>
            </a:prstGeom>
          </p:spPr>
        </p:pic>
        <p:pic>
          <p:nvPicPr>
            <p:cNvPr id="99" name="图片 98">
              <a:extLst>
                <a:ext uri="{FF2B5EF4-FFF2-40B4-BE49-F238E27FC236}">
                  <a16:creationId xmlns:a16="http://schemas.microsoft.com/office/drawing/2014/main" id="{BD5FCD87-4D29-4119-A386-DD64B228C158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email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V="1">
              <a:off x="9817138" y="1907059"/>
              <a:ext cx="876955" cy="876955"/>
            </a:xfrm>
            <a:prstGeom prst="rect">
              <a:avLst/>
            </a:prstGeom>
          </p:spPr>
        </p:pic>
        <p:sp>
          <p:nvSpPr>
            <p:cNvPr id="100" name="文本框 99">
              <a:extLst>
                <a:ext uri="{FF2B5EF4-FFF2-40B4-BE49-F238E27FC236}">
                  <a16:creationId xmlns:a16="http://schemas.microsoft.com/office/drawing/2014/main" id="{3C401D90-566D-4800-B5EF-3DAEB10865C8}"/>
                </a:ext>
              </a:extLst>
            </p:cNvPr>
            <p:cNvSpPr txBox="1"/>
            <p:nvPr/>
          </p:nvSpPr>
          <p:spPr>
            <a:xfrm>
              <a:off x="9917061" y="2628515"/>
              <a:ext cx="677108" cy="2554545"/>
            </a:xfrm>
            <a:prstGeom prst="rect">
              <a:avLst/>
            </a:prstGeom>
            <a:noFill/>
          </p:spPr>
          <p:txBody>
            <a:bodyPr vert="eaVert"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荷塘上的月色</a:t>
              </a:r>
            </a:p>
          </p:txBody>
        </p:sp>
      </p:grp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F60B6E3E-DB08-936B-AD98-B9A7BF6ECEFF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128103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prism isContent="1"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from x="300000" y="300000"/>
                                      <p:to x="110000" y="110000"/>
                                    </p:animScale>
                                    <p:animScale>
                                      <p:cBhvr>
                                        <p:cTn id="19" dur="7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from x="110000" y="110000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3" presetClass="entr" presetSubtype="16" decel="10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218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18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27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3" presetClass="entr" presetSubtype="16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18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18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38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4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from x="300000" y="300000"/>
                                      <p:to x="110000" y="110000"/>
                                    </p:animScale>
                                    <p:animScale>
                                      <p:cBhvr>
                                        <p:cTn id="65" dur="7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from x="110000" y="110000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  <p:bldP spid="68" grpId="0" animBg="1"/>
      <p:bldP spid="7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8758BF23-8328-4923-8EAC-779E70D3A5DF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969"/>
            <a:ext cx="13133165" cy="6856061"/>
          </a:xfrm>
          <a:prstGeom prst="rect">
            <a:avLst/>
          </a:prstGeom>
        </p:spPr>
      </p:pic>
      <p:grpSp>
        <p:nvGrpSpPr>
          <p:cNvPr id="6" name="组合 5">
            <a:extLst>
              <a:ext uri="{FF2B5EF4-FFF2-40B4-BE49-F238E27FC236}">
                <a16:creationId xmlns:a16="http://schemas.microsoft.com/office/drawing/2014/main" id="{1CAB4D18-F6A5-4BF4-A5F9-C0832A4EDA71}"/>
              </a:ext>
            </a:extLst>
          </p:cNvPr>
          <p:cNvGrpSpPr/>
          <p:nvPr/>
        </p:nvGrpSpPr>
        <p:grpSpPr>
          <a:xfrm>
            <a:off x="4334840" y="755385"/>
            <a:ext cx="3522321" cy="646331"/>
            <a:chOff x="4718850" y="755385"/>
            <a:chExt cx="3522321" cy="646331"/>
          </a:xfrm>
        </p:grpSpPr>
        <p:grpSp>
          <p:nvGrpSpPr>
            <p:cNvPr id="50" name="组合 49">
              <a:extLst>
                <a:ext uri="{FF2B5EF4-FFF2-40B4-BE49-F238E27FC236}">
                  <a16:creationId xmlns:a16="http://schemas.microsoft.com/office/drawing/2014/main" id="{780D5790-A429-41AB-A312-395606366C0F}"/>
                </a:ext>
              </a:extLst>
            </p:cNvPr>
            <p:cNvGrpSpPr/>
            <p:nvPr/>
          </p:nvGrpSpPr>
          <p:grpSpPr>
            <a:xfrm>
              <a:off x="4718850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51" name="组合 50">
                <a:extLst>
                  <a:ext uri="{FF2B5EF4-FFF2-40B4-BE49-F238E27FC236}">
                    <a16:creationId xmlns:a16="http://schemas.microsoft.com/office/drawing/2014/main" id="{FEEEF212-7172-4F3A-8BD1-D1BA2810F53F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9" name="矩形: 圆角 48">
                  <a:extLst>
                    <a:ext uri="{FF2B5EF4-FFF2-40B4-BE49-F238E27FC236}">
                      <a16:creationId xmlns:a16="http://schemas.microsoft.com/office/drawing/2014/main" id="{237ED6B4-76EB-4A06-9AC9-BF7474AEF75E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0" name="矩形: 圆角 49">
                  <a:extLst>
                    <a:ext uri="{FF2B5EF4-FFF2-40B4-BE49-F238E27FC236}">
                      <a16:creationId xmlns:a16="http://schemas.microsoft.com/office/drawing/2014/main" id="{4D4CE5B5-B855-489C-8319-EEE9091D7FD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1" name="矩形: 圆角 50">
                  <a:extLst>
                    <a:ext uri="{FF2B5EF4-FFF2-40B4-BE49-F238E27FC236}">
                      <a16:creationId xmlns:a16="http://schemas.microsoft.com/office/drawing/2014/main" id="{98ABA120-0A09-4233-9651-482B5250324F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2" name="矩形: 圆角 51">
                  <a:extLst>
                    <a:ext uri="{FF2B5EF4-FFF2-40B4-BE49-F238E27FC236}">
                      <a16:creationId xmlns:a16="http://schemas.microsoft.com/office/drawing/2014/main" id="{EAF6B85A-7D2F-443E-8486-9E7CA897015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3" name="矩形: 圆角 52">
                  <a:extLst>
                    <a:ext uri="{FF2B5EF4-FFF2-40B4-BE49-F238E27FC236}">
                      <a16:creationId xmlns:a16="http://schemas.microsoft.com/office/drawing/2014/main" id="{BABB7F44-74FF-4171-B497-BE3AB1EEF76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4" name="矩形: 圆角 53">
                  <a:extLst>
                    <a:ext uri="{FF2B5EF4-FFF2-40B4-BE49-F238E27FC236}">
                      <a16:creationId xmlns:a16="http://schemas.microsoft.com/office/drawing/2014/main" id="{A3D55BA9-9DB6-46D9-B0D3-48DC8C5481C4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52" name="组合 51">
                <a:extLst>
                  <a:ext uri="{FF2B5EF4-FFF2-40B4-BE49-F238E27FC236}">
                    <a16:creationId xmlns:a16="http://schemas.microsoft.com/office/drawing/2014/main" id="{BEA7E2D9-0E81-44D4-BF61-760F31E3EF8F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3" name="矩形: 圆角 48">
                  <a:extLst>
                    <a:ext uri="{FF2B5EF4-FFF2-40B4-BE49-F238E27FC236}">
                      <a16:creationId xmlns:a16="http://schemas.microsoft.com/office/drawing/2014/main" id="{D7D13A1A-14D6-4975-A6AC-DCF87D9B439D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4" name="矩形: 圆角 49">
                  <a:extLst>
                    <a:ext uri="{FF2B5EF4-FFF2-40B4-BE49-F238E27FC236}">
                      <a16:creationId xmlns:a16="http://schemas.microsoft.com/office/drawing/2014/main" id="{43891C06-6281-4725-9A53-8F1B2B01955B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5" name="矩形: 圆角 50">
                  <a:extLst>
                    <a:ext uri="{FF2B5EF4-FFF2-40B4-BE49-F238E27FC236}">
                      <a16:creationId xmlns:a16="http://schemas.microsoft.com/office/drawing/2014/main" id="{62589DC8-5191-4BA9-AA1A-6141A44077CE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6" name="矩形: 圆角 51">
                  <a:extLst>
                    <a:ext uri="{FF2B5EF4-FFF2-40B4-BE49-F238E27FC236}">
                      <a16:creationId xmlns:a16="http://schemas.microsoft.com/office/drawing/2014/main" id="{AA44D2ED-057D-44EF-B537-CBE5B2D7F93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7" name="矩形: 圆角 52">
                  <a:extLst>
                    <a:ext uri="{FF2B5EF4-FFF2-40B4-BE49-F238E27FC236}">
                      <a16:creationId xmlns:a16="http://schemas.microsoft.com/office/drawing/2014/main" id="{AFB81589-20E8-42C7-B862-3F809E13058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8" name="矩形: 圆角 53">
                  <a:extLst>
                    <a:ext uri="{FF2B5EF4-FFF2-40B4-BE49-F238E27FC236}">
                      <a16:creationId xmlns:a16="http://schemas.microsoft.com/office/drawing/2014/main" id="{F542D3AD-3BCD-4C13-B317-3C3B1E67A118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AF2CF24B-0AA9-4214-A9A7-C4C4ABA84BE7}"/>
                </a:ext>
              </a:extLst>
            </p:cNvPr>
            <p:cNvSpPr txBox="1"/>
            <p:nvPr/>
          </p:nvSpPr>
          <p:spPr>
            <a:xfrm>
              <a:off x="5233517" y="755385"/>
              <a:ext cx="2492990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赏析第五段</a:t>
              </a:r>
            </a:p>
          </p:txBody>
        </p:sp>
        <p:grpSp>
          <p:nvGrpSpPr>
            <p:cNvPr id="77" name="组合 76">
              <a:extLst>
                <a:ext uri="{FF2B5EF4-FFF2-40B4-BE49-F238E27FC236}">
                  <a16:creationId xmlns:a16="http://schemas.microsoft.com/office/drawing/2014/main" id="{7063F045-970F-4B91-80EF-29C6359C345E}"/>
                </a:ext>
              </a:extLst>
            </p:cNvPr>
            <p:cNvGrpSpPr/>
            <p:nvPr/>
          </p:nvGrpSpPr>
          <p:grpSpPr>
            <a:xfrm flipH="1">
              <a:off x="7717392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78" name="组合 77">
                <a:extLst>
                  <a:ext uri="{FF2B5EF4-FFF2-40B4-BE49-F238E27FC236}">
                    <a16:creationId xmlns:a16="http://schemas.microsoft.com/office/drawing/2014/main" id="{E3A71FB8-8A6A-423F-9E50-E3151766134C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6" name="矩形: 圆角 48">
                  <a:extLst>
                    <a:ext uri="{FF2B5EF4-FFF2-40B4-BE49-F238E27FC236}">
                      <a16:creationId xmlns:a16="http://schemas.microsoft.com/office/drawing/2014/main" id="{580A6375-0DDE-4F18-9D35-DC3A7CCE6937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7" name="矩形: 圆角 49">
                  <a:extLst>
                    <a:ext uri="{FF2B5EF4-FFF2-40B4-BE49-F238E27FC236}">
                      <a16:creationId xmlns:a16="http://schemas.microsoft.com/office/drawing/2014/main" id="{1C65DEA1-B2A7-4962-A94F-8FAC7F4C2BE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8" name="矩形: 圆角 50">
                  <a:extLst>
                    <a:ext uri="{FF2B5EF4-FFF2-40B4-BE49-F238E27FC236}">
                      <a16:creationId xmlns:a16="http://schemas.microsoft.com/office/drawing/2014/main" id="{35442B9F-F21A-458F-AE7E-15387BD23427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9" name="矩形: 圆角 51">
                  <a:extLst>
                    <a:ext uri="{FF2B5EF4-FFF2-40B4-BE49-F238E27FC236}">
                      <a16:creationId xmlns:a16="http://schemas.microsoft.com/office/drawing/2014/main" id="{A188A38B-930F-4603-8C43-D7C8137E297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0" name="矩形: 圆角 52">
                  <a:extLst>
                    <a:ext uri="{FF2B5EF4-FFF2-40B4-BE49-F238E27FC236}">
                      <a16:creationId xmlns:a16="http://schemas.microsoft.com/office/drawing/2014/main" id="{C71F6C3B-D958-49AE-BB03-5BF89C5744C4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1" name="矩形: 圆角 53">
                  <a:extLst>
                    <a:ext uri="{FF2B5EF4-FFF2-40B4-BE49-F238E27FC236}">
                      <a16:creationId xmlns:a16="http://schemas.microsoft.com/office/drawing/2014/main" id="{8BBF9CB4-BFED-43E2-8248-3585424BF383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79" name="组合 78">
                <a:extLst>
                  <a:ext uri="{FF2B5EF4-FFF2-40B4-BE49-F238E27FC236}">
                    <a16:creationId xmlns:a16="http://schemas.microsoft.com/office/drawing/2014/main" id="{6417198B-D67B-4EC7-BCA0-9ADA271C0566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0" name="矩形: 圆角 48">
                  <a:extLst>
                    <a:ext uri="{FF2B5EF4-FFF2-40B4-BE49-F238E27FC236}">
                      <a16:creationId xmlns:a16="http://schemas.microsoft.com/office/drawing/2014/main" id="{C636A19F-81F0-4194-86F7-5CFF6548A7B1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1" name="矩形: 圆角 49">
                  <a:extLst>
                    <a:ext uri="{FF2B5EF4-FFF2-40B4-BE49-F238E27FC236}">
                      <a16:creationId xmlns:a16="http://schemas.microsoft.com/office/drawing/2014/main" id="{F0F6FA25-5D96-46D3-B045-30B5E9FAC2F5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2" name="矩形: 圆角 50">
                  <a:extLst>
                    <a:ext uri="{FF2B5EF4-FFF2-40B4-BE49-F238E27FC236}">
                      <a16:creationId xmlns:a16="http://schemas.microsoft.com/office/drawing/2014/main" id="{1204A288-98CF-44B0-9879-4E3FFEE3E210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3" name="矩形: 圆角 51">
                  <a:extLst>
                    <a:ext uri="{FF2B5EF4-FFF2-40B4-BE49-F238E27FC236}">
                      <a16:creationId xmlns:a16="http://schemas.microsoft.com/office/drawing/2014/main" id="{51E7B798-D54C-498B-96EB-C759623D121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4" name="矩形: 圆角 52">
                  <a:extLst>
                    <a:ext uri="{FF2B5EF4-FFF2-40B4-BE49-F238E27FC236}">
                      <a16:creationId xmlns:a16="http://schemas.microsoft.com/office/drawing/2014/main" id="{D29EA7B9-22B8-4A39-8349-283E62244692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5" name="矩形: 圆角 53">
                  <a:extLst>
                    <a:ext uri="{FF2B5EF4-FFF2-40B4-BE49-F238E27FC236}">
                      <a16:creationId xmlns:a16="http://schemas.microsoft.com/office/drawing/2014/main" id="{7F28C316-4F00-4C5E-9233-BB30A816666B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id="{2BC4DFF3-DC8F-4B70-9DF9-67405D26FC1B}"/>
              </a:ext>
            </a:extLst>
          </p:cNvPr>
          <p:cNvGrpSpPr/>
          <p:nvPr/>
        </p:nvGrpSpPr>
        <p:grpSpPr>
          <a:xfrm>
            <a:off x="1157527" y="1714476"/>
            <a:ext cx="10103289" cy="2017752"/>
            <a:chOff x="1157527" y="1714476"/>
            <a:chExt cx="10103289" cy="2017752"/>
          </a:xfrm>
        </p:grpSpPr>
        <p:pic>
          <p:nvPicPr>
            <p:cNvPr id="218" name="图片 217">
              <a:extLst>
                <a:ext uri="{FF2B5EF4-FFF2-40B4-BE49-F238E27FC236}">
                  <a16:creationId xmlns:a16="http://schemas.microsoft.com/office/drawing/2014/main" id="{E645AFE2-B889-4E6F-8F77-D3F53F897F97}"/>
                </a:ext>
              </a:extLst>
            </p:cNvPr>
            <p:cNvPicPr>
              <a:picLocks/>
            </p:cNvPicPr>
            <p:nvPr/>
          </p:nvPicPr>
          <p:blipFill>
            <a:blip r:embed="rId4" cstate="email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235984" y="1714476"/>
              <a:ext cx="10024832" cy="2017751"/>
            </a:xfrm>
            <a:custGeom>
              <a:avLst/>
              <a:gdLst>
                <a:gd name="connsiteX0" fmla="*/ 193658 w 10024832"/>
                <a:gd name="connsiteY0" fmla="*/ 0 h 2017751"/>
                <a:gd name="connsiteX1" fmla="*/ 9831174 w 10024832"/>
                <a:gd name="connsiteY1" fmla="*/ 0 h 2017751"/>
                <a:gd name="connsiteX2" fmla="*/ 10024832 w 10024832"/>
                <a:gd name="connsiteY2" fmla="*/ 282687 h 2017751"/>
                <a:gd name="connsiteX3" fmla="*/ 10024832 w 10024832"/>
                <a:gd name="connsiteY3" fmla="*/ 1735064 h 2017751"/>
                <a:gd name="connsiteX4" fmla="*/ 9831174 w 10024832"/>
                <a:gd name="connsiteY4" fmla="*/ 2017751 h 2017751"/>
                <a:gd name="connsiteX5" fmla="*/ 193658 w 10024832"/>
                <a:gd name="connsiteY5" fmla="*/ 2017751 h 2017751"/>
                <a:gd name="connsiteX6" fmla="*/ 0 w 10024832"/>
                <a:gd name="connsiteY6" fmla="*/ 1735064 h 2017751"/>
                <a:gd name="connsiteX7" fmla="*/ 0 w 10024832"/>
                <a:gd name="connsiteY7" fmla="*/ 282687 h 2017751"/>
                <a:gd name="connsiteX8" fmla="*/ 193658 w 10024832"/>
                <a:gd name="connsiteY8" fmla="*/ 0 h 20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24832" h="2017751">
                  <a:moveTo>
                    <a:pt x="193658" y="0"/>
                  </a:moveTo>
                  <a:lnTo>
                    <a:pt x="9831174" y="0"/>
                  </a:lnTo>
                  <a:cubicBezTo>
                    <a:pt x="9938128" y="0"/>
                    <a:pt x="10024832" y="126564"/>
                    <a:pt x="10024832" y="282687"/>
                  </a:cubicBezTo>
                  <a:lnTo>
                    <a:pt x="10024832" y="1735064"/>
                  </a:lnTo>
                  <a:cubicBezTo>
                    <a:pt x="10024832" y="1891187"/>
                    <a:pt x="9938128" y="2017751"/>
                    <a:pt x="9831174" y="2017751"/>
                  </a:cubicBezTo>
                  <a:lnTo>
                    <a:pt x="193658" y="2017751"/>
                  </a:lnTo>
                  <a:cubicBezTo>
                    <a:pt x="86704" y="2017751"/>
                    <a:pt x="0" y="1891187"/>
                    <a:pt x="0" y="1735064"/>
                  </a:cubicBezTo>
                  <a:lnTo>
                    <a:pt x="0" y="282687"/>
                  </a:lnTo>
                  <a:cubicBezTo>
                    <a:pt x="0" y="126564"/>
                    <a:pt x="86704" y="0"/>
                    <a:pt x="193658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sp>
          <p:nvSpPr>
            <p:cNvPr id="186" name="文本框 185">
              <a:extLst>
                <a:ext uri="{FF2B5EF4-FFF2-40B4-BE49-F238E27FC236}">
                  <a16:creationId xmlns:a16="http://schemas.microsoft.com/office/drawing/2014/main" id="{D4BB1E46-7264-4CC4-AC05-901A4F8AFB77}"/>
                </a:ext>
              </a:extLst>
            </p:cNvPr>
            <p:cNvSpPr txBox="1"/>
            <p:nvPr/>
          </p:nvSpPr>
          <p:spPr>
            <a:xfrm>
              <a:off x="2705003" y="2144008"/>
              <a:ext cx="8251013" cy="153234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月光如流水一般，静静地</a:t>
              </a: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泻</a:t>
              </a: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在这一片叶子和花上。薄薄的青雾</a:t>
              </a: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浮</a:t>
              </a: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起在荷塘里。叶子和花仿佛在牛乳中洗过一样；又像笼着轻纱的梦。</a:t>
              </a:r>
            </a:p>
          </p:txBody>
        </p:sp>
        <p:pic>
          <p:nvPicPr>
            <p:cNvPr id="187" name="图片 186">
              <a:extLst>
                <a:ext uri="{FF2B5EF4-FFF2-40B4-BE49-F238E27FC236}">
                  <a16:creationId xmlns:a16="http://schemas.microsoft.com/office/drawing/2014/main" id="{3893BA9E-9A63-4350-AC9C-5259EE03C554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157527" y="2996317"/>
              <a:ext cx="1547476" cy="735911"/>
            </a:xfrm>
            <a:prstGeom prst="rect">
              <a:avLst/>
            </a:prstGeom>
          </p:spPr>
        </p:pic>
        <p:pic>
          <p:nvPicPr>
            <p:cNvPr id="188" name="Picture 14" descr="https://hbimg.huabanimg.com/ee069e2ca92399ece8e5b759ea5c5a688f677ea713dc9-Eg1uoa">
              <a:extLst>
                <a:ext uri="{FF2B5EF4-FFF2-40B4-BE49-F238E27FC236}">
                  <a16:creationId xmlns:a16="http://schemas.microsoft.com/office/drawing/2014/main" id="{0389CF66-B67D-44A0-A42F-5DBA1F327B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email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3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91800" y="1960784"/>
              <a:ext cx="405348" cy="220698"/>
            </a:xfrm>
            <a:custGeom>
              <a:avLst/>
              <a:gdLst>
                <a:gd name="connsiteX0" fmla="*/ 1615440 w 1615440"/>
                <a:gd name="connsiteY0" fmla="*/ 0 h 1615440"/>
                <a:gd name="connsiteX1" fmla="*/ 1615440 w 1615440"/>
                <a:gd name="connsiteY1" fmla="*/ 1615440 h 1615440"/>
                <a:gd name="connsiteX2" fmla="*/ 0 w 1615440"/>
                <a:gd name="connsiteY2" fmla="*/ 1615440 h 1615440"/>
                <a:gd name="connsiteX3" fmla="*/ 0 w 1615440"/>
                <a:gd name="connsiteY3" fmla="*/ 0 h 161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5440" h="1615440">
                  <a:moveTo>
                    <a:pt x="1615440" y="0"/>
                  </a:moveTo>
                  <a:lnTo>
                    <a:pt x="1615440" y="1615440"/>
                  </a:lnTo>
                  <a:lnTo>
                    <a:pt x="0" y="1615440"/>
                  </a:lnTo>
                  <a:lnTo>
                    <a:pt x="0" y="0"/>
                  </a:lnTo>
                  <a:close/>
                </a:path>
              </a:pathLst>
            </a:custGeom>
            <a:noFill/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98" name="组合 197">
              <a:extLst>
                <a:ext uri="{FF2B5EF4-FFF2-40B4-BE49-F238E27FC236}">
                  <a16:creationId xmlns:a16="http://schemas.microsoft.com/office/drawing/2014/main" id="{79A132F3-4F01-484F-818F-33ED8E0DEEBD}"/>
                </a:ext>
              </a:extLst>
            </p:cNvPr>
            <p:cNvGrpSpPr/>
            <p:nvPr/>
          </p:nvGrpSpPr>
          <p:grpSpPr>
            <a:xfrm>
              <a:off x="1691988" y="1778583"/>
              <a:ext cx="8083615" cy="407163"/>
              <a:chOff x="1440332" y="1703765"/>
              <a:chExt cx="8083615" cy="407163"/>
            </a:xfrm>
          </p:grpSpPr>
          <p:sp>
            <p:nvSpPr>
              <p:cNvPr id="199" name="文本框 198">
                <a:extLst>
                  <a:ext uri="{FF2B5EF4-FFF2-40B4-BE49-F238E27FC236}">
                    <a16:creationId xmlns:a16="http://schemas.microsoft.com/office/drawing/2014/main" id="{4FE8B21B-C54A-4545-88D8-B88BE9BBCD48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1974317" y="1703765"/>
                <a:ext cx="7549630" cy="407163"/>
              </a:xfrm>
              <a:prstGeom prst="rect">
                <a:avLst/>
              </a:prstGeom>
              <a:noFill/>
            </p:spPr>
            <p:txBody>
              <a:bodyPr wrap="square">
                <a:no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请各位同学辨析下列标黄词语可否被替换。</a:t>
                </a:r>
              </a:p>
            </p:txBody>
          </p:sp>
          <p:pic>
            <p:nvPicPr>
              <p:cNvPr id="200" name="图片 199">
                <a:extLst>
                  <a:ext uri="{FF2B5EF4-FFF2-40B4-BE49-F238E27FC236}">
                    <a16:creationId xmlns:a16="http://schemas.microsoft.com/office/drawing/2014/main" id="{1C156576-C9FE-4B80-836C-D99D250FBEA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 cstate="email">
                <a:lum bright="70000" contrast="-70000"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440332" y="1703765"/>
                <a:ext cx="503311" cy="407163"/>
              </a:xfrm>
              <a:prstGeom prst="rect">
                <a:avLst/>
              </a:prstGeom>
            </p:spPr>
          </p:pic>
        </p:grp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id="{1060EC0E-ACC9-4081-8BF7-304AD99E040F}"/>
              </a:ext>
            </a:extLst>
          </p:cNvPr>
          <p:cNvGrpSpPr/>
          <p:nvPr/>
        </p:nvGrpSpPr>
        <p:grpSpPr>
          <a:xfrm>
            <a:off x="1235985" y="4041619"/>
            <a:ext cx="4807963" cy="1628524"/>
            <a:chOff x="1235985" y="4041619"/>
            <a:chExt cx="4807963" cy="1628524"/>
          </a:xfrm>
        </p:grpSpPr>
        <p:pic>
          <p:nvPicPr>
            <p:cNvPr id="222" name="图片 221">
              <a:extLst>
                <a:ext uri="{FF2B5EF4-FFF2-40B4-BE49-F238E27FC236}">
                  <a16:creationId xmlns:a16="http://schemas.microsoft.com/office/drawing/2014/main" id="{986FBAFB-043E-45F9-9F8F-03831AB952E3}"/>
                </a:ext>
              </a:extLst>
            </p:cNvPr>
            <p:cNvPicPr>
              <a:picLocks/>
            </p:cNvPicPr>
            <p:nvPr/>
          </p:nvPicPr>
          <p:blipFill>
            <a:blip r:embed="rId10" cstate="email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235985" y="4041619"/>
              <a:ext cx="4807963" cy="1628524"/>
            </a:xfrm>
            <a:custGeom>
              <a:avLst/>
              <a:gdLst>
                <a:gd name="connsiteX0" fmla="*/ 92880 w 4807963"/>
                <a:gd name="connsiteY0" fmla="*/ 0 h 1628524"/>
                <a:gd name="connsiteX1" fmla="*/ 4715084 w 4807963"/>
                <a:gd name="connsiteY1" fmla="*/ 0 h 1628524"/>
                <a:gd name="connsiteX2" fmla="*/ 4807963 w 4807963"/>
                <a:gd name="connsiteY2" fmla="*/ 228157 h 1628524"/>
                <a:gd name="connsiteX3" fmla="*/ 4807963 w 4807963"/>
                <a:gd name="connsiteY3" fmla="*/ 1400368 h 1628524"/>
                <a:gd name="connsiteX4" fmla="*/ 4715084 w 4807963"/>
                <a:gd name="connsiteY4" fmla="*/ 1628524 h 1628524"/>
                <a:gd name="connsiteX5" fmla="*/ 92880 w 4807963"/>
                <a:gd name="connsiteY5" fmla="*/ 1628524 h 1628524"/>
                <a:gd name="connsiteX6" fmla="*/ 0 w 4807963"/>
                <a:gd name="connsiteY6" fmla="*/ 1400368 h 1628524"/>
                <a:gd name="connsiteX7" fmla="*/ 0 w 4807963"/>
                <a:gd name="connsiteY7" fmla="*/ 228157 h 1628524"/>
                <a:gd name="connsiteX8" fmla="*/ 92880 w 4807963"/>
                <a:gd name="connsiteY8" fmla="*/ 0 h 162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07963" h="1628524">
                  <a:moveTo>
                    <a:pt x="92880" y="0"/>
                  </a:moveTo>
                  <a:lnTo>
                    <a:pt x="4715084" y="0"/>
                  </a:lnTo>
                  <a:cubicBezTo>
                    <a:pt x="4766380" y="0"/>
                    <a:pt x="4807963" y="102150"/>
                    <a:pt x="4807963" y="228157"/>
                  </a:cubicBezTo>
                  <a:lnTo>
                    <a:pt x="4807963" y="1400368"/>
                  </a:lnTo>
                  <a:cubicBezTo>
                    <a:pt x="4807963" y="1526375"/>
                    <a:pt x="4766380" y="1628524"/>
                    <a:pt x="4715084" y="1628524"/>
                  </a:cubicBezTo>
                  <a:lnTo>
                    <a:pt x="92880" y="1628524"/>
                  </a:lnTo>
                  <a:cubicBezTo>
                    <a:pt x="41584" y="1628524"/>
                    <a:pt x="0" y="1526375"/>
                    <a:pt x="0" y="1400368"/>
                  </a:cubicBezTo>
                  <a:lnTo>
                    <a:pt x="0" y="228157"/>
                  </a:lnTo>
                  <a:cubicBezTo>
                    <a:pt x="0" y="102150"/>
                    <a:pt x="41584" y="0"/>
                    <a:pt x="92880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grpSp>
          <p:nvGrpSpPr>
            <p:cNvPr id="10" name="组合 9">
              <a:extLst>
                <a:ext uri="{FF2B5EF4-FFF2-40B4-BE49-F238E27FC236}">
                  <a16:creationId xmlns:a16="http://schemas.microsoft.com/office/drawing/2014/main" id="{ABEB30F1-D217-4F92-947D-4944F7FFC3AF}"/>
                </a:ext>
              </a:extLst>
            </p:cNvPr>
            <p:cNvGrpSpPr/>
            <p:nvPr/>
          </p:nvGrpSpPr>
          <p:grpSpPr>
            <a:xfrm>
              <a:off x="1657018" y="4342077"/>
              <a:ext cx="3806380" cy="1027609"/>
              <a:chOff x="1369539" y="4342077"/>
              <a:chExt cx="3806380" cy="1027609"/>
            </a:xfrm>
          </p:grpSpPr>
          <p:grpSp>
            <p:nvGrpSpPr>
              <p:cNvPr id="8" name="组合 7">
                <a:extLst>
                  <a:ext uri="{FF2B5EF4-FFF2-40B4-BE49-F238E27FC236}">
                    <a16:creationId xmlns:a16="http://schemas.microsoft.com/office/drawing/2014/main" id="{CA4B980F-9D20-4424-B4B6-117AB0A083D5}"/>
                  </a:ext>
                </a:extLst>
              </p:cNvPr>
              <p:cNvGrpSpPr/>
              <p:nvPr/>
            </p:nvGrpSpPr>
            <p:grpSpPr>
              <a:xfrm>
                <a:off x="4148310" y="4342077"/>
                <a:ext cx="1027609" cy="1027609"/>
                <a:chOff x="5334042" y="4097651"/>
                <a:chExt cx="1504697" cy="1504697"/>
              </a:xfrm>
            </p:grpSpPr>
            <p:pic>
              <p:nvPicPr>
                <p:cNvPr id="190" name="图片 189">
                  <a:extLst>
                    <a:ext uri="{FF2B5EF4-FFF2-40B4-BE49-F238E27FC236}">
                      <a16:creationId xmlns:a16="http://schemas.microsoft.com/office/drawing/2014/main" id="{471AFE56-6CE7-4AB3-930A-E181068BAD4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email">
                  <a:extLst>
                    <a:ext uri="{BEBA8EAE-BF5A-486C-A8C5-ECC9F3942E4B}">
                      <a14:imgProps xmlns:a14="http://schemas.microsoft.com/office/drawing/2010/main">
                        <a14:imgLayer r:embed="rId13">
                          <a14:imgEffect>
                            <a14:brightnessContrast bright="10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34042" y="4097651"/>
                  <a:ext cx="1504697" cy="1504697"/>
                </a:xfrm>
                <a:prstGeom prst="rect">
                  <a:avLst/>
                </a:prstGeom>
              </p:spPr>
            </p:pic>
            <p:sp>
              <p:nvSpPr>
                <p:cNvPr id="192" name="文本框 191">
                  <a:extLst>
                    <a:ext uri="{FF2B5EF4-FFF2-40B4-BE49-F238E27FC236}">
                      <a16:creationId xmlns:a16="http://schemas.microsoft.com/office/drawing/2014/main" id="{0FB0B2D3-2441-4737-ADBF-0DABF344ED1A}"/>
                    </a:ext>
                  </a:extLst>
                </p:cNvPr>
                <p:cNvSpPr txBox="1"/>
                <p:nvPr/>
              </p:nvSpPr>
              <p:spPr>
                <a:xfrm>
                  <a:off x="5381997" y="4377483"/>
                  <a:ext cx="1408784" cy="946403"/>
                </a:xfrm>
                <a:prstGeom prst="rect">
                  <a:avLst/>
                </a:prstGeom>
                <a:noFill/>
              </p:spPr>
              <p:txBody>
                <a:bodyPr wrap="square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zh-CN" altLang="en-US" sz="3600" b="1" i="0" u="none" strike="noStrike" kern="1200" cap="none" spc="0" normalizeH="0" baseline="0" noProof="0" dirty="0">
                      <a:ln>
                        <a:noFill/>
                      </a:ln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rPr>
                    <a:t>照</a:t>
                  </a:r>
                  <a:endParaRPr kumimoji="0" lang="zh-CN" altLang="en-US" sz="36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9" name="组合 8">
                <a:extLst>
                  <a:ext uri="{FF2B5EF4-FFF2-40B4-BE49-F238E27FC236}">
                    <a16:creationId xmlns:a16="http://schemas.microsoft.com/office/drawing/2014/main" id="{29994924-0EA2-4E8B-B314-5663BE8AEA64}"/>
                  </a:ext>
                </a:extLst>
              </p:cNvPr>
              <p:cNvGrpSpPr/>
              <p:nvPr/>
            </p:nvGrpSpPr>
            <p:grpSpPr>
              <a:xfrm>
                <a:off x="2453241" y="4430710"/>
                <a:ext cx="1638977" cy="850343"/>
                <a:chOff x="2845363" y="4254378"/>
                <a:chExt cx="1933054" cy="1002918"/>
              </a:xfrm>
            </p:grpSpPr>
            <p:sp>
              <p:nvSpPr>
                <p:cNvPr id="3" name="箭头: 右 2">
                  <a:extLst>
                    <a:ext uri="{FF2B5EF4-FFF2-40B4-BE49-F238E27FC236}">
                      <a16:creationId xmlns:a16="http://schemas.microsoft.com/office/drawing/2014/main" id="{BCA9EEC9-A59F-41BD-96FE-F41E96116181}"/>
                    </a:ext>
                  </a:extLst>
                </p:cNvPr>
                <p:cNvSpPr/>
                <p:nvPr/>
              </p:nvSpPr>
              <p:spPr>
                <a:xfrm>
                  <a:off x="2845363" y="4356849"/>
                  <a:ext cx="560614" cy="277687"/>
                </a:xfrm>
                <a:prstGeom prst="rightArrow">
                  <a:avLst/>
                </a:prstGeom>
                <a:gradFill>
                  <a:gsLst>
                    <a:gs pos="100000">
                      <a:schemeClr val="accent4">
                        <a:lumMod val="20000"/>
                        <a:lumOff val="80000"/>
                      </a:schemeClr>
                    </a:gs>
                    <a:gs pos="1000">
                      <a:schemeClr val="accent4">
                        <a:lumMod val="20000"/>
                        <a:lumOff val="80000"/>
                        <a:alpha val="0"/>
                      </a:schemeClr>
                    </a:gs>
                  </a:gsLst>
                  <a:lin ang="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93" name="箭头: 右 192">
                  <a:extLst>
                    <a:ext uri="{FF2B5EF4-FFF2-40B4-BE49-F238E27FC236}">
                      <a16:creationId xmlns:a16="http://schemas.microsoft.com/office/drawing/2014/main" id="{629B20D4-8F13-4A44-BE42-BA5BECB6AC09}"/>
                    </a:ext>
                  </a:extLst>
                </p:cNvPr>
                <p:cNvSpPr/>
                <p:nvPr/>
              </p:nvSpPr>
              <p:spPr>
                <a:xfrm>
                  <a:off x="3421129" y="4627371"/>
                  <a:ext cx="819229" cy="405786"/>
                </a:xfrm>
                <a:prstGeom prst="rightArrow">
                  <a:avLst/>
                </a:prstGeom>
                <a:gradFill>
                  <a:gsLst>
                    <a:gs pos="100000">
                      <a:schemeClr val="accent4">
                        <a:lumMod val="20000"/>
                        <a:lumOff val="80000"/>
                      </a:schemeClr>
                    </a:gs>
                    <a:gs pos="1000">
                      <a:schemeClr val="accent4">
                        <a:lumMod val="20000"/>
                        <a:lumOff val="80000"/>
                        <a:alpha val="0"/>
                      </a:schemeClr>
                    </a:gs>
                  </a:gsLst>
                  <a:lin ang="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94" name="箭头: 右 193">
                  <a:extLst>
                    <a:ext uri="{FF2B5EF4-FFF2-40B4-BE49-F238E27FC236}">
                      <a16:creationId xmlns:a16="http://schemas.microsoft.com/office/drawing/2014/main" id="{7DB9B505-270C-4D5B-B8FC-458E2017DE9B}"/>
                    </a:ext>
                  </a:extLst>
                </p:cNvPr>
                <p:cNvSpPr/>
                <p:nvPr/>
              </p:nvSpPr>
              <p:spPr>
                <a:xfrm>
                  <a:off x="3520805" y="5052355"/>
                  <a:ext cx="413748" cy="204941"/>
                </a:xfrm>
                <a:prstGeom prst="rightArrow">
                  <a:avLst/>
                </a:prstGeom>
                <a:gradFill>
                  <a:gsLst>
                    <a:gs pos="100000">
                      <a:schemeClr val="accent4">
                        <a:lumMod val="20000"/>
                        <a:lumOff val="80000"/>
                      </a:schemeClr>
                    </a:gs>
                    <a:gs pos="1000">
                      <a:schemeClr val="accent4">
                        <a:lumMod val="20000"/>
                        <a:lumOff val="80000"/>
                        <a:alpha val="0"/>
                      </a:schemeClr>
                    </a:gs>
                  </a:gsLst>
                  <a:lin ang="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95" name="箭头: 右 194">
                  <a:extLst>
                    <a:ext uri="{FF2B5EF4-FFF2-40B4-BE49-F238E27FC236}">
                      <a16:creationId xmlns:a16="http://schemas.microsoft.com/office/drawing/2014/main" id="{DE10E251-1C01-43C9-9F56-111DBA8F7576}"/>
                    </a:ext>
                  </a:extLst>
                </p:cNvPr>
                <p:cNvSpPr/>
                <p:nvPr/>
              </p:nvSpPr>
              <p:spPr>
                <a:xfrm>
                  <a:off x="4022777" y="4254378"/>
                  <a:ext cx="560613" cy="277687"/>
                </a:xfrm>
                <a:prstGeom prst="rightArrow">
                  <a:avLst/>
                </a:prstGeom>
                <a:gradFill>
                  <a:gsLst>
                    <a:gs pos="100000">
                      <a:schemeClr val="accent4">
                        <a:lumMod val="20000"/>
                        <a:lumOff val="80000"/>
                      </a:schemeClr>
                    </a:gs>
                    <a:gs pos="1000">
                      <a:schemeClr val="accent4">
                        <a:lumMod val="20000"/>
                        <a:lumOff val="80000"/>
                        <a:alpha val="0"/>
                      </a:schemeClr>
                    </a:gs>
                  </a:gsLst>
                  <a:lin ang="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96" name="箭头: 右 195">
                  <a:extLst>
                    <a:ext uri="{FF2B5EF4-FFF2-40B4-BE49-F238E27FC236}">
                      <a16:creationId xmlns:a16="http://schemas.microsoft.com/office/drawing/2014/main" id="{5B2F744C-ADA5-4C17-995F-87FFBEBFADA4}"/>
                    </a:ext>
                  </a:extLst>
                </p:cNvPr>
                <p:cNvSpPr/>
                <p:nvPr/>
              </p:nvSpPr>
              <p:spPr>
                <a:xfrm>
                  <a:off x="4303084" y="5021850"/>
                  <a:ext cx="475333" cy="235445"/>
                </a:xfrm>
                <a:prstGeom prst="rightArrow">
                  <a:avLst/>
                </a:prstGeom>
                <a:gradFill>
                  <a:gsLst>
                    <a:gs pos="100000">
                      <a:schemeClr val="accent4">
                        <a:lumMod val="20000"/>
                        <a:lumOff val="80000"/>
                      </a:schemeClr>
                    </a:gs>
                    <a:gs pos="1000">
                      <a:schemeClr val="accent4">
                        <a:lumMod val="20000"/>
                        <a:lumOff val="80000"/>
                        <a:alpha val="0"/>
                      </a:schemeClr>
                    </a:gs>
                  </a:gsLst>
                  <a:lin ang="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201" name="组合 200">
                <a:extLst>
                  <a:ext uri="{FF2B5EF4-FFF2-40B4-BE49-F238E27FC236}">
                    <a16:creationId xmlns:a16="http://schemas.microsoft.com/office/drawing/2014/main" id="{CE4A310A-DE76-4758-902E-A253E248093D}"/>
                  </a:ext>
                </a:extLst>
              </p:cNvPr>
              <p:cNvGrpSpPr/>
              <p:nvPr/>
            </p:nvGrpSpPr>
            <p:grpSpPr>
              <a:xfrm>
                <a:off x="1369539" y="4342077"/>
                <a:ext cx="1027609" cy="1027609"/>
                <a:chOff x="5334042" y="4097651"/>
                <a:chExt cx="1504697" cy="1504697"/>
              </a:xfrm>
            </p:grpSpPr>
            <p:pic>
              <p:nvPicPr>
                <p:cNvPr id="202" name="图片 201">
                  <a:extLst>
                    <a:ext uri="{FF2B5EF4-FFF2-40B4-BE49-F238E27FC236}">
                      <a16:creationId xmlns:a16="http://schemas.microsoft.com/office/drawing/2014/main" id="{021E0553-9DFA-4CA9-8B3A-35CE202FE47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email">
                  <a:extLst>
                    <a:ext uri="{BEBA8EAE-BF5A-486C-A8C5-ECC9F3942E4B}">
                      <a14:imgProps xmlns:a14="http://schemas.microsoft.com/office/drawing/2010/main">
                        <a14:imgLayer r:embed="rId13">
                          <a14:imgEffect>
                            <a14:brightnessContrast bright="10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34042" y="4097651"/>
                  <a:ext cx="1504697" cy="1504697"/>
                </a:xfrm>
                <a:prstGeom prst="rect">
                  <a:avLst/>
                </a:prstGeom>
              </p:spPr>
            </p:pic>
            <p:sp>
              <p:nvSpPr>
                <p:cNvPr id="203" name="文本框 202">
                  <a:extLst>
                    <a:ext uri="{FF2B5EF4-FFF2-40B4-BE49-F238E27FC236}">
                      <a16:creationId xmlns:a16="http://schemas.microsoft.com/office/drawing/2014/main" id="{4E82A87A-9A6A-43DC-9391-4DA393CEAB29}"/>
                    </a:ext>
                  </a:extLst>
                </p:cNvPr>
                <p:cNvSpPr txBox="1"/>
                <p:nvPr/>
              </p:nvSpPr>
              <p:spPr>
                <a:xfrm>
                  <a:off x="5381997" y="4377483"/>
                  <a:ext cx="1408784" cy="946403"/>
                </a:xfrm>
                <a:prstGeom prst="rect">
                  <a:avLst/>
                </a:prstGeom>
                <a:noFill/>
              </p:spPr>
              <p:txBody>
                <a:bodyPr wrap="square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zh-CN" altLang="en-US" sz="3600" b="1" i="0" u="none" strike="noStrike" kern="1200" cap="none" spc="0" normalizeH="0" baseline="0" noProof="0" dirty="0">
                      <a:ln>
                        <a:noFill/>
                      </a:ln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rPr>
                    <a:t>泻</a:t>
                  </a:r>
                  <a:endParaRPr kumimoji="0" lang="zh-CN" altLang="en-US" sz="36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DDFAEA37-4AB5-4C35-9538-389F19611A7F}"/>
              </a:ext>
            </a:extLst>
          </p:cNvPr>
          <p:cNvGrpSpPr/>
          <p:nvPr/>
        </p:nvGrpSpPr>
        <p:grpSpPr>
          <a:xfrm>
            <a:off x="6462041" y="4041619"/>
            <a:ext cx="4807963" cy="1628524"/>
            <a:chOff x="6462041" y="4041619"/>
            <a:chExt cx="4807963" cy="1628524"/>
          </a:xfrm>
        </p:grpSpPr>
        <p:pic>
          <p:nvPicPr>
            <p:cNvPr id="221" name="图片 220">
              <a:extLst>
                <a:ext uri="{FF2B5EF4-FFF2-40B4-BE49-F238E27FC236}">
                  <a16:creationId xmlns:a16="http://schemas.microsoft.com/office/drawing/2014/main" id="{8618F9DB-DC13-4CFE-AE89-F095F6B217C7}"/>
                </a:ext>
              </a:extLst>
            </p:cNvPr>
            <p:cNvPicPr>
              <a:picLocks/>
            </p:cNvPicPr>
            <p:nvPr/>
          </p:nvPicPr>
          <p:blipFill>
            <a:blip r:embed="rId14" cstate="email">
              <a:extLst>
                <a:ext uri="{BEBA8EAE-BF5A-486C-A8C5-ECC9F3942E4B}">
                  <a14:imgProps xmlns:a14="http://schemas.microsoft.com/office/drawing/2010/main">
                    <a14:imgLayer r:embed="rId15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462041" y="4041619"/>
              <a:ext cx="4807963" cy="1628524"/>
            </a:xfrm>
            <a:custGeom>
              <a:avLst/>
              <a:gdLst>
                <a:gd name="connsiteX0" fmla="*/ 92880 w 4807963"/>
                <a:gd name="connsiteY0" fmla="*/ 0 h 1628524"/>
                <a:gd name="connsiteX1" fmla="*/ 4715084 w 4807963"/>
                <a:gd name="connsiteY1" fmla="*/ 0 h 1628524"/>
                <a:gd name="connsiteX2" fmla="*/ 4807963 w 4807963"/>
                <a:gd name="connsiteY2" fmla="*/ 228157 h 1628524"/>
                <a:gd name="connsiteX3" fmla="*/ 4807963 w 4807963"/>
                <a:gd name="connsiteY3" fmla="*/ 1400368 h 1628524"/>
                <a:gd name="connsiteX4" fmla="*/ 4715084 w 4807963"/>
                <a:gd name="connsiteY4" fmla="*/ 1628524 h 1628524"/>
                <a:gd name="connsiteX5" fmla="*/ 92880 w 4807963"/>
                <a:gd name="connsiteY5" fmla="*/ 1628524 h 1628524"/>
                <a:gd name="connsiteX6" fmla="*/ 0 w 4807963"/>
                <a:gd name="connsiteY6" fmla="*/ 1400368 h 1628524"/>
                <a:gd name="connsiteX7" fmla="*/ 0 w 4807963"/>
                <a:gd name="connsiteY7" fmla="*/ 228157 h 1628524"/>
                <a:gd name="connsiteX8" fmla="*/ 92880 w 4807963"/>
                <a:gd name="connsiteY8" fmla="*/ 0 h 162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07963" h="1628524">
                  <a:moveTo>
                    <a:pt x="92880" y="0"/>
                  </a:moveTo>
                  <a:lnTo>
                    <a:pt x="4715084" y="0"/>
                  </a:lnTo>
                  <a:cubicBezTo>
                    <a:pt x="4766380" y="0"/>
                    <a:pt x="4807963" y="102150"/>
                    <a:pt x="4807963" y="228157"/>
                  </a:cubicBezTo>
                  <a:lnTo>
                    <a:pt x="4807963" y="1400368"/>
                  </a:lnTo>
                  <a:cubicBezTo>
                    <a:pt x="4807963" y="1526375"/>
                    <a:pt x="4766380" y="1628524"/>
                    <a:pt x="4715084" y="1628524"/>
                  </a:cubicBezTo>
                  <a:lnTo>
                    <a:pt x="92880" y="1628524"/>
                  </a:lnTo>
                  <a:cubicBezTo>
                    <a:pt x="41584" y="1628524"/>
                    <a:pt x="0" y="1526375"/>
                    <a:pt x="0" y="1400368"/>
                  </a:cubicBezTo>
                  <a:lnTo>
                    <a:pt x="0" y="228157"/>
                  </a:lnTo>
                  <a:cubicBezTo>
                    <a:pt x="0" y="102150"/>
                    <a:pt x="41584" y="0"/>
                    <a:pt x="92880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grpSp>
          <p:nvGrpSpPr>
            <p:cNvPr id="205" name="组合 204">
              <a:extLst>
                <a:ext uri="{FF2B5EF4-FFF2-40B4-BE49-F238E27FC236}">
                  <a16:creationId xmlns:a16="http://schemas.microsoft.com/office/drawing/2014/main" id="{DFECC92A-F997-4AB6-A856-B9794D3E5C80}"/>
                </a:ext>
              </a:extLst>
            </p:cNvPr>
            <p:cNvGrpSpPr/>
            <p:nvPr/>
          </p:nvGrpSpPr>
          <p:grpSpPr>
            <a:xfrm>
              <a:off x="7098333" y="4342077"/>
              <a:ext cx="3806380" cy="1027609"/>
              <a:chOff x="1369539" y="4342077"/>
              <a:chExt cx="3806380" cy="1027609"/>
            </a:xfrm>
          </p:grpSpPr>
          <p:grpSp>
            <p:nvGrpSpPr>
              <p:cNvPr id="206" name="组合 205">
                <a:extLst>
                  <a:ext uri="{FF2B5EF4-FFF2-40B4-BE49-F238E27FC236}">
                    <a16:creationId xmlns:a16="http://schemas.microsoft.com/office/drawing/2014/main" id="{427F7980-9EC5-4E86-9405-F4B8B7254D34}"/>
                  </a:ext>
                </a:extLst>
              </p:cNvPr>
              <p:cNvGrpSpPr/>
              <p:nvPr/>
            </p:nvGrpSpPr>
            <p:grpSpPr>
              <a:xfrm>
                <a:off x="4148310" y="4342077"/>
                <a:ext cx="1027609" cy="1027609"/>
                <a:chOff x="5334042" y="4097651"/>
                <a:chExt cx="1504697" cy="1504697"/>
              </a:xfrm>
            </p:grpSpPr>
            <p:pic>
              <p:nvPicPr>
                <p:cNvPr id="216" name="图片 215">
                  <a:extLst>
                    <a:ext uri="{FF2B5EF4-FFF2-40B4-BE49-F238E27FC236}">
                      <a16:creationId xmlns:a16="http://schemas.microsoft.com/office/drawing/2014/main" id="{5D9608A6-96CC-4D98-9D44-6F9D1137C42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email">
                  <a:extLst>
                    <a:ext uri="{BEBA8EAE-BF5A-486C-A8C5-ECC9F3942E4B}">
                      <a14:imgProps xmlns:a14="http://schemas.microsoft.com/office/drawing/2010/main">
                        <a14:imgLayer r:embed="rId13">
                          <a14:imgEffect>
                            <a14:brightnessContrast bright="10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34042" y="4097651"/>
                  <a:ext cx="1504697" cy="1504697"/>
                </a:xfrm>
                <a:prstGeom prst="rect">
                  <a:avLst/>
                </a:prstGeom>
              </p:spPr>
            </p:pic>
            <p:sp>
              <p:nvSpPr>
                <p:cNvPr id="217" name="文本框 216">
                  <a:extLst>
                    <a:ext uri="{FF2B5EF4-FFF2-40B4-BE49-F238E27FC236}">
                      <a16:creationId xmlns:a16="http://schemas.microsoft.com/office/drawing/2014/main" id="{4FFABA81-597E-4359-8F10-B3298DD2C1F2}"/>
                    </a:ext>
                  </a:extLst>
                </p:cNvPr>
                <p:cNvSpPr txBox="1"/>
                <p:nvPr/>
              </p:nvSpPr>
              <p:spPr>
                <a:xfrm>
                  <a:off x="5381997" y="4377483"/>
                  <a:ext cx="1408784" cy="946403"/>
                </a:xfrm>
                <a:prstGeom prst="rect">
                  <a:avLst/>
                </a:prstGeom>
                <a:noFill/>
              </p:spPr>
              <p:txBody>
                <a:bodyPr wrap="square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zh-CN" altLang="en-US" sz="3600" b="1" i="0" u="none" strike="noStrike" kern="1200" cap="none" spc="0" normalizeH="0" baseline="0" noProof="0" dirty="0">
                      <a:ln>
                        <a:noFill/>
                      </a:ln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rPr>
                    <a:t>漂</a:t>
                  </a:r>
                  <a:endParaRPr kumimoji="0" lang="zh-CN" altLang="en-US" sz="36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207" name="组合 206">
                <a:extLst>
                  <a:ext uri="{FF2B5EF4-FFF2-40B4-BE49-F238E27FC236}">
                    <a16:creationId xmlns:a16="http://schemas.microsoft.com/office/drawing/2014/main" id="{BA8C776A-E929-4914-AFDA-6CDA6C4B1438}"/>
                  </a:ext>
                </a:extLst>
              </p:cNvPr>
              <p:cNvGrpSpPr/>
              <p:nvPr/>
            </p:nvGrpSpPr>
            <p:grpSpPr>
              <a:xfrm>
                <a:off x="2453240" y="4430710"/>
                <a:ext cx="1638976" cy="850343"/>
                <a:chOff x="2845363" y="4254378"/>
                <a:chExt cx="1933054" cy="1002918"/>
              </a:xfrm>
            </p:grpSpPr>
            <p:sp>
              <p:nvSpPr>
                <p:cNvPr id="211" name="箭头: 右 210">
                  <a:extLst>
                    <a:ext uri="{FF2B5EF4-FFF2-40B4-BE49-F238E27FC236}">
                      <a16:creationId xmlns:a16="http://schemas.microsoft.com/office/drawing/2014/main" id="{CD3100C4-7F5C-441E-87A9-07AADF5FEC2F}"/>
                    </a:ext>
                  </a:extLst>
                </p:cNvPr>
                <p:cNvSpPr/>
                <p:nvPr/>
              </p:nvSpPr>
              <p:spPr>
                <a:xfrm>
                  <a:off x="2845363" y="4356849"/>
                  <a:ext cx="560613" cy="277687"/>
                </a:xfrm>
                <a:prstGeom prst="rightArrow">
                  <a:avLst/>
                </a:prstGeom>
                <a:gradFill>
                  <a:gsLst>
                    <a:gs pos="100000">
                      <a:schemeClr val="accent4">
                        <a:lumMod val="20000"/>
                        <a:lumOff val="80000"/>
                      </a:schemeClr>
                    </a:gs>
                    <a:gs pos="1000">
                      <a:schemeClr val="accent4">
                        <a:lumMod val="20000"/>
                        <a:lumOff val="80000"/>
                        <a:alpha val="0"/>
                      </a:schemeClr>
                    </a:gs>
                  </a:gsLst>
                  <a:lin ang="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212" name="箭头: 右 211">
                  <a:extLst>
                    <a:ext uri="{FF2B5EF4-FFF2-40B4-BE49-F238E27FC236}">
                      <a16:creationId xmlns:a16="http://schemas.microsoft.com/office/drawing/2014/main" id="{1ED1ED78-4DB5-4B77-A510-820CFD1B6A5D}"/>
                    </a:ext>
                  </a:extLst>
                </p:cNvPr>
                <p:cNvSpPr/>
                <p:nvPr/>
              </p:nvSpPr>
              <p:spPr>
                <a:xfrm>
                  <a:off x="3421129" y="4627371"/>
                  <a:ext cx="819229" cy="405786"/>
                </a:xfrm>
                <a:prstGeom prst="rightArrow">
                  <a:avLst/>
                </a:prstGeom>
                <a:gradFill>
                  <a:gsLst>
                    <a:gs pos="100000">
                      <a:schemeClr val="accent4">
                        <a:lumMod val="20000"/>
                        <a:lumOff val="80000"/>
                      </a:schemeClr>
                    </a:gs>
                    <a:gs pos="1000">
                      <a:schemeClr val="accent4">
                        <a:lumMod val="20000"/>
                        <a:lumOff val="80000"/>
                        <a:alpha val="0"/>
                      </a:schemeClr>
                    </a:gs>
                  </a:gsLst>
                  <a:lin ang="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213" name="箭头: 右 212">
                  <a:extLst>
                    <a:ext uri="{FF2B5EF4-FFF2-40B4-BE49-F238E27FC236}">
                      <a16:creationId xmlns:a16="http://schemas.microsoft.com/office/drawing/2014/main" id="{4BC5AF19-5204-4304-B147-0710A1FA61BE}"/>
                    </a:ext>
                  </a:extLst>
                </p:cNvPr>
                <p:cNvSpPr/>
                <p:nvPr/>
              </p:nvSpPr>
              <p:spPr>
                <a:xfrm>
                  <a:off x="3520806" y="5052355"/>
                  <a:ext cx="413748" cy="204941"/>
                </a:xfrm>
                <a:prstGeom prst="rightArrow">
                  <a:avLst/>
                </a:prstGeom>
                <a:gradFill>
                  <a:gsLst>
                    <a:gs pos="100000">
                      <a:schemeClr val="accent4">
                        <a:lumMod val="20000"/>
                        <a:lumOff val="80000"/>
                      </a:schemeClr>
                    </a:gs>
                    <a:gs pos="1000">
                      <a:schemeClr val="accent4">
                        <a:lumMod val="20000"/>
                        <a:lumOff val="80000"/>
                        <a:alpha val="0"/>
                      </a:schemeClr>
                    </a:gs>
                  </a:gsLst>
                  <a:lin ang="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214" name="箭头: 右 213">
                  <a:extLst>
                    <a:ext uri="{FF2B5EF4-FFF2-40B4-BE49-F238E27FC236}">
                      <a16:creationId xmlns:a16="http://schemas.microsoft.com/office/drawing/2014/main" id="{F064F47F-758A-4070-8CA4-60F9EB816254}"/>
                    </a:ext>
                  </a:extLst>
                </p:cNvPr>
                <p:cNvSpPr/>
                <p:nvPr/>
              </p:nvSpPr>
              <p:spPr>
                <a:xfrm>
                  <a:off x="4022777" y="4254378"/>
                  <a:ext cx="560613" cy="277687"/>
                </a:xfrm>
                <a:prstGeom prst="rightArrow">
                  <a:avLst/>
                </a:prstGeom>
                <a:gradFill>
                  <a:gsLst>
                    <a:gs pos="100000">
                      <a:schemeClr val="accent4">
                        <a:lumMod val="20000"/>
                        <a:lumOff val="80000"/>
                      </a:schemeClr>
                    </a:gs>
                    <a:gs pos="1000">
                      <a:schemeClr val="accent4">
                        <a:lumMod val="20000"/>
                        <a:lumOff val="80000"/>
                        <a:alpha val="0"/>
                      </a:schemeClr>
                    </a:gs>
                  </a:gsLst>
                  <a:lin ang="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215" name="箭头: 右 214">
                  <a:extLst>
                    <a:ext uri="{FF2B5EF4-FFF2-40B4-BE49-F238E27FC236}">
                      <a16:creationId xmlns:a16="http://schemas.microsoft.com/office/drawing/2014/main" id="{41D11D16-0F3E-4DAB-A446-94FA4ACD437B}"/>
                    </a:ext>
                  </a:extLst>
                </p:cNvPr>
                <p:cNvSpPr/>
                <p:nvPr/>
              </p:nvSpPr>
              <p:spPr>
                <a:xfrm>
                  <a:off x="4303084" y="5021850"/>
                  <a:ext cx="475333" cy="235445"/>
                </a:xfrm>
                <a:prstGeom prst="rightArrow">
                  <a:avLst/>
                </a:prstGeom>
                <a:gradFill>
                  <a:gsLst>
                    <a:gs pos="100000">
                      <a:schemeClr val="accent4">
                        <a:lumMod val="20000"/>
                        <a:lumOff val="80000"/>
                      </a:schemeClr>
                    </a:gs>
                    <a:gs pos="1000">
                      <a:schemeClr val="accent4">
                        <a:lumMod val="20000"/>
                        <a:lumOff val="80000"/>
                        <a:alpha val="0"/>
                      </a:schemeClr>
                    </a:gs>
                  </a:gsLst>
                  <a:lin ang="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208" name="组合 207">
                <a:extLst>
                  <a:ext uri="{FF2B5EF4-FFF2-40B4-BE49-F238E27FC236}">
                    <a16:creationId xmlns:a16="http://schemas.microsoft.com/office/drawing/2014/main" id="{6212D01F-3CC7-4BFA-B4C5-936FB536E590}"/>
                  </a:ext>
                </a:extLst>
              </p:cNvPr>
              <p:cNvGrpSpPr/>
              <p:nvPr/>
            </p:nvGrpSpPr>
            <p:grpSpPr>
              <a:xfrm>
                <a:off x="1369539" y="4342077"/>
                <a:ext cx="1027609" cy="1027609"/>
                <a:chOff x="5334042" y="4097651"/>
                <a:chExt cx="1504697" cy="1504697"/>
              </a:xfrm>
            </p:grpSpPr>
            <p:pic>
              <p:nvPicPr>
                <p:cNvPr id="209" name="图片 208">
                  <a:extLst>
                    <a:ext uri="{FF2B5EF4-FFF2-40B4-BE49-F238E27FC236}">
                      <a16:creationId xmlns:a16="http://schemas.microsoft.com/office/drawing/2014/main" id="{F709905B-7AF2-4446-8969-D3B429E7D8F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email">
                  <a:extLst>
                    <a:ext uri="{BEBA8EAE-BF5A-486C-A8C5-ECC9F3942E4B}">
                      <a14:imgProps xmlns:a14="http://schemas.microsoft.com/office/drawing/2010/main">
                        <a14:imgLayer r:embed="rId13">
                          <a14:imgEffect>
                            <a14:brightnessContrast bright="100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34042" y="4097651"/>
                  <a:ext cx="1504697" cy="1504697"/>
                </a:xfrm>
                <a:prstGeom prst="rect">
                  <a:avLst/>
                </a:prstGeom>
              </p:spPr>
            </p:pic>
            <p:sp>
              <p:nvSpPr>
                <p:cNvPr id="210" name="文本框 209">
                  <a:extLst>
                    <a:ext uri="{FF2B5EF4-FFF2-40B4-BE49-F238E27FC236}">
                      <a16:creationId xmlns:a16="http://schemas.microsoft.com/office/drawing/2014/main" id="{7C28367A-56D6-4AAE-BB43-A7F015E94625}"/>
                    </a:ext>
                  </a:extLst>
                </p:cNvPr>
                <p:cNvSpPr txBox="1"/>
                <p:nvPr/>
              </p:nvSpPr>
              <p:spPr>
                <a:xfrm>
                  <a:off x="5381997" y="4377483"/>
                  <a:ext cx="1408784" cy="946403"/>
                </a:xfrm>
                <a:prstGeom prst="rect">
                  <a:avLst/>
                </a:prstGeom>
                <a:noFill/>
              </p:spPr>
              <p:txBody>
                <a:bodyPr wrap="square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zh-CN" altLang="en-US" sz="3600" b="1" i="0" u="none" strike="noStrike" kern="1200" cap="none" spc="0" normalizeH="0" baseline="0" noProof="0" dirty="0">
                      <a:ln>
                        <a:noFill/>
                      </a:ln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rPr>
                    <a:t>浮</a:t>
                  </a:r>
                  <a:endParaRPr kumimoji="0" lang="zh-CN" altLang="en-US" sz="3600" b="0" i="0" u="none" strike="noStrike" kern="1200" cap="none" spc="0" normalizeH="0" baseline="0" noProof="0" dirty="0">
                    <a:ln>
                      <a:noFill/>
                    </a:ln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</p:grp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DBD09E1E-12F6-7129-6164-62242F7FDC6D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17863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prism isContent="1"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8758BF23-8328-4923-8EAC-779E70D3A5DF}"/>
              </a:ext>
            </a:extLst>
          </p:cNvPr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969"/>
            <a:ext cx="13133165" cy="6856061"/>
          </a:xfrm>
          <a:prstGeom prst="rect">
            <a:avLst/>
          </a:prstGeom>
        </p:spPr>
      </p:pic>
      <p:grpSp>
        <p:nvGrpSpPr>
          <p:cNvPr id="6" name="组合 5">
            <a:extLst>
              <a:ext uri="{FF2B5EF4-FFF2-40B4-BE49-F238E27FC236}">
                <a16:creationId xmlns:a16="http://schemas.microsoft.com/office/drawing/2014/main" id="{1CAB4D18-F6A5-4BF4-A5F9-C0832A4EDA71}"/>
              </a:ext>
            </a:extLst>
          </p:cNvPr>
          <p:cNvGrpSpPr/>
          <p:nvPr/>
        </p:nvGrpSpPr>
        <p:grpSpPr>
          <a:xfrm>
            <a:off x="4334840" y="755385"/>
            <a:ext cx="3522321" cy="646331"/>
            <a:chOff x="4718850" y="755385"/>
            <a:chExt cx="3522321" cy="646331"/>
          </a:xfrm>
        </p:grpSpPr>
        <p:grpSp>
          <p:nvGrpSpPr>
            <p:cNvPr id="50" name="组合 49">
              <a:extLst>
                <a:ext uri="{FF2B5EF4-FFF2-40B4-BE49-F238E27FC236}">
                  <a16:creationId xmlns:a16="http://schemas.microsoft.com/office/drawing/2014/main" id="{780D5790-A429-41AB-A312-395606366C0F}"/>
                </a:ext>
              </a:extLst>
            </p:cNvPr>
            <p:cNvGrpSpPr/>
            <p:nvPr/>
          </p:nvGrpSpPr>
          <p:grpSpPr>
            <a:xfrm>
              <a:off x="4718850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51" name="组合 50">
                <a:extLst>
                  <a:ext uri="{FF2B5EF4-FFF2-40B4-BE49-F238E27FC236}">
                    <a16:creationId xmlns:a16="http://schemas.microsoft.com/office/drawing/2014/main" id="{FEEEF212-7172-4F3A-8BD1-D1BA2810F53F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9" name="矩形: 圆角 48">
                  <a:extLst>
                    <a:ext uri="{FF2B5EF4-FFF2-40B4-BE49-F238E27FC236}">
                      <a16:creationId xmlns:a16="http://schemas.microsoft.com/office/drawing/2014/main" id="{237ED6B4-76EB-4A06-9AC9-BF7474AEF75E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0" name="矩形: 圆角 49">
                  <a:extLst>
                    <a:ext uri="{FF2B5EF4-FFF2-40B4-BE49-F238E27FC236}">
                      <a16:creationId xmlns:a16="http://schemas.microsoft.com/office/drawing/2014/main" id="{4D4CE5B5-B855-489C-8319-EEE9091D7FD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1" name="矩形: 圆角 50">
                  <a:extLst>
                    <a:ext uri="{FF2B5EF4-FFF2-40B4-BE49-F238E27FC236}">
                      <a16:creationId xmlns:a16="http://schemas.microsoft.com/office/drawing/2014/main" id="{98ABA120-0A09-4233-9651-482B5250324F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2" name="矩形: 圆角 51">
                  <a:extLst>
                    <a:ext uri="{FF2B5EF4-FFF2-40B4-BE49-F238E27FC236}">
                      <a16:creationId xmlns:a16="http://schemas.microsoft.com/office/drawing/2014/main" id="{EAF6B85A-7D2F-443E-8486-9E7CA897015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3" name="矩形: 圆角 52">
                  <a:extLst>
                    <a:ext uri="{FF2B5EF4-FFF2-40B4-BE49-F238E27FC236}">
                      <a16:creationId xmlns:a16="http://schemas.microsoft.com/office/drawing/2014/main" id="{BABB7F44-74FF-4171-B497-BE3AB1EEF76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4" name="矩形: 圆角 53">
                  <a:extLst>
                    <a:ext uri="{FF2B5EF4-FFF2-40B4-BE49-F238E27FC236}">
                      <a16:creationId xmlns:a16="http://schemas.microsoft.com/office/drawing/2014/main" id="{A3D55BA9-9DB6-46D9-B0D3-48DC8C5481C4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52" name="组合 51">
                <a:extLst>
                  <a:ext uri="{FF2B5EF4-FFF2-40B4-BE49-F238E27FC236}">
                    <a16:creationId xmlns:a16="http://schemas.microsoft.com/office/drawing/2014/main" id="{BEA7E2D9-0E81-44D4-BF61-760F31E3EF8F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3" name="矩形: 圆角 48">
                  <a:extLst>
                    <a:ext uri="{FF2B5EF4-FFF2-40B4-BE49-F238E27FC236}">
                      <a16:creationId xmlns:a16="http://schemas.microsoft.com/office/drawing/2014/main" id="{D7D13A1A-14D6-4975-A6AC-DCF87D9B439D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4" name="矩形: 圆角 49">
                  <a:extLst>
                    <a:ext uri="{FF2B5EF4-FFF2-40B4-BE49-F238E27FC236}">
                      <a16:creationId xmlns:a16="http://schemas.microsoft.com/office/drawing/2014/main" id="{43891C06-6281-4725-9A53-8F1B2B01955B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5" name="矩形: 圆角 50">
                  <a:extLst>
                    <a:ext uri="{FF2B5EF4-FFF2-40B4-BE49-F238E27FC236}">
                      <a16:creationId xmlns:a16="http://schemas.microsoft.com/office/drawing/2014/main" id="{62589DC8-5191-4BA9-AA1A-6141A44077CE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6" name="矩形: 圆角 51">
                  <a:extLst>
                    <a:ext uri="{FF2B5EF4-FFF2-40B4-BE49-F238E27FC236}">
                      <a16:creationId xmlns:a16="http://schemas.microsoft.com/office/drawing/2014/main" id="{AA44D2ED-057D-44EF-B537-CBE5B2D7F93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7" name="矩形: 圆角 52">
                  <a:extLst>
                    <a:ext uri="{FF2B5EF4-FFF2-40B4-BE49-F238E27FC236}">
                      <a16:creationId xmlns:a16="http://schemas.microsoft.com/office/drawing/2014/main" id="{AFB81589-20E8-42C7-B862-3F809E13058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8" name="矩形: 圆角 53">
                  <a:extLst>
                    <a:ext uri="{FF2B5EF4-FFF2-40B4-BE49-F238E27FC236}">
                      <a16:creationId xmlns:a16="http://schemas.microsoft.com/office/drawing/2014/main" id="{F542D3AD-3BCD-4C13-B317-3C3B1E67A118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AF2CF24B-0AA9-4214-A9A7-C4C4ABA84BE7}"/>
                </a:ext>
              </a:extLst>
            </p:cNvPr>
            <p:cNvSpPr txBox="1"/>
            <p:nvPr/>
          </p:nvSpPr>
          <p:spPr>
            <a:xfrm>
              <a:off x="5233517" y="755385"/>
              <a:ext cx="2492990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赏析第五段</a:t>
              </a:r>
            </a:p>
          </p:txBody>
        </p:sp>
        <p:grpSp>
          <p:nvGrpSpPr>
            <p:cNvPr id="77" name="组合 76">
              <a:extLst>
                <a:ext uri="{FF2B5EF4-FFF2-40B4-BE49-F238E27FC236}">
                  <a16:creationId xmlns:a16="http://schemas.microsoft.com/office/drawing/2014/main" id="{7063F045-970F-4B91-80EF-29C6359C345E}"/>
                </a:ext>
              </a:extLst>
            </p:cNvPr>
            <p:cNvGrpSpPr/>
            <p:nvPr/>
          </p:nvGrpSpPr>
          <p:grpSpPr>
            <a:xfrm flipH="1">
              <a:off x="7717392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78" name="组合 77">
                <a:extLst>
                  <a:ext uri="{FF2B5EF4-FFF2-40B4-BE49-F238E27FC236}">
                    <a16:creationId xmlns:a16="http://schemas.microsoft.com/office/drawing/2014/main" id="{E3A71FB8-8A6A-423F-9E50-E3151766134C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6" name="矩形: 圆角 48">
                  <a:extLst>
                    <a:ext uri="{FF2B5EF4-FFF2-40B4-BE49-F238E27FC236}">
                      <a16:creationId xmlns:a16="http://schemas.microsoft.com/office/drawing/2014/main" id="{580A6375-0DDE-4F18-9D35-DC3A7CCE6937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7" name="矩形: 圆角 49">
                  <a:extLst>
                    <a:ext uri="{FF2B5EF4-FFF2-40B4-BE49-F238E27FC236}">
                      <a16:creationId xmlns:a16="http://schemas.microsoft.com/office/drawing/2014/main" id="{1C65DEA1-B2A7-4962-A94F-8FAC7F4C2BE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8" name="矩形: 圆角 50">
                  <a:extLst>
                    <a:ext uri="{FF2B5EF4-FFF2-40B4-BE49-F238E27FC236}">
                      <a16:creationId xmlns:a16="http://schemas.microsoft.com/office/drawing/2014/main" id="{35442B9F-F21A-458F-AE7E-15387BD23427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9" name="矩形: 圆角 51">
                  <a:extLst>
                    <a:ext uri="{FF2B5EF4-FFF2-40B4-BE49-F238E27FC236}">
                      <a16:creationId xmlns:a16="http://schemas.microsoft.com/office/drawing/2014/main" id="{A188A38B-930F-4603-8C43-D7C8137E297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0" name="矩形: 圆角 52">
                  <a:extLst>
                    <a:ext uri="{FF2B5EF4-FFF2-40B4-BE49-F238E27FC236}">
                      <a16:creationId xmlns:a16="http://schemas.microsoft.com/office/drawing/2014/main" id="{C71F6C3B-D958-49AE-BB03-5BF89C5744C4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1" name="矩形: 圆角 53">
                  <a:extLst>
                    <a:ext uri="{FF2B5EF4-FFF2-40B4-BE49-F238E27FC236}">
                      <a16:creationId xmlns:a16="http://schemas.microsoft.com/office/drawing/2014/main" id="{8BBF9CB4-BFED-43E2-8248-3585424BF383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79" name="组合 78">
                <a:extLst>
                  <a:ext uri="{FF2B5EF4-FFF2-40B4-BE49-F238E27FC236}">
                    <a16:creationId xmlns:a16="http://schemas.microsoft.com/office/drawing/2014/main" id="{6417198B-D67B-4EC7-BCA0-9ADA271C0566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0" name="矩形: 圆角 48">
                  <a:extLst>
                    <a:ext uri="{FF2B5EF4-FFF2-40B4-BE49-F238E27FC236}">
                      <a16:creationId xmlns:a16="http://schemas.microsoft.com/office/drawing/2014/main" id="{C636A19F-81F0-4194-86F7-5CFF6548A7B1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1" name="矩形: 圆角 49">
                  <a:extLst>
                    <a:ext uri="{FF2B5EF4-FFF2-40B4-BE49-F238E27FC236}">
                      <a16:creationId xmlns:a16="http://schemas.microsoft.com/office/drawing/2014/main" id="{F0F6FA25-5D96-46D3-B045-30B5E9FAC2F5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2" name="矩形: 圆角 50">
                  <a:extLst>
                    <a:ext uri="{FF2B5EF4-FFF2-40B4-BE49-F238E27FC236}">
                      <a16:creationId xmlns:a16="http://schemas.microsoft.com/office/drawing/2014/main" id="{1204A288-98CF-44B0-9879-4E3FFEE3E210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3" name="矩形: 圆角 51">
                  <a:extLst>
                    <a:ext uri="{FF2B5EF4-FFF2-40B4-BE49-F238E27FC236}">
                      <a16:creationId xmlns:a16="http://schemas.microsoft.com/office/drawing/2014/main" id="{51E7B798-D54C-498B-96EB-C759623D121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4" name="矩形: 圆角 52">
                  <a:extLst>
                    <a:ext uri="{FF2B5EF4-FFF2-40B4-BE49-F238E27FC236}">
                      <a16:creationId xmlns:a16="http://schemas.microsoft.com/office/drawing/2014/main" id="{D29EA7B9-22B8-4A39-8349-283E62244692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5" name="矩形: 圆角 53">
                  <a:extLst>
                    <a:ext uri="{FF2B5EF4-FFF2-40B4-BE49-F238E27FC236}">
                      <a16:creationId xmlns:a16="http://schemas.microsoft.com/office/drawing/2014/main" id="{7F28C316-4F00-4C5E-9233-BB30A816666B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</p:grpSp>
      <p:grpSp>
        <p:nvGrpSpPr>
          <p:cNvPr id="2" name="PA-组合 1">
            <a:extLst>
              <a:ext uri="{FF2B5EF4-FFF2-40B4-BE49-F238E27FC236}">
                <a16:creationId xmlns:a16="http://schemas.microsoft.com/office/drawing/2014/main" id="{0E4C29BC-3DA9-49E3-9860-06ED90EEDD4E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1235984" y="1665977"/>
            <a:ext cx="10024832" cy="1555007"/>
            <a:chOff x="1235984" y="1665977"/>
            <a:chExt cx="10024832" cy="1555007"/>
          </a:xfrm>
        </p:grpSpPr>
        <p:pic>
          <p:nvPicPr>
            <p:cNvPr id="65" name="PA-图片 64">
              <a:extLst>
                <a:ext uri="{FF2B5EF4-FFF2-40B4-BE49-F238E27FC236}">
                  <a16:creationId xmlns:a16="http://schemas.microsoft.com/office/drawing/2014/main" id="{EC9B7CC9-2219-4129-8EC7-97A794410EFB}"/>
                </a:ext>
              </a:extLst>
            </p:cNvPr>
            <p:cNvPicPr>
              <a:picLocks/>
            </p:cNvPicPr>
            <p:nvPr>
              <p:custDataLst>
                <p:tags r:id="rId6"/>
              </p:custDataLst>
            </p:nvPr>
          </p:nvPicPr>
          <p:blipFill>
            <a:blip r:embed="rId12" cstate="email">
              <a:extLst>
                <a:ext uri="{BEBA8EAE-BF5A-486C-A8C5-ECC9F3942E4B}">
                  <a14:imgProps xmlns:a14="http://schemas.microsoft.com/office/drawing/2010/main">
                    <a14:imgLayer r:embed="rId13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235984" y="1714476"/>
              <a:ext cx="10024832" cy="1382284"/>
            </a:xfrm>
            <a:custGeom>
              <a:avLst/>
              <a:gdLst>
                <a:gd name="connsiteX0" fmla="*/ 193658 w 10024832"/>
                <a:gd name="connsiteY0" fmla="*/ 0 h 1382284"/>
                <a:gd name="connsiteX1" fmla="*/ 9831174 w 10024832"/>
                <a:gd name="connsiteY1" fmla="*/ 0 h 1382284"/>
                <a:gd name="connsiteX2" fmla="*/ 10024832 w 10024832"/>
                <a:gd name="connsiteY2" fmla="*/ 193658 h 1382284"/>
                <a:gd name="connsiteX3" fmla="*/ 10024832 w 10024832"/>
                <a:gd name="connsiteY3" fmla="*/ 1188626 h 1382284"/>
                <a:gd name="connsiteX4" fmla="*/ 9831174 w 10024832"/>
                <a:gd name="connsiteY4" fmla="*/ 1382284 h 1382284"/>
                <a:gd name="connsiteX5" fmla="*/ 193658 w 10024832"/>
                <a:gd name="connsiteY5" fmla="*/ 1382284 h 1382284"/>
                <a:gd name="connsiteX6" fmla="*/ 0 w 10024832"/>
                <a:gd name="connsiteY6" fmla="*/ 1188626 h 1382284"/>
                <a:gd name="connsiteX7" fmla="*/ 0 w 10024832"/>
                <a:gd name="connsiteY7" fmla="*/ 193658 h 1382284"/>
                <a:gd name="connsiteX8" fmla="*/ 193658 w 10024832"/>
                <a:gd name="connsiteY8" fmla="*/ 0 h 138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24832" h="1382284">
                  <a:moveTo>
                    <a:pt x="193658" y="0"/>
                  </a:moveTo>
                  <a:lnTo>
                    <a:pt x="9831174" y="0"/>
                  </a:lnTo>
                  <a:cubicBezTo>
                    <a:pt x="9938128" y="0"/>
                    <a:pt x="10024832" y="86704"/>
                    <a:pt x="10024832" y="193658"/>
                  </a:cubicBezTo>
                  <a:lnTo>
                    <a:pt x="10024832" y="1188626"/>
                  </a:lnTo>
                  <a:cubicBezTo>
                    <a:pt x="10024832" y="1295580"/>
                    <a:pt x="9938128" y="1382284"/>
                    <a:pt x="9831174" y="1382284"/>
                  </a:cubicBezTo>
                  <a:lnTo>
                    <a:pt x="193658" y="1382284"/>
                  </a:lnTo>
                  <a:cubicBezTo>
                    <a:pt x="86704" y="1382284"/>
                    <a:pt x="0" y="1295580"/>
                    <a:pt x="0" y="1188626"/>
                  </a:cubicBezTo>
                  <a:lnTo>
                    <a:pt x="0" y="193658"/>
                  </a:lnTo>
                  <a:cubicBezTo>
                    <a:pt x="0" y="86704"/>
                    <a:pt x="86704" y="0"/>
                    <a:pt x="193658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sp>
          <p:nvSpPr>
            <p:cNvPr id="31" name="PA-文本框 30">
              <a:extLst>
                <a:ext uri="{FF2B5EF4-FFF2-40B4-BE49-F238E27FC236}">
                  <a16:creationId xmlns:a16="http://schemas.microsoft.com/office/drawing/2014/main" id="{EEC44B4F-10FC-400C-A7FF-C2A68ED8F9D5}"/>
                </a:ext>
              </a:extLst>
            </p:cNvPr>
            <p:cNvSpPr txBox="1"/>
            <p:nvPr>
              <p:custDataLst>
                <p:tags r:id="rId7"/>
              </p:custDataLst>
            </p:nvPr>
          </p:nvSpPr>
          <p:spPr>
            <a:xfrm>
              <a:off x="3213732" y="1928565"/>
              <a:ext cx="7609776" cy="101566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“泻”</a:t>
              </a: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的范围广，</a:t>
              </a:r>
              <a:endPara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与流水”相照应,而且有动态美,显得生动活泼。</a:t>
              </a:r>
            </a:p>
          </p:txBody>
        </p:sp>
        <p:pic>
          <p:nvPicPr>
            <p:cNvPr id="49" name="PA-图片 48">
              <a:extLst>
                <a:ext uri="{FF2B5EF4-FFF2-40B4-BE49-F238E27FC236}">
                  <a16:creationId xmlns:a16="http://schemas.microsoft.com/office/drawing/2014/main" id="{6CB5008E-670B-4DD5-9DD3-71B6CC94AC62}"/>
                </a:ext>
              </a:extLst>
            </p:cNvPr>
            <p:cNvPicPr>
              <a:picLocks noChangeAspect="1"/>
            </p:cNvPicPr>
            <p:nvPr>
              <p:custDataLst>
                <p:tags r:id="rId8"/>
              </p:custDataLst>
            </p:nvPr>
          </p:nvPicPr>
          <p:blipFill>
            <a:blip r:embed="rId14" cstate="email">
              <a:duotone>
                <a:schemeClr val="accent4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658725" y="1665977"/>
              <a:ext cx="1555007" cy="1555007"/>
            </a:xfrm>
            <a:prstGeom prst="rect">
              <a:avLst/>
            </a:prstGeom>
          </p:spPr>
        </p:pic>
      </p:grpSp>
      <p:grpSp>
        <p:nvGrpSpPr>
          <p:cNvPr id="3" name="PA-组合 2">
            <a:extLst>
              <a:ext uri="{FF2B5EF4-FFF2-40B4-BE49-F238E27FC236}">
                <a16:creationId xmlns:a16="http://schemas.microsoft.com/office/drawing/2014/main" id="{5D39C5E3-96FB-4A56-8EF5-96AA4FA13C23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1235984" y="4049948"/>
            <a:ext cx="10024832" cy="1555007"/>
            <a:chOff x="1235984" y="4049948"/>
            <a:chExt cx="10024832" cy="1555007"/>
          </a:xfrm>
        </p:grpSpPr>
        <p:pic>
          <p:nvPicPr>
            <p:cNvPr id="66" name="PA-图片 65">
              <a:extLst>
                <a:ext uri="{FF2B5EF4-FFF2-40B4-BE49-F238E27FC236}">
                  <a16:creationId xmlns:a16="http://schemas.microsoft.com/office/drawing/2014/main" id="{84351FDD-3930-4C1D-9129-F4CE518D4CAB}"/>
                </a:ext>
              </a:extLst>
            </p:cNvPr>
            <p:cNvPicPr>
              <a:picLocks/>
            </p:cNvPicPr>
            <p:nvPr>
              <p:custDataLst>
                <p:tags r:id="rId3"/>
              </p:custDataLst>
            </p:nvPr>
          </p:nvPicPr>
          <p:blipFill>
            <a:blip r:embed="rId15" cstate="email">
              <a:extLst>
                <a:ext uri="{BEBA8EAE-BF5A-486C-A8C5-ECC9F3942E4B}">
                  <a14:imgProps xmlns:a14="http://schemas.microsoft.com/office/drawing/2010/main">
                    <a14:imgLayer r:embed="rId16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235984" y="4105532"/>
              <a:ext cx="10024832" cy="1382284"/>
            </a:xfrm>
            <a:custGeom>
              <a:avLst/>
              <a:gdLst>
                <a:gd name="connsiteX0" fmla="*/ 193658 w 10024832"/>
                <a:gd name="connsiteY0" fmla="*/ 0 h 1382284"/>
                <a:gd name="connsiteX1" fmla="*/ 9831174 w 10024832"/>
                <a:gd name="connsiteY1" fmla="*/ 0 h 1382284"/>
                <a:gd name="connsiteX2" fmla="*/ 10024832 w 10024832"/>
                <a:gd name="connsiteY2" fmla="*/ 193658 h 1382284"/>
                <a:gd name="connsiteX3" fmla="*/ 10024832 w 10024832"/>
                <a:gd name="connsiteY3" fmla="*/ 1188626 h 1382284"/>
                <a:gd name="connsiteX4" fmla="*/ 9831174 w 10024832"/>
                <a:gd name="connsiteY4" fmla="*/ 1382284 h 1382284"/>
                <a:gd name="connsiteX5" fmla="*/ 193658 w 10024832"/>
                <a:gd name="connsiteY5" fmla="*/ 1382284 h 1382284"/>
                <a:gd name="connsiteX6" fmla="*/ 0 w 10024832"/>
                <a:gd name="connsiteY6" fmla="*/ 1188626 h 1382284"/>
                <a:gd name="connsiteX7" fmla="*/ 0 w 10024832"/>
                <a:gd name="connsiteY7" fmla="*/ 193658 h 1382284"/>
                <a:gd name="connsiteX8" fmla="*/ 193658 w 10024832"/>
                <a:gd name="connsiteY8" fmla="*/ 0 h 138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24832" h="1382284">
                  <a:moveTo>
                    <a:pt x="193658" y="0"/>
                  </a:moveTo>
                  <a:lnTo>
                    <a:pt x="9831174" y="0"/>
                  </a:lnTo>
                  <a:cubicBezTo>
                    <a:pt x="9938128" y="0"/>
                    <a:pt x="10024832" y="86704"/>
                    <a:pt x="10024832" y="193658"/>
                  </a:cubicBezTo>
                  <a:lnTo>
                    <a:pt x="10024832" y="1188626"/>
                  </a:lnTo>
                  <a:cubicBezTo>
                    <a:pt x="10024832" y="1295580"/>
                    <a:pt x="9938128" y="1382284"/>
                    <a:pt x="9831174" y="1382284"/>
                  </a:cubicBezTo>
                  <a:lnTo>
                    <a:pt x="193658" y="1382284"/>
                  </a:lnTo>
                  <a:cubicBezTo>
                    <a:pt x="86704" y="1382284"/>
                    <a:pt x="0" y="1295580"/>
                    <a:pt x="0" y="1188626"/>
                  </a:cubicBezTo>
                  <a:lnTo>
                    <a:pt x="0" y="193658"/>
                  </a:lnTo>
                  <a:cubicBezTo>
                    <a:pt x="0" y="86704"/>
                    <a:pt x="86704" y="0"/>
                    <a:pt x="193658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sp>
          <p:nvSpPr>
            <p:cNvPr id="38" name="PA-文本框 37">
              <a:extLst>
                <a:ext uri="{FF2B5EF4-FFF2-40B4-BE49-F238E27FC236}">
                  <a16:creationId xmlns:a16="http://schemas.microsoft.com/office/drawing/2014/main" id="{1E6B7ACF-DF13-47B4-9AA2-63A2A60575CF}"/>
                </a:ext>
              </a:extLst>
            </p:cNvPr>
            <p:cNvSpPr txBox="1"/>
            <p:nvPr>
              <p:custDataLst>
                <p:tags r:id="rId4"/>
              </p:custDataLst>
            </p:nvPr>
          </p:nvSpPr>
          <p:spPr>
            <a:xfrm flipH="1">
              <a:off x="2031104" y="4319621"/>
              <a:ext cx="7541986" cy="101566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BF0B9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“照”</a:t>
              </a: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的范围窄,</a:t>
              </a:r>
              <a:endPara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不能与“流水相照应,有点呆板,显得不灵泛。</a:t>
              </a:r>
            </a:p>
          </p:txBody>
        </p:sp>
        <p:pic>
          <p:nvPicPr>
            <p:cNvPr id="67" name="PA-图片 66">
              <a:extLst>
                <a:ext uri="{FF2B5EF4-FFF2-40B4-BE49-F238E27FC236}">
                  <a16:creationId xmlns:a16="http://schemas.microsoft.com/office/drawing/2014/main" id="{F12E71DB-35E3-4FF1-8C69-6EAFF82F95CE}"/>
                </a:ext>
              </a:extLst>
            </p:cNvPr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4" cstate="email">
              <a:duotone>
                <a:schemeClr val="accent4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146960" y="4049948"/>
              <a:ext cx="1555007" cy="1555007"/>
            </a:xfrm>
            <a:prstGeom prst="rect">
              <a:avLst/>
            </a:prstGeom>
          </p:spPr>
        </p:pic>
      </p:grp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1556127D-65E0-4333-BB92-3432A75C15A4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20389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prism isContent="1"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" name="图片 107">
            <a:extLst>
              <a:ext uri="{FF2B5EF4-FFF2-40B4-BE49-F238E27FC236}">
                <a16:creationId xmlns:a16="http://schemas.microsoft.com/office/drawing/2014/main" id="{C07AC68E-A2E9-4758-AA1B-2C59EB6903A3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969"/>
            <a:ext cx="13133165" cy="6856061"/>
          </a:xfrm>
          <a:prstGeom prst="rect">
            <a:avLst/>
          </a:prstGeom>
        </p:spPr>
      </p:pic>
      <p:grpSp>
        <p:nvGrpSpPr>
          <p:cNvPr id="6" name="组合 5">
            <a:extLst>
              <a:ext uri="{FF2B5EF4-FFF2-40B4-BE49-F238E27FC236}">
                <a16:creationId xmlns:a16="http://schemas.microsoft.com/office/drawing/2014/main" id="{1CAB4D18-F6A5-4BF4-A5F9-C0832A4EDA71}"/>
              </a:ext>
            </a:extLst>
          </p:cNvPr>
          <p:cNvGrpSpPr/>
          <p:nvPr/>
        </p:nvGrpSpPr>
        <p:grpSpPr>
          <a:xfrm>
            <a:off x="4334840" y="755385"/>
            <a:ext cx="3522321" cy="646331"/>
            <a:chOff x="4718850" y="755385"/>
            <a:chExt cx="3522321" cy="646331"/>
          </a:xfrm>
        </p:grpSpPr>
        <p:grpSp>
          <p:nvGrpSpPr>
            <p:cNvPr id="50" name="组合 49">
              <a:extLst>
                <a:ext uri="{FF2B5EF4-FFF2-40B4-BE49-F238E27FC236}">
                  <a16:creationId xmlns:a16="http://schemas.microsoft.com/office/drawing/2014/main" id="{780D5790-A429-41AB-A312-395606366C0F}"/>
                </a:ext>
              </a:extLst>
            </p:cNvPr>
            <p:cNvGrpSpPr/>
            <p:nvPr/>
          </p:nvGrpSpPr>
          <p:grpSpPr>
            <a:xfrm>
              <a:off x="4718850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51" name="组合 50">
                <a:extLst>
                  <a:ext uri="{FF2B5EF4-FFF2-40B4-BE49-F238E27FC236}">
                    <a16:creationId xmlns:a16="http://schemas.microsoft.com/office/drawing/2014/main" id="{FEEEF212-7172-4F3A-8BD1-D1BA2810F53F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9" name="矩形: 圆角 48">
                  <a:extLst>
                    <a:ext uri="{FF2B5EF4-FFF2-40B4-BE49-F238E27FC236}">
                      <a16:creationId xmlns:a16="http://schemas.microsoft.com/office/drawing/2014/main" id="{237ED6B4-76EB-4A06-9AC9-BF7474AEF75E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0" name="矩形: 圆角 49">
                  <a:extLst>
                    <a:ext uri="{FF2B5EF4-FFF2-40B4-BE49-F238E27FC236}">
                      <a16:creationId xmlns:a16="http://schemas.microsoft.com/office/drawing/2014/main" id="{4D4CE5B5-B855-489C-8319-EEE9091D7FD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1" name="矩形: 圆角 50">
                  <a:extLst>
                    <a:ext uri="{FF2B5EF4-FFF2-40B4-BE49-F238E27FC236}">
                      <a16:creationId xmlns:a16="http://schemas.microsoft.com/office/drawing/2014/main" id="{98ABA120-0A09-4233-9651-482B5250324F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2" name="矩形: 圆角 51">
                  <a:extLst>
                    <a:ext uri="{FF2B5EF4-FFF2-40B4-BE49-F238E27FC236}">
                      <a16:creationId xmlns:a16="http://schemas.microsoft.com/office/drawing/2014/main" id="{EAF6B85A-7D2F-443E-8486-9E7CA897015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3" name="矩形: 圆角 52">
                  <a:extLst>
                    <a:ext uri="{FF2B5EF4-FFF2-40B4-BE49-F238E27FC236}">
                      <a16:creationId xmlns:a16="http://schemas.microsoft.com/office/drawing/2014/main" id="{BABB7F44-74FF-4171-B497-BE3AB1EEF76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4" name="矩形: 圆角 53">
                  <a:extLst>
                    <a:ext uri="{FF2B5EF4-FFF2-40B4-BE49-F238E27FC236}">
                      <a16:creationId xmlns:a16="http://schemas.microsoft.com/office/drawing/2014/main" id="{A3D55BA9-9DB6-46D9-B0D3-48DC8C5481C4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52" name="组合 51">
                <a:extLst>
                  <a:ext uri="{FF2B5EF4-FFF2-40B4-BE49-F238E27FC236}">
                    <a16:creationId xmlns:a16="http://schemas.microsoft.com/office/drawing/2014/main" id="{BEA7E2D9-0E81-44D4-BF61-760F31E3EF8F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3" name="矩形: 圆角 48">
                  <a:extLst>
                    <a:ext uri="{FF2B5EF4-FFF2-40B4-BE49-F238E27FC236}">
                      <a16:creationId xmlns:a16="http://schemas.microsoft.com/office/drawing/2014/main" id="{D7D13A1A-14D6-4975-A6AC-DCF87D9B439D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4" name="矩形: 圆角 49">
                  <a:extLst>
                    <a:ext uri="{FF2B5EF4-FFF2-40B4-BE49-F238E27FC236}">
                      <a16:creationId xmlns:a16="http://schemas.microsoft.com/office/drawing/2014/main" id="{43891C06-6281-4725-9A53-8F1B2B01955B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5" name="矩形: 圆角 50">
                  <a:extLst>
                    <a:ext uri="{FF2B5EF4-FFF2-40B4-BE49-F238E27FC236}">
                      <a16:creationId xmlns:a16="http://schemas.microsoft.com/office/drawing/2014/main" id="{62589DC8-5191-4BA9-AA1A-6141A44077CE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6" name="矩形: 圆角 51">
                  <a:extLst>
                    <a:ext uri="{FF2B5EF4-FFF2-40B4-BE49-F238E27FC236}">
                      <a16:creationId xmlns:a16="http://schemas.microsoft.com/office/drawing/2014/main" id="{AA44D2ED-057D-44EF-B537-CBE5B2D7F93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7" name="矩形: 圆角 52">
                  <a:extLst>
                    <a:ext uri="{FF2B5EF4-FFF2-40B4-BE49-F238E27FC236}">
                      <a16:creationId xmlns:a16="http://schemas.microsoft.com/office/drawing/2014/main" id="{AFB81589-20E8-42C7-B862-3F809E13058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8" name="矩形: 圆角 53">
                  <a:extLst>
                    <a:ext uri="{FF2B5EF4-FFF2-40B4-BE49-F238E27FC236}">
                      <a16:creationId xmlns:a16="http://schemas.microsoft.com/office/drawing/2014/main" id="{F542D3AD-3BCD-4C13-B317-3C3B1E67A118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AF2CF24B-0AA9-4214-A9A7-C4C4ABA84BE7}"/>
                </a:ext>
              </a:extLst>
            </p:cNvPr>
            <p:cNvSpPr txBox="1"/>
            <p:nvPr/>
          </p:nvSpPr>
          <p:spPr>
            <a:xfrm>
              <a:off x="5233517" y="755385"/>
              <a:ext cx="2492990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3600" dirty="0"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赏析第五段</a:t>
              </a:r>
            </a:p>
          </p:txBody>
        </p:sp>
        <p:grpSp>
          <p:nvGrpSpPr>
            <p:cNvPr id="77" name="组合 76">
              <a:extLst>
                <a:ext uri="{FF2B5EF4-FFF2-40B4-BE49-F238E27FC236}">
                  <a16:creationId xmlns:a16="http://schemas.microsoft.com/office/drawing/2014/main" id="{7063F045-970F-4B91-80EF-29C6359C345E}"/>
                </a:ext>
              </a:extLst>
            </p:cNvPr>
            <p:cNvGrpSpPr/>
            <p:nvPr/>
          </p:nvGrpSpPr>
          <p:grpSpPr>
            <a:xfrm flipH="1">
              <a:off x="7717392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78" name="组合 77">
                <a:extLst>
                  <a:ext uri="{FF2B5EF4-FFF2-40B4-BE49-F238E27FC236}">
                    <a16:creationId xmlns:a16="http://schemas.microsoft.com/office/drawing/2014/main" id="{E3A71FB8-8A6A-423F-9E50-E3151766134C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6" name="矩形: 圆角 48">
                  <a:extLst>
                    <a:ext uri="{FF2B5EF4-FFF2-40B4-BE49-F238E27FC236}">
                      <a16:creationId xmlns:a16="http://schemas.microsoft.com/office/drawing/2014/main" id="{580A6375-0DDE-4F18-9D35-DC3A7CCE6937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7" name="矩形: 圆角 49">
                  <a:extLst>
                    <a:ext uri="{FF2B5EF4-FFF2-40B4-BE49-F238E27FC236}">
                      <a16:creationId xmlns:a16="http://schemas.microsoft.com/office/drawing/2014/main" id="{1C65DEA1-B2A7-4962-A94F-8FAC7F4C2BE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8" name="矩形: 圆角 50">
                  <a:extLst>
                    <a:ext uri="{FF2B5EF4-FFF2-40B4-BE49-F238E27FC236}">
                      <a16:creationId xmlns:a16="http://schemas.microsoft.com/office/drawing/2014/main" id="{35442B9F-F21A-458F-AE7E-15387BD23427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9" name="矩形: 圆角 51">
                  <a:extLst>
                    <a:ext uri="{FF2B5EF4-FFF2-40B4-BE49-F238E27FC236}">
                      <a16:creationId xmlns:a16="http://schemas.microsoft.com/office/drawing/2014/main" id="{A188A38B-930F-4603-8C43-D7C8137E297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0" name="矩形: 圆角 52">
                  <a:extLst>
                    <a:ext uri="{FF2B5EF4-FFF2-40B4-BE49-F238E27FC236}">
                      <a16:creationId xmlns:a16="http://schemas.microsoft.com/office/drawing/2014/main" id="{C71F6C3B-D958-49AE-BB03-5BF89C5744C4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1" name="矩形: 圆角 53">
                  <a:extLst>
                    <a:ext uri="{FF2B5EF4-FFF2-40B4-BE49-F238E27FC236}">
                      <a16:creationId xmlns:a16="http://schemas.microsoft.com/office/drawing/2014/main" id="{8BBF9CB4-BFED-43E2-8248-3585424BF383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79" name="组合 78">
                <a:extLst>
                  <a:ext uri="{FF2B5EF4-FFF2-40B4-BE49-F238E27FC236}">
                    <a16:creationId xmlns:a16="http://schemas.microsoft.com/office/drawing/2014/main" id="{6417198B-D67B-4EC7-BCA0-9ADA271C0566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0" name="矩形: 圆角 48">
                  <a:extLst>
                    <a:ext uri="{FF2B5EF4-FFF2-40B4-BE49-F238E27FC236}">
                      <a16:creationId xmlns:a16="http://schemas.microsoft.com/office/drawing/2014/main" id="{C636A19F-81F0-4194-86F7-5CFF6548A7B1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1" name="矩形: 圆角 49">
                  <a:extLst>
                    <a:ext uri="{FF2B5EF4-FFF2-40B4-BE49-F238E27FC236}">
                      <a16:creationId xmlns:a16="http://schemas.microsoft.com/office/drawing/2014/main" id="{F0F6FA25-5D96-46D3-B045-30B5E9FAC2F5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2" name="矩形: 圆角 50">
                  <a:extLst>
                    <a:ext uri="{FF2B5EF4-FFF2-40B4-BE49-F238E27FC236}">
                      <a16:creationId xmlns:a16="http://schemas.microsoft.com/office/drawing/2014/main" id="{1204A288-98CF-44B0-9879-4E3FFEE3E210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3" name="矩形: 圆角 51">
                  <a:extLst>
                    <a:ext uri="{FF2B5EF4-FFF2-40B4-BE49-F238E27FC236}">
                      <a16:creationId xmlns:a16="http://schemas.microsoft.com/office/drawing/2014/main" id="{51E7B798-D54C-498B-96EB-C759623D121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4" name="矩形: 圆角 52">
                  <a:extLst>
                    <a:ext uri="{FF2B5EF4-FFF2-40B4-BE49-F238E27FC236}">
                      <a16:creationId xmlns:a16="http://schemas.microsoft.com/office/drawing/2014/main" id="{D29EA7B9-22B8-4A39-8349-283E62244692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5" name="矩形: 圆角 53">
                  <a:extLst>
                    <a:ext uri="{FF2B5EF4-FFF2-40B4-BE49-F238E27FC236}">
                      <a16:creationId xmlns:a16="http://schemas.microsoft.com/office/drawing/2014/main" id="{7F28C316-4F00-4C5E-9233-BB30A816666B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id="{5432F6BA-9362-40B3-B180-8F3003B1F5E0}"/>
              </a:ext>
            </a:extLst>
          </p:cNvPr>
          <p:cNvGrpSpPr/>
          <p:nvPr/>
        </p:nvGrpSpPr>
        <p:grpSpPr>
          <a:xfrm>
            <a:off x="1118423" y="1714476"/>
            <a:ext cx="4968048" cy="1628524"/>
            <a:chOff x="1118423" y="1714476"/>
            <a:chExt cx="4968048" cy="1628524"/>
          </a:xfrm>
        </p:grpSpPr>
        <p:pic>
          <p:nvPicPr>
            <p:cNvPr id="95" name="图片 94">
              <a:extLst>
                <a:ext uri="{FF2B5EF4-FFF2-40B4-BE49-F238E27FC236}">
                  <a16:creationId xmlns:a16="http://schemas.microsoft.com/office/drawing/2014/main" id="{A017A1DC-2553-45F7-9DBD-0B3FB58408F1}"/>
                </a:ext>
              </a:extLst>
            </p:cNvPr>
            <p:cNvPicPr>
              <a:picLocks/>
            </p:cNvPicPr>
            <p:nvPr/>
          </p:nvPicPr>
          <p:blipFill>
            <a:blip r:embed="rId4" cstate="email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118425" y="1714476"/>
              <a:ext cx="4807964" cy="1628524"/>
            </a:xfrm>
            <a:custGeom>
              <a:avLst/>
              <a:gdLst>
                <a:gd name="connsiteX0" fmla="*/ 92880 w 4807964"/>
                <a:gd name="connsiteY0" fmla="*/ 0 h 1628524"/>
                <a:gd name="connsiteX1" fmla="*/ 4715084 w 4807964"/>
                <a:gd name="connsiteY1" fmla="*/ 0 h 1628524"/>
                <a:gd name="connsiteX2" fmla="*/ 4807964 w 4807964"/>
                <a:gd name="connsiteY2" fmla="*/ 228157 h 1628524"/>
                <a:gd name="connsiteX3" fmla="*/ 4807964 w 4807964"/>
                <a:gd name="connsiteY3" fmla="*/ 1400368 h 1628524"/>
                <a:gd name="connsiteX4" fmla="*/ 4715084 w 4807964"/>
                <a:gd name="connsiteY4" fmla="*/ 1628524 h 1628524"/>
                <a:gd name="connsiteX5" fmla="*/ 92880 w 4807964"/>
                <a:gd name="connsiteY5" fmla="*/ 1628524 h 1628524"/>
                <a:gd name="connsiteX6" fmla="*/ 0 w 4807964"/>
                <a:gd name="connsiteY6" fmla="*/ 1400368 h 1628524"/>
                <a:gd name="connsiteX7" fmla="*/ 0 w 4807964"/>
                <a:gd name="connsiteY7" fmla="*/ 228157 h 1628524"/>
                <a:gd name="connsiteX8" fmla="*/ 92880 w 4807964"/>
                <a:gd name="connsiteY8" fmla="*/ 0 h 162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07964" h="1628524">
                  <a:moveTo>
                    <a:pt x="92880" y="0"/>
                  </a:moveTo>
                  <a:lnTo>
                    <a:pt x="4715084" y="0"/>
                  </a:lnTo>
                  <a:cubicBezTo>
                    <a:pt x="4766380" y="0"/>
                    <a:pt x="4807964" y="102150"/>
                    <a:pt x="4807964" y="228157"/>
                  </a:cubicBezTo>
                  <a:lnTo>
                    <a:pt x="4807964" y="1400368"/>
                  </a:lnTo>
                  <a:cubicBezTo>
                    <a:pt x="4807964" y="1526375"/>
                    <a:pt x="4766380" y="1628524"/>
                    <a:pt x="4715084" y="1628524"/>
                  </a:cubicBezTo>
                  <a:lnTo>
                    <a:pt x="92880" y="1628524"/>
                  </a:lnTo>
                  <a:cubicBezTo>
                    <a:pt x="41584" y="1628524"/>
                    <a:pt x="0" y="1526375"/>
                    <a:pt x="0" y="1400368"/>
                  </a:cubicBezTo>
                  <a:lnTo>
                    <a:pt x="0" y="228157"/>
                  </a:lnTo>
                  <a:cubicBezTo>
                    <a:pt x="0" y="102150"/>
                    <a:pt x="41584" y="0"/>
                    <a:pt x="92880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sp>
          <p:nvSpPr>
            <p:cNvPr id="74" name="文本框 73">
              <a:extLst>
                <a:ext uri="{FF2B5EF4-FFF2-40B4-BE49-F238E27FC236}">
                  <a16:creationId xmlns:a16="http://schemas.microsoft.com/office/drawing/2014/main" id="{E7736467-5326-4920-BE34-6505EA1FF2A6}"/>
                </a:ext>
              </a:extLst>
            </p:cNvPr>
            <p:cNvSpPr txBox="1"/>
            <p:nvPr/>
          </p:nvSpPr>
          <p:spPr>
            <a:xfrm>
              <a:off x="1634710" y="2174795"/>
              <a:ext cx="3775394" cy="707886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“浮”</a:t>
              </a: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突出静态美</a:t>
              </a:r>
              <a:endPara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grpSp>
          <p:nvGrpSpPr>
            <p:cNvPr id="21" name="组合 20">
              <a:extLst>
                <a:ext uri="{FF2B5EF4-FFF2-40B4-BE49-F238E27FC236}">
                  <a16:creationId xmlns:a16="http://schemas.microsoft.com/office/drawing/2014/main" id="{CB482CC0-4C34-46FB-91B1-E82FFC3AA709}"/>
                </a:ext>
              </a:extLst>
            </p:cNvPr>
            <p:cNvGrpSpPr/>
            <p:nvPr/>
          </p:nvGrpSpPr>
          <p:grpSpPr>
            <a:xfrm>
              <a:off x="1118423" y="2091454"/>
              <a:ext cx="4968048" cy="874569"/>
              <a:chOff x="1054147" y="2034741"/>
              <a:chExt cx="5612475" cy="988013"/>
            </a:xfrm>
          </p:grpSpPr>
          <p:pic>
            <p:nvPicPr>
              <p:cNvPr id="20" name="图片 19">
                <a:extLst>
                  <a:ext uri="{FF2B5EF4-FFF2-40B4-BE49-F238E27FC236}">
                    <a16:creationId xmlns:a16="http://schemas.microsoft.com/office/drawing/2014/main" id="{6ECCA29A-486D-4EE4-A303-D5FF1725CF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email">
                <a:duotone>
                  <a:schemeClr val="accent4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054147" y="2034741"/>
                <a:ext cx="988013" cy="988013"/>
              </a:xfrm>
              <a:prstGeom prst="rect">
                <a:avLst/>
              </a:prstGeom>
            </p:spPr>
          </p:pic>
          <p:pic>
            <p:nvPicPr>
              <p:cNvPr id="97" name="图片 96">
                <a:extLst>
                  <a:ext uri="{FF2B5EF4-FFF2-40B4-BE49-F238E27FC236}">
                    <a16:creationId xmlns:a16="http://schemas.microsoft.com/office/drawing/2014/main" id="{80A42978-CA3C-49B0-9F35-647A9DD98C1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email">
                <a:duotone>
                  <a:schemeClr val="accent4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 flipH="1">
                <a:off x="5678609" y="2034741"/>
                <a:ext cx="988013" cy="988013"/>
              </a:xfrm>
              <a:prstGeom prst="rect">
                <a:avLst/>
              </a:prstGeom>
            </p:spPr>
          </p:pic>
        </p:grpSp>
      </p:grpSp>
      <p:grpSp>
        <p:nvGrpSpPr>
          <p:cNvPr id="25" name="组合 24">
            <a:extLst>
              <a:ext uri="{FF2B5EF4-FFF2-40B4-BE49-F238E27FC236}">
                <a16:creationId xmlns:a16="http://schemas.microsoft.com/office/drawing/2014/main" id="{D192A975-3009-4B83-80B8-08AAC43E44F7}"/>
              </a:ext>
            </a:extLst>
          </p:cNvPr>
          <p:cNvGrpSpPr/>
          <p:nvPr/>
        </p:nvGrpSpPr>
        <p:grpSpPr>
          <a:xfrm>
            <a:off x="1118423" y="4329252"/>
            <a:ext cx="4968048" cy="1628524"/>
            <a:chOff x="1118423" y="4329252"/>
            <a:chExt cx="4968048" cy="1628524"/>
          </a:xfrm>
        </p:grpSpPr>
        <p:pic>
          <p:nvPicPr>
            <p:cNvPr id="69" name="图片 68">
              <a:extLst>
                <a:ext uri="{FF2B5EF4-FFF2-40B4-BE49-F238E27FC236}">
                  <a16:creationId xmlns:a16="http://schemas.microsoft.com/office/drawing/2014/main" id="{AE39A7C9-DD1B-4468-B621-A13150218F02}"/>
                </a:ext>
              </a:extLst>
            </p:cNvPr>
            <p:cNvPicPr>
              <a:picLocks/>
            </p:cNvPicPr>
            <p:nvPr/>
          </p:nvPicPr>
          <p:blipFill>
            <a:blip r:embed="rId7" cstate="email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118425" y="4329252"/>
              <a:ext cx="4807964" cy="1628524"/>
            </a:xfrm>
            <a:custGeom>
              <a:avLst/>
              <a:gdLst>
                <a:gd name="connsiteX0" fmla="*/ 92880 w 4807964"/>
                <a:gd name="connsiteY0" fmla="*/ 0 h 1628524"/>
                <a:gd name="connsiteX1" fmla="*/ 4715084 w 4807964"/>
                <a:gd name="connsiteY1" fmla="*/ 0 h 1628524"/>
                <a:gd name="connsiteX2" fmla="*/ 4807964 w 4807964"/>
                <a:gd name="connsiteY2" fmla="*/ 228157 h 1628524"/>
                <a:gd name="connsiteX3" fmla="*/ 4807964 w 4807964"/>
                <a:gd name="connsiteY3" fmla="*/ 1400368 h 1628524"/>
                <a:gd name="connsiteX4" fmla="*/ 4715084 w 4807964"/>
                <a:gd name="connsiteY4" fmla="*/ 1628524 h 1628524"/>
                <a:gd name="connsiteX5" fmla="*/ 92880 w 4807964"/>
                <a:gd name="connsiteY5" fmla="*/ 1628524 h 1628524"/>
                <a:gd name="connsiteX6" fmla="*/ 0 w 4807964"/>
                <a:gd name="connsiteY6" fmla="*/ 1400368 h 1628524"/>
                <a:gd name="connsiteX7" fmla="*/ 0 w 4807964"/>
                <a:gd name="connsiteY7" fmla="*/ 228157 h 1628524"/>
                <a:gd name="connsiteX8" fmla="*/ 92880 w 4807964"/>
                <a:gd name="connsiteY8" fmla="*/ 0 h 162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07964" h="1628524">
                  <a:moveTo>
                    <a:pt x="92880" y="0"/>
                  </a:moveTo>
                  <a:lnTo>
                    <a:pt x="4715084" y="0"/>
                  </a:lnTo>
                  <a:cubicBezTo>
                    <a:pt x="4766380" y="0"/>
                    <a:pt x="4807964" y="102150"/>
                    <a:pt x="4807964" y="228157"/>
                  </a:cubicBezTo>
                  <a:lnTo>
                    <a:pt x="4807964" y="1400368"/>
                  </a:lnTo>
                  <a:cubicBezTo>
                    <a:pt x="4807964" y="1526375"/>
                    <a:pt x="4766380" y="1628524"/>
                    <a:pt x="4715084" y="1628524"/>
                  </a:cubicBezTo>
                  <a:lnTo>
                    <a:pt x="92880" y="1628524"/>
                  </a:lnTo>
                  <a:cubicBezTo>
                    <a:pt x="41584" y="1628524"/>
                    <a:pt x="0" y="1526375"/>
                    <a:pt x="0" y="1400368"/>
                  </a:cubicBezTo>
                  <a:lnTo>
                    <a:pt x="0" y="228157"/>
                  </a:lnTo>
                  <a:cubicBezTo>
                    <a:pt x="0" y="102150"/>
                    <a:pt x="41584" y="0"/>
                    <a:pt x="92880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sp>
          <p:nvSpPr>
            <p:cNvPr id="92" name="文本框 91">
              <a:extLst>
                <a:ext uri="{FF2B5EF4-FFF2-40B4-BE49-F238E27FC236}">
                  <a16:creationId xmlns:a16="http://schemas.microsoft.com/office/drawing/2014/main" id="{FD0703A8-55BC-4AAC-9C49-1C0DA0215CC9}"/>
                </a:ext>
              </a:extLst>
            </p:cNvPr>
            <p:cNvSpPr txBox="1"/>
            <p:nvPr/>
          </p:nvSpPr>
          <p:spPr>
            <a:xfrm>
              <a:off x="1634710" y="4789571"/>
              <a:ext cx="3775394" cy="707886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“漂”</a:t>
              </a: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突出动态美</a:t>
              </a:r>
              <a:endPara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grpSp>
          <p:nvGrpSpPr>
            <p:cNvPr id="98" name="组合 97">
              <a:extLst>
                <a:ext uri="{FF2B5EF4-FFF2-40B4-BE49-F238E27FC236}">
                  <a16:creationId xmlns:a16="http://schemas.microsoft.com/office/drawing/2014/main" id="{0DDA32BD-191A-4249-86C6-DA3FC4A9F271}"/>
                </a:ext>
              </a:extLst>
            </p:cNvPr>
            <p:cNvGrpSpPr/>
            <p:nvPr/>
          </p:nvGrpSpPr>
          <p:grpSpPr>
            <a:xfrm>
              <a:off x="1118423" y="4706229"/>
              <a:ext cx="4968048" cy="874569"/>
              <a:chOff x="1054147" y="2034741"/>
              <a:chExt cx="5612475" cy="988013"/>
            </a:xfrm>
          </p:grpSpPr>
          <p:pic>
            <p:nvPicPr>
              <p:cNvPr id="99" name="图片 98">
                <a:extLst>
                  <a:ext uri="{FF2B5EF4-FFF2-40B4-BE49-F238E27FC236}">
                    <a16:creationId xmlns:a16="http://schemas.microsoft.com/office/drawing/2014/main" id="{EF0EB0BF-71C5-4C4E-9742-DC035C938E4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email">
                <a:duotone>
                  <a:schemeClr val="accent4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054147" y="2034741"/>
                <a:ext cx="988013" cy="988013"/>
              </a:xfrm>
              <a:prstGeom prst="rect">
                <a:avLst/>
              </a:prstGeom>
            </p:spPr>
          </p:pic>
          <p:pic>
            <p:nvPicPr>
              <p:cNvPr id="100" name="图片 99">
                <a:extLst>
                  <a:ext uri="{FF2B5EF4-FFF2-40B4-BE49-F238E27FC236}">
                    <a16:creationId xmlns:a16="http://schemas.microsoft.com/office/drawing/2014/main" id="{1357646E-CEC4-4573-A8AE-5E45CAC3487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email">
                <a:duotone>
                  <a:schemeClr val="accent4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 flipH="1">
                <a:off x="5678609" y="2034741"/>
                <a:ext cx="988013" cy="988013"/>
              </a:xfrm>
              <a:prstGeom prst="rect">
                <a:avLst/>
              </a:prstGeom>
            </p:spPr>
          </p:pic>
        </p:grpSp>
      </p:grpSp>
      <p:grpSp>
        <p:nvGrpSpPr>
          <p:cNvPr id="23" name="组合 22">
            <a:extLst>
              <a:ext uri="{FF2B5EF4-FFF2-40B4-BE49-F238E27FC236}">
                <a16:creationId xmlns:a16="http://schemas.microsoft.com/office/drawing/2014/main" id="{9BDEFBD9-C645-4DA3-822F-37AD6B339423}"/>
              </a:ext>
            </a:extLst>
          </p:cNvPr>
          <p:cNvGrpSpPr/>
          <p:nvPr/>
        </p:nvGrpSpPr>
        <p:grpSpPr>
          <a:xfrm>
            <a:off x="6206222" y="1714476"/>
            <a:ext cx="4968048" cy="1628524"/>
            <a:chOff x="6206222" y="1714476"/>
            <a:chExt cx="4968048" cy="1628524"/>
          </a:xfrm>
        </p:grpSpPr>
        <p:pic>
          <p:nvPicPr>
            <p:cNvPr id="96" name="图片 95">
              <a:extLst>
                <a:ext uri="{FF2B5EF4-FFF2-40B4-BE49-F238E27FC236}">
                  <a16:creationId xmlns:a16="http://schemas.microsoft.com/office/drawing/2014/main" id="{696CF9FF-D38C-40C9-9ED8-9F6E5CDD332A}"/>
                </a:ext>
              </a:extLst>
            </p:cNvPr>
            <p:cNvPicPr>
              <a:picLocks/>
            </p:cNvPicPr>
            <p:nvPr/>
          </p:nvPicPr>
          <p:blipFill>
            <a:blip r:embed="rId9" cstate="email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265614" y="1714476"/>
              <a:ext cx="4807963" cy="1628524"/>
            </a:xfrm>
            <a:custGeom>
              <a:avLst/>
              <a:gdLst>
                <a:gd name="connsiteX0" fmla="*/ 92880 w 4807963"/>
                <a:gd name="connsiteY0" fmla="*/ 0 h 1628524"/>
                <a:gd name="connsiteX1" fmla="*/ 4715084 w 4807963"/>
                <a:gd name="connsiteY1" fmla="*/ 0 h 1628524"/>
                <a:gd name="connsiteX2" fmla="*/ 4807963 w 4807963"/>
                <a:gd name="connsiteY2" fmla="*/ 228157 h 1628524"/>
                <a:gd name="connsiteX3" fmla="*/ 4807963 w 4807963"/>
                <a:gd name="connsiteY3" fmla="*/ 1400368 h 1628524"/>
                <a:gd name="connsiteX4" fmla="*/ 4715084 w 4807963"/>
                <a:gd name="connsiteY4" fmla="*/ 1628524 h 1628524"/>
                <a:gd name="connsiteX5" fmla="*/ 92880 w 4807963"/>
                <a:gd name="connsiteY5" fmla="*/ 1628524 h 1628524"/>
                <a:gd name="connsiteX6" fmla="*/ 0 w 4807963"/>
                <a:gd name="connsiteY6" fmla="*/ 1400368 h 1628524"/>
                <a:gd name="connsiteX7" fmla="*/ 0 w 4807963"/>
                <a:gd name="connsiteY7" fmla="*/ 228157 h 1628524"/>
                <a:gd name="connsiteX8" fmla="*/ 92880 w 4807963"/>
                <a:gd name="connsiteY8" fmla="*/ 0 h 162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07963" h="1628524">
                  <a:moveTo>
                    <a:pt x="92880" y="0"/>
                  </a:moveTo>
                  <a:lnTo>
                    <a:pt x="4715084" y="0"/>
                  </a:lnTo>
                  <a:cubicBezTo>
                    <a:pt x="4766380" y="0"/>
                    <a:pt x="4807963" y="102150"/>
                    <a:pt x="4807963" y="228157"/>
                  </a:cubicBezTo>
                  <a:lnTo>
                    <a:pt x="4807963" y="1400368"/>
                  </a:lnTo>
                  <a:cubicBezTo>
                    <a:pt x="4807963" y="1526375"/>
                    <a:pt x="4766380" y="1628524"/>
                    <a:pt x="4715084" y="1628524"/>
                  </a:cubicBezTo>
                  <a:lnTo>
                    <a:pt x="92880" y="1628524"/>
                  </a:lnTo>
                  <a:cubicBezTo>
                    <a:pt x="41584" y="1628524"/>
                    <a:pt x="0" y="1526375"/>
                    <a:pt x="0" y="1400368"/>
                  </a:cubicBezTo>
                  <a:lnTo>
                    <a:pt x="0" y="228157"/>
                  </a:lnTo>
                  <a:cubicBezTo>
                    <a:pt x="0" y="102150"/>
                    <a:pt x="41584" y="0"/>
                    <a:pt x="92880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sp>
          <p:nvSpPr>
            <p:cNvPr id="75" name="文本框 74">
              <a:extLst>
                <a:ext uri="{FF2B5EF4-FFF2-40B4-BE49-F238E27FC236}">
                  <a16:creationId xmlns:a16="http://schemas.microsoft.com/office/drawing/2014/main" id="{E505683E-C5EF-46D9-A345-EAE08AD0922B}"/>
                </a:ext>
              </a:extLst>
            </p:cNvPr>
            <p:cNvSpPr txBox="1"/>
            <p:nvPr/>
          </p:nvSpPr>
          <p:spPr>
            <a:xfrm>
              <a:off x="6781897" y="2174795"/>
              <a:ext cx="3775394" cy="707886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“笼”</a:t>
              </a: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可与之对照</a:t>
              </a:r>
              <a:endPara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grpSp>
          <p:nvGrpSpPr>
            <p:cNvPr id="101" name="组合 100">
              <a:extLst>
                <a:ext uri="{FF2B5EF4-FFF2-40B4-BE49-F238E27FC236}">
                  <a16:creationId xmlns:a16="http://schemas.microsoft.com/office/drawing/2014/main" id="{50343140-8B45-4576-A3E4-F0A61B39C367}"/>
                </a:ext>
              </a:extLst>
            </p:cNvPr>
            <p:cNvGrpSpPr/>
            <p:nvPr/>
          </p:nvGrpSpPr>
          <p:grpSpPr>
            <a:xfrm>
              <a:off x="6206222" y="2091454"/>
              <a:ext cx="4968048" cy="874569"/>
              <a:chOff x="1054147" y="2034741"/>
              <a:chExt cx="5612475" cy="988013"/>
            </a:xfrm>
          </p:grpSpPr>
          <p:pic>
            <p:nvPicPr>
              <p:cNvPr id="102" name="图片 101">
                <a:extLst>
                  <a:ext uri="{FF2B5EF4-FFF2-40B4-BE49-F238E27FC236}">
                    <a16:creationId xmlns:a16="http://schemas.microsoft.com/office/drawing/2014/main" id="{45DFDAA2-491F-46C6-ADFE-3B96D849910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email">
                <a:duotone>
                  <a:schemeClr val="accent4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054147" y="2034741"/>
                <a:ext cx="988013" cy="988013"/>
              </a:xfrm>
              <a:prstGeom prst="rect">
                <a:avLst/>
              </a:prstGeom>
            </p:spPr>
          </p:pic>
          <p:pic>
            <p:nvPicPr>
              <p:cNvPr id="103" name="图片 102">
                <a:extLst>
                  <a:ext uri="{FF2B5EF4-FFF2-40B4-BE49-F238E27FC236}">
                    <a16:creationId xmlns:a16="http://schemas.microsoft.com/office/drawing/2014/main" id="{EBDBB70A-DBB9-4CA8-9F68-D08373448B0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email">
                <a:duotone>
                  <a:schemeClr val="accent4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 flipH="1">
                <a:off x="5678609" y="2034741"/>
                <a:ext cx="988013" cy="988013"/>
              </a:xfrm>
              <a:prstGeom prst="rect">
                <a:avLst/>
              </a:prstGeom>
            </p:spPr>
          </p:pic>
        </p:grp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id="{9391E52D-30AB-4714-9234-754E826241F9}"/>
              </a:ext>
            </a:extLst>
          </p:cNvPr>
          <p:cNvGrpSpPr/>
          <p:nvPr/>
        </p:nvGrpSpPr>
        <p:grpSpPr>
          <a:xfrm>
            <a:off x="6206222" y="4329252"/>
            <a:ext cx="4968048" cy="1628524"/>
            <a:chOff x="6206222" y="4329252"/>
            <a:chExt cx="4968048" cy="1628524"/>
          </a:xfrm>
        </p:grpSpPr>
        <p:pic>
          <p:nvPicPr>
            <p:cNvPr id="70" name="图片 69">
              <a:extLst>
                <a:ext uri="{FF2B5EF4-FFF2-40B4-BE49-F238E27FC236}">
                  <a16:creationId xmlns:a16="http://schemas.microsoft.com/office/drawing/2014/main" id="{287EAD07-C2E4-41D9-A28F-4AA386B91C33}"/>
                </a:ext>
              </a:extLst>
            </p:cNvPr>
            <p:cNvPicPr>
              <a:picLocks/>
            </p:cNvPicPr>
            <p:nvPr/>
          </p:nvPicPr>
          <p:blipFill>
            <a:blip r:embed="rId11" cstate="email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265613" y="4329252"/>
              <a:ext cx="4807963" cy="1628524"/>
            </a:xfrm>
            <a:custGeom>
              <a:avLst/>
              <a:gdLst>
                <a:gd name="connsiteX0" fmla="*/ 92880 w 4807963"/>
                <a:gd name="connsiteY0" fmla="*/ 0 h 1628524"/>
                <a:gd name="connsiteX1" fmla="*/ 4715084 w 4807963"/>
                <a:gd name="connsiteY1" fmla="*/ 0 h 1628524"/>
                <a:gd name="connsiteX2" fmla="*/ 4807963 w 4807963"/>
                <a:gd name="connsiteY2" fmla="*/ 228157 h 1628524"/>
                <a:gd name="connsiteX3" fmla="*/ 4807963 w 4807963"/>
                <a:gd name="connsiteY3" fmla="*/ 1400368 h 1628524"/>
                <a:gd name="connsiteX4" fmla="*/ 4715084 w 4807963"/>
                <a:gd name="connsiteY4" fmla="*/ 1628524 h 1628524"/>
                <a:gd name="connsiteX5" fmla="*/ 92880 w 4807963"/>
                <a:gd name="connsiteY5" fmla="*/ 1628524 h 1628524"/>
                <a:gd name="connsiteX6" fmla="*/ 0 w 4807963"/>
                <a:gd name="connsiteY6" fmla="*/ 1400368 h 1628524"/>
                <a:gd name="connsiteX7" fmla="*/ 0 w 4807963"/>
                <a:gd name="connsiteY7" fmla="*/ 228157 h 1628524"/>
                <a:gd name="connsiteX8" fmla="*/ 92880 w 4807963"/>
                <a:gd name="connsiteY8" fmla="*/ 0 h 162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07963" h="1628524">
                  <a:moveTo>
                    <a:pt x="92880" y="0"/>
                  </a:moveTo>
                  <a:lnTo>
                    <a:pt x="4715084" y="0"/>
                  </a:lnTo>
                  <a:cubicBezTo>
                    <a:pt x="4766380" y="0"/>
                    <a:pt x="4807963" y="102150"/>
                    <a:pt x="4807963" y="228157"/>
                  </a:cubicBezTo>
                  <a:lnTo>
                    <a:pt x="4807963" y="1400368"/>
                  </a:lnTo>
                  <a:cubicBezTo>
                    <a:pt x="4807963" y="1526375"/>
                    <a:pt x="4766380" y="1628524"/>
                    <a:pt x="4715084" y="1628524"/>
                  </a:cubicBezTo>
                  <a:lnTo>
                    <a:pt x="92880" y="1628524"/>
                  </a:lnTo>
                  <a:cubicBezTo>
                    <a:pt x="41584" y="1628524"/>
                    <a:pt x="0" y="1526375"/>
                    <a:pt x="0" y="1400368"/>
                  </a:cubicBezTo>
                  <a:lnTo>
                    <a:pt x="0" y="228157"/>
                  </a:lnTo>
                  <a:cubicBezTo>
                    <a:pt x="0" y="102150"/>
                    <a:pt x="41584" y="0"/>
                    <a:pt x="92880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sp>
          <p:nvSpPr>
            <p:cNvPr id="93" name="文本框 92">
              <a:extLst>
                <a:ext uri="{FF2B5EF4-FFF2-40B4-BE49-F238E27FC236}">
                  <a16:creationId xmlns:a16="http://schemas.microsoft.com/office/drawing/2014/main" id="{7426AD14-B41D-4F76-8C31-CACB8BFB2429}"/>
                </a:ext>
              </a:extLst>
            </p:cNvPr>
            <p:cNvSpPr txBox="1"/>
            <p:nvPr/>
          </p:nvSpPr>
          <p:spPr>
            <a:xfrm>
              <a:off x="6781897" y="4789571"/>
              <a:ext cx="3775394" cy="707886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“笼”</a:t>
              </a:r>
              <a:r>
                <a: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难与之对照</a:t>
              </a:r>
              <a:endPara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grpSp>
          <p:nvGrpSpPr>
            <p:cNvPr id="105" name="组合 104">
              <a:extLst>
                <a:ext uri="{FF2B5EF4-FFF2-40B4-BE49-F238E27FC236}">
                  <a16:creationId xmlns:a16="http://schemas.microsoft.com/office/drawing/2014/main" id="{DD5DF872-ED41-4EC2-8D39-E6D42F879D79}"/>
                </a:ext>
              </a:extLst>
            </p:cNvPr>
            <p:cNvGrpSpPr/>
            <p:nvPr/>
          </p:nvGrpSpPr>
          <p:grpSpPr>
            <a:xfrm>
              <a:off x="6206222" y="4706229"/>
              <a:ext cx="4968048" cy="874569"/>
              <a:chOff x="1054147" y="2034741"/>
              <a:chExt cx="5612475" cy="988013"/>
            </a:xfrm>
          </p:grpSpPr>
          <p:pic>
            <p:nvPicPr>
              <p:cNvPr id="106" name="图片 105">
                <a:extLst>
                  <a:ext uri="{FF2B5EF4-FFF2-40B4-BE49-F238E27FC236}">
                    <a16:creationId xmlns:a16="http://schemas.microsoft.com/office/drawing/2014/main" id="{DC7A7B5C-5AB6-459A-8F83-FC2E4D6DDBA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email">
                <a:duotone>
                  <a:schemeClr val="accent4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054147" y="2034741"/>
                <a:ext cx="988013" cy="988013"/>
              </a:xfrm>
              <a:prstGeom prst="rect">
                <a:avLst/>
              </a:prstGeom>
            </p:spPr>
          </p:pic>
          <p:pic>
            <p:nvPicPr>
              <p:cNvPr id="107" name="图片 106">
                <a:extLst>
                  <a:ext uri="{FF2B5EF4-FFF2-40B4-BE49-F238E27FC236}">
                    <a16:creationId xmlns:a16="http://schemas.microsoft.com/office/drawing/2014/main" id="{BA2A0562-6572-4781-8C74-75ABF6C111A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 cstate="email">
                <a:duotone>
                  <a:schemeClr val="accent4">
                    <a:shade val="45000"/>
                    <a:satMod val="135000"/>
                  </a:schemeClr>
                  <a:prstClr val="white"/>
                </a:duotone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 flipH="1">
                <a:off x="5678609" y="2034741"/>
                <a:ext cx="988013" cy="988013"/>
              </a:xfrm>
              <a:prstGeom prst="rect">
                <a:avLst/>
              </a:prstGeom>
            </p:spPr>
          </p:pic>
        </p:grpSp>
      </p:grp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2A75A6A9-E975-2992-9D6F-DA42D89FDCB7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33728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prism isContent="1"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" name="图片 107">
            <a:extLst>
              <a:ext uri="{FF2B5EF4-FFF2-40B4-BE49-F238E27FC236}">
                <a16:creationId xmlns:a16="http://schemas.microsoft.com/office/drawing/2014/main" id="{C07AC68E-A2E9-4758-AA1B-2C59EB6903A3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969"/>
            <a:ext cx="13133165" cy="6856061"/>
          </a:xfrm>
          <a:prstGeom prst="rect">
            <a:avLst/>
          </a:prstGeom>
        </p:spPr>
      </p:pic>
      <p:grpSp>
        <p:nvGrpSpPr>
          <p:cNvPr id="6" name="组合 5">
            <a:extLst>
              <a:ext uri="{FF2B5EF4-FFF2-40B4-BE49-F238E27FC236}">
                <a16:creationId xmlns:a16="http://schemas.microsoft.com/office/drawing/2014/main" id="{1CAB4D18-F6A5-4BF4-A5F9-C0832A4EDA71}"/>
              </a:ext>
            </a:extLst>
          </p:cNvPr>
          <p:cNvGrpSpPr/>
          <p:nvPr/>
        </p:nvGrpSpPr>
        <p:grpSpPr>
          <a:xfrm>
            <a:off x="4334840" y="755385"/>
            <a:ext cx="3522321" cy="646331"/>
            <a:chOff x="4718850" y="755385"/>
            <a:chExt cx="3522321" cy="646331"/>
          </a:xfrm>
        </p:grpSpPr>
        <p:grpSp>
          <p:nvGrpSpPr>
            <p:cNvPr id="50" name="组合 49">
              <a:extLst>
                <a:ext uri="{FF2B5EF4-FFF2-40B4-BE49-F238E27FC236}">
                  <a16:creationId xmlns:a16="http://schemas.microsoft.com/office/drawing/2014/main" id="{780D5790-A429-41AB-A312-395606366C0F}"/>
                </a:ext>
              </a:extLst>
            </p:cNvPr>
            <p:cNvGrpSpPr/>
            <p:nvPr/>
          </p:nvGrpSpPr>
          <p:grpSpPr>
            <a:xfrm>
              <a:off x="4718850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51" name="组合 50">
                <a:extLst>
                  <a:ext uri="{FF2B5EF4-FFF2-40B4-BE49-F238E27FC236}">
                    <a16:creationId xmlns:a16="http://schemas.microsoft.com/office/drawing/2014/main" id="{FEEEF212-7172-4F3A-8BD1-D1BA2810F53F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9" name="矩形: 圆角 48">
                  <a:extLst>
                    <a:ext uri="{FF2B5EF4-FFF2-40B4-BE49-F238E27FC236}">
                      <a16:creationId xmlns:a16="http://schemas.microsoft.com/office/drawing/2014/main" id="{237ED6B4-76EB-4A06-9AC9-BF7474AEF75E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0" name="矩形: 圆角 49">
                  <a:extLst>
                    <a:ext uri="{FF2B5EF4-FFF2-40B4-BE49-F238E27FC236}">
                      <a16:creationId xmlns:a16="http://schemas.microsoft.com/office/drawing/2014/main" id="{4D4CE5B5-B855-489C-8319-EEE9091D7FD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1" name="矩形: 圆角 50">
                  <a:extLst>
                    <a:ext uri="{FF2B5EF4-FFF2-40B4-BE49-F238E27FC236}">
                      <a16:creationId xmlns:a16="http://schemas.microsoft.com/office/drawing/2014/main" id="{98ABA120-0A09-4233-9651-482B5250324F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2" name="矩形: 圆角 51">
                  <a:extLst>
                    <a:ext uri="{FF2B5EF4-FFF2-40B4-BE49-F238E27FC236}">
                      <a16:creationId xmlns:a16="http://schemas.microsoft.com/office/drawing/2014/main" id="{EAF6B85A-7D2F-443E-8486-9E7CA897015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3" name="矩形: 圆角 52">
                  <a:extLst>
                    <a:ext uri="{FF2B5EF4-FFF2-40B4-BE49-F238E27FC236}">
                      <a16:creationId xmlns:a16="http://schemas.microsoft.com/office/drawing/2014/main" id="{BABB7F44-74FF-4171-B497-BE3AB1EEF76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4" name="矩形: 圆角 53">
                  <a:extLst>
                    <a:ext uri="{FF2B5EF4-FFF2-40B4-BE49-F238E27FC236}">
                      <a16:creationId xmlns:a16="http://schemas.microsoft.com/office/drawing/2014/main" id="{A3D55BA9-9DB6-46D9-B0D3-48DC8C5481C4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52" name="组合 51">
                <a:extLst>
                  <a:ext uri="{FF2B5EF4-FFF2-40B4-BE49-F238E27FC236}">
                    <a16:creationId xmlns:a16="http://schemas.microsoft.com/office/drawing/2014/main" id="{BEA7E2D9-0E81-44D4-BF61-760F31E3EF8F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3" name="矩形: 圆角 48">
                  <a:extLst>
                    <a:ext uri="{FF2B5EF4-FFF2-40B4-BE49-F238E27FC236}">
                      <a16:creationId xmlns:a16="http://schemas.microsoft.com/office/drawing/2014/main" id="{D7D13A1A-14D6-4975-A6AC-DCF87D9B439D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4" name="矩形: 圆角 49">
                  <a:extLst>
                    <a:ext uri="{FF2B5EF4-FFF2-40B4-BE49-F238E27FC236}">
                      <a16:creationId xmlns:a16="http://schemas.microsoft.com/office/drawing/2014/main" id="{43891C06-6281-4725-9A53-8F1B2B01955B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5" name="矩形: 圆角 50">
                  <a:extLst>
                    <a:ext uri="{FF2B5EF4-FFF2-40B4-BE49-F238E27FC236}">
                      <a16:creationId xmlns:a16="http://schemas.microsoft.com/office/drawing/2014/main" id="{62589DC8-5191-4BA9-AA1A-6141A44077CE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6" name="矩形: 圆角 51">
                  <a:extLst>
                    <a:ext uri="{FF2B5EF4-FFF2-40B4-BE49-F238E27FC236}">
                      <a16:creationId xmlns:a16="http://schemas.microsoft.com/office/drawing/2014/main" id="{AA44D2ED-057D-44EF-B537-CBE5B2D7F93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7" name="矩形: 圆角 52">
                  <a:extLst>
                    <a:ext uri="{FF2B5EF4-FFF2-40B4-BE49-F238E27FC236}">
                      <a16:creationId xmlns:a16="http://schemas.microsoft.com/office/drawing/2014/main" id="{AFB81589-20E8-42C7-B862-3F809E13058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8" name="矩形: 圆角 53">
                  <a:extLst>
                    <a:ext uri="{FF2B5EF4-FFF2-40B4-BE49-F238E27FC236}">
                      <a16:creationId xmlns:a16="http://schemas.microsoft.com/office/drawing/2014/main" id="{F542D3AD-3BCD-4C13-B317-3C3B1E67A118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AF2CF24B-0AA9-4214-A9A7-C4C4ABA84BE7}"/>
                </a:ext>
              </a:extLst>
            </p:cNvPr>
            <p:cNvSpPr txBox="1"/>
            <p:nvPr/>
          </p:nvSpPr>
          <p:spPr>
            <a:xfrm>
              <a:off x="5233517" y="755385"/>
              <a:ext cx="2492990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3600" dirty="0"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赏析第五段</a:t>
              </a:r>
            </a:p>
          </p:txBody>
        </p:sp>
        <p:grpSp>
          <p:nvGrpSpPr>
            <p:cNvPr id="77" name="组合 76">
              <a:extLst>
                <a:ext uri="{FF2B5EF4-FFF2-40B4-BE49-F238E27FC236}">
                  <a16:creationId xmlns:a16="http://schemas.microsoft.com/office/drawing/2014/main" id="{7063F045-970F-4B91-80EF-29C6359C345E}"/>
                </a:ext>
              </a:extLst>
            </p:cNvPr>
            <p:cNvGrpSpPr/>
            <p:nvPr/>
          </p:nvGrpSpPr>
          <p:grpSpPr>
            <a:xfrm flipH="1">
              <a:off x="7717392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78" name="组合 77">
                <a:extLst>
                  <a:ext uri="{FF2B5EF4-FFF2-40B4-BE49-F238E27FC236}">
                    <a16:creationId xmlns:a16="http://schemas.microsoft.com/office/drawing/2014/main" id="{E3A71FB8-8A6A-423F-9E50-E3151766134C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6" name="矩形: 圆角 48">
                  <a:extLst>
                    <a:ext uri="{FF2B5EF4-FFF2-40B4-BE49-F238E27FC236}">
                      <a16:creationId xmlns:a16="http://schemas.microsoft.com/office/drawing/2014/main" id="{580A6375-0DDE-4F18-9D35-DC3A7CCE6937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7" name="矩形: 圆角 49">
                  <a:extLst>
                    <a:ext uri="{FF2B5EF4-FFF2-40B4-BE49-F238E27FC236}">
                      <a16:creationId xmlns:a16="http://schemas.microsoft.com/office/drawing/2014/main" id="{1C65DEA1-B2A7-4962-A94F-8FAC7F4C2BE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8" name="矩形: 圆角 50">
                  <a:extLst>
                    <a:ext uri="{FF2B5EF4-FFF2-40B4-BE49-F238E27FC236}">
                      <a16:creationId xmlns:a16="http://schemas.microsoft.com/office/drawing/2014/main" id="{35442B9F-F21A-458F-AE7E-15387BD23427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9" name="矩形: 圆角 51">
                  <a:extLst>
                    <a:ext uri="{FF2B5EF4-FFF2-40B4-BE49-F238E27FC236}">
                      <a16:creationId xmlns:a16="http://schemas.microsoft.com/office/drawing/2014/main" id="{A188A38B-930F-4603-8C43-D7C8137E297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0" name="矩形: 圆角 52">
                  <a:extLst>
                    <a:ext uri="{FF2B5EF4-FFF2-40B4-BE49-F238E27FC236}">
                      <a16:creationId xmlns:a16="http://schemas.microsoft.com/office/drawing/2014/main" id="{C71F6C3B-D958-49AE-BB03-5BF89C5744C4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1" name="矩形: 圆角 53">
                  <a:extLst>
                    <a:ext uri="{FF2B5EF4-FFF2-40B4-BE49-F238E27FC236}">
                      <a16:creationId xmlns:a16="http://schemas.microsoft.com/office/drawing/2014/main" id="{8BBF9CB4-BFED-43E2-8248-3585424BF383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79" name="组合 78">
                <a:extLst>
                  <a:ext uri="{FF2B5EF4-FFF2-40B4-BE49-F238E27FC236}">
                    <a16:creationId xmlns:a16="http://schemas.microsoft.com/office/drawing/2014/main" id="{6417198B-D67B-4EC7-BCA0-9ADA271C0566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0" name="矩形: 圆角 48">
                  <a:extLst>
                    <a:ext uri="{FF2B5EF4-FFF2-40B4-BE49-F238E27FC236}">
                      <a16:creationId xmlns:a16="http://schemas.microsoft.com/office/drawing/2014/main" id="{C636A19F-81F0-4194-86F7-5CFF6548A7B1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1" name="矩形: 圆角 49">
                  <a:extLst>
                    <a:ext uri="{FF2B5EF4-FFF2-40B4-BE49-F238E27FC236}">
                      <a16:creationId xmlns:a16="http://schemas.microsoft.com/office/drawing/2014/main" id="{F0F6FA25-5D96-46D3-B045-30B5E9FAC2F5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2" name="矩形: 圆角 50">
                  <a:extLst>
                    <a:ext uri="{FF2B5EF4-FFF2-40B4-BE49-F238E27FC236}">
                      <a16:creationId xmlns:a16="http://schemas.microsoft.com/office/drawing/2014/main" id="{1204A288-98CF-44B0-9879-4E3FFEE3E210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3" name="矩形: 圆角 51">
                  <a:extLst>
                    <a:ext uri="{FF2B5EF4-FFF2-40B4-BE49-F238E27FC236}">
                      <a16:creationId xmlns:a16="http://schemas.microsoft.com/office/drawing/2014/main" id="{51E7B798-D54C-498B-96EB-C759623D121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4" name="矩形: 圆角 52">
                  <a:extLst>
                    <a:ext uri="{FF2B5EF4-FFF2-40B4-BE49-F238E27FC236}">
                      <a16:creationId xmlns:a16="http://schemas.microsoft.com/office/drawing/2014/main" id="{D29EA7B9-22B8-4A39-8349-283E62244692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5" name="矩形: 圆角 53">
                  <a:extLst>
                    <a:ext uri="{FF2B5EF4-FFF2-40B4-BE49-F238E27FC236}">
                      <a16:creationId xmlns:a16="http://schemas.microsoft.com/office/drawing/2014/main" id="{7F28C316-4F00-4C5E-9233-BB30A816666B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C3D2F133-64EE-4210-9DEE-1B1F4AF8F91D}"/>
              </a:ext>
            </a:extLst>
          </p:cNvPr>
          <p:cNvGrpSpPr/>
          <p:nvPr/>
        </p:nvGrpSpPr>
        <p:grpSpPr>
          <a:xfrm>
            <a:off x="1157527" y="1714478"/>
            <a:ext cx="10103289" cy="1295991"/>
            <a:chOff x="1157527" y="1714478"/>
            <a:chExt cx="10103289" cy="1295991"/>
          </a:xfrm>
        </p:grpSpPr>
        <p:pic>
          <p:nvPicPr>
            <p:cNvPr id="110" name="图片 109">
              <a:extLst>
                <a:ext uri="{FF2B5EF4-FFF2-40B4-BE49-F238E27FC236}">
                  <a16:creationId xmlns:a16="http://schemas.microsoft.com/office/drawing/2014/main" id="{D8A7A109-CD2E-440B-BBC8-4B509CD3B6BD}"/>
                </a:ext>
              </a:extLst>
            </p:cNvPr>
            <p:cNvPicPr>
              <a:picLocks/>
            </p:cNvPicPr>
            <p:nvPr/>
          </p:nvPicPr>
          <p:blipFill>
            <a:blip r:embed="rId4" cstate="email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235984" y="1714478"/>
              <a:ext cx="10024832" cy="1295991"/>
            </a:xfrm>
            <a:custGeom>
              <a:avLst/>
              <a:gdLst>
                <a:gd name="connsiteX0" fmla="*/ 193658 w 10024832"/>
                <a:gd name="connsiteY0" fmla="*/ 0 h 1295991"/>
                <a:gd name="connsiteX1" fmla="*/ 9831174 w 10024832"/>
                <a:gd name="connsiteY1" fmla="*/ 0 h 1295991"/>
                <a:gd name="connsiteX2" fmla="*/ 10024832 w 10024832"/>
                <a:gd name="connsiteY2" fmla="*/ 181569 h 1295991"/>
                <a:gd name="connsiteX3" fmla="*/ 10024832 w 10024832"/>
                <a:gd name="connsiteY3" fmla="*/ 1114423 h 1295991"/>
                <a:gd name="connsiteX4" fmla="*/ 9831174 w 10024832"/>
                <a:gd name="connsiteY4" fmla="*/ 1295991 h 1295991"/>
                <a:gd name="connsiteX5" fmla="*/ 193658 w 10024832"/>
                <a:gd name="connsiteY5" fmla="*/ 1295991 h 1295991"/>
                <a:gd name="connsiteX6" fmla="*/ 0 w 10024832"/>
                <a:gd name="connsiteY6" fmla="*/ 1114423 h 1295991"/>
                <a:gd name="connsiteX7" fmla="*/ 0 w 10024832"/>
                <a:gd name="connsiteY7" fmla="*/ 181569 h 1295991"/>
                <a:gd name="connsiteX8" fmla="*/ 193658 w 10024832"/>
                <a:gd name="connsiteY8" fmla="*/ 0 h 129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24832" h="1295991">
                  <a:moveTo>
                    <a:pt x="193658" y="0"/>
                  </a:moveTo>
                  <a:lnTo>
                    <a:pt x="9831174" y="0"/>
                  </a:lnTo>
                  <a:cubicBezTo>
                    <a:pt x="9938128" y="0"/>
                    <a:pt x="10024832" y="81292"/>
                    <a:pt x="10024832" y="181569"/>
                  </a:cubicBezTo>
                  <a:lnTo>
                    <a:pt x="10024832" y="1114423"/>
                  </a:lnTo>
                  <a:cubicBezTo>
                    <a:pt x="10024832" y="1214700"/>
                    <a:pt x="9938128" y="1295991"/>
                    <a:pt x="9831174" y="1295991"/>
                  </a:cubicBezTo>
                  <a:lnTo>
                    <a:pt x="193658" y="1295991"/>
                  </a:lnTo>
                  <a:cubicBezTo>
                    <a:pt x="86704" y="1295991"/>
                    <a:pt x="0" y="1214700"/>
                    <a:pt x="0" y="1114423"/>
                  </a:cubicBezTo>
                  <a:lnTo>
                    <a:pt x="0" y="181569"/>
                  </a:lnTo>
                  <a:cubicBezTo>
                    <a:pt x="0" y="81292"/>
                    <a:pt x="86704" y="0"/>
                    <a:pt x="193658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sp>
          <p:nvSpPr>
            <p:cNvPr id="71" name="文本框 70">
              <a:extLst>
                <a:ext uri="{FF2B5EF4-FFF2-40B4-BE49-F238E27FC236}">
                  <a16:creationId xmlns:a16="http://schemas.microsoft.com/office/drawing/2014/main" id="{A2444CDC-5AB9-4B7D-BAFC-113A9D6AF6A4}"/>
                </a:ext>
              </a:extLst>
            </p:cNvPr>
            <p:cNvSpPr txBox="1"/>
            <p:nvPr/>
          </p:nvSpPr>
          <p:spPr>
            <a:xfrm>
              <a:off x="2705003" y="2144008"/>
              <a:ext cx="8251013" cy="523220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弯弯的杨柳的稀疏的倩景影知又像是</a:t>
              </a: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画</a:t>
              </a: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在荷叶上。</a:t>
              </a:r>
            </a:p>
          </p:txBody>
        </p:sp>
        <p:pic>
          <p:nvPicPr>
            <p:cNvPr id="72" name="图片 71">
              <a:extLst>
                <a:ext uri="{FF2B5EF4-FFF2-40B4-BE49-F238E27FC236}">
                  <a16:creationId xmlns:a16="http://schemas.microsoft.com/office/drawing/2014/main" id="{D66F7627-E1ED-4003-B907-37320C5F1EC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157527" y="2274557"/>
              <a:ext cx="1547476" cy="735911"/>
            </a:xfrm>
            <a:prstGeom prst="rect">
              <a:avLst/>
            </a:prstGeom>
          </p:spPr>
        </p:pic>
        <p:pic>
          <p:nvPicPr>
            <p:cNvPr id="73" name="Picture 14" descr="https://hbimg.huabanimg.com/ee069e2ca92399ece8e5b759ea5c5a688f677ea713dc9-Eg1uoa">
              <a:extLst>
                <a:ext uri="{FF2B5EF4-FFF2-40B4-BE49-F238E27FC236}">
                  <a16:creationId xmlns:a16="http://schemas.microsoft.com/office/drawing/2014/main" id="{3E3F11DF-BA8C-4DAF-99AE-07DF1B1ACF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email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3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91800" y="1960784"/>
              <a:ext cx="405348" cy="220698"/>
            </a:xfrm>
            <a:custGeom>
              <a:avLst/>
              <a:gdLst>
                <a:gd name="connsiteX0" fmla="*/ 1615440 w 1615440"/>
                <a:gd name="connsiteY0" fmla="*/ 0 h 1615440"/>
                <a:gd name="connsiteX1" fmla="*/ 1615440 w 1615440"/>
                <a:gd name="connsiteY1" fmla="*/ 1615440 h 1615440"/>
                <a:gd name="connsiteX2" fmla="*/ 0 w 1615440"/>
                <a:gd name="connsiteY2" fmla="*/ 1615440 h 1615440"/>
                <a:gd name="connsiteX3" fmla="*/ 0 w 1615440"/>
                <a:gd name="connsiteY3" fmla="*/ 0 h 161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5440" h="1615440">
                  <a:moveTo>
                    <a:pt x="1615440" y="0"/>
                  </a:moveTo>
                  <a:lnTo>
                    <a:pt x="1615440" y="1615440"/>
                  </a:lnTo>
                  <a:lnTo>
                    <a:pt x="0" y="1615440"/>
                  </a:lnTo>
                  <a:lnTo>
                    <a:pt x="0" y="0"/>
                  </a:lnTo>
                  <a:close/>
                </a:path>
              </a:pathLst>
            </a:custGeom>
            <a:noFill/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94" name="组合 93">
              <a:extLst>
                <a:ext uri="{FF2B5EF4-FFF2-40B4-BE49-F238E27FC236}">
                  <a16:creationId xmlns:a16="http://schemas.microsoft.com/office/drawing/2014/main" id="{ED39F1C8-E13C-4ACC-B176-DCB93658C63D}"/>
                </a:ext>
              </a:extLst>
            </p:cNvPr>
            <p:cNvGrpSpPr/>
            <p:nvPr/>
          </p:nvGrpSpPr>
          <p:grpSpPr>
            <a:xfrm>
              <a:off x="1691988" y="1778583"/>
              <a:ext cx="8083615" cy="407163"/>
              <a:chOff x="1440332" y="1703765"/>
              <a:chExt cx="8083615" cy="407163"/>
            </a:xfrm>
          </p:grpSpPr>
          <p:sp>
            <p:nvSpPr>
              <p:cNvPr id="104" name="文本框 103">
                <a:extLst>
                  <a:ext uri="{FF2B5EF4-FFF2-40B4-BE49-F238E27FC236}">
                    <a16:creationId xmlns:a16="http://schemas.microsoft.com/office/drawing/2014/main" id="{5F94F9EA-1466-4E22-90A6-D21C8164AB26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1974317" y="1703765"/>
                <a:ext cx="7549630" cy="407163"/>
              </a:xfrm>
              <a:prstGeom prst="rect">
                <a:avLst/>
              </a:prstGeom>
              <a:noFill/>
            </p:spPr>
            <p:txBody>
              <a:bodyPr wrap="square">
                <a:no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请各位同学赏析下列标黄词语的作用。</a:t>
                </a:r>
              </a:p>
            </p:txBody>
          </p:sp>
          <p:pic>
            <p:nvPicPr>
              <p:cNvPr id="109" name="图片 108">
                <a:extLst>
                  <a:ext uri="{FF2B5EF4-FFF2-40B4-BE49-F238E27FC236}">
                    <a16:creationId xmlns:a16="http://schemas.microsoft.com/office/drawing/2014/main" id="{912BD3D9-8428-4788-BBE4-437FC7EF93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 cstate="email">
                <a:lum bright="70000" contrast="-70000"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440332" y="1703765"/>
                <a:ext cx="503311" cy="407163"/>
              </a:xfrm>
              <a:prstGeom prst="rect">
                <a:avLst/>
              </a:prstGeom>
            </p:spPr>
          </p:pic>
        </p:grp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71360F47-A579-411C-8889-52B7FA9C0B66}"/>
              </a:ext>
            </a:extLst>
          </p:cNvPr>
          <p:cNvGrpSpPr/>
          <p:nvPr/>
        </p:nvGrpSpPr>
        <p:grpSpPr>
          <a:xfrm>
            <a:off x="1235984" y="4049948"/>
            <a:ext cx="10024832" cy="1555007"/>
            <a:chOff x="1235984" y="4049948"/>
            <a:chExt cx="10024832" cy="1555007"/>
          </a:xfrm>
        </p:grpSpPr>
        <p:pic>
          <p:nvPicPr>
            <p:cNvPr id="114" name="图片 113">
              <a:extLst>
                <a:ext uri="{FF2B5EF4-FFF2-40B4-BE49-F238E27FC236}">
                  <a16:creationId xmlns:a16="http://schemas.microsoft.com/office/drawing/2014/main" id="{01A269CD-FC37-44CE-B48D-B502C5386CC7}"/>
                </a:ext>
              </a:extLst>
            </p:cNvPr>
            <p:cNvPicPr>
              <a:picLocks/>
            </p:cNvPicPr>
            <p:nvPr/>
          </p:nvPicPr>
          <p:blipFill>
            <a:blip r:embed="rId10" cstate="email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235984" y="4105534"/>
              <a:ext cx="10024832" cy="1295991"/>
            </a:xfrm>
            <a:custGeom>
              <a:avLst/>
              <a:gdLst>
                <a:gd name="connsiteX0" fmla="*/ 193658 w 10024832"/>
                <a:gd name="connsiteY0" fmla="*/ 0 h 1295991"/>
                <a:gd name="connsiteX1" fmla="*/ 9831174 w 10024832"/>
                <a:gd name="connsiteY1" fmla="*/ 0 h 1295991"/>
                <a:gd name="connsiteX2" fmla="*/ 10024832 w 10024832"/>
                <a:gd name="connsiteY2" fmla="*/ 181569 h 1295991"/>
                <a:gd name="connsiteX3" fmla="*/ 10024832 w 10024832"/>
                <a:gd name="connsiteY3" fmla="*/ 1114423 h 1295991"/>
                <a:gd name="connsiteX4" fmla="*/ 9831174 w 10024832"/>
                <a:gd name="connsiteY4" fmla="*/ 1295991 h 1295991"/>
                <a:gd name="connsiteX5" fmla="*/ 193658 w 10024832"/>
                <a:gd name="connsiteY5" fmla="*/ 1295991 h 1295991"/>
                <a:gd name="connsiteX6" fmla="*/ 0 w 10024832"/>
                <a:gd name="connsiteY6" fmla="*/ 1114423 h 1295991"/>
                <a:gd name="connsiteX7" fmla="*/ 0 w 10024832"/>
                <a:gd name="connsiteY7" fmla="*/ 181569 h 1295991"/>
                <a:gd name="connsiteX8" fmla="*/ 193658 w 10024832"/>
                <a:gd name="connsiteY8" fmla="*/ 0 h 129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24832" h="1295991">
                  <a:moveTo>
                    <a:pt x="193658" y="0"/>
                  </a:moveTo>
                  <a:lnTo>
                    <a:pt x="9831174" y="0"/>
                  </a:lnTo>
                  <a:cubicBezTo>
                    <a:pt x="9938128" y="0"/>
                    <a:pt x="10024832" y="81291"/>
                    <a:pt x="10024832" y="181569"/>
                  </a:cubicBezTo>
                  <a:lnTo>
                    <a:pt x="10024832" y="1114423"/>
                  </a:lnTo>
                  <a:cubicBezTo>
                    <a:pt x="10024832" y="1214700"/>
                    <a:pt x="9938128" y="1295991"/>
                    <a:pt x="9831174" y="1295991"/>
                  </a:cubicBezTo>
                  <a:lnTo>
                    <a:pt x="193658" y="1295991"/>
                  </a:lnTo>
                  <a:cubicBezTo>
                    <a:pt x="86704" y="1295991"/>
                    <a:pt x="0" y="1214700"/>
                    <a:pt x="0" y="1114423"/>
                  </a:cubicBezTo>
                  <a:lnTo>
                    <a:pt x="0" y="181569"/>
                  </a:lnTo>
                  <a:cubicBezTo>
                    <a:pt x="0" y="81291"/>
                    <a:pt x="86704" y="0"/>
                    <a:pt x="193658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sp>
          <p:nvSpPr>
            <p:cNvPr id="112" name="文本框 111">
              <a:extLst>
                <a:ext uri="{FF2B5EF4-FFF2-40B4-BE49-F238E27FC236}">
                  <a16:creationId xmlns:a16="http://schemas.microsoft.com/office/drawing/2014/main" id="{9250C083-B0DC-4907-BF11-F2E65921150B}"/>
                </a:ext>
              </a:extLst>
            </p:cNvPr>
            <p:cNvSpPr txBox="1"/>
            <p:nvPr/>
          </p:nvSpPr>
          <p:spPr>
            <a:xfrm flipH="1">
              <a:off x="2031104" y="4491918"/>
              <a:ext cx="7541986" cy="523220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画:</a:t>
              </a: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充满艺术灵性,更能写出投在荷叶上的倩影之真之美。</a:t>
              </a:r>
            </a:p>
          </p:txBody>
        </p:sp>
        <p:pic>
          <p:nvPicPr>
            <p:cNvPr id="113" name="图片 112">
              <a:extLst>
                <a:ext uri="{FF2B5EF4-FFF2-40B4-BE49-F238E27FC236}">
                  <a16:creationId xmlns:a16="http://schemas.microsoft.com/office/drawing/2014/main" id="{5461E6BB-72AB-4B8F-B6E0-5281FB4F430C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email">
              <a:duotone>
                <a:schemeClr val="accent4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401009" y="4049948"/>
              <a:ext cx="1555007" cy="1555007"/>
            </a:xfrm>
            <a:prstGeom prst="rect">
              <a:avLst/>
            </a:prstGeom>
          </p:spPr>
        </p:pic>
      </p:grp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F63CB023-3B5A-6E38-673F-E2FC63EA3E5B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52444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prism isContent="1"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0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矩形 12">
            <a:extLst>
              <a:ext uri="{FF2B5EF4-FFF2-40B4-BE49-F238E27FC236}">
                <a16:creationId xmlns:a16="http://schemas.microsoft.com/office/drawing/2014/main" id="{7F5450CB-AFA4-4B83-8A3C-423F0D38D211}"/>
              </a:ext>
            </a:extLst>
          </p:cNvPr>
          <p:cNvSpPr/>
          <p:nvPr/>
        </p:nvSpPr>
        <p:spPr>
          <a:xfrm flipV="1">
            <a:off x="0" y="446"/>
            <a:ext cx="12192000" cy="6857107"/>
          </a:xfrm>
          <a:prstGeom prst="rect">
            <a:avLst/>
          </a:prstGeom>
          <a:ln>
            <a:noFill/>
          </a:ln>
          <a:effectLst>
            <a:softEdge rad="457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36" name="PA-矩形 3">
            <a:extLst>
              <a:ext uri="{FF2B5EF4-FFF2-40B4-BE49-F238E27FC236}">
                <a16:creationId xmlns:a16="http://schemas.microsoft.com/office/drawing/2014/main" id="{7078AB45-F619-4931-AF41-D7EC8EB8F3E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0"/>
                </a:schemeClr>
              </a:gs>
              <a:gs pos="100000">
                <a:srgbClr val="000000">
                  <a:alpha val="60000"/>
                </a:srgbClr>
              </a:gs>
              <a:gs pos="64000">
                <a:schemeClr val="tx1">
                  <a:alpha val="40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 useBgFill="1">
        <p:nvSpPr>
          <p:cNvPr id="5" name="矩形 4">
            <a:extLst>
              <a:ext uri="{FF2B5EF4-FFF2-40B4-BE49-F238E27FC236}">
                <a16:creationId xmlns:a16="http://schemas.microsoft.com/office/drawing/2014/main" id="{F431FE2B-2445-4F6D-9D60-4599D6181D8D}"/>
              </a:ext>
            </a:extLst>
          </p:cNvPr>
          <p:cNvSpPr/>
          <p:nvPr/>
        </p:nvSpPr>
        <p:spPr>
          <a:xfrm>
            <a:off x="0" y="1121178"/>
            <a:ext cx="12192000" cy="1120732"/>
          </a:xfrm>
          <a:prstGeom prst="rect">
            <a:avLst/>
          </a:prstGeom>
          <a:ln>
            <a:noFill/>
          </a:ln>
          <a:effectLst>
            <a:softEdge rad="457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 useBgFill="1">
        <p:nvSpPr>
          <p:cNvPr id="4" name="矩形 3">
            <a:extLst>
              <a:ext uri="{FF2B5EF4-FFF2-40B4-BE49-F238E27FC236}">
                <a16:creationId xmlns:a16="http://schemas.microsoft.com/office/drawing/2014/main" id="{A583254A-E10E-4E68-A5C9-983F1D786CB7}"/>
              </a:ext>
            </a:extLst>
          </p:cNvPr>
          <p:cNvSpPr/>
          <p:nvPr/>
        </p:nvSpPr>
        <p:spPr>
          <a:xfrm>
            <a:off x="0" y="560812"/>
            <a:ext cx="12192000" cy="1120732"/>
          </a:xfrm>
          <a:prstGeom prst="rect">
            <a:avLst/>
          </a:prstGeom>
          <a:ln>
            <a:noFill/>
          </a:ln>
          <a:effectLst>
            <a:softEdge rad="457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 useBgFill="1">
        <p:nvSpPr>
          <p:cNvPr id="8" name="矩形 7">
            <a:extLst>
              <a:ext uri="{FF2B5EF4-FFF2-40B4-BE49-F238E27FC236}">
                <a16:creationId xmlns:a16="http://schemas.microsoft.com/office/drawing/2014/main" id="{92686DEE-97D3-462D-AA0F-48EFF4FB993A}"/>
              </a:ext>
            </a:extLst>
          </p:cNvPr>
          <p:cNvSpPr/>
          <p:nvPr/>
        </p:nvSpPr>
        <p:spPr>
          <a:xfrm flipV="1">
            <a:off x="0" y="4616091"/>
            <a:ext cx="12192000" cy="1120732"/>
          </a:xfrm>
          <a:prstGeom prst="rect">
            <a:avLst/>
          </a:prstGeom>
          <a:ln>
            <a:noFill/>
          </a:ln>
          <a:effectLst>
            <a:softEdge rad="457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 useBgFill="1">
        <p:nvSpPr>
          <p:cNvPr id="9" name="矩形 8">
            <a:extLst>
              <a:ext uri="{FF2B5EF4-FFF2-40B4-BE49-F238E27FC236}">
                <a16:creationId xmlns:a16="http://schemas.microsoft.com/office/drawing/2014/main" id="{8F5EF2F7-E188-4068-B29A-9FFFA97A6C69}"/>
              </a:ext>
            </a:extLst>
          </p:cNvPr>
          <p:cNvSpPr/>
          <p:nvPr/>
        </p:nvSpPr>
        <p:spPr>
          <a:xfrm flipV="1">
            <a:off x="0" y="5176457"/>
            <a:ext cx="12192000" cy="1120732"/>
          </a:xfrm>
          <a:prstGeom prst="rect">
            <a:avLst/>
          </a:prstGeom>
          <a:ln>
            <a:noFill/>
          </a:ln>
          <a:effectLst>
            <a:softEdge rad="457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 useBgFill="1">
        <p:nvSpPr>
          <p:cNvPr id="2" name="矩形2">
            <a:extLst>
              <a:ext uri="{FF2B5EF4-FFF2-40B4-BE49-F238E27FC236}">
                <a16:creationId xmlns:a16="http://schemas.microsoft.com/office/drawing/2014/main" id="{4821D952-D988-457E-9291-39716C2AA2E9}"/>
              </a:ext>
            </a:extLst>
          </p:cNvPr>
          <p:cNvSpPr/>
          <p:nvPr/>
        </p:nvSpPr>
        <p:spPr>
          <a:xfrm>
            <a:off x="0" y="446"/>
            <a:ext cx="12192000" cy="1120732"/>
          </a:xfrm>
          <a:prstGeom prst="rect">
            <a:avLst/>
          </a:prstGeom>
          <a:ln>
            <a:noFill/>
          </a:ln>
          <a:effectLst>
            <a:softEdge rad="457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 useBgFill="1">
        <p:nvSpPr>
          <p:cNvPr id="10" name="矩形 1">
            <a:extLst>
              <a:ext uri="{FF2B5EF4-FFF2-40B4-BE49-F238E27FC236}">
                <a16:creationId xmlns:a16="http://schemas.microsoft.com/office/drawing/2014/main" id="{61286722-877C-43CB-8A07-41FFDCB85E83}"/>
              </a:ext>
            </a:extLst>
          </p:cNvPr>
          <p:cNvSpPr/>
          <p:nvPr/>
        </p:nvSpPr>
        <p:spPr>
          <a:xfrm flipV="1">
            <a:off x="0" y="5736822"/>
            <a:ext cx="12192000" cy="1120732"/>
          </a:xfrm>
          <a:prstGeom prst="rect">
            <a:avLst/>
          </a:prstGeom>
          <a:ln>
            <a:noFill/>
          </a:ln>
          <a:effectLst>
            <a:softEdge rad="457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18" name="PA-矩形 3">
            <a:extLst>
              <a:ext uri="{FF2B5EF4-FFF2-40B4-BE49-F238E27FC236}">
                <a16:creationId xmlns:a16="http://schemas.microsoft.com/office/drawing/2014/main" id="{BE94868D-9CB7-4CB1-80A3-AEA4D6728CB6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0"/>
                </a:schemeClr>
              </a:gs>
              <a:gs pos="100000">
                <a:schemeClr val="tx1">
                  <a:alpha val="5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11682328-092D-47BC-A842-96DFA80E74D0}"/>
              </a:ext>
            </a:extLst>
          </p:cNvPr>
          <p:cNvPicPr>
            <a:picLocks noChangeAspect="1"/>
          </p:cNvPicPr>
          <p:nvPr/>
        </p:nvPicPr>
        <p:blipFill rotWithShape="1">
          <a:blip r:embed="rId31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915"/>
          <a:stretch/>
        </p:blipFill>
        <p:spPr>
          <a:xfrm>
            <a:off x="0" y="-1531193"/>
            <a:ext cx="12192000" cy="7535817"/>
          </a:xfrm>
          <a:prstGeom prst="rect">
            <a:avLst/>
          </a:prstGeom>
        </p:spPr>
      </p:pic>
      <p:sp>
        <p:nvSpPr>
          <p:cNvPr id="27" name="PA-矩形 3">
            <a:extLst>
              <a:ext uri="{FF2B5EF4-FFF2-40B4-BE49-F238E27FC236}">
                <a16:creationId xmlns:a16="http://schemas.microsoft.com/office/drawing/2014/main" id="{7F1EC6F6-782C-4E0D-96CD-0D94B1A70287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-1116303" y="4363435"/>
            <a:ext cx="5298470" cy="3940670"/>
          </a:xfrm>
          <a:prstGeom prst="rect">
            <a:avLst/>
          </a:prstGeom>
          <a:blipFill dpi="0" rotWithShape="1">
            <a:blip r:embed="rId32" cstate="email">
              <a:alphaModFix amt="47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28" name="PA-矩形 4">
            <a:extLst>
              <a:ext uri="{FF2B5EF4-FFF2-40B4-BE49-F238E27FC236}">
                <a16:creationId xmlns:a16="http://schemas.microsoft.com/office/drawing/2014/main" id="{CC6008EC-D71C-40AC-AB4E-4D5308AFADF5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2985330" y="4734135"/>
            <a:ext cx="9310826" cy="3940670"/>
          </a:xfrm>
          <a:prstGeom prst="rect">
            <a:avLst/>
          </a:prstGeom>
          <a:blipFill dpi="0" rotWithShape="1">
            <a:blip r:embed="rId33">
              <a:alphaModFix amt="47000"/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29" name="PA-矩形 5">
            <a:extLst>
              <a:ext uri="{FF2B5EF4-FFF2-40B4-BE49-F238E27FC236}">
                <a16:creationId xmlns:a16="http://schemas.microsoft.com/office/drawing/2014/main" id="{F7E87673-42BB-4E95-9335-AFE6B34A271A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9639218" y="4734135"/>
            <a:ext cx="3940670" cy="3940670"/>
          </a:xfrm>
          <a:prstGeom prst="rect">
            <a:avLst/>
          </a:prstGeom>
          <a:blipFill dpi="0" rotWithShape="1">
            <a:blip r:embed="rId34" cstate="email">
              <a:alphaModFix amt="47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id="{595E1000-FBE3-4768-914A-B59A0510F86F}"/>
              </a:ext>
            </a:extLst>
          </p:cNvPr>
          <p:cNvGrpSpPr/>
          <p:nvPr/>
        </p:nvGrpSpPr>
        <p:grpSpPr>
          <a:xfrm>
            <a:off x="2697575" y="4783064"/>
            <a:ext cx="6796851" cy="461665"/>
            <a:chOff x="1617879" y="4059884"/>
            <a:chExt cx="8551616" cy="461665"/>
          </a:xfrm>
        </p:grpSpPr>
        <p:sp>
          <p:nvSpPr>
            <p:cNvPr id="33" name="文本框 32">
              <a:extLst>
                <a:ext uri="{FF2B5EF4-FFF2-40B4-BE49-F238E27FC236}">
                  <a16:creationId xmlns:a16="http://schemas.microsoft.com/office/drawing/2014/main" id="{60F0795E-22D1-41CA-94BD-C6146E5BEBA1}"/>
                </a:ext>
              </a:extLst>
            </p:cNvPr>
            <p:cNvSpPr txBox="1"/>
            <p:nvPr/>
          </p:nvSpPr>
          <p:spPr>
            <a:xfrm>
              <a:off x="3967320" y="4059884"/>
              <a:ext cx="3852759" cy="461665"/>
            </a:xfrm>
            <a:prstGeom prst="rect">
              <a:avLst/>
            </a:prstGeom>
            <a:noFill/>
          </p:spPr>
          <p:txBody>
            <a:bodyPr wrap="none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2400">
                  <a:solidFill>
                    <a:schemeClr val="accent4">
                      <a:lumMod val="20000"/>
                      <a:lumOff val="80000"/>
                    </a:schemeClr>
                  </a:solidFill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汇报人  ：某某某</a:t>
              </a:r>
              <a:endPara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cxnSp>
          <p:nvCxnSpPr>
            <p:cNvPr id="34" name="直接连接符 33">
              <a:extLst>
                <a:ext uri="{FF2B5EF4-FFF2-40B4-BE49-F238E27FC236}">
                  <a16:creationId xmlns:a16="http://schemas.microsoft.com/office/drawing/2014/main" id="{6AEA7175-F026-4266-9C41-DBDCA4E00BC5}"/>
                </a:ext>
              </a:extLst>
            </p:cNvPr>
            <p:cNvCxnSpPr>
              <a:cxnSpLocks/>
            </p:cNvCxnSpPr>
            <p:nvPr/>
          </p:nvCxnSpPr>
          <p:spPr>
            <a:xfrm>
              <a:off x="7587754" y="4301350"/>
              <a:ext cx="2581741" cy="0"/>
            </a:xfrm>
            <a:prstGeom prst="line">
              <a:avLst/>
            </a:prstGeom>
            <a:ln cap="rnd">
              <a:gradFill flip="none" rotWithShape="1">
                <a:gsLst>
                  <a:gs pos="0">
                    <a:schemeClr val="bg1"/>
                  </a:gs>
                  <a:gs pos="100000">
                    <a:srgbClr val="FBF0B9">
                      <a:alpha val="0"/>
                    </a:srgbClr>
                  </a:gs>
                </a:gsLst>
                <a:lin ang="0" scaled="1"/>
                <a:tileRect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直接连接符 34">
              <a:extLst>
                <a:ext uri="{FF2B5EF4-FFF2-40B4-BE49-F238E27FC236}">
                  <a16:creationId xmlns:a16="http://schemas.microsoft.com/office/drawing/2014/main" id="{7BEE5204-57C5-45CE-994D-30F71ADBCA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17879" y="4301350"/>
              <a:ext cx="2581741" cy="0"/>
            </a:xfrm>
            <a:prstGeom prst="line">
              <a:avLst/>
            </a:prstGeom>
            <a:ln cap="rnd"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100000">
                    <a:schemeClr val="accent4">
                      <a:lumMod val="20000"/>
                      <a:lumOff val="80000"/>
                      <a:alpha val="0"/>
                    </a:schemeClr>
                  </a:gs>
                </a:gsLst>
                <a:lin ang="0" scaled="1"/>
                <a:tileRect/>
              </a:gra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6" name="PA-文本框 11">
            <a:extLst>
              <a:ext uri="{FF2B5EF4-FFF2-40B4-BE49-F238E27FC236}">
                <a16:creationId xmlns:a16="http://schemas.microsoft.com/office/drawing/2014/main" id="{6F707902-CE8F-493B-A19C-1073796DDFF6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2233195" y="1223190"/>
            <a:ext cx="2704031" cy="264687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6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241300" dist="38100" dir="2700000" algn="tl">
                    <a:prstClr val="white">
                      <a:alpha val="22000"/>
                    </a:prst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荷</a:t>
            </a:r>
          </a:p>
        </p:txBody>
      </p:sp>
      <p:sp>
        <p:nvSpPr>
          <p:cNvPr id="87" name="PA-文本框 12">
            <a:extLst>
              <a:ext uri="{FF2B5EF4-FFF2-40B4-BE49-F238E27FC236}">
                <a16:creationId xmlns:a16="http://schemas.microsoft.com/office/drawing/2014/main" id="{D833158F-85FC-4DFD-B72D-DCA8CCE0CC22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4586976" y="1438635"/>
            <a:ext cx="1954381" cy="221599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38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241300" dist="38100" dir="2700000" algn="tl">
                    <a:prstClr val="white">
                      <a:alpha val="22000"/>
                    </a:prst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塘</a:t>
            </a:r>
          </a:p>
        </p:txBody>
      </p:sp>
      <p:sp>
        <p:nvSpPr>
          <p:cNvPr id="88" name="PA-文本框 11">
            <a:extLst>
              <a:ext uri="{FF2B5EF4-FFF2-40B4-BE49-F238E27FC236}">
                <a16:creationId xmlns:a16="http://schemas.microsoft.com/office/drawing/2014/main" id="{8EA9466B-8F5B-460F-9058-60452E6CC7ED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6138205" y="1223190"/>
            <a:ext cx="2313454" cy="2646878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6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241300" dist="38100" dir="2700000" algn="tl">
                    <a:prstClr val="white">
                      <a:alpha val="22000"/>
                    </a:prst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月</a:t>
            </a:r>
          </a:p>
        </p:txBody>
      </p:sp>
      <p:sp>
        <p:nvSpPr>
          <p:cNvPr id="89" name="PA-文本框 12">
            <a:extLst>
              <a:ext uri="{FF2B5EF4-FFF2-40B4-BE49-F238E27FC236}">
                <a16:creationId xmlns:a16="http://schemas.microsoft.com/office/drawing/2014/main" id="{E143BAA6-492D-4847-8DEC-8DAEE91DF8B0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8048511" y="1438635"/>
            <a:ext cx="1954381" cy="221599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38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241300" dist="38100" dir="2700000" algn="tl">
                    <a:prstClr val="white">
                      <a:alpha val="22000"/>
                    </a:prst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色</a:t>
            </a:r>
          </a:p>
        </p:txBody>
      </p:sp>
      <p:sp>
        <p:nvSpPr>
          <p:cNvPr id="90" name="PA-文本框 11">
            <a:extLst>
              <a:ext uri="{FF2B5EF4-FFF2-40B4-BE49-F238E27FC236}">
                <a16:creationId xmlns:a16="http://schemas.microsoft.com/office/drawing/2014/main" id="{5633BED5-15DA-4C75-961A-BC55CF9F85F1}"/>
              </a:ext>
            </a:extLst>
          </p:cNvPr>
          <p:cNvSpPr txBox="1"/>
          <p:nvPr>
            <p:custDataLst>
              <p:tags r:id="rId10"/>
            </p:custDataLst>
          </p:nvPr>
        </p:nvSpPr>
        <p:spPr>
          <a:xfrm>
            <a:off x="-164669" y="969275"/>
            <a:ext cx="2704031" cy="31547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19900" dirty="0"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241300" dist="38100" dir="2700000" algn="tl">
                    <a:prstClr val="white">
                      <a:alpha val="22000"/>
                    </a:prstClr>
                  </a:outerShdw>
                </a:effectLst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《</a:t>
            </a:r>
            <a:endParaRPr lang="zh-CN" altLang="en-US" sz="19900" dirty="0">
              <a:solidFill>
                <a:schemeClr val="accent4">
                  <a:lumMod val="20000"/>
                  <a:lumOff val="80000"/>
                </a:schemeClr>
              </a:solidFill>
              <a:effectLst>
                <a:outerShdw blurRad="241300" dist="38100" dir="2700000" algn="tl">
                  <a:prstClr val="white">
                    <a:alpha val="22000"/>
                  </a:prstClr>
                </a:outerShdw>
              </a:effectLst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91" name="PA-文本框 11">
            <a:extLst>
              <a:ext uri="{FF2B5EF4-FFF2-40B4-BE49-F238E27FC236}">
                <a16:creationId xmlns:a16="http://schemas.microsoft.com/office/drawing/2014/main" id="{21B28A52-AFD5-43D2-B5B6-C46EA861D042}"/>
              </a:ext>
            </a:extLst>
          </p:cNvPr>
          <p:cNvSpPr txBox="1"/>
          <p:nvPr>
            <p:custDataLst>
              <p:tags r:id="rId11"/>
            </p:custDataLst>
          </p:nvPr>
        </p:nvSpPr>
        <p:spPr>
          <a:xfrm>
            <a:off x="9652640" y="969275"/>
            <a:ext cx="2704031" cy="31547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algn="r">
              <a:defRPr/>
            </a:pPr>
            <a:r>
              <a:rPr lang="en-US" altLang="zh-CN" sz="19900" dirty="0"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241300" dist="38100" dir="2700000" algn="tl">
                    <a:prstClr val="white">
                      <a:alpha val="22000"/>
                    </a:prstClr>
                  </a:outerShdw>
                </a:effectLst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》</a:t>
            </a:r>
            <a:endParaRPr lang="zh-CN" altLang="en-US" sz="19900" dirty="0">
              <a:solidFill>
                <a:schemeClr val="accent4">
                  <a:lumMod val="20000"/>
                  <a:lumOff val="80000"/>
                </a:schemeClr>
              </a:solidFill>
              <a:effectLst>
                <a:outerShdw blurRad="241300" dist="38100" dir="2700000" algn="tl">
                  <a:prstClr val="white">
                    <a:alpha val="22000"/>
                  </a:prstClr>
                </a:outerShdw>
              </a:effectLst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grpSp>
        <p:nvGrpSpPr>
          <p:cNvPr id="92" name="PA-组合 13">
            <a:extLst>
              <a:ext uri="{FF2B5EF4-FFF2-40B4-BE49-F238E27FC236}">
                <a16:creationId xmlns:a16="http://schemas.microsoft.com/office/drawing/2014/main" id="{045FE7A0-4F68-46DC-A32F-501FE924F6D3}"/>
              </a:ext>
            </a:extLst>
          </p:cNvPr>
          <p:cNvGrpSpPr/>
          <p:nvPr>
            <p:custDataLst>
              <p:tags r:id="rId12"/>
            </p:custDataLst>
          </p:nvPr>
        </p:nvGrpSpPr>
        <p:grpSpPr>
          <a:xfrm>
            <a:off x="10369583" y="792254"/>
            <a:ext cx="1386671" cy="1400754"/>
            <a:chOff x="10296722" y="1799588"/>
            <a:chExt cx="1582857" cy="1598932"/>
          </a:xfrm>
        </p:grpSpPr>
        <p:grpSp>
          <p:nvGrpSpPr>
            <p:cNvPr id="93" name="组合 92">
              <a:extLst>
                <a:ext uri="{FF2B5EF4-FFF2-40B4-BE49-F238E27FC236}">
                  <a16:creationId xmlns:a16="http://schemas.microsoft.com/office/drawing/2014/main" id="{97127EB9-C309-4802-96D7-BD97BB859E83}"/>
                </a:ext>
              </a:extLst>
            </p:cNvPr>
            <p:cNvGrpSpPr/>
            <p:nvPr/>
          </p:nvGrpSpPr>
          <p:grpSpPr>
            <a:xfrm>
              <a:off x="10296722" y="1799588"/>
              <a:ext cx="1582857" cy="1598932"/>
              <a:chOff x="10489321" y="1346938"/>
              <a:chExt cx="1967283" cy="1967283"/>
            </a:xfrm>
          </p:grpSpPr>
          <p:grpSp>
            <p:nvGrpSpPr>
              <p:cNvPr id="95" name="组合 94">
                <a:extLst>
                  <a:ext uri="{FF2B5EF4-FFF2-40B4-BE49-F238E27FC236}">
                    <a16:creationId xmlns:a16="http://schemas.microsoft.com/office/drawing/2014/main" id="{06FA3096-0311-46BA-8309-95B01C68B9FF}"/>
                  </a:ext>
                </a:extLst>
              </p:cNvPr>
              <p:cNvGrpSpPr/>
              <p:nvPr/>
            </p:nvGrpSpPr>
            <p:grpSpPr>
              <a:xfrm>
                <a:off x="11120730" y="1733970"/>
                <a:ext cx="742626" cy="1193218"/>
                <a:chOff x="10721915" y="1694305"/>
                <a:chExt cx="742626" cy="1193218"/>
              </a:xfrm>
              <a:solidFill>
                <a:schemeClr val="bg1"/>
              </a:solidFill>
            </p:grpSpPr>
            <p:sp>
              <p:nvSpPr>
                <p:cNvPr id="97" name="PA-任意多边形 18">
                  <a:extLst>
                    <a:ext uri="{FF2B5EF4-FFF2-40B4-BE49-F238E27FC236}">
                      <a16:creationId xmlns:a16="http://schemas.microsoft.com/office/drawing/2014/main" id="{C0FBD715-6957-49EB-9820-08CEF95BF97B}"/>
                    </a:ext>
                  </a:extLst>
                </p:cNvPr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10721915" y="1694305"/>
                  <a:ext cx="742626" cy="119321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42626" h="1193218">
                      <a:moveTo>
                        <a:pt x="191201" y="18296"/>
                      </a:moveTo>
                      <a:cubicBezTo>
                        <a:pt x="182849" y="28359"/>
                        <a:pt x="158426" y="35503"/>
                        <a:pt x="136927" y="34171"/>
                      </a:cubicBezTo>
                      <a:cubicBezTo>
                        <a:pt x="104502" y="32163"/>
                        <a:pt x="94731" y="38469"/>
                        <a:pt x="79619" y="71159"/>
                      </a:cubicBezTo>
                      <a:cubicBezTo>
                        <a:pt x="59819" y="113991"/>
                        <a:pt x="37169" y="209379"/>
                        <a:pt x="38651" y="243686"/>
                      </a:cubicBezTo>
                      <a:cubicBezTo>
                        <a:pt x="43564" y="357378"/>
                        <a:pt x="31732" y="561169"/>
                        <a:pt x="17949" y="600232"/>
                      </a:cubicBezTo>
                      <a:cubicBezTo>
                        <a:pt x="2051" y="645294"/>
                        <a:pt x="0" y="873097"/>
                        <a:pt x="15265" y="898382"/>
                      </a:cubicBezTo>
                      <a:cubicBezTo>
                        <a:pt x="18475" y="903700"/>
                        <a:pt x="33803" y="937569"/>
                        <a:pt x="49327" y="973648"/>
                      </a:cubicBezTo>
                      <a:cubicBezTo>
                        <a:pt x="92019" y="1072864"/>
                        <a:pt x="157198" y="1135706"/>
                        <a:pt x="251111" y="1168194"/>
                      </a:cubicBezTo>
                      <a:cubicBezTo>
                        <a:pt x="317314" y="1191096"/>
                        <a:pt x="336535" y="1193217"/>
                        <a:pt x="365411" y="1180811"/>
                      </a:cubicBezTo>
                      <a:cubicBezTo>
                        <a:pt x="612402" y="1074693"/>
                        <a:pt x="638990" y="1055425"/>
                        <a:pt x="669251" y="960627"/>
                      </a:cubicBezTo>
                      <a:cubicBezTo>
                        <a:pt x="735443" y="753274"/>
                        <a:pt x="742625" y="481129"/>
                        <a:pt x="683776" y="410221"/>
                      </a:cubicBezTo>
                      <a:cubicBezTo>
                        <a:pt x="676043" y="400903"/>
                        <a:pt x="667864" y="368540"/>
                        <a:pt x="665600" y="338302"/>
                      </a:cubicBezTo>
                      <a:cubicBezTo>
                        <a:pt x="653417" y="175561"/>
                        <a:pt x="605873" y="93998"/>
                        <a:pt x="490337" y="37631"/>
                      </a:cubicBezTo>
                      <a:cubicBezTo>
                        <a:pt x="424106" y="5319"/>
                        <a:pt x="398586" y="0"/>
                        <a:pt x="309794" y="0"/>
                      </a:cubicBezTo>
                      <a:cubicBezTo>
                        <a:pt x="235262" y="0"/>
                        <a:pt x="202145" y="5109"/>
                        <a:pt x="191201" y="182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8" name="PA-任意多边形 19">
                  <a:extLst>
                    <a:ext uri="{FF2B5EF4-FFF2-40B4-BE49-F238E27FC236}">
                      <a16:creationId xmlns:a16="http://schemas.microsoft.com/office/drawing/2014/main" id="{C50575B0-E996-4A4A-83A8-630D5E9933CA}"/>
                    </a:ext>
                  </a:extLst>
                </p:cNvPr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11102990" y="1730712"/>
                  <a:ext cx="27094" cy="2709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7094" h="27094">
                      <a:moveTo>
                        <a:pt x="0" y="11853"/>
                      </a:moveTo>
                      <a:cubicBezTo>
                        <a:pt x="0" y="20235"/>
                        <a:pt x="6858" y="27093"/>
                        <a:pt x="15240" y="27093"/>
                      </a:cubicBezTo>
                      <a:cubicBezTo>
                        <a:pt x="27093" y="27093"/>
                        <a:pt x="27093" y="23706"/>
                        <a:pt x="15240" y="11853"/>
                      </a:cubicBezTo>
                      <a:cubicBezTo>
                        <a:pt x="3387" y="0"/>
                        <a:pt x="0" y="0"/>
                        <a:pt x="0" y="118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9" name="PA-任意多边形 20">
                  <a:extLst>
                    <a:ext uri="{FF2B5EF4-FFF2-40B4-BE49-F238E27FC236}">
                      <a16:creationId xmlns:a16="http://schemas.microsoft.com/office/drawing/2014/main" id="{81B98DC1-11B9-4066-A704-098A0F318A7C}"/>
                    </a:ext>
                  </a:extLst>
                </p:cNvPr>
                <p:cNvSpPr/>
                <p:nvPr>
                  <p:custDataLst>
                    <p:tags r:id="rId17"/>
                  </p:custDataLst>
                </p:nvPr>
              </p:nvSpPr>
              <p:spPr>
                <a:xfrm>
                  <a:off x="11132165" y="1746270"/>
                  <a:ext cx="174025" cy="147900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4025" h="147900">
                      <a:moveTo>
                        <a:pt x="3167" y="1840"/>
                      </a:moveTo>
                      <a:cubicBezTo>
                        <a:pt x="0" y="3680"/>
                        <a:pt x="21431" y="16895"/>
                        <a:pt x="50792" y="31206"/>
                      </a:cubicBezTo>
                      <a:cubicBezTo>
                        <a:pt x="80152" y="45518"/>
                        <a:pt x="112626" y="72554"/>
                        <a:pt x="122956" y="91288"/>
                      </a:cubicBezTo>
                      <a:cubicBezTo>
                        <a:pt x="141057" y="124115"/>
                        <a:pt x="174024" y="147899"/>
                        <a:pt x="174024" y="128132"/>
                      </a:cubicBezTo>
                      <a:cubicBezTo>
                        <a:pt x="174024" y="104668"/>
                        <a:pt x="87603" y="23256"/>
                        <a:pt x="50199" y="11484"/>
                      </a:cubicBezTo>
                      <a:cubicBezTo>
                        <a:pt x="27498" y="4340"/>
                        <a:pt x="6333" y="0"/>
                        <a:pt x="3167" y="18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00" name="PA-任意多边形 21">
                  <a:extLst>
                    <a:ext uri="{FF2B5EF4-FFF2-40B4-BE49-F238E27FC236}">
                      <a16:creationId xmlns:a16="http://schemas.microsoft.com/office/drawing/2014/main" id="{720C6B6B-A239-4ED8-B58F-6B1CA5DF0A05}"/>
                    </a:ext>
                  </a:extLst>
                </p:cNvPr>
                <p:cNvSpPr/>
                <p:nvPr>
                  <p:custDataLst>
                    <p:tags r:id="rId18"/>
                  </p:custDataLst>
                </p:nvPr>
              </p:nvSpPr>
              <p:spPr>
                <a:xfrm>
                  <a:off x="11299498" y="1897505"/>
                  <a:ext cx="16663" cy="6540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663" h="65406">
                      <a:moveTo>
                        <a:pt x="2374" y="41275"/>
                      </a:moveTo>
                      <a:cubicBezTo>
                        <a:pt x="0" y="63976"/>
                        <a:pt x="127" y="65405"/>
                        <a:pt x="2658" y="44450"/>
                      </a:cubicBezTo>
                      <a:cubicBezTo>
                        <a:pt x="5188" y="23495"/>
                        <a:pt x="9988" y="4921"/>
                        <a:pt x="13325" y="3175"/>
                      </a:cubicBezTo>
                      <a:cubicBezTo>
                        <a:pt x="16662" y="1429"/>
                        <a:pt x="16535" y="0"/>
                        <a:pt x="13042" y="0"/>
                      </a:cubicBezTo>
                      <a:cubicBezTo>
                        <a:pt x="9549" y="0"/>
                        <a:pt x="4749" y="18574"/>
                        <a:pt x="2374" y="412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01" name="PA-任意多边形 22">
                  <a:extLst>
                    <a:ext uri="{FF2B5EF4-FFF2-40B4-BE49-F238E27FC236}">
                      <a16:creationId xmlns:a16="http://schemas.microsoft.com/office/drawing/2014/main" id="{AF58527A-9FBA-4D1C-8C33-4FCABEBB105B}"/>
                    </a:ext>
                  </a:extLst>
                </p:cNvPr>
                <p:cNvSpPr/>
                <p:nvPr>
                  <p:custDataLst>
                    <p:tags r:id="rId19"/>
                  </p:custDataLst>
                </p:nvPr>
              </p:nvSpPr>
              <p:spPr>
                <a:xfrm>
                  <a:off x="11332093" y="2100705"/>
                  <a:ext cx="38478" cy="137233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478" h="137233">
                      <a:moveTo>
                        <a:pt x="4572" y="31190"/>
                      </a:moveTo>
                      <a:cubicBezTo>
                        <a:pt x="28677" y="127231"/>
                        <a:pt x="38477" y="137232"/>
                        <a:pt x="20678" y="47625"/>
                      </a:cubicBezTo>
                      <a:cubicBezTo>
                        <a:pt x="15475" y="21431"/>
                        <a:pt x="7961" y="0"/>
                        <a:pt x="3981" y="0"/>
                      </a:cubicBezTo>
                      <a:cubicBezTo>
                        <a:pt x="0" y="0"/>
                        <a:pt x="266" y="14035"/>
                        <a:pt x="4572" y="3119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02" name="PA-任意多边形 23">
                  <a:extLst>
                    <a:ext uri="{FF2B5EF4-FFF2-40B4-BE49-F238E27FC236}">
                      <a16:creationId xmlns:a16="http://schemas.microsoft.com/office/drawing/2014/main" id="{DBA5FF23-E4F5-40E7-8570-D01399B0EFD9}"/>
                    </a:ext>
                  </a:extLst>
                </p:cNvPr>
                <p:cNvSpPr/>
                <p:nvPr>
                  <p:custDataLst>
                    <p:tags r:id="rId20"/>
                  </p:custDataLst>
                </p:nvPr>
              </p:nvSpPr>
              <p:spPr>
                <a:xfrm>
                  <a:off x="11375857" y="2278505"/>
                  <a:ext cx="16506" cy="75249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06" h="75249">
                      <a:moveTo>
                        <a:pt x="2318" y="47625"/>
                      </a:moveTo>
                      <a:cubicBezTo>
                        <a:pt x="0" y="73819"/>
                        <a:pt x="129" y="75248"/>
                        <a:pt x="2606" y="50800"/>
                      </a:cubicBezTo>
                      <a:cubicBezTo>
                        <a:pt x="5083" y="26352"/>
                        <a:pt x="9837" y="4921"/>
                        <a:pt x="13171" y="3175"/>
                      </a:cubicBezTo>
                      <a:cubicBezTo>
                        <a:pt x="16505" y="1429"/>
                        <a:pt x="16376" y="0"/>
                        <a:pt x="12883" y="0"/>
                      </a:cubicBezTo>
                      <a:cubicBezTo>
                        <a:pt x="9390" y="0"/>
                        <a:pt x="4636" y="21431"/>
                        <a:pt x="2318" y="476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03" name="PA-任意多边形 24">
                  <a:extLst>
                    <a:ext uri="{FF2B5EF4-FFF2-40B4-BE49-F238E27FC236}">
                      <a16:creationId xmlns:a16="http://schemas.microsoft.com/office/drawing/2014/main" id="{2F4000D0-FE73-4BFC-9646-D310DA7A5E89}"/>
                    </a:ext>
                  </a:extLst>
                </p:cNvPr>
                <p:cNvSpPr/>
                <p:nvPr>
                  <p:custDataLst>
                    <p:tags r:id="rId21"/>
                  </p:custDataLst>
                </p:nvPr>
              </p:nvSpPr>
              <p:spPr>
                <a:xfrm>
                  <a:off x="10996312" y="2490921"/>
                  <a:ext cx="193702" cy="10291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3702" h="102918">
                      <a:moveTo>
                        <a:pt x="89626" y="18367"/>
                      </a:moveTo>
                      <a:cubicBezTo>
                        <a:pt x="77939" y="24907"/>
                        <a:pt x="63355" y="27155"/>
                        <a:pt x="57216" y="23361"/>
                      </a:cubicBezTo>
                      <a:cubicBezTo>
                        <a:pt x="51078" y="19568"/>
                        <a:pt x="35407" y="23045"/>
                        <a:pt x="22392" y="31089"/>
                      </a:cubicBezTo>
                      <a:cubicBezTo>
                        <a:pt x="82" y="44878"/>
                        <a:pt x="0" y="46384"/>
                        <a:pt x="20953" y="57408"/>
                      </a:cubicBezTo>
                      <a:cubicBezTo>
                        <a:pt x="33177" y="63839"/>
                        <a:pt x="43178" y="77329"/>
                        <a:pt x="43178" y="87385"/>
                      </a:cubicBezTo>
                      <a:cubicBezTo>
                        <a:pt x="43178" y="102917"/>
                        <a:pt x="47688" y="102714"/>
                        <a:pt x="73138" y="86039"/>
                      </a:cubicBezTo>
                      <a:cubicBezTo>
                        <a:pt x="89617" y="75242"/>
                        <a:pt x="112477" y="70006"/>
                        <a:pt x="123938" y="74405"/>
                      </a:cubicBezTo>
                      <a:cubicBezTo>
                        <a:pt x="135524" y="78850"/>
                        <a:pt x="144778" y="76158"/>
                        <a:pt x="144778" y="68343"/>
                      </a:cubicBezTo>
                      <a:cubicBezTo>
                        <a:pt x="144778" y="60610"/>
                        <a:pt x="150493" y="54284"/>
                        <a:pt x="157478" y="54284"/>
                      </a:cubicBezTo>
                      <a:cubicBezTo>
                        <a:pt x="164463" y="54284"/>
                        <a:pt x="170178" y="62857"/>
                        <a:pt x="170178" y="73334"/>
                      </a:cubicBezTo>
                      <a:cubicBezTo>
                        <a:pt x="170178" y="83811"/>
                        <a:pt x="176291" y="92384"/>
                        <a:pt x="183761" y="92384"/>
                      </a:cubicBezTo>
                      <a:cubicBezTo>
                        <a:pt x="192589" y="92384"/>
                        <a:pt x="193701" y="80859"/>
                        <a:pt x="186936" y="59464"/>
                      </a:cubicBezTo>
                      <a:cubicBezTo>
                        <a:pt x="175176" y="22269"/>
                        <a:pt x="122447" y="0"/>
                        <a:pt x="89626" y="183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04" name="PA-任意多边形 25">
                  <a:extLst>
                    <a:ext uri="{FF2B5EF4-FFF2-40B4-BE49-F238E27FC236}">
                      <a16:creationId xmlns:a16="http://schemas.microsoft.com/office/drawing/2014/main" id="{F28E5F72-9BE3-4A62-8733-7846734C889A}"/>
                    </a:ext>
                  </a:extLst>
                </p:cNvPr>
                <p:cNvSpPr/>
                <p:nvPr>
                  <p:custDataLst>
                    <p:tags r:id="rId22"/>
                  </p:custDataLst>
                </p:nvPr>
              </p:nvSpPr>
              <p:spPr>
                <a:xfrm>
                  <a:off x="10969712" y="2561165"/>
                  <a:ext cx="42465" cy="348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2465" h="34841">
                      <a:moveTo>
                        <a:pt x="15100" y="4852"/>
                      </a:moveTo>
                      <a:cubicBezTo>
                        <a:pt x="0" y="19952"/>
                        <a:pt x="5391" y="34840"/>
                        <a:pt x="25959" y="34840"/>
                      </a:cubicBezTo>
                      <a:cubicBezTo>
                        <a:pt x="39885" y="34840"/>
                        <a:pt x="42464" y="29165"/>
                        <a:pt x="34781" y="15435"/>
                      </a:cubicBezTo>
                      <a:cubicBezTo>
                        <a:pt x="28808" y="4762"/>
                        <a:pt x="19951" y="0"/>
                        <a:pt x="15100" y="48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05" name="PA-任意多边形 26">
                  <a:extLst>
                    <a:ext uri="{FF2B5EF4-FFF2-40B4-BE49-F238E27FC236}">
                      <a16:creationId xmlns:a16="http://schemas.microsoft.com/office/drawing/2014/main" id="{EBA3B74A-C7C1-409A-840B-E7ECFAEBBB83}"/>
                    </a:ext>
                  </a:extLst>
                </p:cNvPr>
                <p:cNvSpPr/>
                <p:nvPr>
                  <p:custDataLst>
                    <p:tags r:id="rId23"/>
                  </p:custDataLst>
                </p:nvPr>
              </p:nvSpPr>
              <p:spPr>
                <a:xfrm>
                  <a:off x="10815302" y="2564856"/>
                  <a:ext cx="20989" cy="34643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989" h="34643">
                      <a:moveTo>
                        <a:pt x="2941" y="21624"/>
                      </a:moveTo>
                      <a:cubicBezTo>
                        <a:pt x="0" y="30355"/>
                        <a:pt x="2857" y="34642"/>
                        <a:pt x="9291" y="31149"/>
                      </a:cubicBezTo>
                      <a:cubicBezTo>
                        <a:pt x="15724" y="27656"/>
                        <a:pt x="20988" y="20513"/>
                        <a:pt x="20988" y="15274"/>
                      </a:cubicBezTo>
                      <a:cubicBezTo>
                        <a:pt x="20988" y="0"/>
                        <a:pt x="8777" y="4297"/>
                        <a:pt x="2941" y="216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06" name="PA-任意多边形 27">
                  <a:extLst>
                    <a:ext uri="{FF2B5EF4-FFF2-40B4-BE49-F238E27FC236}">
                      <a16:creationId xmlns:a16="http://schemas.microsoft.com/office/drawing/2014/main" id="{913D9CE8-B1FC-4D45-B223-724162F4A0D0}"/>
                    </a:ext>
                  </a:extLst>
                </p:cNvPr>
                <p:cNvSpPr/>
                <p:nvPr>
                  <p:custDataLst>
                    <p:tags r:id="rId24"/>
                  </p:custDataLst>
                </p:nvPr>
              </p:nvSpPr>
              <p:spPr>
                <a:xfrm>
                  <a:off x="11206875" y="2570605"/>
                  <a:ext cx="73916" cy="101799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3916" h="101799">
                      <a:moveTo>
                        <a:pt x="10158" y="25880"/>
                      </a:moveTo>
                      <a:cubicBezTo>
                        <a:pt x="2541" y="40114"/>
                        <a:pt x="0" y="63391"/>
                        <a:pt x="4512" y="77607"/>
                      </a:cubicBezTo>
                      <a:cubicBezTo>
                        <a:pt x="12036" y="101314"/>
                        <a:pt x="14546" y="101798"/>
                        <a:pt x="34821" y="83450"/>
                      </a:cubicBezTo>
                      <a:cubicBezTo>
                        <a:pt x="46979" y="72447"/>
                        <a:pt x="60749" y="67267"/>
                        <a:pt x="65421" y="71939"/>
                      </a:cubicBezTo>
                      <a:cubicBezTo>
                        <a:pt x="70093" y="76611"/>
                        <a:pt x="73915" y="69194"/>
                        <a:pt x="73915" y="55457"/>
                      </a:cubicBezTo>
                      <a:cubicBezTo>
                        <a:pt x="73915" y="30394"/>
                        <a:pt x="51886" y="0"/>
                        <a:pt x="33722" y="0"/>
                      </a:cubicBezTo>
                      <a:cubicBezTo>
                        <a:pt x="28380" y="0"/>
                        <a:pt x="17776" y="11646"/>
                        <a:pt x="10158" y="258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07" name="PA-任意多边形 28">
                  <a:extLst>
                    <a:ext uri="{FF2B5EF4-FFF2-40B4-BE49-F238E27FC236}">
                      <a16:creationId xmlns:a16="http://schemas.microsoft.com/office/drawing/2014/main" id="{CAC3CB9E-BD8B-40FD-963A-C39E270A64E5}"/>
                    </a:ext>
                  </a:extLst>
                </p:cNvPr>
                <p:cNvSpPr/>
                <p:nvPr>
                  <p:custDataLst>
                    <p:tags r:id="rId25"/>
                  </p:custDataLst>
                </p:nvPr>
              </p:nvSpPr>
              <p:spPr>
                <a:xfrm>
                  <a:off x="11023415" y="2583362"/>
                  <a:ext cx="154927" cy="193993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4927" h="193993">
                      <a:moveTo>
                        <a:pt x="28775" y="25343"/>
                      </a:moveTo>
                      <a:cubicBezTo>
                        <a:pt x="1392" y="46763"/>
                        <a:pt x="0" y="51090"/>
                        <a:pt x="18656" y="56811"/>
                      </a:cubicBezTo>
                      <a:cubicBezTo>
                        <a:pt x="30553" y="60458"/>
                        <a:pt x="51336" y="88423"/>
                        <a:pt x="64842" y="118954"/>
                      </a:cubicBezTo>
                      <a:cubicBezTo>
                        <a:pt x="92717" y="181971"/>
                        <a:pt x="106348" y="193992"/>
                        <a:pt x="136713" y="182340"/>
                      </a:cubicBezTo>
                      <a:cubicBezTo>
                        <a:pt x="154926" y="175351"/>
                        <a:pt x="152863" y="170025"/>
                        <a:pt x="122592" y="145888"/>
                      </a:cubicBezTo>
                      <a:cubicBezTo>
                        <a:pt x="90926" y="120639"/>
                        <a:pt x="88562" y="113711"/>
                        <a:pt x="100448" y="81007"/>
                      </a:cubicBezTo>
                      <a:cubicBezTo>
                        <a:pt x="110158" y="54289"/>
                        <a:pt x="109706" y="40102"/>
                        <a:pt x="98774" y="28518"/>
                      </a:cubicBezTo>
                      <a:cubicBezTo>
                        <a:pt x="72342" y="506"/>
                        <a:pt x="61174" y="0"/>
                        <a:pt x="28775" y="253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08" name="PA-任意多边形 29">
                  <a:extLst>
                    <a:ext uri="{FF2B5EF4-FFF2-40B4-BE49-F238E27FC236}">
                      <a16:creationId xmlns:a16="http://schemas.microsoft.com/office/drawing/2014/main" id="{0208B04B-4833-4850-AE21-940C75EB04B7}"/>
                    </a:ext>
                  </a:extLst>
                </p:cNvPr>
                <p:cNvSpPr/>
                <p:nvPr>
                  <p:custDataLst>
                    <p:tags r:id="rId26"/>
                  </p:custDataLst>
                </p:nvPr>
              </p:nvSpPr>
              <p:spPr>
                <a:xfrm>
                  <a:off x="10876049" y="2608705"/>
                  <a:ext cx="207069" cy="20685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7069" h="206854">
                      <a:moveTo>
                        <a:pt x="30013" y="15875"/>
                      </a:moveTo>
                      <a:cubicBezTo>
                        <a:pt x="26477" y="24606"/>
                        <a:pt x="17959" y="50873"/>
                        <a:pt x="11083" y="74245"/>
                      </a:cubicBezTo>
                      <a:cubicBezTo>
                        <a:pt x="0" y="111918"/>
                        <a:pt x="1532" y="117512"/>
                        <a:pt x="24579" y="123539"/>
                      </a:cubicBezTo>
                      <a:cubicBezTo>
                        <a:pt x="38878" y="127279"/>
                        <a:pt x="47926" y="137249"/>
                        <a:pt x="44684" y="145696"/>
                      </a:cubicBezTo>
                      <a:cubicBezTo>
                        <a:pt x="29173" y="186119"/>
                        <a:pt x="86906" y="206853"/>
                        <a:pt x="169791" y="190628"/>
                      </a:cubicBezTo>
                      <a:cubicBezTo>
                        <a:pt x="207068" y="183330"/>
                        <a:pt x="206763" y="182980"/>
                        <a:pt x="155690" y="174398"/>
                      </a:cubicBezTo>
                      <a:cubicBezTo>
                        <a:pt x="100767" y="165170"/>
                        <a:pt x="62744" y="135790"/>
                        <a:pt x="86624" y="121031"/>
                      </a:cubicBezTo>
                      <a:cubicBezTo>
                        <a:pt x="93949" y="116505"/>
                        <a:pt x="99941" y="104181"/>
                        <a:pt x="99941" y="93645"/>
                      </a:cubicBezTo>
                      <a:cubicBezTo>
                        <a:pt x="99941" y="79987"/>
                        <a:pt x="92315" y="76909"/>
                        <a:pt x="73374" y="82921"/>
                      </a:cubicBezTo>
                      <a:cubicBezTo>
                        <a:pt x="51804" y="89767"/>
                        <a:pt x="46483" y="85747"/>
                        <a:pt x="45090" y="61551"/>
                      </a:cubicBezTo>
                      <a:cubicBezTo>
                        <a:pt x="43599" y="35668"/>
                        <a:pt x="49179" y="31750"/>
                        <a:pt x="87532" y="31750"/>
                      </a:cubicBezTo>
                      <a:lnTo>
                        <a:pt x="131691" y="31750"/>
                      </a:lnTo>
                      <a:lnTo>
                        <a:pt x="94815" y="15875"/>
                      </a:lnTo>
                      <a:cubicBezTo>
                        <a:pt x="74533" y="7144"/>
                        <a:pt x="53102" y="0"/>
                        <a:pt x="47190" y="0"/>
                      </a:cubicBezTo>
                      <a:cubicBezTo>
                        <a:pt x="41278" y="0"/>
                        <a:pt x="33548" y="7144"/>
                        <a:pt x="30013" y="158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09" name="PA-任意多边形 30">
                  <a:extLst>
                    <a:ext uri="{FF2B5EF4-FFF2-40B4-BE49-F238E27FC236}">
                      <a16:creationId xmlns:a16="http://schemas.microsoft.com/office/drawing/2014/main" id="{6E1367A9-8AB1-4A9F-AC47-2CA9719ED9FE}"/>
                    </a:ext>
                  </a:extLst>
                </p:cNvPr>
                <p:cNvSpPr/>
                <p:nvPr>
                  <p:custDataLst>
                    <p:tags r:id="rId27"/>
                  </p:custDataLst>
                </p:nvPr>
              </p:nvSpPr>
              <p:spPr>
                <a:xfrm>
                  <a:off x="11201557" y="2674431"/>
                  <a:ext cx="93978" cy="6127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3978" h="61275">
                      <a:moveTo>
                        <a:pt x="63471" y="15350"/>
                      </a:moveTo>
                      <a:cubicBezTo>
                        <a:pt x="50086" y="28735"/>
                        <a:pt x="34778" y="32798"/>
                        <a:pt x="21176" y="26576"/>
                      </a:cubicBezTo>
                      <a:cubicBezTo>
                        <a:pt x="5563" y="19434"/>
                        <a:pt x="0" y="22772"/>
                        <a:pt x="387" y="39049"/>
                      </a:cubicBezTo>
                      <a:cubicBezTo>
                        <a:pt x="678" y="51273"/>
                        <a:pt x="8694" y="61274"/>
                        <a:pt x="18199" y="61274"/>
                      </a:cubicBezTo>
                      <a:cubicBezTo>
                        <a:pt x="43548" y="61274"/>
                        <a:pt x="93977" y="22957"/>
                        <a:pt x="88854" y="7588"/>
                      </a:cubicBezTo>
                      <a:cubicBezTo>
                        <a:pt x="86325" y="0"/>
                        <a:pt x="75516" y="3305"/>
                        <a:pt x="63471" y="153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pic>
            <p:nvPicPr>
              <p:cNvPr id="96" name="PA-图片 17">
                <a:extLst>
                  <a:ext uri="{FF2B5EF4-FFF2-40B4-BE49-F238E27FC236}">
                    <a16:creationId xmlns:a16="http://schemas.microsoft.com/office/drawing/2014/main" id="{190E3D49-D6C8-4208-B6C8-AF9A2815B77C}"/>
                  </a:ext>
                </a:extLst>
              </p:cNvPr>
              <p:cNvPicPr>
                <a:picLocks noChangeAspect="1"/>
              </p:cNvPicPr>
              <p:nvPr>
                <p:custDataLst>
                  <p:tags r:id="rId14"/>
                </p:custDataLst>
              </p:nvPr>
            </p:nvPicPr>
            <p:blipFill>
              <a:blip r:embed="rId3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0489321" y="1346938"/>
                <a:ext cx="1967283" cy="1967283"/>
              </a:xfrm>
              <a:prstGeom prst="rect">
                <a:avLst/>
              </a:prstGeom>
            </p:spPr>
          </p:pic>
        </p:grpSp>
        <p:sp>
          <p:nvSpPr>
            <p:cNvPr id="94" name="PA-文本框 15">
              <a:extLst>
                <a:ext uri="{FF2B5EF4-FFF2-40B4-BE49-F238E27FC236}">
                  <a16:creationId xmlns:a16="http://schemas.microsoft.com/office/drawing/2014/main" id="{AC40440D-4C3A-4B17-8E3F-1831E01706D9}"/>
                </a:ext>
              </a:extLst>
            </p:cNvPr>
            <p:cNvSpPr txBox="1"/>
            <p:nvPr>
              <p:custDataLst>
                <p:tags r:id="rId13"/>
              </p:custDataLst>
            </p:nvPr>
          </p:nvSpPr>
          <p:spPr>
            <a:xfrm>
              <a:off x="10896773" y="2146212"/>
              <a:ext cx="314132" cy="685075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1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innerShdw blurRad="114300">
                      <a:prstClr val="black"/>
                    </a:inn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朱自清</a:t>
              </a:r>
            </a:p>
          </p:txBody>
        </p:sp>
      </p:grpSp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66C6FC43-83DD-566E-1F31-B2D242F5D811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58630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5000">
        <p:fade/>
      </p:transition>
    </mc:Choice>
    <mc:Fallback xmlns="">
      <p:transition spd="med" advClick="0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ccel="33000" decel="33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6000" fill="hold"/>
                                        <p:tgtEl>
                                          <p:spTgt spid="2"/>
                                        </p:tgtEl>
                                      </p:cBhvr>
                                      <p:by x="175000" y="175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48000" decel="52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5.55112E-17 -2.96296E-6 L 5.55112E-17 -0.04213 " pathEditMode="relative" rAng="0" ptsTypes="AA">
                                      <p:cBhvr>
                                        <p:cTn id="8" dur="4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106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accel="33000" decel="33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6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35" presetClass="path" presetSubtype="0" repeatCount="indefinite" accel="48000" decel="52000" autoRev="1" fill="hold" grpId="1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5.55112E-17 -2.96296E-6 L 5.55112E-17 -0.04213 " pathEditMode="relative" rAng="0" ptsTypes="AA">
                                      <p:cBhvr>
                                        <p:cTn id="12" dur="5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10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accel="33000" decel="33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6000" fill="hold"/>
                                        <p:tgtEl>
                                          <p:spTgt spid="5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35" presetClass="path" presetSubtype="0" repeatCount="indefinite" accel="48000" decel="52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5.55112E-17 -2.96296E-6 L 5.55112E-17 -0.04213 " pathEditMode="relative" rAng="0" ptsTypes="AA">
                                      <p:cBhvr>
                                        <p:cTn id="16" dur="6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106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6" presetClass="emph" presetSubtype="0" repeatCount="indefinite" accel="33000" decel="33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6000" fill="hold"/>
                                        <p:tgtEl>
                                          <p:spTgt spid="10"/>
                                        </p:tgtEl>
                                      </p:cBhvr>
                                      <p:by x="175000" y="175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35" presetClass="path" presetSubtype="0" repeatCount="indefinite" accel="48000" decel="52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5.55112E-17 2.96296E-6 L 5.55112E-17 0.04074 " pathEditMode="relative" rAng="0" ptsTypes="AA">
                                      <p:cBhvr>
                                        <p:cTn id="20" dur="4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03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emph" presetSubtype="0" repeatCount="indefinite" accel="33000" decel="33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" dur="6000" fill="hold"/>
                                        <p:tgtEl>
                                          <p:spTgt spid="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35" presetClass="path" presetSubtype="0" repeatCount="indefinite" accel="48000" decel="52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5.55112E-17 2.96296E-6 L 5.55112E-17 0.04074 " pathEditMode="relative" rAng="0" ptsTypes="AA">
                                      <p:cBhvr>
                                        <p:cTn id="24" dur="4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037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6" presetClass="emph" presetSubtype="0" repeatCount="indefinite" accel="33000" decel="33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6" dur="6000" fill="hold"/>
                                        <p:tgtEl>
                                          <p:spTgt spid="8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35" presetClass="path" presetSubtype="0" repeatCount="indefinite" accel="48000" decel="52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5.55112E-17 2.96296E-6 L 5.55112E-17 0.04074 " pathEditMode="relative" rAng="0" ptsTypes="AA">
                                      <p:cBhvr>
                                        <p:cTn id="28" dur="4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037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6" presetClass="emph" presetSubtype="0" repeatCount="indefinite" accel="33000" decel="33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0" dur="6000" fill="hold"/>
                                        <p:tgtEl>
                                          <p:spTgt spid="1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1" presetID="2" presetClass="entr" presetSubtype="4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path" presetSubtype="0" repeatCount="indefinite" accel="50000" decel="50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3.54167E-6 3.7037E-6 L -3.54167E-6 0.03032 " pathEditMode="relative" rAng="0" ptsTypes="AA">
                                      <p:cBhvr>
                                        <p:cTn id="36" dur="1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505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2" presetClass="entr" presetSubtype="4" decel="100000" fill="hold" grpId="0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42" presetClass="path" presetSubtype="0" repeatCount="indefinite" accel="50000" decel="50000" autoRev="1" fill="hold" grpId="1" nodeType="withEffect">
                                  <p:stCondLst>
                                    <p:cond delay="1950"/>
                                  </p:stCondLst>
                                  <p:childTnLst>
                                    <p:animMotion origin="layout" path="M -2.70833E-6 3.7037E-6 L -2.70833E-6 0.03032 " pathEditMode="relative" rAng="0" ptsTypes="AA">
                                      <p:cBhvr>
                                        <p:cTn id="42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505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2" presetClass="entr" presetSubtype="4" decel="100000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path" presetSubtype="0" repeatCount="indefinite" accel="50000" decel="50000" autoRev="1" fill="hold" grpId="1" nodeType="withEffect">
                                  <p:stCondLst>
                                    <p:cond delay="2400"/>
                                  </p:stCondLst>
                                  <p:childTnLst>
                                    <p:animMotion origin="layout" path="M -1.04167E-6 -1.11111E-6 L -1.04167E-6 0.03033 " pathEditMode="relative" rAng="0" ptsTypes="AA">
                                      <p:cBhvr>
                                        <p:cTn id="48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505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2" presetClass="entr" presetSubtype="1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path" presetSubtype="0" repeatCount="3000" accel="50000" decel="50000" autoRev="1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0 4.07407E-6 L 0 0.03032 " pathEditMode="relative" rAng="0" ptsTypes="AA">
                                      <p:cBhvr>
                                        <p:cTn id="54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505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6" presetClass="emph" presetSubtype="0" repeatCount="indefinite" decel="100000" autoRev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Scale>
                                      <p:cBhvr>
                                        <p:cTn id="56" dur="5000" fill="hold"/>
                                        <p:tgtEl>
                                          <p:spTgt spid="1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grpId="0" nodeType="withEffect">
                                  <p:stCondLst>
                                    <p:cond delay="2200"/>
                                  </p:stCondLst>
                                  <p:iterate type="lt">
                                    <p:tmPct val="2273"/>
                                  </p:iterate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5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8/9)*(#ppt_y-(#ppt_y+0.1))*((1.5-1.5*$)^2-(1.5-1.5*$)^3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to="" calcmode="lin" valueType="num">
                                      <p:cBhvr>
                                        <p:cTn id="6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avLst>
                                        <p:tav tm="0" fmla="1+(8/9)*(1-0)*((1.5-1.5*$)^2-(1.5-1.5*$)^3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path" presetSubtype="0" accel="50000" decel="50000" autoRev="1" fill="hold" grpId="1" nodeType="withEffect">
                                  <p:stCondLst>
                                    <p:cond delay="325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Motion origin="layout" path="M -2.91667E-6 -4.07407E-6 L -0.00013 0.01551 " pathEditMode="relative" rAng="0" ptsTypes="AA">
                                      <p:cBhvr>
                                        <p:cTn id="62" dur="1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764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42" presetClass="entr" presetSubtype="0" fill="hold" grpId="0" nodeType="withEffect">
                                  <p:stCondLst>
                                    <p:cond delay="2500"/>
                                  </p:stCondLst>
                                  <p:iterate type="lt">
                                    <p:tmPct val="2273"/>
                                  </p:iterate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65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8/9)*(#ppt_y-(#ppt_y+0.1))*((1.5-1.5*$)^2-(1.5-1.5*$)^3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to="" calcmode="lin" valueType="num">
                                      <p:cBhvr>
                                        <p:cTn id="6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avLst>
                                        <p:tav tm="0" fmla="1+(8/9)*(1-0)*((1.5-1.5*$)^2-(1.5-1.5*$)^3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42" presetClass="path" presetSubtype="0" accel="50000" decel="50000" autoRev="1" fill="hold" grpId="1" nodeType="withEffect">
                                  <p:stCondLst>
                                    <p:cond delay="355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Motion origin="layout" path="M -2.91667E-6 -4.07407E-6 L -0.00013 0.01551 " pathEditMode="relative" rAng="0" ptsTypes="AA">
                                      <p:cBhvr>
                                        <p:cTn id="68" dur="1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764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entr" presetSubtype="0" fill="hold" grpId="0" nodeType="withEffect">
                                  <p:stCondLst>
                                    <p:cond delay="2800"/>
                                  </p:stCondLst>
                                  <p:iterate type="lt">
                                    <p:tmPct val="2273"/>
                                  </p:iterate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1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8/9)*(#ppt_y-(#ppt_y+0.1))*((1.5-1.5*$)^2-(1.5-1.5*$)^3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to="" calcmode="lin" valueType="num">
                                      <p:cBhvr>
                                        <p:cTn id="72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avLst>
                                        <p:tav tm="0" fmla="1+(8/9)*(1-0)*((1.5-1.5*$)^2-(1.5-1.5*$)^3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path" presetSubtype="0" accel="50000" decel="50000" autoRev="1" fill="hold" grpId="1" nodeType="withEffect">
                                  <p:stCondLst>
                                    <p:cond delay="385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Motion origin="layout" path="M -2.91667E-6 -4.07407E-6 L -0.00013 0.01551 " pathEditMode="relative" rAng="0" ptsTypes="AA">
                                      <p:cBhvr>
                                        <p:cTn id="74" dur="1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764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42" presetClass="entr" presetSubtype="0" fill="hold" grpId="0" nodeType="withEffect">
                                  <p:stCondLst>
                                    <p:cond delay="3100"/>
                                  </p:stCondLst>
                                  <p:iterate type="lt">
                                    <p:tmPct val="2273"/>
                                  </p:iterate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77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8/9)*(#ppt_y-(#ppt_y+0.1))*((1.5-1.5*$)^2-(1.5-1.5*$)^3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to="" calcmode="lin" valueType="num">
                                      <p:cBhvr>
                                        <p:cTn id="78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avLst>
                                        <p:tav tm="0" fmla="1+(8/9)*(1-0)*((1.5-1.5*$)^2-(1.5-1.5*$)^3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42" presetClass="path" presetSubtype="0" accel="50000" decel="50000" autoRev="1" fill="hold" grpId="1" nodeType="withEffect">
                                  <p:stCondLst>
                                    <p:cond delay="415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Motion origin="layout" path="M -2.91667E-6 -4.07407E-6 L -0.00013 0.01551 " pathEditMode="relative" rAng="0" ptsTypes="AA">
                                      <p:cBhvr>
                                        <p:cTn id="80" dur="1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764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42" presetClass="entr" presetSubtype="0" fill="hold" grpId="0" nodeType="withEffect">
                                  <p:stCondLst>
                                    <p:cond delay="3400"/>
                                  </p:stCondLst>
                                  <p:iterate type="lt">
                                    <p:tmPct val="2273"/>
                                  </p:iterate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83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8/9)*(#ppt_y-(#ppt_y+0.1))*((1.5-1.5*$)^2-(1.5-1.5*$)^3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to="" calcmode="lin" valueType="num">
                                      <p:cBhvr>
                                        <p:cTn id="84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avLst>
                                        <p:tav tm="0" fmla="1+(8/9)*(1-0)*((1.5-1.5*$)^2-(1.5-1.5*$)^3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42" presetClass="path" presetSubtype="0" accel="50000" decel="50000" autoRev="1" fill="hold" grpId="1" nodeType="withEffect">
                                  <p:stCondLst>
                                    <p:cond delay="445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Motion origin="layout" path="M -2.91667E-6 -4.07407E-6 L -0.00013 0.01551 " pathEditMode="relative" rAng="0" ptsTypes="AA">
                                      <p:cBhvr>
                                        <p:cTn id="86" dur="1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764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42" presetClass="entr" presetSubtype="0" fill="hold" grpId="0" nodeType="withEffect">
                                  <p:stCondLst>
                                    <p:cond delay="3700"/>
                                  </p:stCondLst>
                                  <p:iterate type="lt">
                                    <p:tmPct val="2273"/>
                                  </p:iterate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89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8/9)*(#ppt_y-(#ppt_y+0.1))*((1.5-1.5*$)^2-(1.5-1.5*$)^3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to="" calcmode="lin" valueType="num">
                                      <p:cBhvr>
                                        <p:cTn id="90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avLst>
                                        <p:tav tm="0" fmla="1+(8/9)*(1-0)*((1.5-1.5*$)^2-(1.5-1.5*$)^3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2" presetClass="path" presetSubtype="0" accel="50000" decel="50000" autoRev="1" fill="hold" grpId="1" nodeType="withEffect">
                                  <p:stCondLst>
                                    <p:cond delay="475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Motion origin="layout" path="M -2.91667E-6 -4.07407E-6 L -0.00013 0.01551 " pathEditMode="relative" rAng="0" ptsTypes="AA">
                                      <p:cBhvr>
                                        <p:cTn id="92" dur="1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" y="764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42" presetClass="entr" presetSubtype="0" fill="hold" nodeType="withEffect">
                                  <p:stCondLst>
                                    <p:cond delay="4750"/>
                                  </p:stCondLst>
                                  <p:iterate type="lt">
                                    <p:tmPct val="2273"/>
                                  </p:iterate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95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8/9)*(#ppt_y-(#ppt_y+0.1))*((1.5-1.5*$)^2-(1.5-1.5*$)^3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to="" calcmode="lin" valueType="num">
                                      <p:cBhvr>
                                        <p:cTn id="9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avLst>
                                        <p:tav tm="0" fmla="1+(8/9)*(1-0)*((1.5-1.5*$)^2-(1.5-1.5*$)^3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decel="100000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5" grpId="0" animBg="1"/>
      <p:bldP spid="5" grpId="1" animBg="1"/>
      <p:bldP spid="4" grpId="0" animBg="1"/>
      <p:bldP spid="4" grpId="1" animBg="1"/>
      <p:bldP spid="8" grpId="0" animBg="1"/>
      <p:bldP spid="8" grpId="1" animBg="1"/>
      <p:bldP spid="9" grpId="0" animBg="1"/>
      <p:bldP spid="9" grpId="1" animBg="1"/>
      <p:bldP spid="2" grpId="0" animBg="1"/>
      <p:bldP spid="2" grpId="1" animBg="1"/>
      <p:bldP spid="10" grpId="0" animBg="1"/>
      <p:bldP spid="10" grpId="1" animBg="1"/>
      <p:bldP spid="27" grpId="0" animBg="1"/>
      <p:bldP spid="27" grpId="1" animBg="1"/>
      <p:bldP spid="28" grpId="0" animBg="1"/>
      <p:bldP spid="28" grpId="1" animBg="1"/>
      <p:bldP spid="29" grpId="0" animBg="1"/>
      <p:bldP spid="29" grpId="1" animBg="1"/>
      <p:bldP spid="86" grpId="0"/>
      <p:bldP spid="86" grpId="1"/>
      <p:bldP spid="87" grpId="0"/>
      <p:bldP spid="87" grpId="1"/>
      <p:bldP spid="88" grpId="0"/>
      <p:bldP spid="88" grpId="1"/>
      <p:bldP spid="89" grpId="0"/>
      <p:bldP spid="89" grpId="1"/>
      <p:bldP spid="90" grpId="0"/>
      <p:bldP spid="90" grpId="1"/>
      <p:bldP spid="91" grpId="0"/>
      <p:bldP spid="91" grpId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" name="图片 107">
            <a:extLst>
              <a:ext uri="{FF2B5EF4-FFF2-40B4-BE49-F238E27FC236}">
                <a16:creationId xmlns:a16="http://schemas.microsoft.com/office/drawing/2014/main" id="{C07AC68E-A2E9-4758-AA1B-2C59EB6903A3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969"/>
            <a:ext cx="13133165" cy="6856061"/>
          </a:xfrm>
          <a:prstGeom prst="rect">
            <a:avLst/>
          </a:prstGeom>
        </p:spPr>
      </p:pic>
      <p:grpSp>
        <p:nvGrpSpPr>
          <p:cNvPr id="6" name="组合 5">
            <a:extLst>
              <a:ext uri="{FF2B5EF4-FFF2-40B4-BE49-F238E27FC236}">
                <a16:creationId xmlns:a16="http://schemas.microsoft.com/office/drawing/2014/main" id="{1CAB4D18-F6A5-4BF4-A5F9-C0832A4EDA71}"/>
              </a:ext>
            </a:extLst>
          </p:cNvPr>
          <p:cNvGrpSpPr/>
          <p:nvPr/>
        </p:nvGrpSpPr>
        <p:grpSpPr>
          <a:xfrm>
            <a:off x="4334840" y="755385"/>
            <a:ext cx="3522321" cy="646331"/>
            <a:chOff x="4718850" y="755385"/>
            <a:chExt cx="3522321" cy="646331"/>
          </a:xfrm>
        </p:grpSpPr>
        <p:grpSp>
          <p:nvGrpSpPr>
            <p:cNvPr id="50" name="组合 49">
              <a:extLst>
                <a:ext uri="{FF2B5EF4-FFF2-40B4-BE49-F238E27FC236}">
                  <a16:creationId xmlns:a16="http://schemas.microsoft.com/office/drawing/2014/main" id="{780D5790-A429-41AB-A312-395606366C0F}"/>
                </a:ext>
              </a:extLst>
            </p:cNvPr>
            <p:cNvGrpSpPr/>
            <p:nvPr/>
          </p:nvGrpSpPr>
          <p:grpSpPr>
            <a:xfrm>
              <a:off x="4718850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51" name="组合 50">
                <a:extLst>
                  <a:ext uri="{FF2B5EF4-FFF2-40B4-BE49-F238E27FC236}">
                    <a16:creationId xmlns:a16="http://schemas.microsoft.com/office/drawing/2014/main" id="{FEEEF212-7172-4F3A-8BD1-D1BA2810F53F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9" name="矩形: 圆角 48">
                  <a:extLst>
                    <a:ext uri="{FF2B5EF4-FFF2-40B4-BE49-F238E27FC236}">
                      <a16:creationId xmlns:a16="http://schemas.microsoft.com/office/drawing/2014/main" id="{237ED6B4-76EB-4A06-9AC9-BF7474AEF75E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0" name="矩形: 圆角 49">
                  <a:extLst>
                    <a:ext uri="{FF2B5EF4-FFF2-40B4-BE49-F238E27FC236}">
                      <a16:creationId xmlns:a16="http://schemas.microsoft.com/office/drawing/2014/main" id="{4D4CE5B5-B855-489C-8319-EEE9091D7FD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1" name="矩形: 圆角 50">
                  <a:extLst>
                    <a:ext uri="{FF2B5EF4-FFF2-40B4-BE49-F238E27FC236}">
                      <a16:creationId xmlns:a16="http://schemas.microsoft.com/office/drawing/2014/main" id="{98ABA120-0A09-4233-9651-482B5250324F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2" name="矩形: 圆角 51">
                  <a:extLst>
                    <a:ext uri="{FF2B5EF4-FFF2-40B4-BE49-F238E27FC236}">
                      <a16:creationId xmlns:a16="http://schemas.microsoft.com/office/drawing/2014/main" id="{EAF6B85A-7D2F-443E-8486-9E7CA897015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3" name="矩形: 圆角 52">
                  <a:extLst>
                    <a:ext uri="{FF2B5EF4-FFF2-40B4-BE49-F238E27FC236}">
                      <a16:creationId xmlns:a16="http://schemas.microsoft.com/office/drawing/2014/main" id="{BABB7F44-74FF-4171-B497-BE3AB1EEF76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4" name="矩形: 圆角 53">
                  <a:extLst>
                    <a:ext uri="{FF2B5EF4-FFF2-40B4-BE49-F238E27FC236}">
                      <a16:creationId xmlns:a16="http://schemas.microsoft.com/office/drawing/2014/main" id="{A3D55BA9-9DB6-46D9-B0D3-48DC8C5481C4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52" name="组合 51">
                <a:extLst>
                  <a:ext uri="{FF2B5EF4-FFF2-40B4-BE49-F238E27FC236}">
                    <a16:creationId xmlns:a16="http://schemas.microsoft.com/office/drawing/2014/main" id="{BEA7E2D9-0E81-44D4-BF61-760F31E3EF8F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3" name="矩形: 圆角 48">
                  <a:extLst>
                    <a:ext uri="{FF2B5EF4-FFF2-40B4-BE49-F238E27FC236}">
                      <a16:creationId xmlns:a16="http://schemas.microsoft.com/office/drawing/2014/main" id="{D7D13A1A-14D6-4975-A6AC-DCF87D9B439D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4" name="矩形: 圆角 49">
                  <a:extLst>
                    <a:ext uri="{FF2B5EF4-FFF2-40B4-BE49-F238E27FC236}">
                      <a16:creationId xmlns:a16="http://schemas.microsoft.com/office/drawing/2014/main" id="{43891C06-6281-4725-9A53-8F1B2B01955B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5" name="矩形: 圆角 50">
                  <a:extLst>
                    <a:ext uri="{FF2B5EF4-FFF2-40B4-BE49-F238E27FC236}">
                      <a16:creationId xmlns:a16="http://schemas.microsoft.com/office/drawing/2014/main" id="{62589DC8-5191-4BA9-AA1A-6141A44077CE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6" name="矩形: 圆角 51">
                  <a:extLst>
                    <a:ext uri="{FF2B5EF4-FFF2-40B4-BE49-F238E27FC236}">
                      <a16:creationId xmlns:a16="http://schemas.microsoft.com/office/drawing/2014/main" id="{AA44D2ED-057D-44EF-B537-CBE5B2D7F93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7" name="矩形: 圆角 52">
                  <a:extLst>
                    <a:ext uri="{FF2B5EF4-FFF2-40B4-BE49-F238E27FC236}">
                      <a16:creationId xmlns:a16="http://schemas.microsoft.com/office/drawing/2014/main" id="{AFB81589-20E8-42C7-B862-3F809E13058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8" name="矩形: 圆角 53">
                  <a:extLst>
                    <a:ext uri="{FF2B5EF4-FFF2-40B4-BE49-F238E27FC236}">
                      <a16:creationId xmlns:a16="http://schemas.microsoft.com/office/drawing/2014/main" id="{F542D3AD-3BCD-4C13-B317-3C3B1E67A118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AF2CF24B-0AA9-4214-A9A7-C4C4ABA84BE7}"/>
                </a:ext>
              </a:extLst>
            </p:cNvPr>
            <p:cNvSpPr txBox="1"/>
            <p:nvPr/>
          </p:nvSpPr>
          <p:spPr>
            <a:xfrm>
              <a:off x="5233517" y="755385"/>
              <a:ext cx="2492990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3600" dirty="0"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赏析第五段</a:t>
              </a:r>
            </a:p>
          </p:txBody>
        </p:sp>
        <p:grpSp>
          <p:nvGrpSpPr>
            <p:cNvPr id="77" name="组合 76">
              <a:extLst>
                <a:ext uri="{FF2B5EF4-FFF2-40B4-BE49-F238E27FC236}">
                  <a16:creationId xmlns:a16="http://schemas.microsoft.com/office/drawing/2014/main" id="{7063F045-970F-4B91-80EF-29C6359C345E}"/>
                </a:ext>
              </a:extLst>
            </p:cNvPr>
            <p:cNvGrpSpPr/>
            <p:nvPr/>
          </p:nvGrpSpPr>
          <p:grpSpPr>
            <a:xfrm flipH="1">
              <a:off x="7717392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78" name="组合 77">
                <a:extLst>
                  <a:ext uri="{FF2B5EF4-FFF2-40B4-BE49-F238E27FC236}">
                    <a16:creationId xmlns:a16="http://schemas.microsoft.com/office/drawing/2014/main" id="{E3A71FB8-8A6A-423F-9E50-E3151766134C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6" name="矩形: 圆角 48">
                  <a:extLst>
                    <a:ext uri="{FF2B5EF4-FFF2-40B4-BE49-F238E27FC236}">
                      <a16:creationId xmlns:a16="http://schemas.microsoft.com/office/drawing/2014/main" id="{580A6375-0DDE-4F18-9D35-DC3A7CCE6937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7" name="矩形: 圆角 49">
                  <a:extLst>
                    <a:ext uri="{FF2B5EF4-FFF2-40B4-BE49-F238E27FC236}">
                      <a16:creationId xmlns:a16="http://schemas.microsoft.com/office/drawing/2014/main" id="{1C65DEA1-B2A7-4962-A94F-8FAC7F4C2BE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8" name="矩形: 圆角 50">
                  <a:extLst>
                    <a:ext uri="{FF2B5EF4-FFF2-40B4-BE49-F238E27FC236}">
                      <a16:creationId xmlns:a16="http://schemas.microsoft.com/office/drawing/2014/main" id="{35442B9F-F21A-458F-AE7E-15387BD23427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9" name="矩形: 圆角 51">
                  <a:extLst>
                    <a:ext uri="{FF2B5EF4-FFF2-40B4-BE49-F238E27FC236}">
                      <a16:creationId xmlns:a16="http://schemas.microsoft.com/office/drawing/2014/main" id="{A188A38B-930F-4603-8C43-D7C8137E297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0" name="矩形: 圆角 52">
                  <a:extLst>
                    <a:ext uri="{FF2B5EF4-FFF2-40B4-BE49-F238E27FC236}">
                      <a16:creationId xmlns:a16="http://schemas.microsoft.com/office/drawing/2014/main" id="{C71F6C3B-D958-49AE-BB03-5BF89C5744C4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1" name="矩形: 圆角 53">
                  <a:extLst>
                    <a:ext uri="{FF2B5EF4-FFF2-40B4-BE49-F238E27FC236}">
                      <a16:creationId xmlns:a16="http://schemas.microsoft.com/office/drawing/2014/main" id="{8BBF9CB4-BFED-43E2-8248-3585424BF383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79" name="组合 78">
                <a:extLst>
                  <a:ext uri="{FF2B5EF4-FFF2-40B4-BE49-F238E27FC236}">
                    <a16:creationId xmlns:a16="http://schemas.microsoft.com/office/drawing/2014/main" id="{6417198B-D67B-4EC7-BCA0-9ADA271C0566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0" name="矩形: 圆角 48">
                  <a:extLst>
                    <a:ext uri="{FF2B5EF4-FFF2-40B4-BE49-F238E27FC236}">
                      <a16:creationId xmlns:a16="http://schemas.microsoft.com/office/drawing/2014/main" id="{C636A19F-81F0-4194-86F7-5CFF6548A7B1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1" name="矩形: 圆角 49">
                  <a:extLst>
                    <a:ext uri="{FF2B5EF4-FFF2-40B4-BE49-F238E27FC236}">
                      <a16:creationId xmlns:a16="http://schemas.microsoft.com/office/drawing/2014/main" id="{F0F6FA25-5D96-46D3-B045-30B5E9FAC2F5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2" name="矩形: 圆角 50">
                  <a:extLst>
                    <a:ext uri="{FF2B5EF4-FFF2-40B4-BE49-F238E27FC236}">
                      <a16:creationId xmlns:a16="http://schemas.microsoft.com/office/drawing/2014/main" id="{1204A288-98CF-44B0-9879-4E3FFEE3E210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3" name="矩形: 圆角 51">
                  <a:extLst>
                    <a:ext uri="{FF2B5EF4-FFF2-40B4-BE49-F238E27FC236}">
                      <a16:creationId xmlns:a16="http://schemas.microsoft.com/office/drawing/2014/main" id="{51E7B798-D54C-498B-96EB-C759623D121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4" name="矩形: 圆角 52">
                  <a:extLst>
                    <a:ext uri="{FF2B5EF4-FFF2-40B4-BE49-F238E27FC236}">
                      <a16:creationId xmlns:a16="http://schemas.microsoft.com/office/drawing/2014/main" id="{D29EA7B9-22B8-4A39-8349-283E62244692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5" name="矩形: 圆角 53">
                  <a:extLst>
                    <a:ext uri="{FF2B5EF4-FFF2-40B4-BE49-F238E27FC236}">
                      <a16:creationId xmlns:a16="http://schemas.microsoft.com/office/drawing/2014/main" id="{7F28C316-4F00-4C5E-9233-BB30A816666B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F7CA9A5B-979C-4F6F-A8DD-C6DE0E7F3D34}"/>
              </a:ext>
            </a:extLst>
          </p:cNvPr>
          <p:cNvGrpSpPr/>
          <p:nvPr/>
        </p:nvGrpSpPr>
        <p:grpSpPr>
          <a:xfrm>
            <a:off x="1157527" y="1714478"/>
            <a:ext cx="10103289" cy="1295991"/>
            <a:chOff x="1157527" y="1714478"/>
            <a:chExt cx="10103289" cy="1295991"/>
          </a:xfrm>
        </p:grpSpPr>
        <p:pic>
          <p:nvPicPr>
            <p:cNvPr id="110" name="图片 109">
              <a:extLst>
                <a:ext uri="{FF2B5EF4-FFF2-40B4-BE49-F238E27FC236}">
                  <a16:creationId xmlns:a16="http://schemas.microsoft.com/office/drawing/2014/main" id="{D8A7A109-CD2E-440B-BBC8-4B509CD3B6BD}"/>
                </a:ext>
              </a:extLst>
            </p:cNvPr>
            <p:cNvPicPr>
              <a:picLocks/>
            </p:cNvPicPr>
            <p:nvPr/>
          </p:nvPicPr>
          <p:blipFill>
            <a:blip r:embed="rId4" cstate="email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235984" y="1714478"/>
              <a:ext cx="10024832" cy="1295991"/>
            </a:xfrm>
            <a:custGeom>
              <a:avLst/>
              <a:gdLst>
                <a:gd name="connsiteX0" fmla="*/ 193658 w 10024832"/>
                <a:gd name="connsiteY0" fmla="*/ 0 h 1295991"/>
                <a:gd name="connsiteX1" fmla="*/ 9831174 w 10024832"/>
                <a:gd name="connsiteY1" fmla="*/ 0 h 1295991"/>
                <a:gd name="connsiteX2" fmla="*/ 10024832 w 10024832"/>
                <a:gd name="connsiteY2" fmla="*/ 181569 h 1295991"/>
                <a:gd name="connsiteX3" fmla="*/ 10024832 w 10024832"/>
                <a:gd name="connsiteY3" fmla="*/ 1114423 h 1295991"/>
                <a:gd name="connsiteX4" fmla="*/ 9831174 w 10024832"/>
                <a:gd name="connsiteY4" fmla="*/ 1295991 h 1295991"/>
                <a:gd name="connsiteX5" fmla="*/ 193658 w 10024832"/>
                <a:gd name="connsiteY5" fmla="*/ 1295991 h 1295991"/>
                <a:gd name="connsiteX6" fmla="*/ 0 w 10024832"/>
                <a:gd name="connsiteY6" fmla="*/ 1114423 h 1295991"/>
                <a:gd name="connsiteX7" fmla="*/ 0 w 10024832"/>
                <a:gd name="connsiteY7" fmla="*/ 181569 h 1295991"/>
                <a:gd name="connsiteX8" fmla="*/ 193658 w 10024832"/>
                <a:gd name="connsiteY8" fmla="*/ 0 h 129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24832" h="1295991">
                  <a:moveTo>
                    <a:pt x="193658" y="0"/>
                  </a:moveTo>
                  <a:lnTo>
                    <a:pt x="9831174" y="0"/>
                  </a:lnTo>
                  <a:cubicBezTo>
                    <a:pt x="9938128" y="0"/>
                    <a:pt x="10024832" y="81292"/>
                    <a:pt x="10024832" y="181569"/>
                  </a:cubicBezTo>
                  <a:lnTo>
                    <a:pt x="10024832" y="1114423"/>
                  </a:lnTo>
                  <a:cubicBezTo>
                    <a:pt x="10024832" y="1214700"/>
                    <a:pt x="9938128" y="1295991"/>
                    <a:pt x="9831174" y="1295991"/>
                  </a:cubicBezTo>
                  <a:lnTo>
                    <a:pt x="193658" y="1295991"/>
                  </a:lnTo>
                  <a:cubicBezTo>
                    <a:pt x="86704" y="1295991"/>
                    <a:pt x="0" y="1214700"/>
                    <a:pt x="0" y="1114423"/>
                  </a:cubicBezTo>
                  <a:lnTo>
                    <a:pt x="0" y="181569"/>
                  </a:lnTo>
                  <a:cubicBezTo>
                    <a:pt x="0" y="81292"/>
                    <a:pt x="86704" y="0"/>
                    <a:pt x="193658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sp>
          <p:nvSpPr>
            <p:cNvPr id="71" name="文本框 70">
              <a:extLst>
                <a:ext uri="{FF2B5EF4-FFF2-40B4-BE49-F238E27FC236}">
                  <a16:creationId xmlns:a16="http://schemas.microsoft.com/office/drawing/2014/main" id="{A2444CDC-5AB9-4B7D-BAFC-113A9D6AF6A4}"/>
                </a:ext>
              </a:extLst>
            </p:cNvPr>
            <p:cNvSpPr txBox="1"/>
            <p:nvPr/>
          </p:nvSpPr>
          <p:spPr>
            <a:xfrm>
              <a:off x="2705003" y="2144008"/>
              <a:ext cx="8251013" cy="461665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光与影有着和谐的旋律</a:t>
              </a:r>
              <a:r>
                <a:rPr kumimoji="0" lang="en-US" altLang="zh-C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如梵婀铃上奏着的名曲。</a:t>
              </a: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（通感</a:t>
              </a:r>
              <a:r>
                <a:rPr kumimoji="0" lang="en-US" altLang="zh-CN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)</a:t>
              </a:r>
            </a:p>
          </p:txBody>
        </p:sp>
        <p:pic>
          <p:nvPicPr>
            <p:cNvPr id="72" name="图片 71">
              <a:extLst>
                <a:ext uri="{FF2B5EF4-FFF2-40B4-BE49-F238E27FC236}">
                  <a16:creationId xmlns:a16="http://schemas.microsoft.com/office/drawing/2014/main" id="{D66F7627-E1ED-4003-B907-37320C5F1ECE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157527" y="2274557"/>
              <a:ext cx="1547476" cy="735911"/>
            </a:xfrm>
            <a:prstGeom prst="rect">
              <a:avLst/>
            </a:prstGeom>
          </p:spPr>
        </p:pic>
        <p:pic>
          <p:nvPicPr>
            <p:cNvPr id="73" name="Picture 14" descr="https://hbimg.huabanimg.com/ee069e2ca92399ece8e5b759ea5c5a688f677ea713dc9-Eg1uoa">
              <a:extLst>
                <a:ext uri="{FF2B5EF4-FFF2-40B4-BE49-F238E27FC236}">
                  <a16:creationId xmlns:a16="http://schemas.microsoft.com/office/drawing/2014/main" id="{3E3F11DF-BA8C-4DAF-99AE-07DF1B1ACF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email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3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91800" y="1960784"/>
              <a:ext cx="405348" cy="220698"/>
            </a:xfrm>
            <a:custGeom>
              <a:avLst/>
              <a:gdLst>
                <a:gd name="connsiteX0" fmla="*/ 1615440 w 1615440"/>
                <a:gd name="connsiteY0" fmla="*/ 0 h 1615440"/>
                <a:gd name="connsiteX1" fmla="*/ 1615440 w 1615440"/>
                <a:gd name="connsiteY1" fmla="*/ 1615440 h 1615440"/>
                <a:gd name="connsiteX2" fmla="*/ 0 w 1615440"/>
                <a:gd name="connsiteY2" fmla="*/ 1615440 h 1615440"/>
                <a:gd name="connsiteX3" fmla="*/ 0 w 1615440"/>
                <a:gd name="connsiteY3" fmla="*/ 0 h 161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5440" h="1615440">
                  <a:moveTo>
                    <a:pt x="1615440" y="0"/>
                  </a:moveTo>
                  <a:lnTo>
                    <a:pt x="1615440" y="1615440"/>
                  </a:lnTo>
                  <a:lnTo>
                    <a:pt x="0" y="1615440"/>
                  </a:lnTo>
                  <a:lnTo>
                    <a:pt x="0" y="0"/>
                  </a:lnTo>
                  <a:close/>
                </a:path>
              </a:pathLst>
            </a:custGeom>
            <a:noFill/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94" name="组合 93">
              <a:extLst>
                <a:ext uri="{FF2B5EF4-FFF2-40B4-BE49-F238E27FC236}">
                  <a16:creationId xmlns:a16="http://schemas.microsoft.com/office/drawing/2014/main" id="{ED39F1C8-E13C-4ACC-B176-DCB93658C63D}"/>
                </a:ext>
              </a:extLst>
            </p:cNvPr>
            <p:cNvGrpSpPr/>
            <p:nvPr/>
          </p:nvGrpSpPr>
          <p:grpSpPr>
            <a:xfrm>
              <a:off x="1691988" y="1778583"/>
              <a:ext cx="8083615" cy="407163"/>
              <a:chOff x="1440332" y="1703765"/>
              <a:chExt cx="8083615" cy="407163"/>
            </a:xfrm>
          </p:grpSpPr>
          <p:sp>
            <p:nvSpPr>
              <p:cNvPr id="104" name="文本框 103">
                <a:extLst>
                  <a:ext uri="{FF2B5EF4-FFF2-40B4-BE49-F238E27FC236}">
                    <a16:creationId xmlns:a16="http://schemas.microsoft.com/office/drawing/2014/main" id="{5F94F9EA-1466-4E22-90A6-D21C8164AB26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1974317" y="1703765"/>
                <a:ext cx="7549630" cy="407163"/>
              </a:xfrm>
              <a:prstGeom prst="rect">
                <a:avLst/>
              </a:prstGeom>
              <a:noFill/>
            </p:spPr>
            <p:txBody>
              <a:bodyPr wrap="square">
                <a:no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请各位同学赏析下列标黄词语的作用。</a:t>
                </a:r>
              </a:p>
            </p:txBody>
          </p:sp>
          <p:pic>
            <p:nvPicPr>
              <p:cNvPr id="109" name="图片 108">
                <a:extLst>
                  <a:ext uri="{FF2B5EF4-FFF2-40B4-BE49-F238E27FC236}">
                    <a16:creationId xmlns:a16="http://schemas.microsoft.com/office/drawing/2014/main" id="{912BD3D9-8428-4788-BBE4-437FC7EF932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9" cstate="email">
                <a:lum bright="70000" contrast="-70000"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1440332" y="1703765"/>
                <a:ext cx="503311" cy="407163"/>
              </a:xfrm>
              <a:prstGeom prst="rect">
                <a:avLst/>
              </a:prstGeom>
            </p:spPr>
          </p:pic>
        </p:grp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E776307F-B125-4E32-8E54-1D5BBBBBC7D4}"/>
              </a:ext>
            </a:extLst>
          </p:cNvPr>
          <p:cNvGrpSpPr/>
          <p:nvPr/>
        </p:nvGrpSpPr>
        <p:grpSpPr>
          <a:xfrm>
            <a:off x="1235984" y="3600737"/>
            <a:ext cx="10024832" cy="2486893"/>
            <a:chOff x="1235984" y="3600737"/>
            <a:chExt cx="10024832" cy="2486893"/>
          </a:xfrm>
        </p:grpSpPr>
        <p:pic>
          <p:nvPicPr>
            <p:cNvPr id="66" name="图片 65">
              <a:extLst>
                <a:ext uri="{FF2B5EF4-FFF2-40B4-BE49-F238E27FC236}">
                  <a16:creationId xmlns:a16="http://schemas.microsoft.com/office/drawing/2014/main" id="{4FA52AC3-F509-4D74-BD77-A36D06A24F9F}"/>
                </a:ext>
              </a:extLst>
            </p:cNvPr>
            <p:cNvPicPr>
              <a:picLocks/>
            </p:cNvPicPr>
            <p:nvPr/>
          </p:nvPicPr>
          <p:blipFill>
            <a:blip r:embed="rId10" cstate="email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235984" y="3600737"/>
              <a:ext cx="10024832" cy="2475531"/>
            </a:xfrm>
            <a:custGeom>
              <a:avLst/>
              <a:gdLst>
                <a:gd name="connsiteX0" fmla="*/ 193658 w 10024832"/>
                <a:gd name="connsiteY0" fmla="*/ 0 h 2475531"/>
                <a:gd name="connsiteX1" fmla="*/ 9831174 w 10024832"/>
                <a:gd name="connsiteY1" fmla="*/ 0 h 2475531"/>
                <a:gd name="connsiteX2" fmla="*/ 10024832 w 10024832"/>
                <a:gd name="connsiteY2" fmla="*/ 346823 h 2475531"/>
                <a:gd name="connsiteX3" fmla="*/ 10024832 w 10024832"/>
                <a:gd name="connsiteY3" fmla="*/ 2128710 h 2475531"/>
                <a:gd name="connsiteX4" fmla="*/ 9831174 w 10024832"/>
                <a:gd name="connsiteY4" fmla="*/ 2475531 h 2475531"/>
                <a:gd name="connsiteX5" fmla="*/ 193658 w 10024832"/>
                <a:gd name="connsiteY5" fmla="*/ 2475531 h 2475531"/>
                <a:gd name="connsiteX6" fmla="*/ 0 w 10024832"/>
                <a:gd name="connsiteY6" fmla="*/ 2128710 h 2475531"/>
                <a:gd name="connsiteX7" fmla="*/ 0 w 10024832"/>
                <a:gd name="connsiteY7" fmla="*/ 346823 h 2475531"/>
                <a:gd name="connsiteX8" fmla="*/ 193658 w 10024832"/>
                <a:gd name="connsiteY8" fmla="*/ 0 h 247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24832" h="2475531">
                  <a:moveTo>
                    <a:pt x="193658" y="0"/>
                  </a:moveTo>
                  <a:lnTo>
                    <a:pt x="9831174" y="0"/>
                  </a:lnTo>
                  <a:cubicBezTo>
                    <a:pt x="9938128" y="0"/>
                    <a:pt x="10024832" y="155278"/>
                    <a:pt x="10024832" y="346823"/>
                  </a:cubicBezTo>
                  <a:lnTo>
                    <a:pt x="10024832" y="2128710"/>
                  </a:lnTo>
                  <a:cubicBezTo>
                    <a:pt x="10024832" y="2320254"/>
                    <a:pt x="9938128" y="2475531"/>
                    <a:pt x="9831174" y="2475531"/>
                  </a:cubicBezTo>
                  <a:lnTo>
                    <a:pt x="193658" y="2475531"/>
                  </a:lnTo>
                  <a:cubicBezTo>
                    <a:pt x="86704" y="2475531"/>
                    <a:pt x="0" y="2320254"/>
                    <a:pt x="0" y="2128710"/>
                  </a:cubicBezTo>
                  <a:lnTo>
                    <a:pt x="0" y="346823"/>
                  </a:lnTo>
                  <a:cubicBezTo>
                    <a:pt x="0" y="155278"/>
                    <a:pt x="86704" y="0"/>
                    <a:pt x="193658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A0163285-5855-4A5E-9E27-6CEE7CF0C012}"/>
                </a:ext>
              </a:extLst>
            </p:cNvPr>
            <p:cNvSpPr txBox="1"/>
            <p:nvPr/>
          </p:nvSpPr>
          <p:spPr>
            <a:xfrm>
              <a:off x="1882606" y="3702999"/>
              <a:ext cx="8731588" cy="2271006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通感:就是把人们的各种感觉</a:t>
              </a: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(视觉、听觉、嗅觉、味觉触觉等)</a:t>
              </a:r>
              <a:endParaRPr kumimoji="0" lang="en-US" altLang="zh-CN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通过比喻或形容沟通起来的修辞方式。</a:t>
              </a:r>
              <a:endParaRPr kumimoji="0" lang="en-US" altLang="zh-CN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它可分为</a:t>
              </a:r>
              <a:endParaRPr kumimoji="0" lang="en-US" altLang="zh-C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形容通感和比喻通感</a:t>
              </a: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(多数用这个)</a:t>
              </a:r>
              <a:endParaRPr kumimoji="0" lang="en-US" altLang="zh-CN" sz="24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形容通感:红杏枝头春意闹</a:t>
              </a:r>
            </a:p>
          </p:txBody>
        </p:sp>
        <p:pic>
          <p:nvPicPr>
            <p:cNvPr id="68" name="图片 67">
              <a:extLst>
                <a:ext uri="{FF2B5EF4-FFF2-40B4-BE49-F238E27FC236}">
                  <a16:creationId xmlns:a16="http://schemas.microsoft.com/office/drawing/2014/main" id="{D55AF1EF-0B72-4FB6-B00C-57FB2D75E927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 cstate="email">
              <a:duotone>
                <a:schemeClr val="accent4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067800" y="4199414"/>
              <a:ext cx="1888216" cy="1888216"/>
            </a:xfrm>
            <a:prstGeom prst="rect">
              <a:avLst/>
            </a:prstGeom>
          </p:spPr>
        </p:pic>
      </p:grp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84FBE147-459D-1746-7F74-269590265EAB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18700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prism isContent="1"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" name="图片 107">
            <a:extLst>
              <a:ext uri="{FF2B5EF4-FFF2-40B4-BE49-F238E27FC236}">
                <a16:creationId xmlns:a16="http://schemas.microsoft.com/office/drawing/2014/main" id="{C07AC68E-A2E9-4758-AA1B-2C59EB6903A3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969"/>
            <a:ext cx="13133165" cy="6856061"/>
          </a:xfrm>
          <a:prstGeom prst="rect">
            <a:avLst/>
          </a:prstGeom>
        </p:spPr>
      </p:pic>
      <p:pic>
        <p:nvPicPr>
          <p:cNvPr id="47" name="图片 46">
            <a:extLst>
              <a:ext uri="{FF2B5EF4-FFF2-40B4-BE49-F238E27FC236}">
                <a16:creationId xmlns:a16="http://schemas.microsoft.com/office/drawing/2014/main" id="{EECF75F2-22CA-48E7-873A-6C34321F1FE1}"/>
              </a:ext>
            </a:extLst>
          </p:cNvPr>
          <p:cNvPicPr>
            <a:picLocks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20"/>
                    </a14:imgEffect>
                    <a14:imgEffect>
                      <a14:brightnessContrast bright="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235984" y="1714478"/>
            <a:ext cx="10024832" cy="4522810"/>
          </a:xfrm>
          <a:custGeom>
            <a:avLst/>
            <a:gdLst>
              <a:gd name="connsiteX0" fmla="*/ 193658 w 10024832"/>
              <a:gd name="connsiteY0" fmla="*/ 0 h 4522810"/>
              <a:gd name="connsiteX1" fmla="*/ 9831174 w 10024832"/>
              <a:gd name="connsiteY1" fmla="*/ 0 h 4522810"/>
              <a:gd name="connsiteX2" fmla="*/ 10024832 w 10024832"/>
              <a:gd name="connsiteY2" fmla="*/ 633648 h 4522810"/>
              <a:gd name="connsiteX3" fmla="*/ 10024832 w 10024832"/>
              <a:gd name="connsiteY3" fmla="*/ 3889166 h 4522810"/>
              <a:gd name="connsiteX4" fmla="*/ 9831174 w 10024832"/>
              <a:gd name="connsiteY4" fmla="*/ 4522810 h 4522810"/>
              <a:gd name="connsiteX5" fmla="*/ 193658 w 10024832"/>
              <a:gd name="connsiteY5" fmla="*/ 4522810 h 4522810"/>
              <a:gd name="connsiteX6" fmla="*/ 0 w 10024832"/>
              <a:gd name="connsiteY6" fmla="*/ 3889166 h 4522810"/>
              <a:gd name="connsiteX7" fmla="*/ 0 w 10024832"/>
              <a:gd name="connsiteY7" fmla="*/ 633648 h 4522810"/>
              <a:gd name="connsiteX8" fmla="*/ 193658 w 10024832"/>
              <a:gd name="connsiteY8" fmla="*/ 0 h 4522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24832" h="4522810">
                <a:moveTo>
                  <a:pt x="193658" y="0"/>
                </a:moveTo>
                <a:lnTo>
                  <a:pt x="9831174" y="0"/>
                </a:lnTo>
                <a:cubicBezTo>
                  <a:pt x="9938128" y="0"/>
                  <a:pt x="10024832" y="283697"/>
                  <a:pt x="10024832" y="633648"/>
                </a:cubicBezTo>
                <a:lnTo>
                  <a:pt x="10024832" y="3889166"/>
                </a:lnTo>
                <a:cubicBezTo>
                  <a:pt x="10024832" y="4239117"/>
                  <a:pt x="9938128" y="4522810"/>
                  <a:pt x="9831174" y="4522810"/>
                </a:cubicBezTo>
                <a:lnTo>
                  <a:pt x="193658" y="4522810"/>
                </a:lnTo>
                <a:cubicBezTo>
                  <a:pt x="86704" y="4522810"/>
                  <a:pt x="0" y="4239117"/>
                  <a:pt x="0" y="3889166"/>
                </a:cubicBezTo>
                <a:lnTo>
                  <a:pt x="0" y="633648"/>
                </a:lnTo>
                <a:cubicBezTo>
                  <a:pt x="0" y="283697"/>
                  <a:pt x="86704" y="0"/>
                  <a:pt x="193658" y="0"/>
                </a:cubicBezTo>
                <a:close/>
              </a:path>
            </a:pathLst>
          </a:custGeom>
          <a:ln>
            <a:solidFill>
              <a:schemeClr val="accent4">
                <a:lumMod val="20000"/>
                <a:lumOff val="80000"/>
              </a:schemeClr>
            </a:solidFill>
          </a:ln>
          <a:effectLst>
            <a:outerShdw blurRad="152400" dist="88900" dir="5400000" rotWithShape="0">
              <a:srgbClr val="000000">
                <a:alpha val="20000"/>
              </a:srgbClr>
            </a:outerShdw>
          </a:effectLst>
        </p:spPr>
      </p:pic>
      <p:grpSp>
        <p:nvGrpSpPr>
          <p:cNvPr id="6" name="组合 5">
            <a:extLst>
              <a:ext uri="{FF2B5EF4-FFF2-40B4-BE49-F238E27FC236}">
                <a16:creationId xmlns:a16="http://schemas.microsoft.com/office/drawing/2014/main" id="{1CAB4D18-F6A5-4BF4-A5F9-C0832A4EDA71}"/>
              </a:ext>
            </a:extLst>
          </p:cNvPr>
          <p:cNvGrpSpPr/>
          <p:nvPr/>
        </p:nvGrpSpPr>
        <p:grpSpPr>
          <a:xfrm>
            <a:off x="4334840" y="755385"/>
            <a:ext cx="3522321" cy="646331"/>
            <a:chOff x="4718850" y="755385"/>
            <a:chExt cx="3522321" cy="646331"/>
          </a:xfrm>
        </p:grpSpPr>
        <p:grpSp>
          <p:nvGrpSpPr>
            <p:cNvPr id="50" name="组合 49">
              <a:extLst>
                <a:ext uri="{FF2B5EF4-FFF2-40B4-BE49-F238E27FC236}">
                  <a16:creationId xmlns:a16="http://schemas.microsoft.com/office/drawing/2014/main" id="{780D5790-A429-41AB-A312-395606366C0F}"/>
                </a:ext>
              </a:extLst>
            </p:cNvPr>
            <p:cNvGrpSpPr/>
            <p:nvPr/>
          </p:nvGrpSpPr>
          <p:grpSpPr>
            <a:xfrm>
              <a:off x="4718850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51" name="组合 50">
                <a:extLst>
                  <a:ext uri="{FF2B5EF4-FFF2-40B4-BE49-F238E27FC236}">
                    <a16:creationId xmlns:a16="http://schemas.microsoft.com/office/drawing/2014/main" id="{FEEEF212-7172-4F3A-8BD1-D1BA2810F53F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9" name="矩形: 圆角 48">
                  <a:extLst>
                    <a:ext uri="{FF2B5EF4-FFF2-40B4-BE49-F238E27FC236}">
                      <a16:creationId xmlns:a16="http://schemas.microsoft.com/office/drawing/2014/main" id="{237ED6B4-76EB-4A06-9AC9-BF7474AEF75E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0" name="矩形: 圆角 49">
                  <a:extLst>
                    <a:ext uri="{FF2B5EF4-FFF2-40B4-BE49-F238E27FC236}">
                      <a16:creationId xmlns:a16="http://schemas.microsoft.com/office/drawing/2014/main" id="{4D4CE5B5-B855-489C-8319-EEE9091D7FD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1" name="矩形: 圆角 50">
                  <a:extLst>
                    <a:ext uri="{FF2B5EF4-FFF2-40B4-BE49-F238E27FC236}">
                      <a16:creationId xmlns:a16="http://schemas.microsoft.com/office/drawing/2014/main" id="{98ABA120-0A09-4233-9651-482B5250324F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2" name="矩形: 圆角 51">
                  <a:extLst>
                    <a:ext uri="{FF2B5EF4-FFF2-40B4-BE49-F238E27FC236}">
                      <a16:creationId xmlns:a16="http://schemas.microsoft.com/office/drawing/2014/main" id="{EAF6B85A-7D2F-443E-8486-9E7CA897015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3" name="矩形: 圆角 52">
                  <a:extLst>
                    <a:ext uri="{FF2B5EF4-FFF2-40B4-BE49-F238E27FC236}">
                      <a16:creationId xmlns:a16="http://schemas.microsoft.com/office/drawing/2014/main" id="{BABB7F44-74FF-4171-B497-BE3AB1EEF76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4" name="矩形: 圆角 53">
                  <a:extLst>
                    <a:ext uri="{FF2B5EF4-FFF2-40B4-BE49-F238E27FC236}">
                      <a16:creationId xmlns:a16="http://schemas.microsoft.com/office/drawing/2014/main" id="{A3D55BA9-9DB6-46D9-B0D3-48DC8C5481C4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52" name="组合 51">
                <a:extLst>
                  <a:ext uri="{FF2B5EF4-FFF2-40B4-BE49-F238E27FC236}">
                    <a16:creationId xmlns:a16="http://schemas.microsoft.com/office/drawing/2014/main" id="{BEA7E2D9-0E81-44D4-BF61-760F31E3EF8F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3" name="矩形: 圆角 48">
                  <a:extLst>
                    <a:ext uri="{FF2B5EF4-FFF2-40B4-BE49-F238E27FC236}">
                      <a16:creationId xmlns:a16="http://schemas.microsoft.com/office/drawing/2014/main" id="{D7D13A1A-14D6-4975-A6AC-DCF87D9B439D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4" name="矩形: 圆角 49">
                  <a:extLst>
                    <a:ext uri="{FF2B5EF4-FFF2-40B4-BE49-F238E27FC236}">
                      <a16:creationId xmlns:a16="http://schemas.microsoft.com/office/drawing/2014/main" id="{43891C06-6281-4725-9A53-8F1B2B01955B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5" name="矩形: 圆角 50">
                  <a:extLst>
                    <a:ext uri="{FF2B5EF4-FFF2-40B4-BE49-F238E27FC236}">
                      <a16:creationId xmlns:a16="http://schemas.microsoft.com/office/drawing/2014/main" id="{62589DC8-5191-4BA9-AA1A-6141A44077CE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6" name="矩形: 圆角 51">
                  <a:extLst>
                    <a:ext uri="{FF2B5EF4-FFF2-40B4-BE49-F238E27FC236}">
                      <a16:creationId xmlns:a16="http://schemas.microsoft.com/office/drawing/2014/main" id="{AA44D2ED-057D-44EF-B537-CBE5B2D7F93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7" name="矩形: 圆角 52">
                  <a:extLst>
                    <a:ext uri="{FF2B5EF4-FFF2-40B4-BE49-F238E27FC236}">
                      <a16:creationId xmlns:a16="http://schemas.microsoft.com/office/drawing/2014/main" id="{AFB81589-20E8-42C7-B862-3F809E13058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8" name="矩形: 圆角 53">
                  <a:extLst>
                    <a:ext uri="{FF2B5EF4-FFF2-40B4-BE49-F238E27FC236}">
                      <a16:creationId xmlns:a16="http://schemas.microsoft.com/office/drawing/2014/main" id="{F542D3AD-3BCD-4C13-B317-3C3B1E67A118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AF2CF24B-0AA9-4214-A9A7-C4C4ABA84BE7}"/>
                </a:ext>
              </a:extLst>
            </p:cNvPr>
            <p:cNvSpPr txBox="1"/>
            <p:nvPr/>
          </p:nvSpPr>
          <p:spPr>
            <a:xfrm>
              <a:off x="5233517" y="755385"/>
              <a:ext cx="2492990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赏析第五段</a:t>
              </a:r>
            </a:p>
          </p:txBody>
        </p:sp>
        <p:grpSp>
          <p:nvGrpSpPr>
            <p:cNvPr id="77" name="组合 76">
              <a:extLst>
                <a:ext uri="{FF2B5EF4-FFF2-40B4-BE49-F238E27FC236}">
                  <a16:creationId xmlns:a16="http://schemas.microsoft.com/office/drawing/2014/main" id="{7063F045-970F-4B91-80EF-29C6359C345E}"/>
                </a:ext>
              </a:extLst>
            </p:cNvPr>
            <p:cNvGrpSpPr/>
            <p:nvPr/>
          </p:nvGrpSpPr>
          <p:grpSpPr>
            <a:xfrm flipH="1">
              <a:off x="7717392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78" name="组合 77">
                <a:extLst>
                  <a:ext uri="{FF2B5EF4-FFF2-40B4-BE49-F238E27FC236}">
                    <a16:creationId xmlns:a16="http://schemas.microsoft.com/office/drawing/2014/main" id="{E3A71FB8-8A6A-423F-9E50-E3151766134C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6" name="矩形: 圆角 48">
                  <a:extLst>
                    <a:ext uri="{FF2B5EF4-FFF2-40B4-BE49-F238E27FC236}">
                      <a16:creationId xmlns:a16="http://schemas.microsoft.com/office/drawing/2014/main" id="{580A6375-0DDE-4F18-9D35-DC3A7CCE6937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7" name="矩形: 圆角 49">
                  <a:extLst>
                    <a:ext uri="{FF2B5EF4-FFF2-40B4-BE49-F238E27FC236}">
                      <a16:creationId xmlns:a16="http://schemas.microsoft.com/office/drawing/2014/main" id="{1C65DEA1-B2A7-4962-A94F-8FAC7F4C2BE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8" name="矩形: 圆角 50">
                  <a:extLst>
                    <a:ext uri="{FF2B5EF4-FFF2-40B4-BE49-F238E27FC236}">
                      <a16:creationId xmlns:a16="http://schemas.microsoft.com/office/drawing/2014/main" id="{35442B9F-F21A-458F-AE7E-15387BD23427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9" name="矩形: 圆角 51">
                  <a:extLst>
                    <a:ext uri="{FF2B5EF4-FFF2-40B4-BE49-F238E27FC236}">
                      <a16:creationId xmlns:a16="http://schemas.microsoft.com/office/drawing/2014/main" id="{A188A38B-930F-4603-8C43-D7C8137E297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0" name="矩形: 圆角 52">
                  <a:extLst>
                    <a:ext uri="{FF2B5EF4-FFF2-40B4-BE49-F238E27FC236}">
                      <a16:creationId xmlns:a16="http://schemas.microsoft.com/office/drawing/2014/main" id="{C71F6C3B-D958-49AE-BB03-5BF89C5744C4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1" name="矩形: 圆角 53">
                  <a:extLst>
                    <a:ext uri="{FF2B5EF4-FFF2-40B4-BE49-F238E27FC236}">
                      <a16:creationId xmlns:a16="http://schemas.microsoft.com/office/drawing/2014/main" id="{8BBF9CB4-BFED-43E2-8248-3585424BF383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79" name="组合 78">
                <a:extLst>
                  <a:ext uri="{FF2B5EF4-FFF2-40B4-BE49-F238E27FC236}">
                    <a16:creationId xmlns:a16="http://schemas.microsoft.com/office/drawing/2014/main" id="{6417198B-D67B-4EC7-BCA0-9ADA271C0566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0" name="矩形: 圆角 48">
                  <a:extLst>
                    <a:ext uri="{FF2B5EF4-FFF2-40B4-BE49-F238E27FC236}">
                      <a16:creationId xmlns:a16="http://schemas.microsoft.com/office/drawing/2014/main" id="{C636A19F-81F0-4194-86F7-5CFF6548A7B1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1" name="矩形: 圆角 49">
                  <a:extLst>
                    <a:ext uri="{FF2B5EF4-FFF2-40B4-BE49-F238E27FC236}">
                      <a16:creationId xmlns:a16="http://schemas.microsoft.com/office/drawing/2014/main" id="{F0F6FA25-5D96-46D3-B045-30B5E9FAC2F5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2" name="矩形: 圆角 50">
                  <a:extLst>
                    <a:ext uri="{FF2B5EF4-FFF2-40B4-BE49-F238E27FC236}">
                      <a16:creationId xmlns:a16="http://schemas.microsoft.com/office/drawing/2014/main" id="{1204A288-98CF-44B0-9879-4E3FFEE3E210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3" name="矩形: 圆角 51">
                  <a:extLst>
                    <a:ext uri="{FF2B5EF4-FFF2-40B4-BE49-F238E27FC236}">
                      <a16:creationId xmlns:a16="http://schemas.microsoft.com/office/drawing/2014/main" id="{51E7B798-D54C-498B-96EB-C759623D121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4" name="矩形: 圆角 52">
                  <a:extLst>
                    <a:ext uri="{FF2B5EF4-FFF2-40B4-BE49-F238E27FC236}">
                      <a16:creationId xmlns:a16="http://schemas.microsoft.com/office/drawing/2014/main" id="{D29EA7B9-22B8-4A39-8349-283E62244692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5" name="矩形: 圆角 53">
                  <a:extLst>
                    <a:ext uri="{FF2B5EF4-FFF2-40B4-BE49-F238E27FC236}">
                      <a16:creationId xmlns:a16="http://schemas.microsoft.com/office/drawing/2014/main" id="{7F28C316-4F00-4C5E-9233-BB30A816666B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</p:grpSp>
      <p:grpSp>
        <p:nvGrpSpPr>
          <p:cNvPr id="94" name="组合 93">
            <a:extLst>
              <a:ext uri="{FF2B5EF4-FFF2-40B4-BE49-F238E27FC236}">
                <a16:creationId xmlns:a16="http://schemas.microsoft.com/office/drawing/2014/main" id="{ED39F1C8-E13C-4ACC-B176-DCB93658C63D}"/>
              </a:ext>
            </a:extLst>
          </p:cNvPr>
          <p:cNvGrpSpPr/>
          <p:nvPr/>
        </p:nvGrpSpPr>
        <p:grpSpPr>
          <a:xfrm>
            <a:off x="1691988" y="1778583"/>
            <a:ext cx="8083615" cy="407163"/>
            <a:chOff x="1440332" y="1703765"/>
            <a:chExt cx="8083615" cy="407163"/>
          </a:xfrm>
        </p:grpSpPr>
        <p:sp>
          <p:nvSpPr>
            <p:cNvPr id="104" name="文本框 103">
              <a:extLst>
                <a:ext uri="{FF2B5EF4-FFF2-40B4-BE49-F238E27FC236}">
                  <a16:creationId xmlns:a16="http://schemas.microsoft.com/office/drawing/2014/main" id="{5F94F9EA-1466-4E22-90A6-D21C8164AB26}"/>
                </a:ext>
              </a:extLst>
            </p:cNvPr>
            <p:cNvSpPr txBox="1">
              <a:spLocks/>
            </p:cNvSpPr>
            <p:nvPr/>
          </p:nvSpPr>
          <p:spPr>
            <a:xfrm>
              <a:off x="1974317" y="1703765"/>
              <a:ext cx="7549630" cy="40716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关于通感，同学们可以通过下列案例仔细感受</a:t>
              </a:r>
            </a:p>
          </p:txBody>
        </p:sp>
        <p:pic>
          <p:nvPicPr>
            <p:cNvPr id="109" name="图片 108">
              <a:extLst>
                <a:ext uri="{FF2B5EF4-FFF2-40B4-BE49-F238E27FC236}">
                  <a16:creationId xmlns:a16="http://schemas.microsoft.com/office/drawing/2014/main" id="{912BD3D9-8428-4788-BBE4-437FC7EF932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40332" y="1703765"/>
              <a:ext cx="503311" cy="407163"/>
            </a:xfrm>
            <a:prstGeom prst="rect">
              <a:avLst/>
            </a:prstGeom>
          </p:spPr>
        </p:pic>
      </p:grpSp>
      <p:sp>
        <p:nvSpPr>
          <p:cNvPr id="48" name="文本框 47">
            <a:extLst>
              <a:ext uri="{FF2B5EF4-FFF2-40B4-BE49-F238E27FC236}">
                <a16:creationId xmlns:a16="http://schemas.microsoft.com/office/drawing/2014/main" id="{899956B3-2860-4E46-A69E-2233FDAF4026}"/>
              </a:ext>
            </a:extLst>
          </p:cNvPr>
          <p:cNvSpPr txBox="1"/>
          <p:nvPr/>
        </p:nvSpPr>
        <p:spPr>
          <a:xfrm>
            <a:off x="1823885" y="2337873"/>
            <a:ext cx="8849031" cy="3600601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1、“吴钩和柳叶眉坐在小堤上歇息,柳叶眉不知怎么心烦意乱地说:‘大哥,你给我吹个小曲儿,要酸酸的,甜甜的,凉凉的……’”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2、歌声,像煞黑天上的星星,越听越灿烂。</a:t>
            </a:r>
            <a:endParaRPr kumimoji="0" lang="en-US" altLang="zh-CN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3、“松风落叶水声凉”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4、自在飞花轻似梦，无边丝雨细如愁。</a:t>
            </a:r>
            <a:endParaRPr kumimoji="0" lang="en-US" altLang="zh-CN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5、风随柳转声皆绿。</a:t>
            </a: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6、鸟抛软语丸丸落。</a:t>
            </a:r>
            <a:endParaRPr kumimoji="0" lang="en-US" altLang="zh-CN" sz="2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7、风来花底鸟声香</a:t>
            </a:r>
          </a:p>
        </p:txBody>
      </p:sp>
      <p:pic>
        <p:nvPicPr>
          <p:cNvPr id="49" name="图片 48">
            <a:extLst>
              <a:ext uri="{FF2B5EF4-FFF2-40B4-BE49-F238E27FC236}">
                <a16:creationId xmlns:a16="http://schemas.microsoft.com/office/drawing/2014/main" id="{11F8565A-5B94-4C1C-AE31-CE07F449568A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duotone>
              <a:schemeClr val="accent4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7868011" y="3202538"/>
            <a:ext cx="3098855" cy="3098855"/>
          </a:xfrm>
          <a:prstGeom prst="rect">
            <a:avLst/>
          </a:prstGeom>
        </p:spPr>
      </p:pic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9F03F721-B211-813D-6F55-2F1326309E20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884754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prism isContent="1"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3" presetClass="entr" presetSubtype="16" decel="10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18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18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30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 5">
            <a:extLst>
              <a:ext uri="{FF2B5EF4-FFF2-40B4-BE49-F238E27FC236}">
                <a16:creationId xmlns:a16="http://schemas.microsoft.com/office/drawing/2014/main" id="{C276D4B8-3441-4631-89E7-68FC859560F4}"/>
              </a:ext>
            </a:extLst>
          </p:cNvPr>
          <p:cNvSpPr>
            <a:spLocks noEditPoints="1"/>
          </p:cNvSpPr>
          <p:nvPr/>
        </p:nvSpPr>
        <p:spPr bwMode="auto">
          <a:xfrm>
            <a:off x="-351691" y="3173"/>
            <a:ext cx="8383172" cy="7068233"/>
          </a:xfrm>
          <a:custGeom>
            <a:avLst/>
            <a:gdLst>
              <a:gd name="T0" fmla="*/ 2522 w 2864"/>
              <a:gd name="T1" fmla="*/ 299 h 1734"/>
              <a:gd name="T2" fmla="*/ 2710 w 2864"/>
              <a:gd name="T3" fmla="*/ 141 h 1734"/>
              <a:gd name="T4" fmla="*/ 2417 w 2864"/>
              <a:gd name="T5" fmla="*/ 6 h 1734"/>
              <a:gd name="T6" fmla="*/ 1371 w 2864"/>
              <a:gd name="T7" fmla="*/ 1717 h 1734"/>
              <a:gd name="T8" fmla="*/ 1935 w 2864"/>
              <a:gd name="T9" fmla="*/ 1660 h 1734"/>
              <a:gd name="T10" fmla="*/ 1822 w 2864"/>
              <a:gd name="T11" fmla="*/ 1563 h 1734"/>
              <a:gd name="T12" fmla="*/ 2310 w 2864"/>
              <a:gd name="T13" fmla="*/ 1448 h 1734"/>
              <a:gd name="T14" fmla="*/ 2388 w 2864"/>
              <a:gd name="T15" fmla="*/ 1264 h 1734"/>
              <a:gd name="T16" fmla="*/ 2283 w 2864"/>
              <a:gd name="T17" fmla="*/ 1074 h 1734"/>
              <a:gd name="T18" fmla="*/ 2384 w 2864"/>
              <a:gd name="T19" fmla="*/ 931 h 1734"/>
              <a:gd name="T20" fmla="*/ 2427 w 2864"/>
              <a:gd name="T21" fmla="*/ 842 h 1734"/>
              <a:gd name="T22" fmla="*/ 2421 w 2864"/>
              <a:gd name="T23" fmla="*/ 718 h 1734"/>
              <a:gd name="T24" fmla="*/ 2286 w 2864"/>
              <a:gd name="T25" fmla="*/ 625 h 1734"/>
              <a:gd name="T26" fmla="*/ 2352 w 2864"/>
              <a:gd name="T27" fmla="*/ 543 h 1734"/>
              <a:gd name="T28" fmla="*/ 2438 w 2864"/>
              <a:gd name="T29" fmla="*/ 385 h 1734"/>
              <a:gd name="T30" fmla="*/ 1054 w 2864"/>
              <a:gd name="T31" fmla="*/ 1702 h 1734"/>
              <a:gd name="T32" fmla="*/ 1261 w 2864"/>
              <a:gd name="T33" fmla="*/ 1711 h 1734"/>
              <a:gd name="T34" fmla="*/ 1693 w 2864"/>
              <a:gd name="T35" fmla="*/ 1681 h 1734"/>
              <a:gd name="T36" fmla="*/ 1710 w 2864"/>
              <a:gd name="T37" fmla="*/ 1555 h 1734"/>
              <a:gd name="T38" fmla="*/ 1587 w 2864"/>
              <a:gd name="T39" fmla="*/ 1588 h 1734"/>
              <a:gd name="T40" fmla="*/ 1665 w 2864"/>
              <a:gd name="T41" fmla="*/ 1584 h 1734"/>
              <a:gd name="T42" fmla="*/ 1587 w 2864"/>
              <a:gd name="T43" fmla="*/ 1524 h 1734"/>
              <a:gd name="T44" fmla="*/ 1427 w 2864"/>
              <a:gd name="T45" fmla="*/ 1598 h 1734"/>
              <a:gd name="T46" fmla="*/ 1210 w 2864"/>
              <a:gd name="T47" fmla="*/ 1645 h 1734"/>
              <a:gd name="T48" fmla="*/ 1322 w 2864"/>
              <a:gd name="T49" fmla="*/ 1715 h 1734"/>
              <a:gd name="T50" fmla="*/ 1442 w 2864"/>
              <a:gd name="T51" fmla="*/ 1656 h 1734"/>
              <a:gd name="T52" fmla="*/ 1271 w 2864"/>
              <a:gd name="T53" fmla="*/ 1649 h 1734"/>
              <a:gd name="T54" fmla="*/ 1442 w 2864"/>
              <a:gd name="T55" fmla="*/ 1638 h 1734"/>
              <a:gd name="T56" fmla="*/ 1458 w 2864"/>
              <a:gd name="T57" fmla="*/ 1636 h 1734"/>
              <a:gd name="T58" fmla="*/ 1561 w 2864"/>
              <a:gd name="T59" fmla="*/ 1662 h 1734"/>
              <a:gd name="T60" fmla="*/ 1544 w 2864"/>
              <a:gd name="T61" fmla="*/ 1618 h 1734"/>
              <a:gd name="T62" fmla="*/ 1633 w 2864"/>
              <a:gd name="T63" fmla="*/ 1598 h 1734"/>
              <a:gd name="T64" fmla="*/ 1779 w 2864"/>
              <a:gd name="T65" fmla="*/ 1605 h 1734"/>
              <a:gd name="T66" fmla="*/ 2387 w 2864"/>
              <a:gd name="T67" fmla="*/ 886 h 1734"/>
              <a:gd name="T68" fmla="*/ 2467 w 2864"/>
              <a:gd name="T69" fmla="*/ 232 h 1734"/>
              <a:gd name="T70" fmla="*/ 2354 w 2864"/>
              <a:gd name="T71" fmla="*/ 125 h 1734"/>
              <a:gd name="T72" fmla="*/ 2592 w 2864"/>
              <a:gd name="T73" fmla="*/ 160 h 1734"/>
              <a:gd name="T74" fmla="*/ 2473 w 2864"/>
              <a:gd name="T75" fmla="*/ 168 h 1734"/>
              <a:gd name="T76" fmla="*/ 2410 w 2864"/>
              <a:gd name="T77" fmla="*/ 135 h 1734"/>
              <a:gd name="T78" fmla="*/ 2510 w 2864"/>
              <a:gd name="T79" fmla="*/ 125 h 1734"/>
              <a:gd name="T80" fmla="*/ 2510 w 2864"/>
              <a:gd name="T81" fmla="*/ 212 h 1734"/>
              <a:gd name="T82" fmla="*/ 2466 w 2864"/>
              <a:gd name="T83" fmla="*/ 114 h 1734"/>
              <a:gd name="T84" fmla="*/ 2540 w 2864"/>
              <a:gd name="T85" fmla="*/ 52 h 1734"/>
              <a:gd name="T86" fmla="*/ 2266 w 2864"/>
              <a:gd name="T87" fmla="*/ 422 h 1734"/>
              <a:gd name="T88" fmla="*/ 2244 w 2864"/>
              <a:gd name="T89" fmla="*/ 363 h 1734"/>
              <a:gd name="T90" fmla="*/ 2228 w 2864"/>
              <a:gd name="T91" fmla="*/ 407 h 1734"/>
              <a:gd name="T92" fmla="*/ 2106 w 2864"/>
              <a:gd name="T93" fmla="*/ 1047 h 1734"/>
              <a:gd name="T94" fmla="*/ 2057 w 2864"/>
              <a:gd name="T95" fmla="*/ 1085 h 1734"/>
              <a:gd name="T96" fmla="*/ 2020 w 2864"/>
              <a:gd name="T97" fmla="*/ 1520 h 1734"/>
              <a:gd name="T98" fmla="*/ 2067 w 2864"/>
              <a:gd name="T99" fmla="*/ 1531 h 1734"/>
              <a:gd name="T100" fmla="*/ 2336 w 2864"/>
              <a:gd name="T101" fmla="*/ 1256 h 1734"/>
              <a:gd name="T102" fmla="*/ 2265 w 2864"/>
              <a:gd name="T103" fmla="*/ 1160 h 1734"/>
              <a:gd name="T104" fmla="*/ 2322 w 2864"/>
              <a:gd name="T105" fmla="*/ 827 h 1734"/>
              <a:gd name="T106" fmla="*/ 2287 w 2864"/>
              <a:gd name="T107" fmla="*/ 881 h 1734"/>
              <a:gd name="T108" fmla="*/ 2251 w 2864"/>
              <a:gd name="T109" fmla="*/ 848 h 1734"/>
              <a:gd name="T110" fmla="*/ 2296 w 2864"/>
              <a:gd name="T111" fmla="*/ 965 h 1734"/>
              <a:gd name="T112" fmla="*/ 2356 w 2864"/>
              <a:gd name="T113" fmla="*/ 929 h 1734"/>
              <a:gd name="T114" fmla="*/ 2407 w 2864"/>
              <a:gd name="T115" fmla="*/ 843 h 1734"/>
              <a:gd name="T116" fmla="*/ 2291 w 2864"/>
              <a:gd name="T117" fmla="*/ 663 h 1734"/>
              <a:gd name="T118" fmla="*/ 2253 w 2864"/>
              <a:gd name="T119" fmla="*/ 701 h 1734"/>
              <a:gd name="T120" fmla="*/ 2293 w 2864"/>
              <a:gd name="T121" fmla="*/ 486 h 1734"/>
              <a:gd name="T122" fmla="*/ 2362 w 2864"/>
              <a:gd name="T123" fmla="*/ 471 h 1734"/>
              <a:gd name="T124" fmla="*/ 2421 w 2864"/>
              <a:gd name="T125" fmla="*/ 254 h 17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64" h="1734">
                <a:moveTo>
                  <a:pt x="2852" y="386"/>
                </a:moveTo>
                <a:cubicBezTo>
                  <a:pt x="2852" y="384"/>
                  <a:pt x="2852" y="382"/>
                  <a:pt x="2851" y="380"/>
                </a:cubicBezTo>
                <a:cubicBezTo>
                  <a:pt x="2848" y="381"/>
                  <a:pt x="2846" y="380"/>
                  <a:pt x="2844" y="380"/>
                </a:cubicBezTo>
                <a:cubicBezTo>
                  <a:pt x="2845" y="379"/>
                  <a:pt x="2844" y="377"/>
                  <a:pt x="2845" y="377"/>
                </a:cubicBezTo>
                <a:cubicBezTo>
                  <a:pt x="2844" y="375"/>
                  <a:pt x="2844" y="375"/>
                  <a:pt x="2842" y="375"/>
                </a:cubicBezTo>
                <a:cubicBezTo>
                  <a:pt x="2843" y="378"/>
                  <a:pt x="2839" y="379"/>
                  <a:pt x="2841" y="379"/>
                </a:cubicBezTo>
                <a:cubicBezTo>
                  <a:pt x="2840" y="382"/>
                  <a:pt x="2840" y="377"/>
                  <a:pt x="2839" y="379"/>
                </a:cubicBezTo>
                <a:cubicBezTo>
                  <a:pt x="2837" y="380"/>
                  <a:pt x="2837" y="380"/>
                  <a:pt x="2835" y="380"/>
                </a:cubicBezTo>
                <a:cubicBezTo>
                  <a:pt x="2835" y="378"/>
                  <a:pt x="2838" y="377"/>
                  <a:pt x="2840" y="378"/>
                </a:cubicBezTo>
                <a:cubicBezTo>
                  <a:pt x="2840" y="375"/>
                  <a:pt x="2839" y="376"/>
                  <a:pt x="2837" y="376"/>
                </a:cubicBezTo>
                <a:cubicBezTo>
                  <a:pt x="2838" y="375"/>
                  <a:pt x="2837" y="374"/>
                  <a:pt x="2837" y="373"/>
                </a:cubicBezTo>
                <a:cubicBezTo>
                  <a:pt x="2839" y="373"/>
                  <a:pt x="2837" y="376"/>
                  <a:pt x="2839" y="375"/>
                </a:cubicBezTo>
                <a:cubicBezTo>
                  <a:pt x="2839" y="374"/>
                  <a:pt x="2840" y="373"/>
                  <a:pt x="2840" y="373"/>
                </a:cubicBezTo>
                <a:cubicBezTo>
                  <a:pt x="2842" y="374"/>
                  <a:pt x="2844" y="373"/>
                  <a:pt x="2844" y="371"/>
                </a:cubicBezTo>
                <a:cubicBezTo>
                  <a:pt x="2843" y="370"/>
                  <a:pt x="2843" y="372"/>
                  <a:pt x="2841" y="370"/>
                </a:cubicBezTo>
                <a:cubicBezTo>
                  <a:pt x="2840" y="370"/>
                  <a:pt x="2841" y="368"/>
                  <a:pt x="2840" y="367"/>
                </a:cubicBezTo>
                <a:cubicBezTo>
                  <a:pt x="2841" y="368"/>
                  <a:pt x="2844" y="367"/>
                  <a:pt x="2846" y="368"/>
                </a:cubicBezTo>
                <a:cubicBezTo>
                  <a:pt x="2846" y="367"/>
                  <a:pt x="2846" y="367"/>
                  <a:pt x="2846" y="366"/>
                </a:cubicBezTo>
                <a:cubicBezTo>
                  <a:pt x="2847" y="368"/>
                  <a:pt x="2848" y="367"/>
                  <a:pt x="2848" y="368"/>
                </a:cubicBezTo>
                <a:cubicBezTo>
                  <a:pt x="2848" y="367"/>
                  <a:pt x="2852" y="366"/>
                  <a:pt x="2852" y="367"/>
                </a:cubicBezTo>
                <a:cubicBezTo>
                  <a:pt x="2854" y="367"/>
                  <a:pt x="2851" y="368"/>
                  <a:pt x="2852" y="369"/>
                </a:cubicBezTo>
                <a:cubicBezTo>
                  <a:pt x="2854" y="370"/>
                  <a:pt x="2854" y="367"/>
                  <a:pt x="2855" y="366"/>
                </a:cubicBezTo>
                <a:cubicBezTo>
                  <a:pt x="2858" y="367"/>
                  <a:pt x="2858" y="370"/>
                  <a:pt x="2862" y="370"/>
                </a:cubicBezTo>
                <a:cubicBezTo>
                  <a:pt x="2862" y="369"/>
                  <a:pt x="2862" y="368"/>
                  <a:pt x="2863" y="368"/>
                </a:cubicBezTo>
                <a:cubicBezTo>
                  <a:pt x="2863" y="365"/>
                  <a:pt x="2860" y="367"/>
                  <a:pt x="2860" y="366"/>
                </a:cubicBezTo>
                <a:cubicBezTo>
                  <a:pt x="2861" y="364"/>
                  <a:pt x="2862" y="366"/>
                  <a:pt x="2864" y="365"/>
                </a:cubicBezTo>
                <a:cubicBezTo>
                  <a:pt x="2864" y="361"/>
                  <a:pt x="2861" y="363"/>
                  <a:pt x="2860" y="362"/>
                </a:cubicBezTo>
                <a:cubicBezTo>
                  <a:pt x="2859" y="359"/>
                  <a:pt x="2862" y="362"/>
                  <a:pt x="2861" y="360"/>
                </a:cubicBezTo>
                <a:cubicBezTo>
                  <a:pt x="2859" y="360"/>
                  <a:pt x="2860" y="358"/>
                  <a:pt x="2859" y="358"/>
                </a:cubicBezTo>
                <a:cubicBezTo>
                  <a:pt x="2859" y="356"/>
                  <a:pt x="2861" y="357"/>
                  <a:pt x="2862" y="356"/>
                </a:cubicBezTo>
                <a:cubicBezTo>
                  <a:pt x="2862" y="354"/>
                  <a:pt x="2861" y="357"/>
                  <a:pt x="2859" y="356"/>
                </a:cubicBezTo>
                <a:cubicBezTo>
                  <a:pt x="2859" y="355"/>
                  <a:pt x="2860" y="355"/>
                  <a:pt x="2860" y="354"/>
                </a:cubicBezTo>
                <a:cubicBezTo>
                  <a:pt x="2862" y="354"/>
                  <a:pt x="2862" y="355"/>
                  <a:pt x="2864" y="353"/>
                </a:cubicBezTo>
                <a:cubicBezTo>
                  <a:pt x="2863" y="352"/>
                  <a:pt x="2861" y="352"/>
                  <a:pt x="2860" y="352"/>
                </a:cubicBezTo>
                <a:cubicBezTo>
                  <a:pt x="2860" y="352"/>
                  <a:pt x="2861" y="349"/>
                  <a:pt x="2859" y="349"/>
                </a:cubicBezTo>
                <a:cubicBezTo>
                  <a:pt x="2858" y="349"/>
                  <a:pt x="2857" y="351"/>
                  <a:pt x="2856" y="352"/>
                </a:cubicBezTo>
                <a:cubicBezTo>
                  <a:pt x="2854" y="352"/>
                  <a:pt x="2855" y="351"/>
                  <a:pt x="2856" y="349"/>
                </a:cubicBezTo>
                <a:cubicBezTo>
                  <a:pt x="2856" y="349"/>
                  <a:pt x="2857" y="349"/>
                  <a:pt x="2857" y="349"/>
                </a:cubicBezTo>
                <a:cubicBezTo>
                  <a:pt x="2858" y="349"/>
                  <a:pt x="2854" y="347"/>
                  <a:pt x="2854" y="348"/>
                </a:cubicBezTo>
                <a:cubicBezTo>
                  <a:pt x="2853" y="348"/>
                  <a:pt x="2855" y="347"/>
                  <a:pt x="2853" y="346"/>
                </a:cubicBezTo>
                <a:cubicBezTo>
                  <a:pt x="2852" y="346"/>
                  <a:pt x="2852" y="347"/>
                  <a:pt x="2850" y="347"/>
                </a:cubicBezTo>
                <a:cubicBezTo>
                  <a:pt x="2850" y="346"/>
                  <a:pt x="2852" y="346"/>
                  <a:pt x="2851" y="344"/>
                </a:cubicBezTo>
                <a:cubicBezTo>
                  <a:pt x="2852" y="345"/>
                  <a:pt x="2853" y="345"/>
                  <a:pt x="2854" y="345"/>
                </a:cubicBezTo>
                <a:cubicBezTo>
                  <a:pt x="2854" y="342"/>
                  <a:pt x="2849" y="342"/>
                  <a:pt x="2849" y="342"/>
                </a:cubicBezTo>
                <a:cubicBezTo>
                  <a:pt x="2849" y="342"/>
                  <a:pt x="2849" y="342"/>
                  <a:pt x="2849" y="342"/>
                </a:cubicBezTo>
                <a:cubicBezTo>
                  <a:pt x="2847" y="341"/>
                  <a:pt x="2849" y="344"/>
                  <a:pt x="2850" y="345"/>
                </a:cubicBezTo>
                <a:cubicBezTo>
                  <a:pt x="2849" y="347"/>
                  <a:pt x="2848" y="346"/>
                  <a:pt x="2847" y="347"/>
                </a:cubicBezTo>
                <a:cubicBezTo>
                  <a:pt x="2849" y="349"/>
                  <a:pt x="2848" y="351"/>
                  <a:pt x="2847" y="354"/>
                </a:cubicBezTo>
                <a:cubicBezTo>
                  <a:pt x="2850" y="353"/>
                  <a:pt x="2849" y="352"/>
                  <a:pt x="2851" y="353"/>
                </a:cubicBezTo>
                <a:cubicBezTo>
                  <a:pt x="2851" y="355"/>
                  <a:pt x="2850" y="354"/>
                  <a:pt x="2849" y="355"/>
                </a:cubicBezTo>
                <a:cubicBezTo>
                  <a:pt x="2849" y="355"/>
                  <a:pt x="2849" y="356"/>
                  <a:pt x="2849" y="357"/>
                </a:cubicBezTo>
                <a:cubicBezTo>
                  <a:pt x="2851" y="355"/>
                  <a:pt x="2853" y="356"/>
                  <a:pt x="2853" y="359"/>
                </a:cubicBezTo>
                <a:cubicBezTo>
                  <a:pt x="2853" y="359"/>
                  <a:pt x="2851" y="358"/>
                  <a:pt x="2851" y="357"/>
                </a:cubicBezTo>
                <a:cubicBezTo>
                  <a:pt x="2851" y="358"/>
                  <a:pt x="2850" y="359"/>
                  <a:pt x="2849" y="359"/>
                </a:cubicBezTo>
                <a:cubicBezTo>
                  <a:pt x="2848" y="359"/>
                  <a:pt x="2849" y="357"/>
                  <a:pt x="2847" y="357"/>
                </a:cubicBezTo>
                <a:cubicBezTo>
                  <a:pt x="2847" y="358"/>
                  <a:pt x="2845" y="357"/>
                  <a:pt x="2846" y="359"/>
                </a:cubicBezTo>
                <a:cubicBezTo>
                  <a:pt x="2843" y="357"/>
                  <a:pt x="2841" y="356"/>
                  <a:pt x="2839" y="353"/>
                </a:cubicBezTo>
                <a:cubicBezTo>
                  <a:pt x="2840" y="351"/>
                  <a:pt x="2841" y="352"/>
                  <a:pt x="2843" y="352"/>
                </a:cubicBezTo>
                <a:cubicBezTo>
                  <a:pt x="2841" y="351"/>
                  <a:pt x="2841" y="349"/>
                  <a:pt x="2840" y="348"/>
                </a:cubicBezTo>
                <a:cubicBezTo>
                  <a:pt x="2840" y="346"/>
                  <a:pt x="2842" y="345"/>
                  <a:pt x="2843" y="346"/>
                </a:cubicBezTo>
                <a:cubicBezTo>
                  <a:pt x="2844" y="345"/>
                  <a:pt x="2843" y="344"/>
                  <a:pt x="2845" y="341"/>
                </a:cubicBezTo>
                <a:cubicBezTo>
                  <a:pt x="2843" y="341"/>
                  <a:pt x="2843" y="340"/>
                  <a:pt x="2841" y="340"/>
                </a:cubicBezTo>
                <a:cubicBezTo>
                  <a:pt x="2842" y="342"/>
                  <a:pt x="2843" y="340"/>
                  <a:pt x="2843" y="342"/>
                </a:cubicBezTo>
                <a:cubicBezTo>
                  <a:pt x="2842" y="342"/>
                  <a:pt x="2839" y="342"/>
                  <a:pt x="2836" y="341"/>
                </a:cubicBezTo>
                <a:cubicBezTo>
                  <a:pt x="2835" y="342"/>
                  <a:pt x="2839" y="342"/>
                  <a:pt x="2840" y="342"/>
                </a:cubicBezTo>
                <a:cubicBezTo>
                  <a:pt x="2839" y="344"/>
                  <a:pt x="2837" y="344"/>
                  <a:pt x="2838" y="346"/>
                </a:cubicBezTo>
                <a:cubicBezTo>
                  <a:pt x="2837" y="346"/>
                  <a:pt x="2836" y="346"/>
                  <a:pt x="2834" y="346"/>
                </a:cubicBezTo>
                <a:cubicBezTo>
                  <a:pt x="2836" y="347"/>
                  <a:pt x="2835" y="349"/>
                  <a:pt x="2833" y="348"/>
                </a:cubicBezTo>
                <a:cubicBezTo>
                  <a:pt x="2833" y="349"/>
                  <a:pt x="2833" y="349"/>
                  <a:pt x="2834" y="349"/>
                </a:cubicBezTo>
                <a:cubicBezTo>
                  <a:pt x="2834" y="349"/>
                  <a:pt x="2834" y="349"/>
                  <a:pt x="2835" y="349"/>
                </a:cubicBezTo>
                <a:cubicBezTo>
                  <a:pt x="2834" y="349"/>
                  <a:pt x="2834" y="349"/>
                  <a:pt x="2834" y="349"/>
                </a:cubicBezTo>
                <a:cubicBezTo>
                  <a:pt x="2830" y="351"/>
                  <a:pt x="2833" y="352"/>
                  <a:pt x="2835" y="351"/>
                </a:cubicBezTo>
                <a:cubicBezTo>
                  <a:pt x="2835" y="353"/>
                  <a:pt x="2835" y="351"/>
                  <a:pt x="2838" y="351"/>
                </a:cubicBezTo>
                <a:cubicBezTo>
                  <a:pt x="2840" y="354"/>
                  <a:pt x="2838" y="359"/>
                  <a:pt x="2835" y="356"/>
                </a:cubicBezTo>
                <a:cubicBezTo>
                  <a:pt x="2834" y="358"/>
                  <a:pt x="2835" y="357"/>
                  <a:pt x="2835" y="358"/>
                </a:cubicBezTo>
                <a:cubicBezTo>
                  <a:pt x="2835" y="359"/>
                  <a:pt x="2833" y="360"/>
                  <a:pt x="2832" y="359"/>
                </a:cubicBezTo>
                <a:cubicBezTo>
                  <a:pt x="2831" y="359"/>
                  <a:pt x="2831" y="358"/>
                  <a:pt x="2831" y="358"/>
                </a:cubicBezTo>
                <a:cubicBezTo>
                  <a:pt x="2833" y="358"/>
                  <a:pt x="2833" y="356"/>
                  <a:pt x="2834" y="354"/>
                </a:cubicBezTo>
                <a:cubicBezTo>
                  <a:pt x="2832" y="356"/>
                  <a:pt x="2830" y="356"/>
                  <a:pt x="2827" y="356"/>
                </a:cubicBezTo>
                <a:cubicBezTo>
                  <a:pt x="2827" y="355"/>
                  <a:pt x="2826" y="352"/>
                  <a:pt x="2828" y="353"/>
                </a:cubicBezTo>
                <a:cubicBezTo>
                  <a:pt x="2827" y="351"/>
                  <a:pt x="2826" y="353"/>
                  <a:pt x="2825" y="352"/>
                </a:cubicBezTo>
                <a:cubicBezTo>
                  <a:pt x="2825" y="353"/>
                  <a:pt x="2825" y="354"/>
                  <a:pt x="2825" y="355"/>
                </a:cubicBezTo>
                <a:cubicBezTo>
                  <a:pt x="2825" y="356"/>
                  <a:pt x="2824" y="354"/>
                  <a:pt x="2823" y="355"/>
                </a:cubicBezTo>
                <a:cubicBezTo>
                  <a:pt x="2822" y="354"/>
                  <a:pt x="2824" y="353"/>
                  <a:pt x="2822" y="352"/>
                </a:cubicBezTo>
                <a:cubicBezTo>
                  <a:pt x="2822" y="352"/>
                  <a:pt x="2824" y="352"/>
                  <a:pt x="2822" y="351"/>
                </a:cubicBezTo>
                <a:cubicBezTo>
                  <a:pt x="2824" y="350"/>
                  <a:pt x="2826" y="349"/>
                  <a:pt x="2826" y="347"/>
                </a:cubicBezTo>
                <a:cubicBezTo>
                  <a:pt x="2827" y="347"/>
                  <a:pt x="2827" y="348"/>
                  <a:pt x="2827" y="348"/>
                </a:cubicBezTo>
                <a:cubicBezTo>
                  <a:pt x="2827" y="345"/>
                  <a:pt x="2821" y="347"/>
                  <a:pt x="2819" y="347"/>
                </a:cubicBezTo>
                <a:cubicBezTo>
                  <a:pt x="2819" y="348"/>
                  <a:pt x="2820" y="351"/>
                  <a:pt x="2819" y="351"/>
                </a:cubicBezTo>
                <a:cubicBezTo>
                  <a:pt x="2820" y="352"/>
                  <a:pt x="2817" y="355"/>
                  <a:pt x="2821" y="354"/>
                </a:cubicBezTo>
                <a:cubicBezTo>
                  <a:pt x="2819" y="357"/>
                  <a:pt x="2818" y="353"/>
                  <a:pt x="2817" y="351"/>
                </a:cubicBezTo>
                <a:cubicBezTo>
                  <a:pt x="2815" y="351"/>
                  <a:pt x="2814" y="351"/>
                  <a:pt x="2811" y="352"/>
                </a:cubicBezTo>
                <a:cubicBezTo>
                  <a:pt x="2812" y="352"/>
                  <a:pt x="2812" y="353"/>
                  <a:pt x="2811" y="355"/>
                </a:cubicBezTo>
                <a:cubicBezTo>
                  <a:pt x="2810" y="355"/>
                  <a:pt x="2811" y="353"/>
                  <a:pt x="2810" y="352"/>
                </a:cubicBezTo>
                <a:cubicBezTo>
                  <a:pt x="2809" y="352"/>
                  <a:pt x="2810" y="354"/>
                  <a:pt x="2809" y="354"/>
                </a:cubicBezTo>
                <a:cubicBezTo>
                  <a:pt x="2808" y="354"/>
                  <a:pt x="2808" y="352"/>
                  <a:pt x="2809" y="352"/>
                </a:cubicBezTo>
                <a:cubicBezTo>
                  <a:pt x="2809" y="350"/>
                  <a:pt x="2808" y="353"/>
                  <a:pt x="2807" y="352"/>
                </a:cubicBezTo>
                <a:cubicBezTo>
                  <a:pt x="2808" y="349"/>
                  <a:pt x="2812" y="350"/>
                  <a:pt x="2814" y="349"/>
                </a:cubicBezTo>
                <a:cubicBezTo>
                  <a:pt x="2814" y="347"/>
                  <a:pt x="2812" y="347"/>
                  <a:pt x="2811" y="348"/>
                </a:cubicBezTo>
                <a:cubicBezTo>
                  <a:pt x="2810" y="347"/>
                  <a:pt x="2812" y="347"/>
                  <a:pt x="2812" y="345"/>
                </a:cubicBezTo>
                <a:cubicBezTo>
                  <a:pt x="2809" y="345"/>
                  <a:pt x="2808" y="346"/>
                  <a:pt x="2807" y="348"/>
                </a:cubicBezTo>
                <a:cubicBezTo>
                  <a:pt x="2806" y="348"/>
                  <a:pt x="2806" y="347"/>
                  <a:pt x="2805" y="347"/>
                </a:cubicBezTo>
                <a:cubicBezTo>
                  <a:pt x="2805" y="346"/>
                  <a:pt x="2805" y="346"/>
                  <a:pt x="2806" y="346"/>
                </a:cubicBezTo>
                <a:cubicBezTo>
                  <a:pt x="2805" y="344"/>
                  <a:pt x="2803" y="346"/>
                  <a:pt x="2803" y="344"/>
                </a:cubicBezTo>
                <a:cubicBezTo>
                  <a:pt x="2802" y="344"/>
                  <a:pt x="2798" y="349"/>
                  <a:pt x="2798" y="347"/>
                </a:cubicBezTo>
                <a:cubicBezTo>
                  <a:pt x="2796" y="346"/>
                  <a:pt x="2797" y="350"/>
                  <a:pt x="2795" y="349"/>
                </a:cubicBezTo>
                <a:cubicBezTo>
                  <a:pt x="2796" y="349"/>
                  <a:pt x="2796" y="351"/>
                  <a:pt x="2798" y="352"/>
                </a:cubicBezTo>
                <a:cubicBezTo>
                  <a:pt x="2800" y="351"/>
                  <a:pt x="2796" y="352"/>
                  <a:pt x="2797" y="350"/>
                </a:cubicBezTo>
                <a:cubicBezTo>
                  <a:pt x="2799" y="349"/>
                  <a:pt x="2802" y="351"/>
                  <a:pt x="2804" y="350"/>
                </a:cubicBezTo>
                <a:cubicBezTo>
                  <a:pt x="2804" y="349"/>
                  <a:pt x="2803" y="350"/>
                  <a:pt x="2803" y="349"/>
                </a:cubicBezTo>
                <a:cubicBezTo>
                  <a:pt x="2804" y="348"/>
                  <a:pt x="2806" y="348"/>
                  <a:pt x="2806" y="349"/>
                </a:cubicBezTo>
                <a:cubicBezTo>
                  <a:pt x="2805" y="349"/>
                  <a:pt x="2806" y="352"/>
                  <a:pt x="2804" y="351"/>
                </a:cubicBezTo>
                <a:cubicBezTo>
                  <a:pt x="2804" y="353"/>
                  <a:pt x="2806" y="352"/>
                  <a:pt x="2805" y="354"/>
                </a:cubicBezTo>
                <a:cubicBezTo>
                  <a:pt x="2803" y="355"/>
                  <a:pt x="2801" y="354"/>
                  <a:pt x="2799" y="355"/>
                </a:cubicBezTo>
                <a:cubicBezTo>
                  <a:pt x="2800" y="356"/>
                  <a:pt x="2803" y="354"/>
                  <a:pt x="2805" y="356"/>
                </a:cubicBezTo>
                <a:cubicBezTo>
                  <a:pt x="2805" y="357"/>
                  <a:pt x="2804" y="357"/>
                  <a:pt x="2803" y="357"/>
                </a:cubicBezTo>
                <a:cubicBezTo>
                  <a:pt x="2804" y="359"/>
                  <a:pt x="2808" y="357"/>
                  <a:pt x="2809" y="355"/>
                </a:cubicBezTo>
                <a:cubicBezTo>
                  <a:pt x="2810" y="358"/>
                  <a:pt x="2815" y="356"/>
                  <a:pt x="2814" y="360"/>
                </a:cubicBezTo>
                <a:cubicBezTo>
                  <a:pt x="2815" y="360"/>
                  <a:pt x="2815" y="359"/>
                  <a:pt x="2815" y="361"/>
                </a:cubicBezTo>
                <a:cubicBezTo>
                  <a:pt x="2815" y="362"/>
                  <a:pt x="2813" y="360"/>
                  <a:pt x="2812" y="359"/>
                </a:cubicBezTo>
                <a:cubicBezTo>
                  <a:pt x="2812" y="359"/>
                  <a:pt x="2812" y="360"/>
                  <a:pt x="2813" y="361"/>
                </a:cubicBezTo>
                <a:cubicBezTo>
                  <a:pt x="2812" y="361"/>
                  <a:pt x="2812" y="361"/>
                  <a:pt x="2811" y="361"/>
                </a:cubicBezTo>
                <a:cubicBezTo>
                  <a:pt x="2816" y="363"/>
                  <a:pt x="2822" y="361"/>
                  <a:pt x="2826" y="364"/>
                </a:cubicBezTo>
                <a:cubicBezTo>
                  <a:pt x="2827" y="362"/>
                  <a:pt x="2831" y="362"/>
                  <a:pt x="2832" y="365"/>
                </a:cubicBezTo>
                <a:cubicBezTo>
                  <a:pt x="2833" y="365"/>
                  <a:pt x="2833" y="364"/>
                  <a:pt x="2832" y="363"/>
                </a:cubicBezTo>
                <a:cubicBezTo>
                  <a:pt x="2833" y="363"/>
                  <a:pt x="2833" y="365"/>
                  <a:pt x="2834" y="365"/>
                </a:cubicBezTo>
                <a:cubicBezTo>
                  <a:pt x="2831" y="366"/>
                  <a:pt x="2828" y="367"/>
                  <a:pt x="2825" y="367"/>
                </a:cubicBezTo>
                <a:cubicBezTo>
                  <a:pt x="2825" y="364"/>
                  <a:pt x="2829" y="368"/>
                  <a:pt x="2829" y="365"/>
                </a:cubicBezTo>
                <a:cubicBezTo>
                  <a:pt x="2826" y="365"/>
                  <a:pt x="2823" y="364"/>
                  <a:pt x="2820" y="365"/>
                </a:cubicBezTo>
                <a:cubicBezTo>
                  <a:pt x="2820" y="366"/>
                  <a:pt x="2822" y="365"/>
                  <a:pt x="2823" y="366"/>
                </a:cubicBezTo>
                <a:cubicBezTo>
                  <a:pt x="2819" y="368"/>
                  <a:pt x="2814" y="365"/>
                  <a:pt x="2809" y="366"/>
                </a:cubicBezTo>
                <a:cubicBezTo>
                  <a:pt x="2802" y="364"/>
                  <a:pt x="2788" y="364"/>
                  <a:pt x="2778" y="363"/>
                </a:cubicBezTo>
                <a:cubicBezTo>
                  <a:pt x="2778" y="362"/>
                  <a:pt x="2778" y="362"/>
                  <a:pt x="2779" y="362"/>
                </a:cubicBezTo>
                <a:cubicBezTo>
                  <a:pt x="2778" y="361"/>
                  <a:pt x="2777" y="363"/>
                  <a:pt x="2777" y="363"/>
                </a:cubicBezTo>
                <a:cubicBezTo>
                  <a:pt x="2775" y="363"/>
                  <a:pt x="2777" y="363"/>
                  <a:pt x="2777" y="361"/>
                </a:cubicBezTo>
                <a:cubicBezTo>
                  <a:pt x="2776" y="361"/>
                  <a:pt x="2775" y="362"/>
                  <a:pt x="2775" y="362"/>
                </a:cubicBezTo>
                <a:cubicBezTo>
                  <a:pt x="2775" y="362"/>
                  <a:pt x="2775" y="362"/>
                  <a:pt x="2775" y="362"/>
                </a:cubicBezTo>
                <a:cubicBezTo>
                  <a:pt x="2765" y="357"/>
                  <a:pt x="2752" y="362"/>
                  <a:pt x="2741" y="358"/>
                </a:cubicBezTo>
                <a:cubicBezTo>
                  <a:pt x="2743" y="357"/>
                  <a:pt x="2745" y="358"/>
                  <a:pt x="2748" y="358"/>
                </a:cubicBezTo>
                <a:cubicBezTo>
                  <a:pt x="2748" y="357"/>
                  <a:pt x="2746" y="356"/>
                  <a:pt x="2745" y="357"/>
                </a:cubicBezTo>
                <a:cubicBezTo>
                  <a:pt x="2745" y="355"/>
                  <a:pt x="2746" y="356"/>
                  <a:pt x="2747" y="356"/>
                </a:cubicBezTo>
                <a:cubicBezTo>
                  <a:pt x="2748" y="355"/>
                  <a:pt x="2743" y="356"/>
                  <a:pt x="2743" y="355"/>
                </a:cubicBezTo>
                <a:cubicBezTo>
                  <a:pt x="2743" y="354"/>
                  <a:pt x="2746" y="354"/>
                  <a:pt x="2743" y="354"/>
                </a:cubicBezTo>
                <a:cubicBezTo>
                  <a:pt x="2746" y="354"/>
                  <a:pt x="2749" y="353"/>
                  <a:pt x="2752" y="353"/>
                </a:cubicBezTo>
                <a:cubicBezTo>
                  <a:pt x="2747" y="354"/>
                  <a:pt x="2753" y="355"/>
                  <a:pt x="2755" y="355"/>
                </a:cubicBezTo>
                <a:cubicBezTo>
                  <a:pt x="2752" y="350"/>
                  <a:pt x="2748" y="352"/>
                  <a:pt x="2744" y="353"/>
                </a:cubicBezTo>
                <a:cubicBezTo>
                  <a:pt x="2740" y="353"/>
                  <a:pt x="2736" y="351"/>
                  <a:pt x="2733" y="351"/>
                </a:cubicBezTo>
                <a:cubicBezTo>
                  <a:pt x="2733" y="350"/>
                  <a:pt x="2734" y="350"/>
                  <a:pt x="2732" y="350"/>
                </a:cubicBezTo>
                <a:cubicBezTo>
                  <a:pt x="2735" y="349"/>
                  <a:pt x="2738" y="349"/>
                  <a:pt x="2741" y="350"/>
                </a:cubicBezTo>
                <a:cubicBezTo>
                  <a:pt x="2742" y="348"/>
                  <a:pt x="2739" y="347"/>
                  <a:pt x="2742" y="347"/>
                </a:cubicBezTo>
                <a:cubicBezTo>
                  <a:pt x="2736" y="347"/>
                  <a:pt x="2730" y="345"/>
                  <a:pt x="2727" y="344"/>
                </a:cubicBezTo>
                <a:cubicBezTo>
                  <a:pt x="2726" y="344"/>
                  <a:pt x="2726" y="346"/>
                  <a:pt x="2726" y="346"/>
                </a:cubicBezTo>
                <a:cubicBezTo>
                  <a:pt x="2726" y="346"/>
                  <a:pt x="2725" y="345"/>
                  <a:pt x="2725" y="344"/>
                </a:cubicBezTo>
                <a:cubicBezTo>
                  <a:pt x="2724" y="344"/>
                  <a:pt x="2724" y="344"/>
                  <a:pt x="2723" y="344"/>
                </a:cubicBezTo>
                <a:cubicBezTo>
                  <a:pt x="2724" y="343"/>
                  <a:pt x="2724" y="344"/>
                  <a:pt x="2725" y="344"/>
                </a:cubicBezTo>
                <a:cubicBezTo>
                  <a:pt x="2735" y="345"/>
                  <a:pt x="2743" y="343"/>
                  <a:pt x="2752" y="347"/>
                </a:cubicBezTo>
                <a:cubicBezTo>
                  <a:pt x="2752" y="346"/>
                  <a:pt x="2751" y="346"/>
                  <a:pt x="2751" y="344"/>
                </a:cubicBezTo>
                <a:cubicBezTo>
                  <a:pt x="2754" y="344"/>
                  <a:pt x="2755" y="347"/>
                  <a:pt x="2759" y="347"/>
                </a:cubicBezTo>
                <a:cubicBezTo>
                  <a:pt x="2758" y="344"/>
                  <a:pt x="2760" y="348"/>
                  <a:pt x="2760" y="346"/>
                </a:cubicBezTo>
                <a:cubicBezTo>
                  <a:pt x="2762" y="346"/>
                  <a:pt x="2761" y="348"/>
                  <a:pt x="2763" y="347"/>
                </a:cubicBezTo>
                <a:cubicBezTo>
                  <a:pt x="2763" y="346"/>
                  <a:pt x="2762" y="347"/>
                  <a:pt x="2762" y="346"/>
                </a:cubicBezTo>
                <a:cubicBezTo>
                  <a:pt x="2765" y="345"/>
                  <a:pt x="2767" y="346"/>
                  <a:pt x="2769" y="345"/>
                </a:cubicBezTo>
                <a:cubicBezTo>
                  <a:pt x="2769" y="343"/>
                  <a:pt x="2767" y="343"/>
                  <a:pt x="2768" y="344"/>
                </a:cubicBezTo>
                <a:cubicBezTo>
                  <a:pt x="2767" y="346"/>
                  <a:pt x="2765" y="342"/>
                  <a:pt x="2763" y="345"/>
                </a:cubicBezTo>
                <a:cubicBezTo>
                  <a:pt x="2763" y="344"/>
                  <a:pt x="2763" y="343"/>
                  <a:pt x="2763" y="342"/>
                </a:cubicBezTo>
                <a:cubicBezTo>
                  <a:pt x="2762" y="343"/>
                  <a:pt x="2761" y="343"/>
                  <a:pt x="2761" y="342"/>
                </a:cubicBezTo>
                <a:cubicBezTo>
                  <a:pt x="2760" y="342"/>
                  <a:pt x="2760" y="343"/>
                  <a:pt x="2761" y="344"/>
                </a:cubicBezTo>
                <a:cubicBezTo>
                  <a:pt x="2760" y="344"/>
                  <a:pt x="2759" y="344"/>
                  <a:pt x="2758" y="344"/>
                </a:cubicBezTo>
                <a:cubicBezTo>
                  <a:pt x="2758" y="342"/>
                  <a:pt x="2760" y="344"/>
                  <a:pt x="2760" y="342"/>
                </a:cubicBezTo>
                <a:cubicBezTo>
                  <a:pt x="2758" y="341"/>
                  <a:pt x="2760" y="343"/>
                  <a:pt x="2757" y="342"/>
                </a:cubicBezTo>
                <a:cubicBezTo>
                  <a:pt x="2757" y="343"/>
                  <a:pt x="2758" y="342"/>
                  <a:pt x="2758" y="343"/>
                </a:cubicBezTo>
                <a:cubicBezTo>
                  <a:pt x="2757" y="343"/>
                  <a:pt x="2752" y="344"/>
                  <a:pt x="2751" y="342"/>
                </a:cubicBezTo>
                <a:cubicBezTo>
                  <a:pt x="2751" y="345"/>
                  <a:pt x="2744" y="341"/>
                  <a:pt x="2742" y="344"/>
                </a:cubicBezTo>
                <a:cubicBezTo>
                  <a:pt x="2741" y="342"/>
                  <a:pt x="2738" y="342"/>
                  <a:pt x="2735" y="342"/>
                </a:cubicBezTo>
                <a:cubicBezTo>
                  <a:pt x="2735" y="340"/>
                  <a:pt x="2737" y="342"/>
                  <a:pt x="2738" y="342"/>
                </a:cubicBezTo>
                <a:cubicBezTo>
                  <a:pt x="2735" y="340"/>
                  <a:pt x="2729" y="341"/>
                  <a:pt x="2728" y="339"/>
                </a:cubicBezTo>
                <a:cubicBezTo>
                  <a:pt x="2727" y="341"/>
                  <a:pt x="2731" y="341"/>
                  <a:pt x="2731" y="341"/>
                </a:cubicBezTo>
                <a:cubicBezTo>
                  <a:pt x="2730" y="344"/>
                  <a:pt x="2726" y="340"/>
                  <a:pt x="2722" y="341"/>
                </a:cubicBezTo>
                <a:cubicBezTo>
                  <a:pt x="2722" y="342"/>
                  <a:pt x="2723" y="342"/>
                  <a:pt x="2723" y="343"/>
                </a:cubicBezTo>
                <a:cubicBezTo>
                  <a:pt x="2721" y="343"/>
                  <a:pt x="2720" y="342"/>
                  <a:pt x="2719" y="342"/>
                </a:cubicBezTo>
                <a:cubicBezTo>
                  <a:pt x="2713" y="341"/>
                  <a:pt x="2712" y="343"/>
                  <a:pt x="2722" y="344"/>
                </a:cubicBezTo>
                <a:cubicBezTo>
                  <a:pt x="2723" y="344"/>
                  <a:pt x="2720" y="345"/>
                  <a:pt x="2721" y="346"/>
                </a:cubicBezTo>
                <a:cubicBezTo>
                  <a:pt x="2722" y="346"/>
                  <a:pt x="2722" y="347"/>
                  <a:pt x="2723" y="347"/>
                </a:cubicBezTo>
                <a:cubicBezTo>
                  <a:pt x="2723" y="347"/>
                  <a:pt x="2723" y="345"/>
                  <a:pt x="2724" y="347"/>
                </a:cubicBezTo>
                <a:cubicBezTo>
                  <a:pt x="2724" y="348"/>
                  <a:pt x="2722" y="348"/>
                  <a:pt x="2721" y="348"/>
                </a:cubicBezTo>
                <a:cubicBezTo>
                  <a:pt x="2720" y="349"/>
                  <a:pt x="2724" y="348"/>
                  <a:pt x="2726" y="349"/>
                </a:cubicBezTo>
                <a:cubicBezTo>
                  <a:pt x="2725" y="350"/>
                  <a:pt x="2724" y="350"/>
                  <a:pt x="2726" y="350"/>
                </a:cubicBezTo>
                <a:cubicBezTo>
                  <a:pt x="2714" y="351"/>
                  <a:pt x="2702" y="350"/>
                  <a:pt x="2689" y="349"/>
                </a:cubicBezTo>
                <a:cubicBezTo>
                  <a:pt x="2689" y="350"/>
                  <a:pt x="2687" y="350"/>
                  <a:pt x="2687" y="351"/>
                </a:cubicBezTo>
                <a:cubicBezTo>
                  <a:pt x="2686" y="351"/>
                  <a:pt x="2686" y="350"/>
                  <a:pt x="2687" y="350"/>
                </a:cubicBezTo>
                <a:cubicBezTo>
                  <a:pt x="2683" y="349"/>
                  <a:pt x="2675" y="349"/>
                  <a:pt x="2672" y="349"/>
                </a:cubicBezTo>
                <a:cubicBezTo>
                  <a:pt x="2669" y="349"/>
                  <a:pt x="2663" y="350"/>
                  <a:pt x="2660" y="347"/>
                </a:cubicBezTo>
                <a:cubicBezTo>
                  <a:pt x="2663" y="346"/>
                  <a:pt x="2664" y="347"/>
                  <a:pt x="2667" y="347"/>
                </a:cubicBezTo>
                <a:cubicBezTo>
                  <a:pt x="2667" y="346"/>
                  <a:pt x="2666" y="345"/>
                  <a:pt x="2665" y="344"/>
                </a:cubicBezTo>
                <a:cubicBezTo>
                  <a:pt x="2664" y="345"/>
                  <a:pt x="2665" y="345"/>
                  <a:pt x="2665" y="346"/>
                </a:cubicBezTo>
                <a:cubicBezTo>
                  <a:pt x="2664" y="346"/>
                  <a:pt x="2663" y="346"/>
                  <a:pt x="2663" y="346"/>
                </a:cubicBezTo>
                <a:cubicBezTo>
                  <a:pt x="2663" y="344"/>
                  <a:pt x="2661" y="344"/>
                  <a:pt x="2659" y="343"/>
                </a:cubicBezTo>
                <a:cubicBezTo>
                  <a:pt x="2659" y="343"/>
                  <a:pt x="2659" y="343"/>
                  <a:pt x="2660" y="343"/>
                </a:cubicBezTo>
                <a:cubicBezTo>
                  <a:pt x="2656" y="341"/>
                  <a:pt x="2657" y="344"/>
                  <a:pt x="2655" y="347"/>
                </a:cubicBezTo>
                <a:cubicBezTo>
                  <a:pt x="2656" y="346"/>
                  <a:pt x="2657" y="347"/>
                  <a:pt x="2659" y="346"/>
                </a:cubicBezTo>
                <a:cubicBezTo>
                  <a:pt x="2659" y="347"/>
                  <a:pt x="2658" y="347"/>
                  <a:pt x="2659" y="348"/>
                </a:cubicBezTo>
                <a:cubicBezTo>
                  <a:pt x="2653" y="350"/>
                  <a:pt x="2643" y="347"/>
                  <a:pt x="2635" y="348"/>
                </a:cubicBezTo>
                <a:cubicBezTo>
                  <a:pt x="2636" y="345"/>
                  <a:pt x="2639" y="346"/>
                  <a:pt x="2641" y="347"/>
                </a:cubicBezTo>
                <a:cubicBezTo>
                  <a:pt x="2640" y="344"/>
                  <a:pt x="2635" y="346"/>
                  <a:pt x="2633" y="345"/>
                </a:cubicBezTo>
                <a:cubicBezTo>
                  <a:pt x="2633" y="346"/>
                  <a:pt x="2634" y="347"/>
                  <a:pt x="2635" y="346"/>
                </a:cubicBezTo>
                <a:cubicBezTo>
                  <a:pt x="2634" y="350"/>
                  <a:pt x="2627" y="345"/>
                  <a:pt x="2626" y="348"/>
                </a:cubicBezTo>
                <a:cubicBezTo>
                  <a:pt x="2625" y="347"/>
                  <a:pt x="2625" y="347"/>
                  <a:pt x="2624" y="346"/>
                </a:cubicBezTo>
                <a:cubicBezTo>
                  <a:pt x="2619" y="349"/>
                  <a:pt x="2608" y="346"/>
                  <a:pt x="2605" y="348"/>
                </a:cubicBezTo>
                <a:cubicBezTo>
                  <a:pt x="2605" y="347"/>
                  <a:pt x="2604" y="346"/>
                  <a:pt x="2603" y="345"/>
                </a:cubicBezTo>
                <a:cubicBezTo>
                  <a:pt x="2602" y="349"/>
                  <a:pt x="2598" y="346"/>
                  <a:pt x="2595" y="346"/>
                </a:cubicBezTo>
                <a:cubicBezTo>
                  <a:pt x="2590" y="345"/>
                  <a:pt x="2584" y="346"/>
                  <a:pt x="2580" y="344"/>
                </a:cubicBezTo>
                <a:cubicBezTo>
                  <a:pt x="2586" y="344"/>
                  <a:pt x="2597" y="345"/>
                  <a:pt x="2603" y="345"/>
                </a:cubicBezTo>
                <a:cubicBezTo>
                  <a:pt x="2605" y="344"/>
                  <a:pt x="2603" y="343"/>
                  <a:pt x="2602" y="344"/>
                </a:cubicBezTo>
                <a:cubicBezTo>
                  <a:pt x="2603" y="343"/>
                  <a:pt x="2604" y="343"/>
                  <a:pt x="2603" y="342"/>
                </a:cubicBezTo>
                <a:cubicBezTo>
                  <a:pt x="2605" y="342"/>
                  <a:pt x="2610" y="341"/>
                  <a:pt x="2612" y="344"/>
                </a:cubicBezTo>
                <a:cubicBezTo>
                  <a:pt x="2611" y="344"/>
                  <a:pt x="2611" y="344"/>
                  <a:pt x="2611" y="345"/>
                </a:cubicBezTo>
                <a:cubicBezTo>
                  <a:pt x="2613" y="345"/>
                  <a:pt x="2616" y="346"/>
                  <a:pt x="2617" y="345"/>
                </a:cubicBezTo>
                <a:cubicBezTo>
                  <a:pt x="2616" y="344"/>
                  <a:pt x="2616" y="344"/>
                  <a:pt x="2615" y="344"/>
                </a:cubicBezTo>
                <a:cubicBezTo>
                  <a:pt x="2614" y="342"/>
                  <a:pt x="2618" y="343"/>
                  <a:pt x="2617" y="345"/>
                </a:cubicBezTo>
                <a:cubicBezTo>
                  <a:pt x="2618" y="345"/>
                  <a:pt x="2618" y="344"/>
                  <a:pt x="2618" y="344"/>
                </a:cubicBezTo>
                <a:cubicBezTo>
                  <a:pt x="2619" y="344"/>
                  <a:pt x="2620" y="344"/>
                  <a:pt x="2620" y="344"/>
                </a:cubicBezTo>
                <a:cubicBezTo>
                  <a:pt x="2620" y="345"/>
                  <a:pt x="2619" y="344"/>
                  <a:pt x="2619" y="346"/>
                </a:cubicBezTo>
                <a:cubicBezTo>
                  <a:pt x="2621" y="345"/>
                  <a:pt x="2622" y="346"/>
                  <a:pt x="2625" y="346"/>
                </a:cubicBezTo>
                <a:cubicBezTo>
                  <a:pt x="2625" y="345"/>
                  <a:pt x="2625" y="345"/>
                  <a:pt x="2625" y="344"/>
                </a:cubicBezTo>
                <a:cubicBezTo>
                  <a:pt x="2626" y="344"/>
                  <a:pt x="2628" y="345"/>
                  <a:pt x="2629" y="344"/>
                </a:cubicBezTo>
                <a:cubicBezTo>
                  <a:pt x="2629" y="346"/>
                  <a:pt x="2626" y="344"/>
                  <a:pt x="2626" y="346"/>
                </a:cubicBezTo>
                <a:cubicBezTo>
                  <a:pt x="2628" y="345"/>
                  <a:pt x="2631" y="348"/>
                  <a:pt x="2632" y="345"/>
                </a:cubicBezTo>
                <a:cubicBezTo>
                  <a:pt x="2630" y="345"/>
                  <a:pt x="2631" y="345"/>
                  <a:pt x="2631" y="346"/>
                </a:cubicBezTo>
                <a:cubicBezTo>
                  <a:pt x="2630" y="346"/>
                  <a:pt x="2630" y="345"/>
                  <a:pt x="2630" y="345"/>
                </a:cubicBezTo>
                <a:cubicBezTo>
                  <a:pt x="2635" y="343"/>
                  <a:pt x="2639" y="346"/>
                  <a:pt x="2642" y="343"/>
                </a:cubicBezTo>
                <a:cubicBezTo>
                  <a:pt x="2642" y="343"/>
                  <a:pt x="2642" y="344"/>
                  <a:pt x="2642" y="344"/>
                </a:cubicBezTo>
                <a:cubicBezTo>
                  <a:pt x="2643" y="343"/>
                  <a:pt x="2641" y="342"/>
                  <a:pt x="2640" y="343"/>
                </a:cubicBezTo>
                <a:cubicBezTo>
                  <a:pt x="2640" y="340"/>
                  <a:pt x="2642" y="343"/>
                  <a:pt x="2643" y="342"/>
                </a:cubicBezTo>
                <a:cubicBezTo>
                  <a:pt x="2645" y="342"/>
                  <a:pt x="2643" y="344"/>
                  <a:pt x="2644" y="345"/>
                </a:cubicBezTo>
                <a:cubicBezTo>
                  <a:pt x="2644" y="344"/>
                  <a:pt x="2646" y="342"/>
                  <a:pt x="2646" y="344"/>
                </a:cubicBezTo>
                <a:cubicBezTo>
                  <a:pt x="2647" y="341"/>
                  <a:pt x="2652" y="342"/>
                  <a:pt x="2654" y="341"/>
                </a:cubicBezTo>
                <a:cubicBezTo>
                  <a:pt x="2655" y="341"/>
                  <a:pt x="2652" y="343"/>
                  <a:pt x="2653" y="344"/>
                </a:cubicBezTo>
                <a:cubicBezTo>
                  <a:pt x="2655" y="344"/>
                  <a:pt x="2654" y="342"/>
                  <a:pt x="2655" y="341"/>
                </a:cubicBezTo>
                <a:cubicBezTo>
                  <a:pt x="2657" y="342"/>
                  <a:pt x="2660" y="342"/>
                  <a:pt x="2662" y="342"/>
                </a:cubicBezTo>
                <a:cubicBezTo>
                  <a:pt x="2660" y="340"/>
                  <a:pt x="2662" y="337"/>
                  <a:pt x="2659" y="338"/>
                </a:cubicBezTo>
                <a:cubicBezTo>
                  <a:pt x="2659" y="339"/>
                  <a:pt x="2660" y="340"/>
                  <a:pt x="2660" y="340"/>
                </a:cubicBezTo>
                <a:cubicBezTo>
                  <a:pt x="2660" y="341"/>
                  <a:pt x="2657" y="340"/>
                  <a:pt x="2658" y="338"/>
                </a:cubicBezTo>
                <a:cubicBezTo>
                  <a:pt x="2654" y="338"/>
                  <a:pt x="2655" y="338"/>
                  <a:pt x="2653" y="340"/>
                </a:cubicBezTo>
                <a:cubicBezTo>
                  <a:pt x="2650" y="337"/>
                  <a:pt x="2647" y="339"/>
                  <a:pt x="2644" y="338"/>
                </a:cubicBezTo>
                <a:cubicBezTo>
                  <a:pt x="2643" y="337"/>
                  <a:pt x="2646" y="334"/>
                  <a:pt x="2642" y="335"/>
                </a:cubicBezTo>
                <a:cubicBezTo>
                  <a:pt x="2643" y="332"/>
                  <a:pt x="2644" y="336"/>
                  <a:pt x="2644" y="332"/>
                </a:cubicBezTo>
                <a:cubicBezTo>
                  <a:pt x="2648" y="333"/>
                  <a:pt x="2652" y="333"/>
                  <a:pt x="2655" y="333"/>
                </a:cubicBezTo>
                <a:cubicBezTo>
                  <a:pt x="2650" y="332"/>
                  <a:pt x="2649" y="333"/>
                  <a:pt x="2643" y="332"/>
                </a:cubicBezTo>
                <a:cubicBezTo>
                  <a:pt x="2643" y="330"/>
                  <a:pt x="2645" y="332"/>
                  <a:pt x="2645" y="330"/>
                </a:cubicBezTo>
                <a:cubicBezTo>
                  <a:pt x="2642" y="330"/>
                  <a:pt x="2640" y="330"/>
                  <a:pt x="2640" y="332"/>
                </a:cubicBezTo>
                <a:cubicBezTo>
                  <a:pt x="2638" y="332"/>
                  <a:pt x="2635" y="331"/>
                  <a:pt x="2633" y="332"/>
                </a:cubicBezTo>
                <a:cubicBezTo>
                  <a:pt x="2633" y="333"/>
                  <a:pt x="2634" y="332"/>
                  <a:pt x="2635" y="333"/>
                </a:cubicBezTo>
                <a:cubicBezTo>
                  <a:pt x="2633" y="336"/>
                  <a:pt x="2629" y="333"/>
                  <a:pt x="2627" y="333"/>
                </a:cubicBezTo>
                <a:cubicBezTo>
                  <a:pt x="2628" y="332"/>
                  <a:pt x="2631" y="334"/>
                  <a:pt x="2633" y="333"/>
                </a:cubicBezTo>
                <a:cubicBezTo>
                  <a:pt x="2629" y="329"/>
                  <a:pt x="2623" y="332"/>
                  <a:pt x="2615" y="331"/>
                </a:cubicBezTo>
                <a:cubicBezTo>
                  <a:pt x="2616" y="329"/>
                  <a:pt x="2619" y="331"/>
                  <a:pt x="2622" y="330"/>
                </a:cubicBezTo>
                <a:cubicBezTo>
                  <a:pt x="2616" y="328"/>
                  <a:pt x="2608" y="329"/>
                  <a:pt x="2602" y="328"/>
                </a:cubicBezTo>
                <a:cubicBezTo>
                  <a:pt x="2612" y="326"/>
                  <a:pt x="2619" y="328"/>
                  <a:pt x="2627" y="328"/>
                </a:cubicBezTo>
                <a:cubicBezTo>
                  <a:pt x="2627" y="326"/>
                  <a:pt x="2621" y="327"/>
                  <a:pt x="2619" y="327"/>
                </a:cubicBezTo>
                <a:cubicBezTo>
                  <a:pt x="2612" y="327"/>
                  <a:pt x="2606" y="326"/>
                  <a:pt x="2600" y="325"/>
                </a:cubicBezTo>
                <a:cubicBezTo>
                  <a:pt x="2601" y="325"/>
                  <a:pt x="2601" y="324"/>
                  <a:pt x="2603" y="325"/>
                </a:cubicBezTo>
                <a:cubicBezTo>
                  <a:pt x="2601" y="323"/>
                  <a:pt x="2598" y="324"/>
                  <a:pt x="2597" y="324"/>
                </a:cubicBezTo>
                <a:cubicBezTo>
                  <a:pt x="2596" y="325"/>
                  <a:pt x="2599" y="324"/>
                  <a:pt x="2600" y="325"/>
                </a:cubicBezTo>
                <a:cubicBezTo>
                  <a:pt x="2597" y="327"/>
                  <a:pt x="2592" y="324"/>
                  <a:pt x="2589" y="325"/>
                </a:cubicBezTo>
                <a:cubicBezTo>
                  <a:pt x="2589" y="324"/>
                  <a:pt x="2591" y="324"/>
                  <a:pt x="2592" y="324"/>
                </a:cubicBezTo>
                <a:cubicBezTo>
                  <a:pt x="2591" y="323"/>
                  <a:pt x="2590" y="323"/>
                  <a:pt x="2589" y="323"/>
                </a:cubicBezTo>
                <a:cubicBezTo>
                  <a:pt x="2589" y="324"/>
                  <a:pt x="2589" y="324"/>
                  <a:pt x="2589" y="325"/>
                </a:cubicBezTo>
                <a:cubicBezTo>
                  <a:pt x="2574" y="323"/>
                  <a:pt x="2563" y="321"/>
                  <a:pt x="2547" y="320"/>
                </a:cubicBezTo>
                <a:cubicBezTo>
                  <a:pt x="2556" y="320"/>
                  <a:pt x="2566" y="319"/>
                  <a:pt x="2573" y="322"/>
                </a:cubicBezTo>
                <a:cubicBezTo>
                  <a:pt x="2574" y="322"/>
                  <a:pt x="2572" y="320"/>
                  <a:pt x="2574" y="320"/>
                </a:cubicBezTo>
                <a:cubicBezTo>
                  <a:pt x="2575" y="321"/>
                  <a:pt x="2579" y="320"/>
                  <a:pt x="2581" y="321"/>
                </a:cubicBezTo>
                <a:cubicBezTo>
                  <a:pt x="2582" y="319"/>
                  <a:pt x="2587" y="321"/>
                  <a:pt x="2591" y="321"/>
                </a:cubicBezTo>
                <a:cubicBezTo>
                  <a:pt x="2590" y="321"/>
                  <a:pt x="2590" y="321"/>
                  <a:pt x="2590" y="322"/>
                </a:cubicBezTo>
                <a:cubicBezTo>
                  <a:pt x="2593" y="323"/>
                  <a:pt x="2594" y="320"/>
                  <a:pt x="2595" y="322"/>
                </a:cubicBezTo>
                <a:cubicBezTo>
                  <a:pt x="2601" y="321"/>
                  <a:pt x="2616" y="323"/>
                  <a:pt x="2625" y="322"/>
                </a:cubicBezTo>
                <a:cubicBezTo>
                  <a:pt x="2614" y="320"/>
                  <a:pt x="2603" y="321"/>
                  <a:pt x="2591" y="319"/>
                </a:cubicBezTo>
                <a:cubicBezTo>
                  <a:pt x="2591" y="319"/>
                  <a:pt x="2592" y="320"/>
                  <a:pt x="2592" y="320"/>
                </a:cubicBezTo>
                <a:cubicBezTo>
                  <a:pt x="2591" y="319"/>
                  <a:pt x="2586" y="317"/>
                  <a:pt x="2585" y="320"/>
                </a:cubicBezTo>
                <a:cubicBezTo>
                  <a:pt x="2585" y="320"/>
                  <a:pt x="2585" y="318"/>
                  <a:pt x="2583" y="319"/>
                </a:cubicBezTo>
                <a:cubicBezTo>
                  <a:pt x="2583" y="319"/>
                  <a:pt x="2584" y="319"/>
                  <a:pt x="2584" y="319"/>
                </a:cubicBezTo>
                <a:cubicBezTo>
                  <a:pt x="2576" y="319"/>
                  <a:pt x="2570" y="320"/>
                  <a:pt x="2564" y="317"/>
                </a:cubicBezTo>
                <a:cubicBezTo>
                  <a:pt x="2556" y="319"/>
                  <a:pt x="2548" y="316"/>
                  <a:pt x="2543" y="315"/>
                </a:cubicBezTo>
                <a:cubicBezTo>
                  <a:pt x="2541" y="315"/>
                  <a:pt x="2540" y="318"/>
                  <a:pt x="2540" y="315"/>
                </a:cubicBezTo>
                <a:cubicBezTo>
                  <a:pt x="2540" y="315"/>
                  <a:pt x="2539" y="315"/>
                  <a:pt x="2539" y="316"/>
                </a:cubicBezTo>
                <a:cubicBezTo>
                  <a:pt x="2530" y="315"/>
                  <a:pt x="2525" y="314"/>
                  <a:pt x="2518" y="314"/>
                </a:cubicBezTo>
                <a:cubicBezTo>
                  <a:pt x="2518" y="313"/>
                  <a:pt x="2517" y="312"/>
                  <a:pt x="2518" y="312"/>
                </a:cubicBezTo>
                <a:cubicBezTo>
                  <a:pt x="2514" y="313"/>
                  <a:pt x="2510" y="311"/>
                  <a:pt x="2506" y="310"/>
                </a:cubicBezTo>
                <a:cubicBezTo>
                  <a:pt x="2506" y="310"/>
                  <a:pt x="2501" y="312"/>
                  <a:pt x="2502" y="308"/>
                </a:cubicBezTo>
                <a:cubicBezTo>
                  <a:pt x="2500" y="307"/>
                  <a:pt x="2498" y="308"/>
                  <a:pt x="2498" y="306"/>
                </a:cubicBezTo>
                <a:cubicBezTo>
                  <a:pt x="2499" y="306"/>
                  <a:pt x="2502" y="305"/>
                  <a:pt x="2502" y="306"/>
                </a:cubicBezTo>
                <a:cubicBezTo>
                  <a:pt x="2503" y="304"/>
                  <a:pt x="2501" y="305"/>
                  <a:pt x="2499" y="305"/>
                </a:cubicBezTo>
                <a:cubicBezTo>
                  <a:pt x="2500" y="303"/>
                  <a:pt x="2501" y="304"/>
                  <a:pt x="2503" y="304"/>
                </a:cubicBezTo>
                <a:cubicBezTo>
                  <a:pt x="2496" y="301"/>
                  <a:pt x="2475" y="302"/>
                  <a:pt x="2468" y="296"/>
                </a:cubicBezTo>
                <a:cubicBezTo>
                  <a:pt x="2466" y="296"/>
                  <a:pt x="2465" y="297"/>
                  <a:pt x="2463" y="295"/>
                </a:cubicBezTo>
                <a:cubicBezTo>
                  <a:pt x="2464" y="295"/>
                  <a:pt x="2464" y="295"/>
                  <a:pt x="2464" y="296"/>
                </a:cubicBezTo>
                <a:cubicBezTo>
                  <a:pt x="2459" y="295"/>
                  <a:pt x="2457" y="293"/>
                  <a:pt x="2454" y="295"/>
                </a:cubicBezTo>
                <a:cubicBezTo>
                  <a:pt x="2454" y="295"/>
                  <a:pt x="2455" y="295"/>
                  <a:pt x="2455" y="294"/>
                </a:cubicBezTo>
                <a:cubicBezTo>
                  <a:pt x="2454" y="294"/>
                  <a:pt x="2454" y="294"/>
                  <a:pt x="2454" y="293"/>
                </a:cubicBezTo>
                <a:cubicBezTo>
                  <a:pt x="2453" y="293"/>
                  <a:pt x="2452" y="297"/>
                  <a:pt x="2454" y="296"/>
                </a:cubicBezTo>
                <a:cubicBezTo>
                  <a:pt x="2453" y="298"/>
                  <a:pt x="2452" y="297"/>
                  <a:pt x="2452" y="295"/>
                </a:cubicBezTo>
                <a:cubicBezTo>
                  <a:pt x="2449" y="298"/>
                  <a:pt x="2448" y="295"/>
                  <a:pt x="2444" y="294"/>
                </a:cubicBezTo>
                <a:cubicBezTo>
                  <a:pt x="2447" y="292"/>
                  <a:pt x="2448" y="294"/>
                  <a:pt x="2450" y="296"/>
                </a:cubicBezTo>
                <a:cubicBezTo>
                  <a:pt x="2452" y="295"/>
                  <a:pt x="2448" y="293"/>
                  <a:pt x="2450" y="293"/>
                </a:cubicBezTo>
                <a:cubicBezTo>
                  <a:pt x="2449" y="292"/>
                  <a:pt x="2445" y="291"/>
                  <a:pt x="2446" y="293"/>
                </a:cubicBezTo>
                <a:cubicBezTo>
                  <a:pt x="2445" y="291"/>
                  <a:pt x="2442" y="291"/>
                  <a:pt x="2439" y="291"/>
                </a:cubicBezTo>
                <a:cubicBezTo>
                  <a:pt x="2439" y="291"/>
                  <a:pt x="2439" y="291"/>
                  <a:pt x="2440" y="291"/>
                </a:cubicBezTo>
                <a:cubicBezTo>
                  <a:pt x="2444" y="291"/>
                  <a:pt x="2448" y="291"/>
                  <a:pt x="2452" y="292"/>
                </a:cubicBezTo>
                <a:cubicBezTo>
                  <a:pt x="2452" y="292"/>
                  <a:pt x="2452" y="293"/>
                  <a:pt x="2452" y="293"/>
                </a:cubicBezTo>
                <a:cubicBezTo>
                  <a:pt x="2452" y="294"/>
                  <a:pt x="2452" y="293"/>
                  <a:pt x="2452" y="293"/>
                </a:cubicBezTo>
                <a:cubicBezTo>
                  <a:pt x="2450" y="295"/>
                  <a:pt x="2454" y="292"/>
                  <a:pt x="2454" y="293"/>
                </a:cubicBezTo>
                <a:cubicBezTo>
                  <a:pt x="2455" y="293"/>
                  <a:pt x="2454" y="293"/>
                  <a:pt x="2454" y="292"/>
                </a:cubicBezTo>
                <a:cubicBezTo>
                  <a:pt x="2456" y="292"/>
                  <a:pt x="2457" y="293"/>
                  <a:pt x="2459" y="293"/>
                </a:cubicBezTo>
                <a:cubicBezTo>
                  <a:pt x="2459" y="293"/>
                  <a:pt x="2459" y="293"/>
                  <a:pt x="2459" y="293"/>
                </a:cubicBezTo>
                <a:cubicBezTo>
                  <a:pt x="2461" y="293"/>
                  <a:pt x="2463" y="294"/>
                  <a:pt x="2465" y="294"/>
                </a:cubicBezTo>
                <a:cubicBezTo>
                  <a:pt x="2472" y="295"/>
                  <a:pt x="2479" y="297"/>
                  <a:pt x="2486" y="296"/>
                </a:cubicBezTo>
                <a:cubicBezTo>
                  <a:pt x="2499" y="297"/>
                  <a:pt x="2513" y="298"/>
                  <a:pt x="2524" y="299"/>
                </a:cubicBezTo>
                <a:cubicBezTo>
                  <a:pt x="2524" y="299"/>
                  <a:pt x="2523" y="299"/>
                  <a:pt x="2522" y="299"/>
                </a:cubicBezTo>
                <a:cubicBezTo>
                  <a:pt x="2530" y="297"/>
                  <a:pt x="2540" y="299"/>
                  <a:pt x="2550" y="300"/>
                </a:cubicBezTo>
                <a:cubicBezTo>
                  <a:pt x="2550" y="303"/>
                  <a:pt x="2547" y="301"/>
                  <a:pt x="2545" y="301"/>
                </a:cubicBezTo>
                <a:cubicBezTo>
                  <a:pt x="2545" y="302"/>
                  <a:pt x="2550" y="301"/>
                  <a:pt x="2551" y="302"/>
                </a:cubicBezTo>
                <a:cubicBezTo>
                  <a:pt x="2552" y="301"/>
                  <a:pt x="2550" y="301"/>
                  <a:pt x="2551" y="299"/>
                </a:cubicBezTo>
                <a:cubicBezTo>
                  <a:pt x="2555" y="301"/>
                  <a:pt x="2563" y="300"/>
                  <a:pt x="2566" y="301"/>
                </a:cubicBezTo>
                <a:cubicBezTo>
                  <a:pt x="2567" y="299"/>
                  <a:pt x="2561" y="300"/>
                  <a:pt x="2557" y="299"/>
                </a:cubicBezTo>
                <a:cubicBezTo>
                  <a:pt x="2558" y="299"/>
                  <a:pt x="2558" y="298"/>
                  <a:pt x="2559" y="297"/>
                </a:cubicBezTo>
                <a:cubicBezTo>
                  <a:pt x="2558" y="299"/>
                  <a:pt x="2561" y="298"/>
                  <a:pt x="2562" y="299"/>
                </a:cubicBezTo>
                <a:cubicBezTo>
                  <a:pt x="2563" y="298"/>
                  <a:pt x="2561" y="297"/>
                  <a:pt x="2560" y="298"/>
                </a:cubicBezTo>
                <a:cubicBezTo>
                  <a:pt x="2560" y="297"/>
                  <a:pt x="2560" y="296"/>
                  <a:pt x="2561" y="296"/>
                </a:cubicBezTo>
                <a:cubicBezTo>
                  <a:pt x="2561" y="295"/>
                  <a:pt x="2559" y="297"/>
                  <a:pt x="2558" y="297"/>
                </a:cubicBezTo>
                <a:cubicBezTo>
                  <a:pt x="2557" y="296"/>
                  <a:pt x="2559" y="296"/>
                  <a:pt x="2559" y="294"/>
                </a:cubicBezTo>
                <a:cubicBezTo>
                  <a:pt x="2555" y="294"/>
                  <a:pt x="2553" y="294"/>
                  <a:pt x="2549" y="293"/>
                </a:cubicBezTo>
                <a:cubicBezTo>
                  <a:pt x="2549" y="291"/>
                  <a:pt x="2550" y="292"/>
                  <a:pt x="2549" y="290"/>
                </a:cubicBezTo>
                <a:cubicBezTo>
                  <a:pt x="2553" y="290"/>
                  <a:pt x="2562" y="293"/>
                  <a:pt x="2563" y="291"/>
                </a:cubicBezTo>
                <a:cubicBezTo>
                  <a:pt x="2565" y="291"/>
                  <a:pt x="2567" y="294"/>
                  <a:pt x="2567" y="291"/>
                </a:cubicBezTo>
                <a:cubicBezTo>
                  <a:pt x="2568" y="292"/>
                  <a:pt x="2571" y="291"/>
                  <a:pt x="2571" y="293"/>
                </a:cubicBezTo>
                <a:cubicBezTo>
                  <a:pt x="2572" y="291"/>
                  <a:pt x="2576" y="291"/>
                  <a:pt x="2576" y="294"/>
                </a:cubicBezTo>
                <a:cubicBezTo>
                  <a:pt x="2577" y="293"/>
                  <a:pt x="2576" y="293"/>
                  <a:pt x="2577" y="292"/>
                </a:cubicBezTo>
                <a:cubicBezTo>
                  <a:pt x="2582" y="293"/>
                  <a:pt x="2586" y="292"/>
                  <a:pt x="2590" y="293"/>
                </a:cubicBezTo>
                <a:cubicBezTo>
                  <a:pt x="2591" y="293"/>
                  <a:pt x="2591" y="292"/>
                  <a:pt x="2591" y="291"/>
                </a:cubicBezTo>
                <a:cubicBezTo>
                  <a:pt x="2591" y="291"/>
                  <a:pt x="2591" y="292"/>
                  <a:pt x="2591" y="293"/>
                </a:cubicBezTo>
                <a:cubicBezTo>
                  <a:pt x="2594" y="293"/>
                  <a:pt x="2594" y="293"/>
                  <a:pt x="2596" y="293"/>
                </a:cubicBezTo>
                <a:cubicBezTo>
                  <a:pt x="2598" y="292"/>
                  <a:pt x="2595" y="292"/>
                  <a:pt x="2594" y="292"/>
                </a:cubicBezTo>
                <a:cubicBezTo>
                  <a:pt x="2595" y="291"/>
                  <a:pt x="2597" y="291"/>
                  <a:pt x="2599" y="291"/>
                </a:cubicBezTo>
                <a:cubicBezTo>
                  <a:pt x="2600" y="292"/>
                  <a:pt x="2598" y="293"/>
                  <a:pt x="2599" y="293"/>
                </a:cubicBezTo>
                <a:cubicBezTo>
                  <a:pt x="2611" y="291"/>
                  <a:pt x="2624" y="296"/>
                  <a:pt x="2636" y="293"/>
                </a:cubicBezTo>
                <a:cubicBezTo>
                  <a:pt x="2634" y="293"/>
                  <a:pt x="2632" y="292"/>
                  <a:pt x="2631" y="293"/>
                </a:cubicBezTo>
                <a:cubicBezTo>
                  <a:pt x="2631" y="292"/>
                  <a:pt x="2632" y="292"/>
                  <a:pt x="2630" y="292"/>
                </a:cubicBezTo>
                <a:cubicBezTo>
                  <a:pt x="2632" y="291"/>
                  <a:pt x="2636" y="289"/>
                  <a:pt x="2638" y="292"/>
                </a:cubicBezTo>
                <a:cubicBezTo>
                  <a:pt x="2639" y="291"/>
                  <a:pt x="2638" y="292"/>
                  <a:pt x="2639" y="293"/>
                </a:cubicBezTo>
                <a:cubicBezTo>
                  <a:pt x="2639" y="292"/>
                  <a:pt x="2640" y="291"/>
                  <a:pt x="2640" y="289"/>
                </a:cubicBezTo>
                <a:cubicBezTo>
                  <a:pt x="2637" y="290"/>
                  <a:pt x="2633" y="289"/>
                  <a:pt x="2630" y="288"/>
                </a:cubicBezTo>
                <a:cubicBezTo>
                  <a:pt x="2631" y="291"/>
                  <a:pt x="2628" y="287"/>
                  <a:pt x="2628" y="290"/>
                </a:cubicBezTo>
                <a:cubicBezTo>
                  <a:pt x="2627" y="289"/>
                  <a:pt x="2628" y="288"/>
                  <a:pt x="2627" y="287"/>
                </a:cubicBezTo>
                <a:cubicBezTo>
                  <a:pt x="2626" y="288"/>
                  <a:pt x="2626" y="286"/>
                  <a:pt x="2625" y="286"/>
                </a:cubicBezTo>
                <a:cubicBezTo>
                  <a:pt x="2624" y="287"/>
                  <a:pt x="2625" y="289"/>
                  <a:pt x="2625" y="290"/>
                </a:cubicBezTo>
                <a:cubicBezTo>
                  <a:pt x="2625" y="288"/>
                  <a:pt x="2623" y="287"/>
                  <a:pt x="2621" y="289"/>
                </a:cubicBezTo>
                <a:cubicBezTo>
                  <a:pt x="2620" y="287"/>
                  <a:pt x="2617" y="288"/>
                  <a:pt x="2615" y="286"/>
                </a:cubicBezTo>
                <a:cubicBezTo>
                  <a:pt x="2616" y="285"/>
                  <a:pt x="2616" y="284"/>
                  <a:pt x="2617" y="284"/>
                </a:cubicBezTo>
                <a:cubicBezTo>
                  <a:pt x="2616" y="283"/>
                  <a:pt x="2615" y="284"/>
                  <a:pt x="2615" y="282"/>
                </a:cubicBezTo>
                <a:cubicBezTo>
                  <a:pt x="2613" y="282"/>
                  <a:pt x="2611" y="282"/>
                  <a:pt x="2610" y="283"/>
                </a:cubicBezTo>
                <a:cubicBezTo>
                  <a:pt x="2610" y="284"/>
                  <a:pt x="2614" y="282"/>
                  <a:pt x="2615" y="284"/>
                </a:cubicBezTo>
                <a:cubicBezTo>
                  <a:pt x="2615" y="285"/>
                  <a:pt x="2615" y="285"/>
                  <a:pt x="2615" y="286"/>
                </a:cubicBezTo>
                <a:cubicBezTo>
                  <a:pt x="2613" y="284"/>
                  <a:pt x="2613" y="285"/>
                  <a:pt x="2612" y="284"/>
                </a:cubicBezTo>
                <a:cubicBezTo>
                  <a:pt x="2611" y="286"/>
                  <a:pt x="2614" y="286"/>
                  <a:pt x="2616" y="287"/>
                </a:cubicBezTo>
                <a:cubicBezTo>
                  <a:pt x="2615" y="291"/>
                  <a:pt x="2611" y="286"/>
                  <a:pt x="2610" y="288"/>
                </a:cubicBezTo>
                <a:cubicBezTo>
                  <a:pt x="2611" y="285"/>
                  <a:pt x="2607" y="288"/>
                  <a:pt x="2605" y="288"/>
                </a:cubicBezTo>
                <a:cubicBezTo>
                  <a:pt x="2605" y="288"/>
                  <a:pt x="2605" y="286"/>
                  <a:pt x="2605" y="286"/>
                </a:cubicBezTo>
                <a:cubicBezTo>
                  <a:pt x="2604" y="285"/>
                  <a:pt x="2603" y="286"/>
                  <a:pt x="2603" y="287"/>
                </a:cubicBezTo>
                <a:cubicBezTo>
                  <a:pt x="2604" y="283"/>
                  <a:pt x="2601" y="289"/>
                  <a:pt x="2600" y="286"/>
                </a:cubicBezTo>
                <a:cubicBezTo>
                  <a:pt x="2598" y="286"/>
                  <a:pt x="2601" y="287"/>
                  <a:pt x="2600" y="288"/>
                </a:cubicBezTo>
                <a:cubicBezTo>
                  <a:pt x="2600" y="286"/>
                  <a:pt x="2598" y="290"/>
                  <a:pt x="2599" y="287"/>
                </a:cubicBezTo>
                <a:cubicBezTo>
                  <a:pt x="2597" y="287"/>
                  <a:pt x="2599" y="289"/>
                  <a:pt x="2597" y="289"/>
                </a:cubicBezTo>
                <a:cubicBezTo>
                  <a:pt x="2596" y="289"/>
                  <a:pt x="2598" y="288"/>
                  <a:pt x="2598" y="288"/>
                </a:cubicBezTo>
                <a:cubicBezTo>
                  <a:pt x="2597" y="286"/>
                  <a:pt x="2595" y="288"/>
                  <a:pt x="2596" y="284"/>
                </a:cubicBezTo>
                <a:cubicBezTo>
                  <a:pt x="2595" y="286"/>
                  <a:pt x="2594" y="286"/>
                  <a:pt x="2594" y="288"/>
                </a:cubicBezTo>
                <a:cubicBezTo>
                  <a:pt x="2591" y="288"/>
                  <a:pt x="2592" y="284"/>
                  <a:pt x="2592" y="284"/>
                </a:cubicBezTo>
                <a:cubicBezTo>
                  <a:pt x="2592" y="283"/>
                  <a:pt x="2590" y="284"/>
                  <a:pt x="2592" y="282"/>
                </a:cubicBezTo>
                <a:cubicBezTo>
                  <a:pt x="2594" y="283"/>
                  <a:pt x="2598" y="282"/>
                  <a:pt x="2600" y="283"/>
                </a:cubicBezTo>
                <a:cubicBezTo>
                  <a:pt x="2602" y="284"/>
                  <a:pt x="2599" y="286"/>
                  <a:pt x="2602" y="286"/>
                </a:cubicBezTo>
                <a:cubicBezTo>
                  <a:pt x="2601" y="283"/>
                  <a:pt x="2602" y="284"/>
                  <a:pt x="2605" y="283"/>
                </a:cubicBezTo>
                <a:cubicBezTo>
                  <a:pt x="2605" y="281"/>
                  <a:pt x="2602" y="282"/>
                  <a:pt x="2601" y="279"/>
                </a:cubicBezTo>
                <a:cubicBezTo>
                  <a:pt x="2600" y="281"/>
                  <a:pt x="2600" y="279"/>
                  <a:pt x="2598" y="279"/>
                </a:cubicBezTo>
                <a:cubicBezTo>
                  <a:pt x="2598" y="281"/>
                  <a:pt x="2597" y="281"/>
                  <a:pt x="2597" y="282"/>
                </a:cubicBezTo>
                <a:cubicBezTo>
                  <a:pt x="2596" y="281"/>
                  <a:pt x="2597" y="279"/>
                  <a:pt x="2595" y="280"/>
                </a:cubicBezTo>
                <a:cubicBezTo>
                  <a:pt x="2595" y="280"/>
                  <a:pt x="2595" y="281"/>
                  <a:pt x="2595" y="281"/>
                </a:cubicBezTo>
                <a:cubicBezTo>
                  <a:pt x="2593" y="281"/>
                  <a:pt x="2592" y="281"/>
                  <a:pt x="2592" y="279"/>
                </a:cubicBezTo>
                <a:cubicBezTo>
                  <a:pt x="2590" y="279"/>
                  <a:pt x="2593" y="281"/>
                  <a:pt x="2591" y="280"/>
                </a:cubicBezTo>
                <a:cubicBezTo>
                  <a:pt x="2589" y="280"/>
                  <a:pt x="2592" y="279"/>
                  <a:pt x="2590" y="279"/>
                </a:cubicBezTo>
                <a:cubicBezTo>
                  <a:pt x="2591" y="278"/>
                  <a:pt x="2592" y="279"/>
                  <a:pt x="2594" y="279"/>
                </a:cubicBezTo>
                <a:cubicBezTo>
                  <a:pt x="2593" y="278"/>
                  <a:pt x="2590" y="277"/>
                  <a:pt x="2589" y="276"/>
                </a:cubicBezTo>
                <a:cubicBezTo>
                  <a:pt x="2590" y="278"/>
                  <a:pt x="2589" y="278"/>
                  <a:pt x="2588" y="280"/>
                </a:cubicBezTo>
                <a:cubicBezTo>
                  <a:pt x="2582" y="278"/>
                  <a:pt x="2573" y="280"/>
                  <a:pt x="2571" y="276"/>
                </a:cubicBezTo>
                <a:cubicBezTo>
                  <a:pt x="2572" y="275"/>
                  <a:pt x="2573" y="275"/>
                  <a:pt x="2574" y="275"/>
                </a:cubicBezTo>
                <a:cubicBezTo>
                  <a:pt x="2573" y="274"/>
                  <a:pt x="2572" y="275"/>
                  <a:pt x="2571" y="274"/>
                </a:cubicBezTo>
                <a:cubicBezTo>
                  <a:pt x="2574" y="272"/>
                  <a:pt x="2581" y="274"/>
                  <a:pt x="2583" y="275"/>
                </a:cubicBezTo>
                <a:cubicBezTo>
                  <a:pt x="2584" y="274"/>
                  <a:pt x="2585" y="274"/>
                  <a:pt x="2585" y="272"/>
                </a:cubicBezTo>
                <a:cubicBezTo>
                  <a:pt x="2585" y="274"/>
                  <a:pt x="2587" y="271"/>
                  <a:pt x="2586" y="273"/>
                </a:cubicBezTo>
                <a:cubicBezTo>
                  <a:pt x="2588" y="271"/>
                  <a:pt x="2591" y="274"/>
                  <a:pt x="2593" y="271"/>
                </a:cubicBezTo>
                <a:cubicBezTo>
                  <a:pt x="2593" y="272"/>
                  <a:pt x="2589" y="272"/>
                  <a:pt x="2589" y="271"/>
                </a:cubicBezTo>
                <a:cubicBezTo>
                  <a:pt x="2594" y="269"/>
                  <a:pt x="2598" y="270"/>
                  <a:pt x="2603" y="270"/>
                </a:cubicBezTo>
                <a:cubicBezTo>
                  <a:pt x="2602" y="268"/>
                  <a:pt x="2600" y="269"/>
                  <a:pt x="2599" y="269"/>
                </a:cubicBezTo>
                <a:cubicBezTo>
                  <a:pt x="2600" y="268"/>
                  <a:pt x="2602" y="268"/>
                  <a:pt x="2604" y="268"/>
                </a:cubicBezTo>
                <a:cubicBezTo>
                  <a:pt x="2605" y="269"/>
                  <a:pt x="2603" y="269"/>
                  <a:pt x="2603" y="270"/>
                </a:cubicBezTo>
                <a:cubicBezTo>
                  <a:pt x="2606" y="269"/>
                  <a:pt x="2611" y="272"/>
                  <a:pt x="2614" y="269"/>
                </a:cubicBezTo>
                <a:cubicBezTo>
                  <a:pt x="2610" y="269"/>
                  <a:pt x="2608" y="270"/>
                  <a:pt x="2605" y="268"/>
                </a:cubicBezTo>
                <a:cubicBezTo>
                  <a:pt x="2618" y="268"/>
                  <a:pt x="2624" y="267"/>
                  <a:pt x="2639" y="269"/>
                </a:cubicBezTo>
                <a:cubicBezTo>
                  <a:pt x="2643" y="267"/>
                  <a:pt x="2648" y="268"/>
                  <a:pt x="2652" y="269"/>
                </a:cubicBezTo>
                <a:cubicBezTo>
                  <a:pt x="2652" y="268"/>
                  <a:pt x="2651" y="267"/>
                  <a:pt x="2652" y="266"/>
                </a:cubicBezTo>
                <a:cubicBezTo>
                  <a:pt x="2665" y="268"/>
                  <a:pt x="2673" y="267"/>
                  <a:pt x="2688" y="268"/>
                </a:cubicBezTo>
                <a:cubicBezTo>
                  <a:pt x="2688" y="267"/>
                  <a:pt x="2687" y="267"/>
                  <a:pt x="2687" y="267"/>
                </a:cubicBezTo>
                <a:cubicBezTo>
                  <a:pt x="2690" y="267"/>
                  <a:pt x="2693" y="267"/>
                  <a:pt x="2696" y="265"/>
                </a:cubicBezTo>
                <a:cubicBezTo>
                  <a:pt x="2693" y="265"/>
                  <a:pt x="2689" y="266"/>
                  <a:pt x="2684" y="266"/>
                </a:cubicBezTo>
                <a:cubicBezTo>
                  <a:pt x="2684" y="265"/>
                  <a:pt x="2685" y="265"/>
                  <a:pt x="2684" y="264"/>
                </a:cubicBezTo>
                <a:cubicBezTo>
                  <a:pt x="2683" y="264"/>
                  <a:pt x="2681" y="264"/>
                  <a:pt x="2680" y="264"/>
                </a:cubicBezTo>
                <a:cubicBezTo>
                  <a:pt x="2681" y="262"/>
                  <a:pt x="2683" y="263"/>
                  <a:pt x="2686" y="263"/>
                </a:cubicBezTo>
                <a:cubicBezTo>
                  <a:pt x="2687" y="264"/>
                  <a:pt x="2688" y="263"/>
                  <a:pt x="2686" y="263"/>
                </a:cubicBezTo>
                <a:cubicBezTo>
                  <a:pt x="2672" y="262"/>
                  <a:pt x="2659" y="261"/>
                  <a:pt x="2645" y="260"/>
                </a:cubicBezTo>
                <a:cubicBezTo>
                  <a:pt x="2645" y="258"/>
                  <a:pt x="2648" y="260"/>
                  <a:pt x="2649" y="260"/>
                </a:cubicBezTo>
                <a:cubicBezTo>
                  <a:pt x="2649" y="258"/>
                  <a:pt x="2647" y="259"/>
                  <a:pt x="2645" y="259"/>
                </a:cubicBezTo>
                <a:cubicBezTo>
                  <a:pt x="2650" y="257"/>
                  <a:pt x="2658" y="259"/>
                  <a:pt x="2662" y="256"/>
                </a:cubicBezTo>
                <a:cubicBezTo>
                  <a:pt x="2648" y="255"/>
                  <a:pt x="2636" y="253"/>
                  <a:pt x="2624" y="253"/>
                </a:cubicBezTo>
                <a:cubicBezTo>
                  <a:pt x="2625" y="250"/>
                  <a:pt x="2628" y="253"/>
                  <a:pt x="2630" y="252"/>
                </a:cubicBezTo>
                <a:cubicBezTo>
                  <a:pt x="2630" y="251"/>
                  <a:pt x="2630" y="251"/>
                  <a:pt x="2629" y="251"/>
                </a:cubicBezTo>
                <a:cubicBezTo>
                  <a:pt x="2629" y="250"/>
                  <a:pt x="2630" y="251"/>
                  <a:pt x="2631" y="251"/>
                </a:cubicBezTo>
                <a:cubicBezTo>
                  <a:pt x="2631" y="251"/>
                  <a:pt x="2630" y="251"/>
                  <a:pt x="2631" y="252"/>
                </a:cubicBezTo>
                <a:cubicBezTo>
                  <a:pt x="2631" y="252"/>
                  <a:pt x="2632" y="252"/>
                  <a:pt x="2633" y="252"/>
                </a:cubicBezTo>
                <a:cubicBezTo>
                  <a:pt x="2632" y="250"/>
                  <a:pt x="2630" y="250"/>
                  <a:pt x="2628" y="249"/>
                </a:cubicBezTo>
                <a:cubicBezTo>
                  <a:pt x="2627" y="251"/>
                  <a:pt x="2627" y="250"/>
                  <a:pt x="2627" y="251"/>
                </a:cubicBezTo>
                <a:cubicBezTo>
                  <a:pt x="2626" y="251"/>
                  <a:pt x="2623" y="251"/>
                  <a:pt x="2624" y="253"/>
                </a:cubicBezTo>
                <a:cubicBezTo>
                  <a:pt x="2622" y="252"/>
                  <a:pt x="2622" y="253"/>
                  <a:pt x="2621" y="252"/>
                </a:cubicBezTo>
                <a:cubicBezTo>
                  <a:pt x="2621" y="251"/>
                  <a:pt x="2624" y="253"/>
                  <a:pt x="2623" y="251"/>
                </a:cubicBezTo>
                <a:cubicBezTo>
                  <a:pt x="2622" y="250"/>
                  <a:pt x="2622" y="252"/>
                  <a:pt x="2621" y="251"/>
                </a:cubicBezTo>
                <a:cubicBezTo>
                  <a:pt x="2621" y="249"/>
                  <a:pt x="2622" y="249"/>
                  <a:pt x="2621" y="248"/>
                </a:cubicBezTo>
                <a:cubicBezTo>
                  <a:pt x="2623" y="247"/>
                  <a:pt x="2629" y="247"/>
                  <a:pt x="2629" y="249"/>
                </a:cubicBezTo>
                <a:cubicBezTo>
                  <a:pt x="2638" y="246"/>
                  <a:pt x="2645" y="249"/>
                  <a:pt x="2655" y="247"/>
                </a:cubicBezTo>
                <a:cubicBezTo>
                  <a:pt x="2648" y="244"/>
                  <a:pt x="2640" y="246"/>
                  <a:pt x="2630" y="245"/>
                </a:cubicBezTo>
                <a:cubicBezTo>
                  <a:pt x="2631" y="244"/>
                  <a:pt x="2633" y="245"/>
                  <a:pt x="2635" y="245"/>
                </a:cubicBezTo>
                <a:cubicBezTo>
                  <a:pt x="2635" y="242"/>
                  <a:pt x="2644" y="243"/>
                  <a:pt x="2648" y="243"/>
                </a:cubicBezTo>
                <a:cubicBezTo>
                  <a:pt x="2661" y="244"/>
                  <a:pt x="2677" y="244"/>
                  <a:pt x="2689" y="244"/>
                </a:cubicBezTo>
                <a:cubicBezTo>
                  <a:pt x="2690" y="243"/>
                  <a:pt x="2689" y="243"/>
                  <a:pt x="2689" y="242"/>
                </a:cubicBezTo>
                <a:cubicBezTo>
                  <a:pt x="2692" y="241"/>
                  <a:pt x="2690" y="244"/>
                  <a:pt x="2691" y="244"/>
                </a:cubicBezTo>
                <a:cubicBezTo>
                  <a:pt x="2693" y="244"/>
                  <a:pt x="2691" y="242"/>
                  <a:pt x="2692" y="242"/>
                </a:cubicBezTo>
                <a:cubicBezTo>
                  <a:pt x="2696" y="241"/>
                  <a:pt x="2701" y="244"/>
                  <a:pt x="2701" y="241"/>
                </a:cubicBezTo>
                <a:cubicBezTo>
                  <a:pt x="2701" y="244"/>
                  <a:pt x="2704" y="244"/>
                  <a:pt x="2705" y="242"/>
                </a:cubicBezTo>
                <a:cubicBezTo>
                  <a:pt x="2706" y="242"/>
                  <a:pt x="2704" y="243"/>
                  <a:pt x="2705" y="244"/>
                </a:cubicBezTo>
                <a:cubicBezTo>
                  <a:pt x="2705" y="244"/>
                  <a:pt x="2706" y="243"/>
                  <a:pt x="2706" y="242"/>
                </a:cubicBezTo>
                <a:cubicBezTo>
                  <a:pt x="2708" y="242"/>
                  <a:pt x="2708" y="243"/>
                  <a:pt x="2709" y="242"/>
                </a:cubicBezTo>
                <a:cubicBezTo>
                  <a:pt x="2706" y="240"/>
                  <a:pt x="2703" y="240"/>
                  <a:pt x="2702" y="241"/>
                </a:cubicBezTo>
                <a:cubicBezTo>
                  <a:pt x="2701" y="240"/>
                  <a:pt x="2703" y="240"/>
                  <a:pt x="2702" y="239"/>
                </a:cubicBezTo>
                <a:cubicBezTo>
                  <a:pt x="2704" y="238"/>
                  <a:pt x="2709" y="239"/>
                  <a:pt x="2709" y="239"/>
                </a:cubicBezTo>
                <a:cubicBezTo>
                  <a:pt x="2710" y="239"/>
                  <a:pt x="2712" y="238"/>
                  <a:pt x="2715" y="238"/>
                </a:cubicBezTo>
                <a:cubicBezTo>
                  <a:pt x="2714" y="236"/>
                  <a:pt x="2711" y="238"/>
                  <a:pt x="2708" y="237"/>
                </a:cubicBezTo>
                <a:cubicBezTo>
                  <a:pt x="2708" y="236"/>
                  <a:pt x="2709" y="237"/>
                  <a:pt x="2709" y="235"/>
                </a:cubicBezTo>
                <a:cubicBezTo>
                  <a:pt x="2707" y="239"/>
                  <a:pt x="2701" y="234"/>
                  <a:pt x="2700" y="237"/>
                </a:cubicBezTo>
                <a:cubicBezTo>
                  <a:pt x="2699" y="236"/>
                  <a:pt x="2700" y="236"/>
                  <a:pt x="2699" y="235"/>
                </a:cubicBezTo>
                <a:cubicBezTo>
                  <a:pt x="2699" y="236"/>
                  <a:pt x="2694" y="236"/>
                  <a:pt x="2693" y="235"/>
                </a:cubicBezTo>
                <a:cubicBezTo>
                  <a:pt x="2693" y="237"/>
                  <a:pt x="2689" y="236"/>
                  <a:pt x="2689" y="234"/>
                </a:cubicBezTo>
                <a:cubicBezTo>
                  <a:pt x="2689" y="234"/>
                  <a:pt x="2689" y="235"/>
                  <a:pt x="2689" y="236"/>
                </a:cubicBezTo>
                <a:cubicBezTo>
                  <a:pt x="2684" y="232"/>
                  <a:pt x="2675" y="235"/>
                  <a:pt x="2668" y="233"/>
                </a:cubicBezTo>
                <a:cubicBezTo>
                  <a:pt x="2687" y="232"/>
                  <a:pt x="2708" y="232"/>
                  <a:pt x="2725" y="233"/>
                </a:cubicBezTo>
                <a:cubicBezTo>
                  <a:pt x="2724" y="230"/>
                  <a:pt x="2725" y="231"/>
                  <a:pt x="2727" y="231"/>
                </a:cubicBezTo>
                <a:cubicBezTo>
                  <a:pt x="2730" y="236"/>
                  <a:pt x="2738" y="229"/>
                  <a:pt x="2741" y="232"/>
                </a:cubicBezTo>
                <a:cubicBezTo>
                  <a:pt x="2741" y="229"/>
                  <a:pt x="2748" y="231"/>
                  <a:pt x="2750" y="231"/>
                </a:cubicBezTo>
                <a:cubicBezTo>
                  <a:pt x="2750" y="232"/>
                  <a:pt x="2749" y="232"/>
                  <a:pt x="2749" y="231"/>
                </a:cubicBezTo>
                <a:cubicBezTo>
                  <a:pt x="2748" y="233"/>
                  <a:pt x="2750" y="232"/>
                  <a:pt x="2751" y="232"/>
                </a:cubicBezTo>
                <a:cubicBezTo>
                  <a:pt x="2751" y="232"/>
                  <a:pt x="2750" y="231"/>
                  <a:pt x="2751" y="231"/>
                </a:cubicBezTo>
                <a:cubicBezTo>
                  <a:pt x="2755" y="231"/>
                  <a:pt x="2761" y="231"/>
                  <a:pt x="2766" y="231"/>
                </a:cubicBezTo>
                <a:cubicBezTo>
                  <a:pt x="2763" y="229"/>
                  <a:pt x="2759" y="230"/>
                  <a:pt x="2758" y="228"/>
                </a:cubicBezTo>
                <a:cubicBezTo>
                  <a:pt x="2757" y="229"/>
                  <a:pt x="2754" y="230"/>
                  <a:pt x="2753" y="227"/>
                </a:cubicBezTo>
                <a:cubicBezTo>
                  <a:pt x="2732" y="228"/>
                  <a:pt x="2706" y="231"/>
                  <a:pt x="2682" y="230"/>
                </a:cubicBezTo>
                <a:cubicBezTo>
                  <a:pt x="2681" y="229"/>
                  <a:pt x="2683" y="229"/>
                  <a:pt x="2682" y="227"/>
                </a:cubicBezTo>
                <a:cubicBezTo>
                  <a:pt x="2682" y="227"/>
                  <a:pt x="2681" y="229"/>
                  <a:pt x="2682" y="229"/>
                </a:cubicBezTo>
                <a:cubicBezTo>
                  <a:pt x="2681" y="230"/>
                  <a:pt x="2679" y="227"/>
                  <a:pt x="2678" y="228"/>
                </a:cubicBezTo>
                <a:cubicBezTo>
                  <a:pt x="2678" y="228"/>
                  <a:pt x="2678" y="228"/>
                  <a:pt x="2677" y="229"/>
                </a:cubicBezTo>
                <a:cubicBezTo>
                  <a:pt x="2677" y="228"/>
                  <a:pt x="2677" y="228"/>
                  <a:pt x="2678" y="228"/>
                </a:cubicBezTo>
                <a:cubicBezTo>
                  <a:pt x="2673" y="224"/>
                  <a:pt x="2664" y="229"/>
                  <a:pt x="2656" y="226"/>
                </a:cubicBezTo>
                <a:cubicBezTo>
                  <a:pt x="2655" y="226"/>
                  <a:pt x="2656" y="225"/>
                  <a:pt x="2656" y="224"/>
                </a:cubicBezTo>
                <a:cubicBezTo>
                  <a:pt x="2657" y="226"/>
                  <a:pt x="2667" y="224"/>
                  <a:pt x="2670" y="225"/>
                </a:cubicBezTo>
                <a:cubicBezTo>
                  <a:pt x="2670" y="225"/>
                  <a:pt x="2670" y="226"/>
                  <a:pt x="2669" y="226"/>
                </a:cubicBezTo>
                <a:cubicBezTo>
                  <a:pt x="2670" y="228"/>
                  <a:pt x="2671" y="226"/>
                  <a:pt x="2672" y="226"/>
                </a:cubicBezTo>
                <a:cubicBezTo>
                  <a:pt x="2673" y="224"/>
                  <a:pt x="2672" y="226"/>
                  <a:pt x="2671" y="225"/>
                </a:cubicBezTo>
                <a:cubicBezTo>
                  <a:pt x="2676" y="223"/>
                  <a:pt x="2684" y="226"/>
                  <a:pt x="2689" y="224"/>
                </a:cubicBezTo>
                <a:cubicBezTo>
                  <a:pt x="2682" y="221"/>
                  <a:pt x="2672" y="223"/>
                  <a:pt x="2660" y="221"/>
                </a:cubicBezTo>
                <a:cubicBezTo>
                  <a:pt x="2660" y="220"/>
                  <a:pt x="2663" y="222"/>
                  <a:pt x="2663" y="220"/>
                </a:cubicBezTo>
                <a:cubicBezTo>
                  <a:pt x="2661" y="221"/>
                  <a:pt x="2661" y="218"/>
                  <a:pt x="2660" y="218"/>
                </a:cubicBezTo>
                <a:cubicBezTo>
                  <a:pt x="2659" y="219"/>
                  <a:pt x="2657" y="219"/>
                  <a:pt x="2655" y="218"/>
                </a:cubicBezTo>
                <a:cubicBezTo>
                  <a:pt x="2656" y="217"/>
                  <a:pt x="2658" y="217"/>
                  <a:pt x="2660" y="218"/>
                </a:cubicBezTo>
                <a:cubicBezTo>
                  <a:pt x="2660" y="217"/>
                  <a:pt x="2659" y="217"/>
                  <a:pt x="2659" y="216"/>
                </a:cubicBezTo>
                <a:cubicBezTo>
                  <a:pt x="2664" y="216"/>
                  <a:pt x="2670" y="218"/>
                  <a:pt x="2675" y="216"/>
                </a:cubicBezTo>
                <a:cubicBezTo>
                  <a:pt x="2671" y="216"/>
                  <a:pt x="2664" y="214"/>
                  <a:pt x="2660" y="215"/>
                </a:cubicBezTo>
                <a:cubicBezTo>
                  <a:pt x="2660" y="215"/>
                  <a:pt x="2659" y="213"/>
                  <a:pt x="2659" y="214"/>
                </a:cubicBezTo>
                <a:cubicBezTo>
                  <a:pt x="2659" y="212"/>
                  <a:pt x="2661" y="214"/>
                  <a:pt x="2662" y="213"/>
                </a:cubicBezTo>
                <a:cubicBezTo>
                  <a:pt x="2664" y="212"/>
                  <a:pt x="2660" y="214"/>
                  <a:pt x="2660" y="213"/>
                </a:cubicBezTo>
                <a:cubicBezTo>
                  <a:pt x="2660" y="212"/>
                  <a:pt x="2666" y="213"/>
                  <a:pt x="2668" y="212"/>
                </a:cubicBezTo>
                <a:cubicBezTo>
                  <a:pt x="2667" y="214"/>
                  <a:pt x="2666" y="212"/>
                  <a:pt x="2665" y="213"/>
                </a:cubicBezTo>
                <a:cubicBezTo>
                  <a:pt x="2667" y="215"/>
                  <a:pt x="2668" y="213"/>
                  <a:pt x="2670" y="214"/>
                </a:cubicBezTo>
                <a:cubicBezTo>
                  <a:pt x="2670" y="213"/>
                  <a:pt x="2670" y="214"/>
                  <a:pt x="2670" y="212"/>
                </a:cubicBezTo>
                <a:cubicBezTo>
                  <a:pt x="2671" y="212"/>
                  <a:pt x="2673" y="213"/>
                  <a:pt x="2672" y="213"/>
                </a:cubicBezTo>
                <a:cubicBezTo>
                  <a:pt x="2676" y="213"/>
                  <a:pt x="2690" y="211"/>
                  <a:pt x="2693" y="213"/>
                </a:cubicBezTo>
                <a:cubicBezTo>
                  <a:pt x="2692" y="212"/>
                  <a:pt x="2693" y="215"/>
                  <a:pt x="2695" y="213"/>
                </a:cubicBezTo>
                <a:cubicBezTo>
                  <a:pt x="2696" y="214"/>
                  <a:pt x="2694" y="215"/>
                  <a:pt x="2695" y="216"/>
                </a:cubicBezTo>
                <a:cubicBezTo>
                  <a:pt x="2696" y="216"/>
                  <a:pt x="2696" y="215"/>
                  <a:pt x="2695" y="215"/>
                </a:cubicBezTo>
                <a:cubicBezTo>
                  <a:pt x="2695" y="214"/>
                  <a:pt x="2697" y="214"/>
                  <a:pt x="2697" y="213"/>
                </a:cubicBezTo>
                <a:cubicBezTo>
                  <a:pt x="2698" y="213"/>
                  <a:pt x="2698" y="214"/>
                  <a:pt x="2699" y="214"/>
                </a:cubicBezTo>
                <a:cubicBezTo>
                  <a:pt x="2699" y="213"/>
                  <a:pt x="2712" y="212"/>
                  <a:pt x="2718" y="212"/>
                </a:cubicBezTo>
                <a:cubicBezTo>
                  <a:pt x="2719" y="212"/>
                  <a:pt x="2721" y="210"/>
                  <a:pt x="2721" y="213"/>
                </a:cubicBezTo>
                <a:cubicBezTo>
                  <a:pt x="2727" y="211"/>
                  <a:pt x="2731" y="213"/>
                  <a:pt x="2738" y="212"/>
                </a:cubicBezTo>
                <a:cubicBezTo>
                  <a:pt x="2730" y="209"/>
                  <a:pt x="2722" y="211"/>
                  <a:pt x="2710" y="210"/>
                </a:cubicBezTo>
                <a:cubicBezTo>
                  <a:pt x="2710" y="209"/>
                  <a:pt x="2709" y="207"/>
                  <a:pt x="2707" y="207"/>
                </a:cubicBezTo>
                <a:cubicBezTo>
                  <a:pt x="2707" y="208"/>
                  <a:pt x="2708" y="207"/>
                  <a:pt x="2708" y="209"/>
                </a:cubicBezTo>
                <a:cubicBezTo>
                  <a:pt x="2708" y="209"/>
                  <a:pt x="2704" y="211"/>
                  <a:pt x="2705" y="208"/>
                </a:cubicBezTo>
                <a:cubicBezTo>
                  <a:pt x="2703" y="212"/>
                  <a:pt x="2699" y="212"/>
                  <a:pt x="2694" y="211"/>
                </a:cubicBezTo>
                <a:cubicBezTo>
                  <a:pt x="2696" y="210"/>
                  <a:pt x="2698" y="205"/>
                  <a:pt x="2701" y="207"/>
                </a:cubicBezTo>
                <a:cubicBezTo>
                  <a:pt x="2702" y="207"/>
                  <a:pt x="2700" y="209"/>
                  <a:pt x="2701" y="210"/>
                </a:cubicBezTo>
                <a:cubicBezTo>
                  <a:pt x="2702" y="210"/>
                  <a:pt x="2703" y="208"/>
                  <a:pt x="2703" y="207"/>
                </a:cubicBezTo>
                <a:cubicBezTo>
                  <a:pt x="2701" y="207"/>
                  <a:pt x="2702" y="206"/>
                  <a:pt x="2702" y="204"/>
                </a:cubicBezTo>
                <a:cubicBezTo>
                  <a:pt x="2700" y="204"/>
                  <a:pt x="2698" y="205"/>
                  <a:pt x="2698" y="203"/>
                </a:cubicBezTo>
                <a:cubicBezTo>
                  <a:pt x="2696" y="205"/>
                  <a:pt x="2692" y="205"/>
                  <a:pt x="2692" y="202"/>
                </a:cubicBezTo>
                <a:cubicBezTo>
                  <a:pt x="2690" y="203"/>
                  <a:pt x="2689" y="204"/>
                  <a:pt x="2688" y="206"/>
                </a:cubicBezTo>
                <a:cubicBezTo>
                  <a:pt x="2688" y="207"/>
                  <a:pt x="2689" y="206"/>
                  <a:pt x="2689" y="205"/>
                </a:cubicBezTo>
                <a:cubicBezTo>
                  <a:pt x="2689" y="206"/>
                  <a:pt x="2691" y="206"/>
                  <a:pt x="2691" y="208"/>
                </a:cubicBezTo>
                <a:cubicBezTo>
                  <a:pt x="2692" y="208"/>
                  <a:pt x="2692" y="206"/>
                  <a:pt x="2694" y="207"/>
                </a:cubicBezTo>
                <a:cubicBezTo>
                  <a:pt x="2694" y="209"/>
                  <a:pt x="2695" y="207"/>
                  <a:pt x="2694" y="209"/>
                </a:cubicBezTo>
                <a:cubicBezTo>
                  <a:pt x="2694" y="210"/>
                  <a:pt x="2694" y="210"/>
                  <a:pt x="2694" y="210"/>
                </a:cubicBezTo>
                <a:cubicBezTo>
                  <a:pt x="2694" y="210"/>
                  <a:pt x="2694" y="210"/>
                  <a:pt x="2693" y="210"/>
                </a:cubicBezTo>
                <a:cubicBezTo>
                  <a:pt x="2692" y="213"/>
                  <a:pt x="2686" y="210"/>
                  <a:pt x="2682" y="211"/>
                </a:cubicBezTo>
                <a:cubicBezTo>
                  <a:pt x="2682" y="209"/>
                  <a:pt x="2684" y="211"/>
                  <a:pt x="2684" y="210"/>
                </a:cubicBezTo>
                <a:cubicBezTo>
                  <a:pt x="2684" y="209"/>
                  <a:pt x="2682" y="207"/>
                  <a:pt x="2681" y="208"/>
                </a:cubicBezTo>
                <a:cubicBezTo>
                  <a:pt x="2682" y="208"/>
                  <a:pt x="2682" y="207"/>
                  <a:pt x="2682" y="207"/>
                </a:cubicBezTo>
                <a:cubicBezTo>
                  <a:pt x="2681" y="205"/>
                  <a:pt x="2679" y="207"/>
                  <a:pt x="2678" y="206"/>
                </a:cubicBezTo>
                <a:cubicBezTo>
                  <a:pt x="2676" y="205"/>
                  <a:pt x="2676" y="203"/>
                  <a:pt x="2675" y="205"/>
                </a:cubicBezTo>
                <a:cubicBezTo>
                  <a:pt x="2674" y="204"/>
                  <a:pt x="2676" y="203"/>
                  <a:pt x="2676" y="202"/>
                </a:cubicBezTo>
                <a:cubicBezTo>
                  <a:pt x="2675" y="203"/>
                  <a:pt x="2673" y="204"/>
                  <a:pt x="2674" y="201"/>
                </a:cubicBezTo>
                <a:cubicBezTo>
                  <a:pt x="2669" y="203"/>
                  <a:pt x="2668" y="201"/>
                  <a:pt x="2663" y="202"/>
                </a:cubicBezTo>
                <a:cubicBezTo>
                  <a:pt x="2664" y="202"/>
                  <a:pt x="2664" y="201"/>
                  <a:pt x="2664" y="200"/>
                </a:cubicBezTo>
                <a:cubicBezTo>
                  <a:pt x="2663" y="201"/>
                  <a:pt x="2662" y="202"/>
                  <a:pt x="2661" y="202"/>
                </a:cubicBezTo>
                <a:cubicBezTo>
                  <a:pt x="2664" y="200"/>
                  <a:pt x="2658" y="200"/>
                  <a:pt x="2658" y="202"/>
                </a:cubicBezTo>
                <a:cubicBezTo>
                  <a:pt x="2657" y="202"/>
                  <a:pt x="2657" y="200"/>
                  <a:pt x="2656" y="200"/>
                </a:cubicBezTo>
                <a:cubicBezTo>
                  <a:pt x="2658" y="199"/>
                  <a:pt x="2659" y="199"/>
                  <a:pt x="2660" y="199"/>
                </a:cubicBezTo>
                <a:cubicBezTo>
                  <a:pt x="2659" y="197"/>
                  <a:pt x="2657" y="199"/>
                  <a:pt x="2655" y="198"/>
                </a:cubicBezTo>
                <a:cubicBezTo>
                  <a:pt x="2657" y="200"/>
                  <a:pt x="2654" y="200"/>
                  <a:pt x="2653" y="202"/>
                </a:cubicBezTo>
                <a:cubicBezTo>
                  <a:pt x="2652" y="202"/>
                  <a:pt x="2648" y="199"/>
                  <a:pt x="2647" y="202"/>
                </a:cubicBezTo>
                <a:cubicBezTo>
                  <a:pt x="2646" y="202"/>
                  <a:pt x="2647" y="200"/>
                  <a:pt x="2646" y="199"/>
                </a:cubicBezTo>
                <a:cubicBezTo>
                  <a:pt x="2645" y="199"/>
                  <a:pt x="2645" y="201"/>
                  <a:pt x="2644" y="201"/>
                </a:cubicBezTo>
                <a:cubicBezTo>
                  <a:pt x="2644" y="200"/>
                  <a:pt x="2643" y="198"/>
                  <a:pt x="2645" y="198"/>
                </a:cubicBezTo>
                <a:cubicBezTo>
                  <a:pt x="2636" y="196"/>
                  <a:pt x="2628" y="198"/>
                  <a:pt x="2621" y="195"/>
                </a:cubicBezTo>
                <a:cubicBezTo>
                  <a:pt x="2624" y="193"/>
                  <a:pt x="2626" y="195"/>
                  <a:pt x="2629" y="194"/>
                </a:cubicBezTo>
                <a:cubicBezTo>
                  <a:pt x="2628" y="192"/>
                  <a:pt x="2628" y="191"/>
                  <a:pt x="2629" y="189"/>
                </a:cubicBezTo>
                <a:cubicBezTo>
                  <a:pt x="2633" y="191"/>
                  <a:pt x="2641" y="188"/>
                  <a:pt x="2643" y="190"/>
                </a:cubicBezTo>
                <a:cubicBezTo>
                  <a:pt x="2644" y="192"/>
                  <a:pt x="2645" y="189"/>
                  <a:pt x="2645" y="187"/>
                </a:cubicBezTo>
                <a:cubicBezTo>
                  <a:pt x="2645" y="187"/>
                  <a:pt x="2645" y="187"/>
                  <a:pt x="2645" y="187"/>
                </a:cubicBezTo>
                <a:cubicBezTo>
                  <a:pt x="2643" y="190"/>
                  <a:pt x="2638" y="188"/>
                  <a:pt x="2636" y="188"/>
                </a:cubicBezTo>
                <a:cubicBezTo>
                  <a:pt x="2638" y="185"/>
                  <a:pt x="2642" y="187"/>
                  <a:pt x="2645" y="187"/>
                </a:cubicBezTo>
                <a:cubicBezTo>
                  <a:pt x="2645" y="187"/>
                  <a:pt x="2645" y="187"/>
                  <a:pt x="2645" y="187"/>
                </a:cubicBezTo>
                <a:cubicBezTo>
                  <a:pt x="2645" y="187"/>
                  <a:pt x="2645" y="187"/>
                  <a:pt x="2645" y="187"/>
                </a:cubicBezTo>
                <a:cubicBezTo>
                  <a:pt x="2646" y="187"/>
                  <a:pt x="2647" y="187"/>
                  <a:pt x="2647" y="186"/>
                </a:cubicBezTo>
                <a:cubicBezTo>
                  <a:pt x="2644" y="185"/>
                  <a:pt x="2639" y="186"/>
                  <a:pt x="2636" y="184"/>
                </a:cubicBezTo>
                <a:cubicBezTo>
                  <a:pt x="2650" y="183"/>
                  <a:pt x="2661" y="190"/>
                  <a:pt x="2670" y="188"/>
                </a:cubicBezTo>
                <a:cubicBezTo>
                  <a:pt x="2670" y="189"/>
                  <a:pt x="2670" y="191"/>
                  <a:pt x="2672" y="190"/>
                </a:cubicBezTo>
                <a:cubicBezTo>
                  <a:pt x="2673" y="189"/>
                  <a:pt x="2671" y="190"/>
                  <a:pt x="2671" y="189"/>
                </a:cubicBezTo>
                <a:cubicBezTo>
                  <a:pt x="2677" y="190"/>
                  <a:pt x="2680" y="188"/>
                  <a:pt x="2684" y="191"/>
                </a:cubicBezTo>
                <a:cubicBezTo>
                  <a:pt x="2686" y="189"/>
                  <a:pt x="2692" y="189"/>
                  <a:pt x="2692" y="191"/>
                </a:cubicBezTo>
                <a:cubicBezTo>
                  <a:pt x="2694" y="193"/>
                  <a:pt x="2693" y="189"/>
                  <a:pt x="2694" y="190"/>
                </a:cubicBezTo>
                <a:cubicBezTo>
                  <a:pt x="2695" y="190"/>
                  <a:pt x="2693" y="192"/>
                  <a:pt x="2695" y="191"/>
                </a:cubicBezTo>
                <a:cubicBezTo>
                  <a:pt x="2694" y="189"/>
                  <a:pt x="2699" y="190"/>
                  <a:pt x="2701" y="189"/>
                </a:cubicBezTo>
                <a:cubicBezTo>
                  <a:pt x="2700" y="187"/>
                  <a:pt x="2699" y="185"/>
                  <a:pt x="2698" y="184"/>
                </a:cubicBezTo>
                <a:cubicBezTo>
                  <a:pt x="2699" y="183"/>
                  <a:pt x="2702" y="185"/>
                  <a:pt x="2704" y="186"/>
                </a:cubicBezTo>
                <a:cubicBezTo>
                  <a:pt x="2703" y="185"/>
                  <a:pt x="2703" y="185"/>
                  <a:pt x="2703" y="184"/>
                </a:cubicBezTo>
                <a:cubicBezTo>
                  <a:pt x="2705" y="185"/>
                  <a:pt x="2704" y="185"/>
                  <a:pt x="2704" y="187"/>
                </a:cubicBezTo>
                <a:cubicBezTo>
                  <a:pt x="2704" y="187"/>
                  <a:pt x="2708" y="185"/>
                  <a:pt x="2705" y="185"/>
                </a:cubicBezTo>
                <a:cubicBezTo>
                  <a:pt x="2705" y="185"/>
                  <a:pt x="2706" y="184"/>
                  <a:pt x="2707" y="184"/>
                </a:cubicBezTo>
                <a:cubicBezTo>
                  <a:pt x="2707" y="184"/>
                  <a:pt x="2707" y="185"/>
                  <a:pt x="2707" y="186"/>
                </a:cubicBezTo>
                <a:cubicBezTo>
                  <a:pt x="2708" y="186"/>
                  <a:pt x="2709" y="186"/>
                  <a:pt x="2709" y="187"/>
                </a:cubicBezTo>
                <a:cubicBezTo>
                  <a:pt x="2710" y="186"/>
                  <a:pt x="2709" y="185"/>
                  <a:pt x="2707" y="185"/>
                </a:cubicBezTo>
                <a:cubicBezTo>
                  <a:pt x="2709" y="183"/>
                  <a:pt x="2712" y="189"/>
                  <a:pt x="2713" y="185"/>
                </a:cubicBezTo>
                <a:cubicBezTo>
                  <a:pt x="2714" y="185"/>
                  <a:pt x="2713" y="187"/>
                  <a:pt x="2714" y="187"/>
                </a:cubicBezTo>
                <a:cubicBezTo>
                  <a:pt x="2714" y="189"/>
                  <a:pt x="2712" y="188"/>
                  <a:pt x="2712" y="190"/>
                </a:cubicBezTo>
                <a:cubicBezTo>
                  <a:pt x="2713" y="189"/>
                  <a:pt x="2714" y="190"/>
                  <a:pt x="2713" y="191"/>
                </a:cubicBezTo>
                <a:cubicBezTo>
                  <a:pt x="2715" y="190"/>
                  <a:pt x="2715" y="189"/>
                  <a:pt x="2715" y="188"/>
                </a:cubicBezTo>
                <a:cubicBezTo>
                  <a:pt x="2727" y="188"/>
                  <a:pt x="2734" y="188"/>
                  <a:pt x="2746" y="188"/>
                </a:cubicBezTo>
                <a:cubicBezTo>
                  <a:pt x="2743" y="190"/>
                  <a:pt x="2751" y="189"/>
                  <a:pt x="2751" y="187"/>
                </a:cubicBezTo>
                <a:cubicBezTo>
                  <a:pt x="2751" y="185"/>
                  <a:pt x="2748" y="189"/>
                  <a:pt x="2749" y="185"/>
                </a:cubicBezTo>
                <a:cubicBezTo>
                  <a:pt x="2745" y="186"/>
                  <a:pt x="2735" y="186"/>
                  <a:pt x="2726" y="186"/>
                </a:cubicBezTo>
                <a:cubicBezTo>
                  <a:pt x="2725" y="185"/>
                  <a:pt x="2726" y="184"/>
                  <a:pt x="2726" y="184"/>
                </a:cubicBezTo>
                <a:cubicBezTo>
                  <a:pt x="2724" y="185"/>
                  <a:pt x="2719" y="187"/>
                  <a:pt x="2716" y="184"/>
                </a:cubicBezTo>
                <a:cubicBezTo>
                  <a:pt x="2717" y="184"/>
                  <a:pt x="2719" y="184"/>
                  <a:pt x="2721" y="184"/>
                </a:cubicBezTo>
                <a:cubicBezTo>
                  <a:pt x="2721" y="182"/>
                  <a:pt x="2716" y="184"/>
                  <a:pt x="2716" y="181"/>
                </a:cubicBezTo>
                <a:cubicBezTo>
                  <a:pt x="2716" y="180"/>
                  <a:pt x="2717" y="181"/>
                  <a:pt x="2716" y="182"/>
                </a:cubicBezTo>
                <a:cubicBezTo>
                  <a:pt x="2718" y="182"/>
                  <a:pt x="2718" y="181"/>
                  <a:pt x="2720" y="180"/>
                </a:cubicBezTo>
                <a:cubicBezTo>
                  <a:pt x="2725" y="182"/>
                  <a:pt x="2735" y="181"/>
                  <a:pt x="2743" y="182"/>
                </a:cubicBezTo>
                <a:cubicBezTo>
                  <a:pt x="2743" y="180"/>
                  <a:pt x="2742" y="181"/>
                  <a:pt x="2741" y="181"/>
                </a:cubicBezTo>
                <a:cubicBezTo>
                  <a:pt x="2746" y="179"/>
                  <a:pt x="2751" y="181"/>
                  <a:pt x="2754" y="180"/>
                </a:cubicBezTo>
                <a:cubicBezTo>
                  <a:pt x="2752" y="180"/>
                  <a:pt x="2757" y="178"/>
                  <a:pt x="2756" y="180"/>
                </a:cubicBezTo>
                <a:cubicBezTo>
                  <a:pt x="2761" y="178"/>
                  <a:pt x="2768" y="179"/>
                  <a:pt x="2774" y="182"/>
                </a:cubicBezTo>
                <a:cubicBezTo>
                  <a:pt x="2773" y="181"/>
                  <a:pt x="2774" y="180"/>
                  <a:pt x="2775" y="180"/>
                </a:cubicBezTo>
                <a:cubicBezTo>
                  <a:pt x="2769" y="178"/>
                  <a:pt x="2761" y="179"/>
                  <a:pt x="2753" y="177"/>
                </a:cubicBezTo>
                <a:cubicBezTo>
                  <a:pt x="2758" y="174"/>
                  <a:pt x="2767" y="178"/>
                  <a:pt x="2771" y="174"/>
                </a:cubicBezTo>
                <a:cubicBezTo>
                  <a:pt x="2764" y="176"/>
                  <a:pt x="2754" y="173"/>
                  <a:pt x="2743" y="173"/>
                </a:cubicBezTo>
                <a:cubicBezTo>
                  <a:pt x="2738" y="171"/>
                  <a:pt x="2734" y="170"/>
                  <a:pt x="2729" y="171"/>
                </a:cubicBezTo>
                <a:cubicBezTo>
                  <a:pt x="2732" y="166"/>
                  <a:pt x="2741" y="172"/>
                  <a:pt x="2742" y="168"/>
                </a:cubicBezTo>
                <a:cubicBezTo>
                  <a:pt x="2741" y="168"/>
                  <a:pt x="2736" y="169"/>
                  <a:pt x="2735" y="166"/>
                </a:cubicBezTo>
                <a:cubicBezTo>
                  <a:pt x="2737" y="165"/>
                  <a:pt x="2740" y="167"/>
                  <a:pt x="2743" y="167"/>
                </a:cubicBezTo>
                <a:cubicBezTo>
                  <a:pt x="2738" y="164"/>
                  <a:pt x="2729" y="166"/>
                  <a:pt x="2723" y="165"/>
                </a:cubicBezTo>
                <a:cubicBezTo>
                  <a:pt x="2724" y="162"/>
                  <a:pt x="2726" y="164"/>
                  <a:pt x="2728" y="164"/>
                </a:cubicBezTo>
                <a:cubicBezTo>
                  <a:pt x="2729" y="160"/>
                  <a:pt x="2736" y="166"/>
                  <a:pt x="2736" y="163"/>
                </a:cubicBezTo>
                <a:cubicBezTo>
                  <a:pt x="2739" y="163"/>
                  <a:pt x="2742" y="164"/>
                  <a:pt x="2743" y="162"/>
                </a:cubicBezTo>
                <a:cubicBezTo>
                  <a:pt x="2741" y="163"/>
                  <a:pt x="2740" y="161"/>
                  <a:pt x="2737" y="163"/>
                </a:cubicBezTo>
                <a:cubicBezTo>
                  <a:pt x="2737" y="162"/>
                  <a:pt x="2737" y="162"/>
                  <a:pt x="2738" y="162"/>
                </a:cubicBezTo>
                <a:cubicBezTo>
                  <a:pt x="2734" y="161"/>
                  <a:pt x="2727" y="163"/>
                  <a:pt x="2723" y="161"/>
                </a:cubicBezTo>
                <a:cubicBezTo>
                  <a:pt x="2723" y="162"/>
                  <a:pt x="2723" y="162"/>
                  <a:pt x="2723" y="163"/>
                </a:cubicBezTo>
                <a:cubicBezTo>
                  <a:pt x="2719" y="161"/>
                  <a:pt x="2714" y="162"/>
                  <a:pt x="2708" y="161"/>
                </a:cubicBezTo>
                <a:cubicBezTo>
                  <a:pt x="2717" y="159"/>
                  <a:pt x="2721" y="158"/>
                  <a:pt x="2731" y="159"/>
                </a:cubicBezTo>
                <a:cubicBezTo>
                  <a:pt x="2730" y="157"/>
                  <a:pt x="2735" y="156"/>
                  <a:pt x="2735" y="159"/>
                </a:cubicBezTo>
                <a:cubicBezTo>
                  <a:pt x="2736" y="158"/>
                  <a:pt x="2736" y="157"/>
                  <a:pt x="2737" y="157"/>
                </a:cubicBezTo>
                <a:cubicBezTo>
                  <a:pt x="2738" y="157"/>
                  <a:pt x="2738" y="158"/>
                  <a:pt x="2739" y="158"/>
                </a:cubicBezTo>
                <a:cubicBezTo>
                  <a:pt x="2740" y="156"/>
                  <a:pt x="2744" y="158"/>
                  <a:pt x="2745" y="157"/>
                </a:cubicBezTo>
                <a:cubicBezTo>
                  <a:pt x="2736" y="156"/>
                  <a:pt x="2727" y="157"/>
                  <a:pt x="2720" y="156"/>
                </a:cubicBezTo>
                <a:cubicBezTo>
                  <a:pt x="2725" y="154"/>
                  <a:pt x="2735" y="157"/>
                  <a:pt x="2741" y="154"/>
                </a:cubicBezTo>
                <a:cubicBezTo>
                  <a:pt x="2732" y="154"/>
                  <a:pt x="2726" y="154"/>
                  <a:pt x="2719" y="155"/>
                </a:cubicBezTo>
                <a:cubicBezTo>
                  <a:pt x="2723" y="153"/>
                  <a:pt x="2729" y="153"/>
                  <a:pt x="2733" y="153"/>
                </a:cubicBezTo>
                <a:cubicBezTo>
                  <a:pt x="2733" y="152"/>
                  <a:pt x="2734" y="150"/>
                  <a:pt x="2732" y="150"/>
                </a:cubicBezTo>
                <a:cubicBezTo>
                  <a:pt x="2730" y="150"/>
                  <a:pt x="2732" y="151"/>
                  <a:pt x="2732" y="152"/>
                </a:cubicBezTo>
                <a:cubicBezTo>
                  <a:pt x="2730" y="151"/>
                  <a:pt x="2730" y="151"/>
                  <a:pt x="2729" y="151"/>
                </a:cubicBezTo>
                <a:cubicBezTo>
                  <a:pt x="2729" y="153"/>
                  <a:pt x="2725" y="152"/>
                  <a:pt x="2722" y="152"/>
                </a:cubicBezTo>
                <a:cubicBezTo>
                  <a:pt x="2721" y="150"/>
                  <a:pt x="2721" y="150"/>
                  <a:pt x="2720" y="149"/>
                </a:cubicBezTo>
                <a:cubicBezTo>
                  <a:pt x="2721" y="147"/>
                  <a:pt x="2725" y="149"/>
                  <a:pt x="2727" y="147"/>
                </a:cubicBezTo>
                <a:cubicBezTo>
                  <a:pt x="2716" y="146"/>
                  <a:pt x="2705" y="148"/>
                  <a:pt x="2698" y="146"/>
                </a:cubicBezTo>
                <a:cubicBezTo>
                  <a:pt x="2701" y="145"/>
                  <a:pt x="2707" y="146"/>
                  <a:pt x="2710" y="145"/>
                </a:cubicBezTo>
                <a:cubicBezTo>
                  <a:pt x="2711" y="144"/>
                  <a:pt x="2709" y="144"/>
                  <a:pt x="2708" y="143"/>
                </a:cubicBezTo>
                <a:cubicBezTo>
                  <a:pt x="2708" y="143"/>
                  <a:pt x="2709" y="143"/>
                  <a:pt x="2710" y="143"/>
                </a:cubicBezTo>
                <a:cubicBezTo>
                  <a:pt x="2709" y="143"/>
                  <a:pt x="2706" y="142"/>
                  <a:pt x="2703" y="143"/>
                </a:cubicBezTo>
                <a:cubicBezTo>
                  <a:pt x="2705" y="144"/>
                  <a:pt x="2707" y="143"/>
                  <a:pt x="2710" y="144"/>
                </a:cubicBezTo>
                <a:cubicBezTo>
                  <a:pt x="2708" y="145"/>
                  <a:pt x="2702" y="145"/>
                  <a:pt x="2703" y="142"/>
                </a:cubicBezTo>
                <a:cubicBezTo>
                  <a:pt x="2700" y="142"/>
                  <a:pt x="2699" y="143"/>
                  <a:pt x="2696" y="142"/>
                </a:cubicBezTo>
                <a:cubicBezTo>
                  <a:pt x="2700" y="141"/>
                  <a:pt x="2706" y="142"/>
                  <a:pt x="2710" y="141"/>
                </a:cubicBezTo>
                <a:cubicBezTo>
                  <a:pt x="2710" y="139"/>
                  <a:pt x="2706" y="140"/>
                  <a:pt x="2706" y="141"/>
                </a:cubicBezTo>
                <a:cubicBezTo>
                  <a:pt x="2696" y="141"/>
                  <a:pt x="2688" y="139"/>
                  <a:pt x="2681" y="139"/>
                </a:cubicBezTo>
                <a:cubicBezTo>
                  <a:pt x="2678" y="140"/>
                  <a:pt x="2674" y="142"/>
                  <a:pt x="2672" y="138"/>
                </a:cubicBezTo>
                <a:cubicBezTo>
                  <a:pt x="2671" y="138"/>
                  <a:pt x="2671" y="141"/>
                  <a:pt x="2670" y="140"/>
                </a:cubicBezTo>
                <a:cubicBezTo>
                  <a:pt x="2670" y="136"/>
                  <a:pt x="2667" y="141"/>
                  <a:pt x="2661" y="138"/>
                </a:cubicBezTo>
                <a:cubicBezTo>
                  <a:pt x="2661" y="139"/>
                  <a:pt x="2660" y="139"/>
                  <a:pt x="2660" y="140"/>
                </a:cubicBezTo>
                <a:cubicBezTo>
                  <a:pt x="2659" y="139"/>
                  <a:pt x="2654" y="141"/>
                  <a:pt x="2655" y="138"/>
                </a:cubicBezTo>
                <a:cubicBezTo>
                  <a:pt x="2642" y="137"/>
                  <a:pt x="2622" y="139"/>
                  <a:pt x="2613" y="133"/>
                </a:cubicBezTo>
                <a:cubicBezTo>
                  <a:pt x="2612" y="132"/>
                  <a:pt x="2615" y="131"/>
                  <a:pt x="2613" y="130"/>
                </a:cubicBezTo>
                <a:cubicBezTo>
                  <a:pt x="2612" y="130"/>
                  <a:pt x="2613" y="132"/>
                  <a:pt x="2612" y="133"/>
                </a:cubicBezTo>
                <a:cubicBezTo>
                  <a:pt x="2611" y="131"/>
                  <a:pt x="2608" y="132"/>
                  <a:pt x="2606" y="131"/>
                </a:cubicBezTo>
                <a:cubicBezTo>
                  <a:pt x="2606" y="131"/>
                  <a:pt x="2606" y="130"/>
                  <a:pt x="2607" y="130"/>
                </a:cubicBezTo>
                <a:cubicBezTo>
                  <a:pt x="2603" y="128"/>
                  <a:pt x="2599" y="129"/>
                  <a:pt x="2594" y="130"/>
                </a:cubicBezTo>
                <a:cubicBezTo>
                  <a:pt x="2594" y="131"/>
                  <a:pt x="2595" y="131"/>
                  <a:pt x="2596" y="131"/>
                </a:cubicBezTo>
                <a:cubicBezTo>
                  <a:pt x="2595" y="131"/>
                  <a:pt x="2595" y="130"/>
                  <a:pt x="2597" y="130"/>
                </a:cubicBezTo>
                <a:cubicBezTo>
                  <a:pt x="2597" y="130"/>
                  <a:pt x="2596" y="131"/>
                  <a:pt x="2597" y="132"/>
                </a:cubicBezTo>
                <a:cubicBezTo>
                  <a:pt x="2598" y="132"/>
                  <a:pt x="2600" y="131"/>
                  <a:pt x="2601" y="133"/>
                </a:cubicBezTo>
                <a:cubicBezTo>
                  <a:pt x="2597" y="133"/>
                  <a:pt x="2596" y="134"/>
                  <a:pt x="2593" y="133"/>
                </a:cubicBezTo>
                <a:cubicBezTo>
                  <a:pt x="2593" y="134"/>
                  <a:pt x="2594" y="134"/>
                  <a:pt x="2594" y="134"/>
                </a:cubicBezTo>
                <a:cubicBezTo>
                  <a:pt x="2594" y="135"/>
                  <a:pt x="2593" y="134"/>
                  <a:pt x="2592" y="134"/>
                </a:cubicBezTo>
                <a:cubicBezTo>
                  <a:pt x="2593" y="134"/>
                  <a:pt x="2592" y="133"/>
                  <a:pt x="2590" y="133"/>
                </a:cubicBezTo>
                <a:cubicBezTo>
                  <a:pt x="2590" y="134"/>
                  <a:pt x="2590" y="134"/>
                  <a:pt x="2590" y="135"/>
                </a:cubicBezTo>
                <a:cubicBezTo>
                  <a:pt x="2589" y="134"/>
                  <a:pt x="2590" y="133"/>
                  <a:pt x="2588" y="133"/>
                </a:cubicBezTo>
                <a:cubicBezTo>
                  <a:pt x="2588" y="132"/>
                  <a:pt x="2590" y="132"/>
                  <a:pt x="2591" y="133"/>
                </a:cubicBezTo>
                <a:cubicBezTo>
                  <a:pt x="2590" y="130"/>
                  <a:pt x="2588" y="132"/>
                  <a:pt x="2587" y="134"/>
                </a:cubicBezTo>
                <a:cubicBezTo>
                  <a:pt x="2583" y="134"/>
                  <a:pt x="2583" y="133"/>
                  <a:pt x="2578" y="132"/>
                </a:cubicBezTo>
                <a:cubicBezTo>
                  <a:pt x="2580" y="131"/>
                  <a:pt x="2580" y="130"/>
                  <a:pt x="2580" y="128"/>
                </a:cubicBezTo>
                <a:cubicBezTo>
                  <a:pt x="2583" y="129"/>
                  <a:pt x="2590" y="131"/>
                  <a:pt x="2593" y="131"/>
                </a:cubicBezTo>
                <a:cubicBezTo>
                  <a:pt x="2594" y="131"/>
                  <a:pt x="2594" y="130"/>
                  <a:pt x="2593" y="130"/>
                </a:cubicBezTo>
                <a:cubicBezTo>
                  <a:pt x="2593" y="130"/>
                  <a:pt x="2593" y="129"/>
                  <a:pt x="2594" y="129"/>
                </a:cubicBezTo>
                <a:cubicBezTo>
                  <a:pt x="2592" y="129"/>
                  <a:pt x="2593" y="129"/>
                  <a:pt x="2593" y="130"/>
                </a:cubicBezTo>
                <a:cubicBezTo>
                  <a:pt x="2585" y="126"/>
                  <a:pt x="2574" y="127"/>
                  <a:pt x="2566" y="121"/>
                </a:cubicBezTo>
                <a:cubicBezTo>
                  <a:pt x="2565" y="121"/>
                  <a:pt x="2565" y="123"/>
                  <a:pt x="2564" y="122"/>
                </a:cubicBezTo>
                <a:cubicBezTo>
                  <a:pt x="2564" y="123"/>
                  <a:pt x="2565" y="124"/>
                  <a:pt x="2567" y="124"/>
                </a:cubicBezTo>
                <a:cubicBezTo>
                  <a:pt x="2562" y="126"/>
                  <a:pt x="2558" y="124"/>
                  <a:pt x="2552" y="123"/>
                </a:cubicBezTo>
                <a:cubicBezTo>
                  <a:pt x="2554" y="122"/>
                  <a:pt x="2552" y="122"/>
                  <a:pt x="2553" y="121"/>
                </a:cubicBezTo>
                <a:cubicBezTo>
                  <a:pt x="2552" y="119"/>
                  <a:pt x="2551" y="122"/>
                  <a:pt x="2549" y="121"/>
                </a:cubicBezTo>
                <a:cubicBezTo>
                  <a:pt x="2550" y="121"/>
                  <a:pt x="2550" y="121"/>
                  <a:pt x="2550" y="120"/>
                </a:cubicBezTo>
                <a:cubicBezTo>
                  <a:pt x="2549" y="119"/>
                  <a:pt x="2549" y="121"/>
                  <a:pt x="2549" y="121"/>
                </a:cubicBezTo>
                <a:cubicBezTo>
                  <a:pt x="2547" y="121"/>
                  <a:pt x="2548" y="119"/>
                  <a:pt x="2546" y="120"/>
                </a:cubicBezTo>
                <a:cubicBezTo>
                  <a:pt x="2546" y="118"/>
                  <a:pt x="2548" y="122"/>
                  <a:pt x="2549" y="122"/>
                </a:cubicBezTo>
                <a:cubicBezTo>
                  <a:pt x="2547" y="122"/>
                  <a:pt x="2545" y="122"/>
                  <a:pt x="2544" y="122"/>
                </a:cubicBezTo>
                <a:cubicBezTo>
                  <a:pt x="2544" y="121"/>
                  <a:pt x="2544" y="121"/>
                  <a:pt x="2545" y="120"/>
                </a:cubicBezTo>
                <a:cubicBezTo>
                  <a:pt x="2546" y="120"/>
                  <a:pt x="2546" y="123"/>
                  <a:pt x="2546" y="120"/>
                </a:cubicBezTo>
                <a:cubicBezTo>
                  <a:pt x="2546" y="118"/>
                  <a:pt x="2541" y="121"/>
                  <a:pt x="2541" y="117"/>
                </a:cubicBezTo>
                <a:cubicBezTo>
                  <a:pt x="2542" y="118"/>
                  <a:pt x="2542" y="120"/>
                  <a:pt x="2542" y="117"/>
                </a:cubicBezTo>
                <a:cubicBezTo>
                  <a:pt x="2543" y="117"/>
                  <a:pt x="2543" y="118"/>
                  <a:pt x="2543" y="119"/>
                </a:cubicBezTo>
                <a:cubicBezTo>
                  <a:pt x="2556" y="117"/>
                  <a:pt x="2579" y="123"/>
                  <a:pt x="2593" y="122"/>
                </a:cubicBezTo>
                <a:cubicBezTo>
                  <a:pt x="2602" y="130"/>
                  <a:pt x="2616" y="126"/>
                  <a:pt x="2627" y="127"/>
                </a:cubicBezTo>
                <a:cubicBezTo>
                  <a:pt x="2620" y="125"/>
                  <a:pt x="2612" y="128"/>
                  <a:pt x="2608" y="124"/>
                </a:cubicBezTo>
                <a:cubicBezTo>
                  <a:pt x="2612" y="123"/>
                  <a:pt x="2616" y="124"/>
                  <a:pt x="2620" y="123"/>
                </a:cubicBezTo>
                <a:cubicBezTo>
                  <a:pt x="2619" y="122"/>
                  <a:pt x="2614" y="123"/>
                  <a:pt x="2613" y="122"/>
                </a:cubicBezTo>
                <a:cubicBezTo>
                  <a:pt x="2613" y="121"/>
                  <a:pt x="2615" y="122"/>
                  <a:pt x="2615" y="121"/>
                </a:cubicBezTo>
                <a:cubicBezTo>
                  <a:pt x="2611" y="119"/>
                  <a:pt x="2609" y="120"/>
                  <a:pt x="2605" y="119"/>
                </a:cubicBezTo>
                <a:cubicBezTo>
                  <a:pt x="2606" y="118"/>
                  <a:pt x="2608" y="118"/>
                  <a:pt x="2609" y="119"/>
                </a:cubicBezTo>
                <a:cubicBezTo>
                  <a:pt x="2606" y="117"/>
                  <a:pt x="2597" y="118"/>
                  <a:pt x="2594" y="116"/>
                </a:cubicBezTo>
                <a:cubicBezTo>
                  <a:pt x="2595" y="117"/>
                  <a:pt x="2594" y="117"/>
                  <a:pt x="2594" y="119"/>
                </a:cubicBezTo>
                <a:cubicBezTo>
                  <a:pt x="2586" y="120"/>
                  <a:pt x="2578" y="117"/>
                  <a:pt x="2570" y="114"/>
                </a:cubicBezTo>
                <a:cubicBezTo>
                  <a:pt x="2570" y="116"/>
                  <a:pt x="2569" y="116"/>
                  <a:pt x="2568" y="117"/>
                </a:cubicBezTo>
                <a:cubicBezTo>
                  <a:pt x="2564" y="114"/>
                  <a:pt x="2560" y="116"/>
                  <a:pt x="2556" y="113"/>
                </a:cubicBezTo>
                <a:cubicBezTo>
                  <a:pt x="2554" y="113"/>
                  <a:pt x="2556" y="114"/>
                  <a:pt x="2555" y="115"/>
                </a:cubicBezTo>
                <a:cubicBezTo>
                  <a:pt x="2551" y="114"/>
                  <a:pt x="2552" y="114"/>
                  <a:pt x="2548" y="114"/>
                </a:cubicBezTo>
                <a:cubicBezTo>
                  <a:pt x="2548" y="112"/>
                  <a:pt x="2550" y="114"/>
                  <a:pt x="2551" y="113"/>
                </a:cubicBezTo>
                <a:cubicBezTo>
                  <a:pt x="2550" y="112"/>
                  <a:pt x="2549" y="112"/>
                  <a:pt x="2547" y="111"/>
                </a:cubicBezTo>
                <a:cubicBezTo>
                  <a:pt x="2548" y="112"/>
                  <a:pt x="2547" y="112"/>
                  <a:pt x="2546" y="113"/>
                </a:cubicBezTo>
                <a:cubicBezTo>
                  <a:pt x="2548" y="109"/>
                  <a:pt x="2535" y="112"/>
                  <a:pt x="2535" y="107"/>
                </a:cubicBezTo>
                <a:cubicBezTo>
                  <a:pt x="2534" y="106"/>
                  <a:pt x="2534" y="108"/>
                  <a:pt x="2533" y="109"/>
                </a:cubicBezTo>
                <a:cubicBezTo>
                  <a:pt x="2533" y="109"/>
                  <a:pt x="2532" y="107"/>
                  <a:pt x="2533" y="106"/>
                </a:cubicBezTo>
                <a:cubicBezTo>
                  <a:pt x="2531" y="105"/>
                  <a:pt x="2529" y="105"/>
                  <a:pt x="2528" y="106"/>
                </a:cubicBezTo>
                <a:cubicBezTo>
                  <a:pt x="2528" y="107"/>
                  <a:pt x="2528" y="107"/>
                  <a:pt x="2529" y="107"/>
                </a:cubicBezTo>
                <a:cubicBezTo>
                  <a:pt x="2523" y="107"/>
                  <a:pt x="2517" y="107"/>
                  <a:pt x="2514" y="105"/>
                </a:cubicBezTo>
                <a:cubicBezTo>
                  <a:pt x="2517" y="103"/>
                  <a:pt x="2521" y="105"/>
                  <a:pt x="2524" y="105"/>
                </a:cubicBezTo>
                <a:cubicBezTo>
                  <a:pt x="2523" y="104"/>
                  <a:pt x="2521" y="105"/>
                  <a:pt x="2517" y="103"/>
                </a:cubicBezTo>
                <a:cubicBezTo>
                  <a:pt x="2525" y="102"/>
                  <a:pt x="2532" y="106"/>
                  <a:pt x="2538" y="105"/>
                </a:cubicBezTo>
                <a:cubicBezTo>
                  <a:pt x="2539" y="106"/>
                  <a:pt x="2535" y="107"/>
                  <a:pt x="2538" y="107"/>
                </a:cubicBezTo>
                <a:cubicBezTo>
                  <a:pt x="2538" y="106"/>
                  <a:pt x="2538" y="107"/>
                  <a:pt x="2538" y="107"/>
                </a:cubicBezTo>
                <a:cubicBezTo>
                  <a:pt x="2539" y="107"/>
                  <a:pt x="2539" y="106"/>
                  <a:pt x="2539" y="105"/>
                </a:cubicBezTo>
                <a:cubicBezTo>
                  <a:pt x="2542" y="106"/>
                  <a:pt x="2546" y="106"/>
                  <a:pt x="2548" y="107"/>
                </a:cubicBezTo>
                <a:cubicBezTo>
                  <a:pt x="2548" y="109"/>
                  <a:pt x="2545" y="109"/>
                  <a:pt x="2544" y="108"/>
                </a:cubicBezTo>
                <a:cubicBezTo>
                  <a:pt x="2545" y="109"/>
                  <a:pt x="2544" y="109"/>
                  <a:pt x="2544" y="110"/>
                </a:cubicBezTo>
                <a:cubicBezTo>
                  <a:pt x="2547" y="110"/>
                  <a:pt x="2551" y="111"/>
                  <a:pt x="2556" y="112"/>
                </a:cubicBezTo>
                <a:cubicBezTo>
                  <a:pt x="2556" y="111"/>
                  <a:pt x="2557" y="111"/>
                  <a:pt x="2557" y="110"/>
                </a:cubicBezTo>
                <a:cubicBezTo>
                  <a:pt x="2555" y="111"/>
                  <a:pt x="2554" y="111"/>
                  <a:pt x="2552" y="109"/>
                </a:cubicBezTo>
                <a:cubicBezTo>
                  <a:pt x="2555" y="108"/>
                  <a:pt x="2558" y="108"/>
                  <a:pt x="2558" y="112"/>
                </a:cubicBezTo>
                <a:cubicBezTo>
                  <a:pt x="2562" y="113"/>
                  <a:pt x="2565" y="112"/>
                  <a:pt x="2565" y="114"/>
                </a:cubicBezTo>
                <a:cubicBezTo>
                  <a:pt x="2566" y="114"/>
                  <a:pt x="2566" y="113"/>
                  <a:pt x="2567" y="113"/>
                </a:cubicBezTo>
                <a:cubicBezTo>
                  <a:pt x="2588" y="113"/>
                  <a:pt x="2614" y="117"/>
                  <a:pt x="2635" y="118"/>
                </a:cubicBezTo>
                <a:cubicBezTo>
                  <a:pt x="2636" y="119"/>
                  <a:pt x="2637" y="119"/>
                  <a:pt x="2639" y="119"/>
                </a:cubicBezTo>
                <a:cubicBezTo>
                  <a:pt x="2639" y="119"/>
                  <a:pt x="2638" y="118"/>
                  <a:pt x="2638" y="118"/>
                </a:cubicBezTo>
                <a:cubicBezTo>
                  <a:pt x="2640" y="117"/>
                  <a:pt x="2639" y="119"/>
                  <a:pt x="2640" y="119"/>
                </a:cubicBezTo>
                <a:cubicBezTo>
                  <a:pt x="2642" y="120"/>
                  <a:pt x="2639" y="116"/>
                  <a:pt x="2643" y="118"/>
                </a:cubicBezTo>
                <a:cubicBezTo>
                  <a:pt x="2641" y="115"/>
                  <a:pt x="2638" y="116"/>
                  <a:pt x="2636" y="116"/>
                </a:cubicBezTo>
                <a:cubicBezTo>
                  <a:pt x="2638" y="114"/>
                  <a:pt x="2641" y="114"/>
                  <a:pt x="2644" y="114"/>
                </a:cubicBezTo>
                <a:cubicBezTo>
                  <a:pt x="2628" y="112"/>
                  <a:pt x="2609" y="108"/>
                  <a:pt x="2592" y="108"/>
                </a:cubicBezTo>
                <a:cubicBezTo>
                  <a:pt x="2590" y="108"/>
                  <a:pt x="2590" y="107"/>
                  <a:pt x="2590" y="105"/>
                </a:cubicBezTo>
                <a:cubicBezTo>
                  <a:pt x="2576" y="104"/>
                  <a:pt x="2557" y="101"/>
                  <a:pt x="2544" y="97"/>
                </a:cubicBezTo>
                <a:cubicBezTo>
                  <a:pt x="2536" y="95"/>
                  <a:pt x="2526" y="95"/>
                  <a:pt x="2518" y="90"/>
                </a:cubicBezTo>
                <a:cubicBezTo>
                  <a:pt x="2520" y="90"/>
                  <a:pt x="2526" y="91"/>
                  <a:pt x="2529" y="91"/>
                </a:cubicBezTo>
                <a:cubicBezTo>
                  <a:pt x="2529" y="90"/>
                  <a:pt x="2528" y="90"/>
                  <a:pt x="2528" y="90"/>
                </a:cubicBezTo>
                <a:cubicBezTo>
                  <a:pt x="2531" y="89"/>
                  <a:pt x="2535" y="90"/>
                  <a:pt x="2539" y="90"/>
                </a:cubicBezTo>
                <a:cubicBezTo>
                  <a:pt x="2536" y="88"/>
                  <a:pt x="2531" y="88"/>
                  <a:pt x="2528" y="88"/>
                </a:cubicBezTo>
                <a:cubicBezTo>
                  <a:pt x="2540" y="88"/>
                  <a:pt x="2552" y="92"/>
                  <a:pt x="2562" y="91"/>
                </a:cubicBezTo>
                <a:cubicBezTo>
                  <a:pt x="2562" y="90"/>
                  <a:pt x="2558" y="90"/>
                  <a:pt x="2557" y="90"/>
                </a:cubicBezTo>
                <a:cubicBezTo>
                  <a:pt x="2560" y="89"/>
                  <a:pt x="2564" y="89"/>
                  <a:pt x="2567" y="89"/>
                </a:cubicBezTo>
                <a:cubicBezTo>
                  <a:pt x="2567" y="88"/>
                  <a:pt x="2563" y="88"/>
                  <a:pt x="2562" y="88"/>
                </a:cubicBezTo>
                <a:cubicBezTo>
                  <a:pt x="2566" y="86"/>
                  <a:pt x="2571" y="87"/>
                  <a:pt x="2577" y="88"/>
                </a:cubicBezTo>
                <a:cubicBezTo>
                  <a:pt x="2575" y="85"/>
                  <a:pt x="2569" y="86"/>
                  <a:pt x="2566" y="84"/>
                </a:cubicBezTo>
                <a:cubicBezTo>
                  <a:pt x="2568" y="83"/>
                  <a:pt x="2570" y="84"/>
                  <a:pt x="2572" y="84"/>
                </a:cubicBezTo>
                <a:cubicBezTo>
                  <a:pt x="2571" y="81"/>
                  <a:pt x="2568" y="84"/>
                  <a:pt x="2566" y="82"/>
                </a:cubicBezTo>
                <a:cubicBezTo>
                  <a:pt x="2572" y="80"/>
                  <a:pt x="2581" y="85"/>
                  <a:pt x="2585" y="82"/>
                </a:cubicBezTo>
                <a:cubicBezTo>
                  <a:pt x="2588" y="84"/>
                  <a:pt x="2591" y="83"/>
                  <a:pt x="2594" y="82"/>
                </a:cubicBezTo>
                <a:cubicBezTo>
                  <a:pt x="2595" y="82"/>
                  <a:pt x="2595" y="83"/>
                  <a:pt x="2595" y="83"/>
                </a:cubicBezTo>
                <a:cubicBezTo>
                  <a:pt x="2597" y="83"/>
                  <a:pt x="2606" y="86"/>
                  <a:pt x="2607" y="83"/>
                </a:cubicBezTo>
                <a:cubicBezTo>
                  <a:pt x="2608" y="84"/>
                  <a:pt x="2608" y="84"/>
                  <a:pt x="2610" y="84"/>
                </a:cubicBezTo>
                <a:cubicBezTo>
                  <a:pt x="2610" y="84"/>
                  <a:pt x="2610" y="83"/>
                  <a:pt x="2610" y="82"/>
                </a:cubicBezTo>
                <a:cubicBezTo>
                  <a:pt x="2608" y="81"/>
                  <a:pt x="2609" y="83"/>
                  <a:pt x="2609" y="83"/>
                </a:cubicBezTo>
                <a:cubicBezTo>
                  <a:pt x="2608" y="83"/>
                  <a:pt x="2606" y="80"/>
                  <a:pt x="2605" y="84"/>
                </a:cubicBezTo>
                <a:cubicBezTo>
                  <a:pt x="2605" y="82"/>
                  <a:pt x="2603" y="83"/>
                  <a:pt x="2604" y="80"/>
                </a:cubicBezTo>
                <a:cubicBezTo>
                  <a:pt x="2603" y="81"/>
                  <a:pt x="2601" y="82"/>
                  <a:pt x="2600" y="81"/>
                </a:cubicBezTo>
                <a:cubicBezTo>
                  <a:pt x="2602" y="79"/>
                  <a:pt x="2605" y="80"/>
                  <a:pt x="2607" y="80"/>
                </a:cubicBezTo>
                <a:cubicBezTo>
                  <a:pt x="2607" y="79"/>
                  <a:pt x="2607" y="79"/>
                  <a:pt x="2607" y="79"/>
                </a:cubicBezTo>
                <a:cubicBezTo>
                  <a:pt x="2610" y="82"/>
                  <a:pt x="2611" y="78"/>
                  <a:pt x="2615" y="81"/>
                </a:cubicBezTo>
                <a:cubicBezTo>
                  <a:pt x="2615" y="80"/>
                  <a:pt x="2616" y="80"/>
                  <a:pt x="2616" y="79"/>
                </a:cubicBezTo>
                <a:cubicBezTo>
                  <a:pt x="2618" y="80"/>
                  <a:pt x="2618" y="79"/>
                  <a:pt x="2620" y="80"/>
                </a:cubicBezTo>
                <a:cubicBezTo>
                  <a:pt x="2619" y="77"/>
                  <a:pt x="2613" y="79"/>
                  <a:pt x="2612" y="79"/>
                </a:cubicBezTo>
                <a:cubicBezTo>
                  <a:pt x="2611" y="78"/>
                  <a:pt x="2612" y="78"/>
                  <a:pt x="2612" y="77"/>
                </a:cubicBezTo>
                <a:cubicBezTo>
                  <a:pt x="2608" y="75"/>
                  <a:pt x="2601" y="75"/>
                  <a:pt x="2596" y="74"/>
                </a:cubicBezTo>
                <a:cubicBezTo>
                  <a:pt x="2597" y="71"/>
                  <a:pt x="2603" y="75"/>
                  <a:pt x="2605" y="72"/>
                </a:cubicBezTo>
                <a:cubicBezTo>
                  <a:pt x="2605" y="72"/>
                  <a:pt x="2605" y="73"/>
                  <a:pt x="2605" y="73"/>
                </a:cubicBezTo>
                <a:cubicBezTo>
                  <a:pt x="2606" y="72"/>
                  <a:pt x="2609" y="74"/>
                  <a:pt x="2610" y="74"/>
                </a:cubicBezTo>
                <a:cubicBezTo>
                  <a:pt x="2614" y="74"/>
                  <a:pt x="2612" y="71"/>
                  <a:pt x="2606" y="73"/>
                </a:cubicBezTo>
                <a:cubicBezTo>
                  <a:pt x="2605" y="72"/>
                  <a:pt x="2605" y="71"/>
                  <a:pt x="2605" y="70"/>
                </a:cubicBezTo>
                <a:cubicBezTo>
                  <a:pt x="2587" y="70"/>
                  <a:pt x="2578" y="68"/>
                  <a:pt x="2563" y="63"/>
                </a:cubicBezTo>
                <a:cubicBezTo>
                  <a:pt x="2563" y="63"/>
                  <a:pt x="2564" y="62"/>
                  <a:pt x="2564" y="61"/>
                </a:cubicBezTo>
                <a:cubicBezTo>
                  <a:pt x="2579" y="58"/>
                  <a:pt x="2592" y="60"/>
                  <a:pt x="2604" y="60"/>
                </a:cubicBezTo>
                <a:cubicBezTo>
                  <a:pt x="2607" y="61"/>
                  <a:pt x="2608" y="60"/>
                  <a:pt x="2610" y="60"/>
                </a:cubicBezTo>
                <a:cubicBezTo>
                  <a:pt x="2611" y="60"/>
                  <a:pt x="2611" y="59"/>
                  <a:pt x="2611" y="60"/>
                </a:cubicBezTo>
                <a:cubicBezTo>
                  <a:pt x="2603" y="59"/>
                  <a:pt x="2595" y="60"/>
                  <a:pt x="2588" y="57"/>
                </a:cubicBezTo>
                <a:cubicBezTo>
                  <a:pt x="2589" y="55"/>
                  <a:pt x="2588" y="54"/>
                  <a:pt x="2588" y="53"/>
                </a:cubicBezTo>
                <a:cubicBezTo>
                  <a:pt x="2596" y="50"/>
                  <a:pt x="2608" y="52"/>
                  <a:pt x="2615" y="51"/>
                </a:cubicBezTo>
                <a:cubicBezTo>
                  <a:pt x="2613" y="53"/>
                  <a:pt x="2616" y="52"/>
                  <a:pt x="2616" y="53"/>
                </a:cubicBezTo>
                <a:cubicBezTo>
                  <a:pt x="2617" y="53"/>
                  <a:pt x="2616" y="50"/>
                  <a:pt x="2618" y="52"/>
                </a:cubicBezTo>
                <a:cubicBezTo>
                  <a:pt x="2618" y="52"/>
                  <a:pt x="2618" y="52"/>
                  <a:pt x="2617" y="52"/>
                </a:cubicBezTo>
                <a:cubicBezTo>
                  <a:pt x="2618" y="53"/>
                  <a:pt x="2618" y="54"/>
                  <a:pt x="2619" y="54"/>
                </a:cubicBezTo>
                <a:cubicBezTo>
                  <a:pt x="2619" y="55"/>
                  <a:pt x="2618" y="54"/>
                  <a:pt x="2618" y="56"/>
                </a:cubicBezTo>
                <a:cubicBezTo>
                  <a:pt x="2617" y="54"/>
                  <a:pt x="2610" y="54"/>
                  <a:pt x="2609" y="56"/>
                </a:cubicBezTo>
                <a:cubicBezTo>
                  <a:pt x="2616" y="58"/>
                  <a:pt x="2623" y="59"/>
                  <a:pt x="2631" y="57"/>
                </a:cubicBezTo>
                <a:cubicBezTo>
                  <a:pt x="2630" y="55"/>
                  <a:pt x="2627" y="58"/>
                  <a:pt x="2625" y="56"/>
                </a:cubicBezTo>
                <a:cubicBezTo>
                  <a:pt x="2625" y="56"/>
                  <a:pt x="2626" y="56"/>
                  <a:pt x="2626" y="56"/>
                </a:cubicBezTo>
                <a:cubicBezTo>
                  <a:pt x="2625" y="53"/>
                  <a:pt x="2624" y="58"/>
                  <a:pt x="2622" y="57"/>
                </a:cubicBezTo>
                <a:cubicBezTo>
                  <a:pt x="2621" y="56"/>
                  <a:pt x="2623" y="55"/>
                  <a:pt x="2623" y="56"/>
                </a:cubicBezTo>
                <a:cubicBezTo>
                  <a:pt x="2623" y="54"/>
                  <a:pt x="2622" y="56"/>
                  <a:pt x="2620" y="55"/>
                </a:cubicBezTo>
                <a:cubicBezTo>
                  <a:pt x="2620" y="54"/>
                  <a:pt x="2621" y="54"/>
                  <a:pt x="2621" y="54"/>
                </a:cubicBezTo>
                <a:cubicBezTo>
                  <a:pt x="2621" y="54"/>
                  <a:pt x="2620" y="54"/>
                  <a:pt x="2620" y="54"/>
                </a:cubicBezTo>
                <a:cubicBezTo>
                  <a:pt x="2621" y="52"/>
                  <a:pt x="2624" y="54"/>
                  <a:pt x="2624" y="53"/>
                </a:cubicBezTo>
                <a:cubicBezTo>
                  <a:pt x="2623" y="52"/>
                  <a:pt x="2622" y="53"/>
                  <a:pt x="2619" y="52"/>
                </a:cubicBezTo>
                <a:cubicBezTo>
                  <a:pt x="2620" y="51"/>
                  <a:pt x="2622" y="52"/>
                  <a:pt x="2622" y="50"/>
                </a:cubicBezTo>
                <a:cubicBezTo>
                  <a:pt x="2616" y="52"/>
                  <a:pt x="2608" y="49"/>
                  <a:pt x="2604" y="46"/>
                </a:cubicBezTo>
                <a:cubicBezTo>
                  <a:pt x="2601" y="49"/>
                  <a:pt x="2597" y="43"/>
                  <a:pt x="2591" y="44"/>
                </a:cubicBezTo>
                <a:cubicBezTo>
                  <a:pt x="2592" y="41"/>
                  <a:pt x="2595" y="45"/>
                  <a:pt x="2597" y="43"/>
                </a:cubicBezTo>
                <a:cubicBezTo>
                  <a:pt x="2598" y="42"/>
                  <a:pt x="2595" y="44"/>
                  <a:pt x="2594" y="43"/>
                </a:cubicBezTo>
                <a:cubicBezTo>
                  <a:pt x="2596" y="41"/>
                  <a:pt x="2585" y="43"/>
                  <a:pt x="2582" y="40"/>
                </a:cubicBezTo>
                <a:cubicBezTo>
                  <a:pt x="2599" y="38"/>
                  <a:pt x="2613" y="48"/>
                  <a:pt x="2624" y="44"/>
                </a:cubicBezTo>
                <a:cubicBezTo>
                  <a:pt x="2623" y="44"/>
                  <a:pt x="2622" y="43"/>
                  <a:pt x="2621" y="43"/>
                </a:cubicBezTo>
                <a:cubicBezTo>
                  <a:pt x="2622" y="42"/>
                  <a:pt x="2625" y="43"/>
                  <a:pt x="2626" y="42"/>
                </a:cubicBezTo>
                <a:cubicBezTo>
                  <a:pt x="2621" y="40"/>
                  <a:pt x="2608" y="42"/>
                  <a:pt x="2602" y="39"/>
                </a:cubicBezTo>
                <a:cubicBezTo>
                  <a:pt x="2600" y="37"/>
                  <a:pt x="2598" y="40"/>
                  <a:pt x="2598" y="37"/>
                </a:cubicBezTo>
                <a:cubicBezTo>
                  <a:pt x="2594" y="36"/>
                  <a:pt x="2583" y="37"/>
                  <a:pt x="2580" y="34"/>
                </a:cubicBezTo>
                <a:cubicBezTo>
                  <a:pt x="2575" y="37"/>
                  <a:pt x="2563" y="29"/>
                  <a:pt x="2556" y="33"/>
                </a:cubicBezTo>
                <a:cubicBezTo>
                  <a:pt x="2559" y="34"/>
                  <a:pt x="2561" y="34"/>
                  <a:pt x="2563" y="35"/>
                </a:cubicBezTo>
                <a:cubicBezTo>
                  <a:pt x="2556" y="36"/>
                  <a:pt x="2551" y="33"/>
                  <a:pt x="2545" y="34"/>
                </a:cubicBezTo>
                <a:cubicBezTo>
                  <a:pt x="2548" y="35"/>
                  <a:pt x="2552" y="38"/>
                  <a:pt x="2555" y="36"/>
                </a:cubicBezTo>
                <a:cubicBezTo>
                  <a:pt x="2556" y="37"/>
                  <a:pt x="2555" y="38"/>
                  <a:pt x="2554" y="37"/>
                </a:cubicBezTo>
                <a:cubicBezTo>
                  <a:pt x="2555" y="39"/>
                  <a:pt x="2556" y="37"/>
                  <a:pt x="2557" y="38"/>
                </a:cubicBezTo>
                <a:cubicBezTo>
                  <a:pt x="2558" y="38"/>
                  <a:pt x="2556" y="37"/>
                  <a:pt x="2558" y="36"/>
                </a:cubicBezTo>
                <a:cubicBezTo>
                  <a:pt x="2559" y="37"/>
                  <a:pt x="2561" y="37"/>
                  <a:pt x="2564" y="37"/>
                </a:cubicBezTo>
                <a:cubicBezTo>
                  <a:pt x="2561" y="42"/>
                  <a:pt x="2554" y="38"/>
                  <a:pt x="2548" y="38"/>
                </a:cubicBezTo>
                <a:cubicBezTo>
                  <a:pt x="2548" y="39"/>
                  <a:pt x="2549" y="39"/>
                  <a:pt x="2550" y="39"/>
                </a:cubicBezTo>
                <a:cubicBezTo>
                  <a:pt x="2549" y="40"/>
                  <a:pt x="2548" y="39"/>
                  <a:pt x="2549" y="41"/>
                </a:cubicBezTo>
                <a:cubicBezTo>
                  <a:pt x="2548" y="41"/>
                  <a:pt x="2546" y="41"/>
                  <a:pt x="2546" y="40"/>
                </a:cubicBezTo>
                <a:cubicBezTo>
                  <a:pt x="2546" y="40"/>
                  <a:pt x="2547" y="39"/>
                  <a:pt x="2548" y="39"/>
                </a:cubicBezTo>
                <a:cubicBezTo>
                  <a:pt x="2545" y="37"/>
                  <a:pt x="2540" y="38"/>
                  <a:pt x="2537" y="37"/>
                </a:cubicBezTo>
                <a:cubicBezTo>
                  <a:pt x="2537" y="38"/>
                  <a:pt x="2538" y="38"/>
                  <a:pt x="2538" y="39"/>
                </a:cubicBezTo>
                <a:cubicBezTo>
                  <a:pt x="2534" y="40"/>
                  <a:pt x="2530" y="38"/>
                  <a:pt x="2527" y="38"/>
                </a:cubicBezTo>
                <a:cubicBezTo>
                  <a:pt x="2530" y="36"/>
                  <a:pt x="2534" y="38"/>
                  <a:pt x="2536" y="38"/>
                </a:cubicBezTo>
                <a:cubicBezTo>
                  <a:pt x="2532" y="35"/>
                  <a:pt x="2527" y="37"/>
                  <a:pt x="2523" y="34"/>
                </a:cubicBezTo>
                <a:cubicBezTo>
                  <a:pt x="2525" y="34"/>
                  <a:pt x="2531" y="31"/>
                  <a:pt x="2533" y="35"/>
                </a:cubicBezTo>
                <a:cubicBezTo>
                  <a:pt x="2534" y="34"/>
                  <a:pt x="2534" y="34"/>
                  <a:pt x="2535" y="35"/>
                </a:cubicBezTo>
                <a:cubicBezTo>
                  <a:pt x="2533" y="33"/>
                  <a:pt x="2537" y="34"/>
                  <a:pt x="2538" y="34"/>
                </a:cubicBezTo>
                <a:cubicBezTo>
                  <a:pt x="2538" y="33"/>
                  <a:pt x="2537" y="33"/>
                  <a:pt x="2537" y="32"/>
                </a:cubicBezTo>
                <a:cubicBezTo>
                  <a:pt x="2538" y="31"/>
                  <a:pt x="2540" y="32"/>
                  <a:pt x="2539" y="29"/>
                </a:cubicBezTo>
                <a:cubicBezTo>
                  <a:pt x="2540" y="29"/>
                  <a:pt x="2541" y="29"/>
                  <a:pt x="2542" y="30"/>
                </a:cubicBezTo>
                <a:cubicBezTo>
                  <a:pt x="2542" y="31"/>
                  <a:pt x="2540" y="29"/>
                  <a:pt x="2540" y="30"/>
                </a:cubicBezTo>
                <a:cubicBezTo>
                  <a:pt x="2539" y="33"/>
                  <a:pt x="2542" y="30"/>
                  <a:pt x="2543" y="32"/>
                </a:cubicBezTo>
                <a:cubicBezTo>
                  <a:pt x="2544" y="30"/>
                  <a:pt x="2541" y="31"/>
                  <a:pt x="2543" y="30"/>
                </a:cubicBezTo>
                <a:cubicBezTo>
                  <a:pt x="2534" y="27"/>
                  <a:pt x="2527" y="27"/>
                  <a:pt x="2518" y="24"/>
                </a:cubicBezTo>
                <a:cubicBezTo>
                  <a:pt x="2511" y="25"/>
                  <a:pt x="2507" y="24"/>
                  <a:pt x="2496" y="23"/>
                </a:cubicBezTo>
                <a:cubicBezTo>
                  <a:pt x="2499" y="25"/>
                  <a:pt x="2501" y="23"/>
                  <a:pt x="2504" y="26"/>
                </a:cubicBezTo>
                <a:cubicBezTo>
                  <a:pt x="2504" y="27"/>
                  <a:pt x="2501" y="25"/>
                  <a:pt x="2500" y="26"/>
                </a:cubicBezTo>
                <a:cubicBezTo>
                  <a:pt x="2506" y="29"/>
                  <a:pt x="2512" y="29"/>
                  <a:pt x="2519" y="30"/>
                </a:cubicBezTo>
                <a:cubicBezTo>
                  <a:pt x="2518" y="34"/>
                  <a:pt x="2516" y="30"/>
                  <a:pt x="2514" y="31"/>
                </a:cubicBezTo>
                <a:cubicBezTo>
                  <a:pt x="2515" y="33"/>
                  <a:pt x="2519" y="34"/>
                  <a:pt x="2522" y="33"/>
                </a:cubicBezTo>
                <a:cubicBezTo>
                  <a:pt x="2521" y="36"/>
                  <a:pt x="2519" y="35"/>
                  <a:pt x="2518" y="35"/>
                </a:cubicBezTo>
                <a:cubicBezTo>
                  <a:pt x="2517" y="37"/>
                  <a:pt x="2518" y="35"/>
                  <a:pt x="2519" y="36"/>
                </a:cubicBezTo>
                <a:cubicBezTo>
                  <a:pt x="2519" y="37"/>
                  <a:pt x="2517" y="36"/>
                  <a:pt x="2517" y="39"/>
                </a:cubicBezTo>
                <a:cubicBezTo>
                  <a:pt x="2518" y="39"/>
                  <a:pt x="2518" y="38"/>
                  <a:pt x="2519" y="38"/>
                </a:cubicBezTo>
                <a:cubicBezTo>
                  <a:pt x="2519" y="40"/>
                  <a:pt x="2517" y="39"/>
                  <a:pt x="2516" y="39"/>
                </a:cubicBezTo>
                <a:cubicBezTo>
                  <a:pt x="2515" y="39"/>
                  <a:pt x="2517" y="37"/>
                  <a:pt x="2515" y="37"/>
                </a:cubicBezTo>
                <a:cubicBezTo>
                  <a:pt x="2516" y="40"/>
                  <a:pt x="2513" y="38"/>
                  <a:pt x="2512" y="38"/>
                </a:cubicBezTo>
                <a:cubicBezTo>
                  <a:pt x="2511" y="39"/>
                  <a:pt x="2511" y="40"/>
                  <a:pt x="2511" y="40"/>
                </a:cubicBezTo>
                <a:cubicBezTo>
                  <a:pt x="2509" y="40"/>
                  <a:pt x="2509" y="37"/>
                  <a:pt x="2507" y="37"/>
                </a:cubicBezTo>
                <a:cubicBezTo>
                  <a:pt x="2507" y="40"/>
                  <a:pt x="2506" y="40"/>
                  <a:pt x="2502" y="40"/>
                </a:cubicBezTo>
                <a:cubicBezTo>
                  <a:pt x="2502" y="38"/>
                  <a:pt x="2503" y="39"/>
                  <a:pt x="2503" y="39"/>
                </a:cubicBezTo>
                <a:cubicBezTo>
                  <a:pt x="2499" y="36"/>
                  <a:pt x="2495" y="34"/>
                  <a:pt x="2491" y="37"/>
                </a:cubicBezTo>
                <a:cubicBezTo>
                  <a:pt x="2495" y="39"/>
                  <a:pt x="2505" y="42"/>
                  <a:pt x="2510" y="42"/>
                </a:cubicBezTo>
                <a:cubicBezTo>
                  <a:pt x="2510" y="43"/>
                  <a:pt x="2509" y="43"/>
                  <a:pt x="2509" y="44"/>
                </a:cubicBezTo>
                <a:cubicBezTo>
                  <a:pt x="2501" y="41"/>
                  <a:pt x="2489" y="45"/>
                  <a:pt x="2482" y="38"/>
                </a:cubicBezTo>
                <a:cubicBezTo>
                  <a:pt x="2475" y="42"/>
                  <a:pt x="2465" y="36"/>
                  <a:pt x="2456" y="37"/>
                </a:cubicBezTo>
                <a:cubicBezTo>
                  <a:pt x="2463" y="40"/>
                  <a:pt x="2471" y="40"/>
                  <a:pt x="2479" y="41"/>
                </a:cubicBezTo>
                <a:cubicBezTo>
                  <a:pt x="2479" y="42"/>
                  <a:pt x="2478" y="42"/>
                  <a:pt x="2478" y="43"/>
                </a:cubicBezTo>
                <a:cubicBezTo>
                  <a:pt x="2477" y="43"/>
                  <a:pt x="2475" y="41"/>
                  <a:pt x="2473" y="43"/>
                </a:cubicBezTo>
                <a:cubicBezTo>
                  <a:pt x="2473" y="43"/>
                  <a:pt x="2473" y="42"/>
                  <a:pt x="2472" y="41"/>
                </a:cubicBezTo>
                <a:cubicBezTo>
                  <a:pt x="2464" y="41"/>
                  <a:pt x="2452" y="38"/>
                  <a:pt x="2444" y="37"/>
                </a:cubicBezTo>
                <a:cubicBezTo>
                  <a:pt x="2444" y="36"/>
                  <a:pt x="2444" y="36"/>
                  <a:pt x="2444" y="35"/>
                </a:cubicBezTo>
                <a:cubicBezTo>
                  <a:pt x="2428" y="34"/>
                  <a:pt x="2413" y="29"/>
                  <a:pt x="2401" y="29"/>
                </a:cubicBezTo>
                <a:cubicBezTo>
                  <a:pt x="2402" y="31"/>
                  <a:pt x="2405" y="28"/>
                  <a:pt x="2405" y="32"/>
                </a:cubicBezTo>
                <a:cubicBezTo>
                  <a:pt x="2405" y="32"/>
                  <a:pt x="2406" y="31"/>
                  <a:pt x="2406" y="30"/>
                </a:cubicBezTo>
                <a:cubicBezTo>
                  <a:pt x="2420" y="33"/>
                  <a:pt x="2423" y="34"/>
                  <a:pt x="2437" y="35"/>
                </a:cubicBezTo>
                <a:cubicBezTo>
                  <a:pt x="2434" y="37"/>
                  <a:pt x="2432" y="35"/>
                  <a:pt x="2428" y="36"/>
                </a:cubicBezTo>
                <a:cubicBezTo>
                  <a:pt x="2428" y="37"/>
                  <a:pt x="2430" y="37"/>
                  <a:pt x="2429" y="38"/>
                </a:cubicBezTo>
                <a:cubicBezTo>
                  <a:pt x="2446" y="41"/>
                  <a:pt x="2458" y="41"/>
                  <a:pt x="2470" y="43"/>
                </a:cubicBezTo>
                <a:cubicBezTo>
                  <a:pt x="2471" y="43"/>
                  <a:pt x="2472" y="43"/>
                  <a:pt x="2472" y="45"/>
                </a:cubicBezTo>
                <a:cubicBezTo>
                  <a:pt x="2477" y="40"/>
                  <a:pt x="2477" y="51"/>
                  <a:pt x="2482" y="50"/>
                </a:cubicBezTo>
                <a:cubicBezTo>
                  <a:pt x="2480" y="51"/>
                  <a:pt x="2478" y="50"/>
                  <a:pt x="2474" y="49"/>
                </a:cubicBezTo>
                <a:cubicBezTo>
                  <a:pt x="2474" y="48"/>
                  <a:pt x="2475" y="48"/>
                  <a:pt x="2476" y="48"/>
                </a:cubicBezTo>
                <a:cubicBezTo>
                  <a:pt x="2470" y="45"/>
                  <a:pt x="2462" y="47"/>
                  <a:pt x="2455" y="44"/>
                </a:cubicBezTo>
                <a:cubicBezTo>
                  <a:pt x="2454" y="45"/>
                  <a:pt x="2455" y="46"/>
                  <a:pt x="2453" y="46"/>
                </a:cubicBezTo>
                <a:cubicBezTo>
                  <a:pt x="2456" y="47"/>
                  <a:pt x="2459" y="49"/>
                  <a:pt x="2463" y="49"/>
                </a:cubicBezTo>
                <a:cubicBezTo>
                  <a:pt x="2459" y="51"/>
                  <a:pt x="2456" y="48"/>
                  <a:pt x="2450" y="51"/>
                </a:cubicBezTo>
                <a:cubicBezTo>
                  <a:pt x="2451" y="49"/>
                  <a:pt x="2445" y="48"/>
                  <a:pt x="2446" y="50"/>
                </a:cubicBezTo>
                <a:cubicBezTo>
                  <a:pt x="2444" y="49"/>
                  <a:pt x="2445" y="48"/>
                  <a:pt x="2442" y="49"/>
                </a:cubicBezTo>
                <a:cubicBezTo>
                  <a:pt x="2442" y="49"/>
                  <a:pt x="2443" y="49"/>
                  <a:pt x="2443" y="50"/>
                </a:cubicBezTo>
                <a:cubicBezTo>
                  <a:pt x="2442" y="52"/>
                  <a:pt x="2440" y="48"/>
                  <a:pt x="2438" y="50"/>
                </a:cubicBezTo>
                <a:cubicBezTo>
                  <a:pt x="2438" y="49"/>
                  <a:pt x="2437" y="49"/>
                  <a:pt x="2436" y="50"/>
                </a:cubicBezTo>
                <a:cubicBezTo>
                  <a:pt x="2436" y="48"/>
                  <a:pt x="2435" y="47"/>
                  <a:pt x="2434" y="49"/>
                </a:cubicBezTo>
                <a:cubicBezTo>
                  <a:pt x="2433" y="49"/>
                  <a:pt x="2432" y="49"/>
                  <a:pt x="2432" y="47"/>
                </a:cubicBezTo>
                <a:cubicBezTo>
                  <a:pt x="2425" y="47"/>
                  <a:pt x="2418" y="46"/>
                  <a:pt x="2411" y="45"/>
                </a:cubicBezTo>
                <a:cubicBezTo>
                  <a:pt x="2416" y="46"/>
                  <a:pt x="2423" y="46"/>
                  <a:pt x="2430" y="46"/>
                </a:cubicBezTo>
                <a:cubicBezTo>
                  <a:pt x="2433" y="46"/>
                  <a:pt x="2437" y="48"/>
                  <a:pt x="2437" y="45"/>
                </a:cubicBezTo>
                <a:cubicBezTo>
                  <a:pt x="2437" y="45"/>
                  <a:pt x="2438" y="45"/>
                  <a:pt x="2438" y="45"/>
                </a:cubicBezTo>
                <a:cubicBezTo>
                  <a:pt x="2437" y="43"/>
                  <a:pt x="2435" y="43"/>
                  <a:pt x="2434" y="44"/>
                </a:cubicBezTo>
                <a:cubicBezTo>
                  <a:pt x="2434" y="44"/>
                  <a:pt x="2434" y="45"/>
                  <a:pt x="2435" y="45"/>
                </a:cubicBezTo>
                <a:cubicBezTo>
                  <a:pt x="2433" y="45"/>
                  <a:pt x="2432" y="42"/>
                  <a:pt x="2429" y="41"/>
                </a:cubicBezTo>
                <a:cubicBezTo>
                  <a:pt x="2429" y="41"/>
                  <a:pt x="2428" y="42"/>
                  <a:pt x="2428" y="43"/>
                </a:cubicBezTo>
                <a:cubicBezTo>
                  <a:pt x="2427" y="43"/>
                  <a:pt x="2426" y="42"/>
                  <a:pt x="2426" y="42"/>
                </a:cubicBezTo>
                <a:cubicBezTo>
                  <a:pt x="2426" y="42"/>
                  <a:pt x="2427" y="42"/>
                  <a:pt x="2427" y="42"/>
                </a:cubicBezTo>
                <a:cubicBezTo>
                  <a:pt x="2426" y="41"/>
                  <a:pt x="2426" y="41"/>
                  <a:pt x="2424" y="41"/>
                </a:cubicBezTo>
                <a:cubicBezTo>
                  <a:pt x="2424" y="41"/>
                  <a:pt x="2424" y="41"/>
                  <a:pt x="2424" y="41"/>
                </a:cubicBezTo>
                <a:cubicBezTo>
                  <a:pt x="2424" y="41"/>
                  <a:pt x="2424" y="41"/>
                  <a:pt x="2424" y="41"/>
                </a:cubicBezTo>
                <a:cubicBezTo>
                  <a:pt x="2423" y="41"/>
                  <a:pt x="2423" y="41"/>
                  <a:pt x="2423" y="41"/>
                </a:cubicBezTo>
                <a:cubicBezTo>
                  <a:pt x="2423" y="41"/>
                  <a:pt x="2423" y="41"/>
                  <a:pt x="2423" y="41"/>
                </a:cubicBezTo>
                <a:cubicBezTo>
                  <a:pt x="2422" y="41"/>
                  <a:pt x="2420" y="42"/>
                  <a:pt x="2420" y="40"/>
                </a:cubicBezTo>
                <a:cubicBezTo>
                  <a:pt x="2413" y="39"/>
                  <a:pt x="2404" y="38"/>
                  <a:pt x="2395" y="37"/>
                </a:cubicBezTo>
                <a:cubicBezTo>
                  <a:pt x="2396" y="37"/>
                  <a:pt x="2396" y="37"/>
                  <a:pt x="2397" y="36"/>
                </a:cubicBezTo>
                <a:cubicBezTo>
                  <a:pt x="2394" y="37"/>
                  <a:pt x="2391" y="33"/>
                  <a:pt x="2389" y="36"/>
                </a:cubicBezTo>
                <a:cubicBezTo>
                  <a:pt x="2389" y="36"/>
                  <a:pt x="2390" y="36"/>
                  <a:pt x="2391" y="37"/>
                </a:cubicBezTo>
                <a:cubicBezTo>
                  <a:pt x="2386" y="36"/>
                  <a:pt x="2381" y="36"/>
                  <a:pt x="2376" y="36"/>
                </a:cubicBezTo>
                <a:cubicBezTo>
                  <a:pt x="2372" y="36"/>
                  <a:pt x="2367" y="38"/>
                  <a:pt x="2367" y="35"/>
                </a:cubicBezTo>
                <a:cubicBezTo>
                  <a:pt x="2365" y="35"/>
                  <a:pt x="2365" y="37"/>
                  <a:pt x="2363" y="36"/>
                </a:cubicBezTo>
                <a:cubicBezTo>
                  <a:pt x="2363" y="34"/>
                  <a:pt x="2358" y="34"/>
                  <a:pt x="2352" y="34"/>
                </a:cubicBezTo>
                <a:cubicBezTo>
                  <a:pt x="2351" y="33"/>
                  <a:pt x="2345" y="31"/>
                  <a:pt x="2344" y="33"/>
                </a:cubicBezTo>
                <a:cubicBezTo>
                  <a:pt x="2344" y="34"/>
                  <a:pt x="2345" y="34"/>
                  <a:pt x="2346" y="34"/>
                </a:cubicBezTo>
                <a:cubicBezTo>
                  <a:pt x="2343" y="34"/>
                  <a:pt x="2340" y="33"/>
                  <a:pt x="2338" y="32"/>
                </a:cubicBezTo>
                <a:cubicBezTo>
                  <a:pt x="2335" y="35"/>
                  <a:pt x="2326" y="33"/>
                  <a:pt x="2324" y="31"/>
                </a:cubicBezTo>
                <a:cubicBezTo>
                  <a:pt x="2331" y="32"/>
                  <a:pt x="2338" y="29"/>
                  <a:pt x="2344" y="31"/>
                </a:cubicBezTo>
                <a:cubicBezTo>
                  <a:pt x="2346" y="31"/>
                  <a:pt x="2345" y="28"/>
                  <a:pt x="2348" y="29"/>
                </a:cubicBezTo>
                <a:cubicBezTo>
                  <a:pt x="2343" y="28"/>
                  <a:pt x="2338" y="27"/>
                  <a:pt x="2333" y="26"/>
                </a:cubicBezTo>
                <a:cubicBezTo>
                  <a:pt x="2333" y="26"/>
                  <a:pt x="2333" y="26"/>
                  <a:pt x="2333" y="26"/>
                </a:cubicBezTo>
                <a:cubicBezTo>
                  <a:pt x="2342" y="27"/>
                  <a:pt x="2356" y="28"/>
                  <a:pt x="2368" y="29"/>
                </a:cubicBezTo>
                <a:cubicBezTo>
                  <a:pt x="2367" y="29"/>
                  <a:pt x="2365" y="29"/>
                  <a:pt x="2364" y="30"/>
                </a:cubicBezTo>
                <a:cubicBezTo>
                  <a:pt x="2366" y="30"/>
                  <a:pt x="2368" y="31"/>
                  <a:pt x="2370" y="29"/>
                </a:cubicBezTo>
                <a:cubicBezTo>
                  <a:pt x="2370" y="29"/>
                  <a:pt x="2370" y="29"/>
                  <a:pt x="2370" y="29"/>
                </a:cubicBezTo>
                <a:cubicBezTo>
                  <a:pt x="2371" y="29"/>
                  <a:pt x="2372" y="29"/>
                  <a:pt x="2373" y="29"/>
                </a:cubicBezTo>
                <a:cubicBezTo>
                  <a:pt x="2373" y="29"/>
                  <a:pt x="2373" y="29"/>
                  <a:pt x="2373" y="29"/>
                </a:cubicBezTo>
                <a:cubicBezTo>
                  <a:pt x="2373" y="29"/>
                  <a:pt x="2373" y="29"/>
                  <a:pt x="2374" y="29"/>
                </a:cubicBezTo>
                <a:cubicBezTo>
                  <a:pt x="2375" y="27"/>
                  <a:pt x="2373" y="28"/>
                  <a:pt x="2372" y="28"/>
                </a:cubicBezTo>
                <a:cubicBezTo>
                  <a:pt x="2372" y="28"/>
                  <a:pt x="2372" y="28"/>
                  <a:pt x="2372" y="28"/>
                </a:cubicBezTo>
                <a:cubicBezTo>
                  <a:pt x="2370" y="26"/>
                  <a:pt x="2367" y="27"/>
                  <a:pt x="2364" y="27"/>
                </a:cubicBezTo>
                <a:cubicBezTo>
                  <a:pt x="2365" y="25"/>
                  <a:pt x="2362" y="26"/>
                  <a:pt x="2365" y="25"/>
                </a:cubicBezTo>
                <a:cubicBezTo>
                  <a:pt x="2356" y="22"/>
                  <a:pt x="2347" y="20"/>
                  <a:pt x="2337" y="19"/>
                </a:cubicBezTo>
                <a:cubicBezTo>
                  <a:pt x="2341" y="18"/>
                  <a:pt x="2345" y="18"/>
                  <a:pt x="2348" y="16"/>
                </a:cubicBezTo>
                <a:cubicBezTo>
                  <a:pt x="2351" y="16"/>
                  <a:pt x="2351" y="16"/>
                  <a:pt x="2352" y="18"/>
                </a:cubicBezTo>
                <a:cubicBezTo>
                  <a:pt x="2355" y="14"/>
                  <a:pt x="2363" y="18"/>
                  <a:pt x="2367" y="15"/>
                </a:cubicBezTo>
                <a:cubicBezTo>
                  <a:pt x="2368" y="15"/>
                  <a:pt x="2368" y="15"/>
                  <a:pt x="2367" y="15"/>
                </a:cubicBezTo>
                <a:cubicBezTo>
                  <a:pt x="2370" y="15"/>
                  <a:pt x="2375" y="15"/>
                  <a:pt x="2380" y="15"/>
                </a:cubicBezTo>
                <a:cubicBezTo>
                  <a:pt x="2386" y="16"/>
                  <a:pt x="2392" y="17"/>
                  <a:pt x="2397" y="18"/>
                </a:cubicBezTo>
                <a:cubicBezTo>
                  <a:pt x="2396" y="15"/>
                  <a:pt x="2392" y="16"/>
                  <a:pt x="2390" y="15"/>
                </a:cubicBezTo>
                <a:cubicBezTo>
                  <a:pt x="2390" y="15"/>
                  <a:pt x="2390" y="15"/>
                  <a:pt x="2390" y="15"/>
                </a:cubicBezTo>
                <a:cubicBezTo>
                  <a:pt x="2391" y="15"/>
                  <a:pt x="2392" y="15"/>
                  <a:pt x="2393" y="15"/>
                </a:cubicBezTo>
                <a:cubicBezTo>
                  <a:pt x="2393" y="14"/>
                  <a:pt x="2392" y="14"/>
                  <a:pt x="2392" y="13"/>
                </a:cubicBezTo>
                <a:cubicBezTo>
                  <a:pt x="2392" y="13"/>
                  <a:pt x="2392" y="13"/>
                  <a:pt x="2392" y="12"/>
                </a:cubicBezTo>
                <a:cubicBezTo>
                  <a:pt x="2393" y="12"/>
                  <a:pt x="2393" y="12"/>
                  <a:pt x="2394" y="12"/>
                </a:cubicBezTo>
                <a:cubicBezTo>
                  <a:pt x="2394" y="12"/>
                  <a:pt x="2393" y="12"/>
                  <a:pt x="2393" y="12"/>
                </a:cubicBezTo>
                <a:cubicBezTo>
                  <a:pt x="2393" y="13"/>
                  <a:pt x="2395" y="13"/>
                  <a:pt x="2394" y="15"/>
                </a:cubicBezTo>
                <a:cubicBezTo>
                  <a:pt x="2397" y="15"/>
                  <a:pt x="2400" y="15"/>
                  <a:pt x="2402" y="14"/>
                </a:cubicBezTo>
                <a:cubicBezTo>
                  <a:pt x="2402" y="12"/>
                  <a:pt x="2398" y="15"/>
                  <a:pt x="2396" y="13"/>
                </a:cubicBezTo>
                <a:cubicBezTo>
                  <a:pt x="2396" y="13"/>
                  <a:pt x="2396" y="13"/>
                  <a:pt x="2396" y="13"/>
                </a:cubicBezTo>
                <a:cubicBezTo>
                  <a:pt x="2397" y="13"/>
                  <a:pt x="2397" y="13"/>
                  <a:pt x="2398" y="13"/>
                </a:cubicBezTo>
                <a:cubicBezTo>
                  <a:pt x="2398" y="13"/>
                  <a:pt x="2398" y="13"/>
                  <a:pt x="2398" y="13"/>
                </a:cubicBezTo>
                <a:cubicBezTo>
                  <a:pt x="2402" y="13"/>
                  <a:pt x="2407" y="13"/>
                  <a:pt x="2410" y="15"/>
                </a:cubicBezTo>
                <a:cubicBezTo>
                  <a:pt x="2411" y="13"/>
                  <a:pt x="2407" y="13"/>
                  <a:pt x="2407" y="13"/>
                </a:cubicBezTo>
                <a:cubicBezTo>
                  <a:pt x="2403" y="11"/>
                  <a:pt x="2398" y="13"/>
                  <a:pt x="2392" y="11"/>
                </a:cubicBezTo>
                <a:cubicBezTo>
                  <a:pt x="2393" y="10"/>
                  <a:pt x="2395" y="10"/>
                  <a:pt x="2396" y="10"/>
                </a:cubicBezTo>
                <a:cubicBezTo>
                  <a:pt x="2394" y="8"/>
                  <a:pt x="2390" y="7"/>
                  <a:pt x="2385" y="7"/>
                </a:cubicBezTo>
                <a:cubicBezTo>
                  <a:pt x="2387" y="6"/>
                  <a:pt x="2391" y="6"/>
                  <a:pt x="2391" y="8"/>
                </a:cubicBezTo>
                <a:cubicBezTo>
                  <a:pt x="2403" y="6"/>
                  <a:pt x="2415" y="8"/>
                  <a:pt x="2425" y="7"/>
                </a:cubicBezTo>
                <a:cubicBezTo>
                  <a:pt x="2423" y="4"/>
                  <a:pt x="2420" y="7"/>
                  <a:pt x="2417" y="6"/>
                </a:cubicBezTo>
                <a:cubicBezTo>
                  <a:pt x="2434" y="4"/>
                  <a:pt x="2447" y="6"/>
                  <a:pt x="2461" y="6"/>
                </a:cubicBezTo>
                <a:cubicBezTo>
                  <a:pt x="2444" y="3"/>
                  <a:pt x="2428" y="1"/>
                  <a:pt x="2409" y="1"/>
                </a:cubicBezTo>
                <a:cubicBezTo>
                  <a:pt x="2400" y="1"/>
                  <a:pt x="2390" y="1"/>
                  <a:pt x="2382" y="1"/>
                </a:cubicBezTo>
                <a:cubicBezTo>
                  <a:pt x="2379" y="0"/>
                  <a:pt x="2377" y="0"/>
                  <a:pt x="2377" y="1"/>
                </a:cubicBezTo>
                <a:cubicBezTo>
                  <a:pt x="2376" y="1"/>
                  <a:pt x="2376" y="1"/>
                  <a:pt x="2376" y="0"/>
                </a:cubicBezTo>
                <a:cubicBezTo>
                  <a:pt x="2375" y="0"/>
                  <a:pt x="2375" y="0"/>
                  <a:pt x="2375" y="0"/>
                </a:cubicBezTo>
                <a:cubicBezTo>
                  <a:pt x="2374" y="1"/>
                  <a:pt x="2373" y="2"/>
                  <a:pt x="2373" y="1"/>
                </a:cubicBezTo>
                <a:cubicBezTo>
                  <a:pt x="2373" y="2"/>
                  <a:pt x="2373" y="2"/>
                  <a:pt x="2373" y="2"/>
                </a:cubicBezTo>
                <a:cubicBezTo>
                  <a:pt x="2372" y="2"/>
                  <a:pt x="2371" y="2"/>
                  <a:pt x="2370" y="2"/>
                </a:cubicBezTo>
                <a:cubicBezTo>
                  <a:pt x="2370" y="1"/>
                  <a:pt x="2370" y="1"/>
                  <a:pt x="2370" y="1"/>
                </a:cubicBezTo>
                <a:cubicBezTo>
                  <a:pt x="2370" y="1"/>
                  <a:pt x="2370" y="0"/>
                  <a:pt x="2369" y="0"/>
                </a:cubicBezTo>
                <a:cubicBezTo>
                  <a:pt x="2368" y="0"/>
                  <a:pt x="2368" y="0"/>
                  <a:pt x="2368" y="0"/>
                </a:cubicBezTo>
                <a:cubicBezTo>
                  <a:pt x="2368" y="1"/>
                  <a:pt x="2368" y="1"/>
                  <a:pt x="2369" y="2"/>
                </a:cubicBezTo>
                <a:cubicBezTo>
                  <a:pt x="2366" y="2"/>
                  <a:pt x="2364" y="2"/>
                  <a:pt x="2362" y="3"/>
                </a:cubicBezTo>
                <a:cubicBezTo>
                  <a:pt x="2353" y="0"/>
                  <a:pt x="2348" y="4"/>
                  <a:pt x="2337" y="1"/>
                </a:cubicBezTo>
                <a:cubicBezTo>
                  <a:pt x="2338" y="1"/>
                  <a:pt x="2338" y="0"/>
                  <a:pt x="2339" y="0"/>
                </a:cubicBezTo>
                <a:cubicBezTo>
                  <a:pt x="2339" y="0"/>
                  <a:pt x="2339" y="0"/>
                  <a:pt x="2339" y="0"/>
                </a:cubicBezTo>
                <a:cubicBezTo>
                  <a:pt x="2331" y="0"/>
                  <a:pt x="2331" y="0"/>
                  <a:pt x="2331" y="0"/>
                </a:cubicBezTo>
                <a:cubicBezTo>
                  <a:pt x="2331" y="0"/>
                  <a:pt x="2331" y="0"/>
                  <a:pt x="2331" y="1"/>
                </a:cubicBezTo>
                <a:cubicBezTo>
                  <a:pt x="2330" y="1"/>
                  <a:pt x="2329" y="2"/>
                  <a:pt x="2328" y="1"/>
                </a:cubicBezTo>
                <a:cubicBezTo>
                  <a:pt x="2328" y="1"/>
                  <a:pt x="2328" y="0"/>
                  <a:pt x="2329" y="0"/>
                </a:cubicBezTo>
                <a:cubicBezTo>
                  <a:pt x="2324" y="0"/>
                  <a:pt x="2324" y="0"/>
                  <a:pt x="2324" y="0"/>
                </a:cubicBezTo>
                <a:cubicBezTo>
                  <a:pt x="2325" y="0"/>
                  <a:pt x="2325" y="1"/>
                  <a:pt x="2325" y="1"/>
                </a:cubicBezTo>
                <a:cubicBezTo>
                  <a:pt x="2324" y="0"/>
                  <a:pt x="2323" y="0"/>
                  <a:pt x="232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17"/>
                  <a:pt x="0" y="1717"/>
                  <a:pt x="0" y="1717"/>
                </a:cubicBezTo>
                <a:cubicBezTo>
                  <a:pt x="2" y="1715"/>
                  <a:pt x="1" y="1712"/>
                  <a:pt x="4" y="1713"/>
                </a:cubicBezTo>
                <a:cubicBezTo>
                  <a:pt x="4" y="1710"/>
                  <a:pt x="4" y="1707"/>
                  <a:pt x="4" y="1704"/>
                </a:cubicBezTo>
                <a:cubicBezTo>
                  <a:pt x="5" y="1705"/>
                  <a:pt x="6" y="1705"/>
                  <a:pt x="6" y="1707"/>
                </a:cubicBezTo>
                <a:cubicBezTo>
                  <a:pt x="10" y="1688"/>
                  <a:pt x="7" y="1672"/>
                  <a:pt x="11" y="1653"/>
                </a:cubicBezTo>
                <a:cubicBezTo>
                  <a:pt x="15" y="1666"/>
                  <a:pt x="12" y="1683"/>
                  <a:pt x="15" y="1695"/>
                </a:cubicBezTo>
                <a:cubicBezTo>
                  <a:pt x="14" y="1695"/>
                  <a:pt x="15" y="1698"/>
                  <a:pt x="14" y="1698"/>
                </a:cubicBezTo>
                <a:cubicBezTo>
                  <a:pt x="17" y="1710"/>
                  <a:pt x="15" y="1723"/>
                  <a:pt x="17" y="1734"/>
                </a:cubicBezTo>
                <a:cubicBezTo>
                  <a:pt x="21" y="1734"/>
                  <a:pt x="21" y="1734"/>
                  <a:pt x="21" y="1734"/>
                </a:cubicBezTo>
                <a:cubicBezTo>
                  <a:pt x="23" y="1726"/>
                  <a:pt x="23" y="1717"/>
                  <a:pt x="23" y="1711"/>
                </a:cubicBezTo>
                <a:cubicBezTo>
                  <a:pt x="24" y="1717"/>
                  <a:pt x="25" y="1727"/>
                  <a:pt x="24" y="1734"/>
                </a:cubicBezTo>
                <a:cubicBezTo>
                  <a:pt x="32" y="1734"/>
                  <a:pt x="32" y="1734"/>
                  <a:pt x="32" y="1734"/>
                </a:cubicBezTo>
                <a:cubicBezTo>
                  <a:pt x="32" y="1707"/>
                  <a:pt x="33" y="1681"/>
                  <a:pt x="34" y="1654"/>
                </a:cubicBezTo>
                <a:cubicBezTo>
                  <a:pt x="39" y="1661"/>
                  <a:pt x="34" y="1670"/>
                  <a:pt x="39" y="1676"/>
                </a:cubicBezTo>
                <a:cubicBezTo>
                  <a:pt x="39" y="1670"/>
                  <a:pt x="36" y="1659"/>
                  <a:pt x="41" y="1656"/>
                </a:cubicBezTo>
                <a:cubicBezTo>
                  <a:pt x="40" y="1643"/>
                  <a:pt x="40" y="1629"/>
                  <a:pt x="41" y="1613"/>
                </a:cubicBezTo>
                <a:cubicBezTo>
                  <a:pt x="44" y="1636"/>
                  <a:pt x="42" y="1656"/>
                  <a:pt x="46" y="1680"/>
                </a:cubicBezTo>
                <a:cubicBezTo>
                  <a:pt x="46" y="1679"/>
                  <a:pt x="46" y="1679"/>
                  <a:pt x="47" y="1679"/>
                </a:cubicBezTo>
                <a:cubicBezTo>
                  <a:pt x="49" y="1681"/>
                  <a:pt x="47" y="1687"/>
                  <a:pt x="50" y="1689"/>
                </a:cubicBezTo>
                <a:cubicBezTo>
                  <a:pt x="50" y="1691"/>
                  <a:pt x="48" y="1691"/>
                  <a:pt x="48" y="1693"/>
                </a:cubicBezTo>
                <a:cubicBezTo>
                  <a:pt x="51" y="1705"/>
                  <a:pt x="49" y="1718"/>
                  <a:pt x="50" y="1729"/>
                </a:cubicBezTo>
                <a:cubicBezTo>
                  <a:pt x="49" y="1731"/>
                  <a:pt x="47" y="1731"/>
                  <a:pt x="49" y="1734"/>
                </a:cubicBezTo>
                <a:cubicBezTo>
                  <a:pt x="49" y="1734"/>
                  <a:pt x="49" y="1732"/>
                  <a:pt x="49" y="1731"/>
                </a:cubicBezTo>
                <a:cubicBezTo>
                  <a:pt x="49" y="1732"/>
                  <a:pt x="49" y="1733"/>
                  <a:pt x="49" y="1734"/>
                </a:cubicBezTo>
                <a:cubicBezTo>
                  <a:pt x="422" y="1734"/>
                  <a:pt x="422" y="1734"/>
                  <a:pt x="422" y="1734"/>
                </a:cubicBezTo>
                <a:cubicBezTo>
                  <a:pt x="422" y="1734"/>
                  <a:pt x="422" y="1733"/>
                  <a:pt x="421" y="1733"/>
                </a:cubicBezTo>
                <a:cubicBezTo>
                  <a:pt x="423" y="1734"/>
                  <a:pt x="425" y="1733"/>
                  <a:pt x="426" y="1734"/>
                </a:cubicBezTo>
                <a:cubicBezTo>
                  <a:pt x="1138" y="1734"/>
                  <a:pt x="1138" y="1734"/>
                  <a:pt x="1138" y="1734"/>
                </a:cubicBezTo>
                <a:cubicBezTo>
                  <a:pt x="1139" y="1733"/>
                  <a:pt x="1141" y="1733"/>
                  <a:pt x="1142" y="1733"/>
                </a:cubicBezTo>
                <a:cubicBezTo>
                  <a:pt x="1135" y="1731"/>
                  <a:pt x="1124" y="1734"/>
                  <a:pt x="1112" y="1733"/>
                </a:cubicBezTo>
                <a:cubicBezTo>
                  <a:pt x="1112" y="1732"/>
                  <a:pt x="1116" y="1734"/>
                  <a:pt x="1115" y="1732"/>
                </a:cubicBezTo>
                <a:cubicBezTo>
                  <a:pt x="1114" y="1734"/>
                  <a:pt x="1114" y="1731"/>
                  <a:pt x="1112" y="1731"/>
                </a:cubicBezTo>
                <a:cubicBezTo>
                  <a:pt x="1111" y="1732"/>
                  <a:pt x="1109" y="1732"/>
                  <a:pt x="1107" y="1732"/>
                </a:cubicBezTo>
                <a:cubicBezTo>
                  <a:pt x="1108" y="1731"/>
                  <a:pt x="1110" y="1731"/>
                  <a:pt x="1112" y="1731"/>
                </a:cubicBezTo>
                <a:cubicBezTo>
                  <a:pt x="1112" y="1730"/>
                  <a:pt x="1111" y="1730"/>
                  <a:pt x="1111" y="1729"/>
                </a:cubicBezTo>
                <a:cubicBezTo>
                  <a:pt x="1116" y="1728"/>
                  <a:pt x="1122" y="1730"/>
                  <a:pt x="1126" y="1727"/>
                </a:cubicBezTo>
                <a:cubicBezTo>
                  <a:pt x="1123" y="1728"/>
                  <a:pt x="1116" y="1727"/>
                  <a:pt x="1112" y="1728"/>
                </a:cubicBezTo>
                <a:cubicBezTo>
                  <a:pt x="1112" y="1728"/>
                  <a:pt x="1110" y="1727"/>
                  <a:pt x="1110" y="1727"/>
                </a:cubicBezTo>
                <a:cubicBezTo>
                  <a:pt x="1111" y="1726"/>
                  <a:pt x="1113" y="1728"/>
                  <a:pt x="1114" y="1727"/>
                </a:cubicBezTo>
                <a:cubicBezTo>
                  <a:pt x="1115" y="1725"/>
                  <a:pt x="1112" y="1727"/>
                  <a:pt x="1111" y="1726"/>
                </a:cubicBezTo>
                <a:cubicBezTo>
                  <a:pt x="1111" y="1726"/>
                  <a:pt x="1118" y="1726"/>
                  <a:pt x="1119" y="1725"/>
                </a:cubicBezTo>
                <a:cubicBezTo>
                  <a:pt x="1118" y="1727"/>
                  <a:pt x="1117" y="1726"/>
                  <a:pt x="1117" y="1726"/>
                </a:cubicBezTo>
                <a:cubicBezTo>
                  <a:pt x="1118" y="1727"/>
                  <a:pt x="1120" y="1726"/>
                  <a:pt x="1122" y="1727"/>
                </a:cubicBezTo>
                <a:cubicBezTo>
                  <a:pt x="1121" y="1726"/>
                  <a:pt x="1121" y="1726"/>
                  <a:pt x="1122" y="1725"/>
                </a:cubicBezTo>
                <a:cubicBezTo>
                  <a:pt x="1122" y="1725"/>
                  <a:pt x="1125" y="1725"/>
                  <a:pt x="1123" y="1725"/>
                </a:cubicBezTo>
                <a:cubicBezTo>
                  <a:pt x="1128" y="1725"/>
                  <a:pt x="1141" y="1722"/>
                  <a:pt x="1144" y="1723"/>
                </a:cubicBezTo>
                <a:cubicBezTo>
                  <a:pt x="1143" y="1723"/>
                  <a:pt x="1145" y="1725"/>
                  <a:pt x="1146" y="1723"/>
                </a:cubicBezTo>
                <a:cubicBezTo>
                  <a:pt x="1147" y="1724"/>
                  <a:pt x="1145" y="1725"/>
                  <a:pt x="1146" y="1725"/>
                </a:cubicBezTo>
                <a:cubicBezTo>
                  <a:pt x="1148" y="1726"/>
                  <a:pt x="1147" y="1725"/>
                  <a:pt x="1146" y="1724"/>
                </a:cubicBezTo>
                <a:cubicBezTo>
                  <a:pt x="1147" y="1724"/>
                  <a:pt x="1148" y="1724"/>
                  <a:pt x="1149" y="1723"/>
                </a:cubicBezTo>
                <a:cubicBezTo>
                  <a:pt x="1150" y="1723"/>
                  <a:pt x="1149" y="1724"/>
                  <a:pt x="1150" y="1724"/>
                </a:cubicBezTo>
                <a:cubicBezTo>
                  <a:pt x="1151" y="1723"/>
                  <a:pt x="1163" y="1721"/>
                  <a:pt x="1169" y="1720"/>
                </a:cubicBezTo>
                <a:cubicBezTo>
                  <a:pt x="1170" y="1720"/>
                  <a:pt x="1172" y="1719"/>
                  <a:pt x="1172" y="1720"/>
                </a:cubicBezTo>
                <a:cubicBezTo>
                  <a:pt x="1178" y="1718"/>
                  <a:pt x="1183" y="1719"/>
                  <a:pt x="1189" y="1718"/>
                </a:cubicBezTo>
                <a:cubicBezTo>
                  <a:pt x="1181" y="1717"/>
                  <a:pt x="1173" y="1719"/>
                  <a:pt x="1161" y="1719"/>
                </a:cubicBezTo>
                <a:cubicBezTo>
                  <a:pt x="1160" y="1719"/>
                  <a:pt x="1159" y="1717"/>
                  <a:pt x="1157" y="1717"/>
                </a:cubicBezTo>
                <a:cubicBezTo>
                  <a:pt x="1157" y="1718"/>
                  <a:pt x="1159" y="1717"/>
                  <a:pt x="1159" y="1719"/>
                </a:cubicBezTo>
                <a:cubicBezTo>
                  <a:pt x="1158" y="1719"/>
                  <a:pt x="1155" y="1720"/>
                  <a:pt x="1155" y="1718"/>
                </a:cubicBezTo>
                <a:cubicBezTo>
                  <a:pt x="1154" y="1722"/>
                  <a:pt x="1150" y="1722"/>
                  <a:pt x="1145" y="1722"/>
                </a:cubicBezTo>
                <a:cubicBezTo>
                  <a:pt x="1147" y="1721"/>
                  <a:pt x="1149" y="1717"/>
                  <a:pt x="1151" y="1717"/>
                </a:cubicBezTo>
                <a:cubicBezTo>
                  <a:pt x="1152" y="1718"/>
                  <a:pt x="1150" y="1719"/>
                  <a:pt x="1152" y="1720"/>
                </a:cubicBezTo>
                <a:cubicBezTo>
                  <a:pt x="1153" y="1720"/>
                  <a:pt x="1153" y="1719"/>
                  <a:pt x="1153" y="1718"/>
                </a:cubicBezTo>
                <a:cubicBezTo>
                  <a:pt x="1151" y="1718"/>
                  <a:pt x="1153" y="1717"/>
                  <a:pt x="1152" y="1715"/>
                </a:cubicBezTo>
                <a:cubicBezTo>
                  <a:pt x="1150" y="1716"/>
                  <a:pt x="1148" y="1717"/>
                  <a:pt x="1148" y="1715"/>
                </a:cubicBezTo>
                <a:cubicBezTo>
                  <a:pt x="1147" y="1717"/>
                  <a:pt x="1143" y="1717"/>
                  <a:pt x="1142" y="1715"/>
                </a:cubicBezTo>
                <a:cubicBezTo>
                  <a:pt x="1140" y="1715"/>
                  <a:pt x="1139" y="1717"/>
                  <a:pt x="1138" y="1718"/>
                </a:cubicBezTo>
                <a:cubicBezTo>
                  <a:pt x="1139" y="1719"/>
                  <a:pt x="1140" y="1718"/>
                  <a:pt x="1139" y="1717"/>
                </a:cubicBezTo>
                <a:cubicBezTo>
                  <a:pt x="1140" y="1718"/>
                  <a:pt x="1141" y="1718"/>
                  <a:pt x="1142" y="1719"/>
                </a:cubicBezTo>
                <a:cubicBezTo>
                  <a:pt x="1143" y="1719"/>
                  <a:pt x="1143" y="1718"/>
                  <a:pt x="1144" y="1718"/>
                </a:cubicBezTo>
                <a:cubicBezTo>
                  <a:pt x="1145" y="1720"/>
                  <a:pt x="1145" y="1718"/>
                  <a:pt x="1145" y="1720"/>
                </a:cubicBezTo>
                <a:cubicBezTo>
                  <a:pt x="1145" y="1721"/>
                  <a:pt x="1145" y="1721"/>
                  <a:pt x="1145" y="1721"/>
                </a:cubicBezTo>
                <a:cubicBezTo>
                  <a:pt x="1145" y="1721"/>
                  <a:pt x="1145" y="1721"/>
                  <a:pt x="1144" y="1721"/>
                </a:cubicBezTo>
                <a:cubicBezTo>
                  <a:pt x="1144" y="1723"/>
                  <a:pt x="1137" y="1722"/>
                  <a:pt x="1133" y="1723"/>
                </a:cubicBezTo>
                <a:cubicBezTo>
                  <a:pt x="1133" y="1722"/>
                  <a:pt x="1135" y="1722"/>
                  <a:pt x="1135" y="1722"/>
                </a:cubicBezTo>
                <a:cubicBezTo>
                  <a:pt x="1135" y="1721"/>
                  <a:pt x="1133" y="1720"/>
                  <a:pt x="1132" y="1721"/>
                </a:cubicBezTo>
                <a:cubicBezTo>
                  <a:pt x="1132" y="1720"/>
                  <a:pt x="1133" y="1720"/>
                  <a:pt x="1133" y="1720"/>
                </a:cubicBezTo>
                <a:cubicBezTo>
                  <a:pt x="1132" y="1718"/>
                  <a:pt x="1130" y="1720"/>
                  <a:pt x="1128" y="1719"/>
                </a:cubicBezTo>
                <a:cubicBezTo>
                  <a:pt x="1127" y="1719"/>
                  <a:pt x="1126" y="1717"/>
                  <a:pt x="1126" y="1718"/>
                </a:cubicBezTo>
                <a:cubicBezTo>
                  <a:pt x="1125" y="1718"/>
                  <a:pt x="1126" y="1717"/>
                  <a:pt x="1126" y="1716"/>
                </a:cubicBezTo>
                <a:cubicBezTo>
                  <a:pt x="1126" y="1717"/>
                  <a:pt x="1124" y="1718"/>
                  <a:pt x="1124" y="1715"/>
                </a:cubicBezTo>
                <a:cubicBezTo>
                  <a:pt x="1120" y="1718"/>
                  <a:pt x="1118" y="1716"/>
                  <a:pt x="1114" y="1717"/>
                </a:cubicBezTo>
                <a:cubicBezTo>
                  <a:pt x="1114" y="1717"/>
                  <a:pt x="1114" y="1717"/>
                  <a:pt x="1114" y="1716"/>
                </a:cubicBezTo>
                <a:cubicBezTo>
                  <a:pt x="1113" y="1716"/>
                  <a:pt x="1113" y="1717"/>
                  <a:pt x="1111" y="1717"/>
                </a:cubicBezTo>
                <a:cubicBezTo>
                  <a:pt x="1114" y="1716"/>
                  <a:pt x="1108" y="1716"/>
                  <a:pt x="1108" y="1718"/>
                </a:cubicBezTo>
                <a:cubicBezTo>
                  <a:pt x="1108" y="1718"/>
                  <a:pt x="1108" y="1717"/>
                  <a:pt x="1107" y="1716"/>
                </a:cubicBezTo>
                <a:cubicBezTo>
                  <a:pt x="1108" y="1715"/>
                  <a:pt x="1109" y="1715"/>
                  <a:pt x="1110" y="1715"/>
                </a:cubicBezTo>
                <a:cubicBezTo>
                  <a:pt x="1109" y="1714"/>
                  <a:pt x="1107" y="1716"/>
                  <a:pt x="1105" y="1715"/>
                </a:cubicBezTo>
                <a:cubicBezTo>
                  <a:pt x="1107" y="1717"/>
                  <a:pt x="1105" y="1717"/>
                  <a:pt x="1104" y="1718"/>
                </a:cubicBezTo>
                <a:cubicBezTo>
                  <a:pt x="1102" y="1718"/>
                  <a:pt x="1098" y="1716"/>
                  <a:pt x="1097" y="1719"/>
                </a:cubicBezTo>
                <a:cubicBezTo>
                  <a:pt x="1096" y="1719"/>
                  <a:pt x="1097" y="1717"/>
                  <a:pt x="1096" y="1717"/>
                </a:cubicBezTo>
                <a:cubicBezTo>
                  <a:pt x="1095" y="1717"/>
                  <a:pt x="1096" y="1718"/>
                  <a:pt x="1095" y="1718"/>
                </a:cubicBezTo>
                <a:cubicBezTo>
                  <a:pt x="1094" y="1718"/>
                  <a:pt x="1093" y="1716"/>
                  <a:pt x="1095" y="1716"/>
                </a:cubicBezTo>
                <a:cubicBezTo>
                  <a:pt x="1086" y="1715"/>
                  <a:pt x="1078" y="1717"/>
                  <a:pt x="1071" y="1716"/>
                </a:cubicBezTo>
                <a:cubicBezTo>
                  <a:pt x="1073" y="1714"/>
                  <a:pt x="1075" y="1715"/>
                  <a:pt x="1078" y="1714"/>
                </a:cubicBezTo>
                <a:cubicBezTo>
                  <a:pt x="1077" y="1712"/>
                  <a:pt x="1077" y="1712"/>
                  <a:pt x="1078" y="1710"/>
                </a:cubicBezTo>
                <a:cubicBezTo>
                  <a:pt x="1082" y="1711"/>
                  <a:pt x="1090" y="1708"/>
                  <a:pt x="1092" y="1709"/>
                </a:cubicBezTo>
                <a:cubicBezTo>
                  <a:pt x="1093" y="1711"/>
                  <a:pt x="1094" y="1708"/>
                  <a:pt x="1094" y="1707"/>
                </a:cubicBezTo>
                <a:cubicBezTo>
                  <a:pt x="1094" y="1707"/>
                  <a:pt x="1094" y="1707"/>
                  <a:pt x="1094" y="1707"/>
                </a:cubicBezTo>
                <a:cubicBezTo>
                  <a:pt x="1092" y="1709"/>
                  <a:pt x="1087" y="1708"/>
                  <a:pt x="1085" y="1709"/>
                </a:cubicBezTo>
                <a:cubicBezTo>
                  <a:pt x="1086" y="1706"/>
                  <a:pt x="1091" y="1707"/>
                  <a:pt x="1094" y="1707"/>
                </a:cubicBezTo>
                <a:cubicBezTo>
                  <a:pt x="1094" y="1707"/>
                  <a:pt x="1094" y="1707"/>
                  <a:pt x="1094" y="1707"/>
                </a:cubicBezTo>
                <a:cubicBezTo>
                  <a:pt x="1094" y="1707"/>
                  <a:pt x="1094" y="1707"/>
                  <a:pt x="1094" y="1707"/>
                </a:cubicBezTo>
                <a:cubicBezTo>
                  <a:pt x="1095" y="1707"/>
                  <a:pt x="1096" y="1706"/>
                  <a:pt x="1096" y="1706"/>
                </a:cubicBezTo>
                <a:cubicBezTo>
                  <a:pt x="1092" y="1706"/>
                  <a:pt x="1087" y="1706"/>
                  <a:pt x="1085" y="1706"/>
                </a:cubicBezTo>
                <a:cubicBezTo>
                  <a:pt x="1098" y="1703"/>
                  <a:pt x="1110" y="1708"/>
                  <a:pt x="1118" y="1706"/>
                </a:cubicBezTo>
                <a:cubicBezTo>
                  <a:pt x="1119" y="1706"/>
                  <a:pt x="1119" y="1707"/>
                  <a:pt x="1121" y="1707"/>
                </a:cubicBezTo>
                <a:cubicBezTo>
                  <a:pt x="1121" y="1706"/>
                  <a:pt x="1120" y="1707"/>
                  <a:pt x="1120" y="1706"/>
                </a:cubicBezTo>
                <a:cubicBezTo>
                  <a:pt x="1125" y="1706"/>
                  <a:pt x="1128" y="1705"/>
                  <a:pt x="1133" y="1706"/>
                </a:cubicBezTo>
                <a:cubicBezTo>
                  <a:pt x="1135" y="1705"/>
                  <a:pt x="1141" y="1704"/>
                  <a:pt x="1141" y="1706"/>
                </a:cubicBezTo>
                <a:cubicBezTo>
                  <a:pt x="1143" y="1707"/>
                  <a:pt x="1141" y="1704"/>
                  <a:pt x="1143" y="1704"/>
                </a:cubicBezTo>
                <a:cubicBezTo>
                  <a:pt x="1144" y="1704"/>
                  <a:pt x="1142" y="1706"/>
                  <a:pt x="1144" y="1706"/>
                </a:cubicBezTo>
                <a:cubicBezTo>
                  <a:pt x="1143" y="1703"/>
                  <a:pt x="1148" y="1704"/>
                  <a:pt x="1149" y="1703"/>
                </a:cubicBezTo>
                <a:cubicBezTo>
                  <a:pt x="1148" y="1702"/>
                  <a:pt x="1147" y="1700"/>
                  <a:pt x="1145" y="1699"/>
                </a:cubicBezTo>
                <a:cubicBezTo>
                  <a:pt x="1147" y="1698"/>
                  <a:pt x="1150" y="1700"/>
                  <a:pt x="1152" y="1700"/>
                </a:cubicBezTo>
                <a:cubicBezTo>
                  <a:pt x="1151" y="1699"/>
                  <a:pt x="1151" y="1699"/>
                  <a:pt x="1151" y="1698"/>
                </a:cubicBezTo>
                <a:cubicBezTo>
                  <a:pt x="1153" y="1699"/>
                  <a:pt x="1152" y="1699"/>
                  <a:pt x="1152" y="1701"/>
                </a:cubicBezTo>
                <a:cubicBezTo>
                  <a:pt x="1153" y="1701"/>
                  <a:pt x="1156" y="1699"/>
                  <a:pt x="1153" y="1699"/>
                </a:cubicBezTo>
                <a:cubicBezTo>
                  <a:pt x="1153" y="1699"/>
                  <a:pt x="1154" y="1699"/>
                  <a:pt x="1154" y="1698"/>
                </a:cubicBezTo>
                <a:cubicBezTo>
                  <a:pt x="1155" y="1699"/>
                  <a:pt x="1155" y="1699"/>
                  <a:pt x="1155" y="1700"/>
                </a:cubicBezTo>
                <a:cubicBezTo>
                  <a:pt x="1156" y="1700"/>
                  <a:pt x="1157" y="1699"/>
                  <a:pt x="1157" y="1700"/>
                </a:cubicBezTo>
                <a:cubicBezTo>
                  <a:pt x="1159" y="1700"/>
                  <a:pt x="1156" y="1699"/>
                  <a:pt x="1155" y="1699"/>
                </a:cubicBezTo>
                <a:cubicBezTo>
                  <a:pt x="1157" y="1697"/>
                  <a:pt x="1161" y="1702"/>
                  <a:pt x="1161" y="1698"/>
                </a:cubicBezTo>
                <a:cubicBezTo>
                  <a:pt x="1162" y="1698"/>
                  <a:pt x="1161" y="1700"/>
                  <a:pt x="1162" y="1700"/>
                </a:cubicBezTo>
                <a:cubicBezTo>
                  <a:pt x="1163" y="1702"/>
                  <a:pt x="1160" y="1701"/>
                  <a:pt x="1161" y="1702"/>
                </a:cubicBezTo>
                <a:cubicBezTo>
                  <a:pt x="1162" y="1702"/>
                  <a:pt x="1162" y="1702"/>
                  <a:pt x="1162" y="1703"/>
                </a:cubicBezTo>
                <a:cubicBezTo>
                  <a:pt x="1163" y="1703"/>
                  <a:pt x="1164" y="1702"/>
                  <a:pt x="1163" y="1700"/>
                </a:cubicBezTo>
                <a:cubicBezTo>
                  <a:pt x="1175" y="1699"/>
                  <a:pt x="1182" y="1699"/>
                  <a:pt x="1194" y="1697"/>
                </a:cubicBezTo>
                <a:cubicBezTo>
                  <a:pt x="1191" y="1700"/>
                  <a:pt x="1199" y="1698"/>
                  <a:pt x="1199" y="1697"/>
                </a:cubicBezTo>
                <a:cubicBezTo>
                  <a:pt x="1198" y="1695"/>
                  <a:pt x="1196" y="1698"/>
                  <a:pt x="1197" y="1695"/>
                </a:cubicBezTo>
                <a:cubicBezTo>
                  <a:pt x="1193" y="1696"/>
                  <a:pt x="1183" y="1697"/>
                  <a:pt x="1174" y="1698"/>
                </a:cubicBezTo>
                <a:cubicBezTo>
                  <a:pt x="1173" y="1698"/>
                  <a:pt x="1174" y="1696"/>
                  <a:pt x="1174" y="1696"/>
                </a:cubicBezTo>
                <a:cubicBezTo>
                  <a:pt x="1172" y="1698"/>
                  <a:pt x="1167" y="1699"/>
                  <a:pt x="1164" y="1697"/>
                </a:cubicBezTo>
                <a:cubicBezTo>
                  <a:pt x="1165" y="1697"/>
                  <a:pt x="1167" y="1697"/>
                  <a:pt x="1169" y="1697"/>
                </a:cubicBezTo>
                <a:cubicBezTo>
                  <a:pt x="1168" y="1695"/>
                  <a:pt x="1163" y="1697"/>
                  <a:pt x="1163" y="1695"/>
                </a:cubicBezTo>
                <a:cubicBezTo>
                  <a:pt x="1163" y="1694"/>
                  <a:pt x="1164" y="1695"/>
                  <a:pt x="1164" y="1696"/>
                </a:cubicBezTo>
                <a:cubicBezTo>
                  <a:pt x="1165" y="1695"/>
                  <a:pt x="1166" y="1694"/>
                  <a:pt x="1167" y="1694"/>
                </a:cubicBezTo>
                <a:cubicBezTo>
                  <a:pt x="1173" y="1695"/>
                  <a:pt x="1182" y="1693"/>
                  <a:pt x="1190" y="1693"/>
                </a:cubicBezTo>
                <a:cubicBezTo>
                  <a:pt x="1190" y="1693"/>
                  <a:pt x="1190" y="1692"/>
                  <a:pt x="1190" y="1692"/>
                </a:cubicBezTo>
                <a:cubicBezTo>
                  <a:pt x="1190" y="1692"/>
                  <a:pt x="1191" y="1692"/>
                  <a:pt x="1191" y="1692"/>
                </a:cubicBezTo>
                <a:cubicBezTo>
                  <a:pt x="1192" y="1693"/>
                  <a:pt x="1193" y="1693"/>
                  <a:pt x="1194" y="1693"/>
                </a:cubicBezTo>
                <a:cubicBezTo>
                  <a:pt x="1194" y="1693"/>
                  <a:pt x="1194" y="1693"/>
                  <a:pt x="1193" y="1693"/>
                </a:cubicBezTo>
                <a:cubicBezTo>
                  <a:pt x="1199" y="1693"/>
                  <a:pt x="1205" y="1694"/>
                  <a:pt x="1211" y="1694"/>
                </a:cubicBezTo>
                <a:cubicBezTo>
                  <a:pt x="1220" y="1694"/>
                  <a:pt x="1230" y="1694"/>
                  <a:pt x="1239" y="1694"/>
                </a:cubicBezTo>
                <a:cubicBezTo>
                  <a:pt x="1251" y="1695"/>
                  <a:pt x="1263" y="1697"/>
                  <a:pt x="1276" y="1697"/>
                </a:cubicBezTo>
                <a:cubicBezTo>
                  <a:pt x="1282" y="1697"/>
                  <a:pt x="1288" y="1697"/>
                  <a:pt x="1295" y="1697"/>
                </a:cubicBezTo>
                <a:cubicBezTo>
                  <a:pt x="1294" y="1697"/>
                  <a:pt x="1295" y="1698"/>
                  <a:pt x="1294" y="1699"/>
                </a:cubicBezTo>
                <a:cubicBezTo>
                  <a:pt x="1293" y="1699"/>
                  <a:pt x="1293" y="1698"/>
                  <a:pt x="1293" y="1699"/>
                </a:cubicBezTo>
                <a:cubicBezTo>
                  <a:pt x="1292" y="1699"/>
                  <a:pt x="1293" y="1698"/>
                  <a:pt x="1293" y="1697"/>
                </a:cubicBezTo>
                <a:cubicBezTo>
                  <a:pt x="1292" y="1697"/>
                  <a:pt x="1292" y="1698"/>
                  <a:pt x="1292" y="1699"/>
                </a:cubicBezTo>
                <a:cubicBezTo>
                  <a:pt x="1292" y="1700"/>
                  <a:pt x="1295" y="1700"/>
                  <a:pt x="1295" y="1699"/>
                </a:cubicBezTo>
                <a:cubicBezTo>
                  <a:pt x="1296" y="1701"/>
                  <a:pt x="1294" y="1701"/>
                  <a:pt x="1295" y="1703"/>
                </a:cubicBezTo>
                <a:cubicBezTo>
                  <a:pt x="1294" y="1703"/>
                  <a:pt x="1294" y="1703"/>
                  <a:pt x="1294" y="1704"/>
                </a:cubicBezTo>
                <a:cubicBezTo>
                  <a:pt x="1293" y="1704"/>
                  <a:pt x="1293" y="1703"/>
                  <a:pt x="1294" y="1703"/>
                </a:cubicBezTo>
                <a:cubicBezTo>
                  <a:pt x="1293" y="1703"/>
                  <a:pt x="1289" y="1704"/>
                  <a:pt x="1289" y="1705"/>
                </a:cubicBezTo>
                <a:cubicBezTo>
                  <a:pt x="1288" y="1704"/>
                  <a:pt x="1287" y="1704"/>
                  <a:pt x="1286" y="1703"/>
                </a:cubicBezTo>
                <a:cubicBezTo>
                  <a:pt x="1286" y="1703"/>
                  <a:pt x="1286" y="1704"/>
                  <a:pt x="1287" y="1704"/>
                </a:cubicBezTo>
                <a:cubicBezTo>
                  <a:pt x="1283" y="1705"/>
                  <a:pt x="1275" y="1704"/>
                  <a:pt x="1269" y="1706"/>
                </a:cubicBezTo>
                <a:cubicBezTo>
                  <a:pt x="1269" y="1705"/>
                  <a:pt x="1265" y="1706"/>
                  <a:pt x="1266" y="1707"/>
                </a:cubicBezTo>
                <a:cubicBezTo>
                  <a:pt x="1265" y="1706"/>
                  <a:pt x="1264" y="1707"/>
                  <a:pt x="1262" y="1707"/>
                </a:cubicBezTo>
                <a:cubicBezTo>
                  <a:pt x="1262" y="1708"/>
                  <a:pt x="1264" y="1707"/>
                  <a:pt x="1264" y="1707"/>
                </a:cubicBezTo>
                <a:cubicBezTo>
                  <a:pt x="1262" y="1711"/>
                  <a:pt x="1258" y="1707"/>
                  <a:pt x="1256" y="1708"/>
                </a:cubicBezTo>
                <a:cubicBezTo>
                  <a:pt x="1255" y="1707"/>
                  <a:pt x="1255" y="1707"/>
                  <a:pt x="1254" y="1706"/>
                </a:cubicBezTo>
                <a:cubicBezTo>
                  <a:pt x="1259" y="1704"/>
                  <a:pt x="1266" y="1705"/>
                  <a:pt x="1271" y="1704"/>
                </a:cubicBezTo>
                <a:cubicBezTo>
                  <a:pt x="1270" y="1702"/>
                  <a:pt x="1265" y="1704"/>
                  <a:pt x="1265" y="1703"/>
                </a:cubicBezTo>
                <a:cubicBezTo>
                  <a:pt x="1258" y="1705"/>
                  <a:pt x="1243" y="1705"/>
                  <a:pt x="1236" y="1706"/>
                </a:cubicBezTo>
                <a:cubicBezTo>
                  <a:pt x="1235" y="1706"/>
                  <a:pt x="1237" y="1707"/>
                  <a:pt x="1236" y="1708"/>
                </a:cubicBezTo>
                <a:cubicBezTo>
                  <a:pt x="1238" y="1707"/>
                  <a:pt x="1239" y="1708"/>
                  <a:pt x="1242" y="1708"/>
                </a:cubicBezTo>
                <a:cubicBezTo>
                  <a:pt x="1242" y="1706"/>
                  <a:pt x="1242" y="1706"/>
                  <a:pt x="1242" y="1706"/>
                </a:cubicBezTo>
                <a:cubicBezTo>
                  <a:pt x="1245" y="1707"/>
                  <a:pt x="1246" y="1705"/>
                  <a:pt x="1247" y="1706"/>
                </a:cubicBezTo>
                <a:cubicBezTo>
                  <a:pt x="1248" y="1706"/>
                  <a:pt x="1247" y="1706"/>
                  <a:pt x="1248" y="1707"/>
                </a:cubicBezTo>
                <a:cubicBezTo>
                  <a:pt x="1249" y="1707"/>
                  <a:pt x="1249" y="1705"/>
                  <a:pt x="1251" y="1706"/>
                </a:cubicBezTo>
                <a:cubicBezTo>
                  <a:pt x="1252" y="1706"/>
                  <a:pt x="1251" y="1707"/>
                  <a:pt x="1252" y="1708"/>
                </a:cubicBezTo>
                <a:cubicBezTo>
                  <a:pt x="1253" y="1708"/>
                  <a:pt x="1252" y="1706"/>
                  <a:pt x="1253" y="1706"/>
                </a:cubicBezTo>
                <a:cubicBezTo>
                  <a:pt x="1254" y="1707"/>
                  <a:pt x="1252" y="1708"/>
                  <a:pt x="1253" y="1709"/>
                </a:cubicBezTo>
                <a:cubicBezTo>
                  <a:pt x="1252" y="1709"/>
                  <a:pt x="1250" y="1709"/>
                  <a:pt x="1251" y="1711"/>
                </a:cubicBezTo>
                <a:cubicBezTo>
                  <a:pt x="1250" y="1710"/>
                  <a:pt x="1248" y="1710"/>
                  <a:pt x="1247" y="1711"/>
                </a:cubicBezTo>
                <a:cubicBezTo>
                  <a:pt x="1248" y="1709"/>
                  <a:pt x="1242" y="1711"/>
                  <a:pt x="1241" y="1710"/>
                </a:cubicBezTo>
                <a:cubicBezTo>
                  <a:pt x="1244" y="1709"/>
                  <a:pt x="1249" y="1710"/>
                  <a:pt x="1251" y="1708"/>
                </a:cubicBezTo>
                <a:cubicBezTo>
                  <a:pt x="1249" y="1708"/>
                  <a:pt x="1244" y="1709"/>
                  <a:pt x="1240" y="1709"/>
                </a:cubicBezTo>
                <a:cubicBezTo>
                  <a:pt x="1240" y="1710"/>
                  <a:pt x="1240" y="1710"/>
                  <a:pt x="1240" y="1710"/>
                </a:cubicBezTo>
                <a:cubicBezTo>
                  <a:pt x="1238" y="1709"/>
                  <a:pt x="1233" y="1713"/>
                  <a:pt x="1232" y="1709"/>
                </a:cubicBezTo>
                <a:cubicBezTo>
                  <a:pt x="1231" y="1710"/>
                  <a:pt x="1232" y="1711"/>
                  <a:pt x="1233" y="1712"/>
                </a:cubicBezTo>
                <a:cubicBezTo>
                  <a:pt x="1232" y="1712"/>
                  <a:pt x="1231" y="1712"/>
                  <a:pt x="1231" y="1711"/>
                </a:cubicBezTo>
                <a:cubicBezTo>
                  <a:pt x="1230" y="1711"/>
                  <a:pt x="1232" y="1713"/>
                  <a:pt x="1230" y="1712"/>
                </a:cubicBezTo>
                <a:cubicBezTo>
                  <a:pt x="1230" y="1713"/>
                  <a:pt x="1230" y="1713"/>
                  <a:pt x="1231" y="1713"/>
                </a:cubicBezTo>
                <a:cubicBezTo>
                  <a:pt x="1230" y="1714"/>
                  <a:pt x="1230" y="1714"/>
                  <a:pt x="1229" y="1714"/>
                </a:cubicBezTo>
                <a:cubicBezTo>
                  <a:pt x="1226" y="1711"/>
                  <a:pt x="1221" y="1715"/>
                  <a:pt x="1217" y="1713"/>
                </a:cubicBezTo>
                <a:cubicBezTo>
                  <a:pt x="1217" y="1712"/>
                  <a:pt x="1218" y="1714"/>
                  <a:pt x="1219" y="1713"/>
                </a:cubicBezTo>
                <a:cubicBezTo>
                  <a:pt x="1218" y="1711"/>
                  <a:pt x="1216" y="1713"/>
                  <a:pt x="1215" y="1714"/>
                </a:cubicBezTo>
                <a:cubicBezTo>
                  <a:pt x="1216" y="1715"/>
                  <a:pt x="1219" y="1713"/>
                  <a:pt x="1219" y="1715"/>
                </a:cubicBezTo>
                <a:cubicBezTo>
                  <a:pt x="1225" y="1713"/>
                  <a:pt x="1232" y="1716"/>
                  <a:pt x="1241" y="1713"/>
                </a:cubicBezTo>
                <a:cubicBezTo>
                  <a:pt x="1242" y="1714"/>
                  <a:pt x="1242" y="1713"/>
                  <a:pt x="1243" y="1714"/>
                </a:cubicBezTo>
                <a:cubicBezTo>
                  <a:pt x="1244" y="1714"/>
                  <a:pt x="1244" y="1713"/>
                  <a:pt x="1244" y="1713"/>
                </a:cubicBezTo>
                <a:cubicBezTo>
                  <a:pt x="1245" y="1713"/>
                  <a:pt x="1245" y="1714"/>
                  <a:pt x="1246" y="1714"/>
                </a:cubicBezTo>
                <a:cubicBezTo>
                  <a:pt x="1246" y="1714"/>
                  <a:pt x="1247" y="1714"/>
                  <a:pt x="1247" y="1714"/>
                </a:cubicBezTo>
                <a:cubicBezTo>
                  <a:pt x="1247" y="1713"/>
                  <a:pt x="1246" y="1714"/>
                  <a:pt x="1246" y="1714"/>
                </a:cubicBezTo>
                <a:cubicBezTo>
                  <a:pt x="1250" y="1711"/>
                  <a:pt x="1255" y="1713"/>
                  <a:pt x="1261" y="1712"/>
                </a:cubicBezTo>
                <a:cubicBezTo>
                  <a:pt x="1261" y="1713"/>
                  <a:pt x="1261" y="1713"/>
                  <a:pt x="1261" y="1713"/>
                </a:cubicBezTo>
                <a:cubicBezTo>
                  <a:pt x="1259" y="1714"/>
                  <a:pt x="1257" y="1712"/>
                  <a:pt x="1255" y="1714"/>
                </a:cubicBezTo>
                <a:cubicBezTo>
                  <a:pt x="1257" y="1715"/>
                  <a:pt x="1263" y="1713"/>
                  <a:pt x="1267" y="1714"/>
                </a:cubicBezTo>
                <a:cubicBezTo>
                  <a:pt x="1266" y="1714"/>
                  <a:pt x="1266" y="1715"/>
                  <a:pt x="1266" y="1715"/>
                </a:cubicBezTo>
                <a:cubicBezTo>
                  <a:pt x="1265" y="1715"/>
                  <a:pt x="1262" y="1716"/>
                  <a:pt x="1262" y="1715"/>
                </a:cubicBezTo>
                <a:cubicBezTo>
                  <a:pt x="1261" y="1717"/>
                  <a:pt x="1270" y="1717"/>
                  <a:pt x="1270" y="1715"/>
                </a:cubicBezTo>
                <a:cubicBezTo>
                  <a:pt x="1268" y="1715"/>
                  <a:pt x="1269" y="1714"/>
                  <a:pt x="1267" y="1715"/>
                </a:cubicBezTo>
                <a:cubicBezTo>
                  <a:pt x="1268" y="1715"/>
                  <a:pt x="1268" y="1714"/>
                  <a:pt x="1267" y="1714"/>
                </a:cubicBezTo>
                <a:cubicBezTo>
                  <a:pt x="1269" y="1713"/>
                  <a:pt x="1270" y="1713"/>
                  <a:pt x="1267" y="1712"/>
                </a:cubicBezTo>
                <a:cubicBezTo>
                  <a:pt x="1268" y="1712"/>
                  <a:pt x="1270" y="1710"/>
                  <a:pt x="1270" y="1711"/>
                </a:cubicBezTo>
                <a:cubicBezTo>
                  <a:pt x="1271" y="1711"/>
                  <a:pt x="1270" y="1709"/>
                  <a:pt x="1269" y="1710"/>
                </a:cubicBezTo>
                <a:cubicBezTo>
                  <a:pt x="1278" y="1707"/>
                  <a:pt x="1286" y="1708"/>
                  <a:pt x="1296" y="1707"/>
                </a:cubicBezTo>
                <a:cubicBezTo>
                  <a:pt x="1296" y="1709"/>
                  <a:pt x="1296" y="1710"/>
                  <a:pt x="1296" y="1710"/>
                </a:cubicBezTo>
                <a:cubicBezTo>
                  <a:pt x="1284" y="1711"/>
                  <a:pt x="1279" y="1711"/>
                  <a:pt x="1270" y="1713"/>
                </a:cubicBezTo>
                <a:cubicBezTo>
                  <a:pt x="1271" y="1715"/>
                  <a:pt x="1275" y="1712"/>
                  <a:pt x="1276" y="1713"/>
                </a:cubicBezTo>
                <a:cubicBezTo>
                  <a:pt x="1275" y="1715"/>
                  <a:pt x="1269" y="1712"/>
                  <a:pt x="1270" y="1716"/>
                </a:cubicBezTo>
                <a:cubicBezTo>
                  <a:pt x="1277" y="1713"/>
                  <a:pt x="1286" y="1714"/>
                  <a:pt x="1294" y="1715"/>
                </a:cubicBezTo>
                <a:cubicBezTo>
                  <a:pt x="1292" y="1716"/>
                  <a:pt x="1289" y="1716"/>
                  <a:pt x="1285" y="1715"/>
                </a:cubicBezTo>
                <a:cubicBezTo>
                  <a:pt x="1285" y="1718"/>
                  <a:pt x="1280" y="1718"/>
                  <a:pt x="1278" y="1718"/>
                </a:cubicBezTo>
                <a:cubicBezTo>
                  <a:pt x="1278" y="1720"/>
                  <a:pt x="1282" y="1719"/>
                  <a:pt x="1285" y="1720"/>
                </a:cubicBezTo>
                <a:cubicBezTo>
                  <a:pt x="1285" y="1721"/>
                  <a:pt x="1284" y="1720"/>
                  <a:pt x="1282" y="1721"/>
                </a:cubicBezTo>
                <a:cubicBezTo>
                  <a:pt x="1283" y="1722"/>
                  <a:pt x="1286" y="1720"/>
                  <a:pt x="1286" y="1721"/>
                </a:cubicBezTo>
                <a:cubicBezTo>
                  <a:pt x="1288" y="1721"/>
                  <a:pt x="1285" y="1720"/>
                  <a:pt x="1286" y="1720"/>
                </a:cubicBezTo>
                <a:cubicBezTo>
                  <a:pt x="1286" y="1719"/>
                  <a:pt x="1285" y="1719"/>
                  <a:pt x="1284" y="1719"/>
                </a:cubicBezTo>
                <a:cubicBezTo>
                  <a:pt x="1286" y="1718"/>
                  <a:pt x="1290" y="1721"/>
                  <a:pt x="1291" y="1719"/>
                </a:cubicBezTo>
                <a:cubicBezTo>
                  <a:pt x="1293" y="1718"/>
                  <a:pt x="1292" y="1720"/>
                  <a:pt x="1294" y="1720"/>
                </a:cubicBezTo>
                <a:cubicBezTo>
                  <a:pt x="1294" y="1721"/>
                  <a:pt x="1293" y="1721"/>
                  <a:pt x="1294" y="1722"/>
                </a:cubicBezTo>
                <a:cubicBezTo>
                  <a:pt x="1295" y="1722"/>
                  <a:pt x="1295" y="1720"/>
                  <a:pt x="1296" y="1720"/>
                </a:cubicBezTo>
                <a:cubicBezTo>
                  <a:pt x="1295" y="1719"/>
                  <a:pt x="1295" y="1718"/>
                  <a:pt x="1294" y="1718"/>
                </a:cubicBezTo>
                <a:cubicBezTo>
                  <a:pt x="1297" y="1717"/>
                  <a:pt x="1300" y="1718"/>
                  <a:pt x="1303" y="1718"/>
                </a:cubicBezTo>
                <a:cubicBezTo>
                  <a:pt x="1302" y="1719"/>
                  <a:pt x="1299" y="1718"/>
                  <a:pt x="1299" y="1720"/>
                </a:cubicBezTo>
                <a:cubicBezTo>
                  <a:pt x="1300" y="1719"/>
                  <a:pt x="1302" y="1720"/>
                  <a:pt x="1301" y="1722"/>
                </a:cubicBezTo>
                <a:cubicBezTo>
                  <a:pt x="1299" y="1721"/>
                  <a:pt x="1290" y="1724"/>
                  <a:pt x="1287" y="1722"/>
                </a:cubicBezTo>
                <a:cubicBezTo>
                  <a:pt x="1286" y="1722"/>
                  <a:pt x="1287" y="1725"/>
                  <a:pt x="1286" y="1724"/>
                </a:cubicBezTo>
                <a:cubicBezTo>
                  <a:pt x="1285" y="1724"/>
                  <a:pt x="1286" y="1724"/>
                  <a:pt x="1286" y="1723"/>
                </a:cubicBezTo>
                <a:cubicBezTo>
                  <a:pt x="1280" y="1724"/>
                  <a:pt x="1273" y="1724"/>
                  <a:pt x="1269" y="1724"/>
                </a:cubicBezTo>
                <a:cubicBezTo>
                  <a:pt x="1262" y="1727"/>
                  <a:pt x="1251" y="1725"/>
                  <a:pt x="1244" y="1728"/>
                </a:cubicBezTo>
                <a:cubicBezTo>
                  <a:pt x="1243" y="1729"/>
                  <a:pt x="1247" y="1728"/>
                  <a:pt x="1245" y="1730"/>
                </a:cubicBezTo>
                <a:cubicBezTo>
                  <a:pt x="1246" y="1731"/>
                  <a:pt x="1248" y="1728"/>
                  <a:pt x="1250" y="1729"/>
                </a:cubicBezTo>
                <a:cubicBezTo>
                  <a:pt x="1250" y="1728"/>
                  <a:pt x="1248" y="1729"/>
                  <a:pt x="1247" y="1728"/>
                </a:cubicBezTo>
                <a:cubicBezTo>
                  <a:pt x="1251" y="1728"/>
                  <a:pt x="1255" y="1727"/>
                  <a:pt x="1260" y="1727"/>
                </a:cubicBezTo>
                <a:cubicBezTo>
                  <a:pt x="1258" y="1728"/>
                  <a:pt x="1254" y="1728"/>
                  <a:pt x="1252" y="1728"/>
                </a:cubicBezTo>
                <a:cubicBezTo>
                  <a:pt x="1256" y="1730"/>
                  <a:pt x="1266" y="1728"/>
                  <a:pt x="1270" y="1728"/>
                </a:cubicBezTo>
                <a:cubicBezTo>
                  <a:pt x="1270" y="1726"/>
                  <a:pt x="1266" y="1728"/>
                  <a:pt x="1263" y="1727"/>
                </a:cubicBezTo>
                <a:cubicBezTo>
                  <a:pt x="1267" y="1726"/>
                  <a:pt x="1273" y="1726"/>
                  <a:pt x="1276" y="1726"/>
                </a:cubicBezTo>
                <a:cubicBezTo>
                  <a:pt x="1276" y="1728"/>
                  <a:pt x="1277" y="1729"/>
                  <a:pt x="1279" y="1730"/>
                </a:cubicBezTo>
                <a:cubicBezTo>
                  <a:pt x="1279" y="1729"/>
                  <a:pt x="1280" y="1728"/>
                  <a:pt x="1279" y="1728"/>
                </a:cubicBezTo>
                <a:cubicBezTo>
                  <a:pt x="1281" y="1728"/>
                  <a:pt x="1291" y="1725"/>
                  <a:pt x="1292" y="1728"/>
                </a:cubicBezTo>
                <a:cubicBezTo>
                  <a:pt x="1293" y="1728"/>
                  <a:pt x="1293" y="1726"/>
                  <a:pt x="1294" y="1726"/>
                </a:cubicBezTo>
                <a:cubicBezTo>
                  <a:pt x="1294" y="1725"/>
                  <a:pt x="1292" y="1726"/>
                  <a:pt x="1291" y="1725"/>
                </a:cubicBezTo>
                <a:cubicBezTo>
                  <a:pt x="1291" y="1725"/>
                  <a:pt x="1291" y="1725"/>
                  <a:pt x="1290" y="1724"/>
                </a:cubicBezTo>
                <a:cubicBezTo>
                  <a:pt x="1291" y="1724"/>
                  <a:pt x="1291" y="1723"/>
                  <a:pt x="1291" y="1723"/>
                </a:cubicBezTo>
                <a:cubicBezTo>
                  <a:pt x="1292" y="1723"/>
                  <a:pt x="1292" y="1724"/>
                  <a:pt x="1292" y="1725"/>
                </a:cubicBezTo>
                <a:cubicBezTo>
                  <a:pt x="1293" y="1724"/>
                  <a:pt x="1294" y="1724"/>
                  <a:pt x="1293" y="1723"/>
                </a:cubicBezTo>
                <a:cubicBezTo>
                  <a:pt x="1297" y="1723"/>
                  <a:pt x="1299" y="1723"/>
                  <a:pt x="1301" y="1723"/>
                </a:cubicBezTo>
                <a:cubicBezTo>
                  <a:pt x="1302" y="1723"/>
                  <a:pt x="1302" y="1724"/>
                  <a:pt x="1302" y="1724"/>
                </a:cubicBezTo>
                <a:cubicBezTo>
                  <a:pt x="1301" y="1725"/>
                  <a:pt x="1299" y="1723"/>
                  <a:pt x="1298" y="1724"/>
                </a:cubicBezTo>
                <a:cubicBezTo>
                  <a:pt x="1298" y="1726"/>
                  <a:pt x="1302" y="1725"/>
                  <a:pt x="1305" y="1725"/>
                </a:cubicBezTo>
                <a:cubicBezTo>
                  <a:pt x="1304" y="1726"/>
                  <a:pt x="1300" y="1726"/>
                  <a:pt x="1296" y="1726"/>
                </a:cubicBezTo>
                <a:cubicBezTo>
                  <a:pt x="1296" y="1725"/>
                  <a:pt x="1297" y="1726"/>
                  <a:pt x="1298" y="1725"/>
                </a:cubicBezTo>
                <a:cubicBezTo>
                  <a:pt x="1297" y="1724"/>
                  <a:pt x="1294" y="1725"/>
                  <a:pt x="1295" y="1726"/>
                </a:cubicBezTo>
                <a:cubicBezTo>
                  <a:pt x="1296" y="1726"/>
                  <a:pt x="1300" y="1727"/>
                  <a:pt x="1302" y="1726"/>
                </a:cubicBezTo>
                <a:cubicBezTo>
                  <a:pt x="1304" y="1726"/>
                  <a:pt x="1302" y="1727"/>
                  <a:pt x="1302" y="1728"/>
                </a:cubicBezTo>
                <a:cubicBezTo>
                  <a:pt x="1303" y="1728"/>
                  <a:pt x="1304" y="1727"/>
                  <a:pt x="1305" y="1727"/>
                </a:cubicBezTo>
                <a:cubicBezTo>
                  <a:pt x="1304" y="1724"/>
                  <a:pt x="1307" y="1727"/>
                  <a:pt x="1307" y="1724"/>
                </a:cubicBezTo>
                <a:cubicBezTo>
                  <a:pt x="1311" y="1725"/>
                  <a:pt x="1315" y="1724"/>
                  <a:pt x="1317" y="1724"/>
                </a:cubicBezTo>
                <a:cubicBezTo>
                  <a:pt x="1318" y="1724"/>
                  <a:pt x="1318" y="1725"/>
                  <a:pt x="1319" y="1725"/>
                </a:cubicBezTo>
                <a:cubicBezTo>
                  <a:pt x="1318" y="1726"/>
                  <a:pt x="1318" y="1726"/>
                  <a:pt x="1316" y="1725"/>
                </a:cubicBezTo>
                <a:cubicBezTo>
                  <a:pt x="1317" y="1727"/>
                  <a:pt x="1317" y="1727"/>
                  <a:pt x="1316" y="1727"/>
                </a:cubicBezTo>
                <a:cubicBezTo>
                  <a:pt x="1316" y="1729"/>
                  <a:pt x="1319" y="1728"/>
                  <a:pt x="1318" y="1727"/>
                </a:cubicBezTo>
                <a:cubicBezTo>
                  <a:pt x="1320" y="1727"/>
                  <a:pt x="1320" y="1729"/>
                  <a:pt x="1323" y="1729"/>
                </a:cubicBezTo>
                <a:cubicBezTo>
                  <a:pt x="1322" y="1728"/>
                  <a:pt x="1323" y="1727"/>
                  <a:pt x="1323" y="1725"/>
                </a:cubicBezTo>
                <a:cubicBezTo>
                  <a:pt x="1322" y="1726"/>
                  <a:pt x="1322" y="1725"/>
                  <a:pt x="1320" y="1725"/>
                </a:cubicBezTo>
                <a:cubicBezTo>
                  <a:pt x="1320" y="1726"/>
                  <a:pt x="1321" y="1726"/>
                  <a:pt x="1322" y="1726"/>
                </a:cubicBezTo>
                <a:cubicBezTo>
                  <a:pt x="1321" y="1726"/>
                  <a:pt x="1322" y="1728"/>
                  <a:pt x="1321" y="1728"/>
                </a:cubicBezTo>
                <a:cubicBezTo>
                  <a:pt x="1321" y="1727"/>
                  <a:pt x="1319" y="1727"/>
                  <a:pt x="1319" y="1725"/>
                </a:cubicBezTo>
                <a:cubicBezTo>
                  <a:pt x="1321" y="1723"/>
                  <a:pt x="1323" y="1724"/>
                  <a:pt x="1324" y="1722"/>
                </a:cubicBezTo>
                <a:cubicBezTo>
                  <a:pt x="1324" y="1724"/>
                  <a:pt x="1329" y="1724"/>
                  <a:pt x="1328" y="1722"/>
                </a:cubicBezTo>
                <a:cubicBezTo>
                  <a:pt x="1333" y="1724"/>
                  <a:pt x="1336" y="1719"/>
                  <a:pt x="1343" y="1722"/>
                </a:cubicBezTo>
                <a:cubicBezTo>
                  <a:pt x="1342" y="1721"/>
                  <a:pt x="1342" y="1721"/>
                  <a:pt x="1342" y="1721"/>
                </a:cubicBezTo>
                <a:cubicBezTo>
                  <a:pt x="1346" y="1721"/>
                  <a:pt x="1345" y="1723"/>
                  <a:pt x="1345" y="1725"/>
                </a:cubicBezTo>
                <a:cubicBezTo>
                  <a:pt x="1347" y="1723"/>
                  <a:pt x="1351" y="1726"/>
                  <a:pt x="1353" y="1723"/>
                </a:cubicBezTo>
                <a:cubicBezTo>
                  <a:pt x="1348" y="1723"/>
                  <a:pt x="1345" y="1724"/>
                  <a:pt x="1345" y="1721"/>
                </a:cubicBezTo>
                <a:cubicBezTo>
                  <a:pt x="1348" y="1721"/>
                  <a:pt x="1354" y="1719"/>
                  <a:pt x="1354" y="1721"/>
                </a:cubicBezTo>
                <a:cubicBezTo>
                  <a:pt x="1355" y="1720"/>
                  <a:pt x="1355" y="1721"/>
                  <a:pt x="1357" y="1720"/>
                </a:cubicBezTo>
                <a:cubicBezTo>
                  <a:pt x="1357" y="1719"/>
                  <a:pt x="1356" y="1719"/>
                  <a:pt x="1356" y="1718"/>
                </a:cubicBezTo>
                <a:cubicBezTo>
                  <a:pt x="1357" y="1718"/>
                  <a:pt x="1358" y="1719"/>
                  <a:pt x="1358" y="1719"/>
                </a:cubicBezTo>
                <a:cubicBezTo>
                  <a:pt x="1358" y="1720"/>
                  <a:pt x="1357" y="1719"/>
                  <a:pt x="1357" y="1721"/>
                </a:cubicBezTo>
                <a:cubicBezTo>
                  <a:pt x="1359" y="1721"/>
                  <a:pt x="1359" y="1721"/>
                  <a:pt x="1359" y="1721"/>
                </a:cubicBezTo>
                <a:cubicBezTo>
                  <a:pt x="1358" y="1719"/>
                  <a:pt x="1360" y="1720"/>
                  <a:pt x="1360" y="1718"/>
                </a:cubicBezTo>
                <a:cubicBezTo>
                  <a:pt x="1362" y="1718"/>
                  <a:pt x="1362" y="1719"/>
                  <a:pt x="1364" y="1718"/>
                </a:cubicBezTo>
                <a:cubicBezTo>
                  <a:pt x="1365" y="1718"/>
                  <a:pt x="1364" y="1720"/>
                  <a:pt x="1365" y="1720"/>
                </a:cubicBezTo>
                <a:cubicBezTo>
                  <a:pt x="1365" y="1720"/>
                  <a:pt x="1365" y="1720"/>
                  <a:pt x="1365" y="1720"/>
                </a:cubicBezTo>
                <a:cubicBezTo>
                  <a:pt x="1365" y="1717"/>
                  <a:pt x="1371" y="1718"/>
                  <a:pt x="1372" y="1719"/>
                </a:cubicBezTo>
                <a:cubicBezTo>
                  <a:pt x="1373" y="1718"/>
                  <a:pt x="1371" y="1718"/>
                  <a:pt x="1371" y="1717"/>
                </a:cubicBezTo>
                <a:cubicBezTo>
                  <a:pt x="1371" y="1716"/>
                  <a:pt x="1372" y="1718"/>
                  <a:pt x="1373" y="1717"/>
                </a:cubicBezTo>
                <a:cubicBezTo>
                  <a:pt x="1371" y="1715"/>
                  <a:pt x="1376" y="1716"/>
                  <a:pt x="1378" y="1715"/>
                </a:cubicBezTo>
                <a:cubicBezTo>
                  <a:pt x="1377" y="1714"/>
                  <a:pt x="1375" y="1715"/>
                  <a:pt x="1376" y="1713"/>
                </a:cubicBezTo>
                <a:cubicBezTo>
                  <a:pt x="1375" y="1713"/>
                  <a:pt x="1375" y="1714"/>
                  <a:pt x="1376" y="1714"/>
                </a:cubicBezTo>
                <a:cubicBezTo>
                  <a:pt x="1372" y="1714"/>
                  <a:pt x="1368" y="1715"/>
                  <a:pt x="1362" y="1716"/>
                </a:cubicBezTo>
                <a:cubicBezTo>
                  <a:pt x="1362" y="1715"/>
                  <a:pt x="1362" y="1713"/>
                  <a:pt x="1360" y="1715"/>
                </a:cubicBezTo>
                <a:cubicBezTo>
                  <a:pt x="1358" y="1714"/>
                  <a:pt x="1359" y="1712"/>
                  <a:pt x="1359" y="1711"/>
                </a:cubicBezTo>
                <a:cubicBezTo>
                  <a:pt x="1360" y="1711"/>
                  <a:pt x="1361" y="1712"/>
                  <a:pt x="1362" y="1712"/>
                </a:cubicBezTo>
                <a:cubicBezTo>
                  <a:pt x="1361" y="1711"/>
                  <a:pt x="1360" y="1710"/>
                  <a:pt x="1359" y="1710"/>
                </a:cubicBezTo>
                <a:cubicBezTo>
                  <a:pt x="1359" y="1709"/>
                  <a:pt x="1359" y="1708"/>
                  <a:pt x="1360" y="1708"/>
                </a:cubicBezTo>
                <a:cubicBezTo>
                  <a:pt x="1361" y="1708"/>
                  <a:pt x="1362" y="1710"/>
                  <a:pt x="1362" y="1707"/>
                </a:cubicBezTo>
                <a:cubicBezTo>
                  <a:pt x="1364" y="1707"/>
                  <a:pt x="1365" y="1708"/>
                  <a:pt x="1365" y="1709"/>
                </a:cubicBezTo>
                <a:cubicBezTo>
                  <a:pt x="1365" y="1708"/>
                  <a:pt x="1367" y="1708"/>
                  <a:pt x="1367" y="1706"/>
                </a:cubicBezTo>
                <a:cubicBezTo>
                  <a:pt x="1365" y="1707"/>
                  <a:pt x="1365" y="1706"/>
                  <a:pt x="1362" y="1706"/>
                </a:cubicBezTo>
                <a:cubicBezTo>
                  <a:pt x="1363" y="1704"/>
                  <a:pt x="1365" y="1705"/>
                  <a:pt x="1367" y="1705"/>
                </a:cubicBezTo>
                <a:cubicBezTo>
                  <a:pt x="1367" y="1703"/>
                  <a:pt x="1363" y="1705"/>
                  <a:pt x="1362" y="1704"/>
                </a:cubicBezTo>
                <a:cubicBezTo>
                  <a:pt x="1362" y="1707"/>
                  <a:pt x="1360" y="1706"/>
                  <a:pt x="1359" y="1706"/>
                </a:cubicBezTo>
                <a:cubicBezTo>
                  <a:pt x="1359" y="1705"/>
                  <a:pt x="1360" y="1705"/>
                  <a:pt x="1362" y="1705"/>
                </a:cubicBezTo>
                <a:cubicBezTo>
                  <a:pt x="1362" y="1703"/>
                  <a:pt x="1360" y="1704"/>
                  <a:pt x="1359" y="1704"/>
                </a:cubicBezTo>
                <a:cubicBezTo>
                  <a:pt x="1359" y="1703"/>
                  <a:pt x="1361" y="1703"/>
                  <a:pt x="1360" y="1701"/>
                </a:cubicBezTo>
                <a:cubicBezTo>
                  <a:pt x="1359" y="1702"/>
                  <a:pt x="1358" y="1703"/>
                  <a:pt x="1359" y="1704"/>
                </a:cubicBezTo>
                <a:cubicBezTo>
                  <a:pt x="1357" y="1704"/>
                  <a:pt x="1358" y="1703"/>
                  <a:pt x="1357" y="1704"/>
                </a:cubicBezTo>
                <a:cubicBezTo>
                  <a:pt x="1358" y="1703"/>
                  <a:pt x="1357" y="1702"/>
                  <a:pt x="1358" y="1702"/>
                </a:cubicBezTo>
                <a:cubicBezTo>
                  <a:pt x="1356" y="1700"/>
                  <a:pt x="1354" y="1701"/>
                  <a:pt x="1351" y="1701"/>
                </a:cubicBezTo>
                <a:cubicBezTo>
                  <a:pt x="1349" y="1701"/>
                  <a:pt x="1350" y="1698"/>
                  <a:pt x="1349" y="1699"/>
                </a:cubicBezTo>
                <a:cubicBezTo>
                  <a:pt x="1349" y="1699"/>
                  <a:pt x="1349" y="1699"/>
                  <a:pt x="1349" y="1698"/>
                </a:cubicBezTo>
                <a:cubicBezTo>
                  <a:pt x="1349" y="1699"/>
                  <a:pt x="1350" y="1699"/>
                  <a:pt x="1351" y="1699"/>
                </a:cubicBezTo>
                <a:cubicBezTo>
                  <a:pt x="1351" y="1699"/>
                  <a:pt x="1351" y="1699"/>
                  <a:pt x="1350" y="1699"/>
                </a:cubicBezTo>
                <a:cubicBezTo>
                  <a:pt x="1350" y="1700"/>
                  <a:pt x="1352" y="1699"/>
                  <a:pt x="1352" y="1700"/>
                </a:cubicBezTo>
                <a:cubicBezTo>
                  <a:pt x="1353" y="1700"/>
                  <a:pt x="1355" y="1698"/>
                  <a:pt x="1355" y="1700"/>
                </a:cubicBezTo>
                <a:cubicBezTo>
                  <a:pt x="1356" y="1700"/>
                  <a:pt x="1356" y="1699"/>
                  <a:pt x="1355" y="1699"/>
                </a:cubicBezTo>
                <a:cubicBezTo>
                  <a:pt x="1355" y="1699"/>
                  <a:pt x="1355" y="1699"/>
                  <a:pt x="1355" y="1699"/>
                </a:cubicBezTo>
                <a:cubicBezTo>
                  <a:pt x="1363" y="1699"/>
                  <a:pt x="1370" y="1699"/>
                  <a:pt x="1378" y="1700"/>
                </a:cubicBezTo>
                <a:cubicBezTo>
                  <a:pt x="1378" y="1700"/>
                  <a:pt x="1378" y="1700"/>
                  <a:pt x="1378" y="1700"/>
                </a:cubicBezTo>
                <a:cubicBezTo>
                  <a:pt x="1378" y="1700"/>
                  <a:pt x="1379" y="1700"/>
                  <a:pt x="1379" y="1700"/>
                </a:cubicBezTo>
                <a:cubicBezTo>
                  <a:pt x="1380" y="1700"/>
                  <a:pt x="1380" y="1700"/>
                  <a:pt x="1380" y="1700"/>
                </a:cubicBezTo>
                <a:cubicBezTo>
                  <a:pt x="1381" y="1700"/>
                  <a:pt x="1381" y="1700"/>
                  <a:pt x="1381" y="1701"/>
                </a:cubicBezTo>
                <a:cubicBezTo>
                  <a:pt x="1381" y="1700"/>
                  <a:pt x="1382" y="1700"/>
                  <a:pt x="1382" y="1700"/>
                </a:cubicBezTo>
                <a:cubicBezTo>
                  <a:pt x="1387" y="1700"/>
                  <a:pt x="1393" y="1700"/>
                  <a:pt x="1399" y="1701"/>
                </a:cubicBezTo>
                <a:cubicBezTo>
                  <a:pt x="1398" y="1701"/>
                  <a:pt x="1397" y="1701"/>
                  <a:pt x="1396" y="1701"/>
                </a:cubicBezTo>
                <a:cubicBezTo>
                  <a:pt x="1397" y="1704"/>
                  <a:pt x="1402" y="1700"/>
                  <a:pt x="1404" y="1702"/>
                </a:cubicBezTo>
                <a:cubicBezTo>
                  <a:pt x="1404" y="1702"/>
                  <a:pt x="1404" y="1702"/>
                  <a:pt x="1404" y="1701"/>
                </a:cubicBezTo>
                <a:cubicBezTo>
                  <a:pt x="1404" y="1701"/>
                  <a:pt x="1404" y="1701"/>
                  <a:pt x="1403" y="1701"/>
                </a:cubicBezTo>
                <a:cubicBezTo>
                  <a:pt x="1411" y="1702"/>
                  <a:pt x="1419" y="1702"/>
                  <a:pt x="1427" y="1702"/>
                </a:cubicBezTo>
                <a:cubicBezTo>
                  <a:pt x="1421" y="1705"/>
                  <a:pt x="1411" y="1704"/>
                  <a:pt x="1406" y="1706"/>
                </a:cubicBezTo>
                <a:cubicBezTo>
                  <a:pt x="1407" y="1708"/>
                  <a:pt x="1409" y="1707"/>
                  <a:pt x="1411" y="1708"/>
                </a:cubicBezTo>
                <a:cubicBezTo>
                  <a:pt x="1411" y="1707"/>
                  <a:pt x="1411" y="1708"/>
                  <a:pt x="1410" y="1707"/>
                </a:cubicBezTo>
                <a:cubicBezTo>
                  <a:pt x="1414" y="1706"/>
                  <a:pt x="1420" y="1707"/>
                  <a:pt x="1425" y="1706"/>
                </a:cubicBezTo>
                <a:cubicBezTo>
                  <a:pt x="1424" y="1707"/>
                  <a:pt x="1422" y="1707"/>
                  <a:pt x="1420" y="1707"/>
                </a:cubicBezTo>
                <a:cubicBezTo>
                  <a:pt x="1422" y="1709"/>
                  <a:pt x="1422" y="1710"/>
                  <a:pt x="1423" y="1712"/>
                </a:cubicBezTo>
                <a:cubicBezTo>
                  <a:pt x="1423" y="1714"/>
                  <a:pt x="1418" y="1712"/>
                  <a:pt x="1417" y="1713"/>
                </a:cubicBezTo>
                <a:cubicBezTo>
                  <a:pt x="1417" y="1714"/>
                  <a:pt x="1418" y="1713"/>
                  <a:pt x="1418" y="1714"/>
                </a:cubicBezTo>
                <a:cubicBezTo>
                  <a:pt x="1416" y="1715"/>
                  <a:pt x="1416" y="1713"/>
                  <a:pt x="1417" y="1713"/>
                </a:cubicBezTo>
                <a:cubicBezTo>
                  <a:pt x="1418" y="1712"/>
                  <a:pt x="1415" y="1712"/>
                  <a:pt x="1416" y="1711"/>
                </a:cubicBezTo>
                <a:cubicBezTo>
                  <a:pt x="1415" y="1712"/>
                  <a:pt x="1411" y="1712"/>
                  <a:pt x="1409" y="1711"/>
                </a:cubicBezTo>
                <a:cubicBezTo>
                  <a:pt x="1408" y="1712"/>
                  <a:pt x="1409" y="1712"/>
                  <a:pt x="1410" y="1712"/>
                </a:cubicBezTo>
                <a:cubicBezTo>
                  <a:pt x="1400" y="1713"/>
                  <a:pt x="1392" y="1714"/>
                  <a:pt x="1380" y="1714"/>
                </a:cubicBezTo>
                <a:cubicBezTo>
                  <a:pt x="1381" y="1717"/>
                  <a:pt x="1386" y="1714"/>
                  <a:pt x="1387" y="1717"/>
                </a:cubicBezTo>
                <a:cubicBezTo>
                  <a:pt x="1388" y="1715"/>
                  <a:pt x="1396" y="1716"/>
                  <a:pt x="1398" y="1717"/>
                </a:cubicBezTo>
                <a:cubicBezTo>
                  <a:pt x="1398" y="1718"/>
                  <a:pt x="1399" y="1716"/>
                  <a:pt x="1398" y="1715"/>
                </a:cubicBezTo>
                <a:cubicBezTo>
                  <a:pt x="1399" y="1715"/>
                  <a:pt x="1408" y="1714"/>
                  <a:pt x="1408" y="1718"/>
                </a:cubicBezTo>
                <a:cubicBezTo>
                  <a:pt x="1408" y="1719"/>
                  <a:pt x="1407" y="1718"/>
                  <a:pt x="1406" y="1719"/>
                </a:cubicBezTo>
                <a:cubicBezTo>
                  <a:pt x="1405" y="1719"/>
                  <a:pt x="1407" y="1718"/>
                  <a:pt x="1405" y="1718"/>
                </a:cubicBezTo>
                <a:cubicBezTo>
                  <a:pt x="1404" y="1719"/>
                  <a:pt x="1408" y="1721"/>
                  <a:pt x="1409" y="1718"/>
                </a:cubicBezTo>
                <a:cubicBezTo>
                  <a:pt x="1410" y="1720"/>
                  <a:pt x="1410" y="1720"/>
                  <a:pt x="1412" y="1720"/>
                </a:cubicBezTo>
                <a:cubicBezTo>
                  <a:pt x="1412" y="1722"/>
                  <a:pt x="1412" y="1722"/>
                  <a:pt x="1412" y="1722"/>
                </a:cubicBezTo>
                <a:cubicBezTo>
                  <a:pt x="1410" y="1722"/>
                  <a:pt x="1406" y="1722"/>
                  <a:pt x="1401" y="1723"/>
                </a:cubicBezTo>
                <a:cubicBezTo>
                  <a:pt x="1400" y="1723"/>
                  <a:pt x="1402" y="1722"/>
                  <a:pt x="1401" y="1721"/>
                </a:cubicBezTo>
                <a:cubicBezTo>
                  <a:pt x="1399" y="1721"/>
                  <a:pt x="1400" y="1723"/>
                  <a:pt x="1398" y="1724"/>
                </a:cubicBezTo>
                <a:cubicBezTo>
                  <a:pt x="1397" y="1720"/>
                  <a:pt x="1397" y="1726"/>
                  <a:pt x="1395" y="1722"/>
                </a:cubicBezTo>
                <a:cubicBezTo>
                  <a:pt x="1394" y="1723"/>
                  <a:pt x="1394" y="1724"/>
                  <a:pt x="1391" y="1724"/>
                </a:cubicBezTo>
                <a:cubicBezTo>
                  <a:pt x="1391" y="1724"/>
                  <a:pt x="1396" y="1724"/>
                  <a:pt x="1395" y="1727"/>
                </a:cubicBezTo>
                <a:cubicBezTo>
                  <a:pt x="1393" y="1726"/>
                  <a:pt x="1392" y="1726"/>
                  <a:pt x="1390" y="1726"/>
                </a:cubicBezTo>
                <a:cubicBezTo>
                  <a:pt x="1389" y="1725"/>
                  <a:pt x="1391" y="1724"/>
                  <a:pt x="1390" y="1721"/>
                </a:cubicBezTo>
                <a:cubicBezTo>
                  <a:pt x="1389" y="1721"/>
                  <a:pt x="1389" y="1723"/>
                  <a:pt x="1389" y="1724"/>
                </a:cubicBezTo>
                <a:cubicBezTo>
                  <a:pt x="1389" y="1723"/>
                  <a:pt x="1389" y="1724"/>
                  <a:pt x="1388" y="1724"/>
                </a:cubicBezTo>
                <a:cubicBezTo>
                  <a:pt x="1387" y="1724"/>
                  <a:pt x="1389" y="1722"/>
                  <a:pt x="1387" y="1722"/>
                </a:cubicBezTo>
                <a:cubicBezTo>
                  <a:pt x="1388" y="1724"/>
                  <a:pt x="1385" y="1723"/>
                  <a:pt x="1384" y="1724"/>
                </a:cubicBezTo>
                <a:cubicBezTo>
                  <a:pt x="1384" y="1726"/>
                  <a:pt x="1387" y="1724"/>
                  <a:pt x="1388" y="1725"/>
                </a:cubicBezTo>
                <a:cubicBezTo>
                  <a:pt x="1388" y="1725"/>
                  <a:pt x="1387" y="1727"/>
                  <a:pt x="1389" y="1727"/>
                </a:cubicBezTo>
                <a:cubicBezTo>
                  <a:pt x="1383" y="1729"/>
                  <a:pt x="1380" y="1728"/>
                  <a:pt x="1374" y="1728"/>
                </a:cubicBezTo>
                <a:cubicBezTo>
                  <a:pt x="1375" y="1726"/>
                  <a:pt x="1373" y="1725"/>
                  <a:pt x="1374" y="1724"/>
                </a:cubicBezTo>
                <a:cubicBezTo>
                  <a:pt x="1374" y="1723"/>
                  <a:pt x="1370" y="1724"/>
                  <a:pt x="1371" y="1722"/>
                </a:cubicBezTo>
                <a:cubicBezTo>
                  <a:pt x="1370" y="1721"/>
                  <a:pt x="1371" y="1725"/>
                  <a:pt x="1370" y="1723"/>
                </a:cubicBezTo>
                <a:cubicBezTo>
                  <a:pt x="1370" y="1725"/>
                  <a:pt x="1368" y="1727"/>
                  <a:pt x="1370" y="1728"/>
                </a:cubicBezTo>
                <a:cubicBezTo>
                  <a:pt x="1370" y="1729"/>
                  <a:pt x="1366" y="1727"/>
                  <a:pt x="1366" y="1729"/>
                </a:cubicBezTo>
                <a:cubicBezTo>
                  <a:pt x="1369" y="1728"/>
                  <a:pt x="1372" y="1731"/>
                  <a:pt x="1372" y="1733"/>
                </a:cubicBezTo>
                <a:cubicBezTo>
                  <a:pt x="1374" y="1734"/>
                  <a:pt x="1376" y="1733"/>
                  <a:pt x="1377" y="1733"/>
                </a:cubicBezTo>
                <a:cubicBezTo>
                  <a:pt x="1376" y="1734"/>
                  <a:pt x="1375" y="1734"/>
                  <a:pt x="1375" y="1734"/>
                </a:cubicBezTo>
                <a:cubicBezTo>
                  <a:pt x="1430" y="1734"/>
                  <a:pt x="1430" y="1734"/>
                  <a:pt x="1430" y="1734"/>
                </a:cubicBezTo>
                <a:cubicBezTo>
                  <a:pt x="1426" y="1731"/>
                  <a:pt x="1432" y="1730"/>
                  <a:pt x="1433" y="1726"/>
                </a:cubicBezTo>
                <a:cubicBezTo>
                  <a:pt x="1432" y="1723"/>
                  <a:pt x="1431" y="1722"/>
                  <a:pt x="1433" y="1719"/>
                </a:cubicBezTo>
                <a:cubicBezTo>
                  <a:pt x="1432" y="1719"/>
                  <a:pt x="1432" y="1719"/>
                  <a:pt x="1432" y="1719"/>
                </a:cubicBezTo>
                <a:cubicBezTo>
                  <a:pt x="1433" y="1718"/>
                  <a:pt x="1434" y="1718"/>
                  <a:pt x="1436" y="1717"/>
                </a:cubicBezTo>
                <a:cubicBezTo>
                  <a:pt x="1434" y="1716"/>
                  <a:pt x="1433" y="1717"/>
                  <a:pt x="1430" y="1718"/>
                </a:cubicBezTo>
                <a:cubicBezTo>
                  <a:pt x="1429" y="1717"/>
                  <a:pt x="1429" y="1716"/>
                  <a:pt x="1428" y="1715"/>
                </a:cubicBezTo>
                <a:cubicBezTo>
                  <a:pt x="1429" y="1715"/>
                  <a:pt x="1430" y="1714"/>
                  <a:pt x="1431" y="1714"/>
                </a:cubicBezTo>
                <a:cubicBezTo>
                  <a:pt x="1430" y="1712"/>
                  <a:pt x="1429" y="1714"/>
                  <a:pt x="1429" y="1711"/>
                </a:cubicBezTo>
                <a:cubicBezTo>
                  <a:pt x="1428" y="1711"/>
                  <a:pt x="1428" y="1712"/>
                  <a:pt x="1427" y="1713"/>
                </a:cubicBezTo>
                <a:cubicBezTo>
                  <a:pt x="1425" y="1713"/>
                  <a:pt x="1425" y="1711"/>
                  <a:pt x="1424" y="1712"/>
                </a:cubicBezTo>
                <a:cubicBezTo>
                  <a:pt x="1425" y="1710"/>
                  <a:pt x="1425" y="1711"/>
                  <a:pt x="1424" y="1708"/>
                </a:cubicBezTo>
                <a:cubicBezTo>
                  <a:pt x="1427" y="1707"/>
                  <a:pt x="1433" y="1708"/>
                  <a:pt x="1434" y="1705"/>
                </a:cubicBezTo>
                <a:cubicBezTo>
                  <a:pt x="1433" y="1704"/>
                  <a:pt x="1433" y="1705"/>
                  <a:pt x="1432" y="1705"/>
                </a:cubicBezTo>
                <a:cubicBezTo>
                  <a:pt x="1432" y="1702"/>
                  <a:pt x="1436" y="1703"/>
                  <a:pt x="1438" y="1703"/>
                </a:cubicBezTo>
                <a:cubicBezTo>
                  <a:pt x="1441" y="1703"/>
                  <a:pt x="1443" y="1703"/>
                  <a:pt x="1446" y="1703"/>
                </a:cubicBezTo>
                <a:cubicBezTo>
                  <a:pt x="1447" y="1703"/>
                  <a:pt x="1449" y="1703"/>
                  <a:pt x="1450" y="1703"/>
                </a:cubicBezTo>
                <a:cubicBezTo>
                  <a:pt x="1446" y="1703"/>
                  <a:pt x="1441" y="1703"/>
                  <a:pt x="1437" y="1704"/>
                </a:cubicBezTo>
                <a:cubicBezTo>
                  <a:pt x="1451" y="1705"/>
                  <a:pt x="1469" y="1702"/>
                  <a:pt x="1483" y="1706"/>
                </a:cubicBezTo>
                <a:cubicBezTo>
                  <a:pt x="1483" y="1706"/>
                  <a:pt x="1482" y="1707"/>
                  <a:pt x="1482" y="1707"/>
                </a:cubicBezTo>
                <a:cubicBezTo>
                  <a:pt x="1484" y="1707"/>
                  <a:pt x="1487" y="1710"/>
                  <a:pt x="1488" y="1708"/>
                </a:cubicBezTo>
                <a:cubicBezTo>
                  <a:pt x="1490" y="1709"/>
                  <a:pt x="1489" y="1710"/>
                  <a:pt x="1490" y="1711"/>
                </a:cubicBezTo>
                <a:cubicBezTo>
                  <a:pt x="1492" y="1711"/>
                  <a:pt x="1492" y="1711"/>
                  <a:pt x="1492" y="1711"/>
                </a:cubicBezTo>
                <a:cubicBezTo>
                  <a:pt x="1490" y="1708"/>
                  <a:pt x="1496" y="1709"/>
                  <a:pt x="1498" y="1709"/>
                </a:cubicBezTo>
                <a:cubicBezTo>
                  <a:pt x="1499" y="1705"/>
                  <a:pt x="1505" y="1706"/>
                  <a:pt x="1507" y="1708"/>
                </a:cubicBezTo>
                <a:cubicBezTo>
                  <a:pt x="1507" y="1708"/>
                  <a:pt x="1508" y="1706"/>
                  <a:pt x="1508" y="1704"/>
                </a:cubicBezTo>
                <a:cubicBezTo>
                  <a:pt x="1523" y="1704"/>
                  <a:pt x="1537" y="1704"/>
                  <a:pt x="1549" y="1705"/>
                </a:cubicBezTo>
                <a:cubicBezTo>
                  <a:pt x="1555" y="1705"/>
                  <a:pt x="1560" y="1706"/>
                  <a:pt x="1565" y="1709"/>
                </a:cubicBezTo>
                <a:cubicBezTo>
                  <a:pt x="1568" y="1708"/>
                  <a:pt x="1574" y="1709"/>
                  <a:pt x="1577" y="1708"/>
                </a:cubicBezTo>
                <a:cubicBezTo>
                  <a:pt x="1578" y="1708"/>
                  <a:pt x="1578" y="1709"/>
                  <a:pt x="1578" y="1710"/>
                </a:cubicBezTo>
                <a:cubicBezTo>
                  <a:pt x="1581" y="1710"/>
                  <a:pt x="1583" y="1706"/>
                  <a:pt x="1585" y="1709"/>
                </a:cubicBezTo>
                <a:cubicBezTo>
                  <a:pt x="1588" y="1707"/>
                  <a:pt x="1591" y="1706"/>
                  <a:pt x="1595" y="1708"/>
                </a:cubicBezTo>
                <a:cubicBezTo>
                  <a:pt x="1599" y="1704"/>
                  <a:pt x="1605" y="1706"/>
                  <a:pt x="1613" y="1705"/>
                </a:cubicBezTo>
                <a:cubicBezTo>
                  <a:pt x="1617" y="1705"/>
                  <a:pt x="1620" y="1703"/>
                  <a:pt x="1620" y="1705"/>
                </a:cubicBezTo>
                <a:cubicBezTo>
                  <a:pt x="1620" y="1706"/>
                  <a:pt x="1623" y="1706"/>
                  <a:pt x="1623" y="1706"/>
                </a:cubicBezTo>
                <a:cubicBezTo>
                  <a:pt x="1624" y="1705"/>
                  <a:pt x="1622" y="1706"/>
                  <a:pt x="1621" y="1705"/>
                </a:cubicBezTo>
                <a:cubicBezTo>
                  <a:pt x="1625" y="1704"/>
                  <a:pt x="1635" y="1705"/>
                  <a:pt x="1639" y="1707"/>
                </a:cubicBezTo>
                <a:cubicBezTo>
                  <a:pt x="1666" y="1707"/>
                  <a:pt x="1693" y="1707"/>
                  <a:pt x="1718" y="1707"/>
                </a:cubicBezTo>
                <a:cubicBezTo>
                  <a:pt x="1742" y="1707"/>
                  <a:pt x="1770" y="1705"/>
                  <a:pt x="1796" y="1704"/>
                </a:cubicBezTo>
                <a:cubicBezTo>
                  <a:pt x="1798" y="1704"/>
                  <a:pt x="1801" y="1705"/>
                  <a:pt x="1804" y="1704"/>
                </a:cubicBezTo>
                <a:cubicBezTo>
                  <a:pt x="1809" y="1704"/>
                  <a:pt x="1815" y="1703"/>
                  <a:pt x="1821" y="1703"/>
                </a:cubicBezTo>
                <a:cubicBezTo>
                  <a:pt x="1827" y="1702"/>
                  <a:pt x="1832" y="1702"/>
                  <a:pt x="1838" y="1702"/>
                </a:cubicBezTo>
                <a:cubicBezTo>
                  <a:pt x="1885" y="1698"/>
                  <a:pt x="1935" y="1696"/>
                  <a:pt x="1980" y="1691"/>
                </a:cubicBezTo>
                <a:cubicBezTo>
                  <a:pt x="1983" y="1694"/>
                  <a:pt x="1990" y="1694"/>
                  <a:pt x="1993" y="1691"/>
                </a:cubicBezTo>
                <a:cubicBezTo>
                  <a:pt x="1995" y="1691"/>
                  <a:pt x="1995" y="1693"/>
                  <a:pt x="1996" y="1693"/>
                </a:cubicBezTo>
                <a:cubicBezTo>
                  <a:pt x="1997" y="1692"/>
                  <a:pt x="1998" y="1692"/>
                  <a:pt x="1999" y="1691"/>
                </a:cubicBezTo>
                <a:cubicBezTo>
                  <a:pt x="1999" y="1692"/>
                  <a:pt x="2002" y="1690"/>
                  <a:pt x="2003" y="1693"/>
                </a:cubicBezTo>
                <a:cubicBezTo>
                  <a:pt x="2005" y="1693"/>
                  <a:pt x="2003" y="1692"/>
                  <a:pt x="2004" y="1691"/>
                </a:cubicBezTo>
                <a:cubicBezTo>
                  <a:pt x="2007" y="1694"/>
                  <a:pt x="2009" y="1689"/>
                  <a:pt x="2012" y="1692"/>
                </a:cubicBezTo>
                <a:cubicBezTo>
                  <a:pt x="2014" y="1691"/>
                  <a:pt x="2016" y="1689"/>
                  <a:pt x="2019" y="1691"/>
                </a:cubicBezTo>
                <a:cubicBezTo>
                  <a:pt x="2019" y="1692"/>
                  <a:pt x="2018" y="1692"/>
                  <a:pt x="2018" y="1692"/>
                </a:cubicBezTo>
                <a:cubicBezTo>
                  <a:pt x="2018" y="1693"/>
                  <a:pt x="2019" y="1693"/>
                  <a:pt x="2019" y="1694"/>
                </a:cubicBezTo>
                <a:cubicBezTo>
                  <a:pt x="2022" y="1692"/>
                  <a:pt x="2027" y="1692"/>
                  <a:pt x="2027" y="1689"/>
                </a:cubicBezTo>
                <a:cubicBezTo>
                  <a:pt x="2028" y="1689"/>
                  <a:pt x="2029" y="1689"/>
                  <a:pt x="2029" y="1688"/>
                </a:cubicBezTo>
                <a:cubicBezTo>
                  <a:pt x="2030" y="1689"/>
                  <a:pt x="2030" y="1690"/>
                  <a:pt x="2031" y="1691"/>
                </a:cubicBezTo>
                <a:cubicBezTo>
                  <a:pt x="2033" y="1691"/>
                  <a:pt x="2033" y="1689"/>
                  <a:pt x="2034" y="1689"/>
                </a:cubicBezTo>
                <a:cubicBezTo>
                  <a:pt x="2036" y="1689"/>
                  <a:pt x="2038" y="1692"/>
                  <a:pt x="2038" y="1688"/>
                </a:cubicBezTo>
                <a:cubicBezTo>
                  <a:pt x="2037" y="1687"/>
                  <a:pt x="2037" y="1688"/>
                  <a:pt x="2036" y="1688"/>
                </a:cubicBezTo>
                <a:cubicBezTo>
                  <a:pt x="2036" y="1685"/>
                  <a:pt x="2042" y="1687"/>
                  <a:pt x="2042" y="1685"/>
                </a:cubicBezTo>
                <a:cubicBezTo>
                  <a:pt x="2039" y="1685"/>
                  <a:pt x="2036" y="1684"/>
                  <a:pt x="2034" y="1685"/>
                </a:cubicBezTo>
                <a:cubicBezTo>
                  <a:pt x="2034" y="1684"/>
                  <a:pt x="2033" y="1682"/>
                  <a:pt x="2032" y="1681"/>
                </a:cubicBezTo>
                <a:cubicBezTo>
                  <a:pt x="2030" y="1682"/>
                  <a:pt x="2027" y="1682"/>
                  <a:pt x="2025" y="1682"/>
                </a:cubicBezTo>
                <a:cubicBezTo>
                  <a:pt x="2026" y="1681"/>
                  <a:pt x="2025" y="1680"/>
                  <a:pt x="2026" y="1679"/>
                </a:cubicBezTo>
                <a:cubicBezTo>
                  <a:pt x="2025" y="1677"/>
                  <a:pt x="2025" y="1678"/>
                  <a:pt x="2022" y="1678"/>
                </a:cubicBezTo>
                <a:cubicBezTo>
                  <a:pt x="2024" y="1680"/>
                  <a:pt x="2021" y="1681"/>
                  <a:pt x="2022" y="1681"/>
                </a:cubicBezTo>
                <a:cubicBezTo>
                  <a:pt x="2022" y="1684"/>
                  <a:pt x="2021" y="1680"/>
                  <a:pt x="2020" y="1681"/>
                </a:cubicBezTo>
                <a:cubicBezTo>
                  <a:pt x="2018" y="1682"/>
                  <a:pt x="2019" y="1683"/>
                  <a:pt x="2016" y="1683"/>
                </a:cubicBezTo>
                <a:cubicBezTo>
                  <a:pt x="2016" y="1681"/>
                  <a:pt x="2019" y="1680"/>
                  <a:pt x="2021" y="1680"/>
                </a:cubicBezTo>
                <a:cubicBezTo>
                  <a:pt x="2021" y="1678"/>
                  <a:pt x="2019" y="1679"/>
                  <a:pt x="2018" y="1679"/>
                </a:cubicBezTo>
                <a:cubicBezTo>
                  <a:pt x="2018" y="1679"/>
                  <a:pt x="2017" y="1677"/>
                  <a:pt x="2018" y="1676"/>
                </a:cubicBezTo>
                <a:cubicBezTo>
                  <a:pt x="2020" y="1676"/>
                  <a:pt x="2018" y="1679"/>
                  <a:pt x="2020" y="1678"/>
                </a:cubicBezTo>
                <a:cubicBezTo>
                  <a:pt x="2020" y="1677"/>
                  <a:pt x="2020" y="1677"/>
                  <a:pt x="2021" y="1676"/>
                </a:cubicBezTo>
                <a:cubicBezTo>
                  <a:pt x="2022" y="1677"/>
                  <a:pt x="2024" y="1676"/>
                  <a:pt x="2024" y="1674"/>
                </a:cubicBezTo>
                <a:cubicBezTo>
                  <a:pt x="2023" y="1673"/>
                  <a:pt x="2023" y="1675"/>
                  <a:pt x="2021" y="1674"/>
                </a:cubicBezTo>
                <a:cubicBezTo>
                  <a:pt x="2020" y="1674"/>
                  <a:pt x="2021" y="1672"/>
                  <a:pt x="2020" y="1672"/>
                </a:cubicBezTo>
                <a:cubicBezTo>
                  <a:pt x="2021" y="1672"/>
                  <a:pt x="2023" y="1671"/>
                  <a:pt x="2025" y="1672"/>
                </a:cubicBezTo>
                <a:cubicBezTo>
                  <a:pt x="2025" y="1670"/>
                  <a:pt x="2025" y="1670"/>
                  <a:pt x="2025" y="1670"/>
                </a:cubicBezTo>
                <a:cubicBezTo>
                  <a:pt x="2027" y="1671"/>
                  <a:pt x="2027" y="1671"/>
                  <a:pt x="2028" y="1671"/>
                </a:cubicBezTo>
                <a:cubicBezTo>
                  <a:pt x="2028" y="1671"/>
                  <a:pt x="2031" y="1669"/>
                  <a:pt x="2032" y="1670"/>
                </a:cubicBezTo>
                <a:cubicBezTo>
                  <a:pt x="2033" y="1670"/>
                  <a:pt x="2031" y="1671"/>
                  <a:pt x="2032" y="1672"/>
                </a:cubicBezTo>
                <a:cubicBezTo>
                  <a:pt x="2034" y="1672"/>
                  <a:pt x="2034" y="1670"/>
                  <a:pt x="2035" y="1669"/>
                </a:cubicBezTo>
                <a:cubicBezTo>
                  <a:pt x="2037" y="1670"/>
                  <a:pt x="2038" y="1672"/>
                  <a:pt x="2041" y="1672"/>
                </a:cubicBezTo>
                <a:cubicBezTo>
                  <a:pt x="2042" y="1671"/>
                  <a:pt x="2042" y="1670"/>
                  <a:pt x="2042" y="1670"/>
                </a:cubicBezTo>
                <a:cubicBezTo>
                  <a:pt x="2042" y="1668"/>
                  <a:pt x="2040" y="1670"/>
                  <a:pt x="2039" y="1669"/>
                </a:cubicBezTo>
                <a:cubicBezTo>
                  <a:pt x="2040" y="1667"/>
                  <a:pt x="2042" y="1668"/>
                  <a:pt x="2043" y="1667"/>
                </a:cubicBezTo>
                <a:cubicBezTo>
                  <a:pt x="2043" y="1664"/>
                  <a:pt x="2040" y="1666"/>
                  <a:pt x="2039" y="1665"/>
                </a:cubicBezTo>
                <a:cubicBezTo>
                  <a:pt x="2038" y="1663"/>
                  <a:pt x="2041" y="1665"/>
                  <a:pt x="2040" y="1663"/>
                </a:cubicBezTo>
                <a:cubicBezTo>
                  <a:pt x="2038" y="1664"/>
                  <a:pt x="2039" y="1662"/>
                  <a:pt x="2038" y="1662"/>
                </a:cubicBezTo>
                <a:cubicBezTo>
                  <a:pt x="2038" y="1661"/>
                  <a:pt x="2039" y="1661"/>
                  <a:pt x="2040" y="1660"/>
                </a:cubicBezTo>
                <a:cubicBezTo>
                  <a:pt x="2040" y="1659"/>
                  <a:pt x="2039" y="1661"/>
                  <a:pt x="2038" y="1660"/>
                </a:cubicBezTo>
                <a:cubicBezTo>
                  <a:pt x="2038" y="1660"/>
                  <a:pt x="2038" y="1660"/>
                  <a:pt x="2038" y="1659"/>
                </a:cubicBezTo>
                <a:cubicBezTo>
                  <a:pt x="2039" y="1658"/>
                  <a:pt x="2040" y="1659"/>
                  <a:pt x="2041" y="1658"/>
                </a:cubicBezTo>
                <a:cubicBezTo>
                  <a:pt x="2041" y="1657"/>
                  <a:pt x="2039" y="1657"/>
                  <a:pt x="2038" y="1658"/>
                </a:cubicBezTo>
                <a:cubicBezTo>
                  <a:pt x="2037" y="1657"/>
                  <a:pt x="2039" y="1655"/>
                  <a:pt x="2037" y="1655"/>
                </a:cubicBezTo>
                <a:cubicBezTo>
                  <a:pt x="2036" y="1655"/>
                  <a:pt x="2035" y="1657"/>
                  <a:pt x="2033" y="1658"/>
                </a:cubicBezTo>
                <a:cubicBezTo>
                  <a:pt x="2032" y="1658"/>
                  <a:pt x="2033" y="1657"/>
                  <a:pt x="2033" y="1655"/>
                </a:cubicBezTo>
                <a:cubicBezTo>
                  <a:pt x="2035" y="1655"/>
                  <a:pt x="2035" y="1655"/>
                  <a:pt x="2035" y="1655"/>
                </a:cubicBezTo>
                <a:cubicBezTo>
                  <a:pt x="2036" y="1655"/>
                  <a:pt x="2031" y="1654"/>
                  <a:pt x="2031" y="1655"/>
                </a:cubicBezTo>
                <a:cubicBezTo>
                  <a:pt x="2030" y="1655"/>
                  <a:pt x="2032" y="1653"/>
                  <a:pt x="2031" y="1653"/>
                </a:cubicBezTo>
                <a:cubicBezTo>
                  <a:pt x="2030" y="1653"/>
                  <a:pt x="2029" y="1654"/>
                  <a:pt x="2027" y="1654"/>
                </a:cubicBezTo>
                <a:cubicBezTo>
                  <a:pt x="2027" y="1653"/>
                  <a:pt x="2029" y="1653"/>
                  <a:pt x="2028" y="1652"/>
                </a:cubicBezTo>
                <a:cubicBezTo>
                  <a:pt x="2031" y="1652"/>
                  <a:pt x="2031" y="1652"/>
                  <a:pt x="2031" y="1652"/>
                </a:cubicBezTo>
                <a:cubicBezTo>
                  <a:pt x="2030" y="1649"/>
                  <a:pt x="2026" y="1650"/>
                  <a:pt x="2026" y="1650"/>
                </a:cubicBezTo>
                <a:cubicBezTo>
                  <a:pt x="2026" y="1650"/>
                  <a:pt x="2026" y="1650"/>
                  <a:pt x="2026" y="1650"/>
                </a:cubicBezTo>
                <a:cubicBezTo>
                  <a:pt x="2024" y="1650"/>
                  <a:pt x="2026" y="1652"/>
                  <a:pt x="2027" y="1653"/>
                </a:cubicBezTo>
                <a:cubicBezTo>
                  <a:pt x="2027" y="1654"/>
                  <a:pt x="2025" y="1654"/>
                  <a:pt x="2024" y="1655"/>
                </a:cubicBezTo>
                <a:cubicBezTo>
                  <a:pt x="2027" y="1655"/>
                  <a:pt x="2025" y="1658"/>
                  <a:pt x="2025" y="1660"/>
                </a:cubicBezTo>
                <a:cubicBezTo>
                  <a:pt x="2027" y="1659"/>
                  <a:pt x="2027" y="1658"/>
                  <a:pt x="2029" y="1659"/>
                </a:cubicBezTo>
                <a:cubicBezTo>
                  <a:pt x="2030" y="1660"/>
                  <a:pt x="2028" y="1660"/>
                  <a:pt x="2027" y="1660"/>
                </a:cubicBezTo>
                <a:cubicBezTo>
                  <a:pt x="2028" y="1661"/>
                  <a:pt x="2028" y="1661"/>
                  <a:pt x="2028" y="1662"/>
                </a:cubicBezTo>
                <a:cubicBezTo>
                  <a:pt x="2029" y="1661"/>
                  <a:pt x="2032" y="1661"/>
                  <a:pt x="2032" y="1663"/>
                </a:cubicBezTo>
                <a:cubicBezTo>
                  <a:pt x="2032" y="1664"/>
                  <a:pt x="2030" y="1663"/>
                  <a:pt x="2030" y="1662"/>
                </a:cubicBezTo>
                <a:cubicBezTo>
                  <a:pt x="2029" y="1663"/>
                  <a:pt x="2028" y="1664"/>
                  <a:pt x="2028" y="1664"/>
                </a:cubicBezTo>
                <a:cubicBezTo>
                  <a:pt x="2026" y="1664"/>
                  <a:pt x="2027" y="1662"/>
                  <a:pt x="2026" y="1663"/>
                </a:cubicBezTo>
                <a:cubicBezTo>
                  <a:pt x="2026" y="1664"/>
                  <a:pt x="2024" y="1663"/>
                  <a:pt x="2025" y="1664"/>
                </a:cubicBezTo>
                <a:cubicBezTo>
                  <a:pt x="2021" y="1663"/>
                  <a:pt x="2019" y="1662"/>
                  <a:pt x="2017" y="1660"/>
                </a:cubicBezTo>
                <a:cubicBezTo>
                  <a:pt x="2017" y="1659"/>
                  <a:pt x="2019" y="1659"/>
                  <a:pt x="2021" y="1659"/>
                </a:cubicBezTo>
                <a:cubicBezTo>
                  <a:pt x="2019" y="1658"/>
                  <a:pt x="2019" y="1657"/>
                  <a:pt x="2018" y="1656"/>
                </a:cubicBezTo>
                <a:cubicBezTo>
                  <a:pt x="2018" y="1654"/>
                  <a:pt x="2019" y="1653"/>
                  <a:pt x="2020" y="1654"/>
                </a:cubicBezTo>
                <a:cubicBezTo>
                  <a:pt x="2021" y="1653"/>
                  <a:pt x="2020" y="1652"/>
                  <a:pt x="2021" y="1650"/>
                </a:cubicBezTo>
                <a:cubicBezTo>
                  <a:pt x="2019" y="1649"/>
                  <a:pt x="2020" y="1649"/>
                  <a:pt x="2018" y="1649"/>
                </a:cubicBezTo>
                <a:cubicBezTo>
                  <a:pt x="2018" y="1651"/>
                  <a:pt x="2020" y="1649"/>
                  <a:pt x="2020" y="1650"/>
                </a:cubicBezTo>
                <a:cubicBezTo>
                  <a:pt x="2019" y="1651"/>
                  <a:pt x="2016" y="1651"/>
                  <a:pt x="2013" y="1651"/>
                </a:cubicBezTo>
                <a:cubicBezTo>
                  <a:pt x="2012" y="1652"/>
                  <a:pt x="2015" y="1651"/>
                  <a:pt x="2016" y="1651"/>
                </a:cubicBezTo>
                <a:cubicBezTo>
                  <a:pt x="2016" y="1653"/>
                  <a:pt x="2014" y="1653"/>
                  <a:pt x="2015" y="1654"/>
                </a:cubicBezTo>
                <a:cubicBezTo>
                  <a:pt x="2014" y="1655"/>
                  <a:pt x="2014" y="1654"/>
                  <a:pt x="2012" y="1655"/>
                </a:cubicBezTo>
                <a:cubicBezTo>
                  <a:pt x="2013" y="1655"/>
                  <a:pt x="2013" y="1657"/>
                  <a:pt x="2011" y="1657"/>
                </a:cubicBezTo>
                <a:cubicBezTo>
                  <a:pt x="2011" y="1657"/>
                  <a:pt x="2011" y="1657"/>
                  <a:pt x="2011" y="1657"/>
                </a:cubicBezTo>
                <a:cubicBezTo>
                  <a:pt x="2008" y="1659"/>
                  <a:pt x="2011" y="1660"/>
                  <a:pt x="2013" y="1659"/>
                </a:cubicBezTo>
                <a:cubicBezTo>
                  <a:pt x="2013" y="1661"/>
                  <a:pt x="2013" y="1659"/>
                  <a:pt x="2015" y="1659"/>
                </a:cubicBezTo>
                <a:cubicBezTo>
                  <a:pt x="2018" y="1661"/>
                  <a:pt x="2017" y="1665"/>
                  <a:pt x="2013" y="1663"/>
                </a:cubicBezTo>
                <a:cubicBezTo>
                  <a:pt x="2013" y="1664"/>
                  <a:pt x="2014" y="1664"/>
                  <a:pt x="2014" y="1665"/>
                </a:cubicBezTo>
                <a:cubicBezTo>
                  <a:pt x="2013" y="1666"/>
                  <a:pt x="2012" y="1666"/>
                  <a:pt x="2011" y="1666"/>
                </a:cubicBezTo>
                <a:cubicBezTo>
                  <a:pt x="2010" y="1666"/>
                  <a:pt x="2010" y="1665"/>
                  <a:pt x="2010" y="1665"/>
                </a:cubicBezTo>
                <a:cubicBezTo>
                  <a:pt x="2011" y="1665"/>
                  <a:pt x="2012" y="1663"/>
                  <a:pt x="2013" y="1661"/>
                </a:cubicBezTo>
                <a:cubicBezTo>
                  <a:pt x="2010" y="1663"/>
                  <a:pt x="2009" y="1663"/>
                  <a:pt x="2006" y="1664"/>
                </a:cubicBezTo>
                <a:cubicBezTo>
                  <a:pt x="2005" y="1663"/>
                  <a:pt x="2004" y="1661"/>
                  <a:pt x="2006" y="1661"/>
                </a:cubicBezTo>
                <a:cubicBezTo>
                  <a:pt x="2005" y="1659"/>
                  <a:pt x="2004" y="1661"/>
                  <a:pt x="2003" y="1661"/>
                </a:cubicBezTo>
                <a:cubicBezTo>
                  <a:pt x="2003" y="1662"/>
                  <a:pt x="2004" y="1662"/>
                  <a:pt x="2004" y="1663"/>
                </a:cubicBezTo>
                <a:cubicBezTo>
                  <a:pt x="2003" y="1664"/>
                  <a:pt x="2002" y="1662"/>
                  <a:pt x="2002" y="1663"/>
                </a:cubicBezTo>
                <a:cubicBezTo>
                  <a:pt x="2000" y="1663"/>
                  <a:pt x="2002" y="1661"/>
                  <a:pt x="2000" y="1661"/>
                </a:cubicBezTo>
                <a:cubicBezTo>
                  <a:pt x="2000" y="1661"/>
                  <a:pt x="2002" y="1661"/>
                  <a:pt x="2000" y="1660"/>
                </a:cubicBezTo>
                <a:cubicBezTo>
                  <a:pt x="2002" y="1659"/>
                  <a:pt x="2003" y="1658"/>
                  <a:pt x="2003" y="1657"/>
                </a:cubicBezTo>
                <a:cubicBezTo>
                  <a:pt x="2004" y="1656"/>
                  <a:pt x="2004" y="1657"/>
                  <a:pt x="2005" y="1657"/>
                </a:cubicBezTo>
                <a:cubicBezTo>
                  <a:pt x="2004" y="1655"/>
                  <a:pt x="1998" y="1657"/>
                  <a:pt x="1997" y="1657"/>
                </a:cubicBezTo>
                <a:cubicBezTo>
                  <a:pt x="1997" y="1658"/>
                  <a:pt x="1998" y="1661"/>
                  <a:pt x="1996" y="1660"/>
                </a:cubicBezTo>
                <a:cubicBezTo>
                  <a:pt x="1998" y="1661"/>
                  <a:pt x="1996" y="1664"/>
                  <a:pt x="1999" y="1663"/>
                </a:cubicBezTo>
                <a:cubicBezTo>
                  <a:pt x="1997" y="1665"/>
                  <a:pt x="1996" y="1662"/>
                  <a:pt x="1995" y="1661"/>
                </a:cubicBezTo>
                <a:cubicBezTo>
                  <a:pt x="1993" y="1661"/>
                  <a:pt x="1992" y="1661"/>
                  <a:pt x="1989" y="1662"/>
                </a:cubicBezTo>
                <a:cubicBezTo>
                  <a:pt x="1990" y="1662"/>
                  <a:pt x="1990" y="1663"/>
                  <a:pt x="1990" y="1664"/>
                </a:cubicBezTo>
                <a:cubicBezTo>
                  <a:pt x="1988" y="1665"/>
                  <a:pt x="1989" y="1663"/>
                  <a:pt x="1988" y="1662"/>
                </a:cubicBezTo>
                <a:cubicBezTo>
                  <a:pt x="1987" y="1662"/>
                  <a:pt x="1988" y="1664"/>
                  <a:pt x="1987" y="1664"/>
                </a:cubicBezTo>
                <a:cubicBezTo>
                  <a:pt x="1986" y="1664"/>
                  <a:pt x="1987" y="1663"/>
                  <a:pt x="1987" y="1662"/>
                </a:cubicBezTo>
                <a:cubicBezTo>
                  <a:pt x="1987" y="1661"/>
                  <a:pt x="1986" y="1663"/>
                  <a:pt x="1985" y="1663"/>
                </a:cubicBezTo>
                <a:cubicBezTo>
                  <a:pt x="1986" y="1660"/>
                  <a:pt x="1990" y="1660"/>
                  <a:pt x="1992" y="1659"/>
                </a:cubicBezTo>
                <a:cubicBezTo>
                  <a:pt x="1992" y="1658"/>
                  <a:pt x="1989" y="1658"/>
                  <a:pt x="1988" y="1659"/>
                </a:cubicBezTo>
                <a:cubicBezTo>
                  <a:pt x="1987" y="1658"/>
                  <a:pt x="1989" y="1658"/>
                  <a:pt x="1989" y="1657"/>
                </a:cubicBezTo>
                <a:cubicBezTo>
                  <a:pt x="1987" y="1657"/>
                  <a:pt x="1986" y="1658"/>
                  <a:pt x="1985" y="1659"/>
                </a:cubicBezTo>
                <a:cubicBezTo>
                  <a:pt x="1983" y="1659"/>
                  <a:pt x="1983" y="1658"/>
                  <a:pt x="1982" y="1658"/>
                </a:cubicBezTo>
                <a:cubicBezTo>
                  <a:pt x="1982" y="1658"/>
                  <a:pt x="1983" y="1658"/>
                  <a:pt x="1983" y="1658"/>
                </a:cubicBezTo>
                <a:cubicBezTo>
                  <a:pt x="1982" y="1656"/>
                  <a:pt x="1981" y="1658"/>
                  <a:pt x="1980" y="1657"/>
                </a:cubicBezTo>
                <a:cubicBezTo>
                  <a:pt x="1979" y="1657"/>
                  <a:pt x="1976" y="1661"/>
                  <a:pt x="1975" y="1659"/>
                </a:cubicBezTo>
                <a:cubicBezTo>
                  <a:pt x="1974" y="1659"/>
                  <a:pt x="1975" y="1662"/>
                  <a:pt x="1973" y="1661"/>
                </a:cubicBezTo>
                <a:cubicBezTo>
                  <a:pt x="1974" y="1661"/>
                  <a:pt x="1974" y="1663"/>
                  <a:pt x="1976" y="1663"/>
                </a:cubicBezTo>
                <a:cubicBezTo>
                  <a:pt x="1978" y="1662"/>
                  <a:pt x="1974" y="1663"/>
                  <a:pt x="1975" y="1662"/>
                </a:cubicBezTo>
                <a:cubicBezTo>
                  <a:pt x="1976" y="1660"/>
                  <a:pt x="1980" y="1662"/>
                  <a:pt x="1982" y="1661"/>
                </a:cubicBezTo>
                <a:cubicBezTo>
                  <a:pt x="1982" y="1660"/>
                  <a:pt x="1981" y="1661"/>
                  <a:pt x="1981" y="1660"/>
                </a:cubicBezTo>
                <a:cubicBezTo>
                  <a:pt x="1982" y="1660"/>
                  <a:pt x="1983" y="1659"/>
                  <a:pt x="1984" y="1660"/>
                </a:cubicBezTo>
                <a:cubicBezTo>
                  <a:pt x="1983" y="1660"/>
                  <a:pt x="1984" y="1662"/>
                  <a:pt x="1982" y="1662"/>
                </a:cubicBezTo>
                <a:cubicBezTo>
                  <a:pt x="1982" y="1663"/>
                  <a:pt x="1984" y="1663"/>
                  <a:pt x="1983" y="1665"/>
                </a:cubicBezTo>
                <a:cubicBezTo>
                  <a:pt x="1982" y="1666"/>
                  <a:pt x="1979" y="1665"/>
                  <a:pt x="1977" y="1666"/>
                </a:cubicBezTo>
                <a:cubicBezTo>
                  <a:pt x="1979" y="1667"/>
                  <a:pt x="1982" y="1665"/>
                  <a:pt x="1984" y="1666"/>
                </a:cubicBezTo>
                <a:cubicBezTo>
                  <a:pt x="1983" y="1666"/>
                  <a:pt x="1983" y="1667"/>
                  <a:pt x="1982" y="1667"/>
                </a:cubicBezTo>
                <a:cubicBezTo>
                  <a:pt x="1983" y="1668"/>
                  <a:pt x="1986" y="1666"/>
                  <a:pt x="1987" y="1665"/>
                </a:cubicBezTo>
                <a:cubicBezTo>
                  <a:pt x="1989" y="1667"/>
                  <a:pt x="1993" y="1665"/>
                  <a:pt x="1993" y="1668"/>
                </a:cubicBezTo>
                <a:cubicBezTo>
                  <a:pt x="1994" y="1668"/>
                  <a:pt x="1994" y="1667"/>
                  <a:pt x="1995" y="1669"/>
                </a:cubicBezTo>
                <a:cubicBezTo>
                  <a:pt x="1994" y="1670"/>
                  <a:pt x="1992" y="1668"/>
                  <a:pt x="1991" y="1668"/>
                </a:cubicBezTo>
                <a:cubicBezTo>
                  <a:pt x="1991" y="1668"/>
                  <a:pt x="1991" y="1669"/>
                  <a:pt x="1992" y="1669"/>
                </a:cubicBezTo>
                <a:cubicBezTo>
                  <a:pt x="1992" y="1669"/>
                  <a:pt x="1991" y="1669"/>
                  <a:pt x="1990" y="1669"/>
                </a:cubicBezTo>
                <a:cubicBezTo>
                  <a:pt x="1996" y="1671"/>
                  <a:pt x="2001" y="1668"/>
                  <a:pt x="2006" y="1670"/>
                </a:cubicBezTo>
                <a:cubicBezTo>
                  <a:pt x="2006" y="1668"/>
                  <a:pt x="2010" y="1668"/>
                  <a:pt x="2011" y="1670"/>
                </a:cubicBezTo>
                <a:cubicBezTo>
                  <a:pt x="2013" y="1671"/>
                  <a:pt x="2012" y="1669"/>
                  <a:pt x="2012" y="1669"/>
                </a:cubicBezTo>
                <a:cubicBezTo>
                  <a:pt x="2013" y="1669"/>
                  <a:pt x="2012" y="1670"/>
                  <a:pt x="2013" y="1670"/>
                </a:cubicBezTo>
                <a:cubicBezTo>
                  <a:pt x="2011" y="1671"/>
                  <a:pt x="2008" y="1673"/>
                  <a:pt x="2004" y="1673"/>
                </a:cubicBezTo>
                <a:cubicBezTo>
                  <a:pt x="2004" y="1670"/>
                  <a:pt x="2009" y="1673"/>
                  <a:pt x="2009" y="1671"/>
                </a:cubicBezTo>
                <a:cubicBezTo>
                  <a:pt x="2006" y="1672"/>
                  <a:pt x="2002" y="1671"/>
                  <a:pt x="2000" y="1672"/>
                </a:cubicBezTo>
                <a:cubicBezTo>
                  <a:pt x="2000" y="1673"/>
                  <a:pt x="2002" y="1672"/>
                  <a:pt x="2003" y="1672"/>
                </a:cubicBezTo>
                <a:cubicBezTo>
                  <a:pt x="1998" y="1674"/>
                  <a:pt x="1993" y="1672"/>
                  <a:pt x="1989" y="1674"/>
                </a:cubicBezTo>
                <a:cubicBezTo>
                  <a:pt x="1982" y="1672"/>
                  <a:pt x="1967" y="1674"/>
                  <a:pt x="1958" y="1675"/>
                </a:cubicBezTo>
                <a:cubicBezTo>
                  <a:pt x="1957" y="1674"/>
                  <a:pt x="1958" y="1674"/>
                  <a:pt x="1959" y="1674"/>
                </a:cubicBezTo>
                <a:cubicBezTo>
                  <a:pt x="1958" y="1672"/>
                  <a:pt x="1957" y="1674"/>
                  <a:pt x="1957" y="1675"/>
                </a:cubicBezTo>
                <a:cubicBezTo>
                  <a:pt x="1955" y="1675"/>
                  <a:pt x="1956" y="1674"/>
                  <a:pt x="1956" y="1673"/>
                </a:cubicBezTo>
                <a:cubicBezTo>
                  <a:pt x="1955" y="1673"/>
                  <a:pt x="1955" y="1673"/>
                  <a:pt x="1955" y="1674"/>
                </a:cubicBezTo>
                <a:cubicBezTo>
                  <a:pt x="1954" y="1674"/>
                  <a:pt x="1954" y="1674"/>
                  <a:pt x="1955" y="1674"/>
                </a:cubicBezTo>
                <a:cubicBezTo>
                  <a:pt x="1944" y="1671"/>
                  <a:pt x="1932" y="1676"/>
                  <a:pt x="1921" y="1674"/>
                </a:cubicBezTo>
                <a:cubicBezTo>
                  <a:pt x="1922" y="1673"/>
                  <a:pt x="1925" y="1673"/>
                  <a:pt x="1927" y="1673"/>
                </a:cubicBezTo>
                <a:cubicBezTo>
                  <a:pt x="1927" y="1672"/>
                  <a:pt x="1925" y="1672"/>
                  <a:pt x="1924" y="1673"/>
                </a:cubicBezTo>
                <a:cubicBezTo>
                  <a:pt x="1923" y="1671"/>
                  <a:pt x="1925" y="1672"/>
                  <a:pt x="1926" y="1672"/>
                </a:cubicBezTo>
                <a:cubicBezTo>
                  <a:pt x="1927" y="1670"/>
                  <a:pt x="1922" y="1672"/>
                  <a:pt x="1922" y="1671"/>
                </a:cubicBezTo>
                <a:cubicBezTo>
                  <a:pt x="1922" y="1671"/>
                  <a:pt x="1924" y="1671"/>
                  <a:pt x="1922" y="1670"/>
                </a:cubicBezTo>
                <a:cubicBezTo>
                  <a:pt x="1925" y="1670"/>
                  <a:pt x="1928" y="1669"/>
                  <a:pt x="1931" y="1669"/>
                </a:cubicBezTo>
                <a:cubicBezTo>
                  <a:pt x="1926" y="1670"/>
                  <a:pt x="1931" y="1670"/>
                  <a:pt x="1933" y="1670"/>
                </a:cubicBezTo>
                <a:cubicBezTo>
                  <a:pt x="1930" y="1666"/>
                  <a:pt x="1927" y="1669"/>
                  <a:pt x="1922" y="1669"/>
                </a:cubicBezTo>
                <a:cubicBezTo>
                  <a:pt x="1919" y="1670"/>
                  <a:pt x="1915" y="1668"/>
                  <a:pt x="1911" y="1669"/>
                </a:cubicBezTo>
                <a:cubicBezTo>
                  <a:pt x="1912" y="1668"/>
                  <a:pt x="1913" y="1668"/>
                  <a:pt x="1910" y="1668"/>
                </a:cubicBezTo>
                <a:cubicBezTo>
                  <a:pt x="1913" y="1667"/>
                  <a:pt x="1916" y="1667"/>
                  <a:pt x="1920" y="1667"/>
                </a:cubicBezTo>
                <a:cubicBezTo>
                  <a:pt x="1920" y="1666"/>
                  <a:pt x="1917" y="1665"/>
                  <a:pt x="1920" y="1665"/>
                </a:cubicBezTo>
                <a:cubicBezTo>
                  <a:pt x="1914" y="1665"/>
                  <a:pt x="1908" y="1664"/>
                  <a:pt x="1904" y="1664"/>
                </a:cubicBezTo>
                <a:cubicBezTo>
                  <a:pt x="1904" y="1664"/>
                  <a:pt x="1904" y="1666"/>
                  <a:pt x="1904" y="1666"/>
                </a:cubicBezTo>
                <a:cubicBezTo>
                  <a:pt x="1904" y="1666"/>
                  <a:pt x="1903" y="1665"/>
                  <a:pt x="1902" y="1664"/>
                </a:cubicBezTo>
                <a:cubicBezTo>
                  <a:pt x="1902" y="1664"/>
                  <a:pt x="1901" y="1664"/>
                  <a:pt x="1901" y="1664"/>
                </a:cubicBezTo>
                <a:cubicBezTo>
                  <a:pt x="1901" y="1664"/>
                  <a:pt x="1902" y="1664"/>
                  <a:pt x="1902" y="1664"/>
                </a:cubicBezTo>
                <a:cubicBezTo>
                  <a:pt x="1913" y="1664"/>
                  <a:pt x="1921" y="1661"/>
                  <a:pt x="1930" y="1664"/>
                </a:cubicBezTo>
                <a:cubicBezTo>
                  <a:pt x="1930" y="1663"/>
                  <a:pt x="1928" y="1663"/>
                  <a:pt x="1928" y="1662"/>
                </a:cubicBezTo>
                <a:cubicBezTo>
                  <a:pt x="1932" y="1661"/>
                  <a:pt x="1933" y="1663"/>
                  <a:pt x="1937" y="1663"/>
                </a:cubicBezTo>
                <a:cubicBezTo>
                  <a:pt x="1935" y="1661"/>
                  <a:pt x="1939" y="1664"/>
                  <a:pt x="1938" y="1662"/>
                </a:cubicBezTo>
                <a:cubicBezTo>
                  <a:pt x="1939" y="1662"/>
                  <a:pt x="1939" y="1663"/>
                  <a:pt x="1941" y="1663"/>
                </a:cubicBezTo>
                <a:cubicBezTo>
                  <a:pt x="1941" y="1662"/>
                  <a:pt x="1940" y="1663"/>
                  <a:pt x="1940" y="1662"/>
                </a:cubicBezTo>
                <a:cubicBezTo>
                  <a:pt x="1942" y="1661"/>
                  <a:pt x="1944" y="1662"/>
                  <a:pt x="1946" y="1660"/>
                </a:cubicBezTo>
                <a:cubicBezTo>
                  <a:pt x="1946" y="1659"/>
                  <a:pt x="1944" y="1659"/>
                  <a:pt x="1946" y="1660"/>
                </a:cubicBezTo>
                <a:cubicBezTo>
                  <a:pt x="1945" y="1661"/>
                  <a:pt x="1942" y="1658"/>
                  <a:pt x="1941" y="1661"/>
                </a:cubicBezTo>
                <a:cubicBezTo>
                  <a:pt x="1940" y="1661"/>
                  <a:pt x="1940" y="1660"/>
                  <a:pt x="1940" y="1659"/>
                </a:cubicBezTo>
                <a:cubicBezTo>
                  <a:pt x="1940" y="1659"/>
                  <a:pt x="1939" y="1660"/>
                  <a:pt x="1939" y="1659"/>
                </a:cubicBezTo>
                <a:cubicBezTo>
                  <a:pt x="1938" y="1659"/>
                  <a:pt x="1938" y="1660"/>
                  <a:pt x="1938" y="1660"/>
                </a:cubicBezTo>
                <a:cubicBezTo>
                  <a:pt x="1936" y="1660"/>
                  <a:pt x="1936" y="1660"/>
                  <a:pt x="1936" y="1660"/>
                </a:cubicBezTo>
                <a:cubicBezTo>
                  <a:pt x="1936" y="1659"/>
                  <a:pt x="1938" y="1661"/>
                  <a:pt x="1937" y="1659"/>
                </a:cubicBezTo>
                <a:cubicBezTo>
                  <a:pt x="1935" y="1658"/>
                  <a:pt x="1937" y="1660"/>
                  <a:pt x="1934" y="1659"/>
                </a:cubicBezTo>
                <a:cubicBezTo>
                  <a:pt x="1934" y="1660"/>
                  <a:pt x="1935" y="1659"/>
                  <a:pt x="1935" y="1660"/>
                </a:cubicBezTo>
                <a:cubicBezTo>
                  <a:pt x="1934" y="1660"/>
                  <a:pt x="1930" y="1661"/>
                  <a:pt x="1929" y="1660"/>
                </a:cubicBezTo>
                <a:cubicBezTo>
                  <a:pt x="1929" y="1662"/>
                  <a:pt x="1921" y="1660"/>
                  <a:pt x="1920" y="1662"/>
                </a:cubicBezTo>
                <a:cubicBezTo>
                  <a:pt x="1918" y="1661"/>
                  <a:pt x="1916" y="1661"/>
                  <a:pt x="1913" y="1662"/>
                </a:cubicBezTo>
                <a:cubicBezTo>
                  <a:pt x="1912" y="1660"/>
                  <a:pt x="1914" y="1661"/>
                  <a:pt x="1915" y="1661"/>
                </a:cubicBezTo>
                <a:cubicBezTo>
                  <a:pt x="1913" y="1660"/>
                  <a:pt x="1907" y="1661"/>
                  <a:pt x="1905" y="1660"/>
                </a:cubicBezTo>
                <a:cubicBezTo>
                  <a:pt x="1905" y="1661"/>
                  <a:pt x="1908" y="1661"/>
                  <a:pt x="1909" y="1661"/>
                </a:cubicBezTo>
                <a:cubicBezTo>
                  <a:pt x="1907" y="1664"/>
                  <a:pt x="1903" y="1661"/>
                  <a:pt x="1900" y="1662"/>
                </a:cubicBezTo>
                <a:cubicBezTo>
                  <a:pt x="1900" y="1663"/>
                  <a:pt x="1900" y="1663"/>
                  <a:pt x="1900" y="1663"/>
                </a:cubicBezTo>
                <a:cubicBezTo>
                  <a:pt x="1899" y="1663"/>
                  <a:pt x="1897" y="1663"/>
                  <a:pt x="1896" y="1663"/>
                </a:cubicBezTo>
                <a:cubicBezTo>
                  <a:pt x="1891" y="1663"/>
                  <a:pt x="1890" y="1665"/>
                  <a:pt x="1899" y="1664"/>
                </a:cubicBezTo>
                <a:cubicBezTo>
                  <a:pt x="1901" y="1665"/>
                  <a:pt x="1898" y="1665"/>
                  <a:pt x="1899" y="1666"/>
                </a:cubicBezTo>
                <a:cubicBezTo>
                  <a:pt x="1900" y="1666"/>
                  <a:pt x="1901" y="1666"/>
                  <a:pt x="1901" y="1667"/>
                </a:cubicBezTo>
                <a:cubicBezTo>
                  <a:pt x="1901" y="1667"/>
                  <a:pt x="1901" y="1665"/>
                  <a:pt x="1902" y="1667"/>
                </a:cubicBezTo>
                <a:cubicBezTo>
                  <a:pt x="1902" y="1668"/>
                  <a:pt x="1900" y="1667"/>
                  <a:pt x="1899" y="1667"/>
                </a:cubicBezTo>
                <a:cubicBezTo>
                  <a:pt x="1898" y="1668"/>
                  <a:pt x="1903" y="1668"/>
                  <a:pt x="1904" y="1668"/>
                </a:cubicBezTo>
                <a:cubicBezTo>
                  <a:pt x="1904" y="1669"/>
                  <a:pt x="1902" y="1669"/>
                  <a:pt x="1904" y="1669"/>
                </a:cubicBezTo>
                <a:cubicBezTo>
                  <a:pt x="1893" y="1670"/>
                  <a:pt x="1881" y="1671"/>
                  <a:pt x="1868" y="1672"/>
                </a:cubicBezTo>
                <a:cubicBezTo>
                  <a:pt x="1867" y="1672"/>
                  <a:pt x="1866" y="1673"/>
                  <a:pt x="1866" y="1674"/>
                </a:cubicBezTo>
                <a:cubicBezTo>
                  <a:pt x="1865" y="1673"/>
                  <a:pt x="1865" y="1673"/>
                  <a:pt x="1866" y="1673"/>
                </a:cubicBezTo>
                <a:cubicBezTo>
                  <a:pt x="1862" y="1672"/>
                  <a:pt x="1854" y="1674"/>
                  <a:pt x="1850" y="1673"/>
                </a:cubicBezTo>
                <a:cubicBezTo>
                  <a:pt x="1848" y="1674"/>
                  <a:pt x="1842" y="1675"/>
                  <a:pt x="1839" y="1673"/>
                </a:cubicBezTo>
                <a:cubicBezTo>
                  <a:pt x="1841" y="1672"/>
                  <a:pt x="1843" y="1673"/>
                  <a:pt x="1846" y="1673"/>
                </a:cubicBezTo>
                <a:cubicBezTo>
                  <a:pt x="1845" y="1671"/>
                  <a:pt x="1844" y="1671"/>
                  <a:pt x="1843" y="1670"/>
                </a:cubicBezTo>
                <a:cubicBezTo>
                  <a:pt x="1843" y="1671"/>
                  <a:pt x="1843" y="1671"/>
                  <a:pt x="1843" y="1672"/>
                </a:cubicBezTo>
                <a:cubicBezTo>
                  <a:pt x="1841" y="1672"/>
                  <a:pt x="1841" y="1672"/>
                  <a:pt x="1841" y="1672"/>
                </a:cubicBezTo>
                <a:cubicBezTo>
                  <a:pt x="1841" y="1670"/>
                  <a:pt x="1839" y="1670"/>
                  <a:pt x="1837" y="1670"/>
                </a:cubicBezTo>
                <a:cubicBezTo>
                  <a:pt x="1837" y="1670"/>
                  <a:pt x="1838" y="1670"/>
                  <a:pt x="1838" y="1670"/>
                </a:cubicBezTo>
                <a:cubicBezTo>
                  <a:pt x="1834" y="1669"/>
                  <a:pt x="1835" y="1671"/>
                  <a:pt x="1834" y="1673"/>
                </a:cubicBezTo>
                <a:cubicBezTo>
                  <a:pt x="1835" y="1673"/>
                  <a:pt x="1836" y="1673"/>
                  <a:pt x="1838" y="1673"/>
                </a:cubicBezTo>
                <a:cubicBezTo>
                  <a:pt x="1837" y="1673"/>
                  <a:pt x="1836" y="1673"/>
                  <a:pt x="1837" y="1674"/>
                </a:cubicBezTo>
                <a:cubicBezTo>
                  <a:pt x="1832" y="1676"/>
                  <a:pt x="1822" y="1675"/>
                  <a:pt x="1814" y="1676"/>
                </a:cubicBezTo>
                <a:cubicBezTo>
                  <a:pt x="1815" y="1674"/>
                  <a:pt x="1817" y="1675"/>
                  <a:pt x="1820" y="1675"/>
                </a:cubicBezTo>
                <a:cubicBezTo>
                  <a:pt x="1819" y="1673"/>
                  <a:pt x="1814" y="1675"/>
                  <a:pt x="1811" y="1674"/>
                </a:cubicBezTo>
                <a:cubicBezTo>
                  <a:pt x="1811" y="1675"/>
                  <a:pt x="1813" y="1676"/>
                  <a:pt x="1814" y="1675"/>
                </a:cubicBezTo>
                <a:cubicBezTo>
                  <a:pt x="1813" y="1678"/>
                  <a:pt x="1806" y="1675"/>
                  <a:pt x="1805" y="1677"/>
                </a:cubicBezTo>
                <a:cubicBezTo>
                  <a:pt x="1804" y="1677"/>
                  <a:pt x="1803" y="1677"/>
                  <a:pt x="1803" y="1676"/>
                </a:cubicBezTo>
                <a:cubicBezTo>
                  <a:pt x="1798" y="1679"/>
                  <a:pt x="1787" y="1677"/>
                  <a:pt x="1784" y="1680"/>
                </a:cubicBezTo>
                <a:cubicBezTo>
                  <a:pt x="1784" y="1679"/>
                  <a:pt x="1783" y="1678"/>
                  <a:pt x="1782" y="1677"/>
                </a:cubicBezTo>
                <a:cubicBezTo>
                  <a:pt x="1781" y="1680"/>
                  <a:pt x="1777" y="1678"/>
                  <a:pt x="1774" y="1678"/>
                </a:cubicBezTo>
                <a:cubicBezTo>
                  <a:pt x="1769" y="1678"/>
                  <a:pt x="1763" y="1680"/>
                  <a:pt x="1759" y="1679"/>
                </a:cubicBezTo>
                <a:cubicBezTo>
                  <a:pt x="1765" y="1678"/>
                  <a:pt x="1776" y="1678"/>
                  <a:pt x="1782" y="1677"/>
                </a:cubicBezTo>
                <a:cubicBezTo>
                  <a:pt x="1784" y="1676"/>
                  <a:pt x="1782" y="1676"/>
                  <a:pt x="1781" y="1676"/>
                </a:cubicBezTo>
                <a:cubicBezTo>
                  <a:pt x="1781" y="1676"/>
                  <a:pt x="1782" y="1675"/>
                  <a:pt x="1781" y="1675"/>
                </a:cubicBezTo>
                <a:cubicBezTo>
                  <a:pt x="1784" y="1674"/>
                  <a:pt x="1788" y="1673"/>
                  <a:pt x="1790" y="1675"/>
                </a:cubicBezTo>
                <a:cubicBezTo>
                  <a:pt x="1790" y="1676"/>
                  <a:pt x="1789" y="1676"/>
                  <a:pt x="1789" y="1676"/>
                </a:cubicBezTo>
                <a:cubicBezTo>
                  <a:pt x="1791" y="1676"/>
                  <a:pt x="1795" y="1677"/>
                  <a:pt x="1796" y="1676"/>
                </a:cubicBezTo>
                <a:cubicBezTo>
                  <a:pt x="1795" y="1675"/>
                  <a:pt x="1795" y="1675"/>
                  <a:pt x="1793" y="1676"/>
                </a:cubicBezTo>
                <a:cubicBezTo>
                  <a:pt x="1792" y="1673"/>
                  <a:pt x="1796" y="1674"/>
                  <a:pt x="1796" y="1675"/>
                </a:cubicBezTo>
                <a:cubicBezTo>
                  <a:pt x="1796" y="1675"/>
                  <a:pt x="1796" y="1675"/>
                  <a:pt x="1796" y="1675"/>
                </a:cubicBezTo>
                <a:cubicBezTo>
                  <a:pt x="1799" y="1675"/>
                  <a:pt x="1799" y="1675"/>
                  <a:pt x="1799" y="1675"/>
                </a:cubicBezTo>
                <a:cubicBezTo>
                  <a:pt x="1799" y="1675"/>
                  <a:pt x="1798" y="1675"/>
                  <a:pt x="1798" y="1676"/>
                </a:cubicBezTo>
                <a:cubicBezTo>
                  <a:pt x="1800" y="1675"/>
                  <a:pt x="1801" y="1676"/>
                  <a:pt x="1804" y="1676"/>
                </a:cubicBezTo>
                <a:cubicBezTo>
                  <a:pt x="1804" y="1675"/>
                  <a:pt x="1803" y="1675"/>
                  <a:pt x="1803" y="1674"/>
                </a:cubicBezTo>
                <a:cubicBezTo>
                  <a:pt x="1805" y="1674"/>
                  <a:pt x="1807" y="1674"/>
                  <a:pt x="1807" y="1674"/>
                </a:cubicBezTo>
                <a:cubicBezTo>
                  <a:pt x="1808" y="1675"/>
                  <a:pt x="1805" y="1674"/>
                  <a:pt x="1805" y="1676"/>
                </a:cubicBezTo>
                <a:cubicBezTo>
                  <a:pt x="1806" y="1674"/>
                  <a:pt x="1810" y="1677"/>
                  <a:pt x="1810" y="1674"/>
                </a:cubicBezTo>
                <a:cubicBezTo>
                  <a:pt x="1809" y="1674"/>
                  <a:pt x="1810" y="1674"/>
                  <a:pt x="1810" y="1675"/>
                </a:cubicBezTo>
                <a:cubicBezTo>
                  <a:pt x="1809" y="1675"/>
                  <a:pt x="1809" y="1674"/>
                  <a:pt x="1808" y="1674"/>
                </a:cubicBezTo>
                <a:cubicBezTo>
                  <a:pt x="1813" y="1672"/>
                  <a:pt x="1818" y="1674"/>
                  <a:pt x="1820" y="1672"/>
                </a:cubicBezTo>
                <a:cubicBezTo>
                  <a:pt x="1821" y="1672"/>
                  <a:pt x="1821" y="1672"/>
                  <a:pt x="1821" y="1673"/>
                </a:cubicBezTo>
                <a:cubicBezTo>
                  <a:pt x="1822" y="1671"/>
                  <a:pt x="1820" y="1671"/>
                  <a:pt x="1818" y="1672"/>
                </a:cubicBezTo>
                <a:cubicBezTo>
                  <a:pt x="1818" y="1669"/>
                  <a:pt x="1820" y="1671"/>
                  <a:pt x="1822" y="1670"/>
                </a:cubicBezTo>
                <a:cubicBezTo>
                  <a:pt x="1823" y="1670"/>
                  <a:pt x="1822" y="1672"/>
                  <a:pt x="1822" y="1673"/>
                </a:cubicBezTo>
                <a:cubicBezTo>
                  <a:pt x="1823" y="1672"/>
                  <a:pt x="1824" y="1670"/>
                  <a:pt x="1824" y="1672"/>
                </a:cubicBezTo>
                <a:cubicBezTo>
                  <a:pt x="1825" y="1669"/>
                  <a:pt x="1830" y="1669"/>
                  <a:pt x="1832" y="1669"/>
                </a:cubicBezTo>
                <a:cubicBezTo>
                  <a:pt x="1833" y="1669"/>
                  <a:pt x="1830" y="1671"/>
                  <a:pt x="1832" y="1671"/>
                </a:cubicBezTo>
                <a:cubicBezTo>
                  <a:pt x="1833" y="1671"/>
                  <a:pt x="1832" y="1669"/>
                  <a:pt x="1833" y="1669"/>
                </a:cubicBezTo>
                <a:cubicBezTo>
                  <a:pt x="1835" y="1669"/>
                  <a:pt x="1838" y="1669"/>
                  <a:pt x="1840" y="1668"/>
                </a:cubicBezTo>
                <a:cubicBezTo>
                  <a:pt x="1838" y="1667"/>
                  <a:pt x="1840" y="1665"/>
                  <a:pt x="1837" y="1666"/>
                </a:cubicBezTo>
                <a:cubicBezTo>
                  <a:pt x="1837" y="1667"/>
                  <a:pt x="1837" y="1667"/>
                  <a:pt x="1838" y="1667"/>
                </a:cubicBezTo>
                <a:cubicBezTo>
                  <a:pt x="1838" y="1668"/>
                  <a:pt x="1834" y="1668"/>
                  <a:pt x="1835" y="1666"/>
                </a:cubicBezTo>
                <a:cubicBezTo>
                  <a:pt x="1832" y="1666"/>
                  <a:pt x="1833" y="1666"/>
                  <a:pt x="1831" y="1668"/>
                </a:cubicBezTo>
                <a:cubicBezTo>
                  <a:pt x="1827" y="1666"/>
                  <a:pt x="1825" y="1668"/>
                  <a:pt x="1822" y="1667"/>
                </a:cubicBezTo>
                <a:cubicBezTo>
                  <a:pt x="1821" y="1667"/>
                  <a:pt x="1823" y="1664"/>
                  <a:pt x="1820" y="1665"/>
                </a:cubicBezTo>
                <a:cubicBezTo>
                  <a:pt x="1820" y="1663"/>
                  <a:pt x="1822" y="1665"/>
                  <a:pt x="1821" y="1663"/>
                </a:cubicBezTo>
                <a:cubicBezTo>
                  <a:pt x="1825" y="1663"/>
                  <a:pt x="1829" y="1663"/>
                  <a:pt x="1832" y="1662"/>
                </a:cubicBezTo>
                <a:cubicBezTo>
                  <a:pt x="1827" y="1662"/>
                  <a:pt x="1826" y="1663"/>
                  <a:pt x="1820" y="1662"/>
                </a:cubicBezTo>
                <a:cubicBezTo>
                  <a:pt x="1820" y="1661"/>
                  <a:pt x="1822" y="1663"/>
                  <a:pt x="1822" y="1661"/>
                </a:cubicBezTo>
                <a:cubicBezTo>
                  <a:pt x="1819" y="1661"/>
                  <a:pt x="1817" y="1661"/>
                  <a:pt x="1817" y="1663"/>
                </a:cubicBezTo>
                <a:cubicBezTo>
                  <a:pt x="1815" y="1663"/>
                  <a:pt x="1812" y="1662"/>
                  <a:pt x="1810" y="1663"/>
                </a:cubicBezTo>
                <a:cubicBezTo>
                  <a:pt x="1810" y="1664"/>
                  <a:pt x="1811" y="1664"/>
                  <a:pt x="1812" y="1664"/>
                </a:cubicBezTo>
                <a:cubicBezTo>
                  <a:pt x="1811" y="1667"/>
                  <a:pt x="1806" y="1665"/>
                  <a:pt x="1804" y="1665"/>
                </a:cubicBezTo>
                <a:cubicBezTo>
                  <a:pt x="1805" y="1664"/>
                  <a:pt x="1808" y="1665"/>
                  <a:pt x="1810" y="1665"/>
                </a:cubicBezTo>
                <a:cubicBezTo>
                  <a:pt x="1806" y="1662"/>
                  <a:pt x="1800" y="1664"/>
                  <a:pt x="1792" y="1664"/>
                </a:cubicBezTo>
                <a:cubicBezTo>
                  <a:pt x="1793" y="1663"/>
                  <a:pt x="1796" y="1664"/>
                  <a:pt x="1799" y="1663"/>
                </a:cubicBezTo>
                <a:cubicBezTo>
                  <a:pt x="1792" y="1662"/>
                  <a:pt x="1785" y="1664"/>
                  <a:pt x="1778" y="1663"/>
                </a:cubicBezTo>
                <a:cubicBezTo>
                  <a:pt x="1788" y="1661"/>
                  <a:pt x="1796" y="1661"/>
                  <a:pt x="1804" y="1661"/>
                </a:cubicBezTo>
                <a:cubicBezTo>
                  <a:pt x="1803" y="1659"/>
                  <a:pt x="1798" y="1661"/>
                  <a:pt x="1795" y="1661"/>
                </a:cubicBezTo>
                <a:cubicBezTo>
                  <a:pt x="1789" y="1661"/>
                  <a:pt x="1782" y="1661"/>
                  <a:pt x="1777" y="1661"/>
                </a:cubicBezTo>
                <a:cubicBezTo>
                  <a:pt x="1777" y="1661"/>
                  <a:pt x="1778" y="1660"/>
                  <a:pt x="1779" y="1660"/>
                </a:cubicBezTo>
                <a:cubicBezTo>
                  <a:pt x="1777" y="1659"/>
                  <a:pt x="1774" y="1660"/>
                  <a:pt x="1773" y="1660"/>
                </a:cubicBezTo>
                <a:cubicBezTo>
                  <a:pt x="1773" y="1661"/>
                  <a:pt x="1776" y="1660"/>
                  <a:pt x="1776" y="1661"/>
                </a:cubicBezTo>
                <a:cubicBezTo>
                  <a:pt x="1774" y="1663"/>
                  <a:pt x="1769" y="1661"/>
                  <a:pt x="1766" y="1662"/>
                </a:cubicBezTo>
                <a:cubicBezTo>
                  <a:pt x="1766" y="1661"/>
                  <a:pt x="1767" y="1661"/>
                  <a:pt x="1768" y="1661"/>
                </a:cubicBezTo>
                <a:cubicBezTo>
                  <a:pt x="1768" y="1660"/>
                  <a:pt x="1767" y="1660"/>
                  <a:pt x="1765" y="1660"/>
                </a:cubicBezTo>
                <a:cubicBezTo>
                  <a:pt x="1765" y="1662"/>
                  <a:pt x="1765" y="1662"/>
                  <a:pt x="1765" y="1662"/>
                </a:cubicBezTo>
                <a:cubicBezTo>
                  <a:pt x="1750" y="1662"/>
                  <a:pt x="1739" y="1662"/>
                  <a:pt x="1723" y="1662"/>
                </a:cubicBezTo>
                <a:cubicBezTo>
                  <a:pt x="1732" y="1662"/>
                  <a:pt x="1742" y="1660"/>
                  <a:pt x="1749" y="1661"/>
                </a:cubicBezTo>
                <a:cubicBezTo>
                  <a:pt x="1750" y="1661"/>
                  <a:pt x="1748" y="1660"/>
                  <a:pt x="1750" y="1659"/>
                </a:cubicBezTo>
                <a:cubicBezTo>
                  <a:pt x="1751" y="1661"/>
                  <a:pt x="1755" y="1659"/>
                  <a:pt x="1757" y="1660"/>
                </a:cubicBezTo>
                <a:cubicBezTo>
                  <a:pt x="1758" y="1658"/>
                  <a:pt x="1763" y="1659"/>
                  <a:pt x="1767" y="1658"/>
                </a:cubicBezTo>
                <a:cubicBezTo>
                  <a:pt x="1766" y="1659"/>
                  <a:pt x="1766" y="1659"/>
                  <a:pt x="1766" y="1660"/>
                </a:cubicBezTo>
                <a:cubicBezTo>
                  <a:pt x="1769" y="1660"/>
                  <a:pt x="1769" y="1657"/>
                  <a:pt x="1771" y="1659"/>
                </a:cubicBezTo>
                <a:cubicBezTo>
                  <a:pt x="1777" y="1658"/>
                  <a:pt x="1792" y="1657"/>
                  <a:pt x="1801" y="1656"/>
                </a:cubicBezTo>
                <a:cubicBezTo>
                  <a:pt x="1790" y="1656"/>
                  <a:pt x="1779" y="1657"/>
                  <a:pt x="1767" y="1657"/>
                </a:cubicBezTo>
                <a:cubicBezTo>
                  <a:pt x="1767" y="1657"/>
                  <a:pt x="1768" y="1657"/>
                  <a:pt x="1768" y="1658"/>
                </a:cubicBezTo>
                <a:cubicBezTo>
                  <a:pt x="1767" y="1657"/>
                  <a:pt x="1762" y="1656"/>
                  <a:pt x="1761" y="1658"/>
                </a:cubicBezTo>
                <a:cubicBezTo>
                  <a:pt x="1760" y="1658"/>
                  <a:pt x="1761" y="1657"/>
                  <a:pt x="1759" y="1658"/>
                </a:cubicBezTo>
                <a:cubicBezTo>
                  <a:pt x="1759" y="1658"/>
                  <a:pt x="1760" y="1658"/>
                  <a:pt x="1760" y="1658"/>
                </a:cubicBezTo>
                <a:cubicBezTo>
                  <a:pt x="1752" y="1659"/>
                  <a:pt x="1746" y="1660"/>
                  <a:pt x="1740" y="1658"/>
                </a:cubicBezTo>
                <a:cubicBezTo>
                  <a:pt x="1732" y="1661"/>
                  <a:pt x="1724" y="1659"/>
                  <a:pt x="1718" y="1659"/>
                </a:cubicBezTo>
                <a:cubicBezTo>
                  <a:pt x="1717" y="1659"/>
                  <a:pt x="1716" y="1661"/>
                  <a:pt x="1716" y="1658"/>
                </a:cubicBezTo>
                <a:cubicBezTo>
                  <a:pt x="1715" y="1659"/>
                  <a:pt x="1715" y="1659"/>
                  <a:pt x="1715" y="1660"/>
                </a:cubicBezTo>
                <a:cubicBezTo>
                  <a:pt x="1705" y="1660"/>
                  <a:pt x="1700" y="1660"/>
                  <a:pt x="1694" y="1660"/>
                </a:cubicBezTo>
                <a:cubicBezTo>
                  <a:pt x="1693" y="1660"/>
                  <a:pt x="1692" y="1659"/>
                  <a:pt x="1693" y="1659"/>
                </a:cubicBezTo>
                <a:cubicBezTo>
                  <a:pt x="1690" y="1660"/>
                  <a:pt x="1686" y="1658"/>
                  <a:pt x="1682" y="1658"/>
                </a:cubicBezTo>
                <a:cubicBezTo>
                  <a:pt x="1681" y="1658"/>
                  <a:pt x="1677" y="1660"/>
                  <a:pt x="1677" y="1657"/>
                </a:cubicBezTo>
                <a:cubicBezTo>
                  <a:pt x="1675" y="1656"/>
                  <a:pt x="1673" y="1657"/>
                  <a:pt x="1673" y="1656"/>
                </a:cubicBezTo>
                <a:cubicBezTo>
                  <a:pt x="1674" y="1656"/>
                  <a:pt x="1676" y="1655"/>
                  <a:pt x="1677" y="1655"/>
                </a:cubicBezTo>
                <a:cubicBezTo>
                  <a:pt x="1677" y="1654"/>
                  <a:pt x="1675" y="1655"/>
                  <a:pt x="1674" y="1655"/>
                </a:cubicBezTo>
                <a:cubicBezTo>
                  <a:pt x="1675" y="1653"/>
                  <a:pt x="1675" y="1654"/>
                  <a:pt x="1678" y="1654"/>
                </a:cubicBezTo>
                <a:cubicBezTo>
                  <a:pt x="1670" y="1652"/>
                  <a:pt x="1649" y="1655"/>
                  <a:pt x="1642" y="1650"/>
                </a:cubicBezTo>
                <a:cubicBezTo>
                  <a:pt x="1640" y="1651"/>
                  <a:pt x="1639" y="1651"/>
                  <a:pt x="1637" y="1650"/>
                </a:cubicBezTo>
                <a:cubicBezTo>
                  <a:pt x="1637" y="1650"/>
                  <a:pt x="1638" y="1650"/>
                  <a:pt x="1638" y="1651"/>
                </a:cubicBezTo>
                <a:cubicBezTo>
                  <a:pt x="1633" y="1651"/>
                  <a:pt x="1631" y="1649"/>
                  <a:pt x="1628" y="1651"/>
                </a:cubicBezTo>
                <a:cubicBezTo>
                  <a:pt x="1628" y="1651"/>
                  <a:pt x="1629" y="1651"/>
                  <a:pt x="1629" y="1650"/>
                </a:cubicBezTo>
                <a:cubicBezTo>
                  <a:pt x="1628" y="1650"/>
                  <a:pt x="1628" y="1650"/>
                  <a:pt x="1628" y="1649"/>
                </a:cubicBezTo>
                <a:cubicBezTo>
                  <a:pt x="1627" y="1649"/>
                  <a:pt x="1626" y="1653"/>
                  <a:pt x="1628" y="1652"/>
                </a:cubicBezTo>
                <a:cubicBezTo>
                  <a:pt x="1627" y="1653"/>
                  <a:pt x="1626" y="1653"/>
                  <a:pt x="1626" y="1651"/>
                </a:cubicBezTo>
                <a:cubicBezTo>
                  <a:pt x="1624" y="1654"/>
                  <a:pt x="1622" y="1652"/>
                  <a:pt x="1618" y="1651"/>
                </a:cubicBezTo>
                <a:cubicBezTo>
                  <a:pt x="1620" y="1649"/>
                  <a:pt x="1622" y="1651"/>
                  <a:pt x="1624" y="1652"/>
                </a:cubicBezTo>
                <a:cubicBezTo>
                  <a:pt x="1626" y="1651"/>
                  <a:pt x="1622" y="1650"/>
                  <a:pt x="1624" y="1650"/>
                </a:cubicBezTo>
                <a:cubicBezTo>
                  <a:pt x="1622" y="1649"/>
                  <a:pt x="1618" y="1648"/>
                  <a:pt x="1619" y="1650"/>
                </a:cubicBezTo>
                <a:cubicBezTo>
                  <a:pt x="1618" y="1649"/>
                  <a:pt x="1615" y="1649"/>
                  <a:pt x="1613" y="1649"/>
                </a:cubicBezTo>
                <a:cubicBezTo>
                  <a:pt x="1614" y="1648"/>
                  <a:pt x="1617" y="1648"/>
                  <a:pt x="1618" y="1648"/>
                </a:cubicBezTo>
                <a:cubicBezTo>
                  <a:pt x="1622" y="1646"/>
                  <a:pt x="1627" y="1648"/>
                  <a:pt x="1632" y="1648"/>
                </a:cubicBezTo>
                <a:cubicBezTo>
                  <a:pt x="1633" y="1648"/>
                  <a:pt x="1632" y="1648"/>
                  <a:pt x="1632" y="1649"/>
                </a:cubicBezTo>
                <a:cubicBezTo>
                  <a:pt x="1650" y="1649"/>
                  <a:pt x="1679" y="1648"/>
                  <a:pt x="1698" y="1648"/>
                </a:cubicBezTo>
                <a:cubicBezTo>
                  <a:pt x="1698" y="1647"/>
                  <a:pt x="1697" y="1647"/>
                  <a:pt x="1696" y="1647"/>
                </a:cubicBezTo>
                <a:cubicBezTo>
                  <a:pt x="1704" y="1645"/>
                  <a:pt x="1713" y="1646"/>
                  <a:pt x="1724" y="1645"/>
                </a:cubicBezTo>
                <a:cubicBezTo>
                  <a:pt x="1724" y="1648"/>
                  <a:pt x="1721" y="1646"/>
                  <a:pt x="1719" y="1647"/>
                </a:cubicBezTo>
                <a:cubicBezTo>
                  <a:pt x="1719" y="1648"/>
                  <a:pt x="1724" y="1646"/>
                  <a:pt x="1725" y="1647"/>
                </a:cubicBezTo>
                <a:cubicBezTo>
                  <a:pt x="1725" y="1646"/>
                  <a:pt x="1724" y="1647"/>
                  <a:pt x="1725" y="1645"/>
                </a:cubicBezTo>
                <a:cubicBezTo>
                  <a:pt x="1729" y="1646"/>
                  <a:pt x="1736" y="1644"/>
                  <a:pt x="1740" y="1645"/>
                </a:cubicBezTo>
                <a:cubicBezTo>
                  <a:pt x="1740" y="1643"/>
                  <a:pt x="1734" y="1645"/>
                  <a:pt x="1731" y="1644"/>
                </a:cubicBezTo>
                <a:cubicBezTo>
                  <a:pt x="1731" y="1644"/>
                  <a:pt x="1731" y="1643"/>
                  <a:pt x="1732" y="1642"/>
                </a:cubicBezTo>
                <a:cubicBezTo>
                  <a:pt x="1732" y="1644"/>
                  <a:pt x="1734" y="1643"/>
                  <a:pt x="1735" y="1643"/>
                </a:cubicBezTo>
                <a:cubicBezTo>
                  <a:pt x="1736" y="1642"/>
                  <a:pt x="1734" y="1642"/>
                  <a:pt x="1733" y="1643"/>
                </a:cubicBezTo>
                <a:cubicBezTo>
                  <a:pt x="1733" y="1642"/>
                  <a:pt x="1734" y="1641"/>
                  <a:pt x="1734" y="1641"/>
                </a:cubicBezTo>
                <a:cubicBezTo>
                  <a:pt x="1734" y="1640"/>
                  <a:pt x="1732" y="1642"/>
                  <a:pt x="1732" y="1642"/>
                </a:cubicBezTo>
                <a:cubicBezTo>
                  <a:pt x="1730" y="1641"/>
                  <a:pt x="1733" y="1641"/>
                  <a:pt x="1732" y="1640"/>
                </a:cubicBezTo>
                <a:cubicBezTo>
                  <a:pt x="1728" y="1640"/>
                  <a:pt x="1726" y="1640"/>
                  <a:pt x="1722" y="1639"/>
                </a:cubicBezTo>
                <a:cubicBezTo>
                  <a:pt x="1722" y="1638"/>
                  <a:pt x="1722" y="1639"/>
                  <a:pt x="1722" y="1638"/>
                </a:cubicBezTo>
                <a:cubicBezTo>
                  <a:pt x="1725" y="1637"/>
                  <a:pt x="1735" y="1639"/>
                  <a:pt x="1735" y="1637"/>
                </a:cubicBezTo>
                <a:cubicBezTo>
                  <a:pt x="1737" y="1637"/>
                  <a:pt x="1740" y="1639"/>
                  <a:pt x="1740" y="1637"/>
                </a:cubicBezTo>
                <a:cubicBezTo>
                  <a:pt x="1741" y="1637"/>
                  <a:pt x="1744" y="1636"/>
                  <a:pt x="1743" y="1638"/>
                </a:cubicBezTo>
                <a:cubicBezTo>
                  <a:pt x="1744" y="1636"/>
                  <a:pt x="1748" y="1635"/>
                  <a:pt x="1749" y="1638"/>
                </a:cubicBezTo>
                <a:cubicBezTo>
                  <a:pt x="1750" y="1637"/>
                  <a:pt x="1749" y="1637"/>
                  <a:pt x="1749" y="1636"/>
                </a:cubicBezTo>
                <a:cubicBezTo>
                  <a:pt x="1754" y="1636"/>
                  <a:pt x="1758" y="1635"/>
                  <a:pt x="1762" y="1636"/>
                </a:cubicBezTo>
                <a:cubicBezTo>
                  <a:pt x="1763" y="1636"/>
                  <a:pt x="1763" y="1634"/>
                  <a:pt x="1763" y="1634"/>
                </a:cubicBezTo>
                <a:cubicBezTo>
                  <a:pt x="1764" y="1634"/>
                  <a:pt x="1764" y="1635"/>
                  <a:pt x="1764" y="1636"/>
                </a:cubicBezTo>
                <a:cubicBezTo>
                  <a:pt x="1766" y="1635"/>
                  <a:pt x="1766" y="1635"/>
                  <a:pt x="1769" y="1635"/>
                </a:cubicBezTo>
                <a:cubicBezTo>
                  <a:pt x="1770" y="1634"/>
                  <a:pt x="1767" y="1634"/>
                  <a:pt x="1766" y="1634"/>
                </a:cubicBezTo>
                <a:cubicBezTo>
                  <a:pt x="1767" y="1633"/>
                  <a:pt x="1769" y="1633"/>
                  <a:pt x="1771" y="1633"/>
                </a:cubicBezTo>
                <a:cubicBezTo>
                  <a:pt x="1772" y="1634"/>
                  <a:pt x="1770" y="1635"/>
                  <a:pt x="1771" y="1635"/>
                </a:cubicBezTo>
                <a:cubicBezTo>
                  <a:pt x="1783" y="1632"/>
                  <a:pt x="1797" y="1635"/>
                  <a:pt x="1808" y="1631"/>
                </a:cubicBezTo>
                <a:cubicBezTo>
                  <a:pt x="1806" y="1632"/>
                  <a:pt x="1804" y="1631"/>
                  <a:pt x="1803" y="1632"/>
                </a:cubicBezTo>
                <a:cubicBezTo>
                  <a:pt x="1803" y="1631"/>
                  <a:pt x="1804" y="1630"/>
                  <a:pt x="1802" y="1630"/>
                </a:cubicBezTo>
                <a:cubicBezTo>
                  <a:pt x="1804" y="1630"/>
                  <a:pt x="1808" y="1628"/>
                  <a:pt x="1810" y="1630"/>
                </a:cubicBezTo>
                <a:cubicBezTo>
                  <a:pt x="1811" y="1629"/>
                  <a:pt x="1810" y="1630"/>
                  <a:pt x="1812" y="1630"/>
                </a:cubicBezTo>
                <a:cubicBezTo>
                  <a:pt x="1811" y="1630"/>
                  <a:pt x="1812" y="1629"/>
                  <a:pt x="1812" y="1628"/>
                </a:cubicBezTo>
                <a:cubicBezTo>
                  <a:pt x="1809" y="1628"/>
                  <a:pt x="1805" y="1628"/>
                  <a:pt x="1801" y="1628"/>
                </a:cubicBezTo>
                <a:cubicBezTo>
                  <a:pt x="1803" y="1630"/>
                  <a:pt x="1800" y="1627"/>
                  <a:pt x="1800" y="1629"/>
                </a:cubicBezTo>
                <a:cubicBezTo>
                  <a:pt x="1799" y="1629"/>
                  <a:pt x="1799" y="1628"/>
                  <a:pt x="1799" y="1627"/>
                </a:cubicBezTo>
                <a:cubicBezTo>
                  <a:pt x="1798" y="1628"/>
                  <a:pt x="1797" y="1627"/>
                  <a:pt x="1796" y="1627"/>
                </a:cubicBezTo>
                <a:cubicBezTo>
                  <a:pt x="1795" y="1627"/>
                  <a:pt x="1797" y="1629"/>
                  <a:pt x="1797" y="1630"/>
                </a:cubicBezTo>
                <a:cubicBezTo>
                  <a:pt x="1796" y="1628"/>
                  <a:pt x="1794" y="1627"/>
                  <a:pt x="1793" y="1629"/>
                </a:cubicBezTo>
                <a:cubicBezTo>
                  <a:pt x="1792" y="1627"/>
                  <a:pt x="1789" y="1629"/>
                  <a:pt x="1787" y="1627"/>
                </a:cubicBezTo>
                <a:cubicBezTo>
                  <a:pt x="1787" y="1627"/>
                  <a:pt x="1787" y="1625"/>
                  <a:pt x="1788" y="1625"/>
                </a:cubicBezTo>
                <a:cubicBezTo>
                  <a:pt x="1787" y="1625"/>
                  <a:pt x="1786" y="1626"/>
                  <a:pt x="1786" y="1624"/>
                </a:cubicBezTo>
                <a:cubicBezTo>
                  <a:pt x="1785" y="1625"/>
                  <a:pt x="1782" y="1624"/>
                  <a:pt x="1781" y="1625"/>
                </a:cubicBezTo>
                <a:cubicBezTo>
                  <a:pt x="1782" y="1627"/>
                  <a:pt x="1785" y="1624"/>
                  <a:pt x="1787" y="1626"/>
                </a:cubicBezTo>
                <a:cubicBezTo>
                  <a:pt x="1786" y="1627"/>
                  <a:pt x="1786" y="1627"/>
                  <a:pt x="1786" y="1627"/>
                </a:cubicBezTo>
                <a:cubicBezTo>
                  <a:pt x="1785" y="1626"/>
                  <a:pt x="1785" y="1627"/>
                  <a:pt x="1784" y="1626"/>
                </a:cubicBezTo>
                <a:cubicBezTo>
                  <a:pt x="1783" y="1628"/>
                  <a:pt x="1785" y="1628"/>
                  <a:pt x="1787" y="1628"/>
                </a:cubicBezTo>
                <a:cubicBezTo>
                  <a:pt x="1787" y="1631"/>
                  <a:pt x="1783" y="1628"/>
                  <a:pt x="1782" y="1630"/>
                </a:cubicBezTo>
                <a:cubicBezTo>
                  <a:pt x="1783" y="1627"/>
                  <a:pt x="1778" y="1630"/>
                  <a:pt x="1777" y="1630"/>
                </a:cubicBezTo>
                <a:cubicBezTo>
                  <a:pt x="1776" y="1630"/>
                  <a:pt x="1777" y="1629"/>
                  <a:pt x="1777" y="1628"/>
                </a:cubicBezTo>
                <a:cubicBezTo>
                  <a:pt x="1775" y="1628"/>
                  <a:pt x="1775" y="1628"/>
                  <a:pt x="1775" y="1630"/>
                </a:cubicBezTo>
                <a:cubicBezTo>
                  <a:pt x="1775" y="1626"/>
                  <a:pt x="1773" y="1631"/>
                  <a:pt x="1771" y="1629"/>
                </a:cubicBezTo>
                <a:cubicBezTo>
                  <a:pt x="1770" y="1629"/>
                  <a:pt x="1773" y="1630"/>
                  <a:pt x="1772" y="1631"/>
                </a:cubicBezTo>
                <a:cubicBezTo>
                  <a:pt x="1772" y="1629"/>
                  <a:pt x="1770" y="1633"/>
                  <a:pt x="1770" y="1630"/>
                </a:cubicBezTo>
                <a:cubicBezTo>
                  <a:pt x="1769" y="1630"/>
                  <a:pt x="1771" y="1632"/>
                  <a:pt x="1769" y="1632"/>
                </a:cubicBezTo>
                <a:cubicBezTo>
                  <a:pt x="1768" y="1632"/>
                  <a:pt x="1769" y="1631"/>
                  <a:pt x="1769" y="1630"/>
                </a:cubicBezTo>
                <a:cubicBezTo>
                  <a:pt x="1769" y="1629"/>
                  <a:pt x="1767" y="1631"/>
                  <a:pt x="1767" y="1628"/>
                </a:cubicBezTo>
                <a:cubicBezTo>
                  <a:pt x="1767" y="1629"/>
                  <a:pt x="1765" y="1629"/>
                  <a:pt x="1766" y="1631"/>
                </a:cubicBezTo>
                <a:cubicBezTo>
                  <a:pt x="1763" y="1632"/>
                  <a:pt x="1764" y="1629"/>
                  <a:pt x="1764" y="1628"/>
                </a:cubicBezTo>
                <a:cubicBezTo>
                  <a:pt x="1764" y="1628"/>
                  <a:pt x="1761" y="1629"/>
                  <a:pt x="1763" y="1627"/>
                </a:cubicBezTo>
                <a:cubicBezTo>
                  <a:pt x="1765" y="1628"/>
                  <a:pt x="1769" y="1626"/>
                  <a:pt x="1772" y="1627"/>
                </a:cubicBezTo>
                <a:cubicBezTo>
                  <a:pt x="1773" y="1627"/>
                  <a:pt x="1771" y="1629"/>
                  <a:pt x="1773" y="1629"/>
                </a:cubicBezTo>
                <a:cubicBezTo>
                  <a:pt x="1772" y="1626"/>
                  <a:pt x="1774" y="1627"/>
                  <a:pt x="1777" y="1626"/>
                </a:cubicBezTo>
                <a:cubicBezTo>
                  <a:pt x="1776" y="1625"/>
                  <a:pt x="1773" y="1625"/>
                  <a:pt x="1772" y="1623"/>
                </a:cubicBezTo>
                <a:cubicBezTo>
                  <a:pt x="1772" y="1625"/>
                  <a:pt x="1771" y="1623"/>
                  <a:pt x="1768" y="1624"/>
                </a:cubicBezTo>
                <a:cubicBezTo>
                  <a:pt x="1769" y="1625"/>
                  <a:pt x="1768" y="1625"/>
                  <a:pt x="1768" y="1626"/>
                </a:cubicBezTo>
                <a:cubicBezTo>
                  <a:pt x="1767" y="1626"/>
                  <a:pt x="1768" y="1624"/>
                  <a:pt x="1766" y="1624"/>
                </a:cubicBezTo>
                <a:cubicBezTo>
                  <a:pt x="1766" y="1626"/>
                  <a:pt x="1766" y="1626"/>
                  <a:pt x="1766" y="1626"/>
                </a:cubicBezTo>
                <a:cubicBezTo>
                  <a:pt x="1764" y="1625"/>
                  <a:pt x="1764" y="1626"/>
                  <a:pt x="1763" y="1624"/>
                </a:cubicBezTo>
                <a:cubicBezTo>
                  <a:pt x="1761" y="1624"/>
                  <a:pt x="1764" y="1625"/>
                  <a:pt x="1762" y="1625"/>
                </a:cubicBezTo>
                <a:cubicBezTo>
                  <a:pt x="1760" y="1626"/>
                  <a:pt x="1763" y="1624"/>
                  <a:pt x="1760" y="1624"/>
                </a:cubicBezTo>
                <a:cubicBezTo>
                  <a:pt x="1762" y="1623"/>
                  <a:pt x="1763" y="1624"/>
                  <a:pt x="1765" y="1624"/>
                </a:cubicBezTo>
                <a:cubicBezTo>
                  <a:pt x="1763" y="1623"/>
                  <a:pt x="1761" y="1623"/>
                  <a:pt x="1759" y="1622"/>
                </a:cubicBezTo>
                <a:cubicBezTo>
                  <a:pt x="1761" y="1624"/>
                  <a:pt x="1759" y="1623"/>
                  <a:pt x="1759" y="1625"/>
                </a:cubicBezTo>
                <a:cubicBezTo>
                  <a:pt x="1753" y="1624"/>
                  <a:pt x="1744" y="1627"/>
                  <a:pt x="1742" y="1624"/>
                </a:cubicBezTo>
                <a:cubicBezTo>
                  <a:pt x="1742" y="1623"/>
                  <a:pt x="1744" y="1623"/>
                  <a:pt x="1745" y="1622"/>
                </a:cubicBezTo>
                <a:cubicBezTo>
                  <a:pt x="1744" y="1621"/>
                  <a:pt x="1743" y="1622"/>
                  <a:pt x="1741" y="1622"/>
                </a:cubicBezTo>
                <a:cubicBezTo>
                  <a:pt x="1744" y="1620"/>
                  <a:pt x="1751" y="1621"/>
                  <a:pt x="1754" y="1621"/>
                </a:cubicBezTo>
                <a:cubicBezTo>
                  <a:pt x="1755" y="1621"/>
                  <a:pt x="1755" y="1620"/>
                  <a:pt x="1755" y="1619"/>
                </a:cubicBezTo>
                <a:cubicBezTo>
                  <a:pt x="1755" y="1620"/>
                  <a:pt x="1757" y="1618"/>
                  <a:pt x="1757" y="1620"/>
                </a:cubicBezTo>
                <a:cubicBezTo>
                  <a:pt x="1758" y="1618"/>
                  <a:pt x="1762" y="1620"/>
                  <a:pt x="1763" y="1618"/>
                </a:cubicBezTo>
                <a:cubicBezTo>
                  <a:pt x="1763" y="1618"/>
                  <a:pt x="1760" y="1619"/>
                  <a:pt x="1759" y="1618"/>
                </a:cubicBezTo>
                <a:cubicBezTo>
                  <a:pt x="1764" y="1616"/>
                  <a:pt x="1768" y="1616"/>
                  <a:pt x="1772" y="1615"/>
                </a:cubicBezTo>
                <a:cubicBezTo>
                  <a:pt x="1772" y="1614"/>
                  <a:pt x="1770" y="1615"/>
                  <a:pt x="1768" y="1615"/>
                </a:cubicBezTo>
                <a:cubicBezTo>
                  <a:pt x="1769" y="1614"/>
                  <a:pt x="1771" y="1614"/>
                  <a:pt x="1773" y="1614"/>
                </a:cubicBezTo>
                <a:cubicBezTo>
                  <a:pt x="1775" y="1614"/>
                  <a:pt x="1772" y="1615"/>
                  <a:pt x="1773" y="1616"/>
                </a:cubicBezTo>
                <a:cubicBezTo>
                  <a:pt x="1776" y="1614"/>
                  <a:pt x="1780" y="1616"/>
                  <a:pt x="1783" y="1614"/>
                </a:cubicBezTo>
                <a:cubicBezTo>
                  <a:pt x="1780" y="1614"/>
                  <a:pt x="1778" y="1615"/>
                  <a:pt x="1775" y="1614"/>
                </a:cubicBezTo>
                <a:cubicBezTo>
                  <a:pt x="1787" y="1612"/>
                  <a:pt x="1794" y="1611"/>
                  <a:pt x="1809" y="1611"/>
                </a:cubicBezTo>
                <a:cubicBezTo>
                  <a:pt x="1812" y="1609"/>
                  <a:pt x="1817" y="1610"/>
                  <a:pt x="1821" y="1610"/>
                </a:cubicBezTo>
                <a:cubicBezTo>
                  <a:pt x="1821" y="1609"/>
                  <a:pt x="1820" y="1609"/>
                  <a:pt x="1821" y="1608"/>
                </a:cubicBezTo>
                <a:cubicBezTo>
                  <a:pt x="1834" y="1608"/>
                  <a:pt x="1842" y="1606"/>
                  <a:pt x="1857" y="1605"/>
                </a:cubicBezTo>
                <a:cubicBezTo>
                  <a:pt x="1857" y="1605"/>
                  <a:pt x="1856" y="1605"/>
                  <a:pt x="1856" y="1604"/>
                </a:cubicBezTo>
                <a:cubicBezTo>
                  <a:pt x="1858" y="1604"/>
                  <a:pt x="1862" y="1604"/>
                  <a:pt x="1864" y="1603"/>
                </a:cubicBezTo>
                <a:cubicBezTo>
                  <a:pt x="1861" y="1602"/>
                  <a:pt x="1858" y="1604"/>
                  <a:pt x="1853" y="1604"/>
                </a:cubicBezTo>
                <a:cubicBezTo>
                  <a:pt x="1852" y="1604"/>
                  <a:pt x="1853" y="1603"/>
                  <a:pt x="1853" y="1603"/>
                </a:cubicBezTo>
                <a:cubicBezTo>
                  <a:pt x="1848" y="1603"/>
                  <a:pt x="1848" y="1603"/>
                  <a:pt x="1848" y="1603"/>
                </a:cubicBezTo>
                <a:cubicBezTo>
                  <a:pt x="1849" y="1602"/>
                  <a:pt x="1852" y="1602"/>
                  <a:pt x="1854" y="1602"/>
                </a:cubicBezTo>
                <a:cubicBezTo>
                  <a:pt x="1855" y="1602"/>
                  <a:pt x="1856" y="1601"/>
                  <a:pt x="1854" y="1601"/>
                </a:cubicBezTo>
                <a:cubicBezTo>
                  <a:pt x="1841" y="1602"/>
                  <a:pt x="1827" y="1602"/>
                  <a:pt x="1813" y="1603"/>
                </a:cubicBezTo>
                <a:cubicBezTo>
                  <a:pt x="1813" y="1602"/>
                  <a:pt x="1816" y="1603"/>
                  <a:pt x="1817" y="1603"/>
                </a:cubicBezTo>
                <a:cubicBezTo>
                  <a:pt x="1816" y="1601"/>
                  <a:pt x="1815" y="1602"/>
                  <a:pt x="1814" y="1602"/>
                </a:cubicBezTo>
                <a:cubicBezTo>
                  <a:pt x="1818" y="1600"/>
                  <a:pt x="1826" y="1601"/>
                  <a:pt x="1829" y="1598"/>
                </a:cubicBezTo>
                <a:cubicBezTo>
                  <a:pt x="1815" y="1599"/>
                  <a:pt x="1804" y="1599"/>
                  <a:pt x="1792" y="1599"/>
                </a:cubicBezTo>
                <a:cubicBezTo>
                  <a:pt x="1792" y="1597"/>
                  <a:pt x="1796" y="1599"/>
                  <a:pt x="1797" y="1598"/>
                </a:cubicBezTo>
                <a:cubicBezTo>
                  <a:pt x="1798" y="1597"/>
                  <a:pt x="1797" y="1597"/>
                  <a:pt x="1796" y="1597"/>
                </a:cubicBezTo>
                <a:cubicBezTo>
                  <a:pt x="1797" y="1597"/>
                  <a:pt x="1797" y="1597"/>
                  <a:pt x="1798" y="1597"/>
                </a:cubicBezTo>
                <a:cubicBezTo>
                  <a:pt x="1799" y="1597"/>
                  <a:pt x="1798" y="1597"/>
                  <a:pt x="1798" y="1598"/>
                </a:cubicBezTo>
                <a:cubicBezTo>
                  <a:pt x="1798" y="1598"/>
                  <a:pt x="1799" y="1598"/>
                  <a:pt x="1800" y="1598"/>
                </a:cubicBezTo>
                <a:cubicBezTo>
                  <a:pt x="1799" y="1596"/>
                  <a:pt x="1797" y="1596"/>
                  <a:pt x="1795" y="1596"/>
                </a:cubicBezTo>
                <a:cubicBezTo>
                  <a:pt x="1795" y="1597"/>
                  <a:pt x="1794" y="1597"/>
                  <a:pt x="1795" y="1598"/>
                </a:cubicBezTo>
                <a:cubicBezTo>
                  <a:pt x="1793" y="1598"/>
                  <a:pt x="1790" y="1598"/>
                  <a:pt x="1791" y="1599"/>
                </a:cubicBezTo>
                <a:cubicBezTo>
                  <a:pt x="1789" y="1599"/>
                  <a:pt x="1790" y="1600"/>
                  <a:pt x="1788" y="1599"/>
                </a:cubicBezTo>
                <a:cubicBezTo>
                  <a:pt x="1788" y="1598"/>
                  <a:pt x="1791" y="1600"/>
                  <a:pt x="1790" y="1598"/>
                </a:cubicBezTo>
                <a:cubicBezTo>
                  <a:pt x="1789" y="1598"/>
                  <a:pt x="1789" y="1599"/>
                  <a:pt x="1788" y="1598"/>
                </a:cubicBezTo>
                <a:cubicBezTo>
                  <a:pt x="1788" y="1597"/>
                  <a:pt x="1789" y="1597"/>
                  <a:pt x="1788" y="1596"/>
                </a:cubicBezTo>
                <a:cubicBezTo>
                  <a:pt x="1790" y="1595"/>
                  <a:pt x="1796" y="1594"/>
                  <a:pt x="1796" y="1596"/>
                </a:cubicBezTo>
                <a:cubicBezTo>
                  <a:pt x="1804" y="1592"/>
                  <a:pt x="1812" y="1594"/>
                  <a:pt x="1822" y="1592"/>
                </a:cubicBezTo>
                <a:cubicBezTo>
                  <a:pt x="1814" y="1590"/>
                  <a:pt x="1806" y="1592"/>
                  <a:pt x="1797" y="1592"/>
                </a:cubicBezTo>
                <a:cubicBezTo>
                  <a:pt x="1797" y="1591"/>
                  <a:pt x="1800" y="1592"/>
                  <a:pt x="1801" y="1592"/>
                </a:cubicBezTo>
                <a:cubicBezTo>
                  <a:pt x="1801" y="1590"/>
                  <a:pt x="1810" y="1589"/>
                  <a:pt x="1814" y="1589"/>
                </a:cubicBezTo>
                <a:cubicBezTo>
                  <a:pt x="1827" y="1588"/>
                  <a:pt x="1843" y="1587"/>
                  <a:pt x="1855" y="1585"/>
                </a:cubicBezTo>
                <a:cubicBezTo>
                  <a:pt x="1856" y="1585"/>
                  <a:pt x="1855" y="1585"/>
                  <a:pt x="1855" y="1584"/>
                </a:cubicBezTo>
                <a:cubicBezTo>
                  <a:pt x="1857" y="1583"/>
                  <a:pt x="1856" y="1585"/>
                  <a:pt x="1857" y="1585"/>
                </a:cubicBezTo>
                <a:cubicBezTo>
                  <a:pt x="1859" y="1586"/>
                  <a:pt x="1856" y="1584"/>
                  <a:pt x="1858" y="1584"/>
                </a:cubicBezTo>
                <a:cubicBezTo>
                  <a:pt x="1861" y="1582"/>
                  <a:pt x="1866" y="1585"/>
                  <a:pt x="1867" y="1582"/>
                </a:cubicBezTo>
                <a:cubicBezTo>
                  <a:pt x="1867" y="1584"/>
                  <a:pt x="1870" y="1584"/>
                  <a:pt x="1870" y="1582"/>
                </a:cubicBezTo>
                <a:cubicBezTo>
                  <a:pt x="1872" y="1582"/>
                  <a:pt x="1870" y="1583"/>
                  <a:pt x="1870" y="1584"/>
                </a:cubicBezTo>
                <a:cubicBezTo>
                  <a:pt x="1871" y="1584"/>
                  <a:pt x="1871" y="1583"/>
                  <a:pt x="1871" y="1582"/>
                </a:cubicBezTo>
                <a:cubicBezTo>
                  <a:pt x="1873" y="1582"/>
                  <a:pt x="1873" y="1583"/>
                  <a:pt x="1875" y="1582"/>
                </a:cubicBezTo>
                <a:cubicBezTo>
                  <a:pt x="1871" y="1581"/>
                  <a:pt x="1868" y="1581"/>
                  <a:pt x="1868" y="1582"/>
                </a:cubicBezTo>
                <a:cubicBezTo>
                  <a:pt x="1866" y="1581"/>
                  <a:pt x="1868" y="1581"/>
                  <a:pt x="1868" y="1580"/>
                </a:cubicBezTo>
                <a:cubicBezTo>
                  <a:pt x="1870" y="1580"/>
                  <a:pt x="1874" y="1580"/>
                  <a:pt x="1874" y="1580"/>
                </a:cubicBezTo>
                <a:cubicBezTo>
                  <a:pt x="1874" y="1580"/>
                  <a:pt x="1874" y="1580"/>
                  <a:pt x="1874" y="1580"/>
                </a:cubicBezTo>
                <a:cubicBezTo>
                  <a:pt x="1874" y="1580"/>
                  <a:pt x="1874" y="1580"/>
                  <a:pt x="1874" y="1580"/>
                </a:cubicBezTo>
                <a:cubicBezTo>
                  <a:pt x="1874" y="1580"/>
                  <a:pt x="1874" y="1580"/>
                  <a:pt x="1874" y="1580"/>
                </a:cubicBezTo>
                <a:cubicBezTo>
                  <a:pt x="1875" y="1579"/>
                  <a:pt x="1877" y="1579"/>
                  <a:pt x="1880" y="1578"/>
                </a:cubicBezTo>
                <a:cubicBezTo>
                  <a:pt x="1879" y="1576"/>
                  <a:pt x="1876" y="1579"/>
                  <a:pt x="1873" y="1578"/>
                </a:cubicBezTo>
                <a:cubicBezTo>
                  <a:pt x="1873" y="1577"/>
                  <a:pt x="1874" y="1577"/>
                  <a:pt x="1874" y="1576"/>
                </a:cubicBezTo>
                <a:cubicBezTo>
                  <a:pt x="1872" y="1580"/>
                  <a:pt x="1866" y="1576"/>
                  <a:pt x="1865" y="1579"/>
                </a:cubicBezTo>
                <a:cubicBezTo>
                  <a:pt x="1864" y="1578"/>
                  <a:pt x="1865" y="1578"/>
                  <a:pt x="1863" y="1577"/>
                </a:cubicBezTo>
                <a:cubicBezTo>
                  <a:pt x="1863" y="1578"/>
                  <a:pt x="1859" y="1579"/>
                  <a:pt x="1858" y="1577"/>
                </a:cubicBezTo>
                <a:cubicBezTo>
                  <a:pt x="1858" y="1579"/>
                  <a:pt x="1854" y="1579"/>
                  <a:pt x="1853" y="1577"/>
                </a:cubicBezTo>
                <a:cubicBezTo>
                  <a:pt x="1854" y="1578"/>
                  <a:pt x="1854" y="1578"/>
                  <a:pt x="1854" y="1579"/>
                </a:cubicBezTo>
                <a:cubicBezTo>
                  <a:pt x="1848" y="1577"/>
                  <a:pt x="1840" y="1580"/>
                  <a:pt x="1832" y="1579"/>
                </a:cubicBezTo>
                <a:cubicBezTo>
                  <a:pt x="1851" y="1576"/>
                  <a:pt x="1873" y="1574"/>
                  <a:pt x="1889" y="1573"/>
                </a:cubicBezTo>
                <a:cubicBezTo>
                  <a:pt x="1888" y="1571"/>
                  <a:pt x="1889" y="1571"/>
                  <a:pt x="1891" y="1571"/>
                </a:cubicBezTo>
                <a:cubicBezTo>
                  <a:pt x="1895" y="1575"/>
                  <a:pt x="1902" y="1569"/>
                  <a:pt x="1905" y="1571"/>
                </a:cubicBezTo>
                <a:cubicBezTo>
                  <a:pt x="1905" y="1568"/>
                  <a:pt x="1912" y="1569"/>
                  <a:pt x="1914" y="1568"/>
                </a:cubicBezTo>
                <a:cubicBezTo>
                  <a:pt x="1914" y="1569"/>
                  <a:pt x="1913" y="1569"/>
                  <a:pt x="1913" y="1569"/>
                </a:cubicBezTo>
                <a:cubicBezTo>
                  <a:pt x="1912" y="1570"/>
                  <a:pt x="1914" y="1570"/>
                  <a:pt x="1915" y="1570"/>
                </a:cubicBezTo>
                <a:cubicBezTo>
                  <a:pt x="1915" y="1569"/>
                  <a:pt x="1914" y="1569"/>
                  <a:pt x="1914" y="1568"/>
                </a:cubicBezTo>
                <a:cubicBezTo>
                  <a:pt x="1919" y="1568"/>
                  <a:pt x="1925" y="1568"/>
                  <a:pt x="1930" y="1567"/>
                </a:cubicBezTo>
                <a:cubicBezTo>
                  <a:pt x="1927" y="1566"/>
                  <a:pt x="1922" y="1567"/>
                  <a:pt x="1922" y="1566"/>
                </a:cubicBezTo>
                <a:cubicBezTo>
                  <a:pt x="1921" y="1566"/>
                  <a:pt x="1918" y="1568"/>
                  <a:pt x="1917" y="1566"/>
                </a:cubicBezTo>
                <a:cubicBezTo>
                  <a:pt x="1895" y="1568"/>
                  <a:pt x="1871" y="1573"/>
                  <a:pt x="1847" y="1575"/>
                </a:cubicBezTo>
                <a:cubicBezTo>
                  <a:pt x="1846" y="1574"/>
                  <a:pt x="1847" y="1574"/>
                  <a:pt x="1846" y="1573"/>
                </a:cubicBezTo>
                <a:cubicBezTo>
                  <a:pt x="1845" y="1573"/>
                  <a:pt x="1845" y="1574"/>
                  <a:pt x="1846" y="1574"/>
                </a:cubicBezTo>
                <a:cubicBezTo>
                  <a:pt x="1845" y="1575"/>
                  <a:pt x="1843" y="1572"/>
                  <a:pt x="1842" y="1574"/>
                </a:cubicBezTo>
                <a:cubicBezTo>
                  <a:pt x="1842" y="1574"/>
                  <a:pt x="1842" y="1574"/>
                  <a:pt x="1841" y="1574"/>
                </a:cubicBezTo>
                <a:cubicBezTo>
                  <a:pt x="1841" y="1574"/>
                  <a:pt x="1841" y="1573"/>
                  <a:pt x="1842" y="1574"/>
                </a:cubicBezTo>
                <a:cubicBezTo>
                  <a:pt x="1837" y="1571"/>
                  <a:pt x="1828" y="1576"/>
                  <a:pt x="1820" y="1575"/>
                </a:cubicBezTo>
                <a:cubicBezTo>
                  <a:pt x="1819" y="1574"/>
                  <a:pt x="1820" y="1573"/>
                  <a:pt x="1820" y="1573"/>
                </a:cubicBezTo>
                <a:cubicBezTo>
                  <a:pt x="1821" y="1574"/>
                  <a:pt x="1831" y="1571"/>
                  <a:pt x="1833" y="1572"/>
                </a:cubicBezTo>
                <a:cubicBezTo>
                  <a:pt x="1834" y="1572"/>
                  <a:pt x="1833" y="1573"/>
                  <a:pt x="1833" y="1573"/>
                </a:cubicBezTo>
                <a:cubicBezTo>
                  <a:pt x="1834" y="1574"/>
                  <a:pt x="1835" y="1572"/>
                  <a:pt x="1836" y="1573"/>
                </a:cubicBezTo>
                <a:cubicBezTo>
                  <a:pt x="1836" y="1571"/>
                  <a:pt x="1836" y="1573"/>
                  <a:pt x="1835" y="1572"/>
                </a:cubicBezTo>
                <a:cubicBezTo>
                  <a:pt x="1839" y="1570"/>
                  <a:pt x="1848" y="1571"/>
                  <a:pt x="1852" y="1569"/>
                </a:cubicBezTo>
                <a:cubicBezTo>
                  <a:pt x="1846" y="1567"/>
                  <a:pt x="1835" y="1570"/>
                  <a:pt x="1823" y="1570"/>
                </a:cubicBezTo>
                <a:cubicBezTo>
                  <a:pt x="1823" y="1568"/>
                  <a:pt x="1826" y="1571"/>
                  <a:pt x="1826" y="1568"/>
                </a:cubicBezTo>
                <a:cubicBezTo>
                  <a:pt x="1824" y="1570"/>
                  <a:pt x="1824" y="1567"/>
                  <a:pt x="1823" y="1567"/>
                </a:cubicBezTo>
                <a:cubicBezTo>
                  <a:pt x="1822" y="1568"/>
                  <a:pt x="1820" y="1569"/>
                  <a:pt x="1818" y="1568"/>
                </a:cubicBezTo>
                <a:cubicBezTo>
                  <a:pt x="1819" y="1567"/>
                  <a:pt x="1821" y="1567"/>
                  <a:pt x="1823" y="1567"/>
                </a:cubicBezTo>
                <a:cubicBezTo>
                  <a:pt x="1823" y="1566"/>
                  <a:pt x="1822" y="1566"/>
                  <a:pt x="1822" y="1566"/>
                </a:cubicBezTo>
                <a:cubicBezTo>
                  <a:pt x="1827" y="1565"/>
                  <a:pt x="1833" y="1566"/>
                  <a:pt x="1837" y="1564"/>
                </a:cubicBezTo>
                <a:cubicBezTo>
                  <a:pt x="1833" y="1564"/>
                  <a:pt x="1827" y="1564"/>
                  <a:pt x="1823" y="1565"/>
                </a:cubicBezTo>
                <a:cubicBezTo>
                  <a:pt x="1823" y="1564"/>
                  <a:pt x="1821" y="1563"/>
                  <a:pt x="1821" y="1564"/>
                </a:cubicBezTo>
                <a:cubicBezTo>
                  <a:pt x="1821" y="1562"/>
                  <a:pt x="1824" y="1564"/>
                  <a:pt x="1824" y="1563"/>
                </a:cubicBezTo>
                <a:cubicBezTo>
                  <a:pt x="1826" y="1562"/>
                  <a:pt x="1822" y="1564"/>
                  <a:pt x="1822" y="1563"/>
                </a:cubicBezTo>
                <a:cubicBezTo>
                  <a:pt x="1822" y="1562"/>
                  <a:pt x="1828" y="1562"/>
                  <a:pt x="1830" y="1562"/>
                </a:cubicBezTo>
                <a:cubicBezTo>
                  <a:pt x="1829" y="1563"/>
                  <a:pt x="1828" y="1562"/>
                  <a:pt x="1827" y="1563"/>
                </a:cubicBezTo>
                <a:cubicBezTo>
                  <a:pt x="1829" y="1564"/>
                  <a:pt x="1831" y="1563"/>
                  <a:pt x="1833" y="1563"/>
                </a:cubicBezTo>
                <a:cubicBezTo>
                  <a:pt x="1832" y="1562"/>
                  <a:pt x="1832" y="1563"/>
                  <a:pt x="1832" y="1561"/>
                </a:cubicBezTo>
                <a:cubicBezTo>
                  <a:pt x="1833" y="1561"/>
                  <a:pt x="1835" y="1561"/>
                  <a:pt x="1834" y="1562"/>
                </a:cubicBezTo>
                <a:cubicBezTo>
                  <a:pt x="1839" y="1562"/>
                  <a:pt x="1852" y="1559"/>
                  <a:pt x="1855" y="1559"/>
                </a:cubicBezTo>
                <a:cubicBezTo>
                  <a:pt x="1854" y="1559"/>
                  <a:pt x="1856" y="1562"/>
                  <a:pt x="1857" y="1559"/>
                </a:cubicBezTo>
                <a:cubicBezTo>
                  <a:pt x="1858" y="1560"/>
                  <a:pt x="1856" y="1561"/>
                  <a:pt x="1857" y="1562"/>
                </a:cubicBezTo>
                <a:cubicBezTo>
                  <a:pt x="1859" y="1562"/>
                  <a:pt x="1858" y="1561"/>
                  <a:pt x="1857" y="1561"/>
                </a:cubicBezTo>
                <a:cubicBezTo>
                  <a:pt x="1858" y="1560"/>
                  <a:pt x="1859" y="1560"/>
                  <a:pt x="1859" y="1559"/>
                </a:cubicBezTo>
                <a:cubicBezTo>
                  <a:pt x="1861" y="1559"/>
                  <a:pt x="1860" y="1560"/>
                  <a:pt x="1861" y="1560"/>
                </a:cubicBezTo>
                <a:cubicBezTo>
                  <a:pt x="1861" y="1560"/>
                  <a:pt x="1863" y="1559"/>
                  <a:pt x="1866" y="1559"/>
                </a:cubicBezTo>
                <a:cubicBezTo>
                  <a:pt x="1881" y="1560"/>
                  <a:pt x="1895" y="1562"/>
                  <a:pt x="1908" y="1563"/>
                </a:cubicBezTo>
                <a:cubicBezTo>
                  <a:pt x="1905" y="1564"/>
                  <a:pt x="1902" y="1564"/>
                  <a:pt x="1900" y="1563"/>
                </a:cubicBezTo>
                <a:cubicBezTo>
                  <a:pt x="1899" y="1565"/>
                  <a:pt x="1896" y="1564"/>
                  <a:pt x="1892" y="1564"/>
                </a:cubicBezTo>
                <a:cubicBezTo>
                  <a:pt x="1895" y="1566"/>
                  <a:pt x="1905" y="1565"/>
                  <a:pt x="1911" y="1564"/>
                </a:cubicBezTo>
                <a:cubicBezTo>
                  <a:pt x="1921" y="1565"/>
                  <a:pt x="1931" y="1566"/>
                  <a:pt x="1940" y="1567"/>
                </a:cubicBezTo>
                <a:cubicBezTo>
                  <a:pt x="1940" y="1567"/>
                  <a:pt x="1940" y="1567"/>
                  <a:pt x="1940" y="1567"/>
                </a:cubicBezTo>
                <a:cubicBezTo>
                  <a:pt x="1940" y="1569"/>
                  <a:pt x="1942" y="1568"/>
                  <a:pt x="1943" y="1568"/>
                </a:cubicBezTo>
                <a:cubicBezTo>
                  <a:pt x="1946" y="1568"/>
                  <a:pt x="1949" y="1568"/>
                  <a:pt x="1952" y="1569"/>
                </a:cubicBezTo>
                <a:cubicBezTo>
                  <a:pt x="1952" y="1569"/>
                  <a:pt x="1951" y="1570"/>
                  <a:pt x="1951" y="1571"/>
                </a:cubicBezTo>
                <a:cubicBezTo>
                  <a:pt x="1951" y="1571"/>
                  <a:pt x="1952" y="1571"/>
                  <a:pt x="1952" y="1571"/>
                </a:cubicBezTo>
                <a:cubicBezTo>
                  <a:pt x="1952" y="1570"/>
                  <a:pt x="1954" y="1571"/>
                  <a:pt x="1955" y="1571"/>
                </a:cubicBezTo>
                <a:cubicBezTo>
                  <a:pt x="1955" y="1570"/>
                  <a:pt x="1957" y="1571"/>
                  <a:pt x="1959" y="1570"/>
                </a:cubicBezTo>
                <a:cubicBezTo>
                  <a:pt x="1959" y="1570"/>
                  <a:pt x="1958" y="1569"/>
                  <a:pt x="1958" y="1569"/>
                </a:cubicBezTo>
                <a:cubicBezTo>
                  <a:pt x="1982" y="1572"/>
                  <a:pt x="1999" y="1574"/>
                  <a:pt x="2005" y="1574"/>
                </a:cubicBezTo>
                <a:cubicBezTo>
                  <a:pt x="2011" y="1571"/>
                  <a:pt x="2015" y="1575"/>
                  <a:pt x="2022" y="1574"/>
                </a:cubicBezTo>
                <a:cubicBezTo>
                  <a:pt x="2022" y="1572"/>
                  <a:pt x="2019" y="1572"/>
                  <a:pt x="2019" y="1570"/>
                </a:cubicBezTo>
                <a:cubicBezTo>
                  <a:pt x="2019" y="1571"/>
                  <a:pt x="2016" y="1570"/>
                  <a:pt x="2016" y="1572"/>
                </a:cubicBezTo>
                <a:cubicBezTo>
                  <a:pt x="2016" y="1572"/>
                  <a:pt x="2016" y="1571"/>
                  <a:pt x="2016" y="1570"/>
                </a:cubicBezTo>
                <a:cubicBezTo>
                  <a:pt x="2014" y="1570"/>
                  <a:pt x="2013" y="1571"/>
                  <a:pt x="2012" y="1572"/>
                </a:cubicBezTo>
                <a:cubicBezTo>
                  <a:pt x="2012" y="1570"/>
                  <a:pt x="2010" y="1570"/>
                  <a:pt x="2009" y="1569"/>
                </a:cubicBezTo>
                <a:cubicBezTo>
                  <a:pt x="2010" y="1569"/>
                  <a:pt x="2011" y="1570"/>
                  <a:pt x="2013" y="1569"/>
                </a:cubicBezTo>
                <a:cubicBezTo>
                  <a:pt x="2013" y="1569"/>
                  <a:pt x="2013" y="1569"/>
                  <a:pt x="2013" y="1569"/>
                </a:cubicBezTo>
                <a:cubicBezTo>
                  <a:pt x="2013" y="1569"/>
                  <a:pt x="2013" y="1569"/>
                  <a:pt x="2013" y="1569"/>
                </a:cubicBezTo>
                <a:cubicBezTo>
                  <a:pt x="2013" y="1570"/>
                  <a:pt x="2013" y="1570"/>
                  <a:pt x="2013" y="1570"/>
                </a:cubicBezTo>
                <a:cubicBezTo>
                  <a:pt x="2014" y="1570"/>
                  <a:pt x="2014" y="1570"/>
                  <a:pt x="2014" y="1570"/>
                </a:cubicBezTo>
                <a:cubicBezTo>
                  <a:pt x="2014" y="1570"/>
                  <a:pt x="2014" y="1569"/>
                  <a:pt x="2014" y="1569"/>
                </a:cubicBezTo>
                <a:cubicBezTo>
                  <a:pt x="2017" y="1568"/>
                  <a:pt x="2020" y="1568"/>
                  <a:pt x="2024" y="1570"/>
                </a:cubicBezTo>
                <a:cubicBezTo>
                  <a:pt x="2025" y="1571"/>
                  <a:pt x="2022" y="1570"/>
                  <a:pt x="2022" y="1572"/>
                </a:cubicBezTo>
                <a:cubicBezTo>
                  <a:pt x="2023" y="1573"/>
                  <a:pt x="2024" y="1573"/>
                  <a:pt x="2025" y="1573"/>
                </a:cubicBezTo>
                <a:cubicBezTo>
                  <a:pt x="2025" y="1575"/>
                  <a:pt x="2025" y="1575"/>
                  <a:pt x="2025" y="1575"/>
                </a:cubicBezTo>
                <a:cubicBezTo>
                  <a:pt x="2027" y="1575"/>
                  <a:pt x="2027" y="1575"/>
                  <a:pt x="2027" y="1575"/>
                </a:cubicBezTo>
                <a:cubicBezTo>
                  <a:pt x="2027" y="1574"/>
                  <a:pt x="2027" y="1574"/>
                  <a:pt x="2027" y="1574"/>
                </a:cubicBezTo>
                <a:cubicBezTo>
                  <a:pt x="2032" y="1576"/>
                  <a:pt x="2039" y="1576"/>
                  <a:pt x="2046" y="1577"/>
                </a:cubicBezTo>
                <a:cubicBezTo>
                  <a:pt x="2039" y="1577"/>
                  <a:pt x="2032" y="1578"/>
                  <a:pt x="2025" y="1580"/>
                </a:cubicBezTo>
                <a:cubicBezTo>
                  <a:pt x="2024" y="1580"/>
                  <a:pt x="2024" y="1579"/>
                  <a:pt x="2023" y="1578"/>
                </a:cubicBezTo>
                <a:cubicBezTo>
                  <a:pt x="2021" y="1581"/>
                  <a:pt x="2013" y="1583"/>
                  <a:pt x="2011" y="1580"/>
                </a:cubicBezTo>
                <a:cubicBezTo>
                  <a:pt x="2009" y="1582"/>
                  <a:pt x="2004" y="1583"/>
                  <a:pt x="2000" y="1584"/>
                </a:cubicBezTo>
                <a:cubicBezTo>
                  <a:pt x="2003" y="1585"/>
                  <a:pt x="2003" y="1583"/>
                  <a:pt x="2009" y="1584"/>
                </a:cubicBezTo>
                <a:cubicBezTo>
                  <a:pt x="2009" y="1585"/>
                  <a:pt x="2007" y="1585"/>
                  <a:pt x="2006" y="1585"/>
                </a:cubicBezTo>
                <a:cubicBezTo>
                  <a:pt x="2006" y="1587"/>
                  <a:pt x="2010" y="1585"/>
                  <a:pt x="2013" y="1585"/>
                </a:cubicBezTo>
                <a:cubicBezTo>
                  <a:pt x="2014" y="1585"/>
                  <a:pt x="2015" y="1586"/>
                  <a:pt x="2015" y="1587"/>
                </a:cubicBezTo>
                <a:cubicBezTo>
                  <a:pt x="2015" y="1588"/>
                  <a:pt x="2014" y="1586"/>
                  <a:pt x="2013" y="1587"/>
                </a:cubicBezTo>
                <a:cubicBezTo>
                  <a:pt x="2013" y="1586"/>
                  <a:pt x="2014" y="1586"/>
                  <a:pt x="2014" y="1585"/>
                </a:cubicBezTo>
                <a:cubicBezTo>
                  <a:pt x="2012" y="1586"/>
                  <a:pt x="2013" y="1587"/>
                  <a:pt x="2012" y="1588"/>
                </a:cubicBezTo>
                <a:cubicBezTo>
                  <a:pt x="2013" y="1588"/>
                  <a:pt x="2015" y="1588"/>
                  <a:pt x="2014" y="1590"/>
                </a:cubicBezTo>
                <a:cubicBezTo>
                  <a:pt x="2017" y="1590"/>
                  <a:pt x="2014" y="1588"/>
                  <a:pt x="2018" y="1588"/>
                </a:cubicBezTo>
                <a:cubicBezTo>
                  <a:pt x="2018" y="1587"/>
                  <a:pt x="2016" y="1588"/>
                  <a:pt x="2016" y="1587"/>
                </a:cubicBezTo>
                <a:cubicBezTo>
                  <a:pt x="2026" y="1590"/>
                  <a:pt x="2044" y="1583"/>
                  <a:pt x="2059" y="1586"/>
                </a:cubicBezTo>
                <a:cubicBezTo>
                  <a:pt x="2059" y="1585"/>
                  <a:pt x="2060" y="1585"/>
                  <a:pt x="2060" y="1585"/>
                </a:cubicBezTo>
                <a:cubicBezTo>
                  <a:pt x="2061" y="1584"/>
                  <a:pt x="2060" y="1584"/>
                  <a:pt x="2060" y="1584"/>
                </a:cubicBezTo>
                <a:cubicBezTo>
                  <a:pt x="2064" y="1583"/>
                  <a:pt x="2065" y="1584"/>
                  <a:pt x="2066" y="1585"/>
                </a:cubicBezTo>
                <a:cubicBezTo>
                  <a:pt x="2066" y="1585"/>
                  <a:pt x="2066" y="1584"/>
                  <a:pt x="2066" y="1583"/>
                </a:cubicBezTo>
                <a:cubicBezTo>
                  <a:pt x="2068" y="1584"/>
                  <a:pt x="2068" y="1584"/>
                  <a:pt x="2072" y="1584"/>
                </a:cubicBezTo>
                <a:cubicBezTo>
                  <a:pt x="2070" y="1584"/>
                  <a:pt x="2072" y="1586"/>
                  <a:pt x="2074" y="1585"/>
                </a:cubicBezTo>
                <a:cubicBezTo>
                  <a:pt x="2074" y="1584"/>
                  <a:pt x="2072" y="1585"/>
                  <a:pt x="2072" y="1585"/>
                </a:cubicBezTo>
                <a:cubicBezTo>
                  <a:pt x="2072" y="1583"/>
                  <a:pt x="2075" y="1584"/>
                  <a:pt x="2077" y="1584"/>
                </a:cubicBezTo>
                <a:cubicBezTo>
                  <a:pt x="2077" y="1585"/>
                  <a:pt x="2075" y="1585"/>
                  <a:pt x="2076" y="1586"/>
                </a:cubicBezTo>
                <a:cubicBezTo>
                  <a:pt x="2074" y="1585"/>
                  <a:pt x="2073" y="1587"/>
                  <a:pt x="2071" y="1587"/>
                </a:cubicBezTo>
                <a:cubicBezTo>
                  <a:pt x="2073" y="1589"/>
                  <a:pt x="2078" y="1588"/>
                  <a:pt x="2079" y="1587"/>
                </a:cubicBezTo>
                <a:cubicBezTo>
                  <a:pt x="2080" y="1590"/>
                  <a:pt x="2086" y="1588"/>
                  <a:pt x="2091" y="1588"/>
                </a:cubicBezTo>
                <a:cubicBezTo>
                  <a:pt x="2088" y="1586"/>
                  <a:pt x="2097" y="1588"/>
                  <a:pt x="2099" y="1587"/>
                </a:cubicBezTo>
                <a:cubicBezTo>
                  <a:pt x="2096" y="1585"/>
                  <a:pt x="2092" y="1587"/>
                  <a:pt x="2088" y="1587"/>
                </a:cubicBezTo>
                <a:cubicBezTo>
                  <a:pt x="2086" y="1587"/>
                  <a:pt x="2088" y="1583"/>
                  <a:pt x="2086" y="1585"/>
                </a:cubicBezTo>
                <a:cubicBezTo>
                  <a:pt x="2086" y="1582"/>
                  <a:pt x="2088" y="1583"/>
                  <a:pt x="2089" y="1582"/>
                </a:cubicBezTo>
                <a:cubicBezTo>
                  <a:pt x="2089" y="1582"/>
                  <a:pt x="2090" y="1582"/>
                  <a:pt x="2090" y="1582"/>
                </a:cubicBezTo>
                <a:cubicBezTo>
                  <a:pt x="2094" y="1579"/>
                  <a:pt x="2100" y="1584"/>
                  <a:pt x="2102" y="1582"/>
                </a:cubicBezTo>
                <a:cubicBezTo>
                  <a:pt x="2102" y="1582"/>
                  <a:pt x="2103" y="1582"/>
                  <a:pt x="2103" y="1582"/>
                </a:cubicBezTo>
                <a:cubicBezTo>
                  <a:pt x="2104" y="1582"/>
                  <a:pt x="2104" y="1583"/>
                  <a:pt x="2105" y="1584"/>
                </a:cubicBezTo>
                <a:cubicBezTo>
                  <a:pt x="2102" y="1583"/>
                  <a:pt x="2098" y="1582"/>
                  <a:pt x="2097" y="1583"/>
                </a:cubicBezTo>
                <a:cubicBezTo>
                  <a:pt x="2097" y="1584"/>
                  <a:pt x="2099" y="1583"/>
                  <a:pt x="2099" y="1583"/>
                </a:cubicBezTo>
                <a:cubicBezTo>
                  <a:pt x="2098" y="1586"/>
                  <a:pt x="2094" y="1584"/>
                  <a:pt x="2091" y="1585"/>
                </a:cubicBezTo>
                <a:cubicBezTo>
                  <a:pt x="2099" y="1587"/>
                  <a:pt x="2103" y="1584"/>
                  <a:pt x="2110" y="1586"/>
                </a:cubicBezTo>
                <a:cubicBezTo>
                  <a:pt x="2107" y="1588"/>
                  <a:pt x="2100" y="1584"/>
                  <a:pt x="2099" y="1588"/>
                </a:cubicBezTo>
                <a:cubicBezTo>
                  <a:pt x="2097" y="1587"/>
                  <a:pt x="2094" y="1588"/>
                  <a:pt x="2092" y="1588"/>
                </a:cubicBezTo>
                <a:cubicBezTo>
                  <a:pt x="2094" y="1589"/>
                  <a:pt x="2095" y="1590"/>
                  <a:pt x="2098" y="1589"/>
                </a:cubicBezTo>
                <a:cubicBezTo>
                  <a:pt x="2096" y="1591"/>
                  <a:pt x="2094" y="1589"/>
                  <a:pt x="2092" y="1590"/>
                </a:cubicBezTo>
                <a:cubicBezTo>
                  <a:pt x="2092" y="1589"/>
                  <a:pt x="2093" y="1589"/>
                  <a:pt x="2093" y="1589"/>
                </a:cubicBezTo>
                <a:cubicBezTo>
                  <a:pt x="2091" y="1589"/>
                  <a:pt x="2086" y="1589"/>
                  <a:pt x="2080" y="1589"/>
                </a:cubicBezTo>
                <a:cubicBezTo>
                  <a:pt x="2080" y="1590"/>
                  <a:pt x="2081" y="1590"/>
                  <a:pt x="2082" y="1590"/>
                </a:cubicBezTo>
                <a:cubicBezTo>
                  <a:pt x="2082" y="1591"/>
                  <a:pt x="2080" y="1590"/>
                  <a:pt x="2079" y="1590"/>
                </a:cubicBezTo>
                <a:cubicBezTo>
                  <a:pt x="2078" y="1590"/>
                  <a:pt x="2079" y="1590"/>
                  <a:pt x="2079" y="1589"/>
                </a:cubicBezTo>
                <a:cubicBezTo>
                  <a:pt x="2077" y="1589"/>
                  <a:pt x="2078" y="1590"/>
                  <a:pt x="2077" y="1591"/>
                </a:cubicBezTo>
                <a:cubicBezTo>
                  <a:pt x="2074" y="1590"/>
                  <a:pt x="2070" y="1590"/>
                  <a:pt x="2068" y="1591"/>
                </a:cubicBezTo>
                <a:cubicBezTo>
                  <a:pt x="2074" y="1591"/>
                  <a:pt x="2085" y="1591"/>
                  <a:pt x="2093" y="1591"/>
                </a:cubicBezTo>
                <a:cubicBezTo>
                  <a:pt x="2091" y="1593"/>
                  <a:pt x="2098" y="1589"/>
                  <a:pt x="2098" y="1593"/>
                </a:cubicBezTo>
                <a:cubicBezTo>
                  <a:pt x="2100" y="1593"/>
                  <a:pt x="2098" y="1593"/>
                  <a:pt x="2099" y="1592"/>
                </a:cubicBezTo>
                <a:cubicBezTo>
                  <a:pt x="2100" y="1591"/>
                  <a:pt x="2099" y="1593"/>
                  <a:pt x="2100" y="1593"/>
                </a:cubicBezTo>
                <a:cubicBezTo>
                  <a:pt x="2102" y="1593"/>
                  <a:pt x="2101" y="1592"/>
                  <a:pt x="2101" y="1591"/>
                </a:cubicBezTo>
                <a:cubicBezTo>
                  <a:pt x="2103" y="1591"/>
                  <a:pt x="2107" y="1591"/>
                  <a:pt x="2105" y="1592"/>
                </a:cubicBezTo>
                <a:cubicBezTo>
                  <a:pt x="2106" y="1593"/>
                  <a:pt x="2107" y="1591"/>
                  <a:pt x="2108" y="1592"/>
                </a:cubicBezTo>
                <a:cubicBezTo>
                  <a:pt x="2105" y="1596"/>
                  <a:pt x="2101" y="1592"/>
                  <a:pt x="2094" y="1594"/>
                </a:cubicBezTo>
                <a:cubicBezTo>
                  <a:pt x="2094" y="1592"/>
                  <a:pt x="2097" y="1594"/>
                  <a:pt x="2096" y="1592"/>
                </a:cubicBezTo>
                <a:cubicBezTo>
                  <a:pt x="2093" y="1593"/>
                  <a:pt x="2088" y="1590"/>
                  <a:pt x="2089" y="1594"/>
                </a:cubicBezTo>
                <a:cubicBezTo>
                  <a:pt x="2090" y="1592"/>
                  <a:pt x="2092" y="1593"/>
                  <a:pt x="2094" y="1593"/>
                </a:cubicBezTo>
                <a:cubicBezTo>
                  <a:pt x="2088" y="1595"/>
                  <a:pt x="2083" y="1593"/>
                  <a:pt x="2076" y="1594"/>
                </a:cubicBezTo>
                <a:cubicBezTo>
                  <a:pt x="2075" y="1594"/>
                  <a:pt x="2075" y="1592"/>
                  <a:pt x="2076" y="1592"/>
                </a:cubicBezTo>
                <a:cubicBezTo>
                  <a:pt x="2075" y="1590"/>
                  <a:pt x="2073" y="1593"/>
                  <a:pt x="2073" y="1592"/>
                </a:cubicBezTo>
                <a:cubicBezTo>
                  <a:pt x="2071" y="1592"/>
                  <a:pt x="2074" y="1593"/>
                  <a:pt x="2073" y="1593"/>
                </a:cubicBezTo>
                <a:cubicBezTo>
                  <a:pt x="2073" y="1594"/>
                  <a:pt x="2074" y="1591"/>
                  <a:pt x="2075" y="1594"/>
                </a:cubicBezTo>
                <a:cubicBezTo>
                  <a:pt x="2074" y="1594"/>
                  <a:pt x="2073" y="1594"/>
                  <a:pt x="2073" y="1595"/>
                </a:cubicBezTo>
                <a:cubicBezTo>
                  <a:pt x="2065" y="1596"/>
                  <a:pt x="2078" y="1596"/>
                  <a:pt x="2080" y="1595"/>
                </a:cubicBezTo>
                <a:cubicBezTo>
                  <a:pt x="2080" y="1596"/>
                  <a:pt x="2081" y="1596"/>
                  <a:pt x="2081" y="1596"/>
                </a:cubicBezTo>
                <a:cubicBezTo>
                  <a:pt x="2080" y="1597"/>
                  <a:pt x="2082" y="1597"/>
                  <a:pt x="2080" y="1597"/>
                </a:cubicBezTo>
                <a:cubicBezTo>
                  <a:pt x="2082" y="1599"/>
                  <a:pt x="2084" y="1597"/>
                  <a:pt x="2084" y="1599"/>
                </a:cubicBezTo>
                <a:cubicBezTo>
                  <a:pt x="2085" y="1597"/>
                  <a:pt x="2090" y="1598"/>
                  <a:pt x="2094" y="1597"/>
                </a:cubicBezTo>
                <a:cubicBezTo>
                  <a:pt x="2094" y="1600"/>
                  <a:pt x="2091" y="1599"/>
                  <a:pt x="2090" y="1599"/>
                </a:cubicBezTo>
                <a:cubicBezTo>
                  <a:pt x="2084" y="1600"/>
                  <a:pt x="2079" y="1599"/>
                  <a:pt x="2076" y="1600"/>
                </a:cubicBezTo>
                <a:cubicBezTo>
                  <a:pt x="2075" y="1600"/>
                  <a:pt x="2071" y="1600"/>
                  <a:pt x="2072" y="1601"/>
                </a:cubicBezTo>
                <a:cubicBezTo>
                  <a:pt x="2080" y="1601"/>
                  <a:pt x="2086" y="1599"/>
                  <a:pt x="2095" y="1600"/>
                </a:cubicBezTo>
                <a:cubicBezTo>
                  <a:pt x="2096" y="1600"/>
                  <a:pt x="2097" y="1600"/>
                  <a:pt x="2097" y="1601"/>
                </a:cubicBezTo>
                <a:cubicBezTo>
                  <a:pt x="2098" y="1601"/>
                  <a:pt x="2098" y="1600"/>
                  <a:pt x="2098" y="1599"/>
                </a:cubicBezTo>
                <a:cubicBezTo>
                  <a:pt x="2099" y="1600"/>
                  <a:pt x="2117" y="1599"/>
                  <a:pt x="2105" y="1598"/>
                </a:cubicBezTo>
                <a:cubicBezTo>
                  <a:pt x="2108" y="1596"/>
                  <a:pt x="2115" y="1599"/>
                  <a:pt x="2120" y="1597"/>
                </a:cubicBezTo>
                <a:cubicBezTo>
                  <a:pt x="2120" y="1597"/>
                  <a:pt x="2120" y="1598"/>
                  <a:pt x="2120" y="1598"/>
                </a:cubicBezTo>
                <a:cubicBezTo>
                  <a:pt x="2119" y="1599"/>
                  <a:pt x="2116" y="1598"/>
                  <a:pt x="2113" y="1599"/>
                </a:cubicBezTo>
                <a:cubicBezTo>
                  <a:pt x="2115" y="1601"/>
                  <a:pt x="2121" y="1598"/>
                  <a:pt x="2122" y="1601"/>
                </a:cubicBezTo>
                <a:cubicBezTo>
                  <a:pt x="2122" y="1601"/>
                  <a:pt x="2122" y="1598"/>
                  <a:pt x="2123" y="1600"/>
                </a:cubicBezTo>
                <a:cubicBezTo>
                  <a:pt x="2124" y="1600"/>
                  <a:pt x="2122" y="1599"/>
                  <a:pt x="2122" y="1598"/>
                </a:cubicBezTo>
                <a:cubicBezTo>
                  <a:pt x="2123" y="1597"/>
                  <a:pt x="2124" y="1599"/>
                  <a:pt x="2124" y="1598"/>
                </a:cubicBezTo>
                <a:cubicBezTo>
                  <a:pt x="2123" y="1594"/>
                  <a:pt x="2125" y="1592"/>
                  <a:pt x="2124" y="1590"/>
                </a:cubicBezTo>
                <a:cubicBezTo>
                  <a:pt x="2126" y="1588"/>
                  <a:pt x="2127" y="1591"/>
                  <a:pt x="2130" y="1588"/>
                </a:cubicBezTo>
                <a:cubicBezTo>
                  <a:pt x="2130" y="1588"/>
                  <a:pt x="2129" y="1588"/>
                  <a:pt x="2129" y="1588"/>
                </a:cubicBezTo>
                <a:cubicBezTo>
                  <a:pt x="2130" y="1588"/>
                  <a:pt x="2131" y="1588"/>
                  <a:pt x="2131" y="1588"/>
                </a:cubicBezTo>
                <a:cubicBezTo>
                  <a:pt x="2130" y="1587"/>
                  <a:pt x="2129" y="1587"/>
                  <a:pt x="2127" y="1587"/>
                </a:cubicBezTo>
                <a:cubicBezTo>
                  <a:pt x="2126" y="1586"/>
                  <a:pt x="2124" y="1586"/>
                  <a:pt x="2123" y="1586"/>
                </a:cubicBezTo>
                <a:cubicBezTo>
                  <a:pt x="2122" y="1586"/>
                  <a:pt x="2122" y="1584"/>
                  <a:pt x="2121" y="1585"/>
                </a:cubicBezTo>
                <a:cubicBezTo>
                  <a:pt x="2120" y="1585"/>
                  <a:pt x="2120" y="1584"/>
                  <a:pt x="2121" y="1584"/>
                </a:cubicBezTo>
                <a:cubicBezTo>
                  <a:pt x="2120" y="1583"/>
                  <a:pt x="2119" y="1584"/>
                  <a:pt x="2119" y="1585"/>
                </a:cubicBezTo>
                <a:cubicBezTo>
                  <a:pt x="2118" y="1584"/>
                  <a:pt x="2119" y="1583"/>
                  <a:pt x="2118" y="1582"/>
                </a:cubicBezTo>
                <a:cubicBezTo>
                  <a:pt x="2119" y="1581"/>
                  <a:pt x="2120" y="1583"/>
                  <a:pt x="2121" y="1582"/>
                </a:cubicBezTo>
                <a:cubicBezTo>
                  <a:pt x="2122" y="1582"/>
                  <a:pt x="2120" y="1583"/>
                  <a:pt x="2122" y="1584"/>
                </a:cubicBezTo>
                <a:cubicBezTo>
                  <a:pt x="2124" y="1583"/>
                  <a:pt x="2125" y="1584"/>
                  <a:pt x="2127" y="1585"/>
                </a:cubicBezTo>
                <a:cubicBezTo>
                  <a:pt x="2128" y="1584"/>
                  <a:pt x="2127" y="1583"/>
                  <a:pt x="2127" y="1582"/>
                </a:cubicBezTo>
                <a:cubicBezTo>
                  <a:pt x="2129" y="1582"/>
                  <a:pt x="2132" y="1580"/>
                  <a:pt x="2134" y="1582"/>
                </a:cubicBezTo>
                <a:cubicBezTo>
                  <a:pt x="2134" y="1583"/>
                  <a:pt x="2132" y="1582"/>
                  <a:pt x="2131" y="1582"/>
                </a:cubicBezTo>
                <a:cubicBezTo>
                  <a:pt x="2133" y="1583"/>
                  <a:pt x="2136" y="1583"/>
                  <a:pt x="2140" y="1584"/>
                </a:cubicBezTo>
                <a:cubicBezTo>
                  <a:pt x="2139" y="1580"/>
                  <a:pt x="2145" y="1579"/>
                  <a:pt x="2147" y="1582"/>
                </a:cubicBezTo>
                <a:cubicBezTo>
                  <a:pt x="2147" y="1584"/>
                  <a:pt x="2145" y="1584"/>
                  <a:pt x="2145" y="1585"/>
                </a:cubicBezTo>
                <a:cubicBezTo>
                  <a:pt x="2145" y="1585"/>
                  <a:pt x="2143" y="1584"/>
                  <a:pt x="2143" y="1585"/>
                </a:cubicBezTo>
                <a:cubicBezTo>
                  <a:pt x="2144" y="1586"/>
                  <a:pt x="2147" y="1586"/>
                  <a:pt x="2149" y="1588"/>
                </a:cubicBezTo>
                <a:cubicBezTo>
                  <a:pt x="2149" y="1587"/>
                  <a:pt x="2150" y="1587"/>
                  <a:pt x="2150" y="1587"/>
                </a:cubicBezTo>
                <a:cubicBezTo>
                  <a:pt x="2151" y="1584"/>
                  <a:pt x="2149" y="1584"/>
                  <a:pt x="2149" y="1582"/>
                </a:cubicBezTo>
                <a:cubicBezTo>
                  <a:pt x="2150" y="1581"/>
                  <a:pt x="2150" y="1581"/>
                  <a:pt x="2150" y="1581"/>
                </a:cubicBezTo>
                <a:cubicBezTo>
                  <a:pt x="2153" y="1580"/>
                  <a:pt x="2153" y="1583"/>
                  <a:pt x="2154" y="1582"/>
                </a:cubicBezTo>
                <a:cubicBezTo>
                  <a:pt x="2154" y="1579"/>
                  <a:pt x="2153" y="1578"/>
                  <a:pt x="2153" y="1576"/>
                </a:cubicBezTo>
                <a:cubicBezTo>
                  <a:pt x="2148" y="1579"/>
                  <a:pt x="2143" y="1573"/>
                  <a:pt x="2143" y="1569"/>
                </a:cubicBezTo>
                <a:cubicBezTo>
                  <a:pt x="2142" y="1569"/>
                  <a:pt x="2142" y="1571"/>
                  <a:pt x="2141" y="1571"/>
                </a:cubicBezTo>
                <a:cubicBezTo>
                  <a:pt x="2136" y="1568"/>
                  <a:pt x="2143" y="1567"/>
                  <a:pt x="2144" y="1563"/>
                </a:cubicBezTo>
                <a:cubicBezTo>
                  <a:pt x="2145" y="1563"/>
                  <a:pt x="2146" y="1563"/>
                  <a:pt x="2148" y="1561"/>
                </a:cubicBezTo>
                <a:cubicBezTo>
                  <a:pt x="2146" y="1561"/>
                  <a:pt x="2145" y="1561"/>
                  <a:pt x="2143" y="1561"/>
                </a:cubicBezTo>
                <a:cubicBezTo>
                  <a:pt x="2143" y="1559"/>
                  <a:pt x="2142" y="1558"/>
                  <a:pt x="2143" y="1556"/>
                </a:cubicBezTo>
                <a:cubicBezTo>
                  <a:pt x="2150" y="1556"/>
                  <a:pt x="2158" y="1553"/>
                  <a:pt x="2164" y="1558"/>
                </a:cubicBezTo>
                <a:cubicBezTo>
                  <a:pt x="2164" y="1557"/>
                  <a:pt x="2165" y="1557"/>
                  <a:pt x="2165" y="1556"/>
                </a:cubicBezTo>
                <a:cubicBezTo>
                  <a:pt x="2167" y="1556"/>
                  <a:pt x="2166" y="1558"/>
                  <a:pt x="2168" y="1558"/>
                </a:cubicBezTo>
                <a:cubicBezTo>
                  <a:pt x="2173" y="1556"/>
                  <a:pt x="2179" y="1557"/>
                  <a:pt x="2184" y="1558"/>
                </a:cubicBezTo>
                <a:cubicBezTo>
                  <a:pt x="2180" y="1558"/>
                  <a:pt x="2176" y="1558"/>
                  <a:pt x="2171" y="1558"/>
                </a:cubicBezTo>
                <a:cubicBezTo>
                  <a:pt x="2171" y="1559"/>
                  <a:pt x="2176" y="1558"/>
                  <a:pt x="2177" y="1558"/>
                </a:cubicBezTo>
                <a:cubicBezTo>
                  <a:pt x="2178" y="1560"/>
                  <a:pt x="2179" y="1560"/>
                  <a:pt x="2181" y="1560"/>
                </a:cubicBezTo>
                <a:cubicBezTo>
                  <a:pt x="2181" y="1560"/>
                  <a:pt x="2182" y="1560"/>
                  <a:pt x="2183" y="1561"/>
                </a:cubicBezTo>
                <a:cubicBezTo>
                  <a:pt x="2183" y="1560"/>
                  <a:pt x="2183" y="1560"/>
                  <a:pt x="2183" y="1559"/>
                </a:cubicBezTo>
                <a:cubicBezTo>
                  <a:pt x="2184" y="1559"/>
                  <a:pt x="2186" y="1559"/>
                  <a:pt x="2187" y="1559"/>
                </a:cubicBezTo>
                <a:cubicBezTo>
                  <a:pt x="2186" y="1560"/>
                  <a:pt x="2185" y="1560"/>
                  <a:pt x="2185" y="1560"/>
                </a:cubicBezTo>
                <a:cubicBezTo>
                  <a:pt x="2186" y="1562"/>
                  <a:pt x="2188" y="1560"/>
                  <a:pt x="2190" y="1560"/>
                </a:cubicBezTo>
                <a:cubicBezTo>
                  <a:pt x="2191" y="1561"/>
                  <a:pt x="2192" y="1561"/>
                  <a:pt x="2193" y="1561"/>
                </a:cubicBezTo>
                <a:cubicBezTo>
                  <a:pt x="2194" y="1561"/>
                  <a:pt x="2194" y="1559"/>
                  <a:pt x="2195" y="1560"/>
                </a:cubicBezTo>
                <a:cubicBezTo>
                  <a:pt x="2193" y="1562"/>
                  <a:pt x="2197" y="1561"/>
                  <a:pt x="2196" y="1564"/>
                </a:cubicBezTo>
                <a:cubicBezTo>
                  <a:pt x="2194" y="1563"/>
                  <a:pt x="2195" y="1562"/>
                  <a:pt x="2193" y="1562"/>
                </a:cubicBezTo>
                <a:cubicBezTo>
                  <a:pt x="2194" y="1565"/>
                  <a:pt x="2197" y="1564"/>
                  <a:pt x="2198" y="1567"/>
                </a:cubicBezTo>
                <a:cubicBezTo>
                  <a:pt x="2200" y="1565"/>
                  <a:pt x="2198" y="1560"/>
                  <a:pt x="2200" y="1558"/>
                </a:cubicBezTo>
                <a:cubicBezTo>
                  <a:pt x="2199" y="1558"/>
                  <a:pt x="2198" y="1558"/>
                  <a:pt x="2197" y="1558"/>
                </a:cubicBezTo>
                <a:cubicBezTo>
                  <a:pt x="2198" y="1558"/>
                  <a:pt x="2198" y="1558"/>
                  <a:pt x="2199" y="1558"/>
                </a:cubicBezTo>
                <a:cubicBezTo>
                  <a:pt x="2198" y="1558"/>
                  <a:pt x="2197" y="1557"/>
                  <a:pt x="2196" y="1557"/>
                </a:cubicBezTo>
                <a:cubicBezTo>
                  <a:pt x="2196" y="1557"/>
                  <a:pt x="2196" y="1557"/>
                  <a:pt x="2197" y="1557"/>
                </a:cubicBezTo>
                <a:cubicBezTo>
                  <a:pt x="2196" y="1555"/>
                  <a:pt x="2198" y="1555"/>
                  <a:pt x="2198" y="1554"/>
                </a:cubicBezTo>
                <a:cubicBezTo>
                  <a:pt x="2198" y="1554"/>
                  <a:pt x="2198" y="1554"/>
                  <a:pt x="2199" y="1554"/>
                </a:cubicBezTo>
                <a:cubicBezTo>
                  <a:pt x="2198" y="1553"/>
                  <a:pt x="2198" y="1553"/>
                  <a:pt x="2197" y="1553"/>
                </a:cubicBezTo>
                <a:cubicBezTo>
                  <a:pt x="2193" y="1551"/>
                  <a:pt x="2186" y="1552"/>
                  <a:pt x="2182" y="1550"/>
                </a:cubicBezTo>
                <a:cubicBezTo>
                  <a:pt x="2179" y="1551"/>
                  <a:pt x="2175" y="1551"/>
                  <a:pt x="2171" y="1551"/>
                </a:cubicBezTo>
                <a:cubicBezTo>
                  <a:pt x="2161" y="1550"/>
                  <a:pt x="2150" y="1549"/>
                  <a:pt x="2140" y="1548"/>
                </a:cubicBezTo>
                <a:cubicBezTo>
                  <a:pt x="2140" y="1547"/>
                  <a:pt x="2140" y="1547"/>
                  <a:pt x="2140" y="1547"/>
                </a:cubicBezTo>
                <a:cubicBezTo>
                  <a:pt x="2140" y="1547"/>
                  <a:pt x="2139" y="1547"/>
                  <a:pt x="2139" y="1548"/>
                </a:cubicBezTo>
                <a:cubicBezTo>
                  <a:pt x="2138" y="1547"/>
                  <a:pt x="2136" y="1547"/>
                  <a:pt x="2135" y="1547"/>
                </a:cubicBezTo>
                <a:cubicBezTo>
                  <a:pt x="2136" y="1546"/>
                  <a:pt x="2136" y="1546"/>
                  <a:pt x="2135" y="1544"/>
                </a:cubicBezTo>
                <a:cubicBezTo>
                  <a:pt x="2138" y="1543"/>
                  <a:pt x="2144" y="1544"/>
                  <a:pt x="2145" y="1541"/>
                </a:cubicBezTo>
                <a:cubicBezTo>
                  <a:pt x="2144" y="1541"/>
                  <a:pt x="2144" y="1542"/>
                  <a:pt x="2143" y="1541"/>
                </a:cubicBezTo>
                <a:cubicBezTo>
                  <a:pt x="2143" y="1538"/>
                  <a:pt x="2149" y="1540"/>
                  <a:pt x="2150" y="1538"/>
                </a:cubicBezTo>
                <a:cubicBezTo>
                  <a:pt x="2157" y="1539"/>
                  <a:pt x="2165" y="1538"/>
                  <a:pt x="2170" y="1538"/>
                </a:cubicBezTo>
                <a:cubicBezTo>
                  <a:pt x="2164" y="1540"/>
                  <a:pt x="2155" y="1539"/>
                  <a:pt x="2148" y="1540"/>
                </a:cubicBezTo>
                <a:cubicBezTo>
                  <a:pt x="2161" y="1541"/>
                  <a:pt x="2180" y="1538"/>
                  <a:pt x="2194" y="1542"/>
                </a:cubicBezTo>
                <a:cubicBezTo>
                  <a:pt x="2194" y="1543"/>
                  <a:pt x="2193" y="1543"/>
                  <a:pt x="2193" y="1543"/>
                </a:cubicBezTo>
                <a:cubicBezTo>
                  <a:pt x="2194" y="1544"/>
                  <a:pt x="2197" y="1546"/>
                  <a:pt x="2199" y="1544"/>
                </a:cubicBezTo>
                <a:cubicBezTo>
                  <a:pt x="2201" y="1545"/>
                  <a:pt x="2199" y="1546"/>
                  <a:pt x="2201" y="1548"/>
                </a:cubicBezTo>
                <a:cubicBezTo>
                  <a:pt x="2203" y="1548"/>
                  <a:pt x="2203" y="1548"/>
                  <a:pt x="2203" y="1548"/>
                </a:cubicBezTo>
                <a:cubicBezTo>
                  <a:pt x="2201" y="1544"/>
                  <a:pt x="2207" y="1545"/>
                  <a:pt x="2209" y="1545"/>
                </a:cubicBezTo>
                <a:cubicBezTo>
                  <a:pt x="2210" y="1541"/>
                  <a:pt x="2216" y="1542"/>
                  <a:pt x="2217" y="1545"/>
                </a:cubicBezTo>
                <a:cubicBezTo>
                  <a:pt x="2218" y="1544"/>
                  <a:pt x="2220" y="1540"/>
                  <a:pt x="2219" y="1537"/>
                </a:cubicBezTo>
                <a:cubicBezTo>
                  <a:pt x="2221" y="1537"/>
                  <a:pt x="2222" y="1537"/>
                  <a:pt x="2224" y="1538"/>
                </a:cubicBezTo>
                <a:cubicBezTo>
                  <a:pt x="2263" y="1541"/>
                  <a:pt x="2301" y="1547"/>
                  <a:pt x="2344" y="1553"/>
                </a:cubicBezTo>
                <a:cubicBezTo>
                  <a:pt x="2329" y="1548"/>
                  <a:pt x="2316" y="1545"/>
                  <a:pt x="2302" y="1542"/>
                </a:cubicBezTo>
                <a:cubicBezTo>
                  <a:pt x="2303" y="1539"/>
                  <a:pt x="2311" y="1544"/>
                  <a:pt x="2313" y="1540"/>
                </a:cubicBezTo>
                <a:cubicBezTo>
                  <a:pt x="2312" y="1538"/>
                  <a:pt x="2310" y="1541"/>
                  <a:pt x="2310" y="1538"/>
                </a:cubicBezTo>
                <a:cubicBezTo>
                  <a:pt x="2311" y="1538"/>
                  <a:pt x="2313" y="1538"/>
                  <a:pt x="2314" y="1537"/>
                </a:cubicBezTo>
                <a:cubicBezTo>
                  <a:pt x="2314" y="1537"/>
                  <a:pt x="2314" y="1538"/>
                  <a:pt x="2314" y="1538"/>
                </a:cubicBezTo>
                <a:cubicBezTo>
                  <a:pt x="2331" y="1539"/>
                  <a:pt x="2359" y="1545"/>
                  <a:pt x="2380" y="1549"/>
                </a:cubicBezTo>
                <a:cubicBezTo>
                  <a:pt x="2378" y="1545"/>
                  <a:pt x="2369" y="1547"/>
                  <a:pt x="2367" y="1543"/>
                </a:cubicBezTo>
                <a:cubicBezTo>
                  <a:pt x="2345" y="1541"/>
                  <a:pt x="2316" y="1533"/>
                  <a:pt x="2295" y="1529"/>
                </a:cubicBezTo>
                <a:cubicBezTo>
                  <a:pt x="2291" y="1529"/>
                  <a:pt x="2287" y="1531"/>
                  <a:pt x="2283" y="1527"/>
                </a:cubicBezTo>
                <a:cubicBezTo>
                  <a:pt x="2280" y="1528"/>
                  <a:pt x="2277" y="1527"/>
                  <a:pt x="2272" y="1526"/>
                </a:cubicBezTo>
                <a:cubicBezTo>
                  <a:pt x="2273" y="1522"/>
                  <a:pt x="2287" y="1526"/>
                  <a:pt x="2293" y="1526"/>
                </a:cubicBezTo>
                <a:cubicBezTo>
                  <a:pt x="2295" y="1526"/>
                  <a:pt x="2296" y="1525"/>
                  <a:pt x="2298" y="1525"/>
                </a:cubicBezTo>
                <a:cubicBezTo>
                  <a:pt x="2299" y="1526"/>
                  <a:pt x="2298" y="1526"/>
                  <a:pt x="2299" y="1527"/>
                </a:cubicBezTo>
                <a:cubicBezTo>
                  <a:pt x="2304" y="1524"/>
                  <a:pt x="2310" y="1529"/>
                  <a:pt x="2314" y="1526"/>
                </a:cubicBezTo>
                <a:cubicBezTo>
                  <a:pt x="2318" y="1531"/>
                  <a:pt x="2324" y="1525"/>
                  <a:pt x="2329" y="1531"/>
                </a:cubicBezTo>
                <a:cubicBezTo>
                  <a:pt x="2346" y="1532"/>
                  <a:pt x="2365" y="1536"/>
                  <a:pt x="2383" y="1541"/>
                </a:cubicBezTo>
                <a:cubicBezTo>
                  <a:pt x="2393" y="1543"/>
                  <a:pt x="2402" y="1548"/>
                  <a:pt x="2412" y="1546"/>
                </a:cubicBezTo>
                <a:cubicBezTo>
                  <a:pt x="2399" y="1543"/>
                  <a:pt x="2390" y="1537"/>
                  <a:pt x="2378" y="1534"/>
                </a:cubicBezTo>
                <a:cubicBezTo>
                  <a:pt x="2378" y="1533"/>
                  <a:pt x="2378" y="1532"/>
                  <a:pt x="2379" y="1531"/>
                </a:cubicBezTo>
                <a:cubicBezTo>
                  <a:pt x="2380" y="1530"/>
                  <a:pt x="2382" y="1533"/>
                  <a:pt x="2383" y="1532"/>
                </a:cubicBezTo>
                <a:cubicBezTo>
                  <a:pt x="2377" y="1528"/>
                  <a:pt x="2369" y="1528"/>
                  <a:pt x="2364" y="1524"/>
                </a:cubicBezTo>
                <a:cubicBezTo>
                  <a:pt x="2364" y="1523"/>
                  <a:pt x="2368" y="1526"/>
                  <a:pt x="2367" y="1523"/>
                </a:cubicBezTo>
                <a:cubicBezTo>
                  <a:pt x="2365" y="1524"/>
                  <a:pt x="2365" y="1523"/>
                  <a:pt x="2362" y="1522"/>
                </a:cubicBezTo>
                <a:cubicBezTo>
                  <a:pt x="2361" y="1524"/>
                  <a:pt x="2363" y="1525"/>
                  <a:pt x="2362" y="1526"/>
                </a:cubicBezTo>
                <a:cubicBezTo>
                  <a:pt x="2359" y="1527"/>
                  <a:pt x="2355" y="1527"/>
                  <a:pt x="2355" y="1523"/>
                </a:cubicBezTo>
                <a:cubicBezTo>
                  <a:pt x="2354" y="1524"/>
                  <a:pt x="2354" y="1526"/>
                  <a:pt x="2350" y="1524"/>
                </a:cubicBezTo>
                <a:cubicBezTo>
                  <a:pt x="2351" y="1524"/>
                  <a:pt x="2352" y="1523"/>
                  <a:pt x="2350" y="1523"/>
                </a:cubicBezTo>
                <a:cubicBezTo>
                  <a:pt x="2352" y="1522"/>
                  <a:pt x="2355" y="1521"/>
                  <a:pt x="2357" y="1520"/>
                </a:cubicBezTo>
                <a:cubicBezTo>
                  <a:pt x="2355" y="1519"/>
                  <a:pt x="2352" y="1520"/>
                  <a:pt x="2350" y="1519"/>
                </a:cubicBezTo>
                <a:cubicBezTo>
                  <a:pt x="2349" y="1517"/>
                  <a:pt x="2352" y="1518"/>
                  <a:pt x="2352" y="1517"/>
                </a:cubicBezTo>
                <a:cubicBezTo>
                  <a:pt x="2343" y="1517"/>
                  <a:pt x="2339" y="1516"/>
                  <a:pt x="2329" y="1513"/>
                </a:cubicBezTo>
                <a:cubicBezTo>
                  <a:pt x="2329" y="1512"/>
                  <a:pt x="2330" y="1512"/>
                  <a:pt x="2331" y="1512"/>
                </a:cubicBezTo>
                <a:cubicBezTo>
                  <a:pt x="2330" y="1510"/>
                  <a:pt x="2326" y="1512"/>
                  <a:pt x="2326" y="1509"/>
                </a:cubicBezTo>
                <a:cubicBezTo>
                  <a:pt x="2330" y="1508"/>
                  <a:pt x="2337" y="1512"/>
                  <a:pt x="2341" y="1510"/>
                </a:cubicBezTo>
                <a:cubicBezTo>
                  <a:pt x="2343" y="1510"/>
                  <a:pt x="2345" y="1510"/>
                  <a:pt x="2347" y="1511"/>
                </a:cubicBezTo>
                <a:cubicBezTo>
                  <a:pt x="2346" y="1509"/>
                  <a:pt x="2343" y="1510"/>
                  <a:pt x="2341" y="1509"/>
                </a:cubicBezTo>
                <a:cubicBezTo>
                  <a:pt x="2334" y="1507"/>
                  <a:pt x="2327" y="1508"/>
                  <a:pt x="2323" y="1505"/>
                </a:cubicBezTo>
                <a:cubicBezTo>
                  <a:pt x="2323" y="1505"/>
                  <a:pt x="2325" y="1505"/>
                  <a:pt x="2325" y="1505"/>
                </a:cubicBezTo>
                <a:cubicBezTo>
                  <a:pt x="2325" y="1504"/>
                  <a:pt x="2322" y="1504"/>
                  <a:pt x="2322" y="1505"/>
                </a:cubicBezTo>
                <a:cubicBezTo>
                  <a:pt x="2323" y="1499"/>
                  <a:pt x="2332" y="1503"/>
                  <a:pt x="2337" y="1503"/>
                </a:cubicBezTo>
                <a:cubicBezTo>
                  <a:pt x="2335" y="1497"/>
                  <a:pt x="2325" y="1503"/>
                  <a:pt x="2323" y="1497"/>
                </a:cubicBezTo>
                <a:cubicBezTo>
                  <a:pt x="2322" y="1498"/>
                  <a:pt x="2320" y="1498"/>
                  <a:pt x="2318" y="1498"/>
                </a:cubicBezTo>
                <a:cubicBezTo>
                  <a:pt x="2316" y="1498"/>
                  <a:pt x="2317" y="1495"/>
                  <a:pt x="2315" y="1495"/>
                </a:cubicBezTo>
                <a:cubicBezTo>
                  <a:pt x="2309" y="1498"/>
                  <a:pt x="2304" y="1495"/>
                  <a:pt x="2295" y="1494"/>
                </a:cubicBezTo>
                <a:cubicBezTo>
                  <a:pt x="2294" y="1492"/>
                  <a:pt x="2296" y="1494"/>
                  <a:pt x="2296" y="1493"/>
                </a:cubicBezTo>
                <a:cubicBezTo>
                  <a:pt x="2313" y="1495"/>
                  <a:pt x="2328" y="1497"/>
                  <a:pt x="2340" y="1497"/>
                </a:cubicBezTo>
                <a:cubicBezTo>
                  <a:pt x="2340" y="1498"/>
                  <a:pt x="2342" y="1498"/>
                  <a:pt x="2344" y="1498"/>
                </a:cubicBezTo>
                <a:cubicBezTo>
                  <a:pt x="2347" y="1498"/>
                  <a:pt x="2351" y="1495"/>
                  <a:pt x="2352" y="1499"/>
                </a:cubicBezTo>
                <a:cubicBezTo>
                  <a:pt x="2353" y="1499"/>
                  <a:pt x="2352" y="1498"/>
                  <a:pt x="2351" y="1498"/>
                </a:cubicBezTo>
                <a:cubicBezTo>
                  <a:pt x="2357" y="1499"/>
                  <a:pt x="2365" y="1498"/>
                  <a:pt x="2372" y="1500"/>
                </a:cubicBezTo>
                <a:cubicBezTo>
                  <a:pt x="2373" y="1498"/>
                  <a:pt x="2370" y="1499"/>
                  <a:pt x="2369" y="1498"/>
                </a:cubicBezTo>
                <a:cubicBezTo>
                  <a:pt x="2372" y="1496"/>
                  <a:pt x="2380" y="1502"/>
                  <a:pt x="2383" y="1498"/>
                </a:cubicBezTo>
                <a:cubicBezTo>
                  <a:pt x="2387" y="1499"/>
                  <a:pt x="2390" y="1499"/>
                  <a:pt x="2392" y="1497"/>
                </a:cubicBezTo>
                <a:cubicBezTo>
                  <a:pt x="2401" y="1497"/>
                  <a:pt x="2409" y="1500"/>
                  <a:pt x="2418" y="1501"/>
                </a:cubicBezTo>
                <a:cubicBezTo>
                  <a:pt x="2419" y="1502"/>
                  <a:pt x="2420" y="1503"/>
                  <a:pt x="2421" y="1504"/>
                </a:cubicBezTo>
                <a:cubicBezTo>
                  <a:pt x="2425" y="1502"/>
                  <a:pt x="2426" y="1501"/>
                  <a:pt x="2431" y="1502"/>
                </a:cubicBezTo>
                <a:cubicBezTo>
                  <a:pt x="2427" y="1497"/>
                  <a:pt x="2415" y="1498"/>
                  <a:pt x="2412" y="1496"/>
                </a:cubicBezTo>
                <a:cubicBezTo>
                  <a:pt x="2405" y="1494"/>
                  <a:pt x="2394" y="1492"/>
                  <a:pt x="2387" y="1490"/>
                </a:cubicBezTo>
                <a:cubicBezTo>
                  <a:pt x="2396" y="1489"/>
                  <a:pt x="2404" y="1494"/>
                  <a:pt x="2412" y="1492"/>
                </a:cubicBezTo>
                <a:cubicBezTo>
                  <a:pt x="2405" y="1489"/>
                  <a:pt x="2392" y="1490"/>
                  <a:pt x="2386" y="1486"/>
                </a:cubicBezTo>
                <a:cubicBezTo>
                  <a:pt x="2383" y="1489"/>
                  <a:pt x="2380" y="1485"/>
                  <a:pt x="2376" y="1486"/>
                </a:cubicBezTo>
                <a:cubicBezTo>
                  <a:pt x="2376" y="1486"/>
                  <a:pt x="2376" y="1485"/>
                  <a:pt x="2376" y="1484"/>
                </a:cubicBezTo>
                <a:cubicBezTo>
                  <a:pt x="2375" y="1485"/>
                  <a:pt x="2373" y="1486"/>
                  <a:pt x="2370" y="1485"/>
                </a:cubicBezTo>
                <a:cubicBezTo>
                  <a:pt x="2371" y="1482"/>
                  <a:pt x="2371" y="1485"/>
                  <a:pt x="2372" y="1484"/>
                </a:cubicBezTo>
                <a:cubicBezTo>
                  <a:pt x="2369" y="1482"/>
                  <a:pt x="2361" y="1484"/>
                  <a:pt x="2357" y="1480"/>
                </a:cubicBezTo>
                <a:cubicBezTo>
                  <a:pt x="2356" y="1480"/>
                  <a:pt x="2353" y="1482"/>
                  <a:pt x="2352" y="1480"/>
                </a:cubicBezTo>
                <a:cubicBezTo>
                  <a:pt x="2352" y="1479"/>
                  <a:pt x="2355" y="1481"/>
                  <a:pt x="2354" y="1479"/>
                </a:cubicBezTo>
                <a:cubicBezTo>
                  <a:pt x="2353" y="1478"/>
                  <a:pt x="2351" y="1478"/>
                  <a:pt x="2350" y="1478"/>
                </a:cubicBezTo>
                <a:cubicBezTo>
                  <a:pt x="2348" y="1479"/>
                  <a:pt x="2349" y="1480"/>
                  <a:pt x="2350" y="1481"/>
                </a:cubicBezTo>
                <a:cubicBezTo>
                  <a:pt x="2349" y="1479"/>
                  <a:pt x="2348" y="1481"/>
                  <a:pt x="2346" y="1480"/>
                </a:cubicBezTo>
                <a:cubicBezTo>
                  <a:pt x="2346" y="1479"/>
                  <a:pt x="2347" y="1477"/>
                  <a:pt x="2348" y="1478"/>
                </a:cubicBezTo>
                <a:cubicBezTo>
                  <a:pt x="2344" y="1476"/>
                  <a:pt x="2339" y="1476"/>
                  <a:pt x="2334" y="1474"/>
                </a:cubicBezTo>
                <a:cubicBezTo>
                  <a:pt x="2335" y="1475"/>
                  <a:pt x="2334" y="1475"/>
                  <a:pt x="2334" y="1477"/>
                </a:cubicBezTo>
                <a:cubicBezTo>
                  <a:pt x="2336" y="1477"/>
                  <a:pt x="2337" y="1475"/>
                  <a:pt x="2338" y="1478"/>
                </a:cubicBezTo>
                <a:cubicBezTo>
                  <a:pt x="2328" y="1478"/>
                  <a:pt x="2311" y="1474"/>
                  <a:pt x="2301" y="1471"/>
                </a:cubicBezTo>
                <a:cubicBezTo>
                  <a:pt x="2314" y="1471"/>
                  <a:pt x="2322" y="1474"/>
                  <a:pt x="2329" y="1475"/>
                </a:cubicBezTo>
                <a:cubicBezTo>
                  <a:pt x="2328" y="1469"/>
                  <a:pt x="2321" y="1470"/>
                  <a:pt x="2313" y="1468"/>
                </a:cubicBezTo>
                <a:cubicBezTo>
                  <a:pt x="2307" y="1465"/>
                  <a:pt x="2300" y="1465"/>
                  <a:pt x="2295" y="1463"/>
                </a:cubicBezTo>
                <a:cubicBezTo>
                  <a:pt x="2295" y="1464"/>
                  <a:pt x="2296" y="1464"/>
                  <a:pt x="2297" y="1465"/>
                </a:cubicBezTo>
                <a:cubicBezTo>
                  <a:pt x="2284" y="1464"/>
                  <a:pt x="2267" y="1463"/>
                  <a:pt x="2255" y="1459"/>
                </a:cubicBezTo>
                <a:cubicBezTo>
                  <a:pt x="2264" y="1458"/>
                  <a:pt x="2268" y="1460"/>
                  <a:pt x="2276" y="1460"/>
                </a:cubicBezTo>
                <a:cubicBezTo>
                  <a:pt x="2274" y="1460"/>
                  <a:pt x="2276" y="1461"/>
                  <a:pt x="2278" y="1461"/>
                </a:cubicBezTo>
                <a:cubicBezTo>
                  <a:pt x="2279" y="1460"/>
                  <a:pt x="2278" y="1460"/>
                  <a:pt x="2277" y="1459"/>
                </a:cubicBezTo>
                <a:cubicBezTo>
                  <a:pt x="2282" y="1461"/>
                  <a:pt x="2283" y="1460"/>
                  <a:pt x="2287" y="1463"/>
                </a:cubicBezTo>
                <a:cubicBezTo>
                  <a:pt x="2288" y="1461"/>
                  <a:pt x="2287" y="1461"/>
                  <a:pt x="2286" y="1461"/>
                </a:cubicBezTo>
                <a:cubicBezTo>
                  <a:pt x="2296" y="1457"/>
                  <a:pt x="2309" y="1461"/>
                  <a:pt x="2323" y="1462"/>
                </a:cubicBezTo>
                <a:cubicBezTo>
                  <a:pt x="2318" y="1459"/>
                  <a:pt x="2312" y="1460"/>
                  <a:pt x="2306" y="1459"/>
                </a:cubicBezTo>
                <a:cubicBezTo>
                  <a:pt x="2304" y="1458"/>
                  <a:pt x="2307" y="1458"/>
                  <a:pt x="2305" y="1457"/>
                </a:cubicBezTo>
                <a:cubicBezTo>
                  <a:pt x="2304" y="1457"/>
                  <a:pt x="2303" y="1459"/>
                  <a:pt x="2301" y="1458"/>
                </a:cubicBezTo>
                <a:cubicBezTo>
                  <a:pt x="2300" y="1457"/>
                  <a:pt x="2304" y="1456"/>
                  <a:pt x="2303" y="1454"/>
                </a:cubicBezTo>
                <a:cubicBezTo>
                  <a:pt x="2301" y="1455"/>
                  <a:pt x="2298" y="1454"/>
                  <a:pt x="2299" y="1452"/>
                </a:cubicBezTo>
                <a:cubicBezTo>
                  <a:pt x="2298" y="1452"/>
                  <a:pt x="2299" y="1454"/>
                  <a:pt x="2297" y="1453"/>
                </a:cubicBezTo>
                <a:cubicBezTo>
                  <a:pt x="2297" y="1453"/>
                  <a:pt x="2297" y="1452"/>
                  <a:pt x="2297" y="1452"/>
                </a:cubicBezTo>
                <a:cubicBezTo>
                  <a:pt x="2296" y="1452"/>
                  <a:pt x="2296" y="1453"/>
                  <a:pt x="2295" y="1453"/>
                </a:cubicBezTo>
                <a:cubicBezTo>
                  <a:pt x="2294" y="1453"/>
                  <a:pt x="2296" y="1451"/>
                  <a:pt x="2294" y="1451"/>
                </a:cubicBezTo>
                <a:cubicBezTo>
                  <a:pt x="2293" y="1452"/>
                  <a:pt x="2294" y="1452"/>
                  <a:pt x="2294" y="1453"/>
                </a:cubicBezTo>
                <a:cubicBezTo>
                  <a:pt x="2290" y="1452"/>
                  <a:pt x="2288" y="1452"/>
                  <a:pt x="2284" y="1451"/>
                </a:cubicBezTo>
                <a:cubicBezTo>
                  <a:pt x="2285" y="1451"/>
                  <a:pt x="2286" y="1450"/>
                  <a:pt x="2287" y="1449"/>
                </a:cubicBezTo>
                <a:cubicBezTo>
                  <a:pt x="2284" y="1447"/>
                  <a:pt x="2282" y="1447"/>
                  <a:pt x="2279" y="1444"/>
                </a:cubicBezTo>
                <a:cubicBezTo>
                  <a:pt x="2279" y="1446"/>
                  <a:pt x="2278" y="1446"/>
                  <a:pt x="2277" y="1446"/>
                </a:cubicBezTo>
                <a:cubicBezTo>
                  <a:pt x="2275" y="1447"/>
                  <a:pt x="2277" y="1444"/>
                  <a:pt x="2274" y="1444"/>
                </a:cubicBezTo>
                <a:cubicBezTo>
                  <a:pt x="2276" y="1443"/>
                  <a:pt x="2287" y="1441"/>
                  <a:pt x="2286" y="1445"/>
                </a:cubicBezTo>
                <a:cubicBezTo>
                  <a:pt x="2293" y="1442"/>
                  <a:pt x="2300" y="1444"/>
                  <a:pt x="2308" y="1446"/>
                </a:cubicBezTo>
                <a:cubicBezTo>
                  <a:pt x="2308" y="1448"/>
                  <a:pt x="2304" y="1447"/>
                  <a:pt x="2307" y="1449"/>
                </a:cubicBezTo>
                <a:cubicBezTo>
                  <a:pt x="2305" y="1447"/>
                  <a:pt x="2297" y="1446"/>
                  <a:pt x="2293" y="1446"/>
                </a:cubicBezTo>
                <a:cubicBezTo>
                  <a:pt x="2293" y="1449"/>
                  <a:pt x="2296" y="1448"/>
                  <a:pt x="2298" y="1448"/>
                </a:cubicBezTo>
                <a:cubicBezTo>
                  <a:pt x="2302" y="1450"/>
                  <a:pt x="2308" y="1452"/>
                  <a:pt x="2310" y="1448"/>
                </a:cubicBezTo>
                <a:cubicBezTo>
                  <a:pt x="2310" y="1447"/>
                  <a:pt x="2309" y="1447"/>
                  <a:pt x="2309" y="1447"/>
                </a:cubicBezTo>
                <a:cubicBezTo>
                  <a:pt x="2312" y="1445"/>
                  <a:pt x="2318" y="1450"/>
                  <a:pt x="2321" y="1448"/>
                </a:cubicBezTo>
                <a:cubicBezTo>
                  <a:pt x="2316" y="1445"/>
                  <a:pt x="2308" y="1445"/>
                  <a:pt x="2302" y="1443"/>
                </a:cubicBezTo>
                <a:cubicBezTo>
                  <a:pt x="2307" y="1442"/>
                  <a:pt x="2314" y="1444"/>
                  <a:pt x="2318" y="1443"/>
                </a:cubicBezTo>
                <a:cubicBezTo>
                  <a:pt x="2312" y="1439"/>
                  <a:pt x="2300" y="1439"/>
                  <a:pt x="2292" y="1437"/>
                </a:cubicBezTo>
                <a:cubicBezTo>
                  <a:pt x="2294" y="1435"/>
                  <a:pt x="2297" y="1437"/>
                  <a:pt x="2301" y="1436"/>
                </a:cubicBezTo>
                <a:cubicBezTo>
                  <a:pt x="2302" y="1435"/>
                  <a:pt x="2300" y="1436"/>
                  <a:pt x="2301" y="1434"/>
                </a:cubicBezTo>
                <a:cubicBezTo>
                  <a:pt x="2303" y="1432"/>
                  <a:pt x="2311" y="1433"/>
                  <a:pt x="2311" y="1435"/>
                </a:cubicBezTo>
                <a:cubicBezTo>
                  <a:pt x="2313" y="1436"/>
                  <a:pt x="2311" y="1433"/>
                  <a:pt x="2313" y="1434"/>
                </a:cubicBezTo>
                <a:cubicBezTo>
                  <a:pt x="2315" y="1435"/>
                  <a:pt x="2316" y="1437"/>
                  <a:pt x="2319" y="1437"/>
                </a:cubicBezTo>
                <a:cubicBezTo>
                  <a:pt x="2319" y="1435"/>
                  <a:pt x="2317" y="1437"/>
                  <a:pt x="2316" y="1435"/>
                </a:cubicBezTo>
                <a:cubicBezTo>
                  <a:pt x="2329" y="1436"/>
                  <a:pt x="2345" y="1437"/>
                  <a:pt x="2359" y="1439"/>
                </a:cubicBezTo>
                <a:cubicBezTo>
                  <a:pt x="2360" y="1439"/>
                  <a:pt x="2360" y="1440"/>
                  <a:pt x="2361" y="1440"/>
                </a:cubicBezTo>
                <a:cubicBezTo>
                  <a:pt x="2363" y="1441"/>
                  <a:pt x="2367" y="1440"/>
                  <a:pt x="2369" y="1440"/>
                </a:cubicBezTo>
                <a:cubicBezTo>
                  <a:pt x="2376" y="1441"/>
                  <a:pt x="2385" y="1447"/>
                  <a:pt x="2389" y="1444"/>
                </a:cubicBezTo>
                <a:cubicBezTo>
                  <a:pt x="2365" y="1438"/>
                  <a:pt x="2340" y="1431"/>
                  <a:pt x="2315" y="1429"/>
                </a:cubicBezTo>
                <a:cubicBezTo>
                  <a:pt x="2314" y="1428"/>
                  <a:pt x="2314" y="1427"/>
                  <a:pt x="2314" y="1426"/>
                </a:cubicBezTo>
                <a:cubicBezTo>
                  <a:pt x="2313" y="1426"/>
                  <a:pt x="2313" y="1428"/>
                  <a:pt x="2314" y="1429"/>
                </a:cubicBezTo>
                <a:cubicBezTo>
                  <a:pt x="2311" y="1428"/>
                  <a:pt x="2310" y="1428"/>
                  <a:pt x="2309" y="1426"/>
                </a:cubicBezTo>
                <a:cubicBezTo>
                  <a:pt x="2306" y="1427"/>
                  <a:pt x="2299" y="1426"/>
                  <a:pt x="2296" y="1426"/>
                </a:cubicBezTo>
                <a:cubicBezTo>
                  <a:pt x="2295" y="1425"/>
                  <a:pt x="2298" y="1425"/>
                  <a:pt x="2297" y="1423"/>
                </a:cubicBezTo>
                <a:cubicBezTo>
                  <a:pt x="2296" y="1425"/>
                  <a:pt x="2291" y="1425"/>
                  <a:pt x="2290" y="1423"/>
                </a:cubicBezTo>
                <a:cubicBezTo>
                  <a:pt x="2291" y="1421"/>
                  <a:pt x="2292" y="1424"/>
                  <a:pt x="2293" y="1423"/>
                </a:cubicBezTo>
                <a:cubicBezTo>
                  <a:pt x="2275" y="1417"/>
                  <a:pt x="2262" y="1417"/>
                  <a:pt x="2243" y="1412"/>
                </a:cubicBezTo>
                <a:cubicBezTo>
                  <a:pt x="2243" y="1411"/>
                  <a:pt x="2244" y="1412"/>
                  <a:pt x="2245" y="1412"/>
                </a:cubicBezTo>
                <a:cubicBezTo>
                  <a:pt x="2243" y="1411"/>
                  <a:pt x="2238" y="1409"/>
                  <a:pt x="2238" y="1412"/>
                </a:cubicBezTo>
                <a:cubicBezTo>
                  <a:pt x="2237" y="1411"/>
                  <a:pt x="2239" y="1409"/>
                  <a:pt x="2240" y="1409"/>
                </a:cubicBezTo>
                <a:cubicBezTo>
                  <a:pt x="2242" y="1409"/>
                  <a:pt x="2244" y="1409"/>
                  <a:pt x="2245" y="1411"/>
                </a:cubicBezTo>
                <a:cubicBezTo>
                  <a:pt x="2254" y="1411"/>
                  <a:pt x="2266" y="1413"/>
                  <a:pt x="2272" y="1415"/>
                </a:cubicBezTo>
                <a:cubicBezTo>
                  <a:pt x="2277" y="1416"/>
                  <a:pt x="2274" y="1414"/>
                  <a:pt x="2271" y="1413"/>
                </a:cubicBezTo>
                <a:cubicBezTo>
                  <a:pt x="2268" y="1412"/>
                  <a:pt x="2261" y="1412"/>
                  <a:pt x="2255" y="1410"/>
                </a:cubicBezTo>
                <a:cubicBezTo>
                  <a:pt x="2254" y="1408"/>
                  <a:pt x="2256" y="1409"/>
                  <a:pt x="2257" y="1409"/>
                </a:cubicBezTo>
                <a:cubicBezTo>
                  <a:pt x="2257" y="1408"/>
                  <a:pt x="2256" y="1409"/>
                  <a:pt x="2255" y="1408"/>
                </a:cubicBezTo>
                <a:cubicBezTo>
                  <a:pt x="2261" y="1406"/>
                  <a:pt x="2267" y="1411"/>
                  <a:pt x="2271" y="1407"/>
                </a:cubicBezTo>
                <a:cubicBezTo>
                  <a:pt x="2269" y="1407"/>
                  <a:pt x="2268" y="1406"/>
                  <a:pt x="2265" y="1406"/>
                </a:cubicBezTo>
                <a:cubicBezTo>
                  <a:pt x="2268" y="1406"/>
                  <a:pt x="2279" y="1405"/>
                  <a:pt x="2281" y="1409"/>
                </a:cubicBezTo>
                <a:cubicBezTo>
                  <a:pt x="2283" y="1405"/>
                  <a:pt x="2295" y="1411"/>
                  <a:pt x="2299" y="1407"/>
                </a:cubicBezTo>
                <a:cubicBezTo>
                  <a:pt x="2281" y="1404"/>
                  <a:pt x="2272" y="1403"/>
                  <a:pt x="2255" y="1401"/>
                </a:cubicBezTo>
                <a:cubicBezTo>
                  <a:pt x="2256" y="1399"/>
                  <a:pt x="2258" y="1400"/>
                  <a:pt x="2260" y="1399"/>
                </a:cubicBezTo>
                <a:cubicBezTo>
                  <a:pt x="2258" y="1398"/>
                  <a:pt x="2255" y="1398"/>
                  <a:pt x="2253" y="1398"/>
                </a:cubicBezTo>
                <a:cubicBezTo>
                  <a:pt x="2253" y="1399"/>
                  <a:pt x="2254" y="1399"/>
                  <a:pt x="2254" y="1400"/>
                </a:cubicBezTo>
                <a:cubicBezTo>
                  <a:pt x="2254" y="1402"/>
                  <a:pt x="2252" y="1399"/>
                  <a:pt x="2252" y="1400"/>
                </a:cubicBezTo>
                <a:cubicBezTo>
                  <a:pt x="2250" y="1400"/>
                  <a:pt x="2253" y="1399"/>
                  <a:pt x="2252" y="1398"/>
                </a:cubicBezTo>
                <a:cubicBezTo>
                  <a:pt x="2250" y="1397"/>
                  <a:pt x="2247" y="1398"/>
                  <a:pt x="2245" y="1397"/>
                </a:cubicBezTo>
                <a:cubicBezTo>
                  <a:pt x="2244" y="1398"/>
                  <a:pt x="2245" y="1398"/>
                  <a:pt x="2246" y="1399"/>
                </a:cubicBezTo>
                <a:cubicBezTo>
                  <a:pt x="2242" y="1400"/>
                  <a:pt x="2237" y="1398"/>
                  <a:pt x="2232" y="1395"/>
                </a:cubicBezTo>
                <a:cubicBezTo>
                  <a:pt x="2226" y="1397"/>
                  <a:pt x="2221" y="1391"/>
                  <a:pt x="2215" y="1394"/>
                </a:cubicBezTo>
                <a:cubicBezTo>
                  <a:pt x="2213" y="1392"/>
                  <a:pt x="2210" y="1392"/>
                  <a:pt x="2208" y="1393"/>
                </a:cubicBezTo>
                <a:cubicBezTo>
                  <a:pt x="2207" y="1394"/>
                  <a:pt x="2210" y="1394"/>
                  <a:pt x="2210" y="1395"/>
                </a:cubicBezTo>
                <a:cubicBezTo>
                  <a:pt x="2207" y="1396"/>
                  <a:pt x="2205" y="1392"/>
                  <a:pt x="2200" y="1392"/>
                </a:cubicBezTo>
                <a:cubicBezTo>
                  <a:pt x="2200" y="1389"/>
                  <a:pt x="2204" y="1392"/>
                  <a:pt x="2203" y="1389"/>
                </a:cubicBezTo>
                <a:cubicBezTo>
                  <a:pt x="2205" y="1389"/>
                  <a:pt x="2207" y="1390"/>
                  <a:pt x="2208" y="1392"/>
                </a:cubicBezTo>
                <a:cubicBezTo>
                  <a:pt x="2214" y="1391"/>
                  <a:pt x="2219" y="1391"/>
                  <a:pt x="2225" y="1392"/>
                </a:cubicBezTo>
                <a:cubicBezTo>
                  <a:pt x="2227" y="1392"/>
                  <a:pt x="2225" y="1389"/>
                  <a:pt x="2225" y="1388"/>
                </a:cubicBezTo>
                <a:cubicBezTo>
                  <a:pt x="2226" y="1386"/>
                  <a:pt x="2230" y="1388"/>
                  <a:pt x="2232" y="1387"/>
                </a:cubicBezTo>
                <a:cubicBezTo>
                  <a:pt x="2227" y="1385"/>
                  <a:pt x="2226" y="1386"/>
                  <a:pt x="2220" y="1385"/>
                </a:cubicBezTo>
                <a:cubicBezTo>
                  <a:pt x="2220" y="1385"/>
                  <a:pt x="2221" y="1385"/>
                  <a:pt x="2221" y="1383"/>
                </a:cubicBezTo>
                <a:cubicBezTo>
                  <a:pt x="2219" y="1383"/>
                  <a:pt x="2218" y="1385"/>
                  <a:pt x="2218" y="1386"/>
                </a:cubicBezTo>
                <a:cubicBezTo>
                  <a:pt x="2217" y="1386"/>
                  <a:pt x="2217" y="1385"/>
                  <a:pt x="2216" y="1385"/>
                </a:cubicBezTo>
                <a:cubicBezTo>
                  <a:pt x="2214" y="1385"/>
                  <a:pt x="2215" y="1388"/>
                  <a:pt x="2213" y="1388"/>
                </a:cubicBezTo>
                <a:cubicBezTo>
                  <a:pt x="2213" y="1389"/>
                  <a:pt x="2214" y="1389"/>
                  <a:pt x="2215" y="1389"/>
                </a:cubicBezTo>
                <a:cubicBezTo>
                  <a:pt x="2214" y="1390"/>
                  <a:pt x="2212" y="1389"/>
                  <a:pt x="2211" y="1390"/>
                </a:cubicBezTo>
                <a:cubicBezTo>
                  <a:pt x="2209" y="1389"/>
                  <a:pt x="2214" y="1388"/>
                  <a:pt x="2211" y="1388"/>
                </a:cubicBezTo>
                <a:cubicBezTo>
                  <a:pt x="2209" y="1388"/>
                  <a:pt x="2210" y="1390"/>
                  <a:pt x="2206" y="1389"/>
                </a:cubicBezTo>
                <a:cubicBezTo>
                  <a:pt x="2204" y="1388"/>
                  <a:pt x="2208" y="1388"/>
                  <a:pt x="2206" y="1387"/>
                </a:cubicBezTo>
                <a:cubicBezTo>
                  <a:pt x="2205" y="1386"/>
                  <a:pt x="2204" y="1387"/>
                  <a:pt x="2202" y="1386"/>
                </a:cubicBezTo>
                <a:cubicBezTo>
                  <a:pt x="2201" y="1384"/>
                  <a:pt x="2205" y="1387"/>
                  <a:pt x="2204" y="1384"/>
                </a:cubicBezTo>
                <a:cubicBezTo>
                  <a:pt x="2201" y="1385"/>
                  <a:pt x="2200" y="1387"/>
                  <a:pt x="2197" y="1386"/>
                </a:cubicBezTo>
                <a:cubicBezTo>
                  <a:pt x="2197" y="1388"/>
                  <a:pt x="2199" y="1387"/>
                  <a:pt x="2200" y="1388"/>
                </a:cubicBezTo>
                <a:cubicBezTo>
                  <a:pt x="2200" y="1390"/>
                  <a:pt x="2199" y="1389"/>
                  <a:pt x="2197" y="1389"/>
                </a:cubicBezTo>
                <a:cubicBezTo>
                  <a:pt x="2197" y="1390"/>
                  <a:pt x="2199" y="1390"/>
                  <a:pt x="2199" y="1391"/>
                </a:cubicBezTo>
                <a:cubicBezTo>
                  <a:pt x="2196" y="1392"/>
                  <a:pt x="2191" y="1391"/>
                  <a:pt x="2186" y="1390"/>
                </a:cubicBezTo>
                <a:cubicBezTo>
                  <a:pt x="2189" y="1389"/>
                  <a:pt x="2191" y="1390"/>
                  <a:pt x="2194" y="1390"/>
                </a:cubicBezTo>
                <a:cubicBezTo>
                  <a:pt x="2191" y="1388"/>
                  <a:pt x="2184" y="1388"/>
                  <a:pt x="2180" y="1389"/>
                </a:cubicBezTo>
                <a:cubicBezTo>
                  <a:pt x="2180" y="1388"/>
                  <a:pt x="2179" y="1388"/>
                  <a:pt x="2177" y="1388"/>
                </a:cubicBezTo>
                <a:cubicBezTo>
                  <a:pt x="2178" y="1387"/>
                  <a:pt x="2178" y="1385"/>
                  <a:pt x="2179" y="1384"/>
                </a:cubicBezTo>
                <a:cubicBezTo>
                  <a:pt x="2175" y="1385"/>
                  <a:pt x="2169" y="1385"/>
                  <a:pt x="2165" y="1384"/>
                </a:cubicBezTo>
                <a:cubicBezTo>
                  <a:pt x="2170" y="1378"/>
                  <a:pt x="2182" y="1383"/>
                  <a:pt x="2186" y="1381"/>
                </a:cubicBezTo>
                <a:cubicBezTo>
                  <a:pt x="2186" y="1382"/>
                  <a:pt x="2187" y="1383"/>
                  <a:pt x="2185" y="1382"/>
                </a:cubicBezTo>
                <a:cubicBezTo>
                  <a:pt x="2185" y="1383"/>
                  <a:pt x="2188" y="1385"/>
                  <a:pt x="2188" y="1382"/>
                </a:cubicBezTo>
                <a:cubicBezTo>
                  <a:pt x="2189" y="1382"/>
                  <a:pt x="2188" y="1384"/>
                  <a:pt x="2190" y="1384"/>
                </a:cubicBezTo>
                <a:cubicBezTo>
                  <a:pt x="2190" y="1381"/>
                  <a:pt x="2199" y="1382"/>
                  <a:pt x="2196" y="1385"/>
                </a:cubicBezTo>
                <a:cubicBezTo>
                  <a:pt x="2198" y="1384"/>
                  <a:pt x="2199" y="1382"/>
                  <a:pt x="2202" y="1382"/>
                </a:cubicBezTo>
                <a:cubicBezTo>
                  <a:pt x="2199" y="1379"/>
                  <a:pt x="2194" y="1383"/>
                  <a:pt x="2194" y="1377"/>
                </a:cubicBezTo>
                <a:cubicBezTo>
                  <a:pt x="2192" y="1377"/>
                  <a:pt x="2193" y="1381"/>
                  <a:pt x="2190" y="1380"/>
                </a:cubicBezTo>
                <a:cubicBezTo>
                  <a:pt x="2191" y="1378"/>
                  <a:pt x="2189" y="1377"/>
                  <a:pt x="2188" y="1380"/>
                </a:cubicBezTo>
                <a:cubicBezTo>
                  <a:pt x="2186" y="1380"/>
                  <a:pt x="2188" y="1378"/>
                  <a:pt x="2187" y="1377"/>
                </a:cubicBezTo>
                <a:cubicBezTo>
                  <a:pt x="2183" y="1379"/>
                  <a:pt x="2176" y="1375"/>
                  <a:pt x="2175" y="1376"/>
                </a:cubicBezTo>
                <a:cubicBezTo>
                  <a:pt x="2174" y="1375"/>
                  <a:pt x="2176" y="1373"/>
                  <a:pt x="2173" y="1373"/>
                </a:cubicBezTo>
                <a:cubicBezTo>
                  <a:pt x="2172" y="1375"/>
                  <a:pt x="2169" y="1372"/>
                  <a:pt x="2170" y="1375"/>
                </a:cubicBezTo>
                <a:cubicBezTo>
                  <a:pt x="2170" y="1376"/>
                  <a:pt x="2168" y="1375"/>
                  <a:pt x="2167" y="1375"/>
                </a:cubicBezTo>
                <a:cubicBezTo>
                  <a:pt x="2169" y="1374"/>
                  <a:pt x="2169" y="1373"/>
                  <a:pt x="2170" y="1370"/>
                </a:cubicBezTo>
                <a:cubicBezTo>
                  <a:pt x="2169" y="1370"/>
                  <a:pt x="2169" y="1369"/>
                  <a:pt x="2168" y="1369"/>
                </a:cubicBezTo>
                <a:cubicBezTo>
                  <a:pt x="2169" y="1368"/>
                  <a:pt x="2176" y="1369"/>
                  <a:pt x="2179" y="1370"/>
                </a:cubicBezTo>
                <a:cubicBezTo>
                  <a:pt x="2179" y="1368"/>
                  <a:pt x="2175" y="1369"/>
                  <a:pt x="2173" y="1368"/>
                </a:cubicBezTo>
                <a:cubicBezTo>
                  <a:pt x="2180" y="1365"/>
                  <a:pt x="2189" y="1368"/>
                  <a:pt x="2196" y="1370"/>
                </a:cubicBezTo>
                <a:cubicBezTo>
                  <a:pt x="2194" y="1371"/>
                  <a:pt x="2190" y="1370"/>
                  <a:pt x="2188" y="1370"/>
                </a:cubicBezTo>
                <a:cubicBezTo>
                  <a:pt x="2188" y="1371"/>
                  <a:pt x="2189" y="1371"/>
                  <a:pt x="2190" y="1371"/>
                </a:cubicBezTo>
                <a:cubicBezTo>
                  <a:pt x="2188" y="1372"/>
                  <a:pt x="2184" y="1371"/>
                  <a:pt x="2185" y="1374"/>
                </a:cubicBezTo>
                <a:cubicBezTo>
                  <a:pt x="2184" y="1374"/>
                  <a:pt x="2183" y="1374"/>
                  <a:pt x="2181" y="1373"/>
                </a:cubicBezTo>
                <a:cubicBezTo>
                  <a:pt x="2183" y="1377"/>
                  <a:pt x="2186" y="1373"/>
                  <a:pt x="2187" y="1372"/>
                </a:cubicBezTo>
                <a:cubicBezTo>
                  <a:pt x="2190" y="1372"/>
                  <a:pt x="2189" y="1374"/>
                  <a:pt x="2191" y="1374"/>
                </a:cubicBezTo>
                <a:cubicBezTo>
                  <a:pt x="2192" y="1368"/>
                  <a:pt x="2199" y="1373"/>
                  <a:pt x="2202" y="1372"/>
                </a:cubicBezTo>
                <a:cubicBezTo>
                  <a:pt x="2202" y="1371"/>
                  <a:pt x="2202" y="1371"/>
                  <a:pt x="2201" y="1371"/>
                </a:cubicBezTo>
                <a:cubicBezTo>
                  <a:pt x="2205" y="1368"/>
                  <a:pt x="2210" y="1371"/>
                  <a:pt x="2214" y="1371"/>
                </a:cubicBezTo>
                <a:cubicBezTo>
                  <a:pt x="2228" y="1372"/>
                  <a:pt x="2245" y="1375"/>
                  <a:pt x="2257" y="1377"/>
                </a:cubicBezTo>
                <a:cubicBezTo>
                  <a:pt x="2270" y="1379"/>
                  <a:pt x="2283" y="1380"/>
                  <a:pt x="2296" y="1382"/>
                </a:cubicBezTo>
                <a:cubicBezTo>
                  <a:pt x="2291" y="1379"/>
                  <a:pt x="2284" y="1379"/>
                  <a:pt x="2277" y="1378"/>
                </a:cubicBezTo>
                <a:cubicBezTo>
                  <a:pt x="2271" y="1376"/>
                  <a:pt x="2262" y="1374"/>
                  <a:pt x="2254" y="1375"/>
                </a:cubicBezTo>
                <a:cubicBezTo>
                  <a:pt x="2248" y="1372"/>
                  <a:pt x="2236" y="1369"/>
                  <a:pt x="2228" y="1370"/>
                </a:cubicBezTo>
                <a:cubicBezTo>
                  <a:pt x="2226" y="1369"/>
                  <a:pt x="2227" y="1368"/>
                  <a:pt x="2226" y="1367"/>
                </a:cubicBezTo>
                <a:cubicBezTo>
                  <a:pt x="2226" y="1369"/>
                  <a:pt x="2220" y="1367"/>
                  <a:pt x="2217" y="1366"/>
                </a:cubicBezTo>
                <a:cubicBezTo>
                  <a:pt x="2220" y="1364"/>
                  <a:pt x="2235" y="1366"/>
                  <a:pt x="2240" y="1367"/>
                </a:cubicBezTo>
                <a:cubicBezTo>
                  <a:pt x="2248" y="1369"/>
                  <a:pt x="2257" y="1370"/>
                  <a:pt x="2264" y="1371"/>
                </a:cubicBezTo>
                <a:cubicBezTo>
                  <a:pt x="2267" y="1371"/>
                  <a:pt x="2270" y="1372"/>
                  <a:pt x="2271" y="1373"/>
                </a:cubicBezTo>
                <a:cubicBezTo>
                  <a:pt x="2273" y="1373"/>
                  <a:pt x="2272" y="1373"/>
                  <a:pt x="2272" y="1372"/>
                </a:cubicBezTo>
                <a:cubicBezTo>
                  <a:pt x="2277" y="1375"/>
                  <a:pt x="2284" y="1373"/>
                  <a:pt x="2291" y="1374"/>
                </a:cubicBezTo>
                <a:cubicBezTo>
                  <a:pt x="2288" y="1372"/>
                  <a:pt x="2280" y="1372"/>
                  <a:pt x="2283" y="1371"/>
                </a:cubicBezTo>
                <a:cubicBezTo>
                  <a:pt x="2273" y="1368"/>
                  <a:pt x="2266" y="1368"/>
                  <a:pt x="2257" y="1367"/>
                </a:cubicBezTo>
                <a:cubicBezTo>
                  <a:pt x="2256" y="1365"/>
                  <a:pt x="2258" y="1364"/>
                  <a:pt x="2258" y="1363"/>
                </a:cubicBezTo>
                <a:cubicBezTo>
                  <a:pt x="2257" y="1363"/>
                  <a:pt x="2257" y="1365"/>
                  <a:pt x="2255" y="1364"/>
                </a:cubicBezTo>
                <a:cubicBezTo>
                  <a:pt x="2254" y="1364"/>
                  <a:pt x="2254" y="1363"/>
                  <a:pt x="2253" y="1363"/>
                </a:cubicBezTo>
                <a:cubicBezTo>
                  <a:pt x="2258" y="1362"/>
                  <a:pt x="2264" y="1364"/>
                  <a:pt x="2268" y="1364"/>
                </a:cubicBezTo>
                <a:cubicBezTo>
                  <a:pt x="2267" y="1361"/>
                  <a:pt x="2264" y="1363"/>
                  <a:pt x="2261" y="1362"/>
                </a:cubicBezTo>
                <a:cubicBezTo>
                  <a:pt x="2262" y="1360"/>
                  <a:pt x="2264" y="1361"/>
                  <a:pt x="2266" y="1359"/>
                </a:cubicBezTo>
                <a:cubicBezTo>
                  <a:pt x="2268" y="1362"/>
                  <a:pt x="2273" y="1358"/>
                  <a:pt x="2273" y="1362"/>
                </a:cubicBezTo>
                <a:cubicBezTo>
                  <a:pt x="2273" y="1360"/>
                  <a:pt x="2277" y="1360"/>
                  <a:pt x="2279" y="1362"/>
                </a:cubicBezTo>
                <a:cubicBezTo>
                  <a:pt x="2288" y="1359"/>
                  <a:pt x="2298" y="1367"/>
                  <a:pt x="2308" y="1366"/>
                </a:cubicBezTo>
                <a:cubicBezTo>
                  <a:pt x="2303" y="1364"/>
                  <a:pt x="2302" y="1364"/>
                  <a:pt x="2295" y="1363"/>
                </a:cubicBezTo>
                <a:cubicBezTo>
                  <a:pt x="2298" y="1360"/>
                  <a:pt x="2305" y="1365"/>
                  <a:pt x="2307" y="1361"/>
                </a:cubicBezTo>
                <a:cubicBezTo>
                  <a:pt x="2308" y="1363"/>
                  <a:pt x="2311" y="1364"/>
                  <a:pt x="2314" y="1364"/>
                </a:cubicBezTo>
                <a:cubicBezTo>
                  <a:pt x="2316" y="1364"/>
                  <a:pt x="2311" y="1364"/>
                  <a:pt x="2312" y="1363"/>
                </a:cubicBezTo>
                <a:cubicBezTo>
                  <a:pt x="2314" y="1360"/>
                  <a:pt x="2318" y="1363"/>
                  <a:pt x="2320" y="1362"/>
                </a:cubicBezTo>
                <a:cubicBezTo>
                  <a:pt x="2315" y="1357"/>
                  <a:pt x="2304" y="1360"/>
                  <a:pt x="2297" y="1355"/>
                </a:cubicBezTo>
                <a:cubicBezTo>
                  <a:pt x="2295" y="1357"/>
                  <a:pt x="2294" y="1357"/>
                  <a:pt x="2292" y="1355"/>
                </a:cubicBezTo>
                <a:cubicBezTo>
                  <a:pt x="2293" y="1357"/>
                  <a:pt x="2291" y="1358"/>
                  <a:pt x="2287" y="1357"/>
                </a:cubicBezTo>
                <a:cubicBezTo>
                  <a:pt x="2286" y="1355"/>
                  <a:pt x="2289" y="1357"/>
                  <a:pt x="2289" y="1356"/>
                </a:cubicBezTo>
                <a:cubicBezTo>
                  <a:pt x="2283" y="1352"/>
                  <a:pt x="2269" y="1354"/>
                  <a:pt x="2259" y="1349"/>
                </a:cubicBezTo>
                <a:cubicBezTo>
                  <a:pt x="2265" y="1347"/>
                  <a:pt x="2271" y="1351"/>
                  <a:pt x="2275" y="1348"/>
                </a:cubicBezTo>
                <a:cubicBezTo>
                  <a:pt x="2283" y="1352"/>
                  <a:pt x="2293" y="1354"/>
                  <a:pt x="2302" y="1353"/>
                </a:cubicBezTo>
                <a:cubicBezTo>
                  <a:pt x="2302" y="1350"/>
                  <a:pt x="2298" y="1353"/>
                  <a:pt x="2296" y="1351"/>
                </a:cubicBezTo>
                <a:cubicBezTo>
                  <a:pt x="2297" y="1350"/>
                  <a:pt x="2298" y="1350"/>
                  <a:pt x="2297" y="1351"/>
                </a:cubicBezTo>
                <a:cubicBezTo>
                  <a:pt x="2299" y="1351"/>
                  <a:pt x="2297" y="1349"/>
                  <a:pt x="2296" y="1350"/>
                </a:cubicBezTo>
                <a:cubicBezTo>
                  <a:pt x="2297" y="1348"/>
                  <a:pt x="2299" y="1350"/>
                  <a:pt x="2300" y="1350"/>
                </a:cubicBezTo>
                <a:cubicBezTo>
                  <a:pt x="2298" y="1348"/>
                  <a:pt x="2303" y="1347"/>
                  <a:pt x="2300" y="1346"/>
                </a:cubicBezTo>
                <a:cubicBezTo>
                  <a:pt x="2301" y="1345"/>
                  <a:pt x="2303" y="1346"/>
                  <a:pt x="2303" y="1346"/>
                </a:cubicBezTo>
                <a:cubicBezTo>
                  <a:pt x="2297" y="1343"/>
                  <a:pt x="2290" y="1344"/>
                  <a:pt x="2282" y="1340"/>
                </a:cubicBezTo>
                <a:cubicBezTo>
                  <a:pt x="2296" y="1340"/>
                  <a:pt x="2319" y="1344"/>
                  <a:pt x="2335" y="1346"/>
                </a:cubicBezTo>
                <a:cubicBezTo>
                  <a:pt x="2335" y="1347"/>
                  <a:pt x="2335" y="1347"/>
                  <a:pt x="2336" y="1348"/>
                </a:cubicBezTo>
                <a:cubicBezTo>
                  <a:pt x="2339" y="1345"/>
                  <a:pt x="2346" y="1343"/>
                  <a:pt x="2348" y="1346"/>
                </a:cubicBezTo>
                <a:cubicBezTo>
                  <a:pt x="2351" y="1346"/>
                  <a:pt x="2355" y="1347"/>
                  <a:pt x="2360" y="1348"/>
                </a:cubicBezTo>
                <a:cubicBezTo>
                  <a:pt x="2360" y="1348"/>
                  <a:pt x="2361" y="1349"/>
                  <a:pt x="2361" y="1350"/>
                </a:cubicBezTo>
                <a:cubicBezTo>
                  <a:pt x="2361" y="1349"/>
                  <a:pt x="2361" y="1349"/>
                  <a:pt x="2361" y="1348"/>
                </a:cubicBezTo>
                <a:cubicBezTo>
                  <a:pt x="2364" y="1349"/>
                  <a:pt x="2368" y="1349"/>
                  <a:pt x="2372" y="1349"/>
                </a:cubicBezTo>
                <a:cubicBezTo>
                  <a:pt x="2370" y="1353"/>
                  <a:pt x="2373" y="1354"/>
                  <a:pt x="2371" y="1358"/>
                </a:cubicBezTo>
                <a:cubicBezTo>
                  <a:pt x="2371" y="1358"/>
                  <a:pt x="2372" y="1359"/>
                  <a:pt x="2373" y="1358"/>
                </a:cubicBezTo>
                <a:cubicBezTo>
                  <a:pt x="2374" y="1359"/>
                  <a:pt x="2372" y="1360"/>
                  <a:pt x="2374" y="1361"/>
                </a:cubicBezTo>
                <a:cubicBezTo>
                  <a:pt x="2375" y="1359"/>
                  <a:pt x="2374" y="1362"/>
                  <a:pt x="2375" y="1363"/>
                </a:cubicBezTo>
                <a:cubicBezTo>
                  <a:pt x="2376" y="1362"/>
                  <a:pt x="2375" y="1361"/>
                  <a:pt x="2376" y="1361"/>
                </a:cubicBezTo>
                <a:cubicBezTo>
                  <a:pt x="2376" y="1362"/>
                  <a:pt x="2377" y="1362"/>
                  <a:pt x="2378" y="1362"/>
                </a:cubicBezTo>
                <a:cubicBezTo>
                  <a:pt x="2379" y="1361"/>
                  <a:pt x="2380" y="1360"/>
                  <a:pt x="2379" y="1358"/>
                </a:cubicBezTo>
                <a:cubicBezTo>
                  <a:pt x="2375" y="1360"/>
                  <a:pt x="2375" y="1355"/>
                  <a:pt x="2373" y="1355"/>
                </a:cubicBezTo>
                <a:cubicBezTo>
                  <a:pt x="2373" y="1354"/>
                  <a:pt x="2374" y="1355"/>
                  <a:pt x="2375" y="1353"/>
                </a:cubicBezTo>
                <a:cubicBezTo>
                  <a:pt x="2372" y="1351"/>
                  <a:pt x="2373" y="1350"/>
                  <a:pt x="2373" y="1350"/>
                </a:cubicBezTo>
                <a:cubicBezTo>
                  <a:pt x="2374" y="1350"/>
                  <a:pt x="2375" y="1349"/>
                  <a:pt x="2376" y="1349"/>
                </a:cubicBezTo>
                <a:cubicBezTo>
                  <a:pt x="2376" y="1351"/>
                  <a:pt x="2376" y="1353"/>
                  <a:pt x="2378" y="1352"/>
                </a:cubicBezTo>
                <a:cubicBezTo>
                  <a:pt x="2377" y="1351"/>
                  <a:pt x="2377" y="1350"/>
                  <a:pt x="2376" y="1349"/>
                </a:cubicBezTo>
                <a:cubicBezTo>
                  <a:pt x="2376" y="1349"/>
                  <a:pt x="2376" y="1349"/>
                  <a:pt x="2376" y="1349"/>
                </a:cubicBezTo>
                <a:cubicBezTo>
                  <a:pt x="2376" y="1349"/>
                  <a:pt x="2376" y="1349"/>
                  <a:pt x="2376" y="1349"/>
                </a:cubicBezTo>
                <a:cubicBezTo>
                  <a:pt x="2376" y="1349"/>
                  <a:pt x="2376" y="1349"/>
                  <a:pt x="2376" y="1349"/>
                </a:cubicBezTo>
                <a:cubicBezTo>
                  <a:pt x="2376" y="1349"/>
                  <a:pt x="2376" y="1349"/>
                  <a:pt x="2376" y="1349"/>
                </a:cubicBezTo>
                <a:cubicBezTo>
                  <a:pt x="2374" y="1348"/>
                  <a:pt x="2371" y="1348"/>
                  <a:pt x="2368" y="1347"/>
                </a:cubicBezTo>
                <a:cubicBezTo>
                  <a:pt x="2367" y="1344"/>
                  <a:pt x="2365" y="1341"/>
                  <a:pt x="2363" y="1339"/>
                </a:cubicBezTo>
                <a:cubicBezTo>
                  <a:pt x="2364" y="1339"/>
                  <a:pt x="2364" y="1339"/>
                  <a:pt x="2364" y="1339"/>
                </a:cubicBezTo>
                <a:cubicBezTo>
                  <a:pt x="2365" y="1339"/>
                  <a:pt x="2365" y="1339"/>
                  <a:pt x="2366" y="1339"/>
                </a:cubicBezTo>
                <a:cubicBezTo>
                  <a:pt x="2367" y="1342"/>
                  <a:pt x="2369" y="1345"/>
                  <a:pt x="2370" y="1347"/>
                </a:cubicBezTo>
                <a:cubicBezTo>
                  <a:pt x="2371" y="1345"/>
                  <a:pt x="2366" y="1342"/>
                  <a:pt x="2367" y="1339"/>
                </a:cubicBezTo>
                <a:cubicBezTo>
                  <a:pt x="2368" y="1339"/>
                  <a:pt x="2368" y="1340"/>
                  <a:pt x="2369" y="1340"/>
                </a:cubicBezTo>
                <a:cubicBezTo>
                  <a:pt x="2371" y="1342"/>
                  <a:pt x="2372" y="1346"/>
                  <a:pt x="2375" y="1348"/>
                </a:cubicBezTo>
                <a:cubicBezTo>
                  <a:pt x="2375" y="1345"/>
                  <a:pt x="2373" y="1343"/>
                  <a:pt x="2371" y="1340"/>
                </a:cubicBezTo>
                <a:cubicBezTo>
                  <a:pt x="2371" y="1341"/>
                  <a:pt x="2372" y="1341"/>
                  <a:pt x="2373" y="1341"/>
                </a:cubicBezTo>
                <a:cubicBezTo>
                  <a:pt x="2373" y="1341"/>
                  <a:pt x="2373" y="1340"/>
                  <a:pt x="2373" y="1340"/>
                </a:cubicBezTo>
                <a:cubicBezTo>
                  <a:pt x="2374" y="1341"/>
                  <a:pt x="2374" y="1341"/>
                  <a:pt x="2374" y="1341"/>
                </a:cubicBezTo>
                <a:cubicBezTo>
                  <a:pt x="2372" y="1335"/>
                  <a:pt x="2367" y="1331"/>
                  <a:pt x="2365" y="1326"/>
                </a:cubicBezTo>
                <a:cubicBezTo>
                  <a:pt x="2366" y="1327"/>
                  <a:pt x="2368" y="1327"/>
                  <a:pt x="2369" y="1328"/>
                </a:cubicBezTo>
                <a:cubicBezTo>
                  <a:pt x="2369" y="1327"/>
                  <a:pt x="2371" y="1328"/>
                  <a:pt x="2371" y="1327"/>
                </a:cubicBezTo>
                <a:cubicBezTo>
                  <a:pt x="2372" y="1327"/>
                  <a:pt x="2373" y="1327"/>
                  <a:pt x="2374" y="1327"/>
                </a:cubicBezTo>
                <a:cubicBezTo>
                  <a:pt x="2376" y="1327"/>
                  <a:pt x="2377" y="1326"/>
                  <a:pt x="2375" y="1326"/>
                </a:cubicBezTo>
                <a:cubicBezTo>
                  <a:pt x="2373" y="1326"/>
                  <a:pt x="2372" y="1326"/>
                  <a:pt x="2371" y="1325"/>
                </a:cubicBezTo>
                <a:cubicBezTo>
                  <a:pt x="2370" y="1325"/>
                  <a:pt x="2371" y="1325"/>
                  <a:pt x="2371" y="1325"/>
                </a:cubicBezTo>
                <a:cubicBezTo>
                  <a:pt x="2367" y="1324"/>
                  <a:pt x="2362" y="1323"/>
                  <a:pt x="2358" y="1322"/>
                </a:cubicBezTo>
                <a:cubicBezTo>
                  <a:pt x="2356" y="1318"/>
                  <a:pt x="2353" y="1314"/>
                  <a:pt x="2350" y="1311"/>
                </a:cubicBezTo>
                <a:cubicBezTo>
                  <a:pt x="2352" y="1314"/>
                  <a:pt x="2354" y="1317"/>
                  <a:pt x="2356" y="1321"/>
                </a:cubicBezTo>
                <a:cubicBezTo>
                  <a:pt x="2354" y="1321"/>
                  <a:pt x="2353" y="1320"/>
                  <a:pt x="2351" y="1320"/>
                </a:cubicBezTo>
                <a:cubicBezTo>
                  <a:pt x="2349" y="1317"/>
                  <a:pt x="2346" y="1313"/>
                  <a:pt x="2345" y="1309"/>
                </a:cubicBezTo>
                <a:cubicBezTo>
                  <a:pt x="2346" y="1309"/>
                  <a:pt x="2347" y="1310"/>
                  <a:pt x="2349" y="1310"/>
                </a:cubicBezTo>
                <a:cubicBezTo>
                  <a:pt x="2350" y="1310"/>
                  <a:pt x="2352" y="1310"/>
                  <a:pt x="2353" y="1309"/>
                </a:cubicBezTo>
                <a:cubicBezTo>
                  <a:pt x="2353" y="1311"/>
                  <a:pt x="2353" y="1312"/>
                  <a:pt x="2354" y="1313"/>
                </a:cubicBezTo>
                <a:cubicBezTo>
                  <a:pt x="2355" y="1313"/>
                  <a:pt x="2356" y="1312"/>
                  <a:pt x="2357" y="1313"/>
                </a:cubicBezTo>
                <a:cubicBezTo>
                  <a:pt x="2359" y="1311"/>
                  <a:pt x="2355" y="1310"/>
                  <a:pt x="2356" y="1309"/>
                </a:cubicBezTo>
                <a:cubicBezTo>
                  <a:pt x="2358" y="1309"/>
                  <a:pt x="2358" y="1311"/>
                  <a:pt x="2359" y="1312"/>
                </a:cubicBezTo>
                <a:cubicBezTo>
                  <a:pt x="2363" y="1310"/>
                  <a:pt x="2360" y="1309"/>
                  <a:pt x="2360" y="1307"/>
                </a:cubicBezTo>
                <a:cubicBezTo>
                  <a:pt x="2364" y="1308"/>
                  <a:pt x="2369" y="1309"/>
                  <a:pt x="2373" y="1309"/>
                </a:cubicBezTo>
                <a:cubicBezTo>
                  <a:pt x="2373" y="1306"/>
                  <a:pt x="2365" y="1309"/>
                  <a:pt x="2362" y="1306"/>
                </a:cubicBezTo>
                <a:cubicBezTo>
                  <a:pt x="2362" y="1306"/>
                  <a:pt x="2362" y="1306"/>
                  <a:pt x="2362" y="1306"/>
                </a:cubicBezTo>
                <a:cubicBezTo>
                  <a:pt x="2368" y="1305"/>
                  <a:pt x="2376" y="1308"/>
                  <a:pt x="2382" y="1307"/>
                </a:cubicBezTo>
                <a:cubicBezTo>
                  <a:pt x="2377" y="1306"/>
                  <a:pt x="2373" y="1304"/>
                  <a:pt x="2368" y="1303"/>
                </a:cubicBezTo>
                <a:cubicBezTo>
                  <a:pt x="2368" y="1303"/>
                  <a:pt x="2368" y="1302"/>
                  <a:pt x="2368" y="1302"/>
                </a:cubicBezTo>
                <a:cubicBezTo>
                  <a:pt x="2368" y="1301"/>
                  <a:pt x="2371" y="1301"/>
                  <a:pt x="2370" y="1299"/>
                </a:cubicBezTo>
                <a:cubicBezTo>
                  <a:pt x="2369" y="1298"/>
                  <a:pt x="2367" y="1299"/>
                  <a:pt x="2365" y="1298"/>
                </a:cubicBezTo>
                <a:cubicBezTo>
                  <a:pt x="2365" y="1297"/>
                  <a:pt x="2366" y="1297"/>
                  <a:pt x="2367" y="1296"/>
                </a:cubicBezTo>
                <a:cubicBezTo>
                  <a:pt x="2367" y="1297"/>
                  <a:pt x="2368" y="1297"/>
                  <a:pt x="2369" y="1297"/>
                </a:cubicBezTo>
                <a:cubicBezTo>
                  <a:pt x="2369" y="1298"/>
                  <a:pt x="2369" y="1298"/>
                  <a:pt x="2369" y="1298"/>
                </a:cubicBezTo>
                <a:cubicBezTo>
                  <a:pt x="2369" y="1298"/>
                  <a:pt x="2369" y="1298"/>
                  <a:pt x="2369" y="1297"/>
                </a:cubicBezTo>
                <a:cubicBezTo>
                  <a:pt x="2369" y="1298"/>
                  <a:pt x="2369" y="1298"/>
                  <a:pt x="2370" y="1298"/>
                </a:cubicBezTo>
                <a:cubicBezTo>
                  <a:pt x="2370" y="1297"/>
                  <a:pt x="2369" y="1297"/>
                  <a:pt x="2369" y="1296"/>
                </a:cubicBezTo>
                <a:cubicBezTo>
                  <a:pt x="2369" y="1296"/>
                  <a:pt x="2368" y="1295"/>
                  <a:pt x="2368" y="1294"/>
                </a:cubicBezTo>
                <a:cubicBezTo>
                  <a:pt x="2368" y="1294"/>
                  <a:pt x="2368" y="1294"/>
                  <a:pt x="2367" y="1294"/>
                </a:cubicBezTo>
                <a:cubicBezTo>
                  <a:pt x="2368" y="1293"/>
                  <a:pt x="2369" y="1294"/>
                  <a:pt x="2369" y="1293"/>
                </a:cubicBezTo>
                <a:cubicBezTo>
                  <a:pt x="2368" y="1292"/>
                  <a:pt x="2367" y="1292"/>
                  <a:pt x="2367" y="1290"/>
                </a:cubicBezTo>
                <a:cubicBezTo>
                  <a:pt x="2367" y="1290"/>
                  <a:pt x="2368" y="1291"/>
                  <a:pt x="2369" y="1290"/>
                </a:cubicBezTo>
                <a:cubicBezTo>
                  <a:pt x="2369" y="1290"/>
                  <a:pt x="2369" y="1290"/>
                  <a:pt x="2369" y="1290"/>
                </a:cubicBezTo>
                <a:cubicBezTo>
                  <a:pt x="2370" y="1291"/>
                  <a:pt x="2370" y="1291"/>
                  <a:pt x="2370" y="1292"/>
                </a:cubicBezTo>
                <a:cubicBezTo>
                  <a:pt x="2371" y="1292"/>
                  <a:pt x="2371" y="1291"/>
                  <a:pt x="2371" y="1290"/>
                </a:cubicBezTo>
                <a:cubicBezTo>
                  <a:pt x="2374" y="1291"/>
                  <a:pt x="2378" y="1291"/>
                  <a:pt x="2381" y="1292"/>
                </a:cubicBezTo>
                <a:cubicBezTo>
                  <a:pt x="2382" y="1292"/>
                  <a:pt x="2383" y="1293"/>
                  <a:pt x="2384" y="1293"/>
                </a:cubicBezTo>
                <a:cubicBezTo>
                  <a:pt x="2385" y="1294"/>
                  <a:pt x="2385" y="1295"/>
                  <a:pt x="2385" y="1296"/>
                </a:cubicBezTo>
                <a:cubicBezTo>
                  <a:pt x="2387" y="1294"/>
                  <a:pt x="2388" y="1297"/>
                  <a:pt x="2389" y="1299"/>
                </a:cubicBezTo>
                <a:cubicBezTo>
                  <a:pt x="2389" y="1299"/>
                  <a:pt x="2388" y="1299"/>
                  <a:pt x="2388" y="1299"/>
                </a:cubicBezTo>
                <a:cubicBezTo>
                  <a:pt x="2387" y="1297"/>
                  <a:pt x="2385" y="1296"/>
                  <a:pt x="2385" y="1296"/>
                </a:cubicBezTo>
                <a:cubicBezTo>
                  <a:pt x="2385" y="1297"/>
                  <a:pt x="2386" y="1297"/>
                  <a:pt x="2386" y="1298"/>
                </a:cubicBezTo>
                <a:cubicBezTo>
                  <a:pt x="2386" y="1298"/>
                  <a:pt x="2385" y="1298"/>
                  <a:pt x="2385" y="1298"/>
                </a:cubicBezTo>
                <a:cubicBezTo>
                  <a:pt x="2385" y="1299"/>
                  <a:pt x="2385" y="1299"/>
                  <a:pt x="2386" y="1299"/>
                </a:cubicBezTo>
                <a:cubicBezTo>
                  <a:pt x="2386" y="1299"/>
                  <a:pt x="2386" y="1300"/>
                  <a:pt x="2386" y="1300"/>
                </a:cubicBezTo>
                <a:cubicBezTo>
                  <a:pt x="2386" y="1299"/>
                  <a:pt x="2386" y="1299"/>
                  <a:pt x="2387" y="1299"/>
                </a:cubicBezTo>
                <a:cubicBezTo>
                  <a:pt x="2387" y="1299"/>
                  <a:pt x="2387" y="1299"/>
                  <a:pt x="2387" y="1299"/>
                </a:cubicBezTo>
                <a:cubicBezTo>
                  <a:pt x="2388" y="1300"/>
                  <a:pt x="2387" y="1302"/>
                  <a:pt x="2388" y="1302"/>
                </a:cubicBezTo>
                <a:cubicBezTo>
                  <a:pt x="2389" y="1301"/>
                  <a:pt x="2389" y="1300"/>
                  <a:pt x="2389" y="1300"/>
                </a:cubicBezTo>
                <a:cubicBezTo>
                  <a:pt x="2389" y="1300"/>
                  <a:pt x="2389" y="1300"/>
                  <a:pt x="2389" y="1300"/>
                </a:cubicBezTo>
                <a:cubicBezTo>
                  <a:pt x="2390" y="1301"/>
                  <a:pt x="2390" y="1301"/>
                  <a:pt x="2390" y="1301"/>
                </a:cubicBezTo>
                <a:cubicBezTo>
                  <a:pt x="2390" y="1302"/>
                  <a:pt x="2393" y="1305"/>
                  <a:pt x="2394" y="1306"/>
                </a:cubicBezTo>
                <a:cubicBezTo>
                  <a:pt x="2393" y="1302"/>
                  <a:pt x="2391" y="1297"/>
                  <a:pt x="2388" y="1292"/>
                </a:cubicBezTo>
                <a:cubicBezTo>
                  <a:pt x="2388" y="1292"/>
                  <a:pt x="2389" y="1292"/>
                  <a:pt x="2389" y="1292"/>
                </a:cubicBezTo>
                <a:cubicBezTo>
                  <a:pt x="2388" y="1292"/>
                  <a:pt x="2388" y="1292"/>
                  <a:pt x="2388" y="1292"/>
                </a:cubicBezTo>
                <a:cubicBezTo>
                  <a:pt x="2388" y="1291"/>
                  <a:pt x="2387" y="1290"/>
                  <a:pt x="2386" y="1289"/>
                </a:cubicBezTo>
                <a:cubicBezTo>
                  <a:pt x="2386" y="1290"/>
                  <a:pt x="2386" y="1290"/>
                  <a:pt x="2386" y="1291"/>
                </a:cubicBezTo>
                <a:cubicBezTo>
                  <a:pt x="2384" y="1291"/>
                  <a:pt x="2385" y="1290"/>
                  <a:pt x="2385" y="1289"/>
                </a:cubicBezTo>
                <a:cubicBezTo>
                  <a:pt x="2388" y="1290"/>
                  <a:pt x="2381" y="1283"/>
                  <a:pt x="2381" y="1282"/>
                </a:cubicBezTo>
                <a:cubicBezTo>
                  <a:pt x="2382" y="1284"/>
                  <a:pt x="2382" y="1281"/>
                  <a:pt x="2380" y="1281"/>
                </a:cubicBezTo>
                <a:cubicBezTo>
                  <a:pt x="2380" y="1281"/>
                  <a:pt x="2381" y="1280"/>
                  <a:pt x="2382" y="1280"/>
                </a:cubicBezTo>
                <a:cubicBezTo>
                  <a:pt x="2381" y="1279"/>
                  <a:pt x="2380" y="1279"/>
                  <a:pt x="2379" y="1280"/>
                </a:cubicBezTo>
                <a:cubicBezTo>
                  <a:pt x="2379" y="1279"/>
                  <a:pt x="2380" y="1278"/>
                  <a:pt x="2381" y="1278"/>
                </a:cubicBezTo>
                <a:cubicBezTo>
                  <a:pt x="2382" y="1279"/>
                  <a:pt x="2381" y="1279"/>
                  <a:pt x="2383" y="1278"/>
                </a:cubicBezTo>
                <a:cubicBezTo>
                  <a:pt x="2384" y="1281"/>
                  <a:pt x="2385" y="1280"/>
                  <a:pt x="2387" y="1284"/>
                </a:cubicBezTo>
                <a:cubicBezTo>
                  <a:pt x="2388" y="1284"/>
                  <a:pt x="2387" y="1281"/>
                  <a:pt x="2388" y="1281"/>
                </a:cubicBezTo>
                <a:cubicBezTo>
                  <a:pt x="2389" y="1281"/>
                  <a:pt x="2386" y="1279"/>
                  <a:pt x="2386" y="1281"/>
                </a:cubicBezTo>
                <a:cubicBezTo>
                  <a:pt x="2385" y="1280"/>
                  <a:pt x="2385" y="1279"/>
                  <a:pt x="2384" y="1278"/>
                </a:cubicBezTo>
                <a:cubicBezTo>
                  <a:pt x="2386" y="1278"/>
                  <a:pt x="2388" y="1278"/>
                  <a:pt x="2389" y="1279"/>
                </a:cubicBezTo>
                <a:cubicBezTo>
                  <a:pt x="2389" y="1279"/>
                  <a:pt x="2389" y="1279"/>
                  <a:pt x="2389" y="1278"/>
                </a:cubicBezTo>
                <a:cubicBezTo>
                  <a:pt x="2390" y="1278"/>
                  <a:pt x="2391" y="1279"/>
                  <a:pt x="2390" y="1280"/>
                </a:cubicBezTo>
                <a:cubicBezTo>
                  <a:pt x="2392" y="1279"/>
                  <a:pt x="2390" y="1277"/>
                  <a:pt x="2388" y="1275"/>
                </a:cubicBezTo>
                <a:cubicBezTo>
                  <a:pt x="2387" y="1274"/>
                  <a:pt x="2389" y="1275"/>
                  <a:pt x="2389" y="1274"/>
                </a:cubicBezTo>
                <a:cubicBezTo>
                  <a:pt x="2389" y="1273"/>
                  <a:pt x="2388" y="1274"/>
                  <a:pt x="2387" y="1275"/>
                </a:cubicBezTo>
                <a:cubicBezTo>
                  <a:pt x="2387" y="1275"/>
                  <a:pt x="2388" y="1276"/>
                  <a:pt x="2388" y="1277"/>
                </a:cubicBezTo>
                <a:cubicBezTo>
                  <a:pt x="2386" y="1277"/>
                  <a:pt x="2387" y="1276"/>
                  <a:pt x="2386" y="1275"/>
                </a:cubicBezTo>
                <a:cubicBezTo>
                  <a:pt x="2386" y="1276"/>
                  <a:pt x="2383" y="1276"/>
                  <a:pt x="2384" y="1277"/>
                </a:cubicBezTo>
                <a:cubicBezTo>
                  <a:pt x="2383" y="1278"/>
                  <a:pt x="2384" y="1275"/>
                  <a:pt x="2382" y="1277"/>
                </a:cubicBezTo>
                <a:cubicBezTo>
                  <a:pt x="2381" y="1275"/>
                  <a:pt x="2381" y="1274"/>
                  <a:pt x="2381" y="1273"/>
                </a:cubicBezTo>
                <a:cubicBezTo>
                  <a:pt x="2379" y="1275"/>
                  <a:pt x="2382" y="1276"/>
                  <a:pt x="2381" y="1277"/>
                </a:cubicBezTo>
                <a:cubicBezTo>
                  <a:pt x="2379" y="1279"/>
                  <a:pt x="2379" y="1277"/>
                  <a:pt x="2378" y="1278"/>
                </a:cubicBezTo>
                <a:cubicBezTo>
                  <a:pt x="2378" y="1277"/>
                  <a:pt x="2378" y="1275"/>
                  <a:pt x="2377" y="1275"/>
                </a:cubicBezTo>
                <a:cubicBezTo>
                  <a:pt x="2377" y="1274"/>
                  <a:pt x="2378" y="1274"/>
                  <a:pt x="2378" y="1274"/>
                </a:cubicBezTo>
                <a:cubicBezTo>
                  <a:pt x="2377" y="1274"/>
                  <a:pt x="2378" y="1272"/>
                  <a:pt x="2376" y="1273"/>
                </a:cubicBezTo>
                <a:cubicBezTo>
                  <a:pt x="2375" y="1271"/>
                  <a:pt x="2377" y="1273"/>
                  <a:pt x="2378" y="1272"/>
                </a:cubicBezTo>
                <a:cubicBezTo>
                  <a:pt x="2378" y="1270"/>
                  <a:pt x="2376" y="1272"/>
                  <a:pt x="2376" y="1270"/>
                </a:cubicBezTo>
                <a:cubicBezTo>
                  <a:pt x="2377" y="1270"/>
                  <a:pt x="2379" y="1269"/>
                  <a:pt x="2379" y="1270"/>
                </a:cubicBezTo>
                <a:cubicBezTo>
                  <a:pt x="2378" y="1272"/>
                  <a:pt x="2380" y="1272"/>
                  <a:pt x="2379" y="1274"/>
                </a:cubicBezTo>
                <a:cubicBezTo>
                  <a:pt x="2380" y="1273"/>
                  <a:pt x="2381" y="1273"/>
                  <a:pt x="2382" y="1272"/>
                </a:cubicBezTo>
                <a:cubicBezTo>
                  <a:pt x="2381" y="1272"/>
                  <a:pt x="2381" y="1271"/>
                  <a:pt x="2382" y="1271"/>
                </a:cubicBezTo>
                <a:cubicBezTo>
                  <a:pt x="2382" y="1270"/>
                  <a:pt x="2381" y="1271"/>
                  <a:pt x="2381" y="1270"/>
                </a:cubicBezTo>
                <a:cubicBezTo>
                  <a:pt x="2380" y="1270"/>
                  <a:pt x="2381" y="1269"/>
                  <a:pt x="2381" y="1269"/>
                </a:cubicBezTo>
                <a:cubicBezTo>
                  <a:pt x="2382" y="1268"/>
                  <a:pt x="2383" y="1270"/>
                  <a:pt x="2384" y="1270"/>
                </a:cubicBezTo>
                <a:cubicBezTo>
                  <a:pt x="2384" y="1270"/>
                  <a:pt x="2385" y="1269"/>
                  <a:pt x="2386" y="1268"/>
                </a:cubicBezTo>
                <a:cubicBezTo>
                  <a:pt x="2386" y="1267"/>
                  <a:pt x="2384" y="1269"/>
                  <a:pt x="2383" y="1268"/>
                </a:cubicBezTo>
                <a:cubicBezTo>
                  <a:pt x="2385" y="1266"/>
                  <a:pt x="2383" y="1266"/>
                  <a:pt x="2382" y="1265"/>
                </a:cubicBezTo>
                <a:cubicBezTo>
                  <a:pt x="2381" y="1265"/>
                  <a:pt x="2382" y="1265"/>
                  <a:pt x="2382" y="1265"/>
                </a:cubicBezTo>
                <a:cubicBezTo>
                  <a:pt x="2382" y="1266"/>
                  <a:pt x="2382" y="1266"/>
                  <a:pt x="2382" y="1267"/>
                </a:cubicBezTo>
                <a:cubicBezTo>
                  <a:pt x="2378" y="1268"/>
                  <a:pt x="2379" y="1269"/>
                  <a:pt x="2375" y="1270"/>
                </a:cubicBezTo>
                <a:cubicBezTo>
                  <a:pt x="2374" y="1268"/>
                  <a:pt x="2376" y="1269"/>
                  <a:pt x="2379" y="1268"/>
                </a:cubicBezTo>
                <a:cubicBezTo>
                  <a:pt x="2378" y="1267"/>
                  <a:pt x="2377" y="1267"/>
                  <a:pt x="2376" y="1267"/>
                </a:cubicBezTo>
                <a:cubicBezTo>
                  <a:pt x="2379" y="1265"/>
                  <a:pt x="2376" y="1266"/>
                  <a:pt x="2376" y="1264"/>
                </a:cubicBezTo>
                <a:cubicBezTo>
                  <a:pt x="2375" y="1263"/>
                  <a:pt x="2375" y="1265"/>
                  <a:pt x="2375" y="1266"/>
                </a:cubicBezTo>
                <a:cubicBezTo>
                  <a:pt x="2374" y="1266"/>
                  <a:pt x="2374" y="1266"/>
                  <a:pt x="2373" y="1266"/>
                </a:cubicBezTo>
                <a:cubicBezTo>
                  <a:pt x="2375" y="1266"/>
                  <a:pt x="2373" y="1263"/>
                  <a:pt x="2374" y="1263"/>
                </a:cubicBezTo>
                <a:cubicBezTo>
                  <a:pt x="2375" y="1263"/>
                  <a:pt x="2373" y="1262"/>
                  <a:pt x="2373" y="1262"/>
                </a:cubicBezTo>
                <a:cubicBezTo>
                  <a:pt x="2373" y="1264"/>
                  <a:pt x="2370" y="1264"/>
                  <a:pt x="2373" y="1264"/>
                </a:cubicBezTo>
                <a:cubicBezTo>
                  <a:pt x="2373" y="1264"/>
                  <a:pt x="2372" y="1265"/>
                  <a:pt x="2372" y="1265"/>
                </a:cubicBezTo>
                <a:cubicBezTo>
                  <a:pt x="2371" y="1266"/>
                  <a:pt x="2371" y="1263"/>
                  <a:pt x="2370" y="1264"/>
                </a:cubicBezTo>
                <a:cubicBezTo>
                  <a:pt x="2370" y="1264"/>
                  <a:pt x="2371" y="1263"/>
                  <a:pt x="2371" y="1263"/>
                </a:cubicBezTo>
                <a:cubicBezTo>
                  <a:pt x="2369" y="1263"/>
                  <a:pt x="2367" y="1260"/>
                  <a:pt x="2367" y="1258"/>
                </a:cubicBezTo>
                <a:cubicBezTo>
                  <a:pt x="2368" y="1258"/>
                  <a:pt x="2369" y="1257"/>
                  <a:pt x="2369" y="1257"/>
                </a:cubicBezTo>
                <a:cubicBezTo>
                  <a:pt x="2369" y="1258"/>
                  <a:pt x="2369" y="1258"/>
                  <a:pt x="2370" y="1258"/>
                </a:cubicBezTo>
                <a:cubicBezTo>
                  <a:pt x="2370" y="1258"/>
                  <a:pt x="2370" y="1257"/>
                  <a:pt x="2371" y="1257"/>
                </a:cubicBezTo>
                <a:cubicBezTo>
                  <a:pt x="2371" y="1258"/>
                  <a:pt x="2373" y="1259"/>
                  <a:pt x="2373" y="1258"/>
                </a:cubicBezTo>
                <a:cubicBezTo>
                  <a:pt x="2374" y="1257"/>
                  <a:pt x="2372" y="1257"/>
                  <a:pt x="2371" y="1257"/>
                </a:cubicBezTo>
                <a:cubicBezTo>
                  <a:pt x="2372" y="1256"/>
                  <a:pt x="2373" y="1258"/>
                  <a:pt x="2374" y="1256"/>
                </a:cubicBezTo>
                <a:cubicBezTo>
                  <a:pt x="2375" y="1255"/>
                  <a:pt x="2375" y="1260"/>
                  <a:pt x="2377" y="1258"/>
                </a:cubicBezTo>
                <a:cubicBezTo>
                  <a:pt x="2376" y="1258"/>
                  <a:pt x="2375" y="1257"/>
                  <a:pt x="2375" y="1256"/>
                </a:cubicBezTo>
                <a:cubicBezTo>
                  <a:pt x="2376" y="1256"/>
                  <a:pt x="2377" y="1255"/>
                  <a:pt x="2376" y="1253"/>
                </a:cubicBezTo>
                <a:cubicBezTo>
                  <a:pt x="2377" y="1253"/>
                  <a:pt x="2379" y="1253"/>
                  <a:pt x="2381" y="1253"/>
                </a:cubicBezTo>
                <a:cubicBezTo>
                  <a:pt x="2380" y="1252"/>
                  <a:pt x="2379" y="1251"/>
                  <a:pt x="2379" y="1251"/>
                </a:cubicBezTo>
                <a:cubicBezTo>
                  <a:pt x="2379" y="1251"/>
                  <a:pt x="2379" y="1251"/>
                  <a:pt x="2379" y="1251"/>
                </a:cubicBezTo>
                <a:cubicBezTo>
                  <a:pt x="2379" y="1251"/>
                  <a:pt x="2380" y="1251"/>
                  <a:pt x="2380" y="1251"/>
                </a:cubicBezTo>
                <a:cubicBezTo>
                  <a:pt x="2380" y="1251"/>
                  <a:pt x="2380" y="1252"/>
                  <a:pt x="2381" y="1253"/>
                </a:cubicBezTo>
                <a:cubicBezTo>
                  <a:pt x="2382" y="1253"/>
                  <a:pt x="2382" y="1252"/>
                  <a:pt x="2382" y="1251"/>
                </a:cubicBezTo>
                <a:cubicBezTo>
                  <a:pt x="2385" y="1252"/>
                  <a:pt x="2384" y="1257"/>
                  <a:pt x="2385" y="1259"/>
                </a:cubicBezTo>
                <a:cubicBezTo>
                  <a:pt x="2385" y="1260"/>
                  <a:pt x="2387" y="1261"/>
                  <a:pt x="2388" y="1264"/>
                </a:cubicBezTo>
                <a:cubicBezTo>
                  <a:pt x="2389" y="1263"/>
                  <a:pt x="2390" y="1264"/>
                  <a:pt x="2390" y="1262"/>
                </a:cubicBezTo>
                <a:cubicBezTo>
                  <a:pt x="2390" y="1264"/>
                  <a:pt x="2391" y="1266"/>
                  <a:pt x="2389" y="1265"/>
                </a:cubicBezTo>
                <a:cubicBezTo>
                  <a:pt x="2388" y="1266"/>
                  <a:pt x="2392" y="1265"/>
                  <a:pt x="2391" y="1264"/>
                </a:cubicBezTo>
                <a:cubicBezTo>
                  <a:pt x="2393" y="1263"/>
                  <a:pt x="2392" y="1265"/>
                  <a:pt x="2393" y="1266"/>
                </a:cubicBezTo>
                <a:cubicBezTo>
                  <a:pt x="2393" y="1266"/>
                  <a:pt x="2392" y="1267"/>
                  <a:pt x="2392" y="1268"/>
                </a:cubicBezTo>
                <a:cubicBezTo>
                  <a:pt x="2392" y="1269"/>
                  <a:pt x="2393" y="1267"/>
                  <a:pt x="2394" y="1267"/>
                </a:cubicBezTo>
                <a:cubicBezTo>
                  <a:pt x="2395" y="1267"/>
                  <a:pt x="2397" y="1270"/>
                  <a:pt x="2395" y="1271"/>
                </a:cubicBezTo>
                <a:cubicBezTo>
                  <a:pt x="2397" y="1272"/>
                  <a:pt x="2398" y="1271"/>
                  <a:pt x="2398" y="1273"/>
                </a:cubicBezTo>
                <a:cubicBezTo>
                  <a:pt x="2397" y="1273"/>
                  <a:pt x="2394" y="1273"/>
                  <a:pt x="2395" y="1272"/>
                </a:cubicBezTo>
                <a:cubicBezTo>
                  <a:pt x="2393" y="1271"/>
                  <a:pt x="2395" y="1275"/>
                  <a:pt x="2396" y="1275"/>
                </a:cubicBezTo>
                <a:cubicBezTo>
                  <a:pt x="2396" y="1273"/>
                  <a:pt x="2397" y="1275"/>
                  <a:pt x="2399" y="1274"/>
                </a:cubicBezTo>
                <a:cubicBezTo>
                  <a:pt x="2399" y="1275"/>
                  <a:pt x="2396" y="1275"/>
                  <a:pt x="2395" y="1275"/>
                </a:cubicBezTo>
                <a:cubicBezTo>
                  <a:pt x="2396" y="1277"/>
                  <a:pt x="2395" y="1278"/>
                  <a:pt x="2394" y="1278"/>
                </a:cubicBezTo>
                <a:cubicBezTo>
                  <a:pt x="2393" y="1279"/>
                  <a:pt x="2395" y="1280"/>
                  <a:pt x="2397" y="1281"/>
                </a:cubicBezTo>
                <a:cubicBezTo>
                  <a:pt x="2398" y="1281"/>
                  <a:pt x="2398" y="1280"/>
                  <a:pt x="2398" y="1279"/>
                </a:cubicBezTo>
                <a:cubicBezTo>
                  <a:pt x="2400" y="1281"/>
                  <a:pt x="2401" y="1278"/>
                  <a:pt x="2403" y="1280"/>
                </a:cubicBezTo>
                <a:cubicBezTo>
                  <a:pt x="2404" y="1281"/>
                  <a:pt x="2402" y="1280"/>
                  <a:pt x="2401" y="1281"/>
                </a:cubicBezTo>
                <a:cubicBezTo>
                  <a:pt x="2401" y="1282"/>
                  <a:pt x="2402" y="1281"/>
                  <a:pt x="2402" y="1283"/>
                </a:cubicBezTo>
                <a:cubicBezTo>
                  <a:pt x="2404" y="1282"/>
                  <a:pt x="2403" y="1282"/>
                  <a:pt x="2403" y="1281"/>
                </a:cubicBezTo>
                <a:cubicBezTo>
                  <a:pt x="2405" y="1281"/>
                  <a:pt x="2405" y="1282"/>
                  <a:pt x="2406" y="1284"/>
                </a:cubicBezTo>
                <a:cubicBezTo>
                  <a:pt x="2406" y="1285"/>
                  <a:pt x="2405" y="1284"/>
                  <a:pt x="2404" y="1285"/>
                </a:cubicBezTo>
                <a:cubicBezTo>
                  <a:pt x="2405" y="1287"/>
                  <a:pt x="2406" y="1286"/>
                  <a:pt x="2407" y="1285"/>
                </a:cubicBezTo>
                <a:cubicBezTo>
                  <a:pt x="2408" y="1290"/>
                  <a:pt x="2416" y="1296"/>
                  <a:pt x="2417" y="1304"/>
                </a:cubicBezTo>
                <a:cubicBezTo>
                  <a:pt x="2418" y="1304"/>
                  <a:pt x="2417" y="1305"/>
                  <a:pt x="2417" y="1305"/>
                </a:cubicBezTo>
                <a:cubicBezTo>
                  <a:pt x="2417" y="1306"/>
                  <a:pt x="2418" y="1306"/>
                  <a:pt x="2419" y="1309"/>
                </a:cubicBezTo>
                <a:cubicBezTo>
                  <a:pt x="2419" y="1307"/>
                  <a:pt x="2422" y="1310"/>
                  <a:pt x="2421" y="1310"/>
                </a:cubicBezTo>
                <a:cubicBezTo>
                  <a:pt x="2424" y="1310"/>
                  <a:pt x="2418" y="1305"/>
                  <a:pt x="2421" y="1304"/>
                </a:cubicBezTo>
                <a:cubicBezTo>
                  <a:pt x="2416" y="1302"/>
                  <a:pt x="2414" y="1292"/>
                  <a:pt x="2410" y="1289"/>
                </a:cubicBezTo>
                <a:cubicBezTo>
                  <a:pt x="2410" y="1288"/>
                  <a:pt x="2412" y="1287"/>
                  <a:pt x="2412" y="1286"/>
                </a:cubicBezTo>
                <a:cubicBezTo>
                  <a:pt x="2411" y="1286"/>
                  <a:pt x="2411" y="1287"/>
                  <a:pt x="2409" y="1287"/>
                </a:cubicBezTo>
                <a:cubicBezTo>
                  <a:pt x="2409" y="1285"/>
                  <a:pt x="2408" y="1286"/>
                  <a:pt x="2407" y="1284"/>
                </a:cubicBezTo>
                <a:cubicBezTo>
                  <a:pt x="2409" y="1283"/>
                  <a:pt x="2410" y="1284"/>
                  <a:pt x="2410" y="1285"/>
                </a:cubicBezTo>
                <a:cubicBezTo>
                  <a:pt x="2410" y="1285"/>
                  <a:pt x="2411" y="1284"/>
                  <a:pt x="2411" y="1284"/>
                </a:cubicBezTo>
                <a:cubicBezTo>
                  <a:pt x="2410" y="1283"/>
                  <a:pt x="2411" y="1282"/>
                  <a:pt x="2409" y="1281"/>
                </a:cubicBezTo>
                <a:cubicBezTo>
                  <a:pt x="2408" y="1283"/>
                  <a:pt x="2408" y="1284"/>
                  <a:pt x="2407" y="1282"/>
                </a:cubicBezTo>
                <a:cubicBezTo>
                  <a:pt x="2406" y="1282"/>
                  <a:pt x="2407" y="1281"/>
                  <a:pt x="2408" y="1281"/>
                </a:cubicBezTo>
                <a:cubicBezTo>
                  <a:pt x="2407" y="1280"/>
                  <a:pt x="2404" y="1280"/>
                  <a:pt x="2404" y="1277"/>
                </a:cubicBezTo>
                <a:cubicBezTo>
                  <a:pt x="2405" y="1276"/>
                  <a:pt x="2405" y="1276"/>
                  <a:pt x="2404" y="1275"/>
                </a:cubicBezTo>
                <a:cubicBezTo>
                  <a:pt x="2406" y="1274"/>
                  <a:pt x="2406" y="1276"/>
                  <a:pt x="2406" y="1277"/>
                </a:cubicBezTo>
                <a:cubicBezTo>
                  <a:pt x="2408" y="1275"/>
                  <a:pt x="2409" y="1277"/>
                  <a:pt x="2410" y="1276"/>
                </a:cubicBezTo>
                <a:cubicBezTo>
                  <a:pt x="2409" y="1275"/>
                  <a:pt x="2408" y="1275"/>
                  <a:pt x="2406" y="1275"/>
                </a:cubicBezTo>
                <a:cubicBezTo>
                  <a:pt x="2407" y="1274"/>
                  <a:pt x="2404" y="1273"/>
                  <a:pt x="2406" y="1272"/>
                </a:cubicBezTo>
                <a:cubicBezTo>
                  <a:pt x="2404" y="1272"/>
                  <a:pt x="2404" y="1271"/>
                  <a:pt x="2403" y="1270"/>
                </a:cubicBezTo>
                <a:cubicBezTo>
                  <a:pt x="2402" y="1269"/>
                  <a:pt x="2404" y="1273"/>
                  <a:pt x="2403" y="1274"/>
                </a:cubicBezTo>
                <a:cubicBezTo>
                  <a:pt x="2402" y="1274"/>
                  <a:pt x="2402" y="1274"/>
                  <a:pt x="2401" y="1274"/>
                </a:cubicBezTo>
                <a:cubicBezTo>
                  <a:pt x="2399" y="1268"/>
                  <a:pt x="2395" y="1265"/>
                  <a:pt x="2392" y="1258"/>
                </a:cubicBezTo>
                <a:cubicBezTo>
                  <a:pt x="2393" y="1258"/>
                  <a:pt x="2395" y="1260"/>
                  <a:pt x="2394" y="1260"/>
                </a:cubicBezTo>
                <a:cubicBezTo>
                  <a:pt x="2397" y="1262"/>
                  <a:pt x="2400" y="1257"/>
                  <a:pt x="2401" y="1260"/>
                </a:cubicBezTo>
                <a:cubicBezTo>
                  <a:pt x="2401" y="1261"/>
                  <a:pt x="2399" y="1262"/>
                  <a:pt x="2401" y="1261"/>
                </a:cubicBezTo>
                <a:cubicBezTo>
                  <a:pt x="2402" y="1261"/>
                  <a:pt x="2402" y="1263"/>
                  <a:pt x="2403" y="1262"/>
                </a:cubicBezTo>
                <a:cubicBezTo>
                  <a:pt x="2402" y="1261"/>
                  <a:pt x="2404" y="1259"/>
                  <a:pt x="2402" y="1260"/>
                </a:cubicBezTo>
                <a:cubicBezTo>
                  <a:pt x="2402" y="1259"/>
                  <a:pt x="2403" y="1258"/>
                  <a:pt x="2403" y="1258"/>
                </a:cubicBezTo>
                <a:cubicBezTo>
                  <a:pt x="2404" y="1257"/>
                  <a:pt x="2404" y="1258"/>
                  <a:pt x="2404" y="1258"/>
                </a:cubicBezTo>
                <a:cubicBezTo>
                  <a:pt x="2404" y="1258"/>
                  <a:pt x="2404" y="1258"/>
                  <a:pt x="2404" y="1259"/>
                </a:cubicBezTo>
                <a:cubicBezTo>
                  <a:pt x="2404" y="1259"/>
                  <a:pt x="2404" y="1259"/>
                  <a:pt x="2404" y="1259"/>
                </a:cubicBezTo>
                <a:cubicBezTo>
                  <a:pt x="2405" y="1258"/>
                  <a:pt x="2405" y="1259"/>
                  <a:pt x="2405" y="1259"/>
                </a:cubicBezTo>
                <a:cubicBezTo>
                  <a:pt x="2406" y="1257"/>
                  <a:pt x="2402" y="1256"/>
                  <a:pt x="2403" y="1254"/>
                </a:cubicBezTo>
                <a:cubicBezTo>
                  <a:pt x="2402" y="1254"/>
                  <a:pt x="2400" y="1256"/>
                  <a:pt x="2402" y="1256"/>
                </a:cubicBezTo>
                <a:cubicBezTo>
                  <a:pt x="2401" y="1257"/>
                  <a:pt x="2400" y="1257"/>
                  <a:pt x="2400" y="1256"/>
                </a:cubicBezTo>
                <a:cubicBezTo>
                  <a:pt x="2400" y="1256"/>
                  <a:pt x="2401" y="1254"/>
                  <a:pt x="2401" y="1254"/>
                </a:cubicBezTo>
                <a:cubicBezTo>
                  <a:pt x="2407" y="1254"/>
                  <a:pt x="2412" y="1255"/>
                  <a:pt x="2417" y="1256"/>
                </a:cubicBezTo>
                <a:cubicBezTo>
                  <a:pt x="2416" y="1255"/>
                  <a:pt x="2416" y="1255"/>
                  <a:pt x="2415" y="1255"/>
                </a:cubicBezTo>
                <a:cubicBezTo>
                  <a:pt x="2415" y="1254"/>
                  <a:pt x="2416" y="1255"/>
                  <a:pt x="2417" y="1254"/>
                </a:cubicBezTo>
                <a:cubicBezTo>
                  <a:pt x="2416" y="1253"/>
                  <a:pt x="2416" y="1253"/>
                  <a:pt x="2415" y="1253"/>
                </a:cubicBezTo>
                <a:cubicBezTo>
                  <a:pt x="2415" y="1253"/>
                  <a:pt x="2414" y="1254"/>
                  <a:pt x="2415" y="1255"/>
                </a:cubicBezTo>
                <a:cubicBezTo>
                  <a:pt x="2412" y="1254"/>
                  <a:pt x="2410" y="1254"/>
                  <a:pt x="2408" y="1253"/>
                </a:cubicBezTo>
                <a:cubicBezTo>
                  <a:pt x="2408" y="1252"/>
                  <a:pt x="2407" y="1251"/>
                  <a:pt x="2406" y="1249"/>
                </a:cubicBezTo>
                <a:cubicBezTo>
                  <a:pt x="2405" y="1250"/>
                  <a:pt x="2406" y="1251"/>
                  <a:pt x="2407" y="1253"/>
                </a:cubicBezTo>
                <a:cubicBezTo>
                  <a:pt x="2405" y="1252"/>
                  <a:pt x="2402" y="1252"/>
                  <a:pt x="2400" y="1251"/>
                </a:cubicBezTo>
                <a:cubicBezTo>
                  <a:pt x="2399" y="1251"/>
                  <a:pt x="2400" y="1251"/>
                  <a:pt x="2399" y="1251"/>
                </a:cubicBezTo>
                <a:cubicBezTo>
                  <a:pt x="2399" y="1251"/>
                  <a:pt x="2399" y="1251"/>
                  <a:pt x="2399" y="1251"/>
                </a:cubicBezTo>
                <a:cubicBezTo>
                  <a:pt x="2399" y="1251"/>
                  <a:pt x="2398" y="1251"/>
                  <a:pt x="2397" y="1251"/>
                </a:cubicBezTo>
                <a:cubicBezTo>
                  <a:pt x="2397" y="1250"/>
                  <a:pt x="2397" y="1250"/>
                  <a:pt x="2397" y="1250"/>
                </a:cubicBezTo>
                <a:cubicBezTo>
                  <a:pt x="2396" y="1250"/>
                  <a:pt x="2396" y="1250"/>
                  <a:pt x="2396" y="1250"/>
                </a:cubicBezTo>
                <a:cubicBezTo>
                  <a:pt x="2395" y="1250"/>
                  <a:pt x="2394" y="1250"/>
                  <a:pt x="2393" y="1250"/>
                </a:cubicBezTo>
                <a:cubicBezTo>
                  <a:pt x="2393" y="1249"/>
                  <a:pt x="2392" y="1249"/>
                  <a:pt x="2391" y="1248"/>
                </a:cubicBezTo>
                <a:cubicBezTo>
                  <a:pt x="2391" y="1247"/>
                  <a:pt x="2392" y="1247"/>
                  <a:pt x="2393" y="1246"/>
                </a:cubicBezTo>
                <a:cubicBezTo>
                  <a:pt x="2390" y="1246"/>
                  <a:pt x="2394" y="1241"/>
                  <a:pt x="2389" y="1243"/>
                </a:cubicBezTo>
                <a:cubicBezTo>
                  <a:pt x="2390" y="1244"/>
                  <a:pt x="2391" y="1243"/>
                  <a:pt x="2392" y="1244"/>
                </a:cubicBezTo>
                <a:cubicBezTo>
                  <a:pt x="2391" y="1244"/>
                  <a:pt x="2389" y="1245"/>
                  <a:pt x="2389" y="1244"/>
                </a:cubicBezTo>
                <a:cubicBezTo>
                  <a:pt x="2387" y="1245"/>
                  <a:pt x="2386" y="1247"/>
                  <a:pt x="2385" y="1248"/>
                </a:cubicBezTo>
                <a:cubicBezTo>
                  <a:pt x="2385" y="1248"/>
                  <a:pt x="2385" y="1248"/>
                  <a:pt x="2384" y="1248"/>
                </a:cubicBezTo>
                <a:cubicBezTo>
                  <a:pt x="2385" y="1248"/>
                  <a:pt x="2385" y="1248"/>
                  <a:pt x="2385" y="1247"/>
                </a:cubicBezTo>
                <a:cubicBezTo>
                  <a:pt x="2385" y="1247"/>
                  <a:pt x="2384" y="1247"/>
                  <a:pt x="2384" y="1248"/>
                </a:cubicBezTo>
                <a:cubicBezTo>
                  <a:pt x="2384" y="1247"/>
                  <a:pt x="2384" y="1246"/>
                  <a:pt x="2385" y="1246"/>
                </a:cubicBezTo>
                <a:cubicBezTo>
                  <a:pt x="2384" y="1245"/>
                  <a:pt x="2383" y="1245"/>
                  <a:pt x="2383" y="1244"/>
                </a:cubicBezTo>
                <a:cubicBezTo>
                  <a:pt x="2380" y="1246"/>
                  <a:pt x="2380" y="1241"/>
                  <a:pt x="2377" y="1238"/>
                </a:cubicBezTo>
                <a:cubicBezTo>
                  <a:pt x="2377" y="1238"/>
                  <a:pt x="2378" y="1237"/>
                  <a:pt x="2377" y="1237"/>
                </a:cubicBezTo>
                <a:cubicBezTo>
                  <a:pt x="2379" y="1237"/>
                  <a:pt x="2378" y="1238"/>
                  <a:pt x="2379" y="1239"/>
                </a:cubicBezTo>
                <a:cubicBezTo>
                  <a:pt x="2381" y="1238"/>
                  <a:pt x="2379" y="1236"/>
                  <a:pt x="2382" y="1236"/>
                </a:cubicBezTo>
                <a:cubicBezTo>
                  <a:pt x="2380" y="1235"/>
                  <a:pt x="2378" y="1233"/>
                  <a:pt x="2375" y="1234"/>
                </a:cubicBezTo>
                <a:cubicBezTo>
                  <a:pt x="2377" y="1234"/>
                  <a:pt x="2376" y="1238"/>
                  <a:pt x="2375" y="1235"/>
                </a:cubicBezTo>
                <a:cubicBezTo>
                  <a:pt x="2376" y="1240"/>
                  <a:pt x="2381" y="1244"/>
                  <a:pt x="2380" y="1247"/>
                </a:cubicBezTo>
                <a:cubicBezTo>
                  <a:pt x="2378" y="1247"/>
                  <a:pt x="2377" y="1247"/>
                  <a:pt x="2376" y="1247"/>
                </a:cubicBezTo>
                <a:cubicBezTo>
                  <a:pt x="2376" y="1246"/>
                  <a:pt x="2377" y="1246"/>
                  <a:pt x="2377" y="1245"/>
                </a:cubicBezTo>
                <a:cubicBezTo>
                  <a:pt x="2376" y="1245"/>
                  <a:pt x="2375" y="1245"/>
                  <a:pt x="2374" y="1245"/>
                </a:cubicBezTo>
                <a:cubicBezTo>
                  <a:pt x="2374" y="1245"/>
                  <a:pt x="2374" y="1246"/>
                  <a:pt x="2374" y="1246"/>
                </a:cubicBezTo>
                <a:cubicBezTo>
                  <a:pt x="2373" y="1246"/>
                  <a:pt x="2371" y="1246"/>
                  <a:pt x="2369" y="1246"/>
                </a:cubicBezTo>
                <a:cubicBezTo>
                  <a:pt x="2369" y="1244"/>
                  <a:pt x="2369" y="1242"/>
                  <a:pt x="2370" y="1241"/>
                </a:cubicBezTo>
                <a:cubicBezTo>
                  <a:pt x="2370" y="1240"/>
                  <a:pt x="2368" y="1241"/>
                  <a:pt x="2368" y="1241"/>
                </a:cubicBezTo>
                <a:cubicBezTo>
                  <a:pt x="2369" y="1240"/>
                  <a:pt x="2367" y="1240"/>
                  <a:pt x="2368" y="1238"/>
                </a:cubicBezTo>
                <a:cubicBezTo>
                  <a:pt x="2367" y="1237"/>
                  <a:pt x="2365" y="1239"/>
                  <a:pt x="2364" y="1238"/>
                </a:cubicBezTo>
                <a:cubicBezTo>
                  <a:pt x="2364" y="1239"/>
                  <a:pt x="2365" y="1241"/>
                  <a:pt x="2366" y="1242"/>
                </a:cubicBezTo>
                <a:cubicBezTo>
                  <a:pt x="2364" y="1240"/>
                  <a:pt x="2365" y="1245"/>
                  <a:pt x="2367" y="1243"/>
                </a:cubicBezTo>
                <a:cubicBezTo>
                  <a:pt x="2367" y="1244"/>
                  <a:pt x="2368" y="1245"/>
                  <a:pt x="2368" y="1245"/>
                </a:cubicBezTo>
                <a:cubicBezTo>
                  <a:pt x="2367" y="1245"/>
                  <a:pt x="2366" y="1245"/>
                  <a:pt x="2365" y="1245"/>
                </a:cubicBezTo>
                <a:cubicBezTo>
                  <a:pt x="2363" y="1245"/>
                  <a:pt x="2360" y="1244"/>
                  <a:pt x="2357" y="1244"/>
                </a:cubicBezTo>
                <a:cubicBezTo>
                  <a:pt x="2356" y="1240"/>
                  <a:pt x="2349" y="1233"/>
                  <a:pt x="2348" y="1229"/>
                </a:cubicBezTo>
                <a:cubicBezTo>
                  <a:pt x="2346" y="1231"/>
                  <a:pt x="2350" y="1232"/>
                  <a:pt x="2350" y="1235"/>
                </a:cubicBezTo>
                <a:cubicBezTo>
                  <a:pt x="2351" y="1235"/>
                  <a:pt x="2349" y="1237"/>
                  <a:pt x="2349" y="1236"/>
                </a:cubicBezTo>
                <a:cubicBezTo>
                  <a:pt x="2348" y="1238"/>
                  <a:pt x="2350" y="1237"/>
                  <a:pt x="2350" y="1236"/>
                </a:cubicBezTo>
                <a:cubicBezTo>
                  <a:pt x="2353" y="1238"/>
                  <a:pt x="2354" y="1241"/>
                  <a:pt x="2355" y="1244"/>
                </a:cubicBezTo>
                <a:cubicBezTo>
                  <a:pt x="2355" y="1244"/>
                  <a:pt x="2355" y="1244"/>
                  <a:pt x="2355" y="1244"/>
                </a:cubicBezTo>
                <a:cubicBezTo>
                  <a:pt x="2355" y="1243"/>
                  <a:pt x="2355" y="1243"/>
                  <a:pt x="2354" y="1243"/>
                </a:cubicBezTo>
                <a:cubicBezTo>
                  <a:pt x="2354" y="1243"/>
                  <a:pt x="2354" y="1243"/>
                  <a:pt x="2354" y="1244"/>
                </a:cubicBezTo>
                <a:cubicBezTo>
                  <a:pt x="2346" y="1242"/>
                  <a:pt x="2338" y="1241"/>
                  <a:pt x="2331" y="1242"/>
                </a:cubicBezTo>
                <a:cubicBezTo>
                  <a:pt x="2330" y="1242"/>
                  <a:pt x="2329" y="1242"/>
                  <a:pt x="2328" y="1242"/>
                </a:cubicBezTo>
                <a:cubicBezTo>
                  <a:pt x="2328" y="1241"/>
                  <a:pt x="2328" y="1241"/>
                  <a:pt x="2328" y="1240"/>
                </a:cubicBezTo>
                <a:cubicBezTo>
                  <a:pt x="2327" y="1242"/>
                  <a:pt x="2326" y="1239"/>
                  <a:pt x="2324" y="1238"/>
                </a:cubicBezTo>
                <a:cubicBezTo>
                  <a:pt x="2323" y="1239"/>
                  <a:pt x="2325" y="1240"/>
                  <a:pt x="2326" y="1241"/>
                </a:cubicBezTo>
                <a:cubicBezTo>
                  <a:pt x="2325" y="1241"/>
                  <a:pt x="2324" y="1241"/>
                  <a:pt x="2323" y="1241"/>
                </a:cubicBezTo>
                <a:cubicBezTo>
                  <a:pt x="2323" y="1240"/>
                  <a:pt x="2322" y="1240"/>
                  <a:pt x="2322" y="1240"/>
                </a:cubicBezTo>
                <a:cubicBezTo>
                  <a:pt x="2321" y="1240"/>
                  <a:pt x="2321" y="1241"/>
                  <a:pt x="2320" y="1241"/>
                </a:cubicBezTo>
                <a:cubicBezTo>
                  <a:pt x="2320" y="1241"/>
                  <a:pt x="2320" y="1241"/>
                  <a:pt x="2320" y="1241"/>
                </a:cubicBezTo>
                <a:cubicBezTo>
                  <a:pt x="2320" y="1241"/>
                  <a:pt x="2319" y="1241"/>
                  <a:pt x="2319" y="1241"/>
                </a:cubicBezTo>
                <a:cubicBezTo>
                  <a:pt x="2316" y="1240"/>
                  <a:pt x="2313" y="1240"/>
                  <a:pt x="2311" y="1240"/>
                </a:cubicBezTo>
                <a:cubicBezTo>
                  <a:pt x="2310" y="1239"/>
                  <a:pt x="2311" y="1240"/>
                  <a:pt x="2312" y="1239"/>
                </a:cubicBezTo>
                <a:cubicBezTo>
                  <a:pt x="2312" y="1238"/>
                  <a:pt x="2311" y="1238"/>
                  <a:pt x="2310" y="1238"/>
                </a:cubicBezTo>
                <a:cubicBezTo>
                  <a:pt x="2310" y="1238"/>
                  <a:pt x="2311" y="1238"/>
                  <a:pt x="2311" y="1238"/>
                </a:cubicBezTo>
                <a:cubicBezTo>
                  <a:pt x="2311" y="1236"/>
                  <a:pt x="2310" y="1235"/>
                  <a:pt x="2309" y="1233"/>
                </a:cubicBezTo>
                <a:cubicBezTo>
                  <a:pt x="2311" y="1233"/>
                  <a:pt x="2312" y="1234"/>
                  <a:pt x="2313" y="1234"/>
                </a:cubicBezTo>
                <a:cubicBezTo>
                  <a:pt x="2313" y="1234"/>
                  <a:pt x="2313" y="1234"/>
                  <a:pt x="2313" y="1234"/>
                </a:cubicBezTo>
                <a:cubicBezTo>
                  <a:pt x="2313" y="1234"/>
                  <a:pt x="2313" y="1234"/>
                  <a:pt x="2313" y="1234"/>
                </a:cubicBezTo>
                <a:cubicBezTo>
                  <a:pt x="2316" y="1234"/>
                  <a:pt x="2319" y="1234"/>
                  <a:pt x="2322" y="1234"/>
                </a:cubicBezTo>
                <a:cubicBezTo>
                  <a:pt x="2320" y="1233"/>
                  <a:pt x="2319" y="1233"/>
                  <a:pt x="2318" y="1233"/>
                </a:cubicBezTo>
                <a:cubicBezTo>
                  <a:pt x="2318" y="1230"/>
                  <a:pt x="2314" y="1227"/>
                  <a:pt x="2314" y="1225"/>
                </a:cubicBezTo>
                <a:cubicBezTo>
                  <a:pt x="2313" y="1225"/>
                  <a:pt x="2313" y="1227"/>
                  <a:pt x="2312" y="1228"/>
                </a:cubicBezTo>
                <a:cubicBezTo>
                  <a:pt x="2313" y="1228"/>
                  <a:pt x="2312" y="1229"/>
                  <a:pt x="2313" y="1230"/>
                </a:cubicBezTo>
                <a:cubicBezTo>
                  <a:pt x="2314" y="1229"/>
                  <a:pt x="2314" y="1229"/>
                  <a:pt x="2315" y="1229"/>
                </a:cubicBezTo>
                <a:cubicBezTo>
                  <a:pt x="2315" y="1229"/>
                  <a:pt x="2314" y="1230"/>
                  <a:pt x="2313" y="1230"/>
                </a:cubicBezTo>
                <a:cubicBezTo>
                  <a:pt x="2315" y="1229"/>
                  <a:pt x="2316" y="1231"/>
                  <a:pt x="2317" y="1232"/>
                </a:cubicBezTo>
                <a:cubicBezTo>
                  <a:pt x="2316" y="1232"/>
                  <a:pt x="2315" y="1232"/>
                  <a:pt x="2313" y="1232"/>
                </a:cubicBezTo>
                <a:cubicBezTo>
                  <a:pt x="2313" y="1229"/>
                  <a:pt x="2310" y="1227"/>
                  <a:pt x="2309" y="1225"/>
                </a:cubicBezTo>
                <a:cubicBezTo>
                  <a:pt x="2310" y="1227"/>
                  <a:pt x="2311" y="1230"/>
                  <a:pt x="2312" y="1232"/>
                </a:cubicBezTo>
                <a:cubicBezTo>
                  <a:pt x="2311" y="1232"/>
                  <a:pt x="2310" y="1232"/>
                  <a:pt x="2309" y="1232"/>
                </a:cubicBezTo>
                <a:cubicBezTo>
                  <a:pt x="2308" y="1231"/>
                  <a:pt x="2308" y="1231"/>
                  <a:pt x="2308" y="1231"/>
                </a:cubicBezTo>
                <a:cubicBezTo>
                  <a:pt x="2308" y="1230"/>
                  <a:pt x="2309" y="1230"/>
                  <a:pt x="2309" y="1230"/>
                </a:cubicBezTo>
                <a:cubicBezTo>
                  <a:pt x="2309" y="1230"/>
                  <a:pt x="2308" y="1230"/>
                  <a:pt x="2308" y="1230"/>
                </a:cubicBezTo>
                <a:cubicBezTo>
                  <a:pt x="2303" y="1223"/>
                  <a:pt x="2296" y="1216"/>
                  <a:pt x="2294" y="1208"/>
                </a:cubicBezTo>
                <a:cubicBezTo>
                  <a:pt x="2296" y="1209"/>
                  <a:pt x="2297" y="1211"/>
                  <a:pt x="2298" y="1213"/>
                </a:cubicBezTo>
                <a:cubicBezTo>
                  <a:pt x="2299" y="1213"/>
                  <a:pt x="2299" y="1210"/>
                  <a:pt x="2297" y="1210"/>
                </a:cubicBezTo>
                <a:cubicBezTo>
                  <a:pt x="2299" y="1209"/>
                  <a:pt x="2299" y="1211"/>
                  <a:pt x="2299" y="1212"/>
                </a:cubicBezTo>
                <a:cubicBezTo>
                  <a:pt x="2301" y="1212"/>
                  <a:pt x="2297" y="1208"/>
                  <a:pt x="2298" y="1207"/>
                </a:cubicBezTo>
                <a:cubicBezTo>
                  <a:pt x="2298" y="1207"/>
                  <a:pt x="2300" y="1209"/>
                  <a:pt x="2299" y="1207"/>
                </a:cubicBezTo>
                <a:cubicBezTo>
                  <a:pt x="2301" y="1210"/>
                  <a:pt x="2303" y="1212"/>
                  <a:pt x="2305" y="1214"/>
                </a:cubicBezTo>
                <a:cubicBezTo>
                  <a:pt x="2301" y="1210"/>
                  <a:pt x="2304" y="1215"/>
                  <a:pt x="2305" y="1217"/>
                </a:cubicBezTo>
                <a:cubicBezTo>
                  <a:pt x="2307" y="1212"/>
                  <a:pt x="2303" y="1210"/>
                  <a:pt x="2300" y="1207"/>
                </a:cubicBezTo>
                <a:cubicBezTo>
                  <a:pt x="2298" y="1204"/>
                  <a:pt x="2298" y="1200"/>
                  <a:pt x="2295" y="1197"/>
                </a:cubicBezTo>
                <a:cubicBezTo>
                  <a:pt x="2297" y="1197"/>
                  <a:pt x="2297" y="1198"/>
                  <a:pt x="2296" y="1195"/>
                </a:cubicBezTo>
                <a:cubicBezTo>
                  <a:pt x="2298" y="1197"/>
                  <a:pt x="2300" y="1200"/>
                  <a:pt x="2301" y="1203"/>
                </a:cubicBezTo>
                <a:cubicBezTo>
                  <a:pt x="2303" y="1203"/>
                  <a:pt x="2302" y="1200"/>
                  <a:pt x="2303" y="1202"/>
                </a:cubicBezTo>
                <a:cubicBezTo>
                  <a:pt x="2301" y="1198"/>
                  <a:pt x="2299" y="1191"/>
                  <a:pt x="2297" y="1188"/>
                </a:cubicBezTo>
                <a:cubicBezTo>
                  <a:pt x="2297" y="1188"/>
                  <a:pt x="2295" y="1188"/>
                  <a:pt x="2295" y="1188"/>
                </a:cubicBezTo>
                <a:cubicBezTo>
                  <a:pt x="2295" y="1188"/>
                  <a:pt x="2296" y="1187"/>
                  <a:pt x="2296" y="1186"/>
                </a:cubicBezTo>
                <a:cubicBezTo>
                  <a:pt x="2296" y="1186"/>
                  <a:pt x="2296" y="1185"/>
                  <a:pt x="2295" y="1185"/>
                </a:cubicBezTo>
                <a:cubicBezTo>
                  <a:pt x="2296" y="1185"/>
                  <a:pt x="2296" y="1186"/>
                  <a:pt x="2296" y="1186"/>
                </a:cubicBezTo>
                <a:cubicBezTo>
                  <a:pt x="2302" y="1195"/>
                  <a:pt x="2308" y="1201"/>
                  <a:pt x="2310" y="1210"/>
                </a:cubicBezTo>
                <a:cubicBezTo>
                  <a:pt x="2311" y="1210"/>
                  <a:pt x="2310" y="1208"/>
                  <a:pt x="2311" y="1208"/>
                </a:cubicBezTo>
                <a:cubicBezTo>
                  <a:pt x="2313" y="1210"/>
                  <a:pt x="2312" y="1213"/>
                  <a:pt x="2314" y="1216"/>
                </a:cubicBezTo>
                <a:cubicBezTo>
                  <a:pt x="2315" y="1213"/>
                  <a:pt x="2313" y="1218"/>
                  <a:pt x="2316" y="1216"/>
                </a:cubicBezTo>
                <a:cubicBezTo>
                  <a:pt x="2316" y="1218"/>
                  <a:pt x="2314" y="1218"/>
                  <a:pt x="2316" y="1220"/>
                </a:cubicBezTo>
                <a:cubicBezTo>
                  <a:pt x="2317" y="1219"/>
                  <a:pt x="2316" y="1218"/>
                  <a:pt x="2316" y="1218"/>
                </a:cubicBezTo>
                <a:cubicBezTo>
                  <a:pt x="2319" y="1219"/>
                  <a:pt x="2319" y="1222"/>
                  <a:pt x="2321" y="1223"/>
                </a:cubicBezTo>
                <a:cubicBezTo>
                  <a:pt x="2322" y="1222"/>
                  <a:pt x="2322" y="1220"/>
                  <a:pt x="2321" y="1222"/>
                </a:cubicBezTo>
                <a:cubicBezTo>
                  <a:pt x="2319" y="1222"/>
                  <a:pt x="2321" y="1218"/>
                  <a:pt x="2318" y="1218"/>
                </a:cubicBezTo>
                <a:cubicBezTo>
                  <a:pt x="2318" y="1218"/>
                  <a:pt x="2319" y="1217"/>
                  <a:pt x="2320" y="1217"/>
                </a:cubicBezTo>
                <a:cubicBezTo>
                  <a:pt x="2319" y="1216"/>
                  <a:pt x="2318" y="1216"/>
                  <a:pt x="2319" y="1215"/>
                </a:cubicBezTo>
                <a:cubicBezTo>
                  <a:pt x="2318" y="1215"/>
                  <a:pt x="2318" y="1215"/>
                  <a:pt x="2317" y="1216"/>
                </a:cubicBezTo>
                <a:cubicBezTo>
                  <a:pt x="2317" y="1215"/>
                  <a:pt x="2316" y="1214"/>
                  <a:pt x="2316" y="1214"/>
                </a:cubicBezTo>
                <a:cubicBezTo>
                  <a:pt x="2317" y="1213"/>
                  <a:pt x="2317" y="1216"/>
                  <a:pt x="2318" y="1214"/>
                </a:cubicBezTo>
                <a:cubicBezTo>
                  <a:pt x="2318" y="1212"/>
                  <a:pt x="2317" y="1214"/>
                  <a:pt x="2317" y="1211"/>
                </a:cubicBezTo>
                <a:cubicBezTo>
                  <a:pt x="2316" y="1212"/>
                  <a:pt x="2317" y="1213"/>
                  <a:pt x="2316" y="1213"/>
                </a:cubicBezTo>
                <a:cubicBezTo>
                  <a:pt x="2316" y="1212"/>
                  <a:pt x="2312" y="1209"/>
                  <a:pt x="2313" y="1207"/>
                </a:cubicBezTo>
                <a:cubicBezTo>
                  <a:pt x="2311" y="1209"/>
                  <a:pt x="2309" y="1201"/>
                  <a:pt x="2306" y="1200"/>
                </a:cubicBezTo>
                <a:cubicBezTo>
                  <a:pt x="2307" y="1198"/>
                  <a:pt x="2305" y="1197"/>
                  <a:pt x="2304" y="1194"/>
                </a:cubicBezTo>
                <a:cubicBezTo>
                  <a:pt x="2305" y="1193"/>
                  <a:pt x="2305" y="1195"/>
                  <a:pt x="2306" y="1196"/>
                </a:cubicBezTo>
                <a:cubicBezTo>
                  <a:pt x="2306" y="1193"/>
                  <a:pt x="2301" y="1188"/>
                  <a:pt x="2302" y="1186"/>
                </a:cubicBezTo>
                <a:cubicBezTo>
                  <a:pt x="2301" y="1187"/>
                  <a:pt x="2302" y="1189"/>
                  <a:pt x="2303" y="1190"/>
                </a:cubicBezTo>
                <a:cubicBezTo>
                  <a:pt x="2299" y="1191"/>
                  <a:pt x="2300" y="1185"/>
                  <a:pt x="2297" y="1183"/>
                </a:cubicBezTo>
                <a:cubicBezTo>
                  <a:pt x="2297" y="1183"/>
                  <a:pt x="2297" y="1184"/>
                  <a:pt x="2296" y="1184"/>
                </a:cubicBezTo>
                <a:cubicBezTo>
                  <a:pt x="2295" y="1183"/>
                  <a:pt x="2295" y="1181"/>
                  <a:pt x="2294" y="1181"/>
                </a:cubicBezTo>
                <a:cubicBezTo>
                  <a:pt x="2292" y="1176"/>
                  <a:pt x="2289" y="1175"/>
                  <a:pt x="2295" y="1184"/>
                </a:cubicBezTo>
                <a:cubicBezTo>
                  <a:pt x="2295" y="1185"/>
                  <a:pt x="2293" y="1183"/>
                  <a:pt x="2293" y="1185"/>
                </a:cubicBezTo>
                <a:cubicBezTo>
                  <a:pt x="2293" y="1185"/>
                  <a:pt x="2293" y="1186"/>
                  <a:pt x="2292" y="1187"/>
                </a:cubicBezTo>
                <a:cubicBezTo>
                  <a:pt x="2293" y="1187"/>
                  <a:pt x="2294" y="1186"/>
                  <a:pt x="2294" y="1188"/>
                </a:cubicBezTo>
                <a:cubicBezTo>
                  <a:pt x="2292" y="1188"/>
                  <a:pt x="2292" y="1186"/>
                  <a:pt x="2291" y="1185"/>
                </a:cubicBezTo>
                <a:cubicBezTo>
                  <a:pt x="2290" y="1185"/>
                  <a:pt x="2292" y="1189"/>
                  <a:pt x="2293" y="1190"/>
                </a:cubicBezTo>
                <a:cubicBezTo>
                  <a:pt x="2292" y="1190"/>
                  <a:pt x="2291" y="1189"/>
                  <a:pt x="2292" y="1191"/>
                </a:cubicBezTo>
                <a:cubicBezTo>
                  <a:pt x="2285" y="1182"/>
                  <a:pt x="2278" y="1171"/>
                  <a:pt x="2272" y="1160"/>
                </a:cubicBezTo>
                <a:cubicBezTo>
                  <a:pt x="2271" y="1160"/>
                  <a:pt x="2270" y="1159"/>
                  <a:pt x="2269" y="1159"/>
                </a:cubicBezTo>
                <a:cubicBezTo>
                  <a:pt x="2268" y="1159"/>
                  <a:pt x="2269" y="1159"/>
                  <a:pt x="2270" y="1159"/>
                </a:cubicBezTo>
                <a:cubicBezTo>
                  <a:pt x="2268" y="1155"/>
                  <a:pt x="2263" y="1149"/>
                  <a:pt x="2262" y="1146"/>
                </a:cubicBezTo>
                <a:cubicBezTo>
                  <a:pt x="2260" y="1144"/>
                  <a:pt x="2256" y="1139"/>
                  <a:pt x="2257" y="1136"/>
                </a:cubicBezTo>
                <a:cubicBezTo>
                  <a:pt x="2259" y="1137"/>
                  <a:pt x="2259" y="1139"/>
                  <a:pt x="2260" y="1141"/>
                </a:cubicBezTo>
                <a:cubicBezTo>
                  <a:pt x="2261" y="1140"/>
                  <a:pt x="2261" y="1139"/>
                  <a:pt x="2262" y="1138"/>
                </a:cubicBezTo>
                <a:cubicBezTo>
                  <a:pt x="2261" y="1137"/>
                  <a:pt x="2261" y="1138"/>
                  <a:pt x="2260" y="1139"/>
                </a:cubicBezTo>
                <a:cubicBezTo>
                  <a:pt x="2260" y="1138"/>
                  <a:pt x="2259" y="1137"/>
                  <a:pt x="2259" y="1137"/>
                </a:cubicBezTo>
                <a:cubicBezTo>
                  <a:pt x="2261" y="1136"/>
                  <a:pt x="2260" y="1134"/>
                  <a:pt x="2258" y="1132"/>
                </a:cubicBezTo>
                <a:cubicBezTo>
                  <a:pt x="2259" y="1132"/>
                  <a:pt x="2259" y="1133"/>
                  <a:pt x="2260" y="1133"/>
                </a:cubicBezTo>
                <a:cubicBezTo>
                  <a:pt x="2259" y="1129"/>
                  <a:pt x="2257" y="1131"/>
                  <a:pt x="2254" y="1131"/>
                </a:cubicBezTo>
                <a:cubicBezTo>
                  <a:pt x="2255" y="1132"/>
                  <a:pt x="2255" y="1133"/>
                  <a:pt x="2256" y="1134"/>
                </a:cubicBezTo>
                <a:cubicBezTo>
                  <a:pt x="2256" y="1134"/>
                  <a:pt x="2255" y="1134"/>
                  <a:pt x="2255" y="1134"/>
                </a:cubicBezTo>
                <a:cubicBezTo>
                  <a:pt x="2250" y="1131"/>
                  <a:pt x="2246" y="1122"/>
                  <a:pt x="2242" y="1115"/>
                </a:cubicBezTo>
                <a:cubicBezTo>
                  <a:pt x="2245" y="1115"/>
                  <a:pt x="2245" y="1117"/>
                  <a:pt x="2246" y="1120"/>
                </a:cubicBezTo>
                <a:cubicBezTo>
                  <a:pt x="2247" y="1118"/>
                  <a:pt x="2243" y="1115"/>
                  <a:pt x="2242" y="1112"/>
                </a:cubicBezTo>
                <a:cubicBezTo>
                  <a:pt x="2241" y="1113"/>
                  <a:pt x="2241" y="1114"/>
                  <a:pt x="2242" y="1114"/>
                </a:cubicBezTo>
                <a:cubicBezTo>
                  <a:pt x="2241" y="1115"/>
                  <a:pt x="2240" y="1114"/>
                  <a:pt x="2240" y="1113"/>
                </a:cubicBezTo>
                <a:cubicBezTo>
                  <a:pt x="2240" y="1113"/>
                  <a:pt x="2240" y="1112"/>
                  <a:pt x="2240" y="1111"/>
                </a:cubicBezTo>
                <a:cubicBezTo>
                  <a:pt x="2240" y="1111"/>
                  <a:pt x="2241" y="1111"/>
                  <a:pt x="2242" y="1111"/>
                </a:cubicBezTo>
                <a:cubicBezTo>
                  <a:pt x="2241" y="1110"/>
                  <a:pt x="2241" y="1111"/>
                  <a:pt x="2241" y="1111"/>
                </a:cubicBezTo>
                <a:cubicBezTo>
                  <a:pt x="2240" y="1110"/>
                  <a:pt x="2241" y="1110"/>
                  <a:pt x="2241" y="1109"/>
                </a:cubicBezTo>
                <a:cubicBezTo>
                  <a:pt x="2245" y="1112"/>
                  <a:pt x="2245" y="1118"/>
                  <a:pt x="2249" y="1118"/>
                </a:cubicBezTo>
                <a:cubicBezTo>
                  <a:pt x="2249" y="1119"/>
                  <a:pt x="2249" y="1119"/>
                  <a:pt x="2248" y="1119"/>
                </a:cubicBezTo>
                <a:cubicBezTo>
                  <a:pt x="2250" y="1119"/>
                  <a:pt x="2250" y="1117"/>
                  <a:pt x="2248" y="1117"/>
                </a:cubicBezTo>
                <a:cubicBezTo>
                  <a:pt x="2251" y="1115"/>
                  <a:pt x="2249" y="1118"/>
                  <a:pt x="2251" y="1119"/>
                </a:cubicBezTo>
                <a:cubicBezTo>
                  <a:pt x="2252" y="1120"/>
                  <a:pt x="2250" y="1120"/>
                  <a:pt x="2249" y="1121"/>
                </a:cubicBezTo>
                <a:cubicBezTo>
                  <a:pt x="2250" y="1121"/>
                  <a:pt x="2252" y="1121"/>
                  <a:pt x="2251" y="1122"/>
                </a:cubicBezTo>
                <a:cubicBezTo>
                  <a:pt x="2254" y="1121"/>
                  <a:pt x="2256" y="1126"/>
                  <a:pt x="2257" y="1127"/>
                </a:cubicBezTo>
                <a:cubicBezTo>
                  <a:pt x="2258" y="1128"/>
                  <a:pt x="2255" y="1126"/>
                  <a:pt x="2255" y="1128"/>
                </a:cubicBezTo>
                <a:cubicBezTo>
                  <a:pt x="2256" y="1129"/>
                  <a:pt x="2257" y="1128"/>
                  <a:pt x="2258" y="1128"/>
                </a:cubicBezTo>
                <a:cubicBezTo>
                  <a:pt x="2259" y="1130"/>
                  <a:pt x="2260" y="1132"/>
                  <a:pt x="2262" y="1134"/>
                </a:cubicBezTo>
                <a:cubicBezTo>
                  <a:pt x="2262" y="1132"/>
                  <a:pt x="2266" y="1132"/>
                  <a:pt x="2263" y="1130"/>
                </a:cubicBezTo>
                <a:cubicBezTo>
                  <a:pt x="2262" y="1130"/>
                  <a:pt x="2262" y="1131"/>
                  <a:pt x="2263" y="1131"/>
                </a:cubicBezTo>
                <a:cubicBezTo>
                  <a:pt x="2262" y="1132"/>
                  <a:pt x="2260" y="1129"/>
                  <a:pt x="2262" y="1128"/>
                </a:cubicBezTo>
                <a:cubicBezTo>
                  <a:pt x="2260" y="1125"/>
                  <a:pt x="2261" y="1126"/>
                  <a:pt x="2258" y="1126"/>
                </a:cubicBezTo>
                <a:cubicBezTo>
                  <a:pt x="2259" y="1121"/>
                  <a:pt x="2256" y="1120"/>
                  <a:pt x="2255" y="1117"/>
                </a:cubicBezTo>
                <a:cubicBezTo>
                  <a:pt x="2255" y="1116"/>
                  <a:pt x="2259" y="1116"/>
                  <a:pt x="2256" y="1114"/>
                </a:cubicBezTo>
                <a:cubicBezTo>
                  <a:pt x="2258" y="1113"/>
                  <a:pt x="2257" y="1116"/>
                  <a:pt x="2259" y="1114"/>
                </a:cubicBezTo>
                <a:cubicBezTo>
                  <a:pt x="2261" y="1118"/>
                  <a:pt x="2263" y="1121"/>
                  <a:pt x="2265" y="1123"/>
                </a:cubicBezTo>
                <a:cubicBezTo>
                  <a:pt x="2263" y="1118"/>
                  <a:pt x="2261" y="1118"/>
                  <a:pt x="2259" y="1113"/>
                </a:cubicBezTo>
                <a:cubicBezTo>
                  <a:pt x="2260" y="1112"/>
                  <a:pt x="2260" y="1115"/>
                  <a:pt x="2261" y="1113"/>
                </a:cubicBezTo>
                <a:cubicBezTo>
                  <a:pt x="2260" y="1111"/>
                  <a:pt x="2259" y="1110"/>
                  <a:pt x="2257" y="1111"/>
                </a:cubicBezTo>
                <a:cubicBezTo>
                  <a:pt x="2256" y="1109"/>
                  <a:pt x="2255" y="1106"/>
                  <a:pt x="2253" y="1105"/>
                </a:cubicBezTo>
                <a:cubicBezTo>
                  <a:pt x="2253" y="1105"/>
                  <a:pt x="2254" y="1106"/>
                  <a:pt x="2254" y="1107"/>
                </a:cubicBezTo>
                <a:cubicBezTo>
                  <a:pt x="2250" y="1107"/>
                  <a:pt x="2250" y="1102"/>
                  <a:pt x="2248" y="1100"/>
                </a:cubicBezTo>
                <a:cubicBezTo>
                  <a:pt x="2250" y="1101"/>
                  <a:pt x="2251" y="1104"/>
                  <a:pt x="2252" y="1105"/>
                </a:cubicBezTo>
                <a:cubicBezTo>
                  <a:pt x="2253" y="1100"/>
                  <a:pt x="2247" y="1097"/>
                  <a:pt x="2244" y="1089"/>
                </a:cubicBezTo>
                <a:cubicBezTo>
                  <a:pt x="2246" y="1089"/>
                  <a:pt x="2246" y="1093"/>
                  <a:pt x="2249" y="1094"/>
                </a:cubicBezTo>
                <a:cubicBezTo>
                  <a:pt x="2247" y="1089"/>
                  <a:pt x="2243" y="1085"/>
                  <a:pt x="2240" y="1079"/>
                </a:cubicBezTo>
                <a:cubicBezTo>
                  <a:pt x="2240" y="1079"/>
                  <a:pt x="2240" y="1079"/>
                  <a:pt x="2240" y="1078"/>
                </a:cubicBezTo>
                <a:cubicBezTo>
                  <a:pt x="2246" y="1085"/>
                  <a:pt x="2249" y="1091"/>
                  <a:pt x="2253" y="1098"/>
                </a:cubicBezTo>
                <a:cubicBezTo>
                  <a:pt x="2255" y="1096"/>
                  <a:pt x="2250" y="1092"/>
                  <a:pt x="2249" y="1090"/>
                </a:cubicBezTo>
                <a:cubicBezTo>
                  <a:pt x="2245" y="1085"/>
                  <a:pt x="2243" y="1079"/>
                  <a:pt x="2240" y="1074"/>
                </a:cubicBezTo>
                <a:cubicBezTo>
                  <a:pt x="2240" y="1074"/>
                  <a:pt x="2240" y="1074"/>
                  <a:pt x="2240" y="1074"/>
                </a:cubicBezTo>
                <a:cubicBezTo>
                  <a:pt x="2240" y="1074"/>
                  <a:pt x="2241" y="1075"/>
                  <a:pt x="2242" y="1076"/>
                </a:cubicBezTo>
                <a:cubicBezTo>
                  <a:pt x="2242" y="1074"/>
                  <a:pt x="2240" y="1072"/>
                  <a:pt x="2239" y="1071"/>
                </a:cubicBezTo>
                <a:cubicBezTo>
                  <a:pt x="2239" y="1070"/>
                  <a:pt x="2239" y="1068"/>
                  <a:pt x="2239" y="1067"/>
                </a:cubicBezTo>
                <a:cubicBezTo>
                  <a:pt x="2240" y="1067"/>
                  <a:pt x="2240" y="1067"/>
                  <a:pt x="2239" y="1068"/>
                </a:cubicBezTo>
                <a:cubicBezTo>
                  <a:pt x="2241" y="1069"/>
                  <a:pt x="2242" y="1072"/>
                  <a:pt x="2244" y="1074"/>
                </a:cubicBezTo>
                <a:cubicBezTo>
                  <a:pt x="2244" y="1074"/>
                  <a:pt x="2244" y="1074"/>
                  <a:pt x="2244" y="1074"/>
                </a:cubicBezTo>
                <a:cubicBezTo>
                  <a:pt x="2244" y="1074"/>
                  <a:pt x="2244" y="1074"/>
                  <a:pt x="2244" y="1074"/>
                </a:cubicBezTo>
                <a:cubicBezTo>
                  <a:pt x="2248" y="1080"/>
                  <a:pt x="2253" y="1088"/>
                  <a:pt x="2256" y="1092"/>
                </a:cubicBezTo>
                <a:cubicBezTo>
                  <a:pt x="2253" y="1085"/>
                  <a:pt x="2249" y="1079"/>
                  <a:pt x="2245" y="1072"/>
                </a:cubicBezTo>
                <a:cubicBezTo>
                  <a:pt x="2245" y="1072"/>
                  <a:pt x="2245" y="1072"/>
                  <a:pt x="2245" y="1071"/>
                </a:cubicBezTo>
                <a:cubicBezTo>
                  <a:pt x="2244" y="1071"/>
                  <a:pt x="2244" y="1072"/>
                  <a:pt x="2244" y="1072"/>
                </a:cubicBezTo>
                <a:cubicBezTo>
                  <a:pt x="2243" y="1069"/>
                  <a:pt x="2241" y="1066"/>
                  <a:pt x="2239" y="1063"/>
                </a:cubicBezTo>
                <a:cubicBezTo>
                  <a:pt x="2239" y="1063"/>
                  <a:pt x="2239" y="1064"/>
                  <a:pt x="2239" y="1064"/>
                </a:cubicBezTo>
                <a:cubicBezTo>
                  <a:pt x="2239" y="1064"/>
                  <a:pt x="2239" y="1063"/>
                  <a:pt x="2239" y="1062"/>
                </a:cubicBezTo>
                <a:cubicBezTo>
                  <a:pt x="2239" y="1060"/>
                  <a:pt x="2238" y="1058"/>
                  <a:pt x="2238" y="1056"/>
                </a:cubicBezTo>
                <a:cubicBezTo>
                  <a:pt x="2237" y="1053"/>
                  <a:pt x="2238" y="1047"/>
                  <a:pt x="2236" y="1044"/>
                </a:cubicBezTo>
                <a:cubicBezTo>
                  <a:pt x="2238" y="1037"/>
                  <a:pt x="2236" y="1032"/>
                  <a:pt x="2236" y="1026"/>
                </a:cubicBezTo>
                <a:cubicBezTo>
                  <a:pt x="2238" y="1028"/>
                  <a:pt x="2239" y="1030"/>
                  <a:pt x="2240" y="1032"/>
                </a:cubicBezTo>
                <a:cubicBezTo>
                  <a:pt x="2241" y="1032"/>
                  <a:pt x="2238" y="1028"/>
                  <a:pt x="2236" y="1025"/>
                </a:cubicBezTo>
                <a:cubicBezTo>
                  <a:pt x="2236" y="1025"/>
                  <a:pt x="2236" y="1024"/>
                  <a:pt x="2236" y="1024"/>
                </a:cubicBezTo>
                <a:cubicBezTo>
                  <a:pt x="2237" y="1024"/>
                  <a:pt x="2238" y="1024"/>
                  <a:pt x="2238" y="1024"/>
                </a:cubicBezTo>
                <a:cubicBezTo>
                  <a:pt x="2237" y="1024"/>
                  <a:pt x="2239" y="1026"/>
                  <a:pt x="2239" y="1027"/>
                </a:cubicBezTo>
                <a:cubicBezTo>
                  <a:pt x="2240" y="1028"/>
                  <a:pt x="2240" y="1026"/>
                  <a:pt x="2239" y="1025"/>
                </a:cubicBezTo>
                <a:cubicBezTo>
                  <a:pt x="2240" y="1025"/>
                  <a:pt x="2240" y="1025"/>
                  <a:pt x="2241" y="1025"/>
                </a:cubicBezTo>
                <a:cubicBezTo>
                  <a:pt x="2242" y="1024"/>
                  <a:pt x="2239" y="1024"/>
                  <a:pt x="2239" y="1023"/>
                </a:cubicBezTo>
                <a:cubicBezTo>
                  <a:pt x="2238" y="1022"/>
                  <a:pt x="2240" y="1024"/>
                  <a:pt x="2241" y="1023"/>
                </a:cubicBezTo>
                <a:cubicBezTo>
                  <a:pt x="2240" y="1021"/>
                  <a:pt x="2239" y="1020"/>
                  <a:pt x="2239" y="1019"/>
                </a:cubicBezTo>
                <a:cubicBezTo>
                  <a:pt x="2239" y="1017"/>
                  <a:pt x="2239" y="1015"/>
                  <a:pt x="2239" y="1013"/>
                </a:cubicBezTo>
                <a:cubicBezTo>
                  <a:pt x="2240" y="1015"/>
                  <a:pt x="2242" y="1018"/>
                  <a:pt x="2243" y="1020"/>
                </a:cubicBezTo>
                <a:cubicBezTo>
                  <a:pt x="2243" y="1022"/>
                  <a:pt x="2243" y="1024"/>
                  <a:pt x="2243" y="1025"/>
                </a:cubicBezTo>
                <a:cubicBezTo>
                  <a:pt x="2243" y="1025"/>
                  <a:pt x="2243" y="1025"/>
                  <a:pt x="2242" y="1025"/>
                </a:cubicBezTo>
                <a:cubicBezTo>
                  <a:pt x="2241" y="1026"/>
                  <a:pt x="2242" y="1027"/>
                  <a:pt x="2241" y="1027"/>
                </a:cubicBezTo>
                <a:cubicBezTo>
                  <a:pt x="2242" y="1028"/>
                  <a:pt x="2242" y="1028"/>
                  <a:pt x="2243" y="1029"/>
                </a:cubicBezTo>
                <a:cubicBezTo>
                  <a:pt x="2243" y="1034"/>
                  <a:pt x="2243" y="1040"/>
                  <a:pt x="2244" y="1045"/>
                </a:cubicBezTo>
                <a:cubicBezTo>
                  <a:pt x="2246" y="1040"/>
                  <a:pt x="2244" y="1037"/>
                  <a:pt x="2245" y="1031"/>
                </a:cubicBezTo>
                <a:cubicBezTo>
                  <a:pt x="2245" y="1031"/>
                  <a:pt x="2245" y="1031"/>
                  <a:pt x="2245" y="1031"/>
                </a:cubicBezTo>
                <a:cubicBezTo>
                  <a:pt x="2246" y="1032"/>
                  <a:pt x="2246" y="1033"/>
                  <a:pt x="2245" y="1034"/>
                </a:cubicBezTo>
                <a:cubicBezTo>
                  <a:pt x="2247" y="1035"/>
                  <a:pt x="2247" y="1032"/>
                  <a:pt x="2248" y="1032"/>
                </a:cubicBezTo>
                <a:cubicBezTo>
                  <a:pt x="2247" y="1031"/>
                  <a:pt x="2246" y="1030"/>
                  <a:pt x="2246" y="1029"/>
                </a:cubicBezTo>
                <a:cubicBezTo>
                  <a:pt x="2246" y="1027"/>
                  <a:pt x="2246" y="1025"/>
                  <a:pt x="2246" y="1024"/>
                </a:cubicBezTo>
                <a:cubicBezTo>
                  <a:pt x="2246" y="1024"/>
                  <a:pt x="2246" y="1024"/>
                  <a:pt x="2246" y="1024"/>
                </a:cubicBezTo>
                <a:cubicBezTo>
                  <a:pt x="2247" y="1025"/>
                  <a:pt x="2246" y="1029"/>
                  <a:pt x="2248" y="1027"/>
                </a:cubicBezTo>
                <a:cubicBezTo>
                  <a:pt x="2248" y="1029"/>
                  <a:pt x="2251" y="1030"/>
                  <a:pt x="2249" y="1031"/>
                </a:cubicBezTo>
                <a:cubicBezTo>
                  <a:pt x="2251" y="1031"/>
                  <a:pt x="2254" y="1034"/>
                  <a:pt x="2252" y="1036"/>
                </a:cubicBezTo>
                <a:cubicBezTo>
                  <a:pt x="2252" y="1037"/>
                  <a:pt x="2252" y="1036"/>
                  <a:pt x="2253" y="1035"/>
                </a:cubicBezTo>
                <a:cubicBezTo>
                  <a:pt x="2255" y="1040"/>
                  <a:pt x="2258" y="1043"/>
                  <a:pt x="2260" y="1047"/>
                </a:cubicBezTo>
                <a:cubicBezTo>
                  <a:pt x="2261" y="1048"/>
                  <a:pt x="2262" y="1047"/>
                  <a:pt x="2262" y="1046"/>
                </a:cubicBezTo>
                <a:cubicBezTo>
                  <a:pt x="2262" y="1047"/>
                  <a:pt x="2262" y="1048"/>
                  <a:pt x="2261" y="1048"/>
                </a:cubicBezTo>
                <a:cubicBezTo>
                  <a:pt x="2262" y="1050"/>
                  <a:pt x="2262" y="1050"/>
                  <a:pt x="2264" y="1052"/>
                </a:cubicBezTo>
                <a:cubicBezTo>
                  <a:pt x="2266" y="1053"/>
                  <a:pt x="2264" y="1050"/>
                  <a:pt x="2263" y="1049"/>
                </a:cubicBezTo>
                <a:cubicBezTo>
                  <a:pt x="2265" y="1050"/>
                  <a:pt x="2266" y="1051"/>
                  <a:pt x="2266" y="1053"/>
                </a:cubicBezTo>
                <a:cubicBezTo>
                  <a:pt x="2267" y="1054"/>
                  <a:pt x="2265" y="1053"/>
                  <a:pt x="2265" y="1054"/>
                </a:cubicBezTo>
                <a:cubicBezTo>
                  <a:pt x="2274" y="1063"/>
                  <a:pt x="2277" y="1077"/>
                  <a:pt x="2286" y="1084"/>
                </a:cubicBezTo>
                <a:cubicBezTo>
                  <a:pt x="2285" y="1083"/>
                  <a:pt x="2285" y="1081"/>
                  <a:pt x="2283" y="1080"/>
                </a:cubicBezTo>
                <a:cubicBezTo>
                  <a:pt x="2285" y="1080"/>
                  <a:pt x="2285" y="1080"/>
                  <a:pt x="2284" y="1079"/>
                </a:cubicBezTo>
                <a:cubicBezTo>
                  <a:pt x="2286" y="1081"/>
                  <a:pt x="2290" y="1083"/>
                  <a:pt x="2288" y="1086"/>
                </a:cubicBezTo>
                <a:cubicBezTo>
                  <a:pt x="2290" y="1086"/>
                  <a:pt x="2288" y="1086"/>
                  <a:pt x="2289" y="1087"/>
                </a:cubicBezTo>
                <a:cubicBezTo>
                  <a:pt x="2289" y="1086"/>
                  <a:pt x="2290" y="1087"/>
                  <a:pt x="2292" y="1086"/>
                </a:cubicBezTo>
                <a:cubicBezTo>
                  <a:pt x="2290" y="1083"/>
                  <a:pt x="2288" y="1080"/>
                  <a:pt x="2287" y="1076"/>
                </a:cubicBezTo>
                <a:cubicBezTo>
                  <a:pt x="2285" y="1079"/>
                  <a:pt x="2287" y="1075"/>
                  <a:pt x="2285" y="1076"/>
                </a:cubicBezTo>
                <a:cubicBezTo>
                  <a:pt x="2285" y="1075"/>
                  <a:pt x="2285" y="1075"/>
                  <a:pt x="2286" y="1074"/>
                </a:cubicBezTo>
                <a:cubicBezTo>
                  <a:pt x="2285" y="1073"/>
                  <a:pt x="2286" y="1072"/>
                  <a:pt x="2286" y="1072"/>
                </a:cubicBezTo>
                <a:cubicBezTo>
                  <a:pt x="2284" y="1071"/>
                  <a:pt x="2284" y="1073"/>
                  <a:pt x="2283" y="1074"/>
                </a:cubicBezTo>
                <a:cubicBezTo>
                  <a:pt x="2284" y="1072"/>
                  <a:pt x="2284" y="1070"/>
                  <a:pt x="2282" y="1070"/>
                </a:cubicBezTo>
                <a:cubicBezTo>
                  <a:pt x="2283" y="1068"/>
                  <a:pt x="2280" y="1066"/>
                  <a:pt x="2280" y="1063"/>
                </a:cubicBezTo>
                <a:cubicBezTo>
                  <a:pt x="2281" y="1063"/>
                  <a:pt x="2283" y="1063"/>
                  <a:pt x="2283" y="1063"/>
                </a:cubicBezTo>
                <a:cubicBezTo>
                  <a:pt x="2283" y="1062"/>
                  <a:pt x="2282" y="1062"/>
                  <a:pt x="2284" y="1061"/>
                </a:cubicBezTo>
                <a:cubicBezTo>
                  <a:pt x="2282" y="1060"/>
                  <a:pt x="2281" y="1058"/>
                  <a:pt x="2280" y="1057"/>
                </a:cubicBezTo>
                <a:cubicBezTo>
                  <a:pt x="2279" y="1058"/>
                  <a:pt x="2283" y="1060"/>
                  <a:pt x="2281" y="1063"/>
                </a:cubicBezTo>
                <a:cubicBezTo>
                  <a:pt x="2281" y="1063"/>
                  <a:pt x="2281" y="1062"/>
                  <a:pt x="2280" y="1063"/>
                </a:cubicBezTo>
                <a:cubicBezTo>
                  <a:pt x="2281" y="1061"/>
                  <a:pt x="2280" y="1061"/>
                  <a:pt x="2280" y="1060"/>
                </a:cubicBezTo>
                <a:cubicBezTo>
                  <a:pt x="2278" y="1061"/>
                  <a:pt x="2279" y="1063"/>
                  <a:pt x="2280" y="1065"/>
                </a:cubicBezTo>
                <a:cubicBezTo>
                  <a:pt x="2276" y="1066"/>
                  <a:pt x="2278" y="1060"/>
                  <a:pt x="2275" y="1061"/>
                </a:cubicBezTo>
                <a:cubicBezTo>
                  <a:pt x="2278" y="1060"/>
                  <a:pt x="2274" y="1058"/>
                  <a:pt x="2273" y="1056"/>
                </a:cubicBezTo>
                <a:cubicBezTo>
                  <a:pt x="2273" y="1056"/>
                  <a:pt x="2274" y="1055"/>
                  <a:pt x="2275" y="1055"/>
                </a:cubicBezTo>
                <a:cubicBezTo>
                  <a:pt x="2274" y="1054"/>
                  <a:pt x="2274" y="1053"/>
                  <a:pt x="2272" y="1054"/>
                </a:cubicBezTo>
                <a:cubicBezTo>
                  <a:pt x="2276" y="1052"/>
                  <a:pt x="2270" y="1053"/>
                  <a:pt x="2272" y="1051"/>
                </a:cubicBezTo>
                <a:cubicBezTo>
                  <a:pt x="2270" y="1050"/>
                  <a:pt x="2271" y="1053"/>
                  <a:pt x="2270" y="1053"/>
                </a:cubicBezTo>
                <a:cubicBezTo>
                  <a:pt x="2272" y="1051"/>
                  <a:pt x="2267" y="1052"/>
                  <a:pt x="2270" y="1050"/>
                </a:cubicBezTo>
                <a:cubicBezTo>
                  <a:pt x="2269" y="1049"/>
                  <a:pt x="2268" y="1052"/>
                  <a:pt x="2267" y="1050"/>
                </a:cubicBezTo>
                <a:cubicBezTo>
                  <a:pt x="2267" y="1050"/>
                  <a:pt x="2268" y="1050"/>
                  <a:pt x="2269" y="1050"/>
                </a:cubicBezTo>
                <a:cubicBezTo>
                  <a:pt x="2270" y="1048"/>
                  <a:pt x="2267" y="1048"/>
                  <a:pt x="2271" y="1046"/>
                </a:cubicBezTo>
                <a:cubicBezTo>
                  <a:pt x="2269" y="1047"/>
                  <a:pt x="2268" y="1046"/>
                  <a:pt x="2267" y="1047"/>
                </a:cubicBezTo>
                <a:cubicBezTo>
                  <a:pt x="2265" y="1045"/>
                  <a:pt x="2268" y="1044"/>
                  <a:pt x="2269" y="1044"/>
                </a:cubicBezTo>
                <a:cubicBezTo>
                  <a:pt x="2269" y="1043"/>
                  <a:pt x="2267" y="1042"/>
                  <a:pt x="2270" y="1042"/>
                </a:cubicBezTo>
                <a:cubicBezTo>
                  <a:pt x="2270" y="1045"/>
                  <a:pt x="2273" y="1047"/>
                  <a:pt x="2274" y="1050"/>
                </a:cubicBezTo>
                <a:cubicBezTo>
                  <a:pt x="2274" y="1051"/>
                  <a:pt x="2271" y="1050"/>
                  <a:pt x="2273" y="1052"/>
                </a:cubicBezTo>
                <a:cubicBezTo>
                  <a:pt x="2275" y="1050"/>
                  <a:pt x="2275" y="1052"/>
                  <a:pt x="2277" y="1054"/>
                </a:cubicBezTo>
                <a:cubicBezTo>
                  <a:pt x="2278" y="1052"/>
                  <a:pt x="2276" y="1050"/>
                  <a:pt x="2278" y="1048"/>
                </a:cubicBezTo>
                <a:cubicBezTo>
                  <a:pt x="2276" y="1049"/>
                  <a:pt x="2277" y="1047"/>
                  <a:pt x="2275" y="1045"/>
                </a:cubicBezTo>
                <a:cubicBezTo>
                  <a:pt x="2274" y="1046"/>
                  <a:pt x="2274" y="1046"/>
                  <a:pt x="2273" y="1046"/>
                </a:cubicBezTo>
                <a:cubicBezTo>
                  <a:pt x="2273" y="1045"/>
                  <a:pt x="2275" y="1045"/>
                  <a:pt x="2274" y="1044"/>
                </a:cubicBezTo>
                <a:cubicBezTo>
                  <a:pt x="2273" y="1044"/>
                  <a:pt x="2273" y="1044"/>
                  <a:pt x="2272" y="1044"/>
                </a:cubicBezTo>
                <a:cubicBezTo>
                  <a:pt x="2272" y="1043"/>
                  <a:pt x="2271" y="1042"/>
                  <a:pt x="2272" y="1041"/>
                </a:cubicBezTo>
                <a:cubicBezTo>
                  <a:pt x="2272" y="1039"/>
                  <a:pt x="2272" y="1042"/>
                  <a:pt x="2271" y="1041"/>
                </a:cubicBezTo>
                <a:cubicBezTo>
                  <a:pt x="2270" y="1039"/>
                  <a:pt x="2273" y="1041"/>
                  <a:pt x="2271" y="1039"/>
                </a:cubicBezTo>
                <a:cubicBezTo>
                  <a:pt x="2273" y="1039"/>
                  <a:pt x="2273" y="1041"/>
                  <a:pt x="2274" y="1042"/>
                </a:cubicBezTo>
                <a:cubicBezTo>
                  <a:pt x="2274" y="1040"/>
                  <a:pt x="2273" y="1038"/>
                  <a:pt x="2273" y="1036"/>
                </a:cubicBezTo>
                <a:cubicBezTo>
                  <a:pt x="2272" y="1039"/>
                  <a:pt x="2272" y="1037"/>
                  <a:pt x="2269" y="1038"/>
                </a:cubicBezTo>
                <a:cubicBezTo>
                  <a:pt x="2268" y="1032"/>
                  <a:pt x="2261" y="1026"/>
                  <a:pt x="2263" y="1022"/>
                </a:cubicBezTo>
                <a:cubicBezTo>
                  <a:pt x="2264" y="1022"/>
                  <a:pt x="2265" y="1023"/>
                  <a:pt x="2266" y="1024"/>
                </a:cubicBezTo>
                <a:cubicBezTo>
                  <a:pt x="2266" y="1022"/>
                  <a:pt x="2265" y="1022"/>
                  <a:pt x="2264" y="1021"/>
                </a:cubicBezTo>
                <a:cubicBezTo>
                  <a:pt x="2268" y="1022"/>
                  <a:pt x="2270" y="1029"/>
                  <a:pt x="2271" y="1031"/>
                </a:cubicBezTo>
                <a:cubicBezTo>
                  <a:pt x="2272" y="1032"/>
                  <a:pt x="2273" y="1031"/>
                  <a:pt x="2274" y="1031"/>
                </a:cubicBezTo>
                <a:cubicBezTo>
                  <a:pt x="2273" y="1032"/>
                  <a:pt x="2276" y="1032"/>
                  <a:pt x="2274" y="1033"/>
                </a:cubicBezTo>
                <a:cubicBezTo>
                  <a:pt x="2277" y="1032"/>
                  <a:pt x="2276" y="1037"/>
                  <a:pt x="2280" y="1037"/>
                </a:cubicBezTo>
                <a:cubicBezTo>
                  <a:pt x="2279" y="1037"/>
                  <a:pt x="2277" y="1035"/>
                  <a:pt x="2277" y="1034"/>
                </a:cubicBezTo>
                <a:cubicBezTo>
                  <a:pt x="2282" y="1036"/>
                  <a:pt x="2283" y="1041"/>
                  <a:pt x="2286" y="1044"/>
                </a:cubicBezTo>
                <a:cubicBezTo>
                  <a:pt x="2287" y="1043"/>
                  <a:pt x="2285" y="1041"/>
                  <a:pt x="2285" y="1040"/>
                </a:cubicBezTo>
                <a:cubicBezTo>
                  <a:pt x="2287" y="1040"/>
                  <a:pt x="2287" y="1042"/>
                  <a:pt x="2288" y="1044"/>
                </a:cubicBezTo>
                <a:cubicBezTo>
                  <a:pt x="2289" y="1045"/>
                  <a:pt x="2287" y="1043"/>
                  <a:pt x="2286" y="1045"/>
                </a:cubicBezTo>
                <a:cubicBezTo>
                  <a:pt x="2289" y="1046"/>
                  <a:pt x="2289" y="1051"/>
                  <a:pt x="2293" y="1053"/>
                </a:cubicBezTo>
                <a:cubicBezTo>
                  <a:pt x="2291" y="1050"/>
                  <a:pt x="2289" y="1048"/>
                  <a:pt x="2289" y="1045"/>
                </a:cubicBezTo>
                <a:cubicBezTo>
                  <a:pt x="2297" y="1055"/>
                  <a:pt x="2301" y="1060"/>
                  <a:pt x="2308" y="1074"/>
                </a:cubicBezTo>
                <a:cubicBezTo>
                  <a:pt x="2312" y="1075"/>
                  <a:pt x="2314" y="1080"/>
                  <a:pt x="2315" y="1084"/>
                </a:cubicBezTo>
                <a:cubicBezTo>
                  <a:pt x="2317" y="1083"/>
                  <a:pt x="2316" y="1082"/>
                  <a:pt x="2318" y="1082"/>
                </a:cubicBezTo>
                <a:cubicBezTo>
                  <a:pt x="2324" y="1094"/>
                  <a:pt x="2329" y="1100"/>
                  <a:pt x="2337" y="1112"/>
                </a:cubicBezTo>
                <a:cubicBezTo>
                  <a:pt x="2337" y="1112"/>
                  <a:pt x="2337" y="1111"/>
                  <a:pt x="2338" y="1111"/>
                </a:cubicBezTo>
                <a:cubicBezTo>
                  <a:pt x="2339" y="1113"/>
                  <a:pt x="2341" y="1116"/>
                  <a:pt x="2344" y="1117"/>
                </a:cubicBezTo>
                <a:cubicBezTo>
                  <a:pt x="2343" y="1114"/>
                  <a:pt x="2339" y="1112"/>
                  <a:pt x="2337" y="1108"/>
                </a:cubicBezTo>
                <a:cubicBezTo>
                  <a:pt x="2337" y="1107"/>
                  <a:pt x="2337" y="1108"/>
                  <a:pt x="2338" y="1107"/>
                </a:cubicBezTo>
                <a:cubicBezTo>
                  <a:pt x="2337" y="1106"/>
                  <a:pt x="2337" y="1105"/>
                  <a:pt x="2336" y="1103"/>
                </a:cubicBezTo>
                <a:cubicBezTo>
                  <a:pt x="2338" y="1104"/>
                  <a:pt x="2339" y="1106"/>
                  <a:pt x="2340" y="1108"/>
                </a:cubicBezTo>
                <a:cubicBezTo>
                  <a:pt x="2340" y="1109"/>
                  <a:pt x="2341" y="1109"/>
                  <a:pt x="2340" y="1108"/>
                </a:cubicBezTo>
                <a:cubicBezTo>
                  <a:pt x="2333" y="1096"/>
                  <a:pt x="2326" y="1085"/>
                  <a:pt x="2318" y="1073"/>
                </a:cubicBezTo>
                <a:cubicBezTo>
                  <a:pt x="2320" y="1072"/>
                  <a:pt x="2320" y="1075"/>
                  <a:pt x="2321" y="1076"/>
                </a:cubicBezTo>
                <a:cubicBezTo>
                  <a:pt x="2322" y="1075"/>
                  <a:pt x="2321" y="1074"/>
                  <a:pt x="2320" y="1073"/>
                </a:cubicBezTo>
                <a:cubicBezTo>
                  <a:pt x="2324" y="1075"/>
                  <a:pt x="2327" y="1083"/>
                  <a:pt x="2332" y="1084"/>
                </a:cubicBezTo>
                <a:cubicBezTo>
                  <a:pt x="2324" y="1072"/>
                  <a:pt x="2319" y="1062"/>
                  <a:pt x="2313" y="1052"/>
                </a:cubicBezTo>
                <a:cubicBezTo>
                  <a:pt x="2315" y="1051"/>
                  <a:pt x="2315" y="1055"/>
                  <a:pt x="2316" y="1056"/>
                </a:cubicBezTo>
                <a:cubicBezTo>
                  <a:pt x="2317" y="1056"/>
                  <a:pt x="2317" y="1055"/>
                  <a:pt x="2317" y="1055"/>
                </a:cubicBezTo>
                <a:cubicBezTo>
                  <a:pt x="2318" y="1055"/>
                  <a:pt x="2318" y="1055"/>
                  <a:pt x="2318" y="1056"/>
                </a:cubicBezTo>
                <a:cubicBezTo>
                  <a:pt x="2318" y="1056"/>
                  <a:pt x="2317" y="1056"/>
                  <a:pt x="2317" y="1057"/>
                </a:cubicBezTo>
                <a:cubicBezTo>
                  <a:pt x="2317" y="1057"/>
                  <a:pt x="2318" y="1057"/>
                  <a:pt x="2318" y="1058"/>
                </a:cubicBezTo>
                <a:cubicBezTo>
                  <a:pt x="2319" y="1057"/>
                  <a:pt x="2318" y="1054"/>
                  <a:pt x="2318" y="1052"/>
                </a:cubicBezTo>
                <a:cubicBezTo>
                  <a:pt x="2316" y="1053"/>
                  <a:pt x="2316" y="1052"/>
                  <a:pt x="2316" y="1053"/>
                </a:cubicBezTo>
                <a:cubicBezTo>
                  <a:pt x="2315" y="1052"/>
                  <a:pt x="2313" y="1049"/>
                  <a:pt x="2312" y="1051"/>
                </a:cubicBezTo>
                <a:cubicBezTo>
                  <a:pt x="2312" y="1050"/>
                  <a:pt x="2311" y="1050"/>
                  <a:pt x="2311" y="1049"/>
                </a:cubicBezTo>
                <a:cubicBezTo>
                  <a:pt x="2312" y="1048"/>
                  <a:pt x="2312" y="1051"/>
                  <a:pt x="2314" y="1050"/>
                </a:cubicBezTo>
                <a:cubicBezTo>
                  <a:pt x="2313" y="1049"/>
                  <a:pt x="2312" y="1049"/>
                  <a:pt x="2312" y="1048"/>
                </a:cubicBezTo>
                <a:cubicBezTo>
                  <a:pt x="2313" y="1047"/>
                  <a:pt x="2314" y="1048"/>
                  <a:pt x="2314" y="1046"/>
                </a:cubicBezTo>
                <a:cubicBezTo>
                  <a:pt x="2317" y="1048"/>
                  <a:pt x="2320" y="1053"/>
                  <a:pt x="2318" y="1054"/>
                </a:cubicBezTo>
                <a:cubicBezTo>
                  <a:pt x="2326" y="1058"/>
                  <a:pt x="2328" y="1067"/>
                  <a:pt x="2335" y="1074"/>
                </a:cubicBezTo>
                <a:cubicBezTo>
                  <a:pt x="2333" y="1066"/>
                  <a:pt x="2327" y="1061"/>
                  <a:pt x="2323" y="1052"/>
                </a:cubicBezTo>
                <a:cubicBezTo>
                  <a:pt x="2324" y="1052"/>
                  <a:pt x="2324" y="1055"/>
                  <a:pt x="2325" y="1056"/>
                </a:cubicBezTo>
                <a:cubicBezTo>
                  <a:pt x="2328" y="1055"/>
                  <a:pt x="2332" y="1062"/>
                  <a:pt x="2335" y="1066"/>
                </a:cubicBezTo>
                <a:cubicBezTo>
                  <a:pt x="2341" y="1076"/>
                  <a:pt x="2351" y="1090"/>
                  <a:pt x="2357" y="1099"/>
                </a:cubicBezTo>
                <a:cubicBezTo>
                  <a:pt x="2359" y="1099"/>
                  <a:pt x="2358" y="1099"/>
                  <a:pt x="2359" y="1098"/>
                </a:cubicBezTo>
                <a:cubicBezTo>
                  <a:pt x="2361" y="1100"/>
                  <a:pt x="2358" y="1100"/>
                  <a:pt x="2358" y="1101"/>
                </a:cubicBezTo>
                <a:cubicBezTo>
                  <a:pt x="2359" y="1103"/>
                  <a:pt x="2359" y="1100"/>
                  <a:pt x="2361" y="1101"/>
                </a:cubicBezTo>
                <a:cubicBezTo>
                  <a:pt x="2364" y="1103"/>
                  <a:pt x="2364" y="1109"/>
                  <a:pt x="2366" y="1108"/>
                </a:cubicBezTo>
                <a:cubicBezTo>
                  <a:pt x="2365" y="1109"/>
                  <a:pt x="2366" y="1112"/>
                  <a:pt x="2368" y="1111"/>
                </a:cubicBezTo>
                <a:cubicBezTo>
                  <a:pt x="2369" y="1113"/>
                  <a:pt x="2367" y="1111"/>
                  <a:pt x="2366" y="1112"/>
                </a:cubicBezTo>
                <a:cubicBezTo>
                  <a:pt x="2367" y="1113"/>
                  <a:pt x="2368" y="1112"/>
                  <a:pt x="2369" y="1112"/>
                </a:cubicBezTo>
                <a:cubicBezTo>
                  <a:pt x="2369" y="1114"/>
                  <a:pt x="2369" y="1114"/>
                  <a:pt x="2371" y="1115"/>
                </a:cubicBezTo>
                <a:cubicBezTo>
                  <a:pt x="2370" y="1111"/>
                  <a:pt x="2368" y="1109"/>
                  <a:pt x="2367" y="1108"/>
                </a:cubicBezTo>
                <a:cubicBezTo>
                  <a:pt x="2367" y="1107"/>
                  <a:pt x="2369" y="1108"/>
                  <a:pt x="2369" y="1107"/>
                </a:cubicBezTo>
                <a:cubicBezTo>
                  <a:pt x="2371" y="1109"/>
                  <a:pt x="2373" y="1113"/>
                  <a:pt x="2373" y="1113"/>
                </a:cubicBezTo>
                <a:cubicBezTo>
                  <a:pt x="2373" y="1113"/>
                  <a:pt x="2372" y="1113"/>
                  <a:pt x="2372" y="1113"/>
                </a:cubicBezTo>
                <a:cubicBezTo>
                  <a:pt x="2373" y="1113"/>
                  <a:pt x="2373" y="1113"/>
                  <a:pt x="2373" y="1113"/>
                </a:cubicBezTo>
                <a:cubicBezTo>
                  <a:pt x="2373" y="1113"/>
                  <a:pt x="2373" y="1113"/>
                  <a:pt x="2373" y="1113"/>
                </a:cubicBezTo>
                <a:cubicBezTo>
                  <a:pt x="2374" y="1114"/>
                  <a:pt x="2375" y="1115"/>
                  <a:pt x="2377" y="1117"/>
                </a:cubicBezTo>
                <a:cubicBezTo>
                  <a:pt x="2379" y="1115"/>
                  <a:pt x="2374" y="1114"/>
                  <a:pt x="2374" y="1111"/>
                </a:cubicBezTo>
                <a:cubicBezTo>
                  <a:pt x="2375" y="1110"/>
                  <a:pt x="2375" y="1112"/>
                  <a:pt x="2376" y="1110"/>
                </a:cubicBezTo>
                <a:cubicBezTo>
                  <a:pt x="2371" y="1112"/>
                  <a:pt x="2372" y="1104"/>
                  <a:pt x="2369" y="1105"/>
                </a:cubicBezTo>
                <a:cubicBezTo>
                  <a:pt x="2369" y="1103"/>
                  <a:pt x="2371" y="1104"/>
                  <a:pt x="2370" y="1102"/>
                </a:cubicBezTo>
                <a:cubicBezTo>
                  <a:pt x="2369" y="1103"/>
                  <a:pt x="2366" y="1099"/>
                  <a:pt x="2367" y="1097"/>
                </a:cubicBezTo>
                <a:cubicBezTo>
                  <a:pt x="2365" y="1099"/>
                  <a:pt x="2364" y="1095"/>
                  <a:pt x="2365" y="1093"/>
                </a:cubicBezTo>
                <a:cubicBezTo>
                  <a:pt x="2365" y="1094"/>
                  <a:pt x="2365" y="1094"/>
                  <a:pt x="2364" y="1095"/>
                </a:cubicBezTo>
                <a:cubicBezTo>
                  <a:pt x="2364" y="1089"/>
                  <a:pt x="2357" y="1083"/>
                  <a:pt x="2354" y="1076"/>
                </a:cubicBezTo>
                <a:cubicBezTo>
                  <a:pt x="2366" y="1091"/>
                  <a:pt x="2378" y="1108"/>
                  <a:pt x="2387" y="1122"/>
                </a:cubicBezTo>
                <a:cubicBezTo>
                  <a:pt x="2389" y="1120"/>
                  <a:pt x="2389" y="1121"/>
                  <a:pt x="2390" y="1123"/>
                </a:cubicBezTo>
                <a:cubicBezTo>
                  <a:pt x="2388" y="1128"/>
                  <a:pt x="2398" y="1131"/>
                  <a:pt x="2397" y="1135"/>
                </a:cubicBezTo>
                <a:cubicBezTo>
                  <a:pt x="2399" y="1134"/>
                  <a:pt x="2401" y="1140"/>
                  <a:pt x="2404" y="1142"/>
                </a:cubicBezTo>
                <a:cubicBezTo>
                  <a:pt x="2403" y="1142"/>
                  <a:pt x="2402" y="1141"/>
                  <a:pt x="2402" y="1141"/>
                </a:cubicBezTo>
                <a:cubicBezTo>
                  <a:pt x="2401" y="1141"/>
                  <a:pt x="2402" y="1142"/>
                  <a:pt x="2403" y="1143"/>
                </a:cubicBezTo>
                <a:cubicBezTo>
                  <a:pt x="2403" y="1143"/>
                  <a:pt x="2403" y="1142"/>
                  <a:pt x="2404" y="1142"/>
                </a:cubicBezTo>
                <a:cubicBezTo>
                  <a:pt x="2406" y="1146"/>
                  <a:pt x="2410" y="1151"/>
                  <a:pt x="2413" y="1155"/>
                </a:cubicBezTo>
                <a:cubicBezTo>
                  <a:pt x="2412" y="1152"/>
                  <a:pt x="2409" y="1148"/>
                  <a:pt x="2410" y="1147"/>
                </a:cubicBezTo>
                <a:cubicBezTo>
                  <a:pt x="2409" y="1147"/>
                  <a:pt x="2406" y="1145"/>
                  <a:pt x="2408" y="1142"/>
                </a:cubicBezTo>
                <a:cubicBezTo>
                  <a:pt x="2395" y="1125"/>
                  <a:pt x="2378" y="1106"/>
                  <a:pt x="2365" y="1086"/>
                </a:cubicBezTo>
                <a:cubicBezTo>
                  <a:pt x="2365" y="1085"/>
                  <a:pt x="2366" y="1086"/>
                  <a:pt x="2367" y="1084"/>
                </a:cubicBezTo>
                <a:cubicBezTo>
                  <a:pt x="2366" y="1084"/>
                  <a:pt x="2365" y="1084"/>
                  <a:pt x="2366" y="1085"/>
                </a:cubicBezTo>
                <a:cubicBezTo>
                  <a:pt x="2364" y="1084"/>
                  <a:pt x="2366" y="1082"/>
                  <a:pt x="2364" y="1081"/>
                </a:cubicBezTo>
                <a:cubicBezTo>
                  <a:pt x="2364" y="1081"/>
                  <a:pt x="2363" y="1081"/>
                  <a:pt x="2363" y="1081"/>
                </a:cubicBezTo>
                <a:cubicBezTo>
                  <a:pt x="2363" y="1080"/>
                  <a:pt x="2364" y="1081"/>
                  <a:pt x="2364" y="1081"/>
                </a:cubicBezTo>
                <a:cubicBezTo>
                  <a:pt x="2364" y="1075"/>
                  <a:pt x="2355" y="1070"/>
                  <a:pt x="2352" y="1062"/>
                </a:cubicBezTo>
                <a:cubicBezTo>
                  <a:pt x="2352" y="1061"/>
                  <a:pt x="2354" y="1062"/>
                  <a:pt x="2354" y="1061"/>
                </a:cubicBezTo>
                <a:cubicBezTo>
                  <a:pt x="2354" y="1063"/>
                  <a:pt x="2361" y="1070"/>
                  <a:pt x="2362" y="1073"/>
                </a:cubicBezTo>
                <a:cubicBezTo>
                  <a:pt x="2362" y="1073"/>
                  <a:pt x="2361" y="1073"/>
                  <a:pt x="2361" y="1073"/>
                </a:cubicBezTo>
                <a:cubicBezTo>
                  <a:pt x="2359" y="1074"/>
                  <a:pt x="2362" y="1074"/>
                  <a:pt x="2362" y="1076"/>
                </a:cubicBezTo>
                <a:cubicBezTo>
                  <a:pt x="2364" y="1075"/>
                  <a:pt x="2362" y="1075"/>
                  <a:pt x="2362" y="1074"/>
                </a:cubicBezTo>
                <a:cubicBezTo>
                  <a:pt x="2366" y="1077"/>
                  <a:pt x="2369" y="1085"/>
                  <a:pt x="2374" y="1088"/>
                </a:cubicBezTo>
                <a:cubicBezTo>
                  <a:pt x="2373" y="1081"/>
                  <a:pt x="2364" y="1073"/>
                  <a:pt x="2359" y="1062"/>
                </a:cubicBezTo>
                <a:cubicBezTo>
                  <a:pt x="2360" y="1062"/>
                  <a:pt x="2360" y="1066"/>
                  <a:pt x="2362" y="1064"/>
                </a:cubicBezTo>
                <a:cubicBezTo>
                  <a:pt x="2359" y="1064"/>
                  <a:pt x="2362" y="1062"/>
                  <a:pt x="2361" y="1061"/>
                </a:cubicBezTo>
                <a:cubicBezTo>
                  <a:pt x="2360" y="1061"/>
                  <a:pt x="2359" y="1059"/>
                  <a:pt x="2358" y="1057"/>
                </a:cubicBezTo>
                <a:cubicBezTo>
                  <a:pt x="2360" y="1057"/>
                  <a:pt x="2361" y="1059"/>
                  <a:pt x="2362" y="1060"/>
                </a:cubicBezTo>
                <a:cubicBezTo>
                  <a:pt x="2363" y="1060"/>
                  <a:pt x="2362" y="1059"/>
                  <a:pt x="2363" y="1059"/>
                </a:cubicBezTo>
                <a:cubicBezTo>
                  <a:pt x="2366" y="1063"/>
                  <a:pt x="2368" y="1069"/>
                  <a:pt x="2372" y="1071"/>
                </a:cubicBezTo>
                <a:cubicBezTo>
                  <a:pt x="2370" y="1068"/>
                  <a:pt x="2367" y="1062"/>
                  <a:pt x="2364" y="1059"/>
                </a:cubicBezTo>
                <a:cubicBezTo>
                  <a:pt x="2364" y="1059"/>
                  <a:pt x="2365" y="1057"/>
                  <a:pt x="2364" y="1057"/>
                </a:cubicBezTo>
                <a:cubicBezTo>
                  <a:pt x="2366" y="1056"/>
                  <a:pt x="2365" y="1059"/>
                  <a:pt x="2367" y="1060"/>
                </a:cubicBezTo>
                <a:cubicBezTo>
                  <a:pt x="2369" y="1060"/>
                  <a:pt x="2365" y="1058"/>
                  <a:pt x="2366" y="1057"/>
                </a:cubicBezTo>
                <a:cubicBezTo>
                  <a:pt x="2366" y="1057"/>
                  <a:pt x="2369" y="1063"/>
                  <a:pt x="2371" y="1064"/>
                </a:cubicBezTo>
                <a:cubicBezTo>
                  <a:pt x="2369" y="1064"/>
                  <a:pt x="2370" y="1062"/>
                  <a:pt x="2368" y="1062"/>
                </a:cubicBezTo>
                <a:cubicBezTo>
                  <a:pt x="2368" y="1064"/>
                  <a:pt x="2370" y="1065"/>
                  <a:pt x="2371" y="1067"/>
                </a:cubicBezTo>
                <a:cubicBezTo>
                  <a:pt x="2371" y="1066"/>
                  <a:pt x="2371" y="1066"/>
                  <a:pt x="2372" y="1066"/>
                </a:cubicBezTo>
                <a:cubicBezTo>
                  <a:pt x="2373" y="1066"/>
                  <a:pt x="2374" y="1068"/>
                  <a:pt x="2373" y="1067"/>
                </a:cubicBezTo>
                <a:cubicBezTo>
                  <a:pt x="2375" y="1071"/>
                  <a:pt x="2384" y="1081"/>
                  <a:pt x="2385" y="1085"/>
                </a:cubicBezTo>
                <a:cubicBezTo>
                  <a:pt x="2385" y="1083"/>
                  <a:pt x="2383" y="1086"/>
                  <a:pt x="2386" y="1086"/>
                </a:cubicBezTo>
                <a:cubicBezTo>
                  <a:pt x="2386" y="1087"/>
                  <a:pt x="2384" y="1087"/>
                  <a:pt x="2384" y="1088"/>
                </a:cubicBezTo>
                <a:cubicBezTo>
                  <a:pt x="2384" y="1089"/>
                  <a:pt x="2385" y="1088"/>
                  <a:pt x="2385" y="1087"/>
                </a:cubicBezTo>
                <a:cubicBezTo>
                  <a:pt x="2386" y="1087"/>
                  <a:pt x="2386" y="1088"/>
                  <a:pt x="2387" y="1088"/>
                </a:cubicBezTo>
                <a:cubicBezTo>
                  <a:pt x="2388" y="1089"/>
                  <a:pt x="2387" y="1090"/>
                  <a:pt x="2387" y="1090"/>
                </a:cubicBezTo>
                <a:cubicBezTo>
                  <a:pt x="2389" y="1090"/>
                  <a:pt x="2396" y="1099"/>
                  <a:pt x="2400" y="1104"/>
                </a:cubicBezTo>
                <a:cubicBezTo>
                  <a:pt x="2401" y="1106"/>
                  <a:pt x="2403" y="1106"/>
                  <a:pt x="2401" y="1107"/>
                </a:cubicBezTo>
                <a:cubicBezTo>
                  <a:pt x="2407" y="1112"/>
                  <a:pt x="2407" y="1116"/>
                  <a:pt x="2411" y="1121"/>
                </a:cubicBezTo>
                <a:cubicBezTo>
                  <a:pt x="2409" y="1113"/>
                  <a:pt x="2404" y="1108"/>
                  <a:pt x="2397" y="1097"/>
                </a:cubicBezTo>
                <a:cubicBezTo>
                  <a:pt x="2398" y="1096"/>
                  <a:pt x="2399" y="1094"/>
                  <a:pt x="2398" y="1092"/>
                </a:cubicBezTo>
                <a:cubicBezTo>
                  <a:pt x="2397" y="1093"/>
                  <a:pt x="2398" y="1094"/>
                  <a:pt x="2397" y="1095"/>
                </a:cubicBezTo>
                <a:cubicBezTo>
                  <a:pt x="2397" y="1094"/>
                  <a:pt x="2393" y="1093"/>
                  <a:pt x="2396" y="1091"/>
                </a:cubicBezTo>
                <a:cubicBezTo>
                  <a:pt x="2392" y="1093"/>
                  <a:pt x="2389" y="1088"/>
                  <a:pt x="2387" y="1084"/>
                </a:cubicBezTo>
                <a:cubicBezTo>
                  <a:pt x="2389" y="1086"/>
                  <a:pt x="2394" y="1084"/>
                  <a:pt x="2394" y="1087"/>
                </a:cubicBezTo>
                <a:cubicBezTo>
                  <a:pt x="2394" y="1089"/>
                  <a:pt x="2392" y="1088"/>
                  <a:pt x="2392" y="1089"/>
                </a:cubicBezTo>
                <a:cubicBezTo>
                  <a:pt x="2393" y="1091"/>
                  <a:pt x="2394" y="1090"/>
                  <a:pt x="2395" y="1090"/>
                </a:cubicBezTo>
                <a:cubicBezTo>
                  <a:pt x="2394" y="1088"/>
                  <a:pt x="2396" y="1088"/>
                  <a:pt x="2397" y="1087"/>
                </a:cubicBezTo>
                <a:cubicBezTo>
                  <a:pt x="2396" y="1086"/>
                  <a:pt x="2394" y="1084"/>
                  <a:pt x="2395" y="1083"/>
                </a:cubicBezTo>
                <a:cubicBezTo>
                  <a:pt x="2393" y="1083"/>
                  <a:pt x="2391" y="1080"/>
                  <a:pt x="2393" y="1078"/>
                </a:cubicBezTo>
                <a:cubicBezTo>
                  <a:pt x="2392" y="1077"/>
                  <a:pt x="2390" y="1076"/>
                  <a:pt x="2388" y="1076"/>
                </a:cubicBezTo>
                <a:cubicBezTo>
                  <a:pt x="2387" y="1077"/>
                  <a:pt x="2389" y="1078"/>
                  <a:pt x="2389" y="1077"/>
                </a:cubicBezTo>
                <a:cubicBezTo>
                  <a:pt x="2389" y="1078"/>
                  <a:pt x="2389" y="1079"/>
                  <a:pt x="2388" y="1080"/>
                </a:cubicBezTo>
                <a:cubicBezTo>
                  <a:pt x="2388" y="1081"/>
                  <a:pt x="2390" y="1080"/>
                  <a:pt x="2390" y="1082"/>
                </a:cubicBezTo>
                <a:cubicBezTo>
                  <a:pt x="2389" y="1083"/>
                  <a:pt x="2391" y="1082"/>
                  <a:pt x="2389" y="1084"/>
                </a:cubicBezTo>
                <a:cubicBezTo>
                  <a:pt x="2388" y="1084"/>
                  <a:pt x="2388" y="1083"/>
                  <a:pt x="2388" y="1083"/>
                </a:cubicBezTo>
                <a:cubicBezTo>
                  <a:pt x="2388" y="1083"/>
                  <a:pt x="2388" y="1084"/>
                  <a:pt x="2387" y="1084"/>
                </a:cubicBezTo>
                <a:cubicBezTo>
                  <a:pt x="2384" y="1084"/>
                  <a:pt x="2384" y="1078"/>
                  <a:pt x="2380" y="1074"/>
                </a:cubicBezTo>
                <a:cubicBezTo>
                  <a:pt x="2381" y="1074"/>
                  <a:pt x="2381" y="1076"/>
                  <a:pt x="2382" y="1076"/>
                </a:cubicBezTo>
                <a:cubicBezTo>
                  <a:pt x="2383" y="1075"/>
                  <a:pt x="2383" y="1073"/>
                  <a:pt x="2382" y="1072"/>
                </a:cubicBezTo>
                <a:cubicBezTo>
                  <a:pt x="2382" y="1072"/>
                  <a:pt x="2383" y="1072"/>
                  <a:pt x="2383" y="1073"/>
                </a:cubicBezTo>
                <a:cubicBezTo>
                  <a:pt x="2384" y="1070"/>
                  <a:pt x="2382" y="1070"/>
                  <a:pt x="2382" y="1068"/>
                </a:cubicBezTo>
                <a:cubicBezTo>
                  <a:pt x="2381" y="1067"/>
                  <a:pt x="2383" y="1065"/>
                  <a:pt x="2381" y="1066"/>
                </a:cubicBezTo>
                <a:cubicBezTo>
                  <a:pt x="2381" y="1064"/>
                  <a:pt x="2383" y="1065"/>
                  <a:pt x="2384" y="1064"/>
                </a:cubicBezTo>
                <a:cubicBezTo>
                  <a:pt x="2383" y="1065"/>
                  <a:pt x="2381" y="1063"/>
                  <a:pt x="2384" y="1062"/>
                </a:cubicBezTo>
                <a:cubicBezTo>
                  <a:pt x="2379" y="1060"/>
                  <a:pt x="2380" y="1057"/>
                  <a:pt x="2377" y="1054"/>
                </a:cubicBezTo>
                <a:cubicBezTo>
                  <a:pt x="2377" y="1054"/>
                  <a:pt x="2378" y="1054"/>
                  <a:pt x="2378" y="1054"/>
                </a:cubicBezTo>
                <a:cubicBezTo>
                  <a:pt x="2377" y="1053"/>
                  <a:pt x="2376" y="1054"/>
                  <a:pt x="2376" y="1052"/>
                </a:cubicBezTo>
                <a:cubicBezTo>
                  <a:pt x="2379" y="1054"/>
                  <a:pt x="2375" y="1049"/>
                  <a:pt x="2374" y="1050"/>
                </a:cubicBezTo>
                <a:cubicBezTo>
                  <a:pt x="2373" y="1049"/>
                  <a:pt x="2375" y="1048"/>
                  <a:pt x="2374" y="1048"/>
                </a:cubicBezTo>
                <a:cubicBezTo>
                  <a:pt x="2376" y="1048"/>
                  <a:pt x="2377" y="1049"/>
                  <a:pt x="2378" y="1050"/>
                </a:cubicBezTo>
                <a:cubicBezTo>
                  <a:pt x="2378" y="1048"/>
                  <a:pt x="2375" y="1048"/>
                  <a:pt x="2375" y="1045"/>
                </a:cubicBezTo>
                <a:cubicBezTo>
                  <a:pt x="2374" y="1048"/>
                  <a:pt x="2373" y="1046"/>
                  <a:pt x="2371" y="1046"/>
                </a:cubicBezTo>
                <a:cubicBezTo>
                  <a:pt x="2371" y="1045"/>
                  <a:pt x="2371" y="1040"/>
                  <a:pt x="2367" y="1041"/>
                </a:cubicBezTo>
                <a:cubicBezTo>
                  <a:pt x="2366" y="1040"/>
                  <a:pt x="2369" y="1040"/>
                  <a:pt x="2369" y="1039"/>
                </a:cubicBezTo>
                <a:cubicBezTo>
                  <a:pt x="2368" y="1038"/>
                  <a:pt x="2367" y="1039"/>
                  <a:pt x="2367" y="1038"/>
                </a:cubicBezTo>
                <a:cubicBezTo>
                  <a:pt x="2366" y="1037"/>
                  <a:pt x="2368" y="1036"/>
                  <a:pt x="2369" y="1037"/>
                </a:cubicBezTo>
                <a:cubicBezTo>
                  <a:pt x="2366" y="1029"/>
                  <a:pt x="2360" y="1023"/>
                  <a:pt x="2358" y="1016"/>
                </a:cubicBezTo>
                <a:cubicBezTo>
                  <a:pt x="2361" y="1017"/>
                  <a:pt x="2361" y="1019"/>
                  <a:pt x="2363" y="1021"/>
                </a:cubicBezTo>
                <a:cubicBezTo>
                  <a:pt x="2365" y="1020"/>
                  <a:pt x="2365" y="1019"/>
                  <a:pt x="2367" y="1019"/>
                </a:cubicBezTo>
                <a:cubicBezTo>
                  <a:pt x="2368" y="1023"/>
                  <a:pt x="2375" y="1028"/>
                  <a:pt x="2375" y="1031"/>
                </a:cubicBezTo>
                <a:cubicBezTo>
                  <a:pt x="2374" y="1033"/>
                  <a:pt x="2377" y="1032"/>
                  <a:pt x="2378" y="1031"/>
                </a:cubicBezTo>
                <a:cubicBezTo>
                  <a:pt x="2378" y="1031"/>
                  <a:pt x="2378" y="1031"/>
                  <a:pt x="2378" y="1031"/>
                </a:cubicBezTo>
                <a:cubicBezTo>
                  <a:pt x="2375" y="1030"/>
                  <a:pt x="2374" y="1026"/>
                  <a:pt x="2372" y="1024"/>
                </a:cubicBezTo>
                <a:cubicBezTo>
                  <a:pt x="2375" y="1024"/>
                  <a:pt x="2377" y="1029"/>
                  <a:pt x="2378" y="1031"/>
                </a:cubicBezTo>
                <a:cubicBezTo>
                  <a:pt x="2378" y="1031"/>
                  <a:pt x="2378" y="1031"/>
                  <a:pt x="2378" y="1031"/>
                </a:cubicBezTo>
                <a:cubicBezTo>
                  <a:pt x="2378" y="1031"/>
                  <a:pt x="2378" y="1031"/>
                  <a:pt x="2378" y="1031"/>
                </a:cubicBezTo>
                <a:cubicBezTo>
                  <a:pt x="2379" y="1032"/>
                  <a:pt x="2380" y="1032"/>
                  <a:pt x="2381" y="1032"/>
                </a:cubicBezTo>
                <a:cubicBezTo>
                  <a:pt x="2379" y="1029"/>
                  <a:pt x="2376" y="1025"/>
                  <a:pt x="2376" y="1022"/>
                </a:cubicBezTo>
                <a:cubicBezTo>
                  <a:pt x="2385" y="1032"/>
                  <a:pt x="2385" y="1045"/>
                  <a:pt x="2392" y="1052"/>
                </a:cubicBezTo>
                <a:cubicBezTo>
                  <a:pt x="2391" y="1053"/>
                  <a:pt x="2390" y="1054"/>
                  <a:pt x="2391" y="1055"/>
                </a:cubicBezTo>
                <a:cubicBezTo>
                  <a:pt x="2392" y="1054"/>
                  <a:pt x="2391" y="1053"/>
                  <a:pt x="2392" y="1053"/>
                </a:cubicBezTo>
                <a:cubicBezTo>
                  <a:pt x="2394" y="1058"/>
                  <a:pt x="2397" y="1060"/>
                  <a:pt x="2398" y="1064"/>
                </a:cubicBezTo>
                <a:cubicBezTo>
                  <a:pt x="2400" y="1066"/>
                  <a:pt x="2404" y="1070"/>
                  <a:pt x="2402" y="1072"/>
                </a:cubicBezTo>
                <a:cubicBezTo>
                  <a:pt x="2402" y="1074"/>
                  <a:pt x="2404" y="1071"/>
                  <a:pt x="2404" y="1072"/>
                </a:cubicBezTo>
                <a:cubicBezTo>
                  <a:pt x="2405" y="1073"/>
                  <a:pt x="2402" y="1073"/>
                  <a:pt x="2404" y="1074"/>
                </a:cubicBezTo>
                <a:cubicBezTo>
                  <a:pt x="2405" y="1072"/>
                  <a:pt x="2407" y="1077"/>
                  <a:pt x="2409" y="1077"/>
                </a:cubicBezTo>
                <a:cubicBezTo>
                  <a:pt x="2410" y="1075"/>
                  <a:pt x="2411" y="1074"/>
                  <a:pt x="2411" y="1072"/>
                </a:cubicBezTo>
                <a:cubicBezTo>
                  <a:pt x="2413" y="1073"/>
                  <a:pt x="2413" y="1076"/>
                  <a:pt x="2413" y="1078"/>
                </a:cubicBezTo>
                <a:cubicBezTo>
                  <a:pt x="2414" y="1077"/>
                  <a:pt x="2414" y="1077"/>
                  <a:pt x="2415" y="1076"/>
                </a:cubicBezTo>
                <a:cubicBezTo>
                  <a:pt x="2415" y="1078"/>
                  <a:pt x="2414" y="1078"/>
                  <a:pt x="2412" y="1079"/>
                </a:cubicBezTo>
                <a:cubicBezTo>
                  <a:pt x="2413" y="1079"/>
                  <a:pt x="2416" y="1081"/>
                  <a:pt x="2414" y="1079"/>
                </a:cubicBezTo>
                <a:cubicBezTo>
                  <a:pt x="2415" y="1079"/>
                  <a:pt x="2416" y="1079"/>
                  <a:pt x="2416" y="1079"/>
                </a:cubicBezTo>
                <a:cubicBezTo>
                  <a:pt x="2416" y="1080"/>
                  <a:pt x="2415" y="1080"/>
                  <a:pt x="2415" y="1081"/>
                </a:cubicBezTo>
                <a:cubicBezTo>
                  <a:pt x="2415" y="1081"/>
                  <a:pt x="2417" y="1082"/>
                  <a:pt x="2416" y="1083"/>
                </a:cubicBezTo>
                <a:cubicBezTo>
                  <a:pt x="2417" y="1084"/>
                  <a:pt x="2417" y="1081"/>
                  <a:pt x="2416" y="1081"/>
                </a:cubicBezTo>
                <a:cubicBezTo>
                  <a:pt x="2419" y="1081"/>
                  <a:pt x="2415" y="1087"/>
                  <a:pt x="2419" y="1085"/>
                </a:cubicBezTo>
                <a:cubicBezTo>
                  <a:pt x="2420" y="1086"/>
                  <a:pt x="2418" y="1086"/>
                  <a:pt x="2418" y="1087"/>
                </a:cubicBezTo>
                <a:cubicBezTo>
                  <a:pt x="2417" y="1088"/>
                  <a:pt x="2417" y="1086"/>
                  <a:pt x="2415" y="1087"/>
                </a:cubicBezTo>
                <a:cubicBezTo>
                  <a:pt x="2416" y="1088"/>
                  <a:pt x="2416" y="1088"/>
                  <a:pt x="2415" y="1089"/>
                </a:cubicBezTo>
                <a:cubicBezTo>
                  <a:pt x="2416" y="1090"/>
                  <a:pt x="2417" y="1089"/>
                  <a:pt x="2418" y="1088"/>
                </a:cubicBezTo>
                <a:cubicBezTo>
                  <a:pt x="2425" y="1098"/>
                  <a:pt x="2429" y="1104"/>
                  <a:pt x="2436" y="1114"/>
                </a:cubicBezTo>
                <a:cubicBezTo>
                  <a:pt x="2432" y="1112"/>
                  <a:pt x="2438" y="1118"/>
                  <a:pt x="2439" y="1117"/>
                </a:cubicBezTo>
                <a:cubicBezTo>
                  <a:pt x="2441" y="1116"/>
                  <a:pt x="2437" y="1116"/>
                  <a:pt x="2440" y="1115"/>
                </a:cubicBezTo>
                <a:cubicBezTo>
                  <a:pt x="2437" y="1112"/>
                  <a:pt x="2431" y="1103"/>
                  <a:pt x="2426" y="1096"/>
                </a:cubicBezTo>
                <a:cubicBezTo>
                  <a:pt x="2426" y="1095"/>
                  <a:pt x="2428" y="1095"/>
                  <a:pt x="2428" y="1095"/>
                </a:cubicBezTo>
                <a:cubicBezTo>
                  <a:pt x="2425" y="1094"/>
                  <a:pt x="2421" y="1090"/>
                  <a:pt x="2422" y="1087"/>
                </a:cubicBezTo>
                <a:cubicBezTo>
                  <a:pt x="2423" y="1088"/>
                  <a:pt x="2424" y="1090"/>
                  <a:pt x="2425" y="1091"/>
                </a:cubicBezTo>
                <a:cubicBezTo>
                  <a:pt x="2426" y="1089"/>
                  <a:pt x="2422" y="1086"/>
                  <a:pt x="2424" y="1085"/>
                </a:cubicBezTo>
                <a:cubicBezTo>
                  <a:pt x="2425" y="1085"/>
                  <a:pt x="2425" y="1086"/>
                  <a:pt x="2424" y="1086"/>
                </a:cubicBezTo>
                <a:cubicBezTo>
                  <a:pt x="2425" y="1087"/>
                  <a:pt x="2426" y="1087"/>
                  <a:pt x="2427" y="1087"/>
                </a:cubicBezTo>
                <a:cubicBezTo>
                  <a:pt x="2429" y="1093"/>
                  <a:pt x="2435" y="1100"/>
                  <a:pt x="2439" y="1107"/>
                </a:cubicBezTo>
                <a:cubicBezTo>
                  <a:pt x="2441" y="1106"/>
                  <a:pt x="2439" y="1107"/>
                  <a:pt x="2439" y="1106"/>
                </a:cubicBezTo>
                <a:cubicBezTo>
                  <a:pt x="2443" y="1108"/>
                  <a:pt x="2445" y="1113"/>
                  <a:pt x="2447" y="1116"/>
                </a:cubicBezTo>
                <a:cubicBezTo>
                  <a:pt x="2446" y="1114"/>
                  <a:pt x="2451" y="1117"/>
                  <a:pt x="2448" y="1118"/>
                </a:cubicBezTo>
                <a:cubicBezTo>
                  <a:pt x="2452" y="1120"/>
                  <a:pt x="2456" y="1126"/>
                  <a:pt x="2457" y="1133"/>
                </a:cubicBezTo>
                <a:cubicBezTo>
                  <a:pt x="2457" y="1132"/>
                  <a:pt x="2458" y="1132"/>
                  <a:pt x="2459" y="1133"/>
                </a:cubicBezTo>
                <a:cubicBezTo>
                  <a:pt x="2457" y="1126"/>
                  <a:pt x="2452" y="1120"/>
                  <a:pt x="2449" y="1113"/>
                </a:cubicBezTo>
                <a:cubicBezTo>
                  <a:pt x="2455" y="1115"/>
                  <a:pt x="2457" y="1125"/>
                  <a:pt x="2462" y="1126"/>
                </a:cubicBezTo>
                <a:cubicBezTo>
                  <a:pt x="2456" y="1122"/>
                  <a:pt x="2453" y="1112"/>
                  <a:pt x="2446" y="1102"/>
                </a:cubicBezTo>
                <a:cubicBezTo>
                  <a:pt x="2445" y="1097"/>
                  <a:pt x="2443" y="1093"/>
                  <a:pt x="2440" y="1090"/>
                </a:cubicBezTo>
                <a:cubicBezTo>
                  <a:pt x="2445" y="1089"/>
                  <a:pt x="2446" y="1101"/>
                  <a:pt x="2450" y="1099"/>
                </a:cubicBezTo>
                <a:cubicBezTo>
                  <a:pt x="2449" y="1097"/>
                  <a:pt x="2445" y="1095"/>
                  <a:pt x="2447" y="1092"/>
                </a:cubicBezTo>
                <a:cubicBezTo>
                  <a:pt x="2449" y="1093"/>
                  <a:pt x="2450" y="1097"/>
                  <a:pt x="2451" y="1099"/>
                </a:cubicBezTo>
                <a:cubicBezTo>
                  <a:pt x="2450" y="1093"/>
                  <a:pt x="2444" y="1087"/>
                  <a:pt x="2441" y="1081"/>
                </a:cubicBezTo>
                <a:cubicBezTo>
                  <a:pt x="2444" y="1080"/>
                  <a:pt x="2444" y="1084"/>
                  <a:pt x="2445" y="1085"/>
                </a:cubicBezTo>
                <a:cubicBezTo>
                  <a:pt x="2449" y="1084"/>
                  <a:pt x="2448" y="1093"/>
                  <a:pt x="2450" y="1091"/>
                </a:cubicBezTo>
                <a:cubicBezTo>
                  <a:pt x="2452" y="1093"/>
                  <a:pt x="2453" y="1097"/>
                  <a:pt x="2456" y="1096"/>
                </a:cubicBezTo>
                <a:cubicBezTo>
                  <a:pt x="2454" y="1095"/>
                  <a:pt x="2454" y="1093"/>
                  <a:pt x="2452" y="1092"/>
                </a:cubicBezTo>
                <a:cubicBezTo>
                  <a:pt x="2451" y="1091"/>
                  <a:pt x="2452" y="1091"/>
                  <a:pt x="2453" y="1092"/>
                </a:cubicBezTo>
                <a:cubicBezTo>
                  <a:pt x="2450" y="1088"/>
                  <a:pt x="2445" y="1083"/>
                  <a:pt x="2444" y="1080"/>
                </a:cubicBezTo>
                <a:cubicBezTo>
                  <a:pt x="2444" y="1079"/>
                  <a:pt x="2444" y="1080"/>
                  <a:pt x="2443" y="1080"/>
                </a:cubicBezTo>
                <a:cubicBezTo>
                  <a:pt x="2442" y="1076"/>
                  <a:pt x="2439" y="1073"/>
                  <a:pt x="2436" y="1068"/>
                </a:cubicBezTo>
                <a:cubicBezTo>
                  <a:pt x="2443" y="1073"/>
                  <a:pt x="2446" y="1076"/>
                  <a:pt x="2451" y="1085"/>
                </a:cubicBezTo>
                <a:cubicBezTo>
                  <a:pt x="2452" y="1082"/>
                  <a:pt x="2455" y="1086"/>
                  <a:pt x="2453" y="1088"/>
                </a:cubicBezTo>
                <a:cubicBezTo>
                  <a:pt x="2454" y="1088"/>
                  <a:pt x="2455" y="1088"/>
                  <a:pt x="2456" y="1088"/>
                </a:cubicBezTo>
                <a:cubicBezTo>
                  <a:pt x="2457" y="1089"/>
                  <a:pt x="2456" y="1090"/>
                  <a:pt x="2457" y="1090"/>
                </a:cubicBezTo>
                <a:cubicBezTo>
                  <a:pt x="2459" y="1091"/>
                  <a:pt x="2459" y="1095"/>
                  <a:pt x="2461" y="1094"/>
                </a:cubicBezTo>
                <a:cubicBezTo>
                  <a:pt x="2456" y="1087"/>
                  <a:pt x="2451" y="1080"/>
                  <a:pt x="2446" y="1074"/>
                </a:cubicBezTo>
                <a:cubicBezTo>
                  <a:pt x="2452" y="1077"/>
                  <a:pt x="2455" y="1087"/>
                  <a:pt x="2460" y="1090"/>
                </a:cubicBezTo>
                <a:cubicBezTo>
                  <a:pt x="2455" y="1083"/>
                  <a:pt x="2452" y="1077"/>
                  <a:pt x="2448" y="1073"/>
                </a:cubicBezTo>
                <a:cubicBezTo>
                  <a:pt x="2451" y="1075"/>
                  <a:pt x="2455" y="1079"/>
                  <a:pt x="2457" y="1083"/>
                </a:cubicBezTo>
                <a:cubicBezTo>
                  <a:pt x="2458" y="1082"/>
                  <a:pt x="2460" y="1082"/>
                  <a:pt x="2459" y="1081"/>
                </a:cubicBezTo>
                <a:cubicBezTo>
                  <a:pt x="2458" y="1079"/>
                  <a:pt x="2458" y="1081"/>
                  <a:pt x="2457" y="1081"/>
                </a:cubicBezTo>
                <a:cubicBezTo>
                  <a:pt x="2457" y="1079"/>
                  <a:pt x="2456" y="1079"/>
                  <a:pt x="2457" y="1078"/>
                </a:cubicBezTo>
                <a:cubicBezTo>
                  <a:pt x="2455" y="1080"/>
                  <a:pt x="2452" y="1076"/>
                  <a:pt x="2451" y="1073"/>
                </a:cubicBezTo>
                <a:cubicBezTo>
                  <a:pt x="2452" y="1072"/>
                  <a:pt x="2453" y="1071"/>
                  <a:pt x="2452" y="1070"/>
                </a:cubicBezTo>
                <a:cubicBezTo>
                  <a:pt x="2455" y="1070"/>
                  <a:pt x="2456" y="1074"/>
                  <a:pt x="2458" y="1075"/>
                </a:cubicBezTo>
                <a:cubicBezTo>
                  <a:pt x="2453" y="1065"/>
                  <a:pt x="2445" y="1057"/>
                  <a:pt x="2443" y="1050"/>
                </a:cubicBezTo>
                <a:cubicBezTo>
                  <a:pt x="2445" y="1052"/>
                  <a:pt x="2448" y="1057"/>
                  <a:pt x="2450" y="1060"/>
                </a:cubicBezTo>
                <a:cubicBezTo>
                  <a:pt x="2451" y="1059"/>
                  <a:pt x="2451" y="1058"/>
                  <a:pt x="2450" y="1057"/>
                </a:cubicBezTo>
                <a:cubicBezTo>
                  <a:pt x="2451" y="1057"/>
                  <a:pt x="2451" y="1058"/>
                  <a:pt x="2452" y="1058"/>
                </a:cubicBezTo>
                <a:cubicBezTo>
                  <a:pt x="2451" y="1057"/>
                  <a:pt x="2450" y="1054"/>
                  <a:pt x="2448" y="1052"/>
                </a:cubicBezTo>
                <a:cubicBezTo>
                  <a:pt x="2448" y="1054"/>
                  <a:pt x="2450" y="1055"/>
                  <a:pt x="2451" y="1059"/>
                </a:cubicBezTo>
                <a:cubicBezTo>
                  <a:pt x="2449" y="1057"/>
                  <a:pt x="2445" y="1053"/>
                  <a:pt x="2448" y="1052"/>
                </a:cubicBezTo>
                <a:cubicBezTo>
                  <a:pt x="2447" y="1050"/>
                  <a:pt x="2446" y="1049"/>
                  <a:pt x="2445" y="1046"/>
                </a:cubicBezTo>
                <a:cubicBezTo>
                  <a:pt x="2448" y="1049"/>
                  <a:pt x="2450" y="1054"/>
                  <a:pt x="2454" y="1057"/>
                </a:cubicBezTo>
                <a:cubicBezTo>
                  <a:pt x="2455" y="1056"/>
                  <a:pt x="2452" y="1054"/>
                  <a:pt x="2451" y="1053"/>
                </a:cubicBezTo>
                <a:cubicBezTo>
                  <a:pt x="2446" y="1045"/>
                  <a:pt x="2442" y="1039"/>
                  <a:pt x="2438" y="1032"/>
                </a:cubicBezTo>
                <a:cubicBezTo>
                  <a:pt x="2436" y="1030"/>
                  <a:pt x="2432" y="1028"/>
                  <a:pt x="2434" y="1025"/>
                </a:cubicBezTo>
                <a:cubicBezTo>
                  <a:pt x="2433" y="1024"/>
                  <a:pt x="2431" y="1025"/>
                  <a:pt x="2431" y="1024"/>
                </a:cubicBezTo>
                <a:cubicBezTo>
                  <a:pt x="2434" y="1022"/>
                  <a:pt x="2429" y="1021"/>
                  <a:pt x="2428" y="1015"/>
                </a:cubicBezTo>
                <a:cubicBezTo>
                  <a:pt x="2427" y="1016"/>
                  <a:pt x="2427" y="1015"/>
                  <a:pt x="2426" y="1016"/>
                </a:cubicBezTo>
                <a:cubicBezTo>
                  <a:pt x="2425" y="1014"/>
                  <a:pt x="2421" y="1011"/>
                  <a:pt x="2424" y="1010"/>
                </a:cubicBezTo>
                <a:cubicBezTo>
                  <a:pt x="2417" y="999"/>
                  <a:pt x="2404" y="984"/>
                  <a:pt x="2404" y="973"/>
                </a:cubicBezTo>
                <a:cubicBezTo>
                  <a:pt x="2405" y="972"/>
                  <a:pt x="2407" y="973"/>
                  <a:pt x="2406" y="972"/>
                </a:cubicBezTo>
                <a:cubicBezTo>
                  <a:pt x="2405" y="971"/>
                  <a:pt x="2405" y="973"/>
                  <a:pt x="2403" y="973"/>
                </a:cubicBezTo>
                <a:cubicBezTo>
                  <a:pt x="2404" y="970"/>
                  <a:pt x="2402" y="969"/>
                  <a:pt x="2401" y="966"/>
                </a:cubicBezTo>
                <a:cubicBezTo>
                  <a:pt x="2402" y="966"/>
                  <a:pt x="2402" y="966"/>
                  <a:pt x="2402" y="967"/>
                </a:cubicBezTo>
                <a:cubicBezTo>
                  <a:pt x="2403" y="962"/>
                  <a:pt x="2398" y="959"/>
                  <a:pt x="2396" y="956"/>
                </a:cubicBezTo>
                <a:cubicBezTo>
                  <a:pt x="2395" y="957"/>
                  <a:pt x="2395" y="958"/>
                  <a:pt x="2395" y="959"/>
                </a:cubicBezTo>
                <a:cubicBezTo>
                  <a:pt x="2395" y="958"/>
                  <a:pt x="2396" y="957"/>
                  <a:pt x="2397" y="958"/>
                </a:cubicBezTo>
                <a:cubicBezTo>
                  <a:pt x="2397" y="959"/>
                  <a:pt x="2396" y="958"/>
                  <a:pt x="2396" y="959"/>
                </a:cubicBezTo>
                <a:cubicBezTo>
                  <a:pt x="2396" y="960"/>
                  <a:pt x="2398" y="962"/>
                  <a:pt x="2397" y="963"/>
                </a:cubicBezTo>
                <a:cubicBezTo>
                  <a:pt x="2395" y="961"/>
                  <a:pt x="2393" y="960"/>
                  <a:pt x="2392" y="957"/>
                </a:cubicBezTo>
                <a:cubicBezTo>
                  <a:pt x="2391" y="958"/>
                  <a:pt x="2392" y="958"/>
                  <a:pt x="2392" y="959"/>
                </a:cubicBezTo>
                <a:cubicBezTo>
                  <a:pt x="2391" y="959"/>
                  <a:pt x="2391" y="958"/>
                  <a:pt x="2391" y="957"/>
                </a:cubicBezTo>
                <a:cubicBezTo>
                  <a:pt x="2392" y="957"/>
                  <a:pt x="2392" y="956"/>
                  <a:pt x="2390" y="954"/>
                </a:cubicBezTo>
                <a:cubicBezTo>
                  <a:pt x="2390" y="955"/>
                  <a:pt x="2390" y="955"/>
                  <a:pt x="2389" y="956"/>
                </a:cubicBezTo>
                <a:cubicBezTo>
                  <a:pt x="2389" y="955"/>
                  <a:pt x="2390" y="954"/>
                  <a:pt x="2389" y="953"/>
                </a:cubicBezTo>
                <a:cubicBezTo>
                  <a:pt x="2390" y="953"/>
                  <a:pt x="2391" y="954"/>
                  <a:pt x="2391" y="955"/>
                </a:cubicBezTo>
                <a:cubicBezTo>
                  <a:pt x="2393" y="953"/>
                  <a:pt x="2390" y="952"/>
                  <a:pt x="2388" y="953"/>
                </a:cubicBezTo>
                <a:cubicBezTo>
                  <a:pt x="2386" y="949"/>
                  <a:pt x="2386" y="949"/>
                  <a:pt x="2385" y="944"/>
                </a:cubicBezTo>
                <a:cubicBezTo>
                  <a:pt x="2386" y="945"/>
                  <a:pt x="2387" y="945"/>
                  <a:pt x="2388" y="943"/>
                </a:cubicBezTo>
                <a:cubicBezTo>
                  <a:pt x="2390" y="947"/>
                  <a:pt x="2392" y="953"/>
                  <a:pt x="2394" y="956"/>
                </a:cubicBezTo>
                <a:cubicBezTo>
                  <a:pt x="2395" y="956"/>
                  <a:pt x="2395" y="956"/>
                  <a:pt x="2395" y="956"/>
                </a:cubicBezTo>
                <a:cubicBezTo>
                  <a:pt x="2395" y="955"/>
                  <a:pt x="2396" y="955"/>
                  <a:pt x="2396" y="955"/>
                </a:cubicBezTo>
                <a:cubicBezTo>
                  <a:pt x="2395" y="954"/>
                  <a:pt x="2395" y="955"/>
                  <a:pt x="2395" y="955"/>
                </a:cubicBezTo>
                <a:cubicBezTo>
                  <a:pt x="2393" y="946"/>
                  <a:pt x="2387" y="938"/>
                  <a:pt x="2386" y="928"/>
                </a:cubicBezTo>
                <a:cubicBezTo>
                  <a:pt x="2386" y="927"/>
                  <a:pt x="2384" y="929"/>
                  <a:pt x="2384" y="927"/>
                </a:cubicBezTo>
                <a:cubicBezTo>
                  <a:pt x="2384" y="928"/>
                  <a:pt x="2383" y="929"/>
                  <a:pt x="2384" y="931"/>
                </a:cubicBezTo>
                <a:cubicBezTo>
                  <a:pt x="2380" y="927"/>
                  <a:pt x="2380" y="923"/>
                  <a:pt x="2377" y="917"/>
                </a:cubicBezTo>
                <a:cubicBezTo>
                  <a:pt x="2379" y="918"/>
                  <a:pt x="2378" y="917"/>
                  <a:pt x="2379" y="917"/>
                </a:cubicBezTo>
                <a:cubicBezTo>
                  <a:pt x="2380" y="915"/>
                  <a:pt x="2377" y="917"/>
                  <a:pt x="2377" y="914"/>
                </a:cubicBezTo>
                <a:cubicBezTo>
                  <a:pt x="2377" y="914"/>
                  <a:pt x="2378" y="915"/>
                  <a:pt x="2379" y="914"/>
                </a:cubicBezTo>
                <a:cubicBezTo>
                  <a:pt x="2378" y="913"/>
                  <a:pt x="2377" y="914"/>
                  <a:pt x="2376" y="914"/>
                </a:cubicBezTo>
                <a:cubicBezTo>
                  <a:pt x="2375" y="913"/>
                  <a:pt x="2377" y="912"/>
                  <a:pt x="2376" y="911"/>
                </a:cubicBezTo>
                <a:cubicBezTo>
                  <a:pt x="2377" y="910"/>
                  <a:pt x="2375" y="914"/>
                  <a:pt x="2376" y="915"/>
                </a:cubicBezTo>
                <a:cubicBezTo>
                  <a:pt x="2375" y="914"/>
                  <a:pt x="2373" y="911"/>
                  <a:pt x="2373" y="910"/>
                </a:cubicBezTo>
                <a:cubicBezTo>
                  <a:pt x="2374" y="910"/>
                  <a:pt x="2374" y="910"/>
                  <a:pt x="2375" y="910"/>
                </a:cubicBezTo>
                <a:cubicBezTo>
                  <a:pt x="2376" y="911"/>
                  <a:pt x="2373" y="913"/>
                  <a:pt x="2376" y="912"/>
                </a:cubicBezTo>
                <a:cubicBezTo>
                  <a:pt x="2377" y="910"/>
                  <a:pt x="2372" y="908"/>
                  <a:pt x="2375" y="906"/>
                </a:cubicBezTo>
                <a:cubicBezTo>
                  <a:pt x="2375" y="906"/>
                  <a:pt x="2374" y="908"/>
                  <a:pt x="2376" y="907"/>
                </a:cubicBezTo>
                <a:cubicBezTo>
                  <a:pt x="2376" y="907"/>
                  <a:pt x="2376" y="908"/>
                  <a:pt x="2375" y="908"/>
                </a:cubicBezTo>
                <a:cubicBezTo>
                  <a:pt x="2384" y="918"/>
                  <a:pt x="2392" y="940"/>
                  <a:pt x="2401" y="951"/>
                </a:cubicBezTo>
                <a:cubicBezTo>
                  <a:pt x="2400" y="963"/>
                  <a:pt x="2411" y="972"/>
                  <a:pt x="2417" y="982"/>
                </a:cubicBezTo>
                <a:cubicBezTo>
                  <a:pt x="2415" y="974"/>
                  <a:pt x="2408" y="970"/>
                  <a:pt x="2408" y="963"/>
                </a:cubicBezTo>
                <a:cubicBezTo>
                  <a:pt x="2411" y="966"/>
                  <a:pt x="2413" y="970"/>
                  <a:pt x="2416" y="974"/>
                </a:cubicBezTo>
                <a:cubicBezTo>
                  <a:pt x="2416" y="971"/>
                  <a:pt x="2413" y="968"/>
                  <a:pt x="2413" y="967"/>
                </a:cubicBezTo>
                <a:cubicBezTo>
                  <a:pt x="2414" y="966"/>
                  <a:pt x="2414" y="968"/>
                  <a:pt x="2415" y="968"/>
                </a:cubicBezTo>
                <a:cubicBezTo>
                  <a:pt x="2414" y="963"/>
                  <a:pt x="2412" y="962"/>
                  <a:pt x="2411" y="959"/>
                </a:cubicBezTo>
                <a:cubicBezTo>
                  <a:pt x="2412" y="959"/>
                  <a:pt x="2413" y="960"/>
                  <a:pt x="2413" y="962"/>
                </a:cubicBezTo>
                <a:cubicBezTo>
                  <a:pt x="2413" y="958"/>
                  <a:pt x="2407" y="952"/>
                  <a:pt x="2407" y="948"/>
                </a:cubicBezTo>
                <a:cubicBezTo>
                  <a:pt x="2406" y="949"/>
                  <a:pt x="2406" y="949"/>
                  <a:pt x="2405" y="950"/>
                </a:cubicBezTo>
                <a:cubicBezTo>
                  <a:pt x="2399" y="944"/>
                  <a:pt x="2397" y="936"/>
                  <a:pt x="2394" y="927"/>
                </a:cubicBezTo>
                <a:cubicBezTo>
                  <a:pt x="2393" y="928"/>
                  <a:pt x="2392" y="927"/>
                  <a:pt x="2391" y="927"/>
                </a:cubicBezTo>
                <a:cubicBezTo>
                  <a:pt x="2391" y="923"/>
                  <a:pt x="2387" y="920"/>
                  <a:pt x="2387" y="916"/>
                </a:cubicBezTo>
                <a:cubicBezTo>
                  <a:pt x="2386" y="914"/>
                  <a:pt x="2386" y="916"/>
                  <a:pt x="2385" y="916"/>
                </a:cubicBezTo>
                <a:cubicBezTo>
                  <a:pt x="2384" y="912"/>
                  <a:pt x="2383" y="913"/>
                  <a:pt x="2382" y="909"/>
                </a:cubicBezTo>
                <a:cubicBezTo>
                  <a:pt x="2383" y="909"/>
                  <a:pt x="2383" y="911"/>
                  <a:pt x="2384" y="911"/>
                </a:cubicBezTo>
                <a:cubicBezTo>
                  <a:pt x="2385" y="910"/>
                  <a:pt x="2385" y="909"/>
                  <a:pt x="2384" y="907"/>
                </a:cubicBezTo>
                <a:cubicBezTo>
                  <a:pt x="2383" y="908"/>
                  <a:pt x="2383" y="907"/>
                  <a:pt x="2381" y="907"/>
                </a:cubicBezTo>
                <a:cubicBezTo>
                  <a:pt x="2386" y="906"/>
                  <a:pt x="2376" y="897"/>
                  <a:pt x="2380" y="895"/>
                </a:cubicBezTo>
                <a:cubicBezTo>
                  <a:pt x="2380" y="893"/>
                  <a:pt x="2378" y="895"/>
                  <a:pt x="2377" y="894"/>
                </a:cubicBezTo>
                <a:cubicBezTo>
                  <a:pt x="2377" y="894"/>
                  <a:pt x="2379" y="893"/>
                  <a:pt x="2379" y="893"/>
                </a:cubicBezTo>
                <a:cubicBezTo>
                  <a:pt x="2379" y="890"/>
                  <a:pt x="2378" y="889"/>
                  <a:pt x="2376" y="888"/>
                </a:cubicBezTo>
                <a:cubicBezTo>
                  <a:pt x="2376" y="889"/>
                  <a:pt x="2376" y="889"/>
                  <a:pt x="2376" y="890"/>
                </a:cubicBezTo>
                <a:cubicBezTo>
                  <a:pt x="2373" y="885"/>
                  <a:pt x="2370" y="880"/>
                  <a:pt x="2370" y="876"/>
                </a:cubicBezTo>
                <a:cubicBezTo>
                  <a:pt x="2373" y="878"/>
                  <a:pt x="2374" y="882"/>
                  <a:pt x="2375" y="885"/>
                </a:cubicBezTo>
                <a:cubicBezTo>
                  <a:pt x="2376" y="883"/>
                  <a:pt x="2374" y="882"/>
                  <a:pt x="2373" y="878"/>
                </a:cubicBezTo>
                <a:cubicBezTo>
                  <a:pt x="2378" y="884"/>
                  <a:pt x="2379" y="891"/>
                  <a:pt x="2383" y="896"/>
                </a:cubicBezTo>
                <a:cubicBezTo>
                  <a:pt x="2384" y="897"/>
                  <a:pt x="2380" y="895"/>
                  <a:pt x="2382" y="897"/>
                </a:cubicBezTo>
                <a:cubicBezTo>
                  <a:pt x="2382" y="897"/>
                  <a:pt x="2382" y="897"/>
                  <a:pt x="2382" y="897"/>
                </a:cubicBezTo>
                <a:cubicBezTo>
                  <a:pt x="2383" y="898"/>
                  <a:pt x="2383" y="897"/>
                  <a:pt x="2383" y="897"/>
                </a:cubicBezTo>
                <a:cubicBezTo>
                  <a:pt x="2385" y="900"/>
                  <a:pt x="2387" y="903"/>
                  <a:pt x="2388" y="905"/>
                </a:cubicBezTo>
                <a:cubicBezTo>
                  <a:pt x="2386" y="906"/>
                  <a:pt x="2384" y="904"/>
                  <a:pt x="2385" y="903"/>
                </a:cubicBezTo>
                <a:cubicBezTo>
                  <a:pt x="2384" y="904"/>
                  <a:pt x="2384" y="903"/>
                  <a:pt x="2383" y="904"/>
                </a:cubicBezTo>
                <a:cubicBezTo>
                  <a:pt x="2385" y="906"/>
                  <a:pt x="2386" y="910"/>
                  <a:pt x="2388" y="915"/>
                </a:cubicBezTo>
                <a:cubicBezTo>
                  <a:pt x="2389" y="915"/>
                  <a:pt x="2389" y="915"/>
                  <a:pt x="2390" y="914"/>
                </a:cubicBezTo>
                <a:cubicBezTo>
                  <a:pt x="2389" y="913"/>
                  <a:pt x="2388" y="912"/>
                  <a:pt x="2388" y="910"/>
                </a:cubicBezTo>
                <a:cubicBezTo>
                  <a:pt x="2390" y="911"/>
                  <a:pt x="2392" y="914"/>
                  <a:pt x="2390" y="917"/>
                </a:cubicBezTo>
                <a:cubicBezTo>
                  <a:pt x="2391" y="920"/>
                  <a:pt x="2393" y="922"/>
                  <a:pt x="2391" y="924"/>
                </a:cubicBezTo>
                <a:cubicBezTo>
                  <a:pt x="2392" y="924"/>
                  <a:pt x="2393" y="923"/>
                  <a:pt x="2394" y="924"/>
                </a:cubicBezTo>
                <a:cubicBezTo>
                  <a:pt x="2406" y="941"/>
                  <a:pt x="2417" y="965"/>
                  <a:pt x="2429" y="983"/>
                </a:cubicBezTo>
                <a:cubicBezTo>
                  <a:pt x="2428" y="984"/>
                  <a:pt x="2429" y="985"/>
                  <a:pt x="2430" y="986"/>
                </a:cubicBezTo>
                <a:cubicBezTo>
                  <a:pt x="2430" y="986"/>
                  <a:pt x="2430" y="985"/>
                  <a:pt x="2431" y="985"/>
                </a:cubicBezTo>
                <a:cubicBezTo>
                  <a:pt x="2433" y="986"/>
                  <a:pt x="2430" y="986"/>
                  <a:pt x="2430" y="987"/>
                </a:cubicBezTo>
                <a:cubicBezTo>
                  <a:pt x="2431" y="990"/>
                  <a:pt x="2433" y="985"/>
                  <a:pt x="2434" y="989"/>
                </a:cubicBezTo>
                <a:cubicBezTo>
                  <a:pt x="2435" y="986"/>
                  <a:pt x="2432" y="983"/>
                  <a:pt x="2431" y="982"/>
                </a:cubicBezTo>
                <a:cubicBezTo>
                  <a:pt x="2434" y="983"/>
                  <a:pt x="2436" y="985"/>
                  <a:pt x="2437" y="987"/>
                </a:cubicBezTo>
                <a:cubicBezTo>
                  <a:pt x="2429" y="973"/>
                  <a:pt x="2421" y="955"/>
                  <a:pt x="2412" y="941"/>
                </a:cubicBezTo>
                <a:cubicBezTo>
                  <a:pt x="2411" y="940"/>
                  <a:pt x="2412" y="939"/>
                  <a:pt x="2413" y="938"/>
                </a:cubicBezTo>
                <a:cubicBezTo>
                  <a:pt x="2406" y="926"/>
                  <a:pt x="2398" y="909"/>
                  <a:pt x="2393" y="896"/>
                </a:cubicBezTo>
                <a:cubicBezTo>
                  <a:pt x="2390" y="888"/>
                  <a:pt x="2385" y="880"/>
                  <a:pt x="2384" y="871"/>
                </a:cubicBezTo>
                <a:cubicBezTo>
                  <a:pt x="2385" y="873"/>
                  <a:pt x="2387" y="878"/>
                  <a:pt x="2390" y="880"/>
                </a:cubicBezTo>
                <a:cubicBezTo>
                  <a:pt x="2390" y="880"/>
                  <a:pt x="2390" y="879"/>
                  <a:pt x="2390" y="879"/>
                </a:cubicBezTo>
                <a:cubicBezTo>
                  <a:pt x="2392" y="880"/>
                  <a:pt x="2394" y="885"/>
                  <a:pt x="2396" y="888"/>
                </a:cubicBezTo>
                <a:cubicBezTo>
                  <a:pt x="2396" y="885"/>
                  <a:pt x="2393" y="881"/>
                  <a:pt x="2392" y="878"/>
                </a:cubicBezTo>
                <a:cubicBezTo>
                  <a:pt x="2398" y="887"/>
                  <a:pt x="2402" y="900"/>
                  <a:pt x="2409" y="908"/>
                </a:cubicBezTo>
                <a:cubicBezTo>
                  <a:pt x="2410" y="906"/>
                  <a:pt x="2407" y="904"/>
                  <a:pt x="2407" y="902"/>
                </a:cubicBezTo>
                <a:cubicBezTo>
                  <a:pt x="2409" y="904"/>
                  <a:pt x="2411" y="908"/>
                  <a:pt x="2413" y="910"/>
                </a:cubicBezTo>
                <a:cubicBezTo>
                  <a:pt x="2414" y="910"/>
                  <a:pt x="2412" y="907"/>
                  <a:pt x="2411" y="906"/>
                </a:cubicBezTo>
                <a:cubicBezTo>
                  <a:pt x="2415" y="908"/>
                  <a:pt x="2417" y="912"/>
                  <a:pt x="2420" y="918"/>
                </a:cubicBezTo>
                <a:cubicBezTo>
                  <a:pt x="2421" y="914"/>
                  <a:pt x="2417" y="910"/>
                  <a:pt x="2417" y="907"/>
                </a:cubicBezTo>
                <a:cubicBezTo>
                  <a:pt x="2419" y="908"/>
                  <a:pt x="2419" y="910"/>
                  <a:pt x="2420" y="911"/>
                </a:cubicBezTo>
                <a:cubicBezTo>
                  <a:pt x="2422" y="909"/>
                  <a:pt x="2418" y="908"/>
                  <a:pt x="2419" y="905"/>
                </a:cubicBezTo>
                <a:cubicBezTo>
                  <a:pt x="2423" y="909"/>
                  <a:pt x="2424" y="919"/>
                  <a:pt x="2429" y="920"/>
                </a:cubicBezTo>
                <a:cubicBezTo>
                  <a:pt x="2430" y="925"/>
                  <a:pt x="2432" y="927"/>
                  <a:pt x="2435" y="929"/>
                </a:cubicBezTo>
                <a:cubicBezTo>
                  <a:pt x="2435" y="929"/>
                  <a:pt x="2434" y="929"/>
                  <a:pt x="2434" y="929"/>
                </a:cubicBezTo>
                <a:cubicBezTo>
                  <a:pt x="2436" y="931"/>
                  <a:pt x="2438" y="940"/>
                  <a:pt x="2441" y="939"/>
                </a:cubicBezTo>
                <a:cubicBezTo>
                  <a:pt x="2441" y="941"/>
                  <a:pt x="2440" y="941"/>
                  <a:pt x="2442" y="943"/>
                </a:cubicBezTo>
                <a:cubicBezTo>
                  <a:pt x="2442" y="942"/>
                  <a:pt x="2443" y="942"/>
                  <a:pt x="2444" y="941"/>
                </a:cubicBezTo>
                <a:cubicBezTo>
                  <a:pt x="2443" y="939"/>
                  <a:pt x="2442" y="941"/>
                  <a:pt x="2442" y="941"/>
                </a:cubicBezTo>
                <a:cubicBezTo>
                  <a:pt x="2441" y="940"/>
                  <a:pt x="2443" y="937"/>
                  <a:pt x="2440" y="938"/>
                </a:cubicBezTo>
                <a:cubicBezTo>
                  <a:pt x="2441" y="937"/>
                  <a:pt x="2439" y="936"/>
                  <a:pt x="2441" y="935"/>
                </a:cubicBezTo>
                <a:cubicBezTo>
                  <a:pt x="2441" y="935"/>
                  <a:pt x="2439" y="935"/>
                  <a:pt x="2439" y="933"/>
                </a:cubicBezTo>
                <a:cubicBezTo>
                  <a:pt x="2441" y="933"/>
                  <a:pt x="2442" y="936"/>
                  <a:pt x="2443" y="938"/>
                </a:cubicBezTo>
                <a:cubicBezTo>
                  <a:pt x="2444" y="937"/>
                  <a:pt x="2444" y="937"/>
                  <a:pt x="2445" y="937"/>
                </a:cubicBezTo>
                <a:cubicBezTo>
                  <a:pt x="2443" y="941"/>
                  <a:pt x="2447" y="940"/>
                  <a:pt x="2448" y="944"/>
                </a:cubicBezTo>
                <a:cubicBezTo>
                  <a:pt x="2448" y="945"/>
                  <a:pt x="2449" y="945"/>
                  <a:pt x="2450" y="944"/>
                </a:cubicBezTo>
                <a:cubicBezTo>
                  <a:pt x="2450" y="947"/>
                  <a:pt x="2451" y="947"/>
                  <a:pt x="2451" y="949"/>
                </a:cubicBezTo>
                <a:cubicBezTo>
                  <a:pt x="2453" y="946"/>
                  <a:pt x="2448" y="942"/>
                  <a:pt x="2447" y="941"/>
                </a:cubicBezTo>
                <a:cubicBezTo>
                  <a:pt x="2447" y="940"/>
                  <a:pt x="2448" y="940"/>
                  <a:pt x="2449" y="940"/>
                </a:cubicBezTo>
                <a:cubicBezTo>
                  <a:pt x="2448" y="935"/>
                  <a:pt x="2444" y="931"/>
                  <a:pt x="2442" y="926"/>
                </a:cubicBezTo>
                <a:cubicBezTo>
                  <a:pt x="2446" y="925"/>
                  <a:pt x="2446" y="932"/>
                  <a:pt x="2449" y="931"/>
                </a:cubicBezTo>
                <a:cubicBezTo>
                  <a:pt x="2449" y="932"/>
                  <a:pt x="2448" y="932"/>
                  <a:pt x="2448" y="932"/>
                </a:cubicBezTo>
                <a:cubicBezTo>
                  <a:pt x="2450" y="932"/>
                  <a:pt x="2450" y="935"/>
                  <a:pt x="2450" y="936"/>
                </a:cubicBezTo>
                <a:cubicBezTo>
                  <a:pt x="2453" y="940"/>
                  <a:pt x="2453" y="937"/>
                  <a:pt x="2449" y="933"/>
                </a:cubicBezTo>
                <a:cubicBezTo>
                  <a:pt x="2449" y="932"/>
                  <a:pt x="2450" y="931"/>
                  <a:pt x="2450" y="930"/>
                </a:cubicBezTo>
                <a:cubicBezTo>
                  <a:pt x="2440" y="915"/>
                  <a:pt x="2437" y="907"/>
                  <a:pt x="2432" y="892"/>
                </a:cubicBezTo>
                <a:cubicBezTo>
                  <a:pt x="2433" y="892"/>
                  <a:pt x="2433" y="893"/>
                  <a:pt x="2435" y="892"/>
                </a:cubicBezTo>
                <a:cubicBezTo>
                  <a:pt x="2445" y="902"/>
                  <a:pt x="2451" y="914"/>
                  <a:pt x="2459" y="924"/>
                </a:cubicBezTo>
                <a:cubicBezTo>
                  <a:pt x="2459" y="926"/>
                  <a:pt x="2460" y="927"/>
                  <a:pt x="2462" y="929"/>
                </a:cubicBezTo>
                <a:cubicBezTo>
                  <a:pt x="2462" y="930"/>
                  <a:pt x="2463" y="929"/>
                  <a:pt x="2462" y="929"/>
                </a:cubicBezTo>
                <a:cubicBezTo>
                  <a:pt x="2458" y="922"/>
                  <a:pt x="2453" y="917"/>
                  <a:pt x="2451" y="909"/>
                </a:cubicBezTo>
                <a:cubicBezTo>
                  <a:pt x="2454" y="908"/>
                  <a:pt x="2454" y="907"/>
                  <a:pt x="2455" y="906"/>
                </a:cubicBezTo>
                <a:cubicBezTo>
                  <a:pt x="2462" y="911"/>
                  <a:pt x="2467" y="922"/>
                  <a:pt x="2472" y="928"/>
                </a:cubicBezTo>
                <a:cubicBezTo>
                  <a:pt x="2470" y="927"/>
                  <a:pt x="2472" y="928"/>
                  <a:pt x="2471" y="930"/>
                </a:cubicBezTo>
                <a:cubicBezTo>
                  <a:pt x="2471" y="931"/>
                  <a:pt x="2473" y="928"/>
                  <a:pt x="2473" y="930"/>
                </a:cubicBezTo>
                <a:cubicBezTo>
                  <a:pt x="2473" y="931"/>
                  <a:pt x="2473" y="930"/>
                  <a:pt x="2472" y="930"/>
                </a:cubicBezTo>
                <a:cubicBezTo>
                  <a:pt x="2472" y="931"/>
                  <a:pt x="2471" y="932"/>
                  <a:pt x="2472" y="933"/>
                </a:cubicBezTo>
                <a:cubicBezTo>
                  <a:pt x="2471" y="933"/>
                  <a:pt x="2471" y="932"/>
                  <a:pt x="2470" y="932"/>
                </a:cubicBezTo>
                <a:cubicBezTo>
                  <a:pt x="2470" y="931"/>
                  <a:pt x="2467" y="926"/>
                  <a:pt x="2464" y="926"/>
                </a:cubicBezTo>
                <a:cubicBezTo>
                  <a:pt x="2467" y="932"/>
                  <a:pt x="2470" y="939"/>
                  <a:pt x="2476" y="944"/>
                </a:cubicBezTo>
                <a:cubicBezTo>
                  <a:pt x="2478" y="942"/>
                  <a:pt x="2474" y="941"/>
                  <a:pt x="2473" y="939"/>
                </a:cubicBezTo>
                <a:cubicBezTo>
                  <a:pt x="2474" y="938"/>
                  <a:pt x="2474" y="939"/>
                  <a:pt x="2474" y="940"/>
                </a:cubicBezTo>
                <a:cubicBezTo>
                  <a:pt x="2476" y="937"/>
                  <a:pt x="2472" y="939"/>
                  <a:pt x="2471" y="936"/>
                </a:cubicBezTo>
                <a:cubicBezTo>
                  <a:pt x="2471" y="935"/>
                  <a:pt x="2473" y="936"/>
                  <a:pt x="2473" y="937"/>
                </a:cubicBezTo>
                <a:cubicBezTo>
                  <a:pt x="2475" y="936"/>
                  <a:pt x="2472" y="936"/>
                  <a:pt x="2472" y="934"/>
                </a:cubicBezTo>
                <a:cubicBezTo>
                  <a:pt x="2472" y="934"/>
                  <a:pt x="2473" y="934"/>
                  <a:pt x="2473" y="935"/>
                </a:cubicBezTo>
                <a:cubicBezTo>
                  <a:pt x="2473" y="934"/>
                  <a:pt x="2473" y="934"/>
                  <a:pt x="2473" y="933"/>
                </a:cubicBezTo>
                <a:cubicBezTo>
                  <a:pt x="2474" y="933"/>
                  <a:pt x="2474" y="936"/>
                  <a:pt x="2476" y="936"/>
                </a:cubicBezTo>
                <a:cubicBezTo>
                  <a:pt x="2476" y="934"/>
                  <a:pt x="2474" y="934"/>
                  <a:pt x="2473" y="931"/>
                </a:cubicBezTo>
                <a:cubicBezTo>
                  <a:pt x="2475" y="931"/>
                  <a:pt x="2475" y="934"/>
                  <a:pt x="2477" y="933"/>
                </a:cubicBezTo>
                <a:cubicBezTo>
                  <a:pt x="2471" y="929"/>
                  <a:pt x="2469" y="920"/>
                  <a:pt x="2469" y="916"/>
                </a:cubicBezTo>
                <a:cubicBezTo>
                  <a:pt x="2465" y="915"/>
                  <a:pt x="2468" y="908"/>
                  <a:pt x="2464" y="903"/>
                </a:cubicBezTo>
                <a:cubicBezTo>
                  <a:pt x="2466" y="903"/>
                  <a:pt x="2465" y="908"/>
                  <a:pt x="2468" y="908"/>
                </a:cubicBezTo>
                <a:cubicBezTo>
                  <a:pt x="2469" y="909"/>
                  <a:pt x="2467" y="907"/>
                  <a:pt x="2466" y="906"/>
                </a:cubicBezTo>
                <a:cubicBezTo>
                  <a:pt x="2469" y="906"/>
                  <a:pt x="2462" y="898"/>
                  <a:pt x="2462" y="895"/>
                </a:cubicBezTo>
                <a:cubicBezTo>
                  <a:pt x="2473" y="907"/>
                  <a:pt x="2473" y="924"/>
                  <a:pt x="2483" y="931"/>
                </a:cubicBezTo>
                <a:cubicBezTo>
                  <a:pt x="2482" y="930"/>
                  <a:pt x="2482" y="929"/>
                  <a:pt x="2482" y="928"/>
                </a:cubicBezTo>
                <a:cubicBezTo>
                  <a:pt x="2483" y="928"/>
                  <a:pt x="2484" y="931"/>
                  <a:pt x="2486" y="931"/>
                </a:cubicBezTo>
                <a:cubicBezTo>
                  <a:pt x="2484" y="927"/>
                  <a:pt x="2475" y="916"/>
                  <a:pt x="2474" y="910"/>
                </a:cubicBezTo>
                <a:cubicBezTo>
                  <a:pt x="2475" y="908"/>
                  <a:pt x="2471" y="907"/>
                  <a:pt x="2473" y="905"/>
                </a:cubicBezTo>
                <a:cubicBezTo>
                  <a:pt x="2472" y="901"/>
                  <a:pt x="2465" y="894"/>
                  <a:pt x="2466" y="889"/>
                </a:cubicBezTo>
                <a:cubicBezTo>
                  <a:pt x="2460" y="887"/>
                  <a:pt x="2460" y="873"/>
                  <a:pt x="2452" y="869"/>
                </a:cubicBezTo>
                <a:cubicBezTo>
                  <a:pt x="2454" y="872"/>
                  <a:pt x="2455" y="874"/>
                  <a:pt x="2455" y="876"/>
                </a:cubicBezTo>
                <a:cubicBezTo>
                  <a:pt x="2450" y="870"/>
                  <a:pt x="2449" y="865"/>
                  <a:pt x="2445" y="861"/>
                </a:cubicBezTo>
                <a:cubicBezTo>
                  <a:pt x="2446" y="863"/>
                  <a:pt x="2446" y="868"/>
                  <a:pt x="2449" y="870"/>
                </a:cubicBezTo>
                <a:cubicBezTo>
                  <a:pt x="2450" y="871"/>
                  <a:pt x="2448" y="871"/>
                  <a:pt x="2448" y="870"/>
                </a:cubicBezTo>
                <a:cubicBezTo>
                  <a:pt x="2447" y="871"/>
                  <a:pt x="2449" y="872"/>
                  <a:pt x="2449" y="873"/>
                </a:cubicBezTo>
                <a:cubicBezTo>
                  <a:pt x="2449" y="874"/>
                  <a:pt x="2450" y="871"/>
                  <a:pt x="2451" y="872"/>
                </a:cubicBezTo>
                <a:cubicBezTo>
                  <a:pt x="2451" y="874"/>
                  <a:pt x="2452" y="876"/>
                  <a:pt x="2453" y="878"/>
                </a:cubicBezTo>
                <a:cubicBezTo>
                  <a:pt x="2448" y="878"/>
                  <a:pt x="2447" y="870"/>
                  <a:pt x="2444" y="866"/>
                </a:cubicBezTo>
                <a:cubicBezTo>
                  <a:pt x="2443" y="866"/>
                  <a:pt x="2444" y="867"/>
                  <a:pt x="2444" y="868"/>
                </a:cubicBezTo>
                <a:cubicBezTo>
                  <a:pt x="2442" y="868"/>
                  <a:pt x="2443" y="866"/>
                  <a:pt x="2441" y="868"/>
                </a:cubicBezTo>
                <a:cubicBezTo>
                  <a:pt x="2441" y="867"/>
                  <a:pt x="2440" y="866"/>
                  <a:pt x="2440" y="865"/>
                </a:cubicBezTo>
                <a:cubicBezTo>
                  <a:pt x="2441" y="865"/>
                  <a:pt x="2442" y="865"/>
                  <a:pt x="2443" y="866"/>
                </a:cubicBezTo>
                <a:cubicBezTo>
                  <a:pt x="2443" y="863"/>
                  <a:pt x="2439" y="859"/>
                  <a:pt x="2438" y="856"/>
                </a:cubicBezTo>
                <a:cubicBezTo>
                  <a:pt x="2437" y="856"/>
                  <a:pt x="2439" y="857"/>
                  <a:pt x="2437" y="858"/>
                </a:cubicBezTo>
                <a:cubicBezTo>
                  <a:pt x="2434" y="855"/>
                  <a:pt x="2433" y="851"/>
                  <a:pt x="2432" y="848"/>
                </a:cubicBezTo>
                <a:cubicBezTo>
                  <a:pt x="2434" y="849"/>
                  <a:pt x="2436" y="854"/>
                  <a:pt x="2437" y="856"/>
                </a:cubicBezTo>
                <a:cubicBezTo>
                  <a:pt x="2437" y="851"/>
                  <a:pt x="2432" y="847"/>
                  <a:pt x="2432" y="843"/>
                </a:cubicBezTo>
                <a:cubicBezTo>
                  <a:pt x="2433" y="844"/>
                  <a:pt x="2440" y="847"/>
                  <a:pt x="2438" y="851"/>
                </a:cubicBezTo>
                <a:cubicBezTo>
                  <a:pt x="2438" y="851"/>
                  <a:pt x="2439" y="852"/>
                  <a:pt x="2439" y="853"/>
                </a:cubicBezTo>
                <a:cubicBezTo>
                  <a:pt x="2440" y="850"/>
                  <a:pt x="2441" y="854"/>
                  <a:pt x="2442" y="855"/>
                </a:cubicBezTo>
                <a:cubicBezTo>
                  <a:pt x="2442" y="854"/>
                  <a:pt x="2442" y="853"/>
                  <a:pt x="2442" y="853"/>
                </a:cubicBezTo>
                <a:cubicBezTo>
                  <a:pt x="2443" y="853"/>
                  <a:pt x="2445" y="855"/>
                  <a:pt x="2446" y="853"/>
                </a:cubicBezTo>
                <a:cubicBezTo>
                  <a:pt x="2446" y="854"/>
                  <a:pt x="2447" y="854"/>
                  <a:pt x="2447" y="855"/>
                </a:cubicBezTo>
                <a:cubicBezTo>
                  <a:pt x="2446" y="856"/>
                  <a:pt x="2446" y="853"/>
                  <a:pt x="2445" y="854"/>
                </a:cubicBezTo>
                <a:cubicBezTo>
                  <a:pt x="2443" y="855"/>
                  <a:pt x="2446" y="856"/>
                  <a:pt x="2446" y="858"/>
                </a:cubicBezTo>
                <a:cubicBezTo>
                  <a:pt x="2448" y="857"/>
                  <a:pt x="2445" y="856"/>
                  <a:pt x="2447" y="856"/>
                </a:cubicBezTo>
                <a:cubicBezTo>
                  <a:pt x="2447" y="854"/>
                  <a:pt x="2446" y="853"/>
                  <a:pt x="2445" y="851"/>
                </a:cubicBezTo>
                <a:cubicBezTo>
                  <a:pt x="2447" y="850"/>
                  <a:pt x="2447" y="849"/>
                  <a:pt x="2447" y="848"/>
                </a:cubicBezTo>
                <a:cubicBezTo>
                  <a:pt x="2446" y="847"/>
                  <a:pt x="2445" y="848"/>
                  <a:pt x="2444" y="848"/>
                </a:cubicBezTo>
                <a:cubicBezTo>
                  <a:pt x="2444" y="848"/>
                  <a:pt x="2444" y="848"/>
                  <a:pt x="2444" y="848"/>
                </a:cubicBezTo>
                <a:cubicBezTo>
                  <a:pt x="2445" y="845"/>
                  <a:pt x="2448" y="846"/>
                  <a:pt x="2448" y="848"/>
                </a:cubicBezTo>
                <a:cubicBezTo>
                  <a:pt x="2448" y="846"/>
                  <a:pt x="2449" y="845"/>
                  <a:pt x="2450" y="844"/>
                </a:cubicBezTo>
                <a:cubicBezTo>
                  <a:pt x="2449" y="842"/>
                  <a:pt x="2447" y="842"/>
                  <a:pt x="2446" y="840"/>
                </a:cubicBezTo>
                <a:cubicBezTo>
                  <a:pt x="2449" y="837"/>
                  <a:pt x="2448" y="842"/>
                  <a:pt x="2451" y="840"/>
                </a:cubicBezTo>
                <a:cubicBezTo>
                  <a:pt x="2451" y="842"/>
                  <a:pt x="2452" y="845"/>
                  <a:pt x="2454" y="844"/>
                </a:cubicBezTo>
                <a:cubicBezTo>
                  <a:pt x="2456" y="845"/>
                  <a:pt x="2453" y="846"/>
                  <a:pt x="2454" y="847"/>
                </a:cubicBezTo>
                <a:cubicBezTo>
                  <a:pt x="2455" y="847"/>
                  <a:pt x="2455" y="847"/>
                  <a:pt x="2456" y="846"/>
                </a:cubicBezTo>
                <a:cubicBezTo>
                  <a:pt x="2455" y="849"/>
                  <a:pt x="2457" y="849"/>
                  <a:pt x="2457" y="851"/>
                </a:cubicBezTo>
                <a:cubicBezTo>
                  <a:pt x="2459" y="850"/>
                  <a:pt x="2458" y="849"/>
                  <a:pt x="2459" y="848"/>
                </a:cubicBezTo>
                <a:cubicBezTo>
                  <a:pt x="2459" y="848"/>
                  <a:pt x="2459" y="848"/>
                  <a:pt x="2459" y="848"/>
                </a:cubicBezTo>
                <a:cubicBezTo>
                  <a:pt x="2459" y="849"/>
                  <a:pt x="2460" y="850"/>
                  <a:pt x="2461" y="849"/>
                </a:cubicBezTo>
                <a:cubicBezTo>
                  <a:pt x="2461" y="849"/>
                  <a:pt x="2461" y="849"/>
                  <a:pt x="2460" y="848"/>
                </a:cubicBezTo>
                <a:cubicBezTo>
                  <a:pt x="2461" y="848"/>
                  <a:pt x="2461" y="847"/>
                  <a:pt x="2462" y="847"/>
                </a:cubicBezTo>
                <a:cubicBezTo>
                  <a:pt x="2464" y="852"/>
                  <a:pt x="2467" y="856"/>
                  <a:pt x="2470" y="862"/>
                </a:cubicBezTo>
                <a:cubicBezTo>
                  <a:pt x="2471" y="862"/>
                  <a:pt x="2471" y="861"/>
                  <a:pt x="2471" y="862"/>
                </a:cubicBezTo>
                <a:cubicBezTo>
                  <a:pt x="2471" y="861"/>
                  <a:pt x="2468" y="858"/>
                  <a:pt x="2468" y="856"/>
                </a:cubicBezTo>
                <a:cubicBezTo>
                  <a:pt x="2469" y="855"/>
                  <a:pt x="2470" y="857"/>
                  <a:pt x="2471" y="858"/>
                </a:cubicBezTo>
                <a:cubicBezTo>
                  <a:pt x="2471" y="856"/>
                  <a:pt x="2471" y="854"/>
                  <a:pt x="2469" y="853"/>
                </a:cubicBezTo>
                <a:cubicBezTo>
                  <a:pt x="2467" y="854"/>
                  <a:pt x="2469" y="855"/>
                  <a:pt x="2468" y="855"/>
                </a:cubicBezTo>
                <a:cubicBezTo>
                  <a:pt x="2467" y="855"/>
                  <a:pt x="2467" y="853"/>
                  <a:pt x="2466" y="852"/>
                </a:cubicBezTo>
                <a:cubicBezTo>
                  <a:pt x="2467" y="851"/>
                  <a:pt x="2468" y="850"/>
                  <a:pt x="2469" y="849"/>
                </a:cubicBezTo>
                <a:cubicBezTo>
                  <a:pt x="2467" y="847"/>
                  <a:pt x="2466" y="845"/>
                  <a:pt x="2468" y="843"/>
                </a:cubicBezTo>
                <a:cubicBezTo>
                  <a:pt x="2468" y="842"/>
                  <a:pt x="2467" y="843"/>
                  <a:pt x="2465" y="844"/>
                </a:cubicBezTo>
                <a:cubicBezTo>
                  <a:pt x="2465" y="842"/>
                  <a:pt x="2468" y="839"/>
                  <a:pt x="2470" y="838"/>
                </a:cubicBezTo>
                <a:cubicBezTo>
                  <a:pt x="2471" y="841"/>
                  <a:pt x="2470" y="843"/>
                  <a:pt x="2470" y="845"/>
                </a:cubicBezTo>
                <a:cubicBezTo>
                  <a:pt x="2471" y="846"/>
                  <a:pt x="2472" y="845"/>
                  <a:pt x="2472" y="847"/>
                </a:cubicBezTo>
                <a:cubicBezTo>
                  <a:pt x="2474" y="847"/>
                  <a:pt x="2473" y="846"/>
                  <a:pt x="2475" y="846"/>
                </a:cubicBezTo>
                <a:cubicBezTo>
                  <a:pt x="2476" y="847"/>
                  <a:pt x="2475" y="848"/>
                  <a:pt x="2475" y="849"/>
                </a:cubicBezTo>
                <a:cubicBezTo>
                  <a:pt x="2476" y="850"/>
                  <a:pt x="2478" y="850"/>
                  <a:pt x="2480" y="850"/>
                </a:cubicBezTo>
                <a:cubicBezTo>
                  <a:pt x="2484" y="847"/>
                  <a:pt x="2485" y="841"/>
                  <a:pt x="2489" y="836"/>
                </a:cubicBezTo>
                <a:cubicBezTo>
                  <a:pt x="2489" y="835"/>
                  <a:pt x="2488" y="834"/>
                  <a:pt x="2487" y="833"/>
                </a:cubicBezTo>
                <a:cubicBezTo>
                  <a:pt x="2486" y="833"/>
                  <a:pt x="2489" y="837"/>
                  <a:pt x="2487" y="838"/>
                </a:cubicBezTo>
                <a:cubicBezTo>
                  <a:pt x="2483" y="838"/>
                  <a:pt x="2481" y="830"/>
                  <a:pt x="2478" y="827"/>
                </a:cubicBezTo>
                <a:cubicBezTo>
                  <a:pt x="2473" y="829"/>
                  <a:pt x="2471" y="821"/>
                  <a:pt x="2468" y="820"/>
                </a:cubicBezTo>
                <a:cubicBezTo>
                  <a:pt x="2469" y="824"/>
                  <a:pt x="2474" y="828"/>
                  <a:pt x="2476" y="834"/>
                </a:cubicBezTo>
                <a:cubicBezTo>
                  <a:pt x="2471" y="832"/>
                  <a:pt x="2468" y="831"/>
                  <a:pt x="2464" y="825"/>
                </a:cubicBezTo>
                <a:cubicBezTo>
                  <a:pt x="2464" y="825"/>
                  <a:pt x="2463" y="826"/>
                  <a:pt x="2463" y="826"/>
                </a:cubicBezTo>
                <a:cubicBezTo>
                  <a:pt x="2458" y="820"/>
                  <a:pt x="2457" y="819"/>
                  <a:pt x="2452" y="814"/>
                </a:cubicBezTo>
                <a:cubicBezTo>
                  <a:pt x="2453" y="820"/>
                  <a:pt x="2461" y="824"/>
                  <a:pt x="2463" y="831"/>
                </a:cubicBezTo>
                <a:cubicBezTo>
                  <a:pt x="2466" y="831"/>
                  <a:pt x="2468" y="837"/>
                  <a:pt x="2468" y="839"/>
                </a:cubicBezTo>
                <a:cubicBezTo>
                  <a:pt x="2462" y="842"/>
                  <a:pt x="2460" y="833"/>
                  <a:pt x="2458" y="831"/>
                </a:cubicBezTo>
                <a:cubicBezTo>
                  <a:pt x="2457" y="831"/>
                  <a:pt x="2457" y="831"/>
                  <a:pt x="2457" y="831"/>
                </a:cubicBezTo>
                <a:cubicBezTo>
                  <a:pt x="2457" y="831"/>
                  <a:pt x="2456" y="830"/>
                  <a:pt x="2457" y="830"/>
                </a:cubicBezTo>
                <a:cubicBezTo>
                  <a:pt x="2455" y="829"/>
                  <a:pt x="2454" y="832"/>
                  <a:pt x="2453" y="830"/>
                </a:cubicBezTo>
                <a:cubicBezTo>
                  <a:pt x="2453" y="830"/>
                  <a:pt x="2453" y="831"/>
                  <a:pt x="2453" y="831"/>
                </a:cubicBezTo>
                <a:cubicBezTo>
                  <a:pt x="2451" y="828"/>
                  <a:pt x="2450" y="825"/>
                  <a:pt x="2447" y="824"/>
                </a:cubicBezTo>
                <a:cubicBezTo>
                  <a:pt x="2447" y="822"/>
                  <a:pt x="2446" y="817"/>
                  <a:pt x="2444" y="815"/>
                </a:cubicBezTo>
                <a:cubicBezTo>
                  <a:pt x="2443" y="812"/>
                  <a:pt x="2442" y="810"/>
                  <a:pt x="2440" y="808"/>
                </a:cubicBezTo>
                <a:cubicBezTo>
                  <a:pt x="2440" y="810"/>
                  <a:pt x="2442" y="812"/>
                  <a:pt x="2443" y="813"/>
                </a:cubicBezTo>
                <a:cubicBezTo>
                  <a:pt x="2443" y="813"/>
                  <a:pt x="2442" y="813"/>
                  <a:pt x="2442" y="813"/>
                </a:cubicBezTo>
                <a:cubicBezTo>
                  <a:pt x="2441" y="814"/>
                  <a:pt x="2442" y="815"/>
                  <a:pt x="2442" y="816"/>
                </a:cubicBezTo>
                <a:cubicBezTo>
                  <a:pt x="2439" y="817"/>
                  <a:pt x="2442" y="813"/>
                  <a:pt x="2439" y="813"/>
                </a:cubicBezTo>
                <a:cubicBezTo>
                  <a:pt x="2438" y="816"/>
                  <a:pt x="2440" y="808"/>
                  <a:pt x="2436" y="805"/>
                </a:cubicBezTo>
                <a:cubicBezTo>
                  <a:pt x="2435" y="805"/>
                  <a:pt x="2435" y="806"/>
                  <a:pt x="2436" y="807"/>
                </a:cubicBezTo>
                <a:cubicBezTo>
                  <a:pt x="2431" y="802"/>
                  <a:pt x="2426" y="795"/>
                  <a:pt x="2421" y="789"/>
                </a:cubicBezTo>
                <a:cubicBezTo>
                  <a:pt x="2421" y="790"/>
                  <a:pt x="2420" y="791"/>
                  <a:pt x="2419" y="790"/>
                </a:cubicBezTo>
                <a:cubicBezTo>
                  <a:pt x="2423" y="798"/>
                  <a:pt x="2432" y="804"/>
                  <a:pt x="2437" y="811"/>
                </a:cubicBezTo>
                <a:cubicBezTo>
                  <a:pt x="2434" y="812"/>
                  <a:pt x="2435" y="806"/>
                  <a:pt x="2431" y="807"/>
                </a:cubicBezTo>
                <a:cubicBezTo>
                  <a:pt x="2435" y="811"/>
                  <a:pt x="2438" y="813"/>
                  <a:pt x="2440" y="817"/>
                </a:cubicBezTo>
                <a:cubicBezTo>
                  <a:pt x="2435" y="813"/>
                  <a:pt x="2432" y="809"/>
                  <a:pt x="2427" y="804"/>
                </a:cubicBezTo>
                <a:cubicBezTo>
                  <a:pt x="2425" y="805"/>
                  <a:pt x="2428" y="806"/>
                  <a:pt x="2427" y="807"/>
                </a:cubicBezTo>
                <a:cubicBezTo>
                  <a:pt x="2432" y="810"/>
                  <a:pt x="2438" y="818"/>
                  <a:pt x="2442" y="824"/>
                </a:cubicBezTo>
                <a:cubicBezTo>
                  <a:pt x="2446" y="824"/>
                  <a:pt x="2450" y="830"/>
                  <a:pt x="2451" y="834"/>
                </a:cubicBezTo>
                <a:cubicBezTo>
                  <a:pt x="2441" y="822"/>
                  <a:pt x="2433" y="816"/>
                  <a:pt x="2426" y="806"/>
                </a:cubicBezTo>
                <a:cubicBezTo>
                  <a:pt x="2425" y="806"/>
                  <a:pt x="2425" y="806"/>
                  <a:pt x="2424" y="807"/>
                </a:cubicBezTo>
                <a:cubicBezTo>
                  <a:pt x="2423" y="805"/>
                  <a:pt x="2423" y="804"/>
                  <a:pt x="2422" y="802"/>
                </a:cubicBezTo>
                <a:cubicBezTo>
                  <a:pt x="2422" y="805"/>
                  <a:pt x="2420" y="801"/>
                  <a:pt x="2419" y="801"/>
                </a:cubicBezTo>
                <a:cubicBezTo>
                  <a:pt x="2419" y="800"/>
                  <a:pt x="2420" y="801"/>
                  <a:pt x="2420" y="801"/>
                </a:cubicBezTo>
                <a:cubicBezTo>
                  <a:pt x="2421" y="800"/>
                  <a:pt x="2419" y="800"/>
                  <a:pt x="2420" y="799"/>
                </a:cubicBezTo>
                <a:cubicBezTo>
                  <a:pt x="2423" y="800"/>
                  <a:pt x="2424" y="803"/>
                  <a:pt x="2426" y="805"/>
                </a:cubicBezTo>
                <a:cubicBezTo>
                  <a:pt x="2425" y="800"/>
                  <a:pt x="2420" y="797"/>
                  <a:pt x="2416" y="794"/>
                </a:cubicBezTo>
                <a:cubicBezTo>
                  <a:pt x="2416" y="795"/>
                  <a:pt x="2418" y="795"/>
                  <a:pt x="2419" y="797"/>
                </a:cubicBezTo>
                <a:cubicBezTo>
                  <a:pt x="2419" y="798"/>
                  <a:pt x="2417" y="798"/>
                  <a:pt x="2419" y="800"/>
                </a:cubicBezTo>
                <a:cubicBezTo>
                  <a:pt x="2418" y="800"/>
                  <a:pt x="2416" y="797"/>
                  <a:pt x="2417" y="797"/>
                </a:cubicBezTo>
                <a:cubicBezTo>
                  <a:pt x="2417" y="797"/>
                  <a:pt x="2417" y="797"/>
                  <a:pt x="2416" y="797"/>
                </a:cubicBezTo>
                <a:cubicBezTo>
                  <a:pt x="2416" y="796"/>
                  <a:pt x="2416" y="796"/>
                  <a:pt x="2417" y="795"/>
                </a:cubicBezTo>
                <a:cubicBezTo>
                  <a:pt x="2416" y="795"/>
                  <a:pt x="2415" y="795"/>
                  <a:pt x="2415" y="796"/>
                </a:cubicBezTo>
                <a:cubicBezTo>
                  <a:pt x="2415" y="796"/>
                  <a:pt x="2416" y="796"/>
                  <a:pt x="2416" y="797"/>
                </a:cubicBezTo>
                <a:cubicBezTo>
                  <a:pt x="2415" y="797"/>
                  <a:pt x="2415" y="795"/>
                  <a:pt x="2414" y="794"/>
                </a:cubicBezTo>
                <a:cubicBezTo>
                  <a:pt x="2413" y="793"/>
                  <a:pt x="2414" y="794"/>
                  <a:pt x="2414" y="795"/>
                </a:cubicBezTo>
                <a:cubicBezTo>
                  <a:pt x="2413" y="795"/>
                  <a:pt x="2412" y="793"/>
                  <a:pt x="2410" y="792"/>
                </a:cubicBezTo>
                <a:cubicBezTo>
                  <a:pt x="2417" y="802"/>
                  <a:pt x="2428" y="810"/>
                  <a:pt x="2433" y="819"/>
                </a:cubicBezTo>
                <a:cubicBezTo>
                  <a:pt x="2438" y="818"/>
                  <a:pt x="2435" y="824"/>
                  <a:pt x="2438" y="825"/>
                </a:cubicBezTo>
                <a:cubicBezTo>
                  <a:pt x="2440" y="825"/>
                  <a:pt x="2438" y="824"/>
                  <a:pt x="2438" y="823"/>
                </a:cubicBezTo>
                <a:cubicBezTo>
                  <a:pt x="2441" y="827"/>
                  <a:pt x="2449" y="833"/>
                  <a:pt x="2447" y="838"/>
                </a:cubicBezTo>
                <a:cubicBezTo>
                  <a:pt x="2445" y="838"/>
                  <a:pt x="2447" y="832"/>
                  <a:pt x="2444" y="834"/>
                </a:cubicBezTo>
                <a:cubicBezTo>
                  <a:pt x="2445" y="833"/>
                  <a:pt x="2443" y="831"/>
                  <a:pt x="2442" y="829"/>
                </a:cubicBezTo>
                <a:cubicBezTo>
                  <a:pt x="2441" y="831"/>
                  <a:pt x="2442" y="831"/>
                  <a:pt x="2440" y="830"/>
                </a:cubicBezTo>
                <a:cubicBezTo>
                  <a:pt x="2440" y="834"/>
                  <a:pt x="2443" y="834"/>
                  <a:pt x="2443" y="836"/>
                </a:cubicBezTo>
                <a:cubicBezTo>
                  <a:pt x="2443" y="837"/>
                  <a:pt x="2443" y="837"/>
                  <a:pt x="2443" y="838"/>
                </a:cubicBezTo>
                <a:cubicBezTo>
                  <a:pt x="2443" y="838"/>
                  <a:pt x="2443" y="838"/>
                  <a:pt x="2443" y="838"/>
                </a:cubicBezTo>
                <a:cubicBezTo>
                  <a:pt x="2442" y="838"/>
                  <a:pt x="2441" y="837"/>
                  <a:pt x="2440" y="838"/>
                </a:cubicBezTo>
                <a:cubicBezTo>
                  <a:pt x="2439" y="837"/>
                  <a:pt x="2439" y="837"/>
                  <a:pt x="2439" y="836"/>
                </a:cubicBezTo>
                <a:cubicBezTo>
                  <a:pt x="2440" y="837"/>
                  <a:pt x="2440" y="837"/>
                  <a:pt x="2441" y="837"/>
                </a:cubicBezTo>
                <a:cubicBezTo>
                  <a:pt x="2441" y="837"/>
                  <a:pt x="2440" y="836"/>
                  <a:pt x="2440" y="835"/>
                </a:cubicBezTo>
                <a:cubicBezTo>
                  <a:pt x="2440" y="836"/>
                  <a:pt x="2440" y="836"/>
                  <a:pt x="2439" y="836"/>
                </a:cubicBezTo>
                <a:cubicBezTo>
                  <a:pt x="2439" y="836"/>
                  <a:pt x="2439" y="835"/>
                  <a:pt x="2438" y="835"/>
                </a:cubicBezTo>
                <a:cubicBezTo>
                  <a:pt x="2438" y="834"/>
                  <a:pt x="2438" y="834"/>
                  <a:pt x="2438" y="833"/>
                </a:cubicBezTo>
                <a:cubicBezTo>
                  <a:pt x="2437" y="833"/>
                  <a:pt x="2437" y="833"/>
                  <a:pt x="2437" y="833"/>
                </a:cubicBezTo>
                <a:cubicBezTo>
                  <a:pt x="2437" y="832"/>
                  <a:pt x="2437" y="832"/>
                  <a:pt x="2438" y="832"/>
                </a:cubicBezTo>
                <a:cubicBezTo>
                  <a:pt x="2438" y="832"/>
                  <a:pt x="2437" y="832"/>
                  <a:pt x="2436" y="832"/>
                </a:cubicBezTo>
                <a:cubicBezTo>
                  <a:pt x="2435" y="830"/>
                  <a:pt x="2434" y="828"/>
                  <a:pt x="2432" y="826"/>
                </a:cubicBezTo>
                <a:cubicBezTo>
                  <a:pt x="2433" y="826"/>
                  <a:pt x="2434" y="826"/>
                  <a:pt x="2435" y="828"/>
                </a:cubicBezTo>
                <a:cubicBezTo>
                  <a:pt x="2437" y="828"/>
                  <a:pt x="2432" y="824"/>
                  <a:pt x="2435" y="825"/>
                </a:cubicBezTo>
                <a:cubicBezTo>
                  <a:pt x="2434" y="823"/>
                  <a:pt x="2433" y="819"/>
                  <a:pt x="2430" y="819"/>
                </a:cubicBezTo>
                <a:cubicBezTo>
                  <a:pt x="2430" y="820"/>
                  <a:pt x="2431" y="820"/>
                  <a:pt x="2431" y="821"/>
                </a:cubicBezTo>
                <a:cubicBezTo>
                  <a:pt x="2430" y="822"/>
                  <a:pt x="2432" y="822"/>
                  <a:pt x="2433" y="824"/>
                </a:cubicBezTo>
                <a:cubicBezTo>
                  <a:pt x="2432" y="824"/>
                  <a:pt x="2432" y="824"/>
                  <a:pt x="2432" y="825"/>
                </a:cubicBezTo>
                <a:cubicBezTo>
                  <a:pt x="2430" y="822"/>
                  <a:pt x="2429" y="819"/>
                  <a:pt x="2426" y="814"/>
                </a:cubicBezTo>
                <a:cubicBezTo>
                  <a:pt x="2427" y="815"/>
                  <a:pt x="2428" y="817"/>
                  <a:pt x="2429" y="819"/>
                </a:cubicBezTo>
                <a:cubicBezTo>
                  <a:pt x="2430" y="817"/>
                  <a:pt x="2427" y="811"/>
                  <a:pt x="2424" y="813"/>
                </a:cubicBezTo>
                <a:cubicBezTo>
                  <a:pt x="2425" y="813"/>
                  <a:pt x="2425" y="813"/>
                  <a:pt x="2426" y="814"/>
                </a:cubicBezTo>
                <a:cubicBezTo>
                  <a:pt x="2426" y="817"/>
                  <a:pt x="2427" y="818"/>
                  <a:pt x="2428" y="819"/>
                </a:cubicBezTo>
                <a:cubicBezTo>
                  <a:pt x="2428" y="819"/>
                  <a:pt x="2428" y="819"/>
                  <a:pt x="2428" y="819"/>
                </a:cubicBezTo>
                <a:cubicBezTo>
                  <a:pt x="2427" y="820"/>
                  <a:pt x="2428" y="821"/>
                  <a:pt x="2428" y="821"/>
                </a:cubicBezTo>
                <a:cubicBezTo>
                  <a:pt x="2428" y="821"/>
                  <a:pt x="2428" y="821"/>
                  <a:pt x="2429" y="821"/>
                </a:cubicBezTo>
                <a:cubicBezTo>
                  <a:pt x="2429" y="821"/>
                  <a:pt x="2429" y="821"/>
                  <a:pt x="2429" y="822"/>
                </a:cubicBezTo>
                <a:cubicBezTo>
                  <a:pt x="2428" y="822"/>
                  <a:pt x="2428" y="821"/>
                  <a:pt x="2428" y="821"/>
                </a:cubicBezTo>
                <a:cubicBezTo>
                  <a:pt x="2427" y="821"/>
                  <a:pt x="2427" y="821"/>
                  <a:pt x="2427" y="821"/>
                </a:cubicBezTo>
                <a:cubicBezTo>
                  <a:pt x="2427" y="820"/>
                  <a:pt x="2427" y="820"/>
                  <a:pt x="2426" y="819"/>
                </a:cubicBezTo>
                <a:cubicBezTo>
                  <a:pt x="2426" y="821"/>
                  <a:pt x="2427" y="823"/>
                  <a:pt x="2428" y="825"/>
                </a:cubicBezTo>
                <a:cubicBezTo>
                  <a:pt x="2426" y="822"/>
                  <a:pt x="2424" y="819"/>
                  <a:pt x="2422" y="818"/>
                </a:cubicBezTo>
                <a:cubicBezTo>
                  <a:pt x="2424" y="821"/>
                  <a:pt x="2426" y="824"/>
                  <a:pt x="2429" y="827"/>
                </a:cubicBezTo>
                <a:cubicBezTo>
                  <a:pt x="2428" y="828"/>
                  <a:pt x="2428" y="828"/>
                  <a:pt x="2428" y="827"/>
                </a:cubicBezTo>
                <a:cubicBezTo>
                  <a:pt x="2427" y="825"/>
                  <a:pt x="2425" y="823"/>
                  <a:pt x="2424" y="822"/>
                </a:cubicBezTo>
                <a:cubicBezTo>
                  <a:pt x="2423" y="825"/>
                  <a:pt x="2428" y="826"/>
                  <a:pt x="2425" y="828"/>
                </a:cubicBezTo>
                <a:cubicBezTo>
                  <a:pt x="2425" y="826"/>
                  <a:pt x="2423" y="825"/>
                  <a:pt x="2422" y="823"/>
                </a:cubicBezTo>
                <a:cubicBezTo>
                  <a:pt x="2422" y="823"/>
                  <a:pt x="2422" y="823"/>
                  <a:pt x="2423" y="823"/>
                </a:cubicBezTo>
                <a:cubicBezTo>
                  <a:pt x="2421" y="822"/>
                  <a:pt x="2419" y="820"/>
                  <a:pt x="2420" y="818"/>
                </a:cubicBezTo>
                <a:cubicBezTo>
                  <a:pt x="2420" y="818"/>
                  <a:pt x="2419" y="818"/>
                  <a:pt x="2418" y="818"/>
                </a:cubicBezTo>
                <a:cubicBezTo>
                  <a:pt x="2417" y="817"/>
                  <a:pt x="2416" y="816"/>
                  <a:pt x="2416" y="816"/>
                </a:cubicBezTo>
                <a:cubicBezTo>
                  <a:pt x="2416" y="817"/>
                  <a:pt x="2417" y="817"/>
                  <a:pt x="2417" y="818"/>
                </a:cubicBezTo>
                <a:cubicBezTo>
                  <a:pt x="2417" y="818"/>
                  <a:pt x="2417" y="818"/>
                  <a:pt x="2417" y="818"/>
                </a:cubicBezTo>
                <a:cubicBezTo>
                  <a:pt x="2417" y="819"/>
                  <a:pt x="2417" y="819"/>
                  <a:pt x="2417" y="819"/>
                </a:cubicBezTo>
                <a:cubicBezTo>
                  <a:pt x="2419" y="823"/>
                  <a:pt x="2423" y="826"/>
                  <a:pt x="2426" y="831"/>
                </a:cubicBezTo>
                <a:cubicBezTo>
                  <a:pt x="2426" y="830"/>
                  <a:pt x="2426" y="829"/>
                  <a:pt x="2426" y="828"/>
                </a:cubicBezTo>
                <a:cubicBezTo>
                  <a:pt x="2427" y="829"/>
                  <a:pt x="2428" y="830"/>
                  <a:pt x="2428" y="831"/>
                </a:cubicBezTo>
                <a:cubicBezTo>
                  <a:pt x="2428" y="831"/>
                  <a:pt x="2428" y="830"/>
                  <a:pt x="2428" y="830"/>
                </a:cubicBezTo>
                <a:cubicBezTo>
                  <a:pt x="2429" y="830"/>
                  <a:pt x="2429" y="829"/>
                  <a:pt x="2429" y="829"/>
                </a:cubicBezTo>
                <a:cubicBezTo>
                  <a:pt x="2431" y="831"/>
                  <a:pt x="2432" y="834"/>
                  <a:pt x="2434" y="837"/>
                </a:cubicBezTo>
                <a:cubicBezTo>
                  <a:pt x="2433" y="837"/>
                  <a:pt x="2433" y="837"/>
                  <a:pt x="2433" y="837"/>
                </a:cubicBezTo>
                <a:cubicBezTo>
                  <a:pt x="2432" y="836"/>
                  <a:pt x="2432" y="836"/>
                  <a:pt x="2431" y="835"/>
                </a:cubicBezTo>
                <a:cubicBezTo>
                  <a:pt x="2431" y="835"/>
                  <a:pt x="2431" y="834"/>
                  <a:pt x="2430" y="833"/>
                </a:cubicBezTo>
                <a:cubicBezTo>
                  <a:pt x="2430" y="833"/>
                  <a:pt x="2430" y="834"/>
                  <a:pt x="2430" y="834"/>
                </a:cubicBezTo>
                <a:cubicBezTo>
                  <a:pt x="2429" y="833"/>
                  <a:pt x="2429" y="833"/>
                  <a:pt x="2428" y="832"/>
                </a:cubicBezTo>
                <a:cubicBezTo>
                  <a:pt x="2427" y="832"/>
                  <a:pt x="2427" y="831"/>
                  <a:pt x="2426" y="831"/>
                </a:cubicBezTo>
                <a:cubicBezTo>
                  <a:pt x="2428" y="832"/>
                  <a:pt x="2429" y="834"/>
                  <a:pt x="2430" y="835"/>
                </a:cubicBezTo>
                <a:cubicBezTo>
                  <a:pt x="2430" y="837"/>
                  <a:pt x="2431" y="840"/>
                  <a:pt x="2432" y="841"/>
                </a:cubicBezTo>
                <a:cubicBezTo>
                  <a:pt x="2430" y="842"/>
                  <a:pt x="2429" y="840"/>
                  <a:pt x="2429" y="839"/>
                </a:cubicBezTo>
                <a:cubicBezTo>
                  <a:pt x="2427" y="840"/>
                  <a:pt x="2429" y="839"/>
                  <a:pt x="2429" y="841"/>
                </a:cubicBezTo>
                <a:cubicBezTo>
                  <a:pt x="2428" y="841"/>
                  <a:pt x="2427" y="839"/>
                  <a:pt x="2425" y="840"/>
                </a:cubicBezTo>
                <a:cubicBezTo>
                  <a:pt x="2425" y="841"/>
                  <a:pt x="2427" y="841"/>
                  <a:pt x="2427" y="842"/>
                </a:cubicBezTo>
                <a:cubicBezTo>
                  <a:pt x="2425" y="843"/>
                  <a:pt x="2425" y="841"/>
                  <a:pt x="2424" y="840"/>
                </a:cubicBezTo>
                <a:cubicBezTo>
                  <a:pt x="2424" y="839"/>
                  <a:pt x="2427" y="839"/>
                  <a:pt x="2425" y="838"/>
                </a:cubicBezTo>
                <a:cubicBezTo>
                  <a:pt x="2424" y="841"/>
                  <a:pt x="2423" y="837"/>
                  <a:pt x="2423" y="836"/>
                </a:cubicBezTo>
                <a:cubicBezTo>
                  <a:pt x="2422" y="836"/>
                  <a:pt x="2421" y="837"/>
                  <a:pt x="2420" y="836"/>
                </a:cubicBezTo>
                <a:cubicBezTo>
                  <a:pt x="2420" y="834"/>
                  <a:pt x="2422" y="833"/>
                  <a:pt x="2421" y="832"/>
                </a:cubicBezTo>
                <a:cubicBezTo>
                  <a:pt x="2418" y="833"/>
                  <a:pt x="2417" y="832"/>
                  <a:pt x="2416" y="829"/>
                </a:cubicBezTo>
                <a:cubicBezTo>
                  <a:pt x="2416" y="828"/>
                  <a:pt x="2416" y="828"/>
                  <a:pt x="2417" y="828"/>
                </a:cubicBezTo>
                <a:cubicBezTo>
                  <a:pt x="2417" y="829"/>
                  <a:pt x="2417" y="829"/>
                  <a:pt x="2418" y="830"/>
                </a:cubicBezTo>
                <a:cubicBezTo>
                  <a:pt x="2418" y="830"/>
                  <a:pt x="2418" y="830"/>
                  <a:pt x="2418" y="830"/>
                </a:cubicBezTo>
                <a:cubicBezTo>
                  <a:pt x="2418" y="831"/>
                  <a:pt x="2418" y="831"/>
                  <a:pt x="2419" y="831"/>
                </a:cubicBezTo>
                <a:cubicBezTo>
                  <a:pt x="2419" y="831"/>
                  <a:pt x="2419" y="831"/>
                  <a:pt x="2419" y="831"/>
                </a:cubicBezTo>
                <a:cubicBezTo>
                  <a:pt x="2419" y="831"/>
                  <a:pt x="2419" y="831"/>
                  <a:pt x="2420" y="831"/>
                </a:cubicBezTo>
                <a:cubicBezTo>
                  <a:pt x="2420" y="830"/>
                  <a:pt x="2420" y="829"/>
                  <a:pt x="2419" y="829"/>
                </a:cubicBezTo>
                <a:cubicBezTo>
                  <a:pt x="2419" y="829"/>
                  <a:pt x="2419" y="829"/>
                  <a:pt x="2418" y="829"/>
                </a:cubicBezTo>
                <a:cubicBezTo>
                  <a:pt x="2418" y="829"/>
                  <a:pt x="2418" y="828"/>
                  <a:pt x="2417" y="828"/>
                </a:cubicBezTo>
                <a:cubicBezTo>
                  <a:pt x="2417" y="827"/>
                  <a:pt x="2417" y="826"/>
                  <a:pt x="2417" y="825"/>
                </a:cubicBezTo>
                <a:cubicBezTo>
                  <a:pt x="2417" y="824"/>
                  <a:pt x="2417" y="824"/>
                  <a:pt x="2417" y="824"/>
                </a:cubicBezTo>
                <a:cubicBezTo>
                  <a:pt x="2417" y="823"/>
                  <a:pt x="2417" y="823"/>
                  <a:pt x="2416" y="823"/>
                </a:cubicBezTo>
                <a:cubicBezTo>
                  <a:pt x="2416" y="823"/>
                  <a:pt x="2416" y="822"/>
                  <a:pt x="2416" y="821"/>
                </a:cubicBezTo>
                <a:cubicBezTo>
                  <a:pt x="2416" y="820"/>
                  <a:pt x="2416" y="819"/>
                  <a:pt x="2415" y="819"/>
                </a:cubicBezTo>
                <a:cubicBezTo>
                  <a:pt x="2414" y="819"/>
                  <a:pt x="2414" y="819"/>
                  <a:pt x="2413" y="819"/>
                </a:cubicBezTo>
                <a:cubicBezTo>
                  <a:pt x="2413" y="819"/>
                  <a:pt x="2412" y="818"/>
                  <a:pt x="2411" y="818"/>
                </a:cubicBezTo>
                <a:cubicBezTo>
                  <a:pt x="2411" y="818"/>
                  <a:pt x="2411" y="818"/>
                  <a:pt x="2411" y="818"/>
                </a:cubicBezTo>
                <a:cubicBezTo>
                  <a:pt x="2411" y="818"/>
                  <a:pt x="2410" y="817"/>
                  <a:pt x="2409" y="817"/>
                </a:cubicBezTo>
                <a:cubicBezTo>
                  <a:pt x="2409" y="816"/>
                  <a:pt x="2410" y="816"/>
                  <a:pt x="2410" y="816"/>
                </a:cubicBezTo>
                <a:cubicBezTo>
                  <a:pt x="2410" y="816"/>
                  <a:pt x="2410" y="815"/>
                  <a:pt x="2410" y="815"/>
                </a:cubicBezTo>
                <a:cubicBezTo>
                  <a:pt x="2410" y="815"/>
                  <a:pt x="2410" y="815"/>
                  <a:pt x="2410" y="814"/>
                </a:cubicBezTo>
                <a:cubicBezTo>
                  <a:pt x="2406" y="812"/>
                  <a:pt x="2409" y="811"/>
                  <a:pt x="2407" y="810"/>
                </a:cubicBezTo>
                <a:cubicBezTo>
                  <a:pt x="2405" y="815"/>
                  <a:pt x="2409" y="815"/>
                  <a:pt x="2407" y="820"/>
                </a:cubicBezTo>
                <a:cubicBezTo>
                  <a:pt x="2406" y="817"/>
                  <a:pt x="2405" y="814"/>
                  <a:pt x="2406" y="812"/>
                </a:cubicBezTo>
                <a:cubicBezTo>
                  <a:pt x="2404" y="811"/>
                  <a:pt x="2403" y="810"/>
                  <a:pt x="2402" y="809"/>
                </a:cubicBezTo>
                <a:cubicBezTo>
                  <a:pt x="2402" y="807"/>
                  <a:pt x="2400" y="806"/>
                  <a:pt x="2399" y="804"/>
                </a:cubicBezTo>
                <a:cubicBezTo>
                  <a:pt x="2398" y="803"/>
                  <a:pt x="2397" y="801"/>
                  <a:pt x="2397" y="799"/>
                </a:cubicBezTo>
                <a:cubicBezTo>
                  <a:pt x="2399" y="803"/>
                  <a:pt x="2402" y="806"/>
                  <a:pt x="2404" y="809"/>
                </a:cubicBezTo>
                <a:cubicBezTo>
                  <a:pt x="2405" y="806"/>
                  <a:pt x="2399" y="804"/>
                  <a:pt x="2400" y="801"/>
                </a:cubicBezTo>
                <a:cubicBezTo>
                  <a:pt x="2403" y="801"/>
                  <a:pt x="2406" y="807"/>
                  <a:pt x="2408" y="809"/>
                </a:cubicBezTo>
                <a:cubicBezTo>
                  <a:pt x="2408" y="809"/>
                  <a:pt x="2408" y="809"/>
                  <a:pt x="2408" y="809"/>
                </a:cubicBezTo>
                <a:cubicBezTo>
                  <a:pt x="2410" y="811"/>
                  <a:pt x="2411" y="816"/>
                  <a:pt x="2413" y="819"/>
                </a:cubicBezTo>
                <a:cubicBezTo>
                  <a:pt x="2413" y="817"/>
                  <a:pt x="2412" y="814"/>
                  <a:pt x="2411" y="812"/>
                </a:cubicBezTo>
                <a:cubicBezTo>
                  <a:pt x="2412" y="813"/>
                  <a:pt x="2412" y="813"/>
                  <a:pt x="2413" y="812"/>
                </a:cubicBezTo>
                <a:cubicBezTo>
                  <a:pt x="2411" y="810"/>
                  <a:pt x="2411" y="810"/>
                  <a:pt x="2411" y="810"/>
                </a:cubicBezTo>
                <a:cubicBezTo>
                  <a:pt x="2410" y="810"/>
                  <a:pt x="2410" y="811"/>
                  <a:pt x="2411" y="811"/>
                </a:cubicBezTo>
                <a:cubicBezTo>
                  <a:pt x="2410" y="810"/>
                  <a:pt x="2410" y="810"/>
                  <a:pt x="2409" y="809"/>
                </a:cubicBezTo>
                <a:cubicBezTo>
                  <a:pt x="2409" y="809"/>
                  <a:pt x="2409" y="809"/>
                  <a:pt x="2409" y="809"/>
                </a:cubicBezTo>
                <a:cubicBezTo>
                  <a:pt x="2408" y="803"/>
                  <a:pt x="2402" y="802"/>
                  <a:pt x="2398" y="796"/>
                </a:cubicBezTo>
                <a:cubicBezTo>
                  <a:pt x="2398" y="796"/>
                  <a:pt x="2398" y="797"/>
                  <a:pt x="2397" y="797"/>
                </a:cubicBezTo>
                <a:cubicBezTo>
                  <a:pt x="2395" y="795"/>
                  <a:pt x="2393" y="792"/>
                  <a:pt x="2391" y="789"/>
                </a:cubicBezTo>
                <a:cubicBezTo>
                  <a:pt x="2390" y="787"/>
                  <a:pt x="2390" y="786"/>
                  <a:pt x="2389" y="785"/>
                </a:cubicBezTo>
                <a:cubicBezTo>
                  <a:pt x="2389" y="786"/>
                  <a:pt x="2389" y="786"/>
                  <a:pt x="2389" y="787"/>
                </a:cubicBezTo>
                <a:cubicBezTo>
                  <a:pt x="2388" y="786"/>
                  <a:pt x="2388" y="785"/>
                  <a:pt x="2387" y="784"/>
                </a:cubicBezTo>
                <a:cubicBezTo>
                  <a:pt x="2386" y="783"/>
                  <a:pt x="2386" y="781"/>
                  <a:pt x="2385" y="780"/>
                </a:cubicBezTo>
                <a:cubicBezTo>
                  <a:pt x="2385" y="779"/>
                  <a:pt x="2385" y="779"/>
                  <a:pt x="2386" y="778"/>
                </a:cubicBezTo>
                <a:cubicBezTo>
                  <a:pt x="2386" y="778"/>
                  <a:pt x="2386" y="778"/>
                  <a:pt x="2385" y="777"/>
                </a:cubicBezTo>
                <a:cubicBezTo>
                  <a:pt x="2385" y="777"/>
                  <a:pt x="2386" y="777"/>
                  <a:pt x="2386" y="777"/>
                </a:cubicBezTo>
                <a:cubicBezTo>
                  <a:pt x="2387" y="776"/>
                  <a:pt x="2384" y="775"/>
                  <a:pt x="2384" y="774"/>
                </a:cubicBezTo>
                <a:cubicBezTo>
                  <a:pt x="2387" y="773"/>
                  <a:pt x="2387" y="776"/>
                  <a:pt x="2388" y="776"/>
                </a:cubicBezTo>
                <a:cubicBezTo>
                  <a:pt x="2388" y="776"/>
                  <a:pt x="2388" y="776"/>
                  <a:pt x="2388" y="776"/>
                </a:cubicBezTo>
                <a:cubicBezTo>
                  <a:pt x="2389" y="777"/>
                  <a:pt x="2390" y="778"/>
                  <a:pt x="2391" y="780"/>
                </a:cubicBezTo>
                <a:cubicBezTo>
                  <a:pt x="2393" y="778"/>
                  <a:pt x="2390" y="777"/>
                  <a:pt x="2389" y="775"/>
                </a:cubicBezTo>
                <a:cubicBezTo>
                  <a:pt x="2391" y="773"/>
                  <a:pt x="2388" y="773"/>
                  <a:pt x="2388" y="771"/>
                </a:cubicBezTo>
                <a:cubicBezTo>
                  <a:pt x="2389" y="769"/>
                  <a:pt x="2389" y="773"/>
                  <a:pt x="2390" y="771"/>
                </a:cubicBezTo>
                <a:cubicBezTo>
                  <a:pt x="2389" y="770"/>
                  <a:pt x="2391" y="769"/>
                  <a:pt x="2390" y="768"/>
                </a:cubicBezTo>
                <a:cubicBezTo>
                  <a:pt x="2392" y="767"/>
                  <a:pt x="2392" y="769"/>
                  <a:pt x="2393" y="769"/>
                </a:cubicBezTo>
                <a:cubicBezTo>
                  <a:pt x="2394" y="767"/>
                  <a:pt x="2392" y="768"/>
                  <a:pt x="2392" y="767"/>
                </a:cubicBezTo>
                <a:cubicBezTo>
                  <a:pt x="2392" y="766"/>
                  <a:pt x="2393" y="766"/>
                  <a:pt x="2393" y="766"/>
                </a:cubicBezTo>
                <a:cubicBezTo>
                  <a:pt x="2395" y="767"/>
                  <a:pt x="2395" y="768"/>
                  <a:pt x="2397" y="768"/>
                </a:cubicBezTo>
                <a:cubicBezTo>
                  <a:pt x="2397" y="767"/>
                  <a:pt x="2395" y="765"/>
                  <a:pt x="2395" y="765"/>
                </a:cubicBezTo>
                <a:cubicBezTo>
                  <a:pt x="2394" y="764"/>
                  <a:pt x="2398" y="763"/>
                  <a:pt x="2397" y="762"/>
                </a:cubicBezTo>
                <a:cubicBezTo>
                  <a:pt x="2396" y="761"/>
                  <a:pt x="2393" y="762"/>
                  <a:pt x="2391" y="762"/>
                </a:cubicBezTo>
                <a:cubicBezTo>
                  <a:pt x="2391" y="760"/>
                  <a:pt x="2393" y="760"/>
                  <a:pt x="2394" y="759"/>
                </a:cubicBezTo>
                <a:cubicBezTo>
                  <a:pt x="2394" y="760"/>
                  <a:pt x="2395" y="760"/>
                  <a:pt x="2395" y="761"/>
                </a:cubicBezTo>
                <a:cubicBezTo>
                  <a:pt x="2396" y="761"/>
                  <a:pt x="2394" y="757"/>
                  <a:pt x="2393" y="757"/>
                </a:cubicBezTo>
                <a:cubicBezTo>
                  <a:pt x="2393" y="756"/>
                  <a:pt x="2395" y="757"/>
                  <a:pt x="2395" y="755"/>
                </a:cubicBezTo>
                <a:cubicBezTo>
                  <a:pt x="2394" y="755"/>
                  <a:pt x="2392" y="755"/>
                  <a:pt x="2392" y="754"/>
                </a:cubicBezTo>
                <a:cubicBezTo>
                  <a:pt x="2392" y="753"/>
                  <a:pt x="2393" y="754"/>
                  <a:pt x="2394" y="753"/>
                </a:cubicBezTo>
                <a:cubicBezTo>
                  <a:pt x="2395" y="754"/>
                  <a:pt x="2395" y="754"/>
                  <a:pt x="2395" y="755"/>
                </a:cubicBezTo>
                <a:cubicBezTo>
                  <a:pt x="2398" y="753"/>
                  <a:pt x="2394" y="750"/>
                  <a:pt x="2394" y="750"/>
                </a:cubicBezTo>
                <a:cubicBezTo>
                  <a:pt x="2394" y="750"/>
                  <a:pt x="2394" y="750"/>
                  <a:pt x="2394" y="750"/>
                </a:cubicBezTo>
                <a:cubicBezTo>
                  <a:pt x="2393" y="748"/>
                  <a:pt x="2393" y="751"/>
                  <a:pt x="2392" y="752"/>
                </a:cubicBezTo>
                <a:cubicBezTo>
                  <a:pt x="2392" y="753"/>
                  <a:pt x="2391" y="753"/>
                  <a:pt x="2391" y="753"/>
                </a:cubicBezTo>
                <a:cubicBezTo>
                  <a:pt x="2391" y="752"/>
                  <a:pt x="2391" y="752"/>
                  <a:pt x="2390" y="751"/>
                </a:cubicBezTo>
                <a:cubicBezTo>
                  <a:pt x="2391" y="752"/>
                  <a:pt x="2392" y="752"/>
                  <a:pt x="2393" y="751"/>
                </a:cubicBezTo>
                <a:cubicBezTo>
                  <a:pt x="2391" y="751"/>
                  <a:pt x="2389" y="748"/>
                  <a:pt x="2387" y="749"/>
                </a:cubicBezTo>
                <a:cubicBezTo>
                  <a:pt x="2388" y="750"/>
                  <a:pt x="2388" y="751"/>
                  <a:pt x="2389" y="751"/>
                </a:cubicBezTo>
                <a:cubicBezTo>
                  <a:pt x="2389" y="751"/>
                  <a:pt x="2389" y="752"/>
                  <a:pt x="2389" y="752"/>
                </a:cubicBezTo>
                <a:cubicBezTo>
                  <a:pt x="2389" y="752"/>
                  <a:pt x="2389" y="752"/>
                  <a:pt x="2389" y="752"/>
                </a:cubicBezTo>
                <a:cubicBezTo>
                  <a:pt x="2390" y="754"/>
                  <a:pt x="2387" y="755"/>
                  <a:pt x="2385" y="757"/>
                </a:cubicBezTo>
                <a:cubicBezTo>
                  <a:pt x="2387" y="758"/>
                  <a:pt x="2387" y="756"/>
                  <a:pt x="2388" y="759"/>
                </a:cubicBezTo>
                <a:cubicBezTo>
                  <a:pt x="2387" y="760"/>
                  <a:pt x="2386" y="758"/>
                  <a:pt x="2385" y="758"/>
                </a:cubicBezTo>
                <a:cubicBezTo>
                  <a:pt x="2385" y="759"/>
                  <a:pt x="2385" y="760"/>
                  <a:pt x="2384" y="760"/>
                </a:cubicBezTo>
                <a:cubicBezTo>
                  <a:pt x="2386" y="760"/>
                  <a:pt x="2387" y="763"/>
                  <a:pt x="2386" y="764"/>
                </a:cubicBezTo>
                <a:cubicBezTo>
                  <a:pt x="2385" y="765"/>
                  <a:pt x="2384" y="762"/>
                  <a:pt x="2385" y="762"/>
                </a:cubicBezTo>
                <a:cubicBezTo>
                  <a:pt x="2384" y="762"/>
                  <a:pt x="2383" y="762"/>
                  <a:pt x="2382" y="762"/>
                </a:cubicBezTo>
                <a:cubicBezTo>
                  <a:pt x="2381" y="761"/>
                  <a:pt x="2384" y="760"/>
                  <a:pt x="2382" y="759"/>
                </a:cubicBezTo>
                <a:cubicBezTo>
                  <a:pt x="2381" y="760"/>
                  <a:pt x="2381" y="757"/>
                  <a:pt x="2380" y="759"/>
                </a:cubicBezTo>
                <a:cubicBezTo>
                  <a:pt x="2379" y="756"/>
                  <a:pt x="2378" y="754"/>
                  <a:pt x="2380" y="750"/>
                </a:cubicBezTo>
                <a:cubicBezTo>
                  <a:pt x="2381" y="749"/>
                  <a:pt x="2382" y="751"/>
                  <a:pt x="2383" y="752"/>
                </a:cubicBezTo>
                <a:cubicBezTo>
                  <a:pt x="2382" y="751"/>
                  <a:pt x="2384" y="749"/>
                  <a:pt x="2384" y="747"/>
                </a:cubicBezTo>
                <a:cubicBezTo>
                  <a:pt x="2385" y="746"/>
                  <a:pt x="2388" y="747"/>
                  <a:pt x="2387" y="748"/>
                </a:cubicBezTo>
                <a:cubicBezTo>
                  <a:pt x="2389" y="748"/>
                  <a:pt x="2389" y="747"/>
                  <a:pt x="2391" y="746"/>
                </a:cubicBezTo>
                <a:cubicBezTo>
                  <a:pt x="2391" y="744"/>
                  <a:pt x="2392" y="744"/>
                  <a:pt x="2390" y="743"/>
                </a:cubicBezTo>
                <a:cubicBezTo>
                  <a:pt x="2389" y="745"/>
                  <a:pt x="2391" y="744"/>
                  <a:pt x="2390" y="745"/>
                </a:cubicBezTo>
                <a:cubicBezTo>
                  <a:pt x="2389" y="745"/>
                  <a:pt x="2388" y="742"/>
                  <a:pt x="2386" y="740"/>
                </a:cubicBezTo>
                <a:cubicBezTo>
                  <a:pt x="2384" y="740"/>
                  <a:pt x="2387" y="742"/>
                  <a:pt x="2387" y="743"/>
                </a:cubicBezTo>
                <a:cubicBezTo>
                  <a:pt x="2386" y="744"/>
                  <a:pt x="2384" y="743"/>
                  <a:pt x="2384" y="744"/>
                </a:cubicBezTo>
                <a:cubicBezTo>
                  <a:pt x="2383" y="744"/>
                  <a:pt x="2383" y="743"/>
                  <a:pt x="2381" y="742"/>
                </a:cubicBezTo>
                <a:cubicBezTo>
                  <a:pt x="2381" y="743"/>
                  <a:pt x="2380" y="744"/>
                  <a:pt x="2379" y="743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4"/>
                  <a:pt x="2379" y="744"/>
                  <a:pt x="2379" y="744"/>
                </a:cubicBezTo>
                <a:cubicBezTo>
                  <a:pt x="2379" y="744"/>
                  <a:pt x="2379" y="744"/>
                  <a:pt x="2378" y="744"/>
                </a:cubicBezTo>
                <a:cubicBezTo>
                  <a:pt x="2374" y="742"/>
                  <a:pt x="2376" y="745"/>
                  <a:pt x="2378" y="746"/>
                </a:cubicBezTo>
                <a:cubicBezTo>
                  <a:pt x="2377" y="748"/>
                  <a:pt x="2378" y="746"/>
                  <a:pt x="2379" y="748"/>
                </a:cubicBezTo>
                <a:cubicBezTo>
                  <a:pt x="2379" y="752"/>
                  <a:pt x="2374" y="754"/>
                  <a:pt x="2374" y="749"/>
                </a:cubicBezTo>
                <a:cubicBezTo>
                  <a:pt x="2373" y="750"/>
                  <a:pt x="2374" y="751"/>
                  <a:pt x="2373" y="751"/>
                </a:cubicBezTo>
                <a:cubicBezTo>
                  <a:pt x="2373" y="751"/>
                  <a:pt x="2373" y="751"/>
                  <a:pt x="2372" y="751"/>
                </a:cubicBezTo>
                <a:cubicBezTo>
                  <a:pt x="2372" y="750"/>
                  <a:pt x="2371" y="749"/>
                  <a:pt x="2371" y="748"/>
                </a:cubicBezTo>
                <a:cubicBezTo>
                  <a:pt x="2372" y="749"/>
                  <a:pt x="2373" y="748"/>
                  <a:pt x="2374" y="748"/>
                </a:cubicBezTo>
                <a:cubicBezTo>
                  <a:pt x="2374" y="749"/>
                  <a:pt x="2375" y="749"/>
                  <a:pt x="2376" y="750"/>
                </a:cubicBezTo>
                <a:cubicBezTo>
                  <a:pt x="2376" y="750"/>
                  <a:pt x="2376" y="748"/>
                  <a:pt x="2375" y="748"/>
                </a:cubicBezTo>
                <a:cubicBezTo>
                  <a:pt x="2375" y="748"/>
                  <a:pt x="2375" y="748"/>
                  <a:pt x="2375" y="748"/>
                </a:cubicBezTo>
                <a:cubicBezTo>
                  <a:pt x="2375" y="748"/>
                  <a:pt x="2375" y="748"/>
                  <a:pt x="2375" y="748"/>
                </a:cubicBezTo>
                <a:cubicBezTo>
                  <a:pt x="2375" y="747"/>
                  <a:pt x="2374" y="747"/>
                  <a:pt x="2374" y="747"/>
                </a:cubicBezTo>
                <a:cubicBezTo>
                  <a:pt x="2372" y="747"/>
                  <a:pt x="2371" y="746"/>
                  <a:pt x="2369" y="744"/>
                </a:cubicBezTo>
                <a:cubicBezTo>
                  <a:pt x="2369" y="743"/>
                  <a:pt x="2370" y="742"/>
                  <a:pt x="2371" y="742"/>
                </a:cubicBezTo>
                <a:cubicBezTo>
                  <a:pt x="2371" y="743"/>
                  <a:pt x="2372" y="744"/>
                  <a:pt x="2373" y="745"/>
                </a:cubicBezTo>
                <a:cubicBezTo>
                  <a:pt x="2374" y="744"/>
                  <a:pt x="2372" y="741"/>
                  <a:pt x="2370" y="737"/>
                </a:cubicBezTo>
                <a:cubicBezTo>
                  <a:pt x="2372" y="738"/>
                  <a:pt x="2373" y="738"/>
                  <a:pt x="2374" y="737"/>
                </a:cubicBezTo>
                <a:cubicBezTo>
                  <a:pt x="2375" y="737"/>
                  <a:pt x="2374" y="738"/>
                  <a:pt x="2375" y="738"/>
                </a:cubicBezTo>
                <a:cubicBezTo>
                  <a:pt x="2377" y="736"/>
                  <a:pt x="2371" y="733"/>
                  <a:pt x="2370" y="732"/>
                </a:cubicBezTo>
                <a:cubicBezTo>
                  <a:pt x="2370" y="732"/>
                  <a:pt x="2369" y="733"/>
                  <a:pt x="2368" y="734"/>
                </a:cubicBezTo>
                <a:cubicBezTo>
                  <a:pt x="2367" y="732"/>
                  <a:pt x="2367" y="731"/>
                  <a:pt x="2366" y="730"/>
                </a:cubicBezTo>
                <a:cubicBezTo>
                  <a:pt x="2366" y="730"/>
                  <a:pt x="2366" y="730"/>
                  <a:pt x="2366" y="730"/>
                </a:cubicBezTo>
                <a:cubicBezTo>
                  <a:pt x="2367" y="730"/>
                  <a:pt x="2368" y="730"/>
                  <a:pt x="2369" y="731"/>
                </a:cubicBezTo>
                <a:cubicBezTo>
                  <a:pt x="2370" y="729"/>
                  <a:pt x="2369" y="730"/>
                  <a:pt x="2368" y="729"/>
                </a:cubicBezTo>
                <a:cubicBezTo>
                  <a:pt x="2366" y="730"/>
                  <a:pt x="2366" y="730"/>
                  <a:pt x="2366" y="730"/>
                </a:cubicBezTo>
                <a:cubicBezTo>
                  <a:pt x="2366" y="729"/>
                  <a:pt x="2365" y="728"/>
                  <a:pt x="2365" y="726"/>
                </a:cubicBezTo>
                <a:cubicBezTo>
                  <a:pt x="2365" y="726"/>
                  <a:pt x="2365" y="726"/>
                  <a:pt x="2365" y="725"/>
                </a:cubicBezTo>
                <a:cubicBezTo>
                  <a:pt x="2365" y="725"/>
                  <a:pt x="2364" y="724"/>
                  <a:pt x="2364" y="724"/>
                </a:cubicBezTo>
                <a:cubicBezTo>
                  <a:pt x="2363" y="723"/>
                  <a:pt x="2363" y="722"/>
                  <a:pt x="2362" y="721"/>
                </a:cubicBezTo>
                <a:cubicBezTo>
                  <a:pt x="2364" y="719"/>
                  <a:pt x="2366" y="717"/>
                  <a:pt x="2367" y="720"/>
                </a:cubicBezTo>
                <a:cubicBezTo>
                  <a:pt x="2368" y="719"/>
                  <a:pt x="2368" y="719"/>
                  <a:pt x="2368" y="719"/>
                </a:cubicBezTo>
                <a:cubicBezTo>
                  <a:pt x="2370" y="723"/>
                  <a:pt x="2372" y="727"/>
                  <a:pt x="2373" y="730"/>
                </a:cubicBezTo>
                <a:cubicBezTo>
                  <a:pt x="2374" y="728"/>
                  <a:pt x="2372" y="725"/>
                  <a:pt x="2371" y="723"/>
                </a:cubicBezTo>
                <a:cubicBezTo>
                  <a:pt x="2372" y="723"/>
                  <a:pt x="2373" y="724"/>
                  <a:pt x="2375" y="723"/>
                </a:cubicBezTo>
                <a:cubicBezTo>
                  <a:pt x="2375" y="725"/>
                  <a:pt x="2376" y="726"/>
                  <a:pt x="2377" y="728"/>
                </a:cubicBezTo>
                <a:cubicBezTo>
                  <a:pt x="2376" y="729"/>
                  <a:pt x="2375" y="730"/>
                  <a:pt x="2374" y="730"/>
                </a:cubicBezTo>
                <a:cubicBezTo>
                  <a:pt x="2375" y="731"/>
                  <a:pt x="2374" y="732"/>
                  <a:pt x="2375" y="733"/>
                </a:cubicBezTo>
                <a:cubicBezTo>
                  <a:pt x="2377" y="732"/>
                  <a:pt x="2376" y="731"/>
                  <a:pt x="2377" y="730"/>
                </a:cubicBezTo>
                <a:cubicBezTo>
                  <a:pt x="2377" y="731"/>
                  <a:pt x="2377" y="732"/>
                  <a:pt x="2377" y="732"/>
                </a:cubicBezTo>
                <a:cubicBezTo>
                  <a:pt x="2378" y="732"/>
                  <a:pt x="2378" y="732"/>
                  <a:pt x="2379" y="731"/>
                </a:cubicBezTo>
                <a:cubicBezTo>
                  <a:pt x="2379" y="731"/>
                  <a:pt x="2379" y="732"/>
                  <a:pt x="2380" y="732"/>
                </a:cubicBezTo>
                <a:cubicBezTo>
                  <a:pt x="2379" y="732"/>
                  <a:pt x="2379" y="732"/>
                  <a:pt x="2378" y="733"/>
                </a:cubicBezTo>
                <a:cubicBezTo>
                  <a:pt x="2378" y="734"/>
                  <a:pt x="2379" y="734"/>
                  <a:pt x="2378" y="735"/>
                </a:cubicBezTo>
                <a:cubicBezTo>
                  <a:pt x="2379" y="735"/>
                  <a:pt x="2380" y="734"/>
                  <a:pt x="2381" y="734"/>
                </a:cubicBezTo>
                <a:cubicBezTo>
                  <a:pt x="2381" y="734"/>
                  <a:pt x="2381" y="735"/>
                  <a:pt x="2382" y="735"/>
                </a:cubicBezTo>
                <a:cubicBezTo>
                  <a:pt x="2382" y="736"/>
                  <a:pt x="2382" y="738"/>
                  <a:pt x="2383" y="738"/>
                </a:cubicBezTo>
                <a:cubicBezTo>
                  <a:pt x="2383" y="738"/>
                  <a:pt x="2383" y="739"/>
                  <a:pt x="2383" y="739"/>
                </a:cubicBezTo>
                <a:cubicBezTo>
                  <a:pt x="2384" y="739"/>
                  <a:pt x="2384" y="738"/>
                  <a:pt x="2384" y="737"/>
                </a:cubicBezTo>
                <a:cubicBezTo>
                  <a:pt x="2384" y="737"/>
                  <a:pt x="2384" y="737"/>
                  <a:pt x="2385" y="737"/>
                </a:cubicBezTo>
                <a:cubicBezTo>
                  <a:pt x="2384" y="736"/>
                  <a:pt x="2382" y="735"/>
                  <a:pt x="2384" y="733"/>
                </a:cubicBezTo>
                <a:cubicBezTo>
                  <a:pt x="2383" y="733"/>
                  <a:pt x="2383" y="733"/>
                  <a:pt x="2383" y="732"/>
                </a:cubicBezTo>
                <a:cubicBezTo>
                  <a:pt x="2382" y="732"/>
                  <a:pt x="2382" y="733"/>
                  <a:pt x="2382" y="733"/>
                </a:cubicBezTo>
                <a:cubicBezTo>
                  <a:pt x="2382" y="733"/>
                  <a:pt x="2382" y="733"/>
                  <a:pt x="2382" y="733"/>
                </a:cubicBezTo>
                <a:cubicBezTo>
                  <a:pt x="2382" y="732"/>
                  <a:pt x="2382" y="732"/>
                  <a:pt x="2384" y="731"/>
                </a:cubicBezTo>
                <a:cubicBezTo>
                  <a:pt x="2383" y="731"/>
                  <a:pt x="2383" y="729"/>
                  <a:pt x="2382" y="729"/>
                </a:cubicBezTo>
                <a:cubicBezTo>
                  <a:pt x="2382" y="729"/>
                  <a:pt x="2382" y="729"/>
                  <a:pt x="2382" y="728"/>
                </a:cubicBezTo>
                <a:cubicBezTo>
                  <a:pt x="2382" y="729"/>
                  <a:pt x="2383" y="729"/>
                  <a:pt x="2383" y="728"/>
                </a:cubicBezTo>
                <a:cubicBezTo>
                  <a:pt x="2383" y="728"/>
                  <a:pt x="2383" y="728"/>
                  <a:pt x="2383" y="728"/>
                </a:cubicBezTo>
                <a:cubicBezTo>
                  <a:pt x="2384" y="728"/>
                  <a:pt x="2384" y="727"/>
                  <a:pt x="2385" y="727"/>
                </a:cubicBezTo>
                <a:cubicBezTo>
                  <a:pt x="2385" y="729"/>
                  <a:pt x="2388" y="728"/>
                  <a:pt x="2387" y="730"/>
                </a:cubicBezTo>
                <a:cubicBezTo>
                  <a:pt x="2388" y="731"/>
                  <a:pt x="2387" y="729"/>
                  <a:pt x="2389" y="728"/>
                </a:cubicBezTo>
                <a:cubicBezTo>
                  <a:pt x="2390" y="729"/>
                  <a:pt x="2387" y="733"/>
                  <a:pt x="2391" y="731"/>
                </a:cubicBezTo>
                <a:cubicBezTo>
                  <a:pt x="2390" y="732"/>
                  <a:pt x="2389" y="733"/>
                  <a:pt x="2387" y="735"/>
                </a:cubicBezTo>
                <a:cubicBezTo>
                  <a:pt x="2388" y="735"/>
                  <a:pt x="2389" y="735"/>
                  <a:pt x="2390" y="734"/>
                </a:cubicBezTo>
                <a:cubicBezTo>
                  <a:pt x="2390" y="736"/>
                  <a:pt x="2387" y="736"/>
                  <a:pt x="2388" y="738"/>
                </a:cubicBezTo>
                <a:cubicBezTo>
                  <a:pt x="2389" y="738"/>
                  <a:pt x="2388" y="737"/>
                  <a:pt x="2388" y="737"/>
                </a:cubicBezTo>
                <a:cubicBezTo>
                  <a:pt x="2390" y="736"/>
                  <a:pt x="2391" y="737"/>
                  <a:pt x="2392" y="736"/>
                </a:cubicBezTo>
                <a:cubicBezTo>
                  <a:pt x="2393" y="736"/>
                  <a:pt x="2393" y="737"/>
                  <a:pt x="2393" y="737"/>
                </a:cubicBezTo>
                <a:cubicBezTo>
                  <a:pt x="2394" y="738"/>
                  <a:pt x="2395" y="737"/>
                  <a:pt x="2395" y="735"/>
                </a:cubicBezTo>
                <a:cubicBezTo>
                  <a:pt x="2396" y="735"/>
                  <a:pt x="2397" y="737"/>
                  <a:pt x="2398" y="738"/>
                </a:cubicBezTo>
                <a:cubicBezTo>
                  <a:pt x="2398" y="738"/>
                  <a:pt x="2398" y="738"/>
                  <a:pt x="2398" y="739"/>
                </a:cubicBezTo>
                <a:cubicBezTo>
                  <a:pt x="2396" y="739"/>
                  <a:pt x="2397" y="736"/>
                  <a:pt x="2394" y="738"/>
                </a:cubicBezTo>
                <a:cubicBezTo>
                  <a:pt x="2394" y="739"/>
                  <a:pt x="2399" y="739"/>
                  <a:pt x="2396" y="741"/>
                </a:cubicBezTo>
                <a:cubicBezTo>
                  <a:pt x="2397" y="742"/>
                  <a:pt x="2398" y="741"/>
                  <a:pt x="2399" y="739"/>
                </a:cubicBezTo>
                <a:cubicBezTo>
                  <a:pt x="2400" y="739"/>
                  <a:pt x="2400" y="740"/>
                  <a:pt x="2400" y="740"/>
                </a:cubicBezTo>
                <a:cubicBezTo>
                  <a:pt x="2399" y="741"/>
                  <a:pt x="2397" y="743"/>
                  <a:pt x="2395" y="744"/>
                </a:cubicBezTo>
                <a:cubicBezTo>
                  <a:pt x="2396" y="745"/>
                  <a:pt x="2396" y="745"/>
                  <a:pt x="2396" y="744"/>
                </a:cubicBezTo>
                <a:cubicBezTo>
                  <a:pt x="2397" y="743"/>
                  <a:pt x="2397" y="746"/>
                  <a:pt x="2398" y="746"/>
                </a:cubicBezTo>
                <a:cubicBezTo>
                  <a:pt x="2399" y="745"/>
                  <a:pt x="2400" y="746"/>
                  <a:pt x="2401" y="745"/>
                </a:cubicBezTo>
                <a:cubicBezTo>
                  <a:pt x="2402" y="746"/>
                  <a:pt x="2400" y="745"/>
                  <a:pt x="2399" y="746"/>
                </a:cubicBezTo>
                <a:cubicBezTo>
                  <a:pt x="2401" y="748"/>
                  <a:pt x="2401" y="747"/>
                  <a:pt x="2402" y="749"/>
                </a:cubicBezTo>
                <a:cubicBezTo>
                  <a:pt x="2403" y="749"/>
                  <a:pt x="2404" y="750"/>
                  <a:pt x="2406" y="750"/>
                </a:cubicBezTo>
                <a:cubicBezTo>
                  <a:pt x="2406" y="751"/>
                  <a:pt x="2409" y="754"/>
                  <a:pt x="2407" y="751"/>
                </a:cubicBezTo>
                <a:cubicBezTo>
                  <a:pt x="2406" y="750"/>
                  <a:pt x="2405" y="749"/>
                  <a:pt x="2405" y="748"/>
                </a:cubicBezTo>
                <a:cubicBezTo>
                  <a:pt x="2407" y="749"/>
                  <a:pt x="2409" y="752"/>
                  <a:pt x="2411" y="756"/>
                </a:cubicBezTo>
                <a:cubicBezTo>
                  <a:pt x="2413" y="753"/>
                  <a:pt x="2417" y="763"/>
                  <a:pt x="2417" y="760"/>
                </a:cubicBezTo>
                <a:cubicBezTo>
                  <a:pt x="2417" y="762"/>
                  <a:pt x="2420" y="764"/>
                  <a:pt x="2421" y="765"/>
                </a:cubicBezTo>
                <a:cubicBezTo>
                  <a:pt x="2419" y="760"/>
                  <a:pt x="2416" y="754"/>
                  <a:pt x="2411" y="749"/>
                </a:cubicBezTo>
                <a:cubicBezTo>
                  <a:pt x="2410" y="750"/>
                  <a:pt x="2411" y="750"/>
                  <a:pt x="2411" y="751"/>
                </a:cubicBezTo>
                <a:cubicBezTo>
                  <a:pt x="2409" y="752"/>
                  <a:pt x="2410" y="750"/>
                  <a:pt x="2409" y="749"/>
                </a:cubicBezTo>
                <a:cubicBezTo>
                  <a:pt x="2413" y="750"/>
                  <a:pt x="2405" y="744"/>
                  <a:pt x="2405" y="743"/>
                </a:cubicBezTo>
                <a:cubicBezTo>
                  <a:pt x="2406" y="745"/>
                  <a:pt x="2405" y="742"/>
                  <a:pt x="2403" y="743"/>
                </a:cubicBezTo>
                <a:cubicBezTo>
                  <a:pt x="2403" y="742"/>
                  <a:pt x="2404" y="741"/>
                  <a:pt x="2405" y="741"/>
                </a:cubicBezTo>
                <a:cubicBezTo>
                  <a:pt x="2404" y="741"/>
                  <a:pt x="2403" y="740"/>
                  <a:pt x="2402" y="741"/>
                </a:cubicBezTo>
                <a:cubicBezTo>
                  <a:pt x="2402" y="740"/>
                  <a:pt x="2403" y="739"/>
                  <a:pt x="2404" y="739"/>
                </a:cubicBezTo>
                <a:cubicBezTo>
                  <a:pt x="2405" y="740"/>
                  <a:pt x="2404" y="741"/>
                  <a:pt x="2406" y="739"/>
                </a:cubicBezTo>
                <a:cubicBezTo>
                  <a:pt x="2407" y="742"/>
                  <a:pt x="2408" y="741"/>
                  <a:pt x="2411" y="744"/>
                </a:cubicBezTo>
                <a:cubicBezTo>
                  <a:pt x="2412" y="744"/>
                  <a:pt x="2410" y="741"/>
                  <a:pt x="2411" y="741"/>
                </a:cubicBezTo>
                <a:cubicBezTo>
                  <a:pt x="2412" y="741"/>
                  <a:pt x="2409" y="740"/>
                  <a:pt x="2409" y="741"/>
                </a:cubicBezTo>
                <a:cubicBezTo>
                  <a:pt x="2408" y="740"/>
                  <a:pt x="2408" y="740"/>
                  <a:pt x="2407" y="739"/>
                </a:cubicBezTo>
                <a:cubicBezTo>
                  <a:pt x="2409" y="738"/>
                  <a:pt x="2410" y="738"/>
                  <a:pt x="2412" y="739"/>
                </a:cubicBezTo>
                <a:cubicBezTo>
                  <a:pt x="2412" y="739"/>
                  <a:pt x="2412" y="738"/>
                  <a:pt x="2412" y="738"/>
                </a:cubicBezTo>
                <a:cubicBezTo>
                  <a:pt x="2413" y="738"/>
                  <a:pt x="2414" y="739"/>
                  <a:pt x="2413" y="740"/>
                </a:cubicBezTo>
                <a:cubicBezTo>
                  <a:pt x="2415" y="738"/>
                  <a:pt x="2412" y="737"/>
                  <a:pt x="2410" y="735"/>
                </a:cubicBezTo>
                <a:cubicBezTo>
                  <a:pt x="2410" y="734"/>
                  <a:pt x="2411" y="735"/>
                  <a:pt x="2411" y="734"/>
                </a:cubicBezTo>
                <a:cubicBezTo>
                  <a:pt x="2411" y="733"/>
                  <a:pt x="2410" y="734"/>
                  <a:pt x="2409" y="735"/>
                </a:cubicBezTo>
                <a:cubicBezTo>
                  <a:pt x="2410" y="736"/>
                  <a:pt x="2410" y="736"/>
                  <a:pt x="2411" y="737"/>
                </a:cubicBezTo>
                <a:cubicBezTo>
                  <a:pt x="2409" y="738"/>
                  <a:pt x="2410" y="736"/>
                  <a:pt x="2408" y="735"/>
                </a:cubicBezTo>
                <a:cubicBezTo>
                  <a:pt x="2408" y="736"/>
                  <a:pt x="2406" y="737"/>
                  <a:pt x="2407" y="738"/>
                </a:cubicBezTo>
                <a:cubicBezTo>
                  <a:pt x="2406" y="739"/>
                  <a:pt x="2406" y="735"/>
                  <a:pt x="2405" y="737"/>
                </a:cubicBezTo>
                <a:cubicBezTo>
                  <a:pt x="2403" y="736"/>
                  <a:pt x="2404" y="736"/>
                  <a:pt x="2403" y="735"/>
                </a:cubicBezTo>
                <a:cubicBezTo>
                  <a:pt x="2401" y="736"/>
                  <a:pt x="2404" y="737"/>
                  <a:pt x="2404" y="738"/>
                </a:cubicBezTo>
                <a:cubicBezTo>
                  <a:pt x="2402" y="740"/>
                  <a:pt x="2402" y="738"/>
                  <a:pt x="2400" y="740"/>
                </a:cubicBezTo>
                <a:cubicBezTo>
                  <a:pt x="2400" y="739"/>
                  <a:pt x="2401" y="737"/>
                  <a:pt x="2399" y="737"/>
                </a:cubicBezTo>
                <a:cubicBezTo>
                  <a:pt x="2399" y="736"/>
                  <a:pt x="2400" y="736"/>
                  <a:pt x="2401" y="735"/>
                </a:cubicBezTo>
                <a:cubicBezTo>
                  <a:pt x="2399" y="736"/>
                  <a:pt x="2400" y="733"/>
                  <a:pt x="2398" y="735"/>
                </a:cubicBezTo>
                <a:cubicBezTo>
                  <a:pt x="2397" y="733"/>
                  <a:pt x="2399" y="734"/>
                  <a:pt x="2400" y="733"/>
                </a:cubicBezTo>
                <a:cubicBezTo>
                  <a:pt x="2399" y="732"/>
                  <a:pt x="2398" y="734"/>
                  <a:pt x="2398" y="732"/>
                </a:cubicBezTo>
                <a:cubicBezTo>
                  <a:pt x="2399" y="732"/>
                  <a:pt x="2400" y="731"/>
                  <a:pt x="2401" y="732"/>
                </a:cubicBezTo>
                <a:cubicBezTo>
                  <a:pt x="2400" y="734"/>
                  <a:pt x="2402" y="733"/>
                  <a:pt x="2402" y="736"/>
                </a:cubicBezTo>
                <a:cubicBezTo>
                  <a:pt x="2402" y="735"/>
                  <a:pt x="2403" y="734"/>
                  <a:pt x="2404" y="733"/>
                </a:cubicBezTo>
                <a:cubicBezTo>
                  <a:pt x="2403" y="733"/>
                  <a:pt x="2403" y="733"/>
                  <a:pt x="2404" y="732"/>
                </a:cubicBezTo>
                <a:cubicBezTo>
                  <a:pt x="2404" y="731"/>
                  <a:pt x="2403" y="732"/>
                  <a:pt x="2402" y="732"/>
                </a:cubicBezTo>
                <a:cubicBezTo>
                  <a:pt x="2402" y="731"/>
                  <a:pt x="2403" y="731"/>
                  <a:pt x="2402" y="730"/>
                </a:cubicBezTo>
                <a:cubicBezTo>
                  <a:pt x="2404" y="729"/>
                  <a:pt x="2404" y="731"/>
                  <a:pt x="2405" y="731"/>
                </a:cubicBezTo>
                <a:cubicBezTo>
                  <a:pt x="2406" y="730"/>
                  <a:pt x="2406" y="729"/>
                  <a:pt x="2407" y="729"/>
                </a:cubicBezTo>
                <a:cubicBezTo>
                  <a:pt x="2407" y="727"/>
                  <a:pt x="2405" y="729"/>
                  <a:pt x="2405" y="729"/>
                </a:cubicBezTo>
                <a:cubicBezTo>
                  <a:pt x="2406" y="727"/>
                  <a:pt x="2404" y="727"/>
                  <a:pt x="2402" y="726"/>
                </a:cubicBezTo>
                <a:cubicBezTo>
                  <a:pt x="2402" y="727"/>
                  <a:pt x="2402" y="727"/>
                  <a:pt x="2403" y="726"/>
                </a:cubicBezTo>
                <a:cubicBezTo>
                  <a:pt x="2403" y="727"/>
                  <a:pt x="2403" y="727"/>
                  <a:pt x="2403" y="728"/>
                </a:cubicBezTo>
                <a:cubicBezTo>
                  <a:pt x="2400" y="730"/>
                  <a:pt x="2400" y="730"/>
                  <a:pt x="2396" y="732"/>
                </a:cubicBezTo>
                <a:cubicBezTo>
                  <a:pt x="2396" y="730"/>
                  <a:pt x="2398" y="731"/>
                  <a:pt x="2400" y="729"/>
                </a:cubicBezTo>
                <a:cubicBezTo>
                  <a:pt x="2399" y="729"/>
                  <a:pt x="2398" y="729"/>
                  <a:pt x="2397" y="729"/>
                </a:cubicBezTo>
                <a:cubicBezTo>
                  <a:pt x="2399" y="727"/>
                  <a:pt x="2397" y="728"/>
                  <a:pt x="2397" y="726"/>
                </a:cubicBezTo>
                <a:cubicBezTo>
                  <a:pt x="2395" y="725"/>
                  <a:pt x="2396" y="728"/>
                  <a:pt x="2396" y="728"/>
                </a:cubicBezTo>
                <a:cubicBezTo>
                  <a:pt x="2395" y="728"/>
                  <a:pt x="2395" y="728"/>
                  <a:pt x="2394" y="728"/>
                </a:cubicBezTo>
                <a:cubicBezTo>
                  <a:pt x="2396" y="728"/>
                  <a:pt x="2394" y="726"/>
                  <a:pt x="2395" y="726"/>
                </a:cubicBezTo>
                <a:cubicBezTo>
                  <a:pt x="2396" y="725"/>
                  <a:pt x="2393" y="725"/>
                  <a:pt x="2393" y="724"/>
                </a:cubicBezTo>
                <a:cubicBezTo>
                  <a:pt x="2394" y="726"/>
                  <a:pt x="2390" y="727"/>
                  <a:pt x="2393" y="727"/>
                </a:cubicBezTo>
                <a:cubicBezTo>
                  <a:pt x="2393" y="727"/>
                  <a:pt x="2392" y="728"/>
                  <a:pt x="2393" y="728"/>
                </a:cubicBezTo>
                <a:cubicBezTo>
                  <a:pt x="2392" y="729"/>
                  <a:pt x="2392" y="726"/>
                  <a:pt x="2391" y="727"/>
                </a:cubicBezTo>
                <a:cubicBezTo>
                  <a:pt x="2391" y="727"/>
                  <a:pt x="2391" y="726"/>
                  <a:pt x="2392" y="726"/>
                </a:cubicBezTo>
                <a:cubicBezTo>
                  <a:pt x="2389" y="726"/>
                  <a:pt x="2384" y="721"/>
                  <a:pt x="2389" y="719"/>
                </a:cubicBezTo>
                <a:cubicBezTo>
                  <a:pt x="2389" y="720"/>
                  <a:pt x="2388" y="721"/>
                  <a:pt x="2390" y="721"/>
                </a:cubicBezTo>
                <a:cubicBezTo>
                  <a:pt x="2390" y="719"/>
                  <a:pt x="2392" y="721"/>
                  <a:pt x="2393" y="719"/>
                </a:cubicBezTo>
                <a:cubicBezTo>
                  <a:pt x="2394" y="718"/>
                  <a:pt x="2395" y="722"/>
                  <a:pt x="2396" y="720"/>
                </a:cubicBezTo>
                <a:cubicBezTo>
                  <a:pt x="2395" y="720"/>
                  <a:pt x="2395" y="719"/>
                  <a:pt x="2394" y="718"/>
                </a:cubicBezTo>
                <a:cubicBezTo>
                  <a:pt x="2396" y="719"/>
                  <a:pt x="2396" y="717"/>
                  <a:pt x="2394" y="715"/>
                </a:cubicBezTo>
                <a:cubicBezTo>
                  <a:pt x="2395" y="714"/>
                  <a:pt x="2394" y="714"/>
                  <a:pt x="2396" y="712"/>
                </a:cubicBezTo>
                <a:cubicBezTo>
                  <a:pt x="2397" y="713"/>
                  <a:pt x="2396" y="713"/>
                  <a:pt x="2396" y="714"/>
                </a:cubicBezTo>
                <a:cubicBezTo>
                  <a:pt x="2397" y="714"/>
                  <a:pt x="2398" y="711"/>
                  <a:pt x="2398" y="710"/>
                </a:cubicBezTo>
                <a:cubicBezTo>
                  <a:pt x="2399" y="709"/>
                  <a:pt x="2398" y="711"/>
                  <a:pt x="2399" y="711"/>
                </a:cubicBezTo>
                <a:cubicBezTo>
                  <a:pt x="2398" y="712"/>
                  <a:pt x="2398" y="714"/>
                  <a:pt x="2400" y="714"/>
                </a:cubicBezTo>
                <a:cubicBezTo>
                  <a:pt x="2401" y="714"/>
                  <a:pt x="2400" y="713"/>
                  <a:pt x="2400" y="713"/>
                </a:cubicBezTo>
                <a:cubicBezTo>
                  <a:pt x="2404" y="712"/>
                  <a:pt x="2403" y="718"/>
                  <a:pt x="2404" y="720"/>
                </a:cubicBezTo>
                <a:cubicBezTo>
                  <a:pt x="2405" y="721"/>
                  <a:pt x="2407" y="721"/>
                  <a:pt x="2408" y="724"/>
                </a:cubicBezTo>
                <a:cubicBezTo>
                  <a:pt x="2409" y="723"/>
                  <a:pt x="2410" y="724"/>
                  <a:pt x="2410" y="722"/>
                </a:cubicBezTo>
                <a:cubicBezTo>
                  <a:pt x="2411" y="723"/>
                  <a:pt x="2411" y="725"/>
                  <a:pt x="2410" y="725"/>
                </a:cubicBezTo>
                <a:cubicBezTo>
                  <a:pt x="2409" y="726"/>
                  <a:pt x="2413" y="725"/>
                  <a:pt x="2412" y="723"/>
                </a:cubicBezTo>
                <a:cubicBezTo>
                  <a:pt x="2413" y="723"/>
                  <a:pt x="2413" y="725"/>
                  <a:pt x="2414" y="725"/>
                </a:cubicBezTo>
                <a:cubicBezTo>
                  <a:pt x="2413" y="726"/>
                  <a:pt x="2413" y="726"/>
                  <a:pt x="2413" y="727"/>
                </a:cubicBezTo>
                <a:cubicBezTo>
                  <a:pt x="2414" y="728"/>
                  <a:pt x="2414" y="726"/>
                  <a:pt x="2414" y="726"/>
                </a:cubicBezTo>
                <a:cubicBezTo>
                  <a:pt x="2415" y="726"/>
                  <a:pt x="2418" y="729"/>
                  <a:pt x="2417" y="730"/>
                </a:cubicBezTo>
                <a:cubicBezTo>
                  <a:pt x="2418" y="730"/>
                  <a:pt x="2419" y="729"/>
                  <a:pt x="2419" y="731"/>
                </a:cubicBezTo>
                <a:cubicBezTo>
                  <a:pt x="2419" y="731"/>
                  <a:pt x="2416" y="732"/>
                  <a:pt x="2417" y="731"/>
                </a:cubicBezTo>
                <a:cubicBezTo>
                  <a:pt x="2414" y="730"/>
                  <a:pt x="2417" y="734"/>
                  <a:pt x="2418" y="734"/>
                </a:cubicBezTo>
                <a:cubicBezTo>
                  <a:pt x="2418" y="731"/>
                  <a:pt x="2419" y="733"/>
                  <a:pt x="2421" y="732"/>
                </a:cubicBezTo>
                <a:cubicBezTo>
                  <a:pt x="2421" y="733"/>
                  <a:pt x="2418" y="733"/>
                  <a:pt x="2417" y="734"/>
                </a:cubicBezTo>
                <a:cubicBezTo>
                  <a:pt x="2418" y="735"/>
                  <a:pt x="2418" y="736"/>
                  <a:pt x="2416" y="737"/>
                </a:cubicBezTo>
                <a:cubicBezTo>
                  <a:pt x="2416" y="738"/>
                  <a:pt x="2418" y="739"/>
                  <a:pt x="2420" y="740"/>
                </a:cubicBezTo>
                <a:cubicBezTo>
                  <a:pt x="2421" y="739"/>
                  <a:pt x="2421" y="738"/>
                  <a:pt x="2421" y="738"/>
                </a:cubicBezTo>
                <a:cubicBezTo>
                  <a:pt x="2423" y="739"/>
                  <a:pt x="2424" y="736"/>
                  <a:pt x="2426" y="737"/>
                </a:cubicBezTo>
                <a:cubicBezTo>
                  <a:pt x="2427" y="738"/>
                  <a:pt x="2425" y="737"/>
                  <a:pt x="2424" y="738"/>
                </a:cubicBezTo>
                <a:cubicBezTo>
                  <a:pt x="2424" y="740"/>
                  <a:pt x="2425" y="739"/>
                  <a:pt x="2426" y="740"/>
                </a:cubicBezTo>
                <a:cubicBezTo>
                  <a:pt x="2427" y="740"/>
                  <a:pt x="2426" y="739"/>
                  <a:pt x="2426" y="738"/>
                </a:cubicBezTo>
                <a:cubicBezTo>
                  <a:pt x="2428" y="738"/>
                  <a:pt x="2428" y="739"/>
                  <a:pt x="2430" y="741"/>
                </a:cubicBezTo>
                <a:cubicBezTo>
                  <a:pt x="2429" y="742"/>
                  <a:pt x="2429" y="741"/>
                  <a:pt x="2428" y="742"/>
                </a:cubicBezTo>
                <a:cubicBezTo>
                  <a:pt x="2429" y="744"/>
                  <a:pt x="2430" y="743"/>
                  <a:pt x="2430" y="742"/>
                </a:cubicBezTo>
                <a:cubicBezTo>
                  <a:pt x="2433" y="747"/>
                  <a:pt x="2441" y="751"/>
                  <a:pt x="2444" y="758"/>
                </a:cubicBezTo>
                <a:cubicBezTo>
                  <a:pt x="2444" y="759"/>
                  <a:pt x="2443" y="759"/>
                  <a:pt x="2443" y="759"/>
                </a:cubicBezTo>
                <a:cubicBezTo>
                  <a:pt x="2444" y="761"/>
                  <a:pt x="2445" y="760"/>
                  <a:pt x="2446" y="763"/>
                </a:cubicBezTo>
                <a:cubicBezTo>
                  <a:pt x="2446" y="761"/>
                  <a:pt x="2449" y="764"/>
                  <a:pt x="2449" y="764"/>
                </a:cubicBezTo>
                <a:cubicBezTo>
                  <a:pt x="2451" y="764"/>
                  <a:pt x="2445" y="760"/>
                  <a:pt x="2447" y="758"/>
                </a:cubicBezTo>
                <a:cubicBezTo>
                  <a:pt x="2442" y="758"/>
                  <a:pt x="2439" y="748"/>
                  <a:pt x="2435" y="745"/>
                </a:cubicBezTo>
                <a:cubicBezTo>
                  <a:pt x="2434" y="744"/>
                  <a:pt x="2436" y="743"/>
                  <a:pt x="2436" y="742"/>
                </a:cubicBezTo>
                <a:cubicBezTo>
                  <a:pt x="2435" y="742"/>
                  <a:pt x="2435" y="743"/>
                  <a:pt x="2433" y="743"/>
                </a:cubicBezTo>
                <a:cubicBezTo>
                  <a:pt x="2433" y="742"/>
                  <a:pt x="2432" y="742"/>
                  <a:pt x="2431" y="740"/>
                </a:cubicBezTo>
                <a:cubicBezTo>
                  <a:pt x="2432" y="739"/>
                  <a:pt x="2433" y="740"/>
                  <a:pt x="2434" y="741"/>
                </a:cubicBezTo>
                <a:cubicBezTo>
                  <a:pt x="2434" y="741"/>
                  <a:pt x="2434" y="740"/>
                  <a:pt x="2435" y="740"/>
                </a:cubicBezTo>
                <a:cubicBezTo>
                  <a:pt x="2433" y="739"/>
                  <a:pt x="2434" y="738"/>
                  <a:pt x="2432" y="738"/>
                </a:cubicBezTo>
                <a:cubicBezTo>
                  <a:pt x="2431" y="739"/>
                  <a:pt x="2431" y="741"/>
                  <a:pt x="2430" y="739"/>
                </a:cubicBezTo>
                <a:cubicBezTo>
                  <a:pt x="2430" y="739"/>
                  <a:pt x="2430" y="737"/>
                  <a:pt x="2431" y="737"/>
                </a:cubicBezTo>
                <a:cubicBezTo>
                  <a:pt x="2430" y="737"/>
                  <a:pt x="2427" y="737"/>
                  <a:pt x="2426" y="734"/>
                </a:cubicBezTo>
                <a:cubicBezTo>
                  <a:pt x="2428" y="733"/>
                  <a:pt x="2428" y="733"/>
                  <a:pt x="2426" y="732"/>
                </a:cubicBezTo>
                <a:cubicBezTo>
                  <a:pt x="2427" y="731"/>
                  <a:pt x="2428" y="733"/>
                  <a:pt x="2429" y="734"/>
                </a:cubicBezTo>
                <a:cubicBezTo>
                  <a:pt x="2430" y="732"/>
                  <a:pt x="2431" y="733"/>
                  <a:pt x="2432" y="732"/>
                </a:cubicBezTo>
                <a:cubicBezTo>
                  <a:pt x="2431" y="731"/>
                  <a:pt x="2430" y="732"/>
                  <a:pt x="2428" y="732"/>
                </a:cubicBezTo>
                <a:cubicBezTo>
                  <a:pt x="2429" y="731"/>
                  <a:pt x="2426" y="730"/>
                  <a:pt x="2427" y="729"/>
                </a:cubicBezTo>
                <a:cubicBezTo>
                  <a:pt x="2426" y="729"/>
                  <a:pt x="2425" y="728"/>
                  <a:pt x="2424" y="727"/>
                </a:cubicBezTo>
                <a:cubicBezTo>
                  <a:pt x="2423" y="727"/>
                  <a:pt x="2426" y="730"/>
                  <a:pt x="2425" y="731"/>
                </a:cubicBezTo>
                <a:cubicBezTo>
                  <a:pt x="2424" y="732"/>
                  <a:pt x="2424" y="731"/>
                  <a:pt x="2423" y="732"/>
                </a:cubicBezTo>
                <a:cubicBezTo>
                  <a:pt x="2420" y="726"/>
                  <a:pt x="2415" y="724"/>
                  <a:pt x="2412" y="718"/>
                </a:cubicBezTo>
                <a:cubicBezTo>
                  <a:pt x="2412" y="717"/>
                  <a:pt x="2414" y="719"/>
                  <a:pt x="2414" y="719"/>
                </a:cubicBezTo>
                <a:cubicBezTo>
                  <a:pt x="2417" y="720"/>
                  <a:pt x="2419" y="715"/>
                  <a:pt x="2421" y="718"/>
                </a:cubicBezTo>
                <a:cubicBezTo>
                  <a:pt x="2421" y="719"/>
                  <a:pt x="2419" y="721"/>
                  <a:pt x="2421" y="719"/>
                </a:cubicBezTo>
                <a:cubicBezTo>
                  <a:pt x="2422" y="718"/>
                  <a:pt x="2422" y="721"/>
                  <a:pt x="2423" y="719"/>
                </a:cubicBezTo>
                <a:cubicBezTo>
                  <a:pt x="2422" y="718"/>
                  <a:pt x="2423" y="717"/>
                  <a:pt x="2421" y="718"/>
                </a:cubicBezTo>
                <a:cubicBezTo>
                  <a:pt x="2421" y="717"/>
                  <a:pt x="2422" y="716"/>
                  <a:pt x="2422" y="715"/>
                </a:cubicBezTo>
                <a:cubicBezTo>
                  <a:pt x="2423" y="715"/>
                  <a:pt x="2423" y="715"/>
                  <a:pt x="2423" y="715"/>
                </a:cubicBezTo>
                <a:cubicBezTo>
                  <a:pt x="2423" y="716"/>
                  <a:pt x="2424" y="716"/>
                  <a:pt x="2423" y="716"/>
                </a:cubicBezTo>
                <a:cubicBezTo>
                  <a:pt x="2424" y="717"/>
                  <a:pt x="2424" y="716"/>
                  <a:pt x="2424" y="716"/>
                </a:cubicBezTo>
                <a:cubicBezTo>
                  <a:pt x="2424" y="716"/>
                  <a:pt x="2424" y="716"/>
                  <a:pt x="2424" y="716"/>
                </a:cubicBezTo>
                <a:cubicBezTo>
                  <a:pt x="2425" y="714"/>
                  <a:pt x="2421" y="714"/>
                  <a:pt x="2422" y="712"/>
                </a:cubicBezTo>
                <a:cubicBezTo>
                  <a:pt x="2421" y="712"/>
                  <a:pt x="2419" y="714"/>
                  <a:pt x="2421" y="714"/>
                </a:cubicBezTo>
                <a:cubicBezTo>
                  <a:pt x="2420" y="715"/>
                  <a:pt x="2419" y="715"/>
                  <a:pt x="2419" y="715"/>
                </a:cubicBezTo>
                <a:cubicBezTo>
                  <a:pt x="2420" y="713"/>
                  <a:pt x="2421" y="709"/>
                  <a:pt x="2418" y="711"/>
                </a:cubicBezTo>
                <a:cubicBezTo>
                  <a:pt x="2421" y="711"/>
                  <a:pt x="2417" y="713"/>
                  <a:pt x="2419" y="713"/>
                </a:cubicBezTo>
                <a:cubicBezTo>
                  <a:pt x="2419" y="714"/>
                  <a:pt x="2418" y="714"/>
                  <a:pt x="2418" y="713"/>
                </a:cubicBezTo>
                <a:cubicBezTo>
                  <a:pt x="2420" y="719"/>
                  <a:pt x="2410" y="718"/>
                  <a:pt x="2416" y="714"/>
                </a:cubicBezTo>
                <a:cubicBezTo>
                  <a:pt x="2416" y="714"/>
                  <a:pt x="2416" y="713"/>
                  <a:pt x="2415" y="714"/>
                </a:cubicBezTo>
                <a:cubicBezTo>
                  <a:pt x="2415" y="713"/>
                  <a:pt x="2419" y="712"/>
                  <a:pt x="2418" y="709"/>
                </a:cubicBezTo>
                <a:cubicBezTo>
                  <a:pt x="2417" y="710"/>
                  <a:pt x="2417" y="711"/>
                  <a:pt x="2418" y="711"/>
                </a:cubicBezTo>
                <a:cubicBezTo>
                  <a:pt x="2415" y="712"/>
                  <a:pt x="2416" y="710"/>
                  <a:pt x="2415" y="709"/>
                </a:cubicBezTo>
                <a:cubicBezTo>
                  <a:pt x="2414" y="708"/>
                  <a:pt x="2414" y="710"/>
                  <a:pt x="2415" y="710"/>
                </a:cubicBezTo>
                <a:cubicBezTo>
                  <a:pt x="2413" y="711"/>
                  <a:pt x="2411" y="709"/>
                  <a:pt x="2409" y="708"/>
                </a:cubicBezTo>
                <a:cubicBezTo>
                  <a:pt x="2409" y="707"/>
                  <a:pt x="2409" y="707"/>
                  <a:pt x="2410" y="706"/>
                </a:cubicBezTo>
                <a:cubicBezTo>
                  <a:pt x="2408" y="706"/>
                  <a:pt x="2410" y="700"/>
                  <a:pt x="2406" y="703"/>
                </a:cubicBezTo>
                <a:cubicBezTo>
                  <a:pt x="2407" y="704"/>
                  <a:pt x="2408" y="703"/>
                  <a:pt x="2409" y="704"/>
                </a:cubicBezTo>
                <a:cubicBezTo>
                  <a:pt x="2408" y="704"/>
                  <a:pt x="2407" y="705"/>
                  <a:pt x="2406" y="704"/>
                </a:cubicBezTo>
                <a:cubicBezTo>
                  <a:pt x="2404" y="706"/>
                  <a:pt x="2403" y="708"/>
                  <a:pt x="2403" y="710"/>
                </a:cubicBezTo>
                <a:cubicBezTo>
                  <a:pt x="2402" y="709"/>
                  <a:pt x="2402" y="709"/>
                  <a:pt x="2403" y="708"/>
                </a:cubicBezTo>
                <a:cubicBezTo>
                  <a:pt x="2403" y="708"/>
                  <a:pt x="2402" y="708"/>
                  <a:pt x="2402" y="709"/>
                </a:cubicBezTo>
                <a:cubicBezTo>
                  <a:pt x="2402" y="708"/>
                  <a:pt x="2402" y="707"/>
                  <a:pt x="2402" y="707"/>
                </a:cubicBezTo>
                <a:cubicBezTo>
                  <a:pt x="2402" y="706"/>
                  <a:pt x="2401" y="706"/>
                  <a:pt x="2400" y="705"/>
                </a:cubicBezTo>
                <a:cubicBezTo>
                  <a:pt x="2398" y="708"/>
                  <a:pt x="2396" y="702"/>
                  <a:pt x="2393" y="701"/>
                </a:cubicBezTo>
                <a:cubicBezTo>
                  <a:pt x="2393" y="700"/>
                  <a:pt x="2394" y="699"/>
                  <a:pt x="2393" y="699"/>
                </a:cubicBezTo>
                <a:cubicBezTo>
                  <a:pt x="2395" y="699"/>
                  <a:pt x="2394" y="700"/>
                  <a:pt x="2396" y="701"/>
                </a:cubicBezTo>
                <a:cubicBezTo>
                  <a:pt x="2397" y="699"/>
                  <a:pt x="2395" y="698"/>
                  <a:pt x="2398" y="698"/>
                </a:cubicBezTo>
                <a:cubicBezTo>
                  <a:pt x="2396" y="697"/>
                  <a:pt x="2394" y="695"/>
                  <a:pt x="2391" y="697"/>
                </a:cubicBezTo>
                <a:cubicBezTo>
                  <a:pt x="2393" y="697"/>
                  <a:pt x="2392" y="700"/>
                  <a:pt x="2391" y="698"/>
                </a:cubicBezTo>
                <a:cubicBezTo>
                  <a:pt x="2393" y="704"/>
                  <a:pt x="2402" y="706"/>
                  <a:pt x="2395" y="712"/>
                </a:cubicBezTo>
                <a:cubicBezTo>
                  <a:pt x="2398" y="708"/>
                  <a:pt x="2390" y="713"/>
                  <a:pt x="2392" y="713"/>
                </a:cubicBezTo>
                <a:cubicBezTo>
                  <a:pt x="2392" y="713"/>
                  <a:pt x="2391" y="713"/>
                  <a:pt x="2391" y="714"/>
                </a:cubicBezTo>
                <a:cubicBezTo>
                  <a:pt x="2389" y="713"/>
                  <a:pt x="2384" y="706"/>
                  <a:pt x="2387" y="705"/>
                </a:cubicBezTo>
                <a:cubicBezTo>
                  <a:pt x="2387" y="703"/>
                  <a:pt x="2385" y="705"/>
                  <a:pt x="2385" y="704"/>
                </a:cubicBezTo>
                <a:cubicBezTo>
                  <a:pt x="2386" y="703"/>
                  <a:pt x="2384" y="704"/>
                  <a:pt x="2385" y="702"/>
                </a:cubicBezTo>
                <a:cubicBezTo>
                  <a:pt x="2383" y="701"/>
                  <a:pt x="2382" y="703"/>
                  <a:pt x="2381" y="702"/>
                </a:cubicBezTo>
                <a:cubicBezTo>
                  <a:pt x="2381" y="704"/>
                  <a:pt x="2382" y="705"/>
                  <a:pt x="2383" y="706"/>
                </a:cubicBezTo>
                <a:cubicBezTo>
                  <a:pt x="2381" y="705"/>
                  <a:pt x="2383" y="709"/>
                  <a:pt x="2384" y="707"/>
                </a:cubicBezTo>
                <a:cubicBezTo>
                  <a:pt x="2384" y="708"/>
                  <a:pt x="2386" y="709"/>
                  <a:pt x="2385" y="710"/>
                </a:cubicBezTo>
                <a:cubicBezTo>
                  <a:pt x="2389" y="710"/>
                  <a:pt x="2390" y="716"/>
                  <a:pt x="2393" y="716"/>
                </a:cubicBezTo>
                <a:cubicBezTo>
                  <a:pt x="2392" y="716"/>
                  <a:pt x="2390" y="717"/>
                  <a:pt x="2389" y="718"/>
                </a:cubicBezTo>
                <a:cubicBezTo>
                  <a:pt x="2388" y="719"/>
                  <a:pt x="2389" y="717"/>
                  <a:pt x="2388" y="717"/>
                </a:cubicBezTo>
                <a:cubicBezTo>
                  <a:pt x="2386" y="718"/>
                  <a:pt x="2388" y="718"/>
                  <a:pt x="2387" y="719"/>
                </a:cubicBezTo>
                <a:cubicBezTo>
                  <a:pt x="2386" y="718"/>
                  <a:pt x="2385" y="717"/>
                  <a:pt x="2383" y="718"/>
                </a:cubicBezTo>
                <a:cubicBezTo>
                  <a:pt x="2383" y="718"/>
                  <a:pt x="2383" y="718"/>
                  <a:pt x="2383" y="718"/>
                </a:cubicBezTo>
                <a:cubicBezTo>
                  <a:pt x="2383" y="718"/>
                  <a:pt x="2383" y="718"/>
                  <a:pt x="2383" y="718"/>
                </a:cubicBezTo>
                <a:cubicBezTo>
                  <a:pt x="2385" y="717"/>
                  <a:pt x="2382" y="717"/>
                  <a:pt x="2382" y="716"/>
                </a:cubicBezTo>
                <a:cubicBezTo>
                  <a:pt x="2382" y="716"/>
                  <a:pt x="2382" y="717"/>
                  <a:pt x="2382" y="717"/>
                </a:cubicBezTo>
                <a:cubicBezTo>
                  <a:pt x="2380" y="715"/>
                  <a:pt x="2379" y="714"/>
                  <a:pt x="2380" y="713"/>
                </a:cubicBezTo>
                <a:cubicBezTo>
                  <a:pt x="2379" y="713"/>
                  <a:pt x="2379" y="713"/>
                  <a:pt x="2379" y="712"/>
                </a:cubicBezTo>
                <a:cubicBezTo>
                  <a:pt x="2378" y="713"/>
                  <a:pt x="2378" y="713"/>
                  <a:pt x="2376" y="711"/>
                </a:cubicBezTo>
                <a:cubicBezTo>
                  <a:pt x="2380" y="712"/>
                  <a:pt x="2377" y="710"/>
                  <a:pt x="2375" y="710"/>
                </a:cubicBezTo>
                <a:cubicBezTo>
                  <a:pt x="2375" y="710"/>
                  <a:pt x="2375" y="709"/>
                  <a:pt x="2374" y="709"/>
                </a:cubicBezTo>
                <a:cubicBezTo>
                  <a:pt x="2374" y="708"/>
                  <a:pt x="2373" y="708"/>
                  <a:pt x="2373" y="707"/>
                </a:cubicBezTo>
                <a:cubicBezTo>
                  <a:pt x="2375" y="708"/>
                  <a:pt x="2377" y="709"/>
                  <a:pt x="2379" y="711"/>
                </a:cubicBezTo>
                <a:cubicBezTo>
                  <a:pt x="2378" y="709"/>
                  <a:pt x="2377" y="706"/>
                  <a:pt x="2376" y="705"/>
                </a:cubicBezTo>
                <a:cubicBezTo>
                  <a:pt x="2376" y="705"/>
                  <a:pt x="2376" y="705"/>
                  <a:pt x="2376" y="705"/>
                </a:cubicBezTo>
                <a:cubicBezTo>
                  <a:pt x="2376" y="704"/>
                  <a:pt x="2376" y="704"/>
                  <a:pt x="2376" y="704"/>
                </a:cubicBezTo>
                <a:cubicBezTo>
                  <a:pt x="2375" y="704"/>
                  <a:pt x="2375" y="704"/>
                  <a:pt x="2375" y="704"/>
                </a:cubicBezTo>
                <a:cubicBezTo>
                  <a:pt x="2375" y="704"/>
                  <a:pt x="2375" y="704"/>
                  <a:pt x="2375" y="704"/>
                </a:cubicBezTo>
                <a:cubicBezTo>
                  <a:pt x="2375" y="704"/>
                  <a:pt x="2375" y="704"/>
                  <a:pt x="2375" y="704"/>
                </a:cubicBezTo>
                <a:cubicBezTo>
                  <a:pt x="2375" y="704"/>
                  <a:pt x="2375" y="704"/>
                  <a:pt x="2375" y="704"/>
                </a:cubicBezTo>
                <a:cubicBezTo>
                  <a:pt x="2374" y="704"/>
                  <a:pt x="2375" y="703"/>
                  <a:pt x="2376" y="703"/>
                </a:cubicBezTo>
                <a:cubicBezTo>
                  <a:pt x="2376" y="703"/>
                  <a:pt x="2377" y="703"/>
                  <a:pt x="2377" y="704"/>
                </a:cubicBezTo>
                <a:cubicBezTo>
                  <a:pt x="2377" y="703"/>
                  <a:pt x="2377" y="703"/>
                  <a:pt x="2377" y="702"/>
                </a:cubicBezTo>
                <a:cubicBezTo>
                  <a:pt x="2378" y="702"/>
                  <a:pt x="2378" y="702"/>
                  <a:pt x="2379" y="702"/>
                </a:cubicBezTo>
                <a:cubicBezTo>
                  <a:pt x="2379" y="701"/>
                  <a:pt x="2378" y="701"/>
                  <a:pt x="2377" y="700"/>
                </a:cubicBezTo>
                <a:cubicBezTo>
                  <a:pt x="2378" y="700"/>
                  <a:pt x="2378" y="699"/>
                  <a:pt x="2378" y="699"/>
                </a:cubicBezTo>
                <a:cubicBezTo>
                  <a:pt x="2378" y="699"/>
                  <a:pt x="2377" y="699"/>
                  <a:pt x="2377" y="699"/>
                </a:cubicBezTo>
                <a:cubicBezTo>
                  <a:pt x="2376" y="699"/>
                  <a:pt x="2376" y="698"/>
                  <a:pt x="2376" y="697"/>
                </a:cubicBezTo>
                <a:cubicBezTo>
                  <a:pt x="2376" y="698"/>
                  <a:pt x="2377" y="698"/>
                  <a:pt x="2377" y="699"/>
                </a:cubicBezTo>
                <a:cubicBezTo>
                  <a:pt x="2377" y="697"/>
                  <a:pt x="2378" y="698"/>
                  <a:pt x="2379" y="698"/>
                </a:cubicBezTo>
                <a:cubicBezTo>
                  <a:pt x="2379" y="698"/>
                  <a:pt x="2379" y="698"/>
                  <a:pt x="2379" y="698"/>
                </a:cubicBezTo>
                <a:cubicBezTo>
                  <a:pt x="2379" y="698"/>
                  <a:pt x="2380" y="698"/>
                  <a:pt x="2380" y="698"/>
                </a:cubicBezTo>
                <a:cubicBezTo>
                  <a:pt x="2381" y="697"/>
                  <a:pt x="2378" y="696"/>
                  <a:pt x="2377" y="695"/>
                </a:cubicBezTo>
                <a:cubicBezTo>
                  <a:pt x="2375" y="697"/>
                  <a:pt x="2376" y="696"/>
                  <a:pt x="2373" y="697"/>
                </a:cubicBezTo>
                <a:cubicBezTo>
                  <a:pt x="2373" y="699"/>
                  <a:pt x="2375" y="699"/>
                  <a:pt x="2376" y="699"/>
                </a:cubicBezTo>
                <a:cubicBezTo>
                  <a:pt x="2374" y="700"/>
                  <a:pt x="2373" y="698"/>
                  <a:pt x="2372" y="697"/>
                </a:cubicBezTo>
                <a:cubicBezTo>
                  <a:pt x="2372" y="697"/>
                  <a:pt x="2372" y="696"/>
                  <a:pt x="2371" y="696"/>
                </a:cubicBezTo>
                <a:cubicBezTo>
                  <a:pt x="2371" y="696"/>
                  <a:pt x="2371" y="696"/>
                  <a:pt x="2371" y="696"/>
                </a:cubicBezTo>
                <a:cubicBezTo>
                  <a:pt x="2370" y="695"/>
                  <a:pt x="2369" y="694"/>
                  <a:pt x="2368" y="694"/>
                </a:cubicBezTo>
                <a:cubicBezTo>
                  <a:pt x="2369" y="695"/>
                  <a:pt x="2370" y="696"/>
                  <a:pt x="2370" y="697"/>
                </a:cubicBezTo>
                <a:cubicBezTo>
                  <a:pt x="2370" y="698"/>
                  <a:pt x="2369" y="698"/>
                  <a:pt x="2370" y="700"/>
                </a:cubicBezTo>
                <a:cubicBezTo>
                  <a:pt x="2371" y="699"/>
                  <a:pt x="2371" y="699"/>
                  <a:pt x="2372" y="699"/>
                </a:cubicBezTo>
                <a:cubicBezTo>
                  <a:pt x="2371" y="699"/>
                  <a:pt x="2371" y="698"/>
                  <a:pt x="2371" y="698"/>
                </a:cubicBezTo>
                <a:cubicBezTo>
                  <a:pt x="2372" y="699"/>
                  <a:pt x="2373" y="699"/>
                  <a:pt x="2373" y="700"/>
                </a:cubicBezTo>
                <a:cubicBezTo>
                  <a:pt x="2373" y="700"/>
                  <a:pt x="2372" y="699"/>
                  <a:pt x="2372" y="699"/>
                </a:cubicBezTo>
                <a:cubicBezTo>
                  <a:pt x="2373" y="702"/>
                  <a:pt x="2375" y="701"/>
                  <a:pt x="2373" y="700"/>
                </a:cubicBezTo>
                <a:cubicBezTo>
                  <a:pt x="2374" y="701"/>
                  <a:pt x="2374" y="701"/>
                  <a:pt x="2375" y="701"/>
                </a:cubicBezTo>
                <a:cubicBezTo>
                  <a:pt x="2377" y="700"/>
                  <a:pt x="2373" y="701"/>
                  <a:pt x="2376" y="699"/>
                </a:cubicBezTo>
                <a:cubicBezTo>
                  <a:pt x="2376" y="700"/>
                  <a:pt x="2376" y="700"/>
                  <a:pt x="2376" y="701"/>
                </a:cubicBezTo>
                <a:cubicBezTo>
                  <a:pt x="2376" y="701"/>
                  <a:pt x="2376" y="701"/>
                  <a:pt x="2376" y="701"/>
                </a:cubicBezTo>
                <a:cubicBezTo>
                  <a:pt x="2375" y="702"/>
                  <a:pt x="2373" y="702"/>
                  <a:pt x="2372" y="701"/>
                </a:cubicBezTo>
                <a:cubicBezTo>
                  <a:pt x="2371" y="703"/>
                  <a:pt x="2371" y="704"/>
                  <a:pt x="2371" y="705"/>
                </a:cubicBezTo>
                <a:cubicBezTo>
                  <a:pt x="2368" y="702"/>
                  <a:pt x="2364" y="699"/>
                  <a:pt x="2363" y="696"/>
                </a:cubicBezTo>
                <a:cubicBezTo>
                  <a:pt x="2362" y="698"/>
                  <a:pt x="2366" y="699"/>
                  <a:pt x="2367" y="702"/>
                </a:cubicBezTo>
                <a:cubicBezTo>
                  <a:pt x="2367" y="702"/>
                  <a:pt x="2366" y="703"/>
                  <a:pt x="2366" y="703"/>
                </a:cubicBezTo>
                <a:cubicBezTo>
                  <a:pt x="2365" y="703"/>
                  <a:pt x="2365" y="702"/>
                  <a:pt x="2364" y="701"/>
                </a:cubicBezTo>
                <a:cubicBezTo>
                  <a:pt x="2364" y="700"/>
                  <a:pt x="2363" y="700"/>
                  <a:pt x="2362" y="699"/>
                </a:cubicBezTo>
                <a:cubicBezTo>
                  <a:pt x="2362" y="700"/>
                  <a:pt x="2362" y="701"/>
                  <a:pt x="2363" y="702"/>
                </a:cubicBezTo>
                <a:cubicBezTo>
                  <a:pt x="2363" y="703"/>
                  <a:pt x="2365" y="704"/>
                  <a:pt x="2365" y="705"/>
                </a:cubicBezTo>
                <a:cubicBezTo>
                  <a:pt x="2365" y="707"/>
                  <a:pt x="2364" y="707"/>
                  <a:pt x="2362" y="708"/>
                </a:cubicBezTo>
                <a:cubicBezTo>
                  <a:pt x="2363" y="710"/>
                  <a:pt x="2364" y="713"/>
                  <a:pt x="2366" y="716"/>
                </a:cubicBezTo>
                <a:cubicBezTo>
                  <a:pt x="2365" y="716"/>
                  <a:pt x="2364" y="717"/>
                  <a:pt x="2364" y="718"/>
                </a:cubicBezTo>
                <a:cubicBezTo>
                  <a:pt x="2363" y="718"/>
                  <a:pt x="2362" y="718"/>
                  <a:pt x="2361" y="719"/>
                </a:cubicBezTo>
                <a:cubicBezTo>
                  <a:pt x="2361" y="718"/>
                  <a:pt x="2360" y="717"/>
                  <a:pt x="2359" y="715"/>
                </a:cubicBezTo>
                <a:cubicBezTo>
                  <a:pt x="2359" y="716"/>
                  <a:pt x="2359" y="717"/>
                  <a:pt x="2360" y="718"/>
                </a:cubicBezTo>
                <a:cubicBezTo>
                  <a:pt x="2359" y="718"/>
                  <a:pt x="2353" y="719"/>
                  <a:pt x="2355" y="716"/>
                </a:cubicBezTo>
                <a:cubicBezTo>
                  <a:pt x="2354" y="716"/>
                  <a:pt x="2354" y="716"/>
                  <a:pt x="2353" y="716"/>
                </a:cubicBezTo>
                <a:cubicBezTo>
                  <a:pt x="2353" y="716"/>
                  <a:pt x="2352" y="715"/>
                  <a:pt x="2352" y="714"/>
                </a:cubicBezTo>
                <a:cubicBezTo>
                  <a:pt x="2351" y="715"/>
                  <a:pt x="2352" y="716"/>
                  <a:pt x="2352" y="717"/>
                </a:cubicBezTo>
                <a:cubicBezTo>
                  <a:pt x="2352" y="716"/>
                  <a:pt x="2352" y="716"/>
                  <a:pt x="2351" y="716"/>
                </a:cubicBezTo>
                <a:cubicBezTo>
                  <a:pt x="2352" y="717"/>
                  <a:pt x="2351" y="719"/>
                  <a:pt x="2351" y="720"/>
                </a:cubicBezTo>
                <a:cubicBezTo>
                  <a:pt x="2353" y="721"/>
                  <a:pt x="2350" y="719"/>
                  <a:pt x="2352" y="718"/>
                </a:cubicBezTo>
                <a:cubicBezTo>
                  <a:pt x="2354" y="718"/>
                  <a:pt x="2355" y="723"/>
                  <a:pt x="2357" y="723"/>
                </a:cubicBezTo>
                <a:cubicBezTo>
                  <a:pt x="2358" y="722"/>
                  <a:pt x="2356" y="723"/>
                  <a:pt x="2357" y="722"/>
                </a:cubicBezTo>
                <a:cubicBezTo>
                  <a:pt x="2357" y="722"/>
                  <a:pt x="2357" y="722"/>
                  <a:pt x="2357" y="722"/>
                </a:cubicBezTo>
                <a:cubicBezTo>
                  <a:pt x="2357" y="723"/>
                  <a:pt x="2358" y="724"/>
                  <a:pt x="2358" y="724"/>
                </a:cubicBezTo>
                <a:cubicBezTo>
                  <a:pt x="2357" y="725"/>
                  <a:pt x="2357" y="725"/>
                  <a:pt x="2356" y="724"/>
                </a:cubicBezTo>
                <a:cubicBezTo>
                  <a:pt x="2355" y="725"/>
                  <a:pt x="2356" y="726"/>
                  <a:pt x="2355" y="726"/>
                </a:cubicBezTo>
                <a:cubicBezTo>
                  <a:pt x="2354" y="726"/>
                  <a:pt x="2354" y="725"/>
                  <a:pt x="2355" y="724"/>
                </a:cubicBezTo>
                <a:cubicBezTo>
                  <a:pt x="2354" y="724"/>
                  <a:pt x="2354" y="724"/>
                  <a:pt x="2353" y="724"/>
                </a:cubicBezTo>
                <a:cubicBezTo>
                  <a:pt x="2353" y="725"/>
                  <a:pt x="2354" y="726"/>
                  <a:pt x="2354" y="727"/>
                </a:cubicBezTo>
                <a:cubicBezTo>
                  <a:pt x="2352" y="726"/>
                  <a:pt x="2351" y="724"/>
                  <a:pt x="2350" y="723"/>
                </a:cubicBezTo>
                <a:cubicBezTo>
                  <a:pt x="2350" y="725"/>
                  <a:pt x="2353" y="726"/>
                  <a:pt x="2353" y="728"/>
                </a:cubicBezTo>
                <a:cubicBezTo>
                  <a:pt x="2352" y="728"/>
                  <a:pt x="2352" y="728"/>
                  <a:pt x="2351" y="728"/>
                </a:cubicBezTo>
                <a:cubicBezTo>
                  <a:pt x="2350" y="729"/>
                  <a:pt x="2355" y="731"/>
                  <a:pt x="2356" y="731"/>
                </a:cubicBezTo>
                <a:cubicBezTo>
                  <a:pt x="2355" y="733"/>
                  <a:pt x="2360" y="735"/>
                  <a:pt x="2356" y="737"/>
                </a:cubicBezTo>
                <a:cubicBezTo>
                  <a:pt x="2357" y="738"/>
                  <a:pt x="2358" y="738"/>
                  <a:pt x="2357" y="739"/>
                </a:cubicBezTo>
                <a:cubicBezTo>
                  <a:pt x="2357" y="739"/>
                  <a:pt x="2357" y="739"/>
                  <a:pt x="2356" y="738"/>
                </a:cubicBezTo>
                <a:cubicBezTo>
                  <a:pt x="2356" y="738"/>
                  <a:pt x="2356" y="737"/>
                  <a:pt x="2356" y="736"/>
                </a:cubicBezTo>
                <a:cubicBezTo>
                  <a:pt x="2356" y="736"/>
                  <a:pt x="2356" y="736"/>
                  <a:pt x="2356" y="736"/>
                </a:cubicBezTo>
                <a:cubicBezTo>
                  <a:pt x="2356" y="736"/>
                  <a:pt x="2356" y="736"/>
                  <a:pt x="2356" y="736"/>
                </a:cubicBezTo>
                <a:cubicBezTo>
                  <a:pt x="2355" y="735"/>
                  <a:pt x="2355" y="734"/>
                  <a:pt x="2353" y="734"/>
                </a:cubicBezTo>
                <a:cubicBezTo>
                  <a:pt x="2354" y="735"/>
                  <a:pt x="2355" y="740"/>
                  <a:pt x="2357" y="741"/>
                </a:cubicBezTo>
                <a:cubicBezTo>
                  <a:pt x="2359" y="743"/>
                  <a:pt x="2362" y="746"/>
                  <a:pt x="2363" y="749"/>
                </a:cubicBezTo>
                <a:cubicBezTo>
                  <a:pt x="2364" y="748"/>
                  <a:pt x="2365" y="749"/>
                  <a:pt x="2365" y="749"/>
                </a:cubicBezTo>
                <a:cubicBezTo>
                  <a:pt x="2366" y="750"/>
                  <a:pt x="2366" y="750"/>
                  <a:pt x="2366" y="751"/>
                </a:cubicBezTo>
                <a:cubicBezTo>
                  <a:pt x="2366" y="751"/>
                  <a:pt x="2366" y="752"/>
                  <a:pt x="2366" y="753"/>
                </a:cubicBezTo>
                <a:cubicBezTo>
                  <a:pt x="2366" y="754"/>
                  <a:pt x="2367" y="753"/>
                  <a:pt x="2367" y="753"/>
                </a:cubicBezTo>
                <a:cubicBezTo>
                  <a:pt x="2368" y="753"/>
                  <a:pt x="2368" y="753"/>
                  <a:pt x="2368" y="753"/>
                </a:cubicBezTo>
                <a:cubicBezTo>
                  <a:pt x="2367" y="754"/>
                  <a:pt x="2367" y="754"/>
                  <a:pt x="2367" y="755"/>
                </a:cubicBezTo>
                <a:cubicBezTo>
                  <a:pt x="2365" y="754"/>
                  <a:pt x="2362" y="753"/>
                  <a:pt x="2360" y="750"/>
                </a:cubicBezTo>
                <a:cubicBezTo>
                  <a:pt x="2362" y="748"/>
                  <a:pt x="2362" y="754"/>
                  <a:pt x="2364" y="752"/>
                </a:cubicBezTo>
                <a:cubicBezTo>
                  <a:pt x="2361" y="750"/>
                  <a:pt x="2360" y="747"/>
                  <a:pt x="2358" y="745"/>
                </a:cubicBezTo>
                <a:cubicBezTo>
                  <a:pt x="2357" y="746"/>
                  <a:pt x="2359" y="747"/>
                  <a:pt x="2359" y="748"/>
                </a:cubicBezTo>
                <a:cubicBezTo>
                  <a:pt x="2355" y="746"/>
                  <a:pt x="2353" y="741"/>
                  <a:pt x="2350" y="739"/>
                </a:cubicBezTo>
                <a:cubicBezTo>
                  <a:pt x="2349" y="737"/>
                  <a:pt x="2348" y="735"/>
                  <a:pt x="2347" y="733"/>
                </a:cubicBezTo>
                <a:cubicBezTo>
                  <a:pt x="2348" y="733"/>
                  <a:pt x="2348" y="733"/>
                  <a:pt x="2349" y="734"/>
                </a:cubicBezTo>
                <a:cubicBezTo>
                  <a:pt x="2349" y="733"/>
                  <a:pt x="2349" y="733"/>
                  <a:pt x="2349" y="733"/>
                </a:cubicBezTo>
                <a:cubicBezTo>
                  <a:pt x="2349" y="733"/>
                  <a:pt x="2348" y="732"/>
                  <a:pt x="2348" y="732"/>
                </a:cubicBezTo>
                <a:cubicBezTo>
                  <a:pt x="2348" y="732"/>
                  <a:pt x="2347" y="733"/>
                  <a:pt x="2347" y="733"/>
                </a:cubicBezTo>
                <a:cubicBezTo>
                  <a:pt x="2345" y="729"/>
                  <a:pt x="2343" y="725"/>
                  <a:pt x="2341" y="722"/>
                </a:cubicBezTo>
                <a:cubicBezTo>
                  <a:pt x="2341" y="721"/>
                  <a:pt x="2341" y="721"/>
                  <a:pt x="2342" y="721"/>
                </a:cubicBezTo>
                <a:cubicBezTo>
                  <a:pt x="2343" y="721"/>
                  <a:pt x="2346" y="723"/>
                  <a:pt x="2346" y="725"/>
                </a:cubicBezTo>
                <a:cubicBezTo>
                  <a:pt x="2345" y="726"/>
                  <a:pt x="2346" y="726"/>
                  <a:pt x="2345" y="727"/>
                </a:cubicBezTo>
                <a:cubicBezTo>
                  <a:pt x="2345" y="728"/>
                  <a:pt x="2346" y="727"/>
                  <a:pt x="2346" y="727"/>
                </a:cubicBezTo>
                <a:cubicBezTo>
                  <a:pt x="2349" y="730"/>
                  <a:pt x="2349" y="735"/>
                  <a:pt x="2352" y="739"/>
                </a:cubicBezTo>
                <a:cubicBezTo>
                  <a:pt x="2353" y="738"/>
                  <a:pt x="2353" y="737"/>
                  <a:pt x="2353" y="737"/>
                </a:cubicBezTo>
                <a:cubicBezTo>
                  <a:pt x="2351" y="734"/>
                  <a:pt x="2349" y="731"/>
                  <a:pt x="2347" y="725"/>
                </a:cubicBezTo>
                <a:cubicBezTo>
                  <a:pt x="2347" y="725"/>
                  <a:pt x="2348" y="725"/>
                  <a:pt x="2348" y="725"/>
                </a:cubicBezTo>
                <a:cubicBezTo>
                  <a:pt x="2345" y="723"/>
                  <a:pt x="2341" y="718"/>
                  <a:pt x="2338" y="715"/>
                </a:cubicBezTo>
                <a:cubicBezTo>
                  <a:pt x="2338" y="715"/>
                  <a:pt x="2338" y="715"/>
                  <a:pt x="2338" y="715"/>
                </a:cubicBezTo>
                <a:cubicBezTo>
                  <a:pt x="2336" y="711"/>
                  <a:pt x="2334" y="707"/>
                  <a:pt x="2332" y="703"/>
                </a:cubicBezTo>
                <a:cubicBezTo>
                  <a:pt x="2333" y="704"/>
                  <a:pt x="2334" y="706"/>
                  <a:pt x="2334" y="706"/>
                </a:cubicBezTo>
                <a:cubicBezTo>
                  <a:pt x="2336" y="704"/>
                  <a:pt x="2329" y="700"/>
                  <a:pt x="2329" y="698"/>
                </a:cubicBezTo>
                <a:cubicBezTo>
                  <a:pt x="2329" y="698"/>
                  <a:pt x="2329" y="698"/>
                  <a:pt x="2329" y="698"/>
                </a:cubicBezTo>
                <a:cubicBezTo>
                  <a:pt x="2329" y="698"/>
                  <a:pt x="2328" y="698"/>
                  <a:pt x="2328" y="697"/>
                </a:cubicBezTo>
                <a:cubicBezTo>
                  <a:pt x="2329" y="697"/>
                  <a:pt x="2328" y="696"/>
                  <a:pt x="2327" y="695"/>
                </a:cubicBezTo>
                <a:cubicBezTo>
                  <a:pt x="2324" y="691"/>
                  <a:pt x="2321" y="687"/>
                  <a:pt x="2318" y="684"/>
                </a:cubicBezTo>
                <a:cubicBezTo>
                  <a:pt x="2316" y="675"/>
                  <a:pt x="2311" y="672"/>
                  <a:pt x="2308" y="666"/>
                </a:cubicBezTo>
                <a:cubicBezTo>
                  <a:pt x="2308" y="666"/>
                  <a:pt x="2308" y="666"/>
                  <a:pt x="2308" y="666"/>
                </a:cubicBezTo>
                <a:cubicBezTo>
                  <a:pt x="2314" y="672"/>
                  <a:pt x="2319" y="677"/>
                  <a:pt x="2323" y="684"/>
                </a:cubicBezTo>
                <a:cubicBezTo>
                  <a:pt x="2323" y="683"/>
                  <a:pt x="2322" y="682"/>
                  <a:pt x="2323" y="681"/>
                </a:cubicBezTo>
                <a:cubicBezTo>
                  <a:pt x="2326" y="684"/>
                  <a:pt x="2325" y="686"/>
                  <a:pt x="2327" y="689"/>
                </a:cubicBezTo>
                <a:cubicBezTo>
                  <a:pt x="2328" y="686"/>
                  <a:pt x="2327" y="691"/>
                  <a:pt x="2329" y="689"/>
                </a:cubicBezTo>
                <a:cubicBezTo>
                  <a:pt x="2330" y="690"/>
                  <a:pt x="2328" y="691"/>
                  <a:pt x="2330" y="692"/>
                </a:cubicBezTo>
                <a:cubicBezTo>
                  <a:pt x="2331" y="692"/>
                  <a:pt x="2329" y="691"/>
                  <a:pt x="2330" y="690"/>
                </a:cubicBezTo>
                <a:cubicBezTo>
                  <a:pt x="2333" y="692"/>
                  <a:pt x="2333" y="694"/>
                  <a:pt x="2336" y="695"/>
                </a:cubicBezTo>
                <a:cubicBezTo>
                  <a:pt x="2336" y="694"/>
                  <a:pt x="2336" y="694"/>
                  <a:pt x="2336" y="694"/>
                </a:cubicBezTo>
                <a:cubicBezTo>
                  <a:pt x="2340" y="702"/>
                  <a:pt x="2346" y="711"/>
                  <a:pt x="2350" y="718"/>
                </a:cubicBezTo>
                <a:cubicBezTo>
                  <a:pt x="2351" y="714"/>
                  <a:pt x="2348" y="712"/>
                  <a:pt x="2347" y="709"/>
                </a:cubicBezTo>
                <a:cubicBezTo>
                  <a:pt x="2348" y="708"/>
                  <a:pt x="2346" y="707"/>
                  <a:pt x="2348" y="708"/>
                </a:cubicBezTo>
                <a:cubicBezTo>
                  <a:pt x="2346" y="700"/>
                  <a:pt x="2342" y="692"/>
                  <a:pt x="2339" y="684"/>
                </a:cubicBezTo>
                <a:cubicBezTo>
                  <a:pt x="2340" y="686"/>
                  <a:pt x="2343" y="689"/>
                  <a:pt x="2344" y="690"/>
                </a:cubicBezTo>
                <a:cubicBezTo>
                  <a:pt x="2345" y="692"/>
                  <a:pt x="2347" y="694"/>
                  <a:pt x="2347" y="696"/>
                </a:cubicBezTo>
                <a:cubicBezTo>
                  <a:pt x="2348" y="695"/>
                  <a:pt x="2346" y="691"/>
                  <a:pt x="2344" y="689"/>
                </a:cubicBezTo>
                <a:cubicBezTo>
                  <a:pt x="2344" y="689"/>
                  <a:pt x="2344" y="689"/>
                  <a:pt x="2344" y="689"/>
                </a:cubicBezTo>
                <a:cubicBezTo>
                  <a:pt x="2342" y="686"/>
                  <a:pt x="2338" y="683"/>
                  <a:pt x="2338" y="682"/>
                </a:cubicBezTo>
                <a:cubicBezTo>
                  <a:pt x="2338" y="682"/>
                  <a:pt x="2338" y="682"/>
                  <a:pt x="2338" y="682"/>
                </a:cubicBezTo>
                <a:cubicBezTo>
                  <a:pt x="2337" y="681"/>
                  <a:pt x="2337" y="681"/>
                  <a:pt x="2337" y="680"/>
                </a:cubicBezTo>
                <a:cubicBezTo>
                  <a:pt x="2337" y="680"/>
                  <a:pt x="2337" y="680"/>
                  <a:pt x="2337" y="680"/>
                </a:cubicBezTo>
                <a:cubicBezTo>
                  <a:pt x="2337" y="680"/>
                  <a:pt x="2337" y="680"/>
                  <a:pt x="2337" y="680"/>
                </a:cubicBezTo>
                <a:cubicBezTo>
                  <a:pt x="2335" y="676"/>
                  <a:pt x="2333" y="672"/>
                  <a:pt x="2330" y="667"/>
                </a:cubicBezTo>
                <a:cubicBezTo>
                  <a:pt x="2331" y="668"/>
                  <a:pt x="2333" y="669"/>
                  <a:pt x="2334" y="670"/>
                </a:cubicBezTo>
                <a:cubicBezTo>
                  <a:pt x="2334" y="670"/>
                  <a:pt x="2334" y="670"/>
                  <a:pt x="2334" y="671"/>
                </a:cubicBezTo>
                <a:cubicBezTo>
                  <a:pt x="2333" y="671"/>
                  <a:pt x="2335" y="674"/>
                  <a:pt x="2337" y="676"/>
                </a:cubicBezTo>
                <a:cubicBezTo>
                  <a:pt x="2337" y="676"/>
                  <a:pt x="2338" y="677"/>
                  <a:pt x="2338" y="677"/>
                </a:cubicBezTo>
                <a:cubicBezTo>
                  <a:pt x="2338" y="677"/>
                  <a:pt x="2338" y="677"/>
                  <a:pt x="2337" y="676"/>
                </a:cubicBezTo>
                <a:cubicBezTo>
                  <a:pt x="2338" y="677"/>
                  <a:pt x="2339" y="677"/>
                  <a:pt x="2340" y="676"/>
                </a:cubicBezTo>
                <a:cubicBezTo>
                  <a:pt x="2342" y="680"/>
                  <a:pt x="2349" y="686"/>
                  <a:pt x="2355" y="692"/>
                </a:cubicBezTo>
                <a:cubicBezTo>
                  <a:pt x="2354" y="692"/>
                  <a:pt x="2353" y="693"/>
                  <a:pt x="2353" y="693"/>
                </a:cubicBezTo>
                <a:cubicBezTo>
                  <a:pt x="2352" y="693"/>
                  <a:pt x="2352" y="692"/>
                  <a:pt x="2351" y="693"/>
                </a:cubicBezTo>
                <a:cubicBezTo>
                  <a:pt x="2351" y="693"/>
                  <a:pt x="2351" y="694"/>
                  <a:pt x="2352" y="694"/>
                </a:cubicBezTo>
                <a:cubicBezTo>
                  <a:pt x="2351" y="695"/>
                  <a:pt x="2351" y="695"/>
                  <a:pt x="2351" y="695"/>
                </a:cubicBezTo>
                <a:cubicBezTo>
                  <a:pt x="2351" y="695"/>
                  <a:pt x="2352" y="695"/>
                  <a:pt x="2352" y="695"/>
                </a:cubicBezTo>
                <a:cubicBezTo>
                  <a:pt x="2352" y="695"/>
                  <a:pt x="2352" y="696"/>
                  <a:pt x="2353" y="696"/>
                </a:cubicBezTo>
                <a:cubicBezTo>
                  <a:pt x="2353" y="696"/>
                  <a:pt x="2353" y="696"/>
                  <a:pt x="2353" y="695"/>
                </a:cubicBezTo>
                <a:cubicBezTo>
                  <a:pt x="2355" y="695"/>
                  <a:pt x="2357" y="695"/>
                  <a:pt x="2360" y="696"/>
                </a:cubicBezTo>
                <a:cubicBezTo>
                  <a:pt x="2356" y="691"/>
                  <a:pt x="2352" y="689"/>
                  <a:pt x="2348" y="682"/>
                </a:cubicBezTo>
                <a:cubicBezTo>
                  <a:pt x="2349" y="682"/>
                  <a:pt x="2349" y="683"/>
                  <a:pt x="2349" y="683"/>
                </a:cubicBezTo>
                <a:cubicBezTo>
                  <a:pt x="2349" y="681"/>
                  <a:pt x="2348" y="681"/>
                  <a:pt x="2346" y="680"/>
                </a:cubicBezTo>
                <a:cubicBezTo>
                  <a:pt x="2346" y="680"/>
                  <a:pt x="2346" y="680"/>
                  <a:pt x="2346" y="680"/>
                </a:cubicBezTo>
                <a:cubicBezTo>
                  <a:pt x="2345" y="680"/>
                  <a:pt x="2345" y="680"/>
                  <a:pt x="2345" y="679"/>
                </a:cubicBezTo>
                <a:cubicBezTo>
                  <a:pt x="2346" y="679"/>
                  <a:pt x="2346" y="680"/>
                  <a:pt x="2346" y="680"/>
                </a:cubicBezTo>
                <a:cubicBezTo>
                  <a:pt x="2347" y="678"/>
                  <a:pt x="2346" y="677"/>
                  <a:pt x="2345" y="675"/>
                </a:cubicBezTo>
                <a:cubicBezTo>
                  <a:pt x="2344" y="675"/>
                  <a:pt x="2343" y="674"/>
                  <a:pt x="2342" y="673"/>
                </a:cubicBezTo>
                <a:cubicBezTo>
                  <a:pt x="2342" y="673"/>
                  <a:pt x="2342" y="673"/>
                  <a:pt x="2342" y="673"/>
                </a:cubicBezTo>
                <a:cubicBezTo>
                  <a:pt x="2341" y="670"/>
                  <a:pt x="2339" y="667"/>
                  <a:pt x="2338" y="664"/>
                </a:cubicBezTo>
                <a:cubicBezTo>
                  <a:pt x="2340" y="664"/>
                  <a:pt x="2340" y="666"/>
                  <a:pt x="2342" y="669"/>
                </a:cubicBezTo>
                <a:cubicBezTo>
                  <a:pt x="2343" y="669"/>
                  <a:pt x="2342" y="669"/>
                  <a:pt x="2342" y="670"/>
                </a:cubicBezTo>
                <a:cubicBezTo>
                  <a:pt x="2343" y="667"/>
                  <a:pt x="2339" y="659"/>
                  <a:pt x="2337" y="657"/>
                </a:cubicBezTo>
                <a:cubicBezTo>
                  <a:pt x="2336" y="656"/>
                  <a:pt x="2336" y="657"/>
                  <a:pt x="2336" y="657"/>
                </a:cubicBezTo>
                <a:cubicBezTo>
                  <a:pt x="2336" y="657"/>
                  <a:pt x="2337" y="655"/>
                  <a:pt x="2336" y="655"/>
                </a:cubicBezTo>
                <a:cubicBezTo>
                  <a:pt x="2334" y="654"/>
                  <a:pt x="2331" y="648"/>
                  <a:pt x="2331" y="645"/>
                </a:cubicBezTo>
                <a:cubicBezTo>
                  <a:pt x="2333" y="646"/>
                  <a:pt x="2332" y="649"/>
                  <a:pt x="2334" y="651"/>
                </a:cubicBezTo>
                <a:cubicBezTo>
                  <a:pt x="2337" y="649"/>
                  <a:pt x="2334" y="649"/>
                  <a:pt x="2334" y="648"/>
                </a:cubicBezTo>
                <a:cubicBezTo>
                  <a:pt x="2338" y="653"/>
                  <a:pt x="2340" y="661"/>
                  <a:pt x="2345" y="668"/>
                </a:cubicBezTo>
                <a:cubicBezTo>
                  <a:pt x="2345" y="665"/>
                  <a:pt x="2341" y="660"/>
                  <a:pt x="2339" y="656"/>
                </a:cubicBezTo>
                <a:cubicBezTo>
                  <a:pt x="2341" y="656"/>
                  <a:pt x="2341" y="658"/>
                  <a:pt x="2342" y="658"/>
                </a:cubicBezTo>
                <a:cubicBezTo>
                  <a:pt x="2342" y="659"/>
                  <a:pt x="2343" y="660"/>
                  <a:pt x="2343" y="660"/>
                </a:cubicBezTo>
                <a:cubicBezTo>
                  <a:pt x="2344" y="661"/>
                  <a:pt x="2342" y="656"/>
                  <a:pt x="2341" y="655"/>
                </a:cubicBezTo>
                <a:cubicBezTo>
                  <a:pt x="2340" y="653"/>
                  <a:pt x="2339" y="655"/>
                  <a:pt x="2339" y="654"/>
                </a:cubicBezTo>
                <a:cubicBezTo>
                  <a:pt x="2337" y="646"/>
                  <a:pt x="2330" y="632"/>
                  <a:pt x="2321" y="619"/>
                </a:cubicBezTo>
                <a:cubicBezTo>
                  <a:pt x="2321" y="620"/>
                  <a:pt x="2320" y="622"/>
                  <a:pt x="2318" y="621"/>
                </a:cubicBezTo>
                <a:cubicBezTo>
                  <a:pt x="2318" y="626"/>
                  <a:pt x="2320" y="631"/>
                  <a:pt x="2322" y="636"/>
                </a:cubicBezTo>
                <a:cubicBezTo>
                  <a:pt x="2322" y="636"/>
                  <a:pt x="2322" y="637"/>
                  <a:pt x="2323" y="637"/>
                </a:cubicBezTo>
                <a:cubicBezTo>
                  <a:pt x="2325" y="641"/>
                  <a:pt x="2328" y="645"/>
                  <a:pt x="2329" y="649"/>
                </a:cubicBezTo>
                <a:cubicBezTo>
                  <a:pt x="2330" y="648"/>
                  <a:pt x="2329" y="647"/>
                  <a:pt x="2329" y="646"/>
                </a:cubicBezTo>
                <a:cubicBezTo>
                  <a:pt x="2331" y="649"/>
                  <a:pt x="2332" y="651"/>
                  <a:pt x="2333" y="654"/>
                </a:cubicBezTo>
                <a:cubicBezTo>
                  <a:pt x="2331" y="653"/>
                  <a:pt x="2331" y="652"/>
                  <a:pt x="2330" y="649"/>
                </a:cubicBezTo>
                <a:cubicBezTo>
                  <a:pt x="2329" y="650"/>
                  <a:pt x="2330" y="651"/>
                  <a:pt x="2329" y="652"/>
                </a:cubicBezTo>
                <a:cubicBezTo>
                  <a:pt x="2332" y="656"/>
                  <a:pt x="2336" y="664"/>
                  <a:pt x="2339" y="670"/>
                </a:cubicBezTo>
                <a:cubicBezTo>
                  <a:pt x="2336" y="666"/>
                  <a:pt x="2333" y="662"/>
                  <a:pt x="2329" y="658"/>
                </a:cubicBezTo>
                <a:cubicBezTo>
                  <a:pt x="2326" y="652"/>
                  <a:pt x="2322" y="645"/>
                  <a:pt x="2317" y="638"/>
                </a:cubicBezTo>
                <a:cubicBezTo>
                  <a:pt x="2320" y="643"/>
                  <a:pt x="2323" y="649"/>
                  <a:pt x="2326" y="655"/>
                </a:cubicBezTo>
                <a:cubicBezTo>
                  <a:pt x="2324" y="654"/>
                  <a:pt x="2323" y="653"/>
                  <a:pt x="2321" y="652"/>
                </a:cubicBezTo>
                <a:cubicBezTo>
                  <a:pt x="2319" y="648"/>
                  <a:pt x="2317" y="644"/>
                  <a:pt x="2314" y="640"/>
                </a:cubicBezTo>
                <a:cubicBezTo>
                  <a:pt x="2314" y="640"/>
                  <a:pt x="2313" y="640"/>
                  <a:pt x="2312" y="639"/>
                </a:cubicBezTo>
                <a:cubicBezTo>
                  <a:pt x="2312" y="637"/>
                  <a:pt x="2311" y="630"/>
                  <a:pt x="2305" y="629"/>
                </a:cubicBezTo>
                <a:cubicBezTo>
                  <a:pt x="2303" y="632"/>
                  <a:pt x="2305" y="641"/>
                  <a:pt x="2309" y="637"/>
                </a:cubicBezTo>
                <a:cubicBezTo>
                  <a:pt x="2309" y="639"/>
                  <a:pt x="2310" y="639"/>
                  <a:pt x="2311" y="640"/>
                </a:cubicBezTo>
                <a:cubicBezTo>
                  <a:pt x="2311" y="640"/>
                  <a:pt x="2311" y="640"/>
                  <a:pt x="2311" y="640"/>
                </a:cubicBezTo>
                <a:cubicBezTo>
                  <a:pt x="2310" y="640"/>
                  <a:pt x="2310" y="640"/>
                  <a:pt x="2310" y="639"/>
                </a:cubicBezTo>
                <a:cubicBezTo>
                  <a:pt x="2310" y="640"/>
                  <a:pt x="2310" y="640"/>
                  <a:pt x="2310" y="641"/>
                </a:cubicBezTo>
                <a:cubicBezTo>
                  <a:pt x="2309" y="641"/>
                  <a:pt x="2307" y="642"/>
                  <a:pt x="2307" y="643"/>
                </a:cubicBezTo>
                <a:cubicBezTo>
                  <a:pt x="2307" y="642"/>
                  <a:pt x="2307" y="642"/>
                  <a:pt x="2307" y="641"/>
                </a:cubicBezTo>
                <a:cubicBezTo>
                  <a:pt x="2307" y="641"/>
                  <a:pt x="2307" y="642"/>
                  <a:pt x="2307" y="642"/>
                </a:cubicBezTo>
                <a:cubicBezTo>
                  <a:pt x="2308" y="642"/>
                  <a:pt x="2307" y="640"/>
                  <a:pt x="2306" y="640"/>
                </a:cubicBezTo>
                <a:cubicBezTo>
                  <a:pt x="2306" y="639"/>
                  <a:pt x="2306" y="638"/>
                  <a:pt x="2305" y="639"/>
                </a:cubicBezTo>
                <a:cubicBezTo>
                  <a:pt x="2305" y="638"/>
                  <a:pt x="2305" y="637"/>
                  <a:pt x="2305" y="636"/>
                </a:cubicBezTo>
                <a:cubicBezTo>
                  <a:pt x="2305" y="637"/>
                  <a:pt x="2304" y="637"/>
                  <a:pt x="2303" y="638"/>
                </a:cubicBezTo>
                <a:cubicBezTo>
                  <a:pt x="2304" y="639"/>
                  <a:pt x="2304" y="639"/>
                  <a:pt x="2305" y="640"/>
                </a:cubicBezTo>
                <a:cubicBezTo>
                  <a:pt x="2305" y="640"/>
                  <a:pt x="2305" y="639"/>
                  <a:pt x="2305" y="639"/>
                </a:cubicBezTo>
                <a:cubicBezTo>
                  <a:pt x="2305" y="641"/>
                  <a:pt x="2306" y="643"/>
                  <a:pt x="2307" y="644"/>
                </a:cubicBezTo>
                <a:cubicBezTo>
                  <a:pt x="2306" y="644"/>
                  <a:pt x="2305" y="644"/>
                  <a:pt x="2305" y="643"/>
                </a:cubicBezTo>
                <a:cubicBezTo>
                  <a:pt x="2304" y="644"/>
                  <a:pt x="2306" y="645"/>
                  <a:pt x="2307" y="645"/>
                </a:cubicBezTo>
                <a:cubicBezTo>
                  <a:pt x="2307" y="645"/>
                  <a:pt x="2307" y="645"/>
                  <a:pt x="2307" y="645"/>
                </a:cubicBezTo>
                <a:cubicBezTo>
                  <a:pt x="2308" y="648"/>
                  <a:pt x="2311" y="652"/>
                  <a:pt x="2314" y="656"/>
                </a:cubicBezTo>
                <a:cubicBezTo>
                  <a:pt x="2315" y="657"/>
                  <a:pt x="2316" y="658"/>
                  <a:pt x="2317" y="660"/>
                </a:cubicBezTo>
                <a:cubicBezTo>
                  <a:pt x="2312" y="654"/>
                  <a:pt x="2304" y="649"/>
                  <a:pt x="2302" y="643"/>
                </a:cubicBezTo>
                <a:cubicBezTo>
                  <a:pt x="2301" y="644"/>
                  <a:pt x="2300" y="641"/>
                  <a:pt x="2298" y="641"/>
                </a:cubicBezTo>
                <a:cubicBezTo>
                  <a:pt x="2298" y="641"/>
                  <a:pt x="2298" y="642"/>
                  <a:pt x="2297" y="641"/>
                </a:cubicBezTo>
                <a:cubicBezTo>
                  <a:pt x="2297" y="642"/>
                  <a:pt x="2297" y="642"/>
                  <a:pt x="2298" y="642"/>
                </a:cubicBezTo>
                <a:cubicBezTo>
                  <a:pt x="2298" y="642"/>
                  <a:pt x="2300" y="644"/>
                  <a:pt x="2298" y="645"/>
                </a:cubicBezTo>
                <a:cubicBezTo>
                  <a:pt x="2300" y="645"/>
                  <a:pt x="2302" y="650"/>
                  <a:pt x="2303" y="648"/>
                </a:cubicBezTo>
                <a:cubicBezTo>
                  <a:pt x="2304" y="648"/>
                  <a:pt x="2301" y="649"/>
                  <a:pt x="2303" y="650"/>
                </a:cubicBezTo>
                <a:cubicBezTo>
                  <a:pt x="2303" y="649"/>
                  <a:pt x="2303" y="649"/>
                  <a:pt x="2304" y="649"/>
                </a:cubicBezTo>
                <a:cubicBezTo>
                  <a:pt x="2302" y="651"/>
                  <a:pt x="2313" y="659"/>
                  <a:pt x="2307" y="653"/>
                </a:cubicBezTo>
                <a:cubicBezTo>
                  <a:pt x="2312" y="656"/>
                  <a:pt x="2313" y="660"/>
                  <a:pt x="2319" y="663"/>
                </a:cubicBezTo>
                <a:cubicBezTo>
                  <a:pt x="2323" y="671"/>
                  <a:pt x="2325" y="679"/>
                  <a:pt x="2328" y="685"/>
                </a:cubicBezTo>
                <a:cubicBezTo>
                  <a:pt x="2327" y="684"/>
                  <a:pt x="2325" y="682"/>
                  <a:pt x="2325" y="680"/>
                </a:cubicBezTo>
                <a:cubicBezTo>
                  <a:pt x="2323" y="682"/>
                  <a:pt x="2320" y="675"/>
                  <a:pt x="2317" y="675"/>
                </a:cubicBezTo>
                <a:cubicBezTo>
                  <a:pt x="2318" y="673"/>
                  <a:pt x="2316" y="671"/>
                  <a:pt x="2314" y="669"/>
                </a:cubicBezTo>
                <a:cubicBezTo>
                  <a:pt x="2315" y="667"/>
                  <a:pt x="2315" y="670"/>
                  <a:pt x="2316" y="670"/>
                </a:cubicBezTo>
                <a:cubicBezTo>
                  <a:pt x="2315" y="668"/>
                  <a:pt x="2310" y="664"/>
                  <a:pt x="2311" y="662"/>
                </a:cubicBezTo>
                <a:cubicBezTo>
                  <a:pt x="2310" y="662"/>
                  <a:pt x="2311" y="665"/>
                  <a:pt x="2312" y="665"/>
                </a:cubicBezTo>
                <a:cubicBezTo>
                  <a:pt x="2309" y="666"/>
                  <a:pt x="2309" y="662"/>
                  <a:pt x="2306" y="660"/>
                </a:cubicBezTo>
                <a:cubicBezTo>
                  <a:pt x="2306" y="660"/>
                  <a:pt x="2306" y="660"/>
                  <a:pt x="2306" y="659"/>
                </a:cubicBezTo>
                <a:cubicBezTo>
                  <a:pt x="2306" y="660"/>
                  <a:pt x="2306" y="660"/>
                  <a:pt x="2306" y="660"/>
                </a:cubicBezTo>
                <a:cubicBezTo>
                  <a:pt x="2306" y="660"/>
                  <a:pt x="2305" y="659"/>
                  <a:pt x="2305" y="659"/>
                </a:cubicBezTo>
                <a:cubicBezTo>
                  <a:pt x="2305" y="660"/>
                  <a:pt x="2305" y="660"/>
                  <a:pt x="2305" y="660"/>
                </a:cubicBezTo>
                <a:cubicBezTo>
                  <a:pt x="2304" y="660"/>
                  <a:pt x="2303" y="658"/>
                  <a:pt x="2302" y="657"/>
                </a:cubicBezTo>
                <a:cubicBezTo>
                  <a:pt x="2301" y="656"/>
                  <a:pt x="2301" y="655"/>
                  <a:pt x="2300" y="655"/>
                </a:cubicBezTo>
                <a:cubicBezTo>
                  <a:pt x="2301" y="655"/>
                  <a:pt x="2301" y="655"/>
                  <a:pt x="2301" y="656"/>
                </a:cubicBezTo>
                <a:cubicBezTo>
                  <a:pt x="2301" y="655"/>
                  <a:pt x="2301" y="655"/>
                  <a:pt x="2301" y="655"/>
                </a:cubicBezTo>
                <a:cubicBezTo>
                  <a:pt x="2302" y="656"/>
                  <a:pt x="2304" y="658"/>
                  <a:pt x="2304" y="658"/>
                </a:cubicBezTo>
                <a:cubicBezTo>
                  <a:pt x="2304" y="656"/>
                  <a:pt x="2303" y="656"/>
                  <a:pt x="2301" y="654"/>
                </a:cubicBezTo>
                <a:cubicBezTo>
                  <a:pt x="2301" y="654"/>
                  <a:pt x="2302" y="653"/>
                  <a:pt x="2303" y="653"/>
                </a:cubicBezTo>
                <a:cubicBezTo>
                  <a:pt x="2303" y="653"/>
                  <a:pt x="2303" y="653"/>
                  <a:pt x="2304" y="653"/>
                </a:cubicBezTo>
                <a:cubicBezTo>
                  <a:pt x="2303" y="652"/>
                  <a:pt x="2303" y="650"/>
                  <a:pt x="2301" y="652"/>
                </a:cubicBezTo>
                <a:cubicBezTo>
                  <a:pt x="2301" y="652"/>
                  <a:pt x="2302" y="653"/>
                  <a:pt x="2302" y="653"/>
                </a:cubicBezTo>
                <a:cubicBezTo>
                  <a:pt x="2301" y="652"/>
                  <a:pt x="2300" y="651"/>
                  <a:pt x="2299" y="650"/>
                </a:cubicBezTo>
                <a:cubicBezTo>
                  <a:pt x="2299" y="650"/>
                  <a:pt x="2299" y="650"/>
                  <a:pt x="2300" y="650"/>
                </a:cubicBezTo>
                <a:cubicBezTo>
                  <a:pt x="2301" y="649"/>
                  <a:pt x="2299" y="648"/>
                  <a:pt x="2298" y="646"/>
                </a:cubicBezTo>
                <a:cubicBezTo>
                  <a:pt x="2298" y="646"/>
                  <a:pt x="2298" y="646"/>
                  <a:pt x="2298" y="646"/>
                </a:cubicBezTo>
                <a:cubicBezTo>
                  <a:pt x="2294" y="641"/>
                  <a:pt x="2295" y="638"/>
                  <a:pt x="2291" y="631"/>
                </a:cubicBezTo>
                <a:cubicBezTo>
                  <a:pt x="2290" y="632"/>
                  <a:pt x="2290" y="632"/>
                  <a:pt x="2291" y="633"/>
                </a:cubicBezTo>
                <a:cubicBezTo>
                  <a:pt x="2290" y="632"/>
                  <a:pt x="2289" y="631"/>
                  <a:pt x="2289" y="631"/>
                </a:cubicBezTo>
                <a:cubicBezTo>
                  <a:pt x="2289" y="630"/>
                  <a:pt x="2289" y="630"/>
                  <a:pt x="2290" y="629"/>
                </a:cubicBezTo>
                <a:cubicBezTo>
                  <a:pt x="2289" y="628"/>
                  <a:pt x="2288" y="628"/>
                  <a:pt x="2289" y="628"/>
                </a:cubicBezTo>
                <a:cubicBezTo>
                  <a:pt x="2288" y="627"/>
                  <a:pt x="2289" y="629"/>
                  <a:pt x="2288" y="629"/>
                </a:cubicBezTo>
                <a:cubicBezTo>
                  <a:pt x="2287" y="628"/>
                  <a:pt x="2285" y="626"/>
                  <a:pt x="2286" y="625"/>
                </a:cubicBezTo>
                <a:cubicBezTo>
                  <a:pt x="2285" y="625"/>
                  <a:pt x="2284" y="626"/>
                  <a:pt x="2283" y="623"/>
                </a:cubicBezTo>
                <a:cubicBezTo>
                  <a:pt x="2282" y="625"/>
                  <a:pt x="2284" y="625"/>
                  <a:pt x="2284" y="626"/>
                </a:cubicBezTo>
                <a:cubicBezTo>
                  <a:pt x="2280" y="622"/>
                  <a:pt x="2272" y="616"/>
                  <a:pt x="2274" y="612"/>
                </a:cubicBezTo>
                <a:cubicBezTo>
                  <a:pt x="2273" y="612"/>
                  <a:pt x="2272" y="612"/>
                  <a:pt x="2272" y="613"/>
                </a:cubicBezTo>
                <a:cubicBezTo>
                  <a:pt x="2271" y="611"/>
                  <a:pt x="2273" y="610"/>
                  <a:pt x="2271" y="609"/>
                </a:cubicBezTo>
                <a:cubicBezTo>
                  <a:pt x="2271" y="612"/>
                  <a:pt x="2269" y="611"/>
                  <a:pt x="2268" y="609"/>
                </a:cubicBezTo>
                <a:cubicBezTo>
                  <a:pt x="2267" y="606"/>
                  <a:pt x="2266" y="604"/>
                  <a:pt x="2264" y="602"/>
                </a:cubicBezTo>
                <a:cubicBezTo>
                  <a:pt x="2263" y="602"/>
                  <a:pt x="2265" y="603"/>
                  <a:pt x="2263" y="604"/>
                </a:cubicBezTo>
                <a:cubicBezTo>
                  <a:pt x="2264" y="605"/>
                  <a:pt x="2265" y="603"/>
                  <a:pt x="2266" y="605"/>
                </a:cubicBezTo>
                <a:cubicBezTo>
                  <a:pt x="2265" y="605"/>
                  <a:pt x="2264" y="605"/>
                  <a:pt x="2264" y="605"/>
                </a:cubicBezTo>
                <a:cubicBezTo>
                  <a:pt x="2264" y="605"/>
                  <a:pt x="2264" y="606"/>
                  <a:pt x="2264" y="606"/>
                </a:cubicBezTo>
                <a:cubicBezTo>
                  <a:pt x="2264" y="606"/>
                  <a:pt x="2263" y="606"/>
                  <a:pt x="2263" y="607"/>
                </a:cubicBezTo>
                <a:cubicBezTo>
                  <a:pt x="2263" y="607"/>
                  <a:pt x="2264" y="607"/>
                  <a:pt x="2265" y="607"/>
                </a:cubicBezTo>
                <a:cubicBezTo>
                  <a:pt x="2265" y="609"/>
                  <a:pt x="2265" y="610"/>
                  <a:pt x="2266" y="611"/>
                </a:cubicBezTo>
                <a:cubicBezTo>
                  <a:pt x="2265" y="610"/>
                  <a:pt x="2264" y="610"/>
                  <a:pt x="2264" y="609"/>
                </a:cubicBezTo>
                <a:cubicBezTo>
                  <a:pt x="2265" y="607"/>
                  <a:pt x="2263" y="609"/>
                  <a:pt x="2264" y="609"/>
                </a:cubicBezTo>
                <a:cubicBezTo>
                  <a:pt x="2262" y="609"/>
                  <a:pt x="2262" y="606"/>
                  <a:pt x="2259" y="605"/>
                </a:cubicBezTo>
                <a:cubicBezTo>
                  <a:pt x="2258" y="606"/>
                  <a:pt x="2261" y="606"/>
                  <a:pt x="2261" y="607"/>
                </a:cubicBezTo>
                <a:cubicBezTo>
                  <a:pt x="2260" y="607"/>
                  <a:pt x="2260" y="607"/>
                  <a:pt x="2260" y="606"/>
                </a:cubicBezTo>
                <a:cubicBezTo>
                  <a:pt x="2259" y="607"/>
                  <a:pt x="2263" y="612"/>
                  <a:pt x="2264" y="610"/>
                </a:cubicBezTo>
                <a:cubicBezTo>
                  <a:pt x="2265" y="611"/>
                  <a:pt x="2263" y="612"/>
                  <a:pt x="2265" y="613"/>
                </a:cubicBezTo>
                <a:cubicBezTo>
                  <a:pt x="2265" y="613"/>
                  <a:pt x="2265" y="612"/>
                  <a:pt x="2266" y="612"/>
                </a:cubicBezTo>
                <a:cubicBezTo>
                  <a:pt x="2266" y="612"/>
                  <a:pt x="2266" y="613"/>
                  <a:pt x="2267" y="613"/>
                </a:cubicBezTo>
                <a:cubicBezTo>
                  <a:pt x="2267" y="613"/>
                  <a:pt x="2267" y="613"/>
                  <a:pt x="2267" y="613"/>
                </a:cubicBezTo>
                <a:cubicBezTo>
                  <a:pt x="2267" y="613"/>
                  <a:pt x="2267" y="613"/>
                  <a:pt x="2267" y="614"/>
                </a:cubicBezTo>
                <a:cubicBezTo>
                  <a:pt x="2267" y="614"/>
                  <a:pt x="2266" y="614"/>
                  <a:pt x="2266" y="614"/>
                </a:cubicBezTo>
                <a:cubicBezTo>
                  <a:pt x="2267" y="614"/>
                  <a:pt x="2267" y="614"/>
                  <a:pt x="2267" y="614"/>
                </a:cubicBezTo>
                <a:cubicBezTo>
                  <a:pt x="2267" y="615"/>
                  <a:pt x="2268" y="616"/>
                  <a:pt x="2268" y="617"/>
                </a:cubicBezTo>
                <a:cubicBezTo>
                  <a:pt x="2267" y="617"/>
                  <a:pt x="2268" y="617"/>
                  <a:pt x="2267" y="618"/>
                </a:cubicBezTo>
                <a:cubicBezTo>
                  <a:pt x="2267" y="618"/>
                  <a:pt x="2268" y="618"/>
                  <a:pt x="2268" y="619"/>
                </a:cubicBezTo>
                <a:cubicBezTo>
                  <a:pt x="2268" y="618"/>
                  <a:pt x="2268" y="618"/>
                  <a:pt x="2269" y="618"/>
                </a:cubicBezTo>
                <a:cubicBezTo>
                  <a:pt x="2269" y="619"/>
                  <a:pt x="2270" y="621"/>
                  <a:pt x="2271" y="622"/>
                </a:cubicBezTo>
                <a:cubicBezTo>
                  <a:pt x="2269" y="622"/>
                  <a:pt x="2271" y="621"/>
                  <a:pt x="2269" y="619"/>
                </a:cubicBezTo>
                <a:cubicBezTo>
                  <a:pt x="2268" y="620"/>
                  <a:pt x="2268" y="621"/>
                  <a:pt x="2269" y="621"/>
                </a:cubicBezTo>
                <a:cubicBezTo>
                  <a:pt x="2269" y="621"/>
                  <a:pt x="2268" y="621"/>
                  <a:pt x="2268" y="622"/>
                </a:cubicBezTo>
                <a:cubicBezTo>
                  <a:pt x="2267" y="620"/>
                  <a:pt x="2269" y="620"/>
                  <a:pt x="2267" y="619"/>
                </a:cubicBezTo>
                <a:cubicBezTo>
                  <a:pt x="2266" y="619"/>
                  <a:pt x="2267" y="620"/>
                  <a:pt x="2267" y="620"/>
                </a:cubicBezTo>
                <a:cubicBezTo>
                  <a:pt x="2266" y="620"/>
                  <a:pt x="2266" y="620"/>
                  <a:pt x="2265" y="620"/>
                </a:cubicBezTo>
                <a:cubicBezTo>
                  <a:pt x="2265" y="620"/>
                  <a:pt x="2265" y="620"/>
                  <a:pt x="2265" y="620"/>
                </a:cubicBezTo>
                <a:cubicBezTo>
                  <a:pt x="2265" y="619"/>
                  <a:pt x="2264" y="617"/>
                  <a:pt x="2263" y="616"/>
                </a:cubicBezTo>
                <a:cubicBezTo>
                  <a:pt x="2262" y="617"/>
                  <a:pt x="2266" y="620"/>
                  <a:pt x="2264" y="623"/>
                </a:cubicBezTo>
                <a:cubicBezTo>
                  <a:pt x="2264" y="622"/>
                  <a:pt x="2264" y="622"/>
                  <a:pt x="2263" y="622"/>
                </a:cubicBezTo>
                <a:cubicBezTo>
                  <a:pt x="2263" y="624"/>
                  <a:pt x="2264" y="627"/>
                  <a:pt x="2266" y="627"/>
                </a:cubicBezTo>
                <a:cubicBezTo>
                  <a:pt x="2267" y="628"/>
                  <a:pt x="2268" y="630"/>
                  <a:pt x="2269" y="631"/>
                </a:cubicBezTo>
                <a:cubicBezTo>
                  <a:pt x="2270" y="632"/>
                  <a:pt x="2270" y="634"/>
                  <a:pt x="2271" y="635"/>
                </a:cubicBezTo>
                <a:cubicBezTo>
                  <a:pt x="2270" y="635"/>
                  <a:pt x="2270" y="635"/>
                  <a:pt x="2270" y="634"/>
                </a:cubicBezTo>
                <a:cubicBezTo>
                  <a:pt x="2270" y="634"/>
                  <a:pt x="2270" y="634"/>
                  <a:pt x="2270" y="635"/>
                </a:cubicBezTo>
                <a:cubicBezTo>
                  <a:pt x="2268" y="632"/>
                  <a:pt x="2266" y="630"/>
                  <a:pt x="2265" y="628"/>
                </a:cubicBezTo>
                <a:cubicBezTo>
                  <a:pt x="2263" y="627"/>
                  <a:pt x="2258" y="623"/>
                  <a:pt x="2258" y="619"/>
                </a:cubicBezTo>
                <a:cubicBezTo>
                  <a:pt x="2260" y="620"/>
                  <a:pt x="2260" y="622"/>
                  <a:pt x="2262" y="624"/>
                </a:cubicBezTo>
                <a:cubicBezTo>
                  <a:pt x="2263" y="623"/>
                  <a:pt x="2263" y="622"/>
                  <a:pt x="2263" y="621"/>
                </a:cubicBezTo>
                <a:cubicBezTo>
                  <a:pt x="2262" y="620"/>
                  <a:pt x="2262" y="621"/>
                  <a:pt x="2262" y="622"/>
                </a:cubicBezTo>
                <a:cubicBezTo>
                  <a:pt x="2261" y="621"/>
                  <a:pt x="2261" y="621"/>
                  <a:pt x="2260" y="620"/>
                </a:cubicBezTo>
                <a:cubicBezTo>
                  <a:pt x="2262" y="618"/>
                  <a:pt x="2260" y="617"/>
                  <a:pt x="2259" y="615"/>
                </a:cubicBezTo>
                <a:cubicBezTo>
                  <a:pt x="2259" y="615"/>
                  <a:pt x="2260" y="616"/>
                  <a:pt x="2260" y="616"/>
                </a:cubicBezTo>
                <a:cubicBezTo>
                  <a:pt x="2259" y="613"/>
                  <a:pt x="2258" y="615"/>
                  <a:pt x="2254" y="615"/>
                </a:cubicBezTo>
                <a:cubicBezTo>
                  <a:pt x="2255" y="616"/>
                  <a:pt x="2256" y="617"/>
                  <a:pt x="2257" y="618"/>
                </a:cubicBezTo>
                <a:cubicBezTo>
                  <a:pt x="2257" y="618"/>
                  <a:pt x="2256" y="617"/>
                  <a:pt x="2256" y="618"/>
                </a:cubicBezTo>
                <a:cubicBezTo>
                  <a:pt x="2251" y="616"/>
                  <a:pt x="2246" y="609"/>
                  <a:pt x="2241" y="603"/>
                </a:cubicBezTo>
                <a:cubicBezTo>
                  <a:pt x="2241" y="602"/>
                  <a:pt x="2241" y="602"/>
                  <a:pt x="2240" y="602"/>
                </a:cubicBezTo>
                <a:cubicBezTo>
                  <a:pt x="2241" y="601"/>
                  <a:pt x="2242" y="602"/>
                  <a:pt x="2242" y="602"/>
                </a:cubicBezTo>
                <a:cubicBezTo>
                  <a:pt x="2242" y="602"/>
                  <a:pt x="2242" y="602"/>
                  <a:pt x="2241" y="602"/>
                </a:cubicBezTo>
                <a:cubicBezTo>
                  <a:pt x="2244" y="603"/>
                  <a:pt x="2243" y="605"/>
                  <a:pt x="2245" y="606"/>
                </a:cubicBezTo>
                <a:cubicBezTo>
                  <a:pt x="2245" y="606"/>
                  <a:pt x="2245" y="605"/>
                  <a:pt x="2245" y="604"/>
                </a:cubicBezTo>
                <a:cubicBezTo>
                  <a:pt x="2244" y="602"/>
                  <a:pt x="2241" y="600"/>
                  <a:pt x="2240" y="598"/>
                </a:cubicBezTo>
                <a:cubicBezTo>
                  <a:pt x="2239" y="598"/>
                  <a:pt x="2239" y="598"/>
                  <a:pt x="2239" y="599"/>
                </a:cubicBezTo>
                <a:cubicBezTo>
                  <a:pt x="2239" y="598"/>
                  <a:pt x="2239" y="597"/>
                  <a:pt x="2239" y="597"/>
                </a:cubicBezTo>
                <a:cubicBezTo>
                  <a:pt x="2242" y="599"/>
                  <a:pt x="2243" y="601"/>
                  <a:pt x="2245" y="603"/>
                </a:cubicBezTo>
                <a:cubicBezTo>
                  <a:pt x="2246" y="605"/>
                  <a:pt x="2249" y="607"/>
                  <a:pt x="2249" y="609"/>
                </a:cubicBezTo>
                <a:cubicBezTo>
                  <a:pt x="2249" y="609"/>
                  <a:pt x="2249" y="609"/>
                  <a:pt x="2249" y="609"/>
                </a:cubicBezTo>
                <a:cubicBezTo>
                  <a:pt x="2248" y="609"/>
                  <a:pt x="2249" y="609"/>
                  <a:pt x="2249" y="609"/>
                </a:cubicBezTo>
                <a:cubicBezTo>
                  <a:pt x="2249" y="610"/>
                  <a:pt x="2249" y="610"/>
                  <a:pt x="2249" y="611"/>
                </a:cubicBezTo>
                <a:cubicBezTo>
                  <a:pt x="2249" y="612"/>
                  <a:pt x="2250" y="611"/>
                  <a:pt x="2251" y="612"/>
                </a:cubicBezTo>
                <a:cubicBezTo>
                  <a:pt x="2250" y="611"/>
                  <a:pt x="2250" y="611"/>
                  <a:pt x="2250" y="610"/>
                </a:cubicBezTo>
                <a:cubicBezTo>
                  <a:pt x="2250" y="609"/>
                  <a:pt x="2250" y="609"/>
                  <a:pt x="2251" y="609"/>
                </a:cubicBezTo>
                <a:cubicBezTo>
                  <a:pt x="2250" y="608"/>
                  <a:pt x="2250" y="609"/>
                  <a:pt x="2250" y="609"/>
                </a:cubicBezTo>
                <a:cubicBezTo>
                  <a:pt x="2249" y="608"/>
                  <a:pt x="2248" y="607"/>
                  <a:pt x="2248" y="606"/>
                </a:cubicBezTo>
                <a:cubicBezTo>
                  <a:pt x="2249" y="606"/>
                  <a:pt x="2251" y="605"/>
                  <a:pt x="2250" y="607"/>
                </a:cubicBezTo>
                <a:cubicBezTo>
                  <a:pt x="2252" y="606"/>
                  <a:pt x="2255" y="609"/>
                  <a:pt x="2257" y="610"/>
                </a:cubicBezTo>
                <a:cubicBezTo>
                  <a:pt x="2257" y="610"/>
                  <a:pt x="2257" y="610"/>
                  <a:pt x="2257" y="610"/>
                </a:cubicBezTo>
                <a:cubicBezTo>
                  <a:pt x="2257" y="610"/>
                  <a:pt x="2257" y="611"/>
                  <a:pt x="2257" y="611"/>
                </a:cubicBezTo>
                <a:cubicBezTo>
                  <a:pt x="2257" y="611"/>
                  <a:pt x="2254" y="611"/>
                  <a:pt x="2255" y="612"/>
                </a:cubicBezTo>
                <a:cubicBezTo>
                  <a:pt x="2255" y="613"/>
                  <a:pt x="2257" y="612"/>
                  <a:pt x="2258" y="612"/>
                </a:cubicBezTo>
                <a:cubicBezTo>
                  <a:pt x="2259" y="613"/>
                  <a:pt x="2259" y="614"/>
                  <a:pt x="2258" y="612"/>
                </a:cubicBezTo>
                <a:cubicBezTo>
                  <a:pt x="2258" y="612"/>
                  <a:pt x="2258" y="612"/>
                  <a:pt x="2258" y="612"/>
                </a:cubicBezTo>
                <a:cubicBezTo>
                  <a:pt x="2259" y="613"/>
                  <a:pt x="2261" y="616"/>
                  <a:pt x="2262" y="616"/>
                </a:cubicBezTo>
                <a:cubicBezTo>
                  <a:pt x="2263" y="614"/>
                  <a:pt x="2266" y="614"/>
                  <a:pt x="2263" y="612"/>
                </a:cubicBezTo>
                <a:cubicBezTo>
                  <a:pt x="2263" y="613"/>
                  <a:pt x="2262" y="614"/>
                  <a:pt x="2263" y="614"/>
                </a:cubicBezTo>
                <a:cubicBezTo>
                  <a:pt x="2262" y="614"/>
                  <a:pt x="2262" y="614"/>
                  <a:pt x="2261" y="613"/>
                </a:cubicBezTo>
                <a:cubicBezTo>
                  <a:pt x="2261" y="613"/>
                  <a:pt x="2261" y="613"/>
                  <a:pt x="2261" y="612"/>
                </a:cubicBezTo>
                <a:cubicBezTo>
                  <a:pt x="2261" y="612"/>
                  <a:pt x="2261" y="611"/>
                  <a:pt x="2262" y="611"/>
                </a:cubicBezTo>
                <a:cubicBezTo>
                  <a:pt x="2260" y="609"/>
                  <a:pt x="2260" y="609"/>
                  <a:pt x="2259" y="609"/>
                </a:cubicBezTo>
                <a:cubicBezTo>
                  <a:pt x="2259" y="608"/>
                  <a:pt x="2258" y="606"/>
                  <a:pt x="2257" y="606"/>
                </a:cubicBezTo>
                <a:cubicBezTo>
                  <a:pt x="2257" y="607"/>
                  <a:pt x="2258" y="608"/>
                  <a:pt x="2258" y="609"/>
                </a:cubicBezTo>
                <a:cubicBezTo>
                  <a:pt x="2258" y="609"/>
                  <a:pt x="2258" y="609"/>
                  <a:pt x="2258" y="609"/>
                </a:cubicBezTo>
                <a:cubicBezTo>
                  <a:pt x="2257" y="605"/>
                  <a:pt x="2254" y="604"/>
                  <a:pt x="2253" y="601"/>
                </a:cubicBezTo>
                <a:cubicBezTo>
                  <a:pt x="2252" y="600"/>
                  <a:pt x="2257" y="599"/>
                  <a:pt x="2254" y="598"/>
                </a:cubicBezTo>
                <a:cubicBezTo>
                  <a:pt x="2256" y="597"/>
                  <a:pt x="2254" y="600"/>
                  <a:pt x="2257" y="598"/>
                </a:cubicBezTo>
                <a:cubicBezTo>
                  <a:pt x="2259" y="601"/>
                  <a:pt x="2261" y="604"/>
                  <a:pt x="2264" y="605"/>
                </a:cubicBezTo>
                <a:cubicBezTo>
                  <a:pt x="2261" y="601"/>
                  <a:pt x="2259" y="601"/>
                  <a:pt x="2256" y="596"/>
                </a:cubicBezTo>
                <a:cubicBezTo>
                  <a:pt x="2257" y="595"/>
                  <a:pt x="2257" y="598"/>
                  <a:pt x="2259" y="596"/>
                </a:cubicBezTo>
                <a:cubicBezTo>
                  <a:pt x="2257" y="594"/>
                  <a:pt x="2256" y="593"/>
                  <a:pt x="2254" y="595"/>
                </a:cubicBezTo>
                <a:cubicBezTo>
                  <a:pt x="2253" y="594"/>
                  <a:pt x="2253" y="593"/>
                  <a:pt x="2252" y="592"/>
                </a:cubicBezTo>
                <a:cubicBezTo>
                  <a:pt x="2251" y="589"/>
                  <a:pt x="2249" y="585"/>
                  <a:pt x="2247" y="585"/>
                </a:cubicBezTo>
                <a:cubicBezTo>
                  <a:pt x="2248" y="587"/>
                  <a:pt x="2249" y="589"/>
                  <a:pt x="2250" y="591"/>
                </a:cubicBezTo>
                <a:cubicBezTo>
                  <a:pt x="2249" y="591"/>
                  <a:pt x="2248" y="591"/>
                  <a:pt x="2248" y="591"/>
                </a:cubicBezTo>
                <a:cubicBezTo>
                  <a:pt x="2247" y="590"/>
                  <a:pt x="2247" y="590"/>
                  <a:pt x="2247" y="589"/>
                </a:cubicBezTo>
                <a:cubicBezTo>
                  <a:pt x="2247" y="589"/>
                  <a:pt x="2247" y="590"/>
                  <a:pt x="2248" y="590"/>
                </a:cubicBezTo>
                <a:cubicBezTo>
                  <a:pt x="2248" y="587"/>
                  <a:pt x="2246" y="585"/>
                  <a:pt x="2244" y="583"/>
                </a:cubicBezTo>
                <a:cubicBezTo>
                  <a:pt x="2244" y="582"/>
                  <a:pt x="2243" y="581"/>
                  <a:pt x="2243" y="580"/>
                </a:cubicBezTo>
                <a:cubicBezTo>
                  <a:pt x="2243" y="580"/>
                  <a:pt x="2243" y="580"/>
                  <a:pt x="2243" y="580"/>
                </a:cubicBezTo>
                <a:cubicBezTo>
                  <a:pt x="2243" y="580"/>
                  <a:pt x="2243" y="580"/>
                  <a:pt x="2243" y="580"/>
                </a:cubicBezTo>
                <a:cubicBezTo>
                  <a:pt x="2242" y="577"/>
                  <a:pt x="2240" y="575"/>
                  <a:pt x="2239" y="573"/>
                </a:cubicBezTo>
                <a:cubicBezTo>
                  <a:pt x="2240" y="573"/>
                  <a:pt x="2241" y="574"/>
                  <a:pt x="2241" y="575"/>
                </a:cubicBezTo>
                <a:cubicBezTo>
                  <a:pt x="2241" y="575"/>
                  <a:pt x="2241" y="575"/>
                  <a:pt x="2241" y="575"/>
                </a:cubicBezTo>
                <a:cubicBezTo>
                  <a:pt x="2244" y="579"/>
                  <a:pt x="2245" y="580"/>
                  <a:pt x="2247" y="585"/>
                </a:cubicBezTo>
                <a:cubicBezTo>
                  <a:pt x="2247" y="584"/>
                  <a:pt x="2247" y="582"/>
                  <a:pt x="2247" y="581"/>
                </a:cubicBezTo>
                <a:cubicBezTo>
                  <a:pt x="2247" y="582"/>
                  <a:pt x="2247" y="582"/>
                  <a:pt x="2248" y="583"/>
                </a:cubicBezTo>
                <a:cubicBezTo>
                  <a:pt x="2249" y="582"/>
                  <a:pt x="2248" y="580"/>
                  <a:pt x="2246" y="579"/>
                </a:cubicBezTo>
                <a:cubicBezTo>
                  <a:pt x="2245" y="576"/>
                  <a:pt x="2244" y="574"/>
                  <a:pt x="2242" y="571"/>
                </a:cubicBezTo>
                <a:cubicBezTo>
                  <a:pt x="2242" y="571"/>
                  <a:pt x="2242" y="570"/>
                  <a:pt x="2242" y="569"/>
                </a:cubicBezTo>
                <a:cubicBezTo>
                  <a:pt x="2241" y="569"/>
                  <a:pt x="2241" y="569"/>
                  <a:pt x="2241" y="569"/>
                </a:cubicBezTo>
                <a:cubicBezTo>
                  <a:pt x="2240" y="568"/>
                  <a:pt x="2240" y="566"/>
                  <a:pt x="2239" y="564"/>
                </a:cubicBezTo>
                <a:cubicBezTo>
                  <a:pt x="2243" y="569"/>
                  <a:pt x="2247" y="573"/>
                  <a:pt x="2250" y="577"/>
                </a:cubicBezTo>
                <a:cubicBezTo>
                  <a:pt x="2248" y="573"/>
                  <a:pt x="2245" y="570"/>
                  <a:pt x="2243" y="567"/>
                </a:cubicBezTo>
                <a:cubicBezTo>
                  <a:pt x="2243" y="565"/>
                  <a:pt x="2242" y="565"/>
                  <a:pt x="2242" y="566"/>
                </a:cubicBezTo>
                <a:cubicBezTo>
                  <a:pt x="2240" y="565"/>
                  <a:pt x="2239" y="563"/>
                  <a:pt x="2238" y="562"/>
                </a:cubicBezTo>
                <a:cubicBezTo>
                  <a:pt x="2238" y="560"/>
                  <a:pt x="2238" y="558"/>
                  <a:pt x="2238" y="557"/>
                </a:cubicBezTo>
                <a:cubicBezTo>
                  <a:pt x="2238" y="557"/>
                  <a:pt x="2238" y="557"/>
                  <a:pt x="2238" y="557"/>
                </a:cubicBezTo>
                <a:cubicBezTo>
                  <a:pt x="2242" y="562"/>
                  <a:pt x="2243" y="562"/>
                  <a:pt x="2239" y="557"/>
                </a:cubicBezTo>
                <a:cubicBezTo>
                  <a:pt x="2239" y="557"/>
                  <a:pt x="2238" y="557"/>
                  <a:pt x="2238" y="556"/>
                </a:cubicBezTo>
                <a:cubicBezTo>
                  <a:pt x="2238" y="553"/>
                  <a:pt x="2237" y="549"/>
                  <a:pt x="2237" y="546"/>
                </a:cubicBezTo>
                <a:cubicBezTo>
                  <a:pt x="2239" y="550"/>
                  <a:pt x="2242" y="554"/>
                  <a:pt x="2242" y="557"/>
                </a:cubicBezTo>
                <a:cubicBezTo>
                  <a:pt x="2245" y="554"/>
                  <a:pt x="2237" y="546"/>
                  <a:pt x="2239" y="544"/>
                </a:cubicBezTo>
                <a:cubicBezTo>
                  <a:pt x="2238" y="544"/>
                  <a:pt x="2238" y="543"/>
                  <a:pt x="2237" y="542"/>
                </a:cubicBezTo>
                <a:cubicBezTo>
                  <a:pt x="2237" y="541"/>
                  <a:pt x="2237" y="540"/>
                  <a:pt x="2237" y="539"/>
                </a:cubicBezTo>
                <a:cubicBezTo>
                  <a:pt x="2238" y="540"/>
                  <a:pt x="2238" y="541"/>
                  <a:pt x="2238" y="542"/>
                </a:cubicBezTo>
                <a:cubicBezTo>
                  <a:pt x="2243" y="551"/>
                  <a:pt x="2247" y="558"/>
                  <a:pt x="2250" y="566"/>
                </a:cubicBezTo>
                <a:cubicBezTo>
                  <a:pt x="2251" y="567"/>
                  <a:pt x="2253" y="566"/>
                  <a:pt x="2252" y="565"/>
                </a:cubicBezTo>
                <a:cubicBezTo>
                  <a:pt x="2254" y="568"/>
                  <a:pt x="2254" y="571"/>
                  <a:pt x="2257" y="573"/>
                </a:cubicBezTo>
                <a:cubicBezTo>
                  <a:pt x="2259" y="572"/>
                  <a:pt x="2256" y="572"/>
                  <a:pt x="2256" y="571"/>
                </a:cubicBezTo>
                <a:cubicBezTo>
                  <a:pt x="2257" y="570"/>
                  <a:pt x="2257" y="571"/>
                  <a:pt x="2258" y="571"/>
                </a:cubicBezTo>
                <a:cubicBezTo>
                  <a:pt x="2260" y="570"/>
                  <a:pt x="2256" y="568"/>
                  <a:pt x="2258" y="567"/>
                </a:cubicBezTo>
                <a:cubicBezTo>
                  <a:pt x="2260" y="570"/>
                  <a:pt x="2263" y="579"/>
                  <a:pt x="2266" y="583"/>
                </a:cubicBezTo>
                <a:cubicBezTo>
                  <a:pt x="2262" y="575"/>
                  <a:pt x="2259" y="568"/>
                  <a:pt x="2257" y="561"/>
                </a:cubicBezTo>
                <a:cubicBezTo>
                  <a:pt x="2259" y="560"/>
                  <a:pt x="2258" y="565"/>
                  <a:pt x="2261" y="563"/>
                </a:cubicBezTo>
                <a:cubicBezTo>
                  <a:pt x="2259" y="563"/>
                  <a:pt x="2258" y="560"/>
                  <a:pt x="2257" y="558"/>
                </a:cubicBezTo>
                <a:cubicBezTo>
                  <a:pt x="2256" y="559"/>
                  <a:pt x="2256" y="559"/>
                  <a:pt x="2256" y="560"/>
                </a:cubicBezTo>
                <a:cubicBezTo>
                  <a:pt x="2256" y="559"/>
                  <a:pt x="2256" y="559"/>
                  <a:pt x="2256" y="559"/>
                </a:cubicBezTo>
                <a:cubicBezTo>
                  <a:pt x="2256" y="559"/>
                  <a:pt x="2256" y="558"/>
                  <a:pt x="2255" y="558"/>
                </a:cubicBezTo>
                <a:cubicBezTo>
                  <a:pt x="2254" y="556"/>
                  <a:pt x="2253" y="553"/>
                  <a:pt x="2253" y="551"/>
                </a:cubicBezTo>
                <a:cubicBezTo>
                  <a:pt x="2253" y="551"/>
                  <a:pt x="2252" y="550"/>
                  <a:pt x="2252" y="550"/>
                </a:cubicBezTo>
                <a:cubicBezTo>
                  <a:pt x="2249" y="542"/>
                  <a:pt x="2246" y="534"/>
                  <a:pt x="2242" y="526"/>
                </a:cubicBezTo>
                <a:cubicBezTo>
                  <a:pt x="2244" y="528"/>
                  <a:pt x="2245" y="529"/>
                  <a:pt x="2246" y="531"/>
                </a:cubicBezTo>
                <a:cubicBezTo>
                  <a:pt x="2247" y="532"/>
                  <a:pt x="2248" y="531"/>
                  <a:pt x="2248" y="530"/>
                </a:cubicBezTo>
                <a:cubicBezTo>
                  <a:pt x="2248" y="530"/>
                  <a:pt x="2248" y="531"/>
                  <a:pt x="2248" y="531"/>
                </a:cubicBezTo>
                <a:cubicBezTo>
                  <a:pt x="2248" y="531"/>
                  <a:pt x="2248" y="532"/>
                  <a:pt x="2247" y="532"/>
                </a:cubicBezTo>
                <a:cubicBezTo>
                  <a:pt x="2249" y="534"/>
                  <a:pt x="2249" y="534"/>
                  <a:pt x="2251" y="536"/>
                </a:cubicBezTo>
                <a:cubicBezTo>
                  <a:pt x="2253" y="536"/>
                  <a:pt x="2250" y="534"/>
                  <a:pt x="2250" y="533"/>
                </a:cubicBezTo>
                <a:cubicBezTo>
                  <a:pt x="2250" y="533"/>
                  <a:pt x="2250" y="533"/>
                  <a:pt x="2250" y="533"/>
                </a:cubicBezTo>
                <a:cubicBezTo>
                  <a:pt x="2251" y="534"/>
                  <a:pt x="2252" y="535"/>
                  <a:pt x="2252" y="536"/>
                </a:cubicBezTo>
                <a:cubicBezTo>
                  <a:pt x="2252" y="535"/>
                  <a:pt x="2251" y="534"/>
                  <a:pt x="2251" y="533"/>
                </a:cubicBezTo>
                <a:cubicBezTo>
                  <a:pt x="2252" y="534"/>
                  <a:pt x="2253" y="535"/>
                  <a:pt x="2254" y="536"/>
                </a:cubicBezTo>
                <a:cubicBezTo>
                  <a:pt x="2254" y="537"/>
                  <a:pt x="2252" y="536"/>
                  <a:pt x="2252" y="538"/>
                </a:cubicBezTo>
                <a:cubicBezTo>
                  <a:pt x="2257" y="541"/>
                  <a:pt x="2261" y="546"/>
                  <a:pt x="2265" y="551"/>
                </a:cubicBezTo>
                <a:cubicBezTo>
                  <a:pt x="2266" y="552"/>
                  <a:pt x="2267" y="553"/>
                  <a:pt x="2267" y="554"/>
                </a:cubicBezTo>
                <a:cubicBezTo>
                  <a:pt x="2268" y="554"/>
                  <a:pt x="2268" y="554"/>
                  <a:pt x="2268" y="554"/>
                </a:cubicBezTo>
                <a:cubicBezTo>
                  <a:pt x="2269" y="556"/>
                  <a:pt x="2270" y="557"/>
                  <a:pt x="2272" y="559"/>
                </a:cubicBezTo>
                <a:cubicBezTo>
                  <a:pt x="2272" y="559"/>
                  <a:pt x="2272" y="560"/>
                  <a:pt x="2273" y="560"/>
                </a:cubicBezTo>
                <a:cubicBezTo>
                  <a:pt x="2273" y="560"/>
                  <a:pt x="2273" y="560"/>
                  <a:pt x="2273" y="560"/>
                </a:cubicBezTo>
                <a:cubicBezTo>
                  <a:pt x="2274" y="561"/>
                  <a:pt x="2275" y="562"/>
                  <a:pt x="2277" y="563"/>
                </a:cubicBezTo>
                <a:cubicBezTo>
                  <a:pt x="2279" y="566"/>
                  <a:pt x="2281" y="569"/>
                  <a:pt x="2282" y="572"/>
                </a:cubicBezTo>
                <a:cubicBezTo>
                  <a:pt x="2281" y="572"/>
                  <a:pt x="2280" y="569"/>
                  <a:pt x="2278" y="568"/>
                </a:cubicBezTo>
                <a:cubicBezTo>
                  <a:pt x="2279" y="568"/>
                  <a:pt x="2279" y="568"/>
                  <a:pt x="2279" y="567"/>
                </a:cubicBezTo>
                <a:cubicBezTo>
                  <a:pt x="2278" y="567"/>
                  <a:pt x="2278" y="567"/>
                  <a:pt x="2277" y="568"/>
                </a:cubicBezTo>
                <a:cubicBezTo>
                  <a:pt x="2277" y="568"/>
                  <a:pt x="2277" y="568"/>
                  <a:pt x="2276" y="568"/>
                </a:cubicBezTo>
                <a:cubicBezTo>
                  <a:pt x="2276" y="568"/>
                  <a:pt x="2277" y="569"/>
                  <a:pt x="2277" y="569"/>
                </a:cubicBezTo>
                <a:cubicBezTo>
                  <a:pt x="2277" y="569"/>
                  <a:pt x="2276" y="570"/>
                  <a:pt x="2276" y="570"/>
                </a:cubicBezTo>
                <a:cubicBezTo>
                  <a:pt x="2276" y="568"/>
                  <a:pt x="2276" y="570"/>
                  <a:pt x="2275" y="571"/>
                </a:cubicBezTo>
                <a:cubicBezTo>
                  <a:pt x="2275" y="571"/>
                  <a:pt x="2275" y="571"/>
                  <a:pt x="2275" y="570"/>
                </a:cubicBezTo>
                <a:cubicBezTo>
                  <a:pt x="2273" y="571"/>
                  <a:pt x="2275" y="571"/>
                  <a:pt x="2276" y="572"/>
                </a:cubicBezTo>
                <a:cubicBezTo>
                  <a:pt x="2276" y="571"/>
                  <a:pt x="2277" y="570"/>
                  <a:pt x="2277" y="570"/>
                </a:cubicBezTo>
                <a:cubicBezTo>
                  <a:pt x="2279" y="574"/>
                  <a:pt x="2280" y="579"/>
                  <a:pt x="2284" y="579"/>
                </a:cubicBezTo>
                <a:cubicBezTo>
                  <a:pt x="2281" y="577"/>
                  <a:pt x="2280" y="573"/>
                  <a:pt x="2279" y="570"/>
                </a:cubicBezTo>
                <a:cubicBezTo>
                  <a:pt x="2282" y="574"/>
                  <a:pt x="2285" y="579"/>
                  <a:pt x="2286" y="585"/>
                </a:cubicBezTo>
                <a:cubicBezTo>
                  <a:pt x="2285" y="584"/>
                  <a:pt x="2285" y="584"/>
                  <a:pt x="2285" y="583"/>
                </a:cubicBezTo>
                <a:cubicBezTo>
                  <a:pt x="2283" y="582"/>
                  <a:pt x="2285" y="586"/>
                  <a:pt x="2286" y="586"/>
                </a:cubicBezTo>
                <a:cubicBezTo>
                  <a:pt x="2286" y="586"/>
                  <a:pt x="2286" y="587"/>
                  <a:pt x="2286" y="588"/>
                </a:cubicBezTo>
                <a:cubicBezTo>
                  <a:pt x="2285" y="588"/>
                  <a:pt x="2285" y="587"/>
                  <a:pt x="2284" y="588"/>
                </a:cubicBezTo>
                <a:cubicBezTo>
                  <a:pt x="2284" y="589"/>
                  <a:pt x="2285" y="590"/>
                  <a:pt x="2285" y="591"/>
                </a:cubicBezTo>
                <a:cubicBezTo>
                  <a:pt x="2286" y="588"/>
                  <a:pt x="2287" y="590"/>
                  <a:pt x="2287" y="586"/>
                </a:cubicBezTo>
                <a:cubicBezTo>
                  <a:pt x="2288" y="587"/>
                  <a:pt x="2289" y="588"/>
                  <a:pt x="2289" y="589"/>
                </a:cubicBezTo>
                <a:cubicBezTo>
                  <a:pt x="2289" y="590"/>
                  <a:pt x="2289" y="590"/>
                  <a:pt x="2290" y="590"/>
                </a:cubicBezTo>
                <a:cubicBezTo>
                  <a:pt x="2290" y="591"/>
                  <a:pt x="2290" y="590"/>
                  <a:pt x="2290" y="591"/>
                </a:cubicBezTo>
                <a:cubicBezTo>
                  <a:pt x="2290" y="592"/>
                  <a:pt x="2291" y="593"/>
                  <a:pt x="2292" y="594"/>
                </a:cubicBezTo>
                <a:cubicBezTo>
                  <a:pt x="2289" y="600"/>
                  <a:pt x="2298" y="607"/>
                  <a:pt x="2301" y="612"/>
                </a:cubicBezTo>
                <a:cubicBezTo>
                  <a:pt x="2301" y="609"/>
                  <a:pt x="2299" y="608"/>
                  <a:pt x="2299" y="605"/>
                </a:cubicBezTo>
                <a:cubicBezTo>
                  <a:pt x="2300" y="605"/>
                  <a:pt x="2302" y="609"/>
                  <a:pt x="2302" y="610"/>
                </a:cubicBezTo>
                <a:cubicBezTo>
                  <a:pt x="2303" y="611"/>
                  <a:pt x="2302" y="609"/>
                  <a:pt x="2303" y="609"/>
                </a:cubicBezTo>
                <a:cubicBezTo>
                  <a:pt x="2298" y="600"/>
                  <a:pt x="2293" y="591"/>
                  <a:pt x="2289" y="582"/>
                </a:cubicBezTo>
                <a:cubicBezTo>
                  <a:pt x="2289" y="583"/>
                  <a:pt x="2290" y="583"/>
                  <a:pt x="2290" y="584"/>
                </a:cubicBezTo>
                <a:cubicBezTo>
                  <a:pt x="2291" y="582"/>
                  <a:pt x="2290" y="581"/>
                  <a:pt x="2290" y="580"/>
                </a:cubicBezTo>
                <a:cubicBezTo>
                  <a:pt x="2290" y="581"/>
                  <a:pt x="2290" y="581"/>
                  <a:pt x="2289" y="582"/>
                </a:cubicBezTo>
                <a:cubicBezTo>
                  <a:pt x="2286" y="576"/>
                  <a:pt x="2283" y="570"/>
                  <a:pt x="2280" y="565"/>
                </a:cubicBezTo>
                <a:cubicBezTo>
                  <a:pt x="2282" y="564"/>
                  <a:pt x="2281" y="565"/>
                  <a:pt x="2281" y="566"/>
                </a:cubicBezTo>
                <a:cubicBezTo>
                  <a:pt x="2282" y="565"/>
                  <a:pt x="2283" y="565"/>
                  <a:pt x="2284" y="564"/>
                </a:cubicBezTo>
                <a:cubicBezTo>
                  <a:pt x="2284" y="565"/>
                  <a:pt x="2284" y="565"/>
                  <a:pt x="2284" y="566"/>
                </a:cubicBezTo>
                <a:cubicBezTo>
                  <a:pt x="2284" y="566"/>
                  <a:pt x="2284" y="566"/>
                  <a:pt x="2284" y="566"/>
                </a:cubicBezTo>
                <a:cubicBezTo>
                  <a:pt x="2284" y="566"/>
                  <a:pt x="2285" y="566"/>
                  <a:pt x="2285" y="566"/>
                </a:cubicBezTo>
                <a:cubicBezTo>
                  <a:pt x="2285" y="567"/>
                  <a:pt x="2285" y="567"/>
                  <a:pt x="2286" y="568"/>
                </a:cubicBezTo>
                <a:cubicBezTo>
                  <a:pt x="2286" y="569"/>
                  <a:pt x="2285" y="570"/>
                  <a:pt x="2285" y="571"/>
                </a:cubicBezTo>
                <a:cubicBezTo>
                  <a:pt x="2286" y="571"/>
                  <a:pt x="2286" y="570"/>
                  <a:pt x="2286" y="570"/>
                </a:cubicBezTo>
                <a:cubicBezTo>
                  <a:pt x="2288" y="572"/>
                  <a:pt x="2289" y="573"/>
                  <a:pt x="2290" y="575"/>
                </a:cubicBezTo>
                <a:cubicBezTo>
                  <a:pt x="2292" y="574"/>
                  <a:pt x="2289" y="573"/>
                  <a:pt x="2290" y="572"/>
                </a:cubicBezTo>
                <a:cubicBezTo>
                  <a:pt x="2291" y="572"/>
                  <a:pt x="2291" y="573"/>
                  <a:pt x="2292" y="574"/>
                </a:cubicBezTo>
                <a:cubicBezTo>
                  <a:pt x="2292" y="574"/>
                  <a:pt x="2292" y="574"/>
                  <a:pt x="2292" y="574"/>
                </a:cubicBezTo>
                <a:cubicBezTo>
                  <a:pt x="2294" y="573"/>
                  <a:pt x="2291" y="574"/>
                  <a:pt x="2292" y="572"/>
                </a:cubicBezTo>
                <a:cubicBezTo>
                  <a:pt x="2291" y="572"/>
                  <a:pt x="2291" y="572"/>
                  <a:pt x="2291" y="573"/>
                </a:cubicBezTo>
                <a:cubicBezTo>
                  <a:pt x="2284" y="557"/>
                  <a:pt x="2278" y="543"/>
                  <a:pt x="2269" y="525"/>
                </a:cubicBezTo>
                <a:cubicBezTo>
                  <a:pt x="2269" y="524"/>
                  <a:pt x="2271" y="524"/>
                  <a:pt x="2272" y="524"/>
                </a:cubicBezTo>
                <a:cubicBezTo>
                  <a:pt x="2272" y="524"/>
                  <a:pt x="2272" y="524"/>
                  <a:pt x="2272" y="524"/>
                </a:cubicBezTo>
                <a:cubicBezTo>
                  <a:pt x="2272" y="524"/>
                  <a:pt x="2272" y="523"/>
                  <a:pt x="2272" y="523"/>
                </a:cubicBezTo>
                <a:cubicBezTo>
                  <a:pt x="2272" y="523"/>
                  <a:pt x="2273" y="524"/>
                  <a:pt x="2273" y="524"/>
                </a:cubicBezTo>
                <a:cubicBezTo>
                  <a:pt x="2272" y="524"/>
                  <a:pt x="2272" y="524"/>
                  <a:pt x="2272" y="525"/>
                </a:cubicBezTo>
                <a:cubicBezTo>
                  <a:pt x="2272" y="525"/>
                  <a:pt x="2273" y="525"/>
                  <a:pt x="2273" y="526"/>
                </a:cubicBezTo>
                <a:cubicBezTo>
                  <a:pt x="2274" y="527"/>
                  <a:pt x="2274" y="527"/>
                  <a:pt x="2274" y="528"/>
                </a:cubicBezTo>
                <a:cubicBezTo>
                  <a:pt x="2273" y="528"/>
                  <a:pt x="2273" y="527"/>
                  <a:pt x="2273" y="527"/>
                </a:cubicBezTo>
                <a:cubicBezTo>
                  <a:pt x="2273" y="528"/>
                  <a:pt x="2272" y="529"/>
                  <a:pt x="2273" y="530"/>
                </a:cubicBezTo>
                <a:cubicBezTo>
                  <a:pt x="2274" y="528"/>
                  <a:pt x="2274" y="530"/>
                  <a:pt x="2275" y="532"/>
                </a:cubicBezTo>
                <a:cubicBezTo>
                  <a:pt x="2273" y="533"/>
                  <a:pt x="2276" y="534"/>
                  <a:pt x="2275" y="535"/>
                </a:cubicBezTo>
                <a:cubicBezTo>
                  <a:pt x="2276" y="535"/>
                  <a:pt x="2276" y="535"/>
                  <a:pt x="2276" y="535"/>
                </a:cubicBezTo>
                <a:cubicBezTo>
                  <a:pt x="2278" y="537"/>
                  <a:pt x="2280" y="543"/>
                  <a:pt x="2283" y="544"/>
                </a:cubicBezTo>
                <a:cubicBezTo>
                  <a:pt x="2281" y="540"/>
                  <a:pt x="2281" y="537"/>
                  <a:pt x="2276" y="535"/>
                </a:cubicBezTo>
                <a:cubicBezTo>
                  <a:pt x="2277" y="534"/>
                  <a:pt x="2277" y="533"/>
                  <a:pt x="2277" y="533"/>
                </a:cubicBezTo>
                <a:cubicBezTo>
                  <a:pt x="2276" y="532"/>
                  <a:pt x="2277" y="533"/>
                  <a:pt x="2276" y="534"/>
                </a:cubicBezTo>
                <a:cubicBezTo>
                  <a:pt x="2277" y="533"/>
                  <a:pt x="2275" y="531"/>
                  <a:pt x="2277" y="531"/>
                </a:cubicBezTo>
                <a:cubicBezTo>
                  <a:pt x="2277" y="530"/>
                  <a:pt x="2276" y="530"/>
                  <a:pt x="2276" y="529"/>
                </a:cubicBezTo>
                <a:cubicBezTo>
                  <a:pt x="2277" y="530"/>
                  <a:pt x="2278" y="531"/>
                  <a:pt x="2280" y="531"/>
                </a:cubicBezTo>
                <a:cubicBezTo>
                  <a:pt x="2278" y="529"/>
                  <a:pt x="2275" y="528"/>
                  <a:pt x="2275" y="525"/>
                </a:cubicBezTo>
                <a:cubicBezTo>
                  <a:pt x="2284" y="533"/>
                  <a:pt x="2289" y="538"/>
                  <a:pt x="2298" y="549"/>
                </a:cubicBezTo>
                <a:cubicBezTo>
                  <a:pt x="2303" y="551"/>
                  <a:pt x="2305" y="555"/>
                  <a:pt x="2307" y="558"/>
                </a:cubicBezTo>
                <a:cubicBezTo>
                  <a:pt x="2308" y="558"/>
                  <a:pt x="2308" y="557"/>
                  <a:pt x="2309" y="557"/>
                </a:cubicBezTo>
                <a:cubicBezTo>
                  <a:pt x="2317" y="567"/>
                  <a:pt x="2323" y="572"/>
                  <a:pt x="2333" y="583"/>
                </a:cubicBezTo>
                <a:cubicBezTo>
                  <a:pt x="2333" y="583"/>
                  <a:pt x="2333" y="582"/>
                  <a:pt x="2333" y="582"/>
                </a:cubicBezTo>
                <a:cubicBezTo>
                  <a:pt x="2335" y="583"/>
                  <a:pt x="2338" y="586"/>
                  <a:pt x="2340" y="587"/>
                </a:cubicBezTo>
                <a:cubicBezTo>
                  <a:pt x="2339" y="584"/>
                  <a:pt x="2335" y="583"/>
                  <a:pt x="2332" y="579"/>
                </a:cubicBezTo>
                <a:cubicBezTo>
                  <a:pt x="2332" y="578"/>
                  <a:pt x="2333" y="579"/>
                  <a:pt x="2333" y="578"/>
                </a:cubicBezTo>
                <a:cubicBezTo>
                  <a:pt x="2332" y="577"/>
                  <a:pt x="2332" y="575"/>
                  <a:pt x="2331" y="574"/>
                </a:cubicBezTo>
                <a:cubicBezTo>
                  <a:pt x="2332" y="574"/>
                  <a:pt x="2334" y="576"/>
                  <a:pt x="2335" y="578"/>
                </a:cubicBezTo>
                <a:cubicBezTo>
                  <a:pt x="2335" y="579"/>
                  <a:pt x="2337" y="579"/>
                  <a:pt x="2336" y="578"/>
                </a:cubicBezTo>
                <a:cubicBezTo>
                  <a:pt x="2326" y="568"/>
                  <a:pt x="2318" y="557"/>
                  <a:pt x="2308" y="547"/>
                </a:cubicBezTo>
                <a:cubicBezTo>
                  <a:pt x="2310" y="546"/>
                  <a:pt x="2310" y="549"/>
                  <a:pt x="2312" y="550"/>
                </a:cubicBezTo>
                <a:cubicBezTo>
                  <a:pt x="2313" y="548"/>
                  <a:pt x="2311" y="548"/>
                  <a:pt x="2310" y="546"/>
                </a:cubicBezTo>
                <a:cubicBezTo>
                  <a:pt x="2314" y="549"/>
                  <a:pt x="2318" y="555"/>
                  <a:pt x="2323" y="556"/>
                </a:cubicBezTo>
                <a:cubicBezTo>
                  <a:pt x="2314" y="546"/>
                  <a:pt x="2307" y="536"/>
                  <a:pt x="2299" y="527"/>
                </a:cubicBezTo>
                <a:cubicBezTo>
                  <a:pt x="2301" y="526"/>
                  <a:pt x="2302" y="530"/>
                  <a:pt x="2303" y="531"/>
                </a:cubicBezTo>
                <a:cubicBezTo>
                  <a:pt x="2304" y="531"/>
                  <a:pt x="2304" y="530"/>
                  <a:pt x="2304" y="530"/>
                </a:cubicBezTo>
                <a:cubicBezTo>
                  <a:pt x="2304" y="529"/>
                  <a:pt x="2305" y="530"/>
                  <a:pt x="2305" y="530"/>
                </a:cubicBezTo>
                <a:cubicBezTo>
                  <a:pt x="2305" y="531"/>
                  <a:pt x="2304" y="531"/>
                  <a:pt x="2304" y="531"/>
                </a:cubicBezTo>
                <a:cubicBezTo>
                  <a:pt x="2304" y="531"/>
                  <a:pt x="2305" y="532"/>
                  <a:pt x="2306" y="533"/>
                </a:cubicBezTo>
                <a:cubicBezTo>
                  <a:pt x="2306" y="531"/>
                  <a:pt x="2305" y="529"/>
                  <a:pt x="2304" y="527"/>
                </a:cubicBezTo>
                <a:cubicBezTo>
                  <a:pt x="2303" y="528"/>
                  <a:pt x="2303" y="527"/>
                  <a:pt x="2302" y="528"/>
                </a:cubicBezTo>
                <a:cubicBezTo>
                  <a:pt x="2301" y="527"/>
                  <a:pt x="2299" y="524"/>
                  <a:pt x="2299" y="527"/>
                </a:cubicBezTo>
                <a:cubicBezTo>
                  <a:pt x="2298" y="525"/>
                  <a:pt x="2297" y="526"/>
                  <a:pt x="2297" y="525"/>
                </a:cubicBezTo>
                <a:cubicBezTo>
                  <a:pt x="2298" y="524"/>
                  <a:pt x="2298" y="527"/>
                  <a:pt x="2300" y="525"/>
                </a:cubicBezTo>
                <a:cubicBezTo>
                  <a:pt x="2299" y="524"/>
                  <a:pt x="2298" y="525"/>
                  <a:pt x="2298" y="523"/>
                </a:cubicBezTo>
                <a:cubicBezTo>
                  <a:pt x="2299" y="522"/>
                  <a:pt x="2300" y="523"/>
                  <a:pt x="2300" y="522"/>
                </a:cubicBezTo>
                <a:cubicBezTo>
                  <a:pt x="2303" y="523"/>
                  <a:pt x="2307" y="527"/>
                  <a:pt x="2305" y="528"/>
                </a:cubicBezTo>
                <a:cubicBezTo>
                  <a:pt x="2313" y="532"/>
                  <a:pt x="2317" y="539"/>
                  <a:pt x="2325" y="545"/>
                </a:cubicBezTo>
                <a:cubicBezTo>
                  <a:pt x="2321" y="538"/>
                  <a:pt x="2315" y="534"/>
                  <a:pt x="2309" y="526"/>
                </a:cubicBezTo>
                <a:cubicBezTo>
                  <a:pt x="2310" y="526"/>
                  <a:pt x="2311" y="528"/>
                  <a:pt x="2312" y="529"/>
                </a:cubicBezTo>
                <a:cubicBezTo>
                  <a:pt x="2314" y="528"/>
                  <a:pt x="2320" y="534"/>
                  <a:pt x="2323" y="537"/>
                </a:cubicBezTo>
                <a:cubicBezTo>
                  <a:pt x="2331" y="547"/>
                  <a:pt x="2343" y="559"/>
                  <a:pt x="2351" y="567"/>
                </a:cubicBezTo>
                <a:cubicBezTo>
                  <a:pt x="2352" y="567"/>
                  <a:pt x="2351" y="566"/>
                  <a:pt x="2353" y="565"/>
                </a:cubicBezTo>
                <a:cubicBezTo>
                  <a:pt x="2355" y="567"/>
                  <a:pt x="2352" y="568"/>
                  <a:pt x="2352" y="568"/>
                </a:cubicBezTo>
                <a:cubicBezTo>
                  <a:pt x="2353" y="570"/>
                  <a:pt x="2353" y="567"/>
                  <a:pt x="2354" y="568"/>
                </a:cubicBezTo>
                <a:cubicBezTo>
                  <a:pt x="2358" y="569"/>
                  <a:pt x="2359" y="575"/>
                  <a:pt x="2361" y="574"/>
                </a:cubicBezTo>
                <a:cubicBezTo>
                  <a:pt x="2360" y="575"/>
                  <a:pt x="2362" y="578"/>
                  <a:pt x="2364" y="577"/>
                </a:cubicBezTo>
                <a:cubicBezTo>
                  <a:pt x="2364" y="578"/>
                  <a:pt x="2362" y="577"/>
                  <a:pt x="2362" y="578"/>
                </a:cubicBezTo>
                <a:cubicBezTo>
                  <a:pt x="2363" y="578"/>
                  <a:pt x="2363" y="578"/>
                  <a:pt x="2364" y="577"/>
                </a:cubicBezTo>
                <a:cubicBezTo>
                  <a:pt x="2365" y="579"/>
                  <a:pt x="2365" y="579"/>
                  <a:pt x="2367" y="580"/>
                </a:cubicBezTo>
                <a:cubicBezTo>
                  <a:pt x="2366" y="577"/>
                  <a:pt x="2363" y="574"/>
                  <a:pt x="2362" y="574"/>
                </a:cubicBezTo>
                <a:cubicBezTo>
                  <a:pt x="2362" y="573"/>
                  <a:pt x="2364" y="574"/>
                  <a:pt x="2364" y="573"/>
                </a:cubicBezTo>
                <a:cubicBezTo>
                  <a:pt x="2366" y="574"/>
                  <a:pt x="2369" y="578"/>
                  <a:pt x="2368" y="578"/>
                </a:cubicBezTo>
                <a:cubicBezTo>
                  <a:pt x="2368" y="578"/>
                  <a:pt x="2368" y="578"/>
                  <a:pt x="2368" y="577"/>
                </a:cubicBezTo>
                <a:cubicBezTo>
                  <a:pt x="2368" y="578"/>
                  <a:pt x="2368" y="578"/>
                  <a:pt x="2368" y="578"/>
                </a:cubicBezTo>
                <a:cubicBezTo>
                  <a:pt x="2368" y="578"/>
                  <a:pt x="2368" y="578"/>
                  <a:pt x="2368" y="578"/>
                </a:cubicBezTo>
                <a:cubicBezTo>
                  <a:pt x="2369" y="579"/>
                  <a:pt x="2371" y="579"/>
                  <a:pt x="2374" y="581"/>
                </a:cubicBezTo>
                <a:cubicBezTo>
                  <a:pt x="2375" y="579"/>
                  <a:pt x="2370" y="578"/>
                  <a:pt x="2369" y="575"/>
                </a:cubicBezTo>
                <a:cubicBezTo>
                  <a:pt x="2370" y="575"/>
                  <a:pt x="2370" y="576"/>
                  <a:pt x="2372" y="575"/>
                </a:cubicBezTo>
                <a:cubicBezTo>
                  <a:pt x="2367" y="577"/>
                  <a:pt x="2367" y="568"/>
                  <a:pt x="2364" y="570"/>
                </a:cubicBezTo>
                <a:cubicBezTo>
                  <a:pt x="2364" y="568"/>
                  <a:pt x="2365" y="569"/>
                  <a:pt x="2364" y="567"/>
                </a:cubicBezTo>
                <a:cubicBezTo>
                  <a:pt x="2363" y="568"/>
                  <a:pt x="2360" y="565"/>
                  <a:pt x="2360" y="563"/>
                </a:cubicBezTo>
                <a:cubicBezTo>
                  <a:pt x="2359" y="565"/>
                  <a:pt x="2357" y="561"/>
                  <a:pt x="2358" y="560"/>
                </a:cubicBezTo>
                <a:cubicBezTo>
                  <a:pt x="2358" y="560"/>
                  <a:pt x="2357" y="561"/>
                  <a:pt x="2357" y="561"/>
                </a:cubicBezTo>
                <a:cubicBezTo>
                  <a:pt x="2356" y="555"/>
                  <a:pt x="2348" y="551"/>
                  <a:pt x="2344" y="544"/>
                </a:cubicBezTo>
                <a:cubicBezTo>
                  <a:pt x="2358" y="557"/>
                  <a:pt x="2373" y="572"/>
                  <a:pt x="2384" y="585"/>
                </a:cubicBezTo>
                <a:cubicBezTo>
                  <a:pt x="2386" y="582"/>
                  <a:pt x="2385" y="583"/>
                  <a:pt x="2387" y="584"/>
                </a:cubicBezTo>
                <a:cubicBezTo>
                  <a:pt x="2386" y="590"/>
                  <a:pt x="2396" y="591"/>
                  <a:pt x="2396" y="596"/>
                </a:cubicBezTo>
                <a:cubicBezTo>
                  <a:pt x="2398" y="594"/>
                  <a:pt x="2401" y="600"/>
                  <a:pt x="2404" y="601"/>
                </a:cubicBezTo>
                <a:cubicBezTo>
                  <a:pt x="2403" y="602"/>
                  <a:pt x="2402" y="601"/>
                  <a:pt x="2402" y="600"/>
                </a:cubicBezTo>
                <a:cubicBezTo>
                  <a:pt x="2401" y="601"/>
                  <a:pt x="2403" y="602"/>
                  <a:pt x="2403" y="603"/>
                </a:cubicBezTo>
                <a:cubicBezTo>
                  <a:pt x="2403" y="602"/>
                  <a:pt x="2403" y="602"/>
                  <a:pt x="2404" y="601"/>
                </a:cubicBezTo>
                <a:cubicBezTo>
                  <a:pt x="2407" y="605"/>
                  <a:pt x="2411" y="609"/>
                  <a:pt x="2415" y="612"/>
                </a:cubicBezTo>
                <a:cubicBezTo>
                  <a:pt x="2413" y="609"/>
                  <a:pt x="2410" y="606"/>
                  <a:pt x="2411" y="605"/>
                </a:cubicBezTo>
                <a:cubicBezTo>
                  <a:pt x="2410" y="605"/>
                  <a:pt x="2407" y="604"/>
                  <a:pt x="2408" y="601"/>
                </a:cubicBezTo>
                <a:cubicBezTo>
                  <a:pt x="2392" y="586"/>
                  <a:pt x="2373" y="570"/>
                  <a:pt x="2356" y="553"/>
                </a:cubicBezTo>
                <a:cubicBezTo>
                  <a:pt x="2356" y="551"/>
                  <a:pt x="2357" y="552"/>
                  <a:pt x="2358" y="550"/>
                </a:cubicBezTo>
                <a:cubicBezTo>
                  <a:pt x="2357" y="550"/>
                  <a:pt x="2356" y="550"/>
                  <a:pt x="2357" y="551"/>
                </a:cubicBezTo>
                <a:cubicBezTo>
                  <a:pt x="2355" y="551"/>
                  <a:pt x="2356" y="548"/>
                  <a:pt x="2354" y="548"/>
                </a:cubicBezTo>
                <a:cubicBezTo>
                  <a:pt x="2354" y="548"/>
                  <a:pt x="2354" y="548"/>
                  <a:pt x="2354" y="548"/>
                </a:cubicBezTo>
                <a:cubicBezTo>
                  <a:pt x="2353" y="547"/>
                  <a:pt x="2354" y="547"/>
                  <a:pt x="2354" y="548"/>
                </a:cubicBezTo>
                <a:cubicBezTo>
                  <a:pt x="2353" y="542"/>
                  <a:pt x="2343" y="539"/>
                  <a:pt x="2340" y="531"/>
                </a:cubicBezTo>
                <a:cubicBezTo>
                  <a:pt x="2340" y="530"/>
                  <a:pt x="2342" y="530"/>
                  <a:pt x="2342" y="530"/>
                </a:cubicBezTo>
                <a:cubicBezTo>
                  <a:pt x="2342" y="532"/>
                  <a:pt x="2350" y="537"/>
                  <a:pt x="2351" y="540"/>
                </a:cubicBezTo>
                <a:cubicBezTo>
                  <a:pt x="2351" y="540"/>
                  <a:pt x="2350" y="540"/>
                  <a:pt x="2350" y="540"/>
                </a:cubicBezTo>
                <a:cubicBezTo>
                  <a:pt x="2349" y="542"/>
                  <a:pt x="2351" y="541"/>
                  <a:pt x="2352" y="543"/>
                </a:cubicBezTo>
                <a:cubicBezTo>
                  <a:pt x="2354" y="541"/>
                  <a:pt x="2351" y="542"/>
                  <a:pt x="2352" y="541"/>
                </a:cubicBezTo>
                <a:cubicBezTo>
                  <a:pt x="2356" y="543"/>
                  <a:pt x="2360" y="551"/>
                  <a:pt x="2365" y="553"/>
                </a:cubicBezTo>
                <a:cubicBezTo>
                  <a:pt x="2363" y="546"/>
                  <a:pt x="2354" y="540"/>
                  <a:pt x="2346" y="530"/>
                </a:cubicBezTo>
                <a:cubicBezTo>
                  <a:pt x="2348" y="529"/>
                  <a:pt x="2348" y="533"/>
                  <a:pt x="2349" y="531"/>
                </a:cubicBezTo>
                <a:cubicBezTo>
                  <a:pt x="2347" y="531"/>
                  <a:pt x="2350" y="529"/>
                  <a:pt x="2349" y="528"/>
                </a:cubicBezTo>
                <a:cubicBezTo>
                  <a:pt x="2347" y="528"/>
                  <a:pt x="2346" y="527"/>
                  <a:pt x="2345" y="525"/>
                </a:cubicBezTo>
                <a:cubicBezTo>
                  <a:pt x="2346" y="525"/>
                  <a:pt x="2348" y="526"/>
                  <a:pt x="2349" y="528"/>
                </a:cubicBezTo>
                <a:cubicBezTo>
                  <a:pt x="2350" y="527"/>
                  <a:pt x="2349" y="527"/>
                  <a:pt x="2350" y="526"/>
                </a:cubicBezTo>
                <a:cubicBezTo>
                  <a:pt x="2354" y="529"/>
                  <a:pt x="2356" y="535"/>
                  <a:pt x="2361" y="537"/>
                </a:cubicBezTo>
                <a:cubicBezTo>
                  <a:pt x="2358" y="534"/>
                  <a:pt x="2354" y="528"/>
                  <a:pt x="2351" y="526"/>
                </a:cubicBezTo>
                <a:cubicBezTo>
                  <a:pt x="2351" y="526"/>
                  <a:pt x="2351" y="524"/>
                  <a:pt x="2351" y="524"/>
                </a:cubicBezTo>
                <a:cubicBezTo>
                  <a:pt x="2352" y="523"/>
                  <a:pt x="2352" y="526"/>
                  <a:pt x="2354" y="526"/>
                </a:cubicBezTo>
                <a:cubicBezTo>
                  <a:pt x="2356" y="526"/>
                  <a:pt x="2352" y="525"/>
                  <a:pt x="2353" y="524"/>
                </a:cubicBezTo>
                <a:cubicBezTo>
                  <a:pt x="2353" y="524"/>
                  <a:pt x="2357" y="529"/>
                  <a:pt x="2358" y="530"/>
                </a:cubicBezTo>
                <a:cubicBezTo>
                  <a:pt x="2357" y="530"/>
                  <a:pt x="2357" y="528"/>
                  <a:pt x="2356" y="528"/>
                </a:cubicBezTo>
                <a:cubicBezTo>
                  <a:pt x="2356" y="530"/>
                  <a:pt x="2358" y="531"/>
                  <a:pt x="2359" y="533"/>
                </a:cubicBezTo>
                <a:cubicBezTo>
                  <a:pt x="2359" y="532"/>
                  <a:pt x="2359" y="532"/>
                  <a:pt x="2360" y="531"/>
                </a:cubicBezTo>
                <a:cubicBezTo>
                  <a:pt x="2361" y="532"/>
                  <a:pt x="2362" y="534"/>
                  <a:pt x="2361" y="533"/>
                </a:cubicBezTo>
                <a:cubicBezTo>
                  <a:pt x="2364" y="536"/>
                  <a:pt x="2375" y="544"/>
                  <a:pt x="2376" y="548"/>
                </a:cubicBezTo>
                <a:cubicBezTo>
                  <a:pt x="2375" y="546"/>
                  <a:pt x="2374" y="550"/>
                  <a:pt x="2377" y="549"/>
                </a:cubicBezTo>
                <a:cubicBezTo>
                  <a:pt x="2377" y="550"/>
                  <a:pt x="2375" y="550"/>
                  <a:pt x="2375" y="551"/>
                </a:cubicBezTo>
                <a:cubicBezTo>
                  <a:pt x="2376" y="552"/>
                  <a:pt x="2376" y="551"/>
                  <a:pt x="2376" y="550"/>
                </a:cubicBezTo>
                <a:cubicBezTo>
                  <a:pt x="2377" y="550"/>
                  <a:pt x="2378" y="551"/>
                  <a:pt x="2379" y="551"/>
                </a:cubicBezTo>
                <a:cubicBezTo>
                  <a:pt x="2380" y="552"/>
                  <a:pt x="2378" y="552"/>
                  <a:pt x="2379" y="553"/>
                </a:cubicBezTo>
                <a:cubicBezTo>
                  <a:pt x="2380" y="553"/>
                  <a:pt x="2389" y="560"/>
                  <a:pt x="2394" y="565"/>
                </a:cubicBezTo>
                <a:cubicBezTo>
                  <a:pt x="2395" y="566"/>
                  <a:pt x="2397" y="566"/>
                  <a:pt x="2396" y="567"/>
                </a:cubicBezTo>
                <a:cubicBezTo>
                  <a:pt x="2402" y="571"/>
                  <a:pt x="2403" y="575"/>
                  <a:pt x="2408" y="579"/>
                </a:cubicBezTo>
                <a:cubicBezTo>
                  <a:pt x="2404" y="572"/>
                  <a:pt x="2398" y="567"/>
                  <a:pt x="2390" y="558"/>
                </a:cubicBezTo>
                <a:cubicBezTo>
                  <a:pt x="2390" y="557"/>
                  <a:pt x="2391" y="555"/>
                  <a:pt x="2390" y="553"/>
                </a:cubicBezTo>
                <a:cubicBezTo>
                  <a:pt x="2389" y="554"/>
                  <a:pt x="2391" y="555"/>
                  <a:pt x="2389" y="556"/>
                </a:cubicBezTo>
                <a:cubicBezTo>
                  <a:pt x="2389" y="555"/>
                  <a:pt x="2385" y="554"/>
                  <a:pt x="2388" y="552"/>
                </a:cubicBezTo>
                <a:cubicBezTo>
                  <a:pt x="2384" y="554"/>
                  <a:pt x="2381" y="551"/>
                  <a:pt x="2378" y="547"/>
                </a:cubicBezTo>
                <a:cubicBezTo>
                  <a:pt x="2380" y="548"/>
                  <a:pt x="2385" y="546"/>
                  <a:pt x="2386" y="549"/>
                </a:cubicBezTo>
                <a:cubicBezTo>
                  <a:pt x="2386" y="550"/>
                  <a:pt x="2383" y="550"/>
                  <a:pt x="2384" y="551"/>
                </a:cubicBezTo>
                <a:cubicBezTo>
                  <a:pt x="2385" y="552"/>
                  <a:pt x="2386" y="552"/>
                  <a:pt x="2387" y="551"/>
                </a:cubicBezTo>
                <a:cubicBezTo>
                  <a:pt x="2385" y="549"/>
                  <a:pt x="2387" y="550"/>
                  <a:pt x="2388" y="548"/>
                </a:cubicBezTo>
                <a:cubicBezTo>
                  <a:pt x="2387" y="547"/>
                  <a:pt x="2385" y="546"/>
                  <a:pt x="2386" y="544"/>
                </a:cubicBezTo>
                <a:cubicBezTo>
                  <a:pt x="2384" y="545"/>
                  <a:pt x="2381" y="542"/>
                  <a:pt x="2383" y="540"/>
                </a:cubicBezTo>
                <a:cubicBezTo>
                  <a:pt x="2381" y="539"/>
                  <a:pt x="2379" y="539"/>
                  <a:pt x="2377" y="539"/>
                </a:cubicBezTo>
                <a:cubicBezTo>
                  <a:pt x="2376" y="540"/>
                  <a:pt x="2378" y="540"/>
                  <a:pt x="2379" y="539"/>
                </a:cubicBezTo>
                <a:cubicBezTo>
                  <a:pt x="2378" y="540"/>
                  <a:pt x="2379" y="542"/>
                  <a:pt x="2378" y="543"/>
                </a:cubicBezTo>
                <a:cubicBezTo>
                  <a:pt x="2379" y="544"/>
                  <a:pt x="2380" y="542"/>
                  <a:pt x="2381" y="544"/>
                </a:cubicBezTo>
                <a:cubicBezTo>
                  <a:pt x="2379" y="545"/>
                  <a:pt x="2382" y="545"/>
                  <a:pt x="2379" y="546"/>
                </a:cubicBezTo>
                <a:cubicBezTo>
                  <a:pt x="2379" y="546"/>
                  <a:pt x="2379" y="546"/>
                  <a:pt x="2379" y="546"/>
                </a:cubicBezTo>
                <a:cubicBezTo>
                  <a:pt x="2378" y="546"/>
                  <a:pt x="2378" y="546"/>
                  <a:pt x="2378" y="546"/>
                </a:cubicBezTo>
                <a:cubicBezTo>
                  <a:pt x="2375" y="547"/>
                  <a:pt x="2373" y="541"/>
                  <a:pt x="2370" y="538"/>
                </a:cubicBezTo>
                <a:cubicBezTo>
                  <a:pt x="2370" y="538"/>
                  <a:pt x="2371" y="540"/>
                  <a:pt x="2371" y="540"/>
                </a:cubicBezTo>
                <a:cubicBezTo>
                  <a:pt x="2372" y="539"/>
                  <a:pt x="2372" y="536"/>
                  <a:pt x="2371" y="536"/>
                </a:cubicBezTo>
                <a:cubicBezTo>
                  <a:pt x="2371" y="536"/>
                  <a:pt x="2372" y="536"/>
                  <a:pt x="2372" y="536"/>
                </a:cubicBezTo>
                <a:cubicBezTo>
                  <a:pt x="2373" y="534"/>
                  <a:pt x="2370" y="534"/>
                  <a:pt x="2370" y="532"/>
                </a:cubicBezTo>
                <a:cubicBezTo>
                  <a:pt x="2369" y="531"/>
                  <a:pt x="2371" y="529"/>
                  <a:pt x="2369" y="530"/>
                </a:cubicBezTo>
                <a:cubicBezTo>
                  <a:pt x="2369" y="528"/>
                  <a:pt x="2371" y="529"/>
                  <a:pt x="2372" y="528"/>
                </a:cubicBezTo>
                <a:cubicBezTo>
                  <a:pt x="2371" y="528"/>
                  <a:pt x="2368" y="527"/>
                  <a:pt x="2371" y="526"/>
                </a:cubicBezTo>
                <a:cubicBezTo>
                  <a:pt x="2366" y="524"/>
                  <a:pt x="2366" y="522"/>
                  <a:pt x="2363" y="519"/>
                </a:cubicBezTo>
                <a:cubicBezTo>
                  <a:pt x="2363" y="519"/>
                  <a:pt x="2364" y="519"/>
                  <a:pt x="2364" y="519"/>
                </a:cubicBezTo>
                <a:cubicBezTo>
                  <a:pt x="2363" y="518"/>
                  <a:pt x="2362" y="518"/>
                  <a:pt x="2361" y="517"/>
                </a:cubicBezTo>
                <a:cubicBezTo>
                  <a:pt x="2364" y="518"/>
                  <a:pt x="2361" y="514"/>
                  <a:pt x="2359" y="515"/>
                </a:cubicBezTo>
                <a:cubicBezTo>
                  <a:pt x="2358" y="515"/>
                  <a:pt x="2360" y="514"/>
                  <a:pt x="2359" y="513"/>
                </a:cubicBezTo>
                <a:cubicBezTo>
                  <a:pt x="2361" y="513"/>
                  <a:pt x="2362" y="514"/>
                  <a:pt x="2363" y="515"/>
                </a:cubicBezTo>
                <a:cubicBezTo>
                  <a:pt x="2363" y="513"/>
                  <a:pt x="2360" y="513"/>
                  <a:pt x="2360" y="511"/>
                </a:cubicBezTo>
                <a:cubicBezTo>
                  <a:pt x="2359" y="513"/>
                  <a:pt x="2358" y="512"/>
                  <a:pt x="2356" y="512"/>
                </a:cubicBezTo>
                <a:cubicBezTo>
                  <a:pt x="2355" y="511"/>
                  <a:pt x="2354" y="506"/>
                  <a:pt x="2351" y="508"/>
                </a:cubicBezTo>
                <a:cubicBezTo>
                  <a:pt x="2350" y="507"/>
                  <a:pt x="2353" y="506"/>
                  <a:pt x="2352" y="505"/>
                </a:cubicBezTo>
                <a:cubicBezTo>
                  <a:pt x="2352" y="504"/>
                  <a:pt x="2351" y="506"/>
                  <a:pt x="2350" y="505"/>
                </a:cubicBezTo>
                <a:cubicBezTo>
                  <a:pt x="2350" y="504"/>
                  <a:pt x="2351" y="502"/>
                  <a:pt x="2352" y="503"/>
                </a:cubicBezTo>
                <a:cubicBezTo>
                  <a:pt x="2348" y="496"/>
                  <a:pt x="2341" y="491"/>
                  <a:pt x="2338" y="484"/>
                </a:cubicBezTo>
                <a:cubicBezTo>
                  <a:pt x="2341" y="485"/>
                  <a:pt x="2341" y="487"/>
                  <a:pt x="2344" y="489"/>
                </a:cubicBezTo>
                <a:cubicBezTo>
                  <a:pt x="2345" y="487"/>
                  <a:pt x="2345" y="486"/>
                  <a:pt x="2348" y="486"/>
                </a:cubicBezTo>
                <a:cubicBezTo>
                  <a:pt x="2349" y="490"/>
                  <a:pt x="2357" y="493"/>
                  <a:pt x="2357" y="496"/>
                </a:cubicBezTo>
                <a:cubicBezTo>
                  <a:pt x="2356" y="498"/>
                  <a:pt x="2359" y="497"/>
                  <a:pt x="2360" y="496"/>
                </a:cubicBezTo>
                <a:cubicBezTo>
                  <a:pt x="2360" y="496"/>
                  <a:pt x="2360" y="496"/>
                  <a:pt x="2360" y="496"/>
                </a:cubicBezTo>
                <a:cubicBezTo>
                  <a:pt x="2357" y="496"/>
                  <a:pt x="2355" y="491"/>
                  <a:pt x="2353" y="490"/>
                </a:cubicBezTo>
                <a:cubicBezTo>
                  <a:pt x="2356" y="490"/>
                  <a:pt x="2358" y="494"/>
                  <a:pt x="2360" y="496"/>
                </a:cubicBezTo>
                <a:cubicBezTo>
                  <a:pt x="2360" y="496"/>
                  <a:pt x="2360" y="496"/>
                  <a:pt x="2360" y="496"/>
                </a:cubicBezTo>
                <a:cubicBezTo>
                  <a:pt x="2360" y="496"/>
                  <a:pt x="2360" y="496"/>
                  <a:pt x="2360" y="496"/>
                </a:cubicBezTo>
                <a:cubicBezTo>
                  <a:pt x="2361" y="496"/>
                  <a:pt x="2362" y="497"/>
                  <a:pt x="2363" y="496"/>
                </a:cubicBezTo>
                <a:cubicBezTo>
                  <a:pt x="2361" y="494"/>
                  <a:pt x="2357" y="490"/>
                  <a:pt x="2356" y="488"/>
                </a:cubicBezTo>
                <a:cubicBezTo>
                  <a:pt x="2367" y="496"/>
                  <a:pt x="2369" y="509"/>
                  <a:pt x="2377" y="514"/>
                </a:cubicBezTo>
                <a:cubicBezTo>
                  <a:pt x="2377" y="515"/>
                  <a:pt x="2376" y="516"/>
                  <a:pt x="2377" y="517"/>
                </a:cubicBezTo>
                <a:cubicBezTo>
                  <a:pt x="2378" y="517"/>
                  <a:pt x="2377" y="516"/>
                  <a:pt x="2378" y="515"/>
                </a:cubicBezTo>
                <a:cubicBezTo>
                  <a:pt x="2381" y="520"/>
                  <a:pt x="2384" y="521"/>
                  <a:pt x="2385" y="526"/>
                </a:cubicBezTo>
                <a:cubicBezTo>
                  <a:pt x="2388" y="526"/>
                  <a:pt x="2393" y="530"/>
                  <a:pt x="2391" y="532"/>
                </a:cubicBezTo>
                <a:cubicBezTo>
                  <a:pt x="2390" y="534"/>
                  <a:pt x="2392" y="531"/>
                  <a:pt x="2393" y="532"/>
                </a:cubicBezTo>
                <a:cubicBezTo>
                  <a:pt x="2394" y="533"/>
                  <a:pt x="2391" y="534"/>
                  <a:pt x="2393" y="534"/>
                </a:cubicBezTo>
                <a:cubicBezTo>
                  <a:pt x="2394" y="532"/>
                  <a:pt x="2396" y="536"/>
                  <a:pt x="2398" y="536"/>
                </a:cubicBezTo>
                <a:cubicBezTo>
                  <a:pt x="2399" y="535"/>
                  <a:pt x="2400" y="533"/>
                  <a:pt x="2399" y="531"/>
                </a:cubicBezTo>
                <a:cubicBezTo>
                  <a:pt x="2401" y="531"/>
                  <a:pt x="2402" y="535"/>
                  <a:pt x="2403" y="536"/>
                </a:cubicBezTo>
                <a:cubicBezTo>
                  <a:pt x="2403" y="536"/>
                  <a:pt x="2403" y="535"/>
                  <a:pt x="2404" y="535"/>
                </a:cubicBezTo>
                <a:cubicBezTo>
                  <a:pt x="2404" y="536"/>
                  <a:pt x="2403" y="536"/>
                  <a:pt x="2402" y="538"/>
                </a:cubicBezTo>
                <a:cubicBezTo>
                  <a:pt x="2402" y="538"/>
                  <a:pt x="2406" y="539"/>
                  <a:pt x="2404" y="537"/>
                </a:cubicBezTo>
                <a:cubicBezTo>
                  <a:pt x="2405" y="537"/>
                  <a:pt x="2405" y="537"/>
                  <a:pt x="2406" y="537"/>
                </a:cubicBezTo>
                <a:cubicBezTo>
                  <a:pt x="2406" y="538"/>
                  <a:pt x="2405" y="538"/>
                  <a:pt x="2405" y="539"/>
                </a:cubicBezTo>
                <a:cubicBezTo>
                  <a:pt x="2405" y="539"/>
                  <a:pt x="2407" y="540"/>
                  <a:pt x="2406" y="541"/>
                </a:cubicBezTo>
                <a:cubicBezTo>
                  <a:pt x="2407" y="542"/>
                  <a:pt x="2406" y="539"/>
                  <a:pt x="2405" y="539"/>
                </a:cubicBezTo>
                <a:cubicBezTo>
                  <a:pt x="2409" y="538"/>
                  <a:pt x="2406" y="545"/>
                  <a:pt x="2409" y="542"/>
                </a:cubicBezTo>
                <a:cubicBezTo>
                  <a:pt x="2410" y="543"/>
                  <a:pt x="2409" y="544"/>
                  <a:pt x="2409" y="544"/>
                </a:cubicBezTo>
                <a:cubicBezTo>
                  <a:pt x="2408" y="546"/>
                  <a:pt x="2407" y="543"/>
                  <a:pt x="2406" y="545"/>
                </a:cubicBezTo>
                <a:cubicBezTo>
                  <a:pt x="2407" y="546"/>
                  <a:pt x="2407" y="546"/>
                  <a:pt x="2406" y="547"/>
                </a:cubicBezTo>
                <a:cubicBezTo>
                  <a:pt x="2407" y="548"/>
                  <a:pt x="2408" y="547"/>
                  <a:pt x="2409" y="545"/>
                </a:cubicBezTo>
                <a:cubicBezTo>
                  <a:pt x="2418" y="554"/>
                  <a:pt x="2422" y="560"/>
                  <a:pt x="2431" y="568"/>
                </a:cubicBezTo>
                <a:cubicBezTo>
                  <a:pt x="2427" y="567"/>
                  <a:pt x="2434" y="572"/>
                  <a:pt x="2435" y="571"/>
                </a:cubicBezTo>
                <a:cubicBezTo>
                  <a:pt x="2436" y="569"/>
                  <a:pt x="2432" y="570"/>
                  <a:pt x="2435" y="569"/>
                </a:cubicBezTo>
                <a:cubicBezTo>
                  <a:pt x="2431" y="566"/>
                  <a:pt x="2425" y="558"/>
                  <a:pt x="2418" y="552"/>
                </a:cubicBezTo>
                <a:cubicBezTo>
                  <a:pt x="2418" y="551"/>
                  <a:pt x="2420" y="551"/>
                  <a:pt x="2420" y="551"/>
                </a:cubicBezTo>
                <a:cubicBezTo>
                  <a:pt x="2417" y="550"/>
                  <a:pt x="2412" y="547"/>
                  <a:pt x="2412" y="544"/>
                </a:cubicBezTo>
                <a:cubicBezTo>
                  <a:pt x="2413" y="544"/>
                  <a:pt x="2415" y="546"/>
                  <a:pt x="2417" y="547"/>
                </a:cubicBezTo>
                <a:cubicBezTo>
                  <a:pt x="2417" y="546"/>
                  <a:pt x="2412" y="543"/>
                  <a:pt x="2414" y="542"/>
                </a:cubicBezTo>
                <a:cubicBezTo>
                  <a:pt x="2415" y="541"/>
                  <a:pt x="2415" y="542"/>
                  <a:pt x="2414" y="543"/>
                </a:cubicBezTo>
                <a:cubicBezTo>
                  <a:pt x="2415" y="543"/>
                  <a:pt x="2417" y="543"/>
                  <a:pt x="2418" y="544"/>
                </a:cubicBezTo>
                <a:cubicBezTo>
                  <a:pt x="2420" y="549"/>
                  <a:pt x="2428" y="555"/>
                  <a:pt x="2433" y="561"/>
                </a:cubicBezTo>
                <a:cubicBezTo>
                  <a:pt x="2435" y="560"/>
                  <a:pt x="2433" y="561"/>
                  <a:pt x="2433" y="560"/>
                </a:cubicBezTo>
                <a:cubicBezTo>
                  <a:pt x="2437" y="561"/>
                  <a:pt x="2439" y="566"/>
                  <a:pt x="2442" y="568"/>
                </a:cubicBezTo>
                <a:cubicBezTo>
                  <a:pt x="2441" y="567"/>
                  <a:pt x="2446" y="569"/>
                  <a:pt x="2443" y="570"/>
                </a:cubicBezTo>
                <a:cubicBezTo>
                  <a:pt x="2448" y="572"/>
                  <a:pt x="2452" y="577"/>
                  <a:pt x="2455" y="584"/>
                </a:cubicBezTo>
                <a:cubicBezTo>
                  <a:pt x="2455" y="582"/>
                  <a:pt x="2456" y="582"/>
                  <a:pt x="2457" y="583"/>
                </a:cubicBezTo>
                <a:cubicBezTo>
                  <a:pt x="2454" y="577"/>
                  <a:pt x="2448" y="572"/>
                  <a:pt x="2443" y="565"/>
                </a:cubicBezTo>
                <a:cubicBezTo>
                  <a:pt x="2450" y="567"/>
                  <a:pt x="2453" y="576"/>
                  <a:pt x="2459" y="575"/>
                </a:cubicBezTo>
                <a:cubicBezTo>
                  <a:pt x="2452" y="573"/>
                  <a:pt x="2447" y="563"/>
                  <a:pt x="2439" y="555"/>
                </a:cubicBezTo>
                <a:cubicBezTo>
                  <a:pt x="2437" y="550"/>
                  <a:pt x="2435" y="547"/>
                  <a:pt x="2431" y="544"/>
                </a:cubicBezTo>
                <a:cubicBezTo>
                  <a:pt x="2436" y="542"/>
                  <a:pt x="2439" y="553"/>
                  <a:pt x="2442" y="551"/>
                </a:cubicBezTo>
                <a:cubicBezTo>
                  <a:pt x="2442" y="550"/>
                  <a:pt x="2437" y="548"/>
                  <a:pt x="2438" y="545"/>
                </a:cubicBezTo>
                <a:cubicBezTo>
                  <a:pt x="2440" y="545"/>
                  <a:pt x="2442" y="549"/>
                  <a:pt x="2444" y="550"/>
                </a:cubicBezTo>
                <a:cubicBezTo>
                  <a:pt x="2442" y="545"/>
                  <a:pt x="2435" y="540"/>
                  <a:pt x="2431" y="535"/>
                </a:cubicBezTo>
                <a:cubicBezTo>
                  <a:pt x="2434" y="534"/>
                  <a:pt x="2434" y="537"/>
                  <a:pt x="2435" y="538"/>
                </a:cubicBezTo>
                <a:cubicBezTo>
                  <a:pt x="2438" y="536"/>
                  <a:pt x="2440" y="546"/>
                  <a:pt x="2441" y="543"/>
                </a:cubicBezTo>
                <a:cubicBezTo>
                  <a:pt x="2443" y="545"/>
                  <a:pt x="2445" y="549"/>
                  <a:pt x="2448" y="547"/>
                </a:cubicBezTo>
                <a:cubicBezTo>
                  <a:pt x="2445" y="547"/>
                  <a:pt x="2445" y="545"/>
                  <a:pt x="2443" y="544"/>
                </a:cubicBezTo>
                <a:cubicBezTo>
                  <a:pt x="2442" y="543"/>
                  <a:pt x="2443" y="543"/>
                  <a:pt x="2444" y="543"/>
                </a:cubicBezTo>
                <a:cubicBezTo>
                  <a:pt x="2441" y="540"/>
                  <a:pt x="2435" y="537"/>
                  <a:pt x="2434" y="533"/>
                </a:cubicBezTo>
                <a:cubicBezTo>
                  <a:pt x="2433" y="533"/>
                  <a:pt x="2433" y="533"/>
                  <a:pt x="2433" y="534"/>
                </a:cubicBezTo>
                <a:cubicBezTo>
                  <a:pt x="2431" y="530"/>
                  <a:pt x="2427" y="527"/>
                  <a:pt x="2423" y="522"/>
                </a:cubicBezTo>
                <a:cubicBezTo>
                  <a:pt x="2431" y="527"/>
                  <a:pt x="2435" y="529"/>
                  <a:pt x="2441" y="537"/>
                </a:cubicBezTo>
                <a:cubicBezTo>
                  <a:pt x="2441" y="534"/>
                  <a:pt x="2446" y="538"/>
                  <a:pt x="2444" y="540"/>
                </a:cubicBezTo>
                <a:cubicBezTo>
                  <a:pt x="2445" y="539"/>
                  <a:pt x="2446" y="539"/>
                  <a:pt x="2447" y="540"/>
                </a:cubicBezTo>
                <a:cubicBezTo>
                  <a:pt x="2447" y="540"/>
                  <a:pt x="2447" y="541"/>
                  <a:pt x="2447" y="541"/>
                </a:cubicBezTo>
                <a:cubicBezTo>
                  <a:pt x="2449" y="541"/>
                  <a:pt x="2451" y="545"/>
                  <a:pt x="2452" y="545"/>
                </a:cubicBezTo>
                <a:cubicBezTo>
                  <a:pt x="2446" y="538"/>
                  <a:pt x="2440" y="533"/>
                  <a:pt x="2435" y="527"/>
                </a:cubicBezTo>
                <a:cubicBezTo>
                  <a:pt x="2441" y="529"/>
                  <a:pt x="2445" y="538"/>
                  <a:pt x="2451" y="540"/>
                </a:cubicBezTo>
                <a:cubicBezTo>
                  <a:pt x="2445" y="534"/>
                  <a:pt x="2441" y="530"/>
                  <a:pt x="2436" y="525"/>
                </a:cubicBezTo>
                <a:cubicBezTo>
                  <a:pt x="2440" y="527"/>
                  <a:pt x="2444" y="531"/>
                  <a:pt x="2447" y="534"/>
                </a:cubicBezTo>
                <a:cubicBezTo>
                  <a:pt x="2447" y="533"/>
                  <a:pt x="2449" y="532"/>
                  <a:pt x="2448" y="532"/>
                </a:cubicBezTo>
                <a:cubicBezTo>
                  <a:pt x="2447" y="530"/>
                  <a:pt x="2447" y="532"/>
                  <a:pt x="2446" y="533"/>
                </a:cubicBezTo>
                <a:cubicBezTo>
                  <a:pt x="2446" y="531"/>
                  <a:pt x="2445" y="531"/>
                  <a:pt x="2445" y="529"/>
                </a:cubicBezTo>
                <a:cubicBezTo>
                  <a:pt x="2444" y="531"/>
                  <a:pt x="2441" y="528"/>
                  <a:pt x="2439" y="525"/>
                </a:cubicBezTo>
                <a:cubicBezTo>
                  <a:pt x="2440" y="524"/>
                  <a:pt x="2440" y="523"/>
                  <a:pt x="2440" y="522"/>
                </a:cubicBezTo>
                <a:cubicBezTo>
                  <a:pt x="2442" y="522"/>
                  <a:pt x="2444" y="525"/>
                  <a:pt x="2446" y="526"/>
                </a:cubicBezTo>
                <a:cubicBezTo>
                  <a:pt x="2440" y="517"/>
                  <a:pt x="2431" y="511"/>
                  <a:pt x="2427" y="504"/>
                </a:cubicBezTo>
                <a:cubicBezTo>
                  <a:pt x="2429" y="505"/>
                  <a:pt x="2433" y="510"/>
                  <a:pt x="2436" y="513"/>
                </a:cubicBezTo>
                <a:cubicBezTo>
                  <a:pt x="2437" y="512"/>
                  <a:pt x="2436" y="511"/>
                  <a:pt x="2436" y="510"/>
                </a:cubicBezTo>
                <a:cubicBezTo>
                  <a:pt x="2436" y="509"/>
                  <a:pt x="2437" y="510"/>
                  <a:pt x="2437" y="510"/>
                </a:cubicBezTo>
                <a:cubicBezTo>
                  <a:pt x="2437" y="510"/>
                  <a:pt x="2435" y="507"/>
                  <a:pt x="2433" y="506"/>
                </a:cubicBezTo>
                <a:cubicBezTo>
                  <a:pt x="2433" y="507"/>
                  <a:pt x="2435" y="508"/>
                  <a:pt x="2436" y="511"/>
                </a:cubicBezTo>
                <a:cubicBezTo>
                  <a:pt x="2434" y="510"/>
                  <a:pt x="2430" y="506"/>
                  <a:pt x="2433" y="505"/>
                </a:cubicBezTo>
                <a:cubicBezTo>
                  <a:pt x="2431" y="503"/>
                  <a:pt x="2430" y="502"/>
                  <a:pt x="2428" y="500"/>
                </a:cubicBezTo>
                <a:cubicBezTo>
                  <a:pt x="2432" y="502"/>
                  <a:pt x="2435" y="507"/>
                  <a:pt x="2439" y="509"/>
                </a:cubicBezTo>
                <a:cubicBezTo>
                  <a:pt x="2441" y="508"/>
                  <a:pt x="2437" y="506"/>
                  <a:pt x="2436" y="506"/>
                </a:cubicBezTo>
                <a:cubicBezTo>
                  <a:pt x="2429" y="499"/>
                  <a:pt x="2425" y="493"/>
                  <a:pt x="2419" y="487"/>
                </a:cubicBezTo>
                <a:cubicBezTo>
                  <a:pt x="2417" y="486"/>
                  <a:pt x="2413" y="484"/>
                  <a:pt x="2414" y="481"/>
                </a:cubicBezTo>
                <a:cubicBezTo>
                  <a:pt x="2413" y="480"/>
                  <a:pt x="2412" y="481"/>
                  <a:pt x="2411" y="480"/>
                </a:cubicBezTo>
                <a:cubicBezTo>
                  <a:pt x="2414" y="478"/>
                  <a:pt x="2408" y="478"/>
                  <a:pt x="2407" y="472"/>
                </a:cubicBezTo>
                <a:cubicBezTo>
                  <a:pt x="2406" y="473"/>
                  <a:pt x="2405" y="473"/>
                  <a:pt x="2405" y="473"/>
                </a:cubicBezTo>
                <a:cubicBezTo>
                  <a:pt x="2404" y="471"/>
                  <a:pt x="2400" y="470"/>
                  <a:pt x="2402" y="468"/>
                </a:cubicBezTo>
                <a:cubicBezTo>
                  <a:pt x="2393" y="458"/>
                  <a:pt x="2378" y="445"/>
                  <a:pt x="2376" y="434"/>
                </a:cubicBezTo>
                <a:cubicBezTo>
                  <a:pt x="2377" y="433"/>
                  <a:pt x="2379" y="434"/>
                  <a:pt x="2378" y="433"/>
                </a:cubicBezTo>
                <a:cubicBezTo>
                  <a:pt x="2377" y="432"/>
                  <a:pt x="2377" y="434"/>
                  <a:pt x="2375" y="434"/>
                </a:cubicBezTo>
                <a:cubicBezTo>
                  <a:pt x="2376" y="432"/>
                  <a:pt x="2374" y="431"/>
                  <a:pt x="2372" y="429"/>
                </a:cubicBezTo>
                <a:cubicBezTo>
                  <a:pt x="2373" y="428"/>
                  <a:pt x="2373" y="428"/>
                  <a:pt x="2373" y="429"/>
                </a:cubicBezTo>
                <a:cubicBezTo>
                  <a:pt x="2373" y="424"/>
                  <a:pt x="2368" y="422"/>
                  <a:pt x="2365" y="419"/>
                </a:cubicBezTo>
                <a:cubicBezTo>
                  <a:pt x="2364" y="420"/>
                  <a:pt x="2364" y="421"/>
                  <a:pt x="2365" y="422"/>
                </a:cubicBezTo>
                <a:cubicBezTo>
                  <a:pt x="2365" y="421"/>
                  <a:pt x="2366" y="420"/>
                  <a:pt x="2367" y="421"/>
                </a:cubicBezTo>
                <a:cubicBezTo>
                  <a:pt x="2367" y="422"/>
                  <a:pt x="2366" y="421"/>
                  <a:pt x="2365" y="422"/>
                </a:cubicBezTo>
                <a:cubicBezTo>
                  <a:pt x="2366" y="423"/>
                  <a:pt x="2368" y="425"/>
                  <a:pt x="2368" y="426"/>
                </a:cubicBezTo>
                <a:cubicBezTo>
                  <a:pt x="2365" y="424"/>
                  <a:pt x="2363" y="423"/>
                  <a:pt x="2362" y="421"/>
                </a:cubicBezTo>
                <a:cubicBezTo>
                  <a:pt x="2361" y="421"/>
                  <a:pt x="2362" y="422"/>
                  <a:pt x="2362" y="422"/>
                </a:cubicBezTo>
                <a:cubicBezTo>
                  <a:pt x="2361" y="423"/>
                  <a:pt x="2361" y="422"/>
                  <a:pt x="2360" y="421"/>
                </a:cubicBezTo>
                <a:cubicBezTo>
                  <a:pt x="2361" y="421"/>
                  <a:pt x="2361" y="420"/>
                  <a:pt x="2360" y="418"/>
                </a:cubicBezTo>
                <a:cubicBezTo>
                  <a:pt x="2359" y="419"/>
                  <a:pt x="2359" y="419"/>
                  <a:pt x="2359" y="420"/>
                </a:cubicBezTo>
                <a:cubicBezTo>
                  <a:pt x="2358" y="419"/>
                  <a:pt x="2360" y="418"/>
                  <a:pt x="2358" y="418"/>
                </a:cubicBezTo>
                <a:cubicBezTo>
                  <a:pt x="2359" y="417"/>
                  <a:pt x="2360" y="418"/>
                  <a:pt x="2361" y="419"/>
                </a:cubicBezTo>
                <a:cubicBezTo>
                  <a:pt x="2362" y="417"/>
                  <a:pt x="2359" y="416"/>
                  <a:pt x="2357" y="417"/>
                </a:cubicBezTo>
                <a:cubicBezTo>
                  <a:pt x="2354" y="414"/>
                  <a:pt x="2355" y="413"/>
                  <a:pt x="2353" y="409"/>
                </a:cubicBezTo>
                <a:cubicBezTo>
                  <a:pt x="2354" y="410"/>
                  <a:pt x="2355" y="410"/>
                  <a:pt x="2356" y="408"/>
                </a:cubicBezTo>
                <a:cubicBezTo>
                  <a:pt x="2358" y="411"/>
                  <a:pt x="2361" y="417"/>
                  <a:pt x="2364" y="419"/>
                </a:cubicBezTo>
                <a:cubicBezTo>
                  <a:pt x="2364" y="420"/>
                  <a:pt x="2365" y="419"/>
                  <a:pt x="2364" y="419"/>
                </a:cubicBezTo>
                <a:cubicBezTo>
                  <a:pt x="2365" y="419"/>
                  <a:pt x="2365" y="418"/>
                  <a:pt x="2365" y="418"/>
                </a:cubicBezTo>
                <a:cubicBezTo>
                  <a:pt x="2365" y="417"/>
                  <a:pt x="2365" y="418"/>
                  <a:pt x="2364" y="418"/>
                </a:cubicBezTo>
                <a:cubicBezTo>
                  <a:pt x="2361" y="410"/>
                  <a:pt x="2353" y="403"/>
                  <a:pt x="2351" y="393"/>
                </a:cubicBezTo>
                <a:cubicBezTo>
                  <a:pt x="2351" y="392"/>
                  <a:pt x="2349" y="394"/>
                  <a:pt x="2349" y="392"/>
                </a:cubicBezTo>
                <a:cubicBezTo>
                  <a:pt x="2349" y="394"/>
                  <a:pt x="2349" y="395"/>
                  <a:pt x="2350" y="396"/>
                </a:cubicBezTo>
                <a:cubicBezTo>
                  <a:pt x="2345" y="393"/>
                  <a:pt x="2344" y="389"/>
                  <a:pt x="2340" y="384"/>
                </a:cubicBezTo>
                <a:cubicBezTo>
                  <a:pt x="2342" y="385"/>
                  <a:pt x="2341" y="383"/>
                  <a:pt x="2342" y="383"/>
                </a:cubicBezTo>
                <a:cubicBezTo>
                  <a:pt x="2343" y="381"/>
                  <a:pt x="2340" y="383"/>
                  <a:pt x="2339" y="381"/>
                </a:cubicBezTo>
                <a:cubicBezTo>
                  <a:pt x="2340" y="381"/>
                  <a:pt x="2341" y="382"/>
                  <a:pt x="2341" y="381"/>
                </a:cubicBezTo>
                <a:cubicBezTo>
                  <a:pt x="2341" y="380"/>
                  <a:pt x="2340" y="381"/>
                  <a:pt x="2339" y="381"/>
                </a:cubicBezTo>
                <a:cubicBezTo>
                  <a:pt x="2338" y="380"/>
                  <a:pt x="2340" y="379"/>
                  <a:pt x="2339" y="378"/>
                </a:cubicBezTo>
                <a:cubicBezTo>
                  <a:pt x="2339" y="377"/>
                  <a:pt x="2338" y="381"/>
                  <a:pt x="2339" y="382"/>
                </a:cubicBezTo>
                <a:cubicBezTo>
                  <a:pt x="2337" y="381"/>
                  <a:pt x="2336" y="379"/>
                  <a:pt x="2335" y="378"/>
                </a:cubicBezTo>
                <a:cubicBezTo>
                  <a:pt x="2336" y="378"/>
                  <a:pt x="2336" y="378"/>
                  <a:pt x="2337" y="377"/>
                </a:cubicBezTo>
                <a:cubicBezTo>
                  <a:pt x="2338" y="378"/>
                  <a:pt x="2336" y="380"/>
                  <a:pt x="2338" y="379"/>
                </a:cubicBezTo>
                <a:cubicBezTo>
                  <a:pt x="2339" y="376"/>
                  <a:pt x="2334" y="376"/>
                  <a:pt x="2337" y="373"/>
                </a:cubicBezTo>
                <a:cubicBezTo>
                  <a:pt x="2337" y="374"/>
                  <a:pt x="2335" y="375"/>
                  <a:pt x="2337" y="374"/>
                </a:cubicBezTo>
                <a:cubicBezTo>
                  <a:pt x="2338" y="374"/>
                  <a:pt x="2338" y="375"/>
                  <a:pt x="2337" y="375"/>
                </a:cubicBezTo>
                <a:cubicBezTo>
                  <a:pt x="2347" y="383"/>
                  <a:pt x="2359" y="404"/>
                  <a:pt x="2369" y="413"/>
                </a:cubicBezTo>
                <a:cubicBezTo>
                  <a:pt x="2370" y="425"/>
                  <a:pt x="2383" y="432"/>
                  <a:pt x="2390" y="441"/>
                </a:cubicBezTo>
                <a:cubicBezTo>
                  <a:pt x="2387" y="434"/>
                  <a:pt x="2379" y="431"/>
                  <a:pt x="2379" y="424"/>
                </a:cubicBezTo>
                <a:cubicBezTo>
                  <a:pt x="2382" y="427"/>
                  <a:pt x="2384" y="430"/>
                  <a:pt x="2388" y="433"/>
                </a:cubicBezTo>
                <a:cubicBezTo>
                  <a:pt x="2388" y="431"/>
                  <a:pt x="2384" y="428"/>
                  <a:pt x="2384" y="427"/>
                </a:cubicBezTo>
                <a:cubicBezTo>
                  <a:pt x="2385" y="426"/>
                  <a:pt x="2385" y="428"/>
                  <a:pt x="2386" y="428"/>
                </a:cubicBezTo>
                <a:cubicBezTo>
                  <a:pt x="2385" y="423"/>
                  <a:pt x="2382" y="423"/>
                  <a:pt x="2380" y="420"/>
                </a:cubicBezTo>
                <a:cubicBezTo>
                  <a:pt x="2382" y="419"/>
                  <a:pt x="2383" y="421"/>
                  <a:pt x="2383" y="422"/>
                </a:cubicBezTo>
                <a:cubicBezTo>
                  <a:pt x="2382" y="418"/>
                  <a:pt x="2376" y="413"/>
                  <a:pt x="2375" y="409"/>
                </a:cubicBezTo>
                <a:cubicBezTo>
                  <a:pt x="2374" y="411"/>
                  <a:pt x="2374" y="410"/>
                  <a:pt x="2373" y="411"/>
                </a:cubicBezTo>
                <a:cubicBezTo>
                  <a:pt x="2367" y="407"/>
                  <a:pt x="2363" y="399"/>
                  <a:pt x="2359" y="391"/>
                </a:cubicBezTo>
                <a:cubicBezTo>
                  <a:pt x="2358" y="392"/>
                  <a:pt x="2357" y="391"/>
                  <a:pt x="2356" y="392"/>
                </a:cubicBezTo>
                <a:cubicBezTo>
                  <a:pt x="2355" y="387"/>
                  <a:pt x="2351" y="385"/>
                  <a:pt x="2350" y="381"/>
                </a:cubicBezTo>
                <a:cubicBezTo>
                  <a:pt x="2349" y="379"/>
                  <a:pt x="2349" y="381"/>
                  <a:pt x="2348" y="381"/>
                </a:cubicBezTo>
                <a:cubicBezTo>
                  <a:pt x="2347" y="379"/>
                  <a:pt x="2347" y="379"/>
                  <a:pt x="2346" y="378"/>
                </a:cubicBezTo>
                <a:cubicBezTo>
                  <a:pt x="2346" y="378"/>
                  <a:pt x="2346" y="377"/>
                  <a:pt x="2345" y="376"/>
                </a:cubicBezTo>
                <a:cubicBezTo>
                  <a:pt x="2345" y="377"/>
                  <a:pt x="2345" y="377"/>
                  <a:pt x="2345" y="377"/>
                </a:cubicBezTo>
                <a:cubicBezTo>
                  <a:pt x="2345" y="376"/>
                  <a:pt x="2345" y="376"/>
                  <a:pt x="2344" y="375"/>
                </a:cubicBezTo>
                <a:cubicBezTo>
                  <a:pt x="2345" y="374"/>
                  <a:pt x="2346" y="377"/>
                  <a:pt x="2346" y="376"/>
                </a:cubicBezTo>
                <a:cubicBezTo>
                  <a:pt x="2347" y="376"/>
                  <a:pt x="2346" y="374"/>
                  <a:pt x="2345" y="373"/>
                </a:cubicBezTo>
                <a:cubicBezTo>
                  <a:pt x="2345" y="374"/>
                  <a:pt x="2344" y="373"/>
                  <a:pt x="2343" y="374"/>
                </a:cubicBezTo>
                <a:cubicBezTo>
                  <a:pt x="2347" y="371"/>
                  <a:pt x="2336" y="364"/>
                  <a:pt x="2339" y="361"/>
                </a:cubicBezTo>
                <a:cubicBezTo>
                  <a:pt x="2339" y="360"/>
                  <a:pt x="2338" y="361"/>
                  <a:pt x="2337" y="361"/>
                </a:cubicBezTo>
                <a:cubicBezTo>
                  <a:pt x="2337" y="361"/>
                  <a:pt x="2338" y="359"/>
                  <a:pt x="2339" y="360"/>
                </a:cubicBezTo>
                <a:cubicBezTo>
                  <a:pt x="2338" y="357"/>
                  <a:pt x="2337" y="356"/>
                  <a:pt x="2335" y="355"/>
                </a:cubicBezTo>
                <a:cubicBezTo>
                  <a:pt x="2334" y="356"/>
                  <a:pt x="2335" y="356"/>
                  <a:pt x="2335" y="357"/>
                </a:cubicBezTo>
                <a:cubicBezTo>
                  <a:pt x="2331" y="353"/>
                  <a:pt x="2327" y="348"/>
                  <a:pt x="2326" y="345"/>
                </a:cubicBezTo>
                <a:cubicBezTo>
                  <a:pt x="2329" y="346"/>
                  <a:pt x="2331" y="350"/>
                  <a:pt x="2333" y="352"/>
                </a:cubicBezTo>
                <a:cubicBezTo>
                  <a:pt x="2333" y="350"/>
                  <a:pt x="2331" y="350"/>
                  <a:pt x="2330" y="346"/>
                </a:cubicBezTo>
                <a:cubicBezTo>
                  <a:pt x="2336" y="351"/>
                  <a:pt x="2338" y="358"/>
                  <a:pt x="2343" y="362"/>
                </a:cubicBezTo>
                <a:cubicBezTo>
                  <a:pt x="2343" y="363"/>
                  <a:pt x="2340" y="361"/>
                  <a:pt x="2342" y="363"/>
                </a:cubicBezTo>
                <a:cubicBezTo>
                  <a:pt x="2342" y="363"/>
                  <a:pt x="2342" y="363"/>
                  <a:pt x="2342" y="364"/>
                </a:cubicBezTo>
                <a:cubicBezTo>
                  <a:pt x="2343" y="364"/>
                  <a:pt x="2343" y="363"/>
                  <a:pt x="2343" y="363"/>
                </a:cubicBezTo>
                <a:cubicBezTo>
                  <a:pt x="2345" y="366"/>
                  <a:pt x="2348" y="368"/>
                  <a:pt x="2349" y="370"/>
                </a:cubicBezTo>
                <a:cubicBezTo>
                  <a:pt x="2347" y="372"/>
                  <a:pt x="2346" y="370"/>
                  <a:pt x="2345" y="368"/>
                </a:cubicBezTo>
                <a:cubicBezTo>
                  <a:pt x="2345" y="369"/>
                  <a:pt x="2345" y="369"/>
                  <a:pt x="2343" y="370"/>
                </a:cubicBezTo>
                <a:cubicBezTo>
                  <a:pt x="2346" y="372"/>
                  <a:pt x="2348" y="376"/>
                  <a:pt x="2351" y="380"/>
                </a:cubicBezTo>
                <a:cubicBezTo>
                  <a:pt x="2352" y="379"/>
                  <a:pt x="2352" y="380"/>
                  <a:pt x="2353" y="379"/>
                </a:cubicBezTo>
                <a:cubicBezTo>
                  <a:pt x="2351" y="378"/>
                  <a:pt x="2350" y="377"/>
                  <a:pt x="2350" y="375"/>
                </a:cubicBezTo>
                <a:cubicBezTo>
                  <a:pt x="2352" y="376"/>
                  <a:pt x="2355" y="378"/>
                  <a:pt x="2353" y="381"/>
                </a:cubicBezTo>
                <a:cubicBezTo>
                  <a:pt x="2354" y="384"/>
                  <a:pt x="2357" y="386"/>
                  <a:pt x="2356" y="388"/>
                </a:cubicBezTo>
                <a:cubicBezTo>
                  <a:pt x="2356" y="389"/>
                  <a:pt x="2357" y="387"/>
                  <a:pt x="2358" y="388"/>
                </a:cubicBezTo>
                <a:cubicBezTo>
                  <a:pt x="2373" y="403"/>
                  <a:pt x="2388" y="425"/>
                  <a:pt x="2403" y="440"/>
                </a:cubicBezTo>
                <a:cubicBezTo>
                  <a:pt x="2402" y="441"/>
                  <a:pt x="2403" y="442"/>
                  <a:pt x="2404" y="443"/>
                </a:cubicBezTo>
                <a:cubicBezTo>
                  <a:pt x="2404" y="443"/>
                  <a:pt x="2404" y="442"/>
                  <a:pt x="2405" y="442"/>
                </a:cubicBezTo>
                <a:cubicBezTo>
                  <a:pt x="2407" y="443"/>
                  <a:pt x="2404" y="443"/>
                  <a:pt x="2404" y="444"/>
                </a:cubicBezTo>
                <a:cubicBezTo>
                  <a:pt x="2406" y="446"/>
                  <a:pt x="2407" y="442"/>
                  <a:pt x="2408" y="445"/>
                </a:cubicBezTo>
                <a:cubicBezTo>
                  <a:pt x="2409" y="442"/>
                  <a:pt x="2406" y="440"/>
                  <a:pt x="2404" y="439"/>
                </a:cubicBezTo>
                <a:cubicBezTo>
                  <a:pt x="2407" y="440"/>
                  <a:pt x="2410" y="441"/>
                  <a:pt x="2411" y="443"/>
                </a:cubicBezTo>
                <a:cubicBezTo>
                  <a:pt x="2401" y="430"/>
                  <a:pt x="2390" y="414"/>
                  <a:pt x="2379" y="402"/>
                </a:cubicBezTo>
                <a:cubicBezTo>
                  <a:pt x="2378" y="401"/>
                  <a:pt x="2379" y="400"/>
                  <a:pt x="2379" y="399"/>
                </a:cubicBezTo>
                <a:cubicBezTo>
                  <a:pt x="2370" y="388"/>
                  <a:pt x="2360" y="373"/>
                  <a:pt x="2353" y="361"/>
                </a:cubicBezTo>
                <a:cubicBezTo>
                  <a:pt x="2350" y="356"/>
                  <a:pt x="2346" y="351"/>
                  <a:pt x="2343" y="346"/>
                </a:cubicBezTo>
                <a:cubicBezTo>
                  <a:pt x="2346" y="347"/>
                  <a:pt x="2348" y="347"/>
                  <a:pt x="2350" y="347"/>
                </a:cubicBezTo>
                <a:cubicBezTo>
                  <a:pt x="2351" y="349"/>
                  <a:pt x="2353" y="351"/>
                  <a:pt x="2354" y="352"/>
                </a:cubicBezTo>
                <a:cubicBezTo>
                  <a:pt x="2354" y="351"/>
                  <a:pt x="2353" y="349"/>
                  <a:pt x="2352" y="348"/>
                </a:cubicBezTo>
                <a:cubicBezTo>
                  <a:pt x="2352" y="348"/>
                  <a:pt x="2352" y="348"/>
                  <a:pt x="2352" y="348"/>
                </a:cubicBezTo>
                <a:cubicBezTo>
                  <a:pt x="2358" y="355"/>
                  <a:pt x="2363" y="364"/>
                  <a:pt x="2370" y="369"/>
                </a:cubicBezTo>
                <a:cubicBezTo>
                  <a:pt x="2371" y="368"/>
                  <a:pt x="2368" y="366"/>
                  <a:pt x="2367" y="364"/>
                </a:cubicBezTo>
                <a:cubicBezTo>
                  <a:pt x="2370" y="366"/>
                  <a:pt x="2372" y="369"/>
                  <a:pt x="2375" y="371"/>
                </a:cubicBezTo>
                <a:cubicBezTo>
                  <a:pt x="2376" y="370"/>
                  <a:pt x="2373" y="368"/>
                  <a:pt x="2372" y="367"/>
                </a:cubicBezTo>
                <a:cubicBezTo>
                  <a:pt x="2376" y="369"/>
                  <a:pt x="2379" y="372"/>
                  <a:pt x="2383" y="377"/>
                </a:cubicBezTo>
                <a:cubicBezTo>
                  <a:pt x="2384" y="374"/>
                  <a:pt x="2379" y="370"/>
                  <a:pt x="2378" y="367"/>
                </a:cubicBezTo>
                <a:cubicBezTo>
                  <a:pt x="2380" y="368"/>
                  <a:pt x="2380" y="370"/>
                  <a:pt x="2382" y="371"/>
                </a:cubicBezTo>
                <a:cubicBezTo>
                  <a:pt x="2383" y="368"/>
                  <a:pt x="2379" y="368"/>
                  <a:pt x="2379" y="365"/>
                </a:cubicBezTo>
                <a:cubicBezTo>
                  <a:pt x="2384" y="368"/>
                  <a:pt x="2387" y="378"/>
                  <a:pt x="2392" y="378"/>
                </a:cubicBezTo>
                <a:cubicBezTo>
                  <a:pt x="2394" y="383"/>
                  <a:pt x="2396" y="384"/>
                  <a:pt x="2399" y="386"/>
                </a:cubicBezTo>
                <a:cubicBezTo>
                  <a:pt x="2399" y="386"/>
                  <a:pt x="2399" y="386"/>
                  <a:pt x="2399" y="386"/>
                </a:cubicBezTo>
                <a:cubicBezTo>
                  <a:pt x="2401" y="388"/>
                  <a:pt x="2404" y="396"/>
                  <a:pt x="2407" y="395"/>
                </a:cubicBezTo>
                <a:cubicBezTo>
                  <a:pt x="2407" y="397"/>
                  <a:pt x="2407" y="397"/>
                  <a:pt x="2409" y="398"/>
                </a:cubicBezTo>
                <a:cubicBezTo>
                  <a:pt x="2409" y="398"/>
                  <a:pt x="2409" y="397"/>
                  <a:pt x="2410" y="396"/>
                </a:cubicBezTo>
                <a:cubicBezTo>
                  <a:pt x="2409" y="395"/>
                  <a:pt x="2409" y="397"/>
                  <a:pt x="2408" y="397"/>
                </a:cubicBezTo>
                <a:cubicBezTo>
                  <a:pt x="2408" y="396"/>
                  <a:pt x="2409" y="393"/>
                  <a:pt x="2406" y="394"/>
                </a:cubicBezTo>
                <a:cubicBezTo>
                  <a:pt x="2407" y="393"/>
                  <a:pt x="2405" y="392"/>
                  <a:pt x="2407" y="391"/>
                </a:cubicBezTo>
                <a:cubicBezTo>
                  <a:pt x="2406" y="391"/>
                  <a:pt x="2404" y="391"/>
                  <a:pt x="2404" y="389"/>
                </a:cubicBezTo>
                <a:cubicBezTo>
                  <a:pt x="2407" y="389"/>
                  <a:pt x="2408" y="391"/>
                  <a:pt x="2409" y="393"/>
                </a:cubicBezTo>
                <a:cubicBezTo>
                  <a:pt x="2410" y="393"/>
                  <a:pt x="2410" y="393"/>
                  <a:pt x="2411" y="392"/>
                </a:cubicBezTo>
                <a:cubicBezTo>
                  <a:pt x="2409" y="397"/>
                  <a:pt x="2414" y="395"/>
                  <a:pt x="2414" y="399"/>
                </a:cubicBezTo>
                <a:cubicBezTo>
                  <a:pt x="2415" y="399"/>
                  <a:pt x="2416" y="399"/>
                  <a:pt x="2416" y="399"/>
                </a:cubicBezTo>
                <a:cubicBezTo>
                  <a:pt x="2417" y="401"/>
                  <a:pt x="2418" y="401"/>
                  <a:pt x="2419" y="403"/>
                </a:cubicBezTo>
                <a:cubicBezTo>
                  <a:pt x="2420" y="400"/>
                  <a:pt x="2414" y="397"/>
                  <a:pt x="2414" y="395"/>
                </a:cubicBezTo>
                <a:cubicBezTo>
                  <a:pt x="2413" y="395"/>
                  <a:pt x="2414" y="395"/>
                  <a:pt x="2415" y="394"/>
                </a:cubicBezTo>
                <a:cubicBezTo>
                  <a:pt x="2413" y="390"/>
                  <a:pt x="2409" y="386"/>
                  <a:pt x="2406" y="382"/>
                </a:cubicBezTo>
                <a:cubicBezTo>
                  <a:pt x="2409" y="380"/>
                  <a:pt x="2410" y="387"/>
                  <a:pt x="2414" y="386"/>
                </a:cubicBezTo>
                <a:cubicBezTo>
                  <a:pt x="2414" y="386"/>
                  <a:pt x="2413" y="387"/>
                  <a:pt x="2413" y="387"/>
                </a:cubicBezTo>
                <a:cubicBezTo>
                  <a:pt x="2415" y="387"/>
                  <a:pt x="2415" y="390"/>
                  <a:pt x="2416" y="391"/>
                </a:cubicBezTo>
                <a:cubicBezTo>
                  <a:pt x="2419" y="394"/>
                  <a:pt x="2419" y="390"/>
                  <a:pt x="2414" y="387"/>
                </a:cubicBezTo>
                <a:cubicBezTo>
                  <a:pt x="2414" y="386"/>
                  <a:pt x="2415" y="385"/>
                  <a:pt x="2415" y="384"/>
                </a:cubicBezTo>
                <a:cubicBezTo>
                  <a:pt x="2404" y="374"/>
                  <a:pt x="2399" y="367"/>
                  <a:pt x="2394" y="357"/>
                </a:cubicBezTo>
                <a:cubicBezTo>
                  <a:pt x="2394" y="357"/>
                  <a:pt x="2395" y="357"/>
                  <a:pt x="2395" y="357"/>
                </a:cubicBezTo>
                <a:cubicBezTo>
                  <a:pt x="2397" y="357"/>
                  <a:pt x="2395" y="359"/>
                  <a:pt x="2396" y="359"/>
                </a:cubicBezTo>
                <a:cubicBezTo>
                  <a:pt x="2399" y="360"/>
                  <a:pt x="2402" y="355"/>
                  <a:pt x="2403" y="360"/>
                </a:cubicBezTo>
                <a:cubicBezTo>
                  <a:pt x="2403" y="359"/>
                  <a:pt x="2404" y="359"/>
                  <a:pt x="2404" y="359"/>
                </a:cubicBezTo>
                <a:cubicBezTo>
                  <a:pt x="2411" y="365"/>
                  <a:pt x="2416" y="372"/>
                  <a:pt x="2422" y="377"/>
                </a:cubicBezTo>
                <a:cubicBezTo>
                  <a:pt x="2423" y="379"/>
                  <a:pt x="2424" y="380"/>
                  <a:pt x="2426" y="382"/>
                </a:cubicBezTo>
                <a:cubicBezTo>
                  <a:pt x="2427" y="382"/>
                  <a:pt x="2427" y="381"/>
                  <a:pt x="2426" y="382"/>
                </a:cubicBezTo>
                <a:cubicBezTo>
                  <a:pt x="2421" y="375"/>
                  <a:pt x="2415" y="371"/>
                  <a:pt x="2412" y="364"/>
                </a:cubicBezTo>
                <a:cubicBezTo>
                  <a:pt x="2414" y="362"/>
                  <a:pt x="2414" y="361"/>
                  <a:pt x="2415" y="360"/>
                </a:cubicBezTo>
                <a:cubicBezTo>
                  <a:pt x="2416" y="361"/>
                  <a:pt x="2418" y="361"/>
                  <a:pt x="2419" y="362"/>
                </a:cubicBezTo>
                <a:cubicBezTo>
                  <a:pt x="2418" y="362"/>
                  <a:pt x="2417" y="362"/>
                  <a:pt x="2417" y="362"/>
                </a:cubicBezTo>
                <a:cubicBezTo>
                  <a:pt x="2415" y="363"/>
                  <a:pt x="2418" y="363"/>
                  <a:pt x="2420" y="363"/>
                </a:cubicBezTo>
                <a:cubicBezTo>
                  <a:pt x="2426" y="368"/>
                  <a:pt x="2431" y="375"/>
                  <a:pt x="2436" y="379"/>
                </a:cubicBezTo>
                <a:cubicBezTo>
                  <a:pt x="2433" y="378"/>
                  <a:pt x="2435" y="379"/>
                  <a:pt x="2435" y="381"/>
                </a:cubicBezTo>
                <a:cubicBezTo>
                  <a:pt x="2435" y="382"/>
                  <a:pt x="2437" y="379"/>
                  <a:pt x="2437" y="381"/>
                </a:cubicBezTo>
                <a:cubicBezTo>
                  <a:pt x="2437" y="382"/>
                  <a:pt x="2437" y="381"/>
                  <a:pt x="2436" y="381"/>
                </a:cubicBezTo>
                <a:cubicBezTo>
                  <a:pt x="2436" y="382"/>
                  <a:pt x="2436" y="383"/>
                  <a:pt x="2437" y="384"/>
                </a:cubicBezTo>
                <a:cubicBezTo>
                  <a:pt x="2436" y="384"/>
                  <a:pt x="2435" y="383"/>
                  <a:pt x="2434" y="384"/>
                </a:cubicBezTo>
                <a:cubicBezTo>
                  <a:pt x="2435" y="382"/>
                  <a:pt x="2430" y="377"/>
                  <a:pt x="2428" y="378"/>
                </a:cubicBezTo>
                <a:cubicBezTo>
                  <a:pt x="2432" y="384"/>
                  <a:pt x="2436" y="390"/>
                  <a:pt x="2442" y="394"/>
                </a:cubicBezTo>
                <a:cubicBezTo>
                  <a:pt x="2444" y="392"/>
                  <a:pt x="2440" y="392"/>
                  <a:pt x="2439" y="389"/>
                </a:cubicBezTo>
                <a:cubicBezTo>
                  <a:pt x="2439" y="389"/>
                  <a:pt x="2440" y="390"/>
                  <a:pt x="2440" y="390"/>
                </a:cubicBezTo>
                <a:cubicBezTo>
                  <a:pt x="2442" y="387"/>
                  <a:pt x="2437" y="390"/>
                  <a:pt x="2436" y="387"/>
                </a:cubicBezTo>
                <a:cubicBezTo>
                  <a:pt x="2436" y="386"/>
                  <a:pt x="2438" y="387"/>
                  <a:pt x="2438" y="388"/>
                </a:cubicBezTo>
                <a:cubicBezTo>
                  <a:pt x="2440" y="386"/>
                  <a:pt x="2437" y="387"/>
                  <a:pt x="2437" y="385"/>
                </a:cubicBezTo>
                <a:cubicBezTo>
                  <a:pt x="2437" y="384"/>
                  <a:pt x="2437" y="385"/>
                  <a:pt x="2438" y="385"/>
                </a:cubicBezTo>
                <a:cubicBezTo>
                  <a:pt x="2438" y="385"/>
                  <a:pt x="2438" y="384"/>
                  <a:pt x="2437" y="384"/>
                </a:cubicBezTo>
                <a:cubicBezTo>
                  <a:pt x="2439" y="383"/>
                  <a:pt x="2439" y="387"/>
                  <a:pt x="2441" y="386"/>
                </a:cubicBezTo>
                <a:cubicBezTo>
                  <a:pt x="2440" y="384"/>
                  <a:pt x="2439" y="385"/>
                  <a:pt x="2437" y="382"/>
                </a:cubicBezTo>
                <a:cubicBezTo>
                  <a:pt x="2439" y="382"/>
                  <a:pt x="2440" y="384"/>
                  <a:pt x="2442" y="383"/>
                </a:cubicBezTo>
                <a:cubicBezTo>
                  <a:pt x="2435" y="380"/>
                  <a:pt x="2432" y="372"/>
                  <a:pt x="2431" y="367"/>
                </a:cubicBezTo>
                <a:cubicBezTo>
                  <a:pt x="2428" y="367"/>
                  <a:pt x="2428" y="362"/>
                  <a:pt x="2425" y="358"/>
                </a:cubicBezTo>
                <a:cubicBezTo>
                  <a:pt x="2426" y="358"/>
                  <a:pt x="2426" y="358"/>
                  <a:pt x="2426" y="358"/>
                </a:cubicBezTo>
                <a:cubicBezTo>
                  <a:pt x="2426" y="359"/>
                  <a:pt x="2427" y="359"/>
                  <a:pt x="2427" y="360"/>
                </a:cubicBezTo>
                <a:cubicBezTo>
                  <a:pt x="2427" y="360"/>
                  <a:pt x="2427" y="360"/>
                  <a:pt x="2427" y="360"/>
                </a:cubicBezTo>
                <a:cubicBezTo>
                  <a:pt x="2428" y="360"/>
                  <a:pt x="2428" y="360"/>
                  <a:pt x="2428" y="360"/>
                </a:cubicBezTo>
                <a:cubicBezTo>
                  <a:pt x="2429" y="360"/>
                  <a:pt x="2429" y="360"/>
                  <a:pt x="2429" y="360"/>
                </a:cubicBezTo>
                <a:cubicBezTo>
                  <a:pt x="2429" y="360"/>
                  <a:pt x="2429" y="360"/>
                  <a:pt x="2430" y="360"/>
                </a:cubicBezTo>
                <a:cubicBezTo>
                  <a:pt x="2430" y="359"/>
                  <a:pt x="2429" y="359"/>
                  <a:pt x="2428" y="359"/>
                </a:cubicBezTo>
                <a:cubicBezTo>
                  <a:pt x="2427" y="359"/>
                  <a:pt x="2427" y="358"/>
                  <a:pt x="2427" y="358"/>
                </a:cubicBezTo>
                <a:cubicBezTo>
                  <a:pt x="2428" y="358"/>
                  <a:pt x="2429" y="358"/>
                  <a:pt x="2430" y="358"/>
                </a:cubicBezTo>
                <a:cubicBezTo>
                  <a:pt x="2430" y="359"/>
                  <a:pt x="2430" y="359"/>
                  <a:pt x="2431" y="360"/>
                </a:cubicBezTo>
                <a:cubicBezTo>
                  <a:pt x="2431" y="360"/>
                  <a:pt x="2430" y="360"/>
                  <a:pt x="2430" y="360"/>
                </a:cubicBezTo>
                <a:cubicBezTo>
                  <a:pt x="2430" y="361"/>
                  <a:pt x="2431" y="361"/>
                  <a:pt x="2431" y="361"/>
                </a:cubicBezTo>
                <a:cubicBezTo>
                  <a:pt x="2436" y="368"/>
                  <a:pt x="2440" y="376"/>
                  <a:pt x="2447" y="380"/>
                </a:cubicBezTo>
                <a:cubicBezTo>
                  <a:pt x="2446" y="379"/>
                  <a:pt x="2446" y="378"/>
                  <a:pt x="2445" y="377"/>
                </a:cubicBezTo>
                <a:cubicBezTo>
                  <a:pt x="2447" y="377"/>
                  <a:pt x="2448" y="380"/>
                  <a:pt x="2450" y="380"/>
                </a:cubicBezTo>
                <a:cubicBezTo>
                  <a:pt x="2447" y="375"/>
                  <a:pt x="2437" y="367"/>
                  <a:pt x="2435" y="361"/>
                </a:cubicBezTo>
                <a:cubicBezTo>
                  <a:pt x="2435" y="360"/>
                  <a:pt x="2434" y="359"/>
                  <a:pt x="2433" y="358"/>
                </a:cubicBezTo>
                <a:cubicBezTo>
                  <a:pt x="2437" y="358"/>
                  <a:pt x="2439" y="357"/>
                  <a:pt x="2438" y="359"/>
                </a:cubicBezTo>
                <a:cubicBezTo>
                  <a:pt x="2438" y="361"/>
                  <a:pt x="2441" y="360"/>
                  <a:pt x="2442" y="360"/>
                </a:cubicBezTo>
                <a:cubicBezTo>
                  <a:pt x="2442" y="359"/>
                  <a:pt x="2440" y="360"/>
                  <a:pt x="2439" y="359"/>
                </a:cubicBezTo>
                <a:cubicBezTo>
                  <a:pt x="2440" y="359"/>
                  <a:pt x="2442" y="359"/>
                  <a:pt x="2443" y="359"/>
                </a:cubicBezTo>
                <a:cubicBezTo>
                  <a:pt x="2444" y="360"/>
                  <a:pt x="2445" y="361"/>
                  <a:pt x="2446" y="362"/>
                </a:cubicBezTo>
                <a:cubicBezTo>
                  <a:pt x="2446" y="361"/>
                  <a:pt x="2446" y="361"/>
                  <a:pt x="2446" y="360"/>
                </a:cubicBezTo>
                <a:cubicBezTo>
                  <a:pt x="2447" y="360"/>
                  <a:pt x="2447" y="361"/>
                  <a:pt x="2448" y="360"/>
                </a:cubicBezTo>
                <a:cubicBezTo>
                  <a:pt x="2448" y="360"/>
                  <a:pt x="2448" y="360"/>
                  <a:pt x="2448" y="360"/>
                </a:cubicBezTo>
                <a:cubicBezTo>
                  <a:pt x="2448" y="362"/>
                  <a:pt x="2448" y="362"/>
                  <a:pt x="2446" y="363"/>
                </a:cubicBezTo>
                <a:cubicBezTo>
                  <a:pt x="2446" y="364"/>
                  <a:pt x="2447" y="362"/>
                  <a:pt x="2448" y="363"/>
                </a:cubicBezTo>
                <a:cubicBezTo>
                  <a:pt x="2448" y="363"/>
                  <a:pt x="2447" y="363"/>
                  <a:pt x="2447" y="363"/>
                </a:cubicBezTo>
                <a:cubicBezTo>
                  <a:pt x="2447" y="365"/>
                  <a:pt x="2451" y="367"/>
                  <a:pt x="2453" y="369"/>
                </a:cubicBezTo>
                <a:cubicBezTo>
                  <a:pt x="2453" y="370"/>
                  <a:pt x="2451" y="371"/>
                  <a:pt x="2454" y="370"/>
                </a:cubicBezTo>
                <a:cubicBezTo>
                  <a:pt x="2454" y="375"/>
                  <a:pt x="2461" y="379"/>
                  <a:pt x="2464" y="382"/>
                </a:cubicBezTo>
                <a:cubicBezTo>
                  <a:pt x="2465" y="383"/>
                  <a:pt x="2465" y="379"/>
                  <a:pt x="2466" y="381"/>
                </a:cubicBezTo>
                <a:cubicBezTo>
                  <a:pt x="2468" y="379"/>
                  <a:pt x="2463" y="379"/>
                  <a:pt x="2466" y="377"/>
                </a:cubicBezTo>
                <a:cubicBezTo>
                  <a:pt x="2465" y="376"/>
                  <a:pt x="2465" y="377"/>
                  <a:pt x="2464" y="378"/>
                </a:cubicBezTo>
                <a:cubicBezTo>
                  <a:pt x="2463" y="376"/>
                  <a:pt x="2460" y="374"/>
                  <a:pt x="2461" y="372"/>
                </a:cubicBezTo>
                <a:cubicBezTo>
                  <a:pt x="2459" y="372"/>
                  <a:pt x="2457" y="371"/>
                  <a:pt x="2455" y="371"/>
                </a:cubicBezTo>
                <a:cubicBezTo>
                  <a:pt x="2455" y="369"/>
                  <a:pt x="2457" y="370"/>
                  <a:pt x="2457" y="369"/>
                </a:cubicBezTo>
                <a:cubicBezTo>
                  <a:pt x="2455" y="366"/>
                  <a:pt x="2451" y="365"/>
                  <a:pt x="2449" y="362"/>
                </a:cubicBezTo>
                <a:cubicBezTo>
                  <a:pt x="2450" y="361"/>
                  <a:pt x="2450" y="362"/>
                  <a:pt x="2451" y="363"/>
                </a:cubicBezTo>
                <a:cubicBezTo>
                  <a:pt x="2451" y="362"/>
                  <a:pt x="2451" y="361"/>
                  <a:pt x="2450" y="360"/>
                </a:cubicBezTo>
                <a:cubicBezTo>
                  <a:pt x="2453" y="361"/>
                  <a:pt x="2455" y="362"/>
                  <a:pt x="2457" y="364"/>
                </a:cubicBezTo>
                <a:cubicBezTo>
                  <a:pt x="2483" y="367"/>
                  <a:pt x="2511" y="370"/>
                  <a:pt x="2536" y="373"/>
                </a:cubicBezTo>
                <a:cubicBezTo>
                  <a:pt x="2559" y="376"/>
                  <a:pt x="2588" y="378"/>
                  <a:pt x="2613" y="379"/>
                </a:cubicBezTo>
                <a:cubicBezTo>
                  <a:pt x="2615" y="379"/>
                  <a:pt x="2618" y="380"/>
                  <a:pt x="2621" y="380"/>
                </a:cubicBezTo>
                <a:cubicBezTo>
                  <a:pt x="2627" y="381"/>
                  <a:pt x="2632" y="380"/>
                  <a:pt x="2638" y="380"/>
                </a:cubicBezTo>
                <a:cubicBezTo>
                  <a:pt x="2644" y="381"/>
                  <a:pt x="2650" y="381"/>
                  <a:pt x="2655" y="381"/>
                </a:cubicBezTo>
                <a:cubicBezTo>
                  <a:pt x="2703" y="383"/>
                  <a:pt x="2752" y="386"/>
                  <a:pt x="2798" y="386"/>
                </a:cubicBezTo>
                <a:cubicBezTo>
                  <a:pt x="2800" y="390"/>
                  <a:pt x="2807" y="390"/>
                  <a:pt x="2811" y="387"/>
                </a:cubicBezTo>
                <a:cubicBezTo>
                  <a:pt x="2813" y="388"/>
                  <a:pt x="2812" y="390"/>
                  <a:pt x="2814" y="390"/>
                </a:cubicBezTo>
                <a:cubicBezTo>
                  <a:pt x="2814" y="389"/>
                  <a:pt x="2816" y="389"/>
                  <a:pt x="2816" y="388"/>
                </a:cubicBezTo>
                <a:cubicBezTo>
                  <a:pt x="2817" y="389"/>
                  <a:pt x="2820" y="387"/>
                  <a:pt x="2820" y="391"/>
                </a:cubicBezTo>
                <a:cubicBezTo>
                  <a:pt x="2822" y="391"/>
                  <a:pt x="2821" y="390"/>
                  <a:pt x="2822" y="389"/>
                </a:cubicBezTo>
                <a:cubicBezTo>
                  <a:pt x="2824" y="392"/>
                  <a:pt x="2827" y="387"/>
                  <a:pt x="2829" y="390"/>
                </a:cubicBezTo>
                <a:cubicBezTo>
                  <a:pt x="2832" y="390"/>
                  <a:pt x="2834" y="388"/>
                  <a:pt x="2836" y="391"/>
                </a:cubicBezTo>
                <a:cubicBezTo>
                  <a:pt x="2836" y="392"/>
                  <a:pt x="2836" y="392"/>
                  <a:pt x="2835" y="392"/>
                </a:cubicBezTo>
                <a:cubicBezTo>
                  <a:pt x="2835" y="393"/>
                  <a:pt x="2836" y="393"/>
                  <a:pt x="2836" y="394"/>
                </a:cubicBezTo>
                <a:cubicBezTo>
                  <a:pt x="2840" y="392"/>
                  <a:pt x="2844" y="393"/>
                  <a:pt x="2845" y="389"/>
                </a:cubicBezTo>
                <a:cubicBezTo>
                  <a:pt x="2846" y="389"/>
                  <a:pt x="2846" y="389"/>
                  <a:pt x="2846" y="388"/>
                </a:cubicBezTo>
                <a:cubicBezTo>
                  <a:pt x="2848" y="389"/>
                  <a:pt x="2848" y="391"/>
                  <a:pt x="2849" y="392"/>
                </a:cubicBezTo>
                <a:cubicBezTo>
                  <a:pt x="2850" y="392"/>
                  <a:pt x="2851" y="390"/>
                  <a:pt x="2852" y="390"/>
                </a:cubicBezTo>
                <a:cubicBezTo>
                  <a:pt x="2854" y="390"/>
                  <a:pt x="2855" y="393"/>
                  <a:pt x="2856" y="389"/>
                </a:cubicBezTo>
                <a:cubicBezTo>
                  <a:pt x="2855" y="388"/>
                  <a:pt x="2855" y="389"/>
                  <a:pt x="2854" y="389"/>
                </a:cubicBezTo>
                <a:cubicBezTo>
                  <a:pt x="2854" y="385"/>
                  <a:pt x="2859" y="389"/>
                  <a:pt x="2860" y="385"/>
                </a:cubicBezTo>
                <a:cubicBezTo>
                  <a:pt x="2857" y="385"/>
                  <a:pt x="2854" y="384"/>
                  <a:pt x="2852" y="386"/>
                </a:cubicBezTo>
                <a:close/>
                <a:moveTo>
                  <a:pt x="2856" y="356"/>
                </a:moveTo>
                <a:cubicBezTo>
                  <a:pt x="2855" y="357"/>
                  <a:pt x="2857" y="357"/>
                  <a:pt x="2856" y="358"/>
                </a:cubicBezTo>
                <a:cubicBezTo>
                  <a:pt x="2856" y="358"/>
                  <a:pt x="2855" y="358"/>
                  <a:pt x="2855" y="359"/>
                </a:cubicBezTo>
                <a:cubicBezTo>
                  <a:pt x="2854" y="358"/>
                  <a:pt x="2854" y="356"/>
                  <a:pt x="2856" y="356"/>
                </a:cubicBezTo>
                <a:close/>
                <a:moveTo>
                  <a:pt x="2851" y="351"/>
                </a:moveTo>
                <a:cubicBezTo>
                  <a:pt x="2852" y="350"/>
                  <a:pt x="2852" y="350"/>
                  <a:pt x="2852" y="350"/>
                </a:cubicBezTo>
                <a:cubicBezTo>
                  <a:pt x="2851" y="350"/>
                  <a:pt x="2850" y="350"/>
                  <a:pt x="2850" y="349"/>
                </a:cubicBezTo>
                <a:cubicBezTo>
                  <a:pt x="2851" y="349"/>
                  <a:pt x="2851" y="348"/>
                  <a:pt x="2852" y="348"/>
                </a:cubicBezTo>
                <a:cubicBezTo>
                  <a:pt x="2852" y="349"/>
                  <a:pt x="2852" y="352"/>
                  <a:pt x="2851" y="351"/>
                </a:cubicBezTo>
                <a:close/>
                <a:moveTo>
                  <a:pt x="2852" y="354"/>
                </a:moveTo>
                <a:cubicBezTo>
                  <a:pt x="2853" y="355"/>
                  <a:pt x="2854" y="353"/>
                  <a:pt x="2854" y="354"/>
                </a:cubicBezTo>
                <a:cubicBezTo>
                  <a:pt x="2854" y="354"/>
                  <a:pt x="2852" y="356"/>
                  <a:pt x="2852" y="354"/>
                </a:cubicBezTo>
                <a:close/>
                <a:moveTo>
                  <a:pt x="2852" y="360"/>
                </a:moveTo>
                <a:cubicBezTo>
                  <a:pt x="2852" y="360"/>
                  <a:pt x="2853" y="360"/>
                  <a:pt x="2853" y="360"/>
                </a:cubicBezTo>
                <a:cubicBezTo>
                  <a:pt x="2853" y="360"/>
                  <a:pt x="2853" y="361"/>
                  <a:pt x="2853" y="361"/>
                </a:cubicBezTo>
                <a:cubicBezTo>
                  <a:pt x="2853" y="361"/>
                  <a:pt x="2852" y="361"/>
                  <a:pt x="2852" y="361"/>
                </a:cubicBezTo>
                <a:cubicBezTo>
                  <a:pt x="2852" y="361"/>
                  <a:pt x="2852" y="360"/>
                  <a:pt x="2852" y="360"/>
                </a:cubicBezTo>
                <a:close/>
                <a:moveTo>
                  <a:pt x="2801" y="346"/>
                </a:moveTo>
                <a:cubicBezTo>
                  <a:pt x="2802" y="346"/>
                  <a:pt x="2804" y="346"/>
                  <a:pt x="2804" y="347"/>
                </a:cubicBezTo>
                <a:cubicBezTo>
                  <a:pt x="2803" y="346"/>
                  <a:pt x="2801" y="347"/>
                  <a:pt x="2801" y="346"/>
                </a:cubicBezTo>
                <a:close/>
                <a:moveTo>
                  <a:pt x="2816" y="355"/>
                </a:moveTo>
                <a:cubicBezTo>
                  <a:pt x="2815" y="355"/>
                  <a:pt x="2815" y="354"/>
                  <a:pt x="2815" y="354"/>
                </a:cubicBezTo>
                <a:cubicBezTo>
                  <a:pt x="2815" y="354"/>
                  <a:pt x="2814" y="354"/>
                  <a:pt x="2814" y="353"/>
                </a:cubicBezTo>
                <a:cubicBezTo>
                  <a:pt x="2815" y="353"/>
                  <a:pt x="2815" y="353"/>
                  <a:pt x="2816" y="353"/>
                </a:cubicBezTo>
                <a:cubicBezTo>
                  <a:pt x="2816" y="353"/>
                  <a:pt x="2816" y="354"/>
                  <a:pt x="2816" y="355"/>
                </a:cubicBezTo>
                <a:close/>
                <a:moveTo>
                  <a:pt x="2823" y="362"/>
                </a:moveTo>
                <a:cubicBezTo>
                  <a:pt x="2821" y="361"/>
                  <a:pt x="2820" y="361"/>
                  <a:pt x="2819" y="361"/>
                </a:cubicBezTo>
                <a:cubicBezTo>
                  <a:pt x="2818" y="360"/>
                  <a:pt x="2820" y="359"/>
                  <a:pt x="2817" y="359"/>
                </a:cubicBezTo>
                <a:cubicBezTo>
                  <a:pt x="2817" y="357"/>
                  <a:pt x="2819" y="358"/>
                  <a:pt x="2820" y="359"/>
                </a:cubicBezTo>
                <a:cubicBezTo>
                  <a:pt x="2820" y="359"/>
                  <a:pt x="2820" y="360"/>
                  <a:pt x="2819" y="360"/>
                </a:cubicBezTo>
                <a:cubicBezTo>
                  <a:pt x="2821" y="362"/>
                  <a:pt x="2822" y="360"/>
                  <a:pt x="2823" y="361"/>
                </a:cubicBezTo>
                <a:cubicBezTo>
                  <a:pt x="2822" y="361"/>
                  <a:pt x="2823" y="361"/>
                  <a:pt x="2823" y="362"/>
                </a:cubicBezTo>
                <a:close/>
                <a:moveTo>
                  <a:pt x="2821" y="359"/>
                </a:moveTo>
                <a:cubicBezTo>
                  <a:pt x="2823" y="360"/>
                  <a:pt x="2823" y="355"/>
                  <a:pt x="2823" y="358"/>
                </a:cubicBezTo>
                <a:cubicBezTo>
                  <a:pt x="2823" y="359"/>
                  <a:pt x="2821" y="361"/>
                  <a:pt x="2821" y="359"/>
                </a:cubicBezTo>
                <a:close/>
                <a:moveTo>
                  <a:pt x="2641" y="339"/>
                </a:moveTo>
                <a:cubicBezTo>
                  <a:pt x="2641" y="339"/>
                  <a:pt x="2640" y="339"/>
                  <a:pt x="2640" y="338"/>
                </a:cubicBezTo>
                <a:cubicBezTo>
                  <a:pt x="2642" y="337"/>
                  <a:pt x="2639" y="338"/>
                  <a:pt x="2639" y="337"/>
                </a:cubicBezTo>
                <a:cubicBezTo>
                  <a:pt x="2640" y="336"/>
                  <a:pt x="2641" y="337"/>
                  <a:pt x="2642" y="338"/>
                </a:cubicBezTo>
                <a:cubicBezTo>
                  <a:pt x="2641" y="338"/>
                  <a:pt x="2641" y="339"/>
                  <a:pt x="2641" y="339"/>
                </a:cubicBezTo>
                <a:close/>
                <a:moveTo>
                  <a:pt x="2639" y="332"/>
                </a:moveTo>
                <a:cubicBezTo>
                  <a:pt x="2640" y="332"/>
                  <a:pt x="2641" y="335"/>
                  <a:pt x="2641" y="333"/>
                </a:cubicBezTo>
                <a:cubicBezTo>
                  <a:pt x="2641" y="333"/>
                  <a:pt x="2641" y="333"/>
                  <a:pt x="2641" y="333"/>
                </a:cubicBezTo>
                <a:cubicBezTo>
                  <a:pt x="2642" y="333"/>
                  <a:pt x="2642" y="333"/>
                  <a:pt x="2642" y="335"/>
                </a:cubicBezTo>
                <a:cubicBezTo>
                  <a:pt x="2640" y="335"/>
                  <a:pt x="2639" y="334"/>
                  <a:pt x="2637" y="335"/>
                </a:cubicBezTo>
                <a:cubicBezTo>
                  <a:pt x="2637" y="332"/>
                  <a:pt x="2641" y="335"/>
                  <a:pt x="2639" y="332"/>
                </a:cubicBezTo>
                <a:close/>
                <a:moveTo>
                  <a:pt x="2638" y="342"/>
                </a:moveTo>
                <a:cubicBezTo>
                  <a:pt x="2636" y="345"/>
                  <a:pt x="2633" y="341"/>
                  <a:pt x="2630" y="342"/>
                </a:cubicBezTo>
                <a:cubicBezTo>
                  <a:pt x="2632" y="340"/>
                  <a:pt x="2634" y="341"/>
                  <a:pt x="2638" y="342"/>
                </a:cubicBezTo>
                <a:close/>
                <a:moveTo>
                  <a:pt x="2627" y="341"/>
                </a:moveTo>
                <a:cubicBezTo>
                  <a:pt x="2626" y="342"/>
                  <a:pt x="2623" y="342"/>
                  <a:pt x="2623" y="341"/>
                </a:cubicBezTo>
                <a:cubicBezTo>
                  <a:pt x="2623" y="340"/>
                  <a:pt x="2625" y="342"/>
                  <a:pt x="2627" y="341"/>
                </a:cubicBezTo>
                <a:close/>
                <a:moveTo>
                  <a:pt x="2623" y="334"/>
                </a:moveTo>
                <a:cubicBezTo>
                  <a:pt x="2620" y="332"/>
                  <a:pt x="2618" y="335"/>
                  <a:pt x="2617" y="332"/>
                </a:cubicBezTo>
                <a:cubicBezTo>
                  <a:pt x="2619" y="334"/>
                  <a:pt x="2623" y="331"/>
                  <a:pt x="2623" y="334"/>
                </a:cubicBezTo>
                <a:close/>
                <a:moveTo>
                  <a:pt x="2618" y="341"/>
                </a:moveTo>
                <a:cubicBezTo>
                  <a:pt x="2617" y="341"/>
                  <a:pt x="2614" y="342"/>
                  <a:pt x="2614" y="340"/>
                </a:cubicBezTo>
                <a:cubicBezTo>
                  <a:pt x="2615" y="341"/>
                  <a:pt x="2617" y="340"/>
                  <a:pt x="2618" y="341"/>
                </a:cubicBezTo>
                <a:close/>
                <a:moveTo>
                  <a:pt x="2615" y="330"/>
                </a:moveTo>
                <a:cubicBezTo>
                  <a:pt x="2614" y="330"/>
                  <a:pt x="2614" y="331"/>
                  <a:pt x="2612" y="331"/>
                </a:cubicBezTo>
                <a:cubicBezTo>
                  <a:pt x="2612" y="329"/>
                  <a:pt x="2615" y="329"/>
                  <a:pt x="2615" y="330"/>
                </a:cubicBezTo>
                <a:close/>
                <a:moveTo>
                  <a:pt x="2601" y="340"/>
                </a:moveTo>
                <a:cubicBezTo>
                  <a:pt x="2600" y="340"/>
                  <a:pt x="2598" y="341"/>
                  <a:pt x="2598" y="340"/>
                </a:cubicBezTo>
                <a:cubicBezTo>
                  <a:pt x="2599" y="340"/>
                  <a:pt x="2601" y="339"/>
                  <a:pt x="2601" y="340"/>
                </a:cubicBezTo>
                <a:close/>
                <a:moveTo>
                  <a:pt x="2599" y="328"/>
                </a:moveTo>
                <a:cubicBezTo>
                  <a:pt x="2596" y="328"/>
                  <a:pt x="2595" y="327"/>
                  <a:pt x="2592" y="327"/>
                </a:cubicBezTo>
                <a:cubicBezTo>
                  <a:pt x="2593" y="325"/>
                  <a:pt x="2598" y="327"/>
                  <a:pt x="2599" y="328"/>
                </a:cubicBezTo>
                <a:close/>
                <a:moveTo>
                  <a:pt x="2619" y="291"/>
                </a:moveTo>
                <a:cubicBezTo>
                  <a:pt x="2619" y="290"/>
                  <a:pt x="2618" y="290"/>
                  <a:pt x="2618" y="289"/>
                </a:cubicBezTo>
                <a:cubicBezTo>
                  <a:pt x="2627" y="290"/>
                  <a:pt x="2622" y="291"/>
                  <a:pt x="2619" y="291"/>
                </a:cubicBezTo>
                <a:close/>
                <a:moveTo>
                  <a:pt x="2616" y="290"/>
                </a:moveTo>
                <a:cubicBezTo>
                  <a:pt x="2615" y="290"/>
                  <a:pt x="2615" y="289"/>
                  <a:pt x="2614" y="290"/>
                </a:cubicBezTo>
                <a:cubicBezTo>
                  <a:pt x="2613" y="288"/>
                  <a:pt x="2617" y="289"/>
                  <a:pt x="2616" y="290"/>
                </a:cubicBezTo>
                <a:close/>
                <a:moveTo>
                  <a:pt x="2612" y="289"/>
                </a:moveTo>
                <a:cubicBezTo>
                  <a:pt x="2612" y="290"/>
                  <a:pt x="2612" y="292"/>
                  <a:pt x="2613" y="292"/>
                </a:cubicBezTo>
                <a:cubicBezTo>
                  <a:pt x="2609" y="291"/>
                  <a:pt x="2608" y="292"/>
                  <a:pt x="2605" y="290"/>
                </a:cubicBezTo>
                <a:cubicBezTo>
                  <a:pt x="2608" y="290"/>
                  <a:pt x="2611" y="291"/>
                  <a:pt x="2612" y="289"/>
                </a:cubicBezTo>
                <a:close/>
                <a:moveTo>
                  <a:pt x="2652" y="268"/>
                </a:moveTo>
                <a:cubicBezTo>
                  <a:pt x="2651" y="269"/>
                  <a:pt x="2649" y="268"/>
                  <a:pt x="2649" y="268"/>
                </a:cubicBezTo>
                <a:cubicBezTo>
                  <a:pt x="2649" y="267"/>
                  <a:pt x="2651" y="268"/>
                  <a:pt x="2652" y="268"/>
                </a:cubicBezTo>
                <a:close/>
                <a:moveTo>
                  <a:pt x="2632" y="258"/>
                </a:moveTo>
                <a:cubicBezTo>
                  <a:pt x="2633" y="258"/>
                  <a:pt x="2634" y="258"/>
                  <a:pt x="2635" y="259"/>
                </a:cubicBezTo>
                <a:cubicBezTo>
                  <a:pt x="2635" y="256"/>
                  <a:pt x="2641" y="259"/>
                  <a:pt x="2643" y="257"/>
                </a:cubicBezTo>
                <a:cubicBezTo>
                  <a:pt x="2643" y="259"/>
                  <a:pt x="2644" y="259"/>
                  <a:pt x="2644" y="261"/>
                </a:cubicBezTo>
                <a:cubicBezTo>
                  <a:pt x="2639" y="261"/>
                  <a:pt x="2634" y="261"/>
                  <a:pt x="2632" y="259"/>
                </a:cubicBezTo>
                <a:cubicBezTo>
                  <a:pt x="2632" y="259"/>
                  <a:pt x="2632" y="258"/>
                  <a:pt x="2632" y="258"/>
                </a:cubicBezTo>
                <a:close/>
                <a:moveTo>
                  <a:pt x="2631" y="259"/>
                </a:moveTo>
                <a:cubicBezTo>
                  <a:pt x="2630" y="260"/>
                  <a:pt x="2630" y="259"/>
                  <a:pt x="2628" y="260"/>
                </a:cubicBezTo>
                <a:cubicBezTo>
                  <a:pt x="2628" y="258"/>
                  <a:pt x="2631" y="258"/>
                  <a:pt x="2631" y="259"/>
                </a:cubicBezTo>
                <a:close/>
                <a:moveTo>
                  <a:pt x="2701" y="241"/>
                </a:moveTo>
                <a:cubicBezTo>
                  <a:pt x="2700" y="240"/>
                  <a:pt x="2698" y="241"/>
                  <a:pt x="2697" y="240"/>
                </a:cubicBezTo>
                <a:cubicBezTo>
                  <a:pt x="2698" y="239"/>
                  <a:pt x="2700" y="239"/>
                  <a:pt x="2701" y="241"/>
                </a:cubicBezTo>
                <a:close/>
                <a:moveTo>
                  <a:pt x="2688" y="243"/>
                </a:moveTo>
                <a:cubicBezTo>
                  <a:pt x="2687" y="243"/>
                  <a:pt x="2685" y="244"/>
                  <a:pt x="2685" y="242"/>
                </a:cubicBezTo>
                <a:cubicBezTo>
                  <a:pt x="2686" y="243"/>
                  <a:pt x="2688" y="241"/>
                  <a:pt x="2688" y="243"/>
                </a:cubicBezTo>
                <a:close/>
                <a:moveTo>
                  <a:pt x="2730" y="231"/>
                </a:moveTo>
                <a:cubicBezTo>
                  <a:pt x="2730" y="230"/>
                  <a:pt x="2735" y="231"/>
                  <a:pt x="2733" y="232"/>
                </a:cubicBezTo>
                <a:cubicBezTo>
                  <a:pt x="2733" y="230"/>
                  <a:pt x="2728" y="232"/>
                  <a:pt x="2730" y="231"/>
                </a:cubicBezTo>
                <a:close/>
                <a:moveTo>
                  <a:pt x="2678" y="229"/>
                </a:moveTo>
                <a:cubicBezTo>
                  <a:pt x="2676" y="232"/>
                  <a:pt x="2668" y="230"/>
                  <a:pt x="2665" y="230"/>
                </a:cubicBezTo>
                <a:cubicBezTo>
                  <a:pt x="2670" y="229"/>
                  <a:pt x="2674" y="230"/>
                  <a:pt x="2678" y="229"/>
                </a:cubicBezTo>
                <a:close/>
                <a:moveTo>
                  <a:pt x="2699" y="206"/>
                </a:moveTo>
                <a:cubicBezTo>
                  <a:pt x="2699" y="206"/>
                  <a:pt x="2697" y="207"/>
                  <a:pt x="2697" y="206"/>
                </a:cubicBezTo>
                <a:cubicBezTo>
                  <a:pt x="2697" y="205"/>
                  <a:pt x="2699" y="204"/>
                  <a:pt x="2699" y="206"/>
                </a:cubicBezTo>
                <a:close/>
                <a:moveTo>
                  <a:pt x="2657" y="213"/>
                </a:moveTo>
                <a:cubicBezTo>
                  <a:pt x="2657" y="214"/>
                  <a:pt x="2657" y="215"/>
                  <a:pt x="2657" y="215"/>
                </a:cubicBezTo>
                <a:cubicBezTo>
                  <a:pt x="2652" y="215"/>
                  <a:pt x="2655" y="214"/>
                  <a:pt x="2657" y="213"/>
                </a:cubicBezTo>
                <a:close/>
                <a:moveTo>
                  <a:pt x="2657" y="213"/>
                </a:moveTo>
                <a:cubicBezTo>
                  <a:pt x="2656" y="214"/>
                  <a:pt x="2654" y="215"/>
                  <a:pt x="2654" y="212"/>
                </a:cubicBezTo>
                <a:cubicBezTo>
                  <a:pt x="2655" y="213"/>
                  <a:pt x="2656" y="211"/>
                  <a:pt x="2657" y="213"/>
                </a:cubicBezTo>
                <a:close/>
                <a:moveTo>
                  <a:pt x="2731" y="166"/>
                </a:moveTo>
                <a:cubicBezTo>
                  <a:pt x="2732" y="167"/>
                  <a:pt x="2732" y="166"/>
                  <a:pt x="2734" y="166"/>
                </a:cubicBezTo>
                <a:cubicBezTo>
                  <a:pt x="2734" y="169"/>
                  <a:pt x="2729" y="167"/>
                  <a:pt x="2731" y="166"/>
                </a:cubicBezTo>
                <a:close/>
                <a:moveTo>
                  <a:pt x="2726" y="171"/>
                </a:moveTo>
                <a:cubicBezTo>
                  <a:pt x="2727" y="169"/>
                  <a:pt x="2726" y="171"/>
                  <a:pt x="2725" y="171"/>
                </a:cubicBezTo>
                <a:cubicBezTo>
                  <a:pt x="2726" y="170"/>
                  <a:pt x="2725" y="170"/>
                  <a:pt x="2725" y="170"/>
                </a:cubicBezTo>
                <a:cubicBezTo>
                  <a:pt x="2725" y="169"/>
                  <a:pt x="2727" y="169"/>
                  <a:pt x="2728" y="170"/>
                </a:cubicBezTo>
                <a:cubicBezTo>
                  <a:pt x="2729" y="171"/>
                  <a:pt x="2727" y="170"/>
                  <a:pt x="2726" y="171"/>
                </a:cubicBezTo>
                <a:close/>
                <a:moveTo>
                  <a:pt x="2718" y="163"/>
                </a:moveTo>
                <a:cubicBezTo>
                  <a:pt x="2719" y="162"/>
                  <a:pt x="2721" y="164"/>
                  <a:pt x="2721" y="164"/>
                </a:cubicBezTo>
                <a:cubicBezTo>
                  <a:pt x="2717" y="166"/>
                  <a:pt x="2714" y="163"/>
                  <a:pt x="2718" y="163"/>
                </a:cubicBezTo>
                <a:close/>
                <a:moveTo>
                  <a:pt x="2721" y="166"/>
                </a:moveTo>
                <a:cubicBezTo>
                  <a:pt x="2720" y="168"/>
                  <a:pt x="2717" y="166"/>
                  <a:pt x="2715" y="167"/>
                </a:cubicBezTo>
                <a:cubicBezTo>
                  <a:pt x="2716" y="165"/>
                  <a:pt x="2719" y="167"/>
                  <a:pt x="2721" y="166"/>
                </a:cubicBezTo>
                <a:close/>
                <a:moveTo>
                  <a:pt x="2715" y="181"/>
                </a:moveTo>
                <a:cubicBezTo>
                  <a:pt x="2715" y="181"/>
                  <a:pt x="2715" y="182"/>
                  <a:pt x="2715" y="182"/>
                </a:cubicBezTo>
                <a:cubicBezTo>
                  <a:pt x="2714" y="180"/>
                  <a:pt x="2714" y="183"/>
                  <a:pt x="2711" y="182"/>
                </a:cubicBezTo>
                <a:cubicBezTo>
                  <a:pt x="2712" y="180"/>
                  <a:pt x="2713" y="181"/>
                  <a:pt x="2715" y="181"/>
                </a:cubicBezTo>
                <a:close/>
                <a:moveTo>
                  <a:pt x="2712" y="149"/>
                </a:moveTo>
                <a:cubicBezTo>
                  <a:pt x="2711" y="149"/>
                  <a:pt x="2711" y="150"/>
                  <a:pt x="2710" y="149"/>
                </a:cubicBezTo>
                <a:cubicBezTo>
                  <a:pt x="2712" y="147"/>
                  <a:pt x="2717" y="149"/>
                  <a:pt x="2712" y="149"/>
                </a:cubicBezTo>
                <a:close/>
                <a:moveTo>
                  <a:pt x="2708" y="160"/>
                </a:moveTo>
                <a:cubicBezTo>
                  <a:pt x="2708" y="163"/>
                  <a:pt x="2705" y="162"/>
                  <a:pt x="2704" y="161"/>
                </a:cubicBezTo>
                <a:cubicBezTo>
                  <a:pt x="2705" y="160"/>
                  <a:pt x="2706" y="160"/>
                  <a:pt x="2708" y="160"/>
                </a:cubicBezTo>
                <a:close/>
                <a:moveTo>
                  <a:pt x="2708" y="181"/>
                </a:moveTo>
                <a:cubicBezTo>
                  <a:pt x="2709" y="183"/>
                  <a:pt x="2704" y="182"/>
                  <a:pt x="2704" y="181"/>
                </a:cubicBezTo>
                <a:cubicBezTo>
                  <a:pt x="2706" y="181"/>
                  <a:pt x="2706" y="181"/>
                  <a:pt x="2708" y="181"/>
                </a:cubicBezTo>
                <a:close/>
                <a:moveTo>
                  <a:pt x="2694" y="183"/>
                </a:moveTo>
                <a:cubicBezTo>
                  <a:pt x="2695" y="184"/>
                  <a:pt x="2695" y="182"/>
                  <a:pt x="2696" y="182"/>
                </a:cubicBezTo>
                <a:cubicBezTo>
                  <a:pt x="2696" y="185"/>
                  <a:pt x="2696" y="183"/>
                  <a:pt x="2697" y="183"/>
                </a:cubicBezTo>
                <a:cubicBezTo>
                  <a:pt x="2697" y="187"/>
                  <a:pt x="2693" y="182"/>
                  <a:pt x="2695" y="186"/>
                </a:cubicBezTo>
                <a:cubicBezTo>
                  <a:pt x="2693" y="186"/>
                  <a:pt x="2694" y="184"/>
                  <a:pt x="2694" y="183"/>
                </a:cubicBezTo>
                <a:close/>
                <a:moveTo>
                  <a:pt x="2693" y="182"/>
                </a:moveTo>
                <a:cubicBezTo>
                  <a:pt x="2690" y="183"/>
                  <a:pt x="2686" y="181"/>
                  <a:pt x="2686" y="181"/>
                </a:cubicBezTo>
                <a:cubicBezTo>
                  <a:pt x="2688" y="181"/>
                  <a:pt x="2692" y="180"/>
                  <a:pt x="2693" y="182"/>
                </a:cubicBezTo>
                <a:close/>
                <a:moveTo>
                  <a:pt x="2553" y="107"/>
                </a:moveTo>
                <a:cubicBezTo>
                  <a:pt x="2554" y="107"/>
                  <a:pt x="2555" y="107"/>
                  <a:pt x="2556" y="106"/>
                </a:cubicBezTo>
                <a:cubicBezTo>
                  <a:pt x="2558" y="108"/>
                  <a:pt x="2551" y="107"/>
                  <a:pt x="2553" y="107"/>
                </a:cubicBezTo>
                <a:close/>
                <a:moveTo>
                  <a:pt x="2551" y="109"/>
                </a:moveTo>
                <a:cubicBezTo>
                  <a:pt x="2550" y="109"/>
                  <a:pt x="2547" y="110"/>
                  <a:pt x="2548" y="108"/>
                </a:cubicBezTo>
                <a:cubicBezTo>
                  <a:pt x="2549" y="108"/>
                  <a:pt x="2550" y="108"/>
                  <a:pt x="2551" y="109"/>
                </a:cubicBezTo>
                <a:close/>
                <a:moveTo>
                  <a:pt x="2534" y="96"/>
                </a:moveTo>
                <a:cubicBezTo>
                  <a:pt x="2534" y="97"/>
                  <a:pt x="2534" y="97"/>
                  <a:pt x="2534" y="97"/>
                </a:cubicBezTo>
                <a:cubicBezTo>
                  <a:pt x="2535" y="97"/>
                  <a:pt x="2540" y="97"/>
                  <a:pt x="2537" y="98"/>
                </a:cubicBezTo>
                <a:cubicBezTo>
                  <a:pt x="2536" y="98"/>
                  <a:pt x="2532" y="98"/>
                  <a:pt x="2534" y="96"/>
                </a:cubicBezTo>
                <a:close/>
                <a:moveTo>
                  <a:pt x="2529" y="95"/>
                </a:moveTo>
                <a:cubicBezTo>
                  <a:pt x="2531" y="95"/>
                  <a:pt x="2532" y="95"/>
                  <a:pt x="2532" y="96"/>
                </a:cubicBezTo>
                <a:cubicBezTo>
                  <a:pt x="2531" y="96"/>
                  <a:pt x="2529" y="97"/>
                  <a:pt x="2529" y="95"/>
                </a:cubicBezTo>
                <a:close/>
                <a:moveTo>
                  <a:pt x="2604" y="72"/>
                </a:moveTo>
                <a:cubicBezTo>
                  <a:pt x="2604" y="72"/>
                  <a:pt x="2601" y="73"/>
                  <a:pt x="2601" y="72"/>
                </a:cubicBezTo>
                <a:cubicBezTo>
                  <a:pt x="2602" y="72"/>
                  <a:pt x="2604" y="70"/>
                  <a:pt x="2604" y="72"/>
                </a:cubicBezTo>
                <a:close/>
                <a:moveTo>
                  <a:pt x="2584" y="38"/>
                </a:moveTo>
                <a:cubicBezTo>
                  <a:pt x="2583" y="38"/>
                  <a:pt x="2581" y="38"/>
                  <a:pt x="2581" y="37"/>
                </a:cubicBezTo>
                <a:cubicBezTo>
                  <a:pt x="2582" y="37"/>
                  <a:pt x="2583" y="37"/>
                  <a:pt x="2584" y="38"/>
                </a:cubicBezTo>
                <a:close/>
                <a:moveTo>
                  <a:pt x="2567" y="43"/>
                </a:moveTo>
                <a:cubicBezTo>
                  <a:pt x="2566" y="43"/>
                  <a:pt x="2566" y="43"/>
                  <a:pt x="2566" y="44"/>
                </a:cubicBezTo>
                <a:cubicBezTo>
                  <a:pt x="2565" y="43"/>
                  <a:pt x="2563" y="43"/>
                  <a:pt x="2563" y="41"/>
                </a:cubicBezTo>
                <a:cubicBezTo>
                  <a:pt x="2564" y="42"/>
                  <a:pt x="2566" y="42"/>
                  <a:pt x="2567" y="43"/>
                </a:cubicBezTo>
                <a:close/>
                <a:moveTo>
                  <a:pt x="2562" y="41"/>
                </a:moveTo>
                <a:cubicBezTo>
                  <a:pt x="2562" y="42"/>
                  <a:pt x="2562" y="43"/>
                  <a:pt x="2561" y="43"/>
                </a:cubicBezTo>
                <a:cubicBezTo>
                  <a:pt x="2561" y="41"/>
                  <a:pt x="2559" y="42"/>
                  <a:pt x="2559" y="40"/>
                </a:cubicBezTo>
                <a:cubicBezTo>
                  <a:pt x="2560" y="40"/>
                  <a:pt x="2561" y="41"/>
                  <a:pt x="2562" y="41"/>
                </a:cubicBezTo>
                <a:close/>
                <a:moveTo>
                  <a:pt x="2412" y="5"/>
                </a:moveTo>
                <a:cubicBezTo>
                  <a:pt x="2413" y="5"/>
                  <a:pt x="2417" y="5"/>
                  <a:pt x="2415" y="6"/>
                </a:cubicBezTo>
                <a:cubicBezTo>
                  <a:pt x="2414" y="5"/>
                  <a:pt x="2410" y="6"/>
                  <a:pt x="2412" y="5"/>
                </a:cubicBezTo>
                <a:close/>
                <a:moveTo>
                  <a:pt x="2" y="1699"/>
                </a:moveTo>
                <a:cubicBezTo>
                  <a:pt x="2" y="1695"/>
                  <a:pt x="2" y="1693"/>
                  <a:pt x="1" y="1689"/>
                </a:cubicBezTo>
                <a:cubicBezTo>
                  <a:pt x="5" y="1690"/>
                  <a:pt x="4" y="1696"/>
                  <a:pt x="2" y="1699"/>
                </a:cubicBezTo>
                <a:close/>
                <a:moveTo>
                  <a:pt x="20" y="1725"/>
                </a:moveTo>
                <a:cubicBezTo>
                  <a:pt x="20" y="1724"/>
                  <a:pt x="19" y="1723"/>
                  <a:pt x="20" y="1722"/>
                </a:cubicBezTo>
                <a:cubicBezTo>
                  <a:pt x="21" y="1723"/>
                  <a:pt x="22" y="1725"/>
                  <a:pt x="20" y="1725"/>
                </a:cubicBezTo>
                <a:close/>
                <a:moveTo>
                  <a:pt x="21" y="1714"/>
                </a:moveTo>
                <a:cubicBezTo>
                  <a:pt x="22" y="1715"/>
                  <a:pt x="22" y="1718"/>
                  <a:pt x="20" y="1718"/>
                </a:cubicBezTo>
                <a:cubicBezTo>
                  <a:pt x="19" y="1717"/>
                  <a:pt x="19" y="1714"/>
                  <a:pt x="21" y="1714"/>
                </a:cubicBezTo>
                <a:close/>
                <a:moveTo>
                  <a:pt x="20" y="1722"/>
                </a:moveTo>
                <a:cubicBezTo>
                  <a:pt x="20" y="1721"/>
                  <a:pt x="19" y="1718"/>
                  <a:pt x="21" y="1718"/>
                </a:cubicBezTo>
                <a:cubicBezTo>
                  <a:pt x="21" y="1720"/>
                  <a:pt x="22" y="1722"/>
                  <a:pt x="20" y="1722"/>
                </a:cubicBezTo>
                <a:close/>
                <a:moveTo>
                  <a:pt x="20" y="1710"/>
                </a:moveTo>
                <a:cubicBezTo>
                  <a:pt x="21" y="1707"/>
                  <a:pt x="20" y="1704"/>
                  <a:pt x="22" y="1702"/>
                </a:cubicBezTo>
                <a:cubicBezTo>
                  <a:pt x="22" y="1705"/>
                  <a:pt x="22" y="1709"/>
                  <a:pt x="20" y="1710"/>
                </a:cubicBezTo>
                <a:close/>
                <a:moveTo>
                  <a:pt x="36" y="1654"/>
                </a:moveTo>
                <a:cubicBezTo>
                  <a:pt x="35" y="1654"/>
                  <a:pt x="35" y="1654"/>
                  <a:pt x="35" y="1654"/>
                </a:cubicBezTo>
                <a:cubicBezTo>
                  <a:pt x="35" y="1653"/>
                  <a:pt x="35" y="1652"/>
                  <a:pt x="35" y="1652"/>
                </a:cubicBezTo>
                <a:cubicBezTo>
                  <a:pt x="35" y="1652"/>
                  <a:pt x="35" y="1652"/>
                  <a:pt x="36" y="1652"/>
                </a:cubicBezTo>
                <a:cubicBezTo>
                  <a:pt x="36" y="1652"/>
                  <a:pt x="36" y="1653"/>
                  <a:pt x="36" y="1654"/>
                </a:cubicBezTo>
                <a:close/>
                <a:moveTo>
                  <a:pt x="47" y="1629"/>
                </a:moveTo>
                <a:cubicBezTo>
                  <a:pt x="47" y="1633"/>
                  <a:pt x="47" y="1643"/>
                  <a:pt x="46" y="1635"/>
                </a:cubicBezTo>
                <a:cubicBezTo>
                  <a:pt x="46" y="1634"/>
                  <a:pt x="45" y="1631"/>
                  <a:pt x="47" y="1629"/>
                </a:cubicBezTo>
                <a:close/>
                <a:moveTo>
                  <a:pt x="47" y="1658"/>
                </a:moveTo>
                <a:cubicBezTo>
                  <a:pt x="48" y="1660"/>
                  <a:pt x="47" y="1663"/>
                  <a:pt x="48" y="1665"/>
                </a:cubicBezTo>
                <a:cubicBezTo>
                  <a:pt x="45" y="1664"/>
                  <a:pt x="48" y="1660"/>
                  <a:pt x="47" y="1658"/>
                </a:cubicBezTo>
                <a:close/>
                <a:moveTo>
                  <a:pt x="47" y="1669"/>
                </a:moveTo>
                <a:cubicBezTo>
                  <a:pt x="47" y="1669"/>
                  <a:pt x="46" y="1667"/>
                  <a:pt x="47" y="1667"/>
                </a:cubicBezTo>
                <a:cubicBezTo>
                  <a:pt x="47" y="1667"/>
                  <a:pt x="49" y="1669"/>
                  <a:pt x="47" y="1669"/>
                </a:cubicBezTo>
                <a:close/>
                <a:moveTo>
                  <a:pt x="47" y="1678"/>
                </a:moveTo>
                <a:cubicBezTo>
                  <a:pt x="47" y="1676"/>
                  <a:pt x="45" y="1674"/>
                  <a:pt x="48" y="1673"/>
                </a:cubicBezTo>
                <a:cubicBezTo>
                  <a:pt x="48" y="1674"/>
                  <a:pt x="49" y="1678"/>
                  <a:pt x="47" y="1678"/>
                </a:cubicBezTo>
                <a:close/>
                <a:moveTo>
                  <a:pt x="1150" y="1717"/>
                </a:moveTo>
                <a:cubicBezTo>
                  <a:pt x="1149" y="1717"/>
                  <a:pt x="1147" y="1718"/>
                  <a:pt x="1147" y="1717"/>
                </a:cubicBezTo>
                <a:cubicBezTo>
                  <a:pt x="1148" y="1717"/>
                  <a:pt x="1150" y="1716"/>
                  <a:pt x="1150" y="1717"/>
                </a:cubicBezTo>
                <a:close/>
                <a:moveTo>
                  <a:pt x="1109" y="1727"/>
                </a:moveTo>
                <a:cubicBezTo>
                  <a:pt x="1109" y="1729"/>
                  <a:pt x="1109" y="1729"/>
                  <a:pt x="1109" y="1729"/>
                </a:cubicBezTo>
                <a:cubicBezTo>
                  <a:pt x="1104" y="1729"/>
                  <a:pt x="1107" y="1728"/>
                  <a:pt x="1109" y="1727"/>
                </a:cubicBezTo>
                <a:close/>
                <a:moveTo>
                  <a:pt x="1108" y="1727"/>
                </a:moveTo>
                <a:cubicBezTo>
                  <a:pt x="1108" y="1728"/>
                  <a:pt x="1106" y="1729"/>
                  <a:pt x="1106" y="1727"/>
                </a:cubicBezTo>
                <a:cubicBezTo>
                  <a:pt x="1107" y="1727"/>
                  <a:pt x="1108" y="1725"/>
                  <a:pt x="1108" y="1727"/>
                </a:cubicBezTo>
                <a:close/>
                <a:moveTo>
                  <a:pt x="1069" y="1681"/>
                </a:moveTo>
                <a:cubicBezTo>
                  <a:pt x="1070" y="1682"/>
                  <a:pt x="1071" y="1682"/>
                  <a:pt x="1072" y="1681"/>
                </a:cubicBezTo>
                <a:cubicBezTo>
                  <a:pt x="1076" y="1681"/>
                  <a:pt x="1081" y="1682"/>
                  <a:pt x="1085" y="1682"/>
                </a:cubicBezTo>
                <a:cubicBezTo>
                  <a:pt x="1085" y="1682"/>
                  <a:pt x="1085" y="1682"/>
                  <a:pt x="1085" y="1682"/>
                </a:cubicBezTo>
                <a:cubicBezTo>
                  <a:pt x="1085" y="1684"/>
                  <a:pt x="1082" y="1683"/>
                  <a:pt x="1081" y="1682"/>
                </a:cubicBezTo>
                <a:cubicBezTo>
                  <a:pt x="1080" y="1685"/>
                  <a:pt x="1079" y="1683"/>
                  <a:pt x="1079" y="1682"/>
                </a:cubicBezTo>
                <a:cubicBezTo>
                  <a:pt x="1078" y="1683"/>
                  <a:pt x="1070" y="1682"/>
                  <a:pt x="1067" y="1682"/>
                </a:cubicBezTo>
                <a:cubicBezTo>
                  <a:pt x="1067" y="1685"/>
                  <a:pt x="1063" y="1686"/>
                  <a:pt x="1060" y="1685"/>
                </a:cubicBezTo>
                <a:cubicBezTo>
                  <a:pt x="1063" y="1684"/>
                  <a:pt x="1066" y="1682"/>
                  <a:pt x="1069" y="1681"/>
                </a:cubicBezTo>
                <a:close/>
                <a:moveTo>
                  <a:pt x="1076" y="1684"/>
                </a:moveTo>
                <a:cubicBezTo>
                  <a:pt x="1073" y="1683"/>
                  <a:pt x="1071" y="1685"/>
                  <a:pt x="1070" y="1683"/>
                </a:cubicBezTo>
                <a:cubicBezTo>
                  <a:pt x="1072" y="1683"/>
                  <a:pt x="1074" y="1683"/>
                  <a:pt x="1076" y="1684"/>
                </a:cubicBezTo>
                <a:close/>
                <a:moveTo>
                  <a:pt x="1069" y="1683"/>
                </a:moveTo>
                <a:cubicBezTo>
                  <a:pt x="1069" y="1685"/>
                  <a:pt x="1068" y="1684"/>
                  <a:pt x="1068" y="1685"/>
                </a:cubicBezTo>
                <a:cubicBezTo>
                  <a:pt x="1067" y="1683"/>
                  <a:pt x="1068" y="1683"/>
                  <a:pt x="1069" y="1683"/>
                </a:cubicBezTo>
                <a:close/>
                <a:moveTo>
                  <a:pt x="1058" y="1693"/>
                </a:moveTo>
                <a:cubicBezTo>
                  <a:pt x="1058" y="1695"/>
                  <a:pt x="1060" y="1693"/>
                  <a:pt x="1062" y="1694"/>
                </a:cubicBezTo>
                <a:cubicBezTo>
                  <a:pt x="1060" y="1692"/>
                  <a:pt x="1063" y="1693"/>
                  <a:pt x="1063" y="1692"/>
                </a:cubicBezTo>
                <a:cubicBezTo>
                  <a:pt x="1063" y="1691"/>
                  <a:pt x="1061" y="1693"/>
                  <a:pt x="1061" y="1691"/>
                </a:cubicBezTo>
                <a:cubicBezTo>
                  <a:pt x="1065" y="1691"/>
                  <a:pt x="1068" y="1689"/>
                  <a:pt x="1069" y="1692"/>
                </a:cubicBezTo>
                <a:cubicBezTo>
                  <a:pt x="1067" y="1693"/>
                  <a:pt x="1065" y="1695"/>
                  <a:pt x="1062" y="1695"/>
                </a:cubicBezTo>
                <a:cubicBezTo>
                  <a:pt x="1062" y="1695"/>
                  <a:pt x="1062" y="1694"/>
                  <a:pt x="1062" y="1694"/>
                </a:cubicBezTo>
                <a:cubicBezTo>
                  <a:pt x="1059" y="1695"/>
                  <a:pt x="1052" y="1695"/>
                  <a:pt x="1051" y="1695"/>
                </a:cubicBezTo>
                <a:cubicBezTo>
                  <a:pt x="1045" y="1694"/>
                  <a:pt x="1056" y="1694"/>
                  <a:pt x="1057" y="1693"/>
                </a:cubicBezTo>
                <a:cubicBezTo>
                  <a:pt x="1057" y="1694"/>
                  <a:pt x="1057" y="1693"/>
                  <a:pt x="1058" y="1693"/>
                </a:cubicBezTo>
                <a:close/>
                <a:moveTo>
                  <a:pt x="1057" y="1692"/>
                </a:moveTo>
                <a:cubicBezTo>
                  <a:pt x="1058" y="1692"/>
                  <a:pt x="1059" y="1691"/>
                  <a:pt x="1060" y="1692"/>
                </a:cubicBezTo>
                <a:cubicBezTo>
                  <a:pt x="1059" y="1692"/>
                  <a:pt x="1057" y="1693"/>
                  <a:pt x="1057" y="1692"/>
                </a:cubicBezTo>
                <a:close/>
                <a:moveTo>
                  <a:pt x="1054" y="1702"/>
                </a:moveTo>
                <a:cubicBezTo>
                  <a:pt x="1055" y="1703"/>
                  <a:pt x="1055" y="1702"/>
                  <a:pt x="1056" y="1702"/>
                </a:cubicBezTo>
                <a:cubicBezTo>
                  <a:pt x="1056" y="1703"/>
                  <a:pt x="1054" y="1703"/>
                  <a:pt x="1054" y="1702"/>
                </a:cubicBezTo>
                <a:close/>
                <a:moveTo>
                  <a:pt x="1056" y="1704"/>
                </a:moveTo>
                <a:cubicBezTo>
                  <a:pt x="1055" y="1705"/>
                  <a:pt x="1049" y="1705"/>
                  <a:pt x="1050" y="1704"/>
                </a:cubicBezTo>
                <a:cubicBezTo>
                  <a:pt x="1053" y="1704"/>
                  <a:pt x="1055" y="1703"/>
                  <a:pt x="1056" y="1704"/>
                </a:cubicBezTo>
                <a:close/>
                <a:moveTo>
                  <a:pt x="1047" y="1694"/>
                </a:moveTo>
                <a:cubicBezTo>
                  <a:pt x="1045" y="1693"/>
                  <a:pt x="1050" y="1692"/>
                  <a:pt x="1049" y="1693"/>
                </a:cubicBezTo>
                <a:cubicBezTo>
                  <a:pt x="1047" y="1693"/>
                  <a:pt x="1047" y="1695"/>
                  <a:pt x="1046" y="1695"/>
                </a:cubicBezTo>
                <a:cubicBezTo>
                  <a:pt x="1046" y="1692"/>
                  <a:pt x="1042" y="1696"/>
                  <a:pt x="1042" y="1693"/>
                </a:cubicBezTo>
                <a:cubicBezTo>
                  <a:pt x="1044" y="1693"/>
                  <a:pt x="1045" y="1693"/>
                  <a:pt x="1047" y="1694"/>
                </a:cubicBezTo>
                <a:close/>
                <a:moveTo>
                  <a:pt x="1054" y="1700"/>
                </a:moveTo>
                <a:cubicBezTo>
                  <a:pt x="1050" y="1701"/>
                  <a:pt x="1046" y="1700"/>
                  <a:pt x="1043" y="1700"/>
                </a:cubicBezTo>
                <a:cubicBezTo>
                  <a:pt x="1043" y="1701"/>
                  <a:pt x="1043" y="1701"/>
                  <a:pt x="1043" y="1701"/>
                </a:cubicBezTo>
                <a:cubicBezTo>
                  <a:pt x="1043" y="1700"/>
                  <a:pt x="1043" y="1700"/>
                  <a:pt x="1043" y="1700"/>
                </a:cubicBezTo>
                <a:cubicBezTo>
                  <a:pt x="1042" y="1700"/>
                  <a:pt x="1042" y="1700"/>
                  <a:pt x="1042" y="1699"/>
                </a:cubicBezTo>
                <a:cubicBezTo>
                  <a:pt x="1046" y="1699"/>
                  <a:pt x="1050" y="1699"/>
                  <a:pt x="1054" y="1700"/>
                </a:cubicBezTo>
                <a:close/>
                <a:moveTo>
                  <a:pt x="1042" y="1700"/>
                </a:moveTo>
                <a:cubicBezTo>
                  <a:pt x="1041" y="1700"/>
                  <a:pt x="1040" y="1700"/>
                  <a:pt x="1039" y="1699"/>
                </a:cubicBezTo>
                <a:cubicBezTo>
                  <a:pt x="1040" y="1699"/>
                  <a:pt x="1042" y="1698"/>
                  <a:pt x="1042" y="1700"/>
                </a:cubicBezTo>
                <a:close/>
                <a:moveTo>
                  <a:pt x="1037" y="1701"/>
                </a:moveTo>
                <a:cubicBezTo>
                  <a:pt x="1037" y="1699"/>
                  <a:pt x="1036" y="1702"/>
                  <a:pt x="1035" y="1700"/>
                </a:cubicBezTo>
                <a:cubicBezTo>
                  <a:pt x="1036" y="1700"/>
                  <a:pt x="1036" y="1700"/>
                  <a:pt x="1036" y="1699"/>
                </a:cubicBezTo>
                <a:cubicBezTo>
                  <a:pt x="1033" y="1699"/>
                  <a:pt x="1030" y="1701"/>
                  <a:pt x="1030" y="1699"/>
                </a:cubicBezTo>
                <a:cubicBezTo>
                  <a:pt x="1031" y="1698"/>
                  <a:pt x="1041" y="1698"/>
                  <a:pt x="1037" y="1701"/>
                </a:cubicBezTo>
                <a:close/>
                <a:moveTo>
                  <a:pt x="1025" y="1698"/>
                </a:moveTo>
                <a:cubicBezTo>
                  <a:pt x="1026" y="1698"/>
                  <a:pt x="1026" y="1699"/>
                  <a:pt x="1025" y="1699"/>
                </a:cubicBezTo>
                <a:cubicBezTo>
                  <a:pt x="1025" y="1698"/>
                  <a:pt x="1023" y="1699"/>
                  <a:pt x="1023" y="1699"/>
                </a:cubicBezTo>
                <a:cubicBezTo>
                  <a:pt x="1023" y="1699"/>
                  <a:pt x="1023" y="1699"/>
                  <a:pt x="1023" y="1699"/>
                </a:cubicBezTo>
                <a:cubicBezTo>
                  <a:pt x="1023" y="1698"/>
                  <a:pt x="1024" y="1698"/>
                  <a:pt x="1025" y="1698"/>
                </a:cubicBezTo>
                <a:close/>
                <a:moveTo>
                  <a:pt x="1005" y="1723"/>
                </a:moveTo>
                <a:cubicBezTo>
                  <a:pt x="1005" y="1724"/>
                  <a:pt x="1005" y="1724"/>
                  <a:pt x="1004" y="1724"/>
                </a:cubicBezTo>
                <a:cubicBezTo>
                  <a:pt x="1004" y="1723"/>
                  <a:pt x="1002" y="1725"/>
                  <a:pt x="1002" y="1724"/>
                </a:cubicBezTo>
                <a:cubicBezTo>
                  <a:pt x="1003" y="1724"/>
                  <a:pt x="1003" y="1723"/>
                  <a:pt x="1005" y="1723"/>
                </a:cubicBezTo>
                <a:close/>
                <a:moveTo>
                  <a:pt x="999" y="1719"/>
                </a:moveTo>
                <a:cubicBezTo>
                  <a:pt x="1000" y="1718"/>
                  <a:pt x="1001" y="1719"/>
                  <a:pt x="1002" y="1719"/>
                </a:cubicBezTo>
                <a:cubicBezTo>
                  <a:pt x="1001" y="1719"/>
                  <a:pt x="999" y="1720"/>
                  <a:pt x="999" y="1719"/>
                </a:cubicBezTo>
                <a:close/>
                <a:moveTo>
                  <a:pt x="1002" y="1716"/>
                </a:moveTo>
                <a:cubicBezTo>
                  <a:pt x="1002" y="1716"/>
                  <a:pt x="996" y="1717"/>
                  <a:pt x="997" y="1716"/>
                </a:cubicBezTo>
                <a:cubicBezTo>
                  <a:pt x="1000" y="1717"/>
                  <a:pt x="1001" y="1714"/>
                  <a:pt x="1002" y="1716"/>
                </a:cubicBezTo>
                <a:close/>
                <a:moveTo>
                  <a:pt x="999" y="1719"/>
                </a:moveTo>
                <a:cubicBezTo>
                  <a:pt x="998" y="1719"/>
                  <a:pt x="996" y="1719"/>
                  <a:pt x="997" y="1717"/>
                </a:cubicBezTo>
                <a:cubicBezTo>
                  <a:pt x="998" y="1717"/>
                  <a:pt x="998" y="1718"/>
                  <a:pt x="999" y="1719"/>
                </a:cubicBezTo>
                <a:close/>
                <a:moveTo>
                  <a:pt x="1001" y="1724"/>
                </a:moveTo>
                <a:cubicBezTo>
                  <a:pt x="1000" y="1723"/>
                  <a:pt x="998" y="1725"/>
                  <a:pt x="997" y="1723"/>
                </a:cubicBezTo>
                <a:cubicBezTo>
                  <a:pt x="999" y="1723"/>
                  <a:pt x="1001" y="1722"/>
                  <a:pt x="1001" y="1724"/>
                </a:cubicBezTo>
                <a:close/>
                <a:moveTo>
                  <a:pt x="996" y="1722"/>
                </a:moveTo>
                <a:cubicBezTo>
                  <a:pt x="996" y="1723"/>
                  <a:pt x="996" y="1724"/>
                  <a:pt x="996" y="1724"/>
                </a:cubicBezTo>
                <a:cubicBezTo>
                  <a:pt x="996" y="1724"/>
                  <a:pt x="996" y="1724"/>
                  <a:pt x="995" y="1724"/>
                </a:cubicBezTo>
                <a:cubicBezTo>
                  <a:pt x="995" y="1724"/>
                  <a:pt x="995" y="1723"/>
                  <a:pt x="995" y="1723"/>
                </a:cubicBezTo>
                <a:cubicBezTo>
                  <a:pt x="997" y="1724"/>
                  <a:pt x="995" y="1721"/>
                  <a:pt x="996" y="1722"/>
                </a:cubicBezTo>
                <a:close/>
                <a:moveTo>
                  <a:pt x="994" y="1716"/>
                </a:moveTo>
                <a:cubicBezTo>
                  <a:pt x="994" y="1716"/>
                  <a:pt x="992" y="1717"/>
                  <a:pt x="992" y="1715"/>
                </a:cubicBezTo>
                <a:cubicBezTo>
                  <a:pt x="993" y="1715"/>
                  <a:pt x="996" y="1715"/>
                  <a:pt x="994" y="1716"/>
                </a:cubicBezTo>
                <a:close/>
                <a:moveTo>
                  <a:pt x="889" y="1733"/>
                </a:moveTo>
                <a:cubicBezTo>
                  <a:pt x="891" y="1733"/>
                  <a:pt x="893" y="1732"/>
                  <a:pt x="896" y="1732"/>
                </a:cubicBezTo>
                <a:cubicBezTo>
                  <a:pt x="896" y="1732"/>
                  <a:pt x="896" y="1732"/>
                  <a:pt x="897" y="1733"/>
                </a:cubicBezTo>
                <a:cubicBezTo>
                  <a:pt x="895" y="1733"/>
                  <a:pt x="892" y="1733"/>
                  <a:pt x="889" y="1733"/>
                </a:cubicBezTo>
                <a:close/>
                <a:moveTo>
                  <a:pt x="920" y="1733"/>
                </a:moveTo>
                <a:cubicBezTo>
                  <a:pt x="920" y="1733"/>
                  <a:pt x="921" y="1732"/>
                  <a:pt x="921" y="1732"/>
                </a:cubicBezTo>
                <a:cubicBezTo>
                  <a:pt x="919" y="1731"/>
                  <a:pt x="919" y="1734"/>
                  <a:pt x="918" y="1733"/>
                </a:cubicBezTo>
                <a:cubicBezTo>
                  <a:pt x="919" y="1732"/>
                  <a:pt x="919" y="1732"/>
                  <a:pt x="919" y="1732"/>
                </a:cubicBezTo>
                <a:cubicBezTo>
                  <a:pt x="923" y="1731"/>
                  <a:pt x="925" y="1731"/>
                  <a:pt x="929" y="1732"/>
                </a:cubicBezTo>
                <a:cubicBezTo>
                  <a:pt x="926" y="1733"/>
                  <a:pt x="921" y="1731"/>
                  <a:pt x="920" y="1733"/>
                </a:cubicBezTo>
                <a:close/>
                <a:moveTo>
                  <a:pt x="942" y="1730"/>
                </a:moveTo>
                <a:cubicBezTo>
                  <a:pt x="943" y="1730"/>
                  <a:pt x="944" y="1728"/>
                  <a:pt x="945" y="1730"/>
                </a:cubicBezTo>
                <a:cubicBezTo>
                  <a:pt x="944" y="1730"/>
                  <a:pt x="943" y="1731"/>
                  <a:pt x="942" y="1730"/>
                </a:cubicBezTo>
                <a:close/>
                <a:moveTo>
                  <a:pt x="945" y="1724"/>
                </a:moveTo>
                <a:cubicBezTo>
                  <a:pt x="943" y="1724"/>
                  <a:pt x="945" y="1722"/>
                  <a:pt x="943" y="1723"/>
                </a:cubicBezTo>
                <a:cubicBezTo>
                  <a:pt x="943" y="1723"/>
                  <a:pt x="943" y="1724"/>
                  <a:pt x="942" y="1724"/>
                </a:cubicBezTo>
                <a:cubicBezTo>
                  <a:pt x="942" y="1722"/>
                  <a:pt x="942" y="1722"/>
                  <a:pt x="942" y="1722"/>
                </a:cubicBezTo>
                <a:cubicBezTo>
                  <a:pt x="945" y="1722"/>
                  <a:pt x="945" y="1722"/>
                  <a:pt x="945" y="1722"/>
                </a:cubicBezTo>
                <a:lnTo>
                  <a:pt x="945" y="1724"/>
                </a:lnTo>
                <a:close/>
                <a:moveTo>
                  <a:pt x="948" y="1731"/>
                </a:moveTo>
                <a:cubicBezTo>
                  <a:pt x="949" y="1731"/>
                  <a:pt x="951" y="1731"/>
                  <a:pt x="951" y="1732"/>
                </a:cubicBezTo>
                <a:cubicBezTo>
                  <a:pt x="950" y="1731"/>
                  <a:pt x="948" y="1732"/>
                  <a:pt x="948" y="1731"/>
                </a:cubicBezTo>
                <a:close/>
                <a:moveTo>
                  <a:pt x="953" y="1722"/>
                </a:moveTo>
                <a:cubicBezTo>
                  <a:pt x="953" y="1722"/>
                  <a:pt x="953" y="1721"/>
                  <a:pt x="954" y="1721"/>
                </a:cubicBezTo>
                <a:cubicBezTo>
                  <a:pt x="954" y="1721"/>
                  <a:pt x="954" y="1722"/>
                  <a:pt x="954" y="1722"/>
                </a:cubicBezTo>
                <a:cubicBezTo>
                  <a:pt x="953" y="1724"/>
                  <a:pt x="951" y="1721"/>
                  <a:pt x="953" y="1722"/>
                </a:cubicBezTo>
                <a:close/>
                <a:moveTo>
                  <a:pt x="959" y="1723"/>
                </a:moveTo>
                <a:cubicBezTo>
                  <a:pt x="959" y="1722"/>
                  <a:pt x="959" y="1722"/>
                  <a:pt x="958" y="1722"/>
                </a:cubicBezTo>
                <a:cubicBezTo>
                  <a:pt x="961" y="1722"/>
                  <a:pt x="961" y="1722"/>
                  <a:pt x="961" y="1722"/>
                </a:cubicBezTo>
                <a:cubicBezTo>
                  <a:pt x="961" y="1723"/>
                  <a:pt x="960" y="1723"/>
                  <a:pt x="959" y="1723"/>
                </a:cubicBezTo>
                <a:close/>
                <a:moveTo>
                  <a:pt x="962" y="1724"/>
                </a:moveTo>
                <a:cubicBezTo>
                  <a:pt x="962" y="1723"/>
                  <a:pt x="962" y="1722"/>
                  <a:pt x="963" y="1722"/>
                </a:cubicBezTo>
                <a:cubicBezTo>
                  <a:pt x="964" y="1722"/>
                  <a:pt x="965" y="1722"/>
                  <a:pt x="965" y="1723"/>
                </a:cubicBezTo>
                <a:cubicBezTo>
                  <a:pt x="963" y="1723"/>
                  <a:pt x="963" y="1724"/>
                  <a:pt x="962" y="1724"/>
                </a:cubicBezTo>
                <a:close/>
                <a:moveTo>
                  <a:pt x="967" y="1716"/>
                </a:moveTo>
                <a:cubicBezTo>
                  <a:pt x="967" y="1716"/>
                  <a:pt x="968" y="1715"/>
                  <a:pt x="968" y="1715"/>
                </a:cubicBezTo>
                <a:cubicBezTo>
                  <a:pt x="968" y="1716"/>
                  <a:pt x="969" y="1716"/>
                  <a:pt x="969" y="1716"/>
                </a:cubicBezTo>
                <a:cubicBezTo>
                  <a:pt x="970" y="1716"/>
                  <a:pt x="970" y="1716"/>
                  <a:pt x="971" y="1716"/>
                </a:cubicBezTo>
                <a:cubicBezTo>
                  <a:pt x="971" y="1716"/>
                  <a:pt x="969" y="1715"/>
                  <a:pt x="971" y="1715"/>
                </a:cubicBezTo>
                <a:cubicBezTo>
                  <a:pt x="971" y="1715"/>
                  <a:pt x="970" y="1715"/>
                  <a:pt x="970" y="1715"/>
                </a:cubicBezTo>
                <a:cubicBezTo>
                  <a:pt x="971" y="1715"/>
                  <a:pt x="971" y="1715"/>
                  <a:pt x="971" y="1714"/>
                </a:cubicBezTo>
                <a:cubicBezTo>
                  <a:pt x="971" y="1714"/>
                  <a:pt x="971" y="1715"/>
                  <a:pt x="972" y="1715"/>
                </a:cubicBezTo>
                <a:cubicBezTo>
                  <a:pt x="972" y="1714"/>
                  <a:pt x="972" y="1714"/>
                  <a:pt x="972" y="1714"/>
                </a:cubicBezTo>
                <a:cubicBezTo>
                  <a:pt x="973" y="1714"/>
                  <a:pt x="973" y="1714"/>
                  <a:pt x="974" y="1714"/>
                </a:cubicBezTo>
                <a:cubicBezTo>
                  <a:pt x="979" y="1714"/>
                  <a:pt x="985" y="1713"/>
                  <a:pt x="987" y="1716"/>
                </a:cubicBezTo>
                <a:cubicBezTo>
                  <a:pt x="982" y="1715"/>
                  <a:pt x="980" y="1715"/>
                  <a:pt x="972" y="1715"/>
                </a:cubicBezTo>
                <a:cubicBezTo>
                  <a:pt x="973" y="1716"/>
                  <a:pt x="972" y="1716"/>
                  <a:pt x="972" y="1716"/>
                </a:cubicBezTo>
                <a:cubicBezTo>
                  <a:pt x="978" y="1717"/>
                  <a:pt x="978" y="1718"/>
                  <a:pt x="983" y="1717"/>
                </a:cubicBezTo>
                <a:cubicBezTo>
                  <a:pt x="984" y="1718"/>
                  <a:pt x="983" y="1718"/>
                  <a:pt x="983" y="1718"/>
                </a:cubicBezTo>
                <a:cubicBezTo>
                  <a:pt x="984" y="1717"/>
                  <a:pt x="984" y="1719"/>
                  <a:pt x="985" y="1719"/>
                </a:cubicBezTo>
                <a:cubicBezTo>
                  <a:pt x="985" y="1718"/>
                  <a:pt x="986" y="1716"/>
                  <a:pt x="987" y="1717"/>
                </a:cubicBezTo>
                <a:cubicBezTo>
                  <a:pt x="985" y="1718"/>
                  <a:pt x="988" y="1720"/>
                  <a:pt x="987" y="1721"/>
                </a:cubicBezTo>
                <a:cubicBezTo>
                  <a:pt x="981" y="1720"/>
                  <a:pt x="977" y="1721"/>
                  <a:pt x="972" y="1719"/>
                </a:cubicBezTo>
                <a:cubicBezTo>
                  <a:pt x="973" y="1720"/>
                  <a:pt x="973" y="1717"/>
                  <a:pt x="972" y="1717"/>
                </a:cubicBezTo>
                <a:cubicBezTo>
                  <a:pt x="971" y="1717"/>
                  <a:pt x="973" y="1718"/>
                  <a:pt x="972" y="1718"/>
                </a:cubicBezTo>
                <a:cubicBezTo>
                  <a:pt x="972" y="1717"/>
                  <a:pt x="969" y="1716"/>
                  <a:pt x="968" y="1718"/>
                </a:cubicBezTo>
                <a:cubicBezTo>
                  <a:pt x="969" y="1718"/>
                  <a:pt x="969" y="1717"/>
                  <a:pt x="969" y="1718"/>
                </a:cubicBezTo>
                <a:cubicBezTo>
                  <a:pt x="968" y="1718"/>
                  <a:pt x="970" y="1721"/>
                  <a:pt x="968" y="1720"/>
                </a:cubicBezTo>
                <a:cubicBezTo>
                  <a:pt x="968" y="1718"/>
                  <a:pt x="967" y="1717"/>
                  <a:pt x="967" y="1716"/>
                </a:cubicBezTo>
                <a:close/>
                <a:moveTo>
                  <a:pt x="987" y="1723"/>
                </a:moveTo>
                <a:cubicBezTo>
                  <a:pt x="986" y="1724"/>
                  <a:pt x="984" y="1724"/>
                  <a:pt x="983" y="1723"/>
                </a:cubicBezTo>
                <a:cubicBezTo>
                  <a:pt x="985" y="1722"/>
                  <a:pt x="986" y="1722"/>
                  <a:pt x="987" y="1723"/>
                </a:cubicBezTo>
                <a:close/>
                <a:moveTo>
                  <a:pt x="971" y="1718"/>
                </a:moveTo>
                <a:cubicBezTo>
                  <a:pt x="971" y="1719"/>
                  <a:pt x="971" y="1719"/>
                  <a:pt x="971" y="1719"/>
                </a:cubicBezTo>
                <a:cubicBezTo>
                  <a:pt x="970" y="1719"/>
                  <a:pt x="970" y="1720"/>
                  <a:pt x="969" y="1720"/>
                </a:cubicBezTo>
                <a:cubicBezTo>
                  <a:pt x="969" y="1719"/>
                  <a:pt x="970" y="1719"/>
                  <a:pt x="971" y="1718"/>
                </a:cubicBezTo>
                <a:close/>
                <a:moveTo>
                  <a:pt x="970" y="1732"/>
                </a:moveTo>
                <a:cubicBezTo>
                  <a:pt x="972" y="1731"/>
                  <a:pt x="975" y="1732"/>
                  <a:pt x="978" y="1732"/>
                </a:cubicBezTo>
                <a:cubicBezTo>
                  <a:pt x="976" y="1734"/>
                  <a:pt x="971" y="1732"/>
                  <a:pt x="970" y="1732"/>
                </a:cubicBezTo>
                <a:close/>
                <a:moveTo>
                  <a:pt x="979" y="1730"/>
                </a:moveTo>
                <a:cubicBezTo>
                  <a:pt x="980" y="1728"/>
                  <a:pt x="977" y="1729"/>
                  <a:pt x="978" y="1728"/>
                </a:cubicBezTo>
                <a:cubicBezTo>
                  <a:pt x="979" y="1728"/>
                  <a:pt x="980" y="1729"/>
                  <a:pt x="981" y="1728"/>
                </a:cubicBezTo>
                <a:cubicBezTo>
                  <a:pt x="981" y="1731"/>
                  <a:pt x="980" y="1729"/>
                  <a:pt x="979" y="1730"/>
                </a:cubicBezTo>
                <a:close/>
                <a:moveTo>
                  <a:pt x="980" y="1723"/>
                </a:moveTo>
                <a:cubicBezTo>
                  <a:pt x="981" y="1722"/>
                  <a:pt x="982" y="1723"/>
                  <a:pt x="983" y="1724"/>
                </a:cubicBezTo>
                <a:cubicBezTo>
                  <a:pt x="982" y="1723"/>
                  <a:pt x="981" y="1724"/>
                  <a:pt x="980" y="1723"/>
                </a:cubicBezTo>
                <a:close/>
                <a:moveTo>
                  <a:pt x="1007" y="1733"/>
                </a:moveTo>
                <a:cubicBezTo>
                  <a:pt x="1007" y="1731"/>
                  <a:pt x="1007" y="1731"/>
                  <a:pt x="1008" y="1731"/>
                </a:cubicBezTo>
                <a:cubicBezTo>
                  <a:pt x="1008" y="1732"/>
                  <a:pt x="1008" y="1732"/>
                  <a:pt x="1007" y="1733"/>
                </a:cubicBezTo>
                <a:close/>
                <a:moveTo>
                  <a:pt x="1002" y="1731"/>
                </a:moveTo>
                <a:cubicBezTo>
                  <a:pt x="1003" y="1731"/>
                  <a:pt x="1006" y="1730"/>
                  <a:pt x="1007" y="1731"/>
                </a:cubicBezTo>
                <a:cubicBezTo>
                  <a:pt x="1005" y="1732"/>
                  <a:pt x="1003" y="1731"/>
                  <a:pt x="1001" y="1732"/>
                </a:cubicBezTo>
                <a:cubicBezTo>
                  <a:pt x="1001" y="1731"/>
                  <a:pt x="999" y="1732"/>
                  <a:pt x="999" y="1732"/>
                </a:cubicBezTo>
                <a:cubicBezTo>
                  <a:pt x="999" y="1733"/>
                  <a:pt x="999" y="1733"/>
                  <a:pt x="1000" y="1733"/>
                </a:cubicBezTo>
                <a:cubicBezTo>
                  <a:pt x="1000" y="1733"/>
                  <a:pt x="1000" y="1733"/>
                  <a:pt x="1000" y="1733"/>
                </a:cubicBezTo>
                <a:cubicBezTo>
                  <a:pt x="992" y="1733"/>
                  <a:pt x="990" y="1733"/>
                  <a:pt x="983" y="1732"/>
                </a:cubicBezTo>
                <a:cubicBezTo>
                  <a:pt x="986" y="1732"/>
                  <a:pt x="988" y="1732"/>
                  <a:pt x="988" y="1730"/>
                </a:cubicBezTo>
                <a:cubicBezTo>
                  <a:pt x="991" y="1730"/>
                  <a:pt x="993" y="1731"/>
                  <a:pt x="995" y="1729"/>
                </a:cubicBezTo>
                <a:cubicBezTo>
                  <a:pt x="994" y="1729"/>
                  <a:pt x="992" y="1730"/>
                  <a:pt x="992" y="1729"/>
                </a:cubicBezTo>
                <a:cubicBezTo>
                  <a:pt x="997" y="1729"/>
                  <a:pt x="1006" y="1729"/>
                  <a:pt x="1010" y="1730"/>
                </a:cubicBezTo>
                <a:cubicBezTo>
                  <a:pt x="1008" y="1730"/>
                  <a:pt x="1005" y="1730"/>
                  <a:pt x="1002" y="1731"/>
                </a:cubicBezTo>
                <a:close/>
                <a:moveTo>
                  <a:pt x="1008" y="1728"/>
                </a:moveTo>
                <a:cubicBezTo>
                  <a:pt x="1009" y="1728"/>
                  <a:pt x="1011" y="1727"/>
                  <a:pt x="1011" y="1728"/>
                </a:cubicBezTo>
                <a:cubicBezTo>
                  <a:pt x="1010" y="1729"/>
                  <a:pt x="1009" y="1729"/>
                  <a:pt x="1008" y="1728"/>
                </a:cubicBezTo>
                <a:close/>
                <a:moveTo>
                  <a:pt x="1012" y="1725"/>
                </a:moveTo>
                <a:cubicBezTo>
                  <a:pt x="1011" y="1723"/>
                  <a:pt x="1014" y="1723"/>
                  <a:pt x="1014" y="1724"/>
                </a:cubicBezTo>
                <a:cubicBezTo>
                  <a:pt x="1013" y="1723"/>
                  <a:pt x="1014" y="1726"/>
                  <a:pt x="1012" y="1725"/>
                </a:cubicBezTo>
                <a:close/>
                <a:moveTo>
                  <a:pt x="1016" y="1730"/>
                </a:moveTo>
                <a:cubicBezTo>
                  <a:pt x="1015" y="1730"/>
                  <a:pt x="1015" y="1731"/>
                  <a:pt x="1014" y="1731"/>
                </a:cubicBezTo>
                <a:cubicBezTo>
                  <a:pt x="1013" y="1729"/>
                  <a:pt x="1014" y="1729"/>
                  <a:pt x="1016" y="1730"/>
                </a:cubicBezTo>
                <a:close/>
                <a:moveTo>
                  <a:pt x="1015" y="1724"/>
                </a:moveTo>
                <a:cubicBezTo>
                  <a:pt x="1017" y="1723"/>
                  <a:pt x="1019" y="1724"/>
                  <a:pt x="1017" y="1725"/>
                </a:cubicBezTo>
                <a:cubicBezTo>
                  <a:pt x="1017" y="1724"/>
                  <a:pt x="1017" y="1726"/>
                  <a:pt x="1016" y="1725"/>
                </a:cubicBezTo>
                <a:cubicBezTo>
                  <a:pt x="1016" y="1724"/>
                  <a:pt x="1015" y="1724"/>
                  <a:pt x="1015" y="1724"/>
                </a:cubicBezTo>
                <a:close/>
                <a:moveTo>
                  <a:pt x="1013" y="1732"/>
                </a:moveTo>
                <a:cubicBezTo>
                  <a:pt x="1015" y="1732"/>
                  <a:pt x="1018" y="1731"/>
                  <a:pt x="1019" y="1733"/>
                </a:cubicBezTo>
                <a:cubicBezTo>
                  <a:pt x="1018" y="1733"/>
                  <a:pt x="1014" y="1734"/>
                  <a:pt x="1013" y="1732"/>
                </a:cubicBezTo>
                <a:close/>
                <a:moveTo>
                  <a:pt x="1016" y="1731"/>
                </a:moveTo>
                <a:cubicBezTo>
                  <a:pt x="1017" y="1731"/>
                  <a:pt x="1018" y="1731"/>
                  <a:pt x="1018" y="1730"/>
                </a:cubicBezTo>
                <a:cubicBezTo>
                  <a:pt x="1017" y="1730"/>
                  <a:pt x="1016" y="1730"/>
                  <a:pt x="1016" y="1730"/>
                </a:cubicBezTo>
                <a:cubicBezTo>
                  <a:pt x="1020" y="1730"/>
                  <a:pt x="1019" y="1730"/>
                  <a:pt x="1021" y="1731"/>
                </a:cubicBezTo>
                <a:cubicBezTo>
                  <a:pt x="1020" y="1731"/>
                  <a:pt x="1015" y="1732"/>
                  <a:pt x="1016" y="1731"/>
                </a:cubicBezTo>
                <a:close/>
                <a:moveTo>
                  <a:pt x="1029" y="1728"/>
                </a:moveTo>
                <a:cubicBezTo>
                  <a:pt x="1028" y="1726"/>
                  <a:pt x="1032" y="1727"/>
                  <a:pt x="1033" y="1727"/>
                </a:cubicBezTo>
                <a:cubicBezTo>
                  <a:pt x="1031" y="1729"/>
                  <a:pt x="1031" y="1728"/>
                  <a:pt x="1029" y="1728"/>
                </a:cubicBezTo>
                <a:close/>
                <a:moveTo>
                  <a:pt x="1036" y="1733"/>
                </a:moveTo>
                <a:cubicBezTo>
                  <a:pt x="1034" y="1732"/>
                  <a:pt x="1032" y="1733"/>
                  <a:pt x="1030" y="1732"/>
                </a:cubicBezTo>
                <a:cubicBezTo>
                  <a:pt x="1031" y="1731"/>
                  <a:pt x="1035" y="1733"/>
                  <a:pt x="1034" y="1731"/>
                </a:cubicBezTo>
                <a:cubicBezTo>
                  <a:pt x="1035" y="1731"/>
                  <a:pt x="1036" y="1730"/>
                  <a:pt x="1036" y="1731"/>
                </a:cubicBezTo>
                <a:cubicBezTo>
                  <a:pt x="1035" y="1731"/>
                  <a:pt x="1036" y="1732"/>
                  <a:pt x="1036" y="1733"/>
                </a:cubicBezTo>
                <a:close/>
                <a:moveTo>
                  <a:pt x="1037" y="1728"/>
                </a:moveTo>
                <a:cubicBezTo>
                  <a:pt x="1037" y="1728"/>
                  <a:pt x="1038" y="1728"/>
                  <a:pt x="1037" y="1727"/>
                </a:cubicBezTo>
                <a:cubicBezTo>
                  <a:pt x="1036" y="1727"/>
                  <a:pt x="1036" y="1729"/>
                  <a:pt x="1037" y="1729"/>
                </a:cubicBezTo>
                <a:cubicBezTo>
                  <a:pt x="1035" y="1730"/>
                  <a:pt x="1037" y="1727"/>
                  <a:pt x="1035" y="1728"/>
                </a:cubicBezTo>
                <a:cubicBezTo>
                  <a:pt x="1035" y="1727"/>
                  <a:pt x="1036" y="1727"/>
                  <a:pt x="1035" y="1726"/>
                </a:cubicBezTo>
                <a:cubicBezTo>
                  <a:pt x="1037" y="1726"/>
                  <a:pt x="1038" y="1727"/>
                  <a:pt x="1040" y="1726"/>
                </a:cubicBezTo>
                <a:cubicBezTo>
                  <a:pt x="1040" y="1728"/>
                  <a:pt x="1037" y="1729"/>
                  <a:pt x="1037" y="1728"/>
                </a:cubicBezTo>
                <a:close/>
                <a:moveTo>
                  <a:pt x="1043" y="1729"/>
                </a:moveTo>
                <a:cubicBezTo>
                  <a:pt x="1042" y="1729"/>
                  <a:pt x="1040" y="1730"/>
                  <a:pt x="1040" y="1729"/>
                </a:cubicBezTo>
                <a:cubicBezTo>
                  <a:pt x="1041" y="1729"/>
                  <a:pt x="1041" y="1728"/>
                  <a:pt x="1041" y="1728"/>
                </a:cubicBezTo>
                <a:cubicBezTo>
                  <a:pt x="1041" y="1728"/>
                  <a:pt x="1040" y="1728"/>
                  <a:pt x="1040" y="1727"/>
                </a:cubicBezTo>
                <a:cubicBezTo>
                  <a:pt x="1041" y="1727"/>
                  <a:pt x="1043" y="1727"/>
                  <a:pt x="1043" y="1728"/>
                </a:cubicBezTo>
                <a:cubicBezTo>
                  <a:pt x="1042" y="1728"/>
                  <a:pt x="1042" y="1729"/>
                  <a:pt x="1043" y="1729"/>
                </a:cubicBezTo>
                <a:close/>
                <a:moveTo>
                  <a:pt x="1046" y="1729"/>
                </a:moveTo>
                <a:cubicBezTo>
                  <a:pt x="1047" y="1728"/>
                  <a:pt x="1044" y="1729"/>
                  <a:pt x="1045" y="1727"/>
                </a:cubicBezTo>
                <a:cubicBezTo>
                  <a:pt x="1047" y="1728"/>
                  <a:pt x="1050" y="1726"/>
                  <a:pt x="1051" y="1728"/>
                </a:cubicBezTo>
                <a:cubicBezTo>
                  <a:pt x="1049" y="1728"/>
                  <a:pt x="1047" y="1730"/>
                  <a:pt x="1046" y="1729"/>
                </a:cubicBezTo>
                <a:close/>
                <a:moveTo>
                  <a:pt x="1045" y="1717"/>
                </a:moveTo>
                <a:cubicBezTo>
                  <a:pt x="1045" y="1716"/>
                  <a:pt x="1046" y="1716"/>
                  <a:pt x="1047" y="1716"/>
                </a:cubicBezTo>
                <a:cubicBezTo>
                  <a:pt x="1047" y="1717"/>
                  <a:pt x="1046" y="1717"/>
                  <a:pt x="1045" y="1717"/>
                </a:cubicBezTo>
                <a:close/>
                <a:moveTo>
                  <a:pt x="1053" y="1714"/>
                </a:moveTo>
                <a:cubicBezTo>
                  <a:pt x="1053" y="1713"/>
                  <a:pt x="1055" y="1713"/>
                  <a:pt x="1055" y="1714"/>
                </a:cubicBezTo>
                <a:cubicBezTo>
                  <a:pt x="1054" y="1714"/>
                  <a:pt x="1052" y="1715"/>
                  <a:pt x="1053" y="1714"/>
                </a:cubicBezTo>
                <a:close/>
                <a:moveTo>
                  <a:pt x="1056" y="1708"/>
                </a:moveTo>
                <a:cubicBezTo>
                  <a:pt x="1054" y="1711"/>
                  <a:pt x="1046" y="1709"/>
                  <a:pt x="1043" y="1710"/>
                </a:cubicBezTo>
                <a:cubicBezTo>
                  <a:pt x="1044" y="1711"/>
                  <a:pt x="1046" y="1710"/>
                  <a:pt x="1047" y="1711"/>
                </a:cubicBezTo>
                <a:cubicBezTo>
                  <a:pt x="1046" y="1711"/>
                  <a:pt x="1047" y="1713"/>
                  <a:pt x="1046" y="1712"/>
                </a:cubicBezTo>
                <a:cubicBezTo>
                  <a:pt x="1047" y="1712"/>
                  <a:pt x="1044" y="1711"/>
                  <a:pt x="1044" y="1711"/>
                </a:cubicBezTo>
                <a:cubicBezTo>
                  <a:pt x="1044" y="1712"/>
                  <a:pt x="1045" y="1713"/>
                  <a:pt x="1043" y="1713"/>
                </a:cubicBezTo>
                <a:cubicBezTo>
                  <a:pt x="1042" y="1711"/>
                  <a:pt x="1042" y="1712"/>
                  <a:pt x="1040" y="1711"/>
                </a:cubicBezTo>
                <a:cubicBezTo>
                  <a:pt x="1040" y="1712"/>
                  <a:pt x="1042" y="1712"/>
                  <a:pt x="1041" y="1714"/>
                </a:cubicBezTo>
                <a:cubicBezTo>
                  <a:pt x="1040" y="1713"/>
                  <a:pt x="1037" y="1713"/>
                  <a:pt x="1037" y="1715"/>
                </a:cubicBezTo>
                <a:cubicBezTo>
                  <a:pt x="1034" y="1714"/>
                  <a:pt x="1035" y="1713"/>
                  <a:pt x="1032" y="1713"/>
                </a:cubicBezTo>
                <a:cubicBezTo>
                  <a:pt x="1033" y="1714"/>
                  <a:pt x="1033" y="1716"/>
                  <a:pt x="1033" y="1718"/>
                </a:cubicBezTo>
                <a:cubicBezTo>
                  <a:pt x="1034" y="1717"/>
                  <a:pt x="1036" y="1718"/>
                  <a:pt x="1037" y="1718"/>
                </a:cubicBezTo>
                <a:cubicBezTo>
                  <a:pt x="1037" y="1717"/>
                  <a:pt x="1037" y="1717"/>
                  <a:pt x="1037" y="1717"/>
                </a:cubicBezTo>
                <a:cubicBezTo>
                  <a:pt x="1037" y="1717"/>
                  <a:pt x="1037" y="1717"/>
                  <a:pt x="1037" y="1717"/>
                </a:cubicBezTo>
                <a:cubicBezTo>
                  <a:pt x="1037" y="1717"/>
                  <a:pt x="1037" y="1717"/>
                  <a:pt x="1037" y="1717"/>
                </a:cubicBezTo>
                <a:cubicBezTo>
                  <a:pt x="1037" y="1717"/>
                  <a:pt x="1037" y="1717"/>
                  <a:pt x="1037" y="1717"/>
                </a:cubicBezTo>
                <a:cubicBezTo>
                  <a:pt x="1037" y="1717"/>
                  <a:pt x="1037" y="1717"/>
                  <a:pt x="1037" y="1718"/>
                </a:cubicBezTo>
                <a:cubicBezTo>
                  <a:pt x="1034" y="1720"/>
                  <a:pt x="1030" y="1718"/>
                  <a:pt x="1026" y="1718"/>
                </a:cubicBezTo>
                <a:cubicBezTo>
                  <a:pt x="1024" y="1718"/>
                  <a:pt x="1021" y="1719"/>
                  <a:pt x="1018" y="1719"/>
                </a:cubicBezTo>
                <a:cubicBezTo>
                  <a:pt x="1017" y="1717"/>
                  <a:pt x="1020" y="1718"/>
                  <a:pt x="1020" y="1716"/>
                </a:cubicBezTo>
                <a:cubicBezTo>
                  <a:pt x="1018" y="1716"/>
                  <a:pt x="1018" y="1718"/>
                  <a:pt x="1017" y="1718"/>
                </a:cubicBezTo>
                <a:cubicBezTo>
                  <a:pt x="1015" y="1718"/>
                  <a:pt x="1018" y="1716"/>
                  <a:pt x="1016" y="1716"/>
                </a:cubicBezTo>
                <a:cubicBezTo>
                  <a:pt x="1013" y="1716"/>
                  <a:pt x="1015" y="1718"/>
                  <a:pt x="1016" y="1718"/>
                </a:cubicBezTo>
                <a:cubicBezTo>
                  <a:pt x="1013" y="1720"/>
                  <a:pt x="1010" y="1719"/>
                  <a:pt x="1005" y="1718"/>
                </a:cubicBezTo>
                <a:cubicBezTo>
                  <a:pt x="1005" y="1718"/>
                  <a:pt x="1006" y="1717"/>
                  <a:pt x="1009" y="1716"/>
                </a:cubicBezTo>
                <a:cubicBezTo>
                  <a:pt x="1007" y="1718"/>
                  <a:pt x="1012" y="1718"/>
                  <a:pt x="1012" y="1716"/>
                </a:cubicBezTo>
                <a:cubicBezTo>
                  <a:pt x="1011" y="1716"/>
                  <a:pt x="1013" y="1715"/>
                  <a:pt x="1013" y="1714"/>
                </a:cubicBezTo>
                <a:cubicBezTo>
                  <a:pt x="1014" y="1715"/>
                  <a:pt x="1014" y="1716"/>
                  <a:pt x="1015" y="1716"/>
                </a:cubicBezTo>
                <a:cubicBezTo>
                  <a:pt x="1015" y="1715"/>
                  <a:pt x="1014" y="1715"/>
                  <a:pt x="1014" y="1715"/>
                </a:cubicBezTo>
                <a:cubicBezTo>
                  <a:pt x="1016" y="1715"/>
                  <a:pt x="1020" y="1715"/>
                  <a:pt x="1021" y="1714"/>
                </a:cubicBezTo>
                <a:cubicBezTo>
                  <a:pt x="1021" y="1714"/>
                  <a:pt x="1020" y="1714"/>
                  <a:pt x="1020" y="1713"/>
                </a:cubicBezTo>
                <a:cubicBezTo>
                  <a:pt x="1021" y="1713"/>
                  <a:pt x="1023" y="1714"/>
                  <a:pt x="1023" y="1713"/>
                </a:cubicBezTo>
                <a:cubicBezTo>
                  <a:pt x="1022" y="1713"/>
                  <a:pt x="1021" y="1713"/>
                  <a:pt x="1021" y="1712"/>
                </a:cubicBezTo>
                <a:cubicBezTo>
                  <a:pt x="1025" y="1712"/>
                  <a:pt x="1030" y="1712"/>
                  <a:pt x="1033" y="1711"/>
                </a:cubicBezTo>
                <a:cubicBezTo>
                  <a:pt x="1032" y="1711"/>
                  <a:pt x="1032" y="1711"/>
                  <a:pt x="1032" y="1712"/>
                </a:cubicBezTo>
                <a:cubicBezTo>
                  <a:pt x="1034" y="1712"/>
                  <a:pt x="1034" y="1712"/>
                  <a:pt x="1034" y="1712"/>
                </a:cubicBezTo>
                <a:cubicBezTo>
                  <a:pt x="1032" y="1710"/>
                  <a:pt x="1038" y="1711"/>
                  <a:pt x="1038" y="1709"/>
                </a:cubicBezTo>
                <a:cubicBezTo>
                  <a:pt x="1037" y="1709"/>
                  <a:pt x="1032" y="1710"/>
                  <a:pt x="1031" y="1711"/>
                </a:cubicBezTo>
                <a:cubicBezTo>
                  <a:pt x="1031" y="1710"/>
                  <a:pt x="1029" y="1710"/>
                  <a:pt x="1028" y="1710"/>
                </a:cubicBezTo>
                <a:cubicBezTo>
                  <a:pt x="1027" y="1710"/>
                  <a:pt x="1029" y="1711"/>
                  <a:pt x="1027" y="1711"/>
                </a:cubicBezTo>
                <a:cubicBezTo>
                  <a:pt x="1027" y="1709"/>
                  <a:pt x="1024" y="1711"/>
                  <a:pt x="1022" y="1710"/>
                </a:cubicBezTo>
                <a:cubicBezTo>
                  <a:pt x="1023" y="1707"/>
                  <a:pt x="1020" y="1708"/>
                  <a:pt x="1019" y="1707"/>
                </a:cubicBezTo>
                <a:cubicBezTo>
                  <a:pt x="1021" y="1707"/>
                  <a:pt x="1021" y="1707"/>
                  <a:pt x="1023" y="1707"/>
                </a:cubicBezTo>
                <a:cubicBezTo>
                  <a:pt x="1023" y="1707"/>
                  <a:pt x="1024" y="1707"/>
                  <a:pt x="1024" y="1706"/>
                </a:cubicBezTo>
                <a:cubicBezTo>
                  <a:pt x="1023" y="1705"/>
                  <a:pt x="1018" y="1706"/>
                  <a:pt x="1017" y="1706"/>
                </a:cubicBezTo>
                <a:cubicBezTo>
                  <a:pt x="1017" y="1706"/>
                  <a:pt x="1017" y="1705"/>
                  <a:pt x="1017" y="1705"/>
                </a:cubicBezTo>
                <a:cubicBezTo>
                  <a:pt x="1017" y="1705"/>
                  <a:pt x="1016" y="1705"/>
                  <a:pt x="1017" y="1705"/>
                </a:cubicBezTo>
                <a:cubicBezTo>
                  <a:pt x="1020" y="1704"/>
                  <a:pt x="1028" y="1704"/>
                  <a:pt x="1031" y="1705"/>
                </a:cubicBezTo>
                <a:cubicBezTo>
                  <a:pt x="1030" y="1706"/>
                  <a:pt x="1030" y="1707"/>
                  <a:pt x="1032" y="1707"/>
                </a:cubicBezTo>
                <a:cubicBezTo>
                  <a:pt x="1032" y="1706"/>
                  <a:pt x="1034" y="1709"/>
                  <a:pt x="1035" y="1706"/>
                </a:cubicBezTo>
                <a:cubicBezTo>
                  <a:pt x="1035" y="1706"/>
                  <a:pt x="1033" y="1707"/>
                  <a:pt x="1033" y="1706"/>
                </a:cubicBezTo>
                <a:cubicBezTo>
                  <a:pt x="1035" y="1706"/>
                  <a:pt x="1032" y="1705"/>
                  <a:pt x="1034" y="1704"/>
                </a:cubicBezTo>
                <a:cubicBezTo>
                  <a:pt x="1034" y="1707"/>
                  <a:pt x="1036" y="1705"/>
                  <a:pt x="1036" y="1706"/>
                </a:cubicBezTo>
                <a:cubicBezTo>
                  <a:pt x="1037" y="1704"/>
                  <a:pt x="1040" y="1707"/>
                  <a:pt x="1042" y="1705"/>
                </a:cubicBezTo>
                <a:cubicBezTo>
                  <a:pt x="1035" y="1705"/>
                  <a:pt x="1043" y="1703"/>
                  <a:pt x="1045" y="1706"/>
                </a:cubicBezTo>
                <a:cubicBezTo>
                  <a:pt x="1050" y="1706"/>
                  <a:pt x="1054" y="1704"/>
                  <a:pt x="1056" y="1706"/>
                </a:cubicBezTo>
                <a:cubicBezTo>
                  <a:pt x="1055" y="1706"/>
                  <a:pt x="1057" y="1708"/>
                  <a:pt x="1056" y="1708"/>
                </a:cubicBezTo>
                <a:close/>
                <a:moveTo>
                  <a:pt x="1017" y="1710"/>
                </a:moveTo>
                <a:cubicBezTo>
                  <a:pt x="1017" y="1709"/>
                  <a:pt x="1017" y="1709"/>
                  <a:pt x="1017" y="1709"/>
                </a:cubicBezTo>
                <a:cubicBezTo>
                  <a:pt x="1017" y="1709"/>
                  <a:pt x="1017" y="1709"/>
                  <a:pt x="1017" y="1709"/>
                </a:cubicBezTo>
                <a:cubicBezTo>
                  <a:pt x="1018" y="1709"/>
                  <a:pt x="1018" y="1709"/>
                  <a:pt x="1018" y="1709"/>
                </a:cubicBezTo>
                <a:cubicBezTo>
                  <a:pt x="1019" y="1709"/>
                  <a:pt x="1018" y="1708"/>
                  <a:pt x="1019" y="1708"/>
                </a:cubicBezTo>
                <a:cubicBezTo>
                  <a:pt x="1019" y="1709"/>
                  <a:pt x="1019" y="1710"/>
                  <a:pt x="1019" y="1710"/>
                </a:cubicBezTo>
                <a:cubicBezTo>
                  <a:pt x="1019" y="1710"/>
                  <a:pt x="1020" y="1709"/>
                  <a:pt x="1020" y="1710"/>
                </a:cubicBezTo>
                <a:cubicBezTo>
                  <a:pt x="1019" y="1710"/>
                  <a:pt x="1019" y="1710"/>
                  <a:pt x="1017" y="1710"/>
                </a:cubicBezTo>
                <a:close/>
                <a:moveTo>
                  <a:pt x="1060" y="1713"/>
                </a:moveTo>
                <a:cubicBezTo>
                  <a:pt x="1060" y="1713"/>
                  <a:pt x="1061" y="1713"/>
                  <a:pt x="1062" y="1712"/>
                </a:cubicBezTo>
                <a:cubicBezTo>
                  <a:pt x="1062" y="1714"/>
                  <a:pt x="1060" y="1714"/>
                  <a:pt x="1060" y="1713"/>
                </a:cubicBezTo>
                <a:close/>
                <a:moveTo>
                  <a:pt x="1064" y="1713"/>
                </a:moveTo>
                <a:cubicBezTo>
                  <a:pt x="1062" y="1713"/>
                  <a:pt x="1062" y="1713"/>
                  <a:pt x="1062" y="1713"/>
                </a:cubicBezTo>
                <a:cubicBezTo>
                  <a:pt x="1062" y="1712"/>
                  <a:pt x="1062" y="1712"/>
                  <a:pt x="1062" y="1712"/>
                </a:cubicBezTo>
                <a:cubicBezTo>
                  <a:pt x="1064" y="1712"/>
                  <a:pt x="1064" y="1712"/>
                  <a:pt x="1064" y="1712"/>
                </a:cubicBezTo>
                <a:lnTo>
                  <a:pt x="1064" y="1713"/>
                </a:lnTo>
                <a:close/>
                <a:moveTo>
                  <a:pt x="1064" y="1702"/>
                </a:moveTo>
                <a:cubicBezTo>
                  <a:pt x="1063" y="1702"/>
                  <a:pt x="1059" y="1703"/>
                  <a:pt x="1057" y="1703"/>
                </a:cubicBezTo>
                <a:cubicBezTo>
                  <a:pt x="1057" y="1703"/>
                  <a:pt x="1057" y="1702"/>
                  <a:pt x="1058" y="1702"/>
                </a:cubicBezTo>
                <a:cubicBezTo>
                  <a:pt x="1059" y="1702"/>
                  <a:pt x="1064" y="1701"/>
                  <a:pt x="1064" y="1701"/>
                </a:cubicBezTo>
                <a:cubicBezTo>
                  <a:pt x="1064" y="1701"/>
                  <a:pt x="1064" y="1702"/>
                  <a:pt x="1064" y="1702"/>
                </a:cubicBezTo>
                <a:close/>
                <a:moveTo>
                  <a:pt x="1069" y="1717"/>
                </a:moveTo>
                <a:cubicBezTo>
                  <a:pt x="1069" y="1717"/>
                  <a:pt x="1070" y="1717"/>
                  <a:pt x="1070" y="1716"/>
                </a:cubicBezTo>
                <a:cubicBezTo>
                  <a:pt x="1069" y="1716"/>
                  <a:pt x="1068" y="1716"/>
                  <a:pt x="1068" y="1715"/>
                </a:cubicBezTo>
                <a:cubicBezTo>
                  <a:pt x="1069" y="1715"/>
                  <a:pt x="1069" y="1716"/>
                  <a:pt x="1070" y="1716"/>
                </a:cubicBezTo>
                <a:cubicBezTo>
                  <a:pt x="1070" y="1716"/>
                  <a:pt x="1070" y="1716"/>
                  <a:pt x="1071" y="1716"/>
                </a:cubicBezTo>
                <a:cubicBezTo>
                  <a:pt x="1070" y="1716"/>
                  <a:pt x="1069" y="1718"/>
                  <a:pt x="1069" y="1717"/>
                </a:cubicBezTo>
                <a:close/>
                <a:moveTo>
                  <a:pt x="1065" y="1712"/>
                </a:moveTo>
                <a:cubicBezTo>
                  <a:pt x="1069" y="1714"/>
                  <a:pt x="1075" y="1709"/>
                  <a:pt x="1077" y="1713"/>
                </a:cubicBezTo>
                <a:cubicBezTo>
                  <a:pt x="1072" y="1713"/>
                  <a:pt x="1066" y="1714"/>
                  <a:pt x="1065" y="1712"/>
                </a:cubicBezTo>
                <a:close/>
                <a:moveTo>
                  <a:pt x="1072" y="1693"/>
                </a:moveTo>
                <a:cubicBezTo>
                  <a:pt x="1073" y="1693"/>
                  <a:pt x="1075" y="1692"/>
                  <a:pt x="1075" y="1693"/>
                </a:cubicBezTo>
                <a:cubicBezTo>
                  <a:pt x="1074" y="1693"/>
                  <a:pt x="1072" y="1694"/>
                  <a:pt x="1072" y="1693"/>
                </a:cubicBezTo>
                <a:close/>
                <a:moveTo>
                  <a:pt x="1089" y="1690"/>
                </a:moveTo>
                <a:cubicBezTo>
                  <a:pt x="1087" y="1691"/>
                  <a:pt x="1086" y="1690"/>
                  <a:pt x="1086" y="1689"/>
                </a:cubicBezTo>
                <a:cubicBezTo>
                  <a:pt x="1085" y="1691"/>
                  <a:pt x="1082" y="1690"/>
                  <a:pt x="1082" y="1691"/>
                </a:cubicBezTo>
                <a:cubicBezTo>
                  <a:pt x="1080" y="1689"/>
                  <a:pt x="1075" y="1694"/>
                  <a:pt x="1075" y="1690"/>
                </a:cubicBezTo>
                <a:cubicBezTo>
                  <a:pt x="1074" y="1691"/>
                  <a:pt x="1074" y="1690"/>
                  <a:pt x="1072" y="1691"/>
                </a:cubicBezTo>
                <a:cubicBezTo>
                  <a:pt x="1071" y="1690"/>
                  <a:pt x="1073" y="1690"/>
                  <a:pt x="1072" y="1689"/>
                </a:cubicBezTo>
                <a:cubicBezTo>
                  <a:pt x="1067" y="1690"/>
                  <a:pt x="1060" y="1690"/>
                  <a:pt x="1056" y="1689"/>
                </a:cubicBezTo>
                <a:cubicBezTo>
                  <a:pt x="1059" y="1688"/>
                  <a:pt x="1071" y="1689"/>
                  <a:pt x="1068" y="1687"/>
                </a:cubicBezTo>
                <a:cubicBezTo>
                  <a:pt x="1072" y="1687"/>
                  <a:pt x="1078" y="1686"/>
                  <a:pt x="1080" y="1687"/>
                </a:cubicBezTo>
                <a:cubicBezTo>
                  <a:pt x="1078" y="1685"/>
                  <a:pt x="1082" y="1685"/>
                  <a:pt x="1083" y="1684"/>
                </a:cubicBezTo>
                <a:cubicBezTo>
                  <a:pt x="1083" y="1685"/>
                  <a:pt x="1083" y="1685"/>
                  <a:pt x="1082" y="1686"/>
                </a:cubicBezTo>
                <a:cubicBezTo>
                  <a:pt x="1084" y="1686"/>
                  <a:pt x="1086" y="1686"/>
                  <a:pt x="1084" y="1687"/>
                </a:cubicBezTo>
                <a:cubicBezTo>
                  <a:pt x="1086" y="1687"/>
                  <a:pt x="1087" y="1687"/>
                  <a:pt x="1089" y="1687"/>
                </a:cubicBezTo>
                <a:cubicBezTo>
                  <a:pt x="1089" y="1687"/>
                  <a:pt x="1089" y="1689"/>
                  <a:pt x="1089" y="1690"/>
                </a:cubicBezTo>
                <a:close/>
                <a:moveTo>
                  <a:pt x="1086" y="1682"/>
                </a:moveTo>
                <a:cubicBezTo>
                  <a:pt x="1087" y="1682"/>
                  <a:pt x="1088" y="1682"/>
                  <a:pt x="1089" y="1683"/>
                </a:cubicBezTo>
                <a:cubicBezTo>
                  <a:pt x="1088" y="1683"/>
                  <a:pt x="1086" y="1683"/>
                  <a:pt x="1086" y="1682"/>
                </a:cubicBezTo>
                <a:close/>
                <a:moveTo>
                  <a:pt x="1133" y="1697"/>
                </a:moveTo>
                <a:cubicBezTo>
                  <a:pt x="1135" y="1698"/>
                  <a:pt x="1139" y="1697"/>
                  <a:pt x="1140" y="1698"/>
                </a:cubicBezTo>
                <a:cubicBezTo>
                  <a:pt x="1138" y="1699"/>
                  <a:pt x="1134" y="1698"/>
                  <a:pt x="1133" y="1697"/>
                </a:cubicBezTo>
                <a:close/>
                <a:moveTo>
                  <a:pt x="1143" y="1701"/>
                </a:moveTo>
                <a:cubicBezTo>
                  <a:pt x="1141" y="1701"/>
                  <a:pt x="1142" y="1700"/>
                  <a:pt x="1142" y="1699"/>
                </a:cubicBezTo>
                <a:cubicBezTo>
                  <a:pt x="1143" y="1699"/>
                  <a:pt x="1143" y="1698"/>
                  <a:pt x="1144" y="1698"/>
                </a:cubicBezTo>
                <a:cubicBezTo>
                  <a:pt x="1143" y="1700"/>
                  <a:pt x="1144" y="1698"/>
                  <a:pt x="1145" y="1698"/>
                </a:cubicBezTo>
                <a:cubicBezTo>
                  <a:pt x="1145" y="1702"/>
                  <a:pt x="1141" y="1698"/>
                  <a:pt x="1143" y="1701"/>
                </a:cubicBezTo>
                <a:close/>
                <a:moveTo>
                  <a:pt x="1253" y="1710"/>
                </a:moveTo>
                <a:cubicBezTo>
                  <a:pt x="1256" y="1710"/>
                  <a:pt x="1256" y="1710"/>
                  <a:pt x="1256" y="1710"/>
                </a:cubicBezTo>
                <a:cubicBezTo>
                  <a:pt x="1256" y="1712"/>
                  <a:pt x="1253" y="1711"/>
                  <a:pt x="1253" y="1710"/>
                </a:cubicBezTo>
                <a:close/>
                <a:moveTo>
                  <a:pt x="1261" y="1711"/>
                </a:moveTo>
                <a:cubicBezTo>
                  <a:pt x="1257" y="1711"/>
                  <a:pt x="1257" y="1711"/>
                  <a:pt x="1257" y="1711"/>
                </a:cubicBezTo>
                <a:cubicBezTo>
                  <a:pt x="1257" y="1710"/>
                  <a:pt x="1257" y="1710"/>
                  <a:pt x="1257" y="1709"/>
                </a:cubicBezTo>
                <a:cubicBezTo>
                  <a:pt x="1259" y="1711"/>
                  <a:pt x="1259" y="1709"/>
                  <a:pt x="1261" y="1710"/>
                </a:cubicBezTo>
                <a:cubicBezTo>
                  <a:pt x="1261" y="1710"/>
                  <a:pt x="1261" y="1710"/>
                  <a:pt x="1261" y="1711"/>
                </a:cubicBezTo>
                <a:close/>
                <a:moveTo>
                  <a:pt x="1264" y="1713"/>
                </a:moveTo>
                <a:cubicBezTo>
                  <a:pt x="1265" y="1712"/>
                  <a:pt x="1263" y="1714"/>
                  <a:pt x="1263" y="1713"/>
                </a:cubicBezTo>
                <a:cubicBezTo>
                  <a:pt x="1263" y="1712"/>
                  <a:pt x="1266" y="1712"/>
                  <a:pt x="1264" y="1713"/>
                </a:cubicBezTo>
                <a:close/>
                <a:moveTo>
                  <a:pt x="1265" y="1710"/>
                </a:moveTo>
                <a:cubicBezTo>
                  <a:pt x="1264" y="1710"/>
                  <a:pt x="1263" y="1710"/>
                  <a:pt x="1262" y="1710"/>
                </a:cubicBezTo>
                <a:cubicBezTo>
                  <a:pt x="1262" y="1709"/>
                  <a:pt x="1266" y="1709"/>
                  <a:pt x="1265" y="1710"/>
                </a:cubicBezTo>
                <a:close/>
                <a:moveTo>
                  <a:pt x="1268" y="1707"/>
                </a:moveTo>
                <a:cubicBezTo>
                  <a:pt x="1270" y="1707"/>
                  <a:pt x="1270" y="1706"/>
                  <a:pt x="1271" y="1707"/>
                </a:cubicBezTo>
                <a:cubicBezTo>
                  <a:pt x="1270" y="1707"/>
                  <a:pt x="1268" y="1708"/>
                  <a:pt x="1268" y="1707"/>
                </a:cubicBezTo>
                <a:close/>
                <a:moveTo>
                  <a:pt x="1275" y="1707"/>
                </a:moveTo>
                <a:cubicBezTo>
                  <a:pt x="1274" y="1707"/>
                  <a:pt x="1272" y="1707"/>
                  <a:pt x="1273" y="1706"/>
                </a:cubicBezTo>
                <a:cubicBezTo>
                  <a:pt x="1273" y="1707"/>
                  <a:pt x="1276" y="1706"/>
                  <a:pt x="1275" y="1707"/>
                </a:cubicBezTo>
                <a:close/>
                <a:moveTo>
                  <a:pt x="1278" y="1706"/>
                </a:moveTo>
                <a:cubicBezTo>
                  <a:pt x="1280" y="1706"/>
                  <a:pt x="1283" y="1706"/>
                  <a:pt x="1285" y="1706"/>
                </a:cubicBezTo>
                <a:cubicBezTo>
                  <a:pt x="1284" y="1708"/>
                  <a:pt x="1279" y="1707"/>
                  <a:pt x="1278" y="1706"/>
                </a:cubicBezTo>
                <a:close/>
                <a:moveTo>
                  <a:pt x="1289" y="1706"/>
                </a:moveTo>
                <a:cubicBezTo>
                  <a:pt x="1288" y="1705"/>
                  <a:pt x="1291" y="1705"/>
                  <a:pt x="1292" y="1706"/>
                </a:cubicBezTo>
                <a:cubicBezTo>
                  <a:pt x="1291" y="1707"/>
                  <a:pt x="1290" y="1705"/>
                  <a:pt x="1289" y="1706"/>
                </a:cubicBezTo>
                <a:close/>
                <a:moveTo>
                  <a:pt x="1277" y="1713"/>
                </a:moveTo>
                <a:cubicBezTo>
                  <a:pt x="1281" y="1712"/>
                  <a:pt x="1284" y="1713"/>
                  <a:pt x="1287" y="1712"/>
                </a:cubicBezTo>
                <a:cubicBezTo>
                  <a:pt x="1286" y="1714"/>
                  <a:pt x="1280" y="1714"/>
                  <a:pt x="1277" y="1713"/>
                </a:cubicBezTo>
                <a:close/>
                <a:moveTo>
                  <a:pt x="1290" y="1712"/>
                </a:moveTo>
                <a:cubicBezTo>
                  <a:pt x="1291" y="1712"/>
                  <a:pt x="1292" y="1711"/>
                  <a:pt x="1293" y="1712"/>
                </a:cubicBezTo>
                <a:cubicBezTo>
                  <a:pt x="1292" y="1712"/>
                  <a:pt x="1289" y="1713"/>
                  <a:pt x="1290" y="1712"/>
                </a:cubicBezTo>
                <a:close/>
                <a:moveTo>
                  <a:pt x="1285" y="1717"/>
                </a:moveTo>
                <a:cubicBezTo>
                  <a:pt x="1286" y="1717"/>
                  <a:pt x="1286" y="1716"/>
                  <a:pt x="1287" y="1716"/>
                </a:cubicBezTo>
                <a:cubicBezTo>
                  <a:pt x="1288" y="1718"/>
                  <a:pt x="1285" y="1718"/>
                  <a:pt x="1285" y="1717"/>
                </a:cubicBezTo>
                <a:close/>
                <a:moveTo>
                  <a:pt x="1288" y="1716"/>
                </a:moveTo>
                <a:cubicBezTo>
                  <a:pt x="1290" y="1716"/>
                  <a:pt x="1290" y="1716"/>
                  <a:pt x="1292" y="1716"/>
                </a:cubicBezTo>
                <a:cubicBezTo>
                  <a:pt x="1292" y="1718"/>
                  <a:pt x="1288" y="1717"/>
                  <a:pt x="1288" y="1716"/>
                </a:cubicBezTo>
                <a:close/>
                <a:moveTo>
                  <a:pt x="1280" y="1725"/>
                </a:moveTo>
                <a:cubicBezTo>
                  <a:pt x="1283" y="1726"/>
                  <a:pt x="1288" y="1723"/>
                  <a:pt x="1290" y="1726"/>
                </a:cubicBezTo>
                <a:cubicBezTo>
                  <a:pt x="1287" y="1726"/>
                  <a:pt x="1280" y="1726"/>
                  <a:pt x="1280" y="1725"/>
                </a:cubicBezTo>
                <a:close/>
                <a:moveTo>
                  <a:pt x="1372" y="1716"/>
                </a:moveTo>
                <a:cubicBezTo>
                  <a:pt x="1370" y="1716"/>
                  <a:pt x="1371" y="1717"/>
                  <a:pt x="1370" y="1718"/>
                </a:cubicBezTo>
                <a:cubicBezTo>
                  <a:pt x="1369" y="1718"/>
                  <a:pt x="1369" y="1718"/>
                  <a:pt x="1369" y="1717"/>
                </a:cubicBezTo>
                <a:cubicBezTo>
                  <a:pt x="1369" y="1717"/>
                  <a:pt x="1369" y="1717"/>
                  <a:pt x="1370" y="1716"/>
                </a:cubicBezTo>
                <a:cubicBezTo>
                  <a:pt x="1368" y="1716"/>
                  <a:pt x="1369" y="1717"/>
                  <a:pt x="1367" y="1717"/>
                </a:cubicBezTo>
                <a:cubicBezTo>
                  <a:pt x="1367" y="1715"/>
                  <a:pt x="1371" y="1715"/>
                  <a:pt x="1372" y="1716"/>
                </a:cubicBezTo>
                <a:close/>
                <a:moveTo>
                  <a:pt x="1362" y="1717"/>
                </a:moveTo>
                <a:cubicBezTo>
                  <a:pt x="1363" y="1718"/>
                  <a:pt x="1365" y="1715"/>
                  <a:pt x="1366" y="1717"/>
                </a:cubicBezTo>
                <a:cubicBezTo>
                  <a:pt x="1364" y="1717"/>
                  <a:pt x="1362" y="1718"/>
                  <a:pt x="1362" y="1717"/>
                </a:cubicBezTo>
                <a:close/>
                <a:moveTo>
                  <a:pt x="1406" y="1726"/>
                </a:moveTo>
                <a:cubicBezTo>
                  <a:pt x="1404" y="1726"/>
                  <a:pt x="1407" y="1725"/>
                  <a:pt x="1405" y="1724"/>
                </a:cubicBezTo>
                <a:cubicBezTo>
                  <a:pt x="1405" y="1725"/>
                  <a:pt x="1405" y="1726"/>
                  <a:pt x="1404" y="1727"/>
                </a:cubicBezTo>
                <a:cubicBezTo>
                  <a:pt x="1403" y="1726"/>
                  <a:pt x="1403" y="1725"/>
                  <a:pt x="1402" y="1725"/>
                </a:cubicBezTo>
                <a:cubicBezTo>
                  <a:pt x="1402" y="1727"/>
                  <a:pt x="1398" y="1726"/>
                  <a:pt x="1396" y="1726"/>
                </a:cubicBezTo>
                <a:cubicBezTo>
                  <a:pt x="1398" y="1726"/>
                  <a:pt x="1395" y="1724"/>
                  <a:pt x="1397" y="1724"/>
                </a:cubicBezTo>
                <a:cubicBezTo>
                  <a:pt x="1400" y="1724"/>
                  <a:pt x="1404" y="1724"/>
                  <a:pt x="1407" y="1724"/>
                </a:cubicBezTo>
                <a:cubicBezTo>
                  <a:pt x="1406" y="1725"/>
                  <a:pt x="1407" y="1726"/>
                  <a:pt x="1406" y="1726"/>
                </a:cubicBezTo>
                <a:close/>
                <a:moveTo>
                  <a:pt x="1408" y="1725"/>
                </a:moveTo>
                <a:cubicBezTo>
                  <a:pt x="1408" y="1724"/>
                  <a:pt x="1408" y="1724"/>
                  <a:pt x="1408" y="1724"/>
                </a:cubicBezTo>
                <a:cubicBezTo>
                  <a:pt x="1414" y="1724"/>
                  <a:pt x="1414" y="1724"/>
                  <a:pt x="1414" y="1724"/>
                </a:cubicBezTo>
                <a:cubicBezTo>
                  <a:pt x="1414" y="1726"/>
                  <a:pt x="1410" y="1724"/>
                  <a:pt x="1408" y="1725"/>
                </a:cubicBezTo>
                <a:close/>
                <a:moveTo>
                  <a:pt x="1422" y="1723"/>
                </a:moveTo>
                <a:cubicBezTo>
                  <a:pt x="1419" y="1721"/>
                  <a:pt x="1416" y="1722"/>
                  <a:pt x="1415" y="1720"/>
                </a:cubicBezTo>
                <a:cubicBezTo>
                  <a:pt x="1416" y="1721"/>
                  <a:pt x="1416" y="1721"/>
                  <a:pt x="1417" y="1720"/>
                </a:cubicBezTo>
                <a:cubicBezTo>
                  <a:pt x="1419" y="1722"/>
                  <a:pt x="1420" y="1721"/>
                  <a:pt x="1422" y="1720"/>
                </a:cubicBezTo>
                <a:cubicBezTo>
                  <a:pt x="1422" y="1721"/>
                  <a:pt x="1422" y="1722"/>
                  <a:pt x="1422" y="1723"/>
                </a:cubicBezTo>
                <a:close/>
                <a:moveTo>
                  <a:pt x="1431" y="1725"/>
                </a:moveTo>
                <a:cubicBezTo>
                  <a:pt x="1431" y="1725"/>
                  <a:pt x="1431" y="1726"/>
                  <a:pt x="1430" y="1725"/>
                </a:cubicBezTo>
                <a:cubicBezTo>
                  <a:pt x="1430" y="1724"/>
                  <a:pt x="1428" y="1724"/>
                  <a:pt x="1430" y="1723"/>
                </a:cubicBezTo>
                <a:cubicBezTo>
                  <a:pt x="1429" y="1725"/>
                  <a:pt x="1431" y="1724"/>
                  <a:pt x="1431" y="1725"/>
                </a:cubicBezTo>
                <a:close/>
                <a:moveTo>
                  <a:pt x="1427" y="1721"/>
                </a:moveTo>
                <a:cubicBezTo>
                  <a:pt x="1429" y="1720"/>
                  <a:pt x="1428" y="1722"/>
                  <a:pt x="1430" y="1722"/>
                </a:cubicBezTo>
                <a:cubicBezTo>
                  <a:pt x="1429" y="1724"/>
                  <a:pt x="1428" y="1722"/>
                  <a:pt x="1427" y="1723"/>
                </a:cubicBezTo>
                <a:cubicBezTo>
                  <a:pt x="1427" y="1722"/>
                  <a:pt x="1427" y="1722"/>
                  <a:pt x="1427" y="1721"/>
                </a:cubicBezTo>
                <a:close/>
                <a:moveTo>
                  <a:pt x="1426" y="1718"/>
                </a:moveTo>
                <a:cubicBezTo>
                  <a:pt x="1424" y="1718"/>
                  <a:pt x="1423" y="1718"/>
                  <a:pt x="1422" y="1717"/>
                </a:cubicBezTo>
                <a:cubicBezTo>
                  <a:pt x="1420" y="1719"/>
                  <a:pt x="1417" y="1718"/>
                  <a:pt x="1415" y="1717"/>
                </a:cubicBezTo>
                <a:cubicBezTo>
                  <a:pt x="1414" y="1719"/>
                  <a:pt x="1411" y="1718"/>
                  <a:pt x="1410" y="1718"/>
                </a:cubicBezTo>
                <a:cubicBezTo>
                  <a:pt x="1411" y="1716"/>
                  <a:pt x="1414" y="1715"/>
                  <a:pt x="1417" y="1715"/>
                </a:cubicBezTo>
                <a:cubicBezTo>
                  <a:pt x="1418" y="1715"/>
                  <a:pt x="1416" y="1716"/>
                  <a:pt x="1417" y="1716"/>
                </a:cubicBezTo>
                <a:cubicBezTo>
                  <a:pt x="1418" y="1713"/>
                  <a:pt x="1423" y="1716"/>
                  <a:pt x="1424" y="1716"/>
                </a:cubicBezTo>
                <a:cubicBezTo>
                  <a:pt x="1424" y="1715"/>
                  <a:pt x="1423" y="1716"/>
                  <a:pt x="1423" y="1715"/>
                </a:cubicBezTo>
                <a:cubicBezTo>
                  <a:pt x="1425" y="1715"/>
                  <a:pt x="1425" y="1715"/>
                  <a:pt x="1425" y="1715"/>
                </a:cubicBezTo>
                <a:cubicBezTo>
                  <a:pt x="1424" y="1717"/>
                  <a:pt x="1426" y="1716"/>
                  <a:pt x="1426" y="1718"/>
                </a:cubicBezTo>
                <a:close/>
                <a:moveTo>
                  <a:pt x="1424" y="1715"/>
                </a:moveTo>
                <a:cubicBezTo>
                  <a:pt x="1423" y="1715"/>
                  <a:pt x="1421" y="1715"/>
                  <a:pt x="1421" y="1714"/>
                </a:cubicBezTo>
                <a:cubicBezTo>
                  <a:pt x="1423" y="1713"/>
                  <a:pt x="1424" y="1714"/>
                  <a:pt x="1424" y="1715"/>
                </a:cubicBezTo>
                <a:close/>
                <a:moveTo>
                  <a:pt x="2028" y="1684"/>
                </a:moveTo>
                <a:cubicBezTo>
                  <a:pt x="2026" y="1687"/>
                  <a:pt x="2034" y="1685"/>
                  <a:pt x="2035" y="1687"/>
                </a:cubicBezTo>
                <a:cubicBezTo>
                  <a:pt x="2031" y="1687"/>
                  <a:pt x="2029" y="1686"/>
                  <a:pt x="2025" y="1687"/>
                </a:cubicBezTo>
                <a:cubicBezTo>
                  <a:pt x="2025" y="1685"/>
                  <a:pt x="2027" y="1683"/>
                  <a:pt x="2028" y="1684"/>
                </a:cubicBezTo>
                <a:close/>
                <a:moveTo>
                  <a:pt x="2024" y="1678"/>
                </a:moveTo>
                <a:cubicBezTo>
                  <a:pt x="2024" y="1679"/>
                  <a:pt x="2025" y="1680"/>
                  <a:pt x="2023" y="1681"/>
                </a:cubicBezTo>
                <a:cubicBezTo>
                  <a:pt x="2023" y="1680"/>
                  <a:pt x="2023" y="1678"/>
                  <a:pt x="2024" y="1678"/>
                </a:cubicBezTo>
                <a:close/>
                <a:moveTo>
                  <a:pt x="2021" y="1689"/>
                </a:moveTo>
                <a:cubicBezTo>
                  <a:pt x="2022" y="1688"/>
                  <a:pt x="2022" y="1691"/>
                  <a:pt x="2021" y="1690"/>
                </a:cubicBezTo>
                <a:lnTo>
                  <a:pt x="2021" y="1689"/>
                </a:lnTo>
                <a:close/>
                <a:moveTo>
                  <a:pt x="2034" y="1661"/>
                </a:moveTo>
                <a:cubicBezTo>
                  <a:pt x="2034" y="1662"/>
                  <a:pt x="2035" y="1661"/>
                  <a:pt x="2035" y="1663"/>
                </a:cubicBezTo>
                <a:cubicBezTo>
                  <a:pt x="2034" y="1663"/>
                  <a:pt x="2034" y="1663"/>
                  <a:pt x="2033" y="1663"/>
                </a:cubicBezTo>
                <a:cubicBezTo>
                  <a:pt x="2033" y="1663"/>
                  <a:pt x="2033" y="1661"/>
                  <a:pt x="2034" y="1661"/>
                </a:cubicBezTo>
                <a:close/>
                <a:moveTo>
                  <a:pt x="2029" y="1657"/>
                </a:moveTo>
                <a:cubicBezTo>
                  <a:pt x="2029" y="1656"/>
                  <a:pt x="2029" y="1656"/>
                  <a:pt x="2029" y="1656"/>
                </a:cubicBezTo>
                <a:cubicBezTo>
                  <a:pt x="2029" y="1656"/>
                  <a:pt x="2028" y="1656"/>
                  <a:pt x="2028" y="1656"/>
                </a:cubicBezTo>
                <a:cubicBezTo>
                  <a:pt x="2028" y="1655"/>
                  <a:pt x="2028" y="1655"/>
                  <a:pt x="2029" y="1655"/>
                </a:cubicBezTo>
                <a:cubicBezTo>
                  <a:pt x="2029" y="1656"/>
                  <a:pt x="2030" y="1658"/>
                  <a:pt x="2029" y="1657"/>
                </a:cubicBezTo>
                <a:close/>
                <a:moveTo>
                  <a:pt x="2030" y="1660"/>
                </a:moveTo>
                <a:cubicBezTo>
                  <a:pt x="2031" y="1660"/>
                  <a:pt x="2032" y="1658"/>
                  <a:pt x="2032" y="1659"/>
                </a:cubicBezTo>
                <a:cubicBezTo>
                  <a:pt x="2032" y="1660"/>
                  <a:pt x="2030" y="1661"/>
                  <a:pt x="2030" y="1660"/>
                </a:cubicBezTo>
                <a:close/>
                <a:moveTo>
                  <a:pt x="1979" y="1658"/>
                </a:moveTo>
                <a:cubicBezTo>
                  <a:pt x="1980" y="1658"/>
                  <a:pt x="1982" y="1657"/>
                  <a:pt x="1982" y="1658"/>
                </a:cubicBezTo>
                <a:cubicBezTo>
                  <a:pt x="1981" y="1658"/>
                  <a:pt x="1979" y="1659"/>
                  <a:pt x="1979" y="1658"/>
                </a:cubicBezTo>
                <a:close/>
                <a:moveTo>
                  <a:pt x="1994" y="1664"/>
                </a:moveTo>
                <a:cubicBezTo>
                  <a:pt x="1993" y="1664"/>
                  <a:pt x="1993" y="1664"/>
                  <a:pt x="1993" y="1664"/>
                </a:cubicBezTo>
                <a:cubicBezTo>
                  <a:pt x="1993" y="1663"/>
                  <a:pt x="1993" y="1663"/>
                  <a:pt x="1993" y="1663"/>
                </a:cubicBezTo>
                <a:cubicBezTo>
                  <a:pt x="1993" y="1663"/>
                  <a:pt x="1994" y="1662"/>
                  <a:pt x="1994" y="1662"/>
                </a:cubicBezTo>
                <a:lnTo>
                  <a:pt x="1994" y="1664"/>
                </a:lnTo>
                <a:close/>
                <a:moveTo>
                  <a:pt x="2002" y="1669"/>
                </a:moveTo>
                <a:cubicBezTo>
                  <a:pt x="2000" y="1669"/>
                  <a:pt x="2000" y="1669"/>
                  <a:pt x="1998" y="1669"/>
                </a:cubicBezTo>
                <a:cubicBezTo>
                  <a:pt x="1997" y="1668"/>
                  <a:pt x="1999" y="1667"/>
                  <a:pt x="1996" y="1667"/>
                </a:cubicBezTo>
                <a:cubicBezTo>
                  <a:pt x="1996" y="1666"/>
                  <a:pt x="1998" y="1666"/>
                  <a:pt x="1999" y="1667"/>
                </a:cubicBezTo>
                <a:cubicBezTo>
                  <a:pt x="1999" y="1667"/>
                  <a:pt x="1999" y="1668"/>
                  <a:pt x="1998" y="1668"/>
                </a:cubicBezTo>
                <a:cubicBezTo>
                  <a:pt x="2000" y="1669"/>
                  <a:pt x="2001" y="1667"/>
                  <a:pt x="2002" y="1668"/>
                </a:cubicBezTo>
                <a:cubicBezTo>
                  <a:pt x="2002" y="1668"/>
                  <a:pt x="2002" y="1668"/>
                  <a:pt x="2002" y="1669"/>
                </a:cubicBezTo>
                <a:close/>
                <a:moveTo>
                  <a:pt x="2000" y="1667"/>
                </a:moveTo>
                <a:cubicBezTo>
                  <a:pt x="2002" y="1668"/>
                  <a:pt x="2001" y="1664"/>
                  <a:pt x="2002" y="1666"/>
                </a:cubicBezTo>
                <a:cubicBezTo>
                  <a:pt x="2002" y="1666"/>
                  <a:pt x="2000" y="1669"/>
                  <a:pt x="2000" y="1667"/>
                </a:cubicBezTo>
                <a:close/>
                <a:moveTo>
                  <a:pt x="2013" y="1688"/>
                </a:moveTo>
                <a:cubicBezTo>
                  <a:pt x="2013" y="1688"/>
                  <a:pt x="2012" y="1687"/>
                  <a:pt x="2013" y="1686"/>
                </a:cubicBezTo>
                <a:cubicBezTo>
                  <a:pt x="2013" y="1686"/>
                  <a:pt x="2014" y="1686"/>
                  <a:pt x="2014" y="1687"/>
                </a:cubicBezTo>
                <a:cubicBezTo>
                  <a:pt x="2013" y="1687"/>
                  <a:pt x="2014" y="1688"/>
                  <a:pt x="2013" y="1688"/>
                </a:cubicBezTo>
                <a:close/>
                <a:moveTo>
                  <a:pt x="2015" y="1680"/>
                </a:moveTo>
                <a:cubicBezTo>
                  <a:pt x="2015" y="1679"/>
                  <a:pt x="2015" y="1678"/>
                  <a:pt x="2015" y="1678"/>
                </a:cubicBezTo>
                <a:cubicBezTo>
                  <a:pt x="2016" y="1678"/>
                  <a:pt x="2016" y="1678"/>
                  <a:pt x="2016" y="1678"/>
                </a:cubicBezTo>
                <a:cubicBezTo>
                  <a:pt x="2016" y="1678"/>
                  <a:pt x="2016" y="1678"/>
                  <a:pt x="2016" y="1678"/>
                </a:cubicBezTo>
                <a:cubicBezTo>
                  <a:pt x="2015" y="1679"/>
                  <a:pt x="2017" y="1679"/>
                  <a:pt x="2017" y="1680"/>
                </a:cubicBezTo>
                <a:lnTo>
                  <a:pt x="2015" y="1680"/>
                </a:lnTo>
                <a:close/>
                <a:moveTo>
                  <a:pt x="2031" y="1664"/>
                </a:moveTo>
                <a:cubicBezTo>
                  <a:pt x="2032" y="1664"/>
                  <a:pt x="2032" y="1664"/>
                  <a:pt x="2032" y="1664"/>
                </a:cubicBezTo>
                <a:cubicBezTo>
                  <a:pt x="2032" y="1666"/>
                  <a:pt x="2032" y="1666"/>
                  <a:pt x="2032" y="1666"/>
                </a:cubicBezTo>
                <a:cubicBezTo>
                  <a:pt x="2031" y="1666"/>
                  <a:pt x="2031" y="1666"/>
                  <a:pt x="2031" y="1666"/>
                </a:cubicBezTo>
                <a:lnTo>
                  <a:pt x="2031" y="1664"/>
                </a:lnTo>
                <a:close/>
                <a:moveTo>
                  <a:pt x="2030" y="1669"/>
                </a:moveTo>
                <a:cubicBezTo>
                  <a:pt x="2029" y="1669"/>
                  <a:pt x="2028" y="1671"/>
                  <a:pt x="2027" y="1669"/>
                </a:cubicBezTo>
                <a:cubicBezTo>
                  <a:pt x="2028" y="1669"/>
                  <a:pt x="2029" y="1668"/>
                  <a:pt x="2030" y="1669"/>
                </a:cubicBezTo>
                <a:close/>
                <a:moveTo>
                  <a:pt x="2024" y="1665"/>
                </a:moveTo>
                <a:cubicBezTo>
                  <a:pt x="2026" y="1664"/>
                  <a:pt x="2026" y="1667"/>
                  <a:pt x="2024" y="1666"/>
                </a:cubicBezTo>
                <a:lnTo>
                  <a:pt x="2024" y="1665"/>
                </a:lnTo>
                <a:close/>
                <a:moveTo>
                  <a:pt x="2026" y="1667"/>
                </a:moveTo>
                <a:cubicBezTo>
                  <a:pt x="2026" y="1668"/>
                  <a:pt x="2026" y="1669"/>
                  <a:pt x="2026" y="1669"/>
                </a:cubicBezTo>
                <a:cubicBezTo>
                  <a:pt x="2026" y="1669"/>
                  <a:pt x="2027" y="1668"/>
                  <a:pt x="2027" y="1669"/>
                </a:cubicBezTo>
                <a:cubicBezTo>
                  <a:pt x="2026" y="1669"/>
                  <a:pt x="2026" y="1670"/>
                  <a:pt x="2024" y="1670"/>
                </a:cubicBezTo>
                <a:cubicBezTo>
                  <a:pt x="2024" y="1668"/>
                  <a:pt x="2025" y="1668"/>
                  <a:pt x="2026" y="1667"/>
                </a:cubicBezTo>
                <a:close/>
                <a:moveTo>
                  <a:pt x="2022" y="1664"/>
                </a:moveTo>
                <a:cubicBezTo>
                  <a:pt x="2023" y="1664"/>
                  <a:pt x="2024" y="1665"/>
                  <a:pt x="2023" y="1667"/>
                </a:cubicBezTo>
                <a:cubicBezTo>
                  <a:pt x="2023" y="1666"/>
                  <a:pt x="2021" y="1667"/>
                  <a:pt x="2021" y="1666"/>
                </a:cubicBezTo>
                <a:cubicBezTo>
                  <a:pt x="2022" y="1666"/>
                  <a:pt x="2022" y="1665"/>
                  <a:pt x="2022" y="1664"/>
                </a:cubicBezTo>
                <a:close/>
                <a:moveTo>
                  <a:pt x="2024" y="1668"/>
                </a:moveTo>
                <a:cubicBezTo>
                  <a:pt x="2022" y="1668"/>
                  <a:pt x="2024" y="1670"/>
                  <a:pt x="2023" y="1671"/>
                </a:cubicBezTo>
                <a:cubicBezTo>
                  <a:pt x="2022" y="1670"/>
                  <a:pt x="2021" y="1671"/>
                  <a:pt x="2019" y="1671"/>
                </a:cubicBezTo>
                <a:cubicBezTo>
                  <a:pt x="2019" y="1670"/>
                  <a:pt x="2019" y="1670"/>
                  <a:pt x="2019" y="1669"/>
                </a:cubicBezTo>
                <a:cubicBezTo>
                  <a:pt x="2022" y="1670"/>
                  <a:pt x="2022" y="1666"/>
                  <a:pt x="2024" y="1668"/>
                </a:cubicBezTo>
                <a:close/>
                <a:moveTo>
                  <a:pt x="2017" y="1652"/>
                </a:moveTo>
                <a:cubicBezTo>
                  <a:pt x="2017" y="1653"/>
                  <a:pt x="2017" y="1653"/>
                  <a:pt x="2018" y="1654"/>
                </a:cubicBezTo>
                <a:cubicBezTo>
                  <a:pt x="2017" y="1654"/>
                  <a:pt x="2017" y="1655"/>
                  <a:pt x="2016" y="1654"/>
                </a:cubicBezTo>
                <a:cubicBezTo>
                  <a:pt x="2017" y="1654"/>
                  <a:pt x="2017" y="1652"/>
                  <a:pt x="2017" y="1652"/>
                </a:cubicBezTo>
                <a:close/>
                <a:moveTo>
                  <a:pt x="2016" y="1658"/>
                </a:moveTo>
                <a:cubicBezTo>
                  <a:pt x="2015" y="1656"/>
                  <a:pt x="2015" y="1657"/>
                  <a:pt x="2014" y="1657"/>
                </a:cubicBezTo>
                <a:cubicBezTo>
                  <a:pt x="2014" y="1655"/>
                  <a:pt x="2016" y="1655"/>
                  <a:pt x="2017" y="1655"/>
                </a:cubicBezTo>
                <a:cubicBezTo>
                  <a:pt x="2018" y="1656"/>
                  <a:pt x="2016" y="1657"/>
                  <a:pt x="2016" y="1658"/>
                </a:cubicBezTo>
                <a:close/>
                <a:moveTo>
                  <a:pt x="2015" y="1671"/>
                </a:moveTo>
                <a:cubicBezTo>
                  <a:pt x="2014" y="1670"/>
                  <a:pt x="2015" y="1670"/>
                  <a:pt x="2014" y="1669"/>
                </a:cubicBezTo>
                <a:cubicBezTo>
                  <a:pt x="2015" y="1670"/>
                  <a:pt x="2017" y="1670"/>
                  <a:pt x="2018" y="1671"/>
                </a:cubicBezTo>
                <a:cubicBezTo>
                  <a:pt x="2017" y="1671"/>
                  <a:pt x="2015" y="1670"/>
                  <a:pt x="2015" y="1671"/>
                </a:cubicBezTo>
                <a:cubicBezTo>
                  <a:pt x="2017" y="1671"/>
                  <a:pt x="2015" y="1672"/>
                  <a:pt x="2016" y="1673"/>
                </a:cubicBezTo>
                <a:cubicBezTo>
                  <a:pt x="2017" y="1673"/>
                  <a:pt x="2017" y="1671"/>
                  <a:pt x="2018" y="1671"/>
                </a:cubicBezTo>
                <a:cubicBezTo>
                  <a:pt x="2018" y="1672"/>
                  <a:pt x="2019" y="1672"/>
                  <a:pt x="2020" y="1672"/>
                </a:cubicBezTo>
                <a:cubicBezTo>
                  <a:pt x="2019" y="1674"/>
                  <a:pt x="2017" y="1675"/>
                  <a:pt x="2015" y="1675"/>
                </a:cubicBezTo>
                <a:cubicBezTo>
                  <a:pt x="2014" y="1673"/>
                  <a:pt x="2016" y="1672"/>
                  <a:pt x="2015" y="1672"/>
                </a:cubicBezTo>
                <a:cubicBezTo>
                  <a:pt x="2015" y="1673"/>
                  <a:pt x="2014" y="1673"/>
                  <a:pt x="2014" y="1674"/>
                </a:cubicBezTo>
                <a:cubicBezTo>
                  <a:pt x="2013" y="1674"/>
                  <a:pt x="2012" y="1673"/>
                  <a:pt x="2012" y="1673"/>
                </a:cubicBezTo>
                <a:cubicBezTo>
                  <a:pt x="2013" y="1672"/>
                  <a:pt x="2014" y="1672"/>
                  <a:pt x="2015" y="1671"/>
                </a:cubicBezTo>
                <a:close/>
                <a:moveTo>
                  <a:pt x="2014" y="1678"/>
                </a:moveTo>
                <a:cubicBezTo>
                  <a:pt x="2013" y="1679"/>
                  <a:pt x="2013" y="1680"/>
                  <a:pt x="2011" y="1679"/>
                </a:cubicBezTo>
                <a:cubicBezTo>
                  <a:pt x="2011" y="1678"/>
                  <a:pt x="2014" y="1678"/>
                  <a:pt x="2014" y="1678"/>
                </a:cubicBezTo>
                <a:close/>
                <a:moveTo>
                  <a:pt x="2008" y="1678"/>
                </a:moveTo>
                <a:cubicBezTo>
                  <a:pt x="2009" y="1678"/>
                  <a:pt x="2010" y="1678"/>
                  <a:pt x="2011" y="1679"/>
                </a:cubicBezTo>
                <a:cubicBezTo>
                  <a:pt x="2010" y="1680"/>
                  <a:pt x="2008" y="1681"/>
                  <a:pt x="2008" y="1679"/>
                </a:cubicBezTo>
                <a:cubicBezTo>
                  <a:pt x="2008" y="1679"/>
                  <a:pt x="2009" y="1679"/>
                  <a:pt x="2009" y="1679"/>
                </a:cubicBezTo>
                <a:cubicBezTo>
                  <a:pt x="2009" y="1679"/>
                  <a:pt x="2008" y="1679"/>
                  <a:pt x="2008" y="1678"/>
                </a:cubicBezTo>
                <a:close/>
                <a:moveTo>
                  <a:pt x="2006" y="1681"/>
                </a:moveTo>
                <a:cubicBezTo>
                  <a:pt x="2012" y="1681"/>
                  <a:pt x="2012" y="1681"/>
                  <a:pt x="2012" y="1681"/>
                </a:cubicBezTo>
                <a:cubicBezTo>
                  <a:pt x="2011" y="1682"/>
                  <a:pt x="2011" y="1683"/>
                  <a:pt x="2010" y="1683"/>
                </a:cubicBezTo>
                <a:cubicBezTo>
                  <a:pt x="2008" y="1683"/>
                  <a:pt x="2010" y="1681"/>
                  <a:pt x="2008" y="1681"/>
                </a:cubicBezTo>
                <a:cubicBezTo>
                  <a:pt x="2007" y="1681"/>
                  <a:pt x="2007" y="1684"/>
                  <a:pt x="2006" y="1682"/>
                </a:cubicBezTo>
                <a:cubicBezTo>
                  <a:pt x="2007" y="1682"/>
                  <a:pt x="2006" y="1681"/>
                  <a:pt x="2006" y="1681"/>
                </a:cubicBezTo>
                <a:close/>
                <a:moveTo>
                  <a:pt x="1997" y="1678"/>
                </a:moveTo>
                <a:cubicBezTo>
                  <a:pt x="1996" y="1678"/>
                  <a:pt x="1996" y="1679"/>
                  <a:pt x="1995" y="1679"/>
                </a:cubicBezTo>
                <a:cubicBezTo>
                  <a:pt x="1994" y="1677"/>
                  <a:pt x="1997" y="1678"/>
                  <a:pt x="1997" y="1678"/>
                </a:cubicBezTo>
                <a:close/>
                <a:moveTo>
                  <a:pt x="1994" y="1680"/>
                </a:moveTo>
                <a:cubicBezTo>
                  <a:pt x="1996" y="1680"/>
                  <a:pt x="1997" y="1680"/>
                  <a:pt x="1998" y="1679"/>
                </a:cubicBezTo>
                <a:cubicBezTo>
                  <a:pt x="1999" y="1681"/>
                  <a:pt x="1999" y="1681"/>
                  <a:pt x="1999" y="1683"/>
                </a:cubicBezTo>
                <a:cubicBezTo>
                  <a:pt x="1996" y="1682"/>
                  <a:pt x="1988" y="1684"/>
                  <a:pt x="1987" y="1681"/>
                </a:cubicBezTo>
                <a:cubicBezTo>
                  <a:pt x="1988" y="1680"/>
                  <a:pt x="1995" y="1682"/>
                  <a:pt x="1994" y="1680"/>
                </a:cubicBezTo>
                <a:close/>
                <a:moveTo>
                  <a:pt x="1983" y="1682"/>
                </a:moveTo>
                <a:cubicBezTo>
                  <a:pt x="1984" y="1681"/>
                  <a:pt x="1985" y="1683"/>
                  <a:pt x="1984" y="1683"/>
                </a:cubicBezTo>
                <a:cubicBezTo>
                  <a:pt x="1984" y="1682"/>
                  <a:pt x="1982" y="1683"/>
                  <a:pt x="1983" y="1682"/>
                </a:cubicBezTo>
                <a:close/>
                <a:moveTo>
                  <a:pt x="1981" y="1683"/>
                </a:moveTo>
                <a:cubicBezTo>
                  <a:pt x="1978" y="1683"/>
                  <a:pt x="1972" y="1684"/>
                  <a:pt x="1971" y="1683"/>
                </a:cubicBezTo>
                <a:cubicBezTo>
                  <a:pt x="1975" y="1683"/>
                  <a:pt x="1979" y="1681"/>
                  <a:pt x="1981" y="1683"/>
                </a:cubicBezTo>
                <a:close/>
                <a:moveTo>
                  <a:pt x="1921" y="1670"/>
                </a:moveTo>
                <a:cubicBezTo>
                  <a:pt x="1921" y="1670"/>
                  <a:pt x="1921" y="1670"/>
                  <a:pt x="1922" y="1670"/>
                </a:cubicBezTo>
                <a:cubicBezTo>
                  <a:pt x="1921" y="1670"/>
                  <a:pt x="1921" y="1670"/>
                  <a:pt x="1921" y="1671"/>
                </a:cubicBezTo>
                <a:cubicBezTo>
                  <a:pt x="1921" y="1671"/>
                  <a:pt x="1921" y="1671"/>
                  <a:pt x="1921" y="1671"/>
                </a:cubicBezTo>
                <a:cubicBezTo>
                  <a:pt x="1920" y="1671"/>
                  <a:pt x="1919" y="1672"/>
                  <a:pt x="1919" y="1671"/>
                </a:cubicBezTo>
                <a:cubicBezTo>
                  <a:pt x="1919" y="1671"/>
                  <a:pt x="1919" y="1671"/>
                  <a:pt x="1919" y="1670"/>
                </a:cubicBezTo>
                <a:cubicBezTo>
                  <a:pt x="1919" y="1670"/>
                  <a:pt x="1918" y="1670"/>
                  <a:pt x="1918" y="1670"/>
                </a:cubicBezTo>
                <a:cubicBezTo>
                  <a:pt x="1919" y="1669"/>
                  <a:pt x="1919" y="1670"/>
                  <a:pt x="1921" y="1670"/>
                </a:cubicBezTo>
                <a:close/>
                <a:moveTo>
                  <a:pt x="1922" y="1672"/>
                </a:moveTo>
                <a:cubicBezTo>
                  <a:pt x="1923" y="1673"/>
                  <a:pt x="1916" y="1673"/>
                  <a:pt x="1916" y="1672"/>
                </a:cubicBezTo>
                <a:lnTo>
                  <a:pt x="1922" y="1672"/>
                </a:lnTo>
                <a:close/>
                <a:moveTo>
                  <a:pt x="1896" y="1675"/>
                </a:moveTo>
                <a:cubicBezTo>
                  <a:pt x="1898" y="1675"/>
                  <a:pt x="1900" y="1674"/>
                  <a:pt x="1901" y="1676"/>
                </a:cubicBezTo>
                <a:cubicBezTo>
                  <a:pt x="1899" y="1675"/>
                  <a:pt x="1897" y="1676"/>
                  <a:pt x="1896" y="1675"/>
                </a:cubicBezTo>
                <a:close/>
                <a:moveTo>
                  <a:pt x="1909" y="1666"/>
                </a:moveTo>
                <a:cubicBezTo>
                  <a:pt x="1911" y="1666"/>
                  <a:pt x="1914" y="1664"/>
                  <a:pt x="1914" y="1666"/>
                </a:cubicBezTo>
                <a:cubicBezTo>
                  <a:pt x="1912" y="1667"/>
                  <a:pt x="1908" y="1667"/>
                  <a:pt x="1908" y="1667"/>
                </a:cubicBezTo>
                <a:cubicBezTo>
                  <a:pt x="1909" y="1667"/>
                  <a:pt x="1909" y="1667"/>
                  <a:pt x="1909" y="1667"/>
                </a:cubicBezTo>
                <a:cubicBezTo>
                  <a:pt x="1909" y="1666"/>
                  <a:pt x="1909" y="1666"/>
                  <a:pt x="1909" y="1666"/>
                </a:cubicBezTo>
                <a:close/>
                <a:moveTo>
                  <a:pt x="1906" y="1672"/>
                </a:moveTo>
                <a:cubicBezTo>
                  <a:pt x="1906" y="1672"/>
                  <a:pt x="1904" y="1673"/>
                  <a:pt x="1904" y="1672"/>
                </a:cubicBezTo>
                <a:cubicBezTo>
                  <a:pt x="1905" y="1672"/>
                  <a:pt x="1906" y="1671"/>
                  <a:pt x="1906" y="1672"/>
                </a:cubicBezTo>
                <a:close/>
                <a:moveTo>
                  <a:pt x="1846" y="1675"/>
                </a:moveTo>
                <a:cubicBezTo>
                  <a:pt x="1848" y="1676"/>
                  <a:pt x="1851" y="1674"/>
                  <a:pt x="1852" y="1676"/>
                </a:cubicBezTo>
                <a:cubicBezTo>
                  <a:pt x="1856" y="1675"/>
                  <a:pt x="1862" y="1674"/>
                  <a:pt x="1867" y="1674"/>
                </a:cubicBezTo>
                <a:cubicBezTo>
                  <a:pt x="1870" y="1673"/>
                  <a:pt x="1873" y="1674"/>
                  <a:pt x="1875" y="1674"/>
                </a:cubicBezTo>
                <a:cubicBezTo>
                  <a:pt x="1876" y="1674"/>
                  <a:pt x="1880" y="1673"/>
                  <a:pt x="1880" y="1672"/>
                </a:cubicBezTo>
                <a:cubicBezTo>
                  <a:pt x="1880" y="1672"/>
                  <a:pt x="1880" y="1672"/>
                  <a:pt x="1879" y="1672"/>
                </a:cubicBezTo>
                <a:cubicBezTo>
                  <a:pt x="1880" y="1672"/>
                  <a:pt x="1880" y="1672"/>
                  <a:pt x="1880" y="1672"/>
                </a:cubicBezTo>
                <a:cubicBezTo>
                  <a:pt x="1885" y="1674"/>
                  <a:pt x="1892" y="1672"/>
                  <a:pt x="1896" y="1671"/>
                </a:cubicBezTo>
                <a:cubicBezTo>
                  <a:pt x="1898" y="1673"/>
                  <a:pt x="1900" y="1670"/>
                  <a:pt x="1903" y="1672"/>
                </a:cubicBezTo>
                <a:cubicBezTo>
                  <a:pt x="1902" y="1672"/>
                  <a:pt x="1901" y="1672"/>
                  <a:pt x="1900" y="1673"/>
                </a:cubicBezTo>
                <a:cubicBezTo>
                  <a:pt x="1902" y="1673"/>
                  <a:pt x="1905" y="1672"/>
                  <a:pt x="1906" y="1674"/>
                </a:cubicBezTo>
                <a:cubicBezTo>
                  <a:pt x="1898" y="1674"/>
                  <a:pt x="1891" y="1675"/>
                  <a:pt x="1885" y="1674"/>
                </a:cubicBezTo>
                <a:cubicBezTo>
                  <a:pt x="1886" y="1676"/>
                  <a:pt x="1879" y="1677"/>
                  <a:pt x="1881" y="1676"/>
                </a:cubicBezTo>
                <a:cubicBezTo>
                  <a:pt x="1876" y="1676"/>
                  <a:pt x="1868" y="1679"/>
                  <a:pt x="1864" y="1676"/>
                </a:cubicBezTo>
                <a:cubicBezTo>
                  <a:pt x="1864" y="1679"/>
                  <a:pt x="1858" y="1678"/>
                  <a:pt x="1858" y="1677"/>
                </a:cubicBezTo>
                <a:cubicBezTo>
                  <a:pt x="1859" y="1677"/>
                  <a:pt x="1861" y="1678"/>
                  <a:pt x="1862" y="1677"/>
                </a:cubicBezTo>
                <a:cubicBezTo>
                  <a:pt x="1857" y="1677"/>
                  <a:pt x="1850" y="1678"/>
                  <a:pt x="1846" y="1677"/>
                </a:cubicBezTo>
                <a:cubicBezTo>
                  <a:pt x="1849" y="1678"/>
                  <a:pt x="1846" y="1677"/>
                  <a:pt x="1846" y="1675"/>
                </a:cubicBezTo>
                <a:close/>
                <a:moveTo>
                  <a:pt x="1827" y="1679"/>
                </a:moveTo>
                <a:cubicBezTo>
                  <a:pt x="1828" y="1679"/>
                  <a:pt x="1828" y="1678"/>
                  <a:pt x="1829" y="1679"/>
                </a:cubicBezTo>
                <a:cubicBezTo>
                  <a:pt x="1830" y="1680"/>
                  <a:pt x="1827" y="1680"/>
                  <a:pt x="1827" y="1679"/>
                </a:cubicBezTo>
                <a:close/>
                <a:moveTo>
                  <a:pt x="1830" y="1679"/>
                </a:moveTo>
                <a:cubicBezTo>
                  <a:pt x="1830" y="1678"/>
                  <a:pt x="1833" y="1679"/>
                  <a:pt x="1834" y="1679"/>
                </a:cubicBezTo>
                <a:cubicBezTo>
                  <a:pt x="1832" y="1679"/>
                  <a:pt x="1831" y="1680"/>
                  <a:pt x="1830" y="1679"/>
                </a:cubicBezTo>
                <a:close/>
                <a:moveTo>
                  <a:pt x="1825" y="1676"/>
                </a:moveTo>
                <a:cubicBezTo>
                  <a:pt x="1828" y="1677"/>
                  <a:pt x="1835" y="1675"/>
                  <a:pt x="1839" y="1676"/>
                </a:cubicBezTo>
                <a:cubicBezTo>
                  <a:pt x="1836" y="1677"/>
                  <a:pt x="1840" y="1677"/>
                  <a:pt x="1839" y="1677"/>
                </a:cubicBezTo>
                <a:cubicBezTo>
                  <a:pt x="1836" y="1678"/>
                  <a:pt x="1827" y="1679"/>
                  <a:pt x="1823" y="1677"/>
                </a:cubicBezTo>
                <a:cubicBezTo>
                  <a:pt x="1825" y="1678"/>
                  <a:pt x="1824" y="1677"/>
                  <a:pt x="1825" y="1676"/>
                </a:cubicBezTo>
                <a:close/>
                <a:moveTo>
                  <a:pt x="1809" y="1677"/>
                </a:moveTo>
                <a:cubicBezTo>
                  <a:pt x="1811" y="1679"/>
                  <a:pt x="1815" y="1676"/>
                  <a:pt x="1817" y="1678"/>
                </a:cubicBezTo>
                <a:cubicBezTo>
                  <a:pt x="1817" y="1678"/>
                  <a:pt x="1816" y="1678"/>
                  <a:pt x="1816" y="1679"/>
                </a:cubicBezTo>
                <a:cubicBezTo>
                  <a:pt x="1816" y="1679"/>
                  <a:pt x="1816" y="1679"/>
                  <a:pt x="1816" y="1679"/>
                </a:cubicBezTo>
                <a:cubicBezTo>
                  <a:pt x="1815" y="1678"/>
                  <a:pt x="1808" y="1680"/>
                  <a:pt x="1807" y="1679"/>
                </a:cubicBezTo>
                <a:cubicBezTo>
                  <a:pt x="1809" y="1678"/>
                  <a:pt x="1810" y="1680"/>
                  <a:pt x="1809" y="1677"/>
                </a:cubicBezTo>
                <a:close/>
                <a:moveTo>
                  <a:pt x="1808" y="1680"/>
                </a:moveTo>
                <a:cubicBezTo>
                  <a:pt x="1810" y="1680"/>
                  <a:pt x="1810" y="1680"/>
                  <a:pt x="1810" y="1680"/>
                </a:cubicBezTo>
                <a:cubicBezTo>
                  <a:pt x="1810" y="1680"/>
                  <a:pt x="1810" y="1681"/>
                  <a:pt x="1811" y="1681"/>
                </a:cubicBezTo>
                <a:cubicBezTo>
                  <a:pt x="1812" y="1681"/>
                  <a:pt x="1810" y="1680"/>
                  <a:pt x="1812" y="1680"/>
                </a:cubicBezTo>
                <a:cubicBezTo>
                  <a:pt x="1813" y="1682"/>
                  <a:pt x="1813" y="1680"/>
                  <a:pt x="1816" y="1680"/>
                </a:cubicBezTo>
                <a:cubicBezTo>
                  <a:pt x="1815" y="1682"/>
                  <a:pt x="1820" y="1680"/>
                  <a:pt x="1818" y="1681"/>
                </a:cubicBezTo>
                <a:cubicBezTo>
                  <a:pt x="1814" y="1681"/>
                  <a:pt x="1809" y="1683"/>
                  <a:pt x="1805" y="1682"/>
                </a:cubicBezTo>
                <a:cubicBezTo>
                  <a:pt x="1807" y="1681"/>
                  <a:pt x="1810" y="1681"/>
                  <a:pt x="1808" y="1680"/>
                </a:cubicBezTo>
                <a:close/>
                <a:moveTo>
                  <a:pt x="1801" y="1681"/>
                </a:moveTo>
                <a:cubicBezTo>
                  <a:pt x="1801" y="1682"/>
                  <a:pt x="1802" y="1682"/>
                  <a:pt x="1802" y="1683"/>
                </a:cubicBezTo>
                <a:cubicBezTo>
                  <a:pt x="1801" y="1683"/>
                  <a:pt x="1800" y="1681"/>
                  <a:pt x="1801" y="1681"/>
                </a:cubicBezTo>
                <a:close/>
                <a:moveTo>
                  <a:pt x="1798" y="1682"/>
                </a:moveTo>
                <a:cubicBezTo>
                  <a:pt x="1798" y="1683"/>
                  <a:pt x="1797" y="1684"/>
                  <a:pt x="1796" y="1683"/>
                </a:cubicBezTo>
                <a:cubicBezTo>
                  <a:pt x="1797" y="1683"/>
                  <a:pt x="1797" y="1683"/>
                  <a:pt x="1797" y="1682"/>
                </a:cubicBezTo>
                <a:cubicBezTo>
                  <a:pt x="1797" y="1682"/>
                  <a:pt x="1796" y="1682"/>
                  <a:pt x="1796" y="1682"/>
                </a:cubicBezTo>
                <a:lnTo>
                  <a:pt x="1798" y="1682"/>
                </a:lnTo>
                <a:close/>
                <a:moveTo>
                  <a:pt x="1787" y="1680"/>
                </a:moveTo>
                <a:cubicBezTo>
                  <a:pt x="1789" y="1681"/>
                  <a:pt x="1792" y="1679"/>
                  <a:pt x="1793" y="1681"/>
                </a:cubicBezTo>
                <a:cubicBezTo>
                  <a:pt x="1791" y="1681"/>
                  <a:pt x="1787" y="1681"/>
                  <a:pt x="1787" y="1680"/>
                </a:cubicBezTo>
                <a:close/>
                <a:moveTo>
                  <a:pt x="1819" y="1668"/>
                </a:moveTo>
                <a:cubicBezTo>
                  <a:pt x="1819" y="1668"/>
                  <a:pt x="1818" y="1668"/>
                  <a:pt x="1818" y="1668"/>
                </a:cubicBezTo>
                <a:cubicBezTo>
                  <a:pt x="1819" y="1667"/>
                  <a:pt x="1817" y="1668"/>
                  <a:pt x="1816" y="1667"/>
                </a:cubicBezTo>
                <a:cubicBezTo>
                  <a:pt x="1817" y="1666"/>
                  <a:pt x="1819" y="1667"/>
                  <a:pt x="1819" y="1667"/>
                </a:cubicBezTo>
                <a:cubicBezTo>
                  <a:pt x="1819" y="1668"/>
                  <a:pt x="1819" y="1668"/>
                  <a:pt x="1819" y="1668"/>
                </a:cubicBezTo>
                <a:close/>
                <a:moveTo>
                  <a:pt x="1816" y="1663"/>
                </a:moveTo>
                <a:cubicBezTo>
                  <a:pt x="1817" y="1663"/>
                  <a:pt x="1818" y="1665"/>
                  <a:pt x="1818" y="1664"/>
                </a:cubicBezTo>
                <a:cubicBezTo>
                  <a:pt x="1818" y="1664"/>
                  <a:pt x="1818" y="1664"/>
                  <a:pt x="1818" y="1663"/>
                </a:cubicBezTo>
                <a:cubicBezTo>
                  <a:pt x="1819" y="1663"/>
                  <a:pt x="1819" y="1664"/>
                  <a:pt x="1819" y="1665"/>
                </a:cubicBezTo>
                <a:cubicBezTo>
                  <a:pt x="1817" y="1665"/>
                  <a:pt x="1816" y="1665"/>
                  <a:pt x="1814" y="1665"/>
                </a:cubicBezTo>
                <a:cubicBezTo>
                  <a:pt x="1814" y="1663"/>
                  <a:pt x="1818" y="1665"/>
                  <a:pt x="1816" y="1663"/>
                </a:cubicBezTo>
                <a:close/>
                <a:moveTo>
                  <a:pt x="1816" y="1671"/>
                </a:moveTo>
                <a:cubicBezTo>
                  <a:pt x="1814" y="1674"/>
                  <a:pt x="1811" y="1671"/>
                  <a:pt x="1808" y="1672"/>
                </a:cubicBezTo>
                <a:cubicBezTo>
                  <a:pt x="1809" y="1670"/>
                  <a:pt x="1812" y="1671"/>
                  <a:pt x="1816" y="1671"/>
                </a:cubicBezTo>
                <a:close/>
                <a:moveTo>
                  <a:pt x="1805" y="1672"/>
                </a:moveTo>
                <a:cubicBezTo>
                  <a:pt x="1805" y="1672"/>
                  <a:pt x="1801" y="1672"/>
                  <a:pt x="1801" y="1672"/>
                </a:cubicBezTo>
                <a:cubicBezTo>
                  <a:pt x="1801" y="1671"/>
                  <a:pt x="1803" y="1672"/>
                  <a:pt x="1805" y="1672"/>
                </a:cubicBezTo>
                <a:close/>
                <a:moveTo>
                  <a:pt x="1800" y="1666"/>
                </a:moveTo>
                <a:cubicBezTo>
                  <a:pt x="1798" y="1665"/>
                  <a:pt x="1795" y="1668"/>
                  <a:pt x="1794" y="1665"/>
                </a:cubicBezTo>
                <a:cubicBezTo>
                  <a:pt x="1796" y="1666"/>
                  <a:pt x="1800" y="1664"/>
                  <a:pt x="1800" y="1666"/>
                </a:cubicBezTo>
                <a:close/>
                <a:moveTo>
                  <a:pt x="1796" y="1673"/>
                </a:moveTo>
                <a:cubicBezTo>
                  <a:pt x="1795" y="1672"/>
                  <a:pt x="1792" y="1673"/>
                  <a:pt x="1792" y="1672"/>
                </a:cubicBezTo>
                <a:cubicBezTo>
                  <a:pt x="1793" y="1672"/>
                  <a:pt x="1795" y="1672"/>
                  <a:pt x="1796" y="1673"/>
                </a:cubicBezTo>
                <a:close/>
                <a:moveTo>
                  <a:pt x="1792" y="1664"/>
                </a:moveTo>
                <a:cubicBezTo>
                  <a:pt x="1791" y="1664"/>
                  <a:pt x="1791" y="1665"/>
                  <a:pt x="1789" y="1665"/>
                </a:cubicBezTo>
                <a:cubicBezTo>
                  <a:pt x="1789" y="1663"/>
                  <a:pt x="1792" y="1663"/>
                  <a:pt x="1792" y="1664"/>
                </a:cubicBezTo>
                <a:close/>
                <a:moveTo>
                  <a:pt x="1779" y="1674"/>
                </a:moveTo>
                <a:cubicBezTo>
                  <a:pt x="1778" y="1673"/>
                  <a:pt x="1776" y="1674"/>
                  <a:pt x="1776" y="1673"/>
                </a:cubicBezTo>
                <a:cubicBezTo>
                  <a:pt x="1777" y="1673"/>
                  <a:pt x="1779" y="1673"/>
                  <a:pt x="1779" y="1674"/>
                </a:cubicBezTo>
                <a:close/>
                <a:moveTo>
                  <a:pt x="1776" y="1663"/>
                </a:moveTo>
                <a:cubicBezTo>
                  <a:pt x="1773" y="1664"/>
                  <a:pt x="1772" y="1663"/>
                  <a:pt x="1768" y="1664"/>
                </a:cubicBezTo>
                <a:cubicBezTo>
                  <a:pt x="1770" y="1662"/>
                  <a:pt x="1774" y="1663"/>
                  <a:pt x="1776" y="1663"/>
                </a:cubicBezTo>
                <a:close/>
                <a:moveTo>
                  <a:pt x="1681" y="1681"/>
                </a:moveTo>
                <a:cubicBezTo>
                  <a:pt x="1684" y="1682"/>
                  <a:pt x="1686" y="1680"/>
                  <a:pt x="1688" y="1681"/>
                </a:cubicBezTo>
                <a:cubicBezTo>
                  <a:pt x="1687" y="1682"/>
                  <a:pt x="1680" y="1682"/>
                  <a:pt x="1681" y="1681"/>
                </a:cubicBezTo>
                <a:close/>
                <a:moveTo>
                  <a:pt x="1693" y="1681"/>
                </a:moveTo>
                <a:cubicBezTo>
                  <a:pt x="1697" y="1681"/>
                  <a:pt x="1699" y="1680"/>
                  <a:pt x="1702" y="1681"/>
                </a:cubicBezTo>
                <a:cubicBezTo>
                  <a:pt x="1699" y="1682"/>
                  <a:pt x="1695" y="1682"/>
                  <a:pt x="1693" y="1681"/>
                </a:cubicBezTo>
                <a:close/>
                <a:moveTo>
                  <a:pt x="1699" y="1679"/>
                </a:moveTo>
                <a:cubicBezTo>
                  <a:pt x="1700" y="1678"/>
                  <a:pt x="1701" y="1678"/>
                  <a:pt x="1702" y="1679"/>
                </a:cubicBezTo>
                <a:cubicBezTo>
                  <a:pt x="1701" y="1679"/>
                  <a:pt x="1699" y="1680"/>
                  <a:pt x="1699" y="1679"/>
                </a:cubicBezTo>
                <a:close/>
                <a:moveTo>
                  <a:pt x="1721" y="1662"/>
                </a:moveTo>
                <a:cubicBezTo>
                  <a:pt x="1719" y="1665"/>
                  <a:pt x="1715" y="1662"/>
                  <a:pt x="1712" y="1664"/>
                </a:cubicBezTo>
                <a:cubicBezTo>
                  <a:pt x="1711" y="1663"/>
                  <a:pt x="1713" y="1663"/>
                  <a:pt x="1712" y="1663"/>
                </a:cubicBezTo>
                <a:cubicBezTo>
                  <a:pt x="1711" y="1663"/>
                  <a:pt x="1708" y="1664"/>
                  <a:pt x="1708" y="1662"/>
                </a:cubicBezTo>
                <a:cubicBezTo>
                  <a:pt x="1713" y="1662"/>
                  <a:pt x="1716" y="1662"/>
                  <a:pt x="1721" y="1662"/>
                </a:cubicBezTo>
                <a:close/>
                <a:moveTo>
                  <a:pt x="1686" y="1673"/>
                </a:moveTo>
                <a:cubicBezTo>
                  <a:pt x="1686" y="1677"/>
                  <a:pt x="1692" y="1671"/>
                  <a:pt x="1692" y="1674"/>
                </a:cubicBezTo>
                <a:cubicBezTo>
                  <a:pt x="1693" y="1674"/>
                  <a:pt x="1693" y="1675"/>
                  <a:pt x="1693" y="1674"/>
                </a:cubicBezTo>
                <a:cubicBezTo>
                  <a:pt x="1693" y="1674"/>
                  <a:pt x="1691" y="1673"/>
                  <a:pt x="1693" y="1673"/>
                </a:cubicBezTo>
                <a:cubicBezTo>
                  <a:pt x="1694" y="1673"/>
                  <a:pt x="1694" y="1674"/>
                  <a:pt x="1695" y="1674"/>
                </a:cubicBezTo>
                <a:cubicBezTo>
                  <a:pt x="1693" y="1672"/>
                  <a:pt x="1700" y="1673"/>
                  <a:pt x="1699" y="1674"/>
                </a:cubicBezTo>
                <a:cubicBezTo>
                  <a:pt x="1699" y="1674"/>
                  <a:pt x="1699" y="1674"/>
                  <a:pt x="1698" y="1674"/>
                </a:cubicBezTo>
                <a:cubicBezTo>
                  <a:pt x="1698" y="1674"/>
                  <a:pt x="1699" y="1674"/>
                  <a:pt x="1699" y="1675"/>
                </a:cubicBezTo>
                <a:cubicBezTo>
                  <a:pt x="1697" y="1676"/>
                  <a:pt x="1695" y="1676"/>
                  <a:pt x="1694" y="1675"/>
                </a:cubicBezTo>
                <a:cubicBezTo>
                  <a:pt x="1694" y="1676"/>
                  <a:pt x="1691" y="1677"/>
                  <a:pt x="1693" y="1677"/>
                </a:cubicBezTo>
                <a:cubicBezTo>
                  <a:pt x="1694" y="1677"/>
                  <a:pt x="1695" y="1676"/>
                  <a:pt x="1696" y="1677"/>
                </a:cubicBezTo>
                <a:cubicBezTo>
                  <a:pt x="1698" y="1676"/>
                  <a:pt x="1699" y="1674"/>
                  <a:pt x="1701" y="1675"/>
                </a:cubicBezTo>
                <a:cubicBezTo>
                  <a:pt x="1701" y="1674"/>
                  <a:pt x="1703" y="1672"/>
                  <a:pt x="1706" y="1672"/>
                </a:cubicBezTo>
                <a:cubicBezTo>
                  <a:pt x="1707" y="1673"/>
                  <a:pt x="1707" y="1675"/>
                  <a:pt x="1708" y="1675"/>
                </a:cubicBezTo>
                <a:cubicBezTo>
                  <a:pt x="1708" y="1674"/>
                  <a:pt x="1707" y="1673"/>
                  <a:pt x="1708" y="1672"/>
                </a:cubicBezTo>
                <a:cubicBezTo>
                  <a:pt x="1710" y="1672"/>
                  <a:pt x="1711" y="1672"/>
                  <a:pt x="1712" y="1674"/>
                </a:cubicBezTo>
                <a:cubicBezTo>
                  <a:pt x="1712" y="1673"/>
                  <a:pt x="1713" y="1673"/>
                  <a:pt x="1713" y="1672"/>
                </a:cubicBezTo>
                <a:cubicBezTo>
                  <a:pt x="1711" y="1672"/>
                  <a:pt x="1713" y="1671"/>
                  <a:pt x="1712" y="1670"/>
                </a:cubicBezTo>
                <a:cubicBezTo>
                  <a:pt x="1713" y="1670"/>
                  <a:pt x="1713" y="1669"/>
                  <a:pt x="1714" y="1671"/>
                </a:cubicBezTo>
                <a:cubicBezTo>
                  <a:pt x="1711" y="1671"/>
                  <a:pt x="1715" y="1672"/>
                  <a:pt x="1714" y="1673"/>
                </a:cubicBezTo>
                <a:cubicBezTo>
                  <a:pt x="1713" y="1674"/>
                  <a:pt x="1714" y="1675"/>
                  <a:pt x="1713" y="1676"/>
                </a:cubicBezTo>
                <a:cubicBezTo>
                  <a:pt x="1711" y="1676"/>
                  <a:pt x="1710" y="1676"/>
                  <a:pt x="1708" y="1675"/>
                </a:cubicBezTo>
                <a:cubicBezTo>
                  <a:pt x="1707" y="1676"/>
                  <a:pt x="1703" y="1676"/>
                  <a:pt x="1702" y="1676"/>
                </a:cubicBezTo>
                <a:cubicBezTo>
                  <a:pt x="1702" y="1676"/>
                  <a:pt x="1701" y="1676"/>
                  <a:pt x="1701" y="1676"/>
                </a:cubicBezTo>
                <a:cubicBezTo>
                  <a:pt x="1701" y="1676"/>
                  <a:pt x="1701" y="1676"/>
                  <a:pt x="1702" y="1676"/>
                </a:cubicBezTo>
                <a:cubicBezTo>
                  <a:pt x="1702" y="1676"/>
                  <a:pt x="1702" y="1676"/>
                  <a:pt x="1702" y="1676"/>
                </a:cubicBezTo>
                <a:cubicBezTo>
                  <a:pt x="1701" y="1675"/>
                  <a:pt x="1699" y="1675"/>
                  <a:pt x="1699" y="1676"/>
                </a:cubicBezTo>
                <a:cubicBezTo>
                  <a:pt x="1701" y="1676"/>
                  <a:pt x="1700" y="1678"/>
                  <a:pt x="1703" y="1677"/>
                </a:cubicBezTo>
                <a:cubicBezTo>
                  <a:pt x="1706" y="1675"/>
                  <a:pt x="1710" y="1677"/>
                  <a:pt x="1714" y="1679"/>
                </a:cubicBezTo>
                <a:cubicBezTo>
                  <a:pt x="1711" y="1680"/>
                  <a:pt x="1705" y="1679"/>
                  <a:pt x="1703" y="1680"/>
                </a:cubicBezTo>
                <a:cubicBezTo>
                  <a:pt x="1702" y="1676"/>
                  <a:pt x="1694" y="1678"/>
                  <a:pt x="1692" y="1679"/>
                </a:cubicBezTo>
                <a:cubicBezTo>
                  <a:pt x="1692" y="1678"/>
                  <a:pt x="1693" y="1678"/>
                  <a:pt x="1692" y="1677"/>
                </a:cubicBezTo>
                <a:cubicBezTo>
                  <a:pt x="1691" y="1678"/>
                  <a:pt x="1692" y="1677"/>
                  <a:pt x="1691" y="1679"/>
                </a:cubicBezTo>
                <a:cubicBezTo>
                  <a:pt x="1690" y="1678"/>
                  <a:pt x="1689" y="1677"/>
                  <a:pt x="1689" y="1679"/>
                </a:cubicBezTo>
                <a:cubicBezTo>
                  <a:pt x="1689" y="1677"/>
                  <a:pt x="1685" y="1678"/>
                  <a:pt x="1686" y="1677"/>
                </a:cubicBezTo>
                <a:cubicBezTo>
                  <a:pt x="1689" y="1676"/>
                  <a:pt x="1690" y="1677"/>
                  <a:pt x="1693" y="1676"/>
                </a:cubicBezTo>
                <a:cubicBezTo>
                  <a:pt x="1690" y="1675"/>
                  <a:pt x="1689" y="1675"/>
                  <a:pt x="1685" y="1675"/>
                </a:cubicBezTo>
                <a:cubicBezTo>
                  <a:pt x="1685" y="1674"/>
                  <a:pt x="1685" y="1673"/>
                  <a:pt x="1686" y="1673"/>
                </a:cubicBezTo>
                <a:close/>
                <a:moveTo>
                  <a:pt x="1657" y="1656"/>
                </a:moveTo>
                <a:cubicBezTo>
                  <a:pt x="1658" y="1655"/>
                  <a:pt x="1666" y="1656"/>
                  <a:pt x="1669" y="1655"/>
                </a:cubicBezTo>
                <a:cubicBezTo>
                  <a:pt x="1666" y="1657"/>
                  <a:pt x="1661" y="1656"/>
                  <a:pt x="1657" y="1656"/>
                </a:cubicBezTo>
                <a:close/>
                <a:moveTo>
                  <a:pt x="1664" y="1658"/>
                </a:moveTo>
                <a:cubicBezTo>
                  <a:pt x="1665" y="1658"/>
                  <a:pt x="1667" y="1657"/>
                  <a:pt x="1667" y="1658"/>
                </a:cubicBezTo>
                <a:cubicBezTo>
                  <a:pt x="1666" y="1658"/>
                  <a:pt x="1664" y="1659"/>
                  <a:pt x="1664" y="1658"/>
                </a:cubicBezTo>
                <a:close/>
                <a:moveTo>
                  <a:pt x="1667" y="1679"/>
                </a:moveTo>
                <a:cubicBezTo>
                  <a:pt x="1667" y="1678"/>
                  <a:pt x="1666" y="1680"/>
                  <a:pt x="1665" y="1679"/>
                </a:cubicBezTo>
                <a:cubicBezTo>
                  <a:pt x="1664" y="1677"/>
                  <a:pt x="1669" y="1679"/>
                  <a:pt x="1667" y="1679"/>
                </a:cubicBezTo>
                <a:close/>
                <a:moveTo>
                  <a:pt x="1669" y="1679"/>
                </a:moveTo>
                <a:cubicBezTo>
                  <a:pt x="1670" y="1678"/>
                  <a:pt x="1672" y="1678"/>
                  <a:pt x="1673" y="1679"/>
                </a:cubicBezTo>
                <a:cubicBezTo>
                  <a:pt x="1672" y="1679"/>
                  <a:pt x="1669" y="1680"/>
                  <a:pt x="1669" y="1679"/>
                </a:cubicBezTo>
                <a:close/>
                <a:moveTo>
                  <a:pt x="1678" y="1682"/>
                </a:moveTo>
                <a:cubicBezTo>
                  <a:pt x="1676" y="1680"/>
                  <a:pt x="1674" y="1683"/>
                  <a:pt x="1673" y="1681"/>
                </a:cubicBezTo>
                <a:cubicBezTo>
                  <a:pt x="1675" y="1681"/>
                  <a:pt x="1678" y="1680"/>
                  <a:pt x="1678" y="1682"/>
                </a:cubicBezTo>
                <a:close/>
                <a:moveTo>
                  <a:pt x="1676" y="1658"/>
                </a:moveTo>
                <a:cubicBezTo>
                  <a:pt x="1672" y="1658"/>
                  <a:pt x="1670" y="1659"/>
                  <a:pt x="1667" y="1658"/>
                </a:cubicBezTo>
                <a:cubicBezTo>
                  <a:pt x="1670" y="1658"/>
                  <a:pt x="1674" y="1656"/>
                  <a:pt x="1676" y="1658"/>
                </a:cubicBezTo>
                <a:close/>
                <a:moveTo>
                  <a:pt x="1672" y="1654"/>
                </a:moveTo>
                <a:cubicBezTo>
                  <a:pt x="1672" y="1655"/>
                  <a:pt x="1672" y="1656"/>
                  <a:pt x="1671" y="1657"/>
                </a:cubicBezTo>
                <a:cubicBezTo>
                  <a:pt x="1671" y="1656"/>
                  <a:pt x="1671" y="1655"/>
                  <a:pt x="1672" y="1655"/>
                </a:cubicBezTo>
                <a:cubicBezTo>
                  <a:pt x="1671" y="1654"/>
                  <a:pt x="1669" y="1655"/>
                  <a:pt x="1669" y="1654"/>
                </a:cubicBezTo>
                <a:cubicBezTo>
                  <a:pt x="1670" y="1654"/>
                  <a:pt x="1671" y="1654"/>
                  <a:pt x="1672" y="1654"/>
                </a:cubicBezTo>
                <a:close/>
                <a:moveTo>
                  <a:pt x="1669" y="1655"/>
                </a:moveTo>
                <a:cubicBezTo>
                  <a:pt x="1666" y="1655"/>
                  <a:pt x="1661" y="1655"/>
                  <a:pt x="1660" y="1654"/>
                </a:cubicBezTo>
                <a:cubicBezTo>
                  <a:pt x="1664" y="1654"/>
                  <a:pt x="1666" y="1653"/>
                  <a:pt x="1669" y="1655"/>
                </a:cubicBezTo>
                <a:close/>
                <a:moveTo>
                  <a:pt x="1659" y="1655"/>
                </a:moveTo>
                <a:cubicBezTo>
                  <a:pt x="1657" y="1655"/>
                  <a:pt x="1656" y="1654"/>
                  <a:pt x="1654" y="1655"/>
                </a:cubicBezTo>
                <a:cubicBezTo>
                  <a:pt x="1654" y="1653"/>
                  <a:pt x="1659" y="1653"/>
                  <a:pt x="1659" y="1655"/>
                </a:cubicBezTo>
                <a:close/>
                <a:moveTo>
                  <a:pt x="1656" y="1656"/>
                </a:moveTo>
                <a:cubicBezTo>
                  <a:pt x="1654" y="1656"/>
                  <a:pt x="1654" y="1657"/>
                  <a:pt x="1653" y="1657"/>
                </a:cubicBezTo>
                <a:cubicBezTo>
                  <a:pt x="1653" y="1655"/>
                  <a:pt x="1656" y="1655"/>
                  <a:pt x="1656" y="1656"/>
                </a:cubicBezTo>
                <a:close/>
                <a:moveTo>
                  <a:pt x="1633" y="1658"/>
                </a:moveTo>
                <a:cubicBezTo>
                  <a:pt x="1628" y="1657"/>
                  <a:pt x="1623" y="1658"/>
                  <a:pt x="1620" y="1657"/>
                </a:cubicBezTo>
                <a:cubicBezTo>
                  <a:pt x="1623" y="1656"/>
                  <a:pt x="1631" y="1656"/>
                  <a:pt x="1633" y="1658"/>
                </a:cubicBezTo>
                <a:close/>
                <a:moveTo>
                  <a:pt x="1791" y="1631"/>
                </a:moveTo>
                <a:cubicBezTo>
                  <a:pt x="1791" y="1630"/>
                  <a:pt x="1790" y="1631"/>
                  <a:pt x="1790" y="1630"/>
                </a:cubicBezTo>
                <a:cubicBezTo>
                  <a:pt x="1799" y="1630"/>
                  <a:pt x="1794" y="1631"/>
                  <a:pt x="1791" y="1631"/>
                </a:cubicBezTo>
                <a:close/>
                <a:moveTo>
                  <a:pt x="1788" y="1631"/>
                </a:moveTo>
                <a:cubicBezTo>
                  <a:pt x="1787" y="1631"/>
                  <a:pt x="1787" y="1630"/>
                  <a:pt x="1786" y="1631"/>
                </a:cubicBezTo>
                <a:cubicBezTo>
                  <a:pt x="1785" y="1630"/>
                  <a:pt x="1789" y="1630"/>
                  <a:pt x="1788" y="1631"/>
                </a:cubicBezTo>
                <a:close/>
                <a:moveTo>
                  <a:pt x="1784" y="1630"/>
                </a:moveTo>
                <a:cubicBezTo>
                  <a:pt x="1784" y="1631"/>
                  <a:pt x="1784" y="1632"/>
                  <a:pt x="1786" y="1633"/>
                </a:cubicBezTo>
                <a:cubicBezTo>
                  <a:pt x="1781" y="1632"/>
                  <a:pt x="1780" y="1633"/>
                  <a:pt x="1777" y="1632"/>
                </a:cubicBezTo>
                <a:cubicBezTo>
                  <a:pt x="1780" y="1632"/>
                  <a:pt x="1783" y="1632"/>
                  <a:pt x="1784" y="1630"/>
                </a:cubicBezTo>
                <a:close/>
                <a:moveTo>
                  <a:pt x="1821" y="1609"/>
                </a:moveTo>
                <a:cubicBezTo>
                  <a:pt x="1821" y="1610"/>
                  <a:pt x="1819" y="1609"/>
                  <a:pt x="1818" y="1610"/>
                </a:cubicBezTo>
                <a:cubicBezTo>
                  <a:pt x="1818" y="1609"/>
                  <a:pt x="1820" y="1609"/>
                  <a:pt x="1821" y="1609"/>
                </a:cubicBezTo>
                <a:close/>
                <a:moveTo>
                  <a:pt x="1800" y="1603"/>
                </a:moveTo>
                <a:cubicBezTo>
                  <a:pt x="1801" y="1602"/>
                  <a:pt x="1802" y="1603"/>
                  <a:pt x="1804" y="1603"/>
                </a:cubicBezTo>
                <a:cubicBezTo>
                  <a:pt x="1803" y="1601"/>
                  <a:pt x="1809" y="1602"/>
                  <a:pt x="1811" y="1601"/>
                </a:cubicBezTo>
                <a:cubicBezTo>
                  <a:pt x="1811" y="1602"/>
                  <a:pt x="1813" y="1603"/>
                  <a:pt x="1813" y="1604"/>
                </a:cubicBezTo>
                <a:cubicBezTo>
                  <a:pt x="1807" y="1605"/>
                  <a:pt x="1803" y="1605"/>
                  <a:pt x="1800" y="1603"/>
                </a:cubicBezTo>
                <a:cubicBezTo>
                  <a:pt x="1800" y="1603"/>
                  <a:pt x="1800" y="1603"/>
                  <a:pt x="1800" y="1603"/>
                </a:cubicBezTo>
                <a:close/>
                <a:moveTo>
                  <a:pt x="1799" y="1604"/>
                </a:moveTo>
                <a:cubicBezTo>
                  <a:pt x="1798" y="1604"/>
                  <a:pt x="1798" y="1604"/>
                  <a:pt x="1796" y="1604"/>
                </a:cubicBezTo>
                <a:cubicBezTo>
                  <a:pt x="1796" y="1603"/>
                  <a:pt x="1799" y="1603"/>
                  <a:pt x="1799" y="1604"/>
                </a:cubicBezTo>
                <a:close/>
                <a:moveTo>
                  <a:pt x="1867" y="1582"/>
                </a:moveTo>
                <a:cubicBezTo>
                  <a:pt x="1865" y="1581"/>
                  <a:pt x="1863" y="1583"/>
                  <a:pt x="1862" y="1581"/>
                </a:cubicBezTo>
                <a:cubicBezTo>
                  <a:pt x="1863" y="1580"/>
                  <a:pt x="1865" y="1580"/>
                  <a:pt x="1867" y="1582"/>
                </a:cubicBezTo>
                <a:close/>
                <a:moveTo>
                  <a:pt x="1854" y="1585"/>
                </a:moveTo>
                <a:cubicBezTo>
                  <a:pt x="1853" y="1585"/>
                  <a:pt x="1851" y="1586"/>
                  <a:pt x="1850" y="1585"/>
                </a:cubicBezTo>
                <a:cubicBezTo>
                  <a:pt x="1852" y="1585"/>
                  <a:pt x="1854" y="1583"/>
                  <a:pt x="1854" y="1585"/>
                </a:cubicBezTo>
                <a:close/>
                <a:moveTo>
                  <a:pt x="1894" y="1571"/>
                </a:moveTo>
                <a:cubicBezTo>
                  <a:pt x="1894" y="1570"/>
                  <a:pt x="1899" y="1570"/>
                  <a:pt x="1897" y="1571"/>
                </a:cubicBezTo>
                <a:cubicBezTo>
                  <a:pt x="1897" y="1570"/>
                  <a:pt x="1892" y="1572"/>
                  <a:pt x="1894" y="1571"/>
                </a:cubicBezTo>
                <a:close/>
                <a:moveTo>
                  <a:pt x="1842" y="1575"/>
                </a:moveTo>
                <a:cubicBezTo>
                  <a:pt x="1840" y="1577"/>
                  <a:pt x="1832" y="1577"/>
                  <a:pt x="1830" y="1576"/>
                </a:cubicBezTo>
                <a:cubicBezTo>
                  <a:pt x="1834" y="1576"/>
                  <a:pt x="1838" y="1576"/>
                  <a:pt x="1842" y="1575"/>
                </a:cubicBezTo>
                <a:close/>
                <a:moveTo>
                  <a:pt x="1791" y="1549"/>
                </a:moveTo>
                <a:cubicBezTo>
                  <a:pt x="1791" y="1550"/>
                  <a:pt x="1790" y="1550"/>
                  <a:pt x="1789" y="1549"/>
                </a:cubicBezTo>
                <a:lnTo>
                  <a:pt x="1791" y="1549"/>
                </a:lnTo>
                <a:close/>
                <a:moveTo>
                  <a:pt x="1773" y="1549"/>
                </a:moveTo>
                <a:cubicBezTo>
                  <a:pt x="1775" y="1549"/>
                  <a:pt x="1775" y="1549"/>
                  <a:pt x="1775" y="1549"/>
                </a:cubicBezTo>
                <a:cubicBezTo>
                  <a:pt x="1775" y="1549"/>
                  <a:pt x="1775" y="1549"/>
                  <a:pt x="1775" y="1549"/>
                </a:cubicBezTo>
                <a:cubicBezTo>
                  <a:pt x="1773" y="1549"/>
                  <a:pt x="1773" y="1549"/>
                  <a:pt x="1773" y="1549"/>
                </a:cubicBezTo>
                <a:close/>
                <a:moveTo>
                  <a:pt x="1772" y="1549"/>
                </a:moveTo>
                <a:cubicBezTo>
                  <a:pt x="1772" y="1550"/>
                  <a:pt x="1771" y="1550"/>
                  <a:pt x="1770" y="1549"/>
                </a:cubicBezTo>
                <a:cubicBezTo>
                  <a:pt x="1771" y="1549"/>
                  <a:pt x="1772" y="1549"/>
                  <a:pt x="1772" y="1549"/>
                </a:cubicBezTo>
                <a:close/>
                <a:moveTo>
                  <a:pt x="1771" y="1585"/>
                </a:moveTo>
                <a:cubicBezTo>
                  <a:pt x="1764" y="1586"/>
                  <a:pt x="1757" y="1586"/>
                  <a:pt x="1750" y="1586"/>
                </a:cubicBezTo>
                <a:cubicBezTo>
                  <a:pt x="1751" y="1586"/>
                  <a:pt x="1751" y="1586"/>
                  <a:pt x="1750" y="1586"/>
                </a:cubicBezTo>
                <a:cubicBezTo>
                  <a:pt x="1744" y="1587"/>
                  <a:pt x="1737" y="1587"/>
                  <a:pt x="1730" y="1586"/>
                </a:cubicBezTo>
                <a:cubicBezTo>
                  <a:pt x="1729" y="1586"/>
                  <a:pt x="1725" y="1586"/>
                  <a:pt x="1726" y="1585"/>
                </a:cubicBezTo>
                <a:cubicBezTo>
                  <a:pt x="1735" y="1586"/>
                  <a:pt x="1740" y="1586"/>
                  <a:pt x="1749" y="1585"/>
                </a:cubicBezTo>
                <a:cubicBezTo>
                  <a:pt x="1750" y="1585"/>
                  <a:pt x="1752" y="1583"/>
                  <a:pt x="1754" y="1585"/>
                </a:cubicBezTo>
                <a:cubicBezTo>
                  <a:pt x="1754" y="1584"/>
                  <a:pt x="1752" y="1585"/>
                  <a:pt x="1752" y="1585"/>
                </a:cubicBezTo>
                <a:cubicBezTo>
                  <a:pt x="1755" y="1585"/>
                  <a:pt x="1755" y="1585"/>
                  <a:pt x="1755" y="1585"/>
                </a:cubicBezTo>
                <a:cubicBezTo>
                  <a:pt x="1755" y="1584"/>
                  <a:pt x="1754" y="1584"/>
                  <a:pt x="1755" y="1584"/>
                </a:cubicBezTo>
                <a:cubicBezTo>
                  <a:pt x="1755" y="1584"/>
                  <a:pt x="1755" y="1584"/>
                  <a:pt x="1755" y="1584"/>
                </a:cubicBezTo>
                <a:cubicBezTo>
                  <a:pt x="1757" y="1583"/>
                  <a:pt x="1755" y="1585"/>
                  <a:pt x="1756" y="1585"/>
                </a:cubicBezTo>
                <a:cubicBezTo>
                  <a:pt x="1757" y="1584"/>
                  <a:pt x="1758" y="1585"/>
                  <a:pt x="1759" y="1584"/>
                </a:cubicBezTo>
                <a:cubicBezTo>
                  <a:pt x="1758" y="1583"/>
                  <a:pt x="1758" y="1583"/>
                  <a:pt x="1758" y="1582"/>
                </a:cubicBezTo>
                <a:cubicBezTo>
                  <a:pt x="1761" y="1582"/>
                  <a:pt x="1758" y="1585"/>
                  <a:pt x="1761" y="1585"/>
                </a:cubicBezTo>
                <a:cubicBezTo>
                  <a:pt x="1764" y="1584"/>
                  <a:pt x="1770" y="1581"/>
                  <a:pt x="1771" y="1585"/>
                </a:cubicBezTo>
                <a:close/>
                <a:moveTo>
                  <a:pt x="1765" y="1589"/>
                </a:moveTo>
                <a:cubicBezTo>
                  <a:pt x="1764" y="1589"/>
                  <a:pt x="1762" y="1590"/>
                  <a:pt x="1762" y="1589"/>
                </a:cubicBezTo>
                <a:cubicBezTo>
                  <a:pt x="1763" y="1588"/>
                  <a:pt x="1765" y="1588"/>
                  <a:pt x="1765" y="1589"/>
                </a:cubicBezTo>
                <a:close/>
                <a:moveTo>
                  <a:pt x="1744" y="1589"/>
                </a:moveTo>
                <a:cubicBezTo>
                  <a:pt x="1741" y="1590"/>
                  <a:pt x="1734" y="1590"/>
                  <a:pt x="1734" y="1589"/>
                </a:cubicBezTo>
                <a:cubicBezTo>
                  <a:pt x="1742" y="1588"/>
                  <a:pt x="1753" y="1587"/>
                  <a:pt x="1762" y="1589"/>
                </a:cubicBezTo>
                <a:cubicBezTo>
                  <a:pt x="1756" y="1588"/>
                  <a:pt x="1749" y="1591"/>
                  <a:pt x="1744" y="1589"/>
                </a:cubicBezTo>
                <a:close/>
                <a:moveTo>
                  <a:pt x="1760" y="1591"/>
                </a:moveTo>
                <a:cubicBezTo>
                  <a:pt x="1759" y="1590"/>
                  <a:pt x="1754" y="1593"/>
                  <a:pt x="1755" y="1591"/>
                </a:cubicBezTo>
                <a:cubicBezTo>
                  <a:pt x="1754" y="1592"/>
                  <a:pt x="1752" y="1592"/>
                  <a:pt x="1750" y="1591"/>
                </a:cubicBezTo>
                <a:cubicBezTo>
                  <a:pt x="1752" y="1589"/>
                  <a:pt x="1758" y="1592"/>
                  <a:pt x="1758" y="1590"/>
                </a:cubicBezTo>
                <a:cubicBezTo>
                  <a:pt x="1759" y="1591"/>
                  <a:pt x="1760" y="1590"/>
                  <a:pt x="1760" y="1591"/>
                </a:cubicBezTo>
                <a:close/>
                <a:moveTo>
                  <a:pt x="1741" y="1591"/>
                </a:moveTo>
                <a:cubicBezTo>
                  <a:pt x="1741" y="1592"/>
                  <a:pt x="1741" y="1592"/>
                  <a:pt x="1741" y="1592"/>
                </a:cubicBezTo>
                <a:cubicBezTo>
                  <a:pt x="1740" y="1592"/>
                  <a:pt x="1740" y="1592"/>
                  <a:pt x="1740" y="1592"/>
                </a:cubicBezTo>
                <a:cubicBezTo>
                  <a:pt x="1740" y="1591"/>
                  <a:pt x="1740" y="1591"/>
                  <a:pt x="1740" y="1591"/>
                </a:cubicBezTo>
                <a:lnTo>
                  <a:pt x="1741" y="1591"/>
                </a:lnTo>
                <a:close/>
                <a:moveTo>
                  <a:pt x="1732" y="1590"/>
                </a:moveTo>
                <a:cubicBezTo>
                  <a:pt x="1731" y="1590"/>
                  <a:pt x="1729" y="1590"/>
                  <a:pt x="1730" y="1588"/>
                </a:cubicBezTo>
                <a:cubicBezTo>
                  <a:pt x="1731" y="1588"/>
                  <a:pt x="1732" y="1588"/>
                  <a:pt x="1732" y="1590"/>
                </a:cubicBezTo>
                <a:close/>
                <a:moveTo>
                  <a:pt x="1730" y="1590"/>
                </a:moveTo>
                <a:cubicBezTo>
                  <a:pt x="1728" y="1590"/>
                  <a:pt x="1728" y="1589"/>
                  <a:pt x="1728" y="1588"/>
                </a:cubicBezTo>
                <a:cubicBezTo>
                  <a:pt x="1729" y="1588"/>
                  <a:pt x="1729" y="1589"/>
                  <a:pt x="1730" y="1590"/>
                </a:cubicBezTo>
                <a:close/>
                <a:moveTo>
                  <a:pt x="1722" y="1579"/>
                </a:moveTo>
                <a:cubicBezTo>
                  <a:pt x="1723" y="1581"/>
                  <a:pt x="1722" y="1579"/>
                  <a:pt x="1722" y="1581"/>
                </a:cubicBezTo>
                <a:cubicBezTo>
                  <a:pt x="1719" y="1579"/>
                  <a:pt x="1716" y="1580"/>
                  <a:pt x="1714" y="1578"/>
                </a:cubicBezTo>
                <a:cubicBezTo>
                  <a:pt x="1715" y="1578"/>
                  <a:pt x="1717" y="1579"/>
                  <a:pt x="1717" y="1578"/>
                </a:cubicBezTo>
                <a:cubicBezTo>
                  <a:pt x="1716" y="1577"/>
                  <a:pt x="1714" y="1577"/>
                  <a:pt x="1714" y="1576"/>
                </a:cubicBezTo>
                <a:cubicBezTo>
                  <a:pt x="1716" y="1577"/>
                  <a:pt x="1714" y="1576"/>
                  <a:pt x="1714" y="1575"/>
                </a:cubicBezTo>
                <a:cubicBezTo>
                  <a:pt x="1719" y="1575"/>
                  <a:pt x="1723" y="1576"/>
                  <a:pt x="1727" y="1575"/>
                </a:cubicBezTo>
                <a:cubicBezTo>
                  <a:pt x="1726" y="1575"/>
                  <a:pt x="1726" y="1575"/>
                  <a:pt x="1726" y="1574"/>
                </a:cubicBezTo>
                <a:cubicBezTo>
                  <a:pt x="1727" y="1572"/>
                  <a:pt x="1730" y="1574"/>
                  <a:pt x="1731" y="1573"/>
                </a:cubicBezTo>
                <a:cubicBezTo>
                  <a:pt x="1732" y="1575"/>
                  <a:pt x="1731" y="1575"/>
                  <a:pt x="1731" y="1576"/>
                </a:cubicBezTo>
                <a:cubicBezTo>
                  <a:pt x="1732" y="1575"/>
                  <a:pt x="1732" y="1574"/>
                  <a:pt x="1732" y="1573"/>
                </a:cubicBezTo>
                <a:cubicBezTo>
                  <a:pt x="1742" y="1573"/>
                  <a:pt x="1754" y="1576"/>
                  <a:pt x="1761" y="1576"/>
                </a:cubicBezTo>
                <a:cubicBezTo>
                  <a:pt x="1750" y="1578"/>
                  <a:pt x="1741" y="1576"/>
                  <a:pt x="1730" y="1578"/>
                </a:cubicBezTo>
                <a:cubicBezTo>
                  <a:pt x="1731" y="1578"/>
                  <a:pt x="1730" y="1579"/>
                  <a:pt x="1731" y="1579"/>
                </a:cubicBezTo>
                <a:cubicBezTo>
                  <a:pt x="1733" y="1577"/>
                  <a:pt x="1738" y="1580"/>
                  <a:pt x="1741" y="1578"/>
                </a:cubicBezTo>
                <a:cubicBezTo>
                  <a:pt x="1744" y="1580"/>
                  <a:pt x="1751" y="1577"/>
                  <a:pt x="1753" y="1580"/>
                </a:cubicBezTo>
                <a:cubicBezTo>
                  <a:pt x="1742" y="1581"/>
                  <a:pt x="1736" y="1581"/>
                  <a:pt x="1724" y="1581"/>
                </a:cubicBezTo>
                <a:cubicBezTo>
                  <a:pt x="1724" y="1581"/>
                  <a:pt x="1723" y="1579"/>
                  <a:pt x="1722" y="1579"/>
                </a:cubicBezTo>
                <a:close/>
                <a:moveTo>
                  <a:pt x="1718" y="1569"/>
                </a:moveTo>
                <a:cubicBezTo>
                  <a:pt x="1718" y="1568"/>
                  <a:pt x="1718" y="1567"/>
                  <a:pt x="1719" y="1567"/>
                </a:cubicBezTo>
                <a:cubicBezTo>
                  <a:pt x="1719" y="1568"/>
                  <a:pt x="1719" y="1569"/>
                  <a:pt x="1718" y="1569"/>
                </a:cubicBezTo>
                <a:close/>
                <a:moveTo>
                  <a:pt x="1727" y="1567"/>
                </a:moveTo>
                <a:cubicBezTo>
                  <a:pt x="1728" y="1567"/>
                  <a:pt x="1729" y="1567"/>
                  <a:pt x="1729" y="1567"/>
                </a:cubicBezTo>
                <a:cubicBezTo>
                  <a:pt x="1728" y="1566"/>
                  <a:pt x="1727" y="1567"/>
                  <a:pt x="1727" y="1566"/>
                </a:cubicBezTo>
                <a:cubicBezTo>
                  <a:pt x="1730" y="1567"/>
                  <a:pt x="1730" y="1566"/>
                  <a:pt x="1732" y="1567"/>
                </a:cubicBezTo>
                <a:cubicBezTo>
                  <a:pt x="1731" y="1568"/>
                  <a:pt x="1726" y="1568"/>
                  <a:pt x="1727" y="1567"/>
                </a:cubicBezTo>
                <a:close/>
                <a:moveTo>
                  <a:pt x="1730" y="1569"/>
                </a:moveTo>
                <a:cubicBezTo>
                  <a:pt x="1729" y="1569"/>
                  <a:pt x="1725" y="1570"/>
                  <a:pt x="1723" y="1568"/>
                </a:cubicBezTo>
                <a:cubicBezTo>
                  <a:pt x="1726" y="1569"/>
                  <a:pt x="1729" y="1568"/>
                  <a:pt x="1730" y="1569"/>
                </a:cubicBezTo>
                <a:close/>
                <a:moveTo>
                  <a:pt x="1728" y="1561"/>
                </a:moveTo>
                <a:cubicBezTo>
                  <a:pt x="1728" y="1560"/>
                  <a:pt x="1727" y="1562"/>
                  <a:pt x="1726" y="1561"/>
                </a:cubicBezTo>
                <a:cubicBezTo>
                  <a:pt x="1726" y="1561"/>
                  <a:pt x="1726" y="1560"/>
                  <a:pt x="1726" y="1560"/>
                </a:cubicBezTo>
                <a:cubicBezTo>
                  <a:pt x="1727" y="1559"/>
                  <a:pt x="1729" y="1560"/>
                  <a:pt x="1728" y="1561"/>
                </a:cubicBezTo>
                <a:close/>
                <a:moveTo>
                  <a:pt x="1726" y="1567"/>
                </a:moveTo>
                <a:cubicBezTo>
                  <a:pt x="1725" y="1567"/>
                  <a:pt x="1726" y="1568"/>
                  <a:pt x="1724" y="1567"/>
                </a:cubicBezTo>
                <a:cubicBezTo>
                  <a:pt x="1723" y="1565"/>
                  <a:pt x="1725" y="1565"/>
                  <a:pt x="1726" y="1567"/>
                </a:cubicBezTo>
                <a:close/>
                <a:moveTo>
                  <a:pt x="1723" y="1561"/>
                </a:moveTo>
                <a:cubicBezTo>
                  <a:pt x="1722" y="1560"/>
                  <a:pt x="1725" y="1559"/>
                  <a:pt x="1725" y="1560"/>
                </a:cubicBezTo>
                <a:cubicBezTo>
                  <a:pt x="1723" y="1560"/>
                  <a:pt x="1725" y="1562"/>
                  <a:pt x="1723" y="1561"/>
                </a:cubicBezTo>
                <a:close/>
                <a:moveTo>
                  <a:pt x="1745" y="1567"/>
                </a:moveTo>
                <a:cubicBezTo>
                  <a:pt x="1746" y="1567"/>
                  <a:pt x="1747" y="1567"/>
                  <a:pt x="1747" y="1567"/>
                </a:cubicBezTo>
                <a:cubicBezTo>
                  <a:pt x="1746" y="1568"/>
                  <a:pt x="1746" y="1569"/>
                  <a:pt x="1747" y="1569"/>
                </a:cubicBezTo>
                <a:cubicBezTo>
                  <a:pt x="1745" y="1568"/>
                  <a:pt x="1743" y="1570"/>
                  <a:pt x="1741" y="1568"/>
                </a:cubicBezTo>
                <a:cubicBezTo>
                  <a:pt x="1742" y="1567"/>
                  <a:pt x="1745" y="1569"/>
                  <a:pt x="1745" y="1567"/>
                </a:cubicBezTo>
                <a:close/>
                <a:moveTo>
                  <a:pt x="1748" y="1564"/>
                </a:moveTo>
                <a:cubicBezTo>
                  <a:pt x="1747" y="1564"/>
                  <a:pt x="1747" y="1565"/>
                  <a:pt x="1748" y="1566"/>
                </a:cubicBezTo>
                <a:cubicBezTo>
                  <a:pt x="1746" y="1566"/>
                  <a:pt x="1748" y="1563"/>
                  <a:pt x="1746" y="1564"/>
                </a:cubicBezTo>
                <a:cubicBezTo>
                  <a:pt x="1746" y="1563"/>
                  <a:pt x="1746" y="1563"/>
                  <a:pt x="1746" y="1562"/>
                </a:cubicBezTo>
                <a:cubicBezTo>
                  <a:pt x="1748" y="1562"/>
                  <a:pt x="1749" y="1563"/>
                  <a:pt x="1750" y="1563"/>
                </a:cubicBezTo>
                <a:cubicBezTo>
                  <a:pt x="1751" y="1564"/>
                  <a:pt x="1748" y="1566"/>
                  <a:pt x="1748" y="1564"/>
                </a:cubicBezTo>
                <a:cubicBezTo>
                  <a:pt x="1748" y="1564"/>
                  <a:pt x="1749" y="1564"/>
                  <a:pt x="1748" y="1564"/>
                </a:cubicBezTo>
                <a:close/>
                <a:moveTo>
                  <a:pt x="1740" y="1565"/>
                </a:moveTo>
                <a:cubicBezTo>
                  <a:pt x="1739" y="1562"/>
                  <a:pt x="1743" y="1563"/>
                  <a:pt x="1743" y="1564"/>
                </a:cubicBezTo>
                <a:cubicBezTo>
                  <a:pt x="1742" y="1565"/>
                  <a:pt x="1741" y="1564"/>
                  <a:pt x="1740" y="1565"/>
                </a:cubicBezTo>
                <a:close/>
                <a:moveTo>
                  <a:pt x="1751" y="1564"/>
                </a:moveTo>
                <a:cubicBezTo>
                  <a:pt x="1752" y="1563"/>
                  <a:pt x="1753" y="1563"/>
                  <a:pt x="1753" y="1564"/>
                </a:cubicBezTo>
                <a:cubicBezTo>
                  <a:pt x="1753" y="1564"/>
                  <a:pt x="1753" y="1565"/>
                  <a:pt x="1753" y="1566"/>
                </a:cubicBezTo>
                <a:cubicBezTo>
                  <a:pt x="1753" y="1565"/>
                  <a:pt x="1751" y="1566"/>
                  <a:pt x="1751" y="1565"/>
                </a:cubicBezTo>
                <a:cubicBezTo>
                  <a:pt x="1751" y="1565"/>
                  <a:pt x="1752" y="1565"/>
                  <a:pt x="1752" y="1564"/>
                </a:cubicBezTo>
                <a:cubicBezTo>
                  <a:pt x="1752" y="1564"/>
                  <a:pt x="1751" y="1564"/>
                  <a:pt x="1751" y="1564"/>
                </a:cubicBezTo>
                <a:close/>
                <a:moveTo>
                  <a:pt x="1761" y="1564"/>
                </a:moveTo>
                <a:cubicBezTo>
                  <a:pt x="1760" y="1564"/>
                  <a:pt x="1758" y="1566"/>
                  <a:pt x="1757" y="1565"/>
                </a:cubicBezTo>
                <a:cubicBezTo>
                  <a:pt x="1758" y="1564"/>
                  <a:pt x="1755" y="1565"/>
                  <a:pt x="1755" y="1564"/>
                </a:cubicBezTo>
                <a:cubicBezTo>
                  <a:pt x="1758" y="1564"/>
                  <a:pt x="1760" y="1562"/>
                  <a:pt x="1761" y="1564"/>
                </a:cubicBezTo>
                <a:close/>
                <a:moveTo>
                  <a:pt x="1756" y="1554"/>
                </a:moveTo>
                <a:cubicBezTo>
                  <a:pt x="1756" y="1552"/>
                  <a:pt x="1757" y="1552"/>
                  <a:pt x="1758" y="1552"/>
                </a:cubicBezTo>
                <a:cubicBezTo>
                  <a:pt x="1758" y="1554"/>
                  <a:pt x="1757" y="1554"/>
                  <a:pt x="1756" y="1554"/>
                </a:cubicBezTo>
                <a:close/>
                <a:moveTo>
                  <a:pt x="1758" y="1583"/>
                </a:moveTo>
                <a:cubicBezTo>
                  <a:pt x="1757" y="1583"/>
                  <a:pt x="1755" y="1584"/>
                  <a:pt x="1755" y="1582"/>
                </a:cubicBezTo>
                <a:cubicBezTo>
                  <a:pt x="1756" y="1583"/>
                  <a:pt x="1757" y="1582"/>
                  <a:pt x="1758" y="1583"/>
                </a:cubicBezTo>
                <a:close/>
                <a:moveTo>
                  <a:pt x="1753" y="1583"/>
                </a:moveTo>
                <a:cubicBezTo>
                  <a:pt x="1753" y="1582"/>
                  <a:pt x="1754" y="1582"/>
                  <a:pt x="1755" y="1582"/>
                </a:cubicBezTo>
                <a:cubicBezTo>
                  <a:pt x="1756" y="1583"/>
                  <a:pt x="1753" y="1583"/>
                  <a:pt x="1753" y="1583"/>
                </a:cubicBezTo>
                <a:close/>
                <a:moveTo>
                  <a:pt x="1744" y="1585"/>
                </a:moveTo>
                <a:cubicBezTo>
                  <a:pt x="1746" y="1584"/>
                  <a:pt x="1746" y="1585"/>
                  <a:pt x="1747" y="1584"/>
                </a:cubicBezTo>
                <a:cubicBezTo>
                  <a:pt x="1748" y="1586"/>
                  <a:pt x="1744" y="1585"/>
                  <a:pt x="1744" y="1585"/>
                </a:cubicBezTo>
                <a:close/>
                <a:moveTo>
                  <a:pt x="1740" y="1585"/>
                </a:moveTo>
                <a:cubicBezTo>
                  <a:pt x="1737" y="1585"/>
                  <a:pt x="1734" y="1586"/>
                  <a:pt x="1734" y="1584"/>
                </a:cubicBezTo>
                <a:cubicBezTo>
                  <a:pt x="1736" y="1584"/>
                  <a:pt x="1739" y="1584"/>
                  <a:pt x="1740" y="1585"/>
                </a:cubicBezTo>
                <a:close/>
                <a:moveTo>
                  <a:pt x="1766" y="1550"/>
                </a:moveTo>
                <a:cubicBezTo>
                  <a:pt x="1765" y="1550"/>
                  <a:pt x="1763" y="1551"/>
                  <a:pt x="1763" y="1550"/>
                </a:cubicBezTo>
                <a:cubicBezTo>
                  <a:pt x="1764" y="1549"/>
                  <a:pt x="1766" y="1549"/>
                  <a:pt x="1766" y="1550"/>
                </a:cubicBezTo>
                <a:close/>
                <a:moveTo>
                  <a:pt x="1728" y="1541"/>
                </a:moveTo>
                <a:cubicBezTo>
                  <a:pt x="1729" y="1542"/>
                  <a:pt x="1731" y="1542"/>
                  <a:pt x="1733" y="1542"/>
                </a:cubicBezTo>
                <a:cubicBezTo>
                  <a:pt x="1731" y="1542"/>
                  <a:pt x="1728" y="1542"/>
                  <a:pt x="1727" y="1542"/>
                </a:cubicBezTo>
                <a:cubicBezTo>
                  <a:pt x="1728" y="1542"/>
                  <a:pt x="1728" y="1542"/>
                  <a:pt x="1728" y="1541"/>
                </a:cubicBezTo>
                <a:close/>
                <a:moveTo>
                  <a:pt x="1730" y="1545"/>
                </a:moveTo>
                <a:cubicBezTo>
                  <a:pt x="1730" y="1545"/>
                  <a:pt x="1730" y="1546"/>
                  <a:pt x="1730" y="1546"/>
                </a:cubicBezTo>
                <a:cubicBezTo>
                  <a:pt x="1730" y="1546"/>
                  <a:pt x="1730" y="1546"/>
                  <a:pt x="1731" y="1546"/>
                </a:cubicBezTo>
                <a:cubicBezTo>
                  <a:pt x="1729" y="1547"/>
                  <a:pt x="1730" y="1546"/>
                  <a:pt x="1728" y="1547"/>
                </a:cubicBezTo>
                <a:cubicBezTo>
                  <a:pt x="1728" y="1546"/>
                  <a:pt x="1728" y="1546"/>
                  <a:pt x="1728" y="1546"/>
                </a:cubicBezTo>
                <a:cubicBezTo>
                  <a:pt x="1728" y="1545"/>
                  <a:pt x="1728" y="1545"/>
                  <a:pt x="1728" y="1545"/>
                </a:cubicBezTo>
                <a:cubicBezTo>
                  <a:pt x="1728" y="1546"/>
                  <a:pt x="1729" y="1546"/>
                  <a:pt x="1729" y="1546"/>
                </a:cubicBezTo>
                <a:cubicBezTo>
                  <a:pt x="1729" y="1545"/>
                  <a:pt x="1729" y="1545"/>
                  <a:pt x="1730" y="1545"/>
                </a:cubicBezTo>
                <a:close/>
                <a:moveTo>
                  <a:pt x="1720" y="1553"/>
                </a:moveTo>
                <a:cubicBezTo>
                  <a:pt x="1718" y="1554"/>
                  <a:pt x="1723" y="1554"/>
                  <a:pt x="1723" y="1553"/>
                </a:cubicBezTo>
                <a:cubicBezTo>
                  <a:pt x="1722" y="1552"/>
                  <a:pt x="1723" y="1551"/>
                  <a:pt x="1724" y="1550"/>
                </a:cubicBezTo>
                <a:cubicBezTo>
                  <a:pt x="1725" y="1551"/>
                  <a:pt x="1724" y="1553"/>
                  <a:pt x="1726" y="1552"/>
                </a:cubicBezTo>
                <a:cubicBezTo>
                  <a:pt x="1726" y="1551"/>
                  <a:pt x="1725" y="1551"/>
                  <a:pt x="1725" y="1551"/>
                </a:cubicBezTo>
                <a:cubicBezTo>
                  <a:pt x="1726" y="1551"/>
                  <a:pt x="1730" y="1552"/>
                  <a:pt x="1732" y="1550"/>
                </a:cubicBezTo>
                <a:cubicBezTo>
                  <a:pt x="1732" y="1550"/>
                  <a:pt x="1731" y="1550"/>
                  <a:pt x="1731" y="1549"/>
                </a:cubicBezTo>
                <a:cubicBezTo>
                  <a:pt x="1732" y="1549"/>
                  <a:pt x="1734" y="1550"/>
                  <a:pt x="1734" y="1549"/>
                </a:cubicBezTo>
                <a:cubicBezTo>
                  <a:pt x="1733" y="1549"/>
                  <a:pt x="1732" y="1549"/>
                  <a:pt x="1732" y="1548"/>
                </a:cubicBezTo>
                <a:cubicBezTo>
                  <a:pt x="1736" y="1548"/>
                  <a:pt x="1741" y="1548"/>
                  <a:pt x="1743" y="1547"/>
                </a:cubicBezTo>
                <a:cubicBezTo>
                  <a:pt x="1743" y="1547"/>
                  <a:pt x="1743" y="1547"/>
                  <a:pt x="1743" y="1548"/>
                </a:cubicBezTo>
                <a:cubicBezTo>
                  <a:pt x="1745" y="1548"/>
                  <a:pt x="1745" y="1548"/>
                  <a:pt x="1745" y="1548"/>
                </a:cubicBezTo>
                <a:cubicBezTo>
                  <a:pt x="1743" y="1546"/>
                  <a:pt x="1748" y="1547"/>
                  <a:pt x="1749" y="1545"/>
                </a:cubicBezTo>
                <a:cubicBezTo>
                  <a:pt x="1747" y="1545"/>
                  <a:pt x="1743" y="1546"/>
                  <a:pt x="1741" y="1547"/>
                </a:cubicBezTo>
                <a:cubicBezTo>
                  <a:pt x="1741" y="1546"/>
                  <a:pt x="1740" y="1546"/>
                  <a:pt x="1739" y="1546"/>
                </a:cubicBezTo>
                <a:cubicBezTo>
                  <a:pt x="1738" y="1547"/>
                  <a:pt x="1739" y="1547"/>
                  <a:pt x="1738" y="1548"/>
                </a:cubicBezTo>
                <a:cubicBezTo>
                  <a:pt x="1737" y="1545"/>
                  <a:pt x="1735" y="1547"/>
                  <a:pt x="1732" y="1546"/>
                </a:cubicBezTo>
                <a:cubicBezTo>
                  <a:pt x="1733" y="1544"/>
                  <a:pt x="1730" y="1545"/>
                  <a:pt x="1730" y="1544"/>
                </a:cubicBezTo>
                <a:cubicBezTo>
                  <a:pt x="1732" y="1543"/>
                  <a:pt x="1732" y="1543"/>
                  <a:pt x="1734" y="1544"/>
                </a:cubicBezTo>
                <a:cubicBezTo>
                  <a:pt x="1734" y="1543"/>
                  <a:pt x="1735" y="1543"/>
                  <a:pt x="1734" y="1542"/>
                </a:cubicBezTo>
                <a:cubicBezTo>
                  <a:pt x="1734" y="1542"/>
                  <a:pt x="1734" y="1542"/>
                  <a:pt x="1734" y="1542"/>
                </a:cubicBezTo>
                <a:cubicBezTo>
                  <a:pt x="1736" y="1543"/>
                  <a:pt x="1739" y="1543"/>
                  <a:pt x="1742" y="1543"/>
                </a:cubicBezTo>
                <a:cubicBezTo>
                  <a:pt x="1742" y="1543"/>
                  <a:pt x="1742" y="1544"/>
                  <a:pt x="1742" y="1544"/>
                </a:cubicBezTo>
                <a:cubicBezTo>
                  <a:pt x="1742" y="1544"/>
                  <a:pt x="1742" y="1543"/>
                  <a:pt x="1743" y="1543"/>
                </a:cubicBezTo>
                <a:cubicBezTo>
                  <a:pt x="1743" y="1543"/>
                  <a:pt x="1743" y="1543"/>
                  <a:pt x="1744" y="1543"/>
                </a:cubicBezTo>
                <a:cubicBezTo>
                  <a:pt x="1744" y="1544"/>
                  <a:pt x="1745" y="1544"/>
                  <a:pt x="1745" y="1544"/>
                </a:cubicBezTo>
                <a:cubicBezTo>
                  <a:pt x="1751" y="1544"/>
                  <a:pt x="1757" y="1545"/>
                  <a:pt x="1763" y="1546"/>
                </a:cubicBezTo>
                <a:cubicBezTo>
                  <a:pt x="1760" y="1546"/>
                  <a:pt x="1755" y="1546"/>
                  <a:pt x="1753" y="1546"/>
                </a:cubicBezTo>
                <a:cubicBezTo>
                  <a:pt x="1755" y="1548"/>
                  <a:pt x="1756" y="1546"/>
                  <a:pt x="1758" y="1547"/>
                </a:cubicBezTo>
                <a:cubicBezTo>
                  <a:pt x="1757" y="1547"/>
                  <a:pt x="1758" y="1550"/>
                  <a:pt x="1757" y="1549"/>
                </a:cubicBezTo>
                <a:cubicBezTo>
                  <a:pt x="1758" y="1548"/>
                  <a:pt x="1755" y="1548"/>
                  <a:pt x="1755" y="1547"/>
                </a:cubicBezTo>
                <a:cubicBezTo>
                  <a:pt x="1755" y="1548"/>
                  <a:pt x="1755" y="1549"/>
                  <a:pt x="1754" y="1549"/>
                </a:cubicBezTo>
                <a:cubicBezTo>
                  <a:pt x="1753" y="1547"/>
                  <a:pt x="1752" y="1548"/>
                  <a:pt x="1751" y="1548"/>
                </a:cubicBezTo>
                <a:cubicBezTo>
                  <a:pt x="1751" y="1548"/>
                  <a:pt x="1752" y="1548"/>
                  <a:pt x="1752" y="1550"/>
                </a:cubicBezTo>
                <a:cubicBezTo>
                  <a:pt x="1751" y="1549"/>
                  <a:pt x="1748" y="1549"/>
                  <a:pt x="1748" y="1551"/>
                </a:cubicBezTo>
                <a:cubicBezTo>
                  <a:pt x="1744" y="1550"/>
                  <a:pt x="1746" y="1550"/>
                  <a:pt x="1743" y="1549"/>
                </a:cubicBezTo>
                <a:cubicBezTo>
                  <a:pt x="1744" y="1550"/>
                  <a:pt x="1744" y="1552"/>
                  <a:pt x="1743" y="1554"/>
                </a:cubicBezTo>
                <a:cubicBezTo>
                  <a:pt x="1745" y="1553"/>
                  <a:pt x="1746" y="1554"/>
                  <a:pt x="1747" y="1554"/>
                </a:cubicBezTo>
                <a:cubicBezTo>
                  <a:pt x="1747" y="1554"/>
                  <a:pt x="1748" y="1554"/>
                  <a:pt x="1748" y="1554"/>
                </a:cubicBezTo>
                <a:cubicBezTo>
                  <a:pt x="1748" y="1553"/>
                  <a:pt x="1748" y="1553"/>
                  <a:pt x="1748" y="1553"/>
                </a:cubicBezTo>
                <a:cubicBezTo>
                  <a:pt x="1748" y="1553"/>
                  <a:pt x="1748" y="1553"/>
                  <a:pt x="1748" y="1554"/>
                </a:cubicBezTo>
                <a:cubicBezTo>
                  <a:pt x="1748" y="1554"/>
                  <a:pt x="1748" y="1554"/>
                  <a:pt x="1748" y="1554"/>
                </a:cubicBezTo>
                <a:cubicBezTo>
                  <a:pt x="1748" y="1554"/>
                  <a:pt x="1747" y="1554"/>
                  <a:pt x="1747" y="1554"/>
                </a:cubicBezTo>
                <a:cubicBezTo>
                  <a:pt x="1744" y="1556"/>
                  <a:pt x="1740" y="1555"/>
                  <a:pt x="1737" y="1555"/>
                </a:cubicBezTo>
                <a:cubicBezTo>
                  <a:pt x="1734" y="1555"/>
                  <a:pt x="1732" y="1556"/>
                  <a:pt x="1729" y="1555"/>
                </a:cubicBezTo>
                <a:cubicBezTo>
                  <a:pt x="1728" y="1553"/>
                  <a:pt x="1731" y="1555"/>
                  <a:pt x="1731" y="1553"/>
                </a:cubicBezTo>
                <a:cubicBezTo>
                  <a:pt x="1728" y="1552"/>
                  <a:pt x="1729" y="1554"/>
                  <a:pt x="1727" y="1554"/>
                </a:cubicBezTo>
                <a:cubicBezTo>
                  <a:pt x="1726" y="1554"/>
                  <a:pt x="1728" y="1553"/>
                  <a:pt x="1727" y="1553"/>
                </a:cubicBezTo>
                <a:cubicBezTo>
                  <a:pt x="1724" y="1552"/>
                  <a:pt x="1726" y="1554"/>
                  <a:pt x="1726" y="1554"/>
                </a:cubicBezTo>
                <a:cubicBezTo>
                  <a:pt x="1724" y="1556"/>
                  <a:pt x="1720" y="1556"/>
                  <a:pt x="1715" y="1555"/>
                </a:cubicBezTo>
                <a:cubicBezTo>
                  <a:pt x="1716" y="1555"/>
                  <a:pt x="1717" y="1553"/>
                  <a:pt x="1720" y="1553"/>
                </a:cubicBezTo>
                <a:close/>
                <a:moveTo>
                  <a:pt x="1722" y="1565"/>
                </a:moveTo>
                <a:cubicBezTo>
                  <a:pt x="1721" y="1565"/>
                  <a:pt x="1720" y="1565"/>
                  <a:pt x="1719" y="1564"/>
                </a:cubicBezTo>
                <a:cubicBezTo>
                  <a:pt x="1720" y="1564"/>
                  <a:pt x="1722" y="1564"/>
                  <a:pt x="1722" y="1565"/>
                </a:cubicBezTo>
                <a:close/>
                <a:moveTo>
                  <a:pt x="1715" y="1559"/>
                </a:moveTo>
                <a:cubicBezTo>
                  <a:pt x="1715" y="1560"/>
                  <a:pt x="1716" y="1561"/>
                  <a:pt x="1715" y="1561"/>
                </a:cubicBezTo>
                <a:cubicBezTo>
                  <a:pt x="1715" y="1560"/>
                  <a:pt x="1712" y="1561"/>
                  <a:pt x="1713" y="1560"/>
                </a:cubicBezTo>
                <a:cubicBezTo>
                  <a:pt x="1714" y="1560"/>
                  <a:pt x="1714" y="1559"/>
                  <a:pt x="1715" y="1559"/>
                </a:cubicBezTo>
                <a:close/>
                <a:moveTo>
                  <a:pt x="1710" y="1555"/>
                </a:moveTo>
                <a:cubicBezTo>
                  <a:pt x="1710" y="1554"/>
                  <a:pt x="1712" y="1555"/>
                  <a:pt x="1713" y="1556"/>
                </a:cubicBezTo>
                <a:cubicBezTo>
                  <a:pt x="1712" y="1555"/>
                  <a:pt x="1710" y="1556"/>
                  <a:pt x="1710" y="1555"/>
                </a:cubicBezTo>
                <a:close/>
                <a:moveTo>
                  <a:pt x="1713" y="1553"/>
                </a:moveTo>
                <a:cubicBezTo>
                  <a:pt x="1712" y="1552"/>
                  <a:pt x="1707" y="1554"/>
                  <a:pt x="1707" y="1552"/>
                </a:cubicBezTo>
                <a:cubicBezTo>
                  <a:pt x="1710" y="1553"/>
                  <a:pt x="1712" y="1550"/>
                  <a:pt x="1713" y="1553"/>
                </a:cubicBezTo>
                <a:close/>
                <a:moveTo>
                  <a:pt x="1709" y="1555"/>
                </a:moveTo>
                <a:cubicBezTo>
                  <a:pt x="1708" y="1555"/>
                  <a:pt x="1707" y="1555"/>
                  <a:pt x="1707" y="1554"/>
                </a:cubicBezTo>
                <a:cubicBezTo>
                  <a:pt x="1709" y="1554"/>
                  <a:pt x="1709" y="1554"/>
                  <a:pt x="1709" y="1555"/>
                </a:cubicBezTo>
                <a:close/>
                <a:moveTo>
                  <a:pt x="1712" y="1560"/>
                </a:moveTo>
                <a:cubicBezTo>
                  <a:pt x="1711" y="1560"/>
                  <a:pt x="1708" y="1561"/>
                  <a:pt x="1707" y="1559"/>
                </a:cubicBezTo>
                <a:cubicBezTo>
                  <a:pt x="1709" y="1559"/>
                  <a:pt x="1712" y="1559"/>
                  <a:pt x="1712" y="1560"/>
                </a:cubicBezTo>
                <a:close/>
                <a:moveTo>
                  <a:pt x="1706" y="1558"/>
                </a:moveTo>
                <a:cubicBezTo>
                  <a:pt x="1707" y="1559"/>
                  <a:pt x="1707" y="1560"/>
                  <a:pt x="1707" y="1561"/>
                </a:cubicBezTo>
                <a:cubicBezTo>
                  <a:pt x="1707" y="1560"/>
                  <a:pt x="1706" y="1561"/>
                  <a:pt x="1706" y="1561"/>
                </a:cubicBezTo>
                <a:cubicBezTo>
                  <a:pt x="1706" y="1560"/>
                  <a:pt x="1706" y="1560"/>
                  <a:pt x="1705" y="1559"/>
                </a:cubicBezTo>
                <a:cubicBezTo>
                  <a:pt x="1708" y="1560"/>
                  <a:pt x="1705" y="1557"/>
                  <a:pt x="1706" y="1558"/>
                </a:cubicBezTo>
                <a:close/>
                <a:moveTo>
                  <a:pt x="1705" y="1553"/>
                </a:moveTo>
                <a:cubicBezTo>
                  <a:pt x="1705" y="1552"/>
                  <a:pt x="1703" y="1554"/>
                  <a:pt x="1703" y="1552"/>
                </a:cubicBezTo>
                <a:cubicBezTo>
                  <a:pt x="1704" y="1552"/>
                  <a:pt x="1707" y="1552"/>
                  <a:pt x="1705" y="1553"/>
                </a:cubicBezTo>
                <a:close/>
                <a:moveTo>
                  <a:pt x="1698" y="1567"/>
                </a:moveTo>
                <a:cubicBezTo>
                  <a:pt x="1702" y="1567"/>
                  <a:pt x="1704" y="1567"/>
                  <a:pt x="1705" y="1566"/>
                </a:cubicBezTo>
                <a:cubicBezTo>
                  <a:pt x="1705" y="1565"/>
                  <a:pt x="1703" y="1566"/>
                  <a:pt x="1703" y="1565"/>
                </a:cubicBezTo>
                <a:cubicBezTo>
                  <a:pt x="1708" y="1565"/>
                  <a:pt x="1717" y="1565"/>
                  <a:pt x="1721" y="1567"/>
                </a:cubicBezTo>
                <a:cubicBezTo>
                  <a:pt x="1719" y="1566"/>
                  <a:pt x="1716" y="1566"/>
                  <a:pt x="1713" y="1567"/>
                </a:cubicBezTo>
                <a:cubicBezTo>
                  <a:pt x="1714" y="1567"/>
                  <a:pt x="1717" y="1566"/>
                  <a:pt x="1718" y="1567"/>
                </a:cubicBezTo>
                <a:cubicBezTo>
                  <a:pt x="1716" y="1569"/>
                  <a:pt x="1714" y="1567"/>
                  <a:pt x="1712" y="1569"/>
                </a:cubicBezTo>
                <a:cubicBezTo>
                  <a:pt x="1712" y="1567"/>
                  <a:pt x="1710" y="1568"/>
                  <a:pt x="1709" y="1568"/>
                </a:cubicBezTo>
                <a:cubicBezTo>
                  <a:pt x="1709" y="1569"/>
                  <a:pt x="1710" y="1569"/>
                  <a:pt x="1711" y="1569"/>
                </a:cubicBezTo>
                <a:cubicBezTo>
                  <a:pt x="1711" y="1569"/>
                  <a:pt x="1711" y="1569"/>
                  <a:pt x="1711" y="1569"/>
                </a:cubicBezTo>
                <a:cubicBezTo>
                  <a:pt x="1703" y="1569"/>
                  <a:pt x="1700" y="1569"/>
                  <a:pt x="1694" y="1568"/>
                </a:cubicBezTo>
                <a:cubicBezTo>
                  <a:pt x="1697" y="1569"/>
                  <a:pt x="1699" y="1568"/>
                  <a:pt x="1698" y="1567"/>
                </a:cubicBezTo>
                <a:close/>
                <a:moveTo>
                  <a:pt x="1699" y="1578"/>
                </a:moveTo>
                <a:cubicBezTo>
                  <a:pt x="1698" y="1578"/>
                  <a:pt x="1697" y="1578"/>
                  <a:pt x="1696" y="1577"/>
                </a:cubicBezTo>
                <a:cubicBezTo>
                  <a:pt x="1696" y="1578"/>
                  <a:pt x="1696" y="1578"/>
                  <a:pt x="1696" y="1578"/>
                </a:cubicBezTo>
                <a:cubicBezTo>
                  <a:pt x="1696" y="1579"/>
                  <a:pt x="1696" y="1580"/>
                  <a:pt x="1696" y="1581"/>
                </a:cubicBezTo>
                <a:cubicBezTo>
                  <a:pt x="1696" y="1581"/>
                  <a:pt x="1695" y="1581"/>
                  <a:pt x="1696" y="1582"/>
                </a:cubicBezTo>
                <a:cubicBezTo>
                  <a:pt x="1693" y="1582"/>
                  <a:pt x="1688" y="1581"/>
                  <a:pt x="1691" y="1580"/>
                </a:cubicBezTo>
                <a:cubicBezTo>
                  <a:pt x="1691" y="1580"/>
                  <a:pt x="1691" y="1579"/>
                  <a:pt x="1690" y="1579"/>
                </a:cubicBezTo>
                <a:cubicBezTo>
                  <a:pt x="1690" y="1581"/>
                  <a:pt x="1690" y="1581"/>
                  <a:pt x="1690" y="1581"/>
                </a:cubicBezTo>
                <a:cubicBezTo>
                  <a:pt x="1688" y="1582"/>
                  <a:pt x="1685" y="1583"/>
                  <a:pt x="1685" y="1581"/>
                </a:cubicBezTo>
                <a:cubicBezTo>
                  <a:pt x="1684" y="1583"/>
                  <a:pt x="1681" y="1581"/>
                  <a:pt x="1679" y="1581"/>
                </a:cubicBezTo>
                <a:cubicBezTo>
                  <a:pt x="1677" y="1582"/>
                  <a:pt x="1667" y="1583"/>
                  <a:pt x="1669" y="1581"/>
                </a:cubicBezTo>
                <a:cubicBezTo>
                  <a:pt x="1668" y="1581"/>
                  <a:pt x="1668" y="1583"/>
                  <a:pt x="1666" y="1583"/>
                </a:cubicBezTo>
                <a:cubicBezTo>
                  <a:pt x="1664" y="1582"/>
                  <a:pt x="1660" y="1582"/>
                  <a:pt x="1656" y="1583"/>
                </a:cubicBezTo>
                <a:cubicBezTo>
                  <a:pt x="1656" y="1581"/>
                  <a:pt x="1656" y="1581"/>
                  <a:pt x="1656" y="1581"/>
                </a:cubicBezTo>
                <a:cubicBezTo>
                  <a:pt x="1657" y="1581"/>
                  <a:pt x="1658" y="1582"/>
                  <a:pt x="1658" y="1580"/>
                </a:cubicBezTo>
                <a:cubicBezTo>
                  <a:pt x="1654" y="1580"/>
                  <a:pt x="1654" y="1580"/>
                  <a:pt x="1654" y="1580"/>
                </a:cubicBezTo>
                <a:cubicBezTo>
                  <a:pt x="1655" y="1581"/>
                  <a:pt x="1654" y="1581"/>
                  <a:pt x="1654" y="1582"/>
                </a:cubicBezTo>
                <a:cubicBezTo>
                  <a:pt x="1651" y="1582"/>
                  <a:pt x="1649" y="1581"/>
                  <a:pt x="1647" y="1582"/>
                </a:cubicBezTo>
                <a:cubicBezTo>
                  <a:pt x="1649" y="1581"/>
                  <a:pt x="1645" y="1582"/>
                  <a:pt x="1645" y="1581"/>
                </a:cubicBezTo>
                <a:cubicBezTo>
                  <a:pt x="1647" y="1581"/>
                  <a:pt x="1646" y="1580"/>
                  <a:pt x="1647" y="1579"/>
                </a:cubicBezTo>
                <a:cubicBezTo>
                  <a:pt x="1647" y="1578"/>
                  <a:pt x="1648" y="1578"/>
                  <a:pt x="1648" y="1578"/>
                </a:cubicBezTo>
                <a:cubicBezTo>
                  <a:pt x="1647" y="1578"/>
                  <a:pt x="1647" y="1578"/>
                  <a:pt x="1647" y="1576"/>
                </a:cubicBezTo>
                <a:cubicBezTo>
                  <a:pt x="1647" y="1578"/>
                  <a:pt x="1646" y="1578"/>
                  <a:pt x="1645" y="1578"/>
                </a:cubicBezTo>
                <a:cubicBezTo>
                  <a:pt x="1643" y="1577"/>
                  <a:pt x="1643" y="1576"/>
                  <a:pt x="1641" y="1576"/>
                </a:cubicBezTo>
                <a:cubicBezTo>
                  <a:pt x="1641" y="1576"/>
                  <a:pt x="1641" y="1577"/>
                  <a:pt x="1642" y="1577"/>
                </a:cubicBezTo>
                <a:cubicBezTo>
                  <a:pt x="1640" y="1577"/>
                  <a:pt x="1640" y="1577"/>
                  <a:pt x="1640" y="1577"/>
                </a:cubicBezTo>
                <a:cubicBezTo>
                  <a:pt x="1640" y="1575"/>
                  <a:pt x="1640" y="1575"/>
                  <a:pt x="1640" y="1575"/>
                </a:cubicBezTo>
                <a:cubicBezTo>
                  <a:pt x="1641" y="1575"/>
                  <a:pt x="1642" y="1574"/>
                  <a:pt x="1643" y="1574"/>
                </a:cubicBezTo>
                <a:cubicBezTo>
                  <a:pt x="1643" y="1575"/>
                  <a:pt x="1643" y="1576"/>
                  <a:pt x="1644" y="1576"/>
                </a:cubicBezTo>
                <a:cubicBezTo>
                  <a:pt x="1647" y="1575"/>
                  <a:pt x="1648" y="1576"/>
                  <a:pt x="1653" y="1576"/>
                </a:cubicBezTo>
                <a:cubicBezTo>
                  <a:pt x="1653" y="1576"/>
                  <a:pt x="1653" y="1577"/>
                  <a:pt x="1653" y="1577"/>
                </a:cubicBezTo>
                <a:cubicBezTo>
                  <a:pt x="1652" y="1578"/>
                  <a:pt x="1651" y="1578"/>
                  <a:pt x="1650" y="1578"/>
                </a:cubicBezTo>
                <a:cubicBezTo>
                  <a:pt x="1654" y="1578"/>
                  <a:pt x="1660" y="1580"/>
                  <a:pt x="1660" y="1576"/>
                </a:cubicBezTo>
                <a:cubicBezTo>
                  <a:pt x="1660" y="1575"/>
                  <a:pt x="1658" y="1578"/>
                  <a:pt x="1658" y="1576"/>
                </a:cubicBezTo>
                <a:cubicBezTo>
                  <a:pt x="1659" y="1576"/>
                  <a:pt x="1660" y="1574"/>
                  <a:pt x="1660" y="1576"/>
                </a:cubicBezTo>
                <a:cubicBezTo>
                  <a:pt x="1660" y="1576"/>
                  <a:pt x="1660" y="1576"/>
                  <a:pt x="1660" y="1576"/>
                </a:cubicBezTo>
                <a:cubicBezTo>
                  <a:pt x="1660" y="1576"/>
                  <a:pt x="1660" y="1576"/>
                  <a:pt x="1660" y="1576"/>
                </a:cubicBezTo>
                <a:cubicBezTo>
                  <a:pt x="1660" y="1576"/>
                  <a:pt x="1660" y="1576"/>
                  <a:pt x="1660" y="1576"/>
                </a:cubicBezTo>
                <a:cubicBezTo>
                  <a:pt x="1661" y="1575"/>
                  <a:pt x="1661" y="1574"/>
                  <a:pt x="1660" y="1574"/>
                </a:cubicBezTo>
                <a:cubicBezTo>
                  <a:pt x="1663" y="1574"/>
                  <a:pt x="1662" y="1574"/>
                  <a:pt x="1664" y="1574"/>
                </a:cubicBezTo>
                <a:cubicBezTo>
                  <a:pt x="1665" y="1574"/>
                  <a:pt x="1664" y="1576"/>
                  <a:pt x="1665" y="1576"/>
                </a:cubicBezTo>
                <a:cubicBezTo>
                  <a:pt x="1665" y="1575"/>
                  <a:pt x="1666" y="1575"/>
                  <a:pt x="1666" y="1575"/>
                </a:cubicBezTo>
                <a:cubicBezTo>
                  <a:pt x="1666" y="1578"/>
                  <a:pt x="1667" y="1577"/>
                  <a:pt x="1669" y="1576"/>
                </a:cubicBezTo>
                <a:cubicBezTo>
                  <a:pt x="1668" y="1577"/>
                  <a:pt x="1669" y="1577"/>
                  <a:pt x="1669" y="1577"/>
                </a:cubicBezTo>
                <a:cubicBezTo>
                  <a:pt x="1668" y="1577"/>
                  <a:pt x="1665" y="1577"/>
                  <a:pt x="1664" y="1577"/>
                </a:cubicBezTo>
                <a:cubicBezTo>
                  <a:pt x="1666" y="1579"/>
                  <a:pt x="1667" y="1578"/>
                  <a:pt x="1667" y="1580"/>
                </a:cubicBezTo>
                <a:cubicBezTo>
                  <a:pt x="1670" y="1580"/>
                  <a:pt x="1668" y="1580"/>
                  <a:pt x="1670" y="1579"/>
                </a:cubicBezTo>
                <a:cubicBezTo>
                  <a:pt x="1669" y="1578"/>
                  <a:pt x="1668" y="1580"/>
                  <a:pt x="1668" y="1578"/>
                </a:cubicBezTo>
                <a:cubicBezTo>
                  <a:pt x="1669" y="1578"/>
                  <a:pt x="1672" y="1578"/>
                  <a:pt x="1673" y="1577"/>
                </a:cubicBezTo>
                <a:cubicBezTo>
                  <a:pt x="1672" y="1577"/>
                  <a:pt x="1670" y="1577"/>
                  <a:pt x="1669" y="1576"/>
                </a:cubicBezTo>
                <a:cubicBezTo>
                  <a:pt x="1671" y="1575"/>
                  <a:pt x="1669" y="1575"/>
                  <a:pt x="1668" y="1576"/>
                </a:cubicBezTo>
                <a:cubicBezTo>
                  <a:pt x="1668" y="1574"/>
                  <a:pt x="1668" y="1574"/>
                  <a:pt x="1668" y="1574"/>
                </a:cubicBezTo>
                <a:cubicBezTo>
                  <a:pt x="1669" y="1574"/>
                  <a:pt x="1671" y="1573"/>
                  <a:pt x="1671" y="1574"/>
                </a:cubicBezTo>
                <a:cubicBezTo>
                  <a:pt x="1670" y="1574"/>
                  <a:pt x="1670" y="1576"/>
                  <a:pt x="1671" y="1576"/>
                </a:cubicBezTo>
                <a:cubicBezTo>
                  <a:pt x="1674" y="1575"/>
                  <a:pt x="1678" y="1576"/>
                  <a:pt x="1682" y="1576"/>
                </a:cubicBezTo>
                <a:cubicBezTo>
                  <a:pt x="1681" y="1575"/>
                  <a:pt x="1681" y="1574"/>
                  <a:pt x="1679" y="1574"/>
                </a:cubicBezTo>
                <a:cubicBezTo>
                  <a:pt x="1678" y="1575"/>
                  <a:pt x="1678" y="1574"/>
                  <a:pt x="1679" y="1574"/>
                </a:cubicBezTo>
                <a:cubicBezTo>
                  <a:pt x="1682" y="1574"/>
                  <a:pt x="1686" y="1574"/>
                  <a:pt x="1688" y="1574"/>
                </a:cubicBezTo>
                <a:cubicBezTo>
                  <a:pt x="1688" y="1576"/>
                  <a:pt x="1686" y="1576"/>
                  <a:pt x="1685" y="1575"/>
                </a:cubicBezTo>
                <a:cubicBezTo>
                  <a:pt x="1686" y="1576"/>
                  <a:pt x="1683" y="1576"/>
                  <a:pt x="1685" y="1576"/>
                </a:cubicBezTo>
                <a:cubicBezTo>
                  <a:pt x="1685" y="1576"/>
                  <a:pt x="1688" y="1576"/>
                  <a:pt x="1688" y="1577"/>
                </a:cubicBezTo>
                <a:cubicBezTo>
                  <a:pt x="1686" y="1577"/>
                  <a:pt x="1688" y="1579"/>
                  <a:pt x="1689" y="1579"/>
                </a:cubicBezTo>
                <a:cubicBezTo>
                  <a:pt x="1689" y="1578"/>
                  <a:pt x="1689" y="1576"/>
                  <a:pt x="1689" y="1576"/>
                </a:cubicBezTo>
                <a:cubicBezTo>
                  <a:pt x="1690" y="1576"/>
                  <a:pt x="1691" y="1577"/>
                  <a:pt x="1692" y="1575"/>
                </a:cubicBezTo>
                <a:cubicBezTo>
                  <a:pt x="1690" y="1575"/>
                  <a:pt x="1689" y="1575"/>
                  <a:pt x="1689" y="1574"/>
                </a:cubicBezTo>
                <a:cubicBezTo>
                  <a:pt x="1696" y="1573"/>
                  <a:pt x="1703" y="1573"/>
                  <a:pt x="1710" y="1574"/>
                </a:cubicBezTo>
                <a:cubicBezTo>
                  <a:pt x="1710" y="1576"/>
                  <a:pt x="1708" y="1576"/>
                  <a:pt x="1706" y="1576"/>
                </a:cubicBezTo>
                <a:cubicBezTo>
                  <a:pt x="1706" y="1577"/>
                  <a:pt x="1704" y="1577"/>
                  <a:pt x="1704" y="1578"/>
                </a:cubicBezTo>
                <a:cubicBezTo>
                  <a:pt x="1705" y="1580"/>
                  <a:pt x="1706" y="1578"/>
                  <a:pt x="1707" y="1579"/>
                </a:cubicBezTo>
                <a:cubicBezTo>
                  <a:pt x="1706" y="1580"/>
                  <a:pt x="1706" y="1579"/>
                  <a:pt x="1707" y="1582"/>
                </a:cubicBezTo>
                <a:cubicBezTo>
                  <a:pt x="1703" y="1582"/>
                  <a:pt x="1702" y="1581"/>
                  <a:pt x="1698" y="1581"/>
                </a:cubicBezTo>
                <a:cubicBezTo>
                  <a:pt x="1698" y="1580"/>
                  <a:pt x="1699" y="1580"/>
                  <a:pt x="1699" y="1578"/>
                </a:cubicBezTo>
                <a:close/>
                <a:moveTo>
                  <a:pt x="1685" y="1586"/>
                </a:moveTo>
                <a:cubicBezTo>
                  <a:pt x="1680" y="1585"/>
                  <a:pt x="1677" y="1587"/>
                  <a:pt x="1674" y="1585"/>
                </a:cubicBezTo>
                <a:cubicBezTo>
                  <a:pt x="1677" y="1585"/>
                  <a:pt x="1681" y="1586"/>
                  <a:pt x="1682" y="1584"/>
                </a:cubicBezTo>
                <a:cubicBezTo>
                  <a:pt x="1684" y="1584"/>
                  <a:pt x="1685" y="1584"/>
                  <a:pt x="1686" y="1585"/>
                </a:cubicBezTo>
                <a:cubicBezTo>
                  <a:pt x="1683" y="1584"/>
                  <a:pt x="1684" y="1585"/>
                  <a:pt x="1685" y="1586"/>
                </a:cubicBezTo>
                <a:close/>
                <a:moveTo>
                  <a:pt x="1671" y="1598"/>
                </a:moveTo>
                <a:cubicBezTo>
                  <a:pt x="1671" y="1600"/>
                  <a:pt x="1672" y="1599"/>
                  <a:pt x="1672" y="1600"/>
                </a:cubicBezTo>
                <a:cubicBezTo>
                  <a:pt x="1670" y="1600"/>
                  <a:pt x="1671" y="1602"/>
                  <a:pt x="1669" y="1602"/>
                </a:cubicBezTo>
                <a:cubicBezTo>
                  <a:pt x="1669" y="1600"/>
                  <a:pt x="1669" y="1599"/>
                  <a:pt x="1671" y="1598"/>
                </a:cubicBezTo>
                <a:close/>
                <a:moveTo>
                  <a:pt x="1668" y="1597"/>
                </a:moveTo>
                <a:cubicBezTo>
                  <a:pt x="1668" y="1595"/>
                  <a:pt x="1670" y="1596"/>
                  <a:pt x="1671" y="1597"/>
                </a:cubicBezTo>
                <a:cubicBezTo>
                  <a:pt x="1669" y="1597"/>
                  <a:pt x="1669" y="1597"/>
                  <a:pt x="1668" y="1597"/>
                </a:cubicBezTo>
                <a:close/>
                <a:moveTo>
                  <a:pt x="1668" y="1586"/>
                </a:moveTo>
                <a:cubicBezTo>
                  <a:pt x="1668" y="1584"/>
                  <a:pt x="1666" y="1584"/>
                  <a:pt x="1666" y="1583"/>
                </a:cubicBezTo>
                <a:cubicBezTo>
                  <a:pt x="1668" y="1584"/>
                  <a:pt x="1674" y="1582"/>
                  <a:pt x="1676" y="1584"/>
                </a:cubicBezTo>
                <a:cubicBezTo>
                  <a:pt x="1673" y="1585"/>
                  <a:pt x="1671" y="1586"/>
                  <a:pt x="1668" y="1586"/>
                </a:cubicBezTo>
                <a:close/>
                <a:moveTo>
                  <a:pt x="1672" y="1615"/>
                </a:moveTo>
                <a:cubicBezTo>
                  <a:pt x="1672" y="1615"/>
                  <a:pt x="1673" y="1615"/>
                  <a:pt x="1673" y="1616"/>
                </a:cubicBezTo>
                <a:cubicBezTo>
                  <a:pt x="1667" y="1615"/>
                  <a:pt x="1663" y="1617"/>
                  <a:pt x="1660" y="1615"/>
                </a:cubicBezTo>
                <a:cubicBezTo>
                  <a:pt x="1663" y="1615"/>
                  <a:pt x="1664" y="1615"/>
                  <a:pt x="1668" y="1615"/>
                </a:cubicBezTo>
                <a:cubicBezTo>
                  <a:pt x="1668" y="1614"/>
                  <a:pt x="1668" y="1613"/>
                  <a:pt x="1669" y="1613"/>
                </a:cubicBezTo>
                <a:cubicBezTo>
                  <a:pt x="1670" y="1613"/>
                  <a:pt x="1668" y="1614"/>
                  <a:pt x="1670" y="1614"/>
                </a:cubicBezTo>
                <a:cubicBezTo>
                  <a:pt x="1670" y="1614"/>
                  <a:pt x="1671" y="1612"/>
                  <a:pt x="1671" y="1613"/>
                </a:cubicBezTo>
                <a:cubicBezTo>
                  <a:pt x="1671" y="1613"/>
                  <a:pt x="1671" y="1615"/>
                  <a:pt x="1672" y="1615"/>
                </a:cubicBezTo>
                <a:close/>
                <a:moveTo>
                  <a:pt x="1650" y="1622"/>
                </a:moveTo>
                <a:cubicBezTo>
                  <a:pt x="1651" y="1622"/>
                  <a:pt x="1651" y="1622"/>
                  <a:pt x="1651" y="1621"/>
                </a:cubicBezTo>
                <a:cubicBezTo>
                  <a:pt x="1657" y="1622"/>
                  <a:pt x="1660" y="1621"/>
                  <a:pt x="1667" y="1621"/>
                </a:cubicBezTo>
                <a:cubicBezTo>
                  <a:pt x="1662" y="1622"/>
                  <a:pt x="1656" y="1623"/>
                  <a:pt x="1650" y="1622"/>
                </a:cubicBezTo>
                <a:close/>
                <a:moveTo>
                  <a:pt x="1658" y="1615"/>
                </a:moveTo>
                <a:cubicBezTo>
                  <a:pt x="1655" y="1615"/>
                  <a:pt x="1651" y="1617"/>
                  <a:pt x="1649" y="1615"/>
                </a:cubicBezTo>
                <a:cubicBezTo>
                  <a:pt x="1652" y="1615"/>
                  <a:pt x="1656" y="1614"/>
                  <a:pt x="1658" y="1615"/>
                </a:cubicBezTo>
                <a:close/>
                <a:moveTo>
                  <a:pt x="1654" y="1613"/>
                </a:moveTo>
                <a:cubicBezTo>
                  <a:pt x="1657" y="1613"/>
                  <a:pt x="1660" y="1613"/>
                  <a:pt x="1662" y="1614"/>
                </a:cubicBezTo>
                <a:cubicBezTo>
                  <a:pt x="1660" y="1615"/>
                  <a:pt x="1656" y="1614"/>
                  <a:pt x="1654" y="1613"/>
                </a:cubicBezTo>
                <a:close/>
                <a:moveTo>
                  <a:pt x="1664" y="1617"/>
                </a:moveTo>
                <a:cubicBezTo>
                  <a:pt x="1663" y="1618"/>
                  <a:pt x="1660" y="1619"/>
                  <a:pt x="1660" y="1617"/>
                </a:cubicBezTo>
                <a:cubicBezTo>
                  <a:pt x="1656" y="1619"/>
                  <a:pt x="1653" y="1619"/>
                  <a:pt x="1650" y="1616"/>
                </a:cubicBezTo>
                <a:cubicBezTo>
                  <a:pt x="1654" y="1616"/>
                  <a:pt x="1664" y="1616"/>
                  <a:pt x="1664" y="1617"/>
                </a:cubicBezTo>
                <a:close/>
                <a:moveTo>
                  <a:pt x="1665" y="1614"/>
                </a:moveTo>
                <a:cubicBezTo>
                  <a:pt x="1666" y="1613"/>
                  <a:pt x="1666" y="1614"/>
                  <a:pt x="1667" y="1613"/>
                </a:cubicBezTo>
                <a:cubicBezTo>
                  <a:pt x="1668" y="1615"/>
                  <a:pt x="1665" y="1615"/>
                  <a:pt x="1665" y="1614"/>
                </a:cubicBezTo>
                <a:close/>
                <a:moveTo>
                  <a:pt x="1659" y="1610"/>
                </a:moveTo>
                <a:cubicBezTo>
                  <a:pt x="1659" y="1607"/>
                  <a:pt x="1661" y="1609"/>
                  <a:pt x="1662" y="1608"/>
                </a:cubicBezTo>
                <a:cubicBezTo>
                  <a:pt x="1662" y="1607"/>
                  <a:pt x="1661" y="1606"/>
                  <a:pt x="1660" y="1607"/>
                </a:cubicBezTo>
                <a:cubicBezTo>
                  <a:pt x="1660" y="1605"/>
                  <a:pt x="1668" y="1606"/>
                  <a:pt x="1666" y="1607"/>
                </a:cubicBezTo>
                <a:cubicBezTo>
                  <a:pt x="1666" y="1607"/>
                  <a:pt x="1663" y="1607"/>
                  <a:pt x="1663" y="1608"/>
                </a:cubicBezTo>
                <a:cubicBezTo>
                  <a:pt x="1664" y="1609"/>
                  <a:pt x="1667" y="1607"/>
                  <a:pt x="1667" y="1609"/>
                </a:cubicBezTo>
                <a:cubicBezTo>
                  <a:pt x="1664" y="1608"/>
                  <a:pt x="1663" y="1610"/>
                  <a:pt x="1659" y="1610"/>
                </a:cubicBezTo>
                <a:close/>
                <a:moveTo>
                  <a:pt x="1651" y="1598"/>
                </a:moveTo>
                <a:cubicBezTo>
                  <a:pt x="1650" y="1597"/>
                  <a:pt x="1648" y="1597"/>
                  <a:pt x="1645" y="1597"/>
                </a:cubicBezTo>
                <a:cubicBezTo>
                  <a:pt x="1646" y="1596"/>
                  <a:pt x="1644" y="1595"/>
                  <a:pt x="1645" y="1595"/>
                </a:cubicBezTo>
                <a:cubicBezTo>
                  <a:pt x="1647" y="1595"/>
                  <a:pt x="1649" y="1595"/>
                  <a:pt x="1652" y="1594"/>
                </a:cubicBezTo>
                <a:cubicBezTo>
                  <a:pt x="1652" y="1595"/>
                  <a:pt x="1652" y="1596"/>
                  <a:pt x="1651" y="1596"/>
                </a:cubicBezTo>
                <a:cubicBezTo>
                  <a:pt x="1653" y="1596"/>
                  <a:pt x="1653" y="1597"/>
                  <a:pt x="1654" y="1595"/>
                </a:cubicBezTo>
                <a:cubicBezTo>
                  <a:pt x="1654" y="1596"/>
                  <a:pt x="1655" y="1598"/>
                  <a:pt x="1653" y="1598"/>
                </a:cubicBezTo>
                <a:cubicBezTo>
                  <a:pt x="1654" y="1596"/>
                  <a:pt x="1652" y="1597"/>
                  <a:pt x="1651" y="1598"/>
                </a:cubicBezTo>
                <a:cubicBezTo>
                  <a:pt x="1653" y="1599"/>
                  <a:pt x="1652" y="1600"/>
                  <a:pt x="1652" y="1600"/>
                </a:cubicBezTo>
                <a:cubicBezTo>
                  <a:pt x="1653" y="1600"/>
                  <a:pt x="1653" y="1599"/>
                  <a:pt x="1653" y="1599"/>
                </a:cubicBezTo>
                <a:cubicBezTo>
                  <a:pt x="1654" y="1600"/>
                  <a:pt x="1655" y="1600"/>
                  <a:pt x="1656" y="1602"/>
                </a:cubicBezTo>
                <a:cubicBezTo>
                  <a:pt x="1657" y="1602"/>
                  <a:pt x="1658" y="1601"/>
                  <a:pt x="1657" y="1600"/>
                </a:cubicBezTo>
                <a:cubicBezTo>
                  <a:pt x="1659" y="1600"/>
                  <a:pt x="1658" y="1602"/>
                  <a:pt x="1658" y="1603"/>
                </a:cubicBezTo>
                <a:cubicBezTo>
                  <a:pt x="1656" y="1602"/>
                  <a:pt x="1652" y="1603"/>
                  <a:pt x="1652" y="1602"/>
                </a:cubicBezTo>
                <a:cubicBezTo>
                  <a:pt x="1654" y="1601"/>
                  <a:pt x="1650" y="1599"/>
                  <a:pt x="1651" y="1598"/>
                </a:cubicBezTo>
                <a:close/>
                <a:moveTo>
                  <a:pt x="1643" y="1593"/>
                </a:moveTo>
                <a:cubicBezTo>
                  <a:pt x="1644" y="1592"/>
                  <a:pt x="1641" y="1592"/>
                  <a:pt x="1642" y="1591"/>
                </a:cubicBezTo>
                <a:cubicBezTo>
                  <a:pt x="1641" y="1592"/>
                  <a:pt x="1641" y="1590"/>
                  <a:pt x="1640" y="1590"/>
                </a:cubicBezTo>
                <a:cubicBezTo>
                  <a:pt x="1640" y="1592"/>
                  <a:pt x="1641" y="1593"/>
                  <a:pt x="1642" y="1592"/>
                </a:cubicBezTo>
                <a:cubicBezTo>
                  <a:pt x="1640" y="1595"/>
                  <a:pt x="1633" y="1592"/>
                  <a:pt x="1632" y="1594"/>
                </a:cubicBezTo>
                <a:cubicBezTo>
                  <a:pt x="1630" y="1593"/>
                  <a:pt x="1630" y="1593"/>
                  <a:pt x="1629" y="1592"/>
                </a:cubicBezTo>
                <a:cubicBezTo>
                  <a:pt x="1630" y="1592"/>
                  <a:pt x="1632" y="1593"/>
                  <a:pt x="1632" y="1592"/>
                </a:cubicBezTo>
                <a:cubicBezTo>
                  <a:pt x="1632" y="1591"/>
                  <a:pt x="1631" y="1590"/>
                  <a:pt x="1631" y="1590"/>
                </a:cubicBezTo>
                <a:cubicBezTo>
                  <a:pt x="1631" y="1593"/>
                  <a:pt x="1630" y="1590"/>
                  <a:pt x="1629" y="1590"/>
                </a:cubicBezTo>
                <a:cubicBezTo>
                  <a:pt x="1628" y="1593"/>
                  <a:pt x="1629" y="1590"/>
                  <a:pt x="1628" y="1589"/>
                </a:cubicBezTo>
                <a:cubicBezTo>
                  <a:pt x="1628" y="1591"/>
                  <a:pt x="1628" y="1593"/>
                  <a:pt x="1627" y="1593"/>
                </a:cubicBezTo>
                <a:cubicBezTo>
                  <a:pt x="1625" y="1593"/>
                  <a:pt x="1624" y="1593"/>
                  <a:pt x="1622" y="1594"/>
                </a:cubicBezTo>
                <a:cubicBezTo>
                  <a:pt x="1621" y="1593"/>
                  <a:pt x="1621" y="1591"/>
                  <a:pt x="1621" y="1591"/>
                </a:cubicBezTo>
                <a:cubicBezTo>
                  <a:pt x="1619" y="1593"/>
                  <a:pt x="1619" y="1589"/>
                  <a:pt x="1617" y="1591"/>
                </a:cubicBezTo>
                <a:cubicBezTo>
                  <a:pt x="1617" y="1592"/>
                  <a:pt x="1619" y="1592"/>
                  <a:pt x="1618" y="1593"/>
                </a:cubicBezTo>
                <a:cubicBezTo>
                  <a:pt x="1617" y="1594"/>
                  <a:pt x="1614" y="1593"/>
                  <a:pt x="1613" y="1593"/>
                </a:cubicBezTo>
                <a:cubicBezTo>
                  <a:pt x="1609" y="1592"/>
                  <a:pt x="1602" y="1595"/>
                  <a:pt x="1602" y="1592"/>
                </a:cubicBezTo>
                <a:cubicBezTo>
                  <a:pt x="1603" y="1592"/>
                  <a:pt x="1608" y="1593"/>
                  <a:pt x="1606" y="1591"/>
                </a:cubicBezTo>
                <a:cubicBezTo>
                  <a:pt x="1607" y="1590"/>
                  <a:pt x="1609" y="1593"/>
                  <a:pt x="1610" y="1591"/>
                </a:cubicBezTo>
                <a:cubicBezTo>
                  <a:pt x="1610" y="1590"/>
                  <a:pt x="1609" y="1590"/>
                  <a:pt x="1609" y="1590"/>
                </a:cubicBezTo>
                <a:cubicBezTo>
                  <a:pt x="1609" y="1590"/>
                  <a:pt x="1609" y="1589"/>
                  <a:pt x="1609" y="1589"/>
                </a:cubicBezTo>
                <a:cubicBezTo>
                  <a:pt x="1610" y="1588"/>
                  <a:pt x="1610" y="1587"/>
                  <a:pt x="1612" y="1586"/>
                </a:cubicBezTo>
                <a:cubicBezTo>
                  <a:pt x="1612" y="1586"/>
                  <a:pt x="1612" y="1586"/>
                  <a:pt x="1612" y="1586"/>
                </a:cubicBezTo>
                <a:cubicBezTo>
                  <a:pt x="1613" y="1586"/>
                  <a:pt x="1613" y="1587"/>
                  <a:pt x="1613" y="1587"/>
                </a:cubicBezTo>
                <a:cubicBezTo>
                  <a:pt x="1613" y="1586"/>
                  <a:pt x="1614" y="1586"/>
                  <a:pt x="1614" y="1587"/>
                </a:cubicBezTo>
                <a:cubicBezTo>
                  <a:pt x="1614" y="1588"/>
                  <a:pt x="1611" y="1587"/>
                  <a:pt x="1611" y="1588"/>
                </a:cubicBezTo>
                <a:cubicBezTo>
                  <a:pt x="1613" y="1588"/>
                  <a:pt x="1614" y="1588"/>
                  <a:pt x="1614" y="1589"/>
                </a:cubicBezTo>
                <a:cubicBezTo>
                  <a:pt x="1615" y="1588"/>
                  <a:pt x="1616" y="1588"/>
                  <a:pt x="1616" y="1587"/>
                </a:cubicBezTo>
                <a:cubicBezTo>
                  <a:pt x="1616" y="1586"/>
                  <a:pt x="1615" y="1586"/>
                  <a:pt x="1615" y="1585"/>
                </a:cubicBezTo>
                <a:cubicBezTo>
                  <a:pt x="1617" y="1585"/>
                  <a:pt x="1619" y="1583"/>
                  <a:pt x="1619" y="1585"/>
                </a:cubicBezTo>
                <a:cubicBezTo>
                  <a:pt x="1618" y="1586"/>
                  <a:pt x="1622" y="1587"/>
                  <a:pt x="1623" y="1589"/>
                </a:cubicBezTo>
                <a:cubicBezTo>
                  <a:pt x="1623" y="1587"/>
                  <a:pt x="1625" y="1590"/>
                  <a:pt x="1626" y="1590"/>
                </a:cubicBezTo>
                <a:cubicBezTo>
                  <a:pt x="1624" y="1589"/>
                  <a:pt x="1628" y="1590"/>
                  <a:pt x="1628" y="1588"/>
                </a:cubicBezTo>
                <a:cubicBezTo>
                  <a:pt x="1627" y="1587"/>
                  <a:pt x="1625" y="1589"/>
                  <a:pt x="1625" y="1587"/>
                </a:cubicBezTo>
                <a:cubicBezTo>
                  <a:pt x="1626" y="1587"/>
                  <a:pt x="1628" y="1587"/>
                  <a:pt x="1628" y="1586"/>
                </a:cubicBezTo>
                <a:cubicBezTo>
                  <a:pt x="1627" y="1586"/>
                  <a:pt x="1626" y="1587"/>
                  <a:pt x="1626" y="1586"/>
                </a:cubicBezTo>
                <a:cubicBezTo>
                  <a:pt x="1626" y="1586"/>
                  <a:pt x="1626" y="1586"/>
                  <a:pt x="1626" y="1585"/>
                </a:cubicBezTo>
                <a:cubicBezTo>
                  <a:pt x="1625" y="1586"/>
                  <a:pt x="1624" y="1585"/>
                  <a:pt x="1623" y="1586"/>
                </a:cubicBezTo>
                <a:cubicBezTo>
                  <a:pt x="1623" y="1585"/>
                  <a:pt x="1623" y="1584"/>
                  <a:pt x="1622" y="1584"/>
                </a:cubicBezTo>
                <a:cubicBezTo>
                  <a:pt x="1622" y="1584"/>
                  <a:pt x="1622" y="1585"/>
                  <a:pt x="1623" y="1585"/>
                </a:cubicBezTo>
                <a:cubicBezTo>
                  <a:pt x="1621" y="1585"/>
                  <a:pt x="1621" y="1585"/>
                  <a:pt x="1621" y="1585"/>
                </a:cubicBezTo>
                <a:cubicBezTo>
                  <a:pt x="1621" y="1585"/>
                  <a:pt x="1621" y="1585"/>
                  <a:pt x="1621" y="1585"/>
                </a:cubicBezTo>
                <a:cubicBezTo>
                  <a:pt x="1622" y="1585"/>
                  <a:pt x="1621" y="1583"/>
                  <a:pt x="1622" y="1582"/>
                </a:cubicBezTo>
                <a:cubicBezTo>
                  <a:pt x="1621" y="1582"/>
                  <a:pt x="1620" y="1582"/>
                  <a:pt x="1620" y="1583"/>
                </a:cubicBezTo>
                <a:cubicBezTo>
                  <a:pt x="1621" y="1583"/>
                  <a:pt x="1621" y="1586"/>
                  <a:pt x="1620" y="1586"/>
                </a:cubicBezTo>
                <a:cubicBezTo>
                  <a:pt x="1620" y="1583"/>
                  <a:pt x="1618" y="1583"/>
                  <a:pt x="1620" y="1582"/>
                </a:cubicBezTo>
                <a:cubicBezTo>
                  <a:pt x="1618" y="1582"/>
                  <a:pt x="1616" y="1582"/>
                  <a:pt x="1614" y="1581"/>
                </a:cubicBezTo>
                <a:cubicBezTo>
                  <a:pt x="1614" y="1581"/>
                  <a:pt x="1614" y="1582"/>
                  <a:pt x="1614" y="1582"/>
                </a:cubicBezTo>
                <a:cubicBezTo>
                  <a:pt x="1611" y="1582"/>
                  <a:pt x="1608" y="1581"/>
                  <a:pt x="1606" y="1583"/>
                </a:cubicBezTo>
                <a:cubicBezTo>
                  <a:pt x="1605" y="1582"/>
                  <a:pt x="1604" y="1581"/>
                  <a:pt x="1604" y="1580"/>
                </a:cubicBezTo>
                <a:cubicBezTo>
                  <a:pt x="1603" y="1581"/>
                  <a:pt x="1604" y="1581"/>
                  <a:pt x="1604" y="1582"/>
                </a:cubicBezTo>
                <a:cubicBezTo>
                  <a:pt x="1601" y="1582"/>
                  <a:pt x="1594" y="1582"/>
                  <a:pt x="1598" y="1582"/>
                </a:cubicBezTo>
                <a:cubicBezTo>
                  <a:pt x="1599" y="1581"/>
                  <a:pt x="1600" y="1581"/>
                  <a:pt x="1600" y="1581"/>
                </a:cubicBezTo>
                <a:cubicBezTo>
                  <a:pt x="1600" y="1579"/>
                  <a:pt x="1602" y="1580"/>
                  <a:pt x="1602" y="1578"/>
                </a:cubicBezTo>
                <a:cubicBezTo>
                  <a:pt x="1605" y="1579"/>
                  <a:pt x="1606" y="1579"/>
                  <a:pt x="1610" y="1581"/>
                </a:cubicBezTo>
                <a:cubicBezTo>
                  <a:pt x="1610" y="1579"/>
                  <a:pt x="1610" y="1579"/>
                  <a:pt x="1610" y="1579"/>
                </a:cubicBezTo>
                <a:cubicBezTo>
                  <a:pt x="1610" y="1579"/>
                  <a:pt x="1608" y="1580"/>
                  <a:pt x="1608" y="1579"/>
                </a:cubicBezTo>
                <a:cubicBezTo>
                  <a:pt x="1612" y="1577"/>
                  <a:pt x="1616" y="1579"/>
                  <a:pt x="1619" y="1577"/>
                </a:cubicBezTo>
                <a:cubicBezTo>
                  <a:pt x="1619" y="1579"/>
                  <a:pt x="1619" y="1579"/>
                  <a:pt x="1620" y="1580"/>
                </a:cubicBezTo>
                <a:cubicBezTo>
                  <a:pt x="1620" y="1579"/>
                  <a:pt x="1622" y="1579"/>
                  <a:pt x="1622" y="1578"/>
                </a:cubicBezTo>
                <a:cubicBezTo>
                  <a:pt x="1622" y="1579"/>
                  <a:pt x="1624" y="1578"/>
                  <a:pt x="1626" y="1579"/>
                </a:cubicBezTo>
                <a:cubicBezTo>
                  <a:pt x="1626" y="1577"/>
                  <a:pt x="1628" y="1578"/>
                  <a:pt x="1626" y="1577"/>
                </a:cubicBezTo>
                <a:cubicBezTo>
                  <a:pt x="1627" y="1577"/>
                  <a:pt x="1629" y="1576"/>
                  <a:pt x="1629" y="1577"/>
                </a:cubicBezTo>
                <a:cubicBezTo>
                  <a:pt x="1628" y="1577"/>
                  <a:pt x="1627" y="1577"/>
                  <a:pt x="1627" y="1578"/>
                </a:cubicBezTo>
                <a:cubicBezTo>
                  <a:pt x="1630" y="1578"/>
                  <a:pt x="1633" y="1579"/>
                  <a:pt x="1638" y="1579"/>
                </a:cubicBezTo>
                <a:cubicBezTo>
                  <a:pt x="1637" y="1580"/>
                  <a:pt x="1637" y="1579"/>
                  <a:pt x="1636" y="1581"/>
                </a:cubicBezTo>
                <a:cubicBezTo>
                  <a:pt x="1636" y="1580"/>
                  <a:pt x="1636" y="1580"/>
                  <a:pt x="1635" y="1580"/>
                </a:cubicBezTo>
                <a:cubicBezTo>
                  <a:pt x="1635" y="1581"/>
                  <a:pt x="1634" y="1581"/>
                  <a:pt x="1633" y="1582"/>
                </a:cubicBezTo>
                <a:cubicBezTo>
                  <a:pt x="1633" y="1582"/>
                  <a:pt x="1633" y="1581"/>
                  <a:pt x="1632" y="1581"/>
                </a:cubicBezTo>
                <a:cubicBezTo>
                  <a:pt x="1633" y="1584"/>
                  <a:pt x="1628" y="1580"/>
                  <a:pt x="1629" y="1583"/>
                </a:cubicBezTo>
                <a:cubicBezTo>
                  <a:pt x="1627" y="1583"/>
                  <a:pt x="1625" y="1581"/>
                  <a:pt x="1623" y="1582"/>
                </a:cubicBezTo>
                <a:cubicBezTo>
                  <a:pt x="1624" y="1583"/>
                  <a:pt x="1625" y="1584"/>
                  <a:pt x="1628" y="1584"/>
                </a:cubicBezTo>
                <a:cubicBezTo>
                  <a:pt x="1628" y="1584"/>
                  <a:pt x="1627" y="1583"/>
                  <a:pt x="1627" y="1583"/>
                </a:cubicBezTo>
                <a:cubicBezTo>
                  <a:pt x="1631" y="1584"/>
                  <a:pt x="1636" y="1582"/>
                  <a:pt x="1637" y="1585"/>
                </a:cubicBezTo>
                <a:cubicBezTo>
                  <a:pt x="1635" y="1585"/>
                  <a:pt x="1635" y="1586"/>
                  <a:pt x="1636" y="1587"/>
                </a:cubicBezTo>
                <a:cubicBezTo>
                  <a:pt x="1635" y="1588"/>
                  <a:pt x="1634" y="1586"/>
                  <a:pt x="1633" y="1587"/>
                </a:cubicBezTo>
                <a:cubicBezTo>
                  <a:pt x="1633" y="1588"/>
                  <a:pt x="1634" y="1589"/>
                  <a:pt x="1635" y="1589"/>
                </a:cubicBezTo>
                <a:cubicBezTo>
                  <a:pt x="1635" y="1588"/>
                  <a:pt x="1636" y="1589"/>
                  <a:pt x="1637" y="1589"/>
                </a:cubicBezTo>
                <a:cubicBezTo>
                  <a:pt x="1636" y="1591"/>
                  <a:pt x="1638" y="1588"/>
                  <a:pt x="1639" y="1588"/>
                </a:cubicBezTo>
                <a:cubicBezTo>
                  <a:pt x="1640" y="1588"/>
                  <a:pt x="1640" y="1590"/>
                  <a:pt x="1641" y="1588"/>
                </a:cubicBezTo>
                <a:cubicBezTo>
                  <a:pt x="1641" y="1589"/>
                  <a:pt x="1641" y="1589"/>
                  <a:pt x="1642" y="1589"/>
                </a:cubicBezTo>
                <a:cubicBezTo>
                  <a:pt x="1642" y="1590"/>
                  <a:pt x="1642" y="1591"/>
                  <a:pt x="1643" y="1591"/>
                </a:cubicBezTo>
                <a:cubicBezTo>
                  <a:pt x="1642" y="1589"/>
                  <a:pt x="1645" y="1589"/>
                  <a:pt x="1645" y="1588"/>
                </a:cubicBezTo>
                <a:cubicBezTo>
                  <a:pt x="1647" y="1588"/>
                  <a:pt x="1650" y="1588"/>
                  <a:pt x="1648" y="1589"/>
                </a:cubicBezTo>
                <a:cubicBezTo>
                  <a:pt x="1650" y="1591"/>
                  <a:pt x="1651" y="1592"/>
                  <a:pt x="1653" y="1592"/>
                </a:cubicBezTo>
                <a:cubicBezTo>
                  <a:pt x="1652" y="1592"/>
                  <a:pt x="1653" y="1594"/>
                  <a:pt x="1651" y="1594"/>
                </a:cubicBezTo>
                <a:cubicBezTo>
                  <a:pt x="1650" y="1592"/>
                  <a:pt x="1646" y="1593"/>
                  <a:pt x="1646" y="1594"/>
                </a:cubicBezTo>
                <a:cubicBezTo>
                  <a:pt x="1645" y="1594"/>
                  <a:pt x="1645" y="1592"/>
                  <a:pt x="1644" y="1592"/>
                </a:cubicBezTo>
                <a:cubicBezTo>
                  <a:pt x="1644" y="1592"/>
                  <a:pt x="1645" y="1593"/>
                  <a:pt x="1643" y="1593"/>
                </a:cubicBezTo>
                <a:close/>
                <a:moveTo>
                  <a:pt x="1628" y="1595"/>
                </a:moveTo>
                <a:cubicBezTo>
                  <a:pt x="1630" y="1595"/>
                  <a:pt x="1630" y="1595"/>
                  <a:pt x="1630" y="1595"/>
                </a:cubicBezTo>
                <a:cubicBezTo>
                  <a:pt x="1630" y="1596"/>
                  <a:pt x="1630" y="1596"/>
                  <a:pt x="1630" y="1596"/>
                </a:cubicBezTo>
                <a:cubicBezTo>
                  <a:pt x="1630" y="1596"/>
                  <a:pt x="1631" y="1596"/>
                  <a:pt x="1631" y="1596"/>
                </a:cubicBezTo>
                <a:cubicBezTo>
                  <a:pt x="1630" y="1596"/>
                  <a:pt x="1630" y="1598"/>
                  <a:pt x="1629" y="1598"/>
                </a:cubicBezTo>
                <a:cubicBezTo>
                  <a:pt x="1629" y="1597"/>
                  <a:pt x="1627" y="1597"/>
                  <a:pt x="1627" y="1596"/>
                </a:cubicBezTo>
                <a:cubicBezTo>
                  <a:pt x="1627" y="1597"/>
                  <a:pt x="1626" y="1596"/>
                  <a:pt x="1626" y="1596"/>
                </a:cubicBezTo>
                <a:cubicBezTo>
                  <a:pt x="1628" y="1596"/>
                  <a:pt x="1630" y="1596"/>
                  <a:pt x="1628" y="1595"/>
                </a:cubicBezTo>
                <a:close/>
                <a:moveTo>
                  <a:pt x="1599" y="1589"/>
                </a:moveTo>
                <a:cubicBezTo>
                  <a:pt x="1599" y="1589"/>
                  <a:pt x="1600" y="1589"/>
                  <a:pt x="1600" y="1588"/>
                </a:cubicBezTo>
                <a:cubicBezTo>
                  <a:pt x="1600" y="1588"/>
                  <a:pt x="1599" y="1588"/>
                  <a:pt x="1600" y="1588"/>
                </a:cubicBezTo>
                <a:cubicBezTo>
                  <a:pt x="1601" y="1588"/>
                  <a:pt x="1602" y="1589"/>
                  <a:pt x="1603" y="1590"/>
                </a:cubicBezTo>
                <a:cubicBezTo>
                  <a:pt x="1603" y="1588"/>
                  <a:pt x="1605" y="1588"/>
                  <a:pt x="1605" y="1588"/>
                </a:cubicBezTo>
                <a:cubicBezTo>
                  <a:pt x="1605" y="1588"/>
                  <a:pt x="1605" y="1587"/>
                  <a:pt x="1605" y="1587"/>
                </a:cubicBezTo>
                <a:cubicBezTo>
                  <a:pt x="1606" y="1587"/>
                  <a:pt x="1606" y="1587"/>
                  <a:pt x="1607" y="1586"/>
                </a:cubicBezTo>
                <a:cubicBezTo>
                  <a:pt x="1607" y="1586"/>
                  <a:pt x="1604" y="1588"/>
                  <a:pt x="1604" y="1585"/>
                </a:cubicBezTo>
                <a:cubicBezTo>
                  <a:pt x="1606" y="1585"/>
                  <a:pt x="1607" y="1585"/>
                  <a:pt x="1609" y="1586"/>
                </a:cubicBezTo>
                <a:cubicBezTo>
                  <a:pt x="1606" y="1587"/>
                  <a:pt x="1610" y="1589"/>
                  <a:pt x="1607" y="1589"/>
                </a:cubicBezTo>
                <a:cubicBezTo>
                  <a:pt x="1607" y="1589"/>
                  <a:pt x="1609" y="1590"/>
                  <a:pt x="1608" y="1591"/>
                </a:cubicBezTo>
                <a:cubicBezTo>
                  <a:pt x="1606" y="1590"/>
                  <a:pt x="1604" y="1591"/>
                  <a:pt x="1601" y="1591"/>
                </a:cubicBezTo>
                <a:cubicBezTo>
                  <a:pt x="1602" y="1589"/>
                  <a:pt x="1599" y="1590"/>
                  <a:pt x="1599" y="1589"/>
                </a:cubicBezTo>
                <a:close/>
                <a:moveTo>
                  <a:pt x="1596" y="1591"/>
                </a:moveTo>
                <a:cubicBezTo>
                  <a:pt x="1598" y="1591"/>
                  <a:pt x="1598" y="1591"/>
                  <a:pt x="1598" y="1591"/>
                </a:cubicBezTo>
                <a:cubicBezTo>
                  <a:pt x="1598" y="1592"/>
                  <a:pt x="1597" y="1594"/>
                  <a:pt x="1596" y="1593"/>
                </a:cubicBezTo>
                <a:cubicBezTo>
                  <a:pt x="1597" y="1592"/>
                  <a:pt x="1597" y="1592"/>
                  <a:pt x="1596" y="1591"/>
                </a:cubicBezTo>
                <a:close/>
                <a:moveTo>
                  <a:pt x="1596" y="1587"/>
                </a:moveTo>
                <a:cubicBezTo>
                  <a:pt x="1597" y="1587"/>
                  <a:pt x="1597" y="1590"/>
                  <a:pt x="1596" y="1591"/>
                </a:cubicBezTo>
                <a:cubicBezTo>
                  <a:pt x="1594" y="1589"/>
                  <a:pt x="1594" y="1588"/>
                  <a:pt x="1596" y="1587"/>
                </a:cubicBezTo>
                <a:cubicBezTo>
                  <a:pt x="1595" y="1587"/>
                  <a:pt x="1596" y="1587"/>
                  <a:pt x="1595" y="1586"/>
                </a:cubicBezTo>
                <a:cubicBezTo>
                  <a:pt x="1594" y="1586"/>
                  <a:pt x="1592" y="1587"/>
                  <a:pt x="1592" y="1585"/>
                </a:cubicBezTo>
                <a:cubicBezTo>
                  <a:pt x="1595" y="1586"/>
                  <a:pt x="1596" y="1586"/>
                  <a:pt x="1598" y="1585"/>
                </a:cubicBezTo>
                <a:cubicBezTo>
                  <a:pt x="1599" y="1587"/>
                  <a:pt x="1597" y="1586"/>
                  <a:pt x="1596" y="1587"/>
                </a:cubicBezTo>
                <a:close/>
                <a:moveTo>
                  <a:pt x="1596" y="1593"/>
                </a:moveTo>
                <a:cubicBezTo>
                  <a:pt x="1594" y="1592"/>
                  <a:pt x="1593" y="1593"/>
                  <a:pt x="1591" y="1591"/>
                </a:cubicBezTo>
                <a:cubicBezTo>
                  <a:pt x="1590" y="1592"/>
                  <a:pt x="1593" y="1593"/>
                  <a:pt x="1591" y="1593"/>
                </a:cubicBezTo>
                <a:cubicBezTo>
                  <a:pt x="1589" y="1592"/>
                  <a:pt x="1586" y="1593"/>
                  <a:pt x="1583" y="1593"/>
                </a:cubicBezTo>
                <a:cubicBezTo>
                  <a:pt x="1582" y="1592"/>
                  <a:pt x="1583" y="1592"/>
                  <a:pt x="1583" y="1590"/>
                </a:cubicBezTo>
                <a:cubicBezTo>
                  <a:pt x="1580" y="1590"/>
                  <a:pt x="1579" y="1590"/>
                  <a:pt x="1578" y="1589"/>
                </a:cubicBezTo>
                <a:cubicBezTo>
                  <a:pt x="1577" y="1589"/>
                  <a:pt x="1578" y="1590"/>
                  <a:pt x="1578" y="1590"/>
                </a:cubicBezTo>
                <a:cubicBezTo>
                  <a:pt x="1570" y="1593"/>
                  <a:pt x="1563" y="1589"/>
                  <a:pt x="1555" y="1590"/>
                </a:cubicBezTo>
                <a:cubicBezTo>
                  <a:pt x="1555" y="1590"/>
                  <a:pt x="1554" y="1590"/>
                  <a:pt x="1554" y="1591"/>
                </a:cubicBezTo>
                <a:cubicBezTo>
                  <a:pt x="1553" y="1590"/>
                  <a:pt x="1550" y="1589"/>
                  <a:pt x="1553" y="1590"/>
                </a:cubicBezTo>
                <a:cubicBezTo>
                  <a:pt x="1554" y="1590"/>
                  <a:pt x="1554" y="1589"/>
                  <a:pt x="1555" y="1589"/>
                </a:cubicBezTo>
                <a:cubicBezTo>
                  <a:pt x="1555" y="1590"/>
                  <a:pt x="1555" y="1590"/>
                  <a:pt x="1555" y="1590"/>
                </a:cubicBezTo>
                <a:cubicBezTo>
                  <a:pt x="1556" y="1588"/>
                  <a:pt x="1558" y="1588"/>
                  <a:pt x="1557" y="1586"/>
                </a:cubicBezTo>
                <a:cubicBezTo>
                  <a:pt x="1558" y="1586"/>
                  <a:pt x="1558" y="1586"/>
                  <a:pt x="1558" y="1586"/>
                </a:cubicBezTo>
                <a:cubicBezTo>
                  <a:pt x="1558" y="1586"/>
                  <a:pt x="1558" y="1585"/>
                  <a:pt x="1558" y="1586"/>
                </a:cubicBezTo>
                <a:cubicBezTo>
                  <a:pt x="1558" y="1586"/>
                  <a:pt x="1558" y="1586"/>
                  <a:pt x="1558" y="1586"/>
                </a:cubicBezTo>
                <a:cubicBezTo>
                  <a:pt x="1559" y="1586"/>
                  <a:pt x="1560" y="1587"/>
                  <a:pt x="1559" y="1587"/>
                </a:cubicBezTo>
                <a:cubicBezTo>
                  <a:pt x="1556" y="1587"/>
                  <a:pt x="1560" y="1588"/>
                  <a:pt x="1559" y="1589"/>
                </a:cubicBezTo>
                <a:cubicBezTo>
                  <a:pt x="1561" y="1589"/>
                  <a:pt x="1559" y="1588"/>
                  <a:pt x="1560" y="1587"/>
                </a:cubicBezTo>
                <a:cubicBezTo>
                  <a:pt x="1560" y="1589"/>
                  <a:pt x="1560" y="1590"/>
                  <a:pt x="1561" y="1590"/>
                </a:cubicBezTo>
                <a:cubicBezTo>
                  <a:pt x="1561" y="1589"/>
                  <a:pt x="1562" y="1589"/>
                  <a:pt x="1562" y="1589"/>
                </a:cubicBezTo>
                <a:cubicBezTo>
                  <a:pt x="1561" y="1588"/>
                  <a:pt x="1563" y="1588"/>
                  <a:pt x="1563" y="1587"/>
                </a:cubicBezTo>
                <a:cubicBezTo>
                  <a:pt x="1563" y="1586"/>
                  <a:pt x="1561" y="1587"/>
                  <a:pt x="1561" y="1586"/>
                </a:cubicBezTo>
                <a:cubicBezTo>
                  <a:pt x="1562" y="1586"/>
                  <a:pt x="1561" y="1585"/>
                  <a:pt x="1562" y="1585"/>
                </a:cubicBezTo>
                <a:cubicBezTo>
                  <a:pt x="1562" y="1585"/>
                  <a:pt x="1564" y="1585"/>
                  <a:pt x="1565" y="1586"/>
                </a:cubicBezTo>
                <a:cubicBezTo>
                  <a:pt x="1568" y="1585"/>
                  <a:pt x="1575" y="1585"/>
                  <a:pt x="1578" y="1586"/>
                </a:cubicBezTo>
                <a:cubicBezTo>
                  <a:pt x="1575" y="1587"/>
                  <a:pt x="1573" y="1585"/>
                  <a:pt x="1570" y="1587"/>
                </a:cubicBezTo>
                <a:cubicBezTo>
                  <a:pt x="1575" y="1588"/>
                  <a:pt x="1578" y="1587"/>
                  <a:pt x="1581" y="1589"/>
                </a:cubicBezTo>
                <a:cubicBezTo>
                  <a:pt x="1581" y="1587"/>
                  <a:pt x="1583" y="1590"/>
                  <a:pt x="1583" y="1587"/>
                </a:cubicBezTo>
                <a:cubicBezTo>
                  <a:pt x="1585" y="1588"/>
                  <a:pt x="1586" y="1590"/>
                  <a:pt x="1587" y="1588"/>
                </a:cubicBezTo>
                <a:cubicBezTo>
                  <a:pt x="1588" y="1589"/>
                  <a:pt x="1586" y="1590"/>
                  <a:pt x="1587" y="1590"/>
                </a:cubicBezTo>
                <a:cubicBezTo>
                  <a:pt x="1589" y="1589"/>
                  <a:pt x="1589" y="1590"/>
                  <a:pt x="1591" y="1589"/>
                </a:cubicBezTo>
                <a:cubicBezTo>
                  <a:pt x="1591" y="1590"/>
                  <a:pt x="1592" y="1591"/>
                  <a:pt x="1593" y="1591"/>
                </a:cubicBezTo>
                <a:cubicBezTo>
                  <a:pt x="1592" y="1591"/>
                  <a:pt x="1592" y="1592"/>
                  <a:pt x="1593" y="1592"/>
                </a:cubicBezTo>
                <a:cubicBezTo>
                  <a:pt x="1594" y="1591"/>
                  <a:pt x="1594" y="1590"/>
                  <a:pt x="1595" y="1590"/>
                </a:cubicBezTo>
                <a:cubicBezTo>
                  <a:pt x="1595" y="1590"/>
                  <a:pt x="1595" y="1592"/>
                  <a:pt x="1596" y="1592"/>
                </a:cubicBezTo>
                <a:cubicBezTo>
                  <a:pt x="1596" y="1591"/>
                  <a:pt x="1596" y="1591"/>
                  <a:pt x="1596" y="1592"/>
                </a:cubicBezTo>
                <a:cubicBezTo>
                  <a:pt x="1595" y="1592"/>
                  <a:pt x="1596" y="1592"/>
                  <a:pt x="1596" y="1593"/>
                </a:cubicBezTo>
                <a:close/>
                <a:moveTo>
                  <a:pt x="1592" y="1598"/>
                </a:moveTo>
                <a:cubicBezTo>
                  <a:pt x="1592" y="1597"/>
                  <a:pt x="1590" y="1599"/>
                  <a:pt x="1590" y="1597"/>
                </a:cubicBezTo>
                <a:cubicBezTo>
                  <a:pt x="1591" y="1596"/>
                  <a:pt x="1593" y="1597"/>
                  <a:pt x="1592" y="1598"/>
                </a:cubicBezTo>
                <a:close/>
                <a:moveTo>
                  <a:pt x="1586" y="1600"/>
                </a:moveTo>
                <a:cubicBezTo>
                  <a:pt x="1582" y="1601"/>
                  <a:pt x="1581" y="1599"/>
                  <a:pt x="1578" y="1601"/>
                </a:cubicBezTo>
                <a:cubicBezTo>
                  <a:pt x="1578" y="1598"/>
                  <a:pt x="1577" y="1599"/>
                  <a:pt x="1577" y="1597"/>
                </a:cubicBezTo>
                <a:cubicBezTo>
                  <a:pt x="1577" y="1598"/>
                  <a:pt x="1579" y="1598"/>
                  <a:pt x="1579" y="1597"/>
                </a:cubicBezTo>
                <a:cubicBezTo>
                  <a:pt x="1580" y="1598"/>
                  <a:pt x="1579" y="1598"/>
                  <a:pt x="1578" y="1599"/>
                </a:cubicBezTo>
                <a:cubicBezTo>
                  <a:pt x="1579" y="1599"/>
                  <a:pt x="1580" y="1599"/>
                  <a:pt x="1580" y="1598"/>
                </a:cubicBezTo>
                <a:cubicBezTo>
                  <a:pt x="1579" y="1598"/>
                  <a:pt x="1580" y="1597"/>
                  <a:pt x="1579" y="1596"/>
                </a:cubicBezTo>
                <a:cubicBezTo>
                  <a:pt x="1581" y="1596"/>
                  <a:pt x="1581" y="1597"/>
                  <a:pt x="1582" y="1597"/>
                </a:cubicBezTo>
                <a:cubicBezTo>
                  <a:pt x="1581" y="1597"/>
                  <a:pt x="1580" y="1599"/>
                  <a:pt x="1581" y="1599"/>
                </a:cubicBezTo>
                <a:cubicBezTo>
                  <a:pt x="1582" y="1598"/>
                  <a:pt x="1582" y="1597"/>
                  <a:pt x="1583" y="1596"/>
                </a:cubicBezTo>
                <a:cubicBezTo>
                  <a:pt x="1584" y="1596"/>
                  <a:pt x="1586" y="1596"/>
                  <a:pt x="1586" y="1597"/>
                </a:cubicBezTo>
                <a:cubicBezTo>
                  <a:pt x="1585" y="1598"/>
                  <a:pt x="1586" y="1599"/>
                  <a:pt x="1586" y="1600"/>
                </a:cubicBezTo>
                <a:close/>
                <a:moveTo>
                  <a:pt x="1585" y="1607"/>
                </a:moveTo>
                <a:cubicBezTo>
                  <a:pt x="1582" y="1607"/>
                  <a:pt x="1581" y="1605"/>
                  <a:pt x="1579" y="1604"/>
                </a:cubicBezTo>
                <a:cubicBezTo>
                  <a:pt x="1582" y="1604"/>
                  <a:pt x="1583" y="1604"/>
                  <a:pt x="1586" y="1605"/>
                </a:cubicBezTo>
                <a:cubicBezTo>
                  <a:pt x="1584" y="1605"/>
                  <a:pt x="1584" y="1606"/>
                  <a:pt x="1585" y="1607"/>
                </a:cubicBezTo>
                <a:close/>
                <a:moveTo>
                  <a:pt x="1581" y="1603"/>
                </a:moveTo>
                <a:cubicBezTo>
                  <a:pt x="1581" y="1602"/>
                  <a:pt x="1581" y="1601"/>
                  <a:pt x="1582" y="1601"/>
                </a:cubicBezTo>
                <a:cubicBezTo>
                  <a:pt x="1582" y="1602"/>
                  <a:pt x="1584" y="1602"/>
                  <a:pt x="1585" y="1603"/>
                </a:cubicBezTo>
                <a:cubicBezTo>
                  <a:pt x="1584" y="1604"/>
                  <a:pt x="1582" y="1604"/>
                  <a:pt x="1581" y="1603"/>
                </a:cubicBezTo>
                <a:close/>
                <a:moveTo>
                  <a:pt x="1569" y="1605"/>
                </a:moveTo>
                <a:cubicBezTo>
                  <a:pt x="1568" y="1605"/>
                  <a:pt x="1565" y="1606"/>
                  <a:pt x="1562" y="1605"/>
                </a:cubicBezTo>
                <a:cubicBezTo>
                  <a:pt x="1565" y="1604"/>
                  <a:pt x="1568" y="1603"/>
                  <a:pt x="1569" y="1605"/>
                </a:cubicBezTo>
                <a:close/>
                <a:moveTo>
                  <a:pt x="1565" y="1602"/>
                </a:moveTo>
                <a:cubicBezTo>
                  <a:pt x="1566" y="1602"/>
                  <a:pt x="1568" y="1601"/>
                  <a:pt x="1568" y="1602"/>
                </a:cubicBezTo>
                <a:cubicBezTo>
                  <a:pt x="1566" y="1602"/>
                  <a:pt x="1565" y="1603"/>
                  <a:pt x="1565" y="1602"/>
                </a:cubicBezTo>
                <a:close/>
                <a:moveTo>
                  <a:pt x="1568" y="1602"/>
                </a:moveTo>
                <a:cubicBezTo>
                  <a:pt x="1569" y="1602"/>
                  <a:pt x="1572" y="1601"/>
                  <a:pt x="1570" y="1602"/>
                </a:cubicBezTo>
                <a:cubicBezTo>
                  <a:pt x="1570" y="1602"/>
                  <a:pt x="1569" y="1602"/>
                  <a:pt x="1569" y="1603"/>
                </a:cubicBezTo>
                <a:cubicBezTo>
                  <a:pt x="1570" y="1603"/>
                  <a:pt x="1570" y="1603"/>
                  <a:pt x="1570" y="1603"/>
                </a:cubicBezTo>
                <a:cubicBezTo>
                  <a:pt x="1569" y="1603"/>
                  <a:pt x="1568" y="1602"/>
                  <a:pt x="1568" y="1602"/>
                </a:cubicBezTo>
                <a:close/>
                <a:moveTo>
                  <a:pt x="1573" y="1605"/>
                </a:moveTo>
                <a:cubicBezTo>
                  <a:pt x="1572" y="1605"/>
                  <a:pt x="1570" y="1606"/>
                  <a:pt x="1570" y="1604"/>
                </a:cubicBezTo>
                <a:cubicBezTo>
                  <a:pt x="1571" y="1605"/>
                  <a:pt x="1573" y="1604"/>
                  <a:pt x="1573" y="1605"/>
                </a:cubicBezTo>
                <a:close/>
                <a:moveTo>
                  <a:pt x="1570" y="1600"/>
                </a:moveTo>
                <a:cubicBezTo>
                  <a:pt x="1568" y="1600"/>
                  <a:pt x="1568" y="1600"/>
                  <a:pt x="1566" y="1599"/>
                </a:cubicBezTo>
                <a:cubicBezTo>
                  <a:pt x="1565" y="1602"/>
                  <a:pt x="1562" y="1599"/>
                  <a:pt x="1559" y="1600"/>
                </a:cubicBezTo>
                <a:cubicBezTo>
                  <a:pt x="1559" y="1599"/>
                  <a:pt x="1558" y="1598"/>
                  <a:pt x="1558" y="1597"/>
                </a:cubicBezTo>
                <a:cubicBezTo>
                  <a:pt x="1561" y="1594"/>
                  <a:pt x="1565" y="1598"/>
                  <a:pt x="1566" y="1598"/>
                </a:cubicBezTo>
                <a:cubicBezTo>
                  <a:pt x="1566" y="1598"/>
                  <a:pt x="1564" y="1598"/>
                  <a:pt x="1565" y="1599"/>
                </a:cubicBezTo>
                <a:cubicBezTo>
                  <a:pt x="1566" y="1599"/>
                  <a:pt x="1567" y="1597"/>
                  <a:pt x="1569" y="1596"/>
                </a:cubicBezTo>
                <a:cubicBezTo>
                  <a:pt x="1569" y="1597"/>
                  <a:pt x="1569" y="1598"/>
                  <a:pt x="1569" y="1598"/>
                </a:cubicBezTo>
                <a:cubicBezTo>
                  <a:pt x="1570" y="1597"/>
                  <a:pt x="1569" y="1597"/>
                  <a:pt x="1569" y="1596"/>
                </a:cubicBezTo>
                <a:cubicBezTo>
                  <a:pt x="1572" y="1596"/>
                  <a:pt x="1572" y="1596"/>
                  <a:pt x="1572" y="1596"/>
                </a:cubicBezTo>
                <a:cubicBezTo>
                  <a:pt x="1573" y="1598"/>
                  <a:pt x="1572" y="1598"/>
                  <a:pt x="1573" y="1599"/>
                </a:cubicBezTo>
                <a:cubicBezTo>
                  <a:pt x="1573" y="1597"/>
                  <a:pt x="1574" y="1599"/>
                  <a:pt x="1575" y="1598"/>
                </a:cubicBezTo>
                <a:cubicBezTo>
                  <a:pt x="1574" y="1597"/>
                  <a:pt x="1572" y="1598"/>
                  <a:pt x="1573" y="1596"/>
                </a:cubicBezTo>
                <a:cubicBezTo>
                  <a:pt x="1574" y="1596"/>
                  <a:pt x="1576" y="1596"/>
                  <a:pt x="1576" y="1597"/>
                </a:cubicBezTo>
                <a:cubicBezTo>
                  <a:pt x="1575" y="1598"/>
                  <a:pt x="1575" y="1599"/>
                  <a:pt x="1576" y="1598"/>
                </a:cubicBezTo>
                <a:cubicBezTo>
                  <a:pt x="1576" y="1599"/>
                  <a:pt x="1575" y="1599"/>
                  <a:pt x="1575" y="1600"/>
                </a:cubicBezTo>
                <a:cubicBezTo>
                  <a:pt x="1574" y="1600"/>
                  <a:pt x="1569" y="1599"/>
                  <a:pt x="1570" y="1600"/>
                </a:cubicBezTo>
                <a:close/>
                <a:moveTo>
                  <a:pt x="1548" y="1604"/>
                </a:moveTo>
                <a:cubicBezTo>
                  <a:pt x="1549" y="1605"/>
                  <a:pt x="1551" y="1604"/>
                  <a:pt x="1551" y="1605"/>
                </a:cubicBezTo>
                <a:cubicBezTo>
                  <a:pt x="1551" y="1606"/>
                  <a:pt x="1550" y="1604"/>
                  <a:pt x="1550" y="1605"/>
                </a:cubicBezTo>
                <a:cubicBezTo>
                  <a:pt x="1550" y="1606"/>
                  <a:pt x="1550" y="1606"/>
                  <a:pt x="1549" y="1606"/>
                </a:cubicBezTo>
                <a:cubicBezTo>
                  <a:pt x="1549" y="1605"/>
                  <a:pt x="1549" y="1605"/>
                  <a:pt x="1549" y="1605"/>
                </a:cubicBezTo>
                <a:cubicBezTo>
                  <a:pt x="1549" y="1605"/>
                  <a:pt x="1546" y="1605"/>
                  <a:pt x="1548" y="1604"/>
                </a:cubicBezTo>
                <a:close/>
                <a:moveTo>
                  <a:pt x="1540" y="1600"/>
                </a:moveTo>
                <a:cubicBezTo>
                  <a:pt x="1537" y="1600"/>
                  <a:pt x="1538" y="1599"/>
                  <a:pt x="1538" y="1598"/>
                </a:cubicBezTo>
                <a:cubicBezTo>
                  <a:pt x="1538" y="1598"/>
                  <a:pt x="1537" y="1599"/>
                  <a:pt x="1536" y="1599"/>
                </a:cubicBezTo>
                <a:cubicBezTo>
                  <a:pt x="1536" y="1598"/>
                  <a:pt x="1536" y="1598"/>
                  <a:pt x="1535" y="1598"/>
                </a:cubicBezTo>
                <a:cubicBezTo>
                  <a:pt x="1535" y="1597"/>
                  <a:pt x="1535" y="1597"/>
                  <a:pt x="1535" y="1597"/>
                </a:cubicBezTo>
                <a:cubicBezTo>
                  <a:pt x="1535" y="1597"/>
                  <a:pt x="1535" y="1597"/>
                  <a:pt x="1536" y="1597"/>
                </a:cubicBezTo>
                <a:cubicBezTo>
                  <a:pt x="1536" y="1599"/>
                  <a:pt x="1538" y="1597"/>
                  <a:pt x="1539" y="1597"/>
                </a:cubicBezTo>
                <a:cubicBezTo>
                  <a:pt x="1539" y="1599"/>
                  <a:pt x="1539" y="1597"/>
                  <a:pt x="1540" y="1597"/>
                </a:cubicBezTo>
                <a:cubicBezTo>
                  <a:pt x="1541" y="1598"/>
                  <a:pt x="1541" y="1599"/>
                  <a:pt x="1542" y="1599"/>
                </a:cubicBezTo>
                <a:cubicBezTo>
                  <a:pt x="1542" y="1599"/>
                  <a:pt x="1542" y="1599"/>
                  <a:pt x="1542" y="1599"/>
                </a:cubicBezTo>
                <a:cubicBezTo>
                  <a:pt x="1541" y="1600"/>
                  <a:pt x="1538" y="1597"/>
                  <a:pt x="1540" y="1600"/>
                </a:cubicBezTo>
                <a:close/>
                <a:moveTo>
                  <a:pt x="1538" y="1604"/>
                </a:moveTo>
                <a:cubicBezTo>
                  <a:pt x="1540" y="1604"/>
                  <a:pt x="1540" y="1604"/>
                  <a:pt x="1540" y="1604"/>
                </a:cubicBezTo>
                <a:cubicBezTo>
                  <a:pt x="1540" y="1605"/>
                  <a:pt x="1540" y="1605"/>
                  <a:pt x="1540" y="1605"/>
                </a:cubicBezTo>
                <a:cubicBezTo>
                  <a:pt x="1540" y="1605"/>
                  <a:pt x="1540" y="1606"/>
                  <a:pt x="1539" y="1606"/>
                </a:cubicBezTo>
                <a:cubicBezTo>
                  <a:pt x="1540" y="1604"/>
                  <a:pt x="1538" y="1606"/>
                  <a:pt x="1538" y="1604"/>
                </a:cubicBezTo>
                <a:close/>
                <a:moveTo>
                  <a:pt x="1528" y="1588"/>
                </a:moveTo>
                <a:cubicBezTo>
                  <a:pt x="1528" y="1589"/>
                  <a:pt x="1528" y="1589"/>
                  <a:pt x="1528" y="1589"/>
                </a:cubicBezTo>
                <a:cubicBezTo>
                  <a:pt x="1527" y="1587"/>
                  <a:pt x="1531" y="1587"/>
                  <a:pt x="1532" y="1588"/>
                </a:cubicBezTo>
                <a:cubicBezTo>
                  <a:pt x="1530" y="1589"/>
                  <a:pt x="1529" y="1589"/>
                  <a:pt x="1528" y="1588"/>
                </a:cubicBezTo>
                <a:close/>
                <a:moveTo>
                  <a:pt x="1530" y="1598"/>
                </a:moveTo>
                <a:cubicBezTo>
                  <a:pt x="1529" y="1599"/>
                  <a:pt x="1529" y="1598"/>
                  <a:pt x="1527" y="1599"/>
                </a:cubicBezTo>
                <a:cubicBezTo>
                  <a:pt x="1527" y="1597"/>
                  <a:pt x="1529" y="1597"/>
                  <a:pt x="1530" y="1598"/>
                </a:cubicBezTo>
                <a:close/>
                <a:moveTo>
                  <a:pt x="1528" y="1583"/>
                </a:moveTo>
                <a:cubicBezTo>
                  <a:pt x="1527" y="1584"/>
                  <a:pt x="1530" y="1585"/>
                  <a:pt x="1528" y="1585"/>
                </a:cubicBezTo>
                <a:cubicBezTo>
                  <a:pt x="1527" y="1584"/>
                  <a:pt x="1526" y="1585"/>
                  <a:pt x="1524" y="1585"/>
                </a:cubicBezTo>
                <a:cubicBezTo>
                  <a:pt x="1522" y="1583"/>
                  <a:pt x="1526" y="1583"/>
                  <a:pt x="1524" y="1582"/>
                </a:cubicBezTo>
                <a:cubicBezTo>
                  <a:pt x="1524" y="1581"/>
                  <a:pt x="1527" y="1581"/>
                  <a:pt x="1527" y="1582"/>
                </a:cubicBezTo>
                <a:cubicBezTo>
                  <a:pt x="1527" y="1582"/>
                  <a:pt x="1525" y="1582"/>
                  <a:pt x="1525" y="1583"/>
                </a:cubicBezTo>
                <a:cubicBezTo>
                  <a:pt x="1528" y="1582"/>
                  <a:pt x="1529" y="1585"/>
                  <a:pt x="1531" y="1582"/>
                </a:cubicBezTo>
                <a:cubicBezTo>
                  <a:pt x="1530" y="1582"/>
                  <a:pt x="1528" y="1583"/>
                  <a:pt x="1527" y="1582"/>
                </a:cubicBezTo>
                <a:cubicBezTo>
                  <a:pt x="1535" y="1580"/>
                  <a:pt x="1552" y="1581"/>
                  <a:pt x="1560" y="1582"/>
                </a:cubicBezTo>
                <a:cubicBezTo>
                  <a:pt x="1554" y="1582"/>
                  <a:pt x="1549" y="1583"/>
                  <a:pt x="1544" y="1583"/>
                </a:cubicBezTo>
                <a:cubicBezTo>
                  <a:pt x="1542" y="1583"/>
                  <a:pt x="1540" y="1581"/>
                  <a:pt x="1539" y="1584"/>
                </a:cubicBezTo>
                <a:cubicBezTo>
                  <a:pt x="1541" y="1583"/>
                  <a:pt x="1543" y="1583"/>
                  <a:pt x="1544" y="1585"/>
                </a:cubicBezTo>
                <a:cubicBezTo>
                  <a:pt x="1544" y="1585"/>
                  <a:pt x="1542" y="1584"/>
                  <a:pt x="1542" y="1585"/>
                </a:cubicBezTo>
                <a:cubicBezTo>
                  <a:pt x="1543" y="1585"/>
                  <a:pt x="1543" y="1585"/>
                  <a:pt x="1544" y="1585"/>
                </a:cubicBezTo>
                <a:cubicBezTo>
                  <a:pt x="1544" y="1588"/>
                  <a:pt x="1541" y="1585"/>
                  <a:pt x="1540" y="1586"/>
                </a:cubicBezTo>
                <a:cubicBezTo>
                  <a:pt x="1539" y="1585"/>
                  <a:pt x="1540" y="1585"/>
                  <a:pt x="1540" y="1585"/>
                </a:cubicBezTo>
                <a:cubicBezTo>
                  <a:pt x="1537" y="1586"/>
                  <a:pt x="1538" y="1585"/>
                  <a:pt x="1535" y="1584"/>
                </a:cubicBezTo>
                <a:cubicBezTo>
                  <a:pt x="1536" y="1584"/>
                  <a:pt x="1536" y="1583"/>
                  <a:pt x="1535" y="1584"/>
                </a:cubicBezTo>
                <a:cubicBezTo>
                  <a:pt x="1535" y="1584"/>
                  <a:pt x="1535" y="1585"/>
                  <a:pt x="1535" y="1585"/>
                </a:cubicBezTo>
                <a:cubicBezTo>
                  <a:pt x="1534" y="1585"/>
                  <a:pt x="1533" y="1586"/>
                  <a:pt x="1532" y="1586"/>
                </a:cubicBezTo>
                <a:cubicBezTo>
                  <a:pt x="1531" y="1583"/>
                  <a:pt x="1529" y="1585"/>
                  <a:pt x="1528" y="1583"/>
                </a:cubicBezTo>
                <a:close/>
                <a:moveTo>
                  <a:pt x="1526" y="1605"/>
                </a:moveTo>
                <a:cubicBezTo>
                  <a:pt x="1525" y="1606"/>
                  <a:pt x="1524" y="1606"/>
                  <a:pt x="1524" y="1604"/>
                </a:cubicBezTo>
                <a:cubicBezTo>
                  <a:pt x="1525" y="1604"/>
                  <a:pt x="1525" y="1604"/>
                  <a:pt x="1526" y="1605"/>
                </a:cubicBezTo>
                <a:close/>
                <a:moveTo>
                  <a:pt x="1554" y="1587"/>
                </a:moveTo>
                <a:cubicBezTo>
                  <a:pt x="1554" y="1588"/>
                  <a:pt x="1554" y="1589"/>
                  <a:pt x="1554" y="1589"/>
                </a:cubicBezTo>
                <a:cubicBezTo>
                  <a:pt x="1554" y="1588"/>
                  <a:pt x="1553" y="1588"/>
                  <a:pt x="1553" y="1587"/>
                </a:cubicBezTo>
                <a:lnTo>
                  <a:pt x="1554" y="1587"/>
                </a:lnTo>
                <a:close/>
                <a:moveTo>
                  <a:pt x="1547" y="1585"/>
                </a:moveTo>
                <a:cubicBezTo>
                  <a:pt x="1547" y="1585"/>
                  <a:pt x="1547" y="1585"/>
                  <a:pt x="1547" y="1585"/>
                </a:cubicBezTo>
                <a:cubicBezTo>
                  <a:pt x="1547" y="1583"/>
                  <a:pt x="1549" y="1585"/>
                  <a:pt x="1549" y="1584"/>
                </a:cubicBezTo>
                <a:cubicBezTo>
                  <a:pt x="1549" y="1585"/>
                  <a:pt x="1550" y="1585"/>
                  <a:pt x="1551" y="1585"/>
                </a:cubicBezTo>
                <a:cubicBezTo>
                  <a:pt x="1551" y="1586"/>
                  <a:pt x="1550" y="1586"/>
                  <a:pt x="1549" y="1586"/>
                </a:cubicBezTo>
                <a:cubicBezTo>
                  <a:pt x="1549" y="1586"/>
                  <a:pt x="1548" y="1585"/>
                  <a:pt x="1548" y="1585"/>
                </a:cubicBezTo>
                <a:cubicBezTo>
                  <a:pt x="1548" y="1586"/>
                  <a:pt x="1548" y="1586"/>
                  <a:pt x="1547" y="1586"/>
                </a:cubicBezTo>
                <a:cubicBezTo>
                  <a:pt x="1547" y="1585"/>
                  <a:pt x="1548" y="1585"/>
                  <a:pt x="1547" y="1585"/>
                </a:cubicBezTo>
                <a:close/>
                <a:moveTo>
                  <a:pt x="1549" y="1587"/>
                </a:moveTo>
                <a:cubicBezTo>
                  <a:pt x="1550" y="1587"/>
                  <a:pt x="1550" y="1588"/>
                  <a:pt x="1551" y="1587"/>
                </a:cubicBezTo>
                <a:cubicBezTo>
                  <a:pt x="1551" y="1589"/>
                  <a:pt x="1548" y="1589"/>
                  <a:pt x="1549" y="1587"/>
                </a:cubicBezTo>
                <a:close/>
                <a:moveTo>
                  <a:pt x="1542" y="1600"/>
                </a:moveTo>
                <a:cubicBezTo>
                  <a:pt x="1541" y="1601"/>
                  <a:pt x="1543" y="1600"/>
                  <a:pt x="1543" y="1600"/>
                </a:cubicBezTo>
                <a:cubicBezTo>
                  <a:pt x="1543" y="1599"/>
                  <a:pt x="1541" y="1598"/>
                  <a:pt x="1542" y="1597"/>
                </a:cubicBezTo>
                <a:cubicBezTo>
                  <a:pt x="1542" y="1599"/>
                  <a:pt x="1544" y="1599"/>
                  <a:pt x="1544" y="1601"/>
                </a:cubicBezTo>
                <a:cubicBezTo>
                  <a:pt x="1543" y="1600"/>
                  <a:pt x="1541" y="1601"/>
                  <a:pt x="1542" y="1600"/>
                </a:cubicBezTo>
                <a:close/>
                <a:moveTo>
                  <a:pt x="1542" y="1589"/>
                </a:moveTo>
                <a:cubicBezTo>
                  <a:pt x="1543" y="1589"/>
                  <a:pt x="1540" y="1589"/>
                  <a:pt x="1541" y="1588"/>
                </a:cubicBezTo>
                <a:cubicBezTo>
                  <a:pt x="1542" y="1587"/>
                  <a:pt x="1545" y="1588"/>
                  <a:pt x="1544" y="1588"/>
                </a:cubicBezTo>
                <a:cubicBezTo>
                  <a:pt x="1544" y="1589"/>
                  <a:pt x="1543" y="1588"/>
                  <a:pt x="1542" y="1589"/>
                </a:cubicBezTo>
                <a:cubicBezTo>
                  <a:pt x="1544" y="1589"/>
                  <a:pt x="1544" y="1589"/>
                  <a:pt x="1544" y="1590"/>
                </a:cubicBezTo>
                <a:cubicBezTo>
                  <a:pt x="1543" y="1590"/>
                  <a:pt x="1542" y="1590"/>
                  <a:pt x="1542" y="1589"/>
                </a:cubicBezTo>
                <a:close/>
                <a:moveTo>
                  <a:pt x="1546" y="1598"/>
                </a:moveTo>
                <a:cubicBezTo>
                  <a:pt x="1546" y="1598"/>
                  <a:pt x="1545" y="1599"/>
                  <a:pt x="1544" y="1599"/>
                </a:cubicBezTo>
                <a:cubicBezTo>
                  <a:pt x="1544" y="1597"/>
                  <a:pt x="1546" y="1597"/>
                  <a:pt x="1546" y="1598"/>
                </a:cubicBezTo>
                <a:close/>
                <a:moveTo>
                  <a:pt x="1539" y="1588"/>
                </a:moveTo>
                <a:cubicBezTo>
                  <a:pt x="1538" y="1588"/>
                  <a:pt x="1537" y="1589"/>
                  <a:pt x="1536" y="1588"/>
                </a:cubicBezTo>
                <a:cubicBezTo>
                  <a:pt x="1537" y="1588"/>
                  <a:pt x="1539" y="1587"/>
                  <a:pt x="1539" y="1588"/>
                </a:cubicBezTo>
                <a:close/>
                <a:moveTo>
                  <a:pt x="1536" y="1587"/>
                </a:moveTo>
                <a:cubicBezTo>
                  <a:pt x="1535" y="1588"/>
                  <a:pt x="1537" y="1589"/>
                  <a:pt x="1536" y="1589"/>
                </a:cubicBezTo>
                <a:cubicBezTo>
                  <a:pt x="1536" y="1587"/>
                  <a:pt x="1533" y="1590"/>
                  <a:pt x="1532" y="1587"/>
                </a:cubicBezTo>
                <a:cubicBezTo>
                  <a:pt x="1534" y="1588"/>
                  <a:pt x="1534" y="1588"/>
                  <a:pt x="1536" y="1587"/>
                </a:cubicBezTo>
                <a:close/>
                <a:moveTo>
                  <a:pt x="1546" y="1605"/>
                </a:moveTo>
                <a:cubicBezTo>
                  <a:pt x="1544" y="1604"/>
                  <a:pt x="1542" y="1606"/>
                  <a:pt x="1541" y="1605"/>
                </a:cubicBezTo>
                <a:cubicBezTo>
                  <a:pt x="1541" y="1604"/>
                  <a:pt x="1547" y="1604"/>
                  <a:pt x="1546" y="1605"/>
                </a:cubicBezTo>
                <a:close/>
                <a:moveTo>
                  <a:pt x="1546" y="1602"/>
                </a:moveTo>
                <a:cubicBezTo>
                  <a:pt x="1546" y="1601"/>
                  <a:pt x="1546" y="1601"/>
                  <a:pt x="1547" y="1600"/>
                </a:cubicBezTo>
                <a:cubicBezTo>
                  <a:pt x="1546" y="1601"/>
                  <a:pt x="1544" y="1600"/>
                  <a:pt x="1545" y="1599"/>
                </a:cubicBezTo>
                <a:cubicBezTo>
                  <a:pt x="1545" y="1601"/>
                  <a:pt x="1547" y="1597"/>
                  <a:pt x="1547" y="1598"/>
                </a:cubicBezTo>
                <a:cubicBezTo>
                  <a:pt x="1547" y="1599"/>
                  <a:pt x="1547" y="1599"/>
                  <a:pt x="1547" y="1600"/>
                </a:cubicBezTo>
                <a:cubicBezTo>
                  <a:pt x="1549" y="1601"/>
                  <a:pt x="1548" y="1599"/>
                  <a:pt x="1550" y="1599"/>
                </a:cubicBezTo>
                <a:cubicBezTo>
                  <a:pt x="1548" y="1601"/>
                  <a:pt x="1550" y="1601"/>
                  <a:pt x="1551" y="1602"/>
                </a:cubicBezTo>
                <a:cubicBezTo>
                  <a:pt x="1549" y="1602"/>
                  <a:pt x="1547" y="1602"/>
                  <a:pt x="1549" y="1601"/>
                </a:cubicBezTo>
                <a:cubicBezTo>
                  <a:pt x="1547" y="1600"/>
                  <a:pt x="1547" y="1601"/>
                  <a:pt x="1546" y="1602"/>
                </a:cubicBezTo>
                <a:close/>
                <a:moveTo>
                  <a:pt x="1550" y="1600"/>
                </a:moveTo>
                <a:cubicBezTo>
                  <a:pt x="1550" y="1600"/>
                  <a:pt x="1550" y="1599"/>
                  <a:pt x="1551" y="1599"/>
                </a:cubicBezTo>
                <a:cubicBezTo>
                  <a:pt x="1550" y="1600"/>
                  <a:pt x="1553" y="1600"/>
                  <a:pt x="1551" y="1601"/>
                </a:cubicBezTo>
                <a:cubicBezTo>
                  <a:pt x="1552" y="1599"/>
                  <a:pt x="1550" y="1602"/>
                  <a:pt x="1550" y="1600"/>
                </a:cubicBezTo>
                <a:close/>
                <a:moveTo>
                  <a:pt x="1549" y="1598"/>
                </a:moveTo>
                <a:cubicBezTo>
                  <a:pt x="1550" y="1598"/>
                  <a:pt x="1549" y="1597"/>
                  <a:pt x="1549" y="1597"/>
                </a:cubicBezTo>
                <a:cubicBezTo>
                  <a:pt x="1552" y="1597"/>
                  <a:pt x="1552" y="1598"/>
                  <a:pt x="1554" y="1597"/>
                </a:cubicBezTo>
                <a:cubicBezTo>
                  <a:pt x="1554" y="1598"/>
                  <a:pt x="1556" y="1600"/>
                  <a:pt x="1554" y="1600"/>
                </a:cubicBezTo>
                <a:cubicBezTo>
                  <a:pt x="1554" y="1600"/>
                  <a:pt x="1554" y="1598"/>
                  <a:pt x="1552" y="1598"/>
                </a:cubicBezTo>
                <a:cubicBezTo>
                  <a:pt x="1552" y="1599"/>
                  <a:pt x="1554" y="1600"/>
                  <a:pt x="1553" y="1600"/>
                </a:cubicBezTo>
                <a:cubicBezTo>
                  <a:pt x="1552" y="1598"/>
                  <a:pt x="1550" y="1599"/>
                  <a:pt x="1549" y="1598"/>
                </a:cubicBezTo>
                <a:close/>
                <a:moveTo>
                  <a:pt x="1556" y="1602"/>
                </a:moveTo>
                <a:cubicBezTo>
                  <a:pt x="1555" y="1602"/>
                  <a:pt x="1553" y="1603"/>
                  <a:pt x="1553" y="1601"/>
                </a:cubicBezTo>
                <a:cubicBezTo>
                  <a:pt x="1554" y="1601"/>
                  <a:pt x="1556" y="1601"/>
                  <a:pt x="1556" y="1602"/>
                </a:cubicBezTo>
                <a:close/>
                <a:moveTo>
                  <a:pt x="1561" y="1605"/>
                </a:moveTo>
                <a:cubicBezTo>
                  <a:pt x="1558" y="1605"/>
                  <a:pt x="1556" y="1606"/>
                  <a:pt x="1555" y="1604"/>
                </a:cubicBezTo>
                <a:cubicBezTo>
                  <a:pt x="1557" y="1604"/>
                  <a:pt x="1560" y="1604"/>
                  <a:pt x="1561" y="1605"/>
                </a:cubicBezTo>
                <a:close/>
                <a:moveTo>
                  <a:pt x="1557" y="1599"/>
                </a:moveTo>
                <a:cubicBezTo>
                  <a:pt x="1557" y="1599"/>
                  <a:pt x="1558" y="1599"/>
                  <a:pt x="1558" y="1600"/>
                </a:cubicBezTo>
                <a:cubicBezTo>
                  <a:pt x="1557" y="1601"/>
                  <a:pt x="1556" y="1599"/>
                  <a:pt x="1557" y="1599"/>
                </a:cubicBezTo>
                <a:close/>
                <a:moveTo>
                  <a:pt x="1579" y="1604"/>
                </a:moveTo>
                <a:cubicBezTo>
                  <a:pt x="1579" y="1607"/>
                  <a:pt x="1574" y="1605"/>
                  <a:pt x="1573" y="1604"/>
                </a:cubicBezTo>
                <a:cubicBezTo>
                  <a:pt x="1576" y="1603"/>
                  <a:pt x="1578" y="1605"/>
                  <a:pt x="1579" y="1604"/>
                </a:cubicBezTo>
                <a:close/>
                <a:moveTo>
                  <a:pt x="1587" y="1604"/>
                </a:moveTo>
                <a:cubicBezTo>
                  <a:pt x="1588" y="1605"/>
                  <a:pt x="1587" y="1606"/>
                  <a:pt x="1586" y="1605"/>
                </a:cubicBezTo>
                <a:cubicBezTo>
                  <a:pt x="1586" y="1604"/>
                  <a:pt x="1587" y="1604"/>
                  <a:pt x="1587" y="1604"/>
                </a:cubicBezTo>
                <a:close/>
                <a:moveTo>
                  <a:pt x="1587" y="1574"/>
                </a:moveTo>
                <a:cubicBezTo>
                  <a:pt x="1591" y="1574"/>
                  <a:pt x="1593" y="1573"/>
                  <a:pt x="1597" y="1575"/>
                </a:cubicBezTo>
                <a:cubicBezTo>
                  <a:pt x="1594" y="1575"/>
                  <a:pt x="1597" y="1575"/>
                  <a:pt x="1597" y="1576"/>
                </a:cubicBezTo>
                <a:cubicBezTo>
                  <a:pt x="1595" y="1575"/>
                  <a:pt x="1589" y="1577"/>
                  <a:pt x="1587" y="1576"/>
                </a:cubicBezTo>
                <a:cubicBezTo>
                  <a:pt x="1588" y="1575"/>
                  <a:pt x="1588" y="1575"/>
                  <a:pt x="1587" y="1574"/>
                </a:cubicBezTo>
                <a:close/>
                <a:moveTo>
                  <a:pt x="1604" y="1576"/>
                </a:moveTo>
                <a:cubicBezTo>
                  <a:pt x="1603" y="1577"/>
                  <a:pt x="1601" y="1576"/>
                  <a:pt x="1600" y="1576"/>
                </a:cubicBezTo>
                <a:cubicBezTo>
                  <a:pt x="1601" y="1576"/>
                  <a:pt x="1603" y="1575"/>
                  <a:pt x="1604" y="1576"/>
                </a:cubicBezTo>
                <a:close/>
                <a:moveTo>
                  <a:pt x="1600" y="1574"/>
                </a:moveTo>
                <a:cubicBezTo>
                  <a:pt x="1600" y="1573"/>
                  <a:pt x="1604" y="1574"/>
                  <a:pt x="1602" y="1575"/>
                </a:cubicBezTo>
                <a:cubicBezTo>
                  <a:pt x="1602" y="1573"/>
                  <a:pt x="1600" y="1576"/>
                  <a:pt x="1600" y="1574"/>
                </a:cubicBezTo>
                <a:close/>
                <a:moveTo>
                  <a:pt x="1597" y="1569"/>
                </a:moveTo>
                <a:cubicBezTo>
                  <a:pt x="1599" y="1568"/>
                  <a:pt x="1596" y="1570"/>
                  <a:pt x="1596" y="1568"/>
                </a:cubicBezTo>
                <a:cubicBezTo>
                  <a:pt x="1600" y="1570"/>
                  <a:pt x="1605" y="1566"/>
                  <a:pt x="1607" y="1569"/>
                </a:cubicBezTo>
                <a:cubicBezTo>
                  <a:pt x="1605" y="1569"/>
                  <a:pt x="1601" y="1570"/>
                  <a:pt x="1597" y="1569"/>
                </a:cubicBezTo>
                <a:close/>
                <a:moveTo>
                  <a:pt x="1597" y="1567"/>
                </a:moveTo>
                <a:cubicBezTo>
                  <a:pt x="1597" y="1568"/>
                  <a:pt x="1596" y="1567"/>
                  <a:pt x="1596" y="1568"/>
                </a:cubicBezTo>
                <a:cubicBezTo>
                  <a:pt x="1595" y="1568"/>
                  <a:pt x="1596" y="1569"/>
                  <a:pt x="1595" y="1569"/>
                </a:cubicBezTo>
                <a:cubicBezTo>
                  <a:pt x="1595" y="1568"/>
                  <a:pt x="1595" y="1567"/>
                  <a:pt x="1595" y="1567"/>
                </a:cubicBezTo>
                <a:cubicBezTo>
                  <a:pt x="1596" y="1567"/>
                  <a:pt x="1597" y="1567"/>
                  <a:pt x="1597" y="1567"/>
                </a:cubicBezTo>
                <a:close/>
                <a:moveTo>
                  <a:pt x="1596" y="1565"/>
                </a:moveTo>
                <a:cubicBezTo>
                  <a:pt x="1597" y="1566"/>
                  <a:pt x="1598" y="1565"/>
                  <a:pt x="1598" y="1566"/>
                </a:cubicBezTo>
                <a:cubicBezTo>
                  <a:pt x="1597" y="1566"/>
                  <a:pt x="1597" y="1567"/>
                  <a:pt x="1596" y="1567"/>
                </a:cubicBezTo>
                <a:cubicBezTo>
                  <a:pt x="1597" y="1566"/>
                  <a:pt x="1596" y="1565"/>
                  <a:pt x="1596" y="1565"/>
                </a:cubicBezTo>
                <a:close/>
                <a:moveTo>
                  <a:pt x="1595" y="1580"/>
                </a:moveTo>
                <a:cubicBezTo>
                  <a:pt x="1595" y="1582"/>
                  <a:pt x="1596" y="1581"/>
                  <a:pt x="1596" y="1582"/>
                </a:cubicBezTo>
                <a:cubicBezTo>
                  <a:pt x="1594" y="1583"/>
                  <a:pt x="1594" y="1582"/>
                  <a:pt x="1593" y="1582"/>
                </a:cubicBezTo>
                <a:cubicBezTo>
                  <a:pt x="1594" y="1582"/>
                  <a:pt x="1594" y="1580"/>
                  <a:pt x="1595" y="1580"/>
                </a:cubicBezTo>
                <a:close/>
                <a:moveTo>
                  <a:pt x="1592" y="1579"/>
                </a:moveTo>
                <a:cubicBezTo>
                  <a:pt x="1593" y="1579"/>
                  <a:pt x="1593" y="1579"/>
                  <a:pt x="1594" y="1580"/>
                </a:cubicBezTo>
                <a:cubicBezTo>
                  <a:pt x="1593" y="1580"/>
                  <a:pt x="1591" y="1580"/>
                  <a:pt x="1592" y="1579"/>
                </a:cubicBezTo>
                <a:close/>
                <a:moveTo>
                  <a:pt x="1590" y="1579"/>
                </a:moveTo>
                <a:cubicBezTo>
                  <a:pt x="1589" y="1580"/>
                  <a:pt x="1587" y="1580"/>
                  <a:pt x="1587" y="1579"/>
                </a:cubicBezTo>
                <a:cubicBezTo>
                  <a:pt x="1588" y="1579"/>
                  <a:pt x="1590" y="1578"/>
                  <a:pt x="1590" y="1579"/>
                </a:cubicBezTo>
                <a:close/>
                <a:moveTo>
                  <a:pt x="1592" y="1582"/>
                </a:moveTo>
                <a:cubicBezTo>
                  <a:pt x="1590" y="1582"/>
                  <a:pt x="1587" y="1583"/>
                  <a:pt x="1587" y="1582"/>
                </a:cubicBezTo>
                <a:cubicBezTo>
                  <a:pt x="1589" y="1582"/>
                  <a:pt x="1591" y="1581"/>
                  <a:pt x="1592" y="1582"/>
                </a:cubicBezTo>
                <a:close/>
                <a:moveTo>
                  <a:pt x="1594" y="1588"/>
                </a:moveTo>
                <a:cubicBezTo>
                  <a:pt x="1593" y="1588"/>
                  <a:pt x="1591" y="1589"/>
                  <a:pt x="1591" y="1588"/>
                </a:cubicBezTo>
                <a:cubicBezTo>
                  <a:pt x="1592" y="1588"/>
                  <a:pt x="1594" y="1587"/>
                  <a:pt x="1594" y="1588"/>
                </a:cubicBezTo>
                <a:close/>
                <a:moveTo>
                  <a:pt x="1582" y="1580"/>
                </a:moveTo>
                <a:cubicBezTo>
                  <a:pt x="1584" y="1581"/>
                  <a:pt x="1586" y="1579"/>
                  <a:pt x="1587" y="1581"/>
                </a:cubicBezTo>
                <a:cubicBezTo>
                  <a:pt x="1586" y="1581"/>
                  <a:pt x="1582" y="1581"/>
                  <a:pt x="1582" y="1580"/>
                </a:cubicBezTo>
                <a:close/>
                <a:moveTo>
                  <a:pt x="1577" y="1576"/>
                </a:moveTo>
                <a:cubicBezTo>
                  <a:pt x="1575" y="1573"/>
                  <a:pt x="1583" y="1575"/>
                  <a:pt x="1584" y="1574"/>
                </a:cubicBezTo>
                <a:cubicBezTo>
                  <a:pt x="1585" y="1574"/>
                  <a:pt x="1585" y="1575"/>
                  <a:pt x="1586" y="1576"/>
                </a:cubicBezTo>
                <a:cubicBezTo>
                  <a:pt x="1583" y="1576"/>
                  <a:pt x="1580" y="1577"/>
                  <a:pt x="1577" y="1576"/>
                </a:cubicBezTo>
                <a:close/>
                <a:moveTo>
                  <a:pt x="1582" y="1579"/>
                </a:moveTo>
                <a:cubicBezTo>
                  <a:pt x="1581" y="1579"/>
                  <a:pt x="1581" y="1580"/>
                  <a:pt x="1581" y="1581"/>
                </a:cubicBezTo>
                <a:cubicBezTo>
                  <a:pt x="1580" y="1581"/>
                  <a:pt x="1581" y="1579"/>
                  <a:pt x="1578" y="1579"/>
                </a:cubicBezTo>
                <a:cubicBezTo>
                  <a:pt x="1579" y="1581"/>
                  <a:pt x="1577" y="1580"/>
                  <a:pt x="1577" y="1580"/>
                </a:cubicBezTo>
                <a:cubicBezTo>
                  <a:pt x="1578" y="1580"/>
                  <a:pt x="1576" y="1580"/>
                  <a:pt x="1576" y="1580"/>
                </a:cubicBezTo>
                <a:cubicBezTo>
                  <a:pt x="1576" y="1578"/>
                  <a:pt x="1576" y="1578"/>
                  <a:pt x="1576" y="1578"/>
                </a:cubicBezTo>
                <a:cubicBezTo>
                  <a:pt x="1578" y="1579"/>
                  <a:pt x="1580" y="1577"/>
                  <a:pt x="1582" y="1579"/>
                </a:cubicBezTo>
                <a:close/>
                <a:moveTo>
                  <a:pt x="1582" y="1587"/>
                </a:moveTo>
                <a:cubicBezTo>
                  <a:pt x="1581" y="1587"/>
                  <a:pt x="1580" y="1587"/>
                  <a:pt x="1579" y="1586"/>
                </a:cubicBezTo>
                <a:cubicBezTo>
                  <a:pt x="1580" y="1585"/>
                  <a:pt x="1582" y="1586"/>
                  <a:pt x="1582" y="1587"/>
                </a:cubicBezTo>
                <a:close/>
                <a:moveTo>
                  <a:pt x="1599" y="1585"/>
                </a:moveTo>
                <a:cubicBezTo>
                  <a:pt x="1600" y="1586"/>
                  <a:pt x="1603" y="1585"/>
                  <a:pt x="1603" y="1586"/>
                </a:cubicBezTo>
                <a:cubicBezTo>
                  <a:pt x="1603" y="1588"/>
                  <a:pt x="1598" y="1588"/>
                  <a:pt x="1598" y="1587"/>
                </a:cubicBezTo>
                <a:cubicBezTo>
                  <a:pt x="1601" y="1587"/>
                  <a:pt x="1599" y="1587"/>
                  <a:pt x="1599" y="1585"/>
                </a:cubicBezTo>
                <a:close/>
                <a:moveTo>
                  <a:pt x="1623" y="1586"/>
                </a:moveTo>
                <a:cubicBezTo>
                  <a:pt x="1624" y="1587"/>
                  <a:pt x="1625" y="1587"/>
                  <a:pt x="1625" y="1588"/>
                </a:cubicBezTo>
                <a:cubicBezTo>
                  <a:pt x="1624" y="1588"/>
                  <a:pt x="1623" y="1588"/>
                  <a:pt x="1623" y="1586"/>
                </a:cubicBezTo>
                <a:close/>
                <a:moveTo>
                  <a:pt x="1621" y="1544"/>
                </a:moveTo>
                <a:cubicBezTo>
                  <a:pt x="1621" y="1546"/>
                  <a:pt x="1617" y="1544"/>
                  <a:pt x="1618" y="1546"/>
                </a:cubicBezTo>
                <a:cubicBezTo>
                  <a:pt x="1616" y="1546"/>
                  <a:pt x="1616" y="1544"/>
                  <a:pt x="1615" y="1546"/>
                </a:cubicBezTo>
                <a:cubicBezTo>
                  <a:pt x="1615" y="1545"/>
                  <a:pt x="1614" y="1545"/>
                  <a:pt x="1614" y="1544"/>
                </a:cubicBezTo>
                <a:cubicBezTo>
                  <a:pt x="1618" y="1544"/>
                  <a:pt x="1617" y="1544"/>
                  <a:pt x="1621" y="1544"/>
                </a:cubicBezTo>
                <a:close/>
                <a:moveTo>
                  <a:pt x="1616" y="1538"/>
                </a:moveTo>
                <a:cubicBezTo>
                  <a:pt x="1617" y="1538"/>
                  <a:pt x="1619" y="1538"/>
                  <a:pt x="1619" y="1539"/>
                </a:cubicBezTo>
                <a:cubicBezTo>
                  <a:pt x="1618" y="1538"/>
                  <a:pt x="1616" y="1539"/>
                  <a:pt x="1616" y="1538"/>
                </a:cubicBezTo>
                <a:close/>
                <a:moveTo>
                  <a:pt x="1632" y="1549"/>
                </a:moveTo>
                <a:cubicBezTo>
                  <a:pt x="1629" y="1549"/>
                  <a:pt x="1629" y="1546"/>
                  <a:pt x="1627" y="1548"/>
                </a:cubicBezTo>
                <a:cubicBezTo>
                  <a:pt x="1627" y="1547"/>
                  <a:pt x="1627" y="1547"/>
                  <a:pt x="1626" y="1546"/>
                </a:cubicBezTo>
                <a:cubicBezTo>
                  <a:pt x="1627" y="1546"/>
                  <a:pt x="1627" y="1547"/>
                  <a:pt x="1628" y="1547"/>
                </a:cubicBezTo>
                <a:cubicBezTo>
                  <a:pt x="1627" y="1546"/>
                  <a:pt x="1629" y="1546"/>
                  <a:pt x="1628" y="1545"/>
                </a:cubicBezTo>
                <a:cubicBezTo>
                  <a:pt x="1629" y="1545"/>
                  <a:pt x="1629" y="1543"/>
                  <a:pt x="1630" y="1545"/>
                </a:cubicBezTo>
                <a:cubicBezTo>
                  <a:pt x="1629" y="1545"/>
                  <a:pt x="1629" y="1546"/>
                  <a:pt x="1629" y="1546"/>
                </a:cubicBezTo>
                <a:cubicBezTo>
                  <a:pt x="1630" y="1545"/>
                  <a:pt x="1631" y="1547"/>
                  <a:pt x="1632" y="1549"/>
                </a:cubicBezTo>
                <a:close/>
                <a:moveTo>
                  <a:pt x="1633" y="1550"/>
                </a:moveTo>
                <a:cubicBezTo>
                  <a:pt x="1634" y="1551"/>
                  <a:pt x="1637" y="1549"/>
                  <a:pt x="1637" y="1550"/>
                </a:cubicBezTo>
                <a:cubicBezTo>
                  <a:pt x="1635" y="1550"/>
                  <a:pt x="1637" y="1553"/>
                  <a:pt x="1636" y="1552"/>
                </a:cubicBezTo>
                <a:cubicBezTo>
                  <a:pt x="1636" y="1551"/>
                  <a:pt x="1633" y="1552"/>
                  <a:pt x="1632" y="1551"/>
                </a:cubicBezTo>
                <a:cubicBezTo>
                  <a:pt x="1633" y="1551"/>
                  <a:pt x="1633" y="1550"/>
                  <a:pt x="1633" y="1550"/>
                </a:cubicBezTo>
                <a:close/>
                <a:moveTo>
                  <a:pt x="1632" y="1548"/>
                </a:moveTo>
                <a:cubicBezTo>
                  <a:pt x="1634" y="1547"/>
                  <a:pt x="1634" y="1548"/>
                  <a:pt x="1634" y="1549"/>
                </a:cubicBezTo>
                <a:cubicBezTo>
                  <a:pt x="1633" y="1549"/>
                  <a:pt x="1633" y="1548"/>
                  <a:pt x="1632" y="1548"/>
                </a:cubicBezTo>
                <a:close/>
                <a:moveTo>
                  <a:pt x="1640" y="1568"/>
                </a:moveTo>
                <a:cubicBezTo>
                  <a:pt x="1637" y="1569"/>
                  <a:pt x="1632" y="1568"/>
                  <a:pt x="1631" y="1570"/>
                </a:cubicBezTo>
                <a:cubicBezTo>
                  <a:pt x="1631" y="1569"/>
                  <a:pt x="1631" y="1569"/>
                  <a:pt x="1632" y="1568"/>
                </a:cubicBezTo>
                <a:cubicBezTo>
                  <a:pt x="1630" y="1568"/>
                  <a:pt x="1630" y="1570"/>
                  <a:pt x="1629" y="1569"/>
                </a:cubicBezTo>
                <a:cubicBezTo>
                  <a:pt x="1630" y="1569"/>
                  <a:pt x="1630" y="1568"/>
                  <a:pt x="1630" y="1568"/>
                </a:cubicBezTo>
                <a:cubicBezTo>
                  <a:pt x="1634" y="1568"/>
                  <a:pt x="1636" y="1567"/>
                  <a:pt x="1640" y="1568"/>
                </a:cubicBezTo>
                <a:close/>
                <a:moveTo>
                  <a:pt x="1648" y="1557"/>
                </a:moveTo>
                <a:cubicBezTo>
                  <a:pt x="1645" y="1558"/>
                  <a:pt x="1641" y="1557"/>
                  <a:pt x="1639" y="1558"/>
                </a:cubicBezTo>
                <a:cubicBezTo>
                  <a:pt x="1641" y="1556"/>
                  <a:pt x="1644" y="1557"/>
                  <a:pt x="1648" y="1557"/>
                </a:cubicBezTo>
                <a:close/>
                <a:moveTo>
                  <a:pt x="1644" y="1550"/>
                </a:moveTo>
                <a:cubicBezTo>
                  <a:pt x="1644" y="1550"/>
                  <a:pt x="1649" y="1552"/>
                  <a:pt x="1647" y="1551"/>
                </a:cubicBezTo>
                <a:cubicBezTo>
                  <a:pt x="1646" y="1551"/>
                  <a:pt x="1642" y="1552"/>
                  <a:pt x="1644" y="1550"/>
                </a:cubicBezTo>
                <a:close/>
                <a:moveTo>
                  <a:pt x="1628" y="1552"/>
                </a:moveTo>
                <a:cubicBezTo>
                  <a:pt x="1628" y="1550"/>
                  <a:pt x="1632" y="1550"/>
                  <a:pt x="1630" y="1551"/>
                </a:cubicBezTo>
                <a:cubicBezTo>
                  <a:pt x="1630" y="1551"/>
                  <a:pt x="1630" y="1551"/>
                  <a:pt x="1630" y="1551"/>
                </a:cubicBezTo>
                <a:cubicBezTo>
                  <a:pt x="1630" y="1552"/>
                  <a:pt x="1629" y="1552"/>
                  <a:pt x="1628" y="1552"/>
                </a:cubicBezTo>
                <a:close/>
                <a:moveTo>
                  <a:pt x="1627" y="1551"/>
                </a:moveTo>
                <a:cubicBezTo>
                  <a:pt x="1625" y="1551"/>
                  <a:pt x="1624" y="1552"/>
                  <a:pt x="1623" y="1551"/>
                </a:cubicBezTo>
                <a:cubicBezTo>
                  <a:pt x="1624" y="1551"/>
                  <a:pt x="1627" y="1550"/>
                  <a:pt x="1627" y="1551"/>
                </a:cubicBezTo>
                <a:close/>
                <a:moveTo>
                  <a:pt x="1622" y="1543"/>
                </a:moveTo>
                <a:cubicBezTo>
                  <a:pt x="1621" y="1542"/>
                  <a:pt x="1620" y="1544"/>
                  <a:pt x="1620" y="1542"/>
                </a:cubicBezTo>
                <a:cubicBezTo>
                  <a:pt x="1623" y="1541"/>
                  <a:pt x="1625" y="1542"/>
                  <a:pt x="1628" y="1541"/>
                </a:cubicBezTo>
                <a:cubicBezTo>
                  <a:pt x="1628" y="1544"/>
                  <a:pt x="1623" y="1541"/>
                  <a:pt x="1622" y="1543"/>
                </a:cubicBezTo>
                <a:close/>
                <a:moveTo>
                  <a:pt x="1622" y="1576"/>
                </a:moveTo>
                <a:cubicBezTo>
                  <a:pt x="1624" y="1574"/>
                  <a:pt x="1628" y="1574"/>
                  <a:pt x="1631" y="1575"/>
                </a:cubicBezTo>
                <a:cubicBezTo>
                  <a:pt x="1633" y="1573"/>
                  <a:pt x="1638" y="1574"/>
                  <a:pt x="1640" y="1575"/>
                </a:cubicBezTo>
                <a:cubicBezTo>
                  <a:pt x="1637" y="1577"/>
                  <a:pt x="1631" y="1575"/>
                  <a:pt x="1628" y="1576"/>
                </a:cubicBezTo>
                <a:cubicBezTo>
                  <a:pt x="1625" y="1575"/>
                  <a:pt x="1615" y="1577"/>
                  <a:pt x="1612" y="1576"/>
                </a:cubicBezTo>
                <a:cubicBezTo>
                  <a:pt x="1614" y="1575"/>
                  <a:pt x="1619" y="1573"/>
                  <a:pt x="1622" y="1576"/>
                </a:cubicBezTo>
                <a:close/>
                <a:moveTo>
                  <a:pt x="1652" y="1584"/>
                </a:moveTo>
                <a:cubicBezTo>
                  <a:pt x="1651" y="1584"/>
                  <a:pt x="1653" y="1585"/>
                  <a:pt x="1652" y="1585"/>
                </a:cubicBezTo>
                <a:cubicBezTo>
                  <a:pt x="1649" y="1585"/>
                  <a:pt x="1645" y="1586"/>
                  <a:pt x="1642" y="1586"/>
                </a:cubicBezTo>
                <a:cubicBezTo>
                  <a:pt x="1643" y="1586"/>
                  <a:pt x="1643" y="1586"/>
                  <a:pt x="1643" y="1586"/>
                </a:cubicBezTo>
                <a:cubicBezTo>
                  <a:pt x="1641" y="1587"/>
                  <a:pt x="1638" y="1588"/>
                  <a:pt x="1637" y="1586"/>
                </a:cubicBezTo>
                <a:cubicBezTo>
                  <a:pt x="1640" y="1586"/>
                  <a:pt x="1638" y="1586"/>
                  <a:pt x="1638" y="1584"/>
                </a:cubicBezTo>
                <a:cubicBezTo>
                  <a:pt x="1643" y="1584"/>
                  <a:pt x="1647" y="1583"/>
                  <a:pt x="1652" y="1584"/>
                </a:cubicBezTo>
                <a:close/>
                <a:moveTo>
                  <a:pt x="1641" y="1583"/>
                </a:moveTo>
                <a:cubicBezTo>
                  <a:pt x="1642" y="1580"/>
                  <a:pt x="1647" y="1583"/>
                  <a:pt x="1642" y="1582"/>
                </a:cubicBezTo>
                <a:cubicBezTo>
                  <a:pt x="1641" y="1582"/>
                  <a:pt x="1641" y="1583"/>
                  <a:pt x="1641" y="1583"/>
                </a:cubicBezTo>
                <a:close/>
                <a:moveTo>
                  <a:pt x="1665" y="1584"/>
                </a:moveTo>
                <a:cubicBezTo>
                  <a:pt x="1663" y="1583"/>
                  <a:pt x="1664" y="1584"/>
                  <a:pt x="1663" y="1585"/>
                </a:cubicBezTo>
                <a:cubicBezTo>
                  <a:pt x="1663" y="1584"/>
                  <a:pt x="1663" y="1584"/>
                  <a:pt x="1662" y="1584"/>
                </a:cubicBezTo>
                <a:cubicBezTo>
                  <a:pt x="1662" y="1584"/>
                  <a:pt x="1663" y="1585"/>
                  <a:pt x="1663" y="1585"/>
                </a:cubicBezTo>
                <a:cubicBezTo>
                  <a:pt x="1659" y="1587"/>
                  <a:pt x="1658" y="1584"/>
                  <a:pt x="1655" y="1586"/>
                </a:cubicBezTo>
                <a:cubicBezTo>
                  <a:pt x="1655" y="1584"/>
                  <a:pt x="1653" y="1586"/>
                  <a:pt x="1653" y="1585"/>
                </a:cubicBezTo>
                <a:cubicBezTo>
                  <a:pt x="1656" y="1584"/>
                  <a:pt x="1657" y="1584"/>
                  <a:pt x="1660" y="1583"/>
                </a:cubicBezTo>
                <a:cubicBezTo>
                  <a:pt x="1660" y="1584"/>
                  <a:pt x="1659" y="1584"/>
                  <a:pt x="1660" y="1585"/>
                </a:cubicBezTo>
                <a:cubicBezTo>
                  <a:pt x="1659" y="1582"/>
                  <a:pt x="1666" y="1583"/>
                  <a:pt x="1665" y="1584"/>
                </a:cubicBezTo>
                <a:close/>
                <a:moveTo>
                  <a:pt x="1666" y="1601"/>
                </a:moveTo>
                <a:cubicBezTo>
                  <a:pt x="1665" y="1602"/>
                  <a:pt x="1665" y="1601"/>
                  <a:pt x="1664" y="1601"/>
                </a:cubicBezTo>
                <a:cubicBezTo>
                  <a:pt x="1663" y="1599"/>
                  <a:pt x="1666" y="1599"/>
                  <a:pt x="1666" y="1601"/>
                </a:cubicBezTo>
                <a:close/>
                <a:moveTo>
                  <a:pt x="1656" y="1591"/>
                </a:moveTo>
                <a:cubicBezTo>
                  <a:pt x="1657" y="1591"/>
                  <a:pt x="1657" y="1591"/>
                  <a:pt x="1657" y="1591"/>
                </a:cubicBezTo>
                <a:cubicBezTo>
                  <a:pt x="1657" y="1592"/>
                  <a:pt x="1657" y="1593"/>
                  <a:pt x="1656" y="1593"/>
                </a:cubicBezTo>
                <a:cubicBezTo>
                  <a:pt x="1656" y="1592"/>
                  <a:pt x="1655" y="1593"/>
                  <a:pt x="1655" y="1593"/>
                </a:cubicBezTo>
                <a:cubicBezTo>
                  <a:pt x="1655" y="1592"/>
                  <a:pt x="1654" y="1591"/>
                  <a:pt x="1655" y="1591"/>
                </a:cubicBezTo>
                <a:cubicBezTo>
                  <a:pt x="1655" y="1592"/>
                  <a:pt x="1657" y="1592"/>
                  <a:pt x="1656" y="1591"/>
                </a:cubicBezTo>
                <a:close/>
                <a:moveTo>
                  <a:pt x="1654" y="1590"/>
                </a:moveTo>
                <a:cubicBezTo>
                  <a:pt x="1653" y="1589"/>
                  <a:pt x="1652" y="1591"/>
                  <a:pt x="1652" y="1588"/>
                </a:cubicBezTo>
                <a:cubicBezTo>
                  <a:pt x="1653" y="1588"/>
                  <a:pt x="1655" y="1589"/>
                  <a:pt x="1654" y="1590"/>
                </a:cubicBezTo>
                <a:close/>
                <a:moveTo>
                  <a:pt x="1646" y="1587"/>
                </a:moveTo>
                <a:cubicBezTo>
                  <a:pt x="1645" y="1587"/>
                  <a:pt x="1645" y="1587"/>
                  <a:pt x="1644" y="1587"/>
                </a:cubicBezTo>
                <a:cubicBezTo>
                  <a:pt x="1644" y="1587"/>
                  <a:pt x="1644" y="1586"/>
                  <a:pt x="1645" y="1586"/>
                </a:cubicBezTo>
                <a:cubicBezTo>
                  <a:pt x="1652" y="1586"/>
                  <a:pt x="1650" y="1587"/>
                  <a:pt x="1646" y="1587"/>
                </a:cubicBezTo>
                <a:close/>
                <a:moveTo>
                  <a:pt x="1639" y="1580"/>
                </a:moveTo>
                <a:cubicBezTo>
                  <a:pt x="1639" y="1580"/>
                  <a:pt x="1638" y="1580"/>
                  <a:pt x="1638" y="1579"/>
                </a:cubicBezTo>
                <a:cubicBezTo>
                  <a:pt x="1639" y="1579"/>
                  <a:pt x="1639" y="1579"/>
                  <a:pt x="1639" y="1579"/>
                </a:cubicBezTo>
                <a:cubicBezTo>
                  <a:pt x="1640" y="1580"/>
                  <a:pt x="1640" y="1580"/>
                  <a:pt x="1639" y="1580"/>
                </a:cubicBezTo>
                <a:close/>
                <a:moveTo>
                  <a:pt x="1636" y="1577"/>
                </a:moveTo>
                <a:cubicBezTo>
                  <a:pt x="1635" y="1577"/>
                  <a:pt x="1632" y="1578"/>
                  <a:pt x="1632" y="1576"/>
                </a:cubicBezTo>
                <a:cubicBezTo>
                  <a:pt x="1634" y="1577"/>
                  <a:pt x="1635" y="1576"/>
                  <a:pt x="1636" y="1577"/>
                </a:cubicBezTo>
                <a:close/>
                <a:moveTo>
                  <a:pt x="1609" y="1533"/>
                </a:moveTo>
                <a:cubicBezTo>
                  <a:pt x="1609" y="1534"/>
                  <a:pt x="1613" y="1532"/>
                  <a:pt x="1614" y="1533"/>
                </a:cubicBezTo>
                <a:cubicBezTo>
                  <a:pt x="1613" y="1534"/>
                  <a:pt x="1607" y="1535"/>
                  <a:pt x="1609" y="1533"/>
                </a:cubicBezTo>
                <a:close/>
                <a:moveTo>
                  <a:pt x="1656" y="1591"/>
                </a:moveTo>
                <a:cubicBezTo>
                  <a:pt x="1656" y="1590"/>
                  <a:pt x="1655" y="1590"/>
                  <a:pt x="1655" y="1589"/>
                </a:cubicBezTo>
                <a:cubicBezTo>
                  <a:pt x="1658" y="1589"/>
                  <a:pt x="1661" y="1588"/>
                  <a:pt x="1662" y="1591"/>
                </a:cubicBezTo>
                <a:cubicBezTo>
                  <a:pt x="1660" y="1590"/>
                  <a:pt x="1659" y="1591"/>
                  <a:pt x="1656" y="1591"/>
                </a:cubicBezTo>
                <a:close/>
                <a:moveTo>
                  <a:pt x="1661" y="1600"/>
                </a:moveTo>
                <a:cubicBezTo>
                  <a:pt x="1661" y="1599"/>
                  <a:pt x="1661" y="1598"/>
                  <a:pt x="1662" y="1598"/>
                </a:cubicBezTo>
                <a:cubicBezTo>
                  <a:pt x="1661" y="1600"/>
                  <a:pt x="1664" y="1600"/>
                  <a:pt x="1663" y="1601"/>
                </a:cubicBezTo>
                <a:cubicBezTo>
                  <a:pt x="1662" y="1599"/>
                  <a:pt x="1660" y="1602"/>
                  <a:pt x="1660" y="1600"/>
                </a:cubicBezTo>
                <a:lnTo>
                  <a:pt x="1661" y="1600"/>
                </a:lnTo>
                <a:close/>
                <a:moveTo>
                  <a:pt x="1678" y="1583"/>
                </a:moveTo>
                <a:cubicBezTo>
                  <a:pt x="1679" y="1583"/>
                  <a:pt x="1681" y="1584"/>
                  <a:pt x="1679" y="1585"/>
                </a:cubicBezTo>
                <a:cubicBezTo>
                  <a:pt x="1680" y="1583"/>
                  <a:pt x="1678" y="1584"/>
                  <a:pt x="1678" y="1583"/>
                </a:cubicBezTo>
                <a:close/>
                <a:moveTo>
                  <a:pt x="1652" y="1550"/>
                </a:moveTo>
                <a:cubicBezTo>
                  <a:pt x="1651" y="1550"/>
                  <a:pt x="1652" y="1551"/>
                  <a:pt x="1651" y="1551"/>
                </a:cubicBezTo>
                <a:cubicBezTo>
                  <a:pt x="1654" y="1552"/>
                  <a:pt x="1653" y="1550"/>
                  <a:pt x="1654" y="1549"/>
                </a:cubicBezTo>
                <a:cubicBezTo>
                  <a:pt x="1656" y="1550"/>
                  <a:pt x="1657" y="1550"/>
                  <a:pt x="1658" y="1551"/>
                </a:cubicBezTo>
                <a:cubicBezTo>
                  <a:pt x="1658" y="1549"/>
                  <a:pt x="1658" y="1549"/>
                  <a:pt x="1658" y="1549"/>
                </a:cubicBezTo>
                <a:cubicBezTo>
                  <a:pt x="1660" y="1550"/>
                  <a:pt x="1661" y="1549"/>
                  <a:pt x="1662" y="1551"/>
                </a:cubicBezTo>
                <a:cubicBezTo>
                  <a:pt x="1662" y="1552"/>
                  <a:pt x="1661" y="1551"/>
                  <a:pt x="1661" y="1551"/>
                </a:cubicBezTo>
                <a:cubicBezTo>
                  <a:pt x="1663" y="1551"/>
                  <a:pt x="1661" y="1553"/>
                  <a:pt x="1662" y="1553"/>
                </a:cubicBezTo>
                <a:cubicBezTo>
                  <a:pt x="1663" y="1553"/>
                  <a:pt x="1664" y="1551"/>
                  <a:pt x="1663" y="1550"/>
                </a:cubicBezTo>
                <a:cubicBezTo>
                  <a:pt x="1663" y="1550"/>
                  <a:pt x="1662" y="1550"/>
                  <a:pt x="1662" y="1550"/>
                </a:cubicBezTo>
                <a:cubicBezTo>
                  <a:pt x="1664" y="1549"/>
                  <a:pt x="1667" y="1549"/>
                  <a:pt x="1669" y="1550"/>
                </a:cubicBezTo>
                <a:cubicBezTo>
                  <a:pt x="1668" y="1548"/>
                  <a:pt x="1670" y="1550"/>
                  <a:pt x="1670" y="1549"/>
                </a:cubicBezTo>
                <a:cubicBezTo>
                  <a:pt x="1669" y="1548"/>
                  <a:pt x="1669" y="1548"/>
                  <a:pt x="1668" y="1547"/>
                </a:cubicBezTo>
                <a:cubicBezTo>
                  <a:pt x="1668" y="1548"/>
                  <a:pt x="1668" y="1548"/>
                  <a:pt x="1667" y="1549"/>
                </a:cubicBezTo>
                <a:cubicBezTo>
                  <a:pt x="1667" y="1548"/>
                  <a:pt x="1666" y="1547"/>
                  <a:pt x="1666" y="1547"/>
                </a:cubicBezTo>
                <a:cubicBezTo>
                  <a:pt x="1666" y="1548"/>
                  <a:pt x="1666" y="1548"/>
                  <a:pt x="1665" y="1548"/>
                </a:cubicBezTo>
                <a:cubicBezTo>
                  <a:pt x="1665" y="1547"/>
                  <a:pt x="1665" y="1547"/>
                  <a:pt x="1665" y="1547"/>
                </a:cubicBezTo>
                <a:cubicBezTo>
                  <a:pt x="1668" y="1547"/>
                  <a:pt x="1666" y="1545"/>
                  <a:pt x="1668" y="1545"/>
                </a:cubicBezTo>
                <a:cubicBezTo>
                  <a:pt x="1668" y="1544"/>
                  <a:pt x="1667" y="1545"/>
                  <a:pt x="1667" y="1545"/>
                </a:cubicBezTo>
                <a:cubicBezTo>
                  <a:pt x="1667" y="1544"/>
                  <a:pt x="1668" y="1544"/>
                  <a:pt x="1669" y="1544"/>
                </a:cubicBezTo>
                <a:cubicBezTo>
                  <a:pt x="1669" y="1545"/>
                  <a:pt x="1671" y="1545"/>
                  <a:pt x="1670" y="1546"/>
                </a:cubicBezTo>
                <a:cubicBezTo>
                  <a:pt x="1670" y="1546"/>
                  <a:pt x="1669" y="1546"/>
                  <a:pt x="1669" y="1547"/>
                </a:cubicBezTo>
                <a:cubicBezTo>
                  <a:pt x="1670" y="1550"/>
                  <a:pt x="1674" y="1548"/>
                  <a:pt x="1677" y="1550"/>
                </a:cubicBezTo>
                <a:cubicBezTo>
                  <a:pt x="1676" y="1550"/>
                  <a:pt x="1675" y="1551"/>
                  <a:pt x="1676" y="1552"/>
                </a:cubicBezTo>
                <a:cubicBezTo>
                  <a:pt x="1673" y="1552"/>
                  <a:pt x="1673" y="1550"/>
                  <a:pt x="1673" y="1550"/>
                </a:cubicBezTo>
                <a:cubicBezTo>
                  <a:pt x="1672" y="1551"/>
                  <a:pt x="1671" y="1550"/>
                  <a:pt x="1671" y="1551"/>
                </a:cubicBezTo>
                <a:cubicBezTo>
                  <a:pt x="1671" y="1551"/>
                  <a:pt x="1672" y="1551"/>
                  <a:pt x="1672" y="1552"/>
                </a:cubicBezTo>
                <a:cubicBezTo>
                  <a:pt x="1669" y="1551"/>
                  <a:pt x="1670" y="1555"/>
                  <a:pt x="1669" y="1553"/>
                </a:cubicBezTo>
                <a:cubicBezTo>
                  <a:pt x="1667" y="1553"/>
                  <a:pt x="1667" y="1554"/>
                  <a:pt x="1667" y="1555"/>
                </a:cubicBezTo>
                <a:cubicBezTo>
                  <a:pt x="1666" y="1554"/>
                  <a:pt x="1663" y="1553"/>
                  <a:pt x="1663" y="1554"/>
                </a:cubicBezTo>
                <a:cubicBezTo>
                  <a:pt x="1663" y="1554"/>
                  <a:pt x="1664" y="1555"/>
                  <a:pt x="1665" y="1555"/>
                </a:cubicBezTo>
                <a:cubicBezTo>
                  <a:pt x="1663" y="1556"/>
                  <a:pt x="1662" y="1555"/>
                  <a:pt x="1659" y="1556"/>
                </a:cubicBezTo>
                <a:cubicBezTo>
                  <a:pt x="1658" y="1554"/>
                  <a:pt x="1660" y="1554"/>
                  <a:pt x="1660" y="1552"/>
                </a:cubicBezTo>
                <a:cubicBezTo>
                  <a:pt x="1657" y="1553"/>
                  <a:pt x="1656" y="1552"/>
                  <a:pt x="1654" y="1551"/>
                </a:cubicBezTo>
                <a:cubicBezTo>
                  <a:pt x="1654" y="1552"/>
                  <a:pt x="1655" y="1552"/>
                  <a:pt x="1654" y="1553"/>
                </a:cubicBezTo>
                <a:cubicBezTo>
                  <a:pt x="1653" y="1552"/>
                  <a:pt x="1650" y="1552"/>
                  <a:pt x="1648" y="1551"/>
                </a:cubicBezTo>
                <a:cubicBezTo>
                  <a:pt x="1649" y="1551"/>
                  <a:pt x="1649" y="1551"/>
                  <a:pt x="1650" y="1550"/>
                </a:cubicBezTo>
                <a:cubicBezTo>
                  <a:pt x="1650" y="1551"/>
                  <a:pt x="1650" y="1551"/>
                  <a:pt x="1651" y="1551"/>
                </a:cubicBezTo>
                <a:cubicBezTo>
                  <a:pt x="1650" y="1550"/>
                  <a:pt x="1652" y="1549"/>
                  <a:pt x="1652" y="1550"/>
                </a:cubicBezTo>
                <a:close/>
                <a:moveTo>
                  <a:pt x="1665" y="1544"/>
                </a:moveTo>
                <a:cubicBezTo>
                  <a:pt x="1666" y="1546"/>
                  <a:pt x="1664" y="1545"/>
                  <a:pt x="1664" y="1547"/>
                </a:cubicBezTo>
                <a:cubicBezTo>
                  <a:pt x="1662" y="1546"/>
                  <a:pt x="1661" y="1547"/>
                  <a:pt x="1660" y="1548"/>
                </a:cubicBezTo>
                <a:cubicBezTo>
                  <a:pt x="1660" y="1546"/>
                  <a:pt x="1660" y="1544"/>
                  <a:pt x="1662" y="1544"/>
                </a:cubicBezTo>
                <a:cubicBezTo>
                  <a:pt x="1662" y="1546"/>
                  <a:pt x="1664" y="1544"/>
                  <a:pt x="1665" y="1544"/>
                </a:cubicBezTo>
                <a:cubicBezTo>
                  <a:pt x="1664" y="1544"/>
                  <a:pt x="1664" y="1544"/>
                  <a:pt x="1665" y="1544"/>
                </a:cubicBezTo>
                <a:close/>
                <a:moveTo>
                  <a:pt x="1665" y="1548"/>
                </a:moveTo>
                <a:cubicBezTo>
                  <a:pt x="1664" y="1549"/>
                  <a:pt x="1663" y="1548"/>
                  <a:pt x="1662" y="1548"/>
                </a:cubicBezTo>
                <a:cubicBezTo>
                  <a:pt x="1663" y="1548"/>
                  <a:pt x="1665" y="1547"/>
                  <a:pt x="1665" y="1548"/>
                </a:cubicBezTo>
                <a:close/>
                <a:moveTo>
                  <a:pt x="1667" y="1539"/>
                </a:moveTo>
                <a:cubicBezTo>
                  <a:pt x="1669" y="1537"/>
                  <a:pt x="1676" y="1538"/>
                  <a:pt x="1677" y="1539"/>
                </a:cubicBezTo>
                <a:cubicBezTo>
                  <a:pt x="1674" y="1540"/>
                  <a:pt x="1672" y="1538"/>
                  <a:pt x="1667" y="1539"/>
                </a:cubicBezTo>
                <a:close/>
                <a:moveTo>
                  <a:pt x="1674" y="1547"/>
                </a:moveTo>
                <a:cubicBezTo>
                  <a:pt x="1673" y="1547"/>
                  <a:pt x="1673" y="1548"/>
                  <a:pt x="1671" y="1548"/>
                </a:cubicBezTo>
                <a:cubicBezTo>
                  <a:pt x="1671" y="1547"/>
                  <a:pt x="1671" y="1547"/>
                  <a:pt x="1671" y="1547"/>
                </a:cubicBezTo>
                <a:cubicBezTo>
                  <a:pt x="1671" y="1546"/>
                  <a:pt x="1671" y="1546"/>
                  <a:pt x="1672" y="1546"/>
                </a:cubicBezTo>
                <a:cubicBezTo>
                  <a:pt x="1672" y="1548"/>
                  <a:pt x="1674" y="1545"/>
                  <a:pt x="1674" y="1547"/>
                </a:cubicBezTo>
                <a:close/>
                <a:moveTo>
                  <a:pt x="1667" y="1537"/>
                </a:moveTo>
                <a:cubicBezTo>
                  <a:pt x="1669" y="1536"/>
                  <a:pt x="1674" y="1536"/>
                  <a:pt x="1674" y="1537"/>
                </a:cubicBezTo>
                <a:cubicBezTo>
                  <a:pt x="1672" y="1537"/>
                  <a:pt x="1668" y="1538"/>
                  <a:pt x="1667" y="1537"/>
                </a:cubicBezTo>
                <a:close/>
                <a:moveTo>
                  <a:pt x="1676" y="1559"/>
                </a:moveTo>
                <a:cubicBezTo>
                  <a:pt x="1674" y="1559"/>
                  <a:pt x="1674" y="1560"/>
                  <a:pt x="1673" y="1560"/>
                </a:cubicBezTo>
                <a:cubicBezTo>
                  <a:pt x="1673" y="1559"/>
                  <a:pt x="1673" y="1558"/>
                  <a:pt x="1673" y="1558"/>
                </a:cubicBezTo>
                <a:cubicBezTo>
                  <a:pt x="1674" y="1558"/>
                  <a:pt x="1676" y="1558"/>
                  <a:pt x="1676" y="1559"/>
                </a:cubicBezTo>
                <a:close/>
                <a:moveTo>
                  <a:pt x="1671" y="1558"/>
                </a:moveTo>
                <a:cubicBezTo>
                  <a:pt x="1671" y="1559"/>
                  <a:pt x="1670" y="1559"/>
                  <a:pt x="1669" y="1559"/>
                </a:cubicBezTo>
                <a:cubicBezTo>
                  <a:pt x="1669" y="1559"/>
                  <a:pt x="1669" y="1558"/>
                  <a:pt x="1669" y="1558"/>
                </a:cubicBezTo>
                <a:lnTo>
                  <a:pt x="1671" y="1558"/>
                </a:lnTo>
                <a:close/>
                <a:moveTo>
                  <a:pt x="1665" y="1558"/>
                </a:moveTo>
                <a:cubicBezTo>
                  <a:pt x="1664" y="1560"/>
                  <a:pt x="1662" y="1557"/>
                  <a:pt x="1664" y="1558"/>
                </a:cubicBezTo>
                <a:cubicBezTo>
                  <a:pt x="1664" y="1558"/>
                  <a:pt x="1664" y="1557"/>
                  <a:pt x="1664" y="1557"/>
                </a:cubicBezTo>
                <a:cubicBezTo>
                  <a:pt x="1664" y="1558"/>
                  <a:pt x="1664" y="1558"/>
                  <a:pt x="1665" y="1558"/>
                </a:cubicBezTo>
                <a:close/>
                <a:moveTo>
                  <a:pt x="1659" y="1567"/>
                </a:moveTo>
                <a:cubicBezTo>
                  <a:pt x="1660" y="1568"/>
                  <a:pt x="1662" y="1567"/>
                  <a:pt x="1662" y="1568"/>
                </a:cubicBezTo>
                <a:cubicBezTo>
                  <a:pt x="1661" y="1568"/>
                  <a:pt x="1659" y="1569"/>
                  <a:pt x="1659" y="1567"/>
                </a:cubicBezTo>
                <a:close/>
                <a:moveTo>
                  <a:pt x="1659" y="1575"/>
                </a:moveTo>
                <a:cubicBezTo>
                  <a:pt x="1659" y="1574"/>
                  <a:pt x="1658" y="1574"/>
                  <a:pt x="1659" y="1574"/>
                </a:cubicBezTo>
                <a:cubicBezTo>
                  <a:pt x="1660" y="1574"/>
                  <a:pt x="1660" y="1574"/>
                  <a:pt x="1660" y="1574"/>
                </a:cubicBezTo>
                <a:cubicBezTo>
                  <a:pt x="1660" y="1574"/>
                  <a:pt x="1660" y="1575"/>
                  <a:pt x="1659" y="1575"/>
                </a:cubicBezTo>
                <a:close/>
                <a:moveTo>
                  <a:pt x="1656" y="1577"/>
                </a:moveTo>
                <a:cubicBezTo>
                  <a:pt x="1655" y="1577"/>
                  <a:pt x="1655" y="1575"/>
                  <a:pt x="1657" y="1576"/>
                </a:cubicBezTo>
                <a:cubicBezTo>
                  <a:pt x="1655" y="1576"/>
                  <a:pt x="1658" y="1579"/>
                  <a:pt x="1656" y="1577"/>
                </a:cubicBezTo>
                <a:close/>
                <a:moveTo>
                  <a:pt x="1656" y="1566"/>
                </a:moveTo>
                <a:cubicBezTo>
                  <a:pt x="1655" y="1566"/>
                  <a:pt x="1653" y="1567"/>
                  <a:pt x="1653" y="1566"/>
                </a:cubicBezTo>
                <a:cubicBezTo>
                  <a:pt x="1654" y="1567"/>
                  <a:pt x="1655" y="1565"/>
                  <a:pt x="1656" y="1566"/>
                </a:cubicBezTo>
                <a:close/>
                <a:moveTo>
                  <a:pt x="1653" y="1560"/>
                </a:moveTo>
                <a:cubicBezTo>
                  <a:pt x="1653" y="1558"/>
                  <a:pt x="1653" y="1558"/>
                  <a:pt x="1653" y="1558"/>
                </a:cubicBezTo>
                <a:cubicBezTo>
                  <a:pt x="1656" y="1558"/>
                  <a:pt x="1656" y="1558"/>
                  <a:pt x="1656" y="1558"/>
                </a:cubicBezTo>
                <a:cubicBezTo>
                  <a:pt x="1656" y="1560"/>
                  <a:pt x="1656" y="1560"/>
                  <a:pt x="1656" y="1560"/>
                </a:cubicBezTo>
                <a:cubicBezTo>
                  <a:pt x="1654" y="1560"/>
                  <a:pt x="1655" y="1558"/>
                  <a:pt x="1654" y="1559"/>
                </a:cubicBezTo>
                <a:cubicBezTo>
                  <a:pt x="1654" y="1560"/>
                  <a:pt x="1654" y="1560"/>
                  <a:pt x="1653" y="1560"/>
                </a:cubicBezTo>
                <a:close/>
                <a:moveTo>
                  <a:pt x="1654" y="1576"/>
                </a:moveTo>
                <a:cubicBezTo>
                  <a:pt x="1654" y="1577"/>
                  <a:pt x="1656" y="1577"/>
                  <a:pt x="1656" y="1578"/>
                </a:cubicBezTo>
                <a:cubicBezTo>
                  <a:pt x="1655" y="1578"/>
                  <a:pt x="1653" y="1576"/>
                  <a:pt x="1654" y="1576"/>
                </a:cubicBezTo>
                <a:close/>
                <a:moveTo>
                  <a:pt x="1654" y="1574"/>
                </a:moveTo>
                <a:cubicBezTo>
                  <a:pt x="1656" y="1574"/>
                  <a:pt x="1656" y="1574"/>
                  <a:pt x="1658" y="1574"/>
                </a:cubicBezTo>
                <a:cubicBezTo>
                  <a:pt x="1658" y="1576"/>
                  <a:pt x="1654" y="1575"/>
                  <a:pt x="1654" y="1574"/>
                </a:cubicBezTo>
                <a:close/>
                <a:moveTo>
                  <a:pt x="1688" y="1568"/>
                </a:moveTo>
                <a:cubicBezTo>
                  <a:pt x="1687" y="1570"/>
                  <a:pt x="1682" y="1569"/>
                  <a:pt x="1680" y="1568"/>
                </a:cubicBezTo>
                <a:cubicBezTo>
                  <a:pt x="1683" y="1567"/>
                  <a:pt x="1686" y="1568"/>
                  <a:pt x="1688" y="1568"/>
                </a:cubicBezTo>
                <a:close/>
                <a:moveTo>
                  <a:pt x="1680" y="1556"/>
                </a:moveTo>
                <a:cubicBezTo>
                  <a:pt x="1680" y="1555"/>
                  <a:pt x="1681" y="1555"/>
                  <a:pt x="1681" y="1554"/>
                </a:cubicBezTo>
                <a:cubicBezTo>
                  <a:pt x="1681" y="1555"/>
                  <a:pt x="1682" y="1555"/>
                  <a:pt x="1682" y="1556"/>
                </a:cubicBezTo>
                <a:cubicBezTo>
                  <a:pt x="1681" y="1556"/>
                  <a:pt x="1681" y="1556"/>
                  <a:pt x="1680" y="1556"/>
                </a:cubicBezTo>
                <a:close/>
                <a:moveTo>
                  <a:pt x="1692" y="1565"/>
                </a:moveTo>
                <a:cubicBezTo>
                  <a:pt x="1692" y="1567"/>
                  <a:pt x="1691" y="1565"/>
                  <a:pt x="1690" y="1566"/>
                </a:cubicBezTo>
                <a:cubicBezTo>
                  <a:pt x="1690" y="1565"/>
                  <a:pt x="1687" y="1565"/>
                  <a:pt x="1689" y="1564"/>
                </a:cubicBezTo>
                <a:cubicBezTo>
                  <a:pt x="1690" y="1565"/>
                  <a:pt x="1691" y="1565"/>
                  <a:pt x="1692" y="1565"/>
                </a:cubicBezTo>
                <a:close/>
                <a:moveTo>
                  <a:pt x="1691" y="1559"/>
                </a:moveTo>
                <a:cubicBezTo>
                  <a:pt x="1692" y="1559"/>
                  <a:pt x="1693" y="1559"/>
                  <a:pt x="1694" y="1560"/>
                </a:cubicBezTo>
                <a:cubicBezTo>
                  <a:pt x="1692" y="1559"/>
                  <a:pt x="1691" y="1560"/>
                  <a:pt x="1691" y="1559"/>
                </a:cubicBezTo>
                <a:close/>
                <a:moveTo>
                  <a:pt x="1710" y="1576"/>
                </a:moveTo>
                <a:cubicBezTo>
                  <a:pt x="1711" y="1576"/>
                  <a:pt x="1712" y="1576"/>
                  <a:pt x="1712" y="1577"/>
                </a:cubicBezTo>
                <a:cubicBezTo>
                  <a:pt x="1711" y="1577"/>
                  <a:pt x="1711" y="1577"/>
                  <a:pt x="1711" y="1577"/>
                </a:cubicBezTo>
                <a:cubicBezTo>
                  <a:pt x="1711" y="1576"/>
                  <a:pt x="1710" y="1576"/>
                  <a:pt x="1710" y="1576"/>
                </a:cubicBezTo>
                <a:close/>
                <a:moveTo>
                  <a:pt x="1711" y="1579"/>
                </a:moveTo>
                <a:cubicBezTo>
                  <a:pt x="1711" y="1580"/>
                  <a:pt x="1711" y="1580"/>
                  <a:pt x="1711" y="1580"/>
                </a:cubicBezTo>
                <a:cubicBezTo>
                  <a:pt x="1708" y="1581"/>
                  <a:pt x="1707" y="1578"/>
                  <a:pt x="1707" y="1577"/>
                </a:cubicBezTo>
                <a:cubicBezTo>
                  <a:pt x="1708" y="1577"/>
                  <a:pt x="1708" y="1578"/>
                  <a:pt x="1708" y="1578"/>
                </a:cubicBezTo>
                <a:cubicBezTo>
                  <a:pt x="1708" y="1578"/>
                  <a:pt x="1708" y="1577"/>
                  <a:pt x="1709" y="1577"/>
                </a:cubicBezTo>
                <a:cubicBezTo>
                  <a:pt x="1709" y="1578"/>
                  <a:pt x="1710" y="1579"/>
                  <a:pt x="1710" y="1580"/>
                </a:cubicBezTo>
                <a:cubicBezTo>
                  <a:pt x="1710" y="1579"/>
                  <a:pt x="1710" y="1579"/>
                  <a:pt x="1711" y="1579"/>
                </a:cubicBezTo>
                <a:close/>
                <a:moveTo>
                  <a:pt x="1701" y="1584"/>
                </a:moveTo>
                <a:cubicBezTo>
                  <a:pt x="1702" y="1584"/>
                  <a:pt x="1702" y="1584"/>
                  <a:pt x="1703" y="1585"/>
                </a:cubicBezTo>
                <a:cubicBezTo>
                  <a:pt x="1702" y="1585"/>
                  <a:pt x="1701" y="1585"/>
                  <a:pt x="1701" y="1584"/>
                </a:cubicBezTo>
                <a:cubicBezTo>
                  <a:pt x="1701" y="1585"/>
                  <a:pt x="1700" y="1585"/>
                  <a:pt x="1700" y="1585"/>
                </a:cubicBezTo>
                <a:cubicBezTo>
                  <a:pt x="1700" y="1584"/>
                  <a:pt x="1700" y="1584"/>
                  <a:pt x="1701" y="1584"/>
                </a:cubicBezTo>
                <a:close/>
                <a:moveTo>
                  <a:pt x="1709" y="1618"/>
                </a:moveTo>
                <a:cubicBezTo>
                  <a:pt x="1706" y="1617"/>
                  <a:pt x="1704" y="1618"/>
                  <a:pt x="1701" y="1617"/>
                </a:cubicBezTo>
                <a:cubicBezTo>
                  <a:pt x="1704" y="1617"/>
                  <a:pt x="1709" y="1616"/>
                  <a:pt x="1709" y="1618"/>
                </a:cubicBezTo>
                <a:close/>
                <a:moveTo>
                  <a:pt x="1711" y="1623"/>
                </a:moveTo>
                <a:cubicBezTo>
                  <a:pt x="1710" y="1623"/>
                  <a:pt x="1708" y="1624"/>
                  <a:pt x="1708" y="1623"/>
                </a:cubicBezTo>
                <a:cubicBezTo>
                  <a:pt x="1709" y="1623"/>
                  <a:pt x="1711" y="1622"/>
                  <a:pt x="1711" y="1623"/>
                </a:cubicBezTo>
                <a:close/>
                <a:moveTo>
                  <a:pt x="1713" y="1579"/>
                </a:moveTo>
                <a:cubicBezTo>
                  <a:pt x="1712" y="1579"/>
                  <a:pt x="1712" y="1580"/>
                  <a:pt x="1711" y="1579"/>
                </a:cubicBezTo>
                <a:cubicBezTo>
                  <a:pt x="1710" y="1578"/>
                  <a:pt x="1713" y="1578"/>
                  <a:pt x="1713" y="1579"/>
                </a:cubicBezTo>
                <a:close/>
                <a:moveTo>
                  <a:pt x="1694" y="1559"/>
                </a:moveTo>
                <a:cubicBezTo>
                  <a:pt x="1695" y="1559"/>
                  <a:pt x="1697" y="1558"/>
                  <a:pt x="1697" y="1559"/>
                </a:cubicBezTo>
                <a:cubicBezTo>
                  <a:pt x="1697" y="1560"/>
                  <a:pt x="1694" y="1560"/>
                  <a:pt x="1694" y="1559"/>
                </a:cubicBezTo>
                <a:close/>
                <a:moveTo>
                  <a:pt x="1698" y="1552"/>
                </a:moveTo>
                <a:cubicBezTo>
                  <a:pt x="1692" y="1552"/>
                  <a:pt x="1690" y="1552"/>
                  <a:pt x="1683" y="1551"/>
                </a:cubicBezTo>
                <a:cubicBezTo>
                  <a:pt x="1684" y="1552"/>
                  <a:pt x="1683" y="1552"/>
                  <a:pt x="1683" y="1553"/>
                </a:cubicBezTo>
                <a:cubicBezTo>
                  <a:pt x="1689" y="1553"/>
                  <a:pt x="1688" y="1554"/>
                  <a:pt x="1694" y="1553"/>
                </a:cubicBezTo>
                <a:cubicBezTo>
                  <a:pt x="1694" y="1554"/>
                  <a:pt x="1693" y="1554"/>
                  <a:pt x="1694" y="1555"/>
                </a:cubicBezTo>
                <a:cubicBezTo>
                  <a:pt x="1694" y="1553"/>
                  <a:pt x="1695" y="1555"/>
                  <a:pt x="1696" y="1555"/>
                </a:cubicBezTo>
                <a:cubicBezTo>
                  <a:pt x="1696" y="1554"/>
                  <a:pt x="1697" y="1552"/>
                  <a:pt x="1698" y="1554"/>
                </a:cubicBezTo>
                <a:cubicBezTo>
                  <a:pt x="1696" y="1554"/>
                  <a:pt x="1699" y="1557"/>
                  <a:pt x="1697" y="1558"/>
                </a:cubicBezTo>
                <a:cubicBezTo>
                  <a:pt x="1691" y="1557"/>
                  <a:pt x="1687" y="1558"/>
                  <a:pt x="1682" y="1556"/>
                </a:cubicBezTo>
                <a:cubicBezTo>
                  <a:pt x="1683" y="1556"/>
                  <a:pt x="1684" y="1553"/>
                  <a:pt x="1683" y="1553"/>
                </a:cubicBezTo>
                <a:cubicBezTo>
                  <a:pt x="1682" y="1553"/>
                  <a:pt x="1684" y="1555"/>
                  <a:pt x="1682" y="1555"/>
                </a:cubicBezTo>
                <a:cubicBezTo>
                  <a:pt x="1682" y="1553"/>
                  <a:pt x="1679" y="1553"/>
                  <a:pt x="1679" y="1554"/>
                </a:cubicBezTo>
                <a:cubicBezTo>
                  <a:pt x="1679" y="1554"/>
                  <a:pt x="1680" y="1554"/>
                  <a:pt x="1680" y="1554"/>
                </a:cubicBezTo>
                <a:cubicBezTo>
                  <a:pt x="1679" y="1554"/>
                  <a:pt x="1680" y="1557"/>
                  <a:pt x="1678" y="1556"/>
                </a:cubicBezTo>
                <a:cubicBezTo>
                  <a:pt x="1679" y="1554"/>
                  <a:pt x="1677" y="1552"/>
                  <a:pt x="1678" y="1551"/>
                </a:cubicBezTo>
                <a:cubicBezTo>
                  <a:pt x="1678" y="1551"/>
                  <a:pt x="1677" y="1551"/>
                  <a:pt x="1677" y="1551"/>
                </a:cubicBezTo>
                <a:cubicBezTo>
                  <a:pt x="1677" y="1551"/>
                  <a:pt x="1677" y="1549"/>
                  <a:pt x="1678" y="1549"/>
                </a:cubicBezTo>
                <a:cubicBezTo>
                  <a:pt x="1680" y="1550"/>
                  <a:pt x="1681" y="1549"/>
                  <a:pt x="1682" y="1551"/>
                </a:cubicBezTo>
                <a:cubicBezTo>
                  <a:pt x="1682" y="1550"/>
                  <a:pt x="1682" y="1550"/>
                  <a:pt x="1683" y="1549"/>
                </a:cubicBezTo>
                <a:cubicBezTo>
                  <a:pt x="1687" y="1551"/>
                  <a:pt x="1696" y="1548"/>
                  <a:pt x="1698" y="1552"/>
                </a:cubicBezTo>
                <a:close/>
                <a:moveTo>
                  <a:pt x="1687" y="1539"/>
                </a:moveTo>
                <a:cubicBezTo>
                  <a:pt x="1684" y="1538"/>
                  <a:pt x="1682" y="1539"/>
                  <a:pt x="1680" y="1539"/>
                </a:cubicBezTo>
                <a:cubicBezTo>
                  <a:pt x="1681" y="1538"/>
                  <a:pt x="1685" y="1538"/>
                  <a:pt x="1687" y="1539"/>
                </a:cubicBezTo>
                <a:close/>
                <a:moveTo>
                  <a:pt x="1680" y="1544"/>
                </a:moveTo>
                <a:cubicBezTo>
                  <a:pt x="1682" y="1545"/>
                  <a:pt x="1684" y="1544"/>
                  <a:pt x="1685" y="1544"/>
                </a:cubicBezTo>
                <a:cubicBezTo>
                  <a:pt x="1684" y="1546"/>
                  <a:pt x="1683" y="1546"/>
                  <a:pt x="1683" y="1548"/>
                </a:cubicBezTo>
                <a:cubicBezTo>
                  <a:pt x="1682" y="1548"/>
                  <a:pt x="1682" y="1547"/>
                  <a:pt x="1680" y="1547"/>
                </a:cubicBezTo>
                <a:cubicBezTo>
                  <a:pt x="1680" y="1545"/>
                  <a:pt x="1681" y="1545"/>
                  <a:pt x="1680" y="1544"/>
                </a:cubicBezTo>
                <a:close/>
                <a:moveTo>
                  <a:pt x="1678" y="1546"/>
                </a:moveTo>
                <a:cubicBezTo>
                  <a:pt x="1678" y="1545"/>
                  <a:pt x="1677" y="1545"/>
                  <a:pt x="1676" y="1546"/>
                </a:cubicBezTo>
                <a:cubicBezTo>
                  <a:pt x="1676" y="1545"/>
                  <a:pt x="1675" y="1545"/>
                  <a:pt x="1675" y="1544"/>
                </a:cubicBezTo>
                <a:cubicBezTo>
                  <a:pt x="1677" y="1544"/>
                  <a:pt x="1680" y="1544"/>
                  <a:pt x="1678" y="1546"/>
                </a:cubicBezTo>
                <a:close/>
                <a:moveTo>
                  <a:pt x="1677" y="1537"/>
                </a:moveTo>
                <a:cubicBezTo>
                  <a:pt x="1676" y="1537"/>
                  <a:pt x="1675" y="1537"/>
                  <a:pt x="1675" y="1537"/>
                </a:cubicBezTo>
                <a:cubicBezTo>
                  <a:pt x="1676" y="1536"/>
                  <a:pt x="1677" y="1536"/>
                  <a:pt x="1677" y="1537"/>
                </a:cubicBezTo>
                <a:close/>
                <a:moveTo>
                  <a:pt x="1666" y="1534"/>
                </a:moveTo>
                <a:cubicBezTo>
                  <a:pt x="1669" y="1534"/>
                  <a:pt x="1673" y="1535"/>
                  <a:pt x="1676" y="1535"/>
                </a:cubicBezTo>
                <a:cubicBezTo>
                  <a:pt x="1676" y="1535"/>
                  <a:pt x="1677" y="1535"/>
                  <a:pt x="1677" y="1535"/>
                </a:cubicBezTo>
                <a:cubicBezTo>
                  <a:pt x="1673" y="1534"/>
                  <a:pt x="1665" y="1536"/>
                  <a:pt x="1661" y="1534"/>
                </a:cubicBezTo>
                <a:cubicBezTo>
                  <a:pt x="1663" y="1534"/>
                  <a:pt x="1665" y="1534"/>
                  <a:pt x="1666" y="1534"/>
                </a:cubicBezTo>
                <a:close/>
                <a:moveTo>
                  <a:pt x="1664" y="1537"/>
                </a:moveTo>
                <a:cubicBezTo>
                  <a:pt x="1662" y="1538"/>
                  <a:pt x="1661" y="1537"/>
                  <a:pt x="1660" y="1538"/>
                </a:cubicBezTo>
                <a:cubicBezTo>
                  <a:pt x="1660" y="1536"/>
                  <a:pt x="1663" y="1536"/>
                  <a:pt x="1664" y="1537"/>
                </a:cubicBezTo>
                <a:close/>
                <a:moveTo>
                  <a:pt x="1657" y="1537"/>
                </a:moveTo>
                <a:cubicBezTo>
                  <a:pt x="1659" y="1536"/>
                  <a:pt x="1658" y="1538"/>
                  <a:pt x="1659" y="1538"/>
                </a:cubicBezTo>
                <a:cubicBezTo>
                  <a:pt x="1661" y="1539"/>
                  <a:pt x="1666" y="1536"/>
                  <a:pt x="1665" y="1539"/>
                </a:cubicBezTo>
                <a:cubicBezTo>
                  <a:pt x="1661" y="1537"/>
                  <a:pt x="1656" y="1540"/>
                  <a:pt x="1654" y="1538"/>
                </a:cubicBezTo>
                <a:cubicBezTo>
                  <a:pt x="1656" y="1538"/>
                  <a:pt x="1659" y="1539"/>
                  <a:pt x="1657" y="1537"/>
                </a:cubicBezTo>
                <a:close/>
                <a:moveTo>
                  <a:pt x="1656" y="1544"/>
                </a:moveTo>
                <a:cubicBezTo>
                  <a:pt x="1656" y="1543"/>
                  <a:pt x="1658" y="1542"/>
                  <a:pt x="1659" y="1543"/>
                </a:cubicBezTo>
                <a:cubicBezTo>
                  <a:pt x="1658" y="1544"/>
                  <a:pt x="1659" y="1545"/>
                  <a:pt x="1658" y="1546"/>
                </a:cubicBezTo>
                <a:cubicBezTo>
                  <a:pt x="1659" y="1546"/>
                  <a:pt x="1659" y="1546"/>
                  <a:pt x="1660" y="1546"/>
                </a:cubicBezTo>
                <a:cubicBezTo>
                  <a:pt x="1660" y="1547"/>
                  <a:pt x="1659" y="1547"/>
                  <a:pt x="1658" y="1548"/>
                </a:cubicBezTo>
                <a:cubicBezTo>
                  <a:pt x="1658" y="1544"/>
                  <a:pt x="1652" y="1547"/>
                  <a:pt x="1651" y="1546"/>
                </a:cubicBezTo>
                <a:cubicBezTo>
                  <a:pt x="1650" y="1546"/>
                  <a:pt x="1649" y="1547"/>
                  <a:pt x="1649" y="1546"/>
                </a:cubicBezTo>
                <a:cubicBezTo>
                  <a:pt x="1649" y="1546"/>
                  <a:pt x="1650" y="1546"/>
                  <a:pt x="1650" y="1545"/>
                </a:cubicBezTo>
                <a:cubicBezTo>
                  <a:pt x="1648" y="1545"/>
                  <a:pt x="1646" y="1546"/>
                  <a:pt x="1645" y="1544"/>
                </a:cubicBezTo>
                <a:cubicBezTo>
                  <a:pt x="1646" y="1544"/>
                  <a:pt x="1647" y="1544"/>
                  <a:pt x="1647" y="1543"/>
                </a:cubicBezTo>
                <a:cubicBezTo>
                  <a:pt x="1645" y="1544"/>
                  <a:pt x="1642" y="1542"/>
                  <a:pt x="1641" y="1544"/>
                </a:cubicBezTo>
                <a:cubicBezTo>
                  <a:pt x="1641" y="1544"/>
                  <a:pt x="1642" y="1544"/>
                  <a:pt x="1642" y="1545"/>
                </a:cubicBezTo>
                <a:cubicBezTo>
                  <a:pt x="1638" y="1544"/>
                  <a:pt x="1635" y="1546"/>
                  <a:pt x="1634" y="1546"/>
                </a:cubicBezTo>
                <a:cubicBezTo>
                  <a:pt x="1636" y="1546"/>
                  <a:pt x="1634" y="1544"/>
                  <a:pt x="1633" y="1545"/>
                </a:cubicBezTo>
                <a:cubicBezTo>
                  <a:pt x="1634" y="1546"/>
                  <a:pt x="1633" y="1546"/>
                  <a:pt x="1634" y="1547"/>
                </a:cubicBezTo>
                <a:cubicBezTo>
                  <a:pt x="1632" y="1548"/>
                  <a:pt x="1633" y="1545"/>
                  <a:pt x="1632" y="1545"/>
                </a:cubicBezTo>
                <a:cubicBezTo>
                  <a:pt x="1632" y="1545"/>
                  <a:pt x="1633" y="1547"/>
                  <a:pt x="1632" y="1547"/>
                </a:cubicBezTo>
                <a:cubicBezTo>
                  <a:pt x="1631" y="1546"/>
                  <a:pt x="1630" y="1546"/>
                  <a:pt x="1630" y="1545"/>
                </a:cubicBezTo>
                <a:cubicBezTo>
                  <a:pt x="1632" y="1543"/>
                  <a:pt x="1633" y="1544"/>
                  <a:pt x="1634" y="1543"/>
                </a:cubicBezTo>
                <a:cubicBezTo>
                  <a:pt x="1634" y="1544"/>
                  <a:pt x="1635" y="1543"/>
                  <a:pt x="1635" y="1543"/>
                </a:cubicBezTo>
                <a:cubicBezTo>
                  <a:pt x="1634" y="1543"/>
                  <a:pt x="1635" y="1545"/>
                  <a:pt x="1635" y="1545"/>
                </a:cubicBezTo>
                <a:cubicBezTo>
                  <a:pt x="1635" y="1543"/>
                  <a:pt x="1638" y="1544"/>
                  <a:pt x="1639" y="1545"/>
                </a:cubicBezTo>
                <a:cubicBezTo>
                  <a:pt x="1639" y="1544"/>
                  <a:pt x="1638" y="1544"/>
                  <a:pt x="1638" y="1543"/>
                </a:cubicBezTo>
                <a:cubicBezTo>
                  <a:pt x="1639" y="1541"/>
                  <a:pt x="1645" y="1544"/>
                  <a:pt x="1646" y="1542"/>
                </a:cubicBezTo>
                <a:cubicBezTo>
                  <a:pt x="1648" y="1545"/>
                  <a:pt x="1652" y="1540"/>
                  <a:pt x="1653" y="1543"/>
                </a:cubicBezTo>
                <a:cubicBezTo>
                  <a:pt x="1653" y="1543"/>
                  <a:pt x="1652" y="1543"/>
                  <a:pt x="1652" y="1543"/>
                </a:cubicBezTo>
                <a:cubicBezTo>
                  <a:pt x="1654" y="1544"/>
                  <a:pt x="1654" y="1544"/>
                  <a:pt x="1656" y="1544"/>
                </a:cubicBezTo>
                <a:close/>
                <a:moveTo>
                  <a:pt x="1636" y="1543"/>
                </a:moveTo>
                <a:cubicBezTo>
                  <a:pt x="1636" y="1542"/>
                  <a:pt x="1636" y="1542"/>
                  <a:pt x="1636" y="1542"/>
                </a:cubicBezTo>
                <a:cubicBezTo>
                  <a:pt x="1638" y="1542"/>
                  <a:pt x="1638" y="1542"/>
                  <a:pt x="1638" y="1542"/>
                </a:cubicBezTo>
                <a:cubicBezTo>
                  <a:pt x="1638" y="1543"/>
                  <a:pt x="1638" y="1543"/>
                  <a:pt x="1638" y="1543"/>
                </a:cubicBezTo>
                <a:lnTo>
                  <a:pt x="1636" y="1543"/>
                </a:lnTo>
                <a:close/>
                <a:moveTo>
                  <a:pt x="1650" y="1538"/>
                </a:moveTo>
                <a:cubicBezTo>
                  <a:pt x="1650" y="1538"/>
                  <a:pt x="1650" y="1538"/>
                  <a:pt x="1650" y="1537"/>
                </a:cubicBezTo>
                <a:cubicBezTo>
                  <a:pt x="1650" y="1538"/>
                  <a:pt x="1654" y="1538"/>
                  <a:pt x="1653" y="1539"/>
                </a:cubicBezTo>
                <a:cubicBezTo>
                  <a:pt x="1652" y="1538"/>
                  <a:pt x="1649" y="1539"/>
                  <a:pt x="1649" y="1538"/>
                </a:cubicBezTo>
                <a:lnTo>
                  <a:pt x="1650" y="1538"/>
                </a:lnTo>
                <a:close/>
                <a:moveTo>
                  <a:pt x="1624" y="1537"/>
                </a:moveTo>
                <a:cubicBezTo>
                  <a:pt x="1625" y="1537"/>
                  <a:pt x="1624" y="1538"/>
                  <a:pt x="1625" y="1538"/>
                </a:cubicBezTo>
                <a:cubicBezTo>
                  <a:pt x="1624" y="1536"/>
                  <a:pt x="1629" y="1537"/>
                  <a:pt x="1630" y="1537"/>
                </a:cubicBezTo>
                <a:cubicBezTo>
                  <a:pt x="1631" y="1537"/>
                  <a:pt x="1632" y="1538"/>
                  <a:pt x="1631" y="1538"/>
                </a:cubicBezTo>
                <a:cubicBezTo>
                  <a:pt x="1630" y="1538"/>
                  <a:pt x="1628" y="1537"/>
                  <a:pt x="1628" y="1538"/>
                </a:cubicBezTo>
                <a:cubicBezTo>
                  <a:pt x="1632" y="1538"/>
                  <a:pt x="1632" y="1538"/>
                  <a:pt x="1632" y="1538"/>
                </a:cubicBezTo>
                <a:cubicBezTo>
                  <a:pt x="1632" y="1537"/>
                  <a:pt x="1632" y="1537"/>
                  <a:pt x="1632" y="1537"/>
                </a:cubicBezTo>
                <a:cubicBezTo>
                  <a:pt x="1637" y="1537"/>
                  <a:pt x="1637" y="1537"/>
                  <a:pt x="1637" y="1537"/>
                </a:cubicBezTo>
                <a:cubicBezTo>
                  <a:pt x="1637" y="1537"/>
                  <a:pt x="1637" y="1538"/>
                  <a:pt x="1638" y="1539"/>
                </a:cubicBezTo>
                <a:cubicBezTo>
                  <a:pt x="1639" y="1538"/>
                  <a:pt x="1642" y="1538"/>
                  <a:pt x="1640" y="1537"/>
                </a:cubicBezTo>
                <a:cubicBezTo>
                  <a:pt x="1642" y="1537"/>
                  <a:pt x="1645" y="1537"/>
                  <a:pt x="1647" y="1538"/>
                </a:cubicBezTo>
                <a:cubicBezTo>
                  <a:pt x="1647" y="1538"/>
                  <a:pt x="1647" y="1538"/>
                  <a:pt x="1647" y="1539"/>
                </a:cubicBezTo>
                <a:cubicBezTo>
                  <a:pt x="1647" y="1538"/>
                  <a:pt x="1649" y="1538"/>
                  <a:pt x="1648" y="1539"/>
                </a:cubicBezTo>
                <a:cubicBezTo>
                  <a:pt x="1646" y="1539"/>
                  <a:pt x="1646" y="1539"/>
                  <a:pt x="1644" y="1540"/>
                </a:cubicBezTo>
                <a:cubicBezTo>
                  <a:pt x="1641" y="1539"/>
                  <a:pt x="1635" y="1539"/>
                  <a:pt x="1633" y="1540"/>
                </a:cubicBezTo>
                <a:cubicBezTo>
                  <a:pt x="1633" y="1539"/>
                  <a:pt x="1634" y="1539"/>
                  <a:pt x="1633" y="1539"/>
                </a:cubicBezTo>
                <a:cubicBezTo>
                  <a:pt x="1632" y="1539"/>
                  <a:pt x="1633" y="1540"/>
                  <a:pt x="1632" y="1540"/>
                </a:cubicBezTo>
                <a:cubicBezTo>
                  <a:pt x="1631" y="1537"/>
                  <a:pt x="1626" y="1540"/>
                  <a:pt x="1626" y="1538"/>
                </a:cubicBezTo>
                <a:cubicBezTo>
                  <a:pt x="1626" y="1539"/>
                  <a:pt x="1624" y="1539"/>
                  <a:pt x="1623" y="1540"/>
                </a:cubicBezTo>
                <a:cubicBezTo>
                  <a:pt x="1623" y="1538"/>
                  <a:pt x="1623" y="1539"/>
                  <a:pt x="1622" y="1539"/>
                </a:cubicBezTo>
                <a:cubicBezTo>
                  <a:pt x="1622" y="1538"/>
                  <a:pt x="1623" y="1537"/>
                  <a:pt x="1624" y="1537"/>
                </a:cubicBezTo>
                <a:close/>
                <a:moveTo>
                  <a:pt x="1621" y="1533"/>
                </a:moveTo>
                <a:cubicBezTo>
                  <a:pt x="1620" y="1533"/>
                  <a:pt x="1620" y="1534"/>
                  <a:pt x="1618" y="1534"/>
                </a:cubicBezTo>
                <a:cubicBezTo>
                  <a:pt x="1617" y="1532"/>
                  <a:pt x="1621" y="1532"/>
                  <a:pt x="1621" y="1533"/>
                </a:cubicBezTo>
                <a:close/>
                <a:moveTo>
                  <a:pt x="1616" y="1528"/>
                </a:moveTo>
                <a:cubicBezTo>
                  <a:pt x="1616" y="1529"/>
                  <a:pt x="1617" y="1530"/>
                  <a:pt x="1618" y="1530"/>
                </a:cubicBezTo>
                <a:cubicBezTo>
                  <a:pt x="1617" y="1532"/>
                  <a:pt x="1615" y="1529"/>
                  <a:pt x="1614" y="1531"/>
                </a:cubicBezTo>
                <a:cubicBezTo>
                  <a:pt x="1613" y="1529"/>
                  <a:pt x="1615" y="1529"/>
                  <a:pt x="1616" y="1528"/>
                </a:cubicBezTo>
                <a:close/>
                <a:moveTo>
                  <a:pt x="1596" y="1530"/>
                </a:moveTo>
                <a:cubicBezTo>
                  <a:pt x="1595" y="1529"/>
                  <a:pt x="1594" y="1529"/>
                  <a:pt x="1594" y="1528"/>
                </a:cubicBezTo>
                <a:cubicBezTo>
                  <a:pt x="1596" y="1528"/>
                  <a:pt x="1595" y="1530"/>
                  <a:pt x="1597" y="1530"/>
                </a:cubicBezTo>
                <a:cubicBezTo>
                  <a:pt x="1598" y="1528"/>
                  <a:pt x="1598" y="1529"/>
                  <a:pt x="1600" y="1528"/>
                </a:cubicBezTo>
                <a:cubicBezTo>
                  <a:pt x="1601" y="1531"/>
                  <a:pt x="1603" y="1527"/>
                  <a:pt x="1605" y="1530"/>
                </a:cubicBezTo>
                <a:cubicBezTo>
                  <a:pt x="1605" y="1529"/>
                  <a:pt x="1605" y="1529"/>
                  <a:pt x="1605" y="1528"/>
                </a:cubicBezTo>
                <a:cubicBezTo>
                  <a:pt x="1607" y="1528"/>
                  <a:pt x="1607" y="1528"/>
                  <a:pt x="1607" y="1528"/>
                </a:cubicBezTo>
                <a:cubicBezTo>
                  <a:pt x="1608" y="1529"/>
                  <a:pt x="1607" y="1529"/>
                  <a:pt x="1607" y="1530"/>
                </a:cubicBezTo>
                <a:cubicBezTo>
                  <a:pt x="1608" y="1527"/>
                  <a:pt x="1612" y="1528"/>
                  <a:pt x="1614" y="1530"/>
                </a:cubicBezTo>
                <a:cubicBezTo>
                  <a:pt x="1613" y="1530"/>
                  <a:pt x="1613" y="1530"/>
                  <a:pt x="1613" y="1530"/>
                </a:cubicBezTo>
                <a:cubicBezTo>
                  <a:pt x="1613" y="1530"/>
                  <a:pt x="1613" y="1531"/>
                  <a:pt x="1613" y="1531"/>
                </a:cubicBezTo>
                <a:cubicBezTo>
                  <a:pt x="1612" y="1529"/>
                  <a:pt x="1611" y="1530"/>
                  <a:pt x="1610" y="1531"/>
                </a:cubicBezTo>
                <a:cubicBezTo>
                  <a:pt x="1607" y="1529"/>
                  <a:pt x="1600" y="1533"/>
                  <a:pt x="1597" y="1529"/>
                </a:cubicBezTo>
                <a:cubicBezTo>
                  <a:pt x="1597" y="1531"/>
                  <a:pt x="1592" y="1531"/>
                  <a:pt x="1591" y="1530"/>
                </a:cubicBezTo>
                <a:cubicBezTo>
                  <a:pt x="1592" y="1530"/>
                  <a:pt x="1592" y="1530"/>
                  <a:pt x="1592" y="1530"/>
                </a:cubicBezTo>
                <a:cubicBezTo>
                  <a:pt x="1592" y="1528"/>
                  <a:pt x="1592" y="1528"/>
                  <a:pt x="1592" y="1528"/>
                </a:cubicBezTo>
                <a:cubicBezTo>
                  <a:pt x="1594" y="1528"/>
                  <a:pt x="1594" y="1530"/>
                  <a:pt x="1596" y="1530"/>
                </a:cubicBezTo>
                <a:close/>
                <a:moveTo>
                  <a:pt x="1589" y="1524"/>
                </a:moveTo>
                <a:cubicBezTo>
                  <a:pt x="1590" y="1524"/>
                  <a:pt x="1591" y="1524"/>
                  <a:pt x="1592" y="1524"/>
                </a:cubicBezTo>
                <a:cubicBezTo>
                  <a:pt x="1591" y="1524"/>
                  <a:pt x="1589" y="1524"/>
                  <a:pt x="1587" y="1524"/>
                </a:cubicBezTo>
                <a:cubicBezTo>
                  <a:pt x="1588" y="1524"/>
                  <a:pt x="1588" y="1524"/>
                  <a:pt x="1589" y="1524"/>
                </a:cubicBezTo>
                <a:close/>
                <a:moveTo>
                  <a:pt x="1589" y="1530"/>
                </a:moveTo>
                <a:cubicBezTo>
                  <a:pt x="1589" y="1530"/>
                  <a:pt x="1587" y="1531"/>
                  <a:pt x="1587" y="1530"/>
                </a:cubicBezTo>
                <a:cubicBezTo>
                  <a:pt x="1587" y="1530"/>
                  <a:pt x="1589" y="1529"/>
                  <a:pt x="1589" y="1530"/>
                </a:cubicBezTo>
                <a:close/>
                <a:moveTo>
                  <a:pt x="1583" y="1564"/>
                </a:moveTo>
                <a:cubicBezTo>
                  <a:pt x="1583" y="1566"/>
                  <a:pt x="1581" y="1566"/>
                  <a:pt x="1580" y="1567"/>
                </a:cubicBezTo>
                <a:cubicBezTo>
                  <a:pt x="1582" y="1567"/>
                  <a:pt x="1580" y="1567"/>
                  <a:pt x="1580" y="1567"/>
                </a:cubicBezTo>
                <a:cubicBezTo>
                  <a:pt x="1581" y="1568"/>
                  <a:pt x="1588" y="1567"/>
                  <a:pt x="1586" y="1565"/>
                </a:cubicBezTo>
                <a:cubicBezTo>
                  <a:pt x="1588" y="1564"/>
                  <a:pt x="1591" y="1564"/>
                  <a:pt x="1592" y="1566"/>
                </a:cubicBezTo>
                <a:cubicBezTo>
                  <a:pt x="1592" y="1567"/>
                  <a:pt x="1591" y="1565"/>
                  <a:pt x="1590" y="1567"/>
                </a:cubicBezTo>
                <a:cubicBezTo>
                  <a:pt x="1592" y="1567"/>
                  <a:pt x="1592" y="1568"/>
                  <a:pt x="1594" y="1567"/>
                </a:cubicBezTo>
                <a:cubicBezTo>
                  <a:pt x="1594" y="1567"/>
                  <a:pt x="1595" y="1569"/>
                  <a:pt x="1594" y="1569"/>
                </a:cubicBezTo>
                <a:cubicBezTo>
                  <a:pt x="1589" y="1567"/>
                  <a:pt x="1581" y="1572"/>
                  <a:pt x="1577" y="1568"/>
                </a:cubicBezTo>
                <a:cubicBezTo>
                  <a:pt x="1576" y="1568"/>
                  <a:pt x="1575" y="1570"/>
                  <a:pt x="1574" y="1568"/>
                </a:cubicBezTo>
                <a:cubicBezTo>
                  <a:pt x="1576" y="1568"/>
                  <a:pt x="1574" y="1567"/>
                  <a:pt x="1575" y="1567"/>
                </a:cubicBezTo>
                <a:cubicBezTo>
                  <a:pt x="1576" y="1565"/>
                  <a:pt x="1577" y="1568"/>
                  <a:pt x="1577" y="1567"/>
                </a:cubicBezTo>
                <a:cubicBezTo>
                  <a:pt x="1577" y="1565"/>
                  <a:pt x="1576" y="1565"/>
                  <a:pt x="1574" y="1566"/>
                </a:cubicBezTo>
                <a:cubicBezTo>
                  <a:pt x="1577" y="1564"/>
                  <a:pt x="1581" y="1564"/>
                  <a:pt x="1583" y="1564"/>
                </a:cubicBezTo>
                <a:close/>
                <a:moveTo>
                  <a:pt x="1572" y="1565"/>
                </a:moveTo>
                <a:cubicBezTo>
                  <a:pt x="1572" y="1567"/>
                  <a:pt x="1572" y="1567"/>
                  <a:pt x="1574" y="1567"/>
                </a:cubicBezTo>
                <a:cubicBezTo>
                  <a:pt x="1573" y="1567"/>
                  <a:pt x="1574" y="1569"/>
                  <a:pt x="1573" y="1569"/>
                </a:cubicBezTo>
                <a:cubicBezTo>
                  <a:pt x="1574" y="1567"/>
                  <a:pt x="1571" y="1568"/>
                  <a:pt x="1571" y="1567"/>
                </a:cubicBezTo>
                <a:cubicBezTo>
                  <a:pt x="1572" y="1567"/>
                  <a:pt x="1571" y="1564"/>
                  <a:pt x="1572" y="1565"/>
                </a:cubicBezTo>
                <a:close/>
                <a:moveTo>
                  <a:pt x="1573" y="1575"/>
                </a:moveTo>
                <a:cubicBezTo>
                  <a:pt x="1573" y="1576"/>
                  <a:pt x="1573" y="1576"/>
                  <a:pt x="1573" y="1576"/>
                </a:cubicBezTo>
                <a:cubicBezTo>
                  <a:pt x="1572" y="1576"/>
                  <a:pt x="1572" y="1576"/>
                  <a:pt x="1572" y="1576"/>
                </a:cubicBezTo>
                <a:cubicBezTo>
                  <a:pt x="1572" y="1575"/>
                  <a:pt x="1572" y="1575"/>
                  <a:pt x="1572" y="1575"/>
                </a:cubicBezTo>
                <a:lnTo>
                  <a:pt x="1573" y="1575"/>
                </a:lnTo>
                <a:close/>
                <a:moveTo>
                  <a:pt x="1571" y="1575"/>
                </a:moveTo>
                <a:cubicBezTo>
                  <a:pt x="1571" y="1575"/>
                  <a:pt x="1571" y="1576"/>
                  <a:pt x="1570" y="1576"/>
                </a:cubicBezTo>
                <a:cubicBezTo>
                  <a:pt x="1570" y="1575"/>
                  <a:pt x="1570" y="1575"/>
                  <a:pt x="1569" y="1575"/>
                </a:cubicBezTo>
                <a:lnTo>
                  <a:pt x="1571" y="1575"/>
                </a:lnTo>
                <a:close/>
                <a:moveTo>
                  <a:pt x="1562" y="1566"/>
                </a:moveTo>
                <a:cubicBezTo>
                  <a:pt x="1562" y="1566"/>
                  <a:pt x="1562" y="1567"/>
                  <a:pt x="1563" y="1567"/>
                </a:cubicBezTo>
                <a:cubicBezTo>
                  <a:pt x="1563" y="1566"/>
                  <a:pt x="1563" y="1565"/>
                  <a:pt x="1564" y="1566"/>
                </a:cubicBezTo>
                <a:cubicBezTo>
                  <a:pt x="1563" y="1567"/>
                  <a:pt x="1565" y="1566"/>
                  <a:pt x="1566" y="1567"/>
                </a:cubicBezTo>
                <a:cubicBezTo>
                  <a:pt x="1566" y="1569"/>
                  <a:pt x="1560" y="1567"/>
                  <a:pt x="1562" y="1566"/>
                </a:cubicBezTo>
                <a:close/>
                <a:moveTo>
                  <a:pt x="1568" y="1574"/>
                </a:moveTo>
                <a:cubicBezTo>
                  <a:pt x="1568" y="1574"/>
                  <a:pt x="1568" y="1575"/>
                  <a:pt x="1569" y="1576"/>
                </a:cubicBezTo>
                <a:cubicBezTo>
                  <a:pt x="1563" y="1576"/>
                  <a:pt x="1560" y="1577"/>
                  <a:pt x="1558" y="1575"/>
                </a:cubicBezTo>
                <a:cubicBezTo>
                  <a:pt x="1561" y="1574"/>
                  <a:pt x="1563" y="1575"/>
                  <a:pt x="1568" y="1574"/>
                </a:cubicBezTo>
                <a:close/>
                <a:moveTo>
                  <a:pt x="1538" y="1575"/>
                </a:moveTo>
                <a:cubicBezTo>
                  <a:pt x="1541" y="1575"/>
                  <a:pt x="1544" y="1574"/>
                  <a:pt x="1544" y="1576"/>
                </a:cubicBezTo>
                <a:cubicBezTo>
                  <a:pt x="1546" y="1574"/>
                  <a:pt x="1548" y="1576"/>
                  <a:pt x="1548" y="1574"/>
                </a:cubicBezTo>
                <a:cubicBezTo>
                  <a:pt x="1552" y="1575"/>
                  <a:pt x="1557" y="1572"/>
                  <a:pt x="1557" y="1576"/>
                </a:cubicBezTo>
                <a:cubicBezTo>
                  <a:pt x="1556" y="1574"/>
                  <a:pt x="1558" y="1577"/>
                  <a:pt x="1556" y="1576"/>
                </a:cubicBezTo>
                <a:cubicBezTo>
                  <a:pt x="1555" y="1575"/>
                  <a:pt x="1552" y="1576"/>
                  <a:pt x="1553" y="1575"/>
                </a:cubicBezTo>
                <a:cubicBezTo>
                  <a:pt x="1553" y="1577"/>
                  <a:pt x="1550" y="1576"/>
                  <a:pt x="1550" y="1577"/>
                </a:cubicBezTo>
                <a:cubicBezTo>
                  <a:pt x="1551" y="1577"/>
                  <a:pt x="1556" y="1576"/>
                  <a:pt x="1557" y="1578"/>
                </a:cubicBezTo>
                <a:cubicBezTo>
                  <a:pt x="1557" y="1576"/>
                  <a:pt x="1564" y="1577"/>
                  <a:pt x="1566" y="1576"/>
                </a:cubicBezTo>
                <a:cubicBezTo>
                  <a:pt x="1566" y="1577"/>
                  <a:pt x="1566" y="1578"/>
                  <a:pt x="1566" y="1578"/>
                </a:cubicBezTo>
                <a:cubicBezTo>
                  <a:pt x="1570" y="1577"/>
                  <a:pt x="1572" y="1578"/>
                  <a:pt x="1575" y="1578"/>
                </a:cubicBezTo>
                <a:cubicBezTo>
                  <a:pt x="1575" y="1579"/>
                  <a:pt x="1575" y="1580"/>
                  <a:pt x="1574" y="1580"/>
                </a:cubicBezTo>
                <a:cubicBezTo>
                  <a:pt x="1574" y="1578"/>
                  <a:pt x="1574" y="1581"/>
                  <a:pt x="1572" y="1580"/>
                </a:cubicBezTo>
                <a:cubicBezTo>
                  <a:pt x="1568" y="1578"/>
                  <a:pt x="1563" y="1580"/>
                  <a:pt x="1559" y="1580"/>
                </a:cubicBezTo>
                <a:cubicBezTo>
                  <a:pt x="1559" y="1579"/>
                  <a:pt x="1558" y="1579"/>
                  <a:pt x="1558" y="1578"/>
                </a:cubicBezTo>
                <a:cubicBezTo>
                  <a:pt x="1557" y="1579"/>
                  <a:pt x="1557" y="1580"/>
                  <a:pt x="1556" y="1580"/>
                </a:cubicBezTo>
                <a:cubicBezTo>
                  <a:pt x="1556" y="1578"/>
                  <a:pt x="1554" y="1580"/>
                  <a:pt x="1553" y="1580"/>
                </a:cubicBezTo>
                <a:cubicBezTo>
                  <a:pt x="1554" y="1578"/>
                  <a:pt x="1552" y="1580"/>
                  <a:pt x="1553" y="1578"/>
                </a:cubicBezTo>
                <a:cubicBezTo>
                  <a:pt x="1544" y="1579"/>
                  <a:pt x="1538" y="1579"/>
                  <a:pt x="1533" y="1578"/>
                </a:cubicBezTo>
                <a:cubicBezTo>
                  <a:pt x="1534" y="1580"/>
                  <a:pt x="1530" y="1579"/>
                  <a:pt x="1530" y="1578"/>
                </a:cubicBezTo>
                <a:cubicBezTo>
                  <a:pt x="1529" y="1577"/>
                  <a:pt x="1531" y="1578"/>
                  <a:pt x="1530" y="1576"/>
                </a:cubicBezTo>
                <a:cubicBezTo>
                  <a:pt x="1535" y="1577"/>
                  <a:pt x="1537" y="1578"/>
                  <a:pt x="1541" y="1576"/>
                </a:cubicBezTo>
                <a:cubicBezTo>
                  <a:pt x="1541" y="1575"/>
                  <a:pt x="1538" y="1577"/>
                  <a:pt x="1538" y="1575"/>
                </a:cubicBezTo>
                <a:close/>
                <a:moveTo>
                  <a:pt x="1536" y="1575"/>
                </a:moveTo>
                <a:cubicBezTo>
                  <a:pt x="1537" y="1575"/>
                  <a:pt x="1537" y="1575"/>
                  <a:pt x="1537" y="1575"/>
                </a:cubicBezTo>
                <a:cubicBezTo>
                  <a:pt x="1537" y="1576"/>
                  <a:pt x="1537" y="1576"/>
                  <a:pt x="1537" y="1576"/>
                </a:cubicBezTo>
                <a:cubicBezTo>
                  <a:pt x="1536" y="1576"/>
                  <a:pt x="1536" y="1576"/>
                  <a:pt x="1536" y="1576"/>
                </a:cubicBezTo>
                <a:lnTo>
                  <a:pt x="1536" y="1575"/>
                </a:lnTo>
                <a:close/>
                <a:moveTo>
                  <a:pt x="1536" y="1575"/>
                </a:moveTo>
                <a:cubicBezTo>
                  <a:pt x="1537" y="1576"/>
                  <a:pt x="1533" y="1576"/>
                  <a:pt x="1533" y="1576"/>
                </a:cubicBezTo>
                <a:cubicBezTo>
                  <a:pt x="1534" y="1575"/>
                  <a:pt x="1534" y="1575"/>
                  <a:pt x="1534" y="1575"/>
                </a:cubicBezTo>
                <a:cubicBezTo>
                  <a:pt x="1534" y="1575"/>
                  <a:pt x="1533" y="1575"/>
                  <a:pt x="1533" y="1575"/>
                </a:cubicBezTo>
                <a:cubicBezTo>
                  <a:pt x="1535" y="1574"/>
                  <a:pt x="1535" y="1576"/>
                  <a:pt x="1536" y="1575"/>
                </a:cubicBezTo>
                <a:close/>
                <a:moveTo>
                  <a:pt x="1528" y="1574"/>
                </a:moveTo>
                <a:cubicBezTo>
                  <a:pt x="1528" y="1575"/>
                  <a:pt x="1530" y="1574"/>
                  <a:pt x="1530" y="1575"/>
                </a:cubicBezTo>
                <a:cubicBezTo>
                  <a:pt x="1530" y="1575"/>
                  <a:pt x="1530" y="1575"/>
                  <a:pt x="1530" y="1576"/>
                </a:cubicBezTo>
                <a:cubicBezTo>
                  <a:pt x="1529" y="1576"/>
                  <a:pt x="1527" y="1575"/>
                  <a:pt x="1528" y="1574"/>
                </a:cubicBezTo>
                <a:close/>
                <a:moveTo>
                  <a:pt x="1527" y="1575"/>
                </a:moveTo>
                <a:cubicBezTo>
                  <a:pt x="1527" y="1577"/>
                  <a:pt x="1523" y="1576"/>
                  <a:pt x="1523" y="1575"/>
                </a:cubicBezTo>
                <a:cubicBezTo>
                  <a:pt x="1524" y="1574"/>
                  <a:pt x="1527" y="1574"/>
                  <a:pt x="1527" y="1575"/>
                </a:cubicBezTo>
                <a:close/>
                <a:moveTo>
                  <a:pt x="1528" y="1577"/>
                </a:moveTo>
                <a:cubicBezTo>
                  <a:pt x="1526" y="1578"/>
                  <a:pt x="1522" y="1579"/>
                  <a:pt x="1522" y="1577"/>
                </a:cubicBezTo>
                <a:cubicBezTo>
                  <a:pt x="1524" y="1577"/>
                  <a:pt x="1526" y="1576"/>
                  <a:pt x="1528" y="1577"/>
                </a:cubicBezTo>
                <a:close/>
                <a:moveTo>
                  <a:pt x="1523" y="1605"/>
                </a:moveTo>
                <a:cubicBezTo>
                  <a:pt x="1521" y="1606"/>
                  <a:pt x="1519" y="1604"/>
                  <a:pt x="1516" y="1605"/>
                </a:cubicBezTo>
                <a:cubicBezTo>
                  <a:pt x="1517" y="1603"/>
                  <a:pt x="1522" y="1604"/>
                  <a:pt x="1523" y="1605"/>
                </a:cubicBezTo>
                <a:close/>
                <a:moveTo>
                  <a:pt x="1514" y="1599"/>
                </a:moveTo>
                <a:cubicBezTo>
                  <a:pt x="1515" y="1597"/>
                  <a:pt x="1519" y="1597"/>
                  <a:pt x="1519" y="1598"/>
                </a:cubicBezTo>
                <a:cubicBezTo>
                  <a:pt x="1518" y="1599"/>
                  <a:pt x="1517" y="1599"/>
                  <a:pt x="1514" y="1599"/>
                </a:cubicBezTo>
                <a:close/>
                <a:moveTo>
                  <a:pt x="1521" y="1588"/>
                </a:moveTo>
                <a:cubicBezTo>
                  <a:pt x="1520" y="1588"/>
                  <a:pt x="1519" y="1590"/>
                  <a:pt x="1519" y="1588"/>
                </a:cubicBezTo>
                <a:cubicBezTo>
                  <a:pt x="1520" y="1588"/>
                  <a:pt x="1520" y="1588"/>
                  <a:pt x="1520" y="1588"/>
                </a:cubicBezTo>
                <a:cubicBezTo>
                  <a:pt x="1519" y="1588"/>
                  <a:pt x="1521" y="1587"/>
                  <a:pt x="1521" y="1588"/>
                </a:cubicBezTo>
                <a:close/>
                <a:moveTo>
                  <a:pt x="1521" y="1582"/>
                </a:moveTo>
                <a:cubicBezTo>
                  <a:pt x="1521" y="1583"/>
                  <a:pt x="1520" y="1583"/>
                  <a:pt x="1521" y="1584"/>
                </a:cubicBezTo>
                <a:cubicBezTo>
                  <a:pt x="1519" y="1584"/>
                  <a:pt x="1517" y="1584"/>
                  <a:pt x="1517" y="1583"/>
                </a:cubicBezTo>
                <a:cubicBezTo>
                  <a:pt x="1518" y="1582"/>
                  <a:pt x="1520" y="1584"/>
                  <a:pt x="1520" y="1582"/>
                </a:cubicBezTo>
                <a:cubicBezTo>
                  <a:pt x="1519" y="1582"/>
                  <a:pt x="1519" y="1582"/>
                  <a:pt x="1517" y="1582"/>
                </a:cubicBezTo>
                <a:cubicBezTo>
                  <a:pt x="1517" y="1580"/>
                  <a:pt x="1518" y="1581"/>
                  <a:pt x="1519" y="1580"/>
                </a:cubicBezTo>
                <a:cubicBezTo>
                  <a:pt x="1519" y="1581"/>
                  <a:pt x="1518" y="1581"/>
                  <a:pt x="1519" y="1582"/>
                </a:cubicBezTo>
                <a:cubicBezTo>
                  <a:pt x="1519" y="1582"/>
                  <a:pt x="1519" y="1581"/>
                  <a:pt x="1520" y="1581"/>
                </a:cubicBezTo>
                <a:cubicBezTo>
                  <a:pt x="1519" y="1583"/>
                  <a:pt x="1523" y="1580"/>
                  <a:pt x="1523" y="1582"/>
                </a:cubicBezTo>
                <a:cubicBezTo>
                  <a:pt x="1522" y="1582"/>
                  <a:pt x="1522" y="1582"/>
                  <a:pt x="1521" y="1582"/>
                </a:cubicBezTo>
                <a:close/>
                <a:moveTo>
                  <a:pt x="1512" y="1573"/>
                </a:moveTo>
                <a:cubicBezTo>
                  <a:pt x="1510" y="1573"/>
                  <a:pt x="1509" y="1575"/>
                  <a:pt x="1509" y="1573"/>
                </a:cubicBezTo>
                <a:cubicBezTo>
                  <a:pt x="1510" y="1573"/>
                  <a:pt x="1512" y="1572"/>
                  <a:pt x="1512" y="1573"/>
                </a:cubicBezTo>
                <a:close/>
                <a:moveTo>
                  <a:pt x="1521" y="1577"/>
                </a:moveTo>
                <a:cubicBezTo>
                  <a:pt x="1514" y="1577"/>
                  <a:pt x="1508" y="1579"/>
                  <a:pt x="1503" y="1576"/>
                </a:cubicBezTo>
                <a:cubicBezTo>
                  <a:pt x="1507" y="1576"/>
                  <a:pt x="1514" y="1577"/>
                  <a:pt x="1521" y="1577"/>
                </a:cubicBezTo>
                <a:close/>
                <a:moveTo>
                  <a:pt x="1503" y="1573"/>
                </a:moveTo>
                <a:cubicBezTo>
                  <a:pt x="1502" y="1573"/>
                  <a:pt x="1499" y="1574"/>
                  <a:pt x="1498" y="1573"/>
                </a:cubicBezTo>
                <a:cubicBezTo>
                  <a:pt x="1500" y="1573"/>
                  <a:pt x="1502" y="1572"/>
                  <a:pt x="1503" y="1573"/>
                </a:cubicBezTo>
                <a:close/>
                <a:moveTo>
                  <a:pt x="1502" y="1577"/>
                </a:moveTo>
                <a:cubicBezTo>
                  <a:pt x="1499" y="1578"/>
                  <a:pt x="1497" y="1576"/>
                  <a:pt x="1495" y="1577"/>
                </a:cubicBezTo>
                <a:cubicBezTo>
                  <a:pt x="1496" y="1576"/>
                  <a:pt x="1500" y="1575"/>
                  <a:pt x="1502" y="1577"/>
                </a:cubicBezTo>
                <a:close/>
                <a:moveTo>
                  <a:pt x="1498" y="1573"/>
                </a:moveTo>
                <a:cubicBezTo>
                  <a:pt x="1495" y="1573"/>
                  <a:pt x="1491" y="1573"/>
                  <a:pt x="1490" y="1573"/>
                </a:cubicBezTo>
                <a:cubicBezTo>
                  <a:pt x="1492" y="1572"/>
                  <a:pt x="1496" y="1572"/>
                  <a:pt x="1498" y="1573"/>
                </a:cubicBezTo>
                <a:close/>
                <a:moveTo>
                  <a:pt x="1488" y="1573"/>
                </a:moveTo>
                <a:cubicBezTo>
                  <a:pt x="1487" y="1573"/>
                  <a:pt x="1485" y="1572"/>
                  <a:pt x="1484" y="1573"/>
                </a:cubicBezTo>
                <a:cubicBezTo>
                  <a:pt x="1484" y="1571"/>
                  <a:pt x="1488" y="1572"/>
                  <a:pt x="1488" y="1573"/>
                </a:cubicBezTo>
                <a:close/>
                <a:moveTo>
                  <a:pt x="1489" y="1576"/>
                </a:moveTo>
                <a:cubicBezTo>
                  <a:pt x="1489" y="1577"/>
                  <a:pt x="1489" y="1577"/>
                  <a:pt x="1489" y="1577"/>
                </a:cubicBezTo>
                <a:cubicBezTo>
                  <a:pt x="1487" y="1577"/>
                  <a:pt x="1484" y="1578"/>
                  <a:pt x="1483" y="1577"/>
                </a:cubicBezTo>
                <a:cubicBezTo>
                  <a:pt x="1486" y="1576"/>
                  <a:pt x="1487" y="1577"/>
                  <a:pt x="1489" y="1576"/>
                </a:cubicBezTo>
                <a:close/>
                <a:moveTo>
                  <a:pt x="1483" y="1583"/>
                </a:moveTo>
                <a:cubicBezTo>
                  <a:pt x="1483" y="1582"/>
                  <a:pt x="1484" y="1582"/>
                  <a:pt x="1484" y="1583"/>
                </a:cubicBezTo>
                <a:cubicBezTo>
                  <a:pt x="1485" y="1581"/>
                  <a:pt x="1484" y="1581"/>
                  <a:pt x="1484" y="1580"/>
                </a:cubicBezTo>
                <a:cubicBezTo>
                  <a:pt x="1488" y="1581"/>
                  <a:pt x="1491" y="1580"/>
                  <a:pt x="1493" y="1582"/>
                </a:cubicBezTo>
                <a:cubicBezTo>
                  <a:pt x="1493" y="1581"/>
                  <a:pt x="1493" y="1581"/>
                  <a:pt x="1493" y="1580"/>
                </a:cubicBezTo>
                <a:cubicBezTo>
                  <a:pt x="1495" y="1580"/>
                  <a:pt x="1495" y="1581"/>
                  <a:pt x="1497" y="1580"/>
                </a:cubicBezTo>
                <a:cubicBezTo>
                  <a:pt x="1497" y="1581"/>
                  <a:pt x="1497" y="1582"/>
                  <a:pt x="1497" y="1582"/>
                </a:cubicBezTo>
                <a:cubicBezTo>
                  <a:pt x="1500" y="1581"/>
                  <a:pt x="1510" y="1579"/>
                  <a:pt x="1514" y="1582"/>
                </a:cubicBezTo>
                <a:cubicBezTo>
                  <a:pt x="1513" y="1582"/>
                  <a:pt x="1512" y="1581"/>
                  <a:pt x="1512" y="1583"/>
                </a:cubicBezTo>
                <a:cubicBezTo>
                  <a:pt x="1515" y="1583"/>
                  <a:pt x="1515" y="1583"/>
                  <a:pt x="1515" y="1583"/>
                </a:cubicBezTo>
                <a:cubicBezTo>
                  <a:pt x="1516" y="1584"/>
                  <a:pt x="1515" y="1584"/>
                  <a:pt x="1515" y="1584"/>
                </a:cubicBezTo>
                <a:cubicBezTo>
                  <a:pt x="1509" y="1582"/>
                  <a:pt x="1502" y="1586"/>
                  <a:pt x="1498" y="1582"/>
                </a:cubicBezTo>
                <a:cubicBezTo>
                  <a:pt x="1498" y="1583"/>
                  <a:pt x="1498" y="1584"/>
                  <a:pt x="1497" y="1584"/>
                </a:cubicBezTo>
                <a:cubicBezTo>
                  <a:pt x="1497" y="1581"/>
                  <a:pt x="1493" y="1583"/>
                  <a:pt x="1493" y="1584"/>
                </a:cubicBezTo>
                <a:cubicBezTo>
                  <a:pt x="1491" y="1583"/>
                  <a:pt x="1482" y="1584"/>
                  <a:pt x="1479" y="1583"/>
                </a:cubicBezTo>
                <a:cubicBezTo>
                  <a:pt x="1480" y="1579"/>
                  <a:pt x="1474" y="1582"/>
                  <a:pt x="1475" y="1580"/>
                </a:cubicBezTo>
                <a:cubicBezTo>
                  <a:pt x="1476" y="1580"/>
                  <a:pt x="1480" y="1580"/>
                  <a:pt x="1483" y="1580"/>
                </a:cubicBezTo>
                <a:cubicBezTo>
                  <a:pt x="1484" y="1581"/>
                  <a:pt x="1482" y="1582"/>
                  <a:pt x="1483" y="1583"/>
                </a:cubicBezTo>
                <a:close/>
                <a:moveTo>
                  <a:pt x="1498" y="1599"/>
                </a:moveTo>
                <a:cubicBezTo>
                  <a:pt x="1495" y="1598"/>
                  <a:pt x="1484" y="1600"/>
                  <a:pt x="1482" y="1598"/>
                </a:cubicBezTo>
                <a:cubicBezTo>
                  <a:pt x="1493" y="1598"/>
                  <a:pt x="1500" y="1597"/>
                  <a:pt x="1507" y="1599"/>
                </a:cubicBezTo>
                <a:cubicBezTo>
                  <a:pt x="1504" y="1599"/>
                  <a:pt x="1499" y="1599"/>
                  <a:pt x="1498" y="1599"/>
                </a:cubicBezTo>
                <a:close/>
                <a:moveTo>
                  <a:pt x="1504" y="1604"/>
                </a:moveTo>
                <a:cubicBezTo>
                  <a:pt x="1504" y="1606"/>
                  <a:pt x="1498" y="1604"/>
                  <a:pt x="1498" y="1604"/>
                </a:cubicBezTo>
                <a:lnTo>
                  <a:pt x="1504" y="1604"/>
                </a:lnTo>
                <a:close/>
                <a:moveTo>
                  <a:pt x="1473" y="1598"/>
                </a:moveTo>
                <a:cubicBezTo>
                  <a:pt x="1475" y="1597"/>
                  <a:pt x="1476" y="1598"/>
                  <a:pt x="1477" y="1599"/>
                </a:cubicBezTo>
                <a:cubicBezTo>
                  <a:pt x="1476" y="1598"/>
                  <a:pt x="1474" y="1600"/>
                  <a:pt x="1475" y="1599"/>
                </a:cubicBezTo>
                <a:cubicBezTo>
                  <a:pt x="1477" y="1598"/>
                  <a:pt x="1473" y="1599"/>
                  <a:pt x="1473" y="1598"/>
                </a:cubicBezTo>
                <a:close/>
                <a:moveTo>
                  <a:pt x="1473" y="1587"/>
                </a:moveTo>
                <a:cubicBezTo>
                  <a:pt x="1474" y="1587"/>
                  <a:pt x="1474" y="1587"/>
                  <a:pt x="1475" y="1586"/>
                </a:cubicBezTo>
                <a:cubicBezTo>
                  <a:pt x="1477" y="1587"/>
                  <a:pt x="1480" y="1587"/>
                  <a:pt x="1483" y="1587"/>
                </a:cubicBezTo>
                <a:cubicBezTo>
                  <a:pt x="1485" y="1587"/>
                  <a:pt x="1491" y="1586"/>
                  <a:pt x="1491" y="1588"/>
                </a:cubicBezTo>
                <a:cubicBezTo>
                  <a:pt x="1491" y="1588"/>
                  <a:pt x="1490" y="1588"/>
                  <a:pt x="1491" y="1589"/>
                </a:cubicBezTo>
                <a:cubicBezTo>
                  <a:pt x="1486" y="1588"/>
                  <a:pt x="1476" y="1590"/>
                  <a:pt x="1473" y="1587"/>
                </a:cubicBezTo>
                <a:close/>
                <a:moveTo>
                  <a:pt x="1476" y="1583"/>
                </a:moveTo>
                <a:cubicBezTo>
                  <a:pt x="1476" y="1581"/>
                  <a:pt x="1477" y="1582"/>
                  <a:pt x="1478" y="1582"/>
                </a:cubicBezTo>
                <a:cubicBezTo>
                  <a:pt x="1478" y="1583"/>
                  <a:pt x="1478" y="1583"/>
                  <a:pt x="1478" y="1583"/>
                </a:cubicBezTo>
                <a:cubicBezTo>
                  <a:pt x="1478" y="1583"/>
                  <a:pt x="1477" y="1583"/>
                  <a:pt x="1476" y="1583"/>
                </a:cubicBezTo>
                <a:close/>
                <a:moveTo>
                  <a:pt x="1492" y="1587"/>
                </a:moveTo>
                <a:cubicBezTo>
                  <a:pt x="1495" y="1587"/>
                  <a:pt x="1499" y="1587"/>
                  <a:pt x="1503" y="1587"/>
                </a:cubicBezTo>
                <a:cubicBezTo>
                  <a:pt x="1504" y="1587"/>
                  <a:pt x="1510" y="1587"/>
                  <a:pt x="1510" y="1588"/>
                </a:cubicBezTo>
                <a:cubicBezTo>
                  <a:pt x="1507" y="1590"/>
                  <a:pt x="1495" y="1589"/>
                  <a:pt x="1491" y="1589"/>
                </a:cubicBezTo>
                <a:cubicBezTo>
                  <a:pt x="1493" y="1588"/>
                  <a:pt x="1492" y="1588"/>
                  <a:pt x="1492" y="1587"/>
                </a:cubicBezTo>
                <a:close/>
                <a:moveTo>
                  <a:pt x="1509" y="1604"/>
                </a:moveTo>
                <a:cubicBezTo>
                  <a:pt x="1508" y="1605"/>
                  <a:pt x="1507" y="1606"/>
                  <a:pt x="1506" y="1604"/>
                </a:cubicBezTo>
                <a:cubicBezTo>
                  <a:pt x="1507" y="1604"/>
                  <a:pt x="1509" y="1604"/>
                  <a:pt x="1509" y="1604"/>
                </a:cubicBezTo>
                <a:close/>
                <a:moveTo>
                  <a:pt x="1510" y="1597"/>
                </a:moveTo>
                <a:cubicBezTo>
                  <a:pt x="1510" y="1598"/>
                  <a:pt x="1511" y="1598"/>
                  <a:pt x="1511" y="1599"/>
                </a:cubicBezTo>
                <a:cubicBezTo>
                  <a:pt x="1510" y="1599"/>
                  <a:pt x="1508" y="1598"/>
                  <a:pt x="1510" y="1597"/>
                </a:cubicBezTo>
                <a:close/>
                <a:moveTo>
                  <a:pt x="1511" y="1604"/>
                </a:moveTo>
                <a:cubicBezTo>
                  <a:pt x="1512" y="1604"/>
                  <a:pt x="1514" y="1604"/>
                  <a:pt x="1514" y="1605"/>
                </a:cubicBezTo>
                <a:cubicBezTo>
                  <a:pt x="1513" y="1605"/>
                  <a:pt x="1511" y="1606"/>
                  <a:pt x="1511" y="1604"/>
                </a:cubicBezTo>
                <a:close/>
                <a:moveTo>
                  <a:pt x="1478" y="1577"/>
                </a:moveTo>
                <a:cubicBezTo>
                  <a:pt x="1478" y="1577"/>
                  <a:pt x="1482" y="1575"/>
                  <a:pt x="1482" y="1577"/>
                </a:cubicBezTo>
                <a:cubicBezTo>
                  <a:pt x="1475" y="1576"/>
                  <a:pt x="1473" y="1579"/>
                  <a:pt x="1468" y="1576"/>
                </a:cubicBezTo>
                <a:cubicBezTo>
                  <a:pt x="1472" y="1576"/>
                  <a:pt x="1475" y="1574"/>
                  <a:pt x="1478" y="1577"/>
                </a:cubicBezTo>
                <a:close/>
                <a:moveTo>
                  <a:pt x="1462" y="1574"/>
                </a:moveTo>
                <a:cubicBezTo>
                  <a:pt x="1461" y="1574"/>
                  <a:pt x="1461" y="1574"/>
                  <a:pt x="1461" y="1574"/>
                </a:cubicBezTo>
                <a:cubicBezTo>
                  <a:pt x="1461" y="1573"/>
                  <a:pt x="1460" y="1573"/>
                  <a:pt x="1460" y="1572"/>
                </a:cubicBezTo>
                <a:cubicBezTo>
                  <a:pt x="1462" y="1572"/>
                  <a:pt x="1462" y="1573"/>
                  <a:pt x="1462" y="1574"/>
                </a:cubicBezTo>
                <a:close/>
                <a:moveTo>
                  <a:pt x="1460" y="1574"/>
                </a:moveTo>
                <a:cubicBezTo>
                  <a:pt x="1459" y="1574"/>
                  <a:pt x="1458" y="1574"/>
                  <a:pt x="1457" y="1573"/>
                </a:cubicBezTo>
                <a:cubicBezTo>
                  <a:pt x="1458" y="1573"/>
                  <a:pt x="1460" y="1573"/>
                  <a:pt x="1460" y="1574"/>
                </a:cubicBezTo>
                <a:close/>
                <a:moveTo>
                  <a:pt x="1431" y="1577"/>
                </a:moveTo>
                <a:cubicBezTo>
                  <a:pt x="1435" y="1578"/>
                  <a:pt x="1437" y="1577"/>
                  <a:pt x="1440" y="1578"/>
                </a:cubicBezTo>
                <a:cubicBezTo>
                  <a:pt x="1440" y="1577"/>
                  <a:pt x="1441" y="1577"/>
                  <a:pt x="1440" y="1576"/>
                </a:cubicBezTo>
                <a:cubicBezTo>
                  <a:pt x="1440" y="1577"/>
                  <a:pt x="1440" y="1577"/>
                  <a:pt x="1440" y="1577"/>
                </a:cubicBezTo>
                <a:cubicBezTo>
                  <a:pt x="1439" y="1576"/>
                  <a:pt x="1436" y="1577"/>
                  <a:pt x="1435" y="1575"/>
                </a:cubicBezTo>
                <a:cubicBezTo>
                  <a:pt x="1438" y="1574"/>
                  <a:pt x="1440" y="1576"/>
                  <a:pt x="1444" y="1575"/>
                </a:cubicBezTo>
                <a:cubicBezTo>
                  <a:pt x="1444" y="1576"/>
                  <a:pt x="1443" y="1576"/>
                  <a:pt x="1444" y="1576"/>
                </a:cubicBezTo>
                <a:cubicBezTo>
                  <a:pt x="1451" y="1575"/>
                  <a:pt x="1462" y="1575"/>
                  <a:pt x="1465" y="1578"/>
                </a:cubicBezTo>
                <a:cubicBezTo>
                  <a:pt x="1463" y="1578"/>
                  <a:pt x="1461" y="1579"/>
                  <a:pt x="1461" y="1577"/>
                </a:cubicBezTo>
                <a:cubicBezTo>
                  <a:pt x="1461" y="1579"/>
                  <a:pt x="1459" y="1577"/>
                  <a:pt x="1459" y="1578"/>
                </a:cubicBezTo>
                <a:cubicBezTo>
                  <a:pt x="1463" y="1580"/>
                  <a:pt x="1467" y="1579"/>
                  <a:pt x="1471" y="1581"/>
                </a:cubicBezTo>
                <a:cubicBezTo>
                  <a:pt x="1471" y="1581"/>
                  <a:pt x="1471" y="1580"/>
                  <a:pt x="1471" y="1580"/>
                </a:cubicBezTo>
                <a:cubicBezTo>
                  <a:pt x="1472" y="1580"/>
                  <a:pt x="1472" y="1580"/>
                  <a:pt x="1472" y="1580"/>
                </a:cubicBezTo>
                <a:cubicBezTo>
                  <a:pt x="1472" y="1580"/>
                  <a:pt x="1473" y="1580"/>
                  <a:pt x="1473" y="1580"/>
                </a:cubicBezTo>
                <a:cubicBezTo>
                  <a:pt x="1471" y="1580"/>
                  <a:pt x="1472" y="1583"/>
                  <a:pt x="1473" y="1583"/>
                </a:cubicBezTo>
                <a:cubicBezTo>
                  <a:pt x="1471" y="1581"/>
                  <a:pt x="1474" y="1582"/>
                  <a:pt x="1475" y="1582"/>
                </a:cubicBezTo>
                <a:cubicBezTo>
                  <a:pt x="1475" y="1582"/>
                  <a:pt x="1475" y="1583"/>
                  <a:pt x="1476" y="1583"/>
                </a:cubicBezTo>
                <a:cubicBezTo>
                  <a:pt x="1473" y="1582"/>
                  <a:pt x="1469" y="1586"/>
                  <a:pt x="1468" y="1583"/>
                </a:cubicBezTo>
                <a:cubicBezTo>
                  <a:pt x="1466" y="1583"/>
                  <a:pt x="1469" y="1585"/>
                  <a:pt x="1467" y="1585"/>
                </a:cubicBezTo>
                <a:cubicBezTo>
                  <a:pt x="1467" y="1584"/>
                  <a:pt x="1467" y="1583"/>
                  <a:pt x="1466" y="1583"/>
                </a:cubicBezTo>
                <a:cubicBezTo>
                  <a:pt x="1463" y="1585"/>
                  <a:pt x="1464" y="1581"/>
                  <a:pt x="1460" y="1584"/>
                </a:cubicBezTo>
                <a:cubicBezTo>
                  <a:pt x="1460" y="1583"/>
                  <a:pt x="1461" y="1582"/>
                  <a:pt x="1460" y="1582"/>
                </a:cubicBezTo>
                <a:cubicBezTo>
                  <a:pt x="1458" y="1584"/>
                  <a:pt x="1453" y="1581"/>
                  <a:pt x="1452" y="1584"/>
                </a:cubicBezTo>
                <a:cubicBezTo>
                  <a:pt x="1451" y="1580"/>
                  <a:pt x="1448" y="1584"/>
                  <a:pt x="1447" y="1581"/>
                </a:cubicBezTo>
                <a:cubicBezTo>
                  <a:pt x="1450" y="1582"/>
                  <a:pt x="1451" y="1581"/>
                  <a:pt x="1454" y="1582"/>
                </a:cubicBezTo>
                <a:cubicBezTo>
                  <a:pt x="1454" y="1581"/>
                  <a:pt x="1452" y="1581"/>
                  <a:pt x="1452" y="1580"/>
                </a:cubicBezTo>
                <a:cubicBezTo>
                  <a:pt x="1453" y="1579"/>
                  <a:pt x="1455" y="1582"/>
                  <a:pt x="1454" y="1580"/>
                </a:cubicBezTo>
                <a:cubicBezTo>
                  <a:pt x="1456" y="1579"/>
                  <a:pt x="1457" y="1580"/>
                  <a:pt x="1457" y="1579"/>
                </a:cubicBezTo>
                <a:cubicBezTo>
                  <a:pt x="1454" y="1579"/>
                  <a:pt x="1452" y="1578"/>
                  <a:pt x="1451" y="1577"/>
                </a:cubicBezTo>
                <a:cubicBezTo>
                  <a:pt x="1451" y="1579"/>
                  <a:pt x="1451" y="1579"/>
                  <a:pt x="1451" y="1579"/>
                </a:cubicBezTo>
                <a:cubicBezTo>
                  <a:pt x="1450" y="1579"/>
                  <a:pt x="1449" y="1579"/>
                  <a:pt x="1448" y="1578"/>
                </a:cubicBezTo>
                <a:cubicBezTo>
                  <a:pt x="1449" y="1578"/>
                  <a:pt x="1450" y="1578"/>
                  <a:pt x="1450" y="1577"/>
                </a:cubicBezTo>
                <a:cubicBezTo>
                  <a:pt x="1444" y="1577"/>
                  <a:pt x="1444" y="1577"/>
                  <a:pt x="1444" y="1577"/>
                </a:cubicBezTo>
                <a:cubicBezTo>
                  <a:pt x="1445" y="1578"/>
                  <a:pt x="1446" y="1578"/>
                  <a:pt x="1445" y="1579"/>
                </a:cubicBezTo>
                <a:cubicBezTo>
                  <a:pt x="1443" y="1579"/>
                  <a:pt x="1444" y="1576"/>
                  <a:pt x="1442" y="1576"/>
                </a:cubicBezTo>
                <a:cubicBezTo>
                  <a:pt x="1439" y="1577"/>
                  <a:pt x="1445" y="1580"/>
                  <a:pt x="1442" y="1580"/>
                </a:cubicBezTo>
                <a:cubicBezTo>
                  <a:pt x="1441" y="1577"/>
                  <a:pt x="1437" y="1581"/>
                  <a:pt x="1435" y="1579"/>
                </a:cubicBezTo>
                <a:cubicBezTo>
                  <a:pt x="1435" y="1579"/>
                  <a:pt x="1435" y="1580"/>
                  <a:pt x="1435" y="1580"/>
                </a:cubicBezTo>
                <a:cubicBezTo>
                  <a:pt x="1434" y="1579"/>
                  <a:pt x="1432" y="1578"/>
                  <a:pt x="1431" y="1579"/>
                </a:cubicBezTo>
                <a:cubicBezTo>
                  <a:pt x="1431" y="1578"/>
                  <a:pt x="1432" y="1578"/>
                  <a:pt x="1431" y="1577"/>
                </a:cubicBezTo>
                <a:close/>
                <a:moveTo>
                  <a:pt x="1456" y="1590"/>
                </a:moveTo>
                <a:cubicBezTo>
                  <a:pt x="1457" y="1587"/>
                  <a:pt x="1460" y="1589"/>
                  <a:pt x="1460" y="1588"/>
                </a:cubicBezTo>
                <a:cubicBezTo>
                  <a:pt x="1457" y="1587"/>
                  <a:pt x="1455" y="1588"/>
                  <a:pt x="1452" y="1588"/>
                </a:cubicBezTo>
                <a:cubicBezTo>
                  <a:pt x="1453" y="1590"/>
                  <a:pt x="1456" y="1588"/>
                  <a:pt x="1455" y="1589"/>
                </a:cubicBezTo>
                <a:cubicBezTo>
                  <a:pt x="1454" y="1590"/>
                  <a:pt x="1452" y="1590"/>
                  <a:pt x="1449" y="1589"/>
                </a:cubicBezTo>
                <a:cubicBezTo>
                  <a:pt x="1450" y="1589"/>
                  <a:pt x="1451" y="1589"/>
                  <a:pt x="1452" y="1588"/>
                </a:cubicBezTo>
                <a:cubicBezTo>
                  <a:pt x="1450" y="1587"/>
                  <a:pt x="1448" y="1588"/>
                  <a:pt x="1447" y="1588"/>
                </a:cubicBezTo>
                <a:cubicBezTo>
                  <a:pt x="1447" y="1589"/>
                  <a:pt x="1449" y="1588"/>
                  <a:pt x="1448" y="1590"/>
                </a:cubicBezTo>
                <a:cubicBezTo>
                  <a:pt x="1447" y="1590"/>
                  <a:pt x="1447" y="1589"/>
                  <a:pt x="1445" y="1589"/>
                </a:cubicBezTo>
                <a:cubicBezTo>
                  <a:pt x="1445" y="1588"/>
                  <a:pt x="1446" y="1588"/>
                  <a:pt x="1446" y="1588"/>
                </a:cubicBezTo>
                <a:cubicBezTo>
                  <a:pt x="1443" y="1588"/>
                  <a:pt x="1440" y="1588"/>
                  <a:pt x="1439" y="1587"/>
                </a:cubicBezTo>
                <a:cubicBezTo>
                  <a:pt x="1440" y="1587"/>
                  <a:pt x="1440" y="1586"/>
                  <a:pt x="1441" y="1586"/>
                </a:cubicBezTo>
                <a:cubicBezTo>
                  <a:pt x="1447" y="1587"/>
                  <a:pt x="1454" y="1588"/>
                  <a:pt x="1461" y="1586"/>
                </a:cubicBezTo>
                <a:cubicBezTo>
                  <a:pt x="1466" y="1588"/>
                  <a:pt x="1469" y="1585"/>
                  <a:pt x="1472" y="1588"/>
                </a:cubicBezTo>
                <a:cubicBezTo>
                  <a:pt x="1470" y="1587"/>
                  <a:pt x="1471" y="1589"/>
                  <a:pt x="1469" y="1589"/>
                </a:cubicBezTo>
                <a:cubicBezTo>
                  <a:pt x="1468" y="1587"/>
                  <a:pt x="1462" y="1588"/>
                  <a:pt x="1460" y="1588"/>
                </a:cubicBezTo>
                <a:cubicBezTo>
                  <a:pt x="1462" y="1589"/>
                  <a:pt x="1465" y="1588"/>
                  <a:pt x="1466" y="1589"/>
                </a:cubicBezTo>
                <a:cubicBezTo>
                  <a:pt x="1463" y="1590"/>
                  <a:pt x="1459" y="1590"/>
                  <a:pt x="1456" y="1590"/>
                </a:cubicBezTo>
                <a:close/>
                <a:moveTo>
                  <a:pt x="1459" y="1599"/>
                </a:moveTo>
                <a:cubicBezTo>
                  <a:pt x="1458" y="1600"/>
                  <a:pt x="1455" y="1601"/>
                  <a:pt x="1455" y="1599"/>
                </a:cubicBezTo>
                <a:cubicBezTo>
                  <a:pt x="1457" y="1600"/>
                  <a:pt x="1458" y="1598"/>
                  <a:pt x="1459" y="1599"/>
                </a:cubicBezTo>
                <a:close/>
                <a:moveTo>
                  <a:pt x="1448" y="1598"/>
                </a:moveTo>
                <a:cubicBezTo>
                  <a:pt x="1448" y="1600"/>
                  <a:pt x="1450" y="1598"/>
                  <a:pt x="1451" y="1600"/>
                </a:cubicBezTo>
                <a:cubicBezTo>
                  <a:pt x="1450" y="1599"/>
                  <a:pt x="1447" y="1600"/>
                  <a:pt x="1446" y="1599"/>
                </a:cubicBezTo>
                <a:cubicBezTo>
                  <a:pt x="1447" y="1599"/>
                  <a:pt x="1447" y="1599"/>
                  <a:pt x="1447" y="1598"/>
                </a:cubicBezTo>
                <a:cubicBezTo>
                  <a:pt x="1446" y="1598"/>
                  <a:pt x="1445" y="1598"/>
                  <a:pt x="1443" y="1598"/>
                </a:cubicBezTo>
                <a:cubicBezTo>
                  <a:pt x="1444" y="1598"/>
                  <a:pt x="1444" y="1600"/>
                  <a:pt x="1443" y="1600"/>
                </a:cubicBezTo>
                <a:cubicBezTo>
                  <a:pt x="1442" y="1599"/>
                  <a:pt x="1444" y="1598"/>
                  <a:pt x="1443" y="1597"/>
                </a:cubicBezTo>
                <a:cubicBezTo>
                  <a:pt x="1447" y="1599"/>
                  <a:pt x="1451" y="1596"/>
                  <a:pt x="1454" y="1597"/>
                </a:cubicBezTo>
                <a:cubicBezTo>
                  <a:pt x="1454" y="1599"/>
                  <a:pt x="1454" y="1599"/>
                  <a:pt x="1455" y="1600"/>
                </a:cubicBezTo>
                <a:cubicBezTo>
                  <a:pt x="1454" y="1599"/>
                  <a:pt x="1452" y="1600"/>
                  <a:pt x="1452" y="1599"/>
                </a:cubicBezTo>
                <a:cubicBezTo>
                  <a:pt x="1453" y="1598"/>
                  <a:pt x="1449" y="1598"/>
                  <a:pt x="1448" y="1598"/>
                </a:cubicBezTo>
                <a:close/>
                <a:moveTo>
                  <a:pt x="1437" y="1597"/>
                </a:moveTo>
                <a:cubicBezTo>
                  <a:pt x="1439" y="1596"/>
                  <a:pt x="1439" y="1597"/>
                  <a:pt x="1442" y="1596"/>
                </a:cubicBezTo>
                <a:cubicBezTo>
                  <a:pt x="1443" y="1597"/>
                  <a:pt x="1441" y="1598"/>
                  <a:pt x="1442" y="1599"/>
                </a:cubicBezTo>
                <a:cubicBezTo>
                  <a:pt x="1438" y="1599"/>
                  <a:pt x="1438" y="1599"/>
                  <a:pt x="1438" y="1599"/>
                </a:cubicBezTo>
                <a:cubicBezTo>
                  <a:pt x="1439" y="1597"/>
                  <a:pt x="1437" y="1599"/>
                  <a:pt x="1437" y="1597"/>
                </a:cubicBezTo>
                <a:close/>
                <a:moveTo>
                  <a:pt x="1434" y="1599"/>
                </a:moveTo>
                <a:cubicBezTo>
                  <a:pt x="1434" y="1599"/>
                  <a:pt x="1434" y="1599"/>
                  <a:pt x="1434" y="1599"/>
                </a:cubicBezTo>
                <a:cubicBezTo>
                  <a:pt x="1434" y="1599"/>
                  <a:pt x="1433" y="1599"/>
                  <a:pt x="1432" y="1599"/>
                </a:cubicBezTo>
                <a:cubicBezTo>
                  <a:pt x="1432" y="1598"/>
                  <a:pt x="1433" y="1598"/>
                  <a:pt x="1432" y="1598"/>
                </a:cubicBezTo>
                <a:cubicBezTo>
                  <a:pt x="1431" y="1598"/>
                  <a:pt x="1432" y="1599"/>
                  <a:pt x="1431" y="1599"/>
                </a:cubicBezTo>
                <a:cubicBezTo>
                  <a:pt x="1431" y="1599"/>
                  <a:pt x="1431" y="1599"/>
                  <a:pt x="1430" y="1599"/>
                </a:cubicBezTo>
                <a:cubicBezTo>
                  <a:pt x="1430" y="1597"/>
                  <a:pt x="1432" y="1598"/>
                  <a:pt x="1431" y="1597"/>
                </a:cubicBezTo>
                <a:cubicBezTo>
                  <a:pt x="1433" y="1598"/>
                  <a:pt x="1433" y="1596"/>
                  <a:pt x="1435" y="1597"/>
                </a:cubicBezTo>
                <a:cubicBezTo>
                  <a:pt x="1435" y="1598"/>
                  <a:pt x="1434" y="1598"/>
                  <a:pt x="1434" y="1599"/>
                </a:cubicBezTo>
                <a:cubicBezTo>
                  <a:pt x="1435" y="1599"/>
                  <a:pt x="1435" y="1599"/>
                  <a:pt x="1434" y="1599"/>
                </a:cubicBezTo>
                <a:close/>
                <a:moveTo>
                  <a:pt x="1438" y="1588"/>
                </a:moveTo>
                <a:cubicBezTo>
                  <a:pt x="1438" y="1587"/>
                  <a:pt x="1435" y="1588"/>
                  <a:pt x="1433" y="1587"/>
                </a:cubicBezTo>
                <a:cubicBezTo>
                  <a:pt x="1435" y="1586"/>
                  <a:pt x="1440" y="1586"/>
                  <a:pt x="1438" y="1588"/>
                </a:cubicBezTo>
                <a:close/>
                <a:moveTo>
                  <a:pt x="1434" y="1581"/>
                </a:moveTo>
                <a:cubicBezTo>
                  <a:pt x="1435" y="1580"/>
                  <a:pt x="1438" y="1581"/>
                  <a:pt x="1438" y="1582"/>
                </a:cubicBezTo>
                <a:cubicBezTo>
                  <a:pt x="1438" y="1582"/>
                  <a:pt x="1435" y="1582"/>
                  <a:pt x="1434" y="1581"/>
                </a:cubicBezTo>
                <a:close/>
                <a:moveTo>
                  <a:pt x="1434" y="1589"/>
                </a:moveTo>
                <a:cubicBezTo>
                  <a:pt x="1435" y="1588"/>
                  <a:pt x="1437" y="1588"/>
                  <a:pt x="1438" y="1588"/>
                </a:cubicBezTo>
                <a:cubicBezTo>
                  <a:pt x="1438" y="1589"/>
                  <a:pt x="1439" y="1589"/>
                  <a:pt x="1439" y="1590"/>
                </a:cubicBezTo>
                <a:cubicBezTo>
                  <a:pt x="1439" y="1589"/>
                  <a:pt x="1439" y="1588"/>
                  <a:pt x="1440" y="1588"/>
                </a:cubicBezTo>
                <a:cubicBezTo>
                  <a:pt x="1440" y="1589"/>
                  <a:pt x="1440" y="1589"/>
                  <a:pt x="1440" y="1590"/>
                </a:cubicBezTo>
                <a:cubicBezTo>
                  <a:pt x="1438" y="1590"/>
                  <a:pt x="1434" y="1588"/>
                  <a:pt x="1434" y="1589"/>
                </a:cubicBezTo>
                <a:close/>
                <a:moveTo>
                  <a:pt x="1439" y="1581"/>
                </a:moveTo>
                <a:cubicBezTo>
                  <a:pt x="1439" y="1581"/>
                  <a:pt x="1441" y="1581"/>
                  <a:pt x="1442" y="1582"/>
                </a:cubicBezTo>
                <a:cubicBezTo>
                  <a:pt x="1440" y="1582"/>
                  <a:pt x="1439" y="1582"/>
                  <a:pt x="1439" y="1581"/>
                </a:cubicBezTo>
                <a:close/>
                <a:moveTo>
                  <a:pt x="1443" y="1582"/>
                </a:moveTo>
                <a:cubicBezTo>
                  <a:pt x="1445" y="1582"/>
                  <a:pt x="1444" y="1581"/>
                  <a:pt x="1446" y="1581"/>
                </a:cubicBezTo>
                <a:cubicBezTo>
                  <a:pt x="1446" y="1581"/>
                  <a:pt x="1446" y="1582"/>
                  <a:pt x="1445" y="1583"/>
                </a:cubicBezTo>
                <a:cubicBezTo>
                  <a:pt x="1445" y="1582"/>
                  <a:pt x="1443" y="1584"/>
                  <a:pt x="1443" y="1582"/>
                </a:cubicBezTo>
                <a:close/>
                <a:moveTo>
                  <a:pt x="1461" y="1598"/>
                </a:moveTo>
                <a:cubicBezTo>
                  <a:pt x="1464" y="1597"/>
                  <a:pt x="1466" y="1597"/>
                  <a:pt x="1469" y="1597"/>
                </a:cubicBezTo>
                <a:cubicBezTo>
                  <a:pt x="1469" y="1598"/>
                  <a:pt x="1469" y="1599"/>
                  <a:pt x="1469" y="1600"/>
                </a:cubicBezTo>
                <a:cubicBezTo>
                  <a:pt x="1467" y="1599"/>
                  <a:pt x="1465" y="1600"/>
                  <a:pt x="1464" y="1599"/>
                </a:cubicBezTo>
                <a:cubicBezTo>
                  <a:pt x="1463" y="1599"/>
                  <a:pt x="1461" y="1600"/>
                  <a:pt x="1461" y="1599"/>
                </a:cubicBezTo>
                <a:cubicBezTo>
                  <a:pt x="1462" y="1599"/>
                  <a:pt x="1461" y="1598"/>
                  <a:pt x="1461" y="1598"/>
                </a:cubicBezTo>
                <a:close/>
                <a:moveTo>
                  <a:pt x="1473" y="1603"/>
                </a:moveTo>
                <a:cubicBezTo>
                  <a:pt x="1473" y="1603"/>
                  <a:pt x="1468" y="1605"/>
                  <a:pt x="1465" y="1603"/>
                </a:cubicBezTo>
                <a:cubicBezTo>
                  <a:pt x="1467" y="1604"/>
                  <a:pt x="1471" y="1602"/>
                  <a:pt x="1473" y="1603"/>
                </a:cubicBezTo>
                <a:close/>
                <a:moveTo>
                  <a:pt x="1449" y="1579"/>
                </a:moveTo>
                <a:cubicBezTo>
                  <a:pt x="1450" y="1579"/>
                  <a:pt x="1452" y="1579"/>
                  <a:pt x="1452" y="1580"/>
                </a:cubicBezTo>
                <a:cubicBezTo>
                  <a:pt x="1451" y="1580"/>
                  <a:pt x="1450" y="1580"/>
                  <a:pt x="1449" y="1579"/>
                </a:cubicBezTo>
                <a:close/>
                <a:moveTo>
                  <a:pt x="1431" y="1589"/>
                </a:moveTo>
                <a:cubicBezTo>
                  <a:pt x="1430" y="1589"/>
                  <a:pt x="1429" y="1590"/>
                  <a:pt x="1428" y="1589"/>
                </a:cubicBezTo>
                <a:cubicBezTo>
                  <a:pt x="1427" y="1588"/>
                  <a:pt x="1431" y="1588"/>
                  <a:pt x="1431" y="1589"/>
                </a:cubicBezTo>
                <a:close/>
                <a:moveTo>
                  <a:pt x="1426" y="1593"/>
                </a:moveTo>
                <a:cubicBezTo>
                  <a:pt x="1426" y="1592"/>
                  <a:pt x="1426" y="1591"/>
                  <a:pt x="1427" y="1591"/>
                </a:cubicBezTo>
                <a:cubicBezTo>
                  <a:pt x="1427" y="1592"/>
                  <a:pt x="1429" y="1591"/>
                  <a:pt x="1430" y="1592"/>
                </a:cubicBezTo>
                <a:cubicBezTo>
                  <a:pt x="1429" y="1595"/>
                  <a:pt x="1428" y="1592"/>
                  <a:pt x="1426" y="1593"/>
                </a:cubicBezTo>
                <a:close/>
                <a:moveTo>
                  <a:pt x="1430" y="1597"/>
                </a:moveTo>
                <a:cubicBezTo>
                  <a:pt x="1429" y="1598"/>
                  <a:pt x="1428" y="1598"/>
                  <a:pt x="1427" y="1598"/>
                </a:cubicBezTo>
                <a:cubicBezTo>
                  <a:pt x="1427" y="1597"/>
                  <a:pt x="1429" y="1596"/>
                  <a:pt x="1430" y="1597"/>
                </a:cubicBezTo>
                <a:close/>
                <a:moveTo>
                  <a:pt x="1423" y="1579"/>
                </a:moveTo>
                <a:cubicBezTo>
                  <a:pt x="1425" y="1579"/>
                  <a:pt x="1427" y="1580"/>
                  <a:pt x="1427" y="1581"/>
                </a:cubicBezTo>
                <a:cubicBezTo>
                  <a:pt x="1428" y="1581"/>
                  <a:pt x="1427" y="1579"/>
                  <a:pt x="1429" y="1580"/>
                </a:cubicBezTo>
                <a:cubicBezTo>
                  <a:pt x="1429" y="1580"/>
                  <a:pt x="1429" y="1581"/>
                  <a:pt x="1429" y="1581"/>
                </a:cubicBezTo>
                <a:cubicBezTo>
                  <a:pt x="1429" y="1580"/>
                  <a:pt x="1429" y="1580"/>
                  <a:pt x="1430" y="1580"/>
                </a:cubicBezTo>
                <a:cubicBezTo>
                  <a:pt x="1430" y="1583"/>
                  <a:pt x="1423" y="1581"/>
                  <a:pt x="1423" y="1581"/>
                </a:cubicBezTo>
                <a:cubicBezTo>
                  <a:pt x="1424" y="1581"/>
                  <a:pt x="1424" y="1580"/>
                  <a:pt x="1424" y="1580"/>
                </a:cubicBezTo>
                <a:cubicBezTo>
                  <a:pt x="1424" y="1580"/>
                  <a:pt x="1423" y="1580"/>
                  <a:pt x="1423" y="1579"/>
                </a:cubicBezTo>
                <a:close/>
                <a:moveTo>
                  <a:pt x="1425" y="1587"/>
                </a:moveTo>
                <a:cubicBezTo>
                  <a:pt x="1424" y="1587"/>
                  <a:pt x="1422" y="1588"/>
                  <a:pt x="1422" y="1587"/>
                </a:cubicBezTo>
                <a:cubicBezTo>
                  <a:pt x="1423" y="1586"/>
                  <a:pt x="1425" y="1587"/>
                  <a:pt x="1425" y="1587"/>
                </a:cubicBezTo>
                <a:close/>
                <a:moveTo>
                  <a:pt x="1423" y="1591"/>
                </a:moveTo>
                <a:cubicBezTo>
                  <a:pt x="1423" y="1592"/>
                  <a:pt x="1425" y="1591"/>
                  <a:pt x="1425" y="1592"/>
                </a:cubicBezTo>
                <a:cubicBezTo>
                  <a:pt x="1424" y="1592"/>
                  <a:pt x="1421" y="1592"/>
                  <a:pt x="1423" y="1591"/>
                </a:cubicBezTo>
                <a:close/>
                <a:moveTo>
                  <a:pt x="1425" y="1599"/>
                </a:moveTo>
                <a:cubicBezTo>
                  <a:pt x="1425" y="1600"/>
                  <a:pt x="1424" y="1600"/>
                  <a:pt x="1424" y="1599"/>
                </a:cubicBezTo>
                <a:cubicBezTo>
                  <a:pt x="1424" y="1599"/>
                  <a:pt x="1425" y="1599"/>
                  <a:pt x="1425" y="1599"/>
                </a:cubicBezTo>
                <a:close/>
                <a:moveTo>
                  <a:pt x="1422" y="1580"/>
                </a:moveTo>
                <a:cubicBezTo>
                  <a:pt x="1421" y="1582"/>
                  <a:pt x="1416" y="1582"/>
                  <a:pt x="1414" y="1581"/>
                </a:cubicBezTo>
                <a:cubicBezTo>
                  <a:pt x="1414" y="1581"/>
                  <a:pt x="1414" y="1582"/>
                  <a:pt x="1414" y="1582"/>
                </a:cubicBezTo>
                <a:cubicBezTo>
                  <a:pt x="1413" y="1581"/>
                  <a:pt x="1410" y="1582"/>
                  <a:pt x="1411" y="1581"/>
                </a:cubicBezTo>
                <a:cubicBezTo>
                  <a:pt x="1415" y="1580"/>
                  <a:pt x="1418" y="1580"/>
                  <a:pt x="1422" y="1580"/>
                </a:cubicBezTo>
                <a:close/>
                <a:moveTo>
                  <a:pt x="1414" y="1587"/>
                </a:moveTo>
                <a:cubicBezTo>
                  <a:pt x="1413" y="1588"/>
                  <a:pt x="1412" y="1587"/>
                  <a:pt x="1411" y="1586"/>
                </a:cubicBezTo>
                <a:cubicBezTo>
                  <a:pt x="1412" y="1586"/>
                  <a:pt x="1413" y="1586"/>
                  <a:pt x="1414" y="1587"/>
                </a:cubicBezTo>
                <a:close/>
                <a:moveTo>
                  <a:pt x="1413" y="1593"/>
                </a:moveTo>
                <a:cubicBezTo>
                  <a:pt x="1412" y="1592"/>
                  <a:pt x="1411" y="1592"/>
                  <a:pt x="1410" y="1592"/>
                </a:cubicBezTo>
                <a:cubicBezTo>
                  <a:pt x="1411" y="1592"/>
                  <a:pt x="1414" y="1591"/>
                  <a:pt x="1413" y="1593"/>
                </a:cubicBezTo>
                <a:close/>
                <a:moveTo>
                  <a:pt x="1413" y="1597"/>
                </a:moveTo>
                <a:cubicBezTo>
                  <a:pt x="1412" y="1597"/>
                  <a:pt x="1411" y="1598"/>
                  <a:pt x="1410" y="1597"/>
                </a:cubicBezTo>
                <a:cubicBezTo>
                  <a:pt x="1409" y="1596"/>
                  <a:pt x="1413" y="1596"/>
                  <a:pt x="1413" y="1597"/>
                </a:cubicBezTo>
                <a:close/>
                <a:moveTo>
                  <a:pt x="1397" y="1581"/>
                </a:moveTo>
                <a:cubicBezTo>
                  <a:pt x="1397" y="1582"/>
                  <a:pt x="1398" y="1582"/>
                  <a:pt x="1398" y="1582"/>
                </a:cubicBezTo>
                <a:cubicBezTo>
                  <a:pt x="1398" y="1582"/>
                  <a:pt x="1397" y="1582"/>
                  <a:pt x="1397" y="1583"/>
                </a:cubicBezTo>
                <a:cubicBezTo>
                  <a:pt x="1397" y="1582"/>
                  <a:pt x="1397" y="1581"/>
                  <a:pt x="1397" y="1581"/>
                </a:cubicBezTo>
                <a:close/>
                <a:moveTo>
                  <a:pt x="1393" y="1583"/>
                </a:moveTo>
                <a:cubicBezTo>
                  <a:pt x="1393" y="1582"/>
                  <a:pt x="1394" y="1581"/>
                  <a:pt x="1394" y="1581"/>
                </a:cubicBezTo>
                <a:cubicBezTo>
                  <a:pt x="1395" y="1581"/>
                  <a:pt x="1395" y="1583"/>
                  <a:pt x="1393" y="1583"/>
                </a:cubicBezTo>
                <a:close/>
                <a:moveTo>
                  <a:pt x="1392" y="1581"/>
                </a:moveTo>
                <a:cubicBezTo>
                  <a:pt x="1391" y="1582"/>
                  <a:pt x="1393" y="1581"/>
                  <a:pt x="1393" y="1582"/>
                </a:cubicBezTo>
                <a:cubicBezTo>
                  <a:pt x="1393" y="1582"/>
                  <a:pt x="1390" y="1583"/>
                  <a:pt x="1390" y="1582"/>
                </a:cubicBezTo>
                <a:cubicBezTo>
                  <a:pt x="1390" y="1581"/>
                  <a:pt x="1392" y="1579"/>
                  <a:pt x="1392" y="1581"/>
                </a:cubicBezTo>
                <a:close/>
                <a:moveTo>
                  <a:pt x="1404" y="1587"/>
                </a:moveTo>
                <a:cubicBezTo>
                  <a:pt x="1401" y="1587"/>
                  <a:pt x="1398" y="1587"/>
                  <a:pt x="1395" y="1587"/>
                </a:cubicBezTo>
                <a:cubicBezTo>
                  <a:pt x="1395" y="1587"/>
                  <a:pt x="1395" y="1587"/>
                  <a:pt x="1395" y="1587"/>
                </a:cubicBezTo>
                <a:cubicBezTo>
                  <a:pt x="1393" y="1587"/>
                  <a:pt x="1391" y="1587"/>
                  <a:pt x="1389" y="1586"/>
                </a:cubicBezTo>
                <a:cubicBezTo>
                  <a:pt x="1394" y="1586"/>
                  <a:pt x="1400" y="1585"/>
                  <a:pt x="1404" y="1587"/>
                </a:cubicBezTo>
                <a:close/>
                <a:moveTo>
                  <a:pt x="1398" y="1592"/>
                </a:moveTo>
                <a:cubicBezTo>
                  <a:pt x="1398" y="1593"/>
                  <a:pt x="1397" y="1591"/>
                  <a:pt x="1396" y="1592"/>
                </a:cubicBezTo>
                <a:cubicBezTo>
                  <a:pt x="1395" y="1592"/>
                  <a:pt x="1396" y="1593"/>
                  <a:pt x="1395" y="1593"/>
                </a:cubicBezTo>
                <a:cubicBezTo>
                  <a:pt x="1395" y="1591"/>
                  <a:pt x="1394" y="1591"/>
                  <a:pt x="1396" y="1591"/>
                </a:cubicBezTo>
                <a:cubicBezTo>
                  <a:pt x="1395" y="1592"/>
                  <a:pt x="1398" y="1590"/>
                  <a:pt x="1398" y="1592"/>
                </a:cubicBezTo>
                <a:close/>
                <a:moveTo>
                  <a:pt x="1383" y="1599"/>
                </a:moveTo>
                <a:cubicBezTo>
                  <a:pt x="1383" y="1598"/>
                  <a:pt x="1385" y="1598"/>
                  <a:pt x="1385" y="1598"/>
                </a:cubicBezTo>
                <a:cubicBezTo>
                  <a:pt x="1386" y="1599"/>
                  <a:pt x="1389" y="1599"/>
                  <a:pt x="1390" y="1598"/>
                </a:cubicBezTo>
                <a:cubicBezTo>
                  <a:pt x="1390" y="1602"/>
                  <a:pt x="1386" y="1598"/>
                  <a:pt x="1385" y="1600"/>
                </a:cubicBezTo>
                <a:cubicBezTo>
                  <a:pt x="1386" y="1598"/>
                  <a:pt x="1383" y="1600"/>
                  <a:pt x="1383" y="1599"/>
                </a:cubicBezTo>
                <a:close/>
                <a:moveTo>
                  <a:pt x="1386" y="1581"/>
                </a:moveTo>
                <a:cubicBezTo>
                  <a:pt x="1387" y="1581"/>
                  <a:pt x="1388" y="1581"/>
                  <a:pt x="1388" y="1582"/>
                </a:cubicBezTo>
                <a:cubicBezTo>
                  <a:pt x="1387" y="1582"/>
                  <a:pt x="1386" y="1582"/>
                  <a:pt x="1386" y="1581"/>
                </a:cubicBezTo>
                <a:close/>
                <a:moveTo>
                  <a:pt x="1384" y="1593"/>
                </a:moveTo>
                <a:cubicBezTo>
                  <a:pt x="1384" y="1594"/>
                  <a:pt x="1386" y="1593"/>
                  <a:pt x="1386" y="1593"/>
                </a:cubicBezTo>
                <a:cubicBezTo>
                  <a:pt x="1387" y="1595"/>
                  <a:pt x="1382" y="1594"/>
                  <a:pt x="1384" y="1593"/>
                </a:cubicBezTo>
                <a:close/>
                <a:moveTo>
                  <a:pt x="1383" y="1596"/>
                </a:moveTo>
                <a:cubicBezTo>
                  <a:pt x="1384" y="1596"/>
                  <a:pt x="1384" y="1597"/>
                  <a:pt x="1385" y="1596"/>
                </a:cubicBezTo>
                <a:cubicBezTo>
                  <a:pt x="1385" y="1597"/>
                  <a:pt x="1382" y="1597"/>
                  <a:pt x="1383" y="1596"/>
                </a:cubicBezTo>
                <a:close/>
                <a:moveTo>
                  <a:pt x="1377" y="1598"/>
                </a:moveTo>
                <a:cubicBezTo>
                  <a:pt x="1377" y="1598"/>
                  <a:pt x="1376" y="1598"/>
                  <a:pt x="1376" y="1598"/>
                </a:cubicBezTo>
                <a:cubicBezTo>
                  <a:pt x="1377" y="1598"/>
                  <a:pt x="1377" y="1598"/>
                  <a:pt x="1378" y="1599"/>
                </a:cubicBezTo>
                <a:cubicBezTo>
                  <a:pt x="1376" y="1598"/>
                  <a:pt x="1374" y="1599"/>
                  <a:pt x="1374" y="1598"/>
                </a:cubicBezTo>
                <a:cubicBezTo>
                  <a:pt x="1375" y="1599"/>
                  <a:pt x="1376" y="1596"/>
                  <a:pt x="1377" y="1598"/>
                </a:cubicBezTo>
                <a:close/>
                <a:moveTo>
                  <a:pt x="1373" y="1602"/>
                </a:moveTo>
                <a:cubicBezTo>
                  <a:pt x="1373" y="1601"/>
                  <a:pt x="1372" y="1602"/>
                  <a:pt x="1371" y="1601"/>
                </a:cubicBezTo>
                <a:cubicBezTo>
                  <a:pt x="1373" y="1600"/>
                  <a:pt x="1375" y="1601"/>
                  <a:pt x="1373" y="1602"/>
                </a:cubicBezTo>
                <a:close/>
                <a:moveTo>
                  <a:pt x="1372" y="1603"/>
                </a:moveTo>
                <a:cubicBezTo>
                  <a:pt x="1369" y="1602"/>
                  <a:pt x="1365" y="1602"/>
                  <a:pt x="1362" y="1602"/>
                </a:cubicBezTo>
                <a:cubicBezTo>
                  <a:pt x="1361" y="1602"/>
                  <a:pt x="1360" y="1602"/>
                  <a:pt x="1359" y="1601"/>
                </a:cubicBezTo>
                <a:cubicBezTo>
                  <a:pt x="1363" y="1602"/>
                  <a:pt x="1367" y="1602"/>
                  <a:pt x="1371" y="1602"/>
                </a:cubicBezTo>
                <a:cubicBezTo>
                  <a:pt x="1372" y="1602"/>
                  <a:pt x="1373" y="1602"/>
                  <a:pt x="1372" y="1603"/>
                </a:cubicBezTo>
                <a:close/>
                <a:moveTo>
                  <a:pt x="1370" y="1599"/>
                </a:moveTo>
                <a:cubicBezTo>
                  <a:pt x="1369" y="1598"/>
                  <a:pt x="1369" y="1599"/>
                  <a:pt x="1368" y="1599"/>
                </a:cubicBezTo>
                <a:cubicBezTo>
                  <a:pt x="1367" y="1598"/>
                  <a:pt x="1370" y="1598"/>
                  <a:pt x="1370" y="1599"/>
                </a:cubicBezTo>
                <a:close/>
                <a:moveTo>
                  <a:pt x="1364" y="1599"/>
                </a:moveTo>
                <a:cubicBezTo>
                  <a:pt x="1362" y="1599"/>
                  <a:pt x="1357" y="1600"/>
                  <a:pt x="1355" y="1598"/>
                </a:cubicBezTo>
                <a:cubicBezTo>
                  <a:pt x="1358" y="1598"/>
                  <a:pt x="1365" y="1597"/>
                  <a:pt x="1364" y="1599"/>
                </a:cubicBezTo>
                <a:close/>
                <a:moveTo>
                  <a:pt x="1356" y="1601"/>
                </a:moveTo>
                <a:cubicBezTo>
                  <a:pt x="1357" y="1601"/>
                  <a:pt x="1357" y="1601"/>
                  <a:pt x="1358" y="1601"/>
                </a:cubicBezTo>
                <a:cubicBezTo>
                  <a:pt x="1358" y="1602"/>
                  <a:pt x="1358" y="1602"/>
                  <a:pt x="1358" y="1602"/>
                </a:cubicBezTo>
                <a:cubicBezTo>
                  <a:pt x="1357" y="1602"/>
                  <a:pt x="1357" y="1602"/>
                  <a:pt x="1356" y="1602"/>
                </a:cubicBezTo>
                <a:cubicBezTo>
                  <a:pt x="1356" y="1602"/>
                  <a:pt x="1356" y="1602"/>
                  <a:pt x="1356" y="1602"/>
                </a:cubicBezTo>
                <a:cubicBezTo>
                  <a:pt x="1356" y="1602"/>
                  <a:pt x="1356" y="1601"/>
                  <a:pt x="1356" y="1601"/>
                </a:cubicBezTo>
                <a:close/>
                <a:moveTo>
                  <a:pt x="1349" y="1598"/>
                </a:moveTo>
                <a:cubicBezTo>
                  <a:pt x="1349" y="1598"/>
                  <a:pt x="1349" y="1598"/>
                  <a:pt x="1350" y="1598"/>
                </a:cubicBezTo>
                <a:cubicBezTo>
                  <a:pt x="1349" y="1597"/>
                  <a:pt x="1354" y="1600"/>
                  <a:pt x="1353" y="1597"/>
                </a:cubicBezTo>
                <a:cubicBezTo>
                  <a:pt x="1354" y="1597"/>
                  <a:pt x="1356" y="1599"/>
                  <a:pt x="1354" y="1599"/>
                </a:cubicBezTo>
                <a:cubicBezTo>
                  <a:pt x="1354" y="1599"/>
                  <a:pt x="1354" y="1598"/>
                  <a:pt x="1354" y="1598"/>
                </a:cubicBezTo>
                <a:cubicBezTo>
                  <a:pt x="1352" y="1599"/>
                  <a:pt x="1348" y="1599"/>
                  <a:pt x="1349" y="1598"/>
                </a:cubicBezTo>
                <a:close/>
                <a:moveTo>
                  <a:pt x="1350" y="1601"/>
                </a:moveTo>
                <a:cubicBezTo>
                  <a:pt x="1350" y="1601"/>
                  <a:pt x="1349" y="1602"/>
                  <a:pt x="1348" y="1602"/>
                </a:cubicBezTo>
                <a:cubicBezTo>
                  <a:pt x="1348" y="1602"/>
                  <a:pt x="1348" y="1602"/>
                  <a:pt x="1348" y="1602"/>
                </a:cubicBezTo>
                <a:cubicBezTo>
                  <a:pt x="1348" y="1602"/>
                  <a:pt x="1347" y="1602"/>
                  <a:pt x="1346" y="1602"/>
                </a:cubicBezTo>
                <a:cubicBezTo>
                  <a:pt x="1346" y="1601"/>
                  <a:pt x="1346" y="1601"/>
                  <a:pt x="1346" y="1601"/>
                </a:cubicBezTo>
                <a:cubicBezTo>
                  <a:pt x="1347" y="1601"/>
                  <a:pt x="1349" y="1601"/>
                  <a:pt x="1350" y="1601"/>
                </a:cubicBezTo>
                <a:close/>
                <a:moveTo>
                  <a:pt x="1345" y="1598"/>
                </a:moveTo>
                <a:cubicBezTo>
                  <a:pt x="1345" y="1598"/>
                  <a:pt x="1345" y="1599"/>
                  <a:pt x="1345" y="1599"/>
                </a:cubicBezTo>
                <a:cubicBezTo>
                  <a:pt x="1343" y="1598"/>
                  <a:pt x="1340" y="1598"/>
                  <a:pt x="1336" y="1598"/>
                </a:cubicBezTo>
                <a:cubicBezTo>
                  <a:pt x="1338" y="1597"/>
                  <a:pt x="1343" y="1597"/>
                  <a:pt x="1345" y="1598"/>
                </a:cubicBezTo>
                <a:close/>
                <a:moveTo>
                  <a:pt x="1344" y="1601"/>
                </a:moveTo>
                <a:cubicBezTo>
                  <a:pt x="1344" y="1601"/>
                  <a:pt x="1343" y="1601"/>
                  <a:pt x="1343" y="1602"/>
                </a:cubicBezTo>
                <a:cubicBezTo>
                  <a:pt x="1341" y="1602"/>
                  <a:pt x="1339" y="1602"/>
                  <a:pt x="1336" y="1601"/>
                </a:cubicBezTo>
                <a:cubicBezTo>
                  <a:pt x="1336" y="1601"/>
                  <a:pt x="1336" y="1601"/>
                  <a:pt x="1336" y="1601"/>
                </a:cubicBezTo>
                <a:cubicBezTo>
                  <a:pt x="1339" y="1601"/>
                  <a:pt x="1342" y="1601"/>
                  <a:pt x="1344" y="1601"/>
                </a:cubicBezTo>
                <a:close/>
                <a:moveTo>
                  <a:pt x="1335" y="1597"/>
                </a:moveTo>
                <a:cubicBezTo>
                  <a:pt x="1335" y="1597"/>
                  <a:pt x="1335" y="1598"/>
                  <a:pt x="1335" y="1598"/>
                </a:cubicBezTo>
                <a:cubicBezTo>
                  <a:pt x="1333" y="1598"/>
                  <a:pt x="1331" y="1598"/>
                  <a:pt x="1330" y="1598"/>
                </a:cubicBezTo>
                <a:cubicBezTo>
                  <a:pt x="1330" y="1598"/>
                  <a:pt x="1330" y="1598"/>
                  <a:pt x="1330" y="1598"/>
                </a:cubicBezTo>
                <a:cubicBezTo>
                  <a:pt x="1330" y="1597"/>
                  <a:pt x="1330" y="1597"/>
                  <a:pt x="1330" y="1597"/>
                </a:cubicBezTo>
                <a:cubicBezTo>
                  <a:pt x="1329" y="1597"/>
                  <a:pt x="1329" y="1597"/>
                  <a:pt x="1328" y="1597"/>
                </a:cubicBezTo>
                <a:cubicBezTo>
                  <a:pt x="1331" y="1597"/>
                  <a:pt x="1333" y="1597"/>
                  <a:pt x="1335" y="1597"/>
                </a:cubicBezTo>
                <a:close/>
                <a:moveTo>
                  <a:pt x="1333" y="1603"/>
                </a:moveTo>
                <a:cubicBezTo>
                  <a:pt x="1330" y="1603"/>
                  <a:pt x="1326" y="1604"/>
                  <a:pt x="1324" y="1603"/>
                </a:cubicBezTo>
                <a:cubicBezTo>
                  <a:pt x="1326" y="1602"/>
                  <a:pt x="1331" y="1603"/>
                  <a:pt x="1333" y="1603"/>
                </a:cubicBezTo>
                <a:close/>
                <a:moveTo>
                  <a:pt x="1325" y="1597"/>
                </a:moveTo>
                <a:cubicBezTo>
                  <a:pt x="1325" y="1597"/>
                  <a:pt x="1324" y="1597"/>
                  <a:pt x="1324" y="1597"/>
                </a:cubicBezTo>
                <a:cubicBezTo>
                  <a:pt x="1325" y="1597"/>
                  <a:pt x="1325" y="1597"/>
                  <a:pt x="1326" y="1597"/>
                </a:cubicBezTo>
                <a:cubicBezTo>
                  <a:pt x="1326" y="1597"/>
                  <a:pt x="1327" y="1597"/>
                  <a:pt x="1327" y="1597"/>
                </a:cubicBezTo>
                <a:cubicBezTo>
                  <a:pt x="1326" y="1598"/>
                  <a:pt x="1325" y="1597"/>
                  <a:pt x="1324" y="1598"/>
                </a:cubicBezTo>
                <a:cubicBezTo>
                  <a:pt x="1324" y="1596"/>
                  <a:pt x="1324" y="1598"/>
                  <a:pt x="1323" y="1598"/>
                </a:cubicBezTo>
                <a:cubicBezTo>
                  <a:pt x="1323" y="1598"/>
                  <a:pt x="1322" y="1597"/>
                  <a:pt x="1321" y="1598"/>
                </a:cubicBezTo>
                <a:cubicBezTo>
                  <a:pt x="1322" y="1597"/>
                  <a:pt x="1323" y="1596"/>
                  <a:pt x="1325" y="1597"/>
                </a:cubicBezTo>
                <a:close/>
                <a:moveTo>
                  <a:pt x="1322" y="1599"/>
                </a:moveTo>
                <a:cubicBezTo>
                  <a:pt x="1317" y="1599"/>
                  <a:pt x="1314" y="1600"/>
                  <a:pt x="1311" y="1598"/>
                </a:cubicBezTo>
                <a:cubicBezTo>
                  <a:pt x="1311" y="1598"/>
                  <a:pt x="1312" y="1598"/>
                  <a:pt x="1312" y="1598"/>
                </a:cubicBezTo>
                <a:cubicBezTo>
                  <a:pt x="1312" y="1598"/>
                  <a:pt x="1312" y="1598"/>
                  <a:pt x="1313" y="1598"/>
                </a:cubicBezTo>
                <a:cubicBezTo>
                  <a:pt x="1320" y="1598"/>
                  <a:pt x="1320" y="1598"/>
                  <a:pt x="1320" y="1598"/>
                </a:cubicBezTo>
                <a:cubicBezTo>
                  <a:pt x="1320" y="1598"/>
                  <a:pt x="1321" y="1598"/>
                  <a:pt x="1322" y="1599"/>
                </a:cubicBezTo>
                <a:close/>
                <a:moveTo>
                  <a:pt x="1270" y="1594"/>
                </a:moveTo>
                <a:cubicBezTo>
                  <a:pt x="1272" y="1593"/>
                  <a:pt x="1270" y="1595"/>
                  <a:pt x="1271" y="1595"/>
                </a:cubicBezTo>
                <a:cubicBezTo>
                  <a:pt x="1272" y="1593"/>
                  <a:pt x="1273" y="1595"/>
                  <a:pt x="1275" y="1594"/>
                </a:cubicBezTo>
                <a:cubicBezTo>
                  <a:pt x="1275" y="1596"/>
                  <a:pt x="1277" y="1596"/>
                  <a:pt x="1278" y="1596"/>
                </a:cubicBezTo>
                <a:cubicBezTo>
                  <a:pt x="1279" y="1594"/>
                  <a:pt x="1280" y="1595"/>
                  <a:pt x="1282" y="1595"/>
                </a:cubicBezTo>
                <a:cubicBezTo>
                  <a:pt x="1281" y="1595"/>
                  <a:pt x="1281" y="1596"/>
                  <a:pt x="1280" y="1596"/>
                </a:cubicBezTo>
                <a:cubicBezTo>
                  <a:pt x="1281" y="1596"/>
                  <a:pt x="1283" y="1597"/>
                  <a:pt x="1284" y="1597"/>
                </a:cubicBezTo>
                <a:cubicBezTo>
                  <a:pt x="1284" y="1597"/>
                  <a:pt x="1284" y="1597"/>
                  <a:pt x="1285" y="1597"/>
                </a:cubicBezTo>
                <a:cubicBezTo>
                  <a:pt x="1285" y="1597"/>
                  <a:pt x="1286" y="1597"/>
                  <a:pt x="1286" y="1596"/>
                </a:cubicBezTo>
                <a:cubicBezTo>
                  <a:pt x="1286" y="1597"/>
                  <a:pt x="1286" y="1597"/>
                  <a:pt x="1287" y="1597"/>
                </a:cubicBezTo>
                <a:cubicBezTo>
                  <a:pt x="1287" y="1597"/>
                  <a:pt x="1287" y="1596"/>
                  <a:pt x="1287" y="1596"/>
                </a:cubicBezTo>
                <a:cubicBezTo>
                  <a:pt x="1287" y="1596"/>
                  <a:pt x="1288" y="1596"/>
                  <a:pt x="1288" y="1596"/>
                </a:cubicBezTo>
                <a:cubicBezTo>
                  <a:pt x="1288" y="1596"/>
                  <a:pt x="1288" y="1596"/>
                  <a:pt x="1289" y="1596"/>
                </a:cubicBezTo>
                <a:cubicBezTo>
                  <a:pt x="1288" y="1595"/>
                  <a:pt x="1289" y="1596"/>
                  <a:pt x="1289" y="1595"/>
                </a:cubicBezTo>
                <a:cubicBezTo>
                  <a:pt x="1290" y="1595"/>
                  <a:pt x="1290" y="1595"/>
                  <a:pt x="1290" y="1595"/>
                </a:cubicBezTo>
                <a:cubicBezTo>
                  <a:pt x="1290" y="1597"/>
                  <a:pt x="1294" y="1596"/>
                  <a:pt x="1296" y="1596"/>
                </a:cubicBezTo>
                <a:cubicBezTo>
                  <a:pt x="1296" y="1596"/>
                  <a:pt x="1296" y="1596"/>
                  <a:pt x="1296" y="1596"/>
                </a:cubicBezTo>
                <a:cubicBezTo>
                  <a:pt x="1297" y="1596"/>
                  <a:pt x="1298" y="1597"/>
                  <a:pt x="1300" y="1597"/>
                </a:cubicBezTo>
                <a:cubicBezTo>
                  <a:pt x="1300" y="1597"/>
                  <a:pt x="1299" y="1597"/>
                  <a:pt x="1299" y="1597"/>
                </a:cubicBezTo>
                <a:cubicBezTo>
                  <a:pt x="1301" y="1597"/>
                  <a:pt x="1302" y="1597"/>
                  <a:pt x="1302" y="1596"/>
                </a:cubicBezTo>
                <a:cubicBezTo>
                  <a:pt x="1303" y="1596"/>
                  <a:pt x="1303" y="1597"/>
                  <a:pt x="1305" y="1596"/>
                </a:cubicBezTo>
                <a:cubicBezTo>
                  <a:pt x="1306" y="1598"/>
                  <a:pt x="1302" y="1596"/>
                  <a:pt x="1302" y="1598"/>
                </a:cubicBezTo>
                <a:cubicBezTo>
                  <a:pt x="1304" y="1598"/>
                  <a:pt x="1305" y="1597"/>
                  <a:pt x="1306" y="1598"/>
                </a:cubicBezTo>
                <a:cubicBezTo>
                  <a:pt x="1306" y="1597"/>
                  <a:pt x="1305" y="1597"/>
                  <a:pt x="1306" y="1596"/>
                </a:cubicBezTo>
                <a:cubicBezTo>
                  <a:pt x="1310" y="1597"/>
                  <a:pt x="1314" y="1596"/>
                  <a:pt x="1318" y="1597"/>
                </a:cubicBezTo>
                <a:cubicBezTo>
                  <a:pt x="1317" y="1597"/>
                  <a:pt x="1315" y="1597"/>
                  <a:pt x="1313" y="1597"/>
                </a:cubicBezTo>
                <a:cubicBezTo>
                  <a:pt x="1312" y="1597"/>
                  <a:pt x="1312" y="1598"/>
                  <a:pt x="1312" y="1598"/>
                </a:cubicBezTo>
                <a:cubicBezTo>
                  <a:pt x="1310" y="1597"/>
                  <a:pt x="1310" y="1600"/>
                  <a:pt x="1309" y="1598"/>
                </a:cubicBezTo>
                <a:cubicBezTo>
                  <a:pt x="1311" y="1599"/>
                  <a:pt x="1308" y="1596"/>
                  <a:pt x="1307" y="1597"/>
                </a:cubicBezTo>
                <a:cubicBezTo>
                  <a:pt x="1310" y="1598"/>
                  <a:pt x="1304" y="1597"/>
                  <a:pt x="1307" y="1599"/>
                </a:cubicBezTo>
                <a:cubicBezTo>
                  <a:pt x="1307" y="1599"/>
                  <a:pt x="1305" y="1598"/>
                  <a:pt x="1305" y="1599"/>
                </a:cubicBezTo>
                <a:cubicBezTo>
                  <a:pt x="1315" y="1600"/>
                  <a:pt x="1323" y="1600"/>
                  <a:pt x="1332" y="1601"/>
                </a:cubicBezTo>
                <a:cubicBezTo>
                  <a:pt x="1331" y="1601"/>
                  <a:pt x="1331" y="1601"/>
                  <a:pt x="1331" y="1601"/>
                </a:cubicBezTo>
                <a:cubicBezTo>
                  <a:pt x="1313" y="1601"/>
                  <a:pt x="1295" y="1600"/>
                  <a:pt x="1277" y="1599"/>
                </a:cubicBezTo>
                <a:cubicBezTo>
                  <a:pt x="1279" y="1598"/>
                  <a:pt x="1286" y="1599"/>
                  <a:pt x="1289" y="1599"/>
                </a:cubicBezTo>
                <a:cubicBezTo>
                  <a:pt x="1285" y="1596"/>
                  <a:pt x="1276" y="1600"/>
                  <a:pt x="1272" y="1595"/>
                </a:cubicBezTo>
                <a:cubicBezTo>
                  <a:pt x="1272" y="1597"/>
                  <a:pt x="1275" y="1597"/>
                  <a:pt x="1272" y="1597"/>
                </a:cubicBezTo>
                <a:cubicBezTo>
                  <a:pt x="1272" y="1597"/>
                  <a:pt x="1272" y="1597"/>
                  <a:pt x="1272" y="1597"/>
                </a:cubicBezTo>
                <a:cubicBezTo>
                  <a:pt x="1272" y="1597"/>
                  <a:pt x="1272" y="1597"/>
                  <a:pt x="1272" y="1597"/>
                </a:cubicBezTo>
                <a:cubicBezTo>
                  <a:pt x="1272" y="1597"/>
                  <a:pt x="1272" y="1597"/>
                  <a:pt x="1272" y="1597"/>
                </a:cubicBezTo>
                <a:cubicBezTo>
                  <a:pt x="1272" y="1596"/>
                  <a:pt x="1271" y="1596"/>
                  <a:pt x="1270" y="1596"/>
                </a:cubicBezTo>
                <a:cubicBezTo>
                  <a:pt x="1269" y="1597"/>
                  <a:pt x="1267" y="1598"/>
                  <a:pt x="1266" y="1596"/>
                </a:cubicBezTo>
                <a:cubicBezTo>
                  <a:pt x="1268" y="1596"/>
                  <a:pt x="1270" y="1596"/>
                  <a:pt x="1270" y="1594"/>
                </a:cubicBezTo>
                <a:close/>
                <a:moveTo>
                  <a:pt x="1268" y="1599"/>
                </a:moveTo>
                <a:cubicBezTo>
                  <a:pt x="1268" y="1599"/>
                  <a:pt x="1267" y="1598"/>
                  <a:pt x="1267" y="1598"/>
                </a:cubicBezTo>
                <a:cubicBezTo>
                  <a:pt x="1270" y="1597"/>
                  <a:pt x="1273" y="1600"/>
                  <a:pt x="1268" y="1599"/>
                </a:cubicBezTo>
                <a:close/>
                <a:moveTo>
                  <a:pt x="1265" y="1594"/>
                </a:moveTo>
                <a:cubicBezTo>
                  <a:pt x="1265" y="1594"/>
                  <a:pt x="1263" y="1593"/>
                  <a:pt x="1263" y="1594"/>
                </a:cubicBezTo>
                <a:cubicBezTo>
                  <a:pt x="1265" y="1595"/>
                  <a:pt x="1266" y="1594"/>
                  <a:pt x="1267" y="1594"/>
                </a:cubicBezTo>
                <a:cubicBezTo>
                  <a:pt x="1267" y="1595"/>
                  <a:pt x="1267" y="1595"/>
                  <a:pt x="1267" y="1595"/>
                </a:cubicBezTo>
                <a:cubicBezTo>
                  <a:pt x="1266" y="1594"/>
                  <a:pt x="1263" y="1597"/>
                  <a:pt x="1262" y="1594"/>
                </a:cubicBezTo>
                <a:cubicBezTo>
                  <a:pt x="1263" y="1594"/>
                  <a:pt x="1265" y="1592"/>
                  <a:pt x="1265" y="1594"/>
                </a:cubicBezTo>
                <a:close/>
                <a:moveTo>
                  <a:pt x="1231" y="1603"/>
                </a:moveTo>
                <a:cubicBezTo>
                  <a:pt x="1230" y="1603"/>
                  <a:pt x="1229" y="1603"/>
                  <a:pt x="1228" y="1603"/>
                </a:cubicBezTo>
                <a:cubicBezTo>
                  <a:pt x="1228" y="1603"/>
                  <a:pt x="1228" y="1603"/>
                  <a:pt x="1228" y="1602"/>
                </a:cubicBezTo>
                <a:cubicBezTo>
                  <a:pt x="1230" y="1602"/>
                  <a:pt x="1231" y="1601"/>
                  <a:pt x="1231" y="1603"/>
                </a:cubicBezTo>
                <a:close/>
                <a:moveTo>
                  <a:pt x="1206" y="1606"/>
                </a:moveTo>
                <a:cubicBezTo>
                  <a:pt x="1208" y="1605"/>
                  <a:pt x="1208" y="1607"/>
                  <a:pt x="1206" y="1606"/>
                </a:cubicBezTo>
                <a:cubicBezTo>
                  <a:pt x="1206" y="1606"/>
                  <a:pt x="1206" y="1606"/>
                  <a:pt x="1206" y="1606"/>
                </a:cubicBezTo>
                <a:close/>
                <a:moveTo>
                  <a:pt x="1201" y="1620"/>
                </a:moveTo>
                <a:cubicBezTo>
                  <a:pt x="1202" y="1620"/>
                  <a:pt x="1205" y="1621"/>
                  <a:pt x="1203" y="1621"/>
                </a:cubicBezTo>
                <a:cubicBezTo>
                  <a:pt x="1202" y="1621"/>
                  <a:pt x="1200" y="1620"/>
                  <a:pt x="1201" y="1620"/>
                </a:cubicBezTo>
                <a:close/>
                <a:moveTo>
                  <a:pt x="1201" y="1623"/>
                </a:moveTo>
                <a:cubicBezTo>
                  <a:pt x="1203" y="1624"/>
                  <a:pt x="1204" y="1623"/>
                  <a:pt x="1206" y="1624"/>
                </a:cubicBezTo>
                <a:cubicBezTo>
                  <a:pt x="1205" y="1623"/>
                  <a:pt x="1207" y="1623"/>
                  <a:pt x="1206" y="1621"/>
                </a:cubicBezTo>
                <a:cubicBezTo>
                  <a:pt x="1206" y="1621"/>
                  <a:pt x="1203" y="1621"/>
                  <a:pt x="1205" y="1621"/>
                </a:cubicBezTo>
                <a:cubicBezTo>
                  <a:pt x="1208" y="1621"/>
                  <a:pt x="1216" y="1620"/>
                  <a:pt x="1216" y="1622"/>
                </a:cubicBezTo>
                <a:cubicBezTo>
                  <a:pt x="1217" y="1623"/>
                  <a:pt x="1216" y="1621"/>
                  <a:pt x="1218" y="1621"/>
                </a:cubicBezTo>
                <a:cubicBezTo>
                  <a:pt x="1223" y="1623"/>
                  <a:pt x="1232" y="1621"/>
                  <a:pt x="1236" y="1623"/>
                </a:cubicBezTo>
                <a:cubicBezTo>
                  <a:pt x="1235" y="1624"/>
                  <a:pt x="1233" y="1623"/>
                  <a:pt x="1233" y="1624"/>
                </a:cubicBezTo>
                <a:cubicBezTo>
                  <a:pt x="1234" y="1624"/>
                  <a:pt x="1235" y="1624"/>
                  <a:pt x="1235" y="1625"/>
                </a:cubicBezTo>
                <a:cubicBezTo>
                  <a:pt x="1234" y="1625"/>
                  <a:pt x="1233" y="1624"/>
                  <a:pt x="1233" y="1625"/>
                </a:cubicBezTo>
                <a:cubicBezTo>
                  <a:pt x="1234" y="1625"/>
                  <a:pt x="1235" y="1625"/>
                  <a:pt x="1235" y="1626"/>
                </a:cubicBezTo>
                <a:cubicBezTo>
                  <a:pt x="1231" y="1627"/>
                  <a:pt x="1224" y="1627"/>
                  <a:pt x="1224" y="1624"/>
                </a:cubicBezTo>
                <a:cubicBezTo>
                  <a:pt x="1221" y="1627"/>
                  <a:pt x="1214" y="1626"/>
                  <a:pt x="1210" y="1624"/>
                </a:cubicBezTo>
                <a:cubicBezTo>
                  <a:pt x="1211" y="1624"/>
                  <a:pt x="1212" y="1624"/>
                  <a:pt x="1212" y="1623"/>
                </a:cubicBezTo>
                <a:cubicBezTo>
                  <a:pt x="1211" y="1623"/>
                  <a:pt x="1207" y="1622"/>
                  <a:pt x="1206" y="1623"/>
                </a:cubicBezTo>
                <a:cubicBezTo>
                  <a:pt x="1207" y="1624"/>
                  <a:pt x="1209" y="1623"/>
                  <a:pt x="1208" y="1624"/>
                </a:cubicBezTo>
                <a:cubicBezTo>
                  <a:pt x="1206" y="1625"/>
                  <a:pt x="1201" y="1625"/>
                  <a:pt x="1200" y="1624"/>
                </a:cubicBezTo>
                <a:cubicBezTo>
                  <a:pt x="1201" y="1624"/>
                  <a:pt x="1201" y="1624"/>
                  <a:pt x="1201" y="1623"/>
                </a:cubicBezTo>
                <a:close/>
                <a:moveTo>
                  <a:pt x="1238" y="1627"/>
                </a:moveTo>
                <a:cubicBezTo>
                  <a:pt x="1237" y="1626"/>
                  <a:pt x="1235" y="1627"/>
                  <a:pt x="1235" y="1626"/>
                </a:cubicBezTo>
                <a:cubicBezTo>
                  <a:pt x="1237" y="1627"/>
                  <a:pt x="1238" y="1625"/>
                  <a:pt x="1238" y="1627"/>
                </a:cubicBezTo>
                <a:close/>
                <a:moveTo>
                  <a:pt x="1227" y="1629"/>
                </a:moveTo>
                <a:cubicBezTo>
                  <a:pt x="1227" y="1628"/>
                  <a:pt x="1225" y="1628"/>
                  <a:pt x="1225" y="1628"/>
                </a:cubicBezTo>
                <a:cubicBezTo>
                  <a:pt x="1225" y="1628"/>
                  <a:pt x="1228" y="1627"/>
                  <a:pt x="1227" y="1629"/>
                </a:cubicBezTo>
                <a:close/>
                <a:moveTo>
                  <a:pt x="1224" y="1633"/>
                </a:moveTo>
                <a:cubicBezTo>
                  <a:pt x="1222" y="1633"/>
                  <a:pt x="1219" y="1634"/>
                  <a:pt x="1217" y="1632"/>
                </a:cubicBezTo>
                <a:cubicBezTo>
                  <a:pt x="1219" y="1632"/>
                  <a:pt x="1221" y="1632"/>
                  <a:pt x="1224" y="1633"/>
                </a:cubicBezTo>
                <a:close/>
                <a:moveTo>
                  <a:pt x="1220" y="1627"/>
                </a:moveTo>
                <a:cubicBezTo>
                  <a:pt x="1221" y="1627"/>
                  <a:pt x="1222" y="1627"/>
                  <a:pt x="1222" y="1628"/>
                </a:cubicBezTo>
                <a:cubicBezTo>
                  <a:pt x="1221" y="1628"/>
                  <a:pt x="1220" y="1628"/>
                  <a:pt x="1220" y="1627"/>
                </a:cubicBezTo>
                <a:close/>
                <a:moveTo>
                  <a:pt x="1216" y="1629"/>
                </a:moveTo>
                <a:cubicBezTo>
                  <a:pt x="1215" y="1628"/>
                  <a:pt x="1213" y="1629"/>
                  <a:pt x="1213" y="1628"/>
                </a:cubicBezTo>
                <a:cubicBezTo>
                  <a:pt x="1213" y="1628"/>
                  <a:pt x="1215" y="1628"/>
                  <a:pt x="1216" y="1629"/>
                </a:cubicBezTo>
                <a:close/>
                <a:moveTo>
                  <a:pt x="1206" y="1627"/>
                </a:moveTo>
                <a:cubicBezTo>
                  <a:pt x="1207" y="1627"/>
                  <a:pt x="1207" y="1627"/>
                  <a:pt x="1207" y="1627"/>
                </a:cubicBezTo>
                <a:cubicBezTo>
                  <a:pt x="1208" y="1627"/>
                  <a:pt x="1208" y="1627"/>
                  <a:pt x="1208" y="1627"/>
                </a:cubicBezTo>
                <a:cubicBezTo>
                  <a:pt x="1208" y="1627"/>
                  <a:pt x="1207" y="1627"/>
                  <a:pt x="1207" y="1628"/>
                </a:cubicBezTo>
                <a:cubicBezTo>
                  <a:pt x="1208" y="1628"/>
                  <a:pt x="1210" y="1626"/>
                  <a:pt x="1209" y="1627"/>
                </a:cubicBezTo>
                <a:cubicBezTo>
                  <a:pt x="1209" y="1628"/>
                  <a:pt x="1207" y="1629"/>
                  <a:pt x="1206" y="1628"/>
                </a:cubicBezTo>
                <a:cubicBezTo>
                  <a:pt x="1207" y="1628"/>
                  <a:pt x="1207" y="1627"/>
                  <a:pt x="1206" y="1627"/>
                </a:cubicBezTo>
                <a:close/>
                <a:moveTo>
                  <a:pt x="1199" y="1621"/>
                </a:moveTo>
                <a:cubicBezTo>
                  <a:pt x="1199" y="1620"/>
                  <a:pt x="1198" y="1621"/>
                  <a:pt x="1197" y="1620"/>
                </a:cubicBezTo>
                <a:cubicBezTo>
                  <a:pt x="1198" y="1620"/>
                  <a:pt x="1201" y="1620"/>
                  <a:pt x="1199" y="1621"/>
                </a:cubicBezTo>
                <a:close/>
                <a:moveTo>
                  <a:pt x="1205" y="1626"/>
                </a:moveTo>
                <a:cubicBezTo>
                  <a:pt x="1205" y="1627"/>
                  <a:pt x="1205" y="1627"/>
                  <a:pt x="1205" y="1627"/>
                </a:cubicBezTo>
                <a:cubicBezTo>
                  <a:pt x="1205" y="1627"/>
                  <a:pt x="1206" y="1627"/>
                  <a:pt x="1206" y="1627"/>
                </a:cubicBezTo>
                <a:cubicBezTo>
                  <a:pt x="1205" y="1628"/>
                  <a:pt x="1202" y="1629"/>
                  <a:pt x="1204" y="1627"/>
                </a:cubicBezTo>
                <a:cubicBezTo>
                  <a:pt x="1201" y="1627"/>
                  <a:pt x="1202" y="1627"/>
                  <a:pt x="1202" y="1628"/>
                </a:cubicBezTo>
                <a:cubicBezTo>
                  <a:pt x="1201" y="1627"/>
                  <a:pt x="1199" y="1627"/>
                  <a:pt x="1197" y="1626"/>
                </a:cubicBezTo>
                <a:cubicBezTo>
                  <a:pt x="1199" y="1626"/>
                  <a:pt x="1202" y="1626"/>
                  <a:pt x="1205" y="1626"/>
                </a:cubicBezTo>
                <a:close/>
                <a:moveTo>
                  <a:pt x="1184" y="1622"/>
                </a:moveTo>
                <a:cubicBezTo>
                  <a:pt x="1186" y="1623"/>
                  <a:pt x="1188" y="1622"/>
                  <a:pt x="1188" y="1623"/>
                </a:cubicBezTo>
                <a:cubicBezTo>
                  <a:pt x="1187" y="1623"/>
                  <a:pt x="1184" y="1623"/>
                  <a:pt x="1184" y="1622"/>
                </a:cubicBezTo>
                <a:close/>
                <a:moveTo>
                  <a:pt x="1196" y="1627"/>
                </a:moveTo>
                <a:cubicBezTo>
                  <a:pt x="1192" y="1629"/>
                  <a:pt x="1186" y="1628"/>
                  <a:pt x="1185" y="1625"/>
                </a:cubicBezTo>
                <a:cubicBezTo>
                  <a:pt x="1189" y="1625"/>
                  <a:pt x="1193" y="1626"/>
                  <a:pt x="1196" y="1627"/>
                </a:cubicBezTo>
                <a:close/>
                <a:moveTo>
                  <a:pt x="1182" y="1622"/>
                </a:moveTo>
                <a:cubicBezTo>
                  <a:pt x="1182" y="1622"/>
                  <a:pt x="1183" y="1623"/>
                  <a:pt x="1183" y="1623"/>
                </a:cubicBezTo>
                <a:cubicBezTo>
                  <a:pt x="1182" y="1623"/>
                  <a:pt x="1181" y="1623"/>
                  <a:pt x="1181" y="1623"/>
                </a:cubicBezTo>
                <a:cubicBezTo>
                  <a:pt x="1181" y="1623"/>
                  <a:pt x="1182" y="1622"/>
                  <a:pt x="1182" y="1622"/>
                </a:cubicBezTo>
                <a:close/>
                <a:moveTo>
                  <a:pt x="1179" y="1624"/>
                </a:moveTo>
                <a:cubicBezTo>
                  <a:pt x="1181" y="1624"/>
                  <a:pt x="1183" y="1625"/>
                  <a:pt x="1184" y="1625"/>
                </a:cubicBezTo>
                <a:cubicBezTo>
                  <a:pt x="1184" y="1625"/>
                  <a:pt x="1184" y="1626"/>
                  <a:pt x="1184" y="1626"/>
                </a:cubicBezTo>
                <a:cubicBezTo>
                  <a:pt x="1183" y="1627"/>
                  <a:pt x="1181" y="1625"/>
                  <a:pt x="1180" y="1628"/>
                </a:cubicBezTo>
                <a:cubicBezTo>
                  <a:pt x="1178" y="1627"/>
                  <a:pt x="1178" y="1626"/>
                  <a:pt x="1176" y="1626"/>
                </a:cubicBezTo>
                <a:cubicBezTo>
                  <a:pt x="1177" y="1625"/>
                  <a:pt x="1178" y="1625"/>
                  <a:pt x="1179" y="1624"/>
                </a:cubicBezTo>
                <a:close/>
                <a:moveTo>
                  <a:pt x="1168" y="1631"/>
                </a:moveTo>
                <a:cubicBezTo>
                  <a:pt x="1170" y="1631"/>
                  <a:pt x="1172" y="1632"/>
                  <a:pt x="1173" y="1632"/>
                </a:cubicBezTo>
                <a:cubicBezTo>
                  <a:pt x="1171" y="1632"/>
                  <a:pt x="1168" y="1632"/>
                  <a:pt x="1166" y="1632"/>
                </a:cubicBezTo>
                <a:cubicBezTo>
                  <a:pt x="1167" y="1632"/>
                  <a:pt x="1167" y="1631"/>
                  <a:pt x="1168" y="1631"/>
                </a:cubicBezTo>
                <a:close/>
                <a:moveTo>
                  <a:pt x="1164" y="1633"/>
                </a:moveTo>
                <a:cubicBezTo>
                  <a:pt x="1164" y="1633"/>
                  <a:pt x="1165" y="1633"/>
                  <a:pt x="1165" y="1633"/>
                </a:cubicBezTo>
                <a:cubicBezTo>
                  <a:pt x="1165" y="1633"/>
                  <a:pt x="1165" y="1634"/>
                  <a:pt x="1165" y="1634"/>
                </a:cubicBezTo>
                <a:cubicBezTo>
                  <a:pt x="1164" y="1634"/>
                  <a:pt x="1164" y="1634"/>
                  <a:pt x="1164" y="1633"/>
                </a:cubicBezTo>
                <a:close/>
                <a:moveTo>
                  <a:pt x="1160" y="1636"/>
                </a:moveTo>
                <a:cubicBezTo>
                  <a:pt x="1160" y="1636"/>
                  <a:pt x="1161" y="1637"/>
                  <a:pt x="1161" y="1637"/>
                </a:cubicBezTo>
                <a:cubicBezTo>
                  <a:pt x="1161" y="1637"/>
                  <a:pt x="1160" y="1637"/>
                  <a:pt x="1159" y="1636"/>
                </a:cubicBezTo>
                <a:cubicBezTo>
                  <a:pt x="1159" y="1636"/>
                  <a:pt x="1159" y="1636"/>
                  <a:pt x="1160" y="1636"/>
                </a:cubicBezTo>
                <a:close/>
                <a:moveTo>
                  <a:pt x="1152" y="1696"/>
                </a:moveTo>
                <a:cubicBezTo>
                  <a:pt x="1154" y="1696"/>
                  <a:pt x="1154" y="1696"/>
                  <a:pt x="1156" y="1696"/>
                </a:cubicBezTo>
                <a:cubicBezTo>
                  <a:pt x="1156" y="1697"/>
                  <a:pt x="1152" y="1697"/>
                  <a:pt x="1152" y="1696"/>
                </a:cubicBezTo>
                <a:close/>
                <a:moveTo>
                  <a:pt x="1159" y="1696"/>
                </a:moveTo>
                <a:cubicBezTo>
                  <a:pt x="1160" y="1694"/>
                  <a:pt x="1161" y="1695"/>
                  <a:pt x="1162" y="1695"/>
                </a:cubicBezTo>
                <a:cubicBezTo>
                  <a:pt x="1162" y="1695"/>
                  <a:pt x="1163" y="1696"/>
                  <a:pt x="1163" y="1696"/>
                </a:cubicBezTo>
                <a:cubicBezTo>
                  <a:pt x="1161" y="1695"/>
                  <a:pt x="1162" y="1697"/>
                  <a:pt x="1159" y="1696"/>
                </a:cubicBezTo>
                <a:close/>
                <a:moveTo>
                  <a:pt x="1168" y="1658"/>
                </a:moveTo>
                <a:cubicBezTo>
                  <a:pt x="1169" y="1658"/>
                  <a:pt x="1171" y="1658"/>
                  <a:pt x="1171" y="1659"/>
                </a:cubicBezTo>
                <a:cubicBezTo>
                  <a:pt x="1170" y="1659"/>
                  <a:pt x="1169" y="1659"/>
                  <a:pt x="1168" y="1658"/>
                </a:cubicBezTo>
                <a:close/>
                <a:moveTo>
                  <a:pt x="1173" y="1645"/>
                </a:moveTo>
                <a:cubicBezTo>
                  <a:pt x="1168" y="1646"/>
                  <a:pt x="1159" y="1643"/>
                  <a:pt x="1153" y="1643"/>
                </a:cubicBezTo>
                <a:cubicBezTo>
                  <a:pt x="1154" y="1643"/>
                  <a:pt x="1154" y="1643"/>
                  <a:pt x="1154" y="1644"/>
                </a:cubicBezTo>
                <a:cubicBezTo>
                  <a:pt x="1152" y="1644"/>
                  <a:pt x="1150" y="1643"/>
                  <a:pt x="1148" y="1643"/>
                </a:cubicBezTo>
                <a:cubicBezTo>
                  <a:pt x="1149" y="1642"/>
                  <a:pt x="1150" y="1642"/>
                  <a:pt x="1150" y="1641"/>
                </a:cubicBezTo>
                <a:cubicBezTo>
                  <a:pt x="1159" y="1642"/>
                  <a:pt x="1168" y="1643"/>
                  <a:pt x="1176" y="1643"/>
                </a:cubicBezTo>
                <a:cubicBezTo>
                  <a:pt x="1176" y="1643"/>
                  <a:pt x="1176" y="1645"/>
                  <a:pt x="1177" y="1644"/>
                </a:cubicBezTo>
                <a:cubicBezTo>
                  <a:pt x="1179" y="1644"/>
                  <a:pt x="1179" y="1643"/>
                  <a:pt x="1181" y="1643"/>
                </a:cubicBezTo>
                <a:cubicBezTo>
                  <a:pt x="1186" y="1646"/>
                  <a:pt x="1204" y="1644"/>
                  <a:pt x="1209" y="1647"/>
                </a:cubicBezTo>
                <a:cubicBezTo>
                  <a:pt x="1212" y="1644"/>
                  <a:pt x="1218" y="1648"/>
                  <a:pt x="1221" y="1646"/>
                </a:cubicBezTo>
                <a:cubicBezTo>
                  <a:pt x="1220" y="1646"/>
                  <a:pt x="1218" y="1646"/>
                  <a:pt x="1218" y="1645"/>
                </a:cubicBezTo>
                <a:cubicBezTo>
                  <a:pt x="1224" y="1645"/>
                  <a:pt x="1231" y="1645"/>
                  <a:pt x="1238" y="1646"/>
                </a:cubicBezTo>
                <a:cubicBezTo>
                  <a:pt x="1236" y="1647"/>
                  <a:pt x="1232" y="1645"/>
                  <a:pt x="1231" y="1647"/>
                </a:cubicBezTo>
                <a:cubicBezTo>
                  <a:pt x="1235" y="1648"/>
                  <a:pt x="1239" y="1648"/>
                  <a:pt x="1244" y="1648"/>
                </a:cubicBezTo>
                <a:cubicBezTo>
                  <a:pt x="1244" y="1648"/>
                  <a:pt x="1245" y="1649"/>
                  <a:pt x="1244" y="1649"/>
                </a:cubicBezTo>
                <a:cubicBezTo>
                  <a:pt x="1243" y="1648"/>
                  <a:pt x="1241" y="1648"/>
                  <a:pt x="1240" y="1649"/>
                </a:cubicBezTo>
                <a:cubicBezTo>
                  <a:pt x="1237" y="1649"/>
                  <a:pt x="1235" y="1649"/>
                  <a:pt x="1234" y="1649"/>
                </a:cubicBezTo>
                <a:cubicBezTo>
                  <a:pt x="1234" y="1649"/>
                  <a:pt x="1234" y="1649"/>
                  <a:pt x="1234" y="1649"/>
                </a:cubicBezTo>
                <a:cubicBezTo>
                  <a:pt x="1217" y="1649"/>
                  <a:pt x="1200" y="1646"/>
                  <a:pt x="1186" y="1646"/>
                </a:cubicBezTo>
                <a:cubicBezTo>
                  <a:pt x="1183" y="1646"/>
                  <a:pt x="1181" y="1644"/>
                  <a:pt x="1179" y="1644"/>
                </a:cubicBezTo>
                <a:cubicBezTo>
                  <a:pt x="1177" y="1644"/>
                  <a:pt x="1175" y="1645"/>
                  <a:pt x="1174" y="1645"/>
                </a:cubicBezTo>
                <a:cubicBezTo>
                  <a:pt x="1172" y="1644"/>
                  <a:pt x="1173" y="1645"/>
                  <a:pt x="1173" y="1645"/>
                </a:cubicBezTo>
                <a:close/>
                <a:moveTo>
                  <a:pt x="1164" y="1640"/>
                </a:moveTo>
                <a:cubicBezTo>
                  <a:pt x="1166" y="1641"/>
                  <a:pt x="1170" y="1640"/>
                  <a:pt x="1170" y="1642"/>
                </a:cubicBezTo>
                <a:cubicBezTo>
                  <a:pt x="1169" y="1642"/>
                  <a:pt x="1164" y="1641"/>
                  <a:pt x="1164" y="1640"/>
                </a:cubicBezTo>
                <a:close/>
                <a:moveTo>
                  <a:pt x="1173" y="1642"/>
                </a:moveTo>
                <a:cubicBezTo>
                  <a:pt x="1174" y="1641"/>
                  <a:pt x="1176" y="1642"/>
                  <a:pt x="1177" y="1642"/>
                </a:cubicBezTo>
                <a:cubicBezTo>
                  <a:pt x="1175" y="1643"/>
                  <a:pt x="1174" y="1641"/>
                  <a:pt x="1173" y="1642"/>
                </a:cubicBezTo>
                <a:close/>
                <a:moveTo>
                  <a:pt x="1207" y="1644"/>
                </a:moveTo>
                <a:cubicBezTo>
                  <a:pt x="1208" y="1645"/>
                  <a:pt x="1210" y="1644"/>
                  <a:pt x="1210" y="1645"/>
                </a:cubicBezTo>
                <a:cubicBezTo>
                  <a:pt x="1209" y="1644"/>
                  <a:pt x="1208" y="1645"/>
                  <a:pt x="1207" y="1644"/>
                </a:cubicBezTo>
                <a:close/>
                <a:moveTo>
                  <a:pt x="1239" y="1646"/>
                </a:moveTo>
                <a:cubicBezTo>
                  <a:pt x="1241" y="1646"/>
                  <a:pt x="1244" y="1645"/>
                  <a:pt x="1246" y="1647"/>
                </a:cubicBezTo>
                <a:cubicBezTo>
                  <a:pt x="1244" y="1647"/>
                  <a:pt x="1238" y="1647"/>
                  <a:pt x="1239" y="1646"/>
                </a:cubicBezTo>
                <a:close/>
                <a:moveTo>
                  <a:pt x="1174" y="1658"/>
                </a:moveTo>
                <a:cubicBezTo>
                  <a:pt x="1175" y="1658"/>
                  <a:pt x="1176" y="1659"/>
                  <a:pt x="1177" y="1659"/>
                </a:cubicBezTo>
                <a:cubicBezTo>
                  <a:pt x="1175" y="1659"/>
                  <a:pt x="1174" y="1660"/>
                  <a:pt x="1174" y="1658"/>
                </a:cubicBezTo>
                <a:close/>
                <a:moveTo>
                  <a:pt x="1173" y="1647"/>
                </a:moveTo>
                <a:cubicBezTo>
                  <a:pt x="1176" y="1647"/>
                  <a:pt x="1177" y="1648"/>
                  <a:pt x="1179" y="1647"/>
                </a:cubicBezTo>
                <a:cubicBezTo>
                  <a:pt x="1179" y="1649"/>
                  <a:pt x="1174" y="1648"/>
                  <a:pt x="1173" y="1647"/>
                </a:cubicBezTo>
                <a:close/>
                <a:moveTo>
                  <a:pt x="1183" y="1648"/>
                </a:moveTo>
                <a:cubicBezTo>
                  <a:pt x="1182" y="1648"/>
                  <a:pt x="1185" y="1648"/>
                  <a:pt x="1184" y="1648"/>
                </a:cubicBezTo>
                <a:cubicBezTo>
                  <a:pt x="1183" y="1649"/>
                  <a:pt x="1182" y="1649"/>
                  <a:pt x="1180" y="1648"/>
                </a:cubicBezTo>
                <a:cubicBezTo>
                  <a:pt x="1182" y="1649"/>
                  <a:pt x="1182" y="1646"/>
                  <a:pt x="1183" y="1648"/>
                </a:cubicBezTo>
                <a:close/>
                <a:moveTo>
                  <a:pt x="1185" y="1660"/>
                </a:moveTo>
                <a:cubicBezTo>
                  <a:pt x="1175" y="1660"/>
                  <a:pt x="1190" y="1658"/>
                  <a:pt x="1190" y="1660"/>
                </a:cubicBezTo>
                <a:cubicBezTo>
                  <a:pt x="1188" y="1660"/>
                  <a:pt x="1186" y="1660"/>
                  <a:pt x="1185" y="1660"/>
                </a:cubicBezTo>
                <a:close/>
                <a:moveTo>
                  <a:pt x="1191" y="1660"/>
                </a:moveTo>
                <a:cubicBezTo>
                  <a:pt x="1193" y="1660"/>
                  <a:pt x="1194" y="1660"/>
                  <a:pt x="1195" y="1661"/>
                </a:cubicBezTo>
                <a:cubicBezTo>
                  <a:pt x="1193" y="1661"/>
                  <a:pt x="1192" y="1661"/>
                  <a:pt x="1191" y="1660"/>
                </a:cubicBezTo>
                <a:close/>
                <a:moveTo>
                  <a:pt x="1185" y="1649"/>
                </a:moveTo>
                <a:cubicBezTo>
                  <a:pt x="1186" y="1648"/>
                  <a:pt x="1184" y="1647"/>
                  <a:pt x="1186" y="1647"/>
                </a:cubicBezTo>
                <a:cubicBezTo>
                  <a:pt x="1185" y="1648"/>
                  <a:pt x="1188" y="1649"/>
                  <a:pt x="1189" y="1648"/>
                </a:cubicBezTo>
                <a:cubicBezTo>
                  <a:pt x="1189" y="1649"/>
                  <a:pt x="1192" y="1649"/>
                  <a:pt x="1194" y="1648"/>
                </a:cubicBezTo>
                <a:cubicBezTo>
                  <a:pt x="1194" y="1649"/>
                  <a:pt x="1194" y="1649"/>
                  <a:pt x="1194" y="1649"/>
                </a:cubicBezTo>
                <a:cubicBezTo>
                  <a:pt x="1194" y="1649"/>
                  <a:pt x="1195" y="1649"/>
                  <a:pt x="1195" y="1649"/>
                </a:cubicBezTo>
                <a:cubicBezTo>
                  <a:pt x="1192" y="1650"/>
                  <a:pt x="1190" y="1648"/>
                  <a:pt x="1185" y="1649"/>
                </a:cubicBezTo>
                <a:close/>
                <a:moveTo>
                  <a:pt x="1196" y="1661"/>
                </a:moveTo>
                <a:cubicBezTo>
                  <a:pt x="1198" y="1660"/>
                  <a:pt x="1199" y="1661"/>
                  <a:pt x="1202" y="1661"/>
                </a:cubicBezTo>
                <a:cubicBezTo>
                  <a:pt x="1203" y="1662"/>
                  <a:pt x="1196" y="1662"/>
                  <a:pt x="1196" y="1661"/>
                </a:cubicBezTo>
                <a:close/>
                <a:moveTo>
                  <a:pt x="1203" y="1661"/>
                </a:moveTo>
                <a:cubicBezTo>
                  <a:pt x="1204" y="1661"/>
                  <a:pt x="1205" y="1660"/>
                  <a:pt x="1206" y="1660"/>
                </a:cubicBezTo>
                <a:cubicBezTo>
                  <a:pt x="1206" y="1660"/>
                  <a:pt x="1206" y="1660"/>
                  <a:pt x="1206" y="1660"/>
                </a:cubicBezTo>
                <a:cubicBezTo>
                  <a:pt x="1207" y="1660"/>
                  <a:pt x="1207" y="1660"/>
                  <a:pt x="1206" y="1660"/>
                </a:cubicBezTo>
                <a:cubicBezTo>
                  <a:pt x="1208" y="1663"/>
                  <a:pt x="1212" y="1659"/>
                  <a:pt x="1213" y="1662"/>
                </a:cubicBezTo>
                <a:cubicBezTo>
                  <a:pt x="1209" y="1662"/>
                  <a:pt x="1206" y="1662"/>
                  <a:pt x="1203" y="1661"/>
                </a:cubicBezTo>
                <a:close/>
                <a:moveTo>
                  <a:pt x="1217" y="1662"/>
                </a:moveTo>
                <a:cubicBezTo>
                  <a:pt x="1217" y="1662"/>
                  <a:pt x="1217" y="1662"/>
                  <a:pt x="1217" y="1662"/>
                </a:cubicBezTo>
                <a:cubicBezTo>
                  <a:pt x="1216" y="1662"/>
                  <a:pt x="1216" y="1662"/>
                  <a:pt x="1216" y="1662"/>
                </a:cubicBezTo>
                <a:cubicBezTo>
                  <a:pt x="1216" y="1662"/>
                  <a:pt x="1216" y="1662"/>
                  <a:pt x="1216" y="1662"/>
                </a:cubicBezTo>
                <a:cubicBezTo>
                  <a:pt x="1215" y="1662"/>
                  <a:pt x="1214" y="1662"/>
                  <a:pt x="1214" y="1662"/>
                </a:cubicBezTo>
                <a:cubicBezTo>
                  <a:pt x="1215" y="1662"/>
                  <a:pt x="1217" y="1662"/>
                  <a:pt x="1219" y="1662"/>
                </a:cubicBezTo>
                <a:cubicBezTo>
                  <a:pt x="1218" y="1662"/>
                  <a:pt x="1218" y="1662"/>
                  <a:pt x="1217" y="1662"/>
                </a:cubicBezTo>
                <a:close/>
                <a:moveTo>
                  <a:pt x="1222" y="1662"/>
                </a:moveTo>
                <a:cubicBezTo>
                  <a:pt x="1228" y="1663"/>
                  <a:pt x="1233" y="1663"/>
                  <a:pt x="1239" y="1663"/>
                </a:cubicBezTo>
                <a:cubicBezTo>
                  <a:pt x="1239" y="1663"/>
                  <a:pt x="1238" y="1663"/>
                  <a:pt x="1238" y="1663"/>
                </a:cubicBezTo>
                <a:cubicBezTo>
                  <a:pt x="1239" y="1664"/>
                  <a:pt x="1241" y="1664"/>
                  <a:pt x="1242" y="1663"/>
                </a:cubicBezTo>
                <a:cubicBezTo>
                  <a:pt x="1247" y="1664"/>
                  <a:pt x="1252" y="1664"/>
                  <a:pt x="1257" y="1665"/>
                </a:cubicBezTo>
                <a:cubicBezTo>
                  <a:pt x="1261" y="1665"/>
                  <a:pt x="1266" y="1663"/>
                  <a:pt x="1270" y="1666"/>
                </a:cubicBezTo>
                <a:cubicBezTo>
                  <a:pt x="1253" y="1665"/>
                  <a:pt x="1238" y="1665"/>
                  <a:pt x="1222" y="1663"/>
                </a:cubicBezTo>
                <a:cubicBezTo>
                  <a:pt x="1222" y="1663"/>
                  <a:pt x="1222" y="1663"/>
                  <a:pt x="1222" y="1662"/>
                </a:cubicBezTo>
                <a:cubicBezTo>
                  <a:pt x="1222" y="1662"/>
                  <a:pt x="1222" y="1662"/>
                  <a:pt x="1222" y="1662"/>
                </a:cubicBezTo>
                <a:close/>
                <a:moveTo>
                  <a:pt x="1248" y="1659"/>
                </a:moveTo>
                <a:cubicBezTo>
                  <a:pt x="1249" y="1660"/>
                  <a:pt x="1252" y="1659"/>
                  <a:pt x="1254" y="1660"/>
                </a:cubicBezTo>
                <a:cubicBezTo>
                  <a:pt x="1252" y="1660"/>
                  <a:pt x="1249" y="1661"/>
                  <a:pt x="1248" y="1659"/>
                </a:cubicBezTo>
                <a:close/>
                <a:moveTo>
                  <a:pt x="1257" y="1664"/>
                </a:moveTo>
                <a:cubicBezTo>
                  <a:pt x="1256" y="1663"/>
                  <a:pt x="1252" y="1664"/>
                  <a:pt x="1253" y="1663"/>
                </a:cubicBezTo>
                <a:cubicBezTo>
                  <a:pt x="1254" y="1663"/>
                  <a:pt x="1257" y="1662"/>
                  <a:pt x="1257" y="1664"/>
                </a:cubicBezTo>
                <a:close/>
                <a:moveTo>
                  <a:pt x="1260" y="1664"/>
                </a:moveTo>
                <a:cubicBezTo>
                  <a:pt x="1259" y="1663"/>
                  <a:pt x="1257" y="1664"/>
                  <a:pt x="1257" y="1663"/>
                </a:cubicBezTo>
                <a:cubicBezTo>
                  <a:pt x="1258" y="1663"/>
                  <a:pt x="1260" y="1663"/>
                  <a:pt x="1260" y="1664"/>
                </a:cubicBezTo>
                <a:close/>
                <a:moveTo>
                  <a:pt x="1257" y="1661"/>
                </a:moveTo>
                <a:cubicBezTo>
                  <a:pt x="1257" y="1659"/>
                  <a:pt x="1258" y="1659"/>
                  <a:pt x="1259" y="1660"/>
                </a:cubicBezTo>
                <a:cubicBezTo>
                  <a:pt x="1259" y="1660"/>
                  <a:pt x="1260" y="1660"/>
                  <a:pt x="1260" y="1660"/>
                </a:cubicBezTo>
                <a:cubicBezTo>
                  <a:pt x="1260" y="1662"/>
                  <a:pt x="1258" y="1661"/>
                  <a:pt x="1257" y="1661"/>
                </a:cubicBezTo>
                <a:close/>
                <a:moveTo>
                  <a:pt x="1261" y="1660"/>
                </a:moveTo>
                <a:cubicBezTo>
                  <a:pt x="1262" y="1660"/>
                  <a:pt x="1264" y="1659"/>
                  <a:pt x="1264" y="1661"/>
                </a:cubicBezTo>
                <a:cubicBezTo>
                  <a:pt x="1263" y="1661"/>
                  <a:pt x="1261" y="1661"/>
                  <a:pt x="1261" y="1660"/>
                </a:cubicBezTo>
                <a:close/>
                <a:moveTo>
                  <a:pt x="1265" y="1664"/>
                </a:moveTo>
                <a:cubicBezTo>
                  <a:pt x="1264" y="1664"/>
                  <a:pt x="1263" y="1664"/>
                  <a:pt x="1262" y="1663"/>
                </a:cubicBezTo>
                <a:cubicBezTo>
                  <a:pt x="1263" y="1663"/>
                  <a:pt x="1265" y="1663"/>
                  <a:pt x="1265" y="1664"/>
                </a:cubicBezTo>
                <a:close/>
                <a:moveTo>
                  <a:pt x="1278" y="1661"/>
                </a:moveTo>
                <a:cubicBezTo>
                  <a:pt x="1278" y="1661"/>
                  <a:pt x="1279" y="1661"/>
                  <a:pt x="1279" y="1662"/>
                </a:cubicBezTo>
                <a:cubicBezTo>
                  <a:pt x="1277" y="1662"/>
                  <a:pt x="1274" y="1663"/>
                  <a:pt x="1271" y="1662"/>
                </a:cubicBezTo>
                <a:cubicBezTo>
                  <a:pt x="1271" y="1662"/>
                  <a:pt x="1271" y="1661"/>
                  <a:pt x="1271" y="1661"/>
                </a:cubicBezTo>
                <a:cubicBezTo>
                  <a:pt x="1271" y="1661"/>
                  <a:pt x="1271" y="1661"/>
                  <a:pt x="1271" y="1661"/>
                </a:cubicBezTo>
                <a:cubicBezTo>
                  <a:pt x="1272" y="1660"/>
                  <a:pt x="1272" y="1660"/>
                  <a:pt x="1273" y="1660"/>
                </a:cubicBezTo>
                <a:cubicBezTo>
                  <a:pt x="1274" y="1661"/>
                  <a:pt x="1275" y="1661"/>
                  <a:pt x="1276" y="1660"/>
                </a:cubicBezTo>
                <a:cubicBezTo>
                  <a:pt x="1276" y="1660"/>
                  <a:pt x="1276" y="1660"/>
                  <a:pt x="1277" y="1661"/>
                </a:cubicBezTo>
                <a:cubicBezTo>
                  <a:pt x="1277" y="1661"/>
                  <a:pt x="1277" y="1661"/>
                  <a:pt x="1277" y="1661"/>
                </a:cubicBezTo>
                <a:lnTo>
                  <a:pt x="1278" y="1661"/>
                </a:lnTo>
                <a:close/>
                <a:moveTo>
                  <a:pt x="1303" y="1667"/>
                </a:moveTo>
                <a:cubicBezTo>
                  <a:pt x="1303" y="1667"/>
                  <a:pt x="1303" y="1667"/>
                  <a:pt x="1303" y="1668"/>
                </a:cubicBezTo>
                <a:cubicBezTo>
                  <a:pt x="1304" y="1668"/>
                  <a:pt x="1304" y="1667"/>
                  <a:pt x="1305" y="1667"/>
                </a:cubicBezTo>
                <a:cubicBezTo>
                  <a:pt x="1305" y="1667"/>
                  <a:pt x="1305" y="1667"/>
                  <a:pt x="1305" y="1667"/>
                </a:cubicBezTo>
                <a:cubicBezTo>
                  <a:pt x="1310" y="1667"/>
                  <a:pt x="1315" y="1667"/>
                  <a:pt x="1321" y="1667"/>
                </a:cubicBezTo>
                <a:cubicBezTo>
                  <a:pt x="1320" y="1667"/>
                  <a:pt x="1318" y="1667"/>
                  <a:pt x="1317" y="1666"/>
                </a:cubicBezTo>
                <a:cubicBezTo>
                  <a:pt x="1317" y="1666"/>
                  <a:pt x="1317" y="1666"/>
                  <a:pt x="1317" y="1666"/>
                </a:cubicBezTo>
                <a:cubicBezTo>
                  <a:pt x="1315" y="1666"/>
                  <a:pt x="1316" y="1666"/>
                  <a:pt x="1314" y="1666"/>
                </a:cubicBezTo>
                <a:cubicBezTo>
                  <a:pt x="1314" y="1666"/>
                  <a:pt x="1314" y="1666"/>
                  <a:pt x="1314" y="1666"/>
                </a:cubicBezTo>
                <a:cubicBezTo>
                  <a:pt x="1310" y="1666"/>
                  <a:pt x="1312" y="1665"/>
                  <a:pt x="1316" y="1666"/>
                </a:cubicBezTo>
                <a:cubicBezTo>
                  <a:pt x="1317" y="1666"/>
                  <a:pt x="1318" y="1666"/>
                  <a:pt x="1318" y="1666"/>
                </a:cubicBezTo>
                <a:cubicBezTo>
                  <a:pt x="1319" y="1667"/>
                  <a:pt x="1322" y="1667"/>
                  <a:pt x="1323" y="1667"/>
                </a:cubicBezTo>
                <a:cubicBezTo>
                  <a:pt x="1323" y="1667"/>
                  <a:pt x="1324" y="1667"/>
                  <a:pt x="1324" y="1667"/>
                </a:cubicBezTo>
                <a:cubicBezTo>
                  <a:pt x="1325" y="1667"/>
                  <a:pt x="1325" y="1667"/>
                  <a:pt x="1326" y="1667"/>
                </a:cubicBezTo>
                <a:cubicBezTo>
                  <a:pt x="1323" y="1668"/>
                  <a:pt x="1319" y="1668"/>
                  <a:pt x="1316" y="1668"/>
                </a:cubicBezTo>
                <a:cubicBezTo>
                  <a:pt x="1316" y="1668"/>
                  <a:pt x="1316" y="1668"/>
                  <a:pt x="1316" y="1669"/>
                </a:cubicBezTo>
                <a:cubicBezTo>
                  <a:pt x="1309" y="1668"/>
                  <a:pt x="1302" y="1668"/>
                  <a:pt x="1296" y="1668"/>
                </a:cubicBezTo>
                <a:cubicBezTo>
                  <a:pt x="1286" y="1668"/>
                  <a:pt x="1277" y="1666"/>
                  <a:pt x="1270" y="1667"/>
                </a:cubicBezTo>
                <a:cubicBezTo>
                  <a:pt x="1271" y="1664"/>
                  <a:pt x="1275" y="1665"/>
                  <a:pt x="1276" y="1666"/>
                </a:cubicBezTo>
                <a:cubicBezTo>
                  <a:pt x="1285" y="1666"/>
                  <a:pt x="1294" y="1666"/>
                  <a:pt x="1303" y="1667"/>
                </a:cubicBezTo>
                <a:close/>
                <a:moveTo>
                  <a:pt x="1289" y="1660"/>
                </a:moveTo>
                <a:cubicBezTo>
                  <a:pt x="1290" y="1660"/>
                  <a:pt x="1292" y="1659"/>
                  <a:pt x="1292" y="1660"/>
                </a:cubicBezTo>
                <a:cubicBezTo>
                  <a:pt x="1291" y="1660"/>
                  <a:pt x="1289" y="1661"/>
                  <a:pt x="1289" y="1660"/>
                </a:cubicBezTo>
                <a:close/>
                <a:moveTo>
                  <a:pt x="1292" y="1664"/>
                </a:moveTo>
                <a:cubicBezTo>
                  <a:pt x="1293" y="1664"/>
                  <a:pt x="1294" y="1664"/>
                  <a:pt x="1296" y="1664"/>
                </a:cubicBezTo>
                <a:cubicBezTo>
                  <a:pt x="1296" y="1665"/>
                  <a:pt x="1296" y="1665"/>
                  <a:pt x="1296" y="1665"/>
                </a:cubicBezTo>
                <a:cubicBezTo>
                  <a:pt x="1294" y="1665"/>
                  <a:pt x="1293" y="1665"/>
                  <a:pt x="1292" y="1664"/>
                </a:cubicBezTo>
                <a:close/>
                <a:moveTo>
                  <a:pt x="1297" y="1664"/>
                </a:moveTo>
                <a:cubicBezTo>
                  <a:pt x="1298" y="1664"/>
                  <a:pt x="1300" y="1664"/>
                  <a:pt x="1302" y="1666"/>
                </a:cubicBezTo>
                <a:cubicBezTo>
                  <a:pt x="1300" y="1665"/>
                  <a:pt x="1299" y="1665"/>
                  <a:pt x="1297" y="1665"/>
                </a:cubicBezTo>
                <a:cubicBezTo>
                  <a:pt x="1297" y="1665"/>
                  <a:pt x="1298" y="1665"/>
                  <a:pt x="1298" y="1665"/>
                </a:cubicBezTo>
                <a:cubicBezTo>
                  <a:pt x="1300" y="1665"/>
                  <a:pt x="1297" y="1665"/>
                  <a:pt x="1296" y="1665"/>
                </a:cubicBezTo>
                <a:cubicBezTo>
                  <a:pt x="1296" y="1664"/>
                  <a:pt x="1296" y="1664"/>
                  <a:pt x="1297" y="1664"/>
                </a:cubicBezTo>
                <a:cubicBezTo>
                  <a:pt x="1297" y="1664"/>
                  <a:pt x="1297" y="1664"/>
                  <a:pt x="1297" y="1664"/>
                </a:cubicBezTo>
                <a:close/>
                <a:moveTo>
                  <a:pt x="1302" y="1665"/>
                </a:moveTo>
                <a:cubicBezTo>
                  <a:pt x="1304" y="1665"/>
                  <a:pt x="1306" y="1665"/>
                  <a:pt x="1307" y="1666"/>
                </a:cubicBezTo>
                <a:cubicBezTo>
                  <a:pt x="1306" y="1666"/>
                  <a:pt x="1303" y="1666"/>
                  <a:pt x="1302" y="1665"/>
                </a:cubicBezTo>
                <a:close/>
                <a:moveTo>
                  <a:pt x="1340" y="1664"/>
                </a:moveTo>
                <a:cubicBezTo>
                  <a:pt x="1340" y="1664"/>
                  <a:pt x="1341" y="1664"/>
                  <a:pt x="1341" y="1663"/>
                </a:cubicBezTo>
                <a:cubicBezTo>
                  <a:pt x="1342" y="1663"/>
                  <a:pt x="1342" y="1663"/>
                  <a:pt x="1342" y="1663"/>
                </a:cubicBezTo>
                <a:cubicBezTo>
                  <a:pt x="1343" y="1663"/>
                  <a:pt x="1343" y="1664"/>
                  <a:pt x="1344" y="1664"/>
                </a:cubicBezTo>
                <a:cubicBezTo>
                  <a:pt x="1344" y="1664"/>
                  <a:pt x="1343" y="1664"/>
                  <a:pt x="1343" y="1664"/>
                </a:cubicBezTo>
                <a:cubicBezTo>
                  <a:pt x="1343" y="1664"/>
                  <a:pt x="1343" y="1664"/>
                  <a:pt x="1343" y="1664"/>
                </a:cubicBezTo>
                <a:cubicBezTo>
                  <a:pt x="1343" y="1664"/>
                  <a:pt x="1343" y="1664"/>
                  <a:pt x="1343" y="1664"/>
                </a:cubicBezTo>
                <a:cubicBezTo>
                  <a:pt x="1341" y="1664"/>
                  <a:pt x="1340" y="1665"/>
                  <a:pt x="1340" y="1665"/>
                </a:cubicBezTo>
                <a:cubicBezTo>
                  <a:pt x="1340" y="1664"/>
                  <a:pt x="1340" y="1664"/>
                  <a:pt x="1340" y="1664"/>
                </a:cubicBezTo>
                <a:close/>
                <a:moveTo>
                  <a:pt x="1341" y="1661"/>
                </a:moveTo>
                <a:cubicBezTo>
                  <a:pt x="1342" y="1660"/>
                  <a:pt x="1343" y="1660"/>
                  <a:pt x="1344" y="1661"/>
                </a:cubicBezTo>
                <a:cubicBezTo>
                  <a:pt x="1344" y="1661"/>
                  <a:pt x="1344" y="1661"/>
                  <a:pt x="1344" y="1661"/>
                </a:cubicBezTo>
                <a:cubicBezTo>
                  <a:pt x="1343" y="1661"/>
                  <a:pt x="1342" y="1661"/>
                  <a:pt x="1341" y="1661"/>
                </a:cubicBezTo>
                <a:cubicBezTo>
                  <a:pt x="1341" y="1661"/>
                  <a:pt x="1341" y="1661"/>
                  <a:pt x="1341" y="1661"/>
                </a:cubicBezTo>
                <a:close/>
                <a:moveTo>
                  <a:pt x="1340" y="1668"/>
                </a:moveTo>
                <a:cubicBezTo>
                  <a:pt x="1343" y="1669"/>
                  <a:pt x="1346" y="1669"/>
                  <a:pt x="1349" y="1669"/>
                </a:cubicBezTo>
                <a:cubicBezTo>
                  <a:pt x="1346" y="1669"/>
                  <a:pt x="1341" y="1669"/>
                  <a:pt x="1338" y="1668"/>
                </a:cubicBezTo>
                <a:cubicBezTo>
                  <a:pt x="1339" y="1668"/>
                  <a:pt x="1339" y="1668"/>
                  <a:pt x="1340" y="1668"/>
                </a:cubicBezTo>
                <a:close/>
                <a:moveTo>
                  <a:pt x="1345" y="1658"/>
                </a:moveTo>
                <a:cubicBezTo>
                  <a:pt x="1346" y="1658"/>
                  <a:pt x="1347" y="1656"/>
                  <a:pt x="1347" y="1658"/>
                </a:cubicBezTo>
                <a:cubicBezTo>
                  <a:pt x="1347" y="1658"/>
                  <a:pt x="1346" y="1659"/>
                  <a:pt x="1346" y="1659"/>
                </a:cubicBezTo>
                <a:cubicBezTo>
                  <a:pt x="1346" y="1659"/>
                  <a:pt x="1345" y="1659"/>
                  <a:pt x="1345" y="1659"/>
                </a:cubicBezTo>
                <a:cubicBezTo>
                  <a:pt x="1345" y="1659"/>
                  <a:pt x="1345" y="1659"/>
                  <a:pt x="1345" y="1658"/>
                </a:cubicBezTo>
                <a:close/>
                <a:moveTo>
                  <a:pt x="1336" y="1664"/>
                </a:moveTo>
                <a:cubicBezTo>
                  <a:pt x="1335" y="1663"/>
                  <a:pt x="1331" y="1665"/>
                  <a:pt x="1331" y="1663"/>
                </a:cubicBezTo>
                <a:cubicBezTo>
                  <a:pt x="1333" y="1663"/>
                  <a:pt x="1336" y="1663"/>
                  <a:pt x="1339" y="1663"/>
                </a:cubicBezTo>
                <a:cubicBezTo>
                  <a:pt x="1338" y="1663"/>
                  <a:pt x="1337" y="1664"/>
                  <a:pt x="1336" y="1664"/>
                </a:cubicBezTo>
                <a:close/>
                <a:moveTo>
                  <a:pt x="1333" y="1668"/>
                </a:moveTo>
                <a:cubicBezTo>
                  <a:pt x="1333" y="1668"/>
                  <a:pt x="1332" y="1668"/>
                  <a:pt x="1332" y="1667"/>
                </a:cubicBezTo>
                <a:cubicBezTo>
                  <a:pt x="1333" y="1667"/>
                  <a:pt x="1333" y="1668"/>
                  <a:pt x="1334" y="1668"/>
                </a:cubicBezTo>
                <a:cubicBezTo>
                  <a:pt x="1334" y="1668"/>
                  <a:pt x="1335" y="1668"/>
                  <a:pt x="1337" y="1668"/>
                </a:cubicBezTo>
                <a:cubicBezTo>
                  <a:pt x="1337" y="1668"/>
                  <a:pt x="1337" y="1668"/>
                  <a:pt x="1337" y="1668"/>
                </a:cubicBezTo>
                <a:cubicBezTo>
                  <a:pt x="1337" y="1668"/>
                  <a:pt x="1338" y="1668"/>
                  <a:pt x="1338" y="1668"/>
                </a:cubicBezTo>
                <a:cubicBezTo>
                  <a:pt x="1337" y="1669"/>
                  <a:pt x="1336" y="1669"/>
                  <a:pt x="1334" y="1670"/>
                </a:cubicBezTo>
                <a:cubicBezTo>
                  <a:pt x="1331" y="1669"/>
                  <a:pt x="1328" y="1669"/>
                  <a:pt x="1325" y="1669"/>
                </a:cubicBezTo>
                <a:cubicBezTo>
                  <a:pt x="1327" y="1668"/>
                  <a:pt x="1330" y="1669"/>
                  <a:pt x="1333" y="1668"/>
                </a:cubicBezTo>
                <a:close/>
                <a:moveTo>
                  <a:pt x="1317" y="1673"/>
                </a:moveTo>
                <a:cubicBezTo>
                  <a:pt x="1312" y="1673"/>
                  <a:pt x="1308" y="1673"/>
                  <a:pt x="1302" y="1673"/>
                </a:cubicBezTo>
                <a:cubicBezTo>
                  <a:pt x="1303" y="1672"/>
                  <a:pt x="1304" y="1672"/>
                  <a:pt x="1306" y="1672"/>
                </a:cubicBezTo>
                <a:cubicBezTo>
                  <a:pt x="1308" y="1671"/>
                  <a:pt x="1303" y="1673"/>
                  <a:pt x="1303" y="1671"/>
                </a:cubicBezTo>
                <a:cubicBezTo>
                  <a:pt x="1307" y="1672"/>
                  <a:pt x="1312" y="1672"/>
                  <a:pt x="1314" y="1673"/>
                </a:cubicBezTo>
                <a:cubicBezTo>
                  <a:pt x="1315" y="1672"/>
                  <a:pt x="1317" y="1672"/>
                  <a:pt x="1320" y="1672"/>
                </a:cubicBezTo>
                <a:cubicBezTo>
                  <a:pt x="1320" y="1672"/>
                  <a:pt x="1320" y="1672"/>
                  <a:pt x="1320" y="1672"/>
                </a:cubicBezTo>
                <a:cubicBezTo>
                  <a:pt x="1319" y="1673"/>
                  <a:pt x="1320" y="1673"/>
                  <a:pt x="1320" y="1673"/>
                </a:cubicBezTo>
                <a:cubicBezTo>
                  <a:pt x="1320" y="1673"/>
                  <a:pt x="1320" y="1672"/>
                  <a:pt x="1320" y="1672"/>
                </a:cubicBezTo>
                <a:cubicBezTo>
                  <a:pt x="1320" y="1672"/>
                  <a:pt x="1321" y="1672"/>
                  <a:pt x="1321" y="1672"/>
                </a:cubicBezTo>
                <a:cubicBezTo>
                  <a:pt x="1321" y="1672"/>
                  <a:pt x="1321" y="1672"/>
                  <a:pt x="1321" y="1672"/>
                </a:cubicBezTo>
                <a:cubicBezTo>
                  <a:pt x="1322" y="1672"/>
                  <a:pt x="1322" y="1672"/>
                  <a:pt x="1322" y="1672"/>
                </a:cubicBezTo>
                <a:cubicBezTo>
                  <a:pt x="1326" y="1673"/>
                  <a:pt x="1330" y="1673"/>
                  <a:pt x="1333" y="1673"/>
                </a:cubicBezTo>
                <a:cubicBezTo>
                  <a:pt x="1327" y="1673"/>
                  <a:pt x="1322" y="1673"/>
                  <a:pt x="1317" y="1673"/>
                </a:cubicBezTo>
                <a:cubicBezTo>
                  <a:pt x="1317" y="1673"/>
                  <a:pt x="1317" y="1673"/>
                  <a:pt x="1317" y="1673"/>
                </a:cubicBezTo>
                <a:close/>
                <a:moveTo>
                  <a:pt x="1297" y="1670"/>
                </a:moveTo>
                <a:cubicBezTo>
                  <a:pt x="1297" y="1670"/>
                  <a:pt x="1297" y="1670"/>
                  <a:pt x="1297" y="1670"/>
                </a:cubicBezTo>
                <a:cubicBezTo>
                  <a:pt x="1279" y="1669"/>
                  <a:pt x="1262" y="1668"/>
                  <a:pt x="1240" y="1667"/>
                </a:cubicBezTo>
                <a:cubicBezTo>
                  <a:pt x="1263" y="1667"/>
                  <a:pt x="1292" y="1668"/>
                  <a:pt x="1315" y="1670"/>
                </a:cubicBezTo>
                <a:cubicBezTo>
                  <a:pt x="1315" y="1670"/>
                  <a:pt x="1315" y="1670"/>
                  <a:pt x="1316" y="1670"/>
                </a:cubicBezTo>
                <a:cubicBezTo>
                  <a:pt x="1317" y="1670"/>
                  <a:pt x="1318" y="1670"/>
                  <a:pt x="1318" y="1670"/>
                </a:cubicBezTo>
                <a:cubicBezTo>
                  <a:pt x="1318" y="1671"/>
                  <a:pt x="1317" y="1671"/>
                  <a:pt x="1317" y="1671"/>
                </a:cubicBezTo>
                <a:cubicBezTo>
                  <a:pt x="1312" y="1671"/>
                  <a:pt x="1307" y="1671"/>
                  <a:pt x="1302" y="1670"/>
                </a:cubicBezTo>
                <a:cubicBezTo>
                  <a:pt x="1303" y="1670"/>
                  <a:pt x="1304" y="1670"/>
                  <a:pt x="1306" y="1670"/>
                </a:cubicBezTo>
                <a:cubicBezTo>
                  <a:pt x="1303" y="1669"/>
                  <a:pt x="1300" y="1671"/>
                  <a:pt x="1297" y="1670"/>
                </a:cubicBezTo>
                <a:close/>
                <a:moveTo>
                  <a:pt x="1303" y="1671"/>
                </a:moveTo>
                <a:cubicBezTo>
                  <a:pt x="1302" y="1672"/>
                  <a:pt x="1301" y="1672"/>
                  <a:pt x="1300" y="1671"/>
                </a:cubicBezTo>
                <a:cubicBezTo>
                  <a:pt x="1301" y="1671"/>
                  <a:pt x="1302" y="1671"/>
                  <a:pt x="1303" y="1671"/>
                </a:cubicBezTo>
                <a:close/>
                <a:moveTo>
                  <a:pt x="1329" y="1671"/>
                </a:moveTo>
                <a:cubicBezTo>
                  <a:pt x="1330" y="1671"/>
                  <a:pt x="1332" y="1671"/>
                  <a:pt x="1333" y="1671"/>
                </a:cubicBezTo>
                <a:cubicBezTo>
                  <a:pt x="1334" y="1671"/>
                  <a:pt x="1336" y="1671"/>
                  <a:pt x="1337" y="1672"/>
                </a:cubicBezTo>
                <a:cubicBezTo>
                  <a:pt x="1334" y="1672"/>
                  <a:pt x="1332" y="1672"/>
                  <a:pt x="1329" y="1671"/>
                </a:cubicBezTo>
                <a:close/>
                <a:moveTo>
                  <a:pt x="1269" y="1661"/>
                </a:moveTo>
                <a:cubicBezTo>
                  <a:pt x="1268" y="1661"/>
                  <a:pt x="1268" y="1661"/>
                  <a:pt x="1268" y="1660"/>
                </a:cubicBezTo>
                <a:cubicBezTo>
                  <a:pt x="1268" y="1660"/>
                  <a:pt x="1269" y="1660"/>
                  <a:pt x="1270" y="1661"/>
                </a:cubicBezTo>
                <a:cubicBezTo>
                  <a:pt x="1269" y="1661"/>
                  <a:pt x="1269" y="1661"/>
                  <a:pt x="1269" y="1661"/>
                </a:cubicBezTo>
                <a:close/>
                <a:moveTo>
                  <a:pt x="1267" y="1657"/>
                </a:moveTo>
                <a:cubicBezTo>
                  <a:pt x="1268" y="1657"/>
                  <a:pt x="1270" y="1657"/>
                  <a:pt x="1270" y="1656"/>
                </a:cubicBezTo>
                <a:cubicBezTo>
                  <a:pt x="1270" y="1656"/>
                  <a:pt x="1271" y="1657"/>
                  <a:pt x="1271" y="1657"/>
                </a:cubicBezTo>
                <a:cubicBezTo>
                  <a:pt x="1269" y="1657"/>
                  <a:pt x="1266" y="1658"/>
                  <a:pt x="1267" y="1657"/>
                </a:cubicBezTo>
                <a:close/>
                <a:moveTo>
                  <a:pt x="1226" y="1665"/>
                </a:moveTo>
                <a:cubicBezTo>
                  <a:pt x="1230" y="1665"/>
                  <a:pt x="1233" y="1665"/>
                  <a:pt x="1236" y="1666"/>
                </a:cubicBezTo>
                <a:cubicBezTo>
                  <a:pt x="1232" y="1666"/>
                  <a:pt x="1228" y="1666"/>
                  <a:pt x="1224" y="1665"/>
                </a:cubicBezTo>
                <a:cubicBezTo>
                  <a:pt x="1225" y="1665"/>
                  <a:pt x="1226" y="1665"/>
                  <a:pt x="1226" y="1665"/>
                </a:cubicBezTo>
                <a:close/>
                <a:moveTo>
                  <a:pt x="1235" y="1668"/>
                </a:moveTo>
                <a:cubicBezTo>
                  <a:pt x="1238" y="1669"/>
                  <a:pt x="1240" y="1668"/>
                  <a:pt x="1242" y="1669"/>
                </a:cubicBezTo>
                <a:cubicBezTo>
                  <a:pt x="1240" y="1670"/>
                  <a:pt x="1237" y="1669"/>
                  <a:pt x="1235" y="1668"/>
                </a:cubicBezTo>
                <a:close/>
                <a:moveTo>
                  <a:pt x="1289" y="1673"/>
                </a:moveTo>
                <a:cubicBezTo>
                  <a:pt x="1290" y="1672"/>
                  <a:pt x="1287" y="1671"/>
                  <a:pt x="1286" y="1672"/>
                </a:cubicBezTo>
                <a:cubicBezTo>
                  <a:pt x="1286" y="1673"/>
                  <a:pt x="1289" y="1671"/>
                  <a:pt x="1288" y="1673"/>
                </a:cubicBezTo>
                <a:cubicBezTo>
                  <a:pt x="1284" y="1672"/>
                  <a:pt x="1274" y="1674"/>
                  <a:pt x="1270" y="1671"/>
                </a:cubicBezTo>
                <a:cubicBezTo>
                  <a:pt x="1271" y="1671"/>
                  <a:pt x="1271" y="1672"/>
                  <a:pt x="1270" y="1672"/>
                </a:cubicBezTo>
                <a:cubicBezTo>
                  <a:pt x="1264" y="1671"/>
                  <a:pt x="1256" y="1671"/>
                  <a:pt x="1249" y="1670"/>
                </a:cubicBezTo>
                <a:cubicBezTo>
                  <a:pt x="1250" y="1670"/>
                  <a:pt x="1250" y="1669"/>
                  <a:pt x="1250" y="1669"/>
                </a:cubicBezTo>
                <a:cubicBezTo>
                  <a:pt x="1249" y="1669"/>
                  <a:pt x="1248" y="1668"/>
                  <a:pt x="1247" y="1670"/>
                </a:cubicBezTo>
                <a:cubicBezTo>
                  <a:pt x="1247" y="1670"/>
                  <a:pt x="1248" y="1670"/>
                  <a:pt x="1248" y="1670"/>
                </a:cubicBezTo>
                <a:cubicBezTo>
                  <a:pt x="1248" y="1670"/>
                  <a:pt x="1248" y="1670"/>
                  <a:pt x="1249" y="1670"/>
                </a:cubicBezTo>
                <a:cubicBezTo>
                  <a:pt x="1246" y="1670"/>
                  <a:pt x="1244" y="1669"/>
                  <a:pt x="1242" y="1669"/>
                </a:cubicBezTo>
                <a:cubicBezTo>
                  <a:pt x="1247" y="1669"/>
                  <a:pt x="1253" y="1667"/>
                  <a:pt x="1256" y="1670"/>
                </a:cubicBezTo>
                <a:cubicBezTo>
                  <a:pt x="1267" y="1669"/>
                  <a:pt x="1281" y="1670"/>
                  <a:pt x="1294" y="1671"/>
                </a:cubicBezTo>
                <a:cubicBezTo>
                  <a:pt x="1292" y="1671"/>
                  <a:pt x="1291" y="1672"/>
                  <a:pt x="1290" y="1672"/>
                </a:cubicBezTo>
                <a:cubicBezTo>
                  <a:pt x="1290" y="1673"/>
                  <a:pt x="1292" y="1673"/>
                  <a:pt x="1293" y="1673"/>
                </a:cubicBezTo>
                <a:cubicBezTo>
                  <a:pt x="1294" y="1673"/>
                  <a:pt x="1294" y="1673"/>
                  <a:pt x="1295" y="1673"/>
                </a:cubicBezTo>
                <a:cubicBezTo>
                  <a:pt x="1295" y="1673"/>
                  <a:pt x="1295" y="1673"/>
                  <a:pt x="1296" y="1673"/>
                </a:cubicBezTo>
                <a:cubicBezTo>
                  <a:pt x="1296" y="1673"/>
                  <a:pt x="1296" y="1672"/>
                  <a:pt x="1296" y="1671"/>
                </a:cubicBezTo>
                <a:cubicBezTo>
                  <a:pt x="1297" y="1671"/>
                  <a:pt x="1297" y="1671"/>
                  <a:pt x="1298" y="1671"/>
                </a:cubicBezTo>
                <a:cubicBezTo>
                  <a:pt x="1297" y="1671"/>
                  <a:pt x="1297" y="1672"/>
                  <a:pt x="1297" y="1673"/>
                </a:cubicBezTo>
                <a:cubicBezTo>
                  <a:pt x="1297" y="1673"/>
                  <a:pt x="1297" y="1673"/>
                  <a:pt x="1297" y="1673"/>
                </a:cubicBezTo>
                <a:cubicBezTo>
                  <a:pt x="1295" y="1673"/>
                  <a:pt x="1292" y="1673"/>
                  <a:pt x="1289" y="1673"/>
                </a:cubicBezTo>
                <a:close/>
                <a:moveTo>
                  <a:pt x="1298" y="1698"/>
                </a:moveTo>
                <a:cubicBezTo>
                  <a:pt x="1296" y="1699"/>
                  <a:pt x="1296" y="1697"/>
                  <a:pt x="1295" y="1697"/>
                </a:cubicBezTo>
                <a:cubicBezTo>
                  <a:pt x="1296" y="1697"/>
                  <a:pt x="1297" y="1697"/>
                  <a:pt x="1297" y="1697"/>
                </a:cubicBezTo>
                <a:cubicBezTo>
                  <a:pt x="1297" y="1697"/>
                  <a:pt x="1297" y="1698"/>
                  <a:pt x="1298" y="1698"/>
                </a:cubicBezTo>
                <a:close/>
                <a:moveTo>
                  <a:pt x="1293" y="1705"/>
                </a:moveTo>
                <a:cubicBezTo>
                  <a:pt x="1294" y="1705"/>
                  <a:pt x="1297" y="1704"/>
                  <a:pt x="1296" y="1706"/>
                </a:cubicBezTo>
                <a:cubicBezTo>
                  <a:pt x="1295" y="1705"/>
                  <a:pt x="1294" y="1707"/>
                  <a:pt x="1293" y="1705"/>
                </a:cubicBezTo>
                <a:close/>
                <a:moveTo>
                  <a:pt x="1295" y="1716"/>
                </a:moveTo>
                <a:cubicBezTo>
                  <a:pt x="1295" y="1717"/>
                  <a:pt x="1293" y="1716"/>
                  <a:pt x="1292" y="1717"/>
                </a:cubicBezTo>
                <a:cubicBezTo>
                  <a:pt x="1292" y="1715"/>
                  <a:pt x="1297" y="1716"/>
                  <a:pt x="1295" y="1716"/>
                </a:cubicBezTo>
                <a:close/>
                <a:moveTo>
                  <a:pt x="1296" y="1715"/>
                </a:moveTo>
                <a:cubicBezTo>
                  <a:pt x="1298" y="1716"/>
                  <a:pt x="1300" y="1714"/>
                  <a:pt x="1301" y="1716"/>
                </a:cubicBezTo>
                <a:cubicBezTo>
                  <a:pt x="1299" y="1716"/>
                  <a:pt x="1296" y="1718"/>
                  <a:pt x="1296" y="1715"/>
                </a:cubicBezTo>
                <a:close/>
                <a:moveTo>
                  <a:pt x="1297" y="1706"/>
                </a:moveTo>
                <a:cubicBezTo>
                  <a:pt x="1298" y="1706"/>
                  <a:pt x="1297" y="1704"/>
                  <a:pt x="1298" y="1704"/>
                </a:cubicBezTo>
                <a:cubicBezTo>
                  <a:pt x="1298" y="1704"/>
                  <a:pt x="1298" y="1705"/>
                  <a:pt x="1299" y="1705"/>
                </a:cubicBezTo>
                <a:cubicBezTo>
                  <a:pt x="1299" y="1706"/>
                  <a:pt x="1297" y="1707"/>
                  <a:pt x="1297" y="1706"/>
                </a:cubicBezTo>
                <a:close/>
                <a:moveTo>
                  <a:pt x="1299" y="1714"/>
                </a:moveTo>
                <a:cubicBezTo>
                  <a:pt x="1301" y="1713"/>
                  <a:pt x="1303" y="1713"/>
                  <a:pt x="1305" y="1713"/>
                </a:cubicBezTo>
                <a:cubicBezTo>
                  <a:pt x="1303" y="1715"/>
                  <a:pt x="1300" y="1715"/>
                  <a:pt x="1299" y="1714"/>
                </a:cubicBezTo>
                <a:close/>
                <a:moveTo>
                  <a:pt x="1304" y="1706"/>
                </a:moveTo>
                <a:cubicBezTo>
                  <a:pt x="1304" y="1705"/>
                  <a:pt x="1303" y="1704"/>
                  <a:pt x="1303" y="1704"/>
                </a:cubicBezTo>
                <a:cubicBezTo>
                  <a:pt x="1304" y="1703"/>
                  <a:pt x="1306" y="1702"/>
                  <a:pt x="1308" y="1703"/>
                </a:cubicBezTo>
                <a:cubicBezTo>
                  <a:pt x="1308" y="1704"/>
                  <a:pt x="1308" y="1705"/>
                  <a:pt x="1308" y="1705"/>
                </a:cubicBezTo>
                <a:cubicBezTo>
                  <a:pt x="1307" y="1705"/>
                  <a:pt x="1305" y="1705"/>
                  <a:pt x="1307" y="1704"/>
                </a:cubicBezTo>
                <a:cubicBezTo>
                  <a:pt x="1305" y="1705"/>
                  <a:pt x="1305" y="1705"/>
                  <a:pt x="1304" y="1706"/>
                </a:cubicBezTo>
                <a:close/>
                <a:moveTo>
                  <a:pt x="1303" y="1706"/>
                </a:moveTo>
                <a:cubicBezTo>
                  <a:pt x="1304" y="1708"/>
                  <a:pt x="1304" y="1710"/>
                  <a:pt x="1305" y="1711"/>
                </a:cubicBezTo>
                <a:cubicBezTo>
                  <a:pt x="1303" y="1711"/>
                  <a:pt x="1302" y="1712"/>
                  <a:pt x="1300" y="1712"/>
                </a:cubicBezTo>
                <a:cubicBezTo>
                  <a:pt x="1301" y="1711"/>
                  <a:pt x="1303" y="1711"/>
                  <a:pt x="1304" y="1710"/>
                </a:cubicBezTo>
                <a:cubicBezTo>
                  <a:pt x="1303" y="1710"/>
                  <a:pt x="1301" y="1710"/>
                  <a:pt x="1301" y="1709"/>
                </a:cubicBezTo>
                <a:cubicBezTo>
                  <a:pt x="1304" y="1710"/>
                  <a:pt x="1302" y="1707"/>
                  <a:pt x="1303" y="1706"/>
                </a:cubicBezTo>
                <a:close/>
                <a:moveTo>
                  <a:pt x="1301" y="1705"/>
                </a:moveTo>
                <a:cubicBezTo>
                  <a:pt x="1301" y="1705"/>
                  <a:pt x="1300" y="1705"/>
                  <a:pt x="1300" y="1704"/>
                </a:cubicBezTo>
                <a:cubicBezTo>
                  <a:pt x="1301" y="1704"/>
                  <a:pt x="1301" y="1703"/>
                  <a:pt x="1301" y="1703"/>
                </a:cubicBezTo>
                <a:lnTo>
                  <a:pt x="1301" y="1705"/>
                </a:lnTo>
                <a:close/>
                <a:moveTo>
                  <a:pt x="1307" y="1723"/>
                </a:moveTo>
                <a:cubicBezTo>
                  <a:pt x="1308" y="1723"/>
                  <a:pt x="1310" y="1721"/>
                  <a:pt x="1310" y="1723"/>
                </a:cubicBezTo>
                <a:cubicBezTo>
                  <a:pt x="1309" y="1722"/>
                  <a:pt x="1307" y="1725"/>
                  <a:pt x="1307" y="1723"/>
                </a:cubicBezTo>
                <a:close/>
                <a:moveTo>
                  <a:pt x="1316" y="1722"/>
                </a:moveTo>
                <a:cubicBezTo>
                  <a:pt x="1315" y="1723"/>
                  <a:pt x="1315" y="1723"/>
                  <a:pt x="1314" y="1724"/>
                </a:cubicBezTo>
                <a:cubicBezTo>
                  <a:pt x="1315" y="1721"/>
                  <a:pt x="1314" y="1723"/>
                  <a:pt x="1313" y="1722"/>
                </a:cubicBezTo>
                <a:cubicBezTo>
                  <a:pt x="1314" y="1721"/>
                  <a:pt x="1316" y="1722"/>
                  <a:pt x="1316" y="1721"/>
                </a:cubicBezTo>
                <a:cubicBezTo>
                  <a:pt x="1316" y="1721"/>
                  <a:pt x="1316" y="1721"/>
                  <a:pt x="1316" y="1721"/>
                </a:cubicBezTo>
                <a:cubicBezTo>
                  <a:pt x="1314" y="1721"/>
                  <a:pt x="1311" y="1722"/>
                  <a:pt x="1311" y="1721"/>
                </a:cubicBezTo>
                <a:cubicBezTo>
                  <a:pt x="1310" y="1722"/>
                  <a:pt x="1306" y="1722"/>
                  <a:pt x="1306" y="1720"/>
                </a:cubicBezTo>
                <a:cubicBezTo>
                  <a:pt x="1308" y="1718"/>
                  <a:pt x="1308" y="1722"/>
                  <a:pt x="1310" y="1720"/>
                </a:cubicBezTo>
                <a:cubicBezTo>
                  <a:pt x="1310" y="1719"/>
                  <a:pt x="1309" y="1718"/>
                  <a:pt x="1311" y="1718"/>
                </a:cubicBezTo>
                <a:cubicBezTo>
                  <a:pt x="1311" y="1723"/>
                  <a:pt x="1318" y="1717"/>
                  <a:pt x="1318" y="1722"/>
                </a:cubicBezTo>
                <a:cubicBezTo>
                  <a:pt x="1317" y="1724"/>
                  <a:pt x="1315" y="1723"/>
                  <a:pt x="1316" y="1722"/>
                </a:cubicBezTo>
                <a:close/>
                <a:moveTo>
                  <a:pt x="1320" y="1722"/>
                </a:moveTo>
                <a:cubicBezTo>
                  <a:pt x="1319" y="1721"/>
                  <a:pt x="1318" y="1721"/>
                  <a:pt x="1317" y="1720"/>
                </a:cubicBezTo>
                <a:cubicBezTo>
                  <a:pt x="1319" y="1720"/>
                  <a:pt x="1319" y="1719"/>
                  <a:pt x="1321" y="1720"/>
                </a:cubicBezTo>
                <a:cubicBezTo>
                  <a:pt x="1321" y="1721"/>
                  <a:pt x="1319" y="1720"/>
                  <a:pt x="1320" y="1722"/>
                </a:cubicBezTo>
                <a:close/>
                <a:moveTo>
                  <a:pt x="1359" y="1716"/>
                </a:moveTo>
                <a:cubicBezTo>
                  <a:pt x="1358" y="1716"/>
                  <a:pt x="1358" y="1716"/>
                  <a:pt x="1358" y="1716"/>
                </a:cubicBezTo>
                <a:cubicBezTo>
                  <a:pt x="1358" y="1714"/>
                  <a:pt x="1355" y="1717"/>
                  <a:pt x="1355" y="1715"/>
                </a:cubicBezTo>
                <a:cubicBezTo>
                  <a:pt x="1356" y="1715"/>
                  <a:pt x="1356" y="1714"/>
                  <a:pt x="1356" y="1714"/>
                </a:cubicBezTo>
                <a:cubicBezTo>
                  <a:pt x="1356" y="1714"/>
                  <a:pt x="1356" y="1713"/>
                  <a:pt x="1356" y="1713"/>
                </a:cubicBezTo>
                <a:cubicBezTo>
                  <a:pt x="1356" y="1714"/>
                  <a:pt x="1356" y="1714"/>
                  <a:pt x="1356" y="1714"/>
                </a:cubicBezTo>
                <a:cubicBezTo>
                  <a:pt x="1357" y="1714"/>
                  <a:pt x="1358" y="1714"/>
                  <a:pt x="1358" y="1714"/>
                </a:cubicBezTo>
                <a:cubicBezTo>
                  <a:pt x="1358" y="1716"/>
                  <a:pt x="1359" y="1715"/>
                  <a:pt x="1359" y="1716"/>
                </a:cubicBezTo>
                <a:close/>
                <a:moveTo>
                  <a:pt x="1355" y="1704"/>
                </a:moveTo>
                <a:cubicBezTo>
                  <a:pt x="1354" y="1704"/>
                  <a:pt x="1353" y="1706"/>
                  <a:pt x="1353" y="1704"/>
                </a:cubicBezTo>
                <a:cubicBezTo>
                  <a:pt x="1353" y="1704"/>
                  <a:pt x="1354" y="1703"/>
                  <a:pt x="1355" y="1703"/>
                </a:cubicBezTo>
                <a:cubicBezTo>
                  <a:pt x="1355" y="1703"/>
                  <a:pt x="1355" y="1704"/>
                  <a:pt x="1355" y="1704"/>
                </a:cubicBezTo>
                <a:close/>
                <a:moveTo>
                  <a:pt x="1350" y="1700"/>
                </a:moveTo>
                <a:cubicBezTo>
                  <a:pt x="1350" y="1701"/>
                  <a:pt x="1349" y="1701"/>
                  <a:pt x="1349" y="1701"/>
                </a:cubicBezTo>
                <a:cubicBezTo>
                  <a:pt x="1349" y="1701"/>
                  <a:pt x="1349" y="1701"/>
                  <a:pt x="1350" y="1701"/>
                </a:cubicBezTo>
                <a:cubicBezTo>
                  <a:pt x="1350" y="1703"/>
                  <a:pt x="1348" y="1703"/>
                  <a:pt x="1348" y="1705"/>
                </a:cubicBezTo>
                <a:cubicBezTo>
                  <a:pt x="1349" y="1704"/>
                  <a:pt x="1350" y="1704"/>
                  <a:pt x="1350" y="1703"/>
                </a:cubicBezTo>
                <a:cubicBezTo>
                  <a:pt x="1352" y="1703"/>
                  <a:pt x="1351" y="1703"/>
                  <a:pt x="1353" y="1703"/>
                </a:cubicBezTo>
                <a:cubicBezTo>
                  <a:pt x="1353" y="1704"/>
                  <a:pt x="1352" y="1704"/>
                  <a:pt x="1352" y="1705"/>
                </a:cubicBezTo>
                <a:cubicBezTo>
                  <a:pt x="1351" y="1704"/>
                  <a:pt x="1352" y="1703"/>
                  <a:pt x="1350" y="1704"/>
                </a:cubicBezTo>
                <a:cubicBezTo>
                  <a:pt x="1351" y="1707"/>
                  <a:pt x="1355" y="1704"/>
                  <a:pt x="1356" y="1707"/>
                </a:cubicBezTo>
                <a:cubicBezTo>
                  <a:pt x="1354" y="1705"/>
                  <a:pt x="1352" y="1707"/>
                  <a:pt x="1350" y="1707"/>
                </a:cubicBezTo>
                <a:cubicBezTo>
                  <a:pt x="1351" y="1709"/>
                  <a:pt x="1353" y="1707"/>
                  <a:pt x="1355" y="1708"/>
                </a:cubicBezTo>
                <a:cubicBezTo>
                  <a:pt x="1353" y="1709"/>
                  <a:pt x="1350" y="1708"/>
                  <a:pt x="1349" y="1709"/>
                </a:cubicBezTo>
                <a:cubicBezTo>
                  <a:pt x="1348" y="1709"/>
                  <a:pt x="1348" y="1708"/>
                  <a:pt x="1348" y="1706"/>
                </a:cubicBezTo>
                <a:cubicBezTo>
                  <a:pt x="1345" y="1707"/>
                  <a:pt x="1345" y="1706"/>
                  <a:pt x="1343" y="1707"/>
                </a:cubicBezTo>
                <a:cubicBezTo>
                  <a:pt x="1345" y="1707"/>
                  <a:pt x="1345" y="1708"/>
                  <a:pt x="1347" y="1708"/>
                </a:cubicBezTo>
                <a:cubicBezTo>
                  <a:pt x="1346" y="1708"/>
                  <a:pt x="1343" y="1710"/>
                  <a:pt x="1343" y="1708"/>
                </a:cubicBezTo>
                <a:cubicBezTo>
                  <a:pt x="1342" y="1712"/>
                  <a:pt x="1354" y="1709"/>
                  <a:pt x="1358" y="1709"/>
                </a:cubicBezTo>
                <a:cubicBezTo>
                  <a:pt x="1357" y="1711"/>
                  <a:pt x="1357" y="1711"/>
                  <a:pt x="1358" y="1713"/>
                </a:cubicBezTo>
                <a:cubicBezTo>
                  <a:pt x="1355" y="1714"/>
                  <a:pt x="1357" y="1710"/>
                  <a:pt x="1355" y="1711"/>
                </a:cubicBezTo>
                <a:cubicBezTo>
                  <a:pt x="1356" y="1712"/>
                  <a:pt x="1356" y="1714"/>
                  <a:pt x="1353" y="1713"/>
                </a:cubicBezTo>
                <a:cubicBezTo>
                  <a:pt x="1354" y="1714"/>
                  <a:pt x="1354" y="1714"/>
                  <a:pt x="1353" y="1714"/>
                </a:cubicBezTo>
                <a:cubicBezTo>
                  <a:pt x="1353" y="1715"/>
                  <a:pt x="1354" y="1715"/>
                  <a:pt x="1354" y="1715"/>
                </a:cubicBezTo>
                <a:cubicBezTo>
                  <a:pt x="1354" y="1716"/>
                  <a:pt x="1352" y="1716"/>
                  <a:pt x="1352" y="1718"/>
                </a:cubicBezTo>
                <a:cubicBezTo>
                  <a:pt x="1349" y="1717"/>
                  <a:pt x="1350" y="1718"/>
                  <a:pt x="1348" y="1719"/>
                </a:cubicBezTo>
                <a:cubicBezTo>
                  <a:pt x="1347" y="1719"/>
                  <a:pt x="1347" y="1718"/>
                  <a:pt x="1347" y="1717"/>
                </a:cubicBezTo>
                <a:cubicBezTo>
                  <a:pt x="1340" y="1718"/>
                  <a:pt x="1330" y="1722"/>
                  <a:pt x="1323" y="1719"/>
                </a:cubicBezTo>
                <a:cubicBezTo>
                  <a:pt x="1323" y="1717"/>
                  <a:pt x="1321" y="1717"/>
                  <a:pt x="1323" y="1715"/>
                </a:cubicBezTo>
                <a:cubicBezTo>
                  <a:pt x="1323" y="1715"/>
                  <a:pt x="1322" y="1715"/>
                  <a:pt x="1322" y="1715"/>
                </a:cubicBezTo>
                <a:cubicBezTo>
                  <a:pt x="1321" y="1715"/>
                  <a:pt x="1322" y="1716"/>
                  <a:pt x="1322" y="1717"/>
                </a:cubicBezTo>
                <a:cubicBezTo>
                  <a:pt x="1320" y="1717"/>
                  <a:pt x="1320" y="1715"/>
                  <a:pt x="1318" y="1715"/>
                </a:cubicBezTo>
                <a:cubicBezTo>
                  <a:pt x="1318" y="1717"/>
                  <a:pt x="1321" y="1716"/>
                  <a:pt x="1320" y="1718"/>
                </a:cubicBezTo>
                <a:cubicBezTo>
                  <a:pt x="1318" y="1718"/>
                  <a:pt x="1317" y="1718"/>
                  <a:pt x="1314" y="1719"/>
                </a:cubicBezTo>
                <a:cubicBezTo>
                  <a:pt x="1314" y="1718"/>
                  <a:pt x="1315" y="1718"/>
                  <a:pt x="1315" y="1717"/>
                </a:cubicBezTo>
                <a:cubicBezTo>
                  <a:pt x="1314" y="1717"/>
                  <a:pt x="1314" y="1719"/>
                  <a:pt x="1313" y="1719"/>
                </a:cubicBezTo>
                <a:cubicBezTo>
                  <a:pt x="1312" y="1719"/>
                  <a:pt x="1312" y="1718"/>
                  <a:pt x="1311" y="1718"/>
                </a:cubicBezTo>
                <a:cubicBezTo>
                  <a:pt x="1311" y="1718"/>
                  <a:pt x="1312" y="1718"/>
                  <a:pt x="1313" y="1718"/>
                </a:cubicBezTo>
                <a:cubicBezTo>
                  <a:pt x="1311" y="1715"/>
                  <a:pt x="1305" y="1722"/>
                  <a:pt x="1304" y="1717"/>
                </a:cubicBezTo>
                <a:cubicBezTo>
                  <a:pt x="1305" y="1717"/>
                  <a:pt x="1307" y="1717"/>
                  <a:pt x="1309" y="1717"/>
                </a:cubicBezTo>
                <a:cubicBezTo>
                  <a:pt x="1307" y="1715"/>
                  <a:pt x="1311" y="1717"/>
                  <a:pt x="1311" y="1715"/>
                </a:cubicBezTo>
                <a:cubicBezTo>
                  <a:pt x="1309" y="1715"/>
                  <a:pt x="1309" y="1716"/>
                  <a:pt x="1307" y="1715"/>
                </a:cubicBezTo>
                <a:cubicBezTo>
                  <a:pt x="1307" y="1715"/>
                  <a:pt x="1308" y="1713"/>
                  <a:pt x="1306" y="1714"/>
                </a:cubicBezTo>
                <a:cubicBezTo>
                  <a:pt x="1308" y="1714"/>
                  <a:pt x="1309" y="1712"/>
                  <a:pt x="1311" y="1713"/>
                </a:cubicBezTo>
                <a:cubicBezTo>
                  <a:pt x="1310" y="1714"/>
                  <a:pt x="1314" y="1713"/>
                  <a:pt x="1313" y="1714"/>
                </a:cubicBezTo>
                <a:cubicBezTo>
                  <a:pt x="1314" y="1715"/>
                  <a:pt x="1315" y="1713"/>
                  <a:pt x="1314" y="1712"/>
                </a:cubicBezTo>
                <a:cubicBezTo>
                  <a:pt x="1315" y="1714"/>
                  <a:pt x="1317" y="1711"/>
                  <a:pt x="1318" y="1712"/>
                </a:cubicBezTo>
                <a:cubicBezTo>
                  <a:pt x="1318" y="1710"/>
                  <a:pt x="1311" y="1711"/>
                  <a:pt x="1308" y="1711"/>
                </a:cubicBezTo>
                <a:cubicBezTo>
                  <a:pt x="1311" y="1710"/>
                  <a:pt x="1317" y="1710"/>
                  <a:pt x="1322" y="1709"/>
                </a:cubicBezTo>
                <a:cubicBezTo>
                  <a:pt x="1322" y="1707"/>
                  <a:pt x="1320" y="1710"/>
                  <a:pt x="1320" y="1708"/>
                </a:cubicBezTo>
                <a:cubicBezTo>
                  <a:pt x="1322" y="1707"/>
                  <a:pt x="1326" y="1707"/>
                  <a:pt x="1331" y="1707"/>
                </a:cubicBezTo>
                <a:cubicBezTo>
                  <a:pt x="1329" y="1709"/>
                  <a:pt x="1327" y="1706"/>
                  <a:pt x="1326" y="1709"/>
                </a:cubicBezTo>
                <a:cubicBezTo>
                  <a:pt x="1327" y="1710"/>
                  <a:pt x="1327" y="1709"/>
                  <a:pt x="1327" y="1708"/>
                </a:cubicBezTo>
                <a:cubicBezTo>
                  <a:pt x="1328" y="1709"/>
                  <a:pt x="1327" y="1710"/>
                  <a:pt x="1329" y="1709"/>
                </a:cubicBezTo>
                <a:cubicBezTo>
                  <a:pt x="1328" y="1710"/>
                  <a:pt x="1326" y="1710"/>
                  <a:pt x="1329" y="1710"/>
                </a:cubicBezTo>
                <a:cubicBezTo>
                  <a:pt x="1329" y="1711"/>
                  <a:pt x="1328" y="1711"/>
                  <a:pt x="1327" y="1711"/>
                </a:cubicBezTo>
                <a:cubicBezTo>
                  <a:pt x="1328" y="1711"/>
                  <a:pt x="1328" y="1712"/>
                  <a:pt x="1329" y="1712"/>
                </a:cubicBezTo>
                <a:cubicBezTo>
                  <a:pt x="1329" y="1713"/>
                  <a:pt x="1327" y="1712"/>
                  <a:pt x="1328" y="1714"/>
                </a:cubicBezTo>
                <a:cubicBezTo>
                  <a:pt x="1331" y="1713"/>
                  <a:pt x="1334" y="1715"/>
                  <a:pt x="1332" y="1716"/>
                </a:cubicBezTo>
                <a:cubicBezTo>
                  <a:pt x="1332" y="1718"/>
                  <a:pt x="1334" y="1717"/>
                  <a:pt x="1334" y="1716"/>
                </a:cubicBezTo>
                <a:cubicBezTo>
                  <a:pt x="1333" y="1714"/>
                  <a:pt x="1334" y="1714"/>
                  <a:pt x="1334" y="1712"/>
                </a:cubicBezTo>
                <a:cubicBezTo>
                  <a:pt x="1333" y="1712"/>
                  <a:pt x="1332" y="1713"/>
                  <a:pt x="1333" y="1714"/>
                </a:cubicBezTo>
                <a:cubicBezTo>
                  <a:pt x="1331" y="1714"/>
                  <a:pt x="1333" y="1713"/>
                  <a:pt x="1332" y="1712"/>
                </a:cubicBezTo>
                <a:cubicBezTo>
                  <a:pt x="1332" y="1712"/>
                  <a:pt x="1334" y="1712"/>
                  <a:pt x="1335" y="1712"/>
                </a:cubicBezTo>
                <a:cubicBezTo>
                  <a:pt x="1333" y="1711"/>
                  <a:pt x="1336" y="1709"/>
                  <a:pt x="1335" y="1708"/>
                </a:cubicBezTo>
                <a:cubicBezTo>
                  <a:pt x="1334" y="1708"/>
                  <a:pt x="1334" y="1709"/>
                  <a:pt x="1334" y="1710"/>
                </a:cubicBezTo>
                <a:cubicBezTo>
                  <a:pt x="1332" y="1710"/>
                  <a:pt x="1333" y="1708"/>
                  <a:pt x="1334" y="1707"/>
                </a:cubicBezTo>
                <a:cubicBezTo>
                  <a:pt x="1333" y="1705"/>
                  <a:pt x="1326" y="1707"/>
                  <a:pt x="1322" y="1706"/>
                </a:cubicBezTo>
                <a:cubicBezTo>
                  <a:pt x="1322" y="1705"/>
                  <a:pt x="1323" y="1705"/>
                  <a:pt x="1323" y="1704"/>
                </a:cubicBezTo>
                <a:cubicBezTo>
                  <a:pt x="1323" y="1704"/>
                  <a:pt x="1323" y="1705"/>
                  <a:pt x="1323" y="1706"/>
                </a:cubicBezTo>
                <a:cubicBezTo>
                  <a:pt x="1324" y="1706"/>
                  <a:pt x="1324" y="1704"/>
                  <a:pt x="1325" y="1704"/>
                </a:cubicBezTo>
                <a:cubicBezTo>
                  <a:pt x="1323" y="1703"/>
                  <a:pt x="1323" y="1703"/>
                  <a:pt x="1323" y="1701"/>
                </a:cubicBezTo>
                <a:cubicBezTo>
                  <a:pt x="1322" y="1704"/>
                  <a:pt x="1322" y="1704"/>
                  <a:pt x="1318" y="1704"/>
                </a:cubicBezTo>
                <a:cubicBezTo>
                  <a:pt x="1318" y="1704"/>
                  <a:pt x="1319" y="1704"/>
                  <a:pt x="1320" y="1704"/>
                </a:cubicBezTo>
                <a:cubicBezTo>
                  <a:pt x="1318" y="1705"/>
                  <a:pt x="1317" y="1705"/>
                  <a:pt x="1316" y="1706"/>
                </a:cubicBezTo>
                <a:cubicBezTo>
                  <a:pt x="1313" y="1706"/>
                  <a:pt x="1311" y="1707"/>
                  <a:pt x="1312" y="1705"/>
                </a:cubicBezTo>
                <a:cubicBezTo>
                  <a:pt x="1309" y="1705"/>
                  <a:pt x="1309" y="1705"/>
                  <a:pt x="1309" y="1705"/>
                </a:cubicBezTo>
                <a:cubicBezTo>
                  <a:pt x="1309" y="1703"/>
                  <a:pt x="1309" y="1703"/>
                  <a:pt x="1309" y="1703"/>
                </a:cubicBezTo>
                <a:cubicBezTo>
                  <a:pt x="1311" y="1702"/>
                  <a:pt x="1311" y="1704"/>
                  <a:pt x="1312" y="1703"/>
                </a:cubicBezTo>
                <a:cubicBezTo>
                  <a:pt x="1307" y="1700"/>
                  <a:pt x="1304" y="1702"/>
                  <a:pt x="1298" y="1703"/>
                </a:cubicBezTo>
                <a:cubicBezTo>
                  <a:pt x="1298" y="1702"/>
                  <a:pt x="1298" y="1700"/>
                  <a:pt x="1297" y="1702"/>
                </a:cubicBezTo>
                <a:cubicBezTo>
                  <a:pt x="1297" y="1701"/>
                  <a:pt x="1298" y="1701"/>
                  <a:pt x="1298" y="1700"/>
                </a:cubicBezTo>
                <a:cubicBezTo>
                  <a:pt x="1300" y="1703"/>
                  <a:pt x="1300" y="1700"/>
                  <a:pt x="1302" y="1699"/>
                </a:cubicBezTo>
                <a:cubicBezTo>
                  <a:pt x="1301" y="1697"/>
                  <a:pt x="1300" y="1700"/>
                  <a:pt x="1298" y="1699"/>
                </a:cubicBezTo>
                <a:cubicBezTo>
                  <a:pt x="1298" y="1701"/>
                  <a:pt x="1296" y="1701"/>
                  <a:pt x="1296" y="1699"/>
                </a:cubicBezTo>
                <a:cubicBezTo>
                  <a:pt x="1297" y="1699"/>
                  <a:pt x="1297" y="1699"/>
                  <a:pt x="1298" y="1699"/>
                </a:cubicBezTo>
                <a:cubicBezTo>
                  <a:pt x="1298" y="1698"/>
                  <a:pt x="1298" y="1697"/>
                  <a:pt x="1298" y="1697"/>
                </a:cubicBezTo>
                <a:cubicBezTo>
                  <a:pt x="1299" y="1697"/>
                  <a:pt x="1300" y="1697"/>
                  <a:pt x="1300" y="1697"/>
                </a:cubicBezTo>
                <a:cubicBezTo>
                  <a:pt x="1300" y="1697"/>
                  <a:pt x="1300" y="1697"/>
                  <a:pt x="1300" y="1697"/>
                </a:cubicBezTo>
                <a:cubicBezTo>
                  <a:pt x="1300" y="1697"/>
                  <a:pt x="1300" y="1697"/>
                  <a:pt x="1299" y="1697"/>
                </a:cubicBezTo>
                <a:cubicBezTo>
                  <a:pt x="1299" y="1698"/>
                  <a:pt x="1301" y="1698"/>
                  <a:pt x="1302" y="1697"/>
                </a:cubicBezTo>
                <a:cubicBezTo>
                  <a:pt x="1302" y="1697"/>
                  <a:pt x="1303" y="1697"/>
                  <a:pt x="1304" y="1697"/>
                </a:cubicBezTo>
                <a:cubicBezTo>
                  <a:pt x="1304" y="1697"/>
                  <a:pt x="1304" y="1697"/>
                  <a:pt x="1305" y="1697"/>
                </a:cubicBezTo>
                <a:cubicBezTo>
                  <a:pt x="1309" y="1697"/>
                  <a:pt x="1314" y="1697"/>
                  <a:pt x="1319" y="1698"/>
                </a:cubicBezTo>
                <a:cubicBezTo>
                  <a:pt x="1319" y="1698"/>
                  <a:pt x="1319" y="1699"/>
                  <a:pt x="1319" y="1699"/>
                </a:cubicBezTo>
                <a:cubicBezTo>
                  <a:pt x="1321" y="1700"/>
                  <a:pt x="1320" y="1698"/>
                  <a:pt x="1321" y="1698"/>
                </a:cubicBezTo>
                <a:cubicBezTo>
                  <a:pt x="1321" y="1698"/>
                  <a:pt x="1320" y="1698"/>
                  <a:pt x="1320" y="1698"/>
                </a:cubicBezTo>
                <a:cubicBezTo>
                  <a:pt x="1322" y="1698"/>
                  <a:pt x="1323" y="1698"/>
                  <a:pt x="1325" y="1698"/>
                </a:cubicBezTo>
                <a:cubicBezTo>
                  <a:pt x="1326" y="1699"/>
                  <a:pt x="1326" y="1700"/>
                  <a:pt x="1327" y="1700"/>
                </a:cubicBezTo>
                <a:cubicBezTo>
                  <a:pt x="1327" y="1698"/>
                  <a:pt x="1329" y="1698"/>
                  <a:pt x="1330" y="1698"/>
                </a:cubicBezTo>
                <a:cubicBezTo>
                  <a:pt x="1336" y="1698"/>
                  <a:pt x="1342" y="1698"/>
                  <a:pt x="1348" y="1698"/>
                </a:cubicBezTo>
                <a:cubicBezTo>
                  <a:pt x="1348" y="1699"/>
                  <a:pt x="1347" y="1701"/>
                  <a:pt x="1347" y="1702"/>
                </a:cubicBezTo>
                <a:cubicBezTo>
                  <a:pt x="1348" y="1701"/>
                  <a:pt x="1348" y="1700"/>
                  <a:pt x="1350" y="1700"/>
                </a:cubicBezTo>
                <a:close/>
                <a:moveTo>
                  <a:pt x="1317" y="1707"/>
                </a:moveTo>
                <a:cubicBezTo>
                  <a:pt x="1318" y="1708"/>
                  <a:pt x="1320" y="1707"/>
                  <a:pt x="1319" y="1709"/>
                </a:cubicBezTo>
                <a:cubicBezTo>
                  <a:pt x="1317" y="1709"/>
                  <a:pt x="1316" y="1708"/>
                  <a:pt x="1316" y="1707"/>
                </a:cubicBezTo>
                <a:cubicBezTo>
                  <a:pt x="1316" y="1707"/>
                  <a:pt x="1317" y="1709"/>
                  <a:pt x="1317" y="1707"/>
                </a:cubicBezTo>
                <a:cubicBezTo>
                  <a:pt x="1317" y="1707"/>
                  <a:pt x="1317" y="1707"/>
                  <a:pt x="1317" y="1707"/>
                </a:cubicBezTo>
                <a:close/>
                <a:moveTo>
                  <a:pt x="1318" y="1706"/>
                </a:moveTo>
                <a:cubicBezTo>
                  <a:pt x="1320" y="1705"/>
                  <a:pt x="1321" y="1706"/>
                  <a:pt x="1321" y="1704"/>
                </a:cubicBezTo>
                <a:cubicBezTo>
                  <a:pt x="1321" y="1705"/>
                  <a:pt x="1321" y="1705"/>
                  <a:pt x="1321" y="1706"/>
                </a:cubicBezTo>
                <a:cubicBezTo>
                  <a:pt x="1320" y="1706"/>
                  <a:pt x="1319" y="1707"/>
                  <a:pt x="1318" y="1706"/>
                </a:cubicBezTo>
                <a:close/>
                <a:moveTo>
                  <a:pt x="1332" y="1710"/>
                </a:moveTo>
                <a:cubicBezTo>
                  <a:pt x="1332" y="1710"/>
                  <a:pt x="1332" y="1711"/>
                  <a:pt x="1333" y="1711"/>
                </a:cubicBezTo>
                <a:cubicBezTo>
                  <a:pt x="1331" y="1711"/>
                  <a:pt x="1331" y="1711"/>
                  <a:pt x="1330" y="1710"/>
                </a:cubicBezTo>
                <a:cubicBezTo>
                  <a:pt x="1331" y="1710"/>
                  <a:pt x="1331" y="1710"/>
                  <a:pt x="1332" y="1710"/>
                </a:cubicBezTo>
                <a:close/>
                <a:moveTo>
                  <a:pt x="1342" y="1670"/>
                </a:moveTo>
                <a:cubicBezTo>
                  <a:pt x="1349" y="1670"/>
                  <a:pt x="1355" y="1670"/>
                  <a:pt x="1360" y="1670"/>
                </a:cubicBezTo>
                <a:cubicBezTo>
                  <a:pt x="1355" y="1671"/>
                  <a:pt x="1348" y="1670"/>
                  <a:pt x="1342" y="1670"/>
                </a:cubicBezTo>
                <a:close/>
                <a:moveTo>
                  <a:pt x="1362" y="1661"/>
                </a:moveTo>
                <a:cubicBezTo>
                  <a:pt x="1362" y="1661"/>
                  <a:pt x="1363" y="1660"/>
                  <a:pt x="1363" y="1660"/>
                </a:cubicBezTo>
                <a:cubicBezTo>
                  <a:pt x="1363" y="1661"/>
                  <a:pt x="1363" y="1661"/>
                  <a:pt x="1362" y="1661"/>
                </a:cubicBezTo>
                <a:close/>
                <a:moveTo>
                  <a:pt x="1365" y="1671"/>
                </a:moveTo>
                <a:cubicBezTo>
                  <a:pt x="1365" y="1671"/>
                  <a:pt x="1365" y="1670"/>
                  <a:pt x="1365" y="1670"/>
                </a:cubicBezTo>
                <a:cubicBezTo>
                  <a:pt x="1365" y="1670"/>
                  <a:pt x="1364" y="1670"/>
                  <a:pt x="1364" y="1670"/>
                </a:cubicBezTo>
                <a:cubicBezTo>
                  <a:pt x="1363" y="1670"/>
                  <a:pt x="1363" y="1670"/>
                  <a:pt x="1362" y="1669"/>
                </a:cubicBezTo>
                <a:cubicBezTo>
                  <a:pt x="1365" y="1669"/>
                  <a:pt x="1366" y="1670"/>
                  <a:pt x="1368" y="1671"/>
                </a:cubicBezTo>
                <a:cubicBezTo>
                  <a:pt x="1367" y="1671"/>
                  <a:pt x="1366" y="1671"/>
                  <a:pt x="1365" y="1671"/>
                </a:cubicBezTo>
                <a:close/>
                <a:moveTo>
                  <a:pt x="1367" y="1660"/>
                </a:moveTo>
                <a:cubicBezTo>
                  <a:pt x="1367" y="1660"/>
                  <a:pt x="1366" y="1662"/>
                  <a:pt x="1367" y="1663"/>
                </a:cubicBezTo>
                <a:cubicBezTo>
                  <a:pt x="1366" y="1663"/>
                  <a:pt x="1364" y="1661"/>
                  <a:pt x="1364" y="1663"/>
                </a:cubicBezTo>
                <a:cubicBezTo>
                  <a:pt x="1364" y="1663"/>
                  <a:pt x="1363" y="1662"/>
                  <a:pt x="1363" y="1662"/>
                </a:cubicBezTo>
                <a:cubicBezTo>
                  <a:pt x="1364" y="1662"/>
                  <a:pt x="1364" y="1662"/>
                  <a:pt x="1365" y="1662"/>
                </a:cubicBezTo>
                <a:cubicBezTo>
                  <a:pt x="1365" y="1660"/>
                  <a:pt x="1364" y="1661"/>
                  <a:pt x="1363" y="1660"/>
                </a:cubicBezTo>
                <a:cubicBezTo>
                  <a:pt x="1364" y="1660"/>
                  <a:pt x="1366" y="1661"/>
                  <a:pt x="1367" y="1661"/>
                </a:cubicBezTo>
                <a:cubicBezTo>
                  <a:pt x="1367" y="1658"/>
                  <a:pt x="1363" y="1661"/>
                  <a:pt x="1362" y="1659"/>
                </a:cubicBezTo>
                <a:cubicBezTo>
                  <a:pt x="1362" y="1660"/>
                  <a:pt x="1362" y="1660"/>
                  <a:pt x="1361" y="1660"/>
                </a:cubicBezTo>
                <a:cubicBezTo>
                  <a:pt x="1361" y="1660"/>
                  <a:pt x="1360" y="1660"/>
                  <a:pt x="1360" y="1660"/>
                </a:cubicBezTo>
                <a:cubicBezTo>
                  <a:pt x="1359" y="1660"/>
                  <a:pt x="1356" y="1660"/>
                  <a:pt x="1354" y="1661"/>
                </a:cubicBezTo>
                <a:cubicBezTo>
                  <a:pt x="1356" y="1660"/>
                  <a:pt x="1357" y="1662"/>
                  <a:pt x="1358" y="1661"/>
                </a:cubicBezTo>
                <a:cubicBezTo>
                  <a:pt x="1359" y="1661"/>
                  <a:pt x="1356" y="1662"/>
                  <a:pt x="1356" y="1663"/>
                </a:cubicBezTo>
                <a:cubicBezTo>
                  <a:pt x="1356" y="1663"/>
                  <a:pt x="1356" y="1663"/>
                  <a:pt x="1356" y="1663"/>
                </a:cubicBezTo>
                <a:cubicBezTo>
                  <a:pt x="1355" y="1662"/>
                  <a:pt x="1353" y="1662"/>
                  <a:pt x="1352" y="1662"/>
                </a:cubicBezTo>
                <a:cubicBezTo>
                  <a:pt x="1352" y="1662"/>
                  <a:pt x="1352" y="1662"/>
                  <a:pt x="1352" y="1662"/>
                </a:cubicBezTo>
                <a:cubicBezTo>
                  <a:pt x="1350" y="1662"/>
                  <a:pt x="1348" y="1662"/>
                  <a:pt x="1345" y="1662"/>
                </a:cubicBezTo>
                <a:cubicBezTo>
                  <a:pt x="1345" y="1661"/>
                  <a:pt x="1346" y="1660"/>
                  <a:pt x="1346" y="1660"/>
                </a:cubicBezTo>
                <a:cubicBezTo>
                  <a:pt x="1348" y="1660"/>
                  <a:pt x="1349" y="1660"/>
                  <a:pt x="1350" y="1660"/>
                </a:cubicBezTo>
                <a:cubicBezTo>
                  <a:pt x="1356" y="1661"/>
                  <a:pt x="1350" y="1660"/>
                  <a:pt x="1348" y="1659"/>
                </a:cubicBezTo>
                <a:cubicBezTo>
                  <a:pt x="1348" y="1659"/>
                  <a:pt x="1347" y="1659"/>
                  <a:pt x="1347" y="1659"/>
                </a:cubicBezTo>
                <a:cubicBezTo>
                  <a:pt x="1348" y="1658"/>
                  <a:pt x="1348" y="1657"/>
                  <a:pt x="1347" y="1657"/>
                </a:cubicBezTo>
                <a:cubicBezTo>
                  <a:pt x="1349" y="1656"/>
                  <a:pt x="1352" y="1656"/>
                  <a:pt x="1354" y="1656"/>
                </a:cubicBezTo>
                <a:cubicBezTo>
                  <a:pt x="1354" y="1656"/>
                  <a:pt x="1354" y="1656"/>
                  <a:pt x="1354" y="1656"/>
                </a:cubicBezTo>
                <a:cubicBezTo>
                  <a:pt x="1361" y="1656"/>
                  <a:pt x="1368" y="1656"/>
                  <a:pt x="1375" y="1656"/>
                </a:cubicBezTo>
                <a:cubicBezTo>
                  <a:pt x="1376" y="1657"/>
                  <a:pt x="1377" y="1657"/>
                  <a:pt x="1378" y="1658"/>
                </a:cubicBezTo>
                <a:cubicBezTo>
                  <a:pt x="1378" y="1655"/>
                  <a:pt x="1382" y="1658"/>
                  <a:pt x="1382" y="1657"/>
                </a:cubicBezTo>
                <a:cubicBezTo>
                  <a:pt x="1382" y="1657"/>
                  <a:pt x="1382" y="1658"/>
                  <a:pt x="1382" y="1658"/>
                </a:cubicBezTo>
                <a:cubicBezTo>
                  <a:pt x="1385" y="1658"/>
                  <a:pt x="1386" y="1658"/>
                  <a:pt x="1388" y="1658"/>
                </a:cubicBezTo>
                <a:cubicBezTo>
                  <a:pt x="1388" y="1659"/>
                  <a:pt x="1387" y="1659"/>
                  <a:pt x="1387" y="1659"/>
                </a:cubicBezTo>
                <a:cubicBezTo>
                  <a:pt x="1387" y="1659"/>
                  <a:pt x="1387" y="1659"/>
                  <a:pt x="1388" y="1659"/>
                </a:cubicBezTo>
                <a:cubicBezTo>
                  <a:pt x="1388" y="1660"/>
                  <a:pt x="1383" y="1661"/>
                  <a:pt x="1383" y="1659"/>
                </a:cubicBezTo>
                <a:cubicBezTo>
                  <a:pt x="1382" y="1661"/>
                  <a:pt x="1380" y="1659"/>
                  <a:pt x="1378" y="1660"/>
                </a:cubicBezTo>
                <a:cubicBezTo>
                  <a:pt x="1378" y="1660"/>
                  <a:pt x="1378" y="1660"/>
                  <a:pt x="1378" y="1661"/>
                </a:cubicBezTo>
                <a:cubicBezTo>
                  <a:pt x="1378" y="1661"/>
                  <a:pt x="1377" y="1661"/>
                  <a:pt x="1377" y="1661"/>
                </a:cubicBezTo>
                <a:cubicBezTo>
                  <a:pt x="1377" y="1661"/>
                  <a:pt x="1377" y="1660"/>
                  <a:pt x="1376" y="1660"/>
                </a:cubicBezTo>
                <a:cubicBezTo>
                  <a:pt x="1375" y="1659"/>
                  <a:pt x="1376" y="1661"/>
                  <a:pt x="1375" y="1661"/>
                </a:cubicBezTo>
                <a:cubicBezTo>
                  <a:pt x="1375" y="1661"/>
                  <a:pt x="1375" y="1661"/>
                  <a:pt x="1374" y="1661"/>
                </a:cubicBezTo>
                <a:cubicBezTo>
                  <a:pt x="1374" y="1661"/>
                  <a:pt x="1374" y="1661"/>
                  <a:pt x="1374" y="1661"/>
                </a:cubicBezTo>
                <a:cubicBezTo>
                  <a:pt x="1374" y="1660"/>
                  <a:pt x="1375" y="1661"/>
                  <a:pt x="1375" y="1661"/>
                </a:cubicBezTo>
                <a:cubicBezTo>
                  <a:pt x="1375" y="1658"/>
                  <a:pt x="1372" y="1660"/>
                  <a:pt x="1370" y="1660"/>
                </a:cubicBezTo>
                <a:cubicBezTo>
                  <a:pt x="1370" y="1661"/>
                  <a:pt x="1371" y="1660"/>
                  <a:pt x="1373" y="1661"/>
                </a:cubicBezTo>
                <a:cubicBezTo>
                  <a:pt x="1372" y="1662"/>
                  <a:pt x="1369" y="1662"/>
                  <a:pt x="1368" y="1661"/>
                </a:cubicBezTo>
                <a:cubicBezTo>
                  <a:pt x="1368" y="1660"/>
                  <a:pt x="1369" y="1661"/>
                  <a:pt x="1370" y="1661"/>
                </a:cubicBezTo>
                <a:cubicBezTo>
                  <a:pt x="1370" y="1659"/>
                  <a:pt x="1367" y="1660"/>
                  <a:pt x="1367" y="1660"/>
                </a:cubicBezTo>
                <a:close/>
                <a:moveTo>
                  <a:pt x="1382" y="1661"/>
                </a:moveTo>
                <a:cubicBezTo>
                  <a:pt x="1382" y="1661"/>
                  <a:pt x="1381" y="1661"/>
                  <a:pt x="1381" y="1661"/>
                </a:cubicBezTo>
                <a:cubicBezTo>
                  <a:pt x="1385" y="1661"/>
                  <a:pt x="1385" y="1661"/>
                  <a:pt x="1388" y="1661"/>
                </a:cubicBezTo>
                <a:cubicBezTo>
                  <a:pt x="1388" y="1661"/>
                  <a:pt x="1387" y="1661"/>
                  <a:pt x="1386" y="1662"/>
                </a:cubicBezTo>
                <a:cubicBezTo>
                  <a:pt x="1384" y="1662"/>
                  <a:pt x="1383" y="1661"/>
                  <a:pt x="1382" y="1661"/>
                </a:cubicBezTo>
                <a:close/>
                <a:moveTo>
                  <a:pt x="1372" y="1663"/>
                </a:moveTo>
                <a:cubicBezTo>
                  <a:pt x="1372" y="1663"/>
                  <a:pt x="1371" y="1663"/>
                  <a:pt x="1371" y="1663"/>
                </a:cubicBezTo>
                <a:cubicBezTo>
                  <a:pt x="1371" y="1663"/>
                  <a:pt x="1371" y="1663"/>
                  <a:pt x="1371" y="1663"/>
                </a:cubicBezTo>
                <a:cubicBezTo>
                  <a:pt x="1370" y="1663"/>
                  <a:pt x="1370" y="1663"/>
                  <a:pt x="1370" y="1662"/>
                </a:cubicBezTo>
                <a:cubicBezTo>
                  <a:pt x="1370" y="1663"/>
                  <a:pt x="1372" y="1662"/>
                  <a:pt x="1372" y="1663"/>
                </a:cubicBezTo>
                <a:close/>
                <a:moveTo>
                  <a:pt x="1372" y="1671"/>
                </a:moveTo>
                <a:cubicBezTo>
                  <a:pt x="1371" y="1671"/>
                  <a:pt x="1370" y="1671"/>
                  <a:pt x="1368" y="1671"/>
                </a:cubicBezTo>
                <a:cubicBezTo>
                  <a:pt x="1369" y="1671"/>
                  <a:pt x="1369" y="1670"/>
                  <a:pt x="1368" y="1670"/>
                </a:cubicBezTo>
                <a:cubicBezTo>
                  <a:pt x="1370" y="1669"/>
                  <a:pt x="1370" y="1672"/>
                  <a:pt x="1370" y="1670"/>
                </a:cubicBezTo>
                <a:cubicBezTo>
                  <a:pt x="1371" y="1669"/>
                  <a:pt x="1371" y="1671"/>
                  <a:pt x="1372" y="1671"/>
                </a:cubicBezTo>
                <a:cubicBezTo>
                  <a:pt x="1373" y="1671"/>
                  <a:pt x="1371" y="1670"/>
                  <a:pt x="1372" y="1669"/>
                </a:cubicBezTo>
                <a:cubicBezTo>
                  <a:pt x="1373" y="1669"/>
                  <a:pt x="1373" y="1670"/>
                  <a:pt x="1374" y="1670"/>
                </a:cubicBezTo>
                <a:cubicBezTo>
                  <a:pt x="1374" y="1669"/>
                  <a:pt x="1374" y="1669"/>
                  <a:pt x="1374" y="1669"/>
                </a:cubicBezTo>
                <a:cubicBezTo>
                  <a:pt x="1378" y="1669"/>
                  <a:pt x="1382" y="1670"/>
                  <a:pt x="1387" y="1670"/>
                </a:cubicBezTo>
                <a:cubicBezTo>
                  <a:pt x="1392" y="1670"/>
                  <a:pt x="1397" y="1670"/>
                  <a:pt x="1402" y="1672"/>
                </a:cubicBezTo>
                <a:cubicBezTo>
                  <a:pt x="1393" y="1671"/>
                  <a:pt x="1382" y="1672"/>
                  <a:pt x="1372" y="1671"/>
                </a:cubicBezTo>
                <a:close/>
                <a:moveTo>
                  <a:pt x="1406" y="1666"/>
                </a:moveTo>
                <a:cubicBezTo>
                  <a:pt x="1405" y="1666"/>
                  <a:pt x="1404" y="1666"/>
                  <a:pt x="1403" y="1666"/>
                </a:cubicBezTo>
                <a:cubicBezTo>
                  <a:pt x="1404" y="1665"/>
                  <a:pt x="1401" y="1665"/>
                  <a:pt x="1402" y="1666"/>
                </a:cubicBezTo>
                <a:cubicBezTo>
                  <a:pt x="1398" y="1666"/>
                  <a:pt x="1393" y="1665"/>
                  <a:pt x="1387" y="1664"/>
                </a:cubicBezTo>
                <a:cubicBezTo>
                  <a:pt x="1387" y="1664"/>
                  <a:pt x="1387" y="1664"/>
                  <a:pt x="1387" y="1664"/>
                </a:cubicBezTo>
                <a:cubicBezTo>
                  <a:pt x="1389" y="1664"/>
                  <a:pt x="1391" y="1663"/>
                  <a:pt x="1392" y="1662"/>
                </a:cubicBezTo>
                <a:cubicBezTo>
                  <a:pt x="1392" y="1663"/>
                  <a:pt x="1392" y="1663"/>
                  <a:pt x="1392" y="1663"/>
                </a:cubicBezTo>
                <a:cubicBezTo>
                  <a:pt x="1391" y="1663"/>
                  <a:pt x="1391" y="1664"/>
                  <a:pt x="1394" y="1664"/>
                </a:cubicBezTo>
                <a:cubicBezTo>
                  <a:pt x="1393" y="1663"/>
                  <a:pt x="1393" y="1663"/>
                  <a:pt x="1393" y="1663"/>
                </a:cubicBezTo>
                <a:cubicBezTo>
                  <a:pt x="1393" y="1663"/>
                  <a:pt x="1395" y="1662"/>
                  <a:pt x="1396" y="1662"/>
                </a:cubicBezTo>
                <a:cubicBezTo>
                  <a:pt x="1396" y="1662"/>
                  <a:pt x="1395" y="1662"/>
                  <a:pt x="1395" y="1661"/>
                </a:cubicBezTo>
                <a:cubicBezTo>
                  <a:pt x="1395" y="1661"/>
                  <a:pt x="1396" y="1661"/>
                  <a:pt x="1397" y="1661"/>
                </a:cubicBezTo>
                <a:cubicBezTo>
                  <a:pt x="1396" y="1662"/>
                  <a:pt x="1398" y="1663"/>
                  <a:pt x="1396" y="1663"/>
                </a:cubicBezTo>
                <a:cubicBezTo>
                  <a:pt x="1400" y="1665"/>
                  <a:pt x="1405" y="1663"/>
                  <a:pt x="1407" y="1665"/>
                </a:cubicBezTo>
                <a:cubicBezTo>
                  <a:pt x="1406" y="1664"/>
                  <a:pt x="1406" y="1667"/>
                  <a:pt x="1406" y="1666"/>
                </a:cubicBezTo>
                <a:close/>
                <a:moveTo>
                  <a:pt x="1388" y="1653"/>
                </a:moveTo>
                <a:cubicBezTo>
                  <a:pt x="1389" y="1653"/>
                  <a:pt x="1391" y="1654"/>
                  <a:pt x="1394" y="1654"/>
                </a:cubicBezTo>
                <a:cubicBezTo>
                  <a:pt x="1393" y="1655"/>
                  <a:pt x="1391" y="1654"/>
                  <a:pt x="1390" y="1655"/>
                </a:cubicBezTo>
                <a:cubicBezTo>
                  <a:pt x="1390" y="1655"/>
                  <a:pt x="1389" y="1655"/>
                  <a:pt x="1389" y="1655"/>
                </a:cubicBezTo>
                <a:cubicBezTo>
                  <a:pt x="1389" y="1655"/>
                  <a:pt x="1389" y="1654"/>
                  <a:pt x="1389" y="1654"/>
                </a:cubicBezTo>
                <a:cubicBezTo>
                  <a:pt x="1389" y="1654"/>
                  <a:pt x="1389" y="1655"/>
                  <a:pt x="1389" y="1655"/>
                </a:cubicBezTo>
                <a:cubicBezTo>
                  <a:pt x="1388" y="1654"/>
                  <a:pt x="1388" y="1654"/>
                  <a:pt x="1388" y="1654"/>
                </a:cubicBezTo>
                <a:cubicBezTo>
                  <a:pt x="1389" y="1654"/>
                  <a:pt x="1388" y="1654"/>
                  <a:pt x="1388" y="1653"/>
                </a:cubicBezTo>
                <a:close/>
                <a:moveTo>
                  <a:pt x="1394" y="1655"/>
                </a:moveTo>
                <a:cubicBezTo>
                  <a:pt x="1395" y="1655"/>
                  <a:pt x="1395" y="1655"/>
                  <a:pt x="1396" y="1656"/>
                </a:cubicBezTo>
                <a:cubicBezTo>
                  <a:pt x="1396" y="1655"/>
                  <a:pt x="1396" y="1655"/>
                  <a:pt x="1396" y="1655"/>
                </a:cubicBezTo>
                <a:cubicBezTo>
                  <a:pt x="1397" y="1655"/>
                  <a:pt x="1399" y="1655"/>
                  <a:pt x="1399" y="1653"/>
                </a:cubicBezTo>
                <a:cubicBezTo>
                  <a:pt x="1401" y="1654"/>
                  <a:pt x="1400" y="1655"/>
                  <a:pt x="1404" y="1655"/>
                </a:cubicBezTo>
                <a:cubicBezTo>
                  <a:pt x="1404" y="1655"/>
                  <a:pt x="1404" y="1656"/>
                  <a:pt x="1404" y="1656"/>
                </a:cubicBezTo>
                <a:cubicBezTo>
                  <a:pt x="1405" y="1656"/>
                  <a:pt x="1405" y="1656"/>
                  <a:pt x="1406" y="1657"/>
                </a:cubicBezTo>
                <a:cubicBezTo>
                  <a:pt x="1401" y="1656"/>
                  <a:pt x="1397" y="1657"/>
                  <a:pt x="1394" y="1656"/>
                </a:cubicBezTo>
                <a:cubicBezTo>
                  <a:pt x="1394" y="1656"/>
                  <a:pt x="1394" y="1656"/>
                  <a:pt x="1394" y="1656"/>
                </a:cubicBezTo>
                <a:cubicBezTo>
                  <a:pt x="1394" y="1656"/>
                  <a:pt x="1394" y="1656"/>
                  <a:pt x="1394" y="1656"/>
                </a:cubicBezTo>
                <a:cubicBezTo>
                  <a:pt x="1394" y="1656"/>
                  <a:pt x="1393" y="1656"/>
                  <a:pt x="1393" y="1656"/>
                </a:cubicBezTo>
                <a:cubicBezTo>
                  <a:pt x="1393" y="1655"/>
                  <a:pt x="1395" y="1657"/>
                  <a:pt x="1395" y="1656"/>
                </a:cubicBezTo>
                <a:cubicBezTo>
                  <a:pt x="1395" y="1655"/>
                  <a:pt x="1394" y="1655"/>
                  <a:pt x="1394" y="1655"/>
                </a:cubicBezTo>
                <a:close/>
                <a:moveTo>
                  <a:pt x="1396" y="1649"/>
                </a:moveTo>
                <a:cubicBezTo>
                  <a:pt x="1395" y="1648"/>
                  <a:pt x="1395" y="1648"/>
                  <a:pt x="1395" y="1647"/>
                </a:cubicBezTo>
                <a:cubicBezTo>
                  <a:pt x="1395" y="1648"/>
                  <a:pt x="1396" y="1648"/>
                  <a:pt x="1397" y="1648"/>
                </a:cubicBezTo>
                <a:cubicBezTo>
                  <a:pt x="1397" y="1648"/>
                  <a:pt x="1397" y="1648"/>
                  <a:pt x="1397" y="1648"/>
                </a:cubicBezTo>
                <a:cubicBezTo>
                  <a:pt x="1397" y="1648"/>
                  <a:pt x="1397" y="1648"/>
                  <a:pt x="1397" y="1648"/>
                </a:cubicBezTo>
                <a:cubicBezTo>
                  <a:pt x="1398" y="1647"/>
                  <a:pt x="1400" y="1647"/>
                  <a:pt x="1400" y="1648"/>
                </a:cubicBezTo>
                <a:cubicBezTo>
                  <a:pt x="1398" y="1649"/>
                  <a:pt x="1397" y="1649"/>
                  <a:pt x="1396" y="1649"/>
                </a:cubicBezTo>
                <a:close/>
                <a:moveTo>
                  <a:pt x="1395" y="1662"/>
                </a:moveTo>
                <a:cubicBezTo>
                  <a:pt x="1394" y="1661"/>
                  <a:pt x="1392" y="1662"/>
                  <a:pt x="1391" y="1661"/>
                </a:cubicBezTo>
                <a:cubicBezTo>
                  <a:pt x="1392" y="1661"/>
                  <a:pt x="1394" y="1660"/>
                  <a:pt x="1395" y="1661"/>
                </a:cubicBezTo>
                <a:cubicBezTo>
                  <a:pt x="1394" y="1661"/>
                  <a:pt x="1394" y="1662"/>
                  <a:pt x="1395" y="1662"/>
                </a:cubicBezTo>
                <a:close/>
                <a:moveTo>
                  <a:pt x="1388" y="1660"/>
                </a:moveTo>
                <a:cubicBezTo>
                  <a:pt x="1388" y="1659"/>
                  <a:pt x="1389" y="1659"/>
                  <a:pt x="1388" y="1659"/>
                </a:cubicBezTo>
                <a:cubicBezTo>
                  <a:pt x="1390" y="1657"/>
                  <a:pt x="1391" y="1659"/>
                  <a:pt x="1393" y="1659"/>
                </a:cubicBezTo>
                <a:cubicBezTo>
                  <a:pt x="1393" y="1658"/>
                  <a:pt x="1393" y="1658"/>
                  <a:pt x="1393" y="1657"/>
                </a:cubicBezTo>
                <a:cubicBezTo>
                  <a:pt x="1393" y="1657"/>
                  <a:pt x="1394" y="1657"/>
                  <a:pt x="1394" y="1657"/>
                </a:cubicBezTo>
                <a:cubicBezTo>
                  <a:pt x="1394" y="1658"/>
                  <a:pt x="1396" y="1657"/>
                  <a:pt x="1397" y="1658"/>
                </a:cubicBezTo>
                <a:cubicBezTo>
                  <a:pt x="1394" y="1659"/>
                  <a:pt x="1392" y="1660"/>
                  <a:pt x="1388" y="1660"/>
                </a:cubicBezTo>
                <a:close/>
                <a:moveTo>
                  <a:pt x="1407" y="1671"/>
                </a:moveTo>
                <a:cubicBezTo>
                  <a:pt x="1408" y="1672"/>
                  <a:pt x="1410" y="1671"/>
                  <a:pt x="1410" y="1672"/>
                </a:cubicBezTo>
                <a:cubicBezTo>
                  <a:pt x="1409" y="1671"/>
                  <a:pt x="1407" y="1672"/>
                  <a:pt x="1407" y="1671"/>
                </a:cubicBezTo>
                <a:close/>
                <a:moveTo>
                  <a:pt x="1424" y="1666"/>
                </a:moveTo>
                <a:cubicBezTo>
                  <a:pt x="1425" y="1666"/>
                  <a:pt x="1425" y="1666"/>
                  <a:pt x="1425" y="1666"/>
                </a:cubicBezTo>
                <a:cubicBezTo>
                  <a:pt x="1425" y="1666"/>
                  <a:pt x="1425" y="1666"/>
                  <a:pt x="1425" y="1665"/>
                </a:cubicBezTo>
                <a:cubicBezTo>
                  <a:pt x="1427" y="1666"/>
                  <a:pt x="1430" y="1666"/>
                  <a:pt x="1433" y="1666"/>
                </a:cubicBezTo>
                <a:cubicBezTo>
                  <a:pt x="1431" y="1667"/>
                  <a:pt x="1428" y="1667"/>
                  <a:pt x="1424" y="1666"/>
                </a:cubicBezTo>
                <a:close/>
                <a:moveTo>
                  <a:pt x="1427" y="1662"/>
                </a:moveTo>
                <a:cubicBezTo>
                  <a:pt x="1429" y="1662"/>
                  <a:pt x="1432" y="1662"/>
                  <a:pt x="1433" y="1663"/>
                </a:cubicBezTo>
                <a:cubicBezTo>
                  <a:pt x="1431" y="1663"/>
                  <a:pt x="1429" y="1663"/>
                  <a:pt x="1427" y="1662"/>
                </a:cubicBezTo>
                <a:close/>
                <a:moveTo>
                  <a:pt x="1434" y="1660"/>
                </a:moveTo>
                <a:cubicBezTo>
                  <a:pt x="1427" y="1659"/>
                  <a:pt x="1421" y="1659"/>
                  <a:pt x="1412" y="1660"/>
                </a:cubicBezTo>
                <a:cubicBezTo>
                  <a:pt x="1417" y="1661"/>
                  <a:pt x="1422" y="1661"/>
                  <a:pt x="1426" y="1661"/>
                </a:cubicBezTo>
                <a:cubicBezTo>
                  <a:pt x="1426" y="1663"/>
                  <a:pt x="1423" y="1664"/>
                  <a:pt x="1422" y="1662"/>
                </a:cubicBezTo>
                <a:cubicBezTo>
                  <a:pt x="1421" y="1662"/>
                  <a:pt x="1420" y="1662"/>
                  <a:pt x="1420" y="1662"/>
                </a:cubicBezTo>
                <a:cubicBezTo>
                  <a:pt x="1417" y="1662"/>
                  <a:pt x="1414" y="1663"/>
                  <a:pt x="1412" y="1661"/>
                </a:cubicBezTo>
                <a:cubicBezTo>
                  <a:pt x="1412" y="1662"/>
                  <a:pt x="1412" y="1662"/>
                  <a:pt x="1412" y="1663"/>
                </a:cubicBezTo>
                <a:cubicBezTo>
                  <a:pt x="1411" y="1663"/>
                  <a:pt x="1409" y="1662"/>
                  <a:pt x="1406" y="1662"/>
                </a:cubicBezTo>
                <a:cubicBezTo>
                  <a:pt x="1404" y="1662"/>
                  <a:pt x="1402" y="1662"/>
                  <a:pt x="1400" y="1662"/>
                </a:cubicBezTo>
                <a:cubicBezTo>
                  <a:pt x="1400" y="1661"/>
                  <a:pt x="1404" y="1661"/>
                  <a:pt x="1405" y="1661"/>
                </a:cubicBezTo>
                <a:cubicBezTo>
                  <a:pt x="1405" y="1662"/>
                  <a:pt x="1403" y="1661"/>
                  <a:pt x="1402" y="1661"/>
                </a:cubicBezTo>
                <a:cubicBezTo>
                  <a:pt x="1403" y="1663"/>
                  <a:pt x="1405" y="1662"/>
                  <a:pt x="1406" y="1661"/>
                </a:cubicBezTo>
                <a:cubicBezTo>
                  <a:pt x="1403" y="1659"/>
                  <a:pt x="1400" y="1661"/>
                  <a:pt x="1396" y="1661"/>
                </a:cubicBezTo>
                <a:cubicBezTo>
                  <a:pt x="1398" y="1659"/>
                  <a:pt x="1402" y="1659"/>
                  <a:pt x="1405" y="1659"/>
                </a:cubicBezTo>
                <a:cubicBezTo>
                  <a:pt x="1405" y="1660"/>
                  <a:pt x="1405" y="1660"/>
                  <a:pt x="1405" y="1660"/>
                </a:cubicBezTo>
                <a:cubicBezTo>
                  <a:pt x="1406" y="1659"/>
                  <a:pt x="1407" y="1661"/>
                  <a:pt x="1406" y="1662"/>
                </a:cubicBezTo>
                <a:cubicBezTo>
                  <a:pt x="1408" y="1662"/>
                  <a:pt x="1407" y="1660"/>
                  <a:pt x="1406" y="1659"/>
                </a:cubicBezTo>
                <a:cubicBezTo>
                  <a:pt x="1406" y="1659"/>
                  <a:pt x="1406" y="1659"/>
                  <a:pt x="1406" y="1658"/>
                </a:cubicBezTo>
                <a:cubicBezTo>
                  <a:pt x="1406" y="1658"/>
                  <a:pt x="1406" y="1658"/>
                  <a:pt x="1406" y="1658"/>
                </a:cubicBezTo>
                <a:cubicBezTo>
                  <a:pt x="1407" y="1658"/>
                  <a:pt x="1408" y="1658"/>
                  <a:pt x="1409" y="1658"/>
                </a:cubicBezTo>
                <a:cubicBezTo>
                  <a:pt x="1409" y="1658"/>
                  <a:pt x="1408" y="1658"/>
                  <a:pt x="1408" y="1658"/>
                </a:cubicBezTo>
                <a:cubicBezTo>
                  <a:pt x="1409" y="1659"/>
                  <a:pt x="1411" y="1659"/>
                  <a:pt x="1411" y="1658"/>
                </a:cubicBezTo>
                <a:cubicBezTo>
                  <a:pt x="1411" y="1658"/>
                  <a:pt x="1411" y="1658"/>
                  <a:pt x="1411" y="1658"/>
                </a:cubicBezTo>
                <a:cubicBezTo>
                  <a:pt x="1412" y="1658"/>
                  <a:pt x="1412" y="1658"/>
                  <a:pt x="1412" y="1658"/>
                </a:cubicBezTo>
                <a:cubicBezTo>
                  <a:pt x="1413" y="1658"/>
                  <a:pt x="1415" y="1658"/>
                  <a:pt x="1416" y="1658"/>
                </a:cubicBezTo>
                <a:cubicBezTo>
                  <a:pt x="1415" y="1658"/>
                  <a:pt x="1415" y="1658"/>
                  <a:pt x="1415" y="1658"/>
                </a:cubicBezTo>
                <a:cubicBezTo>
                  <a:pt x="1415" y="1657"/>
                  <a:pt x="1416" y="1657"/>
                  <a:pt x="1416" y="1657"/>
                </a:cubicBezTo>
                <a:cubicBezTo>
                  <a:pt x="1414" y="1657"/>
                  <a:pt x="1413" y="1657"/>
                  <a:pt x="1412" y="1657"/>
                </a:cubicBezTo>
                <a:cubicBezTo>
                  <a:pt x="1412" y="1657"/>
                  <a:pt x="1412" y="1657"/>
                  <a:pt x="1412" y="1656"/>
                </a:cubicBezTo>
                <a:cubicBezTo>
                  <a:pt x="1411" y="1656"/>
                  <a:pt x="1411" y="1656"/>
                  <a:pt x="1410" y="1657"/>
                </a:cubicBezTo>
                <a:cubicBezTo>
                  <a:pt x="1409" y="1656"/>
                  <a:pt x="1408" y="1656"/>
                  <a:pt x="1407" y="1657"/>
                </a:cubicBezTo>
                <a:cubicBezTo>
                  <a:pt x="1403" y="1655"/>
                  <a:pt x="1405" y="1654"/>
                  <a:pt x="1408" y="1656"/>
                </a:cubicBezTo>
                <a:cubicBezTo>
                  <a:pt x="1411" y="1655"/>
                  <a:pt x="1417" y="1655"/>
                  <a:pt x="1422" y="1656"/>
                </a:cubicBezTo>
                <a:cubicBezTo>
                  <a:pt x="1422" y="1656"/>
                  <a:pt x="1422" y="1656"/>
                  <a:pt x="1422" y="1656"/>
                </a:cubicBezTo>
                <a:cubicBezTo>
                  <a:pt x="1420" y="1656"/>
                  <a:pt x="1419" y="1656"/>
                  <a:pt x="1418" y="1657"/>
                </a:cubicBezTo>
                <a:cubicBezTo>
                  <a:pt x="1421" y="1657"/>
                  <a:pt x="1425" y="1656"/>
                  <a:pt x="1428" y="1658"/>
                </a:cubicBezTo>
                <a:cubicBezTo>
                  <a:pt x="1429" y="1658"/>
                  <a:pt x="1429" y="1658"/>
                  <a:pt x="1430" y="1658"/>
                </a:cubicBezTo>
                <a:cubicBezTo>
                  <a:pt x="1431" y="1658"/>
                  <a:pt x="1433" y="1658"/>
                  <a:pt x="1434" y="1658"/>
                </a:cubicBezTo>
                <a:cubicBezTo>
                  <a:pt x="1435" y="1658"/>
                  <a:pt x="1435" y="1658"/>
                  <a:pt x="1435" y="1658"/>
                </a:cubicBezTo>
                <a:cubicBezTo>
                  <a:pt x="1432" y="1658"/>
                  <a:pt x="1429" y="1658"/>
                  <a:pt x="1426" y="1658"/>
                </a:cubicBezTo>
                <a:cubicBezTo>
                  <a:pt x="1427" y="1659"/>
                  <a:pt x="1432" y="1658"/>
                  <a:pt x="1434" y="1659"/>
                </a:cubicBezTo>
                <a:cubicBezTo>
                  <a:pt x="1434" y="1660"/>
                  <a:pt x="1434" y="1660"/>
                  <a:pt x="1434" y="1660"/>
                </a:cubicBezTo>
                <a:close/>
                <a:moveTo>
                  <a:pt x="1416" y="1655"/>
                </a:moveTo>
                <a:cubicBezTo>
                  <a:pt x="1415" y="1654"/>
                  <a:pt x="1411" y="1655"/>
                  <a:pt x="1410" y="1654"/>
                </a:cubicBezTo>
                <a:cubicBezTo>
                  <a:pt x="1411" y="1654"/>
                  <a:pt x="1417" y="1653"/>
                  <a:pt x="1416" y="1655"/>
                </a:cubicBezTo>
                <a:close/>
                <a:moveTo>
                  <a:pt x="1411" y="1651"/>
                </a:moveTo>
                <a:cubicBezTo>
                  <a:pt x="1412" y="1651"/>
                  <a:pt x="1414" y="1652"/>
                  <a:pt x="1415" y="1651"/>
                </a:cubicBezTo>
                <a:cubicBezTo>
                  <a:pt x="1415" y="1652"/>
                  <a:pt x="1412" y="1652"/>
                  <a:pt x="1411" y="1651"/>
                </a:cubicBezTo>
                <a:close/>
                <a:moveTo>
                  <a:pt x="1407" y="1648"/>
                </a:moveTo>
                <a:cubicBezTo>
                  <a:pt x="1411" y="1649"/>
                  <a:pt x="1412" y="1648"/>
                  <a:pt x="1415" y="1649"/>
                </a:cubicBezTo>
                <a:cubicBezTo>
                  <a:pt x="1413" y="1651"/>
                  <a:pt x="1410" y="1650"/>
                  <a:pt x="1407" y="1648"/>
                </a:cubicBezTo>
                <a:close/>
                <a:moveTo>
                  <a:pt x="1408" y="1654"/>
                </a:moveTo>
                <a:cubicBezTo>
                  <a:pt x="1408" y="1654"/>
                  <a:pt x="1406" y="1655"/>
                  <a:pt x="1406" y="1654"/>
                </a:cubicBezTo>
                <a:cubicBezTo>
                  <a:pt x="1406" y="1654"/>
                  <a:pt x="1408" y="1653"/>
                  <a:pt x="1408" y="1654"/>
                </a:cubicBezTo>
                <a:close/>
                <a:moveTo>
                  <a:pt x="1421" y="1654"/>
                </a:moveTo>
                <a:cubicBezTo>
                  <a:pt x="1421" y="1654"/>
                  <a:pt x="1422" y="1654"/>
                  <a:pt x="1423" y="1654"/>
                </a:cubicBezTo>
                <a:cubicBezTo>
                  <a:pt x="1423" y="1654"/>
                  <a:pt x="1423" y="1654"/>
                  <a:pt x="1423" y="1655"/>
                </a:cubicBezTo>
                <a:cubicBezTo>
                  <a:pt x="1422" y="1655"/>
                  <a:pt x="1421" y="1655"/>
                  <a:pt x="1420" y="1655"/>
                </a:cubicBezTo>
                <a:cubicBezTo>
                  <a:pt x="1419" y="1655"/>
                  <a:pt x="1420" y="1654"/>
                  <a:pt x="1421" y="1654"/>
                </a:cubicBezTo>
                <a:close/>
                <a:moveTo>
                  <a:pt x="1438" y="1655"/>
                </a:moveTo>
                <a:cubicBezTo>
                  <a:pt x="1438" y="1655"/>
                  <a:pt x="1437" y="1655"/>
                  <a:pt x="1437" y="1655"/>
                </a:cubicBezTo>
                <a:cubicBezTo>
                  <a:pt x="1433" y="1654"/>
                  <a:pt x="1428" y="1655"/>
                  <a:pt x="1425" y="1654"/>
                </a:cubicBezTo>
                <a:cubicBezTo>
                  <a:pt x="1431" y="1654"/>
                  <a:pt x="1434" y="1655"/>
                  <a:pt x="1441" y="1655"/>
                </a:cubicBezTo>
                <a:cubicBezTo>
                  <a:pt x="1440" y="1655"/>
                  <a:pt x="1440" y="1655"/>
                  <a:pt x="1440" y="1655"/>
                </a:cubicBezTo>
                <a:cubicBezTo>
                  <a:pt x="1439" y="1655"/>
                  <a:pt x="1438" y="1655"/>
                  <a:pt x="1438" y="1655"/>
                </a:cubicBezTo>
                <a:close/>
                <a:moveTo>
                  <a:pt x="1438" y="1660"/>
                </a:moveTo>
                <a:cubicBezTo>
                  <a:pt x="1438" y="1660"/>
                  <a:pt x="1437" y="1660"/>
                  <a:pt x="1436" y="1660"/>
                </a:cubicBezTo>
                <a:cubicBezTo>
                  <a:pt x="1436" y="1660"/>
                  <a:pt x="1435" y="1659"/>
                  <a:pt x="1435" y="1659"/>
                </a:cubicBezTo>
                <a:cubicBezTo>
                  <a:pt x="1436" y="1659"/>
                  <a:pt x="1438" y="1659"/>
                  <a:pt x="1439" y="1660"/>
                </a:cubicBezTo>
                <a:cubicBezTo>
                  <a:pt x="1439" y="1660"/>
                  <a:pt x="1439" y="1660"/>
                  <a:pt x="1439" y="1660"/>
                </a:cubicBezTo>
                <a:cubicBezTo>
                  <a:pt x="1439" y="1660"/>
                  <a:pt x="1439" y="1660"/>
                  <a:pt x="1438" y="1660"/>
                </a:cubicBezTo>
                <a:close/>
                <a:moveTo>
                  <a:pt x="1440" y="1657"/>
                </a:moveTo>
                <a:cubicBezTo>
                  <a:pt x="1440" y="1657"/>
                  <a:pt x="1441" y="1657"/>
                  <a:pt x="1442" y="1657"/>
                </a:cubicBezTo>
                <a:cubicBezTo>
                  <a:pt x="1442" y="1657"/>
                  <a:pt x="1442" y="1657"/>
                  <a:pt x="1443" y="1657"/>
                </a:cubicBezTo>
                <a:cubicBezTo>
                  <a:pt x="1444" y="1657"/>
                  <a:pt x="1445" y="1658"/>
                  <a:pt x="1447" y="1658"/>
                </a:cubicBezTo>
                <a:cubicBezTo>
                  <a:pt x="1446" y="1658"/>
                  <a:pt x="1446" y="1658"/>
                  <a:pt x="1445" y="1658"/>
                </a:cubicBezTo>
                <a:cubicBezTo>
                  <a:pt x="1445" y="1657"/>
                  <a:pt x="1440" y="1658"/>
                  <a:pt x="1440" y="1658"/>
                </a:cubicBezTo>
                <a:cubicBezTo>
                  <a:pt x="1440" y="1657"/>
                  <a:pt x="1440" y="1657"/>
                  <a:pt x="1440" y="1657"/>
                </a:cubicBezTo>
                <a:close/>
                <a:moveTo>
                  <a:pt x="1447" y="1661"/>
                </a:moveTo>
                <a:cubicBezTo>
                  <a:pt x="1446" y="1661"/>
                  <a:pt x="1445" y="1661"/>
                  <a:pt x="1444" y="1661"/>
                </a:cubicBezTo>
                <a:cubicBezTo>
                  <a:pt x="1444" y="1661"/>
                  <a:pt x="1444" y="1661"/>
                  <a:pt x="1444" y="1661"/>
                </a:cubicBezTo>
                <a:cubicBezTo>
                  <a:pt x="1443" y="1660"/>
                  <a:pt x="1443" y="1660"/>
                  <a:pt x="1441" y="1660"/>
                </a:cubicBezTo>
                <a:cubicBezTo>
                  <a:pt x="1441" y="1660"/>
                  <a:pt x="1441" y="1660"/>
                  <a:pt x="1441" y="1659"/>
                </a:cubicBezTo>
                <a:cubicBezTo>
                  <a:pt x="1443" y="1659"/>
                  <a:pt x="1445" y="1660"/>
                  <a:pt x="1447" y="1660"/>
                </a:cubicBezTo>
                <a:cubicBezTo>
                  <a:pt x="1446" y="1660"/>
                  <a:pt x="1446" y="1660"/>
                  <a:pt x="1447" y="1661"/>
                </a:cubicBezTo>
                <a:close/>
                <a:moveTo>
                  <a:pt x="1445" y="1655"/>
                </a:moveTo>
                <a:cubicBezTo>
                  <a:pt x="1445" y="1655"/>
                  <a:pt x="1445" y="1655"/>
                  <a:pt x="1445" y="1655"/>
                </a:cubicBezTo>
                <a:cubicBezTo>
                  <a:pt x="1444" y="1655"/>
                  <a:pt x="1442" y="1655"/>
                  <a:pt x="1442" y="1656"/>
                </a:cubicBezTo>
                <a:cubicBezTo>
                  <a:pt x="1442" y="1653"/>
                  <a:pt x="1440" y="1655"/>
                  <a:pt x="1440" y="1654"/>
                </a:cubicBezTo>
                <a:cubicBezTo>
                  <a:pt x="1440" y="1653"/>
                  <a:pt x="1442" y="1654"/>
                  <a:pt x="1442" y="1653"/>
                </a:cubicBezTo>
                <a:cubicBezTo>
                  <a:pt x="1441" y="1653"/>
                  <a:pt x="1440" y="1653"/>
                  <a:pt x="1438" y="1653"/>
                </a:cubicBezTo>
                <a:cubicBezTo>
                  <a:pt x="1438" y="1653"/>
                  <a:pt x="1438" y="1653"/>
                  <a:pt x="1437" y="1653"/>
                </a:cubicBezTo>
                <a:cubicBezTo>
                  <a:pt x="1434" y="1652"/>
                  <a:pt x="1431" y="1652"/>
                  <a:pt x="1429" y="1653"/>
                </a:cubicBezTo>
                <a:cubicBezTo>
                  <a:pt x="1429" y="1652"/>
                  <a:pt x="1430" y="1652"/>
                  <a:pt x="1430" y="1651"/>
                </a:cubicBezTo>
                <a:cubicBezTo>
                  <a:pt x="1438" y="1652"/>
                  <a:pt x="1448" y="1652"/>
                  <a:pt x="1458" y="1652"/>
                </a:cubicBezTo>
                <a:cubicBezTo>
                  <a:pt x="1458" y="1653"/>
                  <a:pt x="1458" y="1653"/>
                  <a:pt x="1458" y="1653"/>
                </a:cubicBezTo>
                <a:cubicBezTo>
                  <a:pt x="1459" y="1653"/>
                  <a:pt x="1459" y="1653"/>
                  <a:pt x="1460" y="1653"/>
                </a:cubicBezTo>
                <a:cubicBezTo>
                  <a:pt x="1460" y="1653"/>
                  <a:pt x="1460" y="1653"/>
                  <a:pt x="1459" y="1652"/>
                </a:cubicBezTo>
                <a:cubicBezTo>
                  <a:pt x="1462" y="1652"/>
                  <a:pt x="1465" y="1653"/>
                  <a:pt x="1468" y="1653"/>
                </a:cubicBezTo>
                <a:cubicBezTo>
                  <a:pt x="1468" y="1653"/>
                  <a:pt x="1468" y="1654"/>
                  <a:pt x="1468" y="1654"/>
                </a:cubicBezTo>
                <a:cubicBezTo>
                  <a:pt x="1459" y="1654"/>
                  <a:pt x="1451" y="1654"/>
                  <a:pt x="1443" y="1653"/>
                </a:cubicBezTo>
                <a:cubicBezTo>
                  <a:pt x="1446" y="1655"/>
                  <a:pt x="1449" y="1655"/>
                  <a:pt x="1452" y="1655"/>
                </a:cubicBezTo>
                <a:cubicBezTo>
                  <a:pt x="1450" y="1655"/>
                  <a:pt x="1447" y="1655"/>
                  <a:pt x="1445" y="1655"/>
                </a:cubicBezTo>
                <a:close/>
                <a:moveTo>
                  <a:pt x="1448" y="1650"/>
                </a:moveTo>
                <a:cubicBezTo>
                  <a:pt x="1449" y="1651"/>
                  <a:pt x="1452" y="1649"/>
                  <a:pt x="1453" y="1651"/>
                </a:cubicBezTo>
                <a:cubicBezTo>
                  <a:pt x="1450" y="1651"/>
                  <a:pt x="1449" y="1652"/>
                  <a:pt x="1448" y="1650"/>
                </a:cubicBezTo>
                <a:close/>
                <a:moveTo>
                  <a:pt x="1472" y="1655"/>
                </a:moveTo>
                <a:cubicBezTo>
                  <a:pt x="1472" y="1655"/>
                  <a:pt x="1472" y="1656"/>
                  <a:pt x="1473" y="1657"/>
                </a:cubicBezTo>
                <a:cubicBezTo>
                  <a:pt x="1473" y="1656"/>
                  <a:pt x="1473" y="1655"/>
                  <a:pt x="1473" y="1655"/>
                </a:cubicBezTo>
                <a:cubicBezTo>
                  <a:pt x="1473" y="1655"/>
                  <a:pt x="1474" y="1655"/>
                  <a:pt x="1475" y="1655"/>
                </a:cubicBezTo>
                <a:cubicBezTo>
                  <a:pt x="1475" y="1656"/>
                  <a:pt x="1475" y="1657"/>
                  <a:pt x="1476" y="1657"/>
                </a:cubicBezTo>
                <a:cubicBezTo>
                  <a:pt x="1473" y="1658"/>
                  <a:pt x="1469" y="1658"/>
                  <a:pt x="1466" y="1657"/>
                </a:cubicBezTo>
                <a:cubicBezTo>
                  <a:pt x="1466" y="1657"/>
                  <a:pt x="1466" y="1657"/>
                  <a:pt x="1466" y="1657"/>
                </a:cubicBezTo>
                <a:cubicBezTo>
                  <a:pt x="1466" y="1656"/>
                  <a:pt x="1465" y="1656"/>
                  <a:pt x="1464" y="1656"/>
                </a:cubicBezTo>
                <a:cubicBezTo>
                  <a:pt x="1466" y="1655"/>
                  <a:pt x="1469" y="1655"/>
                  <a:pt x="1472" y="1655"/>
                </a:cubicBezTo>
                <a:close/>
                <a:moveTo>
                  <a:pt x="1469" y="1653"/>
                </a:moveTo>
                <a:cubicBezTo>
                  <a:pt x="1469" y="1653"/>
                  <a:pt x="1469" y="1653"/>
                  <a:pt x="1469" y="1653"/>
                </a:cubicBezTo>
                <a:cubicBezTo>
                  <a:pt x="1470" y="1653"/>
                  <a:pt x="1470" y="1653"/>
                  <a:pt x="1471" y="1653"/>
                </a:cubicBezTo>
                <a:cubicBezTo>
                  <a:pt x="1471" y="1653"/>
                  <a:pt x="1471" y="1653"/>
                  <a:pt x="1471" y="1654"/>
                </a:cubicBezTo>
                <a:cubicBezTo>
                  <a:pt x="1470" y="1654"/>
                  <a:pt x="1470" y="1654"/>
                  <a:pt x="1469" y="1654"/>
                </a:cubicBezTo>
                <a:cubicBezTo>
                  <a:pt x="1469" y="1654"/>
                  <a:pt x="1469" y="1653"/>
                  <a:pt x="1469" y="1653"/>
                </a:cubicBezTo>
                <a:close/>
                <a:moveTo>
                  <a:pt x="1471" y="1654"/>
                </a:moveTo>
                <a:cubicBezTo>
                  <a:pt x="1471" y="1654"/>
                  <a:pt x="1472" y="1654"/>
                  <a:pt x="1472" y="1654"/>
                </a:cubicBezTo>
                <a:cubicBezTo>
                  <a:pt x="1473" y="1654"/>
                  <a:pt x="1472" y="1653"/>
                  <a:pt x="1472" y="1653"/>
                </a:cubicBezTo>
                <a:cubicBezTo>
                  <a:pt x="1473" y="1653"/>
                  <a:pt x="1474" y="1653"/>
                  <a:pt x="1475" y="1653"/>
                </a:cubicBezTo>
                <a:cubicBezTo>
                  <a:pt x="1475" y="1654"/>
                  <a:pt x="1475" y="1654"/>
                  <a:pt x="1475" y="1655"/>
                </a:cubicBezTo>
                <a:cubicBezTo>
                  <a:pt x="1473" y="1654"/>
                  <a:pt x="1472" y="1654"/>
                  <a:pt x="1471" y="1654"/>
                </a:cubicBezTo>
                <a:close/>
                <a:moveTo>
                  <a:pt x="1463" y="1656"/>
                </a:moveTo>
                <a:cubicBezTo>
                  <a:pt x="1463" y="1656"/>
                  <a:pt x="1463" y="1656"/>
                  <a:pt x="1463" y="1656"/>
                </a:cubicBezTo>
                <a:cubicBezTo>
                  <a:pt x="1462" y="1656"/>
                  <a:pt x="1461" y="1656"/>
                  <a:pt x="1460" y="1656"/>
                </a:cubicBezTo>
                <a:cubicBezTo>
                  <a:pt x="1460" y="1657"/>
                  <a:pt x="1460" y="1657"/>
                  <a:pt x="1460" y="1657"/>
                </a:cubicBezTo>
                <a:cubicBezTo>
                  <a:pt x="1460" y="1657"/>
                  <a:pt x="1460" y="1657"/>
                  <a:pt x="1460" y="1657"/>
                </a:cubicBezTo>
                <a:cubicBezTo>
                  <a:pt x="1460" y="1656"/>
                  <a:pt x="1459" y="1656"/>
                  <a:pt x="1459" y="1655"/>
                </a:cubicBezTo>
                <a:cubicBezTo>
                  <a:pt x="1461" y="1655"/>
                  <a:pt x="1462" y="1655"/>
                  <a:pt x="1463" y="1656"/>
                </a:cubicBezTo>
                <a:close/>
                <a:moveTo>
                  <a:pt x="1456" y="1656"/>
                </a:moveTo>
                <a:cubicBezTo>
                  <a:pt x="1456" y="1656"/>
                  <a:pt x="1456" y="1656"/>
                  <a:pt x="1455" y="1656"/>
                </a:cubicBezTo>
                <a:cubicBezTo>
                  <a:pt x="1455" y="1656"/>
                  <a:pt x="1454" y="1656"/>
                  <a:pt x="1454" y="1655"/>
                </a:cubicBezTo>
                <a:cubicBezTo>
                  <a:pt x="1455" y="1655"/>
                  <a:pt x="1456" y="1656"/>
                  <a:pt x="1456" y="1656"/>
                </a:cubicBezTo>
                <a:close/>
                <a:moveTo>
                  <a:pt x="1463" y="1661"/>
                </a:moveTo>
                <a:cubicBezTo>
                  <a:pt x="1462" y="1661"/>
                  <a:pt x="1462" y="1661"/>
                  <a:pt x="1461" y="1661"/>
                </a:cubicBezTo>
                <a:cubicBezTo>
                  <a:pt x="1461" y="1661"/>
                  <a:pt x="1461" y="1661"/>
                  <a:pt x="1461" y="1661"/>
                </a:cubicBezTo>
                <a:cubicBezTo>
                  <a:pt x="1461" y="1661"/>
                  <a:pt x="1461" y="1661"/>
                  <a:pt x="1461" y="1661"/>
                </a:cubicBezTo>
                <a:cubicBezTo>
                  <a:pt x="1461" y="1659"/>
                  <a:pt x="1456" y="1661"/>
                  <a:pt x="1454" y="1660"/>
                </a:cubicBezTo>
                <a:cubicBezTo>
                  <a:pt x="1457" y="1660"/>
                  <a:pt x="1459" y="1660"/>
                  <a:pt x="1462" y="1660"/>
                </a:cubicBezTo>
                <a:cubicBezTo>
                  <a:pt x="1462" y="1660"/>
                  <a:pt x="1463" y="1660"/>
                  <a:pt x="1464" y="1660"/>
                </a:cubicBezTo>
                <a:cubicBezTo>
                  <a:pt x="1465" y="1661"/>
                  <a:pt x="1467" y="1660"/>
                  <a:pt x="1467" y="1661"/>
                </a:cubicBezTo>
                <a:lnTo>
                  <a:pt x="1463" y="1661"/>
                </a:lnTo>
                <a:close/>
                <a:moveTo>
                  <a:pt x="1488" y="1661"/>
                </a:moveTo>
                <a:cubicBezTo>
                  <a:pt x="1487" y="1661"/>
                  <a:pt x="1486" y="1661"/>
                  <a:pt x="1485" y="1661"/>
                </a:cubicBezTo>
                <a:cubicBezTo>
                  <a:pt x="1485" y="1661"/>
                  <a:pt x="1485" y="1661"/>
                  <a:pt x="1485" y="1661"/>
                </a:cubicBezTo>
                <a:cubicBezTo>
                  <a:pt x="1485" y="1661"/>
                  <a:pt x="1485" y="1661"/>
                  <a:pt x="1485" y="1661"/>
                </a:cubicBezTo>
                <a:cubicBezTo>
                  <a:pt x="1483" y="1661"/>
                  <a:pt x="1481" y="1661"/>
                  <a:pt x="1480" y="1660"/>
                </a:cubicBezTo>
                <a:cubicBezTo>
                  <a:pt x="1482" y="1661"/>
                  <a:pt x="1481" y="1659"/>
                  <a:pt x="1482" y="1659"/>
                </a:cubicBezTo>
                <a:cubicBezTo>
                  <a:pt x="1481" y="1659"/>
                  <a:pt x="1479" y="1658"/>
                  <a:pt x="1479" y="1659"/>
                </a:cubicBezTo>
                <a:cubicBezTo>
                  <a:pt x="1483" y="1659"/>
                  <a:pt x="1479" y="1660"/>
                  <a:pt x="1478" y="1661"/>
                </a:cubicBezTo>
                <a:cubicBezTo>
                  <a:pt x="1473" y="1660"/>
                  <a:pt x="1465" y="1660"/>
                  <a:pt x="1460" y="1659"/>
                </a:cubicBezTo>
                <a:cubicBezTo>
                  <a:pt x="1460" y="1659"/>
                  <a:pt x="1460" y="1659"/>
                  <a:pt x="1460" y="1659"/>
                </a:cubicBezTo>
                <a:cubicBezTo>
                  <a:pt x="1460" y="1658"/>
                  <a:pt x="1460" y="1658"/>
                  <a:pt x="1460" y="1658"/>
                </a:cubicBezTo>
                <a:cubicBezTo>
                  <a:pt x="1461" y="1658"/>
                  <a:pt x="1462" y="1658"/>
                  <a:pt x="1463" y="1658"/>
                </a:cubicBezTo>
                <a:cubicBezTo>
                  <a:pt x="1463" y="1658"/>
                  <a:pt x="1463" y="1658"/>
                  <a:pt x="1463" y="1659"/>
                </a:cubicBezTo>
                <a:cubicBezTo>
                  <a:pt x="1464" y="1659"/>
                  <a:pt x="1464" y="1658"/>
                  <a:pt x="1465" y="1658"/>
                </a:cubicBezTo>
                <a:cubicBezTo>
                  <a:pt x="1469" y="1658"/>
                  <a:pt x="1473" y="1659"/>
                  <a:pt x="1478" y="1658"/>
                </a:cubicBezTo>
                <a:cubicBezTo>
                  <a:pt x="1477" y="1660"/>
                  <a:pt x="1477" y="1660"/>
                  <a:pt x="1478" y="1660"/>
                </a:cubicBezTo>
                <a:cubicBezTo>
                  <a:pt x="1477" y="1659"/>
                  <a:pt x="1478" y="1660"/>
                  <a:pt x="1478" y="1658"/>
                </a:cubicBezTo>
                <a:cubicBezTo>
                  <a:pt x="1483" y="1658"/>
                  <a:pt x="1484" y="1660"/>
                  <a:pt x="1487" y="1658"/>
                </a:cubicBezTo>
                <a:cubicBezTo>
                  <a:pt x="1484" y="1657"/>
                  <a:pt x="1477" y="1659"/>
                  <a:pt x="1478" y="1657"/>
                </a:cubicBezTo>
                <a:cubicBezTo>
                  <a:pt x="1478" y="1657"/>
                  <a:pt x="1478" y="1657"/>
                  <a:pt x="1478" y="1657"/>
                </a:cubicBezTo>
                <a:cubicBezTo>
                  <a:pt x="1477" y="1656"/>
                  <a:pt x="1477" y="1656"/>
                  <a:pt x="1477" y="1655"/>
                </a:cubicBezTo>
                <a:cubicBezTo>
                  <a:pt x="1480" y="1655"/>
                  <a:pt x="1483" y="1655"/>
                  <a:pt x="1485" y="1656"/>
                </a:cubicBezTo>
                <a:cubicBezTo>
                  <a:pt x="1484" y="1655"/>
                  <a:pt x="1483" y="1655"/>
                  <a:pt x="1482" y="1655"/>
                </a:cubicBezTo>
                <a:cubicBezTo>
                  <a:pt x="1482" y="1655"/>
                  <a:pt x="1483" y="1654"/>
                  <a:pt x="1483" y="1654"/>
                </a:cubicBezTo>
                <a:cubicBezTo>
                  <a:pt x="1484" y="1654"/>
                  <a:pt x="1486" y="1654"/>
                  <a:pt x="1487" y="1654"/>
                </a:cubicBezTo>
                <a:cubicBezTo>
                  <a:pt x="1487" y="1654"/>
                  <a:pt x="1487" y="1655"/>
                  <a:pt x="1487" y="1655"/>
                </a:cubicBezTo>
                <a:cubicBezTo>
                  <a:pt x="1487" y="1655"/>
                  <a:pt x="1487" y="1655"/>
                  <a:pt x="1487" y="1655"/>
                </a:cubicBezTo>
                <a:cubicBezTo>
                  <a:pt x="1487" y="1655"/>
                  <a:pt x="1487" y="1655"/>
                  <a:pt x="1487" y="1655"/>
                </a:cubicBezTo>
                <a:cubicBezTo>
                  <a:pt x="1487" y="1656"/>
                  <a:pt x="1486" y="1656"/>
                  <a:pt x="1486" y="1656"/>
                </a:cubicBezTo>
                <a:cubicBezTo>
                  <a:pt x="1484" y="1656"/>
                  <a:pt x="1482" y="1656"/>
                  <a:pt x="1480" y="1656"/>
                </a:cubicBezTo>
                <a:cubicBezTo>
                  <a:pt x="1480" y="1657"/>
                  <a:pt x="1478" y="1656"/>
                  <a:pt x="1478" y="1657"/>
                </a:cubicBezTo>
                <a:cubicBezTo>
                  <a:pt x="1481" y="1657"/>
                  <a:pt x="1483" y="1657"/>
                  <a:pt x="1486" y="1657"/>
                </a:cubicBezTo>
                <a:cubicBezTo>
                  <a:pt x="1486" y="1657"/>
                  <a:pt x="1486" y="1657"/>
                  <a:pt x="1486" y="1658"/>
                </a:cubicBezTo>
                <a:cubicBezTo>
                  <a:pt x="1487" y="1657"/>
                  <a:pt x="1488" y="1658"/>
                  <a:pt x="1488" y="1659"/>
                </a:cubicBezTo>
                <a:cubicBezTo>
                  <a:pt x="1488" y="1659"/>
                  <a:pt x="1488" y="1659"/>
                  <a:pt x="1487" y="1659"/>
                </a:cubicBezTo>
                <a:cubicBezTo>
                  <a:pt x="1487" y="1660"/>
                  <a:pt x="1488" y="1660"/>
                  <a:pt x="1488" y="1660"/>
                </a:cubicBezTo>
                <a:cubicBezTo>
                  <a:pt x="1488" y="1660"/>
                  <a:pt x="1488" y="1660"/>
                  <a:pt x="1488" y="1661"/>
                </a:cubicBezTo>
                <a:close/>
                <a:moveTo>
                  <a:pt x="1477" y="1653"/>
                </a:moveTo>
                <a:cubicBezTo>
                  <a:pt x="1478" y="1653"/>
                  <a:pt x="1480" y="1654"/>
                  <a:pt x="1481" y="1654"/>
                </a:cubicBezTo>
                <a:cubicBezTo>
                  <a:pt x="1481" y="1654"/>
                  <a:pt x="1481" y="1655"/>
                  <a:pt x="1481" y="1655"/>
                </a:cubicBezTo>
                <a:cubicBezTo>
                  <a:pt x="1480" y="1655"/>
                  <a:pt x="1478" y="1655"/>
                  <a:pt x="1477" y="1655"/>
                </a:cubicBezTo>
                <a:cubicBezTo>
                  <a:pt x="1476" y="1654"/>
                  <a:pt x="1476" y="1654"/>
                  <a:pt x="1477" y="1653"/>
                </a:cubicBezTo>
                <a:close/>
                <a:moveTo>
                  <a:pt x="1492" y="1661"/>
                </a:moveTo>
                <a:cubicBezTo>
                  <a:pt x="1492" y="1661"/>
                  <a:pt x="1492" y="1660"/>
                  <a:pt x="1492" y="1660"/>
                </a:cubicBezTo>
                <a:cubicBezTo>
                  <a:pt x="1493" y="1660"/>
                  <a:pt x="1493" y="1660"/>
                  <a:pt x="1494" y="1660"/>
                </a:cubicBezTo>
                <a:cubicBezTo>
                  <a:pt x="1494" y="1660"/>
                  <a:pt x="1494" y="1661"/>
                  <a:pt x="1494" y="1661"/>
                </a:cubicBezTo>
                <a:cubicBezTo>
                  <a:pt x="1493" y="1661"/>
                  <a:pt x="1493" y="1661"/>
                  <a:pt x="1492" y="1661"/>
                </a:cubicBezTo>
                <a:close/>
                <a:moveTo>
                  <a:pt x="1501" y="1657"/>
                </a:moveTo>
                <a:cubicBezTo>
                  <a:pt x="1500" y="1657"/>
                  <a:pt x="1498" y="1658"/>
                  <a:pt x="1497" y="1658"/>
                </a:cubicBezTo>
                <a:cubicBezTo>
                  <a:pt x="1497" y="1657"/>
                  <a:pt x="1497" y="1656"/>
                  <a:pt x="1496" y="1656"/>
                </a:cubicBezTo>
                <a:cubicBezTo>
                  <a:pt x="1498" y="1656"/>
                  <a:pt x="1500" y="1657"/>
                  <a:pt x="1501" y="1657"/>
                </a:cubicBezTo>
                <a:cubicBezTo>
                  <a:pt x="1501" y="1657"/>
                  <a:pt x="1501" y="1656"/>
                  <a:pt x="1502" y="1656"/>
                </a:cubicBezTo>
                <a:cubicBezTo>
                  <a:pt x="1502" y="1656"/>
                  <a:pt x="1501" y="1657"/>
                  <a:pt x="1501" y="1657"/>
                </a:cubicBezTo>
                <a:close/>
                <a:moveTo>
                  <a:pt x="1501" y="1652"/>
                </a:moveTo>
                <a:cubicBezTo>
                  <a:pt x="1501" y="1653"/>
                  <a:pt x="1502" y="1654"/>
                  <a:pt x="1502" y="1655"/>
                </a:cubicBezTo>
                <a:cubicBezTo>
                  <a:pt x="1500" y="1655"/>
                  <a:pt x="1498" y="1655"/>
                  <a:pt x="1496" y="1655"/>
                </a:cubicBezTo>
                <a:cubicBezTo>
                  <a:pt x="1496" y="1655"/>
                  <a:pt x="1496" y="1655"/>
                  <a:pt x="1496" y="1655"/>
                </a:cubicBezTo>
                <a:cubicBezTo>
                  <a:pt x="1495" y="1655"/>
                  <a:pt x="1495" y="1655"/>
                  <a:pt x="1495" y="1655"/>
                </a:cubicBezTo>
                <a:cubicBezTo>
                  <a:pt x="1494" y="1655"/>
                  <a:pt x="1493" y="1655"/>
                  <a:pt x="1492" y="1655"/>
                </a:cubicBezTo>
                <a:cubicBezTo>
                  <a:pt x="1492" y="1655"/>
                  <a:pt x="1491" y="1654"/>
                  <a:pt x="1491" y="1654"/>
                </a:cubicBezTo>
                <a:cubicBezTo>
                  <a:pt x="1494" y="1654"/>
                  <a:pt x="1496" y="1654"/>
                  <a:pt x="1498" y="1653"/>
                </a:cubicBezTo>
                <a:cubicBezTo>
                  <a:pt x="1496" y="1653"/>
                  <a:pt x="1490" y="1652"/>
                  <a:pt x="1492" y="1652"/>
                </a:cubicBezTo>
                <a:cubicBezTo>
                  <a:pt x="1495" y="1651"/>
                  <a:pt x="1499" y="1653"/>
                  <a:pt x="1500" y="1651"/>
                </a:cubicBezTo>
                <a:cubicBezTo>
                  <a:pt x="1499" y="1652"/>
                  <a:pt x="1499" y="1651"/>
                  <a:pt x="1499" y="1651"/>
                </a:cubicBezTo>
                <a:cubicBezTo>
                  <a:pt x="1496" y="1653"/>
                  <a:pt x="1492" y="1649"/>
                  <a:pt x="1488" y="1650"/>
                </a:cubicBezTo>
                <a:cubicBezTo>
                  <a:pt x="1489" y="1650"/>
                  <a:pt x="1490" y="1650"/>
                  <a:pt x="1490" y="1651"/>
                </a:cubicBezTo>
                <a:cubicBezTo>
                  <a:pt x="1489" y="1652"/>
                  <a:pt x="1487" y="1651"/>
                  <a:pt x="1487" y="1652"/>
                </a:cubicBezTo>
                <a:cubicBezTo>
                  <a:pt x="1488" y="1653"/>
                  <a:pt x="1489" y="1652"/>
                  <a:pt x="1489" y="1652"/>
                </a:cubicBezTo>
                <a:cubicBezTo>
                  <a:pt x="1488" y="1652"/>
                  <a:pt x="1488" y="1652"/>
                  <a:pt x="1487" y="1652"/>
                </a:cubicBezTo>
                <a:cubicBezTo>
                  <a:pt x="1487" y="1653"/>
                  <a:pt x="1487" y="1653"/>
                  <a:pt x="1487" y="1653"/>
                </a:cubicBezTo>
                <a:cubicBezTo>
                  <a:pt x="1486" y="1653"/>
                  <a:pt x="1484" y="1653"/>
                  <a:pt x="1483" y="1653"/>
                </a:cubicBezTo>
                <a:cubicBezTo>
                  <a:pt x="1483" y="1651"/>
                  <a:pt x="1483" y="1650"/>
                  <a:pt x="1481" y="1650"/>
                </a:cubicBezTo>
                <a:cubicBezTo>
                  <a:pt x="1480" y="1651"/>
                  <a:pt x="1480" y="1652"/>
                  <a:pt x="1481" y="1653"/>
                </a:cubicBezTo>
                <a:cubicBezTo>
                  <a:pt x="1479" y="1653"/>
                  <a:pt x="1477" y="1652"/>
                  <a:pt x="1476" y="1651"/>
                </a:cubicBezTo>
                <a:cubicBezTo>
                  <a:pt x="1476" y="1651"/>
                  <a:pt x="1476" y="1652"/>
                  <a:pt x="1476" y="1652"/>
                </a:cubicBezTo>
                <a:cubicBezTo>
                  <a:pt x="1476" y="1652"/>
                  <a:pt x="1475" y="1652"/>
                  <a:pt x="1475" y="1652"/>
                </a:cubicBezTo>
                <a:cubicBezTo>
                  <a:pt x="1475" y="1652"/>
                  <a:pt x="1475" y="1652"/>
                  <a:pt x="1475" y="1652"/>
                </a:cubicBezTo>
                <a:cubicBezTo>
                  <a:pt x="1475" y="1652"/>
                  <a:pt x="1475" y="1652"/>
                  <a:pt x="1475" y="1652"/>
                </a:cubicBezTo>
                <a:cubicBezTo>
                  <a:pt x="1474" y="1652"/>
                  <a:pt x="1473" y="1652"/>
                  <a:pt x="1472" y="1652"/>
                </a:cubicBezTo>
                <a:cubicBezTo>
                  <a:pt x="1472" y="1652"/>
                  <a:pt x="1471" y="1651"/>
                  <a:pt x="1471" y="1651"/>
                </a:cubicBezTo>
                <a:cubicBezTo>
                  <a:pt x="1470" y="1652"/>
                  <a:pt x="1468" y="1651"/>
                  <a:pt x="1467" y="1651"/>
                </a:cubicBezTo>
                <a:cubicBezTo>
                  <a:pt x="1468" y="1650"/>
                  <a:pt x="1468" y="1650"/>
                  <a:pt x="1465" y="1650"/>
                </a:cubicBezTo>
                <a:cubicBezTo>
                  <a:pt x="1463" y="1650"/>
                  <a:pt x="1463" y="1651"/>
                  <a:pt x="1460" y="1650"/>
                </a:cubicBezTo>
                <a:cubicBezTo>
                  <a:pt x="1461" y="1651"/>
                  <a:pt x="1464" y="1651"/>
                  <a:pt x="1466" y="1651"/>
                </a:cubicBezTo>
                <a:cubicBezTo>
                  <a:pt x="1465" y="1651"/>
                  <a:pt x="1465" y="1651"/>
                  <a:pt x="1465" y="1651"/>
                </a:cubicBezTo>
                <a:cubicBezTo>
                  <a:pt x="1465" y="1652"/>
                  <a:pt x="1466" y="1652"/>
                  <a:pt x="1466" y="1652"/>
                </a:cubicBezTo>
                <a:cubicBezTo>
                  <a:pt x="1461" y="1652"/>
                  <a:pt x="1455" y="1652"/>
                  <a:pt x="1454" y="1650"/>
                </a:cubicBezTo>
                <a:cubicBezTo>
                  <a:pt x="1456" y="1651"/>
                  <a:pt x="1458" y="1651"/>
                  <a:pt x="1460" y="1650"/>
                </a:cubicBezTo>
                <a:cubicBezTo>
                  <a:pt x="1454" y="1650"/>
                  <a:pt x="1451" y="1648"/>
                  <a:pt x="1446" y="1650"/>
                </a:cubicBezTo>
                <a:cubicBezTo>
                  <a:pt x="1446" y="1650"/>
                  <a:pt x="1447" y="1651"/>
                  <a:pt x="1446" y="1651"/>
                </a:cubicBezTo>
                <a:cubicBezTo>
                  <a:pt x="1444" y="1651"/>
                  <a:pt x="1436" y="1650"/>
                  <a:pt x="1433" y="1650"/>
                </a:cubicBezTo>
                <a:cubicBezTo>
                  <a:pt x="1433" y="1651"/>
                  <a:pt x="1427" y="1649"/>
                  <a:pt x="1426" y="1651"/>
                </a:cubicBezTo>
                <a:cubicBezTo>
                  <a:pt x="1427" y="1651"/>
                  <a:pt x="1429" y="1651"/>
                  <a:pt x="1430" y="1651"/>
                </a:cubicBezTo>
                <a:cubicBezTo>
                  <a:pt x="1428" y="1653"/>
                  <a:pt x="1425" y="1653"/>
                  <a:pt x="1422" y="1652"/>
                </a:cubicBezTo>
                <a:cubicBezTo>
                  <a:pt x="1423" y="1652"/>
                  <a:pt x="1423" y="1651"/>
                  <a:pt x="1423" y="1650"/>
                </a:cubicBezTo>
                <a:cubicBezTo>
                  <a:pt x="1420" y="1649"/>
                  <a:pt x="1419" y="1651"/>
                  <a:pt x="1416" y="1649"/>
                </a:cubicBezTo>
                <a:cubicBezTo>
                  <a:pt x="1418" y="1648"/>
                  <a:pt x="1421" y="1649"/>
                  <a:pt x="1424" y="1648"/>
                </a:cubicBezTo>
                <a:cubicBezTo>
                  <a:pt x="1413" y="1647"/>
                  <a:pt x="1406" y="1646"/>
                  <a:pt x="1397" y="1647"/>
                </a:cubicBezTo>
                <a:cubicBezTo>
                  <a:pt x="1397" y="1647"/>
                  <a:pt x="1397" y="1647"/>
                  <a:pt x="1398" y="1647"/>
                </a:cubicBezTo>
                <a:cubicBezTo>
                  <a:pt x="1398" y="1646"/>
                  <a:pt x="1397" y="1646"/>
                  <a:pt x="1397" y="1646"/>
                </a:cubicBezTo>
                <a:cubicBezTo>
                  <a:pt x="1396" y="1646"/>
                  <a:pt x="1396" y="1646"/>
                  <a:pt x="1396" y="1646"/>
                </a:cubicBezTo>
                <a:cubicBezTo>
                  <a:pt x="1396" y="1647"/>
                  <a:pt x="1396" y="1647"/>
                  <a:pt x="1396" y="1647"/>
                </a:cubicBezTo>
                <a:cubicBezTo>
                  <a:pt x="1396" y="1647"/>
                  <a:pt x="1395" y="1647"/>
                  <a:pt x="1394" y="1647"/>
                </a:cubicBezTo>
                <a:cubicBezTo>
                  <a:pt x="1394" y="1647"/>
                  <a:pt x="1394" y="1647"/>
                  <a:pt x="1395" y="1647"/>
                </a:cubicBezTo>
                <a:cubicBezTo>
                  <a:pt x="1394" y="1648"/>
                  <a:pt x="1395" y="1648"/>
                  <a:pt x="1395" y="1649"/>
                </a:cubicBezTo>
                <a:cubicBezTo>
                  <a:pt x="1395" y="1649"/>
                  <a:pt x="1394" y="1649"/>
                  <a:pt x="1394" y="1649"/>
                </a:cubicBezTo>
                <a:cubicBezTo>
                  <a:pt x="1394" y="1649"/>
                  <a:pt x="1393" y="1649"/>
                  <a:pt x="1393" y="1649"/>
                </a:cubicBezTo>
                <a:cubicBezTo>
                  <a:pt x="1390" y="1649"/>
                  <a:pt x="1386" y="1649"/>
                  <a:pt x="1382" y="1648"/>
                </a:cubicBezTo>
                <a:cubicBezTo>
                  <a:pt x="1383" y="1648"/>
                  <a:pt x="1384" y="1647"/>
                  <a:pt x="1385" y="1646"/>
                </a:cubicBezTo>
                <a:cubicBezTo>
                  <a:pt x="1383" y="1646"/>
                  <a:pt x="1384" y="1647"/>
                  <a:pt x="1383" y="1647"/>
                </a:cubicBezTo>
                <a:cubicBezTo>
                  <a:pt x="1379" y="1643"/>
                  <a:pt x="1372" y="1647"/>
                  <a:pt x="1368" y="1645"/>
                </a:cubicBezTo>
                <a:cubicBezTo>
                  <a:pt x="1368" y="1645"/>
                  <a:pt x="1369" y="1645"/>
                  <a:pt x="1369" y="1644"/>
                </a:cubicBezTo>
                <a:cubicBezTo>
                  <a:pt x="1365" y="1644"/>
                  <a:pt x="1369" y="1647"/>
                  <a:pt x="1366" y="1647"/>
                </a:cubicBezTo>
                <a:cubicBezTo>
                  <a:pt x="1367" y="1647"/>
                  <a:pt x="1368" y="1647"/>
                  <a:pt x="1369" y="1648"/>
                </a:cubicBezTo>
                <a:cubicBezTo>
                  <a:pt x="1369" y="1647"/>
                  <a:pt x="1369" y="1647"/>
                  <a:pt x="1370" y="1647"/>
                </a:cubicBezTo>
                <a:cubicBezTo>
                  <a:pt x="1370" y="1647"/>
                  <a:pt x="1370" y="1648"/>
                  <a:pt x="1370" y="1648"/>
                </a:cubicBezTo>
                <a:cubicBezTo>
                  <a:pt x="1370" y="1648"/>
                  <a:pt x="1371" y="1648"/>
                  <a:pt x="1371" y="1648"/>
                </a:cubicBezTo>
                <a:cubicBezTo>
                  <a:pt x="1371" y="1648"/>
                  <a:pt x="1371" y="1648"/>
                  <a:pt x="1371" y="1648"/>
                </a:cubicBezTo>
                <a:cubicBezTo>
                  <a:pt x="1371" y="1648"/>
                  <a:pt x="1371" y="1648"/>
                  <a:pt x="1371" y="1648"/>
                </a:cubicBezTo>
                <a:cubicBezTo>
                  <a:pt x="1371" y="1648"/>
                  <a:pt x="1371" y="1648"/>
                  <a:pt x="1371" y="1648"/>
                </a:cubicBezTo>
                <a:cubicBezTo>
                  <a:pt x="1372" y="1648"/>
                  <a:pt x="1372" y="1648"/>
                  <a:pt x="1372" y="1648"/>
                </a:cubicBezTo>
                <a:cubicBezTo>
                  <a:pt x="1374" y="1648"/>
                  <a:pt x="1379" y="1648"/>
                  <a:pt x="1376" y="1648"/>
                </a:cubicBezTo>
                <a:cubicBezTo>
                  <a:pt x="1374" y="1649"/>
                  <a:pt x="1369" y="1647"/>
                  <a:pt x="1369" y="1649"/>
                </a:cubicBezTo>
                <a:cubicBezTo>
                  <a:pt x="1373" y="1648"/>
                  <a:pt x="1381" y="1650"/>
                  <a:pt x="1386" y="1649"/>
                </a:cubicBezTo>
                <a:cubicBezTo>
                  <a:pt x="1388" y="1651"/>
                  <a:pt x="1390" y="1649"/>
                  <a:pt x="1393" y="1651"/>
                </a:cubicBezTo>
                <a:cubicBezTo>
                  <a:pt x="1383" y="1651"/>
                  <a:pt x="1373" y="1650"/>
                  <a:pt x="1364" y="1650"/>
                </a:cubicBezTo>
                <a:cubicBezTo>
                  <a:pt x="1365" y="1650"/>
                  <a:pt x="1365" y="1650"/>
                  <a:pt x="1365" y="1650"/>
                </a:cubicBezTo>
                <a:cubicBezTo>
                  <a:pt x="1364" y="1649"/>
                  <a:pt x="1364" y="1649"/>
                  <a:pt x="1362" y="1649"/>
                </a:cubicBezTo>
                <a:cubicBezTo>
                  <a:pt x="1363" y="1649"/>
                  <a:pt x="1363" y="1650"/>
                  <a:pt x="1363" y="1650"/>
                </a:cubicBezTo>
                <a:cubicBezTo>
                  <a:pt x="1362" y="1650"/>
                  <a:pt x="1360" y="1650"/>
                  <a:pt x="1359" y="1650"/>
                </a:cubicBezTo>
                <a:cubicBezTo>
                  <a:pt x="1360" y="1651"/>
                  <a:pt x="1362" y="1651"/>
                  <a:pt x="1363" y="1651"/>
                </a:cubicBezTo>
                <a:cubicBezTo>
                  <a:pt x="1364" y="1652"/>
                  <a:pt x="1365" y="1652"/>
                  <a:pt x="1366" y="1652"/>
                </a:cubicBezTo>
                <a:cubicBezTo>
                  <a:pt x="1366" y="1652"/>
                  <a:pt x="1365" y="1651"/>
                  <a:pt x="1365" y="1651"/>
                </a:cubicBezTo>
                <a:cubicBezTo>
                  <a:pt x="1370" y="1651"/>
                  <a:pt x="1376" y="1652"/>
                  <a:pt x="1382" y="1652"/>
                </a:cubicBezTo>
                <a:cubicBezTo>
                  <a:pt x="1382" y="1654"/>
                  <a:pt x="1382" y="1653"/>
                  <a:pt x="1383" y="1654"/>
                </a:cubicBezTo>
                <a:cubicBezTo>
                  <a:pt x="1383" y="1655"/>
                  <a:pt x="1383" y="1655"/>
                  <a:pt x="1382" y="1654"/>
                </a:cubicBezTo>
                <a:cubicBezTo>
                  <a:pt x="1382" y="1654"/>
                  <a:pt x="1382" y="1654"/>
                  <a:pt x="1382" y="1654"/>
                </a:cubicBezTo>
                <a:cubicBezTo>
                  <a:pt x="1382" y="1654"/>
                  <a:pt x="1382" y="1654"/>
                  <a:pt x="1381" y="1654"/>
                </a:cubicBezTo>
                <a:cubicBezTo>
                  <a:pt x="1381" y="1654"/>
                  <a:pt x="1381" y="1654"/>
                  <a:pt x="1381" y="1654"/>
                </a:cubicBezTo>
                <a:cubicBezTo>
                  <a:pt x="1381" y="1654"/>
                  <a:pt x="1382" y="1653"/>
                  <a:pt x="1381" y="1653"/>
                </a:cubicBezTo>
                <a:cubicBezTo>
                  <a:pt x="1379" y="1653"/>
                  <a:pt x="1379" y="1653"/>
                  <a:pt x="1379" y="1653"/>
                </a:cubicBezTo>
                <a:cubicBezTo>
                  <a:pt x="1380" y="1655"/>
                  <a:pt x="1379" y="1655"/>
                  <a:pt x="1378" y="1655"/>
                </a:cubicBezTo>
                <a:cubicBezTo>
                  <a:pt x="1378" y="1654"/>
                  <a:pt x="1378" y="1654"/>
                  <a:pt x="1378" y="1654"/>
                </a:cubicBezTo>
                <a:cubicBezTo>
                  <a:pt x="1378" y="1654"/>
                  <a:pt x="1377" y="1654"/>
                  <a:pt x="1377" y="1654"/>
                </a:cubicBezTo>
                <a:cubicBezTo>
                  <a:pt x="1376" y="1654"/>
                  <a:pt x="1376" y="1654"/>
                  <a:pt x="1376" y="1654"/>
                </a:cubicBezTo>
                <a:cubicBezTo>
                  <a:pt x="1376" y="1654"/>
                  <a:pt x="1375" y="1654"/>
                  <a:pt x="1375" y="1654"/>
                </a:cubicBezTo>
                <a:cubicBezTo>
                  <a:pt x="1375" y="1653"/>
                  <a:pt x="1375" y="1652"/>
                  <a:pt x="1374" y="1652"/>
                </a:cubicBezTo>
                <a:cubicBezTo>
                  <a:pt x="1374" y="1653"/>
                  <a:pt x="1374" y="1654"/>
                  <a:pt x="1375" y="1654"/>
                </a:cubicBezTo>
                <a:cubicBezTo>
                  <a:pt x="1374" y="1654"/>
                  <a:pt x="1374" y="1655"/>
                  <a:pt x="1374" y="1655"/>
                </a:cubicBezTo>
                <a:cubicBezTo>
                  <a:pt x="1372" y="1655"/>
                  <a:pt x="1370" y="1653"/>
                  <a:pt x="1369" y="1655"/>
                </a:cubicBezTo>
                <a:cubicBezTo>
                  <a:pt x="1369" y="1654"/>
                  <a:pt x="1370" y="1654"/>
                  <a:pt x="1370" y="1655"/>
                </a:cubicBezTo>
                <a:cubicBezTo>
                  <a:pt x="1370" y="1655"/>
                  <a:pt x="1370" y="1655"/>
                  <a:pt x="1369" y="1655"/>
                </a:cubicBezTo>
                <a:cubicBezTo>
                  <a:pt x="1368" y="1654"/>
                  <a:pt x="1367" y="1655"/>
                  <a:pt x="1368" y="1656"/>
                </a:cubicBezTo>
                <a:cubicBezTo>
                  <a:pt x="1367" y="1656"/>
                  <a:pt x="1367" y="1656"/>
                  <a:pt x="1366" y="1655"/>
                </a:cubicBezTo>
                <a:cubicBezTo>
                  <a:pt x="1366" y="1655"/>
                  <a:pt x="1366" y="1654"/>
                  <a:pt x="1366" y="1654"/>
                </a:cubicBezTo>
                <a:cubicBezTo>
                  <a:pt x="1365" y="1654"/>
                  <a:pt x="1366" y="1654"/>
                  <a:pt x="1366" y="1654"/>
                </a:cubicBezTo>
                <a:cubicBezTo>
                  <a:pt x="1366" y="1655"/>
                  <a:pt x="1365" y="1655"/>
                  <a:pt x="1365" y="1655"/>
                </a:cubicBezTo>
                <a:cubicBezTo>
                  <a:pt x="1365" y="1655"/>
                  <a:pt x="1364" y="1655"/>
                  <a:pt x="1364" y="1655"/>
                </a:cubicBezTo>
                <a:cubicBezTo>
                  <a:pt x="1364" y="1655"/>
                  <a:pt x="1364" y="1655"/>
                  <a:pt x="1363" y="1655"/>
                </a:cubicBezTo>
                <a:cubicBezTo>
                  <a:pt x="1360" y="1654"/>
                  <a:pt x="1356" y="1652"/>
                  <a:pt x="1351" y="1653"/>
                </a:cubicBezTo>
                <a:cubicBezTo>
                  <a:pt x="1352" y="1653"/>
                  <a:pt x="1353" y="1652"/>
                  <a:pt x="1353" y="1653"/>
                </a:cubicBezTo>
                <a:cubicBezTo>
                  <a:pt x="1352" y="1654"/>
                  <a:pt x="1348" y="1653"/>
                  <a:pt x="1349" y="1655"/>
                </a:cubicBezTo>
                <a:cubicBezTo>
                  <a:pt x="1347" y="1655"/>
                  <a:pt x="1345" y="1655"/>
                  <a:pt x="1343" y="1655"/>
                </a:cubicBezTo>
                <a:cubicBezTo>
                  <a:pt x="1343" y="1654"/>
                  <a:pt x="1343" y="1654"/>
                  <a:pt x="1343" y="1654"/>
                </a:cubicBezTo>
                <a:cubicBezTo>
                  <a:pt x="1342" y="1654"/>
                  <a:pt x="1342" y="1654"/>
                  <a:pt x="1342" y="1655"/>
                </a:cubicBezTo>
                <a:cubicBezTo>
                  <a:pt x="1342" y="1655"/>
                  <a:pt x="1341" y="1655"/>
                  <a:pt x="1341" y="1655"/>
                </a:cubicBezTo>
                <a:cubicBezTo>
                  <a:pt x="1341" y="1655"/>
                  <a:pt x="1342" y="1655"/>
                  <a:pt x="1342" y="1655"/>
                </a:cubicBezTo>
                <a:cubicBezTo>
                  <a:pt x="1343" y="1655"/>
                  <a:pt x="1343" y="1655"/>
                  <a:pt x="1343" y="1656"/>
                </a:cubicBezTo>
                <a:cubicBezTo>
                  <a:pt x="1342" y="1655"/>
                  <a:pt x="1341" y="1656"/>
                  <a:pt x="1341" y="1656"/>
                </a:cubicBezTo>
                <a:cubicBezTo>
                  <a:pt x="1343" y="1656"/>
                  <a:pt x="1343" y="1656"/>
                  <a:pt x="1343" y="1656"/>
                </a:cubicBezTo>
                <a:cubicBezTo>
                  <a:pt x="1343" y="1656"/>
                  <a:pt x="1344" y="1657"/>
                  <a:pt x="1344" y="1657"/>
                </a:cubicBezTo>
                <a:cubicBezTo>
                  <a:pt x="1344" y="1657"/>
                  <a:pt x="1344" y="1656"/>
                  <a:pt x="1344" y="1656"/>
                </a:cubicBezTo>
                <a:cubicBezTo>
                  <a:pt x="1346" y="1656"/>
                  <a:pt x="1346" y="1656"/>
                  <a:pt x="1346" y="1656"/>
                </a:cubicBezTo>
                <a:cubicBezTo>
                  <a:pt x="1346" y="1657"/>
                  <a:pt x="1346" y="1656"/>
                  <a:pt x="1346" y="1656"/>
                </a:cubicBezTo>
                <a:cubicBezTo>
                  <a:pt x="1346" y="1656"/>
                  <a:pt x="1346" y="1656"/>
                  <a:pt x="1346" y="1656"/>
                </a:cubicBezTo>
                <a:cubicBezTo>
                  <a:pt x="1346" y="1658"/>
                  <a:pt x="1344" y="1659"/>
                  <a:pt x="1343" y="1658"/>
                </a:cubicBezTo>
                <a:cubicBezTo>
                  <a:pt x="1343" y="1658"/>
                  <a:pt x="1343" y="1658"/>
                  <a:pt x="1343" y="1659"/>
                </a:cubicBezTo>
                <a:cubicBezTo>
                  <a:pt x="1341" y="1658"/>
                  <a:pt x="1339" y="1658"/>
                  <a:pt x="1338" y="1659"/>
                </a:cubicBezTo>
                <a:cubicBezTo>
                  <a:pt x="1338" y="1659"/>
                  <a:pt x="1339" y="1659"/>
                  <a:pt x="1340" y="1659"/>
                </a:cubicBezTo>
                <a:cubicBezTo>
                  <a:pt x="1340" y="1660"/>
                  <a:pt x="1338" y="1660"/>
                  <a:pt x="1338" y="1660"/>
                </a:cubicBezTo>
                <a:cubicBezTo>
                  <a:pt x="1338" y="1660"/>
                  <a:pt x="1337" y="1660"/>
                  <a:pt x="1337" y="1661"/>
                </a:cubicBezTo>
                <a:cubicBezTo>
                  <a:pt x="1338" y="1661"/>
                  <a:pt x="1338" y="1661"/>
                  <a:pt x="1339" y="1661"/>
                </a:cubicBezTo>
                <a:cubicBezTo>
                  <a:pt x="1339" y="1661"/>
                  <a:pt x="1339" y="1661"/>
                  <a:pt x="1339" y="1661"/>
                </a:cubicBezTo>
                <a:cubicBezTo>
                  <a:pt x="1335" y="1661"/>
                  <a:pt x="1332" y="1661"/>
                  <a:pt x="1328" y="1663"/>
                </a:cubicBezTo>
                <a:cubicBezTo>
                  <a:pt x="1329" y="1663"/>
                  <a:pt x="1330" y="1662"/>
                  <a:pt x="1330" y="1663"/>
                </a:cubicBezTo>
                <a:cubicBezTo>
                  <a:pt x="1330" y="1663"/>
                  <a:pt x="1329" y="1663"/>
                  <a:pt x="1329" y="1664"/>
                </a:cubicBezTo>
                <a:cubicBezTo>
                  <a:pt x="1330" y="1664"/>
                  <a:pt x="1330" y="1664"/>
                  <a:pt x="1331" y="1665"/>
                </a:cubicBezTo>
                <a:cubicBezTo>
                  <a:pt x="1330" y="1665"/>
                  <a:pt x="1330" y="1665"/>
                  <a:pt x="1329" y="1665"/>
                </a:cubicBezTo>
                <a:cubicBezTo>
                  <a:pt x="1328" y="1664"/>
                  <a:pt x="1328" y="1663"/>
                  <a:pt x="1327" y="1663"/>
                </a:cubicBezTo>
                <a:cubicBezTo>
                  <a:pt x="1327" y="1664"/>
                  <a:pt x="1328" y="1664"/>
                  <a:pt x="1328" y="1665"/>
                </a:cubicBezTo>
                <a:cubicBezTo>
                  <a:pt x="1324" y="1665"/>
                  <a:pt x="1324" y="1662"/>
                  <a:pt x="1318" y="1663"/>
                </a:cubicBezTo>
                <a:cubicBezTo>
                  <a:pt x="1318" y="1664"/>
                  <a:pt x="1319" y="1664"/>
                  <a:pt x="1319" y="1664"/>
                </a:cubicBezTo>
                <a:cubicBezTo>
                  <a:pt x="1316" y="1664"/>
                  <a:pt x="1310" y="1664"/>
                  <a:pt x="1310" y="1663"/>
                </a:cubicBezTo>
                <a:cubicBezTo>
                  <a:pt x="1313" y="1663"/>
                  <a:pt x="1311" y="1662"/>
                  <a:pt x="1313" y="1662"/>
                </a:cubicBezTo>
                <a:cubicBezTo>
                  <a:pt x="1314" y="1662"/>
                  <a:pt x="1313" y="1663"/>
                  <a:pt x="1315" y="1663"/>
                </a:cubicBezTo>
                <a:cubicBezTo>
                  <a:pt x="1315" y="1663"/>
                  <a:pt x="1314" y="1663"/>
                  <a:pt x="1314" y="1662"/>
                </a:cubicBezTo>
                <a:cubicBezTo>
                  <a:pt x="1317" y="1662"/>
                  <a:pt x="1320" y="1663"/>
                  <a:pt x="1324" y="1662"/>
                </a:cubicBezTo>
                <a:cubicBezTo>
                  <a:pt x="1324" y="1662"/>
                  <a:pt x="1324" y="1662"/>
                  <a:pt x="1325" y="1662"/>
                </a:cubicBezTo>
                <a:cubicBezTo>
                  <a:pt x="1325" y="1662"/>
                  <a:pt x="1325" y="1662"/>
                  <a:pt x="1325" y="1662"/>
                </a:cubicBezTo>
                <a:cubicBezTo>
                  <a:pt x="1326" y="1662"/>
                  <a:pt x="1327" y="1662"/>
                  <a:pt x="1328" y="1662"/>
                </a:cubicBezTo>
                <a:cubicBezTo>
                  <a:pt x="1326" y="1662"/>
                  <a:pt x="1325" y="1662"/>
                  <a:pt x="1324" y="1661"/>
                </a:cubicBezTo>
                <a:cubicBezTo>
                  <a:pt x="1324" y="1660"/>
                  <a:pt x="1326" y="1661"/>
                  <a:pt x="1325" y="1660"/>
                </a:cubicBezTo>
                <a:cubicBezTo>
                  <a:pt x="1324" y="1659"/>
                  <a:pt x="1324" y="1660"/>
                  <a:pt x="1323" y="1660"/>
                </a:cubicBezTo>
                <a:cubicBezTo>
                  <a:pt x="1323" y="1661"/>
                  <a:pt x="1323" y="1661"/>
                  <a:pt x="1323" y="1661"/>
                </a:cubicBezTo>
                <a:cubicBezTo>
                  <a:pt x="1318" y="1661"/>
                  <a:pt x="1314" y="1660"/>
                  <a:pt x="1305" y="1660"/>
                </a:cubicBezTo>
                <a:cubicBezTo>
                  <a:pt x="1305" y="1660"/>
                  <a:pt x="1305" y="1660"/>
                  <a:pt x="1305" y="1660"/>
                </a:cubicBezTo>
                <a:cubicBezTo>
                  <a:pt x="1305" y="1658"/>
                  <a:pt x="1307" y="1660"/>
                  <a:pt x="1308" y="1658"/>
                </a:cubicBezTo>
                <a:cubicBezTo>
                  <a:pt x="1308" y="1657"/>
                  <a:pt x="1306" y="1658"/>
                  <a:pt x="1305" y="1658"/>
                </a:cubicBezTo>
                <a:cubicBezTo>
                  <a:pt x="1306" y="1659"/>
                  <a:pt x="1305" y="1658"/>
                  <a:pt x="1305" y="1659"/>
                </a:cubicBezTo>
                <a:cubicBezTo>
                  <a:pt x="1304" y="1659"/>
                  <a:pt x="1304" y="1659"/>
                  <a:pt x="1304" y="1659"/>
                </a:cubicBezTo>
                <a:cubicBezTo>
                  <a:pt x="1303" y="1659"/>
                  <a:pt x="1302" y="1660"/>
                  <a:pt x="1301" y="1660"/>
                </a:cubicBezTo>
                <a:cubicBezTo>
                  <a:pt x="1301" y="1659"/>
                  <a:pt x="1301" y="1659"/>
                  <a:pt x="1301" y="1660"/>
                </a:cubicBezTo>
                <a:cubicBezTo>
                  <a:pt x="1300" y="1660"/>
                  <a:pt x="1299" y="1661"/>
                  <a:pt x="1297" y="1661"/>
                </a:cubicBezTo>
                <a:cubicBezTo>
                  <a:pt x="1302" y="1661"/>
                  <a:pt x="1302" y="1661"/>
                  <a:pt x="1302" y="1661"/>
                </a:cubicBezTo>
                <a:cubicBezTo>
                  <a:pt x="1302" y="1663"/>
                  <a:pt x="1300" y="1662"/>
                  <a:pt x="1300" y="1663"/>
                </a:cubicBezTo>
                <a:cubicBezTo>
                  <a:pt x="1303" y="1663"/>
                  <a:pt x="1308" y="1662"/>
                  <a:pt x="1309" y="1664"/>
                </a:cubicBezTo>
                <a:cubicBezTo>
                  <a:pt x="1305" y="1664"/>
                  <a:pt x="1304" y="1664"/>
                  <a:pt x="1302" y="1664"/>
                </a:cubicBezTo>
                <a:cubicBezTo>
                  <a:pt x="1300" y="1663"/>
                  <a:pt x="1293" y="1663"/>
                  <a:pt x="1289" y="1662"/>
                </a:cubicBezTo>
                <a:cubicBezTo>
                  <a:pt x="1290" y="1662"/>
                  <a:pt x="1291" y="1662"/>
                  <a:pt x="1291" y="1662"/>
                </a:cubicBezTo>
                <a:cubicBezTo>
                  <a:pt x="1290" y="1662"/>
                  <a:pt x="1290" y="1661"/>
                  <a:pt x="1291" y="1661"/>
                </a:cubicBezTo>
                <a:cubicBezTo>
                  <a:pt x="1291" y="1661"/>
                  <a:pt x="1291" y="1661"/>
                  <a:pt x="1291" y="1662"/>
                </a:cubicBezTo>
                <a:cubicBezTo>
                  <a:pt x="1290" y="1662"/>
                  <a:pt x="1291" y="1663"/>
                  <a:pt x="1293" y="1662"/>
                </a:cubicBezTo>
                <a:cubicBezTo>
                  <a:pt x="1294" y="1662"/>
                  <a:pt x="1294" y="1662"/>
                  <a:pt x="1295" y="1660"/>
                </a:cubicBezTo>
                <a:cubicBezTo>
                  <a:pt x="1294" y="1660"/>
                  <a:pt x="1291" y="1660"/>
                  <a:pt x="1293" y="1660"/>
                </a:cubicBezTo>
                <a:cubicBezTo>
                  <a:pt x="1295" y="1660"/>
                  <a:pt x="1298" y="1660"/>
                  <a:pt x="1299" y="1659"/>
                </a:cubicBezTo>
                <a:cubicBezTo>
                  <a:pt x="1293" y="1659"/>
                  <a:pt x="1287" y="1659"/>
                  <a:pt x="1283" y="1658"/>
                </a:cubicBezTo>
                <a:cubicBezTo>
                  <a:pt x="1283" y="1658"/>
                  <a:pt x="1283" y="1658"/>
                  <a:pt x="1283" y="1658"/>
                </a:cubicBezTo>
                <a:cubicBezTo>
                  <a:pt x="1283" y="1658"/>
                  <a:pt x="1281" y="1658"/>
                  <a:pt x="1281" y="1658"/>
                </a:cubicBezTo>
                <a:cubicBezTo>
                  <a:pt x="1280" y="1658"/>
                  <a:pt x="1280" y="1658"/>
                  <a:pt x="1280" y="1658"/>
                </a:cubicBezTo>
                <a:cubicBezTo>
                  <a:pt x="1280" y="1658"/>
                  <a:pt x="1280" y="1658"/>
                  <a:pt x="1280" y="1658"/>
                </a:cubicBezTo>
                <a:cubicBezTo>
                  <a:pt x="1279" y="1658"/>
                  <a:pt x="1279" y="1658"/>
                  <a:pt x="1279" y="1658"/>
                </a:cubicBezTo>
                <a:cubicBezTo>
                  <a:pt x="1276" y="1658"/>
                  <a:pt x="1274" y="1658"/>
                  <a:pt x="1271" y="1657"/>
                </a:cubicBezTo>
                <a:cubicBezTo>
                  <a:pt x="1272" y="1657"/>
                  <a:pt x="1274" y="1658"/>
                  <a:pt x="1274" y="1657"/>
                </a:cubicBezTo>
                <a:cubicBezTo>
                  <a:pt x="1274" y="1656"/>
                  <a:pt x="1273" y="1656"/>
                  <a:pt x="1272" y="1657"/>
                </a:cubicBezTo>
                <a:cubicBezTo>
                  <a:pt x="1272" y="1655"/>
                  <a:pt x="1271" y="1657"/>
                  <a:pt x="1270" y="1655"/>
                </a:cubicBezTo>
                <a:cubicBezTo>
                  <a:pt x="1270" y="1656"/>
                  <a:pt x="1269" y="1656"/>
                  <a:pt x="1269" y="1656"/>
                </a:cubicBezTo>
                <a:cubicBezTo>
                  <a:pt x="1266" y="1657"/>
                  <a:pt x="1263" y="1657"/>
                  <a:pt x="1261" y="1657"/>
                </a:cubicBezTo>
                <a:cubicBezTo>
                  <a:pt x="1261" y="1656"/>
                  <a:pt x="1262" y="1656"/>
                  <a:pt x="1262" y="1655"/>
                </a:cubicBezTo>
                <a:cubicBezTo>
                  <a:pt x="1259" y="1658"/>
                  <a:pt x="1254" y="1655"/>
                  <a:pt x="1249" y="1656"/>
                </a:cubicBezTo>
                <a:cubicBezTo>
                  <a:pt x="1249" y="1655"/>
                  <a:pt x="1250" y="1654"/>
                  <a:pt x="1249" y="1654"/>
                </a:cubicBezTo>
                <a:cubicBezTo>
                  <a:pt x="1236" y="1654"/>
                  <a:pt x="1227" y="1653"/>
                  <a:pt x="1215" y="1652"/>
                </a:cubicBezTo>
                <a:cubicBezTo>
                  <a:pt x="1216" y="1652"/>
                  <a:pt x="1216" y="1652"/>
                  <a:pt x="1216" y="1652"/>
                </a:cubicBezTo>
                <a:cubicBezTo>
                  <a:pt x="1215" y="1652"/>
                  <a:pt x="1214" y="1652"/>
                  <a:pt x="1214" y="1651"/>
                </a:cubicBezTo>
                <a:cubicBezTo>
                  <a:pt x="1214" y="1651"/>
                  <a:pt x="1214" y="1651"/>
                  <a:pt x="1214" y="1651"/>
                </a:cubicBezTo>
                <a:cubicBezTo>
                  <a:pt x="1211" y="1651"/>
                  <a:pt x="1208" y="1651"/>
                  <a:pt x="1205" y="1650"/>
                </a:cubicBezTo>
                <a:cubicBezTo>
                  <a:pt x="1205" y="1651"/>
                  <a:pt x="1206" y="1651"/>
                  <a:pt x="1205" y="1651"/>
                </a:cubicBezTo>
                <a:cubicBezTo>
                  <a:pt x="1201" y="1649"/>
                  <a:pt x="1196" y="1652"/>
                  <a:pt x="1195" y="1648"/>
                </a:cubicBezTo>
                <a:cubicBezTo>
                  <a:pt x="1205" y="1648"/>
                  <a:pt x="1218" y="1650"/>
                  <a:pt x="1229" y="1650"/>
                </a:cubicBezTo>
                <a:cubicBezTo>
                  <a:pt x="1229" y="1650"/>
                  <a:pt x="1228" y="1650"/>
                  <a:pt x="1228" y="1650"/>
                </a:cubicBezTo>
                <a:cubicBezTo>
                  <a:pt x="1234" y="1651"/>
                  <a:pt x="1248" y="1653"/>
                  <a:pt x="1252" y="1650"/>
                </a:cubicBezTo>
                <a:cubicBezTo>
                  <a:pt x="1250" y="1651"/>
                  <a:pt x="1247" y="1650"/>
                  <a:pt x="1245" y="1650"/>
                </a:cubicBezTo>
                <a:cubicBezTo>
                  <a:pt x="1245" y="1650"/>
                  <a:pt x="1245" y="1649"/>
                  <a:pt x="1244" y="1649"/>
                </a:cubicBezTo>
                <a:cubicBezTo>
                  <a:pt x="1246" y="1649"/>
                  <a:pt x="1246" y="1649"/>
                  <a:pt x="1247" y="1649"/>
                </a:cubicBezTo>
                <a:cubicBezTo>
                  <a:pt x="1248" y="1649"/>
                  <a:pt x="1247" y="1650"/>
                  <a:pt x="1246" y="1650"/>
                </a:cubicBezTo>
                <a:cubicBezTo>
                  <a:pt x="1247" y="1651"/>
                  <a:pt x="1250" y="1646"/>
                  <a:pt x="1251" y="1650"/>
                </a:cubicBezTo>
                <a:cubicBezTo>
                  <a:pt x="1251" y="1649"/>
                  <a:pt x="1252" y="1649"/>
                  <a:pt x="1253" y="1648"/>
                </a:cubicBezTo>
                <a:cubicBezTo>
                  <a:pt x="1256" y="1649"/>
                  <a:pt x="1259" y="1649"/>
                  <a:pt x="1262" y="1650"/>
                </a:cubicBezTo>
                <a:cubicBezTo>
                  <a:pt x="1265" y="1649"/>
                  <a:pt x="1268" y="1649"/>
                  <a:pt x="1271" y="1649"/>
                </a:cubicBezTo>
                <a:cubicBezTo>
                  <a:pt x="1269" y="1649"/>
                  <a:pt x="1268" y="1650"/>
                  <a:pt x="1268" y="1651"/>
                </a:cubicBezTo>
                <a:cubicBezTo>
                  <a:pt x="1270" y="1650"/>
                  <a:pt x="1273" y="1650"/>
                  <a:pt x="1275" y="1649"/>
                </a:cubicBezTo>
                <a:cubicBezTo>
                  <a:pt x="1278" y="1650"/>
                  <a:pt x="1282" y="1650"/>
                  <a:pt x="1286" y="1650"/>
                </a:cubicBezTo>
                <a:cubicBezTo>
                  <a:pt x="1286" y="1652"/>
                  <a:pt x="1284" y="1650"/>
                  <a:pt x="1284" y="1651"/>
                </a:cubicBezTo>
                <a:cubicBezTo>
                  <a:pt x="1286" y="1652"/>
                  <a:pt x="1287" y="1652"/>
                  <a:pt x="1289" y="1652"/>
                </a:cubicBezTo>
                <a:cubicBezTo>
                  <a:pt x="1286" y="1653"/>
                  <a:pt x="1274" y="1652"/>
                  <a:pt x="1273" y="1651"/>
                </a:cubicBezTo>
                <a:cubicBezTo>
                  <a:pt x="1271" y="1653"/>
                  <a:pt x="1263" y="1649"/>
                  <a:pt x="1260" y="1651"/>
                </a:cubicBezTo>
                <a:cubicBezTo>
                  <a:pt x="1262" y="1651"/>
                  <a:pt x="1263" y="1652"/>
                  <a:pt x="1264" y="1652"/>
                </a:cubicBezTo>
                <a:cubicBezTo>
                  <a:pt x="1262" y="1653"/>
                  <a:pt x="1259" y="1651"/>
                  <a:pt x="1259" y="1653"/>
                </a:cubicBezTo>
                <a:cubicBezTo>
                  <a:pt x="1271" y="1653"/>
                  <a:pt x="1281" y="1653"/>
                  <a:pt x="1293" y="1653"/>
                </a:cubicBezTo>
                <a:cubicBezTo>
                  <a:pt x="1292" y="1652"/>
                  <a:pt x="1290" y="1653"/>
                  <a:pt x="1290" y="1652"/>
                </a:cubicBezTo>
                <a:cubicBezTo>
                  <a:pt x="1291" y="1651"/>
                  <a:pt x="1292" y="1653"/>
                  <a:pt x="1294" y="1653"/>
                </a:cubicBezTo>
                <a:cubicBezTo>
                  <a:pt x="1297" y="1654"/>
                  <a:pt x="1304" y="1653"/>
                  <a:pt x="1302" y="1654"/>
                </a:cubicBezTo>
                <a:cubicBezTo>
                  <a:pt x="1300" y="1654"/>
                  <a:pt x="1296" y="1654"/>
                  <a:pt x="1295" y="1655"/>
                </a:cubicBezTo>
                <a:cubicBezTo>
                  <a:pt x="1302" y="1655"/>
                  <a:pt x="1314" y="1655"/>
                  <a:pt x="1321" y="1655"/>
                </a:cubicBezTo>
                <a:cubicBezTo>
                  <a:pt x="1316" y="1654"/>
                  <a:pt x="1310" y="1654"/>
                  <a:pt x="1304" y="1654"/>
                </a:cubicBezTo>
                <a:cubicBezTo>
                  <a:pt x="1303" y="1653"/>
                  <a:pt x="1309" y="1655"/>
                  <a:pt x="1309" y="1653"/>
                </a:cubicBezTo>
                <a:cubicBezTo>
                  <a:pt x="1308" y="1653"/>
                  <a:pt x="1308" y="1653"/>
                  <a:pt x="1308" y="1653"/>
                </a:cubicBezTo>
                <a:cubicBezTo>
                  <a:pt x="1308" y="1653"/>
                  <a:pt x="1308" y="1653"/>
                  <a:pt x="1309" y="1653"/>
                </a:cubicBezTo>
                <a:cubicBezTo>
                  <a:pt x="1307" y="1652"/>
                  <a:pt x="1306" y="1653"/>
                  <a:pt x="1306" y="1653"/>
                </a:cubicBezTo>
                <a:cubicBezTo>
                  <a:pt x="1305" y="1653"/>
                  <a:pt x="1305" y="1653"/>
                  <a:pt x="1304" y="1653"/>
                </a:cubicBezTo>
                <a:cubicBezTo>
                  <a:pt x="1305" y="1652"/>
                  <a:pt x="1302" y="1653"/>
                  <a:pt x="1301" y="1653"/>
                </a:cubicBezTo>
                <a:cubicBezTo>
                  <a:pt x="1301" y="1653"/>
                  <a:pt x="1301" y="1653"/>
                  <a:pt x="1301" y="1653"/>
                </a:cubicBezTo>
                <a:cubicBezTo>
                  <a:pt x="1300" y="1653"/>
                  <a:pt x="1298" y="1653"/>
                  <a:pt x="1297" y="1652"/>
                </a:cubicBezTo>
                <a:cubicBezTo>
                  <a:pt x="1299" y="1652"/>
                  <a:pt x="1300" y="1651"/>
                  <a:pt x="1300" y="1650"/>
                </a:cubicBezTo>
                <a:cubicBezTo>
                  <a:pt x="1301" y="1652"/>
                  <a:pt x="1304" y="1650"/>
                  <a:pt x="1304" y="1651"/>
                </a:cubicBezTo>
                <a:cubicBezTo>
                  <a:pt x="1304" y="1653"/>
                  <a:pt x="1311" y="1653"/>
                  <a:pt x="1316" y="1653"/>
                </a:cubicBezTo>
                <a:cubicBezTo>
                  <a:pt x="1316" y="1653"/>
                  <a:pt x="1316" y="1653"/>
                  <a:pt x="1316" y="1653"/>
                </a:cubicBezTo>
                <a:cubicBezTo>
                  <a:pt x="1316" y="1653"/>
                  <a:pt x="1316" y="1653"/>
                  <a:pt x="1316" y="1653"/>
                </a:cubicBezTo>
                <a:cubicBezTo>
                  <a:pt x="1319" y="1653"/>
                  <a:pt x="1322" y="1653"/>
                  <a:pt x="1320" y="1654"/>
                </a:cubicBezTo>
                <a:cubicBezTo>
                  <a:pt x="1322" y="1654"/>
                  <a:pt x="1325" y="1655"/>
                  <a:pt x="1325" y="1654"/>
                </a:cubicBezTo>
                <a:cubicBezTo>
                  <a:pt x="1326" y="1653"/>
                  <a:pt x="1321" y="1654"/>
                  <a:pt x="1323" y="1653"/>
                </a:cubicBezTo>
                <a:cubicBezTo>
                  <a:pt x="1331" y="1653"/>
                  <a:pt x="1337" y="1655"/>
                  <a:pt x="1343" y="1653"/>
                </a:cubicBezTo>
                <a:cubicBezTo>
                  <a:pt x="1336" y="1653"/>
                  <a:pt x="1328" y="1653"/>
                  <a:pt x="1321" y="1652"/>
                </a:cubicBezTo>
                <a:cubicBezTo>
                  <a:pt x="1321" y="1652"/>
                  <a:pt x="1319" y="1652"/>
                  <a:pt x="1318" y="1652"/>
                </a:cubicBezTo>
                <a:cubicBezTo>
                  <a:pt x="1318" y="1652"/>
                  <a:pt x="1318" y="1652"/>
                  <a:pt x="1318" y="1651"/>
                </a:cubicBezTo>
                <a:cubicBezTo>
                  <a:pt x="1319" y="1651"/>
                  <a:pt x="1321" y="1652"/>
                  <a:pt x="1322" y="1651"/>
                </a:cubicBezTo>
                <a:cubicBezTo>
                  <a:pt x="1307" y="1650"/>
                  <a:pt x="1295" y="1649"/>
                  <a:pt x="1282" y="1648"/>
                </a:cubicBezTo>
                <a:cubicBezTo>
                  <a:pt x="1282" y="1648"/>
                  <a:pt x="1281" y="1648"/>
                  <a:pt x="1280" y="1648"/>
                </a:cubicBezTo>
                <a:cubicBezTo>
                  <a:pt x="1280" y="1648"/>
                  <a:pt x="1281" y="1648"/>
                  <a:pt x="1281" y="1648"/>
                </a:cubicBezTo>
                <a:cubicBezTo>
                  <a:pt x="1280" y="1648"/>
                  <a:pt x="1280" y="1648"/>
                  <a:pt x="1280" y="1648"/>
                </a:cubicBezTo>
                <a:cubicBezTo>
                  <a:pt x="1280" y="1648"/>
                  <a:pt x="1280" y="1648"/>
                  <a:pt x="1280" y="1648"/>
                </a:cubicBezTo>
                <a:cubicBezTo>
                  <a:pt x="1279" y="1648"/>
                  <a:pt x="1279" y="1648"/>
                  <a:pt x="1279" y="1648"/>
                </a:cubicBezTo>
                <a:cubicBezTo>
                  <a:pt x="1276" y="1648"/>
                  <a:pt x="1272" y="1647"/>
                  <a:pt x="1269" y="1647"/>
                </a:cubicBezTo>
                <a:cubicBezTo>
                  <a:pt x="1269" y="1647"/>
                  <a:pt x="1270" y="1647"/>
                  <a:pt x="1270" y="1646"/>
                </a:cubicBezTo>
                <a:cubicBezTo>
                  <a:pt x="1268" y="1646"/>
                  <a:pt x="1268" y="1646"/>
                  <a:pt x="1268" y="1646"/>
                </a:cubicBezTo>
                <a:cubicBezTo>
                  <a:pt x="1268" y="1646"/>
                  <a:pt x="1269" y="1646"/>
                  <a:pt x="1269" y="1647"/>
                </a:cubicBezTo>
                <a:cubicBezTo>
                  <a:pt x="1268" y="1647"/>
                  <a:pt x="1268" y="1647"/>
                  <a:pt x="1268" y="1647"/>
                </a:cubicBezTo>
                <a:cubicBezTo>
                  <a:pt x="1268" y="1646"/>
                  <a:pt x="1268" y="1645"/>
                  <a:pt x="1267" y="1646"/>
                </a:cubicBezTo>
                <a:cubicBezTo>
                  <a:pt x="1267" y="1647"/>
                  <a:pt x="1267" y="1647"/>
                  <a:pt x="1267" y="1647"/>
                </a:cubicBezTo>
                <a:cubicBezTo>
                  <a:pt x="1266" y="1647"/>
                  <a:pt x="1266" y="1647"/>
                  <a:pt x="1265" y="1647"/>
                </a:cubicBezTo>
                <a:cubicBezTo>
                  <a:pt x="1265" y="1646"/>
                  <a:pt x="1265" y="1646"/>
                  <a:pt x="1264" y="1646"/>
                </a:cubicBezTo>
                <a:cubicBezTo>
                  <a:pt x="1264" y="1646"/>
                  <a:pt x="1264" y="1646"/>
                  <a:pt x="1264" y="1647"/>
                </a:cubicBezTo>
                <a:cubicBezTo>
                  <a:pt x="1252" y="1646"/>
                  <a:pt x="1240" y="1645"/>
                  <a:pt x="1225" y="1644"/>
                </a:cubicBezTo>
                <a:cubicBezTo>
                  <a:pt x="1225" y="1643"/>
                  <a:pt x="1226" y="1643"/>
                  <a:pt x="1225" y="1643"/>
                </a:cubicBezTo>
                <a:cubicBezTo>
                  <a:pt x="1225" y="1643"/>
                  <a:pt x="1225" y="1644"/>
                  <a:pt x="1225" y="1644"/>
                </a:cubicBezTo>
                <a:cubicBezTo>
                  <a:pt x="1214" y="1644"/>
                  <a:pt x="1211" y="1643"/>
                  <a:pt x="1205" y="1644"/>
                </a:cubicBezTo>
                <a:cubicBezTo>
                  <a:pt x="1206" y="1644"/>
                  <a:pt x="1207" y="1644"/>
                  <a:pt x="1207" y="1645"/>
                </a:cubicBezTo>
                <a:cubicBezTo>
                  <a:pt x="1204" y="1644"/>
                  <a:pt x="1199" y="1644"/>
                  <a:pt x="1195" y="1643"/>
                </a:cubicBezTo>
                <a:cubicBezTo>
                  <a:pt x="1191" y="1644"/>
                  <a:pt x="1192" y="1642"/>
                  <a:pt x="1196" y="1643"/>
                </a:cubicBezTo>
                <a:cubicBezTo>
                  <a:pt x="1196" y="1643"/>
                  <a:pt x="1200" y="1644"/>
                  <a:pt x="1202" y="1643"/>
                </a:cubicBezTo>
                <a:cubicBezTo>
                  <a:pt x="1201" y="1642"/>
                  <a:pt x="1198" y="1642"/>
                  <a:pt x="1195" y="1642"/>
                </a:cubicBezTo>
                <a:cubicBezTo>
                  <a:pt x="1194" y="1641"/>
                  <a:pt x="1197" y="1641"/>
                  <a:pt x="1196" y="1641"/>
                </a:cubicBezTo>
                <a:cubicBezTo>
                  <a:pt x="1193" y="1643"/>
                  <a:pt x="1188" y="1640"/>
                  <a:pt x="1185" y="1642"/>
                </a:cubicBezTo>
                <a:cubicBezTo>
                  <a:pt x="1185" y="1643"/>
                  <a:pt x="1190" y="1642"/>
                  <a:pt x="1188" y="1643"/>
                </a:cubicBezTo>
                <a:cubicBezTo>
                  <a:pt x="1183" y="1643"/>
                  <a:pt x="1181" y="1643"/>
                  <a:pt x="1178" y="1642"/>
                </a:cubicBezTo>
                <a:cubicBezTo>
                  <a:pt x="1177" y="1640"/>
                  <a:pt x="1180" y="1643"/>
                  <a:pt x="1180" y="1641"/>
                </a:cubicBezTo>
                <a:cubicBezTo>
                  <a:pt x="1178" y="1640"/>
                  <a:pt x="1173" y="1642"/>
                  <a:pt x="1174" y="1639"/>
                </a:cubicBezTo>
                <a:cubicBezTo>
                  <a:pt x="1175" y="1638"/>
                  <a:pt x="1177" y="1640"/>
                  <a:pt x="1178" y="1639"/>
                </a:cubicBezTo>
                <a:cubicBezTo>
                  <a:pt x="1175" y="1638"/>
                  <a:pt x="1175" y="1637"/>
                  <a:pt x="1172" y="1638"/>
                </a:cubicBezTo>
                <a:cubicBezTo>
                  <a:pt x="1173" y="1638"/>
                  <a:pt x="1174" y="1639"/>
                  <a:pt x="1173" y="1640"/>
                </a:cubicBezTo>
                <a:cubicBezTo>
                  <a:pt x="1167" y="1640"/>
                  <a:pt x="1160" y="1640"/>
                  <a:pt x="1154" y="1639"/>
                </a:cubicBezTo>
                <a:cubicBezTo>
                  <a:pt x="1154" y="1639"/>
                  <a:pt x="1154" y="1639"/>
                  <a:pt x="1154" y="1639"/>
                </a:cubicBezTo>
                <a:cubicBezTo>
                  <a:pt x="1156" y="1639"/>
                  <a:pt x="1156" y="1639"/>
                  <a:pt x="1156" y="1639"/>
                </a:cubicBezTo>
                <a:cubicBezTo>
                  <a:pt x="1156" y="1638"/>
                  <a:pt x="1156" y="1638"/>
                  <a:pt x="1156" y="1638"/>
                </a:cubicBezTo>
                <a:cubicBezTo>
                  <a:pt x="1156" y="1638"/>
                  <a:pt x="1156" y="1638"/>
                  <a:pt x="1157" y="1638"/>
                </a:cubicBezTo>
                <a:cubicBezTo>
                  <a:pt x="1162" y="1638"/>
                  <a:pt x="1163" y="1639"/>
                  <a:pt x="1166" y="1638"/>
                </a:cubicBezTo>
                <a:cubicBezTo>
                  <a:pt x="1169" y="1639"/>
                  <a:pt x="1170" y="1639"/>
                  <a:pt x="1172" y="1638"/>
                </a:cubicBezTo>
                <a:cubicBezTo>
                  <a:pt x="1170" y="1636"/>
                  <a:pt x="1167" y="1637"/>
                  <a:pt x="1165" y="1637"/>
                </a:cubicBezTo>
                <a:cubicBezTo>
                  <a:pt x="1166" y="1636"/>
                  <a:pt x="1166" y="1635"/>
                  <a:pt x="1166" y="1632"/>
                </a:cubicBezTo>
                <a:cubicBezTo>
                  <a:pt x="1167" y="1633"/>
                  <a:pt x="1172" y="1632"/>
                  <a:pt x="1170" y="1634"/>
                </a:cubicBezTo>
                <a:cubicBezTo>
                  <a:pt x="1171" y="1634"/>
                  <a:pt x="1172" y="1634"/>
                  <a:pt x="1172" y="1635"/>
                </a:cubicBezTo>
                <a:cubicBezTo>
                  <a:pt x="1172" y="1635"/>
                  <a:pt x="1171" y="1635"/>
                  <a:pt x="1170" y="1635"/>
                </a:cubicBezTo>
                <a:cubicBezTo>
                  <a:pt x="1172" y="1635"/>
                  <a:pt x="1172" y="1635"/>
                  <a:pt x="1173" y="1636"/>
                </a:cubicBezTo>
                <a:cubicBezTo>
                  <a:pt x="1173" y="1635"/>
                  <a:pt x="1173" y="1635"/>
                  <a:pt x="1174" y="1634"/>
                </a:cubicBezTo>
                <a:cubicBezTo>
                  <a:pt x="1173" y="1634"/>
                  <a:pt x="1171" y="1634"/>
                  <a:pt x="1171" y="1633"/>
                </a:cubicBezTo>
                <a:cubicBezTo>
                  <a:pt x="1174" y="1632"/>
                  <a:pt x="1174" y="1634"/>
                  <a:pt x="1176" y="1635"/>
                </a:cubicBezTo>
                <a:cubicBezTo>
                  <a:pt x="1174" y="1635"/>
                  <a:pt x="1174" y="1636"/>
                  <a:pt x="1173" y="1637"/>
                </a:cubicBezTo>
                <a:cubicBezTo>
                  <a:pt x="1176" y="1636"/>
                  <a:pt x="1180" y="1637"/>
                  <a:pt x="1182" y="1637"/>
                </a:cubicBezTo>
                <a:cubicBezTo>
                  <a:pt x="1181" y="1636"/>
                  <a:pt x="1179" y="1637"/>
                  <a:pt x="1178" y="1636"/>
                </a:cubicBezTo>
                <a:cubicBezTo>
                  <a:pt x="1181" y="1636"/>
                  <a:pt x="1185" y="1635"/>
                  <a:pt x="1185" y="1638"/>
                </a:cubicBezTo>
                <a:cubicBezTo>
                  <a:pt x="1189" y="1638"/>
                  <a:pt x="1194" y="1637"/>
                  <a:pt x="1196" y="1639"/>
                </a:cubicBezTo>
                <a:cubicBezTo>
                  <a:pt x="1192" y="1640"/>
                  <a:pt x="1183" y="1637"/>
                  <a:pt x="1179" y="1639"/>
                </a:cubicBezTo>
                <a:cubicBezTo>
                  <a:pt x="1180" y="1639"/>
                  <a:pt x="1181" y="1640"/>
                  <a:pt x="1182" y="1639"/>
                </a:cubicBezTo>
                <a:cubicBezTo>
                  <a:pt x="1184" y="1640"/>
                  <a:pt x="1182" y="1642"/>
                  <a:pt x="1183" y="1642"/>
                </a:cubicBezTo>
                <a:cubicBezTo>
                  <a:pt x="1184" y="1642"/>
                  <a:pt x="1185" y="1642"/>
                  <a:pt x="1185" y="1641"/>
                </a:cubicBezTo>
                <a:cubicBezTo>
                  <a:pt x="1184" y="1641"/>
                  <a:pt x="1183" y="1641"/>
                  <a:pt x="1183" y="1641"/>
                </a:cubicBezTo>
                <a:cubicBezTo>
                  <a:pt x="1186" y="1640"/>
                  <a:pt x="1190" y="1641"/>
                  <a:pt x="1191" y="1640"/>
                </a:cubicBezTo>
                <a:cubicBezTo>
                  <a:pt x="1191" y="1641"/>
                  <a:pt x="1190" y="1640"/>
                  <a:pt x="1190" y="1640"/>
                </a:cubicBezTo>
                <a:cubicBezTo>
                  <a:pt x="1194" y="1640"/>
                  <a:pt x="1195" y="1641"/>
                  <a:pt x="1198" y="1639"/>
                </a:cubicBezTo>
                <a:cubicBezTo>
                  <a:pt x="1197" y="1639"/>
                  <a:pt x="1197" y="1639"/>
                  <a:pt x="1197" y="1639"/>
                </a:cubicBezTo>
                <a:cubicBezTo>
                  <a:pt x="1199" y="1639"/>
                  <a:pt x="1199" y="1639"/>
                  <a:pt x="1199" y="1639"/>
                </a:cubicBezTo>
                <a:cubicBezTo>
                  <a:pt x="1198" y="1636"/>
                  <a:pt x="1199" y="1637"/>
                  <a:pt x="1200" y="1636"/>
                </a:cubicBezTo>
                <a:cubicBezTo>
                  <a:pt x="1199" y="1637"/>
                  <a:pt x="1199" y="1637"/>
                  <a:pt x="1198" y="1636"/>
                </a:cubicBezTo>
                <a:cubicBezTo>
                  <a:pt x="1199" y="1635"/>
                  <a:pt x="1202" y="1636"/>
                  <a:pt x="1202" y="1635"/>
                </a:cubicBezTo>
                <a:cubicBezTo>
                  <a:pt x="1198" y="1635"/>
                  <a:pt x="1193" y="1633"/>
                  <a:pt x="1189" y="1634"/>
                </a:cubicBezTo>
                <a:cubicBezTo>
                  <a:pt x="1191" y="1634"/>
                  <a:pt x="1192" y="1635"/>
                  <a:pt x="1193" y="1634"/>
                </a:cubicBezTo>
                <a:cubicBezTo>
                  <a:pt x="1193" y="1636"/>
                  <a:pt x="1192" y="1635"/>
                  <a:pt x="1193" y="1636"/>
                </a:cubicBezTo>
                <a:cubicBezTo>
                  <a:pt x="1195" y="1637"/>
                  <a:pt x="1195" y="1636"/>
                  <a:pt x="1196" y="1637"/>
                </a:cubicBezTo>
                <a:cubicBezTo>
                  <a:pt x="1193" y="1638"/>
                  <a:pt x="1192" y="1637"/>
                  <a:pt x="1189" y="1635"/>
                </a:cubicBezTo>
                <a:cubicBezTo>
                  <a:pt x="1188" y="1637"/>
                  <a:pt x="1184" y="1635"/>
                  <a:pt x="1183" y="1633"/>
                </a:cubicBezTo>
                <a:cubicBezTo>
                  <a:pt x="1182" y="1633"/>
                  <a:pt x="1182" y="1633"/>
                  <a:pt x="1181" y="1633"/>
                </a:cubicBezTo>
                <a:cubicBezTo>
                  <a:pt x="1183" y="1635"/>
                  <a:pt x="1181" y="1634"/>
                  <a:pt x="1180" y="1635"/>
                </a:cubicBezTo>
                <a:cubicBezTo>
                  <a:pt x="1181" y="1635"/>
                  <a:pt x="1181" y="1635"/>
                  <a:pt x="1181" y="1635"/>
                </a:cubicBezTo>
                <a:cubicBezTo>
                  <a:pt x="1178" y="1634"/>
                  <a:pt x="1178" y="1633"/>
                  <a:pt x="1174" y="1632"/>
                </a:cubicBezTo>
                <a:cubicBezTo>
                  <a:pt x="1180" y="1631"/>
                  <a:pt x="1188" y="1633"/>
                  <a:pt x="1195" y="1632"/>
                </a:cubicBezTo>
                <a:cubicBezTo>
                  <a:pt x="1195" y="1632"/>
                  <a:pt x="1194" y="1632"/>
                  <a:pt x="1194" y="1632"/>
                </a:cubicBezTo>
                <a:cubicBezTo>
                  <a:pt x="1199" y="1631"/>
                  <a:pt x="1205" y="1635"/>
                  <a:pt x="1208" y="1632"/>
                </a:cubicBezTo>
                <a:cubicBezTo>
                  <a:pt x="1206" y="1631"/>
                  <a:pt x="1203" y="1631"/>
                  <a:pt x="1199" y="1630"/>
                </a:cubicBezTo>
                <a:cubicBezTo>
                  <a:pt x="1204" y="1630"/>
                  <a:pt x="1210" y="1630"/>
                  <a:pt x="1215" y="1631"/>
                </a:cubicBezTo>
                <a:cubicBezTo>
                  <a:pt x="1218" y="1631"/>
                  <a:pt x="1217" y="1632"/>
                  <a:pt x="1215" y="1631"/>
                </a:cubicBezTo>
                <a:cubicBezTo>
                  <a:pt x="1214" y="1632"/>
                  <a:pt x="1214" y="1631"/>
                  <a:pt x="1213" y="1631"/>
                </a:cubicBezTo>
                <a:cubicBezTo>
                  <a:pt x="1213" y="1632"/>
                  <a:pt x="1212" y="1633"/>
                  <a:pt x="1212" y="1632"/>
                </a:cubicBezTo>
                <a:cubicBezTo>
                  <a:pt x="1212" y="1632"/>
                  <a:pt x="1212" y="1632"/>
                  <a:pt x="1212" y="1631"/>
                </a:cubicBezTo>
                <a:cubicBezTo>
                  <a:pt x="1211" y="1632"/>
                  <a:pt x="1211" y="1633"/>
                  <a:pt x="1210" y="1633"/>
                </a:cubicBezTo>
                <a:cubicBezTo>
                  <a:pt x="1215" y="1633"/>
                  <a:pt x="1222" y="1635"/>
                  <a:pt x="1226" y="1634"/>
                </a:cubicBezTo>
                <a:cubicBezTo>
                  <a:pt x="1227" y="1632"/>
                  <a:pt x="1224" y="1634"/>
                  <a:pt x="1224" y="1633"/>
                </a:cubicBezTo>
                <a:cubicBezTo>
                  <a:pt x="1226" y="1632"/>
                  <a:pt x="1232" y="1634"/>
                  <a:pt x="1234" y="1632"/>
                </a:cubicBezTo>
                <a:cubicBezTo>
                  <a:pt x="1232" y="1632"/>
                  <a:pt x="1227" y="1633"/>
                  <a:pt x="1226" y="1631"/>
                </a:cubicBezTo>
                <a:cubicBezTo>
                  <a:pt x="1234" y="1632"/>
                  <a:pt x="1243" y="1633"/>
                  <a:pt x="1250" y="1634"/>
                </a:cubicBezTo>
                <a:cubicBezTo>
                  <a:pt x="1248" y="1635"/>
                  <a:pt x="1249" y="1637"/>
                  <a:pt x="1251" y="1636"/>
                </a:cubicBezTo>
                <a:cubicBezTo>
                  <a:pt x="1251" y="1636"/>
                  <a:pt x="1251" y="1635"/>
                  <a:pt x="1252" y="1634"/>
                </a:cubicBezTo>
                <a:cubicBezTo>
                  <a:pt x="1253" y="1634"/>
                  <a:pt x="1255" y="1634"/>
                  <a:pt x="1255" y="1635"/>
                </a:cubicBezTo>
                <a:cubicBezTo>
                  <a:pt x="1255" y="1635"/>
                  <a:pt x="1252" y="1634"/>
                  <a:pt x="1252" y="1636"/>
                </a:cubicBezTo>
                <a:cubicBezTo>
                  <a:pt x="1253" y="1635"/>
                  <a:pt x="1257" y="1637"/>
                  <a:pt x="1259" y="1636"/>
                </a:cubicBezTo>
                <a:cubicBezTo>
                  <a:pt x="1258" y="1635"/>
                  <a:pt x="1255" y="1634"/>
                  <a:pt x="1256" y="1635"/>
                </a:cubicBezTo>
                <a:cubicBezTo>
                  <a:pt x="1260" y="1635"/>
                  <a:pt x="1260" y="1635"/>
                  <a:pt x="1260" y="1635"/>
                </a:cubicBezTo>
                <a:cubicBezTo>
                  <a:pt x="1260" y="1636"/>
                  <a:pt x="1259" y="1636"/>
                  <a:pt x="1260" y="1636"/>
                </a:cubicBezTo>
                <a:cubicBezTo>
                  <a:pt x="1262" y="1637"/>
                  <a:pt x="1260" y="1635"/>
                  <a:pt x="1261" y="1635"/>
                </a:cubicBezTo>
                <a:cubicBezTo>
                  <a:pt x="1263" y="1635"/>
                  <a:pt x="1262" y="1636"/>
                  <a:pt x="1263" y="1636"/>
                </a:cubicBezTo>
                <a:cubicBezTo>
                  <a:pt x="1267" y="1634"/>
                  <a:pt x="1283" y="1639"/>
                  <a:pt x="1286" y="1636"/>
                </a:cubicBezTo>
                <a:cubicBezTo>
                  <a:pt x="1288" y="1637"/>
                  <a:pt x="1288" y="1635"/>
                  <a:pt x="1290" y="1637"/>
                </a:cubicBezTo>
                <a:cubicBezTo>
                  <a:pt x="1290" y="1634"/>
                  <a:pt x="1287" y="1635"/>
                  <a:pt x="1286" y="1635"/>
                </a:cubicBezTo>
                <a:cubicBezTo>
                  <a:pt x="1285" y="1635"/>
                  <a:pt x="1282" y="1635"/>
                  <a:pt x="1281" y="1635"/>
                </a:cubicBezTo>
                <a:cubicBezTo>
                  <a:pt x="1271" y="1634"/>
                  <a:pt x="1259" y="1633"/>
                  <a:pt x="1252" y="1633"/>
                </a:cubicBezTo>
                <a:cubicBezTo>
                  <a:pt x="1251" y="1632"/>
                  <a:pt x="1245" y="1633"/>
                  <a:pt x="1244" y="1631"/>
                </a:cubicBezTo>
                <a:cubicBezTo>
                  <a:pt x="1249" y="1631"/>
                  <a:pt x="1256" y="1634"/>
                  <a:pt x="1260" y="1631"/>
                </a:cubicBezTo>
                <a:cubicBezTo>
                  <a:pt x="1259" y="1632"/>
                  <a:pt x="1258" y="1631"/>
                  <a:pt x="1259" y="1631"/>
                </a:cubicBezTo>
                <a:cubicBezTo>
                  <a:pt x="1265" y="1630"/>
                  <a:pt x="1273" y="1632"/>
                  <a:pt x="1277" y="1631"/>
                </a:cubicBezTo>
                <a:cubicBezTo>
                  <a:pt x="1276" y="1630"/>
                  <a:pt x="1271" y="1632"/>
                  <a:pt x="1273" y="1629"/>
                </a:cubicBezTo>
                <a:cubicBezTo>
                  <a:pt x="1270" y="1631"/>
                  <a:pt x="1263" y="1629"/>
                  <a:pt x="1260" y="1630"/>
                </a:cubicBezTo>
                <a:cubicBezTo>
                  <a:pt x="1260" y="1628"/>
                  <a:pt x="1261" y="1628"/>
                  <a:pt x="1260" y="1627"/>
                </a:cubicBezTo>
                <a:cubicBezTo>
                  <a:pt x="1264" y="1628"/>
                  <a:pt x="1268" y="1630"/>
                  <a:pt x="1271" y="1628"/>
                </a:cubicBezTo>
                <a:cubicBezTo>
                  <a:pt x="1270" y="1627"/>
                  <a:pt x="1269" y="1629"/>
                  <a:pt x="1268" y="1628"/>
                </a:cubicBezTo>
                <a:cubicBezTo>
                  <a:pt x="1268" y="1628"/>
                  <a:pt x="1269" y="1628"/>
                  <a:pt x="1269" y="1628"/>
                </a:cubicBezTo>
                <a:cubicBezTo>
                  <a:pt x="1267" y="1628"/>
                  <a:pt x="1268" y="1627"/>
                  <a:pt x="1269" y="1627"/>
                </a:cubicBezTo>
                <a:cubicBezTo>
                  <a:pt x="1262" y="1627"/>
                  <a:pt x="1258" y="1625"/>
                  <a:pt x="1250" y="1625"/>
                </a:cubicBezTo>
                <a:cubicBezTo>
                  <a:pt x="1248" y="1623"/>
                  <a:pt x="1243" y="1625"/>
                  <a:pt x="1240" y="1623"/>
                </a:cubicBezTo>
                <a:cubicBezTo>
                  <a:pt x="1239" y="1623"/>
                  <a:pt x="1236" y="1623"/>
                  <a:pt x="1238" y="1623"/>
                </a:cubicBezTo>
                <a:cubicBezTo>
                  <a:pt x="1249" y="1623"/>
                  <a:pt x="1265" y="1625"/>
                  <a:pt x="1276" y="1624"/>
                </a:cubicBezTo>
                <a:cubicBezTo>
                  <a:pt x="1274" y="1624"/>
                  <a:pt x="1267" y="1624"/>
                  <a:pt x="1269" y="1623"/>
                </a:cubicBezTo>
                <a:cubicBezTo>
                  <a:pt x="1274" y="1623"/>
                  <a:pt x="1276" y="1623"/>
                  <a:pt x="1281" y="1623"/>
                </a:cubicBezTo>
                <a:cubicBezTo>
                  <a:pt x="1281" y="1621"/>
                  <a:pt x="1287" y="1622"/>
                  <a:pt x="1284" y="1623"/>
                </a:cubicBezTo>
                <a:cubicBezTo>
                  <a:pt x="1286" y="1624"/>
                  <a:pt x="1286" y="1622"/>
                  <a:pt x="1288" y="1623"/>
                </a:cubicBezTo>
                <a:cubicBezTo>
                  <a:pt x="1287" y="1624"/>
                  <a:pt x="1288" y="1623"/>
                  <a:pt x="1289" y="1625"/>
                </a:cubicBezTo>
                <a:cubicBezTo>
                  <a:pt x="1287" y="1625"/>
                  <a:pt x="1283" y="1624"/>
                  <a:pt x="1282" y="1626"/>
                </a:cubicBezTo>
                <a:cubicBezTo>
                  <a:pt x="1290" y="1625"/>
                  <a:pt x="1301" y="1627"/>
                  <a:pt x="1309" y="1626"/>
                </a:cubicBezTo>
                <a:cubicBezTo>
                  <a:pt x="1309" y="1626"/>
                  <a:pt x="1307" y="1626"/>
                  <a:pt x="1307" y="1625"/>
                </a:cubicBezTo>
                <a:cubicBezTo>
                  <a:pt x="1309" y="1626"/>
                  <a:pt x="1309" y="1623"/>
                  <a:pt x="1310" y="1625"/>
                </a:cubicBezTo>
                <a:cubicBezTo>
                  <a:pt x="1310" y="1625"/>
                  <a:pt x="1309" y="1625"/>
                  <a:pt x="1309" y="1625"/>
                </a:cubicBezTo>
                <a:cubicBezTo>
                  <a:pt x="1311" y="1625"/>
                  <a:pt x="1312" y="1626"/>
                  <a:pt x="1314" y="1626"/>
                </a:cubicBezTo>
                <a:cubicBezTo>
                  <a:pt x="1314" y="1625"/>
                  <a:pt x="1313" y="1625"/>
                  <a:pt x="1313" y="1624"/>
                </a:cubicBezTo>
                <a:cubicBezTo>
                  <a:pt x="1315" y="1624"/>
                  <a:pt x="1319" y="1623"/>
                  <a:pt x="1316" y="1625"/>
                </a:cubicBezTo>
                <a:cubicBezTo>
                  <a:pt x="1318" y="1624"/>
                  <a:pt x="1318" y="1625"/>
                  <a:pt x="1319" y="1624"/>
                </a:cubicBezTo>
                <a:cubicBezTo>
                  <a:pt x="1318" y="1624"/>
                  <a:pt x="1317" y="1623"/>
                  <a:pt x="1318" y="1622"/>
                </a:cubicBezTo>
                <a:cubicBezTo>
                  <a:pt x="1320" y="1625"/>
                  <a:pt x="1322" y="1622"/>
                  <a:pt x="1324" y="1624"/>
                </a:cubicBezTo>
                <a:cubicBezTo>
                  <a:pt x="1322" y="1624"/>
                  <a:pt x="1324" y="1626"/>
                  <a:pt x="1324" y="1627"/>
                </a:cubicBezTo>
                <a:cubicBezTo>
                  <a:pt x="1325" y="1625"/>
                  <a:pt x="1325" y="1625"/>
                  <a:pt x="1325" y="1623"/>
                </a:cubicBezTo>
                <a:cubicBezTo>
                  <a:pt x="1330" y="1623"/>
                  <a:pt x="1333" y="1624"/>
                  <a:pt x="1337" y="1623"/>
                </a:cubicBezTo>
                <a:cubicBezTo>
                  <a:pt x="1337" y="1625"/>
                  <a:pt x="1338" y="1626"/>
                  <a:pt x="1336" y="1627"/>
                </a:cubicBezTo>
                <a:cubicBezTo>
                  <a:pt x="1338" y="1626"/>
                  <a:pt x="1339" y="1628"/>
                  <a:pt x="1340" y="1627"/>
                </a:cubicBezTo>
                <a:cubicBezTo>
                  <a:pt x="1340" y="1627"/>
                  <a:pt x="1339" y="1627"/>
                  <a:pt x="1339" y="1626"/>
                </a:cubicBezTo>
                <a:cubicBezTo>
                  <a:pt x="1340" y="1624"/>
                  <a:pt x="1341" y="1627"/>
                  <a:pt x="1342" y="1626"/>
                </a:cubicBezTo>
                <a:cubicBezTo>
                  <a:pt x="1341" y="1624"/>
                  <a:pt x="1343" y="1625"/>
                  <a:pt x="1341" y="1624"/>
                </a:cubicBezTo>
                <a:cubicBezTo>
                  <a:pt x="1343" y="1624"/>
                  <a:pt x="1342" y="1623"/>
                  <a:pt x="1343" y="1623"/>
                </a:cubicBezTo>
                <a:cubicBezTo>
                  <a:pt x="1343" y="1624"/>
                  <a:pt x="1343" y="1626"/>
                  <a:pt x="1345" y="1625"/>
                </a:cubicBezTo>
                <a:cubicBezTo>
                  <a:pt x="1345" y="1625"/>
                  <a:pt x="1344" y="1625"/>
                  <a:pt x="1344" y="1624"/>
                </a:cubicBezTo>
                <a:cubicBezTo>
                  <a:pt x="1347" y="1624"/>
                  <a:pt x="1347" y="1624"/>
                  <a:pt x="1347" y="1624"/>
                </a:cubicBezTo>
                <a:cubicBezTo>
                  <a:pt x="1347" y="1625"/>
                  <a:pt x="1347" y="1626"/>
                  <a:pt x="1349" y="1625"/>
                </a:cubicBezTo>
                <a:cubicBezTo>
                  <a:pt x="1347" y="1625"/>
                  <a:pt x="1348" y="1622"/>
                  <a:pt x="1348" y="1622"/>
                </a:cubicBezTo>
                <a:cubicBezTo>
                  <a:pt x="1349" y="1623"/>
                  <a:pt x="1349" y="1623"/>
                  <a:pt x="1349" y="1624"/>
                </a:cubicBezTo>
                <a:cubicBezTo>
                  <a:pt x="1349" y="1623"/>
                  <a:pt x="1352" y="1625"/>
                  <a:pt x="1351" y="1626"/>
                </a:cubicBezTo>
                <a:cubicBezTo>
                  <a:pt x="1350" y="1623"/>
                  <a:pt x="1348" y="1626"/>
                  <a:pt x="1350" y="1627"/>
                </a:cubicBezTo>
                <a:cubicBezTo>
                  <a:pt x="1347" y="1626"/>
                  <a:pt x="1349" y="1626"/>
                  <a:pt x="1347" y="1627"/>
                </a:cubicBezTo>
                <a:cubicBezTo>
                  <a:pt x="1347" y="1627"/>
                  <a:pt x="1347" y="1627"/>
                  <a:pt x="1346" y="1627"/>
                </a:cubicBezTo>
                <a:cubicBezTo>
                  <a:pt x="1346" y="1626"/>
                  <a:pt x="1347" y="1626"/>
                  <a:pt x="1346" y="1626"/>
                </a:cubicBezTo>
                <a:cubicBezTo>
                  <a:pt x="1342" y="1626"/>
                  <a:pt x="1345" y="1627"/>
                  <a:pt x="1341" y="1627"/>
                </a:cubicBezTo>
                <a:cubicBezTo>
                  <a:pt x="1344" y="1627"/>
                  <a:pt x="1347" y="1628"/>
                  <a:pt x="1349" y="1628"/>
                </a:cubicBezTo>
                <a:cubicBezTo>
                  <a:pt x="1349" y="1628"/>
                  <a:pt x="1349" y="1628"/>
                  <a:pt x="1349" y="1628"/>
                </a:cubicBezTo>
                <a:cubicBezTo>
                  <a:pt x="1350" y="1628"/>
                  <a:pt x="1351" y="1628"/>
                  <a:pt x="1352" y="1628"/>
                </a:cubicBezTo>
                <a:cubicBezTo>
                  <a:pt x="1354" y="1628"/>
                  <a:pt x="1356" y="1628"/>
                  <a:pt x="1357" y="1628"/>
                </a:cubicBezTo>
                <a:cubicBezTo>
                  <a:pt x="1356" y="1628"/>
                  <a:pt x="1356" y="1628"/>
                  <a:pt x="1356" y="1628"/>
                </a:cubicBezTo>
                <a:cubicBezTo>
                  <a:pt x="1358" y="1627"/>
                  <a:pt x="1361" y="1627"/>
                  <a:pt x="1363" y="1627"/>
                </a:cubicBezTo>
                <a:cubicBezTo>
                  <a:pt x="1363" y="1627"/>
                  <a:pt x="1363" y="1627"/>
                  <a:pt x="1363" y="1627"/>
                </a:cubicBezTo>
                <a:cubicBezTo>
                  <a:pt x="1362" y="1627"/>
                  <a:pt x="1360" y="1627"/>
                  <a:pt x="1359" y="1628"/>
                </a:cubicBezTo>
                <a:cubicBezTo>
                  <a:pt x="1359" y="1628"/>
                  <a:pt x="1360" y="1628"/>
                  <a:pt x="1360" y="1628"/>
                </a:cubicBezTo>
                <a:cubicBezTo>
                  <a:pt x="1360" y="1629"/>
                  <a:pt x="1360" y="1629"/>
                  <a:pt x="1359" y="1629"/>
                </a:cubicBezTo>
                <a:cubicBezTo>
                  <a:pt x="1360" y="1630"/>
                  <a:pt x="1361" y="1628"/>
                  <a:pt x="1363" y="1629"/>
                </a:cubicBezTo>
                <a:cubicBezTo>
                  <a:pt x="1363" y="1629"/>
                  <a:pt x="1363" y="1629"/>
                  <a:pt x="1363" y="1628"/>
                </a:cubicBezTo>
                <a:cubicBezTo>
                  <a:pt x="1364" y="1628"/>
                  <a:pt x="1365" y="1628"/>
                  <a:pt x="1366" y="1627"/>
                </a:cubicBezTo>
                <a:cubicBezTo>
                  <a:pt x="1366" y="1628"/>
                  <a:pt x="1364" y="1628"/>
                  <a:pt x="1366" y="1629"/>
                </a:cubicBezTo>
                <a:cubicBezTo>
                  <a:pt x="1371" y="1630"/>
                  <a:pt x="1373" y="1629"/>
                  <a:pt x="1375" y="1630"/>
                </a:cubicBezTo>
                <a:cubicBezTo>
                  <a:pt x="1375" y="1630"/>
                  <a:pt x="1375" y="1629"/>
                  <a:pt x="1375" y="1629"/>
                </a:cubicBezTo>
                <a:cubicBezTo>
                  <a:pt x="1375" y="1629"/>
                  <a:pt x="1376" y="1629"/>
                  <a:pt x="1376" y="1629"/>
                </a:cubicBezTo>
                <a:cubicBezTo>
                  <a:pt x="1376" y="1629"/>
                  <a:pt x="1376" y="1629"/>
                  <a:pt x="1375" y="1629"/>
                </a:cubicBezTo>
                <a:cubicBezTo>
                  <a:pt x="1376" y="1628"/>
                  <a:pt x="1377" y="1629"/>
                  <a:pt x="1377" y="1628"/>
                </a:cubicBezTo>
                <a:cubicBezTo>
                  <a:pt x="1378" y="1631"/>
                  <a:pt x="1382" y="1628"/>
                  <a:pt x="1384" y="1630"/>
                </a:cubicBezTo>
                <a:cubicBezTo>
                  <a:pt x="1384" y="1629"/>
                  <a:pt x="1385" y="1627"/>
                  <a:pt x="1386" y="1629"/>
                </a:cubicBezTo>
                <a:cubicBezTo>
                  <a:pt x="1385" y="1630"/>
                  <a:pt x="1386" y="1629"/>
                  <a:pt x="1387" y="1629"/>
                </a:cubicBezTo>
                <a:cubicBezTo>
                  <a:pt x="1388" y="1633"/>
                  <a:pt x="1400" y="1629"/>
                  <a:pt x="1401" y="1631"/>
                </a:cubicBezTo>
                <a:cubicBezTo>
                  <a:pt x="1402" y="1630"/>
                  <a:pt x="1402" y="1631"/>
                  <a:pt x="1403" y="1631"/>
                </a:cubicBezTo>
                <a:cubicBezTo>
                  <a:pt x="1403" y="1631"/>
                  <a:pt x="1402" y="1631"/>
                  <a:pt x="1402" y="1630"/>
                </a:cubicBezTo>
                <a:cubicBezTo>
                  <a:pt x="1404" y="1630"/>
                  <a:pt x="1407" y="1631"/>
                  <a:pt x="1410" y="1632"/>
                </a:cubicBezTo>
                <a:cubicBezTo>
                  <a:pt x="1409" y="1632"/>
                  <a:pt x="1409" y="1632"/>
                  <a:pt x="1408" y="1633"/>
                </a:cubicBezTo>
                <a:cubicBezTo>
                  <a:pt x="1408" y="1633"/>
                  <a:pt x="1408" y="1633"/>
                  <a:pt x="1408" y="1633"/>
                </a:cubicBezTo>
                <a:cubicBezTo>
                  <a:pt x="1406" y="1633"/>
                  <a:pt x="1404" y="1633"/>
                  <a:pt x="1402" y="1632"/>
                </a:cubicBezTo>
                <a:cubicBezTo>
                  <a:pt x="1402" y="1634"/>
                  <a:pt x="1402" y="1634"/>
                  <a:pt x="1402" y="1634"/>
                </a:cubicBezTo>
                <a:cubicBezTo>
                  <a:pt x="1399" y="1633"/>
                  <a:pt x="1395" y="1633"/>
                  <a:pt x="1391" y="1633"/>
                </a:cubicBezTo>
                <a:cubicBezTo>
                  <a:pt x="1392" y="1633"/>
                  <a:pt x="1392" y="1632"/>
                  <a:pt x="1392" y="1633"/>
                </a:cubicBezTo>
                <a:cubicBezTo>
                  <a:pt x="1392" y="1632"/>
                  <a:pt x="1391" y="1632"/>
                  <a:pt x="1390" y="1632"/>
                </a:cubicBezTo>
                <a:cubicBezTo>
                  <a:pt x="1390" y="1632"/>
                  <a:pt x="1390" y="1633"/>
                  <a:pt x="1390" y="1633"/>
                </a:cubicBezTo>
                <a:cubicBezTo>
                  <a:pt x="1384" y="1632"/>
                  <a:pt x="1377" y="1632"/>
                  <a:pt x="1372" y="1631"/>
                </a:cubicBezTo>
                <a:cubicBezTo>
                  <a:pt x="1372" y="1631"/>
                  <a:pt x="1369" y="1630"/>
                  <a:pt x="1370" y="1632"/>
                </a:cubicBezTo>
                <a:cubicBezTo>
                  <a:pt x="1370" y="1631"/>
                  <a:pt x="1368" y="1632"/>
                  <a:pt x="1369" y="1630"/>
                </a:cubicBezTo>
                <a:cubicBezTo>
                  <a:pt x="1368" y="1631"/>
                  <a:pt x="1368" y="1631"/>
                  <a:pt x="1369" y="1631"/>
                </a:cubicBezTo>
                <a:cubicBezTo>
                  <a:pt x="1362" y="1632"/>
                  <a:pt x="1356" y="1632"/>
                  <a:pt x="1350" y="1631"/>
                </a:cubicBezTo>
                <a:cubicBezTo>
                  <a:pt x="1350" y="1632"/>
                  <a:pt x="1350" y="1632"/>
                  <a:pt x="1351" y="1632"/>
                </a:cubicBezTo>
                <a:cubicBezTo>
                  <a:pt x="1351" y="1632"/>
                  <a:pt x="1351" y="1632"/>
                  <a:pt x="1351" y="1633"/>
                </a:cubicBezTo>
                <a:cubicBezTo>
                  <a:pt x="1351" y="1633"/>
                  <a:pt x="1351" y="1633"/>
                  <a:pt x="1351" y="1633"/>
                </a:cubicBezTo>
                <a:cubicBezTo>
                  <a:pt x="1349" y="1633"/>
                  <a:pt x="1348" y="1633"/>
                  <a:pt x="1348" y="1634"/>
                </a:cubicBezTo>
                <a:cubicBezTo>
                  <a:pt x="1348" y="1634"/>
                  <a:pt x="1347" y="1634"/>
                  <a:pt x="1345" y="1634"/>
                </a:cubicBezTo>
                <a:cubicBezTo>
                  <a:pt x="1345" y="1633"/>
                  <a:pt x="1346" y="1633"/>
                  <a:pt x="1346" y="1633"/>
                </a:cubicBezTo>
                <a:cubicBezTo>
                  <a:pt x="1346" y="1633"/>
                  <a:pt x="1345" y="1633"/>
                  <a:pt x="1345" y="1633"/>
                </a:cubicBezTo>
                <a:cubicBezTo>
                  <a:pt x="1345" y="1633"/>
                  <a:pt x="1345" y="1633"/>
                  <a:pt x="1345" y="1633"/>
                </a:cubicBezTo>
                <a:cubicBezTo>
                  <a:pt x="1345" y="1632"/>
                  <a:pt x="1343" y="1632"/>
                  <a:pt x="1343" y="1632"/>
                </a:cubicBezTo>
                <a:cubicBezTo>
                  <a:pt x="1343" y="1632"/>
                  <a:pt x="1343" y="1632"/>
                  <a:pt x="1343" y="1633"/>
                </a:cubicBezTo>
                <a:cubicBezTo>
                  <a:pt x="1341" y="1632"/>
                  <a:pt x="1340" y="1632"/>
                  <a:pt x="1339" y="1632"/>
                </a:cubicBezTo>
                <a:cubicBezTo>
                  <a:pt x="1339" y="1631"/>
                  <a:pt x="1340" y="1631"/>
                  <a:pt x="1340" y="1631"/>
                </a:cubicBezTo>
                <a:cubicBezTo>
                  <a:pt x="1340" y="1631"/>
                  <a:pt x="1341" y="1631"/>
                  <a:pt x="1341" y="1631"/>
                </a:cubicBezTo>
                <a:cubicBezTo>
                  <a:pt x="1341" y="1631"/>
                  <a:pt x="1341" y="1631"/>
                  <a:pt x="1341" y="1631"/>
                </a:cubicBezTo>
                <a:cubicBezTo>
                  <a:pt x="1340" y="1632"/>
                  <a:pt x="1345" y="1631"/>
                  <a:pt x="1345" y="1631"/>
                </a:cubicBezTo>
                <a:cubicBezTo>
                  <a:pt x="1343" y="1630"/>
                  <a:pt x="1344" y="1629"/>
                  <a:pt x="1345" y="1628"/>
                </a:cubicBezTo>
                <a:cubicBezTo>
                  <a:pt x="1341" y="1628"/>
                  <a:pt x="1340" y="1629"/>
                  <a:pt x="1337" y="1629"/>
                </a:cubicBezTo>
                <a:cubicBezTo>
                  <a:pt x="1338" y="1630"/>
                  <a:pt x="1338" y="1630"/>
                  <a:pt x="1339" y="1630"/>
                </a:cubicBezTo>
                <a:cubicBezTo>
                  <a:pt x="1339" y="1630"/>
                  <a:pt x="1338" y="1630"/>
                  <a:pt x="1338" y="1630"/>
                </a:cubicBezTo>
                <a:cubicBezTo>
                  <a:pt x="1338" y="1630"/>
                  <a:pt x="1339" y="1630"/>
                  <a:pt x="1339" y="1630"/>
                </a:cubicBezTo>
                <a:cubicBezTo>
                  <a:pt x="1339" y="1631"/>
                  <a:pt x="1339" y="1631"/>
                  <a:pt x="1339" y="1632"/>
                </a:cubicBezTo>
                <a:cubicBezTo>
                  <a:pt x="1339" y="1631"/>
                  <a:pt x="1338" y="1631"/>
                  <a:pt x="1338" y="1630"/>
                </a:cubicBezTo>
                <a:cubicBezTo>
                  <a:pt x="1337" y="1630"/>
                  <a:pt x="1336" y="1630"/>
                  <a:pt x="1335" y="1630"/>
                </a:cubicBezTo>
                <a:cubicBezTo>
                  <a:pt x="1335" y="1630"/>
                  <a:pt x="1336" y="1631"/>
                  <a:pt x="1337" y="1630"/>
                </a:cubicBezTo>
                <a:cubicBezTo>
                  <a:pt x="1335" y="1632"/>
                  <a:pt x="1331" y="1628"/>
                  <a:pt x="1326" y="1630"/>
                </a:cubicBezTo>
                <a:cubicBezTo>
                  <a:pt x="1326" y="1631"/>
                  <a:pt x="1328" y="1631"/>
                  <a:pt x="1329" y="1630"/>
                </a:cubicBezTo>
                <a:cubicBezTo>
                  <a:pt x="1330" y="1633"/>
                  <a:pt x="1327" y="1631"/>
                  <a:pt x="1325" y="1632"/>
                </a:cubicBezTo>
                <a:cubicBezTo>
                  <a:pt x="1324" y="1632"/>
                  <a:pt x="1324" y="1633"/>
                  <a:pt x="1325" y="1633"/>
                </a:cubicBezTo>
                <a:cubicBezTo>
                  <a:pt x="1326" y="1633"/>
                  <a:pt x="1328" y="1633"/>
                  <a:pt x="1328" y="1632"/>
                </a:cubicBezTo>
                <a:cubicBezTo>
                  <a:pt x="1327" y="1633"/>
                  <a:pt x="1326" y="1633"/>
                  <a:pt x="1325" y="1633"/>
                </a:cubicBezTo>
                <a:cubicBezTo>
                  <a:pt x="1323" y="1633"/>
                  <a:pt x="1321" y="1633"/>
                  <a:pt x="1320" y="1633"/>
                </a:cubicBezTo>
                <a:cubicBezTo>
                  <a:pt x="1309" y="1632"/>
                  <a:pt x="1291" y="1631"/>
                  <a:pt x="1285" y="1631"/>
                </a:cubicBezTo>
                <a:cubicBezTo>
                  <a:pt x="1288" y="1632"/>
                  <a:pt x="1293" y="1632"/>
                  <a:pt x="1296" y="1632"/>
                </a:cubicBezTo>
                <a:cubicBezTo>
                  <a:pt x="1294" y="1634"/>
                  <a:pt x="1296" y="1633"/>
                  <a:pt x="1297" y="1633"/>
                </a:cubicBezTo>
                <a:cubicBezTo>
                  <a:pt x="1298" y="1633"/>
                  <a:pt x="1297" y="1633"/>
                  <a:pt x="1297" y="1633"/>
                </a:cubicBezTo>
                <a:cubicBezTo>
                  <a:pt x="1300" y="1635"/>
                  <a:pt x="1305" y="1634"/>
                  <a:pt x="1310" y="1635"/>
                </a:cubicBezTo>
                <a:cubicBezTo>
                  <a:pt x="1310" y="1635"/>
                  <a:pt x="1311" y="1636"/>
                  <a:pt x="1311" y="1635"/>
                </a:cubicBezTo>
                <a:cubicBezTo>
                  <a:pt x="1311" y="1635"/>
                  <a:pt x="1311" y="1635"/>
                  <a:pt x="1311" y="1635"/>
                </a:cubicBezTo>
                <a:cubicBezTo>
                  <a:pt x="1312" y="1635"/>
                  <a:pt x="1312" y="1635"/>
                  <a:pt x="1312" y="1635"/>
                </a:cubicBezTo>
                <a:cubicBezTo>
                  <a:pt x="1307" y="1636"/>
                  <a:pt x="1301" y="1635"/>
                  <a:pt x="1296" y="1636"/>
                </a:cubicBezTo>
                <a:cubicBezTo>
                  <a:pt x="1296" y="1636"/>
                  <a:pt x="1297" y="1636"/>
                  <a:pt x="1298" y="1636"/>
                </a:cubicBezTo>
                <a:cubicBezTo>
                  <a:pt x="1289" y="1637"/>
                  <a:pt x="1280" y="1638"/>
                  <a:pt x="1270" y="1639"/>
                </a:cubicBezTo>
                <a:cubicBezTo>
                  <a:pt x="1270" y="1640"/>
                  <a:pt x="1269" y="1640"/>
                  <a:pt x="1269" y="1641"/>
                </a:cubicBezTo>
                <a:cubicBezTo>
                  <a:pt x="1279" y="1639"/>
                  <a:pt x="1289" y="1638"/>
                  <a:pt x="1299" y="1637"/>
                </a:cubicBezTo>
                <a:cubicBezTo>
                  <a:pt x="1308" y="1638"/>
                  <a:pt x="1317" y="1636"/>
                  <a:pt x="1326" y="1638"/>
                </a:cubicBezTo>
                <a:cubicBezTo>
                  <a:pt x="1329" y="1639"/>
                  <a:pt x="1334" y="1639"/>
                  <a:pt x="1340" y="1639"/>
                </a:cubicBezTo>
                <a:cubicBezTo>
                  <a:pt x="1340" y="1640"/>
                  <a:pt x="1341" y="1640"/>
                  <a:pt x="1341" y="1640"/>
                </a:cubicBezTo>
                <a:cubicBezTo>
                  <a:pt x="1341" y="1640"/>
                  <a:pt x="1341" y="1640"/>
                  <a:pt x="1341" y="1639"/>
                </a:cubicBezTo>
                <a:cubicBezTo>
                  <a:pt x="1348" y="1639"/>
                  <a:pt x="1354" y="1639"/>
                  <a:pt x="1359" y="1639"/>
                </a:cubicBezTo>
                <a:cubicBezTo>
                  <a:pt x="1375" y="1640"/>
                  <a:pt x="1390" y="1642"/>
                  <a:pt x="1404" y="1642"/>
                </a:cubicBezTo>
                <a:cubicBezTo>
                  <a:pt x="1404" y="1642"/>
                  <a:pt x="1404" y="1643"/>
                  <a:pt x="1404" y="1643"/>
                </a:cubicBezTo>
                <a:cubicBezTo>
                  <a:pt x="1406" y="1643"/>
                  <a:pt x="1412" y="1642"/>
                  <a:pt x="1414" y="1643"/>
                </a:cubicBezTo>
                <a:cubicBezTo>
                  <a:pt x="1414" y="1643"/>
                  <a:pt x="1414" y="1643"/>
                  <a:pt x="1414" y="1642"/>
                </a:cubicBezTo>
                <a:cubicBezTo>
                  <a:pt x="1418" y="1643"/>
                  <a:pt x="1423" y="1641"/>
                  <a:pt x="1426" y="1644"/>
                </a:cubicBezTo>
                <a:cubicBezTo>
                  <a:pt x="1428" y="1642"/>
                  <a:pt x="1433" y="1643"/>
                  <a:pt x="1434" y="1644"/>
                </a:cubicBezTo>
                <a:cubicBezTo>
                  <a:pt x="1436" y="1642"/>
                  <a:pt x="1432" y="1642"/>
                  <a:pt x="1431" y="1643"/>
                </a:cubicBezTo>
                <a:cubicBezTo>
                  <a:pt x="1437" y="1640"/>
                  <a:pt x="1440" y="1644"/>
                  <a:pt x="1445" y="1643"/>
                </a:cubicBezTo>
                <a:cubicBezTo>
                  <a:pt x="1445" y="1645"/>
                  <a:pt x="1444" y="1644"/>
                  <a:pt x="1443" y="1644"/>
                </a:cubicBezTo>
                <a:cubicBezTo>
                  <a:pt x="1444" y="1646"/>
                  <a:pt x="1446" y="1643"/>
                  <a:pt x="1447" y="1645"/>
                </a:cubicBezTo>
                <a:cubicBezTo>
                  <a:pt x="1448" y="1644"/>
                  <a:pt x="1447" y="1644"/>
                  <a:pt x="1447" y="1644"/>
                </a:cubicBezTo>
                <a:cubicBezTo>
                  <a:pt x="1451" y="1644"/>
                  <a:pt x="1451" y="1644"/>
                  <a:pt x="1451" y="1644"/>
                </a:cubicBezTo>
                <a:cubicBezTo>
                  <a:pt x="1451" y="1643"/>
                  <a:pt x="1450" y="1643"/>
                  <a:pt x="1451" y="1643"/>
                </a:cubicBezTo>
                <a:cubicBezTo>
                  <a:pt x="1451" y="1642"/>
                  <a:pt x="1449" y="1643"/>
                  <a:pt x="1448" y="1642"/>
                </a:cubicBezTo>
                <a:cubicBezTo>
                  <a:pt x="1452" y="1641"/>
                  <a:pt x="1454" y="1643"/>
                  <a:pt x="1459" y="1642"/>
                </a:cubicBezTo>
                <a:cubicBezTo>
                  <a:pt x="1459" y="1644"/>
                  <a:pt x="1456" y="1642"/>
                  <a:pt x="1457" y="1644"/>
                </a:cubicBezTo>
                <a:cubicBezTo>
                  <a:pt x="1458" y="1644"/>
                  <a:pt x="1458" y="1644"/>
                  <a:pt x="1458" y="1644"/>
                </a:cubicBezTo>
                <a:cubicBezTo>
                  <a:pt x="1459" y="1645"/>
                  <a:pt x="1460" y="1644"/>
                  <a:pt x="1462" y="1644"/>
                </a:cubicBezTo>
                <a:cubicBezTo>
                  <a:pt x="1463" y="1644"/>
                  <a:pt x="1460" y="1644"/>
                  <a:pt x="1460" y="1644"/>
                </a:cubicBezTo>
                <a:cubicBezTo>
                  <a:pt x="1459" y="1643"/>
                  <a:pt x="1460" y="1642"/>
                  <a:pt x="1461" y="1642"/>
                </a:cubicBezTo>
                <a:cubicBezTo>
                  <a:pt x="1461" y="1643"/>
                  <a:pt x="1460" y="1643"/>
                  <a:pt x="1460" y="1643"/>
                </a:cubicBezTo>
                <a:cubicBezTo>
                  <a:pt x="1464" y="1642"/>
                  <a:pt x="1470" y="1643"/>
                  <a:pt x="1473" y="1643"/>
                </a:cubicBezTo>
                <a:cubicBezTo>
                  <a:pt x="1473" y="1642"/>
                  <a:pt x="1471" y="1643"/>
                  <a:pt x="1471" y="1642"/>
                </a:cubicBezTo>
                <a:cubicBezTo>
                  <a:pt x="1472" y="1641"/>
                  <a:pt x="1473" y="1643"/>
                  <a:pt x="1474" y="1642"/>
                </a:cubicBezTo>
                <a:cubicBezTo>
                  <a:pt x="1473" y="1642"/>
                  <a:pt x="1474" y="1643"/>
                  <a:pt x="1474" y="1643"/>
                </a:cubicBezTo>
                <a:cubicBezTo>
                  <a:pt x="1474" y="1643"/>
                  <a:pt x="1474" y="1642"/>
                  <a:pt x="1475" y="1642"/>
                </a:cubicBezTo>
                <a:cubicBezTo>
                  <a:pt x="1464" y="1639"/>
                  <a:pt x="1459" y="1642"/>
                  <a:pt x="1448" y="1641"/>
                </a:cubicBezTo>
                <a:cubicBezTo>
                  <a:pt x="1449" y="1641"/>
                  <a:pt x="1450" y="1641"/>
                  <a:pt x="1451" y="1641"/>
                </a:cubicBezTo>
                <a:cubicBezTo>
                  <a:pt x="1452" y="1640"/>
                  <a:pt x="1449" y="1640"/>
                  <a:pt x="1448" y="1640"/>
                </a:cubicBezTo>
                <a:cubicBezTo>
                  <a:pt x="1446" y="1640"/>
                  <a:pt x="1446" y="1640"/>
                  <a:pt x="1444" y="1640"/>
                </a:cubicBezTo>
                <a:cubicBezTo>
                  <a:pt x="1444" y="1640"/>
                  <a:pt x="1444" y="1640"/>
                  <a:pt x="1444" y="1640"/>
                </a:cubicBezTo>
                <a:cubicBezTo>
                  <a:pt x="1443" y="1639"/>
                  <a:pt x="1443" y="1638"/>
                  <a:pt x="1442" y="1638"/>
                </a:cubicBezTo>
                <a:cubicBezTo>
                  <a:pt x="1446" y="1638"/>
                  <a:pt x="1449" y="1638"/>
                  <a:pt x="1453" y="1638"/>
                </a:cubicBezTo>
                <a:cubicBezTo>
                  <a:pt x="1453" y="1638"/>
                  <a:pt x="1453" y="1638"/>
                  <a:pt x="1453" y="1638"/>
                </a:cubicBezTo>
                <a:cubicBezTo>
                  <a:pt x="1454" y="1638"/>
                  <a:pt x="1454" y="1638"/>
                  <a:pt x="1454" y="1638"/>
                </a:cubicBezTo>
                <a:cubicBezTo>
                  <a:pt x="1457" y="1638"/>
                  <a:pt x="1461" y="1638"/>
                  <a:pt x="1467" y="1639"/>
                </a:cubicBezTo>
                <a:cubicBezTo>
                  <a:pt x="1467" y="1640"/>
                  <a:pt x="1465" y="1639"/>
                  <a:pt x="1464" y="1639"/>
                </a:cubicBezTo>
                <a:cubicBezTo>
                  <a:pt x="1467" y="1640"/>
                  <a:pt x="1473" y="1640"/>
                  <a:pt x="1478" y="1640"/>
                </a:cubicBezTo>
                <a:cubicBezTo>
                  <a:pt x="1478" y="1640"/>
                  <a:pt x="1479" y="1640"/>
                  <a:pt x="1479" y="1640"/>
                </a:cubicBezTo>
                <a:cubicBezTo>
                  <a:pt x="1482" y="1640"/>
                  <a:pt x="1484" y="1640"/>
                  <a:pt x="1485" y="1640"/>
                </a:cubicBezTo>
                <a:cubicBezTo>
                  <a:pt x="1485" y="1639"/>
                  <a:pt x="1484" y="1639"/>
                  <a:pt x="1484" y="1639"/>
                </a:cubicBezTo>
                <a:cubicBezTo>
                  <a:pt x="1485" y="1638"/>
                  <a:pt x="1486" y="1639"/>
                  <a:pt x="1488" y="1638"/>
                </a:cubicBezTo>
                <a:cubicBezTo>
                  <a:pt x="1483" y="1637"/>
                  <a:pt x="1476" y="1637"/>
                  <a:pt x="1471" y="1637"/>
                </a:cubicBezTo>
                <a:cubicBezTo>
                  <a:pt x="1471" y="1636"/>
                  <a:pt x="1473" y="1636"/>
                  <a:pt x="1474" y="1636"/>
                </a:cubicBezTo>
                <a:cubicBezTo>
                  <a:pt x="1472" y="1636"/>
                  <a:pt x="1470" y="1636"/>
                  <a:pt x="1467" y="1635"/>
                </a:cubicBezTo>
                <a:cubicBezTo>
                  <a:pt x="1467" y="1634"/>
                  <a:pt x="1467" y="1634"/>
                  <a:pt x="1467" y="1634"/>
                </a:cubicBezTo>
                <a:cubicBezTo>
                  <a:pt x="1466" y="1634"/>
                  <a:pt x="1465" y="1635"/>
                  <a:pt x="1464" y="1635"/>
                </a:cubicBezTo>
                <a:cubicBezTo>
                  <a:pt x="1464" y="1635"/>
                  <a:pt x="1465" y="1635"/>
                  <a:pt x="1465" y="1635"/>
                </a:cubicBezTo>
                <a:cubicBezTo>
                  <a:pt x="1463" y="1635"/>
                  <a:pt x="1462" y="1635"/>
                  <a:pt x="1460" y="1635"/>
                </a:cubicBezTo>
                <a:cubicBezTo>
                  <a:pt x="1461" y="1635"/>
                  <a:pt x="1461" y="1635"/>
                  <a:pt x="1461" y="1634"/>
                </a:cubicBezTo>
                <a:cubicBezTo>
                  <a:pt x="1463" y="1634"/>
                  <a:pt x="1466" y="1634"/>
                  <a:pt x="1468" y="1633"/>
                </a:cubicBezTo>
                <a:cubicBezTo>
                  <a:pt x="1467" y="1633"/>
                  <a:pt x="1467" y="1633"/>
                  <a:pt x="1465" y="1633"/>
                </a:cubicBezTo>
                <a:cubicBezTo>
                  <a:pt x="1468" y="1635"/>
                  <a:pt x="1463" y="1634"/>
                  <a:pt x="1463" y="1632"/>
                </a:cubicBezTo>
                <a:cubicBezTo>
                  <a:pt x="1463" y="1634"/>
                  <a:pt x="1462" y="1634"/>
                  <a:pt x="1461" y="1634"/>
                </a:cubicBezTo>
                <a:cubicBezTo>
                  <a:pt x="1461" y="1633"/>
                  <a:pt x="1460" y="1633"/>
                  <a:pt x="1460" y="1633"/>
                </a:cubicBezTo>
                <a:cubicBezTo>
                  <a:pt x="1459" y="1632"/>
                  <a:pt x="1459" y="1633"/>
                  <a:pt x="1460" y="1634"/>
                </a:cubicBezTo>
                <a:cubicBezTo>
                  <a:pt x="1459" y="1633"/>
                  <a:pt x="1459" y="1633"/>
                  <a:pt x="1458" y="1633"/>
                </a:cubicBezTo>
                <a:cubicBezTo>
                  <a:pt x="1458" y="1633"/>
                  <a:pt x="1459" y="1633"/>
                  <a:pt x="1459" y="1633"/>
                </a:cubicBezTo>
                <a:cubicBezTo>
                  <a:pt x="1458" y="1632"/>
                  <a:pt x="1457" y="1632"/>
                  <a:pt x="1456" y="1632"/>
                </a:cubicBezTo>
                <a:cubicBezTo>
                  <a:pt x="1456" y="1632"/>
                  <a:pt x="1456" y="1632"/>
                  <a:pt x="1455" y="1632"/>
                </a:cubicBezTo>
                <a:cubicBezTo>
                  <a:pt x="1455" y="1631"/>
                  <a:pt x="1456" y="1631"/>
                  <a:pt x="1456" y="1630"/>
                </a:cubicBezTo>
                <a:cubicBezTo>
                  <a:pt x="1457" y="1630"/>
                  <a:pt x="1456" y="1630"/>
                  <a:pt x="1455" y="1630"/>
                </a:cubicBezTo>
                <a:cubicBezTo>
                  <a:pt x="1458" y="1626"/>
                  <a:pt x="1466" y="1631"/>
                  <a:pt x="1468" y="1629"/>
                </a:cubicBezTo>
                <a:cubicBezTo>
                  <a:pt x="1470" y="1629"/>
                  <a:pt x="1470" y="1631"/>
                  <a:pt x="1471" y="1629"/>
                </a:cubicBezTo>
                <a:cubicBezTo>
                  <a:pt x="1472" y="1631"/>
                  <a:pt x="1471" y="1631"/>
                  <a:pt x="1471" y="1632"/>
                </a:cubicBezTo>
                <a:cubicBezTo>
                  <a:pt x="1473" y="1631"/>
                  <a:pt x="1474" y="1633"/>
                  <a:pt x="1474" y="1632"/>
                </a:cubicBezTo>
                <a:cubicBezTo>
                  <a:pt x="1473" y="1632"/>
                  <a:pt x="1472" y="1632"/>
                  <a:pt x="1472" y="1630"/>
                </a:cubicBezTo>
                <a:cubicBezTo>
                  <a:pt x="1474" y="1630"/>
                  <a:pt x="1479" y="1631"/>
                  <a:pt x="1481" y="1629"/>
                </a:cubicBezTo>
                <a:cubicBezTo>
                  <a:pt x="1481" y="1630"/>
                  <a:pt x="1484" y="1630"/>
                  <a:pt x="1487" y="1630"/>
                </a:cubicBezTo>
                <a:cubicBezTo>
                  <a:pt x="1488" y="1631"/>
                  <a:pt x="1488" y="1631"/>
                  <a:pt x="1488" y="1631"/>
                </a:cubicBezTo>
                <a:cubicBezTo>
                  <a:pt x="1489" y="1632"/>
                  <a:pt x="1487" y="1631"/>
                  <a:pt x="1487" y="1633"/>
                </a:cubicBezTo>
                <a:cubicBezTo>
                  <a:pt x="1488" y="1633"/>
                  <a:pt x="1489" y="1632"/>
                  <a:pt x="1489" y="1631"/>
                </a:cubicBezTo>
                <a:cubicBezTo>
                  <a:pt x="1489" y="1633"/>
                  <a:pt x="1491" y="1633"/>
                  <a:pt x="1491" y="1632"/>
                </a:cubicBezTo>
                <a:cubicBezTo>
                  <a:pt x="1490" y="1632"/>
                  <a:pt x="1489" y="1632"/>
                  <a:pt x="1490" y="1630"/>
                </a:cubicBezTo>
                <a:cubicBezTo>
                  <a:pt x="1492" y="1630"/>
                  <a:pt x="1502" y="1632"/>
                  <a:pt x="1506" y="1631"/>
                </a:cubicBezTo>
                <a:cubicBezTo>
                  <a:pt x="1506" y="1633"/>
                  <a:pt x="1504" y="1631"/>
                  <a:pt x="1504" y="1633"/>
                </a:cubicBezTo>
                <a:cubicBezTo>
                  <a:pt x="1507" y="1633"/>
                  <a:pt x="1507" y="1633"/>
                  <a:pt x="1507" y="1633"/>
                </a:cubicBezTo>
                <a:cubicBezTo>
                  <a:pt x="1507" y="1632"/>
                  <a:pt x="1507" y="1632"/>
                  <a:pt x="1507" y="1631"/>
                </a:cubicBezTo>
                <a:cubicBezTo>
                  <a:pt x="1511" y="1631"/>
                  <a:pt x="1511" y="1633"/>
                  <a:pt x="1513" y="1630"/>
                </a:cubicBezTo>
                <a:cubicBezTo>
                  <a:pt x="1513" y="1632"/>
                  <a:pt x="1514" y="1632"/>
                  <a:pt x="1516" y="1631"/>
                </a:cubicBezTo>
                <a:cubicBezTo>
                  <a:pt x="1516" y="1632"/>
                  <a:pt x="1515" y="1633"/>
                  <a:pt x="1515" y="1634"/>
                </a:cubicBezTo>
                <a:cubicBezTo>
                  <a:pt x="1514" y="1634"/>
                  <a:pt x="1513" y="1634"/>
                  <a:pt x="1512" y="1634"/>
                </a:cubicBezTo>
                <a:cubicBezTo>
                  <a:pt x="1512" y="1635"/>
                  <a:pt x="1513" y="1634"/>
                  <a:pt x="1514" y="1635"/>
                </a:cubicBezTo>
                <a:cubicBezTo>
                  <a:pt x="1514" y="1635"/>
                  <a:pt x="1514" y="1635"/>
                  <a:pt x="1514" y="1635"/>
                </a:cubicBezTo>
                <a:cubicBezTo>
                  <a:pt x="1514" y="1635"/>
                  <a:pt x="1514" y="1636"/>
                  <a:pt x="1515" y="1636"/>
                </a:cubicBezTo>
                <a:cubicBezTo>
                  <a:pt x="1515" y="1636"/>
                  <a:pt x="1515" y="1636"/>
                  <a:pt x="1515" y="1636"/>
                </a:cubicBezTo>
                <a:cubicBezTo>
                  <a:pt x="1514" y="1636"/>
                  <a:pt x="1514" y="1636"/>
                  <a:pt x="1514" y="1637"/>
                </a:cubicBezTo>
                <a:cubicBezTo>
                  <a:pt x="1514" y="1637"/>
                  <a:pt x="1514" y="1637"/>
                  <a:pt x="1514" y="1637"/>
                </a:cubicBezTo>
                <a:cubicBezTo>
                  <a:pt x="1509" y="1637"/>
                  <a:pt x="1503" y="1636"/>
                  <a:pt x="1499" y="1637"/>
                </a:cubicBezTo>
                <a:cubicBezTo>
                  <a:pt x="1504" y="1637"/>
                  <a:pt x="1508" y="1638"/>
                  <a:pt x="1512" y="1638"/>
                </a:cubicBezTo>
                <a:cubicBezTo>
                  <a:pt x="1513" y="1638"/>
                  <a:pt x="1514" y="1638"/>
                  <a:pt x="1514" y="1639"/>
                </a:cubicBezTo>
                <a:cubicBezTo>
                  <a:pt x="1514" y="1639"/>
                  <a:pt x="1513" y="1639"/>
                  <a:pt x="1513" y="1639"/>
                </a:cubicBezTo>
                <a:cubicBezTo>
                  <a:pt x="1515" y="1640"/>
                  <a:pt x="1513" y="1640"/>
                  <a:pt x="1513" y="1640"/>
                </a:cubicBezTo>
                <a:cubicBezTo>
                  <a:pt x="1513" y="1640"/>
                  <a:pt x="1512" y="1640"/>
                  <a:pt x="1512" y="1640"/>
                </a:cubicBezTo>
                <a:cubicBezTo>
                  <a:pt x="1511" y="1640"/>
                  <a:pt x="1509" y="1640"/>
                  <a:pt x="1511" y="1639"/>
                </a:cubicBezTo>
                <a:cubicBezTo>
                  <a:pt x="1509" y="1638"/>
                  <a:pt x="1506" y="1639"/>
                  <a:pt x="1505" y="1639"/>
                </a:cubicBezTo>
                <a:cubicBezTo>
                  <a:pt x="1505" y="1639"/>
                  <a:pt x="1506" y="1639"/>
                  <a:pt x="1506" y="1639"/>
                </a:cubicBezTo>
                <a:cubicBezTo>
                  <a:pt x="1505" y="1641"/>
                  <a:pt x="1500" y="1639"/>
                  <a:pt x="1500" y="1641"/>
                </a:cubicBezTo>
                <a:cubicBezTo>
                  <a:pt x="1502" y="1641"/>
                  <a:pt x="1505" y="1641"/>
                  <a:pt x="1508" y="1641"/>
                </a:cubicBezTo>
                <a:cubicBezTo>
                  <a:pt x="1508" y="1642"/>
                  <a:pt x="1509" y="1642"/>
                  <a:pt x="1509" y="1643"/>
                </a:cubicBezTo>
                <a:cubicBezTo>
                  <a:pt x="1509" y="1643"/>
                  <a:pt x="1509" y="1643"/>
                  <a:pt x="1509" y="1643"/>
                </a:cubicBezTo>
                <a:cubicBezTo>
                  <a:pt x="1508" y="1643"/>
                  <a:pt x="1507" y="1643"/>
                  <a:pt x="1507" y="1643"/>
                </a:cubicBezTo>
                <a:cubicBezTo>
                  <a:pt x="1507" y="1643"/>
                  <a:pt x="1507" y="1643"/>
                  <a:pt x="1507" y="1643"/>
                </a:cubicBezTo>
                <a:cubicBezTo>
                  <a:pt x="1507" y="1643"/>
                  <a:pt x="1507" y="1643"/>
                  <a:pt x="1507" y="1643"/>
                </a:cubicBezTo>
                <a:cubicBezTo>
                  <a:pt x="1506" y="1643"/>
                  <a:pt x="1506" y="1643"/>
                  <a:pt x="1506" y="1643"/>
                </a:cubicBezTo>
                <a:cubicBezTo>
                  <a:pt x="1505" y="1644"/>
                  <a:pt x="1506" y="1644"/>
                  <a:pt x="1508" y="1644"/>
                </a:cubicBezTo>
                <a:cubicBezTo>
                  <a:pt x="1508" y="1644"/>
                  <a:pt x="1509" y="1646"/>
                  <a:pt x="1508" y="1647"/>
                </a:cubicBezTo>
                <a:cubicBezTo>
                  <a:pt x="1508" y="1649"/>
                  <a:pt x="1508" y="1646"/>
                  <a:pt x="1509" y="1646"/>
                </a:cubicBezTo>
                <a:cubicBezTo>
                  <a:pt x="1510" y="1646"/>
                  <a:pt x="1511" y="1647"/>
                  <a:pt x="1511" y="1648"/>
                </a:cubicBezTo>
                <a:cubicBezTo>
                  <a:pt x="1510" y="1648"/>
                  <a:pt x="1510" y="1649"/>
                  <a:pt x="1510" y="1650"/>
                </a:cubicBezTo>
                <a:cubicBezTo>
                  <a:pt x="1510" y="1650"/>
                  <a:pt x="1510" y="1650"/>
                  <a:pt x="1510" y="1650"/>
                </a:cubicBezTo>
                <a:cubicBezTo>
                  <a:pt x="1510" y="1651"/>
                  <a:pt x="1510" y="1651"/>
                  <a:pt x="1510" y="1652"/>
                </a:cubicBezTo>
                <a:cubicBezTo>
                  <a:pt x="1509" y="1652"/>
                  <a:pt x="1508" y="1651"/>
                  <a:pt x="1508" y="1651"/>
                </a:cubicBezTo>
                <a:cubicBezTo>
                  <a:pt x="1508" y="1651"/>
                  <a:pt x="1508" y="1650"/>
                  <a:pt x="1507" y="1650"/>
                </a:cubicBezTo>
                <a:cubicBezTo>
                  <a:pt x="1506" y="1650"/>
                  <a:pt x="1506" y="1651"/>
                  <a:pt x="1506" y="1652"/>
                </a:cubicBezTo>
                <a:cubicBezTo>
                  <a:pt x="1505" y="1652"/>
                  <a:pt x="1504" y="1652"/>
                  <a:pt x="1503" y="1652"/>
                </a:cubicBezTo>
                <a:cubicBezTo>
                  <a:pt x="1503" y="1654"/>
                  <a:pt x="1505" y="1652"/>
                  <a:pt x="1506" y="1653"/>
                </a:cubicBezTo>
                <a:cubicBezTo>
                  <a:pt x="1505" y="1653"/>
                  <a:pt x="1505" y="1653"/>
                  <a:pt x="1505" y="1653"/>
                </a:cubicBezTo>
                <a:cubicBezTo>
                  <a:pt x="1505" y="1654"/>
                  <a:pt x="1505" y="1654"/>
                  <a:pt x="1504" y="1654"/>
                </a:cubicBezTo>
                <a:cubicBezTo>
                  <a:pt x="1503" y="1654"/>
                  <a:pt x="1503" y="1651"/>
                  <a:pt x="1501" y="1652"/>
                </a:cubicBezTo>
                <a:close/>
                <a:moveTo>
                  <a:pt x="1381" y="1648"/>
                </a:moveTo>
                <a:cubicBezTo>
                  <a:pt x="1379" y="1648"/>
                  <a:pt x="1379" y="1648"/>
                  <a:pt x="1379" y="1648"/>
                </a:cubicBezTo>
                <a:cubicBezTo>
                  <a:pt x="1378" y="1647"/>
                  <a:pt x="1380" y="1646"/>
                  <a:pt x="1380" y="1647"/>
                </a:cubicBezTo>
                <a:cubicBezTo>
                  <a:pt x="1380" y="1647"/>
                  <a:pt x="1380" y="1648"/>
                  <a:pt x="1379" y="1648"/>
                </a:cubicBezTo>
                <a:cubicBezTo>
                  <a:pt x="1380" y="1648"/>
                  <a:pt x="1382" y="1648"/>
                  <a:pt x="1381" y="1648"/>
                </a:cubicBezTo>
                <a:close/>
                <a:moveTo>
                  <a:pt x="1378" y="1647"/>
                </a:moveTo>
                <a:cubicBezTo>
                  <a:pt x="1377" y="1647"/>
                  <a:pt x="1375" y="1647"/>
                  <a:pt x="1376" y="1646"/>
                </a:cubicBezTo>
                <a:cubicBezTo>
                  <a:pt x="1377" y="1646"/>
                  <a:pt x="1379" y="1648"/>
                  <a:pt x="1378" y="1647"/>
                </a:cubicBezTo>
                <a:close/>
                <a:moveTo>
                  <a:pt x="1287" y="1650"/>
                </a:moveTo>
                <a:cubicBezTo>
                  <a:pt x="1288" y="1650"/>
                  <a:pt x="1290" y="1651"/>
                  <a:pt x="1290" y="1651"/>
                </a:cubicBezTo>
                <a:cubicBezTo>
                  <a:pt x="1289" y="1651"/>
                  <a:pt x="1288" y="1652"/>
                  <a:pt x="1288" y="1651"/>
                </a:cubicBezTo>
                <a:cubicBezTo>
                  <a:pt x="1290" y="1650"/>
                  <a:pt x="1286" y="1651"/>
                  <a:pt x="1287" y="1650"/>
                </a:cubicBezTo>
                <a:close/>
                <a:moveTo>
                  <a:pt x="1245" y="1630"/>
                </a:moveTo>
                <a:cubicBezTo>
                  <a:pt x="1247" y="1630"/>
                  <a:pt x="1250" y="1630"/>
                  <a:pt x="1252" y="1630"/>
                </a:cubicBezTo>
                <a:cubicBezTo>
                  <a:pt x="1250" y="1631"/>
                  <a:pt x="1246" y="1631"/>
                  <a:pt x="1245" y="1630"/>
                </a:cubicBezTo>
                <a:close/>
                <a:moveTo>
                  <a:pt x="1259" y="1623"/>
                </a:moveTo>
                <a:cubicBezTo>
                  <a:pt x="1260" y="1622"/>
                  <a:pt x="1262" y="1623"/>
                  <a:pt x="1264" y="1623"/>
                </a:cubicBezTo>
                <a:cubicBezTo>
                  <a:pt x="1264" y="1622"/>
                  <a:pt x="1264" y="1622"/>
                  <a:pt x="1264" y="1622"/>
                </a:cubicBezTo>
                <a:cubicBezTo>
                  <a:pt x="1265" y="1622"/>
                  <a:pt x="1265" y="1623"/>
                  <a:pt x="1266" y="1623"/>
                </a:cubicBezTo>
                <a:cubicBezTo>
                  <a:pt x="1265" y="1623"/>
                  <a:pt x="1264" y="1623"/>
                  <a:pt x="1264" y="1623"/>
                </a:cubicBezTo>
                <a:cubicBezTo>
                  <a:pt x="1263" y="1624"/>
                  <a:pt x="1261" y="1623"/>
                  <a:pt x="1259" y="1623"/>
                </a:cubicBezTo>
                <a:close/>
                <a:moveTo>
                  <a:pt x="1292" y="1623"/>
                </a:moveTo>
                <a:cubicBezTo>
                  <a:pt x="1294" y="1623"/>
                  <a:pt x="1297" y="1623"/>
                  <a:pt x="1297" y="1624"/>
                </a:cubicBezTo>
                <a:cubicBezTo>
                  <a:pt x="1296" y="1624"/>
                  <a:pt x="1293" y="1624"/>
                  <a:pt x="1292" y="1623"/>
                </a:cubicBezTo>
                <a:close/>
                <a:moveTo>
                  <a:pt x="1297" y="1625"/>
                </a:moveTo>
                <a:cubicBezTo>
                  <a:pt x="1295" y="1625"/>
                  <a:pt x="1294" y="1626"/>
                  <a:pt x="1293" y="1624"/>
                </a:cubicBezTo>
                <a:cubicBezTo>
                  <a:pt x="1294" y="1625"/>
                  <a:pt x="1296" y="1624"/>
                  <a:pt x="1297" y="1625"/>
                </a:cubicBezTo>
                <a:close/>
                <a:moveTo>
                  <a:pt x="1303" y="1625"/>
                </a:moveTo>
                <a:cubicBezTo>
                  <a:pt x="1303" y="1625"/>
                  <a:pt x="1303" y="1625"/>
                  <a:pt x="1303" y="1625"/>
                </a:cubicBezTo>
                <a:cubicBezTo>
                  <a:pt x="1303" y="1625"/>
                  <a:pt x="1303" y="1625"/>
                  <a:pt x="1303" y="1625"/>
                </a:cubicBezTo>
                <a:cubicBezTo>
                  <a:pt x="1303" y="1625"/>
                  <a:pt x="1303" y="1625"/>
                  <a:pt x="1303" y="1625"/>
                </a:cubicBezTo>
                <a:cubicBezTo>
                  <a:pt x="1303" y="1625"/>
                  <a:pt x="1304" y="1625"/>
                  <a:pt x="1305" y="1625"/>
                </a:cubicBezTo>
                <a:cubicBezTo>
                  <a:pt x="1305" y="1625"/>
                  <a:pt x="1306" y="1625"/>
                  <a:pt x="1306" y="1626"/>
                </a:cubicBezTo>
                <a:cubicBezTo>
                  <a:pt x="1304" y="1626"/>
                  <a:pt x="1302" y="1626"/>
                  <a:pt x="1300" y="1625"/>
                </a:cubicBezTo>
                <a:cubicBezTo>
                  <a:pt x="1301" y="1625"/>
                  <a:pt x="1302" y="1625"/>
                  <a:pt x="1302" y="1625"/>
                </a:cubicBezTo>
                <a:cubicBezTo>
                  <a:pt x="1302" y="1625"/>
                  <a:pt x="1301" y="1625"/>
                  <a:pt x="1301" y="1625"/>
                </a:cubicBezTo>
                <a:cubicBezTo>
                  <a:pt x="1301" y="1625"/>
                  <a:pt x="1302" y="1624"/>
                  <a:pt x="1302" y="1624"/>
                </a:cubicBezTo>
                <a:cubicBezTo>
                  <a:pt x="1300" y="1622"/>
                  <a:pt x="1299" y="1626"/>
                  <a:pt x="1299" y="1623"/>
                </a:cubicBezTo>
                <a:cubicBezTo>
                  <a:pt x="1301" y="1622"/>
                  <a:pt x="1308" y="1623"/>
                  <a:pt x="1307" y="1624"/>
                </a:cubicBezTo>
                <a:cubicBezTo>
                  <a:pt x="1307" y="1624"/>
                  <a:pt x="1306" y="1624"/>
                  <a:pt x="1306" y="1624"/>
                </a:cubicBezTo>
                <a:cubicBezTo>
                  <a:pt x="1306" y="1624"/>
                  <a:pt x="1306" y="1624"/>
                  <a:pt x="1306" y="1624"/>
                </a:cubicBezTo>
                <a:cubicBezTo>
                  <a:pt x="1305" y="1624"/>
                  <a:pt x="1303" y="1624"/>
                  <a:pt x="1303" y="1625"/>
                </a:cubicBezTo>
                <a:close/>
                <a:moveTo>
                  <a:pt x="1311" y="1623"/>
                </a:moveTo>
                <a:cubicBezTo>
                  <a:pt x="1311" y="1624"/>
                  <a:pt x="1313" y="1624"/>
                  <a:pt x="1313" y="1625"/>
                </a:cubicBezTo>
                <a:cubicBezTo>
                  <a:pt x="1311" y="1625"/>
                  <a:pt x="1310" y="1624"/>
                  <a:pt x="1311" y="1623"/>
                </a:cubicBezTo>
                <a:close/>
                <a:moveTo>
                  <a:pt x="1314" y="1620"/>
                </a:moveTo>
                <a:cubicBezTo>
                  <a:pt x="1314" y="1621"/>
                  <a:pt x="1315" y="1621"/>
                  <a:pt x="1315" y="1622"/>
                </a:cubicBezTo>
                <a:cubicBezTo>
                  <a:pt x="1314" y="1622"/>
                  <a:pt x="1313" y="1620"/>
                  <a:pt x="1314" y="1620"/>
                </a:cubicBezTo>
                <a:close/>
                <a:moveTo>
                  <a:pt x="1317" y="1623"/>
                </a:moveTo>
                <a:cubicBezTo>
                  <a:pt x="1316" y="1623"/>
                  <a:pt x="1314" y="1623"/>
                  <a:pt x="1314" y="1622"/>
                </a:cubicBezTo>
                <a:cubicBezTo>
                  <a:pt x="1315" y="1623"/>
                  <a:pt x="1317" y="1622"/>
                  <a:pt x="1317" y="1623"/>
                </a:cubicBezTo>
                <a:close/>
                <a:moveTo>
                  <a:pt x="1339" y="1623"/>
                </a:moveTo>
                <a:cubicBezTo>
                  <a:pt x="1340" y="1623"/>
                  <a:pt x="1340" y="1623"/>
                  <a:pt x="1341" y="1624"/>
                </a:cubicBezTo>
                <a:cubicBezTo>
                  <a:pt x="1340" y="1625"/>
                  <a:pt x="1339" y="1625"/>
                  <a:pt x="1339" y="1623"/>
                </a:cubicBezTo>
                <a:close/>
                <a:moveTo>
                  <a:pt x="1358" y="1625"/>
                </a:moveTo>
                <a:cubicBezTo>
                  <a:pt x="1358" y="1625"/>
                  <a:pt x="1358" y="1625"/>
                  <a:pt x="1358" y="1625"/>
                </a:cubicBezTo>
                <a:cubicBezTo>
                  <a:pt x="1358" y="1624"/>
                  <a:pt x="1358" y="1624"/>
                  <a:pt x="1358" y="1624"/>
                </a:cubicBezTo>
                <a:cubicBezTo>
                  <a:pt x="1358" y="1624"/>
                  <a:pt x="1358" y="1624"/>
                  <a:pt x="1359" y="1624"/>
                </a:cubicBezTo>
                <a:cubicBezTo>
                  <a:pt x="1359" y="1624"/>
                  <a:pt x="1358" y="1624"/>
                  <a:pt x="1358" y="1625"/>
                </a:cubicBezTo>
                <a:cubicBezTo>
                  <a:pt x="1359" y="1625"/>
                  <a:pt x="1360" y="1625"/>
                  <a:pt x="1361" y="1625"/>
                </a:cubicBezTo>
                <a:cubicBezTo>
                  <a:pt x="1360" y="1625"/>
                  <a:pt x="1359" y="1625"/>
                  <a:pt x="1359" y="1625"/>
                </a:cubicBezTo>
                <a:cubicBezTo>
                  <a:pt x="1359" y="1627"/>
                  <a:pt x="1357" y="1627"/>
                  <a:pt x="1354" y="1627"/>
                </a:cubicBezTo>
                <a:cubicBezTo>
                  <a:pt x="1354" y="1627"/>
                  <a:pt x="1354" y="1627"/>
                  <a:pt x="1354" y="1626"/>
                </a:cubicBezTo>
                <a:cubicBezTo>
                  <a:pt x="1352" y="1626"/>
                  <a:pt x="1354" y="1626"/>
                  <a:pt x="1354" y="1625"/>
                </a:cubicBezTo>
                <a:cubicBezTo>
                  <a:pt x="1353" y="1624"/>
                  <a:pt x="1352" y="1628"/>
                  <a:pt x="1352" y="1625"/>
                </a:cubicBezTo>
                <a:cubicBezTo>
                  <a:pt x="1352" y="1624"/>
                  <a:pt x="1354" y="1624"/>
                  <a:pt x="1356" y="1624"/>
                </a:cubicBezTo>
                <a:cubicBezTo>
                  <a:pt x="1356" y="1624"/>
                  <a:pt x="1355" y="1625"/>
                  <a:pt x="1355" y="1625"/>
                </a:cubicBezTo>
                <a:cubicBezTo>
                  <a:pt x="1355" y="1626"/>
                  <a:pt x="1357" y="1624"/>
                  <a:pt x="1358" y="1625"/>
                </a:cubicBezTo>
                <a:close/>
                <a:moveTo>
                  <a:pt x="1353" y="1627"/>
                </a:moveTo>
                <a:cubicBezTo>
                  <a:pt x="1353" y="1627"/>
                  <a:pt x="1353" y="1627"/>
                  <a:pt x="1352" y="1627"/>
                </a:cubicBezTo>
                <a:cubicBezTo>
                  <a:pt x="1352" y="1626"/>
                  <a:pt x="1353" y="1627"/>
                  <a:pt x="1353" y="1627"/>
                </a:cubicBezTo>
                <a:close/>
                <a:moveTo>
                  <a:pt x="1369" y="1626"/>
                </a:moveTo>
                <a:cubicBezTo>
                  <a:pt x="1369" y="1627"/>
                  <a:pt x="1368" y="1628"/>
                  <a:pt x="1367" y="1628"/>
                </a:cubicBezTo>
                <a:cubicBezTo>
                  <a:pt x="1367" y="1628"/>
                  <a:pt x="1368" y="1628"/>
                  <a:pt x="1368" y="1627"/>
                </a:cubicBezTo>
                <a:cubicBezTo>
                  <a:pt x="1367" y="1627"/>
                  <a:pt x="1367" y="1627"/>
                  <a:pt x="1366" y="1626"/>
                </a:cubicBezTo>
                <a:cubicBezTo>
                  <a:pt x="1367" y="1626"/>
                  <a:pt x="1367" y="1626"/>
                  <a:pt x="1367" y="1626"/>
                </a:cubicBezTo>
                <a:cubicBezTo>
                  <a:pt x="1367" y="1627"/>
                  <a:pt x="1368" y="1627"/>
                  <a:pt x="1368" y="1626"/>
                </a:cubicBezTo>
                <a:cubicBezTo>
                  <a:pt x="1368" y="1626"/>
                  <a:pt x="1368" y="1626"/>
                  <a:pt x="1369" y="1626"/>
                </a:cubicBezTo>
                <a:close/>
                <a:moveTo>
                  <a:pt x="1370" y="1627"/>
                </a:moveTo>
                <a:cubicBezTo>
                  <a:pt x="1370" y="1628"/>
                  <a:pt x="1369" y="1629"/>
                  <a:pt x="1368" y="1628"/>
                </a:cubicBezTo>
                <a:cubicBezTo>
                  <a:pt x="1369" y="1628"/>
                  <a:pt x="1369" y="1627"/>
                  <a:pt x="1370" y="1627"/>
                </a:cubicBezTo>
                <a:close/>
                <a:moveTo>
                  <a:pt x="1370" y="1625"/>
                </a:moveTo>
                <a:cubicBezTo>
                  <a:pt x="1370" y="1623"/>
                  <a:pt x="1372" y="1625"/>
                  <a:pt x="1373" y="1624"/>
                </a:cubicBezTo>
                <a:cubicBezTo>
                  <a:pt x="1373" y="1626"/>
                  <a:pt x="1371" y="1623"/>
                  <a:pt x="1370" y="1625"/>
                </a:cubicBezTo>
                <a:close/>
                <a:moveTo>
                  <a:pt x="1373" y="1626"/>
                </a:moveTo>
                <a:cubicBezTo>
                  <a:pt x="1373" y="1626"/>
                  <a:pt x="1371" y="1626"/>
                  <a:pt x="1371" y="1626"/>
                </a:cubicBezTo>
                <a:cubicBezTo>
                  <a:pt x="1372" y="1626"/>
                  <a:pt x="1372" y="1626"/>
                  <a:pt x="1373" y="1626"/>
                </a:cubicBezTo>
                <a:close/>
                <a:moveTo>
                  <a:pt x="1376" y="1626"/>
                </a:moveTo>
                <a:cubicBezTo>
                  <a:pt x="1376" y="1626"/>
                  <a:pt x="1377" y="1625"/>
                  <a:pt x="1377" y="1625"/>
                </a:cubicBezTo>
                <a:cubicBezTo>
                  <a:pt x="1376" y="1625"/>
                  <a:pt x="1376" y="1625"/>
                  <a:pt x="1376" y="1624"/>
                </a:cubicBezTo>
                <a:cubicBezTo>
                  <a:pt x="1379" y="1624"/>
                  <a:pt x="1379" y="1624"/>
                  <a:pt x="1379" y="1624"/>
                </a:cubicBezTo>
                <a:cubicBezTo>
                  <a:pt x="1379" y="1625"/>
                  <a:pt x="1379" y="1625"/>
                  <a:pt x="1379" y="1626"/>
                </a:cubicBezTo>
                <a:cubicBezTo>
                  <a:pt x="1379" y="1626"/>
                  <a:pt x="1378" y="1626"/>
                  <a:pt x="1378" y="1625"/>
                </a:cubicBezTo>
                <a:cubicBezTo>
                  <a:pt x="1377" y="1627"/>
                  <a:pt x="1380" y="1626"/>
                  <a:pt x="1381" y="1626"/>
                </a:cubicBezTo>
                <a:cubicBezTo>
                  <a:pt x="1381" y="1625"/>
                  <a:pt x="1381" y="1625"/>
                  <a:pt x="1380" y="1626"/>
                </a:cubicBezTo>
                <a:cubicBezTo>
                  <a:pt x="1381" y="1625"/>
                  <a:pt x="1382" y="1624"/>
                  <a:pt x="1383" y="1624"/>
                </a:cubicBezTo>
                <a:cubicBezTo>
                  <a:pt x="1383" y="1624"/>
                  <a:pt x="1383" y="1624"/>
                  <a:pt x="1383" y="1624"/>
                </a:cubicBezTo>
                <a:cubicBezTo>
                  <a:pt x="1383" y="1625"/>
                  <a:pt x="1383" y="1625"/>
                  <a:pt x="1384" y="1626"/>
                </a:cubicBezTo>
                <a:cubicBezTo>
                  <a:pt x="1384" y="1626"/>
                  <a:pt x="1383" y="1626"/>
                  <a:pt x="1382" y="1626"/>
                </a:cubicBezTo>
                <a:cubicBezTo>
                  <a:pt x="1382" y="1627"/>
                  <a:pt x="1385" y="1626"/>
                  <a:pt x="1385" y="1626"/>
                </a:cubicBezTo>
                <a:cubicBezTo>
                  <a:pt x="1385" y="1626"/>
                  <a:pt x="1385" y="1626"/>
                  <a:pt x="1385" y="1626"/>
                </a:cubicBezTo>
                <a:cubicBezTo>
                  <a:pt x="1384" y="1624"/>
                  <a:pt x="1388" y="1625"/>
                  <a:pt x="1388" y="1626"/>
                </a:cubicBezTo>
                <a:cubicBezTo>
                  <a:pt x="1388" y="1626"/>
                  <a:pt x="1389" y="1626"/>
                  <a:pt x="1389" y="1626"/>
                </a:cubicBezTo>
                <a:cubicBezTo>
                  <a:pt x="1388" y="1626"/>
                  <a:pt x="1389" y="1625"/>
                  <a:pt x="1389" y="1625"/>
                </a:cubicBezTo>
                <a:cubicBezTo>
                  <a:pt x="1389" y="1625"/>
                  <a:pt x="1389" y="1625"/>
                  <a:pt x="1389" y="1625"/>
                </a:cubicBezTo>
                <a:cubicBezTo>
                  <a:pt x="1389" y="1625"/>
                  <a:pt x="1389" y="1625"/>
                  <a:pt x="1389" y="1625"/>
                </a:cubicBezTo>
                <a:cubicBezTo>
                  <a:pt x="1390" y="1627"/>
                  <a:pt x="1395" y="1625"/>
                  <a:pt x="1394" y="1628"/>
                </a:cubicBezTo>
                <a:cubicBezTo>
                  <a:pt x="1393" y="1625"/>
                  <a:pt x="1390" y="1628"/>
                  <a:pt x="1389" y="1628"/>
                </a:cubicBezTo>
                <a:cubicBezTo>
                  <a:pt x="1390" y="1629"/>
                  <a:pt x="1393" y="1628"/>
                  <a:pt x="1392" y="1629"/>
                </a:cubicBezTo>
                <a:cubicBezTo>
                  <a:pt x="1389" y="1629"/>
                  <a:pt x="1389" y="1628"/>
                  <a:pt x="1387" y="1629"/>
                </a:cubicBezTo>
                <a:cubicBezTo>
                  <a:pt x="1388" y="1628"/>
                  <a:pt x="1388" y="1628"/>
                  <a:pt x="1388" y="1628"/>
                </a:cubicBezTo>
                <a:cubicBezTo>
                  <a:pt x="1387" y="1628"/>
                  <a:pt x="1379" y="1627"/>
                  <a:pt x="1376" y="1626"/>
                </a:cubicBezTo>
                <a:cubicBezTo>
                  <a:pt x="1376" y="1626"/>
                  <a:pt x="1377" y="1626"/>
                  <a:pt x="1377" y="1626"/>
                </a:cubicBezTo>
                <a:cubicBezTo>
                  <a:pt x="1377" y="1626"/>
                  <a:pt x="1377" y="1626"/>
                  <a:pt x="1376" y="1626"/>
                </a:cubicBezTo>
                <a:close/>
                <a:moveTo>
                  <a:pt x="1385" y="1623"/>
                </a:moveTo>
                <a:cubicBezTo>
                  <a:pt x="1386" y="1622"/>
                  <a:pt x="1386" y="1622"/>
                  <a:pt x="1387" y="1622"/>
                </a:cubicBezTo>
                <a:cubicBezTo>
                  <a:pt x="1388" y="1623"/>
                  <a:pt x="1388" y="1623"/>
                  <a:pt x="1388" y="1623"/>
                </a:cubicBezTo>
                <a:cubicBezTo>
                  <a:pt x="1387" y="1623"/>
                  <a:pt x="1386" y="1623"/>
                  <a:pt x="1385" y="1623"/>
                </a:cubicBezTo>
                <a:close/>
                <a:moveTo>
                  <a:pt x="1390" y="1622"/>
                </a:moveTo>
                <a:cubicBezTo>
                  <a:pt x="1391" y="1621"/>
                  <a:pt x="1391" y="1621"/>
                  <a:pt x="1391" y="1621"/>
                </a:cubicBezTo>
                <a:cubicBezTo>
                  <a:pt x="1392" y="1620"/>
                  <a:pt x="1393" y="1620"/>
                  <a:pt x="1393" y="1621"/>
                </a:cubicBezTo>
                <a:cubicBezTo>
                  <a:pt x="1392" y="1622"/>
                  <a:pt x="1391" y="1622"/>
                  <a:pt x="1390" y="1622"/>
                </a:cubicBezTo>
                <a:close/>
                <a:moveTo>
                  <a:pt x="1397" y="1626"/>
                </a:moveTo>
                <a:cubicBezTo>
                  <a:pt x="1399" y="1627"/>
                  <a:pt x="1399" y="1627"/>
                  <a:pt x="1400" y="1625"/>
                </a:cubicBezTo>
                <a:cubicBezTo>
                  <a:pt x="1400" y="1627"/>
                  <a:pt x="1401" y="1627"/>
                  <a:pt x="1402" y="1626"/>
                </a:cubicBezTo>
                <a:cubicBezTo>
                  <a:pt x="1402" y="1627"/>
                  <a:pt x="1403" y="1626"/>
                  <a:pt x="1403" y="1628"/>
                </a:cubicBezTo>
                <a:cubicBezTo>
                  <a:pt x="1400" y="1629"/>
                  <a:pt x="1397" y="1628"/>
                  <a:pt x="1397" y="1629"/>
                </a:cubicBezTo>
                <a:cubicBezTo>
                  <a:pt x="1397" y="1627"/>
                  <a:pt x="1397" y="1627"/>
                  <a:pt x="1397" y="1626"/>
                </a:cubicBezTo>
                <a:close/>
                <a:moveTo>
                  <a:pt x="1415" y="1628"/>
                </a:moveTo>
                <a:cubicBezTo>
                  <a:pt x="1415" y="1627"/>
                  <a:pt x="1415" y="1627"/>
                  <a:pt x="1415" y="1627"/>
                </a:cubicBezTo>
                <a:cubicBezTo>
                  <a:pt x="1416" y="1626"/>
                  <a:pt x="1415" y="1626"/>
                  <a:pt x="1416" y="1625"/>
                </a:cubicBezTo>
                <a:cubicBezTo>
                  <a:pt x="1416" y="1627"/>
                  <a:pt x="1417" y="1626"/>
                  <a:pt x="1417" y="1627"/>
                </a:cubicBezTo>
                <a:cubicBezTo>
                  <a:pt x="1416" y="1627"/>
                  <a:pt x="1416" y="1627"/>
                  <a:pt x="1415" y="1628"/>
                </a:cubicBezTo>
                <a:cubicBezTo>
                  <a:pt x="1416" y="1628"/>
                  <a:pt x="1417" y="1628"/>
                  <a:pt x="1419" y="1627"/>
                </a:cubicBezTo>
                <a:cubicBezTo>
                  <a:pt x="1416" y="1627"/>
                  <a:pt x="1419" y="1625"/>
                  <a:pt x="1418" y="1624"/>
                </a:cubicBezTo>
                <a:cubicBezTo>
                  <a:pt x="1418" y="1624"/>
                  <a:pt x="1418" y="1625"/>
                  <a:pt x="1417" y="1625"/>
                </a:cubicBezTo>
                <a:cubicBezTo>
                  <a:pt x="1416" y="1624"/>
                  <a:pt x="1415" y="1624"/>
                  <a:pt x="1415" y="1623"/>
                </a:cubicBezTo>
                <a:cubicBezTo>
                  <a:pt x="1418" y="1623"/>
                  <a:pt x="1420" y="1623"/>
                  <a:pt x="1422" y="1625"/>
                </a:cubicBezTo>
                <a:cubicBezTo>
                  <a:pt x="1421" y="1624"/>
                  <a:pt x="1421" y="1624"/>
                  <a:pt x="1422" y="1623"/>
                </a:cubicBezTo>
                <a:cubicBezTo>
                  <a:pt x="1429" y="1625"/>
                  <a:pt x="1441" y="1624"/>
                  <a:pt x="1446" y="1626"/>
                </a:cubicBezTo>
                <a:cubicBezTo>
                  <a:pt x="1443" y="1626"/>
                  <a:pt x="1441" y="1625"/>
                  <a:pt x="1439" y="1626"/>
                </a:cubicBezTo>
                <a:cubicBezTo>
                  <a:pt x="1440" y="1626"/>
                  <a:pt x="1442" y="1626"/>
                  <a:pt x="1442" y="1627"/>
                </a:cubicBezTo>
                <a:cubicBezTo>
                  <a:pt x="1437" y="1626"/>
                  <a:pt x="1434" y="1627"/>
                  <a:pt x="1430" y="1626"/>
                </a:cubicBezTo>
                <a:cubicBezTo>
                  <a:pt x="1431" y="1627"/>
                  <a:pt x="1429" y="1629"/>
                  <a:pt x="1430" y="1630"/>
                </a:cubicBezTo>
                <a:cubicBezTo>
                  <a:pt x="1430" y="1630"/>
                  <a:pt x="1430" y="1630"/>
                  <a:pt x="1430" y="1630"/>
                </a:cubicBezTo>
                <a:cubicBezTo>
                  <a:pt x="1431" y="1630"/>
                  <a:pt x="1431" y="1631"/>
                  <a:pt x="1431" y="1631"/>
                </a:cubicBezTo>
                <a:cubicBezTo>
                  <a:pt x="1432" y="1631"/>
                  <a:pt x="1432" y="1630"/>
                  <a:pt x="1433" y="1630"/>
                </a:cubicBezTo>
                <a:cubicBezTo>
                  <a:pt x="1432" y="1628"/>
                  <a:pt x="1432" y="1629"/>
                  <a:pt x="1431" y="1629"/>
                </a:cubicBezTo>
                <a:cubicBezTo>
                  <a:pt x="1431" y="1628"/>
                  <a:pt x="1431" y="1627"/>
                  <a:pt x="1431" y="1627"/>
                </a:cubicBezTo>
                <a:cubicBezTo>
                  <a:pt x="1434" y="1628"/>
                  <a:pt x="1438" y="1628"/>
                  <a:pt x="1444" y="1628"/>
                </a:cubicBezTo>
                <a:cubicBezTo>
                  <a:pt x="1445" y="1629"/>
                  <a:pt x="1443" y="1630"/>
                  <a:pt x="1444" y="1630"/>
                </a:cubicBezTo>
                <a:cubicBezTo>
                  <a:pt x="1445" y="1629"/>
                  <a:pt x="1445" y="1629"/>
                  <a:pt x="1446" y="1629"/>
                </a:cubicBezTo>
                <a:cubicBezTo>
                  <a:pt x="1446" y="1629"/>
                  <a:pt x="1446" y="1630"/>
                  <a:pt x="1447" y="1630"/>
                </a:cubicBezTo>
                <a:cubicBezTo>
                  <a:pt x="1446" y="1630"/>
                  <a:pt x="1446" y="1631"/>
                  <a:pt x="1447" y="1632"/>
                </a:cubicBezTo>
                <a:cubicBezTo>
                  <a:pt x="1448" y="1631"/>
                  <a:pt x="1447" y="1630"/>
                  <a:pt x="1447" y="1629"/>
                </a:cubicBezTo>
                <a:cubicBezTo>
                  <a:pt x="1447" y="1629"/>
                  <a:pt x="1447" y="1629"/>
                  <a:pt x="1448" y="1629"/>
                </a:cubicBezTo>
                <a:cubicBezTo>
                  <a:pt x="1448" y="1629"/>
                  <a:pt x="1448" y="1629"/>
                  <a:pt x="1448" y="1629"/>
                </a:cubicBezTo>
                <a:cubicBezTo>
                  <a:pt x="1448" y="1629"/>
                  <a:pt x="1448" y="1629"/>
                  <a:pt x="1448" y="1629"/>
                </a:cubicBezTo>
                <a:cubicBezTo>
                  <a:pt x="1448" y="1629"/>
                  <a:pt x="1448" y="1630"/>
                  <a:pt x="1449" y="1630"/>
                </a:cubicBezTo>
                <a:cubicBezTo>
                  <a:pt x="1449" y="1630"/>
                  <a:pt x="1449" y="1630"/>
                  <a:pt x="1449" y="1630"/>
                </a:cubicBezTo>
                <a:cubicBezTo>
                  <a:pt x="1449" y="1630"/>
                  <a:pt x="1450" y="1630"/>
                  <a:pt x="1450" y="1630"/>
                </a:cubicBezTo>
                <a:cubicBezTo>
                  <a:pt x="1451" y="1630"/>
                  <a:pt x="1451" y="1629"/>
                  <a:pt x="1450" y="1629"/>
                </a:cubicBezTo>
                <a:cubicBezTo>
                  <a:pt x="1451" y="1629"/>
                  <a:pt x="1452" y="1629"/>
                  <a:pt x="1452" y="1630"/>
                </a:cubicBezTo>
                <a:cubicBezTo>
                  <a:pt x="1452" y="1629"/>
                  <a:pt x="1453" y="1629"/>
                  <a:pt x="1453" y="1629"/>
                </a:cubicBezTo>
                <a:cubicBezTo>
                  <a:pt x="1453" y="1630"/>
                  <a:pt x="1454" y="1630"/>
                  <a:pt x="1455" y="1630"/>
                </a:cubicBezTo>
                <a:cubicBezTo>
                  <a:pt x="1455" y="1630"/>
                  <a:pt x="1454" y="1630"/>
                  <a:pt x="1454" y="1630"/>
                </a:cubicBezTo>
                <a:cubicBezTo>
                  <a:pt x="1454" y="1630"/>
                  <a:pt x="1454" y="1631"/>
                  <a:pt x="1454" y="1631"/>
                </a:cubicBezTo>
                <a:cubicBezTo>
                  <a:pt x="1452" y="1632"/>
                  <a:pt x="1450" y="1633"/>
                  <a:pt x="1449" y="1630"/>
                </a:cubicBezTo>
                <a:cubicBezTo>
                  <a:pt x="1448" y="1631"/>
                  <a:pt x="1450" y="1632"/>
                  <a:pt x="1449" y="1633"/>
                </a:cubicBezTo>
                <a:cubicBezTo>
                  <a:pt x="1446" y="1632"/>
                  <a:pt x="1445" y="1632"/>
                  <a:pt x="1444" y="1632"/>
                </a:cubicBezTo>
                <a:cubicBezTo>
                  <a:pt x="1444" y="1631"/>
                  <a:pt x="1444" y="1631"/>
                  <a:pt x="1444" y="1631"/>
                </a:cubicBezTo>
                <a:cubicBezTo>
                  <a:pt x="1442" y="1632"/>
                  <a:pt x="1440" y="1631"/>
                  <a:pt x="1439" y="1632"/>
                </a:cubicBezTo>
                <a:cubicBezTo>
                  <a:pt x="1439" y="1631"/>
                  <a:pt x="1438" y="1631"/>
                  <a:pt x="1438" y="1631"/>
                </a:cubicBezTo>
                <a:cubicBezTo>
                  <a:pt x="1438" y="1632"/>
                  <a:pt x="1438" y="1633"/>
                  <a:pt x="1437" y="1633"/>
                </a:cubicBezTo>
                <a:cubicBezTo>
                  <a:pt x="1437" y="1633"/>
                  <a:pt x="1436" y="1633"/>
                  <a:pt x="1436" y="1633"/>
                </a:cubicBezTo>
                <a:cubicBezTo>
                  <a:pt x="1436" y="1633"/>
                  <a:pt x="1436" y="1633"/>
                  <a:pt x="1437" y="1633"/>
                </a:cubicBezTo>
                <a:cubicBezTo>
                  <a:pt x="1436" y="1634"/>
                  <a:pt x="1436" y="1634"/>
                  <a:pt x="1435" y="1634"/>
                </a:cubicBezTo>
                <a:cubicBezTo>
                  <a:pt x="1435" y="1635"/>
                  <a:pt x="1435" y="1635"/>
                  <a:pt x="1434" y="1635"/>
                </a:cubicBezTo>
                <a:cubicBezTo>
                  <a:pt x="1434" y="1635"/>
                  <a:pt x="1434" y="1635"/>
                  <a:pt x="1434" y="1635"/>
                </a:cubicBezTo>
                <a:cubicBezTo>
                  <a:pt x="1434" y="1635"/>
                  <a:pt x="1433" y="1635"/>
                  <a:pt x="1432" y="1635"/>
                </a:cubicBezTo>
                <a:cubicBezTo>
                  <a:pt x="1432" y="1635"/>
                  <a:pt x="1432" y="1635"/>
                  <a:pt x="1433" y="1634"/>
                </a:cubicBezTo>
                <a:cubicBezTo>
                  <a:pt x="1431" y="1635"/>
                  <a:pt x="1432" y="1635"/>
                  <a:pt x="1430" y="1635"/>
                </a:cubicBezTo>
                <a:cubicBezTo>
                  <a:pt x="1430" y="1635"/>
                  <a:pt x="1430" y="1635"/>
                  <a:pt x="1430" y="1635"/>
                </a:cubicBezTo>
                <a:cubicBezTo>
                  <a:pt x="1429" y="1635"/>
                  <a:pt x="1429" y="1635"/>
                  <a:pt x="1428" y="1635"/>
                </a:cubicBezTo>
                <a:cubicBezTo>
                  <a:pt x="1428" y="1635"/>
                  <a:pt x="1428" y="1635"/>
                  <a:pt x="1428" y="1634"/>
                </a:cubicBezTo>
                <a:cubicBezTo>
                  <a:pt x="1424" y="1634"/>
                  <a:pt x="1422" y="1635"/>
                  <a:pt x="1419" y="1635"/>
                </a:cubicBezTo>
                <a:cubicBezTo>
                  <a:pt x="1419" y="1635"/>
                  <a:pt x="1418" y="1635"/>
                  <a:pt x="1418" y="1635"/>
                </a:cubicBezTo>
                <a:cubicBezTo>
                  <a:pt x="1418" y="1635"/>
                  <a:pt x="1418" y="1635"/>
                  <a:pt x="1417" y="1634"/>
                </a:cubicBezTo>
                <a:cubicBezTo>
                  <a:pt x="1417" y="1634"/>
                  <a:pt x="1417" y="1634"/>
                  <a:pt x="1417" y="1634"/>
                </a:cubicBezTo>
                <a:cubicBezTo>
                  <a:pt x="1416" y="1634"/>
                  <a:pt x="1415" y="1634"/>
                  <a:pt x="1414" y="1634"/>
                </a:cubicBezTo>
                <a:cubicBezTo>
                  <a:pt x="1414" y="1634"/>
                  <a:pt x="1414" y="1634"/>
                  <a:pt x="1414" y="1634"/>
                </a:cubicBezTo>
                <a:cubicBezTo>
                  <a:pt x="1416" y="1634"/>
                  <a:pt x="1418" y="1634"/>
                  <a:pt x="1419" y="1634"/>
                </a:cubicBezTo>
                <a:cubicBezTo>
                  <a:pt x="1420" y="1634"/>
                  <a:pt x="1420" y="1634"/>
                  <a:pt x="1420" y="1634"/>
                </a:cubicBezTo>
                <a:cubicBezTo>
                  <a:pt x="1420" y="1634"/>
                  <a:pt x="1420" y="1634"/>
                  <a:pt x="1420" y="1634"/>
                </a:cubicBezTo>
                <a:cubicBezTo>
                  <a:pt x="1424" y="1634"/>
                  <a:pt x="1427" y="1634"/>
                  <a:pt x="1431" y="1635"/>
                </a:cubicBezTo>
                <a:cubicBezTo>
                  <a:pt x="1432" y="1634"/>
                  <a:pt x="1430" y="1634"/>
                  <a:pt x="1429" y="1633"/>
                </a:cubicBezTo>
                <a:cubicBezTo>
                  <a:pt x="1430" y="1633"/>
                  <a:pt x="1430" y="1633"/>
                  <a:pt x="1431" y="1633"/>
                </a:cubicBezTo>
                <a:cubicBezTo>
                  <a:pt x="1430" y="1632"/>
                  <a:pt x="1429" y="1633"/>
                  <a:pt x="1427" y="1633"/>
                </a:cubicBezTo>
                <a:cubicBezTo>
                  <a:pt x="1427" y="1633"/>
                  <a:pt x="1428" y="1633"/>
                  <a:pt x="1428" y="1633"/>
                </a:cubicBezTo>
                <a:cubicBezTo>
                  <a:pt x="1425" y="1633"/>
                  <a:pt x="1422" y="1633"/>
                  <a:pt x="1419" y="1633"/>
                </a:cubicBezTo>
                <a:cubicBezTo>
                  <a:pt x="1419" y="1633"/>
                  <a:pt x="1419" y="1633"/>
                  <a:pt x="1418" y="1633"/>
                </a:cubicBezTo>
                <a:cubicBezTo>
                  <a:pt x="1418" y="1633"/>
                  <a:pt x="1418" y="1633"/>
                  <a:pt x="1418" y="1633"/>
                </a:cubicBezTo>
                <a:cubicBezTo>
                  <a:pt x="1418" y="1633"/>
                  <a:pt x="1418" y="1633"/>
                  <a:pt x="1417" y="1633"/>
                </a:cubicBezTo>
                <a:cubicBezTo>
                  <a:pt x="1417" y="1632"/>
                  <a:pt x="1416" y="1632"/>
                  <a:pt x="1416" y="1632"/>
                </a:cubicBezTo>
                <a:cubicBezTo>
                  <a:pt x="1417" y="1631"/>
                  <a:pt x="1417" y="1631"/>
                  <a:pt x="1418" y="1631"/>
                </a:cubicBezTo>
                <a:cubicBezTo>
                  <a:pt x="1417" y="1630"/>
                  <a:pt x="1417" y="1630"/>
                  <a:pt x="1416" y="1630"/>
                </a:cubicBezTo>
                <a:cubicBezTo>
                  <a:pt x="1420" y="1630"/>
                  <a:pt x="1424" y="1630"/>
                  <a:pt x="1426" y="1632"/>
                </a:cubicBezTo>
                <a:cubicBezTo>
                  <a:pt x="1425" y="1629"/>
                  <a:pt x="1428" y="1631"/>
                  <a:pt x="1428" y="1630"/>
                </a:cubicBezTo>
                <a:cubicBezTo>
                  <a:pt x="1426" y="1628"/>
                  <a:pt x="1422" y="1629"/>
                  <a:pt x="1419" y="1629"/>
                </a:cubicBezTo>
                <a:cubicBezTo>
                  <a:pt x="1417" y="1628"/>
                  <a:pt x="1414" y="1629"/>
                  <a:pt x="1411" y="1628"/>
                </a:cubicBezTo>
                <a:cubicBezTo>
                  <a:pt x="1413" y="1626"/>
                  <a:pt x="1414" y="1627"/>
                  <a:pt x="1415" y="1628"/>
                </a:cubicBezTo>
                <a:close/>
                <a:moveTo>
                  <a:pt x="1414" y="1622"/>
                </a:moveTo>
                <a:cubicBezTo>
                  <a:pt x="1415" y="1621"/>
                  <a:pt x="1419" y="1622"/>
                  <a:pt x="1420" y="1622"/>
                </a:cubicBezTo>
                <a:cubicBezTo>
                  <a:pt x="1419" y="1624"/>
                  <a:pt x="1416" y="1621"/>
                  <a:pt x="1414" y="1622"/>
                </a:cubicBezTo>
                <a:close/>
                <a:moveTo>
                  <a:pt x="1448" y="1626"/>
                </a:moveTo>
                <a:cubicBezTo>
                  <a:pt x="1446" y="1626"/>
                  <a:pt x="1446" y="1627"/>
                  <a:pt x="1444" y="1628"/>
                </a:cubicBezTo>
                <a:cubicBezTo>
                  <a:pt x="1446" y="1624"/>
                  <a:pt x="1450" y="1625"/>
                  <a:pt x="1454" y="1625"/>
                </a:cubicBezTo>
                <a:cubicBezTo>
                  <a:pt x="1455" y="1627"/>
                  <a:pt x="1453" y="1626"/>
                  <a:pt x="1453" y="1628"/>
                </a:cubicBezTo>
                <a:cubicBezTo>
                  <a:pt x="1451" y="1626"/>
                  <a:pt x="1450" y="1627"/>
                  <a:pt x="1448" y="1627"/>
                </a:cubicBezTo>
                <a:cubicBezTo>
                  <a:pt x="1449" y="1627"/>
                  <a:pt x="1449" y="1626"/>
                  <a:pt x="1448" y="1626"/>
                </a:cubicBezTo>
                <a:close/>
                <a:moveTo>
                  <a:pt x="1460" y="1635"/>
                </a:moveTo>
                <a:cubicBezTo>
                  <a:pt x="1455" y="1635"/>
                  <a:pt x="1449" y="1635"/>
                  <a:pt x="1444" y="1634"/>
                </a:cubicBezTo>
                <a:cubicBezTo>
                  <a:pt x="1444" y="1634"/>
                  <a:pt x="1444" y="1634"/>
                  <a:pt x="1444" y="1634"/>
                </a:cubicBezTo>
                <a:cubicBezTo>
                  <a:pt x="1446" y="1633"/>
                  <a:pt x="1450" y="1634"/>
                  <a:pt x="1453" y="1634"/>
                </a:cubicBezTo>
                <a:cubicBezTo>
                  <a:pt x="1454" y="1634"/>
                  <a:pt x="1454" y="1634"/>
                  <a:pt x="1455" y="1634"/>
                </a:cubicBezTo>
                <a:cubicBezTo>
                  <a:pt x="1455" y="1634"/>
                  <a:pt x="1456" y="1634"/>
                  <a:pt x="1456" y="1634"/>
                </a:cubicBezTo>
                <a:cubicBezTo>
                  <a:pt x="1457" y="1634"/>
                  <a:pt x="1457" y="1635"/>
                  <a:pt x="1457" y="1635"/>
                </a:cubicBezTo>
                <a:cubicBezTo>
                  <a:pt x="1458" y="1635"/>
                  <a:pt x="1459" y="1634"/>
                  <a:pt x="1460" y="1635"/>
                </a:cubicBezTo>
                <a:close/>
                <a:moveTo>
                  <a:pt x="1458" y="1636"/>
                </a:moveTo>
                <a:cubicBezTo>
                  <a:pt x="1461" y="1636"/>
                  <a:pt x="1468" y="1636"/>
                  <a:pt x="1471" y="1637"/>
                </a:cubicBezTo>
                <a:cubicBezTo>
                  <a:pt x="1465" y="1638"/>
                  <a:pt x="1462" y="1637"/>
                  <a:pt x="1458" y="1636"/>
                </a:cubicBezTo>
                <a:close/>
                <a:moveTo>
                  <a:pt x="1483" y="1639"/>
                </a:moveTo>
                <a:cubicBezTo>
                  <a:pt x="1478" y="1639"/>
                  <a:pt x="1474" y="1640"/>
                  <a:pt x="1470" y="1638"/>
                </a:cubicBezTo>
                <a:cubicBezTo>
                  <a:pt x="1476" y="1638"/>
                  <a:pt x="1482" y="1636"/>
                  <a:pt x="1483" y="1639"/>
                </a:cubicBezTo>
                <a:close/>
                <a:moveTo>
                  <a:pt x="1440" y="1639"/>
                </a:moveTo>
                <a:cubicBezTo>
                  <a:pt x="1439" y="1639"/>
                  <a:pt x="1439" y="1639"/>
                  <a:pt x="1440" y="1639"/>
                </a:cubicBezTo>
                <a:cubicBezTo>
                  <a:pt x="1440" y="1639"/>
                  <a:pt x="1441" y="1639"/>
                  <a:pt x="1441" y="1640"/>
                </a:cubicBezTo>
                <a:cubicBezTo>
                  <a:pt x="1440" y="1640"/>
                  <a:pt x="1439" y="1641"/>
                  <a:pt x="1439" y="1640"/>
                </a:cubicBezTo>
                <a:cubicBezTo>
                  <a:pt x="1439" y="1640"/>
                  <a:pt x="1439" y="1639"/>
                  <a:pt x="1440" y="1639"/>
                </a:cubicBezTo>
                <a:close/>
                <a:moveTo>
                  <a:pt x="1437" y="1638"/>
                </a:moveTo>
                <a:cubicBezTo>
                  <a:pt x="1438" y="1638"/>
                  <a:pt x="1440" y="1637"/>
                  <a:pt x="1440" y="1638"/>
                </a:cubicBezTo>
                <a:cubicBezTo>
                  <a:pt x="1439" y="1638"/>
                  <a:pt x="1437" y="1639"/>
                  <a:pt x="1437" y="1638"/>
                </a:cubicBezTo>
                <a:close/>
                <a:moveTo>
                  <a:pt x="1438" y="1633"/>
                </a:moveTo>
                <a:cubicBezTo>
                  <a:pt x="1439" y="1633"/>
                  <a:pt x="1440" y="1633"/>
                  <a:pt x="1440" y="1632"/>
                </a:cubicBezTo>
                <a:cubicBezTo>
                  <a:pt x="1439" y="1632"/>
                  <a:pt x="1439" y="1632"/>
                  <a:pt x="1439" y="1632"/>
                </a:cubicBezTo>
                <a:cubicBezTo>
                  <a:pt x="1440" y="1632"/>
                  <a:pt x="1441" y="1633"/>
                  <a:pt x="1442" y="1634"/>
                </a:cubicBezTo>
                <a:cubicBezTo>
                  <a:pt x="1441" y="1634"/>
                  <a:pt x="1439" y="1633"/>
                  <a:pt x="1438" y="1633"/>
                </a:cubicBezTo>
                <a:close/>
                <a:moveTo>
                  <a:pt x="1437" y="1635"/>
                </a:moveTo>
                <a:cubicBezTo>
                  <a:pt x="1436" y="1635"/>
                  <a:pt x="1436" y="1635"/>
                  <a:pt x="1435" y="1635"/>
                </a:cubicBezTo>
                <a:cubicBezTo>
                  <a:pt x="1435" y="1635"/>
                  <a:pt x="1435" y="1635"/>
                  <a:pt x="1435" y="1635"/>
                </a:cubicBezTo>
                <a:cubicBezTo>
                  <a:pt x="1436" y="1635"/>
                  <a:pt x="1436" y="1635"/>
                  <a:pt x="1436" y="1635"/>
                </a:cubicBezTo>
                <a:cubicBezTo>
                  <a:pt x="1436" y="1635"/>
                  <a:pt x="1437" y="1635"/>
                  <a:pt x="1437" y="1635"/>
                </a:cubicBezTo>
                <a:close/>
                <a:moveTo>
                  <a:pt x="1425" y="1640"/>
                </a:moveTo>
                <a:cubicBezTo>
                  <a:pt x="1425" y="1640"/>
                  <a:pt x="1425" y="1640"/>
                  <a:pt x="1425" y="1640"/>
                </a:cubicBezTo>
                <a:cubicBezTo>
                  <a:pt x="1425" y="1640"/>
                  <a:pt x="1425" y="1640"/>
                  <a:pt x="1426" y="1640"/>
                </a:cubicBezTo>
                <a:cubicBezTo>
                  <a:pt x="1426" y="1641"/>
                  <a:pt x="1423" y="1640"/>
                  <a:pt x="1422" y="1640"/>
                </a:cubicBezTo>
                <a:cubicBezTo>
                  <a:pt x="1422" y="1639"/>
                  <a:pt x="1423" y="1640"/>
                  <a:pt x="1424" y="1639"/>
                </a:cubicBezTo>
                <a:cubicBezTo>
                  <a:pt x="1424" y="1639"/>
                  <a:pt x="1420" y="1639"/>
                  <a:pt x="1422" y="1638"/>
                </a:cubicBezTo>
                <a:cubicBezTo>
                  <a:pt x="1419" y="1639"/>
                  <a:pt x="1417" y="1639"/>
                  <a:pt x="1411" y="1638"/>
                </a:cubicBezTo>
                <a:cubicBezTo>
                  <a:pt x="1411" y="1638"/>
                  <a:pt x="1411" y="1638"/>
                  <a:pt x="1411" y="1638"/>
                </a:cubicBezTo>
                <a:cubicBezTo>
                  <a:pt x="1413" y="1637"/>
                  <a:pt x="1416" y="1638"/>
                  <a:pt x="1419" y="1638"/>
                </a:cubicBezTo>
                <a:cubicBezTo>
                  <a:pt x="1417" y="1635"/>
                  <a:pt x="1422" y="1638"/>
                  <a:pt x="1423" y="1637"/>
                </a:cubicBezTo>
                <a:cubicBezTo>
                  <a:pt x="1423" y="1636"/>
                  <a:pt x="1422" y="1636"/>
                  <a:pt x="1422" y="1636"/>
                </a:cubicBezTo>
                <a:cubicBezTo>
                  <a:pt x="1422" y="1636"/>
                  <a:pt x="1422" y="1636"/>
                  <a:pt x="1423" y="1636"/>
                </a:cubicBezTo>
                <a:cubicBezTo>
                  <a:pt x="1423" y="1636"/>
                  <a:pt x="1423" y="1636"/>
                  <a:pt x="1423" y="1637"/>
                </a:cubicBezTo>
                <a:cubicBezTo>
                  <a:pt x="1424" y="1636"/>
                  <a:pt x="1425" y="1637"/>
                  <a:pt x="1426" y="1637"/>
                </a:cubicBezTo>
                <a:cubicBezTo>
                  <a:pt x="1426" y="1637"/>
                  <a:pt x="1426" y="1637"/>
                  <a:pt x="1426" y="1637"/>
                </a:cubicBezTo>
                <a:cubicBezTo>
                  <a:pt x="1426" y="1637"/>
                  <a:pt x="1426" y="1637"/>
                  <a:pt x="1426" y="1637"/>
                </a:cubicBezTo>
                <a:cubicBezTo>
                  <a:pt x="1427" y="1637"/>
                  <a:pt x="1428" y="1637"/>
                  <a:pt x="1429" y="1637"/>
                </a:cubicBezTo>
                <a:cubicBezTo>
                  <a:pt x="1428" y="1639"/>
                  <a:pt x="1429" y="1638"/>
                  <a:pt x="1430" y="1639"/>
                </a:cubicBezTo>
                <a:cubicBezTo>
                  <a:pt x="1430" y="1640"/>
                  <a:pt x="1429" y="1640"/>
                  <a:pt x="1428" y="1640"/>
                </a:cubicBezTo>
                <a:cubicBezTo>
                  <a:pt x="1427" y="1640"/>
                  <a:pt x="1427" y="1640"/>
                  <a:pt x="1426" y="1640"/>
                </a:cubicBezTo>
                <a:cubicBezTo>
                  <a:pt x="1426" y="1639"/>
                  <a:pt x="1425" y="1639"/>
                  <a:pt x="1425" y="1639"/>
                </a:cubicBezTo>
                <a:cubicBezTo>
                  <a:pt x="1425" y="1639"/>
                  <a:pt x="1425" y="1639"/>
                  <a:pt x="1425" y="1640"/>
                </a:cubicBezTo>
                <a:close/>
                <a:moveTo>
                  <a:pt x="1414" y="1632"/>
                </a:moveTo>
                <a:cubicBezTo>
                  <a:pt x="1414" y="1632"/>
                  <a:pt x="1414" y="1632"/>
                  <a:pt x="1415" y="1632"/>
                </a:cubicBezTo>
                <a:cubicBezTo>
                  <a:pt x="1415" y="1632"/>
                  <a:pt x="1415" y="1632"/>
                  <a:pt x="1415" y="1632"/>
                </a:cubicBezTo>
                <a:cubicBezTo>
                  <a:pt x="1416" y="1632"/>
                  <a:pt x="1415" y="1633"/>
                  <a:pt x="1414" y="1633"/>
                </a:cubicBezTo>
                <a:cubicBezTo>
                  <a:pt x="1414" y="1633"/>
                  <a:pt x="1414" y="1633"/>
                  <a:pt x="1414" y="1633"/>
                </a:cubicBezTo>
                <a:cubicBezTo>
                  <a:pt x="1413" y="1633"/>
                  <a:pt x="1411" y="1633"/>
                  <a:pt x="1410" y="1633"/>
                </a:cubicBezTo>
                <a:cubicBezTo>
                  <a:pt x="1410" y="1632"/>
                  <a:pt x="1410" y="1632"/>
                  <a:pt x="1411" y="1632"/>
                </a:cubicBezTo>
                <a:cubicBezTo>
                  <a:pt x="1412" y="1632"/>
                  <a:pt x="1413" y="1632"/>
                  <a:pt x="1414" y="1632"/>
                </a:cubicBezTo>
                <a:close/>
                <a:moveTo>
                  <a:pt x="1397" y="1637"/>
                </a:moveTo>
                <a:cubicBezTo>
                  <a:pt x="1399" y="1637"/>
                  <a:pt x="1401" y="1637"/>
                  <a:pt x="1403" y="1637"/>
                </a:cubicBezTo>
                <a:cubicBezTo>
                  <a:pt x="1403" y="1638"/>
                  <a:pt x="1403" y="1638"/>
                  <a:pt x="1403" y="1638"/>
                </a:cubicBezTo>
                <a:cubicBezTo>
                  <a:pt x="1404" y="1639"/>
                  <a:pt x="1404" y="1638"/>
                  <a:pt x="1406" y="1638"/>
                </a:cubicBezTo>
                <a:cubicBezTo>
                  <a:pt x="1405" y="1638"/>
                  <a:pt x="1405" y="1638"/>
                  <a:pt x="1405" y="1637"/>
                </a:cubicBezTo>
                <a:cubicBezTo>
                  <a:pt x="1406" y="1637"/>
                  <a:pt x="1406" y="1638"/>
                  <a:pt x="1407" y="1637"/>
                </a:cubicBezTo>
                <a:cubicBezTo>
                  <a:pt x="1407" y="1637"/>
                  <a:pt x="1407" y="1638"/>
                  <a:pt x="1408" y="1638"/>
                </a:cubicBezTo>
                <a:cubicBezTo>
                  <a:pt x="1408" y="1637"/>
                  <a:pt x="1408" y="1637"/>
                  <a:pt x="1407" y="1637"/>
                </a:cubicBezTo>
                <a:cubicBezTo>
                  <a:pt x="1408" y="1637"/>
                  <a:pt x="1408" y="1637"/>
                  <a:pt x="1408" y="1637"/>
                </a:cubicBezTo>
                <a:cubicBezTo>
                  <a:pt x="1409" y="1637"/>
                  <a:pt x="1409" y="1637"/>
                  <a:pt x="1409" y="1637"/>
                </a:cubicBezTo>
                <a:cubicBezTo>
                  <a:pt x="1409" y="1637"/>
                  <a:pt x="1409" y="1637"/>
                  <a:pt x="1408" y="1637"/>
                </a:cubicBezTo>
                <a:cubicBezTo>
                  <a:pt x="1409" y="1638"/>
                  <a:pt x="1409" y="1638"/>
                  <a:pt x="1409" y="1638"/>
                </a:cubicBezTo>
                <a:cubicBezTo>
                  <a:pt x="1410" y="1638"/>
                  <a:pt x="1411" y="1639"/>
                  <a:pt x="1410" y="1639"/>
                </a:cubicBezTo>
                <a:cubicBezTo>
                  <a:pt x="1407" y="1639"/>
                  <a:pt x="1402" y="1639"/>
                  <a:pt x="1398" y="1639"/>
                </a:cubicBezTo>
                <a:cubicBezTo>
                  <a:pt x="1399" y="1638"/>
                  <a:pt x="1399" y="1638"/>
                  <a:pt x="1399" y="1638"/>
                </a:cubicBezTo>
                <a:cubicBezTo>
                  <a:pt x="1399" y="1637"/>
                  <a:pt x="1398" y="1638"/>
                  <a:pt x="1397" y="1637"/>
                </a:cubicBezTo>
                <a:close/>
                <a:moveTo>
                  <a:pt x="1397" y="1636"/>
                </a:moveTo>
                <a:cubicBezTo>
                  <a:pt x="1398" y="1636"/>
                  <a:pt x="1400" y="1636"/>
                  <a:pt x="1400" y="1637"/>
                </a:cubicBezTo>
                <a:cubicBezTo>
                  <a:pt x="1399" y="1636"/>
                  <a:pt x="1397" y="1637"/>
                  <a:pt x="1397" y="1636"/>
                </a:cubicBezTo>
                <a:close/>
                <a:moveTo>
                  <a:pt x="1406" y="1627"/>
                </a:moveTo>
                <a:cubicBezTo>
                  <a:pt x="1408" y="1628"/>
                  <a:pt x="1408" y="1630"/>
                  <a:pt x="1409" y="1629"/>
                </a:cubicBezTo>
                <a:cubicBezTo>
                  <a:pt x="1409" y="1629"/>
                  <a:pt x="1409" y="1629"/>
                  <a:pt x="1409" y="1629"/>
                </a:cubicBezTo>
                <a:cubicBezTo>
                  <a:pt x="1409" y="1629"/>
                  <a:pt x="1409" y="1629"/>
                  <a:pt x="1409" y="1629"/>
                </a:cubicBezTo>
                <a:cubicBezTo>
                  <a:pt x="1410" y="1629"/>
                  <a:pt x="1410" y="1629"/>
                  <a:pt x="1410" y="1629"/>
                </a:cubicBezTo>
                <a:cubicBezTo>
                  <a:pt x="1410" y="1630"/>
                  <a:pt x="1410" y="1630"/>
                  <a:pt x="1410" y="1630"/>
                </a:cubicBezTo>
                <a:cubicBezTo>
                  <a:pt x="1410" y="1630"/>
                  <a:pt x="1410" y="1630"/>
                  <a:pt x="1410" y="1630"/>
                </a:cubicBezTo>
                <a:cubicBezTo>
                  <a:pt x="1410" y="1630"/>
                  <a:pt x="1410" y="1629"/>
                  <a:pt x="1409" y="1629"/>
                </a:cubicBezTo>
                <a:cubicBezTo>
                  <a:pt x="1409" y="1629"/>
                  <a:pt x="1409" y="1629"/>
                  <a:pt x="1409" y="1629"/>
                </a:cubicBezTo>
                <a:cubicBezTo>
                  <a:pt x="1409" y="1631"/>
                  <a:pt x="1407" y="1628"/>
                  <a:pt x="1406" y="1630"/>
                </a:cubicBezTo>
                <a:cubicBezTo>
                  <a:pt x="1406" y="1630"/>
                  <a:pt x="1406" y="1630"/>
                  <a:pt x="1406" y="1629"/>
                </a:cubicBezTo>
                <a:cubicBezTo>
                  <a:pt x="1406" y="1629"/>
                  <a:pt x="1406" y="1629"/>
                  <a:pt x="1407" y="1629"/>
                </a:cubicBezTo>
                <a:cubicBezTo>
                  <a:pt x="1406" y="1628"/>
                  <a:pt x="1406" y="1628"/>
                  <a:pt x="1405" y="1629"/>
                </a:cubicBezTo>
                <a:cubicBezTo>
                  <a:pt x="1405" y="1628"/>
                  <a:pt x="1405" y="1628"/>
                  <a:pt x="1404" y="1628"/>
                </a:cubicBezTo>
                <a:cubicBezTo>
                  <a:pt x="1404" y="1628"/>
                  <a:pt x="1404" y="1628"/>
                  <a:pt x="1405" y="1628"/>
                </a:cubicBezTo>
                <a:cubicBezTo>
                  <a:pt x="1404" y="1627"/>
                  <a:pt x="1404" y="1628"/>
                  <a:pt x="1403" y="1628"/>
                </a:cubicBezTo>
                <a:cubicBezTo>
                  <a:pt x="1404" y="1627"/>
                  <a:pt x="1404" y="1627"/>
                  <a:pt x="1404" y="1626"/>
                </a:cubicBezTo>
                <a:cubicBezTo>
                  <a:pt x="1405" y="1628"/>
                  <a:pt x="1408" y="1624"/>
                  <a:pt x="1409" y="1627"/>
                </a:cubicBezTo>
                <a:cubicBezTo>
                  <a:pt x="1408" y="1626"/>
                  <a:pt x="1407" y="1626"/>
                  <a:pt x="1406" y="1627"/>
                </a:cubicBezTo>
                <a:close/>
                <a:moveTo>
                  <a:pt x="1410" y="1627"/>
                </a:moveTo>
                <a:cubicBezTo>
                  <a:pt x="1410" y="1628"/>
                  <a:pt x="1409" y="1628"/>
                  <a:pt x="1408" y="1629"/>
                </a:cubicBezTo>
                <a:cubicBezTo>
                  <a:pt x="1408" y="1627"/>
                  <a:pt x="1408" y="1627"/>
                  <a:pt x="1408" y="1627"/>
                </a:cubicBezTo>
                <a:cubicBezTo>
                  <a:pt x="1409" y="1627"/>
                  <a:pt x="1410" y="1627"/>
                  <a:pt x="1410" y="1627"/>
                </a:cubicBezTo>
                <a:close/>
                <a:moveTo>
                  <a:pt x="1396" y="1638"/>
                </a:moveTo>
                <a:cubicBezTo>
                  <a:pt x="1395" y="1638"/>
                  <a:pt x="1395" y="1639"/>
                  <a:pt x="1394" y="1639"/>
                </a:cubicBezTo>
                <a:cubicBezTo>
                  <a:pt x="1390" y="1637"/>
                  <a:pt x="1393" y="1637"/>
                  <a:pt x="1394" y="1638"/>
                </a:cubicBezTo>
                <a:cubicBezTo>
                  <a:pt x="1394" y="1638"/>
                  <a:pt x="1394" y="1637"/>
                  <a:pt x="1395" y="1637"/>
                </a:cubicBezTo>
                <a:cubicBezTo>
                  <a:pt x="1395" y="1638"/>
                  <a:pt x="1395" y="1638"/>
                  <a:pt x="1396" y="1638"/>
                </a:cubicBezTo>
                <a:close/>
                <a:moveTo>
                  <a:pt x="1389" y="1638"/>
                </a:moveTo>
                <a:cubicBezTo>
                  <a:pt x="1389" y="1638"/>
                  <a:pt x="1388" y="1638"/>
                  <a:pt x="1388" y="1638"/>
                </a:cubicBezTo>
                <a:cubicBezTo>
                  <a:pt x="1388" y="1637"/>
                  <a:pt x="1390" y="1637"/>
                  <a:pt x="1390" y="1637"/>
                </a:cubicBezTo>
                <a:cubicBezTo>
                  <a:pt x="1390" y="1637"/>
                  <a:pt x="1389" y="1637"/>
                  <a:pt x="1389" y="1637"/>
                </a:cubicBezTo>
                <a:cubicBezTo>
                  <a:pt x="1388" y="1638"/>
                  <a:pt x="1388" y="1638"/>
                  <a:pt x="1389" y="1638"/>
                </a:cubicBezTo>
                <a:close/>
                <a:moveTo>
                  <a:pt x="1387" y="1636"/>
                </a:moveTo>
                <a:cubicBezTo>
                  <a:pt x="1387" y="1636"/>
                  <a:pt x="1387" y="1636"/>
                  <a:pt x="1387" y="1636"/>
                </a:cubicBezTo>
                <a:cubicBezTo>
                  <a:pt x="1385" y="1636"/>
                  <a:pt x="1383" y="1637"/>
                  <a:pt x="1383" y="1636"/>
                </a:cubicBezTo>
                <a:cubicBezTo>
                  <a:pt x="1384" y="1636"/>
                  <a:pt x="1386" y="1636"/>
                  <a:pt x="1387" y="1636"/>
                </a:cubicBezTo>
                <a:close/>
                <a:moveTo>
                  <a:pt x="1367" y="1635"/>
                </a:moveTo>
                <a:cubicBezTo>
                  <a:pt x="1367" y="1634"/>
                  <a:pt x="1366" y="1634"/>
                  <a:pt x="1366" y="1633"/>
                </a:cubicBezTo>
                <a:cubicBezTo>
                  <a:pt x="1367" y="1633"/>
                  <a:pt x="1368" y="1633"/>
                  <a:pt x="1368" y="1634"/>
                </a:cubicBezTo>
                <a:cubicBezTo>
                  <a:pt x="1368" y="1634"/>
                  <a:pt x="1368" y="1634"/>
                  <a:pt x="1368" y="1634"/>
                </a:cubicBezTo>
                <a:cubicBezTo>
                  <a:pt x="1368" y="1634"/>
                  <a:pt x="1369" y="1634"/>
                  <a:pt x="1369" y="1635"/>
                </a:cubicBezTo>
                <a:lnTo>
                  <a:pt x="1367" y="1635"/>
                </a:lnTo>
                <a:close/>
                <a:moveTo>
                  <a:pt x="1361" y="1633"/>
                </a:moveTo>
                <a:cubicBezTo>
                  <a:pt x="1361" y="1635"/>
                  <a:pt x="1356" y="1634"/>
                  <a:pt x="1358" y="1632"/>
                </a:cubicBezTo>
                <a:cubicBezTo>
                  <a:pt x="1359" y="1633"/>
                  <a:pt x="1360" y="1633"/>
                  <a:pt x="1361" y="1633"/>
                </a:cubicBezTo>
                <a:close/>
                <a:moveTo>
                  <a:pt x="1355" y="1636"/>
                </a:moveTo>
                <a:cubicBezTo>
                  <a:pt x="1354" y="1636"/>
                  <a:pt x="1353" y="1637"/>
                  <a:pt x="1352" y="1636"/>
                </a:cubicBezTo>
                <a:cubicBezTo>
                  <a:pt x="1353" y="1636"/>
                  <a:pt x="1354" y="1636"/>
                  <a:pt x="1355" y="1636"/>
                </a:cubicBezTo>
                <a:cubicBezTo>
                  <a:pt x="1355" y="1636"/>
                  <a:pt x="1355" y="1636"/>
                  <a:pt x="1354" y="1636"/>
                </a:cubicBezTo>
                <a:cubicBezTo>
                  <a:pt x="1354" y="1636"/>
                  <a:pt x="1355" y="1636"/>
                  <a:pt x="1355" y="1636"/>
                </a:cubicBezTo>
                <a:close/>
                <a:moveTo>
                  <a:pt x="1352" y="1635"/>
                </a:moveTo>
                <a:cubicBezTo>
                  <a:pt x="1352" y="1635"/>
                  <a:pt x="1352" y="1634"/>
                  <a:pt x="1351" y="1634"/>
                </a:cubicBezTo>
                <a:cubicBezTo>
                  <a:pt x="1351" y="1635"/>
                  <a:pt x="1351" y="1635"/>
                  <a:pt x="1351" y="1635"/>
                </a:cubicBezTo>
                <a:cubicBezTo>
                  <a:pt x="1350" y="1634"/>
                  <a:pt x="1349" y="1634"/>
                  <a:pt x="1350" y="1634"/>
                </a:cubicBezTo>
                <a:cubicBezTo>
                  <a:pt x="1350" y="1634"/>
                  <a:pt x="1354" y="1634"/>
                  <a:pt x="1355" y="1635"/>
                </a:cubicBezTo>
                <a:cubicBezTo>
                  <a:pt x="1355" y="1635"/>
                  <a:pt x="1353" y="1635"/>
                  <a:pt x="1352" y="1635"/>
                </a:cubicBezTo>
                <a:close/>
                <a:moveTo>
                  <a:pt x="1352" y="1633"/>
                </a:moveTo>
                <a:cubicBezTo>
                  <a:pt x="1352" y="1633"/>
                  <a:pt x="1352" y="1632"/>
                  <a:pt x="1352" y="1632"/>
                </a:cubicBezTo>
                <a:cubicBezTo>
                  <a:pt x="1354" y="1632"/>
                  <a:pt x="1355" y="1632"/>
                  <a:pt x="1356" y="1633"/>
                </a:cubicBezTo>
                <a:cubicBezTo>
                  <a:pt x="1356" y="1634"/>
                  <a:pt x="1354" y="1633"/>
                  <a:pt x="1352" y="1633"/>
                </a:cubicBezTo>
                <a:close/>
                <a:moveTo>
                  <a:pt x="1340" y="1630"/>
                </a:moveTo>
                <a:cubicBezTo>
                  <a:pt x="1341" y="1629"/>
                  <a:pt x="1342" y="1629"/>
                  <a:pt x="1343" y="1630"/>
                </a:cubicBezTo>
                <a:cubicBezTo>
                  <a:pt x="1343" y="1630"/>
                  <a:pt x="1343" y="1631"/>
                  <a:pt x="1343" y="1631"/>
                </a:cubicBezTo>
                <a:cubicBezTo>
                  <a:pt x="1342" y="1630"/>
                  <a:pt x="1341" y="1630"/>
                  <a:pt x="1340" y="1630"/>
                </a:cubicBezTo>
                <a:close/>
                <a:moveTo>
                  <a:pt x="1338" y="1632"/>
                </a:moveTo>
                <a:cubicBezTo>
                  <a:pt x="1336" y="1633"/>
                  <a:pt x="1331" y="1632"/>
                  <a:pt x="1330" y="1631"/>
                </a:cubicBezTo>
                <a:cubicBezTo>
                  <a:pt x="1331" y="1631"/>
                  <a:pt x="1336" y="1631"/>
                  <a:pt x="1338" y="1632"/>
                </a:cubicBezTo>
                <a:close/>
                <a:moveTo>
                  <a:pt x="1314" y="1635"/>
                </a:moveTo>
                <a:cubicBezTo>
                  <a:pt x="1313" y="1635"/>
                  <a:pt x="1313" y="1635"/>
                  <a:pt x="1312" y="1635"/>
                </a:cubicBezTo>
                <a:cubicBezTo>
                  <a:pt x="1312" y="1635"/>
                  <a:pt x="1312" y="1635"/>
                  <a:pt x="1312" y="1635"/>
                </a:cubicBezTo>
                <a:cubicBezTo>
                  <a:pt x="1313" y="1635"/>
                  <a:pt x="1313" y="1635"/>
                  <a:pt x="1314" y="1635"/>
                </a:cubicBezTo>
                <a:close/>
                <a:moveTo>
                  <a:pt x="1303" y="1633"/>
                </a:moveTo>
                <a:cubicBezTo>
                  <a:pt x="1301" y="1633"/>
                  <a:pt x="1299" y="1633"/>
                  <a:pt x="1298" y="1632"/>
                </a:cubicBezTo>
                <a:cubicBezTo>
                  <a:pt x="1301" y="1633"/>
                  <a:pt x="1302" y="1632"/>
                  <a:pt x="1303" y="1633"/>
                </a:cubicBezTo>
                <a:close/>
                <a:moveTo>
                  <a:pt x="1456" y="1626"/>
                </a:moveTo>
                <a:cubicBezTo>
                  <a:pt x="1459" y="1626"/>
                  <a:pt x="1462" y="1625"/>
                  <a:pt x="1464" y="1627"/>
                </a:cubicBezTo>
                <a:cubicBezTo>
                  <a:pt x="1461" y="1627"/>
                  <a:pt x="1456" y="1627"/>
                  <a:pt x="1456" y="1626"/>
                </a:cubicBezTo>
                <a:close/>
                <a:moveTo>
                  <a:pt x="1511" y="1629"/>
                </a:moveTo>
                <a:cubicBezTo>
                  <a:pt x="1511" y="1629"/>
                  <a:pt x="1512" y="1629"/>
                  <a:pt x="1512" y="1629"/>
                </a:cubicBezTo>
                <a:cubicBezTo>
                  <a:pt x="1512" y="1629"/>
                  <a:pt x="1512" y="1629"/>
                  <a:pt x="1512" y="1629"/>
                </a:cubicBezTo>
                <a:cubicBezTo>
                  <a:pt x="1512" y="1631"/>
                  <a:pt x="1510" y="1628"/>
                  <a:pt x="1508" y="1630"/>
                </a:cubicBezTo>
                <a:cubicBezTo>
                  <a:pt x="1508" y="1629"/>
                  <a:pt x="1509" y="1629"/>
                  <a:pt x="1509" y="1629"/>
                </a:cubicBezTo>
                <a:cubicBezTo>
                  <a:pt x="1509" y="1629"/>
                  <a:pt x="1509" y="1629"/>
                  <a:pt x="1509" y="1629"/>
                </a:cubicBezTo>
                <a:lnTo>
                  <a:pt x="1511" y="1629"/>
                </a:lnTo>
                <a:close/>
                <a:moveTo>
                  <a:pt x="1522" y="1650"/>
                </a:moveTo>
                <a:cubicBezTo>
                  <a:pt x="1520" y="1651"/>
                  <a:pt x="1517" y="1650"/>
                  <a:pt x="1516" y="1651"/>
                </a:cubicBezTo>
                <a:cubicBezTo>
                  <a:pt x="1519" y="1651"/>
                  <a:pt x="1521" y="1651"/>
                  <a:pt x="1522" y="1651"/>
                </a:cubicBezTo>
                <a:cubicBezTo>
                  <a:pt x="1519" y="1652"/>
                  <a:pt x="1517" y="1651"/>
                  <a:pt x="1514" y="1652"/>
                </a:cubicBezTo>
                <a:cubicBezTo>
                  <a:pt x="1514" y="1652"/>
                  <a:pt x="1514" y="1652"/>
                  <a:pt x="1513" y="1652"/>
                </a:cubicBezTo>
                <a:cubicBezTo>
                  <a:pt x="1514" y="1651"/>
                  <a:pt x="1515" y="1650"/>
                  <a:pt x="1516" y="1650"/>
                </a:cubicBezTo>
                <a:cubicBezTo>
                  <a:pt x="1519" y="1650"/>
                  <a:pt x="1521" y="1648"/>
                  <a:pt x="1522" y="1650"/>
                </a:cubicBezTo>
                <a:close/>
                <a:moveTo>
                  <a:pt x="1519" y="1644"/>
                </a:moveTo>
                <a:cubicBezTo>
                  <a:pt x="1519" y="1644"/>
                  <a:pt x="1518" y="1644"/>
                  <a:pt x="1518" y="1645"/>
                </a:cubicBezTo>
                <a:cubicBezTo>
                  <a:pt x="1518" y="1645"/>
                  <a:pt x="1518" y="1645"/>
                  <a:pt x="1517" y="1645"/>
                </a:cubicBezTo>
                <a:cubicBezTo>
                  <a:pt x="1517" y="1645"/>
                  <a:pt x="1517" y="1645"/>
                  <a:pt x="1517" y="1644"/>
                </a:cubicBezTo>
                <a:cubicBezTo>
                  <a:pt x="1518" y="1644"/>
                  <a:pt x="1518" y="1644"/>
                  <a:pt x="1518" y="1644"/>
                </a:cubicBezTo>
                <a:cubicBezTo>
                  <a:pt x="1519" y="1644"/>
                  <a:pt x="1519" y="1644"/>
                  <a:pt x="1519" y="1644"/>
                </a:cubicBezTo>
                <a:close/>
                <a:moveTo>
                  <a:pt x="1519" y="1626"/>
                </a:moveTo>
                <a:cubicBezTo>
                  <a:pt x="1519" y="1627"/>
                  <a:pt x="1519" y="1627"/>
                  <a:pt x="1520" y="1628"/>
                </a:cubicBezTo>
                <a:cubicBezTo>
                  <a:pt x="1519" y="1628"/>
                  <a:pt x="1518" y="1627"/>
                  <a:pt x="1519" y="1626"/>
                </a:cubicBezTo>
                <a:close/>
                <a:moveTo>
                  <a:pt x="1509" y="1639"/>
                </a:moveTo>
                <a:cubicBezTo>
                  <a:pt x="1510" y="1640"/>
                  <a:pt x="1510" y="1641"/>
                  <a:pt x="1512" y="1641"/>
                </a:cubicBezTo>
                <a:cubicBezTo>
                  <a:pt x="1512" y="1642"/>
                  <a:pt x="1511" y="1643"/>
                  <a:pt x="1511" y="1643"/>
                </a:cubicBezTo>
                <a:cubicBezTo>
                  <a:pt x="1510" y="1643"/>
                  <a:pt x="1509" y="1642"/>
                  <a:pt x="1509" y="1641"/>
                </a:cubicBezTo>
                <a:cubicBezTo>
                  <a:pt x="1509" y="1641"/>
                  <a:pt x="1509" y="1641"/>
                  <a:pt x="1509" y="1641"/>
                </a:cubicBezTo>
                <a:cubicBezTo>
                  <a:pt x="1509" y="1641"/>
                  <a:pt x="1509" y="1640"/>
                  <a:pt x="1509" y="1639"/>
                </a:cubicBezTo>
                <a:close/>
                <a:moveTo>
                  <a:pt x="1505" y="1658"/>
                </a:moveTo>
                <a:cubicBezTo>
                  <a:pt x="1505" y="1658"/>
                  <a:pt x="1505" y="1658"/>
                  <a:pt x="1504" y="1658"/>
                </a:cubicBezTo>
                <a:cubicBezTo>
                  <a:pt x="1505" y="1658"/>
                  <a:pt x="1505" y="1658"/>
                  <a:pt x="1506" y="1658"/>
                </a:cubicBezTo>
                <a:cubicBezTo>
                  <a:pt x="1505" y="1658"/>
                  <a:pt x="1505" y="1657"/>
                  <a:pt x="1505" y="1657"/>
                </a:cubicBezTo>
                <a:cubicBezTo>
                  <a:pt x="1506" y="1658"/>
                  <a:pt x="1507" y="1658"/>
                  <a:pt x="1508" y="1658"/>
                </a:cubicBezTo>
                <a:cubicBezTo>
                  <a:pt x="1507" y="1657"/>
                  <a:pt x="1509" y="1658"/>
                  <a:pt x="1509" y="1656"/>
                </a:cubicBezTo>
                <a:cubicBezTo>
                  <a:pt x="1510" y="1656"/>
                  <a:pt x="1513" y="1655"/>
                  <a:pt x="1513" y="1657"/>
                </a:cubicBezTo>
                <a:cubicBezTo>
                  <a:pt x="1513" y="1658"/>
                  <a:pt x="1512" y="1658"/>
                  <a:pt x="1512" y="1658"/>
                </a:cubicBezTo>
                <a:cubicBezTo>
                  <a:pt x="1511" y="1658"/>
                  <a:pt x="1511" y="1658"/>
                  <a:pt x="1511" y="1658"/>
                </a:cubicBezTo>
                <a:cubicBezTo>
                  <a:pt x="1511" y="1658"/>
                  <a:pt x="1511" y="1658"/>
                  <a:pt x="1511" y="1659"/>
                </a:cubicBezTo>
                <a:cubicBezTo>
                  <a:pt x="1511" y="1659"/>
                  <a:pt x="1512" y="1659"/>
                  <a:pt x="1512" y="1659"/>
                </a:cubicBezTo>
                <a:cubicBezTo>
                  <a:pt x="1510" y="1660"/>
                  <a:pt x="1503" y="1661"/>
                  <a:pt x="1505" y="1658"/>
                </a:cubicBezTo>
                <a:close/>
                <a:moveTo>
                  <a:pt x="1508" y="1660"/>
                </a:moveTo>
                <a:cubicBezTo>
                  <a:pt x="1509" y="1661"/>
                  <a:pt x="1513" y="1660"/>
                  <a:pt x="1516" y="1660"/>
                </a:cubicBezTo>
                <a:cubicBezTo>
                  <a:pt x="1517" y="1660"/>
                  <a:pt x="1517" y="1661"/>
                  <a:pt x="1517" y="1660"/>
                </a:cubicBezTo>
                <a:cubicBezTo>
                  <a:pt x="1517" y="1660"/>
                  <a:pt x="1517" y="1660"/>
                  <a:pt x="1517" y="1660"/>
                </a:cubicBezTo>
                <a:cubicBezTo>
                  <a:pt x="1518" y="1661"/>
                  <a:pt x="1518" y="1661"/>
                  <a:pt x="1518" y="1661"/>
                </a:cubicBezTo>
                <a:cubicBezTo>
                  <a:pt x="1515" y="1661"/>
                  <a:pt x="1509" y="1662"/>
                  <a:pt x="1508" y="1660"/>
                </a:cubicBezTo>
                <a:close/>
                <a:moveTo>
                  <a:pt x="1522" y="1659"/>
                </a:moveTo>
                <a:cubicBezTo>
                  <a:pt x="1521" y="1659"/>
                  <a:pt x="1519" y="1658"/>
                  <a:pt x="1519" y="1656"/>
                </a:cubicBezTo>
                <a:cubicBezTo>
                  <a:pt x="1517" y="1656"/>
                  <a:pt x="1519" y="1657"/>
                  <a:pt x="1519" y="1658"/>
                </a:cubicBezTo>
                <a:cubicBezTo>
                  <a:pt x="1518" y="1659"/>
                  <a:pt x="1517" y="1658"/>
                  <a:pt x="1517" y="1659"/>
                </a:cubicBezTo>
                <a:cubicBezTo>
                  <a:pt x="1517" y="1659"/>
                  <a:pt x="1517" y="1658"/>
                  <a:pt x="1516" y="1658"/>
                </a:cubicBezTo>
                <a:cubicBezTo>
                  <a:pt x="1516" y="1658"/>
                  <a:pt x="1516" y="1658"/>
                  <a:pt x="1516" y="1659"/>
                </a:cubicBezTo>
                <a:cubicBezTo>
                  <a:pt x="1515" y="1658"/>
                  <a:pt x="1515" y="1658"/>
                  <a:pt x="1514" y="1658"/>
                </a:cubicBezTo>
                <a:cubicBezTo>
                  <a:pt x="1514" y="1658"/>
                  <a:pt x="1514" y="1657"/>
                  <a:pt x="1514" y="1657"/>
                </a:cubicBezTo>
                <a:cubicBezTo>
                  <a:pt x="1515" y="1656"/>
                  <a:pt x="1518" y="1657"/>
                  <a:pt x="1519" y="1656"/>
                </a:cubicBezTo>
                <a:cubicBezTo>
                  <a:pt x="1515" y="1655"/>
                  <a:pt x="1513" y="1656"/>
                  <a:pt x="1511" y="1655"/>
                </a:cubicBezTo>
                <a:cubicBezTo>
                  <a:pt x="1514" y="1654"/>
                  <a:pt x="1518" y="1654"/>
                  <a:pt x="1520" y="1654"/>
                </a:cubicBezTo>
                <a:cubicBezTo>
                  <a:pt x="1520" y="1654"/>
                  <a:pt x="1519" y="1654"/>
                  <a:pt x="1519" y="1653"/>
                </a:cubicBezTo>
                <a:cubicBezTo>
                  <a:pt x="1519" y="1653"/>
                  <a:pt x="1519" y="1653"/>
                  <a:pt x="1519" y="1652"/>
                </a:cubicBezTo>
                <a:cubicBezTo>
                  <a:pt x="1521" y="1652"/>
                  <a:pt x="1521" y="1652"/>
                  <a:pt x="1521" y="1652"/>
                </a:cubicBezTo>
                <a:cubicBezTo>
                  <a:pt x="1521" y="1653"/>
                  <a:pt x="1521" y="1653"/>
                  <a:pt x="1521" y="1654"/>
                </a:cubicBezTo>
                <a:cubicBezTo>
                  <a:pt x="1521" y="1653"/>
                  <a:pt x="1521" y="1653"/>
                  <a:pt x="1521" y="1653"/>
                </a:cubicBezTo>
                <a:cubicBezTo>
                  <a:pt x="1520" y="1654"/>
                  <a:pt x="1521" y="1654"/>
                  <a:pt x="1521" y="1655"/>
                </a:cubicBezTo>
                <a:cubicBezTo>
                  <a:pt x="1520" y="1656"/>
                  <a:pt x="1519" y="1655"/>
                  <a:pt x="1519" y="1656"/>
                </a:cubicBezTo>
                <a:cubicBezTo>
                  <a:pt x="1520" y="1657"/>
                  <a:pt x="1520" y="1658"/>
                  <a:pt x="1521" y="1658"/>
                </a:cubicBezTo>
                <a:cubicBezTo>
                  <a:pt x="1521" y="1658"/>
                  <a:pt x="1521" y="1658"/>
                  <a:pt x="1521" y="1658"/>
                </a:cubicBezTo>
                <a:cubicBezTo>
                  <a:pt x="1521" y="1658"/>
                  <a:pt x="1522" y="1658"/>
                  <a:pt x="1523" y="1658"/>
                </a:cubicBezTo>
                <a:cubicBezTo>
                  <a:pt x="1522" y="1658"/>
                  <a:pt x="1522" y="1658"/>
                  <a:pt x="1522" y="1659"/>
                </a:cubicBezTo>
                <a:close/>
                <a:moveTo>
                  <a:pt x="1534" y="1632"/>
                </a:moveTo>
                <a:cubicBezTo>
                  <a:pt x="1533" y="1633"/>
                  <a:pt x="1531" y="1632"/>
                  <a:pt x="1532" y="1631"/>
                </a:cubicBezTo>
                <a:cubicBezTo>
                  <a:pt x="1532" y="1633"/>
                  <a:pt x="1534" y="1631"/>
                  <a:pt x="1534" y="1632"/>
                </a:cubicBezTo>
                <a:close/>
                <a:moveTo>
                  <a:pt x="1540" y="1628"/>
                </a:moveTo>
                <a:cubicBezTo>
                  <a:pt x="1537" y="1627"/>
                  <a:pt x="1534" y="1628"/>
                  <a:pt x="1533" y="1627"/>
                </a:cubicBezTo>
                <a:cubicBezTo>
                  <a:pt x="1536" y="1627"/>
                  <a:pt x="1539" y="1626"/>
                  <a:pt x="1540" y="1628"/>
                </a:cubicBezTo>
                <a:close/>
                <a:moveTo>
                  <a:pt x="1536" y="1626"/>
                </a:moveTo>
                <a:cubicBezTo>
                  <a:pt x="1536" y="1625"/>
                  <a:pt x="1539" y="1625"/>
                  <a:pt x="1539" y="1626"/>
                </a:cubicBezTo>
                <a:cubicBezTo>
                  <a:pt x="1538" y="1626"/>
                  <a:pt x="1536" y="1627"/>
                  <a:pt x="1536" y="1626"/>
                </a:cubicBezTo>
                <a:close/>
                <a:moveTo>
                  <a:pt x="1543" y="1629"/>
                </a:moveTo>
                <a:cubicBezTo>
                  <a:pt x="1543" y="1628"/>
                  <a:pt x="1542" y="1628"/>
                  <a:pt x="1542" y="1628"/>
                </a:cubicBezTo>
                <a:cubicBezTo>
                  <a:pt x="1542" y="1628"/>
                  <a:pt x="1541" y="1628"/>
                  <a:pt x="1541" y="1628"/>
                </a:cubicBezTo>
                <a:cubicBezTo>
                  <a:pt x="1541" y="1627"/>
                  <a:pt x="1541" y="1627"/>
                  <a:pt x="1541" y="1627"/>
                </a:cubicBezTo>
                <a:cubicBezTo>
                  <a:pt x="1541" y="1627"/>
                  <a:pt x="1541" y="1627"/>
                  <a:pt x="1541" y="1627"/>
                </a:cubicBezTo>
                <a:cubicBezTo>
                  <a:pt x="1541" y="1627"/>
                  <a:pt x="1543" y="1626"/>
                  <a:pt x="1544" y="1628"/>
                </a:cubicBezTo>
                <a:cubicBezTo>
                  <a:pt x="1544" y="1628"/>
                  <a:pt x="1543" y="1628"/>
                  <a:pt x="1543" y="1628"/>
                </a:cubicBezTo>
                <a:cubicBezTo>
                  <a:pt x="1543" y="1628"/>
                  <a:pt x="1543" y="1629"/>
                  <a:pt x="1543" y="1629"/>
                </a:cubicBezTo>
                <a:close/>
                <a:moveTo>
                  <a:pt x="1543" y="1633"/>
                </a:moveTo>
                <a:cubicBezTo>
                  <a:pt x="1542" y="1633"/>
                  <a:pt x="1537" y="1634"/>
                  <a:pt x="1538" y="1632"/>
                </a:cubicBezTo>
                <a:cubicBezTo>
                  <a:pt x="1539" y="1633"/>
                  <a:pt x="1542" y="1632"/>
                  <a:pt x="1543" y="1633"/>
                </a:cubicBezTo>
                <a:close/>
                <a:moveTo>
                  <a:pt x="1534" y="1636"/>
                </a:moveTo>
                <a:cubicBezTo>
                  <a:pt x="1536" y="1635"/>
                  <a:pt x="1538" y="1633"/>
                  <a:pt x="1540" y="1635"/>
                </a:cubicBezTo>
                <a:cubicBezTo>
                  <a:pt x="1539" y="1635"/>
                  <a:pt x="1537" y="1634"/>
                  <a:pt x="1536" y="1635"/>
                </a:cubicBezTo>
                <a:cubicBezTo>
                  <a:pt x="1538" y="1636"/>
                  <a:pt x="1540" y="1635"/>
                  <a:pt x="1542" y="1636"/>
                </a:cubicBezTo>
                <a:cubicBezTo>
                  <a:pt x="1542" y="1636"/>
                  <a:pt x="1541" y="1637"/>
                  <a:pt x="1542" y="1637"/>
                </a:cubicBezTo>
                <a:cubicBezTo>
                  <a:pt x="1543" y="1637"/>
                  <a:pt x="1544" y="1637"/>
                  <a:pt x="1543" y="1637"/>
                </a:cubicBezTo>
                <a:cubicBezTo>
                  <a:pt x="1539" y="1636"/>
                  <a:pt x="1536" y="1638"/>
                  <a:pt x="1534" y="1636"/>
                </a:cubicBezTo>
                <a:close/>
                <a:moveTo>
                  <a:pt x="1543" y="1643"/>
                </a:moveTo>
                <a:cubicBezTo>
                  <a:pt x="1542" y="1643"/>
                  <a:pt x="1542" y="1644"/>
                  <a:pt x="1541" y="1643"/>
                </a:cubicBezTo>
                <a:cubicBezTo>
                  <a:pt x="1540" y="1642"/>
                  <a:pt x="1543" y="1642"/>
                  <a:pt x="1543" y="1643"/>
                </a:cubicBezTo>
                <a:close/>
                <a:moveTo>
                  <a:pt x="1534" y="1636"/>
                </a:moveTo>
                <a:cubicBezTo>
                  <a:pt x="1533" y="1636"/>
                  <a:pt x="1532" y="1636"/>
                  <a:pt x="1532" y="1636"/>
                </a:cubicBezTo>
                <a:cubicBezTo>
                  <a:pt x="1533" y="1635"/>
                  <a:pt x="1534" y="1635"/>
                  <a:pt x="1534" y="1636"/>
                </a:cubicBezTo>
                <a:close/>
                <a:moveTo>
                  <a:pt x="1546" y="1647"/>
                </a:moveTo>
                <a:cubicBezTo>
                  <a:pt x="1545" y="1647"/>
                  <a:pt x="1545" y="1647"/>
                  <a:pt x="1545" y="1648"/>
                </a:cubicBezTo>
                <a:cubicBezTo>
                  <a:pt x="1545" y="1647"/>
                  <a:pt x="1547" y="1647"/>
                  <a:pt x="1548" y="1648"/>
                </a:cubicBezTo>
                <a:cubicBezTo>
                  <a:pt x="1542" y="1647"/>
                  <a:pt x="1538" y="1651"/>
                  <a:pt x="1532" y="1648"/>
                </a:cubicBezTo>
                <a:cubicBezTo>
                  <a:pt x="1532" y="1648"/>
                  <a:pt x="1531" y="1648"/>
                  <a:pt x="1531" y="1648"/>
                </a:cubicBezTo>
                <a:cubicBezTo>
                  <a:pt x="1531" y="1648"/>
                  <a:pt x="1531" y="1648"/>
                  <a:pt x="1531" y="1648"/>
                </a:cubicBezTo>
                <a:cubicBezTo>
                  <a:pt x="1535" y="1645"/>
                  <a:pt x="1541" y="1646"/>
                  <a:pt x="1546" y="1647"/>
                </a:cubicBezTo>
                <a:close/>
                <a:moveTo>
                  <a:pt x="1554" y="1626"/>
                </a:moveTo>
                <a:cubicBezTo>
                  <a:pt x="1555" y="1626"/>
                  <a:pt x="1556" y="1626"/>
                  <a:pt x="1556" y="1627"/>
                </a:cubicBezTo>
                <a:cubicBezTo>
                  <a:pt x="1556" y="1628"/>
                  <a:pt x="1553" y="1628"/>
                  <a:pt x="1555" y="1629"/>
                </a:cubicBezTo>
                <a:cubicBezTo>
                  <a:pt x="1555" y="1629"/>
                  <a:pt x="1555" y="1629"/>
                  <a:pt x="1555" y="1630"/>
                </a:cubicBezTo>
                <a:cubicBezTo>
                  <a:pt x="1554" y="1630"/>
                  <a:pt x="1554" y="1630"/>
                  <a:pt x="1554" y="1630"/>
                </a:cubicBezTo>
                <a:cubicBezTo>
                  <a:pt x="1552" y="1626"/>
                  <a:pt x="1547" y="1631"/>
                  <a:pt x="1545" y="1627"/>
                </a:cubicBezTo>
                <a:cubicBezTo>
                  <a:pt x="1548" y="1627"/>
                  <a:pt x="1553" y="1628"/>
                  <a:pt x="1555" y="1627"/>
                </a:cubicBezTo>
                <a:cubicBezTo>
                  <a:pt x="1555" y="1627"/>
                  <a:pt x="1554" y="1627"/>
                  <a:pt x="1554" y="1626"/>
                </a:cubicBezTo>
                <a:close/>
                <a:moveTo>
                  <a:pt x="1559" y="1644"/>
                </a:moveTo>
                <a:cubicBezTo>
                  <a:pt x="1559" y="1644"/>
                  <a:pt x="1559" y="1642"/>
                  <a:pt x="1560" y="1642"/>
                </a:cubicBezTo>
                <a:cubicBezTo>
                  <a:pt x="1560" y="1643"/>
                  <a:pt x="1562" y="1641"/>
                  <a:pt x="1561" y="1643"/>
                </a:cubicBezTo>
                <a:cubicBezTo>
                  <a:pt x="1561" y="1643"/>
                  <a:pt x="1560" y="1643"/>
                  <a:pt x="1560" y="1644"/>
                </a:cubicBezTo>
                <a:cubicBezTo>
                  <a:pt x="1560" y="1644"/>
                  <a:pt x="1560" y="1644"/>
                  <a:pt x="1561" y="1644"/>
                </a:cubicBezTo>
                <a:cubicBezTo>
                  <a:pt x="1561" y="1645"/>
                  <a:pt x="1561" y="1646"/>
                  <a:pt x="1560" y="1647"/>
                </a:cubicBezTo>
                <a:cubicBezTo>
                  <a:pt x="1560" y="1646"/>
                  <a:pt x="1560" y="1646"/>
                  <a:pt x="1560" y="1644"/>
                </a:cubicBezTo>
                <a:cubicBezTo>
                  <a:pt x="1559" y="1645"/>
                  <a:pt x="1557" y="1643"/>
                  <a:pt x="1557" y="1645"/>
                </a:cubicBezTo>
                <a:cubicBezTo>
                  <a:pt x="1556" y="1645"/>
                  <a:pt x="1555" y="1645"/>
                  <a:pt x="1554" y="1644"/>
                </a:cubicBezTo>
                <a:cubicBezTo>
                  <a:pt x="1555" y="1643"/>
                  <a:pt x="1558" y="1645"/>
                  <a:pt x="1557" y="1643"/>
                </a:cubicBezTo>
                <a:cubicBezTo>
                  <a:pt x="1557" y="1643"/>
                  <a:pt x="1555" y="1644"/>
                  <a:pt x="1554" y="1643"/>
                </a:cubicBezTo>
                <a:cubicBezTo>
                  <a:pt x="1556" y="1642"/>
                  <a:pt x="1556" y="1643"/>
                  <a:pt x="1558" y="1642"/>
                </a:cubicBezTo>
                <a:cubicBezTo>
                  <a:pt x="1559" y="1643"/>
                  <a:pt x="1558" y="1643"/>
                  <a:pt x="1559" y="1644"/>
                </a:cubicBezTo>
                <a:close/>
                <a:moveTo>
                  <a:pt x="1563" y="1650"/>
                </a:moveTo>
                <a:cubicBezTo>
                  <a:pt x="1564" y="1652"/>
                  <a:pt x="1561" y="1650"/>
                  <a:pt x="1561" y="1653"/>
                </a:cubicBezTo>
                <a:cubicBezTo>
                  <a:pt x="1559" y="1653"/>
                  <a:pt x="1555" y="1652"/>
                  <a:pt x="1553" y="1653"/>
                </a:cubicBezTo>
                <a:cubicBezTo>
                  <a:pt x="1555" y="1654"/>
                  <a:pt x="1555" y="1653"/>
                  <a:pt x="1557" y="1653"/>
                </a:cubicBezTo>
                <a:cubicBezTo>
                  <a:pt x="1557" y="1655"/>
                  <a:pt x="1556" y="1654"/>
                  <a:pt x="1556" y="1655"/>
                </a:cubicBezTo>
                <a:cubicBezTo>
                  <a:pt x="1558" y="1655"/>
                  <a:pt x="1558" y="1656"/>
                  <a:pt x="1559" y="1657"/>
                </a:cubicBezTo>
                <a:cubicBezTo>
                  <a:pt x="1557" y="1656"/>
                  <a:pt x="1552" y="1655"/>
                  <a:pt x="1551" y="1657"/>
                </a:cubicBezTo>
                <a:cubicBezTo>
                  <a:pt x="1560" y="1657"/>
                  <a:pt x="1550" y="1658"/>
                  <a:pt x="1547" y="1658"/>
                </a:cubicBezTo>
                <a:cubicBezTo>
                  <a:pt x="1548" y="1654"/>
                  <a:pt x="1544" y="1658"/>
                  <a:pt x="1544" y="1655"/>
                </a:cubicBezTo>
                <a:cubicBezTo>
                  <a:pt x="1547" y="1655"/>
                  <a:pt x="1553" y="1655"/>
                  <a:pt x="1555" y="1655"/>
                </a:cubicBezTo>
                <a:cubicBezTo>
                  <a:pt x="1551" y="1654"/>
                  <a:pt x="1546" y="1655"/>
                  <a:pt x="1543" y="1653"/>
                </a:cubicBezTo>
                <a:cubicBezTo>
                  <a:pt x="1546" y="1653"/>
                  <a:pt x="1552" y="1654"/>
                  <a:pt x="1553" y="1652"/>
                </a:cubicBezTo>
                <a:cubicBezTo>
                  <a:pt x="1552" y="1653"/>
                  <a:pt x="1548" y="1652"/>
                  <a:pt x="1549" y="1651"/>
                </a:cubicBezTo>
                <a:cubicBezTo>
                  <a:pt x="1549" y="1652"/>
                  <a:pt x="1551" y="1651"/>
                  <a:pt x="1552" y="1650"/>
                </a:cubicBezTo>
                <a:cubicBezTo>
                  <a:pt x="1550" y="1650"/>
                  <a:pt x="1549" y="1651"/>
                  <a:pt x="1549" y="1649"/>
                </a:cubicBezTo>
                <a:cubicBezTo>
                  <a:pt x="1551" y="1650"/>
                  <a:pt x="1552" y="1648"/>
                  <a:pt x="1552" y="1649"/>
                </a:cubicBezTo>
                <a:cubicBezTo>
                  <a:pt x="1553" y="1649"/>
                  <a:pt x="1553" y="1649"/>
                  <a:pt x="1553" y="1648"/>
                </a:cubicBezTo>
                <a:cubicBezTo>
                  <a:pt x="1554" y="1647"/>
                  <a:pt x="1555" y="1648"/>
                  <a:pt x="1555" y="1648"/>
                </a:cubicBezTo>
                <a:cubicBezTo>
                  <a:pt x="1555" y="1649"/>
                  <a:pt x="1553" y="1650"/>
                  <a:pt x="1554" y="1650"/>
                </a:cubicBezTo>
                <a:cubicBezTo>
                  <a:pt x="1555" y="1648"/>
                  <a:pt x="1558" y="1651"/>
                  <a:pt x="1558" y="1649"/>
                </a:cubicBezTo>
                <a:cubicBezTo>
                  <a:pt x="1558" y="1649"/>
                  <a:pt x="1556" y="1649"/>
                  <a:pt x="1556" y="1648"/>
                </a:cubicBezTo>
                <a:cubicBezTo>
                  <a:pt x="1557" y="1647"/>
                  <a:pt x="1558" y="1648"/>
                  <a:pt x="1559" y="1647"/>
                </a:cubicBezTo>
                <a:cubicBezTo>
                  <a:pt x="1559" y="1648"/>
                  <a:pt x="1558" y="1648"/>
                  <a:pt x="1558" y="1648"/>
                </a:cubicBezTo>
                <a:cubicBezTo>
                  <a:pt x="1560" y="1649"/>
                  <a:pt x="1559" y="1647"/>
                  <a:pt x="1560" y="1648"/>
                </a:cubicBezTo>
                <a:cubicBezTo>
                  <a:pt x="1561" y="1650"/>
                  <a:pt x="1562" y="1648"/>
                  <a:pt x="1563" y="1649"/>
                </a:cubicBezTo>
                <a:cubicBezTo>
                  <a:pt x="1562" y="1649"/>
                  <a:pt x="1562" y="1650"/>
                  <a:pt x="1563" y="1650"/>
                </a:cubicBezTo>
                <a:close/>
                <a:moveTo>
                  <a:pt x="1555" y="1678"/>
                </a:moveTo>
                <a:cubicBezTo>
                  <a:pt x="1557" y="1678"/>
                  <a:pt x="1559" y="1677"/>
                  <a:pt x="1560" y="1678"/>
                </a:cubicBezTo>
                <a:cubicBezTo>
                  <a:pt x="1559" y="1678"/>
                  <a:pt x="1556" y="1679"/>
                  <a:pt x="1555" y="1678"/>
                </a:cubicBezTo>
                <a:close/>
                <a:moveTo>
                  <a:pt x="1556" y="1681"/>
                </a:moveTo>
                <a:cubicBezTo>
                  <a:pt x="1555" y="1680"/>
                  <a:pt x="1553" y="1681"/>
                  <a:pt x="1553" y="1680"/>
                </a:cubicBezTo>
                <a:cubicBezTo>
                  <a:pt x="1554" y="1681"/>
                  <a:pt x="1556" y="1680"/>
                  <a:pt x="1556" y="1681"/>
                </a:cubicBezTo>
                <a:close/>
                <a:moveTo>
                  <a:pt x="1557" y="1666"/>
                </a:moveTo>
                <a:cubicBezTo>
                  <a:pt x="1559" y="1666"/>
                  <a:pt x="1560" y="1665"/>
                  <a:pt x="1561" y="1667"/>
                </a:cubicBezTo>
                <a:cubicBezTo>
                  <a:pt x="1560" y="1666"/>
                  <a:pt x="1556" y="1667"/>
                  <a:pt x="1557" y="1666"/>
                </a:cubicBezTo>
                <a:close/>
                <a:moveTo>
                  <a:pt x="1553" y="1661"/>
                </a:moveTo>
                <a:cubicBezTo>
                  <a:pt x="1555" y="1661"/>
                  <a:pt x="1558" y="1662"/>
                  <a:pt x="1561" y="1662"/>
                </a:cubicBezTo>
                <a:cubicBezTo>
                  <a:pt x="1558" y="1662"/>
                  <a:pt x="1554" y="1663"/>
                  <a:pt x="1553" y="1661"/>
                </a:cubicBezTo>
                <a:close/>
                <a:moveTo>
                  <a:pt x="1561" y="1659"/>
                </a:moveTo>
                <a:cubicBezTo>
                  <a:pt x="1559" y="1659"/>
                  <a:pt x="1558" y="1660"/>
                  <a:pt x="1558" y="1658"/>
                </a:cubicBezTo>
                <a:cubicBezTo>
                  <a:pt x="1559" y="1659"/>
                  <a:pt x="1561" y="1658"/>
                  <a:pt x="1561" y="1659"/>
                </a:cubicBezTo>
                <a:close/>
                <a:moveTo>
                  <a:pt x="1557" y="1654"/>
                </a:moveTo>
                <a:cubicBezTo>
                  <a:pt x="1557" y="1654"/>
                  <a:pt x="1559" y="1653"/>
                  <a:pt x="1559" y="1654"/>
                </a:cubicBezTo>
                <a:cubicBezTo>
                  <a:pt x="1558" y="1654"/>
                  <a:pt x="1557" y="1656"/>
                  <a:pt x="1557" y="1654"/>
                </a:cubicBezTo>
                <a:close/>
                <a:moveTo>
                  <a:pt x="1548" y="1669"/>
                </a:moveTo>
                <a:cubicBezTo>
                  <a:pt x="1544" y="1669"/>
                  <a:pt x="1544" y="1669"/>
                  <a:pt x="1544" y="1669"/>
                </a:cubicBezTo>
                <a:cubicBezTo>
                  <a:pt x="1544" y="1668"/>
                  <a:pt x="1545" y="1668"/>
                  <a:pt x="1545" y="1667"/>
                </a:cubicBezTo>
                <a:cubicBezTo>
                  <a:pt x="1543" y="1668"/>
                  <a:pt x="1542" y="1667"/>
                  <a:pt x="1541" y="1667"/>
                </a:cubicBezTo>
                <a:cubicBezTo>
                  <a:pt x="1543" y="1667"/>
                  <a:pt x="1549" y="1665"/>
                  <a:pt x="1549" y="1667"/>
                </a:cubicBezTo>
                <a:cubicBezTo>
                  <a:pt x="1549" y="1667"/>
                  <a:pt x="1546" y="1667"/>
                  <a:pt x="1545" y="1668"/>
                </a:cubicBezTo>
                <a:cubicBezTo>
                  <a:pt x="1546" y="1668"/>
                  <a:pt x="1548" y="1668"/>
                  <a:pt x="1548" y="1669"/>
                </a:cubicBezTo>
                <a:close/>
                <a:moveTo>
                  <a:pt x="1543" y="1668"/>
                </a:moveTo>
                <a:cubicBezTo>
                  <a:pt x="1543" y="1669"/>
                  <a:pt x="1541" y="1669"/>
                  <a:pt x="1540" y="1668"/>
                </a:cubicBezTo>
                <a:cubicBezTo>
                  <a:pt x="1541" y="1668"/>
                  <a:pt x="1543" y="1667"/>
                  <a:pt x="1543" y="1668"/>
                </a:cubicBezTo>
                <a:close/>
                <a:moveTo>
                  <a:pt x="1541" y="1662"/>
                </a:moveTo>
                <a:cubicBezTo>
                  <a:pt x="1543" y="1662"/>
                  <a:pt x="1544" y="1661"/>
                  <a:pt x="1546" y="1662"/>
                </a:cubicBezTo>
                <a:cubicBezTo>
                  <a:pt x="1545" y="1662"/>
                  <a:pt x="1540" y="1663"/>
                  <a:pt x="1541" y="1662"/>
                </a:cubicBezTo>
                <a:close/>
                <a:moveTo>
                  <a:pt x="1541" y="1658"/>
                </a:moveTo>
                <a:cubicBezTo>
                  <a:pt x="1544" y="1658"/>
                  <a:pt x="1549" y="1657"/>
                  <a:pt x="1551" y="1659"/>
                </a:cubicBezTo>
                <a:cubicBezTo>
                  <a:pt x="1548" y="1658"/>
                  <a:pt x="1543" y="1660"/>
                  <a:pt x="1541" y="1658"/>
                </a:cubicBezTo>
                <a:close/>
                <a:moveTo>
                  <a:pt x="1547" y="1632"/>
                </a:moveTo>
                <a:cubicBezTo>
                  <a:pt x="1549" y="1632"/>
                  <a:pt x="1550" y="1633"/>
                  <a:pt x="1551" y="1632"/>
                </a:cubicBezTo>
                <a:cubicBezTo>
                  <a:pt x="1550" y="1634"/>
                  <a:pt x="1548" y="1633"/>
                  <a:pt x="1547" y="1632"/>
                </a:cubicBezTo>
                <a:close/>
                <a:moveTo>
                  <a:pt x="1550" y="1637"/>
                </a:moveTo>
                <a:cubicBezTo>
                  <a:pt x="1549" y="1636"/>
                  <a:pt x="1548" y="1636"/>
                  <a:pt x="1548" y="1636"/>
                </a:cubicBezTo>
                <a:cubicBezTo>
                  <a:pt x="1549" y="1636"/>
                  <a:pt x="1551" y="1635"/>
                  <a:pt x="1550" y="1637"/>
                </a:cubicBezTo>
                <a:close/>
                <a:moveTo>
                  <a:pt x="1553" y="1643"/>
                </a:moveTo>
                <a:cubicBezTo>
                  <a:pt x="1550" y="1642"/>
                  <a:pt x="1549" y="1644"/>
                  <a:pt x="1547" y="1642"/>
                </a:cubicBezTo>
                <a:cubicBezTo>
                  <a:pt x="1549" y="1643"/>
                  <a:pt x="1553" y="1641"/>
                  <a:pt x="1553" y="1643"/>
                </a:cubicBezTo>
                <a:close/>
                <a:moveTo>
                  <a:pt x="1554" y="1635"/>
                </a:moveTo>
                <a:cubicBezTo>
                  <a:pt x="1553" y="1635"/>
                  <a:pt x="1552" y="1632"/>
                  <a:pt x="1554" y="1632"/>
                </a:cubicBezTo>
                <a:cubicBezTo>
                  <a:pt x="1554" y="1634"/>
                  <a:pt x="1554" y="1633"/>
                  <a:pt x="1554" y="1635"/>
                </a:cubicBezTo>
                <a:close/>
                <a:moveTo>
                  <a:pt x="1554" y="1637"/>
                </a:moveTo>
                <a:cubicBezTo>
                  <a:pt x="1554" y="1636"/>
                  <a:pt x="1553" y="1637"/>
                  <a:pt x="1552" y="1636"/>
                </a:cubicBezTo>
                <a:cubicBezTo>
                  <a:pt x="1553" y="1635"/>
                  <a:pt x="1555" y="1637"/>
                  <a:pt x="1554" y="1637"/>
                </a:cubicBezTo>
                <a:close/>
                <a:moveTo>
                  <a:pt x="1561" y="1628"/>
                </a:moveTo>
                <a:cubicBezTo>
                  <a:pt x="1561" y="1626"/>
                  <a:pt x="1561" y="1630"/>
                  <a:pt x="1559" y="1628"/>
                </a:cubicBezTo>
                <a:cubicBezTo>
                  <a:pt x="1559" y="1628"/>
                  <a:pt x="1559" y="1627"/>
                  <a:pt x="1559" y="1627"/>
                </a:cubicBezTo>
                <a:cubicBezTo>
                  <a:pt x="1561" y="1627"/>
                  <a:pt x="1561" y="1626"/>
                  <a:pt x="1562" y="1627"/>
                </a:cubicBezTo>
                <a:cubicBezTo>
                  <a:pt x="1561" y="1627"/>
                  <a:pt x="1562" y="1628"/>
                  <a:pt x="1561" y="1628"/>
                </a:cubicBezTo>
                <a:close/>
                <a:moveTo>
                  <a:pt x="1560" y="1639"/>
                </a:moveTo>
                <a:cubicBezTo>
                  <a:pt x="1560" y="1639"/>
                  <a:pt x="1561" y="1639"/>
                  <a:pt x="1561" y="1640"/>
                </a:cubicBezTo>
                <a:cubicBezTo>
                  <a:pt x="1560" y="1639"/>
                  <a:pt x="1558" y="1640"/>
                  <a:pt x="1559" y="1639"/>
                </a:cubicBezTo>
                <a:cubicBezTo>
                  <a:pt x="1559" y="1639"/>
                  <a:pt x="1560" y="1639"/>
                  <a:pt x="1560" y="1639"/>
                </a:cubicBezTo>
                <a:cubicBezTo>
                  <a:pt x="1559" y="1639"/>
                  <a:pt x="1559" y="1639"/>
                  <a:pt x="1560" y="1639"/>
                </a:cubicBezTo>
                <a:close/>
                <a:moveTo>
                  <a:pt x="1558" y="1640"/>
                </a:moveTo>
                <a:cubicBezTo>
                  <a:pt x="1557" y="1640"/>
                  <a:pt x="1556" y="1640"/>
                  <a:pt x="1556" y="1639"/>
                </a:cubicBezTo>
                <a:cubicBezTo>
                  <a:pt x="1556" y="1639"/>
                  <a:pt x="1557" y="1639"/>
                  <a:pt x="1557" y="1639"/>
                </a:cubicBezTo>
                <a:cubicBezTo>
                  <a:pt x="1556" y="1639"/>
                  <a:pt x="1556" y="1639"/>
                  <a:pt x="1556" y="1639"/>
                </a:cubicBezTo>
                <a:cubicBezTo>
                  <a:pt x="1556" y="1639"/>
                  <a:pt x="1557" y="1638"/>
                  <a:pt x="1558" y="1639"/>
                </a:cubicBezTo>
                <a:cubicBezTo>
                  <a:pt x="1557" y="1639"/>
                  <a:pt x="1557" y="1640"/>
                  <a:pt x="1558" y="1640"/>
                </a:cubicBezTo>
                <a:close/>
                <a:moveTo>
                  <a:pt x="1556" y="1637"/>
                </a:moveTo>
                <a:cubicBezTo>
                  <a:pt x="1556" y="1636"/>
                  <a:pt x="1555" y="1636"/>
                  <a:pt x="1555" y="1636"/>
                </a:cubicBezTo>
                <a:cubicBezTo>
                  <a:pt x="1556" y="1635"/>
                  <a:pt x="1557" y="1637"/>
                  <a:pt x="1556" y="1637"/>
                </a:cubicBezTo>
                <a:close/>
                <a:moveTo>
                  <a:pt x="1555" y="1634"/>
                </a:moveTo>
                <a:cubicBezTo>
                  <a:pt x="1555" y="1633"/>
                  <a:pt x="1555" y="1633"/>
                  <a:pt x="1555" y="1632"/>
                </a:cubicBezTo>
                <a:cubicBezTo>
                  <a:pt x="1556" y="1633"/>
                  <a:pt x="1557" y="1633"/>
                  <a:pt x="1558" y="1633"/>
                </a:cubicBezTo>
                <a:cubicBezTo>
                  <a:pt x="1557" y="1634"/>
                  <a:pt x="1557" y="1633"/>
                  <a:pt x="1555" y="1634"/>
                </a:cubicBezTo>
                <a:close/>
                <a:moveTo>
                  <a:pt x="1532" y="1650"/>
                </a:moveTo>
                <a:cubicBezTo>
                  <a:pt x="1534" y="1650"/>
                  <a:pt x="1538" y="1649"/>
                  <a:pt x="1539" y="1651"/>
                </a:cubicBezTo>
                <a:cubicBezTo>
                  <a:pt x="1537" y="1651"/>
                  <a:pt x="1533" y="1651"/>
                  <a:pt x="1532" y="1650"/>
                </a:cubicBezTo>
                <a:close/>
                <a:moveTo>
                  <a:pt x="1538" y="1658"/>
                </a:moveTo>
                <a:cubicBezTo>
                  <a:pt x="1538" y="1659"/>
                  <a:pt x="1538" y="1659"/>
                  <a:pt x="1538" y="1659"/>
                </a:cubicBezTo>
                <a:cubicBezTo>
                  <a:pt x="1536" y="1659"/>
                  <a:pt x="1536" y="1659"/>
                  <a:pt x="1536" y="1659"/>
                </a:cubicBezTo>
                <a:cubicBezTo>
                  <a:pt x="1536" y="1658"/>
                  <a:pt x="1536" y="1658"/>
                  <a:pt x="1536" y="1658"/>
                </a:cubicBezTo>
                <a:lnTo>
                  <a:pt x="1538" y="1658"/>
                </a:lnTo>
                <a:close/>
                <a:moveTo>
                  <a:pt x="1536" y="1654"/>
                </a:moveTo>
                <a:cubicBezTo>
                  <a:pt x="1534" y="1653"/>
                  <a:pt x="1532" y="1654"/>
                  <a:pt x="1530" y="1653"/>
                </a:cubicBezTo>
                <a:cubicBezTo>
                  <a:pt x="1530" y="1653"/>
                  <a:pt x="1530" y="1653"/>
                  <a:pt x="1530" y="1653"/>
                </a:cubicBezTo>
                <a:cubicBezTo>
                  <a:pt x="1532" y="1653"/>
                  <a:pt x="1535" y="1652"/>
                  <a:pt x="1536" y="1654"/>
                </a:cubicBezTo>
                <a:close/>
                <a:moveTo>
                  <a:pt x="1536" y="1656"/>
                </a:moveTo>
                <a:cubicBezTo>
                  <a:pt x="1535" y="1656"/>
                  <a:pt x="1534" y="1656"/>
                  <a:pt x="1534" y="1655"/>
                </a:cubicBezTo>
                <a:cubicBezTo>
                  <a:pt x="1535" y="1655"/>
                  <a:pt x="1536" y="1655"/>
                  <a:pt x="1536" y="1656"/>
                </a:cubicBezTo>
                <a:close/>
                <a:moveTo>
                  <a:pt x="1527" y="1642"/>
                </a:moveTo>
                <a:cubicBezTo>
                  <a:pt x="1528" y="1642"/>
                  <a:pt x="1529" y="1642"/>
                  <a:pt x="1529" y="1641"/>
                </a:cubicBezTo>
                <a:cubicBezTo>
                  <a:pt x="1529" y="1643"/>
                  <a:pt x="1527" y="1643"/>
                  <a:pt x="1527" y="1642"/>
                </a:cubicBezTo>
                <a:close/>
                <a:moveTo>
                  <a:pt x="1528" y="1658"/>
                </a:moveTo>
                <a:cubicBezTo>
                  <a:pt x="1530" y="1657"/>
                  <a:pt x="1531" y="1658"/>
                  <a:pt x="1534" y="1658"/>
                </a:cubicBezTo>
                <a:cubicBezTo>
                  <a:pt x="1534" y="1660"/>
                  <a:pt x="1529" y="1659"/>
                  <a:pt x="1528" y="1658"/>
                </a:cubicBezTo>
                <a:close/>
                <a:moveTo>
                  <a:pt x="1526" y="1628"/>
                </a:moveTo>
                <a:cubicBezTo>
                  <a:pt x="1526" y="1628"/>
                  <a:pt x="1526" y="1627"/>
                  <a:pt x="1526" y="1627"/>
                </a:cubicBezTo>
                <a:cubicBezTo>
                  <a:pt x="1528" y="1627"/>
                  <a:pt x="1531" y="1627"/>
                  <a:pt x="1531" y="1628"/>
                </a:cubicBezTo>
                <a:cubicBezTo>
                  <a:pt x="1530" y="1626"/>
                  <a:pt x="1528" y="1628"/>
                  <a:pt x="1526" y="1628"/>
                </a:cubicBezTo>
                <a:close/>
                <a:moveTo>
                  <a:pt x="1527" y="1661"/>
                </a:moveTo>
                <a:cubicBezTo>
                  <a:pt x="1530" y="1662"/>
                  <a:pt x="1535" y="1661"/>
                  <a:pt x="1539" y="1662"/>
                </a:cubicBezTo>
                <a:cubicBezTo>
                  <a:pt x="1536" y="1662"/>
                  <a:pt x="1531" y="1662"/>
                  <a:pt x="1526" y="1662"/>
                </a:cubicBezTo>
                <a:cubicBezTo>
                  <a:pt x="1526" y="1661"/>
                  <a:pt x="1527" y="1661"/>
                  <a:pt x="1527" y="1661"/>
                </a:cubicBezTo>
                <a:close/>
                <a:moveTo>
                  <a:pt x="1539" y="1667"/>
                </a:moveTo>
                <a:cubicBezTo>
                  <a:pt x="1538" y="1667"/>
                  <a:pt x="1536" y="1668"/>
                  <a:pt x="1536" y="1667"/>
                </a:cubicBezTo>
                <a:cubicBezTo>
                  <a:pt x="1537" y="1667"/>
                  <a:pt x="1539" y="1666"/>
                  <a:pt x="1539" y="1667"/>
                </a:cubicBezTo>
                <a:close/>
                <a:moveTo>
                  <a:pt x="1528" y="1669"/>
                </a:moveTo>
                <a:cubicBezTo>
                  <a:pt x="1530" y="1670"/>
                  <a:pt x="1533" y="1669"/>
                  <a:pt x="1534" y="1670"/>
                </a:cubicBezTo>
                <a:cubicBezTo>
                  <a:pt x="1532" y="1670"/>
                  <a:pt x="1529" y="1670"/>
                  <a:pt x="1528" y="1669"/>
                </a:cubicBezTo>
                <a:close/>
                <a:moveTo>
                  <a:pt x="1533" y="1669"/>
                </a:moveTo>
                <a:cubicBezTo>
                  <a:pt x="1532" y="1667"/>
                  <a:pt x="1535" y="1668"/>
                  <a:pt x="1535" y="1668"/>
                </a:cubicBezTo>
                <a:cubicBezTo>
                  <a:pt x="1534" y="1668"/>
                  <a:pt x="1533" y="1668"/>
                  <a:pt x="1533" y="1669"/>
                </a:cubicBezTo>
                <a:close/>
                <a:moveTo>
                  <a:pt x="1536" y="1669"/>
                </a:moveTo>
                <a:cubicBezTo>
                  <a:pt x="1537" y="1669"/>
                  <a:pt x="1534" y="1668"/>
                  <a:pt x="1536" y="1667"/>
                </a:cubicBezTo>
                <a:cubicBezTo>
                  <a:pt x="1537" y="1669"/>
                  <a:pt x="1539" y="1667"/>
                  <a:pt x="1539" y="1669"/>
                </a:cubicBezTo>
                <a:cubicBezTo>
                  <a:pt x="1539" y="1670"/>
                  <a:pt x="1537" y="1670"/>
                  <a:pt x="1536" y="1669"/>
                </a:cubicBezTo>
                <a:close/>
                <a:moveTo>
                  <a:pt x="1539" y="1677"/>
                </a:moveTo>
                <a:cubicBezTo>
                  <a:pt x="1540" y="1678"/>
                  <a:pt x="1542" y="1677"/>
                  <a:pt x="1543" y="1678"/>
                </a:cubicBezTo>
                <a:cubicBezTo>
                  <a:pt x="1542" y="1678"/>
                  <a:pt x="1538" y="1678"/>
                  <a:pt x="1539" y="1677"/>
                </a:cubicBezTo>
                <a:close/>
                <a:moveTo>
                  <a:pt x="1546" y="1678"/>
                </a:moveTo>
                <a:cubicBezTo>
                  <a:pt x="1547" y="1677"/>
                  <a:pt x="1549" y="1679"/>
                  <a:pt x="1550" y="1677"/>
                </a:cubicBezTo>
                <a:cubicBezTo>
                  <a:pt x="1550" y="1677"/>
                  <a:pt x="1550" y="1677"/>
                  <a:pt x="1550" y="1677"/>
                </a:cubicBezTo>
                <a:cubicBezTo>
                  <a:pt x="1550" y="1678"/>
                  <a:pt x="1550" y="1678"/>
                  <a:pt x="1551" y="1678"/>
                </a:cubicBezTo>
                <a:cubicBezTo>
                  <a:pt x="1549" y="1678"/>
                  <a:pt x="1547" y="1679"/>
                  <a:pt x="1546" y="1678"/>
                </a:cubicBezTo>
                <a:close/>
                <a:moveTo>
                  <a:pt x="1550" y="1669"/>
                </a:moveTo>
                <a:cubicBezTo>
                  <a:pt x="1550" y="1667"/>
                  <a:pt x="1550" y="1667"/>
                  <a:pt x="1550" y="1667"/>
                </a:cubicBezTo>
                <a:cubicBezTo>
                  <a:pt x="1552" y="1667"/>
                  <a:pt x="1559" y="1667"/>
                  <a:pt x="1554" y="1668"/>
                </a:cubicBezTo>
                <a:cubicBezTo>
                  <a:pt x="1556" y="1668"/>
                  <a:pt x="1556" y="1669"/>
                  <a:pt x="1557" y="1669"/>
                </a:cubicBezTo>
                <a:cubicBezTo>
                  <a:pt x="1557" y="1669"/>
                  <a:pt x="1557" y="1668"/>
                  <a:pt x="1557" y="1668"/>
                </a:cubicBezTo>
                <a:cubicBezTo>
                  <a:pt x="1558" y="1670"/>
                  <a:pt x="1560" y="1668"/>
                  <a:pt x="1560" y="1669"/>
                </a:cubicBezTo>
                <a:cubicBezTo>
                  <a:pt x="1557" y="1668"/>
                  <a:pt x="1557" y="1671"/>
                  <a:pt x="1555" y="1669"/>
                </a:cubicBezTo>
                <a:cubicBezTo>
                  <a:pt x="1555" y="1670"/>
                  <a:pt x="1555" y="1670"/>
                  <a:pt x="1555" y="1670"/>
                </a:cubicBezTo>
                <a:cubicBezTo>
                  <a:pt x="1553" y="1670"/>
                  <a:pt x="1552" y="1670"/>
                  <a:pt x="1551" y="1670"/>
                </a:cubicBezTo>
                <a:cubicBezTo>
                  <a:pt x="1552" y="1669"/>
                  <a:pt x="1554" y="1670"/>
                  <a:pt x="1554" y="1669"/>
                </a:cubicBezTo>
                <a:lnTo>
                  <a:pt x="1550" y="1669"/>
                </a:lnTo>
                <a:close/>
                <a:moveTo>
                  <a:pt x="1553" y="1686"/>
                </a:moveTo>
                <a:cubicBezTo>
                  <a:pt x="1555" y="1686"/>
                  <a:pt x="1555" y="1687"/>
                  <a:pt x="1556" y="1687"/>
                </a:cubicBezTo>
                <a:cubicBezTo>
                  <a:pt x="1555" y="1687"/>
                  <a:pt x="1554" y="1687"/>
                  <a:pt x="1553" y="1686"/>
                </a:cubicBezTo>
                <a:close/>
                <a:moveTo>
                  <a:pt x="1569" y="1687"/>
                </a:moveTo>
                <a:cubicBezTo>
                  <a:pt x="1564" y="1686"/>
                  <a:pt x="1558" y="1688"/>
                  <a:pt x="1556" y="1686"/>
                </a:cubicBezTo>
                <a:cubicBezTo>
                  <a:pt x="1562" y="1686"/>
                  <a:pt x="1564" y="1686"/>
                  <a:pt x="1569" y="1686"/>
                </a:cubicBezTo>
                <a:cubicBezTo>
                  <a:pt x="1570" y="1685"/>
                  <a:pt x="1570" y="1686"/>
                  <a:pt x="1569" y="1687"/>
                </a:cubicBezTo>
                <a:close/>
                <a:moveTo>
                  <a:pt x="1568" y="1669"/>
                </a:moveTo>
                <a:cubicBezTo>
                  <a:pt x="1567" y="1669"/>
                  <a:pt x="1565" y="1670"/>
                  <a:pt x="1565" y="1669"/>
                </a:cubicBezTo>
                <a:cubicBezTo>
                  <a:pt x="1566" y="1669"/>
                  <a:pt x="1568" y="1668"/>
                  <a:pt x="1568" y="1669"/>
                </a:cubicBezTo>
                <a:close/>
                <a:moveTo>
                  <a:pt x="1569" y="1627"/>
                </a:moveTo>
                <a:cubicBezTo>
                  <a:pt x="1567" y="1627"/>
                  <a:pt x="1567" y="1626"/>
                  <a:pt x="1566" y="1627"/>
                </a:cubicBezTo>
                <a:cubicBezTo>
                  <a:pt x="1566" y="1625"/>
                  <a:pt x="1569" y="1626"/>
                  <a:pt x="1569" y="1627"/>
                </a:cubicBezTo>
                <a:close/>
                <a:moveTo>
                  <a:pt x="1570" y="1650"/>
                </a:moveTo>
                <a:cubicBezTo>
                  <a:pt x="1569" y="1650"/>
                  <a:pt x="1569" y="1650"/>
                  <a:pt x="1569" y="1650"/>
                </a:cubicBezTo>
                <a:cubicBezTo>
                  <a:pt x="1569" y="1649"/>
                  <a:pt x="1569" y="1649"/>
                  <a:pt x="1569" y="1649"/>
                </a:cubicBezTo>
                <a:cubicBezTo>
                  <a:pt x="1570" y="1649"/>
                  <a:pt x="1570" y="1649"/>
                  <a:pt x="1570" y="1649"/>
                </a:cubicBezTo>
                <a:lnTo>
                  <a:pt x="1570" y="1650"/>
                </a:lnTo>
                <a:close/>
                <a:moveTo>
                  <a:pt x="1573" y="1675"/>
                </a:moveTo>
                <a:cubicBezTo>
                  <a:pt x="1574" y="1675"/>
                  <a:pt x="1575" y="1675"/>
                  <a:pt x="1575" y="1676"/>
                </a:cubicBezTo>
                <a:cubicBezTo>
                  <a:pt x="1574" y="1676"/>
                  <a:pt x="1573" y="1676"/>
                  <a:pt x="1573" y="1675"/>
                </a:cubicBezTo>
                <a:close/>
                <a:moveTo>
                  <a:pt x="1573" y="1623"/>
                </a:moveTo>
                <a:cubicBezTo>
                  <a:pt x="1572" y="1623"/>
                  <a:pt x="1571" y="1623"/>
                  <a:pt x="1571" y="1622"/>
                </a:cubicBezTo>
                <a:cubicBezTo>
                  <a:pt x="1572" y="1622"/>
                  <a:pt x="1573" y="1622"/>
                  <a:pt x="1573" y="1623"/>
                </a:cubicBezTo>
                <a:close/>
                <a:moveTo>
                  <a:pt x="1570" y="1621"/>
                </a:moveTo>
                <a:cubicBezTo>
                  <a:pt x="1572" y="1621"/>
                  <a:pt x="1573" y="1619"/>
                  <a:pt x="1573" y="1621"/>
                </a:cubicBezTo>
                <a:cubicBezTo>
                  <a:pt x="1572" y="1621"/>
                  <a:pt x="1570" y="1622"/>
                  <a:pt x="1570" y="1621"/>
                </a:cubicBezTo>
                <a:close/>
                <a:moveTo>
                  <a:pt x="1577" y="1622"/>
                </a:moveTo>
                <a:cubicBezTo>
                  <a:pt x="1577" y="1620"/>
                  <a:pt x="1575" y="1621"/>
                  <a:pt x="1574" y="1620"/>
                </a:cubicBezTo>
                <a:cubicBezTo>
                  <a:pt x="1576" y="1620"/>
                  <a:pt x="1577" y="1620"/>
                  <a:pt x="1580" y="1620"/>
                </a:cubicBezTo>
                <a:cubicBezTo>
                  <a:pt x="1580" y="1622"/>
                  <a:pt x="1579" y="1622"/>
                  <a:pt x="1577" y="1622"/>
                </a:cubicBezTo>
                <a:close/>
                <a:moveTo>
                  <a:pt x="1578" y="1622"/>
                </a:moveTo>
                <a:cubicBezTo>
                  <a:pt x="1579" y="1622"/>
                  <a:pt x="1581" y="1620"/>
                  <a:pt x="1582" y="1621"/>
                </a:cubicBezTo>
                <a:cubicBezTo>
                  <a:pt x="1581" y="1622"/>
                  <a:pt x="1581" y="1622"/>
                  <a:pt x="1581" y="1623"/>
                </a:cubicBezTo>
                <a:cubicBezTo>
                  <a:pt x="1580" y="1623"/>
                  <a:pt x="1579" y="1623"/>
                  <a:pt x="1578" y="1622"/>
                </a:cubicBezTo>
                <a:close/>
                <a:moveTo>
                  <a:pt x="1582" y="1621"/>
                </a:moveTo>
                <a:cubicBezTo>
                  <a:pt x="1581" y="1620"/>
                  <a:pt x="1580" y="1621"/>
                  <a:pt x="1580" y="1620"/>
                </a:cubicBezTo>
                <a:cubicBezTo>
                  <a:pt x="1581" y="1619"/>
                  <a:pt x="1582" y="1620"/>
                  <a:pt x="1582" y="1621"/>
                </a:cubicBezTo>
                <a:close/>
                <a:moveTo>
                  <a:pt x="1582" y="1616"/>
                </a:moveTo>
                <a:cubicBezTo>
                  <a:pt x="1584" y="1617"/>
                  <a:pt x="1588" y="1616"/>
                  <a:pt x="1590" y="1617"/>
                </a:cubicBezTo>
                <a:cubicBezTo>
                  <a:pt x="1588" y="1619"/>
                  <a:pt x="1583" y="1617"/>
                  <a:pt x="1582" y="1616"/>
                </a:cubicBezTo>
                <a:close/>
                <a:moveTo>
                  <a:pt x="1579" y="1647"/>
                </a:moveTo>
                <a:cubicBezTo>
                  <a:pt x="1579" y="1645"/>
                  <a:pt x="1580" y="1645"/>
                  <a:pt x="1581" y="1645"/>
                </a:cubicBezTo>
                <a:cubicBezTo>
                  <a:pt x="1580" y="1647"/>
                  <a:pt x="1586" y="1644"/>
                  <a:pt x="1587" y="1647"/>
                </a:cubicBezTo>
                <a:cubicBezTo>
                  <a:pt x="1583" y="1647"/>
                  <a:pt x="1584" y="1647"/>
                  <a:pt x="1579" y="1647"/>
                </a:cubicBezTo>
                <a:close/>
                <a:moveTo>
                  <a:pt x="1588" y="1668"/>
                </a:moveTo>
                <a:cubicBezTo>
                  <a:pt x="1589" y="1666"/>
                  <a:pt x="1586" y="1668"/>
                  <a:pt x="1586" y="1667"/>
                </a:cubicBezTo>
                <a:cubicBezTo>
                  <a:pt x="1588" y="1666"/>
                  <a:pt x="1593" y="1666"/>
                  <a:pt x="1595" y="1666"/>
                </a:cubicBezTo>
                <a:cubicBezTo>
                  <a:pt x="1594" y="1666"/>
                  <a:pt x="1595" y="1667"/>
                  <a:pt x="1596" y="1667"/>
                </a:cubicBezTo>
                <a:cubicBezTo>
                  <a:pt x="1593" y="1667"/>
                  <a:pt x="1589" y="1666"/>
                  <a:pt x="1588" y="1668"/>
                </a:cubicBezTo>
                <a:close/>
                <a:moveTo>
                  <a:pt x="1591" y="1647"/>
                </a:moveTo>
                <a:cubicBezTo>
                  <a:pt x="1591" y="1647"/>
                  <a:pt x="1591" y="1647"/>
                  <a:pt x="1590" y="1648"/>
                </a:cubicBezTo>
                <a:cubicBezTo>
                  <a:pt x="1590" y="1646"/>
                  <a:pt x="1587" y="1648"/>
                  <a:pt x="1587" y="1646"/>
                </a:cubicBezTo>
                <a:cubicBezTo>
                  <a:pt x="1588" y="1645"/>
                  <a:pt x="1590" y="1646"/>
                  <a:pt x="1591" y="1647"/>
                </a:cubicBezTo>
                <a:close/>
                <a:moveTo>
                  <a:pt x="1588" y="1626"/>
                </a:moveTo>
                <a:cubicBezTo>
                  <a:pt x="1589" y="1626"/>
                  <a:pt x="1589" y="1625"/>
                  <a:pt x="1589" y="1625"/>
                </a:cubicBezTo>
                <a:cubicBezTo>
                  <a:pt x="1589" y="1627"/>
                  <a:pt x="1593" y="1624"/>
                  <a:pt x="1591" y="1626"/>
                </a:cubicBezTo>
                <a:cubicBezTo>
                  <a:pt x="1591" y="1626"/>
                  <a:pt x="1590" y="1627"/>
                  <a:pt x="1589" y="1626"/>
                </a:cubicBezTo>
                <a:cubicBezTo>
                  <a:pt x="1589" y="1626"/>
                  <a:pt x="1589" y="1627"/>
                  <a:pt x="1588" y="1626"/>
                </a:cubicBezTo>
                <a:close/>
                <a:moveTo>
                  <a:pt x="1614" y="1657"/>
                </a:moveTo>
                <a:cubicBezTo>
                  <a:pt x="1616" y="1658"/>
                  <a:pt x="1617" y="1655"/>
                  <a:pt x="1618" y="1658"/>
                </a:cubicBezTo>
                <a:cubicBezTo>
                  <a:pt x="1617" y="1657"/>
                  <a:pt x="1613" y="1658"/>
                  <a:pt x="1614" y="1657"/>
                </a:cubicBezTo>
                <a:close/>
                <a:moveTo>
                  <a:pt x="1614" y="1666"/>
                </a:moveTo>
                <a:cubicBezTo>
                  <a:pt x="1613" y="1666"/>
                  <a:pt x="1611" y="1666"/>
                  <a:pt x="1610" y="1666"/>
                </a:cubicBezTo>
                <a:cubicBezTo>
                  <a:pt x="1611" y="1665"/>
                  <a:pt x="1614" y="1665"/>
                  <a:pt x="1614" y="1666"/>
                </a:cubicBezTo>
                <a:close/>
                <a:moveTo>
                  <a:pt x="1627" y="1621"/>
                </a:moveTo>
                <a:cubicBezTo>
                  <a:pt x="1628" y="1621"/>
                  <a:pt x="1628" y="1621"/>
                  <a:pt x="1628" y="1620"/>
                </a:cubicBezTo>
                <a:cubicBezTo>
                  <a:pt x="1626" y="1619"/>
                  <a:pt x="1623" y="1621"/>
                  <a:pt x="1623" y="1620"/>
                </a:cubicBezTo>
                <a:cubicBezTo>
                  <a:pt x="1624" y="1620"/>
                  <a:pt x="1625" y="1620"/>
                  <a:pt x="1625" y="1619"/>
                </a:cubicBezTo>
                <a:cubicBezTo>
                  <a:pt x="1622" y="1619"/>
                  <a:pt x="1622" y="1619"/>
                  <a:pt x="1622" y="1619"/>
                </a:cubicBezTo>
                <a:cubicBezTo>
                  <a:pt x="1623" y="1617"/>
                  <a:pt x="1622" y="1617"/>
                  <a:pt x="1622" y="1615"/>
                </a:cubicBezTo>
                <a:cubicBezTo>
                  <a:pt x="1621" y="1615"/>
                  <a:pt x="1621" y="1615"/>
                  <a:pt x="1621" y="1615"/>
                </a:cubicBezTo>
                <a:cubicBezTo>
                  <a:pt x="1621" y="1616"/>
                  <a:pt x="1621" y="1616"/>
                  <a:pt x="1621" y="1617"/>
                </a:cubicBezTo>
                <a:cubicBezTo>
                  <a:pt x="1620" y="1617"/>
                  <a:pt x="1617" y="1616"/>
                  <a:pt x="1616" y="1617"/>
                </a:cubicBezTo>
                <a:cubicBezTo>
                  <a:pt x="1619" y="1617"/>
                  <a:pt x="1619" y="1618"/>
                  <a:pt x="1621" y="1618"/>
                </a:cubicBezTo>
                <a:cubicBezTo>
                  <a:pt x="1619" y="1619"/>
                  <a:pt x="1621" y="1620"/>
                  <a:pt x="1620" y="1621"/>
                </a:cubicBezTo>
                <a:cubicBezTo>
                  <a:pt x="1619" y="1621"/>
                  <a:pt x="1620" y="1619"/>
                  <a:pt x="1618" y="1620"/>
                </a:cubicBezTo>
                <a:cubicBezTo>
                  <a:pt x="1619" y="1622"/>
                  <a:pt x="1617" y="1620"/>
                  <a:pt x="1617" y="1621"/>
                </a:cubicBezTo>
                <a:cubicBezTo>
                  <a:pt x="1619" y="1622"/>
                  <a:pt x="1620" y="1621"/>
                  <a:pt x="1621" y="1622"/>
                </a:cubicBezTo>
                <a:cubicBezTo>
                  <a:pt x="1621" y="1621"/>
                  <a:pt x="1624" y="1621"/>
                  <a:pt x="1624" y="1621"/>
                </a:cubicBezTo>
                <a:cubicBezTo>
                  <a:pt x="1623" y="1621"/>
                  <a:pt x="1625" y="1623"/>
                  <a:pt x="1624" y="1623"/>
                </a:cubicBezTo>
                <a:cubicBezTo>
                  <a:pt x="1620" y="1622"/>
                  <a:pt x="1615" y="1624"/>
                  <a:pt x="1611" y="1623"/>
                </a:cubicBezTo>
                <a:cubicBezTo>
                  <a:pt x="1609" y="1623"/>
                  <a:pt x="1609" y="1623"/>
                  <a:pt x="1609" y="1623"/>
                </a:cubicBezTo>
                <a:cubicBezTo>
                  <a:pt x="1608" y="1623"/>
                  <a:pt x="1608" y="1622"/>
                  <a:pt x="1607" y="1622"/>
                </a:cubicBezTo>
                <a:cubicBezTo>
                  <a:pt x="1603" y="1622"/>
                  <a:pt x="1599" y="1622"/>
                  <a:pt x="1596" y="1623"/>
                </a:cubicBezTo>
                <a:cubicBezTo>
                  <a:pt x="1596" y="1622"/>
                  <a:pt x="1596" y="1622"/>
                  <a:pt x="1595" y="1622"/>
                </a:cubicBezTo>
                <a:cubicBezTo>
                  <a:pt x="1596" y="1620"/>
                  <a:pt x="1596" y="1620"/>
                  <a:pt x="1597" y="1618"/>
                </a:cubicBezTo>
                <a:cubicBezTo>
                  <a:pt x="1598" y="1623"/>
                  <a:pt x="1607" y="1617"/>
                  <a:pt x="1605" y="1621"/>
                </a:cubicBezTo>
                <a:cubicBezTo>
                  <a:pt x="1606" y="1621"/>
                  <a:pt x="1607" y="1621"/>
                  <a:pt x="1608" y="1621"/>
                </a:cubicBezTo>
                <a:cubicBezTo>
                  <a:pt x="1606" y="1621"/>
                  <a:pt x="1607" y="1619"/>
                  <a:pt x="1606" y="1619"/>
                </a:cubicBezTo>
                <a:cubicBezTo>
                  <a:pt x="1608" y="1619"/>
                  <a:pt x="1607" y="1616"/>
                  <a:pt x="1608" y="1616"/>
                </a:cubicBezTo>
                <a:cubicBezTo>
                  <a:pt x="1608" y="1617"/>
                  <a:pt x="1609" y="1616"/>
                  <a:pt x="1610" y="1616"/>
                </a:cubicBezTo>
                <a:cubicBezTo>
                  <a:pt x="1610" y="1617"/>
                  <a:pt x="1610" y="1617"/>
                  <a:pt x="1610" y="1618"/>
                </a:cubicBezTo>
                <a:cubicBezTo>
                  <a:pt x="1610" y="1617"/>
                  <a:pt x="1611" y="1617"/>
                  <a:pt x="1611" y="1617"/>
                </a:cubicBezTo>
                <a:cubicBezTo>
                  <a:pt x="1610" y="1616"/>
                  <a:pt x="1608" y="1615"/>
                  <a:pt x="1611" y="1614"/>
                </a:cubicBezTo>
                <a:cubicBezTo>
                  <a:pt x="1610" y="1615"/>
                  <a:pt x="1610" y="1614"/>
                  <a:pt x="1609" y="1613"/>
                </a:cubicBezTo>
                <a:cubicBezTo>
                  <a:pt x="1608" y="1613"/>
                  <a:pt x="1606" y="1615"/>
                  <a:pt x="1607" y="1615"/>
                </a:cubicBezTo>
                <a:cubicBezTo>
                  <a:pt x="1605" y="1617"/>
                  <a:pt x="1600" y="1614"/>
                  <a:pt x="1597" y="1616"/>
                </a:cubicBezTo>
                <a:cubicBezTo>
                  <a:pt x="1598" y="1616"/>
                  <a:pt x="1598" y="1617"/>
                  <a:pt x="1598" y="1618"/>
                </a:cubicBezTo>
                <a:cubicBezTo>
                  <a:pt x="1597" y="1618"/>
                  <a:pt x="1594" y="1617"/>
                  <a:pt x="1594" y="1618"/>
                </a:cubicBezTo>
                <a:cubicBezTo>
                  <a:pt x="1595" y="1618"/>
                  <a:pt x="1595" y="1618"/>
                  <a:pt x="1595" y="1619"/>
                </a:cubicBezTo>
                <a:cubicBezTo>
                  <a:pt x="1594" y="1619"/>
                  <a:pt x="1593" y="1619"/>
                  <a:pt x="1592" y="1620"/>
                </a:cubicBezTo>
                <a:cubicBezTo>
                  <a:pt x="1592" y="1621"/>
                  <a:pt x="1593" y="1621"/>
                  <a:pt x="1593" y="1622"/>
                </a:cubicBezTo>
                <a:cubicBezTo>
                  <a:pt x="1592" y="1623"/>
                  <a:pt x="1589" y="1621"/>
                  <a:pt x="1587" y="1622"/>
                </a:cubicBezTo>
                <a:cubicBezTo>
                  <a:pt x="1588" y="1622"/>
                  <a:pt x="1588" y="1623"/>
                  <a:pt x="1588" y="1623"/>
                </a:cubicBezTo>
                <a:cubicBezTo>
                  <a:pt x="1594" y="1624"/>
                  <a:pt x="1601" y="1622"/>
                  <a:pt x="1608" y="1623"/>
                </a:cubicBezTo>
                <a:cubicBezTo>
                  <a:pt x="1610" y="1624"/>
                  <a:pt x="1609" y="1623"/>
                  <a:pt x="1611" y="1623"/>
                </a:cubicBezTo>
                <a:cubicBezTo>
                  <a:pt x="1611" y="1623"/>
                  <a:pt x="1617" y="1624"/>
                  <a:pt x="1618" y="1624"/>
                </a:cubicBezTo>
                <a:cubicBezTo>
                  <a:pt x="1623" y="1624"/>
                  <a:pt x="1621" y="1624"/>
                  <a:pt x="1623" y="1626"/>
                </a:cubicBezTo>
                <a:cubicBezTo>
                  <a:pt x="1620" y="1627"/>
                  <a:pt x="1619" y="1627"/>
                  <a:pt x="1616" y="1627"/>
                </a:cubicBezTo>
                <a:cubicBezTo>
                  <a:pt x="1616" y="1627"/>
                  <a:pt x="1617" y="1627"/>
                  <a:pt x="1617" y="1626"/>
                </a:cubicBezTo>
                <a:cubicBezTo>
                  <a:pt x="1615" y="1626"/>
                  <a:pt x="1612" y="1627"/>
                  <a:pt x="1612" y="1625"/>
                </a:cubicBezTo>
                <a:cubicBezTo>
                  <a:pt x="1611" y="1627"/>
                  <a:pt x="1607" y="1625"/>
                  <a:pt x="1606" y="1626"/>
                </a:cubicBezTo>
                <a:cubicBezTo>
                  <a:pt x="1608" y="1627"/>
                  <a:pt x="1610" y="1627"/>
                  <a:pt x="1610" y="1627"/>
                </a:cubicBezTo>
                <a:cubicBezTo>
                  <a:pt x="1608" y="1628"/>
                  <a:pt x="1604" y="1627"/>
                  <a:pt x="1605" y="1626"/>
                </a:cubicBezTo>
                <a:cubicBezTo>
                  <a:pt x="1604" y="1626"/>
                  <a:pt x="1603" y="1626"/>
                  <a:pt x="1602" y="1626"/>
                </a:cubicBezTo>
                <a:cubicBezTo>
                  <a:pt x="1602" y="1628"/>
                  <a:pt x="1604" y="1626"/>
                  <a:pt x="1604" y="1627"/>
                </a:cubicBezTo>
                <a:cubicBezTo>
                  <a:pt x="1599" y="1627"/>
                  <a:pt x="1599" y="1627"/>
                  <a:pt x="1599" y="1627"/>
                </a:cubicBezTo>
                <a:cubicBezTo>
                  <a:pt x="1600" y="1628"/>
                  <a:pt x="1600" y="1628"/>
                  <a:pt x="1599" y="1629"/>
                </a:cubicBezTo>
                <a:cubicBezTo>
                  <a:pt x="1597" y="1627"/>
                  <a:pt x="1597" y="1628"/>
                  <a:pt x="1595" y="1626"/>
                </a:cubicBezTo>
                <a:cubicBezTo>
                  <a:pt x="1595" y="1626"/>
                  <a:pt x="1597" y="1628"/>
                  <a:pt x="1598" y="1626"/>
                </a:cubicBezTo>
                <a:cubicBezTo>
                  <a:pt x="1597" y="1626"/>
                  <a:pt x="1595" y="1626"/>
                  <a:pt x="1595" y="1625"/>
                </a:cubicBezTo>
                <a:cubicBezTo>
                  <a:pt x="1598" y="1625"/>
                  <a:pt x="1605" y="1626"/>
                  <a:pt x="1608" y="1624"/>
                </a:cubicBezTo>
                <a:cubicBezTo>
                  <a:pt x="1598" y="1625"/>
                  <a:pt x="1592" y="1625"/>
                  <a:pt x="1584" y="1623"/>
                </a:cubicBezTo>
                <a:cubicBezTo>
                  <a:pt x="1586" y="1623"/>
                  <a:pt x="1584" y="1623"/>
                  <a:pt x="1585" y="1621"/>
                </a:cubicBezTo>
                <a:cubicBezTo>
                  <a:pt x="1582" y="1622"/>
                  <a:pt x="1583" y="1621"/>
                  <a:pt x="1582" y="1623"/>
                </a:cubicBezTo>
                <a:cubicBezTo>
                  <a:pt x="1582" y="1622"/>
                  <a:pt x="1583" y="1620"/>
                  <a:pt x="1584" y="1620"/>
                </a:cubicBezTo>
                <a:cubicBezTo>
                  <a:pt x="1584" y="1621"/>
                  <a:pt x="1587" y="1619"/>
                  <a:pt x="1586" y="1619"/>
                </a:cubicBezTo>
                <a:cubicBezTo>
                  <a:pt x="1586" y="1619"/>
                  <a:pt x="1588" y="1618"/>
                  <a:pt x="1588" y="1619"/>
                </a:cubicBezTo>
                <a:cubicBezTo>
                  <a:pt x="1588" y="1619"/>
                  <a:pt x="1588" y="1619"/>
                  <a:pt x="1588" y="1619"/>
                </a:cubicBezTo>
                <a:cubicBezTo>
                  <a:pt x="1588" y="1619"/>
                  <a:pt x="1588" y="1619"/>
                  <a:pt x="1588" y="1619"/>
                </a:cubicBezTo>
                <a:cubicBezTo>
                  <a:pt x="1588" y="1619"/>
                  <a:pt x="1588" y="1619"/>
                  <a:pt x="1588" y="1619"/>
                </a:cubicBezTo>
                <a:cubicBezTo>
                  <a:pt x="1589" y="1618"/>
                  <a:pt x="1592" y="1619"/>
                  <a:pt x="1593" y="1618"/>
                </a:cubicBezTo>
                <a:cubicBezTo>
                  <a:pt x="1592" y="1618"/>
                  <a:pt x="1591" y="1618"/>
                  <a:pt x="1591" y="1617"/>
                </a:cubicBezTo>
                <a:cubicBezTo>
                  <a:pt x="1595" y="1616"/>
                  <a:pt x="1598" y="1615"/>
                  <a:pt x="1602" y="1614"/>
                </a:cubicBezTo>
                <a:cubicBezTo>
                  <a:pt x="1599" y="1613"/>
                  <a:pt x="1597" y="1614"/>
                  <a:pt x="1593" y="1614"/>
                </a:cubicBezTo>
                <a:cubicBezTo>
                  <a:pt x="1593" y="1615"/>
                  <a:pt x="1593" y="1616"/>
                  <a:pt x="1593" y="1616"/>
                </a:cubicBezTo>
                <a:cubicBezTo>
                  <a:pt x="1589" y="1615"/>
                  <a:pt x="1581" y="1616"/>
                  <a:pt x="1574" y="1615"/>
                </a:cubicBezTo>
                <a:cubicBezTo>
                  <a:pt x="1574" y="1616"/>
                  <a:pt x="1574" y="1616"/>
                  <a:pt x="1574" y="1617"/>
                </a:cubicBezTo>
                <a:cubicBezTo>
                  <a:pt x="1576" y="1616"/>
                  <a:pt x="1577" y="1616"/>
                  <a:pt x="1578" y="1618"/>
                </a:cubicBezTo>
                <a:cubicBezTo>
                  <a:pt x="1574" y="1616"/>
                  <a:pt x="1569" y="1619"/>
                  <a:pt x="1566" y="1616"/>
                </a:cubicBezTo>
                <a:cubicBezTo>
                  <a:pt x="1567" y="1616"/>
                  <a:pt x="1571" y="1615"/>
                  <a:pt x="1572" y="1617"/>
                </a:cubicBezTo>
                <a:cubicBezTo>
                  <a:pt x="1572" y="1616"/>
                  <a:pt x="1573" y="1616"/>
                  <a:pt x="1573" y="1615"/>
                </a:cubicBezTo>
                <a:cubicBezTo>
                  <a:pt x="1568" y="1615"/>
                  <a:pt x="1562" y="1614"/>
                  <a:pt x="1559" y="1615"/>
                </a:cubicBezTo>
                <a:cubicBezTo>
                  <a:pt x="1560" y="1613"/>
                  <a:pt x="1554" y="1615"/>
                  <a:pt x="1557" y="1615"/>
                </a:cubicBezTo>
                <a:cubicBezTo>
                  <a:pt x="1552" y="1615"/>
                  <a:pt x="1547" y="1615"/>
                  <a:pt x="1543" y="1613"/>
                </a:cubicBezTo>
                <a:cubicBezTo>
                  <a:pt x="1540" y="1615"/>
                  <a:pt x="1538" y="1614"/>
                  <a:pt x="1534" y="1613"/>
                </a:cubicBezTo>
                <a:cubicBezTo>
                  <a:pt x="1536" y="1614"/>
                  <a:pt x="1534" y="1613"/>
                  <a:pt x="1536" y="1612"/>
                </a:cubicBezTo>
                <a:cubicBezTo>
                  <a:pt x="1534" y="1613"/>
                  <a:pt x="1530" y="1614"/>
                  <a:pt x="1531" y="1612"/>
                </a:cubicBezTo>
                <a:cubicBezTo>
                  <a:pt x="1529" y="1612"/>
                  <a:pt x="1525" y="1614"/>
                  <a:pt x="1523" y="1612"/>
                </a:cubicBezTo>
                <a:cubicBezTo>
                  <a:pt x="1523" y="1614"/>
                  <a:pt x="1521" y="1610"/>
                  <a:pt x="1520" y="1612"/>
                </a:cubicBezTo>
                <a:cubicBezTo>
                  <a:pt x="1519" y="1614"/>
                  <a:pt x="1522" y="1612"/>
                  <a:pt x="1522" y="1613"/>
                </a:cubicBezTo>
                <a:cubicBezTo>
                  <a:pt x="1520" y="1614"/>
                  <a:pt x="1519" y="1614"/>
                  <a:pt x="1517" y="1613"/>
                </a:cubicBezTo>
                <a:cubicBezTo>
                  <a:pt x="1518" y="1613"/>
                  <a:pt x="1519" y="1613"/>
                  <a:pt x="1519" y="1612"/>
                </a:cubicBezTo>
                <a:cubicBezTo>
                  <a:pt x="1519" y="1611"/>
                  <a:pt x="1513" y="1611"/>
                  <a:pt x="1512" y="1612"/>
                </a:cubicBezTo>
                <a:cubicBezTo>
                  <a:pt x="1514" y="1612"/>
                  <a:pt x="1515" y="1612"/>
                  <a:pt x="1515" y="1612"/>
                </a:cubicBezTo>
                <a:cubicBezTo>
                  <a:pt x="1514" y="1613"/>
                  <a:pt x="1512" y="1613"/>
                  <a:pt x="1512" y="1614"/>
                </a:cubicBezTo>
                <a:cubicBezTo>
                  <a:pt x="1514" y="1614"/>
                  <a:pt x="1518" y="1614"/>
                  <a:pt x="1516" y="1615"/>
                </a:cubicBezTo>
                <a:cubicBezTo>
                  <a:pt x="1525" y="1615"/>
                  <a:pt x="1533" y="1616"/>
                  <a:pt x="1537" y="1615"/>
                </a:cubicBezTo>
                <a:cubicBezTo>
                  <a:pt x="1541" y="1616"/>
                  <a:pt x="1552" y="1614"/>
                  <a:pt x="1557" y="1617"/>
                </a:cubicBezTo>
                <a:cubicBezTo>
                  <a:pt x="1555" y="1618"/>
                  <a:pt x="1553" y="1616"/>
                  <a:pt x="1553" y="1617"/>
                </a:cubicBezTo>
                <a:cubicBezTo>
                  <a:pt x="1556" y="1618"/>
                  <a:pt x="1555" y="1619"/>
                  <a:pt x="1556" y="1621"/>
                </a:cubicBezTo>
                <a:cubicBezTo>
                  <a:pt x="1557" y="1620"/>
                  <a:pt x="1559" y="1620"/>
                  <a:pt x="1558" y="1617"/>
                </a:cubicBezTo>
                <a:cubicBezTo>
                  <a:pt x="1560" y="1616"/>
                  <a:pt x="1560" y="1617"/>
                  <a:pt x="1561" y="1618"/>
                </a:cubicBezTo>
                <a:cubicBezTo>
                  <a:pt x="1562" y="1616"/>
                  <a:pt x="1565" y="1616"/>
                  <a:pt x="1566" y="1617"/>
                </a:cubicBezTo>
                <a:cubicBezTo>
                  <a:pt x="1564" y="1617"/>
                  <a:pt x="1562" y="1617"/>
                  <a:pt x="1561" y="1618"/>
                </a:cubicBezTo>
                <a:cubicBezTo>
                  <a:pt x="1562" y="1619"/>
                  <a:pt x="1561" y="1620"/>
                  <a:pt x="1562" y="1622"/>
                </a:cubicBezTo>
                <a:cubicBezTo>
                  <a:pt x="1562" y="1620"/>
                  <a:pt x="1562" y="1618"/>
                  <a:pt x="1564" y="1618"/>
                </a:cubicBezTo>
                <a:cubicBezTo>
                  <a:pt x="1564" y="1620"/>
                  <a:pt x="1565" y="1620"/>
                  <a:pt x="1565" y="1621"/>
                </a:cubicBezTo>
                <a:cubicBezTo>
                  <a:pt x="1567" y="1621"/>
                  <a:pt x="1571" y="1622"/>
                  <a:pt x="1573" y="1624"/>
                </a:cubicBezTo>
                <a:cubicBezTo>
                  <a:pt x="1571" y="1624"/>
                  <a:pt x="1566" y="1624"/>
                  <a:pt x="1563" y="1623"/>
                </a:cubicBezTo>
                <a:cubicBezTo>
                  <a:pt x="1565" y="1622"/>
                  <a:pt x="1569" y="1625"/>
                  <a:pt x="1570" y="1622"/>
                </a:cubicBezTo>
                <a:cubicBezTo>
                  <a:pt x="1567" y="1623"/>
                  <a:pt x="1563" y="1622"/>
                  <a:pt x="1560" y="1623"/>
                </a:cubicBezTo>
                <a:cubicBezTo>
                  <a:pt x="1561" y="1623"/>
                  <a:pt x="1563" y="1622"/>
                  <a:pt x="1562" y="1624"/>
                </a:cubicBezTo>
                <a:cubicBezTo>
                  <a:pt x="1559" y="1624"/>
                  <a:pt x="1558" y="1624"/>
                  <a:pt x="1556" y="1623"/>
                </a:cubicBezTo>
                <a:cubicBezTo>
                  <a:pt x="1556" y="1623"/>
                  <a:pt x="1557" y="1624"/>
                  <a:pt x="1557" y="1624"/>
                </a:cubicBezTo>
                <a:cubicBezTo>
                  <a:pt x="1550" y="1626"/>
                  <a:pt x="1542" y="1622"/>
                  <a:pt x="1533" y="1623"/>
                </a:cubicBezTo>
                <a:cubicBezTo>
                  <a:pt x="1533" y="1622"/>
                  <a:pt x="1533" y="1621"/>
                  <a:pt x="1534" y="1621"/>
                </a:cubicBezTo>
                <a:cubicBezTo>
                  <a:pt x="1534" y="1622"/>
                  <a:pt x="1534" y="1622"/>
                  <a:pt x="1534" y="1622"/>
                </a:cubicBezTo>
                <a:cubicBezTo>
                  <a:pt x="1537" y="1622"/>
                  <a:pt x="1539" y="1623"/>
                  <a:pt x="1539" y="1622"/>
                </a:cubicBezTo>
                <a:cubicBezTo>
                  <a:pt x="1540" y="1622"/>
                  <a:pt x="1541" y="1624"/>
                  <a:pt x="1542" y="1622"/>
                </a:cubicBezTo>
                <a:cubicBezTo>
                  <a:pt x="1541" y="1622"/>
                  <a:pt x="1541" y="1623"/>
                  <a:pt x="1541" y="1622"/>
                </a:cubicBezTo>
                <a:cubicBezTo>
                  <a:pt x="1542" y="1621"/>
                  <a:pt x="1542" y="1622"/>
                  <a:pt x="1544" y="1623"/>
                </a:cubicBezTo>
                <a:cubicBezTo>
                  <a:pt x="1543" y="1621"/>
                  <a:pt x="1546" y="1622"/>
                  <a:pt x="1546" y="1621"/>
                </a:cubicBezTo>
                <a:cubicBezTo>
                  <a:pt x="1540" y="1621"/>
                  <a:pt x="1533" y="1621"/>
                  <a:pt x="1528" y="1620"/>
                </a:cubicBezTo>
                <a:cubicBezTo>
                  <a:pt x="1531" y="1620"/>
                  <a:pt x="1533" y="1620"/>
                  <a:pt x="1537" y="1620"/>
                </a:cubicBezTo>
                <a:cubicBezTo>
                  <a:pt x="1537" y="1619"/>
                  <a:pt x="1536" y="1619"/>
                  <a:pt x="1536" y="1619"/>
                </a:cubicBezTo>
                <a:cubicBezTo>
                  <a:pt x="1538" y="1619"/>
                  <a:pt x="1540" y="1619"/>
                  <a:pt x="1541" y="1620"/>
                </a:cubicBezTo>
                <a:cubicBezTo>
                  <a:pt x="1541" y="1620"/>
                  <a:pt x="1540" y="1619"/>
                  <a:pt x="1541" y="1619"/>
                </a:cubicBezTo>
                <a:cubicBezTo>
                  <a:pt x="1542" y="1619"/>
                  <a:pt x="1541" y="1620"/>
                  <a:pt x="1542" y="1620"/>
                </a:cubicBezTo>
                <a:cubicBezTo>
                  <a:pt x="1541" y="1618"/>
                  <a:pt x="1542" y="1619"/>
                  <a:pt x="1543" y="1619"/>
                </a:cubicBezTo>
                <a:cubicBezTo>
                  <a:pt x="1544" y="1619"/>
                  <a:pt x="1543" y="1620"/>
                  <a:pt x="1543" y="1620"/>
                </a:cubicBezTo>
                <a:cubicBezTo>
                  <a:pt x="1544" y="1620"/>
                  <a:pt x="1546" y="1621"/>
                  <a:pt x="1546" y="1620"/>
                </a:cubicBezTo>
                <a:cubicBezTo>
                  <a:pt x="1545" y="1620"/>
                  <a:pt x="1544" y="1619"/>
                  <a:pt x="1544" y="1619"/>
                </a:cubicBezTo>
                <a:cubicBezTo>
                  <a:pt x="1547" y="1618"/>
                  <a:pt x="1544" y="1618"/>
                  <a:pt x="1544" y="1618"/>
                </a:cubicBezTo>
                <a:cubicBezTo>
                  <a:pt x="1547" y="1617"/>
                  <a:pt x="1551" y="1618"/>
                  <a:pt x="1552" y="1618"/>
                </a:cubicBezTo>
                <a:cubicBezTo>
                  <a:pt x="1546" y="1616"/>
                  <a:pt x="1534" y="1617"/>
                  <a:pt x="1532" y="1616"/>
                </a:cubicBezTo>
                <a:cubicBezTo>
                  <a:pt x="1527" y="1616"/>
                  <a:pt x="1515" y="1617"/>
                  <a:pt x="1513" y="1615"/>
                </a:cubicBezTo>
                <a:cubicBezTo>
                  <a:pt x="1501" y="1616"/>
                  <a:pt x="1484" y="1615"/>
                  <a:pt x="1472" y="1615"/>
                </a:cubicBezTo>
                <a:cubicBezTo>
                  <a:pt x="1475" y="1616"/>
                  <a:pt x="1479" y="1615"/>
                  <a:pt x="1482" y="1616"/>
                </a:cubicBezTo>
                <a:cubicBezTo>
                  <a:pt x="1483" y="1617"/>
                  <a:pt x="1483" y="1617"/>
                  <a:pt x="1483" y="1618"/>
                </a:cubicBezTo>
                <a:cubicBezTo>
                  <a:pt x="1485" y="1618"/>
                  <a:pt x="1485" y="1618"/>
                  <a:pt x="1485" y="1618"/>
                </a:cubicBezTo>
                <a:cubicBezTo>
                  <a:pt x="1485" y="1615"/>
                  <a:pt x="1491" y="1617"/>
                  <a:pt x="1494" y="1617"/>
                </a:cubicBezTo>
                <a:cubicBezTo>
                  <a:pt x="1493" y="1617"/>
                  <a:pt x="1492" y="1617"/>
                  <a:pt x="1492" y="1616"/>
                </a:cubicBezTo>
                <a:cubicBezTo>
                  <a:pt x="1494" y="1616"/>
                  <a:pt x="1495" y="1616"/>
                  <a:pt x="1495" y="1617"/>
                </a:cubicBezTo>
                <a:cubicBezTo>
                  <a:pt x="1497" y="1616"/>
                  <a:pt x="1503" y="1617"/>
                  <a:pt x="1507" y="1618"/>
                </a:cubicBezTo>
                <a:cubicBezTo>
                  <a:pt x="1508" y="1617"/>
                  <a:pt x="1508" y="1617"/>
                  <a:pt x="1509" y="1616"/>
                </a:cubicBezTo>
                <a:cubicBezTo>
                  <a:pt x="1510" y="1617"/>
                  <a:pt x="1512" y="1617"/>
                  <a:pt x="1513" y="1618"/>
                </a:cubicBezTo>
                <a:cubicBezTo>
                  <a:pt x="1513" y="1618"/>
                  <a:pt x="1512" y="1618"/>
                  <a:pt x="1512" y="1619"/>
                </a:cubicBezTo>
                <a:cubicBezTo>
                  <a:pt x="1512" y="1619"/>
                  <a:pt x="1512" y="1619"/>
                  <a:pt x="1512" y="1620"/>
                </a:cubicBezTo>
                <a:cubicBezTo>
                  <a:pt x="1512" y="1619"/>
                  <a:pt x="1514" y="1619"/>
                  <a:pt x="1514" y="1618"/>
                </a:cubicBezTo>
                <a:cubicBezTo>
                  <a:pt x="1516" y="1619"/>
                  <a:pt x="1518" y="1618"/>
                  <a:pt x="1522" y="1618"/>
                </a:cubicBezTo>
                <a:cubicBezTo>
                  <a:pt x="1521" y="1621"/>
                  <a:pt x="1523" y="1618"/>
                  <a:pt x="1524" y="1620"/>
                </a:cubicBezTo>
                <a:cubicBezTo>
                  <a:pt x="1514" y="1620"/>
                  <a:pt x="1511" y="1621"/>
                  <a:pt x="1502" y="1620"/>
                </a:cubicBezTo>
                <a:cubicBezTo>
                  <a:pt x="1503" y="1621"/>
                  <a:pt x="1502" y="1620"/>
                  <a:pt x="1501" y="1621"/>
                </a:cubicBezTo>
                <a:cubicBezTo>
                  <a:pt x="1501" y="1621"/>
                  <a:pt x="1501" y="1621"/>
                  <a:pt x="1500" y="1621"/>
                </a:cubicBezTo>
                <a:cubicBezTo>
                  <a:pt x="1500" y="1621"/>
                  <a:pt x="1500" y="1621"/>
                  <a:pt x="1501" y="1621"/>
                </a:cubicBezTo>
                <a:cubicBezTo>
                  <a:pt x="1501" y="1621"/>
                  <a:pt x="1501" y="1621"/>
                  <a:pt x="1501" y="1621"/>
                </a:cubicBezTo>
                <a:cubicBezTo>
                  <a:pt x="1501" y="1621"/>
                  <a:pt x="1502" y="1621"/>
                  <a:pt x="1502" y="1621"/>
                </a:cubicBezTo>
                <a:cubicBezTo>
                  <a:pt x="1503" y="1621"/>
                  <a:pt x="1505" y="1621"/>
                  <a:pt x="1506" y="1621"/>
                </a:cubicBezTo>
                <a:cubicBezTo>
                  <a:pt x="1506" y="1621"/>
                  <a:pt x="1506" y="1621"/>
                  <a:pt x="1505" y="1621"/>
                </a:cubicBezTo>
                <a:cubicBezTo>
                  <a:pt x="1507" y="1621"/>
                  <a:pt x="1508" y="1622"/>
                  <a:pt x="1508" y="1621"/>
                </a:cubicBezTo>
                <a:cubicBezTo>
                  <a:pt x="1509" y="1621"/>
                  <a:pt x="1510" y="1622"/>
                  <a:pt x="1511" y="1622"/>
                </a:cubicBezTo>
                <a:cubicBezTo>
                  <a:pt x="1511" y="1621"/>
                  <a:pt x="1511" y="1621"/>
                  <a:pt x="1510" y="1621"/>
                </a:cubicBezTo>
                <a:cubicBezTo>
                  <a:pt x="1514" y="1621"/>
                  <a:pt x="1518" y="1621"/>
                  <a:pt x="1524" y="1621"/>
                </a:cubicBezTo>
                <a:cubicBezTo>
                  <a:pt x="1523" y="1622"/>
                  <a:pt x="1523" y="1622"/>
                  <a:pt x="1522" y="1622"/>
                </a:cubicBezTo>
                <a:cubicBezTo>
                  <a:pt x="1521" y="1622"/>
                  <a:pt x="1521" y="1622"/>
                  <a:pt x="1520" y="1622"/>
                </a:cubicBezTo>
                <a:cubicBezTo>
                  <a:pt x="1520" y="1622"/>
                  <a:pt x="1520" y="1623"/>
                  <a:pt x="1520" y="1623"/>
                </a:cubicBezTo>
                <a:cubicBezTo>
                  <a:pt x="1517" y="1623"/>
                  <a:pt x="1514" y="1622"/>
                  <a:pt x="1511" y="1622"/>
                </a:cubicBezTo>
                <a:cubicBezTo>
                  <a:pt x="1508" y="1623"/>
                  <a:pt x="1505" y="1623"/>
                  <a:pt x="1502" y="1623"/>
                </a:cubicBezTo>
                <a:cubicBezTo>
                  <a:pt x="1502" y="1623"/>
                  <a:pt x="1501" y="1623"/>
                  <a:pt x="1500" y="1623"/>
                </a:cubicBezTo>
                <a:cubicBezTo>
                  <a:pt x="1499" y="1622"/>
                  <a:pt x="1498" y="1623"/>
                  <a:pt x="1497" y="1622"/>
                </a:cubicBezTo>
                <a:cubicBezTo>
                  <a:pt x="1497" y="1623"/>
                  <a:pt x="1498" y="1623"/>
                  <a:pt x="1499" y="1623"/>
                </a:cubicBezTo>
                <a:cubicBezTo>
                  <a:pt x="1500" y="1624"/>
                  <a:pt x="1500" y="1623"/>
                  <a:pt x="1502" y="1623"/>
                </a:cubicBezTo>
                <a:cubicBezTo>
                  <a:pt x="1502" y="1624"/>
                  <a:pt x="1502" y="1624"/>
                  <a:pt x="1502" y="1624"/>
                </a:cubicBezTo>
                <a:cubicBezTo>
                  <a:pt x="1508" y="1624"/>
                  <a:pt x="1513" y="1625"/>
                  <a:pt x="1517" y="1625"/>
                </a:cubicBezTo>
                <a:cubicBezTo>
                  <a:pt x="1515" y="1626"/>
                  <a:pt x="1516" y="1626"/>
                  <a:pt x="1516" y="1627"/>
                </a:cubicBezTo>
                <a:cubicBezTo>
                  <a:pt x="1514" y="1628"/>
                  <a:pt x="1512" y="1627"/>
                  <a:pt x="1510" y="1628"/>
                </a:cubicBezTo>
                <a:cubicBezTo>
                  <a:pt x="1507" y="1627"/>
                  <a:pt x="1504" y="1627"/>
                  <a:pt x="1503" y="1628"/>
                </a:cubicBezTo>
                <a:cubicBezTo>
                  <a:pt x="1503" y="1628"/>
                  <a:pt x="1503" y="1628"/>
                  <a:pt x="1502" y="1628"/>
                </a:cubicBezTo>
                <a:cubicBezTo>
                  <a:pt x="1503" y="1627"/>
                  <a:pt x="1503" y="1627"/>
                  <a:pt x="1503" y="1627"/>
                </a:cubicBezTo>
                <a:cubicBezTo>
                  <a:pt x="1503" y="1627"/>
                  <a:pt x="1502" y="1627"/>
                  <a:pt x="1501" y="1627"/>
                </a:cubicBezTo>
                <a:cubicBezTo>
                  <a:pt x="1500" y="1627"/>
                  <a:pt x="1500" y="1627"/>
                  <a:pt x="1500" y="1626"/>
                </a:cubicBezTo>
                <a:cubicBezTo>
                  <a:pt x="1501" y="1626"/>
                  <a:pt x="1503" y="1627"/>
                  <a:pt x="1503" y="1626"/>
                </a:cubicBezTo>
                <a:cubicBezTo>
                  <a:pt x="1501" y="1626"/>
                  <a:pt x="1499" y="1625"/>
                  <a:pt x="1497" y="1626"/>
                </a:cubicBezTo>
                <a:cubicBezTo>
                  <a:pt x="1498" y="1627"/>
                  <a:pt x="1500" y="1626"/>
                  <a:pt x="1499" y="1627"/>
                </a:cubicBezTo>
                <a:cubicBezTo>
                  <a:pt x="1498" y="1627"/>
                  <a:pt x="1494" y="1627"/>
                  <a:pt x="1494" y="1629"/>
                </a:cubicBezTo>
                <a:cubicBezTo>
                  <a:pt x="1493" y="1630"/>
                  <a:pt x="1491" y="1628"/>
                  <a:pt x="1492" y="1628"/>
                </a:cubicBezTo>
                <a:cubicBezTo>
                  <a:pt x="1493" y="1628"/>
                  <a:pt x="1496" y="1626"/>
                  <a:pt x="1497" y="1627"/>
                </a:cubicBezTo>
                <a:cubicBezTo>
                  <a:pt x="1495" y="1626"/>
                  <a:pt x="1497" y="1626"/>
                  <a:pt x="1496" y="1625"/>
                </a:cubicBezTo>
                <a:cubicBezTo>
                  <a:pt x="1490" y="1627"/>
                  <a:pt x="1485" y="1623"/>
                  <a:pt x="1481" y="1626"/>
                </a:cubicBezTo>
                <a:cubicBezTo>
                  <a:pt x="1480" y="1625"/>
                  <a:pt x="1478" y="1625"/>
                  <a:pt x="1477" y="1624"/>
                </a:cubicBezTo>
                <a:cubicBezTo>
                  <a:pt x="1477" y="1625"/>
                  <a:pt x="1476" y="1625"/>
                  <a:pt x="1476" y="1626"/>
                </a:cubicBezTo>
                <a:cubicBezTo>
                  <a:pt x="1477" y="1626"/>
                  <a:pt x="1480" y="1626"/>
                  <a:pt x="1478" y="1627"/>
                </a:cubicBezTo>
                <a:cubicBezTo>
                  <a:pt x="1479" y="1628"/>
                  <a:pt x="1484" y="1627"/>
                  <a:pt x="1486" y="1628"/>
                </a:cubicBezTo>
                <a:cubicBezTo>
                  <a:pt x="1485" y="1628"/>
                  <a:pt x="1485" y="1628"/>
                  <a:pt x="1485" y="1628"/>
                </a:cubicBezTo>
                <a:cubicBezTo>
                  <a:pt x="1485" y="1628"/>
                  <a:pt x="1486" y="1628"/>
                  <a:pt x="1486" y="1629"/>
                </a:cubicBezTo>
                <a:cubicBezTo>
                  <a:pt x="1477" y="1628"/>
                  <a:pt x="1470" y="1627"/>
                  <a:pt x="1464" y="1627"/>
                </a:cubicBezTo>
                <a:cubicBezTo>
                  <a:pt x="1465" y="1625"/>
                  <a:pt x="1463" y="1627"/>
                  <a:pt x="1463" y="1625"/>
                </a:cubicBezTo>
                <a:cubicBezTo>
                  <a:pt x="1466" y="1626"/>
                  <a:pt x="1471" y="1624"/>
                  <a:pt x="1473" y="1626"/>
                </a:cubicBezTo>
                <a:cubicBezTo>
                  <a:pt x="1473" y="1625"/>
                  <a:pt x="1475" y="1625"/>
                  <a:pt x="1476" y="1624"/>
                </a:cubicBezTo>
                <a:cubicBezTo>
                  <a:pt x="1469" y="1625"/>
                  <a:pt x="1467" y="1623"/>
                  <a:pt x="1461" y="1624"/>
                </a:cubicBezTo>
                <a:cubicBezTo>
                  <a:pt x="1462" y="1625"/>
                  <a:pt x="1463" y="1625"/>
                  <a:pt x="1463" y="1625"/>
                </a:cubicBezTo>
                <a:cubicBezTo>
                  <a:pt x="1461" y="1625"/>
                  <a:pt x="1461" y="1624"/>
                  <a:pt x="1460" y="1624"/>
                </a:cubicBezTo>
                <a:cubicBezTo>
                  <a:pt x="1457" y="1624"/>
                  <a:pt x="1455" y="1623"/>
                  <a:pt x="1451" y="1624"/>
                </a:cubicBezTo>
                <a:cubicBezTo>
                  <a:pt x="1449" y="1622"/>
                  <a:pt x="1442" y="1624"/>
                  <a:pt x="1452" y="1622"/>
                </a:cubicBezTo>
                <a:cubicBezTo>
                  <a:pt x="1446" y="1622"/>
                  <a:pt x="1438" y="1620"/>
                  <a:pt x="1436" y="1622"/>
                </a:cubicBezTo>
                <a:cubicBezTo>
                  <a:pt x="1437" y="1622"/>
                  <a:pt x="1440" y="1622"/>
                  <a:pt x="1442" y="1622"/>
                </a:cubicBezTo>
                <a:cubicBezTo>
                  <a:pt x="1436" y="1622"/>
                  <a:pt x="1427" y="1623"/>
                  <a:pt x="1421" y="1622"/>
                </a:cubicBezTo>
                <a:cubicBezTo>
                  <a:pt x="1421" y="1622"/>
                  <a:pt x="1422" y="1621"/>
                  <a:pt x="1421" y="1621"/>
                </a:cubicBezTo>
                <a:cubicBezTo>
                  <a:pt x="1418" y="1621"/>
                  <a:pt x="1416" y="1621"/>
                  <a:pt x="1413" y="1621"/>
                </a:cubicBezTo>
                <a:cubicBezTo>
                  <a:pt x="1414" y="1620"/>
                  <a:pt x="1414" y="1619"/>
                  <a:pt x="1413" y="1618"/>
                </a:cubicBezTo>
                <a:cubicBezTo>
                  <a:pt x="1412" y="1619"/>
                  <a:pt x="1412" y="1619"/>
                  <a:pt x="1411" y="1619"/>
                </a:cubicBezTo>
                <a:cubicBezTo>
                  <a:pt x="1411" y="1620"/>
                  <a:pt x="1412" y="1620"/>
                  <a:pt x="1412" y="1621"/>
                </a:cubicBezTo>
                <a:cubicBezTo>
                  <a:pt x="1412" y="1621"/>
                  <a:pt x="1412" y="1621"/>
                  <a:pt x="1412" y="1621"/>
                </a:cubicBezTo>
                <a:cubicBezTo>
                  <a:pt x="1413" y="1622"/>
                  <a:pt x="1410" y="1622"/>
                  <a:pt x="1411" y="1623"/>
                </a:cubicBezTo>
                <a:cubicBezTo>
                  <a:pt x="1410" y="1622"/>
                  <a:pt x="1410" y="1624"/>
                  <a:pt x="1409" y="1624"/>
                </a:cubicBezTo>
                <a:cubicBezTo>
                  <a:pt x="1409" y="1623"/>
                  <a:pt x="1410" y="1623"/>
                  <a:pt x="1410" y="1622"/>
                </a:cubicBezTo>
                <a:cubicBezTo>
                  <a:pt x="1407" y="1621"/>
                  <a:pt x="1406" y="1625"/>
                  <a:pt x="1405" y="1623"/>
                </a:cubicBezTo>
                <a:cubicBezTo>
                  <a:pt x="1405" y="1623"/>
                  <a:pt x="1406" y="1623"/>
                  <a:pt x="1406" y="1622"/>
                </a:cubicBezTo>
                <a:cubicBezTo>
                  <a:pt x="1401" y="1621"/>
                  <a:pt x="1396" y="1623"/>
                  <a:pt x="1395" y="1621"/>
                </a:cubicBezTo>
                <a:cubicBezTo>
                  <a:pt x="1397" y="1621"/>
                  <a:pt x="1400" y="1621"/>
                  <a:pt x="1402" y="1621"/>
                </a:cubicBezTo>
                <a:cubicBezTo>
                  <a:pt x="1403" y="1621"/>
                  <a:pt x="1403" y="1621"/>
                  <a:pt x="1403" y="1621"/>
                </a:cubicBezTo>
                <a:cubicBezTo>
                  <a:pt x="1403" y="1621"/>
                  <a:pt x="1404" y="1621"/>
                  <a:pt x="1404" y="1622"/>
                </a:cubicBezTo>
                <a:cubicBezTo>
                  <a:pt x="1405" y="1622"/>
                  <a:pt x="1406" y="1621"/>
                  <a:pt x="1406" y="1620"/>
                </a:cubicBezTo>
                <a:cubicBezTo>
                  <a:pt x="1408" y="1620"/>
                  <a:pt x="1409" y="1619"/>
                  <a:pt x="1410" y="1618"/>
                </a:cubicBezTo>
                <a:cubicBezTo>
                  <a:pt x="1409" y="1619"/>
                  <a:pt x="1409" y="1618"/>
                  <a:pt x="1408" y="1618"/>
                </a:cubicBezTo>
                <a:cubicBezTo>
                  <a:pt x="1408" y="1619"/>
                  <a:pt x="1407" y="1619"/>
                  <a:pt x="1407" y="1619"/>
                </a:cubicBezTo>
                <a:cubicBezTo>
                  <a:pt x="1407" y="1619"/>
                  <a:pt x="1407" y="1619"/>
                  <a:pt x="1407" y="1619"/>
                </a:cubicBezTo>
                <a:cubicBezTo>
                  <a:pt x="1407" y="1619"/>
                  <a:pt x="1407" y="1618"/>
                  <a:pt x="1407" y="1618"/>
                </a:cubicBezTo>
                <a:cubicBezTo>
                  <a:pt x="1407" y="1618"/>
                  <a:pt x="1407" y="1618"/>
                  <a:pt x="1407" y="1618"/>
                </a:cubicBezTo>
                <a:cubicBezTo>
                  <a:pt x="1407" y="1618"/>
                  <a:pt x="1407" y="1617"/>
                  <a:pt x="1407" y="1617"/>
                </a:cubicBezTo>
                <a:cubicBezTo>
                  <a:pt x="1406" y="1616"/>
                  <a:pt x="1404" y="1617"/>
                  <a:pt x="1404" y="1618"/>
                </a:cubicBezTo>
                <a:cubicBezTo>
                  <a:pt x="1403" y="1618"/>
                  <a:pt x="1402" y="1618"/>
                  <a:pt x="1401" y="1617"/>
                </a:cubicBezTo>
                <a:cubicBezTo>
                  <a:pt x="1398" y="1619"/>
                  <a:pt x="1393" y="1616"/>
                  <a:pt x="1390" y="1618"/>
                </a:cubicBezTo>
                <a:cubicBezTo>
                  <a:pt x="1395" y="1618"/>
                  <a:pt x="1399" y="1619"/>
                  <a:pt x="1403" y="1619"/>
                </a:cubicBezTo>
                <a:cubicBezTo>
                  <a:pt x="1403" y="1619"/>
                  <a:pt x="1403" y="1619"/>
                  <a:pt x="1403" y="1619"/>
                </a:cubicBezTo>
                <a:cubicBezTo>
                  <a:pt x="1399" y="1619"/>
                  <a:pt x="1396" y="1621"/>
                  <a:pt x="1393" y="1620"/>
                </a:cubicBezTo>
                <a:cubicBezTo>
                  <a:pt x="1393" y="1620"/>
                  <a:pt x="1394" y="1619"/>
                  <a:pt x="1394" y="1619"/>
                </a:cubicBezTo>
                <a:cubicBezTo>
                  <a:pt x="1392" y="1620"/>
                  <a:pt x="1390" y="1618"/>
                  <a:pt x="1389" y="1620"/>
                </a:cubicBezTo>
                <a:cubicBezTo>
                  <a:pt x="1390" y="1620"/>
                  <a:pt x="1392" y="1619"/>
                  <a:pt x="1392" y="1620"/>
                </a:cubicBezTo>
                <a:cubicBezTo>
                  <a:pt x="1391" y="1620"/>
                  <a:pt x="1391" y="1620"/>
                  <a:pt x="1391" y="1620"/>
                </a:cubicBezTo>
                <a:cubicBezTo>
                  <a:pt x="1390" y="1620"/>
                  <a:pt x="1388" y="1620"/>
                  <a:pt x="1388" y="1621"/>
                </a:cubicBezTo>
                <a:cubicBezTo>
                  <a:pt x="1388" y="1621"/>
                  <a:pt x="1388" y="1621"/>
                  <a:pt x="1388" y="1621"/>
                </a:cubicBezTo>
                <a:cubicBezTo>
                  <a:pt x="1386" y="1620"/>
                  <a:pt x="1384" y="1621"/>
                  <a:pt x="1383" y="1620"/>
                </a:cubicBezTo>
                <a:cubicBezTo>
                  <a:pt x="1382" y="1620"/>
                  <a:pt x="1384" y="1622"/>
                  <a:pt x="1384" y="1623"/>
                </a:cubicBezTo>
                <a:cubicBezTo>
                  <a:pt x="1384" y="1623"/>
                  <a:pt x="1384" y="1623"/>
                  <a:pt x="1384" y="1623"/>
                </a:cubicBezTo>
                <a:cubicBezTo>
                  <a:pt x="1383" y="1623"/>
                  <a:pt x="1382" y="1623"/>
                  <a:pt x="1381" y="1622"/>
                </a:cubicBezTo>
                <a:cubicBezTo>
                  <a:pt x="1382" y="1622"/>
                  <a:pt x="1383" y="1622"/>
                  <a:pt x="1383" y="1621"/>
                </a:cubicBezTo>
                <a:cubicBezTo>
                  <a:pt x="1381" y="1621"/>
                  <a:pt x="1380" y="1623"/>
                  <a:pt x="1378" y="1622"/>
                </a:cubicBezTo>
                <a:cubicBezTo>
                  <a:pt x="1378" y="1622"/>
                  <a:pt x="1378" y="1622"/>
                  <a:pt x="1378" y="1622"/>
                </a:cubicBezTo>
                <a:cubicBezTo>
                  <a:pt x="1378" y="1622"/>
                  <a:pt x="1379" y="1622"/>
                  <a:pt x="1379" y="1622"/>
                </a:cubicBezTo>
                <a:cubicBezTo>
                  <a:pt x="1379" y="1622"/>
                  <a:pt x="1380" y="1622"/>
                  <a:pt x="1380" y="1621"/>
                </a:cubicBezTo>
                <a:cubicBezTo>
                  <a:pt x="1380" y="1621"/>
                  <a:pt x="1379" y="1621"/>
                  <a:pt x="1379" y="1621"/>
                </a:cubicBezTo>
                <a:cubicBezTo>
                  <a:pt x="1379" y="1621"/>
                  <a:pt x="1379" y="1621"/>
                  <a:pt x="1380" y="1621"/>
                </a:cubicBezTo>
                <a:cubicBezTo>
                  <a:pt x="1380" y="1618"/>
                  <a:pt x="1376" y="1619"/>
                  <a:pt x="1376" y="1621"/>
                </a:cubicBezTo>
                <a:cubicBezTo>
                  <a:pt x="1375" y="1621"/>
                  <a:pt x="1374" y="1620"/>
                  <a:pt x="1373" y="1620"/>
                </a:cubicBezTo>
                <a:cubicBezTo>
                  <a:pt x="1373" y="1620"/>
                  <a:pt x="1373" y="1620"/>
                  <a:pt x="1373" y="1620"/>
                </a:cubicBezTo>
                <a:cubicBezTo>
                  <a:pt x="1373" y="1620"/>
                  <a:pt x="1373" y="1620"/>
                  <a:pt x="1373" y="1620"/>
                </a:cubicBezTo>
                <a:cubicBezTo>
                  <a:pt x="1365" y="1620"/>
                  <a:pt x="1357" y="1620"/>
                  <a:pt x="1349" y="1619"/>
                </a:cubicBezTo>
                <a:cubicBezTo>
                  <a:pt x="1351" y="1617"/>
                  <a:pt x="1357" y="1618"/>
                  <a:pt x="1361" y="1619"/>
                </a:cubicBezTo>
                <a:cubicBezTo>
                  <a:pt x="1360" y="1618"/>
                  <a:pt x="1360" y="1618"/>
                  <a:pt x="1360" y="1617"/>
                </a:cubicBezTo>
                <a:cubicBezTo>
                  <a:pt x="1360" y="1617"/>
                  <a:pt x="1360" y="1617"/>
                  <a:pt x="1361" y="1617"/>
                </a:cubicBezTo>
                <a:cubicBezTo>
                  <a:pt x="1361" y="1618"/>
                  <a:pt x="1360" y="1619"/>
                  <a:pt x="1362" y="1618"/>
                </a:cubicBezTo>
                <a:cubicBezTo>
                  <a:pt x="1361" y="1618"/>
                  <a:pt x="1361" y="1617"/>
                  <a:pt x="1361" y="1617"/>
                </a:cubicBezTo>
                <a:cubicBezTo>
                  <a:pt x="1362" y="1617"/>
                  <a:pt x="1362" y="1617"/>
                  <a:pt x="1362" y="1617"/>
                </a:cubicBezTo>
                <a:cubicBezTo>
                  <a:pt x="1363" y="1617"/>
                  <a:pt x="1365" y="1617"/>
                  <a:pt x="1366" y="1616"/>
                </a:cubicBezTo>
                <a:cubicBezTo>
                  <a:pt x="1365" y="1615"/>
                  <a:pt x="1364" y="1616"/>
                  <a:pt x="1362" y="1616"/>
                </a:cubicBezTo>
                <a:cubicBezTo>
                  <a:pt x="1362" y="1615"/>
                  <a:pt x="1364" y="1615"/>
                  <a:pt x="1364" y="1615"/>
                </a:cubicBezTo>
                <a:cubicBezTo>
                  <a:pt x="1364" y="1613"/>
                  <a:pt x="1362" y="1616"/>
                  <a:pt x="1362" y="1614"/>
                </a:cubicBezTo>
                <a:cubicBezTo>
                  <a:pt x="1361" y="1614"/>
                  <a:pt x="1361" y="1615"/>
                  <a:pt x="1362" y="1616"/>
                </a:cubicBezTo>
                <a:cubicBezTo>
                  <a:pt x="1361" y="1616"/>
                  <a:pt x="1358" y="1616"/>
                  <a:pt x="1356" y="1617"/>
                </a:cubicBezTo>
                <a:cubicBezTo>
                  <a:pt x="1356" y="1617"/>
                  <a:pt x="1356" y="1616"/>
                  <a:pt x="1356" y="1616"/>
                </a:cubicBezTo>
                <a:cubicBezTo>
                  <a:pt x="1356" y="1616"/>
                  <a:pt x="1356" y="1616"/>
                  <a:pt x="1356" y="1617"/>
                </a:cubicBezTo>
                <a:cubicBezTo>
                  <a:pt x="1352" y="1617"/>
                  <a:pt x="1348" y="1618"/>
                  <a:pt x="1346" y="1617"/>
                </a:cubicBezTo>
                <a:cubicBezTo>
                  <a:pt x="1346" y="1618"/>
                  <a:pt x="1346" y="1619"/>
                  <a:pt x="1347" y="1619"/>
                </a:cubicBezTo>
                <a:cubicBezTo>
                  <a:pt x="1342" y="1619"/>
                  <a:pt x="1337" y="1619"/>
                  <a:pt x="1332" y="1618"/>
                </a:cubicBezTo>
                <a:cubicBezTo>
                  <a:pt x="1332" y="1618"/>
                  <a:pt x="1333" y="1618"/>
                  <a:pt x="1332" y="1619"/>
                </a:cubicBezTo>
                <a:cubicBezTo>
                  <a:pt x="1329" y="1619"/>
                  <a:pt x="1327" y="1619"/>
                  <a:pt x="1324" y="1618"/>
                </a:cubicBezTo>
                <a:cubicBezTo>
                  <a:pt x="1324" y="1618"/>
                  <a:pt x="1324" y="1618"/>
                  <a:pt x="1324" y="1618"/>
                </a:cubicBezTo>
                <a:cubicBezTo>
                  <a:pt x="1324" y="1618"/>
                  <a:pt x="1324" y="1618"/>
                  <a:pt x="1324" y="1618"/>
                </a:cubicBezTo>
                <a:cubicBezTo>
                  <a:pt x="1321" y="1618"/>
                  <a:pt x="1318" y="1618"/>
                  <a:pt x="1314" y="1618"/>
                </a:cubicBezTo>
                <a:cubicBezTo>
                  <a:pt x="1305" y="1616"/>
                  <a:pt x="1298" y="1617"/>
                  <a:pt x="1291" y="1617"/>
                </a:cubicBezTo>
                <a:cubicBezTo>
                  <a:pt x="1283" y="1617"/>
                  <a:pt x="1267" y="1615"/>
                  <a:pt x="1260" y="1614"/>
                </a:cubicBezTo>
                <a:cubicBezTo>
                  <a:pt x="1261" y="1614"/>
                  <a:pt x="1261" y="1614"/>
                  <a:pt x="1260" y="1613"/>
                </a:cubicBezTo>
                <a:cubicBezTo>
                  <a:pt x="1259" y="1615"/>
                  <a:pt x="1257" y="1615"/>
                  <a:pt x="1259" y="1613"/>
                </a:cubicBezTo>
                <a:cubicBezTo>
                  <a:pt x="1254" y="1612"/>
                  <a:pt x="1249" y="1614"/>
                  <a:pt x="1244" y="1612"/>
                </a:cubicBezTo>
                <a:cubicBezTo>
                  <a:pt x="1244" y="1613"/>
                  <a:pt x="1243" y="1613"/>
                  <a:pt x="1243" y="1613"/>
                </a:cubicBezTo>
                <a:cubicBezTo>
                  <a:pt x="1241" y="1614"/>
                  <a:pt x="1242" y="1612"/>
                  <a:pt x="1241" y="1612"/>
                </a:cubicBezTo>
                <a:cubicBezTo>
                  <a:pt x="1240" y="1613"/>
                  <a:pt x="1235" y="1612"/>
                  <a:pt x="1233" y="1611"/>
                </a:cubicBezTo>
                <a:cubicBezTo>
                  <a:pt x="1233" y="1613"/>
                  <a:pt x="1226" y="1611"/>
                  <a:pt x="1225" y="1610"/>
                </a:cubicBezTo>
                <a:cubicBezTo>
                  <a:pt x="1235" y="1609"/>
                  <a:pt x="1246" y="1612"/>
                  <a:pt x="1253" y="1610"/>
                </a:cubicBezTo>
                <a:cubicBezTo>
                  <a:pt x="1253" y="1610"/>
                  <a:pt x="1250" y="1610"/>
                  <a:pt x="1251" y="1610"/>
                </a:cubicBezTo>
                <a:cubicBezTo>
                  <a:pt x="1253" y="1610"/>
                  <a:pt x="1257" y="1609"/>
                  <a:pt x="1258" y="1611"/>
                </a:cubicBezTo>
                <a:cubicBezTo>
                  <a:pt x="1255" y="1611"/>
                  <a:pt x="1254" y="1610"/>
                  <a:pt x="1252" y="1612"/>
                </a:cubicBezTo>
                <a:cubicBezTo>
                  <a:pt x="1262" y="1611"/>
                  <a:pt x="1266" y="1613"/>
                  <a:pt x="1278" y="1612"/>
                </a:cubicBezTo>
                <a:cubicBezTo>
                  <a:pt x="1272" y="1611"/>
                  <a:pt x="1269" y="1609"/>
                  <a:pt x="1263" y="1611"/>
                </a:cubicBezTo>
                <a:cubicBezTo>
                  <a:pt x="1255" y="1608"/>
                  <a:pt x="1243" y="1611"/>
                  <a:pt x="1237" y="1608"/>
                </a:cubicBezTo>
                <a:cubicBezTo>
                  <a:pt x="1237" y="1610"/>
                  <a:pt x="1232" y="1609"/>
                  <a:pt x="1236" y="1608"/>
                </a:cubicBezTo>
                <a:cubicBezTo>
                  <a:pt x="1230" y="1607"/>
                  <a:pt x="1224" y="1608"/>
                  <a:pt x="1218" y="1607"/>
                </a:cubicBezTo>
                <a:cubicBezTo>
                  <a:pt x="1218" y="1608"/>
                  <a:pt x="1218" y="1608"/>
                  <a:pt x="1218" y="1608"/>
                </a:cubicBezTo>
                <a:cubicBezTo>
                  <a:pt x="1218" y="1608"/>
                  <a:pt x="1218" y="1608"/>
                  <a:pt x="1218" y="1607"/>
                </a:cubicBezTo>
                <a:cubicBezTo>
                  <a:pt x="1215" y="1607"/>
                  <a:pt x="1213" y="1607"/>
                  <a:pt x="1209" y="1606"/>
                </a:cubicBezTo>
                <a:cubicBezTo>
                  <a:pt x="1212" y="1606"/>
                  <a:pt x="1217" y="1606"/>
                  <a:pt x="1218" y="1607"/>
                </a:cubicBezTo>
                <a:cubicBezTo>
                  <a:pt x="1218" y="1607"/>
                  <a:pt x="1218" y="1607"/>
                  <a:pt x="1218" y="1607"/>
                </a:cubicBezTo>
                <a:cubicBezTo>
                  <a:pt x="1218" y="1606"/>
                  <a:pt x="1220" y="1604"/>
                  <a:pt x="1221" y="1606"/>
                </a:cubicBezTo>
                <a:cubicBezTo>
                  <a:pt x="1220" y="1606"/>
                  <a:pt x="1219" y="1606"/>
                  <a:pt x="1219" y="1606"/>
                </a:cubicBezTo>
                <a:cubicBezTo>
                  <a:pt x="1222" y="1607"/>
                  <a:pt x="1224" y="1607"/>
                  <a:pt x="1227" y="1606"/>
                </a:cubicBezTo>
                <a:cubicBezTo>
                  <a:pt x="1227" y="1606"/>
                  <a:pt x="1226" y="1606"/>
                  <a:pt x="1226" y="1606"/>
                </a:cubicBezTo>
                <a:cubicBezTo>
                  <a:pt x="1227" y="1605"/>
                  <a:pt x="1228" y="1606"/>
                  <a:pt x="1230" y="1605"/>
                </a:cubicBezTo>
                <a:cubicBezTo>
                  <a:pt x="1230" y="1606"/>
                  <a:pt x="1230" y="1607"/>
                  <a:pt x="1231" y="1607"/>
                </a:cubicBezTo>
                <a:cubicBezTo>
                  <a:pt x="1231" y="1604"/>
                  <a:pt x="1234" y="1607"/>
                  <a:pt x="1237" y="1607"/>
                </a:cubicBezTo>
                <a:cubicBezTo>
                  <a:pt x="1241" y="1607"/>
                  <a:pt x="1249" y="1604"/>
                  <a:pt x="1251" y="1607"/>
                </a:cubicBezTo>
                <a:cubicBezTo>
                  <a:pt x="1250" y="1608"/>
                  <a:pt x="1249" y="1608"/>
                  <a:pt x="1249" y="1609"/>
                </a:cubicBezTo>
                <a:cubicBezTo>
                  <a:pt x="1251" y="1608"/>
                  <a:pt x="1254" y="1609"/>
                  <a:pt x="1254" y="1608"/>
                </a:cubicBezTo>
                <a:cubicBezTo>
                  <a:pt x="1254" y="1609"/>
                  <a:pt x="1252" y="1608"/>
                  <a:pt x="1252" y="1607"/>
                </a:cubicBezTo>
                <a:cubicBezTo>
                  <a:pt x="1253" y="1608"/>
                  <a:pt x="1253" y="1607"/>
                  <a:pt x="1253" y="1606"/>
                </a:cubicBezTo>
                <a:cubicBezTo>
                  <a:pt x="1253" y="1608"/>
                  <a:pt x="1255" y="1608"/>
                  <a:pt x="1255" y="1607"/>
                </a:cubicBezTo>
                <a:cubicBezTo>
                  <a:pt x="1253" y="1607"/>
                  <a:pt x="1255" y="1607"/>
                  <a:pt x="1255" y="1605"/>
                </a:cubicBezTo>
                <a:cubicBezTo>
                  <a:pt x="1254" y="1605"/>
                  <a:pt x="1254" y="1605"/>
                  <a:pt x="1254" y="1604"/>
                </a:cubicBezTo>
                <a:cubicBezTo>
                  <a:pt x="1254" y="1605"/>
                  <a:pt x="1252" y="1605"/>
                  <a:pt x="1251" y="1604"/>
                </a:cubicBezTo>
                <a:cubicBezTo>
                  <a:pt x="1251" y="1604"/>
                  <a:pt x="1252" y="1604"/>
                  <a:pt x="1252" y="1603"/>
                </a:cubicBezTo>
                <a:cubicBezTo>
                  <a:pt x="1251" y="1603"/>
                  <a:pt x="1251" y="1603"/>
                  <a:pt x="1251" y="1603"/>
                </a:cubicBezTo>
                <a:cubicBezTo>
                  <a:pt x="1254" y="1603"/>
                  <a:pt x="1258" y="1604"/>
                  <a:pt x="1261" y="1603"/>
                </a:cubicBezTo>
                <a:cubicBezTo>
                  <a:pt x="1256" y="1602"/>
                  <a:pt x="1247" y="1603"/>
                  <a:pt x="1249" y="1601"/>
                </a:cubicBezTo>
                <a:cubicBezTo>
                  <a:pt x="1248" y="1601"/>
                  <a:pt x="1245" y="1601"/>
                  <a:pt x="1247" y="1602"/>
                </a:cubicBezTo>
                <a:cubicBezTo>
                  <a:pt x="1240" y="1601"/>
                  <a:pt x="1237" y="1603"/>
                  <a:pt x="1233" y="1601"/>
                </a:cubicBezTo>
                <a:cubicBezTo>
                  <a:pt x="1236" y="1600"/>
                  <a:pt x="1239" y="1601"/>
                  <a:pt x="1242" y="1601"/>
                </a:cubicBezTo>
                <a:cubicBezTo>
                  <a:pt x="1242" y="1601"/>
                  <a:pt x="1242" y="1601"/>
                  <a:pt x="1242" y="1600"/>
                </a:cubicBezTo>
                <a:cubicBezTo>
                  <a:pt x="1255" y="1599"/>
                  <a:pt x="1271" y="1603"/>
                  <a:pt x="1284" y="1601"/>
                </a:cubicBezTo>
                <a:cubicBezTo>
                  <a:pt x="1294" y="1602"/>
                  <a:pt x="1309" y="1600"/>
                  <a:pt x="1321" y="1603"/>
                </a:cubicBezTo>
                <a:cubicBezTo>
                  <a:pt x="1316" y="1603"/>
                  <a:pt x="1316" y="1603"/>
                  <a:pt x="1316" y="1603"/>
                </a:cubicBezTo>
                <a:cubicBezTo>
                  <a:pt x="1311" y="1602"/>
                  <a:pt x="1298" y="1602"/>
                  <a:pt x="1294" y="1603"/>
                </a:cubicBezTo>
                <a:cubicBezTo>
                  <a:pt x="1304" y="1604"/>
                  <a:pt x="1316" y="1603"/>
                  <a:pt x="1326" y="1604"/>
                </a:cubicBezTo>
                <a:cubicBezTo>
                  <a:pt x="1320" y="1606"/>
                  <a:pt x="1311" y="1604"/>
                  <a:pt x="1303" y="1605"/>
                </a:cubicBezTo>
                <a:cubicBezTo>
                  <a:pt x="1310" y="1605"/>
                  <a:pt x="1310" y="1605"/>
                  <a:pt x="1310" y="1605"/>
                </a:cubicBezTo>
                <a:cubicBezTo>
                  <a:pt x="1313" y="1608"/>
                  <a:pt x="1326" y="1606"/>
                  <a:pt x="1329" y="1606"/>
                </a:cubicBezTo>
                <a:cubicBezTo>
                  <a:pt x="1329" y="1607"/>
                  <a:pt x="1329" y="1607"/>
                  <a:pt x="1329" y="1607"/>
                </a:cubicBezTo>
                <a:cubicBezTo>
                  <a:pt x="1330" y="1606"/>
                  <a:pt x="1330" y="1609"/>
                  <a:pt x="1332" y="1607"/>
                </a:cubicBezTo>
                <a:cubicBezTo>
                  <a:pt x="1331" y="1607"/>
                  <a:pt x="1332" y="1606"/>
                  <a:pt x="1332" y="1606"/>
                </a:cubicBezTo>
                <a:cubicBezTo>
                  <a:pt x="1333" y="1606"/>
                  <a:pt x="1333" y="1606"/>
                  <a:pt x="1333" y="1607"/>
                </a:cubicBezTo>
                <a:cubicBezTo>
                  <a:pt x="1334" y="1607"/>
                  <a:pt x="1333" y="1606"/>
                  <a:pt x="1333" y="1605"/>
                </a:cubicBezTo>
                <a:cubicBezTo>
                  <a:pt x="1332" y="1605"/>
                  <a:pt x="1332" y="1605"/>
                  <a:pt x="1332" y="1605"/>
                </a:cubicBezTo>
                <a:cubicBezTo>
                  <a:pt x="1332" y="1605"/>
                  <a:pt x="1332" y="1605"/>
                  <a:pt x="1332" y="1605"/>
                </a:cubicBezTo>
                <a:cubicBezTo>
                  <a:pt x="1330" y="1605"/>
                  <a:pt x="1330" y="1605"/>
                  <a:pt x="1330" y="1605"/>
                </a:cubicBezTo>
                <a:cubicBezTo>
                  <a:pt x="1330" y="1605"/>
                  <a:pt x="1330" y="1605"/>
                  <a:pt x="1330" y="1605"/>
                </a:cubicBezTo>
                <a:cubicBezTo>
                  <a:pt x="1329" y="1605"/>
                  <a:pt x="1326" y="1606"/>
                  <a:pt x="1325" y="1605"/>
                </a:cubicBezTo>
                <a:cubicBezTo>
                  <a:pt x="1328" y="1605"/>
                  <a:pt x="1326" y="1604"/>
                  <a:pt x="1327" y="1604"/>
                </a:cubicBezTo>
                <a:cubicBezTo>
                  <a:pt x="1332" y="1605"/>
                  <a:pt x="1339" y="1605"/>
                  <a:pt x="1342" y="1604"/>
                </a:cubicBezTo>
                <a:cubicBezTo>
                  <a:pt x="1341" y="1603"/>
                  <a:pt x="1337" y="1605"/>
                  <a:pt x="1338" y="1603"/>
                </a:cubicBezTo>
                <a:cubicBezTo>
                  <a:pt x="1342" y="1603"/>
                  <a:pt x="1346" y="1603"/>
                  <a:pt x="1351" y="1603"/>
                </a:cubicBezTo>
                <a:cubicBezTo>
                  <a:pt x="1351" y="1604"/>
                  <a:pt x="1351" y="1604"/>
                  <a:pt x="1351" y="1605"/>
                </a:cubicBezTo>
                <a:cubicBezTo>
                  <a:pt x="1351" y="1605"/>
                  <a:pt x="1351" y="1604"/>
                  <a:pt x="1351" y="1604"/>
                </a:cubicBezTo>
                <a:cubicBezTo>
                  <a:pt x="1351" y="1604"/>
                  <a:pt x="1351" y="1604"/>
                  <a:pt x="1351" y="1603"/>
                </a:cubicBezTo>
                <a:cubicBezTo>
                  <a:pt x="1353" y="1604"/>
                  <a:pt x="1355" y="1604"/>
                  <a:pt x="1357" y="1604"/>
                </a:cubicBezTo>
                <a:cubicBezTo>
                  <a:pt x="1356" y="1604"/>
                  <a:pt x="1356" y="1604"/>
                  <a:pt x="1355" y="1605"/>
                </a:cubicBezTo>
                <a:cubicBezTo>
                  <a:pt x="1356" y="1606"/>
                  <a:pt x="1357" y="1604"/>
                  <a:pt x="1358" y="1605"/>
                </a:cubicBezTo>
                <a:cubicBezTo>
                  <a:pt x="1358" y="1605"/>
                  <a:pt x="1358" y="1604"/>
                  <a:pt x="1358" y="1604"/>
                </a:cubicBezTo>
                <a:cubicBezTo>
                  <a:pt x="1358" y="1604"/>
                  <a:pt x="1358" y="1604"/>
                  <a:pt x="1358" y="1604"/>
                </a:cubicBezTo>
                <a:cubicBezTo>
                  <a:pt x="1359" y="1605"/>
                  <a:pt x="1359" y="1604"/>
                  <a:pt x="1360" y="1604"/>
                </a:cubicBezTo>
                <a:cubicBezTo>
                  <a:pt x="1361" y="1604"/>
                  <a:pt x="1361" y="1604"/>
                  <a:pt x="1361" y="1604"/>
                </a:cubicBezTo>
                <a:cubicBezTo>
                  <a:pt x="1362" y="1604"/>
                  <a:pt x="1363" y="1605"/>
                  <a:pt x="1364" y="1605"/>
                </a:cubicBezTo>
                <a:cubicBezTo>
                  <a:pt x="1367" y="1606"/>
                  <a:pt x="1373" y="1606"/>
                  <a:pt x="1375" y="1605"/>
                </a:cubicBezTo>
                <a:cubicBezTo>
                  <a:pt x="1372" y="1605"/>
                  <a:pt x="1371" y="1605"/>
                  <a:pt x="1369" y="1603"/>
                </a:cubicBezTo>
                <a:cubicBezTo>
                  <a:pt x="1372" y="1603"/>
                  <a:pt x="1372" y="1603"/>
                  <a:pt x="1372" y="1603"/>
                </a:cubicBezTo>
                <a:cubicBezTo>
                  <a:pt x="1372" y="1603"/>
                  <a:pt x="1372" y="1603"/>
                  <a:pt x="1372" y="1604"/>
                </a:cubicBezTo>
                <a:cubicBezTo>
                  <a:pt x="1374" y="1604"/>
                  <a:pt x="1374" y="1604"/>
                  <a:pt x="1375" y="1604"/>
                </a:cubicBezTo>
                <a:cubicBezTo>
                  <a:pt x="1375" y="1604"/>
                  <a:pt x="1375" y="1604"/>
                  <a:pt x="1375" y="1604"/>
                </a:cubicBezTo>
                <a:cubicBezTo>
                  <a:pt x="1376" y="1604"/>
                  <a:pt x="1375" y="1604"/>
                  <a:pt x="1375" y="1604"/>
                </a:cubicBezTo>
                <a:cubicBezTo>
                  <a:pt x="1375" y="1603"/>
                  <a:pt x="1377" y="1604"/>
                  <a:pt x="1377" y="1605"/>
                </a:cubicBezTo>
                <a:cubicBezTo>
                  <a:pt x="1377" y="1603"/>
                  <a:pt x="1377" y="1604"/>
                  <a:pt x="1378" y="1603"/>
                </a:cubicBezTo>
                <a:cubicBezTo>
                  <a:pt x="1378" y="1603"/>
                  <a:pt x="1377" y="1603"/>
                  <a:pt x="1377" y="1603"/>
                </a:cubicBezTo>
                <a:cubicBezTo>
                  <a:pt x="1377" y="1602"/>
                  <a:pt x="1376" y="1602"/>
                  <a:pt x="1375" y="1602"/>
                </a:cubicBezTo>
                <a:cubicBezTo>
                  <a:pt x="1375" y="1602"/>
                  <a:pt x="1375" y="1602"/>
                  <a:pt x="1375" y="1603"/>
                </a:cubicBezTo>
                <a:cubicBezTo>
                  <a:pt x="1375" y="1603"/>
                  <a:pt x="1375" y="1603"/>
                  <a:pt x="1375" y="1603"/>
                </a:cubicBezTo>
                <a:cubicBezTo>
                  <a:pt x="1375" y="1603"/>
                  <a:pt x="1375" y="1603"/>
                  <a:pt x="1375" y="1603"/>
                </a:cubicBezTo>
                <a:cubicBezTo>
                  <a:pt x="1375" y="1603"/>
                  <a:pt x="1374" y="1603"/>
                  <a:pt x="1374" y="1603"/>
                </a:cubicBezTo>
                <a:cubicBezTo>
                  <a:pt x="1374" y="1602"/>
                  <a:pt x="1375" y="1602"/>
                  <a:pt x="1376" y="1602"/>
                </a:cubicBezTo>
                <a:cubicBezTo>
                  <a:pt x="1376" y="1602"/>
                  <a:pt x="1377" y="1601"/>
                  <a:pt x="1378" y="1601"/>
                </a:cubicBezTo>
                <a:cubicBezTo>
                  <a:pt x="1392" y="1601"/>
                  <a:pt x="1407" y="1603"/>
                  <a:pt x="1417" y="1603"/>
                </a:cubicBezTo>
                <a:cubicBezTo>
                  <a:pt x="1408" y="1605"/>
                  <a:pt x="1398" y="1602"/>
                  <a:pt x="1390" y="1603"/>
                </a:cubicBezTo>
                <a:cubicBezTo>
                  <a:pt x="1390" y="1603"/>
                  <a:pt x="1390" y="1602"/>
                  <a:pt x="1389" y="1602"/>
                </a:cubicBezTo>
                <a:cubicBezTo>
                  <a:pt x="1388" y="1604"/>
                  <a:pt x="1388" y="1605"/>
                  <a:pt x="1387" y="1605"/>
                </a:cubicBezTo>
                <a:cubicBezTo>
                  <a:pt x="1389" y="1605"/>
                  <a:pt x="1394" y="1607"/>
                  <a:pt x="1396" y="1604"/>
                </a:cubicBezTo>
                <a:cubicBezTo>
                  <a:pt x="1394" y="1604"/>
                  <a:pt x="1389" y="1606"/>
                  <a:pt x="1389" y="1603"/>
                </a:cubicBezTo>
                <a:cubicBezTo>
                  <a:pt x="1404" y="1604"/>
                  <a:pt x="1428" y="1605"/>
                  <a:pt x="1442" y="1604"/>
                </a:cubicBezTo>
                <a:cubicBezTo>
                  <a:pt x="1439" y="1603"/>
                  <a:pt x="1429" y="1604"/>
                  <a:pt x="1423" y="1604"/>
                </a:cubicBezTo>
                <a:cubicBezTo>
                  <a:pt x="1420" y="1604"/>
                  <a:pt x="1415" y="1603"/>
                  <a:pt x="1422" y="1603"/>
                </a:cubicBezTo>
                <a:cubicBezTo>
                  <a:pt x="1435" y="1603"/>
                  <a:pt x="1444" y="1603"/>
                  <a:pt x="1454" y="1603"/>
                </a:cubicBezTo>
                <a:cubicBezTo>
                  <a:pt x="1454" y="1606"/>
                  <a:pt x="1450" y="1603"/>
                  <a:pt x="1451" y="1606"/>
                </a:cubicBezTo>
                <a:cubicBezTo>
                  <a:pt x="1452" y="1604"/>
                  <a:pt x="1459" y="1606"/>
                  <a:pt x="1462" y="1604"/>
                </a:cubicBezTo>
                <a:cubicBezTo>
                  <a:pt x="1459" y="1604"/>
                  <a:pt x="1455" y="1605"/>
                  <a:pt x="1454" y="1603"/>
                </a:cubicBezTo>
                <a:cubicBezTo>
                  <a:pt x="1457" y="1603"/>
                  <a:pt x="1461" y="1603"/>
                  <a:pt x="1464" y="1604"/>
                </a:cubicBezTo>
                <a:cubicBezTo>
                  <a:pt x="1463" y="1604"/>
                  <a:pt x="1463" y="1604"/>
                  <a:pt x="1462" y="1605"/>
                </a:cubicBezTo>
                <a:cubicBezTo>
                  <a:pt x="1474" y="1606"/>
                  <a:pt x="1481" y="1604"/>
                  <a:pt x="1489" y="1604"/>
                </a:cubicBezTo>
                <a:cubicBezTo>
                  <a:pt x="1497" y="1605"/>
                  <a:pt x="1504" y="1606"/>
                  <a:pt x="1512" y="1606"/>
                </a:cubicBezTo>
                <a:cubicBezTo>
                  <a:pt x="1530" y="1607"/>
                  <a:pt x="1549" y="1607"/>
                  <a:pt x="1568" y="1607"/>
                </a:cubicBezTo>
                <a:cubicBezTo>
                  <a:pt x="1570" y="1607"/>
                  <a:pt x="1573" y="1608"/>
                  <a:pt x="1576" y="1608"/>
                </a:cubicBezTo>
                <a:cubicBezTo>
                  <a:pt x="1579" y="1608"/>
                  <a:pt x="1587" y="1606"/>
                  <a:pt x="1590" y="1607"/>
                </a:cubicBezTo>
                <a:cubicBezTo>
                  <a:pt x="1590" y="1606"/>
                  <a:pt x="1585" y="1607"/>
                  <a:pt x="1587" y="1606"/>
                </a:cubicBezTo>
                <a:cubicBezTo>
                  <a:pt x="1589" y="1606"/>
                  <a:pt x="1592" y="1607"/>
                  <a:pt x="1592" y="1605"/>
                </a:cubicBezTo>
                <a:cubicBezTo>
                  <a:pt x="1591" y="1607"/>
                  <a:pt x="1589" y="1605"/>
                  <a:pt x="1588" y="1606"/>
                </a:cubicBezTo>
                <a:cubicBezTo>
                  <a:pt x="1588" y="1604"/>
                  <a:pt x="1588" y="1604"/>
                  <a:pt x="1588" y="1604"/>
                </a:cubicBezTo>
                <a:cubicBezTo>
                  <a:pt x="1591" y="1605"/>
                  <a:pt x="1596" y="1603"/>
                  <a:pt x="1596" y="1606"/>
                </a:cubicBezTo>
                <a:cubicBezTo>
                  <a:pt x="1596" y="1606"/>
                  <a:pt x="1595" y="1603"/>
                  <a:pt x="1594" y="1605"/>
                </a:cubicBezTo>
                <a:cubicBezTo>
                  <a:pt x="1595" y="1606"/>
                  <a:pt x="1595" y="1607"/>
                  <a:pt x="1596" y="1608"/>
                </a:cubicBezTo>
                <a:cubicBezTo>
                  <a:pt x="1595" y="1606"/>
                  <a:pt x="1598" y="1607"/>
                  <a:pt x="1599" y="1605"/>
                </a:cubicBezTo>
                <a:cubicBezTo>
                  <a:pt x="1598" y="1606"/>
                  <a:pt x="1596" y="1604"/>
                  <a:pt x="1597" y="1604"/>
                </a:cubicBezTo>
                <a:cubicBezTo>
                  <a:pt x="1599" y="1606"/>
                  <a:pt x="1601" y="1602"/>
                  <a:pt x="1602" y="1604"/>
                </a:cubicBezTo>
                <a:cubicBezTo>
                  <a:pt x="1601" y="1604"/>
                  <a:pt x="1600" y="1604"/>
                  <a:pt x="1600" y="1604"/>
                </a:cubicBezTo>
                <a:cubicBezTo>
                  <a:pt x="1603" y="1605"/>
                  <a:pt x="1603" y="1604"/>
                  <a:pt x="1605" y="1605"/>
                </a:cubicBezTo>
                <a:cubicBezTo>
                  <a:pt x="1604" y="1605"/>
                  <a:pt x="1605" y="1606"/>
                  <a:pt x="1605" y="1606"/>
                </a:cubicBezTo>
                <a:cubicBezTo>
                  <a:pt x="1606" y="1603"/>
                  <a:pt x="1603" y="1604"/>
                  <a:pt x="1605" y="1602"/>
                </a:cubicBezTo>
                <a:cubicBezTo>
                  <a:pt x="1604" y="1603"/>
                  <a:pt x="1602" y="1602"/>
                  <a:pt x="1602" y="1603"/>
                </a:cubicBezTo>
                <a:cubicBezTo>
                  <a:pt x="1603" y="1599"/>
                  <a:pt x="1606" y="1603"/>
                  <a:pt x="1607" y="1600"/>
                </a:cubicBezTo>
                <a:cubicBezTo>
                  <a:pt x="1606" y="1600"/>
                  <a:pt x="1605" y="1600"/>
                  <a:pt x="1605" y="1601"/>
                </a:cubicBezTo>
                <a:cubicBezTo>
                  <a:pt x="1604" y="1599"/>
                  <a:pt x="1605" y="1599"/>
                  <a:pt x="1605" y="1599"/>
                </a:cubicBezTo>
                <a:cubicBezTo>
                  <a:pt x="1604" y="1598"/>
                  <a:pt x="1603" y="1599"/>
                  <a:pt x="1604" y="1601"/>
                </a:cubicBezTo>
                <a:cubicBezTo>
                  <a:pt x="1601" y="1601"/>
                  <a:pt x="1601" y="1601"/>
                  <a:pt x="1601" y="1601"/>
                </a:cubicBezTo>
                <a:cubicBezTo>
                  <a:pt x="1601" y="1600"/>
                  <a:pt x="1602" y="1599"/>
                  <a:pt x="1601" y="1599"/>
                </a:cubicBezTo>
                <a:cubicBezTo>
                  <a:pt x="1600" y="1600"/>
                  <a:pt x="1598" y="1600"/>
                  <a:pt x="1599" y="1603"/>
                </a:cubicBezTo>
                <a:cubicBezTo>
                  <a:pt x="1597" y="1602"/>
                  <a:pt x="1598" y="1601"/>
                  <a:pt x="1597" y="1603"/>
                </a:cubicBezTo>
                <a:cubicBezTo>
                  <a:pt x="1596" y="1601"/>
                  <a:pt x="1598" y="1602"/>
                  <a:pt x="1597" y="1600"/>
                </a:cubicBezTo>
                <a:cubicBezTo>
                  <a:pt x="1597" y="1600"/>
                  <a:pt x="1596" y="1600"/>
                  <a:pt x="1596" y="1600"/>
                </a:cubicBezTo>
                <a:cubicBezTo>
                  <a:pt x="1596" y="1600"/>
                  <a:pt x="1597" y="1600"/>
                  <a:pt x="1597" y="1601"/>
                </a:cubicBezTo>
                <a:cubicBezTo>
                  <a:pt x="1595" y="1601"/>
                  <a:pt x="1595" y="1601"/>
                  <a:pt x="1594" y="1601"/>
                </a:cubicBezTo>
                <a:cubicBezTo>
                  <a:pt x="1594" y="1602"/>
                  <a:pt x="1594" y="1602"/>
                  <a:pt x="1594" y="1603"/>
                </a:cubicBezTo>
                <a:cubicBezTo>
                  <a:pt x="1592" y="1603"/>
                  <a:pt x="1592" y="1603"/>
                  <a:pt x="1591" y="1602"/>
                </a:cubicBezTo>
                <a:cubicBezTo>
                  <a:pt x="1593" y="1602"/>
                  <a:pt x="1592" y="1601"/>
                  <a:pt x="1593" y="1601"/>
                </a:cubicBezTo>
                <a:cubicBezTo>
                  <a:pt x="1592" y="1600"/>
                  <a:pt x="1588" y="1601"/>
                  <a:pt x="1587" y="1600"/>
                </a:cubicBezTo>
                <a:cubicBezTo>
                  <a:pt x="1586" y="1598"/>
                  <a:pt x="1586" y="1595"/>
                  <a:pt x="1588" y="1596"/>
                </a:cubicBezTo>
                <a:cubicBezTo>
                  <a:pt x="1589" y="1596"/>
                  <a:pt x="1590" y="1599"/>
                  <a:pt x="1592" y="1599"/>
                </a:cubicBezTo>
                <a:cubicBezTo>
                  <a:pt x="1593" y="1598"/>
                  <a:pt x="1592" y="1597"/>
                  <a:pt x="1593" y="1596"/>
                </a:cubicBezTo>
                <a:cubicBezTo>
                  <a:pt x="1595" y="1596"/>
                  <a:pt x="1597" y="1596"/>
                  <a:pt x="1599" y="1596"/>
                </a:cubicBezTo>
                <a:cubicBezTo>
                  <a:pt x="1600" y="1598"/>
                  <a:pt x="1597" y="1596"/>
                  <a:pt x="1597" y="1597"/>
                </a:cubicBezTo>
                <a:cubicBezTo>
                  <a:pt x="1598" y="1598"/>
                  <a:pt x="1599" y="1598"/>
                  <a:pt x="1599" y="1599"/>
                </a:cubicBezTo>
                <a:cubicBezTo>
                  <a:pt x="1600" y="1596"/>
                  <a:pt x="1602" y="1599"/>
                  <a:pt x="1603" y="1597"/>
                </a:cubicBezTo>
                <a:cubicBezTo>
                  <a:pt x="1602" y="1596"/>
                  <a:pt x="1601" y="1598"/>
                  <a:pt x="1600" y="1596"/>
                </a:cubicBezTo>
                <a:cubicBezTo>
                  <a:pt x="1603" y="1596"/>
                  <a:pt x="1605" y="1593"/>
                  <a:pt x="1606" y="1595"/>
                </a:cubicBezTo>
                <a:cubicBezTo>
                  <a:pt x="1605" y="1594"/>
                  <a:pt x="1607" y="1594"/>
                  <a:pt x="1607" y="1594"/>
                </a:cubicBezTo>
                <a:cubicBezTo>
                  <a:pt x="1608" y="1594"/>
                  <a:pt x="1608" y="1595"/>
                  <a:pt x="1609" y="1595"/>
                </a:cubicBezTo>
                <a:cubicBezTo>
                  <a:pt x="1609" y="1594"/>
                  <a:pt x="1610" y="1595"/>
                  <a:pt x="1611" y="1594"/>
                </a:cubicBezTo>
                <a:cubicBezTo>
                  <a:pt x="1611" y="1597"/>
                  <a:pt x="1612" y="1598"/>
                  <a:pt x="1611" y="1599"/>
                </a:cubicBezTo>
                <a:cubicBezTo>
                  <a:pt x="1611" y="1599"/>
                  <a:pt x="1610" y="1598"/>
                  <a:pt x="1610" y="1599"/>
                </a:cubicBezTo>
                <a:cubicBezTo>
                  <a:pt x="1610" y="1599"/>
                  <a:pt x="1611" y="1599"/>
                  <a:pt x="1612" y="1600"/>
                </a:cubicBezTo>
                <a:cubicBezTo>
                  <a:pt x="1613" y="1598"/>
                  <a:pt x="1611" y="1598"/>
                  <a:pt x="1613" y="1596"/>
                </a:cubicBezTo>
                <a:cubicBezTo>
                  <a:pt x="1614" y="1595"/>
                  <a:pt x="1614" y="1596"/>
                  <a:pt x="1615" y="1597"/>
                </a:cubicBezTo>
                <a:cubicBezTo>
                  <a:pt x="1617" y="1594"/>
                  <a:pt x="1621" y="1595"/>
                  <a:pt x="1623" y="1595"/>
                </a:cubicBezTo>
                <a:cubicBezTo>
                  <a:pt x="1623" y="1595"/>
                  <a:pt x="1622" y="1597"/>
                  <a:pt x="1623" y="1597"/>
                </a:cubicBezTo>
                <a:cubicBezTo>
                  <a:pt x="1624" y="1597"/>
                  <a:pt x="1623" y="1595"/>
                  <a:pt x="1625" y="1595"/>
                </a:cubicBezTo>
                <a:cubicBezTo>
                  <a:pt x="1625" y="1598"/>
                  <a:pt x="1623" y="1597"/>
                  <a:pt x="1623" y="1598"/>
                </a:cubicBezTo>
                <a:cubicBezTo>
                  <a:pt x="1625" y="1599"/>
                  <a:pt x="1631" y="1599"/>
                  <a:pt x="1633" y="1598"/>
                </a:cubicBezTo>
                <a:cubicBezTo>
                  <a:pt x="1632" y="1598"/>
                  <a:pt x="1633" y="1597"/>
                  <a:pt x="1633" y="1596"/>
                </a:cubicBezTo>
                <a:cubicBezTo>
                  <a:pt x="1632" y="1597"/>
                  <a:pt x="1631" y="1596"/>
                  <a:pt x="1631" y="1595"/>
                </a:cubicBezTo>
                <a:cubicBezTo>
                  <a:pt x="1633" y="1595"/>
                  <a:pt x="1634" y="1595"/>
                  <a:pt x="1636" y="1596"/>
                </a:cubicBezTo>
                <a:cubicBezTo>
                  <a:pt x="1635" y="1594"/>
                  <a:pt x="1638" y="1595"/>
                  <a:pt x="1638" y="1596"/>
                </a:cubicBezTo>
                <a:cubicBezTo>
                  <a:pt x="1638" y="1595"/>
                  <a:pt x="1643" y="1595"/>
                  <a:pt x="1644" y="1595"/>
                </a:cubicBezTo>
                <a:cubicBezTo>
                  <a:pt x="1645" y="1597"/>
                  <a:pt x="1645" y="1596"/>
                  <a:pt x="1644" y="1598"/>
                </a:cubicBezTo>
                <a:cubicBezTo>
                  <a:pt x="1645" y="1597"/>
                  <a:pt x="1645" y="1598"/>
                  <a:pt x="1647" y="1597"/>
                </a:cubicBezTo>
                <a:cubicBezTo>
                  <a:pt x="1646" y="1599"/>
                  <a:pt x="1643" y="1597"/>
                  <a:pt x="1644" y="1600"/>
                </a:cubicBezTo>
                <a:cubicBezTo>
                  <a:pt x="1645" y="1599"/>
                  <a:pt x="1649" y="1597"/>
                  <a:pt x="1651" y="1599"/>
                </a:cubicBezTo>
                <a:cubicBezTo>
                  <a:pt x="1648" y="1600"/>
                  <a:pt x="1648" y="1599"/>
                  <a:pt x="1648" y="1601"/>
                </a:cubicBezTo>
                <a:cubicBezTo>
                  <a:pt x="1644" y="1600"/>
                  <a:pt x="1644" y="1601"/>
                  <a:pt x="1641" y="1600"/>
                </a:cubicBezTo>
                <a:cubicBezTo>
                  <a:pt x="1641" y="1601"/>
                  <a:pt x="1642" y="1601"/>
                  <a:pt x="1642" y="1602"/>
                </a:cubicBezTo>
                <a:cubicBezTo>
                  <a:pt x="1639" y="1603"/>
                  <a:pt x="1639" y="1602"/>
                  <a:pt x="1637" y="1603"/>
                </a:cubicBezTo>
                <a:cubicBezTo>
                  <a:pt x="1636" y="1601"/>
                  <a:pt x="1638" y="1602"/>
                  <a:pt x="1638" y="1601"/>
                </a:cubicBezTo>
                <a:cubicBezTo>
                  <a:pt x="1633" y="1601"/>
                  <a:pt x="1631" y="1601"/>
                  <a:pt x="1628" y="1600"/>
                </a:cubicBezTo>
                <a:cubicBezTo>
                  <a:pt x="1628" y="1602"/>
                  <a:pt x="1627" y="1600"/>
                  <a:pt x="1627" y="1601"/>
                </a:cubicBezTo>
                <a:cubicBezTo>
                  <a:pt x="1626" y="1603"/>
                  <a:pt x="1628" y="1603"/>
                  <a:pt x="1628" y="1603"/>
                </a:cubicBezTo>
                <a:cubicBezTo>
                  <a:pt x="1626" y="1603"/>
                  <a:pt x="1625" y="1604"/>
                  <a:pt x="1624" y="1604"/>
                </a:cubicBezTo>
                <a:cubicBezTo>
                  <a:pt x="1623" y="1602"/>
                  <a:pt x="1627" y="1604"/>
                  <a:pt x="1627" y="1603"/>
                </a:cubicBezTo>
                <a:cubicBezTo>
                  <a:pt x="1625" y="1603"/>
                  <a:pt x="1627" y="1600"/>
                  <a:pt x="1625" y="1601"/>
                </a:cubicBezTo>
                <a:cubicBezTo>
                  <a:pt x="1625" y="1602"/>
                  <a:pt x="1623" y="1600"/>
                  <a:pt x="1622" y="1602"/>
                </a:cubicBezTo>
                <a:cubicBezTo>
                  <a:pt x="1622" y="1602"/>
                  <a:pt x="1624" y="1601"/>
                  <a:pt x="1623" y="1603"/>
                </a:cubicBezTo>
                <a:cubicBezTo>
                  <a:pt x="1621" y="1603"/>
                  <a:pt x="1620" y="1603"/>
                  <a:pt x="1619" y="1601"/>
                </a:cubicBezTo>
                <a:cubicBezTo>
                  <a:pt x="1619" y="1602"/>
                  <a:pt x="1618" y="1602"/>
                  <a:pt x="1618" y="1603"/>
                </a:cubicBezTo>
                <a:cubicBezTo>
                  <a:pt x="1616" y="1603"/>
                  <a:pt x="1615" y="1603"/>
                  <a:pt x="1614" y="1603"/>
                </a:cubicBezTo>
                <a:cubicBezTo>
                  <a:pt x="1614" y="1601"/>
                  <a:pt x="1617" y="1603"/>
                  <a:pt x="1617" y="1602"/>
                </a:cubicBezTo>
                <a:cubicBezTo>
                  <a:pt x="1617" y="1601"/>
                  <a:pt x="1617" y="1600"/>
                  <a:pt x="1616" y="1600"/>
                </a:cubicBezTo>
                <a:cubicBezTo>
                  <a:pt x="1616" y="1602"/>
                  <a:pt x="1614" y="1599"/>
                  <a:pt x="1613" y="1601"/>
                </a:cubicBezTo>
                <a:cubicBezTo>
                  <a:pt x="1613" y="1600"/>
                  <a:pt x="1609" y="1600"/>
                  <a:pt x="1610" y="1600"/>
                </a:cubicBezTo>
                <a:cubicBezTo>
                  <a:pt x="1611" y="1601"/>
                  <a:pt x="1611" y="1603"/>
                  <a:pt x="1612" y="1603"/>
                </a:cubicBezTo>
                <a:cubicBezTo>
                  <a:pt x="1612" y="1603"/>
                  <a:pt x="1612" y="1603"/>
                  <a:pt x="1612" y="1603"/>
                </a:cubicBezTo>
                <a:cubicBezTo>
                  <a:pt x="1612" y="1604"/>
                  <a:pt x="1612" y="1604"/>
                  <a:pt x="1612" y="1604"/>
                </a:cubicBezTo>
                <a:cubicBezTo>
                  <a:pt x="1609" y="1604"/>
                  <a:pt x="1611" y="1601"/>
                  <a:pt x="1608" y="1600"/>
                </a:cubicBezTo>
                <a:cubicBezTo>
                  <a:pt x="1608" y="1601"/>
                  <a:pt x="1610" y="1601"/>
                  <a:pt x="1610" y="1603"/>
                </a:cubicBezTo>
                <a:cubicBezTo>
                  <a:pt x="1607" y="1603"/>
                  <a:pt x="1609" y="1601"/>
                  <a:pt x="1607" y="1601"/>
                </a:cubicBezTo>
                <a:cubicBezTo>
                  <a:pt x="1607" y="1602"/>
                  <a:pt x="1607" y="1603"/>
                  <a:pt x="1607" y="1603"/>
                </a:cubicBezTo>
                <a:cubicBezTo>
                  <a:pt x="1607" y="1603"/>
                  <a:pt x="1610" y="1603"/>
                  <a:pt x="1609" y="1603"/>
                </a:cubicBezTo>
                <a:cubicBezTo>
                  <a:pt x="1608" y="1604"/>
                  <a:pt x="1606" y="1604"/>
                  <a:pt x="1606" y="1604"/>
                </a:cubicBezTo>
                <a:cubicBezTo>
                  <a:pt x="1613" y="1605"/>
                  <a:pt x="1628" y="1603"/>
                  <a:pt x="1630" y="1606"/>
                </a:cubicBezTo>
                <a:cubicBezTo>
                  <a:pt x="1631" y="1606"/>
                  <a:pt x="1631" y="1605"/>
                  <a:pt x="1632" y="1605"/>
                </a:cubicBezTo>
                <a:cubicBezTo>
                  <a:pt x="1632" y="1605"/>
                  <a:pt x="1632" y="1606"/>
                  <a:pt x="1632" y="1606"/>
                </a:cubicBezTo>
                <a:cubicBezTo>
                  <a:pt x="1642" y="1605"/>
                  <a:pt x="1649" y="1604"/>
                  <a:pt x="1657" y="1606"/>
                </a:cubicBezTo>
                <a:cubicBezTo>
                  <a:pt x="1657" y="1606"/>
                  <a:pt x="1657" y="1605"/>
                  <a:pt x="1657" y="1605"/>
                </a:cubicBezTo>
                <a:cubicBezTo>
                  <a:pt x="1657" y="1604"/>
                  <a:pt x="1662" y="1605"/>
                  <a:pt x="1661" y="1605"/>
                </a:cubicBezTo>
                <a:cubicBezTo>
                  <a:pt x="1659" y="1605"/>
                  <a:pt x="1659" y="1605"/>
                  <a:pt x="1659" y="1605"/>
                </a:cubicBezTo>
                <a:cubicBezTo>
                  <a:pt x="1659" y="1606"/>
                  <a:pt x="1660" y="1606"/>
                  <a:pt x="1660" y="1607"/>
                </a:cubicBezTo>
                <a:cubicBezTo>
                  <a:pt x="1644" y="1608"/>
                  <a:pt x="1634" y="1606"/>
                  <a:pt x="1623" y="1607"/>
                </a:cubicBezTo>
                <a:cubicBezTo>
                  <a:pt x="1622" y="1606"/>
                  <a:pt x="1623" y="1606"/>
                  <a:pt x="1621" y="1605"/>
                </a:cubicBezTo>
                <a:cubicBezTo>
                  <a:pt x="1621" y="1608"/>
                  <a:pt x="1617" y="1607"/>
                  <a:pt x="1615" y="1608"/>
                </a:cubicBezTo>
                <a:cubicBezTo>
                  <a:pt x="1617" y="1608"/>
                  <a:pt x="1619" y="1607"/>
                  <a:pt x="1619" y="1609"/>
                </a:cubicBezTo>
                <a:cubicBezTo>
                  <a:pt x="1621" y="1607"/>
                  <a:pt x="1628" y="1608"/>
                  <a:pt x="1630" y="1609"/>
                </a:cubicBezTo>
                <a:cubicBezTo>
                  <a:pt x="1637" y="1606"/>
                  <a:pt x="1648" y="1609"/>
                  <a:pt x="1656" y="1608"/>
                </a:cubicBezTo>
                <a:cubicBezTo>
                  <a:pt x="1656" y="1609"/>
                  <a:pt x="1658" y="1608"/>
                  <a:pt x="1659" y="1609"/>
                </a:cubicBezTo>
                <a:cubicBezTo>
                  <a:pt x="1657" y="1610"/>
                  <a:pt x="1655" y="1608"/>
                  <a:pt x="1655" y="1611"/>
                </a:cubicBezTo>
                <a:cubicBezTo>
                  <a:pt x="1647" y="1611"/>
                  <a:pt x="1638" y="1610"/>
                  <a:pt x="1635" y="1612"/>
                </a:cubicBezTo>
                <a:cubicBezTo>
                  <a:pt x="1635" y="1611"/>
                  <a:pt x="1635" y="1610"/>
                  <a:pt x="1634" y="1610"/>
                </a:cubicBezTo>
                <a:cubicBezTo>
                  <a:pt x="1633" y="1611"/>
                  <a:pt x="1625" y="1612"/>
                  <a:pt x="1627" y="1610"/>
                </a:cubicBezTo>
                <a:cubicBezTo>
                  <a:pt x="1623" y="1608"/>
                  <a:pt x="1619" y="1610"/>
                  <a:pt x="1613" y="1608"/>
                </a:cubicBezTo>
                <a:cubicBezTo>
                  <a:pt x="1613" y="1609"/>
                  <a:pt x="1610" y="1609"/>
                  <a:pt x="1612" y="1611"/>
                </a:cubicBezTo>
                <a:cubicBezTo>
                  <a:pt x="1609" y="1611"/>
                  <a:pt x="1605" y="1610"/>
                  <a:pt x="1603" y="1612"/>
                </a:cubicBezTo>
                <a:cubicBezTo>
                  <a:pt x="1604" y="1612"/>
                  <a:pt x="1602" y="1612"/>
                  <a:pt x="1603" y="1611"/>
                </a:cubicBezTo>
                <a:cubicBezTo>
                  <a:pt x="1605" y="1610"/>
                  <a:pt x="1611" y="1612"/>
                  <a:pt x="1611" y="1609"/>
                </a:cubicBezTo>
                <a:cubicBezTo>
                  <a:pt x="1603" y="1609"/>
                  <a:pt x="1591" y="1610"/>
                  <a:pt x="1585" y="1608"/>
                </a:cubicBezTo>
                <a:cubicBezTo>
                  <a:pt x="1583" y="1608"/>
                  <a:pt x="1584" y="1610"/>
                  <a:pt x="1583" y="1610"/>
                </a:cubicBezTo>
                <a:cubicBezTo>
                  <a:pt x="1575" y="1610"/>
                  <a:pt x="1563" y="1611"/>
                  <a:pt x="1554" y="1610"/>
                </a:cubicBezTo>
                <a:cubicBezTo>
                  <a:pt x="1554" y="1610"/>
                  <a:pt x="1553" y="1609"/>
                  <a:pt x="1553" y="1609"/>
                </a:cubicBezTo>
                <a:cubicBezTo>
                  <a:pt x="1538" y="1609"/>
                  <a:pt x="1521" y="1609"/>
                  <a:pt x="1509" y="1609"/>
                </a:cubicBezTo>
                <a:cubicBezTo>
                  <a:pt x="1507" y="1609"/>
                  <a:pt x="1504" y="1607"/>
                  <a:pt x="1503" y="1610"/>
                </a:cubicBezTo>
                <a:cubicBezTo>
                  <a:pt x="1521" y="1611"/>
                  <a:pt x="1541" y="1611"/>
                  <a:pt x="1556" y="1612"/>
                </a:cubicBezTo>
                <a:cubicBezTo>
                  <a:pt x="1557" y="1610"/>
                  <a:pt x="1567" y="1612"/>
                  <a:pt x="1569" y="1613"/>
                </a:cubicBezTo>
                <a:cubicBezTo>
                  <a:pt x="1571" y="1612"/>
                  <a:pt x="1573" y="1612"/>
                  <a:pt x="1576" y="1613"/>
                </a:cubicBezTo>
                <a:cubicBezTo>
                  <a:pt x="1575" y="1614"/>
                  <a:pt x="1573" y="1613"/>
                  <a:pt x="1574" y="1614"/>
                </a:cubicBezTo>
                <a:cubicBezTo>
                  <a:pt x="1577" y="1615"/>
                  <a:pt x="1582" y="1614"/>
                  <a:pt x="1588" y="1613"/>
                </a:cubicBezTo>
                <a:cubicBezTo>
                  <a:pt x="1589" y="1615"/>
                  <a:pt x="1586" y="1614"/>
                  <a:pt x="1587" y="1615"/>
                </a:cubicBezTo>
                <a:cubicBezTo>
                  <a:pt x="1588" y="1615"/>
                  <a:pt x="1591" y="1615"/>
                  <a:pt x="1591" y="1614"/>
                </a:cubicBezTo>
                <a:cubicBezTo>
                  <a:pt x="1589" y="1613"/>
                  <a:pt x="1588" y="1612"/>
                  <a:pt x="1583" y="1613"/>
                </a:cubicBezTo>
                <a:cubicBezTo>
                  <a:pt x="1584" y="1611"/>
                  <a:pt x="1592" y="1611"/>
                  <a:pt x="1589" y="1613"/>
                </a:cubicBezTo>
                <a:cubicBezTo>
                  <a:pt x="1591" y="1612"/>
                  <a:pt x="1591" y="1615"/>
                  <a:pt x="1592" y="1613"/>
                </a:cubicBezTo>
                <a:cubicBezTo>
                  <a:pt x="1592" y="1612"/>
                  <a:pt x="1590" y="1613"/>
                  <a:pt x="1591" y="1612"/>
                </a:cubicBezTo>
                <a:cubicBezTo>
                  <a:pt x="1594" y="1611"/>
                  <a:pt x="1598" y="1613"/>
                  <a:pt x="1601" y="1611"/>
                </a:cubicBezTo>
                <a:cubicBezTo>
                  <a:pt x="1601" y="1611"/>
                  <a:pt x="1599" y="1611"/>
                  <a:pt x="1599" y="1611"/>
                </a:cubicBezTo>
                <a:cubicBezTo>
                  <a:pt x="1602" y="1611"/>
                  <a:pt x="1602" y="1611"/>
                  <a:pt x="1602" y="1611"/>
                </a:cubicBezTo>
                <a:cubicBezTo>
                  <a:pt x="1602" y="1612"/>
                  <a:pt x="1602" y="1613"/>
                  <a:pt x="1603" y="1613"/>
                </a:cubicBezTo>
                <a:cubicBezTo>
                  <a:pt x="1606" y="1613"/>
                  <a:pt x="1610" y="1612"/>
                  <a:pt x="1612" y="1613"/>
                </a:cubicBezTo>
                <a:cubicBezTo>
                  <a:pt x="1611" y="1614"/>
                  <a:pt x="1610" y="1613"/>
                  <a:pt x="1610" y="1614"/>
                </a:cubicBezTo>
                <a:cubicBezTo>
                  <a:pt x="1611" y="1614"/>
                  <a:pt x="1611" y="1615"/>
                  <a:pt x="1612" y="1615"/>
                </a:cubicBezTo>
                <a:cubicBezTo>
                  <a:pt x="1612" y="1615"/>
                  <a:pt x="1613" y="1614"/>
                  <a:pt x="1614" y="1614"/>
                </a:cubicBezTo>
                <a:cubicBezTo>
                  <a:pt x="1616" y="1614"/>
                  <a:pt x="1619" y="1613"/>
                  <a:pt x="1623" y="1613"/>
                </a:cubicBezTo>
                <a:cubicBezTo>
                  <a:pt x="1624" y="1612"/>
                  <a:pt x="1623" y="1611"/>
                  <a:pt x="1624" y="1612"/>
                </a:cubicBezTo>
                <a:cubicBezTo>
                  <a:pt x="1624" y="1613"/>
                  <a:pt x="1625" y="1612"/>
                  <a:pt x="1627" y="1612"/>
                </a:cubicBezTo>
                <a:cubicBezTo>
                  <a:pt x="1627" y="1613"/>
                  <a:pt x="1626" y="1612"/>
                  <a:pt x="1626" y="1614"/>
                </a:cubicBezTo>
                <a:cubicBezTo>
                  <a:pt x="1625" y="1614"/>
                  <a:pt x="1623" y="1612"/>
                  <a:pt x="1623" y="1614"/>
                </a:cubicBezTo>
                <a:cubicBezTo>
                  <a:pt x="1626" y="1614"/>
                  <a:pt x="1633" y="1615"/>
                  <a:pt x="1640" y="1614"/>
                </a:cubicBezTo>
                <a:cubicBezTo>
                  <a:pt x="1637" y="1614"/>
                  <a:pt x="1634" y="1614"/>
                  <a:pt x="1633" y="1613"/>
                </a:cubicBezTo>
                <a:cubicBezTo>
                  <a:pt x="1631" y="1612"/>
                  <a:pt x="1634" y="1613"/>
                  <a:pt x="1634" y="1613"/>
                </a:cubicBezTo>
                <a:cubicBezTo>
                  <a:pt x="1638" y="1612"/>
                  <a:pt x="1642" y="1612"/>
                  <a:pt x="1644" y="1613"/>
                </a:cubicBezTo>
                <a:cubicBezTo>
                  <a:pt x="1642" y="1613"/>
                  <a:pt x="1643" y="1615"/>
                  <a:pt x="1642" y="1615"/>
                </a:cubicBezTo>
                <a:cubicBezTo>
                  <a:pt x="1640" y="1615"/>
                  <a:pt x="1642" y="1613"/>
                  <a:pt x="1640" y="1614"/>
                </a:cubicBezTo>
                <a:cubicBezTo>
                  <a:pt x="1640" y="1615"/>
                  <a:pt x="1642" y="1615"/>
                  <a:pt x="1642" y="1616"/>
                </a:cubicBezTo>
                <a:cubicBezTo>
                  <a:pt x="1638" y="1616"/>
                  <a:pt x="1635" y="1616"/>
                  <a:pt x="1632" y="1615"/>
                </a:cubicBezTo>
                <a:cubicBezTo>
                  <a:pt x="1633" y="1617"/>
                  <a:pt x="1632" y="1617"/>
                  <a:pt x="1632" y="1618"/>
                </a:cubicBezTo>
                <a:cubicBezTo>
                  <a:pt x="1628" y="1618"/>
                  <a:pt x="1625" y="1617"/>
                  <a:pt x="1624" y="1618"/>
                </a:cubicBezTo>
                <a:cubicBezTo>
                  <a:pt x="1627" y="1619"/>
                  <a:pt x="1630" y="1618"/>
                  <a:pt x="1633" y="1619"/>
                </a:cubicBezTo>
                <a:cubicBezTo>
                  <a:pt x="1631" y="1620"/>
                  <a:pt x="1628" y="1618"/>
                  <a:pt x="1626" y="1620"/>
                </a:cubicBezTo>
                <a:cubicBezTo>
                  <a:pt x="1628" y="1620"/>
                  <a:pt x="1630" y="1620"/>
                  <a:pt x="1630" y="1621"/>
                </a:cubicBezTo>
                <a:cubicBezTo>
                  <a:pt x="1631" y="1621"/>
                  <a:pt x="1639" y="1620"/>
                  <a:pt x="1638" y="1622"/>
                </a:cubicBezTo>
                <a:cubicBezTo>
                  <a:pt x="1635" y="1623"/>
                  <a:pt x="1630" y="1623"/>
                  <a:pt x="1627" y="1621"/>
                </a:cubicBezTo>
                <a:close/>
                <a:moveTo>
                  <a:pt x="1623" y="1620"/>
                </a:moveTo>
                <a:cubicBezTo>
                  <a:pt x="1622" y="1620"/>
                  <a:pt x="1622" y="1621"/>
                  <a:pt x="1622" y="1621"/>
                </a:cubicBezTo>
                <a:cubicBezTo>
                  <a:pt x="1621" y="1620"/>
                  <a:pt x="1621" y="1620"/>
                  <a:pt x="1621" y="1620"/>
                </a:cubicBezTo>
                <a:cubicBezTo>
                  <a:pt x="1621" y="1620"/>
                  <a:pt x="1622" y="1619"/>
                  <a:pt x="1623" y="1620"/>
                </a:cubicBezTo>
                <a:close/>
                <a:moveTo>
                  <a:pt x="1600" y="1616"/>
                </a:moveTo>
                <a:cubicBezTo>
                  <a:pt x="1601" y="1616"/>
                  <a:pt x="1602" y="1616"/>
                  <a:pt x="1602" y="1617"/>
                </a:cubicBezTo>
                <a:cubicBezTo>
                  <a:pt x="1601" y="1617"/>
                  <a:pt x="1599" y="1618"/>
                  <a:pt x="1600" y="1616"/>
                </a:cubicBezTo>
                <a:close/>
                <a:moveTo>
                  <a:pt x="1530" y="1614"/>
                </a:moveTo>
                <a:cubicBezTo>
                  <a:pt x="1523" y="1614"/>
                  <a:pt x="1523" y="1614"/>
                  <a:pt x="1523" y="1614"/>
                </a:cubicBezTo>
                <a:cubicBezTo>
                  <a:pt x="1520" y="1613"/>
                  <a:pt x="1527" y="1614"/>
                  <a:pt x="1528" y="1613"/>
                </a:cubicBezTo>
                <a:cubicBezTo>
                  <a:pt x="1528" y="1613"/>
                  <a:pt x="1528" y="1613"/>
                  <a:pt x="1528" y="1613"/>
                </a:cubicBezTo>
                <a:cubicBezTo>
                  <a:pt x="1531" y="1613"/>
                  <a:pt x="1535" y="1614"/>
                  <a:pt x="1530" y="1614"/>
                </a:cubicBezTo>
                <a:close/>
                <a:moveTo>
                  <a:pt x="1529" y="1619"/>
                </a:moveTo>
                <a:cubicBezTo>
                  <a:pt x="1529" y="1618"/>
                  <a:pt x="1530" y="1618"/>
                  <a:pt x="1530" y="1619"/>
                </a:cubicBezTo>
                <a:cubicBezTo>
                  <a:pt x="1530" y="1617"/>
                  <a:pt x="1531" y="1618"/>
                  <a:pt x="1532" y="1617"/>
                </a:cubicBezTo>
                <a:cubicBezTo>
                  <a:pt x="1532" y="1618"/>
                  <a:pt x="1532" y="1618"/>
                  <a:pt x="1532" y="1619"/>
                </a:cubicBezTo>
                <a:cubicBezTo>
                  <a:pt x="1532" y="1619"/>
                  <a:pt x="1529" y="1620"/>
                  <a:pt x="1529" y="1619"/>
                </a:cubicBezTo>
                <a:close/>
                <a:moveTo>
                  <a:pt x="1533" y="1619"/>
                </a:moveTo>
                <a:cubicBezTo>
                  <a:pt x="1533" y="1618"/>
                  <a:pt x="1535" y="1618"/>
                  <a:pt x="1536" y="1619"/>
                </a:cubicBezTo>
                <a:cubicBezTo>
                  <a:pt x="1535" y="1620"/>
                  <a:pt x="1533" y="1620"/>
                  <a:pt x="1533" y="1619"/>
                </a:cubicBezTo>
                <a:close/>
                <a:moveTo>
                  <a:pt x="1233" y="1603"/>
                </a:moveTo>
                <a:cubicBezTo>
                  <a:pt x="1234" y="1603"/>
                  <a:pt x="1234" y="1603"/>
                  <a:pt x="1234" y="1603"/>
                </a:cubicBezTo>
                <a:cubicBezTo>
                  <a:pt x="1234" y="1603"/>
                  <a:pt x="1234" y="1603"/>
                  <a:pt x="1235" y="1603"/>
                </a:cubicBezTo>
                <a:cubicBezTo>
                  <a:pt x="1235" y="1603"/>
                  <a:pt x="1235" y="1603"/>
                  <a:pt x="1235" y="1603"/>
                </a:cubicBezTo>
                <a:cubicBezTo>
                  <a:pt x="1235" y="1603"/>
                  <a:pt x="1234" y="1603"/>
                  <a:pt x="1233" y="1603"/>
                </a:cubicBezTo>
                <a:close/>
                <a:moveTo>
                  <a:pt x="1244" y="1603"/>
                </a:moveTo>
                <a:cubicBezTo>
                  <a:pt x="1246" y="1603"/>
                  <a:pt x="1247" y="1604"/>
                  <a:pt x="1249" y="1603"/>
                </a:cubicBezTo>
                <a:cubicBezTo>
                  <a:pt x="1247" y="1606"/>
                  <a:pt x="1246" y="1604"/>
                  <a:pt x="1244" y="1603"/>
                </a:cubicBezTo>
                <a:close/>
                <a:moveTo>
                  <a:pt x="1630" y="1613"/>
                </a:moveTo>
                <a:cubicBezTo>
                  <a:pt x="1630" y="1615"/>
                  <a:pt x="1628" y="1613"/>
                  <a:pt x="1627" y="1614"/>
                </a:cubicBezTo>
                <a:cubicBezTo>
                  <a:pt x="1627" y="1612"/>
                  <a:pt x="1629" y="1614"/>
                  <a:pt x="1630" y="1613"/>
                </a:cubicBezTo>
                <a:close/>
                <a:moveTo>
                  <a:pt x="1623" y="1611"/>
                </a:moveTo>
                <a:cubicBezTo>
                  <a:pt x="1623" y="1610"/>
                  <a:pt x="1623" y="1610"/>
                  <a:pt x="1624" y="1610"/>
                </a:cubicBezTo>
                <a:cubicBezTo>
                  <a:pt x="1625" y="1611"/>
                  <a:pt x="1622" y="1611"/>
                  <a:pt x="1623" y="1611"/>
                </a:cubicBezTo>
                <a:close/>
                <a:moveTo>
                  <a:pt x="1617" y="1613"/>
                </a:moveTo>
                <a:cubicBezTo>
                  <a:pt x="1615" y="1613"/>
                  <a:pt x="1613" y="1614"/>
                  <a:pt x="1613" y="1613"/>
                </a:cubicBezTo>
                <a:cubicBezTo>
                  <a:pt x="1615" y="1613"/>
                  <a:pt x="1616" y="1612"/>
                  <a:pt x="1617" y="1613"/>
                </a:cubicBezTo>
                <a:close/>
                <a:moveTo>
                  <a:pt x="1582" y="1612"/>
                </a:moveTo>
                <a:cubicBezTo>
                  <a:pt x="1581" y="1613"/>
                  <a:pt x="1579" y="1614"/>
                  <a:pt x="1578" y="1612"/>
                </a:cubicBezTo>
                <a:cubicBezTo>
                  <a:pt x="1579" y="1613"/>
                  <a:pt x="1582" y="1611"/>
                  <a:pt x="1582" y="1612"/>
                </a:cubicBezTo>
                <a:close/>
                <a:moveTo>
                  <a:pt x="1638" y="1620"/>
                </a:moveTo>
                <a:cubicBezTo>
                  <a:pt x="1637" y="1619"/>
                  <a:pt x="1636" y="1621"/>
                  <a:pt x="1633" y="1620"/>
                </a:cubicBezTo>
                <a:cubicBezTo>
                  <a:pt x="1635" y="1618"/>
                  <a:pt x="1631" y="1618"/>
                  <a:pt x="1633" y="1617"/>
                </a:cubicBezTo>
                <a:cubicBezTo>
                  <a:pt x="1634" y="1618"/>
                  <a:pt x="1633" y="1617"/>
                  <a:pt x="1633" y="1616"/>
                </a:cubicBezTo>
                <a:cubicBezTo>
                  <a:pt x="1637" y="1618"/>
                  <a:pt x="1639" y="1616"/>
                  <a:pt x="1642" y="1617"/>
                </a:cubicBezTo>
                <a:cubicBezTo>
                  <a:pt x="1642" y="1619"/>
                  <a:pt x="1639" y="1618"/>
                  <a:pt x="1637" y="1618"/>
                </a:cubicBezTo>
                <a:cubicBezTo>
                  <a:pt x="1637" y="1618"/>
                  <a:pt x="1636" y="1618"/>
                  <a:pt x="1636" y="1619"/>
                </a:cubicBezTo>
                <a:cubicBezTo>
                  <a:pt x="1638" y="1618"/>
                  <a:pt x="1639" y="1620"/>
                  <a:pt x="1638" y="1620"/>
                </a:cubicBezTo>
                <a:close/>
                <a:moveTo>
                  <a:pt x="1636" y="1623"/>
                </a:moveTo>
                <a:cubicBezTo>
                  <a:pt x="1641" y="1624"/>
                  <a:pt x="1643" y="1623"/>
                  <a:pt x="1646" y="1624"/>
                </a:cubicBezTo>
                <a:cubicBezTo>
                  <a:pt x="1644" y="1624"/>
                  <a:pt x="1638" y="1625"/>
                  <a:pt x="1636" y="1623"/>
                </a:cubicBezTo>
                <a:close/>
                <a:moveTo>
                  <a:pt x="1642" y="1647"/>
                </a:moveTo>
                <a:cubicBezTo>
                  <a:pt x="1643" y="1647"/>
                  <a:pt x="1643" y="1647"/>
                  <a:pt x="1643" y="1648"/>
                </a:cubicBezTo>
                <a:cubicBezTo>
                  <a:pt x="1642" y="1649"/>
                  <a:pt x="1642" y="1648"/>
                  <a:pt x="1642" y="1647"/>
                </a:cubicBezTo>
                <a:close/>
                <a:moveTo>
                  <a:pt x="1647" y="1628"/>
                </a:moveTo>
                <a:cubicBezTo>
                  <a:pt x="1646" y="1628"/>
                  <a:pt x="1646" y="1628"/>
                  <a:pt x="1646" y="1628"/>
                </a:cubicBezTo>
                <a:cubicBezTo>
                  <a:pt x="1645" y="1627"/>
                  <a:pt x="1645" y="1627"/>
                  <a:pt x="1644" y="1628"/>
                </a:cubicBezTo>
                <a:cubicBezTo>
                  <a:pt x="1644" y="1626"/>
                  <a:pt x="1646" y="1627"/>
                  <a:pt x="1647" y="1627"/>
                </a:cubicBezTo>
                <a:lnTo>
                  <a:pt x="1647" y="1628"/>
                </a:lnTo>
                <a:close/>
                <a:moveTo>
                  <a:pt x="1647" y="1622"/>
                </a:moveTo>
                <a:cubicBezTo>
                  <a:pt x="1645" y="1621"/>
                  <a:pt x="1643" y="1623"/>
                  <a:pt x="1642" y="1622"/>
                </a:cubicBezTo>
                <a:cubicBezTo>
                  <a:pt x="1643" y="1622"/>
                  <a:pt x="1641" y="1622"/>
                  <a:pt x="1641" y="1622"/>
                </a:cubicBezTo>
                <a:cubicBezTo>
                  <a:pt x="1642" y="1620"/>
                  <a:pt x="1645" y="1622"/>
                  <a:pt x="1647" y="1621"/>
                </a:cubicBezTo>
                <a:lnTo>
                  <a:pt x="1647" y="1622"/>
                </a:lnTo>
                <a:close/>
                <a:moveTo>
                  <a:pt x="1647" y="1613"/>
                </a:moveTo>
                <a:cubicBezTo>
                  <a:pt x="1646" y="1613"/>
                  <a:pt x="1646" y="1613"/>
                  <a:pt x="1644" y="1613"/>
                </a:cubicBezTo>
                <a:cubicBezTo>
                  <a:pt x="1644" y="1612"/>
                  <a:pt x="1648" y="1612"/>
                  <a:pt x="1647" y="1613"/>
                </a:cubicBezTo>
                <a:close/>
                <a:moveTo>
                  <a:pt x="1648" y="1627"/>
                </a:moveTo>
                <a:cubicBezTo>
                  <a:pt x="1653" y="1626"/>
                  <a:pt x="1660" y="1628"/>
                  <a:pt x="1665" y="1627"/>
                </a:cubicBezTo>
                <a:cubicBezTo>
                  <a:pt x="1665" y="1628"/>
                  <a:pt x="1667" y="1627"/>
                  <a:pt x="1667" y="1628"/>
                </a:cubicBezTo>
                <a:cubicBezTo>
                  <a:pt x="1659" y="1627"/>
                  <a:pt x="1653" y="1629"/>
                  <a:pt x="1648" y="1627"/>
                </a:cubicBezTo>
                <a:close/>
                <a:moveTo>
                  <a:pt x="1655" y="1632"/>
                </a:moveTo>
                <a:cubicBezTo>
                  <a:pt x="1655" y="1631"/>
                  <a:pt x="1656" y="1631"/>
                  <a:pt x="1656" y="1630"/>
                </a:cubicBezTo>
                <a:cubicBezTo>
                  <a:pt x="1656" y="1630"/>
                  <a:pt x="1656" y="1630"/>
                  <a:pt x="1656" y="1630"/>
                </a:cubicBezTo>
                <a:cubicBezTo>
                  <a:pt x="1657" y="1630"/>
                  <a:pt x="1657" y="1630"/>
                  <a:pt x="1657" y="1631"/>
                </a:cubicBezTo>
                <a:cubicBezTo>
                  <a:pt x="1656" y="1632"/>
                  <a:pt x="1656" y="1632"/>
                  <a:pt x="1655" y="1632"/>
                </a:cubicBezTo>
                <a:close/>
                <a:moveTo>
                  <a:pt x="1660" y="1636"/>
                </a:moveTo>
                <a:cubicBezTo>
                  <a:pt x="1660" y="1637"/>
                  <a:pt x="1663" y="1635"/>
                  <a:pt x="1663" y="1637"/>
                </a:cubicBezTo>
                <a:cubicBezTo>
                  <a:pt x="1661" y="1636"/>
                  <a:pt x="1660" y="1638"/>
                  <a:pt x="1660" y="1636"/>
                </a:cubicBezTo>
                <a:close/>
                <a:moveTo>
                  <a:pt x="1658" y="1632"/>
                </a:moveTo>
                <a:cubicBezTo>
                  <a:pt x="1657" y="1631"/>
                  <a:pt x="1659" y="1633"/>
                  <a:pt x="1660" y="1631"/>
                </a:cubicBezTo>
                <a:cubicBezTo>
                  <a:pt x="1659" y="1631"/>
                  <a:pt x="1658" y="1631"/>
                  <a:pt x="1658" y="1630"/>
                </a:cubicBezTo>
                <a:cubicBezTo>
                  <a:pt x="1658" y="1630"/>
                  <a:pt x="1663" y="1630"/>
                  <a:pt x="1664" y="1631"/>
                </a:cubicBezTo>
                <a:cubicBezTo>
                  <a:pt x="1662" y="1631"/>
                  <a:pt x="1661" y="1633"/>
                  <a:pt x="1658" y="1632"/>
                </a:cubicBezTo>
                <a:close/>
                <a:moveTo>
                  <a:pt x="1668" y="1631"/>
                </a:moveTo>
                <a:cubicBezTo>
                  <a:pt x="1668" y="1631"/>
                  <a:pt x="1667" y="1631"/>
                  <a:pt x="1667" y="1631"/>
                </a:cubicBezTo>
                <a:cubicBezTo>
                  <a:pt x="1666" y="1631"/>
                  <a:pt x="1666" y="1632"/>
                  <a:pt x="1666" y="1632"/>
                </a:cubicBezTo>
                <a:cubicBezTo>
                  <a:pt x="1666" y="1631"/>
                  <a:pt x="1665" y="1631"/>
                  <a:pt x="1665" y="1630"/>
                </a:cubicBezTo>
                <a:cubicBezTo>
                  <a:pt x="1666" y="1630"/>
                  <a:pt x="1669" y="1630"/>
                  <a:pt x="1668" y="1631"/>
                </a:cubicBezTo>
                <a:close/>
                <a:moveTo>
                  <a:pt x="1661" y="1624"/>
                </a:moveTo>
                <a:cubicBezTo>
                  <a:pt x="1664" y="1622"/>
                  <a:pt x="1667" y="1624"/>
                  <a:pt x="1670" y="1624"/>
                </a:cubicBezTo>
                <a:cubicBezTo>
                  <a:pt x="1669" y="1625"/>
                  <a:pt x="1665" y="1624"/>
                  <a:pt x="1661" y="1624"/>
                </a:cubicBezTo>
                <a:close/>
                <a:moveTo>
                  <a:pt x="1667" y="1621"/>
                </a:moveTo>
                <a:cubicBezTo>
                  <a:pt x="1668" y="1621"/>
                  <a:pt x="1668" y="1621"/>
                  <a:pt x="1669" y="1621"/>
                </a:cubicBezTo>
                <a:cubicBezTo>
                  <a:pt x="1670" y="1622"/>
                  <a:pt x="1667" y="1622"/>
                  <a:pt x="1667" y="1621"/>
                </a:cubicBezTo>
                <a:close/>
                <a:moveTo>
                  <a:pt x="1674" y="1621"/>
                </a:moveTo>
                <a:cubicBezTo>
                  <a:pt x="1675" y="1621"/>
                  <a:pt x="1675" y="1620"/>
                  <a:pt x="1676" y="1621"/>
                </a:cubicBezTo>
                <a:cubicBezTo>
                  <a:pt x="1675" y="1622"/>
                  <a:pt x="1674" y="1622"/>
                  <a:pt x="1674" y="1621"/>
                </a:cubicBezTo>
                <a:close/>
                <a:moveTo>
                  <a:pt x="1675" y="1617"/>
                </a:moveTo>
                <a:cubicBezTo>
                  <a:pt x="1672" y="1618"/>
                  <a:pt x="1669" y="1618"/>
                  <a:pt x="1668" y="1617"/>
                </a:cubicBezTo>
                <a:cubicBezTo>
                  <a:pt x="1667" y="1616"/>
                  <a:pt x="1679" y="1617"/>
                  <a:pt x="1675" y="1617"/>
                </a:cubicBezTo>
                <a:close/>
                <a:moveTo>
                  <a:pt x="1676" y="1610"/>
                </a:moveTo>
                <a:cubicBezTo>
                  <a:pt x="1676" y="1610"/>
                  <a:pt x="1677" y="1610"/>
                  <a:pt x="1677" y="1609"/>
                </a:cubicBezTo>
                <a:cubicBezTo>
                  <a:pt x="1674" y="1609"/>
                  <a:pt x="1670" y="1610"/>
                  <a:pt x="1668" y="1610"/>
                </a:cubicBezTo>
                <a:cubicBezTo>
                  <a:pt x="1668" y="1610"/>
                  <a:pt x="1668" y="1610"/>
                  <a:pt x="1669" y="1610"/>
                </a:cubicBezTo>
                <a:cubicBezTo>
                  <a:pt x="1667" y="1611"/>
                  <a:pt x="1667" y="1609"/>
                  <a:pt x="1667" y="1608"/>
                </a:cubicBezTo>
                <a:cubicBezTo>
                  <a:pt x="1672" y="1608"/>
                  <a:pt x="1677" y="1608"/>
                  <a:pt x="1679" y="1609"/>
                </a:cubicBezTo>
                <a:cubicBezTo>
                  <a:pt x="1677" y="1609"/>
                  <a:pt x="1679" y="1610"/>
                  <a:pt x="1678" y="1611"/>
                </a:cubicBezTo>
                <a:cubicBezTo>
                  <a:pt x="1677" y="1610"/>
                  <a:pt x="1676" y="1611"/>
                  <a:pt x="1676" y="1610"/>
                </a:cubicBezTo>
                <a:close/>
                <a:moveTo>
                  <a:pt x="1677" y="1630"/>
                </a:moveTo>
                <a:cubicBezTo>
                  <a:pt x="1680" y="1630"/>
                  <a:pt x="1684" y="1629"/>
                  <a:pt x="1687" y="1630"/>
                </a:cubicBezTo>
                <a:cubicBezTo>
                  <a:pt x="1683" y="1630"/>
                  <a:pt x="1681" y="1631"/>
                  <a:pt x="1679" y="1632"/>
                </a:cubicBezTo>
                <a:cubicBezTo>
                  <a:pt x="1680" y="1630"/>
                  <a:pt x="1676" y="1632"/>
                  <a:pt x="1677" y="1630"/>
                </a:cubicBezTo>
                <a:close/>
                <a:moveTo>
                  <a:pt x="1684" y="1641"/>
                </a:moveTo>
                <a:cubicBezTo>
                  <a:pt x="1685" y="1641"/>
                  <a:pt x="1686" y="1640"/>
                  <a:pt x="1687" y="1640"/>
                </a:cubicBezTo>
                <a:cubicBezTo>
                  <a:pt x="1688" y="1642"/>
                  <a:pt x="1684" y="1642"/>
                  <a:pt x="1684" y="1641"/>
                </a:cubicBezTo>
                <a:close/>
                <a:moveTo>
                  <a:pt x="1686" y="1585"/>
                </a:moveTo>
                <a:cubicBezTo>
                  <a:pt x="1687" y="1584"/>
                  <a:pt x="1688" y="1584"/>
                  <a:pt x="1689" y="1585"/>
                </a:cubicBezTo>
                <a:cubicBezTo>
                  <a:pt x="1687" y="1585"/>
                  <a:pt x="1687" y="1586"/>
                  <a:pt x="1686" y="1585"/>
                </a:cubicBezTo>
                <a:close/>
                <a:moveTo>
                  <a:pt x="1690" y="1585"/>
                </a:moveTo>
                <a:cubicBezTo>
                  <a:pt x="1694" y="1585"/>
                  <a:pt x="1694" y="1585"/>
                  <a:pt x="1694" y="1585"/>
                </a:cubicBezTo>
                <a:cubicBezTo>
                  <a:pt x="1694" y="1584"/>
                  <a:pt x="1693" y="1584"/>
                  <a:pt x="1694" y="1584"/>
                </a:cubicBezTo>
                <a:cubicBezTo>
                  <a:pt x="1694" y="1585"/>
                  <a:pt x="1697" y="1583"/>
                  <a:pt x="1697" y="1585"/>
                </a:cubicBezTo>
                <a:cubicBezTo>
                  <a:pt x="1696" y="1584"/>
                  <a:pt x="1691" y="1587"/>
                  <a:pt x="1690" y="1585"/>
                </a:cubicBezTo>
                <a:close/>
                <a:moveTo>
                  <a:pt x="1712" y="1641"/>
                </a:moveTo>
                <a:cubicBezTo>
                  <a:pt x="1712" y="1641"/>
                  <a:pt x="1711" y="1641"/>
                  <a:pt x="1711" y="1641"/>
                </a:cubicBezTo>
                <a:cubicBezTo>
                  <a:pt x="1711" y="1641"/>
                  <a:pt x="1711" y="1641"/>
                  <a:pt x="1711" y="1641"/>
                </a:cubicBezTo>
                <a:cubicBezTo>
                  <a:pt x="1711" y="1641"/>
                  <a:pt x="1711" y="1641"/>
                  <a:pt x="1710" y="1641"/>
                </a:cubicBezTo>
                <a:cubicBezTo>
                  <a:pt x="1705" y="1640"/>
                  <a:pt x="1698" y="1641"/>
                  <a:pt x="1696" y="1639"/>
                </a:cubicBezTo>
                <a:cubicBezTo>
                  <a:pt x="1698" y="1639"/>
                  <a:pt x="1698" y="1640"/>
                  <a:pt x="1698" y="1638"/>
                </a:cubicBezTo>
                <a:cubicBezTo>
                  <a:pt x="1701" y="1637"/>
                  <a:pt x="1702" y="1638"/>
                  <a:pt x="1703" y="1639"/>
                </a:cubicBezTo>
                <a:cubicBezTo>
                  <a:pt x="1705" y="1638"/>
                  <a:pt x="1705" y="1638"/>
                  <a:pt x="1708" y="1638"/>
                </a:cubicBezTo>
                <a:cubicBezTo>
                  <a:pt x="1708" y="1639"/>
                  <a:pt x="1708" y="1639"/>
                  <a:pt x="1710" y="1639"/>
                </a:cubicBezTo>
                <a:cubicBezTo>
                  <a:pt x="1708" y="1638"/>
                  <a:pt x="1715" y="1637"/>
                  <a:pt x="1715" y="1639"/>
                </a:cubicBezTo>
                <a:cubicBezTo>
                  <a:pt x="1714" y="1638"/>
                  <a:pt x="1711" y="1640"/>
                  <a:pt x="1710" y="1640"/>
                </a:cubicBezTo>
                <a:cubicBezTo>
                  <a:pt x="1710" y="1640"/>
                  <a:pt x="1710" y="1641"/>
                  <a:pt x="1710" y="1641"/>
                </a:cubicBezTo>
                <a:cubicBezTo>
                  <a:pt x="1711" y="1641"/>
                  <a:pt x="1711" y="1641"/>
                  <a:pt x="1711" y="1641"/>
                </a:cubicBezTo>
                <a:cubicBezTo>
                  <a:pt x="1711" y="1640"/>
                  <a:pt x="1714" y="1641"/>
                  <a:pt x="1712" y="1641"/>
                </a:cubicBezTo>
                <a:close/>
                <a:moveTo>
                  <a:pt x="1714" y="1640"/>
                </a:moveTo>
                <a:cubicBezTo>
                  <a:pt x="1714" y="1641"/>
                  <a:pt x="1714" y="1640"/>
                  <a:pt x="1715" y="1640"/>
                </a:cubicBezTo>
                <a:cubicBezTo>
                  <a:pt x="1716" y="1643"/>
                  <a:pt x="1712" y="1641"/>
                  <a:pt x="1714" y="1640"/>
                </a:cubicBezTo>
                <a:close/>
                <a:moveTo>
                  <a:pt x="1723" y="1641"/>
                </a:moveTo>
                <a:cubicBezTo>
                  <a:pt x="1722" y="1642"/>
                  <a:pt x="1719" y="1642"/>
                  <a:pt x="1718" y="1641"/>
                </a:cubicBezTo>
                <a:cubicBezTo>
                  <a:pt x="1720" y="1641"/>
                  <a:pt x="1718" y="1640"/>
                  <a:pt x="1718" y="1639"/>
                </a:cubicBezTo>
                <a:cubicBezTo>
                  <a:pt x="1719" y="1639"/>
                  <a:pt x="1721" y="1638"/>
                  <a:pt x="1720" y="1638"/>
                </a:cubicBezTo>
                <a:cubicBezTo>
                  <a:pt x="1720" y="1639"/>
                  <a:pt x="1717" y="1639"/>
                  <a:pt x="1718" y="1638"/>
                </a:cubicBezTo>
                <a:cubicBezTo>
                  <a:pt x="1719" y="1638"/>
                  <a:pt x="1719" y="1637"/>
                  <a:pt x="1721" y="1638"/>
                </a:cubicBezTo>
                <a:cubicBezTo>
                  <a:pt x="1721" y="1639"/>
                  <a:pt x="1722" y="1640"/>
                  <a:pt x="1723" y="1641"/>
                </a:cubicBezTo>
                <a:close/>
                <a:moveTo>
                  <a:pt x="1716" y="1623"/>
                </a:moveTo>
                <a:cubicBezTo>
                  <a:pt x="1718" y="1623"/>
                  <a:pt x="1721" y="1622"/>
                  <a:pt x="1723" y="1624"/>
                </a:cubicBezTo>
                <a:cubicBezTo>
                  <a:pt x="1720" y="1624"/>
                  <a:pt x="1718" y="1624"/>
                  <a:pt x="1716" y="1623"/>
                </a:cubicBezTo>
                <a:close/>
                <a:moveTo>
                  <a:pt x="1723" y="1623"/>
                </a:moveTo>
                <a:cubicBezTo>
                  <a:pt x="1725" y="1623"/>
                  <a:pt x="1725" y="1623"/>
                  <a:pt x="1726" y="1623"/>
                </a:cubicBezTo>
                <a:cubicBezTo>
                  <a:pt x="1725" y="1624"/>
                  <a:pt x="1723" y="1625"/>
                  <a:pt x="1723" y="1623"/>
                </a:cubicBezTo>
                <a:close/>
                <a:moveTo>
                  <a:pt x="1728" y="1625"/>
                </a:moveTo>
                <a:cubicBezTo>
                  <a:pt x="1727" y="1624"/>
                  <a:pt x="1729" y="1623"/>
                  <a:pt x="1728" y="1623"/>
                </a:cubicBezTo>
                <a:cubicBezTo>
                  <a:pt x="1727" y="1623"/>
                  <a:pt x="1726" y="1625"/>
                  <a:pt x="1726" y="1624"/>
                </a:cubicBezTo>
                <a:cubicBezTo>
                  <a:pt x="1727" y="1623"/>
                  <a:pt x="1728" y="1622"/>
                  <a:pt x="1730" y="1622"/>
                </a:cubicBezTo>
                <a:cubicBezTo>
                  <a:pt x="1730" y="1624"/>
                  <a:pt x="1733" y="1623"/>
                  <a:pt x="1732" y="1625"/>
                </a:cubicBezTo>
                <a:cubicBezTo>
                  <a:pt x="1731" y="1626"/>
                  <a:pt x="1730" y="1626"/>
                  <a:pt x="1728" y="1625"/>
                </a:cubicBezTo>
                <a:close/>
                <a:moveTo>
                  <a:pt x="1741" y="1625"/>
                </a:moveTo>
                <a:cubicBezTo>
                  <a:pt x="1738" y="1625"/>
                  <a:pt x="1735" y="1625"/>
                  <a:pt x="1733" y="1625"/>
                </a:cubicBezTo>
                <a:cubicBezTo>
                  <a:pt x="1733" y="1622"/>
                  <a:pt x="1739" y="1621"/>
                  <a:pt x="1740" y="1623"/>
                </a:cubicBezTo>
                <a:cubicBezTo>
                  <a:pt x="1738" y="1624"/>
                  <a:pt x="1738" y="1623"/>
                  <a:pt x="1737" y="1624"/>
                </a:cubicBezTo>
                <a:cubicBezTo>
                  <a:pt x="1738" y="1625"/>
                  <a:pt x="1740" y="1622"/>
                  <a:pt x="1741" y="1624"/>
                </a:cubicBezTo>
                <a:cubicBezTo>
                  <a:pt x="1741" y="1624"/>
                  <a:pt x="1741" y="1625"/>
                  <a:pt x="1741" y="1625"/>
                </a:cubicBezTo>
                <a:close/>
                <a:moveTo>
                  <a:pt x="1738" y="1602"/>
                </a:moveTo>
                <a:cubicBezTo>
                  <a:pt x="1740" y="1601"/>
                  <a:pt x="1745" y="1601"/>
                  <a:pt x="1747" y="1602"/>
                </a:cubicBezTo>
                <a:cubicBezTo>
                  <a:pt x="1744" y="1602"/>
                  <a:pt x="1740" y="1603"/>
                  <a:pt x="1738" y="1602"/>
                </a:cubicBezTo>
                <a:close/>
                <a:moveTo>
                  <a:pt x="1749" y="1602"/>
                </a:moveTo>
                <a:cubicBezTo>
                  <a:pt x="1749" y="1602"/>
                  <a:pt x="1749" y="1602"/>
                  <a:pt x="1749" y="1601"/>
                </a:cubicBezTo>
                <a:cubicBezTo>
                  <a:pt x="1753" y="1601"/>
                  <a:pt x="1753" y="1601"/>
                  <a:pt x="1753" y="1601"/>
                </a:cubicBezTo>
                <a:cubicBezTo>
                  <a:pt x="1752" y="1602"/>
                  <a:pt x="1747" y="1602"/>
                  <a:pt x="1749" y="1602"/>
                </a:cubicBezTo>
                <a:close/>
                <a:moveTo>
                  <a:pt x="1751" y="1620"/>
                </a:moveTo>
                <a:cubicBezTo>
                  <a:pt x="1753" y="1620"/>
                  <a:pt x="1753" y="1619"/>
                  <a:pt x="1754" y="1619"/>
                </a:cubicBezTo>
                <a:cubicBezTo>
                  <a:pt x="1755" y="1621"/>
                  <a:pt x="1751" y="1620"/>
                  <a:pt x="1751" y="1620"/>
                </a:cubicBezTo>
                <a:close/>
                <a:moveTo>
                  <a:pt x="1757" y="1599"/>
                </a:moveTo>
                <a:cubicBezTo>
                  <a:pt x="1756" y="1598"/>
                  <a:pt x="1754" y="1599"/>
                  <a:pt x="1754" y="1598"/>
                </a:cubicBezTo>
                <a:cubicBezTo>
                  <a:pt x="1756" y="1599"/>
                  <a:pt x="1756" y="1597"/>
                  <a:pt x="1757" y="1598"/>
                </a:cubicBezTo>
                <a:cubicBezTo>
                  <a:pt x="1756" y="1598"/>
                  <a:pt x="1756" y="1598"/>
                  <a:pt x="1757" y="1599"/>
                </a:cubicBezTo>
                <a:close/>
                <a:moveTo>
                  <a:pt x="1760" y="1596"/>
                </a:moveTo>
                <a:cubicBezTo>
                  <a:pt x="1757" y="1597"/>
                  <a:pt x="1752" y="1597"/>
                  <a:pt x="1748" y="1596"/>
                </a:cubicBezTo>
                <a:cubicBezTo>
                  <a:pt x="1747" y="1596"/>
                  <a:pt x="1744" y="1598"/>
                  <a:pt x="1745" y="1596"/>
                </a:cubicBezTo>
                <a:cubicBezTo>
                  <a:pt x="1746" y="1597"/>
                  <a:pt x="1750" y="1596"/>
                  <a:pt x="1751" y="1595"/>
                </a:cubicBezTo>
                <a:cubicBezTo>
                  <a:pt x="1749" y="1595"/>
                  <a:pt x="1747" y="1595"/>
                  <a:pt x="1745" y="1594"/>
                </a:cubicBezTo>
                <a:cubicBezTo>
                  <a:pt x="1747" y="1594"/>
                  <a:pt x="1751" y="1594"/>
                  <a:pt x="1755" y="1594"/>
                </a:cubicBezTo>
                <a:cubicBezTo>
                  <a:pt x="1759" y="1593"/>
                  <a:pt x="1764" y="1593"/>
                  <a:pt x="1767" y="1595"/>
                </a:cubicBezTo>
                <a:cubicBezTo>
                  <a:pt x="1764" y="1595"/>
                  <a:pt x="1755" y="1594"/>
                  <a:pt x="1752" y="1596"/>
                </a:cubicBezTo>
                <a:cubicBezTo>
                  <a:pt x="1758" y="1596"/>
                  <a:pt x="1764" y="1595"/>
                  <a:pt x="1769" y="1597"/>
                </a:cubicBezTo>
                <a:cubicBezTo>
                  <a:pt x="1766" y="1597"/>
                  <a:pt x="1762" y="1599"/>
                  <a:pt x="1760" y="1596"/>
                </a:cubicBezTo>
                <a:close/>
                <a:moveTo>
                  <a:pt x="1770" y="1606"/>
                </a:moveTo>
                <a:cubicBezTo>
                  <a:pt x="1772" y="1606"/>
                  <a:pt x="1773" y="1606"/>
                  <a:pt x="1774" y="1606"/>
                </a:cubicBezTo>
                <a:cubicBezTo>
                  <a:pt x="1773" y="1607"/>
                  <a:pt x="1770" y="1608"/>
                  <a:pt x="1770" y="1606"/>
                </a:cubicBezTo>
                <a:close/>
                <a:moveTo>
                  <a:pt x="1775" y="1598"/>
                </a:moveTo>
                <a:cubicBezTo>
                  <a:pt x="1775" y="1596"/>
                  <a:pt x="1774" y="1597"/>
                  <a:pt x="1774" y="1596"/>
                </a:cubicBezTo>
                <a:cubicBezTo>
                  <a:pt x="1776" y="1596"/>
                  <a:pt x="1777" y="1595"/>
                  <a:pt x="1777" y="1597"/>
                </a:cubicBezTo>
                <a:cubicBezTo>
                  <a:pt x="1776" y="1598"/>
                  <a:pt x="1776" y="1598"/>
                  <a:pt x="1775" y="1598"/>
                </a:cubicBezTo>
                <a:close/>
                <a:moveTo>
                  <a:pt x="1776" y="1549"/>
                </a:moveTo>
                <a:cubicBezTo>
                  <a:pt x="1777" y="1549"/>
                  <a:pt x="1779" y="1549"/>
                  <a:pt x="1781" y="1548"/>
                </a:cubicBezTo>
                <a:cubicBezTo>
                  <a:pt x="1783" y="1548"/>
                  <a:pt x="1785" y="1549"/>
                  <a:pt x="1787" y="1549"/>
                </a:cubicBezTo>
                <a:cubicBezTo>
                  <a:pt x="1787" y="1549"/>
                  <a:pt x="1787" y="1549"/>
                  <a:pt x="1787" y="1549"/>
                </a:cubicBezTo>
                <a:cubicBezTo>
                  <a:pt x="1783" y="1549"/>
                  <a:pt x="1777" y="1550"/>
                  <a:pt x="1776" y="1549"/>
                </a:cubicBezTo>
                <a:close/>
                <a:moveTo>
                  <a:pt x="1781" y="1553"/>
                </a:moveTo>
                <a:cubicBezTo>
                  <a:pt x="1781" y="1553"/>
                  <a:pt x="1781" y="1552"/>
                  <a:pt x="1781" y="1553"/>
                </a:cubicBezTo>
                <a:cubicBezTo>
                  <a:pt x="1781" y="1553"/>
                  <a:pt x="1780" y="1555"/>
                  <a:pt x="1780" y="1553"/>
                </a:cubicBezTo>
                <a:cubicBezTo>
                  <a:pt x="1780" y="1553"/>
                  <a:pt x="1780" y="1553"/>
                  <a:pt x="1780" y="1553"/>
                </a:cubicBezTo>
                <a:cubicBezTo>
                  <a:pt x="1780" y="1553"/>
                  <a:pt x="1779" y="1552"/>
                  <a:pt x="1779" y="1552"/>
                </a:cubicBezTo>
                <a:cubicBezTo>
                  <a:pt x="1780" y="1551"/>
                  <a:pt x="1780" y="1553"/>
                  <a:pt x="1781" y="1553"/>
                </a:cubicBezTo>
                <a:close/>
                <a:moveTo>
                  <a:pt x="1790" y="1604"/>
                </a:moveTo>
                <a:cubicBezTo>
                  <a:pt x="1786" y="1605"/>
                  <a:pt x="1783" y="1604"/>
                  <a:pt x="1779" y="1605"/>
                </a:cubicBezTo>
                <a:cubicBezTo>
                  <a:pt x="1781" y="1603"/>
                  <a:pt x="1788" y="1603"/>
                  <a:pt x="1790" y="1604"/>
                </a:cubicBezTo>
                <a:close/>
                <a:moveTo>
                  <a:pt x="1782" y="1596"/>
                </a:moveTo>
                <a:cubicBezTo>
                  <a:pt x="1783" y="1597"/>
                  <a:pt x="1783" y="1596"/>
                  <a:pt x="1784" y="1595"/>
                </a:cubicBezTo>
                <a:cubicBezTo>
                  <a:pt x="1784" y="1596"/>
                  <a:pt x="1785" y="1596"/>
                  <a:pt x="1785" y="1597"/>
                </a:cubicBezTo>
                <a:cubicBezTo>
                  <a:pt x="1784" y="1598"/>
                  <a:pt x="1782" y="1598"/>
                  <a:pt x="1782" y="1596"/>
                </a:cubicBezTo>
                <a:close/>
                <a:moveTo>
                  <a:pt x="1814" y="1555"/>
                </a:moveTo>
                <a:cubicBezTo>
                  <a:pt x="1813" y="1554"/>
                  <a:pt x="1809" y="1552"/>
                  <a:pt x="1808" y="1556"/>
                </a:cubicBezTo>
                <a:cubicBezTo>
                  <a:pt x="1807" y="1556"/>
                  <a:pt x="1808" y="1554"/>
                  <a:pt x="1807" y="1553"/>
                </a:cubicBezTo>
                <a:cubicBezTo>
                  <a:pt x="1806" y="1553"/>
                  <a:pt x="1806" y="1555"/>
                  <a:pt x="1805" y="1555"/>
                </a:cubicBezTo>
                <a:cubicBezTo>
                  <a:pt x="1805" y="1554"/>
                  <a:pt x="1804" y="1552"/>
                  <a:pt x="1805" y="1552"/>
                </a:cubicBezTo>
                <a:cubicBezTo>
                  <a:pt x="1797" y="1552"/>
                  <a:pt x="1789" y="1554"/>
                  <a:pt x="1782" y="1552"/>
                </a:cubicBezTo>
                <a:cubicBezTo>
                  <a:pt x="1784" y="1551"/>
                  <a:pt x="1786" y="1552"/>
                  <a:pt x="1789" y="1550"/>
                </a:cubicBezTo>
                <a:cubicBezTo>
                  <a:pt x="1789" y="1550"/>
                  <a:pt x="1788" y="1549"/>
                  <a:pt x="1788" y="1549"/>
                </a:cubicBezTo>
                <a:cubicBezTo>
                  <a:pt x="1788" y="1549"/>
                  <a:pt x="1789" y="1549"/>
                  <a:pt x="1789" y="1549"/>
                </a:cubicBezTo>
                <a:cubicBezTo>
                  <a:pt x="1789" y="1549"/>
                  <a:pt x="1789" y="1550"/>
                  <a:pt x="1789" y="1550"/>
                </a:cubicBezTo>
                <a:cubicBezTo>
                  <a:pt x="1791" y="1550"/>
                  <a:pt x="1791" y="1551"/>
                  <a:pt x="1793" y="1550"/>
                </a:cubicBezTo>
                <a:cubicBezTo>
                  <a:pt x="1793" y="1550"/>
                  <a:pt x="1793" y="1550"/>
                  <a:pt x="1792" y="1549"/>
                </a:cubicBezTo>
                <a:cubicBezTo>
                  <a:pt x="1793" y="1550"/>
                  <a:pt x="1794" y="1550"/>
                  <a:pt x="1795" y="1550"/>
                </a:cubicBezTo>
                <a:cubicBezTo>
                  <a:pt x="1796" y="1551"/>
                  <a:pt x="1797" y="1550"/>
                  <a:pt x="1797" y="1550"/>
                </a:cubicBezTo>
                <a:cubicBezTo>
                  <a:pt x="1804" y="1551"/>
                  <a:pt x="1810" y="1552"/>
                  <a:pt x="1816" y="1552"/>
                </a:cubicBezTo>
                <a:cubicBezTo>
                  <a:pt x="1816" y="1553"/>
                  <a:pt x="1815" y="1554"/>
                  <a:pt x="1814" y="1555"/>
                </a:cubicBezTo>
                <a:close/>
                <a:moveTo>
                  <a:pt x="1816" y="1563"/>
                </a:moveTo>
                <a:cubicBezTo>
                  <a:pt x="1818" y="1564"/>
                  <a:pt x="1819" y="1562"/>
                  <a:pt x="1819" y="1563"/>
                </a:cubicBezTo>
                <a:cubicBezTo>
                  <a:pt x="1819" y="1564"/>
                  <a:pt x="1817" y="1565"/>
                  <a:pt x="1816" y="1563"/>
                </a:cubicBezTo>
                <a:close/>
                <a:moveTo>
                  <a:pt x="1820" y="1565"/>
                </a:moveTo>
                <a:cubicBezTo>
                  <a:pt x="1815" y="1565"/>
                  <a:pt x="1818" y="1565"/>
                  <a:pt x="1820" y="1564"/>
                </a:cubicBezTo>
                <a:lnTo>
                  <a:pt x="1820" y="1565"/>
                </a:lnTo>
                <a:close/>
                <a:moveTo>
                  <a:pt x="1819" y="1554"/>
                </a:moveTo>
                <a:cubicBezTo>
                  <a:pt x="1818" y="1554"/>
                  <a:pt x="1818" y="1553"/>
                  <a:pt x="1817" y="1553"/>
                </a:cubicBezTo>
                <a:cubicBezTo>
                  <a:pt x="1817" y="1553"/>
                  <a:pt x="1817" y="1553"/>
                  <a:pt x="1818" y="1553"/>
                </a:cubicBezTo>
                <a:cubicBezTo>
                  <a:pt x="1819" y="1553"/>
                  <a:pt x="1820" y="1553"/>
                  <a:pt x="1821" y="1553"/>
                </a:cubicBezTo>
                <a:cubicBezTo>
                  <a:pt x="1820" y="1553"/>
                  <a:pt x="1819" y="1554"/>
                  <a:pt x="1819" y="1554"/>
                </a:cubicBezTo>
                <a:close/>
                <a:moveTo>
                  <a:pt x="1839" y="1556"/>
                </a:moveTo>
                <a:cubicBezTo>
                  <a:pt x="1839" y="1556"/>
                  <a:pt x="1838" y="1555"/>
                  <a:pt x="1838" y="1555"/>
                </a:cubicBezTo>
                <a:cubicBezTo>
                  <a:pt x="1839" y="1555"/>
                  <a:pt x="1840" y="1555"/>
                  <a:pt x="1841" y="1555"/>
                </a:cubicBezTo>
                <a:cubicBezTo>
                  <a:pt x="1840" y="1556"/>
                  <a:pt x="1840" y="1556"/>
                  <a:pt x="1839" y="1556"/>
                </a:cubicBezTo>
                <a:close/>
                <a:moveTo>
                  <a:pt x="1855" y="1558"/>
                </a:moveTo>
                <a:cubicBezTo>
                  <a:pt x="1854" y="1560"/>
                  <a:pt x="1848" y="1558"/>
                  <a:pt x="1844" y="1559"/>
                </a:cubicBezTo>
                <a:cubicBezTo>
                  <a:pt x="1844" y="1558"/>
                  <a:pt x="1846" y="1559"/>
                  <a:pt x="1846" y="1558"/>
                </a:cubicBezTo>
                <a:cubicBezTo>
                  <a:pt x="1845" y="1558"/>
                  <a:pt x="1844" y="1556"/>
                  <a:pt x="1843" y="1557"/>
                </a:cubicBezTo>
                <a:cubicBezTo>
                  <a:pt x="1843" y="1557"/>
                  <a:pt x="1843" y="1556"/>
                  <a:pt x="1844" y="1556"/>
                </a:cubicBezTo>
                <a:cubicBezTo>
                  <a:pt x="1844" y="1556"/>
                  <a:pt x="1844" y="1556"/>
                  <a:pt x="1843" y="1556"/>
                </a:cubicBezTo>
                <a:cubicBezTo>
                  <a:pt x="1847" y="1556"/>
                  <a:pt x="1851" y="1557"/>
                  <a:pt x="1855" y="1557"/>
                </a:cubicBezTo>
                <a:cubicBezTo>
                  <a:pt x="1855" y="1557"/>
                  <a:pt x="1855" y="1557"/>
                  <a:pt x="1855" y="1558"/>
                </a:cubicBezTo>
                <a:close/>
                <a:moveTo>
                  <a:pt x="1856" y="1558"/>
                </a:moveTo>
                <a:cubicBezTo>
                  <a:pt x="1856" y="1558"/>
                  <a:pt x="1856" y="1558"/>
                  <a:pt x="1857" y="1557"/>
                </a:cubicBezTo>
                <a:cubicBezTo>
                  <a:pt x="1858" y="1557"/>
                  <a:pt x="1859" y="1558"/>
                  <a:pt x="1861" y="1558"/>
                </a:cubicBezTo>
                <a:cubicBezTo>
                  <a:pt x="1859" y="1558"/>
                  <a:pt x="1857" y="1558"/>
                  <a:pt x="1856" y="1558"/>
                </a:cubicBezTo>
                <a:close/>
                <a:moveTo>
                  <a:pt x="2019" y="1582"/>
                </a:moveTo>
                <a:cubicBezTo>
                  <a:pt x="2020" y="1582"/>
                  <a:pt x="2022" y="1581"/>
                  <a:pt x="2022" y="1583"/>
                </a:cubicBezTo>
                <a:cubicBezTo>
                  <a:pt x="2021" y="1582"/>
                  <a:pt x="2019" y="1583"/>
                  <a:pt x="2019" y="1582"/>
                </a:cubicBezTo>
                <a:close/>
                <a:moveTo>
                  <a:pt x="2013" y="1584"/>
                </a:moveTo>
                <a:cubicBezTo>
                  <a:pt x="2014" y="1584"/>
                  <a:pt x="2014" y="1584"/>
                  <a:pt x="2013" y="1584"/>
                </a:cubicBezTo>
                <a:cubicBezTo>
                  <a:pt x="2014" y="1583"/>
                  <a:pt x="2011" y="1584"/>
                  <a:pt x="2012" y="1583"/>
                </a:cubicBezTo>
                <a:cubicBezTo>
                  <a:pt x="2014" y="1583"/>
                  <a:pt x="2017" y="1581"/>
                  <a:pt x="2019" y="1583"/>
                </a:cubicBezTo>
                <a:cubicBezTo>
                  <a:pt x="2017" y="1584"/>
                  <a:pt x="2014" y="1583"/>
                  <a:pt x="2013" y="1584"/>
                </a:cubicBezTo>
                <a:close/>
                <a:moveTo>
                  <a:pt x="2022" y="1586"/>
                </a:moveTo>
                <a:cubicBezTo>
                  <a:pt x="2023" y="1586"/>
                  <a:pt x="2022" y="1585"/>
                  <a:pt x="2022" y="1585"/>
                </a:cubicBezTo>
                <a:cubicBezTo>
                  <a:pt x="2022" y="1586"/>
                  <a:pt x="2020" y="1586"/>
                  <a:pt x="2019" y="1586"/>
                </a:cubicBezTo>
                <a:cubicBezTo>
                  <a:pt x="2018" y="1586"/>
                  <a:pt x="2018" y="1585"/>
                  <a:pt x="2015" y="1585"/>
                </a:cubicBezTo>
                <a:cubicBezTo>
                  <a:pt x="2018" y="1582"/>
                  <a:pt x="2021" y="1585"/>
                  <a:pt x="2023" y="1584"/>
                </a:cubicBezTo>
                <a:cubicBezTo>
                  <a:pt x="2023" y="1585"/>
                  <a:pt x="2024" y="1586"/>
                  <a:pt x="2022" y="1586"/>
                </a:cubicBezTo>
                <a:close/>
                <a:moveTo>
                  <a:pt x="2105" y="1590"/>
                </a:moveTo>
                <a:cubicBezTo>
                  <a:pt x="2105" y="1590"/>
                  <a:pt x="2101" y="1590"/>
                  <a:pt x="2099" y="1590"/>
                </a:cubicBezTo>
                <a:cubicBezTo>
                  <a:pt x="2100" y="1589"/>
                  <a:pt x="2101" y="1587"/>
                  <a:pt x="2102" y="1587"/>
                </a:cubicBezTo>
                <a:cubicBezTo>
                  <a:pt x="2101" y="1588"/>
                  <a:pt x="2102" y="1588"/>
                  <a:pt x="2101" y="1589"/>
                </a:cubicBezTo>
                <a:cubicBezTo>
                  <a:pt x="2103" y="1589"/>
                  <a:pt x="2107" y="1588"/>
                  <a:pt x="2105" y="1590"/>
                </a:cubicBezTo>
                <a:close/>
                <a:moveTo>
                  <a:pt x="2106" y="1589"/>
                </a:moveTo>
                <a:cubicBezTo>
                  <a:pt x="2107" y="1587"/>
                  <a:pt x="2104" y="1589"/>
                  <a:pt x="2104" y="1587"/>
                </a:cubicBezTo>
                <a:cubicBezTo>
                  <a:pt x="2106" y="1587"/>
                  <a:pt x="2109" y="1587"/>
                  <a:pt x="2106" y="1589"/>
                </a:cubicBezTo>
                <a:close/>
                <a:moveTo>
                  <a:pt x="2082" y="1595"/>
                </a:moveTo>
                <a:cubicBezTo>
                  <a:pt x="2082" y="1594"/>
                  <a:pt x="2085" y="1595"/>
                  <a:pt x="2085" y="1596"/>
                </a:cubicBezTo>
                <a:cubicBezTo>
                  <a:pt x="2085" y="1596"/>
                  <a:pt x="2081" y="1597"/>
                  <a:pt x="2082" y="1595"/>
                </a:cubicBezTo>
                <a:close/>
                <a:moveTo>
                  <a:pt x="2087" y="1595"/>
                </a:moveTo>
                <a:cubicBezTo>
                  <a:pt x="2090" y="1595"/>
                  <a:pt x="2094" y="1595"/>
                  <a:pt x="2097" y="1595"/>
                </a:cubicBezTo>
                <a:cubicBezTo>
                  <a:pt x="2094" y="1596"/>
                  <a:pt x="2090" y="1597"/>
                  <a:pt x="2087" y="1595"/>
                </a:cubicBezTo>
                <a:close/>
                <a:moveTo>
                  <a:pt x="2094" y="1599"/>
                </a:moveTo>
                <a:cubicBezTo>
                  <a:pt x="2094" y="1598"/>
                  <a:pt x="2094" y="1598"/>
                  <a:pt x="2094" y="1598"/>
                </a:cubicBezTo>
                <a:cubicBezTo>
                  <a:pt x="2094" y="1597"/>
                  <a:pt x="2094" y="1597"/>
                  <a:pt x="2095" y="1597"/>
                </a:cubicBezTo>
                <a:cubicBezTo>
                  <a:pt x="2095" y="1598"/>
                  <a:pt x="2098" y="1597"/>
                  <a:pt x="2098" y="1599"/>
                </a:cubicBezTo>
                <a:cubicBezTo>
                  <a:pt x="2096" y="1599"/>
                  <a:pt x="2095" y="1598"/>
                  <a:pt x="2094" y="1599"/>
                </a:cubicBezTo>
                <a:close/>
                <a:moveTo>
                  <a:pt x="2104" y="1596"/>
                </a:moveTo>
                <a:cubicBezTo>
                  <a:pt x="2101" y="1596"/>
                  <a:pt x="2101" y="1596"/>
                  <a:pt x="2101" y="1596"/>
                </a:cubicBezTo>
                <a:cubicBezTo>
                  <a:pt x="2101" y="1595"/>
                  <a:pt x="2101" y="1595"/>
                  <a:pt x="2101" y="1595"/>
                </a:cubicBezTo>
                <a:cubicBezTo>
                  <a:pt x="2104" y="1595"/>
                  <a:pt x="2104" y="1595"/>
                  <a:pt x="2104" y="1595"/>
                </a:cubicBezTo>
                <a:lnTo>
                  <a:pt x="2104" y="1596"/>
                </a:lnTo>
                <a:close/>
                <a:moveTo>
                  <a:pt x="2184" y="1555"/>
                </a:moveTo>
                <a:cubicBezTo>
                  <a:pt x="2185" y="1555"/>
                  <a:pt x="2185" y="1553"/>
                  <a:pt x="2185" y="1553"/>
                </a:cubicBezTo>
                <a:cubicBezTo>
                  <a:pt x="2185" y="1553"/>
                  <a:pt x="2184" y="1553"/>
                  <a:pt x="2183" y="1553"/>
                </a:cubicBezTo>
                <a:cubicBezTo>
                  <a:pt x="2184" y="1553"/>
                  <a:pt x="2185" y="1553"/>
                  <a:pt x="2186" y="1553"/>
                </a:cubicBezTo>
                <a:cubicBezTo>
                  <a:pt x="2185" y="1553"/>
                  <a:pt x="2185" y="1553"/>
                  <a:pt x="2185" y="1553"/>
                </a:cubicBezTo>
                <a:cubicBezTo>
                  <a:pt x="2186" y="1553"/>
                  <a:pt x="2186" y="1553"/>
                  <a:pt x="2186" y="1553"/>
                </a:cubicBezTo>
                <a:cubicBezTo>
                  <a:pt x="2186" y="1553"/>
                  <a:pt x="2186" y="1553"/>
                  <a:pt x="2186" y="1553"/>
                </a:cubicBezTo>
                <a:cubicBezTo>
                  <a:pt x="2188" y="1553"/>
                  <a:pt x="2190" y="1553"/>
                  <a:pt x="2192" y="1553"/>
                </a:cubicBezTo>
                <a:cubicBezTo>
                  <a:pt x="2193" y="1554"/>
                  <a:pt x="2194" y="1555"/>
                  <a:pt x="2194" y="1557"/>
                </a:cubicBezTo>
                <a:cubicBezTo>
                  <a:pt x="2190" y="1556"/>
                  <a:pt x="2186" y="1556"/>
                  <a:pt x="2181" y="1555"/>
                </a:cubicBezTo>
                <a:cubicBezTo>
                  <a:pt x="2181" y="1553"/>
                  <a:pt x="2184" y="1553"/>
                  <a:pt x="2184" y="1555"/>
                </a:cubicBezTo>
                <a:close/>
                <a:moveTo>
                  <a:pt x="2179" y="1554"/>
                </a:moveTo>
                <a:cubicBezTo>
                  <a:pt x="2180" y="1554"/>
                  <a:pt x="2181" y="1555"/>
                  <a:pt x="2181" y="1556"/>
                </a:cubicBezTo>
                <a:cubicBezTo>
                  <a:pt x="2180" y="1555"/>
                  <a:pt x="2178" y="1556"/>
                  <a:pt x="2179" y="1554"/>
                </a:cubicBezTo>
                <a:close/>
                <a:moveTo>
                  <a:pt x="2309" y="1539"/>
                </a:moveTo>
                <a:cubicBezTo>
                  <a:pt x="2309" y="1539"/>
                  <a:pt x="2309" y="1540"/>
                  <a:pt x="2309" y="1541"/>
                </a:cubicBezTo>
                <a:cubicBezTo>
                  <a:pt x="2308" y="1541"/>
                  <a:pt x="2308" y="1541"/>
                  <a:pt x="2307" y="1541"/>
                </a:cubicBezTo>
                <a:cubicBezTo>
                  <a:pt x="2306" y="1540"/>
                  <a:pt x="2310" y="1538"/>
                  <a:pt x="2309" y="1539"/>
                </a:cubicBezTo>
                <a:close/>
                <a:moveTo>
                  <a:pt x="2304" y="1536"/>
                </a:moveTo>
                <a:cubicBezTo>
                  <a:pt x="2304" y="1538"/>
                  <a:pt x="2303" y="1539"/>
                  <a:pt x="2301" y="1539"/>
                </a:cubicBezTo>
                <a:cubicBezTo>
                  <a:pt x="2301" y="1536"/>
                  <a:pt x="2297" y="1539"/>
                  <a:pt x="2296" y="1536"/>
                </a:cubicBezTo>
                <a:cubicBezTo>
                  <a:pt x="2300" y="1535"/>
                  <a:pt x="2300" y="1537"/>
                  <a:pt x="2304" y="1536"/>
                </a:cubicBezTo>
                <a:close/>
                <a:moveTo>
                  <a:pt x="2371" y="1530"/>
                </a:moveTo>
                <a:cubicBezTo>
                  <a:pt x="2372" y="1531"/>
                  <a:pt x="2377" y="1529"/>
                  <a:pt x="2378" y="1532"/>
                </a:cubicBezTo>
                <a:cubicBezTo>
                  <a:pt x="2376" y="1532"/>
                  <a:pt x="2369" y="1532"/>
                  <a:pt x="2371" y="1530"/>
                </a:cubicBezTo>
                <a:close/>
                <a:moveTo>
                  <a:pt x="2328" y="1513"/>
                </a:moveTo>
                <a:cubicBezTo>
                  <a:pt x="2327" y="1513"/>
                  <a:pt x="2326" y="1513"/>
                  <a:pt x="2326" y="1512"/>
                </a:cubicBezTo>
                <a:cubicBezTo>
                  <a:pt x="2327" y="1512"/>
                  <a:pt x="2329" y="1511"/>
                  <a:pt x="2328" y="1513"/>
                </a:cubicBezTo>
                <a:close/>
                <a:moveTo>
                  <a:pt x="2345" y="1480"/>
                </a:moveTo>
                <a:cubicBezTo>
                  <a:pt x="2343" y="1480"/>
                  <a:pt x="2342" y="1479"/>
                  <a:pt x="2341" y="1479"/>
                </a:cubicBezTo>
                <a:cubicBezTo>
                  <a:pt x="2342" y="1476"/>
                  <a:pt x="2344" y="1478"/>
                  <a:pt x="2345" y="1480"/>
                </a:cubicBezTo>
                <a:close/>
                <a:moveTo>
                  <a:pt x="2301" y="1471"/>
                </a:moveTo>
                <a:cubicBezTo>
                  <a:pt x="2299" y="1471"/>
                  <a:pt x="2293" y="1473"/>
                  <a:pt x="2290" y="1469"/>
                </a:cubicBezTo>
                <a:cubicBezTo>
                  <a:pt x="2294" y="1470"/>
                  <a:pt x="2297" y="1469"/>
                  <a:pt x="2301" y="1471"/>
                </a:cubicBezTo>
                <a:close/>
                <a:moveTo>
                  <a:pt x="2275" y="1465"/>
                </a:moveTo>
                <a:cubicBezTo>
                  <a:pt x="2277" y="1467"/>
                  <a:pt x="2280" y="1467"/>
                  <a:pt x="2283" y="1466"/>
                </a:cubicBezTo>
                <a:cubicBezTo>
                  <a:pt x="2284" y="1466"/>
                  <a:pt x="2285" y="1467"/>
                  <a:pt x="2287" y="1467"/>
                </a:cubicBezTo>
                <a:cubicBezTo>
                  <a:pt x="2284" y="1472"/>
                  <a:pt x="2274" y="1466"/>
                  <a:pt x="2272" y="1466"/>
                </a:cubicBezTo>
                <a:cubicBezTo>
                  <a:pt x="2275" y="1467"/>
                  <a:pt x="2274" y="1465"/>
                  <a:pt x="2275" y="1465"/>
                </a:cubicBezTo>
                <a:close/>
                <a:moveTo>
                  <a:pt x="2300" y="1458"/>
                </a:moveTo>
                <a:cubicBezTo>
                  <a:pt x="2296" y="1457"/>
                  <a:pt x="2295" y="1458"/>
                  <a:pt x="2293" y="1457"/>
                </a:cubicBezTo>
                <a:cubicBezTo>
                  <a:pt x="2294" y="1455"/>
                  <a:pt x="2299" y="1456"/>
                  <a:pt x="2300" y="1458"/>
                </a:cubicBezTo>
                <a:close/>
                <a:moveTo>
                  <a:pt x="2284" y="1455"/>
                </a:moveTo>
                <a:cubicBezTo>
                  <a:pt x="2286" y="1457"/>
                  <a:pt x="2290" y="1454"/>
                  <a:pt x="2292" y="1456"/>
                </a:cubicBezTo>
                <a:cubicBezTo>
                  <a:pt x="2292" y="1459"/>
                  <a:pt x="2288" y="1457"/>
                  <a:pt x="2287" y="1456"/>
                </a:cubicBezTo>
                <a:cubicBezTo>
                  <a:pt x="2285" y="1457"/>
                  <a:pt x="2280" y="1457"/>
                  <a:pt x="2279" y="1456"/>
                </a:cubicBezTo>
                <a:cubicBezTo>
                  <a:pt x="2275" y="1456"/>
                  <a:pt x="2283" y="1456"/>
                  <a:pt x="2284" y="1455"/>
                </a:cubicBezTo>
                <a:close/>
                <a:moveTo>
                  <a:pt x="2263" y="1464"/>
                </a:moveTo>
                <a:cubicBezTo>
                  <a:pt x="2266" y="1465"/>
                  <a:pt x="2267" y="1463"/>
                  <a:pt x="2269" y="1464"/>
                </a:cubicBezTo>
                <a:cubicBezTo>
                  <a:pt x="2269" y="1465"/>
                  <a:pt x="2270" y="1466"/>
                  <a:pt x="2269" y="1466"/>
                </a:cubicBezTo>
                <a:cubicBezTo>
                  <a:pt x="2269" y="1466"/>
                  <a:pt x="2262" y="1465"/>
                  <a:pt x="2263" y="1464"/>
                </a:cubicBezTo>
                <a:close/>
                <a:moveTo>
                  <a:pt x="2271" y="1525"/>
                </a:moveTo>
                <a:cubicBezTo>
                  <a:pt x="2264" y="1525"/>
                  <a:pt x="2257" y="1524"/>
                  <a:pt x="2254" y="1522"/>
                </a:cubicBezTo>
                <a:cubicBezTo>
                  <a:pt x="2258" y="1523"/>
                  <a:pt x="2269" y="1521"/>
                  <a:pt x="2271" y="1525"/>
                </a:cubicBezTo>
                <a:close/>
                <a:moveTo>
                  <a:pt x="2255" y="1445"/>
                </a:moveTo>
                <a:cubicBezTo>
                  <a:pt x="2253" y="1445"/>
                  <a:pt x="2251" y="1445"/>
                  <a:pt x="2251" y="1443"/>
                </a:cubicBezTo>
                <a:cubicBezTo>
                  <a:pt x="2258" y="1442"/>
                  <a:pt x="2266" y="1441"/>
                  <a:pt x="2274" y="1444"/>
                </a:cubicBezTo>
                <a:cubicBezTo>
                  <a:pt x="2269" y="1447"/>
                  <a:pt x="2260" y="1439"/>
                  <a:pt x="2255" y="1445"/>
                </a:cubicBezTo>
                <a:close/>
                <a:moveTo>
                  <a:pt x="2275" y="1456"/>
                </a:moveTo>
                <a:cubicBezTo>
                  <a:pt x="2273" y="1457"/>
                  <a:pt x="2273" y="1455"/>
                  <a:pt x="2271" y="1456"/>
                </a:cubicBezTo>
                <a:cubicBezTo>
                  <a:pt x="2271" y="1454"/>
                  <a:pt x="2275" y="1455"/>
                  <a:pt x="2275" y="1456"/>
                </a:cubicBezTo>
                <a:close/>
                <a:moveTo>
                  <a:pt x="2300" y="1433"/>
                </a:moveTo>
                <a:cubicBezTo>
                  <a:pt x="2299" y="1433"/>
                  <a:pt x="2300" y="1435"/>
                  <a:pt x="2300" y="1435"/>
                </a:cubicBezTo>
                <a:cubicBezTo>
                  <a:pt x="2297" y="1435"/>
                  <a:pt x="2296" y="1434"/>
                  <a:pt x="2296" y="1433"/>
                </a:cubicBezTo>
                <a:cubicBezTo>
                  <a:pt x="2293" y="1435"/>
                  <a:pt x="2282" y="1434"/>
                  <a:pt x="2277" y="1432"/>
                </a:cubicBezTo>
                <a:cubicBezTo>
                  <a:pt x="2285" y="1432"/>
                  <a:pt x="2294" y="1431"/>
                  <a:pt x="2300" y="1433"/>
                </a:cubicBezTo>
                <a:close/>
                <a:moveTo>
                  <a:pt x="2289" y="1423"/>
                </a:moveTo>
                <a:cubicBezTo>
                  <a:pt x="2288" y="1424"/>
                  <a:pt x="2284" y="1423"/>
                  <a:pt x="2284" y="1421"/>
                </a:cubicBezTo>
                <a:cubicBezTo>
                  <a:pt x="2287" y="1422"/>
                  <a:pt x="2288" y="1422"/>
                  <a:pt x="2289" y="1423"/>
                </a:cubicBezTo>
                <a:close/>
                <a:moveTo>
                  <a:pt x="2283" y="1422"/>
                </a:moveTo>
                <a:cubicBezTo>
                  <a:pt x="2278" y="1421"/>
                  <a:pt x="2274" y="1422"/>
                  <a:pt x="2268" y="1420"/>
                </a:cubicBezTo>
                <a:cubicBezTo>
                  <a:pt x="2273" y="1419"/>
                  <a:pt x="2280" y="1420"/>
                  <a:pt x="2283" y="1422"/>
                </a:cubicBezTo>
                <a:close/>
                <a:moveTo>
                  <a:pt x="2265" y="1418"/>
                </a:moveTo>
                <a:cubicBezTo>
                  <a:pt x="2267" y="1419"/>
                  <a:pt x="2268" y="1419"/>
                  <a:pt x="2268" y="1421"/>
                </a:cubicBezTo>
                <a:cubicBezTo>
                  <a:pt x="2266" y="1422"/>
                  <a:pt x="2265" y="1419"/>
                  <a:pt x="2262" y="1420"/>
                </a:cubicBezTo>
                <a:cubicBezTo>
                  <a:pt x="2262" y="1418"/>
                  <a:pt x="2264" y="1418"/>
                  <a:pt x="2265" y="1418"/>
                </a:cubicBezTo>
                <a:close/>
                <a:moveTo>
                  <a:pt x="2256" y="1418"/>
                </a:moveTo>
                <a:cubicBezTo>
                  <a:pt x="2256" y="1418"/>
                  <a:pt x="2256" y="1418"/>
                  <a:pt x="2256" y="1417"/>
                </a:cubicBezTo>
                <a:cubicBezTo>
                  <a:pt x="2259" y="1418"/>
                  <a:pt x="2260" y="1417"/>
                  <a:pt x="2261" y="1419"/>
                </a:cubicBezTo>
                <a:cubicBezTo>
                  <a:pt x="2260" y="1420"/>
                  <a:pt x="2256" y="1420"/>
                  <a:pt x="2254" y="1419"/>
                </a:cubicBezTo>
                <a:cubicBezTo>
                  <a:pt x="2255" y="1419"/>
                  <a:pt x="2256" y="1419"/>
                  <a:pt x="2256" y="1418"/>
                </a:cubicBezTo>
                <a:close/>
                <a:moveTo>
                  <a:pt x="2243" y="1416"/>
                </a:moveTo>
                <a:cubicBezTo>
                  <a:pt x="2246" y="1415"/>
                  <a:pt x="2251" y="1415"/>
                  <a:pt x="2253" y="1417"/>
                </a:cubicBezTo>
                <a:cubicBezTo>
                  <a:pt x="2251" y="1416"/>
                  <a:pt x="2248" y="1419"/>
                  <a:pt x="2246" y="1416"/>
                </a:cubicBezTo>
                <a:cubicBezTo>
                  <a:pt x="2246" y="1417"/>
                  <a:pt x="2243" y="1418"/>
                  <a:pt x="2243" y="1416"/>
                </a:cubicBezTo>
                <a:close/>
                <a:moveTo>
                  <a:pt x="2248" y="1458"/>
                </a:moveTo>
                <a:cubicBezTo>
                  <a:pt x="2247" y="1459"/>
                  <a:pt x="2252" y="1458"/>
                  <a:pt x="2250" y="1459"/>
                </a:cubicBezTo>
                <a:cubicBezTo>
                  <a:pt x="2247" y="1458"/>
                  <a:pt x="2249" y="1461"/>
                  <a:pt x="2249" y="1462"/>
                </a:cubicBezTo>
                <a:cubicBezTo>
                  <a:pt x="2247" y="1462"/>
                  <a:pt x="2244" y="1461"/>
                  <a:pt x="2243" y="1461"/>
                </a:cubicBezTo>
                <a:cubicBezTo>
                  <a:pt x="2244" y="1458"/>
                  <a:pt x="2247" y="1460"/>
                  <a:pt x="2248" y="1458"/>
                </a:cubicBezTo>
                <a:close/>
                <a:moveTo>
                  <a:pt x="2253" y="1408"/>
                </a:moveTo>
                <a:cubicBezTo>
                  <a:pt x="2251" y="1409"/>
                  <a:pt x="2250" y="1408"/>
                  <a:pt x="2249" y="1407"/>
                </a:cubicBezTo>
                <a:cubicBezTo>
                  <a:pt x="2251" y="1407"/>
                  <a:pt x="2254" y="1407"/>
                  <a:pt x="2253" y="1408"/>
                </a:cubicBezTo>
                <a:close/>
                <a:moveTo>
                  <a:pt x="2240" y="1414"/>
                </a:moveTo>
                <a:cubicBezTo>
                  <a:pt x="2240" y="1418"/>
                  <a:pt x="2235" y="1416"/>
                  <a:pt x="2235" y="1414"/>
                </a:cubicBezTo>
                <a:cubicBezTo>
                  <a:pt x="2236" y="1413"/>
                  <a:pt x="2238" y="1414"/>
                  <a:pt x="2240" y="1414"/>
                </a:cubicBezTo>
                <a:close/>
                <a:moveTo>
                  <a:pt x="2238" y="1409"/>
                </a:moveTo>
                <a:cubicBezTo>
                  <a:pt x="2236" y="1409"/>
                  <a:pt x="2235" y="1410"/>
                  <a:pt x="2236" y="1411"/>
                </a:cubicBezTo>
                <a:cubicBezTo>
                  <a:pt x="2231" y="1410"/>
                  <a:pt x="2224" y="1412"/>
                  <a:pt x="2222" y="1408"/>
                </a:cubicBezTo>
                <a:cubicBezTo>
                  <a:pt x="2227" y="1408"/>
                  <a:pt x="2234" y="1409"/>
                  <a:pt x="2238" y="1409"/>
                </a:cubicBezTo>
                <a:close/>
                <a:moveTo>
                  <a:pt x="2211" y="1537"/>
                </a:moveTo>
                <a:cubicBezTo>
                  <a:pt x="2210" y="1537"/>
                  <a:pt x="2210" y="1537"/>
                  <a:pt x="2210" y="1538"/>
                </a:cubicBezTo>
                <a:cubicBezTo>
                  <a:pt x="2208" y="1538"/>
                  <a:pt x="2208" y="1535"/>
                  <a:pt x="2207" y="1537"/>
                </a:cubicBezTo>
                <a:cubicBezTo>
                  <a:pt x="2207" y="1537"/>
                  <a:pt x="2207" y="1537"/>
                  <a:pt x="2206" y="1536"/>
                </a:cubicBezTo>
                <a:cubicBezTo>
                  <a:pt x="2208" y="1536"/>
                  <a:pt x="2209" y="1536"/>
                  <a:pt x="2211" y="1537"/>
                </a:cubicBezTo>
                <a:close/>
                <a:moveTo>
                  <a:pt x="2225" y="1388"/>
                </a:moveTo>
                <a:cubicBezTo>
                  <a:pt x="2224" y="1387"/>
                  <a:pt x="2221" y="1389"/>
                  <a:pt x="2221" y="1387"/>
                </a:cubicBezTo>
                <a:cubicBezTo>
                  <a:pt x="2222" y="1387"/>
                  <a:pt x="2224" y="1386"/>
                  <a:pt x="2225" y="1388"/>
                </a:cubicBezTo>
                <a:close/>
                <a:moveTo>
                  <a:pt x="2306" y="1359"/>
                </a:moveTo>
                <a:cubicBezTo>
                  <a:pt x="2307" y="1359"/>
                  <a:pt x="2309" y="1359"/>
                  <a:pt x="2309" y="1360"/>
                </a:cubicBezTo>
                <a:cubicBezTo>
                  <a:pt x="2308" y="1360"/>
                  <a:pt x="2308" y="1361"/>
                  <a:pt x="2306" y="1361"/>
                </a:cubicBezTo>
                <a:cubicBezTo>
                  <a:pt x="2306" y="1360"/>
                  <a:pt x="2306" y="1359"/>
                  <a:pt x="2306" y="1359"/>
                </a:cubicBezTo>
                <a:close/>
                <a:moveTo>
                  <a:pt x="2304" y="1360"/>
                </a:moveTo>
                <a:cubicBezTo>
                  <a:pt x="2302" y="1358"/>
                  <a:pt x="2299" y="1360"/>
                  <a:pt x="2299" y="1358"/>
                </a:cubicBezTo>
                <a:cubicBezTo>
                  <a:pt x="2301" y="1358"/>
                  <a:pt x="2304" y="1358"/>
                  <a:pt x="2304" y="1360"/>
                </a:cubicBezTo>
                <a:close/>
                <a:moveTo>
                  <a:pt x="2378" y="1281"/>
                </a:moveTo>
                <a:cubicBezTo>
                  <a:pt x="2379" y="1282"/>
                  <a:pt x="2382" y="1285"/>
                  <a:pt x="2380" y="1285"/>
                </a:cubicBezTo>
                <a:cubicBezTo>
                  <a:pt x="2380" y="1285"/>
                  <a:pt x="2380" y="1283"/>
                  <a:pt x="2378" y="1283"/>
                </a:cubicBezTo>
                <a:cubicBezTo>
                  <a:pt x="2378" y="1283"/>
                  <a:pt x="2378" y="1284"/>
                  <a:pt x="2378" y="1283"/>
                </a:cubicBezTo>
                <a:cubicBezTo>
                  <a:pt x="2379" y="1283"/>
                  <a:pt x="2377" y="1282"/>
                  <a:pt x="2378" y="1281"/>
                </a:cubicBezTo>
                <a:close/>
                <a:moveTo>
                  <a:pt x="2397" y="1256"/>
                </a:moveTo>
                <a:cubicBezTo>
                  <a:pt x="2397" y="1255"/>
                  <a:pt x="2397" y="1255"/>
                  <a:pt x="2396" y="1255"/>
                </a:cubicBezTo>
                <a:cubicBezTo>
                  <a:pt x="2397" y="1255"/>
                  <a:pt x="2398" y="1254"/>
                  <a:pt x="2399" y="1253"/>
                </a:cubicBezTo>
                <a:cubicBezTo>
                  <a:pt x="2400" y="1253"/>
                  <a:pt x="2400" y="1253"/>
                  <a:pt x="2401" y="1253"/>
                </a:cubicBezTo>
                <a:cubicBezTo>
                  <a:pt x="2400" y="1254"/>
                  <a:pt x="2399" y="1255"/>
                  <a:pt x="2400" y="1255"/>
                </a:cubicBezTo>
                <a:cubicBezTo>
                  <a:pt x="2400" y="1255"/>
                  <a:pt x="2399" y="1255"/>
                  <a:pt x="2399" y="1255"/>
                </a:cubicBezTo>
                <a:cubicBezTo>
                  <a:pt x="2400" y="1261"/>
                  <a:pt x="2391" y="1258"/>
                  <a:pt x="2397" y="1256"/>
                </a:cubicBezTo>
                <a:close/>
                <a:moveTo>
                  <a:pt x="2388" y="1248"/>
                </a:moveTo>
                <a:cubicBezTo>
                  <a:pt x="2388" y="1248"/>
                  <a:pt x="2388" y="1249"/>
                  <a:pt x="2388" y="1249"/>
                </a:cubicBezTo>
                <a:cubicBezTo>
                  <a:pt x="2388" y="1249"/>
                  <a:pt x="2387" y="1249"/>
                  <a:pt x="2387" y="1249"/>
                </a:cubicBezTo>
                <a:cubicBezTo>
                  <a:pt x="2387" y="1248"/>
                  <a:pt x="2388" y="1248"/>
                  <a:pt x="2388" y="1248"/>
                </a:cubicBezTo>
                <a:close/>
                <a:moveTo>
                  <a:pt x="2389" y="1252"/>
                </a:moveTo>
                <a:cubicBezTo>
                  <a:pt x="2389" y="1252"/>
                  <a:pt x="2389" y="1252"/>
                  <a:pt x="2388" y="1254"/>
                </a:cubicBezTo>
                <a:cubicBezTo>
                  <a:pt x="2387" y="1253"/>
                  <a:pt x="2387" y="1252"/>
                  <a:pt x="2386" y="1251"/>
                </a:cubicBezTo>
                <a:cubicBezTo>
                  <a:pt x="2387" y="1251"/>
                  <a:pt x="2388" y="1251"/>
                  <a:pt x="2389" y="1252"/>
                </a:cubicBezTo>
                <a:close/>
                <a:moveTo>
                  <a:pt x="2296" y="1193"/>
                </a:moveTo>
                <a:cubicBezTo>
                  <a:pt x="2297" y="1193"/>
                  <a:pt x="2297" y="1193"/>
                  <a:pt x="2297" y="1194"/>
                </a:cubicBezTo>
                <a:cubicBezTo>
                  <a:pt x="2297" y="1193"/>
                  <a:pt x="2297" y="1193"/>
                  <a:pt x="2298" y="1193"/>
                </a:cubicBezTo>
                <a:cubicBezTo>
                  <a:pt x="2298" y="1195"/>
                  <a:pt x="2301" y="1196"/>
                  <a:pt x="2300" y="1198"/>
                </a:cubicBezTo>
                <a:cubicBezTo>
                  <a:pt x="2298" y="1197"/>
                  <a:pt x="2296" y="1193"/>
                  <a:pt x="2296" y="1193"/>
                </a:cubicBezTo>
                <a:close/>
                <a:moveTo>
                  <a:pt x="2256" y="1110"/>
                </a:moveTo>
                <a:cubicBezTo>
                  <a:pt x="2257" y="1110"/>
                  <a:pt x="2255" y="1112"/>
                  <a:pt x="2257" y="1112"/>
                </a:cubicBezTo>
                <a:cubicBezTo>
                  <a:pt x="2257" y="1112"/>
                  <a:pt x="2257" y="1112"/>
                  <a:pt x="2257" y="1111"/>
                </a:cubicBezTo>
                <a:cubicBezTo>
                  <a:pt x="2258" y="1112"/>
                  <a:pt x="2257" y="1113"/>
                  <a:pt x="2256" y="1113"/>
                </a:cubicBezTo>
                <a:cubicBezTo>
                  <a:pt x="2255" y="1112"/>
                  <a:pt x="2255" y="1111"/>
                  <a:pt x="2253" y="1110"/>
                </a:cubicBezTo>
                <a:cubicBezTo>
                  <a:pt x="2255" y="1108"/>
                  <a:pt x="2256" y="1113"/>
                  <a:pt x="2256" y="1110"/>
                </a:cubicBezTo>
                <a:close/>
                <a:moveTo>
                  <a:pt x="2252" y="1114"/>
                </a:moveTo>
                <a:cubicBezTo>
                  <a:pt x="2254" y="1114"/>
                  <a:pt x="2251" y="1113"/>
                  <a:pt x="2252" y="1112"/>
                </a:cubicBezTo>
                <a:cubicBezTo>
                  <a:pt x="2254" y="1113"/>
                  <a:pt x="2254" y="1114"/>
                  <a:pt x="2253" y="1115"/>
                </a:cubicBezTo>
                <a:cubicBezTo>
                  <a:pt x="2253" y="1115"/>
                  <a:pt x="2252" y="1115"/>
                  <a:pt x="2252" y="1116"/>
                </a:cubicBezTo>
                <a:cubicBezTo>
                  <a:pt x="2252" y="1115"/>
                  <a:pt x="2251" y="1114"/>
                  <a:pt x="2252" y="1114"/>
                </a:cubicBezTo>
                <a:close/>
                <a:moveTo>
                  <a:pt x="2243" y="1108"/>
                </a:moveTo>
                <a:cubicBezTo>
                  <a:pt x="2245" y="1108"/>
                  <a:pt x="2246" y="1111"/>
                  <a:pt x="2248" y="1114"/>
                </a:cubicBezTo>
                <a:cubicBezTo>
                  <a:pt x="2244" y="1114"/>
                  <a:pt x="2245" y="1110"/>
                  <a:pt x="2243" y="1108"/>
                </a:cubicBezTo>
                <a:close/>
                <a:moveTo>
                  <a:pt x="2246" y="1098"/>
                </a:moveTo>
                <a:cubicBezTo>
                  <a:pt x="2246" y="1095"/>
                  <a:pt x="2241" y="1094"/>
                  <a:pt x="2244" y="1092"/>
                </a:cubicBezTo>
                <a:cubicBezTo>
                  <a:pt x="2243" y="1094"/>
                  <a:pt x="2248" y="1096"/>
                  <a:pt x="2246" y="1098"/>
                </a:cubicBezTo>
                <a:close/>
                <a:moveTo>
                  <a:pt x="2244" y="1089"/>
                </a:moveTo>
                <a:cubicBezTo>
                  <a:pt x="2243" y="1088"/>
                  <a:pt x="2242" y="1088"/>
                  <a:pt x="2242" y="1087"/>
                </a:cubicBezTo>
                <a:cubicBezTo>
                  <a:pt x="2243" y="1086"/>
                  <a:pt x="2245" y="1088"/>
                  <a:pt x="2244" y="1089"/>
                </a:cubicBezTo>
                <a:close/>
                <a:moveTo>
                  <a:pt x="2240" y="1101"/>
                </a:moveTo>
                <a:cubicBezTo>
                  <a:pt x="2241" y="1102"/>
                  <a:pt x="2241" y="1103"/>
                  <a:pt x="2242" y="1105"/>
                </a:cubicBezTo>
                <a:cubicBezTo>
                  <a:pt x="2241" y="1105"/>
                  <a:pt x="2241" y="1104"/>
                  <a:pt x="2241" y="1104"/>
                </a:cubicBezTo>
                <a:cubicBezTo>
                  <a:pt x="2240" y="1104"/>
                  <a:pt x="2240" y="1104"/>
                  <a:pt x="2240" y="1103"/>
                </a:cubicBezTo>
                <a:cubicBezTo>
                  <a:pt x="2240" y="1103"/>
                  <a:pt x="2240" y="1102"/>
                  <a:pt x="2240" y="1101"/>
                </a:cubicBezTo>
                <a:close/>
                <a:moveTo>
                  <a:pt x="2279" y="1068"/>
                </a:moveTo>
                <a:cubicBezTo>
                  <a:pt x="2283" y="1075"/>
                  <a:pt x="2280" y="1072"/>
                  <a:pt x="2279" y="1070"/>
                </a:cubicBezTo>
                <a:cubicBezTo>
                  <a:pt x="2279" y="1069"/>
                  <a:pt x="2279" y="1069"/>
                  <a:pt x="2279" y="1068"/>
                </a:cubicBezTo>
                <a:close/>
                <a:moveTo>
                  <a:pt x="2277" y="1067"/>
                </a:moveTo>
                <a:cubicBezTo>
                  <a:pt x="2276" y="1065"/>
                  <a:pt x="2278" y="1065"/>
                  <a:pt x="2276" y="1065"/>
                </a:cubicBezTo>
                <a:cubicBezTo>
                  <a:pt x="2277" y="1063"/>
                  <a:pt x="2279" y="1066"/>
                  <a:pt x="2277" y="1067"/>
                </a:cubicBezTo>
                <a:close/>
                <a:moveTo>
                  <a:pt x="2276" y="1063"/>
                </a:moveTo>
                <a:cubicBezTo>
                  <a:pt x="2275" y="1063"/>
                  <a:pt x="2274" y="1064"/>
                  <a:pt x="2274" y="1066"/>
                </a:cubicBezTo>
                <a:cubicBezTo>
                  <a:pt x="2272" y="1061"/>
                  <a:pt x="2271" y="1061"/>
                  <a:pt x="2271" y="1058"/>
                </a:cubicBezTo>
                <a:cubicBezTo>
                  <a:pt x="2273" y="1060"/>
                  <a:pt x="2273" y="1063"/>
                  <a:pt x="2276" y="1063"/>
                </a:cubicBezTo>
                <a:close/>
                <a:moveTo>
                  <a:pt x="2365" y="1103"/>
                </a:moveTo>
                <a:cubicBezTo>
                  <a:pt x="2367" y="1104"/>
                  <a:pt x="2368" y="1106"/>
                  <a:pt x="2367" y="1107"/>
                </a:cubicBezTo>
                <a:cubicBezTo>
                  <a:pt x="2367" y="1106"/>
                  <a:pt x="2364" y="1105"/>
                  <a:pt x="2365" y="1103"/>
                </a:cubicBezTo>
                <a:close/>
                <a:moveTo>
                  <a:pt x="2356" y="1095"/>
                </a:moveTo>
                <a:cubicBezTo>
                  <a:pt x="2357" y="1097"/>
                  <a:pt x="2359" y="1097"/>
                  <a:pt x="2358" y="1099"/>
                </a:cubicBezTo>
                <a:cubicBezTo>
                  <a:pt x="2357" y="1097"/>
                  <a:pt x="2355" y="1096"/>
                  <a:pt x="2356" y="1095"/>
                </a:cubicBezTo>
                <a:close/>
                <a:moveTo>
                  <a:pt x="2391" y="1125"/>
                </a:moveTo>
                <a:cubicBezTo>
                  <a:pt x="2392" y="1125"/>
                  <a:pt x="2395" y="1129"/>
                  <a:pt x="2393" y="1129"/>
                </a:cubicBezTo>
                <a:cubicBezTo>
                  <a:pt x="2394" y="1127"/>
                  <a:pt x="2389" y="1124"/>
                  <a:pt x="2391" y="1125"/>
                </a:cubicBezTo>
                <a:close/>
                <a:moveTo>
                  <a:pt x="2363" y="1082"/>
                </a:moveTo>
                <a:cubicBezTo>
                  <a:pt x="2360" y="1082"/>
                  <a:pt x="2356" y="1074"/>
                  <a:pt x="2355" y="1072"/>
                </a:cubicBezTo>
                <a:cubicBezTo>
                  <a:pt x="2358" y="1076"/>
                  <a:pt x="2360" y="1079"/>
                  <a:pt x="2363" y="1082"/>
                </a:cubicBezTo>
                <a:close/>
                <a:moveTo>
                  <a:pt x="2393" y="1084"/>
                </a:moveTo>
                <a:cubicBezTo>
                  <a:pt x="2394" y="1084"/>
                  <a:pt x="2395" y="1085"/>
                  <a:pt x="2394" y="1086"/>
                </a:cubicBezTo>
                <a:cubicBezTo>
                  <a:pt x="2394" y="1086"/>
                  <a:pt x="2392" y="1084"/>
                  <a:pt x="2393" y="1084"/>
                </a:cubicBezTo>
                <a:close/>
                <a:moveTo>
                  <a:pt x="2363" y="1053"/>
                </a:moveTo>
                <a:cubicBezTo>
                  <a:pt x="2363" y="1054"/>
                  <a:pt x="2365" y="1054"/>
                  <a:pt x="2364" y="1055"/>
                </a:cubicBezTo>
                <a:cubicBezTo>
                  <a:pt x="2363" y="1055"/>
                  <a:pt x="2361" y="1054"/>
                  <a:pt x="2363" y="1053"/>
                </a:cubicBezTo>
                <a:close/>
                <a:moveTo>
                  <a:pt x="2364" y="1056"/>
                </a:moveTo>
                <a:cubicBezTo>
                  <a:pt x="2363" y="1056"/>
                  <a:pt x="2363" y="1056"/>
                  <a:pt x="2362" y="1057"/>
                </a:cubicBezTo>
                <a:cubicBezTo>
                  <a:pt x="2360" y="1053"/>
                  <a:pt x="2362" y="1055"/>
                  <a:pt x="2364" y="1056"/>
                </a:cubicBezTo>
                <a:close/>
                <a:moveTo>
                  <a:pt x="2445" y="1089"/>
                </a:moveTo>
                <a:cubicBezTo>
                  <a:pt x="2445" y="1090"/>
                  <a:pt x="2446" y="1090"/>
                  <a:pt x="2447" y="1091"/>
                </a:cubicBezTo>
                <a:cubicBezTo>
                  <a:pt x="2444" y="1093"/>
                  <a:pt x="2443" y="1088"/>
                  <a:pt x="2445" y="1089"/>
                </a:cubicBezTo>
                <a:close/>
                <a:moveTo>
                  <a:pt x="2448" y="1063"/>
                </a:moveTo>
                <a:cubicBezTo>
                  <a:pt x="2448" y="1063"/>
                  <a:pt x="2447" y="1063"/>
                  <a:pt x="2446" y="1062"/>
                </a:cubicBezTo>
                <a:cubicBezTo>
                  <a:pt x="2449" y="1062"/>
                  <a:pt x="2450" y="1067"/>
                  <a:pt x="2448" y="1063"/>
                </a:cubicBezTo>
                <a:close/>
                <a:moveTo>
                  <a:pt x="2438" y="1088"/>
                </a:moveTo>
                <a:cubicBezTo>
                  <a:pt x="2440" y="1087"/>
                  <a:pt x="2438" y="1087"/>
                  <a:pt x="2438" y="1087"/>
                </a:cubicBezTo>
                <a:cubicBezTo>
                  <a:pt x="2439" y="1087"/>
                  <a:pt x="2438" y="1086"/>
                  <a:pt x="2438" y="1086"/>
                </a:cubicBezTo>
                <a:cubicBezTo>
                  <a:pt x="2440" y="1086"/>
                  <a:pt x="2440" y="1087"/>
                  <a:pt x="2441" y="1089"/>
                </a:cubicBezTo>
                <a:cubicBezTo>
                  <a:pt x="2439" y="1090"/>
                  <a:pt x="2439" y="1088"/>
                  <a:pt x="2438" y="1088"/>
                </a:cubicBezTo>
                <a:close/>
                <a:moveTo>
                  <a:pt x="2440" y="1076"/>
                </a:moveTo>
                <a:cubicBezTo>
                  <a:pt x="2441" y="1077"/>
                  <a:pt x="2441" y="1079"/>
                  <a:pt x="2441" y="1080"/>
                </a:cubicBezTo>
                <a:cubicBezTo>
                  <a:pt x="2438" y="1077"/>
                  <a:pt x="2438" y="1073"/>
                  <a:pt x="2440" y="1076"/>
                </a:cubicBezTo>
                <a:close/>
                <a:moveTo>
                  <a:pt x="2439" y="1080"/>
                </a:moveTo>
                <a:cubicBezTo>
                  <a:pt x="2437" y="1081"/>
                  <a:pt x="2437" y="1078"/>
                  <a:pt x="2435" y="1076"/>
                </a:cubicBezTo>
                <a:cubicBezTo>
                  <a:pt x="2437" y="1076"/>
                  <a:pt x="2437" y="1079"/>
                  <a:pt x="2439" y="1080"/>
                </a:cubicBezTo>
                <a:close/>
                <a:moveTo>
                  <a:pt x="2434" y="1064"/>
                </a:moveTo>
                <a:cubicBezTo>
                  <a:pt x="2436" y="1064"/>
                  <a:pt x="2435" y="1065"/>
                  <a:pt x="2437" y="1067"/>
                </a:cubicBezTo>
                <a:cubicBezTo>
                  <a:pt x="2435" y="1068"/>
                  <a:pt x="2433" y="1065"/>
                  <a:pt x="2434" y="1064"/>
                </a:cubicBezTo>
                <a:close/>
                <a:moveTo>
                  <a:pt x="2386" y="938"/>
                </a:moveTo>
                <a:cubicBezTo>
                  <a:pt x="2385" y="941"/>
                  <a:pt x="2390" y="942"/>
                  <a:pt x="2387" y="944"/>
                </a:cubicBezTo>
                <a:cubicBezTo>
                  <a:pt x="2387" y="942"/>
                  <a:pt x="2384" y="940"/>
                  <a:pt x="2386" y="938"/>
                </a:cubicBezTo>
                <a:close/>
                <a:moveTo>
                  <a:pt x="2387" y="909"/>
                </a:moveTo>
                <a:cubicBezTo>
                  <a:pt x="2387" y="908"/>
                  <a:pt x="2385" y="906"/>
                  <a:pt x="2387" y="906"/>
                </a:cubicBezTo>
                <a:cubicBezTo>
                  <a:pt x="2388" y="907"/>
                  <a:pt x="2388" y="908"/>
                  <a:pt x="2387" y="909"/>
                </a:cubicBezTo>
                <a:close/>
                <a:moveTo>
                  <a:pt x="2391" y="909"/>
                </a:moveTo>
                <a:cubicBezTo>
                  <a:pt x="2391" y="910"/>
                  <a:pt x="2392" y="911"/>
                  <a:pt x="2393" y="911"/>
                </a:cubicBezTo>
                <a:cubicBezTo>
                  <a:pt x="2392" y="914"/>
                  <a:pt x="2389" y="908"/>
                  <a:pt x="2391" y="909"/>
                </a:cubicBezTo>
                <a:close/>
                <a:moveTo>
                  <a:pt x="2388" y="888"/>
                </a:moveTo>
                <a:cubicBezTo>
                  <a:pt x="2388" y="888"/>
                  <a:pt x="2388" y="888"/>
                  <a:pt x="2388" y="888"/>
                </a:cubicBezTo>
                <a:cubicBezTo>
                  <a:pt x="2388" y="889"/>
                  <a:pt x="2391" y="893"/>
                  <a:pt x="2389" y="891"/>
                </a:cubicBezTo>
                <a:cubicBezTo>
                  <a:pt x="2388" y="890"/>
                  <a:pt x="2386" y="887"/>
                  <a:pt x="2388" y="888"/>
                </a:cubicBezTo>
                <a:close/>
                <a:moveTo>
                  <a:pt x="2386" y="883"/>
                </a:moveTo>
                <a:cubicBezTo>
                  <a:pt x="2387" y="884"/>
                  <a:pt x="2388" y="885"/>
                  <a:pt x="2387" y="886"/>
                </a:cubicBezTo>
                <a:cubicBezTo>
                  <a:pt x="2386" y="885"/>
                  <a:pt x="2385" y="884"/>
                  <a:pt x="2386" y="883"/>
                </a:cubicBezTo>
                <a:close/>
                <a:moveTo>
                  <a:pt x="2447" y="928"/>
                </a:moveTo>
                <a:cubicBezTo>
                  <a:pt x="2447" y="929"/>
                  <a:pt x="2450" y="929"/>
                  <a:pt x="2448" y="930"/>
                </a:cubicBezTo>
                <a:cubicBezTo>
                  <a:pt x="2448" y="930"/>
                  <a:pt x="2446" y="929"/>
                  <a:pt x="2447" y="928"/>
                </a:cubicBezTo>
                <a:close/>
                <a:moveTo>
                  <a:pt x="2464" y="891"/>
                </a:moveTo>
                <a:cubicBezTo>
                  <a:pt x="2465" y="893"/>
                  <a:pt x="2465" y="894"/>
                  <a:pt x="2464" y="895"/>
                </a:cubicBezTo>
                <a:cubicBezTo>
                  <a:pt x="2464" y="894"/>
                  <a:pt x="2462" y="892"/>
                  <a:pt x="2464" y="891"/>
                </a:cubicBezTo>
                <a:close/>
                <a:moveTo>
                  <a:pt x="2456" y="833"/>
                </a:moveTo>
                <a:cubicBezTo>
                  <a:pt x="2456" y="833"/>
                  <a:pt x="2456" y="833"/>
                  <a:pt x="2456" y="832"/>
                </a:cubicBezTo>
                <a:cubicBezTo>
                  <a:pt x="2457" y="833"/>
                  <a:pt x="2457" y="834"/>
                  <a:pt x="2457" y="834"/>
                </a:cubicBezTo>
                <a:cubicBezTo>
                  <a:pt x="2457" y="834"/>
                  <a:pt x="2457" y="834"/>
                  <a:pt x="2457" y="835"/>
                </a:cubicBezTo>
                <a:cubicBezTo>
                  <a:pt x="2457" y="835"/>
                  <a:pt x="2457" y="835"/>
                  <a:pt x="2458" y="835"/>
                </a:cubicBezTo>
                <a:cubicBezTo>
                  <a:pt x="2456" y="834"/>
                  <a:pt x="2454" y="833"/>
                  <a:pt x="2453" y="831"/>
                </a:cubicBezTo>
                <a:cubicBezTo>
                  <a:pt x="2455" y="832"/>
                  <a:pt x="2456" y="830"/>
                  <a:pt x="2456" y="833"/>
                </a:cubicBezTo>
                <a:close/>
                <a:moveTo>
                  <a:pt x="2452" y="836"/>
                </a:moveTo>
                <a:cubicBezTo>
                  <a:pt x="2454" y="836"/>
                  <a:pt x="2454" y="838"/>
                  <a:pt x="2453" y="839"/>
                </a:cubicBezTo>
                <a:cubicBezTo>
                  <a:pt x="2451" y="839"/>
                  <a:pt x="2451" y="837"/>
                  <a:pt x="2452" y="836"/>
                </a:cubicBezTo>
                <a:close/>
                <a:moveTo>
                  <a:pt x="2442" y="817"/>
                </a:moveTo>
                <a:cubicBezTo>
                  <a:pt x="2443" y="818"/>
                  <a:pt x="2444" y="820"/>
                  <a:pt x="2446" y="821"/>
                </a:cubicBezTo>
                <a:cubicBezTo>
                  <a:pt x="2445" y="822"/>
                  <a:pt x="2441" y="818"/>
                  <a:pt x="2442" y="817"/>
                </a:cubicBezTo>
                <a:close/>
                <a:moveTo>
                  <a:pt x="2445" y="840"/>
                </a:moveTo>
                <a:cubicBezTo>
                  <a:pt x="2445" y="840"/>
                  <a:pt x="2446" y="841"/>
                  <a:pt x="2446" y="841"/>
                </a:cubicBezTo>
                <a:cubicBezTo>
                  <a:pt x="2446" y="842"/>
                  <a:pt x="2446" y="843"/>
                  <a:pt x="2446" y="844"/>
                </a:cubicBezTo>
                <a:cubicBezTo>
                  <a:pt x="2444" y="845"/>
                  <a:pt x="2444" y="845"/>
                  <a:pt x="2443" y="845"/>
                </a:cubicBezTo>
                <a:cubicBezTo>
                  <a:pt x="2442" y="844"/>
                  <a:pt x="2442" y="844"/>
                  <a:pt x="2442" y="843"/>
                </a:cubicBezTo>
                <a:cubicBezTo>
                  <a:pt x="2443" y="842"/>
                  <a:pt x="2444" y="840"/>
                  <a:pt x="2445" y="840"/>
                </a:cubicBezTo>
                <a:close/>
                <a:moveTo>
                  <a:pt x="2438" y="840"/>
                </a:moveTo>
                <a:cubicBezTo>
                  <a:pt x="2438" y="841"/>
                  <a:pt x="2439" y="841"/>
                  <a:pt x="2440" y="842"/>
                </a:cubicBezTo>
                <a:cubicBezTo>
                  <a:pt x="2439" y="843"/>
                  <a:pt x="2439" y="843"/>
                  <a:pt x="2439" y="844"/>
                </a:cubicBezTo>
                <a:cubicBezTo>
                  <a:pt x="2439" y="844"/>
                  <a:pt x="2440" y="844"/>
                  <a:pt x="2440" y="845"/>
                </a:cubicBezTo>
                <a:cubicBezTo>
                  <a:pt x="2440" y="845"/>
                  <a:pt x="2441" y="844"/>
                  <a:pt x="2441" y="844"/>
                </a:cubicBezTo>
                <a:cubicBezTo>
                  <a:pt x="2441" y="845"/>
                  <a:pt x="2441" y="845"/>
                  <a:pt x="2441" y="845"/>
                </a:cubicBezTo>
                <a:cubicBezTo>
                  <a:pt x="2441" y="846"/>
                  <a:pt x="2442" y="847"/>
                  <a:pt x="2442" y="848"/>
                </a:cubicBezTo>
                <a:cubicBezTo>
                  <a:pt x="2441" y="848"/>
                  <a:pt x="2443" y="851"/>
                  <a:pt x="2442" y="851"/>
                </a:cubicBezTo>
                <a:cubicBezTo>
                  <a:pt x="2438" y="845"/>
                  <a:pt x="2436" y="840"/>
                  <a:pt x="2435" y="834"/>
                </a:cubicBezTo>
                <a:cubicBezTo>
                  <a:pt x="2435" y="836"/>
                  <a:pt x="2439" y="838"/>
                  <a:pt x="2438" y="840"/>
                </a:cubicBezTo>
                <a:close/>
                <a:moveTo>
                  <a:pt x="2435" y="840"/>
                </a:moveTo>
                <a:cubicBezTo>
                  <a:pt x="2435" y="841"/>
                  <a:pt x="2437" y="842"/>
                  <a:pt x="2436" y="843"/>
                </a:cubicBezTo>
                <a:cubicBezTo>
                  <a:pt x="2435" y="842"/>
                  <a:pt x="2435" y="841"/>
                  <a:pt x="2435" y="840"/>
                </a:cubicBezTo>
                <a:cubicBezTo>
                  <a:pt x="2435" y="840"/>
                  <a:pt x="2435" y="840"/>
                  <a:pt x="2435" y="840"/>
                </a:cubicBezTo>
                <a:close/>
                <a:moveTo>
                  <a:pt x="2390" y="757"/>
                </a:moveTo>
                <a:cubicBezTo>
                  <a:pt x="2390" y="757"/>
                  <a:pt x="2390" y="757"/>
                  <a:pt x="2391" y="757"/>
                </a:cubicBezTo>
                <a:cubicBezTo>
                  <a:pt x="2390" y="756"/>
                  <a:pt x="2390" y="756"/>
                  <a:pt x="2390" y="755"/>
                </a:cubicBezTo>
                <a:cubicBezTo>
                  <a:pt x="2391" y="756"/>
                  <a:pt x="2391" y="756"/>
                  <a:pt x="2392" y="756"/>
                </a:cubicBezTo>
                <a:cubicBezTo>
                  <a:pt x="2392" y="756"/>
                  <a:pt x="2392" y="756"/>
                  <a:pt x="2392" y="756"/>
                </a:cubicBezTo>
                <a:cubicBezTo>
                  <a:pt x="2391" y="757"/>
                  <a:pt x="2389" y="759"/>
                  <a:pt x="2390" y="757"/>
                </a:cubicBezTo>
                <a:close/>
                <a:moveTo>
                  <a:pt x="2388" y="760"/>
                </a:moveTo>
                <a:cubicBezTo>
                  <a:pt x="2388" y="761"/>
                  <a:pt x="2391" y="761"/>
                  <a:pt x="2390" y="762"/>
                </a:cubicBezTo>
                <a:cubicBezTo>
                  <a:pt x="2389" y="762"/>
                  <a:pt x="2387" y="761"/>
                  <a:pt x="2388" y="760"/>
                </a:cubicBezTo>
                <a:close/>
                <a:moveTo>
                  <a:pt x="2389" y="764"/>
                </a:moveTo>
                <a:cubicBezTo>
                  <a:pt x="2388" y="765"/>
                  <a:pt x="2389" y="766"/>
                  <a:pt x="2388" y="766"/>
                </a:cubicBezTo>
                <a:cubicBezTo>
                  <a:pt x="2387" y="766"/>
                  <a:pt x="2387" y="766"/>
                  <a:pt x="2386" y="765"/>
                </a:cubicBezTo>
                <a:cubicBezTo>
                  <a:pt x="2387" y="764"/>
                  <a:pt x="2388" y="763"/>
                  <a:pt x="2389" y="764"/>
                </a:cubicBezTo>
                <a:close/>
                <a:moveTo>
                  <a:pt x="2385" y="745"/>
                </a:moveTo>
                <a:cubicBezTo>
                  <a:pt x="2385" y="746"/>
                  <a:pt x="2386" y="744"/>
                  <a:pt x="2387" y="745"/>
                </a:cubicBezTo>
                <a:cubicBezTo>
                  <a:pt x="2386" y="745"/>
                  <a:pt x="2386" y="746"/>
                  <a:pt x="2386" y="746"/>
                </a:cubicBezTo>
                <a:cubicBezTo>
                  <a:pt x="2385" y="746"/>
                  <a:pt x="2384" y="746"/>
                  <a:pt x="2385" y="745"/>
                </a:cubicBezTo>
                <a:close/>
                <a:moveTo>
                  <a:pt x="2384" y="746"/>
                </a:moveTo>
                <a:cubicBezTo>
                  <a:pt x="2384" y="748"/>
                  <a:pt x="2382" y="747"/>
                  <a:pt x="2381" y="747"/>
                </a:cubicBezTo>
                <a:cubicBezTo>
                  <a:pt x="2382" y="746"/>
                  <a:pt x="2381" y="746"/>
                  <a:pt x="2380" y="746"/>
                </a:cubicBezTo>
                <a:cubicBezTo>
                  <a:pt x="2382" y="744"/>
                  <a:pt x="2383" y="745"/>
                  <a:pt x="2384" y="746"/>
                </a:cubicBezTo>
                <a:close/>
                <a:moveTo>
                  <a:pt x="2398" y="745"/>
                </a:moveTo>
                <a:cubicBezTo>
                  <a:pt x="2398" y="744"/>
                  <a:pt x="2397" y="744"/>
                  <a:pt x="2398" y="743"/>
                </a:cubicBezTo>
                <a:cubicBezTo>
                  <a:pt x="2398" y="744"/>
                  <a:pt x="2399" y="743"/>
                  <a:pt x="2399" y="742"/>
                </a:cubicBezTo>
                <a:cubicBezTo>
                  <a:pt x="2400" y="743"/>
                  <a:pt x="2398" y="744"/>
                  <a:pt x="2398" y="745"/>
                </a:cubicBezTo>
                <a:close/>
                <a:moveTo>
                  <a:pt x="2402" y="743"/>
                </a:moveTo>
                <a:cubicBezTo>
                  <a:pt x="2402" y="744"/>
                  <a:pt x="2406" y="746"/>
                  <a:pt x="2404" y="746"/>
                </a:cubicBezTo>
                <a:cubicBezTo>
                  <a:pt x="2403" y="746"/>
                  <a:pt x="2403" y="744"/>
                  <a:pt x="2402" y="745"/>
                </a:cubicBezTo>
                <a:cubicBezTo>
                  <a:pt x="2402" y="745"/>
                  <a:pt x="2402" y="745"/>
                  <a:pt x="2401" y="745"/>
                </a:cubicBezTo>
                <a:cubicBezTo>
                  <a:pt x="2402" y="744"/>
                  <a:pt x="2401" y="743"/>
                  <a:pt x="2402" y="743"/>
                </a:cubicBezTo>
                <a:close/>
                <a:moveTo>
                  <a:pt x="2394" y="735"/>
                </a:moveTo>
                <a:cubicBezTo>
                  <a:pt x="2394" y="735"/>
                  <a:pt x="2393" y="734"/>
                  <a:pt x="2393" y="734"/>
                </a:cubicBezTo>
                <a:cubicBezTo>
                  <a:pt x="2394" y="733"/>
                  <a:pt x="2394" y="733"/>
                  <a:pt x="2395" y="733"/>
                </a:cubicBezTo>
                <a:cubicBezTo>
                  <a:pt x="2394" y="734"/>
                  <a:pt x="2395" y="734"/>
                  <a:pt x="2395" y="734"/>
                </a:cubicBezTo>
                <a:cubicBezTo>
                  <a:pt x="2395" y="734"/>
                  <a:pt x="2394" y="735"/>
                  <a:pt x="2394" y="735"/>
                </a:cubicBezTo>
                <a:close/>
                <a:moveTo>
                  <a:pt x="2395" y="728"/>
                </a:moveTo>
                <a:cubicBezTo>
                  <a:pt x="2395" y="729"/>
                  <a:pt x="2396" y="729"/>
                  <a:pt x="2397" y="730"/>
                </a:cubicBezTo>
                <a:cubicBezTo>
                  <a:pt x="2396" y="730"/>
                  <a:pt x="2396" y="731"/>
                  <a:pt x="2395" y="731"/>
                </a:cubicBezTo>
                <a:cubicBezTo>
                  <a:pt x="2395" y="729"/>
                  <a:pt x="2393" y="730"/>
                  <a:pt x="2395" y="728"/>
                </a:cubicBezTo>
                <a:close/>
                <a:moveTo>
                  <a:pt x="2394" y="733"/>
                </a:moveTo>
                <a:cubicBezTo>
                  <a:pt x="2393" y="732"/>
                  <a:pt x="2389" y="736"/>
                  <a:pt x="2390" y="733"/>
                </a:cubicBezTo>
                <a:cubicBezTo>
                  <a:pt x="2391" y="733"/>
                  <a:pt x="2395" y="730"/>
                  <a:pt x="2394" y="733"/>
                </a:cubicBezTo>
                <a:close/>
                <a:moveTo>
                  <a:pt x="2406" y="708"/>
                </a:moveTo>
                <a:cubicBezTo>
                  <a:pt x="2407" y="710"/>
                  <a:pt x="2408" y="709"/>
                  <a:pt x="2409" y="710"/>
                </a:cubicBezTo>
                <a:cubicBezTo>
                  <a:pt x="2406" y="713"/>
                  <a:pt x="2408" y="712"/>
                  <a:pt x="2407" y="714"/>
                </a:cubicBezTo>
                <a:cubicBezTo>
                  <a:pt x="2405" y="713"/>
                  <a:pt x="2404" y="712"/>
                  <a:pt x="2404" y="710"/>
                </a:cubicBezTo>
                <a:cubicBezTo>
                  <a:pt x="2405" y="709"/>
                  <a:pt x="2405" y="709"/>
                  <a:pt x="2406" y="708"/>
                </a:cubicBezTo>
                <a:close/>
                <a:moveTo>
                  <a:pt x="2383" y="724"/>
                </a:moveTo>
                <a:cubicBezTo>
                  <a:pt x="2384" y="724"/>
                  <a:pt x="2384" y="724"/>
                  <a:pt x="2384" y="724"/>
                </a:cubicBezTo>
                <a:cubicBezTo>
                  <a:pt x="2385" y="725"/>
                  <a:pt x="2386" y="725"/>
                  <a:pt x="2384" y="726"/>
                </a:cubicBezTo>
                <a:cubicBezTo>
                  <a:pt x="2384" y="726"/>
                  <a:pt x="2384" y="725"/>
                  <a:pt x="2384" y="724"/>
                </a:cubicBezTo>
                <a:cubicBezTo>
                  <a:pt x="2384" y="725"/>
                  <a:pt x="2383" y="725"/>
                  <a:pt x="2383" y="724"/>
                </a:cubicBezTo>
                <a:close/>
                <a:moveTo>
                  <a:pt x="2382" y="731"/>
                </a:moveTo>
                <a:cubicBezTo>
                  <a:pt x="2381" y="731"/>
                  <a:pt x="2381" y="731"/>
                  <a:pt x="2380" y="731"/>
                </a:cubicBezTo>
                <a:cubicBezTo>
                  <a:pt x="2380" y="731"/>
                  <a:pt x="2380" y="731"/>
                  <a:pt x="2380" y="731"/>
                </a:cubicBezTo>
                <a:cubicBezTo>
                  <a:pt x="2380" y="731"/>
                  <a:pt x="2380" y="730"/>
                  <a:pt x="2380" y="730"/>
                </a:cubicBezTo>
                <a:cubicBezTo>
                  <a:pt x="2380" y="730"/>
                  <a:pt x="2380" y="730"/>
                  <a:pt x="2380" y="730"/>
                </a:cubicBezTo>
                <a:cubicBezTo>
                  <a:pt x="2380" y="730"/>
                  <a:pt x="2380" y="730"/>
                  <a:pt x="2380" y="730"/>
                </a:cubicBezTo>
                <a:cubicBezTo>
                  <a:pt x="2380" y="730"/>
                  <a:pt x="2379" y="729"/>
                  <a:pt x="2379" y="729"/>
                </a:cubicBezTo>
                <a:cubicBezTo>
                  <a:pt x="2379" y="729"/>
                  <a:pt x="2379" y="728"/>
                  <a:pt x="2379" y="728"/>
                </a:cubicBezTo>
                <a:cubicBezTo>
                  <a:pt x="2382" y="727"/>
                  <a:pt x="2381" y="730"/>
                  <a:pt x="2382" y="731"/>
                </a:cubicBezTo>
                <a:close/>
                <a:moveTo>
                  <a:pt x="2381" y="717"/>
                </a:moveTo>
                <a:cubicBezTo>
                  <a:pt x="2381" y="717"/>
                  <a:pt x="2381" y="718"/>
                  <a:pt x="2381" y="718"/>
                </a:cubicBezTo>
                <a:cubicBezTo>
                  <a:pt x="2381" y="718"/>
                  <a:pt x="2382" y="718"/>
                  <a:pt x="2381" y="719"/>
                </a:cubicBezTo>
                <a:cubicBezTo>
                  <a:pt x="2381" y="718"/>
                  <a:pt x="2380" y="719"/>
                  <a:pt x="2380" y="718"/>
                </a:cubicBezTo>
                <a:cubicBezTo>
                  <a:pt x="2380" y="718"/>
                  <a:pt x="2380" y="718"/>
                  <a:pt x="2381" y="717"/>
                </a:cubicBezTo>
                <a:close/>
                <a:moveTo>
                  <a:pt x="2377" y="714"/>
                </a:moveTo>
                <a:cubicBezTo>
                  <a:pt x="2377" y="713"/>
                  <a:pt x="2378" y="715"/>
                  <a:pt x="2379" y="715"/>
                </a:cubicBezTo>
                <a:cubicBezTo>
                  <a:pt x="2375" y="715"/>
                  <a:pt x="2380" y="722"/>
                  <a:pt x="2382" y="722"/>
                </a:cubicBezTo>
                <a:cubicBezTo>
                  <a:pt x="2384" y="724"/>
                  <a:pt x="2380" y="724"/>
                  <a:pt x="2382" y="725"/>
                </a:cubicBezTo>
                <a:cubicBezTo>
                  <a:pt x="2380" y="725"/>
                  <a:pt x="2379" y="726"/>
                  <a:pt x="2378" y="727"/>
                </a:cubicBezTo>
                <a:cubicBezTo>
                  <a:pt x="2377" y="726"/>
                  <a:pt x="2376" y="724"/>
                  <a:pt x="2376" y="722"/>
                </a:cubicBezTo>
                <a:cubicBezTo>
                  <a:pt x="2377" y="723"/>
                  <a:pt x="2378" y="724"/>
                  <a:pt x="2379" y="725"/>
                </a:cubicBezTo>
                <a:cubicBezTo>
                  <a:pt x="2379" y="723"/>
                  <a:pt x="2378" y="719"/>
                  <a:pt x="2376" y="715"/>
                </a:cubicBezTo>
                <a:cubicBezTo>
                  <a:pt x="2376" y="715"/>
                  <a:pt x="2377" y="714"/>
                  <a:pt x="2377" y="714"/>
                </a:cubicBezTo>
                <a:close/>
                <a:moveTo>
                  <a:pt x="2376" y="713"/>
                </a:moveTo>
                <a:cubicBezTo>
                  <a:pt x="2376" y="713"/>
                  <a:pt x="2375" y="713"/>
                  <a:pt x="2374" y="712"/>
                </a:cubicBezTo>
                <a:cubicBezTo>
                  <a:pt x="2375" y="710"/>
                  <a:pt x="2377" y="713"/>
                  <a:pt x="2376" y="713"/>
                </a:cubicBezTo>
                <a:close/>
                <a:moveTo>
                  <a:pt x="2368" y="718"/>
                </a:moveTo>
                <a:cubicBezTo>
                  <a:pt x="2368" y="717"/>
                  <a:pt x="2367" y="716"/>
                  <a:pt x="2367" y="715"/>
                </a:cubicBezTo>
                <a:cubicBezTo>
                  <a:pt x="2367" y="715"/>
                  <a:pt x="2367" y="715"/>
                  <a:pt x="2367" y="715"/>
                </a:cubicBezTo>
                <a:cubicBezTo>
                  <a:pt x="2367" y="714"/>
                  <a:pt x="2367" y="714"/>
                  <a:pt x="2367" y="714"/>
                </a:cubicBezTo>
                <a:cubicBezTo>
                  <a:pt x="2369" y="717"/>
                  <a:pt x="2370" y="719"/>
                  <a:pt x="2370" y="721"/>
                </a:cubicBezTo>
                <a:cubicBezTo>
                  <a:pt x="2371" y="723"/>
                  <a:pt x="2369" y="720"/>
                  <a:pt x="2368" y="718"/>
                </a:cubicBezTo>
                <a:close/>
                <a:moveTo>
                  <a:pt x="2367" y="703"/>
                </a:moveTo>
                <a:cubicBezTo>
                  <a:pt x="2370" y="705"/>
                  <a:pt x="2371" y="707"/>
                  <a:pt x="2373" y="710"/>
                </a:cubicBezTo>
                <a:cubicBezTo>
                  <a:pt x="2372" y="711"/>
                  <a:pt x="2373" y="709"/>
                  <a:pt x="2372" y="709"/>
                </a:cubicBezTo>
                <a:cubicBezTo>
                  <a:pt x="2371" y="711"/>
                  <a:pt x="2374" y="712"/>
                  <a:pt x="2374" y="712"/>
                </a:cubicBezTo>
                <a:cubicBezTo>
                  <a:pt x="2374" y="712"/>
                  <a:pt x="2374" y="712"/>
                  <a:pt x="2374" y="712"/>
                </a:cubicBezTo>
                <a:cubicBezTo>
                  <a:pt x="2373" y="713"/>
                  <a:pt x="2372" y="713"/>
                  <a:pt x="2372" y="713"/>
                </a:cubicBezTo>
                <a:cubicBezTo>
                  <a:pt x="2370" y="710"/>
                  <a:pt x="2368" y="707"/>
                  <a:pt x="2366" y="704"/>
                </a:cubicBezTo>
                <a:cubicBezTo>
                  <a:pt x="2366" y="704"/>
                  <a:pt x="2367" y="703"/>
                  <a:pt x="2367" y="703"/>
                </a:cubicBezTo>
                <a:close/>
                <a:moveTo>
                  <a:pt x="2330" y="643"/>
                </a:moveTo>
                <a:cubicBezTo>
                  <a:pt x="2329" y="643"/>
                  <a:pt x="2326" y="636"/>
                  <a:pt x="2328" y="638"/>
                </a:cubicBezTo>
                <a:cubicBezTo>
                  <a:pt x="2328" y="640"/>
                  <a:pt x="2331" y="642"/>
                  <a:pt x="2330" y="643"/>
                </a:cubicBezTo>
                <a:close/>
                <a:moveTo>
                  <a:pt x="2336" y="694"/>
                </a:moveTo>
                <a:cubicBezTo>
                  <a:pt x="2334" y="694"/>
                  <a:pt x="2335" y="690"/>
                  <a:pt x="2332" y="691"/>
                </a:cubicBezTo>
                <a:cubicBezTo>
                  <a:pt x="2332" y="690"/>
                  <a:pt x="2332" y="690"/>
                  <a:pt x="2333" y="689"/>
                </a:cubicBezTo>
                <a:cubicBezTo>
                  <a:pt x="2334" y="690"/>
                  <a:pt x="2335" y="692"/>
                  <a:pt x="2336" y="694"/>
                </a:cubicBezTo>
                <a:close/>
                <a:moveTo>
                  <a:pt x="2332" y="687"/>
                </a:moveTo>
                <a:cubicBezTo>
                  <a:pt x="2331" y="687"/>
                  <a:pt x="2331" y="687"/>
                  <a:pt x="2331" y="688"/>
                </a:cubicBezTo>
                <a:cubicBezTo>
                  <a:pt x="2330" y="688"/>
                  <a:pt x="2330" y="687"/>
                  <a:pt x="2330" y="687"/>
                </a:cubicBezTo>
                <a:cubicBezTo>
                  <a:pt x="2330" y="687"/>
                  <a:pt x="2330" y="686"/>
                  <a:pt x="2330" y="686"/>
                </a:cubicBezTo>
                <a:cubicBezTo>
                  <a:pt x="2330" y="686"/>
                  <a:pt x="2331" y="688"/>
                  <a:pt x="2331" y="686"/>
                </a:cubicBezTo>
                <a:cubicBezTo>
                  <a:pt x="2331" y="686"/>
                  <a:pt x="2331" y="686"/>
                  <a:pt x="2331" y="686"/>
                </a:cubicBezTo>
                <a:cubicBezTo>
                  <a:pt x="2331" y="686"/>
                  <a:pt x="2332" y="687"/>
                  <a:pt x="2332" y="687"/>
                </a:cubicBezTo>
                <a:close/>
                <a:moveTo>
                  <a:pt x="2330" y="683"/>
                </a:moveTo>
                <a:cubicBezTo>
                  <a:pt x="2330" y="684"/>
                  <a:pt x="2331" y="685"/>
                  <a:pt x="2331" y="686"/>
                </a:cubicBezTo>
                <a:cubicBezTo>
                  <a:pt x="2331" y="685"/>
                  <a:pt x="2330" y="686"/>
                  <a:pt x="2329" y="684"/>
                </a:cubicBezTo>
                <a:cubicBezTo>
                  <a:pt x="2329" y="683"/>
                  <a:pt x="2329" y="683"/>
                  <a:pt x="2330" y="683"/>
                </a:cubicBezTo>
                <a:close/>
                <a:moveTo>
                  <a:pt x="2329" y="664"/>
                </a:moveTo>
                <a:cubicBezTo>
                  <a:pt x="2328" y="663"/>
                  <a:pt x="2328" y="662"/>
                  <a:pt x="2327" y="661"/>
                </a:cubicBezTo>
                <a:cubicBezTo>
                  <a:pt x="2326" y="660"/>
                  <a:pt x="2326" y="659"/>
                  <a:pt x="2325" y="658"/>
                </a:cubicBezTo>
                <a:cubicBezTo>
                  <a:pt x="2327" y="659"/>
                  <a:pt x="2329" y="663"/>
                  <a:pt x="2329" y="664"/>
                </a:cubicBezTo>
                <a:close/>
                <a:moveTo>
                  <a:pt x="2325" y="672"/>
                </a:moveTo>
                <a:cubicBezTo>
                  <a:pt x="2328" y="677"/>
                  <a:pt x="2330" y="678"/>
                  <a:pt x="2329" y="683"/>
                </a:cubicBezTo>
                <a:cubicBezTo>
                  <a:pt x="2327" y="679"/>
                  <a:pt x="2324" y="675"/>
                  <a:pt x="2325" y="672"/>
                </a:cubicBezTo>
                <a:close/>
                <a:moveTo>
                  <a:pt x="2252" y="594"/>
                </a:moveTo>
                <a:cubicBezTo>
                  <a:pt x="2252" y="595"/>
                  <a:pt x="2253" y="595"/>
                  <a:pt x="2253" y="595"/>
                </a:cubicBezTo>
                <a:cubicBezTo>
                  <a:pt x="2253" y="595"/>
                  <a:pt x="2253" y="595"/>
                  <a:pt x="2253" y="595"/>
                </a:cubicBezTo>
                <a:cubicBezTo>
                  <a:pt x="2253" y="595"/>
                  <a:pt x="2253" y="595"/>
                  <a:pt x="2253" y="594"/>
                </a:cubicBezTo>
                <a:cubicBezTo>
                  <a:pt x="2253" y="594"/>
                  <a:pt x="2253" y="594"/>
                  <a:pt x="2253" y="594"/>
                </a:cubicBezTo>
                <a:cubicBezTo>
                  <a:pt x="2254" y="594"/>
                  <a:pt x="2253" y="597"/>
                  <a:pt x="2254" y="596"/>
                </a:cubicBezTo>
                <a:cubicBezTo>
                  <a:pt x="2254" y="596"/>
                  <a:pt x="2254" y="595"/>
                  <a:pt x="2254" y="595"/>
                </a:cubicBezTo>
                <a:cubicBezTo>
                  <a:pt x="2255" y="596"/>
                  <a:pt x="2255" y="597"/>
                  <a:pt x="2254" y="597"/>
                </a:cubicBezTo>
                <a:cubicBezTo>
                  <a:pt x="2253" y="597"/>
                  <a:pt x="2253" y="597"/>
                  <a:pt x="2253" y="597"/>
                </a:cubicBezTo>
                <a:cubicBezTo>
                  <a:pt x="2254" y="596"/>
                  <a:pt x="2252" y="595"/>
                  <a:pt x="2252" y="595"/>
                </a:cubicBezTo>
                <a:cubicBezTo>
                  <a:pt x="2252" y="595"/>
                  <a:pt x="2252" y="594"/>
                  <a:pt x="2252" y="594"/>
                </a:cubicBezTo>
                <a:close/>
                <a:moveTo>
                  <a:pt x="2250" y="597"/>
                </a:moveTo>
                <a:cubicBezTo>
                  <a:pt x="2251" y="597"/>
                  <a:pt x="2251" y="599"/>
                  <a:pt x="2251" y="600"/>
                </a:cubicBezTo>
                <a:cubicBezTo>
                  <a:pt x="2250" y="599"/>
                  <a:pt x="2250" y="600"/>
                  <a:pt x="2250" y="600"/>
                </a:cubicBezTo>
                <a:cubicBezTo>
                  <a:pt x="2250" y="600"/>
                  <a:pt x="2249" y="599"/>
                  <a:pt x="2250" y="599"/>
                </a:cubicBezTo>
                <a:cubicBezTo>
                  <a:pt x="2252" y="599"/>
                  <a:pt x="2249" y="598"/>
                  <a:pt x="2250" y="597"/>
                </a:cubicBezTo>
                <a:close/>
                <a:moveTo>
                  <a:pt x="2250" y="604"/>
                </a:moveTo>
                <a:cubicBezTo>
                  <a:pt x="2250" y="604"/>
                  <a:pt x="2248" y="605"/>
                  <a:pt x="2248" y="606"/>
                </a:cubicBezTo>
                <a:cubicBezTo>
                  <a:pt x="2248" y="605"/>
                  <a:pt x="2247" y="605"/>
                  <a:pt x="2247" y="604"/>
                </a:cubicBezTo>
                <a:cubicBezTo>
                  <a:pt x="2249" y="604"/>
                  <a:pt x="2248" y="602"/>
                  <a:pt x="2246" y="602"/>
                </a:cubicBezTo>
                <a:cubicBezTo>
                  <a:pt x="2249" y="600"/>
                  <a:pt x="2248" y="603"/>
                  <a:pt x="2250" y="604"/>
                </a:cubicBezTo>
                <a:close/>
                <a:moveTo>
                  <a:pt x="2245" y="586"/>
                </a:moveTo>
                <a:cubicBezTo>
                  <a:pt x="2246" y="588"/>
                  <a:pt x="2246" y="589"/>
                  <a:pt x="2247" y="591"/>
                </a:cubicBezTo>
                <a:cubicBezTo>
                  <a:pt x="2246" y="589"/>
                  <a:pt x="2245" y="587"/>
                  <a:pt x="2244" y="586"/>
                </a:cubicBezTo>
                <a:cubicBezTo>
                  <a:pt x="2244" y="586"/>
                  <a:pt x="2245" y="586"/>
                  <a:pt x="2245" y="586"/>
                </a:cubicBezTo>
                <a:close/>
                <a:moveTo>
                  <a:pt x="2243" y="581"/>
                </a:moveTo>
                <a:cubicBezTo>
                  <a:pt x="2242" y="581"/>
                  <a:pt x="2241" y="580"/>
                  <a:pt x="2240" y="578"/>
                </a:cubicBezTo>
                <a:cubicBezTo>
                  <a:pt x="2240" y="578"/>
                  <a:pt x="2239" y="577"/>
                  <a:pt x="2239" y="577"/>
                </a:cubicBezTo>
                <a:cubicBezTo>
                  <a:pt x="2241" y="578"/>
                  <a:pt x="2242" y="580"/>
                  <a:pt x="2243" y="581"/>
                </a:cubicBezTo>
                <a:close/>
                <a:moveTo>
                  <a:pt x="2242" y="595"/>
                </a:moveTo>
                <a:cubicBezTo>
                  <a:pt x="2242" y="595"/>
                  <a:pt x="2242" y="596"/>
                  <a:pt x="2242" y="596"/>
                </a:cubicBezTo>
                <a:cubicBezTo>
                  <a:pt x="2242" y="596"/>
                  <a:pt x="2242" y="596"/>
                  <a:pt x="2242" y="595"/>
                </a:cubicBezTo>
                <a:cubicBezTo>
                  <a:pt x="2243" y="596"/>
                  <a:pt x="2244" y="598"/>
                  <a:pt x="2246" y="600"/>
                </a:cubicBezTo>
                <a:cubicBezTo>
                  <a:pt x="2246" y="600"/>
                  <a:pt x="2245" y="600"/>
                  <a:pt x="2245" y="600"/>
                </a:cubicBezTo>
                <a:cubicBezTo>
                  <a:pt x="2245" y="599"/>
                  <a:pt x="2245" y="599"/>
                  <a:pt x="2245" y="599"/>
                </a:cubicBezTo>
                <a:cubicBezTo>
                  <a:pt x="2244" y="599"/>
                  <a:pt x="2244" y="599"/>
                  <a:pt x="2244" y="600"/>
                </a:cubicBezTo>
                <a:cubicBezTo>
                  <a:pt x="2242" y="599"/>
                  <a:pt x="2242" y="595"/>
                  <a:pt x="2239" y="594"/>
                </a:cubicBezTo>
                <a:cubicBezTo>
                  <a:pt x="2240" y="594"/>
                  <a:pt x="2241" y="594"/>
                  <a:pt x="2242" y="595"/>
                </a:cubicBezTo>
                <a:close/>
                <a:moveTo>
                  <a:pt x="2359" y="569"/>
                </a:moveTo>
                <a:cubicBezTo>
                  <a:pt x="2361" y="570"/>
                  <a:pt x="2362" y="571"/>
                  <a:pt x="2362" y="573"/>
                </a:cubicBezTo>
                <a:cubicBezTo>
                  <a:pt x="2362" y="572"/>
                  <a:pt x="2359" y="571"/>
                  <a:pt x="2359" y="569"/>
                </a:cubicBezTo>
                <a:close/>
                <a:moveTo>
                  <a:pt x="2349" y="563"/>
                </a:moveTo>
                <a:cubicBezTo>
                  <a:pt x="2350" y="564"/>
                  <a:pt x="2353" y="564"/>
                  <a:pt x="2351" y="566"/>
                </a:cubicBezTo>
                <a:cubicBezTo>
                  <a:pt x="2351" y="565"/>
                  <a:pt x="2348" y="564"/>
                  <a:pt x="2349" y="563"/>
                </a:cubicBezTo>
                <a:close/>
                <a:moveTo>
                  <a:pt x="2389" y="586"/>
                </a:moveTo>
                <a:cubicBezTo>
                  <a:pt x="2390" y="586"/>
                  <a:pt x="2393" y="590"/>
                  <a:pt x="2391" y="590"/>
                </a:cubicBezTo>
                <a:cubicBezTo>
                  <a:pt x="2392" y="588"/>
                  <a:pt x="2387" y="586"/>
                  <a:pt x="2389" y="586"/>
                </a:cubicBezTo>
                <a:close/>
                <a:moveTo>
                  <a:pt x="2354" y="549"/>
                </a:moveTo>
                <a:cubicBezTo>
                  <a:pt x="2351" y="549"/>
                  <a:pt x="2346" y="542"/>
                  <a:pt x="2344" y="540"/>
                </a:cubicBezTo>
                <a:cubicBezTo>
                  <a:pt x="2348" y="543"/>
                  <a:pt x="2350" y="547"/>
                  <a:pt x="2354" y="549"/>
                </a:cubicBezTo>
                <a:close/>
                <a:moveTo>
                  <a:pt x="2384" y="545"/>
                </a:moveTo>
                <a:cubicBezTo>
                  <a:pt x="2384" y="545"/>
                  <a:pt x="2386" y="546"/>
                  <a:pt x="2385" y="547"/>
                </a:cubicBezTo>
                <a:cubicBezTo>
                  <a:pt x="2385" y="547"/>
                  <a:pt x="2383" y="546"/>
                  <a:pt x="2384" y="545"/>
                </a:cubicBezTo>
                <a:close/>
                <a:moveTo>
                  <a:pt x="2349" y="520"/>
                </a:moveTo>
                <a:cubicBezTo>
                  <a:pt x="2349" y="521"/>
                  <a:pt x="2351" y="521"/>
                  <a:pt x="2350" y="522"/>
                </a:cubicBezTo>
                <a:cubicBezTo>
                  <a:pt x="2349" y="522"/>
                  <a:pt x="2347" y="521"/>
                  <a:pt x="2349" y="520"/>
                </a:cubicBezTo>
                <a:close/>
                <a:moveTo>
                  <a:pt x="2350" y="523"/>
                </a:moveTo>
                <a:cubicBezTo>
                  <a:pt x="2350" y="523"/>
                  <a:pt x="2349" y="524"/>
                  <a:pt x="2349" y="524"/>
                </a:cubicBezTo>
                <a:cubicBezTo>
                  <a:pt x="2346" y="520"/>
                  <a:pt x="2348" y="522"/>
                  <a:pt x="2350" y="523"/>
                </a:cubicBezTo>
                <a:close/>
                <a:moveTo>
                  <a:pt x="2435" y="542"/>
                </a:moveTo>
                <a:cubicBezTo>
                  <a:pt x="2436" y="543"/>
                  <a:pt x="2437" y="543"/>
                  <a:pt x="2438" y="544"/>
                </a:cubicBezTo>
                <a:cubicBezTo>
                  <a:pt x="2436" y="547"/>
                  <a:pt x="2434" y="541"/>
                  <a:pt x="2435" y="542"/>
                </a:cubicBezTo>
                <a:close/>
                <a:moveTo>
                  <a:pt x="2429" y="542"/>
                </a:moveTo>
                <a:cubicBezTo>
                  <a:pt x="2431" y="541"/>
                  <a:pt x="2429" y="542"/>
                  <a:pt x="2428" y="541"/>
                </a:cubicBezTo>
                <a:cubicBezTo>
                  <a:pt x="2429" y="541"/>
                  <a:pt x="2428" y="540"/>
                  <a:pt x="2429" y="540"/>
                </a:cubicBezTo>
                <a:cubicBezTo>
                  <a:pt x="2430" y="540"/>
                  <a:pt x="2431" y="541"/>
                  <a:pt x="2431" y="542"/>
                </a:cubicBezTo>
                <a:cubicBezTo>
                  <a:pt x="2430" y="544"/>
                  <a:pt x="2430" y="542"/>
                  <a:pt x="2429" y="542"/>
                </a:cubicBezTo>
                <a:close/>
                <a:moveTo>
                  <a:pt x="2429" y="530"/>
                </a:moveTo>
                <a:cubicBezTo>
                  <a:pt x="2430" y="531"/>
                  <a:pt x="2430" y="533"/>
                  <a:pt x="2430" y="534"/>
                </a:cubicBezTo>
                <a:cubicBezTo>
                  <a:pt x="2426" y="532"/>
                  <a:pt x="2426" y="527"/>
                  <a:pt x="2429" y="530"/>
                </a:cubicBezTo>
                <a:close/>
                <a:moveTo>
                  <a:pt x="2428" y="535"/>
                </a:moveTo>
                <a:cubicBezTo>
                  <a:pt x="2426" y="535"/>
                  <a:pt x="2426" y="532"/>
                  <a:pt x="2424" y="531"/>
                </a:cubicBezTo>
                <a:cubicBezTo>
                  <a:pt x="2426" y="530"/>
                  <a:pt x="2427" y="534"/>
                  <a:pt x="2428" y="535"/>
                </a:cubicBezTo>
                <a:close/>
                <a:moveTo>
                  <a:pt x="2434" y="516"/>
                </a:moveTo>
                <a:cubicBezTo>
                  <a:pt x="2434" y="516"/>
                  <a:pt x="2433" y="516"/>
                  <a:pt x="2433" y="515"/>
                </a:cubicBezTo>
                <a:cubicBezTo>
                  <a:pt x="2435" y="515"/>
                  <a:pt x="2438" y="520"/>
                  <a:pt x="2434" y="516"/>
                </a:cubicBezTo>
                <a:close/>
                <a:moveTo>
                  <a:pt x="2421" y="519"/>
                </a:moveTo>
                <a:cubicBezTo>
                  <a:pt x="2422" y="519"/>
                  <a:pt x="2422" y="520"/>
                  <a:pt x="2424" y="521"/>
                </a:cubicBezTo>
                <a:cubicBezTo>
                  <a:pt x="2422" y="523"/>
                  <a:pt x="2420" y="520"/>
                  <a:pt x="2421" y="519"/>
                </a:cubicBezTo>
                <a:close/>
                <a:moveTo>
                  <a:pt x="2414" y="541"/>
                </a:moveTo>
                <a:cubicBezTo>
                  <a:pt x="2414" y="541"/>
                  <a:pt x="2413" y="542"/>
                  <a:pt x="2413" y="542"/>
                </a:cubicBezTo>
                <a:cubicBezTo>
                  <a:pt x="2414" y="540"/>
                  <a:pt x="2412" y="542"/>
                  <a:pt x="2411" y="539"/>
                </a:cubicBezTo>
                <a:cubicBezTo>
                  <a:pt x="2413" y="538"/>
                  <a:pt x="2413" y="540"/>
                  <a:pt x="2414" y="541"/>
                </a:cubicBezTo>
                <a:close/>
                <a:moveTo>
                  <a:pt x="2406" y="533"/>
                </a:moveTo>
                <a:cubicBezTo>
                  <a:pt x="2408" y="535"/>
                  <a:pt x="2408" y="535"/>
                  <a:pt x="2409" y="536"/>
                </a:cubicBezTo>
                <a:cubicBezTo>
                  <a:pt x="2408" y="538"/>
                  <a:pt x="2406" y="534"/>
                  <a:pt x="2406" y="533"/>
                </a:cubicBezTo>
                <a:close/>
                <a:moveTo>
                  <a:pt x="2352" y="373"/>
                </a:moveTo>
                <a:cubicBezTo>
                  <a:pt x="2353" y="375"/>
                  <a:pt x="2354" y="375"/>
                  <a:pt x="2355" y="375"/>
                </a:cubicBezTo>
                <a:cubicBezTo>
                  <a:pt x="2355" y="378"/>
                  <a:pt x="2351" y="373"/>
                  <a:pt x="2352" y="373"/>
                </a:cubicBezTo>
                <a:close/>
                <a:moveTo>
                  <a:pt x="2349" y="374"/>
                </a:moveTo>
                <a:cubicBezTo>
                  <a:pt x="2349" y="373"/>
                  <a:pt x="2346" y="372"/>
                  <a:pt x="2348" y="371"/>
                </a:cubicBezTo>
                <a:cubicBezTo>
                  <a:pt x="2349" y="372"/>
                  <a:pt x="2349" y="373"/>
                  <a:pt x="2349" y="374"/>
                </a:cubicBezTo>
                <a:close/>
                <a:moveTo>
                  <a:pt x="2412" y="383"/>
                </a:moveTo>
                <a:cubicBezTo>
                  <a:pt x="2412" y="384"/>
                  <a:pt x="2414" y="384"/>
                  <a:pt x="2413" y="385"/>
                </a:cubicBezTo>
                <a:cubicBezTo>
                  <a:pt x="2413" y="385"/>
                  <a:pt x="2411" y="384"/>
                  <a:pt x="2412" y="383"/>
                </a:cubicBezTo>
                <a:close/>
                <a:moveTo>
                  <a:pt x="2454" y="261"/>
                </a:moveTo>
                <a:cubicBezTo>
                  <a:pt x="2451" y="259"/>
                  <a:pt x="2445" y="261"/>
                  <a:pt x="2442" y="259"/>
                </a:cubicBezTo>
                <a:cubicBezTo>
                  <a:pt x="2440" y="259"/>
                  <a:pt x="2440" y="259"/>
                  <a:pt x="2439" y="259"/>
                </a:cubicBezTo>
                <a:cubicBezTo>
                  <a:pt x="2439" y="259"/>
                  <a:pt x="2438" y="258"/>
                  <a:pt x="2437" y="258"/>
                </a:cubicBezTo>
                <a:cubicBezTo>
                  <a:pt x="2433" y="258"/>
                  <a:pt x="2430" y="256"/>
                  <a:pt x="2427" y="257"/>
                </a:cubicBezTo>
                <a:cubicBezTo>
                  <a:pt x="2427" y="256"/>
                  <a:pt x="2426" y="256"/>
                  <a:pt x="2425" y="256"/>
                </a:cubicBezTo>
                <a:cubicBezTo>
                  <a:pt x="2426" y="255"/>
                  <a:pt x="2426" y="255"/>
                  <a:pt x="2427" y="254"/>
                </a:cubicBezTo>
                <a:cubicBezTo>
                  <a:pt x="2428" y="254"/>
                  <a:pt x="2428" y="254"/>
                  <a:pt x="2429" y="254"/>
                </a:cubicBezTo>
                <a:cubicBezTo>
                  <a:pt x="2432" y="256"/>
                  <a:pt x="2438" y="253"/>
                  <a:pt x="2436" y="257"/>
                </a:cubicBezTo>
                <a:cubicBezTo>
                  <a:pt x="2437" y="257"/>
                  <a:pt x="2438" y="257"/>
                  <a:pt x="2439" y="256"/>
                </a:cubicBezTo>
                <a:cubicBezTo>
                  <a:pt x="2437" y="256"/>
                  <a:pt x="2438" y="254"/>
                  <a:pt x="2437" y="254"/>
                </a:cubicBezTo>
                <a:cubicBezTo>
                  <a:pt x="2438" y="254"/>
                  <a:pt x="2438" y="254"/>
                  <a:pt x="2438" y="253"/>
                </a:cubicBezTo>
                <a:cubicBezTo>
                  <a:pt x="2440" y="253"/>
                  <a:pt x="2442" y="253"/>
                  <a:pt x="2444" y="254"/>
                </a:cubicBezTo>
                <a:cubicBezTo>
                  <a:pt x="2445" y="252"/>
                  <a:pt x="2443" y="252"/>
                  <a:pt x="2442" y="252"/>
                </a:cubicBezTo>
                <a:cubicBezTo>
                  <a:pt x="2442" y="252"/>
                  <a:pt x="2442" y="252"/>
                  <a:pt x="2442" y="252"/>
                </a:cubicBezTo>
                <a:cubicBezTo>
                  <a:pt x="2442" y="252"/>
                  <a:pt x="2442" y="252"/>
                  <a:pt x="2442" y="252"/>
                </a:cubicBezTo>
                <a:cubicBezTo>
                  <a:pt x="2443" y="252"/>
                  <a:pt x="2443" y="252"/>
                  <a:pt x="2443" y="252"/>
                </a:cubicBezTo>
                <a:cubicBezTo>
                  <a:pt x="2444" y="252"/>
                  <a:pt x="2444" y="252"/>
                  <a:pt x="2445" y="252"/>
                </a:cubicBezTo>
                <a:cubicBezTo>
                  <a:pt x="2445" y="252"/>
                  <a:pt x="2445" y="252"/>
                  <a:pt x="2445" y="252"/>
                </a:cubicBezTo>
                <a:cubicBezTo>
                  <a:pt x="2446" y="252"/>
                  <a:pt x="2446" y="252"/>
                  <a:pt x="2446" y="252"/>
                </a:cubicBezTo>
                <a:cubicBezTo>
                  <a:pt x="2446" y="252"/>
                  <a:pt x="2447" y="252"/>
                  <a:pt x="2447" y="253"/>
                </a:cubicBezTo>
                <a:cubicBezTo>
                  <a:pt x="2447" y="253"/>
                  <a:pt x="2447" y="252"/>
                  <a:pt x="2447" y="252"/>
                </a:cubicBezTo>
                <a:cubicBezTo>
                  <a:pt x="2447" y="252"/>
                  <a:pt x="2448" y="252"/>
                  <a:pt x="2448" y="252"/>
                </a:cubicBezTo>
                <a:cubicBezTo>
                  <a:pt x="2448" y="252"/>
                  <a:pt x="2448" y="252"/>
                  <a:pt x="2448" y="252"/>
                </a:cubicBezTo>
                <a:cubicBezTo>
                  <a:pt x="2450" y="252"/>
                  <a:pt x="2451" y="252"/>
                  <a:pt x="2452" y="252"/>
                </a:cubicBezTo>
                <a:cubicBezTo>
                  <a:pt x="2452" y="252"/>
                  <a:pt x="2452" y="253"/>
                  <a:pt x="2452" y="253"/>
                </a:cubicBezTo>
                <a:cubicBezTo>
                  <a:pt x="2451" y="253"/>
                  <a:pt x="2448" y="252"/>
                  <a:pt x="2448" y="253"/>
                </a:cubicBezTo>
                <a:cubicBezTo>
                  <a:pt x="2450" y="253"/>
                  <a:pt x="2450" y="255"/>
                  <a:pt x="2452" y="255"/>
                </a:cubicBezTo>
                <a:cubicBezTo>
                  <a:pt x="2450" y="255"/>
                  <a:pt x="2452" y="257"/>
                  <a:pt x="2450" y="258"/>
                </a:cubicBezTo>
                <a:cubicBezTo>
                  <a:pt x="2449" y="258"/>
                  <a:pt x="2451" y="255"/>
                  <a:pt x="2449" y="256"/>
                </a:cubicBezTo>
                <a:cubicBezTo>
                  <a:pt x="2449" y="259"/>
                  <a:pt x="2448" y="256"/>
                  <a:pt x="2447" y="258"/>
                </a:cubicBezTo>
                <a:cubicBezTo>
                  <a:pt x="2450" y="259"/>
                  <a:pt x="2451" y="258"/>
                  <a:pt x="2452" y="260"/>
                </a:cubicBezTo>
                <a:cubicBezTo>
                  <a:pt x="2452" y="259"/>
                  <a:pt x="2455" y="258"/>
                  <a:pt x="2455" y="259"/>
                </a:cubicBezTo>
                <a:cubicBezTo>
                  <a:pt x="2453" y="259"/>
                  <a:pt x="2456" y="261"/>
                  <a:pt x="2454" y="261"/>
                </a:cubicBezTo>
                <a:close/>
                <a:moveTo>
                  <a:pt x="2423" y="236"/>
                </a:moveTo>
                <a:cubicBezTo>
                  <a:pt x="2424" y="236"/>
                  <a:pt x="2425" y="236"/>
                  <a:pt x="2424" y="235"/>
                </a:cubicBezTo>
                <a:cubicBezTo>
                  <a:pt x="2424" y="235"/>
                  <a:pt x="2424" y="235"/>
                  <a:pt x="2424" y="234"/>
                </a:cubicBezTo>
                <a:cubicBezTo>
                  <a:pt x="2426" y="235"/>
                  <a:pt x="2429" y="234"/>
                  <a:pt x="2429" y="236"/>
                </a:cubicBezTo>
                <a:cubicBezTo>
                  <a:pt x="2429" y="236"/>
                  <a:pt x="2428" y="236"/>
                  <a:pt x="2428" y="235"/>
                </a:cubicBezTo>
                <a:cubicBezTo>
                  <a:pt x="2427" y="235"/>
                  <a:pt x="2426" y="236"/>
                  <a:pt x="2425" y="237"/>
                </a:cubicBezTo>
                <a:cubicBezTo>
                  <a:pt x="2425" y="237"/>
                  <a:pt x="2425" y="236"/>
                  <a:pt x="2425" y="236"/>
                </a:cubicBezTo>
                <a:cubicBezTo>
                  <a:pt x="2424" y="237"/>
                  <a:pt x="2424" y="236"/>
                  <a:pt x="2423" y="236"/>
                </a:cubicBezTo>
                <a:close/>
                <a:moveTo>
                  <a:pt x="2421" y="228"/>
                </a:moveTo>
                <a:cubicBezTo>
                  <a:pt x="2421" y="227"/>
                  <a:pt x="2421" y="223"/>
                  <a:pt x="2422" y="224"/>
                </a:cubicBezTo>
                <a:cubicBezTo>
                  <a:pt x="2423" y="224"/>
                  <a:pt x="2424" y="228"/>
                  <a:pt x="2426" y="229"/>
                </a:cubicBezTo>
                <a:cubicBezTo>
                  <a:pt x="2427" y="227"/>
                  <a:pt x="2426" y="226"/>
                  <a:pt x="2427" y="225"/>
                </a:cubicBezTo>
                <a:cubicBezTo>
                  <a:pt x="2429" y="225"/>
                  <a:pt x="2431" y="225"/>
                  <a:pt x="2434" y="225"/>
                </a:cubicBezTo>
                <a:cubicBezTo>
                  <a:pt x="2434" y="228"/>
                  <a:pt x="2431" y="225"/>
                  <a:pt x="2431" y="227"/>
                </a:cubicBezTo>
                <a:cubicBezTo>
                  <a:pt x="2432" y="227"/>
                  <a:pt x="2433" y="228"/>
                  <a:pt x="2433" y="229"/>
                </a:cubicBezTo>
                <a:cubicBezTo>
                  <a:pt x="2434" y="226"/>
                  <a:pt x="2436" y="229"/>
                  <a:pt x="2437" y="227"/>
                </a:cubicBezTo>
                <a:cubicBezTo>
                  <a:pt x="2436" y="226"/>
                  <a:pt x="2435" y="228"/>
                  <a:pt x="2435" y="226"/>
                </a:cubicBezTo>
                <a:cubicBezTo>
                  <a:pt x="2437" y="226"/>
                  <a:pt x="2439" y="223"/>
                  <a:pt x="2441" y="226"/>
                </a:cubicBezTo>
                <a:cubicBezTo>
                  <a:pt x="2440" y="224"/>
                  <a:pt x="2441" y="225"/>
                  <a:pt x="2442" y="224"/>
                </a:cubicBezTo>
                <a:cubicBezTo>
                  <a:pt x="2442" y="225"/>
                  <a:pt x="2443" y="225"/>
                  <a:pt x="2443" y="226"/>
                </a:cubicBezTo>
                <a:cubicBezTo>
                  <a:pt x="2444" y="224"/>
                  <a:pt x="2444" y="226"/>
                  <a:pt x="2446" y="225"/>
                </a:cubicBezTo>
                <a:cubicBezTo>
                  <a:pt x="2446" y="228"/>
                  <a:pt x="2446" y="230"/>
                  <a:pt x="2445" y="231"/>
                </a:cubicBezTo>
                <a:cubicBezTo>
                  <a:pt x="2445" y="230"/>
                  <a:pt x="2444" y="229"/>
                  <a:pt x="2444" y="230"/>
                </a:cubicBezTo>
                <a:cubicBezTo>
                  <a:pt x="2444" y="231"/>
                  <a:pt x="2445" y="231"/>
                  <a:pt x="2445" y="231"/>
                </a:cubicBezTo>
                <a:cubicBezTo>
                  <a:pt x="2447" y="230"/>
                  <a:pt x="2445" y="229"/>
                  <a:pt x="2447" y="227"/>
                </a:cubicBezTo>
                <a:cubicBezTo>
                  <a:pt x="2449" y="226"/>
                  <a:pt x="2448" y="227"/>
                  <a:pt x="2449" y="228"/>
                </a:cubicBezTo>
                <a:cubicBezTo>
                  <a:pt x="2451" y="225"/>
                  <a:pt x="2455" y="227"/>
                  <a:pt x="2458" y="228"/>
                </a:cubicBezTo>
                <a:cubicBezTo>
                  <a:pt x="2457" y="228"/>
                  <a:pt x="2456" y="229"/>
                  <a:pt x="2457" y="229"/>
                </a:cubicBezTo>
                <a:cubicBezTo>
                  <a:pt x="2458" y="229"/>
                  <a:pt x="2458" y="227"/>
                  <a:pt x="2459" y="228"/>
                </a:cubicBezTo>
                <a:cubicBezTo>
                  <a:pt x="2459" y="231"/>
                  <a:pt x="2457" y="229"/>
                  <a:pt x="2456" y="231"/>
                </a:cubicBezTo>
                <a:cubicBezTo>
                  <a:pt x="2459" y="233"/>
                  <a:pt x="2465" y="233"/>
                  <a:pt x="2467" y="232"/>
                </a:cubicBezTo>
                <a:cubicBezTo>
                  <a:pt x="2466" y="232"/>
                  <a:pt x="2467" y="230"/>
                  <a:pt x="2467" y="229"/>
                </a:cubicBezTo>
                <a:cubicBezTo>
                  <a:pt x="2466" y="231"/>
                  <a:pt x="2466" y="229"/>
                  <a:pt x="2465" y="228"/>
                </a:cubicBezTo>
                <a:cubicBezTo>
                  <a:pt x="2467" y="229"/>
                  <a:pt x="2469" y="228"/>
                  <a:pt x="2470" y="230"/>
                </a:cubicBezTo>
                <a:cubicBezTo>
                  <a:pt x="2470" y="228"/>
                  <a:pt x="2472" y="230"/>
                  <a:pt x="2472" y="230"/>
                </a:cubicBezTo>
                <a:cubicBezTo>
                  <a:pt x="2472" y="228"/>
                  <a:pt x="2477" y="230"/>
                  <a:pt x="2479" y="230"/>
                </a:cubicBezTo>
                <a:cubicBezTo>
                  <a:pt x="2479" y="232"/>
                  <a:pt x="2479" y="231"/>
                  <a:pt x="2478" y="233"/>
                </a:cubicBezTo>
                <a:cubicBezTo>
                  <a:pt x="2479" y="233"/>
                  <a:pt x="2479" y="233"/>
                  <a:pt x="2481" y="233"/>
                </a:cubicBezTo>
                <a:cubicBezTo>
                  <a:pt x="2480" y="235"/>
                  <a:pt x="2477" y="232"/>
                  <a:pt x="2478" y="235"/>
                </a:cubicBezTo>
                <a:cubicBezTo>
                  <a:pt x="2479" y="235"/>
                  <a:pt x="2483" y="233"/>
                  <a:pt x="2484" y="236"/>
                </a:cubicBezTo>
                <a:cubicBezTo>
                  <a:pt x="2482" y="236"/>
                  <a:pt x="2481" y="236"/>
                  <a:pt x="2481" y="238"/>
                </a:cubicBezTo>
                <a:cubicBezTo>
                  <a:pt x="2478" y="235"/>
                  <a:pt x="2477" y="237"/>
                  <a:pt x="2475" y="236"/>
                </a:cubicBezTo>
                <a:cubicBezTo>
                  <a:pt x="2475" y="237"/>
                  <a:pt x="2476" y="237"/>
                  <a:pt x="2475" y="238"/>
                </a:cubicBezTo>
                <a:cubicBezTo>
                  <a:pt x="2473" y="238"/>
                  <a:pt x="2472" y="237"/>
                  <a:pt x="2470" y="238"/>
                </a:cubicBezTo>
                <a:cubicBezTo>
                  <a:pt x="2469" y="236"/>
                  <a:pt x="2472" y="238"/>
                  <a:pt x="2472" y="236"/>
                </a:cubicBezTo>
                <a:cubicBezTo>
                  <a:pt x="2467" y="235"/>
                  <a:pt x="2465" y="236"/>
                  <a:pt x="2461" y="234"/>
                </a:cubicBezTo>
                <a:cubicBezTo>
                  <a:pt x="2461" y="237"/>
                  <a:pt x="2461" y="233"/>
                  <a:pt x="2460" y="235"/>
                </a:cubicBezTo>
                <a:cubicBezTo>
                  <a:pt x="2460" y="237"/>
                  <a:pt x="2461" y="237"/>
                  <a:pt x="2461" y="238"/>
                </a:cubicBezTo>
                <a:cubicBezTo>
                  <a:pt x="2459" y="238"/>
                  <a:pt x="2458" y="238"/>
                  <a:pt x="2457" y="238"/>
                </a:cubicBezTo>
                <a:cubicBezTo>
                  <a:pt x="2457" y="235"/>
                  <a:pt x="2460" y="238"/>
                  <a:pt x="2460" y="237"/>
                </a:cubicBezTo>
                <a:cubicBezTo>
                  <a:pt x="2458" y="237"/>
                  <a:pt x="2460" y="234"/>
                  <a:pt x="2459" y="234"/>
                </a:cubicBezTo>
                <a:cubicBezTo>
                  <a:pt x="2458" y="236"/>
                  <a:pt x="2457" y="233"/>
                  <a:pt x="2455" y="235"/>
                </a:cubicBezTo>
                <a:cubicBezTo>
                  <a:pt x="2456" y="235"/>
                  <a:pt x="2457" y="235"/>
                  <a:pt x="2457" y="236"/>
                </a:cubicBezTo>
                <a:cubicBezTo>
                  <a:pt x="2454" y="236"/>
                  <a:pt x="2454" y="236"/>
                  <a:pt x="2453" y="234"/>
                </a:cubicBezTo>
                <a:cubicBezTo>
                  <a:pt x="2453" y="235"/>
                  <a:pt x="2451" y="235"/>
                  <a:pt x="2452" y="236"/>
                </a:cubicBezTo>
                <a:cubicBezTo>
                  <a:pt x="2450" y="236"/>
                  <a:pt x="2449" y="235"/>
                  <a:pt x="2447" y="236"/>
                </a:cubicBezTo>
                <a:cubicBezTo>
                  <a:pt x="2448" y="233"/>
                  <a:pt x="2450" y="236"/>
                  <a:pt x="2451" y="234"/>
                </a:cubicBezTo>
                <a:cubicBezTo>
                  <a:pt x="2450" y="234"/>
                  <a:pt x="2451" y="232"/>
                  <a:pt x="2450" y="233"/>
                </a:cubicBezTo>
                <a:cubicBezTo>
                  <a:pt x="2449" y="235"/>
                  <a:pt x="2448" y="231"/>
                  <a:pt x="2446" y="233"/>
                </a:cubicBezTo>
                <a:cubicBezTo>
                  <a:pt x="2447" y="232"/>
                  <a:pt x="2443" y="231"/>
                  <a:pt x="2444" y="232"/>
                </a:cubicBezTo>
                <a:cubicBezTo>
                  <a:pt x="2444" y="233"/>
                  <a:pt x="2445" y="235"/>
                  <a:pt x="2445" y="236"/>
                </a:cubicBezTo>
                <a:cubicBezTo>
                  <a:pt x="2445" y="236"/>
                  <a:pt x="2445" y="236"/>
                  <a:pt x="2445" y="236"/>
                </a:cubicBezTo>
                <a:cubicBezTo>
                  <a:pt x="2445" y="236"/>
                  <a:pt x="2445" y="236"/>
                  <a:pt x="2445" y="237"/>
                </a:cubicBezTo>
                <a:cubicBezTo>
                  <a:pt x="2442" y="236"/>
                  <a:pt x="2445" y="233"/>
                  <a:pt x="2442" y="232"/>
                </a:cubicBezTo>
                <a:cubicBezTo>
                  <a:pt x="2442" y="233"/>
                  <a:pt x="2444" y="233"/>
                  <a:pt x="2443" y="235"/>
                </a:cubicBezTo>
                <a:cubicBezTo>
                  <a:pt x="2440" y="235"/>
                  <a:pt x="2443" y="233"/>
                  <a:pt x="2441" y="233"/>
                </a:cubicBezTo>
                <a:cubicBezTo>
                  <a:pt x="2440" y="233"/>
                  <a:pt x="2440" y="235"/>
                  <a:pt x="2441" y="235"/>
                </a:cubicBezTo>
                <a:cubicBezTo>
                  <a:pt x="2441" y="235"/>
                  <a:pt x="2444" y="235"/>
                  <a:pt x="2442" y="236"/>
                </a:cubicBezTo>
                <a:cubicBezTo>
                  <a:pt x="2441" y="236"/>
                  <a:pt x="2440" y="236"/>
                  <a:pt x="2439" y="236"/>
                </a:cubicBezTo>
                <a:cubicBezTo>
                  <a:pt x="2441" y="237"/>
                  <a:pt x="2444" y="237"/>
                  <a:pt x="2446" y="238"/>
                </a:cubicBezTo>
                <a:cubicBezTo>
                  <a:pt x="2445" y="239"/>
                  <a:pt x="2444" y="239"/>
                  <a:pt x="2441" y="239"/>
                </a:cubicBezTo>
                <a:cubicBezTo>
                  <a:pt x="2441" y="236"/>
                  <a:pt x="2442" y="239"/>
                  <a:pt x="2443" y="238"/>
                </a:cubicBezTo>
                <a:cubicBezTo>
                  <a:pt x="2442" y="237"/>
                  <a:pt x="2440" y="237"/>
                  <a:pt x="2439" y="237"/>
                </a:cubicBezTo>
                <a:cubicBezTo>
                  <a:pt x="2439" y="235"/>
                  <a:pt x="2437" y="235"/>
                  <a:pt x="2439" y="234"/>
                </a:cubicBezTo>
                <a:cubicBezTo>
                  <a:pt x="2437" y="235"/>
                  <a:pt x="2436" y="233"/>
                  <a:pt x="2435" y="234"/>
                </a:cubicBezTo>
                <a:cubicBezTo>
                  <a:pt x="2436" y="230"/>
                  <a:pt x="2440" y="235"/>
                  <a:pt x="2441" y="231"/>
                </a:cubicBezTo>
                <a:cubicBezTo>
                  <a:pt x="2440" y="231"/>
                  <a:pt x="2439" y="231"/>
                  <a:pt x="2438" y="232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29"/>
                  <a:pt x="2436" y="230"/>
                  <a:pt x="2437" y="232"/>
                </a:cubicBezTo>
                <a:cubicBezTo>
                  <a:pt x="2437" y="232"/>
                  <a:pt x="2436" y="231"/>
                  <a:pt x="2435" y="231"/>
                </a:cubicBezTo>
                <a:cubicBezTo>
                  <a:pt x="2435" y="230"/>
                  <a:pt x="2436" y="230"/>
                  <a:pt x="2435" y="230"/>
                </a:cubicBezTo>
                <a:cubicBezTo>
                  <a:pt x="2434" y="231"/>
                  <a:pt x="2431" y="231"/>
                  <a:pt x="2432" y="233"/>
                </a:cubicBezTo>
                <a:cubicBezTo>
                  <a:pt x="2431" y="233"/>
                  <a:pt x="2432" y="231"/>
                  <a:pt x="2430" y="233"/>
                </a:cubicBezTo>
                <a:cubicBezTo>
                  <a:pt x="2429" y="232"/>
                  <a:pt x="2431" y="232"/>
                  <a:pt x="2431" y="230"/>
                </a:cubicBezTo>
                <a:cubicBezTo>
                  <a:pt x="2431" y="230"/>
                  <a:pt x="2430" y="230"/>
                  <a:pt x="2430" y="230"/>
                </a:cubicBezTo>
                <a:cubicBezTo>
                  <a:pt x="2430" y="230"/>
                  <a:pt x="2431" y="231"/>
                  <a:pt x="2431" y="231"/>
                </a:cubicBezTo>
                <a:cubicBezTo>
                  <a:pt x="2429" y="231"/>
                  <a:pt x="2429" y="231"/>
                  <a:pt x="2427" y="230"/>
                </a:cubicBezTo>
                <a:cubicBezTo>
                  <a:pt x="2427" y="232"/>
                  <a:pt x="2428" y="232"/>
                  <a:pt x="2427" y="233"/>
                </a:cubicBezTo>
                <a:cubicBezTo>
                  <a:pt x="2426" y="233"/>
                  <a:pt x="2425" y="233"/>
                  <a:pt x="2424" y="232"/>
                </a:cubicBezTo>
                <a:cubicBezTo>
                  <a:pt x="2426" y="232"/>
                  <a:pt x="2426" y="231"/>
                  <a:pt x="2427" y="231"/>
                </a:cubicBezTo>
                <a:cubicBezTo>
                  <a:pt x="2425" y="230"/>
                  <a:pt x="2422" y="230"/>
                  <a:pt x="2421" y="228"/>
                </a:cubicBezTo>
                <a:close/>
                <a:moveTo>
                  <a:pt x="2420" y="234"/>
                </a:moveTo>
                <a:cubicBezTo>
                  <a:pt x="2419" y="234"/>
                  <a:pt x="2419" y="235"/>
                  <a:pt x="2419" y="235"/>
                </a:cubicBezTo>
                <a:cubicBezTo>
                  <a:pt x="2419" y="235"/>
                  <a:pt x="2419" y="235"/>
                  <a:pt x="2419" y="235"/>
                </a:cubicBezTo>
                <a:cubicBezTo>
                  <a:pt x="2419" y="234"/>
                  <a:pt x="2420" y="234"/>
                  <a:pt x="2421" y="234"/>
                </a:cubicBezTo>
                <a:cubicBezTo>
                  <a:pt x="2421" y="234"/>
                  <a:pt x="2421" y="234"/>
                  <a:pt x="2421" y="234"/>
                </a:cubicBezTo>
                <a:cubicBezTo>
                  <a:pt x="2421" y="234"/>
                  <a:pt x="2420" y="234"/>
                  <a:pt x="2420" y="234"/>
                </a:cubicBezTo>
                <a:close/>
                <a:moveTo>
                  <a:pt x="2418" y="237"/>
                </a:moveTo>
                <a:cubicBezTo>
                  <a:pt x="2417" y="237"/>
                  <a:pt x="2417" y="237"/>
                  <a:pt x="2416" y="236"/>
                </a:cubicBezTo>
                <a:cubicBezTo>
                  <a:pt x="2417" y="235"/>
                  <a:pt x="2417" y="234"/>
                  <a:pt x="2419" y="235"/>
                </a:cubicBezTo>
                <a:cubicBezTo>
                  <a:pt x="2417" y="234"/>
                  <a:pt x="2416" y="234"/>
                  <a:pt x="2415" y="233"/>
                </a:cubicBezTo>
                <a:cubicBezTo>
                  <a:pt x="2416" y="233"/>
                  <a:pt x="2417" y="233"/>
                  <a:pt x="2419" y="235"/>
                </a:cubicBezTo>
                <a:cubicBezTo>
                  <a:pt x="2418" y="234"/>
                  <a:pt x="2417" y="236"/>
                  <a:pt x="2418" y="237"/>
                </a:cubicBezTo>
                <a:close/>
                <a:moveTo>
                  <a:pt x="2415" y="232"/>
                </a:moveTo>
                <a:cubicBezTo>
                  <a:pt x="2415" y="231"/>
                  <a:pt x="2415" y="230"/>
                  <a:pt x="2416" y="230"/>
                </a:cubicBezTo>
                <a:cubicBezTo>
                  <a:pt x="2416" y="231"/>
                  <a:pt x="2418" y="230"/>
                  <a:pt x="2418" y="232"/>
                </a:cubicBezTo>
                <a:cubicBezTo>
                  <a:pt x="2417" y="233"/>
                  <a:pt x="2415" y="233"/>
                  <a:pt x="2415" y="232"/>
                </a:cubicBezTo>
                <a:close/>
                <a:moveTo>
                  <a:pt x="2411" y="228"/>
                </a:moveTo>
                <a:cubicBezTo>
                  <a:pt x="2412" y="225"/>
                  <a:pt x="2411" y="226"/>
                  <a:pt x="2412" y="224"/>
                </a:cubicBezTo>
                <a:cubicBezTo>
                  <a:pt x="2412" y="225"/>
                  <a:pt x="2413" y="226"/>
                  <a:pt x="2414" y="225"/>
                </a:cubicBezTo>
                <a:cubicBezTo>
                  <a:pt x="2414" y="226"/>
                  <a:pt x="2413" y="226"/>
                  <a:pt x="2413" y="226"/>
                </a:cubicBezTo>
                <a:cubicBezTo>
                  <a:pt x="2413" y="226"/>
                  <a:pt x="2414" y="227"/>
                  <a:pt x="2415" y="226"/>
                </a:cubicBezTo>
                <a:cubicBezTo>
                  <a:pt x="2414" y="226"/>
                  <a:pt x="2415" y="224"/>
                  <a:pt x="2414" y="224"/>
                </a:cubicBezTo>
                <a:cubicBezTo>
                  <a:pt x="2415" y="224"/>
                  <a:pt x="2416" y="224"/>
                  <a:pt x="2416" y="225"/>
                </a:cubicBezTo>
                <a:cubicBezTo>
                  <a:pt x="2416" y="225"/>
                  <a:pt x="2414" y="226"/>
                  <a:pt x="2415" y="227"/>
                </a:cubicBezTo>
                <a:cubicBezTo>
                  <a:pt x="2416" y="226"/>
                  <a:pt x="2417" y="225"/>
                  <a:pt x="2417" y="224"/>
                </a:cubicBezTo>
                <a:cubicBezTo>
                  <a:pt x="2419" y="224"/>
                  <a:pt x="2420" y="224"/>
                  <a:pt x="2420" y="226"/>
                </a:cubicBezTo>
                <a:cubicBezTo>
                  <a:pt x="2419" y="226"/>
                  <a:pt x="2420" y="227"/>
                  <a:pt x="2420" y="229"/>
                </a:cubicBezTo>
                <a:cubicBezTo>
                  <a:pt x="2416" y="230"/>
                  <a:pt x="2415" y="226"/>
                  <a:pt x="2411" y="228"/>
                </a:cubicBezTo>
                <a:close/>
                <a:moveTo>
                  <a:pt x="2414" y="255"/>
                </a:moveTo>
                <a:cubicBezTo>
                  <a:pt x="2413" y="255"/>
                  <a:pt x="2413" y="255"/>
                  <a:pt x="2412" y="256"/>
                </a:cubicBezTo>
                <a:cubicBezTo>
                  <a:pt x="2413" y="255"/>
                  <a:pt x="2413" y="255"/>
                  <a:pt x="2413" y="255"/>
                </a:cubicBezTo>
                <a:cubicBezTo>
                  <a:pt x="2413" y="255"/>
                  <a:pt x="2413" y="255"/>
                  <a:pt x="2414" y="255"/>
                </a:cubicBezTo>
                <a:close/>
                <a:moveTo>
                  <a:pt x="2410" y="225"/>
                </a:moveTo>
                <a:cubicBezTo>
                  <a:pt x="2410" y="227"/>
                  <a:pt x="2409" y="227"/>
                  <a:pt x="2409" y="228"/>
                </a:cubicBezTo>
                <a:cubicBezTo>
                  <a:pt x="2408" y="228"/>
                  <a:pt x="2403" y="225"/>
                  <a:pt x="2404" y="227"/>
                </a:cubicBezTo>
                <a:cubicBezTo>
                  <a:pt x="2402" y="227"/>
                  <a:pt x="2402" y="227"/>
                  <a:pt x="2400" y="225"/>
                </a:cubicBezTo>
                <a:cubicBezTo>
                  <a:pt x="2399" y="228"/>
                  <a:pt x="2396" y="225"/>
                  <a:pt x="2393" y="226"/>
                </a:cubicBezTo>
                <a:cubicBezTo>
                  <a:pt x="2393" y="224"/>
                  <a:pt x="2392" y="223"/>
                  <a:pt x="2393" y="222"/>
                </a:cubicBezTo>
                <a:cubicBezTo>
                  <a:pt x="2393" y="221"/>
                  <a:pt x="2394" y="221"/>
                  <a:pt x="2394" y="221"/>
                </a:cubicBezTo>
                <a:cubicBezTo>
                  <a:pt x="2395" y="221"/>
                  <a:pt x="2396" y="221"/>
                  <a:pt x="2397" y="221"/>
                </a:cubicBezTo>
                <a:cubicBezTo>
                  <a:pt x="2399" y="222"/>
                  <a:pt x="2400" y="223"/>
                  <a:pt x="2401" y="224"/>
                </a:cubicBezTo>
                <a:cubicBezTo>
                  <a:pt x="2400" y="224"/>
                  <a:pt x="2399" y="224"/>
                  <a:pt x="2399" y="225"/>
                </a:cubicBezTo>
                <a:cubicBezTo>
                  <a:pt x="2401" y="225"/>
                  <a:pt x="2402" y="223"/>
                  <a:pt x="2403" y="222"/>
                </a:cubicBezTo>
                <a:cubicBezTo>
                  <a:pt x="2404" y="223"/>
                  <a:pt x="2403" y="224"/>
                  <a:pt x="2404" y="225"/>
                </a:cubicBezTo>
                <a:cubicBezTo>
                  <a:pt x="2404" y="224"/>
                  <a:pt x="2404" y="223"/>
                  <a:pt x="2404" y="222"/>
                </a:cubicBezTo>
                <a:cubicBezTo>
                  <a:pt x="2405" y="222"/>
                  <a:pt x="2406" y="223"/>
                  <a:pt x="2407" y="223"/>
                </a:cubicBezTo>
                <a:cubicBezTo>
                  <a:pt x="2408" y="224"/>
                  <a:pt x="2406" y="225"/>
                  <a:pt x="2407" y="226"/>
                </a:cubicBezTo>
                <a:cubicBezTo>
                  <a:pt x="2407" y="223"/>
                  <a:pt x="2409" y="226"/>
                  <a:pt x="2409" y="225"/>
                </a:cubicBezTo>
                <a:cubicBezTo>
                  <a:pt x="2409" y="224"/>
                  <a:pt x="2407" y="225"/>
                  <a:pt x="2407" y="223"/>
                </a:cubicBezTo>
                <a:cubicBezTo>
                  <a:pt x="2409" y="223"/>
                  <a:pt x="2410" y="223"/>
                  <a:pt x="2411" y="224"/>
                </a:cubicBezTo>
                <a:cubicBezTo>
                  <a:pt x="2410" y="225"/>
                  <a:pt x="2409" y="227"/>
                  <a:pt x="2410" y="225"/>
                </a:cubicBezTo>
                <a:close/>
                <a:moveTo>
                  <a:pt x="2400" y="232"/>
                </a:moveTo>
                <a:cubicBezTo>
                  <a:pt x="2400" y="233"/>
                  <a:pt x="2400" y="233"/>
                  <a:pt x="2400" y="233"/>
                </a:cubicBezTo>
                <a:cubicBezTo>
                  <a:pt x="2400" y="233"/>
                  <a:pt x="2399" y="233"/>
                  <a:pt x="2398" y="233"/>
                </a:cubicBezTo>
                <a:cubicBezTo>
                  <a:pt x="2398" y="232"/>
                  <a:pt x="2398" y="232"/>
                  <a:pt x="2397" y="232"/>
                </a:cubicBezTo>
                <a:cubicBezTo>
                  <a:pt x="2399" y="231"/>
                  <a:pt x="2401" y="231"/>
                  <a:pt x="2402" y="232"/>
                </a:cubicBezTo>
                <a:cubicBezTo>
                  <a:pt x="2401" y="232"/>
                  <a:pt x="2400" y="232"/>
                  <a:pt x="2400" y="232"/>
                </a:cubicBezTo>
                <a:close/>
                <a:moveTo>
                  <a:pt x="2399" y="228"/>
                </a:moveTo>
                <a:cubicBezTo>
                  <a:pt x="2399" y="228"/>
                  <a:pt x="2401" y="228"/>
                  <a:pt x="2401" y="229"/>
                </a:cubicBezTo>
                <a:cubicBezTo>
                  <a:pt x="2400" y="228"/>
                  <a:pt x="2399" y="230"/>
                  <a:pt x="2399" y="228"/>
                </a:cubicBezTo>
                <a:close/>
                <a:moveTo>
                  <a:pt x="2391" y="213"/>
                </a:moveTo>
                <a:cubicBezTo>
                  <a:pt x="2391" y="213"/>
                  <a:pt x="2390" y="213"/>
                  <a:pt x="2389" y="214"/>
                </a:cubicBezTo>
                <a:cubicBezTo>
                  <a:pt x="2388" y="213"/>
                  <a:pt x="2386" y="211"/>
                  <a:pt x="2389" y="212"/>
                </a:cubicBezTo>
                <a:cubicBezTo>
                  <a:pt x="2389" y="212"/>
                  <a:pt x="2390" y="212"/>
                  <a:pt x="2391" y="212"/>
                </a:cubicBezTo>
                <a:cubicBezTo>
                  <a:pt x="2391" y="212"/>
                  <a:pt x="2391" y="213"/>
                  <a:pt x="2391" y="213"/>
                </a:cubicBezTo>
                <a:cubicBezTo>
                  <a:pt x="2391" y="211"/>
                  <a:pt x="2394" y="211"/>
                  <a:pt x="2393" y="208"/>
                </a:cubicBezTo>
                <a:cubicBezTo>
                  <a:pt x="2393" y="208"/>
                  <a:pt x="2394" y="208"/>
                  <a:pt x="2394" y="208"/>
                </a:cubicBezTo>
                <a:cubicBezTo>
                  <a:pt x="2394" y="208"/>
                  <a:pt x="2394" y="208"/>
                  <a:pt x="2394" y="208"/>
                </a:cubicBezTo>
                <a:cubicBezTo>
                  <a:pt x="2394" y="208"/>
                  <a:pt x="2394" y="209"/>
                  <a:pt x="2394" y="209"/>
                </a:cubicBezTo>
                <a:cubicBezTo>
                  <a:pt x="2395" y="209"/>
                  <a:pt x="2396" y="209"/>
                  <a:pt x="2395" y="210"/>
                </a:cubicBezTo>
                <a:cubicBezTo>
                  <a:pt x="2392" y="210"/>
                  <a:pt x="2396" y="211"/>
                  <a:pt x="2395" y="213"/>
                </a:cubicBezTo>
                <a:cubicBezTo>
                  <a:pt x="2397" y="212"/>
                  <a:pt x="2395" y="211"/>
                  <a:pt x="2396" y="210"/>
                </a:cubicBezTo>
                <a:cubicBezTo>
                  <a:pt x="2396" y="212"/>
                  <a:pt x="2396" y="213"/>
                  <a:pt x="2397" y="213"/>
                </a:cubicBezTo>
                <a:cubicBezTo>
                  <a:pt x="2397" y="213"/>
                  <a:pt x="2398" y="213"/>
                  <a:pt x="2398" y="212"/>
                </a:cubicBezTo>
                <a:cubicBezTo>
                  <a:pt x="2397" y="211"/>
                  <a:pt x="2399" y="211"/>
                  <a:pt x="2399" y="211"/>
                </a:cubicBezTo>
                <a:cubicBezTo>
                  <a:pt x="2399" y="210"/>
                  <a:pt x="2397" y="210"/>
                  <a:pt x="2397" y="209"/>
                </a:cubicBezTo>
                <a:cubicBezTo>
                  <a:pt x="2398" y="209"/>
                  <a:pt x="2398" y="207"/>
                  <a:pt x="2398" y="207"/>
                </a:cubicBezTo>
                <a:cubicBezTo>
                  <a:pt x="2399" y="208"/>
                  <a:pt x="2401" y="208"/>
                  <a:pt x="2401" y="209"/>
                </a:cubicBezTo>
                <a:cubicBezTo>
                  <a:pt x="2401" y="209"/>
                  <a:pt x="2402" y="209"/>
                  <a:pt x="2403" y="209"/>
                </a:cubicBezTo>
                <a:cubicBezTo>
                  <a:pt x="2403" y="209"/>
                  <a:pt x="2402" y="210"/>
                  <a:pt x="2402" y="210"/>
                </a:cubicBezTo>
                <a:cubicBezTo>
                  <a:pt x="2401" y="210"/>
                  <a:pt x="2400" y="210"/>
                  <a:pt x="2399" y="210"/>
                </a:cubicBezTo>
                <a:cubicBezTo>
                  <a:pt x="2401" y="211"/>
                  <a:pt x="2402" y="212"/>
                  <a:pt x="2403" y="212"/>
                </a:cubicBezTo>
                <a:cubicBezTo>
                  <a:pt x="2404" y="212"/>
                  <a:pt x="2403" y="211"/>
                  <a:pt x="2403" y="211"/>
                </a:cubicBezTo>
                <a:cubicBezTo>
                  <a:pt x="2404" y="211"/>
                  <a:pt x="2404" y="210"/>
                  <a:pt x="2405" y="209"/>
                </a:cubicBezTo>
                <a:cubicBezTo>
                  <a:pt x="2405" y="209"/>
                  <a:pt x="2405" y="209"/>
                  <a:pt x="2405" y="209"/>
                </a:cubicBezTo>
                <a:cubicBezTo>
                  <a:pt x="2408" y="209"/>
                  <a:pt x="2412" y="210"/>
                  <a:pt x="2414" y="212"/>
                </a:cubicBezTo>
                <a:cubicBezTo>
                  <a:pt x="2411" y="212"/>
                  <a:pt x="2409" y="209"/>
                  <a:pt x="2406" y="212"/>
                </a:cubicBezTo>
                <a:cubicBezTo>
                  <a:pt x="2411" y="213"/>
                  <a:pt x="2414" y="212"/>
                  <a:pt x="2416" y="215"/>
                </a:cubicBezTo>
                <a:cubicBezTo>
                  <a:pt x="2417" y="212"/>
                  <a:pt x="2418" y="216"/>
                  <a:pt x="2419" y="213"/>
                </a:cubicBezTo>
                <a:cubicBezTo>
                  <a:pt x="2420" y="214"/>
                  <a:pt x="2421" y="217"/>
                  <a:pt x="2423" y="214"/>
                </a:cubicBezTo>
                <a:cubicBezTo>
                  <a:pt x="2424" y="216"/>
                  <a:pt x="2422" y="216"/>
                  <a:pt x="2423" y="217"/>
                </a:cubicBezTo>
                <a:cubicBezTo>
                  <a:pt x="2424" y="216"/>
                  <a:pt x="2425" y="217"/>
                  <a:pt x="2426" y="216"/>
                </a:cubicBezTo>
                <a:cubicBezTo>
                  <a:pt x="2426" y="217"/>
                  <a:pt x="2427" y="218"/>
                  <a:pt x="2428" y="219"/>
                </a:cubicBezTo>
                <a:cubicBezTo>
                  <a:pt x="2428" y="219"/>
                  <a:pt x="2427" y="219"/>
                  <a:pt x="2428" y="220"/>
                </a:cubicBezTo>
                <a:cubicBezTo>
                  <a:pt x="2429" y="219"/>
                  <a:pt x="2430" y="218"/>
                  <a:pt x="2430" y="217"/>
                </a:cubicBezTo>
                <a:cubicBezTo>
                  <a:pt x="2431" y="218"/>
                  <a:pt x="2430" y="220"/>
                  <a:pt x="2431" y="220"/>
                </a:cubicBezTo>
                <a:cubicBezTo>
                  <a:pt x="2431" y="220"/>
                  <a:pt x="2431" y="219"/>
                  <a:pt x="2431" y="220"/>
                </a:cubicBezTo>
                <a:cubicBezTo>
                  <a:pt x="2431" y="220"/>
                  <a:pt x="2431" y="220"/>
                  <a:pt x="2431" y="221"/>
                </a:cubicBezTo>
                <a:cubicBezTo>
                  <a:pt x="2429" y="221"/>
                  <a:pt x="2427" y="221"/>
                  <a:pt x="2426" y="219"/>
                </a:cubicBezTo>
                <a:cubicBezTo>
                  <a:pt x="2425" y="220"/>
                  <a:pt x="2428" y="221"/>
                  <a:pt x="2426" y="221"/>
                </a:cubicBezTo>
                <a:cubicBezTo>
                  <a:pt x="2425" y="220"/>
                  <a:pt x="2421" y="220"/>
                  <a:pt x="2418" y="220"/>
                </a:cubicBezTo>
                <a:cubicBezTo>
                  <a:pt x="2417" y="219"/>
                  <a:pt x="2418" y="219"/>
                  <a:pt x="2418" y="217"/>
                </a:cubicBezTo>
                <a:cubicBezTo>
                  <a:pt x="2416" y="217"/>
                  <a:pt x="2414" y="216"/>
                  <a:pt x="2413" y="215"/>
                </a:cubicBezTo>
                <a:cubicBezTo>
                  <a:pt x="2413" y="215"/>
                  <a:pt x="2413" y="216"/>
                  <a:pt x="2413" y="216"/>
                </a:cubicBezTo>
                <a:cubicBezTo>
                  <a:pt x="2405" y="218"/>
                  <a:pt x="2399" y="213"/>
                  <a:pt x="2391" y="213"/>
                </a:cubicBezTo>
                <a:close/>
                <a:moveTo>
                  <a:pt x="2392" y="226"/>
                </a:moveTo>
                <a:cubicBezTo>
                  <a:pt x="2391" y="226"/>
                  <a:pt x="2390" y="224"/>
                  <a:pt x="2392" y="224"/>
                </a:cubicBezTo>
                <a:cubicBezTo>
                  <a:pt x="2391" y="225"/>
                  <a:pt x="2393" y="224"/>
                  <a:pt x="2392" y="226"/>
                </a:cubicBezTo>
                <a:close/>
                <a:moveTo>
                  <a:pt x="2384" y="225"/>
                </a:moveTo>
                <a:cubicBezTo>
                  <a:pt x="2384" y="225"/>
                  <a:pt x="2384" y="224"/>
                  <a:pt x="2385" y="223"/>
                </a:cubicBezTo>
                <a:cubicBezTo>
                  <a:pt x="2385" y="224"/>
                  <a:pt x="2387" y="225"/>
                  <a:pt x="2386" y="225"/>
                </a:cubicBezTo>
                <a:cubicBezTo>
                  <a:pt x="2386" y="224"/>
                  <a:pt x="2384" y="227"/>
                  <a:pt x="2384" y="225"/>
                </a:cubicBezTo>
                <a:close/>
                <a:moveTo>
                  <a:pt x="2380" y="226"/>
                </a:moveTo>
                <a:cubicBezTo>
                  <a:pt x="2380" y="225"/>
                  <a:pt x="2381" y="225"/>
                  <a:pt x="2381" y="224"/>
                </a:cubicBezTo>
                <a:cubicBezTo>
                  <a:pt x="2380" y="225"/>
                  <a:pt x="2378" y="224"/>
                  <a:pt x="2379" y="223"/>
                </a:cubicBezTo>
                <a:cubicBezTo>
                  <a:pt x="2380" y="225"/>
                  <a:pt x="2382" y="221"/>
                  <a:pt x="2382" y="222"/>
                </a:cubicBezTo>
                <a:cubicBezTo>
                  <a:pt x="2381" y="223"/>
                  <a:pt x="2381" y="223"/>
                  <a:pt x="2381" y="224"/>
                </a:cubicBezTo>
                <a:cubicBezTo>
                  <a:pt x="2383" y="225"/>
                  <a:pt x="2383" y="223"/>
                  <a:pt x="2384" y="223"/>
                </a:cubicBezTo>
                <a:cubicBezTo>
                  <a:pt x="2382" y="226"/>
                  <a:pt x="2384" y="225"/>
                  <a:pt x="2384" y="227"/>
                </a:cubicBezTo>
                <a:cubicBezTo>
                  <a:pt x="2383" y="226"/>
                  <a:pt x="2381" y="226"/>
                  <a:pt x="2383" y="225"/>
                </a:cubicBezTo>
                <a:cubicBezTo>
                  <a:pt x="2381" y="224"/>
                  <a:pt x="2381" y="225"/>
                  <a:pt x="2380" y="226"/>
                </a:cubicBezTo>
                <a:close/>
                <a:moveTo>
                  <a:pt x="2376" y="224"/>
                </a:moveTo>
                <a:cubicBezTo>
                  <a:pt x="2375" y="225"/>
                  <a:pt x="2377" y="224"/>
                  <a:pt x="2377" y="223"/>
                </a:cubicBezTo>
                <a:cubicBezTo>
                  <a:pt x="2377" y="223"/>
                  <a:pt x="2377" y="222"/>
                  <a:pt x="2376" y="221"/>
                </a:cubicBezTo>
                <a:cubicBezTo>
                  <a:pt x="2377" y="221"/>
                  <a:pt x="2377" y="221"/>
                  <a:pt x="2377" y="221"/>
                </a:cubicBezTo>
                <a:cubicBezTo>
                  <a:pt x="2378" y="222"/>
                  <a:pt x="2379" y="223"/>
                  <a:pt x="2378" y="225"/>
                </a:cubicBezTo>
                <a:cubicBezTo>
                  <a:pt x="2377" y="224"/>
                  <a:pt x="2375" y="225"/>
                  <a:pt x="2376" y="224"/>
                </a:cubicBezTo>
                <a:close/>
                <a:moveTo>
                  <a:pt x="2374" y="223"/>
                </a:moveTo>
                <a:cubicBezTo>
                  <a:pt x="2373" y="223"/>
                  <a:pt x="2372" y="222"/>
                  <a:pt x="2373" y="221"/>
                </a:cubicBezTo>
                <a:cubicBezTo>
                  <a:pt x="2374" y="221"/>
                  <a:pt x="2375" y="221"/>
                  <a:pt x="2376" y="221"/>
                </a:cubicBezTo>
                <a:cubicBezTo>
                  <a:pt x="2376" y="222"/>
                  <a:pt x="2376" y="222"/>
                  <a:pt x="2376" y="222"/>
                </a:cubicBezTo>
                <a:cubicBezTo>
                  <a:pt x="2376" y="222"/>
                  <a:pt x="2376" y="222"/>
                  <a:pt x="2376" y="222"/>
                </a:cubicBezTo>
                <a:cubicBezTo>
                  <a:pt x="2375" y="223"/>
                  <a:pt x="2373" y="220"/>
                  <a:pt x="2374" y="223"/>
                </a:cubicBezTo>
                <a:close/>
                <a:moveTo>
                  <a:pt x="2376" y="257"/>
                </a:moveTo>
                <a:cubicBezTo>
                  <a:pt x="2376" y="257"/>
                  <a:pt x="2376" y="257"/>
                  <a:pt x="2376" y="256"/>
                </a:cubicBezTo>
                <a:cubicBezTo>
                  <a:pt x="2377" y="256"/>
                  <a:pt x="2379" y="257"/>
                  <a:pt x="2381" y="257"/>
                </a:cubicBezTo>
                <a:cubicBezTo>
                  <a:pt x="2379" y="257"/>
                  <a:pt x="2378" y="257"/>
                  <a:pt x="2376" y="257"/>
                </a:cubicBezTo>
                <a:close/>
                <a:moveTo>
                  <a:pt x="2379" y="290"/>
                </a:moveTo>
                <a:cubicBezTo>
                  <a:pt x="2378" y="290"/>
                  <a:pt x="2377" y="290"/>
                  <a:pt x="2377" y="289"/>
                </a:cubicBezTo>
                <a:cubicBezTo>
                  <a:pt x="2376" y="289"/>
                  <a:pt x="2376" y="289"/>
                  <a:pt x="2376" y="289"/>
                </a:cubicBezTo>
                <a:cubicBezTo>
                  <a:pt x="2376" y="289"/>
                  <a:pt x="2377" y="288"/>
                  <a:pt x="2377" y="288"/>
                </a:cubicBezTo>
                <a:cubicBezTo>
                  <a:pt x="2377" y="288"/>
                  <a:pt x="2377" y="288"/>
                  <a:pt x="2378" y="288"/>
                </a:cubicBezTo>
                <a:cubicBezTo>
                  <a:pt x="2378" y="289"/>
                  <a:pt x="2379" y="289"/>
                  <a:pt x="2379" y="290"/>
                </a:cubicBezTo>
                <a:close/>
                <a:moveTo>
                  <a:pt x="2376" y="289"/>
                </a:moveTo>
                <a:cubicBezTo>
                  <a:pt x="2374" y="289"/>
                  <a:pt x="2372" y="289"/>
                  <a:pt x="2371" y="288"/>
                </a:cubicBezTo>
                <a:cubicBezTo>
                  <a:pt x="2371" y="288"/>
                  <a:pt x="2371" y="288"/>
                  <a:pt x="2372" y="288"/>
                </a:cubicBezTo>
                <a:cubicBezTo>
                  <a:pt x="2372" y="288"/>
                  <a:pt x="2373" y="288"/>
                  <a:pt x="2373" y="288"/>
                </a:cubicBezTo>
                <a:cubicBezTo>
                  <a:pt x="2373" y="288"/>
                  <a:pt x="2373" y="288"/>
                  <a:pt x="2373" y="288"/>
                </a:cubicBezTo>
                <a:cubicBezTo>
                  <a:pt x="2374" y="288"/>
                  <a:pt x="2375" y="289"/>
                  <a:pt x="2376" y="289"/>
                </a:cubicBezTo>
                <a:close/>
                <a:moveTo>
                  <a:pt x="2373" y="257"/>
                </a:moveTo>
                <a:cubicBezTo>
                  <a:pt x="2373" y="257"/>
                  <a:pt x="2373" y="257"/>
                  <a:pt x="2373" y="257"/>
                </a:cubicBezTo>
                <a:cubicBezTo>
                  <a:pt x="2373" y="257"/>
                  <a:pt x="2372" y="257"/>
                  <a:pt x="2372" y="257"/>
                </a:cubicBezTo>
                <a:cubicBezTo>
                  <a:pt x="2372" y="257"/>
                  <a:pt x="2372" y="257"/>
                  <a:pt x="2372" y="257"/>
                </a:cubicBezTo>
                <a:cubicBezTo>
                  <a:pt x="2372" y="257"/>
                  <a:pt x="2371" y="257"/>
                  <a:pt x="2371" y="257"/>
                </a:cubicBezTo>
                <a:cubicBezTo>
                  <a:pt x="2371" y="257"/>
                  <a:pt x="2371" y="256"/>
                  <a:pt x="2371" y="256"/>
                </a:cubicBezTo>
                <a:cubicBezTo>
                  <a:pt x="2371" y="256"/>
                  <a:pt x="2371" y="255"/>
                  <a:pt x="2371" y="255"/>
                </a:cubicBezTo>
                <a:cubicBezTo>
                  <a:pt x="2372" y="256"/>
                  <a:pt x="2374" y="255"/>
                  <a:pt x="2374" y="257"/>
                </a:cubicBezTo>
                <a:cubicBezTo>
                  <a:pt x="2374" y="257"/>
                  <a:pt x="2373" y="257"/>
                  <a:pt x="2373" y="257"/>
                </a:cubicBezTo>
                <a:close/>
                <a:moveTo>
                  <a:pt x="2370" y="220"/>
                </a:moveTo>
                <a:cubicBezTo>
                  <a:pt x="2370" y="220"/>
                  <a:pt x="2370" y="220"/>
                  <a:pt x="2370" y="219"/>
                </a:cubicBezTo>
                <a:cubicBezTo>
                  <a:pt x="2370" y="219"/>
                  <a:pt x="2370" y="219"/>
                  <a:pt x="2371" y="219"/>
                </a:cubicBezTo>
                <a:cubicBezTo>
                  <a:pt x="2370" y="220"/>
                  <a:pt x="2371" y="220"/>
                  <a:pt x="2372" y="219"/>
                </a:cubicBezTo>
                <a:cubicBezTo>
                  <a:pt x="2371" y="220"/>
                  <a:pt x="2371" y="220"/>
                  <a:pt x="2370" y="220"/>
                </a:cubicBezTo>
                <a:close/>
                <a:moveTo>
                  <a:pt x="2372" y="210"/>
                </a:moveTo>
                <a:cubicBezTo>
                  <a:pt x="2372" y="210"/>
                  <a:pt x="2372" y="210"/>
                  <a:pt x="2372" y="210"/>
                </a:cubicBezTo>
                <a:cubicBezTo>
                  <a:pt x="2372" y="208"/>
                  <a:pt x="2368" y="210"/>
                  <a:pt x="2368" y="207"/>
                </a:cubicBezTo>
                <a:cubicBezTo>
                  <a:pt x="2370" y="208"/>
                  <a:pt x="2370" y="208"/>
                  <a:pt x="2372" y="207"/>
                </a:cubicBezTo>
                <a:cubicBezTo>
                  <a:pt x="2371" y="208"/>
                  <a:pt x="2373" y="209"/>
                  <a:pt x="2372" y="210"/>
                </a:cubicBezTo>
                <a:close/>
                <a:moveTo>
                  <a:pt x="2369" y="205"/>
                </a:moveTo>
                <a:cubicBezTo>
                  <a:pt x="2370" y="205"/>
                  <a:pt x="2371" y="205"/>
                  <a:pt x="2372" y="204"/>
                </a:cubicBezTo>
                <a:cubicBezTo>
                  <a:pt x="2372" y="205"/>
                  <a:pt x="2372" y="205"/>
                  <a:pt x="2372" y="205"/>
                </a:cubicBezTo>
                <a:cubicBezTo>
                  <a:pt x="2371" y="205"/>
                  <a:pt x="2370" y="205"/>
                  <a:pt x="2369" y="205"/>
                </a:cubicBezTo>
                <a:cubicBezTo>
                  <a:pt x="2369" y="205"/>
                  <a:pt x="2369" y="205"/>
                  <a:pt x="2369" y="205"/>
                </a:cubicBezTo>
                <a:close/>
                <a:moveTo>
                  <a:pt x="2367" y="201"/>
                </a:moveTo>
                <a:cubicBezTo>
                  <a:pt x="2367" y="201"/>
                  <a:pt x="2367" y="201"/>
                  <a:pt x="2368" y="201"/>
                </a:cubicBezTo>
                <a:cubicBezTo>
                  <a:pt x="2367" y="200"/>
                  <a:pt x="2364" y="201"/>
                  <a:pt x="2364" y="200"/>
                </a:cubicBezTo>
                <a:cubicBezTo>
                  <a:pt x="2372" y="199"/>
                  <a:pt x="2389" y="202"/>
                  <a:pt x="2397" y="204"/>
                </a:cubicBezTo>
                <a:cubicBezTo>
                  <a:pt x="2392" y="204"/>
                  <a:pt x="2387" y="204"/>
                  <a:pt x="2382" y="203"/>
                </a:cubicBezTo>
                <a:cubicBezTo>
                  <a:pt x="2383" y="203"/>
                  <a:pt x="2384" y="203"/>
                  <a:pt x="2385" y="203"/>
                </a:cubicBezTo>
                <a:cubicBezTo>
                  <a:pt x="2381" y="201"/>
                  <a:pt x="2374" y="201"/>
                  <a:pt x="2367" y="201"/>
                </a:cubicBezTo>
                <a:close/>
                <a:moveTo>
                  <a:pt x="2361" y="199"/>
                </a:moveTo>
                <a:cubicBezTo>
                  <a:pt x="2361" y="199"/>
                  <a:pt x="2361" y="199"/>
                  <a:pt x="2361" y="199"/>
                </a:cubicBezTo>
                <a:cubicBezTo>
                  <a:pt x="2362" y="199"/>
                  <a:pt x="2363" y="199"/>
                  <a:pt x="2363" y="199"/>
                </a:cubicBezTo>
                <a:cubicBezTo>
                  <a:pt x="2364" y="199"/>
                  <a:pt x="2364" y="199"/>
                  <a:pt x="2364" y="200"/>
                </a:cubicBezTo>
                <a:cubicBezTo>
                  <a:pt x="2364" y="200"/>
                  <a:pt x="2362" y="199"/>
                  <a:pt x="2362" y="200"/>
                </a:cubicBezTo>
                <a:cubicBezTo>
                  <a:pt x="2363" y="200"/>
                  <a:pt x="2363" y="201"/>
                  <a:pt x="2364" y="201"/>
                </a:cubicBezTo>
                <a:cubicBezTo>
                  <a:pt x="2363" y="201"/>
                  <a:pt x="2362" y="201"/>
                  <a:pt x="2361" y="201"/>
                </a:cubicBezTo>
                <a:cubicBezTo>
                  <a:pt x="2361" y="200"/>
                  <a:pt x="2361" y="200"/>
                  <a:pt x="2361" y="199"/>
                </a:cubicBezTo>
                <a:close/>
                <a:moveTo>
                  <a:pt x="2354" y="125"/>
                </a:moveTo>
                <a:cubicBezTo>
                  <a:pt x="2356" y="125"/>
                  <a:pt x="2358" y="125"/>
                  <a:pt x="2359" y="125"/>
                </a:cubicBezTo>
                <a:cubicBezTo>
                  <a:pt x="2360" y="126"/>
                  <a:pt x="2362" y="125"/>
                  <a:pt x="2362" y="126"/>
                </a:cubicBezTo>
                <a:cubicBezTo>
                  <a:pt x="2362" y="125"/>
                  <a:pt x="2362" y="125"/>
                  <a:pt x="2362" y="125"/>
                </a:cubicBezTo>
                <a:cubicBezTo>
                  <a:pt x="2363" y="125"/>
                  <a:pt x="2364" y="124"/>
                  <a:pt x="2364" y="123"/>
                </a:cubicBezTo>
                <a:cubicBezTo>
                  <a:pt x="2364" y="123"/>
                  <a:pt x="2364" y="123"/>
                  <a:pt x="2364" y="123"/>
                </a:cubicBezTo>
                <a:cubicBezTo>
                  <a:pt x="2366" y="125"/>
                  <a:pt x="2368" y="126"/>
                  <a:pt x="2372" y="125"/>
                </a:cubicBezTo>
                <a:cubicBezTo>
                  <a:pt x="2374" y="124"/>
                  <a:pt x="2369" y="125"/>
                  <a:pt x="2369" y="124"/>
                </a:cubicBezTo>
                <a:cubicBezTo>
                  <a:pt x="2369" y="124"/>
                  <a:pt x="2369" y="124"/>
                  <a:pt x="2369" y="123"/>
                </a:cubicBezTo>
                <a:cubicBezTo>
                  <a:pt x="2376" y="124"/>
                  <a:pt x="2382" y="125"/>
                  <a:pt x="2386" y="124"/>
                </a:cubicBezTo>
                <a:cubicBezTo>
                  <a:pt x="2388" y="126"/>
                  <a:pt x="2389" y="126"/>
                  <a:pt x="2389" y="127"/>
                </a:cubicBezTo>
                <a:cubicBezTo>
                  <a:pt x="2389" y="127"/>
                  <a:pt x="2390" y="127"/>
                  <a:pt x="2391" y="127"/>
                </a:cubicBezTo>
                <a:cubicBezTo>
                  <a:pt x="2391" y="124"/>
                  <a:pt x="2395" y="126"/>
                  <a:pt x="2393" y="127"/>
                </a:cubicBezTo>
                <a:cubicBezTo>
                  <a:pt x="2393" y="125"/>
                  <a:pt x="2391" y="128"/>
                  <a:pt x="2392" y="129"/>
                </a:cubicBezTo>
                <a:cubicBezTo>
                  <a:pt x="2394" y="127"/>
                  <a:pt x="2395" y="128"/>
                  <a:pt x="2396" y="129"/>
                </a:cubicBezTo>
                <a:cubicBezTo>
                  <a:pt x="2396" y="128"/>
                  <a:pt x="2397" y="128"/>
                  <a:pt x="2397" y="128"/>
                </a:cubicBezTo>
                <a:cubicBezTo>
                  <a:pt x="2397" y="128"/>
                  <a:pt x="2395" y="127"/>
                  <a:pt x="2396" y="126"/>
                </a:cubicBezTo>
                <a:cubicBezTo>
                  <a:pt x="2398" y="128"/>
                  <a:pt x="2400" y="127"/>
                  <a:pt x="2403" y="128"/>
                </a:cubicBezTo>
                <a:cubicBezTo>
                  <a:pt x="2403" y="128"/>
                  <a:pt x="2403" y="128"/>
                  <a:pt x="2403" y="128"/>
                </a:cubicBezTo>
                <a:cubicBezTo>
                  <a:pt x="2402" y="128"/>
                  <a:pt x="2400" y="128"/>
                  <a:pt x="2399" y="128"/>
                </a:cubicBezTo>
                <a:cubicBezTo>
                  <a:pt x="2398" y="129"/>
                  <a:pt x="2403" y="128"/>
                  <a:pt x="2403" y="130"/>
                </a:cubicBezTo>
                <a:cubicBezTo>
                  <a:pt x="2403" y="130"/>
                  <a:pt x="2403" y="130"/>
                  <a:pt x="2403" y="129"/>
                </a:cubicBezTo>
                <a:cubicBezTo>
                  <a:pt x="2404" y="130"/>
                  <a:pt x="2404" y="130"/>
                  <a:pt x="2404" y="130"/>
                </a:cubicBezTo>
                <a:cubicBezTo>
                  <a:pt x="2405" y="130"/>
                  <a:pt x="2406" y="130"/>
                  <a:pt x="2406" y="130"/>
                </a:cubicBezTo>
                <a:cubicBezTo>
                  <a:pt x="2407" y="130"/>
                  <a:pt x="2407" y="130"/>
                  <a:pt x="2407" y="130"/>
                </a:cubicBezTo>
                <a:cubicBezTo>
                  <a:pt x="2407" y="129"/>
                  <a:pt x="2407" y="128"/>
                  <a:pt x="2407" y="128"/>
                </a:cubicBezTo>
                <a:cubicBezTo>
                  <a:pt x="2407" y="128"/>
                  <a:pt x="2407" y="127"/>
                  <a:pt x="2407" y="127"/>
                </a:cubicBezTo>
                <a:cubicBezTo>
                  <a:pt x="2405" y="127"/>
                  <a:pt x="2405" y="126"/>
                  <a:pt x="2404" y="125"/>
                </a:cubicBezTo>
                <a:cubicBezTo>
                  <a:pt x="2407" y="126"/>
                  <a:pt x="2410" y="125"/>
                  <a:pt x="2412" y="126"/>
                </a:cubicBezTo>
                <a:cubicBezTo>
                  <a:pt x="2411" y="128"/>
                  <a:pt x="2409" y="126"/>
                  <a:pt x="2408" y="128"/>
                </a:cubicBezTo>
                <a:cubicBezTo>
                  <a:pt x="2408" y="129"/>
                  <a:pt x="2408" y="129"/>
                  <a:pt x="2409" y="128"/>
                </a:cubicBezTo>
                <a:cubicBezTo>
                  <a:pt x="2410" y="129"/>
                  <a:pt x="2411" y="129"/>
                  <a:pt x="2411" y="129"/>
                </a:cubicBezTo>
                <a:cubicBezTo>
                  <a:pt x="2412" y="130"/>
                  <a:pt x="2413" y="130"/>
                  <a:pt x="2414" y="132"/>
                </a:cubicBezTo>
                <a:cubicBezTo>
                  <a:pt x="2414" y="131"/>
                  <a:pt x="2414" y="130"/>
                  <a:pt x="2413" y="130"/>
                </a:cubicBezTo>
                <a:cubicBezTo>
                  <a:pt x="2415" y="130"/>
                  <a:pt x="2414" y="131"/>
                  <a:pt x="2415" y="131"/>
                </a:cubicBezTo>
                <a:cubicBezTo>
                  <a:pt x="2415" y="130"/>
                  <a:pt x="2415" y="129"/>
                  <a:pt x="2416" y="129"/>
                </a:cubicBezTo>
                <a:cubicBezTo>
                  <a:pt x="2418" y="130"/>
                  <a:pt x="2415" y="131"/>
                  <a:pt x="2416" y="131"/>
                </a:cubicBezTo>
                <a:cubicBezTo>
                  <a:pt x="2417" y="132"/>
                  <a:pt x="2417" y="132"/>
                  <a:pt x="2417" y="132"/>
                </a:cubicBezTo>
                <a:cubicBezTo>
                  <a:pt x="2417" y="130"/>
                  <a:pt x="2418" y="130"/>
                  <a:pt x="2419" y="130"/>
                </a:cubicBezTo>
                <a:cubicBezTo>
                  <a:pt x="2419" y="131"/>
                  <a:pt x="2418" y="131"/>
                  <a:pt x="2418" y="131"/>
                </a:cubicBezTo>
                <a:cubicBezTo>
                  <a:pt x="2419" y="131"/>
                  <a:pt x="2419" y="132"/>
                  <a:pt x="2419" y="132"/>
                </a:cubicBezTo>
                <a:cubicBezTo>
                  <a:pt x="2420" y="132"/>
                  <a:pt x="2420" y="129"/>
                  <a:pt x="2420" y="129"/>
                </a:cubicBezTo>
                <a:cubicBezTo>
                  <a:pt x="2418" y="129"/>
                  <a:pt x="2417" y="129"/>
                  <a:pt x="2416" y="127"/>
                </a:cubicBezTo>
                <a:cubicBezTo>
                  <a:pt x="2420" y="129"/>
                  <a:pt x="2421" y="128"/>
                  <a:pt x="2424" y="129"/>
                </a:cubicBezTo>
                <a:cubicBezTo>
                  <a:pt x="2422" y="129"/>
                  <a:pt x="2424" y="131"/>
                  <a:pt x="2423" y="132"/>
                </a:cubicBezTo>
                <a:cubicBezTo>
                  <a:pt x="2426" y="130"/>
                  <a:pt x="2430" y="132"/>
                  <a:pt x="2434" y="131"/>
                </a:cubicBezTo>
                <a:cubicBezTo>
                  <a:pt x="2434" y="132"/>
                  <a:pt x="2434" y="133"/>
                  <a:pt x="2435" y="132"/>
                </a:cubicBezTo>
                <a:cubicBezTo>
                  <a:pt x="2435" y="135"/>
                  <a:pt x="2431" y="131"/>
                  <a:pt x="2431" y="133"/>
                </a:cubicBezTo>
                <a:cubicBezTo>
                  <a:pt x="2433" y="134"/>
                  <a:pt x="2435" y="134"/>
                  <a:pt x="2436" y="134"/>
                </a:cubicBezTo>
                <a:cubicBezTo>
                  <a:pt x="2434" y="132"/>
                  <a:pt x="2437" y="133"/>
                  <a:pt x="2438" y="131"/>
                </a:cubicBezTo>
                <a:cubicBezTo>
                  <a:pt x="2435" y="131"/>
                  <a:pt x="2430" y="131"/>
                  <a:pt x="2428" y="128"/>
                </a:cubicBezTo>
                <a:cubicBezTo>
                  <a:pt x="2435" y="130"/>
                  <a:pt x="2447" y="129"/>
                  <a:pt x="2455" y="133"/>
                </a:cubicBezTo>
                <a:cubicBezTo>
                  <a:pt x="2452" y="131"/>
                  <a:pt x="2449" y="135"/>
                  <a:pt x="2447" y="132"/>
                </a:cubicBezTo>
                <a:cubicBezTo>
                  <a:pt x="2445" y="135"/>
                  <a:pt x="2442" y="129"/>
                  <a:pt x="2440" y="133"/>
                </a:cubicBezTo>
                <a:cubicBezTo>
                  <a:pt x="2441" y="133"/>
                  <a:pt x="2441" y="134"/>
                  <a:pt x="2443" y="134"/>
                </a:cubicBezTo>
                <a:cubicBezTo>
                  <a:pt x="2443" y="133"/>
                  <a:pt x="2443" y="132"/>
                  <a:pt x="2444" y="133"/>
                </a:cubicBezTo>
                <a:cubicBezTo>
                  <a:pt x="2445" y="135"/>
                  <a:pt x="2442" y="134"/>
                  <a:pt x="2442" y="135"/>
                </a:cubicBezTo>
                <a:cubicBezTo>
                  <a:pt x="2443" y="136"/>
                  <a:pt x="2445" y="135"/>
                  <a:pt x="2447" y="135"/>
                </a:cubicBezTo>
                <a:cubicBezTo>
                  <a:pt x="2447" y="137"/>
                  <a:pt x="2444" y="135"/>
                  <a:pt x="2445" y="138"/>
                </a:cubicBezTo>
                <a:cubicBezTo>
                  <a:pt x="2443" y="137"/>
                  <a:pt x="2440" y="138"/>
                  <a:pt x="2440" y="139"/>
                </a:cubicBezTo>
                <a:cubicBezTo>
                  <a:pt x="2434" y="138"/>
                  <a:pt x="2425" y="138"/>
                  <a:pt x="2417" y="133"/>
                </a:cubicBezTo>
                <a:cubicBezTo>
                  <a:pt x="2417" y="134"/>
                  <a:pt x="2418" y="134"/>
                  <a:pt x="2418" y="135"/>
                </a:cubicBezTo>
                <a:cubicBezTo>
                  <a:pt x="2414" y="134"/>
                  <a:pt x="2407" y="134"/>
                  <a:pt x="2403" y="130"/>
                </a:cubicBezTo>
                <a:cubicBezTo>
                  <a:pt x="2403" y="131"/>
                  <a:pt x="2402" y="131"/>
                  <a:pt x="2402" y="132"/>
                </a:cubicBezTo>
                <a:cubicBezTo>
                  <a:pt x="2400" y="132"/>
                  <a:pt x="2398" y="132"/>
                  <a:pt x="2396" y="131"/>
                </a:cubicBezTo>
                <a:cubicBezTo>
                  <a:pt x="2396" y="129"/>
                  <a:pt x="2398" y="131"/>
                  <a:pt x="2398" y="130"/>
                </a:cubicBezTo>
                <a:cubicBezTo>
                  <a:pt x="2397" y="130"/>
                  <a:pt x="2395" y="130"/>
                  <a:pt x="2395" y="129"/>
                </a:cubicBezTo>
                <a:cubicBezTo>
                  <a:pt x="2390" y="131"/>
                  <a:pt x="2377" y="128"/>
                  <a:pt x="2373" y="126"/>
                </a:cubicBezTo>
                <a:cubicBezTo>
                  <a:pt x="2368" y="126"/>
                  <a:pt x="2361" y="126"/>
                  <a:pt x="2354" y="125"/>
                </a:cubicBezTo>
                <a:close/>
                <a:moveTo>
                  <a:pt x="2360" y="200"/>
                </a:moveTo>
                <a:cubicBezTo>
                  <a:pt x="2359" y="199"/>
                  <a:pt x="2359" y="199"/>
                  <a:pt x="2359" y="199"/>
                </a:cubicBezTo>
                <a:cubicBezTo>
                  <a:pt x="2359" y="199"/>
                  <a:pt x="2359" y="199"/>
                  <a:pt x="2360" y="199"/>
                </a:cubicBezTo>
                <a:cubicBezTo>
                  <a:pt x="2360" y="199"/>
                  <a:pt x="2360" y="199"/>
                  <a:pt x="2360" y="200"/>
                </a:cubicBezTo>
                <a:close/>
                <a:moveTo>
                  <a:pt x="2369" y="117"/>
                </a:moveTo>
                <a:cubicBezTo>
                  <a:pt x="2374" y="118"/>
                  <a:pt x="2378" y="118"/>
                  <a:pt x="2382" y="120"/>
                </a:cubicBezTo>
                <a:cubicBezTo>
                  <a:pt x="2371" y="118"/>
                  <a:pt x="2364" y="118"/>
                  <a:pt x="2356" y="116"/>
                </a:cubicBezTo>
                <a:cubicBezTo>
                  <a:pt x="2357" y="116"/>
                  <a:pt x="2357" y="116"/>
                  <a:pt x="2357" y="116"/>
                </a:cubicBezTo>
                <a:cubicBezTo>
                  <a:pt x="2358" y="116"/>
                  <a:pt x="2359" y="116"/>
                  <a:pt x="2360" y="116"/>
                </a:cubicBezTo>
                <a:cubicBezTo>
                  <a:pt x="2360" y="116"/>
                  <a:pt x="2360" y="117"/>
                  <a:pt x="2359" y="117"/>
                </a:cubicBezTo>
                <a:cubicBezTo>
                  <a:pt x="2362" y="116"/>
                  <a:pt x="2366" y="117"/>
                  <a:pt x="2369" y="117"/>
                </a:cubicBezTo>
                <a:close/>
                <a:moveTo>
                  <a:pt x="2366" y="111"/>
                </a:moveTo>
                <a:cubicBezTo>
                  <a:pt x="2366" y="111"/>
                  <a:pt x="2366" y="111"/>
                  <a:pt x="2366" y="111"/>
                </a:cubicBezTo>
                <a:cubicBezTo>
                  <a:pt x="2364" y="111"/>
                  <a:pt x="2363" y="113"/>
                  <a:pt x="2363" y="111"/>
                </a:cubicBezTo>
                <a:cubicBezTo>
                  <a:pt x="2364" y="110"/>
                  <a:pt x="2365" y="109"/>
                  <a:pt x="2365" y="110"/>
                </a:cubicBezTo>
                <a:cubicBezTo>
                  <a:pt x="2365" y="110"/>
                  <a:pt x="2364" y="111"/>
                  <a:pt x="2364" y="111"/>
                </a:cubicBezTo>
                <a:cubicBezTo>
                  <a:pt x="2364" y="112"/>
                  <a:pt x="2365" y="111"/>
                  <a:pt x="2366" y="111"/>
                </a:cubicBezTo>
                <a:close/>
                <a:moveTo>
                  <a:pt x="2367" y="110"/>
                </a:moveTo>
                <a:cubicBezTo>
                  <a:pt x="2366" y="110"/>
                  <a:pt x="2366" y="109"/>
                  <a:pt x="2366" y="109"/>
                </a:cubicBezTo>
                <a:cubicBezTo>
                  <a:pt x="2368" y="109"/>
                  <a:pt x="2367" y="111"/>
                  <a:pt x="2368" y="112"/>
                </a:cubicBezTo>
                <a:cubicBezTo>
                  <a:pt x="2367" y="111"/>
                  <a:pt x="2366" y="112"/>
                  <a:pt x="2366" y="111"/>
                </a:cubicBezTo>
                <a:cubicBezTo>
                  <a:pt x="2366" y="111"/>
                  <a:pt x="2367" y="111"/>
                  <a:pt x="2367" y="110"/>
                </a:cubicBezTo>
                <a:cubicBezTo>
                  <a:pt x="2367" y="110"/>
                  <a:pt x="2367" y="110"/>
                  <a:pt x="2367" y="110"/>
                </a:cubicBezTo>
                <a:cubicBezTo>
                  <a:pt x="2367" y="110"/>
                  <a:pt x="2367" y="110"/>
                  <a:pt x="2367" y="110"/>
                </a:cubicBezTo>
                <a:close/>
                <a:moveTo>
                  <a:pt x="2359" y="109"/>
                </a:moveTo>
                <a:cubicBezTo>
                  <a:pt x="2359" y="109"/>
                  <a:pt x="2360" y="110"/>
                  <a:pt x="2360" y="110"/>
                </a:cubicBezTo>
                <a:cubicBezTo>
                  <a:pt x="2359" y="110"/>
                  <a:pt x="2357" y="110"/>
                  <a:pt x="2357" y="110"/>
                </a:cubicBezTo>
                <a:cubicBezTo>
                  <a:pt x="2357" y="110"/>
                  <a:pt x="2357" y="109"/>
                  <a:pt x="2356" y="109"/>
                </a:cubicBezTo>
                <a:cubicBezTo>
                  <a:pt x="2356" y="109"/>
                  <a:pt x="2356" y="109"/>
                  <a:pt x="2357" y="109"/>
                </a:cubicBezTo>
                <a:cubicBezTo>
                  <a:pt x="2358" y="109"/>
                  <a:pt x="2359" y="109"/>
                  <a:pt x="2360" y="109"/>
                </a:cubicBezTo>
                <a:cubicBezTo>
                  <a:pt x="2360" y="109"/>
                  <a:pt x="2360" y="109"/>
                  <a:pt x="2359" y="109"/>
                </a:cubicBezTo>
                <a:close/>
                <a:moveTo>
                  <a:pt x="2396" y="122"/>
                </a:moveTo>
                <a:cubicBezTo>
                  <a:pt x="2396" y="122"/>
                  <a:pt x="2396" y="121"/>
                  <a:pt x="2397" y="122"/>
                </a:cubicBezTo>
                <a:cubicBezTo>
                  <a:pt x="2396" y="124"/>
                  <a:pt x="2397" y="124"/>
                  <a:pt x="2395" y="125"/>
                </a:cubicBezTo>
                <a:cubicBezTo>
                  <a:pt x="2394" y="124"/>
                  <a:pt x="2396" y="124"/>
                  <a:pt x="2395" y="123"/>
                </a:cubicBezTo>
                <a:cubicBezTo>
                  <a:pt x="2395" y="123"/>
                  <a:pt x="2394" y="123"/>
                  <a:pt x="2394" y="122"/>
                </a:cubicBezTo>
                <a:cubicBezTo>
                  <a:pt x="2394" y="123"/>
                  <a:pt x="2394" y="124"/>
                  <a:pt x="2394" y="125"/>
                </a:cubicBezTo>
                <a:cubicBezTo>
                  <a:pt x="2391" y="124"/>
                  <a:pt x="2392" y="123"/>
                  <a:pt x="2393" y="122"/>
                </a:cubicBezTo>
                <a:cubicBezTo>
                  <a:pt x="2389" y="122"/>
                  <a:pt x="2385" y="121"/>
                  <a:pt x="2382" y="120"/>
                </a:cubicBezTo>
                <a:cubicBezTo>
                  <a:pt x="2384" y="119"/>
                  <a:pt x="2393" y="120"/>
                  <a:pt x="2390" y="121"/>
                </a:cubicBezTo>
                <a:cubicBezTo>
                  <a:pt x="2392" y="120"/>
                  <a:pt x="2395" y="121"/>
                  <a:pt x="2396" y="122"/>
                </a:cubicBezTo>
                <a:close/>
                <a:moveTo>
                  <a:pt x="2399" y="122"/>
                </a:moveTo>
                <a:cubicBezTo>
                  <a:pt x="2400" y="122"/>
                  <a:pt x="2402" y="122"/>
                  <a:pt x="2402" y="123"/>
                </a:cubicBezTo>
                <a:cubicBezTo>
                  <a:pt x="2401" y="122"/>
                  <a:pt x="2401" y="124"/>
                  <a:pt x="2400" y="124"/>
                </a:cubicBezTo>
                <a:cubicBezTo>
                  <a:pt x="2401" y="122"/>
                  <a:pt x="2398" y="123"/>
                  <a:pt x="2399" y="122"/>
                </a:cubicBezTo>
                <a:close/>
                <a:moveTo>
                  <a:pt x="2402" y="122"/>
                </a:moveTo>
                <a:cubicBezTo>
                  <a:pt x="2404" y="123"/>
                  <a:pt x="2407" y="122"/>
                  <a:pt x="2407" y="124"/>
                </a:cubicBezTo>
                <a:cubicBezTo>
                  <a:pt x="2405" y="123"/>
                  <a:pt x="2403" y="124"/>
                  <a:pt x="2402" y="122"/>
                </a:cubicBezTo>
                <a:close/>
                <a:moveTo>
                  <a:pt x="2405" y="128"/>
                </a:moveTo>
                <a:cubicBezTo>
                  <a:pt x="2405" y="128"/>
                  <a:pt x="2405" y="128"/>
                  <a:pt x="2405" y="128"/>
                </a:cubicBezTo>
                <a:cubicBezTo>
                  <a:pt x="2405" y="128"/>
                  <a:pt x="2405" y="128"/>
                  <a:pt x="2405" y="127"/>
                </a:cubicBezTo>
                <a:cubicBezTo>
                  <a:pt x="2405" y="127"/>
                  <a:pt x="2406" y="127"/>
                  <a:pt x="2406" y="127"/>
                </a:cubicBezTo>
                <a:cubicBezTo>
                  <a:pt x="2406" y="128"/>
                  <a:pt x="2406" y="128"/>
                  <a:pt x="2406" y="128"/>
                </a:cubicBezTo>
                <a:cubicBezTo>
                  <a:pt x="2406" y="128"/>
                  <a:pt x="2405" y="128"/>
                  <a:pt x="2405" y="128"/>
                </a:cubicBezTo>
                <a:cubicBezTo>
                  <a:pt x="2405" y="128"/>
                  <a:pt x="2405" y="128"/>
                  <a:pt x="2405" y="128"/>
                </a:cubicBezTo>
                <a:close/>
                <a:moveTo>
                  <a:pt x="2408" y="124"/>
                </a:moveTo>
                <a:cubicBezTo>
                  <a:pt x="2408" y="122"/>
                  <a:pt x="2411" y="123"/>
                  <a:pt x="2411" y="124"/>
                </a:cubicBezTo>
                <a:cubicBezTo>
                  <a:pt x="2409" y="123"/>
                  <a:pt x="2409" y="124"/>
                  <a:pt x="2408" y="124"/>
                </a:cubicBezTo>
                <a:close/>
                <a:moveTo>
                  <a:pt x="2414" y="120"/>
                </a:moveTo>
                <a:cubicBezTo>
                  <a:pt x="2416" y="119"/>
                  <a:pt x="2416" y="123"/>
                  <a:pt x="2415" y="121"/>
                </a:cubicBezTo>
                <a:cubicBezTo>
                  <a:pt x="2415" y="120"/>
                  <a:pt x="2414" y="121"/>
                  <a:pt x="2414" y="121"/>
                </a:cubicBezTo>
                <a:cubicBezTo>
                  <a:pt x="2414" y="121"/>
                  <a:pt x="2414" y="122"/>
                  <a:pt x="2414" y="122"/>
                </a:cubicBezTo>
                <a:cubicBezTo>
                  <a:pt x="2413" y="121"/>
                  <a:pt x="2414" y="121"/>
                  <a:pt x="2414" y="120"/>
                </a:cubicBezTo>
                <a:close/>
                <a:moveTo>
                  <a:pt x="2418" y="125"/>
                </a:moveTo>
                <a:cubicBezTo>
                  <a:pt x="2417" y="124"/>
                  <a:pt x="2414" y="125"/>
                  <a:pt x="2413" y="124"/>
                </a:cubicBezTo>
                <a:cubicBezTo>
                  <a:pt x="2416" y="124"/>
                  <a:pt x="2416" y="123"/>
                  <a:pt x="2418" y="125"/>
                </a:cubicBezTo>
                <a:close/>
                <a:moveTo>
                  <a:pt x="2419" y="123"/>
                </a:moveTo>
                <a:cubicBezTo>
                  <a:pt x="2417" y="122"/>
                  <a:pt x="2418" y="121"/>
                  <a:pt x="2417" y="122"/>
                </a:cubicBezTo>
                <a:cubicBezTo>
                  <a:pt x="2417" y="121"/>
                  <a:pt x="2416" y="121"/>
                  <a:pt x="2416" y="120"/>
                </a:cubicBezTo>
                <a:cubicBezTo>
                  <a:pt x="2417" y="121"/>
                  <a:pt x="2417" y="120"/>
                  <a:pt x="2418" y="120"/>
                </a:cubicBezTo>
                <a:cubicBezTo>
                  <a:pt x="2418" y="121"/>
                  <a:pt x="2418" y="122"/>
                  <a:pt x="2419" y="123"/>
                </a:cubicBezTo>
                <a:close/>
                <a:moveTo>
                  <a:pt x="2420" y="120"/>
                </a:moveTo>
                <a:cubicBezTo>
                  <a:pt x="2420" y="121"/>
                  <a:pt x="2422" y="121"/>
                  <a:pt x="2422" y="122"/>
                </a:cubicBezTo>
                <a:cubicBezTo>
                  <a:pt x="2421" y="122"/>
                  <a:pt x="2421" y="122"/>
                  <a:pt x="2420" y="123"/>
                </a:cubicBezTo>
                <a:cubicBezTo>
                  <a:pt x="2421" y="121"/>
                  <a:pt x="2419" y="120"/>
                  <a:pt x="2420" y="120"/>
                </a:cubicBezTo>
                <a:close/>
                <a:moveTo>
                  <a:pt x="2447" y="117"/>
                </a:moveTo>
                <a:cubicBezTo>
                  <a:pt x="2447" y="115"/>
                  <a:pt x="2451" y="117"/>
                  <a:pt x="2450" y="118"/>
                </a:cubicBezTo>
                <a:cubicBezTo>
                  <a:pt x="2447" y="118"/>
                  <a:pt x="2445" y="117"/>
                  <a:pt x="2442" y="116"/>
                </a:cubicBezTo>
                <a:cubicBezTo>
                  <a:pt x="2442" y="117"/>
                  <a:pt x="2441" y="117"/>
                  <a:pt x="2441" y="117"/>
                </a:cubicBezTo>
                <a:cubicBezTo>
                  <a:pt x="2441" y="117"/>
                  <a:pt x="2442" y="116"/>
                  <a:pt x="2442" y="116"/>
                </a:cubicBezTo>
                <a:cubicBezTo>
                  <a:pt x="2444" y="115"/>
                  <a:pt x="2444" y="117"/>
                  <a:pt x="2446" y="117"/>
                </a:cubicBezTo>
                <a:cubicBezTo>
                  <a:pt x="2446" y="116"/>
                  <a:pt x="2446" y="115"/>
                  <a:pt x="2447" y="115"/>
                </a:cubicBezTo>
                <a:cubicBezTo>
                  <a:pt x="2448" y="115"/>
                  <a:pt x="2445" y="117"/>
                  <a:pt x="2447" y="117"/>
                </a:cubicBezTo>
                <a:close/>
                <a:moveTo>
                  <a:pt x="2462" y="119"/>
                </a:moveTo>
                <a:cubicBezTo>
                  <a:pt x="2462" y="118"/>
                  <a:pt x="2463" y="117"/>
                  <a:pt x="2464" y="117"/>
                </a:cubicBezTo>
                <a:cubicBezTo>
                  <a:pt x="2464" y="118"/>
                  <a:pt x="2466" y="118"/>
                  <a:pt x="2465" y="120"/>
                </a:cubicBezTo>
                <a:cubicBezTo>
                  <a:pt x="2460" y="119"/>
                  <a:pt x="2456" y="119"/>
                  <a:pt x="2452" y="118"/>
                </a:cubicBezTo>
                <a:cubicBezTo>
                  <a:pt x="2452" y="118"/>
                  <a:pt x="2451" y="118"/>
                  <a:pt x="2451" y="117"/>
                </a:cubicBezTo>
                <a:cubicBezTo>
                  <a:pt x="2451" y="117"/>
                  <a:pt x="2452" y="118"/>
                  <a:pt x="2452" y="118"/>
                </a:cubicBezTo>
                <a:cubicBezTo>
                  <a:pt x="2454" y="118"/>
                  <a:pt x="2458" y="116"/>
                  <a:pt x="2457" y="119"/>
                </a:cubicBezTo>
                <a:cubicBezTo>
                  <a:pt x="2458" y="118"/>
                  <a:pt x="2461" y="117"/>
                  <a:pt x="2462" y="119"/>
                </a:cubicBezTo>
                <a:close/>
                <a:moveTo>
                  <a:pt x="2471" y="128"/>
                </a:moveTo>
                <a:cubicBezTo>
                  <a:pt x="2469" y="131"/>
                  <a:pt x="2466" y="127"/>
                  <a:pt x="2462" y="128"/>
                </a:cubicBezTo>
                <a:cubicBezTo>
                  <a:pt x="2464" y="125"/>
                  <a:pt x="2468" y="128"/>
                  <a:pt x="2471" y="128"/>
                </a:cubicBezTo>
                <a:close/>
                <a:moveTo>
                  <a:pt x="2469" y="126"/>
                </a:moveTo>
                <a:cubicBezTo>
                  <a:pt x="2469" y="126"/>
                  <a:pt x="2469" y="126"/>
                  <a:pt x="2469" y="125"/>
                </a:cubicBezTo>
                <a:cubicBezTo>
                  <a:pt x="2469" y="125"/>
                  <a:pt x="2470" y="125"/>
                  <a:pt x="2470" y="125"/>
                </a:cubicBezTo>
                <a:cubicBezTo>
                  <a:pt x="2470" y="126"/>
                  <a:pt x="2470" y="126"/>
                  <a:pt x="2470" y="127"/>
                </a:cubicBezTo>
                <a:cubicBezTo>
                  <a:pt x="2470" y="126"/>
                  <a:pt x="2469" y="126"/>
                  <a:pt x="2469" y="126"/>
                </a:cubicBezTo>
                <a:close/>
                <a:moveTo>
                  <a:pt x="2476" y="131"/>
                </a:moveTo>
                <a:cubicBezTo>
                  <a:pt x="2476" y="132"/>
                  <a:pt x="2476" y="134"/>
                  <a:pt x="2476" y="134"/>
                </a:cubicBezTo>
                <a:cubicBezTo>
                  <a:pt x="2477" y="135"/>
                  <a:pt x="2477" y="130"/>
                  <a:pt x="2478" y="133"/>
                </a:cubicBezTo>
                <a:cubicBezTo>
                  <a:pt x="2478" y="137"/>
                  <a:pt x="2480" y="133"/>
                  <a:pt x="2480" y="132"/>
                </a:cubicBezTo>
                <a:cubicBezTo>
                  <a:pt x="2480" y="135"/>
                  <a:pt x="2482" y="137"/>
                  <a:pt x="2484" y="135"/>
                </a:cubicBezTo>
                <a:cubicBezTo>
                  <a:pt x="2485" y="136"/>
                  <a:pt x="2485" y="137"/>
                  <a:pt x="2485" y="137"/>
                </a:cubicBezTo>
                <a:cubicBezTo>
                  <a:pt x="2486" y="135"/>
                  <a:pt x="2490" y="135"/>
                  <a:pt x="2491" y="138"/>
                </a:cubicBezTo>
                <a:cubicBezTo>
                  <a:pt x="2489" y="136"/>
                  <a:pt x="2489" y="138"/>
                  <a:pt x="2488" y="139"/>
                </a:cubicBezTo>
                <a:cubicBezTo>
                  <a:pt x="2489" y="139"/>
                  <a:pt x="2490" y="139"/>
                  <a:pt x="2490" y="140"/>
                </a:cubicBezTo>
                <a:cubicBezTo>
                  <a:pt x="2489" y="139"/>
                  <a:pt x="2484" y="140"/>
                  <a:pt x="2487" y="141"/>
                </a:cubicBezTo>
                <a:cubicBezTo>
                  <a:pt x="2485" y="141"/>
                  <a:pt x="2485" y="139"/>
                  <a:pt x="2484" y="139"/>
                </a:cubicBezTo>
                <a:cubicBezTo>
                  <a:pt x="2485" y="138"/>
                  <a:pt x="2484" y="139"/>
                  <a:pt x="2485" y="139"/>
                </a:cubicBezTo>
                <a:cubicBezTo>
                  <a:pt x="2483" y="133"/>
                  <a:pt x="2473" y="139"/>
                  <a:pt x="2469" y="133"/>
                </a:cubicBezTo>
                <a:cubicBezTo>
                  <a:pt x="2471" y="133"/>
                  <a:pt x="2473" y="134"/>
                  <a:pt x="2473" y="133"/>
                </a:cubicBezTo>
                <a:cubicBezTo>
                  <a:pt x="2465" y="130"/>
                  <a:pt x="2455" y="131"/>
                  <a:pt x="2446" y="129"/>
                </a:cubicBezTo>
                <a:cubicBezTo>
                  <a:pt x="2445" y="127"/>
                  <a:pt x="2445" y="127"/>
                  <a:pt x="2446" y="128"/>
                </a:cubicBezTo>
                <a:cubicBezTo>
                  <a:pt x="2454" y="128"/>
                  <a:pt x="2458" y="130"/>
                  <a:pt x="2466" y="130"/>
                </a:cubicBezTo>
                <a:cubicBezTo>
                  <a:pt x="2466" y="130"/>
                  <a:pt x="2466" y="131"/>
                  <a:pt x="2467" y="131"/>
                </a:cubicBezTo>
                <a:cubicBezTo>
                  <a:pt x="2469" y="129"/>
                  <a:pt x="2473" y="132"/>
                  <a:pt x="2476" y="131"/>
                </a:cubicBezTo>
                <a:close/>
                <a:moveTo>
                  <a:pt x="2472" y="120"/>
                </a:moveTo>
                <a:cubicBezTo>
                  <a:pt x="2473" y="120"/>
                  <a:pt x="2474" y="120"/>
                  <a:pt x="2475" y="120"/>
                </a:cubicBezTo>
                <a:cubicBezTo>
                  <a:pt x="2475" y="122"/>
                  <a:pt x="2473" y="121"/>
                  <a:pt x="2472" y="120"/>
                </a:cubicBezTo>
                <a:close/>
                <a:moveTo>
                  <a:pt x="2478" y="121"/>
                </a:moveTo>
                <a:cubicBezTo>
                  <a:pt x="2478" y="119"/>
                  <a:pt x="2475" y="120"/>
                  <a:pt x="2475" y="119"/>
                </a:cubicBezTo>
                <a:cubicBezTo>
                  <a:pt x="2477" y="119"/>
                  <a:pt x="2477" y="119"/>
                  <a:pt x="2479" y="118"/>
                </a:cubicBezTo>
                <a:cubicBezTo>
                  <a:pt x="2478" y="119"/>
                  <a:pt x="2478" y="121"/>
                  <a:pt x="2478" y="121"/>
                </a:cubicBezTo>
                <a:close/>
                <a:moveTo>
                  <a:pt x="2479" y="125"/>
                </a:moveTo>
                <a:cubicBezTo>
                  <a:pt x="2479" y="125"/>
                  <a:pt x="2477" y="126"/>
                  <a:pt x="2477" y="124"/>
                </a:cubicBezTo>
                <a:cubicBezTo>
                  <a:pt x="2478" y="124"/>
                  <a:pt x="2479" y="123"/>
                  <a:pt x="2479" y="125"/>
                </a:cubicBezTo>
                <a:close/>
                <a:moveTo>
                  <a:pt x="2490" y="134"/>
                </a:moveTo>
                <a:cubicBezTo>
                  <a:pt x="2488" y="136"/>
                  <a:pt x="2485" y="133"/>
                  <a:pt x="2485" y="133"/>
                </a:cubicBezTo>
                <a:cubicBezTo>
                  <a:pt x="2486" y="132"/>
                  <a:pt x="2489" y="132"/>
                  <a:pt x="2490" y="134"/>
                </a:cubicBezTo>
                <a:close/>
                <a:moveTo>
                  <a:pt x="2487" y="130"/>
                </a:moveTo>
                <a:cubicBezTo>
                  <a:pt x="2486" y="132"/>
                  <a:pt x="2489" y="128"/>
                  <a:pt x="2489" y="131"/>
                </a:cubicBezTo>
                <a:cubicBezTo>
                  <a:pt x="2488" y="132"/>
                  <a:pt x="2485" y="130"/>
                  <a:pt x="2487" y="130"/>
                </a:cubicBezTo>
                <a:close/>
                <a:moveTo>
                  <a:pt x="2485" y="131"/>
                </a:moveTo>
                <a:cubicBezTo>
                  <a:pt x="2485" y="131"/>
                  <a:pt x="2484" y="131"/>
                  <a:pt x="2484" y="131"/>
                </a:cubicBezTo>
                <a:cubicBezTo>
                  <a:pt x="2484" y="130"/>
                  <a:pt x="2484" y="130"/>
                  <a:pt x="2484" y="129"/>
                </a:cubicBezTo>
                <a:cubicBezTo>
                  <a:pt x="2485" y="129"/>
                  <a:pt x="2485" y="129"/>
                  <a:pt x="2486" y="130"/>
                </a:cubicBezTo>
                <a:cubicBezTo>
                  <a:pt x="2486" y="130"/>
                  <a:pt x="2485" y="130"/>
                  <a:pt x="2485" y="131"/>
                </a:cubicBezTo>
                <a:close/>
                <a:moveTo>
                  <a:pt x="2495" y="134"/>
                </a:moveTo>
                <a:cubicBezTo>
                  <a:pt x="2494" y="135"/>
                  <a:pt x="2495" y="135"/>
                  <a:pt x="2495" y="136"/>
                </a:cubicBezTo>
                <a:cubicBezTo>
                  <a:pt x="2493" y="136"/>
                  <a:pt x="2492" y="135"/>
                  <a:pt x="2491" y="134"/>
                </a:cubicBezTo>
                <a:cubicBezTo>
                  <a:pt x="2493" y="134"/>
                  <a:pt x="2493" y="135"/>
                  <a:pt x="2495" y="134"/>
                </a:cubicBezTo>
                <a:close/>
                <a:moveTo>
                  <a:pt x="2491" y="130"/>
                </a:moveTo>
                <a:cubicBezTo>
                  <a:pt x="2492" y="129"/>
                  <a:pt x="2494" y="130"/>
                  <a:pt x="2494" y="131"/>
                </a:cubicBezTo>
                <a:cubicBezTo>
                  <a:pt x="2493" y="131"/>
                  <a:pt x="2491" y="131"/>
                  <a:pt x="2491" y="130"/>
                </a:cubicBezTo>
                <a:close/>
                <a:moveTo>
                  <a:pt x="2498" y="139"/>
                </a:moveTo>
                <a:cubicBezTo>
                  <a:pt x="2496" y="138"/>
                  <a:pt x="2492" y="138"/>
                  <a:pt x="2492" y="137"/>
                </a:cubicBezTo>
                <a:cubicBezTo>
                  <a:pt x="2494" y="137"/>
                  <a:pt x="2498" y="136"/>
                  <a:pt x="2498" y="139"/>
                </a:cubicBezTo>
                <a:close/>
                <a:moveTo>
                  <a:pt x="2496" y="120"/>
                </a:moveTo>
                <a:cubicBezTo>
                  <a:pt x="2496" y="120"/>
                  <a:pt x="2496" y="119"/>
                  <a:pt x="2496" y="119"/>
                </a:cubicBezTo>
                <a:cubicBezTo>
                  <a:pt x="2497" y="119"/>
                  <a:pt x="2498" y="119"/>
                  <a:pt x="2498" y="120"/>
                </a:cubicBezTo>
                <a:cubicBezTo>
                  <a:pt x="2497" y="120"/>
                  <a:pt x="2497" y="121"/>
                  <a:pt x="2496" y="120"/>
                </a:cubicBezTo>
                <a:close/>
                <a:moveTo>
                  <a:pt x="2500" y="161"/>
                </a:moveTo>
                <a:cubicBezTo>
                  <a:pt x="2502" y="161"/>
                  <a:pt x="2501" y="163"/>
                  <a:pt x="2502" y="163"/>
                </a:cubicBezTo>
                <a:cubicBezTo>
                  <a:pt x="2504" y="164"/>
                  <a:pt x="2509" y="162"/>
                  <a:pt x="2507" y="165"/>
                </a:cubicBezTo>
                <a:cubicBezTo>
                  <a:pt x="2503" y="162"/>
                  <a:pt x="2499" y="166"/>
                  <a:pt x="2496" y="163"/>
                </a:cubicBezTo>
                <a:cubicBezTo>
                  <a:pt x="2499" y="163"/>
                  <a:pt x="2502" y="164"/>
                  <a:pt x="2500" y="161"/>
                </a:cubicBezTo>
                <a:close/>
                <a:moveTo>
                  <a:pt x="2522" y="173"/>
                </a:moveTo>
                <a:cubicBezTo>
                  <a:pt x="2524" y="174"/>
                  <a:pt x="2526" y="173"/>
                  <a:pt x="2526" y="174"/>
                </a:cubicBezTo>
                <a:cubicBezTo>
                  <a:pt x="2525" y="176"/>
                  <a:pt x="2524" y="175"/>
                  <a:pt x="2524" y="178"/>
                </a:cubicBezTo>
                <a:cubicBezTo>
                  <a:pt x="2523" y="177"/>
                  <a:pt x="2523" y="176"/>
                  <a:pt x="2521" y="177"/>
                </a:cubicBezTo>
                <a:cubicBezTo>
                  <a:pt x="2521" y="175"/>
                  <a:pt x="2523" y="174"/>
                  <a:pt x="2522" y="173"/>
                </a:cubicBezTo>
                <a:close/>
                <a:moveTo>
                  <a:pt x="2524" y="155"/>
                </a:moveTo>
                <a:cubicBezTo>
                  <a:pt x="2524" y="156"/>
                  <a:pt x="2523" y="156"/>
                  <a:pt x="2523" y="155"/>
                </a:cubicBezTo>
                <a:cubicBezTo>
                  <a:pt x="2525" y="154"/>
                  <a:pt x="2529" y="156"/>
                  <a:pt x="2528" y="156"/>
                </a:cubicBezTo>
                <a:cubicBezTo>
                  <a:pt x="2528" y="156"/>
                  <a:pt x="2526" y="156"/>
                  <a:pt x="2526" y="155"/>
                </a:cubicBezTo>
                <a:cubicBezTo>
                  <a:pt x="2525" y="156"/>
                  <a:pt x="2525" y="157"/>
                  <a:pt x="2525" y="158"/>
                </a:cubicBezTo>
                <a:cubicBezTo>
                  <a:pt x="2526" y="157"/>
                  <a:pt x="2527" y="157"/>
                  <a:pt x="2527" y="159"/>
                </a:cubicBezTo>
                <a:cubicBezTo>
                  <a:pt x="2526" y="160"/>
                  <a:pt x="2523" y="159"/>
                  <a:pt x="2522" y="158"/>
                </a:cubicBezTo>
                <a:cubicBezTo>
                  <a:pt x="2524" y="157"/>
                  <a:pt x="2524" y="159"/>
                  <a:pt x="2525" y="157"/>
                </a:cubicBezTo>
                <a:cubicBezTo>
                  <a:pt x="2524" y="157"/>
                  <a:pt x="2525" y="155"/>
                  <a:pt x="2524" y="155"/>
                </a:cubicBezTo>
                <a:close/>
                <a:moveTo>
                  <a:pt x="2541" y="201"/>
                </a:moveTo>
                <a:cubicBezTo>
                  <a:pt x="2546" y="202"/>
                  <a:pt x="2555" y="203"/>
                  <a:pt x="2559" y="205"/>
                </a:cubicBezTo>
                <a:cubicBezTo>
                  <a:pt x="2557" y="204"/>
                  <a:pt x="2554" y="204"/>
                  <a:pt x="2550" y="204"/>
                </a:cubicBezTo>
                <a:cubicBezTo>
                  <a:pt x="2552" y="205"/>
                  <a:pt x="2555" y="204"/>
                  <a:pt x="2556" y="206"/>
                </a:cubicBezTo>
                <a:cubicBezTo>
                  <a:pt x="2553" y="207"/>
                  <a:pt x="2552" y="205"/>
                  <a:pt x="2549" y="206"/>
                </a:cubicBezTo>
                <a:cubicBezTo>
                  <a:pt x="2550" y="205"/>
                  <a:pt x="2548" y="205"/>
                  <a:pt x="2547" y="205"/>
                </a:cubicBezTo>
                <a:cubicBezTo>
                  <a:pt x="2547" y="206"/>
                  <a:pt x="2548" y="206"/>
                  <a:pt x="2549" y="207"/>
                </a:cubicBezTo>
                <a:cubicBezTo>
                  <a:pt x="2549" y="207"/>
                  <a:pt x="2548" y="207"/>
                  <a:pt x="2548" y="207"/>
                </a:cubicBezTo>
                <a:cubicBezTo>
                  <a:pt x="2541" y="206"/>
                  <a:pt x="2538" y="205"/>
                  <a:pt x="2532" y="204"/>
                </a:cubicBezTo>
                <a:cubicBezTo>
                  <a:pt x="2535" y="204"/>
                  <a:pt x="2536" y="204"/>
                  <a:pt x="2536" y="202"/>
                </a:cubicBezTo>
                <a:cubicBezTo>
                  <a:pt x="2540" y="203"/>
                  <a:pt x="2541" y="204"/>
                  <a:pt x="2544" y="202"/>
                </a:cubicBezTo>
                <a:cubicBezTo>
                  <a:pt x="2543" y="201"/>
                  <a:pt x="2541" y="202"/>
                  <a:pt x="2541" y="201"/>
                </a:cubicBezTo>
                <a:close/>
                <a:moveTo>
                  <a:pt x="2546" y="193"/>
                </a:moveTo>
                <a:cubicBezTo>
                  <a:pt x="2546" y="194"/>
                  <a:pt x="2546" y="196"/>
                  <a:pt x="2546" y="196"/>
                </a:cubicBezTo>
                <a:cubicBezTo>
                  <a:pt x="2546" y="196"/>
                  <a:pt x="2545" y="196"/>
                  <a:pt x="2545" y="196"/>
                </a:cubicBezTo>
                <a:cubicBezTo>
                  <a:pt x="2545" y="195"/>
                  <a:pt x="2545" y="195"/>
                  <a:pt x="2544" y="194"/>
                </a:cubicBezTo>
                <a:cubicBezTo>
                  <a:pt x="2546" y="195"/>
                  <a:pt x="2545" y="191"/>
                  <a:pt x="2546" y="193"/>
                </a:cubicBezTo>
                <a:close/>
                <a:moveTo>
                  <a:pt x="2545" y="186"/>
                </a:moveTo>
                <a:cubicBezTo>
                  <a:pt x="2545" y="185"/>
                  <a:pt x="2542" y="187"/>
                  <a:pt x="2543" y="185"/>
                </a:cubicBezTo>
                <a:cubicBezTo>
                  <a:pt x="2544" y="185"/>
                  <a:pt x="2547" y="185"/>
                  <a:pt x="2545" y="186"/>
                </a:cubicBezTo>
                <a:close/>
                <a:moveTo>
                  <a:pt x="2560" y="188"/>
                </a:moveTo>
                <a:cubicBezTo>
                  <a:pt x="2558" y="189"/>
                  <a:pt x="2563" y="190"/>
                  <a:pt x="2563" y="189"/>
                </a:cubicBezTo>
                <a:cubicBezTo>
                  <a:pt x="2562" y="187"/>
                  <a:pt x="2563" y="187"/>
                  <a:pt x="2564" y="186"/>
                </a:cubicBezTo>
                <a:cubicBezTo>
                  <a:pt x="2565" y="187"/>
                  <a:pt x="2564" y="188"/>
                  <a:pt x="2566" y="188"/>
                </a:cubicBezTo>
                <a:cubicBezTo>
                  <a:pt x="2566" y="187"/>
                  <a:pt x="2565" y="187"/>
                  <a:pt x="2565" y="187"/>
                </a:cubicBezTo>
                <a:cubicBezTo>
                  <a:pt x="2567" y="187"/>
                  <a:pt x="2570" y="188"/>
                  <a:pt x="2572" y="187"/>
                </a:cubicBezTo>
                <a:cubicBezTo>
                  <a:pt x="2572" y="186"/>
                  <a:pt x="2571" y="186"/>
                  <a:pt x="2571" y="186"/>
                </a:cubicBezTo>
                <a:cubicBezTo>
                  <a:pt x="2572" y="185"/>
                  <a:pt x="2574" y="187"/>
                  <a:pt x="2574" y="185"/>
                </a:cubicBezTo>
                <a:cubicBezTo>
                  <a:pt x="2573" y="185"/>
                  <a:pt x="2572" y="186"/>
                  <a:pt x="2572" y="184"/>
                </a:cubicBezTo>
                <a:cubicBezTo>
                  <a:pt x="2576" y="184"/>
                  <a:pt x="2582" y="185"/>
                  <a:pt x="2584" y="184"/>
                </a:cubicBezTo>
                <a:cubicBezTo>
                  <a:pt x="2584" y="184"/>
                  <a:pt x="2583" y="185"/>
                  <a:pt x="2583" y="185"/>
                </a:cubicBezTo>
                <a:cubicBezTo>
                  <a:pt x="2584" y="185"/>
                  <a:pt x="2585" y="186"/>
                  <a:pt x="2585" y="186"/>
                </a:cubicBezTo>
                <a:cubicBezTo>
                  <a:pt x="2584" y="183"/>
                  <a:pt x="2589" y="185"/>
                  <a:pt x="2589" y="183"/>
                </a:cubicBezTo>
                <a:cubicBezTo>
                  <a:pt x="2588" y="183"/>
                  <a:pt x="2584" y="183"/>
                  <a:pt x="2582" y="184"/>
                </a:cubicBezTo>
                <a:cubicBezTo>
                  <a:pt x="2582" y="183"/>
                  <a:pt x="2581" y="183"/>
                  <a:pt x="2579" y="183"/>
                </a:cubicBezTo>
                <a:cubicBezTo>
                  <a:pt x="2578" y="183"/>
                  <a:pt x="2580" y="184"/>
                  <a:pt x="2579" y="184"/>
                </a:cubicBezTo>
                <a:cubicBezTo>
                  <a:pt x="2578" y="181"/>
                  <a:pt x="2575" y="183"/>
                  <a:pt x="2573" y="182"/>
                </a:cubicBezTo>
                <a:cubicBezTo>
                  <a:pt x="2574" y="179"/>
                  <a:pt x="2571" y="180"/>
                  <a:pt x="2571" y="179"/>
                </a:cubicBezTo>
                <a:cubicBezTo>
                  <a:pt x="2573" y="178"/>
                  <a:pt x="2573" y="178"/>
                  <a:pt x="2575" y="179"/>
                </a:cubicBezTo>
                <a:cubicBezTo>
                  <a:pt x="2575" y="178"/>
                  <a:pt x="2576" y="178"/>
                  <a:pt x="2576" y="177"/>
                </a:cubicBezTo>
                <a:cubicBezTo>
                  <a:pt x="2575" y="177"/>
                  <a:pt x="2570" y="177"/>
                  <a:pt x="2569" y="176"/>
                </a:cubicBezTo>
                <a:cubicBezTo>
                  <a:pt x="2569" y="176"/>
                  <a:pt x="2569" y="176"/>
                  <a:pt x="2569" y="176"/>
                </a:cubicBezTo>
                <a:cubicBezTo>
                  <a:pt x="2569" y="175"/>
                  <a:pt x="2569" y="175"/>
                  <a:pt x="2569" y="175"/>
                </a:cubicBezTo>
                <a:cubicBezTo>
                  <a:pt x="2572" y="175"/>
                  <a:pt x="2581" y="176"/>
                  <a:pt x="2583" y="177"/>
                </a:cubicBezTo>
                <a:cubicBezTo>
                  <a:pt x="2582" y="179"/>
                  <a:pt x="2582" y="179"/>
                  <a:pt x="2583" y="180"/>
                </a:cubicBezTo>
                <a:cubicBezTo>
                  <a:pt x="2584" y="178"/>
                  <a:pt x="2586" y="182"/>
                  <a:pt x="2587" y="179"/>
                </a:cubicBezTo>
                <a:cubicBezTo>
                  <a:pt x="2587" y="179"/>
                  <a:pt x="2585" y="180"/>
                  <a:pt x="2585" y="179"/>
                </a:cubicBezTo>
                <a:cubicBezTo>
                  <a:pt x="2587" y="179"/>
                  <a:pt x="2584" y="177"/>
                  <a:pt x="2586" y="176"/>
                </a:cubicBezTo>
                <a:cubicBezTo>
                  <a:pt x="2586" y="180"/>
                  <a:pt x="2588" y="178"/>
                  <a:pt x="2588" y="180"/>
                </a:cubicBezTo>
                <a:cubicBezTo>
                  <a:pt x="2589" y="177"/>
                  <a:pt x="2592" y="180"/>
                  <a:pt x="2594" y="179"/>
                </a:cubicBezTo>
                <a:cubicBezTo>
                  <a:pt x="2587" y="178"/>
                  <a:pt x="2596" y="177"/>
                  <a:pt x="2596" y="179"/>
                </a:cubicBezTo>
                <a:cubicBezTo>
                  <a:pt x="2601" y="181"/>
                  <a:pt x="2606" y="179"/>
                  <a:pt x="2608" y="181"/>
                </a:cubicBezTo>
                <a:cubicBezTo>
                  <a:pt x="2607" y="182"/>
                  <a:pt x="2608" y="183"/>
                  <a:pt x="2608" y="184"/>
                </a:cubicBezTo>
                <a:cubicBezTo>
                  <a:pt x="2605" y="187"/>
                  <a:pt x="2597" y="184"/>
                  <a:pt x="2594" y="184"/>
                </a:cubicBezTo>
                <a:cubicBezTo>
                  <a:pt x="2595" y="186"/>
                  <a:pt x="2597" y="184"/>
                  <a:pt x="2599" y="186"/>
                </a:cubicBezTo>
                <a:cubicBezTo>
                  <a:pt x="2597" y="186"/>
                  <a:pt x="2598" y="189"/>
                  <a:pt x="2597" y="188"/>
                </a:cubicBezTo>
                <a:cubicBezTo>
                  <a:pt x="2598" y="187"/>
                  <a:pt x="2595" y="186"/>
                  <a:pt x="2595" y="186"/>
                </a:cubicBezTo>
                <a:cubicBezTo>
                  <a:pt x="2595" y="187"/>
                  <a:pt x="2595" y="189"/>
                  <a:pt x="2594" y="188"/>
                </a:cubicBezTo>
                <a:cubicBezTo>
                  <a:pt x="2593" y="186"/>
                  <a:pt x="2593" y="187"/>
                  <a:pt x="2591" y="186"/>
                </a:cubicBezTo>
                <a:cubicBezTo>
                  <a:pt x="2591" y="187"/>
                  <a:pt x="2593" y="187"/>
                  <a:pt x="2592" y="189"/>
                </a:cubicBezTo>
                <a:cubicBezTo>
                  <a:pt x="2591" y="188"/>
                  <a:pt x="2588" y="187"/>
                  <a:pt x="2588" y="189"/>
                </a:cubicBezTo>
                <a:cubicBezTo>
                  <a:pt x="2584" y="188"/>
                  <a:pt x="2586" y="187"/>
                  <a:pt x="2583" y="187"/>
                </a:cubicBezTo>
                <a:cubicBezTo>
                  <a:pt x="2584" y="188"/>
                  <a:pt x="2583" y="191"/>
                  <a:pt x="2583" y="193"/>
                </a:cubicBezTo>
                <a:cubicBezTo>
                  <a:pt x="2584" y="192"/>
                  <a:pt x="2586" y="193"/>
                  <a:pt x="2587" y="193"/>
                </a:cubicBezTo>
                <a:cubicBezTo>
                  <a:pt x="2587" y="193"/>
                  <a:pt x="2587" y="193"/>
                  <a:pt x="2587" y="193"/>
                </a:cubicBezTo>
                <a:cubicBezTo>
                  <a:pt x="2587" y="192"/>
                  <a:pt x="2587" y="192"/>
                  <a:pt x="2588" y="192"/>
                </a:cubicBezTo>
                <a:cubicBezTo>
                  <a:pt x="2588" y="192"/>
                  <a:pt x="2587" y="192"/>
                  <a:pt x="2587" y="193"/>
                </a:cubicBezTo>
                <a:cubicBezTo>
                  <a:pt x="2587" y="193"/>
                  <a:pt x="2587" y="193"/>
                  <a:pt x="2587" y="193"/>
                </a:cubicBezTo>
                <a:cubicBezTo>
                  <a:pt x="2587" y="193"/>
                  <a:pt x="2587" y="193"/>
                  <a:pt x="2587" y="193"/>
                </a:cubicBezTo>
                <a:cubicBezTo>
                  <a:pt x="2584" y="195"/>
                  <a:pt x="2580" y="193"/>
                  <a:pt x="2577" y="193"/>
                </a:cubicBezTo>
                <a:cubicBezTo>
                  <a:pt x="2574" y="192"/>
                  <a:pt x="2571" y="193"/>
                  <a:pt x="2568" y="192"/>
                </a:cubicBezTo>
                <a:cubicBezTo>
                  <a:pt x="2568" y="190"/>
                  <a:pt x="2570" y="192"/>
                  <a:pt x="2570" y="190"/>
                </a:cubicBezTo>
                <a:cubicBezTo>
                  <a:pt x="2568" y="188"/>
                  <a:pt x="2568" y="191"/>
                  <a:pt x="2567" y="191"/>
                </a:cubicBezTo>
                <a:cubicBezTo>
                  <a:pt x="2565" y="191"/>
                  <a:pt x="2568" y="189"/>
                  <a:pt x="2567" y="189"/>
                </a:cubicBezTo>
                <a:cubicBezTo>
                  <a:pt x="2564" y="188"/>
                  <a:pt x="2566" y="191"/>
                  <a:pt x="2566" y="191"/>
                </a:cubicBezTo>
                <a:cubicBezTo>
                  <a:pt x="2563" y="193"/>
                  <a:pt x="2560" y="192"/>
                  <a:pt x="2555" y="190"/>
                </a:cubicBezTo>
                <a:cubicBezTo>
                  <a:pt x="2556" y="190"/>
                  <a:pt x="2557" y="188"/>
                  <a:pt x="2560" y="188"/>
                </a:cubicBezTo>
                <a:close/>
                <a:moveTo>
                  <a:pt x="2557" y="159"/>
                </a:moveTo>
                <a:cubicBezTo>
                  <a:pt x="2558" y="160"/>
                  <a:pt x="2560" y="160"/>
                  <a:pt x="2560" y="161"/>
                </a:cubicBezTo>
                <a:cubicBezTo>
                  <a:pt x="2559" y="160"/>
                  <a:pt x="2557" y="161"/>
                  <a:pt x="2557" y="159"/>
                </a:cubicBezTo>
                <a:close/>
                <a:moveTo>
                  <a:pt x="2561" y="153"/>
                </a:moveTo>
                <a:cubicBezTo>
                  <a:pt x="2557" y="153"/>
                  <a:pt x="2555" y="152"/>
                  <a:pt x="2549" y="151"/>
                </a:cubicBezTo>
                <a:cubicBezTo>
                  <a:pt x="2553" y="150"/>
                  <a:pt x="2558" y="153"/>
                  <a:pt x="2561" y="153"/>
                </a:cubicBezTo>
                <a:close/>
                <a:moveTo>
                  <a:pt x="2557" y="148"/>
                </a:moveTo>
                <a:cubicBezTo>
                  <a:pt x="2559" y="148"/>
                  <a:pt x="2560" y="148"/>
                  <a:pt x="2560" y="149"/>
                </a:cubicBezTo>
                <a:cubicBezTo>
                  <a:pt x="2559" y="149"/>
                  <a:pt x="2557" y="149"/>
                  <a:pt x="2557" y="148"/>
                </a:cubicBezTo>
                <a:close/>
                <a:moveTo>
                  <a:pt x="2565" y="155"/>
                </a:moveTo>
                <a:cubicBezTo>
                  <a:pt x="2563" y="156"/>
                  <a:pt x="2559" y="156"/>
                  <a:pt x="2558" y="155"/>
                </a:cubicBezTo>
                <a:cubicBezTo>
                  <a:pt x="2559" y="154"/>
                  <a:pt x="2564" y="154"/>
                  <a:pt x="2565" y="155"/>
                </a:cubicBezTo>
                <a:close/>
                <a:moveTo>
                  <a:pt x="2564" y="162"/>
                </a:moveTo>
                <a:cubicBezTo>
                  <a:pt x="2564" y="162"/>
                  <a:pt x="2565" y="162"/>
                  <a:pt x="2565" y="162"/>
                </a:cubicBezTo>
                <a:cubicBezTo>
                  <a:pt x="2565" y="162"/>
                  <a:pt x="2565" y="163"/>
                  <a:pt x="2565" y="163"/>
                </a:cubicBezTo>
                <a:cubicBezTo>
                  <a:pt x="2564" y="163"/>
                  <a:pt x="2564" y="162"/>
                  <a:pt x="2564" y="162"/>
                </a:cubicBezTo>
                <a:close/>
                <a:moveTo>
                  <a:pt x="2581" y="152"/>
                </a:moveTo>
                <a:cubicBezTo>
                  <a:pt x="2582" y="152"/>
                  <a:pt x="2581" y="152"/>
                  <a:pt x="2581" y="153"/>
                </a:cubicBezTo>
                <a:cubicBezTo>
                  <a:pt x="2584" y="153"/>
                  <a:pt x="2584" y="154"/>
                  <a:pt x="2585" y="153"/>
                </a:cubicBezTo>
                <a:cubicBezTo>
                  <a:pt x="2589" y="153"/>
                  <a:pt x="2589" y="155"/>
                  <a:pt x="2585" y="154"/>
                </a:cubicBezTo>
                <a:cubicBezTo>
                  <a:pt x="2585" y="155"/>
                  <a:pt x="2584" y="155"/>
                  <a:pt x="2583" y="155"/>
                </a:cubicBezTo>
                <a:cubicBezTo>
                  <a:pt x="2582" y="155"/>
                  <a:pt x="2583" y="153"/>
                  <a:pt x="2582" y="153"/>
                </a:cubicBezTo>
                <a:cubicBezTo>
                  <a:pt x="2583" y="155"/>
                  <a:pt x="2573" y="154"/>
                  <a:pt x="2574" y="153"/>
                </a:cubicBezTo>
                <a:cubicBezTo>
                  <a:pt x="2577" y="153"/>
                  <a:pt x="2580" y="152"/>
                  <a:pt x="2581" y="152"/>
                </a:cubicBezTo>
                <a:close/>
                <a:moveTo>
                  <a:pt x="2577" y="143"/>
                </a:moveTo>
                <a:cubicBezTo>
                  <a:pt x="2577" y="141"/>
                  <a:pt x="2583" y="140"/>
                  <a:pt x="2584" y="143"/>
                </a:cubicBezTo>
                <a:cubicBezTo>
                  <a:pt x="2581" y="143"/>
                  <a:pt x="2579" y="143"/>
                  <a:pt x="2577" y="143"/>
                </a:cubicBezTo>
                <a:close/>
                <a:moveTo>
                  <a:pt x="2594" y="145"/>
                </a:moveTo>
                <a:cubicBezTo>
                  <a:pt x="2593" y="144"/>
                  <a:pt x="2593" y="144"/>
                  <a:pt x="2592" y="145"/>
                </a:cubicBezTo>
                <a:cubicBezTo>
                  <a:pt x="2591" y="143"/>
                  <a:pt x="2595" y="143"/>
                  <a:pt x="2594" y="145"/>
                </a:cubicBezTo>
                <a:close/>
                <a:moveTo>
                  <a:pt x="2595" y="142"/>
                </a:moveTo>
                <a:cubicBezTo>
                  <a:pt x="2595" y="143"/>
                  <a:pt x="2595" y="142"/>
                  <a:pt x="2596" y="141"/>
                </a:cubicBezTo>
                <a:cubicBezTo>
                  <a:pt x="2596" y="144"/>
                  <a:pt x="2598" y="141"/>
                  <a:pt x="2598" y="144"/>
                </a:cubicBezTo>
                <a:cubicBezTo>
                  <a:pt x="2597" y="143"/>
                  <a:pt x="2596" y="144"/>
                  <a:pt x="2595" y="144"/>
                </a:cubicBezTo>
                <a:cubicBezTo>
                  <a:pt x="2595" y="143"/>
                  <a:pt x="2594" y="142"/>
                  <a:pt x="2595" y="142"/>
                </a:cubicBezTo>
                <a:close/>
                <a:moveTo>
                  <a:pt x="2611" y="166"/>
                </a:moveTo>
                <a:cubicBezTo>
                  <a:pt x="2611" y="167"/>
                  <a:pt x="2611" y="166"/>
                  <a:pt x="2612" y="166"/>
                </a:cubicBezTo>
                <a:cubicBezTo>
                  <a:pt x="2611" y="168"/>
                  <a:pt x="2614" y="167"/>
                  <a:pt x="2615" y="167"/>
                </a:cubicBezTo>
                <a:cubicBezTo>
                  <a:pt x="2614" y="165"/>
                  <a:pt x="2616" y="167"/>
                  <a:pt x="2617" y="166"/>
                </a:cubicBezTo>
                <a:cubicBezTo>
                  <a:pt x="2617" y="164"/>
                  <a:pt x="2614" y="166"/>
                  <a:pt x="2615" y="164"/>
                </a:cubicBezTo>
                <a:cubicBezTo>
                  <a:pt x="2619" y="164"/>
                  <a:pt x="2622" y="163"/>
                  <a:pt x="2623" y="166"/>
                </a:cubicBezTo>
                <a:cubicBezTo>
                  <a:pt x="2621" y="167"/>
                  <a:pt x="2619" y="169"/>
                  <a:pt x="2615" y="169"/>
                </a:cubicBezTo>
                <a:cubicBezTo>
                  <a:pt x="2615" y="169"/>
                  <a:pt x="2616" y="168"/>
                  <a:pt x="2615" y="168"/>
                </a:cubicBezTo>
                <a:cubicBezTo>
                  <a:pt x="2612" y="168"/>
                  <a:pt x="2606" y="167"/>
                  <a:pt x="2604" y="167"/>
                </a:cubicBezTo>
                <a:cubicBezTo>
                  <a:pt x="2599" y="166"/>
                  <a:pt x="2610" y="167"/>
                  <a:pt x="2611" y="166"/>
                </a:cubicBezTo>
                <a:close/>
                <a:moveTo>
                  <a:pt x="2608" y="147"/>
                </a:moveTo>
                <a:cubicBezTo>
                  <a:pt x="2608" y="146"/>
                  <a:pt x="2609" y="146"/>
                  <a:pt x="2610" y="146"/>
                </a:cubicBezTo>
                <a:cubicBezTo>
                  <a:pt x="2610" y="148"/>
                  <a:pt x="2608" y="148"/>
                  <a:pt x="2608" y="147"/>
                </a:cubicBezTo>
                <a:close/>
                <a:moveTo>
                  <a:pt x="2611" y="164"/>
                </a:moveTo>
                <a:cubicBezTo>
                  <a:pt x="2612" y="165"/>
                  <a:pt x="2613" y="163"/>
                  <a:pt x="2613" y="165"/>
                </a:cubicBezTo>
                <a:cubicBezTo>
                  <a:pt x="2613" y="165"/>
                  <a:pt x="2611" y="166"/>
                  <a:pt x="2611" y="164"/>
                </a:cubicBezTo>
                <a:close/>
                <a:moveTo>
                  <a:pt x="2617" y="178"/>
                </a:moveTo>
                <a:cubicBezTo>
                  <a:pt x="2615" y="178"/>
                  <a:pt x="2611" y="178"/>
                  <a:pt x="2609" y="178"/>
                </a:cubicBezTo>
                <a:cubicBezTo>
                  <a:pt x="2610" y="178"/>
                  <a:pt x="2610" y="177"/>
                  <a:pt x="2610" y="177"/>
                </a:cubicBezTo>
                <a:cubicBezTo>
                  <a:pt x="2611" y="177"/>
                  <a:pt x="2616" y="177"/>
                  <a:pt x="2617" y="176"/>
                </a:cubicBezTo>
                <a:cubicBezTo>
                  <a:pt x="2616" y="176"/>
                  <a:pt x="2616" y="177"/>
                  <a:pt x="2617" y="178"/>
                </a:cubicBezTo>
                <a:close/>
                <a:moveTo>
                  <a:pt x="2615" y="190"/>
                </a:moveTo>
                <a:cubicBezTo>
                  <a:pt x="2615" y="190"/>
                  <a:pt x="2615" y="191"/>
                  <a:pt x="2615" y="191"/>
                </a:cubicBezTo>
                <a:cubicBezTo>
                  <a:pt x="2614" y="191"/>
                  <a:pt x="2613" y="191"/>
                  <a:pt x="2613" y="191"/>
                </a:cubicBezTo>
                <a:cubicBezTo>
                  <a:pt x="2613" y="190"/>
                  <a:pt x="2613" y="190"/>
                  <a:pt x="2613" y="190"/>
                </a:cubicBezTo>
                <a:cubicBezTo>
                  <a:pt x="2614" y="190"/>
                  <a:pt x="2614" y="190"/>
                  <a:pt x="2615" y="190"/>
                </a:cubicBezTo>
                <a:close/>
                <a:moveTo>
                  <a:pt x="2595" y="172"/>
                </a:moveTo>
                <a:cubicBezTo>
                  <a:pt x="2599" y="172"/>
                  <a:pt x="2603" y="172"/>
                  <a:pt x="2607" y="174"/>
                </a:cubicBezTo>
                <a:cubicBezTo>
                  <a:pt x="2603" y="175"/>
                  <a:pt x="2599" y="173"/>
                  <a:pt x="2596" y="173"/>
                </a:cubicBezTo>
                <a:cubicBezTo>
                  <a:pt x="2596" y="173"/>
                  <a:pt x="2596" y="174"/>
                  <a:pt x="2595" y="174"/>
                </a:cubicBezTo>
                <a:cubicBezTo>
                  <a:pt x="2595" y="173"/>
                  <a:pt x="2595" y="173"/>
                  <a:pt x="2595" y="172"/>
                </a:cubicBezTo>
                <a:cubicBezTo>
                  <a:pt x="2595" y="172"/>
                  <a:pt x="2595" y="172"/>
                  <a:pt x="2595" y="172"/>
                </a:cubicBezTo>
                <a:close/>
                <a:moveTo>
                  <a:pt x="2592" y="160"/>
                </a:moveTo>
                <a:cubicBezTo>
                  <a:pt x="2595" y="160"/>
                  <a:pt x="2597" y="161"/>
                  <a:pt x="2600" y="160"/>
                </a:cubicBezTo>
                <a:cubicBezTo>
                  <a:pt x="2603" y="163"/>
                  <a:pt x="2597" y="161"/>
                  <a:pt x="2595" y="161"/>
                </a:cubicBezTo>
                <a:cubicBezTo>
                  <a:pt x="2594" y="161"/>
                  <a:pt x="2591" y="162"/>
                  <a:pt x="2592" y="160"/>
                </a:cubicBezTo>
                <a:close/>
                <a:moveTo>
                  <a:pt x="2594" y="172"/>
                </a:moveTo>
                <a:cubicBezTo>
                  <a:pt x="2594" y="172"/>
                  <a:pt x="2593" y="172"/>
                  <a:pt x="2592" y="171"/>
                </a:cubicBezTo>
                <a:cubicBezTo>
                  <a:pt x="2593" y="171"/>
                  <a:pt x="2595" y="170"/>
                  <a:pt x="2594" y="172"/>
                </a:cubicBezTo>
                <a:close/>
                <a:moveTo>
                  <a:pt x="2603" y="165"/>
                </a:moveTo>
                <a:cubicBezTo>
                  <a:pt x="2601" y="164"/>
                  <a:pt x="2601" y="167"/>
                  <a:pt x="2599" y="167"/>
                </a:cubicBezTo>
                <a:cubicBezTo>
                  <a:pt x="2600" y="163"/>
                  <a:pt x="2596" y="167"/>
                  <a:pt x="2596" y="164"/>
                </a:cubicBezTo>
                <a:cubicBezTo>
                  <a:pt x="2598" y="164"/>
                  <a:pt x="2599" y="164"/>
                  <a:pt x="2601" y="166"/>
                </a:cubicBezTo>
                <a:cubicBezTo>
                  <a:pt x="2599" y="164"/>
                  <a:pt x="2604" y="164"/>
                  <a:pt x="2603" y="165"/>
                </a:cubicBezTo>
                <a:close/>
                <a:moveTo>
                  <a:pt x="2602" y="178"/>
                </a:moveTo>
                <a:cubicBezTo>
                  <a:pt x="2605" y="179"/>
                  <a:pt x="2607" y="178"/>
                  <a:pt x="2608" y="179"/>
                </a:cubicBezTo>
                <a:cubicBezTo>
                  <a:pt x="2607" y="180"/>
                  <a:pt x="2601" y="179"/>
                  <a:pt x="2602" y="178"/>
                </a:cubicBezTo>
                <a:close/>
                <a:moveTo>
                  <a:pt x="2606" y="177"/>
                </a:moveTo>
                <a:cubicBezTo>
                  <a:pt x="2608" y="177"/>
                  <a:pt x="2608" y="176"/>
                  <a:pt x="2609" y="176"/>
                </a:cubicBezTo>
                <a:cubicBezTo>
                  <a:pt x="2609" y="178"/>
                  <a:pt x="2607" y="178"/>
                  <a:pt x="2606" y="177"/>
                </a:cubicBezTo>
                <a:close/>
                <a:moveTo>
                  <a:pt x="2596" y="159"/>
                </a:moveTo>
                <a:cubicBezTo>
                  <a:pt x="2593" y="158"/>
                  <a:pt x="2590" y="159"/>
                  <a:pt x="2588" y="157"/>
                </a:cubicBezTo>
                <a:cubicBezTo>
                  <a:pt x="2593" y="158"/>
                  <a:pt x="2602" y="156"/>
                  <a:pt x="2606" y="159"/>
                </a:cubicBezTo>
                <a:cubicBezTo>
                  <a:pt x="2602" y="158"/>
                  <a:pt x="2599" y="159"/>
                  <a:pt x="2596" y="159"/>
                </a:cubicBezTo>
                <a:close/>
                <a:moveTo>
                  <a:pt x="2594" y="155"/>
                </a:moveTo>
                <a:cubicBezTo>
                  <a:pt x="2594" y="155"/>
                  <a:pt x="2594" y="156"/>
                  <a:pt x="2594" y="155"/>
                </a:cubicBezTo>
                <a:cubicBezTo>
                  <a:pt x="2595" y="153"/>
                  <a:pt x="2600" y="156"/>
                  <a:pt x="2594" y="155"/>
                </a:cubicBezTo>
                <a:close/>
                <a:moveTo>
                  <a:pt x="2588" y="141"/>
                </a:moveTo>
                <a:cubicBezTo>
                  <a:pt x="2589" y="142"/>
                  <a:pt x="2591" y="142"/>
                  <a:pt x="2592" y="143"/>
                </a:cubicBezTo>
                <a:cubicBezTo>
                  <a:pt x="2591" y="142"/>
                  <a:pt x="2588" y="144"/>
                  <a:pt x="2588" y="141"/>
                </a:cubicBezTo>
                <a:close/>
                <a:moveTo>
                  <a:pt x="2590" y="173"/>
                </a:moveTo>
                <a:cubicBezTo>
                  <a:pt x="2590" y="170"/>
                  <a:pt x="2588" y="174"/>
                  <a:pt x="2588" y="172"/>
                </a:cubicBezTo>
                <a:cubicBezTo>
                  <a:pt x="2588" y="172"/>
                  <a:pt x="2589" y="171"/>
                  <a:pt x="2589" y="171"/>
                </a:cubicBezTo>
                <a:cubicBezTo>
                  <a:pt x="2587" y="170"/>
                  <a:pt x="2582" y="172"/>
                  <a:pt x="2583" y="170"/>
                </a:cubicBezTo>
                <a:cubicBezTo>
                  <a:pt x="2585" y="168"/>
                  <a:pt x="2594" y="170"/>
                  <a:pt x="2590" y="173"/>
                </a:cubicBezTo>
                <a:close/>
                <a:moveTo>
                  <a:pt x="2575" y="163"/>
                </a:moveTo>
                <a:cubicBezTo>
                  <a:pt x="2577" y="164"/>
                  <a:pt x="2578" y="163"/>
                  <a:pt x="2582" y="164"/>
                </a:cubicBezTo>
                <a:cubicBezTo>
                  <a:pt x="2582" y="164"/>
                  <a:pt x="2583" y="165"/>
                  <a:pt x="2582" y="164"/>
                </a:cubicBezTo>
                <a:cubicBezTo>
                  <a:pt x="2578" y="163"/>
                  <a:pt x="2576" y="166"/>
                  <a:pt x="2575" y="163"/>
                </a:cubicBezTo>
                <a:close/>
                <a:moveTo>
                  <a:pt x="2578" y="169"/>
                </a:moveTo>
                <a:cubicBezTo>
                  <a:pt x="2578" y="168"/>
                  <a:pt x="2576" y="169"/>
                  <a:pt x="2576" y="169"/>
                </a:cubicBezTo>
                <a:cubicBezTo>
                  <a:pt x="2575" y="166"/>
                  <a:pt x="2580" y="168"/>
                  <a:pt x="2578" y="169"/>
                </a:cubicBezTo>
                <a:close/>
                <a:moveTo>
                  <a:pt x="2575" y="168"/>
                </a:moveTo>
                <a:cubicBezTo>
                  <a:pt x="2575" y="168"/>
                  <a:pt x="2575" y="170"/>
                  <a:pt x="2574" y="170"/>
                </a:cubicBezTo>
                <a:cubicBezTo>
                  <a:pt x="2574" y="169"/>
                  <a:pt x="2573" y="168"/>
                  <a:pt x="2574" y="167"/>
                </a:cubicBezTo>
                <a:cubicBezTo>
                  <a:pt x="2574" y="171"/>
                  <a:pt x="2575" y="166"/>
                  <a:pt x="2575" y="168"/>
                </a:cubicBezTo>
                <a:close/>
                <a:moveTo>
                  <a:pt x="2579" y="161"/>
                </a:moveTo>
                <a:cubicBezTo>
                  <a:pt x="2578" y="160"/>
                  <a:pt x="2572" y="161"/>
                  <a:pt x="2572" y="159"/>
                </a:cubicBezTo>
                <a:cubicBezTo>
                  <a:pt x="2575" y="158"/>
                  <a:pt x="2578" y="160"/>
                  <a:pt x="2579" y="161"/>
                </a:cubicBezTo>
                <a:close/>
                <a:moveTo>
                  <a:pt x="2574" y="163"/>
                </a:moveTo>
                <a:cubicBezTo>
                  <a:pt x="2573" y="163"/>
                  <a:pt x="2567" y="165"/>
                  <a:pt x="2566" y="162"/>
                </a:cubicBezTo>
                <a:cubicBezTo>
                  <a:pt x="2569" y="163"/>
                  <a:pt x="2572" y="162"/>
                  <a:pt x="2574" y="163"/>
                </a:cubicBezTo>
                <a:close/>
                <a:moveTo>
                  <a:pt x="2571" y="182"/>
                </a:moveTo>
                <a:cubicBezTo>
                  <a:pt x="2571" y="181"/>
                  <a:pt x="2571" y="181"/>
                  <a:pt x="2571" y="182"/>
                </a:cubicBezTo>
                <a:cubicBezTo>
                  <a:pt x="2570" y="182"/>
                  <a:pt x="2570" y="182"/>
                  <a:pt x="2568" y="182"/>
                </a:cubicBezTo>
                <a:cubicBezTo>
                  <a:pt x="2569" y="181"/>
                  <a:pt x="2569" y="181"/>
                  <a:pt x="2569" y="181"/>
                </a:cubicBezTo>
                <a:cubicBezTo>
                  <a:pt x="2569" y="180"/>
                  <a:pt x="2569" y="180"/>
                  <a:pt x="2569" y="180"/>
                </a:cubicBezTo>
                <a:cubicBezTo>
                  <a:pt x="2569" y="181"/>
                  <a:pt x="2569" y="181"/>
                  <a:pt x="2570" y="181"/>
                </a:cubicBezTo>
                <a:cubicBezTo>
                  <a:pt x="2570" y="180"/>
                  <a:pt x="2570" y="180"/>
                  <a:pt x="2571" y="180"/>
                </a:cubicBezTo>
                <a:cubicBezTo>
                  <a:pt x="2571" y="180"/>
                  <a:pt x="2570" y="181"/>
                  <a:pt x="2571" y="182"/>
                </a:cubicBezTo>
                <a:close/>
                <a:moveTo>
                  <a:pt x="2570" y="136"/>
                </a:moveTo>
                <a:cubicBezTo>
                  <a:pt x="2570" y="136"/>
                  <a:pt x="2571" y="135"/>
                  <a:pt x="2572" y="135"/>
                </a:cubicBezTo>
                <a:cubicBezTo>
                  <a:pt x="2572" y="137"/>
                  <a:pt x="2570" y="137"/>
                  <a:pt x="2570" y="136"/>
                </a:cubicBezTo>
                <a:close/>
                <a:moveTo>
                  <a:pt x="2571" y="159"/>
                </a:moveTo>
                <a:cubicBezTo>
                  <a:pt x="2569" y="158"/>
                  <a:pt x="2567" y="160"/>
                  <a:pt x="2567" y="159"/>
                </a:cubicBezTo>
                <a:cubicBezTo>
                  <a:pt x="2568" y="159"/>
                  <a:pt x="2567" y="158"/>
                  <a:pt x="2568" y="157"/>
                </a:cubicBezTo>
                <a:cubicBezTo>
                  <a:pt x="2568" y="158"/>
                  <a:pt x="2568" y="158"/>
                  <a:pt x="2569" y="158"/>
                </a:cubicBezTo>
                <a:cubicBezTo>
                  <a:pt x="2568" y="158"/>
                  <a:pt x="2568" y="157"/>
                  <a:pt x="2569" y="157"/>
                </a:cubicBezTo>
                <a:cubicBezTo>
                  <a:pt x="2569" y="157"/>
                  <a:pt x="2569" y="157"/>
                  <a:pt x="2569" y="158"/>
                </a:cubicBezTo>
                <a:cubicBezTo>
                  <a:pt x="2569" y="159"/>
                  <a:pt x="2572" y="158"/>
                  <a:pt x="2571" y="159"/>
                </a:cubicBezTo>
                <a:close/>
                <a:moveTo>
                  <a:pt x="2566" y="135"/>
                </a:moveTo>
                <a:cubicBezTo>
                  <a:pt x="2566" y="134"/>
                  <a:pt x="2568" y="135"/>
                  <a:pt x="2569" y="135"/>
                </a:cubicBezTo>
                <a:cubicBezTo>
                  <a:pt x="2569" y="138"/>
                  <a:pt x="2567" y="135"/>
                  <a:pt x="2566" y="135"/>
                </a:cubicBezTo>
                <a:close/>
                <a:moveTo>
                  <a:pt x="2606" y="191"/>
                </a:moveTo>
                <a:cubicBezTo>
                  <a:pt x="2605" y="191"/>
                  <a:pt x="2603" y="191"/>
                  <a:pt x="2603" y="190"/>
                </a:cubicBezTo>
                <a:cubicBezTo>
                  <a:pt x="2604" y="189"/>
                  <a:pt x="2606" y="189"/>
                  <a:pt x="2606" y="191"/>
                </a:cubicBezTo>
                <a:close/>
                <a:moveTo>
                  <a:pt x="2566" y="220"/>
                </a:moveTo>
                <a:cubicBezTo>
                  <a:pt x="2567" y="220"/>
                  <a:pt x="2566" y="222"/>
                  <a:pt x="2567" y="221"/>
                </a:cubicBezTo>
                <a:cubicBezTo>
                  <a:pt x="2570" y="219"/>
                  <a:pt x="2574" y="223"/>
                  <a:pt x="2577" y="222"/>
                </a:cubicBezTo>
                <a:cubicBezTo>
                  <a:pt x="2580" y="224"/>
                  <a:pt x="2587" y="221"/>
                  <a:pt x="2589" y="225"/>
                </a:cubicBezTo>
                <a:cubicBezTo>
                  <a:pt x="2577" y="224"/>
                  <a:pt x="2571" y="225"/>
                  <a:pt x="2559" y="222"/>
                </a:cubicBezTo>
                <a:cubicBezTo>
                  <a:pt x="2560" y="222"/>
                  <a:pt x="2559" y="220"/>
                  <a:pt x="2558" y="220"/>
                </a:cubicBezTo>
                <a:cubicBezTo>
                  <a:pt x="2559" y="223"/>
                  <a:pt x="2558" y="220"/>
                  <a:pt x="2557" y="222"/>
                </a:cubicBezTo>
                <a:cubicBezTo>
                  <a:pt x="2555" y="219"/>
                  <a:pt x="2552" y="221"/>
                  <a:pt x="2550" y="218"/>
                </a:cubicBezTo>
                <a:cubicBezTo>
                  <a:pt x="2551" y="218"/>
                  <a:pt x="2553" y="219"/>
                  <a:pt x="2553" y="218"/>
                </a:cubicBezTo>
                <a:cubicBezTo>
                  <a:pt x="2552" y="217"/>
                  <a:pt x="2551" y="217"/>
                  <a:pt x="2550" y="216"/>
                </a:cubicBezTo>
                <a:cubicBezTo>
                  <a:pt x="2552" y="216"/>
                  <a:pt x="2551" y="216"/>
                  <a:pt x="2551" y="214"/>
                </a:cubicBezTo>
                <a:cubicBezTo>
                  <a:pt x="2555" y="214"/>
                  <a:pt x="2559" y="216"/>
                  <a:pt x="2563" y="216"/>
                </a:cubicBezTo>
                <a:cubicBezTo>
                  <a:pt x="2563" y="216"/>
                  <a:pt x="2562" y="216"/>
                  <a:pt x="2563" y="215"/>
                </a:cubicBezTo>
                <a:cubicBezTo>
                  <a:pt x="2564" y="213"/>
                  <a:pt x="2566" y="215"/>
                  <a:pt x="2568" y="214"/>
                </a:cubicBezTo>
                <a:cubicBezTo>
                  <a:pt x="2568" y="216"/>
                  <a:pt x="2567" y="216"/>
                  <a:pt x="2568" y="217"/>
                </a:cubicBezTo>
                <a:cubicBezTo>
                  <a:pt x="2569" y="217"/>
                  <a:pt x="2569" y="216"/>
                  <a:pt x="2569" y="214"/>
                </a:cubicBezTo>
                <a:cubicBezTo>
                  <a:pt x="2579" y="215"/>
                  <a:pt x="2590" y="220"/>
                  <a:pt x="2598" y="221"/>
                </a:cubicBezTo>
                <a:cubicBezTo>
                  <a:pt x="2586" y="222"/>
                  <a:pt x="2577" y="219"/>
                  <a:pt x="2566" y="220"/>
                </a:cubicBezTo>
                <a:close/>
                <a:moveTo>
                  <a:pt x="2593" y="229"/>
                </a:moveTo>
                <a:cubicBezTo>
                  <a:pt x="2592" y="229"/>
                  <a:pt x="2590" y="230"/>
                  <a:pt x="2591" y="228"/>
                </a:cubicBezTo>
                <a:cubicBezTo>
                  <a:pt x="2592" y="229"/>
                  <a:pt x="2593" y="228"/>
                  <a:pt x="2593" y="229"/>
                </a:cubicBezTo>
                <a:close/>
                <a:moveTo>
                  <a:pt x="2588" y="228"/>
                </a:moveTo>
                <a:cubicBezTo>
                  <a:pt x="2589" y="228"/>
                  <a:pt x="2589" y="227"/>
                  <a:pt x="2590" y="228"/>
                </a:cubicBezTo>
                <a:cubicBezTo>
                  <a:pt x="2591" y="229"/>
                  <a:pt x="2588" y="229"/>
                  <a:pt x="2588" y="228"/>
                </a:cubicBezTo>
                <a:close/>
                <a:moveTo>
                  <a:pt x="2582" y="229"/>
                </a:moveTo>
                <a:cubicBezTo>
                  <a:pt x="2583" y="231"/>
                  <a:pt x="2579" y="230"/>
                  <a:pt x="2579" y="229"/>
                </a:cubicBezTo>
                <a:cubicBezTo>
                  <a:pt x="2581" y="229"/>
                  <a:pt x="2581" y="230"/>
                  <a:pt x="2582" y="229"/>
                </a:cubicBezTo>
                <a:close/>
                <a:moveTo>
                  <a:pt x="2575" y="229"/>
                </a:moveTo>
                <a:cubicBezTo>
                  <a:pt x="2572" y="229"/>
                  <a:pt x="2569" y="229"/>
                  <a:pt x="2569" y="227"/>
                </a:cubicBezTo>
                <a:cubicBezTo>
                  <a:pt x="2571" y="227"/>
                  <a:pt x="2574" y="227"/>
                  <a:pt x="2575" y="229"/>
                </a:cubicBezTo>
                <a:close/>
                <a:moveTo>
                  <a:pt x="2555" y="207"/>
                </a:moveTo>
                <a:cubicBezTo>
                  <a:pt x="2555" y="206"/>
                  <a:pt x="2556" y="205"/>
                  <a:pt x="2557" y="205"/>
                </a:cubicBezTo>
                <a:cubicBezTo>
                  <a:pt x="2557" y="206"/>
                  <a:pt x="2556" y="207"/>
                  <a:pt x="2555" y="207"/>
                </a:cubicBezTo>
                <a:close/>
                <a:moveTo>
                  <a:pt x="2557" y="202"/>
                </a:moveTo>
                <a:cubicBezTo>
                  <a:pt x="2558" y="202"/>
                  <a:pt x="2560" y="201"/>
                  <a:pt x="2560" y="203"/>
                </a:cubicBezTo>
                <a:cubicBezTo>
                  <a:pt x="2559" y="203"/>
                  <a:pt x="2558" y="203"/>
                  <a:pt x="2557" y="202"/>
                </a:cubicBezTo>
                <a:close/>
                <a:moveTo>
                  <a:pt x="2562" y="199"/>
                </a:moveTo>
                <a:cubicBezTo>
                  <a:pt x="2561" y="197"/>
                  <a:pt x="2564" y="197"/>
                  <a:pt x="2564" y="198"/>
                </a:cubicBezTo>
                <a:cubicBezTo>
                  <a:pt x="2562" y="197"/>
                  <a:pt x="2563" y="200"/>
                  <a:pt x="2562" y="199"/>
                </a:cubicBezTo>
                <a:close/>
                <a:moveTo>
                  <a:pt x="2564" y="206"/>
                </a:moveTo>
                <a:cubicBezTo>
                  <a:pt x="2563" y="205"/>
                  <a:pt x="2563" y="207"/>
                  <a:pt x="2562" y="206"/>
                </a:cubicBezTo>
                <a:cubicBezTo>
                  <a:pt x="2561" y="204"/>
                  <a:pt x="2563" y="204"/>
                  <a:pt x="2564" y="206"/>
                </a:cubicBezTo>
                <a:close/>
                <a:moveTo>
                  <a:pt x="2568" y="209"/>
                </a:moveTo>
                <a:cubicBezTo>
                  <a:pt x="2566" y="209"/>
                  <a:pt x="2562" y="210"/>
                  <a:pt x="2561" y="207"/>
                </a:cubicBezTo>
                <a:cubicBezTo>
                  <a:pt x="2563" y="208"/>
                  <a:pt x="2566" y="207"/>
                  <a:pt x="2568" y="209"/>
                </a:cubicBezTo>
                <a:close/>
                <a:moveTo>
                  <a:pt x="2565" y="205"/>
                </a:moveTo>
                <a:cubicBezTo>
                  <a:pt x="2568" y="206"/>
                  <a:pt x="2568" y="205"/>
                  <a:pt x="2570" y="207"/>
                </a:cubicBezTo>
                <a:cubicBezTo>
                  <a:pt x="2569" y="207"/>
                  <a:pt x="2564" y="207"/>
                  <a:pt x="2565" y="206"/>
                </a:cubicBezTo>
                <a:cubicBezTo>
                  <a:pt x="2565" y="206"/>
                  <a:pt x="2566" y="207"/>
                  <a:pt x="2566" y="206"/>
                </a:cubicBezTo>
                <a:cubicBezTo>
                  <a:pt x="2566" y="206"/>
                  <a:pt x="2565" y="206"/>
                  <a:pt x="2565" y="205"/>
                </a:cubicBezTo>
                <a:close/>
                <a:moveTo>
                  <a:pt x="2565" y="198"/>
                </a:moveTo>
                <a:cubicBezTo>
                  <a:pt x="2566" y="197"/>
                  <a:pt x="2568" y="198"/>
                  <a:pt x="2567" y="199"/>
                </a:cubicBezTo>
                <a:cubicBezTo>
                  <a:pt x="2567" y="198"/>
                  <a:pt x="2566" y="200"/>
                  <a:pt x="2565" y="199"/>
                </a:cubicBezTo>
                <a:cubicBezTo>
                  <a:pt x="2565" y="198"/>
                  <a:pt x="2565" y="198"/>
                  <a:pt x="2565" y="198"/>
                </a:cubicBezTo>
                <a:close/>
                <a:moveTo>
                  <a:pt x="2586" y="205"/>
                </a:moveTo>
                <a:cubicBezTo>
                  <a:pt x="2585" y="205"/>
                  <a:pt x="2585" y="206"/>
                  <a:pt x="2585" y="207"/>
                </a:cubicBezTo>
                <a:cubicBezTo>
                  <a:pt x="2584" y="208"/>
                  <a:pt x="2586" y="204"/>
                  <a:pt x="2584" y="205"/>
                </a:cubicBezTo>
                <a:cubicBezTo>
                  <a:pt x="2584" y="204"/>
                  <a:pt x="2584" y="204"/>
                  <a:pt x="2585" y="203"/>
                </a:cubicBezTo>
                <a:cubicBezTo>
                  <a:pt x="2586" y="203"/>
                  <a:pt x="2587" y="204"/>
                  <a:pt x="2589" y="204"/>
                </a:cubicBezTo>
                <a:cubicBezTo>
                  <a:pt x="2589" y="206"/>
                  <a:pt x="2586" y="207"/>
                  <a:pt x="2586" y="205"/>
                </a:cubicBezTo>
                <a:cubicBezTo>
                  <a:pt x="2586" y="205"/>
                  <a:pt x="2587" y="205"/>
                  <a:pt x="2586" y="205"/>
                </a:cubicBezTo>
                <a:close/>
                <a:moveTo>
                  <a:pt x="2584" y="209"/>
                </a:moveTo>
                <a:cubicBezTo>
                  <a:pt x="2583" y="209"/>
                  <a:pt x="2584" y="210"/>
                  <a:pt x="2584" y="211"/>
                </a:cubicBezTo>
                <a:cubicBezTo>
                  <a:pt x="2582" y="209"/>
                  <a:pt x="2580" y="211"/>
                  <a:pt x="2579" y="209"/>
                </a:cubicBezTo>
                <a:cubicBezTo>
                  <a:pt x="2580" y="208"/>
                  <a:pt x="2583" y="211"/>
                  <a:pt x="2582" y="208"/>
                </a:cubicBezTo>
                <a:cubicBezTo>
                  <a:pt x="2583" y="209"/>
                  <a:pt x="2584" y="208"/>
                  <a:pt x="2584" y="209"/>
                </a:cubicBezTo>
                <a:close/>
                <a:moveTo>
                  <a:pt x="2578" y="205"/>
                </a:moveTo>
                <a:cubicBezTo>
                  <a:pt x="2577" y="202"/>
                  <a:pt x="2581" y="203"/>
                  <a:pt x="2581" y="204"/>
                </a:cubicBezTo>
                <a:cubicBezTo>
                  <a:pt x="2580" y="206"/>
                  <a:pt x="2579" y="204"/>
                  <a:pt x="2578" y="205"/>
                </a:cubicBezTo>
                <a:close/>
                <a:moveTo>
                  <a:pt x="2589" y="205"/>
                </a:moveTo>
                <a:cubicBezTo>
                  <a:pt x="2590" y="204"/>
                  <a:pt x="2591" y="205"/>
                  <a:pt x="2591" y="206"/>
                </a:cubicBezTo>
                <a:cubicBezTo>
                  <a:pt x="2591" y="206"/>
                  <a:pt x="2591" y="207"/>
                  <a:pt x="2591" y="208"/>
                </a:cubicBezTo>
                <a:cubicBezTo>
                  <a:pt x="2590" y="207"/>
                  <a:pt x="2589" y="208"/>
                  <a:pt x="2589" y="207"/>
                </a:cubicBezTo>
                <a:cubicBezTo>
                  <a:pt x="2589" y="207"/>
                  <a:pt x="2590" y="206"/>
                  <a:pt x="2590" y="206"/>
                </a:cubicBezTo>
                <a:cubicBezTo>
                  <a:pt x="2590" y="206"/>
                  <a:pt x="2589" y="206"/>
                  <a:pt x="2589" y="205"/>
                </a:cubicBezTo>
                <a:close/>
                <a:moveTo>
                  <a:pt x="2594" y="207"/>
                </a:moveTo>
                <a:cubicBezTo>
                  <a:pt x="2596" y="207"/>
                  <a:pt x="2593" y="207"/>
                  <a:pt x="2593" y="206"/>
                </a:cubicBezTo>
                <a:cubicBezTo>
                  <a:pt x="2596" y="207"/>
                  <a:pt x="2599" y="205"/>
                  <a:pt x="2599" y="207"/>
                </a:cubicBezTo>
                <a:cubicBezTo>
                  <a:pt x="2598" y="207"/>
                  <a:pt x="2596" y="209"/>
                  <a:pt x="2594" y="207"/>
                </a:cubicBezTo>
                <a:close/>
                <a:moveTo>
                  <a:pt x="2595" y="194"/>
                </a:moveTo>
                <a:cubicBezTo>
                  <a:pt x="2595" y="192"/>
                  <a:pt x="2597" y="192"/>
                  <a:pt x="2598" y="192"/>
                </a:cubicBezTo>
                <a:cubicBezTo>
                  <a:pt x="2598" y="194"/>
                  <a:pt x="2596" y="194"/>
                  <a:pt x="2595" y="194"/>
                </a:cubicBezTo>
                <a:close/>
                <a:moveTo>
                  <a:pt x="2551" y="196"/>
                </a:moveTo>
                <a:cubicBezTo>
                  <a:pt x="2553" y="196"/>
                  <a:pt x="2553" y="195"/>
                  <a:pt x="2554" y="196"/>
                </a:cubicBezTo>
                <a:cubicBezTo>
                  <a:pt x="2554" y="196"/>
                  <a:pt x="2554" y="197"/>
                  <a:pt x="2554" y="197"/>
                </a:cubicBezTo>
                <a:cubicBezTo>
                  <a:pt x="2554" y="196"/>
                  <a:pt x="2551" y="197"/>
                  <a:pt x="2551" y="196"/>
                </a:cubicBezTo>
                <a:close/>
                <a:moveTo>
                  <a:pt x="2549" y="190"/>
                </a:moveTo>
                <a:cubicBezTo>
                  <a:pt x="2550" y="189"/>
                  <a:pt x="2552" y="190"/>
                  <a:pt x="2552" y="191"/>
                </a:cubicBezTo>
                <a:cubicBezTo>
                  <a:pt x="2551" y="190"/>
                  <a:pt x="2549" y="191"/>
                  <a:pt x="2549" y="190"/>
                </a:cubicBezTo>
                <a:close/>
                <a:moveTo>
                  <a:pt x="2552" y="159"/>
                </a:moveTo>
                <a:cubicBezTo>
                  <a:pt x="2553" y="159"/>
                  <a:pt x="2554" y="158"/>
                  <a:pt x="2555" y="159"/>
                </a:cubicBezTo>
                <a:cubicBezTo>
                  <a:pt x="2555" y="160"/>
                  <a:pt x="2552" y="160"/>
                  <a:pt x="2552" y="159"/>
                </a:cubicBezTo>
                <a:close/>
                <a:moveTo>
                  <a:pt x="2553" y="187"/>
                </a:moveTo>
                <a:cubicBezTo>
                  <a:pt x="2552" y="187"/>
                  <a:pt x="2547" y="188"/>
                  <a:pt x="2547" y="186"/>
                </a:cubicBezTo>
                <a:cubicBezTo>
                  <a:pt x="2550" y="187"/>
                  <a:pt x="2552" y="184"/>
                  <a:pt x="2553" y="187"/>
                </a:cubicBezTo>
                <a:close/>
                <a:moveTo>
                  <a:pt x="2549" y="190"/>
                </a:moveTo>
                <a:cubicBezTo>
                  <a:pt x="2548" y="189"/>
                  <a:pt x="2547" y="189"/>
                  <a:pt x="2547" y="188"/>
                </a:cubicBezTo>
                <a:cubicBezTo>
                  <a:pt x="2548" y="188"/>
                  <a:pt x="2549" y="189"/>
                  <a:pt x="2549" y="190"/>
                </a:cubicBezTo>
                <a:close/>
                <a:moveTo>
                  <a:pt x="2551" y="196"/>
                </a:moveTo>
                <a:cubicBezTo>
                  <a:pt x="2550" y="195"/>
                  <a:pt x="2547" y="197"/>
                  <a:pt x="2546" y="194"/>
                </a:cubicBezTo>
                <a:cubicBezTo>
                  <a:pt x="2548" y="194"/>
                  <a:pt x="2551" y="194"/>
                  <a:pt x="2551" y="196"/>
                </a:cubicBezTo>
                <a:close/>
                <a:moveTo>
                  <a:pt x="2546" y="215"/>
                </a:moveTo>
                <a:cubicBezTo>
                  <a:pt x="2547" y="215"/>
                  <a:pt x="2549" y="215"/>
                  <a:pt x="2548" y="217"/>
                </a:cubicBezTo>
                <a:cubicBezTo>
                  <a:pt x="2548" y="217"/>
                  <a:pt x="2547" y="217"/>
                  <a:pt x="2547" y="217"/>
                </a:cubicBezTo>
                <a:cubicBezTo>
                  <a:pt x="2547" y="216"/>
                  <a:pt x="2547" y="216"/>
                  <a:pt x="2546" y="215"/>
                </a:cubicBezTo>
                <a:close/>
                <a:moveTo>
                  <a:pt x="2549" y="219"/>
                </a:moveTo>
                <a:cubicBezTo>
                  <a:pt x="2549" y="219"/>
                  <a:pt x="2548" y="219"/>
                  <a:pt x="2547" y="219"/>
                </a:cubicBezTo>
                <a:cubicBezTo>
                  <a:pt x="2547" y="217"/>
                  <a:pt x="2549" y="218"/>
                  <a:pt x="2549" y="219"/>
                </a:cubicBezTo>
                <a:close/>
                <a:moveTo>
                  <a:pt x="2527" y="198"/>
                </a:moveTo>
                <a:cubicBezTo>
                  <a:pt x="2528" y="199"/>
                  <a:pt x="2529" y="200"/>
                  <a:pt x="2530" y="199"/>
                </a:cubicBezTo>
                <a:cubicBezTo>
                  <a:pt x="2530" y="202"/>
                  <a:pt x="2529" y="200"/>
                  <a:pt x="2528" y="201"/>
                </a:cubicBezTo>
                <a:cubicBezTo>
                  <a:pt x="2529" y="199"/>
                  <a:pt x="2526" y="199"/>
                  <a:pt x="2527" y="198"/>
                </a:cubicBezTo>
                <a:close/>
                <a:moveTo>
                  <a:pt x="2526" y="203"/>
                </a:moveTo>
                <a:cubicBezTo>
                  <a:pt x="2524" y="205"/>
                  <a:pt x="2520" y="203"/>
                  <a:pt x="2518" y="202"/>
                </a:cubicBezTo>
                <a:cubicBezTo>
                  <a:pt x="2521" y="201"/>
                  <a:pt x="2524" y="203"/>
                  <a:pt x="2526" y="203"/>
                </a:cubicBezTo>
                <a:close/>
                <a:moveTo>
                  <a:pt x="2520" y="187"/>
                </a:moveTo>
                <a:cubicBezTo>
                  <a:pt x="2520" y="186"/>
                  <a:pt x="2521" y="186"/>
                  <a:pt x="2521" y="185"/>
                </a:cubicBezTo>
                <a:cubicBezTo>
                  <a:pt x="2521" y="186"/>
                  <a:pt x="2521" y="187"/>
                  <a:pt x="2522" y="187"/>
                </a:cubicBezTo>
                <a:cubicBezTo>
                  <a:pt x="2521" y="187"/>
                  <a:pt x="2521" y="188"/>
                  <a:pt x="2520" y="187"/>
                </a:cubicBezTo>
                <a:close/>
                <a:moveTo>
                  <a:pt x="2530" y="193"/>
                </a:moveTo>
                <a:cubicBezTo>
                  <a:pt x="2531" y="192"/>
                  <a:pt x="2532" y="192"/>
                  <a:pt x="2533" y="194"/>
                </a:cubicBezTo>
                <a:cubicBezTo>
                  <a:pt x="2532" y="192"/>
                  <a:pt x="2530" y="194"/>
                  <a:pt x="2530" y="193"/>
                </a:cubicBezTo>
                <a:close/>
                <a:moveTo>
                  <a:pt x="2533" y="193"/>
                </a:moveTo>
                <a:cubicBezTo>
                  <a:pt x="2535" y="192"/>
                  <a:pt x="2536" y="192"/>
                  <a:pt x="2536" y="193"/>
                </a:cubicBezTo>
                <a:cubicBezTo>
                  <a:pt x="2536" y="194"/>
                  <a:pt x="2534" y="194"/>
                  <a:pt x="2533" y="193"/>
                </a:cubicBezTo>
                <a:close/>
                <a:moveTo>
                  <a:pt x="2529" y="167"/>
                </a:moveTo>
                <a:cubicBezTo>
                  <a:pt x="2526" y="166"/>
                  <a:pt x="2524" y="168"/>
                  <a:pt x="2523" y="166"/>
                </a:cubicBezTo>
                <a:cubicBezTo>
                  <a:pt x="2523" y="165"/>
                  <a:pt x="2528" y="166"/>
                  <a:pt x="2529" y="167"/>
                </a:cubicBezTo>
                <a:close/>
                <a:moveTo>
                  <a:pt x="2524" y="163"/>
                </a:moveTo>
                <a:cubicBezTo>
                  <a:pt x="2525" y="162"/>
                  <a:pt x="2527" y="163"/>
                  <a:pt x="2528" y="162"/>
                </a:cubicBezTo>
                <a:cubicBezTo>
                  <a:pt x="2528" y="164"/>
                  <a:pt x="2524" y="163"/>
                  <a:pt x="2524" y="163"/>
                </a:cubicBezTo>
                <a:close/>
                <a:moveTo>
                  <a:pt x="2527" y="158"/>
                </a:moveTo>
                <a:cubicBezTo>
                  <a:pt x="2531" y="158"/>
                  <a:pt x="2534" y="159"/>
                  <a:pt x="2538" y="161"/>
                </a:cubicBezTo>
                <a:cubicBezTo>
                  <a:pt x="2535" y="161"/>
                  <a:pt x="2530" y="160"/>
                  <a:pt x="2527" y="158"/>
                </a:cubicBezTo>
                <a:close/>
                <a:moveTo>
                  <a:pt x="2523" y="181"/>
                </a:moveTo>
                <a:cubicBezTo>
                  <a:pt x="2523" y="181"/>
                  <a:pt x="2523" y="180"/>
                  <a:pt x="2523" y="180"/>
                </a:cubicBezTo>
                <a:cubicBezTo>
                  <a:pt x="2527" y="182"/>
                  <a:pt x="2536" y="180"/>
                  <a:pt x="2538" y="185"/>
                </a:cubicBezTo>
                <a:cubicBezTo>
                  <a:pt x="2533" y="184"/>
                  <a:pt x="2531" y="184"/>
                  <a:pt x="2524" y="182"/>
                </a:cubicBezTo>
                <a:cubicBezTo>
                  <a:pt x="2524" y="184"/>
                  <a:pt x="2523" y="183"/>
                  <a:pt x="2523" y="184"/>
                </a:cubicBezTo>
                <a:cubicBezTo>
                  <a:pt x="2529" y="185"/>
                  <a:pt x="2528" y="186"/>
                  <a:pt x="2534" y="186"/>
                </a:cubicBezTo>
                <a:cubicBezTo>
                  <a:pt x="2534" y="187"/>
                  <a:pt x="2533" y="187"/>
                  <a:pt x="2534" y="187"/>
                </a:cubicBezTo>
                <a:cubicBezTo>
                  <a:pt x="2534" y="186"/>
                  <a:pt x="2535" y="188"/>
                  <a:pt x="2535" y="188"/>
                </a:cubicBezTo>
                <a:cubicBezTo>
                  <a:pt x="2536" y="187"/>
                  <a:pt x="2537" y="185"/>
                  <a:pt x="2538" y="187"/>
                </a:cubicBezTo>
                <a:cubicBezTo>
                  <a:pt x="2536" y="187"/>
                  <a:pt x="2538" y="190"/>
                  <a:pt x="2537" y="191"/>
                </a:cubicBezTo>
                <a:cubicBezTo>
                  <a:pt x="2531" y="189"/>
                  <a:pt x="2527" y="190"/>
                  <a:pt x="2522" y="187"/>
                </a:cubicBezTo>
                <a:cubicBezTo>
                  <a:pt x="2523" y="188"/>
                  <a:pt x="2524" y="185"/>
                  <a:pt x="2523" y="184"/>
                </a:cubicBezTo>
                <a:cubicBezTo>
                  <a:pt x="2522" y="184"/>
                  <a:pt x="2524" y="186"/>
                  <a:pt x="2522" y="186"/>
                </a:cubicBezTo>
                <a:cubicBezTo>
                  <a:pt x="2523" y="184"/>
                  <a:pt x="2520" y="183"/>
                  <a:pt x="2519" y="185"/>
                </a:cubicBezTo>
                <a:cubicBezTo>
                  <a:pt x="2519" y="185"/>
                  <a:pt x="2520" y="184"/>
                  <a:pt x="2520" y="185"/>
                </a:cubicBezTo>
                <a:cubicBezTo>
                  <a:pt x="2519" y="185"/>
                  <a:pt x="2520" y="188"/>
                  <a:pt x="2518" y="187"/>
                </a:cubicBezTo>
                <a:cubicBezTo>
                  <a:pt x="2519" y="185"/>
                  <a:pt x="2517" y="182"/>
                  <a:pt x="2519" y="182"/>
                </a:cubicBezTo>
                <a:cubicBezTo>
                  <a:pt x="2518" y="181"/>
                  <a:pt x="2518" y="181"/>
                  <a:pt x="2517" y="181"/>
                </a:cubicBezTo>
                <a:cubicBezTo>
                  <a:pt x="2517" y="180"/>
                  <a:pt x="2518" y="179"/>
                  <a:pt x="2518" y="179"/>
                </a:cubicBezTo>
                <a:cubicBezTo>
                  <a:pt x="2521" y="180"/>
                  <a:pt x="2521" y="179"/>
                  <a:pt x="2523" y="181"/>
                </a:cubicBezTo>
                <a:close/>
                <a:moveTo>
                  <a:pt x="2513" y="179"/>
                </a:moveTo>
                <a:cubicBezTo>
                  <a:pt x="2513" y="180"/>
                  <a:pt x="2512" y="179"/>
                  <a:pt x="2511" y="180"/>
                </a:cubicBezTo>
                <a:cubicBezTo>
                  <a:pt x="2512" y="180"/>
                  <a:pt x="2512" y="180"/>
                  <a:pt x="2512" y="181"/>
                </a:cubicBezTo>
                <a:cubicBezTo>
                  <a:pt x="2509" y="180"/>
                  <a:pt x="2510" y="185"/>
                  <a:pt x="2509" y="182"/>
                </a:cubicBezTo>
                <a:cubicBezTo>
                  <a:pt x="2508" y="182"/>
                  <a:pt x="2508" y="184"/>
                  <a:pt x="2507" y="184"/>
                </a:cubicBezTo>
                <a:cubicBezTo>
                  <a:pt x="2507" y="183"/>
                  <a:pt x="2503" y="182"/>
                  <a:pt x="2503" y="182"/>
                </a:cubicBezTo>
                <a:cubicBezTo>
                  <a:pt x="2504" y="183"/>
                  <a:pt x="2504" y="184"/>
                  <a:pt x="2505" y="184"/>
                </a:cubicBezTo>
                <a:cubicBezTo>
                  <a:pt x="2503" y="185"/>
                  <a:pt x="2502" y="184"/>
                  <a:pt x="2499" y="184"/>
                </a:cubicBezTo>
                <a:cubicBezTo>
                  <a:pt x="2499" y="182"/>
                  <a:pt x="2500" y="183"/>
                  <a:pt x="2500" y="180"/>
                </a:cubicBezTo>
                <a:cubicBezTo>
                  <a:pt x="2498" y="181"/>
                  <a:pt x="2496" y="180"/>
                  <a:pt x="2495" y="178"/>
                </a:cubicBezTo>
                <a:cubicBezTo>
                  <a:pt x="2495" y="179"/>
                  <a:pt x="2496" y="180"/>
                  <a:pt x="2494" y="180"/>
                </a:cubicBezTo>
                <a:cubicBezTo>
                  <a:pt x="2494" y="179"/>
                  <a:pt x="2490" y="179"/>
                  <a:pt x="2489" y="178"/>
                </a:cubicBezTo>
                <a:cubicBezTo>
                  <a:pt x="2490" y="178"/>
                  <a:pt x="2490" y="177"/>
                  <a:pt x="2490" y="177"/>
                </a:cubicBezTo>
                <a:cubicBezTo>
                  <a:pt x="2490" y="178"/>
                  <a:pt x="2491" y="178"/>
                  <a:pt x="2491" y="178"/>
                </a:cubicBezTo>
                <a:cubicBezTo>
                  <a:pt x="2491" y="177"/>
                  <a:pt x="2493" y="175"/>
                  <a:pt x="2493" y="177"/>
                </a:cubicBezTo>
                <a:cubicBezTo>
                  <a:pt x="2492" y="177"/>
                  <a:pt x="2493" y="178"/>
                  <a:pt x="2492" y="178"/>
                </a:cubicBezTo>
                <a:cubicBezTo>
                  <a:pt x="2495" y="179"/>
                  <a:pt x="2494" y="176"/>
                  <a:pt x="2495" y="176"/>
                </a:cubicBezTo>
                <a:cubicBezTo>
                  <a:pt x="2497" y="177"/>
                  <a:pt x="2498" y="177"/>
                  <a:pt x="2499" y="178"/>
                </a:cubicBezTo>
                <a:cubicBezTo>
                  <a:pt x="2499" y="178"/>
                  <a:pt x="2499" y="177"/>
                  <a:pt x="2499" y="177"/>
                </a:cubicBezTo>
                <a:cubicBezTo>
                  <a:pt x="2501" y="177"/>
                  <a:pt x="2502" y="176"/>
                  <a:pt x="2503" y="180"/>
                </a:cubicBezTo>
                <a:cubicBezTo>
                  <a:pt x="2502" y="180"/>
                  <a:pt x="2502" y="179"/>
                  <a:pt x="2501" y="179"/>
                </a:cubicBezTo>
                <a:cubicBezTo>
                  <a:pt x="2503" y="180"/>
                  <a:pt x="2501" y="181"/>
                  <a:pt x="2502" y="181"/>
                </a:cubicBezTo>
                <a:cubicBezTo>
                  <a:pt x="2503" y="181"/>
                  <a:pt x="2505" y="179"/>
                  <a:pt x="2504" y="178"/>
                </a:cubicBezTo>
                <a:cubicBezTo>
                  <a:pt x="2504" y="178"/>
                  <a:pt x="2503" y="179"/>
                  <a:pt x="2503" y="178"/>
                </a:cubicBezTo>
                <a:cubicBezTo>
                  <a:pt x="2505" y="177"/>
                  <a:pt x="2508" y="177"/>
                  <a:pt x="2509" y="179"/>
                </a:cubicBezTo>
                <a:cubicBezTo>
                  <a:pt x="2509" y="177"/>
                  <a:pt x="2511" y="178"/>
                  <a:pt x="2511" y="177"/>
                </a:cubicBezTo>
                <a:cubicBezTo>
                  <a:pt x="2510" y="177"/>
                  <a:pt x="2510" y="176"/>
                  <a:pt x="2509" y="175"/>
                </a:cubicBezTo>
                <a:cubicBezTo>
                  <a:pt x="2509" y="176"/>
                  <a:pt x="2508" y="176"/>
                  <a:pt x="2508" y="177"/>
                </a:cubicBezTo>
                <a:cubicBezTo>
                  <a:pt x="2508" y="176"/>
                  <a:pt x="2507" y="175"/>
                  <a:pt x="2507" y="175"/>
                </a:cubicBezTo>
                <a:cubicBezTo>
                  <a:pt x="2507" y="176"/>
                  <a:pt x="2507" y="176"/>
                  <a:pt x="2506" y="176"/>
                </a:cubicBezTo>
                <a:cubicBezTo>
                  <a:pt x="2506" y="175"/>
                  <a:pt x="2506" y="175"/>
                  <a:pt x="2506" y="174"/>
                </a:cubicBezTo>
                <a:cubicBezTo>
                  <a:pt x="2509" y="175"/>
                  <a:pt x="2508" y="172"/>
                  <a:pt x="2509" y="173"/>
                </a:cubicBezTo>
                <a:cubicBezTo>
                  <a:pt x="2509" y="172"/>
                  <a:pt x="2508" y="172"/>
                  <a:pt x="2508" y="173"/>
                </a:cubicBezTo>
                <a:cubicBezTo>
                  <a:pt x="2508" y="171"/>
                  <a:pt x="2510" y="171"/>
                  <a:pt x="2511" y="171"/>
                </a:cubicBezTo>
                <a:cubicBezTo>
                  <a:pt x="2510" y="173"/>
                  <a:pt x="2512" y="173"/>
                  <a:pt x="2512" y="174"/>
                </a:cubicBezTo>
                <a:cubicBezTo>
                  <a:pt x="2511" y="174"/>
                  <a:pt x="2510" y="174"/>
                  <a:pt x="2510" y="175"/>
                </a:cubicBezTo>
                <a:cubicBezTo>
                  <a:pt x="2511" y="179"/>
                  <a:pt x="2515" y="177"/>
                  <a:pt x="2517" y="180"/>
                </a:cubicBezTo>
                <a:cubicBezTo>
                  <a:pt x="2516" y="180"/>
                  <a:pt x="2516" y="181"/>
                  <a:pt x="2516" y="182"/>
                </a:cubicBezTo>
                <a:cubicBezTo>
                  <a:pt x="2513" y="182"/>
                  <a:pt x="2514" y="180"/>
                  <a:pt x="2513" y="179"/>
                </a:cubicBezTo>
                <a:close/>
                <a:moveTo>
                  <a:pt x="2515" y="191"/>
                </a:moveTo>
                <a:cubicBezTo>
                  <a:pt x="2513" y="190"/>
                  <a:pt x="2513" y="191"/>
                  <a:pt x="2512" y="191"/>
                </a:cubicBezTo>
                <a:cubicBezTo>
                  <a:pt x="2512" y="190"/>
                  <a:pt x="2512" y="189"/>
                  <a:pt x="2513" y="189"/>
                </a:cubicBezTo>
                <a:cubicBezTo>
                  <a:pt x="2514" y="189"/>
                  <a:pt x="2515" y="189"/>
                  <a:pt x="2515" y="191"/>
                </a:cubicBezTo>
                <a:close/>
                <a:moveTo>
                  <a:pt x="2511" y="189"/>
                </a:moveTo>
                <a:cubicBezTo>
                  <a:pt x="2511" y="190"/>
                  <a:pt x="2510" y="190"/>
                  <a:pt x="2509" y="190"/>
                </a:cubicBezTo>
                <a:cubicBezTo>
                  <a:pt x="2509" y="189"/>
                  <a:pt x="2509" y="189"/>
                  <a:pt x="2508" y="188"/>
                </a:cubicBezTo>
                <a:cubicBezTo>
                  <a:pt x="2509" y="188"/>
                  <a:pt x="2510" y="189"/>
                  <a:pt x="2511" y="189"/>
                </a:cubicBezTo>
                <a:close/>
                <a:moveTo>
                  <a:pt x="2504" y="188"/>
                </a:moveTo>
                <a:cubicBezTo>
                  <a:pt x="2503" y="190"/>
                  <a:pt x="2501" y="187"/>
                  <a:pt x="2503" y="188"/>
                </a:cubicBezTo>
                <a:cubicBezTo>
                  <a:pt x="2503" y="188"/>
                  <a:pt x="2503" y="187"/>
                  <a:pt x="2504" y="187"/>
                </a:cubicBezTo>
                <a:cubicBezTo>
                  <a:pt x="2504" y="187"/>
                  <a:pt x="2504" y="188"/>
                  <a:pt x="2504" y="188"/>
                </a:cubicBezTo>
                <a:close/>
                <a:moveTo>
                  <a:pt x="2500" y="199"/>
                </a:moveTo>
                <a:cubicBezTo>
                  <a:pt x="2499" y="199"/>
                  <a:pt x="2497" y="200"/>
                  <a:pt x="2497" y="199"/>
                </a:cubicBezTo>
                <a:cubicBezTo>
                  <a:pt x="2498" y="199"/>
                  <a:pt x="2500" y="198"/>
                  <a:pt x="2500" y="199"/>
                </a:cubicBezTo>
                <a:close/>
                <a:moveTo>
                  <a:pt x="2496" y="208"/>
                </a:moveTo>
                <a:cubicBezTo>
                  <a:pt x="2496" y="207"/>
                  <a:pt x="2496" y="207"/>
                  <a:pt x="2496" y="206"/>
                </a:cubicBezTo>
                <a:cubicBezTo>
                  <a:pt x="2496" y="206"/>
                  <a:pt x="2496" y="206"/>
                  <a:pt x="2497" y="206"/>
                </a:cubicBezTo>
                <a:cubicBezTo>
                  <a:pt x="2497" y="207"/>
                  <a:pt x="2497" y="207"/>
                  <a:pt x="2496" y="208"/>
                </a:cubicBezTo>
                <a:close/>
                <a:moveTo>
                  <a:pt x="2493" y="210"/>
                </a:moveTo>
                <a:cubicBezTo>
                  <a:pt x="2492" y="209"/>
                  <a:pt x="2493" y="207"/>
                  <a:pt x="2494" y="208"/>
                </a:cubicBezTo>
                <a:cubicBezTo>
                  <a:pt x="2492" y="208"/>
                  <a:pt x="2494" y="212"/>
                  <a:pt x="2493" y="210"/>
                </a:cubicBezTo>
                <a:close/>
                <a:moveTo>
                  <a:pt x="2492" y="211"/>
                </a:moveTo>
                <a:cubicBezTo>
                  <a:pt x="2492" y="210"/>
                  <a:pt x="2490" y="208"/>
                  <a:pt x="2491" y="208"/>
                </a:cubicBezTo>
                <a:cubicBezTo>
                  <a:pt x="2491" y="209"/>
                  <a:pt x="2493" y="209"/>
                  <a:pt x="2492" y="211"/>
                </a:cubicBezTo>
                <a:close/>
                <a:moveTo>
                  <a:pt x="2491" y="205"/>
                </a:moveTo>
                <a:cubicBezTo>
                  <a:pt x="2494" y="206"/>
                  <a:pt x="2493" y="206"/>
                  <a:pt x="2495" y="206"/>
                </a:cubicBezTo>
                <a:cubicBezTo>
                  <a:pt x="2495" y="208"/>
                  <a:pt x="2491" y="207"/>
                  <a:pt x="2491" y="205"/>
                </a:cubicBezTo>
                <a:close/>
                <a:moveTo>
                  <a:pt x="2494" y="196"/>
                </a:moveTo>
                <a:cubicBezTo>
                  <a:pt x="2493" y="196"/>
                  <a:pt x="2492" y="198"/>
                  <a:pt x="2491" y="196"/>
                </a:cubicBezTo>
                <a:cubicBezTo>
                  <a:pt x="2492" y="197"/>
                  <a:pt x="2494" y="195"/>
                  <a:pt x="2494" y="196"/>
                </a:cubicBezTo>
                <a:close/>
                <a:moveTo>
                  <a:pt x="2492" y="189"/>
                </a:moveTo>
                <a:cubicBezTo>
                  <a:pt x="2492" y="188"/>
                  <a:pt x="2492" y="188"/>
                  <a:pt x="2492" y="187"/>
                </a:cubicBezTo>
                <a:cubicBezTo>
                  <a:pt x="2493" y="187"/>
                  <a:pt x="2494" y="187"/>
                  <a:pt x="2495" y="187"/>
                </a:cubicBezTo>
                <a:cubicBezTo>
                  <a:pt x="2495" y="188"/>
                  <a:pt x="2495" y="188"/>
                  <a:pt x="2495" y="189"/>
                </a:cubicBezTo>
                <a:cubicBezTo>
                  <a:pt x="2493" y="190"/>
                  <a:pt x="2495" y="187"/>
                  <a:pt x="2493" y="188"/>
                </a:cubicBezTo>
                <a:cubicBezTo>
                  <a:pt x="2493" y="188"/>
                  <a:pt x="2493" y="189"/>
                  <a:pt x="2492" y="189"/>
                </a:cubicBezTo>
                <a:close/>
                <a:moveTo>
                  <a:pt x="2485" y="176"/>
                </a:moveTo>
                <a:cubicBezTo>
                  <a:pt x="2485" y="176"/>
                  <a:pt x="2489" y="178"/>
                  <a:pt x="2488" y="178"/>
                </a:cubicBezTo>
                <a:cubicBezTo>
                  <a:pt x="2487" y="178"/>
                  <a:pt x="2483" y="178"/>
                  <a:pt x="2485" y="176"/>
                </a:cubicBezTo>
                <a:close/>
                <a:moveTo>
                  <a:pt x="2487" y="185"/>
                </a:moveTo>
                <a:cubicBezTo>
                  <a:pt x="2484" y="186"/>
                  <a:pt x="2481" y="184"/>
                  <a:pt x="2479" y="184"/>
                </a:cubicBezTo>
                <a:cubicBezTo>
                  <a:pt x="2481" y="182"/>
                  <a:pt x="2484" y="184"/>
                  <a:pt x="2487" y="185"/>
                </a:cubicBezTo>
                <a:close/>
                <a:moveTo>
                  <a:pt x="2487" y="169"/>
                </a:moveTo>
                <a:cubicBezTo>
                  <a:pt x="2488" y="169"/>
                  <a:pt x="2489" y="169"/>
                  <a:pt x="2489" y="168"/>
                </a:cubicBezTo>
                <a:cubicBezTo>
                  <a:pt x="2487" y="169"/>
                  <a:pt x="2484" y="166"/>
                  <a:pt x="2482" y="168"/>
                </a:cubicBezTo>
                <a:cubicBezTo>
                  <a:pt x="2483" y="168"/>
                  <a:pt x="2483" y="169"/>
                  <a:pt x="2483" y="170"/>
                </a:cubicBezTo>
                <a:cubicBezTo>
                  <a:pt x="2480" y="168"/>
                  <a:pt x="2477" y="170"/>
                  <a:pt x="2476" y="170"/>
                </a:cubicBezTo>
                <a:cubicBezTo>
                  <a:pt x="2477" y="170"/>
                  <a:pt x="2476" y="168"/>
                  <a:pt x="2475" y="168"/>
                </a:cubicBezTo>
                <a:cubicBezTo>
                  <a:pt x="2476" y="169"/>
                  <a:pt x="2474" y="170"/>
                  <a:pt x="2475" y="171"/>
                </a:cubicBezTo>
                <a:cubicBezTo>
                  <a:pt x="2473" y="171"/>
                  <a:pt x="2475" y="168"/>
                  <a:pt x="2473" y="168"/>
                </a:cubicBezTo>
                <a:cubicBezTo>
                  <a:pt x="2473" y="168"/>
                  <a:pt x="2474" y="170"/>
                  <a:pt x="2473" y="170"/>
                </a:cubicBezTo>
                <a:cubicBezTo>
                  <a:pt x="2473" y="169"/>
                  <a:pt x="2471" y="169"/>
                  <a:pt x="2472" y="168"/>
                </a:cubicBezTo>
                <a:cubicBezTo>
                  <a:pt x="2474" y="166"/>
                  <a:pt x="2475" y="167"/>
                  <a:pt x="2476" y="166"/>
                </a:cubicBezTo>
                <a:cubicBezTo>
                  <a:pt x="2476" y="167"/>
                  <a:pt x="2477" y="166"/>
                  <a:pt x="2477" y="167"/>
                </a:cubicBezTo>
                <a:cubicBezTo>
                  <a:pt x="2476" y="167"/>
                  <a:pt x="2476" y="168"/>
                  <a:pt x="2477" y="168"/>
                </a:cubicBezTo>
                <a:cubicBezTo>
                  <a:pt x="2477" y="167"/>
                  <a:pt x="2480" y="167"/>
                  <a:pt x="2480" y="169"/>
                </a:cubicBezTo>
                <a:cubicBezTo>
                  <a:pt x="2481" y="168"/>
                  <a:pt x="2480" y="167"/>
                  <a:pt x="2480" y="166"/>
                </a:cubicBezTo>
                <a:cubicBezTo>
                  <a:pt x="2482" y="164"/>
                  <a:pt x="2487" y="168"/>
                  <a:pt x="2488" y="166"/>
                </a:cubicBezTo>
                <a:cubicBezTo>
                  <a:pt x="2489" y="170"/>
                  <a:pt x="2495" y="165"/>
                  <a:pt x="2495" y="168"/>
                </a:cubicBezTo>
                <a:cubicBezTo>
                  <a:pt x="2495" y="168"/>
                  <a:pt x="2494" y="168"/>
                  <a:pt x="2494" y="169"/>
                </a:cubicBezTo>
                <a:cubicBezTo>
                  <a:pt x="2495" y="170"/>
                  <a:pt x="2496" y="169"/>
                  <a:pt x="2498" y="170"/>
                </a:cubicBezTo>
                <a:cubicBezTo>
                  <a:pt x="2498" y="169"/>
                  <a:pt x="2500" y="168"/>
                  <a:pt x="2501" y="169"/>
                </a:cubicBezTo>
                <a:cubicBezTo>
                  <a:pt x="2500" y="170"/>
                  <a:pt x="2501" y="172"/>
                  <a:pt x="2499" y="173"/>
                </a:cubicBezTo>
                <a:cubicBezTo>
                  <a:pt x="2500" y="173"/>
                  <a:pt x="2500" y="172"/>
                  <a:pt x="2501" y="172"/>
                </a:cubicBezTo>
                <a:cubicBezTo>
                  <a:pt x="2501" y="174"/>
                  <a:pt x="2500" y="174"/>
                  <a:pt x="2499" y="175"/>
                </a:cubicBezTo>
                <a:cubicBezTo>
                  <a:pt x="2499" y="170"/>
                  <a:pt x="2493" y="173"/>
                  <a:pt x="2492" y="171"/>
                </a:cubicBezTo>
                <a:cubicBezTo>
                  <a:pt x="2492" y="171"/>
                  <a:pt x="2490" y="173"/>
                  <a:pt x="2490" y="171"/>
                </a:cubicBezTo>
                <a:cubicBezTo>
                  <a:pt x="2490" y="171"/>
                  <a:pt x="2491" y="171"/>
                  <a:pt x="2491" y="171"/>
                </a:cubicBezTo>
                <a:cubicBezTo>
                  <a:pt x="2489" y="171"/>
                  <a:pt x="2488" y="171"/>
                  <a:pt x="2487" y="169"/>
                </a:cubicBezTo>
                <a:close/>
                <a:moveTo>
                  <a:pt x="2488" y="218"/>
                </a:moveTo>
                <a:cubicBezTo>
                  <a:pt x="2486" y="218"/>
                  <a:pt x="2488" y="219"/>
                  <a:pt x="2488" y="219"/>
                </a:cubicBezTo>
                <a:cubicBezTo>
                  <a:pt x="2485" y="219"/>
                  <a:pt x="2481" y="219"/>
                  <a:pt x="2478" y="219"/>
                </a:cubicBezTo>
                <a:cubicBezTo>
                  <a:pt x="2478" y="219"/>
                  <a:pt x="2479" y="219"/>
                  <a:pt x="2479" y="219"/>
                </a:cubicBezTo>
                <a:cubicBezTo>
                  <a:pt x="2477" y="220"/>
                  <a:pt x="2474" y="221"/>
                  <a:pt x="2472" y="219"/>
                </a:cubicBezTo>
                <a:cubicBezTo>
                  <a:pt x="2475" y="219"/>
                  <a:pt x="2473" y="218"/>
                  <a:pt x="2474" y="216"/>
                </a:cubicBezTo>
                <a:cubicBezTo>
                  <a:pt x="2479" y="216"/>
                  <a:pt x="2483" y="216"/>
                  <a:pt x="2488" y="218"/>
                </a:cubicBezTo>
                <a:close/>
                <a:moveTo>
                  <a:pt x="2477" y="215"/>
                </a:moveTo>
                <a:cubicBezTo>
                  <a:pt x="2479" y="212"/>
                  <a:pt x="2483" y="216"/>
                  <a:pt x="2478" y="214"/>
                </a:cubicBezTo>
                <a:cubicBezTo>
                  <a:pt x="2478" y="214"/>
                  <a:pt x="2478" y="215"/>
                  <a:pt x="2477" y="215"/>
                </a:cubicBezTo>
                <a:close/>
                <a:moveTo>
                  <a:pt x="2496" y="219"/>
                </a:moveTo>
                <a:cubicBezTo>
                  <a:pt x="2495" y="216"/>
                  <a:pt x="2502" y="218"/>
                  <a:pt x="2501" y="219"/>
                </a:cubicBezTo>
                <a:cubicBezTo>
                  <a:pt x="2498" y="218"/>
                  <a:pt x="2500" y="219"/>
                  <a:pt x="2499" y="220"/>
                </a:cubicBezTo>
                <a:cubicBezTo>
                  <a:pt x="2499" y="219"/>
                  <a:pt x="2499" y="219"/>
                  <a:pt x="2498" y="218"/>
                </a:cubicBezTo>
                <a:cubicBezTo>
                  <a:pt x="2498" y="219"/>
                  <a:pt x="2499" y="220"/>
                  <a:pt x="2498" y="221"/>
                </a:cubicBezTo>
                <a:cubicBezTo>
                  <a:pt x="2495" y="222"/>
                  <a:pt x="2494" y="218"/>
                  <a:pt x="2490" y="220"/>
                </a:cubicBezTo>
                <a:cubicBezTo>
                  <a:pt x="2491" y="218"/>
                  <a:pt x="2489" y="220"/>
                  <a:pt x="2489" y="218"/>
                </a:cubicBezTo>
                <a:cubicBezTo>
                  <a:pt x="2492" y="218"/>
                  <a:pt x="2493" y="218"/>
                  <a:pt x="2495" y="217"/>
                </a:cubicBezTo>
                <a:cubicBezTo>
                  <a:pt x="2495" y="218"/>
                  <a:pt x="2495" y="219"/>
                  <a:pt x="2496" y="219"/>
                </a:cubicBezTo>
                <a:close/>
                <a:moveTo>
                  <a:pt x="2505" y="239"/>
                </a:moveTo>
                <a:cubicBezTo>
                  <a:pt x="2503" y="239"/>
                  <a:pt x="2504" y="241"/>
                  <a:pt x="2502" y="241"/>
                </a:cubicBezTo>
                <a:cubicBezTo>
                  <a:pt x="2503" y="239"/>
                  <a:pt x="2503" y="238"/>
                  <a:pt x="2504" y="237"/>
                </a:cubicBezTo>
                <a:cubicBezTo>
                  <a:pt x="2504" y="238"/>
                  <a:pt x="2505" y="238"/>
                  <a:pt x="2505" y="239"/>
                </a:cubicBezTo>
                <a:close/>
                <a:moveTo>
                  <a:pt x="2502" y="218"/>
                </a:moveTo>
                <a:cubicBezTo>
                  <a:pt x="2503" y="219"/>
                  <a:pt x="2510" y="218"/>
                  <a:pt x="2511" y="220"/>
                </a:cubicBezTo>
                <a:cubicBezTo>
                  <a:pt x="2508" y="222"/>
                  <a:pt x="2507" y="222"/>
                  <a:pt x="2503" y="222"/>
                </a:cubicBezTo>
                <a:cubicBezTo>
                  <a:pt x="2504" y="219"/>
                  <a:pt x="2501" y="220"/>
                  <a:pt x="2502" y="218"/>
                </a:cubicBezTo>
                <a:close/>
                <a:moveTo>
                  <a:pt x="2505" y="235"/>
                </a:moveTo>
                <a:cubicBezTo>
                  <a:pt x="2503" y="235"/>
                  <a:pt x="2502" y="235"/>
                  <a:pt x="2501" y="235"/>
                </a:cubicBezTo>
                <a:cubicBezTo>
                  <a:pt x="2502" y="233"/>
                  <a:pt x="2504" y="234"/>
                  <a:pt x="2505" y="235"/>
                </a:cubicBezTo>
                <a:close/>
                <a:moveTo>
                  <a:pt x="2511" y="251"/>
                </a:moveTo>
                <a:cubicBezTo>
                  <a:pt x="2509" y="251"/>
                  <a:pt x="2511" y="252"/>
                  <a:pt x="2510" y="253"/>
                </a:cubicBezTo>
                <a:cubicBezTo>
                  <a:pt x="2509" y="252"/>
                  <a:pt x="2507" y="253"/>
                  <a:pt x="2507" y="252"/>
                </a:cubicBezTo>
                <a:cubicBezTo>
                  <a:pt x="2508" y="252"/>
                  <a:pt x="2509" y="252"/>
                  <a:pt x="2509" y="251"/>
                </a:cubicBezTo>
                <a:cubicBezTo>
                  <a:pt x="2506" y="251"/>
                  <a:pt x="2502" y="251"/>
                  <a:pt x="2500" y="250"/>
                </a:cubicBezTo>
                <a:cubicBezTo>
                  <a:pt x="2500" y="250"/>
                  <a:pt x="2500" y="250"/>
                  <a:pt x="2500" y="251"/>
                </a:cubicBezTo>
                <a:cubicBezTo>
                  <a:pt x="2499" y="251"/>
                  <a:pt x="2499" y="250"/>
                  <a:pt x="2499" y="249"/>
                </a:cubicBezTo>
                <a:cubicBezTo>
                  <a:pt x="2500" y="249"/>
                  <a:pt x="2500" y="249"/>
                  <a:pt x="2500" y="249"/>
                </a:cubicBezTo>
                <a:cubicBezTo>
                  <a:pt x="2505" y="249"/>
                  <a:pt x="2509" y="250"/>
                  <a:pt x="2511" y="251"/>
                </a:cubicBezTo>
                <a:close/>
                <a:moveTo>
                  <a:pt x="2480" y="263"/>
                </a:moveTo>
                <a:cubicBezTo>
                  <a:pt x="2481" y="263"/>
                  <a:pt x="2481" y="263"/>
                  <a:pt x="2481" y="262"/>
                </a:cubicBezTo>
                <a:cubicBezTo>
                  <a:pt x="2487" y="264"/>
                  <a:pt x="2490" y="263"/>
                  <a:pt x="2497" y="264"/>
                </a:cubicBezTo>
                <a:cubicBezTo>
                  <a:pt x="2493" y="265"/>
                  <a:pt x="2486" y="265"/>
                  <a:pt x="2480" y="263"/>
                </a:cubicBezTo>
                <a:close/>
                <a:moveTo>
                  <a:pt x="2467" y="249"/>
                </a:moveTo>
                <a:cubicBezTo>
                  <a:pt x="2467" y="248"/>
                  <a:pt x="2467" y="248"/>
                  <a:pt x="2467" y="248"/>
                </a:cubicBezTo>
                <a:cubicBezTo>
                  <a:pt x="2474" y="248"/>
                  <a:pt x="2481" y="249"/>
                  <a:pt x="2487" y="249"/>
                </a:cubicBezTo>
                <a:cubicBezTo>
                  <a:pt x="2487" y="249"/>
                  <a:pt x="2487" y="249"/>
                  <a:pt x="2487" y="250"/>
                </a:cubicBezTo>
                <a:cubicBezTo>
                  <a:pt x="2479" y="249"/>
                  <a:pt x="2470" y="247"/>
                  <a:pt x="2467" y="249"/>
                </a:cubicBezTo>
                <a:close/>
                <a:moveTo>
                  <a:pt x="2479" y="252"/>
                </a:moveTo>
                <a:cubicBezTo>
                  <a:pt x="2477" y="251"/>
                  <a:pt x="2478" y="252"/>
                  <a:pt x="2476" y="252"/>
                </a:cubicBezTo>
                <a:cubicBezTo>
                  <a:pt x="2475" y="250"/>
                  <a:pt x="2480" y="251"/>
                  <a:pt x="2479" y="252"/>
                </a:cubicBezTo>
                <a:close/>
                <a:moveTo>
                  <a:pt x="2459" y="242"/>
                </a:moveTo>
                <a:cubicBezTo>
                  <a:pt x="2459" y="242"/>
                  <a:pt x="2458" y="242"/>
                  <a:pt x="2458" y="242"/>
                </a:cubicBezTo>
                <a:cubicBezTo>
                  <a:pt x="2460" y="241"/>
                  <a:pt x="2463" y="241"/>
                  <a:pt x="2465" y="241"/>
                </a:cubicBezTo>
                <a:cubicBezTo>
                  <a:pt x="2465" y="242"/>
                  <a:pt x="2465" y="242"/>
                  <a:pt x="2465" y="242"/>
                </a:cubicBezTo>
                <a:cubicBezTo>
                  <a:pt x="2468" y="242"/>
                  <a:pt x="2470" y="242"/>
                  <a:pt x="2473" y="242"/>
                </a:cubicBezTo>
                <a:cubicBezTo>
                  <a:pt x="2475" y="242"/>
                  <a:pt x="2477" y="242"/>
                  <a:pt x="2479" y="242"/>
                </a:cubicBezTo>
                <a:cubicBezTo>
                  <a:pt x="2483" y="242"/>
                  <a:pt x="2486" y="243"/>
                  <a:pt x="2490" y="244"/>
                </a:cubicBezTo>
                <a:cubicBezTo>
                  <a:pt x="2489" y="244"/>
                  <a:pt x="2489" y="244"/>
                  <a:pt x="2489" y="243"/>
                </a:cubicBezTo>
                <a:cubicBezTo>
                  <a:pt x="2490" y="243"/>
                  <a:pt x="2495" y="244"/>
                  <a:pt x="2494" y="244"/>
                </a:cubicBezTo>
                <a:cubicBezTo>
                  <a:pt x="2493" y="244"/>
                  <a:pt x="2492" y="244"/>
                  <a:pt x="2492" y="244"/>
                </a:cubicBezTo>
                <a:cubicBezTo>
                  <a:pt x="2492" y="245"/>
                  <a:pt x="2492" y="245"/>
                  <a:pt x="2492" y="246"/>
                </a:cubicBezTo>
                <a:cubicBezTo>
                  <a:pt x="2489" y="246"/>
                  <a:pt x="2486" y="246"/>
                  <a:pt x="2484" y="245"/>
                </a:cubicBezTo>
                <a:cubicBezTo>
                  <a:pt x="2481" y="245"/>
                  <a:pt x="2478" y="245"/>
                  <a:pt x="2475" y="244"/>
                </a:cubicBezTo>
                <a:cubicBezTo>
                  <a:pt x="2470" y="243"/>
                  <a:pt x="2464" y="242"/>
                  <a:pt x="2459" y="242"/>
                </a:cubicBezTo>
                <a:close/>
                <a:moveTo>
                  <a:pt x="2479" y="232"/>
                </a:moveTo>
                <a:cubicBezTo>
                  <a:pt x="2480" y="231"/>
                  <a:pt x="2478" y="230"/>
                  <a:pt x="2480" y="230"/>
                </a:cubicBezTo>
                <a:cubicBezTo>
                  <a:pt x="2482" y="230"/>
                  <a:pt x="2483" y="230"/>
                  <a:pt x="2486" y="230"/>
                </a:cubicBezTo>
                <a:cubicBezTo>
                  <a:pt x="2486" y="231"/>
                  <a:pt x="2486" y="231"/>
                  <a:pt x="2486" y="232"/>
                </a:cubicBezTo>
                <a:cubicBezTo>
                  <a:pt x="2487" y="232"/>
                  <a:pt x="2487" y="233"/>
                  <a:pt x="2488" y="231"/>
                </a:cubicBezTo>
                <a:cubicBezTo>
                  <a:pt x="2489" y="232"/>
                  <a:pt x="2488" y="234"/>
                  <a:pt x="2487" y="234"/>
                </a:cubicBezTo>
                <a:cubicBezTo>
                  <a:pt x="2488" y="232"/>
                  <a:pt x="2486" y="234"/>
                  <a:pt x="2485" y="234"/>
                </a:cubicBezTo>
                <a:cubicBezTo>
                  <a:pt x="2486" y="235"/>
                  <a:pt x="2485" y="236"/>
                  <a:pt x="2486" y="237"/>
                </a:cubicBezTo>
                <a:cubicBezTo>
                  <a:pt x="2487" y="237"/>
                  <a:pt x="2486" y="235"/>
                  <a:pt x="2487" y="235"/>
                </a:cubicBezTo>
                <a:cubicBezTo>
                  <a:pt x="2487" y="237"/>
                  <a:pt x="2489" y="238"/>
                  <a:pt x="2489" y="240"/>
                </a:cubicBezTo>
                <a:cubicBezTo>
                  <a:pt x="2490" y="239"/>
                  <a:pt x="2491" y="239"/>
                  <a:pt x="2490" y="237"/>
                </a:cubicBezTo>
                <a:cubicBezTo>
                  <a:pt x="2492" y="238"/>
                  <a:pt x="2491" y="239"/>
                  <a:pt x="2491" y="240"/>
                </a:cubicBezTo>
                <a:cubicBezTo>
                  <a:pt x="2489" y="240"/>
                  <a:pt x="2485" y="241"/>
                  <a:pt x="2485" y="239"/>
                </a:cubicBezTo>
                <a:cubicBezTo>
                  <a:pt x="2488" y="238"/>
                  <a:pt x="2483" y="236"/>
                  <a:pt x="2485" y="235"/>
                </a:cubicBezTo>
                <a:cubicBezTo>
                  <a:pt x="2484" y="233"/>
                  <a:pt x="2482" y="232"/>
                  <a:pt x="2479" y="232"/>
                </a:cubicBezTo>
                <a:close/>
                <a:moveTo>
                  <a:pt x="2478" y="227"/>
                </a:moveTo>
                <a:cubicBezTo>
                  <a:pt x="2479" y="226"/>
                  <a:pt x="2476" y="226"/>
                  <a:pt x="2477" y="224"/>
                </a:cubicBezTo>
                <a:cubicBezTo>
                  <a:pt x="2476" y="225"/>
                  <a:pt x="2476" y="224"/>
                  <a:pt x="2475" y="224"/>
                </a:cubicBezTo>
                <a:cubicBezTo>
                  <a:pt x="2474" y="226"/>
                  <a:pt x="2476" y="227"/>
                  <a:pt x="2477" y="226"/>
                </a:cubicBezTo>
                <a:cubicBezTo>
                  <a:pt x="2474" y="229"/>
                  <a:pt x="2468" y="225"/>
                  <a:pt x="2466" y="226"/>
                </a:cubicBezTo>
                <a:cubicBezTo>
                  <a:pt x="2465" y="226"/>
                  <a:pt x="2465" y="225"/>
                  <a:pt x="2464" y="224"/>
                </a:cubicBezTo>
                <a:cubicBezTo>
                  <a:pt x="2465" y="224"/>
                  <a:pt x="2466" y="225"/>
                  <a:pt x="2466" y="224"/>
                </a:cubicBezTo>
                <a:cubicBezTo>
                  <a:pt x="2467" y="223"/>
                  <a:pt x="2466" y="223"/>
                  <a:pt x="2466" y="222"/>
                </a:cubicBezTo>
                <a:cubicBezTo>
                  <a:pt x="2465" y="226"/>
                  <a:pt x="2465" y="222"/>
                  <a:pt x="2464" y="222"/>
                </a:cubicBezTo>
                <a:cubicBezTo>
                  <a:pt x="2463" y="226"/>
                  <a:pt x="2464" y="221"/>
                  <a:pt x="2463" y="221"/>
                </a:cubicBezTo>
                <a:cubicBezTo>
                  <a:pt x="2463" y="223"/>
                  <a:pt x="2463" y="225"/>
                  <a:pt x="2461" y="225"/>
                </a:cubicBezTo>
                <a:cubicBezTo>
                  <a:pt x="2460" y="225"/>
                  <a:pt x="2459" y="225"/>
                  <a:pt x="2456" y="225"/>
                </a:cubicBezTo>
                <a:cubicBezTo>
                  <a:pt x="2456" y="224"/>
                  <a:pt x="2456" y="222"/>
                  <a:pt x="2456" y="222"/>
                </a:cubicBezTo>
                <a:cubicBezTo>
                  <a:pt x="2454" y="224"/>
                  <a:pt x="2455" y="220"/>
                  <a:pt x="2452" y="222"/>
                </a:cubicBezTo>
                <a:cubicBezTo>
                  <a:pt x="2452" y="223"/>
                  <a:pt x="2454" y="223"/>
                  <a:pt x="2453" y="224"/>
                </a:cubicBezTo>
                <a:cubicBezTo>
                  <a:pt x="2451" y="225"/>
                  <a:pt x="2449" y="223"/>
                  <a:pt x="2448" y="223"/>
                </a:cubicBezTo>
                <a:cubicBezTo>
                  <a:pt x="2444" y="222"/>
                  <a:pt x="2436" y="224"/>
                  <a:pt x="2437" y="221"/>
                </a:cubicBezTo>
                <a:cubicBezTo>
                  <a:pt x="2438" y="221"/>
                  <a:pt x="2443" y="222"/>
                  <a:pt x="2441" y="221"/>
                </a:cubicBezTo>
                <a:cubicBezTo>
                  <a:pt x="2443" y="220"/>
                  <a:pt x="2443" y="223"/>
                  <a:pt x="2445" y="220"/>
                </a:cubicBezTo>
                <a:cubicBezTo>
                  <a:pt x="2445" y="220"/>
                  <a:pt x="2444" y="220"/>
                  <a:pt x="2444" y="219"/>
                </a:cubicBezTo>
                <a:cubicBezTo>
                  <a:pt x="2445" y="219"/>
                  <a:pt x="2444" y="219"/>
                  <a:pt x="2444" y="218"/>
                </a:cubicBezTo>
                <a:cubicBezTo>
                  <a:pt x="2446" y="218"/>
                  <a:pt x="2446" y="216"/>
                  <a:pt x="2448" y="216"/>
                </a:cubicBezTo>
                <a:cubicBezTo>
                  <a:pt x="2448" y="216"/>
                  <a:pt x="2447" y="215"/>
                  <a:pt x="2447" y="215"/>
                </a:cubicBezTo>
                <a:cubicBezTo>
                  <a:pt x="2448" y="215"/>
                  <a:pt x="2448" y="216"/>
                  <a:pt x="2449" y="216"/>
                </a:cubicBezTo>
                <a:cubicBezTo>
                  <a:pt x="2449" y="216"/>
                  <a:pt x="2450" y="216"/>
                  <a:pt x="2450" y="216"/>
                </a:cubicBezTo>
                <a:cubicBezTo>
                  <a:pt x="2449" y="217"/>
                  <a:pt x="2447" y="216"/>
                  <a:pt x="2447" y="217"/>
                </a:cubicBezTo>
                <a:cubicBezTo>
                  <a:pt x="2448" y="217"/>
                  <a:pt x="2449" y="218"/>
                  <a:pt x="2449" y="219"/>
                </a:cubicBezTo>
                <a:cubicBezTo>
                  <a:pt x="2450" y="218"/>
                  <a:pt x="2451" y="218"/>
                  <a:pt x="2452" y="217"/>
                </a:cubicBezTo>
                <a:cubicBezTo>
                  <a:pt x="2452" y="216"/>
                  <a:pt x="2451" y="216"/>
                  <a:pt x="2451" y="214"/>
                </a:cubicBezTo>
                <a:cubicBezTo>
                  <a:pt x="2453" y="214"/>
                  <a:pt x="2455" y="212"/>
                  <a:pt x="2455" y="215"/>
                </a:cubicBezTo>
                <a:cubicBezTo>
                  <a:pt x="2455" y="215"/>
                  <a:pt x="2455" y="215"/>
                  <a:pt x="2455" y="215"/>
                </a:cubicBezTo>
                <a:cubicBezTo>
                  <a:pt x="2454" y="215"/>
                  <a:pt x="2454" y="215"/>
                  <a:pt x="2453" y="215"/>
                </a:cubicBezTo>
                <a:cubicBezTo>
                  <a:pt x="2453" y="216"/>
                  <a:pt x="2454" y="216"/>
                  <a:pt x="2455" y="216"/>
                </a:cubicBezTo>
                <a:cubicBezTo>
                  <a:pt x="2456" y="217"/>
                  <a:pt x="2457" y="218"/>
                  <a:pt x="2458" y="220"/>
                </a:cubicBezTo>
                <a:cubicBezTo>
                  <a:pt x="2459" y="218"/>
                  <a:pt x="2460" y="221"/>
                  <a:pt x="2461" y="222"/>
                </a:cubicBezTo>
                <a:cubicBezTo>
                  <a:pt x="2460" y="220"/>
                  <a:pt x="2463" y="222"/>
                  <a:pt x="2463" y="220"/>
                </a:cubicBezTo>
                <a:cubicBezTo>
                  <a:pt x="2462" y="218"/>
                  <a:pt x="2461" y="221"/>
                  <a:pt x="2461" y="218"/>
                </a:cubicBezTo>
                <a:cubicBezTo>
                  <a:pt x="2462" y="218"/>
                  <a:pt x="2463" y="219"/>
                  <a:pt x="2463" y="217"/>
                </a:cubicBezTo>
                <a:cubicBezTo>
                  <a:pt x="2463" y="217"/>
                  <a:pt x="2462" y="217"/>
                  <a:pt x="2462" y="217"/>
                </a:cubicBezTo>
                <a:cubicBezTo>
                  <a:pt x="2462" y="217"/>
                  <a:pt x="2462" y="216"/>
                  <a:pt x="2462" y="216"/>
                </a:cubicBezTo>
                <a:cubicBezTo>
                  <a:pt x="2461" y="217"/>
                  <a:pt x="2460" y="215"/>
                  <a:pt x="2459" y="216"/>
                </a:cubicBezTo>
                <a:cubicBezTo>
                  <a:pt x="2459" y="215"/>
                  <a:pt x="2459" y="214"/>
                  <a:pt x="2458" y="213"/>
                </a:cubicBezTo>
                <a:cubicBezTo>
                  <a:pt x="2458" y="214"/>
                  <a:pt x="2458" y="215"/>
                  <a:pt x="2458" y="216"/>
                </a:cubicBezTo>
                <a:cubicBezTo>
                  <a:pt x="2458" y="216"/>
                  <a:pt x="2457" y="216"/>
                  <a:pt x="2457" y="216"/>
                </a:cubicBezTo>
                <a:cubicBezTo>
                  <a:pt x="2457" y="215"/>
                  <a:pt x="2456" y="215"/>
                  <a:pt x="2457" y="215"/>
                </a:cubicBezTo>
                <a:cubicBezTo>
                  <a:pt x="2458" y="215"/>
                  <a:pt x="2458" y="213"/>
                  <a:pt x="2458" y="212"/>
                </a:cubicBezTo>
                <a:cubicBezTo>
                  <a:pt x="2457" y="211"/>
                  <a:pt x="2456" y="211"/>
                  <a:pt x="2456" y="213"/>
                </a:cubicBezTo>
                <a:cubicBezTo>
                  <a:pt x="2457" y="213"/>
                  <a:pt x="2457" y="215"/>
                  <a:pt x="2456" y="216"/>
                </a:cubicBezTo>
                <a:cubicBezTo>
                  <a:pt x="2456" y="215"/>
                  <a:pt x="2456" y="215"/>
                  <a:pt x="2456" y="215"/>
                </a:cubicBezTo>
                <a:cubicBezTo>
                  <a:pt x="2456" y="213"/>
                  <a:pt x="2455" y="212"/>
                  <a:pt x="2457" y="211"/>
                </a:cubicBezTo>
                <a:cubicBezTo>
                  <a:pt x="2454" y="211"/>
                  <a:pt x="2452" y="211"/>
                  <a:pt x="2451" y="209"/>
                </a:cubicBezTo>
                <a:cubicBezTo>
                  <a:pt x="2450" y="210"/>
                  <a:pt x="2450" y="211"/>
                  <a:pt x="2450" y="211"/>
                </a:cubicBezTo>
                <a:cubicBezTo>
                  <a:pt x="2447" y="210"/>
                  <a:pt x="2445" y="208"/>
                  <a:pt x="2443" y="210"/>
                </a:cubicBezTo>
                <a:cubicBezTo>
                  <a:pt x="2441" y="210"/>
                  <a:pt x="2440" y="208"/>
                  <a:pt x="2441" y="207"/>
                </a:cubicBezTo>
                <a:cubicBezTo>
                  <a:pt x="2439" y="208"/>
                  <a:pt x="2440" y="208"/>
                  <a:pt x="2440" y="209"/>
                </a:cubicBezTo>
                <a:cubicBezTo>
                  <a:pt x="2437" y="209"/>
                  <a:pt x="2431" y="209"/>
                  <a:pt x="2435" y="208"/>
                </a:cubicBezTo>
                <a:cubicBezTo>
                  <a:pt x="2435" y="207"/>
                  <a:pt x="2436" y="207"/>
                  <a:pt x="2437" y="208"/>
                </a:cubicBezTo>
                <a:cubicBezTo>
                  <a:pt x="2437" y="206"/>
                  <a:pt x="2439" y="206"/>
                  <a:pt x="2439" y="204"/>
                </a:cubicBezTo>
                <a:cubicBezTo>
                  <a:pt x="2442" y="206"/>
                  <a:pt x="2443" y="206"/>
                  <a:pt x="2447" y="209"/>
                </a:cubicBezTo>
                <a:cubicBezTo>
                  <a:pt x="2447" y="208"/>
                  <a:pt x="2447" y="207"/>
                  <a:pt x="2447" y="207"/>
                </a:cubicBezTo>
                <a:cubicBezTo>
                  <a:pt x="2446" y="206"/>
                  <a:pt x="2445" y="207"/>
                  <a:pt x="2445" y="206"/>
                </a:cubicBezTo>
                <a:cubicBezTo>
                  <a:pt x="2449" y="204"/>
                  <a:pt x="2452" y="208"/>
                  <a:pt x="2456" y="206"/>
                </a:cubicBezTo>
                <a:cubicBezTo>
                  <a:pt x="2456" y="207"/>
                  <a:pt x="2456" y="208"/>
                  <a:pt x="2456" y="209"/>
                </a:cubicBezTo>
                <a:cubicBezTo>
                  <a:pt x="2457" y="207"/>
                  <a:pt x="2459" y="208"/>
                  <a:pt x="2459" y="207"/>
                </a:cubicBezTo>
                <a:cubicBezTo>
                  <a:pt x="2459" y="208"/>
                  <a:pt x="2461" y="207"/>
                  <a:pt x="2463" y="208"/>
                </a:cubicBezTo>
                <a:cubicBezTo>
                  <a:pt x="2463" y="206"/>
                  <a:pt x="2464" y="208"/>
                  <a:pt x="2463" y="206"/>
                </a:cubicBezTo>
                <a:cubicBezTo>
                  <a:pt x="2464" y="206"/>
                  <a:pt x="2466" y="206"/>
                  <a:pt x="2466" y="207"/>
                </a:cubicBezTo>
                <a:cubicBezTo>
                  <a:pt x="2465" y="207"/>
                  <a:pt x="2464" y="207"/>
                  <a:pt x="2464" y="208"/>
                </a:cubicBezTo>
                <a:cubicBezTo>
                  <a:pt x="2467" y="208"/>
                  <a:pt x="2470" y="210"/>
                  <a:pt x="2474" y="210"/>
                </a:cubicBezTo>
                <a:cubicBezTo>
                  <a:pt x="2473" y="211"/>
                  <a:pt x="2474" y="210"/>
                  <a:pt x="2472" y="212"/>
                </a:cubicBezTo>
                <a:cubicBezTo>
                  <a:pt x="2472" y="211"/>
                  <a:pt x="2472" y="211"/>
                  <a:pt x="2472" y="210"/>
                </a:cubicBezTo>
                <a:cubicBezTo>
                  <a:pt x="2472" y="212"/>
                  <a:pt x="2470" y="212"/>
                  <a:pt x="2470" y="213"/>
                </a:cubicBezTo>
                <a:cubicBezTo>
                  <a:pt x="2470" y="212"/>
                  <a:pt x="2469" y="212"/>
                  <a:pt x="2469" y="212"/>
                </a:cubicBezTo>
                <a:cubicBezTo>
                  <a:pt x="2469" y="215"/>
                  <a:pt x="2465" y="210"/>
                  <a:pt x="2465" y="213"/>
                </a:cubicBezTo>
                <a:cubicBezTo>
                  <a:pt x="2463" y="213"/>
                  <a:pt x="2462" y="211"/>
                  <a:pt x="2459" y="211"/>
                </a:cubicBezTo>
                <a:cubicBezTo>
                  <a:pt x="2461" y="213"/>
                  <a:pt x="2461" y="215"/>
                  <a:pt x="2464" y="215"/>
                </a:cubicBezTo>
                <a:cubicBezTo>
                  <a:pt x="2464" y="214"/>
                  <a:pt x="2463" y="214"/>
                  <a:pt x="2463" y="213"/>
                </a:cubicBezTo>
                <a:cubicBezTo>
                  <a:pt x="2467" y="215"/>
                  <a:pt x="2472" y="213"/>
                  <a:pt x="2473" y="217"/>
                </a:cubicBezTo>
                <a:cubicBezTo>
                  <a:pt x="2471" y="217"/>
                  <a:pt x="2471" y="218"/>
                  <a:pt x="2472" y="219"/>
                </a:cubicBezTo>
                <a:cubicBezTo>
                  <a:pt x="2470" y="220"/>
                  <a:pt x="2470" y="218"/>
                  <a:pt x="2468" y="219"/>
                </a:cubicBezTo>
                <a:cubicBezTo>
                  <a:pt x="2469" y="220"/>
                  <a:pt x="2469" y="221"/>
                  <a:pt x="2470" y="222"/>
                </a:cubicBezTo>
                <a:cubicBezTo>
                  <a:pt x="2470" y="220"/>
                  <a:pt x="2471" y="222"/>
                  <a:pt x="2472" y="222"/>
                </a:cubicBezTo>
                <a:cubicBezTo>
                  <a:pt x="2471" y="224"/>
                  <a:pt x="2473" y="220"/>
                  <a:pt x="2474" y="221"/>
                </a:cubicBezTo>
                <a:cubicBezTo>
                  <a:pt x="2476" y="221"/>
                  <a:pt x="2475" y="224"/>
                  <a:pt x="2476" y="221"/>
                </a:cubicBezTo>
                <a:cubicBezTo>
                  <a:pt x="2476" y="222"/>
                  <a:pt x="2477" y="222"/>
                  <a:pt x="2477" y="222"/>
                </a:cubicBezTo>
                <a:cubicBezTo>
                  <a:pt x="2477" y="224"/>
                  <a:pt x="2477" y="225"/>
                  <a:pt x="2478" y="225"/>
                </a:cubicBezTo>
                <a:cubicBezTo>
                  <a:pt x="2477" y="223"/>
                  <a:pt x="2480" y="223"/>
                  <a:pt x="2480" y="221"/>
                </a:cubicBezTo>
                <a:cubicBezTo>
                  <a:pt x="2482" y="222"/>
                  <a:pt x="2485" y="222"/>
                  <a:pt x="2483" y="223"/>
                </a:cubicBezTo>
                <a:cubicBezTo>
                  <a:pt x="2485" y="225"/>
                  <a:pt x="2485" y="227"/>
                  <a:pt x="2488" y="227"/>
                </a:cubicBezTo>
                <a:cubicBezTo>
                  <a:pt x="2487" y="227"/>
                  <a:pt x="2487" y="229"/>
                  <a:pt x="2486" y="229"/>
                </a:cubicBezTo>
                <a:cubicBezTo>
                  <a:pt x="2485" y="227"/>
                  <a:pt x="2481" y="227"/>
                  <a:pt x="2481" y="228"/>
                </a:cubicBezTo>
                <a:cubicBezTo>
                  <a:pt x="2479" y="228"/>
                  <a:pt x="2480" y="226"/>
                  <a:pt x="2479" y="226"/>
                </a:cubicBezTo>
                <a:cubicBezTo>
                  <a:pt x="2479" y="226"/>
                  <a:pt x="2479" y="228"/>
                  <a:pt x="2478" y="227"/>
                </a:cubicBezTo>
                <a:close/>
                <a:moveTo>
                  <a:pt x="2462" y="228"/>
                </a:moveTo>
                <a:cubicBezTo>
                  <a:pt x="2463" y="228"/>
                  <a:pt x="2463" y="228"/>
                  <a:pt x="2464" y="228"/>
                </a:cubicBezTo>
                <a:cubicBezTo>
                  <a:pt x="2464" y="229"/>
                  <a:pt x="2464" y="230"/>
                  <a:pt x="2464" y="230"/>
                </a:cubicBezTo>
                <a:cubicBezTo>
                  <a:pt x="2464" y="229"/>
                  <a:pt x="2465" y="229"/>
                  <a:pt x="2465" y="230"/>
                </a:cubicBezTo>
                <a:cubicBezTo>
                  <a:pt x="2464" y="230"/>
                  <a:pt x="2464" y="232"/>
                  <a:pt x="2463" y="231"/>
                </a:cubicBezTo>
                <a:cubicBezTo>
                  <a:pt x="2463" y="230"/>
                  <a:pt x="2461" y="231"/>
                  <a:pt x="2461" y="229"/>
                </a:cubicBezTo>
                <a:cubicBezTo>
                  <a:pt x="2461" y="230"/>
                  <a:pt x="2460" y="229"/>
                  <a:pt x="2460" y="229"/>
                </a:cubicBezTo>
                <a:cubicBezTo>
                  <a:pt x="2462" y="229"/>
                  <a:pt x="2464" y="229"/>
                  <a:pt x="2462" y="228"/>
                </a:cubicBezTo>
                <a:close/>
                <a:moveTo>
                  <a:pt x="2434" y="217"/>
                </a:moveTo>
                <a:cubicBezTo>
                  <a:pt x="2435" y="217"/>
                  <a:pt x="2435" y="217"/>
                  <a:pt x="2435" y="216"/>
                </a:cubicBezTo>
                <a:cubicBezTo>
                  <a:pt x="2435" y="216"/>
                  <a:pt x="2435" y="216"/>
                  <a:pt x="2435" y="216"/>
                </a:cubicBezTo>
                <a:cubicBezTo>
                  <a:pt x="2437" y="216"/>
                  <a:pt x="2437" y="218"/>
                  <a:pt x="2438" y="218"/>
                </a:cubicBezTo>
                <a:cubicBezTo>
                  <a:pt x="2439" y="216"/>
                  <a:pt x="2441" y="217"/>
                  <a:pt x="2441" y="216"/>
                </a:cubicBezTo>
                <a:cubicBezTo>
                  <a:pt x="2441" y="216"/>
                  <a:pt x="2440" y="216"/>
                  <a:pt x="2440" y="215"/>
                </a:cubicBezTo>
                <a:cubicBezTo>
                  <a:pt x="2441" y="216"/>
                  <a:pt x="2442" y="216"/>
                  <a:pt x="2443" y="215"/>
                </a:cubicBezTo>
                <a:cubicBezTo>
                  <a:pt x="2443" y="214"/>
                  <a:pt x="2440" y="216"/>
                  <a:pt x="2440" y="213"/>
                </a:cubicBezTo>
                <a:cubicBezTo>
                  <a:pt x="2442" y="213"/>
                  <a:pt x="2443" y="213"/>
                  <a:pt x="2445" y="215"/>
                </a:cubicBezTo>
                <a:cubicBezTo>
                  <a:pt x="2441" y="216"/>
                  <a:pt x="2445" y="218"/>
                  <a:pt x="2442" y="218"/>
                </a:cubicBezTo>
                <a:cubicBezTo>
                  <a:pt x="2443" y="218"/>
                  <a:pt x="2444" y="220"/>
                  <a:pt x="2443" y="220"/>
                </a:cubicBezTo>
                <a:cubicBezTo>
                  <a:pt x="2441" y="219"/>
                  <a:pt x="2440" y="221"/>
                  <a:pt x="2436" y="219"/>
                </a:cubicBezTo>
                <a:cubicBezTo>
                  <a:pt x="2437" y="217"/>
                  <a:pt x="2434" y="218"/>
                  <a:pt x="2434" y="217"/>
                </a:cubicBezTo>
                <a:close/>
                <a:moveTo>
                  <a:pt x="2432" y="219"/>
                </a:moveTo>
                <a:cubicBezTo>
                  <a:pt x="2432" y="219"/>
                  <a:pt x="2433" y="219"/>
                  <a:pt x="2433" y="219"/>
                </a:cubicBezTo>
                <a:cubicBezTo>
                  <a:pt x="2433" y="221"/>
                  <a:pt x="2432" y="223"/>
                  <a:pt x="2431" y="221"/>
                </a:cubicBezTo>
                <a:cubicBezTo>
                  <a:pt x="2432" y="221"/>
                  <a:pt x="2432" y="220"/>
                  <a:pt x="2432" y="219"/>
                </a:cubicBezTo>
                <a:close/>
                <a:moveTo>
                  <a:pt x="2432" y="214"/>
                </a:moveTo>
                <a:cubicBezTo>
                  <a:pt x="2433" y="215"/>
                  <a:pt x="2432" y="218"/>
                  <a:pt x="2431" y="219"/>
                </a:cubicBezTo>
                <a:cubicBezTo>
                  <a:pt x="2430" y="217"/>
                  <a:pt x="2430" y="215"/>
                  <a:pt x="2432" y="215"/>
                </a:cubicBezTo>
                <a:cubicBezTo>
                  <a:pt x="2431" y="215"/>
                  <a:pt x="2431" y="214"/>
                  <a:pt x="2431" y="214"/>
                </a:cubicBezTo>
                <a:cubicBezTo>
                  <a:pt x="2430" y="213"/>
                  <a:pt x="2428" y="214"/>
                  <a:pt x="2428" y="212"/>
                </a:cubicBezTo>
                <a:cubicBezTo>
                  <a:pt x="2431" y="213"/>
                  <a:pt x="2432" y="213"/>
                  <a:pt x="2434" y="213"/>
                </a:cubicBezTo>
                <a:cubicBezTo>
                  <a:pt x="2434" y="215"/>
                  <a:pt x="2432" y="213"/>
                  <a:pt x="2432" y="214"/>
                </a:cubicBezTo>
                <a:close/>
                <a:moveTo>
                  <a:pt x="2416" y="203"/>
                </a:moveTo>
                <a:cubicBezTo>
                  <a:pt x="2415" y="206"/>
                  <a:pt x="2414" y="203"/>
                  <a:pt x="2413" y="204"/>
                </a:cubicBezTo>
                <a:cubicBezTo>
                  <a:pt x="2415" y="203"/>
                  <a:pt x="2413" y="203"/>
                  <a:pt x="2413" y="204"/>
                </a:cubicBezTo>
                <a:cubicBezTo>
                  <a:pt x="2413" y="203"/>
                  <a:pt x="2413" y="202"/>
                  <a:pt x="2413" y="201"/>
                </a:cubicBezTo>
                <a:cubicBezTo>
                  <a:pt x="2415" y="202"/>
                  <a:pt x="2418" y="201"/>
                  <a:pt x="2419" y="203"/>
                </a:cubicBezTo>
                <a:cubicBezTo>
                  <a:pt x="2418" y="203"/>
                  <a:pt x="2418" y="204"/>
                  <a:pt x="2418" y="205"/>
                </a:cubicBezTo>
                <a:cubicBezTo>
                  <a:pt x="2417" y="205"/>
                  <a:pt x="2418" y="203"/>
                  <a:pt x="2416" y="203"/>
                </a:cubicBezTo>
                <a:close/>
                <a:moveTo>
                  <a:pt x="2418" y="212"/>
                </a:moveTo>
                <a:cubicBezTo>
                  <a:pt x="2417" y="212"/>
                  <a:pt x="2416" y="212"/>
                  <a:pt x="2415" y="211"/>
                </a:cubicBezTo>
                <a:cubicBezTo>
                  <a:pt x="2416" y="211"/>
                  <a:pt x="2418" y="211"/>
                  <a:pt x="2418" y="212"/>
                </a:cubicBezTo>
                <a:close/>
                <a:moveTo>
                  <a:pt x="2409" y="203"/>
                </a:moveTo>
                <a:cubicBezTo>
                  <a:pt x="2405" y="200"/>
                  <a:pt x="2400" y="202"/>
                  <a:pt x="2396" y="202"/>
                </a:cubicBezTo>
                <a:cubicBezTo>
                  <a:pt x="2396" y="200"/>
                  <a:pt x="2395" y="200"/>
                  <a:pt x="2395" y="199"/>
                </a:cubicBezTo>
                <a:cubicBezTo>
                  <a:pt x="2394" y="199"/>
                  <a:pt x="2394" y="201"/>
                  <a:pt x="2393" y="201"/>
                </a:cubicBezTo>
                <a:cubicBezTo>
                  <a:pt x="2393" y="198"/>
                  <a:pt x="2391" y="201"/>
                  <a:pt x="2391" y="201"/>
                </a:cubicBezTo>
                <a:cubicBezTo>
                  <a:pt x="2391" y="198"/>
                  <a:pt x="2389" y="201"/>
                  <a:pt x="2390" y="199"/>
                </a:cubicBezTo>
                <a:cubicBezTo>
                  <a:pt x="2382" y="199"/>
                  <a:pt x="2376" y="197"/>
                  <a:pt x="2371" y="196"/>
                </a:cubicBezTo>
                <a:cubicBezTo>
                  <a:pt x="2372" y="198"/>
                  <a:pt x="2368" y="196"/>
                  <a:pt x="2367" y="196"/>
                </a:cubicBezTo>
                <a:cubicBezTo>
                  <a:pt x="2367" y="196"/>
                  <a:pt x="2367" y="195"/>
                  <a:pt x="2367" y="195"/>
                </a:cubicBezTo>
                <a:cubicBezTo>
                  <a:pt x="2368" y="195"/>
                  <a:pt x="2369" y="195"/>
                  <a:pt x="2370" y="195"/>
                </a:cubicBezTo>
                <a:cubicBezTo>
                  <a:pt x="2372" y="195"/>
                  <a:pt x="2374" y="196"/>
                  <a:pt x="2376" y="196"/>
                </a:cubicBezTo>
                <a:cubicBezTo>
                  <a:pt x="2376" y="196"/>
                  <a:pt x="2376" y="196"/>
                  <a:pt x="2376" y="196"/>
                </a:cubicBezTo>
                <a:cubicBezTo>
                  <a:pt x="2378" y="196"/>
                  <a:pt x="2378" y="196"/>
                  <a:pt x="2377" y="195"/>
                </a:cubicBezTo>
                <a:cubicBezTo>
                  <a:pt x="2378" y="195"/>
                  <a:pt x="2378" y="195"/>
                  <a:pt x="2379" y="195"/>
                </a:cubicBezTo>
                <a:cubicBezTo>
                  <a:pt x="2379" y="195"/>
                  <a:pt x="2378" y="195"/>
                  <a:pt x="2378" y="194"/>
                </a:cubicBezTo>
                <a:cubicBezTo>
                  <a:pt x="2378" y="194"/>
                  <a:pt x="2378" y="194"/>
                  <a:pt x="2378" y="194"/>
                </a:cubicBezTo>
                <a:cubicBezTo>
                  <a:pt x="2379" y="195"/>
                  <a:pt x="2380" y="195"/>
                  <a:pt x="2380" y="195"/>
                </a:cubicBezTo>
                <a:cubicBezTo>
                  <a:pt x="2380" y="196"/>
                  <a:pt x="2379" y="196"/>
                  <a:pt x="2380" y="197"/>
                </a:cubicBezTo>
                <a:cubicBezTo>
                  <a:pt x="2380" y="197"/>
                  <a:pt x="2380" y="196"/>
                  <a:pt x="2381" y="196"/>
                </a:cubicBezTo>
                <a:cubicBezTo>
                  <a:pt x="2381" y="196"/>
                  <a:pt x="2381" y="196"/>
                  <a:pt x="2381" y="196"/>
                </a:cubicBezTo>
                <a:cubicBezTo>
                  <a:pt x="2381" y="196"/>
                  <a:pt x="2381" y="196"/>
                  <a:pt x="2382" y="196"/>
                </a:cubicBezTo>
                <a:cubicBezTo>
                  <a:pt x="2382" y="197"/>
                  <a:pt x="2382" y="197"/>
                  <a:pt x="2382" y="197"/>
                </a:cubicBezTo>
                <a:cubicBezTo>
                  <a:pt x="2382" y="197"/>
                  <a:pt x="2382" y="197"/>
                  <a:pt x="2382" y="197"/>
                </a:cubicBezTo>
                <a:cubicBezTo>
                  <a:pt x="2383" y="197"/>
                  <a:pt x="2384" y="197"/>
                  <a:pt x="2384" y="197"/>
                </a:cubicBezTo>
                <a:cubicBezTo>
                  <a:pt x="2384" y="195"/>
                  <a:pt x="2383" y="196"/>
                  <a:pt x="2382" y="196"/>
                </a:cubicBezTo>
                <a:cubicBezTo>
                  <a:pt x="2382" y="196"/>
                  <a:pt x="2382" y="196"/>
                  <a:pt x="2382" y="196"/>
                </a:cubicBezTo>
                <a:cubicBezTo>
                  <a:pt x="2385" y="195"/>
                  <a:pt x="2388" y="195"/>
                  <a:pt x="2391" y="195"/>
                </a:cubicBezTo>
                <a:cubicBezTo>
                  <a:pt x="2390" y="196"/>
                  <a:pt x="2388" y="195"/>
                  <a:pt x="2387" y="197"/>
                </a:cubicBezTo>
                <a:cubicBezTo>
                  <a:pt x="2389" y="197"/>
                  <a:pt x="2393" y="197"/>
                  <a:pt x="2394" y="199"/>
                </a:cubicBezTo>
                <a:cubicBezTo>
                  <a:pt x="2394" y="198"/>
                  <a:pt x="2394" y="198"/>
                  <a:pt x="2394" y="198"/>
                </a:cubicBezTo>
                <a:cubicBezTo>
                  <a:pt x="2395" y="198"/>
                  <a:pt x="2395" y="198"/>
                  <a:pt x="2396" y="198"/>
                </a:cubicBezTo>
                <a:cubicBezTo>
                  <a:pt x="2396" y="198"/>
                  <a:pt x="2396" y="198"/>
                  <a:pt x="2396" y="197"/>
                </a:cubicBezTo>
                <a:cubicBezTo>
                  <a:pt x="2397" y="197"/>
                  <a:pt x="2400" y="198"/>
                  <a:pt x="2401" y="198"/>
                </a:cubicBezTo>
                <a:cubicBezTo>
                  <a:pt x="2402" y="198"/>
                  <a:pt x="2402" y="199"/>
                  <a:pt x="2401" y="199"/>
                </a:cubicBezTo>
                <a:cubicBezTo>
                  <a:pt x="2402" y="199"/>
                  <a:pt x="2403" y="199"/>
                  <a:pt x="2403" y="199"/>
                </a:cubicBezTo>
                <a:cubicBezTo>
                  <a:pt x="2403" y="200"/>
                  <a:pt x="2403" y="200"/>
                  <a:pt x="2403" y="200"/>
                </a:cubicBezTo>
                <a:cubicBezTo>
                  <a:pt x="2407" y="199"/>
                  <a:pt x="2410" y="201"/>
                  <a:pt x="2412" y="201"/>
                </a:cubicBezTo>
                <a:cubicBezTo>
                  <a:pt x="2412" y="203"/>
                  <a:pt x="2412" y="204"/>
                  <a:pt x="2411" y="204"/>
                </a:cubicBezTo>
                <a:cubicBezTo>
                  <a:pt x="2411" y="201"/>
                  <a:pt x="2410" y="204"/>
                  <a:pt x="2409" y="203"/>
                </a:cubicBezTo>
                <a:close/>
                <a:moveTo>
                  <a:pt x="2383" y="132"/>
                </a:moveTo>
                <a:cubicBezTo>
                  <a:pt x="2384" y="132"/>
                  <a:pt x="2384" y="131"/>
                  <a:pt x="2384" y="131"/>
                </a:cubicBezTo>
                <a:cubicBezTo>
                  <a:pt x="2387" y="132"/>
                  <a:pt x="2384" y="133"/>
                  <a:pt x="2383" y="132"/>
                </a:cubicBezTo>
                <a:close/>
                <a:moveTo>
                  <a:pt x="2394" y="197"/>
                </a:moveTo>
                <a:cubicBezTo>
                  <a:pt x="2393" y="196"/>
                  <a:pt x="2390" y="196"/>
                  <a:pt x="2391" y="195"/>
                </a:cubicBezTo>
                <a:cubicBezTo>
                  <a:pt x="2392" y="195"/>
                  <a:pt x="2393" y="195"/>
                  <a:pt x="2394" y="195"/>
                </a:cubicBezTo>
                <a:cubicBezTo>
                  <a:pt x="2394" y="195"/>
                  <a:pt x="2394" y="195"/>
                  <a:pt x="2394" y="196"/>
                </a:cubicBezTo>
                <a:cubicBezTo>
                  <a:pt x="2393" y="194"/>
                  <a:pt x="2395" y="197"/>
                  <a:pt x="2394" y="197"/>
                </a:cubicBezTo>
                <a:close/>
                <a:moveTo>
                  <a:pt x="2387" y="132"/>
                </a:moveTo>
                <a:cubicBezTo>
                  <a:pt x="2390" y="131"/>
                  <a:pt x="2394" y="132"/>
                  <a:pt x="2395" y="135"/>
                </a:cubicBezTo>
                <a:cubicBezTo>
                  <a:pt x="2392" y="133"/>
                  <a:pt x="2388" y="134"/>
                  <a:pt x="2387" y="132"/>
                </a:cubicBezTo>
                <a:close/>
                <a:moveTo>
                  <a:pt x="2403" y="186"/>
                </a:moveTo>
                <a:cubicBezTo>
                  <a:pt x="2402" y="186"/>
                  <a:pt x="2402" y="186"/>
                  <a:pt x="2401" y="186"/>
                </a:cubicBezTo>
                <a:cubicBezTo>
                  <a:pt x="2401" y="186"/>
                  <a:pt x="2401" y="185"/>
                  <a:pt x="2401" y="185"/>
                </a:cubicBezTo>
                <a:cubicBezTo>
                  <a:pt x="2401" y="186"/>
                  <a:pt x="2401" y="186"/>
                  <a:pt x="2402" y="186"/>
                </a:cubicBezTo>
                <a:cubicBezTo>
                  <a:pt x="2402" y="185"/>
                  <a:pt x="2402" y="184"/>
                  <a:pt x="2403" y="185"/>
                </a:cubicBezTo>
                <a:cubicBezTo>
                  <a:pt x="2403" y="185"/>
                  <a:pt x="2403" y="186"/>
                  <a:pt x="2403" y="186"/>
                </a:cubicBezTo>
                <a:close/>
                <a:moveTo>
                  <a:pt x="2397" y="134"/>
                </a:moveTo>
                <a:cubicBezTo>
                  <a:pt x="2400" y="134"/>
                  <a:pt x="2403" y="133"/>
                  <a:pt x="2404" y="135"/>
                </a:cubicBezTo>
                <a:cubicBezTo>
                  <a:pt x="2402" y="135"/>
                  <a:pt x="2397" y="136"/>
                  <a:pt x="2397" y="134"/>
                </a:cubicBezTo>
                <a:close/>
                <a:moveTo>
                  <a:pt x="2399" y="195"/>
                </a:moveTo>
                <a:cubicBezTo>
                  <a:pt x="2401" y="195"/>
                  <a:pt x="2403" y="195"/>
                  <a:pt x="2406" y="195"/>
                </a:cubicBezTo>
                <a:cubicBezTo>
                  <a:pt x="2406" y="196"/>
                  <a:pt x="2406" y="197"/>
                  <a:pt x="2406" y="197"/>
                </a:cubicBezTo>
                <a:cubicBezTo>
                  <a:pt x="2401" y="197"/>
                  <a:pt x="2398" y="198"/>
                  <a:pt x="2396" y="195"/>
                </a:cubicBezTo>
                <a:cubicBezTo>
                  <a:pt x="2397" y="195"/>
                  <a:pt x="2398" y="195"/>
                  <a:pt x="2399" y="195"/>
                </a:cubicBezTo>
                <a:close/>
                <a:moveTo>
                  <a:pt x="2405" y="134"/>
                </a:moveTo>
                <a:cubicBezTo>
                  <a:pt x="2406" y="135"/>
                  <a:pt x="2408" y="134"/>
                  <a:pt x="2408" y="135"/>
                </a:cubicBezTo>
                <a:cubicBezTo>
                  <a:pt x="2407" y="135"/>
                  <a:pt x="2405" y="135"/>
                  <a:pt x="2405" y="134"/>
                </a:cubicBezTo>
                <a:close/>
                <a:moveTo>
                  <a:pt x="2409" y="196"/>
                </a:moveTo>
                <a:cubicBezTo>
                  <a:pt x="2409" y="197"/>
                  <a:pt x="2408" y="198"/>
                  <a:pt x="2408" y="198"/>
                </a:cubicBezTo>
                <a:cubicBezTo>
                  <a:pt x="2408" y="197"/>
                  <a:pt x="2407" y="197"/>
                  <a:pt x="2407" y="196"/>
                </a:cubicBezTo>
                <a:cubicBezTo>
                  <a:pt x="2408" y="196"/>
                  <a:pt x="2408" y="196"/>
                  <a:pt x="2409" y="196"/>
                </a:cubicBezTo>
                <a:close/>
                <a:moveTo>
                  <a:pt x="2409" y="198"/>
                </a:moveTo>
                <a:cubicBezTo>
                  <a:pt x="2409" y="198"/>
                  <a:pt x="2410" y="197"/>
                  <a:pt x="2410" y="197"/>
                </a:cubicBezTo>
                <a:cubicBezTo>
                  <a:pt x="2410" y="197"/>
                  <a:pt x="2410" y="197"/>
                  <a:pt x="2411" y="197"/>
                </a:cubicBezTo>
                <a:cubicBezTo>
                  <a:pt x="2411" y="198"/>
                  <a:pt x="2411" y="198"/>
                  <a:pt x="2411" y="198"/>
                </a:cubicBezTo>
                <a:cubicBezTo>
                  <a:pt x="2410" y="198"/>
                  <a:pt x="2410" y="198"/>
                  <a:pt x="2409" y="198"/>
                </a:cubicBezTo>
                <a:close/>
                <a:moveTo>
                  <a:pt x="2412" y="190"/>
                </a:moveTo>
                <a:cubicBezTo>
                  <a:pt x="2413" y="188"/>
                  <a:pt x="2410" y="189"/>
                  <a:pt x="2410" y="187"/>
                </a:cubicBezTo>
                <a:cubicBezTo>
                  <a:pt x="2410" y="187"/>
                  <a:pt x="2410" y="187"/>
                  <a:pt x="2410" y="187"/>
                </a:cubicBezTo>
                <a:cubicBezTo>
                  <a:pt x="2411" y="187"/>
                  <a:pt x="2411" y="187"/>
                  <a:pt x="2411" y="187"/>
                </a:cubicBezTo>
                <a:cubicBezTo>
                  <a:pt x="2411" y="187"/>
                  <a:pt x="2412" y="187"/>
                  <a:pt x="2413" y="188"/>
                </a:cubicBezTo>
                <a:cubicBezTo>
                  <a:pt x="2412" y="188"/>
                  <a:pt x="2413" y="190"/>
                  <a:pt x="2412" y="190"/>
                </a:cubicBezTo>
                <a:close/>
                <a:moveTo>
                  <a:pt x="2410" y="135"/>
                </a:moveTo>
                <a:cubicBezTo>
                  <a:pt x="2411" y="135"/>
                  <a:pt x="2413" y="135"/>
                  <a:pt x="2413" y="136"/>
                </a:cubicBezTo>
                <a:cubicBezTo>
                  <a:pt x="2412" y="136"/>
                  <a:pt x="2410" y="136"/>
                  <a:pt x="2410" y="135"/>
                </a:cubicBezTo>
                <a:close/>
                <a:moveTo>
                  <a:pt x="2411" y="185"/>
                </a:moveTo>
                <a:cubicBezTo>
                  <a:pt x="2411" y="185"/>
                  <a:pt x="2411" y="186"/>
                  <a:pt x="2411" y="186"/>
                </a:cubicBezTo>
                <a:cubicBezTo>
                  <a:pt x="2411" y="186"/>
                  <a:pt x="2411" y="186"/>
                  <a:pt x="2410" y="186"/>
                </a:cubicBezTo>
                <a:cubicBezTo>
                  <a:pt x="2410" y="185"/>
                  <a:pt x="2410" y="184"/>
                  <a:pt x="2411" y="185"/>
                </a:cubicBezTo>
                <a:close/>
                <a:moveTo>
                  <a:pt x="2414" y="187"/>
                </a:moveTo>
                <a:cubicBezTo>
                  <a:pt x="2415" y="186"/>
                  <a:pt x="2415" y="189"/>
                  <a:pt x="2416" y="187"/>
                </a:cubicBezTo>
                <a:cubicBezTo>
                  <a:pt x="2416" y="186"/>
                  <a:pt x="2415" y="185"/>
                  <a:pt x="2413" y="186"/>
                </a:cubicBezTo>
                <a:cubicBezTo>
                  <a:pt x="2416" y="184"/>
                  <a:pt x="2420" y="185"/>
                  <a:pt x="2422" y="185"/>
                </a:cubicBezTo>
                <a:cubicBezTo>
                  <a:pt x="2422" y="188"/>
                  <a:pt x="2420" y="187"/>
                  <a:pt x="2419" y="188"/>
                </a:cubicBezTo>
                <a:cubicBezTo>
                  <a:pt x="2421" y="188"/>
                  <a:pt x="2419" y="188"/>
                  <a:pt x="2419" y="189"/>
                </a:cubicBezTo>
                <a:cubicBezTo>
                  <a:pt x="2419" y="189"/>
                  <a:pt x="2427" y="190"/>
                  <a:pt x="2425" y="187"/>
                </a:cubicBezTo>
                <a:cubicBezTo>
                  <a:pt x="2427" y="186"/>
                  <a:pt x="2430" y="187"/>
                  <a:pt x="2431" y="188"/>
                </a:cubicBezTo>
                <a:cubicBezTo>
                  <a:pt x="2430" y="190"/>
                  <a:pt x="2430" y="188"/>
                  <a:pt x="2429" y="189"/>
                </a:cubicBezTo>
                <a:cubicBezTo>
                  <a:pt x="2430" y="190"/>
                  <a:pt x="2431" y="191"/>
                  <a:pt x="2432" y="190"/>
                </a:cubicBezTo>
                <a:cubicBezTo>
                  <a:pt x="2433" y="190"/>
                  <a:pt x="2433" y="192"/>
                  <a:pt x="2432" y="193"/>
                </a:cubicBezTo>
                <a:cubicBezTo>
                  <a:pt x="2432" y="193"/>
                  <a:pt x="2432" y="193"/>
                  <a:pt x="2432" y="193"/>
                </a:cubicBezTo>
                <a:cubicBezTo>
                  <a:pt x="2429" y="191"/>
                  <a:pt x="2426" y="192"/>
                  <a:pt x="2422" y="192"/>
                </a:cubicBezTo>
                <a:cubicBezTo>
                  <a:pt x="2421" y="192"/>
                  <a:pt x="2420" y="191"/>
                  <a:pt x="2419" y="191"/>
                </a:cubicBezTo>
                <a:cubicBezTo>
                  <a:pt x="2417" y="191"/>
                  <a:pt x="2416" y="190"/>
                  <a:pt x="2415" y="189"/>
                </a:cubicBezTo>
                <a:cubicBezTo>
                  <a:pt x="2414" y="189"/>
                  <a:pt x="2413" y="192"/>
                  <a:pt x="2413" y="189"/>
                </a:cubicBezTo>
                <a:cubicBezTo>
                  <a:pt x="2415" y="190"/>
                  <a:pt x="2413" y="188"/>
                  <a:pt x="2414" y="187"/>
                </a:cubicBezTo>
                <a:close/>
                <a:moveTo>
                  <a:pt x="2416" y="137"/>
                </a:moveTo>
                <a:cubicBezTo>
                  <a:pt x="2418" y="137"/>
                  <a:pt x="2418" y="137"/>
                  <a:pt x="2420" y="137"/>
                </a:cubicBezTo>
                <a:cubicBezTo>
                  <a:pt x="2420" y="138"/>
                  <a:pt x="2416" y="138"/>
                  <a:pt x="2416" y="137"/>
                </a:cubicBezTo>
                <a:close/>
                <a:moveTo>
                  <a:pt x="2422" y="137"/>
                </a:moveTo>
                <a:cubicBezTo>
                  <a:pt x="2425" y="138"/>
                  <a:pt x="2425" y="138"/>
                  <a:pt x="2428" y="138"/>
                </a:cubicBezTo>
                <a:cubicBezTo>
                  <a:pt x="2428" y="140"/>
                  <a:pt x="2421" y="138"/>
                  <a:pt x="2422" y="137"/>
                </a:cubicBezTo>
                <a:close/>
                <a:moveTo>
                  <a:pt x="2439" y="143"/>
                </a:moveTo>
                <a:cubicBezTo>
                  <a:pt x="2440" y="143"/>
                  <a:pt x="2439" y="146"/>
                  <a:pt x="2441" y="145"/>
                </a:cubicBezTo>
                <a:cubicBezTo>
                  <a:pt x="2442" y="144"/>
                  <a:pt x="2442" y="145"/>
                  <a:pt x="2444" y="144"/>
                </a:cubicBezTo>
                <a:cubicBezTo>
                  <a:pt x="2445" y="147"/>
                  <a:pt x="2448" y="143"/>
                  <a:pt x="2449" y="147"/>
                </a:cubicBezTo>
                <a:cubicBezTo>
                  <a:pt x="2450" y="146"/>
                  <a:pt x="2449" y="146"/>
                  <a:pt x="2449" y="145"/>
                </a:cubicBezTo>
                <a:cubicBezTo>
                  <a:pt x="2450" y="145"/>
                  <a:pt x="2451" y="145"/>
                  <a:pt x="2452" y="145"/>
                </a:cubicBezTo>
                <a:cubicBezTo>
                  <a:pt x="2452" y="146"/>
                  <a:pt x="2451" y="146"/>
                  <a:pt x="2451" y="147"/>
                </a:cubicBezTo>
                <a:cubicBezTo>
                  <a:pt x="2453" y="144"/>
                  <a:pt x="2456" y="145"/>
                  <a:pt x="2458" y="148"/>
                </a:cubicBezTo>
                <a:cubicBezTo>
                  <a:pt x="2457" y="147"/>
                  <a:pt x="2457" y="148"/>
                  <a:pt x="2457" y="148"/>
                </a:cubicBezTo>
                <a:cubicBezTo>
                  <a:pt x="2457" y="148"/>
                  <a:pt x="2457" y="149"/>
                  <a:pt x="2457" y="149"/>
                </a:cubicBezTo>
                <a:cubicBezTo>
                  <a:pt x="2456" y="147"/>
                  <a:pt x="2455" y="148"/>
                  <a:pt x="2454" y="149"/>
                </a:cubicBezTo>
                <a:cubicBezTo>
                  <a:pt x="2452" y="146"/>
                  <a:pt x="2443" y="149"/>
                  <a:pt x="2442" y="145"/>
                </a:cubicBezTo>
                <a:cubicBezTo>
                  <a:pt x="2441" y="147"/>
                  <a:pt x="2436" y="146"/>
                  <a:pt x="2435" y="145"/>
                </a:cubicBezTo>
                <a:cubicBezTo>
                  <a:pt x="2435" y="145"/>
                  <a:pt x="2436" y="145"/>
                  <a:pt x="2436" y="145"/>
                </a:cubicBezTo>
                <a:cubicBezTo>
                  <a:pt x="2437" y="144"/>
                  <a:pt x="2437" y="144"/>
                  <a:pt x="2437" y="143"/>
                </a:cubicBezTo>
                <a:cubicBezTo>
                  <a:pt x="2439" y="143"/>
                  <a:pt x="2438" y="145"/>
                  <a:pt x="2440" y="145"/>
                </a:cubicBezTo>
                <a:cubicBezTo>
                  <a:pt x="2440" y="144"/>
                  <a:pt x="2438" y="145"/>
                  <a:pt x="2439" y="143"/>
                </a:cubicBezTo>
                <a:close/>
                <a:moveTo>
                  <a:pt x="2449" y="135"/>
                </a:moveTo>
                <a:cubicBezTo>
                  <a:pt x="2451" y="136"/>
                  <a:pt x="2452" y="136"/>
                  <a:pt x="2453" y="135"/>
                </a:cubicBezTo>
                <a:cubicBezTo>
                  <a:pt x="2453" y="138"/>
                  <a:pt x="2451" y="136"/>
                  <a:pt x="2451" y="138"/>
                </a:cubicBezTo>
                <a:cubicBezTo>
                  <a:pt x="2452" y="137"/>
                  <a:pt x="2453" y="138"/>
                  <a:pt x="2454" y="137"/>
                </a:cubicBezTo>
                <a:cubicBezTo>
                  <a:pt x="2454" y="136"/>
                  <a:pt x="2453" y="136"/>
                  <a:pt x="2453" y="135"/>
                </a:cubicBezTo>
                <a:cubicBezTo>
                  <a:pt x="2456" y="134"/>
                  <a:pt x="2464" y="137"/>
                  <a:pt x="2468" y="136"/>
                </a:cubicBezTo>
                <a:cubicBezTo>
                  <a:pt x="2464" y="134"/>
                  <a:pt x="2457" y="136"/>
                  <a:pt x="2456" y="132"/>
                </a:cubicBezTo>
                <a:cubicBezTo>
                  <a:pt x="2459" y="132"/>
                  <a:pt x="2466" y="132"/>
                  <a:pt x="2468" y="134"/>
                </a:cubicBezTo>
                <a:cubicBezTo>
                  <a:pt x="2468" y="135"/>
                  <a:pt x="2469" y="135"/>
                  <a:pt x="2469" y="137"/>
                </a:cubicBezTo>
                <a:cubicBezTo>
                  <a:pt x="2472" y="137"/>
                  <a:pt x="2474" y="136"/>
                  <a:pt x="2475" y="138"/>
                </a:cubicBezTo>
                <a:cubicBezTo>
                  <a:pt x="2474" y="138"/>
                  <a:pt x="2475" y="140"/>
                  <a:pt x="2474" y="140"/>
                </a:cubicBezTo>
                <a:cubicBezTo>
                  <a:pt x="2475" y="140"/>
                  <a:pt x="2478" y="140"/>
                  <a:pt x="2477" y="141"/>
                </a:cubicBezTo>
                <a:cubicBezTo>
                  <a:pt x="2468" y="141"/>
                  <a:pt x="2455" y="140"/>
                  <a:pt x="2450" y="140"/>
                </a:cubicBezTo>
                <a:cubicBezTo>
                  <a:pt x="2448" y="138"/>
                  <a:pt x="2449" y="137"/>
                  <a:pt x="2449" y="135"/>
                </a:cubicBezTo>
                <a:close/>
                <a:moveTo>
                  <a:pt x="2480" y="161"/>
                </a:moveTo>
                <a:cubicBezTo>
                  <a:pt x="2481" y="160"/>
                  <a:pt x="2485" y="161"/>
                  <a:pt x="2482" y="159"/>
                </a:cubicBezTo>
                <a:cubicBezTo>
                  <a:pt x="2485" y="160"/>
                  <a:pt x="2488" y="160"/>
                  <a:pt x="2490" y="161"/>
                </a:cubicBezTo>
                <a:cubicBezTo>
                  <a:pt x="2489" y="161"/>
                  <a:pt x="2489" y="162"/>
                  <a:pt x="2490" y="162"/>
                </a:cubicBezTo>
                <a:cubicBezTo>
                  <a:pt x="2490" y="161"/>
                  <a:pt x="2491" y="162"/>
                  <a:pt x="2490" y="162"/>
                </a:cubicBezTo>
                <a:cubicBezTo>
                  <a:pt x="2489" y="163"/>
                  <a:pt x="2488" y="162"/>
                  <a:pt x="2487" y="163"/>
                </a:cubicBezTo>
                <a:cubicBezTo>
                  <a:pt x="2484" y="162"/>
                  <a:pt x="2478" y="161"/>
                  <a:pt x="2475" y="162"/>
                </a:cubicBezTo>
                <a:cubicBezTo>
                  <a:pt x="2476" y="162"/>
                  <a:pt x="2476" y="161"/>
                  <a:pt x="2476" y="161"/>
                </a:cubicBezTo>
                <a:cubicBezTo>
                  <a:pt x="2475" y="161"/>
                  <a:pt x="2475" y="162"/>
                  <a:pt x="2474" y="162"/>
                </a:cubicBezTo>
                <a:cubicBezTo>
                  <a:pt x="2473" y="159"/>
                  <a:pt x="2469" y="162"/>
                  <a:pt x="2469" y="159"/>
                </a:cubicBezTo>
                <a:cubicBezTo>
                  <a:pt x="2468" y="160"/>
                  <a:pt x="2467" y="160"/>
                  <a:pt x="2466" y="161"/>
                </a:cubicBezTo>
                <a:cubicBezTo>
                  <a:pt x="2466" y="158"/>
                  <a:pt x="2465" y="160"/>
                  <a:pt x="2464" y="160"/>
                </a:cubicBezTo>
                <a:cubicBezTo>
                  <a:pt x="2465" y="158"/>
                  <a:pt x="2466" y="158"/>
                  <a:pt x="2467" y="158"/>
                </a:cubicBezTo>
                <a:cubicBezTo>
                  <a:pt x="2468" y="158"/>
                  <a:pt x="2467" y="159"/>
                  <a:pt x="2468" y="159"/>
                </a:cubicBezTo>
                <a:cubicBezTo>
                  <a:pt x="2467" y="157"/>
                  <a:pt x="2471" y="159"/>
                  <a:pt x="2473" y="159"/>
                </a:cubicBezTo>
                <a:cubicBezTo>
                  <a:pt x="2474" y="158"/>
                  <a:pt x="2475" y="160"/>
                  <a:pt x="2473" y="159"/>
                </a:cubicBezTo>
                <a:cubicBezTo>
                  <a:pt x="2473" y="159"/>
                  <a:pt x="2471" y="158"/>
                  <a:pt x="2471" y="160"/>
                </a:cubicBezTo>
                <a:cubicBezTo>
                  <a:pt x="2472" y="160"/>
                  <a:pt x="2474" y="160"/>
                  <a:pt x="2475" y="160"/>
                </a:cubicBezTo>
                <a:cubicBezTo>
                  <a:pt x="2475" y="159"/>
                  <a:pt x="2475" y="159"/>
                  <a:pt x="2475" y="158"/>
                </a:cubicBezTo>
                <a:cubicBezTo>
                  <a:pt x="2477" y="159"/>
                  <a:pt x="2479" y="159"/>
                  <a:pt x="2480" y="159"/>
                </a:cubicBezTo>
                <a:cubicBezTo>
                  <a:pt x="2480" y="160"/>
                  <a:pt x="2480" y="161"/>
                  <a:pt x="2480" y="161"/>
                </a:cubicBezTo>
                <a:close/>
                <a:moveTo>
                  <a:pt x="2480" y="166"/>
                </a:moveTo>
                <a:cubicBezTo>
                  <a:pt x="2480" y="166"/>
                  <a:pt x="2480" y="167"/>
                  <a:pt x="2480" y="167"/>
                </a:cubicBezTo>
                <a:cubicBezTo>
                  <a:pt x="2479" y="167"/>
                  <a:pt x="2479" y="167"/>
                  <a:pt x="2478" y="167"/>
                </a:cubicBezTo>
                <a:cubicBezTo>
                  <a:pt x="2478" y="166"/>
                  <a:pt x="2478" y="166"/>
                  <a:pt x="2478" y="166"/>
                </a:cubicBezTo>
                <a:cubicBezTo>
                  <a:pt x="2479" y="166"/>
                  <a:pt x="2479" y="166"/>
                  <a:pt x="2480" y="166"/>
                </a:cubicBezTo>
                <a:close/>
                <a:moveTo>
                  <a:pt x="2473" y="172"/>
                </a:moveTo>
                <a:cubicBezTo>
                  <a:pt x="2471" y="173"/>
                  <a:pt x="2471" y="169"/>
                  <a:pt x="2469" y="171"/>
                </a:cubicBezTo>
                <a:cubicBezTo>
                  <a:pt x="2469" y="170"/>
                  <a:pt x="2468" y="170"/>
                  <a:pt x="2468" y="169"/>
                </a:cubicBezTo>
                <a:cubicBezTo>
                  <a:pt x="2469" y="169"/>
                  <a:pt x="2469" y="170"/>
                  <a:pt x="2469" y="170"/>
                </a:cubicBezTo>
                <a:cubicBezTo>
                  <a:pt x="2469" y="168"/>
                  <a:pt x="2470" y="169"/>
                  <a:pt x="2470" y="167"/>
                </a:cubicBezTo>
                <a:cubicBezTo>
                  <a:pt x="2470" y="168"/>
                  <a:pt x="2471" y="166"/>
                  <a:pt x="2471" y="168"/>
                </a:cubicBezTo>
                <a:cubicBezTo>
                  <a:pt x="2471" y="168"/>
                  <a:pt x="2471" y="169"/>
                  <a:pt x="2470" y="169"/>
                </a:cubicBezTo>
                <a:cubicBezTo>
                  <a:pt x="2472" y="168"/>
                  <a:pt x="2472" y="171"/>
                  <a:pt x="2473" y="172"/>
                </a:cubicBezTo>
                <a:close/>
                <a:moveTo>
                  <a:pt x="2471" y="176"/>
                </a:moveTo>
                <a:cubicBezTo>
                  <a:pt x="2471" y="175"/>
                  <a:pt x="2471" y="175"/>
                  <a:pt x="2470" y="175"/>
                </a:cubicBezTo>
                <a:cubicBezTo>
                  <a:pt x="2470" y="176"/>
                  <a:pt x="2470" y="176"/>
                  <a:pt x="2469" y="176"/>
                </a:cubicBezTo>
                <a:cubicBezTo>
                  <a:pt x="2469" y="174"/>
                  <a:pt x="2472" y="175"/>
                  <a:pt x="2471" y="176"/>
                </a:cubicBezTo>
                <a:close/>
                <a:moveTo>
                  <a:pt x="2464" y="164"/>
                </a:moveTo>
                <a:cubicBezTo>
                  <a:pt x="2463" y="163"/>
                  <a:pt x="2462" y="165"/>
                  <a:pt x="2462" y="163"/>
                </a:cubicBezTo>
                <a:cubicBezTo>
                  <a:pt x="2465" y="163"/>
                  <a:pt x="2468" y="164"/>
                  <a:pt x="2471" y="163"/>
                </a:cubicBezTo>
                <a:cubicBezTo>
                  <a:pt x="2470" y="167"/>
                  <a:pt x="2465" y="162"/>
                  <a:pt x="2464" y="164"/>
                </a:cubicBezTo>
                <a:close/>
                <a:moveTo>
                  <a:pt x="2468" y="175"/>
                </a:moveTo>
                <a:cubicBezTo>
                  <a:pt x="2466" y="175"/>
                  <a:pt x="2465" y="176"/>
                  <a:pt x="2464" y="174"/>
                </a:cubicBezTo>
                <a:cubicBezTo>
                  <a:pt x="2465" y="175"/>
                  <a:pt x="2468" y="174"/>
                  <a:pt x="2468" y="175"/>
                </a:cubicBezTo>
                <a:close/>
                <a:moveTo>
                  <a:pt x="2456" y="165"/>
                </a:moveTo>
                <a:cubicBezTo>
                  <a:pt x="2460" y="166"/>
                  <a:pt x="2459" y="166"/>
                  <a:pt x="2463" y="165"/>
                </a:cubicBezTo>
                <a:cubicBezTo>
                  <a:pt x="2462" y="168"/>
                  <a:pt x="2459" y="165"/>
                  <a:pt x="2459" y="167"/>
                </a:cubicBezTo>
                <a:cubicBezTo>
                  <a:pt x="2458" y="167"/>
                  <a:pt x="2458" y="165"/>
                  <a:pt x="2457" y="167"/>
                </a:cubicBezTo>
                <a:cubicBezTo>
                  <a:pt x="2457" y="166"/>
                  <a:pt x="2456" y="166"/>
                  <a:pt x="2456" y="165"/>
                </a:cubicBezTo>
                <a:close/>
                <a:moveTo>
                  <a:pt x="2452" y="151"/>
                </a:moveTo>
                <a:cubicBezTo>
                  <a:pt x="2453" y="153"/>
                  <a:pt x="2456" y="150"/>
                  <a:pt x="2457" y="152"/>
                </a:cubicBezTo>
                <a:cubicBezTo>
                  <a:pt x="2456" y="153"/>
                  <a:pt x="2451" y="153"/>
                  <a:pt x="2452" y="151"/>
                </a:cubicBezTo>
                <a:close/>
                <a:moveTo>
                  <a:pt x="2462" y="148"/>
                </a:moveTo>
                <a:cubicBezTo>
                  <a:pt x="2461" y="151"/>
                  <a:pt x="2459" y="147"/>
                  <a:pt x="2457" y="149"/>
                </a:cubicBezTo>
                <a:cubicBezTo>
                  <a:pt x="2458" y="147"/>
                  <a:pt x="2459" y="147"/>
                  <a:pt x="2460" y="146"/>
                </a:cubicBezTo>
                <a:cubicBezTo>
                  <a:pt x="2460" y="148"/>
                  <a:pt x="2461" y="148"/>
                  <a:pt x="2462" y="148"/>
                </a:cubicBezTo>
                <a:close/>
                <a:moveTo>
                  <a:pt x="2461" y="153"/>
                </a:moveTo>
                <a:cubicBezTo>
                  <a:pt x="2461" y="150"/>
                  <a:pt x="2465" y="151"/>
                  <a:pt x="2465" y="153"/>
                </a:cubicBezTo>
                <a:cubicBezTo>
                  <a:pt x="2463" y="152"/>
                  <a:pt x="2463" y="153"/>
                  <a:pt x="2461" y="153"/>
                </a:cubicBezTo>
                <a:close/>
                <a:moveTo>
                  <a:pt x="2462" y="159"/>
                </a:moveTo>
                <a:cubicBezTo>
                  <a:pt x="2461" y="159"/>
                  <a:pt x="2459" y="159"/>
                  <a:pt x="2459" y="158"/>
                </a:cubicBezTo>
                <a:cubicBezTo>
                  <a:pt x="2460" y="159"/>
                  <a:pt x="2462" y="158"/>
                  <a:pt x="2462" y="159"/>
                </a:cubicBezTo>
                <a:close/>
                <a:moveTo>
                  <a:pt x="2441" y="202"/>
                </a:moveTo>
                <a:cubicBezTo>
                  <a:pt x="2440" y="203"/>
                  <a:pt x="2438" y="202"/>
                  <a:pt x="2437" y="201"/>
                </a:cubicBezTo>
                <a:cubicBezTo>
                  <a:pt x="2439" y="201"/>
                  <a:pt x="2441" y="200"/>
                  <a:pt x="2441" y="202"/>
                </a:cubicBezTo>
                <a:close/>
                <a:moveTo>
                  <a:pt x="2438" y="199"/>
                </a:moveTo>
                <a:cubicBezTo>
                  <a:pt x="2438" y="198"/>
                  <a:pt x="2441" y="199"/>
                  <a:pt x="2440" y="200"/>
                </a:cubicBezTo>
                <a:cubicBezTo>
                  <a:pt x="2440" y="199"/>
                  <a:pt x="2437" y="201"/>
                  <a:pt x="2438" y="199"/>
                </a:cubicBezTo>
                <a:close/>
                <a:moveTo>
                  <a:pt x="2438" y="193"/>
                </a:moveTo>
                <a:cubicBezTo>
                  <a:pt x="2437" y="193"/>
                  <a:pt x="2436" y="193"/>
                  <a:pt x="2436" y="193"/>
                </a:cubicBezTo>
                <a:cubicBezTo>
                  <a:pt x="2437" y="192"/>
                  <a:pt x="2434" y="194"/>
                  <a:pt x="2435" y="191"/>
                </a:cubicBezTo>
                <a:cubicBezTo>
                  <a:pt x="2438" y="194"/>
                  <a:pt x="2443" y="191"/>
                  <a:pt x="2446" y="194"/>
                </a:cubicBezTo>
                <a:cubicBezTo>
                  <a:pt x="2445" y="194"/>
                  <a:pt x="2444" y="194"/>
                  <a:pt x="2443" y="194"/>
                </a:cubicBezTo>
                <a:cubicBezTo>
                  <a:pt x="2441" y="194"/>
                  <a:pt x="2440" y="194"/>
                  <a:pt x="2438" y="193"/>
                </a:cubicBezTo>
                <a:close/>
                <a:moveTo>
                  <a:pt x="2435" y="188"/>
                </a:moveTo>
                <a:cubicBezTo>
                  <a:pt x="2435" y="188"/>
                  <a:pt x="2435" y="188"/>
                  <a:pt x="2436" y="188"/>
                </a:cubicBezTo>
                <a:cubicBezTo>
                  <a:pt x="2436" y="189"/>
                  <a:pt x="2437" y="188"/>
                  <a:pt x="2437" y="189"/>
                </a:cubicBezTo>
                <a:cubicBezTo>
                  <a:pt x="2436" y="189"/>
                  <a:pt x="2436" y="190"/>
                  <a:pt x="2435" y="190"/>
                </a:cubicBezTo>
                <a:cubicBezTo>
                  <a:pt x="2435" y="189"/>
                  <a:pt x="2435" y="189"/>
                  <a:pt x="2435" y="188"/>
                </a:cubicBezTo>
                <a:close/>
                <a:moveTo>
                  <a:pt x="2436" y="191"/>
                </a:moveTo>
                <a:cubicBezTo>
                  <a:pt x="2435" y="191"/>
                  <a:pt x="2434" y="191"/>
                  <a:pt x="2434" y="191"/>
                </a:cubicBezTo>
                <a:cubicBezTo>
                  <a:pt x="2434" y="192"/>
                  <a:pt x="2434" y="193"/>
                  <a:pt x="2434" y="192"/>
                </a:cubicBezTo>
                <a:cubicBezTo>
                  <a:pt x="2434" y="191"/>
                  <a:pt x="2434" y="191"/>
                  <a:pt x="2433" y="190"/>
                </a:cubicBezTo>
                <a:cubicBezTo>
                  <a:pt x="2435" y="190"/>
                  <a:pt x="2435" y="190"/>
                  <a:pt x="2436" y="191"/>
                </a:cubicBezTo>
                <a:close/>
                <a:moveTo>
                  <a:pt x="2434" y="201"/>
                </a:moveTo>
                <a:cubicBezTo>
                  <a:pt x="2432" y="200"/>
                  <a:pt x="2427" y="201"/>
                  <a:pt x="2424" y="199"/>
                </a:cubicBezTo>
                <a:cubicBezTo>
                  <a:pt x="2425" y="199"/>
                  <a:pt x="2426" y="199"/>
                  <a:pt x="2425" y="197"/>
                </a:cubicBezTo>
                <a:cubicBezTo>
                  <a:pt x="2429" y="198"/>
                  <a:pt x="2431" y="197"/>
                  <a:pt x="2435" y="200"/>
                </a:cubicBezTo>
                <a:cubicBezTo>
                  <a:pt x="2432" y="199"/>
                  <a:pt x="2435" y="200"/>
                  <a:pt x="2434" y="201"/>
                </a:cubicBezTo>
                <a:close/>
                <a:moveTo>
                  <a:pt x="2432" y="206"/>
                </a:moveTo>
                <a:cubicBezTo>
                  <a:pt x="2431" y="208"/>
                  <a:pt x="2433" y="207"/>
                  <a:pt x="2433" y="209"/>
                </a:cubicBezTo>
                <a:cubicBezTo>
                  <a:pt x="2430" y="209"/>
                  <a:pt x="2430" y="208"/>
                  <a:pt x="2429" y="208"/>
                </a:cubicBezTo>
                <a:cubicBezTo>
                  <a:pt x="2430" y="208"/>
                  <a:pt x="2430" y="206"/>
                  <a:pt x="2432" y="206"/>
                </a:cubicBezTo>
                <a:close/>
                <a:moveTo>
                  <a:pt x="2429" y="204"/>
                </a:moveTo>
                <a:cubicBezTo>
                  <a:pt x="2430" y="204"/>
                  <a:pt x="2430" y="205"/>
                  <a:pt x="2430" y="205"/>
                </a:cubicBezTo>
                <a:cubicBezTo>
                  <a:pt x="2430" y="205"/>
                  <a:pt x="2428" y="206"/>
                  <a:pt x="2429" y="204"/>
                </a:cubicBezTo>
                <a:close/>
                <a:moveTo>
                  <a:pt x="2427" y="204"/>
                </a:moveTo>
                <a:cubicBezTo>
                  <a:pt x="2426" y="204"/>
                  <a:pt x="2424" y="205"/>
                  <a:pt x="2424" y="203"/>
                </a:cubicBezTo>
                <a:cubicBezTo>
                  <a:pt x="2425" y="204"/>
                  <a:pt x="2427" y="203"/>
                  <a:pt x="2427" y="204"/>
                </a:cubicBezTo>
                <a:close/>
                <a:moveTo>
                  <a:pt x="2431" y="144"/>
                </a:moveTo>
                <a:cubicBezTo>
                  <a:pt x="2432" y="145"/>
                  <a:pt x="2434" y="144"/>
                  <a:pt x="2434" y="145"/>
                </a:cubicBezTo>
                <a:cubicBezTo>
                  <a:pt x="2433" y="145"/>
                  <a:pt x="2431" y="145"/>
                  <a:pt x="2431" y="144"/>
                </a:cubicBezTo>
                <a:close/>
                <a:moveTo>
                  <a:pt x="2414" y="199"/>
                </a:moveTo>
                <a:cubicBezTo>
                  <a:pt x="2413" y="195"/>
                  <a:pt x="2420" y="198"/>
                  <a:pt x="2422" y="197"/>
                </a:cubicBezTo>
                <a:cubicBezTo>
                  <a:pt x="2422" y="198"/>
                  <a:pt x="2423" y="199"/>
                  <a:pt x="2424" y="199"/>
                </a:cubicBezTo>
                <a:cubicBezTo>
                  <a:pt x="2420" y="200"/>
                  <a:pt x="2418" y="200"/>
                  <a:pt x="2414" y="199"/>
                </a:cubicBezTo>
                <a:close/>
                <a:moveTo>
                  <a:pt x="2423" y="206"/>
                </a:moveTo>
                <a:cubicBezTo>
                  <a:pt x="2423" y="206"/>
                  <a:pt x="2419" y="206"/>
                  <a:pt x="2419" y="204"/>
                </a:cubicBezTo>
                <a:cubicBezTo>
                  <a:pt x="2421" y="205"/>
                  <a:pt x="2422" y="204"/>
                  <a:pt x="2423" y="206"/>
                </a:cubicBezTo>
                <a:close/>
                <a:moveTo>
                  <a:pt x="2429" y="208"/>
                </a:moveTo>
                <a:cubicBezTo>
                  <a:pt x="2426" y="207"/>
                  <a:pt x="2424" y="209"/>
                  <a:pt x="2423" y="207"/>
                </a:cubicBezTo>
                <a:cubicBezTo>
                  <a:pt x="2426" y="208"/>
                  <a:pt x="2428" y="206"/>
                  <a:pt x="2429" y="208"/>
                </a:cubicBezTo>
                <a:close/>
                <a:moveTo>
                  <a:pt x="2430" y="216"/>
                </a:moveTo>
                <a:cubicBezTo>
                  <a:pt x="2429" y="215"/>
                  <a:pt x="2427" y="216"/>
                  <a:pt x="2427" y="215"/>
                </a:cubicBezTo>
                <a:cubicBezTo>
                  <a:pt x="2428" y="215"/>
                  <a:pt x="2430" y="214"/>
                  <a:pt x="2430" y="216"/>
                </a:cubicBezTo>
                <a:close/>
                <a:moveTo>
                  <a:pt x="2434" y="215"/>
                </a:moveTo>
                <a:cubicBezTo>
                  <a:pt x="2437" y="215"/>
                  <a:pt x="2435" y="214"/>
                  <a:pt x="2435" y="213"/>
                </a:cubicBezTo>
                <a:cubicBezTo>
                  <a:pt x="2436" y="213"/>
                  <a:pt x="2439" y="213"/>
                  <a:pt x="2439" y="214"/>
                </a:cubicBezTo>
                <a:cubicBezTo>
                  <a:pt x="2439" y="216"/>
                  <a:pt x="2433" y="215"/>
                  <a:pt x="2434" y="215"/>
                </a:cubicBezTo>
                <a:close/>
                <a:moveTo>
                  <a:pt x="2459" y="217"/>
                </a:moveTo>
                <a:cubicBezTo>
                  <a:pt x="2460" y="217"/>
                  <a:pt x="2461" y="217"/>
                  <a:pt x="2460" y="219"/>
                </a:cubicBezTo>
                <a:cubicBezTo>
                  <a:pt x="2459" y="219"/>
                  <a:pt x="2458" y="218"/>
                  <a:pt x="2459" y="217"/>
                </a:cubicBezTo>
                <a:close/>
                <a:moveTo>
                  <a:pt x="2469" y="206"/>
                </a:moveTo>
                <a:cubicBezTo>
                  <a:pt x="2471" y="207"/>
                  <a:pt x="2472" y="206"/>
                  <a:pt x="2473" y="207"/>
                </a:cubicBezTo>
                <a:cubicBezTo>
                  <a:pt x="2472" y="207"/>
                  <a:pt x="2469" y="208"/>
                  <a:pt x="2469" y="206"/>
                </a:cubicBezTo>
                <a:close/>
                <a:moveTo>
                  <a:pt x="2480" y="220"/>
                </a:moveTo>
                <a:cubicBezTo>
                  <a:pt x="2488" y="220"/>
                  <a:pt x="2485" y="221"/>
                  <a:pt x="2481" y="221"/>
                </a:cubicBezTo>
                <a:cubicBezTo>
                  <a:pt x="2480" y="221"/>
                  <a:pt x="2480" y="220"/>
                  <a:pt x="2480" y="220"/>
                </a:cubicBezTo>
                <a:cubicBezTo>
                  <a:pt x="2479" y="220"/>
                  <a:pt x="2480" y="219"/>
                  <a:pt x="2480" y="220"/>
                </a:cubicBezTo>
                <a:close/>
                <a:moveTo>
                  <a:pt x="2497" y="255"/>
                </a:moveTo>
                <a:cubicBezTo>
                  <a:pt x="2498" y="254"/>
                  <a:pt x="2497" y="256"/>
                  <a:pt x="2498" y="255"/>
                </a:cubicBezTo>
                <a:cubicBezTo>
                  <a:pt x="2499" y="256"/>
                  <a:pt x="2496" y="256"/>
                  <a:pt x="2497" y="255"/>
                </a:cubicBezTo>
                <a:close/>
                <a:moveTo>
                  <a:pt x="2494" y="246"/>
                </a:moveTo>
                <a:cubicBezTo>
                  <a:pt x="2494" y="246"/>
                  <a:pt x="2494" y="246"/>
                  <a:pt x="2493" y="246"/>
                </a:cubicBezTo>
                <a:cubicBezTo>
                  <a:pt x="2493" y="246"/>
                  <a:pt x="2493" y="246"/>
                  <a:pt x="2493" y="246"/>
                </a:cubicBezTo>
                <a:cubicBezTo>
                  <a:pt x="2493" y="244"/>
                  <a:pt x="2499" y="245"/>
                  <a:pt x="2499" y="247"/>
                </a:cubicBezTo>
                <a:cubicBezTo>
                  <a:pt x="2497" y="246"/>
                  <a:pt x="2496" y="246"/>
                  <a:pt x="2494" y="246"/>
                </a:cubicBezTo>
                <a:close/>
                <a:moveTo>
                  <a:pt x="2494" y="255"/>
                </a:moveTo>
                <a:cubicBezTo>
                  <a:pt x="2491" y="255"/>
                  <a:pt x="2487" y="254"/>
                  <a:pt x="2486" y="253"/>
                </a:cubicBezTo>
                <a:cubicBezTo>
                  <a:pt x="2489" y="253"/>
                  <a:pt x="2491" y="253"/>
                  <a:pt x="2494" y="255"/>
                </a:cubicBezTo>
                <a:close/>
                <a:moveTo>
                  <a:pt x="2496" y="239"/>
                </a:moveTo>
                <a:cubicBezTo>
                  <a:pt x="2496" y="237"/>
                  <a:pt x="2493" y="240"/>
                  <a:pt x="2493" y="237"/>
                </a:cubicBezTo>
                <a:cubicBezTo>
                  <a:pt x="2493" y="237"/>
                  <a:pt x="2494" y="237"/>
                  <a:pt x="2494" y="237"/>
                </a:cubicBezTo>
                <a:cubicBezTo>
                  <a:pt x="2494" y="236"/>
                  <a:pt x="2495" y="236"/>
                  <a:pt x="2496" y="236"/>
                </a:cubicBezTo>
                <a:cubicBezTo>
                  <a:pt x="2495" y="237"/>
                  <a:pt x="2498" y="238"/>
                  <a:pt x="2496" y="239"/>
                </a:cubicBezTo>
                <a:close/>
                <a:moveTo>
                  <a:pt x="2497" y="239"/>
                </a:moveTo>
                <a:cubicBezTo>
                  <a:pt x="2497" y="237"/>
                  <a:pt x="2500" y="238"/>
                  <a:pt x="2499" y="240"/>
                </a:cubicBezTo>
                <a:cubicBezTo>
                  <a:pt x="2498" y="241"/>
                  <a:pt x="2498" y="240"/>
                  <a:pt x="2497" y="239"/>
                </a:cubicBezTo>
                <a:close/>
                <a:moveTo>
                  <a:pt x="2491" y="226"/>
                </a:moveTo>
                <a:cubicBezTo>
                  <a:pt x="2491" y="225"/>
                  <a:pt x="2490" y="225"/>
                  <a:pt x="2490" y="224"/>
                </a:cubicBezTo>
                <a:cubicBezTo>
                  <a:pt x="2493" y="224"/>
                  <a:pt x="2497" y="223"/>
                  <a:pt x="2497" y="227"/>
                </a:cubicBezTo>
                <a:cubicBezTo>
                  <a:pt x="2494" y="225"/>
                  <a:pt x="2494" y="227"/>
                  <a:pt x="2491" y="226"/>
                </a:cubicBezTo>
                <a:close/>
                <a:moveTo>
                  <a:pt x="2490" y="227"/>
                </a:moveTo>
                <a:cubicBezTo>
                  <a:pt x="2491" y="227"/>
                  <a:pt x="2491" y="227"/>
                  <a:pt x="2492" y="227"/>
                </a:cubicBezTo>
                <a:cubicBezTo>
                  <a:pt x="2492" y="228"/>
                  <a:pt x="2491" y="229"/>
                  <a:pt x="2491" y="229"/>
                </a:cubicBezTo>
                <a:cubicBezTo>
                  <a:pt x="2491" y="228"/>
                  <a:pt x="2490" y="228"/>
                  <a:pt x="2489" y="229"/>
                </a:cubicBezTo>
                <a:cubicBezTo>
                  <a:pt x="2490" y="227"/>
                  <a:pt x="2488" y="226"/>
                  <a:pt x="2490" y="226"/>
                </a:cubicBezTo>
                <a:cubicBezTo>
                  <a:pt x="2490" y="227"/>
                  <a:pt x="2491" y="228"/>
                  <a:pt x="2490" y="227"/>
                </a:cubicBezTo>
                <a:close/>
                <a:moveTo>
                  <a:pt x="2489" y="256"/>
                </a:moveTo>
                <a:cubicBezTo>
                  <a:pt x="2487" y="255"/>
                  <a:pt x="2482" y="257"/>
                  <a:pt x="2480" y="254"/>
                </a:cubicBezTo>
                <a:cubicBezTo>
                  <a:pt x="2483" y="255"/>
                  <a:pt x="2487" y="254"/>
                  <a:pt x="2489" y="256"/>
                </a:cubicBezTo>
                <a:close/>
                <a:moveTo>
                  <a:pt x="2495" y="259"/>
                </a:moveTo>
                <a:cubicBezTo>
                  <a:pt x="2494" y="259"/>
                  <a:pt x="2491" y="260"/>
                  <a:pt x="2491" y="258"/>
                </a:cubicBezTo>
                <a:cubicBezTo>
                  <a:pt x="2487" y="259"/>
                  <a:pt x="2484" y="259"/>
                  <a:pt x="2481" y="256"/>
                </a:cubicBezTo>
                <a:cubicBezTo>
                  <a:pt x="2485" y="257"/>
                  <a:pt x="2495" y="257"/>
                  <a:pt x="2495" y="259"/>
                </a:cubicBezTo>
                <a:close/>
                <a:moveTo>
                  <a:pt x="2491" y="256"/>
                </a:moveTo>
                <a:cubicBezTo>
                  <a:pt x="2495" y="256"/>
                  <a:pt x="2496" y="256"/>
                  <a:pt x="2499" y="256"/>
                </a:cubicBezTo>
                <a:cubicBezTo>
                  <a:pt x="2499" y="256"/>
                  <a:pt x="2499" y="254"/>
                  <a:pt x="2500" y="254"/>
                </a:cubicBezTo>
                <a:cubicBezTo>
                  <a:pt x="2501" y="254"/>
                  <a:pt x="2499" y="256"/>
                  <a:pt x="2502" y="256"/>
                </a:cubicBezTo>
                <a:cubicBezTo>
                  <a:pt x="2501" y="255"/>
                  <a:pt x="2503" y="254"/>
                  <a:pt x="2503" y="255"/>
                </a:cubicBezTo>
                <a:cubicBezTo>
                  <a:pt x="2502" y="255"/>
                  <a:pt x="2502" y="257"/>
                  <a:pt x="2503" y="258"/>
                </a:cubicBezTo>
                <a:cubicBezTo>
                  <a:pt x="2503" y="258"/>
                  <a:pt x="2504" y="258"/>
                  <a:pt x="2504" y="258"/>
                </a:cubicBezTo>
                <a:cubicBezTo>
                  <a:pt x="2498" y="257"/>
                  <a:pt x="2494" y="258"/>
                  <a:pt x="2491" y="256"/>
                </a:cubicBezTo>
                <a:close/>
                <a:moveTo>
                  <a:pt x="2489" y="225"/>
                </a:moveTo>
                <a:cubicBezTo>
                  <a:pt x="2488" y="223"/>
                  <a:pt x="2487" y="225"/>
                  <a:pt x="2487" y="223"/>
                </a:cubicBezTo>
                <a:cubicBezTo>
                  <a:pt x="2488" y="222"/>
                  <a:pt x="2490" y="224"/>
                  <a:pt x="2489" y="225"/>
                </a:cubicBezTo>
                <a:close/>
                <a:moveTo>
                  <a:pt x="2475" y="211"/>
                </a:moveTo>
                <a:cubicBezTo>
                  <a:pt x="2475" y="211"/>
                  <a:pt x="2475" y="211"/>
                  <a:pt x="2475" y="210"/>
                </a:cubicBezTo>
                <a:cubicBezTo>
                  <a:pt x="2475" y="210"/>
                  <a:pt x="2475" y="210"/>
                  <a:pt x="2476" y="210"/>
                </a:cubicBezTo>
                <a:cubicBezTo>
                  <a:pt x="2476" y="211"/>
                  <a:pt x="2476" y="211"/>
                  <a:pt x="2475" y="211"/>
                </a:cubicBezTo>
                <a:close/>
                <a:moveTo>
                  <a:pt x="2465" y="206"/>
                </a:moveTo>
                <a:cubicBezTo>
                  <a:pt x="2462" y="203"/>
                  <a:pt x="2452" y="205"/>
                  <a:pt x="2449" y="202"/>
                </a:cubicBezTo>
                <a:cubicBezTo>
                  <a:pt x="2452" y="202"/>
                  <a:pt x="2456" y="201"/>
                  <a:pt x="2459" y="204"/>
                </a:cubicBezTo>
                <a:cubicBezTo>
                  <a:pt x="2462" y="202"/>
                  <a:pt x="2466" y="202"/>
                  <a:pt x="2468" y="204"/>
                </a:cubicBezTo>
                <a:cubicBezTo>
                  <a:pt x="2471" y="202"/>
                  <a:pt x="2476" y="204"/>
                  <a:pt x="2477" y="205"/>
                </a:cubicBezTo>
                <a:cubicBezTo>
                  <a:pt x="2474" y="208"/>
                  <a:pt x="2468" y="204"/>
                  <a:pt x="2465" y="206"/>
                </a:cubicBezTo>
                <a:close/>
                <a:moveTo>
                  <a:pt x="2469" y="198"/>
                </a:moveTo>
                <a:cubicBezTo>
                  <a:pt x="2469" y="197"/>
                  <a:pt x="2469" y="197"/>
                  <a:pt x="2470" y="196"/>
                </a:cubicBezTo>
                <a:cubicBezTo>
                  <a:pt x="2468" y="195"/>
                  <a:pt x="2468" y="198"/>
                  <a:pt x="2467" y="197"/>
                </a:cubicBezTo>
                <a:cubicBezTo>
                  <a:pt x="2468" y="197"/>
                  <a:pt x="2468" y="196"/>
                  <a:pt x="2468" y="196"/>
                </a:cubicBezTo>
                <a:cubicBezTo>
                  <a:pt x="2472" y="196"/>
                  <a:pt x="2474" y="195"/>
                  <a:pt x="2478" y="197"/>
                </a:cubicBezTo>
                <a:cubicBezTo>
                  <a:pt x="2475" y="198"/>
                  <a:pt x="2471" y="196"/>
                  <a:pt x="2469" y="198"/>
                </a:cubicBezTo>
                <a:close/>
                <a:moveTo>
                  <a:pt x="2474" y="174"/>
                </a:moveTo>
                <a:cubicBezTo>
                  <a:pt x="2475" y="176"/>
                  <a:pt x="2478" y="174"/>
                  <a:pt x="2478" y="175"/>
                </a:cubicBezTo>
                <a:cubicBezTo>
                  <a:pt x="2476" y="174"/>
                  <a:pt x="2478" y="178"/>
                  <a:pt x="2476" y="178"/>
                </a:cubicBezTo>
                <a:cubicBezTo>
                  <a:pt x="2476" y="176"/>
                  <a:pt x="2474" y="177"/>
                  <a:pt x="2473" y="175"/>
                </a:cubicBezTo>
                <a:cubicBezTo>
                  <a:pt x="2474" y="175"/>
                  <a:pt x="2474" y="175"/>
                  <a:pt x="2474" y="174"/>
                </a:cubicBezTo>
                <a:close/>
                <a:moveTo>
                  <a:pt x="2474" y="171"/>
                </a:moveTo>
                <a:cubicBezTo>
                  <a:pt x="2475" y="171"/>
                  <a:pt x="2475" y="172"/>
                  <a:pt x="2475" y="173"/>
                </a:cubicBezTo>
                <a:cubicBezTo>
                  <a:pt x="2474" y="174"/>
                  <a:pt x="2474" y="172"/>
                  <a:pt x="2474" y="171"/>
                </a:cubicBezTo>
                <a:close/>
                <a:moveTo>
                  <a:pt x="2492" y="161"/>
                </a:moveTo>
                <a:cubicBezTo>
                  <a:pt x="2492" y="162"/>
                  <a:pt x="2496" y="162"/>
                  <a:pt x="2495" y="163"/>
                </a:cubicBezTo>
                <a:cubicBezTo>
                  <a:pt x="2494" y="163"/>
                  <a:pt x="2492" y="163"/>
                  <a:pt x="2491" y="162"/>
                </a:cubicBezTo>
                <a:cubicBezTo>
                  <a:pt x="2491" y="162"/>
                  <a:pt x="2492" y="162"/>
                  <a:pt x="2492" y="162"/>
                </a:cubicBezTo>
                <a:cubicBezTo>
                  <a:pt x="2493" y="162"/>
                  <a:pt x="2492" y="162"/>
                  <a:pt x="2492" y="161"/>
                </a:cubicBezTo>
                <a:close/>
                <a:moveTo>
                  <a:pt x="2507" y="171"/>
                </a:moveTo>
                <a:cubicBezTo>
                  <a:pt x="2507" y="173"/>
                  <a:pt x="2505" y="172"/>
                  <a:pt x="2505" y="175"/>
                </a:cubicBezTo>
                <a:cubicBezTo>
                  <a:pt x="2503" y="174"/>
                  <a:pt x="2503" y="174"/>
                  <a:pt x="2501" y="175"/>
                </a:cubicBezTo>
                <a:cubicBezTo>
                  <a:pt x="2501" y="173"/>
                  <a:pt x="2502" y="171"/>
                  <a:pt x="2503" y="171"/>
                </a:cubicBezTo>
                <a:cubicBezTo>
                  <a:pt x="2504" y="173"/>
                  <a:pt x="2506" y="171"/>
                  <a:pt x="2506" y="171"/>
                </a:cubicBezTo>
                <a:cubicBezTo>
                  <a:pt x="2506" y="171"/>
                  <a:pt x="2506" y="171"/>
                  <a:pt x="2507" y="171"/>
                </a:cubicBezTo>
                <a:close/>
                <a:moveTo>
                  <a:pt x="2506" y="176"/>
                </a:moveTo>
                <a:cubicBezTo>
                  <a:pt x="2505" y="177"/>
                  <a:pt x="2504" y="176"/>
                  <a:pt x="2503" y="175"/>
                </a:cubicBezTo>
                <a:cubicBezTo>
                  <a:pt x="2504" y="175"/>
                  <a:pt x="2506" y="175"/>
                  <a:pt x="2506" y="176"/>
                </a:cubicBezTo>
                <a:close/>
                <a:moveTo>
                  <a:pt x="2517" y="174"/>
                </a:moveTo>
                <a:cubicBezTo>
                  <a:pt x="2517" y="174"/>
                  <a:pt x="2517" y="173"/>
                  <a:pt x="2517" y="173"/>
                </a:cubicBezTo>
                <a:cubicBezTo>
                  <a:pt x="2518" y="172"/>
                  <a:pt x="2522" y="173"/>
                  <a:pt x="2520" y="175"/>
                </a:cubicBezTo>
                <a:cubicBezTo>
                  <a:pt x="2519" y="174"/>
                  <a:pt x="2518" y="174"/>
                  <a:pt x="2517" y="174"/>
                </a:cubicBezTo>
                <a:close/>
                <a:moveTo>
                  <a:pt x="2519" y="166"/>
                </a:moveTo>
                <a:cubicBezTo>
                  <a:pt x="2516" y="168"/>
                  <a:pt x="2514" y="165"/>
                  <a:pt x="2509" y="165"/>
                </a:cubicBezTo>
                <a:cubicBezTo>
                  <a:pt x="2511" y="164"/>
                  <a:pt x="2518" y="165"/>
                  <a:pt x="2519" y="166"/>
                </a:cubicBezTo>
                <a:close/>
                <a:moveTo>
                  <a:pt x="2518" y="163"/>
                </a:moveTo>
                <a:cubicBezTo>
                  <a:pt x="2518" y="163"/>
                  <a:pt x="2520" y="163"/>
                  <a:pt x="2520" y="164"/>
                </a:cubicBezTo>
                <a:cubicBezTo>
                  <a:pt x="2519" y="164"/>
                  <a:pt x="2518" y="164"/>
                  <a:pt x="2518" y="163"/>
                </a:cubicBezTo>
                <a:close/>
                <a:moveTo>
                  <a:pt x="2515" y="176"/>
                </a:moveTo>
                <a:cubicBezTo>
                  <a:pt x="2514" y="175"/>
                  <a:pt x="2514" y="177"/>
                  <a:pt x="2512" y="176"/>
                </a:cubicBezTo>
                <a:cubicBezTo>
                  <a:pt x="2512" y="176"/>
                  <a:pt x="2512" y="175"/>
                  <a:pt x="2512" y="175"/>
                </a:cubicBezTo>
                <a:cubicBezTo>
                  <a:pt x="2513" y="175"/>
                  <a:pt x="2513" y="174"/>
                  <a:pt x="2513" y="174"/>
                </a:cubicBezTo>
                <a:cubicBezTo>
                  <a:pt x="2513" y="176"/>
                  <a:pt x="2515" y="174"/>
                  <a:pt x="2515" y="176"/>
                </a:cubicBezTo>
                <a:close/>
                <a:moveTo>
                  <a:pt x="2509" y="162"/>
                </a:moveTo>
                <a:cubicBezTo>
                  <a:pt x="2511" y="162"/>
                  <a:pt x="2516" y="163"/>
                  <a:pt x="2517" y="164"/>
                </a:cubicBezTo>
                <a:cubicBezTo>
                  <a:pt x="2514" y="163"/>
                  <a:pt x="2511" y="164"/>
                  <a:pt x="2509" y="162"/>
                </a:cubicBezTo>
                <a:close/>
                <a:moveTo>
                  <a:pt x="2520" y="153"/>
                </a:moveTo>
                <a:cubicBezTo>
                  <a:pt x="2519" y="157"/>
                  <a:pt x="2518" y="155"/>
                  <a:pt x="2516" y="154"/>
                </a:cubicBezTo>
                <a:cubicBezTo>
                  <a:pt x="2516" y="155"/>
                  <a:pt x="2517" y="155"/>
                  <a:pt x="2516" y="156"/>
                </a:cubicBezTo>
                <a:cubicBezTo>
                  <a:pt x="2516" y="156"/>
                  <a:pt x="2515" y="156"/>
                  <a:pt x="2515" y="156"/>
                </a:cubicBezTo>
                <a:cubicBezTo>
                  <a:pt x="2515" y="155"/>
                  <a:pt x="2515" y="153"/>
                  <a:pt x="2516" y="153"/>
                </a:cubicBezTo>
                <a:cubicBezTo>
                  <a:pt x="2517" y="154"/>
                  <a:pt x="2519" y="152"/>
                  <a:pt x="2520" y="153"/>
                </a:cubicBezTo>
                <a:close/>
                <a:moveTo>
                  <a:pt x="2517" y="127"/>
                </a:moveTo>
                <a:cubicBezTo>
                  <a:pt x="2517" y="124"/>
                  <a:pt x="2521" y="125"/>
                  <a:pt x="2521" y="127"/>
                </a:cubicBezTo>
                <a:cubicBezTo>
                  <a:pt x="2520" y="126"/>
                  <a:pt x="2518" y="127"/>
                  <a:pt x="2517" y="127"/>
                </a:cubicBezTo>
                <a:close/>
                <a:moveTo>
                  <a:pt x="2515" y="127"/>
                </a:moveTo>
                <a:cubicBezTo>
                  <a:pt x="2515" y="126"/>
                  <a:pt x="2514" y="126"/>
                  <a:pt x="2514" y="125"/>
                </a:cubicBezTo>
                <a:cubicBezTo>
                  <a:pt x="2515" y="126"/>
                  <a:pt x="2516" y="123"/>
                  <a:pt x="2516" y="125"/>
                </a:cubicBezTo>
                <a:cubicBezTo>
                  <a:pt x="2515" y="125"/>
                  <a:pt x="2516" y="127"/>
                  <a:pt x="2515" y="127"/>
                </a:cubicBezTo>
                <a:close/>
                <a:moveTo>
                  <a:pt x="2514" y="144"/>
                </a:moveTo>
                <a:cubicBezTo>
                  <a:pt x="2515" y="144"/>
                  <a:pt x="2516" y="144"/>
                  <a:pt x="2516" y="145"/>
                </a:cubicBezTo>
                <a:cubicBezTo>
                  <a:pt x="2515" y="145"/>
                  <a:pt x="2513" y="146"/>
                  <a:pt x="2514" y="144"/>
                </a:cubicBezTo>
                <a:close/>
                <a:moveTo>
                  <a:pt x="2515" y="153"/>
                </a:moveTo>
                <a:cubicBezTo>
                  <a:pt x="2515" y="154"/>
                  <a:pt x="2514" y="154"/>
                  <a:pt x="2514" y="155"/>
                </a:cubicBezTo>
                <a:cubicBezTo>
                  <a:pt x="2513" y="155"/>
                  <a:pt x="2512" y="156"/>
                  <a:pt x="2511" y="154"/>
                </a:cubicBezTo>
                <a:cubicBezTo>
                  <a:pt x="2513" y="155"/>
                  <a:pt x="2514" y="154"/>
                  <a:pt x="2515" y="153"/>
                </a:cubicBezTo>
                <a:close/>
                <a:moveTo>
                  <a:pt x="2513" y="129"/>
                </a:moveTo>
                <a:cubicBezTo>
                  <a:pt x="2512" y="127"/>
                  <a:pt x="2511" y="131"/>
                  <a:pt x="2511" y="129"/>
                </a:cubicBezTo>
                <a:cubicBezTo>
                  <a:pt x="2511" y="128"/>
                  <a:pt x="2514" y="128"/>
                  <a:pt x="2513" y="129"/>
                </a:cubicBezTo>
                <a:close/>
                <a:moveTo>
                  <a:pt x="2510" y="125"/>
                </a:moveTo>
                <a:cubicBezTo>
                  <a:pt x="2511" y="125"/>
                  <a:pt x="2513" y="124"/>
                  <a:pt x="2513" y="125"/>
                </a:cubicBezTo>
                <a:cubicBezTo>
                  <a:pt x="2512" y="125"/>
                  <a:pt x="2511" y="127"/>
                  <a:pt x="2510" y="125"/>
                </a:cubicBezTo>
                <a:close/>
                <a:moveTo>
                  <a:pt x="2512" y="139"/>
                </a:moveTo>
                <a:cubicBezTo>
                  <a:pt x="2511" y="140"/>
                  <a:pt x="2512" y="141"/>
                  <a:pt x="2511" y="141"/>
                </a:cubicBezTo>
                <a:cubicBezTo>
                  <a:pt x="2511" y="140"/>
                  <a:pt x="2510" y="140"/>
                  <a:pt x="2510" y="139"/>
                </a:cubicBezTo>
                <a:cubicBezTo>
                  <a:pt x="2511" y="139"/>
                  <a:pt x="2511" y="139"/>
                  <a:pt x="2512" y="139"/>
                </a:cubicBezTo>
                <a:close/>
                <a:moveTo>
                  <a:pt x="2515" y="158"/>
                </a:moveTo>
                <a:cubicBezTo>
                  <a:pt x="2512" y="158"/>
                  <a:pt x="2511" y="158"/>
                  <a:pt x="2510" y="159"/>
                </a:cubicBezTo>
                <a:cubicBezTo>
                  <a:pt x="2514" y="161"/>
                  <a:pt x="2518" y="158"/>
                  <a:pt x="2519" y="162"/>
                </a:cubicBezTo>
                <a:cubicBezTo>
                  <a:pt x="2516" y="160"/>
                  <a:pt x="2508" y="161"/>
                  <a:pt x="2504" y="158"/>
                </a:cubicBezTo>
                <a:cubicBezTo>
                  <a:pt x="2506" y="158"/>
                  <a:pt x="2509" y="160"/>
                  <a:pt x="2510" y="158"/>
                </a:cubicBezTo>
                <a:cubicBezTo>
                  <a:pt x="2510" y="158"/>
                  <a:pt x="2508" y="158"/>
                  <a:pt x="2508" y="157"/>
                </a:cubicBezTo>
                <a:cubicBezTo>
                  <a:pt x="2511" y="158"/>
                  <a:pt x="2513" y="156"/>
                  <a:pt x="2515" y="158"/>
                </a:cubicBezTo>
                <a:close/>
                <a:moveTo>
                  <a:pt x="2505" y="145"/>
                </a:moveTo>
                <a:cubicBezTo>
                  <a:pt x="2504" y="145"/>
                  <a:pt x="2503" y="144"/>
                  <a:pt x="2503" y="143"/>
                </a:cubicBezTo>
                <a:cubicBezTo>
                  <a:pt x="2504" y="143"/>
                  <a:pt x="2505" y="143"/>
                  <a:pt x="2505" y="145"/>
                </a:cubicBezTo>
                <a:close/>
                <a:moveTo>
                  <a:pt x="2506" y="162"/>
                </a:moveTo>
                <a:cubicBezTo>
                  <a:pt x="2505" y="163"/>
                  <a:pt x="2503" y="162"/>
                  <a:pt x="2502" y="163"/>
                </a:cubicBezTo>
                <a:cubicBezTo>
                  <a:pt x="2502" y="161"/>
                  <a:pt x="2506" y="161"/>
                  <a:pt x="2506" y="162"/>
                </a:cubicBezTo>
                <a:close/>
                <a:moveTo>
                  <a:pt x="2508" y="132"/>
                </a:moveTo>
                <a:cubicBezTo>
                  <a:pt x="2508" y="132"/>
                  <a:pt x="2510" y="132"/>
                  <a:pt x="2510" y="132"/>
                </a:cubicBezTo>
                <a:cubicBezTo>
                  <a:pt x="2509" y="133"/>
                  <a:pt x="2508" y="133"/>
                  <a:pt x="2508" y="132"/>
                </a:cubicBezTo>
                <a:close/>
                <a:moveTo>
                  <a:pt x="2501" y="128"/>
                </a:moveTo>
                <a:cubicBezTo>
                  <a:pt x="2504" y="128"/>
                  <a:pt x="2507" y="127"/>
                  <a:pt x="2510" y="130"/>
                </a:cubicBezTo>
                <a:cubicBezTo>
                  <a:pt x="2507" y="129"/>
                  <a:pt x="2504" y="131"/>
                  <a:pt x="2501" y="128"/>
                </a:cubicBezTo>
                <a:close/>
                <a:moveTo>
                  <a:pt x="2462" y="127"/>
                </a:moveTo>
                <a:cubicBezTo>
                  <a:pt x="2461" y="128"/>
                  <a:pt x="2455" y="128"/>
                  <a:pt x="2454" y="126"/>
                </a:cubicBezTo>
                <a:cubicBezTo>
                  <a:pt x="2456" y="126"/>
                  <a:pt x="2461" y="127"/>
                  <a:pt x="2462" y="127"/>
                </a:cubicBezTo>
                <a:close/>
                <a:moveTo>
                  <a:pt x="2459" y="124"/>
                </a:moveTo>
                <a:cubicBezTo>
                  <a:pt x="2460" y="124"/>
                  <a:pt x="2463" y="124"/>
                  <a:pt x="2463" y="125"/>
                </a:cubicBezTo>
                <a:cubicBezTo>
                  <a:pt x="2461" y="125"/>
                  <a:pt x="2460" y="127"/>
                  <a:pt x="2459" y="124"/>
                </a:cubicBezTo>
                <a:close/>
                <a:moveTo>
                  <a:pt x="2449" y="115"/>
                </a:moveTo>
                <a:cubicBezTo>
                  <a:pt x="2450" y="116"/>
                  <a:pt x="2451" y="115"/>
                  <a:pt x="2452" y="115"/>
                </a:cubicBezTo>
                <a:cubicBezTo>
                  <a:pt x="2452" y="117"/>
                  <a:pt x="2449" y="116"/>
                  <a:pt x="2449" y="115"/>
                </a:cubicBezTo>
                <a:close/>
                <a:moveTo>
                  <a:pt x="2453" y="124"/>
                </a:moveTo>
                <a:cubicBezTo>
                  <a:pt x="2452" y="126"/>
                  <a:pt x="2454" y="125"/>
                  <a:pt x="2453" y="127"/>
                </a:cubicBezTo>
                <a:cubicBezTo>
                  <a:pt x="2449" y="125"/>
                  <a:pt x="2444" y="128"/>
                  <a:pt x="2441" y="124"/>
                </a:cubicBezTo>
                <a:cubicBezTo>
                  <a:pt x="2441" y="127"/>
                  <a:pt x="2440" y="124"/>
                  <a:pt x="2439" y="124"/>
                </a:cubicBezTo>
                <a:cubicBezTo>
                  <a:pt x="2436" y="126"/>
                  <a:pt x="2431" y="124"/>
                  <a:pt x="2428" y="123"/>
                </a:cubicBezTo>
                <a:cubicBezTo>
                  <a:pt x="2428" y="123"/>
                  <a:pt x="2428" y="124"/>
                  <a:pt x="2428" y="123"/>
                </a:cubicBezTo>
                <a:cubicBezTo>
                  <a:pt x="2426" y="122"/>
                  <a:pt x="2424" y="123"/>
                  <a:pt x="2422" y="123"/>
                </a:cubicBezTo>
                <a:cubicBezTo>
                  <a:pt x="2423" y="121"/>
                  <a:pt x="2422" y="121"/>
                  <a:pt x="2422" y="120"/>
                </a:cubicBezTo>
                <a:cubicBezTo>
                  <a:pt x="2431" y="122"/>
                  <a:pt x="2445" y="126"/>
                  <a:pt x="2453" y="124"/>
                </a:cubicBezTo>
                <a:close/>
                <a:moveTo>
                  <a:pt x="2434" y="127"/>
                </a:moveTo>
                <a:cubicBezTo>
                  <a:pt x="2433" y="127"/>
                  <a:pt x="2431" y="128"/>
                  <a:pt x="2431" y="126"/>
                </a:cubicBezTo>
                <a:cubicBezTo>
                  <a:pt x="2432" y="127"/>
                  <a:pt x="2433" y="125"/>
                  <a:pt x="2434" y="127"/>
                </a:cubicBezTo>
                <a:close/>
                <a:moveTo>
                  <a:pt x="2427" y="129"/>
                </a:moveTo>
                <a:cubicBezTo>
                  <a:pt x="2427" y="129"/>
                  <a:pt x="2426" y="129"/>
                  <a:pt x="2426" y="130"/>
                </a:cubicBezTo>
                <a:cubicBezTo>
                  <a:pt x="2426" y="129"/>
                  <a:pt x="2424" y="128"/>
                  <a:pt x="2425" y="128"/>
                </a:cubicBezTo>
                <a:cubicBezTo>
                  <a:pt x="2425" y="129"/>
                  <a:pt x="2427" y="127"/>
                  <a:pt x="2427" y="129"/>
                </a:cubicBezTo>
                <a:close/>
                <a:moveTo>
                  <a:pt x="2364" y="209"/>
                </a:moveTo>
                <a:cubicBezTo>
                  <a:pt x="2363" y="206"/>
                  <a:pt x="2367" y="206"/>
                  <a:pt x="2368" y="208"/>
                </a:cubicBezTo>
                <a:cubicBezTo>
                  <a:pt x="2367" y="208"/>
                  <a:pt x="2365" y="209"/>
                  <a:pt x="2364" y="208"/>
                </a:cubicBezTo>
                <a:cubicBezTo>
                  <a:pt x="2364" y="208"/>
                  <a:pt x="2364" y="209"/>
                  <a:pt x="2364" y="209"/>
                </a:cubicBezTo>
                <a:close/>
                <a:moveTo>
                  <a:pt x="2390" y="210"/>
                </a:moveTo>
                <a:cubicBezTo>
                  <a:pt x="2390" y="210"/>
                  <a:pt x="2390" y="211"/>
                  <a:pt x="2390" y="211"/>
                </a:cubicBezTo>
                <a:cubicBezTo>
                  <a:pt x="2390" y="211"/>
                  <a:pt x="2389" y="210"/>
                  <a:pt x="2389" y="210"/>
                </a:cubicBezTo>
                <a:cubicBezTo>
                  <a:pt x="2389" y="210"/>
                  <a:pt x="2390" y="210"/>
                  <a:pt x="2390" y="210"/>
                </a:cubicBezTo>
                <a:close/>
                <a:moveTo>
                  <a:pt x="2384" y="207"/>
                </a:moveTo>
                <a:cubicBezTo>
                  <a:pt x="2384" y="206"/>
                  <a:pt x="2384" y="206"/>
                  <a:pt x="2384" y="205"/>
                </a:cubicBezTo>
                <a:cubicBezTo>
                  <a:pt x="2384" y="206"/>
                  <a:pt x="2384" y="206"/>
                  <a:pt x="2383" y="206"/>
                </a:cubicBezTo>
                <a:cubicBezTo>
                  <a:pt x="2383" y="203"/>
                  <a:pt x="2385" y="206"/>
                  <a:pt x="2386" y="205"/>
                </a:cubicBezTo>
                <a:cubicBezTo>
                  <a:pt x="2385" y="206"/>
                  <a:pt x="2386" y="207"/>
                  <a:pt x="2387" y="206"/>
                </a:cubicBezTo>
                <a:cubicBezTo>
                  <a:pt x="2387" y="207"/>
                  <a:pt x="2387" y="207"/>
                  <a:pt x="2387" y="207"/>
                </a:cubicBezTo>
                <a:cubicBezTo>
                  <a:pt x="2386" y="207"/>
                  <a:pt x="2385" y="207"/>
                  <a:pt x="2384" y="207"/>
                </a:cubicBezTo>
                <a:close/>
                <a:moveTo>
                  <a:pt x="2387" y="209"/>
                </a:moveTo>
                <a:cubicBezTo>
                  <a:pt x="2387" y="212"/>
                  <a:pt x="2384" y="211"/>
                  <a:pt x="2385" y="209"/>
                </a:cubicBezTo>
                <a:cubicBezTo>
                  <a:pt x="2386" y="209"/>
                  <a:pt x="2386" y="210"/>
                  <a:pt x="2387" y="209"/>
                </a:cubicBezTo>
                <a:close/>
                <a:moveTo>
                  <a:pt x="2381" y="206"/>
                </a:moveTo>
                <a:cubicBezTo>
                  <a:pt x="2381" y="206"/>
                  <a:pt x="2381" y="206"/>
                  <a:pt x="2381" y="206"/>
                </a:cubicBezTo>
                <a:cubicBezTo>
                  <a:pt x="2379" y="206"/>
                  <a:pt x="2378" y="206"/>
                  <a:pt x="2376" y="206"/>
                </a:cubicBezTo>
                <a:cubicBezTo>
                  <a:pt x="2376" y="205"/>
                  <a:pt x="2377" y="205"/>
                  <a:pt x="2376" y="205"/>
                </a:cubicBezTo>
                <a:cubicBezTo>
                  <a:pt x="2374" y="206"/>
                  <a:pt x="2374" y="205"/>
                  <a:pt x="2373" y="204"/>
                </a:cubicBezTo>
                <a:cubicBezTo>
                  <a:pt x="2375" y="204"/>
                  <a:pt x="2377" y="204"/>
                  <a:pt x="2379" y="204"/>
                </a:cubicBezTo>
                <a:cubicBezTo>
                  <a:pt x="2380" y="204"/>
                  <a:pt x="2380" y="205"/>
                  <a:pt x="2381" y="205"/>
                </a:cubicBezTo>
                <a:cubicBezTo>
                  <a:pt x="2380" y="205"/>
                  <a:pt x="2378" y="204"/>
                  <a:pt x="2378" y="205"/>
                </a:cubicBezTo>
                <a:cubicBezTo>
                  <a:pt x="2379" y="206"/>
                  <a:pt x="2380" y="206"/>
                  <a:pt x="2381" y="206"/>
                </a:cubicBezTo>
                <a:close/>
                <a:moveTo>
                  <a:pt x="2381" y="222"/>
                </a:moveTo>
                <a:cubicBezTo>
                  <a:pt x="2380" y="222"/>
                  <a:pt x="2380" y="223"/>
                  <a:pt x="2379" y="222"/>
                </a:cubicBezTo>
                <a:cubicBezTo>
                  <a:pt x="2379" y="222"/>
                  <a:pt x="2379" y="222"/>
                  <a:pt x="2379" y="221"/>
                </a:cubicBezTo>
                <a:cubicBezTo>
                  <a:pt x="2380" y="221"/>
                  <a:pt x="2380" y="221"/>
                  <a:pt x="2381" y="221"/>
                </a:cubicBezTo>
                <a:cubicBezTo>
                  <a:pt x="2381" y="222"/>
                  <a:pt x="2381" y="222"/>
                  <a:pt x="2381" y="222"/>
                </a:cubicBezTo>
                <a:close/>
                <a:moveTo>
                  <a:pt x="2375" y="220"/>
                </a:moveTo>
                <a:cubicBezTo>
                  <a:pt x="2375" y="220"/>
                  <a:pt x="2374" y="220"/>
                  <a:pt x="2374" y="220"/>
                </a:cubicBezTo>
                <a:cubicBezTo>
                  <a:pt x="2374" y="220"/>
                  <a:pt x="2374" y="220"/>
                  <a:pt x="2374" y="220"/>
                </a:cubicBezTo>
                <a:cubicBezTo>
                  <a:pt x="2374" y="220"/>
                  <a:pt x="2375" y="219"/>
                  <a:pt x="2375" y="219"/>
                </a:cubicBezTo>
                <a:cubicBezTo>
                  <a:pt x="2375" y="220"/>
                  <a:pt x="2375" y="220"/>
                  <a:pt x="2375" y="220"/>
                </a:cubicBezTo>
                <a:close/>
                <a:moveTo>
                  <a:pt x="2375" y="208"/>
                </a:moveTo>
                <a:cubicBezTo>
                  <a:pt x="2375" y="208"/>
                  <a:pt x="2374" y="209"/>
                  <a:pt x="2374" y="209"/>
                </a:cubicBezTo>
                <a:cubicBezTo>
                  <a:pt x="2373" y="209"/>
                  <a:pt x="2372" y="210"/>
                  <a:pt x="2372" y="208"/>
                </a:cubicBezTo>
                <a:cubicBezTo>
                  <a:pt x="2373" y="209"/>
                  <a:pt x="2375" y="207"/>
                  <a:pt x="2375" y="208"/>
                </a:cubicBezTo>
                <a:close/>
                <a:moveTo>
                  <a:pt x="2377" y="210"/>
                </a:moveTo>
                <a:cubicBezTo>
                  <a:pt x="2378" y="210"/>
                  <a:pt x="2378" y="210"/>
                  <a:pt x="2377" y="210"/>
                </a:cubicBezTo>
                <a:cubicBezTo>
                  <a:pt x="2377" y="209"/>
                  <a:pt x="2377" y="209"/>
                  <a:pt x="2377" y="209"/>
                </a:cubicBezTo>
                <a:cubicBezTo>
                  <a:pt x="2377" y="209"/>
                  <a:pt x="2377" y="209"/>
                  <a:pt x="2377" y="209"/>
                </a:cubicBezTo>
                <a:cubicBezTo>
                  <a:pt x="2379" y="208"/>
                  <a:pt x="2381" y="210"/>
                  <a:pt x="2380" y="210"/>
                </a:cubicBezTo>
                <a:cubicBezTo>
                  <a:pt x="2380" y="211"/>
                  <a:pt x="2379" y="209"/>
                  <a:pt x="2378" y="211"/>
                </a:cubicBezTo>
                <a:cubicBezTo>
                  <a:pt x="2379" y="211"/>
                  <a:pt x="2380" y="211"/>
                  <a:pt x="2380" y="212"/>
                </a:cubicBezTo>
                <a:cubicBezTo>
                  <a:pt x="2379" y="212"/>
                  <a:pt x="2378" y="212"/>
                  <a:pt x="2377" y="210"/>
                </a:cubicBezTo>
                <a:close/>
                <a:moveTo>
                  <a:pt x="2384" y="222"/>
                </a:moveTo>
                <a:cubicBezTo>
                  <a:pt x="2384" y="222"/>
                  <a:pt x="2384" y="221"/>
                  <a:pt x="2384" y="221"/>
                </a:cubicBezTo>
                <a:cubicBezTo>
                  <a:pt x="2385" y="221"/>
                  <a:pt x="2385" y="221"/>
                  <a:pt x="2386" y="221"/>
                </a:cubicBezTo>
                <a:cubicBezTo>
                  <a:pt x="2387" y="222"/>
                  <a:pt x="2387" y="222"/>
                  <a:pt x="2389" y="222"/>
                </a:cubicBezTo>
                <a:cubicBezTo>
                  <a:pt x="2389" y="223"/>
                  <a:pt x="2390" y="225"/>
                  <a:pt x="2388" y="225"/>
                </a:cubicBezTo>
                <a:cubicBezTo>
                  <a:pt x="2388" y="224"/>
                  <a:pt x="2389" y="222"/>
                  <a:pt x="2387" y="223"/>
                </a:cubicBezTo>
                <a:cubicBezTo>
                  <a:pt x="2387" y="223"/>
                  <a:pt x="2388" y="225"/>
                  <a:pt x="2387" y="225"/>
                </a:cubicBezTo>
                <a:cubicBezTo>
                  <a:pt x="2386" y="222"/>
                  <a:pt x="2385" y="223"/>
                  <a:pt x="2384" y="222"/>
                </a:cubicBezTo>
                <a:close/>
                <a:moveTo>
                  <a:pt x="2390" y="227"/>
                </a:moveTo>
                <a:cubicBezTo>
                  <a:pt x="2389" y="227"/>
                  <a:pt x="2387" y="228"/>
                  <a:pt x="2387" y="225"/>
                </a:cubicBezTo>
                <a:cubicBezTo>
                  <a:pt x="2388" y="226"/>
                  <a:pt x="2390" y="227"/>
                  <a:pt x="2390" y="227"/>
                </a:cubicBezTo>
                <a:close/>
                <a:moveTo>
                  <a:pt x="2426" y="227"/>
                </a:moveTo>
                <a:cubicBezTo>
                  <a:pt x="2426" y="226"/>
                  <a:pt x="2424" y="228"/>
                  <a:pt x="2424" y="225"/>
                </a:cubicBezTo>
                <a:cubicBezTo>
                  <a:pt x="2425" y="225"/>
                  <a:pt x="2427" y="226"/>
                  <a:pt x="2426" y="227"/>
                </a:cubicBezTo>
                <a:close/>
                <a:moveTo>
                  <a:pt x="2456" y="239"/>
                </a:moveTo>
                <a:cubicBezTo>
                  <a:pt x="2456" y="239"/>
                  <a:pt x="2455" y="240"/>
                  <a:pt x="2455" y="240"/>
                </a:cubicBezTo>
                <a:cubicBezTo>
                  <a:pt x="2454" y="240"/>
                  <a:pt x="2454" y="240"/>
                  <a:pt x="2454" y="239"/>
                </a:cubicBezTo>
                <a:cubicBezTo>
                  <a:pt x="2454" y="240"/>
                  <a:pt x="2454" y="240"/>
                  <a:pt x="2454" y="240"/>
                </a:cubicBezTo>
                <a:cubicBezTo>
                  <a:pt x="2452" y="240"/>
                  <a:pt x="2450" y="238"/>
                  <a:pt x="2447" y="239"/>
                </a:cubicBezTo>
                <a:cubicBezTo>
                  <a:pt x="2447" y="239"/>
                  <a:pt x="2447" y="238"/>
                  <a:pt x="2447" y="238"/>
                </a:cubicBezTo>
                <a:cubicBezTo>
                  <a:pt x="2450" y="238"/>
                  <a:pt x="2453" y="238"/>
                  <a:pt x="2456" y="239"/>
                </a:cubicBezTo>
                <a:close/>
                <a:moveTo>
                  <a:pt x="2438" y="237"/>
                </a:moveTo>
                <a:cubicBezTo>
                  <a:pt x="2436" y="237"/>
                  <a:pt x="2433" y="238"/>
                  <a:pt x="2431" y="237"/>
                </a:cubicBezTo>
                <a:cubicBezTo>
                  <a:pt x="2432" y="237"/>
                  <a:pt x="2432" y="237"/>
                  <a:pt x="2432" y="237"/>
                </a:cubicBezTo>
                <a:cubicBezTo>
                  <a:pt x="2431" y="237"/>
                  <a:pt x="2429" y="235"/>
                  <a:pt x="2431" y="235"/>
                </a:cubicBezTo>
                <a:cubicBezTo>
                  <a:pt x="2432" y="237"/>
                  <a:pt x="2434" y="233"/>
                  <a:pt x="2435" y="235"/>
                </a:cubicBezTo>
                <a:cubicBezTo>
                  <a:pt x="2435" y="235"/>
                  <a:pt x="2434" y="235"/>
                  <a:pt x="2433" y="236"/>
                </a:cubicBezTo>
                <a:cubicBezTo>
                  <a:pt x="2436" y="236"/>
                  <a:pt x="2437" y="235"/>
                  <a:pt x="2438" y="237"/>
                </a:cubicBezTo>
                <a:cubicBezTo>
                  <a:pt x="2438" y="237"/>
                  <a:pt x="2438" y="237"/>
                  <a:pt x="2438" y="237"/>
                </a:cubicBezTo>
                <a:close/>
                <a:moveTo>
                  <a:pt x="2453" y="257"/>
                </a:moveTo>
                <a:cubicBezTo>
                  <a:pt x="2453" y="257"/>
                  <a:pt x="2453" y="258"/>
                  <a:pt x="2452" y="258"/>
                </a:cubicBezTo>
                <a:cubicBezTo>
                  <a:pt x="2452" y="257"/>
                  <a:pt x="2452" y="257"/>
                  <a:pt x="2451" y="256"/>
                </a:cubicBezTo>
                <a:cubicBezTo>
                  <a:pt x="2452" y="257"/>
                  <a:pt x="2453" y="256"/>
                  <a:pt x="2453" y="257"/>
                </a:cubicBezTo>
                <a:close/>
                <a:moveTo>
                  <a:pt x="2458" y="260"/>
                </a:moveTo>
                <a:cubicBezTo>
                  <a:pt x="2458" y="259"/>
                  <a:pt x="2458" y="259"/>
                  <a:pt x="2458" y="258"/>
                </a:cubicBezTo>
                <a:cubicBezTo>
                  <a:pt x="2457" y="257"/>
                  <a:pt x="2454" y="258"/>
                  <a:pt x="2454" y="257"/>
                </a:cubicBezTo>
                <a:cubicBezTo>
                  <a:pt x="2455" y="257"/>
                  <a:pt x="2456" y="257"/>
                  <a:pt x="2456" y="256"/>
                </a:cubicBezTo>
                <a:cubicBezTo>
                  <a:pt x="2455" y="256"/>
                  <a:pt x="2454" y="256"/>
                  <a:pt x="2453" y="256"/>
                </a:cubicBezTo>
                <a:cubicBezTo>
                  <a:pt x="2455" y="254"/>
                  <a:pt x="2454" y="253"/>
                  <a:pt x="2454" y="252"/>
                </a:cubicBezTo>
                <a:cubicBezTo>
                  <a:pt x="2454" y="251"/>
                  <a:pt x="2455" y="251"/>
                  <a:pt x="2455" y="251"/>
                </a:cubicBezTo>
                <a:cubicBezTo>
                  <a:pt x="2459" y="251"/>
                  <a:pt x="2465" y="253"/>
                  <a:pt x="2471" y="252"/>
                </a:cubicBezTo>
                <a:cubicBezTo>
                  <a:pt x="2468" y="251"/>
                  <a:pt x="2465" y="251"/>
                  <a:pt x="2465" y="251"/>
                </a:cubicBezTo>
                <a:cubicBezTo>
                  <a:pt x="2463" y="249"/>
                  <a:pt x="2466" y="250"/>
                  <a:pt x="2466" y="250"/>
                </a:cubicBezTo>
                <a:cubicBezTo>
                  <a:pt x="2469" y="249"/>
                  <a:pt x="2474" y="250"/>
                  <a:pt x="2476" y="251"/>
                </a:cubicBezTo>
                <a:cubicBezTo>
                  <a:pt x="2474" y="251"/>
                  <a:pt x="2474" y="253"/>
                  <a:pt x="2473" y="253"/>
                </a:cubicBezTo>
                <a:cubicBezTo>
                  <a:pt x="2472" y="254"/>
                  <a:pt x="2473" y="251"/>
                  <a:pt x="2472" y="252"/>
                </a:cubicBezTo>
                <a:cubicBezTo>
                  <a:pt x="2472" y="254"/>
                  <a:pt x="2473" y="253"/>
                  <a:pt x="2474" y="255"/>
                </a:cubicBezTo>
                <a:cubicBezTo>
                  <a:pt x="2469" y="254"/>
                  <a:pt x="2467" y="254"/>
                  <a:pt x="2464" y="253"/>
                </a:cubicBezTo>
                <a:cubicBezTo>
                  <a:pt x="2464" y="255"/>
                  <a:pt x="2463" y="254"/>
                  <a:pt x="2463" y="255"/>
                </a:cubicBezTo>
                <a:cubicBezTo>
                  <a:pt x="2459" y="256"/>
                  <a:pt x="2457" y="254"/>
                  <a:pt x="2455" y="255"/>
                </a:cubicBezTo>
                <a:cubicBezTo>
                  <a:pt x="2458" y="256"/>
                  <a:pt x="2461" y="255"/>
                  <a:pt x="2464" y="257"/>
                </a:cubicBezTo>
                <a:cubicBezTo>
                  <a:pt x="2463" y="257"/>
                  <a:pt x="2463" y="257"/>
                  <a:pt x="2463" y="257"/>
                </a:cubicBezTo>
                <a:cubicBezTo>
                  <a:pt x="2463" y="257"/>
                  <a:pt x="2463" y="257"/>
                  <a:pt x="2463" y="258"/>
                </a:cubicBezTo>
                <a:cubicBezTo>
                  <a:pt x="2463" y="258"/>
                  <a:pt x="2462" y="258"/>
                  <a:pt x="2462" y="257"/>
                </a:cubicBezTo>
                <a:cubicBezTo>
                  <a:pt x="2461" y="257"/>
                  <a:pt x="2461" y="257"/>
                  <a:pt x="2460" y="257"/>
                </a:cubicBezTo>
                <a:cubicBezTo>
                  <a:pt x="2459" y="257"/>
                  <a:pt x="2458" y="256"/>
                  <a:pt x="2457" y="257"/>
                </a:cubicBezTo>
                <a:cubicBezTo>
                  <a:pt x="2458" y="257"/>
                  <a:pt x="2458" y="257"/>
                  <a:pt x="2459" y="258"/>
                </a:cubicBezTo>
                <a:cubicBezTo>
                  <a:pt x="2459" y="258"/>
                  <a:pt x="2459" y="258"/>
                  <a:pt x="2459" y="258"/>
                </a:cubicBezTo>
                <a:cubicBezTo>
                  <a:pt x="2459" y="259"/>
                  <a:pt x="2460" y="259"/>
                  <a:pt x="2460" y="258"/>
                </a:cubicBezTo>
                <a:cubicBezTo>
                  <a:pt x="2461" y="259"/>
                  <a:pt x="2461" y="259"/>
                  <a:pt x="2461" y="259"/>
                </a:cubicBezTo>
                <a:cubicBezTo>
                  <a:pt x="2461" y="260"/>
                  <a:pt x="2469" y="259"/>
                  <a:pt x="2468" y="261"/>
                </a:cubicBezTo>
                <a:cubicBezTo>
                  <a:pt x="2466" y="262"/>
                  <a:pt x="2461" y="261"/>
                  <a:pt x="2458" y="260"/>
                </a:cubicBezTo>
                <a:close/>
                <a:moveTo>
                  <a:pt x="2468" y="256"/>
                </a:moveTo>
                <a:cubicBezTo>
                  <a:pt x="2468" y="257"/>
                  <a:pt x="2467" y="257"/>
                  <a:pt x="2467" y="257"/>
                </a:cubicBezTo>
                <a:cubicBezTo>
                  <a:pt x="2466" y="257"/>
                  <a:pt x="2466" y="257"/>
                  <a:pt x="2465" y="257"/>
                </a:cubicBezTo>
                <a:cubicBezTo>
                  <a:pt x="2465" y="256"/>
                  <a:pt x="2463" y="256"/>
                  <a:pt x="2464" y="255"/>
                </a:cubicBezTo>
                <a:cubicBezTo>
                  <a:pt x="2465" y="257"/>
                  <a:pt x="2464" y="254"/>
                  <a:pt x="2465" y="254"/>
                </a:cubicBezTo>
                <a:cubicBezTo>
                  <a:pt x="2468" y="256"/>
                  <a:pt x="2470" y="255"/>
                  <a:pt x="2474" y="256"/>
                </a:cubicBezTo>
                <a:cubicBezTo>
                  <a:pt x="2473" y="258"/>
                  <a:pt x="2470" y="257"/>
                  <a:pt x="2468" y="256"/>
                </a:cubicBezTo>
                <a:close/>
                <a:moveTo>
                  <a:pt x="2476" y="265"/>
                </a:moveTo>
                <a:cubicBezTo>
                  <a:pt x="2474" y="265"/>
                  <a:pt x="2468" y="265"/>
                  <a:pt x="2466" y="263"/>
                </a:cubicBezTo>
                <a:cubicBezTo>
                  <a:pt x="2471" y="264"/>
                  <a:pt x="2473" y="263"/>
                  <a:pt x="2476" y="265"/>
                </a:cubicBezTo>
                <a:close/>
                <a:moveTo>
                  <a:pt x="2476" y="269"/>
                </a:moveTo>
                <a:cubicBezTo>
                  <a:pt x="2476" y="269"/>
                  <a:pt x="2476" y="270"/>
                  <a:pt x="2475" y="270"/>
                </a:cubicBezTo>
                <a:cubicBezTo>
                  <a:pt x="2475" y="269"/>
                  <a:pt x="2475" y="268"/>
                  <a:pt x="2474" y="269"/>
                </a:cubicBezTo>
                <a:cubicBezTo>
                  <a:pt x="2474" y="267"/>
                  <a:pt x="2475" y="268"/>
                  <a:pt x="2476" y="268"/>
                </a:cubicBezTo>
                <a:cubicBezTo>
                  <a:pt x="2476" y="269"/>
                  <a:pt x="2476" y="269"/>
                  <a:pt x="2476" y="269"/>
                </a:cubicBezTo>
                <a:close/>
                <a:moveTo>
                  <a:pt x="2477" y="263"/>
                </a:moveTo>
                <a:cubicBezTo>
                  <a:pt x="2475" y="261"/>
                  <a:pt x="2473" y="263"/>
                  <a:pt x="2472" y="262"/>
                </a:cubicBezTo>
                <a:cubicBezTo>
                  <a:pt x="2473" y="262"/>
                  <a:pt x="2471" y="262"/>
                  <a:pt x="2471" y="262"/>
                </a:cubicBezTo>
                <a:cubicBezTo>
                  <a:pt x="2472" y="260"/>
                  <a:pt x="2475" y="262"/>
                  <a:pt x="2477" y="261"/>
                </a:cubicBezTo>
                <a:cubicBezTo>
                  <a:pt x="2477" y="262"/>
                  <a:pt x="2477" y="262"/>
                  <a:pt x="2477" y="263"/>
                </a:cubicBezTo>
                <a:close/>
                <a:moveTo>
                  <a:pt x="2486" y="275"/>
                </a:moveTo>
                <a:cubicBezTo>
                  <a:pt x="2485" y="275"/>
                  <a:pt x="2485" y="276"/>
                  <a:pt x="2484" y="275"/>
                </a:cubicBezTo>
                <a:cubicBezTo>
                  <a:pt x="2484" y="274"/>
                  <a:pt x="2485" y="274"/>
                  <a:pt x="2485" y="274"/>
                </a:cubicBezTo>
                <a:cubicBezTo>
                  <a:pt x="2485" y="274"/>
                  <a:pt x="2485" y="274"/>
                  <a:pt x="2485" y="273"/>
                </a:cubicBezTo>
                <a:cubicBezTo>
                  <a:pt x="2486" y="273"/>
                  <a:pt x="2486" y="274"/>
                  <a:pt x="2486" y="275"/>
                </a:cubicBezTo>
                <a:close/>
                <a:moveTo>
                  <a:pt x="2477" y="269"/>
                </a:moveTo>
                <a:cubicBezTo>
                  <a:pt x="2483" y="268"/>
                  <a:pt x="2489" y="271"/>
                  <a:pt x="2495" y="270"/>
                </a:cubicBezTo>
                <a:cubicBezTo>
                  <a:pt x="2495" y="271"/>
                  <a:pt x="2496" y="271"/>
                  <a:pt x="2496" y="272"/>
                </a:cubicBezTo>
                <a:cubicBezTo>
                  <a:pt x="2489" y="270"/>
                  <a:pt x="2483" y="272"/>
                  <a:pt x="2477" y="269"/>
                </a:cubicBezTo>
                <a:close/>
                <a:moveTo>
                  <a:pt x="2488" y="281"/>
                </a:moveTo>
                <a:cubicBezTo>
                  <a:pt x="2488" y="282"/>
                  <a:pt x="2491" y="280"/>
                  <a:pt x="2491" y="283"/>
                </a:cubicBezTo>
                <a:cubicBezTo>
                  <a:pt x="2489" y="281"/>
                  <a:pt x="2488" y="283"/>
                  <a:pt x="2488" y="281"/>
                </a:cubicBezTo>
                <a:close/>
                <a:moveTo>
                  <a:pt x="2486" y="276"/>
                </a:moveTo>
                <a:cubicBezTo>
                  <a:pt x="2486" y="274"/>
                  <a:pt x="2488" y="277"/>
                  <a:pt x="2488" y="275"/>
                </a:cubicBezTo>
                <a:cubicBezTo>
                  <a:pt x="2488" y="275"/>
                  <a:pt x="2487" y="275"/>
                  <a:pt x="2487" y="274"/>
                </a:cubicBezTo>
                <a:cubicBezTo>
                  <a:pt x="2487" y="274"/>
                  <a:pt x="2492" y="274"/>
                  <a:pt x="2493" y="275"/>
                </a:cubicBezTo>
                <a:cubicBezTo>
                  <a:pt x="2491" y="276"/>
                  <a:pt x="2489" y="277"/>
                  <a:pt x="2486" y="276"/>
                </a:cubicBezTo>
                <a:close/>
                <a:moveTo>
                  <a:pt x="2496" y="276"/>
                </a:moveTo>
                <a:cubicBezTo>
                  <a:pt x="2496" y="276"/>
                  <a:pt x="2496" y="276"/>
                  <a:pt x="2496" y="276"/>
                </a:cubicBezTo>
                <a:cubicBezTo>
                  <a:pt x="2495" y="276"/>
                  <a:pt x="2495" y="277"/>
                  <a:pt x="2494" y="277"/>
                </a:cubicBezTo>
                <a:cubicBezTo>
                  <a:pt x="2494" y="276"/>
                  <a:pt x="2494" y="275"/>
                  <a:pt x="2494" y="275"/>
                </a:cubicBezTo>
                <a:cubicBezTo>
                  <a:pt x="2495" y="275"/>
                  <a:pt x="2498" y="275"/>
                  <a:pt x="2496" y="276"/>
                </a:cubicBezTo>
                <a:close/>
                <a:moveTo>
                  <a:pt x="2491" y="267"/>
                </a:moveTo>
                <a:cubicBezTo>
                  <a:pt x="2494" y="265"/>
                  <a:pt x="2497" y="267"/>
                  <a:pt x="2500" y="268"/>
                </a:cubicBezTo>
                <a:cubicBezTo>
                  <a:pt x="2498" y="269"/>
                  <a:pt x="2494" y="267"/>
                  <a:pt x="2491" y="267"/>
                </a:cubicBezTo>
                <a:close/>
                <a:moveTo>
                  <a:pt x="2497" y="264"/>
                </a:moveTo>
                <a:cubicBezTo>
                  <a:pt x="2498" y="264"/>
                  <a:pt x="2498" y="264"/>
                  <a:pt x="2499" y="264"/>
                </a:cubicBezTo>
                <a:cubicBezTo>
                  <a:pt x="2500" y="266"/>
                  <a:pt x="2497" y="265"/>
                  <a:pt x="2497" y="264"/>
                </a:cubicBezTo>
                <a:close/>
                <a:moveTo>
                  <a:pt x="2498" y="259"/>
                </a:moveTo>
                <a:cubicBezTo>
                  <a:pt x="2498" y="258"/>
                  <a:pt x="2510" y="260"/>
                  <a:pt x="2505" y="260"/>
                </a:cubicBezTo>
                <a:cubicBezTo>
                  <a:pt x="2502" y="261"/>
                  <a:pt x="2500" y="260"/>
                  <a:pt x="2498" y="259"/>
                </a:cubicBezTo>
                <a:close/>
                <a:moveTo>
                  <a:pt x="2504" y="265"/>
                </a:moveTo>
                <a:cubicBezTo>
                  <a:pt x="2505" y="265"/>
                  <a:pt x="2506" y="264"/>
                  <a:pt x="2506" y="265"/>
                </a:cubicBezTo>
                <a:cubicBezTo>
                  <a:pt x="2505" y="266"/>
                  <a:pt x="2504" y="266"/>
                  <a:pt x="2504" y="265"/>
                </a:cubicBezTo>
                <a:close/>
                <a:moveTo>
                  <a:pt x="2511" y="290"/>
                </a:moveTo>
                <a:cubicBezTo>
                  <a:pt x="2513" y="290"/>
                  <a:pt x="2513" y="289"/>
                  <a:pt x="2515" y="290"/>
                </a:cubicBezTo>
                <a:cubicBezTo>
                  <a:pt x="2515" y="292"/>
                  <a:pt x="2511" y="290"/>
                  <a:pt x="2511" y="290"/>
                </a:cubicBezTo>
                <a:close/>
                <a:moveTo>
                  <a:pt x="2508" y="278"/>
                </a:moveTo>
                <a:cubicBezTo>
                  <a:pt x="2509" y="276"/>
                  <a:pt x="2505" y="278"/>
                  <a:pt x="2506" y="276"/>
                </a:cubicBezTo>
                <a:cubicBezTo>
                  <a:pt x="2508" y="276"/>
                  <a:pt x="2513" y="275"/>
                  <a:pt x="2515" y="278"/>
                </a:cubicBezTo>
                <a:cubicBezTo>
                  <a:pt x="2512" y="277"/>
                  <a:pt x="2510" y="277"/>
                  <a:pt x="2508" y="278"/>
                </a:cubicBezTo>
                <a:close/>
                <a:moveTo>
                  <a:pt x="2520" y="224"/>
                </a:moveTo>
                <a:cubicBezTo>
                  <a:pt x="2515" y="222"/>
                  <a:pt x="2512" y="224"/>
                  <a:pt x="2509" y="221"/>
                </a:cubicBezTo>
                <a:cubicBezTo>
                  <a:pt x="2512" y="221"/>
                  <a:pt x="2517" y="223"/>
                  <a:pt x="2518" y="221"/>
                </a:cubicBezTo>
                <a:cubicBezTo>
                  <a:pt x="2519" y="221"/>
                  <a:pt x="2520" y="222"/>
                  <a:pt x="2521" y="223"/>
                </a:cubicBezTo>
                <a:cubicBezTo>
                  <a:pt x="2519" y="222"/>
                  <a:pt x="2520" y="222"/>
                  <a:pt x="2520" y="224"/>
                </a:cubicBezTo>
                <a:close/>
                <a:moveTo>
                  <a:pt x="2513" y="220"/>
                </a:moveTo>
                <a:cubicBezTo>
                  <a:pt x="2515" y="219"/>
                  <a:pt x="2516" y="221"/>
                  <a:pt x="2515" y="221"/>
                </a:cubicBezTo>
                <a:cubicBezTo>
                  <a:pt x="2515" y="220"/>
                  <a:pt x="2513" y="221"/>
                  <a:pt x="2513" y="220"/>
                </a:cubicBezTo>
                <a:close/>
                <a:moveTo>
                  <a:pt x="2522" y="222"/>
                </a:moveTo>
                <a:cubicBezTo>
                  <a:pt x="2523" y="222"/>
                  <a:pt x="2524" y="222"/>
                  <a:pt x="2524" y="224"/>
                </a:cubicBezTo>
                <a:cubicBezTo>
                  <a:pt x="2523" y="223"/>
                  <a:pt x="2522" y="224"/>
                  <a:pt x="2522" y="222"/>
                </a:cubicBezTo>
                <a:close/>
                <a:moveTo>
                  <a:pt x="2541" y="293"/>
                </a:moveTo>
                <a:cubicBezTo>
                  <a:pt x="2541" y="294"/>
                  <a:pt x="2541" y="293"/>
                  <a:pt x="2542" y="293"/>
                </a:cubicBezTo>
                <a:cubicBezTo>
                  <a:pt x="2542" y="296"/>
                  <a:pt x="2539" y="294"/>
                  <a:pt x="2541" y="293"/>
                </a:cubicBezTo>
                <a:close/>
                <a:moveTo>
                  <a:pt x="2537" y="292"/>
                </a:moveTo>
                <a:cubicBezTo>
                  <a:pt x="2537" y="292"/>
                  <a:pt x="2537" y="292"/>
                  <a:pt x="2538" y="293"/>
                </a:cubicBezTo>
                <a:cubicBezTo>
                  <a:pt x="2538" y="293"/>
                  <a:pt x="2538" y="293"/>
                  <a:pt x="2538" y="293"/>
                </a:cubicBezTo>
                <a:cubicBezTo>
                  <a:pt x="2538" y="292"/>
                  <a:pt x="2541" y="293"/>
                  <a:pt x="2539" y="293"/>
                </a:cubicBezTo>
                <a:cubicBezTo>
                  <a:pt x="2539" y="293"/>
                  <a:pt x="2538" y="293"/>
                  <a:pt x="2538" y="293"/>
                </a:cubicBezTo>
                <a:cubicBezTo>
                  <a:pt x="2538" y="293"/>
                  <a:pt x="2538" y="293"/>
                  <a:pt x="2538" y="293"/>
                </a:cubicBezTo>
                <a:cubicBezTo>
                  <a:pt x="2538" y="293"/>
                  <a:pt x="2538" y="293"/>
                  <a:pt x="2538" y="293"/>
                </a:cubicBezTo>
                <a:cubicBezTo>
                  <a:pt x="2532" y="292"/>
                  <a:pt x="2525" y="292"/>
                  <a:pt x="2523" y="289"/>
                </a:cubicBezTo>
                <a:cubicBezTo>
                  <a:pt x="2525" y="289"/>
                  <a:pt x="2526" y="290"/>
                  <a:pt x="2526" y="287"/>
                </a:cubicBezTo>
                <a:cubicBezTo>
                  <a:pt x="2528" y="287"/>
                  <a:pt x="2529" y="289"/>
                  <a:pt x="2530" y="290"/>
                </a:cubicBezTo>
                <a:cubicBezTo>
                  <a:pt x="2532" y="289"/>
                  <a:pt x="2532" y="289"/>
                  <a:pt x="2535" y="289"/>
                </a:cubicBezTo>
                <a:cubicBezTo>
                  <a:pt x="2535" y="290"/>
                  <a:pt x="2536" y="291"/>
                  <a:pt x="2537" y="291"/>
                </a:cubicBezTo>
                <a:cubicBezTo>
                  <a:pt x="2536" y="290"/>
                  <a:pt x="2543" y="289"/>
                  <a:pt x="2542" y="292"/>
                </a:cubicBezTo>
                <a:cubicBezTo>
                  <a:pt x="2541" y="290"/>
                  <a:pt x="2538" y="292"/>
                  <a:pt x="2537" y="292"/>
                </a:cubicBezTo>
                <a:close/>
                <a:moveTo>
                  <a:pt x="2530" y="223"/>
                </a:moveTo>
                <a:cubicBezTo>
                  <a:pt x="2529" y="224"/>
                  <a:pt x="2533" y="222"/>
                  <a:pt x="2533" y="224"/>
                </a:cubicBezTo>
                <a:cubicBezTo>
                  <a:pt x="2531" y="223"/>
                  <a:pt x="2526" y="226"/>
                  <a:pt x="2525" y="223"/>
                </a:cubicBezTo>
                <a:cubicBezTo>
                  <a:pt x="2527" y="223"/>
                  <a:pt x="2528" y="224"/>
                  <a:pt x="2529" y="224"/>
                </a:cubicBezTo>
                <a:cubicBezTo>
                  <a:pt x="2530" y="223"/>
                  <a:pt x="2529" y="223"/>
                  <a:pt x="2530" y="223"/>
                </a:cubicBezTo>
                <a:close/>
                <a:moveTo>
                  <a:pt x="2540" y="265"/>
                </a:moveTo>
                <a:cubicBezTo>
                  <a:pt x="2536" y="264"/>
                  <a:pt x="2534" y="265"/>
                  <a:pt x="2531" y="263"/>
                </a:cubicBezTo>
                <a:cubicBezTo>
                  <a:pt x="2534" y="263"/>
                  <a:pt x="2540" y="263"/>
                  <a:pt x="2540" y="265"/>
                </a:cubicBezTo>
                <a:close/>
                <a:moveTo>
                  <a:pt x="2535" y="224"/>
                </a:moveTo>
                <a:cubicBezTo>
                  <a:pt x="2535" y="223"/>
                  <a:pt x="2536" y="223"/>
                  <a:pt x="2536" y="223"/>
                </a:cubicBezTo>
                <a:cubicBezTo>
                  <a:pt x="2537" y="223"/>
                  <a:pt x="2538" y="223"/>
                  <a:pt x="2538" y="224"/>
                </a:cubicBezTo>
                <a:cubicBezTo>
                  <a:pt x="2537" y="225"/>
                  <a:pt x="2537" y="224"/>
                  <a:pt x="2536" y="223"/>
                </a:cubicBezTo>
                <a:cubicBezTo>
                  <a:pt x="2536" y="224"/>
                  <a:pt x="2536" y="224"/>
                  <a:pt x="2535" y="224"/>
                </a:cubicBezTo>
                <a:close/>
                <a:moveTo>
                  <a:pt x="2541" y="272"/>
                </a:moveTo>
                <a:cubicBezTo>
                  <a:pt x="2540" y="272"/>
                  <a:pt x="2538" y="272"/>
                  <a:pt x="2538" y="271"/>
                </a:cubicBezTo>
                <a:cubicBezTo>
                  <a:pt x="2539" y="271"/>
                  <a:pt x="2541" y="271"/>
                  <a:pt x="2541" y="272"/>
                </a:cubicBezTo>
                <a:close/>
                <a:moveTo>
                  <a:pt x="2543" y="221"/>
                </a:moveTo>
                <a:cubicBezTo>
                  <a:pt x="2539" y="221"/>
                  <a:pt x="2538" y="221"/>
                  <a:pt x="2534" y="220"/>
                </a:cubicBezTo>
                <a:cubicBezTo>
                  <a:pt x="2534" y="218"/>
                  <a:pt x="2535" y="218"/>
                  <a:pt x="2535" y="216"/>
                </a:cubicBezTo>
                <a:cubicBezTo>
                  <a:pt x="2534" y="216"/>
                  <a:pt x="2534" y="215"/>
                  <a:pt x="2532" y="215"/>
                </a:cubicBezTo>
                <a:cubicBezTo>
                  <a:pt x="2532" y="216"/>
                  <a:pt x="2532" y="216"/>
                  <a:pt x="2532" y="216"/>
                </a:cubicBezTo>
                <a:cubicBezTo>
                  <a:pt x="2532" y="217"/>
                  <a:pt x="2532" y="218"/>
                  <a:pt x="2532" y="219"/>
                </a:cubicBezTo>
                <a:cubicBezTo>
                  <a:pt x="2532" y="219"/>
                  <a:pt x="2531" y="219"/>
                  <a:pt x="2531" y="221"/>
                </a:cubicBezTo>
                <a:cubicBezTo>
                  <a:pt x="2529" y="220"/>
                  <a:pt x="2524" y="218"/>
                  <a:pt x="2527" y="217"/>
                </a:cubicBezTo>
                <a:cubicBezTo>
                  <a:pt x="2527" y="217"/>
                  <a:pt x="2527" y="216"/>
                  <a:pt x="2526" y="216"/>
                </a:cubicBezTo>
                <a:cubicBezTo>
                  <a:pt x="2526" y="217"/>
                  <a:pt x="2526" y="218"/>
                  <a:pt x="2526" y="219"/>
                </a:cubicBezTo>
                <a:cubicBezTo>
                  <a:pt x="2524" y="219"/>
                  <a:pt x="2521" y="220"/>
                  <a:pt x="2521" y="218"/>
                </a:cubicBezTo>
                <a:cubicBezTo>
                  <a:pt x="2520" y="221"/>
                  <a:pt x="2517" y="217"/>
                  <a:pt x="2515" y="217"/>
                </a:cubicBezTo>
                <a:cubicBezTo>
                  <a:pt x="2513" y="218"/>
                  <a:pt x="2503" y="218"/>
                  <a:pt x="2505" y="216"/>
                </a:cubicBezTo>
                <a:cubicBezTo>
                  <a:pt x="2504" y="216"/>
                  <a:pt x="2504" y="218"/>
                  <a:pt x="2502" y="218"/>
                </a:cubicBezTo>
                <a:cubicBezTo>
                  <a:pt x="2500" y="216"/>
                  <a:pt x="2496" y="216"/>
                  <a:pt x="2492" y="216"/>
                </a:cubicBezTo>
                <a:cubicBezTo>
                  <a:pt x="2492" y="216"/>
                  <a:pt x="2492" y="215"/>
                  <a:pt x="2492" y="214"/>
                </a:cubicBezTo>
                <a:cubicBezTo>
                  <a:pt x="2494" y="214"/>
                  <a:pt x="2494" y="215"/>
                  <a:pt x="2494" y="214"/>
                </a:cubicBezTo>
                <a:cubicBezTo>
                  <a:pt x="2493" y="214"/>
                  <a:pt x="2492" y="213"/>
                  <a:pt x="2491" y="213"/>
                </a:cubicBezTo>
                <a:cubicBezTo>
                  <a:pt x="2491" y="215"/>
                  <a:pt x="2491" y="214"/>
                  <a:pt x="2490" y="216"/>
                </a:cubicBezTo>
                <a:cubicBezTo>
                  <a:pt x="2487" y="215"/>
                  <a:pt x="2486" y="214"/>
                  <a:pt x="2483" y="214"/>
                </a:cubicBezTo>
                <a:cubicBezTo>
                  <a:pt x="2485" y="213"/>
                  <a:pt x="2481" y="214"/>
                  <a:pt x="2482" y="213"/>
                </a:cubicBezTo>
                <a:cubicBezTo>
                  <a:pt x="2484" y="213"/>
                  <a:pt x="2482" y="212"/>
                  <a:pt x="2483" y="211"/>
                </a:cubicBezTo>
                <a:cubicBezTo>
                  <a:pt x="2484" y="210"/>
                  <a:pt x="2484" y="210"/>
                  <a:pt x="2485" y="210"/>
                </a:cubicBezTo>
                <a:cubicBezTo>
                  <a:pt x="2484" y="210"/>
                  <a:pt x="2484" y="209"/>
                  <a:pt x="2484" y="208"/>
                </a:cubicBezTo>
                <a:cubicBezTo>
                  <a:pt x="2484" y="210"/>
                  <a:pt x="2483" y="209"/>
                  <a:pt x="2482" y="210"/>
                </a:cubicBezTo>
                <a:cubicBezTo>
                  <a:pt x="2480" y="208"/>
                  <a:pt x="2480" y="206"/>
                  <a:pt x="2478" y="206"/>
                </a:cubicBezTo>
                <a:cubicBezTo>
                  <a:pt x="2478" y="207"/>
                  <a:pt x="2478" y="207"/>
                  <a:pt x="2478" y="208"/>
                </a:cubicBezTo>
                <a:cubicBezTo>
                  <a:pt x="2478" y="208"/>
                  <a:pt x="2477" y="208"/>
                  <a:pt x="2476" y="208"/>
                </a:cubicBezTo>
                <a:cubicBezTo>
                  <a:pt x="2477" y="207"/>
                  <a:pt x="2477" y="206"/>
                  <a:pt x="2477" y="205"/>
                </a:cubicBezTo>
                <a:cubicBezTo>
                  <a:pt x="2479" y="205"/>
                  <a:pt x="2480" y="205"/>
                  <a:pt x="2481" y="204"/>
                </a:cubicBezTo>
                <a:cubicBezTo>
                  <a:pt x="2481" y="206"/>
                  <a:pt x="2480" y="206"/>
                  <a:pt x="2481" y="207"/>
                </a:cubicBezTo>
                <a:cubicBezTo>
                  <a:pt x="2484" y="206"/>
                  <a:pt x="2485" y="207"/>
                  <a:pt x="2490" y="207"/>
                </a:cubicBezTo>
                <a:cubicBezTo>
                  <a:pt x="2490" y="209"/>
                  <a:pt x="2490" y="209"/>
                  <a:pt x="2490" y="210"/>
                </a:cubicBezTo>
                <a:cubicBezTo>
                  <a:pt x="2489" y="210"/>
                  <a:pt x="2488" y="210"/>
                  <a:pt x="2487" y="210"/>
                </a:cubicBezTo>
                <a:cubicBezTo>
                  <a:pt x="2491" y="211"/>
                  <a:pt x="2496" y="214"/>
                  <a:pt x="2497" y="208"/>
                </a:cubicBezTo>
                <a:cubicBezTo>
                  <a:pt x="2497" y="208"/>
                  <a:pt x="2495" y="211"/>
                  <a:pt x="2495" y="209"/>
                </a:cubicBezTo>
                <a:cubicBezTo>
                  <a:pt x="2495" y="209"/>
                  <a:pt x="2497" y="207"/>
                  <a:pt x="2497" y="208"/>
                </a:cubicBezTo>
                <a:cubicBezTo>
                  <a:pt x="2497" y="208"/>
                  <a:pt x="2497" y="208"/>
                  <a:pt x="2497" y="208"/>
                </a:cubicBezTo>
                <a:cubicBezTo>
                  <a:pt x="2497" y="208"/>
                  <a:pt x="2497" y="208"/>
                  <a:pt x="2497" y="208"/>
                </a:cubicBezTo>
                <a:cubicBezTo>
                  <a:pt x="2497" y="208"/>
                  <a:pt x="2497" y="208"/>
                  <a:pt x="2497" y="208"/>
                </a:cubicBezTo>
                <a:cubicBezTo>
                  <a:pt x="2498" y="208"/>
                  <a:pt x="2498" y="207"/>
                  <a:pt x="2498" y="206"/>
                </a:cubicBezTo>
                <a:cubicBezTo>
                  <a:pt x="2500" y="206"/>
                  <a:pt x="2500" y="207"/>
                  <a:pt x="2501" y="207"/>
                </a:cubicBezTo>
                <a:cubicBezTo>
                  <a:pt x="2502" y="208"/>
                  <a:pt x="2501" y="209"/>
                  <a:pt x="2502" y="210"/>
                </a:cubicBezTo>
                <a:cubicBezTo>
                  <a:pt x="2502" y="209"/>
                  <a:pt x="2503" y="209"/>
                  <a:pt x="2503" y="208"/>
                </a:cubicBezTo>
                <a:cubicBezTo>
                  <a:pt x="2503" y="212"/>
                  <a:pt x="2504" y="211"/>
                  <a:pt x="2505" y="210"/>
                </a:cubicBezTo>
                <a:cubicBezTo>
                  <a:pt x="2505" y="211"/>
                  <a:pt x="2506" y="211"/>
                  <a:pt x="2506" y="212"/>
                </a:cubicBezTo>
                <a:cubicBezTo>
                  <a:pt x="2504" y="211"/>
                  <a:pt x="2501" y="211"/>
                  <a:pt x="2500" y="211"/>
                </a:cubicBezTo>
                <a:cubicBezTo>
                  <a:pt x="2502" y="213"/>
                  <a:pt x="2504" y="212"/>
                  <a:pt x="2503" y="215"/>
                </a:cubicBezTo>
                <a:cubicBezTo>
                  <a:pt x="2506" y="215"/>
                  <a:pt x="2504" y="215"/>
                  <a:pt x="2506" y="213"/>
                </a:cubicBezTo>
                <a:cubicBezTo>
                  <a:pt x="2505" y="213"/>
                  <a:pt x="2504" y="215"/>
                  <a:pt x="2505" y="213"/>
                </a:cubicBezTo>
                <a:cubicBezTo>
                  <a:pt x="2506" y="212"/>
                  <a:pt x="2509" y="213"/>
                  <a:pt x="2510" y="212"/>
                </a:cubicBezTo>
                <a:cubicBezTo>
                  <a:pt x="2509" y="211"/>
                  <a:pt x="2507" y="212"/>
                  <a:pt x="2506" y="210"/>
                </a:cubicBezTo>
                <a:cubicBezTo>
                  <a:pt x="2508" y="209"/>
                  <a:pt x="2506" y="209"/>
                  <a:pt x="2505" y="209"/>
                </a:cubicBezTo>
                <a:cubicBezTo>
                  <a:pt x="2505" y="208"/>
                  <a:pt x="2505" y="208"/>
                  <a:pt x="2505" y="207"/>
                </a:cubicBezTo>
                <a:cubicBezTo>
                  <a:pt x="2506" y="207"/>
                  <a:pt x="2508" y="207"/>
                  <a:pt x="2508" y="208"/>
                </a:cubicBezTo>
                <a:cubicBezTo>
                  <a:pt x="2507" y="207"/>
                  <a:pt x="2507" y="211"/>
                  <a:pt x="2508" y="210"/>
                </a:cubicBezTo>
                <a:cubicBezTo>
                  <a:pt x="2511" y="210"/>
                  <a:pt x="2515" y="211"/>
                  <a:pt x="2519" y="211"/>
                </a:cubicBezTo>
                <a:cubicBezTo>
                  <a:pt x="2518" y="210"/>
                  <a:pt x="2518" y="209"/>
                  <a:pt x="2516" y="209"/>
                </a:cubicBezTo>
                <a:cubicBezTo>
                  <a:pt x="2515" y="210"/>
                  <a:pt x="2516" y="209"/>
                  <a:pt x="2517" y="208"/>
                </a:cubicBezTo>
                <a:cubicBezTo>
                  <a:pt x="2519" y="209"/>
                  <a:pt x="2523" y="209"/>
                  <a:pt x="2525" y="209"/>
                </a:cubicBezTo>
                <a:cubicBezTo>
                  <a:pt x="2525" y="212"/>
                  <a:pt x="2523" y="212"/>
                  <a:pt x="2522" y="210"/>
                </a:cubicBezTo>
                <a:cubicBezTo>
                  <a:pt x="2522" y="212"/>
                  <a:pt x="2520" y="212"/>
                  <a:pt x="2521" y="212"/>
                </a:cubicBezTo>
                <a:cubicBezTo>
                  <a:pt x="2522" y="212"/>
                  <a:pt x="2525" y="212"/>
                  <a:pt x="2525" y="214"/>
                </a:cubicBezTo>
                <a:cubicBezTo>
                  <a:pt x="2523" y="214"/>
                  <a:pt x="2525" y="216"/>
                  <a:pt x="2525" y="216"/>
                </a:cubicBezTo>
                <a:cubicBezTo>
                  <a:pt x="2525" y="215"/>
                  <a:pt x="2526" y="212"/>
                  <a:pt x="2526" y="212"/>
                </a:cubicBezTo>
                <a:cubicBezTo>
                  <a:pt x="2526" y="213"/>
                  <a:pt x="2528" y="214"/>
                  <a:pt x="2529" y="212"/>
                </a:cubicBezTo>
                <a:cubicBezTo>
                  <a:pt x="2527" y="212"/>
                  <a:pt x="2526" y="211"/>
                  <a:pt x="2526" y="210"/>
                </a:cubicBezTo>
                <a:cubicBezTo>
                  <a:pt x="2534" y="210"/>
                  <a:pt x="2540" y="211"/>
                  <a:pt x="2547" y="213"/>
                </a:cubicBezTo>
                <a:cubicBezTo>
                  <a:pt x="2546" y="215"/>
                  <a:pt x="2544" y="215"/>
                  <a:pt x="2543" y="214"/>
                </a:cubicBezTo>
                <a:cubicBezTo>
                  <a:pt x="2543" y="216"/>
                  <a:pt x="2541" y="215"/>
                  <a:pt x="2540" y="217"/>
                </a:cubicBezTo>
                <a:cubicBezTo>
                  <a:pt x="2541" y="219"/>
                  <a:pt x="2542" y="217"/>
                  <a:pt x="2544" y="218"/>
                </a:cubicBezTo>
                <a:cubicBezTo>
                  <a:pt x="2542" y="220"/>
                  <a:pt x="2542" y="219"/>
                  <a:pt x="2543" y="221"/>
                </a:cubicBezTo>
                <a:close/>
                <a:moveTo>
                  <a:pt x="2545" y="217"/>
                </a:moveTo>
                <a:cubicBezTo>
                  <a:pt x="2545" y="217"/>
                  <a:pt x="2545" y="216"/>
                  <a:pt x="2545" y="216"/>
                </a:cubicBezTo>
                <a:cubicBezTo>
                  <a:pt x="2545" y="217"/>
                  <a:pt x="2546" y="218"/>
                  <a:pt x="2546" y="220"/>
                </a:cubicBezTo>
                <a:cubicBezTo>
                  <a:pt x="2546" y="219"/>
                  <a:pt x="2546" y="218"/>
                  <a:pt x="2547" y="218"/>
                </a:cubicBezTo>
                <a:cubicBezTo>
                  <a:pt x="2547" y="219"/>
                  <a:pt x="2547" y="220"/>
                  <a:pt x="2547" y="220"/>
                </a:cubicBezTo>
                <a:cubicBezTo>
                  <a:pt x="2544" y="220"/>
                  <a:pt x="2544" y="216"/>
                  <a:pt x="2544" y="216"/>
                </a:cubicBezTo>
                <a:cubicBezTo>
                  <a:pt x="2544" y="216"/>
                  <a:pt x="2544" y="217"/>
                  <a:pt x="2545" y="217"/>
                </a:cubicBezTo>
                <a:close/>
                <a:moveTo>
                  <a:pt x="2549" y="295"/>
                </a:moveTo>
                <a:cubicBezTo>
                  <a:pt x="2549" y="295"/>
                  <a:pt x="2546" y="295"/>
                  <a:pt x="2545" y="294"/>
                </a:cubicBezTo>
                <a:cubicBezTo>
                  <a:pt x="2547" y="294"/>
                  <a:pt x="2545" y="293"/>
                  <a:pt x="2546" y="292"/>
                </a:cubicBezTo>
                <a:cubicBezTo>
                  <a:pt x="2546" y="292"/>
                  <a:pt x="2548" y="291"/>
                  <a:pt x="2547" y="291"/>
                </a:cubicBezTo>
                <a:cubicBezTo>
                  <a:pt x="2547" y="292"/>
                  <a:pt x="2545" y="291"/>
                  <a:pt x="2545" y="290"/>
                </a:cubicBezTo>
                <a:cubicBezTo>
                  <a:pt x="2547" y="291"/>
                  <a:pt x="2547" y="290"/>
                  <a:pt x="2548" y="290"/>
                </a:cubicBezTo>
                <a:cubicBezTo>
                  <a:pt x="2548" y="292"/>
                  <a:pt x="2549" y="293"/>
                  <a:pt x="2549" y="295"/>
                </a:cubicBezTo>
                <a:close/>
                <a:moveTo>
                  <a:pt x="2546" y="273"/>
                </a:moveTo>
                <a:cubicBezTo>
                  <a:pt x="2547" y="273"/>
                  <a:pt x="2551" y="272"/>
                  <a:pt x="2552" y="274"/>
                </a:cubicBezTo>
                <a:cubicBezTo>
                  <a:pt x="2549" y="273"/>
                  <a:pt x="2548" y="274"/>
                  <a:pt x="2546" y="273"/>
                </a:cubicBezTo>
                <a:close/>
                <a:moveTo>
                  <a:pt x="2553" y="273"/>
                </a:moveTo>
                <a:cubicBezTo>
                  <a:pt x="2554" y="273"/>
                  <a:pt x="2555" y="273"/>
                  <a:pt x="2555" y="274"/>
                </a:cubicBezTo>
                <a:cubicBezTo>
                  <a:pt x="2555" y="274"/>
                  <a:pt x="2552" y="275"/>
                  <a:pt x="2553" y="273"/>
                </a:cubicBezTo>
                <a:close/>
                <a:moveTo>
                  <a:pt x="2562" y="276"/>
                </a:moveTo>
                <a:cubicBezTo>
                  <a:pt x="2560" y="277"/>
                  <a:pt x="2559" y="277"/>
                  <a:pt x="2557" y="276"/>
                </a:cubicBezTo>
                <a:cubicBezTo>
                  <a:pt x="2556" y="275"/>
                  <a:pt x="2558" y="274"/>
                  <a:pt x="2557" y="274"/>
                </a:cubicBezTo>
                <a:cubicBezTo>
                  <a:pt x="2557" y="274"/>
                  <a:pt x="2556" y="276"/>
                  <a:pt x="2555" y="274"/>
                </a:cubicBezTo>
                <a:cubicBezTo>
                  <a:pt x="2556" y="273"/>
                  <a:pt x="2558" y="273"/>
                  <a:pt x="2560" y="273"/>
                </a:cubicBezTo>
                <a:cubicBezTo>
                  <a:pt x="2559" y="275"/>
                  <a:pt x="2562" y="274"/>
                  <a:pt x="2562" y="276"/>
                </a:cubicBezTo>
                <a:close/>
                <a:moveTo>
                  <a:pt x="2570" y="278"/>
                </a:moveTo>
                <a:cubicBezTo>
                  <a:pt x="2567" y="278"/>
                  <a:pt x="2565" y="277"/>
                  <a:pt x="2562" y="276"/>
                </a:cubicBezTo>
                <a:cubicBezTo>
                  <a:pt x="2563" y="273"/>
                  <a:pt x="2568" y="273"/>
                  <a:pt x="2569" y="275"/>
                </a:cubicBezTo>
                <a:cubicBezTo>
                  <a:pt x="2568" y="276"/>
                  <a:pt x="2567" y="275"/>
                  <a:pt x="2567" y="276"/>
                </a:cubicBezTo>
                <a:cubicBezTo>
                  <a:pt x="2568" y="278"/>
                  <a:pt x="2570" y="274"/>
                  <a:pt x="2571" y="276"/>
                </a:cubicBezTo>
                <a:cubicBezTo>
                  <a:pt x="2570" y="276"/>
                  <a:pt x="2570" y="277"/>
                  <a:pt x="2570" y="278"/>
                </a:cubicBezTo>
                <a:close/>
                <a:moveTo>
                  <a:pt x="2562" y="232"/>
                </a:moveTo>
                <a:cubicBezTo>
                  <a:pt x="2564" y="232"/>
                  <a:pt x="2564" y="233"/>
                  <a:pt x="2564" y="234"/>
                </a:cubicBezTo>
                <a:cubicBezTo>
                  <a:pt x="2563" y="234"/>
                  <a:pt x="2563" y="232"/>
                  <a:pt x="2562" y="232"/>
                </a:cubicBezTo>
                <a:close/>
                <a:moveTo>
                  <a:pt x="2564" y="232"/>
                </a:moveTo>
                <a:cubicBezTo>
                  <a:pt x="2566" y="232"/>
                  <a:pt x="2567" y="232"/>
                  <a:pt x="2566" y="234"/>
                </a:cubicBezTo>
                <a:cubicBezTo>
                  <a:pt x="2565" y="234"/>
                  <a:pt x="2564" y="234"/>
                  <a:pt x="2564" y="232"/>
                </a:cubicBezTo>
                <a:close/>
                <a:moveTo>
                  <a:pt x="2584" y="237"/>
                </a:moveTo>
                <a:cubicBezTo>
                  <a:pt x="2586" y="236"/>
                  <a:pt x="2591" y="239"/>
                  <a:pt x="2592" y="237"/>
                </a:cubicBezTo>
                <a:cubicBezTo>
                  <a:pt x="2593" y="238"/>
                  <a:pt x="2594" y="238"/>
                  <a:pt x="2594" y="239"/>
                </a:cubicBezTo>
                <a:cubicBezTo>
                  <a:pt x="2593" y="238"/>
                  <a:pt x="2588" y="240"/>
                  <a:pt x="2589" y="238"/>
                </a:cubicBezTo>
                <a:cubicBezTo>
                  <a:pt x="2588" y="239"/>
                  <a:pt x="2586" y="239"/>
                  <a:pt x="2584" y="237"/>
                </a:cubicBezTo>
                <a:close/>
                <a:moveTo>
                  <a:pt x="2579" y="234"/>
                </a:moveTo>
                <a:cubicBezTo>
                  <a:pt x="2576" y="236"/>
                  <a:pt x="2569" y="234"/>
                  <a:pt x="2568" y="234"/>
                </a:cubicBezTo>
                <a:cubicBezTo>
                  <a:pt x="2576" y="233"/>
                  <a:pt x="2588" y="233"/>
                  <a:pt x="2596" y="237"/>
                </a:cubicBezTo>
                <a:cubicBezTo>
                  <a:pt x="2591" y="235"/>
                  <a:pt x="2583" y="237"/>
                  <a:pt x="2579" y="234"/>
                </a:cubicBezTo>
                <a:close/>
                <a:moveTo>
                  <a:pt x="2576" y="237"/>
                </a:moveTo>
                <a:cubicBezTo>
                  <a:pt x="2576" y="237"/>
                  <a:pt x="2575" y="238"/>
                  <a:pt x="2575" y="238"/>
                </a:cubicBezTo>
                <a:cubicBezTo>
                  <a:pt x="2575" y="238"/>
                  <a:pt x="2574" y="238"/>
                  <a:pt x="2574" y="238"/>
                </a:cubicBezTo>
                <a:cubicBezTo>
                  <a:pt x="2574" y="237"/>
                  <a:pt x="2574" y="237"/>
                  <a:pt x="2574" y="237"/>
                </a:cubicBezTo>
                <a:cubicBezTo>
                  <a:pt x="2574" y="237"/>
                  <a:pt x="2575" y="237"/>
                  <a:pt x="2576" y="237"/>
                </a:cubicBezTo>
                <a:close/>
                <a:moveTo>
                  <a:pt x="2571" y="249"/>
                </a:moveTo>
                <a:cubicBezTo>
                  <a:pt x="2573" y="249"/>
                  <a:pt x="2577" y="249"/>
                  <a:pt x="2580" y="251"/>
                </a:cubicBezTo>
                <a:cubicBezTo>
                  <a:pt x="2577" y="250"/>
                  <a:pt x="2573" y="251"/>
                  <a:pt x="2571" y="249"/>
                </a:cubicBezTo>
                <a:close/>
                <a:moveTo>
                  <a:pt x="2581" y="272"/>
                </a:moveTo>
                <a:cubicBezTo>
                  <a:pt x="2583" y="273"/>
                  <a:pt x="2583" y="272"/>
                  <a:pt x="2584" y="272"/>
                </a:cubicBezTo>
                <a:cubicBezTo>
                  <a:pt x="2584" y="274"/>
                  <a:pt x="2581" y="273"/>
                  <a:pt x="2581" y="272"/>
                </a:cubicBezTo>
                <a:close/>
                <a:moveTo>
                  <a:pt x="2581" y="250"/>
                </a:moveTo>
                <a:cubicBezTo>
                  <a:pt x="2581" y="250"/>
                  <a:pt x="2582" y="250"/>
                  <a:pt x="2582" y="250"/>
                </a:cubicBezTo>
                <a:cubicBezTo>
                  <a:pt x="2583" y="250"/>
                  <a:pt x="2584" y="250"/>
                  <a:pt x="2585" y="250"/>
                </a:cubicBezTo>
                <a:cubicBezTo>
                  <a:pt x="2585" y="251"/>
                  <a:pt x="2580" y="251"/>
                  <a:pt x="2581" y="250"/>
                </a:cubicBezTo>
                <a:close/>
                <a:moveTo>
                  <a:pt x="2590" y="248"/>
                </a:moveTo>
                <a:cubicBezTo>
                  <a:pt x="2589" y="247"/>
                  <a:pt x="2587" y="248"/>
                  <a:pt x="2587" y="247"/>
                </a:cubicBezTo>
                <a:cubicBezTo>
                  <a:pt x="2589" y="248"/>
                  <a:pt x="2589" y="245"/>
                  <a:pt x="2590" y="247"/>
                </a:cubicBezTo>
                <a:cubicBezTo>
                  <a:pt x="2589" y="247"/>
                  <a:pt x="2589" y="247"/>
                  <a:pt x="2590" y="248"/>
                </a:cubicBezTo>
                <a:close/>
                <a:moveTo>
                  <a:pt x="2594" y="245"/>
                </a:moveTo>
                <a:cubicBezTo>
                  <a:pt x="2590" y="246"/>
                  <a:pt x="2585" y="245"/>
                  <a:pt x="2581" y="244"/>
                </a:cubicBezTo>
                <a:cubicBezTo>
                  <a:pt x="2581" y="244"/>
                  <a:pt x="2577" y="246"/>
                  <a:pt x="2578" y="243"/>
                </a:cubicBezTo>
                <a:cubicBezTo>
                  <a:pt x="2579" y="244"/>
                  <a:pt x="2583" y="244"/>
                  <a:pt x="2584" y="243"/>
                </a:cubicBezTo>
                <a:cubicBezTo>
                  <a:pt x="2583" y="242"/>
                  <a:pt x="2581" y="243"/>
                  <a:pt x="2578" y="241"/>
                </a:cubicBezTo>
                <a:cubicBezTo>
                  <a:pt x="2581" y="242"/>
                  <a:pt x="2584" y="241"/>
                  <a:pt x="2588" y="241"/>
                </a:cubicBezTo>
                <a:cubicBezTo>
                  <a:pt x="2592" y="242"/>
                  <a:pt x="2598" y="241"/>
                  <a:pt x="2600" y="245"/>
                </a:cubicBezTo>
                <a:cubicBezTo>
                  <a:pt x="2597" y="245"/>
                  <a:pt x="2589" y="242"/>
                  <a:pt x="2586" y="244"/>
                </a:cubicBezTo>
                <a:cubicBezTo>
                  <a:pt x="2591" y="244"/>
                  <a:pt x="2597" y="245"/>
                  <a:pt x="2603" y="247"/>
                </a:cubicBezTo>
                <a:cubicBezTo>
                  <a:pt x="2599" y="247"/>
                  <a:pt x="2595" y="248"/>
                  <a:pt x="2594" y="245"/>
                </a:cubicBezTo>
                <a:close/>
                <a:moveTo>
                  <a:pt x="2597" y="237"/>
                </a:moveTo>
                <a:cubicBezTo>
                  <a:pt x="2598" y="236"/>
                  <a:pt x="2599" y="236"/>
                  <a:pt x="2599" y="238"/>
                </a:cubicBezTo>
                <a:cubicBezTo>
                  <a:pt x="2599" y="237"/>
                  <a:pt x="2597" y="238"/>
                  <a:pt x="2597" y="237"/>
                </a:cubicBezTo>
                <a:close/>
                <a:moveTo>
                  <a:pt x="2602" y="258"/>
                </a:moveTo>
                <a:cubicBezTo>
                  <a:pt x="2604" y="259"/>
                  <a:pt x="2605" y="258"/>
                  <a:pt x="2605" y="259"/>
                </a:cubicBezTo>
                <a:cubicBezTo>
                  <a:pt x="2605" y="259"/>
                  <a:pt x="2601" y="260"/>
                  <a:pt x="2602" y="258"/>
                </a:cubicBezTo>
                <a:close/>
                <a:moveTo>
                  <a:pt x="2585" y="232"/>
                </a:moveTo>
                <a:cubicBezTo>
                  <a:pt x="2586" y="232"/>
                  <a:pt x="2586" y="232"/>
                  <a:pt x="2585" y="232"/>
                </a:cubicBezTo>
                <a:cubicBezTo>
                  <a:pt x="2579" y="232"/>
                  <a:pt x="2572" y="232"/>
                  <a:pt x="2565" y="229"/>
                </a:cubicBezTo>
                <a:cubicBezTo>
                  <a:pt x="2564" y="229"/>
                  <a:pt x="2560" y="229"/>
                  <a:pt x="2561" y="228"/>
                </a:cubicBezTo>
                <a:cubicBezTo>
                  <a:pt x="2570" y="230"/>
                  <a:pt x="2575" y="230"/>
                  <a:pt x="2584" y="231"/>
                </a:cubicBezTo>
                <a:cubicBezTo>
                  <a:pt x="2585" y="230"/>
                  <a:pt x="2587" y="228"/>
                  <a:pt x="2589" y="230"/>
                </a:cubicBezTo>
                <a:cubicBezTo>
                  <a:pt x="2589" y="230"/>
                  <a:pt x="2587" y="230"/>
                  <a:pt x="2587" y="231"/>
                </a:cubicBezTo>
                <a:cubicBezTo>
                  <a:pt x="2588" y="231"/>
                  <a:pt x="2589" y="231"/>
                  <a:pt x="2590" y="231"/>
                </a:cubicBezTo>
                <a:cubicBezTo>
                  <a:pt x="2590" y="230"/>
                  <a:pt x="2589" y="230"/>
                  <a:pt x="2590" y="229"/>
                </a:cubicBezTo>
                <a:cubicBezTo>
                  <a:pt x="2590" y="230"/>
                  <a:pt x="2590" y="230"/>
                  <a:pt x="2590" y="230"/>
                </a:cubicBezTo>
                <a:cubicBezTo>
                  <a:pt x="2592" y="229"/>
                  <a:pt x="2590" y="231"/>
                  <a:pt x="2591" y="231"/>
                </a:cubicBezTo>
                <a:cubicBezTo>
                  <a:pt x="2592" y="230"/>
                  <a:pt x="2593" y="231"/>
                  <a:pt x="2594" y="230"/>
                </a:cubicBezTo>
                <a:cubicBezTo>
                  <a:pt x="2594" y="230"/>
                  <a:pt x="2593" y="229"/>
                  <a:pt x="2593" y="228"/>
                </a:cubicBezTo>
                <a:cubicBezTo>
                  <a:pt x="2596" y="228"/>
                  <a:pt x="2593" y="232"/>
                  <a:pt x="2596" y="232"/>
                </a:cubicBezTo>
                <a:cubicBezTo>
                  <a:pt x="2599" y="231"/>
                  <a:pt x="2605" y="229"/>
                  <a:pt x="2606" y="234"/>
                </a:cubicBezTo>
                <a:cubicBezTo>
                  <a:pt x="2598" y="233"/>
                  <a:pt x="2592" y="233"/>
                  <a:pt x="2585" y="232"/>
                </a:cubicBezTo>
                <a:close/>
                <a:moveTo>
                  <a:pt x="2608" y="249"/>
                </a:moveTo>
                <a:cubicBezTo>
                  <a:pt x="2608" y="247"/>
                  <a:pt x="2607" y="247"/>
                  <a:pt x="2607" y="247"/>
                </a:cubicBezTo>
                <a:cubicBezTo>
                  <a:pt x="2609" y="247"/>
                  <a:pt x="2610" y="246"/>
                  <a:pt x="2610" y="249"/>
                </a:cubicBezTo>
                <a:cubicBezTo>
                  <a:pt x="2609" y="249"/>
                  <a:pt x="2609" y="249"/>
                  <a:pt x="2608" y="249"/>
                </a:cubicBezTo>
                <a:close/>
                <a:moveTo>
                  <a:pt x="2610" y="190"/>
                </a:moveTo>
                <a:cubicBezTo>
                  <a:pt x="2611" y="190"/>
                  <a:pt x="2612" y="190"/>
                  <a:pt x="2612" y="189"/>
                </a:cubicBezTo>
                <a:cubicBezTo>
                  <a:pt x="2612" y="192"/>
                  <a:pt x="2611" y="191"/>
                  <a:pt x="2610" y="190"/>
                </a:cubicBezTo>
                <a:close/>
                <a:moveTo>
                  <a:pt x="2622" y="259"/>
                </a:moveTo>
                <a:cubicBezTo>
                  <a:pt x="2618" y="259"/>
                  <a:pt x="2615" y="257"/>
                  <a:pt x="2611" y="259"/>
                </a:cubicBezTo>
                <a:cubicBezTo>
                  <a:pt x="2613" y="256"/>
                  <a:pt x="2620" y="257"/>
                  <a:pt x="2622" y="259"/>
                </a:cubicBezTo>
                <a:close/>
                <a:moveTo>
                  <a:pt x="2615" y="248"/>
                </a:moveTo>
                <a:cubicBezTo>
                  <a:pt x="2616" y="248"/>
                  <a:pt x="2616" y="247"/>
                  <a:pt x="2617" y="247"/>
                </a:cubicBezTo>
                <a:cubicBezTo>
                  <a:pt x="2617" y="248"/>
                  <a:pt x="2618" y="248"/>
                  <a:pt x="2618" y="249"/>
                </a:cubicBezTo>
                <a:cubicBezTo>
                  <a:pt x="2617" y="250"/>
                  <a:pt x="2615" y="250"/>
                  <a:pt x="2615" y="248"/>
                </a:cubicBezTo>
                <a:close/>
                <a:moveTo>
                  <a:pt x="2619" y="196"/>
                </a:moveTo>
                <a:cubicBezTo>
                  <a:pt x="2620" y="196"/>
                  <a:pt x="2620" y="196"/>
                  <a:pt x="2620" y="196"/>
                </a:cubicBezTo>
                <a:cubicBezTo>
                  <a:pt x="2619" y="195"/>
                  <a:pt x="2619" y="195"/>
                  <a:pt x="2619" y="194"/>
                </a:cubicBezTo>
                <a:cubicBezTo>
                  <a:pt x="2620" y="194"/>
                  <a:pt x="2619" y="196"/>
                  <a:pt x="2620" y="196"/>
                </a:cubicBezTo>
                <a:cubicBezTo>
                  <a:pt x="2620" y="195"/>
                  <a:pt x="2621" y="195"/>
                  <a:pt x="2621" y="196"/>
                </a:cubicBezTo>
                <a:cubicBezTo>
                  <a:pt x="2620" y="195"/>
                  <a:pt x="2619" y="198"/>
                  <a:pt x="2619" y="196"/>
                </a:cubicBezTo>
                <a:close/>
                <a:moveTo>
                  <a:pt x="2616" y="190"/>
                </a:moveTo>
                <a:cubicBezTo>
                  <a:pt x="2620" y="192"/>
                  <a:pt x="2626" y="187"/>
                  <a:pt x="2627" y="192"/>
                </a:cubicBezTo>
                <a:cubicBezTo>
                  <a:pt x="2623" y="191"/>
                  <a:pt x="2617" y="192"/>
                  <a:pt x="2616" y="190"/>
                </a:cubicBezTo>
                <a:close/>
                <a:moveTo>
                  <a:pt x="2626" y="167"/>
                </a:moveTo>
                <a:cubicBezTo>
                  <a:pt x="2627" y="168"/>
                  <a:pt x="2629" y="167"/>
                  <a:pt x="2629" y="168"/>
                </a:cubicBezTo>
                <a:cubicBezTo>
                  <a:pt x="2628" y="168"/>
                  <a:pt x="2626" y="169"/>
                  <a:pt x="2626" y="167"/>
                </a:cubicBezTo>
                <a:close/>
                <a:moveTo>
                  <a:pt x="2643" y="167"/>
                </a:moveTo>
                <a:cubicBezTo>
                  <a:pt x="2641" y="167"/>
                  <a:pt x="2640" y="166"/>
                  <a:pt x="2640" y="165"/>
                </a:cubicBezTo>
                <a:cubicBezTo>
                  <a:pt x="2639" y="167"/>
                  <a:pt x="2636" y="165"/>
                  <a:pt x="2636" y="167"/>
                </a:cubicBezTo>
                <a:cubicBezTo>
                  <a:pt x="2635" y="163"/>
                  <a:pt x="2628" y="169"/>
                  <a:pt x="2629" y="165"/>
                </a:cubicBezTo>
                <a:cubicBezTo>
                  <a:pt x="2628" y="166"/>
                  <a:pt x="2628" y="165"/>
                  <a:pt x="2626" y="165"/>
                </a:cubicBezTo>
                <a:cubicBezTo>
                  <a:pt x="2625" y="164"/>
                  <a:pt x="2627" y="164"/>
                  <a:pt x="2626" y="163"/>
                </a:cubicBezTo>
                <a:cubicBezTo>
                  <a:pt x="2621" y="163"/>
                  <a:pt x="2614" y="162"/>
                  <a:pt x="2610" y="161"/>
                </a:cubicBezTo>
                <a:cubicBezTo>
                  <a:pt x="2613" y="160"/>
                  <a:pt x="2625" y="163"/>
                  <a:pt x="2623" y="160"/>
                </a:cubicBezTo>
                <a:cubicBezTo>
                  <a:pt x="2626" y="161"/>
                  <a:pt x="2632" y="159"/>
                  <a:pt x="2634" y="161"/>
                </a:cubicBezTo>
                <a:cubicBezTo>
                  <a:pt x="2633" y="159"/>
                  <a:pt x="2637" y="159"/>
                  <a:pt x="2638" y="159"/>
                </a:cubicBezTo>
                <a:cubicBezTo>
                  <a:pt x="2638" y="160"/>
                  <a:pt x="2637" y="160"/>
                  <a:pt x="2637" y="160"/>
                </a:cubicBezTo>
                <a:cubicBezTo>
                  <a:pt x="2639" y="161"/>
                  <a:pt x="2641" y="161"/>
                  <a:pt x="2639" y="162"/>
                </a:cubicBezTo>
                <a:cubicBezTo>
                  <a:pt x="2640" y="162"/>
                  <a:pt x="2642" y="162"/>
                  <a:pt x="2643" y="162"/>
                </a:cubicBezTo>
                <a:cubicBezTo>
                  <a:pt x="2644" y="163"/>
                  <a:pt x="2643" y="165"/>
                  <a:pt x="2643" y="167"/>
                </a:cubicBezTo>
                <a:close/>
                <a:moveTo>
                  <a:pt x="2623" y="157"/>
                </a:moveTo>
                <a:cubicBezTo>
                  <a:pt x="2622" y="156"/>
                  <a:pt x="2623" y="155"/>
                  <a:pt x="2624" y="156"/>
                </a:cubicBezTo>
                <a:cubicBezTo>
                  <a:pt x="2624" y="157"/>
                  <a:pt x="2623" y="157"/>
                  <a:pt x="2623" y="157"/>
                </a:cubicBezTo>
                <a:close/>
                <a:moveTo>
                  <a:pt x="2625" y="156"/>
                </a:moveTo>
                <a:cubicBezTo>
                  <a:pt x="2627" y="156"/>
                  <a:pt x="2629" y="155"/>
                  <a:pt x="2631" y="157"/>
                </a:cubicBezTo>
                <a:cubicBezTo>
                  <a:pt x="2628" y="156"/>
                  <a:pt x="2626" y="158"/>
                  <a:pt x="2625" y="156"/>
                </a:cubicBezTo>
                <a:close/>
                <a:moveTo>
                  <a:pt x="2649" y="156"/>
                </a:moveTo>
                <a:cubicBezTo>
                  <a:pt x="2646" y="156"/>
                  <a:pt x="2642" y="160"/>
                  <a:pt x="2640" y="156"/>
                </a:cubicBezTo>
                <a:cubicBezTo>
                  <a:pt x="2640" y="159"/>
                  <a:pt x="2637" y="157"/>
                  <a:pt x="2636" y="156"/>
                </a:cubicBezTo>
                <a:cubicBezTo>
                  <a:pt x="2634" y="158"/>
                  <a:pt x="2634" y="157"/>
                  <a:pt x="2634" y="156"/>
                </a:cubicBezTo>
                <a:cubicBezTo>
                  <a:pt x="2633" y="156"/>
                  <a:pt x="2625" y="155"/>
                  <a:pt x="2622" y="154"/>
                </a:cubicBezTo>
                <a:cubicBezTo>
                  <a:pt x="2622" y="158"/>
                  <a:pt x="2615" y="158"/>
                  <a:pt x="2614" y="156"/>
                </a:cubicBezTo>
                <a:cubicBezTo>
                  <a:pt x="2615" y="156"/>
                  <a:pt x="2616" y="156"/>
                  <a:pt x="2616" y="154"/>
                </a:cubicBezTo>
                <a:cubicBezTo>
                  <a:pt x="2613" y="153"/>
                  <a:pt x="2610" y="155"/>
                  <a:pt x="2608" y="153"/>
                </a:cubicBezTo>
                <a:cubicBezTo>
                  <a:pt x="2613" y="153"/>
                  <a:pt x="2618" y="151"/>
                  <a:pt x="2622" y="152"/>
                </a:cubicBezTo>
                <a:cubicBezTo>
                  <a:pt x="2622" y="152"/>
                  <a:pt x="2627" y="156"/>
                  <a:pt x="2628" y="152"/>
                </a:cubicBezTo>
                <a:cubicBezTo>
                  <a:pt x="2627" y="153"/>
                  <a:pt x="2626" y="151"/>
                  <a:pt x="2625" y="152"/>
                </a:cubicBezTo>
                <a:cubicBezTo>
                  <a:pt x="2625" y="152"/>
                  <a:pt x="2625" y="151"/>
                  <a:pt x="2625" y="150"/>
                </a:cubicBezTo>
                <a:cubicBezTo>
                  <a:pt x="2629" y="148"/>
                  <a:pt x="2629" y="152"/>
                  <a:pt x="2632" y="149"/>
                </a:cubicBezTo>
                <a:cubicBezTo>
                  <a:pt x="2631" y="149"/>
                  <a:pt x="2632" y="148"/>
                  <a:pt x="2631" y="148"/>
                </a:cubicBezTo>
                <a:cubicBezTo>
                  <a:pt x="2627" y="149"/>
                  <a:pt x="2624" y="149"/>
                  <a:pt x="2619" y="147"/>
                </a:cubicBezTo>
                <a:cubicBezTo>
                  <a:pt x="2623" y="144"/>
                  <a:pt x="2628" y="149"/>
                  <a:pt x="2632" y="146"/>
                </a:cubicBezTo>
                <a:cubicBezTo>
                  <a:pt x="2629" y="145"/>
                  <a:pt x="2628" y="146"/>
                  <a:pt x="2625" y="145"/>
                </a:cubicBezTo>
                <a:cubicBezTo>
                  <a:pt x="2630" y="144"/>
                  <a:pt x="2636" y="145"/>
                  <a:pt x="2640" y="146"/>
                </a:cubicBezTo>
                <a:cubicBezTo>
                  <a:pt x="2637" y="147"/>
                  <a:pt x="2644" y="149"/>
                  <a:pt x="2645" y="147"/>
                </a:cubicBezTo>
                <a:cubicBezTo>
                  <a:pt x="2644" y="147"/>
                  <a:pt x="2642" y="148"/>
                  <a:pt x="2642" y="146"/>
                </a:cubicBezTo>
                <a:cubicBezTo>
                  <a:pt x="2643" y="146"/>
                  <a:pt x="2647" y="146"/>
                  <a:pt x="2647" y="148"/>
                </a:cubicBezTo>
                <a:cubicBezTo>
                  <a:pt x="2644" y="147"/>
                  <a:pt x="2646" y="150"/>
                  <a:pt x="2643" y="151"/>
                </a:cubicBezTo>
                <a:cubicBezTo>
                  <a:pt x="2645" y="150"/>
                  <a:pt x="2648" y="150"/>
                  <a:pt x="2649" y="152"/>
                </a:cubicBezTo>
                <a:cubicBezTo>
                  <a:pt x="2648" y="152"/>
                  <a:pt x="2647" y="152"/>
                  <a:pt x="2647" y="153"/>
                </a:cubicBezTo>
                <a:cubicBezTo>
                  <a:pt x="2648" y="153"/>
                  <a:pt x="2649" y="153"/>
                  <a:pt x="2650" y="153"/>
                </a:cubicBezTo>
                <a:cubicBezTo>
                  <a:pt x="2650" y="154"/>
                  <a:pt x="2649" y="154"/>
                  <a:pt x="2649" y="156"/>
                </a:cubicBezTo>
                <a:close/>
                <a:moveTo>
                  <a:pt x="2623" y="152"/>
                </a:moveTo>
                <a:cubicBezTo>
                  <a:pt x="2623" y="150"/>
                  <a:pt x="2624" y="150"/>
                  <a:pt x="2625" y="150"/>
                </a:cubicBezTo>
                <a:cubicBezTo>
                  <a:pt x="2625" y="151"/>
                  <a:pt x="2625" y="151"/>
                  <a:pt x="2625" y="152"/>
                </a:cubicBezTo>
                <a:cubicBezTo>
                  <a:pt x="2624" y="152"/>
                  <a:pt x="2624" y="152"/>
                  <a:pt x="2623" y="152"/>
                </a:cubicBezTo>
                <a:close/>
                <a:moveTo>
                  <a:pt x="2622" y="143"/>
                </a:moveTo>
                <a:cubicBezTo>
                  <a:pt x="2624" y="143"/>
                  <a:pt x="2624" y="145"/>
                  <a:pt x="2625" y="144"/>
                </a:cubicBezTo>
                <a:cubicBezTo>
                  <a:pt x="2625" y="147"/>
                  <a:pt x="2621" y="143"/>
                  <a:pt x="2622" y="143"/>
                </a:cubicBezTo>
                <a:close/>
                <a:moveTo>
                  <a:pt x="2647" y="146"/>
                </a:moveTo>
                <a:cubicBezTo>
                  <a:pt x="2648" y="147"/>
                  <a:pt x="2650" y="146"/>
                  <a:pt x="2649" y="148"/>
                </a:cubicBezTo>
                <a:cubicBezTo>
                  <a:pt x="2648" y="148"/>
                  <a:pt x="2647" y="147"/>
                  <a:pt x="2647" y="146"/>
                </a:cubicBezTo>
                <a:close/>
                <a:moveTo>
                  <a:pt x="2649" y="150"/>
                </a:moveTo>
                <a:cubicBezTo>
                  <a:pt x="2648" y="150"/>
                  <a:pt x="2647" y="150"/>
                  <a:pt x="2647" y="148"/>
                </a:cubicBezTo>
                <a:cubicBezTo>
                  <a:pt x="2648" y="149"/>
                  <a:pt x="2649" y="149"/>
                  <a:pt x="2649" y="150"/>
                </a:cubicBezTo>
                <a:close/>
                <a:moveTo>
                  <a:pt x="2657" y="142"/>
                </a:moveTo>
                <a:cubicBezTo>
                  <a:pt x="2653" y="141"/>
                  <a:pt x="2649" y="143"/>
                  <a:pt x="2646" y="140"/>
                </a:cubicBezTo>
                <a:cubicBezTo>
                  <a:pt x="2643" y="140"/>
                  <a:pt x="2633" y="141"/>
                  <a:pt x="2630" y="138"/>
                </a:cubicBezTo>
                <a:cubicBezTo>
                  <a:pt x="2640" y="139"/>
                  <a:pt x="2650" y="138"/>
                  <a:pt x="2657" y="142"/>
                </a:cubicBezTo>
                <a:close/>
                <a:moveTo>
                  <a:pt x="2633" y="143"/>
                </a:moveTo>
                <a:cubicBezTo>
                  <a:pt x="2633" y="143"/>
                  <a:pt x="2632" y="142"/>
                  <a:pt x="2633" y="142"/>
                </a:cubicBezTo>
                <a:cubicBezTo>
                  <a:pt x="2633" y="144"/>
                  <a:pt x="2635" y="141"/>
                  <a:pt x="2635" y="144"/>
                </a:cubicBezTo>
                <a:cubicBezTo>
                  <a:pt x="2632" y="145"/>
                  <a:pt x="2631" y="143"/>
                  <a:pt x="2627" y="143"/>
                </a:cubicBezTo>
                <a:cubicBezTo>
                  <a:pt x="2626" y="143"/>
                  <a:pt x="2626" y="143"/>
                  <a:pt x="2625" y="143"/>
                </a:cubicBezTo>
                <a:cubicBezTo>
                  <a:pt x="2622" y="142"/>
                  <a:pt x="2626" y="142"/>
                  <a:pt x="2627" y="143"/>
                </a:cubicBezTo>
                <a:cubicBezTo>
                  <a:pt x="2630" y="143"/>
                  <a:pt x="2631" y="142"/>
                  <a:pt x="2633" y="143"/>
                </a:cubicBezTo>
                <a:close/>
                <a:moveTo>
                  <a:pt x="2626" y="139"/>
                </a:moveTo>
                <a:cubicBezTo>
                  <a:pt x="2625" y="139"/>
                  <a:pt x="2621" y="140"/>
                  <a:pt x="2620" y="137"/>
                </a:cubicBezTo>
                <a:cubicBezTo>
                  <a:pt x="2622" y="138"/>
                  <a:pt x="2626" y="137"/>
                  <a:pt x="2626" y="139"/>
                </a:cubicBezTo>
                <a:close/>
                <a:moveTo>
                  <a:pt x="2614" y="138"/>
                </a:moveTo>
                <a:cubicBezTo>
                  <a:pt x="2617" y="138"/>
                  <a:pt x="2617" y="135"/>
                  <a:pt x="2620" y="138"/>
                </a:cubicBezTo>
                <a:cubicBezTo>
                  <a:pt x="2619" y="138"/>
                  <a:pt x="2619" y="138"/>
                  <a:pt x="2619" y="139"/>
                </a:cubicBezTo>
                <a:cubicBezTo>
                  <a:pt x="2618" y="139"/>
                  <a:pt x="2613" y="139"/>
                  <a:pt x="2614" y="138"/>
                </a:cubicBezTo>
                <a:close/>
                <a:moveTo>
                  <a:pt x="2610" y="144"/>
                </a:moveTo>
                <a:cubicBezTo>
                  <a:pt x="2610" y="144"/>
                  <a:pt x="2608" y="143"/>
                  <a:pt x="2608" y="144"/>
                </a:cubicBezTo>
                <a:cubicBezTo>
                  <a:pt x="2612" y="145"/>
                  <a:pt x="2614" y="142"/>
                  <a:pt x="2615" y="145"/>
                </a:cubicBezTo>
                <a:cubicBezTo>
                  <a:pt x="2613" y="145"/>
                  <a:pt x="2607" y="146"/>
                  <a:pt x="2605" y="142"/>
                </a:cubicBezTo>
                <a:cubicBezTo>
                  <a:pt x="2608" y="143"/>
                  <a:pt x="2610" y="141"/>
                  <a:pt x="2610" y="144"/>
                </a:cubicBezTo>
                <a:close/>
                <a:moveTo>
                  <a:pt x="2605" y="153"/>
                </a:moveTo>
                <a:cubicBezTo>
                  <a:pt x="2604" y="154"/>
                  <a:pt x="2602" y="153"/>
                  <a:pt x="2601" y="152"/>
                </a:cubicBezTo>
                <a:cubicBezTo>
                  <a:pt x="2602" y="151"/>
                  <a:pt x="2604" y="153"/>
                  <a:pt x="2605" y="153"/>
                </a:cubicBezTo>
                <a:close/>
                <a:moveTo>
                  <a:pt x="2599" y="151"/>
                </a:moveTo>
                <a:cubicBezTo>
                  <a:pt x="2599" y="152"/>
                  <a:pt x="2600" y="152"/>
                  <a:pt x="2600" y="153"/>
                </a:cubicBezTo>
                <a:cubicBezTo>
                  <a:pt x="2599" y="153"/>
                  <a:pt x="2597" y="154"/>
                  <a:pt x="2595" y="152"/>
                </a:cubicBezTo>
                <a:cubicBezTo>
                  <a:pt x="2597" y="151"/>
                  <a:pt x="2598" y="153"/>
                  <a:pt x="2599" y="151"/>
                </a:cubicBezTo>
                <a:close/>
                <a:moveTo>
                  <a:pt x="2598" y="140"/>
                </a:moveTo>
                <a:cubicBezTo>
                  <a:pt x="2595" y="138"/>
                  <a:pt x="2588" y="140"/>
                  <a:pt x="2586" y="137"/>
                </a:cubicBezTo>
                <a:cubicBezTo>
                  <a:pt x="2589" y="138"/>
                  <a:pt x="2598" y="137"/>
                  <a:pt x="2598" y="140"/>
                </a:cubicBezTo>
                <a:close/>
                <a:moveTo>
                  <a:pt x="2588" y="143"/>
                </a:moveTo>
                <a:cubicBezTo>
                  <a:pt x="2587" y="143"/>
                  <a:pt x="2588" y="143"/>
                  <a:pt x="2587" y="145"/>
                </a:cubicBezTo>
                <a:cubicBezTo>
                  <a:pt x="2586" y="144"/>
                  <a:pt x="2585" y="144"/>
                  <a:pt x="2585" y="143"/>
                </a:cubicBezTo>
                <a:cubicBezTo>
                  <a:pt x="2587" y="143"/>
                  <a:pt x="2583" y="140"/>
                  <a:pt x="2585" y="142"/>
                </a:cubicBezTo>
                <a:cubicBezTo>
                  <a:pt x="2586" y="141"/>
                  <a:pt x="2587" y="141"/>
                  <a:pt x="2588" y="143"/>
                </a:cubicBezTo>
                <a:close/>
                <a:moveTo>
                  <a:pt x="2585" y="136"/>
                </a:moveTo>
                <a:cubicBezTo>
                  <a:pt x="2583" y="141"/>
                  <a:pt x="2577" y="137"/>
                  <a:pt x="2573" y="136"/>
                </a:cubicBezTo>
                <a:cubicBezTo>
                  <a:pt x="2576" y="137"/>
                  <a:pt x="2581" y="137"/>
                  <a:pt x="2585" y="136"/>
                </a:cubicBezTo>
                <a:close/>
                <a:moveTo>
                  <a:pt x="2579" y="130"/>
                </a:moveTo>
                <a:cubicBezTo>
                  <a:pt x="2578" y="129"/>
                  <a:pt x="2574" y="130"/>
                  <a:pt x="2574" y="128"/>
                </a:cubicBezTo>
                <a:cubicBezTo>
                  <a:pt x="2575" y="130"/>
                  <a:pt x="2579" y="127"/>
                  <a:pt x="2579" y="130"/>
                </a:cubicBezTo>
                <a:close/>
                <a:moveTo>
                  <a:pt x="2571" y="128"/>
                </a:moveTo>
                <a:cubicBezTo>
                  <a:pt x="2570" y="129"/>
                  <a:pt x="2569" y="128"/>
                  <a:pt x="2568" y="127"/>
                </a:cubicBezTo>
                <a:cubicBezTo>
                  <a:pt x="2569" y="127"/>
                  <a:pt x="2571" y="127"/>
                  <a:pt x="2571" y="128"/>
                </a:cubicBezTo>
                <a:close/>
                <a:moveTo>
                  <a:pt x="2577" y="132"/>
                </a:moveTo>
                <a:cubicBezTo>
                  <a:pt x="2574" y="131"/>
                  <a:pt x="2571" y="132"/>
                  <a:pt x="2569" y="130"/>
                </a:cubicBezTo>
                <a:cubicBezTo>
                  <a:pt x="2565" y="129"/>
                  <a:pt x="2562" y="131"/>
                  <a:pt x="2559" y="128"/>
                </a:cubicBezTo>
                <a:cubicBezTo>
                  <a:pt x="2559" y="129"/>
                  <a:pt x="2558" y="129"/>
                  <a:pt x="2557" y="130"/>
                </a:cubicBezTo>
                <a:cubicBezTo>
                  <a:pt x="2557" y="128"/>
                  <a:pt x="2557" y="127"/>
                  <a:pt x="2556" y="127"/>
                </a:cubicBezTo>
                <a:cubicBezTo>
                  <a:pt x="2555" y="127"/>
                  <a:pt x="2555" y="128"/>
                  <a:pt x="2555" y="129"/>
                </a:cubicBezTo>
                <a:cubicBezTo>
                  <a:pt x="2555" y="128"/>
                  <a:pt x="2553" y="128"/>
                  <a:pt x="2553" y="127"/>
                </a:cubicBezTo>
                <a:cubicBezTo>
                  <a:pt x="2558" y="123"/>
                  <a:pt x="2571" y="129"/>
                  <a:pt x="2577" y="132"/>
                </a:cubicBezTo>
                <a:close/>
                <a:moveTo>
                  <a:pt x="2553" y="127"/>
                </a:moveTo>
                <a:cubicBezTo>
                  <a:pt x="2552" y="127"/>
                  <a:pt x="2552" y="128"/>
                  <a:pt x="2551" y="128"/>
                </a:cubicBezTo>
                <a:cubicBezTo>
                  <a:pt x="2551" y="127"/>
                  <a:pt x="2549" y="127"/>
                  <a:pt x="2549" y="126"/>
                </a:cubicBezTo>
                <a:cubicBezTo>
                  <a:pt x="2550" y="126"/>
                  <a:pt x="2551" y="126"/>
                  <a:pt x="2552" y="125"/>
                </a:cubicBezTo>
                <a:cubicBezTo>
                  <a:pt x="2552" y="125"/>
                  <a:pt x="2551" y="125"/>
                  <a:pt x="2551" y="124"/>
                </a:cubicBezTo>
                <a:cubicBezTo>
                  <a:pt x="2552" y="123"/>
                  <a:pt x="2553" y="125"/>
                  <a:pt x="2553" y="127"/>
                </a:cubicBezTo>
                <a:close/>
                <a:moveTo>
                  <a:pt x="2551" y="122"/>
                </a:moveTo>
                <a:cubicBezTo>
                  <a:pt x="2552" y="123"/>
                  <a:pt x="2549" y="125"/>
                  <a:pt x="2549" y="124"/>
                </a:cubicBezTo>
                <a:cubicBezTo>
                  <a:pt x="2551" y="124"/>
                  <a:pt x="2550" y="122"/>
                  <a:pt x="2551" y="122"/>
                </a:cubicBezTo>
                <a:close/>
                <a:moveTo>
                  <a:pt x="2557" y="147"/>
                </a:moveTo>
                <a:cubicBezTo>
                  <a:pt x="2556" y="150"/>
                  <a:pt x="2550" y="147"/>
                  <a:pt x="2549" y="147"/>
                </a:cubicBezTo>
                <a:cubicBezTo>
                  <a:pt x="2552" y="147"/>
                  <a:pt x="2554" y="146"/>
                  <a:pt x="2557" y="147"/>
                </a:cubicBezTo>
                <a:close/>
                <a:moveTo>
                  <a:pt x="2543" y="123"/>
                </a:moveTo>
                <a:cubicBezTo>
                  <a:pt x="2544" y="123"/>
                  <a:pt x="2546" y="122"/>
                  <a:pt x="2546" y="124"/>
                </a:cubicBezTo>
                <a:cubicBezTo>
                  <a:pt x="2545" y="124"/>
                  <a:pt x="2545" y="123"/>
                  <a:pt x="2544" y="124"/>
                </a:cubicBezTo>
                <a:cubicBezTo>
                  <a:pt x="2545" y="124"/>
                  <a:pt x="2546" y="124"/>
                  <a:pt x="2545" y="125"/>
                </a:cubicBezTo>
                <a:cubicBezTo>
                  <a:pt x="2544" y="124"/>
                  <a:pt x="2543" y="127"/>
                  <a:pt x="2542" y="126"/>
                </a:cubicBezTo>
                <a:cubicBezTo>
                  <a:pt x="2543" y="126"/>
                  <a:pt x="2543" y="124"/>
                  <a:pt x="2544" y="123"/>
                </a:cubicBezTo>
                <a:cubicBezTo>
                  <a:pt x="2543" y="123"/>
                  <a:pt x="2543" y="123"/>
                  <a:pt x="2543" y="123"/>
                </a:cubicBezTo>
                <a:close/>
                <a:moveTo>
                  <a:pt x="2546" y="154"/>
                </a:moveTo>
                <a:cubicBezTo>
                  <a:pt x="2552" y="158"/>
                  <a:pt x="2560" y="153"/>
                  <a:pt x="2565" y="159"/>
                </a:cubicBezTo>
                <a:cubicBezTo>
                  <a:pt x="2554" y="157"/>
                  <a:pt x="2544" y="157"/>
                  <a:pt x="2537" y="153"/>
                </a:cubicBezTo>
                <a:cubicBezTo>
                  <a:pt x="2541" y="153"/>
                  <a:pt x="2544" y="156"/>
                  <a:pt x="2546" y="154"/>
                </a:cubicBezTo>
                <a:close/>
                <a:moveTo>
                  <a:pt x="2542" y="124"/>
                </a:moveTo>
                <a:cubicBezTo>
                  <a:pt x="2542" y="126"/>
                  <a:pt x="2540" y="125"/>
                  <a:pt x="2539" y="126"/>
                </a:cubicBezTo>
                <a:cubicBezTo>
                  <a:pt x="2539" y="125"/>
                  <a:pt x="2539" y="124"/>
                  <a:pt x="2539" y="123"/>
                </a:cubicBezTo>
                <a:cubicBezTo>
                  <a:pt x="2540" y="123"/>
                  <a:pt x="2540" y="124"/>
                  <a:pt x="2540" y="125"/>
                </a:cubicBezTo>
                <a:cubicBezTo>
                  <a:pt x="2540" y="124"/>
                  <a:pt x="2541" y="124"/>
                  <a:pt x="2542" y="124"/>
                </a:cubicBezTo>
                <a:close/>
                <a:moveTo>
                  <a:pt x="2521" y="108"/>
                </a:moveTo>
                <a:cubicBezTo>
                  <a:pt x="2520" y="108"/>
                  <a:pt x="2520" y="109"/>
                  <a:pt x="2519" y="109"/>
                </a:cubicBezTo>
                <a:cubicBezTo>
                  <a:pt x="2520" y="109"/>
                  <a:pt x="2523" y="107"/>
                  <a:pt x="2526" y="108"/>
                </a:cubicBezTo>
                <a:cubicBezTo>
                  <a:pt x="2525" y="109"/>
                  <a:pt x="2532" y="113"/>
                  <a:pt x="2531" y="110"/>
                </a:cubicBezTo>
                <a:cubicBezTo>
                  <a:pt x="2534" y="109"/>
                  <a:pt x="2534" y="112"/>
                  <a:pt x="2537" y="111"/>
                </a:cubicBezTo>
                <a:cubicBezTo>
                  <a:pt x="2538" y="112"/>
                  <a:pt x="2534" y="112"/>
                  <a:pt x="2534" y="114"/>
                </a:cubicBezTo>
                <a:cubicBezTo>
                  <a:pt x="2537" y="115"/>
                  <a:pt x="2539" y="115"/>
                  <a:pt x="2541" y="116"/>
                </a:cubicBezTo>
                <a:cubicBezTo>
                  <a:pt x="2541" y="117"/>
                  <a:pt x="2540" y="116"/>
                  <a:pt x="2541" y="117"/>
                </a:cubicBezTo>
                <a:cubicBezTo>
                  <a:pt x="2537" y="115"/>
                  <a:pt x="2535" y="116"/>
                  <a:pt x="2531" y="115"/>
                </a:cubicBezTo>
                <a:cubicBezTo>
                  <a:pt x="2531" y="114"/>
                  <a:pt x="2532" y="114"/>
                  <a:pt x="2532" y="114"/>
                </a:cubicBezTo>
                <a:cubicBezTo>
                  <a:pt x="2528" y="113"/>
                  <a:pt x="2522" y="111"/>
                  <a:pt x="2518" y="112"/>
                </a:cubicBezTo>
                <a:cubicBezTo>
                  <a:pt x="2522" y="116"/>
                  <a:pt x="2540" y="114"/>
                  <a:pt x="2538" y="120"/>
                </a:cubicBezTo>
                <a:cubicBezTo>
                  <a:pt x="2538" y="121"/>
                  <a:pt x="2540" y="120"/>
                  <a:pt x="2541" y="121"/>
                </a:cubicBezTo>
                <a:cubicBezTo>
                  <a:pt x="2539" y="122"/>
                  <a:pt x="2538" y="123"/>
                  <a:pt x="2538" y="125"/>
                </a:cubicBezTo>
                <a:cubicBezTo>
                  <a:pt x="2536" y="124"/>
                  <a:pt x="2532" y="125"/>
                  <a:pt x="2530" y="122"/>
                </a:cubicBezTo>
                <a:cubicBezTo>
                  <a:pt x="2530" y="126"/>
                  <a:pt x="2525" y="122"/>
                  <a:pt x="2521" y="122"/>
                </a:cubicBezTo>
                <a:cubicBezTo>
                  <a:pt x="2523" y="121"/>
                  <a:pt x="2525" y="122"/>
                  <a:pt x="2526" y="121"/>
                </a:cubicBezTo>
                <a:cubicBezTo>
                  <a:pt x="2524" y="119"/>
                  <a:pt x="2522" y="120"/>
                  <a:pt x="2518" y="119"/>
                </a:cubicBezTo>
                <a:cubicBezTo>
                  <a:pt x="2518" y="120"/>
                  <a:pt x="2518" y="120"/>
                  <a:pt x="2518" y="121"/>
                </a:cubicBezTo>
                <a:cubicBezTo>
                  <a:pt x="2517" y="122"/>
                  <a:pt x="2516" y="122"/>
                  <a:pt x="2516" y="123"/>
                </a:cubicBezTo>
                <a:cubicBezTo>
                  <a:pt x="2514" y="121"/>
                  <a:pt x="2517" y="122"/>
                  <a:pt x="2517" y="120"/>
                </a:cubicBezTo>
                <a:cubicBezTo>
                  <a:pt x="2513" y="123"/>
                  <a:pt x="2507" y="122"/>
                  <a:pt x="2501" y="120"/>
                </a:cubicBezTo>
                <a:cubicBezTo>
                  <a:pt x="2501" y="118"/>
                  <a:pt x="2504" y="122"/>
                  <a:pt x="2504" y="118"/>
                </a:cubicBezTo>
                <a:cubicBezTo>
                  <a:pt x="2502" y="119"/>
                  <a:pt x="2501" y="119"/>
                  <a:pt x="2502" y="116"/>
                </a:cubicBezTo>
                <a:cubicBezTo>
                  <a:pt x="2501" y="117"/>
                  <a:pt x="2501" y="115"/>
                  <a:pt x="2500" y="118"/>
                </a:cubicBezTo>
                <a:cubicBezTo>
                  <a:pt x="2498" y="119"/>
                  <a:pt x="2491" y="115"/>
                  <a:pt x="2488" y="118"/>
                </a:cubicBezTo>
                <a:cubicBezTo>
                  <a:pt x="2491" y="118"/>
                  <a:pt x="2492" y="118"/>
                  <a:pt x="2494" y="119"/>
                </a:cubicBezTo>
                <a:cubicBezTo>
                  <a:pt x="2485" y="120"/>
                  <a:pt x="2477" y="117"/>
                  <a:pt x="2468" y="117"/>
                </a:cubicBezTo>
                <a:cubicBezTo>
                  <a:pt x="2469" y="116"/>
                  <a:pt x="2470" y="116"/>
                  <a:pt x="2470" y="114"/>
                </a:cubicBezTo>
                <a:cubicBezTo>
                  <a:pt x="2469" y="114"/>
                  <a:pt x="2467" y="114"/>
                  <a:pt x="2466" y="114"/>
                </a:cubicBezTo>
                <a:cubicBezTo>
                  <a:pt x="2467" y="115"/>
                  <a:pt x="2467" y="114"/>
                  <a:pt x="2469" y="115"/>
                </a:cubicBezTo>
                <a:cubicBezTo>
                  <a:pt x="2468" y="116"/>
                  <a:pt x="2468" y="116"/>
                  <a:pt x="2468" y="117"/>
                </a:cubicBezTo>
                <a:cubicBezTo>
                  <a:pt x="2465" y="117"/>
                  <a:pt x="2465" y="116"/>
                  <a:pt x="2464" y="115"/>
                </a:cubicBezTo>
                <a:cubicBezTo>
                  <a:pt x="2464" y="115"/>
                  <a:pt x="2465" y="115"/>
                  <a:pt x="2465" y="115"/>
                </a:cubicBezTo>
                <a:cubicBezTo>
                  <a:pt x="2463" y="112"/>
                  <a:pt x="2460" y="116"/>
                  <a:pt x="2458" y="117"/>
                </a:cubicBezTo>
                <a:cubicBezTo>
                  <a:pt x="2458" y="117"/>
                  <a:pt x="2459" y="115"/>
                  <a:pt x="2458" y="115"/>
                </a:cubicBezTo>
                <a:cubicBezTo>
                  <a:pt x="2457" y="115"/>
                  <a:pt x="2458" y="117"/>
                  <a:pt x="2456" y="116"/>
                </a:cubicBezTo>
                <a:cubicBezTo>
                  <a:pt x="2456" y="115"/>
                  <a:pt x="2457" y="116"/>
                  <a:pt x="2457" y="116"/>
                </a:cubicBezTo>
                <a:cubicBezTo>
                  <a:pt x="2451" y="112"/>
                  <a:pt x="2448" y="115"/>
                  <a:pt x="2441" y="113"/>
                </a:cubicBezTo>
                <a:cubicBezTo>
                  <a:pt x="2441" y="116"/>
                  <a:pt x="2444" y="113"/>
                  <a:pt x="2444" y="115"/>
                </a:cubicBezTo>
                <a:cubicBezTo>
                  <a:pt x="2440" y="117"/>
                  <a:pt x="2429" y="118"/>
                  <a:pt x="2425" y="113"/>
                </a:cubicBezTo>
                <a:cubicBezTo>
                  <a:pt x="2425" y="113"/>
                  <a:pt x="2425" y="113"/>
                  <a:pt x="2424" y="113"/>
                </a:cubicBezTo>
                <a:cubicBezTo>
                  <a:pt x="2423" y="114"/>
                  <a:pt x="2424" y="114"/>
                  <a:pt x="2425" y="114"/>
                </a:cubicBezTo>
                <a:cubicBezTo>
                  <a:pt x="2421" y="116"/>
                  <a:pt x="2415" y="112"/>
                  <a:pt x="2410" y="113"/>
                </a:cubicBezTo>
                <a:cubicBezTo>
                  <a:pt x="2409" y="114"/>
                  <a:pt x="2410" y="114"/>
                  <a:pt x="2411" y="115"/>
                </a:cubicBezTo>
                <a:cubicBezTo>
                  <a:pt x="2410" y="115"/>
                  <a:pt x="2410" y="115"/>
                  <a:pt x="2409" y="115"/>
                </a:cubicBezTo>
                <a:cubicBezTo>
                  <a:pt x="2408" y="114"/>
                  <a:pt x="2410" y="114"/>
                  <a:pt x="2409" y="113"/>
                </a:cubicBezTo>
                <a:cubicBezTo>
                  <a:pt x="2408" y="113"/>
                  <a:pt x="2405" y="112"/>
                  <a:pt x="2402" y="112"/>
                </a:cubicBezTo>
                <a:cubicBezTo>
                  <a:pt x="2405" y="110"/>
                  <a:pt x="2413" y="113"/>
                  <a:pt x="2417" y="113"/>
                </a:cubicBezTo>
                <a:cubicBezTo>
                  <a:pt x="2416" y="110"/>
                  <a:pt x="2410" y="112"/>
                  <a:pt x="2408" y="109"/>
                </a:cubicBezTo>
                <a:cubicBezTo>
                  <a:pt x="2406" y="111"/>
                  <a:pt x="2404" y="109"/>
                  <a:pt x="2400" y="110"/>
                </a:cubicBezTo>
                <a:cubicBezTo>
                  <a:pt x="2400" y="111"/>
                  <a:pt x="2401" y="111"/>
                  <a:pt x="2402" y="111"/>
                </a:cubicBezTo>
                <a:cubicBezTo>
                  <a:pt x="2402" y="112"/>
                  <a:pt x="2401" y="112"/>
                  <a:pt x="2399" y="112"/>
                </a:cubicBezTo>
                <a:cubicBezTo>
                  <a:pt x="2399" y="113"/>
                  <a:pt x="2400" y="113"/>
                  <a:pt x="2400" y="114"/>
                </a:cubicBezTo>
                <a:cubicBezTo>
                  <a:pt x="2398" y="115"/>
                  <a:pt x="2396" y="115"/>
                  <a:pt x="2394" y="116"/>
                </a:cubicBezTo>
                <a:cubicBezTo>
                  <a:pt x="2394" y="116"/>
                  <a:pt x="2395" y="116"/>
                  <a:pt x="2395" y="116"/>
                </a:cubicBezTo>
                <a:cubicBezTo>
                  <a:pt x="2391" y="116"/>
                  <a:pt x="2390" y="115"/>
                  <a:pt x="2386" y="112"/>
                </a:cubicBezTo>
                <a:cubicBezTo>
                  <a:pt x="2387" y="114"/>
                  <a:pt x="2387" y="114"/>
                  <a:pt x="2384" y="114"/>
                </a:cubicBezTo>
                <a:cubicBezTo>
                  <a:pt x="2385" y="113"/>
                  <a:pt x="2386" y="113"/>
                  <a:pt x="2386" y="112"/>
                </a:cubicBezTo>
                <a:cubicBezTo>
                  <a:pt x="2385" y="112"/>
                  <a:pt x="2385" y="113"/>
                  <a:pt x="2384" y="113"/>
                </a:cubicBezTo>
                <a:cubicBezTo>
                  <a:pt x="2383" y="113"/>
                  <a:pt x="2385" y="112"/>
                  <a:pt x="2383" y="112"/>
                </a:cubicBezTo>
                <a:cubicBezTo>
                  <a:pt x="2387" y="111"/>
                  <a:pt x="2395" y="114"/>
                  <a:pt x="2399" y="112"/>
                </a:cubicBezTo>
                <a:cubicBezTo>
                  <a:pt x="2395" y="111"/>
                  <a:pt x="2390" y="111"/>
                  <a:pt x="2385" y="110"/>
                </a:cubicBezTo>
                <a:cubicBezTo>
                  <a:pt x="2385" y="110"/>
                  <a:pt x="2385" y="110"/>
                  <a:pt x="2385" y="110"/>
                </a:cubicBezTo>
                <a:cubicBezTo>
                  <a:pt x="2384" y="109"/>
                  <a:pt x="2381" y="108"/>
                  <a:pt x="2380" y="110"/>
                </a:cubicBezTo>
                <a:cubicBezTo>
                  <a:pt x="2377" y="109"/>
                  <a:pt x="2373" y="108"/>
                  <a:pt x="2370" y="107"/>
                </a:cubicBezTo>
                <a:cubicBezTo>
                  <a:pt x="2369" y="109"/>
                  <a:pt x="2367" y="106"/>
                  <a:pt x="2367" y="109"/>
                </a:cubicBezTo>
                <a:cubicBezTo>
                  <a:pt x="2366" y="107"/>
                  <a:pt x="2364" y="107"/>
                  <a:pt x="2363" y="106"/>
                </a:cubicBezTo>
                <a:cubicBezTo>
                  <a:pt x="2363" y="107"/>
                  <a:pt x="2362" y="108"/>
                  <a:pt x="2361" y="108"/>
                </a:cubicBezTo>
                <a:cubicBezTo>
                  <a:pt x="2361" y="108"/>
                  <a:pt x="2360" y="108"/>
                  <a:pt x="2360" y="108"/>
                </a:cubicBezTo>
                <a:cubicBezTo>
                  <a:pt x="2360" y="108"/>
                  <a:pt x="2360" y="108"/>
                  <a:pt x="2360" y="108"/>
                </a:cubicBezTo>
                <a:cubicBezTo>
                  <a:pt x="2358" y="108"/>
                  <a:pt x="2356" y="107"/>
                  <a:pt x="2355" y="107"/>
                </a:cubicBezTo>
                <a:cubicBezTo>
                  <a:pt x="2356" y="106"/>
                  <a:pt x="2358" y="107"/>
                  <a:pt x="2360" y="107"/>
                </a:cubicBezTo>
                <a:cubicBezTo>
                  <a:pt x="2358" y="105"/>
                  <a:pt x="2350" y="104"/>
                  <a:pt x="2346" y="104"/>
                </a:cubicBezTo>
                <a:cubicBezTo>
                  <a:pt x="2348" y="106"/>
                  <a:pt x="2350" y="107"/>
                  <a:pt x="2352" y="108"/>
                </a:cubicBezTo>
                <a:cubicBezTo>
                  <a:pt x="2350" y="107"/>
                  <a:pt x="2349" y="107"/>
                  <a:pt x="2347" y="107"/>
                </a:cubicBezTo>
                <a:cubicBezTo>
                  <a:pt x="2347" y="107"/>
                  <a:pt x="2347" y="107"/>
                  <a:pt x="2348" y="107"/>
                </a:cubicBezTo>
                <a:cubicBezTo>
                  <a:pt x="2348" y="106"/>
                  <a:pt x="2346" y="106"/>
                  <a:pt x="2345" y="106"/>
                </a:cubicBezTo>
                <a:cubicBezTo>
                  <a:pt x="2345" y="106"/>
                  <a:pt x="2345" y="107"/>
                  <a:pt x="2345" y="107"/>
                </a:cubicBezTo>
                <a:cubicBezTo>
                  <a:pt x="2344" y="107"/>
                  <a:pt x="2343" y="106"/>
                  <a:pt x="2341" y="106"/>
                </a:cubicBezTo>
                <a:cubicBezTo>
                  <a:pt x="2342" y="106"/>
                  <a:pt x="2342" y="106"/>
                  <a:pt x="2343" y="106"/>
                </a:cubicBezTo>
                <a:cubicBezTo>
                  <a:pt x="2342" y="104"/>
                  <a:pt x="2345" y="106"/>
                  <a:pt x="2345" y="104"/>
                </a:cubicBezTo>
                <a:cubicBezTo>
                  <a:pt x="2350" y="104"/>
                  <a:pt x="2355" y="104"/>
                  <a:pt x="2360" y="104"/>
                </a:cubicBezTo>
                <a:cubicBezTo>
                  <a:pt x="2360" y="104"/>
                  <a:pt x="2361" y="105"/>
                  <a:pt x="2362" y="105"/>
                </a:cubicBezTo>
                <a:cubicBezTo>
                  <a:pt x="2362" y="105"/>
                  <a:pt x="2362" y="104"/>
                  <a:pt x="2361" y="104"/>
                </a:cubicBezTo>
                <a:cubicBezTo>
                  <a:pt x="2371" y="104"/>
                  <a:pt x="2381" y="105"/>
                  <a:pt x="2390" y="105"/>
                </a:cubicBezTo>
                <a:cubicBezTo>
                  <a:pt x="2390" y="105"/>
                  <a:pt x="2390" y="105"/>
                  <a:pt x="2390" y="105"/>
                </a:cubicBezTo>
                <a:cubicBezTo>
                  <a:pt x="2389" y="105"/>
                  <a:pt x="2389" y="105"/>
                  <a:pt x="2388" y="105"/>
                </a:cubicBezTo>
                <a:cubicBezTo>
                  <a:pt x="2388" y="106"/>
                  <a:pt x="2389" y="106"/>
                  <a:pt x="2390" y="106"/>
                </a:cubicBezTo>
                <a:cubicBezTo>
                  <a:pt x="2390" y="106"/>
                  <a:pt x="2391" y="106"/>
                  <a:pt x="2392" y="107"/>
                </a:cubicBezTo>
                <a:cubicBezTo>
                  <a:pt x="2392" y="106"/>
                  <a:pt x="2392" y="106"/>
                  <a:pt x="2393" y="106"/>
                </a:cubicBezTo>
                <a:cubicBezTo>
                  <a:pt x="2394" y="106"/>
                  <a:pt x="2395" y="107"/>
                  <a:pt x="2396" y="108"/>
                </a:cubicBezTo>
                <a:cubicBezTo>
                  <a:pt x="2396" y="106"/>
                  <a:pt x="2400" y="108"/>
                  <a:pt x="2401" y="106"/>
                </a:cubicBezTo>
                <a:cubicBezTo>
                  <a:pt x="2398" y="107"/>
                  <a:pt x="2396" y="106"/>
                  <a:pt x="2393" y="105"/>
                </a:cubicBezTo>
                <a:cubicBezTo>
                  <a:pt x="2396" y="103"/>
                  <a:pt x="2401" y="101"/>
                  <a:pt x="2403" y="104"/>
                </a:cubicBezTo>
                <a:cubicBezTo>
                  <a:pt x="2411" y="102"/>
                  <a:pt x="2423" y="106"/>
                  <a:pt x="2432" y="103"/>
                </a:cubicBezTo>
                <a:cubicBezTo>
                  <a:pt x="2429" y="102"/>
                  <a:pt x="2418" y="102"/>
                  <a:pt x="2416" y="99"/>
                </a:cubicBezTo>
                <a:cubicBezTo>
                  <a:pt x="2419" y="104"/>
                  <a:pt x="2409" y="98"/>
                  <a:pt x="2410" y="102"/>
                </a:cubicBezTo>
                <a:cubicBezTo>
                  <a:pt x="2407" y="100"/>
                  <a:pt x="2405" y="100"/>
                  <a:pt x="2402" y="99"/>
                </a:cubicBezTo>
                <a:cubicBezTo>
                  <a:pt x="2402" y="99"/>
                  <a:pt x="2403" y="98"/>
                  <a:pt x="2403" y="98"/>
                </a:cubicBezTo>
                <a:cubicBezTo>
                  <a:pt x="2415" y="98"/>
                  <a:pt x="2427" y="101"/>
                  <a:pt x="2438" y="103"/>
                </a:cubicBezTo>
                <a:cubicBezTo>
                  <a:pt x="2438" y="103"/>
                  <a:pt x="2438" y="103"/>
                  <a:pt x="2438" y="104"/>
                </a:cubicBezTo>
                <a:cubicBezTo>
                  <a:pt x="2440" y="104"/>
                  <a:pt x="2440" y="103"/>
                  <a:pt x="2442" y="103"/>
                </a:cubicBezTo>
                <a:cubicBezTo>
                  <a:pt x="2442" y="103"/>
                  <a:pt x="2441" y="103"/>
                  <a:pt x="2441" y="103"/>
                </a:cubicBezTo>
                <a:cubicBezTo>
                  <a:pt x="2441" y="103"/>
                  <a:pt x="2441" y="102"/>
                  <a:pt x="2442" y="102"/>
                </a:cubicBezTo>
                <a:cubicBezTo>
                  <a:pt x="2443" y="103"/>
                  <a:pt x="2446" y="104"/>
                  <a:pt x="2448" y="104"/>
                </a:cubicBezTo>
                <a:cubicBezTo>
                  <a:pt x="2448" y="104"/>
                  <a:pt x="2448" y="104"/>
                  <a:pt x="2448" y="104"/>
                </a:cubicBezTo>
                <a:cubicBezTo>
                  <a:pt x="2449" y="105"/>
                  <a:pt x="2449" y="105"/>
                  <a:pt x="2449" y="104"/>
                </a:cubicBezTo>
                <a:cubicBezTo>
                  <a:pt x="2451" y="104"/>
                  <a:pt x="2453" y="104"/>
                  <a:pt x="2454" y="104"/>
                </a:cubicBezTo>
                <a:cubicBezTo>
                  <a:pt x="2455" y="104"/>
                  <a:pt x="2454" y="107"/>
                  <a:pt x="2454" y="108"/>
                </a:cubicBezTo>
                <a:cubicBezTo>
                  <a:pt x="2459" y="107"/>
                  <a:pt x="2462" y="108"/>
                  <a:pt x="2466" y="108"/>
                </a:cubicBezTo>
                <a:cubicBezTo>
                  <a:pt x="2464" y="106"/>
                  <a:pt x="2458" y="107"/>
                  <a:pt x="2456" y="106"/>
                </a:cubicBezTo>
                <a:cubicBezTo>
                  <a:pt x="2457" y="105"/>
                  <a:pt x="2459" y="105"/>
                  <a:pt x="2459" y="104"/>
                </a:cubicBezTo>
                <a:cubicBezTo>
                  <a:pt x="2453" y="103"/>
                  <a:pt x="2448" y="102"/>
                  <a:pt x="2440" y="102"/>
                </a:cubicBezTo>
                <a:cubicBezTo>
                  <a:pt x="2436" y="102"/>
                  <a:pt x="2422" y="98"/>
                  <a:pt x="2419" y="98"/>
                </a:cubicBezTo>
                <a:cubicBezTo>
                  <a:pt x="2417" y="97"/>
                  <a:pt x="2415" y="99"/>
                  <a:pt x="2414" y="98"/>
                </a:cubicBezTo>
                <a:cubicBezTo>
                  <a:pt x="2414" y="96"/>
                  <a:pt x="2416" y="99"/>
                  <a:pt x="2416" y="96"/>
                </a:cubicBezTo>
                <a:cubicBezTo>
                  <a:pt x="2414" y="96"/>
                  <a:pt x="2413" y="97"/>
                  <a:pt x="2412" y="96"/>
                </a:cubicBezTo>
                <a:cubicBezTo>
                  <a:pt x="2412" y="96"/>
                  <a:pt x="2412" y="97"/>
                  <a:pt x="2413" y="97"/>
                </a:cubicBezTo>
                <a:cubicBezTo>
                  <a:pt x="2411" y="99"/>
                  <a:pt x="2410" y="97"/>
                  <a:pt x="2407" y="97"/>
                </a:cubicBezTo>
                <a:cubicBezTo>
                  <a:pt x="2408" y="95"/>
                  <a:pt x="2409" y="97"/>
                  <a:pt x="2410" y="96"/>
                </a:cubicBezTo>
                <a:cubicBezTo>
                  <a:pt x="2401" y="94"/>
                  <a:pt x="2389" y="93"/>
                  <a:pt x="2379" y="92"/>
                </a:cubicBezTo>
                <a:cubicBezTo>
                  <a:pt x="2379" y="92"/>
                  <a:pt x="2380" y="92"/>
                  <a:pt x="2380" y="93"/>
                </a:cubicBezTo>
                <a:cubicBezTo>
                  <a:pt x="2379" y="93"/>
                  <a:pt x="2379" y="93"/>
                  <a:pt x="2378" y="93"/>
                </a:cubicBezTo>
                <a:cubicBezTo>
                  <a:pt x="2378" y="92"/>
                  <a:pt x="2378" y="92"/>
                  <a:pt x="2378" y="92"/>
                </a:cubicBezTo>
                <a:cubicBezTo>
                  <a:pt x="2378" y="92"/>
                  <a:pt x="2378" y="92"/>
                  <a:pt x="2377" y="92"/>
                </a:cubicBezTo>
                <a:cubicBezTo>
                  <a:pt x="2376" y="92"/>
                  <a:pt x="2375" y="92"/>
                  <a:pt x="2374" y="92"/>
                </a:cubicBezTo>
                <a:cubicBezTo>
                  <a:pt x="2373" y="91"/>
                  <a:pt x="2372" y="91"/>
                  <a:pt x="2371" y="91"/>
                </a:cubicBezTo>
                <a:cubicBezTo>
                  <a:pt x="2370" y="91"/>
                  <a:pt x="2370" y="91"/>
                  <a:pt x="2370" y="91"/>
                </a:cubicBezTo>
                <a:cubicBezTo>
                  <a:pt x="2372" y="89"/>
                  <a:pt x="2377" y="92"/>
                  <a:pt x="2379" y="90"/>
                </a:cubicBezTo>
                <a:cubicBezTo>
                  <a:pt x="2379" y="87"/>
                  <a:pt x="2375" y="90"/>
                  <a:pt x="2371" y="89"/>
                </a:cubicBezTo>
                <a:cubicBezTo>
                  <a:pt x="2371" y="85"/>
                  <a:pt x="2375" y="84"/>
                  <a:pt x="2375" y="82"/>
                </a:cubicBezTo>
                <a:cubicBezTo>
                  <a:pt x="2375" y="82"/>
                  <a:pt x="2375" y="82"/>
                  <a:pt x="2376" y="82"/>
                </a:cubicBezTo>
                <a:cubicBezTo>
                  <a:pt x="2377" y="82"/>
                  <a:pt x="2379" y="82"/>
                  <a:pt x="2380" y="82"/>
                </a:cubicBezTo>
                <a:cubicBezTo>
                  <a:pt x="2380" y="82"/>
                  <a:pt x="2380" y="82"/>
                  <a:pt x="2380" y="81"/>
                </a:cubicBezTo>
                <a:cubicBezTo>
                  <a:pt x="2380" y="81"/>
                  <a:pt x="2380" y="81"/>
                  <a:pt x="2380" y="81"/>
                </a:cubicBezTo>
                <a:cubicBezTo>
                  <a:pt x="2381" y="82"/>
                  <a:pt x="2382" y="83"/>
                  <a:pt x="2384" y="83"/>
                </a:cubicBezTo>
                <a:cubicBezTo>
                  <a:pt x="2384" y="83"/>
                  <a:pt x="2385" y="82"/>
                  <a:pt x="2385" y="82"/>
                </a:cubicBezTo>
                <a:cubicBezTo>
                  <a:pt x="2388" y="82"/>
                  <a:pt x="2389" y="84"/>
                  <a:pt x="2390" y="84"/>
                </a:cubicBezTo>
                <a:cubicBezTo>
                  <a:pt x="2392" y="84"/>
                  <a:pt x="2392" y="81"/>
                  <a:pt x="2393" y="84"/>
                </a:cubicBezTo>
                <a:cubicBezTo>
                  <a:pt x="2394" y="83"/>
                  <a:pt x="2394" y="83"/>
                  <a:pt x="2394" y="82"/>
                </a:cubicBezTo>
                <a:cubicBezTo>
                  <a:pt x="2394" y="82"/>
                  <a:pt x="2395" y="82"/>
                  <a:pt x="2396" y="82"/>
                </a:cubicBezTo>
                <a:cubicBezTo>
                  <a:pt x="2396" y="83"/>
                  <a:pt x="2395" y="83"/>
                  <a:pt x="2395" y="84"/>
                </a:cubicBezTo>
                <a:cubicBezTo>
                  <a:pt x="2397" y="84"/>
                  <a:pt x="2398" y="85"/>
                  <a:pt x="2400" y="85"/>
                </a:cubicBezTo>
                <a:cubicBezTo>
                  <a:pt x="2397" y="84"/>
                  <a:pt x="2401" y="83"/>
                  <a:pt x="2398" y="83"/>
                </a:cubicBezTo>
                <a:cubicBezTo>
                  <a:pt x="2401" y="82"/>
                  <a:pt x="2404" y="84"/>
                  <a:pt x="2406" y="83"/>
                </a:cubicBezTo>
                <a:cubicBezTo>
                  <a:pt x="2406" y="86"/>
                  <a:pt x="2403" y="83"/>
                  <a:pt x="2403" y="84"/>
                </a:cubicBezTo>
                <a:cubicBezTo>
                  <a:pt x="2404" y="85"/>
                  <a:pt x="2408" y="87"/>
                  <a:pt x="2410" y="85"/>
                </a:cubicBezTo>
                <a:cubicBezTo>
                  <a:pt x="2410" y="87"/>
                  <a:pt x="2414" y="87"/>
                  <a:pt x="2415" y="86"/>
                </a:cubicBezTo>
                <a:cubicBezTo>
                  <a:pt x="2416" y="86"/>
                  <a:pt x="2414" y="87"/>
                  <a:pt x="2415" y="87"/>
                </a:cubicBezTo>
                <a:cubicBezTo>
                  <a:pt x="2440" y="90"/>
                  <a:pt x="2461" y="97"/>
                  <a:pt x="2484" y="101"/>
                </a:cubicBezTo>
                <a:cubicBezTo>
                  <a:pt x="2489" y="101"/>
                  <a:pt x="2495" y="101"/>
                  <a:pt x="2500" y="104"/>
                </a:cubicBezTo>
                <a:cubicBezTo>
                  <a:pt x="2499" y="104"/>
                  <a:pt x="2499" y="106"/>
                  <a:pt x="2500" y="105"/>
                </a:cubicBezTo>
                <a:cubicBezTo>
                  <a:pt x="2499" y="107"/>
                  <a:pt x="2499" y="106"/>
                  <a:pt x="2500" y="108"/>
                </a:cubicBezTo>
                <a:cubicBezTo>
                  <a:pt x="2494" y="107"/>
                  <a:pt x="2494" y="105"/>
                  <a:pt x="2489" y="105"/>
                </a:cubicBezTo>
                <a:cubicBezTo>
                  <a:pt x="2491" y="103"/>
                  <a:pt x="2496" y="104"/>
                  <a:pt x="2499" y="105"/>
                </a:cubicBezTo>
                <a:cubicBezTo>
                  <a:pt x="2496" y="101"/>
                  <a:pt x="2491" y="104"/>
                  <a:pt x="2488" y="102"/>
                </a:cubicBezTo>
                <a:cubicBezTo>
                  <a:pt x="2487" y="111"/>
                  <a:pt x="2479" y="103"/>
                  <a:pt x="2476" y="105"/>
                </a:cubicBezTo>
                <a:cubicBezTo>
                  <a:pt x="2474" y="109"/>
                  <a:pt x="2475" y="107"/>
                  <a:pt x="2476" y="111"/>
                </a:cubicBezTo>
                <a:cubicBezTo>
                  <a:pt x="2484" y="108"/>
                  <a:pt x="2493" y="112"/>
                  <a:pt x="2501" y="111"/>
                </a:cubicBezTo>
                <a:cubicBezTo>
                  <a:pt x="2502" y="111"/>
                  <a:pt x="2501" y="114"/>
                  <a:pt x="2502" y="111"/>
                </a:cubicBezTo>
                <a:cubicBezTo>
                  <a:pt x="2503" y="112"/>
                  <a:pt x="2503" y="113"/>
                  <a:pt x="2504" y="112"/>
                </a:cubicBezTo>
                <a:cubicBezTo>
                  <a:pt x="2504" y="112"/>
                  <a:pt x="2504" y="112"/>
                  <a:pt x="2503" y="111"/>
                </a:cubicBezTo>
                <a:cubicBezTo>
                  <a:pt x="2505" y="109"/>
                  <a:pt x="2508" y="112"/>
                  <a:pt x="2510" y="113"/>
                </a:cubicBezTo>
                <a:cubicBezTo>
                  <a:pt x="2512" y="113"/>
                  <a:pt x="2509" y="111"/>
                  <a:pt x="2511" y="111"/>
                </a:cubicBezTo>
                <a:cubicBezTo>
                  <a:pt x="2512" y="111"/>
                  <a:pt x="2512" y="112"/>
                  <a:pt x="2511" y="114"/>
                </a:cubicBezTo>
                <a:cubicBezTo>
                  <a:pt x="2514" y="113"/>
                  <a:pt x="2514" y="114"/>
                  <a:pt x="2514" y="112"/>
                </a:cubicBezTo>
                <a:cubicBezTo>
                  <a:pt x="2516" y="112"/>
                  <a:pt x="2517" y="113"/>
                  <a:pt x="2517" y="111"/>
                </a:cubicBezTo>
                <a:cubicBezTo>
                  <a:pt x="2513" y="110"/>
                  <a:pt x="2505" y="111"/>
                  <a:pt x="2503" y="108"/>
                </a:cubicBezTo>
                <a:cubicBezTo>
                  <a:pt x="2500" y="111"/>
                  <a:pt x="2496" y="109"/>
                  <a:pt x="2493" y="109"/>
                </a:cubicBezTo>
                <a:cubicBezTo>
                  <a:pt x="2496" y="107"/>
                  <a:pt x="2498" y="109"/>
                  <a:pt x="2502" y="108"/>
                </a:cubicBezTo>
                <a:cubicBezTo>
                  <a:pt x="2502" y="107"/>
                  <a:pt x="2501" y="107"/>
                  <a:pt x="2500" y="107"/>
                </a:cubicBezTo>
                <a:cubicBezTo>
                  <a:pt x="2502" y="103"/>
                  <a:pt x="2506" y="109"/>
                  <a:pt x="2508" y="105"/>
                </a:cubicBezTo>
                <a:cubicBezTo>
                  <a:pt x="2507" y="105"/>
                  <a:pt x="2505" y="105"/>
                  <a:pt x="2504" y="105"/>
                </a:cubicBezTo>
                <a:cubicBezTo>
                  <a:pt x="2504" y="104"/>
                  <a:pt x="2507" y="104"/>
                  <a:pt x="2505" y="104"/>
                </a:cubicBezTo>
                <a:cubicBezTo>
                  <a:pt x="2508" y="102"/>
                  <a:pt x="2510" y="105"/>
                  <a:pt x="2511" y="104"/>
                </a:cubicBezTo>
                <a:cubicBezTo>
                  <a:pt x="2511" y="106"/>
                  <a:pt x="2509" y="104"/>
                  <a:pt x="2509" y="106"/>
                </a:cubicBezTo>
                <a:cubicBezTo>
                  <a:pt x="2514" y="108"/>
                  <a:pt x="2514" y="108"/>
                  <a:pt x="2521" y="108"/>
                </a:cubicBezTo>
                <a:close/>
                <a:moveTo>
                  <a:pt x="2540" y="119"/>
                </a:moveTo>
                <a:cubicBezTo>
                  <a:pt x="2540" y="118"/>
                  <a:pt x="2538" y="119"/>
                  <a:pt x="2539" y="118"/>
                </a:cubicBezTo>
                <a:cubicBezTo>
                  <a:pt x="2540" y="117"/>
                  <a:pt x="2541" y="119"/>
                  <a:pt x="2540" y="119"/>
                </a:cubicBezTo>
                <a:close/>
                <a:moveTo>
                  <a:pt x="2346" y="109"/>
                </a:moveTo>
                <a:cubicBezTo>
                  <a:pt x="2346" y="109"/>
                  <a:pt x="2346" y="109"/>
                  <a:pt x="2346" y="109"/>
                </a:cubicBezTo>
                <a:cubicBezTo>
                  <a:pt x="2348" y="109"/>
                  <a:pt x="2352" y="108"/>
                  <a:pt x="2354" y="110"/>
                </a:cubicBezTo>
                <a:cubicBezTo>
                  <a:pt x="2354" y="110"/>
                  <a:pt x="2353" y="110"/>
                  <a:pt x="2353" y="110"/>
                </a:cubicBezTo>
                <a:cubicBezTo>
                  <a:pt x="2351" y="109"/>
                  <a:pt x="2349" y="109"/>
                  <a:pt x="2346" y="109"/>
                </a:cubicBezTo>
                <a:close/>
                <a:moveTo>
                  <a:pt x="2347" y="225"/>
                </a:moveTo>
                <a:cubicBezTo>
                  <a:pt x="2347" y="225"/>
                  <a:pt x="2348" y="225"/>
                  <a:pt x="2348" y="226"/>
                </a:cubicBezTo>
                <a:cubicBezTo>
                  <a:pt x="2347" y="226"/>
                  <a:pt x="2346" y="226"/>
                  <a:pt x="2345" y="226"/>
                </a:cubicBezTo>
                <a:cubicBezTo>
                  <a:pt x="2346" y="226"/>
                  <a:pt x="2346" y="226"/>
                  <a:pt x="2347" y="226"/>
                </a:cubicBezTo>
                <a:cubicBezTo>
                  <a:pt x="2347" y="225"/>
                  <a:pt x="2347" y="225"/>
                  <a:pt x="2347" y="225"/>
                </a:cubicBezTo>
                <a:close/>
                <a:moveTo>
                  <a:pt x="2343" y="197"/>
                </a:moveTo>
                <a:cubicBezTo>
                  <a:pt x="2344" y="196"/>
                  <a:pt x="2346" y="196"/>
                  <a:pt x="2348" y="196"/>
                </a:cubicBezTo>
                <a:cubicBezTo>
                  <a:pt x="2349" y="196"/>
                  <a:pt x="2350" y="197"/>
                  <a:pt x="2351" y="198"/>
                </a:cubicBezTo>
                <a:cubicBezTo>
                  <a:pt x="2348" y="198"/>
                  <a:pt x="2345" y="197"/>
                  <a:pt x="2343" y="197"/>
                </a:cubicBezTo>
                <a:close/>
                <a:moveTo>
                  <a:pt x="2347" y="115"/>
                </a:moveTo>
                <a:cubicBezTo>
                  <a:pt x="2345" y="115"/>
                  <a:pt x="2344" y="113"/>
                  <a:pt x="2345" y="115"/>
                </a:cubicBezTo>
                <a:cubicBezTo>
                  <a:pt x="2345" y="115"/>
                  <a:pt x="2345" y="115"/>
                  <a:pt x="2345" y="115"/>
                </a:cubicBezTo>
                <a:cubicBezTo>
                  <a:pt x="2344" y="115"/>
                  <a:pt x="2344" y="115"/>
                  <a:pt x="2343" y="114"/>
                </a:cubicBezTo>
                <a:cubicBezTo>
                  <a:pt x="2343" y="114"/>
                  <a:pt x="2342" y="115"/>
                  <a:pt x="2342" y="115"/>
                </a:cubicBezTo>
                <a:cubicBezTo>
                  <a:pt x="2342" y="115"/>
                  <a:pt x="2342" y="114"/>
                  <a:pt x="2341" y="114"/>
                </a:cubicBezTo>
                <a:cubicBezTo>
                  <a:pt x="2341" y="114"/>
                  <a:pt x="2341" y="114"/>
                  <a:pt x="2341" y="114"/>
                </a:cubicBezTo>
                <a:cubicBezTo>
                  <a:pt x="2341" y="114"/>
                  <a:pt x="2340" y="114"/>
                  <a:pt x="2340" y="113"/>
                </a:cubicBezTo>
                <a:cubicBezTo>
                  <a:pt x="2340" y="113"/>
                  <a:pt x="2340" y="113"/>
                  <a:pt x="2340" y="113"/>
                </a:cubicBezTo>
                <a:cubicBezTo>
                  <a:pt x="2342" y="113"/>
                  <a:pt x="2347" y="114"/>
                  <a:pt x="2347" y="115"/>
                </a:cubicBezTo>
                <a:close/>
                <a:moveTo>
                  <a:pt x="2341" y="89"/>
                </a:moveTo>
                <a:cubicBezTo>
                  <a:pt x="2342" y="89"/>
                  <a:pt x="2344" y="89"/>
                  <a:pt x="2346" y="89"/>
                </a:cubicBezTo>
                <a:cubicBezTo>
                  <a:pt x="2346" y="89"/>
                  <a:pt x="2346" y="89"/>
                  <a:pt x="2346" y="89"/>
                </a:cubicBezTo>
                <a:cubicBezTo>
                  <a:pt x="2344" y="89"/>
                  <a:pt x="2342" y="90"/>
                  <a:pt x="2341" y="89"/>
                </a:cubicBezTo>
                <a:close/>
                <a:moveTo>
                  <a:pt x="2346" y="122"/>
                </a:moveTo>
                <a:cubicBezTo>
                  <a:pt x="2345" y="122"/>
                  <a:pt x="2344" y="122"/>
                  <a:pt x="2343" y="122"/>
                </a:cubicBezTo>
                <a:cubicBezTo>
                  <a:pt x="2343" y="121"/>
                  <a:pt x="2343" y="121"/>
                  <a:pt x="2343" y="121"/>
                </a:cubicBezTo>
                <a:cubicBezTo>
                  <a:pt x="2344" y="121"/>
                  <a:pt x="2345" y="121"/>
                  <a:pt x="2346" y="122"/>
                </a:cubicBezTo>
                <a:close/>
                <a:moveTo>
                  <a:pt x="2340" y="106"/>
                </a:moveTo>
                <a:cubicBezTo>
                  <a:pt x="2339" y="106"/>
                  <a:pt x="2338" y="105"/>
                  <a:pt x="2337" y="105"/>
                </a:cubicBezTo>
                <a:cubicBezTo>
                  <a:pt x="2338" y="105"/>
                  <a:pt x="2339" y="105"/>
                  <a:pt x="2341" y="104"/>
                </a:cubicBezTo>
                <a:cubicBezTo>
                  <a:pt x="2341" y="105"/>
                  <a:pt x="2341" y="105"/>
                  <a:pt x="2340" y="106"/>
                </a:cubicBezTo>
                <a:close/>
                <a:moveTo>
                  <a:pt x="2342" y="186"/>
                </a:moveTo>
                <a:cubicBezTo>
                  <a:pt x="2340" y="186"/>
                  <a:pt x="2337" y="187"/>
                  <a:pt x="2337" y="185"/>
                </a:cubicBezTo>
                <a:cubicBezTo>
                  <a:pt x="2338" y="186"/>
                  <a:pt x="2341" y="185"/>
                  <a:pt x="2342" y="186"/>
                </a:cubicBezTo>
                <a:close/>
                <a:moveTo>
                  <a:pt x="2343" y="225"/>
                </a:moveTo>
                <a:cubicBezTo>
                  <a:pt x="2343" y="225"/>
                  <a:pt x="2343" y="225"/>
                  <a:pt x="2343" y="225"/>
                </a:cubicBezTo>
                <a:cubicBezTo>
                  <a:pt x="2342" y="225"/>
                  <a:pt x="2341" y="226"/>
                  <a:pt x="2340" y="225"/>
                </a:cubicBezTo>
                <a:cubicBezTo>
                  <a:pt x="2341" y="225"/>
                  <a:pt x="2342" y="225"/>
                  <a:pt x="2343" y="225"/>
                </a:cubicBezTo>
                <a:close/>
                <a:moveTo>
                  <a:pt x="2351" y="106"/>
                </a:moveTo>
                <a:cubicBezTo>
                  <a:pt x="2351" y="107"/>
                  <a:pt x="2354" y="106"/>
                  <a:pt x="2353" y="106"/>
                </a:cubicBezTo>
                <a:cubicBezTo>
                  <a:pt x="2353" y="107"/>
                  <a:pt x="2350" y="107"/>
                  <a:pt x="2351" y="106"/>
                </a:cubicBezTo>
                <a:close/>
                <a:moveTo>
                  <a:pt x="2373" y="82"/>
                </a:moveTo>
                <a:cubicBezTo>
                  <a:pt x="2372" y="82"/>
                  <a:pt x="2372" y="82"/>
                  <a:pt x="2372" y="82"/>
                </a:cubicBezTo>
                <a:cubicBezTo>
                  <a:pt x="2371" y="83"/>
                  <a:pt x="2373" y="84"/>
                  <a:pt x="2371" y="84"/>
                </a:cubicBezTo>
                <a:cubicBezTo>
                  <a:pt x="2371" y="83"/>
                  <a:pt x="2370" y="83"/>
                  <a:pt x="2370" y="81"/>
                </a:cubicBezTo>
                <a:cubicBezTo>
                  <a:pt x="2371" y="82"/>
                  <a:pt x="2373" y="81"/>
                  <a:pt x="2373" y="82"/>
                </a:cubicBezTo>
                <a:close/>
                <a:moveTo>
                  <a:pt x="2371" y="76"/>
                </a:moveTo>
                <a:cubicBezTo>
                  <a:pt x="2372" y="76"/>
                  <a:pt x="2373" y="74"/>
                  <a:pt x="2373" y="77"/>
                </a:cubicBezTo>
                <a:cubicBezTo>
                  <a:pt x="2372" y="76"/>
                  <a:pt x="2371" y="77"/>
                  <a:pt x="2371" y="76"/>
                </a:cubicBezTo>
                <a:close/>
                <a:moveTo>
                  <a:pt x="2371" y="88"/>
                </a:moveTo>
                <a:cubicBezTo>
                  <a:pt x="2368" y="88"/>
                  <a:pt x="2368" y="88"/>
                  <a:pt x="2367" y="88"/>
                </a:cubicBezTo>
                <a:cubicBezTo>
                  <a:pt x="2368" y="86"/>
                  <a:pt x="2371" y="86"/>
                  <a:pt x="2371" y="88"/>
                </a:cubicBezTo>
                <a:close/>
                <a:moveTo>
                  <a:pt x="2377" y="94"/>
                </a:moveTo>
                <a:cubicBezTo>
                  <a:pt x="2379" y="95"/>
                  <a:pt x="2381" y="95"/>
                  <a:pt x="2382" y="94"/>
                </a:cubicBezTo>
                <a:cubicBezTo>
                  <a:pt x="2383" y="94"/>
                  <a:pt x="2383" y="95"/>
                  <a:pt x="2383" y="95"/>
                </a:cubicBezTo>
                <a:cubicBezTo>
                  <a:pt x="2383" y="95"/>
                  <a:pt x="2383" y="97"/>
                  <a:pt x="2383" y="98"/>
                </a:cubicBezTo>
                <a:cubicBezTo>
                  <a:pt x="2383" y="97"/>
                  <a:pt x="2383" y="97"/>
                  <a:pt x="2384" y="97"/>
                </a:cubicBezTo>
                <a:cubicBezTo>
                  <a:pt x="2384" y="99"/>
                  <a:pt x="2378" y="100"/>
                  <a:pt x="2378" y="98"/>
                </a:cubicBezTo>
                <a:cubicBezTo>
                  <a:pt x="2378" y="97"/>
                  <a:pt x="2382" y="98"/>
                  <a:pt x="2382" y="97"/>
                </a:cubicBezTo>
                <a:cubicBezTo>
                  <a:pt x="2381" y="96"/>
                  <a:pt x="2378" y="96"/>
                  <a:pt x="2375" y="96"/>
                </a:cubicBezTo>
                <a:cubicBezTo>
                  <a:pt x="2375" y="98"/>
                  <a:pt x="2374" y="97"/>
                  <a:pt x="2372" y="98"/>
                </a:cubicBezTo>
                <a:cubicBezTo>
                  <a:pt x="2372" y="96"/>
                  <a:pt x="2375" y="98"/>
                  <a:pt x="2374" y="96"/>
                </a:cubicBezTo>
                <a:cubicBezTo>
                  <a:pt x="2372" y="96"/>
                  <a:pt x="2370" y="94"/>
                  <a:pt x="2369" y="93"/>
                </a:cubicBezTo>
                <a:cubicBezTo>
                  <a:pt x="2369" y="93"/>
                  <a:pt x="2369" y="93"/>
                  <a:pt x="2369" y="93"/>
                </a:cubicBezTo>
                <a:cubicBezTo>
                  <a:pt x="2370" y="93"/>
                  <a:pt x="2370" y="93"/>
                  <a:pt x="2370" y="94"/>
                </a:cubicBezTo>
                <a:cubicBezTo>
                  <a:pt x="2371" y="93"/>
                  <a:pt x="2371" y="93"/>
                  <a:pt x="2371" y="92"/>
                </a:cubicBezTo>
                <a:cubicBezTo>
                  <a:pt x="2372" y="92"/>
                  <a:pt x="2372" y="92"/>
                  <a:pt x="2373" y="92"/>
                </a:cubicBezTo>
                <a:cubicBezTo>
                  <a:pt x="2373" y="93"/>
                  <a:pt x="2374" y="93"/>
                  <a:pt x="2375" y="94"/>
                </a:cubicBezTo>
                <a:cubicBezTo>
                  <a:pt x="2375" y="94"/>
                  <a:pt x="2374" y="94"/>
                  <a:pt x="2374" y="95"/>
                </a:cubicBezTo>
                <a:cubicBezTo>
                  <a:pt x="2375" y="95"/>
                  <a:pt x="2376" y="95"/>
                  <a:pt x="2377" y="94"/>
                </a:cubicBezTo>
                <a:close/>
                <a:moveTo>
                  <a:pt x="2365" y="92"/>
                </a:moveTo>
                <a:cubicBezTo>
                  <a:pt x="2365" y="92"/>
                  <a:pt x="2365" y="93"/>
                  <a:pt x="2365" y="93"/>
                </a:cubicBezTo>
                <a:cubicBezTo>
                  <a:pt x="2366" y="92"/>
                  <a:pt x="2366" y="92"/>
                  <a:pt x="2367" y="92"/>
                </a:cubicBezTo>
                <a:cubicBezTo>
                  <a:pt x="2367" y="92"/>
                  <a:pt x="2368" y="93"/>
                  <a:pt x="2368" y="93"/>
                </a:cubicBezTo>
                <a:cubicBezTo>
                  <a:pt x="2365" y="93"/>
                  <a:pt x="2363" y="93"/>
                  <a:pt x="2361" y="92"/>
                </a:cubicBezTo>
                <a:cubicBezTo>
                  <a:pt x="2362" y="92"/>
                  <a:pt x="2362" y="92"/>
                  <a:pt x="2364" y="92"/>
                </a:cubicBezTo>
                <a:cubicBezTo>
                  <a:pt x="2364" y="92"/>
                  <a:pt x="2364" y="91"/>
                  <a:pt x="2364" y="91"/>
                </a:cubicBezTo>
                <a:cubicBezTo>
                  <a:pt x="2365" y="91"/>
                  <a:pt x="2365" y="91"/>
                  <a:pt x="2365" y="91"/>
                </a:cubicBezTo>
                <a:cubicBezTo>
                  <a:pt x="2365" y="92"/>
                  <a:pt x="2365" y="92"/>
                  <a:pt x="2365" y="93"/>
                </a:cubicBezTo>
                <a:cubicBezTo>
                  <a:pt x="2365" y="93"/>
                  <a:pt x="2365" y="93"/>
                  <a:pt x="2365" y="92"/>
                </a:cubicBezTo>
                <a:close/>
                <a:moveTo>
                  <a:pt x="2365" y="85"/>
                </a:moveTo>
                <a:cubicBezTo>
                  <a:pt x="2365" y="85"/>
                  <a:pt x="2365" y="85"/>
                  <a:pt x="2365" y="85"/>
                </a:cubicBezTo>
                <a:cubicBezTo>
                  <a:pt x="2365" y="85"/>
                  <a:pt x="2364" y="85"/>
                  <a:pt x="2364" y="85"/>
                </a:cubicBezTo>
                <a:cubicBezTo>
                  <a:pt x="2364" y="85"/>
                  <a:pt x="2364" y="84"/>
                  <a:pt x="2364" y="84"/>
                </a:cubicBezTo>
                <a:cubicBezTo>
                  <a:pt x="2364" y="85"/>
                  <a:pt x="2363" y="85"/>
                  <a:pt x="2363" y="86"/>
                </a:cubicBezTo>
                <a:cubicBezTo>
                  <a:pt x="2363" y="86"/>
                  <a:pt x="2363" y="86"/>
                  <a:pt x="2363" y="86"/>
                </a:cubicBezTo>
                <a:cubicBezTo>
                  <a:pt x="2363" y="86"/>
                  <a:pt x="2363" y="86"/>
                  <a:pt x="2363" y="86"/>
                </a:cubicBezTo>
                <a:cubicBezTo>
                  <a:pt x="2362" y="86"/>
                  <a:pt x="2362" y="86"/>
                  <a:pt x="2361" y="86"/>
                </a:cubicBezTo>
                <a:cubicBezTo>
                  <a:pt x="2361" y="85"/>
                  <a:pt x="2361" y="85"/>
                  <a:pt x="2361" y="83"/>
                </a:cubicBezTo>
                <a:cubicBezTo>
                  <a:pt x="2364" y="82"/>
                  <a:pt x="2366" y="84"/>
                  <a:pt x="2368" y="83"/>
                </a:cubicBezTo>
                <a:cubicBezTo>
                  <a:pt x="2368" y="83"/>
                  <a:pt x="2369" y="84"/>
                  <a:pt x="2369" y="85"/>
                </a:cubicBezTo>
                <a:cubicBezTo>
                  <a:pt x="2367" y="84"/>
                  <a:pt x="2366" y="85"/>
                  <a:pt x="2365" y="85"/>
                </a:cubicBezTo>
                <a:close/>
                <a:moveTo>
                  <a:pt x="2398" y="96"/>
                </a:moveTo>
                <a:cubicBezTo>
                  <a:pt x="2399" y="97"/>
                  <a:pt x="2400" y="98"/>
                  <a:pt x="2401" y="99"/>
                </a:cubicBezTo>
                <a:cubicBezTo>
                  <a:pt x="2397" y="98"/>
                  <a:pt x="2393" y="97"/>
                  <a:pt x="2389" y="95"/>
                </a:cubicBezTo>
                <a:cubicBezTo>
                  <a:pt x="2388" y="95"/>
                  <a:pt x="2388" y="95"/>
                  <a:pt x="2387" y="95"/>
                </a:cubicBezTo>
                <a:cubicBezTo>
                  <a:pt x="2387" y="95"/>
                  <a:pt x="2387" y="94"/>
                  <a:pt x="2387" y="94"/>
                </a:cubicBezTo>
                <a:cubicBezTo>
                  <a:pt x="2389" y="95"/>
                  <a:pt x="2393" y="94"/>
                  <a:pt x="2392" y="96"/>
                </a:cubicBezTo>
                <a:cubicBezTo>
                  <a:pt x="2392" y="96"/>
                  <a:pt x="2396" y="95"/>
                  <a:pt x="2398" y="96"/>
                </a:cubicBezTo>
                <a:close/>
                <a:moveTo>
                  <a:pt x="2399" y="99"/>
                </a:moveTo>
                <a:cubicBezTo>
                  <a:pt x="2397" y="100"/>
                  <a:pt x="2395" y="100"/>
                  <a:pt x="2394" y="99"/>
                </a:cubicBezTo>
                <a:cubicBezTo>
                  <a:pt x="2395" y="99"/>
                  <a:pt x="2398" y="98"/>
                  <a:pt x="2399" y="99"/>
                </a:cubicBezTo>
                <a:close/>
                <a:moveTo>
                  <a:pt x="2392" y="99"/>
                </a:moveTo>
                <a:cubicBezTo>
                  <a:pt x="2391" y="100"/>
                  <a:pt x="2388" y="99"/>
                  <a:pt x="2386" y="98"/>
                </a:cubicBezTo>
                <a:cubicBezTo>
                  <a:pt x="2388" y="98"/>
                  <a:pt x="2391" y="97"/>
                  <a:pt x="2392" y="99"/>
                </a:cubicBezTo>
                <a:close/>
                <a:moveTo>
                  <a:pt x="2386" y="97"/>
                </a:moveTo>
                <a:cubicBezTo>
                  <a:pt x="2386" y="96"/>
                  <a:pt x="2385" y="96"/>
                  <a:pt x="2385" y="95"/>
                </a:cubicBezTo>
                <a:cubicBezTo>
                  <a:pt x="2386" y="94"/>
                  <a:pt x="2387" y="93"/>
                  <a:pt x="2387" y="95"/>
                </a:cubicBezTo>
                <a:cubicBezTo>
                  <a:pt x="2387" y="95"/>
                  <a:pt x="2386" y="96"/>
                  <a:pt x="2386" y="97"/>
                </a:cubicBezTo>
                <a:close/>
                <a:moveTo>
                  <a:pt x="2396" y="81"/>
                </a:moveTo>
                <a:cubicBezTo>
                  <a:pt x="2399" y="81"/>
                  <a:pt x="2402" y="81"/>
                  <a:pt x="2406" y="81"/>
                </a:cubicBezTo>
                <a:cubicBezTo>
                  <a:pt x="2406" y="81"/>
                  <a:pt x="2406" y="82"/>
                  <a:pt x="2406" y="82"/>
                </a:cubicBezTo>
                <a:cubicBezTo>
                  <a:pt x="2403" y="82"/>
                  <a:pt x="2400" y="81"/>
                  <a:pt x="2396" y="81"/>
                </a:cubicBezTo>
                <a:close/>
                <a:moveTo>
                  <a:pt x="2407" y="83"/>
                </a:moveTo>
                <a:cubicBezTo>
                  <a:pt x="2408" y="82"/>
                  <a:pt x="2408" y="81"/>
                  <a:pt x="2409" y="81"/>
                </a:cubicBezTo>
                <a:cubicBezTo>
                  <a:pt x="2409" y="83"/>
                  <a:pt x="2416" y="81"/>
                  <a:pt x="2421" y="83"/>
                </a:cubicBezTo>
                <a:cubicBezTo>
                  <a:pt x="2421" y="83"/>
                  <a:pt x="2421" y="84"/>
                  <a:pt x="2421" y="84"/>
                </a:cubicBezTo>
                <a:cubicBezTo>
                  <a:pt x="2417" y="84"/>
                  <a:pt x="2412" y="83"/>
                  <a:pt x="2407" y="83"/>
                </a:cubicBezTo>
                <a:close/>
                <a:moveTo>
                  <a:pt x="2492" y="108"/>
                </a:moveTo>
                <a:cubicBezTo>
                  <a:pt x="2492" y="109"/>
                  <a:pt x="2491" y="108"/>
                  <a:pt x="2490" y="108"/>
                </a:cubicBezTo>
                <a:cubicBezTo>
                  <a:pt x="2491" y="108"/>
                  <a:pt x="2492" y="107"/>
                  <a:pt x="2492" y="108"/>
                </a:cubicBezTo>
                <a:close/>
                <a:moveTo>
                  <a:pt x="2517" y="88"/>
                </a:moveTo>
                <a:cubicBezTo>
                  <a:pt x="2518" y="88"/>
                  <a:pt x="2520" y="87"/>
                  <a:pt x="2521" y="89"/>
                </a:cubicBezTo>
                <a:cubicBezTo>
                  <a:pt x="2519" y="89"/>
                  <a:pt x="2517" y="89"/>
                  <a:pt x="2517" y="88"/>
                </a:cubicBezTo>
                <a:close/>
                <a:moveTo>
                  <a:pt x="2536" y="62"/>
                </a:moveTo>
                <a:cubicBezTo>
                  <a:pt x="2528" y="62"/>
                  <a:pt x="2523" y="61"/>
                  <a:pt x="2515" y="58"/>
                </a:cubicBezTo>
                <a:cubicBezTo>
                  <a:pt x="2517" y="58"/>
                  <a:pt x="2516" y="57"/>
                  <a:pt x="2516" y="56"/>
                </a:cubicBezTo>
                <a:cubicBezTo>
                  <a:pt x="2524" y="53"/>
                  <a:pt x="2531" y="56"/>
                  <a:pt x="2538" y="57"/>
                </a:cubicBezTo>
                <a:cubicBezTo>
                  <a:pt x="2539" y="59"/>
                  <a:pt x="2536" y="60"/>
                  <a:pt x="2536" y="62"/>
                </a:cubicBezTo>
                <a:close/>
                <a:moveTo>
                  <a:pt x="2514" y="59"/>
                </a:moveTo>
                <a:cubicBezTo>
                  <a:pt x="2514" y="58"/>
                  <a:pt x="2514" y="56"/>
                  <a:pt x="2515" y="56"/>
                </a:cubicBezTo>
                <a:cubicBezTo>
                  <a:pt x="2515" y="57"/>
                  <a:pt x="2515" y="58"/>
                  <a:pt x="2514" y="59"/>
                </a:cubicBezTo>
                <a:close/>
                <a:moveTo>
                  <a:pt x="2546" y="55"/>
                </a:moveTo>
                <a:cubicBezTo>
                  <a:pt x="2545" y="54"/>
                  <a:pt x="2545" y="53"/>
                  <a:pt x="2547" y="53"/>
                </a:cubicBezTo>
                <a:cubicBezTo>
                  <a:pt x="2547" y="54"/>
                  <a:pt x="2546" y="55"/>
                  <a:pt x="2546" y="55"/>
                </a:cubicBezTo>
                <a:close/>
                <a:moveTo>
                  <a:pt x="2546" y="39"/>
                </a:moveTo>
                <a:cubicBezTo>
                  <a:pt x="2545" y="40"/>
                  <a:pt x="2545" y="40"/>
                  <a:pt x="2546" y="41"/>
                </a:cubicBezTo>
                <a:cubicBezTo>
                  <a:pt x="2544" y="41"/>
                  <a:pt x="2543" y="38"/>
                  <a:pt x="2544" y="41"/>
                </a:cubicBezTo>
                <a:cubicBezTo>
                  <a:pt x="2542" y="40"/>
                  <a:pt x="2540" y="40"/>
                  <a:pt x="2539" y="38"/>
                </a:cubicBezTo>
                <a:cubicBezTo>
                  <a:pt x="2541" y="39"/>
                  <a:pt x="2544" y="38"/>
                  <a:pt x="2546" y="39"/>
                </a:cubicBezTo>
                <a:close/>
                <a:moveTo>
                  <a:pt x="2554" y="40"/>
                </a:moveTo>
                <a:cubicBezTo>
                  <a:pt x="2554" y="41"/>
                  <a:pt x="2553" y="41"/>
                  <a:pt x="2555" y="41"/>
                </a:cubicBezTo>
                <a:cubicBezTo>
                  <a:pt x="2554" y="43"/>
                  <a:pt x="2554" y="42"/>
                  <a:pt x="2555" y="44"/>
                </a:cubicBezTo>
                <a:cubicBezTo>
                  <a:pt x="2545" y="43"/>
                  <a:pt x="2539" y="42"/>
                  <a:pt x="2528" y="40"/>
                </a:cubicBezTo>
                <a:cubicBezTo>
                  <a:pt x="2535" y="39"/>
                  <a:pt x="2548" y="44"/>
                  <a:pt x="2554" y="40"/>
                </a:cubicBezTo>
                <a:close/>
                <a:moveTo>
                  <a:pt x="2542" y="46"/>
                </a:moveTo>
                <a:cubicBezTo>
                  <a:pt x="2541" y="46"/>
                  <a:pt x="2539" y="47"/>
                  <a:pt x="2538" y="45"/>
                </a:cubicBezTo>
                <a:cubicBezTo>
                  <a:pt x="2540" y="45"/>
                  <a:pt x="2542" y="45"/>
                  <a:pt x="2542" y="46"/>
                </a:cubicBezTo>
                <a:close/>
                <a:moveTo>
                  <a:pt x="2532" y="48"/>
                </a:moveTo>
                <a:cubicBezTo>
                  <a:pt x="2531" y="47"/>
                  <a:pt x="2529" y="48"/>
                  <a:pt x="2528" y="46"/>
                </a:cubicBezTo>
                <a:cubicBezTo>
                  <a:pt x="2530" y="47"/>
                  <a:pt x="2532" y="44"/>
                  <a:pt x="2532" y="48"/>
                </a:cubicBezTo>
                <a:close/>
                <a:moveTo>
                  <a:pt x="2522" y="31"/>
                </a:moveTo>
                <a:cubicBezTo>
                  <a:pt x="2523" y="31"/>
                  <a:pt x="2525" y="30"/>
                  <a:pt x="2525" y="32"/>
                </a:cubicBezTo>
                <a:cubicBezTo>
                  <a:pt x="2524" y="31"/>
                  <a:pt x="2522" y="32"/>
                  <a:pt x="2522" y="31"/>
                </a:cubicBezTo>
                <a:close/>
                <a:moveTo>
                  <a:pt x="2517" y="27"/>
                </a:moveTo>
                <a:cubicBezTo>
                  <a:pt x="2519" y="28"/>
                  <a:pt x="2523" y="26"/>
                  <a:pt x="2524" y="29"/>
                </a:cubicBezTo>
                <a:cubicBezTo>
                  <a:pt x="2526" y="27"/>
                  <a:pt x="2531" y="29"/>
                  <a:pt x="2534" y="29"/>
                </a:cubicBezTo>
                <a:cubicBezTo>
                  <a:pt x="2531" y="31"/>
                  <a:pt x="2536" y="30"/>
                  <a:pt x="2535" y="31"/>
                </a:cubicBezTo>
                <a:cubicBezTo>
                  <a:pt x="2528" y="31"/>
                  <a:pt x="2523" y="30"/>
                  <a:pt x="2517" y="27"/>
                </a:cubicBezTo>
                <a:close/>
                <a:moveTo>
                  <a:pt x="2542" y="52"/>
                </a:moveTo>
                <a:cubicBezTo>
                  <a:pt x="2541" y="52"/>
                  <a:pt x="2541" y="51"/>
                  <a:pt x="2540" y="52"/>
                </a:cubicBezTo>
                <a:cubicBezTo>
                  <a:pt x="2542" y="49"/>
                  <a:pt x="2543" y="54"/>
                  <a:pt x="2545" y="54"/>
                </a:cubicBezTo>
                <a:cubicBezTo>
                  <a:pt x="2537" y="56"/>
                  <a:pt x="2524" y="54"/>
                  <a:pt x="2518" y="52"/>
                </a:cubicBezTo>
                <a:cubicBezTo>
                  <a:pt x="2526" y="51"/>
                  <a:pt x="2534" y="53"/>
                  <a:pt x="2542" y="52"/>
                </a:cubicBezTo>
                <a:close/>
                <a:moveTo>
                  <a:pt x="2521" y="44"/>
                </a:moveTo>
                <a:cubicBezTo>
                  <a:pt x="2520" y="44"/>
                  <a:pt x="2520" y="46"/>
                  <a:pt x="2520" y="46"/>
                </a:cubicBezTo>
                <a:cubicBezTo>
                  <a:pt x="2517" y="45"/>
                  <a:pt x="2513" y="44"/>
                  <a:pt x="2512" y="43"/>
                </a:cubicBezTo>
                <a:cubicBezTo>
                  <a:pt x="2516" y="43"/>
                  <a:pt x="2519" y="42"/>
                  <a:pt x="2521" y="44"/>
                </a:cubicBezTo>
                <a:close/>
                <a:moveTo>
                  <a:pt x="2513" y="64"/>
                </a:moveTo>
                <a:cubicBezTo>
                  <a:pt x="2517" y="69"/>
                  <a:pt x="2529" y="65"/>
                  <a:pt x="2533" y="72"/>
                </a:cubicBezTo>
                <a:cubicBezTo>
                  <a:pt x="2521" y="77"/>
                  <a:pt x="2507" y="71"/>
                  <a:pt x="2494" y="68"/>
                </a:cubicBezTo>
                <a:cubicBezTo>
                  <a:pt x="2495" y="67"/>
                  <a:pt x="2496" y="67"/>
                  <a:pt x="2497" y="69"/>
                </a:cubicBezTo>
                <a:cubicBezTo>
                  <a:pt x="2497" y="67"/>
                  <a:pt x="2497" y="67"/>
                  <a:pt x="2498" y="67"/>
                </a:cubicBezTo>
                <a:cubicBezTo>
                  <a:pt x="2505" y="68"/>
                  <a:pt x="2512" y="69"/>
                  <a:pt x="2518" y="68"/>
                </a:cubicBezTo>
                <a:cubicBezTo>
                  <a:pt x="2512" y="65"/>
                  <a:pt x="2505" y="67"/>
                  <a:pt x="2500" y="63"/>
                </a:cubicBezTo>
                <a:cubicBezTo>
                  <a:pt x="2501" y="66"/>
                  <a:pt x="2495" y="62"/>
                  <a:pt x="2497" y="65"/>
                </a:cubicBezTo>
                <a:cubicBezTo>
                  <a:pt x="2495" y="63"/>
                  <a:pt x="2494" y="66"/>
                  <a:pt x="2492" y="63"/>
                </a:cubicBezTo>
                <a:cubicBezTo>
                  <a:pt x="2494" y="64"/>
                  <a:pt x="2492" y="61"/>
                  <a:pt x="2493" y="60"/>
                </a:cubicBezTo>
                <a:cubicBezTo>
                  <a:pt x="2500" y="61"/>
                  <a:pt x="2507" y="65"/>
                  <a:pt x="2513" y="64"/>
                </a:cubicBezTo>
                <a:close/>
                <a:moveTo>
                  <a:pt x="2516" y="87"/>
                </a:moveTo>
                <a:cubicBezTo>
                  <a:pt x="2509" y="84"/>
                  <a:pt x="2515" y="85"/>
                  <a:pt x="2516" y="85"/>
                </a:cubicBezTo>
                <a:cubicBezTo>
                  <a:pt x="2516" y="86"/>
                  <a:pt x="2517" y="86"/>
                  <a:pt x="2516" y="87"/>
                </a:cubicBezTo>
                <a:close/>
                <a:moveTo>
                  <a:pt x="2510" y="80"/>
                </a:moveTo>
                <a:cubicBezTo>
                  <a:pt x="2508" y="80"/>
                  <a:pt x="2508" y="78"/>
                  <a:pt x="2507" y="80"/>
                </a:cubicBezTo>
                <a:cubicBezTo>
                  <a:pt x="2507" y="77"/>
                  <a:pt x="2511" y="77"/>
                  <a:pt x="2510" y="80"/>
                </a:cubicBezTo>
                <a:close/>
                <a:moveTo>
                  <a:pt x="2488" y="64"/>
                </a:moveTo>
                <a:cubicBezTo>
                  <a:pt x="2489" y="64"/>
                  <a:pt x="2491" y="64"/>
                  <a:pt x="2492" y="64"/>
                </a:cubicBezTo>
                <a:cubicBezTo>
                  <a:pt x="2492" y="66"/>
                  <a:pt x="2490" y="67"/>
                  <a:pt x="2491" y="67"/>
                </a:cubicBezTo>
                <a:cubicBezTo>
                  <a:pt x="2491" y="66"/>
                  <a:pt x="2492" y="65"/>
                  <a:pt x="2492" y="65"/>
                </a:cubicBezTo>
                <a:cubicBezTo>
                  <a:pt x="2492" y="68"/>
                  <a:pt x="2494" y="64"/>
                  <a:pt x="2494" y="67"/>
                </a:cubicBezTo>
                <a:cubicBezTo>
                  <a:pt x="2493" y="67"/>
                  <a:pt x="2492" y="67"/>
                  <a:pt x="2491" y="68"/>
                </a:cubicBezTo>
                <a:cubicBezTo>
                  <a:pt x="2490" y="67"/>
                  <a:pt x="2488" y="67"/>
                  <a:pt x="2488" y="66"/>
                </a:cubicBezTo>
                <a:cubicBezTo>
                  <a:pt x="2488" y="66"/>
                  <a:pt x="2489" y="66"/>
                  <a:pt x="2489" y="66"/>
                </a:cubicBezTo>
                <a:cubicBezTo>
                  <a:pt x="2489" y="65"/>
                  <a:pt x="2488" y="65"/>
                  <a:pt x="2488" y="64"/>
                </a:cubicBezTo>
                <a:close/>
                <a:moveTo>
                  <a:pt x="2493" y="76"/>
                </a:moveTo>
                <a:cubicBezTo>
                  <a:pt x="2493" y="80"/>
                  <a:pt x="2499" y="76"/>
                  <a:pt x="2502" y="78"/>
                </a:cubicBezTo>
                <a:cubicBezTo>
                  <a:pt x="2499" y="79"/>
                  <a:pt x="2491" y="80"/>
                  <a:pt x="2493" y="76"/>
                </a:cubicBezTo>
                <a:close/>
                <a:moveTo>
                  <a:pt x="2494" y="56"/>
                </a:moveTo>
                <a:cubicBezTo>
                  <a:pt x="2496" y="55"/>
                  <a:pt x="2499" y="55"/>
                  <a:pt x="2501" y="56"/>
                </a:cubicBezTo>
                <a:cubicBezTo>
                  <a:pt x="2498" y="56"/>
                  <a:pt x="2495" y="58"/>
                  <a:pt x="2494" y="56"/>
                </a:cubicBezTo>
                <a:close/>
                <a:moveTo>
                  <a:pt x="2495" y="51"/>
                </a:moveTo>
                <a:cubicBezTo>
                  <a:pt x="2499" y="49"/>
                  <a:pt x="2506" y="47"/>
                  <a:pt x="2509" y="51"/>
                </a:cubicBezTo>
                <a:cubicBezTo>
                  <a:pt x="2507" y="50"/>
                  <a:pt x="2505" y="51"/>
                  <a:pt x="2503" y="51"/>
                </a:cubicBezTo>
                <a:cubicBezTo>
                  <a:pt x="2505" y="52"/>
                  <a:pt x="2503" y="52"/>
                  <a:pt x="2503" y="53"/>
                </a:cubicBezTo>
                <a:cubicBezTo>
                  <a:pt x="2508" y="54"/>
                  <a:pt x="2502" y="51"/>
                  <a:pt x="2509" y="52"/>
                </a:cubicBezTo>
                <a:cubicBezTo>
                  <a:pt x="2509" y="54"/>
                  <a:pt x="2508" y="54"/>
                  <a:pt x="2508" y="56"/>
                </a:cubicBezTo>
                <a:cubicBezTo>
                  <a:pt x="2509" y="56"/>
                  <a:pt x="2510" y="55"/>
                  <a:pt x="2510" y="56"/>
                </a:cubicBezTo>
                <a:cubicBezTo>
                  <a:pt x="2509" y="56"/>
                  <a:pt x="2510" y="56"/>
                  <a:pt x="2510" y="57"/>
                </a:cubicBezTo>
                <a:cubicBezTo>
                  <a:pt x="2506" y="56"/>
                  <a:pt x="2502" y="55"/>
                  <a:pt x="2498" y="54"/>
                </a:cubicBezTo>
                <a:cubicBezTo>
                  <a:pt x="2493" y="54"/>
                  <a:pt x="2491" y="51"/>
                  <a:pt x="2487" y="51"/>
                </a:cubicBezTo>
                <a:cubicBezTo>
                  <a:pt x="2489" y="49"/>
                  <a:pt x="2494" y="49"/>
                  <a:pt x="2495" y="51"/>
                </a:cubicBezTo>
                <a:close/>
                <a:moveTo>
                  <a:pt x="2486" y="50"/>
                </a:moveTo>
                <a:cubicBezTo>
                  <a:pt x="2485" y="53"/>
                  <a:pt x="2484" y="49"/>
                  <a:pt x="2483" y="51"/>
                </a:cubicBezTo>
                <a:cubicBezTo>
                  <a:pt x="2484" y="48"/>
                  <a:pt x="2484" y="51"/>
                  <a:pt x="2486" y="50"/>
                </a:cubicBezTo>
                <a:close/>
                <a:moveTo>
                  <a:pt x="2460" y="47"/>
                </a:moveTo>
                <a:cubicBezTo>
                  <a:pt x="2465" y="47"/>
                  <a:pt x="2469" y="47"/>
                  <a:pt x="2471" y="49"/>
                </a:cubicBezTo>
                <a:cubicBezTo>
                  <a:pt x="2469" y="49"/>
                  <a:pt x="2464" y="51"/>
                  <a:pt x="2466" y="49"/>
                </a:cubicBezTo>
                <a:cubicBezTo>
                  <a:pt x="2463" y="48"/>
                  <a:pt x="2461" y="49"/>
                  <a:pt x="2460" y="47"/>
                </a:cubicBezTo>
                <a:close/>
                <a:moveTo>
                  <a:pt x="2426" y="61"/>
                </a:moveTo>
                <a:cubicBezTo>
                  <a:pt x="2426" y="61"/>
                  <a:pt x="2426" y="62"/>
                  <a:pt x="2426" y="62"/>
                </a:cubicBezTo>
                <a:cubicBezTo>
                  <a:pt x="2426" y="62"/>
                  <a:pt x="2426" y="61"/>
                  <a:pt x="2426" y="61"/>
                </a:cubicBezTo>
                <a:cubicBezTo>
                  <a:pt x="2427" y="61"/>
                  <a:pt x="2428" y="61"/>
                  <a:pt x="2429" y="61"/>
                </a:cubicBezTo>
                <a:cubicBezTo>
                  <a:pt x="2431" y="61"/>
                  <a:pt x="2432" y="62"/>
                  <a:pt x="2433" y="64"/>
                </a:cubicBezTo>
                <a:cubicBezTo>
                  <a:pt x="2434" y="63"/>
                  <a:pt x="2436" y="63"/>
                  <a:pt x="2436" y="61"/>
                </a:cubicBezTo>
                <a:cubicBezTo>
                  <a:pt x="2448" y="61"/>
                  <a:pt x="2459" y="62"/>
                  <a:pt x="2470" y="65"/>
                </a:cubicBezTo>
                <a:cubicBezTo>
                  <a:pt x="2470" y="67"/>
                  <a:pt x="2469" y="67"/>
                  <a:pt x="2471" y="67"/>
                </a:cubicBezTo>
                <a:cubicBezTo>
                  <a:pt x="2470" y="65"/>
                  <a:pt x="2472" y="67"/>
                  <a:pt x="2474" y="68"/>
                </a:cubicBezTo>
                <a:cubicBezTo>
                  <a:pt x="2460" y="69"/>
                  <a:pt x="2440" y="67"/>
                  <a:pt x="2421" y="64"/>
                </a:cubicBezTo>
                <a:cubicBezTo>
                  <a:pt x="2422" y="64"/>
                  <a:pt x="2423" y="64"/>
                  <a:pt x="2424" y="64"/>
                </a:cubicBezTo>
                <a:cubicBezTo>
                  <a:pt x="2423" y="60"/>
                  <a:pt x="2415" y="64"/>
                  <a:pt x="2412" y="62"/>
                </a:cubicBezTo>
                <a:cubicBezTo>
                  <a:pt x="2416" y="61"/>
                  <a:pt x="2421" y="62"/>
                  <a:pt x="2426" y="61"/>
                </a:cubicBezTo>
                <a:close/>
                <a:moveTo>
                  <a:pt x="2401" y="63"/>
                </a:moveTo>
                <a:cubicBezTo>
                  <a:pt x="2403" y="64"/>
                  <a:pt x="2405" y="64"/>
                  <a:pt x="2407" y="64"/>
                </a:cubicBezTo>
                <a:cubicBezTo>
                  <a:pt x="2404" y="65"/>
                  <a:pt x="2402" y="64"/>
                  <a:pt x="2400" y="63"/>
                </a:cubicBezTo>
                <a:cubicBezTo>
                  <a:pt x="2400" y="63"/>
                  <a:pt x="2400" y="63"/>
                  <a:pt x="2401" y="63"/>
                </a:cubicBezTo>
                <a:close/>
                <a:moveTo>
                  <a:pt x="2397" y="64"/>
                </a:moveTo>
                <a:cubicBezTo>
                  <a:pt x="2391" y="62"/>
                  <a:pt x="2383" y="65"/>
                  <a:pt x="2377" y="63"/>
                </a:cubicBezTo>
                <a:cubicBezTo>
                  <a:pt x="2382" y="62"/>
                  <a:pt x="2391" y="61"/>
                  <a:pt x="2397" y="64"/>
                </a:cubicBezTo>
                <a:close/>
                <a:moveTo>
                  <a:pt x="2360" y="63"/>
                </a:moveTo>
                <a:cubicBezTo>
                  <a:pt x="2362" y="63"/>
                  <a:pt x="2364" y="63"/>
                  <a:pt x="2367" y="64"/>
                </a:cubicBezTo>
                <a:cubicBezTo>
                  <a:pt x="2364" y="64"/>
                  <a:pt x="2362" y="64"/>
                  <a:pt x="2360" y="63"/>
                </a:cubicBezTo>
                <a:cubicBezTo>
                  <a:pt x="2360" y="63"/>
                  <a:pt x="2360" y="63"/>
                  <a:pt x="2360" y="63"/>
                </a:cubicBezTo>
                <a:close/>
                <a:moveTo>
                  <a:pt x="2357" y="36"/>
                </a:moveTo>
                <a:cubicBezTo>
                  <a:pt x="2356" y="36"/>
                  <a:pt x="2355" y="36"/>
                  <a:pt x="2353" y="36"/>
                </a:cubicBezTo>
                <a:cubicBezTo>
                  <a:pt x="2353" y="36"/>
                  <a:pt x="2353" y="36"/>
                  <a:pt x="2353" y="35"/>
                </a:cubicBezTo>
                <a:cubicBezTo>
                  <a:pt x="2354" y="36"/>
                  <a:pt x="2357" y="34"/>
                  <a:pt x="2357" y="36"/>
                </a:cubicBezTo>
                <a:close/>
                <a:moveTo>
                  <a:pt x="2358" y="63"/>
                </a:moveTo>
                <a:cubicBezTo>
                  <a:pt x="2358" y="63"/>
                  <a:pt x="2357" y="64"/>
                  <a:pt x="2356" y="64"/>
                </a:cubicBezTo>
                <a:cubicBezTo>
                  <a:pt x="2355" y="64"/>
                  <a:pt x="2354" y="64"/>
                  <a:pt x="2354" y="63"/>
                </a:cubicBezTo>
                <a:cubicBezTo>
                  <a:pt x="2354" y="63"/>
                  <a:pt x="2353" y="63"/>
                  <a:pt x="2353" y="63"/>
                </a:cubicBezTo>
                <a:cubicBezTo>
                  <a:pt x="2355" y="63"/>
                  <a:pt x="2357" y="62"/>
                  <a:pt x="2358" y="63"/>
                </a:cubicBezTo>
                <a:close/>
                <a:moveTo>
                  <a:pt x="2349" y="68"/>
                </a:moveTo>
                <a:cubicBezTo>
                  <a:pt x="2350" y="68"/>
                  <a:pt x="2350" y="68"/>
                  <a:pt x="2352" y="68"/>
                </a:cubicBezTo>
                <a:cubicBezTo>
                  <a:pt x="2352" y="68"/>
                  <a:pt x="2351" y="68"/>
                  <a:pt x="2351" y="68"/>
                </a:cubicBezTo>
                <a:cubicBezTo>
                  <a:pt x="2356" y="67"/>
                  <a:pt x="2361" y="67"/>
                  <a:pt x="2367" y="67"/>
                </a:cubicBezTo>
                <a:cubicBezTo>
                  <a:pt x="2367" y="67"/>
                  <a:pt x="2367" y="67"/>
                  <a:pt x="2368" y="67"/>
                </a:cubicBezTo>
                <a:cubicBezTo>
                  <a:pt x="2368" y="67"/>
                  <a:pt x="2368" y="67"/>
                  <a:pt x="2368" y="67"/>
                </a:cubicBezTo>
                <a:cubicBezTo>
                  <a:pt x="2371" y="67"/>
                  <a:pt x="2375" y="68"/>
                  <a:pt x="2377" y="66"/>
                </a:cubicBezTo>
                <a:cubicBezTo>
                  <a:pt x="2378" y="66"/>
                  <a:pt x="2378" y="67"/>
                  <a:pt x="2379" y="67"/>
                </a:cubicBezTo>
                <a:cubicBezTo>
                  <a:pt x="2384" y="67"/>
                  <a:pt x="2388" y="67"/>
                  <a:pt x="2393" y="67"/>
                </a:cubicBezTo>
                <a:cubicBezTo>
                  <a:pt x="2396" y="68"/>
                  <a:pt x="2401" y="69"/>
                  <a:pt x="2403" y="69"/>
                </a:cubicBezTo>
                <a:cubicBezTo>
                  <a:pt x="2403" y="69"/>
                  <a:pt x="2403" y="70"/>
                  <a:pt x="2403" y="70"/>
                </a:cubicBezTo>
                <a:cubicBezTo>
                  <a:pt x="2404" y="70"/>
                  <a:pt x="2404" y="70"/>
                  <a:pt x="2404" y="71"/>
                </a:cubicBezTo>
                <a:cubicBezTo>
                  <a:pt x="2405" y="70"/>
                  <a:pt x="2404" y="70"/>
                  <a:pt x="2404" y="69"/>
                </a:cubicBezTo>
                <a:cubicBezTo>
                  <a:pt x="2404" y="69"/>
                  <a:pt x="2405" y="69"/>
                  <a:pt x="2405" y="68"/>
                </a:cubicBezTo>
                <a:cubicBezTo>
                  <a:pt x="2406" y="69"/>
                  <a:pt x="2405" y="71"/>
                  <a:pt x="2407" y="69"/>
                </a:cubicBezTo>
                <a:cubicBezTo>
                  <a:pt x="2408" y="69"/>
                  <a:pt x="2405" y="71"/>
                  <a:pt x="2407" y="71"/>
                </a:cubicBezTo>
                <a:cubicBezTo>
                  <a:pt x="2409" y="71"/>
                  <a:pt x="2407" y="69"/>
                  <a:pt x="2409" y="69"/>
                </a:cubicBezTo>
                <a:cubicBezTo>
                  <a:pt x="2406" y="67"/>
                  <a:pt x="2403" y="69"/>
                  <a:pt x="2402" y="67"/>
                </a:cubicBezTo>
                <a:cubicBezTo>
                  <a:pt x="2404" y="67"/>
                  <a:pt x="2407" y="66"/>
                  <a:pt x="2407" y="64"/>
                </a:cubicBezTo>
                <a:cubicBezTo>
                  <a:pt x="2410" y="64"/>
                  <a:pt x="2412" y="65"/>
                  <a:pt x="2413" y="66"/>
                </a:cubicBezTo>
                <a:cubicBezTo>
                  <a:pt x="2414" y="64"/>
                  <a:pt x="2416" y="66"/>
                  <a:pt x="2419" y="66"/>
                </a:cubicBezTo>
                <a:cubicBezTo>
                  <a:pt x="2419" y="67"/>
                  <a:pt x="2418" y="66"/>
                  <a:pt x="2417" y="66"/>
                </a:cubicBezTo>
                <a:cubicBezTo>
                  <a:pt x="2419" y="69"/>
                  <a:pt x="2423" y="68"/>
                  <a:pt x="2426" y="69"/>
                </a:cubicBezTo>
                <a:cubicBezTo>
                  <a:pt x="2426" y="68"/>
                  <a:pt x="2425" y="68"/>
                  <a:pt x="2424" y="68"/>
                </a:cubicBezTo>
                <a:cubicBezTo>
                  <a:pt x="2425" y="67"/>
                  <a:pt x="2427" y="68"/>
                  <a:pt x="2429" y="68"/>
                </a:cubicBezTo>
                <a:cubicBezTo>
                  <a:pt x="2429" y="69"/>
                  <a:pt x="2435" y="72"/>
                  <a:pt x="2432" y="70"/>
                </a:cubicBezTo>
                <a:cubicBezTo>
                  <a:pt x="2440" y="67"/>
                  <a:pt x="2453" y="72"/>
                  <a:pt x="2466" y="73"/>
                </a:cubicBezTo>
                <a:cubicBezTo>
                  <a:pt x="2467" y="73"/>
                  <a:pt x="2466" y="75"/>
                  <a:pt x="2467" y="75"/>
                </a:cubicBezTo>
                <a:cubicBezTo>
                  <a:pt x="2475" y="73"/>
                  <a:pt x="2483" y="74"/>
                  <a:pt x="2491" y="75"/>
                </a:cubicBezTo>
                <a:cubicBezTo>
                  <a:pt x="2491" y="77"/>
                  <a:pt x="2489" y="76"/>
                  <a:pt x="2489" y="78"/>
                </a:cubicBezTo>
                <a:cubicBezTo>
                  <a:pt x="2486" y="77"/>
                  <a:pt x="2485" y="78"/>
                  <a:pt x="2481" y="76"/>
                </a:cubicBezTo>
                <a:cubicBezTo>
                  <a:pt x="2481" y="76"/>
                  <a:pt x="2480" y="76"/>
                  <a:pt x="2480" y="77"/>
                </a:cubicBezTo>
                <a:cubicBezTo>
                  <a:pt x="2467" y="78"/>
                  <a:pt x="2446" y="73"/>
                  <a:pt x="2435" y="72"/>
                </a:cubicBezTo>
                <a:cubicBezTo>
                  <a:pt x="2434" y="72"/>
                  <a:pt x="2433" y="73"/>
                  <a:pt x="2432" y="73"/>
                </a:cubicBezTo>
                <a:cubicBezTo>
                  <a:pt x="2430" y="73"/>
                  <a:pt x="2430" y="71"/>
                  <a:pt x="2426" y="72"/>
                </a:cubicBezTo>
                <a:cubicBezTo>
                  <a:pt x="2427" y="75"/>
                  <a:pt x="2430" y="73"/>
                  <a:pt x="2432" y="73"/>
                </a:cubicBezTo>
                <a:cubicBezTo>
                  <a:pt x="2443" y="75"/>
                  <a:pt x="2460" y="78"/>
                  <a:pt x="2470" y="79"/>
                </a:cubicBezTo>
                <a:cubicBezTo>
                  <a:pt x="2470" y="79"/>
                  <a:pt x="2470" y="79"/>
                  <a:pt x="2469" y="79"/>
                </a:cubicBezTo>
                <a:cubicBezTo>
                  <a:pt x="2469" y="81"/>
                  <a:pt x="2471" y="79"/>
                  <a:pt x="2471" y="78"/>
                </a:cubicBezTo>
                <a:cubicBezTo>
                  <a:pt x="2475" y="81"/>
                  <a:pt x="2482" y="79"/>
                  <a:pt x="2488" y="82"/>
                </a:cubicBezTo>
                <a:cubicBezTo>
                  <a:pt x="2489" y="83"/>
                  <a:pt x="2486" y="83"/>
                  <a:pt x="2487" y="84"/>
                </a:cubicBezTo>
                <a:cubicBezTo>
                  <a:pt x="2488" y="84"/>
                  <a:pt x="2490" y="84"/>
                  <a:pt x="2490" y="82"/>
                </a:cubicBezTo>
                <a:cubicBezTo>
                  <a:pt x="2499" y="84"/>
                  <a:pt x="2508" y="82"/>
                  <a:pt x="2510" y="86"/>
                </a:cubicBezTo>
                <a:cubicBezTo>
                  <a:pt x="2515" y="85"/>
                  <a:pt x="2515" y="91"/>
                  <a:pt x="2518" y="91"/>
                </a:cubicBezTo>
                <a:cubicBezTo>
                  <a:pt x="2516" y="94"/>
                  <a:pt x="2512" y="94"/>
                  <a:pt x="2509" y="92"/>
                </a:cubicBezTo>
                <a:cubicBezTo>
                  <a:pt x="2507" y="94"/>
                  <a:pt x="2500" y="94"/>
                  <a:pt x="2497" y="91"/>
                </a:cubicBezTo>
                <a:cubicBezTo>
                  <a:pt x="2485" y="89"/>
                  <a:pt x="2473" y="87"/>
                  <a:pt x="2460" y="86"/>
                </a:cubicBezTo>
                <a:cubicBezTo>
                  <a:pt x="2449" y="85"/>
                  <a:pt x="2436" y="82"/>
                  <a:pt x="2426" y="82"/>
                </a:cubicBezTo>
                <a:cubicBezTo>
                  <a:pt x="2426" y="83"/>
                  <a:pt x="2425" y="83"/>
                  <a:pt x="2425" y="84"/>
                </a:cubicBezTo>
                <a:cubicBezTo>
                  <a:pt x="2424" y="84"/>
                  <a:pt x="2423" y="84"/>
                  <a:pt x="2422" y="84"/>
                </a:cubicBezTo>
                <a:cubicBezTo>
                  <a:pt x="2422" y="84"/>
                  <a:pt x="2422" y="84"/>
                  <a:pt x="2422" y="84"/>
                </a:cubicBezTo>
                <a:cubicBezTo>
                  <a:pt x="2422" y="84"/>
                  <a:pt x="2422" y="83"/>
                  <a:pt x="2422" y="83"/>
                </a:cubicBezTo>
                <a:cubicBezTo>
                  <a:pt x="2422" y="83"/>
                  <a:pt x="2422" y="83"/>
                  <a:pt x="2422" y="83"/>
                </a:cubicBezTo>
                <a:cubicBezTo>
                  <a:pt x="2422" y="82"/>
                  <a:pt x="2424" y="83"/>
                  <a:pt x="2424" y="81"/>
                </a:cubicBezTo>
                <a:cubicBezTo>
                  <a:pt x="2425" y="82"/>
                  <a:pt x="2426" y="82"/>
                  <a:pt x="2427" y="81"/>
                </a:cubicBezTo>
                <a:cubicBezTo>
                  <a:pt x="2429" y="82"/>
                  <a:pt x="2430" y="80"/>
                  <a:pt x="2427" y="81"/>
                </a:cubicBezTo>
                <a:cubicBezTo>
                  <a:pt x="2426" y="80"/>
                  <a:pt x="2425" y="80"/>
                  <a:pt x="2423" y="80"/>
                </a:cubicBezTo>
                <a:cubicBezTo>
                  <a:pt x="2423" y="80"/>
                  <a:pt x="2423" y="80"/>
                  <a:pt x="2423" y="80"/>
                </a:cubicBezTo>
                <a:cubicBezTo>
                  <a:pt x="2411" y="78"/>
                  <a:pt x="2399" y="77"/>
                  <a:pt x="2385" y="75"/>
                </a:cubicBezTo>
                <a:cubicBezTo>
                  <a:pt x="2384" y="75"/>
                  <a:pt x="2384" y="75"/>
                  <a:pt x="2384" y="75"/>
                </a:cubicBezTo>
                <a:cubicBezTo>
                  <a:pt x="2381" y="74"/>
                  <a:pt x="2378" y="74"/>
                  <a:pt x="2375" y="74"/>
                </a:cubicBezTo>
                <a:cubicBezTo>
                  <a:pt x="2377" y="75"/>
                  <a:pt x="2380" y="76"/>
                  <a:pt x="2382" y="77"/>
                </a:cubicBezTo>
                <a:cubicBezTo>
                  <a:pt x="2381" y="77"/>
                  <a:pt x="2380" y="77"/>
                  <a:pt x="2380" y="78"/>
                </a:cubicBezTo>
                <a:cubicBezTo>
                  <a:pt x="2379" y="78"/>
                  <a:pt x="2376" y="77"/>
                  <a:pt x="2378" y="76"/>
                </a:cubicBezTo>
                <a:cubicBezTo>
                  <a:pt x="2370" y="72"/>
                  <a:pt x="2361" y="78"/>
                  <a:pt x="2356" y="71"/>
                </a:cubicBezTo>
                <a:cubicBezTo>
                  <a:pt x="2355" y="71"/>
                  <a:pt x="2357" y="73"/>
                  <a:pt x="2356" y="73"/>
                </a:cubicBezTo>
                <a:cubicBezTo>
                  <a:pt x="2352" y="74"/>
                  <a:pt x="2349" y="73"/>
                  <a:pt x="2347" y="71"/>
                </a:cubicBezTo>
                <a:cubicBezTo>
                  <a:pt x="2346" y="74"/>
                  <a:pt x="2339" y="72"/>
                  <a:pt x="2342" y="70"/>
                </a:cubicBezTo>
                <a:cubicBezTo>
                  <a:pt x="2336" y="69"/>
                  <a:pt x="2333" y="73"/>
                  <a:pt x="2327" y="70"/>
                </a:cubicBezTo>
                <a:cubicBezTo>
                  <a:pt x="2327" y="70"/>
                  <a:pt x="2327" y="71"/>
                  <a:pt x="2327" y="71"/>
                </a:cubicBezTo>
                <a:cubicBezTo>
                  <a:pt x="2325" y="70"/>
                  <a:pt x="2323" y="72"/>
                  <a:pt x="2322" y="69"/>
                </a:cubicBezTo>
                <a:cubicBezTo>
                  <a:pt x="2331" y="69"/>
                  <a:pt x="2340" y="68"/>
                  <a:pt x="2349" y="68"/>
                </a:cubicBezTo>
                <a:close/>
                <a:moveTo>
                  <a:pt x="2324" y="118"/>
                </a:moveTo>
                <a:cubicBezTo>
                  <a:pt x="2322" y="118"/>
                  <a:pt x="2321" y="118"/>
                  <a:pt x="2319" y="117"/>
                </a:cubicBezTo>
                <a:cubicBezTo>
                  <a:pt x="2321" y="118"/>
                  <a:pt x="2322" y="117"/>
                  <a:pt x="2324" y="118"/>
                </a:cubicBezTo>
                <a:close/>
                <a:moveTo>
                  <a:pt x="2358" y="16"/>
                </a:moveTo>
                <a:cubicBezTo>
                  <a:pt x="2357" y="16"/>
                  <a:pt x="2353" y="15"/>
                  <a:pt x="2355" y="15"/>
                </a:cubicBezTo>
                <a:cubicBezTo>
                  <a:pt x="2356" y="15"/>
                  <a:pt x="2359" y="15"/>
                  <a:pt x="2358" y="16"/>
                </a:cubicBezTo>
                <a:close/>
                <a:moveTo>
                  <a:pt x="2375" y="4"/>
                </a:moveTo>
                <a:cubicBezTo>
                  <a:pt x="2375" y="5"/>
                  <a:pt x="2376" y="5"/>
                  <a:pt x="2378" y="4"/>
                </a:cubicBezTo>
                <a:cubicBezTo>
                  <a:pt x="2378" y="5"/>
                  <a:pt x="2378" y="5"/>
                  <a:pt x="2378" y="5"/>
                </a:cubicBezTo>
                <a:cubicBezTo>
                  <a:pt x="2377" y="5"/>
                  <a:pt x="2375" y="6"/>
                  <a:pt x="2375" y="4"/>
                </a:cubicBezTo>
                <a:cubicBezTo>
                  <a:pt x="2375" y="4"/>
                  <a:pt x="2375" y="4"/>
                  <a:pt x="2375" y="4"/>
                </a:cubicBezTo>
                <a:close/>
                <a:moveTo>
                  <a:pt x="2369" y="5"/>
                </a:moveTo>
                <a:cubicBezTo>
                  <a:pt x="2358" y="4"/>
                  <a:pt x="2353" y="5"/>
                  <a:pt x="2343" y="3"/>
                </a:cubicBezTo>
                <a:cubicBezTo>
                  <a:pt x="2351" y="4"/>
                  <a:pt x="2363" y="3"/>
                  <a:pt x="2369" y="5"/>
                </a:cubicBezTo>
                <a:close/>
                <a:moveTo>
                  <a:pt x="2357" y="9"/>
                </a:moveTo>
                <a:cubicBezTo>
                  <a:pt x="2357" y="8"/>
                  <a:pt x="2358" y="8"/>
                  <a:pt x="2357" y="6"/>
                </a:cubicBezTo>
                <a:cubicBezTo>
                  <a:pt x="2360" y="6"/>
                  <a:pt x="2360" y="8"/>
                  <a:pt x="2362" y="8"/>
                </a:cubicBezTo>
                <a:cubicBezTo>
                  <a:pt x="2363" y="8"/>
                  <a:pt x="2362" y="7"/>
                  <a:pt x="2362" y="7"/>
                </a:cubicBezTo>
                <a:cubicBezTo>
                  <a:pt x="2368" y="5"/>
                  <a:pt x="2377" y="9"/>
                  <a:pt x="2381" y="6"/>
                </a:cubicBezTo>
                <a:cubicBezTo>
                  <a:pt x="2382" y="6"/>
                  <a:pt x="2382" y="7"/>
                  <a:pt x="2383" y="8"/>
                </a:cubicBezTo>
                <a:cubicBezTo>
                  <a:pt x="2382" y="8"/>
                  <a:pt x="2382" y="9"/>
                  <a:pt x="2382" y="9"/>
                </a:cubicBezTo>
                <a:cubicBezTo>
                  <a:pt x="2377" y="8"/>
                  <a:pt x="2371" y="8"/>
                  <a:pt x="2368" y="8"/>
                </a:cubicBezTo>
                <a:cubicBezTo>
                  <a:pt x="2368" y="11"/>
                  <a:pt x="2370" y="9"/>
                  <a:pt x="2372" y="10"/>
                </a:cubicBezTo>
                <a:cubicBezTo>
                  <a:pt x="2373" y="10"/>
                  <a:pt x="2373" y="11"/>
                  <a:pt x="2373" y="12"/>
                </a:cubicBezTo>
                <a:cubicBezTo>
                  <a:pt x="2369" y="12"/>
                  <a:pt x="2365" y="12"/>
                  <a:pt x="2360" y="11"/>
                </a:cubicBezTo>
                <a:cubicBezTo>
                  <a:pt x="2359" y="11"/>
                  <a:pt x="2358" y="11"/>
                  <a:pt x="2358" y="13"/>
                </a:cubicBezTo>
                <a:cubicBezTo>
                  <a:pt x="2350" y="11"/>
                  <a:pt x="2346" y="12"/>
                  <a:pt x="2340" y="12"/>
                </a:cubicBezTo>
                <a:cubicBezTo>
                  <a:pt x="2340" y="12"/>
                  <a:pt x="2341" y="11"/>
                  <a:pt x="2341" y="11"/>
                </a:cubicBezTo>
                <a:cubicBezTo>
                  <a:pt x="2340" y="11"/>
                  <a:pt x="2339" y="11"/>
                  <a:pt x="2339" y="11"/>
                </a:cubicBezTo>
                <a:cubicBezTo>
                  <a:pt x="2345" y="10"/>
                  <a:pt x="2351" y="10"/>
                  <a:pt x="2357" y="9"/>
                </a:cubicBezTo>
                <a:close/>
                <a:moveTo>
                  <a:pt x="2336" y="3"/>
                </a:moveTo>
                <a:cubicBezTo>
                  <a:pt x="2337" y="3"/>
                  <a:pt x="2338" y="3"/>
                  <a:pt x="2338" y="4"/>
                </a:cubicBezTo>
                <a:cubicBezTo>
                  <a:pt x="2338" y="4"/>
                  <a:pt x="2338" y="4"/>
                  <a:pt x="2338" y="4"/>
                </a:cubicBezTo>
                <a:cubicBezTo>
                  <a:pt x="2337" y="4"/>
                  <a:pt x="2336" y="4"/>
                  <a:pt x="2335" y="4"/>
                </a:cubicBezTo>
                <a:cubicBezTo>
                  <a:pt x="2335" y="4"/>
                  <a:pt x="2336" y="3"/>
                  <a:pt x="2336" y="3"/>
                </a:cubicBezTo>
                <a:close/>
                <a:moveTo>
                  <a:pt x="2335" y="2"/>
                </a:moveTo>
                <a:cubicBezTo>
                  <a:pt x="2333" y="2"/>
                  <a:pt x="2332" y="2"/>
                  <a:pt x="2332" y="1"/>
                </a:cubicBezTo>
                <a:cubicBezTo>
                  <a:pt x="2333" y="1"/>
                  <a:pt x="2336" y="0"/>
                  <a:pt x="2335" y="2"/>
                </a:cubicBezTo>
                <a:close/>
                <a:moveTo>
                  <a:pt x="2334" y="11"/>
                </a:moveTo>
                <a:cubicBezTo>
                  <a:pt x="2333" y="12"/>
                  <a:pt x="2331" y="12"/>
                  <a:pt x="2331" y="11"/>
                </a:cubicBezTo>
                <a:cubicBezTo>
                  <a:pt x="2332" y="11"/>
                  <a:pt x="2333" y="11"/>
                  <a:pt x="2334" y="11"/>
                </a:cubicBezTo>
                <a:close/>
                <a:moveTo>
                  <a:pt x="2332" y="25"/>
                </a:moveTo>
                <a:cubicBezTo>
                  <a:pt x="2329" y="25"/>
                  <a:pt x="2326" y="24"/>
                  <a:pt x="2323" y="24"/>
                </a:cubicBezTo>
                <a:cubicBezTo>
                  <a:pt x="2322" y="24"/>
                  <a:pt x="2322" y="23"/>
                  <a:pt x="2322" y="23"/>
                </a:cubicBezTo>
                <a:cubicBezTo>
                  <a:pt x="2327" y="24"/>
                  <a:pt x="2329" y="23"/>
                  <a:pt x="2332" y="25"/>
                </a:cubicBezTo>
                <a:close/>
                <a:moveTo>
                  <a:pt x="2328" y="4"/>
                </a:moveTo>
                <a:cubicBezTo>
                  <a:pt x="2328" y="4"/>
                  <a:pt x="2328" y="4"/>
                  <a:pt x="2328" y="4"/>
                </a:cubicBezTo>
                <a:cubicBezTo>
                  <a:pt x="2327" y="3"/>
                  <a:pt x="2325" y="3"/>
                  <a:pt x="2324" y="3"/>
                </a:cubicBezTo>
                <a:cubicBezTo>
                  <a:pt x="2325" y="3"/>
                  <a:pt x="2327" y="3"/>
                  <a:pt x="2328" y="4"/>
                </a:cubicBezTo>
                <a:close/>
                <a:moveTo>
                  <a:pt x="2320" y="3"/>
                </a:moveTo>
                <a:cubicBezTo>
                  <a:pt x="2321" y="4"/>
                  <a:pt x="2322" y="4"/>
                  <a:pt x="2324" y="4"/>
                </a:cubicBezTo>
                <a:cubicBezTo>
                  <a:pt x="2322" y="4"/>
                  <a:pt x="2320" y="4"/>
                  <a:pt x="2318" y="3"/>
                </a:cubicBezTo>
                <a:cubicBezTo>
                  <a:pt x="2319" y="3"/>
                  <a:pt x="2319" y="3"/>
                  <a:pt x="2320" y="3"/>
                </a:cubicBezTo>
                <a:close/>
                <a:moveTo>
                  <a:pt x="2317" y="228"/>
                </a:moveTo>
                <a:cubicBezTo>
                  <a:pt x="2317" y="228"/>
                  <a:pt x="2318" y="229"/>
                  <a:pt x="2318" y="229"/>
                </a:cubicBezTo>
                <a:cubicBezTo>
                  <a:pt x="2317" y="229"/>
                  <a:pt x="2315" y="228"/>
                  <a:pt x="2315" y="228"/>
                </a:cubicBezTo>
                <a:cubicBezTo>
                  <a:pt x="2315" y="228"/>
                  <a:pt x="2316" y="228"/>
                  <a:pt x="2317" y="228"/>
                </a:cubicBezTo>
                <a:close/>
                <a:moveTo>
                  <a:pt x="2318" y="229"/>
                </a:moveTo>
                <a:cubicBezTo>
                  <a:pt x="2318" y="230"/>
                  <a:pt x="2318" y="230"/>
                  <a:pt x="2318" y="230"/>
                </a:cubicBezTo>
                <a:cubicBezTo>
                  <a:pt x="2317" y="230"/>
                  <a:pt x="2316" y="230"/>
                  <a:pt x="2314" y="230"/>
                </a:cubicBezTo>
                <a:cubicBezTo>
                  <a:pt x="2314" y="229"/>
                  <a:pt x="2314" y="229"/>
                  <a:pt x="2314" y="229"/>
                </a:cubicBezTo>
                <a:cubicBezTo>
                  <a:pt x="2315" y="229"/>
                  <a:pt x="2317" y="229"/>
                  <a:pt x="2318" y="229"/>
                </a:cubicBezTo>
                <a:close/>
                <a:moveTo>
                  <a:pt x="2309" y="185"/>
                </a:moveTo>
                <a:cubicBezTo>
                  <a:pt x="2308" y="186"/>
                  <a:pt x="2307" y="187"/>
                  <a:pt x="2307" y="185"/>
                </a:cubicBezTo>
                <a:cubicBezTo>
                  <a:pt x="2308" y="185"/>
                  <a:pt x="2309" y="185"/>
                  <a:pt x="2309" y="185"/>
                </a:cubicBezTo>
                <a:close/>
                <a:moveTo>
                  <a:pt x="2304" y="342"/>
                </a:moveTo>
                <a:cubicBezTo>
                  <a:pt x="2304" y="342"/>
                  <a:pt x="2305" y="343"/>
                  <a:pt x="2304" y="344"/>
                </a:cubicBezTo>
                <a:cubicBezTo>
                  <a:pt x="2303" y="343"/>
                  <a:pt x="2303" y="343"/>
                  <a:pt x="2302" y="343"/>
                </a:cubicBezTo>
                <a:lnTo>
                  <a:pt x="2304" y="342"/>
                </a:lnTo>
                <a:close/>
                <a:moveTo>
                  <a:pt x="2306" y="359"/>
                </a:moveTo>
                <a:cubicBezTo>
                  <a:pt x="2304" y="356"/>
                  <a:pt x="2301" y="356"/>
                  <a:pt x="2300" y="351"/>
                </a:cubicBezTo>
                <a:cubicBezTo>
                  <a:pt x="2303" y="354"/>
                  <a:pt x="2306" y="355"/>
                  <a:pt x="2306" y="359"/>
                </a:cubicBezTo>
                <a:close/>
                <a:moveTo>
                  <a:pt x="2304" y="401"/>
                </a:moveTo>
                <a:cubicBezTo>
                  <a:pt x="2301" y="399"/>
                  <a:pt x="2298" y="395"/>
                  <a:pt x="2298" y="392"/>
                </a:cubicBezTo>
                <a:cubicBezTo>
                  <a:pt x="2301" y="394"/>
                  <a:pt x="2301" y="397"/>
                  <a:pt x="2304" y="401"/>
                </a:cubicBezTo>
                <a:close/>
                <a:moveTo>
                  <a:pt x="2299" y="366"/>
                </a:moveTo>
                <a:cubicBezTo>
                  <a:pt x="2300" y="366"/>
                  <a:pt x="2300" y="367"/>
                  <a:pt x="2300" y="367"/>
                </a:cubicBezTo>
                <a:cubicBezTo>
                  <a:pt x="2300" y="368"/>
                  <a:pt x="2299" y="368"/>
                  <a:pt x="2299" y="368"/>
                </a:cubicBezTo>
                <a:cubicBezTo>
                  <a:pt x="2299" y="367"/>
                  <a:pt x="2298" y="367"/>
                  <a:pt x="2299" y="366"/>
                </a:cubicBezTo>
                <a:close/>
                <a:moveTo>
                  <a:pt x="2298" y="372"/>
                </a:moveTo>
                <a:cubicBezTo>
                  <a:pt x="2299" y="373"/>
                  <a:pt x="2299" y="374"/>
                  <a:pt x="2299" y="374"/>
                </a:cubicBezTo>
                <a:cubicBezTo>
                  <a:pt x="2298" y="374"/>
                  <a:pt x="2297" y="373"/>
                  <a:pt x="2298" y="372"/>
                </a:cubicBezTo>
                <a:close/>
                <a:moveTo>
                  <a:pt x="2297" y="386"/>
                </a:moveTo>
                <a:cubicBezTo>
                  <a:pt x="2299" y="387"/>
                  <a:pt x="2301" y="391"/>
                  <a:pt x="2300" y="391"/>
                </a:cubicBezTo>
                <a:cubicBezTo>
                  <a:pt x="2299" y="391"/>
                  <a:pt x="2299" y="390"/>
                  <a:pt x="2299" y="389"/>
                </a:cubicBezTo>
                <a:cubicBezTo>
                  <a:pt x="2298" y="389"/>
                  <a:pt x="2297" y="389"/>
                  <a:pt x="2296" y="390"/>
                </a:cubicBezTo>
                <a:cubicBezTo>
                  <a:pt x="2297" y="390"/>
                  <a:pt x="2298" y="391"/>
                  <a:pt x="2297" y="392"/>
                </a:cubicBezTo>
                <a:cubicBezTo>
                  <a:pt x="2296" y="392"/>
                  <a:pt x="2294" y="389"/>
                  <a:pt x="2295" y="388"/>
                </a:cubicBezTo>
                <a:cubicBezTo>
                  <a:pt x="2296" y="388"/>
                  <a:pt x="2295" y="390"/>
                  <a:pt x="2297" y="389"/>
                </a:cubicBezTo>
                <a:cubicBezTo>
                  <a:pt x="2296" y="388"/>
                  <a:pt x="2298" y="388"/>
                  <a:pt x="2298" y="387"/>
                </a:cubicBezTo>
                <a:cubicBezTo>
                  <a:pt x="2297" y="388"/>
                  <a:pt x="2297" y="387"/>
                  <a:pt x="2297" y="386"/>
                </a:cubicBezTo>
                <a:close/>
                <a:moveTo>
                  <a:pt x="2295" y="447"/>
                </a:moveTo>
                <a:cubicBezTo>
                  <a:pt x="2296" y="447"/>
                  <a:pt x="2296" y="446"/>
                  <a:pt x="2296" y="446"/>
                </a:cubicBezTo>
                <a:cubicBezTo>
                  <a:pt x="2298" y="447"/>
                  <a:pt x="2298" y="449"/>
                  <a:pt x="2296" y="449"/>
                </a:cubicBezTo>
                <a:cubicBezTo>
                  <a:pt x="2297" y="448"/>
                  <a:pt x="2295" y="449"/>
                  <a:pt x="2295" y="447"/>
                </a:cubicBezTo>
                <a:close/>
                <a:moveTo>
                  <a:pt x="2295" y="446"/>
                </a:moveTo>
                <a:cubicBezTo>
                  <a:pt x="2295" y="444"/>
                  <a:pt x="2293" y="446"/>
                  <a:pt x="2293" y="445"/>
                </a:cubicBezTo>
                <a:cubicBezTo>
                  <a:pt x="2294" y="443"/>
                  <a:pt x="2296" y="445"/>
                  <a:pt x="2295" y="446"/>
                </a:cubicBezTo>
                <a:close/>
                <a:moveTo>
                  <a:pt x="2281" y="441"/>
                </a:moveTo>
                <a:cubicBezTo>
                  <a:pt x="2282" y="442"/>
                  <a:pt x="2285" y="444"/>
                  <a:pt x="2284" y="445"/>
                </a:cubicBezTo>
                <a:cubicBezTo>
                  <a:pt x="2282" y="444"/>
                  <a:pt x="2282" y="442"/>
                  <a:pt x="2279" y="441"/>
                </a:cubicBezTo>
                <a:cubicBezTo>
                  <a:pt x="2280" y="440"/>
                  <a:pt x="2279" y="440"/>
                  <a:pt x="2278" y="439"/>
                </a:cubicBezTo>
                <a:cubicBezTo>
                  <a:pt x="2277" y="440"/>
                  <a:pt x="2278" y="440"/>
                  <a:pt x="2279" y="441"/>
                </a:cubicBezTo>
                <a:cubicBezTo>
                  <a:pt x="2278" y="441"/>
                  <a:pt x="2278" y="441"/>
                  <a:pt x="2278" y="441"/>
                </a:cubicBezTo>
                <a:cubicBezTo>
                  <a:pt x="2273" y="435"/>
                  <a:pt x="2272" y="433"/>
                  <a:pt x="2269" y="427"/>
                </a:cubicBezTo>
                <a:cubicBezTo>
                  <a:pt x="2270" y="430"/>
                  <a:pt x="2272" y="431"/>
                  <a:pt x="2273" y="429"/>
                </a:cubicBezTo>
                <a:cubicBezTo>
                  <a:pt x="2275" y="432"/>
                  <a:pt x="2275" y="434"/>
                  <a:pt x="2278" y="434"/>
                </a:cubicBezTo>
                <a:cubicBezTo>
                  <a:pt x="2278" y="433"/>
                  <a:pt x="2276" y="433"/>
                  <a:pt x="2277" y="432"/>
                </a:cubicBezTo>
                <a:cubicBezTo>
                  <a:pt x="2280" y="436"/>
                  <a:pt x="2286" y="443"/>
                  <a:pt x="2287" y="447"/>
                </a:cubicBezTo>
                <a:cubicBezTo>
                  <a:pt x="2286" y="445"/>
                  <a:pt x="2284" y="443"/>
                  <a:pt x="2281" y="441"/>
                </a:cubicBezTo>
                <a:close/>
                <a:moveTo>
                  <a:pt x="2285" y="446"/>
                </a:moveTo>
                <a:cubicBezTo>
                  <a:pt x="2284" y="447"/>
                  <a:pt x="2283" y="447"/>
                  <a:pt x="2283" y="446"/>
                </a:cubicBezTo>
                <a:cubicBezTo>
                  <a:pt x="2284" y="445"/>
                  <a:pt x="2284" y="445"/>
                  <a:pt x="2285" y="446"/>
                </a:cubicBezTo>
                <a:close/>
                <a:moveTo>
                  <a:pt x="2265" y="395"/>
                </a:moveTo>
                <a:cubicBezTo>
                  <a:pt x="2266" y="394"/>
                  <a:pt x="2264" y="391"/>
                  <a:pt x="2263" y="392"/>
                </a:cubicBezTo>
                <a:cubicBezTo>
                  <a:pt x="2263" y="393"/>
                  <a:pt x="2264" y="393"/>
                  <a:pt x="2263" y="394"/>
                </a:cubicBezTo>
                <a:cubicBezTo>
                  <a:pt x="2262" y="393"/>
                  <a:pt x="2261" y="392"/>
                  <a:pt x="2259" y="390"/>
                </a:cubicBezTo>
                <a:cubicBezTo>
                  <a:pt x="2260" y="389"/>
                  <a:pt x="2261" y="389"/>
                  <a:pt x="2263" y="388"/>
                </a:cubicBezTo>
                <a:cubicBezTo>
                  <a:pt x="2261" y="387"/>
                  <a:pt x="2261" y="385"/>
                  <a:pt x="2261" y="383"/>
                </a:cubicBezTo>
                <a:cubicBezTo>
                  <a:pt x="2260" y="384"/>
                  <a:pt x="2260" y="385"/>
                  <a:pt x="2259" y="384"/>
                </a:cubicBezTo>
                <a:cubicBezTo>
                  <a:pt x="2259" y="383"/>
                  <a:pt x="2257" y="380"/>
                  <a:pt x="2257" y="378"/>
                </a:cubicBezTo>
                <a:cubicBezTo>
                  <a:pt x="2257" y="379"/>
                  <a:pt x="2258" y="379"/>
                  <a:pt x="2258" y="379"/>
                </a:cubicBezTo>
                <a:cubicBezTo>
                  <a:pt x="2258" y="379"/>
                  <a:pt x="2258" y="380"/>
                  <a:pt x="2258" y="380"/>
                </a:cubicBezTo>
                <a:cubicBezTo>
                  <a:pt x="2259" y="379"/>
                  <a:pt x="2261" y="379"/>
                  <a:pt x="2260" y="380"/>
                </a:cubicBezTo>
                <a:cubicBezTo>
                  <a:pt x="2259" y="380"/>
                  <a:pt x="2260" y="381"/>
                  <a:pt x="2258" y="381"/>
                </a:cubicBezTo>
                <a:cubicBezTo>
                  <a:pt x="2260" y="383"/>
                  <a:pt x="2261" y="381"/>
                  <a:pt x="2263" y="381"/>
                </a:cubicBezTo>
                <a:cubicBezTo>
                  <a:pt x="2262" y="384"/>
                  <a:pt x="2264" y="384"/>
                  <a:pt x="2263" y="386"/>
                </a:cubicBezTo>
                <a:cubicBezTo>
                  <a:pt x="2264" y="385"/>
                  <a:pt x="2264" y="385"/>
                  <a:pt x="2265" y="385"/>
                </a:cubicBezTo>
                <a:cubicBezTo>
                  <a:pt x="2266" y="386"/>
                  <a:pt x="2267" y="387"/>
                  <a:pt x="2265" y="390"/>
                </a:cubicBezTo>
                <a:cubicBezTo>
                  <a:pt x="2265" y="389"/>
                  <a:pt x="2265" y="388"/>
                  <a:pt x="2264" y="388"/>
                </a:cubicBezTo>
                <a:cubicBezTo>
                  <a:pt x="2265" y="390"/>
                  <a:pt x="2263" y="389"/>
                  <a:pt x="2264" y="390"/>
                </a:cubicBezTo>
                <a:cubicBezTo>
                  <a:pt x="2264" y="391"/>
                  <a:pt x="2267" y="390"/>
                  <a:pt x="2267" y="389"/>
                </a:cubicBezTo>
                <a:cubicBezTo>
                  <a:pt x="2267" y="389"/>
                  <a:pt x="2266" y="389"/>
                  <a:pt x="2267" y="388"/>
                </a:cubicBezTo>
                <a:cubicBezTo>
                  <a:pt x="2269" y="389"/>
                  <a:pt x="2270" y="391"/>
                  <a:pt x="2271" y="393"/>
                </a:cubicBezTo>
                <a:cubicBezTo>
                  <a:pt x="2272" y="392"/>
                  <a:pt x="2272" y="394"/>
                  <a:pt x="2273" y="393"/>
                </a:cubicBezTo>
                <a:cubicBezTo>
                  <a:pt x="2272" y="393"/>
                  <a:pt x="2273" y="392"/>
                  <a:pt x="2273" y="391"/>
                </a:cubicBezTo>
                <a:cubicBezTo>
                  <a:pt x="2272" y="391"/>
                  <a:pt x="2272" y="391"/>
                  <a:pt x="2271" y="391"/>
                </a:cubicBezTo>
                <a:cubicBezTo>
                  <a:pt x="2271" y="390"/>
                  <a:pt x="2272" y="390"/>
                  <a:pt x="2271" y="389"/>
                </a:cubicBezTo>
                <a:cubicBezTo>
                  <a:pt x="2271" y="389"/>
                  <a:pt x="2271" y="390"/>
                  <a:pt x="2270" y="389"/>
                </a:cubicBezTo>
                <a:cubicBezTo>
                  <a:pt x="2271" y="389"/>
                  <a:pt x="2271" y="389"/>
                  <a:pt x="2272" y="388"/>
                </a:cubicBezTo>
                <a:cubicBezTo>
                  <a:pt x="2273" y="391"/>
                  <a:pt x="2274" y="388"/>
                  <a:pt x="2275" y="389"/>
                </a:cubicBezTo>
                <a:cubicBezTo>
                  <a:pt x="2275" y="389"/>
                  <a:pt x="2274" y="388"/>
                  <a:pt x="2274" y="388"/>
                </a:cubicBezTo>
                <a:cubicBezTo>
                  <a:pt x="2275" y="387"/>
                  <a:pt x="2276" y="388"/>
                  <a:pt x="2277" y="390"/>
                </a:cubicBezTo>
                <a:cubicBezTo>
                  <a:pt x="2275" y="390"/>
                  <a:pt x="2277" y="391"/>
                  <a:pt x="2275" y="392"/>
                </a:cubicBezTo>
                <a:cubicBezTo>
                  <a:pt x="2275" y="392"/>
                  <a:pt x="2275" y="391"/>
                  <a:pt x="2274" y="391"/>
                </a:cubicBezTo>
                <a:cubicBezTo>
                  <a:pt x="2271" y="395"/>
                  <a:pt x="2276" y="396"/>
                  <a:pt x="2275" y="400"/>
                </a:cubicBezTo>
                <a:cubicBezTo>
                  <a:pt x="2275" y="399"/>
                  <a:pt x="2274" y="400"/>
                  <a:pt x="2273" y="400"/>
                </a:cubicBezTo>
                <a:cubicBezTo>
                  <a:pt x="2271" y="399"/>
                  <a:pt x="2273" y="397"/>
                  <a:pt x="2273" y="397"/>
                </a:cubicBezTo>
                <a:cubicBezTo>
                  <a:pt x="2272" y="397"/>
                  <a:pt x="2272" y="395"/>
                  <a:pt x="2271" y="396"/>
                </a:cubicBezTo>
                <a:cubicBezTo>
                  <a:pt x="2271" y="396"/>
                  <a:pt x="2272" y="397"/>
                  <a:pt x="2271" y="397"/>
                </a:cubicBezTo>
                <a:cubicBezTo>
                  <a:pt x="2269" y="394"/>
                  <a:pt x="2266" y="398"/>
                  <a:pt x="2268" y="395"/>
                </a:cubicBezTo>
                <a:cubicBezTo>
                  <a:pt x="2267" y="395"/>
                  <a:pt x="2266" y="396"/>
                  <a:pt x="2265" y="395"/>
                </a:cubicBezTo>
                <a:close/>
                <a:moveTo>
                  <a:pt x="2266" y="422"/>
                </a:moveTo>
                <a:cubicBezTo>
                  <a:pt x="2263" y="423"/>
                  <a:pt x="2261" y="418"/>
                  <a:pt x="2260" y="416"/>
                </a:cubicBezTo>
                <a:cubicBezTo>
                  <a:pt x="2263" y="418"/>
                  <a:pt x="2264" y="421"/>
                  <a:pt x="2266" y="422"/>
                </a:cubicBezTo>
                <a:close/>
                <a:moveTo>
                  <a:pt x="2260" y="397"/>
                </a:moveTo>
                <a:cubicBezTo>
                  <a:pt x="2258" y="397"/>
                  <a:pt x="2259" y="393"/>
                  <a:pt x="2259" y="396"/>
                </a:cubicBezTo>
                <a:cubicBezTo>
                  <a:pt x="2260" y="396"/>
                  <a:pt x="2261" y="395"/>
                  <a:pt x="2261" y="395"/>
                </a:cubicBezTo>
                <a:cubicBezTo>
                  <a:pt x="2260" y="396"/>
                  <a:pt x="2260" y="396"/>
                  <a:pt x="2260" y="397"/>
                </a:cubicBezTo>
                <a:close/>
                <a:moveTo>
                  <a:pt x="2264" y="404"/>
                </a:moveTo>
                <a:cubicBezTo>
                  <a:pt x="2264" y="403"/>
                  <a:pt x="2265" y="403"/>
                  <a:pt x="2266" y="403"/>
                </a:cubicBezTo>
                <a:cubicBezTo>
                  <a:pt x="2266" y="404"/>
                  <a:pt x="2267" y="405"/>
                  <a:pt x="2266" y="406"/>
                </a:cubicBezTo>
                <a:cubicBezTo>
                  <a:pt x="2265" y="405"/>
                  <a:pt x="2264" y="405"/>
                  <a:pt x="2264" y="404"/>
                </a:cubicBezTo>
                <a:close/>
                <a:moveTo>
                  <a:pt x="2262" y="401"/>
                </a:moveTo>
                <a:cubicBezTo>
                  <a:pt x="2263" y="401"/>
                  <a:pt x="2263" y="400"/>
                  <a:pt x="2263" y="400"/>
                </a:cubicBezTo>
                <a:cubicBezTo>
                  <a:pt x="2264" y="400"/>
                  <a:pt x="2264" y="401"/>
                  <a:pt x="2265" y="402"/>
                </a:cubicBezTo>
                <a:cubicBezTo>
                  <a:pt x="2263" y="403"/>
                  <a:pt x="2263" y="402"/>
                  <a:pt x="2262" y="401"/>
                </a:cubicBezTo>
                <a:close/>
                <a:moveTo>
                  <a:pt x="2253" y="388"/>
                </a:moveTo>
                <a:cubicBezTo>
                  <a:pt x="2252" y="389"/>
                  <a:pt x="2252" y="389"/>
                  <a:pt x="2251" y="388"/>
                </a:cubicBezTo>
                <a:cubicBezTo>
                  <a:pt x="2252" y="388"/>
                  <a:pt x="2252" y="388"/>
                  <a:pt x="2253" y="387"/>
                </a:cubicBezTo>
                <a:cubicBezTo>
                  <a:pt x="2253" y="388"/>
                  <a:pt x="2254" y="389"/>
                  <a:pt x="2255" y="390"/>
                </a:cubicBezTo>
                <a:cubicBezTo>
                  <a:pt x="2254" y="390"/>
                  <a:pt x="2254" y="390"/>
                  <a:pt x="2253" y="391"/>
                </a:cubicBezTo>
                <a:cubicBezTo>
                  <a:pt x="2252" y="390"/>
                  <a:pt x="2254" y="389"/>
                  <a:pt x="2253" y="388"/>
                </a:cubicBezTo>
                <a:close/>
                <a:moveTo>
                  <a:pt x="2255" y="374"/>
                </a:moveTo>
                <a:cubicBezTo>
                  <a:pt x="2255" y="374"/>
                  <a:pt x="2257" y="379"/>
                  <a:pt x="2256" y="378"/>
                </a:cubicBezTo>
                <a:cubicBezTo>
                  <a:pt x="2255" y="377"/>
                  <a:pt x="2253" y="374"/>
                  <a:pt x="2255" y="374"/>
                </a:cubicBezTo>
                <a:close/>
                <a:moveTo>
                  <a:pt x="2253" y="364"/>
                </a:moveTo>
                <a:cubicBezTo>
                  <a:pt x="2254" y="364"/>
                  <a:pt x="2255" y="362"/>
                  <a:pt x="2254" y="362"/>
                </a:cubicBezTo>
                <a:cubicBezTo>
                  <a:pt x="2254" y="363"/>
                  <a:pt x="2252" y="362"/>
                  <a:pt x="2252" y="364"/>
                </a:cubicBezTo>
                <a:cubicBezTo>
                  <a:pt x="2250" y="363"/>
                  <a:pt x="2254" y="362"/>
                  <a:pt x="2253" y="360"/>
                </a:cubicBezTo>
                <a:cubicBezTo>
                  <a:pt x="2253" y="361"/>
                  <a:pt x="2252" y="363"/>
                  <a:pt x="2251" y="362"/>
                </a:cubicBezTo>
                <a:cubicBezTo>
                  <a:pt x="2252" y="361"/>
                  <a:pt x="2250" y="360"/>
                  <a:pt x="2252" y="359"/>
                </a:cubicBezTo>
                <a:cubicBezTo>
                  <a:pt x="2255" y="360"/>
                  <a:pt x="2255" y="361"/>
                  <a:pt x="2256" y="361"/>
                </a:cubicBezTo>
                <a:cubicBezTo>
                  <a:pt x="2255" y="362"/>
                  <a:pt x="2257" y="361"/>
                  <a:pt x="2256" y="362"/>
                </a:cubicBezTo>
                <a:cubicBezTo>
                  <a:pt x="2255" y="361"/>
                  <a:pt x="2255" y="363"/>
                  <a:pt x="2255" y="363"/>
                </a:cubicBezTo>
                <a:cubicBezTo>
                  <a:pt x="2257" y="362"/>
                  <a:pt x="2258" y="365"/>
                  <a:pt x="2257" y="366"/>
                </a:cubicBezTo>
                <a:cubicBezTo>
                  <a:pt x="2258" y="365"/>
                  <a:pt x="2258" y="365"/>
                  <a:pt x="2259" y="364"/>
                </a:cubicBezTo>
                <a:cubicBezTo>
                  <a:pt x="2261" y="364"/>
                  <a:pt x="2262" y="370"/>
                  <a:pt x="2265" y="370"/>
                </a:cubicBezTo>
                <a:cubicBezTo>
                  <a:pt x="2263" y="373"/>
                  <a:pt x="2270" y="374"/>
                  <a:pt x="2268" y="376"/>
                </a:cubicBezTo>
                <a:cubicBezTo>
                  <a:pt x="2268" y="376"/>
                  <a:pt x="2267" y="375"/>
                  <a:pt x="2267" y="376"/>
                </a:cubicBezTo>
                <a:cubicBezTo>
                  <a:pt x="2267" y="378"/>
                  <a:pt x="2268" y="377"/>
                  <a:pt x="2268" y="379"/>
                </a:cubicBezTo>
                <a:cubicBezTo>
                  <a:pt x="2270" y="378"/>
                  <a:pt x="2272" y="379"/>
                  <a:pt x="2271" y="381"/>
                </a:cubicBezTo>
                <a:cubicBezTo>
                  <a:pt x="2270" y="381"/>
                  <a:pt x="2269" y="383"/>
                  <a:pt x="2268" y="382"/>
                </a:cubicBezTo>
                <a:cubicBezTo>
                  <a:pt x="2268" y="383"/>
                  <a:pt x="2269" y="382"/>
                  <a:pt x="2269" y="383"/>
                </a:cubicBezTo>
                <a:cubicBezTo>
                  <a:pt x="2268" y="384"/>
                  <a:pt x="2267" y="384"/>
                  <a:pt x="2266" y="383"/>
                </a:cubicBezTo>
                <a:cubicBezTo>
                  <a:pt x="2269" y="381"/>
                  <a:pt x="2264" y="378"/>
                  <a:pt x="2264" y="376"/>
                </a:cubicBezTo>
                <a:cubicBezTo>
                  <a:pt x="2263" y="376"/>
                  <a:pt x="2261" y="375"/>
                  <a:pt x="2262" y="374"/>
                </a:cubicBezTo>
                <a:cubicBezTo>
                  <a:pt x="2263" y="375"/>
                  <a:pt x="2263" y="375"/>
                  <a:pt x="2263" y="375"/>
                </a:cubicBezTo>
                <a:cubicBezTo>
                  <a:pt x="2262" y="374"/>
                  <a:pt x="2261" y="373"/>
                  <a:pt x="2262" y="371"/>
                </a:cubicBezTo>
                <a:cubicBezTo>
                  <a:pt x="2262" y="371"/>
                  <a:pt x="2263" y="372"/>
                  <a:pt x="2263" y="371"/>
                </a:cubicBezTo>
                <a:cubicBezTo>
                  <a:pt x="2261" y="370"/>
                  <a:pt x="2262" y="366"/>
                  <a:pt x="2259" y="367"/>
                </a:cubicBezTo>
                <a:cubicBezTo>
                  <a:pt x="2259" y="367"/>
                  <a:pt x="2259" y="367"/>
                  <a:pt x="2259" y="368"/>
                </a:cubicBezTo>
                <a:cubicBezTo>
                  <a:pt x="2259" y="367"/>
                  <a:pt x="2258" y="367"/>
                  <a:pt x="2258" y="367"/>
                </a:cubicBezTo>
                <a:cubicBezTo>
                  <a:pt x="2256" y="365"/>
                  <a:pt x="2254" y="364"/>
                  <a:pt x="2253" y="364"/>
                </a:cubicBezTo>
                <a:close/>
                <a:moveTo>
                  <a:pt x="2250" y="365"/>
                </a:moveTo>
                <a:cubicBezTo>
                  <a:pt x="2249" y="365"/>
                  <a:pt x="2251" y="364"/>
                  <a:pt x="2251" y="363"/>
                </a:cubicBezTo>
                <a:cubicBezTo>
                  <a:pt x="2251" y="364"/>
                  <a:pt x="2251" y="365"/>
                  <a:pt x="2250" y="365"/>
                </a:cubicBezTo>
                <a:close/>
                <a:moveTo>
                  <a:pt x="2258" y="362"/>
                </a:moveTo>
                <a:cubicBezTo>
                  <a:pt x="2258" y="363"/>
                  <a:pt x="2259" y="363"/>
                  <a:pt x="2259" y="363"/>
                </a:cubicBezTo>
                <a:cubicBezTo>
                  <a:pt x="2259" y="364"/>
                  <a:pt x="2258" y="364"/>
                  <a:pt x="2258" y="364"/>
                </a:cubicBezTo>
                <a:cubicBezTo>
                  <a:pt x="2258" y="364"/>
                  <a:pt x="2257" y="363"/>
                  <a:pt x="2257" y="363"/>
                </a:cubicBezTo>
                <a:cubicBezTo>
                  <a:pt x="2257" y="363"/>
                  <a:pt x="2258" y="363"/>
                  <a:pt x="2258" y="362"/>
                </a:cubicBezTo>
                <a:close/>
                <a:moveTo>
                  <a:pt x="2272" y="373"/>
                </a:moveTo>
                <a:cubicBezTo>
                  <a:pt x="2271" y="371"/>
                  <a:pt x="2269" y="370"/>
                  <a:pt x="2270" y="369"/>
                </a:cubicBezTo>
                <a:cubicBezTo>
                  <a:pt x="2270" y="369"/>
                  <a:pt x="2270" y="369"/>
                  <a:pt x="2270" y="370"/>
                </a:cubicBezTo>
                <a:cubicBezTo>
                  <a:pt x="2271" y="370"/>
                  <a:pt x="2271" y="369"/>
                  <a:pt x="2271" y="369"/>
                </a:cubicBezTo>
                <a:cubicBezTo>
                  <a:pt x="2270" y="370"/>
                  <a:pt x="2273" y="373"/>
                  <a:pt x="2272" y="373"/>
                </a:cubicBezTo>
                <a:close/>
                <a:moveTo>
                  <a:pt x="2285" y="378"/>
                </a:moveTo>
                <a:cubicBezTo>
                  <a:pt x="2286" y="380"/>
                  <a:pt x="2290" y="380"/>
                  <a:pt x="2289" y="383"/>
                </a:cubicBezTo>
                <a:cubicBezTo>
                  <a:pt x="2287" y="381"/>
                  <a:pt x="2287" y="380"/>
                  <a:pt x="2285" y="380"/>
                </a:cubicBezTo>
                <a:cubicBezTo>
                  <a:pt x="2287" y="384"/>
                  <a:pt x="2292" y="385"/>
                  <a:pt x="2289" y="389"/>
                </a:cubicBezTo>
                <a:cubicBezTo>
                  <a:pt x="2288" y="385"/>
                  <a:pt x="2282" y="380"/>
                  <a:pt x="2282" y="376"/>
                </a:cubicBezTo>
                <a:cubicBezTo>
                  <a:pt x="2283" y="377"/>
                  <a:pt x="2284" y="380"/>
                  <a:pt x="2285" y="380"/>
                </a:cubicBezTo>
                <a:cubicBezTo>
                  <a:pt x="2286" y="379"/>
                  <a:pt x="2285" y="378"/>
                  <a:pt x="2285" y="378"/>
                </a:cubicBezTo>
                <a:close/>
                <a:moveTo>
                  <a:pt x="2291" y="366"/>
                </a:moveTo>
                <a:cubicBezTo>
                  <a:pt x="2291" y="366"/>
                  <a:pt x="2291" y="366"/>
                  <a:pt x="2291" y="365"/>
                </a:cubicBezTo>
                <a:cubicBezTo>
                  <a:pt x="2291" y="365"/>
                  <a:pt x="2291" y="365"/>
                  <a:pt x="2291" y="365"/>
                </a:cubicBezTo>
                <a:cubicBezTo>
                  <a:pt x="2291" y="365"/>
                  <a:pt x="2291" y="365"/>
                  <a:pt x="2291" y="365"/>
                </a:cubicBezTo>
                <a:cubicBezTo>
                  <a:pt x="2291" y="365"/>
                  <a:pt x="2291" y="364"/>
                  <a:pt x="2291" y="364"/>
                </a:cubicBezTo>
                <a:cubicBezTo>
                  <a:pt x="2292" y="365"/>
                  <a:pt x="2293" y="366"/>
                  <a:pt x="2291" y="366"/>
                </a:cubicBezTo>
                <a:close/>
                <a:moveTo>
                  <a:pt x="2293" y="379"/>
                </a:moveTo>
                <a:cubicBezTo>
                  <a:pt x="2292" y="380"/>
                  <a:pt x="2291" y="379"/>
                  <a:pt x="2291" y="380"/>
                </a:cubicBezTo>
                <a:cubicBezTo>
                  <a:pt x="2290" y="379"/>
                  <a:pt x="2289" y="379"/>
                  <a:pt x="2289" y="377"/>
                </a:cubicBezTo>
                <a:cubicBezTo>
                  <a:pt x="2290" y="379"/>
                  <a:pt x="2291" y="379"/>
                  <a:pt x="2293" y="379"/>
                </a:cubicBezTo>
                <a:close/>
                <a:moveTo>
                  <a:pt x="2291" y="357"/>
                </a:moveTo>
                <a:cubicBezTo>
                  <a:pt x="2290" y="355"/>
                  <a:pt x="2287" y="353"/>
                  <a:pt x="2288" y="352"/>
                </a:cubicBezTo>
                <a:cubicBezTo>
                  <a:pt x="2289" y="353"/>
                  <a:pt x="2293" y="355"/>
                  <a:pt x="2291" y="357"/>
                </a:cubicBezTo>
                <a:close/>
                <a:moveTo>
                  <a:pt x="2292" y="399"/>
                </a:moveTo>
                <a:cubicBezTo>
                  <a:pt x="2291" y="397"/>
                  <a:pt x="2289" y="396"/>
                  <a:pt x="2289" y="394"/>
                </a:cubicBezTo>
                <a:cubicBezTo>
                  <a:pt x="2290" y="394"/>
                  <a:pt x="2293" y="397"/>
                  <a:pt x="2292" y="399"/>
                </a:cubicBezTo>
                <a:close/>
                <a:moveTo>
                  <a:pt x="2292" y="393"/>
                </a:moveTo>
                <a:cubicBezTo>
                  <a:pt x="2293" y="393"/>
                  <a:pt x="2294" y="395"/>
                  <a:pt x="2295" y="395"/>
                </a:cubicBezTo>
                <a:cubicBezTo>
                  <a:pt x="2294" y="397"/>
                  <a:pt x="2292" y="393"/>
                  <a:pt x="2292" y="393"/>
                </a:cubicBezTo>
                <a:close/>
                <a:moveTo>
                  <a:pt x="2290" y="451"/>
                </a:moveTo>
                <a:cubicBezTo>
                  <a:pt x="2290" y="451"/>
                  <a:pt x="2289" y="452"/>
                  <a:pt x="2288" y="450"/>
                </a:cubicBezTo>
                <a:cubicBezTo>
                  <a:pt x="2289" y="448"/>
                  <a:pt x="2291" y="450"/>
                  <a:pt x="2290" y="451"/>
                </a:cubicBezTo>
                <a:close/>
                <a:moveTo>
                  <a:pt x="2288" y="444"/>
                </a:moveTo>
                <a:cubicBezTo>
                  <a:pt x="2288" y="445"/>
                  <a:pt x="2290" y="446"/>
                  <a:pt x="2289" y="447"/>
                </a:cubicBezTo>
                <a:cubicBezTo>
                  <a:pt x="2288" y="446"/>
                  <a:pt x="2287" y="445"/>
                  <a:pt x="2288" y="444"/>
                </a:cubicBezTo>
                <a:close/>
                <a:moveTo>
                  <a:pt x="2289" y="438"/>
                </a:moveTo>
                <a:cubicBezTo>
                  <a:pt x="2290" y="437"/>
                  <a:pt x="2287" y="436"/>
                  <a:pt x="2288" y="436"/>
                </a:cubicBezTo>
                <a:cubicBezTo>
                  <a:pt x="2289" y="437"/>
                  <a:pt x="2290" y="436"/>
                  <a:pt x="2290" y="437"/>
                </a:cubicBezTo>
                <a:cubicBezTo>
                  <a:pt x="2290" y="438"/>
                  <a:pt x="2289" y="438"/>
                  <a:pt x="2289" y="438"/>
                </a:cubicBezTo>
                <a:close/>
                <a:moveTo>
                  <a:pt x="2283" y="431"/>
                </a:moveTo>
                <a:cubicBezTo>
                  <a:pt x="2284" y="431"/>
                  <a:pt x="2284" y="430"/>
                  <a:pt x="2284" y="430"/>
                </a:cubicBezTo>
                <a:cubicBezTo>
                  <a:pt x="2285" y="432"/>
                  <a:pt x="2286" y="428"/>
                  <a:pt x="2286" y="430"/>
                </a:cubicBezTo>
                <a:cubicBezTo>
                  <a:pt x="2285" y="430"/>
                  <a:pt x="2284" y="432"/>
                  <a:pt x="2284" y="432"/>
                </a:cubicBezTo>
                <a:cubicBezTo>
                  <a:pt x="2284" y="431"/>
                  <a:pt x="2284" y="431"/>
                  <a:pt x="2283" y="431"/>
                </a:cubicBezTo>
                <a:close/>
                <a:moveTo>
                  <a:pt x="2274" y="408"/>
                </a:moveTo>
                <a:cubicBezTo>
                  <a:pt x="2274" y="410"/>
                  <a:pt x="2277" y="408"/>
                  <a:pt x="2276" y="407"/>
                </a:cubicBezTo>
                <a:cubicBezTo>
                  <a:pt x="2276" y="407"/>
                  <a:pt x="2276" y="409"/>
                  <a:pt x="2274" y="408"/>
                </a:cubicBezTo>
                <a:cubicBezTo>
                  <a:pt x="2276" y="407"/>
                  <a:pt x="2275" y="404"/>
                  <a:pt x="2273" y="405"/>
                </a:cubicBezTo>
                <a:cubicBezTo>
                  <a:pt x="2273" y="405"/>
                  <a:pt x="2274" y="405"/>
                  <a:pt x="2273" y="405"/>
                </a:cubicBezTo>
                <a:cubicBezTo>
                  <a:pt x="2273" y="404"/>
                  <a:pt x="2271" y="408"/>
                  <a:pt x="2271" y="406"/>
                </a:cubicBezTo>
                <a:cubicBezTo>
                  <a:pt x="2273" y="404"/>
                  <a:pt x="2273" y="401"/>
                  <a:pt x="2275" y="402"/>
                </a:cubicBezTo>
                <a:cubicBezTo>
                  <a:pt x="2275" y="401"/>
                  <a:pt x="2275" y="401"/>
                  <a:pt x="2274" y="401"/>
                </a:cubicBezTo>
                <a:cubicBezTo>
                  <a:pt x="2275" y="400"/>
                  <a:pt x="2276" y="399"/>
                  <a:pt x="2277" y="400"/>
                </a:cubicBezTo>
                <a:cubicBezTo>
                  <a:pt x="2278" y="403"/>
                  <a:pt x="2278" y="402"/>
                  <a:pt x="2278" y="405"/>
                </a:cubicBezTo>
                <a:cubicBezTo>
                  <a:pt x="2279" y="404"/>
                  <a:pt x="2279" y="404"/>
                  <a:pt x="2280" y="404"/>
                </a:cubicBezTo>
                <a:cubicBezTo>
                  <a:pt x="2281" y="409"/>
                  <a:pt x="2289" y="414"/>
                  <a:pt x="2286" y="418"/>
                </a:cubicBezTo>
                <a:cubicBezTo>
                  <a:pt x="2284" y="414"/>
                  <a:pt x="2282" y="412"/>
                  <a:pt x="2278" y="406"/>
                </a:cubicBezTo>
                <a:cubicBezTo>
                  <a:pt x="2278" y="408"/>
                  <a:pt x="2278" y="406"/>
                  <a:pt x="2277" y="407"/>
                </a:cubicBezTo>
                <a:cubicBezTo>
                  <a:pt x="2280" y="412"/>
                  <a:pt x="2279" y="412"/>
                  <a:pt x="2283" y="416"/>
                </a:cubicBezTo>
                <a:cubicBezTo>
                  <a:pt x="2282" y="417"/>
                  <a:pt x="2281" y="416"/>
                  <a:pt x="2282" y="417"/>
                </a:cubicBezTo>
                <a:cubicBezTo>
                  <a:pt x="2283" y="416"/>
                  <a:pt x="2281" y="418"/>
                  <a:pt x="2282" y="419"/>
                </a:cubicBezTo>
                <a:cubicBezTo>
                  <a:pt x="2283" y="418"/>
                  <a:pt x="2286" y="417"/>
                  <a:pt x="2285" y="419"/>
                </a:cubicBezTo>
                <a:cubicBezTo>
                  <a:pt x="2283" y="418"/>
                  <a:pt x="2283" y="422"/>
                  <a:pt x="2281" y="422"/>
                </a:cubicBezTo>
                <a:cubicBezTo>
                  <a:pt x="2278" y="416"/>
                  <a:pt x="2275" y="414"/>
                  <a:pt x="2274" y="408"/>
                </a:cubicBezTo>
                <a:close/>
                <a:moveTo>
                  <a:pt x="2279" y="423"/>
                </a:moveTo>
                <a:cubicBezTo>
                  <a:pt x="2278" y="423"/>
                  <a:pt x="2277" y="421"/>
                  <a:pt x="2278" y="420"/>
                </a:cubicBezTo>
                <a:cubicBezTo>
                  <a:pt x="2279" y="421"/>
                  <a:pt x="2280" y="422"/>
                  <a:pt x="2279" y="423"/>
                </a:cubicBezTo>
                <a:close/>
                <a:moveTo>
                  <a:pt x="2276" y="421"/>
                </a:moveTo>
                <a:cubicBezTo>
                  <a:pt x="2277" y="419"/>
                  <a:pt x="2275" y="419"/>
                  <a:pt x="2275" y="418"/>
                </a:cubicBezTo>
                <a:cubicBezTo>
                  <a:pt x="2276" y="418"/>
                  <a:pt x="2277" y="420"/>
                  <a:pt x="2276" y="421"/>
                </a:cubicBezTo>
                <a:close/>
                <a:moveTo>
                  <a:pt x="2272" y="407"/>
                </a:moveTo>
                <a:cubicBezTo>
                  <a:pt x="2273" y="406"/>
                  <a:pt x="2273" y="407"/>
                  <a:pt x="2274" y="407"/>
                </a:cubicBezTo>
                <a:cubicBezTo>
                  <a:pt x="2274" y="407"/>
                  <a:pt x="2273" y="408"/>
                  <a:pt x="2273" y="408"/>
                </a:cubicBezTo>
                <a:cubicBezTo>
                  <a:pt x="2273" y="408"/>
                  <a:pt x="2272" y="408"/>
                  <a:pt x="2272" y="407"/>
                </a:cubicBezTo>
                <a:close/>
                <a:moveTo>
                  <a:pt x="2277" y="396"/>
                </a:moveTo>
                <a:cubicBezTo>
                  <a:pt x="2276" y="394"/>
                  <a:pt x="2275" y="395"/>
                  <a:pt x="2275" y="394"/>
                </a:cubicBezTo>
                <a:cubicBezTo>
                  <a:pt x="2275" y="394"/>
                  <a:pt x="2275" y="393"/>
                  <a:pt x="2275" y="393"/>
                </a:cubicBezTo>
                <a:cubicBezTo>
                  <a:pt x="2276" y="393"/>
                  <a:pt x="2276" y="393"/>
                  <a:pt x="2276" y="393"/>
                </a:cubicBezTo>
                <a:cubicBezTo>
                  <a:pt x="2275" y="395"/>
                  <a:pt x="2279" y="394"/>
                  <a:pt x="2277" y="396"/>
                </a:cubicBezTo>
                <a:close/>
                <a:moveTo>
                  <a:pt x="2281" y="398"/>
                </a:moveTo>
                <a:cubicBezTo>
                  <a:pt x="2281" y="397"/>
                  <a:pt x="2280" y="396"/>
                  <a:pt x="2279" y="396"/>
                </a:cubicBezTo>
                <a:cubicBezTo>
                  <a:pt x="2280" y="395"/>
                  <a:pt x="2280" y="395"/>
                  <a:pt x="2280" y="394"/>
                </a:cubicBezTo>
                <a:cubicBezTo>
                  <a:pt x="2281" y="395"/>
                  <a:pt x="2283" y="398"/>
                  <a:pt x="2281" y="398"/>
                </a:cubicBezTo>
                <a:close/>
                <a:moveTo>
                  <a:pt x="2283" y="398"/>
                </a:moveTo>
                <a:cubicBezTo>
                  <a:pt x="2284" y="400"/>
                  <a:pt x="2286" y="401"/>
                  <a:pt x="2286" y="402"/>
                </a:cubicBezTo>
                <a:cubicBezTo>
                  <a:pt x="2284" y="403"/>
                  <a:pt x="2283" y="402"/>
                  <a:pt x="2282" y="403"/>
                </a:cubicBezTo>
                <a:cubicBezTo>
                  <a:pt x="2281" y="402"/>
                  <a:pt x="2282" y="401"/>
                  <a:pt x="2280" y="401"/>
                </a:cubicBezTo>
                <a:cubicBezTo>
                  <a:pt x="2282" y="399"/>
                  <a:pt x="2283" y="400"/>
                  <a:pt x="2283" y="398"/>
                </a:cubicBezTo>
                <a:close/>
                <a:moveTo>
                  <a:pt x="2286" y="431"/>
                </a:moveTo>
                <a:cubicBezTo>
                  <a:pt x="2287" y="432"/>
                  <a:pt x="2289" y="434"/>
                  <a:pt x="2287" y="435"/>
                </a:cubicBezTo>
                <a:cubicBezTo>
                  <a:pt x="2287" y="434"/>
                  <a:pt x="2284" y="433"/>
                  <a:pt x="2286" y="431"/>
                </a:cubicBezTo>
                <a:close/>
                <a:moveTo>
                  <a:pt x="2288" y="391"/>
                </a:moveTo>
                <a:cubicBezTo>
                  <a:pt x="2288" y="390"/>
                  <a:pt x="2287" y="389"/>
                  <a:pt x="2287" y="389"/>
                </a:cubicBezTo>
                <a:cubicBezTo>
                  <a:pt x="2288" y="389"/>
                  <a:pt x="2289" y="390"/>
                  <a:pt x="2288" y="391"/>
                </a:cubicBezTo>
                <a:close/>
                <a:moveTo>
                  <a:pt x="2290" y="422"/>
                </a:moveTo>
                <a:cubicBezTo>
                  <a:pt x="2290" y="422"/>
                  <a:pt x="2292" y="425"/>
                  <a:pt x="2290" y="424"/>
                </a:cubicBezTo>
                <a:cubicBezTo>
                  <a:pt x="2291" y="424"/>
                  <a:pt x="2288" y="423"/>
                  <a:pt x="2290" y="422"/>
                </a:cubicBezTo>
                <a:close/>
                <a:moveTo>
                  <a:pt x="2291" y="427"/>
                </a:moveTo>
                <a:cubicBezTo>
                  <a:pt x="2292" y="428"/>
                  <a:pt x="2291" y="429"/>
                  <a:pt x="2291" y="429"/>
                </a:cubicBezTo>
                <a:cubicBezTo>
                  <a:pt x="2290" y="429"/>
                  <a:pt x="2289" y="428"/>
                  <a:pt x="2291" y="427"/>
                </a:cubicBezTo>
                <a:close/>
                <a:moveTo>
                  <a:pt x="2291" y="430"/>
                </a:moveTo>
                <a:cubicBezTo>
                  <a:pt x="2292" y="430"/>
                  <a:pt x="2292" y="431"/>
                  <a:pt x="2292" y="432"/>
                </a:cubicBezTo>
                <a:cubicBezTo>
                  <a:pt x="2292" y="431"/>
                  <a:pt x="2290" y="431"/>
                  <a:pt x="2291" y="430"/>
                </a:cubicBezTo>
                <a:close/>
                <a:moveTo>
                  <a:pt x="2286" y="388"/>
                </a:moveTo>
                <a:cubicBezTo>
                  <a:pt x="2285" y="386"/>
                  <a:pt x="2282" y="384"/>
                  <a:pt x="2282" y="382"/>
                </a:cubicBezTo>
                <a:cubicBezTo>
                  <a:pt x="2284" y="383"/>
                  <a:pt x="2287" y="387"/>
                  <a:pt x="2286" y="388"/>
                </a:cubicBezTo>
                <a:close/>
                <a:moveTo>
                  <a:pt x="2287" y="392"/>
                </a:moveTo>
                <a:cubicBezTo>
                  <a:pt x="2283" y="391"/>
                  <a:pt x="2284" y="387"/>
                  <a:pt x="2280" y="384"/>
                </a:cubicBezTo>
                <a:cubicBezTo>
                  <a:pt x="2283" y="384"/>
                  <a:pt x="2287" y="390"/>
                  <a:pt x="2287" y="392"/>
                </a:cubicBezTo>
                <a:close/>
                <a:moveTo>
                  <a:pt x="2277" y="377"/>
                </a:moveTo>
                <a:cubicBezTo>
                  <a:pt x="2278" y="376"/>
                  <a:pt x="2281" y="379"/>
                  <a:pt x="2280" y="380"/>
                </a:cubicBezTo>
                <a:cubicBezTo>
                  <a:pt x="2278" y="379"/>
                  <a:pt x="2278" y="378"/>
                  <a:pt x="2277" y="377"/>
                </a:cubicBezTo>
                <a:close/>
                <a:moveTo>
                  <a:pt x="2276" y="377"/>
                </a:moveTo>
                <a:cubicBezTo>
                  <a:pt x="2277" y="379"/>
                  <a:pt x="2282" y="382"/>
                  <a:pt x="2279" y="383"/>
                </a:cubicBezTo>
                <a:cubicBezTo>
                  <a:pt x="2278" y="378"/>
                  <a:pt x="2272" y="377"/>
                  <a:pt x="2273" y="373"/>
                </a:cubicBezTo>
                <a:cubicBezTo>
                  <a:pt x="2274" y="375"/>
                  <a:pt x="2275" y="378"/>
                  <a:pt x="2276" y="375"/>
                </a:cubicBezTo>
                <a:cubicBezTo>
                  <a:pt x="2278" y="375"/>
                  <a:pt x="2276" y="376"/>
                  <a:pt x="2276" y="377"/>
                </a:cubicBezTo>
                <a:close/>
                <a:moveTo>
                  <a:pt x="2274" y="386"/>
                </a:moveTo>
                <a:cubicBezTo>
                  <a:pt x="2273" y="388"/>
                  <a:pt x="2272" y="386"/>
                  <a:pt x="2271" y="388"/>
                </a:cubicBezTo>
                <a:cubicBezTo>
                  <a:pt x="2270" y="386"/>
                  <a:pt x="2269" y="386"/>
                  <a:pt x="2267" y="384"/>
                </a:cubicBezTo>
                <a:cubicBezTo>
                  <a:pt x="2269" y="384"/>
                  <a:pt x="2271" y="383"/>
                  <a:pt x="2272" y="384"/>
                </a:cubicBezTo>
                <a:cubicBezTo>
                  <a:pt x="2270" y="385"/>
                  <a:pt x="2273" y="386"/>
                  <a:pt x="2274" y="386"/>
                </a:cubicBezTo>
                <a:cubicBezTo>
                  <a:pt x="2273" y="386"/>
                  <a:pt x="2274" y="385"/>
                  <a:pt x="2274" y="386"/>
                </a:cubicBezTo>
                <a:close/>
                <a:moveTo>
                  <a:pt x="2270" y="389"/>
                </a:moveTo>
                <a:cubicBezTo>
                  <a:pt x="2269" y="389"/>
                  <a:pt x="2268" y="388"/>
                  <a:pt x="2269" y="387"/>
                </a:cubicBezTo>
                <a:cubicBezTo>
                  <a:pt x="2269" y="387"/>
                  <a:pt x="2271" y="388"/>
                  <a:pt x="2270" y="389"/>
                </a:cubicBezTo>
                <a:close/>
                <a:moveTo>
                  <a:pt x="2269" y="420"/>
                </a:moveTo>
                <a:cubicBezTo>
                  <a:pt x="2269" y="421"/>
                  <a:pt x="2270" y="423"/>
                  <a:pt x="2271" y="423"/>
                </a:cubicBezTo>
                <a:cubicBezTo>
                  <a:pt x="2269" y="424"/>
                  <a:pt x="2270" y="423"/>
                  <a:pt x="2268" y="422"/>
                </a:cubicBezTo>
                <a:cubicBezTo>
                  <a:pt x="2270" y="422"/>
                  <a:pt x="2268" y="419"/>
                  <a:pt x="2269" y="420"/>
                </a:cubicBezTo>
                <a:close/>
                <a:moveTo>
                  <a:pt x="2287" y="450"/>
                </a:moveTo>
                <a:cubicBezTo>
                  <a:pt x="2288" y="452"/>
                  <a:pt x="2290" y="454"/>
                  <a:pt x="2290" y="456"/>
                </a:cubicBezTo>
                <a:cubicBezTo>
                  <a:pt x="2289" y="455"/>
                  <a:pt x="2286" y="453"/>
                  <a:pt x="2287" y="450"/>
                </a:cubicBezTo>
                <a:close/>
                <a:moveTo>
                  <a:pt x="2290" y="452"/>
                </a:moveTo>
                <a:cubicBezTo>
                  <a:pt x="2291" y="453"/>
                  <a:pt x="2291" y="454"/>
                  <a:pt x="2292" y="453"/>
                </a:cubicBezTo>
                <a:cubicBezTo>
                  <a:pt x="2291" y="453"/>
                  <a:pt x="2290" y="452"/>
                  <a:pt x="2291" y="451"/>
                </a:cubicBezTo>
                <a:cubicBezTo>
                  <a:pt x="2292" y="455"/>
                  <a:pt x="2293" y="454"/>
                  <a:pt x="2293" y="456"/>
                </a:cubicBezTo>
                <a:cubicBezTo>
                  <a:pt x="2292" y="456"/>
                  <a:pt x="2289" y="452"/>
                  <a:pt x="2290" y="452"/>
                </a:cubicBezTo>
                <a:close/>
                <a:moveTo>
                  <a:pt x="2292" y="426"/>
                </a:moveTo>
                <a:cubicBezTo>
                  <a:pt x="2293" y="429"/>
                  <a:pt x="2297" y="428"/>
                  <a:pt x="2295" y="431"/>
                </a:cubicBezTo>
                <a:cubicBezTo>
                  <a:pt x="2295" y="430"/>
                  <a:pt x="2291" y="426"/>
                  <a:pt x="2292" y="426"/>
                </a:cubicBezTo>
                <a:close/>
                <a:moveTo>
                  <a:pt x="2296" y="384"/>
                </a:moveTo>
                <a:cubicBezTo>
                  <a:pt x="2292" y="385"/>
                  <a:pt x="2293" y="383"/>
                  <a:pt x="2293" y="381"/>
                </a:cubicBezTo>
                <a:cubicBezTo>
                  <a:pt x="2292" y="381"/>
                  <a:pt x="2292" y="382"/>
                  <a:pt x="2292" y="382"/>
                </a:cubicBezTo>
                <a:cubicBezTo>
                  <a:pt x="2291" y="382"/>
                  <a:pt x="2291" y="382"/>
                  <a:pt x="2290" y="381"/>
                </a:cubicBezTo>
                <a:cubicBezTo>
                  <a:pt x="2292" y="381"/>
                  <a:pt x="2293" y="380"/>
                  <a:pt x="2293" y="380"/>
                </a:cubicBezTo>
                <a:cubicBezTo>
                  <a:pt x="2294" y="381"/>
                  <a:pt x="2296" y="382"/>
                  <a:pt x="2296" y="384"/>
                </a:cubicBezTo>
                <a:close/>
                <a:moveTo>
                  <a:pt x="2295" y="361"/>
                </a:moveTo>
                <a:cubicBezTo>
                  <a:pt x="2295" y="361"/>
                  <a:pt x="2295" y="362"/>
                  <a:pt x="2295" y="363"/>
                </a:cubicBezTo>
                <a:cubicBezTo>
                  <a:pt x="2294" y="362"/>
                  <a:pt x="2294" y="362"/>
                  <a:pt x="2294" y="361"/>
                </a:cubicBezTo>
                <a:cubicBezTo>
                  <a:pt x="2294" y="361"/>
                  <a:pt x="2295" y="361"/>
                  <a:pt x="2295" y="361"/>
                </a:cubicBezTo>
                <a:close/>
                <a:moveTo>
                  <a:pt x="2292" y="346"/>
                </a:moveTo>
                <a:cubicBezTo>
                  <a:pt x="2293" y="346"/>
                  <a:pt x="2294" y="348"/>
                  <a:pt x="2293" y="349"/>
                </a:cubicBezTo>
                <a:cubicBezTo>
                  <a:pt x="2293" y="348"/>
                  <a:pt x="2291" y="347"/>
                  <a:pt x="2292" y="346"/>
                </a:cubicBezTo>
                <a:close/>
                <a:moveTo>
                  <a:pt x="2292" y="352"/>
                </a:moveTo>
                <a:cubicBezTo>
                  <a:pt x="2291" y="352"/>
                  <a:pt x="2291" y="353"/>
                  <a:pt x="2291" y="353"/>
                </a:cubicBezTo>
                <a:cubicBezTo>
                  <a:pt x="2290" y="352"/>
                  <a:pt x="2289" y="350"/>
                  <a:pt x="2289" y="349"/>
                </a:cubicBezTo>
                <a:cubicBezTo>
                  <a:pt x="2291" y="350"/>
                  <a:pt x="2290" y="351"/>
                  <a:pt x="2292" y="352"/>
                </a:cubicBezTo>
                <a:close/>
                <a:moveTo>
                  <a:pt x="2289" y="343"/>
                </a:moveTo>
                <a:cubicBezTo>
                  <a:pt x="2288" y="344"/>
                  <a:pt x="2292" y="343"/>
                  <a:pt x="2290" y="345"/>
                </a:cubicBezTo>
                <a:cubicBezTo>
                  <a:pt x="2289" y="345"/>
                  <a:pt x="2288" y="342"/>
                  <a:pt x="2289" y="343"/>
                </a:cubicBezTo>
                <a:close/>
                <a:moveTo>
                  <a:pt x="2288" y="341"/>
                </a:moveTo>
                <a:cubicBezTo>
                  <a:pt x="2288" y="341"/>
                  <a:pt x="2288" y="342"/>
                  <a:pt x="2289" y="342"/>
                </a:cubicBezTo>
                <a:cubicBezTo>
                  <a:pt x="2288" y="342"/>
                  <a:pt x="2288" y="342"/>
                  <a:pt x="2288" y="343"/>
                </a:cubicBezTo>
                <a:cubicBezTo>
                  <a:pt x="2287" y="342"/>
                  <a:pt x="2287" y="342"/>
                  <a:pt x="2287" y="342"/>
                </a:cubicBezTo>
                <a:cubicBezTo>
                  <a:pt x="2287" y="341"/>
                  <a:pt x="2287" y="341"/>
                  <a:pt x="2288" y="341"/>
                </a:cubicBezTo>
                <a:close/>
                <a:moveTo>
                  <a:pt x="2288" y="348"/>
                </a:moveTo>
                <a:cubicBezTo>
                  <a:pt x="2286" y="348"/>
                  <a:pt x="2286" y="344"/>
                  <a:pt x="2285" y="344"/>
                </a:cubicBezTo>
                <a:cubicBezTo>
                  <a:pt x="2287" y="344"/>
                  <a:pt x="2289" y="346"/>
                  <a:pt x="2288" y="348"/>
                </a:cubicBezTo>
                <a:close/>
                <a:moveTo>
                  <a:pt x="2279" y="337"/>
                </a:moveTo>
                <a:cubicBezTo>
                  <a:pt x="2279" y="338"/>
                  <a:pt x="2279" y="338"/>
                  <a:pt x="2279" y="339"/>
                </a:cubicBezTo>
                <a:cubicBezTo>
                  <a:pt x="2279" y="340"/>
                  <a:pt x="2282" y="336"/>
                  <a:pt x="2281" y="338"/>
                </a:cubicBezTo>
                <a:cubicBezTo>
                  <a:pt x="2278" y="342"/>
                  <a:pt x="2282" y="340"/>
                  <a:pt x="2283" y="340"/>
                </a:cubicBezTo>
                <a:cubicBezTo>
                  <a:pt x="2281" y="342"/>
                  <a:pt x="2281" y="345"/>
                  <a:pt x="2284" y="345"/>
                </a:cubicBezTo>
                <a:cubicBezTo>
                  <a:pt x="2283" y="346"/>
                  <a:pt x="2283" y="346"/>
                  <a:pt x="2283" y="347"/>
                </a:cubicBezTo>
                <a:cubicBezTo>
                  <a:pt x="2285" y="346"/>
                  <a:pt x="2288" y="349"/>
                  <a:pt x="2287" y="351"/>
                </a:cubicBezTo>
                <a:cubicBezTo>
                  <a:pt x="2286" y="349"/>
                  <a:pt x="2285" y="351"/>
                  <a:pt x="2283" y="350"/>
                </a:cubicBezTo>
                <a:cubicBezTo>
                  <a:pt x="2285" y="351"/>
                  <a:pt x="2285" y="352"/>
                  <a:pt x="2284" y="352"/>
                </a:cubicBezTo>
                <a:cubicBezTo>
                  <a:pt x="2284" y="351"/>
                  <a:pt x="2280" y="348"/>
                  <a:pt x="2281" y="351"/>
                </a:cubicBezTo>
                <a:cubicBezTo>
                  <a:pt x="2280" y="350"/>
                  <a:pt x="2281" y="348"/>
                  <a:pt x="2281" y="347"/>
                </a:cubicBezTo>
                <a:cubicBezTo>
                  <a:pt x="2282" y="347"/>
                  <a:pt x="2281" y="347"/>
                  <a:pt x="2281" y="348"/>
                </a:cubicBezTo>
                <a:cubicBezTo>
                  <a:pt x="2284" y="344"/>
                  <a:pt x="2277" y="341"/>
                  <a:pt x="2275" y="337"/>
                </a:cubicBezTo>
                <a:cubicBezTo>
                  <a:pt x="2276" y="337"/>
                  <a:pt x="2278" y="337"/>
                  <a:pt x="2279" y="337"/>
                </a:cubicBezTo>
                <a:close/>
                <a:moveTo>
                  <a:pt x="2273" y="336"/>
                </a:moveTo>
                <a:cubicBezTo>
                  <a:pt x="2274" y="338"/>
                  <a:pt x="2276" y="338"/>
                  <a:pt x="2275" y="340"/>
                </a:cubicBezTo>
                <a:cubicBezTo>
                  <a:pt x="2274" y="340"/>
                  <a:pt x="2274" y="342"/>
                  <a:pt x="2273" y="341"/>
                </a:cubicBezTo>
                <a:cubicBezTo>
                  <a:pt x="2273" y="342"/>
                  <a:pt x="2276" y="344"/>
                  <a:pt x="2274" y="344"/>
                </a:cubicBezTo>
                <a:cubicBezTo>
                  <a:pt x="2272" y="341"/>
                  <a:pt x="2269" y="339"/>
                  <a:pt x="2267" y="336"/>
                </a:cubicBezTo>
                <a:cubicBezTo>
                  <a:pt x="2269" y="336"/>
                  <a:pt x="2271" y="336"/>
                  <a:pt x="2273" y="336"/>
                </a:cubicBezTo>
                <a:close/>
                <a:moveTo>
                  <a:pt x="2259" y="336"/>
                </a:moveTo>
                <a:cubicBezTo>
                  <a:pt x="2258" y="336"/>
                  <a:pt x="2258" y="337"/>
                  <a:pt x="2259" y="338"/>
                </a:cubicBezTo>
                <a:cubicBezTo>
                  <a:pt x="2256" y="340"/>
                  <a:pt x="2257" y="336"/>
                  <a:pt x="2255" y="336"/>
                </a:cubicBezTo>
                <a:cubicBezTo>
                  <a:pt x="2257" y="334"/>
                  <a:pt x="2258" y="336"/>
                  <a:pt x="2259" y="336"/>
                </a:cubicBezTo>
                <a:close/>
                <a:moveTo>
                  <a:pt x="2257" y="344"/>
                </a:moveTo>
                <a:cubicBezTo>
                  <a:pt x="2257" y="342"/>
                  <a:pt x="2256" y="343"/>
                  <a:pt x="2255" y="341"/>
                </a:cubicBezTo>
                <a:cubicBezTo>
                  <a:pt x="2256" y="339"/>
                  <a:pt x="2259" y="343"/>
                  <a:pt x="2257" y="344"/>
                </a:cubicBezTo>
                <a:close/>
                <a:moveTo>
                  <a:pt x="2255" y="334"/>
                </a:moveTo>
                <a:cubicBezTo>
                  <a:pt x="2255" y="334"/>
                  <a:pt x="2256" y="334"/>
                  <a:pt x="2256" y="334"/>
                </a:cubicBezTo>
                <a:cubicBezTo>
                  <a:pt x="2256" y="334"/>
                  <a:pt x="2256" y="334"/>
                  <a:pt x="2256" y="335"/>
                </a:cubicBezTo>
                <a:cubicBezTo>
                  <a:pt x="2256" y="335"/>
                  <a:pt x="2256" y="334"/>
                  <a:pt x="2255" y="335"/>
                </a:cubicBezTo>
                <a:cubicBezTo>
                  <a:pt x="2255" y="335"/>
                  <a:pt x="2255" y="335"/>
                  <a:pt x="2255" y="335"/>
                </a:cubicBezTo>
                <a:cubicBezTo>
                  <a:pt x="2255" y="334"/>
                  <a:pt x="2255" y="334"/>
                  <a:pt x="2255" y="334"/>
                </a:cubicBezTo>
                <a:close/>
                <a:moveTo>
                  <a:pt x="2255" y="349"/>
                </a:moveTo>
                <a:cubicBezTo>
                  <a:pt x="2256" y="349"/>
                  <a:pt x="2254" y="350"/>
                  <a:pt x="2255" y="350"/>
                </a:cubicBezTo>
                <a:cubicBezTo>
                  <a:pt x="2256" y="348"/>
                  <a:pt x="2258" y="353"/>
                  <a:pt x="2259" y="354"/>
                </a:cubicBezTo>
                <a:cubicBezTo>
                  <a:pt x="2260" y="354"/>
                  <a:pt x="2260" y="356"/>
                  <a:pt x="2259" y="354"/>
                </a:cubicBezTo>
                <a:cubicBezTo>
                  <a:pt x="2258" y="354"/>
                  <a:pt x="2258" y="352"/>
                  <a:pt x="2257" y="353"/>
                </a:cubicBezTo>
                <a:cubicBezTo>
                  <a:pt x="2258" y="354"/>
                  <a:pt x="2259" y="355"/>
                  <a:pt x="2260" y="356"/>
                </a:cubicBezTo>
                <a:cubicBezTo>
                  <a:pt x="2260" y="355"/>
                  <a:pt x="2260" y="355"/>
                  <a:pt x="2261" y="355"/>
                </a:cubicBezTo>
                <a:cubicBezTo>
                  <a:pt x="2262" y="356"/>
                  <a:pt x="2263" y="358"/>
                  <a:pt x="2264" y="359"/>
                </a:cubicBezTo>
                <a:cubicBezTo>
                  <a:pt x="2263" y="359"/>
                  <a:pt x="2262" y="360"/>
                  <a:pt x="2262" y="361"/>
                </a:cubicBezTo>
                <a:cubicBezTo>
                  <a:pt x="2264" y="361"/>
                  <a:pt x="2266" y="364"/>
                  <a:pt x="2265" y="361"/>
                </a:cubicBezTo>
                <a:cubicBezTo>
                  <a:pt x="2266" y="363"/>
                  <a:pt x="2269" y="365"/>
                  <a:pt x="2269" y="367"/>
                </a:cubicBezTo>
                <a:cubicBezTo>
                  <a:pt x="2269" y="367"/>
                  <a:pt x="2268" y="367"/>
                  <a:pt x="2268" y="368"/>
                </a:cubicBezTo>
                <a:cubicBezTo>
                  <a:pt x="2269" y="367"/>
                  <a:pt x="2269" y="369"/>
                  <a:pt x="2269" y="368"/>
                </a:cubicBezTo>
                <a:cubicBezTo>
                  <a:pt x="2268" y="368"/>
                  <a:pt x="2267" y="367"/>
                  <a:pt x="2266" y="367"/>
                </a:cubicBezTo>
                <a:cubicBezTo>
                  <a:pt x="2265" y="363"/>
                  <a:pt x="2261" y="359"/>
                  <a:pt x="2259" y="358"/>
                </a:cubicBezTo>
                <a:cubicBezTo>
                  <a:pt x="2259" y="358"/>
                  <a:pt x="2259" y="358"/>
                  <a:pt x="2260" y="357"/>
                </a:cubicBezTo>
                <a:cubicBezTo>
                  <a:pt x="2259" y="357"/>
                  <a:pt x="2258" y="357"/>
                  <a:pt x="2257" y="357"/>
                </a:cubicBezTo>
                <a:cubicBezTo>
                  <a:pt x="2259" y="354"/>
                  <a:pt x="2254" y="353"/>
                  <a:pt x="2256" y="351"/>
                </a:cubicBezTo>
                <a:cubicBezTo>
                  <a:pt x="2255" y="351"/>
                  <a:pt x="2254" y="351"/>
                  <a:pt x="2253" y="350"/>
                </a:cubicBezTo>
                <a:cubicBezTo>
                  <a:pt x="2254" y="348"/>
                  <a:pt x="2252" y="349"/>
                  <a:pt x="2252" y="348"/>
                </a:cubicBezTo>
                <a:cubicBezTo>
                  <a:pt x="2253" y="347"/>
                  <a:pt x="2254" y="348"/>
                  <a:pt x="2255" y="349"/>
                </a:cubicBezTo>
                <a:close/>
                <a:moveTo>
                  <a:pt x="2250" y="334"/>
                </a:moveTo>
                <a:cubicBezTo>
                  <a:pt x="2250" y="335"/>
                  <a:pt x="2253" y="336"/>
                  <a:pt x="2253" y="338"/>
                </a:cubicBezTo>
                <a:cubicBezTo>
                  <a:pt x="2252" y="337"/>
                  <a:pt x="2250" y="335"/>
                  <a:pt x="2249" y="334"/>
                </a:cubicBezTo>
                <a:cubicBezTo>
                  <a:pt x="2250" y="334"/>
                  <a:pt x="2250" y="334"/>
                  <a:pt x="2250" y="334"/>
                </a:cubicBezTo>
                <a:close/>
                <a:moveTo>
                  <a:pt x="2251" y="346"/>
                </a:moveTo>
                <a:cubicBezTo>
                  <a:pt x="2251" y="345"/>
                  <a:pt x="2249" y="344"/>
                  <a:pt x="2250" y="343"/>
                </a:cubicBezTo>
                <a:cubicBezTo>
                  <a:pt x="2250" y="344"/>
                  <a:pt x="2252" y="345"/>
                  <a:pt x="2251" y="346"/>
                </a:cubicBezTo>
                <a:close/>
                <a:moveTo>
                  <a:pt x="2249" y="349"/>
                </a:moveTo>
                <a:cubicBezTo>
                  <a:pt x="2251" y="351"/>
                  <a:pt x="2252" y="353"/>
                  <a:pt x="2254" y="355"/>
                </a:cubicBezTo>
                <a:cubicBezTo>
                  <a:pt x="2251" y="357"/>
                  <a:pt x="2251" y="350"/>
                  <a:pt x="2249" y="351"/>
                </a:cubicBezTo>
                <a:cubicBezTo>
                  <a:pt x="2249" y="350"/>
                  <a:pt x="2247" y="350"/>
                  <a:pt x="2249" y="349"/>
                </a:cubicBezTo>
                <a:close/>
                <a:moveTo>
                  <a:pt x="2248" y="357"/>
                </a:moveTo>
                <a:cubicBezTo>
                  <a:pt x="2249" y="358"/>
                  <a:pt x="2248" y="358"/>
                  <a:pt x="2248" y="359"/>
                </a:cubicBezTo>
                <a:cubicBezTo>
                  <a:pt x="2249" y="358"/>
                  <a:pt x="2250" y="359"/>
                  <a:pt x="2250" y="357"/>
                </a:cubicBezTo>
                <a:cubicBezTo>
                  <a:pt x="2251" y="358"/>
                  <a:pt x="2253" y="357"/>
                  <a:pt x="2252" y="359"/>
                </a:cubicBezTo>
                <a:cubicBezTo>
                  <a:pt x="2251" y="358"/>
                  <a:pt x="2250" y="359"/>
                  <a:pt x="2250" y="359"/>
                </a:cubicBezTo>
                <a:cubicBezTo>
                  <a:pt x="2252" y="359"/>
                  <a:pt x="2250" y="362"/>
                  <a:pt x="2249" y="363"/>
                </a:cubicBezTo>
                <a:cubicBezTo>
                  <a:pt x="2248" y="362"/>
                  <a:pt x="2250" y="359"/>
                  <a:pt x="2247" y="359"/>
                </a:cubicBezTo>
                <a:cubicBezTo>
                  <a:pt x="2248" y="358"/>
                  <a:pt x="2248" y="358"/>
                  <a:pt x="2248" y="357"/>
                </a:cubicBezTo>
                <a:close/>
                <a:moveTo>
                  <a:pt x="2247" y="366"/>
                </a:moveTo>
                <a:cubicBezTo>
                  <a:pt x="2248" y="366"/>
                  <a:pt x="2248" y="366"/>
                  <a:pt x="2249" y="365"/>
                </a:cubicBezTo>
                <a:cubicBezTo>
                  <a:pt x="2248" y="367"/>
                  <a:pt x="2252" y="368"/>
                  <a:pt x="2251" y="368"/>
                </a:cubicBezTo>
                <a:cubicBezTo>
                  <a:pt x="2250" y="367"/>
                  <a:pt x="2249" y="370"/>
                  <a:pt x="2248" y="369"/>
                </a:cubicBezTo>
                <a:cubicBezTo>
                  <a:pt x="2250" y="368"/>
                  <a:pt x="2247" y="367"/>
                  <a:pt x="2247" y="366"/>
                </a:cubicBezTo>
                <a:close/>
                <a:moveTo>
                  <a:pt x="2245" y="376"/>
                </a:moveTo>
                <a:cubicBezTo>
                  <a:pt x="2248" y="376"/>
                  <a:pt x="2249" y="379"/>
                  <a:pt x="2251" y="382"/>
                </a:cubicBezTo>
                <a:cubicBezTo>
                  <a:pt x="2248" y="381"/>
                  <a:pt x="2247" y="377"/>
                  <a:pt x="2245" y="376"/>
                </a:cubicBezTo>
                <a:close/>
                <a:moveTo>
                  <a:pt x="2249" y="401"/>
                </a:moveTo>
                <a:cubicBezTo>
                  <a:pt x="2249" y="401"/>
                  <a:pt x="2247" y="400"/>
                  <a:pt x="2248" y="399"/>
                </a:cubicBezTo>
                <a:cubicBezTo>
                  <a:pt x="2248" y="400"/>
                  <a:pt x="2250" y="401"/>
                  <a:pt x="2249" y="401"/>
                </a:cubicBezTo>
                <a:close/>
                <a:moveTo>
                  <a:pt x="2247" y="395"/>
                </a:moveTo>
                <a:cubicBezTo>
                  <a:pt x="2247" y="394"/>
                  <a:pt x="2245" y="394"/>
                  <a:pt x="2246" y="393"/>
                </a:cubicBezTo>
                <a:cubicBezTo>
                  <a:pt x="2246" y="394"/>
                  <a:pt x="2248" y="394"/>
                  <a:pt x="2247" y="395"/>
                </a:cubicBezTo>
                <a:close/>
                <a:moveTo>
                  <a:pt x="2246" y="363"/>
                </a:moveTo>
                <a:cubicBezTo>
                  <a:pt x="2245" y="364"/>
                  <a:pt x="2244" y="364"/>
                  <a:pt x="2244" y="363"/>
                </a:cubicBezTo>
                <a:cubicBezTo>
                  <a:pt x="2245" y="361"/>
                  <a:pt x="2247" y="365"/>
                  <a:pt x="2246" y="364"/>
                </a:cubicBezTo>
                <a:cubicBezTo>
                  <a:pt x="2246" y="364"/>
                  <a:pt x="2246" y="364"/>
                  <a:pt x="2246" y="363"/>
                </a:cubicBezTo>
                <a:close/>
                <a:moveTo>
                  <a:pt x="2242" y="346"/>
                </a:moveTo>
                <a:cubicBezTo>
                  <a:pt x="2245" y="349"/>
                  <a:pt x="2244" y="349"/>
                  <a:pt x="2247" y="351"/>
                </a:cubicBezTo>
                <a:cubicBezTo>
                  <a:pt x="2245" y="353"/>
                  <a:pt x="2245" y="348"/>
                  <a:pt x="2243" y="350"/>
                </a:cubicBezTo>
                <a:cubicBezTo>
                  <a:pt x="2243" y="349"/>
                  <a:pt x="2244" y="347"/>
                  <a:pt x="2242" y="348"/>
                </a:cubicBezTo>
                <a:cubicBezTo>
                  <a:pt x="2243" y="347"/>
                  <a:pt x="2242" y="347"/>
                  <a:pt x="2242" y="346"/>
                </a:cubicBezTo>
                <a:close/>
                <a:moveTo>
                  <a:pt x="2242" y="358"/>
                </a:moveTo>
                <a:cubicBezTo>
                  <a:pt x="2242" y="359"/>
                  <a:pt x="2244" y="361"/>
                  <a:pt x="2244" y="361"/>
                </a:cubicBezTo>
                <a:cubicBezTo>
                  <a:pt x="2243" y="360"/>
                  <a:pt x="2241" y="360"/>
                  <a:pt x="2242" y="358"/>
                </a:cubicBezTo>
                <a:close/>
                <a:moveTo>
                  <a:pt x="2242" y="404"/>
                </a:moveTo>
                <a:cubicBezTo>
                  <a:pt x="2242" y="405"/>
                  <a:pt x="2242" y="405"/>
                  <a:pt x="2241" y="405"/>
                </a:cubicBezTo>
                <a:cubicBezTo>
                  <a:pt x="2241" y="404"/>
                  <a:pt x="2241" y="404"/>
                  <a:pt x="2242" y="403"/>
                </a:cubicBezTo>
                <a:cubicBezTo>
                  <a:pt x="2242" y="403"/>
                  <a:pt x="2242" y="404"/>
                  <a:pt x="2242" y="404"/>
                </a:cubicBezTo>
                <a:close/>
                <a:moveTo>
                  <a:pt x="2239" y="399"/>
                </a:moveTo>
                <a:cubicBezTo>
                  <a:pt x="2240" y="402"/>
                  <a:pt x="2240" y="401"/>
                  <a:pt x="2241" y="403"/>
                </a:cubicBezTo>
                <a:cubicBezTo>
                  <a:pt x="2240" y="404"/>
                  <a:pt x="2238" y="401"/>
                  <a:pt x="2239" y="399"/>
                </a:cubicBezTo>
                <a:close/>
                <a:moveTo>
                  <a:pt x="2238" y="403"/>
                </a:moveTo>
                <a:cubicBezTo>
                  <a:pt x="2238" y="402"/>
                  <a:pt x="2236" y="406"/>
                  <a:pt x="2237" y="404"/>
                </a:cubicBezTo>
                <a:cubicBezTo>
                  <a:pt x="2237" y="403"/>
                  <a:pt x="2239" y="401"/>
                  <a:pt x="2238" y="403"/>
                </a:cubicBezTo>
                <a:close/>
                <a:moveTo>
                  <a:pt x="2237" y="401"/>
                </a:moveTo>
                <a:cubicBezTo>
                  <a:pt x="2235" y="402"/>
                  <a:pt x="2237" y="403"/>
                  <a:pt x="2236" y="404"/>
                </a:cubicBezTo>
                <a:cubicBezTo>
                  <a:pt x="2236" y="403"/>
                  <a:pt x="2236" y="400"/>
                  <a:pt x="2237" y="401"/>
                </a:cubicBezTo>
                <a:close/>
                <a:moveTo>
                  <a:pt x="2235" y="402"/>
                </a:moveTo>
                <a:cubicBezTo>
                  <a:pt x="2234" y="401"/>
                  <a:pt x="2233" y="401"/>
                  <a:pt x="2232" y="400"/>
                </a:cubicBezTo>
                <a:cubicBezTo>
                  <a:pt x="2235" y="403"/>
                  <a:pt x="2236" y="409"/>
                  <a:pt x="2241" y="406"/>
                </a:cubicBezTo>
                <a:cubicBezTo>
                  <a:pt x="2241" y="405"/>
                  <a:pt x="2238" y="406"/>
                  <a:pt x="2239" y="405"/>
                </a:cubicBezTo>
                <a:cubicBezTo>
                  <a:pt x="2239" y="405"/>
                  <a:pt x="2242" y="405"/>
                  <a:pt x="2241" y="406"/>
                </a:cubicBezTo>
                <a:cubicBezTo>
                  <a:pt x="2242" y="406"/>
                  <a:pt x="2242" y="405"/>
                  <a:pt x="2243" y="405"/>
                </a:cubicBezTo>
                <a:cubicBezTo>
                  <a:pt x="2244" y="406"/>
                  <a:pt x="2244" y="406"/>
                  <a:pt x="2245" y="408"/>
                </a:cubicBezTo>
                <a:cubicBezTo>
                  <a:pt x="2245" y="408"/>
                  <a:pt x="2244" y="409"/>
                  <a:pt x="2244" y="410"/>
                </a:cubicBezTo>
                <a:cubicBezTo>
                  <a:pt x="2244" y="410"/>
                  <a:pt x="2245" y="410"/>
                  <a:pt x="2245" y="410"/>
                </a:cubicBezTo>
                <a:cubicBezTo>
                  <a:pt x="2242" y="412"/>
                  <a:pt x="2244" y="412"/>
                  <a:pt x="2246" y="413"/>
                </a:cubicBezTo>
                <a:cubicBezTo>
                  <a:pt x="2245" y="413"/>
                  <a:pt x="2245" y="414"/>
                  <a:pt x="2245" y="414"/>
                </a:cubicBezTo>
                <a:cubicBezTo>
                  <a:pt x="2244" y="413"/>
                  <a:pt x="2242" y="410"/>
                  <a:pt x="2241" y="410"/>
                </a:cubicBezTo>
                <a:cubicBezTo>
                  <a:pt x="2241" y="412"/>
                  <a:pt x="2243" y="413"/>
                  <a:pt x="2241" y="415"/>
                </a:cubicBezTo>
                <a:cubicBezTo>
                  <a:pt x="2242" y="417"/>
                  <a:pt x="2242" y="415"/>
                  <a:pt x="2244" y="416"/>
                </a:cubicBezTo>
                <a:cubicBezTo>
                  <a:pt x="2244" y="415"/>
                  <a:pt x="2241" y="415"/>
                  <a:pt x="2243" y="414"/>
                </a:cubicBezTo>
                <a:cubicBezTo>
                  <a:pt x="2245" y="415"/>
                  <a:pt x="2246" y="417"/>
                  <a:pt x="2247" y="417"/>
                </a:cubicBezTo>
                <a:cubicBezTo>
                  <a:pt x="2247" y="416"/>
                  <a:pt x="2246" y="415"/>
                  <a:pt x="2246" y="413"/>
                </a:cubicBezTo>
                <a:cubicBezTo>
                  <a:pt x="2248" y="414"/>
                  <a:pt x="2247" y="413"/>
                  <a:pt x="2245" y="412"/>
                </a:cubicBezTo>
                <a:cubicBezTo>
                  <a:pt x="2246" y="411"/>
                  <a:pt x="2247" y="411"/>
                  <a:pt x="2247" y="410"/>
                </a:cubicBezTo>
                <a:cubicBezTo>
                  <a:pt x="2248" y="411"/>
                  <a:pt x="2250" y="412"/>
                  <a:pt x="2249" y="413"/>
                </a:cubicBezTo>
                <a:cubicBezTo>
                  <a:pt x="2249" y="412"/>
                  <a:pt x="2246" y="414"/>
                  <a:pt x="2247" y="415"/>
                </a:cubicBezTo>
                <a:cubicBezTo>
                  <a:pt x="2250" y="417"/>
                  <a:pt x="2251" y="421"/>
                  <a:pt x="2254" y="423"/>
                </a:cubicBezTo>
                <a:cubicBezTo>
                  <a:pt x="2255" y="422"/>
                  <a:pt x="2255" y="421"/>
                  <a:pt x="2254" y="420"/>
                </a:cubicBezTo>
                <a:cubicBezTo>
                  <a:pt x="2252" y="420"/>
                  <a:pt x="2254" y="419"/>
                  <a:pt x="2255" y="420"/>
                </a:cubicBezTo>
                <a:cubicBezTo>
                  <a:pt x="2256" y="422"/>
                  <a:pt x="2258" y="424"/>
                  <a:pt x="2260" y="427"/>
                </a:cubicBezTo>
                <a:cubicBezTo>
                  <a:pt x="2258" y="428"/>
                  <a:pt x="2257" y="426"/>
                  <a:pt x="2257" y="425"/>
                </a:cubicBezTo>
                <a:cubicBezTo>
                  <a:pt x="2256" y="426"/>
                  <a:pt x="2255" y="424"/>
                  <a:pt x="2255" y="426"/>
                </a:cubicBezTo>
                <a:cubicBezTo>
                  <a:pt x="2256" y="426"/>
                  <a:pt x="2258" y="428"/>
                  <a:pt x="2256" y="429"/>
                </a:cubicBezTo>
                <a:cubicBezTo>
                  <a:pt x="2255" y="428"/>
                  <a:pt x="2255" y="430"/>
                  <a:pt x="2255" y="431"/>
                </a:cubicBezTo>
                <a:cubicBezTo>
                  <a:pt x="2256" y="430"/>
                  <a:pt x="2259" y="429"/>
                  <a:pt x="2259" y="428"/>
                </a:cubicBezTo>
                <a:cubicBezTo>
                  <a:pt x="2258" y="430"/>
                  <a:pt x="2259" y="431"/>
                  <a:pt x="2261" y="430"/>
                </a:cubicBezTo>
                <a:cubicBezTo>
                  <a:pt x="2260" y="429"/>
                  <a:pt x="2259" y="428"/>
                  <a:pt x="2260" y="427"/>
                </a:cubicBezTo>
                <a:cubicBezTo>
                  <a:pt x="2265" y="433"/>
                  <a:pt x="2270" y="438"/>
                  <a:pt x="2273" y="444"/>
                </a:cubicBezTo>
                <a:cubicBezTo>
                  <a:pt x="2271" y="445"/>
                  <a:pt x="2270" y="444"/>
                  <a:pt x="2269" y="442"/>
                </a:cubicBezTo>
                <a:cubicBezTo>
                  <a:pt x="2268" y="443"/>
                  <a:pt x="2267" y="441"/>
                  <a:pt x="2265" y="442"/>
                </a:cubicBezTo>
                <a:cubicBezTo>
                  <a:pt x="2264" y="445"/>
                  <a:pt x="2267" y="443"/>
                  <a:pt x="2267" y="445"/>
                </a:cubicBezTo>
                <a:cubicBezTo>
                  <a:pt x="2264" y="445"/>
                  <a:pt x="2265" y="445"/>
                  <a:pt x="2264" y="448"/>
                </a:cubicBezTo>
                <a:cubicBezTo>
                  <a:pt x="2261" y="444"/>
                  <a:pt x="2261" y="443"/>
                  <a:pt x="2259" y="440"/>
                </a:cubicBezTo>
                <a:cubicBezTo>
                  <a:pt x="2260" y="439"/>
                  <a:pt x="2261" y="440"/>
                  <a:pt x="2262" y="438"/>
                </a:cubicBezTo>
                <a:cubicBezTo>
                  <a:pt x="2262" y="437"/>
                  <a:pt x="2262" y="436"/>
                  <a:pt x="2261" y="435"/>
                </a:cubicBezTo>
                <a:cubicBezTo>
                  <a:pt x="2261" y="436"/>
                  <a:pt x="2260" y="436"/>
                  <a:pt x="2260" y="436"/>
                </a:cubicBezTo>
                <a:cubicBezTo>
                  <a:pt x="2260" y="437"/>
                  <a:pt x="2259" y="437"/>
                  <a:pt x="2258" y="438"/>
                </a:cubicBezTo>
                <a:cubicBezTo>
                  <a:pt x="2258" y="438"/>
                  <a:pt x="2257" y="438"/>
                  <a:pt x="2256" y="439"/>
                </a:cubicBezTo>
                <a:cubicBezTo>
                  <a:pt x="2255" y="437"/>
                  <a:pt x="2253" y="432"/>
                  <a:pt x="2256" y="433"/>
                </a:cubicBezTo>
                <a:cubicBezTo>
                  <a:pt x="2256" y="433"/>
                  <a:pt x="2256" y="432"/>
                  <a:pt x="2256" y="432"/>
                </a:cubicBezTo>
                <a:cubicBezTo>
                  <a:pt x="2255" y="432"/>
                  <a:pt x="2254" y="433"/>
                  <a:pt x="2254" y="433"/>
                </a:cubicBezTo>
                <a:cubicBezTo>
                  <a:pt x="2252" y="432"/>
                  <a:pt x="2249" y="431"/>
                  <a:pt x="2251" y="430"/>
                </a:cubicBezTo>
                <a:cubicBezTo>
                  <a:pt x="2248" y="430"/>
                  <a:pt x="2248" y="426"/>
                  <a:pt x="2247" y="425"/>
                </a:cubicBezTo>
                <a:cubicBezTo>
                  <a:pt x="2245" y="423"/>
                  <a:pt x="2238" y="416"/>
                  <a:pt x="2241" y="417"/>
                </a:cubicBezTo>
                <a:cubicBezTo>
                  <a:pt x="2240" y="416"/>
                  <a:pt x="2239" y="417"/>
                  <a:pt x="2238" y="416"/>
                </a:cubicBezTo>
                <a:cubicBezTo>
                  <a:pt x="2237" y="413"/>
                  <a:pt x="2235" y="411"/>
                  <a:pt x="2233" y="409"/>
                </a:cubicBezTo>
                <a:cubicBezTo>
                  <a:pt x="2233" y="407"/>
                  <a:pt x="2233" y="407"/>
                  <a:pt x="2233" y="407"/>
                </a:cubicBezTo>
                <a:cubicBezTo>
                  <a:pt x="2233" y="407"/>
                  <a:pt x="2233" y="407"/>
                  <a:pt x="2234" y="406"/>
                </a:cubicBezTo>
                <a:cubicBezTo>
                  <a:pt x="2234" y="407"/>
                  <a:pt x="2234" y="408"/>
                  <a:pt x="2235" y="408"/>
                </a:cubicBezTo>
                <a:cubicBezTo>
                  <a:pt x="2234" y="407"/>
                  <a:pt x="2234" y="406"/>
                  <a:pt x="2233" y="405"/>
                </a:cubicBezTo>
                <a:cubicBezTo>
                  <a:pt x="2233" y="405"/>
                  <a:pt x="2233" y="405"/>
                  <a:pt x="2233" y="405"/>
                </a:cubicBezTo>
                <a:cubicBezTo>
                  <a:pt x="2233" y="403"/>
                  <a:pt x="2232" y="402"/>
                  <a:pt x="2232" y="400"/>
                </a:cubicBezTo>
                <a:cubicBezTo>
                  <a:pt x="2232" y="400"/>
                  <a:pt x="2232" y="400"/>
                  <a:pt x="2232" y="400"/>
                </a:cubicBezTo>
                <a:cubicBezTo>
                  <a:pt x="2232" y="400"/>
                  <a:pt x="2232" y="400"/>
                  <a:pt x="2232" y="400"/>
                </a:cubicBezTo>
                <a:cubicBezTo>
                  <a:pt x="2232" y="398"/>
                  <a:pt x="2232" y="398"/>
                  <a:pt x="2232" y="398"/>
                </a:cubicBezTo>
                <a:cubicBezTo>
                  <a:pt x="2233" y="400"/>
                  <a:pt x="2234" y="398"/>
                  <a:pt x="2232" y="397"/>
                </a:cubicBezTo>
                <a:cubicBezTo>
                  <a:pt x="2232" y="397"/>
                  <a:pt x="2232" y="396"/>
                  <a:pt x="2232" y="395"/>
                </a:cubicBezTo>
                <a:cubicBezTo>
                  <a:pt x="2233" y="396"/>
                  <a:pt x="2234" y="398"/>
                  <a:pt x="2236" y="400"/>
                </a:cubicBezTo>
                <a:cubicBezTo>
                  <a:pt x="2236" y="401"/>
                  <a:pt x="2236" y="401"/>
                  <a:pt x="2235" y="402"/>
                </a:cubicBezTo>
                <a:close/>
                <a:moveTo>
                  <a:pt x="2270" y="469"/>
                </a:moveTo>
                <a:cubicBezTo>
                  <a:pt x="2272" y="469"/>
                  <a:pt x="2270" y="470"/>
                  <a:pt x="2270" y="471"/>
                </a:cubicBezTo>
                <a:cubicBezTo>
                  <a:pt x="2269" y="470"/>
                  <a:pt x="2270" y="469"/>
                  <a:pt x="2270" y="469"/>
                </a:cubicBezTo>
                <a:close/>
                <a:moveTo>
                  <a:pt x="2269" y="448"/>
                </a:moveTo>
                <a:cubicBezTo>
                  <a:pt x="2268" y="448"/>
                  <a:pt x="2268" y="449"/>
                  <a:pt x="2267" y="449"/>
                </a:cubicBezTo>
                <a:cubicBezTo>
                  <a:pt x="2266" y="448"/>
                  <a:pt x="2268" y="445"/>
                  <a:pt x="2268" y="444"/>
                </a:cubicBezTo>
                <a:cubicBezTo>
                  <a:pt x="2268" y="445"/>
                  <a:pt x="2268" y="445"/>
                  <a:pt x="2268" y="446"/>
                </a:cubicBezTo>
                <a:cubicBezTo>
                  <a:pt x="2269" y="445"/>
                  <a:pt x="2269" y="445"/>
                  <a:pt x="2269" y="445"/>
                </a:cubicBezTo>
                <a:cubicBezTo>
                  <a:pt x="2268" y="446"/>
                  <a:pt x="2268" y="447"/>
                  <a:pt x="2268" y="448"/>
                </a:cubicBezTo>
                <a:cubicBezTo>
                  <a:pt x="2268" y="448"/>
                  <a:pt x="2269" y="448"/>
                  <a:pt x="2269" y="448"/>
                </a:cubicBezTo>
                <a:close/>
                <a:moveTo>
                  <a:pt x="2269" y="494"/>
                </a:moveTo>
                <a:cubicBezTo>
                  <a:pt x="2268" y="492"/>
                  <a:pt x="2264" y="489"/>
                  <a:pt x="2264" y="487"/>
                </a:cubicBezTo>
                <a:cubicBezTo>
                  <a:pt x="2265" y="488"/>
                  <a:pt x="2269" y="491"/>
                  <a:pt x="2269" y="494"/>
                </a:cubicBezTo>
                <a:close/>
                <a:moveTo>
                  <a:pt x="2269" y="449"/>
                </a:moveTo>
                <a:cubicBezTo>
                  <a:pt x="2269" y="447"/>
                  <a:pt x="2271" y="449"/>
                  <a:pt x="2270" y="450"/>
                </a:cubicBezTo>
                <a:cubicBezTo>
                  <a:pt x="2270" y="450"/>
                  <a:pt x="2269" y="450"/>
                  <a:pt x="2269" y="449"/>
                </a:cubicBezTo>
                <a:close/>
                <a:moveTo>
                  <a:pt x="2271" y="470"/>
                </a:moveTo>
                <a:cubicBezTo>
                  <a:pt x="2272" y="471"/>
                  <a:pt x="2273" y="472"/>
                  <a:pt x="2271" y="473"/>
                </a:cubicBezTo>
                <a:cubicBezTo>
                  <a:pt x="2271" y="472"/>
                  <a:pt x="2270" y="471"/>
                  <a:pt x="2271" y="470"/>
                </a:cubicBezTo>
                <a:close/>
                <a:moveTo>
                  <a:pt x="2270" y="447"/>
                </a:moveTo>
                <a:cubicBezTo>
                  <a:pt x="2271" y="446"/>
                  <a:pt x="2271" y="446"/>
                  <a:pt x="2271" y="445"/>
                </a:cubicBezTo>
                <a:cubicBezTo>
                  <a:pt x="2272" y="446"/>
                  <a:pt x="2272" y="447"/>
                  <a:pt x="2271" y="448"/>
                </a:cubicBezTo>
                <a:cubicBezTo>
                  <a:pt x="2271" y="448"/>
                  <a:pt x="2270" y="447"/>
                  <a:pt x="2270" y="447"/>
                </a:cubicBezTo>
                <a:close/>
                <a:moveTo>
                  <a:pt x="2256" y="444"/>
                </a:moveTo>
                <a:cubicBezTo>
                  <a:pt x="2257" y="443"/>
                  <a:pt x="2258" y="444"/>
                  <a:pt x="2258" y="444"/>
                </a:cubicBezTo>
                <a:cubicBezTo>
                  <a:pt x="2259" y="444"/>
                  <a:pt x="2259" y="445"/>
                  <a:pt x="2258" y="446"/>
                </a:cubicBezTo>
                <a:cubicBezTo>
                  <a:pt x="2257" y="446"/>
                  <a:pt x="2258" y="445"/>
                  <a:pt x="2258" y="444"/>
                </a:cubicBezTo>
                <a:cubicBezTo>
                  <a:pt x="2257" y="444"/>
                  <a:pt x="2257" y="444"/>
                  <a:pt x="2256" y="444"/>
                </a:cubicBezTo>
                <a:close/>
                <a:moveTo>
                  <a:pt x="2255" y="442"/>
                </a:moveTo>
                <a:cubicBezTo>
                  <a:pt x="2255" y="440"/>
                  <a:pt x="2249" y="439"/>
                  <a:pt x="2250" y="436"/>
                </a:cubicBezTo>
                <a:cubicBezTo>
                  <a:pt x="2251" y="437"/>
                  <a:pt x="2252" y="438"/>
                  <a:pt x="2253" y="440"/>
                </a:cubicBezTo>
                <a:cubicBezTo>
                  <a:pt x="2253" y="439"/>
                  <a:pt x="2253" y="438"/>
                  <a:pt x="2254" y="439"/>
                </a:cubicBezTo>
                <a:cubicBezTo>
                  <a:pt x="2253" y="439"/>
                  <a:pt x="2256" y="440"/>
                  <a:pt x="2255" y="442"/>
                </a:cubicBezTo>
                <a:close/>
                <a:moveTo>
                  <a:pt x="2255" y="511"/>
                </a:moveTo>
                <a:cubicBezTo>
                  <a:pt x="2255" y="512"/>
                  <a:pt x="2256" y="511"/>
                  <a:pt x="2257" y="512"/>
                </a:cubicBezTo>
                <a:cubicBezTo>
                  <a:pt x="2256" y="514"/>
                  <a:pt x="2254" y="511"/>
                  <a:pt x="2255" y="511"/>
                </a:cubicBezTo>
                <a:close/>
                <a:moveTo>
                  <a:pt x="2249" y="436"/>
                </a:moveTo>
                <a:cubicBezTo>
                  <a:pt x="2249" y="434"/>
                  <a:pt x="2248" y="435"/>
                  <a:pt x="2248" y="433"/>
                </a:cubicBezTo>
                <a:cubicBezTo>
                  <a:pt x="2250" y="433"/>
                  <a:pt x="2250" y="434"/>
                  <a:pt x="2249" y="436"/>
                </a:cubicBezTo>
                <a:close/>
                <a:moveTo>
                  <a:pt x="2232" y="567"/>
                </a:moveTo>
                <a:cubicBezTo>
                  <a:pt x="2231" y="566"/>
                  <a:pt x="2231" y="565"/>
                  <a:pt x="2230" y="564"/>
                </a:cubicBezTo>
                <a:cubicBezTo>
                  <a:pt x="2230" y="564"/>
                  <a:pt x="2230" y="564"/>
                  <a:pt x="2230" y="564"/>
                </a:cubicBezTo>
                <a:cubicBezTo>
                  <a:pt x="2232" y="566"/>
                  <a:pt x="2234" y="568"/>
                  <a:pt x="2236" y="570"/>
                </a:cubicBezTo>
                <a:cubicBezTo>
                  <a:pt x="2236" y="570"/>
                  <a:pt x="2236" y="571"/>
                  <a:pt x="2236" y="571"/>
                </a:cubicBezTo>
                <a:cubicBezTo>
                  <a:pt x="2235" y="569"/>
                  <a:pt x="2235" y="567"/>
                  <a:pt x="2232" y="567"/>
                </a:cubicBezTo>
                <a:close/>
                <a:moveTo>
                  <a:pt x="2237" y="591"/>
                </a:moveTo>
                <a:cubicBezTo>
                  <a:pt x="2236" y="590"/>
                  <a:pt x="2235" y="589"/>
                  <a:pt x="2235" y="588"/>
                </a:cubicBezTo>
                <a:cubicBezTo>
                  <a:pt x="2235" y="588"/>
                  <a:pt x="2235" y="588"/>
                  <a:pt x="2235" y="588"/>
                </a:cubicBezTo>
                <a:cubicBezTo>
                  <a:pt x="2236" y="589"/>
                  <a:pt x="2236" y="590"/>
                  <a:pt x="2237" y="591"/>
                </a:cubicBezTo>
                <a:close/>
                <a:moveTo>
                  <a:pt x="2232" y="1044"/>
                </a:moveTo>
                <a:cubicBezTo>
                  <a:pt x="2233" y="1045"/>
                  <a:pt x="2233" y="1047"/>
                  <a:pt x="2233" y="1049"/>
                </a:cubicBezTo>
                <a:cubicBezTo>
                  <a:pt x="2232" y="1049"/>
                  <a:pt x="2232" y="1049"/>
                  <a:pt x="2231" y="1049"/>
                </a:cubicBezTo>
                <a:cubicBezTo>
                  <a:pt x="2231" y="1050"/>
                  <a:pt x="2231" y="1050"/>
                  <a:pt x="2231" y="1051"/>
                </a:cubicBezTo>
                <a:cubicBezTo>
                  <a:pt x="2232" y="1051"/>
                  <a:pt x="2233" y="1050"/>
                  <a:pt x="2233" y="1050"/>
                </a:cubicBezTo>
                <a:cubicBezTo>
                  <a:pt x="2233" y="1051"/>
                  <a:pt x="2233" y="1053"/>
                  <a:pt x="2233" y="1054"/>
                </a:cubicBezTo>
                <a:cubicBezTo>
                  <a:pt x="2231" y="1051"/>
                  <a:pt x="2229" y="1048"/>
                  <a:pt x="2228" y="1046"/>
                </a:cubicBezTo>
                <a:cubicBezTo>
                  <a:pt x="2228" y="1044"/>
                  <a:pt x="2228" y="1043"/>
                  <a:pt x="2228" y="1042"/>
                </a:cubicBezTo>
                <a:cubicBezTo>
                  <a:pt x="2228" y="1041"/>
                  <a:pt x="2228" y="1039"/>
                  <a:pt x="2226" y="1040"/>
                </a:cubicBezTo>
                <a:cubicBezTo>
                  <a:pt x="2228" y="1030"/>
                  <a:pt x="2225" y="1026"/>
                  <a:pt x="2227" y="1018"/>
                </a:cubicBezTo>
                <a:cubicBezTo>
                  <a:pt x="2229" y="1024"/>
                  <a:pt x="2228" y="1032"/>
                  <a:pt x="2230" y="1038"/>
                </a:cubicBezTo>
                <a:cubicBezTo>
                  <a:pt x="2231" y="1038"/>
                  <a:pt x="2231" y="1039"/>
                  <a:pt x="2233" y="1039"/>
                </a:cubicBezTo>
                <a:cubicBezTo>
                  <a:pt x="2233" y="1041"/>
                  <a:pt x="2231" y="1042"/>
                  <a:pt x="2231" y="1044"/>
                </a:cubicBezTo>
                <a:cubicBezTo>
                  <a:pt x="2231" y="1044"/>
                  <a:pt x="2232" y="1043"/>
                  <a:pt x="2232" y="1044"/>
                </a:cubicBezTo>
                <a:close/>
                <a:moveTo>
                  <a:pt x="2234" y="1115"/>
                </a:moveTo>
                <a:cubicBezTo>
                  <a:pt x="2235" y="1116"/>
                  <a:pt x="2235" y="1116"/>
                  <a:pt x="2235" y="1116"/>
                </a:cubicBezTo>
                <a:cubicBezTo>
                  <a:pt x="2235" y="1116"/>
                  <a:pt x="2235" y="1118"/>
                  <a:pt x="2235" y="1118"/>
                </a:cubicBezTo>
                <a:cubicBezTo>
                  <a:pt x="2234" y="1116"/>
                  <a:pt x="2232" y="1114"/>
                  <a:pt x="2231" y="1111"/>
                </a:cubicBezTo>
                <a:cubicBezTo>
                  <a:pt x="2232" y="1112"/>
                  <a:pt x="2234" y="1115"/>
                  <a:pt x="2235" y="1112"/>
                </a:cubicBezTo>
                <a:cubicBezTo>
                  <a:pt x="2235" y="1113"/>
                  <a:pt x="2235" y="1114"/>
                  <a:pt x="2236" y="1114"/>
                </a:cubicBezTo>
                <a:cubicBezTo>
                  <a:pt x="2235" y="1115"/>
                  <a:pt x="2234" y="1115"/>
                  <a:pt x="2234" y="1115"/>
                </a:cubicBezTo>
                <a:close/>
                <a:moveTo>
                  <a:pt x="2229" y="1097"/>
                </a:moveTo>
                <a:cubicBezTo>
                  <a:pt x="2229" y="1097"/>
                  <a:pt x="2229" y="1097"/>
                  <a:pt x="2229" y="1097"/>
                </a:cubicBezTo>
                <a:cubicBezTo>
                  <a:pt x="2229" y="1097"/>
                  <a:pt x="2229" y="1097"/>
                  <a:pt x="2229" y="1097"/>
                </a:cubicBezTo>
                <a:cubicBezTo>
                  <a:pt x="2227" y="1094"/>
                  <a:pt x="2225" y="1092"/>
                  <a:pt x="2223" y="1091"/>
                </a:cubicBezTo>
                <a:cubicBezTo>
                  <a:pt x="2224" y="1090"/>
                  <a:pt x="2224" y="1089"/>
                  <a:pt x="2225" y="1088"/>
                </a:cubicBezTo>
                <a:cubicBezTo>
                  <a:pt x="2221" y="1089"/>
                  <a:pt x="2221" y="1084"/>
                  <a:pt x="2220" y="1081"/>
                </a:cubicBezTo>
                <a:cubicBezTo>
                  <a:pt x="2220" y="1081"/>
                  <a:pt x="2220" y="1081"/>
                  <a:pt x="2219" y="1080"/>
                </a:cubicBezTo>
                <a:cubicBezTo>
                  <a:pt x="2220" y="1080"/>
                  <a:pt x="2220" y="1080"/>
                  <a:pt x="2220" y="1080"/>
                </a:cubicBezTo>
                <a:cubicBezTo>
                  <a:pt x="2222" y="1083"/>
                  <a:pt x="2224" y="1086"/>
                  <a:pt x="2225" y="1088"/>
                </a:cubicBezTo>
                <a:cubicBezTo>
                  <a:pt x="2227" y="1089"/>
                  <a:pt x="2227" y="1087"/>
                  <a:pt x="2226" y="1086"/>
                </a:cubicBezTo>
                <a:cubicBezTo>
                  <a:pt x="2226" y="1086"/>
                  <a:pt x="2227" y="1087"/>
                  <a:pt x="2227" y="1086"/>
                </a:cubicBezTo>
                <a:cubicBezTo>
                  <a:pt x="2229" y="1088"/>
                  <a:pt x="2232" y="1091"/>
                  <a:pt x="2231" y="1094"/>
                </a:cubicBezTo>
                <a:cubicBezTo>
                  <a:pt x="2231" y="1094"/>
                  <a:pt x="2230" y="1093"/>
                  <a:pt x="2229" y="1094"/>
                </a:cubicBezTo>
                <a:cubicBezTo>
                  <a:pt x="2231" y="1095"/>
                  <a:pt x="2232" y="1099"/>
                  <a:pt x="2234" y="1099"/>
                </a:cubicBezTo>
                <a:cubicBezTo>
                  <a:pt x="2233" y="1098"/>
                  <a:pt x="2233" y="1098"/>
                  <a:pt x="2232" y="1097"/>
                </a:cubicBezTo>
                <a:cubicBezTo>
                  <a:pt x="2233" y="1096"/>
                  <a:pt x="2234" y="1096"/>
                  <a:pt x="2234" y="1097"/>
                </a:cubicBezTo>
                <a:cubicBezTo>
                  <a:pt x="2234" y="1097"/>
                  <a:pt x="2234" y="1098"/>
                  <a:pt x="2234" y="1099"/>
                </a:cubicBezTo>
                <a:cubicBezTo>
                  <a:pt x="2234" y="1099"/>
                  <a:pt x="2234" y="1099"/>
                  <a:pt x="2234" y="1099"/>
                </a:cubicBezTo>
                <a:cubicBezTo>
                  <a:pt x="2234" y="1099"/>
                  <a:pt x="2234" y="1099"/>
                  <a:pt x="2234" y="1099"/>
                </a:cubicBezTo>
                <a:cubicBezTo>
                  <a:pt x="2234" y="1100"/>
                  <a:pt x="2234" y="1101"/>
                  <a:pt x="2234" y="1101"/>
                </a:cubicBezTo>
                <a:cubicBezTo>
                  <a:pt x="2234" y="1101"/>
                  <a:pt x="2234" y="1101"/>
                  <a:pt x="2234" y="1101"/>
                </a:cubicBezTo>
                <a:cubicBezTo>
                  <a:pt x="2234" y="1101"/>
                  <a:pt x="2234" y="1101"/>
                  <a:pt x="2234" y="1101"/>
                </a:cubicBezTo>
                <a:cubicBezTo>
                  <a:pt x="2234" y="1102"/>
                  <a:pt x="2234" y="1103"/>
                  <a:pt x="2234" y="1103"/>
                </a:cubicBezTo>
                <a:cubicBezTo>
                  <a:pt x="2234" y="1103"/>
                  <a:pt x="2234" y="1103"/>
                  <a:pt x="2233" y="1103"/>
                </a:cubicBezTo>
                <a:cubicBezTo>
                  <a:pt x="2232" y="1102"/>
                  <a:pt x="2230" y="1099"/>
                  <a:pt x="2229" y="1097"/>
                </a:cubicBezTo>
                <a:close/>
                <a:moveTo>
                  <a:pt x="2230" y="1107"/>
                </a:moveTo>
                <a:cubicBezTo>
                  <a:pt x="2229" y="1107"/>
                  <a:pt x="2230" y="1108"/>
                  <a:pt x="2229" y="1109"/>
                </a:cubicBezTo>
                <a:cubicBezTo>
                  <a:pt x="2228" y="1108"/>
                  <a:pt x="2229" y="1106"/>
                  <a:pt x="2230" y="1107"/>
                </a:cubicBezTo>
                <a:close/>
                <a:moveTo>
                  <a:pt x="2226" y="1104"/>
                </a:moveTo>
                <a:cubicBezTo>
                  <a:pt x="2226" y="1104"/>
                  <a:pt x="2227" y="1104"/>
                  <a:pt x="2227" y="1104"/>
                </a:cubicBezTo>
                <a:cubicBezTo>
                  <a:pt x="2227" y="1104"/>
                  <a:pt x="2226" y="1103"/>
                  <a:pt x="2227" y="1103"/>
                </a:cubicBezTo>
                <a:cubicBezTo>
                  <a:pt x="2227" y="1103"/>
                  <a:pt x="2228" y="1104"/>
                  <a:pt x="2228" y="1104"/>
                </a:cubicBezTo>
                <a:cubicBezTo>
                  <a:pt x="2227" y="1105"/>
                  <a:pt x="2225" y="1105"/>
                  <a:pt x="2226" y="1104"/>
                </a:cubicBezTo>
                <a:close/>
                <a:moveTo>
                  <a:pt x="2224" y="1095"/>
                </a:moveTo>
                <a:cubicBezTo>
                  <a:pt x="2225" y="1096"/>
                  <a:pt x="2228" y="1097"/>
                  <a:pt x="2226" y="1099"/>
                </a:cubicBezTo>
                <a:cubicBezTo>
                  <a:pt x="2226" y="1098"/>
                  <a:pt x="2223" y="1094"/>
                  <a:pt x="2224" y="1095"/>
                </a:cubicBezTo>
                <a:close/>
                <a:moveTo>
                  <a:pt x="2219" y="1079"/>
                </a:moveTo>
                <a:cubicBezTo>
                  <a:pt x="2216" y="1076"/>
                  <a:pt x="2213" y="1072"/>
                  <a:pt x="2212" y="1069"/>
                </a:cubicBezTo>
                <a:cubicBezTo>
                  <a:pt x="2214" y="1071"/>
                  <a:pt x="2217" y="1076"/>
                  <a:pt x="2220" y="1080"/>
                </a:cubicBezTo>
                <a:cubicBezTo>
                  <a:pt x="2220" y="1080"/>
                  <a:pt x="2219" y="1079"/>
                  <a:pt x="2219" y="1079"/>
                </a:cubicBezTo>
                <a:close/>
                <a:moveTo>
                  <a:pt x="2228" y="1016"/>
                </a:moveTo>
                <a:cubicBezTo>
                  <a:pt x="2228" y="1017"/>
                  <a:pt x="2228" y="1017"/>
                  <a:pt x="2227" y="1017"/>
                </a:cubicBezTo>
                <a:cubicBezTo>
                  <a:pt x="2227" y="1016"/>
                  <a:pt x="2226" y="1013"/>
                  <a:pt x="2227" y="1012"/>
                </a:cubicBezTo>
                <a:cubicBezTo>
                  <a:pt x="2227" y="1013"/>
                  <a:pt x="2227" y="1014"/>
                  <a:pt x="2228" y="1015"/>
                </a:cubicBezTo>
                <a:cubicBezTo>
                  <a:pt x="2227" y="1015"/>
                  <a:pt x="2227" y="1016"/>
                  <a:pt x="2228" y="1016"/>
                </a:cubicBezTo>
                <a:close/>
                <a:moveTo>
                  <a:pt x="2226" y="428"/>
                </a:moveTo>
                <a:cubicBezTo>
                  <a:pt x="2226" y="428"/>
                  <a:pt x="2226" y="428"/>
                  <a:pt x="2226" y="427"/>
                </a:cubicBezTo>
                <a:cubicBezTo>
                  <a:pt x="2227" y="427"/>
                  <a:pt x="2227" y="429"/>
                  <a:pt x="2227" y="430"/>
                </a:cubicBezTo>
                <a:cubicBezTo>
                  <a:pt x="2226" y="429"/>
                  <a:pt x="2226" y="429"/>
                  <a:pt x="2226" y="428"/>
                </a:cubicBezTo>
                <a:close/>
                <a:moveTo>
                  <a:pt x="2225" y="415"/>
                </a:moveTo>
                <a:cubicBezTo>
                  <a:pt x="2225" y="414"/>
                  <a:pt x="2225" y="413"/>
                  <a:pt x="2225" y="412"/>
                </a:cubicBezTo>
                <a:cubicBezTo>
                  <a:pt x="2225" y="412"/>
                  <a:pt x="2225" y="412"/>
                  <a:pt x="2225" y="412"/>
                </a:cubicBezTo>
                <a:cubicBezTo>
                  <a:pt x="2227" y="414"/>
                  <a:pt x="2230" y="416"/>
                  <a:pt x="2228" y="419"/>
                </a:cubicBezTo>
                <a:cubicBezTo>
                  <a:pt x="2227" y="417"/>
                  <a:pt x="2226" y="416"/>
                  <a:pt x="2225" y="415"/>
                </a:cubicBezTo>
                <a:close/>
                <a:moveTo>
                  <a:pt x="2227" y="407"/>
                </a:moveTo>
                <a:cubicBezTo>
                  <a:pt x="2227" y="407"/>
                  <a:pt x="2227" y="407"/>
                  <a:pt x="2227" y="407"/>
                </a:cubicBezTo>
                <a:cubicBezTo>
                  <a:pt x="2226" y="406"/>
                  <a:pt x="2226" y="405"/>
                  <a:pt x="2225" y="405"/>
                </a:cubicBezTo>
                <a:cubicBezTo>
                  <a:pt x="2225" y="403"/>
                  <a:pt x="2225" y="402"/>
                  <a:pt x="2225" y="401"/>
                </a:cubicBezTo>
                <a:cubicBezTo>
                  <a:pt x="2225" y="401"/>
                  <a:pt x="2225" y="401"/>
                  <a:pt x="2225" y="401"/>
                </a:cubicBezTo>
                <a:cubicBezTo>
                  <a:pt x="2225" y="402"/>
                  <a:pt x="2226" y="405"/>
                  <a:pt x="2227" y="407"/>
                </a:cubicBezTo>
                <a:close/>
                <a:moveTo>
                  <a:pt x="2233" y="1068"/>
                </a:moveTo>
                <a:cubicBezTo>
                  <a:pt x="2233" y="1068"/>
                  <a:pt x="2234" y="1068"/>
                  <a:pt x="2234" y="1068"/>
                </a:cubicBezTo>
                <a:cubicBezTo>
                  <a:pt x="2234" y="1069"/>
                  <a:pt x="2234" y="1069"/>
                  <a:pt x="2234" y="1070"/>
                </a:cubicBezTo>
                <a:cubicBezTo>
                  <a:pt x="2234" y="1069"/>
                  <a:pt x="2233" y="1069"/>
                  <a:pt x="2233" y="1068"/>
                </a:cubicBezTo>
                <a:close/>
                <a:moveTo>
                  <a:pt x="2235" y="1050"/>
                </a:moveTo>
                <a:cubicBezTo>
                  <a:pt x="2235" y="1039"/>
                  <a:pt x="2233" y="1034"/>
                  <a:pt x="2235" y="1025"/>
                </a:cubicBezTo>
                <a:cubicBezTo>
                  <a:pt x="2235" y="1033"/>
                  <a:pt x="2236" y="1044"/>
                  <a:pt x="2235" y="1050"/>
                </a:cubicBezTo>
                <a:close/>
                <a:moveTo>
                  <a:pt x="2234" y="689"/>
                </a:moveTo>
                <a:cubicBezTo>
                  <a:pt x="2234" y="688"/>
                  <a:pt x="2234" y="688"/>
                  <a:pt x="2234" y="687"/>
                </a:cubicBezTo>
                <a:cubicBezTo>
                  <a:pt x="2235" y="689"/>
                  <a:pt x="2236" y="690"/>
                  <a:pt x="2236" y="691"/>
                </a:cubicBezTo>
                <a:cubicBezTo>
                  <a:pt x="2236" y="690"/>
                  <a:pt x="2235" y="690"/>
                  <a:pt x="2234" y="689"/>
                </a:cubicBezTo>
                <a:close/>
                <a:moveTo>
                  <a:pt x="2234" y="1007"/>
                </a:moveTo>
                <a:cubicBezTo>
                  <a:pt x="2234" y="1006"/>
                  <a:pt x="2233" y="1005"/>
                  <a:pt x="2233" y="1004"/>
                </a:cubicBezTo>
                <a:cubicBezTo>
                  <a:pt x="2234" y="1005"/>
                  <a:pt x="2234" y="1006"/>
                  <a:pt x="2234" y="1007"/>
                </a:cubicBezTo>
                <a:close/>
                <a:moveTo>
                  <a:pt x="2234" y="1063"/>
                </a:moveTo>
                <a:cubicBezTo>
                  <a:pt x="2234" y="1064"/>
                  <a:pt x="2233" y="1064"/>
                  <a:pt x="2233" y="1064"/>
                </a:cubicBezTo>
                <a:cubicBezTo>
                  <a:pt x="2231" y="1060"/>
                  <a:pt x="2229" y="1057"/>
                  <a:pt x="2228" y="1054"/>
                </a:cubicBezTo>
                <a:cubicBezTo>
                  <a:pt x="2228" y="1052"/>
                  <a:pt x="2228" y="1051"/>
                  <a:pt x="2227" y="1049"/>
                </a:cubicBezTo>
                <a:cubicBezTo>
                  <a:pt x="2228" y="1049"/>
                  <a:pt x="2228" y="1049"/>
                  <a:pt x="2229" y="1049"/>
                </a:cubicBezTo>
                <a:cubicBezTo>
                  <a:pt x="2228" y="1051"/>
                  <a:pt x="2231" y="1053"/>
                  <a:pt x="2232" y="1056"/>
                </a:cubicBezTo>
                <a:cubicBezTo>
                  <a:pt x="2231" y="1056"/>
                  <a:pt x="2231" y="1056"/>
                  <a:pt x="2231" y="1056"/>
                </a:cubicBezTo>
                <a:cubicBezTo>
                  <a:pt x="2231" y="1056"/>
                  <a:pt x="2232" y="1056"/>
                  <a:pt x="2233" y="1057"/>
                </a:cubicBezTo>
                <a:cubicBezTo>
                  <a:pt x="2233" y="1059"/>
                  <a:pt x="2233" y="1061"/>
                  <a:pt x="2234" y="1063"/>
                </a:cubicBezTo>
                <a:close/>
                <a:moveTo>
                  <a:pt x="2230" y="559"/>
                </a:moveTo>
                <a:cubicBezTo>
                  <a:pt x="2230" y="559"/>
                  <a:pt x="2231" y="560"/>
                  <a:pt x="2231" y="561"/>
                </a:cubicBezTo>
                <a:cubicBezTo>
                  <a:pt x="2230" y="561"/>
                  <a:pt x="2230" y="560"/>
                  <a:pt x="2230" y="560"/>
                </a:cubicBezTo>
                <a:lnTo>
                  <a:pt x="2230" y="559"/>
                </a:lnTo>
                <a:close/>
                <a:moveTo>
                  <a:pt x="2231" y="584"/>
                </a:moveTo>
                <a:cubicBezTo>
                  <a:pt x="2231" y="584"/>
                  <a:pt x="2231" y="583"/>
                  <a:pt x="2231" y="583"/>
                </a:cubicBezTo>
                <a:cubicBezTo>
                  <a:pt x="2231" y="583"/>
                  <a:pt x="2231" y="583"/>
                  <a:pt x="2231" y="583"/>
                </a:cubicBezTo>
                <a:cubicBezTo>
                  <a:pt x="2231" y="584"/>
                  <a:pt x="2232" y="584"/>
                  <a:pt x="2232" y="585"/>
                </a:cubicBezTo>
                <a:cubicBezTo>
                  <a:pt x="2231" y="585"/>
                  <a:pt x="2231" y="584"/>
                  <a:pt x="2231" y="584"/>
                </a:cubicBezTo>
                <a:close/>
                <a:moveTo>
                  <a:pt x="2235" y="566"/>
                </a:moveTo>
                <a:cubicBezTo>
                  <a:pt x="2233" y="565"/>
                  <a:pt x="2232" y="563"/>
                  <a:pt x="2231" y="561"/>
                </a:cubicBezTo>
                <a:cubicBezTo>
                  <a:pt x="2231" y="561"/>
                  <a:pt x="2232" y="561"/>
                  <a:pt x="2233" y="562"/>
                </a:cubicBezTo>
                <a:cubicBezTo>
                  <a:pt x="2233" y="561"/>
                  <a:pt x="2231" y="559"/>
                  <a:pt x="2230" y="558"/>
                </a:cubicBezTo>
                <a:cubicBezTo>
                  <a:pt x="2230" y="557"/>
                  <a:pt x="2230" y="556"/>
                  <a:pt x="2230" y="556"/>
                </a:cubicBezTo>
                <a:cubicBezTo>
                  <a:pt x="2231" y="557"/>
                  <a:pt x="2234" y="559"/>
                  <a:pt x="2236" y="561"/>
                </a:cubicBezTo>
                <a:cubicBezTo>
                  <a:pt x="2236" y="561"/>
                  <a:pt x="2236" y="561"/>
                  <a:pt x="2236" y="561"/>
                </a:cubicBezTo>
                <a:cubicBezTo>
                  <a:pt x="2236" y="563"/>
                  <a:pt x="2236" y="565"/>
                  <a:pt x="2236" y="567"/>
                </a:cubicBezTo>
                <a:cubicBezTo>
                  <a:pt x="2235" y="565"/>
                  <a:pt x="2235" y="563"/>
                  <a:pt x="2234" y="562"/>
                </a:cubicBezTo>
                <a:cubicBezTo>
                  <a:pt x="2234" y="563"/>
                  <a:pt x="2234" y="565"/>
                  <a:pt x="2235" y="566"/>
                </a:cubicBezTo>
                <a:close/>
                <a:moveTo>
                  <a:pt x="2236" y="559"/>
                </a:moveTo>
                <a:cubicBezTo>
                  <a:pt x="2234" y="557"/>
                  <a:pt x="2232" y="554"/>
                  <a:pt x="2230" y="552"/>
                </a:cubicBezTo>
                <a:cubicBezTo>
                  <a:pt x="2230" y="551"/>
                  <a:pt x="2230" y="551"/>
                  <a:pt x="2230" y="550"/>
                </a:cubicBezTo>
                <a:cubicBezTo>
                  <a:pt x="2230" y="550"/>
                  <a:pt x="2230" y="550"/>
                  <a:pt x="2230" y="550"/>
                </a:cubicBezTo>
                <a:cubicBezTo>
                  <a:pt x="2231" y="550"/>
                  <a:pt x="2230" y="549"/>
                  <a:pt x="2229" y="549"/>
                </a:cubicBezTo>
                <a:cubicBezTo>
                  <a:pt x="2229" y="547"/>
                  <a:pt x="2229" y="547"/>
                  <a:pt x="2229" y="547"/>
                </a:cubicBezTo>
                <a:cubicBezTo>
                  <a:pt x="2231" y="550"/>
                  <a:pt x="2232" y="553"/>
                  <a:pt x="2234" y="555"/>
                </a:cubicBezTo>
                <a:cubicBezTo>
                  <a:pt x="2233" y="554"/>
                  <a:pt x="2233" y="552"/>
                  <a:pt x="2232" y="550"/>
                </a:cubicBezTo>
                <a:cubicBezTo>
                  <a:pt x="2233" y="552"/>
                  <a:pt x="2234" y="554"/>
                  <a:pt x="2236" y="555"/>
                </a:cubicBezTo>
                <a:cubicBezTo>
                  <a:pt x="2236" y="557"/>
                  <a:pt x="2236" y="558"/>
                  <a:pt x="2236" y="559"/>
                </a:cubicBezTo>
                <a:cubicBezTo>
                  <a:pt x="2236" y="559"/>
                  <a:pt x="2236" y="559"/>
                  <a:pt x="2236" y="559"/>
                </a:cubicBezTo>
                <a:close/>
                <a:moveTo>
                  <a:pt x="2234" y="550"/>
                </a:moveTo>
                <a:cubicBezTo>
                  <a:pt x="2231" y="553"/>
                  <a:pt x="2233" y="549"/>
                  <a:pt x="2231" y="548"/>
                </a:cubicBezTo>
                <a:cubicBezTo>
                  <a:pt x="2230" y="546"/>
                  <a:pt x="2230" y="545"/>
                  <a:pt x="2229" y="544"/>
                </a:cubicBezTo>
                <a:cubicBezTo>
                  <a:pt x="2229" y="538"/>
                  <a:pt x="2229" y="532"/>
                  <a:pt x="2229" y="525"/>
                </a:cubicBezTo>
                <a:cubicBezTo>
                  <a:pt x="2230" y="527"/>
                  <a:pt x="2230" y="525"/>
                  <a:pt x="2229" y="524"/>
                </a:cubicBezTo>
                <a:cubicBezTo>
                  <a:pt x="2229" y="523"/>
                  <a:pt x="2229" y="521"/>
                  <a:pt x="2229" y="519"/>
                </a:cubicBezTo>
                <a:cubicBezTo>
                  <a:pt x="2229" y="521"/>
                  <a:pt x="2230" y="522"/>
                  <a:pt x="2231" y="524"/>
                </a:cubicBezTo>
                <a:cubicBezTo>
                  <a:pt x="2232" y="525"/>
                  <a:pt x="2232" y="528"/>
                  <a:pt x="2232" y="529"/>
                </a:cubicBezTo>
                <a:cubicBezTo>
                  <a:pt x="2233" y="530"/>
                  <a:pt x="2234" y="532"/>
                  <a:pt x="2235" y="534"/>
                </a:cubicBezTo>
                <a:cubicBezTo>
                  <a:pt x="2235" y="540"/>
                  <a:pt x="2235" y="547"/>
                  <a:pt x="2236" y="554"/>
                </a:cubicBezTo>
                <a:cubicBezTo>
                  <a:pt x="2235" y="553"/>
                  <a:pt x="2234" y="552"/>
                  <a:pt x="2234" y="550"/>
                </a:cubicBezTo>
                <a:close/>
                <a:moveTo>
                  <a:pt x="2233" y="491"/>
                </a:moveTo>
                <a:cubicBezTo>
                  <a:pt x="2232" y="488"/>
                  <a:pt x="2230" y="488"/>
                  <a:pt x="2230" y="486"/>
                </a:cubicBezTo>
                <a:cubicBezTo>
                  <a:pt x="2231" y="487"/>
                  <a:pt x="2234" y="488"/>
                  <a:pt x="2233" y="491"/>
                </a:cubicBezTo>
                <a:close/>
                <a:moveTo>
                  <a:pt x="2235" y="413"/>
                </a:moveTo>
                <a:cubicBezTo>
                  <a:pt x="2234" y="414"/>
                  <a:pt x="2234" y="415"/>
                  <a:pt x="2233" y="415"/>
                </a:cubicBezTo>
                <a:cubicBezTo>
                  <a:pt x="2233" y="415"/>
                  <a:pt x="2233" y="415"/>
                  <a:pt x="2233" y="415"/>
                </a:cubicBezTo>
                <a:cubicBezTo>
                  <a:pt x="2233" y="412"/>
                  <a:pt x="2233" y="412"/>
                  <a:pt x="2233" y="412"/>
                </a:cubicBezTo>
                <a:cubicBezTo>
                  <a:pt x="2235" y="411"/>
                  <a:pt x="2237" y="416"/>
                  <a:pt x="2236" y="415"/>
                </a:cubicBezTo>
                <a:cubicBezTo>
                  <a:pt x="2235" y="413"/>
                  <a:pt x="2235" y="415"/>
                  <a:pt x="2234" y="415"/>
                </a:cubicBezTo>
                <a:cubicBezTo>
                  <a:pt x="2235" y="414"/>
                  <a:pt x="2235" y="414"/>
                  <a:pt x="2235" y="413"/>
                </a:cubicBezTo>
                <a:close/>
                <a:moveTo>
                  <a:pt x="2236" y="419"/>
                </a:moveTo>
                <a:cubicBezTo>
                  <a:pt x="2238" y="418"/>
                  <a:pt x="2236" y="417"/>
                  <a:pt x="2237" y="416"/>
                </a:cubicBezTo>
                <a:cubicBezTo>
                  <a:pt x="2238" y="418"/>
                  <a:pt x="2243" y="421"/>
                  <a:pt x="2242" y="424"/>
                </a:cubicBezTo>
                <a:cubicBezTo>
                  <a:pt x="2239" y="423"/>
                  <a:pt x="2238" y="422"/>
                  <a:pt x="2236" y="419"/>
                </a:cubicBezTo>
                <a:close/>
                <a:moveTo>
                  <a:pt x="2247" y="429"/>
                </a:moveTo>
                <a:cubicBezTo>
                  <a:pt x="2248" y="430"/>
                  <a:pt x="2248" y="432"/>
                  <a:pt x="2247" y="433"/>
                </a:cubicBezTo>
                <a:cubicBezTo>
                  <a:pt x="2247" y="430"/>
                  <a:pt x="2247" y="431"/>
                  <a:pt x="2246" y="433"/>
                </a:cubicBezTo>
                <a:cubicBezTo>
                  <a:pt x="2245" y="430"/>
                  <a:pt x="2243" y="429"/>
                  <a:pt x="2242" y="427"/>
                </a:cubicBezTo>
                <a:cubicBezTo>
                  <a:pt x="2242" y="426"/>
                  <a:pt x="2241" y="425"/>
                  <a:pt x="2241" y="425"/>
                </a:cubicBezTo>
                <a:cubicBezTo>
                  <a:pt x="2240" y="424"/>
                  <a:pt x="2240" y="424"/>
                  <a:pt x="2240" y="423"/>
                </a:cubicBezTo>
                <a:cubicBezTo>
                  <a:pt x="2242" y="425"/>
                  <a:pt x="2244" y="430"/>
                  <a:pt x="2247" y="429"/>
                </a:cubicBezTo>
                <a:close/>
                <a:moveTo>
                  <a:pt x="2244" y="425"/>
                </a:moveTo>
                <a:cubicBezTo>
                  <a:pt x="2246" y="426"/>
                  <a:pt x="2246" y="428"/>
                  <a:pt x="2244" y="428"/>
                </a:cubicBezTo>
                <a:cubicBezTo>
                  <a:pt x="2246" y="427"/>
                  <a:pt x="2244" y="426"/>
                  <a:pt x="2244" y="425"/>
                </a:cubicBezTo>
                <a:close/>
                <a:moveTo>
                  <a:pt x="2235" y="384"/>
                </a:moveTo>
                <a:cubicBezTo>
                  <a:pt x="2234" y="383"/>
                  <a:pt x="2233" y="382"/>
                  <a:pt x="2232" y="380"/>
                </a:cubicBezTo>
                <a:cubicBezTo>
                  <a:pt x="2232" y="380"/>
                  <a:pt x="2232" y="379"/>
                  <a:pt x="2232" y="378"/>
                </a:cubicBezTo>
                <a:cubicBezTo>
                  <a:pt x="2233" y="380"/>
                  <a:pt x="2235" y="381"/>
                  <a:pt x="2235" y="384"/>
                </a:cubicBezTo>
                <a:close/>
                <a:moveTo>
                  <a:pt x="2231" y="476"/>
                </a:moveTo>
                <a:cubicBezTo>
                  <a:pt x="2230" y="475"/>
                  <a:pt x="2230" y="474"/>
                  <a:pt x="2229" y="473"/>
                </a:cubicBezTo>
                <a:cubicBezTo>
                  <a:pt x="2229" y="472"/>
                  <a:pt x="2228" y="471"/>
                  <a:pt x="2228" y="470"/>
                </a:cubicBezTo>
                <a:cubicBezTo>
                  <a:pt x="2230" y="472"/>
                  <a:pt x="2232" y="475"/>
                  <a:pt x="2231" y="476"/>
                </a:cubicBezTo>
                <a:close/>
                <a:moveTo>
                  <a:pt x="2231" y="413"/>
                </a:moveTo>
                <a:cubicBezTo>
                  <a:pt x="2230" y="412"/>
                  <a:pt x="2230" y="410"/>
                  <a:pt x="2228" y="409"/>
                </a:cubicBezTo>
                <a:cubicBezTo>
                  <a:pt x="2229" y="408"/>
                  <a:pt x="2228" y="408"/>
                  <a:pt x="2228" y="407"/>
                </a:cubicBezTo>
                <a:cubicBezTo>
                  <a:pt x="2228" y="408"/>
                  <a:pt x="2228" y="408"/>
                  <a:pt x="2228" y="407"/>
                </a:cubicBezTo>
                <a:cubicBezTo>
                  <a:pt x="2228" y="407"/>
                  <a:pt x="2228" y="407"/>
                  <a:pt x="2228" y="407"/>
                </a:cubicBezTo>
                <a:cubicBezTo>
                  <a:pt x="2229" y="408"/>
                  <a:pt x="2230" y="409"/>
                  <a:pt x="2231" y="409"/>
                </a:cubicBezTo>
                <a:cubicBezTo>
                  <a:pt x="2231" y="411"/>
                  <a:pt x="2231" y="412"/>
                  <a:pt x="2231" y="413"/>
                </a:cubicBezTo>
                <a:close/>
                <a:moveTo>
                  <a:pt x="2231" y="406"/>
                </a:moveTo>
                <a:cubicBezTo>
                  <a:pt x="2229" y="403"/>
                  <a:pt x="2229" y="402"/>
                  <a:pt x="2227" y="400"/>
                </a:cubicBezTo>
                <a:cubicBezTo>
                  <a:pt x="2229" y="401"/>
                  <a:pt x="2226" y="398"/>
                  <a:pt x="2227" y="398"/>
                </a:cubicBezTo>
                <a:cubicBezTo>
                  <a:pt x="2228" y="400"/>
                  <a:pt x="2228" y="397"/>
                  <a:pt x="2230" y="398"/>
                </a:cubicBezTo>
                <a:cubicBezTo>
                  <a:pt x="2230" y="398"/>
                  <a:pt x="2230" y="398"/>
                  <a:pt x="2231" y="398"/>
                </a:cubicBezTo>
                <a:cubicBezTo>
                  <a:pt x="2231" y="401"/>
                  <a:pt x="2231" y="403"/>
                  <a:pt x="2231" y="406"/>
                </a:cubicBezTo>
                <a:close/>
                <a:moveTo>
                  <a:pt x="2230" y="392"/>
                </a:moveTo>
                <a:cubicBezTo>
                  <a:pt x="2230" y="393"/>
                  <a:pt x="2230" y="393"/>
                  <a:pt x="2230" y="394"/>
                </a:cubicBezTo>
                <a:cubicBezTo>
                  <a:pt x="2230" y="394"/>
                  <a:pt x="2230" y="394"/>
                  <a:pt x="2230" y="394"/>
                </a:cubicBezTo>
                <a:cubicBezTo>
                  <a:pt x="2231" y="395"/>
                  <a:pt x="2231" y="396"/>
                  <a:pt x="2231" y="397"/>
                </a:cubicBezTo>
                <a:cubicBezTo>
                  <a:pt x="2230" y="396"/>
                  <a:pt x="2230" y="396"/>
                  <a:pt x="2229" y="396"/>
                </a:cubicBezTo>
                <a:cubicBezTo>
                  <a:pt x="2229" y="394"/>
                  <a:pt x="2230" y="392"/>
                  <a:pt x="2229" y="390"/>
                </a:cubicBezTo>
                <a:cubicBezTo>
                  <a:pt x="2229" y="391"/>
                  <a:pt x="2228" y="391"/>
                  <a:pt x="2228" y="391"/>
                </a:cubicBezTo>
                <a:cubicBezTo>
                  <a:pt x="2228" y="391"/>
                  <a:pt x="2228" y="391"/>
                  <a:pt x="2228" y="390"/>
                </a:cubicBezTo>
                <a:cubicBezTo>
                  <a:pt x="2226" y="391"/>
                  <a:pt x="2227" y="392"/>
                  <a:pt x="2228" y="392"/>
                </a:cubicBezTo>
                <a:cubicBezTo>
                  <a:pt x="2227" y="392"/>
                  <a:pt x="2227" y="391"/>
                  <a:pt x="2227" y="391"/>
                </a:cubicBezTo>
                <a:cubicBezTo>
                  <a:pt x="2227" y="390"/>
                  <a:pt x="2228" y="390"/>
                  <a:pt x="2229" y="389"/>
                </a:cubicBezTo>
                <a:cubicBezTo>
                  <a:pt x="2229" y="390"/>
                  <a:pt x="2230" y="390"/>
                  <a:pt x="2230" y="390"/>
                </a:cubicBezTo>
                <a:cubicBezTo>
                  <a:pt x="2230" y="391"/>
                  <a:pt x="2230" y="392"/>
                  <a:pt x="2230" y="392"/>
                </a:cubicBezTo>
                <a:close/>
                <a:moveTo>
                  <a:pt x="2230" y="379"/>
                </a:moveTo>
                <a:cubicBezTo>
                  <a:pt x="2230" y="379"/>
                  <a:pt x="2229" y="378"/>
                  <a:pt x="2229" y="379"/>
                </a:cubicBezTo>
                <a:cubicBezTo>
                  <a:pt x="2229" y="378"/>
                  <a:pt x="2230" y="378"/>
                  <a:pt x="2230" y="378"/>
                </a:cubicBezTo>
                <a:cubicBezTo>
                  <a:pt x="2230" y="378"/>
                  <a:pt x="2230" y="378"/>
                  <a:pt x="2230" y="379"/>
                </a:cubicBezTo>
                <a:close/>
                <a:moveTo>
                  <a:pt x="2228" y="376"/>
                </a:moveTo>
                <a:cubicBezTo>
                  <a:pt x="2229" y="377"/>
                  <a:pt x="2229" y="377"/>
                  <a:pt x="2229" y="376"/>
                </a:cubicBezTo>
                <a:cubicBezTo>
                  <a:pt x="2230" y="376"/>
                  <a:pt x="2230" y="376"/>
                  <a:pt x="2230" y="377"/>
                </a:cubicBezTo>
                <a:cubicBezTo>
                  <a:pt x="2230" y="377"/>
                  <a:pt x="2230" y="377"/>
                  <a:pt x="2230" y="378"/>
                </a:cubicBezTo>
                <a:cubicBezTo>
                  <a:pt x="2230" y="376"/>
                  <a:pt x="2227" y="378"/>
                  <a:pt x="2228" y="376"/>
                </a:cubicBezTo>
                <a:close/>
                <a:moveTo>
                  <a:pt x="2229" y="389"/>
                </a:moveTo>
                <a:cubicBezTo>
                  <a:pt x="2227" y="389"/>
                  <a:pt x="2226" y="387"/>
                  <a:pt x="2224" y="385"/>
                </a:cubicBezTo>
                <a:cubicBezTo>
                  <a:pt x="2224" y="384"/>
                  <a:pt x="2224" y="383"/>
                  <a:pt x="2224" y="383"/>
                </a:cubicBezTo>
                <a:cubicBezTo>
                  <a:pt x="2227" y="383"/>
                  <a:pt x="2229" y="387"/>
                  <a:pt x="2229" y="389"/>
                </a:cubicBezTo>
                <a:close/>
                <a:moveTo>
                  <a:pt x="2223" y="1045"/>
                </a:moveTo>
                <a:cubicBezTo>
                  <a:pt x="2220" y="1040"/>
                  <a:pt x="2217" y="1034"/>
                  <a:pt x="2213" y="1028"/>
                </a:cubicBezTo>
                <a:cubicBezTo>
                  <a:pt x="2216" y="1032"/>
                  <a:pt x="2220" y="1037"/>
                  <a:pt x="2223" y="1042"/>
                </a:cubicBezTo>
                <a:cubicBezTo>
                  <a:pt x="2223" y="1043"/>
                  <a:pt x="2223" y="1045"/>
                  <a:pt x="2223" y="1045"/>
                </a:cubicBezTo>
                <a:close/>
                <a:moveTo>
                  <a:pt x="2215" y="997"/>
                </a:moveTo>
                <a:cubicBezTo>
                  <a:pt x="2217" y="997"/>
                  <a:pt x="2217" y="998"/>
                  <a:pt x="2218" y="999"/>
                </a:cubicBezTo>
                <a:cubicBezTo>
                  <a:pt x="2218" y="1001"/>
                  <a:pt x="2219" y="1003"/>
                  <a:pt x="2219" y="1005"/>
                </a:cubicBezTo>
                <a:cubicBezTo>
                  <a:pt x="2217" y="1004"/>
                  <a:pt x="2215" y="1004"/>
                  <a:pt x="2214" y="1004"/>
                </a:cubicBezTo>
                <a:cubicBezTo>
                  <a:pt x="2214" y="1001"/>
                  <a:pt x="2215" y="999"/>
                  <a:pt x="2215" y="997"/>
                </a:cubicBezTo>
                <a:close/>
                <a:moveTo>
                  <a:pt x="2214" y="1005"/>
                </a:moveTo>
                <a:cubicBezTo>
                  <a:pt x="2215" y="1006"/>
                  <a:pt x="2217" y="1006"/>
                  <a:pt x="2219" y="1005"/>
                </a:cubicBezTo>
                <a:cubicBezTo>
                  <a:pt x="2219" y="1006"/>
                  <a:pt x="2219" y="1007"/>
                  <a:pt x="2219" y="1008"/>
                </a:cubicBezTo>
                <a:cubicBezTo>
                  <a:pt x="2218" y="1007"/>
                  <a:pt x="2216" y="1007"/>
                  <a:pt x="2215" y="1007"/>
                </a:cubicBezTo>
                <a:cubicBezTo>
                  <a:pt x="2215" y="1009"/>
                  <a:pt x="2217" y="1009"/>
                  <a:pt x="2219" y="1009"/>
                </a:cubicBezTo>
                <a:cubicBezTo>
                  <a:pt x="2219" y="1017"/>
                  <a:pt x="2220" y="1025"/>
                  <a:pt x="2222" y="1030"/>
                </a:cubicBezTo>
                <a:cubicBezTo>
                  <a:pt x="2223" y="1033"/>
                  <a:pt x="2223" y="1033"/>
                  <a:pt x="2221" y="1034"/>
                </a:cubicBezTo>
                <a:cubicBezTo>
                  <a:pt x="2222" y="1034"/>
                  <a:pt x="2223" y="1036"/>
                  <a:pt x="2223" y="1037"/>
                </a:cubicBezTo>
                <a:cubicBezTo>
                  <a:pt x="2218" y="1032"/>
                  <a:pt x="2216" y="1025"/>
                  <a:pt x="2214" y="1021"/>
                </a:cubicBezTo>
                <a:cubicBezTo>
                  <a:pt x="2214" y="1020"/>
                  <a:pt x="2211" y="1021"/>
                  <a:pt x="2214" y="1019"/>
                </a:cubicBezTo>
                <a:cubicBezTo>
                  <a:pt x="2213" y="1019"/>
                  <a:pt x="2213" y="1019"/>
                  <a:pt x="2212" y="1019"/>
                </a:cubicBezTo>
                <a:cubicBezTo>
                  <a:pt x="2213" y="1015"/>
                  <a:pt x="2213" y="1010"/>
                  <a:pt x="2214" y="1005"/>
                </a:cubicBezTo>
                <a:close/>
                <a:moveTo>
                  <a:pt x="2211" y="1023"/>
                </a:moveTo>
                <a:cubicBezTo>
                  <a:pt x="2211" y="1024"/>
                  <a:pt x="2212" y="1024"/>
                  <a:pt x="2212" y="1024"/>
                </a:cubicBezTo>
                <a:cubicBezTo>
                  <a:pt x="2212" y="1024"/>
                  <a:pt x="2211" y="1024"/>
                  <a:pt x="2211" y="1024"/>
                </a:cubicBezTo>
                <a:cubicBezTo>
                  <a:pt x="2211" y="1024"/>
                  <a:pt x="2211" y="1024"/>
                  <a:pt x="2211" y="1023"/>
                </a:cubicBezTo>
                <a:close/>
                <a:moveTo>
                  <a:pt x="2206" y="1015"/>
                </a:moveTo>
                <a:cubicBezTo>
                  <a:pt x="2207" y="1016"/>
                  <a:pt x="2207" y="1016"/>
                  <a:pt x="2208" y="1017"/>
                </a:cubicBezTo>
                <a:cubicBezTo>
                  <a:pt x="2208" y="1019"/>
                  <a:pt x="2208" y="1020"/>
                  <a:pt x="2208" y="1021"/>
                </a:cubicBezTo>
                <a:cubicBezTo>
                  <a:pt x="2208" y="1020"/>
                  <a:pt x="2207" y="1019"/>
                  <a:pt x="2206" y="1019"/>
                </a:cubicBezTo>
                <a:cubicBezTo>
                  <a:pt x="2206" y="1018"/>
                  <a:pt x="2207" y="1019"/>
                  <a:pt x="2207" y="1018"/>
                </a:cubicBezTo>
                <a:cubicBezTo>
                  <a:pt x="2206" y="1017"/>
                  <a:pt x="2205" y="1015"/>
                  <a:pt x="2206" y="1015"/>
                </a:cubicBezTo>
                <a:close/>
                <a:moveTo>
                  <a:pt x="2186" y="1088"/>
                </a:moveTo>
                <a:cubicBezTo>
                  <a:pt x="2187" y="1089"/>
                  <a:pt x="2187" y="1090"/>
                  <a:pt x="2188" y="1091"/>
                </a:cubicBezTo>
                <a:cubicBezTo>
                  <a:pt x="2187" y="1091"/>
                  <a:pt x="2186" y="1090"/>
                  <a:pt x="2186" y="1090"/>
                </a:cubicBezTo>
                <a:cubicBezTo>
                  <a:pt x="2186" y="1089"/>
                  <a:pt x="2186" y="1089"/>
                  <a:pt x="2186" y="1088"/>
                </a:cubicBezTo>
                <a:close/>
                <a:moveTo>
                  <a:pt x="2185" y="1087"/>
                </a:moveTo>
                <a:cubicBezTo>
                  <a:pt x="2185" y="1087"/>
                  <a:pt x="2185" y="1087"/>
                  <a:pt x="2184" y="1087"/>
                </a:cubicBezTo>
                <a:cubicBezTo>
                  <a:pt x="2184" y="1086"/>
                  <a:pt x="2184" y="1086"/>
                  <a:pt x="2184" y="1086"/>
                </a:cubicBezTo>
                <a:cubicBezTo>
                  <a:pt x="2184" y="1084"/>
                  <a:pt x="2183" y="1085"/>
                  <a:pt x="2183" y="1083"/>
                </a:cubicBezTo>
                <a:cubicBezTo>
                  <a:pt x="2184" y="1084"/>
                  <a:pt x="2185" y="1086"/>
                  <a:pt x="2185" y="1087"/>
                </a:cubicBezTo>
                <a:close/>
                <a:moveTo>
                  <a:pt x="2179" y="1096"/>
                </a:moveTo>
                <a:cubicBezTo>
                  <a:pt x="2180" y="1099"/>
                  <a:pt x="2180" y="1102"/>
                  <a:pt x="2180" y="1106"/>
                </a:cubicBezTo>
                <a:cubicBezTo>
                  <a:pt x="2180" y="1105"/>
                  <a:pt x="2180" y="1105"/>
                  <a:pt x="2179" y="1105"/>
                </a:cubicBezTo>
                <a:cubicBezTo>
                  <a:pt x="2179" y="1102"/>
                  <a:pt x="2178" y="1098"/>
                  <a:pt x="2179" y="1096"/>
                </a:cubicBezTo>
                <a:close/>
                <a:moveTo>
                  <a:pt x="2177" y="1072"/>
                </a:moveTo>
                <a:cubicBezTo>
                  <a:pt x="2177" y="1073"/>
                  <a:pt x="2178" y="1074"/>
                  <a:pt x="2178" y="1075"/>
                </a:cubicBezTo>
                <a:cubicBezTo>
                  <a:pt x="2178" y="1077"/>
                  <a:pt x="2177" y="1079"/>
                  <a:pt x="2176" y="1081"/>
                </a:cubicBezTo>
                <a:cubicBezTo>
                  <a:pt x="2177" y="1078"/>
                  <a:pt x="2177" y="1075"/>
                  <a:pt x="2177" y="1072"/>
                </a:cubicBezTo>
                <a:close/>
                <a:moveTo>
                  <a:pt x="2178" y="1088"/>
                </a:moveTo>
                <a:cubicBezTo>
                  <a:pt x="2178" y="1088"/>
                  <a:pt x="2177" y="1088"/>
                  <a:pt x="2177" y="1087"/>
                </a:cubicBezTo>
                <a:cubicBezTo>
                  <a:pt x="2177" y="1086"/>
                  <a:pt x="2177" y="1085"/>
                  <a:pt x="2178" y="1084"/>
                </a:cubicBezTo>
                <a:cubicBezTo>
                  <a:pt x="2178" y="1085"/>
                  <a:pt x="2178" y="1086"/>
                  <a:pt x="2178" y="1088"/>
                </a:cubicBezTo>
                <a:close/>
                <a:moveTo>
                  <a:pt x="2174" y="1084"/>
                </a:moveTo>
                <a:cubicBezTo>
                  <a:pt x="2174" y="1085"/>
                  <a:pt x="2174" y="1086"/>
                  <a:pt x="2174" y="1087"/>
                </a:cubicBezTo>
                <a:cubicBezTo>
                  <a:pt x="2171" y="1086"/>
                  <a:pt x="2168" y="1086"/>
                  <a:pt x="2165" y="1085"/>
                </a:cubicBezTo>
                <a:cubicBezTo>
                  <a:pt x="2164" y="1085"/>
                  <a:pt x="2165" y="1084"/>
                  <a:pt x="2164" y="1084"/>
                </a:cubicBezTo>
                <a:cubicBezTo>
                  <a:pt x="2164" y="1084"/>
                  <a:pt x="2164" y="1084"/>
                  <a:pt x="2164" y="1084"/>
                </a:cubicBezTo>
                <a:cubicBezTo>
                  <a:pt x="2164" y="1083"/>
                  <a:pt x="2164" y="1082"/>
                  <a:pt x="2164" y="1081"/>
                </a:cubicBezTo>
                <a:cubicBezTo>
                  <a:pt x="2167" y="1081"/>
                  <a:pt x="2171" y="1082"/>
                  <a:pt x="2174" y="1083"/>
                </a:cubicBezTo>
                <a:cubicBezTo>
                  <a:pt x="2174" y="1083"/>
                  <a:pt x="2174" y="1084"/>
                  <a:pt x="2174" y="1084"/>
                </a:cubicBezTo>
                <a:close/>
                <a:moveTo>
                  <a:pt x="2163" y="1056"/>
                </a:moveTo>
                <a:cubicBezTo>
                  <a:pt x="2163" y="1056"/>
                  <a:pt x="2164" y="1057"/>
                  <a:pt x="2164" y="1057"/>
                </a:cubicBezTo>
                <a:cubicBezTo>
                  <a:pt x="2164" y="1057"/>
                  <a:pt x="2164" y="1058"/>
                  <a:pt x="2163" y="1057"/>
                </a:cubicBezTo>
                <a:cubicBezTo>
                  <a:pt x="2163" y="1057"/>
                  <a:pt x="2163" y="1057"/>
                  <a:pt x="2163" y="1056"/>
                </a:cubicBezTo>
                <a:close/>
                <a:moveTo>
                  <a:pt x="2164" y="1062"/>
                </a:moveTo>
                <a:cubicBezTo>
                  <a:pt x="2166" y="1059"/>
                  <a:pt x="2166" y="1055"/>
                  <a:pt x="2165" y="1052"/>
                </a:cubicBezTo>
                <a:cubicBezTo>
                  <a:pt x="2168" y="1057"/>
                  <a:pt x="2170" y="1061"/>
                  <a:pt x="2173" y="1066"/>
                </a:cubicBezTo>
                <a:cubicBezTo>
                  <a:pt x="2173" y="1072"/>
                  <a:pt x="2173" y="1077"/>
                  <a:pt x="2173" y="1082"/>
                </a:cubicBezTo>
                <a:cubicBezTo>
                  <a:pt x="2171" y="1081"/>
                  <a:pt x="2168" y="1081"/>
                  <a:pt x="2164" y="1080"/>
                </a:cubicBezTo>
                <a:cubicBezTo>
                  <a:pt x="2164" y="1079"/>
                  <a:pt x="2164" y="1079"/>
                  <a:pt x="2164" y="1078"/>
                </a:cubicBezTo>
                <a:cubicBezTo>
                  <a:pt x="2165" y="1078"/>
                  <a:pt x="2166" y="1079"/>
                  <a:pt x="2167" y="1079"/>
                </a:cubicBezTo>
                <a:cubicBezTo>
                  <a:pt x="2167" y="1078"/>
                  <a:pt x="2165" y="1078"/>
                  <a:pt x="2164" y="1077"/>
                </a:cubicBezTo>
                <a:cubicBezTo>
                  <a:pt x="2164" y="1077"/>
                  <a:pt x="2164" y="1077"/>
                  <a:pt x="2164" y="1076"/>
                </a:cubicBezTo>
                <a:cubicBezTo>
                  <a:pt x="2165" y="1076"/>
                  <a:pt x="2165" y="1076"/>
                  <a:pt x="2166" y="1076"/>
                </a:cubicBezTo>
                <a:cubicBezTo>
                  <a:pt x="2166" y="1075"/>
                  <a:pt x="2165" y="1075"/>
                  <a:pt x="2165" y="1075"/>
                </a:cubicBezTo>
                <a:cubicBezTo>
                  <a:pt x="2165" y="1073"/>
                  <a:pt x="2165" y="1071"/>
                  <a:pt x="2165" y="1069"/>
                </a:cubicBezTo>
                <a:cubicBezTo>
                  <a:pt x="2164" y="1067"/>
                  <a:pt x="2163" y="1066"/>
                  <a:pt x="2162" y="1064"/>
                </a:cubicBezTo>
                <a:cubicBezTo>
                  <a:pt x="2162" y="1063"/>
                  <a:pt x="2163" y="1060"/>
                  <a:pt x="2164" y="1062"/>
                </a:cubicBezTo>
                <a:close/>
                <a:moveTo>
                  <a:pt x="2160" y="1076"/>
                </a:moveTo>
                <a:cubicBezTo>
                  <a:pt x="2159" y="1076"/>
                  <a:pt x="2159" y="1075"/>
                  <a:pt x="2158" y="1075"/>
                </a:cubicBezTo>
                <a:cubicBezTo>
                  <a:pt x="2159" y="1075"/>
                  <a:pt x="2159" y="1074"/>
                  <a:pt x="2159" y="1073"/>
                </a:cubicBezTo>
                <a:cubicBezTo>
                  <a:pt x="2159" y="1073"/>
                  <a:pt x="2159" y="1073"/>
                  <a:pt x="2160" y="1073"/>
                </a:cubicBezTo>
                <a:cubicBezTo>
                  <a:pt x="2160" y="1074"/>
                  <a:pt x="2160" y="1075"/>
                  <a:pt x="2160" y="1076"/>
                </a:cubicBezTo>
                <a:close/>
                <a:moveTo>
                  <a:pt x="2157" y="1057"/>
                </a:moveTo>
                <a:cubicBezTo>
                  <a:pt x="2157" y="1057"/>
                  <a:pt x="2157" y="1057"/>
                  <a:pt x="2157" y="1056"/>
                </a:cubicBezTo>
                <a:cubicBezTo>
                  <a:pt x="2156" y="1056"/>
                  <a:pt x="2156" y="1058"/>
                  <a:pt x="2156" y="1056"/>
                </a:cubicBezTo>
                <a:cubicBezTo>
                  <a:pt x="2157" y="1055"/>
                  <a:pt x="2156" y="1055"/>
                  <a:pt x="2158" y="1055"/>
                </a:cubicBezTo>
                <a:cubicBezTo>
                  <a:pt x="2158" y="1055"/>
                  <a:pt x="2159" y="1058"/>
                  <a:pt x="2157" y="1057"/>
                </a:cubicBezTo>
                <a:close/>
                <a:moveTo>
                  <a:pt x="2156" y="1045"/>
                </a:moveTo>
                <a:cubicBezTo>
                  <a:pt x="2157" y="1049"/>
                  <a:pt x="2155" y="1051"/>
                  <a:pt x="2157" y="1053"/>
                </a:cubicBezTo>
                <a:cubicBezTo>
                  <a:pt x="2156" y="1053"/>
                  <a:pt x="2155" y="1054"/>
                  <a:pt x="2155" y="1054"/>
                </a:cubicBezTo>
                <a:cubicBezTo>
                  <a:pt x="2155" y="1054"/>
                  <a:pt x="2155" y="1054"/>
                  <a:pt x="2155" y="1053"/>
                </a:cubicBezTo>
                <a:cubicBezTo>
                  <a:pt x="2155" y="1053"/>
                  <a:pt x="2155" y="1053"/>
                  <a:pt x="2155" y="1053"/>
                </a:cubicBezTo>
                <a:cubicBezTo>
                  <a:pt x="2155" y="1053"/>
                  <a:pt x="2155" y="1053"/>
                  <a:pt x="2155" y="1053"/>
                </a:cubicBezTo>
                <a:cubicBezTo>
                  <a:pt x="2155" y="1051"/>
                  <a:pt x="2154" y="1050"/>
                  <a:pt x="2155" y="1048"/>
                </a:cubicBezTo>
                <a:cubicBezTo>
                  <a:pt x="2153" y="1049"/>
                  <a:pt x="2153" y="1047"/>
                  <a:pt x="2153" y="1046"/>
                </a:cubicBezTo>
                <a:cubicBezTo>
                  <a:pt x="2154" y="1046"/>
                  <a:pt x="2155" y="1045"/>
                  <a:pt x="2156" y="1045"/>
                </a:cubicBezTo>
                <a:close/>
                <a:moveTo>
                  <a:pt x="2151" y="1054"/>
                </a:moveTo>
                <a:cubicBezTo>
                  <a:pt x="2152" y="1054"/>
                  <a:pt x="2152" y="1054"/>
                  <a:pt x="2153" y="1054"/>
                </a:cubicBezTo>
                <a:cubicBezTo>
                  <a:pt x="2153" y="1055"/>
                  <a:pt x="2152" y="1056"/>
                  <a:pt x="2151" y="1056"/>
                </a:cubicBezTo>
                <a:cubicBezTo>
                  <a:pt x="2151" y="1055"/>
                  <a:pt x="2151" y="1055"/>
                  <a:pt x="2151" y="1054"/>
                </a:cubicBezTo>
                <a:close/>
                <a:moveTo>
                  <a:pt x="2158" y="1059"/>
                </a:moveTo>
                <a:cubicBezTo>
                  <a:pt x="2159" y="1064"/>
                  <a:pt x="2159" y="1068"/>
                  <a:pt x="2160" y="1073"/>
                </a:cubicBezTo>
                <a:cubicBezTo>
                  <a:pt x="2159" y="1073"/>
                  <a:pt x="2159" y="1073"/>
                  <a:pt x="2159" y="1072"/>
                </a:cubicBezTo>
                <a:cubicBezTo>
                  <a:pt x="2158" y="1074"/>
                  <a:pt x="2158" y="1074"/>
                  <a:pt x="2157" y="1075"/>
                </a:cubicBezTo>
                <a:cubicBezTo>
                  <a:pt x="2156" y="1074"/>
                  <a:pt x="2153" y="1074"/>
                  <a:pt x="2153" y="1072"/>
                </a:cubicBezTo>
                <a:cubicBezTo>
                  <a:pt x="2152" y="1072"/>
                  <a:pt x="2151" y="1074"/>
                  <a:pt x="2150" y="1074"/>
                </a:cubicBezTo>
                <a:cubicBezTo>
                  <a:pt x="2152" y="1075"/>
                  <a:pt x="2154" y="1076"/>
                  <a:pt x="2156" y="1075"/>
                </a:cubicBezTo>
                <a:cubicBezTo>
                  <a:pt x="2156" y="1077"/>
                  <a:pt x="2154" y="1077"/>
                  <a:pt x="2153" y="1077"/>
                </a:cubicBezTo>
                <a:cubicBezTo>
                  <a:pt x="2153" y="1078"/>
                  <a:pt x="2155" y="1079"/>
                  <a:pt x="2155" y="1081"/>
                </a:cubicBezTo>
                <a:cubicBezTo>
                  <a:pt x="2157" y="1080"/>
                  <a:pt x="2158" y="1080"/>
                  <a:pt x="2160" y="1080"/>
                </a:cubicBezTo>
                <a:cubicBezTo>
                  <a:pt x="2160" y="1080"/>
                  <a:pt x="2160" y="1081"/>
                  <a:pt x="2160" y="1081"/>
                </a:cubicBezTo>
                <a:cubicBezTo>
                  <a:pt x="2160" y="1081"/>
                  <a:pt x="2159" y="1082"/>
                  <a:pt x="2159" y="1082"/>
                </a:cubicBezTo>
                <a:cubicBezTo>
                  <a:pt x="2159" y="1082"/>
                  <a:pt x="2159" y="1083"/>
                  <a:pt x="2160" y="1083"/>
                </a:cubicBezTo>
                <a:cubicBezTo>
                  <a:pt x="2160" y="1083"/>
                  <a:pt x="2160" y="1084"/>
                  <a:pt x="2160" y="1084"/>
                </a:cubicBezTo>
                <a:cubicBezTo>
                  <a:pt x="2154" y="1084"/>
                  <a:pt x="2148" y="1082"/>
                  <a:pt x="2143" y="1081"/>
                </a:cubicBezTo>
                <a:cubicBezTo>
                  <a:pt x="2143" y="1079"/>
                  <a:pt x="2144" y="1076"/>
                  <a:pt x="2145" y="1074"/>
                </a:cubicBezTo>
                <a:cubicBezTo>
                  <a:pt x="2145" y="1073"/>
                  <a:pt x="2145" y="1071"/>
                  <a:pt x="2144" y="1071"/>
                </a:cubicBezTo>
                <a:cubicBezTo>
                  <a:pt x="2144" y="1071"/>
                  <a:pt x="2145" y="1070"/>
                  <a:pt x="2147" y="1070"/>
                </a:cubicBezTo>
                <a:cubicBezTo>
                  <a:pt x="2147" y="1067"/>
                  <a:pt x="2147" y="1064"/>
                  <a:pt x="2148" y="1061"/>
                </a:cubicBezTo>
                <a:cubicBezTo>
                  <a:pt x="2148" y="1062"/>
                  <a:pt x="2149" y="1062"/>
                  <a:pt x="2149" y="1062"/>
                </a:cubicBezTo>
                <a:cubicBezTo>
                  <a:pt x="2149" y="1063"/>
                  <a:pt x="2149" y="1064"/>
                  <a:pt x="2149" y="1064"/>
                </a:cubicBezTo>
                <a:cubicBezTo>
                  <a:pt x="2151" y="1064"/>
                  <a:pt x="2151" y="1063"/>
                  <a:pt x="2151" y="1063"/>
                </a:cubicBezTo>
                <a:cubicBezTo>
                  <a:pt x="2152" y="1063"/>
                  <a:pt x="2152" y="1063"/>
                  <a:pt x="2153" y="1063"/>
                </a:cubicBezTo>
                <a:cubicBezTo>
                  <a:pt x="2154" y="1062"/>
                  <a:pt x="2152" y="1062"/>
                  <a:pt x="2151" y="1062"/>
                </a:cubicBezTo>
                <a:cubicBezTo>
                  <a:pt x="2151" y="1061"/>
                  <a:pt x="2151" y="1061"/>
                  <a:pt x="2151" y="1060"/>
                </a:cubicBezTo>
                <a:cubicBezTo>
                  <a:pt x="2153" y="1059"/>
                  <a:pt x="2156" y="1061"/>
                  <a:pt x="2158" y="1061"/>
                </a:cubicBezTo>
                <a:cubicBezTo>
                  <a:pt x="2156" y="1059"/>
                  <a:pt x="2154" y="1058"/>
                  <a:pt x="2151" y="1057"/>
                </a:cubicBezTo>
                <a:cubicBezTo>
                  <a:pt x="2151" y="1057"/>
                  <a:pt x="2151" y="1057"/>
                  <a:pt x="2151" y="1056"/>
                </a:cubicBezTo>
                <a:cubicBezTo>
                  <a:pt x="2154" y="1056"/>
                  <a:pt x="2156" y="1060"/>
                  <a:pt x="2158" y="1059"/>
                </a:cubicBezTo>
                <a:close/>
                <a:moveTo>
                  <a:pt x="2151" y="1028"/>
                </a:moveTo>
                <a:cubicBezTo>
                  <a:pt x="2151" y="1029"/>
                  <a:pt x="2151" y="1030"/>
                  <a:pt x="2151" y="1030"/>
                </a:cubicBezTo>
                <a:cubicBezTo>
                  <a:pt x="2150" y="1030"/>
                  <a:pt x="2150" y="1030"/>
                  <a:pt x="2149" y="1030"/>
                </a:cubicBezTo>
                <a:cubicBezTo>
                  <a:pt x="2149" y="1029"/>
                  <a:pt x="2149" y="1029"/>
                  <a:pt x="2149" y="1028"/>
                </a:cubicBezTo>
                <a:cubicBezTo>
                  <a:pt x="2150" y="1028"/>
                  <a:pt x="2150" y="1028"/>
                  <a:pt x="2151" y="1028"/>
                </a:cubicBezTo>
                <a:close/>
                <a:moveTo>
                  <a:pt x="2150" y="1057"/>
                </a:moveTo>
                <a:cubicBezTo>
                  <a:pt x="2149" y="1057"/>
                  <a:pt x="2149" y="1057"/>
                  <a:pt x="2148" y="1057"/>
                </a:cubicBezTo>
                <a:cubicBezTo>
                  <a:pt x="2149" y="1056"/>
                  <a:pt x="2149" y="1055"/>
                  <a:pt x="2149" y="1054"/>
                </a:cubicBezTo>
                <a:cubicBezTo>
                  <a:pt x="2149" y="1055"/>
                  <a:pt x="2150" y="1056"/>
                  <a:pt x="2150" y="1057"/>
                </a:cubicBezTo>
                <a:close/>
                <a:moveTo>
                  <a:pt x="2147" y="1048"/>
                </a:moveTo>
                <a:cubicBezTo>
                  <a:pt x="2147" y="1048"/>
                  <a:pt x="2147" y="1048"/>
                  <a:pt x="2148" y="1048"/>
                </a:cubicBezTo>
                <a:cubicBezTo>
                  <a:pt x="2148" y="1049"/>
                  <a:pt x="2148" y="1050"/>
                  <a:pt x="2148" y="1051"/>
                </a:cubicBezTo>
                <a:cubicBezTo>
                  <a:pt x="2148" y="1051"/>
                  <a:pt x="2148" y="1051"/>
                  <a:pt x="2147" y="1052"/>
                </a:cubicBezTo>
                <a:cubicBezTo>
                  <a:pt x="2147" y="1052"/>
                  <a:pt x="2147" y="1052"/>
                  <a:pt x="2146" y="1052"/>
                </a:cubicBezTo>
                <a:cubicBezTo>
                  <a:pt x="2146" y="1050"/>
                  <a:pt x="2146" y="1049"/>
                  <a:pt x="2147" y="1048"/>
                </a:cubicBezTo>
                <a:close/>
                <a:moveTo>
                  <a:pt x="2147" y="1054"/>
                </a:moveTo>
                <a:cubicBezTo>
                  <a:pt x="2147" y="1055"/>
                  <a:pt x="2147" y="1056"/>
                  <a:pt x="2147" y="1057"/>
                </a:cubicBezTo>
                <a:cubicBezTo>
                  <a:pt x="2147" y="1057"/>
                  <a:pt x="2146" y="1057"/>
                  <a:pt x="2145" y="1056"/>
                </a:cubicBezTo>
                <a:cubicBezTo>
                  <a:pt x="2145" y="1056"/>
                  <a:pt x="2146" y="1055"/>
                  <a:pt x="2147" y="1054"/>
                </a:cubicBezTo>
                <a:close/>
                <a:moveTo>
                  <a:pt x="2145" y="1057"/>
                </a:moveTo>
                <a:cubicBezTo>
                  <a:pt x="2146" y="1058"/>
                  <a:pt x="2147" y="1058"/>
                  <a:pt x="2147" y="1058"/>
                </a:cubicBezTo>
                <a:cubicBezTo>
                  <a:pt x="2146" y="1058"/>
                  <a:pt x="2146" y="1059"/>
                  <a:pt x="2145" y="1059"/>
                </a:cubicBezTo>
                <a:cubicBezTo>
                  <a:pt x="2145" y="1059"/>
                  <a:pt x="2145" y="1059"/>
                  <a:pt x="2145" y="1059"/>
                </a:cubicBezTo>
                <a:cubicBezTo>
                  <a:pt x="2145" y="1059"/>
                  <a:pt x="2145" y="1059"/>
                  <a:pt x="2145" y="1059"/>
                </a:cubicBezTo>
                <a:cubicBezTo>
                  <a:pt x="2145" y="1059"/>
                  <a:pt x="2145" y="1059"/>
                  <a:pt x="2145" y="1059"/>
                </a:cubicBezTo>
                <a:cubicBezTo>
                  <a:pt x="2145" y="1058"/>
                  <a:pt x="2145" y="1058"/>
                  <a:pt x="2145" y="1057"/>
                </a:cubicBezTo>
                <a:close/>
                <a:moveTo>
                  <a:pt x="2144" y="1061"/>
                </a:moveTo>
                <a:cubicBezTo>
                  <a:pt x="2144" y="1061"/>
                  <a:pt x="2145" y="1061"/>
                  <a:pt x="2145" y="1060"/>
                </a:cubicBezTo>
                <a:cubicBezTo>
                  <a:pt x="2145" y="1062"/>
                  <a:pt x="2146" y="1063"/>
                  <a:pt x="2146" y="1064"/>
                </a:cubicBezTo>
                <a:cubicBezTo>
                  <a:pt x="2145" y="1064"/>
                  <a:pt x="2144" y="1064"/>
                  <a:pt x="2144" y="1064"/>
                </a:cubicBezTo>
                <a:cubicBezTo>
                  <a:pt x="2144" y="1063"/>
                  <a:pt x="2144" y="1062"/>
                  <a:pt x="2144" y="1061"/>
                </a:cubicBezTo>
                <a:close/>
                <a:moveTo>
                  <a:pt x="2141" y="1064"/>
                </a:moveTo>
                <a:cubicBezTo>
                  <a:pt x="2142" y="1064"/>
                  <a:pt x="2142" y="1064"/>
                  <a:pt x="2143" y="1065"/>
                </a:cubicBezTo>
                <a:cubicBezTo>
                  <a:pt x="2143" y="1066"/>
                  <a:pt x="2142" y="1067"/>
                  <a:pt x="2143" y="1067"/>
                </a:cubicBezTo>
                <a:cubicBezTo>
                  <a:pt x="2143" y="1067"/>
                  <a:pt x="2144" y="1066"/>
                  <a:pt x="2144" y="1065"/>
                </a:cubicBezTo>
                <a:cubicBezTo>
                  <a:pt x="2144" y="1065"/>
                  <a:pt x="2145" y="1065"/>
                  <a:pt x="2146" y="1064"/>
                </a:cubicBezTo>
                <a:cubicBezTo>
                  <a:pt x="2146" y="1066"/>
                  <a:pt x="2146" y="1067"/>
                  <a:pt x="2145" y="1069"/>
                </a:cubicBezTo>
                <a:cubicBezTo>
                  <a:pt x="2145" y="1068"/>
                  <a:pt x="2143" y="1068"/>
                  <a:pt x="2143" y="1069"/>
                </a:cubicBezTo>
                <a:cubicBezTo>
                  <a:pt x="2143" y="1069"/>
                  <a:pt x="2143" y="1069"/>
                  <a:pt x="2143" y="1069"/>
                </a:cubicBezTo>
                <a:cubicBezTo>
                  <a:pt x="2141" y="1069"/>
                  <a:pt x="2140" y="1066"/>
                  <a:pt x="2141" y="1064"/>
                </a:cubicBezTo>
                <a:close/>
                <a:moveTo>
                  <a:pt x="2142" y="1081"/>
                </a:moveTo>
                <a:cubicBezTo>
                  <a:pt x="2142" y="1081"/>
                  <a:pt x="2141" y="1081"/>
                  <a:pt x="2141" y="1081"/>
                </a:cubicBezTo>
                <a:cubicBezTo>
                  <a:pt x="2141" y="1080"/>
                  <a:pt x="2141" y="1080"/>
                  <a:pt x="2142" y="1079"/>
                </a:cubicBezTo>
                <a:cubicBezTo>
                  <a:pt x="2142" y="1080"/>
                  <a:pt x="2142" y="1080"/>
                  <a:pt x="2142" y="1081"/>
                </a:cubicBezTo>
                <a:close/>
                <a:moveTo>
                  <a:pt x="2141" y="1082"/>
                </a:moveTo>
                <a:cubicBezTo>
                  <a:pt x="2142" y="1082"/>
                  <a:pt x="2142" y="1082"/>
                  <a:pt x="2142" y="1082"/>
                </a:cubicBezTo>
                <a:cubicBezTo>
                  <a:pt x="2142" y="1083"/>
                  <a:pt x="2142" y="1084"/>
                  <a:pt x="2141" y="1084"/>
                </a:cubicBezTo>
                <a:cubicBezTo>
                  <a:pt x="2141" y="1083"/>
                  <a:pt x="2141" y="1083"/>
                  <a:pt x="2141" y="1082"/>
                </a:cubicBezTo>
                <a:cubicBezTo>
                  <a:pt x="2141" y="1082"/>
                  <a:pt x="2141" y="1082"/>
                  <a:pt x="2141" y="1082"/>
                </a:cubicBezTo>
                <a:close/>
                <a:moveTo>
                  <a:pt x="2142" y="1078"/>
                </a:moveTo>
                <a:cubicBezTo>
                  <a:pt x="2141" y="1077"/>
                  <a:pt x="2141" y="1076"/>
                  <a:pt x="2141" y="1075"/>
                </a:cubicBezTo>
                <a:cubicBezTo>
                  <a:pt x="2142" y="1075"/>
                  <a:pt x="2142" y="1075"/>
                  <a:pt x="2142" y="1075"/>
                </a:cubicBezTo>
                <a:cubicBezTo>
                  <a:pt x="2142" y="1075"/>
                  <a:pt x="2142" y="1074"/>
                  <a:pt x="2141" y="1074"/>
                </a:cubicBezTo>
                <a:cubicBezTo>
                  <a:pt x="2141" y="1073"/>
                  <a:pt x="2142" y="1072"/>
                  <a:pt x="2143" y="1071"/>
                </a:cubicBezTo>
                <a:cubicBezTo>
                  <a:pt x="2142" y="1073"/>
                  <a:pt x="2143" y="1077"/>
                  <a:pt x="2142" y="1078"/>
                </a:cubicBezTo>
                <a:close/>
                <a:moveTo>
                  <a:pt x="2135" y="1062"/>
                </a:moveTo>
                <a:cubicBezTo>
                  <a:pt x="2135" y="1061"/>
                  <a:pt x="2134" y="1061"/>
                  <a:pt x="2134" y="1061"/>
                </a:cubicBezTo>
                <a:cubicBezTo>
                  <a:pt x="2134" y="1061"/>
                  <a:pt x="2135" y="1061"/>
                  <a:pt x="2135" y="1061"/>
                </a:cubicBezTo>
                <a:cubicBezTo>
                  <a:pt x="2135" y="1061"/>
                  <a:pt x="2135" y="1061"/>
                  <a:pt x="2135" y="1062"/>
                </a:cubicBezTo>
                <a:close/>
                <a:moveTo>
                  <a:pt x="2135" y="1054"/>
                </a:moveTo>
                <a:cubicBezTo>
                  <a:pt x="2133" y="1055"/>
                  <a:pt x="2132" y="1055"/>
                  <a:pt x="2131" y="1054"/>
                </a:cubicBezTo>
                <a:cubicBezTo>
                  <a:pt x="2131" y="1055"/>
                  <a:pt x="2130" y="1056"/>
                  <a:pt x="2127" y="1056"/>
                </a:cubicBezTo>
                <a:cubicBezTo>
                  <a:pt x="2127" y="1056"/>
                  <a:pt x="2127" y="1055"/>
                  <a:pt x="2127" y="1055"/>
                </a:cubicBezTo>
                <a:cubicBezTo>
                  <a:pt x="2127" y="1055"/>
                  <a:pt x="2127" y="1055"/>
                  <a:pt x="2128" y="1054"/>
                </a:cubicBezTo>
                <a:cubicBezTo>
                  <a:pt x="2127" y="1054"/>
                  <a:pt x="2127" y="1054"/>
                  <a:pt x="2127" y="1054"/>
                </a:cubicBezTo>
                <a:cubicBezTo>
                  <a:pt x="2127" y="1054"/>
                  <a:pt x="2127" y="1054"/>
                  <a:pt x="2127" y="1054"/>
                </a:cubicBezTo>
                <a:cubicBezTo>
                  <a:pt x="2127" y="1054"/>
                  <a:pt x="2126" y="1054"/>
                  <a:pt x="2126" y="1054"/>
                </a:cubicBezTo>
                <a:cubicBezTo>
                  <a:pt x="2126" y="1054"/>
                  <a:pt x="2125" y="1053"/>
                  <a:pt x="2124" y="1053"/>
                </a:cubicBezTo>
                <a:cubicBezTo>
                  <a:pt x="2124" y="1052"/>
                  <a:pt x="2124" y="1051"/>
                  <a:pt x="2124" y="1050"/>
                </a:cubicBezTo>
                <a:cubicBezTo>
                  <a:pt x="2126" y="1051"/>
                  <a:pt x="2127" y="1051"/>
                  <a:pt x="2128" y="1051"/>
                </a:cubicBezTo>
                <a:cubicBezTo>
                  <a:pt x="2129" y="1052"/>
                  <a:pt x="2129" y="1052"/>
                  <a:pt x="2129" y="1053"/>
                </a:cubicBezTo>
                <a:cubicBezTo>
                  <a:pt x="2130" y="1052"/>
                  <a:pt x="2130" y="1052"/>
                  <a:pt x="2130" y="1051"/>
                </a:cubicBezTo>
                <a:cubicBezTo>
                  <a:pt x="2131" y="1052"/>
                  <a:pt x="2133" y="1052"/>
                  <a:pt x="2135" y="1052"/>
                </a:cubicBezTo>
                <a:cubicBezTo>
                  <a:pt x="2135" y="1052"/>
                  <a:pt x="2135" y="1053"/>
                  <a:pt x="2135" y="1054"/>
                </a:cubicBezTo>
                <a:close/>
                <a:moveTo>
                  <a:pt x="2131" y="1047"/>
                </a:moveTo>
                <a:cubicBezTo>
                  <a:pt x="2132" y="1047"/>
                  <a:pt x="2133" y="1047"/>
                  <a:pt x="2133" y="1047"/>
                </a:cubicBezTo>
                <a:cubicBezTo>
                  <a:pt x="2132" y="1050"/>
                  <a:pt x="2127" y="1050"/>
                  <a:pt x="2124" y="1049"/>
                </a:cubicBezTo>
                <a:cubicBezTo>
                  <a:pt x="2124" y="1048"/>
                  <a:pt x="2124" y="1047"/>
                  <a:pt x="2124" y="1046"/>
                </a:cubicBezTo>
                <a:cubicBezTo>
                  <a:pt x="2126" y="1046"/>
                  <a:pt x="2128" y="1046"/>
                  <a:pt x="2129" y="1046"/>
                </a:cubicBezTo>
                <a:cubicBezTo>
                  <a:pt x="2130" y="1047"/>
                  <a:pt x="2131" y="1047"/>
                  <a:pt x="2131" y="1046"/>
                </a:cubicBezTo>
                <a:cubicBezTo>
                  <a:pt x="2131" y="1047"/>
                  <a:pt x="2131" y="1047"/>
                  <a:pt x="2131" y="1048"/>
                </a:cubicBezTo>
                <a:cubicBezTo>
                  <a:pt x="2131" y="1048"/>
                  <a:pt x="2131" y="1048"/>
                  <a:pt x="2131" y="1047"/>
                </a:cubicBezTo>
                <a:close/>
                <a:moveTo>
                  <a:pt x="2131" y="1039"/>
                </a:moveTo>
                <a:cubicBezTo>
                  <a:pt x="2132" y="1039"/>
                  <a:pt x="2134" y="1039"/>
                  <a:pt x="2135" y="1039"/>
                </a:cubicBezTo>
                <a:cubicBezTo>
                  <a:pt x="2135" y="1040"/>
                  <a:pt x="2135" y="1042"/>
                  <a:pt x="2135" y="1043"/>
                </a:cubicBezTo>
                <a:cubicBezTo>
                  <a:pt x="2134" y="1042"/>
                  <a:pt x="2132" y="1042"/>
                  <a:pt x="2131" y="1042"/>
                </a:cubicBezTo>
                <a:cubicBezTo>
                  <a:pt x="2131" y="1041"/>
                  <a:pt x="2131" y="1040"/>
                  <a:pt x="2131" y="1039"/>
                </a:cubicBezTo>
                <a:close/>
                <a:moveTo>
                  <a:pt x="2130" y="1045"/>
                </a:moveTo>
                <a:cubicBezTo>
                  <a:pt x="2130" y="1044"/>
                  <a:pt x="2131" y="1044"/>
                  <a:pt x="2131" y="1044"/>
                </a:cubicBezTo>
                <a:cubicBezTo>
                  <a:pt x="2132" y="1043"/>
                  <a:pt x="2134" y="1043"/>
                  <a:pt x="2135" y="1044"/>
                </a:cubicBezTo>
                <a:cubicBezTo>
                  <a:pt x="2135" y="1045"/>
                  <a:pt x="2135" y="1045"/>
                  <a:pt x="2135" y="1046"/>
                </a:cubicBezTo>
                <a:cubicBezTo>
                  <a:pt x="2134" y="1046"/>
                  <a:pt x="2133" y="1046"/>
                  <a:pt x="2131" y="1047"/>
                </a:cubicBezTo>
                <a:cubicBezTo>
                  <a:pt x="2131" y="1046"/>
                  <a:pt x="2131" y="1046"/>
                  <a:pt x="2131" y="1046"/>
                </a:cubicBezTo>
                <a:cubicBezTo>
                  <a:pt x="2131" y="1046"/>
                  <a:pt x="2130" y="1046"/>
                  <a:pt x="2130" y="1045"/>
                </a:cubicBezTo>
                <a:cubicBezTo>
                  <a:pt x="2130" y="1045"/>
                  <a:pt x="2130" y="1045"/>
                  <a:pt x="2129" y="1045"/>
                </a:cubicBezTo>
                <a:cubicBezTo>
                  <a:pt x="2129" y="1045"/>
                  <a:pt x="2128" y="1045"/>
                  <a:pt x="2129" y="1044"/>
                </a:cubicBezTo>
                <a:cubicBezTo>
                  <a:pt x="2129" y="1044"/>
                  <a:pt x="2130" y="1044"/>
                  <a:pt x="2130" y="1044"/>
                </a:cubicBezTo>
                <a:cubicBezTo>
                  <a:pt x="2130" y="1044"/>
                  <a:pt x="2130" y="1044"/>
                  <a:pt x="2130" y="1045"/>
                </a:cubicBezTo>
                <a:close/>
                <a:moveTo>
                  <a:pt x="2125" y="1038"/>
                </a:moveTo>
                <a:cubicBezTo>
                  <a:pt x="2125" y="1038"/>
                  <a:pt x="2125" y="1038"/>
                  <a:pt x="2125" y="1038"/>
                </a:cubicBezTo>
                <a:cubicBezTo>
                  <a:pt x="2125" y="1039"/>
                  <a:pt x="2125" y="1039"/>
                  <a:pt x="2125" y="1039"/>
                </a:cubicBezTo>
                <a:cubicBezTo>
                  <a:pt x="2125" y="1041"/>
                  <a:pt x="2126" y="1040"/>
                  <a:pt x="2126" y="1038"/>
                </a:cubicBezTo>
                <a:cubicBezTo>
                  <a:pt x="2126" y="1038"/>
                  <a:pt x="2127" y="1039"/>
                  <a:pt x="2127" y="1039"/>
                </a:cubicBezTo>
                <a:cubicBezTo>
                  <a:pt x="2127" y="1039"/>
                  <a:pt x="2127" y="1040"/>
                  <a:pt x="2127" y="1041"/>
                </a:cubicBezTo>
                <a:cubicBezTo>
                  <a:pt x="2126" y="1041"/>
                  <a:pt x="2125" y="1040"/>
                  <a:pt x="2124" y="1040"/>
                </a:cubicBezTo>
                <a:cubicBezTo>
                  <a:pt x="2124" y="1039"/>
                  <a:pt x="2124" y="1039"/>
                  <a:pt x="2125" y="1038"/>
                </a:cubicBezTo>
                <a:close/>
                <a:moveTo>
                  <a:pt x="2124" y="1045"/>
                </a:moveTo>
                <a:cubicBezTo>
                  <a:pt x="2124" y="1044"/>
                  <a:pt x="2124" y="1044"/>
                  <a:pt x="2124" y="1044"/>
                </a:cubicBezTo>
                <a:cubicBezTo>
                  <a:pt x="2125" y="1044"/>
                  <a:pt x="2125" y="1044"/>
                  <a:pt x="2125" y="1045"/>
                </a:cubicBezTo>
                <a:cubicBezTo>
                  <a:pt x="2123" y="1045"/>
                  <a:pt x="2121" y="1044"/>
                  <a:pt x="2120" y="1043"/>
                </a:cubicBezTo>
                <a:cubicBezTo>
                  <a:pt x="2121" y="1043"/>
                  <a:pt x="2122" y="1043"/>
                  <a:pt x="2123" y="1043"/>
                </a:cubicBezTo>
                <a:cubicBezTo>
                  <a:pt x="2123" y="1044"/>
                  <a:pt x="2123" y="1044"/>
                  <a:pt x="2124" y="1045"/>
                </a:cubicBezTo>
                <a:close/>
                <a:moveTo>
                  <a:pt x="2123" y="1039"/>
                </a:moveTo>
                <a:cubicBezTo>
                  <a:pt x="2122" y="1039"/>
                  <a:pt x="2121" y="1039"/>
                  <a:pt x="2121" y="1038"/>
                </a:cubicBezTo>
                <a:cubicBezTo>
                  <a:pt x="2121" y="1038"/>
                  <a:pt x="2122" y="1038"/>
                  <a:pt x="2122" y="1038"/>
                </a:cubicBezTo>
                <a:cubicBezTo>
                  <a:pt x="2122" y="1039"/>
                  <a:pt x="2122" y="1039"/>
                  <a:pt x="2123" y="1039"/>
                </a:cubicBezTo>
                <a:close/>
                <a:moveTo>
                  <a:pt x="2121" y="1002"/>
                </a:moveTo>
                <a:cubicBezTo>
                  <a:pt x="2121" y="1002"/>
                  <a:pt x="2121" y="1002"/>
                  <a:pt x="2122" y="1002"/>
                </a:cubicBezTo>
                <a:cubicBezTo>
                  <a:pt x="2122" y="1003"/>
                  <a:pt x="2122" y="1003"/>
                  <a:pt x="2122" y="1004"/>
                </a:cubicBezTo>
                <a:cubicBezTo>
                  <a:pt x="2121" y="1004"/>
                  <a:pt x="2121" y="1004"/>
                  <a:pt x="2120" y="1004"/>
                </a:cubicBezTo>
                <a:cubicBezTo>
                  <a:pt x="2120" y="1003"/>
                  <a:pt x="2121" y="1003"/>
                  <a:pt x="2121" y="1002"/>
                </a:cubicBezTo>
                <a:close/>
                <a:moveTo>
                  <a:pt x="2119" y="1045"/>
                </a:moveTo>
                <a:cubicBezTo>
                  <a:pt x="2120" y="1046"/>
                  <a:pt x="2121" y="1046"/>
                  <a:pt x="2122" y="1046"/>
                </a:cubicBezTo>
                <a:cubicBezTo>
                  <a:pt x="2123" y="1046"/>
                  <a:pt x="2123" y="1046"/>
                  <a:pt x="2123" y="1047"/>
                </a:cubicBezTo>
                <a:cubicBezTo>
                  <a:pt x="2123" y="1047"/>
                  <a:pt x="2123" y="1047"/>
                  <a:pt x="2123" y="1047"/>
                </a:cubicBezTo>
                <a:cubicBezTo>
                  <a:pt x="2121" y="1047"/>
                  <a:pt x="2120" y="1047"/>
                  <a:pt x="2119" y="1047"/>
                </a:cubicBezTo>
                <a:cubicBezTo>
                  <a:pt x="2119" y="1046"/>
                  <a:pt x="2119" y="1046"/>
                  <a:pt x="2119" y="1045"/>
                </a:cubicBezTo>
                <a:close/>
                <a:moveTo>
                  <a:pt x="2122" y="1050"/>
                </a:moveTo>
                <a:cubicBezTo>
                  <a:pt x="2122" y="1051"/>
                  <a:pt x="2122" y="1052"/>
                  <a:pt x="2122" y="1053"/>
                </a:cubicBezTo>
                <a:cubicBezTo>
                  <a:pt x="2121" y="1052"/>
                  <a:pt x="2120" y="1052"/>
                  <a:pt x="2119" y="1052"/>
                </a:cubicBezTo>
                <a:cubicBezTo>
                  <a:pt x="2119" y="1051"/>
                  <a:pt x="2119" y="1050"/>
                  <a:pt x="2119" y="1049"/>
                </a:cubicBezTo>
                <a:cubicBezTo>
                  <a:pt x="2120" y="1049"/>
                  <a:pt x="2121" y="1050"/>
                  <a:pt x="2122" y="1050"/>
                </a:cubicBezTo>
                <a:close/>
                <a:moveTo>
                  <a:pt x="2117" y="1050"/>
                </a:moveTo>
                <a:cubicBezTo>
                  <a:pt x="2117" y="1050"/>
                  <a:pt x="2118" y="1050"/>
                  <a:pt x="2118" y="1050"/>
                </a:cubicBezTo>
                <a:cubicBezTo>
                  <a:pt x="2118" y="1050"/>
                  <a:pt x="2119" y="1052"/>
                  <a:pt x="2118" y="1052"/>
                </a:cubicBezTo>
                <a:cubicBezTo>
                  <a:pt x="2118" y="1051"/>
                  <a:pt x="2116" y="1051"/>
                  <a:pt x="2117" y="1050"/>
                </a:cubicBezTo>
                <a:close/>
                <a:moveTo>
                  <a:pt x="2113" y="1045"/>
                </a:moveTo>
                <a:cubicBezTo>
                  <a:pt x="2113" y="1045"/>
                  <a:pt x="2114" y="1045"/>
                  <a:pt x="2114" y="1045"/>
                </a:cubicBezTo>
                <a:cubicBezTo>
                  <a:pt x="2114" y="1045"/>
                  <a:pt x="2114" y="1045"/>
                  <a:pt x="2114" y="1046"/>
                </a:cubicBezTo>
                <a:cubicBezTo>
                  <a:pt x="2114" y="1046"/>
                  <a:pt x="2113" y="1045"/>
                  <a:pt x="2113" y="1045"/>
                </a:cubicBezTo>
                <a:cubicBezTo>
                  <a:pt x="2113" y="1045"/>
                  <a:pt x="2113" y="1045"/>
                  <a:pt x="2113" y="1045"/>
                </a:cubicBezTo>
                <a:close/>
                <a:moveTo>
                  <a:pt x="2112" y="1048"/>
                </a:moveTo>
                <a:cubicBezTo>
                  <a:pt x="2113" y="1047"/>
                  <a:pt x="2113" y="1047"/>
                  <a:pt x="2114" y="1047"/>
                </a:cubicBezTo>
                <a:cubicBezTo>
                  <a:pt x="2114" y="1047"/>
                  <a:pt x="2114" y="1047"/>
                  <a:pt x="2114" y="1047"/>
                </a:cubicBezTo>
                <a:cubicBezTo>
                  <a:pt x="2114" y="1049"/>
                  <a:pt x="2115" y="1050"/>
                  <a:pt x="2116" y="1051"/>
                </a:cubicBezTo>
                <a:cubicBezTo>
                  <a:pt x="2116" y="1051"/>
                  <a:pt x="2116" y="1051"/>
                  <a:pt x="2115" y="1052"/>
                </a:cubicBezTo>
                <a:cubicBezTo>
                  <a:pt x="2114" y="1052"/>
                  <a:pt x="2113" y="1051"/>
                  <a:pt x="2112" y="1051"/>
                </a:cubicBezTo>
                <a:cubicBezTo>
                  <a:pt x="2112" y="1050"/>
                  <a:pt x="2112" y="1049"/>
                  <a:pt x="2112" y="1048"/>
                </a:cubicBezTo>
                <a:close/>
                <a:moveTo>
                  <a:pt x="2101" y="1047"/>
                </a:moveTo>
                <a:cubicBezTo>
                  <a:pt x="2103" y="1047"/>
                  <a:pt x="2104" y="1047"/>
                  <a:pt x="2106" y="1047"/>
                </a:cubicBezTo>
                <a:cubicBezTo>
                  <a:pt x="2106" y="1047"/>
                  <a:pt x="2105" y="1048"/>
                  <a:pt x="2105" y="1048"/>
                </a:cubicBezTo>
                <a:cubicBezTo>
                  <a:pt x="2106" y="1048"/>
                  <a:pt x="2106" y="1048"/>
                  <a:pt x="2106" y="1047"/>
                </a:cubicBezTo>
                <a:cubicBezTo>
                  <a:pt x="2108" y="1048"/>
                  <a:pt x="2110" y="1048"/>
                  <a:pt x="2111" y="1048"/>
                </a:cubicBezTo>
                <a:cubicBezTo>
                  <a:pt x="2111" y="1049"/>
                  <a:pt x="2111" y="1050"/>
                  <a:pt x="2111" y="1051"/>
                </a:cubicBezTo>
                <a:cubicBezTo>
                  <a:pt x="2108" y="1051"/>
                  <a:pt x="2104" y="1050"/>
                  <a:pt x="2101" y="1049"/>
                </a:cubicBezTo>
                <a:cubicBezTo>
                  <a:pt x="2101" y="1048"/>
                  <a:pt x="2101" y="1048"/>
                  <a:pt x="2101" y="1047"/>
                </a:cubicBezTo>
                <a:close/>
                <a:moveTo>
                  <a:pt x="2103" y="1065"/>
                </a:moveTo>
                <a:cubicBezTo>
                  <a:pt x="2103" y="1066"/>
                  <a:pt x="2104" y="1066"/>
                  <a:pt x="2105" y="1066"/>
                </a:cubicBezTo>
                <a:cubicBezTo>
                  <a:pt x="2105" y="1066"/>
                  <a:pt x="2105" y="1066"/>
                  <a:pt x="2105" y="1066"/>
                </a:cubicBezTo>
                <a:cubicBezTo>
                  <a:pt x="2104" y="1066"/>
                  <a:pt x="2104" y="1066"/>
                  <a:pt x="2103" y="1066"/>
                </a:cubicBezTo>
                <a:cubicBezTo>
                  <a:pt x="2103" y="1066"/>
                  <a:pt x="2103" y="1066"/>
                  <a:pt x="2103" y="1065"/>
                </a:cubicBezTo>
                <a:close/>
                <a:moveTo>
                  <a:pt x="2102" y="1061"/>
                </a:moveTo>
                <a:cubicBezTo>
                  <a:pt x="2101" y="1061"/>
                  <a:pt x="2100" y="1061"/>
                  <a:pt x="2100" y="1060"/>
                </a:cubicBezTo>
                <a:cubicBezTo>
                  <a:pt x="2100" y="1059"/>
                  <a:pt x="2101" y="1059"/>
                  <a:pt x="2102" y="1059"/>
                </a:cubicBezTo>
                <a:cubicBezTo>
                  <a:pt x="2102" y="1060"/>
                  <a:pt x="2102" y="1060"/>
                  <a:pt x="2102" y="1061"/>
                </a:cubicBezTo>
                <a:close/>
                <a:moveTo>
                  <a:pt x="2102" y="1063"/>
                </a:moveTo>
                <a:cubicBezTo>
                  <a:pt x="2101" y="1063"/>
                  <a:pt x="2101" y="1062"/>
                  <a:pt x="2101" y="1062"/>
                </a:cubicBezTo>
                <a:cubicBezTo>
                  <a:pt x="2101" y="1062"/>
                  <a:pt x="2102" y="1062"/>
                  <a:pt x="2102" y="1062"/>
                </a:cubicBezTo>
                <a:cubicBezTo>
                  <a:pt x="2102" y="1062"/>
                  <a:pt x="2102" y="1063"/>
                  <a:pt x="2102" y="1063"/>
                </a:cubicBezTo>
                <a:close/>
                <a:moveTo>
                  <a:pt x="2101" y="1073"/>
                </a:moveTo>
                <a:cubicBezTo>
                  <a:pt x="2099" y="1073"/>
                  <a:pt x="2099" y="1073"/>
                  <a:pt x="2099" y="1073"/>
                </a:cubicBezTo>
                <a:cubicBezTo>
                  <a:pt x="2099" y="1073"/>
                  <a:pt x="2099" y="1072"/>
                  <a:pt x="2099" y="1071"/>
                </a:cubicBezTo>
                <a:cubicBezTo>
                  <a:pt x="2101" y="1071"/>
                  <a:pt x="2101" y="1072"/>
                  <a:pt x="2101" y="1073"/>
                </a:cubicBezTo>
                <a:close/>
                <a:moveTo>
                  <a:pt x="2100" y="1047"/>
                </a:moveTo>
                <a:cubicBezTo>
                  <a:pt x="2100" y="1047"/>
                  <a:pt x="2100" y="1048"/>
                  <a:pt x="2100" y="1048"/>
                </a:cubicBezTo>
                <a:cubicBezTo>
                  <a:pt x="2099" y="1048"/>
                  <a:pt x="2098" y="1048"/>
                  <a:pt x="2097" y="1047"/>
                </a:cubicBezTo>
                <a:cubicBezTo>
                  <a:pt x="2098" y="1047"/>
                  <a:pt x="2099" y="1047"/>
                  <a:pt x="2100" y="1047"/>
                </a:cubicBezTo>
                <a:close/>
                <a:moveTo>
                  <a:pt x="2094" y="1061"/>
                </a:moveTo>
                <a:cubicBezTo>
                  <a:pt x="2094" y="1061"/>
                  <a:pt x="2095" y="1061"/>
                  <a:pt x="2096" y="1061"/>
                </a:cubicBezTo>
                <a:cubicBezTo>
                  <a:pt x="2096" y="1061"/>
                  <a:pt x="2096" y="1061"/>
                  <a:pt x="2096" y="1061"/>
                </a:cubicBezTo>
                <a:cubicBezTo>
                  <a:pt x="2096" y="1061"/>
                  <a:pt x="2097" y="1061"/>
                  <a:pt x="2097" y="1061"/>
                </a:cubicBezTo>
                <a:cubicBezTo>
                  <a:pt x="2098" y="1061"/>
                  <a:pt x="2098" y="1061"/>
                  <a:pt x="2099" y="1061"/>
                </a:cubicBezTo>
                <a:cubicBezTo>
                  <a:pt x="2099" y="1062"/>
                  <a:pt x="2098" y="1063"/>
                  <a:pt x="2097" y="1063"/>
                </a:cubicBezTo>
                <a:cubicBezTo>
                  <a:pt x="2097" y="1064"/>
                  <a:pt x="2097" y="1065"/>
                  <a:pt x="2098" y="1065"/>
                </a:cubicBezTo>
                <a:cubicBezTo>
                  <a:pt x="2097" y="1065"/>
                  <a:pt x="2096" y="1065"/>
                  <a:pt x="2095" y="1065"/>
                </a:cubicBezTo>
                <a:cubicBezTo>
                  <a:pt x="2094" y="1064"/>
                  <a:pt x="2096" y="1063"/>
                  <a:pt x="2097" y="1061"/>
                </a:cubicBezTo>
                <a:cubicBezTo>
                  <a:pt x="2095" y="1061"/>
                  <a:pt x="2095" y="1063"/>
                  <a:pt x="2094" y="1063"/>
                </a:cubicBezTo>
                <a:cubicBezTo>
                  <a:pt x="2094" y="1062"/>
                  <a:pt x="2094" y="1061"/>
                  <a:pt x="2094" y="1061"/>
                </a:cubicBezTo>
                <a:close/>
                <a:moveTo>
                  <a:pt x="2094" y="1068"/>
                </a:moveTo>
                <a:cubicBezTo>
                  <a:pt x="2095" y="1068"/>
                  <a:pt x="2095" y="1068"/>
                  <a:pt x="2096" y="1069"/>
                </a:cubicBezTo>
                <a:cubicBezTo>
                  <a:pt x="2096" y="1069"/>
                  <a:pt x="2096" y="1069"/>
                  <a:pt x="2097" y="1069"/>
                </a:cubicBezTo>
                <a:cubicBezTo>
                  <a:pt x="2097" y="1069"/>
                  <a:pt x="2097" y="1069"/>
                  <a:pt x="2097" y="1069"/>
                </a:cubicBezTo>
                <a:cubicBezTo>
                  <a:pt x="2098" y="1069"/>
                  <a:pt x="2098" y="1069"/>
                  <a:pt x="2098" y="1069"/>
                </a:cubicBezTo>
                <a:cubicBezTo>
                  <a:pt x="2098" y="1070"/>
                  <a:pt x="2099" y="1072"/>
                  <a:pt x="2098" y="1073"/>
                </a:cubicBezTo>
                <a:cubicBezTo>
                  <a:pt x="2097" y="1073"/>
                  <a:pt x="2096" y="1073"/>
                  <a:pt x="2095" y="1073"/>
                </a:cubicBezTo>
                <a:cubicBezTo>
                  <a:pt x="2095" y="1073"/>
                  <a:pt x="2095" y="1073"/>
                  <a:pt x="2095" y="1073"/>
                </a:cubicBezTo>
                <a:cubicBezTo>
                  <a:pt x="2095" y="1071"/>
                  <a:pt x="2095" y="1070"/>
                  <a:pt x="2094" y="1068"/>
                </a:cubicBezTo>
                <a:close/>
                <a:moveTo>
                  <a:pt x="2095" y="1075"/>
                </a:moveTo>
                <a:cubicBezTo>
                  <a:pt x="2096" y="1076"/>
                  <a:pt x="2097" y="1076"/>
                  <a:pt x="2098" y="1076"/>
                </a:cubicBezTo>
                <a:cubicBezTo>
                  <a:pt x="2098" y="1077"/>
                  <a:pt x="2098" y="1078"/>
                  <a:pt x="2098" y="1079"/>
                </a:cubicBezTo>
                <a:cubicBezTo>
                  <a:pt x="2097" y="1079"/>
                  <a:pt x="2096" y="1079"/>
                  <a:pt x="2098" y="1079"/>
                </a:cubicBezTo>
                <a:cubicBezTo>
                  <a:pt x="2097" y="1080"/>
                  <a:pt x="2097" y="1081"/>
                  <a:pt x="2097" y="1082"/>
                </a:cubicBezTo>
                <a:cubicBezTo>
                  <a:pt x="2096" y="1082"/>
                  <a:pt x="2095" y="1083"/>
                  <a:pt x="2095" y="1083"/>
                </a:cubicBezTo>
                <a:cubicBezTo>
                  <a:pt x="2099" y="1085"/>
                  <a:pt x="2105" y="1083"/>
                  <a:pt x="2110" y="1084"/>
                </a:cubicBezTo>
                <a:cubicBezTo>
                  <a:pt x="2107" y="1084"/>
                  <a:pt x="2102" y="1082"/>
                  <a:pt x="2098" y="1082"/>
                </a:cubicBezTo>
                <a:cubicBezTo>
                  <a:pt x="2099" y="1081"/>
                  <a:pt x="2099" y="1080"/>
                  <a:pt x="2099" y="1080"/>
                </a:cubicBezTo>
                <a:cubicBezTo>
                  <a:pt x="2099" y="1079"/>
                  <a:pt x="2100" y="1079"/>
                  <a:pt x="2101" y="1079"/>
                </a:cubicBezTo>
                <a:cubicBezTo>
                  <a:pt x="2100" y="1079"/>
                  <a:pt x="2100" y="1079"/>
                  <a:pt x="2099" y="1079"/>
                </a:cubicBezTo>
                <a:cubicBezTo>
                  <a:pt x="2099" y="1078"/>
                  <a:pt x="2099" y="1077"/>
                  <a:pt x="2099" y="1076"/>
                </a:cubicBezTo>
                <a:cubicBezTo>
                  <a:pt x="2101" y="1076"/>
                  <a:pt x="2103" y="1076"/>
                  <a:pt x="2104" y="1077"/>
                </a:cubicBezTo>
                <a:cubicBezTo>
                  <a:pt x="2103" y="1077"/>
                  <a:pt x="2105" y="1079"/>
                  <a:pt x="2104" y="1079"/>
                </a:cubicBezTo>
                <a:cubicBezTo>
                  <a:pt x="2106" y="1080"/>
                  <a:pt x="2105" y="1078"/>
                  <a:pt x="2105" y="1077"/>
                </a:cubicBezTo>
                <a:cubicBezTo>
                  <a:pt x="2105" y="1077"/>
                  <a:pt x="2105" y="1077"/>
                  <a:pt x="2106" y="1077"/>
                </a:cubicBezTo>
                <a:cubicBezTo>
                  <a:pt x="2106" y="1077"/>
                  <a:pt x="2106" y="1077"/>
                  <a:pt x="2106" y="1078"/>
                </a:cubicBezTo>
                <a:cubicBezTo>
                  <a:pt x="2106" y="1078"/>
                  <a:pt x="2106" y="1077"/>
                  <a:pt x="2107" y="1077"/>
                </a:cubicBezTo>
                <a:cubicBezTo>
                  <a:pt x="2116" y="1078"/>
                  <a:pt x="2125" y="1079"/>
                  <a:pt x="2134" y="1081"/>
                </a:cubicBezTo>
                <a:cubicBezTo>
                  <a:pt x="2130" y="1078"/>
                  <a:pt x="2123" y="1077"/>
                  <a:pt x="2116" y="1076"/>
                </a:cubicBezTo>
                <a:cubicBezTo>
                  <a:pt x="2113" y="1075"/>
                  <a:pt x="2110" y="1075"/>
                  <a:pt x="2107" y="1074"/>
                </a:cubicBezTo>
                <a:cubicBezTo>
                  <a:pt x="2107" y="1074"/>
                  <a:pt x="2107" y="1074"/>
                  <a:pt x="2107" y="1074"/>
                </a:cubicBezTo>
                <a:cubicBezTo>
                  <a:pt x="2106" y="1074"/>
                  <a:pt x="2106" y="1074"/>
                  <a:pt x="2106" y="1074"/>
                </a:cubicBezTo>
                <a:cubicBezTo>
                  <a:pt x="2104" y="1074"/>
                  <a:pt x="2103" y="1074"/>
                  <a:pt x="2101" y="1074"/>
                </a:cubicBezTo>
                <a:cubicBezTo>
                  <a:pt x="2102" y="1072"/>
                  <a:pt x="2102" y="1070"/>
                  <a:pt x="2101" y="1071"/>
                </a:cubicBezTo>
                <a:cubicBezTo>
                  <a:pt x="2101" y="1070"/>
                  <a:pt x="2101" y="1070"/>
                  <a:pt x="2101" y="1069"/>
                </a:cubicBezTo>
                <a:cubicBezTo>
                  <a:pt x="2101" y="1069"/>
                  <a:pt x="2102" y="1069"/>
                  <a:pt x="2103" y="1069"/>
                </a:cubicBezTo>
                <a:cubicBezTo>
                  <a:pt x="2105" y="1069"/>
                  <a:pt x="2108" y="1070"/>
                  <a:pt x="2110" y="1072"/>
                </a:cubicBezTo>
                <a:cubicBezTo>
                  <a:pt x="2111" y="1072"/>
                  <a:pt x="2111" y="1071"/>
                  <a:pt x="2110" y="1071"/>
                </a:cubicBezTo>
                <a:cubicBezTo>
                  <a:pt x="2112" y="1071"/>
                  <a:pt x="2114" y="1072"/>
                  <a:pt x="2116" y="1072"/>
                </a:cubicBezTo>
                <a:cubicBezTo>
                  <a:pt x="2116" y="1073"/>
                  <a:pt x="2117" y="1074"/>
                  <a:pt x="2116" y="1075"/>
                </a:cubicBezTo>
                <a:cubicBezTo>
                  <a:pt x="2117" y="1074"/>
                  <a:pt x="2118" y="1074"/>
                  <a:pt x="2118" y="1072"/>
                </a:cubicBezTo>
                <a:cubicBezTo>
                  <a:pt x="2118" y="1072"/>
                  <a:pt x="2117" y="1072"/>
                  <a:pt x="2117" y="1072"/>
                </a:cubicBezTo>
                <a:cubicBezTo>
                  <a:pt x="2121" y="1072"/>
                  <a:pt x="2125" y="1072"/>
                  <a:pt x="2130" y="1073"/>
                </a:cubicBezTo>
                <a:cubicBezTo>
                  <a:pt x="2127" y="1071"/>
                  <a:pt x="2119" y="1071"/>
                  <a:pt x="2121" y="1069"/>
                </a:cubicBezTo>
                <a:cubicBezTo>
                  <a:pt x="2115" y="1068"/>
                  <a:pt x="2111" y="1067"/>
                  <a:pt x="2106" y="1066"/>
                </a:cubicBezTo>
                <a:cubicBezTo>
                  <a:pt x="2106" y="1066"/>
                  <a:pt x="2106" y="1066"/>
                  <a:pt x="2106" y="1065"/>
                </a:cubicBezTo>
                <a:cubicBezTo>
                  <a:pt x="2104" y="1065"/>
                  <a:pt x="2104" y="1065"/>
                  <a:pt x="2103" y="1065"/>
                </a:cubicBezTo>
                <a:cubicBezTo>
                  <a:pt x="2103" y="1064"/>
                  <a:pt x="2103" y="1063"/>
                  <a:pt x="2103" y="1062"/>
                </a:cubicBezTo>
                <a:cubicBezTo>
                  <a:pt x="2104" y="1062"/>
                  <a:pt x="2105" y="1062"/>
                  <a:pt x="2106" y="1062"/>
                </a:cubicBezTo>
                <a:cubicBezTo>
                  <a:pt x="2106" y="1061"/>
                  <a:pt x="2105" y="1061"/>
                  <a:pt x="2103" y="1061"/>
                </a:cubicBezTo>
                <a:cubicBezTo>
                  <a:pt x="2104" y="1060"/>
                  <a:pt x="2104" y="1060"/>
                  <a:pt x="2105" y="1060"/>
                </a:cubicBezTo>
                <a:cubicBezTo>
                  <a:pt x="2105" y="1059"/>
                  <a:pt x="2104" y="1059"/>
                  <a:pt x="2104" y="1058"/>
                </a:cubicBezTo>
                <a:cubicBezTo>
                  <a:pt x="2104" y="1058"/>
                  <a:pt x="2104" y="1058"/>
                  <a:pt x="2104" y="1058"/>
                </a:cubicBezTo>
                <a:cubicBezTo>
                  <a:pt x="2107" y="1060"/>
                  <a:pt x="2111" y="1057"/>
                  <a:pt x="2111" y="1060"/>
                </a:cubicBezTo>
                <a:cubicBezTo>
                  <a:pt x="2112" y="1059"/>
                  <a:pt x="2115" y="1058"/>
                  <a:pt x="2117" y="1060"/>
                </a:cubicBezTo>
                <a:cubicBezTo>
                  <a:pt x="2117" y="1061"/>
                  <a:pt x="2117" y="1062"/>
                  <a:pt x="2117" y="1063"/>
                </a:cubicBezTo>
                <a:cubicBezTo>
                  <a:pt x="2118" y="1062"/>
                  <a:pt x="2118" y="1061"/>
                  <a:pt x="2119" y="1060"/>
                </a:cubicBezTo>
                <a:cubicBezTo>
                  <a:pt x="2124" y="1059"/>
                  <a:pt x="2130" y="1061"/>
                  <a:pt x="2135" y="1063"/>
                </a:cubicBezTo>
                <a:cubicBezTo>
                  <a:pt x="2135" y="1064"/>
                  <a:pt x="2135" y="1066"/>
                  <a:pt x="2136" y="1067"/>
                </a:cubicBezTo>
                <a:cubicBezTo>
                  <a:pt x="2135" y="1067"/>
                  <a:pt x="2134" y="1067"/>
                  <a:pt x="2133" y="1068"/>
                </a:cubicBezTo>
                <a:cubicBezTo>
                  <a:pt x="2133" y="1069"/>
                  <a:pt x="2134" y="1070"/>
                  <a:pt x="2136" y="1070"/>
                </a:cubicBezTo>
                <a:cubicBezTo>
                  <a:pt x="2136" y="1071"/>
                  <a:pt x="2136" y="1072"/>
                  <a:pt x="2136" y="1074"/>
                </a:cubicBezTo>
                <a:cubicBezTo>
                  <a:pt x="2136" y="1074"/>
                  <a:pt x="2135" y="1074"/>
                  <a:pt x="2135" y="1074"/>
                </a:cubicBezTo>
                <a:cubicBezTo>
                  <a:pt x="2135" y="1074"/>
                  <a:pt x="2136" y="1074"/>
                  <a:pt x="2136" y="1074"/>
                </a:cubicBezTo>
                <a:cubicBezTo>
                  <a:pt x="2136" y="1074"/>
                  <a:pt x="2136" y="1075"/>
                  <a:pt x="2136" y="1075"/>
                </a:cubicBezTo>
                <a:cubicBezTo>
                  <a:pt x="2134" y="1076"/>
                  <a:pt x="2134" y="1076"/>
                  <a:pt x="2134" y="1078"/>
                </a:cubicBezTo>
                <a:cubicBezTo>
                  <a:pt x="2135" y="1078"/>
                  <a:pt x="2136" y="1079"/>
                  <a:pt x="2136" y="1080"/>
                </a:cubicBezTo>
                <a:cubicBezTo>
                  <a:pt x="2136" y="1080"/>
                  <a:pt x="2135" y="1080"/>
                  <a:pt x="2135" y="1080"/>
                </a:cubicBezTo>
                <a:cubicBezTo>
                  <a:pt x="2135" y="1081"/>
                  <a:pt x="2136" y="1082"/>
                  <a:pt x="2137" y="1082"/>
                </a:cubicBezTo>
                <a:cubicBezTo>
                  <a:pt x="2138" y="1084"/>
                  <a:pt x="2139" y="1087"/>
                  <a:pt x="2137" y="1089"/>
                </a:cubicBezTo>
                <a:cubicBezTo>
                  <a:pt x="2138" y="1091"/>
                  <a:pt x="2138" y="1094"/>
                  <a:pt x="2138" y="1097"/>
                </a:cubicBezTo>
                <a:cubicBezTo>
                  <a:pt x="2137" y="1096"/>
                  <a:pt x="2135" y="1097"/>
                  <a:pt x="2133" y="1097"/>
                </a:cubicBezTo>
                <a:cubicBezTo>
                  <a:pt x="2134" y="1098"/>
                  <a:pt x="2136" y="1099"/>
                  <a:pt x="2138" y="1098"/>
                </a:cubicBezTo>
                <a:cubicBezTo>
                  <a:pt x="2138" y="1104"/>
                  <a:pt x="2137" y="1112"/>
                  <a:pt x="2139" y="1117"/>
                </a:cubicBezTo>
                <a:cubicBezTo>
                  <a:pt x="2140" y="1114"/>
                  <a:pt x="2140" y="1103"/>
                  <a:pt x="2142" y="1101"/>
                </a:cubicBezTo>
                <a:cubicBezTo>
                  <a:pt x="2138" y="1104"/>
                  <a:pt x="2143" y="1095"/>
                  <a:pt x="2139" y="1095"/>
                </a:cubicBezTo>
                <a:cubicBezTo>
                  <a:pt x="2142" y="1091"/>
                  <a:pt x="2142" y="1087"/>
                  <a:pt x="2143" y="1082"/>
                </a:cubicBezTo>
                <a:cubicBezTo>
                  <a:pt x="2148" y="1084"/>
                  <a:pt x="2154" y="1085"/>
                  <a:pt x="2160" y="1087"/>
                </a:cubicBezTo>
                <a:cubicBezTo>
                  <a:pt x="2160" y="1088"/>
                  <a:pt x="2160" y="1089"/>
                  <a:pt x="2160" y="1090"/>
                </a:cubicBezTo>
                <a:cubicBezTo>
                  <a:pt x="2160" y="1091"/>
                  <a:pt x="2159" y="1091"/>
                  <a:pt x="2158" y="1091"/>
                </a:cubicBezTo>
                <a:cubicBezTo>
                  <a:pt x="2158" y="1092"/>
                  <a:pt x="2160" y="1092"/>
                  <a:pt x="2160" y="1094"/>
                </a:cubicBezTo>
                <a:cubicBezTo>
                  <a:pt x="2158" y="1093"/>
                  <a:pt x="2160" y="1099"/>
                  <a:pt x="2159" y="1103"/>
                </a:cubicBezTo>
                <a:cubicBezTo>
                  <a:pt x="2159" y="1103"/>
                  <a:pt x="2159" y="1103"/>
                  <a:pt x="2158" y="1103"/>
                </a:cubicBezTo>
                <a:cubicBezTo>
                  <a:pt x="2158" y="1104"/>
                  <a:pt x="2159" y="1104"/>
                  <a:pt x="2159" y="1105"/>
                </a:cubicBezTo>
                <a:cubicBezTo>
                  <a:pt x="2159" y="1105"/>
                  <a:pt x="2159" y="1105"/>
                  <a:pt x="2159" y="1105"/>
                </a:cubicBezTo>
                <a:cubicBezTo>
                  <a:pt x="2158" y="1106"/>
                  <a:pt x="2156" y="1106"/>
                  <a:pt x="2155" y="1106"/>
                </a:cubicBezTo>
                <a:cubicBezTo>
                  <a:pt x="2155" y="1108"/>
                  <a:pt x="2157" y="1106"/>
                  <a:pt x="2159" y="1106"/>
                </a:cubicBezTo>
                <a:cubicBezTo>
                  <a:pt x="2159" y="1106"/>
                  <a:pt x="2159" y="1107"/>
                  <a:pt x="2159" y="1107"/>
                </a:cubicBezTo>
                <a:cubicBezTo>
                  <a:pt x="2160" y="1107"/>
                  <a:pt x="2159" y="1109"/>
                  <a:pt x="2160" y="1109"/>
                </a:cubicBezTo>
                <a:cubicBezTo>
                  <a:pt x="2160" y="1109"/>
                  <a:pt x="2160" y="1109"/>
                  <a:pt x="2160" y="1109"/>
                </a:cubicBezTo>
                <a:cubicBezTo>
                  <a:pt x="2160" y="1109"/>
                  <a:pt x="2159" y="1109"/>
                  <a:pt x="2159" y="1109"/>
                </a:cubicBezTo>
                <a:cubicBezTo>
                  <a:pt x="2159" y="1110"/>
                  <a:pt x="2160" y="1111"/>
                  <a:pt x="2160" y="1111"/>
                </a:cubicBezTo>
                <a:cubicBezTo>
                  <a:pt x="2161" y="1111"/>
                  <a:pt x="2161" y="1111"/>
                  <a:pt x="2161" y="1111"/>
                </a:cubicBezTo>
                <a:cubicBezTo>
                  <a:pt x="2160" y="1113"/>
                  <a:pt x="2162" y="1115"/>
                  <a:pt x="2161" y="1112"/>
                </a:cubicBezTo>
                <a:cubicBezTo>
                  <a:pt x="2161" y="1111"/>
                  <a:pt x="2161" y="1111"/>
                  <a:pt x="2161" y="1111"/>
                </a:cubicBezTo>
                <a:cubicBezTo>
                  <a:pt x="2162" y="1110"/>
                  <a:pt x="2164" y="1110"/>
                  <a:pt x="2165" y="1111"/>
                </a:cubicBezTo>
                <a:cubicBezTo>
                  <a:pt x="2164" y="1110"/>
                  <a:pt x="2164" y="1110"/>
                  <a:pt x="2164" y="1109"/>
                </a:cubicBezTo>
                <a:cubicBezTo>
                  <a:pt x="2164" y="1109"/>
                  <a:pt x="2163" y="1109"/>
                  <a:pt x="2161" y="1109"/>
                </a:cubicBezTo>
                <a:cubicBezTo>
                  <a:pt x="2161" y="1108"/>
                  <a:pt x="2161" y="1108"/>
                  <a:pt x="2161" y="1108"/>
                </a:cubicBezTo>
                <a:cubicBezTo>
                  <a:pt x="2162" y="1107"/>
                  <a:pt x="2162" y="1108"/>
                  <a:pt x="2162" y="1108"/>
                </a:cubicBezTo>
                <a:cubicBezTo>
                  <a:pt x="2162" y="1107"/>
                  <a:pt x="2162" y="1105"/>
                  <a:pt x="2162" y="1104"/>
                </a:cubicBezTo>
                <a:cubicBezTo>
                  <a:pt x="2163" y="1104"/>
                  <a:pt x="2163" y="1103"/>
                  <a:pt x="2163" y="1103"/>
                </a:cubicBezTo>
                <a:cubicBezTo>
                  <a:pt x="2165" y="1103"/>
                  <a:pt x="2166" y="1105"/>
                  <a:pt x="2167" y="1104"/>
                </a:cubicBezTo>
                <a:cubicBezTo>
                  <a:pt x="2166" y="1103"/>
                  <a:pt x="2164" y="1102"/>
                  <a:pt x="2163" y="1102"/>
                </a:cubicBezTo>
                <a:cubicBezTo>
                  <a:pt x="2163" y="1099"/>
                  <a:pt x="2163" y="1095"/>
                  <a:pt x="2163" y="1092"/>
                </a:cubicBezTo>
                <a:cubicBezTo>
                  <a:pt x="2164" y="1092"/>
                  <a:pt x="2165" y="1092"/>
                  <a:pt x="2165" y="1092"/>
                </a:cubicBezTo>
                <a:cubicBezTo>
                  <a:pt x="2165" y="1092"/>
                  <a:pt x="2164" y="1091"/>
                  <a:pt x="2163" y="1091"/>
                </a:cubicBezTo>
                <a:cubicBezTo>
                  <a:pt x="2163" y="1090"/>
                  <a:pt x="2164" y="1089"/>
                  <a:pt x="2164" y="1088"/>
                </a:cubicBezTo>
                <a:cubicBezTo>
                  <a:pt x="2166" y="1088"/>
                  <a:pt x="2169" y="1089"/>
                  <a:pt x="2172" y="1090"/>
                </a:cubicBezTo>
                <a:cubicBezTo>
                  <a:pt x="2173" y="1090"/>
                  <a:pt x="2173" y="1091"/>
                  <a:pt x="2173" y="1091"/>
                </a:cubicBezTo>
                <a:cubicBezTo>
                  <a:pt x="2174" y="1090"/>
                  <a:pt x="2176" y="1091"/>
                  <a:pt x="2176" y="1092"/>
                </a:cubicBezTo>
                <a:cubicBezTo>
                  <a:pt x="2176" y="1092"/>
                  <a:pt x="2177" y="1092"/>
                  <a:pt x="2178" y="1092"/>
                </a:cubicBezTo>
                <a:cubicBezTo>
                  <a:pt x="2178" y="1097"/>
                  <a:pt x="2177" y="1101"/>
                  <a:pt x="2178" y="1106"/>
                </a:cubicBezTo>
                <a:cubicBezTo>
                  <a:pt x="2177" y="1106"/>
                  <a:pt x="2177" y="1106"/>
                  <a:pt x="2176" y="1106"/>
                </a:cubicBezTo>
                <a:cubicBezTo>
                  <a:pt x="2176" y="1106"/>
                  <a:pt x="2177" y="1107"/>
                  <a:pt x="2178" y="1107"/>
                </a:cubicBezTo>
                <a:cubicBezTo>
                  <a:pt x="2178" y="1107"/>
                  <a:pt x="2178" y="1108"/>
                  <a:pt x="2178" y="1108"/>
                </a:cubicBezTo>
                <a:cubicBezTo>
                  <a:pt x="2178" y="1108"/>
                  <a:pt x="2179" y="1108"/>
                  <a:pt x="2179" y="1107"/>
                </a:cubicBezTo>
                <a:cubicBezTo>
                  <a:pt x="2179" y="1107"/>
                  <a:pt x="2180" y="1107"/>
                  <a:pt x="2180" y="1107"/>
                </a:cubicBezTo>
                <a:cubicBezTo>
                  <a:pt x="2180" y="1110"/>
                  <a:pt x="2181" y="1113"/>
                  <a:pt x="2182" y="1116"/>
                </a:cubicBezTo>
                <a:cubicBezTo>
                  <a:pt x="2181" y="1116"/>
                  <a:pt x="2180" y="1115"/>
                  <a:pt x="2179" y="1115"/>
                </a:cubicBezTo>
                <a:cubicBezTo>
                  <a:pt x="2179" y="1114"/>
                  <a:pt x="2180" y="1112"/>
                  <a:pt x="2179" y="1111"/>
                </a:cubicBezTo>
                <a:cubicBezTo>
                  <a:pt x="2177" y="1111"/>
                  <a:pt x="2178" y="1113"/>
                  <a:pt x="2178" y="1115"/>
                </a:cubicBezTo>
                <a:cubicBezTo>
                  <a:pt x="2177" y="1115"/>
                  <a:pt x="2176" y="1115"/>
                  <a:pt x="2175" y="1115"/>
                </a:cubicBezTo>
                <a:cubicBezTo>
                  <a:pt x="2175" y="1116"/>
                  <a:pt x="2176" y="1117"/>
                  <a:pt x="2178" y="1117"/>
                </a:cubicBezTo>
                <a:cubicBezTo>
                  <a:pt x="2178" y="1117"/>
                  <a:pt x="2178" y="1117"/>
                  <a:pt x="2178" y="1117"/>
                </a:cubicBezTo>
                <a:cubicBezTo>
                  <a:pt x="2178" y="1117"/>
                  <a:pt x="2178" y="1117"/>
                  <a:pt x="2178" y="1117"/>
                </a:cubicBezTo>
                <a:cubicBezTo>
                  <a:pt x="2180" y="1117"/>
                  <a:pt x="2182" y="1117"/>
                  <a:pt x="2184" y="1117"/>
                </a:cubicBezTo>
                <a:cubicBezTo>
                  <a:pt x="2183" y="1116"/>
                  <a:pt x="2183" y="1116"/>
                  <a:pt x="2182" y="1116"/>
                </a:cubicBezTo>
                <a:cubicBezTo>
                  <a:pt x="2182" y="1114"/>
                  <a:pt x="2182" y="1112"/>
                  <a:pt x="2182" y="1110"/>
                </a:cubicBezTo>
                <a:cubicBezTo>
                  <a:pt x="2183" y="1110"/>
                  <a:pt x="2184" y="1110"/>
                  <a:pt x="2184" y="1111"/>
                </a:cubicBezTo>
                <a:cubicBezTo>
                  <a:pt x="2184" y="1109"/>
                  <a:pt x="2183" y="1109"/>
                  <a:pt x="2182" y="1109"/>
                </a:cubicBezTo>
                <a:cubicBezTo>
                  <a:pt x="2182" y="1109"/>
                  <a:pt x="2182" y="1108"/>
                  <a:pt x="2182" y="1108"/>
                </a:cubicBezTo>
                <a:cubicBezTo>
                  <a:pt x="2184" y="1108"/>
                  <a:pt x="2186" y="1109"/>
                  <a:pt x="2186" y="1108"/>
                </a:cubicBezTo>
                <a:cubicBezTo>
                  <a:pt x="2186" y="1106"/>
                  <a:pt x="2184" y="1106"/>
                  <a:pt x="2183" y="1107"/>
                </a:cubicBezTo>
                <a:cubicBezTo>
                  <a:pt x="2183" y="1105"/>
                  <a:pt x="2183" y="1103"/>
                  <a:pt x="2184" y="1101"/>
                </a:cubicBezTo>
                <a:cubicBezTo>
                  <a:pt x="2184" y="1101"/>
                  <a:pt x="2184" y="1101"/>
                  <a:pt x="2185" y="1101"/>
                </a:cubicBezTo>
                <a:cubicBezTo>
                  <a:pt x="2185" y="1100"/>
                  <a:pt x="2184" y="1100"/>
                  <a:pt x="2184" y="1100"/>
                </a:cubicBezTo>
                <a:cubicBezTo>
                  <a:pt x="2184" y="1098"/>
                  <a:pt x="2184" y="1097"/>
                  <a:pt x="2184" y="1096"/>
                </a:cubicBezTo>
                <a:cubicBezTo>
                  <a:pt x="2186" y="1096"/>
                  <a:pt x="2188" y="1097"/>
                  <a:pt x="2189" y="1096"/>
                </a:cubicBezTo>
                <a:cubicBezTo>
                  <a:pt x="2188" y="1095"/>
                  <a:pt x="2186" y="1095"/>
                  <a:pt x="2185" y="1095"/>
                </a:cubicBezTo>
                <a:cubicBezTo>
                  <a:pt x="2185" y="1094"/>
                  <a:pt x="2185" y="1093"/>
                  <a:pt x="2185" y="1093"/>
                </a:cubicBezTo>
                <a:cubicBezTo>
                  <a:pt x="2186" y="1093"/>
                  <a:pt x="2187" y="1093"/>
                  <a:pt x="2188" y="1093"/>
                </a:cubicBezTo>
                <a:cubicBezTo>
                  <a:pt x="2188" y="1093"/>
                  <a:pt x="2188" y="1094"/>
                  <a:pt x="2188" y="1094"/>
                </a:cubicBezTo>
                <a:cubicBezTo>
                  <a:pt x="2188" y="1094"/>
                  <a:pt x="2188" y="1094"/>
                  <a:pt x="2188" y="1094"/>
                </a:cubicBezTo>
                <a:cubicBezTo>
                  <a:pt x="2189" y="1094"/>
                  <a:pt x="2189" y="1094"/>
                  <a:pt x="2190" y="1094"/>
                </a:cubicBezTo>
                <a:cubicBezTo>
                  <a:pt x="2191" y="1096"/>
                  <a:pt x="2191" y="1096"/>
                  <a:pt x="2191" y="1096"/>
                </a:cubicBezTo>
                <a:cubicBezTo>
                  <a:pt x="2191" y="1097"/>
                  <a:pt x="2191" y="1098"/>
                  <a:pt x="2191" y="1100"/>
                </a:cubicBezTo>
                <a:cubicBezTo>
                  <a:pt x="2192" y="1101"/>
                  <a:pt x="2192" y="1100"/>
                  <a:pt x="2193" y="1099"/>
                </a:cubicBezTo>
                <a:cubicBezTo>
                  <a:pt x="2193" y="1099"/>
                  <a:pt x="2194" y="1100"/>
                  <a:pt x="2194" y="1101"/>
                </a:cubicBezTo>
                <a:cubicBezTo>
                  <a:pt x="2193" y="1101"/>
                  <a:pt x="2191" y="1101"/>
                  <a:pt x="2190" y="1101"/>
                </a:cubicBezTo>
                <a:cubicBezTo>
                  <a:pt x="2190" y="1100"/>
                  <a:pt x="2190" y="1100"/>
                  <a:pt x="2190" y="1100"/>
                </a:cubicBezTo>
                <a:cubicBezTo>
                  <a:pt x="2189" y="1099"/>
                  <a:pt x="2189" y="1100"/>
                  <a:pt x="2189" y="1101"/>
                </a:cubicBezTo>
                <a:cubicBezTo>
                  <a:pt x="2188" y="1100"/>
                  <a:pt x="2188" y="1100"/>
                  <a:pt x="2188" y="1100"/>
                </a:cubicBezTo>
                <a:cubicBezTo>
                  <a:pt x="2188" y="1101"/>
                  <a:pt x="2188" y="1101"/>
                  <a:pt x="2189" y="1101"/>
                </a:cubicBezTo>
                <a:cubicBezTo>
                  <a:pt x="2189" y="1102"/>
                  <a:pt x="2189" y="1102"/>
                  <a:pt x="2189" y="1103"/>
                </a:cubicBezTo>
                <a:cubicBezTo>
                  <a:pt x="2189" y="1103"/>
                  <a:pt x="2190" y="1102"/>
                  <a:pt x="2190" y="1102"/>
                </a:cubicBezTo>
                <a:cubicBezTo>
                  <a:pt x="2191" y="1102"/>
                  <a:pt x="2193" y="1102"/>
                  <a:pt x="2195" y="1102"/>
                </a:cubicBezTo>
                <a:cubicBezTo>
                  <a:pt x="2195" y="1103"/>
                  <a:pt x="2196" y="1103"/>
                  <a:pt x="2196" y="1104"/>
                </a:cubicBezTo>
                <a:cubicBezTo>
                  <a:pt x="2196" y="1106"/>
                  <a:pt x="2196" y="1106"/>
                  <a:pt x="2196" y="1106"/>
                </a:cubicBezTo>
                <a:cubicBezTo>
                  <a:pt x="2195" y="1106"/>
                  <a:pt x="2193" y="1106"/>
                  <a:pt x="2193" y="1108"/>
                </a:cubicBezTo>
                <a:cubicBezTo>
                  <a:pt x="2192" y="1108"/>
                  <a:pt x="2192" y="1107"/>
                  <a:pt x="2191" y="1107"/>
                </a:cubicBezTo>
                <a:cubicBezTo>
                  <a:pt x="2193" y="1109"/>
                  <a:pt x="2191" y="1108"/>
                  <a:pt x="2189" y="1108"/>
                </a:cubicBezTo>
                <a:cubicBezTo>
                  <a:pt x="2192" y="1111"/>
                  <a:pt x="2193" y="1107"/>
                  <a:pt x="2196" y="1108"/>
                </a:cubicBezTo>
                <a:cubicBezTo>
                  <a:pt x="2196" y="1110"/>
                  <a:pt x="2196" y="1111"/>
                  <a:pt x="2196" y="1113"/>
                </a:cubicBezTo>
                <a:cubicBezTo>
                  <a:pt x="2196" y="1116"/>
                  <a:pt x="2194" y="1121"/>
                  <a:pt x="2198" y="1120"/>
                </a:cubicBezTo>
                <a:cubicBezTo>
                  <a:pt x="2196" y="1116"/>
                  <a:pt x="2199" y="1116"/>
                  <a:pt x="2200" y="1113"/>
                </a:cubicBezTo>
                <a:cubicBezTo>
                  <a:pt x="2201" y="1113"/>
                  <a:pt x="2201" y="1113"/>
                  <a:pt x="2202" y="1113"/>
                </a:cubicBezTo>
                <a:cubicBezTo>
                  <a:pt x="2202" y="1114"/>
                  <a:pt x="2203" y="1114"/>
                  <a:pt x="2203" y="1115"/>
                </a:cubicBezTo>
                <a:cubicBezTo>
                  <a:pt x="2205" y="1117"/>
                  <a:pt x="2205" y="1120"/>
                  <a:pt x="2206" y="1123"/>
                </a:cubicBezTo>
                <a:cubicBezTo>
                  <a:pt x="2210" y="1127"/>
                  <a:pt x="2214" y="1132"/>
                  <a:pt x="2217" y="1137"/>
                </a:cubicBezTo>
                <a:cubicBezTo>
                  <a:pt x="2217" y="1138"/>
                  <a:pt x="2218" y="1139"/>
                  <a:pt x="2219" y="1140"/>
                </a:cubicBezTo>
                <a:cubicBezTo>
                  <a:pt x="2198" y="1135"/>
                  <a:pt x="2176" y="1129"/>
                  <a:pt x="2154" y="1127"/>
                </a:cubicBezTo>
                <a:cubicBezTo>
                  <a:pt x="2153" y="1127"/>
                  <a:pt x="2153" y="1126"/>
                  <a:pt x="2153" y="1124"/>
                </a:cubicBezTo>
                <a:cubicBezTo>
                  <a:pt x="2151" y="1124"/>
                  <a:pt x="2152" y="1127"/>
                  <a:pt x="2152" y="1127"/>
                </a:cubicBezTo>
                <a:cubicBezTo>
                  <a:pt x="2149" y="1127"/>
                  <a:pt x="2148" y="1127"/>
                  <a:pt x="2147" y="1125"/>
                </a:cubicBezTo>
                <a:cubicBezTo>
                  <a:pt x="2146" y="1125"/>
                  <a:pt x="2143" y="1125"/>
                  <a:pt x="2140" y="1125"/>
                </a:cubicBezTo>
                <a:cubicBezTo>
                  <a:pt x="2140" y="1124"/>
                  <a:pt x="2139" y="1123"/>
                  <a:pt x="2139" y="1124"/>
                </a:cubicBezTo>
                <a:cubicBezTo>
                  <a:pt x="2138" y="1124"/>
                  <a:pt x="2138" y="1124"/>
                  <a:pt x="2138" y="1125"/>
                </a:cubicBezTo>
                <a:cubicBezTo>
                  <a:pt x="2137" y="1124"/>
                  <a:pt x="2136" y="1124"/>
                  <a:pt x="2135" y="1124"/>
                </a:cubicBezTo>
                <a:cubicBezTo>
                  <a:pt x="2133" y="1123"/>
                  <a:pt x="2136" y="1123"/>
                  <a:pt x="2136" y="1122"/>
                </a:cubicBezTo>
                <a:cubicBezTo>
                  <a:pt x="2135" y="1123"/>
                  <a:pt x="2130" y="1124"/>
                  <a:pt x="2129" y="1121"/>
                </a:cubicBezTo>
                <a:cubicBezTo>
                  <a:pt x="2130" y="1120"/>
                  <a:pt x="2130" y="1122"/>
                  <a:pt x="2131" y="1121"/>
                </a:cubicBezTo>
                <a:cubicBezTo>
                  <a:pt x="2116" y="1116"/>
                  <a:pt x="2105" y="1116"/>
                  <a:pt x="2090" y="1113"/>
                </a:cubicBezTo>
                <a:cubicBezTo>
                  <a:pt x="2090" y="1112"/>
                  <a:pt x="2090" y="1111"/>
                  <a:pt x="2090" y="1110"/>
                </a:cubicBezTo>
                <a:cubicBezTo>
                  <a:pt x="2096" y="1110"/>
                  <a:pt x="2102" y="1111"/>
                  <a:pt x="2107" y="1112"/>
                </a:cubicBezTo>
                <a:cubicBezTo>
                  <a:pt x="2107" y="1112"/>
                  <a:pt x="2107" y="1112"/>
                  <a:pt x="2107" y="1112"/>
                </a:cubicBezTo>
                <a:cubicBezTo>
                  <a:pt x="2107" y="1112"/>
                  <a:pt x="2107" y="1112"/>
                  <a:pt x="2107" y="1112"/>
                </a:cubicBezTo>
                <a:cubicBezTo>
                  <a:pt x="2108" y="1113"/>
                  <a:pt x="2109" y="1113"/>
                  <a:pt x="2110" y="1113"/>
                </a:cubicBezTo>
                <a:cubicBezTo>
                  <a:pt x="2115" y="1114"/>
                  <a:pt x="2113" y="1113"/>
                  <a:pt x="2109" y="1112"/>
                </a:cubicBezTo>
                <a:cubicBezTo>
                  <a:pt x="2109" y="1112"/>
                  <a:pt x="2108" y="1112"/>
                  <a:pt x="2108" y="1111"/>
                </a:cubicBezTo>
                <a:cubicBezTo>
                  <a:pt x="2108" y="1110"/>
                  <a:pt x="2108" y="1108"/>
                  <a:pt x="2108" y="1106"/>
                </a:cubicBezTo>
                <a:cubicBezTo>
                  <a:pt x="2108" y="1106"/>
                  <a:pt x="2109" y="1106"/>
                  <a:pt x="2109" y="1106"/>
                </a:cubicBezTo>
                <a:cubicBezTo>
                  <a:pt x="2107" y="1106"/>
                  <a:pt x="2106" y="1105"/>
                  <a:pt x="2104" y="1104"/>
                </a:cubicBezTo>
                <a:cubicBezTo>
                  <a:pt x="2107" y="1104"/>
                  <a:pt x="2118" y="1104"/>
                  <a:pt x="2120" y="1107"/>
                </a:cubicBezTo>
                <a:cubicBezTo>
                  <a:pt x="2122" y="1103"/>
                  <a:pt x="2133" y="1110"/>
                  <a:pt x="2137" y="1106"/>
                </a:cubicBezTo>
                <a:cubicBezTo>
                  <a:pt x="2122" y="1103"/>
                  <a:pt x="2113" y="1102"/>
                  <a:pt x="2100" y="1100"/>
                </a:cubicBezTo>
                <a:cubicBezTo>
                  <a:pt x="2100" y="1099"/>
                  <a:pt x="2099" y="1100"/>
                  <a:pt x="2097" y="1100"/>
                </a:cubicBezTo>
                <a:cubicBezTo>
                  <a:pt x="2097" y="1100"/>
                  <a:pt x="2097" y="1100"/>
                  <a:pt x="2097" y="1100"/>
                </a:cubicBezTo>
                <a:cubicBezTo>
                  <a:pt x="2096" y="1100"/>
                  <a:pt x="2095" y="1100"/>
                  <a:pt x="2094" y="1099"/>
                </a:cubicBezTo>
                <a:cubicBezTo>
                  <a:pt x="2094" y="1098"/>
                  <a:pt x="2097" y="1098"/>
                  <a:pt x="2098" y="1098"/>
                </a:cubicBezTo>
                <a:cubicBezTo>
                  <a:pt x="2097" y="1097"/>
                  <a:pt x="2094" y="1097"/>
                  <a:pt x="2092" y="1097"/>
                </a:cubicBezTo>
                <a:cubicBezTo>
                  <a:pt x="2093" y="1090"/>
                  <a:pt x="2094" y="1083"/>
                  <a:pt x="2094" y="1075"/>
                </a:cubicBezTo>
                <a:cubicBezTo>
                  <a:pt x="2094" y="1075"/>
                  <a:pt x="2095" y="1075"/>
                  <a:pt x="2095" y="1075"/>
                </a:cubicBezTo>
                <a:close/>
                <a:moveTo>
                  <a:pt x="2138" y="1134"/>
                </a:moveTo>
                <a:cubicBezTo>
                  <a:pt x="2136" y="1134"/>
                  <a:pt x="2135" y="1133"/>
                  <a:pt x="2134" y="1131"/>
                </a:cubicBezTo>
                <a:cubicBezTo>
                  <a:pt x="2131" y="1133"/>
                  <a:pt x="2120" y="1133"/>
                  <a:pt x="2116" y="1130"/>
                </a:cubicBezTo>
                <a:cubicBezTo>
                  <a:pt x="2123" y="1130"/>
                  <a:pt x="2132" y="1130"/>
                  <a:pt x="2139" y="1132"/>
                </a:cubicBezTo>
                <a:cubicBezTo>
                  <a:pt x="2137" y="1132"/>
                  <a:pt x="2138" y="1134"/>
                  <a:pt x="2138" y="1134"/>
                </a:cubicBezTo>
                <a:close/>
                <a:moveTo>
                  <a:pt x="2133" y="1135"/>
                </a:moveTo>
                <a:cubicBezTo>
                  <a:pt x="2133" y="1135"/>
                  <a:pt x="2133" y="1136"/>
                  <a:pt x="2133" y="1136"/>
                </a:cubicBezTo>
                <a:cubicBezTo>
                  <a:pt x="2132" y="1136"/>
                  <a:pt x="2131" y="1136"/>
                  <a:pt x="2130" y="1135"/>
                </a:cubicBezTo>
                <a:cubicBezTo>
                  <a:pt x="2131" y="1134"/>
                  <a:pt x="2132" y="1134"/>
                  <a:pt x="2133" y="1135"/>
                </a:cubicBezTo>
                <a:close/>
                <a:moveTo>
                  <a:pt x="2094" y="1144"/>
                </a:moveTo>
                <a:cubicBezTo>
                  <a:pt x="2092" y="1143"/>
                  <a:pt x="2090" y="1143"/>
                  <a:pt x="2089" y="1142"/>
                </a:cubicBezTo>
                <a:cubicBezTo>
                  <a:pt x="2096" y="1140"/>
                  <a:pt x="2105" y="1139"/>
                  <a:pt x="2112" y="1142"/>
                </a:cubicBezTo>
                <a:cubicBezTo>
                  <a:pt x="2108" y="1146"/>
                  <a:pt x="2098" y="1137"/>
                  <a:pt x="2094" y="1144"/>
                </a:cubicBezTo>
                <a:close/>
                <a:moveTo>
                  <a:pt x="2114" y="1154"/>
                </a:moveTo>
                <a:cubicBezTo>
                  <a:pt x="2112" y="1155"/>
                  <a:pt x="2111" y="1153"/>
                  <a:pt x="2110" y="1154"/>
                </a:cubicBezTo>
                <a:cubicBezTo>
                  <a:pt x="2109" y="1152"/>
                  <a:pt x="2114" y="1154"/>
                  <a:pt x="2114" y="1154"/>
                </a:cubicBezTo>
                <a:close/>
                <a:moveTo>
                  <a:pt x="2087" y="1160"/>
                </a:moveTo>
                <a:cubicBezTo>
                  <a:pt x="2085" y="1160"/>
                  <a:pt x="2083" y="1159"/>
                  <a:pt x="2082" y="1160"/>
                </a:cubicBezTo>
                <a:cubicBezTo>
                  <a:pt x="2082" y="1157"/>
                  <a:pt x="2086" y="1158"/>
                  <a:pt x="2086" y="1156"/>
                </a:cubicBezTo>
                <a:cubicBezTo>
                  <a:pt x="2086" y="1157"/>
                  <a:pt x="2091" y="1157"/>
                  <a:pt x="2088" y="1158"/>
                </a:cubicBezTo>
                <a:cubicBezTo>
                  <a:pt x="2085" y="1157"/>
                  <a:pt x="2088" y="1159"/>
                  <a:pt x="2087" y="1160"/>
                </a:cubicBezTo>
                <a:close/>
                <a:moveTo>
                  <a:pt x="2077" y="1110"/>
                </a:moveTo>
                <a:cubicBezTo>
                  <a:pt x="2076" y="1109"/>
                  <a:pt x="2077" y="1108"/>
                  <a:pt x="2078" y="1108"/>
                </a:cubicBezTo>
                <a:cubicBezTo>
                  <a:pt x="2078" y="1108"/>
                  <a:pt x="2078" y="1108"/>
                  <a:pt x="2079" y="1108"/>
                </a:cubicBezTo>
                <a:cubicBezTo>
                  <a:pt x="2078" y="1108"/>
                  <a:pt x="2078" y="1108"/>
                  <a:pt x="2078" y="1107"/>
                </a:cubicBezTo>
                <a:cubicBezTo>
                  <a:pt x="2078" y="1107"/>
                  <a:pt x="2078" y="1107"/>
                  <a:pt x="2078" y="1107"/>
                </a:cubicBezTo>
                <a:cubicBezTo>
                  <a:pt x="2081" y="1107"/>
                  <a:pt x="2083" y="1108"/>
                  <a:pt x="2083" y="1109"/>
                </a:cubicBezTo>
                <a:cubicBezTo>
                  <a:pt x="2084" y="1109"/>
                  <a:pt x="2085" y="1109"/>
                  <a:pt x="2086" y="1109"/>
                </a:cubicBezTo>
                <a:cubicBezTo>
                  <a:pt x="2086" y="1110"/>
                  <a:pt x="2086" y="1111"/>
                  <a:pt x="2087" y="1112"/>
                </a:cubicBezTo>
                <a:cubicBezTo>
                  <a:pt x="2085" y="1111"/>
                  <a:pt x="2083" y="1111"/>
                  <a:pt x="2081" y="1110"/>
                </a:cubicBezTo>
                <a:cubicBezTo>
                  <a:pt x="2082" y="1110"/>
                  <a:pt x="2082" y="1110"/>
                  <a:pt x="2083" y="1110"/>
                </a:cubicBezTo>
                <a:cubicBezTo>
                  <a:pt x="2082" y="1110"/>
                  <a:pt x="2077" y="1108"/>
                  <a:pt x="2077" y="1110"/>
                </a:cubicBezTo>
                <a:close/>
                <a:moveTo>
                  <a:pt x="2061" y="1107"/>
                </a:moveTo>
                <a:cubicBezTo>
                  <a:pt x="2066" y="1107"/>
                  <a:pt x="2073" y="1107"/>
                  <a:pt x="2076" y="1108"/>
                </a:cubicBezTo>
                <a:cubicBezTo>
                  <a:pt x="2074" y="1108"/>
                  <a:pt x="2074" y="1108"/>
                  <a:pt x="2075" y="1109"/>
                </a:cubicBezTo>
                <a:cubicBezTo>
                  <a:pt x="2075" y="1109"/>
                  <a:pt x="2074" y="1109"/>
                  <a:pt x="2074" y="1109"/>
                </a:cubicBezTo>
                <a:cubicBezTo>
                  <a:pt x="2074" y="1109"/>
                  <a:pt x="2074" y="1109"/>
                  <a:pt x="2074" y="1109"/>
                </a:cubicBezTo>
                <a:cubicBezTo>
                  <a:pt x="2069" y="1109"/>
                  <a:pt x="2063" y="1110"/>
                  <a:pt x="2061" y="1107"/>
                </a:cubicBezTo>
                <a:close/>
                <a:moveTo>
                  <a:pt x="2069" y="1525"/>
                </a:moveTo>
                <a:cubicBezTo>
                  <a:pt x="2067" y="1525"/>
                  <a:pt x="2065" y="1526"/>
                  <a:pt x="2065" y="1524"/>
                </a:cubicBezTo>
                <a:cubicBezTo>
                  <a:pt x="2065" y="1524"/>
                  <a:pt x="2070" y="1523"/>
                  <a:pt x="2069" y="1525"/>
                </a:cubicBezTo>
                <a:close/>
                <a:moveTo>
                  <a:pt x="2074" y="1112"/>
                </a:moveTo>
                <a:cubicBezTo>
                  <a:pt x="2074" y="1113"/>
                  <a:pt x="2074" y="1113"/>
                  <a:pt x="2074" y="1112"/>
                </a:cubicBezTo>
                <a:cubicBezTo>
                  <a:pt x="2076" y="1112"/>
                  <a:pt x="2077" y="1113"/>
                  <a:pt x="2078" y="1113"/>
                </a:cubicBezTo>
                <a:cubicBezTo>
                  <a:pt x="2078" y="1116"/>
                  <a:pt x="2074" y="1114"/>
                  <a:pt x="2073" y="1113"/>
                </a:cubicBezTo>
                <a:cubicBezTo>
                  <a:pt x="2074" y="1112"/>
                  <a:pt x="2074" y="1112"/>
                  <a:pt x="2074" y="1112"/>
                </a:cubicBezTo>
                <a:close/>
                <a:moveTo>
                  <a:pt x="2087" y="1114"/>
                </a:moveTo>
                <a:cubicBezTo>
                  <a:pt x="2087" y="1115"/>
                  <a:pt x="2087" y="1115"/>
                  <a:pt x="2087" y="1116"/>
                </a:cubicBezTo>
                <a:cubicBezTo>
                  <a:pt x="2086" y="1116"/>
                  <a:pt x="2085" y="1116"/>
                  <a:pt x="2085" y="1115"/>
                </a:cubicBezTo>
                <a:cubicBezTo>
                  <a:pt x="2084" y="1115"/>
                  <a:pt x="2081" y="1117"/>
                  <a:pt x="2082" y="1115"/>
                </a:cubicBezTo>
                <a:cubicBezTo>
                  <a:pt x="2083" y="1114"/>
                  <a:pt x="2085" y="1114"/>
                  <a:pt x="2087" y="1114"/>
                </a:cubicBezTo>
                <a:close/>
                <a:moveTo>
                  <a:pt x="2088" y="1096"/>
                </a:moveTo>
                <a:cubicBezTo>
                  <a:pt x="2088" y="1095"/>
                  <a:pt x="2088" y="1095"/>
                  <a:pt x="2088" y="1094"/>
                </a:cubicBezTo>
                <a:cubicBezTo>
                  <a:pt x="2089" y="1093"/>
                  <a:pt x="2089" y="1093"/>
                  <a:pt x="2089" y="1092"/>
                </a:cubicBezTo>
                <a:cubicBezTo>
                  <a:pt x="2087" y="1094"/>
                  <a:pt x="2088" y="1090"/>
                  <a:pt x="2085" y="1090"/>
                </a:cubicBezTo>
                <a:cubicBezTo>
                  <a:pt x="2085" y="1091"/>
                  <a:pt x="2084" y="1091"/>
                  <a:pt x="2084" y="1092"/>
                </a:cubicBezTo>
                <a:cubicBezTo>
                  <a:pt x="2085" y="1093"/>
                  <a:pt x="2087" y="1093"/>
                  <a:pt x="2087" y="1093"/>
                </a:cubicBezTo>
                <a:cubicBezTo>
                  <a:pt x="2087" y="1094"/>
                  <a:pt x="2087" y="1095"/>
                  <a:pt x="2086" y="1096"/>
                </a:cubicBezTo>
                <a:cubicBezTo>
                  <a:pt x="2085" y="1096"/>
                  <a:pt x="2084" y="1096"/>
                  <a:pt x="2083" y="1096"/>
                </a:cubicBezTo>
                <a:cubicBezTo>
                  <a:pt x="2083" y="1097"/>
                  <a:pt x="2083" y="1097"/>
                  <a:pt x="2084" y="1097"/>
                </a:cubicBezTo>
                <a:cubicBezTo>
                  <a:pt x="2082" y="1098"/>
                  <a:pt x="2079" y="1097"/>
                  <a:pt x="2076" y="1096"/>
                </a:cubicBezTo>
                <a:cubicBezTo>
                  <a:pt x="2076" y="1095"/>
                  <a:pt x="2076" y="1094"/>
                  <a:pt x="2075" y="1093"/>
                </a:cubicBezTo>
                <a:cubicBezTo>
                  <a:pt x="2075" y="1094"/>
                  <a:pt x="2074" y="1094"/>
                  <a:pt x="2074" y="1095"/>
                </a:cubicBezTo>
                <a:cubicBezTo>
                  <a:pt x="2074" y="1095"/>
                  <a:pt x="2073" y="1095"/>
                  <a:pt x="2073" y="1095"/>
                </a:cubicBezTo>
                <a:cubicBezTo>
                  <a:pt x="2073" y="1094"/>
                  <a:pt x="2073" y="1094"/>
                  <a:pt x="2073" y="1093"/>
                </a:cubicBezTo>
                <a:cubicBezTo>
                  <a:pt x="2072" y="1093"/>
                  <a:pt x="2072" y="1094"/>
                  <a:pt x="2072" y="1094"/>
                </a:cubicBezTo>
                <a:cubicBezTo>
                  <a:pt x="2072" y="1094"/>
                  <a:pt x="2071" y="1094"/>
                  <a:pt x="2071" y="1094"/>
                </a:cubicBezTo>
                <a:cubicBezTo>
                  <a:pt x="2069" y="1094"/>
                  <a:pt x="2068" y="1094"/>
                  <a:pt x="2066" y="1094"/>
                </a:cubicBezTo>
                <a:cubicBezTo>
                  <a:pt x="2067" y="1092"/>
                  <a:pt x="2066" y="1089"/>
                  <a:pt x="2066" y="1088"/>
                </a:cubicBezTo>
                <a:cubicBezTo>
                  <a:pt x="2064" y="1089"/>
                  <a:pt x="2065" y="1091"/>
                  <a:pt x="2065" y="1094"/>
                </a:cubicBezTo>
                <a:cubicBezTo>
                  <a:pt x="2062" y="1093"/>
                  <a:pt x="2059" y="1091"/>
                  <a:pt x="2055" y="1092"/>
                </a:cubicBezTo>
                <a:cubicBezTo>
                  <a:pt x="2055" y="1091"/>
                  <a:pt x="2055" y="1091"/>
                  <a:pt x="2055" y="1090"/>
                </a:cubicBezTo>
                <a:cubicBezTo>
                  <a:pt x="2058" y="1090"/>
                  <a:pt x="2061" y="1090"/>
                  <a:pt x="2064" y="1091"/>
                </a:cubicBezTo>
                <a:cubicBezTo>
                  <a:pt x="2065" y="1090"/>
                  <a:pt x="2063" y="1088"/>
                  <a:pt x="2064" y="1086"/>
                </a:cubicBezTo>
                <a:cubicBezTo>
                  <a:pt x="2065" y="1085"/>
                  <a:pt x="2068" y="1086"/>
                  <a:pt x="2070" y="1086"/>
                </a:cubicBezTo>
                <a:cubicBezTo>
                  <a:pt x="2065" y="1083"/>
                  <a:pt x="2064" y="1085"/>
                  <a:pt x="2059" y="1084"/>
                </a:cubicBezTo>
                <a:cubicBezTo>
                  <a:pt x="2058" y="1083"/>
                  <a:pt x="2059" y="1083"/>
                  <a:pt x="2059" y="1082"/>
                </a:cubicBezTo>
                <a:cubicBezTo>
                  <a:pt x="2058" y="1082"/>
                  <a:pt x="2056" y="1083"/>
                  <a:pt x="2057" y="1085"/>
                </a:cubicBezTo>
                <a:cubicBezTo>
                  <a:pt x="2055" y="1085"/>
                  <a:pt x="2056" y="1083"/>
                  <a:pt x="2054" y="1083"/>
                </a:cubicBezTo>
                <a:cubicBezTo>
                  <a:pt x="2053" y="1084"/>
                  <a:pt x="2053" y="1087"/>
                  <a:pt x="2051" y="1086"/>
                </a:cubicBezTo>
                <a:cubicBezTo>
                  <a:pt x="2051" y="1087"/>
                  <a:pt x="2053" y="1087"/>
                  <a:pt x="2054" y="1087"/>
                </a:cubicBezTo>
                <a:cubicBezTo>
                  <a:pt x="2053" y="1088"/>
                  <a:pt x="2052" y="1088"/>
                  <a:pt x="2051" y="1088"/>
                </a:cubicBezTo>
                <a:cubicBezTo>
                  <a:pt x="2051" y="1082"/>
                  <a:pt x="2051" y="1076"/>
                  <a:pt x="2051" y="1070"/>
                </a:cubicBezTo>
                <a:cubicBezTo>
                  <a:pt x="2051" y="1070"/>
                  <a:pt x="2052" y="1070"/>
                  <a:pt x="2053" y="1070"/>
                </a:cubicBezTo>
                <a:cubicBezTo>
                  <a:pt x="2054" y="1070"/>
                  <a:pt x="2056" y="1070"/>
                  <a:pt x="2057" y="1070"/>
                </a:cubicBezTo>
                <a:cubicBezTo>
                  <a:pt x="2057" y="1070"/>
                  <a:pt x="2057" y="1070"/>
                  <a:pt x="2057" y="1070"/>
                </a:cubicBezTo>
                <a:cubicBezTo>
                  <a:pt x="2058" y="1070"/>
                  <a:pt x="2059" y="1070"/>
                  <a:pt x="2060" y="1070"/>
                </a:cubicBezTo>
                <a:cubicBezTo>
                  <a:pt x="2060" y="1070"/>
                  <a:pt x="2060" y="1070"/>
                  <a:pt x="2060" y="1070"/>
                </a:cubicBezTo>
                <a:cubicBezTo>
                  <a:pt x="2061" y="1071"/>
                  <a:pt x="2063" y="1071"/>
                  <a:pt x="2065" y="1071"/>
                </a:cubicBezTo>
                <a:cubicBezTo>
                  <a:pt x="2065" y="1071"/>
                  <a:pt x="2065" y="1072"/>
                  <a:pt x="2065" y="1072"/>
                </a:cubicBezTo>
                <a:cubicBezTo>
                  <a:pt x="2066" y="1072"/>
                  <a:pt x="2066" y="1072"/>
                  <a:pt x="2067" y="1071"/>
                </a:cubicBezTo>
                <a:cubicBezTo>
                  <a:pt x="2068" y="1071"/>
                  <a:pt x="2070" y="1072"/>
                  <a:pt x="2072" y="1072"/>
                </a:cubicBezTo>
                <a:cubicBezTo>
                  <a:pt x="2072" y="1072"/>
                  <a:pt x="2072" y="1073"/>
                  <a:pt x="2072" y="1073"/>
                </a:cubicBezTo>
                <a:cubicBezTo>
                  <a:pt x="2074" y="1074"/>
                  <a:pt x="2074" y="1073"/>
                  <a:pt x="2076" y="1075"/>
                </a:cubicBezTo>
                <a:cubicBezTo>
                  <a:pt x="2077" y="1077"/>
                  <a:pt x="2075" y="1077"/>
                  <a:pt x="2076" y="1079"/>
                </a:cubicBezTo>
                <a:cubicBezTo>
                  <a:pt x="2077" y="1077"/>
                  <a:pt x="2077" y="1074"/>
                  <a:pt x="2077" y="1073"/>
                </a:cubicBezTo>
                <a:cubicBezTo>
                  <a:pt x="2080" y="1073"/>
                  <a:pt x="2084" y="1074"/>
                  <a:pt x="2087" y="1074"/>
                </a:cubicBezTo>
                <a:cubicBezTo>
                  <a:pt x="2087" y="1075"/>
                  <a:pt x="2087" y="1075"/>
                  <a:pt x="2087" y="1075"/>
                </a:cubicBezTo>
                <a:cubicBezTo>
                  <a:pt x="2087" y="1075"/>
                  <a:pt x="2088" y="1075"/>
                  <a:pt x="2088" y="1074"/>
                </a:cubicBezTo>
                <a:cubicBezTo>
                  <a:pt x="2089" y="1074"/>
                  <a:pt x="2090" y="1075"/>
                  <a:pt x="2091" y="1075"/>
                </a:cubicBezTo>
                <a:cubicBezTo>
                  <a:pt x="2091" y="1077"/>
                  <a:pt x="2091" y="1079"/>
                  <a:pt x="2091" y="1082"/>
                </a:cubicBezTo>
                <a:cubicBezTo>
                  <a:pt x="2090" y="1082"/>
                  <a:pt x="2090" y="1082"/>
                  <a:pt x="2089" y="1083"/>
                </a:cubicBezTo>
                <a:cubicBezTo>
                  <a:pt x="2091" y="1083"/>
                  <a:pt x="2090" y="1085"/>
                  <a:pt x="2088" y="1086"/>
                </a:cubicBezTo>
                <a:cubicBezTo>
                  <a:pt x="2090" y="1088"/>
                  <a:pt x="2090" y="1092"/>
                  <a:pt x="2090" y="1096"/>
                </a:cubicBezTo>
                <a:cubicBezTo>
                  <a:pt x="2089" y="1096"/>
                  <a:pt x="2088" y="1096"/>
                  <a:pt x="2088" y="1096"/>
                </a:cubicBezTo>
                <a:close/>
                <a:moveTo>
                  <a:pt x="2059" y="1523"/>
                </a:moveTo>
                <a:cubicBezTo>
                  <a:pt x="2060" y="1523"/>
                  <a:pt x="2060" y="1523"/>
                  <a:pt x="2061" y="1524"/>
                </a:cubicBezTo>
                <a:cubicBezTo>
                  <a:pt x="2060" y="1524"/>
                  <a:pt x="2058" y="1525"/>
                  <a:pt x="2058" y="1524"/>
                </a:cubicBezTo>
                <a:cubicBezTo>
                  <a:pt x="2058" y="1524"/>
                  <a:pt x="2059" y="1524"/>
                  <a:pt x="2059" y="1523"/>
                </a:cubicBezTo>
                <a:cubicBezTo>
                  <a:pt x="2059" y="1523"/>
                  <a:pt x="2059" y="1523"/>
                  <a:pt x="2059" y="1523"/>
                </a:cubicBezTo>
                <a:close/>
                <a:moveTo>
                  <a:pt x="2060" y="1086"/>
                </a:moveTo>
                <a:cubicBezTo>
                  <a:pt x="2061" y="1086"/>
                  <a:pt x="2063" y="1084"/>
                  <a:pt x="2063" y="1086"/>
                </a:cubicBezTo>
                <a:cubicBezTo>
                  <a:pt x="2062" y="1086"/>
                  <a:pt x="2060" y="1087"/>
                  <a:pt x="2060" y="1086"/>
                </a:cubicBezTo>
                <a:close/>
                <a:moveTo>
                  <a:pt x="2054" y="1092"/>
                </a:moveTo>
                <a:cubicBezTo>
                  <a:pt x="2054" y="1093"/>
                  <a:pt x="2054" y="1093"/>
                  <a:pt x="2054" y="1093"/>
                </a:cubicBezTo>
                <a:cubicBezTo>
                  <a:pt x="2053" y="1092"/>
                  <a:pt x="2052" y="1092"/>
                  <a:pt x="2051" y="1091"/>
                </a:cubicBezTo>
                <a:cubicBezTo>
                  <a:pt x="2051" y="1091"/>
                  <a:pt x="2051" y="1090"/>
                  <a:pt x="2051" y="1090"/>
                </a:cubicBezTo>
                <a:cubicBezTo>
                  <a:pt x="2052" y="1090"/>
                  <a:pt x="2053" y="1090"/>
                  <a:pt x="2054" y="1090"/>
                </a:cubicBezTo>
                <a:cubicBezTo>
                  <a:pt x="2054" y="1091"/>
                  <a:pt x="2054" y="1092"/>
                  <a:pt x="2054" y="1092"/>
                </a:cubicBezTo>
                <a:close/>
                <a:moveTo>
                  <a:pt x="2091" y="1107"/>
                </a:moveTo>
                <a:cubicBezTo>
                  <a:pt x="2091" y="1107"/>
                  <a:pt x="2091" y="1107"/>
                  <a:pt x="2090" y="1107"/>
                </a:cubicBezTo>
                <a:cubicBezTo>
                  <a:pt x="2090" y="1107"/>
                  <a:pt x="2090" y="1106"/>
                  <a:pt x="2091" y="1106"/>
                </a:cubicBezTo>
                <a:cubicBezTo>
                  <a:pt x="2091" y="1106"/>
                  <a:pt x="2092" y="1106"/>
                  <a:pt x="2091" y="1107"/>
                </a:cubicBezTo>
                <a:close/>
                <a:moveTo>
                  <a:pt x="2090" y="1114"/>
                </a:moveTo>
                <a:cubicBezTo>
                  <a:pt x="2091" y="1115"/>
                  <a:pt x="2091" y="1115"/>
                  <a:pt x="2092" y="1116"/>
                </a:cubicBezTo>
                <a:cubicBezTo>
                  <a:pt x="2091" y="1116"/>
                  <a:pt x="2091" y="1116"/>
                  <a:pt x="2090" y="1116"/>
                </a:cubicBezTo>
                <a:cubicBezTo>
                  <a:pt x="2090" y="1115"/>
                  <a:pt x="2090" y="1115"/>
                  <a:pt x="2090" y="1114"/>
                </a:cubicBezTo>
                <a:close/>
                <a:moveTo>
                  <a:pt x="2094" y="1116"/>
                </a:moveTo>
                <a:cubicBezTo>
                  <a:pt x="2097" y="1116"/>
                  <a:pt x="2098" y="1115"/>
                  <a:pt x="2099" y="1118"/>
                </a:cubicBezTo>
                <a:cubicBezTo>
                  <a:pt x="2099" y="1119"/>
                  <a:pt x="2095" y="1119"/>
                  <a:pt x="2093" y="1117"/>
                </a:cubicBezTo>
                <a:cubicBezTo>
                  <a:pt x="2094" y="1117"/>
                  <a:pt x="2094" y="1117"/>
                  <a:pt x="2095" y="1117"/>
                </a:cubicBezTo>
                <a:cubicBezTo>
                  <a:pt x="2095" y="1116"/>
                  <a:pt x="2094" y="1116"/>
                  <a:pt x="2094" y="1116"/>
                </a:cubicBezTo>
                <a:close/>
                <a:moveTo>
                  <a:pt x="2100" y="1119"/>
                </a:moveTo>
                <a:cubicBezTo>
                  <a:pt x="2101" y="1117"/>
                  <a:pt x="2102" y="1117"/>
                  <a:pt x="2104" y="1117"/>
                </a:cubicBezTo>
                <a:cubicBezTo>
                  <a:pt x="2105" y="1117"/>
                  <a:pt x="2107" y="1118"/>
                  <a:pt x="2106" y="1119"/>
                </a:cubicBezTo>
                <a:cubicBezTo>
                  <a:pt x="2104" y="1120"/>
                  <a:pt x="2103" y="1118"/>
                  <a:pt x="2100" y="1119"/>
                </a:cubicBezTo>
                <a:close/>
                <a:moveTo>
                  <a:pt x="2107" y="1119"/>
                </a:moveTo>
                <a:cubicBezTo>
                  <a:pt x="2111" y="1118"/>
                  <a:pt x="2118" y="1118"/>
                  <a:pt x="2122" y="1121"/>
                </a:cubicBezTo>
                <a:cubicBezTo>
                  <a:pt x="2117" y="1120"/>
                  <a:pt x="2112" y="1121"/>
                  <a:pt x="2107" y="1119"/>
                </a:cubicBezTo>
                <a:close/>
                <a:moveTo>
                  <a:pt x="2123" y="1120"/>
                </a:moveTo>
                <a:cubicBezTo>
                  <a:pt x="2125" y="1120"/>
                  <a:pt x="2127" y="1121"/>
                  <a:pt x="2128" y="1122"/>
                </a:cubicBezTo>
                <a:cubicBezTo>
                  <a:pt x="2126" y="1122"/>
                  <a:pt x="2123" y="1122"/>
                  <a:pt x="2123" y="1120"/>
                </a:cubicBezTo>
                <a:close/>
                <a:moveTo>
                  <a:pt x="2093" y="1107"/>
                </a:moveTo>
                <a:cubicBezTo>
                  <a:pt x="2098" y="1105"/>
                  <a:pt x="2103" y="1108"/>
                  <a:pt x="2107" y="1107"/>
                </a:cubicBezTo>
                <a:cubicBezTo>
                  <a:pt x="2106" y="1108"/>
                  <a:pt x="2107" y="1110"/>
                  <a:pt x="2107" y="1111"/>
                </a:cubicBezTo>
                <a:cubicBezTo>
                  <a:pt x="2104" y="1111"/>
                  <a:pt x="2098" y="1110"/>
                  <a:pt x="2093" y="1108"/>
                </a:cubicBezTo>
                <a:cubicBezTo>
                  <a:pt x="2093" y="1107"/>
                  <a:pt x="2095" y="1108"/>
                  <a:pt x="2096" y="1108"/>
                </a:cubicBezTo>
                <a:cubicBezTo>
                  <a:pt x="2096" y="1107"/>
                  <a:pt x="2094" y="1107"/>
                  <a:pt x="2093" y="1107"/>
                </a:cubicBezTo>
                <a:close/>
                <a:moveTo>
                  <a:pt x="2093" y="1099"/>
                </a:moveTo>
                <a:cubicBezTo>
                  <a:pt x="2092" y="1099"/>
                  <a:pt x="2092" y="1099"/>
                  <a:pt x="2092" y="1099"/>
                </a:cubicBezTo>
                <a:cubicBezTo>
                  <a:pt x="2092" y="1099"/>
                  <a:pt x="2092" y="1098"/>
                  <a:pt x="2092" y="1098"/>
                </a:cubicBezTo>
                <a:cubicBezTo>
                  <a:pt x="2092" y="1098"/>
                  <a:pt x="2093" y="1098"/>
                  <a:pt x="2093" y="1099"/>
                </a:cubicBezTo>
                <a:close/>
                <a:moveTo>
                  <a:pt x="2089" y="924"/>
                </a:moveTo>
                <a:cubicBezTo>
                  <a:pt x="2089" y="924"/>
                  <a:pt x="2090" y="924"/>
                  <a:pt x="2090" y="924"/>
                </a:cubicBezTo>
                <a:cubicBezTo>
                  <a:pt x="2091" y="925"/>
                  <a:pt x="2091" y="926"/>
                  <a:pt x="2091" y="927"/>
                </a:cubicBezTo>
                <a:cubicBezTo>
                  <a:pt x="2090" y="927"/>
                  <a:pt x="2089" y="927"/>
                  <a:pt x="2089" y="927"/>
                </a:cubicBezTo>
                <a:cubicBezTo>
                  <a:pt x="2088" y="926"/>
                  <a:pt x="2089" y="926"/>
                  <a:pt x="2089" y="925"/>
                </a:cubicBezTo>
                <a:cubicBezTo>
                  <a:pt x="2087" y="926"/>
                  <a:pt x="2086" y="925"/>
                  <a:pt x="2084" y="925"/>
                </a:cubicBezTo>
                <a:cubicBezTo>
                  <a:pt x="2084" y="924"/>
                  <a:pt x="2083" y="923"/>
                  <a:pt x="2082" y="924"/>
                </a:cubicBezTo>
                <a:cubicBezTo>
                  <a:pt x="2082" y="924"/>
                  <a:pt x="2082" y="924"/>
                  <a:pt x="2082" y="924"/>
                </a:cubicBezTo>
                <a:cubicBezTo>
                  <a:pt x="2082" y="924"/>
                  <a:pt x="2082" y="924"/>
                  <a:pt x="2081" y="924"/>
                </a:cubicBezTo>
                <a:cubicBezTo>
                  <a:pt x="2081" y="924"/>
                  <a:pt x="2081" y="924"/>
                  <a:pt x="2081" y="924"/>
                </a:cubicBezTo>
                <a:cubicBezTo>
                  <a:pt x="2083" y="924"/>
                  <a:pt x="2084" y="924"/>
                  <a:pt x="2086" y="924"/>
                </a:cubicBezTo>
                <a:cubicBezTo>
                  <a:pt x="2086" y="924"/>
                  <a:pt x="2086" y="924"/>
                  <a:pt x="2086" y="925"/>
                </a:cubicBezTo>
                <a:cubicBezTo>
                  <a:pt x="2086" y="925"/>
                  <a:pt x="2087" y="924"/>
                  <a:pt x="2087" y="924"/>
                </a:cubicBezTo>
                <a:cubicBezTo>
                  <a:pt x="2087" y="924"/>
                  <a:pt x="2087" y="924"/>
                  <a:pt x="2088" y="924"/>
                </a:cubicBezTo>
                <a:cubicBezTo>
                  <a:pt x="2088" y="924"/>
                  <a:pt x="2088" y="925"/>
                  <a:pt x="2088" y="925"/>
                </a:cubicBezTo>
                <a:cubicBezTo>
                  <a:pt x="2088" y="925"/>
                  <a:pt x="2089" y="924"/>
                  <a:pt x="2089" y="924"/>
                </a:cubicBezTo>
                <a:close/>
                <a:moveTo>
                  <a:pt x="2082" y="899"/>
                </a:moveTo>
                <a:cubicBezTo>
                  <a:pt x="2084" y="898"/>
                  <a:pt x="2084" y="902"/>
                  <a:pt x="2082" y="901"/>
                </a:cubicBezTo>
                <a:cubicBezTo>
                  <a:pt x="2082" y="900"/>
                  <a:pt x="2083" y="900"/>
                  <a:pt x="2082" y="899"/>
                </a:cubicBezTo>
                <a:close/>
                <a:moveTo>
                  <a:pt x="2084" y="907"/>
                </a:moveTo>
                <a:cubicBezTo>
                  <a:pt x="2083" y="909"/>
                  <a:pt x="2085" y="912"/>
                  <a:pt x="2084" y="914"/>
                </a:cubicBezTo>
                <a:cubicBezTo>
                  <a:pt x="2082" y="913"/>
                  <a:pt x="2082" y="910"/>
                  <a:pt x="2081" y="907"/>
                </a:cubicBezTo>
                <a:cubicBezTo>
                  <a:pt x="2083" y="906"/>
                  <a:pt x="2083" y="908"/>
                  <a:pt x="2084" y="907"/>
                </a:cubicBezTo>
                <a:close/>
                <a:moveTo>
                  <a:pt x="2081" y="914"/>
                </a:moveTo>
                <a:cubicBezTo>
                  <a:pt x="2083" y="916"/>
                  <a:pt x="2083" y="916"/>
                  <a:pt x="2086" y="916"/>
                </a:cubicBezTo>
                <a:cubicBezTo>
                  <a:pt x="2086" y="915"/>
                  <a:pt x="2087" y="915"/>
                  <a:pt x="2087" y="914"/>
                </a:cubicBezTo>
                <a:cubicBezTo>
                  <a:pt x="2087" y="915"/>
                  <a:pt x="2088" y="917"/>
                  <a:pt x="2088" y="920"/>
                </a:cubicBezTo>
                <a:cubicBezTo>
                  <a:pt x="2086" y="919"/>
                  <a:pt x="2085" y="919"/>
                  <a:pt x="2083" y="919"/>
                </a:cubicBezTo>
                <a:cubicBezTo>
                  <a:pt x="2082" y="918"/>
                  <a:pt x="2083" y="917"/>
                  <a:pt x="2081" y="918"/>
                </a:cubicBezTo>
                <a:cubicBezTo>
                  <a:pt x="2080" y="917"/>
                  <a:pt x="2081" y="915"/>
                  <a:pt x="2081" y="914"/>
                </a:cubicBezTo>
                <a:close/>
                <a:moveTo>
                  <a:pt x="2076" y="923"/>
                </a:moveTo>
                <a:cubicBezTo>
                  <a:pt x="2075" y="923"/>
                  <a:pt x="2074" y="923"/>
                  <a:pt x="2072" y="923"/>
                </a:cubicBezTo>
                <a:cubicBezTo>
                  <a:pt x="2072" y="922"/>
                  <a:pt x="2072" y="922"/>
                  <a:pt x="2072" y="922"/>
                </a:cubicBezTo>
                <a:cubicBezTo>
                  <a:pt x="2073" y="922"/>
                  <a:pt x="2075" y="922"/>
                  <a:pt x="2076" y="922"/>
                </a:cubicBezTo>
                <a:cubicBezTo>
                  <a:pt x="2076" y="923"/>
                  <a:pt x="2076" y="923"/>
                  <a:pt x="2076" y="923"/>
                </a:cubicBezTo>
                <a:close/>
                <a:moveTo>
                  <a:pt x="2075" y="918"/>
                </a:moveTo>
                <a:cubicBezTo>
                  <a:pt x="2074" y="918"/>
                  <a:pt x="2073" y="918"/>
                  <a:pt x="2072" y="918"/>
                </a:cubicBezTo>
                <a:cubicBezTo>
                  <a:pt x="2072" y="917"/>
                  <a:pt x="2072" y="916"/>
                  <a:pt x="2072" y="915"/>
                </a:cubicBezTo>
                <a:cubicBezTo>
                  <a:pt x="2072" y="915"/>
                  <a:pt x="2073" y="915"/>
                  <a:pt x="2073" y="915"/>
                </a:cubicBezTo>
                <a:cubicBezTo>
                  <a:pt x="2074" y="916"/>
                  <a:pt x="2075" y="917"/>
                  <a:pt x="2075" y="918"/>
                </a:cubicBezTo>
                <a:close/>
                <a:moveTo>
                  <a:pt x="2072" y="906"/>
                </a:moveTo>
                <a:cubicBezTo>
                  <a:pt x="2071" y="908"/>
                  <a:pt x="2073" y="909"/>
                  <a:pt x="2071" y="910"/>
                </a:cubicBezTo>
                <a:cubicBezTo>
                  <a:pt x="2072" y="909"/>
                  <a:pt x="2071" y="906"/>
                  <a:pt x="2072" y="906"/>
                </a:cubicBezTo>
                <a:close/>
                <a:moveTo>
                  <a:pt x="2070" y="1064"/>
                </a:moveTo>
                <a:cubicBezTo>
                  <a:pt x="2074" y="1065"/>
                  <a:pt x="2077" y="1065"/>
                  <a:pt x="2079" y="1066"/>
                </a:cubicBezTo>
                <a:cubicBezTo>
                  <a:pt x="2079" y="1066"/>
                  <a:pt x="2079" y="1066"/>
                  <a:pt x="2080" y="1066"/>
                </a:cubicBezTo>
                <a:cubicBezTo>
                  <a:pt x="2080" y="1066"/>
                  <a:pt x="2080" y="1067"/>
                  <a:pt x="2080" y="1067"/>
                </a:cubicBezTo>
                <a:cubicBezTo>
                  <a:pt x="2080" y="1067"/>
                  <a:pt x="2081" y="1066"/>
                  <a:pt x="2081" y="1066"/>
                </a:cubicBezTo>
                <a:cubicBezTo>
                  <a:pt x="2084" y="1067"/>
                  <a:pt x="2088" y="1067"/>
                  <a:pt x="2092" y="1068"/>
                </a:cubicBezTo>
                <a:cubicBezTo>
                  <a:pt x="2092" y="1070"/>
                  <a:pt x="2091" y="1071"/>
                  <a:pt x="2091" y="1073"/>
                </a:cubicBezTo>
                <a:cubicBezTo>
                  <a:pt x="2090" y="1072"/>
                  <a:pt x="2089" y="1072"/>
                  <a:pt x="2088" y="1072"/>
                </a:cubicBezTo>
                <a:cubicBezTo>
                  <a:pt x="2088" y="1071"/>
                  <a:pt x="2088" y="1071"/>
                  <a:pt x="2088" y="1070"/>
                </a:cubicBezTo>
                <a:cubicBezTo>
                  <a:pt x="2087" y="1070"/>
                  <a:pt x="2087" y="1071"/>
                  <a:pt x="2087" y="1071"/>
                </a:cubicBezTo>
                <a:cubicBezTo>
                  <a:pt x="2082" y="1070"/>
                  <a:pt x="2077" y="1069"/>
                  <a:pt x="2072" y="1068"/>
                </a:cubicBezTo>
                <a:cubicBezTo>
                  <a:pt x="2072" y="1068"/>
                  <a:pt x="2072" y="1067"/>
                  <a:pt x="2072" y="1067"/>
                </a:cubicBezTo>
                <a:cubicBezTo>
                  <a:pt x="2072" y="1067"/>
                  <a:pt x="2071" y="1068"/>
                  <a:pt x="2071" y="1068"/>
                </a:cubicBezTo>
                <a:cubicBezTo>
                  <a:pt x="2071" y="1068"/>
                  <a:pt x="2070" y="1068"/>
                  <a:pt x="2070" y="1068"/>
                </a:cubicBezTo>
                <a:cubicBezTo>
                  <a:pt x="2070" y="1067"/>
                  <a:pt x="2070" y="1066"/>
                  <a:pt x="2070" y="1064"/>
                </a:cubicBezTo>
                <a:close/>
                <a:moveTo>
                  <a:pt x="2068" y="1064"/>
                </a:moveTo>
                <a:cubicBezTo>
                  <a:pt x="2068" y="1066"/>
                  <a:pt x="2068" y="1067"/>
                  <a:pt x="2068" y="1068"/>
                </a:cubicBezTo>
                <a:cubicBezTo>
                  <a:pt x="2068" y="1068"/>
                  <a:pt x="2067" y="1068"/>
                  <a:pt x="2066" y="1068"/>
                </a:cubicBezTo>
                <a:cubicBezTo>
                  <a:pt x="2065" y="1068"/>
                  <a:pt x="2065" y="1067"/>
                  <a:pt x="2065" y="1066"/>
                </a:cubicBezTo>
                <a:cubicBezTo>
                  <a:pt x="2064" y="1068"/>
                  <a:pt x="2058" y="1065"/>
                  <a:pt x="2056" y="1065"/>
                </a:cubicBezTo>
                <a:cubicBezTo>
                  <a:pt x="2057" y="1063"/>
                  <a:pt x="2063" y="1064"/>
                  <a:pt x="2068" y="1064"/>
                </a:cubicBezTo>
                <a:close/>
                <a:moveTo>
                  <a:pt x="2052" y="1063"/>
                </a:moveTo>
                <a:cubicBezTo>
                  <a:pt x="2053" y="1063"/>
                  <a:pt x="2054" y="1063"/>
                  <a:pt x="2055" y="1063"/>
                </a:cubicBezTo>
                <a:cubicBezTo>
                  <a:pt x="2055" y="1063"/>
                  <a:pt x="2055" y="1064"/>
                  <a:pt x="2055" y="1065"/>
                </a:cubicBezTo>
                <a:cubicBezTo>
                  <a:pt x="2053" y="1064"/>
                  <a:pt x="2052" y="1064"/>
                  <a:pt x="2051" y="1064"/>
                </a:cubicBezTo>
                <a:cubicBezTo>
                  <a:pt x="2051" y="1064"/>
                  <a:pt x="2051" y="1063"/>
                  <a:pt x="2052" y="1063"/>
                </a:cubicBezTo>
                <a:close/>
                <a:moveTo>
                  <a:pt x="2056" y="1523"/>
                </a:moveTo>
                <a:cubicBezTo>
                  <a:pt x="2055" y="1526"/>
                  <a:pt x="2051" y="1522"/>
                  <a:pt x="2049" y="1523"/>
                </a:cubicBezTo>
                <a:cubicBezTo>
                  <a:pt x="2051" y="1522"/>
                  <a:pt x="2054" y="1523"/>
                  <a:pt x="2056" y="1523"/>
                </a:cubicBezTo>
                <a:close/>
                <a:moveTo>
                  <a:pt x="2046" y="1090"/>
                </a:moveTo>
                <a:cubicBezTo>
                  <a:pt x="2046" y="1091"/>
                  <a:pt x="2046" y="1091"/>
                  <a:pt x="2046" y="1091"/>
                </a:cubicBezTo>
                <a:cubicBezTo>
                  <a:pt x="2046" y="1091"/>
                  <a:pt x="2046" y="1091"/>
                  <a:pt x="2046" y="1091"/>
                </a:cubicBezTo>
                <a:cubicBezTo>
                  <a:pt x="2046" y="1092"/>
                  <a:pt x="2046" y="1092"/>
                  <a:pt x="2046" y="1092"/>
                </a:cubicBezTo>
                <a:cubicBezTo>
                  <a:pt x="2046" y="1093"/>
                  <a:pt x="2046" y="1093"/>
                  <a:pt x="2046" y="1094"/>
                </a:cubicBezTo>
                <a:cubicBezTo>
                  <a:pt x="2045" y="1093"/>
                  <a:pt x="2044" y="1092"/>
                  <a:pt x="2043" y="1092"/>
                </a:cubicBezTo>
                <a:cubicBezTo>
                  <a:pt x="2043" y="1091"/>
                  <a:pt x="2043" y="1091"/>
                  <a:pt x="2043" y="1091"/>
                </a:cubicBezTo>
                <a:cubicBezTo>
                  <a:pt x="2043" y="1091"/>
                  <a:pt x="2042" y="1091"/>
                  <a:pt x="2042" y="1091"/>
                </a:cubicBezTo>
                <a:cubicBezTo>
                  <a:pt x="2042" y="1091"/>
                  <a:pt x="2042" y="1091"/>
                  <a:pt x="2042" y="1091"/>
                </a:cubicBezTo>
                <a:cubicBezTo>
                  <a:pt x="2041" y="1091"/>
                  <a:pt x="2040" y="1090"/>
                  <a:pt x="2038" y="1091"/>
                </a:cubicBezTo>
                <a:cubicBezTo>
                  <a:pt x="2038" y="1088"/>
                  <a:pt x="2043" y="1091"/>
                  <a:pt x="2042" y="1087"/>
                </a:cubicBezTo>
                <a:cubicBezTo>
                  <a:pt x="2044" y="1088"/>
                  <a:pt x="2046" y="1089"/>
                  <a:pt x="2046" y="1090"/>
                </a:cubicBezTo>
                <a:close/>
                <a:moveTo>
                  <a:pt x="2043" y="1084"/>
                </a:moveTo>
                <a:cubicBezTo>
                  <a:pt x="2043" y="1084"/>
                  <a:pt x="2043" y="1084"/>
                  <a:pt x="2043" y="1085"/>
                </a:cubicBezTo>
                <a:cubicBezTo>
                  <a:pt x="2042" y="1085"/>
                  <a:pt x="2041" y="1085"/>
                  <a:pt x="2040" y="1085"/>
                </a:cubicBezTo>
                <a:cubicBezTo>
                  <a:pt x="2040" y="1083"/>
                  <a:pt x="2042" y="1084"/>
                  <a:pt x="2043" y="1084"/>
                </a:cubicBezTo>
                <a:close/>
                <a:moveTo>
                  <a:pt x="2030" y="1061"/>
                </a:moveTo>
                <a:cubicBezTo>
                  <a:pt x="2031" y="1061"/>
                  <a:pt x="2032" y="1061"/>
                  <a:pt x="2033" y="1061"/>
                </a:cubicBezTo>
                <a:cubicBezTo>
                  <a:pt x="2033" y="1062"/>
                  <a:pt x="2033" y="1062"/>
                  <a:pt x="2033" y="1063"/>
                </a:cubicBezTo>
                <a:cubicBezTo>
                  <a:pt x="2032" y="1063"/>
                  <a:pt x="2031" y="1063"/>
                  <a:pt x="2031" y="1063"/>
                </a:cubicBezTo>
                <a:cubicBezTo>
                  <a:pt x="2030" y="1063"/>
                  <a:pt x="2030" y="1063"/>
                  <a:pt x="2030" y="1063"/>
                </a:cubicBezTo>
                <a:cubicBezTo>
                  <a:pt x="2030" y="1063"/>
                  <a:pt x="2030" y="1063"/>
                  <a:pt x="2030" y="1063"/>
                </a:cubicBezTo>
                <a:cubicBezTo>
                  <a:pt x="2030" y="1062"/>
                  <a:pt x="2030" y="1062"/>
                  <a:pt x="2030" y="1061"/>
                </a:cubicBezTo>
                <a:close/>
                <a:moveTo>
                  <a:pt x="2028" y="1061"/>
                </a:moveTo>
                <a:cubicBezTo>
                  <a:pt x="2028" y="1062"/>
                  <a:pt x="2028" y="1062"/>
                  <a:pt x="2028" y="1063"/>
                </a:cubicBezTo>
                <a:cubicBezTo>
                  <a:pt x="2026" y="1063"/>
                  <a:pt x="2025" y="1062"/>
                  <a:pt x="2025" y="1061"/>
                </a:cubicBezTo>
                <a:cubicBezTo>
                  <a:pt x="2026" y="1061"/>
                  <a:pt x="2027" y="1061"/>
                  <a:pt x="2028" y="1061"/>
                </a:cubicBezTo>
                <a:close/>
                <a:moveTo>
                  <a:pt x="2032" y="1068"/>
                </a:moveTo>
                <a:cubicBezTo>
                  <a:pt x="2032" y="1068"/>
                  <a:pt x="2032" y="1068"/>
                  <a:pt x="2032" y="1069"/>
                </a:cubicBezTo>
                <a:cubicBezTo>
                  <a:pt x="2031" y="1069"/>
                  <a:pt x="2028" y="1068"/>
                  <a:pt x="2026" y="1068"/>
                </a:cubicBezTo>
                <a:cubicBezTo>
                  <a:pt x="2026" y="1069"/>
                  <a:pt x="2028" y="1069"/>
                  <a:pt x="2028" y="1069"/>
                </a:cubicBezTo>
                <a:cubicBezTo>
                  <a:pt x="2028" y="1069"/>
                  <a:pt x="2028" y="1070"/>
                  <a:pt x="2027" y="1070"/>
                </a:cubicBezTo>
                <a:cubicBezTo>
                  <a:pt x="2027" y="1070"/>
                  <a:pt x="2027" y="1070"/>
                  <a:pt x="2027" y="1070"/>
                </a:cubicBezTo>
                <a:cubicBezTo>
                  <a:pt x="2027" y="1069"/>
                  <a:pt x="2027" y="1069"/>
                  <a:pt x="2027" y="1070"/>
                </a:cubicBezTo>
                <a:cubicBezTo>
                  <a:pt x="2026" y="1070"/>
                  <a:pt x="2025" y="1070"/>
                  <a:pt x="2025" y="1070"/>
                </a:cubicBezTo>
                <a:cubicBezTo>
                  <a:pt x="2025" y="1069"/>
                  <a:pt x="2024" y="1068"/>
                  <a:pt x="2025" y="1066"/>
                </a:cubicBezTo>
                <a:cubicBezTo>
                  <a:pt x="2027" y="1067"/>
                  <a:pt x="2030" y="1067"/>
                  <a:pt x="2032" y="1068"/>
                </a:cubicBezTo>
                <a:close/>
                <a:moveTo>
                  <a:pt x="2031" y="1074"/>
                </a:moveTo>
                <a:cubicBezTo>
                  <a:pt x="2031" y="1074"/>
                  <a:pt x="2032" y="1074"/>
                  <a:pt x="2032" y="1074"/>
                </a:cubicBezTo>
                <a:cubicBezTo>
                  <a:pt x="2032" y="1075"/>
                  <a:pt x="2032" y="1075"/>
                  <a:pt x="2032" y="1076"/>
                </a:cubicBezTo>
                <a:cubicBezTo>
                  <a:pt x="2031" y="1076"/>
                  <a:pt x="2031" y="1079"/>
                  <a:pt x="2029" y="1078"/>
                </a:cubicBezTo>
                <a:cubicBezTo>
                  <a:pt x="2030" y="1076"/>
                  <a:pt x="2028" y="1076"/>
                  <a:pt x="2026" y="1078"/>
                </a:cubicBezTo>
                <a:cubicBezTo>
                  <a:pt x="2025" y="1078"/>
                  <a:pt x="2026" y="1076"/>
                  <a:pt x="2025" y="1076"/>
                </a:cubicBezTo>
                <a:cubicBezTo>
                  <a:pt x="2025" y="1076"/>
                  <a:pt x="2025" y="1076"/>
                  <a:pt x="2025" y="1076"/>
                </a:cubicBezTo>
                <a:cubicBezTo>
                  <a:pt x="2025" y="1074"/>
                  <a:pt x="2025" y="1073"/>
                  <a:pt x="2025" y="1072"/>
                </a:cubicBezTo>
                <a:cubicBezTo>
                  <a:pt x="2025" y="1071"/>
                  <a:pt x="2026" y="1071"/>
                  <a:pt x="2026" y="1071"/>
                </a:cubicBezTo>
                <a:cubicBezTo>
                  <a:pt x="2026" y="1071"/>
                  <a:pt x="2026" y="1071"/>
                  <a:pt x="2026" y="1071"/>
                </a:cubicBezTo>
                <a:cubicBezTo>
                  <a:pt x="2026" y="1072"/>
                  <a:pt x="2027" y="1074"/>
                  <a:pt x="2027" y="1074"/>
                </a:cubicBezTo>
                <a:cubicBezTo>
                  <a:pt x="2028" y="1074"/>
                  <a:pt x="2027" y="1072"/>
                  <a:pt x="2027" y="1071"/>
                </a:cubicBezTo>
                <a:cubicBezTo>
                  <a:pt x="2028" y="1071"/>
                  <a:pt x="2028" y="1072"/>
                  <a:pt x="2030" y="1072"/>
                </a:cubicBezTo>
                <a:cubicBezTo>
                  <a:pt x="2030" y="1070"/>
                  <a:pt x="2031" y="1070"/>
                  <a:pt x="2032" y="1070"/>
                </a:cubicBezTo>
                <a:cubicBezTo>
                  <a:pt x="2032" y="1070"/>
                  <a:pt x="2032" y="1071"/>
                  <a:pt x="2032" y="1071"/>
                </a:cubicBezTo>
                <a:cubicBezTo>
                  <a:pt x="2032" y="1071"/>
                  <a:pt x="2032" y="1071"/>
                  <a:pt x="2031" y="1070"/>
                </a:cubicBezTo>
                <a:cubicBezTo>
                  <a:pt x="2032" y="1072"/>
                  <a:pt x="2030" y="1073"/>
                  <a:pt x="2031" y="1074"/>
                </a:cubicBezTo>
                <a:close/>
                <a:moveTo>
                  <a:pt x="2024" y="1066"/>
                </a:moveTo>
                <a:cubicBezTo>
                  <a:pt x="2024" y="1067"/>
                  <a:pt x="2024" y="1069"/>
                  <a:pt x="2023" y="1069"/>
                </a:cubicBezTo>
                <a:cubicBezTo>
                  <a:pt x="2022" y="1070"/>
                  <a:pt x="2022" y="1067"/>
                  <a:pt x="2021" y="1069"/>
                </a:cubicBezTo>
                <a:cubicBezTo>
                  <a:pt x="2022" y="1070"/>
                  <a:pt x="2023" y="1071"/>
                  <a:pt x="2023" y="1073"/>
                </a:cubicBezTo>
                <a:cubicBezTo>
                  <a:pt x="2022" y="1072"/>
                  <a:pt x="2021" y="1072"/>
                  <a:pt x="2020" y="1072"/>
                </a:cubicBezTo>
                <a:cubicBezTo>
                  <a:pt x="2021" y="1074"/>
                  <a:pt x="2022" y="1074"/>
                  <a:pt x="2023" y="1073"/>
                </a:cubicBezTo>
                <a:cubicBezTo>
                  <a:pt x="2024" y="1074"/>
                  <a:pt x="2024" y="1075"/>
                  <a:pt x="2024" y="1076"/>
                </a:cubicBezTo>
                <a:cubicBezTo>
                  <a:pt x="2023" y="1076"/>
                  <a:pt x="2021" y="1076"/>
                  <a:pt x="2020" y="1076"/>
                </a:cubicBezTo>
                <a:cubicBezTo>
                  <a:pt x="2020" y="1073"/>
                  <a:pt x="2019" y="1069"/>
                  <a:pt x="2019" y="1065"/>
                </a:cubicBezTo>
                <a:cubicBezTo>
                  <a:pt x="2021" y="1066"/>
                  <a:pt x="2022" y="1066"/>
                  <a:pt x="2024" y="1066"/>
                </a:cubicBezTo>
                <a:close/>
                <a:moveTo>
                  <a:pt x="2012" y="1070"/>
                </a:moveTo>
                <a:cubicBezTo>
                  <a:pt x="2014" y="1070"/>
                  <a:pt x="2015" y="1070"/>
                  <a:pt x="2017" y="1070"/>
                </a:cubicBezTo>
                <a:cubicBezTo>
                  <a:pt x="2016" y="1069"/>
                  <a:pt x="2014" y="1068"/>
                  <a:pt x="2013" y="1069"/>
                </a:cubicBezTo>
                <a:cubicBezTo>
                  <a:pt x="2013" y="1069"/>
                  <a:pt x="2013" y="1068"/>
                  <a:pt x="2013" y="1068"/>
                </a:cubicBezTo>
                <a:cubicBezTo>
                  <a:pt x="2014" y="1068"/>
                  <a:pt x="2016" y="1068"/>
                  <a:pt x="2017" y="1069"/>
                </a:cubicBezTo>
                <a:cubicBezTo>
                  <a:pt x="2017" y="1067"/>
                  <a:pt x="2015" y="1067"/>
                  <a:pt x="2013" y="1067"/>
                </a:cubicBezTo>
                <a:cubicBezTo>
                  <a:pt x="2013" y="1067"/>
                  <a:pt x="2013" y="1066"/>
                  <a:pt x="2013" y="1066"/>
                </a:cubicBezTo>
                <a:cubicBezTo>
                  <a:pt x="2015" y="1066"/>
                  <a:pt x="2016" y="1065"/>
                  <a:pt x="2019" y="1065"/>
                </a:cubicBezTo>
                <a:cubicBezTo>
                  <a:pt x="2019" y="1069"/>
                  <a:pt x="2019" y="1072"/>
                  <a:pt x="2019" y="1076"/>
                </a:cubicBezTo>
                <a:cubicBezTo>
                  <a:pt x="2016" y="1075"/>
                  <a:pt x="2014" y="1074"/>
                  <a:pt x="2013" y="1075"/>
                </a:cubicBezTo>
                <a:cubicBezTo>
                  <a:pt x="2013" y="1074"/>
                  <a:pt x="2014" y="1072"/>
                  <a:pt x="2012" y="1072"/>
                </a:cubicBezTo>
                <a:cubicBezTo>
                  <a:pt x="2012" y="1071"/>
                  <a:pt x="2012" y="1071"/>
                  <a:pt x="2012" y="1070"/>
                </a:cubicBezTo>
                <a:close/>
                <a:moveTo>
                  <a:pt x="2007" y="1067"/>
                </a:moveTo>
                <a:cubicBezTo>
                  <a:pt x="2007" y="1068"/>
                  <a:pt x="2007" y="1068"/>
                  <a:pt x="2008" y="1068"/>
                </a:cubicBezTo>
                <a:cubicBezTo>
                  <a:pt x="2007" y="1068"/>
                  <a:pt x="2007" y="1068"/>
                  <a:pt x="2006" y="1068"/>
                </a:cubicBezTo>
                <a:cubicBezTo>
                  <a:pt x="2006" y="1068"/>
                  <a:pt x="2007" y="1068"/>
                  <a:pt x="2007" y="1067"/>
                </a:cubicBezTo>
                <a:close/>
                <a:moveTo>
                  <a:pt x="2006" y="1073"/>
                </a:moveTo>
                <a:cubicBezTo>
                  <a:pt x="2007" y="1072"/>
                  <a:pt x="2007" y="1072"/>
                  <a:pt x="2008" y="1070"/>
                </a:cubicBezTo>
                <a:cubicBezTo>
                  <a:pt x="2008" y="1072"/>
                  <a:pt x="2008" y="1073"/>
                  <a:pt x="2008" y="1074"/>
                </a:cubicBezTo>
                <a:cubicBezTo>
                  <a:pt x="2007" y="1074"/>
                  <a:pt x="2006" y="1074"/>
                  <a:pt x="2005" y="1074"/>
                </a:cubicBezTo>
                <a:cubicBezTo>
                  <a:pt x="2005" y="1073"/>
                  <a:pt x="2006" y="1073"/>
                  <a:pt x="2006" y="1073"/>
                </a:cubicBezTo>
                <a:close/>
                <a:moveTo>
                  <a:pt x="2005" y="1081"/>
                </a:moveTo>
                <a:cubicBezTo>
                  <a:pt x="2006" y="1081"/>
                  <a:pt x="2007" y="1080"/>
                  <a:pt x="2008" y="1080"/>
                </a:cubicBezTo>
                <a:cubicBezTo>
                  <a:pt x="2008" y="1081"/>
                  <a:pt x="2008" y="1082"/>
                  <a:pt x="2008" y="1083"/>
                </a:cubicBezTo>
                <a:cubicBezTo>
                  <a:pt x="2007" y="1083"/>
                  <a:pt x="2006" y="1083"/>
                  <a:pt x="2005" y="1083"/>
                </a:cubicBezTo>
                <a:cubicBezTo>
                  <a:pt x="2005" y="1082"/>
                  <a:pt x="2005" y="1082"/>
                  <a:pt x="2005" y="1081"/>
                </a:cubicBezTo>
                <a:close/>
                <a:moveTo>
                  <a:pt x="2013" y="1525"/>
                </a:moveTo>
                <a:cubicBezTo>
                  <a:pt x="2013" y="1525"/>
                  <a:pt x="2012" y="1525"/>
                  <a:pt x="2011" y="1525"/>
                </a:cubicBezTo>
                <a:cubicBezTo>
                  <a:pt x="2011" y="1525"/>
                  <a:pt x="2011" y="1525"/>
                  <a:pt x="2011" y="1525"/>
                </a:cubicBezTo>
                <a:cubicBezTo>
                  <a:pt x="2009" y="1525"/>
                  <a:pt x="2006" y="1524"/>
                  <a:pt x="2004" y="1524"/>
                </a:cubicBezTo>
                <a:cubicBezTo>
                  <a:pt x="2007" y="1524"/>
                  <a:pt x="2011" y="1524"/>
                  <a:pt x="2015" y="1524"/>
                </a:cubicBezTo>
                <a:cubicBezTo>
                  <a:pt x="2015" y="1525"/>
                  <a:pt x="2015" y="1525"/>
                  <a:pt x="2015" y="1526"/>
                </a:cubicBezTo>
                <a:cubicBezTo>
                  <a:pt x="2014" y="1525"/>
                  <a:pt x="2014" y="1525"/>
                  <a:pt x="2013" y="1525"/>
                </a:cubicBezTo>
                <a:close/>
                <a:moveTo>
                  <a:pt x="2011" y="1083"/>
                </a:moveTo>
                <a:cubicBezTo>
                  <a:pt x="2011" y="1082"/>
                  <a:pt x="2011" y="1081"/>
                  <a:pt x="2012" y="1080"/>
                </a:cubicBezTo>
                <a:cubicBezTo>
                  <a:pt x="2014" y="1080"/>
                  <a:pt x="2017" y="1080"/>
                  <a:pt x="2019" y="1080"/>
                </a:cubicBezTo>
                <a:cubicBezTo>
                  <a:pt x="2019" y="1081"/>
                  <a:pt x="2019" y="1081"/>
                  <a:pt x="2019" y="1082"/>
                </a:cubicBezTo>
                <a:cubicBezTo>
                  <a:pt x="2020" y="1081"/>
                  <a:pt x="2020" y="1081"/>
                  <a:pt x="2020" y="1080"/>
                </a:cubicBezTo>
                <a:cubicBezTo>
                  <a:pt x="2021" y="1080"/>
                  <a:pt x="2021" y="1080"/>
                  <a:pt x="2022" y="1080"/>
                </a:cubicBezTo>
                <a:cubicBezTo>
                  <a:pt x="2022" y="1081"/>
                  <a:pt x="2023" y="1081"/>
                  <a:pt x="2023" y="1081"/>
                </a:cubicBezTo>
                <a:cubicBezTo>
                  <a:pt x="2023" y="1081"/>
                  <a:pt x="2024" y="1081"/>
                  <a:pt x="2024" y="1082"/>
                </a:cubicBezTo>
                <a:cubicBezTo>
                  <a:pt x="2024" y="1082"/>
                  <a:pt x="2024" y="1082"/>
                  <a:pt x="2024" y="1082"/>
                </a:cubicBezTo>
                <a:cubicBezTo>
                  <a:pt x="2024" y="1082"/>
                  <a:pt x="2024" y="1082"/>
                  <a:pt x="2024" y="1082"/>
                </a:cubicBezTo>
                <a:cubicBezTo>
                  <a:pt x="2025" y="1082"/>
                  <a:pt x="2026" y="1082"/>
                  <a:pt x="2026" y="1080"/>
                </a:cubicBezTo>
                <a:cubicBezTo>
                  <a:pt x="2028" y="1080"/>
                  <a:pt x="2026" y="1083"/>
                  <a:pt x="2029" y="1083"/>
                </a:cubicBezTo>
                <a:cubicBezTo>
                  <a:pt x="2028" y="1080"/>
                  <a:pt x="2037" y="1081"/>
                  <a:pt x="2035" y="1083"/>
                </a:cubicBezTo>
                <a:cubicBezTo>
                  <a:pt x="2037" y="1082"/>
                  <a:pt x="2038" y="1080"/>
                  <a:pt x="2040" y="1081"/>
                </a:cubicBezTo>
                <a:cubicBezTo>
                  <a:pt x="2038" y="1077"/>
                  <a:pt x="2033" y="1081"/>
                  <a:pt x="2033" y="1077"/>
                </a:cubicBezTo>
                <a:cubicBezTo>
                  <a:pt x="2033" y="1076"/>
                  <a:pt x="2033" y="1075"/>
                  <a:pt x="2033" y="1074"/>
                </a:cubicBezTo>
                <a:cubicBezTo>
                  <a:pt x="2035" y="1074"/>
                  <a:pt x="2036" y="1074"/>
                  <a:pt x="2036" y="1072"/>
                </a:cubicBezTo>
                <a:cubicBezTo>
                  <a:pt x="2035" y="1073"/>
                  <a:pt x="2034" y="1073"/>
                  <a:pt x="2034" y="1073"/>
                </a:cubicBezTo>
                <a:cubicBezTo>
                  <a:pt x="2034" y="1072"/>
                  <a:pt x="2034" y="1071"/>
                  <a:pt x="2034" y="1070"/>
                </a:cubicBezTo>
                <a:cubicBezTo>
                  <a:pt x="2035" y="1070"/>
                  <a:pt x="2035" y="1070"/>
                  <a:pt x="2036" y="1070"/>
                </a:cubicBezTo>
                <a:cubicBezTo>
                  <a:pt x="2037" y="1072"/>
                  <a:pt x="2037" y="1073"/>
                  <a:pt x="2038" y="1074"/>
                </a:cubicBezTo>
                <a:cubicBezTo>
                  <a:pt x="2038" y="1073"/>
                  <a:pt x="2038" y="1072"/>
                  <a:pt x="2038" y="1070"/>
                </a:cubicBezTo>
                <a:cubicBezTo>
                  <a:pt x="2039" y="1071"/>
                  <a:pt x="2040" y="1071"/>
                  <a:pt x="2041" y="1070"/>
                </a:cubicBezTo>
                <a:cubicBezTo>
                  <a:pt x="2041" y="1070"/>
                  <a:pt x="2040" y="1070"/>
                  <a:pt x="2039" y="1069"/>
                </a:cubicBezTo>
                <a:cubicBezTo>
                  <a:pt x="2041" y="1068"/>
                  <a:pt x="2043" y="1068"/>
                  <a:pt x="2045" y="1069"/>
                </a:cubicBezTo>
                <a:cubicBezTo>
                  <a:pt x="2044" y="1070"/>
                  <a:pt x="2043" y="1072"/>
                  <a:pt x="2043" y="1074"/>
                </a:cubicBezTo>
                <a:cubicBezTo>
                  <a:pt x="2046" y="1074"/>
                  <a:pt x="2043" y="1072"/>
                  <a:pt x="2044" y="1071"/>
                </a:cubicBezTo>
                <a:cubicBezTo>
                  <a:pt x="2045" y="1076"/>
                  <a:pt x="2046" y="1082"/>
                  <a:pt x="2046" y="1088"/>
                </a:cubicBezTo>
                <a:cubicBezTo>
                  <a:pt x="2046" y="1088"/>
                  <a:pt x="2045" y="1088"/>
                  <a:pt x="2044" y="1088"/>
                </a:cubicBezTo>
                <a:cubicBezTo>
                  <a:pt x="2043" y="1087"/>
                  <a:pt x="2046" y="1087"/>
                  <a:pt x="2045" y="1085"/>
                </a:cubicBezTo>
                <a:cubicBezTo>
                  <a:pt x="2044" y="1085"/>
                  <a:pt x="2044" y="1085"/>
                  <a:pt x="2044" y="1085"/>
                </a:cubicBezTo>
                <a:cubicBezTo>
                  <a:pt x="2044" y="1084"/>
                  <a:pt x="2044" y="1083"/>
                  <a:pt x="2044" y="1083"/>
                </a:cubicBezTo>
                <a:cubicBezTo>
                  <a:pt x="2043" y="1083"/>
                  <a:pt x="2043" y="1083"/>
                  <a:pt x="2043" y="1083"/>
                </a:cubicBezTo>
                <a:cubicBezTo>
                  <a:pt x="2043" y="1083"/>
                  <a:pt x="2043" y="1083"/>
                  <a:pt x="2043" y="1083"/>
                </a:cubicBezTo>
                <a:cubicBezTo>
                  <a:pt x="2039" y="1083"/>
                  <a:pt x="2039" y="1086"/>
                  <a:pt x="2036" y="1085"/>
                </a:cubicBezTo>
                <a:cubicBezTo>
                  <a:pt x="2035" y="1086"/>
                  <a:pt x="2038" y="1086"/>
                  <a:pt x="2039" y="1086"/>
                </a:cubicBezTo>
                <a:cubicBezTo>
                  <a:pt x="2038" y="1088"/>
                  <a:pt x="2037" y="1088"/>
                  <a:pt x="2036" y="1088"/>
                </a:cubicBezTo>
                <a:cubicBezTo>
                  <a:pt x="2036" y="1089"/>
                  <a:pt x="2037" y="1088"/>
                  <a:pt x="2037" y="1089"/>
                </a:cubicBezTo>
                <a:cubicBezTo>
                  <a:pt x="2034" y="1091"/>
                  <a:pt x="2029" y="1090"/>
                  <a:pt x="2025" y="1089"/>
                </a:cubicBezTo>
                <a:cubicBezTo>
                  <a:pt x="2025" y="1089"/>
                  <a:pt x="2025" y="1089"/>
                  <a:pt x="2025" y="1089"/>
                </a:cubicBezTo>
                <a:cubicBezTo>
                  <a:pt x="2027" y="1088"/>
                  <a:pt x="2029" y="1089"/>
                  <a:pt x="2032" y="1089"/>
                </a:cubicBezTo>
                <a:cubicBezTo>
                  <a:pt x="2032" y="1089"/>
                  <a:pt x="2032" y="1089"/>
                  <a:pt x="2032" y="1089"/>
                </a:cubicBezTo>
                <a:cubicBezTo>
                  <a:pt x="2032" y="1089"/>
                  <a:pt x="2032" y="1089"/>
                  <a:pt x="2032" y="1088"/>
                </a:cubicBezTo>
                <a:cubicBezTo>
                  <a:pt x="2033" y="1088"/>
                  <a:pt x="2033" y="1088"/>
                  <a:pt x="2033" y="1088"/>
                </a:cubicBezTo>
                <a:cubicBezTo>
                  <a:pt x="2033" y="1088"/>
                  <a:pt x="2033" y="1088"/>
                  <a:pt x="2032" y="1088"/>
                </a:cubicBezTo>
                <a:cubicBezTo>
                  <a:pt x="2033" y="1087"/>
                  <a:pt x="2031" y="1087"/>
                  <a:pt x="2031" y="1088"/>
                </a:cubicBezTo>
                <a:cubicBezTo>
                  <a:pt x="2030" y="1087"/>
                  <a:pt x="2027" y="1087"/>
                  <a:pt x="2025" y="1087"/>
                </a:cubicBezTo>
                <a:cubicBezTo>
                  <a:pt x="2025" y="1086"/>
                  <a:pt x="2025" y="1086"/>
                  <a:pt x="2025" y="1085"/>
                </a:cubicBezTo>
                <a:cubicBezTo>
                  <a:pt x="2025" y="1085"/>
                  <a:pt x="2025" y="1085"/>
                  <a:pt x="2025" y="1085"/>
                </a:cubicBezTo>
                <a:cubicBezTo>
                  <a:pt x="2025" y="1084"/>
                  <a:pt x="2025" y="1084"/>
                  <a:pt x="2025" y="1083"/>
                </a:cubicBezTo>
                <a:cubicBezTo>
                  <a:pt x="2025" y="1083"/>
                  <a:pt x="2025" y="1083"/>
                  <a:pt x="2025" y="1083"/>
                </a:cubicBezTo>
                <a:cubicBezTo>
                  <a:pt x="2025" y="1083"/>
                  <a:pt x="2025" y="1083"/>
                  <a:pt x="2025" y="1083"/>
                </a:cubicBezTo>
                <a:cubicBezTo>
                  <a:pt x="2025" y="1083"/>
                  <a:pt x="2025" y="1083"/>
                  <a:pt x="2025" y="1083"/>
                </a:cubicBezTo>
                <a:cubicBezTo>
                  <a:pt x="2023" y="1085"/>
                  <a:pt x="2021" y="1082"/>
                  <a:pt x="2020" y="1085"/>
                </a:cubicBezTo>
                <a:cubicBezTo>
                  <a:pt x="2020" y="1085"/>
                  <a:pt x="2020" y="1085"/>
                  <a:pt x="2020" y="1085"/>
                </a:cubicBezTo>
                <a:cubicBezTo>
                  <a:pt x="2019" y="1085"/>
                  <a:pt x="2020" y="1086"/>
                  <a:pt x="2020" y="1087"/>
                </a:cubicBezTo>
                <a:cubicBezTo>
                  <a:pt x="2019" y="1088"/>
                  <a:pt x="2019" y="1088"/>
                  <a:pt x="2018" y="1088"/>
                </a:cubicBezTo>
                <a:cubicBezTo>
                  <a:pt x="2018" y="1087"/>
                  <a:pt x="2017" y="1086"/>
                  <a:pt x="2015" y="1086"/>
                </a:cubicBezTo>
                <a:cubicBezTo>
                  <a:pt x="2016" y="1085"/>
                  <a:pt x="2016" y="1084"/>
                  <a:pt x="2018" y="1083"/>
                </a:cubicBezTo>
                <a:cubicBezTo>
                  <a:pt x="2016" y="1083"/>
                  <a:pt x="2014" y="1083"/>
                  <a:pt x="2011" y="1083"/>
                </a:cubicBezTo>
                <a:close/>
                <a:moveTo>
                  <a:pt x="2028" y="1521"/>
                </a:moveTo>
                <a:cubicBezTo>
                  <a:pt x="2028" y="1521"/>
                  <a:pt x="2028" y="1521"/>
                  <a:pt x="2027" y="1521"/>
                </a:cubicBezTo>
                <a:cubicBezTo>
                  <a:pt x="2027" y="1521"/>
                  <a:pt x="2027" y="1521"/>
                  <a:pt x="2027" y="1521"/>
                </a:cubicBezTo>
                <a:cubicBezTo>
                  <a:pt x="2026" y="1521"/>
                  <a:pt x="2025" y="1521"/>
                  <a:pt x="2024" y="1521"/>
                </a:cubicBezTo>
                <a:cubicBezTo>
                  <a:pt x="2024" y="1521"/>
                  <a:pt x="2024" y="1520"/>
                  <a:pt x="2024" y="1520"/>
                </a:cubicBezTo>
                <a:cubicBezTo>
                  <a:pt x="2026" y="1520"/>
                  <a:pt x="2027" y="1521"/>
                  <a:pt x="2028" y="1521"/>
                </a:cubicBezTo>
                <a:close/>
                <a:moveTo>
                  <a:pt x="2021" y="1087"/>
                </a:moveTo>
                <a:cubicBezTo>
                  <a:pt x="2021" y="1086"/>
                  <a:pt x="2020" y="1086"/>
                  <a:pt x="2020" y="1085"/>
                </a:cubicBezTo>
                <a:cubicBezTo>
                  <a:pt x="2022" y="1085"/>
                  <a:pt x="2023" y="1084"/>
                  <a:pt x="2024" y="1085"/>
                </a:cubicBezTo>
                <a:cubicBezTo>
                  <a:pt x="2024" y="1085"/>
                  <a:pt x="2024" y="1086"/>
                  <a:pt x="2024" y="1087"/>
                </a:cubicBezTo>
                <a:cubicBezTo>
                  <a:pt x="2023" y="1087"/>
                  <a:pt x="2022" y="1087"/>
                  <a:pt x="2021" y="1087"/>
                </a:cubicBezTo>
                <a:close/>
                <a:moveTo>
                  <a:pt x="2023" y="1520"/>
                </a:moveTo>
                <a:cubicBezTo>
                  <a:pt x="2023" y="1520"/>
                  <a:pt x="2022" y="1521"/>
                  <a:pt x="2022" y="1521"/>
                </a:cubicBezTo>
                <a:cubicBezTo>
                  <a:pt x="2022" y="1521"/>
                  <a:pt x="2021" y="1520"/>
                  <a:pt x="2020" y="1520"/>
                </a:cubicBezTo>
                <a:cubicBezTo>
                  <a:pt x="2021" y="1520"/>
                  <a:pt x="2022" y="1520"/>
                  <a:pt x="2023" y="1520"/>
                </a:cubicBezTo>
                <a:close/>
                <a:moveTo>
                  <a:pt x="2032" y="1527"/>
                </a:moveTo>
                <a:cubicBezTo>
                  <a:pt x="2029" y="1527"/>
                  <a:pt x="2026" y="1527"/>
                  <a:pt x="2024" y="1527"/>
                </a:cubicBezTo>
                <a:cubicBezTo>
                  <a:pt x="2023" y="1526"/>
                  <a:pt x="2023" y="1526"/>
                  <a:pt x="2023" y="1526"/>
                </a:cubicBezTo>
                <a:cubicBezTo>
                  <a:pt x="2022" y="1526"/>
                  <a:pt x="2021" y="1527"/>
                  <a:pt x="2021" y="1525"/>
                </a:cubicBezTo>
                <a:cubicBezTo>
                  <a:pt x="2020" y="1525"/>
                  <a:pt x="2020" y="1526"/>
                  <a:pt x="2021" y="1526"/>
                </a:cubicBezTo>
                <a:cubicBezTo>
                  <a:pt x="2020" y="1526"/>
                  <a:pt x="2020" y="1526"/>
                  <a:pt x="2020" y="1526"/>
                </a:cubicBezTo>
                <a:cubicBezTo>
                  <a:pt x="2020" y="1526"/>
                  <a:pt x="2020" y="1526"/>
                  <a:pt x="2020" y="1526"/>
                </a:cubicBezTo>
                <a:cubicBezTo>
                  <a:pt x="2018" y="1525"/>
                  <a:pt x="2015" y="1526"/>
                  <a:pt x="2016" y="1524"/>
                </a:cubicBezTo>
                <a:cubicBezTo>
                  <a:pt x="2021" y="1524"/>
                  <a:pt x="2026" y="1525"/>
                  <a:pt x="2032" y="1525"/>
                </a:cubicBezTo>
                <a:cubicBezTo>
                  <a:pt x="2032" y="1526"/>
                  <a:pt x="2032" y="1527"/>
                  <a:pt x="2032" y="1527"/>
                </a:cubicBezTo>
                <a:close/>
                <a:moveTo>
                  <a:pt x="2042" y="1533"/>
                </a:moveTo>
                <a:cubicBezTo>
                  <a:pt x="2043" y="1534"/>
                  <a:pt x="2043" y="1534"/>
                  <a:pt x="2044" y="1534"/>
                </a:cubicBezTo>
                <a:cubicBezTo>
                  <a:pt x="2044" y="1534"/>
                  <a:pt x="2044" y="1534"/>
                  <a:pt x="2044" y="1535"/>
                </a:cubicBezTo>
                <a:cubicBezTo>
                  <a:pt x="2043" y="1535"/>
                  <a:pt x="2042" y="1535"/>
                  <a:pt x="2042" y="1534"/>
                </a:cubicBezTo>
                <a:cubicBezTo>
                  <a:pt x="2042" y="1534"/>
                  <a:pt x="2042" y="1534"/>
                  <a:pt x="2042" y="1533"/>
                </a:cubicBezTo>
                <a:close/>
                <a:moveTo>
                  <a:pt x="2046" y="1580"/>
                </a:moveTo>
                <a:cubicBezTo>
                  <a:pt x="2047" y="1581"/>
                  <a:pt x="2042" y="1580"/>
                  <a:pt x="2040" y="1580"/>
                </a:cubicBezTo>
                <a:cubicBezTo>
                  <a:pt x="2040" y="1581"/>
                  <a:pt x="2040" y="1581"/>
                  <a:pt x="2040" y="1580"/>
                </a:cubicBezTo>
                <a:cubicBezTo>
                  <a:pt x="2041" y="1579"/>
                  <a:pt x="2044" y="1580"/>
                  <a:pt x="2046" y="1580"/>
                </a:cubicBezTo>
                <a:close/>
                <a:moveTo>
                  <a:pt x="2038" y="1581"/>
                </a:moveTo>
                <a:cubicBezTo>
                  <a:pt x="2036" y="1581"/>
                  <a:pt x="2036" y="1581"/>
                  <a:pt x="2034" y="1581"/>
                </a:cubicBezTo>
                <a:cubicBezTo>
                  <a:pt x="2034" y="1580"/>
                  <a:pt x="2038" y="1580"/>
                  <a:pt x="2038" y="1581"/>
                </a:cubicBezTo>
                <a:close/>
                <a:moveTo>
                  <a:pt x="2027" y="1582"/>
                </a:moveTo>
                <a:cubicBezTo>
                  <a:pt x="2026" y="1582"/>
                  <a:pt x="2025" y="1583"/>
                  <a:pt x="2024" y="1582"/>
                </a:cubicBezTo>
                <a:cubicBezTo>
                  <a:pt x="2025" y="1581"/>
                  <a:pt x="2027" y="1581"/>
                  <a:pt x="2027" y="1582"/>
                </a:cubicBezTo>
                <a:close/>
                <a:moveTo>
                  <a:pt x="2024" y="1585"/>
                </a:moveTo>
                <a:cubicBezTo>
                  <a:pt x="2024" y="1583"/>
                  <a:pt x="2026" y="1584"/>
                  <a:pt x="2027" y="1584"/>
                </a:cubicBezTo>
                <a:cubicBezTo>
                  <a:pt x="2027" y="1585"/>
                  <a:pt x="2025" y="1585"/>
                  <a:pt x="2024" y="1585"/>
                </a:cubicBezTo>
                <a:close/>
                <a:moveTo>
                  <a:pt x="2028" y="1584"/>
                </a:moveTo>
                <a:cubicBezTo>
                  <a:pt x="2031" y="1582"/>
                  <a:pt x="2037" y="1582"/>
                  <a:pt x="2041" y="1582"/>
                </a:cubicBezTo>
                <a:cubicBezTo>
                  <a:pt x="2039" y="1585"/>
                  <a:pt x="2031" y="1583"/>
                  <a:pt x="2028" y="1584"/>
                </a:cubicBezTo>
                <a:close/>
                <a:moveTo>
                  <a:pt x="2042" y="1583"/>
                </a:moveTo>
                <a:cubicBezTo>
                  <a:pt x="2041" y="1582"/>
                  <a:pt x="2043" y="1581"/>
                  <a:pt x="2043" y="1582"/>
                </a:cubicBezTo>
                <a:cubicBezTo>
                  <a:pt x="2043" y="1582"/>
                  <a:pt x="2043" y="1583"/>
                  <a:pt x="2042" y="1583"/>
                </a:cubicBezTo>
                <a:close/>
                <a:moveTo>
                  <a:pt x="2044" y="1583"/>
                </a:moveTo>
                <a:cubicBezTo>
                  <a:pt x="2044" y="1581"/>
                  <a:pt x="2048" y="1580"/>
                  <a:pt x="2048" y="1582"/>
                </a:cubicBezTo>
                <a:cubicBezTo>
                  <a:pt x="2046" y="1581"/>
                  <a:pt x="2046" y="1583"/>
                  <a:pt x="2044" y="1583"/>
                </a:cubicBezTo>
                <a:close/>
                <a:moveTo>
                  <a:pt x="2043" y="1574"/>
                </a:moveTo>
                <a:cubicBezTo>
                  <a:pt x="2043" y="1574"/>
                  <a:pt x="2043" y="1574"/>
                  <a:pt x="2044" y="1574"/>
                </a:cubicBezTo>
                <a:cubicBezTo>
                  <a:pt x="2046" y="1574"/>
                  <a:pt x="2048" y="1574"/>
                  <a:pt x="2050" y="1574"/>
                </a:cubicBezTo>
                <a:cubicBezTo>
                  <a:pt x="2048" y="1576"/>
                  <a:pt x="2046" y="1574"/>
                  <a:pt x="2043" y="1574"/>
                </a:cubicBezTo>
                <a:close/>
                <a:moveTo>
                  <a:pt x="2054" y="1576"/>
                </a:moveTo>
                <a:cubicBezTo>
                  <a:pt x="2053" y="1575"/>
                  <a:pt x="2051" y="1575"/>
                  <a:pt x="2050" y="1574"/>
                </a:cubicBezTo>
                <a:cubicBezTo>
                  <a:pt x="2051" y="1574"/>
                  <a:pt x="2053" y="1574"/>
                  <a:pt x="2054" y="1574"/>
                </a:cubicBezTo>
                <a:cubicBezTo>
                  <a:pt x="2057" y="1574"/>
                  <a:pt x="2060" y="1574"/>
                  <a:pt x="2062" y="1573"/>
                </a:cubicBezTo>
                <a:cubicBezTo>
                  <a:pt x="2062" y="1573"/>
                  <a:pt x="2062" y="1573"/>
                  <a:pt x="2063" y="1573"/>
                </a:cubicBezTo>
                <a:cubicBezTo>
                  <a:pt x="2063" y="1574"/>
                  <a:pt x="2064" y="1574"/>
                  <a:pt x="2065" y="1575"/>
                </a:cubicBezTo>
                <a:cubicBezTo>
                  <a:pt x="2062" y="1575"/>
                  <a:pt x="2058" y="1575"/>
                  <a:pt x="2054" y="1576"/>
                </a:cubicBezTo>
                <a:close/>
                <a:moveTo>
                  <a:pt x="2068" y="1564"/>
                </a:moveTo>
                <a:cubicBezTo>
                  <a:pt x="2069" y="1564"/>
                  <a:pt x="2069" y="1563"/>
                  <a:pt x="2068" y="1563"/>
                </a:cubicBezTo>
                <a:cubicBezTo>
                  <a:pt x="2068" y="1564"/>
                  <a:pt x="2068" y="1564"/>
                  <a:pt x="2068" y="1564"/>
                </a:cubicBezTo>
                <a:cubicBezTo>
                  <a:pt x="2067" y="1564"/>
                  <a:pt x="2067" y="1564"/>
                  <a:pt x="2067" y="1564"/>
                </a:cubicBezTo>
                <a:cubicBezTo>
                  <a:pt x="2067" y="1563"/>
                  <a:pt x="2066" y="1563"/>
                  <a:pt x="2066" y="1563"/>
                </a:cubicBezTo>
                <a:cubicBezTo>
                  <a:pt x="2062" y="1563"/>
                  <a:pt x="2058" y="1562"/>
                  <a:pt x="2055" y="1562"/>
                </a:cubicBezTo>
                <a:cubicBezTo>
                  <a:pt x="2055" y="1561"/>
                  <a:pt x="2055" y="1560"/>
                  <a:pt x="2054" y="1560"/>
                </a:cubicBezTo>
                <a:cubicBezTo>
                  <a:pt x="2053" y="1561"/>
                  <a:pt x="2054" y="1560"/>
                  <a:pt x="2052" y="1560"/>
                </a:cubicBezTo>
                <a:cubicBezTo>
                  <a:pt x="2052" y="1561"/>
                  <a:pt x="2053" y="1561"/>
                  <a:pt x="2053" y="1561"/>
                </a:cubicBezTo>
                <a:cubicBezTo>
                  <a:pt x="2052" y="1561"/>
                  <a:pt x="2052" y="1561"/>
                  <a:pt x="2052" y="1561"/>
                </a:cubicBezTo>
                <a:cubicBezTo>
                  <a:pt x="2051" y="1560"/>
                  <a:pt x="2050" y="1560"/>
                  <a:pt x="2049" y="1560"/>
                </a:cubicBezTo>
                <a:cubicBezTo>
                  <a:pt x="2047" y="1560"/>
                  <a:pt x="2045" y="1559"/>
                  <a:pt x="2043" y="1559"/>
                </a:cubicBezTo>
                <a:cubicBezTo>
                  <a:pt x="2045" y="1558"/>
                  <a:pt x="2046" y="1558"/>
                  <a:pt x="2048" y="1557"/>
                </a:cubicBezTo>
                <a:cubicBezTo>
                  <a:pt x="2049" y="1557"/>
                  <a:pt x="2050" y="1557"/>
                  <a:pt x="2051" y="1557"/>
                </a:cubicBezTo>
                <a:cubicBezTo>
                  <a:pt x="2052" y="1558"/>
                  <a:pt x="2052" y="1558"/>
                  <a:pt x="2053" y="1558"/>
                </a:cubicBezTo>
                <a:cubicBezTo>
                  <a:pt x="2053" y="1558"/>
                  <a:pt x="2053" y="1558"/>
                  <a:pt x="2053" y="1558"/>
                </a:cubicBezTo>
                <a:cubicBezTo>
                  <a:pt x="2054" y="1558"/>
                  <a:pt x="2054" y="1558"/>
                  <a:pt x="2055" y="1558"/>
                </a:cubicBezTo>
                <a:cubicBezTo>
                  <a:pt x="2056" y="1558"/>
                  <a:pt x="2056" y="1560"/>
                  <a:pt x="2056" y="1561"/>
                </a:cubicBezTo>
                <a:cubicBezTo>
                  <a:pt x="2057" y="1559"/>
                  <a:pt x="2062" y="1562"/>
                  <a:pt x="2063" y="1559"/>
                </a:cubicBezTo>
                <a:cubicBezTo>
                  <a:pt x="2059" y="1559"/>
                  <a:pt x="2056" y="1561"/>
                  <a:pt x="2056" y="1558"/>
                </a:cubicBezTo>
                <a:cubicBezTo>
                  <a:pt x="2061" y="1558"/>
                  <a:pt x="2066" y="1559"/>
                  <a:pt x="2071" y="1559"/>
                </a:cubicBezTo>
                <a:cubicBezTo>
                  <a:pt x="2070" y="1560"/>
                  <a:pt x="2070" y="1560"/>
                  <a:pt x="2070" y="1561"/>
                </a:cubicBezTo>
                <a:cubicBezTo>
                  <a:pt x="2071" y="1560"/>
                  <a:pt x="2072" y="1558"/>
                  <a:pt x="2072" y="1561"/>
                </a:cubicBezTo>
                <a:cubicBezTo>
                  <a:pt x="2072" y="1560"/>
                  <a:pt x="2074" y="1561"/>
                  <a:pt x="2074" y="1559"/>
                </a:cubicBezTo>
                <a:cubicBezTo>
                  <a:pt x="2077" y="1559"/>
                  <a:pt x="2079" y="1559"/>
                  <a:pt x="2081" y="1559"/>
                </a:cubicBezTo>
                <a:cubicBezTo>
                  <a:pt x="2081" y="1560"/>
                  <a:pt x="2081" y="1561"/>
                  <a:pt x="2081" y="1559"/>
                </a:cubicBezTo>
                <a:cubicBezTo>
                  <a:pt x="2080" y="1561"/>
                  <a:pt x="2079" y="1563"/>
                  <a:pt x="2080" y="1564"/>
                </a:cubicBezTo>
                <a:cubicBezTo>
                  <a:pt x="2080" y="1565"/>
                  <a:pt x="2078" y="1564"/>
                  <a:pt x="2077" y="1565"/>
                </a:cubicBezTo>
                <a:cubicBezTo>
                  <a:pt x="2074" y="1565"/>
                  <a:pt x="2071" y="1564"/>
                  <a:pt x="2068" y="1564"/>
                </a:cubicBezTo>
                <a:close/>
                <a:moveTo>
                  <a:pt x="2044" y="1535"/>
                </a:moveTo>
                <a:cubicBezTo>
                  <a:pt x="2049" y="1532"/>
                  <a:pt x="2054" y="1534"/>
                  <a:pt x="2059" y="1534"/>
                </a:cubicBezTo>
                <a:cubicBezTo>
                  <a:pt x="2058" y="1535"/>
                  <a:pt x="2058" y="1536"/>
                  <a:pt x="2058" y="1537"/>
                </a:cubicBezTo>
                <a:cubicBezTo>
                  <a:pt x="2054" y="1537"/>
                  <a:pt x="2049" y="1536"/>
                  <a:pt x="2044" y="1535"/>
                </a:cubicBezTo>
                <a:close/>
                <a:moveTo>
                  <a:pt x="2060" y="1538"/>
                </a:moveTo>
                <a:cubicBezTo>
                  <a:pt x="2060" y="1538"/>
                  <a:pt x="2060" y="1538"/>
                  <a:pt x="2060" y="1538"/>
                </a:cubicBezTo>
                <a:cubicBezTo>
                  <a:pt x="2060" y="1538"/>
                  <a:pt x="2059" y="1537"/>
                  <a:pt x="2059" y="1537"/>
                </a:cubicBezTo>
                <a:cubicBezTo>
                  <a:pt x="2059" y="1537"/>
                  <a:pt x="2059" y="1536"/>
                  <a:pt x="2060" y="1536"/>
                </a:cubicBezTo>
                <a:cubicBezTo>
                  <a:pt x="2061" y="1537"/>
                  <a:pt x="2060" y="1537"/>
                  <a:pt x="2059" y="1537"/>
                </a:cubicBezTo>
                <a:cubicBezTo>
                  <a:pt x="2059" y="1538"/>
                  <a:pt x="2060" y="1538"/>
                  <a:pt x="2060" y="1538"/>
                </a:cubicBezTo>
                <a:close/>
                <a:moveTo>
                  <a:pt x="2081" y="1566"/>
                </a:moveTo>
                <a:cubicBezTo>
                  <a:pt x="2080" y="1566"/>
                  <a:pt x="2079" y="1565"/>
                  <a:pt x="2078" y="1565"/>
                </a:cubicBezTo>
                <a:cubicBezTo>
                  <a:pt x="2079" y="1565"/>
                  <a:pt x="2080" y="1565"/>
                  <a:pt x="2081" y="1566"/>
                </a:cubicBezTo>
                <a:close/>
                <a:moveTo>
                  <a:pt x="2076" y="1571"/>
                </a:moveTo>
                <a:cubicBezTo>
                  <a:pt x="2077" y="1569"/>
                  <a:pt x="2080" y="1570"/>
                  <a:pt x="2083" y="1570"/>
                </a:cubicBezTo>
                <a:cubicBezTo>
                  <a:pt x="2080" y="1571"/>
                  <a:pt x="2078" y="1571"/>
                  <a:pt x="2076" y="1571"/>
                </a:cubicBezTo>
                <a:close/>
                <a:moveTo>
                  <a:pt x="2081" y="1578"/>
                </a:moveTo>
                <a:cubicBezTo>
                  <a:pt x="2081" y="1578"/>
                  <a:pt x="2080" y="1578"/>
                  <a:pt x="2079" y="1577"/>
                </a:cubicBezTo>
                <a:cubicBezTo>
                  <a:pt x="2080" y="1577"/>
                  <a:pt x="2080" y="1577"/>
                  <a:pt x="2080" y="1577"/>
                </a:cubicBezTo>
                <a:cubicBezTo>
                  <a:pt x="2081" y="1577"/>
                  <a:pt x="2081" y="1577"/>
                  <a:pt x="2081" y="1578"/>
                </a:cubicBezTo>
                <a:close/>
                <a:moveTo>
                  <a:pt x="2086" y="1585"/>
                </a:moveTo>
                <a:cubicBezTo>
                  <a:pt x="2083" y="1585"/>
                  <a:pt x="2086" y="1586"/>
                  <a:pt x="2086" y="1586"/>
                </a:cubicBezTo>
                <a:cubicBezTo>
                  <a:pt x="2085" y="1587"/>
                  <a:pt x="2083" y="1586"/>
                  <a:pt x="2083" y="1586"/>
                </a:cubicBezTo>
                <a:cubicBezTo>
                  <a:pt x="2084" y="1585"/>
                  <a:pt x="2081" y="1585"/>
                  <a:pt x="2080" y="1584"/>
                </a:cubicBezTo>
                <a:cubicBezTo>
                  <a:pt x="2081" y="1586"/>
                  <a:pt x="2079" y="1584"/>
                  <a:pt x="2078" y="1585"/>
                </a:cubicBezTo>
                <a:cubicBezTo>
                  <a:pt x="2078" y="1584"/>
                  <a:pt x="2078" y="1583"/>
                  <a:pt x="2077" y="1583"/>
                </a:cubicBezTo>
                <a:cubicBezTo>
                  <a:pt x="2081" y="1583"/>
                  <a:pt x="2083" y="1581"/>
                  <a:pt x="2086" y="1583"/>
                </a:cubicBezTo>
                <a:cubicBezTo>
                  <a:pt x="2084" y="1584"/>
                  <a:pt x="2085" y="1585"/>
                  <a:pt x="2086" y="1585"/>
                </a:cubicBezTo>
                <a:close/>
                <a:moveTo>
                  <a:pt x="2085" y="1564"/>
                </a:moveTo>
                <a:cubicBezTo>
                  <a:pt x="2086" y="1563"/>
                  <a:pt x="2084" y="1561"/>
                  <a:pt x="2085" y="1560"/>
                </a:cubicBezTo>
                <a:cubicBezTo>
                  <a:pt x="2084" y="1559"/>
                  <a:pt x="2082" y="1560"/>
                  <a:pt x="2082" y="1559"/>
                </a:cubicBezTo>
                <a:cubicBezTo>
                  <a:pt x="2082" y="1559"/>
                  <a:pt x="2082" y="1559"/>
                  <a:pt x="2082" y="1559"/>
                </a:cubicBezTo>
                <a:cubicBezTo>
                  <a:pt x="2083" y="1560"/>
                  <a:pt x="2086" y="1559"/>
                  <a:pt x="2086" y="1560"/>
                </a:cubicBezTo>
                <a:cubicBezTo>
                  <a:pt x="2086" y="1560"/>
                  <a:pt x="2086" y="1560"/>
                  <a:pt x="2086" y="1560"/>
                </a:cubicBezTo>
                <a:cubicBezTo>
                  <a:pt x="2086" y="1561"/>
                  <a:pt x="2086" y="1561"/>
                  <a:pt x="2086" y="1562"/>
                </a:cubicBezTo>
                <a:cubicBezTo>
                  <a:pt x="2087" y="1562"/>
                  <a:pt x="2087" y="1562"/>
                  <a:pt x="2087" y="1562"/>
                </a:cubicBezTo>
                <a:cubicBezTo>
                  <a:pt x="2087" y="1561"/>
                  <a:pt x="2087" y="1561"/>
                  <a:pt x="2087" y="1560"/>
                </a:cubicBezTo>
                <a:cubicBezTo>
                  <a:pt x="2087" y="1560"/>
                  <a:pt x="2088" y="1560"/>
                  <a:pt x="2088" y="1560"/>
                </a:cubicBezTo>
                <a:cubicBezTo>
                  <a:pt x="2088" y="1560"/>
                  <a:pt x="2088" y="1560"/>
                  <a:pt x="2088" y="1560"/>
                </a:cubicBezTo>
                <a:cubicBezTo>
                  <a:pt x="2088" y="1560"/>
                  <a:pt x="2089" y="1560"/>
                  <a:pt x="2089" y="1560"/>
                </a:cubicBezTo>
                <a:cubicBezTo>
                  <a:pt x="2089" y="1560"/>
                  <a:pt x="2089" y="1560"/>
                  <a:pt x="2089" y="1560"/>
                </a:cubicBezTo>
                <a:cubicBezTo>
                  <a:pt x="2090" y="1560"/>
                  <a:pt x="2089" y="1561"/>
                  <a:pt x="2090" y="1562"/>
                </a:cubicBezTo>
                <a:cubicBezTo>
                  <a:pt x="2090" y="1562"/>
                  <a:pt x="2090" y="1562"/>
                  <a:pt x="2090" y="1562"/>
                </a:cubicBezTo>
                <a:cubicBezTo>
                  <a:pt x="2090" y="1561"/>
                  <a:pt x="2091" y="1561"/>
                  <a:pt x="2091" y="1561"/>
                </a:cubicBezTo>
                <a:cubicBezTo>
                  <a:pt x="2091" y="1560"/>
                  <a:pt x="2091" y="1560"/>
                  <a:pt x="2091" y="1560"/>
                </a:cubicBezTo>
                <a:cubicBezTo>
                  <a:pt x="2092" y="1560"/>
                  <a:pt x="2093" y="1560"/>
                  <a:pt x="2095" y="1560"/>
                </a:cubicBezTo>
                <a:cubicBezTo>
                  <a:pt x="2095" y="1560"/>
                  <a:pt x="2095" y="1560"/>
                  <a:pt x="2095" y="1560"/>
                </a:cubicBezTo>
                <a:cubicBezTo>
                  <a:pt x="2095" y="1562"/>
                  <a:pt x="2098" y="1561"/>
                  <a:pt x="2098" y="1561"/>
                </a:cubicBezTo>
                <a:cubicBezTo>
                  <a:pt x="2099" y="1562"/>
                  <a:pt x="2098" y="1563"/>
                  <a:pt x="2099" y="1564"/>
                </a:cubicBezTo>
                <a:cubicBezTo>
                  <a:pt x="2093" y="1565"/>
                  <a:pt x="2091" y="1564"/>
                  <a:pt x="2085" y="1564"/>
                </a:cubicBezTo>
                <a:close/>
                <a:moveTo>
                  <a:pt x="2090" y="1552"/>
                </a:moveTo>
                <a:cubicBezTo>
                  <a:pt x="2094" y="1553"/>
                  <a:pt x="2097" y="1554"/>
                  <a:pt x="2098" y="1556"/>
                </a:cubicBezTo>
                <a:cubicBezTo>
                  <a:pt x="2098" y="1555"/>
                  <a:pt x="2097" y="1555"/>
                  <a:pt x="2096" y="1555"/>
                </a:cubicBezTo>
                <a:cubicBezTo>
                  <a:pt x="2096" y="1555"/>
                  <a:pt x="2095" y="1555"/>
                  <a:pt x="2095" y="1554"/>
                </a:cubicBezTo>
                <a:cubicBezTo>
                  <a:pt x="2095" y="1554"/>
                  <a:pt x="2095" y="1554"/>
                  <a:pt x="2095" y="1555"/>
                </a:cubicBezTo>
                <a:cubicBezTo>
                  <a:pt x="2093" y="1554"/>
                  <a:pt x="2092" y="1554"/>
                  <a:pt x="2090" y="1552"/>
                </a:cubicBezTo>
                <a:close/>
                <a:moveTo>
                  <a:pt x="2105" y="1563"/>
                </a:moveTo>
                <a:cubicBezTo>
                  <a:pt x="2104" y="1563"/>
                  <a:pt x="2103" y="1563"/>
                  <a:pt x="2101" y="1563"/>
                </a:cubicBezTo>
                <a:cubicBezTo>
                  <a:pt x="2100" y="1562"/>
                  <a:pt x="2100" y="1561"/>
                  <a:pt x="2101" y="1560"/>
                </a:cubicBezTo>
                <a:cubicBezTo>
                  <a:pt x="2101" y="1560"/>
                  <a:pt x="2102" y="1560"/>
                  <a:pt x="2103" y="1560"/>
                </a:cubicBezTo>
                <a:cubicBezTo>
                  <a:pt x="2104" y="1560"/>
                  <a:pt x="2106" y="1561"/>
                  <a:pt x="2105" y="1563"/>
                </a:cubicBezTo>
                <a:close/>
                <a:moveTo>
                  <a:pt x="2102" y="1555"/>
                </a:moveTo>
                <a:cubicBezTo>
                  <a:pt x="2103" y="1554"/>
                  <a:pt x="2106" y="1555"/>
                  <a:pt x="2106" y="1556"/>
                </a:cubicBezTo>
                <a:cubicBezTo>
                  <a:pt x="2105" y="1557"/>
                  <a:pt x="2102" y="1557"/>
                  <a:pt x="2102" y="1555"/>
                </a:cubicBezTo>
                <a:close/>
                <a:moveTo>
                  <a:pt x="2106" y="1584"/>
                </a:moveTo>
                <a:cubicBezTo>
                  <a:pt x="2106" y="1584"/>
                  <a:pt x="2106" y="1584"/>
                  <a:pt x="2106" y="1584"/>
                </a:cubicBezTo>
                <a:cubicBezTo>
                  <a:pt x="2106" y="1584"/>
                  <a:pt x="2109" y="1583"/>
                  <a:pt x="2109" y="1584"/>
                </a:cubicBezTo>
                <a:cubicBezTo>
                  <a:pt x="2109" y="1584"/>
                  <a:pt x="2108" y="1584"/>
                  <a:pt x="2106" y="1584"/>
                </a:cubicBezTo>
                <a:close/>
                <a:moveTo>
                  <a:pt x="2113" y="1594"/>
                </a:moveTo>
                <a:cubicBezTo>
                  <a:pt x="2113" y="1594"/>
                  <a:pt x="2111" y="1594"/>
                  <a:pt x="2111" y="1593"/>
                </a:cubicBezTo>
                <a:cubicBezTo>
                  <a:pt x="2112" y="1593"/>
                  <a:pt x="2111" y="1592"/>
                  <a:pt x="2111" y="1592"/>
                </a:cubicBezTo>
                <a:cubicBezTo>
                  <a:pt x="2114" y="1592"/>
                  <a:pt x="2113" y="1591"/>
                  <a:pt x="2113" y="1590"/>
                </a:cubicBezTo>
                <a:cubicBezTo>
                  <a:pt x="2113" y="1589"/>
                  <a:pt x="2111" y="1590"/>
                  <a:pt x="2111" y="1589"/>
                </a:cubicBezTo>
                <a:cubicBezTo>
                  <a:pt x="2115" y="1588"/>
                  <a:pt x="2113" y="1590"/>
                  <a:pt x="2115" y="1591"/>
                </a:cubicBezTo>
                <a:cubicBezTo>
                  <a:pt x="2115" y="1592"/>
                  <a:pt x="2113" y="1592"/>
                  <a:pt x="2112" y="1593"/>
                </a:cubicBezTo>
                <a:cubicBezTo>
                  <a:pt x="2113" y="1593"/>
                  <a:pt x="2113" y="1593"/>
                  <a:pt x="2113" y="1594"/>
                </a:cubicBezTo>
                <a:close/>
                <a:moveTo>
                  <a:pt x="2122" y="1591"/>
                </a:moveTo>
                <a:cubicBezTo>
                  <a:pt x="2123" y="1592"/>
                  <a:pt x="2123" y="1592"/>
                  <a:pt x="2123" y="1593"/>
                </a:cubicBezTo>
                <a:cubicBezTo>
                  <a:pt x="2122" y="1593"/>
                  <a:pt x="2122" y="1593"/>
                  <a:pt x="2122" y="1593"/>
                </a:cubicBezTo>
                <a:cubicBezTo>
                  <a:pt x="2121" y="1592"/>
                  <a:pt x="2122" y="1591"/>
                  <a:pt x="2122" y="1591"/>
                </a:cubicBezTo>
                <a:close/>
                <a:moveTo>
                  <a:pt x="2122" y="1595"/>
                </a:moveTo>
                <a:cubicBezTo>
                  <a:pt x="2120" y="1595"/>
                  <a:pt x="2119" y="1596"/>
                  <a:pt x="2117" y="1595"/>
                </a:cubicBezTo>
                <a:cubicBezTo>
                  <a:pt x="2117" y="1593"/>
                  <a:pt x="2116" y="1593"/>
                  <a:pt x="2118" y="1592"/>
                </a:cubicBezTo>
                <a:cubicBezTo>
                  <a:pt x="2120" y="1593"/>
                  <a:pt x="2121" y="1594"/>
                  <a:pt x="2122" y="1595"/>
                </a:cubicBezTo>
                <a:close/>
                <a:moveTo>
                  <a:pt x="2119" y="1588"/>
                </a:moveTo>
                <a:cubicBezTo>
                  <a:pt x="2118" y="1588"/>
                  <a:pt x="2118" y="1587"/>
                  <a:pt x="2118" y="1587"/>
                </a:cubicBezTo>
                <a:cubicBezTo>
                  <a:pt x="2115" y="1589"/>
                  <a:pt x="2112" y="1586"/>
                  <a:pt x="2109" y="1588"/>
                </a:cubicBezTo>
                <a:cubicBezTo>
                  <a:pt x="2110" y="1585"/>
                  <a:pt x="2112" y="1588"/>
                  <a:pt x="2111" y="1585"/>
                </a:cubicBezTo>
                <a:cubicBezTo>
                  <a:pt x="2112" y="1585"/>
                  <a:pt x="2113" y="1587"/>
                  <a:pt x="2114" y="1585"/>
                </a:cubicBezTo>
                <a:cubicBezTo>
                  <a:pt x="2114" y="1583"/>
                  <a:pt x="2109" y="1586"/>
                  <a:pt x="2110" y="1583"/>
                </a:cubicBezTo>
                <a:cubicBezTo>
                  <a:pt x="2106" y="1583"/>
                  <a:pt x="2106" y="1583"/>
                  <a:pt x="2106" y="1583"/>
                </a:cubicBezTo>
                <a:cubicBezTo>
                  <a:pt x="2106" y="1583"/>
                  <a:pt x="2106" y="1583"/>
                  <a:pt x="2106" y="1583"/>
                </a:cubicBezTo>
                <a:cubicBezTo>
                  <a:pt x="2106" y="1583"/>
                  <a:pt x="2106" y="1582"/>
                  <a:pt x="2107" y="1582"/>
                </a:cubicBezTo>
                <a:cubicBezTo>
                  <a:pt x="2107" y="1582"/>
                  <a:pt x="2108" y="1582"/>
                  <a:pt x="2108" y="1582"/>
                </a:cubicBezTo>
                <a:cubicBezTo>
                  <a:pt x="2109" y="1581"/>
                  <a:pt x="2112" y="1581"/>
                  <a:pt x="2113" y="1582"/>
                </a:cubicBezTo>
                <a:cubicBezTo>
                  <a:pt x="2114" y="1582"/>
                  <a:pt x="2114" y="1582"/>
                  <a:pt x="2115" y="1582"/>
                </a:cubicBezTo>
                <a:cubicBezTo>
                  <a:pt x="2115" y="1582"/>
                  <a:pt x="2114" y="1583"/>
                  <a:pt x="2114" y="1583"/>
                </a:cubicBezTo>
                <a:cubicBezTo>
                  <a:pt x="2113" y="1583"/>
                  <a:pt x="2114" y="1583"/>
                  <a:pt x="2116" y="1583"/>
                </a:cubicBezTo>
                <a:cubicBezTo>
                  <a:pt x="2116" y="1583"/>
                  <a:pt x="2116" y="1583"/>
                  <a:pt x="2116" y="1583"/>
                </a:cubicBezTo>
                <a:cubicBezTo>
                  <a:pt x="2116" y="1583"/>
                  <a:pt x="2116" y="1583"/>
                  <a:pt x="2116" y="1583"/>
                </a:cubicBezTo>
                <a:cubicBezTo>
                  <a:pt x="2116" y="1583"/>
                  <a:pt x="2117" y="1583"/>
                  <a:pt x="2117" y="1583"/>
                </a:cubicBezTo>
                <a:cubicBezTo>
                  <a:pt x="2117" y="1584"/>
                  <a:pt x="2115" y="1584"/>
                  <a:pt x="2116" y="1586"/>
                </a:cubicBezTo>
                <a:cubicBezTo>
                  <a:pt x="2117" y="1586"/>
                  <a:pt x="2118" y="1587"/>
                  <a:pt x="2119" y="1588"/>
                </a:cubicBezTo>
                <a:close/>
                <a:moveTo>
                  <a:pt x="2107" y="1561"/>
                </a:moveTo>
                <a:cubicBezTo>
                  <a:pt x="2110" y="1561"/>
                  <a:pt x="2113" y="1561"/>
                  <a:pt x="2116" y="1561"/>
                </a:cubicBezTo>
                <a:cubicBezTo>
                  <a:pt x="2116" y="1562"/>
                  <a:pt x="2116" y="1563"/>
                  <a:pt x="2115" y="1563"/>
                </a:cubicBezTo>
                <a:cubicBezTo>
                  <a:pt x="2114" y="1563"/>
                  <a:pt x="2114" y="1562"/>
                  <a:pt x="2113" y="1562"/>
                </a:cubicBezTo>
                <a:cubicBezTo>
                  <a:pt x="2113" y="1563"/>
                  <a:pt x="2109" y="1562"/>
                  <a:pt x="2106" y="1562"/>
                </a:cubicBezTo>
                <a:cubicBezTo>
                  <a:pt x="2108" y="1562"/>
                  <a:pt x="2106" y="1561"/>
                  <a:pt x="2107" y="1561"/>
                </a:cubicBezTo>
                <a:close/>
                <a:moveTo>
                  <a:pt x="2106" y="1556"/>
                </a:moveTo>
                <a:cubicBezTo>
                  <a:pt x="2107" y="1556"/>
                  <a:pt x="2108" y="1555"/>
                  <a:pt x="2108" y="1555"/>
                </a:cubicBezTo>
                <a:cubicBezTo>
                  <a:pt x="2108" y="1555"/>
                  <a:pt x="2108" y="1555"/>
                  <a:pt x="2108" y="1556"/>
                </a:cubicBezTo>
                <a:cubicBezTo>
                  <a:pt x="2109" y="1556"/>
                  <a:pt x="2109" y="1556"/>
                  <a:pt x="2109" y="1556"/>
                </a:cubicBezTo>
                <a:cubicBezTo>
                  <a:pt x="2110" y="1556"/>
                  <a:pt x="2110" y="1556"/>
                  <a:pt x="2110" y="1557"/>
                </a:cubicBezTo>
                <a:cubicBezTo>
                  <a:pt x="2109" y="1556"/>
                  <a:pt x="2106" y="1557"/>
                  <a:pt x="2106" y="1556"/>
                </a:cubicBezTo>
                <a:close/>
                <a:moveTo>
                  <a:pt x="2110" y="1556"/>
                </a:moveTo>
                <a:cubicBezTo>
                  <a:pt x="2111" y="1556"/>
                  <a:pt x="2111" y="1556"/>
                  <a:pt x="2112" y="1556"/>
                </a:cubicBezTo>
                <a:cubicBezTo>
                  <a:pt x="2112" y="1556"/>
                  <a:pt x="2112" y="1556"/>
                  <a:pt x="2112" y="1557"/>
                </a:cubicBezTo>
                <a:cubicBezTo>
                  <a:pt x="2112" y="1556"/>
                  <a:pt x="2112" y="1556"/>
                  <a:pt x="2112" y="1556"/>
                </a:cubicBezTo>
                <a:cubicBezTo>
                  <a:pt x="2113" y="1557"/>
                  <a:pt x="2113" y="1557"/>
                  <a:pt x="2112" y="1557"/>
                </a:cubicBezTo>
                <a:cubicBezTo>
                  <a:pt x="2112" y="1557"/>
                  <a:pt x="2112" y="1557"/>
                  <a:pt x="2112" y="1557"/>
                </a:cubicBezTo>
                <a:cubicBezTo>
                  <a:pt x="2112" y="1557"/>
                  <a:pt x="2112" y="1557"/>
                  <a:pt x="2112" y="1557"/>
                </a:cubicBezTo>
                <a:cubicBezTo>
                  <a:pt x="2112" y="1557"/>
                  <a:pt x="2112" y="1557"/>
                  <a:pt x="2111" y="1557"/>
                </a:cubicBezTo>
                <a:cubicBezTo>
                  <a:pt x="2111" y="1557"/>
                  <a:pt x="2110" y="1557"/>
                  <a:pt x="2110" y="1556"/>
                </a:cubicBezTo>
                <a:close/>
                <a:moveTo>
                  <a:pt x="2116" y="1561"/>
                </a:moveTo>
                <a:cubicBezTo>
                  <a:pt x="2117" y="1561"/>
                  <a:pt x="2117" y="1561"/>
                  <a:pt x="2117" y="1561"/>
                </a:cubicBezTo>
                <a:cubicBezTo>
                  <a:pt x="2117" y="1562"/>
                  <a:pt x="2117" y="1563"/>
                  <a:pt x="2116" y="1563"/>
                </a:cubicBezTo>
                <a:cubicBezTo>
                  <a:pt x="2115" y="1563"/>
                  <a:pt x="2117" y="1561"/>
                  <a:pt x="2116" y="1561"/>
                </a:cubicBezTo>
                <a:close/>
                <a:moveTo>
                  <a:pt x="2117" y="1555"/>
                </a:moveTo>
                <a:cubicBezTo>
                  <a:pt x="2115" y="1555"/>
                  <a:pt x="2118" y="1554"/>
                  <a:pt x="2116" y="1554"/>
                </a:cubicBezTo>
                <a:cubicBezTo>
                  <a:pt x="2116" y="1555"/>
                  <a:pt x="2116" y="1555"/>
                  <a:pt x="2116" y="1555"/>
                </a:cubicBezTo>
                <a:cubicBezTo>
                  <a:pt x="2115" y="1555"/>
                  <a:pt x="2115" y="1555"/>
                  <a:pt x="2115" y="1555"/>
                </a:cubicBezTo>
                <a:cubicBezTo>
                  <a:pt x="2114" y="1554"/>
                  <a:pt x="2114" y="1554"/>
                  <a:pt x="2113" y="1555"/>
                </a:cubicBezTo>
                <a:cubicBezTo>
                  <a:pt x="2113" y="1554"/>
                  <a:pt x="2112" y="1554"/>
                  <a:pt x="2111" y="1554"/>
                </a:cubicBezTo>
                <a:cubicBezTo>
                  <a:pt x="2111" y="1554"/>
                  <a:pt x="2111" y="1554"/>
                  <a:pt x="2111" y="1554"/>
                </a:cubicBezTo>
                <a:cubicBezTo>
                  <a:pt x="2111" y="1554"/>
                  <a:pt x="2111" y="1554"/>
                  <a:pt x="2111" y="1554"/>
                </a:cubicBezTo>
                <a:cubicBezTo>
                  <a:pt x="2107" y="1554"/>
                  <a:pt x="2102" y="1553"/>
                  <a:pt x="2099" y="1553"/>
                </a:cubicBezTo>
                <a:cubicBezTo>
                  <a:pt x="2101" y="1553"/>
                  <a:pt x="2103" y="1553"/>
                  <a:pt x="2105" y="1552"/>
                </a:cubicBezTo>
                <a:cubicBezTo>
                  <a:pt x="2106" y="1553"/>
                  <a:pt x="2108" y="1553"/>
                  <a:pt x="2108" y="1553"/>
                </a:cubicBezTo>
                <a:cubicBezTo>
                  <a:pt x="2109" y="1554"/>
                  <a:pt x="2109" y="1553"/>
                  <a:pt x="2109" y="1552"/>
                </a:cubicBezTo>
                <a:cubicBezTo>
                  <a:pt x="2112" y="1552"/>
                  <a:pt x="2115" y="1553"/>
                  <a:pt x="2118" y="1553"/>
                </a:cubicBezTo>
                <a:cubicBezTo>
                  <a:pt x="2119" y="1554"/>
                  <a:pt x="2119" y="1554"/>
                  <a:pt x="2119" y="1555"/>
                </a:cubicBezTo>
                <a:cubicBezTo>
                  <a:pt x="2119" y="1556"/>
                  <a:pt x="2117" y="1554"/>
                  <a:pt x="2117" y="1555"/>
                </a:cubicBezTo>
                <a:close/>
                <a:moveTo>
                  <a:pt x="2120" y="1555"/>
                </a:moveTo>
                <a:cubicBezTo>
                  <a:pt x="2120" y="1557"/>
                  <a:pt x="2120" y="1556"/>
                  <a:pt x="2122" y="1557"/>
                </a:cubicBezTo>
                <a:cubicBezTo>
                  <a:pt x="2122" y="1557"/>
                  <a:pt x="2122" y="1557"/>
                  <a:pt x="2122" y="1557"/>
                </a:cubicBezTo>
                <a:cubicBezTo>
                  <a:pt x="2121" y="1556"/>
                  <a:pt x="2120" y="1556"/>
                  <a:pt x="2119" y="1556"/>
                </a:cubicBezTo>
                <a:cubicBezTo>
                  <a:pt x="2119" y="1556"/>
                  <a:pt x="2120" y="1555"/>
                  <a:pt x="2120" y="1555"/>
                </a:cubicBezTo>
                <a:close/>
                <a:moveTo>
                  <a:pt x="2121" y="1555"/>
                </a:moveTo>
                <a:cubicBezTo>
                  <a:pt x="2121" y="1554"/>
                  <a:pt x="2121" y="1554"/>
                  <a:pt x="2121" y="1554"/>
                </a:cubicBezTo>
                <a:cubicBezTo>
                  <a:pt x="2122" y="1554"/>
                  <a:pt x="2123" y="1554"/>
                  <a:pt x="2123" y="1555"/>
                </a:cubicBezTo>
                <a:cubicBezTo>
                  <a:pt x="2122" y="1555"/>
                  <a:pt x="2121" y="1554"/>
                  <a:pt x="2121" y="1555"/>
                </a:cubicBezTo>
                <a:close/>
                <a:moveTo>
                  <a:pt x="2119" y="1561"/>
                </a:moveTo>
                <a:cubicBezTo>
                  <a:pt x="2119" y="1561"/>
                  <a:pt x="2119" y="1561"/>
                  <a:pt x="2119" y="1561"/>
                </a:cubicBezTo>
                <a:cubicBezTo>
                  <a:pt x="2121" y="1561"/>
                  <a:pt x="2123" y="1561"/>
                  <a:pt x="2125" y="1560"/>
                </a:cubicBezTo>
                <a:cubicBezTo>
                  <a:pt x="2125" y="1562"/>
                  <a:pt x="2121" y="1561"/>
                  <a:pt x="2119" y="1561"/>
                </a:cubicBezTo>
                <a:close/>
                <a:moveTo>
                  <a:pt x="2131" y="1558"/>
                </a:moveTo>
                <a:cubicBezTo>
                  <a:pt x="2131" y="1558"/>
                  <a:pt x="2131" y="1558"/>
                  <a:pt x="2131" y="1558"/>
                </a:cubicBezTo>
                <a:cubicBezTo>
                  <a:pt x="2129" y="1558"/>
                  <a:pt x="2127" y="1558"/>
                  <a:pt x="2125" y="1557"/>
                </a:cubicBezTo>
                <a:cubicBezTo>
                  <a:pt x="2127" y="1557"/>
                  <a:pt x="2127" y="1557"/>
                  <a:pt x="2128" y="1557"/>
                </a:cubicBezTo>
                <a:cubicBezTo>
                  <a:pt x="2129" y="1558"/>
                  <a:pt x="2131" y="1557"/>
                  <a:pt x="2132" y="1557"/>
                </a:cubicBezTo>
                <a:cubicBezTo>
                  <a:pt x="2133" y="1557"/>
                  <a:pt x="2133" y="1558"/>
                  <a:pt x="2133" y="1558"/>
                </a:cubicBezTo>
                <a:cubicBezTo>
                  <a:pt x="2132" y="1558"/>
                  <a:pt x="2131" y="1558"/>
                  <a:pt x="2131" y="1558"/>
                </a:cubicBezTo>
                <a:close/>
                <a:moveTo>
                  <a:pt x="2125" y="1553"/>
                </a:moveTo>
                <a:cubicBezTo>
                  <a:pt x="2128" y="1553"/>
                  <a:pt x="2130" y="1553"/>
                  <a:pt x="2133" y="1553"/>
                </a:cubicBezTo>
                <a:cubicBezTo>
                  <a:pt x="2130" y="1555"/>
                  <a:pt x="2128" y="1554"/>
                  <a:pt x="2126" y="1554"/>
                </a:cubicBezTo>
                <a:cubicBezTo>
                  <a:pt x="2126" y="1553"/>
                  <a:pt x="2126" y="1553"/>
                  <a:pt x="2125" y="1553"/>
                </a:cubicBezTo>
                <a:close/>
                <a:moveTo>
                  <a:pt x="2142" y="1561"/>
                </a:moveTo>
                <a:cubicBezTo>
                  <a:pt x="2141" y="1561"/>
                  <a:pt x="2141" y="1561"/>
                  <a:pt x="2140" y="1561"/>
                </a:cubicBezTo>
                <a:cubicBezTo>
                  <a:pt x="2140" y="1560"/>
                  <a:pt x="2139" y="1560"/>
                  <a:pt x="2140" y="1560"/>
                </a:cubicBezTo>
                <a:cubicBezTo>
                  <a:pt x="2140" y="1560"/>
                  <a:pt x="2140" y="1560"/>
                  <a:pt x="2140" y="1560"/>
                </a:cubicBezTo>
                <a:cubicBezTo>
                  <a:pt x="2140" y="1560"/>
                  <a:pt x="2140" y="1560"/>
                  <a:pt x="2140" y="1560"/>
                </a:cubicBezTo>
                <a:cubicBezTo>
                  <a:pt x="2140" y="1560"/>
                  <a:pt x="2140" y="1559"/>
                  <a:pt x="2140" y="1559"/>
                </a:cubicBezTo>
                <a:cubicBezTo>
                  <a:pt x="2140" y="1561"/>
                  <a:pt x="2141" y="1561"/>
                  <a:pt x="2142" y="1561"/>
                </a:cubicBezTo>
                <a:close/>
                <a:moveTo>
                  <a:pt x="2138" y="1557"/>
                </a:moveTo>
                <a:cubicBezTo>
                  <a:pt x="2140" y="1557"/>
                  <a:pt x="2139" y="1559"/>
                  <a:pt x="2140" y="1558"/>
                </a:cubicBezTo>
                <a:cubicBezTo>
                  <a:pt x="2140" y="1559"/>
                  <a:pt x="2140" y="1559"/>
                  <a:pt x="2140" y="1559"/>
                </a:cubicBezTo>
                <a:cubicBezTo>
                  <a:pt x="2139" y="1559"/>
                  <a:pt x="2138" y="1558"/>
                  <a:pt x="2138" y="1558"/>
                </a:cubicBezTo>
                <a:cubicBezTo>
                  <a:pt x="2138" y="1558"/>
                  <a:pt x="2138" y="1558"/>
                  <a:pt x="2138" y="1557"/>
                </a:cubicBezTo>
                <a:close/>
                <a:moveTo>
                  <a:pt x="2136" y="1554"/>
                </a:moveTo>
                <a:cubicBezTo>
                  <a:pt x="2136" y="1554"/>
                  <a:pt x="2136" y="1554"/>
                  <a:pt x="2136" y="1554"/>
                </a:cubicBezTo>
                <a:cubicBezTo>
                  <a:pt x="2135" y="1554"/>
                  <a:pt x="2134" y="1554"/>
                  <a:pt x="2133" y="1554"/>
                </a:cubicBezTo>
                <a:cubicBezTo>
                  <a:pt x="2134" y="1554"/>
                  <a:pt x="2135" y="1554"/>
                  <a:pt x="2136" y="1554"/>
                </a:cubicBezTo>
                <a:close/>
                <a:moveTo>
                  <a:pt x="2137" y="1534"/>
                </a:moveTo>
                <a:cubicBezTo>
                  <a:pt x="2137" y="1534"/>
                  <a:pt x="2138" y="1534"/>
                  <a:pt x="2139" y="1534"/>
                </a:cubicBezTo>
                <a:cubicBezTo>
                  <a:pt x="2140" y="1535"/>
                  <a:pt x="2141" y="1535"/>
                  <a:pt x="2143" y="1535"/>
                </a:cubicBezTo>
                <a:cubicBezTo>
                  <a:pt x="2140" y="1537"/>
                  <a:pt x="2137" y="1534"/>
                  <a:pt x="2135" y="1536"/>
                </a:cubicBezTo>
                <a:cubicBezTo>
                  <a:pt x="2136" y="1534"/>
                  <a:pt x="2131" y="1534"/>
                  <a:pt x="2130" y="1536"/>
                </a:cubicBezTo>
                <a:cubicBezTo>
                  <a:pt x="2132" y="1536"/>
                  <a:pt x="2136" y="1537"/>
                  <a:pt x="2136" y="1535"/>
                </a:cubicBezTo>
                <a:cubicBezTo>
                  <a:pt x="2138" y="1536"/>
                  <a:pt x="2136" y="1536"/>
                  <a:pt x="2136" y="1537"/>
                </a:cubicBezTo>
                <a:cubicBezTo>
                  <a:pt x="2138" y="1537"/>
                  <a:pt x="2138" y="1538"/>
                  <a:pt x="2140" y="1538"/>
                </a:cubicBezTo>
                <a:cubicBezTo>
                  <a:pt x="2135" y="1541"/>
                  <a:pt x="2122" y="1540"/>
                  <a:pt x="2117" y="1543"/>
                </a:cubicBezTo>
                <a:cubicBezTo>
                  <a:pt x="2118" y="1545"/>
                  <a:pt x="2120" y="1544"/>
                  <a:pt x="2122" y="1544"/>
                </a:cubicBezTo>
                <a:cubicBezTo>
                  <a:pt x="2122" y="1544"/>
                  <a:pt x="2121" y="1544"/>
                  <a:pt x="2121" y="1544"/>
                </a:cubicBezTo>
                <a:cubicBezTo>
                  <a:pt x="2125" y="1542"/>
                  <a:pt x="2131" y="1543"/>
                  <a:pt x="2136" y="1542"/>
                </a:cubicBezTo>
                <a:cubicBezTo>
                  <a:pt x="2135" y="1544"/>
                  <a:pt x="2133" y="1544"/>
                  <a:pt x="2131" y="1543"/>
                </a:cubicBezTo>
                <a:cubicBezTo>
                  <a:pt x="2132" y="1545"/>
                  <a:pt x="2133" y="1545"/>
                  <a:pt x="2133" y="1547"/>
                </a:cubicBezTo>
                <a:cubicBezTo>
                  <a:pt x="2132" y="1547"/>
                  <a:pt x="2130" y="1547"/>
                  <a:pt x="2129" y="1546"/>
                </a:cubicBezTo>
                <a:cubicBezTo>
                  <a:pt x="2129" y="1546"/>
                  <a:pt x="2129" y="1546"/>
                  <a:pt x="2129" y="1545"/>
                </a:cubicBezTo>
                <a:cubicBezTo>
                  <a:pt x="2128" y="1545"/>
                  <a:pt x="2128" y="1546"/>
                  <a:pt x="2128" y="1546"/>
                </a:cubicBezTo>
                <a:cubicBezTo>
                  <a:pt x="2127" y="1546"/>
                  <a:pt x="2126" y="1546"/>
                  <a:pt x="2125" y="1546"/>
                </a:cubicBezTo>
                <a:cubicBezTo>
                  <a:pt x="2125" y="1546"/>
                  <a:pt x="2125" y="1546"/>
                  <a:pt x="2125" y="1546"/>
                </a:cubicBezTo>
                <a:cubicBezTo>
                  <a:pt x="2125" y="1545"/>
                  <a:pt x="2125" y="1546"/>
                  <a:pt x="2124" y="1546"/>
                </a:cubicBezTo>
                <a:cubicBezTo>
                  <a:pt x="2113" y="1545"/>
                  <a:pt x="2102" y="1543"/>
                  <a:pt x="2091" y="1542"/>
                </a:cubicBezTo>
                <a:cubicBezTo>
                  <a:pt x="2091" y="1542"/>
                  <a:pt x="2090" y="1541"/>
                  <a:pt x="2090" y="1541"/>
                </a:cubicBezTo>
                <a:cubicBezTo>
                  <a:pt x="2093" y="1543"/>
                  <a:pt x="2093" y="1539"/>
                  <a:pt x="2095" y="1540"/>
                </a:cubicBezTo>
                <a:cubicBezTo>
                  <a:pt x="2093" y="1538"/>
                  <a:pt x="2089" y="1541"/>
                  <a:pt x="2089" y="1537"/>
                </a:cubicBezTo>
                <a:cubicBezTo>
                  <a:pt x="2089" y="1537"/>
                  <a:pt x="2089" y="1538"/>
                  <a:pt x="2088" y="1538"/>
                </a:cubicBezTo>
                <a:cubicBezTo>
                  <a:pt x="2088" y="1539"/>
                  <a:pt x="2089" y="1540"/>
                  <a:pt x="2089" y="1540"/>
                </a:cubicBezTo>
                <a:cubicBezTo>
                  <a:pt x="2088" y="1541"/>
                  <a:pt x="2088" y="1540"/>
                  <a:pt x="2088" y="1539"/>
                </a:cubicBezTo>
                <a:cubicBezTo>
                  <a:pt x="2086" y="1540"/>
                  <a:pt x="2089" y="1540"/>
                  <a:pt x="2087" y="1541"/>
                </a:cubicBezTo>
                <a:cubicBezTo>
                  <a:pt x="2086" y="1541"/>
                  <a:pt x="2087" y="1540"/>
                  <a:pt x="2086" y="1540"/>
                </a:cubicBezTo>
                <a:cubicBezTo>
                  <a:pt x="2084" y="1540"/>
                  <a:pt x="2083" y="1541"/>
                  <a:pt x="2083" y="1541"/>
                </a:cubicBezTo>
                <a:cubicBezTo>
                  <a:pt x="2079" y="1540"/>
                  <a:pt x="2074" y="1540"/>
                  <a:pt x="2070" y="1539"/>
                </a:cubicBezTo>
                <a:cubicBezTo>
                  <a:pt x="2071" y="1539"/>
                  <a:pt x="2071" y="1539"/>
                  <a:pt x="2071" y="1538"/>
                </a:cubicBezTo>
                <a:cubicBezTo>
                  <a:pt x="2070" y="1538"/>
                  <a:pt x="2069" y="1538"/>
                  <a:pt x="2069" y="1539"/>
                </a:cubicBezTo>
                <a:cubicBezTo>
                  <a:pt x="2069" y="1539"/>
                  <a:pt x="2068" y="1539"/>
                  <a:pt x="2068" y="1539"/>
                </a:cubicBezTo>
                <a:cubicBezTo>
                  <a:pt x="2068" y="1538"/>
                  <a:pt x="2068" y="1538"/>
                  <a:pt x="2069" y="1538"/>
                </a:cubicBezTo>
                <a:cubicBezTo>
                  <a:pt x="2067" y="1537"/>
                  <a:pt x="2064" y="1537"/>
                  <a:pt x="2062" y="1538"/>
                </a:cubicBezTo>
                <a:cubicBezTo>
                  <a:pt x="2060" y="1538"/>
                  <a:pt x="2061" y="1534"/>
                  <a:pt x="2059" y="1535"/>
                </a:cubicBezTo>
                <a:cubicBezTo>
                  <a:pt x="2059" y="1535"/>
                  <a:pt x="2059" y="1535"/>
                  <a:pt x="2059" y="1534"/>
                </a:cubicBezTo>
                <a:cubicBezTo>
                  <a:pt x="2060" y="1534"/>
                  <a:pt x="2061" y="1534"/>
                  <a:pt x="2062" y="1534"/>
                </a:cubicBezTo>
                <a:cubicBezTo>
                  <a:pt x="2062" y="1535"/>
                  <a:pt x="2062" y="1535"/>
                  <a:pt x="2061" y="1535"/>
                </a:cubicBezTo>
                <a:cubicBezTo>
                  <a:pt x="2061" y="1536"/>
                  <a:pt x="2062" y="1536"/>
                  <a:pt x="2062" y="1537"/>
                </a:cubicBezTo>
                <a:cubicBezTo>
                  <a:pt x="2063" y="1536"/>
                  <a:pt x="2066" y="1535"/>
                  <a:pt x="2066" y="1536"/>
                </a:cubicBezTo>
                <a:cubicBezTo>
                  <a:pt x="2067" y="1536"/>
                  <a:pt x="2067" y="1535"/>
                  <a:pt x="2066" y="1535"/>
                </a:cubicBezTo>
                <a:cubicBezTo>
                  <a:pt x="2066" y="1534"/>
                  <a:pt x="2067" y="1534"/>
                  <a:pt x="2069" y="1534"/>
                </a:cubicBezTo>
                <a:cubicBezTo>
                  <a:pt x="2071" y="1535"/>
                  <a:pt x="2074" y="1534"/>
                  <a:pt x="2072" y="1533"/>
                </a:cubicBezTo>
                <a:cubicBezTo>
                  <a:pt x="2073" y="1533"/>
                  <a:pt x="2076" y="1533"/>
                  <a:pt x="2074" y="1533"/>
                </a:cubicBezTo>
                <a:cubicBezTo>
                  <a:pt x="2068" y="1533"/>
                  <a:pt x="2068" y="1533"/>
                  <a:pt x="2068" y="1533"/>
                </a:cubicBezTo>
                <a:cubicBezTo>
                  <a:pt x="2068" y="1533"/>
                  <a:pt x="2068" y="1533"/>
                  <a:pt x="2068" y="1533"/>
                </a:cubicBezTo>
                <a:cubicBezTo>
                  <a:pt x="2068" y="1533"/>
                  <a:pt x="2068" y="1533"/>
                  <a:pt x="2068" y="1533"/>
                </a:cubicBezTo>
                <a:cubicBezTo>
                  <a:pt x="2068" y="1533"/>
                  <a:pt x="2068" y="1533"/>
                  <a:pt x="2068" y="1533"/>
                </a:cubicBezTo>
                <a:cubicBezTo>
                  <a:pt x="2066" y="1535"/>
                  <a:pt x="2064" y="1535"/>
                  <a:pt x="2062" y="1535"/>
                </a:cubicBezTo>
                <a:cubicBezTo>
                  <a:pt x="2062" y="1535"/>
                  <a:pt x="2062" y="1535"/>
                  <a:pt x="2062" y="1534"/>
                </a:cubicBezTo>
                <a:cubicBezTo>
                  <a:pt x="2064" y="1534"/>
                  <a:pt x="2065" y="1534"/>
                  <a:pt x="2066" y="1533"/>
                </a:cubicBezTo>
                <a:cubicBezTo>
                  <a:pt x="2066" y="1533"/>
                  <a:pt x="2067" y="1533"/>
                  <a:pt x="2067" y="1533"/>
                </a:cubicBezTo>
                <a:cubicBezTo>
                  <a:pt x="2067" y="1530"/>
                  <a:pt x="2070" y="1532"/>
                  <a:pt x="2071" y="1531"/>
                </a:cubicBezTo>
                <a:cubicBezTo>
                  <a:pt x="2071" y="1529"/>
                  <a:pt x="2067" y="1532"/>
                  <a:pt x="2067" y="1531"/>
                </a:cubicBezTo>
                <a:cubicBezTo>
                  <a:pt x="2066" y="1531"/>
                  <a:pt x="2067" y="1532"/>
                  <a:pt x="2067" y="1532"/>
                </a:cubicBezTo>
                <a:cubicBezTo>
                  <a:pt x="2066" y="1532"/>
                  <a:pt x="2066" y="1533"/>
                  <a:pt x="2065" y="1533"/>
                </a:cubicBezTo>
                <a:cubicBezTo>
                  <a:pt x="2065" y="1533"/>
                  <a:pt x="2065" y="1533"/>
                  <a:pt x="2065" y="1533"/>
                </a:cubicBezTo>
                <a:cubicBezTo>
                  <a:pt x="2065" y="1533"/>
                  <a:pt x="2065" y="1533"/>
                  <a:pt x="2065" y="1532"/>
                </a:cubicBezTo>
                <a:cubicBezTo>
                  <a:pt x="2063" y="1532"/>
                  <a:pt x="2063" y="1532"/>
                  <a:pt x="2063" y="1532"/>
                </a:cubicBezTo>
                <a:cubicBezTo>
                  <a:pt x="2063" y="1533"/>
                  <a:pt x="2063" y="1533"/>
                  <a:pt x="2063" y="1533"/>
                </a:cubicBezTo>
                <a:cubicBezTo>
                  <a:pt x="2062" y="1533"/>
                  <a:pt x="2062" y="1533"/>
                  <a:pt x="2061" y="1533"/>
                </a:cubicBezTo>
                <a:cubicBezTo>
                  <a:pt x="2061" y="1533"/>
                  <a:pt x="2061" y="1533"/>
                  <a:pt x="2061" y="1532"/>
                </a:cubicBezTo>
                <a:cubicBezTo>
                  <a:pt x="2060" y="1532"/>
                  <a:pt x="2060" y="1532"/>
                  <a:pt x="2060" y="1533"/>
                </a:cubicBezTo>
                <a:cubicBezTo>
                  <a:pt x="2054" y="1533"/>
                  <a:pt x="2048" y="1532"/>
                  <a:pt x="2047" y="1528"/>
                </a:cubicBezTo>
                <a:cubicBezTo>
                  <a:pt x="2043" y="1528"/>
                  <a:pt x="2039" y="1528"/>
                  <a:pt x="2036" y="1528"/>
                </a:cubicBezTo>
                <a:cubicBezTo>
                  <a:pt x="2035" y="1527"/>
                  <a:pt x="2034" y="1527"/>
                  <a:pt x="2033" y="1527"/>
                </a:cubicBezTo>
                <a:cubicBezTo>
                  <a:pt x="2033" y="1526"/>
                  <a:pt x="2033" y="1526"/>
                  <a:pt x="2034" y="1525"/>
                </a:cubicBezTo>
                <a:cubicBezTo>
                  <a:pt x="2046" y="1526"/>
                  <a:pt x="2057" y="1527"/>
                  <a:pt x="2071" y="1527"/>
                </a:cubicBezTo>
                <a:cubicBezTo>
                  <a:pt x="2070" y="1526"/>
                  <a:pt x="2070" y="1526"/>
                  <a:pt x="2070" y="1525"/>
                </a:cubicBezTo>
                <a:cubicBezTo>
                  <a:pt x="2073" y="1523"/>
                  <a:pt x="2078" y="1526"/>
                  <a:pt x="2080" y="1524"/>
                </a:cubicBezTo>
                <a:cubicBezTo>
                  <a:pt x="2082" y="1524"/>
                  <a:pt x="2082" y="1525"/>
                  <a:pt x="2083" y="1525"/>
                </a:cubicBezTo>
                <a:cubicBezTo>
                  <a:pt x="2082" y="1525"/>
                  <a:pt x="2081" y="1525"/>
                  <a:pt x="2080" y="1526"/>
                </a:cubicBezTo>
                <a:cubicBezTo>
                  <a:pt x="2084" y="1527"/>
                  <a:pt x="2086" y="1525"/>
                  <a:pt x="2090" y="1526"/>
                </a:cubicBezTo>
                <a:cubicBezTo>
                  <a:pt x="2090" y="1526"/>
                  <a:pt x="2089" y="1525"/>
                  <a:pt x="2088" y="1525"/>
                </a:cubicBezTo>
                <a:cubicBezTo>
                  <a:pt x="2097" y="1525"/>
                  <a:pt x="2106" y="1527"/>
                  <a:pt x="2114" y="1527"/>
                </a:cubicBezTo>
                <a:cubicBezTo>
                  <a:pt x="2115" y="1528"/>
                  <a:pt x="2116" y="1528"/>
                  <a:pt x="2117" y="1527"/>
                </a:cubicBezTo>
                <a:cubicBezTo>
                  <a:pt x="2118" y="1528"/>
                  <a:pt x="2119" y="1528"/>
                  <a:pt x="2120" y="1528"/>
                </a:cubicBezTo>
                <a:cubicBezTo>
                  <a:pt x="2122" y="1529"/>
                  <a:pt x="2122" y="1531"/>
                  <a:pt x="2125" y="1530"/>
                </a:cubicBezTo>
                <a:cubicBezTo>
                  <a:pt x="2125" y="1529"/>
                  <a:pt x="2123" y="1529"/>
                  <a:pt x="2123" y="1529"/>
                </a:cubicBezTo>
                <a:cubicBezTo>
                  <a:pt x="2129" y="1529"/>
                  <a:pt x="2136" y="1530"/>
                  <a:pt x="2142" y="1531"/>
                </a:cubicBezTo>
                <a:cubicBezTo>
                  <a:pt x="2136" y="1531"/>
                  <a:pt x="2129" y="1532"/>
                  <a:pt x="2122" y="1532"/>
                </a:cubicBezTo>
                <a:cubicBezTo>
                  <a:pt x="2130" y="1534"/>
                  <a:pt x="2138" y="1530"/>
                  <a:pt x="2147" y="1531"/>
                </a:cubicBezTo>
                <a:cubicBezTo>
                  <a:pt x="2147" y="1531"/>
                  <a:pt x="2147" y="1531"/>
                  <a:pt x="2147" y="1531"/>
                </a:cubicBezTo>
                <a:cubicBezTo>
                  <a:pt x="2145" y="1534"/>
                  <a:pt x="2141" y="1533"/>
                  <a:pt x="2137" y="1534"/>
                </a:cubicBezTo>
                <a:close/>
                <a:moveTo>
                  <a:pt x="2102" y="1162"/>
                </a:moveTo>
                <a:cubicBezTo>
                  <a:pt x="2104" y="1163"/>
                  <a:pt x="2105" y="1162"/>
                  <a:pt x="2108" y="1163"/>
                </a:cubicBezTo>
                <a:cubicBezTo>
                  <a:pt x="2108" y="1163"/>
                  <a:pt x="2108" y="1164"/>
                  <a:pt x="2107" y="1164"/>
                </a:cubicBezTo>
                <a:cubicBezTo>
                  <a:pt x="2107" y="1164"/>
                  <a:pt x="2101" y="1163"/>
                  <a:pt x="2102" y="1162"/>
                </a:cubicBezTo>
                <a:close/>
                <a:moveTo>
                  <a:pt x="2111" y="1164"/>
                </a:moveTo>
                <a:cubicBezTo>
                  <a:pt x="2113" y="1165"/>
                  <a:pt x="2113" y="1163"/>
                  <a:pt x="2113" y="1163"/>
                </a:cubicBezTo>
                <a:cubicBezTo>
                  <a:pt x="2115" y="1165"/>
                  <a:pt x="2119" y="1166"/>
                  <a:pt x="2122" y="1164"/>
                </a:cubicBezTo>
                <a:cubicBezTo>
                  <a:pt x="2123" y="1165"/>
                  <a:pt x="2124" y="1166"/>
                  <a:pt x="2126" y="1166"/>
                </a:cubicBezTo>
                <a:cubicBezTo>
                  <a:pt x="2122" y="1170"/>
                  <a:pt x="2113" y="1165"/>
                  <a:pt x="2111" y="1164"/>
                </a:cubicBezTo>
                <a:close/>
                <a:moveTo>
                  <a:pt x="2129" y="1167"/>
                </a:moveTo>
                <a:cubicBezTo>
                  <a:pt x="2132" y="1168"/>
                  <a:pt x="2136" y="1167"/>
                  <a:pt x="2139" y="1169"/>
                </a:cubicBezTo>
                <a:cubicBezTo>
                  <a:pt x="2137" y="1169"/>
                  <a:pt x="2131" y="1172"/>
                  <a:pt x="2129" y="1167"/>
                </a:cubicBezTo>
                <a:close/>
                <a:moveTo>
                  <a:pt x="2146" y="1538"/>
                </a:moveTo>
                <a:cubicBezTo>
                  <a:pt x="2150" y="1534"/>
                  <a:pt x="2163" y="1535"/>
                  <a:pt x="2167" y="1536"/>
                </a:cubicBezTo>
                <a:cubicBezTo>
                  <a:pt x="2160" y="1538"/>
                  <a:pt x="2153" y="1537"/>
                  <a:pt x="2146" y="1538"/>
                </a:cubicBezTo>
                <a:close/>
                <a:moveTo>
                  <a:pt x="2171" y="1538"/>
                </a:moveTo>
                <a:cubicBezTo>
                  <a:pt x="2171" y="1538"/>
                  <a:pt x="2172" y="1538"/>
                  <a:pt x="2172" y="1538"/>
                </a:cubicBezTo>
                <a:cubicBezTo>
                  <a:pt x="2172" y="1538"/>
                  <a:pt x="2173" y="1538"/>
                  <a:pt x="2173" y="1538"/>
                </a:cubicBezTo>
                <a:cubicBezTo>
                  <a:pt x="2172" y="1538"/>
                  <a:pt x="2170" y="1539"/>
                  <a:pt x="2171" y="1538"/>
                </a:cubicBezTo>
                <a:close/>
                <a:moveTo>
                  <a:pt x="2165" y="1533"/>
                </a:moveTo>
                <a:cubicBezTo>
                  <a:pt x="2168" y="1533"/>
                  <a:pt x="2170" y="1533"/>
                  <a:pt x="2173" y="1533"/>
                </a:cubicBezTo>
                <a:cubicBezTo>
                  <a:pt x="2173" y="1533"/>
                  <a:pt x="2173" y="1533"/>
                  <a:pt x="2173" y="1533"/>
                </a:cubicBezTo>
                <a:cubicBezTo>
                  <a:pt x="2165" y="1533"/>
                  <a:pt x="2157" y="1534"/>
                  <a:pt x="2149" y="1535"/>
                </a:cubicBezTo>
                <a:cubicBezTo>
                  <a:pt x="2149" y="1533"/>
                  <a:pt x="2151" y="1533"/>
                  <a:pt x="2150" y="1531"/>
                </a:cubicBezTo>
                <a:cubicBezTo>
                  <a:pt x="2152" y="1531"/>
                  <a:pt x="2154" y="1532"/>
                  <a:pt x="2157" y="1532"/>
                </a:cubicBezTo>
                <a:cubicBezTo>
                  <a:pt x="2155" y="1532"/>
                  <a:pt x="2154" y="1532"/>
                  <a:pt x="2153" y="1532"/>
                </a:cubicBezTo>
                <a:cubicBezTo>
                  <a:pt x="2156" y="1534"/>
                  <a:pt x="2161" y="1533"/>
                  <a:pt x="2165" y="1533"/>
                </a:cubicBezTo>
                <a:close/>
                <a:moveTo>
                  <a:pt x="2154" y="1372"/>
                </a:moveTo>
                <a:cubicBezTo>
                  <a:pt x="2153" y="1372"/>
                  <a:pt x="2153" y="1371"/>
                  <a:pt x="2152" y="1371"/>
                </a:cubicBezTo>
                <a:cubicBezTo>
                  <a:pt x="2151" y="1370"/>
                  <a:pt x="2155" y="1370"/>
                  <a:pt x="2154" y="1372"/>
                </a:cubicBezTo>
                <a:close/>
                <a:moveTo>
                  <a:pt x="2157" y="1383"/>
                </a:moveTo>
                <a:cubicBezTo>
                  <a:pt x="2159" y="1383"/>
                  <a:pt x="2161" y="1382"/>
                  <a:pt x="2161" y="1384"/>
                </a:cubicBezTo>
                <a:cubicBezTo>
                  <a:pt x="2160" y="1383"/>
                  <a:pt x="2157" y="1384"/>
                  <a:pt x="2157" y="1383"/>
                </a:cubicBezTo>
                <a:close/>
                <a:moveTo>
                  <a:pt x="2160" y="1373"/>
                </a:moveTo>
                <a:cubicBezTo>
                  <a:pt x="2159" y="1372"/>
                  <a:pt x="2161" y="1372"/>
                  <a:pt x="2161" y="1371"/>
                </a:cubicBezTo>
                <a:cubicBezTo>
                  <a:pt x="2162" y="1372"/>
                  <a:pt x="2166" y="1370"/>
                  <a:pt x="2167" y="1372"/>
                </a:cubicBezTo>
                <a:cubicBezTo>
                  <a:pt x="2166" y="1374"/>
                  <a:pt x="2162" y="1373"/>
                  <a:pt x="2160" y="1373"/>
                </a:cubicBezTo>
                <a:close/>
                <a:moveTo>
                  <a:pt x="2164" y="1210"/>
                </a:moveTo>
                <a:cubicBezTo>
                  <a:pt x="2165" y="1211"/>
                  <a:pt x="2167" y="1210"/>
                  <a:pt x="2167" y="1211"/>
                </a:cubicBezTo>
                <a:cubicBezTo>
                  <a:pt x="2166" y="1211"/>
                  <a:pt x="2165" y="1211"/>
                  <a:pt x="2165" y="1211"/>
                </a:cubicBezTo>
                <a:cubicBezTo>
                  <a:pt x="2164" y="1211"/>
                  <a:pt x="2164" y="1210"/>
                  <a:pt x="2164" y="1210"/>
                </a:cubicBezTo>
                <a:close/>
                <a:moveTo>
                  <a:pt x="2200" y="1371"/>
                </a:moveTo>
                <a:cubicBezTo>
                  <a:pt x="2200" y="1371"/>
                  <a:pt x="2199" y="1371"/>
                  <a:pt x="2198" y="1371"/>
                </a:cubicBezTo>
                <a:cubicBezTo>
                  <a:pt x="2198" y="1370"/>
                  <a:pt x="2198" y="1370"/>
                  <a:pt x="2198" y="1369"/>
                </a:cubicBezTo>
                <a:cubicBezTo>
                  <a:pt x="2199" y="1370"/>
                  <a:pt x="2200" y="1370"/>
                  <a:pt x="2200" y="1370"/>
                </a:cubicBezTo>
                <a:cubicBezTo>
                  <a:pt x="2200" y="1370"/>
                  <a:pt x="2200" y="1371"/>
                  <a:pt x="2200" y="1371"/>
                </a:cubicBezTo>
                <a:close/>
                <a:moveTo>
                  <a:pt x="2195" y="1363"/>
                </a:moveTo>
                <a:cubicBezTo>
                  <a:pt x="2196" y="1365"/>
                  <a:pt x="2186" y="1365"/>
                  <a:pt x="2187" y="1362"/>
                </a:cubicBezTo>
                <a:cubicBezTo>
                  <a:pt x="2193" y="1362"/>
                  <a:pt x="2194" y="1363"/>
                  <a:pt x="2201" y="1363"/>
                </a:cubicBezTo>
                <a:cubicBezTo>
                  <a:pt x="2200" y="1365"/>
                  <a:pt x="2196" y="1363"/>
                  <a:pt x="2195" y="1363"/>
                </a:cubicBezTo>
                <a:close/>
                <a:moveTo>
                  <a:pt x="2206" y="1364"/>
                </a:moveTo>
                <a:cubicBezTo>
                  <a:pt x="2208" y="1364"/>
                  <a:pt x="2210" y="1363"/>
                  <a:pt x="2210" y="1365"/>
                </a:cubicBezTo>
                <a:cubicBezTo>
                  <a:pt x="2209" y="1365"/>
                  <a:pt x="2206" y="1365"/>
                  <a:pt x="2206" y="1364"/>
                </a:cubicBezTo>
                <a:close/>
                <a:moveTo>
                  <a:pt x="2216" y="1366"/>
                </a:moveTo>
                <a:cubicBezTo>
                  <a:pt x="2214" y="1365"/>
                  <a:pt x="2211" y="1367"/>
                  <a:pt x="2211" y="1365"/>
                </a:cubicBezTo>
                <a:cubicBezTo>
                  <a:pt x="2212" y="1364"/>
                  <a:pt x="2215" y="1365"/>
                  <a:pt x="2216" y="1364"/>
                </a:cubicBezTo>
                <a:cubicBezTo>
                  <a:pt x="2216" y="1365"/>
                  <a:pt x="2216" y="1366"/>
                  <a:pt x="2216" y="1366"/>
                </a:cubicBezTo>
                <a:close/>
                <a:moveTo>
                  <a:pt x="2230" y="1223"/>
                </a:moveTo>
                <a:cubicBezTo>
                  <a:pt x="2231" y="1223"/>
                  <a:pt x="2232" y="1223"/>
                  <a:pt x="2232" y="1224"/>
                </a:cubicBezTo>
                <a:cubicBezTo>
                  <a:pt x="2231" y="1224"/>
                  <a:pt x="2229" y="1224"/>
                  <a:pt x="2230" y="1223"/>
                </a:cubicBezTo>
                <a:close/>
                <a:moveTo>
                  <a:pt x="2232" y="1224"/>
                </a:moveTo>
                <a:cubicBezTo>
                  <a:pt x="2233" y="1222"/>
                  <a:pt x="2238" y="1224"/>
                  <a:pt x="2239" y="1224"/>
                </a:cubicBezTo>
                <a:cubicBezTo>
                  <a:pt x="2238" y="1225"/>
                  <a:pt x="2234" y="1224"/>
                  <a:pt x="2232" y="1224"/>
                </a:cubicBezTo>
                <a:close/>
                <a:moveTo>
                  <a:pt x="2267" y="1229"/>
                </a:moveTo>
                <a:cubicBezTo>
                  <a:pt x="2268" y="1232"/>
                  <a:pt x="2263" y="1231"/>
                  <a:pt x="2260" y="1230"/>
                </a:cubicBezTo>
                <a:cubicBezTo>
                  <a:pt x="2260" y="1229"/>
                  <a:pt x="2261" y="1229"/>
                  <a:pt x="2262" y="1229"/>
                </a:cubicBezTo>
                <a:cubicBezTo>
                  <a:pt x="2260" y="1226"/>
                  <a:pt x="2259" y="1230"/>
                  <a:pt x="2257" y="1230"/>
                </a:cubicBezTo>
                <a:cubicBezTo>
                  <a:pt x="2256" y="1230"/>
                  <a:pt x="2252" y="1228"/>
                  <a:pt x="2250" y="1229"/>
                </a:cubicBezTo>
                <a:cubicBezTo>
                  <a:pt x="2249" y="1227"/>
                  <a:pt x="2250" y="1228"/>
                  <a:pt x="2251" y="1226"/>
                </a:cubicBezTo>
                <a:cubicBezTo>
                  <a:pt x="2248" y="1228"/>
                  <a:pt x="2245" y="1225"/>
                  <a:pt x="2240" y="1225"/>
                </a:cubicBezTo>
                <a:cubicBezTo>
                  <a:pt x="2252" y="1225"/>
                  <a:pt x="2264" y="1226"/>
                  <a:pt x="2275" y="1228"/>
                </a:cubicBezTo>
                <a:cubicBezTo>
                  <a:pt x="2277" y="1230"/>
                  <a:pt x="2278" y="1232"/>
                  <a:pt x="2280" y="1234"/>
                </a:cubicBezTo>
                <a:cubicBezTo>
                  <a:pt x="2277" y="1233"/>
                  <a:pt x="2274" y="1233"/>
                  <a:pt x="2272" y="1231"/>
                </a:cubicBezTo>
                <a:cubicBezTo>
                  <a:pt x="2276" y="1230"/>
                  <a:pt x="2270" y="1228"/>
                  <a:pt x="2267" y="1229"/>
                </a:cubicBezTo>
                <a:close/>
                <a:moveTo>
                  <a:pt x="2282" y="1237"/>
                </a:moveTo>
                <a:cubicBezTo>
                  <a:pt x="2282" y="1238"/>
                  <a:pt x="2282" y="1238"/>
                  <a:pt x="2282" y="1238"/>
                </a:cubicBezTo>
                <a:cubicBezTo>
                  <a:pt x="2280" y="1238"/>
                  <a:pt x="2277" y="1238"/>
                  <a:pt x="2275" y="1237"/>
                </a:cubicBezTo>
                <a:cubicBezTo>
                  <a:pt x="2278" y="1237"/>
                  <a:pt x="2280" y="1237"/>
                  <a:pt x="2282" y="1237"/>
                </a:cubicBezTo>
                <a:close/>
                <a:moveTo>
                  <a:pt x="2282" y="1187"/>
                </a:moveTo>
                <a:cubicBezTo>
                  <a:pt x="2282" y="1189"/>
                  <a:pt x="2284" y="1190"/>
                  <a:pt x="2283" y="1191"/>
                </a:cubicBezTo>
                <a:cubicBezTo>
                  <a:pt x="2283" y="1190"/>
                  <a:pt x="2281" y="1188"/>
                  <a:pt x="2282" y="1187"/>
                </a:cubicBezTo>
                <a:close/>
                <a:moveTo>
                  <a:pt x="2290" y="1345"/>
                </a:moveTo>
                <a:cubicBezTo>
                  <a:pt x="2293" y="1345"/>
                  <a:pt x="2297" y="1344"/>
                  <a:pt x="2298" y="1347"/>
                </a:cubicBezTo>
                <a:cubicBezTo>
                  <a:pt x="2296" y="1348"/>
                  <a:pt x="2294" y="1347"/>
                  <a:pt x="2293" y="1348"/>
                </a:cubicBezTo>
                <a:cubicBezTo>
                  <a:pt x="2293" y="1349"/>
                  <a:pt x="2294" y="1349"/>
                  <a:pt x="2295" y="1349"/>
                </a:cubicBezTo>
                <a:cubicBezTo>
                  <a:pt x="2293" y="1352"/>
                  <a:pt x="2285" y="1352"/>
                  <a:pt x="2284" y="1348"/>
                </a:cubicBezTo>
                <a:cubicBezTo>
                  <a:pt x="2281" y="1350"/>
                  <a:pt x="2277" y="1347"/>
                  <a:pt x="2272" y="1347"/>
                </a:cubicBezTo>
                <a:cubicBezTo>
                  <a:pt x="2275" y="1345"/>
                  <a:pt x="2285" y="1348"/>
                  <a:pt x="2292" y="1348"/>
                </a:cubicBezTo>
                <a:cubicBezTo>
                  <a:pt x="2292" y="1347"/>
                  <a:pt x="2290" y="1347"/>
                  <a:pt x="2290" y="1345"/>
                </a:cubicBezTo>
                <a:close/>
                <a:moveTo>
                  <a:pt x="2286" y="1346"/>
                </a:moveTo>
                <a:cubicBezTo>
                  <a:pt x="2284" y="1346"/>
                  <a:pt x="2283" y="1345"/>
                  <a:pt x="2282" y="1344"/>
                </a:cubicBezTo>
                <a:cubicBezTo>
                  <a:pt x="2284" y="1345"/>
                  <a:pt x="2286" y="1344"/>
                  <a:pt x="2286" y="1346"/>
                </a:cubicBezTo>
                <a:close/>
                <a:moveTo>
                  <a:pt x="2293" y="1324"/>
                </a:moveTo>
                <a:cubicBezTo>
                  <a:pt x="2293" y="1324"/>
                  <a:pt x="2293" y="1325"/>
                  <a:pt x="2293" y="1325"/>
                </a:cubicBezTo>
                <a:cubicBezTo>
                  <a:pt x="2290" y="1325"/>
                  <a:pt x="2288" y="1326"/>
                  <a:pt x="2288" y="1323"/>
                </a:cubicBezTo>
                <a:cubicBezTo>
                  <a:pt x="2289" y="1324"/>
                  <a:pt x="2294" y="1324"/>
                  <a:pt x="2293" y="1324"/>
                </a:cubicBezTo>
                <a:close/>
                <a:moveTo>
                  <a:pt x="2307" y="1330"/>
                </a:moveTo>
                <a:cubicBezTo>
                  <a:pt x="2309" y="1330"/>
                  <a:pt x="2311" y="1329"/>
                  <a:pt x="2313" y="1329"/>
                </a:cubicBezTo>
                <a:cubicBezTo>
                  <a:pt x="2313" y="1331"/>
                  <a:pt x="2314" y="1331"/>
                  <a:pt x="2314" y="1332"/>
                </a:cubicBezTo>
                <a:cubicBezTo>
                  <a:pt x="2311" y="1332"/>
                  <a:pt x="2309" y="1331"/>
                  <a:pt x="2307" y="1330"/>
                </a:cubicBezTo>
                <a:close/>
                <a:moveTo>
                  <a:pt x="2311" y="1322"/>
                </a:moveTo>
                <a:cubicBezTo>
                  <a:pt x="2311" y="1324"/>
                  <a:pt x="2310" y="1324"/>
                  <a:pt x="2308" y="1324"/>
                </a:cubicBezTo>
                <a:cubicBezTo>
                  <a:pt x="2308" y="1323"/>
                  <a:pt x="2308" y="1322"/>
                  <a:pt x="2308" y="1321"/>
                </a:cubicBezTo>
                <a:cubicBezTo>
                  <a:pt x="2312" y="1320"/>
                  <a:pt x="2313" y="1323"/>
                  <a:pt x="2316" y="1321"/>
                </a:cubicBezTo>
                <a:cubicBezTo>
                  <a:pt x="2316" y="1322"/>
                  <a:pt x="2316" y="1323"/>
                  <a:pt x="2316" y="1324"/>
                </a:cubicBezTo>
                <a:cubicBezTo>
                  <a:pt x="2314" y="1323"/>
                  <a:pt x="2312" y="1324"/>
                  <a:pt x="2311" y="1322"/>
                </a:cubicBezTo>
                <a:close/>
                <a:moveTo>
                  <a:pt x="2318" y="1327"/>
                </a:moveTo>
                <a:cubicBezTo>
                  <a:pt x="2315" y="1326"/>
                  <a:pt x="2315" y="1327"/>
                  <a:pt x="2314" y="1326"/>
                </a:cubicBezTo>
                <a:cubicBezTo>
                  <a:pt x="2315" y="1325"/>
                  <a:pt x="2318" y="1325"/>
                  <a:pt x="2318" y="1327"/>
                </a:cubicBezTo>
                <a:close/>
                <a:moveTo>
                  <a:pt x="2323" y="1338"/>
                </a:moveTo>
                <a:cubicBezTo>
                  <a:pt x="2324" y="1336"/>
                  <a:pt x="2327" y="1338"/>
                  <a:pt x="2328" y="1337"/>
                </a:cubicBezTo>
                <a:cubicBezTo>
                  <a:pt x="2327" y="1337"/>
                  <a:pt x="2324" y="1336"/>
                  <a:pt x="2321" y="1335"/>
                </a:cubicBezTo>
                <a:cubicBezTo>
                  <a:pt x="2321" y="1337"/>
                  <a:pt x="2320" y="1337"/>
                  <a:pt x="2318" y="1337"/>
                </a:cubicBezTo>
                <a:cubicBezTo>
                  <a:pt x="2317" y="1335"/>
                  <a:pt x="2320" y="1337"/>
                  <a:pt x="2320" y="1335"/>
                </a:cubicBezTo>
                <a:cubicBezTo>
                  <a:pt x="2318" y="1335"/>
                  <a:pt x="2317" y="1333"/>
                  <a:pt x="2316" y="1332"/>
                </a:cubicBezTo>
                <a:cubicBezTo>
                  <a:pt x="2318" y="1330"/>
                  <a:pt x="2323" y="1333"/>
                  <a:pt x="2320" y="1334"/>
                </a:cubicBezTo>
                <a:cubicBezTo>
                  <a:pt x="2322" y="1335"/>
                  <a:pt x="2326" y="1333"/>
                  <a:pt x="2329" y="1335"/>
                </a:cubicBezTo>
                <a:cubicBezTo>
                  <a:pt x="2329" y="1335"/>
                  <a:pt x="2329" y="1338"/>
                  <a:pt x="2329" y="1338"/>
                </a:cubicBezTo>
                <a:cubicBezTo>
                  <a:pt x="2329" y="1338"/>
                  <a:pt x="2329" y="1337"/>
                  <a:pt x="2330" y="1337"/>
                </a:cubicBezTo>
                <a:cubicBezTo>
                  <a:pt x="2329" y="1340"/>
                  <a:pt x="2324" y="1340"/>
                  <a:pt x="2323" y="1338"/>
                </a:cubicBezTo>
                <a:close/>
                <a:moveTo>
                  <a:pt x="2332" y="1338"/>
                </a:moveTo>
                <a:cubicBezTo>
                  <a:pt x="2334" y="1339"/>
                  <a:pt x="2337" y="1339"/>
                  <a:pt x="2338" y="1340"/>
                </a:cubicBezTo>
                <a:cubicBezTo>
                  <a:pt x="2336" y="1341"/>
                  <a:pt x="2333" y="1340"/>
                  <a:pt x="2332" y="1338"/>
                </a:cubicBezTo>
                <a:close/>
                <a:moveTo>
                  <a:pt x="2339" y="1340"/>
                </a:moveTo>
                <a:cubicBezTo>
                  <a:pt x="2341" y="1341"/>
                  <a:pt x="2344" y="1340"/>
                  <a:pt x="2344" y="1342"/>
                </a:cubicBezTo>
                <a:cubicBezTo>
                  <a:pt x="2342" y="1342"/>
                  <a:pt x="2340" y="1342"/>
                  <a:pt x="2339" y="1340"/>
                </a:cubicBezTo>
                <a:close/>
                <a:moveTo>
                  <a:pt x="2365" y="1344"/>
                </a:moveTo>
                <a:cubicBezTo>
                  <a:pt x="2366" y="1344"/>
                  <a:pt x="2367" y="1345"/>
                  <a:pt x="2367" y="1346"/>
                </a:cubicBezTo>
                <a:cubicBezTo>
                  <a:pt x="2366" y="1346"/>
                  <a:pt x="2365" y="1346"/>
                  <a:pt x="2365" y="1346"/>
                </a:cubicBezTo>
                <a:cubicBezTo>
                  <a:pt x="2365" y="1345"/>
                  <a:pt x="2365" y="1345"/>
                  <a:pt x="2365" y="1344"/>
                </a:cubicBezTo>
                <a:close/>
                <a:moveTo>
                  <a:pt x="2365" y="1326"/>
                </a:moveTo>
                <a:cubicBezTo>
                  <a:pt x="2366" y="1332"/>
                  <a:pt x="2370" y="1336"/>
                  <a:pt x="2373" y="1340"/>
                </a:cubicBezTo>
                <a:cubicBezTo>
                  <a:pt x="2372" y="1339"/>
                  <a:pt x="2371" y="1339"/>
                  <a:pt x="2369" y="1339"/>
                </a:cubicBezTo>
                <a:cubicBezTo>
                  <a:pt x="2368" y="1337"/>
                  <a:pt x="2367" y="1335"/>
                  <a:pt x="2366" y="1333"/>
                </a:cubicBezTo>
                <a:cubicBezTo>
                  <a:pt x="2366" y="1333"/>
                  <a:pt x="2366" y="1334"/>
                  <a:pt x="2365" y="1334"/>
                </a:cubicBezTo>
                <a:cubicBezTo>
                  <a:pt x="2364" y="1332"/>
                  <a:pt x="2362" y="1329"/>
                  <a:pt x="2361" y="1326"/>
                </a:cubicBezTo>
                <a:cubicBezTo>
                  <a:pt x="2362" y="1326"/>
                  <a:pt x="2363" y="1326"/>
                  <a:pt x="2365" y="1326"/>
                </a:cubicBezTo>
                <a:close/>
                <a:moveTo>
                  <a:pt x="2352" y="1324"/>
                </a:moveTo>
                <a:cubicBezTo>
                  <a:pt x="2353" y="1324"/>
                  <a:pt x="2353" y="1325"/>
                  <a:pt x="2353" y="1326"/>
                </a:cubicBezTo>
                <a:cubicBezTo>
                  <a:pt x="2353" y="1326"/>
                  <a:pt x="2353" y="1326"/>
                  <a:pt x="2353" y="1326"/>
                </a:cubicBezTo>
                <a:cubicBezTo>
                  <a:pt x="2354" y="1326"/>
                  <a:pt x="2354" y="1326"/>
                  <a:pt x="2354" y="1326"/>
                </a:cubicBezTo>
                <a:cubicBezTo>
                  <a:pt x="2355" y="1327"/>
                  <a:pt x="2355" y="1328"/>
                  <a:pt x="2356" y="1328"/>
                </a:cubicBezTo>
                <a:cubicBezTo>
                  <a:pt x="2356" y="1327"/>
                  <a:pt x="2355" y="1326"/>
                  <a:pt x="2355" y="1326"/>
                </a:cubicBezTo>
                <a:cubicBezTo>
                  <a:pt x="2355" y="1325"/>
                  <a:pt x="2356" y="1325"/>
                  <a:pt x="2356" y="1325"/>
                </a:cubicBezTo>
                <a:cubicBezTo>
                  <a:pt x="2356" y="1325"/>
                  <a:pt x="2357" y="1326"/>
                  <a:pt x="2358" y="1326"/>
                </a:cubicBezTo>
                <a:cubicBezTo>
                  <a:pt x="2361" y="1330"/>
                  <a:pt x="2363" y="1334"/>
                  <a:pt x="2365" y="1338"/>
                </a:cubicBezTo>
                <a:cubicBezTo>
                  <a:pt x="2365" y="1338"/>
                  <a:pt x="2364" y="1338"/>
                  <a:pt x="2364" y="1338"/>
                </a:cubicBezTo>
                <a:cubicBezTo>
                  <a:pt x="2364" y="1338"/>
                  <a:pt x="2363" y="1338"/>
                  <a:pt x="2363" y="1338"/>
                </a:cubicBezTo>
                <a:cubicBezTo>
                  <a:pt x="2362" y="1337"/>
                  <a:pt x="2361" y="1335"/>
                  <a:pt x="2360" y="1334"/>
                </a:cubicBezTo>
                <a:cubicBezTo>
                  <a:pt x="2361" y="1336"/>
                  <a:pt x="2361" y="1337"/>
                  <a:pt x="2362" y="1338"/>
                </a:cubicBezTo>
                <a:cubicBezTo>
                  <a:pt x="2361" y="1338"/>
                  <a:pt x="2360" y="1338"/>
                  <a:pt x="2362" y="1338"/>
                </a:cubicBezTo>
                <a:cubicBezTo>
                  <a:pt x="2362" y="1338"/>
                  <a:pt x="2362" y="1338"/>
                  <a:pt x="2362" y="1338"/>
                </a:cubicBezTo>
                <a:cubicBezTo>
                  <a:pt x="2363" y="1340"/>
                  <a:pt x="2364" y="1341"/>
                  <a:pt x="2364" y="1343"/>
                </a:cubicBezTo>
                <a:cubicBezTo>
                  <a:pt x="2363" y="1342"/>
                  <a:pt x="2362" y="1340"/>
                  <a:pt x="2361" y="1338"/>
                </a:cubicBezTo>
                <a:cubicBezTo>
                  <a:pt x="2360" y="1339"/>
                  <a:pt x="2360" y="1339"/>
                  <a:pt x="2360" y="1340"/>
                </a:cubicBezTo>
                <a:cubicBezTo>
                  <a:pt x="2359" y="1339"/>
                  <a:pt x="2358" y="1338"/>
                  <a:pt x="2358" y="1337"/>
                </a:cubicBezTo>
                <a:cubicBezTo>
                  <a:pt x="2358" y="1338"/>
                  <a:pt x="2359" y="1338"/>
                  <a:pt x="2360" y="1337"/>
                </a:cubicBezTo>
                <a:cubicBezTo>
                  <a:pt x="2359" y="1336"/>
                  <a:pt x="2355" y="1333"/>
                  <a:pt x="2354" y="1335"/>
                </a:cubicBezTo>
                <a:cubicBezTo>
                  <a:pt x="2353" y="1335"/>
                  <a:pt x="2353" y="1334"/>
                  <a:pt x="2353" y="1333"/>
                </a:cubicBezTo>
                <a:cubicBezTo>
                  <a:pt x="2351" y="1334"/>
                  <a:pt x="2354" y="1335"/>
                  <a:pt x="2352" y="1335"/>
                </a:cubicBezTo>
                <a:cubicBezTo>
                  <a:pt x="2352" y="1336"/>
                  <a:pt x="2353" y="1336"/>
                  <a:pt x="2353" y="1336"/>
                </a:cubicBezTo>
                <a:cubicBezTo>
                  <a:pt x="2353" y="1336"/>
                  <a:pt x="2353" y="1336"/>
                  <a:pt x="2353" y="1336"/>
                </a:cubicBezTo>
                <a:cubicBezTo>
                  <a:pt x="2353" y="1336"/>
                  <a:pt x="2353" y="1336"/>
                  <a:pt x="2353" y="1336"/>
                </a:cubicBezTo>
                <a:cubicBezTo>
                  <a:pt x="2354" y="1337"/>
                  <a:pt x="2354" y="1337"/>
                  <a:pt x="2354" y="1338"/>
                </a:cubicBezTo>
                <a:cubicBezTo>
                  <a:pt x="2355" y="1337"/>
                  <a:pt x="2355" y="1337"/>
                  <a:pt x="2355" y="1336"/>
                </a:cubicBezTo>
                <a:cubicBezTo>
                  <a:pt x="2355" y="1337"/>
                  <a:pt x="2356" y="1337"/>
                  <a:pt x="2357" y="1337"/>
                </a:cubicBezTo>
                <a:cubicBezTo>
                  <a:pt x="2355" y="1339"/>
                  <a:pt x="2361" y="1342"/>
                  <a:pt x="2359" y="1343"/>
                </a:cubicBezTo>
                <a:cubicBezTo>
                  <a:pt x="2361" y="1342"/>
                  <a:pt x="2363" y="1344"/>
                  <a:pt x="2365" y="1346"/>
                </a:cubicBezTo>
                <a:cubicBezTo>
                  <a:pt x="2363" y="1345"/>
                  <a:pt x="2361" y="1344"/>
                  <a:pt x="2361" y="1343"/>
                </a:cubicBezTo>
                <a:cubicBezTo>
                  <a:pt x="2362" y="1346"/>
                  <a:pt x="2361" y="1345"/>
                  <a:pt x="2359" y="1345"/>
                </a:cubicBezTo>
                <a:cubicBezTo>
                  <a:pt x="2358" y="1343"/>
                  <a:pt x="2358" y="1342"/>
                  <a:pt x="2357" y="1341"/>
                </a:cubicBezTo>
                <a:cubicBezTo>
                  <a:pt x="2357" y="1342"/>
                  <a:pt x="2357" y="1343"/>
                  <a:pt x="2358" y="1344"/>
                </a:cubicBezTo>
                <a:cubicBezTo>
                  <a:pt x="2356" y="1344"/>
                  <a:pt x="2355" y="1344"/>
                  <a:pt x="2355" y="1345"/>
                </a:cubicBezTo>
                <a:cubicBezTo>
                  <a:pt x="2349" y="1341"/>
                  <a:pt x="2342" y="1341"/>
                  <a:pt x="2334" y="1336"/>
                </a:cubicBezTo>
                <a:cubicBezTo>
                  <a:pt x="2333" y="1336"/>
                  <a:pt x="2332" y="1336"/>
                  <a:pt x="2332" y="1337"/>
                </a:cubicBezTo>
                <a:cubicBezTo>
                  <a:pt x="2331" y="1337"/>
                  <a:pt x="2331" y="1336"/>
                  <a:pt x="2331" y="1334"/>
                </a:cubicBezTo>
                <a:cubicBezTo>
                  <a:pt x="2325" y="1332"/>
                  <a:pt x="2320" y="1332"/>
                  <a:pt x="2316" y="1329"/>
                </a:cubicBezTo>
                <a:cubicBezTo>
                  <a:pt x="2319" y="1328"/>
                  <a:pt x="2323" y="1331"/>
                  <a:pt x="2326" y="1330"/>
                </a:cubicBezTo>
                <a:cubicBezTo>
                  <a:pt x="2325" y="1327"/>
                  <a:pt x="2321" y="1329"/>
                  <a:pt x="2318" y="1328"/>
                </a:cubicBezTo>
                <a:cubicBezTo>
                  <a:pt x="2318" y="1324"/>
                  <a:pt x="2322" y="1323"/>
                  <a:pt x="2322" y="1321"/>
                </a:cubicBezTo>
                <a:cubicBezTo>
                  <a:pt x="2333" y="1322"/>
                  <a:pt x="2341" y="1322"/>
                  <a:pt x="2352" y="1324"/>
                </a:cubicBezTo>
                <a:close/>
                <a:moveTo>
                  <a:pt x="2320" y="1322"/>
                </a:moveTo>
                <a:cubicBezTo>
                  <a:pt x="2320" y="1321"/>
                  <a:pt x="2319" y="1321"/>
                  <a:pt x="2319" y="1321"/>
                </a:cubicBezTo>
                <a:cubicBezTo>
                  <a:pt x="2319" y="1322"/>
                  <a:pt x="2320" y="1323"/>
                  <a:pt x="2318" y="1323"/>
                </a:cubicBezTo>
                <a:cubicBezTo>
                  <a:pt x="2318" y="1322"/>
                  <a:pt x="2318" y="1322"/>
                  <a:pt x="2318" y="1320"/>
                </a:cubicBezTo>
                <a:cubicBezTo>
                  <a:pt x="2318" y="1321"/>
                  <a:pt x="2321" y="1320"/>
                  <a:pt x="2320" y="1322"/>
                </a:cubicBezTo>
                <a:close/>
                <a:moveTo>
                  <a:pt x="2319" y="1315"/>
                </a:moveTo>
                <a:cubicBezTo>
                  <a:pt x="2320" y="1315"/>
                  <a:pt x="2322" y="1314"/>
                  <a:pt x="2321" y="1316"/>
                </a:cubicBezTo>
                <a:cubicBezTo>
                  <a:pt x="2320" y="1316"/>
                  <a:pt x="2319" y="1316"/>
                  <a:pt x="2319" y="1315"/>
                </a:cubicBezTo>
                <a:close/>
                <a:moveTo>
                  <a:pt x="2327" y="1269"/>
                </a:moveTo>
                <a:cubicBezTo>
                  <a:pt x="2327" y="1269"/>
                  <a:pt x="2327" y="1268"/>
                  <a:pt x="2327" y="1268"/>
                </a:cubicBezTo>
                <a:cubicBezTo>
                  <a:pt x="2327" y="1268"/>
                  <a:pt x="2327" y="1269"/>
                  <a:pt x="2327" y="1269"/>
                </a:cubicBezTo>
                <a:cubicBezTo>
                  <a:pt x="2328" y="1268"/>
                  <a:pt x="2327" y="1267"/>
                  <a:pt x="2327" y="1267"/>
                </a:cubicBezTo>
                <a:cubicBezTo>
                  <a:pt x="2325" y="1264"/>
                  <a:pt x="2323" y="1259"/>
                  <a:pt x="2320" y="1255"/>
                </a:cubicBezTo>
                <a:cubicBezTo>
                  <a:pt x="2321" y="1254"/>
                  <a:pt x="2321" y="1254"/>
                  <a:pt x="2322" y="1254"/>
                </a:cubicBezTo>
                <a:cubicBezTo>
                  <a:pt x="2323" y="1254"/>
                  <a:pt x="2323" y="1255"/>
                  <a:pt x="2322" y="1255"/>
                </a:cubicBezTo>
                <a:cubicBezTo>
                  <a:pt x="2323" y="1255"/>
                  <a:pt x="2325" y="1255"/>
                  <a:pt x="2326" y="1255"/>
                </a:cubicBezTo>
                <a:cubicBezTo>
                  <a:pt x="2326" y="1255"/>
                  <a:pt x="2326" y="1255"/>
                  <a:pt x="2326" y="1255"/>
                </a:cubicBezTo>
                <a:cubicBezTo>
                  <a:pt x="2326" y="1255"/>
                  <a:pt x="2327" y="1255"/>
                  <a:pt x="2327" y="1255"/>
                </a:cubicBezTo>
                <a:cubicBezTo>
                  <a:pt x="2328" y="1255"/>
                  <a:pt x="2329" y="1255"/>
                  <a:pt x="2331" y="1255"/>
                </a:cubicBezTo>
                <a:cubicBezTo>
                  <a:pt x="2332" y="1256"/>
                  <a:pt x="2333" y="1257"/>
                  <a:pt x="2333" y="1259"/>
                </a:cubicBezTo>
                <a:cubicBezTo>
                  <a:pt x="2332" y="1259"/>
                  <a:pt x="2332" y="1259"/>
                  <a:pt x="2331" y="1258"/>
                </a:cubicBezTo>
                <a:cubicBezTo>
                  <a:pt x="2330" y="1259"/>
                  <a:pt x="2334" y="1262"/>
                  <a:pt x="2336" y="1262"/>
                </a:cubicBezTo>
                <a:cubicBezTo>
                  <a:pt x="2334" y="1264"/>
                  <a:pt x="2339" y="1267"/>
                  <a:pt x="2335" y="1268"/>
                </a:cubicBezTo>
                <a:cubicBezTo>
                  <a:pt x="2335" y="1269"/>
                  <a:pt x="2336" y="1269"/>
                  <a:pt x="2335" y="1270"/>
                </a:cubicBezTo>
                <a:cubicBezTo>
                  <a:pt x="2334" y="1270"/>
                  <a:pt x="2334" y="1268"/>
                  <a:pt x="2334" y="1267"/>
                </a:cubicBezTo>
                <a:cubicBezTo>
                  <a:pt x="2334" y="1266"/>
                  <a:pt x="2333" y="1267"/>
                  <a:pt x="2334" y="1268"/>
                </a:cubicBezTo>
                <a:cubicBezTo>
                  <a:pt x="2333" y="1268"/>
                  <a:pt x="2333" y="1267"/>
                  <a:pt x="2332" y="1267"/>
                </a:cubicBezTo>
                <a:cubicBezTo>
                  <a:pt x="2333" y="1271"/>
                  <a:pt x="2336" y="1274"/>
                  <a:pt x="2338" y="1277"/>
                </a:cubicBezTo>
                <a:cubicBezTo>
                  <a:pt x="2337" y="1277"/>
                  <a:pt x="2336" y="1277"/>
                  <a:pt x="2335" y="1277"/>
                </a:cubicBezTo>
                <a:cubicBezTo>
                  <a:pt x="2334" y="1277"/>
                  <a:pt x="2334" y="1276"/>
                  <a:pt x="2334" y="1276"/>
                </a:cubicBezTo>
                <a:cubicBezTo>
                  <a:pt x="2334" y="1276"/>
                  <a:pt x="2334" y="1276"/>
                  <a:pt x="2334" y="1277"/>
                </a:cubicBezTo>
                <a:cubicBezTo>
                  <a:pt x="2334" y="1276"/>
                  <a:pt x="2333" y="1276"/>
                  <a:pt x="2332" y="1276"/>
                </a:cubicBezTo>
                <a:cubicBezTo>
                  <a:pt x="2331" y="1274"/>
                  <a:pt x="2330" y="1270"/>
                  <a:pt x="2327" y="1269"/>
                </a:cubicBezTo>
                <a:close/>
                <a:moveTo>
                  <a:pt x="2329" y="1289"/>
                </a:moveTo>
                <a:cubicBezTo>
                  <a:pt x="2329" y="1289"/>
                  <a:pt x="2329" y="1289"/>
                  <a:pt x="2328" y="1289"/>
                </a:cubicBezTo>
                <a:cubicBezTo>
                  <a:pt x="2328" y="1289"/>
                  <a:pt x="2328" y="1289"/>
                  <a:pt x="2328" y="1289"/>
                </a:cubicBezTo>
                <a:cubicBezTo>
                  <a:pt x="2328" y="1288"/>
                  <a:pt x="2325" y="1289"/>
                  <a:pt x="2326" y="1288"/>
                </a:cubicBezTo>
                <a:cubicBezTo>
                  <a:pt x="2327" y="1288"/>
                  <a:pt x="2327" y="1288"/>
                  <a:pt x="2327" y="1287"/>
                </a:cubicBezTo>
                <a:cubicBezTo>
                  <a:pt x="2328" y="1287"/>
                  <a:pt x="2328" y="1288"/>
                  <a:pt x="2328" y="1288"/>
                </a:cubicBezTo>
                <a:cubicBezTo>
                  <a:pt x="2328" y="1288"/>
                  <a:pt x="2329" y="1289"/>
                  <a:pt x="2329" y="1289"/>
                </a:cubicBezTo>
                <a:close/>
                <a:moveTo>
                  <a:pt x="2317" y="1247"/>
                </a:moveTo>
                <a:cubicBezTo>
                  <a:pt x="2317" y="1247"/>
                  <a:pt x="2317" y="1246"/>
                  <a:pt x="2317" y="1246"/>
                </a:cubicBezTo>
                <a:cubicBezTo>
                  <a:pt x="2317" y="1246"/>
                  <a:pt x="2318" y="1246"/>
                  <a:pt x="2318" y="1246"/>
                </a:cubicBezTo>
                <a:cubicBezTo>
                  <a:pt x="2319" y="1246"/>
                  <a:pt x="2318" y="1245"/>
                  <a:pt x="2318" y="1245"/>
                </a:cubicBezTo>
                <a:cubicBezTo>
                  <a:pt x="2319" y="1245"/>
                  <a:pt x="2320" y="1245"/>
                  <a:pt x="2321" y="1245"/>
                </a:cubicBezTo>
                <a:cubicBezTo>
                  <a:pt x="2321" y="1246"/>
                  <a:pt x="2322" y="1248"/>
                  <a:pt x="2320" y="1249"/>
                </a:cubicBezTo>
                <a:cubicBezTo>
                  <a:pt x="2321" y="1250"/>
                  <a:pt x="2321" y="1250"/>
                  <a:pt x="2322" y="1251"/>
                </a:cubicBezTo>
                <a:cubicBezTo>
                  <a:pt x="2321" y="1251"/>
                  <a:pt x="2321" y="1251"/>
                  <a:pt x="2320" y="1251"/>
                </a:cubicBezTo>
                <a:cubicBezTo>
                  <a:pt x="2320" y="1250"/>
                  <a:pt x="2320" y="1250"/>
                  <a:pt x="2320" y="1250"/>
                </a:cubicBezTo>
                <a:cubicBezTo>
                  <a:pt x="2318" y="1251"/>
                  <a:pt x="2318" y="1248"/>
                  <a:pt x="2318" y="1248"/>
                </a:cubicBezTo>
                <a:cubicBezTo>
                  <a:pt x="2317" y="1248"/>
                  <a:pt x="2317" y="1249"/>
                  <a:pt x="2318" y="1250"/>
                </a:cubicBezTo>
                <a:cubicBezTo>
                  <a:pt x="2318" y="1250"/>
                  <a:pt x="2317" y="1250"/>
                  <a:pt x="2317" y="1250"/>
                </a:cubicBezTo>
                <a:cubicBezTo>
                  <a:pt x="2316" y="1248"/>
                  <a:pt x="2315" y="1246"/>
                  <a:pt x="2314" y="1245"/>
                </a:cubicBezTo>
                <a:cubicBezTo>
                  <a:pt x="2314" y="1244"/>
                  <a:pt x="2314" y="1244"/>
                  <a:pt x="2314" y="1244"/>
                </a:cubicBezTo>
                <a:cubicBezTo>
                  <a:pt x="2315" y="1245"/>
                  <a:pt x="2315" y="1245"/>
                  <a:pt x="2316" y="1245"/>
                </a:cubicBezTo>
                <a:cubicBezTo>
                  <a:pt x="2315" y="1245"/>
                  <a:pt x="2315" y="1246"/>
                  <a:pt x="2317" y="1247"/>
                </a:cubicBezTo>
                <a:close/>
                <a:moveTo>
                  <a:pt x="2321" y="1276"/>
                </a:moveTo>
                <a:cubicBezTo>
                  <a:pt x="2320" y="1276"/>
                  <a:pt x="2319" y="1275"/>
                  <a:pt x="2320" y="1274"/>
                </a:cubicBezTo>
                <a:cubicBezTo>
                  <a:pt x="2319" y="1274"/>
                  <a:pt x="2319" y="1274"/>
                  <a:pt x="2318" y="1274"/>
                </a:cubicBezTo>
                <a:cubicBezTo>
                  <a:pt x="2318" y="1273"/>
                  <a:pt x="2318" y="1272"/>
                  <a:pt x="2318" y="1271"/>
                </a:cubicBezTo>
                <a:cubicBezTo>
                  <a:pt x="2319" y="1271"/>
                  <a:pt x="2320" y="1275"/>
                  <a:pt x="2321" y="1276"/>
                </a:cubicBezTo>
                <a:close/>
                <a:moveTo>
                  <a:pt x="2316" y="1267"/>
                </a:moveTo>
                <a:cubicBezTo>
                  <a:pt x="2316" y="1268"/>
                  <a:pt x="2315" y="1270"/>
                  <a:pt x="2315" y="1269"/>
                </a:cubicBezTo>
                <a:cubicBezTo>
                  <a:pt x="2316" y="1269"/>
                  <a:pt x="2314" y="1267"/>
                  <a:pt x="2316" y="1267"/>
                </a:cubicBezTo>
                <a:close/>
                <a:moveTo>
                  <a:pt x="2323" y="1303"/>
                </a:moveTo>
                <a:cubicBezTo>
                  <a:pt x="2323" y="1303"/>
                  <a:pt x="2323" y="1303"/>
                  <a:pt x="2323" y="1303"/>
                </a:cubicBezTo>
                <a:cubicBezTo>
                  <a:pt x="2318" y="1302"/>
                  <a:pt x="2312" y="1303"/>
                  <a:pt x="2310" y="1301"/>
                </a:cubicBezTo>
                <a:cubicBezTo>
                  <a:pt x="2314" y="1302"/>
                  <a:pt x="2320" y="1300"/>
                  <a:pt x="2323" y="1303"/>
                </a:cubicBezTo>
                <a:close/>
                <a:moveTo>
                  <a:pt x="2322" y="1251"/>
                </a:moveTo>
                <a:cubicBezTo>
                  <a:pt x="2322" y="1251"/>
                  <a:pt x="2322" y="1250"/>
                  <a:pt x="2323" y="1250"/>
                </a:cubicBezTo>
                <a:cubicBezTo>
                  <a:pt x="2323" y="1250"/>
                  <a:pt x="2324" y="1251"/>
                  <a:pt x="2325" y="1251"/>
                </a:cubicBezTo>
                <a:cubicBezTo>
                  <a:pt x="2324" y="1251"/>
                  <a:pt x="2323" y="1251"/>
                  <a:pt x="2322" y="1251"/>
                </a:cubicBezTo>
                <a:close/>
                <a:moveTo>
                  <a:pt x="2332" y="1255"/>
                </a:moveTo>
                <a:cubicBezTo>
                  <a:pt x="2333" y="1255"/>
                  <a:pt x="2334" y="1255"/>
                  <a:pt x="2336" y="1256"/>
                </a:cubicBezTo>
                <a:cubicBezTo>
                  <a:pt x="2335" y="1256"/>
                  <a:pt x="2336" y="1257"/>
                  <a:pt x="2334" y="1258"/>
                </a:cubicBezTo>
                <a:cubicBezTo>
                  <a:pt x="2333" y="1257"/>
                  <a:pt x="2333" y="1256"/>
                  <a:pt x="2332" y="1255"/>
                </a:cubicBezTo>
                <a:close/>
                <a:moveTo>
                  <a:pt x="2337" y="1271"/>
                </a:moveTo>
                <a:cubicBezTo>
                  <a:pt x="2339" y="1270"/>
                  <a:pt x="2340" y="1272"/>
                  <a:pt x="2339" y="1273"/>
                </a:cubicBezTo>
                <a:cubicBezTo>
                  <a:pt x="2339" y="1273"/>
                  <a:pt x="2338" y="1273"/>
                  <a:pt x="2338" y="1273"/>
                </a:cubicBezTo>
                <a:cubicBezTo>
                  <a:pt x="2338" y="1275"/>
                  <a:pt x="2340" y="1275"/>
                  <a:pt x="2340" y="1276"/>
                </a:cubicBezTo>
                <a:cubicBezTo>
                  <a:pt x="2339" y="1276"/>
                  <a:pt x="2339" y="1276"/>
                  <a:pt x="2339" y="1277"/>
                </a:cubicBezTo>
                <a:cubicBezTo>
                  <a:pt x="2338" y="1275"/>
                  <a:pt x="2338" y="1274"/>
                  <a:pt x="2337" y="1273"/>
                </a:cubicBezTo>
                <a:cubicBezTo>
                  <a:pt x="2337" y="1272"/>
                  <a:pt x="2339" y="1273"/>
                  <a:pt x="2337" y="1271"/>
                </a:cubicBezTo>
                <a:close/>
                <a:moveTo>
                  <a:pt x="2340" y="1273"/>
                </a:moveTo>
                <a:cubicBezTo>
                  <a:pt x="2340" y="1276"/>
                  <a:pt x="2344" y="1273"/>
                  <a:pt x="2342" y="1275"/>
                </a:cubicBezTo>
                <a:cubicBezTo>
                  <a:pt x="2341" y="1275"/>
                  <a:pt x="2338" y="1275"/>
                  <a:pt x="2340" y="1273"/>
                </a:cubicBezTo>
                <a:close/>
                <a:moveTo>
                  <a:pt x="2340" y="1266"/>
                </a:moveTo>
                <a:cubicBezTo>
                  <a:pt x="2340" y="1266"/>
                  <a:pt x="2340" y="1265"/>
                  <a:pt x="2341" y="1265"/>
                </a:cubicBezTo>
                <a:cubicBezTo>
                  <a:pt x="2341" y="1266"/>
                  <a:pt x="2341" y="1266"/>
                  <a:pt x="2342" y="1266"/>
                </a:cubicBezTo>
                <a:cubicBezTo>
                  <a:pt x="2341" y="1266"/>
                  <a:pt x="2341" y="1266"/>
                  <a:pt x="2340" y="1267"/>
                </a:cubicBezTo>
                <a:cubicBezTo>
                  <a:pt x="2340" y="1266"/>
                  <a:pt x="2340" y="1266"/>
                  <a:pt x="2340" y="1266"/>
                </a:cubicBezTo>
                <a:close/>
                <a:moveTo>
                  <a:pt x="2339" y="1304"/>
                </a:moveTo>
                <a:cubicBezTo>
                  <a:pt x="2339" y="1304"/>
                  <a:pt x="2339" y="1304"/>
                  <a:pt x="2340" y="1304"/>
                </a:cubicBezTo>
                <a:cubicBezTo>
                  <a:pt x="2341" y="1304"/>
                  <a:pt x="2343" y="1304"/>
                  <a:pt x="2344" y="1305"/>
                </a:cubicBezTo>
                <a:cubicBezTo>
                  <a:pt x="2344" y="1305"/>
                  <a:pt x="2344" y="1305"/>
                  <a:pt x="2344" y="1306"/>
                </a:cubicBezTo>
                <a:cubicBezTo>
                  <a:pt x="2341" y="1305"/>
                  <a:pt x="2338" y="1305"/>
                  <a:pt x="2335" y="1305"/>
                </a:cubicBezTo>
                <a:cubicBezTo>
                  <a:pt x="2335" y="1305"/>
                  <a:pt x="2335" y="1305"/>
                  <a:pt x="2335" y="1304"/>
                </a:cubicBezTo>
                <a:cubicBezTo>
                  <a:pt x="2337" y="1304"/>
                  <a:pt x="2338" y="1303"/>
                  <a:pt x="2339" y="1304"/>
                </a:cubicBezTo>
                <a:close/>
                <a:moveTo>
                  <a:pt x="2342" y="1287"/>
                </a:moveTo>
                <a:cubicBezTo>
                  <a:pt x="2342" y="1287"/>
                  <a:pt x="2342" y="1287"/>
                  <a:pt x="2342" y="1287"/>
                </a:cubicBezTo>
                <a:cubicBezTo>
                  <a:pt x="2341" y="1287"/>
                  <a:pt x="2341" y="1286"/>
                  <a:pt x="2340" y="1286"/>
                </a:cubicBezTo>
                <a:cubicBezTo>
                  <a:pt x="2340" y="1286"/>
                  <a:pt x="2341" y="1286"/>
                  <a:pt x="2341" y="1286"/>
                </a:cubicBezTo>
                <a:cubicBezTo>
                  <a:pt x="2342" y="1287"/>
                  <a:pt x="2342" y="1286"/>
                  <a:pt x="2343" y="1286"/>
                </a:cubicBezTo>
                <a:cubicBezTo>
                  <a:pt x="2343" y="1286"/>
                  <a:pt x="2343" y="1286"/>
                  <a:pt x="2343" y="1286"/>
                </a:cubicBezTo>
                <a:cubicBezTo>
                  <a:pt x="2343" y="1286"/>
                  <a:pt x="2342" y="1287"/>
                  <a:pt x="2342" y="1287"/>
                </a:cubicBezTo>
                <a:close/>
                <a:moveTo>
                  <a:pt x="2336" y="1256"/>
                </a:moveTo>
                <a:cubicBezTo>
                  <a:pt x="2337" y="1256"/>
                  <a:pt x="2338" y="1256"/>
                  <a:pt x="2338" y="1256"/>
                </a:cubicBezTo>
                <a:cubicBezTo>
                  <a:pt x="2338" y="1256"/>
                  <a:pt x="2337" y="1256"/>
                  <a:pt x="2336" y="1256"/>
                </a:cubicBezTo>
                <a:close/>
                <a:moveTo>
                  <a:pt x="2330" y="1288"/>
                </a:moveTo>
                <a:cubicBezTo>
                  <a:pt x="2330" y="1288"/>
                  <a:pt x="2330" y="1288"/>
                  <a:pt x="2330" y="1288"/>
                </a:cubicBezTo>
                <a:cubicBezTo>
                  <a:pt x="2330" y="1288"/>
                  <a:pt x="2331" y="1289"/>
                  <a:pt x="2331" y="1289"/>
                </a:cubicBezTo>
                <a:cubicBezTo>
                  <a:pt x="2331" y="1289"/>
                  <a:pt x="2331" y="1288"/>
                  <a:pt x="2331" y="1288"/>
                </a:cubicBezTo>
                <a:cubicBezTo>
                  <a:pt x="2331" y="1288"/>
                  <a:pt x="2332" y="1288"/>
                  <a:pt x="2332" y="1288"/>
                </a:cubicBezTo>
                <a:cubicBezTo>
                  <a:pt x="2332" y="1289"/>
                  <a:pt x="2332" y="1289"/>
                  <a:pt x="2332" y="1290"/>
                </a:cubicBezTo>
                <a:cubicBezTo>
                  <a:pt x="2331" y="1290"/>
                  <a:pt x="2331" y="1290"/>
                  <a:pt x="2330" y="1290"/>
                </a:cubicBezTo>
                <a:cubicBezTo>
                  <a:pt x="2329" y="1289"/>
                  <a:pt x="2329" y="1289"/>
                  <a:pt x="2330" y="1288"/>
                </a:cubicBezTo>
                <a:close/>
                <a:moveTo>
                  <a:pt x="2331" y="1307"/>
                </a:moveTo>
                <a:cubicBezTo>
                  <a:pt x="2332" y="1308"/>
                  <a:pt x="2333" y="1308"/>
                  <a:pt x="2335" y="1308"/>
                </a:cubicBezTo>
                <a:cubicBezTo>
                  <a:pt x="2335" y="1308"/>
                  <a:pt x="2335" y="1308"/>
                  <a:pt x="2335" y="1308"/>
                </a:cubicBezTo>
                <a:cubicBezTo>
                  <a:pt x="2330" y="1308"/>
                  <a:pt x="2337" y="1314"/>
                  <a:pt x="2335" y="1316"/>
                </a:cubicBezTo>
                <a:cubicBezTo>
                  <a:pt x="2333" y="1313"/>
                  <a:pt x="2333" y="1311"/>
                  <a:pt x="2330" y="1308"/>
                </a:cubicBezTo>
                <a:cubicBezTo>
                  <a:pt x="2331" y="1308"/>
                  <a:pt x="2331" y="1308"/>
                  <a:pt x="2331" y="1307"/>
                </a:cubicBezTo>
                <a:close/>
                <a:moveTo>
                  <a:pt x="2347" y="1317"/>
                </a:moveTo>
                <a:cubicBezTo>
                  <a:pt x="2349" y="1317"/>
                  <a:pt x="2349" y="1318"/>
                  <a:pt x="2350" y="1320"/>
                </a:cubicBezTo>
                <a:cubicBezTo>
                  <a:pt x="2346" y="1319"/>
                  <a:pt x="2342" y="1318"/>
                  <a:pt x="2339" y="1317"/>
                </a:cubicBezTo>
                <a:cubicBezTo>
                  <a:pt x="2338" y="1316"/>
                  <a:pt x="2337" y="1315"/>
                  <a:pt x="2336" y="1315"/>
                </a:cubicBezTo>
                <a:cubicBezTo>
                  <a:pt x="2337" y="1313"/>
                  <a:pt x="2339" y="1312"/>
                  <a:pt x="2340" y="1311"/>
                </a:cubicBezTo>
                <a:cubicBezTo>
                  <a:pt x="2339" y="1310"/>
                  <a:pt x="2338" y="1309"/>
                  <a:pt x="2338" y="1308"/>
                </a:cubicBezTo>
                <a:cubicBezTo>
                  <a:pt x="2340" y="1309"/>
                  <a:pt x="2342" y="1309"/>
                  <a:pt x="2343" y="1309"/>
                </a:cubicBezTo>
                <a:cubicBezTo>
                  <a:pt x="2343" y="1312"/>
                  <a:pt x="2349" y="1315"/>
                  <a:pt x="2347" y="1317"/>
                </a:cubicBezTo>
                <a:close/>
                <a:moveTo>
                  <a:pt x="2343" y="1297"/>
                </a:moveTo>
                <a:cubicBezTo>
                  <a:pt x="2344" y="1297"/>
                  <a:pt x="2345" y="1297"/>
                  <a:pt x="2345" y="1298"/>
                </a:cubicBezTo>
                <a:cubicBezTo>
                  <a:pt x="2344" y="1298"/>
                  <a:pt x="2342" y="1298"/>
                  <a:pt x="2343" y="1297"/>
                </a:cubicBezTo>
                <a:close/>
                <a:moveTo>
                  <a:pt x="2348" y="1296"/>
                </a:moveTo>
                <a:cubicBezTo>
                  <a:pt x="2347" y="1296"/>
                  <a:pt x="2347" y="1296"/>
                  <a:pt x="2346" y="1295"/>
                </a:cubicBezTo>
                <a:cubicBezTo>
                  <a:pt x="2346" y="1295"/>
                  <a:pt x="2346" y="1295"/>
                  <a:pt x="2346" y="1295"/>
                </a:cubicBezTo>
                <a:cubicBezTo>
                  <a:pt x="2346" y="1294"/>
                  <a:pt x="2347" y="1294"/>
                  <a:pt x="2347" y="1294"/>
                </a:cubicBezTo>
                <a:cubicBezTo>
                  <a:pt x="2349" y="1294"/>
                  <a:pt x="2350" y="1294"/>
                  <a:pt x="2349" y="1296"/>
                </a:cubicBezTo>
                <a:cubicBezTo>
                  <a:pt x="2349" y="1295"/>
                  <a:pt x="2348" y="1295"/>
                  <a:pt x="2348" y="1296"/>
                </a:cubicBezTo>
                <a:close/>
                <a:moveTo>
                  <a:pt x="2351" y="1297"/>
                </a:moveTo>
                <a:cubicBezTo>
                  <a:pt x="2351" y="1297"/>
                  <a:pt x="2351" y="1297"/>
                  <a:pt x="2351" y="1297"/>
                </a:cubicBezTo>
                <a:cubicBezTo>
                  <a:pt x="2351" y="1297"/>
                  <a:pt x="2350" y="1297"/>
                  <a:pt x="2349" y="1296"/>
                </a:cubicBezTo>
                <a:cubicBezTo>
                  <a:pt x="2350" y="1296"/>
                  <a:pt x="2351" y="1296"/>
                  <a:pt x="2351" y="1297"/>
                </a:cubicBezTo>
                <a:close/>
                <a:moveTo>
                  <a:pt x="2351" y="1292"/>
                </a:moveTo>
                <a:cubicBezTo>
                  <a:pt x="2351" y="1292"/>
                  <a:pt x="2352" y="1292"/>
                  <a:pt x="2352" y="1292"/>
                </a:cubicBezTo>
                <a:cubicBezTo>
                  <a:pt x="2352" y="1292"/>
                  <a:pt x="2353" y="1292"/>
                  <a:pt x="2353" y="1292"/>
                </a:cubicBezTo>
                <a:cubicBezTo>
                  <a:pt x="2353" y="1293"/>
                  <a:pt x="2353" y="1294"/>
                  <a:pt x="2351" y="1294"/>
                </a:cubicBezTo>
                <a:cubicBezTo>
                  <a:pt x="2351" y="1293"/>
                  <a:pt x="2349" y="1292"/>
                  <a:pt x="2351" y="1292"/>
                </a:cubicBezTo>
                <a:close/>
                <a:moveTo>
                  <a:pt x="2349" y="1306"/>
                </a:moveTo>
                <a:cubicBezTo>
                  <a:pt x="2350" y="1306"/>
                  <a:pt x="2350" y="1306"/>
                  <a:pt x="2350" y="1306"/>
                </a:cubicBezTo>
                <a:cubicBezTo>
                  <a:pt x="2351" y="1306"/>
                  <a:pt x="2351" y="1306"/>
                  <a:pt x="2352" y="1306"/>
                </a:cubicBezTo>
                <a:cubicBezTo>
                  <a:pt x="2353" y="1306"/>
                  <a:pt x="2353" y="1306"/>
                  <a:pt x="2354" y="1306"/>
                </a:cubicBezTo>
                <a:cubicBezTo>
                  <a:pt x="2354" y="1306"/>
                  <a:pt x="2354" y="1307"/>
                  <a:pt x="2354" y="1307"/>
                </a:cubicBezTo>
                <a:cubicBezTo>
                  <a:pt x="2352" y="1307"/>
                  <a:pt x="2351" y="1306"/>
                  <a:pt x="2349" y="1306"/>
                </a:cubicBezTo>
                <a:close/>
                <a:moveTo>
                  <a:pt x="2359" y="1300"/>
                </a:moveTo>
                <a:cubicBezTo>
                  <a:pt x="2359" y="1299"/>
                  <a:pt x="2358" y="1299"/>
                  <a:pt x="2358" y="1299"/>
                </a:cubicBezTo>
                <a:cubicBezTo>
                  <a:pt x="2358" y="1299"/>
                  <a:pt x="2358" y="1298"/>
                  <a:pt x="2359" y="1297"/>
                </a:cubicBezTo>
                <a:cubicBezTo>
                  <a:pt x="2358" y="1297"/>
                  <a:pt x="2357" y="1297"/>
                  <a:pt x="2356" y="1297"/>
                </a:cubicBezTo>
                <a:cubicBezTo>
                  <a:pt x="2356" y="1297"/>
                  <a:pt x="2356" y="1297"/>
                  <a:pt x="2356" y="1296"/>
                </a:cubicBezTo>
                <a:cubicBezTo>
                  <a:pt x="2357" y="1296"/>
                  <a:pt x="2358" y="1297"/>
                  <a:pt x="2360" y="1297"/>
                </a:cubicBezTo>
                <a:cubicBezTo>
                  <a:pt x="2360" y="1298"/>
                  <a:pt x="2360" y="1299"/>
                  <a:pt x="2359" y="1300"/>
                </a:cubicBezTo>
                <a:close/>
                <a:moveTo>
                  <a:pt x="2354" y="1290"/>
                </a:moveTo>
                <a:cubicBezTo>
                  <a:pt x="2354" y="1289"/>
                  <a:pt x="2354" y="1288"/>
                  <a:pt x="2354" y="1288"/>
                </a:cubicBezTo>
                <a:cubicBezTo>
                  <a:pt x="2355" y="1288"/>
                  <a:pt x="2355" y="1288"/>
                  <a:pt x="2356" y="1287"/>
                </a:cubicBezTo>
                <a:cubicBezTo>
                  <a:pt x="2357" y="1288"/>
                  <a:pt x="2358" y="1288"/>
                  <a:pt x="2358" y="1288"/>
                </a:cubicBezTo>
                <a:cubicBezTo>
                  <a:pt x="2359" y="1288"/>
                  <a:pt x="2359" y="1289"/>
                  <a:pt x="2359" y="1289"/>
                </a:cubicBezTo>
                <a:cubicBezTo>
                  <a:pt x="2359" y="1289"/>
                  <a:pt x="2359" y="1288"/>
                  <a:pt x="2359" y="1288"/>
                </a:cubicBezTo>
                <a:cubicBezTo>
                  <a:pt x="2360" y="1289"/>
                  <a:pt x="2361" y="1289"/>
                  <a:pt x="2361" y="1289"/>
                </a:cubicBezTo>
                <a:cubicBezTo>
                  <a:pt x="2362" y="1289"/>
                  <a:pt x="2362" y="1289"/>
                  <a:pt x="2362" y="1290"/>
                </a:cubicBezTo>
                <a:cubicBezTo>
                  <a:pt x="2363" y="1290"/>
                  <a:pt x="2363" y="1289"/>
                  <a:pt x="2363" y="1289"/>
                </a:cubicBezTo>
                <a:cubicBezTo>
                  <a:pt x="2363" y="1289"/>
                  <a:pt x="2364" y="1289"/>
                  <a:pt x="2364" y="1289"/>
                </a:cubicBezTo>
                <a:cubicBezTo>
                  <a:pt x="2364" y="1290"/>
                  <a:pt x="2363" y="1291"/>
                  <a:pt x="2362" y="1291"/>
                </a:cubicBezTo>
                <a:cubicBezTo>
                  <a:pt x="2359" y="1291"/>
                  <a:pt x="2357" y="1291"/>
                  <a:pt x="2354" y="1290"/>
                </a:cubicBezTo>
                <a:close/>
                <a:moveTo>
                  <a:pt x="2357" y="1280"/>
                </a:moveTo>
                <a:cubicBezTo>
                  <a:pt x="2359" y="1280"/>
                  <a:pt x="2360" y="1281"/>
                  <a:pt x="2361" y="1282"/>
                </a:cubicBezTo>
                <a:cubicBezTo>
                  <a:pt x="2361" y="1282"/>
                  <a:pt x="2360" y="1282"/>
                  <a:pt x="2360" y="1282"/>
                </a:cubicBezTo>
                <a:cubicBezTo>
                  <a:pt x="2359" y="1282"/>
                  <a:pt x="2359" y="1282"/>
                  <a:pt x="2358" y="1282"/>
                </a:cubicBezTo>
                <a:cubicBezTo>
                  <a:pt x="2358" y="1281"/>
                  <a:pt x="2357" y="1281"/>
                  <a:pt x="2357" y="1280"/>
                </a:cubicBezTo>
                <a:close/>
                <a:moveTo>
                  <a:pt x="2361" y="1281"/>
                </a:moveTo>
                <a:cubicBezTo>
                  <a:pt x="2362" y="1281"/>
                  <a:pt x="2363" y="1280"/>
                  <a:pt x="2363" y="1281"/>
                </a:cubicBezTo>
                <a:cubicBezTo>
                  <a:pt x="2363" y="1281"/>
                  <a:pt x="2362" y="1281"/>
                  <a:pt x="2362" y="1282"/>
                </a:cubicBezTo>
                <a:cubicBezTo>
                  <a:pt x="2362" y="1281"/>
                  <a:pt x="2361" y="1281"/>
                  <a:pt x="2361" y="1281"/>
                </a:cubicBezTo>
                <a:close/>
                <a:moveTo>
                  <a:pt x="2361" y="1296"/>
                </a:moveTo>
                <a:cubicBezTo>
                  <a:pt x="2362" y="1297"/>
                  <a:pt x="2364" y="1297"/>
                  <a:pt x="2364" y="1298"/>
                </a:cubicBezTo>
                <a:cubicBezTo>
                  <a:pt x="2363" y="1298"/>
                  <a:pt x="2360" y="1297"/>
                  <a:pt x="2361" y="1296"/>
                </a:cubicBezTo>
                <a:close/>
                <a:moveTo>
                  <a:pt x="2366" y="1293"/>
                </a:moveTo>
                <a:cubicBezTo>
                  <a:pt x="2365" y="1293"/>
                  <a:pt x="2365" y="1292"/>
                  <a:pt x="2365" y="1292"/>
                </a:cubicBezTo>
                <a:cubicBezTo>
                  <a:pt x="2365" y="1292"/>
                  <a:pt x="2366" y="1292"/>
                  <a:pt x="2366" y="1292"/>
                </a:cubicBezTo>
                <a:cubicBezTo>
                  <a:pt x="2366" y="1293"/>
                  <a:pt x="2366" y="1293"/>
                  <a:pt x="2366" y="1293"/>
                </a:cubicBezTo>
                <a:close/>
                <a:moveTo>
                  <a:pt x="2374" y="1266"/>
                </a:moveTo>
                <a:cubicBezTo>
                  <a:pt x="2374" y="1267"/>
                  <a:pt x="2375" y="1266"/>
                  <a:pt x="2375" y="1268"/>
                </a:cubicBezTo>
                <a:cubicBezTo>
                  <a:pt x="2375" y="1268"/>
                  <a:pt x="2374" y="1268"/>
                  <a:pt x="2374" y="1269"/>
                </a:cubicBezTo>
                <a:cubicBezTo>
                  <a:pt x="2374" y="1267"/>
                  <a:pt x="2372" y="1267"/>
                  <a:pt x="2374" y="1266"/>
                </a:cubicBezTo>
                <a:close/>
                <a:moveTo>
                  <a:pt x="2373" y="1271"/>
                </a:moveTo>
                <a:cubicBezTo>
                  <a:pt x="2372" y="1271"/>
                  <a:pt x="2373" y="1271"/>
                  <a:pt x="2373" y="1271"/>
                </a:cubicBezTo>
                <a:cubicBezTo>
                  <a:pt x="2373" y="1272"/>
                  <a:pt x="2372" y="1272"/>
                  <a:pt x="2372" y="1272"/>
                </a:cubicBezTo>
                <a:cubicBezTo>
                  <a:pt x="2372" y="1272"/>
                  <a:pt x="2371" y="1271"/>
                  <a:pt x="2371" y="1271"/>
                </a:cubicBezTo>
                <a:cubicBezTo>
                  <a:pt x="2372" y="1271"/>
                  <a:pt x="2373" y="1270"/>
                  <a:pt x="2373" y="1271"/>
                </a:cubicBezTo>
                <a:close/>
                <a:moveTo>
                  <a:pt x="2372" y="1270"/>
                </a:moveTo>
                <a:cubicBezTo>
                  <a:pt x="2371" y="1270"/>
                  <a:pt x="2367" y="1273"/>
                  <a:pt x="2369" y="1270"/>
                </a:cubicBezTo>
                <a:cubicBezTo>
                  <a:pt x="2369" y="1270"/>
                  <a:pt x="2373" y="1268"/>
                  <a:pt x="2372" y="1270"/>
                </a:cubicBezTo>
                <a:close/>
                <a:moveTo>
                  <a:pt x="2368" y="1249"/>
                </a:moveTo>
                <a:cubicBezTo>
                  <a:pt x="2369" y="1249"/>
                  <a:pt x="2370" y="1249"/>
                  <a:pt x="2370" y="1249"/>
                </a:cubicBezTo>
                <a:cubicBezTo>
                  <a:pt x="2371" y="1250"/>
                  <a:pt x="2371" y="1250"/>
                  <a:pt x="2371" y="1250"/>
                </a:cubicBezTo>
                <a:cubicBezTo>
                  <a:pt x="2369" y="1250"/>
                  <a:pt x="2367" y="1250"/>
                  <a:pt x="2368" y="1249"/>
                </a:cubicBezTo>
                <a:close/>
                <a:moveTo>
                  <a:pt x="2372" y="1252"/>
                </a:moveTo>
                <a:cubicBezTo>
                  <a:pt x="2373" y="1253"/>
                  <a:pt x="2373" y="1254"/>
                  <a:pt x="2374" y="1254"/>
                </a:cubicBezTo>
                <a:cubicBezTo>
                  <a:pt x="2373" y="1253"/>
                  <a:pt x="2371" y="1254"/>
                  <a:pt x="2370" y="1255"/>
                </a:cubicBezTo>
                <a:cubicBezTo>
                  <a:pt x="2369" y="1255"/>
                  <a:pt x="2370" y="1253"/>
                  <a:pt x="2369" y="1253"/>
                </a:cubicBezTo>
                <a:cubicBezTo>
                  <a:pt x="2367" y="1254"/>
                  <a:pt x="2368" y="1255"/>
                  <a:pt x="2367" y="1255"/>
                </a:cubicBezTo>
                <a:cubicBezTo>
                  <a:pt x="2367" y="1254"/>
                  <a:pt x="2366" y="1253"/>
                  <a:pt x="2364" y="1254"/>
                </a:cubicBezTo>
                <a:cubicBezTo>
                  <a:pt x="2363" y="1253"/>
                  <a:pt x="2362" y="1252"/>
                  <a:pt x="2362" y="1251"/>
                </a:cubicBezTo>
                <a:cubicBezTo>
                  <a:pt x="2365" y="1251"/>
                  <a:pt x="2369" y="1252"/>
                  <a:pt x="2372" y="1252"/>
                </a:cubicBezTo>
                <a:close/>
                <a:moveTo>
                  <a:pt x="2363" y="1260"/>
                </a:moveTo>
                <a:cubicBezTo>
                  <a:pt x="2363" y="1260"/>
                  <a:pt x="2364" y="1260"/>
                  <a:pt x="2364" y="1260"/>
                </a:cubicBezTo>
                <a:cubicBezTo>
                  <a:pt x="2365" y="1261"/>
                  <a:pt x="2365" y="1262"/>
                  <a:pt x="2364" y="1262"/>
                </a:cubicBezTo>
                <a:cubicBezTo>
                  <a:pt x="2363" y="1261"/>
                  <a:pt x="2364" y="1261"/>
                  <a:pt x="2364" y="1260"/>
                </a:cubicBezTo>
                <a:cubicBezTo>
                  <a:pt x="2363" y="1261"/>
                  <a:pt x="2362" y="1261"/>
                  <a:pt x="2363" y="1260"/>
                </a:cubicBezTo>
                <a:close/>
                <a:moveTo>
                  <a:pt x="2362" y="1252"/>
                </a:moveTo>
                <a:cubicBezTo>
                  <a:pt x="2362" y="1253"/>
                  <a:pt x="2362" y="1253"/>
                  <a:pt x="2362" y="1253"/>
                </a:cubicBezTo>
                <a:cubicBezTo>
                  <a:pt x="2362" y="1254"/>
                  <a:pt x="2362" y="1254"/>
                  <a:pt x="2362" y="1254"/>
                </a:cubicBezTo>
                <a:cubicBezTo>
                  <a:pt x="2362" y="1253"/>
                  <a:pt x="2361" y="1254"/>
                  <a:pt x="2361" y="1254"/>
                </a:cubicBezTo>
                <a:cubicBezTo>
                  <a:pt x="2361" y="1253"/>
                  <a:pt x="2361" y="1253"/>
                  <a:pt x="2362" y="1252"/>
                </a:cubicBezTo>
                <a:close/>
                <a:moveTo>
                  <a:pt x="2336" y="1247"/>
                </a:moveTo>
                <a:cubicBezTo>
                  <a:pt x="2337" y="1247"/>
                  <a:pt x="2337" y="1247"/>
                  <a:pt x="2337" y="1247"/>
                </a:cubicBezTo>
                <a:cubicBezTo>
                  <a:pt x="2339" y="1247"/>
                  <a:pt x="2337" y="1249"/>
                  <a:pt x="2339" y="1249"/>
                </a:cubicBezTo>
                <a:cubicBezTo>
                  <a:pt x="2340" y="1247"/>
                  <a:pt x="2345" y="1248"/>
                  <a:pt x="2347" y="1249"/>
                </a:cubicBezTo>
                <a:cubicBezTo>
                  <a:pt x="2346" y="1249"/>
                  <a:pt x="2345" y="1250"/>
                  <a:pt x="2345" y="1251"/>
                </a:cubicBezTo>
                <a:cubicBezTo>
                  <a:pt x="2345" y="1250"/>
                  <a:pt x="2341" y="1251"/>
                  <a:pt x="2343" y="1253"/>
                </a:cubicBezTo>
                <a:cubicBezTo>
                  <a:pt x="2345" y="1252"/>
                  <a:pt x="2347" y="1249"/>
                  <a:pt x="2348" y="1253"/>
                </a:cubicBezTo>
                <a:cubicBezTo>
                  <a:pt x="2350" y="1251"/>
                  <a:pt x="2349" y="1251"/>
                  <a:pt x="2349" y="1250"/>
                </a:cubicBezTo>
                <a:cubicBezTo>
                  <a:pt x="2352" y="1250"/>
                  <a:pt x="2356" y="1250"/>
                  <a:pt x="2359" y="1250"/>
                </a:cubicBezTo>
                <a:cubicBezTo>
                  <a:pt x="2358" y="1252"/>
                  <a:pt x="2361" y="1257"/>
                  <a:pt x="2363" y="1257"/>
                </a:cubicBezTo>
                <a:cubicBezTo>
                  <a:pt x="2364" y="1260"/>
                  <a:pt x="2360" y="1259"/>
                  <a:pt x="2362" y="1261"/>
                </a:cubicBezTo>
                <a:cubicBezTo>
                  <a:pt x="2358" y="1259"/>
                  <a:pt x="2356" y="1265"/>
                  <a:pt x="2353" y="1265"/>
                </a:cubicBezTo>
                <a:cubicBezTo>
                  <a:pt x="2354" y="1265"/>
                  <a:pt x="2353" y="1266"/>
                  <a:pt x="2354" y="1267"/>
                </a:cubicBezTo>
                <a:cubicBezTo>
                  <a:pt x="2355" y="1266"/>
                  <a:pt x="2355" y="1266"/>
                  <a:pt x="2356" y="1265"/>
                </a:cubicBezTo>
                <a:cubicBezTo>
                  <a:pt x="2356" y="1266"/>
                  <a:pt x="2356" y="1266"/>
                  <a:pt x="2355" y="1267"/>
                </a:cubicBezTo>
                <a:cubicBezTo>
                  <a:pt x="2357" y="1267"/>
                  <a:pt x="2357" y="1266"/>
                  <a:pt x="2359" y="1265"/>
                </a:cubicBezTo>
                <a:cubicBezTo>
                  <a:pt x="2358" y="1264"/>
                  <a:pt x="2358" y="1264"/>
                  <a:pt x="2358" y="1263"/>
                </a:cubicBezTo>
                <a:cubicBezTo>
                  <a:pt x="2361" y="1263"/>
                  <a:pt x="2360" y="1265"/>
                  <a:pt x="2361" y="1266"/>
                </a:cubicBezTo>
                <a:cubicBezTo>
                  <a:pt x="2360" y="1267"/>
                  <a:pt x="2360" y="1266"/>
                  <a:pt x="2359" y="1266"/>
                </a:cubicBezTo>
                <a:cubicBezTo>
                  <a:pt x="2358" y="1267"/>
                  <a:pt x="2358" y="1267"/>
                  <a:pt x="2356" y="1268"/>
                </a:cubicBezTo>
                <a:cubicBezTo>
                  <a:pt x="2357" y="1268"/>
                  <a:pt x="2357" y="1269"/>
                  <a:pt x="2357" y="1269"/>
                </a:cubicBezTo>
                <a:cubicBezTo>
                  <a:pt x="2358" y="1270"/>
                  <a:pt x="2358" y="1269"/>
                  <a:pt x="2359" y="1268"/>
                </a:cubicBezTo>
                <a:cubicBezTo>
                  <a:pt x="2360" y="1270"/>
                  <a:pt x="2358" y="1275"/>
                  <a:pt x="2362" y="1273"/>
                </a:cubicBezTo>
                <a:cubicBezTo>
                  <a:pt x="2362" y="1272"/>
                  <a:pt x="2360" y="1270"/>
                  <a:pt x="2362" y="1269"/>
                </a:cubicBezTo>
                <a:cubicBezTo>
                  <a:pt x="2362" y="1269"/>
                  <a:pt x="2361" y="1268"/>
                  <a:pt x="2362" y="1268"/>
                </a:cubicBezTo>
                <a:cubicBezTo>
                  <a:pt x="2361" y="1268"/>
                  <a:pt x="2361" y="1268"/>
                  <a:pt x="2360" y="1269"/>
                </a:cubicBezTo>
                <a:cubicBezTo>
                  <a:pt x="2360" y="1267"/>
                  <a:pt x="2361" y="1267"/>
                  <a:pt x="2363" y="1266"/>
                </a:cubicBezTo>
                <a:cubicBezTo>
                  <a:pt x="2362" y="1267"/>
                  <a:pt x="2362" y="1264"/>
                  <a:pt x="2361" y="1265"/>
                </a:cubicBezTo>
                <a:cubicBezTo>
                  <a:pt x="2361" y="1264"/>
                  <a:pt x="2361" y="1263"/>
                  <a:pt x="2363" y="1262"/>
                </a:cubicBezTo>
                <a:cubicBezTo>
                  <a:pt x="2363" y="1263"/>
                  <a:pt x="2362" y="1263"/>
                  <a:pt x="2362" y="1263"/>
                </a:cubicBezTo>
                <a:cubicBezTo>
                  <a:pt x="2362" y="1264"/>
                  <a:pt x="2363" y="1263"/>
                  <a:pt x="2364" y="1263"/>
                </a:cubicBezTo>
                <a:cubicBezTo>
                  <a:pt x="2364" y="1265"/>
                  <a:pt x="2367" y="1264"/>
                  <a:pt x="2366" y="1266"/>
                </a:cubicBezTo>
                <a:cubicBezTo>
                  <a:pt x="2367" y="1267"/>
                  <a:pt x="2366" y="1265"/>
                  <a:pt x="2368" y="1265"/>
                </a:cubicBezTo>
                <a:cubicBezTo>
                  <a:pt x="2369" y="1266"/>
                  <a:pt x="2366" y="1269"/>
                  <a:pt x="2369" y="1268"/>
                </a:cubicBezTo>
                <a:cubicBezTo>
                  <a:pt x="2369" y="1269"/>
                  <a:pt x="2367" y="1270"/>
                  <a:pt x="2365" y="1271"/>
                </a:cubicBezTo>
                <a:cubicBezTo>
                  <a:pt x="2366" y="1271"/>
                  <a:pt x="2367" y="1271"/>
                  <a:pt x="2368" y="1271"/>
                </a:cubicBezTo>
                <a:cubicBezTo>
                  <a:pt x="2367" y="1272"/>
                  <a:pt x="2365" y="1272"/>
                  <a:pt x="2366" y="1274"/>
                </a:cubicBezTo>
                <a:cubicBezTo>
                  <a:pt x="2366" y="1274"/>
                  <a:pt x="2366" y="1274"/>
                  <a:pt x="2366" y="1273"/>
                </a:cubicBezTo>
                <a:cubicBezTo>
                  <a:pt x="2368" y="1272"/>
                  <a:pt x="2368" y="1273"/>
                  <a:pt x="2370" y="1273"/>
                </a:cubicBezTo>
                <a:cubicBezTo>
                  <a:pt x="2371" y="1273"/>
                  <a:pt x="2371" y="1274"/>
                  <a:pt x="2370" y="1274"/>
                </a:cubicBezTo>
                <a:cubicBezTo>
                  <a:pt x="2371" y="1275"/>
                  <a:pt x="2373" y="1274"/>
                  <a:pt x="2373" y="1273"/>
                </a:cubicBezTo>
                <a:cubicBezTo>
                  <a:pt x="2374" y="1273"/>
                  <a:pt x="2375" y="1274"/>
                  <a:pt x="2376" y="1276"/>
                </a:cubicBezTo>
                <a:cubicBezTo>
                  <a:pt x="2376" y="1276"/>
                  <a:pt x="2375" y="1276"/>
                  <a:pt x="2375" y="1277"/>
                </a:cubicBezTo>
                <a:cubicBezTo>
                  <a:pt x="2373" y="1277"/>
                  <a:pt x="2375" y="1274"/>
                  <a:pt x="2372" y="1275"/>
                </a:cubicBezTo>
                <a:cubicBezTo>
                  <a:pt x="2371" y="1276"/>
                  <a:pt x="2376" y="1277"/>
                  <a:pt x="2373" y="1278"/>
                </a:cubicBezTo>
                <a:cubicBezTo>
                  <a:pt x="2374" y="1280"/>
                  <a:pt x="2375" y="1279"/>
                  <a:pt x="2377" y="1277"/>
                </a:cubicBezTo>
                <a:cubicBezTo>
                  <a:pt x="2377" y="1278"/>
                  <a:pt x="2377" y="1278"/>
                  <a:pt x="2377" y="1278"/>
                </a:cubicBezTo>
                <a:cubicBezTo>
                  <a:pt x="2376" y="1279"/>
                  <a:pt x="2374" y="1280"/>
                  <a:pt x="2372" y="1282"/>
                </a:cubicBezTo>
                <a:cubicBezTo>
                  <a:pt x="2372" y="1282"/>
                  <a:pt x="2373" y="1282"/>
                  <a:pt x="2372" y="1282"/>
                </a:cubicBezTo>
                <a:cubicBezTo>
                  <a:pt x="2374" y="1281"/>
                  <a:pt x="2374" y="1283"/>
                  <a:pt x="2374" y="1284"/>
                </a:cubicBezTo>
                <a:cubicBezTo>
                  <a:pt x="2375" y="1283"/>
                  <a:pt x="2376" y="1284"/>
                  <a:pt x="2377" y="1283"/>
                </a:cubicBezTo>
                <a:cubicBezTo>
                  <a:pt x="2378" y="1285"/>
                  <a:pt x="2376" y="1284"/>
                  <a:pt x="2375" y="1285"/>
                </a:cubicBezTo>
                <a:cubicBezTo>
                  <a:pt x="2377" y="1286"/>
                  <a:pt x="2377" y="1286"/>
                  <a:pt x="2377" y="1287"/>
                </a:cubicBezTo>
                <a:cubicBezTo>
                  <a:pt x="2377" y="1287"/>
                  <a:pt x="2376" y="1286"/>
                  <a:pt x="2376" y="1286"/>
                </a:cubicBezTo>
                <a:cubicBezTo>
                  <a:pt x="2374" y="1286"/>
                  <a:pt x="2372" y="1288"/>
                  <a:pt x="2372" y="1285"/>
                </a:cubicBezTo>
                <a:cubicBezTo>
                  <a:pt x="2370" y="1284"/>
                  <a:pt x="2367" y="1284"/>
                  <a:pt x="2365" y="1283"/>
                </a:cubicBezTo>
                <a:cubicBezTo>
                  <a:pt x="2366" y="1283"/>
                  <a:pt x="2367" y="1283"/>
                  <a:pt x="2368" y="1283"/>
                </a:cubicBezTo>
                <a:cubicBezTo>
                  <a:pt x="2367" y="1281"/>
                  <a:pt x="2368" y="1281"/>
                  <a:pt x="2367" y="1279"/>
                </a:cubicBezTo>
                <a:cubicBezTo>
                  <a:pt x="2365" y="1281"/>
                  <a:pt x="2368" y="1281"/>
                  <a:pt x="2367" y="1282"/>
                </a:cubicBezTo>
                <a:cubicBezTo>
                  <a:pt x="2365" y="1281"/>
                  <a:pt x="2364" y="1279"/>
                  <a:pt x="2363" y="1276"/>
                </a:cubicBezTo>
                <a:cubicBezTo>
                  <a:pt x="2361" y="1275"/>
                  <a:pt x="2364" y="1278"/>
                  <a:pt x="2364" y="1279"/>
                </a:cubicBezTo>
                <a:cubicBezTo>
                  <a:pt x="2362" y="1280"/>
                  <a:pt x="2361" y="1278"/>
                  <a:pt x="2360" y="1280"/>
                </a:cubicBezTo>
                <a:cubicBezTo>
                  <a:pt x="2359" y="1279"/>
                  <a:pt x="2359" y="1279"/>
                  <a:pt x="2358" y="1277"/>
                </a:cubicBezTo>
                <a:cubicBezTo>
                  <a:pt x="2358" y="1278"/>
                  <a:pt x="2356" y="1279"/>
                  <a:pt x="2356" y="1277"/>
                </a:cubicBezTo>
                <a:cubicBezTo>
                  <a:pt x="2355" y="1278"/>
                  <a:pt x="2355" y="1278"/>
                  <a:pt x="2355" y="1278"/>
                </a:cubicBezTo>
                <a:cubicBezTo>
                  <a:pt x="2355" y="1278"/>
                  <a:pt x="2356" y="1279"/>
                  <a:pt x="2356" y="1279"/>
                </a:cubicBezTo>
                <a:cubicBezTo>
                  <a:pt x="2355" y="1279"/>
                  <a:pt x="2355" y="1279"/>
                  <a:pt x="2355" y="1278"/>
                </a:cubicBezTo>
                <a:cubicBezTo>
                  <a:pt x="2352" y="1276"/>
                  <a:pt x="2352" y="1279"/>
                  <a:pt x="2354" y="1281"/>
                </a:cubicBezTo>
                <a:cubicBezTo>
                  <a:pt x="2354" y="1281"/>
                  <a:pt x="2354" y="1281"/>
                  <a:pt x="2354" y="1281"/>
                </a:cubicBezTo>
                <a:cubicBezTo>
                  <a:pt x="2352" y="1280"/>
                  <a:pt x="2350" y="1280"/>
                  <a:pt x="2348" y="1279"/>
                </a:cubicBezTo>
                <a:cubicBezTo>
                  <a:pt x="2347" y="1279"/>
                  <a:pt x="2347" y="1278"/>
                  <a:pt x="2346" y="1277"/>
                </a:cubicBezTo>
                <a:cubicBezTo>
                  <a:pt x="2346" y="1276"/>
                  <a:pt x="2348" y="1274"/>
                  <a:pt x="2349" y="1276"/>
                </a:cubicBezTo>
                <a:cubicBezTo>
                  <a:pt x="2350" y="1274"/>
                  <a:pt x="2348" y="1274"/>
                  <a:pt x="2348" y="1273"/>
                </a:cubicBezTo>
                <a:cubicBezTo>
                  <a:pt x="2347" y="1273"/>
                  <a:pt x="2347" y="1274"/>
                  <a:pt x="2346" y="1275"/>
                </a:cubicBezTo>
                <a:cubicBezTo>
                  <a:pt x="2345" y="1275"/>
                  <a:pt x="2346" y="1273"/>
                  <a:pt x="2344" y="1273"/>
                </a:cubicBezTo>
                <a:cubicBezTo>
                  <a:pt x="2344" y="1271"/>
                  <a:pt x="2347" y="1272"/>
                  <a:pt x="2345" y="1270"/>
                </a:cubicBezTo>
                <a:cubicBezTo>
                  <a:pt x="2346" y="1271"/>
                  <a:pt x="2347" y="1272"/>
                  <a:pt x="2347" y="1270"/>
                </a:cubicBezTo>
                <a:cubicBezTo>
                  <a:pt x="2349" y="1271"/>
                  <a:pt x="2350" y="1272"/>
                  <a:pt x="2352" y="1271"/>
                </a:cubicBezTo>
                <a:cubicBezTo>
                  <a:pt x="2353" y="1271"/>
                  <a:pt x="2352" y="1272"/>
                  <a:pt x="2352" y="1273"/>
                </a:cubicBezTo>
                <a:cubicBezTo>
                  <a:pt x="2355" y="1270"/>
                  <a:pt x="2350" y="1267"/>
                  <a:pt x="2349" y="1265"/>
                </a:cubicBezTo>
                <a:cubicBezTo>
                  <a:pt x="2348" y="1266"/>
                  <a:pt x="2345" y="1268"/>
                  <a:pt x="2345" y="1267"/>
                </a:cubicBezTo>
                <a:cubicBezTo>
                  <a:pt x="2345" y="1269"/>
                  <a:pt x="2341" y="1268"/>
                  <a:pt x="2344" y="1270"/>
                </a:cubicBezTo>
                <a:cubicBezTo>
                  <a:pt x="2340" y="1271"/>
                  <a:pt x="2343" y="1267"/>
                  <a:pt x="2344" y="1266"/>
                </a:cubicBezTo>
                <a:cubicBezTo>
                  <a:pt x="2342" y="1264"/>
                  <a:pt x="2342" y="1264"/>
                  <a:pt x="2340" y="1262"/>
                </a:cubicBezTo>
                <a:cubicBezTo>
                  <a:pt x="2340" y="1262"/>
                  <a:pt x="2339" y="1263"/>
                  <a:pt x="2338" y="1263"/>
                </a:cubicBezTo>
                <a:cubicBezTo>
                  <a:pt x="2337" y="1262"/>
                  <a:pt x="2339" y="1262"/>
                  <a:pt x="2339" y="1261"/>
                </a:cubicBezTo>
                <a:cubicBezTo>
                  <a:pt x="2339" y="1260"/>
                  <a:pt x="2337" y="1262"/>
                  <a:pt x="2337" y="1261"/>
                </a:cubicBezTo>
                <a:cubicBezTo>
                  <a:pt x="2336" y="1260"/>
                  <a:pt x="2338" y="1260"/>
                  <a:pt x="2339" y="1260"/>
                </a:cubicBezTo>
                <a:cubicBezTo>
                  <a:pt x="2340" y="1259"/>
                  <a:pt x="2337" y="1260"/>
                  <a:pt x="2337" y="1258"/>
                </a:cubicBezTo>
                <a:cubicBezTo>
                  <a:pt x="2340" y="1257"/>
                  <a:pt x="2342" y="1261"/>
                  <a:pt x="2344" y="1263"/>
                </a:cubicBezTo>
                <a:cubicBezTo>
                  <a:pt x="2345" y="1261"/>
                  <a:pt x="2344" y="1259"/>
                  <a:pt x="2343" y="1259"/>
                </a:cubicBezTo>
                <a:cubicBezTo>
                  <a:pt x="2343" y="1257"/>
                  <a:pt x="2344" y="1259"/>
                  <a:pt x="2345" y="1258"/>
                </a:cubicBezTo>
                <a:cubicBezTo>
                  <a:pt x="2345" y="1257"/>
                  <a:pt x="2344" y="1257"/>
                  <a:pt x="2343" y="1256"/>
                </a:cubicBezTo>
                <a:cubicBezTo>
                  <a:pt x="2345" y="1256"/>
                  <a:pt x="2346" y="1256"/>
                  <a:pt x="2348" y="1257"/>
                </a:cubicBezTo>
                <a:cubicBezTo>
                  <a:pt x="2348" y="1255"/>
                  <a:pt x="2345" y="1255"/>
                  <a:pt x="2344" y="1254"/>
                </a:cubicBezTo>
                <a:cubicBezTo>
                  <a:pt x="2344" y="1255"/>
                  <a:pt x="2342" y="1255"/>
                  <a:pt x="2340" y="1254"/>
                </a:cubicBezTo>
                <a:cubicBezTo>
                  <a:pt x="2340" y="1254"/>
                  <a:pt x="2340" y="1254"/>
                  <a:pt x="2340" y="1253"/>
                </a:cubicBezTo>
                <a:cubicBezTo>
                  <a:pt x="2341" y="1253"/>
                  <a:pt x="2341" y="1253"/>
                  <a:pt x="2342" y="1254"/>
                </a:cubicBezTo>
                <a:cubicBezTo>
                  <a:pt x="2342" y="1252"/>
                  <a:pt x="2340" y="1252"/>
                  <a:pt x="2341" y="1250"/>
                </a:cubicBezTo>
                <a:cubicBezTo>
                  <a:pt x="2341" y="1250"/>
                  <a:pt x="2334" y="1249"/>
                  <a:pt x="2336" y="1247"/>
                </a:cubicBezTo>
                <a:cubicBezTo>
                  <a:pt x="2336" y="1247"/>
                  <a:pt x="2336" y="1247"/>
                  <a:pt x="2336" y="1247"/>
                </a:cubicBezTo>
                <a:close/>
                <a:moveTo>
                  <a:pt x="2374" y="1283"/>
                </a:moveTo>
                <a:cubicBezTo>
                  <a:pt x="2374" y="1282"/>
                  <a:pt x="2374" y="1282"/>
                  <a:pt x="2374" y="1281"/>
                </a:cubicBezTo>
                <a:cubicBezTo>
                  <a:pt x="2375" y="1282"/>
                  <a:pt x="2375" y="1281"/>
                  <a:pt x="2376" y="1280"/>
                </a:cubicBezTo>
                <a:cubicBezTo>
                  <a:pt x="2377" y="1282"/>
                  <a:pt x="2374" y="1282"/>
                  <a:pt x="2374" y="1283"/>
                </a:cubicBezTo>
                <a:close/>
                <a:moveTo>
                  <a:pt x="2339" y="1250"/>
                </a:moveTo>
                <a:cubicBezTo>
                  <a:pt x="2339" y="1251"/>
                  <a:pt x="2341" y="1252"/>
                  <a:pt x="2340" y="1253"/>
                </a:cubicBezTo>
                <a:cubicBezTo>
                  <a:pt x="2340" y="1252"/>
                  <a:pt x="2338" y="1251"/>
                  <a:pt x="2339" y="1250"/>
                </a:cubicBezTo>
                <a:close/>
                <a:moveTo>
                  <a:pt x="2334" y="1246"/>
                </a:moveTo>
                <a:cubicBezTo>
                  <a:pt x="2333" y="1245"/>
                  <a:pt x="2331" y="1246"/>
                  <a:pt x="2331" y="1245"/>
                </a:cubicBezTo>
                <a:cubicBezTo>
                  <a:pt x="2332" y="1244"/>
                  <a:pt x="2334" y="1244"/>
                  <a:pt x="2334" y="1246"/>
                </a:cubicBezTo>
                <a:close/>
                <a:moveTo>
                  <a:pt x="2325" y="1246"/>
                </a:moveTo>
                <a:cubicBezTo>
                  <a:pt x="2325" y="1246"/>
                  <a:pt x="2326" y="1247"/>
                  <a:pt x="2326" y="1248"/>
                </a:cubicBezTo>
                <a:cubicBezTo>
                  <a:pt x="2325" y="1249"/>
                  <a:pt x="2325" y="1245"/>
                  <a:pt x="2324" y="1247"/>
                </a:cubicBezTo>
                <a:cubicBezTo>
                  <a:pt x="2325" y="1247"/>
                  <a:pt x="2325" y="1251"/>
                  <a:pt x="2327" y="1250"/>
                </a:cubicBezTo>
                <a:cubicBezTo>
                  <a:pt x="2328" y="1250"/>
                  <a:pt x="2327" y="1251"/>
                  <a:pt x="2327" y="1251"/>
                </a:cubicBezTo>
                <a:cubicBezTo>
                  <a:pt x="2328" y="1252"/>
                  <a:pt x="2328" y="1250"/>
                  <a:pt x="2329" y="1249"/>
                </a:cubicBezTo>
                <a:cubicBezTo>
                  <a:pt x="2328" y="1248"/>
                  <a:pt x="2327" y="1247"/>
                  <a:pt x="2327" y="1246"/>
                </a:cubicBezTo>
                <a:cubicBezTo>
                  <a:pt x="2329" y="1247"/>
                  <a:pt x="2331" y="1247"/>
                  <a:pt x="2333" y="1247"/>
                </a:cubicBezTo>
                <a:cubicBezTo>
                  <a:pt x="2333" y="1248"/>
                  <a:pt x="2332" y="1249"/>
                  <a:pt x="2332" y="1251"/>
                </a:cubicBezTo>
                <a:cubicBezTo>
                  <a:pt x="2334" y="1252"/>
                  <a:pt x="2331" y="1249"/>
                  <a:pt x="2333" y="1249"/>
                </a:cubicBezTo>
                <a:cubicBezTo>
                  <a:pt x="2334" y="1249"/>
                  <a:pt x="2335" y="1251"/>
                  <a:pt x="2336" y="1252"/>
                </a:cubicBezTo>
                <a:cubicBezTo>
                  <a:pt x="2336" y="1252"/>
                  <a:pt x="2335" y="1252"/>
                  <a:pt x="2335" y="1252"/>
                </a:cubicBezTo>
                <a:cubicBezTo>
                  <a:pt x="2335" y="1253"/>
                  <a:pt x="2336" y="1253"/>
                  <a:pt x="2336" y="1253"/>
                </a:cubicBezTo>
                <a:cubicBezTo>
                  <a:pt x="2334" y="1253"/>
                  <a:pt x="2332" y="1252"/>
                  <a:pt x="2330" y="1252"/>
                </a:cubicBezTo>
                <a:cubicBezTo>
                  <a:pt x="2330" y="1251"/>
                  <a:pt x="2330" y="1251"/>
                  <a:pt x="2329" y="1250"/>
                </a:cubicBezTo>
                <a:cubicBezTo>
                  <a:pt x="2328" y="1250"/>
                  <a:pt x="2329" y="1251"/>
                  <a:pt x="2329" y="1252"/>
                </a:cubicBezTo>
                <a:cubicBezTo>
                  <a:pt x="2328" y="1252"/>
                  <a:pt x="2327" y="1251"/>
                  <a:pt x="2326" y="1251"/>
                </a:cubicBezTo>
                <a:cubicBezTo>
                  <a:pt x="2324" y="1249"/>
                  <a:pt x="2323" y="1247"/>
                  <a:pt x="2322" y="1245"/>
                </a:cubicBezTo>
                <a:cubicBezTo>
                  <a:pt x="2323" y="1245"/>
                  <a:pt x="2324" y="1246"/>
                  <a:pt x="2325" y="1246"/>
                </a:cubicBezTo>
                <a:close/>
                <a:moveTo>
                  <a:pt x="2321" y="1243"/>
                </a:moveTo>
                <a:cubicBezTo>
                  <a:pt x="2321" y="1243"/>
                  <a:pt x="2322" y="1243"/>
                  <a:pt x="2322" y="1243"/>
                </a:cubicBezTo>
                <a:cubicBezTo>
                  <a:pt x="2321" y="1243"/>
                  <a:pt x="2321" y="1243"/>
                  <a:pt x="2320" y="1243"/>
                </a:cubicBezTo>
                <a:cubicBezTo>
                  <a:pt x="2320" y="1243"/>
                  <a:pt x="2320" y="1243"/>
                  <a:pt x="2320" y="1243"/>
                </a:cubicBezTo>
                <a:cubicBezTo>
                  <a:pt x="2320" y="1243"/>
                  <a:pt x="2320" y="1243"/>
                  <a:pt x="2320" y="1243"/>
                </a:cubicBezTo>
                <a:cubicBezTo>
                  <a:pt x="2317" y="1243"/>
                  <a:pt x="2315" y="1243"/>
                  <a:pt x="2312" y="1242"/>
                </a:cubicBezTo>
                <a:cubicBezTo>
                  <a:pt x="2312" y="1242"/>
                  <a:pt x="2312" y="1242"/>
                  <a:pt x="2311" y="1241"/>
                </a:cubicBezTo>
                <a:cubicBezTo>
                  <a:pt x="2315" y="1242"/>
                  <a:pt x="2318" y="1242"/>
                  <a:pt x="2321" y="1243"/>
                </a:cubicBezTo>
                <a:close/>
                <a:moveTo>
                  <a:pt x="2309" y="1257"/>
                </a:moveTo>
                <a:cubicBezTo>
                  <a:pt x="2311" y="1262"/>
                  <a:pt x="2315" y="1263"/>
                  <a:pt x="2314" y="1266"/>
                </a:cubicBezTo>
                <a:cubicBezTo>
                  <a:pt x="2312" y="1264"/>
                  <a:pt x="2308" y="1259"/>
                  <a:pt x="2309" y="1257"/>
                </a:cubicBezTo>
                <a:close/>
                <a:moveTo>
                  <a:pt x="2317" y="1306"/>
                </a:moveTo>
                <a:cubicBezTo>
                  <a:pt x="2318" y="1306"/>
                  <a:pt x="2319" y="1306"/>
                  <a:pt x="2321" y="1307"/>
                </a:cubicBezTo>
                <a:cubicBezTo>
                  <a:pt x="2324" y="1308"/>
                  <a:pt x="2326" y="1312"/>
                  <a:pt x="2329" y="1310"/>
                </a:cubicBezTo>
                <a:cubicBezTo>
                  <a:pt x="2330" y="1311"/>
                  <a:pt x="2330" y="1312"/>
                  <a:pt x="2330" y="1311"/>
                </a:cubicBezTo>
                <a:cubicBezTo>
                  <a:pt x="2331" y="1313"/>
                  <a:pt x="2329" y="1314"/>
                  <a:pt x="2329" y="1315"/>
                </a:cubicBezTo>
                <a:cubicBezTo>
                  <a:pt x="2330" y="1316"/>
                  <a:pt x="2331" y="1316"/>
                  <a:pt x="2332" y="1316"/>
                </a:cubicBezTo>
                <a:cubicBezTo>
                  <a:pt x="2330" y="1317"/>
                  <a:pt x="2329" y="1317"/>
                  <a:pt x="2328" y="1318"/>
                </a:cubicBezTo>
                <a:cubicBezTo>
                  <a:pt x="2326" y="1318"/>
                  <a:pt x="2324" y="1316"/>
                  <a:pt x="2326" y="1316"/>
                </a:cubicBezTo>
                <a:cubicBezTo>
                  <a:pt x="2318" y="1311"/>
                  <a:pt x="2309" y="1316"/>
                  <a:pt x="2305" y="1309"/>
                </a:cubicBezTo>
                <a:cubicBezTo>
                  <a:pt x="2304" y="1309"/>
                  <a:pt x="2306" y="1310"/>
                  <a:pt x="2304" y="1311"/>
                </a:cubicBezTo>
                <a:cubicBezTo>
                  <a:pt x="2300" y="1311"/>
                  <a:pt x="2298" y="1310"/>
                  <a:pt x="2296" y="1308"/>
                </a:cubicBezTo>
                <a:cubicBezTo>
                  <a:pt x="2295" y="1310"/>
                  <a:pt x="2288" y="1307"/>
                  <a:pt x="2291" y="1306"/>
                </a:cubicBezTo>
                <a:cubicBezTo>
                  <a:pt x="2286" y="1304"/>
                  <a:pt x="2282" y="1308"/>
                  <a:pt x="2276" y="1304"/>
                </a:cubicBezTo>
                <a:cubicBezTo>
                  <a:pt x="2276" y="1304"/>
                  <a:pt x="2276" y="1305"/>
                  <a:pt x="2276" y="1305"/>
                </a:cubicBezTo>
                <a:cubicBezTo>
                  <a:pt x="2274" y="1304"/>
                  <a:pt x="2272" y="1305"/>
                  <a:pt x="2271" y="1303"/>
                </a:cubicBezTo>
                <a:cubicBezTo>
                  <a:pt x="2286" y="1304"/>
                  <a:pt x="2299" y="1304"/>
                  <a:pt x="2317" y="1306"/>
                </a:cubicBezTo>
                <a:close/>
                <a:moveTo>
                  <a:pt x="2308" y="1301"/>
                </a:moveTo>
                <a:cubicBezTo>
                  <a:pt x="2306" y="1301"/>
                  <a:pt x="2304" y="1302"/>
                  <a:pt x="2303" y="1300"/>
                </a:cubicBezTo>
                <a:cubicBezTo>
                  <a:pt x="2305" y="1301"/>
                  <a:pt x="2306" y="1299"/>
                  <a:pt x="2308" y="1301"/>
                </a:cubicBezTo>
                <a:close/>
                <a:moveTo>
                  <a:pt x="2304" y="1270"/>
                </a:moveTo>
                <a:cubicBezTo>
                  <a:pt x="2304" y="1270"/>
                  <a:pt x="2304" y="1271"/>
                  <a:pt x="2304" y="1271"/>
                </a:cubicBezTo>
                <a:cubicBezTo>
                  <a:pt x="2299" y="1271"/>
                  <a:pt x="2295" y="1270"/>
                  <a:pt x="2292" y="1268"/>
                </a:cubicBezTo>
                <a:cubicBezTo>
                  <a:pt x="2288" y="1270"/>
                  <a:pt x="2279" y="1267"/>
                  <a:pt x="2277" y="1265"/>
                </a:cubicBezTo>
                <a:cubicBezTo>
                  <a:pt x="2285" y="1267"/>
                  <a:pt x="2291" y="1265"/>
                  <a:pt x="2297" y="1267"/>
                </a:cubicBezTo>
                <a:cubicBezTo>
                  <a:pt x="2299" y="1267"/>
                  <a:pt x="2299" y="1265"/>
                  <a:pt x="2301" y="1266"/>
                </a:cubicBezTo>
                <a:cubicBezTo>
                  <a:pt x="2302" y="1267"/>
                  <a:pt x="2303" y="1269"/>
                  <a:pt x="2304" y="1270"/>
                </a:cubicBezTo>
                <a:close/>
                <a:moveTo>
                  <a:pt x="2297" y="1205"/>
                </a:moveTo>
                <a:cubicBezTo>
                  <a:pt x="2297" y="1205"/>
                  <a:pt x="2297" y="1205"/>
                  <a:pt x="2298" y="1205"/>
                </a:cubicBezTo>
                <a:cubicBezTo>
                  <a:pt x="2297" y="1204"/>
                  <a:pt x="2297" y="1204"/>
                  <a:pt x="2297" y="1203"/>
                </a:cubicBezTo>
                <a:cubicBezTo>
                  <a:pt x="2299" y="1204"/>
                  <a:pt x="2298" y="1205"/>
                  <a:pt x="2298" y="1206"/>
                </a:cubicBezTo>
                <a:cubicBezTo>
                  <a:pt x="2299" y="1206"/>
                  <a:pt x="2299" y="1206"/>
                  <a:pt x="2299" y="1207"/>
                </a:cubicBezTo>
                <a:cubicBezTo>
                  <a:pt x="2298" y="1207"/>
                  <a:pt x="2298" y="1206"/>
                  <a:pt x="2298" y="1206"/>
                </a:cubicBezTo>
                <a:cubicBezTo>
                  <a:pt x="2298" y="1206"/>
                  <a:pt x="2298" y="1207"/>
                  <a:pt x="2298" y="1207"/>
                </a:cubicBezTo>
                <a:cubicBezTo>
                  <a:pt x="2297" y="1206"/>
                  <a:pt x="2296" y="1206"/>
                  <a:pt x="2297" y="1205"/>
                </a:cubicBezTo>
                <a:close/>
                <a:moveTo>
                  <a:pt x="2294" y="1203"/>
                </a:moveTo>
                <a:cubicBezTo>
                  <a:pt x="2295" y="1205"/>
                  <a:pt x="2296" y="1207"/>
                  <a:pt x="2297" y="1208"/>
                </a:cubicBezTo>
                <a:cubicBezTo>
                  <a:pt x="2297" y="1209"/>
                  <a:pt x="2293" y="1204"/>
                  <a:pt x="2294" y="1203"/>
                </a:cubicBezTo>
                <a:close/>
                <a:moveTo>
                  <a:pt x="2293" y="1254"/>
                </a:moveTo>
                <a:cubicBezTo>
                  <a:pt x="2296" y="1258"/>
                  <a:pt x="2299" y="1262"/>
                  <a:pt x="2301" y="1266"/>
                </a:cubicBezTo>
                <a:cubicBezTo>
                  <a:pt x="2291" y="1261"/>
                  <a:pt x="2281" y="1259"/>
                  <a:pt x="2269" y="1255"/>
                </a:cubicBezTo>
                <a:cubicBezTo>
                  <a:pt x="2270" y="1254"/>
                  <a:pt x="2271" y="1253"/>
                  <a:pt x="2271" y="1252"/>
                </a:cubicBezTo>
                <a:cubicBezTo>
                  <a:pt x="2279" y="1253"/>
                  <a:pt x="2286" y="1254"/>
                  <a:pt x="2293" y="1254"/>
                </a:cubicBezTo>
                <a:close/>
                <a:moveTo>
                  <a:pt x="2289" y="1192"/>
                </a:moveTo>
                <a:cubicBezTo>
                  <a:pt x="2289" y="1193"/>
                  <a:pt x="2291" y="1193"/>
                  <a:pt x="2290" y="1195"/>
                </a:cubicBezTo>
                <a:cubicBezTo>
                  <a:pt x="2289" y="1194"/>
                  <a:pt x="2288" y="1192"/>
                  <a:pt x="2289" y="1192"/>
                </a:cubicBezTo>
                <a:close/>
                <a:moveTo>
                  <a:pt x="2258" y="1143"/>
                </a:moveTo>
                <a:cubicBezTo>
                  <a:pt x="2258" y="1146"/>
                  <a:pt x="2261" y="1147"/>
                  <a:pt x="2260" y="1149"/>
                </a:cubicBezTo>
                <a:cubicBezTo>
                  <a:pt x="2263" y="1152"/>
                  <a:pt x="2266" y="1156"/>
                  <a:pt x="2269" y="1161"/>
                </a:cubicBezTo>
                <a:cubicBezTo>
                  <a:pt x="2271" y="1163"/>
                  <a:pt x="2272" y="1166"/>
                  <a:pt x="2273" y="1168"/>
                </a:cubicBezTo>
                <a:cubicBezTo>
                  <a:pt x="2273" y="1168"/>
                  <a:pt x="2276" y="1172"/>
                  <a:pt x="2277" y="1171"/>
                </a:cubicBezTo>
                <a:cubicBezTo>
                  <a:pt x="2277" y="1171"/>
                  <a:pt x="2277" y="1171"/>
                  <a:pt x="2277" y="1171"/>
                </a:cubicBezTo>
                <a:cubicBezTo>
                  <a:pt x="2277" y="1171"/>
                  <a:pt x="2277" y="1171"/>
                  <a:pt x="2277" y="1171"/>
                </a:cubicBezTo>
                <a:cubicBezTo>
                  <a:pt x="2277" y="1177"/>
                  <a:pt x="2283" y="1182"/>
                  <a:pt x="2286" y="1185"/>
                </a:cubicBezTo>
                <a:cubicBezTo>
                  <a:pt x="2284" y="1188"/>
                  <a:pt x="2289" y="1188"/>
                  <a:pt x="2288" y="1192"/>
                </a:cubicBezTo>
                <a:cubicBezTo>
                  <a:pt x="2287" y="1191"/>
                  <a:pt x="2287" y="1190"/>
                  <a:pt x="2286" y="1190"/>
                </a:cubicBezTo>
                <a:cubicBezTo>
                  <a:pt x="2287" y="1191"/>
                  <a:pt x="2289" y="1193"/>
                  <a:pt x="2288" y="1195"/>
                </a:cubicBezTo>
                <a:cubicBezTo>
                  <a:pt x="2284" y="1188"/>
                  <a:pt x="2279" y="1182"/>
                  <a:pt x="2277" y="1176"/>
                </a:cubicBezTo>
                <a:cubicBezTo>
                  <a:pt x="2276" y="1178"/>
                  <a:pt x="2271" y="1173"/>
                  <a:pt x="2274" y="1174"/>
                </a:cubicBezTo>
                <a:cubicBezTo>
                  <a:pt x="2272" y="1170"/>
                  <a:pt x="2264" y="1165"/>
                  <a:pt x="2265" y="1160"/>
                </a:cubicBezTo>
                <a:cubicBezTo>
                  <a:pt x="2263" y="1161"/>
                  <a:pt x="2260" y="1156"/>
                  <a:pt x="2261" y="1155"/>
                </a:cubicBezTo>
                <a:cubicBezTo>
                  <a:pt x="2262" y="1156"/>
                  <a:pt x="2262" y="1158"/>
                  <a:pt x="2263" y="1158"/>
                </a:cubicBezTo>
                <a:cubicBezTo>
                  <a:pt x="2262" y="1154"/>
                  <a:pt x="2256" y="1148"/>
                  <a:pt x="2255" y="1144"/>
                </a:cubicBezTo>
                <a:cubicBezTo>
                  <a:pt x="2256" y="1147"/>
                  <a:pt x="2256" y="1144"/>
                  <a:pt x="2258" y="1143"/>
                </a:cubicBezTo>
                <a:close/>
                <a:moveTo>
                  <a:pt x="2256" y="1199"/>
                </a:moveTo>
                <a:cubicBezTo>
                  <a:pt x="2257" y="1200"/>
                  <a:pt x="2257" y="1200"/>
                  <a:pt x="2258" y="1201"/>
                </a:cubicBezTo>
                <a:cubicBezTo>
                  <a:pt x="2260" y="1205"/>
                  <a:pt x="2263" y="1209"/>
                  <a:pt x="2265" y="1213"/>
                </a:cubicBezTo>
                <a:cubicBezTo>
                  <a:pt x="2257" y="1209"/>
                  <a:pt x="2248" y="1209"/>
                  <a:pt x="2240" y="1206"/>
                </a:cubicBezTo>
                <a:cubicBezTo>
                  <a:pt x="2246" y="1210"/>
                  <a:pt x="2258" y="1211"/>
                  <a:pt x="2266" y="1213"/>
                </a:cubicBezTo>
                <a:cubicBezTo>
                  <a:pt x="2268" y="1217"/>
                  <a:pt x="2271" y="1221"/>
                  <a:pt x="2274" y="1226"/>
                </a:cubicBezTo>
                <a:cubicBezTo>
                  <a:pt x="2270" y="1226"/>
                  <a:pt x="2265" y="1225"/>
                  <a:pt x="2262" y="1222"/>
                </a:cubicBezTo>
                <a:cubicBezTo>
                  <a:pt x="2261" y="1223"/>
                  <a:pt x="2261" y="1223"/>
                  <a:pt x="2261" y="1224"/>
                </a:cubicBezTo>
                <a:cubicBezTo>
                  <a:pt x="2255" y="1220"/>
                  <a:pt x="2247" y="1222"/>
                  <a:pt x="2238" y="1220"/>
                </a:cubicBezTo>
                <a:cubicBezTo>
                  <a:pt x="2226" y="1218"/>
                  <a:pt x="2212" y="1215"/>
                  <a:pt x="2201" y="1214"/>
                </a:cubicBezTo>
                <a:cubicBezTo>
                  <a:pt x="2191" y="1213"/>
                  <a:pt x="2179" y="1212"/>
                  <a:pt x="2168" y="1211"/>
                </a:cubicBezTo>
                <a:cubicBezTo>
                  <a:pt x="2168" y="1211"/>
                  <a:pt x="2169" y="1210"/>
                  <a:pt x="2169" y="1210"/>
                </a:cubicBezTo>
                <a:cubicBezTo>
                  <a:pt x="2169" y="1209"/>
                  <a:pt x="2164" y="1210"/>
                  <a:pt x="2165" y="1208"/>
                </a:cubicBezTo>
                <a:cubicBezTo>
                  <a:pt x="2169" y="1206"/>
                  <a:pt x="2175" y="1211"/>
                  <a:pt x="2179" y="1208"/>
                </a:cubicBezTo>
                <a:cubicBezTo>
                  <a:pt x="2181" y="1208"/>
                  <a:pt x="2183" y="1209"/>
                  <a:pt x="2185" y="1209"/>
                </a:cubicBezTo>
                <a:cubicBezTo>
                  <a:pt x="2185" y="1208"/>
                  <a:pt x="2182" y="1208"/>
                  <a:pt x="2180" y="1208"/>
                </a:cubicBezTo>
                <a:cubicBezTo>
                  <a:pt x="2173" y="1206"/>
                  <a:pt x="2166" y="1207"/>
                  <a:pt x="2162" y="1204"/>
                </a:cubicBezTo>
                <a:cubicBezTo>
                  <a:pt x="2162" y="1203"/>
                  <a:pt x="2163" y="1204"/>
                  <a:pt x="2164" y="1204"/>
                </a:cubicBezTo>
                <a:cubicBezTo>
                  <a:pt x="2164" y="1202"/>
                  <a:pt x="2161" y="1203"/>
                  <a:pt x="2160" y="1204"/>
                </a:cubicBezTo>
                <a:cubicBezTo>
                  <a:pt x="2162" y="1197"/>
                  <a:pt x="2170" y="1201"/>
                  <a:pt x="2175" y="1201"/>
                </a:cubicBezTo>
                <a:cubicBezTo>
                  <a:pt x="2174" y="1195"/>
                  <a:pt x="2163" y="1201"/>
                  <a:pt x="2162" y="1196"/>
                </a:cubicBezTo>
                <a:cubicBezTo>
                  <a:pt x="2160" y="1196"/>
                  <a:pt x="2158" y="1196"/>
                  <a:pt x="2156" y="1196"/>
                </a:cubicBezTo>
                <a:cubicBezTo>
                  <a:pt x="2154" y="1196"/>
                  <a:pt x="2156" y="1194"/>
                  <a:pt x="2154" y="1194"/>
                </a:cubicBezTo>
                <a:cubicBezTo>
                  <a:pt x="2147" y="1196"/>
                  <a:pt x="2142" y="1194"/>
                  <a:pt x="2133" y="1193"/>
                </a:cubicBezTo>
                <a:cubicBezTo>
                  <a:pt x="2132" y="1191"/>
                  <a:pt x="2135" y="1193"/>
                  <a:pt x="2135" y="1191"/>
                </a:cubicBezTo>
                <a:cubicBezTo>
                  <a:pt x="2151" y="1194"/>
                  <a:pt x="2167" y="1196"/>
                  <a:pt x="2178" y="1195"/>
                </a:cubicBezTo>
                <a:cubicBezTo>
                  <a:pt x="2179" y="1196"/>
                  <a:pt x="2181" y="1196"/>
                  <a:pt x="2182" y="1197"/>
                </a:cubicBezTo>
                <a:cubicBezTo>
                  <a:pt x="2186" y="1196"/>
                  <a:pt x="2189" y="1194"/>
                  <a:pt x="2190" y="1197"/>
                </a:cubicBezTo>
                <a:cubicBezTo>
                  <a:pt x="2191" y="1197"/>
                  <a:pt x="2191" y="1196"/>
                  <a:pt x="2190" y="1196"/>
                </a:cubicBezTo>
                <a:cubicBezTo>
                  <a:pt x="2195" y="1198"/>
                  <a:pt x="2204" y="1196"/>
                  <a:pt x="2210" y="1198"/>
                </a:cubicBezTo>
                <a:cubicBezTo>
                  <a:pt x="2211" y="1196"/>
                  <a:pt x="2208" y="1197"/>
                  <a:pt x="2207" y="1197"/>
                </a:cubicBezTo>
                <a:cubicBezTo>
                  <a:pt x="2210" y="1195"/>
                  <a:pt x="2219" y="1200"/>
                  <a:pt x="2222" y="1196"/>
                </a:cubicBezTo>
                <a:cubicBezTo>
                  <a:pt x="2225" y="1198"/>
                  <a:pt x="2228" y="1198"/>
                  <a:pt x="2230" y="1195"/>
                </a:cubicBezTo>
                <a:cubicBezTo>
                  <a:pt x="2240" y="1195"/>
                  <a:pt x="2247" y="1198"/>
                  <a:pt x="2256" y="1199"/>
                </a:cubicBezTo>
                <a:close/>
                <a:moveTo>
                  <a:pt x="2179" y="1178"/>
                </a:moveTo>
                <a:cubicBezTo>
                  <a:pt x="2180" y="1175"/>
                  <a:pt x="2183" y="1177"/>
                  <a:pt x="2183" y="1178"/>
                </a:cubicBezTo>
                <a:cubicBezTo>
                  <a:pt x="2182" y="1178"/>
                  <a:pt x="2181" y="1178"/>
                  <a:pt x="2179" y="1178"/>
                </a:cubicBezTo>
                <a:close/>
                <a:moveTo>
                  <a:pt x="2246" y="1125"/>
                </a:moveTo>
                <a:cubicBezTo>
                  <a:pt x="2247" y="1129"/>
                  <a:pt x="2252" y="1133"/>
                  <a:pt x="2253" y="1137"/>
                </a:cubicBezTo>
                <a:cubicBezTo>
                  <a:pt x="2251" y="1135"/>
                  <a:pt x="2253" y="1139"/>
                  <a:pt x="2252" y="1138"/>
                </a:cubicBezTo>
                <a:cubicBezTo>
                  <a:pt x="2250" y="1135"/>
                  <a:pt x="2244" y="1128"/>
                  <a:pt x="2244" y="1124"/>
                </a:cubicBezTo>
                <a:cubicBezTo>
                  <a:pt x="2245" y="1126"/>
                  <a:pt x="2246" y="1125"/>
                  <a:pt x="2246" y="1125"/>
                </a:cubicBezTo>
                <a:close/>
                <a:moveTo>
                  <a:pt x="2248" y="1135"/>
                </a:moveTo>
                <a:cubicBezTo>
                  <a:pt x="2247" y="1133"/>
                  <a:pt x="2245" y="1133"/>
                  <a:pt x="2246" y="1131"/>
                </a:cubicBezTo>
                <a:cubicBezTo>
                  <a:pt x="2247" y="1131"/>
                  <a:pt x="2248" y="1134"/>
                  <a:pt x="2248" y="1135"/>
                </a:cubicBezTo>
                <a:close/>
                <a:moveTo>
                  <a:pt x="2244" y="1129"/>
                </a:moveTo>
                <a:cubicBezTo>
                  <a:pt x="2244" y="1130"/>
                  <a:pt x="2246" y="1129"/>
                  <a:pt x="2246" y="1130"/>
                </a:cubicBezTo>
                <a:cubicBezTo>
                  <a:pt x="2245" y="1132"/>
                  <a:pt x="2243" y="1129"/>
                  <a:pt x="2244" y="1129"/>
                </a:cubicBezTo>
                <a:close/>
                <a:moveTo>
                  <a:pt x="2240" y="1116"/>
                </a:moveTo>
                <a:cubicBezTo>
                  <a:pt x="2240" y="1117"/>
                  <a:pt x="2241" y="1118"/>
                  <a:pt x="2241" y="1120"/>
                </a:cubicBezTo>
                <a:cubicBezTo>
                  <a:pt x="2240" y="1119"/>
                  <a:pt x="2240" y="1119"/>
                  <a:pt x="2240" y="1119"/>
                </a:cubicBezTo>
                <a:cubicBezTo>
                  <a:pt x="2240" y="1118"/>
                  <a:pt x="2240" y="1117"/>
                  <a:pt x="2240" y="1116"/>
                </a:cubicBezTo>
                <a:close/>
                <a:moveTo>
                  <a:pt x="2252" y="1191"/>
                </a:moveTo>
                <a:cubicBezTo>
                  <a:pt x="2252" y="1191"/>
                  <a:pt x="2251" y="1191"/>
                  <a:pt x="2251" y="1191"/>
                </a:cubicBezTo>
                <a:cubicBezTo>
                  <a:pt x="2251" y="1192"/>
                  <a:pt x="2252" y="1192"/>
                  <a:pt x="2252" y="1192"/>
                </a:cubicBezTo>
                <a:cubicBezTo>
                  <a:pt x="2253" y="1194"/>
                  <a:pt x="2254" y="1195"/>
                  <a:pt x="2255" y="1196"/>
                </a:cubicBezTo>
                <a:cubicBezTo>
                  <a:pt x="2253" y="1196"/>
                  <a:pt x="2251" y="1195"/>
                  <a:pt x="2251" y="1195"/>
                </a:cubicBezTo>
                <a:cubicBezTo>
                  <a:pt x="2244" y="1193"/>
                  <a:pt x="2232" y="1191"/>
                  <a:pt x="2225" y="1188"/>
                </a:cubicBezTo>
                <a:cubicBezTo>
                  <a:pt x="2234" y="1187"/>
                  <a:pt x="2243" y="1193"/>
                  <a:pt x="2250" y="1191"/>
                </a:cubicBezTo>
                <a:cubicBezTo>
                  <a:pt x="2244" y="1188"/>
                  <a:pt x="2231" y="1189"/>
                  <a:pt x="2224" y="1185"/>
                </a:cubicBezTo>
                <a:cubicBezTo>
                  <a:pt x="2221" y="1188"/>
                  <a:pt x="2219" y="1183"/>
                  <a:pt x="2215" y="1184"/>
                </a:cubicBezTo>
                <a:cubicBezTo>
                  <a:pt x="2214" y="1184"/>
                  <a:pt x="2215" y="1183"/>
                  <a:pt x="2215" y="1182"/>
                </a:cubicBezTo>
                <a:cubicBezTo>
                  <a:pt x="2213" y="1183"/>
                  <a:pt x="2212" y="1184"/>
                  <a:pt x="2209" y="1183"/>
                </a:cubicBezTo>
                <a:cubicBezTo>
                  <a:pt x="2209" y="1181"/>
                  <a:pt x="2210" y="1184"/>
                  <a:pt x="2211" y="1182"/>
                </a:cubicBezTo>
                <a:cubicBezTo>
                  <a:pt x="2207" y="1181"/>
                  <a:pt x="2199" y="1183"/>
                  <a:pt x="2196" y="1178"/>
                </a:cubicBezTo>
                <a:cubicBezTo>
                  <a:pt x="2194" y="1179"/>
                  <a:pt x="2192" y="1181"/>
                  <a:pt x="2190" y="1179"/>
                </a:cubicBezTo>
                <a:cubicBezTo>
                  <a:pt x="2190" y="1177"/>
                  <a:pt x="2193" y="1180"/>
                  <a:pt x="2193" y="1178"/>
                </a:cubicBezTo>
                <a:cubicBezTo>
                  <a:pt x="2192" y="1177"/>
                  <a:pt x="2190" y="1177"/>
                  <a:pt x="2188" y="1176"/>
                </a:cubicBezTo>
                <a:cubicBezTo>
                  <a:pt x="2187" y="1177"/>
                  <a:pt x="2188" y="1178"/>
                  <a:pt x="2188" y="1179"/>
                </a:cubicBezTo>
                <a:cubicBezTo>
                  <a:pt x="2187" y="1178"/>
                  <a:pt x="2186" y="1179"/>
                  <a:pt x="2184" y="1178"/>
                </a:cubicBezTo>
                <a:cubicBezTo>
                  <a:pt x="2185" y="1177"/>
                  <a:pt x="2185" y="1176"/>
                  <a:pt x="2187" y="1177"/>
                </a:cubicBezTo>
                <a:cubicBezTo>
                  <a:pt x="2183" y="1174"/>
                  <a:pt x="2178" y="1174"/>
                  <a:pt x="2173" y="1172"/>
                </a:cubicBezTo>
                <a:cubicBezTo>
                  <a:pt x="2174" y="1174"/>
                  <a:pt x="2172" y="1173"/>
                  <a:pt x="2172" y="1175"/>
                </a:cubicBezTo>
                <a:cubicBezTo>
                  <a:pt x="2174" y="1175"/>
                  <a:pt x="2176" y="1174"/>
                  <a:pt x="2177" y="1176"/>
                </a:cubicBezTo>
                <a:cubicBezTo>
                  <a:pt x="2166" y="1176"/>
                  <a:pt x="2150" y="1173"/>
                  <a:pt x="2140" y="1170"/>
                </a:cubicBezTo>
                <a:cubicBezTo>
                  <a:pt x="2152" y="1169"/>
                  <a:pt x="2161" y="1172"/>
                  <a:pt x="2167" y="1174"/>
                </a:cubicBezTo>
                <a:cubicBezTo>
                  <a:pt x="2166" y="1167"/>
                  <a:pt x="2159" y="1169"/>
                  <a:pt x="2152" y="1166"/>
                </a:cubicBezTo>
                <a:cubicBezTo>
                  <a:pt x="2146" y="1164"/>
                  <a:pt x="2138" y="1163"/>
                  <a:pt x="2134" y="1162"/>
                </a:cubicBezTo>
                <a:cubicBezTo>
                  <a:pt x="2134" y="1162"/>
                  <a:pt x="2135" y="1163"/>
                  <a:pt x="2135" y="1163"/>
                </a:cubicBezTo>
                <a:cubicBezTo>
                  <a:pt x="2122" y="1162"/>
                  <a:pt x="2105" y="1161"/>
                  <a:pt x="2094" y="1157"/>
                </a:cubicBezTo>
                <a:cubicBezTo>
                  <a:pt x="2103" y="1157"/>
                  <a:pt x="2107" y="1159"/>
                  <a:pt x="2115" y="1158"/>
                </a:cubicBezTo>
                <a:cubicBezTo>
                  <a:pt x="2113" y="1159"/>
                  <a:pt x="2114" y="1159"/>
                  <a:pt x="2116" y="1160"/>
                </a:cubicBezTo>
                <a:cubicBezTo>
                  <a:pt x="2118" y="1158"/>
                  <a:pt x="2116" y="1159"/>
                  <a:pt x="2116" y="1158"/>
                </a:cubicBezTo>
                <a:cubicBezTo>
                  <a:pt x="2120" y="1160"/>
                  <a:pt x="2122" y="1158"/>
                  <a:pt x="2126" y="1161"/>
                </a:cubicBezTo>
                <a:cubicBezTo>
                  <a:pt x="2126" y="1160"/>
                  <a:pt x="2125" y="1160"/>
                  <a:pt x="2124" y="1160"/>
                </a:cubicBezTo>
                <a:cubicBezTo>
                  <a:pt x="2134" y="1156"/>
                  <a:pt x="2148" y="1159"/>
                  <a:pt x="2162" y="1160"/>
                </a:cubicBezTo>
                <a:cubicBezTo>
                  <a:pt x="2156" y="1157"/>
                  <a:pt x="2150" y="1159"/>
                  <a:pt x="2144" y="1157"/>
                </a:cubicBezTo>
                <a:cubicBezTo>
                  <a:pt x="2143" y="1157"/>
                  <a:pt x="2145" y="1157"/>
                  <a:pt x="2144" y="1156"/>
                </a:cubicBezTo>
                <a:cubicBezTo>
                  <a:pt x="2142" y="1156"/>
                  <a:pt x="2142" y="1158"/>
                  <a:pt x="2139" y="1156"/>
                </a:cubicBezTo>
                <a:cubicBezTo>
                  <a:pt x="2138" y="1155"/>
                  <a:pt x="2143" y="1154"/>
                  <a:pt x="2142" y="1152"/>
                </a:cubicBezTo>
                <a:cubicBezTo>
                  <a:pt x="2140" y="1153"/>
                  <a:pt x="2137" y="1152"/>
                  <a:pt x="2138" y="1151"/>
                </a:cubicBezTo>
                <a:cubicBezTo>
                  <a:pt x="2137" y="1150"/>
                  <a:pt x="2137" y="1152"/>
                  <a:pt x="2136" y="1152"/>
                </a:cubicBezTo>
                <a:cubicBezTo>
                  <a:pt x="2135" y="1151"/>
                  <a:pt x="2135" y="1151"/>
                  <a:pt x="2135" y="1150"/>
                </a:cubicBezTo>
                <a:cubicBezTo>
                  <a:pt x="2134" y="1150"/>
                  <a:pt x="2135" y="1152"/>
                  <a:pt x="2134" y="1152"/>
                </a:cubicBezTo>
                <a:cubicBezTo>
                  <a:pt x="2132" y="1152"/>
                  <a:pt x="2134" y="1149"/>
                  <a:pt x="2132" y="1150"/>
                </a:cubicBezTo>
                <a:cubicBezTo>
                  <a:pt x="2132" y="1150"/>
                  <a:pt x="2133" y="1151"/>
                  <a:pt x="2133" y="1151"/>
                </a:cubicBezTo>
                <a:cubicBezTo>
                  <a:pt x="2128" y="1150"/>
                  <a:pt x="2126" y="1150"/>
                  <a:pt x="2122" y="1150"/>
                </a:cubicBezTo>
                <a:cubicBezTo>
                  <a:pt x="2123" y="1149"/>
                  <a:pt x="2124" y="1149"/>
                  <a:pt x="2125" y="1148"/>
                </a:cubicBezTo>
                <a:cubicBezTo>
                  <a:pt x="2123" y="1145"/>
                  <a:pt x="2120" y="1145"/>
                  <a:pt x="2117" y="1143"/>
                </a:cubicBezTo>
                <a:cubicBezTo>
                  <a:pt x="2117" y="1145"/>
                  <a:pt x="2116" y="1145"/>
                  <a:pt x="2115" y="1145"/>
                </a:cubicBezTo>
                <a:cubicBezTo>
                  <a:pt x="2113" y="1145"/>
                  <a:pt x="2115" y="1142"/>
                  <a:pt x="2113" y="1142"/>
                </a:cubicBezTo>
                <a:cubicBezTo>
                  <a:pt x="2115" y="1142"/>
                  <a:pt x="2125" y="1140"/>
                  <a:pt x="2125" y="1143"/>
                </a:cubicBezTo>
                <a:cubicBezTo>
                  <a:pt x="2131" y="1141"/>
                  <a:pt x="2139" y="1143"/>
                  <a:pt x="2147" y="1145"/>
                </a:cubicBezTo>
                <a:cubicBezTo>
                  <a:pt x="2147" y="1146"/>
                  <a:pt x="2143" y="1146"/>
                  <a:pt x="2145" y="1148"/>
                </a:cubicBezTo>
                <a:cubicBezTo>
                  <a:pt x="2143" y="1146"/>
                  <a:pt x="2135" y="1144"/>
                  <a:pt x="2131" y="1145"/>
                </a:cubicBezTo>
                <a:cubicBezTo>
                  <a:pt x="2132" y="1148"/>
                  <a:pt x="2134" y="1146"/>
                  <a:pt x="2136" y="1146"/>
                </a:cubicBezTo>
                <a:cubicBezTo>
                  <a:pt x="2141" y="1148"/>
                  <a:pt x="2146" y="1150"/>
                  <a:pt x="2149" y="1147"/>
                </a:cubicBezTo>
                <a:cubicBezTo>
                  <a:pt x="2149" y="1146"/>
                  <a:pt x="2148" y="1146"/>
                  <a:pt x="2147" y="1146"/>
                </a:cubicBezTo>
                <a:cubicBezTo>
                  <a:pt x="2151" y="1144"/>
                  <a:pt x="2157" y="1148"/>
                  <a:pt x="2160" y="1147"/>
                </a:cubicBezTo>
                <a:cubicBezTo>
                  <a:pt x="2154" y="1143"/>
                  <a:pt x="2147" y="1144"/>
                  <a:pt x="2140" y="1142"/>
                </a:cubicBezTo>
                <a:cubicBezTo>
                  <a:pt x="2145" y="1140"/>
                  <a:pt x="2152" y="1143"/>
                  <a:pt x="2157" y="1141"/>
                </a:cubicBezTo>
                <a:cubicBezTo>
                  <a:pt x="2152" y="1138"/>
                  <a:pt x="2142" y="1138"/>
                  <a:pt x="2134" y="1136"/>
                </a:cubicBezTo>
                <a:cubicBezTo>
                  <a:pt x="2134" y="1136"/>
                  <a:pt x="2133" y="1135"/>
                  <a:pt x="2133" y="1135"/>
                </a:cubicBezTo>
                <a:cubicBezTo>
                  <a:pt x="2135" y="1135"/>
                  <a:pt x="2137" y="1135"/>
                  <a:pt x="2139" y="1135"/>
                </a:cubicBezTo>
                <a:cubicBezTo>
                  <a:pt x="2139" y="1135"/>
                  <a:pt x="2140" y="1136"/>
                  <a:pt x="2139" y="1136"/>
                </a:cubicBezTo>
                <a:cubicBezTo>
                  <a:pt x="2140" y="1137"/>
                  <a:pt x="2140" y="1136"/>
                  <a:pt x="2140" y="1135"/>
                </a:cubicBezTo>
                <a:cubicBezTo>
                  <a:pt x="2140" y="1135"/>
                  <a:pt x="2140" y="1135"/>
                  <a:pt x="2140" y="1135"/>
                </a:cubicBezTo>
                <a:cubicBezTo>
                  <a:pt x="2140" y="1134"/>
                  <a:pt x="2140" y="1134"/>
                  <a:pt x="2140" y="1134"/>
                </a:cubicBezTo>
                <a:cubicBezTo>
                  <a:pt x="2140" y="1134"/>
                  <a:pt x="2140" y="1134"/>
                  <a:pt x="2140" y="1134"/>
                </a:cubicBezTo>
                <a:cubicBezTo>
                  <a:pt x="2140" y="1134"/>
                  <a:pt x="2140" y="1134"/>
                  <a:pt x="2140" y="1134"/>
                </a:cubicBezTo>
                <a:cubicBezTo>
                  <a:pt x="2140" y="1133"/>
                  <a:pt x="2139" y="1133"/>
                  <a:pt x="2139" y="1132"/>
                </a:cubicBezTo>
                <a:cubicBezTo>
                  <a:pt x="2141" y="1130"/>
                  <a:pt x="2149" y="1132"/>
                  <a:pt x="2149" y="1133"/>
                </a:cubicBezTo>
                <a:cubicBezTo>
                  <a:pt x="2152" y="1134"/>
                  <a:pt x="2149" y="1132"/>
                  <a:pt x="2151" y="1132"/>
                </a:cubicBezTo>
                <a:cubicBezTo>
                  <a:pt x="2153" y="1133"/>
                  <a:pt x="2154" y="1136"/>
                  <a:pt x="2157" y="1135"/>
                </a:cubicBezTo>
                <a:cubicBezTo>
                  <a:pt x="2157" y="1133"/>
                  <a:pt x="2156" y="1135"/>
                  <a:pt x="2154" y="1134"/>
                </a:cubicBezTo>
                <a:cubicBezTo>
                  <a:pt x="2161" y="1134"/>
                  <a:pt x="2169" y="1135"/>
                  <a:pt x="2178" y="1135"/>
                </a:cubicBezTo>
                <a:cubicBezTo>
                  <a:pt x="2178" y="1135"/>
                  <a:pt x="2178" y="1135"/>
                  <a:pt x="2178" y="1135"/>
                </a:cubicBezTo>
                <a:cubicBezTo>
                  <a:pt x="2178" y="1135"/>
                  <a:pt x="2178" y="1135"/>
                  <a:pt x="2178" y="1135"/>
                </a:cubicBezTo>
                <a:cubicBezTo>
                  <a:pt x="2184" y="1136"/>
                  <a:pt x="2191" y="1137"/>
                  <a:pt x="2198" y="1138"/>
                </a:cubicBezTo>
                <a:cubicBezTo>
                  <a:pt x="2199" y="1138"/>
                  <a:pt x="2199" y="1139"/>
                  <a:pt x="2199" y="1139"/>
                </a:cubicBezTo>
                <a:cubicBezTo>
                  <a:pt x="2202" y="1140"/>
                  <a:pt x="2205" y="1138"/>
                  <a:pt x="2208" y="1139"/>
                </a:cubicBezTo>
                <a:cubicBezTo>
                  <a:pt x="2212" y="1139"/>
                  <a:pt x="2216" y="1142"/>
                  <a:pt x="2220" y="1143"/>
                </a:cubicBezTo>
                <a:cubicBezTo>
                  <a:pt x="2222" y="1146"/>
                  <a:pt x="2224" y="1148"/>
                  <a:pt x="2226" y="1151"/>
                </a:cubicBezTo>
                <a:cubicBezTo>
                  <a:pt x="2235" y="1164"/>
                  <a:pt x="2243" y="1178"/>
                  <a:pt x="2252" y="1191"/>
                </a:cubicBezTo>
                <a:close/>
                <a:moveTo>
                  <a:pt x="2122" y="1153"/>
                </a:moveTo>
                <a:cubicBezTo>
                  <a:pt x="2125" y="1155"/>
                  <a:pt x="2129" y="1153"/>
                  <a:pt x="2131" y="1155"/>
                </a:cubicBezTo>
                <a:cubicBezTo>
                  <a:pt x="2131" y="1157"/>
                  <a:pt x="2126" y="1156"/>
                  <a:pt x="2125" y="1155"/>
                </a:cubicBezTo>
                <a:cubicBezTo>
                  <a:pt x="2123" y="1156"/>
                  <a:pt x="2119" y="1155"/>
                  <a:pt x="2117" y="1154"/>
                </a:cubicBezTo>
                <a:cubicBezTo>
                  <a:pt x="2114" y="1154"/>
                  <a:pt x="2122" y="1154"/>
                  <a:pt x="2122" y="1153"/>
                </a:cubicBezTo>
                <a:close/>
                <a:moveTo>
                  <a:pt x="2131" y="1155"/>
                </a:moveTo>
                <a:cubicBezTo>
                  <a:pt x="2133" y="1154"/>
                  <a:pt x="2137" y="1154"/>
                  <a:pt x="2138" y="1156"/>
                </a:cubicBezTo>
                <a:cubicBezTo>
                  <a:pt x="2135" y="1156"/>
                  <a:pt x="2133" y="1157"/>
                  <a:pt x="2131" y="1155"/>
                </a:cubicBezTo>
                <a:close/>
                <a:moveTo>
                  <a:pt x="2237" y="1121"/>
                </a:moveTo>
                <a:cubicBezTo>
                  <a:pt x="2237" y="1120"/>
                  <a:pt x="2236" y="1120"/>
                  <a:pt x="2236" y="1119"/>
                </a:cubicBezTo>
                <a:cubicBezTo>
                  <a:pt x="2236" y="1119"/>
                  <a:pt x="2236" y="1118"/>
                  <a:pt x="2236" y="1117"/>
                </a:cubicBezTo>
                <a:cubicBezTo>
                  <a:pt x="2236" y="1118"/>
                  <a:pt x="2237" y="1118"/>
                  <a:pt x="2237" y="1118"/>
                </a:cubicBezTo>
                <a:cubicBezTo>
                  <a:pt x="2237" y="1119"/>
                  <a:pt x="2237" y="1120"/>
                  <a:pt x="2237" y="1121"/>
                </a:cubicBezTo>
                <a:close/>
                <a:moveTo>
                  <a:pt x="2237" y="1115"/>
                </a:moveTo>
                <a:cubicBezTo>
                  <a:pt x="2236" y="1114"/>
                  <a:pt x="2235" y="1112"/>
                  <a:pt x="2235" y="1111"/>
                </a:cubicBezTo>
                <a:cubicBezTo>
                  <a:pt x="2237" y="1112"/>
                  <a:pt x="2236" y="1113"/>
                  <a:pt x="2237" y="1113"/>
                </a:cubicBezTo>
                <a:cubicBezTo>
                  <a:pt x="2237" y="1114"/>
                  <a:pt x="2237" y="1115"/>
                  <a:pt x="2237" y="1115"/>
                </a:cubicBezTo>
                <a:close/>
                <a:moveTo>
                  <a:pt x="2237" y="1105"/>
                </a:moveTo>
                <a:cubicBezTo>
                  <a:pt x="2237" y="1106"/>
                  <a:pt x="2237" y="1107"/>
                  <a:pt x="2237" y="1108"/>
                </a:cubicBezTo>
                <a:cubicBezTo>
                  <a:pt x="2237" y="1108"/>
                  <a:pt x="2237" y="1108"/>
                  <a:pt x="2236" y="1108"/>
                </a:cubicBezTo>
                <a:cubicBezTo>
                  <a:pt x="2236" y="1107"/>
                  <a:pt x="2236" y="1106"/>
                  <a:pt x="2236" y="1106"/>
                </a:cubicBezTo>
                <a:cubicBezTo>
                  <a:pt x="2236" y="1106"/>
                  <a:pt x="2236" y="1105"/>
                  <a:pt x="2236" y="1105"/>
                </a:cubicBezTo>
                <a:cubicBezTo>
                  <a:pt x="2236" y="1105"/>
                  <a:pt x="2236" y="1105"/>
                  <a:pt x="2236" y="1104"/>
                </a:cubicBezTo>
                <a:cubicBezTo>
                  <a:pt x="2236" y="1104"/>
                  <a:pt x="2236" y="1104"/>
                  <a:pt x="2236" y="1104"/>
                </a:cubicBezTo>
                <a:cubicBezTo>
                  <a:pt x="2236" y="1105"/>
                  <a:pt x="2237" y="1105"/>
                  <a:pt x="2237" y="1105"/>
                </a:cubicBezTo>
                <a:close/>
                <a:moveTo>
                  <a:pt x="2234" y="682"/>
                </a:moveTo>
                <a:cubicBezTo>
                  <a:pt x="2236" y="684"/>
                  <a:pt x="2237" y="687"/>
                  <a:pt x="2239" y="690"/>
                </a:cubicBezTo>
                <a:cubicBezTo>
                  <a:pt x="2236" y="690"/>
                  <a:pt x="2233" y="683"/>
                  <a:pt x="2234" y="682"/>
                </a:cubicBezTo>
                <a:close/>
                <a:moveTo>
                  <a:pt x="2237" y="1013"/>
                </a:moveTo>
                <a:cubicBezTo>
                  <a:pt x="2237" y="1013"/>
                  <a:pt x="2237" y="1013"/>
                  <a:pt x="2237" y="1013"/>
                </a:cubicBezTo>
                <a:cubicBezTo>
                  <a:pt x="2237" y="1014"/>
                  <a:pt x="2237" y="1015"/>
                  <a:pt x="2237" y="1016"/>
                </a:cubicBezTo>
                <a:cubicBezTo>
                  <a:pt x="2237" y="1015"/>
                  <a:pt x="2237" y="1014"/>
                  <a:pt x="2237" y="1013"/>
                </a:cubicBezTo>
                <a:close/>
                <a:moveTo>
                  <a:pt x="2237" y="1011"/>
                </a:moveTo>
                <a:cubicBezTo>
                  <a:pt x="2237" y="1011"/>
                  <a:pt x="2237" y="1011"/>
                  <a:pt x="2237" y="1011"/>
                </a:cubicBezTo>
                <a:cubicBezTo>
                  <a:pt x="2237" y="1011"/>
                  <a:pt x="2237" y="1011"/>
                  <a:pt x="2236" y="1011"/>
                </a:cubicBezTo>
                <a:cubicBezTo>
                  <a:pt x="2236" y="1010"/>
                  <a:pt x="2236" y="1010"/>
                  <a:pt x="2236" y="1009"/>
                </a:cubicBezTo>
                <a:cubicBezTo>
                  <a:pt x="2237" y="1010"/>
                  <a:pt x="2237" y="1010"/>
                  <a:pt x="2238" y="1011"/>
                </a:cubicBezTo>
                <a:cubicBezTo>
                  <a:pt x="2238" y="1011"/>
                  <a:pt x="2238" y="1011"/>
                  <a:pt x="2238" y="1011"/>
                </a:cubicBezTo>
                <a:cubicBezTo>
                  <a:pt x="2238" y="1011"/>
                  <a:pt x="2237" y="1011"/>
                  <a:pt x="2237" y="1011"/>
                </a:cubicBezTo>
                <a:close/>
                <a:moveTo>
                  <a:pt x="2238" y="692"/>
                </a:moveTo>
                <a:cubicBezTo>
                  <a:pt x="2238" y="692"/>
                  <a:pt x="2238" y="691"/>
                  <a:pt x="2238" y="691"/>
                </a:cubicBezTo>
                <a:cubicBezTo>
                  <a:pt x="2238" y="691"/>
                  <a:pt x="2238" y="691"/>
                  <a:pt x="2239" y="690"/>
                </a:cubicBezTo>
                <a:cubicBezTo>
                  <a:pt x="2239" y="691"/>
                  <a:pt x="2239" y="691"/>
                  <a:pt x="2239" y="692"/>
                </a:cubicBezTo>
                <a:cubicBezTo>
                  <a:pt x="2239" y="692"/>
                  <a:pt x="2239" y="692"/>
                  <a:pt x="2238" y="692"/>
                </a:cubicBezTo>
                <a:close/>
                <a:moveTo>
                  <a:pt x="2241" y="702"/>
                </a:moveTo>
                <a:cubicBezTo>
                  <a:pt x="2241" y="704"/>
                  <a:pt x="2241" y="705"/>
                  <a:pt x="2241" y="706"/>
                </a:cubicBezTo>
                <a:cubicBezTo>
                  <a:pt x="2240" y="704"/>
                  <a:pt x="2239" y="701"/>
                  <a:pt x="2240" y="700"/>
                </a:cubicBezTo>
                <a:cubicBezTo>
                  <a:pt x="2240" y="701"/>
                  <a:pt x="2240" y="701"/>
                  <a:pt x="2241" y="702"/>
                </a:cubicBezTo>
                <a:close/>
                <a:moveTo>
                  <a:pt x="2240" y="856"/>
                </a:moveTo>
                <a:cubicBezTo>
                  <a:pt x="2240" y="855"/>
                  <a:pt x="2240" y="854"/>
                  <a:pt x="2240" y="854"/>
                </a:cubicBezTo>
                <a:cubicBezTo>
                  <a:pt x="2241" y="854"/>
                  <a:pt x="2241" y="854"/>
                  <a:pt x="2241" y="854"/>
                </a:cubicBezTo>
                <a:cubicBezTo>
                  <a:pt x="2241" y="855"/>
                  <a:pt x="2241" y="855"/>
                  <a:pt x="2240" y="856"/>
                </a:cubicBezTo>
                <a:close/>
                <a:moveTo>
                  <a:pt x="2242" y="839"/>
                </a:moveTo>
                <a:cubicBezTo>
                  <a:pt x="2242" y="840"/>
                  <a:pt x="2245" y="837"/>
                  <a:pt x="2245" y="838"/>
                </a:cubicBezTo>
                <a:cubicBezTo>
                  <a:pt x="2242" y="840"/>
                  <a:pt x="2243" y="840"/>
                  <a:pt x="2243" y="842"/>
                </a:cubicBezTo>
                <a:cubicBezTo>
                  <a:pt x="2243" y="841"/>
                  <a:pt x="2242" y="843"/>
                  <a:pt x="2241" y="842"/>
                </a:cubicBezTo>
                <a:cubicBezTo>
                  <a:pt x="2244" y="841"/>
                  <a:pt x="2241" y="840"/>
                  <a:pt x="2242" y="839"/>
                </a:cubicBezTo>
                <a:close/>
                <a:moveTo>
                  <a:pt x="2241" y="668"/>
                </a:moveTo>
                <a:cubicBezTo>
                  <a:pt x="2241" y="668"/>
                  <a:pt x="2241" y="669"/>
                  <a:pt x="2242" y="670"/>
                </a:cubicBezTo>
                <a:cubicBezTo>
                  <a:pt x="2242" y="670"/>
                  <a:pt x="2242" y="670"/>
                  <a:pt x="2241" y="670"/>
                </a:cubicBezTo>
                <a:cubicBezTo>
                  <a:pt x="2241" y="669"/>
                  <a:pt x="2241" y="668"/>
                  <a:pt x="2241" y="668"/>
                </a:cubicBezTo>
                <a:close/>
                <a:moveTo>
                  <a:pt x="2242" y="690"/>
                </a:moveTo>
                <a:cubicBezTo>
                  <a:pt x="2242" y="690"/>
                  <a:pt x="2243" y="690"/>
                  <a:pt x="2243" y="691"/>
                </a:cubicBezTo>
                <a:cubicBezTo>
                  <a:pt x="2243" y="691"/>
                  <a:pt x="2242" y="691"/>
                  <a:pt x="2242" y="691"/>
                </a:cubicBezTo>
                <a:cubicBezTo>
                  <a:pt x="2242" y="691"/>
                  <a:pt x="2242" y="690"/>
                  <a:pt x="2242" y="690"/>
                </a:cubicBezTo>
                <a:close/>
                <a:moveTo>
                  <a:pt x="2259" y="753"/>
                </a:moveTo>
                <a:cubicBezTo>
                  <a:pt x="2261" y="754"/>
                  <a:pt x="2261" y="754"/>
                  <a:pt x="2264" y="756"/>
                </a:cubicBezTo>
                <a:cubicBezTo>
                  <a:pt x="2263" y="755"/>
                  <a:pt x="2261" y="752"/>
                  <a:pt x="2263" y="752"/>
                </a:cubicBezTo>
                <a:cubicBezTo>
                  <a:pt x="2263" y="754"/>
                  <a:pt x="2266" y="757"/>
                  <a:pt x="2264" y="758"/>
                </a:cubicBezTo>
                <a:cubicBezTo>
                  <a:pt x="2266" y="758"/>
                  <a:pt x="2265" y="758"/>
                  <a:pt x="2265" y="760"/>
                </a:cubicBezTo>
                <a:cubicBezTo>
                  <a:pt x="2266" y="757"/>
                  <a:pt x="2267" y="761"/>
                  <a:pt x="2266" y="762"/>
                </a:cubicBezTo>
                <a:cubicBezTo>
                  <a:pt x="2268" y="761"/>
                  <a:pt x="2268" y="764"/>
                  <a:pt x="2267" y="764"/>
                </a:cubicBezTo>
                <a:cubicBezTo>
                  <a:pt x="2273" y="770"/>
                  <a:pt x="2276" y="779"/>
                  <a:pt x="2280" y="783"/>
                </a:cubicBezTo>
                <a:cubicBezTo>
                  <a:pt x="2279" y="786"/>
                  <a:pt x="2280" y="786"/>
                  <a:pt x="2279" y="787"/>
                </a:cubicBezTo>
                <a:cubicBezTo>
                  <a:pt x="2279" y="787"/>
                  <a:pt x="2280" y="788"/>
                  <a:pt x="2280" y="789"/>
                </a:cubicBezTo>
                <a:cubicBezTo>
                  <a:pt x="2283" y="787"/>
                  <a:pt x="2283" y="791"/>
                  <a:pt x="2282" y="791"/>
                </a:cubicBezTo>
                <a:cubicBezTo>
                  <a:pt x="2283" y="789"/>
                  <a:pt x="2279" y="789"/>
                  <a:pt x="2280" y="791"/>
                </a:cubicBezTo>
                <a:cubicBezTo>
                  <a:pt x="2282" y="791"/>
                  <a:pt x="2282" y="793"/>
                  <a:pt x="2282" y="794"/>
                </a:cubicBezTo>
                <a:cubicBezTo>
                  <a:pt x="2282" y="794"/>
                  <a:pt x="2283" y="794"/>
                  <a:pt x="2283" y="794"/>
                </a:cubicBezTo>
                <a:cubicBezTo>
                  <a:pt x="2283" y="794"/>
                  <a:pt x="2283" y="791"/>
                  <a:pt x="2284" y="792"/>
                </a:cubicBezTo>
                <a:cubicBezTo>
                  <a:pt x="2284" y="795"/>
                  <a:pt x="2286" y="796"/>
                  <a:pt x="2287" y="799"/>
                </a:cubicBezTo>
                <a:cubicBezTo>
                  <a:pt x="2286" y="799"/>
                  <a:pt x="2285" y="800"/>
                  <a:pt x="2286" y="801"/>
                </a:cubicBezTo>
                <a:cubicBezTo>
                  <a:pt x="2286" y="802"/>
                  <a:pt x="2287" y="803"/>
                  <a:pt x="2288" y="803"/>
                </a:cubicBezTo>
                <a:cubicBezTo>
                  <a:pt x="2288" y="802"/>
                  <a:pt x="2290" y="802"/>
                  <a:pt x="2290" y="801"/>
                </a:cubicBezTo>
                <a:cubicBezTo>
                  <a:pt x="2288" y="800"/>
                  <a:pt x="2289" y="799"/>
                  <a:pt x="2290" y="798"/>
                </a:cubicBezTo>
                <a:cubicBezTo>
                  <a:pt x="2290" y="801"/>
                  <a:pt x="2293" y="802"/>
                  <a:pt x="2293" y="805"/>
                </a:cubicBezTo>
                <a:cubicBezTo>
                  <a:pt x="2291" y="806"/>
                  <a:pt x="2291" y="803"/>
                  <a:pt x="2290" y="802"/>
                </a:cubicBezTo>
                <a:cubicBezTo>
                  <a:pt x="2288" y="804"/>
                  <a:pt x="2291" y="804"/>
                  <a:pt x="2291" y="806"/>
                </a:cubicBezTo>
                <a:cubicBezTo>
                  <a:pt x="2290" y="807"/>
                  <a:pt x="2290" y="808"/>
                  <a:pt x="2290" y="810"/>
                </a:cubicBezTo>
                <a:cubicBezTo>
                  <a:pt x="2290" y="810"/>
                  <a:pt x="2291" y="809"/>
                  <a:pt x="2291" y="809"/>
                </a:cubicBezTo>
                <a:cubicBezTo>
                  <a:pt x="2292" y="810"/>
                  <a:pt x="2290" y="810"/>
                  <a:pt x="2291" y="811"/>
                </a:cubicBezTo>
                <a:cubicBezTo>
                  <a:pt x="2292" y="810"/>
                  <a:pt x="2292" y="809"/>
                  <a:pt x="2293" y="811"/>
                </a:cubicBezTo>
                <a:cubicBezTo>
                  <a:pt x="2293" y="812"/>
                  <a:pt x="2291" y="810"/>
                  <a:pt x="2291" y="812"/>
                </a:cubicBezTo>
                <a:cubicBezTo>
                  <a:pt x="2292" y="812"/>
                  <a:pt x="2292" y="813"/>
                  <a:pt x="2291" y="813"/>
                </a:cubicBezTo>
                <a:cubicBezTo>
                  <a:pt x="2293" y="812"/>
                  <a:pt x="2294" y="812"/>
                  <a:pt x="2295" y="813"/>
                </a:cubicBezTo>
                <a:cubicBezTo>
                  <a:pt x="2294" y="814"/>
                  <a:pt x="2293" y="813"/>
                  <a:pt x="2293" y="813"/>
                </a:cubicBezTo>
                <a:cubicBezTo>
                  <a:pt x="2293" y="814"/>
                  <a:pt x="2293" y="814"/>
                  <a:pt x="2293" y="814"/>
                </a:cubicBezTo>
                <a:cubicBezTo>
                  <a:pt x="2293" y="815"/>
                  <a:pt x="2295" y="814"/>
                  <a:pt x="2295" y="813"/>
                </a:cubicBezTo>
                <a:cubicBezTo>
                  <a:pt x="2294" y="812"/>
                  <a:pt x="2294" y="811"/>
                  <a:pt x="2295" y="809"/>
                </a:cubicBezTo>
                <a:cubicBezTo>
                  <a:pt x="2296" y="813"/>
                  <a:pt x="2297" y="814"/>
                  <a:pt x="2298" y="817"/>
                </a:cubicBezTo>
                <a:cubicBezTo>
                  <a:pt x="2297" y="815"/>
                  <a:pt x="2296" y="818"/>
                  <a:pt x="2295" y="817"/>
                </a:cubicBezTo>
                <a:cubicBezTo>
                  <a:pt x="2298" y="819"/>
                  <a:pt x="2299" y="823"/>
                  <a:pt x="2302" y="827"/>
                </a:cubicBezTo>
                <a:cubicBezTo>
                  <a:pt x="2301" y="827"/>
                  <a:pt x="2301" y="827"/>
                  <a:pt x="2302" y="828"/>
                </a:cubicBezTo>
                <a:cubicBezTo>
                  <a:pt x="2300" y="829"/>
                  <a:pt x="2300" y="824"/>
                  <a:pt x="2298" y="825"/>
                </a:cubicBezTo>
                <a:cubicBezTo>
                  <a:pt x="2299" y="827"/>
                  <a:pt x="2300" y="829"/>
                  <a:pt x="2301" y="830"/>
                </a:cubicBezTo>
                <a:cubicBezTo>
                  <a:pt x="2301" y="827"/>
                  <a:pt x="2302" y="830"/>
                  <a:pt x="2304" y="829"/>
                </a:cubicBezTo>
                <a:cubicBezTo>
                  <a:pt x="2302" y="827"/>
                  <a:pt x="2300" y="823"/>
                  <a:pt x="2301" y="820"/>
                </a:cubicBezTo>
                <a:cubicBezTo>
                  <a:pt x="2304" y="827"/>
                  <a:pt x="2311" y="836"/>
                  <a:pt x="2313" y="844"/>
                </a:cubicBezTo>
                <a:cubicBezTo>
                  <a:pt x="2312" y="841"/>
                  <a:pt x="2307" y="840"/>
                  <a:pt x="2309" y="837"/>
                </a:cubicBezTo>
                <a:cubicBezTo>
                  <a:pt x="2305" y="838"/>
                  <a:pt x="2308" y="831"/>
                  <a:pt x="2304" y="832"/>
                </a:cubicBezTo>
                <a:cubicBezTo>
                  <a:pt x="2305" y="833"/>
                  <a:pt x="2304" y="834"/>
                  <a:pt x="2305" y="835"/>
                </a:cubicBezTo>
                <a:cubicBezTo>
                  <a:pt x="2306" y="835"/>
                  <a:pt x="2306" y="834"/>
                  <a:pt x="2306" y="835"/>
                </a:cubicBezTo>
                <a:cubicBezTo>
                  <a:pt x="2305" y="837"/>
                  <a:pt x="2305" y="834"/>
                  <a:pt x="2303" y="834"/>
                </a:cubicBezTo>
                <a:cubicBezTo>
                  <a:pt x="2303" y="836"/>
                  <a:pt x="2305" y="838"/>
                  <a:pt x="2306" y="839"/>
                </a:cubicBezTo>
                <a:cubicBezTo>
                  <a:pt x="2304" y="840"/>
                  <a:pt x="2305" y="837"/>
                  <a:pt x="2303" y="839"/>
                </a:cubicBezTo>
                <a:cubicBezTo>
                  <a:pt x="2302" y="837"/>
                  <a:pt x="2300" y="835"/>
                  <a:pt x="2299" y="836"/>
                </a:cubicBezTo>
                <a:cubicBezTo>
                  <a:pt x="2296" y="830"/>
                  <a:pt x="2291" y="822"/>
                  <a:pt x="2290" y="814"/>
                </a:cubicBezTo>
                <a:cubicBezTo>
                  <a:pt x="2290" y="814"/>
                  <a:pt x="2290" y="815"/>
                  <a:pt x="2290" y="815"/>
                </a:cubicBezTo>
                <a:cubicBezTo>
                  <a:pt x="2288" y="811"/>
                  <a:pt x="2284" y="805"/>
                  <a:pt x="2285" y="800"/>
                </a:cubicBezTo>
                <a:cubicBezTo>
                  <a:pt x="2284" y="800"/>
                  <a:pt x="2284" y="800"/>
                  <a:pt x="2283" y="801"/>
                </a:cubicBezTo>
                <a:cubicBezTo>
                  <a:pt x="2282" y="799"/>
                  <a:pt x="2281" y="797"/>
                  <a:pt x="2280" y="795"/>
                </a:cubicBezTo>
                <a:cubicBezTo>
                  <a:pt x="2281" y="794"/>
                  <a:pt x="2281" y="797"/>
                  <a:pt x="2282" y="796"/>
                </a:cubicBezTo>
                <a:cubicBezTo>
                  <a:pt x="2281" y="795"/>
                  <a:pt x="2281" y="794"/>
                  <a:pt x="2281" y="793"/>
                </a:cubicBezTo>
                <a:cubicBezTo>
                  <a:pt x="2277" y="791"/>
                  <a:pt x="2272" y="778"/>
                  <a:pt x="2271" y="774"/>
                </a:cubicBezTo>
                <a:cubicBezTo>
                  <a:pt x="2266" y="767"/>
                  <a:pt x="2259" y="757"/>
                  <a:pt x="2256" y="749"/>
                </a:cubicBezTo>
                <a:cubicBezTo>
                  <a:pt x="2258" y="747"/>
                  <a:pt x="2259" y="752"/>
                  <a:pt x="2259" y="749"/>
                </a:cubicBezTo>
                <a:cubicBezTo>
                  <a:pt x="2258" y="751"/>
                  <a:pt x="2261" y="752"/>
                  <a:pt x="2259" y="753"/>
                </a:cubicBezTo>
                <a:close/>
                <a:moveTo>
                  <a:pt x="2262" y="741"/>
                </a:moveTo>
                <a:cubicBezTo>
                  <a:pt x="2264" y="740"/>
                  <a:pt x="2260" y="741"/>
                  <a:pt x="2261" y="740"/>
                </a:cubicBezTo>
                <a:cubicBezTo>
                  <a:pt x="2262" y="740"/>
                  <a:pt x="2262" y="740"/>
                  <a:pt x="2262" y="739"/>
                </a:cubicBezTo>
                <a:cubicBezTo>
                  <a:pt x="2264" y="741"/>
                  <a:pt x="2266" y="745"/>
                  <a:pt x="2265" y="745"/>
                </a:cubicBezTo>
                <a:cubicBezTo>
                  <a:pt x="2264" y="744"/>
                  <a:pt x="2265" y="743"/>
                  <a:pt x="2263" y="744"/>
                </a:cubicBezTo>
                <a:cubicBezTo>
                  <a:pt x="2263" y="743"/>
                  <a:pt x="2262" y="743"/>
                  <a:pt x="2263" y="742"/>
                </a:cubicBezTo>
                <a:cubicBezTo>
                  <a:pt x="2263" y="742"/>
                  <a:pt x="2262" y="742"/>
                  <a:pt x="2262" y="741"/>
                </a:cubicBezTo>
                <a:close/>
                <a:moveTo>
                  <a:pt x="2266" y="746"/>
                </a:moveTo>
                <a:cubicBezTo>
                  <a:pt x="2267" y="748"/>
                  <a:pt x="2268" y="749"/>
                  <a:pt x="2268" y="752"/>
                </a:cubicBezTo>
                <a:cubicBezTo>
                  <a:pt x="2266" y="751"/>
                  <a:pt x="2266" y="748"/>
                  <a:pt x="2266" y="746"/>
                </a:cubicBezTo>
                <a:close/>
                <a:moveTo>
                  <a:pt x="2278" y="759"/>
                </a:moveTo>
                <a:cubicBezTo>
                  <a:pt x="2278" y="758"/>
                  <a:pt x="2276" y="758"/>
                  <a:pt x="2277" y="757"/>
                </a:cubicBezTo>
                <a:cubicBezTo>
                  <a:pt x="2279" y="757"/>
                  <a:pt x="2281" y="758"/>
                  <a:pt x="2278" y="759"/>
                </a:cubicBezTo>
                <a:close/>
                <a:moveTo>
                  <a:pt x="2281" y="758"/>
                </a:moveTo>
                <a:cubicBezTo>
                  <a:pt x="2282" y="759"/>
                  <a:pt x="2280" y="760"/>
                  <a:pt x="2280" y="761"/>
                </a:cubicBezTo>
                <a:cubicBezTo>
                  <a:pt x="2280" y="760"/>
                  <a:pt x="2279" y="760"/>
                  <a:pt x="2279" y="759"/>
                </a:cubicBezTo>
                <a:cubicBezTo>
                  <a:pt x="2280" y="760"/>
                  <a:pt x="2280" y="759"/>
                  <a:pt x="2281" y="758"/>
                </a:cubicBezTo>
                <a:close/>
                <a:moveTo>
                  <a:pt x="2280" y="777"/>
                </a:moveTo>
                <a:cubicBezTo>
                  <a:pt x="2276" y="767"/>
                  <a:pt x="2271" y="760"/>
                  <a:pt x="2269" y="752"/>
                </a:cubicBezTo>
                <a:cubicBezTo>
                  <a:pt x="2272" y="761"/>
                  <a:pt x="2279" y="768"/>
                  <a:pt x="2280" y="777"/>
                </a:cubicBezTo>
                <a:close/>
                <a:moveTo>
                  <a:pt x="2287" y="790"/>
                </a:moveTo>
                <a:cubicBezTo>
                  <a:pt x="2287" y="790"/>
                  <a:pt x="2288" y="789"/>
                  <a:pt x="2288" y="790"/>
                </a:cubicBezTo>
                <a:cubicBezTo>
                  <a:pt x="2286" y="791"/>
                  <a:pt x="2286" y="792"/>
                  <a:pt x="2285" y="791"/>
                </a:cubicBezTo>
                <a:cubicBezTo>
                  <a:pt x="2285" y="790"/>
                  <a:pt x="2286" y="791"/>
                  <a:pt x="2286" y="790"/>
                </a:cubicBezTo>
                <a:cubicBezTo>
                  <a:pt x="2286" y="789"/>
                  <a:pt x="2286" y="789"/>
                  <a:pt x="2286" y="788"/>
                </a:cubicBezTo>
                <a:cubicBezTo>
                  <a:pt x="2285" y="789"/>
                  <a:pt x="2285" y="789"/>
                  <a:pt x="2284" y="790"/>
                </a:cubicBezTo>
                <a:cubicBezTo>
                  <a:pt x="2283" y="787"/>
                  <a:pt x="2284" y="788"/>
                  <a:pt x="2286" y="788"/>
                </a:cubicBezTo>
                <a:cubicBezTo>
                  <a:pt x="2283" y="784"/>
                  <a:pt x="2281" y="780"/>
                  <a:pt x="2281" y="777"/>
                </a:cubicBezTo>
                <a:cubicBezTo>
                  <a:pt x="2283" y="778"/>
                  <a:pt x="2287" y="786"/>
                  <a:pt x="2284" y="784"/>
                </a:cubicBezTo>
                <a:cubicBezTo>
                  <a:pt x="2286" y="786"/>
                  <a:pt x="2287" y="788"/>
                  <a:pt x="2287" y="790"/>
                </a:cubicBezTo>
                <a:close/>
                <a:moveTo>
                  <a:pt x="2289" y="792"/>
                </a:moveTo>
                <a:cubicBezTo>
                  <a:pt x="2289" y="793"/>
                  <a:pt x="2291" y="794"/>
                  <a:pt x="2290" y="795"/>
                </a:cubicBezTo>
                <a:cubicBezTo>
                  <a:pt x="2290" y="794"/>
                  <a:pt x="2289" y="795"/>
                  <a:pt x="2288" y="794"/>
                </a:cubicBezTo>
                <a:cubicBezTo>
                  <a:pt x="2290" y="794"/>
                  <a:pt x="2288" y="792"/>
                  <a:pt x="2289" y="792"/>
                </a:cubicBezTo>
                <a:close/>
                <a:moveTo>
                  <a:pt x="2289" y="801"/>
                </a:moveTo>
                <a:cubicBezTo>
                  <a:pt x="2289" y="801"/>
                  <a:pt x="2288" y="802"/>
                  <a:pt x="2288" y="802"/>
                </a:cubicBezTo>
                <a:cubicBezTo>
                  <a:pt x="2288" y="801"/>
                  <a:pt x="2287" y="801"/>
                  <a:pt x="2287" y="801"/>
                </a:cubicBezTo>
                <a:cubicBezTo>
                  <a:pt x="2287" y="800"/>
                  <a:pt x="2288" y="800"/>
                  <a:pt x="2288" y="800"/>
                </a:cubicBezTo>
                <a:cubicBezTo>
                  <a:pt x="2288" y="800"/>
                  <a:pt x="2289" y="801"/>
                  <a:pt x="2289" y="801"/>
                </a:cubicBezTo>
                <a:close/>
                <a:moveTo>
                  <a:pt x="2292" y="800"/>
                </a:moveTo>
                <a:cubicBezTo>
                  <a:pt x="2292" y="798"/>
                  <a:pt x="2289" y="797"/>
                  <a:pt x="2291" y="795"/>
                </a:cubicBezTo>
                <a:cubicBezTo>
                  <a:pt x="2291" y="797"/>
                  <a:pt x="2294" y="799"/>
                  <a:pt x="2292" y="800"/>
                </a:cubicBezTo>
                <a:close/>
                <a:moveTo>
                  <a:pt x="2294" y="803"/>
                </a:moveTo>
                <a:cubicBezTo>
                  <a:pt x="2294" y="802"/>
                  <a:pt x="2293" y="802"/>
                  <a:pt x="2293" y="801"/>
                </a:cubicBezTo>
                <a:cubicBezTo>
                  <a:pt x="2294" y="799"/>
                  <a:pt x="2295" y="803"/>
                  <a:pt x="2294" y="803"/>
                </a:cubicBezTo>
                <a:close/>
                <a:moveTo>
                  <a:pt x="2321" y="828"/>
                </a:moveTo>
                <a:cubicBezTo>
                  <a:pt x="2323" y="827"/>
                  <a:pt x="2323" y="831"/>
                  <a:pt x="2322" y="832"/>
                </a:cubicBezTo>
                <a:cubicBezTo>
                  <a:pt x="2320" y="829"/>
                  <a:pt x="2320" y="827"/>
                  <a:pt x="2319" y="824"/>
                </a:cubicBezTo>
                <a:cubicBezTo>
                  <a:pt x="2318" y="824"/>
                  <a:pt x="2317" y="824"/>
                  <a:pt x="2318" y="823"/>
                </a:cubicBezTo>
                <a:cubicBezTo>
                  <a:pt x="2318" y="824"/>
                  <a:pt x="2319" y="824"/>
                  <a:pt x="2319" y="824"/>
                </a:cubicBezTo>
                <a:cubicBezTo>
                  <a:pt x="2320" y="825"/>
                  <a:pt x="2320" y="826"/>
                  <a:pt x="2320" y="827"/>
                </a:cubicBezTo>
                <a:cubicBezTo>
                  <a:pt x="2321" y="827"/>
                  <a:pt x="2322" y="826"/>
                  <a:pt x="2322" y="827"/>
                </a:cubicBezTo>
                <a:cubicBezTo>
                  <a:pt x="2323" y="828"/>
                  <a:pt x="2320" y="827"/>
                  <a:pt x="2321" y="828"/>
                </a:cubicBezTo>
                <a:close/>
                <a:moveTo>
                  <a:pt x="2323" y="833"/>
                </a:moveTo>
                <a:cubicBezTo>
                  <a:pt x="2324" y="835"/>
                  <a:pt x="2328" y="837"/>
                  <a:pt x="2325" y="838"/>
                </a:cubicBezTo>
                <a:cubicBezTo>
                  <a:pt x="2327" y="838"/>
                  <a:pt x="2329" y="840"/>
                  <a:pt x="2328" y="842"/>
                </a:cubicBezTo>
                <a:cubicBezTo>
                  <a:pt x="2329" y="842"/>
                  <a:pt x="2330" y="842"/>
                  <a:pt x="2331" y="842"/>
                </a:cubicBezTo>
                <a:cubicBezTo>
                  <a:pt x="2329" y="843"/>
                  <a:pt x="2331" y="844"/>
                  <a:pt x="2329" y="845"/>
                </a:cubicBezTo>
                <a:cubicBezTo>
                  <a:pt x="2326" y="840"/>
                  <a:pt x="2324" y="838"/>
                  <a:pt x="2323" y="833"/>
                </a:cubicBezTo>
                <a:cubicBezTo>
                  <a:pt x="2323" y="833"/>
                  <a:pt x="2323" y="832"/>
                  <a:pt x="2323" y="832"/>
                </a:cubicBezTo>
                <a:cubicBezTo>
                  <a:pt x="2323" y="832"/>
                  <a:pt x="2323" y="833"/>
                  <a:pt x="2323" y="833"/>
                </a:cubicBezTo>
                <a:close/>
                <a:moveTo>
                  <a:pt x="2323" y="829"/>
                </a:moveTo>
                <a:cubicBezTo>
                  <a:pt x="2324" y="830"/>
                  <a:pt x="2325" y="831"/>
                  <a:pt x="2325" y="832"/>
                </a:cubicBezTo>
                <a:cubicBezTo>
                  <a:pt x="2324" y="833"/>
                  <a:pt x="2323" y="829"/>
                  <a:pt x="2323" y="829"/>
                </a:cubicBezTo>
                <a:close/>
                <a:moveTo>
                  <a:pt x="2336" y="853"/>
                </a:moveTo>
                <a:cubicBezTo>
                  <a:pt x="2337" y="855"/>
                  <a:pt x="2336" y="855"/>
                  <a:pt x="2338" y="855"/>
                </a:cubicBezTo>
                <a:cubicBezTo>
                  <a:pt x="2337" y="856"/>
                  <a:pt x="2336" y="856"/>
                  <a:pt x="2335" y="856"/>
                </a:cubicBezTo>
                <a:cubicBezTo>
                  <a:pt x="2337" y="855"/>
                  <a:pt x="2335" y="854"/>
                  <a:pt x="2336" y="853"/>
                </a:cubicBezTo>
                <a:close/>
                <a:moveTo>
                  <a:pt x="2340" y="967"/>
                </a:moveTo>
                <a:cubicBezTo>
                  <a:pt x="2339" y="967"/>
                  <a:pt x="2339" y="967"/>
                  <a:pt x="2338" y="965"/>
                </a:cubicBezTo>
                <a:cubicBezTo>
                  <a:pt x="2339" y="965"/>
                  <a:pt x="2339" y="965"/>
                  <a:pt x="2339" y="965"/>
                </a:cubicBezTo>
                <a:cubicBezTo>
                  <a:pt x="2340" y="964"/>
                  <a:pt x="2340" y="964"/>
                  <a:pt x="2340" y="965"/>
                </a:cubicBezTo>
                <a:cubicBezTo>
                  <a:pt x="2340" y="965"/>
                  <a:pt x="2340" y="965"/>
                  <a:pt x="2340" y="966"/>
                </a:cubicBezTo>
                <a:cubicBezTo>
                  <a:pt x="2340" y="966"/>
                  <a:pt x="2341" y="965"/>
                  <a:pt x="2341" y="966"/>
                </a:cubicBezTo>
                <a:cubicBezTo>
                  <a:pt x="2341" y="966"/>
                  <a:pt x="2340" y="966"/>
                  <a:pt x="2340" y="967"/>
                </a:cubicBezTo>
                <a:cubicBezTo>
                  <a:pt x="2340" y="967"/>
                  <a:pt x="2341" y="967"/>
                  <a:pt x="2340" y="967"/>
                </a:cubicBezTo>
                <a:close/>
                <a:moveTo>
                  <a:pt x="2333" y="918"/>
                </a:moveTo>
                <a:cubicBezTo>
                  <a:pt x="2332" y="918"/>
                  <a:pt x="2330" y="915"/>
                  <a:pt x="2331" y="914"/>
                </a:cubicBezTo>
                <a:cubicBezTo>
                  <a:pt x="2333" y="914"/>
                  <a:pt x="2331" y="915"/>
                  <a:pt x="2333" y="915"/>
                </a:cubicBezTo>
                <a:cubicBezTo>
                  <a:pt x="2333" y="914"/>
                  <a:pt x="2335" y="914"/>
                  <a:pt x="2334" y="913"/>
                </a:cubicBezTo>
                <a:cubicBezTo>
                  <a:pt x="2334" y="914"/>
                  <a:pt x="2333" y="913"/>
                  <a:pt x="2334" y="913"/>
                </a:cubicBezTo>
                <a:cubicBezTo>
                  <a:pt x="2336" y="913"/>
                  <a:pt x="2337" y="918"/>
                  <a:pt x="2336" y="917"/>
                </a:cubicBezTo>
                <a:cubicBezTo>
                  <a:pt x="2336" y="917"/>
                  <a:pt x="2335" y="916"/>
                  <a:pt x="2335" y="915"/>
                </a:cubicBezTo>
                <a:cubicBezTo>
                  <a:pt x="2335" y="915"/>
                  <a:pt x="2334" y="915"/>
                  <a:pt x="2333" y="916"/>
                </a:cubicBezTo>
                <a:cubicBezTo>
                  <a:pt x="2334" y="916"/>
                  <a:pt x="2334" y="917"/>
                  <a:pt x="2333" y="918"/>
                </a:cubicBezTo>
                <a:close/>
                <a:moveTo>
                  <a:pt x="2322" y="972"/>
                </a:moveTo>
                <a:cubicBezTo>
                  <a:pt x="2323" y="972"/>
                  <a:pt x="2323" y="972"/>
                  <a:pt x="2323" y="971"/>
                </a:cubicBezTo>
                <a:cubicBezTo>
                  <a:pt x="2325" y="972"/>
                  <a:pt x="2325" y="974"/>
                  <a:pt x="2323" y="974"/>
                </a:cubicBezTo>
                <a:cubicBezTo>
                  <a:pt x="2324" y="973"/>
                  <a:pt x="2322" y="974"/>
                  <a:pt x="2322" y="972"/>
                </a:cubicBezTo>
                <a:close/>
                <a:moveTo>
                  <a:pt x="2311" y="968"/>
                </a:moveTo>
                <a:cubicBezTo>
                  <a:pt x="2309" y="967"/>
                  <a:pt x="2310" y="965"/>
                  <a:pt x="2307" y="964"/>
                </a:cubicBezTo>
                <a:cubicBezTo>
                  <a:pt x="2308" y="963"/>
                  <a:pt x="2307" y="962"/>
                  <a:pt x="2307" y="961"/>
                </a:cubicBezTo>
                <a:cubicBezTo>
                  <a:pt x="2306" y="962"/>
                  <a:pt x="2306" y="963"/>
                  <a:pt x="2307" y="963"/>
                </a:cubicBezTo>
                <a:cubicBezTo>
                  <a:pt x="2306" y="963"/>
                  <a:pt x="2306" y="963"/>
                  <a:pt x="2306" y="963"/>
                </a:cubicBezTo>
                <a:cubicBezTo>
                  <a:pt x="2302" y="956"/>
                  <a:pt x="2302" y="954"/>
                  <a:pt x="2299" y="948"/>
                </a:cubicBezTo>
                <a:cubicBezTo>
                  <a:pt x="2300" y="951"/>
                  <a:pt x="2301" y="952"/>
                  <a:pt x="2303" y="951"/>
                </a:cubicBezTo>
                <a:cubicBezTo>
                  <a:pt x="2305" y="954"/>
                  <a:pt x="2305" y="956"/>
                  <a:pt x="2308" y="956"/>
                </a:cubicBezTo>
                <a:cubicBezTo>
                  <a:pt x="2307" y="956"/>
                  <a:pt x="2306" y="955"/>
                  <a:pt x="2307" y="954"/>
                </a:cubicBezTo>
                <a:cubicBezTo>
                  <a:pt x="2309" y="958"/>
                  <a:pt x="2313" y="966"/>
                  <a:pt x="2314" y="970"/>
                </a:cubicBezTo>
                <a:cubicBezTo>
                  <a:pt x="2313" y="968"/>
                  <a:pt x="2312" y="966"/>
                  <a:pt x="2309" y="964"/>
                </a:cubicBezTo>
                <a:cubicBezTo>
                  <a:pt x="2310" y="965"/>
                  <a:pt x="2312" y="967"/>
                  <a:pt x="2311" y="968"/>
                </a:cubicBezTo>
                <a:close/>
                <a:moveTo>
                  <a:pt x="2312" y="969"/>
                </a:moveTo>
                <a:cubicBezTo>
                  <a:pt x="2311" y="970"/>
                  <a:pt x="2310" y="970"/>
                  <a:pt x="2310" y="969"/>
                </a:cubicBezTo>
                <a:cubicBezTo>
                  <a:pt x="2311" y="968"/>
                  <a:pt x="2312" y="968"/>
                  <a:pt x="2312" y="969"/>
                </a:cubicBezTo>
                <a:close/>
                <a:moveTo>
                  <a:pt x="2290" y="907"/>
                </a:moveTo>
                <a:cubicBezTo>
                  <a:pt x="2289" y="907"/>
                  <a:pt x="2289" y="908"/>
                  <a:pt x="2289" y="907"/>
                </a:cubicBezTo>
                <a:cubicBezTo>
                  <a:pt x="2289" y="907"/>
                  <a:pt x="2290" y="906"/>
                  <a:pt x="2290" y="906"/>
                </a:cubicBezTo>
                <a:cubicBezTo>
                  <a:pt x="2291" y="907"/>
                  <a:pt x="2291" y="908"/>
                  <a:pt x="2291" y="909"/>
                </a:cubicBezTo>
                <a:cubicBezTo>
                  <a:pt x="2291" y="909"/>
                  <a:pt x="2290" y="909"/>
                  <a:pt x="2290" y="909"/>
                </a:cubicBezTo>
                <a:cubicBezTo>
                  <a:pt x="2289" y="908"/>
                  <a:pt x="2291" y="908"/>
                  <a:pt x="2290" y="907"/>
                </a:cubicBezTo>
                <a:close/>
                <a:moveTo>
                  <a:pt x="2283" y="913"/>
                </a:moveTo>
                <a:cubicBezTo>
                  <a:pt x="2283" y="912"/>
                  <a:pt x="2281" y="912"/>
                  <a:pt x="2282" y="910"/>
                </a:cubicBezTo>
                <a:cubicBezTo>
                  <a:pt x="2282" y="912"/>
                  <a:pt x="2285" y="912"/>
                  <a:pt x="2283" y="913"/>
                </a:cubicBezTo>
                <a:close/>
                <a:moveTo>
                  <a:pt x="2283" y="804"/>
                </a:moveTo>
                <a:cubicBezTo>
                  <a:pt x="2283" y="805"/>
                  <a:pt x="2284" y="806"/>
                  <a:pt x="2283" y="807"/>
                </a:cubicBezTo>
                <a:cubicBezTo>
                  <a:pt x="2283" y="806"/>
                  <a:pt x="2281" y="805"/>
                  <a:pt x="2283" y="804"/>
                </a:cubicBezTo>
                <a:close/>
                <a:moveTo>
                  <a:pt x="2283" y="917"/>
                </a:moveTo>
                <a:cubicBezTo>
                  <a:pt x="2284" y="918"/>
                  <a:pt x="2285" y="919"/>
                  <a:pt x="2284" y="919"/>
                </a:cubicBezTo>
                <a:cubicBezTo>
                  <a:pt x="2284" y="919"/>
                  <a:pt x="2282" y="917"/>
                  <a:pt x="2283" y="917"/>
                </a:cubicBezTo>
                <a:close/>
                <a:moveTo>
                  <a:pt x="2294" y="839"/>
                </a:moveTo>
                <a:cubicBezTo>
                  <a:pt x="2295" y="838"/>
                  <a:pt x="2293" y="837"/>
                  <a:pt x="2294" y="837"/>
                </a:cubicBezTo>
                <a:cubicBezTo>
                  <a:pt x="2296" y="838"/>
                  <a:pt x="2293" y="839"/>
                  <a:pt x="2294" y="840"/>
                </a:cubicBezTo>
                <a:cubicBezTo>
                  <a:pt x="2296" y="840"/>
                  <a:pt x="2295" y="841"/>
                  <a:pt x="2297" y="842"/>
                </a:cubicBezTo>
                <a:cubicBezTo>
                  <a:pt x="2295" y="845"/>
                  <a:pt x="2300" y="844"/>
                  <a:pt x="2297" y="847"/>
                </a:cubicBezTo>
                <a:cubicBezTo>
                  <a:pt x="2299" y="847"/>
                  <a:pt x="2298" y="847"/>
                  <a:pt x="2299" y="846"/>
                </a:cubicBezTo>
                <a:cubicBezTo>
                  <a:pt x="2300" y="847"/>
                  <a:pt x="2300" y="848"/>
                  <a:pt x="2301" y="849"/>
                </a:cubicBezTo>
                <a:cubicBezTo>
                  <a:pt x="2300" y="849"/>
                  <a:pt x="2299" y="849"/>
                  <a:pt x="2299" y="849"/>
                </a:cubicBezTo>
                <a:cubicBezTo>
                  <a:pt x="2302" y="849"/>
                  <a:pt x="2303" y="852"/>
                  <a:pt x="2302" y="855"/>
                </a:cubicBezTo>
                <a:cubicBezTo>
                  <a:pt x="2302" y="855"/>
                  <a:pt x="2302" y="854"/>
                  <a:pt x="2301" y="855"/>
                </a:cubicBezTo>
                <a:cubicBezTo>
                  <a:pt x="2301" y="855"/>
                  <a:pt x="2301" y="855"/>
                  <a:pt x="2301" y="855"/>
                </a:cubicBezTo>
                <a:cubicBezTo>
                  <a:pt x="2302" y="853"/>
                  <a:pt x="2300" y="853"/>
                  <a:pt x="2299" y="853"/>
                </a:cubicBezTo>
                <a:cubicBezTo>
                  <a:pt x="2300" y="849"/>
                  <a:pt x="2292" y="844"/>
                  <a:pt x="2295" y="840"/>
                </a:cubicBezTo>
                <a:cubicBezTo>
                  <a:pt x="2293" y="842"/>
                  <a:pt x="2291" y="837"/>
                  <a:pt x="2291" y="835"/>
                </a:cubicBezTo>
                <a:cubicBezTo>
                  <a:pt x="2292" y="835"/>
                  <a:pt x="2292" y="836"/>
                  <a:pt x="2292" y="836"/>
                </a:cubicBezTo>
                <a:cubicBezTo>
                  <a:pt x="2293" y="836"/>
                  <a:pt x="2293" y="836"/>
                  <a:pt x="2294" y="835"/>
                </a:cubicBezTo>
                <a:cubicBezTo>
                  <a:pt x="2295" y="837"/>
                  <a:pt x="2293" y="838"/>
                  <a:pt x="2294" y="839"/>
                </a:cubicBezTo>
                <a:close/>
                <a:moveTo>
                  <a:pt x="2308" y="846"/>
                </a:moveTo>
                <a:cubicBezTo>
                  <a:pt x="2309" y="845"/>
                  <a:pt x="2309" y="845"/>
                  <a:pt x="2310" y="844"/>
                </a:cubicBezTo>
                <a:cubicBezTo>
                  <a:pt x="2312" y="846"/>
                  <a:pt x="2314" y="855"/>
                  <a:pt x="2318" y="857"/>
                </a:cubicBezTo>
                <a:cubicBezTo>
                  <a:pt x="2317" y="852"/>
                  <a:pt x="2312" y="848"/>
                  <a:pt x="2314" y="845"/>
                </a:cubicBezTo>
                <a:cubicBezTo>
                  <a:pt x="2316" y="848"/>
                  <a:pt x="2319" y="853"/>
                  <a:pt x="2320" y="856"/>
                </a:cubicBezTo>
                <a:cubicBezTo>
                  <a:pt x="2318" y="856"/>
                  <a:pt x="2319" y="857"/>
                  <a:pt x="2318" y="858"/>
                </a:cubicBezTo>
                <a:cubicBezTo>
                  <a:pt x="2319" y="861"/>
                  <a:pt x="2321" y="861"/>
                  <a:pt x="2320" y="864"/>
                </a:cubicBezTo>
                <a:cubicBezTo>
                  <a:pt x="2319" y="863"/>
                  <a:pt x="2319" y="865"/>
                  <a:pt x="2317" y="864"/>
                </a:cubicBezTo>
                <a:cubicBezTo>
                  <a:pt x="2318" y="865"/>
                  <a:pt x="2320" y="867"/>
                  <a:pt x="2318" y="867"/>
                </a:cubicBezTo>
                <a:cubicBezTo>
                  <a:pt x="2313" y="860"/>
                  <a:pt x="2307" y="848"/>
                  <a:pt x="2304" y="844"/>
                </a:cubicBezTo>
                <a:cubicBezTo>
                  <a:pt x="2305" y="842"/>
                  <a:pt x="2306" y="842"/>
                  <a:pt x="2307" y="841"/>
                </a:cubicBezTo>
                <a:cubicBezTo>
                  <a:pt x="2308" y="843"/>
                  <a:pt x="2308" y="843"/>
                  <a:pt x="2309" y="844"/>
                </a:cubicBezTo>
                <a:cubicBezTo>
                  <a:pt x="2308" y="845"/>
                  <a:pt x="2308" y="843"/>
                  <a:pt x="2306" y="844"/>
                </a:cubicBezTo>
                <a:cubicBezTo>
                  <a:pt x="2308" y="844"/>
                  <a:pt x="2308" y="846"/>
                  <a:pt x="2308" y="846"/>
                </a:cubicBezTo>
                <a:close/>
                <a:moveTo>
                  <a:pt x="2324" y="902"/>
                </a:moveTo>
                <a:cubicBezTo>
                  <a:pt x="2324" y="904"/>
                  <a:pt x="2328" y="905"/>
                  <a:pt x="2326" y="908"/>
                </a:cubicBezTo>
                <a:cubicBezTo>
                  <a:pt x="2325" y="906"/>
                  <a:pt x="2325" y="905"/>
                  <a:pt x="2324" y="904"/>
                </a:cubicBezTo>
                <a:cubicBezTo>
                  <a:pt x="2324" y="909"/>
                  <a:pt x="2329" y="910"/>
                  <a:pt x="2326" y="914"/>
                </a:cubicBezTo>
                <a:cubicBezTo>
                  <a:pt x="2326" y="910"/>
                  <a:pt x="2320" y="904"/>
                  <a:pt x="2320" y="899"/>
                </a:cubicBezTo>
                <a:cubicBezTo>
                  <a:pt x="2321" y="901"/>
                  <a:pt x="2322" y="904"/>
                  <a:pt x="2323" y="904"/>
                </a:cubicBezTo>
                <a:cubicBezTo>
                  <a:pt x="2324" y="903"/>
                  <a:pt x="2323" y="902"/>
                  <a:pt x="2324" y="902"/>
                </a:cubicBezTo>
                <a:close/>
                <a:moveTo>
                  <a:pt x="2324" y="915"/>
                </a:moveTo>
                <a:cubicBezTo>
                  <a:pt x="2324" y="914"/>
                  <a:pt x="2323" y="914"/>
                  <a:pt x="2324" y="913"/>
                </a:cubicBezTo>
                <a:cubicBezTo>
                  <a:pt x="2325" y="913"/>
                  <a:pt x="2325" y="914"/>
                  <a:pt x="2324" y="915"/>
                </a:cubicBezTo>
                <a:close/>
                <a:moveTo>
                  <a:pt x="2323" y="913"/>
                </a:moveTo>
                <a:cubicBezTo>
                  <a:pt x="2322" y="910"/>
                  <a:pt x="2319" y="908"/>
                  <a:pt x="2320" y="906"/>
                </a:cubicBezTo>
                <a:cubicBezTo>
                  <a:pt x="2321" y="907"/>
                  <a:pt x="2324" y="912"/>
                  <a:pt x="2323" y="913"/>
                </a:cubicBezTo>
                <a:close/>
                <a:moveTo>
                  <a:pt x="2315" y="919"/>
                </a:moveTo>
                <a:cubicBezTo>
                  <a:pt x="2315" y="918"/>
                  <a:pt x="2316" y="918"/>
                  <a:pt x="2316" y="918"/>
                </a:cubicBezTo>
                <a:cubicBezTo>
                  <a:pt x="2317" y="919"/>
                  <a:pt x="2318" y="922"/>
                  <a:pt x="2316" y="921"/>
                </a:cubicBezTo>
                <a:cubicBezTo>
                  <a:pt x="2316" y="920"/>
                  <a:pt x="2315" y="919"/>
                  <a:pt x="2315" y="919"/>
                </a:cubicBezTo>
                <a:close/>
                <a:moveTo>
                  <a:pt x="2318" y="942"/>
                </a:moveTo>
                <a:cubicBezTo>
                  <a:pt x="2316" y="937"/>
                  <a:pt x="2315" y="935"/>
                  <a:pt x="2312" y="929"/>
                </a:cubicBezTo>
                <a:cubicBezTo>
                  <a:pt x="2311" y="930"/>
                  <a:pt x="2311" y="929"/>
                  <a:pt x="2310" y="929"/>
                </a:cubicBezTo>
                <a:cubicBezTo>
                  <a:pt x="2313" y="935"/>
                  <a:pt x="2312" y="935"/>
                  <a:pt x="2315" y="939"/>
                </a:cubicBezTo>
                <a:cubicBezTo>
                  <a:pt x="2314" y="940"/>
                  <a:pt x="2314" y="939"/>
                  <a:pt x="2314" y="940"/>
                </a:cubicBezTo>
                <a:cubicBezTo>
                  <a:pt x="2315" y="940"/>
                  <a:pt x="2313" y="941"/>
                  <a:pt x="2314" y="942"/>
                </a:cubicBezTo>
                <a:cubicBezTo>
                  <a:pt x="2315" y="941"/>
                  <a:pt x="2318" y="941"/>
                  <a:pt x="2317" y="943"/>
                </a:cubicBezTo>
                <a:cubicBezTo>
                  <a:pt x="2315" y="942"/>
                  <a:pt x="2314" y="945"/>
                  <a:pt x="2312" y="945"/>
                </a:cubicBezTo>
                <a:cubicBezTo>
                  <a:pt x="2310" y="939"/>
                  <a:pt x="2307" y="936"/>
                  <a:pt x="2307" y="930"/>
                </a:cubicBezTo>
                <a:cubicBezTo>
                  <a:pt x="2307" y="932"/>
                  <a:pt x="2310" y="931"/>
                  <a:pt x="2310" y="930"/>
                </a:cubicBezTo>
                <a:cubicBezTo>
                  <a:pt x="2309" y="929"/>
                  <a:pt x="2309" y="931"/>
                  <a:pt x="2308" y="930"/>
                </a:cubicBezTo>
                <a:cubicBezTo>
                  <a:pt x="2310" y="929"/>
                  <a:pt x="2309" y="926"/>
                  <a:pt x="2307" y="927"/>
                </a:cubicBezTo>
                <a:cubicBezTo>
                  <a:pt x="2307" y="927"/>
                  <a:pt x="2308" y="927"/>
                  <a:pt x="2307" y="927"/>
                </a:cubicBezTo>
                <a:cubicBezTo>
                  <a:pt x="2307" y="926"/>
                  <a:pt x="2305" y="929"/>
                  <a:pt x="2305" y="927"/>
                </a:cubicBezTo>
                <a:cubicBezTo>
                  <a:pt x="2307" y="926"/>
                  <a:pt x="2308" y="923"/>
                  <a:pt x="2310" y="925"/>
                </a:cubicBezTo>
                <a:cubicBezTo>
                  <a:pt x="2310" y="924"/>
                  <a:pt x="2310" y="923"/>
                  <a:pt x="2309" y="923"/>
                </a:cubicBezTo>
                <a:cubicBezTo>
                  <a:pt x="2310" y="923"/>
                  <a:pt x="2311" y="922"/>
                  <a:pt x="2312" y="922"/>
                </a:cubicBezTo>
                <a:cubicBezTo>
                  <a:pt x="2312" y="925"/>
                  <a:pt x="2313" y="925"/>
                  <a:pt x="2312" y="928"/>
                </a:cubicBezTo>
                <a:cubicBezTo>
                  <a:pt x="2313" y="927"/>
                  <a:pt x="2313" y="927"/>
                  <a:pt x="2314" y="927"/>
                </a:cubicBezTo>
                <a:cubicBezTo>
                  <a:pt x="2314" y="932"/>
                  <a:pt x="2321" y="938"/>
                  <a:pt x="2318" y="942"/>
                </a:cubicBezTo>
                <a:close/>
                <a:moveTo>
                  <a:pt x="2315" y="954"/>
                </a:moveTo>
                <a:cubicBezTo>
                  <a:pt x="2316" y="956"/>
                  <a:pt x="2318" y="958"/>
                  <a:pt x="2316" y="959"/>
                </a:cubicBezTo>
                <a:cubicBezTo>
                  <a:pt x="2317" y="958"/>
                  <a:pt x="2314" y="956"/>
                  <a:pt x="2315" y="954"/>
                </a:cubicBezTo>
                <a:close/>
                <a:moveTo>
                  <a:pt x="2316" y="971"/>
                </a:moveTo>
                <a:cubicBezTo>
                  <a:pt x="2315" y="970"/>
                  <a:pt x="2315" y="969"/>
                  <a:pt x="2316" y="968"/>
                </a:cubicBezTo>
                <a:cubicBezTo>
                  <a:pt x="2316" y="969"/>
                  <a:pt x="2317" y="970"/>
                  <a:pt x="2316" y="971"/>
                </a:cubicBezTo>
                <a:close/>
                <a:moveTo>
                  <a:pt x="2313" y="955"/>
                </a:moveTo>
                <a:cubicBezTo>
                  <a:pt x="2314" y="955"/>
                  <a:pt x="2313" y="954"/>
                  <a:pt x="2313" y="954"/>
                </a:cubicBezTo>
                <a:cubicBezTo>
                  <a:pt x="2313" y="954"/>
                  <a:pt x="2314" y="953"/>
                  <a:pt x="2314" y="953"/>
                </a:cubicBezTo>
                <a:cubicBezTo>
                  <a:pt x="2314" y="955"/>
                  <a:pt x="2317" y="951"/>
                  <a:pt x="2316" y="953"/>
                </a:cubicBezTo>
                <a:cubicBezTo>
                  <a:pt x="2315" y="954"/>
                  <a:pt x="2314" y="955"/>
                  <a:pt x="2313" y="955"/>
                </a:cubicBezTo>
                <a:close/>
                <a:moveTo>
                  <a:pt x="2310" y="946"/>
                </a:moveTo>
                <a:cubicBezTo>
                  <a:pt x="2309" y="946"/>
                  <a:pt x="2308" y="944"/>
                  <a:pt x="2309" y="943"/>
                </a:cubicBezTo>
                <a:cubicBezTo>
                  <a:pt x="2310" y="943"/>
                  <a:pt x="2311" y="945"/>
                  <a:pt x="2310" y="946"/>
                </a:cubicBezTo>
                <a:close/>
                <a:moveTo>
                  <a:pt x="2307" y="940"/>
                </a:moveTo>
                <a:cubicBezTo>
                  <a:pt x="2308" y="940"/>
                  <a:pt x="2309" y="942"/>
                  <a:pt x="2308" y="943"/>
                </a:cubicBezTo>
                <a:cubicBezTo>
                  <a:pt x="2308" y="941"/>
                  <a:pt x="2306" y="941"/>
                  <a:pt x="2307" y="940"/>
                </a:cubicBezTo>
                <a:close/>
                <a:moveTo>
                  <a:pt x="2305" y="929"/>
                </a:moveTo>
                <a:cubicBezTo>
                  <a:pt x="2307" y="928"/>
                  <a:pt x="2307" y="929"/>
                  <a:pt x="2308" y="929"/>
                </a:cubicBezTo>
                <a:cubicBezTo>
                  <a:pt x="2307" y="929"/>
                  <a:pt x="2307" y="929"/>
                  <a:pt x="2307" y="930"/>
                </a:cubicBezTo>
                <a:cubicBezTo>
                  <a:pt x="2306" y="929"/>
                  <a:pt x="2306" y="929"/>
                  <a:pt x="2305" y="929"/>
                </a:cubicBezTo>
                <a:close/>
                <a:moveTo>
                  <a:pt x="2301" y="916"/>
                </a:moveTo>
                <a:cubicBezTo>
                  <a:pt x="2302" y="915"/>
                  <a:pt x="2301" y="912"/>
                  <a:pt x="2300" y="912"/>
                </a:cubicBezTo>
                <a:cubicBezTo>
                  <a:pt x="2300" y="913"/>
                  <a:pt x="2300" y="914"/>
                  <a:pt x="2299" y="915"/>
                </a:cubicBezTo>
                <a:cubicBezTo>
                  <a:pt x="2298" y="914"/>
                  <a:pt x="2298" y="912"/>
                  <a:pt x="2296" y="910"/>
                </a:cubicBezTo>
                <a:cubicBezTo>
                  <a:pt x="2297" y="909"/>
                  <a:pt x="2298" y="910"/>
                  <a:pt x="2300" y="908"/>
                </a:cubicBezTo>
                <a:cubicBezTo>
                  <a:pt x="2298" y="907"/>
                  <a:pt x="2298" y="905"/>
                  <a:pt x="2299" y="903"/>
                </a:cubicBezTo>
                <a:cubicBezTo>
                  <a:pt x="2298" y="904"/>
                  <a:pt x="2298" y="905"/>
                  <a:pt x="2297" y="904"/>
                </a:cubicBezTo>
                <a:cubicBezTo>
                  <a:pt x="2297" y="903"/>
                  <a:pt x="2295" y="900"/>
                  <a:pt x="2295" y="898"/>
                </a:cubicBezTo>
                <a:cubicBezTo>
                  <a:pt x="2296" y="899"/>
                  <a:pt x="2297" y="898"/>
                  <a:pt x="2297" y="899"/>
                </a:cubicBezTo>
                <a:cubicBezTo>
                  <a:pt x="2297" y="899"/>
                  <a:pt x="2297" y="899"/>
                  <a:pt x="2297" y="900"/>
                </a:cubicBezTo>
                <a:cubicBezTo>
                  <a:pt x="2297" y="899"/>
                  <a:pt x="2300" y="900"/>
                  <a:pt x="2299" y="900"/>
                </a:cubicBezTo>
                <a:cubicBezTo>
                  <a:pt x="2298" y="900"/>
                  <a:pt x="2298" y="901"/>
                  <a:pt x="2297" y="900"/>
                </a:cubicBezTo>
                <a:cubicBezTo>
                  <a:pt x="2298" y="903"/>
                  <a:pt x="2300" y="901"/>
                  <a:pt x="2301" y="902"/>
                </a:cubicBezTo>
                <a:cubicBezTo>
                  <a:pt x="2300" y="904"/>
                  <a:pt x="2301" y="905"/>
                  <a:pt x="2301" y="906"/>
                </a:cubicBezTo>
                <a:cubicBezTo>
                  <a:pt x="2301" y="906"/>
                  <a:pt x="2302" y="906"/>
                  <a:pt x="2302" y="906"/>
                </a:cubicBezTo>
                <a:cubicBezTo>
                  <a:pt x="2303" y="907"/>
                  <a:pt x="2305" y="908"/>
                  <a:pt x="2302" y="910"/>
                </a:cubicBezTo>
                <a:cubicBezTo>
                  <a:pt x="2302" y="910"/>
                  <a:pt x="2302" y="909"/>
                  <a:pt x="2301" y="909"/>
                </a:cubicBezTo>
                <a:cubicBezTo>
                  <a:pt x="2302" y="911"/>
                  <a:pt x="2300" y="910"/>
                  <a:pt x="2300" y="911"/>
                </a:cubicBezTo>
                <a:cubicBezTo>
                  <a:pt x="2301" y="911"/>
                  <a:pt x="2304" y="911"/>
                  <a:pt x="2304" y="910"/>
                </a:cubicBezTo>
                <a:cubicBezTo>
                  <a:pt x="2304" y="910"/>
                  <a:pt x="2303" y="910"/>
                  <a:pt x="2304" y="910"/>
                </a:cubicBezTo>
                <a:cubicBezTo>
                  <a:pt x="2306" y="910"/>
                  <a:pt x="2307" y="913"/>
                  <a:pt x="2307" y="915"/>
                </a:cubicBezTo>
                <a:cubicBezTo>
                  <a:pt x="2308" y="913"/>
                  <a:pt x="2308" y="916"/>
                  <a:pt x="2309" y="915"/>
                </a:cubicBezTo>
                <a:cubicBezTo>
                  <a:pt x="2308" y="914"/>
                  <a:pt x="2309" y="914"/>
                  <a:pt x="2309" y="913"/>
                </a:cubicBezTo>
                <a:cubicBezTo>
                  <a:pt x="2309" y="913"/>
                  <a:pt x="2308" y="913"/>
                  <a:pt x="2307" y="913"/>
                </a:cubicBezTo>
                <a:cubicBezTo>
                  <a:pt x="2308" y="912"/>
                  <a:pt x="2308" y="912"/>
                  <a:pt x="2308" y="911"/>
                </a:cubicBezTo>
                <a:cubicBezTo>
                  <a:pt x="2308" y="911"/>
                  <a:pt x="2308" y="912"/>
                  <a:pt x="2307" y="911"/>
                </a:cubicBezTo>
                <a:cubicBezTo>
                  <a:pt x="2308" y="911"/>
                  <a:pt x="2308" y="910"/>
                  <a:pt x="2309" y="910"/>
                </a:cubicBezTo>
                <a:cubicBezTo>
                  <a:pt x="2310" y="913"/>
                  <a:pt x="2311" y="910"/>
                  <a:pt x="2311" y="912"/>
                </a:cubicBezTo>
                <a:cubicBezTo>
                  <a:pt x="2312" y="911"/>
                  <a:pt x="2311" y="911"/>
                  <a:pt x="2311" y="911"/>
                </a:cubicBezTo>
                <a:cubicBezTo>
                  <a:pt x="2312" y="910"/>
                  <a:pt x="2313" y="911"/>
                  <a:pt x="2314" y="912"/>
                </a:cubicBezTo>
                <a:cubicBezTo>
                  <a:pt x="2312" y="913"/>
                  <a:pt x="2313" y="914"/>
                  <a:pt x="2312" y="914"/>
                </a:cubicBezTo>
                <a:cubicBezTo>
                  <a:pt x="2311" y="914"/>
                  <a:pt x="2311" y="913"/>
                  <a:pt x="2310" y="913"/>
                </a:cubicBezTo>
                <a:cubicBezTo>
                  <a:pt x="2307" y="917"/>
                  <a:pt x="2312" y="919"/>
                  <a:pt x="2310" y="922"/>
                </a:cubicBezTo>
                <a:cubicBezTo>
                  <a:pt x="2310" y="922"/>
                  <a:pt x="2309" y="922"/>
                  <a:pt x="2308" y="922"/>
                </a:cubicBezTo>
                <a:cubicBezTo>
                  <a:pt x="2306" y="920"/>
                  <a:pt x="2308" y="919"/>
                  <a:pt x="2309" y="919"/>
                </a:cubicBezTo>
                <a:cubicBezTo>
                  <a:pt x="2308" y="919"/>
                  <a:pt x="2308" y="917"/>
                  <a:pt x="2307" y="918"/>
                </a:cubicBezTo>
                <a:cubicBezTo>
                  <a:pt x="2307" y="918"/>
                  <a:pt x="2307" y="919"/>
                  <a:pt x="2306" y="919"/>
                </a:cubicBezTo>
                <a:cubicBezTo>
                  <a:pt x="2305" y="916"/>
                  <a:pt x="2302" y="919"/>
                  <a:pt x="2304" y="917"/>
                </a:cubicBezTo>
                <a:cubicBezTo>
                  <a:pt x="2303" y="916"/>
                  <a:pt x="2302" y="917"/>
                  <a:pt x="2301" y="916"/>
                </a:cubicBezTo>
                <a:close/>
                <a:moveTo>
                  <a:pt x="2301" y="941"/>
                </a:moveTo>
                <a:cubicBezTo>
                  <a:pt x="2301" y="942"/>
                  <a:pt x="2301" y="944"/>
                  <a:pt x="2302" y="944"/>
                </a:cubicBezTo>
                <a:cubicBezTo>
                  <a:pt x="2300" y="945"/>
                  <a:pt x="2301" y="944"/>
                  <a:pt x="2300" y="943"/>
                </a:cubicBezTo>
                <a:cubicBezTo>
                  <a:pt x="2301" y="943"/>
                  <a:pt x="2300" y="940"/>
                  <a:pt x="2301" y="941"/>
                </a:cubicBezTo>
                <a:close/>
                <a:moveTo>
                  <a:pt x="2294" y="883"/>
                </a:moveTo>
                <a:cubicBezTo>
                  <a:pt x="2295" y="884"/>
                  <a:pt x="2296" y="882"/>
                  <a:pt x="2295" y="881"/>
                </a:cubicBezTo>
                <a:cubicBezTo>
                  <a:pt x="2295" y="882"/>
                  <a:pt x="2294" y="881"/>
                  <a:pt x="2293" y="883"/>
                </a:cubicBezTo>
                <a:cubicBezTo>
                  <a:pt x="2292" y="881"/>
                  <a:pt x="2295" y="881"/>
                  <a:pt x="2295" y="879"/>
                </a:cubicBezTo>
                <a:cubicBezTo>
                  <a:pt x="2294" y="880"/>
                  <a:pt x="2293" y="882"/>
                  <a:pt x="2293" y="881"/>
                </a:cubicBezTo>
                <a:cubicBezTo>
                  <a:pt x="2293" y="880"/>
                  <a:pt x="2292" y="879"/>
                  <a:pt x="2294" y="878"/>
                </a:cubicBezTo>
                <a:cubicBezTo>
                  <a:pt x="2297" y="879"/>
                  <a:pt x="2296" y="880"/>
                  <a:pt x="2298" y="880"/>
                </a:cubicBezTo>
                <a:cubicBezTo>
                  <a:pt x="2297" y="881"/>
                  <a:pt x="2298" y="881"/>
                  <a:pt x="2298" y="882"/>
                </a:cubicBezTo>
                <a:cubicBezTo>
                  <a:pt x="2297" y="881"/>
                  <a:pt x="2296" y="882"/>
                  <a:pt x="2296" y="883"/>
                </a:cubicBezTo>
                <a:cubicBezTo>
                  <a:pt x="2298" y="882"/>
                  <a:pt x="2299" y="885"/>
                  <a:pt x="2298" y="886"/>
                </a:cubicBezTo>
                <a:cubicBezTo>
                  <a:pt x="2299" y="885"/>
                  <a:pt x="2299" y="885"/>
                  <a:pt x="2300" y="884"/>
                </a:cubicBezTo>
                <a:cubicBezTo>
                  <a:pt x="2302" y="884"/>
                  <a:pt x="2302" y="891"/>
                  <a:pt x="2305" y="891"/>
                </a:cubicBezTo>
                <a:cubicBezTo>
                  <a:pt x="2302" y="894"/>
                  <a:pt x="2309" y="895"/>
                  <a:pt x="2307" y="898"/>
                </a:cubicBezTo>
                <a:cubicBezTo>
                  <a:pt x="2307" y="897"/>
                  <a:pt x="2307" y="897"/>
                  <a:pt x="2306" y="897"/>
                </a:cubicBezTo>
                <a:cubicBezTo>
                  <a:pt x="2305" y="899"/>
                  <a:pt x="2306" y="899"/>
                  <a:pt x="2307" y="901"/>
                </a:cubicBezTo>
                <a:cubicBezTo>
                  <a:pt x="2308" y="900"/>
                  <a:pt x="2311" y="901"/>
                  <a:pt x="2310" y="903"/>
                </a:cubicBezTo>
                <a:cubicBezTo>
                  <a:pt x="2309" y="902"/>
                  <a:pt x="2307" y="904"/>
                  <a:pt x="2306" y="904"/>
                </a:cubicBezTo>
                <a:cubicBezTo>
                  <a:pt x="2306" y="904"/>
                  <a:pt x="2307" y="904"/>
                  <a:pt x="2307" y="905"/>
                </a:cubicBezTo>
                <a:cubicBezTo>
                  <a:pt x="2306" y="905"/>
                  <a:pt x="2305" y="905"/>
                  <a:pt x="2304" y="904"/>
                </a:cubicBezTo>
                <a:cubicBezTo>
                  <a:pt x="2308" y="902"/>
                  <a:pt x="2302" y="899"/>
                  <a:pt x="2303" y="897"/>
                </a:cubicBezTo>
                <a:cubicBezTo>
                  <a:pt x="2302" y="897"/>
                  <a:pt x="2300" y="896"/>
                  <a:pt x="2302" y="895"/>
                </a:cubicBezTo>
                <a:cubicBezTo>
                  <a:pt x="2302" y="895"/>
                  <a:pt x="2302" y="896"/>
                  <a:pt x="2303" y="896"/>
                </a:cubicBezTo>
                <a:cubicBezTo>
                  <a:pt x="2302" y="894"/>
                  <a:pt x="2300" y="893"/>
                  <a:pt x="2302" y="891"/>
                </a:cubicBezTo>
                <a:cubicBezTo>
                  <a:pt x="2302" y="892"/>
                  <a:pt x="2302" y="893"/>
                  <a:pt x="2303" y="892"/>
                </a:cubicBezTo>
                <a:cubicBezTo>
                  <a:pt x="2301" y="891"/>
                  <a:pt x="2302" y="887"/>
                  <a:pt x="2300" y="887"/>
                </a:cubicBezTo>
                <a:cubicBezTo>
                  <a:pt x="2300" y="887"/>
                  <a:pt x="2300" y="888"/>
                  <a:pt x="2299" y="888"/>
                </a:cubicBezTo>
                <a:cubicBezTo>
                  <a:pt x="2298" y="885"/>
                  <a:pt x="2295" y="883"/>
                  <a:pt x="2294" y="883"/>
                </a:cubicBezTo>
                <a:close/>
                <a:moveTo>
                  <a:pt x="2295" y="897"/>
                </a:moveTo>
                <a:cubicBezTo>
                  <a:pt x="2294" y="896"/>
                  <a:pt x="2292" y="893"/>
                  <a:pt x="2294" y="894"/>
                </a:cubicBezTo>
                <a:cubicBezTo>
                  <a:pt x="2295" y="894"/>
                  <a:pt x="2295" y="899"/>
                  <a:pt x="2295" y="897"/>
                </a:cubicBezTo>
                <a:close/>
                <a:moveTo>
                  <a:pt x="2292" y="868"/>
                </a:moveTo>
                <a:cubicBezTo>
                  <a:pt x="2294" y="870"/>
                  <a:pt x="2295" y="872"/>
                  <a:pt x="2297" y="874"/>
                </a:cubicBezTo>
                <a:cubicBezTo>
                  <a:pt x="2294" y="876"/>
                  <a:pt x="2295" y="869"/>
                  <a:pt x="2292" y="870"/>
                </a:cubicBezTo>
                <a:cubicBezTo>
                  <a:pt x="2292" y="868"/>
                  <a:pt x="2290" y="869"/>
                  <a:pt x="2292" y="868"/>
                </a:cubicBezTo>
                <a:close/>
                <a:moveTo>
                  <a:pt x="2298" y="857"/>
                </a:moveTo>
                <a:cubicBezTo>
                  <a:pt x="2297" y="857"/>
                  <a:pt x="2294" y="852"/>
                  <a:pt x="2296" y="853"/>
                </a:cubicBezTo>
                <a:cubicBezTo>
                  <a:pt x="2295" y="854"/>
                  <a:pt x="2299" y="855"/>
                  <a:pt x="2298" y="857"/>
                </a:cubicBezTo>
                <a:close/>
                <a:moveTo>
                  <a:pt x="2299" y="870"/>
                </a:moveTo>
                <a:cubicBezTo>
                  <a:pt x="2300" y="868"/>
                  <a:pt x="2301" y="873"/>
                  <a:pt x="2302" y="874"/>
                </a:cubicBezTo>
                <a:cubicBezTo>
                  <a:pt x="2303" y="875"/>
                  <a:pt x="2302" y="876"/>
                  <a:pt x="2302" y="875"/>
                </a:cubicBezTo>
                <a:cubicBezTo>
                  <a:pt x="2301" y="874"/>
                  <a:pt x="2301" y="872"/>
                  <a:pt x="2300" y="873"/>
                </a:cubicBezTo>
                <a:cubicBezTo>
                  <a:pt x="2301" y="874"/>
                  <a:pt x="2301" y="875"/>
                  <a:pt x="2302" y="876"/>
                </a:cubicBezTo>
                <a:cubicBezTo>
                  <a:pt x="2303" y="876"/>
                  <a:pt x="2303" y="876"/>
                  <a:pt x="2304" y="876"/>
                </a:cubicBezTo>
                <a:cubicBezTo>
                  <a:pt x="2304" y="877"/>
                  <a:pt x="2305" y="878"/>
                  <a:pt x="2306" y="880"/>
                </a:cubicBezTo>
                <a:cubicBezTo>
                  <a:pt x="2305" y="880"/>
                  <a:pt x="2304" y="881"/>
                  <a:pt x="2304" y="881"/>
                </a:cubicBezTo>
                <a:cubicBezTo>
                  <a:pt x="2305" y="882"/>
                  <a:pt x="2307" y="885"/>
                  <a:pt x="2307" y="882"/>
                </a:cubicBezTo>
                <a:cubicBezTo>
                  <a:pt x="2308" y="884"/>
                  <a:pt x="2310" y="887"/>
                  <a:pt x="2310" y="889"/>
                </a:cubicBezTo>
                <a:cubicBezTo>
                  <a:pt x="2309" y="889"/>
                  <a:pt x="2308" y="889"/>
                  <a:pt x="2309" y="890"/>
                </a:cubicBezTo>
                <a:cubicBezTo>
                  <a:pt x="2309" y="889"/>
                  <a:pt x="2310" y="891"/>
                  <a:pt x="2309" y="890"/>
                </a:cubicBezTo>
                <a:cubicBezTo>
                  <a:pt x="2308" y="889"/>
                  <a:pt x="2308" y="889"/>
                  <a:pt x="2306" y="888"/>
                </a:cubicBezTo>
                <a:cubicBezTo>
                  <a:pt x="2306" y="884"/>
                  <a:pt x="2302" y="879"/>
                  <a:pt x="2301" y="878"/>
                </a:cubicBezTo>
                <a:cubicBezTo>
                  <a:pt x="2301" y="878"/>
                  <a:pt x="2301" y="878"/>
                  <a:pt x="2302" y="878"/>
                </a:cubicBezTo>
                <a:cubicBezTo>
                  <a:pt x="2301" y="877"/>
                  <a:pt x="2300" y="877"/>
                  <a:pt x="2300" y="877"/>
                </a:cubicBezTo>
                <a:cubicBezTo>
                  <a:pt x="2302" y="875"/>
                  <a:pt x="2297" y="872"/>
                  <a:pt x="2300" y="871"/>
                </a:cubicBezTo>
                <a:cubicBezTo>
                  <a:pt x="2298" y="871"/>
                  <a:pt x="2297" y="870"/>
                  <a:pt x="2296" y="869"/>
                </a:cubicBezTo>
                <a:cubicBezTo>
                  <a:pt x="2298" y="868"/>
                  <a:pt x="2296" y="869"/>
                  <a:pt x="2296" y="867"/>
                </a:cubicBezTo>
                <a:cubicBezTo>
                  <a:pt x="2297" y="867"/>
                  <a:pt x="2298" y="868"/>
                  <a:pt x="2299" y="868"/>
                </a:cubicBezTo>
                <a:cubicBezTo>
                  <a:pt x="2299" y="869"/>
                  <a:pt x="2298" y="869"/>
                  <a:pt x="2299" y="870"/>
                </a:cubicBezTo>
                <a:close/>
                <a:moveTo>
                  <a:pt x="2300" y="861"/>
                </a:moveTo>
                <a:cubicBezTo>
                  <a:pt x="2302" y="859"/>
                  <a:pt x="2303" y="863"/>
                  <a:pt x="2302" y="864"/>
                </a:cubicBezTo>
                <a:cubicBezTo>
                  <a:pt x="2302" y="862"/>
                  <a:pt x="2301" y="862"/>
                  <a:pt x="2300" y="861"/>
                </a:cubicBezTo>
                <a:close/>
                <a:moveTo>
                  <a:pt x="2311" y="895"/>
                </a:moveTo>
                <a:cubicBezTo>
                  <a:pt x="2311" y="893"/>
                  <a:pt x="2309" y="892"/>
                  <a:pt x="2310" y="891"/>
                </a:cubicBezTo>
                <a:cubicBezTo>
                  <a:pt x="2310" y="891"/>
                  <a:pt x="2310" y="891"/>
                  <a:pt x="2310" y="891"/>
                </a:cubicBezTo>
                <a:cubicBezTo>
                  <a:pt x="2311" y="892"/>
                  <a:pt x="2311" y="891"/>
                  <a:pt x="2311" y="891"/>
                </a:cubicBezTo>
                <a:cubicBezTo>
                  <a:pt x="2310" y="892"/>
                  <a:pt x="2312" y="895"/>
                  <a:pt x="2311" y="895"/>
                </a:cubicBezTo>
                <a:close/>
                <a:moveTo>
                  <a:pt x="2305" y="906"/>
                </a:moveTo>
                <a:cubicBezTo>
                  <a:pt x="2307" y="905"/>
                  <a:pt x="2309" y="904"/>
                  <a:pt x="2310" y="906"/>
                </a:cubicBezTo>
                <a:cubicBezTo>
                  <a:pt x="2308" y="907"/>
                  <a:pt x="2311" y="908"/>
                  <a:pt x="2311" y="908"/>
                </a:cubicBezTo>
                <a:cubicBezTo>
                  <a:pt x="2311" y="908"/>
                  <a:pt x="2311" y="908"/>
                  <a:pt x="2312" y="909"/>
                </a:cubicBezTo>
                <a:cubicBezTo>
                  <a:pt x="2310" y="910"/>
                  <a:pt x="2309" y="908"/>
                  <a:pt x="2308" y="910"/>
                </a:cubicBezTo>
                <a:cubicBezTo>
                  <a:pt x="2307" y="907"/>
                  <a:pt x="2306" y="907"/>
                  <a:pt x="2305" y="906"/>
                </a:cubicBezTo>
                <a:close/>
                <a:moveTo>
                  <a:pt x="2307" y="911"/>
                </a:moveTo>
                <a:cubicBezTo>
                  <a:pt x="2306" y="910"/>
                  <a:pt x="2306" y="909"/>
                  <a:pt x="2306" y="908"/>
                </a:cubicBezTo>
                <a:cubicBezTo>
                  <a:pt x="2306" y="909"/>
                  <a:pt x="2308" y="910"/>
                  <a:pt x="2307" y="911"/>
                </a:cubicBezTo>
                <a:close/>
                <a:moveTo>
                  <a:pt x="2299" y="882"/>
                </a:moveTo>
                <a:cubicBezTo>
                  <a:pt x="2300" y="883"/>
                  <a:pt x="2300" y="883"/>
                  <a:pt x="2300" y="884"/>
                </a:cubicBezTo>
                <a:cubicBezTo>
                  <a:pt x="2300" y="884"/>
                  <a:pt x="2299" y="884"/>
                  <a:pt x="2299" y="884"/>
                </a:cubicBezTo>
                <a:cubicBezTo>
                  <a:pt x="2299" y="884"/>
                  <a:pt x="2299" y="883"/>
                  <a:pt x="2298" y="883"/>
                </a:cubicBezTo>
                <a:cubicBezTo>
                  <a:pt x="2299" y="883"/>
                  <a:pt x="2299" y="882"/>
                  <a:pt x="2299" y="882"/>
                </a:cubicBezTo>
                <a:close/>
                <a:moveTo>
                  <a:pt x="2295" y="865"/>
                </a:moveTo>
                <a:cubicBezTo>
                  <a:pt x="2295" y="864"/>
                  <a:pt x="2293" y="863"/>
                  <a:pt x="2294" y="862"/>
                </a:cubicBezTo>
                <a:cubicBezTo>
                  <a:pt x="2295" y="863"/>
                  <a:pt x="2296" y="864"/>
                  <a:pt x="2295" y="865"/>
                </a:cubicBezTo>
                <a:close/>
                <a:moveTo>
                  <a:pt x="2312" y="918"/>
                </a:moveTo>
                <a:cubicBezTo>
                  <a:pt x="2312" y="917"/>
                  <a:pt x="2311" y="918"/>
                  <a:pt x="2310" y="916"/>
                </a:cubicBezTo>
                <a:cubicBezTo>
                  <a:pt x="2311" y="916"/>
                  <a:pt x="2311" y="916"/>
                  <a:pt x="2311" y="916"/>
                </a:cubicBezTo>
                <a:cubicBezTo>
                  <a:pt x="2312" y="915"/>
                  <a:pt x="2312" y="915"/>
                  <a:pt x="2312" y="916"/>
                </a:cubicBezTo>
                <a:cubicBezTo>
                  <a:pt x="2311" y="917"/>
                  <a:pt x="2314" y="917"/>
                  <a:pt x="2312" y="918"/>
                </a:cubicBezTo>
                <a:close/>
                <a:moveTo>
                  <a:pt x="2317" y="906"/>
                </a:moveTo>
                <a:cubicBezTo>
                  <a:pt x="2316" y="901"/>
                  <a:pt x="2311" y="899"/>
                  <a:pt x="2312" y="895"/>
                </a:cubicBezTo>
                <a:cubicBezTo>
                  <a:pt x="2314" y="897"/>
                  <a:pt x="2314" y="900"/>
                  <a:pt x="2315" y="897"/>
                </a:cubicBezTo>
                <a:cubicBezTo>
                  <a:pt x="2317" y="899"/>
                  <a:pt x="2314" y="899"/>
                  <a:pt x="2315" y="900"/>
                </a:cubicBezTo>
                <a:cubicBezTo>
                  <a:pt x="2315" y="902"/>
                  <a:pt x="2320" y="905"/>
                  <a:pt x="2317" y="906"/>
                </a:cubicBezTo>
                <a:close/>
                <a:moveTo>
                  <a:pt x="2318" y="903"/>
                </a:moveTo>
                <a:cubicBezTo>
                  <a:pt x="2316" y="903"/>
                  <a:pt x="2317" y="901"/>
                  <a:pt x="2315" y="900"/>
                </a:cubicBezTo>
                <a:cubicBezTo>
                  <a:pt x="2317" y="899"/>
                  <a:pt x="2319" y="902"/>
                  <a:pt x="2318" y="903"/>
                </a:cubicBezTo>
                <a:close/>
                <a:moveTo>
                  <a:pt x="2323" y="916"/>
                </a:moveTo>
                <a:cubicBezTo>
                  <a:pt x="2319" y="914"/>
                  <a:pt x="2321" y="911"/>
                  <a:pt x="2318" y="907"/>
                </a:cubicBezTo>
                <a:cubicBezTo>
                  <a:pt x="2320" y="908"/>
                  <a:pt x="2323" y="914"/>
                  <a:pt x="2323" y="916"/>
                </a:cubicBezTo>
                <a:close/>
                <a:moveTo>
                  <a:pt x="2305" y="856"/>
                </a:moveTo>
                <a:cubicBezTo>
                  <a:pt x="2303" y="857"/>
                  <a:pt x="2303" y="858"/>
                  <a:pt x="2304" y="859"/>
                </a:cubicBezTo>
                <a:cubicBezTo>
                  <a:pt x="2301" y="860"/>
                  <a:pt x="2303" y="856"/>
                  <a:pt x="2301" y="855"/>
                </a:cubicBezTo>
                <a:cubicBezTo>
                  <a:pt x="2303" y="854"/>
                  <a:pt x="2304" y="856"/>
                  <a:pt x="2305" y="856"/>
                </a:cubicBezTo>
                <a:close/>
                <a:moveTo>
                  <a:pt x="2290" y="820"/>
                </a:moveTo>
                <a:cubicBezTo>
                  <a:pt x="2291" y="823"/>
                  <a:pt x="2292" y="823"/>
                  <a:pt x="2293" y="825"/>
                </a:cubicBezTo>
                <a:cubicBezTo>
                  <a:pt x="2291" y="826"/>
                  <a:pt x="2289" y="819"/>
                  <a:pt x="2290" y="820"/>
                </a:cubicBezTo>
                <a:close/>
                <a:moveTo>
                  <a:pt x="2290" y="834"/>
                </a:moveTo>
                <a:cubicBezTo>
                  <a:pt x="2290" y="833"/>
                  <a:pt x="2288" y="832"/>
                  <a:pt x="2289" y="831"/>
                </a:cubicBezTo>
                <a:cubicBezTo>
                  <a:pt x="2289" y="832"/>
                  <a:pt x="2291" y="833"/>
                  <a:pt x="2290" y="834"/>
                </a:cubicBezTo>
                <a:close/>
                <a:moveTo>
                  <a:pt x="2287" y="815"/>
                </a:moveTo>
                <a:cubicBezTo>
                  <a:pt x="2288" y="816"/>
                  <a:pt x="2288" y="816"/>
                  <a:pt x="2289" y="818"/>
                </a:cubicBezTo>
                <a:cubicBezTo>
                  <a:pt x="2288" y="819"/>
                  <a:pt x="2286" y="816"/>
                  <a:pt x="2287" y="815"/>
                </a:cubicBezTo>
                <a:close/>
                <a:moveTo>
                  <a:pt x="2287" y="864"/>
                </a:moveTo>
                <a:cubicBezTo>
                  <a:pt x="2288" y="867"/>
                  <a:pt x="2288" y="867"/>
                  <a:pt x="2290" y="869"/>
                </a:cubicBezTo>
                <a:cubicBezTo>
                  <a:pt x="2288" y="871"/>
                  <a:pt x="2289" y="866"/>
                  <a:pt x="2287" y="868"/>
                </a:cubicBezTo>
                <a:cubicBezTo>
                  <a:pt x="2286" y="866"/>
                  <a:pt x="2288" y="865"/>
                  <a:pt x="2286" y="865"/>
                </a:cubicBezTo>
                <a:cubicBezTo>
                  <a:pt x="2287" y="865"/>
                  <a:pt x="2286" y="864"/>
                  <a:pt x="2287" y="864"/>
                </a:cubicBezTo>
                <a:close/>
                <a:moveTo>
                  <a:pt x="2287" y="881"/>
                </a:moveTo>
                <a:cubicBezTo>
                  <a:pt x="2286" y="882"/>
                  <a:pt x="2286" y="882"/>
                  <a:pt x="2285" y="881"/>
                </a:cubicBezTo>
                <a:cubicBezTo>
                  <a:pt x="2287" y="879"/>
                  <a:pt x="2289" y="883"/>
                  <a:pt x="2287" y="882"/>
                </a:cubicBezTo>
                <a:cubicBezTo>
                  <a:pt x="2287" y="882"/>
                  <a:pt x="2287" y="882"/>
                  <a:pt x="2287" y="881"/>
                </a:cubicBezTo>
                <a:close/>
                <a:moveTo>
                  <a:pt x="2285" y="812"/>
                </a:moveTo>
                <a:cubicBezTo>
                  <a:pt x="2285" y="811"/>
                  <a:pt x="2284" y="810"/>
                  <a:pt x="2285" y="809"/>
                </a:cubicBezTo>
                <a:cubicBezTo>
                  <a:pt x="2286" y="810"/>
                  <a:pt x="2287" y="811"/>
                  <a:pt x="2285" y="812"/>
                </a:cubicBezTo>
                <a:close/>
                <a:moveTo>
                  <a:pt x="2285" y="879"/>
                </a:moveTo>
                <a:cubicBezTo>
                  <a:pt x="2285" y="878"/>
                  <a:pt x="2283" y="877"/>
                  <a:pt x="2284" y="876"/>
                </a:cubicBezTo>
                <a:cubicBezTo>
                  <a:pt x="2284" y="877"/>
                  <a:pt x="2286" y="878"/>
                  <a:pt x="2285" y="879"/>
                </a:cubicBezTo>
                <a:close/>
                <a:moveTo>
                  <a:pt x="2285" y="893"/>
                </a:moveTo>
                <a:cubicBezTo>
                  <a:pt x="2288" y="894"/>
                  <a:pt x="2288" y="897"/>
                  <a:pt x="2289" y="901"/>
                </a:cubicBezTo>
                <a:cubicBezTo>
                  <a:pt x="2286" y="899"/>
                  <a:pt x="2286" y="895"/>
                  <a:pt x="2285" y="893"/>
                </a:cubicBezTo>
                <a:close/>
                <a:moveTo>
                  <a:pt x="2289" y="888"/>
                </a:moveTo>
                <a:cubicBezTo>
                  <a:pt x="2290" y="886"/>
                  <a:pt x="2288" y="885"/>
                  <a:pt x="2288" y="884"/>
                </a:cubicBezTo>
                <a:cubicBezTo>
                  <a:pt x="2289" y="884"/>
                  <a:pt x="2289" y="884"/>
                  <a:pt x="2290" y="884"/>
                </a:cubicBezTo>
                <a:cubicBezTo>
                  <a:pt x="2289" y="886"/>
                  <a:pt x="2292" y="887"/>
                  <a:pt x="2292" y="887"/>
                </a:cubicBezTo>
                <a:cubicBezTo>
                  <a:pt x="2291" y="886"/>
                  <a:pt x="2289" y="889"/>
                  <a:pt x="2289" y="888"/>
                </a:cubicBezTo>
                <a:close/>
                <a:moveTo>
                  <a:pt x="2291" y="884"/>
                </a:moveTo>
                <a:cubicBezTo>
                  <a:pt x="2290" y="883"/>
                  <a:pt x="2292" y="883"/>
                  <a:pt x="2292" y="882"/>
                </a:cubicBezTo>
                <a:cubicBezTo>
                  <a:pt x="2293" y="883"/>
                  <a:pt x="2292" y="883"/>
                  <a:pt x="2291" y="884"/>
                </a:cubicBezTo>
                <a:close/>
                <a:moveTo>
                  <a:pt x="2291" y="882"/>
                </a:moveTo>
                <a:cubicBezTo>
                  <a:pt x="2289" y="880"/>
                  <a:pt x="2292" y="878"/>
                  <a:pt x="2290" y="877"/>
                </a:cubicBezTo>
                <a:cubicBezTo>
                  <a:pt x="2290" y="877"/>
                  <a:pt x="2290" y="876"/>
                  <a:pt x="2291" y="876"/>
                </a:cubicBezTo>
                <a:cubicBezTo>
                  <a:pt x="2291" y="876"/>
                  <a:pt x="2290" y="877"/>
                  <a:pt x="2290" y="877"/>
                </a:cubicBezTo>
                <a:cubicBezTo>
                  <a:pt x="2292" y="876"/>
                  <a:pt x="2292" y="877"/>
                  <a:pt x="2293" y="876"/>
                </a:cubicBezTo>
                <a:cubicBezTo>
                  <a:pt x="2293" y="877"/>
                  <a:pt x="2295" y="877"/>
                  <a:pt x="2294" y="878"/>
                </a:cubicBezTo>
                <a:cubicBezTo>
                  <a:pt x="2293" y="877"/>
                  <a:pt x="2292" y="878"/>
                  <a:pt x="2292" y="878"/>
                </a:cubicBezTo>
                <a:cubicBezTo>
                  <a:pt x="2294" y="878"/>
                  <a:pt x="2292" y="881"/>
                  <a:pt x="2291" y="882"/>
                </a:cubicBezTo>
                <a:close/>
                <a:moveTo>
                  <a:pt x="2297" y="943"/>
                </a:moveTo>
                <a:cubicBezTo>
                  <a:pt x="2294" y="943"/>
                  <a:pt x="2293" y="938"/>
                  <a:pt x="2293" y="936"/>
                </a:cubicBezTo>
                <a:cubicBezTo>
                  <a:pt x="2295" y="938"/>
                  <a:pt x="2295" y="941"/>
                  <a:pt x="2297" y="943"/>
                </a:cubicBezTo>
                <a:close/>
                <a:moveTo>
                  <a:pt x="2296" y="917"/>
                </a:moveTo>
                <a:cubicBezTo>
                  <a:pt x="2294" y="916"/>
                  <a:pt x="2296" y="913"/>
                  <a:pt x="2295" y="916"/>
                </a:cubicBezTo>
                <a:cubicBezTo>
                  <a:pt x="2296" y="915"/>
                  <a:pt x="2297" y="915"/>
                  <a:pt x="2297" y="915"/>
                </a:cubicBezTo>
                <a:cubicBezTo>
                  <a:pt x="2296" y="916"/>
                  <a:pt x="2296" y="916"/>
                  <a:pt x="2296" y="917"/>
                </a:cubicBezTo>
                <a:close/>
                <a:moveTo>
                  <a:pt x="2298" y="920"/>
                </a:moveTo>
                <a:cubicBezTo>
                  <a:pt x="2299" y="921"/>
                  <a:pt x="2299" y="921"/>
                  <a:pt x="2299" y="922"/>
                </a:cubicBezTo>
                <a:cubicBezTo>
                  <a:pt x="2298" y="923"/>
                  <a:pt x="2298" y="922"/>
                  <a:pt x="2297" y="921"/>
                </a:cubicBezTo>
                <a:cubicBezTo>
                  <a:pt x="2298" y="921"/>
                  <a:pt x="2298" y="920"/>
                  <a:pt x="2298" y="920"/>
                </a:cubicBezTo>
                <a:close/>
                <a:moveTo>
                  <a:pt x="2300" y="924"/>
                </a:moveTo>
                <a:cubicBezTo>
                  <a:pt x="2301" y="925"/>
                  <a:pt x="2301" y="926"/>
                  <a:pt x="2300" y="927"/>
                </a:cubicBezTo>
                <a:cubicBezTo>
                  <a:pt x="2300" y="925"/>
                  <a:pt x="2299" y="925"/>
                  <a:pt x="2298" y="924"/>
                </a:cubicBezTo>
                <a:cubicBezTo>
                  <a:pt x="2299" y="924"/>
                  <a:pt x="2300" y="924"/>
                  <a:pt x="2300" y="924"/>
                </a:cubicBezTo>
                <a:close/>
                <a:moveTo>
                  <a:pt x="2313" y="974"/>
                </a:moveTo>
                <a:cubicBezTo>
                  <a:pt x="2314" y="976"/>
                  <a:pt x="2316" y="978"/>
                  <a:pt x="2316" y="980"/>
                </a:cubicBezTo>
                <a:cubicBezTo>
                  <a:pt x="2315" y="979"/>
                  <a:pt x="2312" y="976"/>
                  <a:pt x="2313" y="974"/>
                </a:cubicBezTo>
                <a:close/>
                <a:moveTo>
                  <a:pt x="2315" y="974"/>
                </a:moveTo>
                <a:cubicBezTo>
                  <a:pt x="2316" y="972"/>
                  <a:pt x="2317" y="974"/>
                  <a:pt x="2316" y="975"/>
                </a:cubicBezTo>
                <a:cubicBezTo>
                  <a:pt x="2316" y="975"/>
                  <a:pt x="2315" y="976"/>
                  <a:pt x="2315" y="974"/>
                </a:cubicBezTo>
                <a:close/>
                <a:moveTo>
                  <a:pt x="2316" y="976"/>
                </a:moveTo>
                <a:cubicBezTo>
                  <a:pt x="2317" y="977"/>
                  <a:pt x="2317" y="978"/>
                  <a:pt x="2318" y="977"/>
                </a:cubicBezTo>
                <a:cubicBezTo>
                  <a:pt x="2317" y="977"/>
                  <a:pt x="2317" y="976"/>
                  <a:pt x="2317" y="976"/>
                </a:cubicBezTo>
                <a:cubicBezTo>
                  <a:pt x="2318" y="979"/>
                  <a:pt x="2319" y="978"/>
                  <a:pt x="2319" y="981"/>
                </a:cubicBezTo>
                <a:cubicBezTo>
                  <a:pt x="2318" y="980"/>
                  <a:pt x="2315" y="976"/>
                  <a:pt x="2316" y="976"/>
                </a:cubicBezTo>
                <a:close/>
                <a:moveTo>
                  <a:pt x="2317" y="962"/>
                </a:moveTo>
                <a:cubicBezTo>
                  <a:pt x="2319" y="962"/>
                  <a:pt x="2315" y="960"/>
                  <a:pt x="2317" y="959"/>
                </a:cubicBezTo>
                <a:cubicBezTo>
                  <a:pt x="2317" y="961"/>
                  <a:pt x="2318" y="960"/>
                  <a:pt x="2319" y="962"/>
                </a:cubicBezTo>
                <a:cubicBezTo>
                  <a:pt x="2318" y="962"/>
                  <a:pt x="2317" y="963"/>
                  <a:pt x="2317" y="962"/>
                </a:cubicBezTo>
                <a:close/>
                <a:moveTo>
                  <a:pt x="2316" y="927"/>
                </a:moveTo>
                <a:cubicBezTo>
                  <a:pt x="2316" y="926"/>
                  <a:pt x="2316" y="925"/>
                  <a:pt x="2315" y="924"/>
                </a:cubicBezTo>
                <a:cubicBezTo>
                  <a:pt x="2317" y="922"/>
                  <a:pt x="2318" y="923"/>
                  <a:pt x="2318" y="922"/>
                </a:cubicBezTo>
                <a:cubicBezTo>
                  <a:pt x="2319" y="924"/>
                  <a:pt x="2321" y="925"/>
                  <a:pt x="2321" y="926"/>
                </a:cubicBezTo>
                <a:cubicBezTo>
                  <a:pt x="2318" y="927"/>
                  <a:pt x="2318" y="925"/>
                  <a:pt x="2316" y="927"/>
                </a:cubicBezTo>
                <a:close/>
                <a:moveTo>
                  <a:pt x="2321" y="946"/>
                </a:moveTo>
                <a:cubicBezTo>
                  <a:pt x="2321" y="947"/>
                  <a:pt x="2323" y="950"/>
                  <a:pt x="2321" y="949"/>
                </a:cubicBezTo>
                <a:cubicBezTo>
                  <a:pt x="2322" y="948"/>
                  <a:pt x="2319" y="947"/>
                  <a:pt x="2321" y="946"/>
                </a:cubicBezTo>
                <a:close/>
                <a:moveTo>
                  <a:pt x="2321" y="951"/>
                </a:moveTo>
                <a:cubicBezTo>
                  <a:pt x="2322" y="952"/>
                  <a:pt x="2321" y="953"/>
                  <a:pt x="2320" y="954"/>
                </a:cubicBezTo>
                <a:cubicBezTo>
                  <a:pt x="2320" y="953"/>
                  <a:pt x="2320" y="952"/>
                  <a:pt x="2321" y="951"/>
                </a:cubicBezTo>
                <a:close/>
                <a:moveTo>
                  <a:pt x="2321" y="954"/>
                </a:moveTo>
                <a:cubicBezTo>
                  <a:pt x="2322" y="954"/>
                  <a:pt x="2322" y="956"/>
                  <a:pt x="2321" y="957"/>
                </a:cubicBezTo>
                <a:cubicBezTo>
                  <a:pt x="2321" y="956"/>
                  <a:pt x="2320" y="955"/>
                  <a:pt x="2321" y="954"/>
                </a:cubicBezTo>
                <a:close/>
                <a:moveTo>
                  <a:pt x="2322" y="971"/>
                </a:moveTo>
                <a:cubicBezTo>
                  <a:pt x="2322" y="969"/>
                  <a:pt x="2321" y="971"/>
                  <a:pt x="2320" y="969"/>
                </a:cubicBezTo>
                <a:cubicBezTo>
                  <a:pt x="2322" y="968"/>
                  <a:pt x="2323" y="970"/>
                  <a:pt x="2322" y="971"/>
                </a:cubicBezTo>
                <a:close/>
                <a:moveTo>
                  <a:pt x="2323" y="951"/>
                </a:moveTo>
                <a:cubicBezTo>
                  <a:pt x="2323" y="953"/>
                  <a:pt x="2327" y="953"/>
                  <a:pt x="2325" y="956"/>
                </a:cubicBezTo>
                <a:cubicBezTo>
                  <a:pt x="2325" y="955"/>
                  <a:pt x="2321" y="951"/>
                  <a:pt x="2323" y="951"/>
                </a:cubicBezTo>
                <a:close/>
                <a:moveTo>
                  <a:pt x="2324" y="919"/>
                </a:moveTo>
                <a:cubicBezTo>
                  <a:pt x="2326" y="919"/>
                  <a:pt x="2328" y="923"/>
                  <a:pt x="2327" y="924"/>
                </a:cubicBezTo>
                <a:cubicBezTo>
                  <a:pt x="2326" y="922"/>
                  <a:pt x="2324" y="921"/>
                  <a:pt x="2324" y="919"/>
                </a:cubicBezTo>
                <a:close/>
                <a:moveTo>
                  <a:pt x="2326" y="877"/>
                </a:moveTo>
                <a:cubicBezTo>
                  <a:pt x="2327" y="875"/>
                  <a:pt x="2323" y="872"/>
                  <a:pt x="2324" y="875"/>
                </a:cubicBezTo>
                <a:cubicBezTo>
                  <a:pt x="2323" y="874"/>
                  <a:pt x="2324" y="872"/>
                  <a:pt x="2324" y="871"/>
                </a:cubicBezTo>
                <a:cubicBezTo>
                  <a:pt x="2326" y="871"/>
                  <a:pt x="2325" y="871"/>
                  <a:pt x="2325" y="872"/>
                </a:cubicBezTo>
                <a:cubicBezTo>
                  <a:pt x="2329" y="867"/>
                  <a:pt x="2318" y="863"/>
                  <a:pt x="2321" y="856"/>
                </a:cubicBezTo>
                <a:cubicBezTo>
                  <a:pt x="2321" y="857"/>
                  <a:pt x="2322" y="860"/>
                  <a:pt x="2323" y="859"/>
                </a:cubicBezTo>
                <a:cubicBezTo>
                  <a:pt x="2320" y="851"/>
                  <a:pt x="2314" y="843"/>
                  <a:pt x="2311" y="834"/>
                </a:cubicBezTo>
                <a:cubicBezTo>
                  <a:pt x="2311" y="833"/>
                  <a:pt x="2311" y="833"/>
                  <a:pt x="2311" y="834"/>
                </a:cubicBezTo>
                <a:cubicBezTo>
                  <a:pt x="2316" y="840"/>
                  <a:pt x="2316" y="846"/>
                  <a:pt x="2322" y="852"/>
                </a:cubicBezTo>
                <a:cubicBezTo>
                  <a:pt x="2321" y="852"/>
                  <a:pt x="2321" y="852"/>
                  <a:pt x="2321" y="853"/>
                </a:cubicBezTo>
                <a:cubicBezTo>
                  <a:pt x="2324" y="853"/>
                  <a:pt x="2324" y="858"/>
                  <a:pt x="2326" y="860"/>
                </a:cubicBezTo>
                <a:cubicBezTo>
                  <a:pt x="2325" y="861"/>
                  <a:pt x="2324" y="862"/>
                  <a:pt x="2324" y="863"/>
                </a:cubicBezTo>
                <a:cubicBezTo>
                  <a:pt x="2324" y="864"/>
                  <a:pt x="2327" y="861"/>
                  <a:pt x="2326" y="863"/>
                </a:cubicBezTo>
                <a:cubicBezTo>
                  <a:pt x="2322" y="865"/>
                  <a:pt x="2327" y="865"/>
                  <a:pt x="2328" y="865"/>
                </a:cubicBezTo>
                <a:cubicBezTo>
                  <a:pt x="2326" y="866"/>
                  <a:pt x="2324" y="869"/>
                  <a:pt x="2328" y="870"/>
                </a:cubicBezTo>
                <a:cubicBezTo>
                  <a:pt x="2327" y="870"/>
                  <a:pt x="2327" y="871"/>
                  <a:pt x="2327" y="871"/>
                </a:cubicBezTo>
                <a:cubicBezTo>
                  <a:pt x="2329" y="871"/>
                  <a:pt x="2331" y="874"/>
                  <a:pt x="2329" y="876"/>
                </a:cubicBezTo>
                <a:cubicBezTo>
                  <a:pt x="2330" y="874"/>
                  <a:pt x="2328" y="875"/>
                  <a:pt x="2326" y="875"/>
                </a:cubicBezTo>
                <a:cubicBezTo>
                  <a:pt x="2328" y="876"/>
                  <a:pt x="2328" y="877"/>
                  <a:pt x="2326" y="877"/>
                </a:cubicBezTo>
                <a:close/>
                <a:moveTo>
                  <a:pt x="2318" y="839"/>
                </a:moveTo>
                <a:cubicBezTo>
                  <a:pt x="2318" y="841"/>
                  <a:pt x="2321" y="845"/>
                  <a:pt x="2322" y="846"/>
                </a:cubicBezTo>
                <a:cubicBezTo>
                  <a:pt x="2320" y="847"/>
                  <a:pt x="2316" y="842"/>
                  <a:pt x="2318" y="839"/>
                </a:cubicBezTo>
                <a:close/>
                <a:moveTo>
                  <a:pt x="2326" y="854"/>
                </a:moveTo>
                <a:cubicBezTo>
                  <a:pt x="2322" y="855"/>
                  <a:pt x="2324" y="849"/>
                  <a:pt x="2320" y="848"/>
                </a:cubicBezTo>
                <a:cubicBezTo>
                  <a:pt x="2324" y="847"/>
                  <a:pt x="2324" y="852"/>
                  <a:pt x="2326" y="854"/>
                </a:cubicBezTo>
                <a:close/>
                <a:moveTo>
                  <a:pt x="2326" y="852"/>
                </a:moveTo>
                <a:cubicBezTo>
                  <a:pt x="2326" y="852"/>
                  <a:pt x="2327" y="851"/>
                  <a:pt x="2327" y="851"/>
                </a:cubicBezTo>
                <a:cubicBezTo>
                  <a:pt x="2327" y="852"/>
                  <a:pt x="2327" y="852"/>
                  <a:pt x="2328" y="852"/>
                </a:cubicBezTo>
                <a:cubicBezTo>
                  <a:pt x="2327" y="853"/>
                  <a:pt x="2327" y="853"/>
                  <a:pt x="2327" y="853"/>
                </a:cubicBezTo>
                <a:cubicBezTo>
                  <a:pt x="2326" y="853"/>
                  <a:pt x="2326" y="852"/>
                  <a:pt x="2326" y="852"/>
                </a:cubicBezTo>
                <a:close/>
                <a:moveTo>
                  <a:pt x="2328" y="902"/>
                </a:moveTo>
                <a:cubicBezTo>
                  <a:pt x="2328" y="904"/>
                  <a:pt x="2330" y="904"/>
                  <a:pt x="2331" y="905"/>
                </a:cubicBezTo>
                <a:cubicBezTo>
                  <a:pt x="2330" y="905"/>
                  <a:pt x="2330" y="904"/>
                  <a:pt x="2329" y="906"/>
                </a:cubicBezTo>
                <a:cubicBezTo>
                  <a:pt x="2328" y="904"/>
                  <a:pt x="2327" y="904"/>
                  <a:pt x="2328" y="902"/>
                </a:cubicBezTo>
                <a:close/>
                <a:moveTo>
                  <a:pt x="2334" y="871"/>
                </a:moveTo>
                <a:cubicBezTo>
                  <a:pt x="2333" y="871"/>
                  <a:pt x="2332" y="867"/>
                  <a:pt x="2333" y="868"/>
                </a:cubicBezTo>
                <a:cubicBezTo>
                  <a:pt x="2332" y="869"/>
                  <a:pt x="2336" y="869"/>
                  <a:pt x="2334" y="871"/>
                </a:cubicBezTo>
                <a:close/>
                <a:moveTo>
                  <a:pt x="2334" y="877"/>
                </a:moveTo>
                <a:cubicBezTo>
                  <a:pt x="2334" y="878"/>
                  <a:pt x="2333" y="878"/>
                  <a:pt x="2333" y="879"/>
                </a:cubicBezTo>
                <a:cubicBezTo>
                  <a:pt x="2333" y="877"/>
                  <a:pt x="2332" y="876"/>
                  <a:pt x="2332" y="874"/>
                </a:cubicBezTo>
                <a:cubicBezTo>
                  <a:pt x="2334" y="875"/>
                  <a:pt x="2333" y="876"/>
                  <a:pt x="2334" y="877"/>
                </a:cubicBezTo>
                <a:close/>
                <a:moveTo>
                  <a:pt x="2333" y="883"/>
                </a:moveTo>
                <a:cubicBezTo>
                  <a:pt x="2332" y="881"/>
                  <a:pt x="2330" y="878"/>
                  <a:pt x="2330" y="877"/>
                </a:cubicBezTo>
                <a:cubicBezTo>
                  <a:pt x="2332" y="878"/>
                  <a:pt x="2335" y="881"/>
                  <a:pt x="2333" y="883"/>
                </a:cubicBezTo>
                <a:close/>
                <a:moveTo>
                  <a:pt x="2332" y="892"/>
                </a:moveTo>
                <a:cubicBezTo>
                  <a:pt x="2331" y="891"/>
                  <a:pt x="2331" y="890"/>
                  <a:pt x="2332" y="889"/>
                </a:cubicBezTo>
                <a:cubicBezTo>
                  <a:pt x="2332" y="890"/>
                  <a:pt x="2334" y="891"/>
                  <a:pt x="2332" y="892"/>
                </a:cubicBezTo>
                <a:close/>
                <a:moveTo>
                  <a:pt x="2331" y="906"/>
                </a:moveTo>
                <a:cubicBezTo>
                  <a:pt x="2330" y="907"/>
                  <a:pt x="2330" y="907"/>
                  <a:pt x="2329" y="908"/>
                </a:cubicBezTo>
                <a:cubicBezTo>
                  <a:pt x="2329" y="907"/>
                  <a:pt x="2329" y="907"/>
                  <a:pt x="2328" y="907"/>
                </a:cubicBezTo>
                <a:cubicBezTo>
                  <a:pt x="2330" y="906"/>
                  <a:pt x="2331" y="905"/>
                  <a:pt x="2331" y="905"/>
                </a:cubicBezTo>
                <a:cubicBezTo>
                  <a:pt x="2331" y="907"/>
                  <a:pt x="2334" y="908"/>
                  <a:pt x="2334" y="910"/>
                </a:cubicBezTo>
                <a:cubicBezTo>
                  <a:pt x="2330" y="910"/>
                  <a:pt x="2330" y="909"/>
                  <a:pt x="2331" y="906"/>
                </a:cubicBezTo>
                <a:close/>
                <a:moveTo>
                  <a:pt x="2331" y="921"/>
                </a:moveTo>
                <a:cubicBezTo>
                  <a:pt x="2329" y="922"/>
                  <a:pt x="2328" y="918"/>
                  <a:pt x="2328" y="918"/>
                </a:cubicBezTo>
                <a:cubicBezTo>
                  <a:pt x="2329" y="919"/>
                  <a:pt x="2330" y="920"/>
                  <a:pt x="2331" y="921"/>
                </a:cubicBezTo>
                <a:close/>
                <a:moveTo>
                  <a:pt x="2338" y="928"/>
                </a:moveTo>
                <a:cubicBezTo>
                  <a:pt x="2336" y="925"/>
                  <a:pt x="2334" y="921"/>
                  <a:pt x="2334" y="918"/>
                </a:cubicBezTo>
                <a:cubicBezTo>
                  <a:pt x="2336" y="921"/>
                  <a:pt x="2336" y="924"/>
                  <a:pt x="2338" y="928"/>
                </a:cubicBezTo>
                <a:close/>
                <a:moveTo>
                  <a:pt x="2338" y="899"/>
                </a:moveTo>
                <a:cubicBezTo>
                  <a:pt x="2338" y="900"/>
                  <a:pt x="2338" y="900"/>
                  <a:pt x="2337" y="901"/>
                </a:cubicBezTo>
                <a:cubicBezTo>
                  <a:pt x="2337" y="900"/>
                  <a:pt x="2336" y="899"/>
                  <a:pt x="2338" y="899"/>
                </a:cubicBezTo>
                <a:close/>
                <a:moveTo>
                  <a:pt x="2339" y="894"/>
                </a:moveTo>
                <a:cubicBezTo>
                  <a:pt x="2339" y="894"/>
                  <a:pt x="2338" y="893"/>
                  <a:pt x="2340" y="893"/>
                </a:cubicBezTo>
                <a:cubicBezTo>
                  <a:pt x="2340" y="893"/>
                  <a:pt x="2340" y="894"/>
                  <a:pt x="2340" y="894"/>
                </a:cubicBezTo>
                <a:cubicBezTo>
                  <a:pt x="2340" y="894"/>
                  <a:pt x="2339" y="895"/>
                  <a:pt x="2339" y="894"/>
                </a:cubicBezTo>
                <a:close/>
                <a:moveTo>
                  <a:pt x="2335" y="872"/>
                </a:moveTo>
                <a:cubicBezTo>
                  <a:pt x="2337" y="872"/>
                  <a:pt x="2337" y="874"/>
                  <a:pt x="2337" y="875"/>
                </a:cubicBezTo>
                <a:cubicBezTo>
                  <a:pt x="2336" y="874"/>
                  <a:pt x="2334" y="873"/>
                  <a:pt x="2335" y="872"/>
                </a:cubicBezTo>
                <a:close/>
                <a:moveTo>
                  <a:pt x="2333" y="851"/>
                </a:moveTo>
                <a:cubicBezTo>
                  <a:pt x="2333" y="852"/>
                  <a:pt x="2334" y="853"/>
                  <a:pt x="2335" y="853"/>
                </a:cubicBezTo>
                <a:cubicBezTo>
                  <a:pt x="2333" y="854"/>
                  <a:pt x="2333" y="852"/>
                  <a:pt x="2333" y="851"/>
                </a:cubicBezTo>
                <a:close/>
                <a:moveTo>
                  <a:pt x="2333" y="860"/>
                </a:moveTo>
                <a:cubicBezTo>
                  <a:pt x="2333" y="859"/>
                  <a:pt x="2331" y="858"/>
                  <a:pt x="2332" y="857"/>
                </a:cubicBezTo>
                <a:cubicBezTo>
                  <a:pt x="2333" y="858"/>
                  <a:pt x="2334" y="859"/>
                  <a:pt x="2333" y="860"/>
                </a:cubicBezTo>
                <a:close/>
                <a:moveTo>
                  <a:pt x="2332" y="866"/>
                </a:moveTo>
                <a:cubicBezTo>
                  <a:pt x="2333" y="867"/>
                  <a:pt x="2333" y="867"/>
                  <a:pt x="2333" y="867"/>
                </a:cubicBezTo>
                <a:cubicBezTo>
                  <a:pt x="2333" y="868"/>
                  <a:pt x="2332" y="868"/>
                  <a:pt x="2332" y="868"/>
                </a:cubicBezTo>
                <a:cubicBezTo>
                  <a:pt x="2332" y="867"/>
                  <a:pt x="2332" y="867"/>
                  <a:pt x="2331" y="867"/>
                </a:cubicBezTo>
                <a:lnTo>
                  <a:pt x="2332" y="866"/>
                </a:lnTo>
                <a:close/>
                <a:moveTo>
                  <a:pt x="2332" y="873"/>
                </a:moveTo>
                <a:cubicBezTo>
                  <a:pt x="2329" y="873"/>
                  <a:pt x="2330" y="869"/>
                  <a:pt x="2329" y="869"/>
                </a:cubicBezTo>
                <a:cubicBezTo>
                  <a:pt x="2331" y="869"/>
                  <a:pt x="2333" y="872"/>
                  <a:pt x="2332" y="873"/>
                </a:cubicBezTo>
                <a:close/>
                <a:moveTo>
                  <a:pt x="2323" y="846"/>
                </a:moveTo>
                <a:cubicBezTo>
                  <a:pt x="2322" y="844"/>
                  <a:pt x="2320" y="845"/>
                  <a:pt x="2322" y="842"/>
                </a:cubicBezTo>
                <a:cubicBezTo>
                  <a:pt x="2322" y="844"/>
                  <a:pt x="2324" y="845"/>
                  <a:pt x="2323" y="846"/>
                </a:cubicBezTo>
                <a:close/>
                <a:moveTo>
                  <a:pt x="2318" y="838"/>
                </a:moveTo>
                <a:cubicBezTo>
                  <a:pt x="2316" y="838"/>
                  <a:pt x="2319" y="839"/>
                  <a:pt x="2317" y="840"/>
                </a:cubicBezTo>
                <a:cubicBezTo>
                  <a:pt x="2315" y="835"/>
                  <a:pt x="2310" y="832"/>
                  <a:pt x="2312" y="828"/>
                </a:cubicBezTo>
                <a:cubicBezTo>
                  <a:pt x="2310" y="829"/>
                  <a:pt x="2311" y="827"/>
                  <a:pt x="2311" y="826"/>
                </a:cubicBezTo>
                <a:cubicBezTo>
                  <a:pt x="2308" y="825"/>
                  <a:pt x="2306" y="819"/>
                  <a:pt x="2305" y="816"/>
                </a:cubicBezTo>
                <a:cubicBezTo>
                  <a:pt x="2305" y="817"/>
                  <a:pt x="2304" y="817"/>
                  <a:pt x="2305" y="816"/>
                </a:cubicBezTo>
                <a:cubicBezTo>
                  <a:pt x="2305" y="814"/>
                  <a:pt x="2303" y="813"/>
                  <a:pt x="2302" y="812"/>
                </a:cubicBezTo>
                <a:cubicBezTo>
                  <a:pt x="2303" y="812"/>
                  <a:pt x="2303" y="811"/>
                  <a:pt x="2304" y="810"/>
                </a:cubicBezTo>
                <a:cubicBezTo>
                  <a:pt x="2308" y="818"/>
                  <a:pt x="2312" y="832"/>
                  <a:pt x="2318" y="838"/>
                </a:cubicBezTo>
                <a:close/>
                <a:moveTo>
                  <a:pt x="2305" y="824"/>
                </a:moveTo>
                <a:cubicBezTo>
                  <a:pt x="2305" y="823"/>
                  <a:pt x="2303" y="821"/>
                  <a:pt x="2304" y="821"/>
                </a:cubicBezTo>
                <a:cubicBezTo>
                  <a:pt x="2304" y="822"/>
                  <a:pt x="2306" y="822"/>
                  <a:pt x="2305" y="824"/>
                </a:cubicBezTo>
                <a:close/>
                <a:moveTo>
                  <a:pt x="2302" y="811"/>
                </a:moveTo>
                <a:cubicBezTo>
                  <a:pt x="2302" y="811"/>
                  <a:pt x="2301" y="810"/>
                  <a:pt x="2301" y="810"/>
                </a:cubicBezTo>
                <a:cubicBezTo>
                  <a:pt x="2302" y="810"/>
                  <a:pt x="2303" y="808"/>
                  <a:pt x="2303" y="809"/>
                </a:cubicBezTo>
                <a:cubicBezTo>
                  <a:pt x="2302" y="809"/>
                  <a:pt x="2303" y="811"/>
                  <a:pt x="2302" y="811"/>
                </a:cubicBezTo>
                <a:close/>
                <a:moveTo>
                  <a:pt x="2300" y="809"/>
                </a:moveTo>
                <a:cubicBezTo>
                  <a:pt x="2299" y="808"/>
                  <a:pt x="2300" y="807"/>
                  <a:pt x="2299" y="807"/>
                </a:cubicBezTo>
                <a:cubicBezTo>
                  <a:pt x="2300" y="807"/>
                  <a:pt x="2300" y="806"/>
                  <a:pt x="2300" y="805"/>
                </a:cubicBezTo>
                <a:cubicBezTo>
                  <a:pt x="2301" y="806"/>
                  <a:pt x="2302" y="806"/>
                  <a:pt x="2302" y="807"/>
                </a:cubicBezTo>
                <a:cubicBezTo>
                  <a:pt x="2301" y="808"/>
                  <a:pt x="2300" y="808"/>
                  <a:pt x="2300" y="809"/>
                </a:cubicBezTo>
                <a:close/>
                <a:moveTo>
                  <a:pt x="2300" y="819"/>
                </a:moveTo>
                <a:cubicBezTo>
                  <a:pt x="2300" y="819"/>
                  <a:pt x="2299" y="819"/>
                  <a:pt x="2298" y="819"/>
                </a:cubicBezTo>
                <a:cubicBezTo>
                  <a:pt x="2299" y="818"/>
                  <a:pt x="2298" y="816"/>
                  <a:pt x="2299" y="817"/>
                </a:cubicBezTo>
                <a:cubicBezTo>
                  <a:pt x="2298" y="818"/>
                  <a:pt x="2302" y="818"/>
                  <a:pt x="2300" y="819"/>
                </a:cubicBezTo>
                <a:close/>
                <a:moveTo>
                  <a:pt x="2299" y="805"/>
                </a:moveTo>
                <a:cubicBezTo>
                  <a:pt x="2300" y="804"/>
                  <a:pt x="2299" y="804"/>
                  <a:pt x="2298" y="804"/>
                </a:cubicBezTo>
                <a:cubicBezTo>
                  <a:pt x="2298" y="804"/>
                  <a:pt x="2298" y="805"/>
                  <a:pt x="2298" y="804"/>
                </a:cubicBezTo>
                <a:cubicBezTo>
                  <a:pt x="2298" y="803"/>
                  <a:pt x="2299" y="804"/>
                  <a:pt x="2300" y="803"/>
                </a:cubicBezTo>
                <a:cubicBezTo>
                  <a:pt x="2301" y="804"/>
                  <a:pt x="2298" y="806"/>
                  <a:pt x="2299" y="805"/>
                </a:cubicBezTo>
                <a:close/>
                <a:moveTo>
                  <a:pt x="2298" y="809"/>
                </a:moveTo>
                <a:cubicBezTo>
                  <a:pt x="2297" y="808"/>
                  <a:pt x="2295" y="806"/>
                  <a:pt x="2296" y="805"/>
                </a:cubicBezTo>
                <a:cubicBezTo>
                  <a:pt x="2297" y="807"/>
                  <a:pt x="2298" y="807"/>
                  <a:pt x="2298" y="809"/>
                </a:cubicBezTo>
                <a:close/>
                <a:moveTo>
                  <a:pt x="2281" y="804"/>
                </a:moveTo>
                <a:cubicBezTo>
                  <a:pt x="2280" y="803"/>
                  <a:pt x="2277" y="799"/>
                  <a:pt x="2278" y="797"/>
                </a:cubicBezTo>
                <a:cubicBezTo>
                  <a:pt x="2280" y="800"/>
                  <a:pt x="2282" y="802"/>
                  <a:pt x="2281" y="804"/>
                </a:cubicBezTo>
                <a:close/>
                <a:moveTo>
                  <a:pt x="2274" y="916"/>
                </a:moveTo>
                <a:cubicBezTo>
                  <a:pt x="2275" y="918"/>
                  <a:pt x="2275" y="917"/>
                  <a:pt x="2276" y="919"/>
                </a:cubicBezTo>
                <a:cubicBezTo>
                  <a:pt x="2274" y="920"/>
                  <a:pt x="2273" y="917"/>
                  <a:pt x="2274" y="916"/>
                </a:cubicBezTo>
                <a:close/>
                <a:moveTo>
                  <a:pt x="2274" y="788"/>
                </a:moveTo>
                <a:cubicBezTo>
                  <a:pt x="2276" y="790"/>
                  <a:pt x="2278" y="794"/>
                  <a:pt x="2276" y="796"/>
                </a:cubicBezTo>
                <a:cubicBezTo>
                  <a:pt x="2276" y="794"/>
                  <a:pt x="2273" y="791"/>
                  <a:pt x="2274" y="788"/>
                </a:cubicBezTo>
                <a:close/>
                <a:moveTo>
                  <a:pt x="2277" y="920"/>
                </a:moveTo>
                <a:cubicBezTo>
                  <a:pt x="2277" y="920"/>
                  <a:pt x="2277" y="920"/>
                  <a:pt x="2277" y="921"/>
                </a:cubicBezTo>
                <a:cubicBezTo>
                  <a:pt x="2277" y="922"/>
                  <a:pt x="2276" y="922"/>
                  <a:pt x="2275" y="921"/>
                </a:cubicBezTo>
                <a:cubicBezTo>
                  <a:pt x="2276" y="921"/>
                  <a:pt x="2276" y="920"/>
                  <a:pt x="2277" y="920"/>
                </a:cubicBezTo>
                <a:close/>
                <a:moveTo>
                  <a:pt x="2268" y="891"/>
                </a:moveTo>
                <a:cubicBezTo>
                  <a:pt x="2268" y="892"/>
                  <a:pt x="2268" y="892"/>
                  <a:pt x="2269" y="891"/>
                </a:cubicBezTo>
                <a:cubicBezTo>
                  <a:pt x="2271" y="895"/>
                  <a:pt x="2273" y="896"/>
                  <a:pt x="2273" y="900"/>
                </a:cubicBezTo>
                <a:cubicBezTo>
                  <a:pt x="2271" y="898"/>
                  <a:pt x="2270" y="893"/>
                  <a:pt x="2268" y="893"/>
                </a:cubicBezTo>
                <a:cubicBezTo>
                  <a:pt x="2268" y="893"/>
                  <a:pt x="2269" y="893"/>
                  <a:pt x="2269" y="893"/>
                </a:cubicBezTo>
                <a:cubicBezTo>
                  <a:pt x="2270" y="891"/>
                  <a:pt x="2267" y="892"/>
                  <a:pt x="2268" y="891"/>
                </a:cubicBezTo>
                <a:close/>
                <a:moveTo>
                  <a:pt x="2272" y="785"/>
                </a:moveTo>
                <a:cubicBezTo>
                  <a:pt x="2272" y="786"/>
                  <a:pt x="2273" y="785"/>
                  <a:pt x="2273" y="785"/>
                </a:cubicBezTo>
                <a:cubicBezTo>
                  <a:pt x="2274" y="788"/>
                  <a:pt x="2271" y="786"/>
                  <a:pt x="2272" y="785"/>
                </a:cubicBezTo>
                <a:close/>
                <a:moveTo>
                  <a:pt x="2272" y="920"/>
                </a:moveTo>
                <a:cubicBezTo>
                  <a:pt x="2272" y="918"/>
                  <a:pt x="2274" y="918"/>
                  <a:pt x="2273" y="920"/>
                </a:cubicBezTo>
                <a:cubicBezTo>
                  <a:pt x="2273" y="918"/>
                  <a:pt x="2271" y="922"/>
                  <a:pt x="2272" y="920"/>
                </a:cubicBezTo>
                <a:close/>
                <a:moveTo>
                  <a:pt x="2271" y="920"/>
                </a:moveTo>
                <a:cubicBezTo>
                  <a:pt x="2271" y="919"/>
                  <a:pt x="2271" y="916"/>
                  <a:pt x="2272" y="917"/>
                </a:cubicBezTo>
                <a:cubicBezTo>
                  <a:pt x="2271" y="918"/>
                  <a:pt x="2272" y="919"/>
                  <a:pt x="2271" y="920"/>
                </a:cubicBezTo>
                <a:close/>
                <a:moveTo>
                  <a:pt x="2257" y="927"/>
                </a:moveTo>
                <a:cubicBezTo>
                  <a:pt x="2258" y="927"/>
                  <a:pt x="2258" y="926"/>
                  <a:pt x="2259" y="926"/>
                </a:cubicBezTo>
                <a:cubicBezTo>
                  <a:pt x="2260" y="928"/>
                  <a:pt x="2263" y="930"/>
                  <a:pt x="2260" y="933"/>
                </a:cubicBezTo>
                <a:cubicBezTo>
                  <a:pt x="2260" y="930"/>
                  <a:pt x="2259" y="930"/>
                  <a:pt x="2257" y="927"/>
                </a:cubicBezTo>
                <a:close/>
                <a:moveTo>
                  <a:pt x="2257" y="927"/>
                </a:moveTo>
                <a:cubicBezTo>
                  <a:pt x="2257" y="928"/>
                  <a:pt x="2257" y="928"/>
                  <a:pt x="2257" y="929"/>
                </a:cubicBezTo>
                <a:cubicBezTo>
                  <a:pt x="2256" y="929"/>
                  <a:pt x="2256" y="929"/>
                  <a:pt x="2255" y="929"/>
                </a:cubicBezTo>
                <a:cubicBezTo>
                  <a:pt x="2256" y="928"/>
                  <a:pt x="2255" y="928"/>
                  <a:pt x="2254" y="928"/>
                </a:cubicBezTo>
                <a:cubicBezTo>
                  <a:pt x="2256" y="928"/>
                  <a:pt x="2256" y="926"/>
                  <a:pt x="2256" y="927"/>
                </a:cubicBezTo>
                <a:cubicBezTo>
                  <a:pt x="2256" y="927"/>
                  <a:pt x="2256" y="929"/>
                  <a:pt x="2257" y="927"/>
                </a:cubicBezTo>
                <a:close/>
                <a:moveTo>
                  <a:pt x="2257" y="915"/>
                </a:moveTo>
                <a:cubicBezTo>
                  <a:pt x="2260" y="922"/>
                  <a:pt x="2258" y="920"/>
                  <a:pt x="2256" y="916"/>
                </a:cubicBezTo>
                <a:cubicBezTo>
                  <a:pt x="2256" y="916"/>
                  <a:pt x="2256" y="915"/>
                  <a:pt x="2256" y="915"/>
                </a:cubicBezTo>
                <a:cubicBezTo>
                  <a:pt x="2256" y="914"/>
                  <a:pt x="2256" y="914"/>
                  <a:pt x="2257" y="915"/>
                </a:cubicBezTo>
                <a:close/>
                <a:moveTo>
                  <a:pt x="2258" y="922"/>
                </a:moveTo>
                <a:cubicBezTo>
                  <a:pt x="2259" y="923"/>
                  <a:pt x="2258" y="926"/>
                  <a:pt x="2257" y="925"/>
                </a:cubicBezTo>
                <a:cubicBezTo>
                  <a:pt x="2258" y="924"/>
                  <a:pt x="2255" y="924"/>
                  <a:pt x="2258" y="922"/>
                </a:cubicBezTo>
                <a:close/>
                <a:moveTo>
                  <a:pt x="2256" y="945"/>
                </a:moveTo>
                <a:cubicBezTo>
                  <a:pt x="2255" y="945"/>
                  <a:pt x="2256" y="946"/>
                  <a:pt x="2255" y="947"/>
                </a:cubicBezTo>
                <a:cubicBezTo>
                  <a:pt x="2254" y="945"/>
                  <a:pt x="2252" y="947"/>
                  <a:pt x="2252" y="945"/>
                </a:cubicBezTo>
                <a:cubicBezTo>
                  <a:pt x="2254" y="944"/>
                  <a:pt x="2254" y="944"/>
                  <a:pt x="2256" y="945"/>
                </a:cubicBezTo>
                <a:close/>
                <a:moveTo>
                  <a:pt x="2256" y="941"/>
                </a:moveTo>
                <a:cubicBezTo>
                  <a:pt x="2258" y="940"/>
                  <a:pt x="2258" y="943"/>
                  <a:pt x="2258" y="944"/>
                </a:cubicBezTo>
                <a:cubicBezTo>
                  <a:pt x="2257" y="942"/>
                  <a:pt x="2257" y="942"/>
                  <a:pt x="2256" y="941"/>
                </a:cubicBezTo>
                <a:close/>
                <a:moveTo>
                  <a:pt x="2261" y="921"/>
                </a:moveTo>
                <a:cubicBezTo>
                  <a:pt x="2260" y="918"/>
                  <a:pt x="2257" y="915"/>
                  <a:pt x="2256" y="913"/>
                </a:cubicBezTo>
                <a:cubicBezTo>
                  <a:pt x="2256" y="913"/>
                  <a:pt x="2256" y="914"/>
                  <a:pt x="2256" y="914"/>
                </a:cubicBezTo>
                <a:cubicBezTo>
                  <a:pt x="2254" y="912"/>
                  <a:pt x="2252" y="910"/>
                  <a:pt x="2253" y="908"/>
                </a:cubicBezTo>
                <a:cubicBezTo>
                  <a:pt x="2254" y="910"/>
                  <a:pt x="2254" y="909"/>
                  <a:pt x="2256" y="907"/>
                </a:cubicBezTo>
                <a:cubicBezTo>
                  <a:pt x="2259" y="912"/>
                  <a:pt x="2261" y="915"/>
                  <a:pt x="2262" y="920"/>
                </a:cubicBezTo>
                <a:cubicBezTo>
                  <a:pt x="2261" y="919"/>
                  <a:pt x="2262" y="921"/>
                  <a:pt x="2261" y="921"/>
                </a:cubicBezTo>
                <a:close/>
                <a:moveTo>
                  <a:pt x="2259" y="910"/>
                </a:moveTo>
                <a:cubicBezTo>
                  <a:pt x="2259" y="910"/>
                  <a:pt x="2259" y="910"/>
                  <a:pt x="2259" y="910"/>
                </a:cubicBezTo>
                <a:cubicBezTo>
                  <a:pt x="2262" y="909"/>
                  <a:pt x="2261" y="915"/>
                  <a:pt x="2259" y="910"/>
                </a:cubicBezTo>
                <a:close/>
                <a:moveTo>
                  <a:pt x="2260" y="906"/>
                </a:moveTo>
                <a:cubicBezTo>
                  <a:pt x="2261" y="906"/>
                  <a:pt x="2261" y="905"/>
                  <a:pt x="2261" y="905"/>
                </a:cubicBezTo>
                <a:cubicBezTo>
                  <a:pt x="2262" y="905"/>
                  <a:pt x="2262" y="905"/>
                  <a:pt x="2262" y="906"/>
                </a:cubicBezTo>
                <a:cubicBezTo>
                  <a:pt x="2261" y="907"/>
                  <a:pt x="2261" y="907"/>
                  <a:pt x="2260" y="906"/>
                </a:cubicBezTo>
                <a:close/>
                <a:moveTo>
                  <a:pt x="2261" y="898"/>
                </a:moveTo>
                <a:cubicBezTo>
                  <a:pt x="2262" y="900"/>
                  <a:pt x="2263" y="901"/>
                  <a:pt x="2263" y="902"/>
                </a:cubicBezTo>
                <a:cubicBezTo>
                  <a:pt x="2262" y="901"/>
                  <a:pt x="2260" y="899"/>
                  <a:pt x="2261" y="898"/>
                </a:cubicBezTo>
                <a:close/>
                <a:moveTo>
                  <a:pt x="2259" y="894"/>
                </a:moveTo>
                <a:cubicBezTo>
                  <a:pt x="2259" y="891"/>
                  <a:pt x="2252" y="883"/>
                  <a:pt x="2252" y="880"/>
                </a:cubicBezTo>
                <a:cubicBezTo>
                  <a:pt x="2254" y="881"/>
                  <a:pt x="2258" y="884"/>
                  <a:pt x="2257" y="888"/>
                </a:cubicBezTo>
                <a:cubicBezTo>
                  <a:pt x="2260" y="890"/>
                  <a:pt x="2262" y="893"/>
                  <a:pt x="2262" y="896"/>
                </a:cubicBezTo>
                <a:cubicBezTo>
                  <a:pt x="2265" y="897"/>
                  <a:pt x="2267" y="902"/>
                  <a:pt x="2267" y="904"/>
                </a:cubicBezTo>
                <a:cubicBezTo>
                  <a:pt x="2262" y="903"/>
                  <a:pt x="2262" y="896"/>
                  <a:pt x="2259" y="894"/>
                </a:cubicBezTo>
                <a:close/>
                <a:moveTo>
                  <a:pt x="2257" y="872"/>
                </a:moveTo>
                <a:cubicBezTo>
                  <a:pt x="2256" y="870"/>
                  <a:pt x="2253" y="867"/>
                  <a:pt x="2253" y="863"/>
                </a:cubicBezTo>
                <a:cubicBezTo>
                  <a:pt x="2254" y="864"/>
                  <a:pt x="2251" y="862"/>
                  <a:pt x="2253" y="862"/>
                </a:cubicBezTo>
                <a:cubicBezTo>
                  <a:pt x="2253" y="866"/>
                  <a:pt x="2259" y="868"/>
                  <a:pt x="2257" y="872"/>
                </a:cubicBezTo>
                <a:close/>
                <a:moveTo>
                  <a:pt x="2255" y="861"/>
                </a:moveTo>
                <a:cubicBezTo>
                  <a:pt x="2255" y="861"/>
                  <a:pt x="2256" y="860"/>
                  <a:pt x="2256" y="860"/>
                </a:cubicBezTo>
                <a:cubicBezTo>
                  <a:pt x="2256" y="862"/>
                  <a:pt x="2257" y="861"/>
                  <a:pt x="2256" y="863"/>
                </a:cubicBezTo>
                <a:cubicBezTo>
                  <a:pt x="2256" y="862"/>
                  <a:pt x="2255" y="862"/>
                  <a:pt x="2255" y="861"/>
                </a:cubicBezTo>
                <a:close/>
                <a:moveTo>
                  <a:pt x="2254" y="862"/>
                </a:moveTo>
                <a:cubicBezTo>
                  <a:pt x="2254" y="862"/>
                  <a:pt x="2254" y="861"/>
                  <a:pt x="2253" y="861"/>
                </a:cubicBezTo>
                <a:cubicBezTo>
                  <a:pt x="2252" y="861"/>
                  <a:pt x="2252" y="862"/>
                  <a:pt x="2252" y="861"/>
                </a:cubicBezTo>
                <a:cubicBezTo>
                  <a:pt x="2252" y="861"/>
                  <a:pt x="2253" y="860"/>
                  <a:pt x="2253" y="860"/>
                </a:cubicBezTo>
                <a:cubicBezTo>
                  <a:pt x="2254" y="861"/>
                  <a:pt x="2255" y="861"/>
                  <a:pt x="2254" y="862"/>
                </a:cubicBezTo>
                <a:close/>
                <a:moveTo>
                  <a:pt x="2258" y="734"/>
                </a:moveTo>
                <a:cubicBezTo>
                  <a:pt x="2258" y="734"/>
                  <a:pt x="2258" y="734"/>
                  <a:pt x="2257" y="733"/>
                </a:cubicBezTo>
                <a:cubicBezTo>
                  <a:pt x="2258" y="733"/>
                  <a:pt x="2258" y="733"/>
                  <a:pt x="2258" y="733"/>
                </a:cubicBezTo>
                <a:cubicBezTo>
                  <a:pt x="2259" y="733"/>
                  <a:pt x="2259" y="733"/>
                  <a:pt x="2259" y="734"/>
                </a:cubicBezTo>
                <a:cubicBezTo>
                  <a:pt x="2259" y="734"/>
                  <a:pt x="2258" y="734"/>
                  <a:pt x="2258" y="734"/>
                </a:cubicBezTo>
                <a:close/>
                <a:moveTo>
                  <a:pt x="2258" y="749"/>
                </a:moveTo>
                <a:cubicBezTo>
                  <a:pt x="2258" y="747"/>
                  <a:pt x="2254" y="748"/>
                  <a:pt x="2255" y="746"/>
                </a:cubicBezTo>
                <a:cubicBezTo>
                  <a:pt x="2256" y="747"/>
                  <a:pt x="2255" y="745"/>
                  <a:pt x="2256" y="745"/>
                </a:cubicBezTo>
                <a:cubicBezTo>
                  <a:pt x="2256" y="746"/>
                  <a:pt x="2259" y="746"/>
                  <a:pt x="2258" y="749"/>
                </a:cubicBezTo>
                <a:close/>
                <a:moveTo>
                  <a:pt x="2251" y="732"/>
                </a:moveTo>
                <a:cubicBezTo>
                  <a:pt x="2252" y="735"/>
                  <a:pt x="2255" y="738"/>
                  <a:pt x="2255" y="740"/>
                </a:cubicBezTo>
                <a:cubicBezTo>
                  <a:pt x="2253" y="737"/>
                  <a:pt x="2251" y="735"/>
                  <a:pt x="2251" y="732"/>
                </a:cubicBezTo>
                <a:close/>
                <a:moveTo>
                  <a:pt x="2251" y="738"/>
                </a:moveTo>
                <a:cubicBezTo>
                  <a:pt x="2250" y="739"/>
                  <a:pt x="2253" y="739"/>
                  <a:pt x="2252" y="741"/>
                </a:cubicBezTo>
                <a:cubicBezTo>
                  <a:pt x="2251" y="740"/>
                  <a:pt x="2250" y="737"/>
                  <a:pt x="2251" y="738"/>
                </a:cubicBezTo>
                <a:close/>
                <a:moveTo>
                  <a:pt x="2251" y="848"/>
                </a:moveTo>
                <a:cubicBezTo>
                  <a:pt x="2249" y="849"/>
                  <a:pt x="2248" y="847"/>
                  <a:pt x="2247" y="847"/>
                </a:cubicBezTo>
                <a:cubicBezTo>
                  <a:pt x="2248" y="849"/>
                  <a:pt x="2247" y="847"/>
                  <a:pt x="2246" y="847"/>
                </a:cubicBezTo>
                <a:cubicBezTo>
                  <a:pt x="2246" y="848"/>
                  <a:pt x="2250" y="854"/>
                  <a:pt x="2251" y="851"/>
                </a:cubicBezTo>
                <a:cubicBezTo>
                  <a:pt x="2253" y="852"/>
                  <a:pt x="2254" y="855"/>
                  <a:pt x="2254" y="857"/>
                </a:cubicBezTo>
                <a:cubicBezTo>
                  <a:pt x="2252" y="857"/>
                  <a:pt x="2253" y="856"/>
                  <a:pt x="2252" y="856"/>
                </a:cubicBezTo>
                <a:cubicBezTo>
                  <a:pt x="2252" y="857"/>
                  <a:pt x="2252" y="858"/>
                  <a:pt x="2253" y="859"/>
                </a:cubicBezTo>
                <a:cubicBezTo>
                  <a:pt x="2253" y="859"/>
                  <a:pt x="2251" y="861"/>
                  <a:pt x="2250" y="860"/>
                </a:cubicBezTo>
                <a:cubicBezTo>
                  <a:pt x="2250" y="855"/>
                  <a:pt x="2242" y="850"/>
                  <a:pt x="2244" y="844"/>
                </a:cubicBezTo>
                <a:cubicBezTo>
                  <a:pt x="2243" y="844"/>
                  <a:pt x="2240" y="844"/>
                  <a:pt x="2242" y="843"/>
                </a:cubicBezTo>
                <a:cubicBezTo>
                  <a:pt x="2243" y="844"/>
                  <a:pt x="2243" y="842"/>
                  <a:pt x="2245" y="842"/>
                </a:cubicBezTo>
                <a:cubicBezTo>
                  <a:pt x="2247" y="842"/>
                  <a:pt x="2244" y="844"/>
                  <a:pt x="2246" y="844"/>
                </a:cubicBezTo>
                <a:cubicBezTo>
                  <a:pt x="2247" y="843"/>
                  <a:pt x="2246" y="842"/>
                  <a:pt x="2245" y="841"/>
                </a:cubicBezTo>
                <a:cubicBezTo>
                  <a:pt x="2248" y="842"/>
                  <a:pt x="2250" y="846"/>
                  <a:pt x="2251" y="848"/>
                </a:cubicBezTo>
                <a:close/>
                <a:moveTo>
                  <a:pt x="2249" y="868"/>
                </a:moveTo>
                <a:cubicBezTo>
                  <a:pt x="2250" y="868"/>
                  <a:pt x="2251" y="872"/>
                  <a:pt x="2249" y="871"/>
                </a:cubicBezTo>
                <a:cubicBezTo>
                  <a:pt x="2250" y="870"/>
                  <a:pt x="2247" y="869"/>
                  <a:pt x="2249" y="868"/>
                </a:cubicBezTo>
                <a:close/>
                <a:moveTo>
                  <a:pt x="2248" y="873"/>
                </a:moveTo>
                <a:cubicBezTo>
                  <a:pt x="2247" y="872"/>
                  <a:pt x="2246" y="871"/>
                  <a:pt x="2247" y="869"/>
                </a:cubicBezTo>
                <a:cubicBezTo>
                  <a:pt x="2247" y="870"/>
                  <a:pt x="2249" y="872"/>
                  <a:pt x="2248" y="873"/>
                </a:cubicBezTo>
                <a:close/>
                <a:moveTo>
                  <a:pt x="2249" y="719"/>
                </a:moveTo>
                <a:cubicBezTo>
                  <a:pt x="2249" y="719"/>
                  <a:pt x="2249" y="718"/>
                  <a:pt x="2249" y="717"/>
                </a:cubicBezTo>
                <a:cubicBezTo>
                  <a:pt x="2249" y="716"/>
                  <a:pt x="2250" y="720"/>
                  <a:pt x="2249" y="719"/>
                </a:cubicBezTo>
                <a:close/>
                <a:moveTo>
                  <a:pt x="2249" y="730"/>
                </a:moveTo>
                <a:cubicBezTo>
                  <a:pt x="2247" y="727"/>
                  <a:pt x="2245" y="725"/>
                  <a:pt x="2245" y="721"/>
                </a:cubicBezTo>
                <a:cubicBezTo>
                  <a:pt x="2246" y="724"/>
                  <a:pt x="2249" y="726"/>
                  <a:pt x="2249" y="730"/>
                </a:cubicBezTo>
                <a:close/>
                <a:moveTo>
                  <a:pt x="2244" y="705"/>
                </a:moveTo>
                <a:cubicBezTo>
                  <a:pt x="2242" y="706"/>
                  <a:pt x="2245" y="708"/>
                  <a:pt x="2244" y="709"/>
                </a:cubicBezTo>
                <a:cubicBezTo>
                  <a:pt x="2243" y="709"/>
                  <a:pt x="2243" y="708"/>
                  <a:pt x="2242" y="708"/>
                </a:cubicBezTo>
                <a:cubicBezTo>
                  <a:pt x="2242" y="707"/>
                  <a:pt x="2242" y="705"/>
                  <a:pt x="2242" y="704"/>
                </a:cubicBezTo>
                <a:cubicBezTo>
                  <a:pt x="2243" y="705"/>
                  <a:pt x="2243" y="705"/>
                  <a:pt x="2243" y="706"/>
                </a:cubicBezTo>
                <a:cubicBezTo>
                  <a:pt x="2244" y="705"/>
                  <a:pt x="2245" y="705"/>
                  <a:pt x="2245" y="706"/>
                </a:cubicBezTo>
                <a:cubicBezTo>
                  <a:pt x="2244" y="706"/>
                  <a:pt x="2244" y="706"/>
                  <a:pt x="2244" y="705"/>
                </a:cubicBezTo>
                <a:close/>
                <a:moveTo>
                  <a:pt x="2244" y="717"/>
                </a:moveTo>
                <a:cubicBezTo>
                  <a:pt x="2243" y="719"/>
                  <a:pt x="2247" y="721"/>
                  <a:pt x="2244" y="721"/>
                </a:cubicBezTo>
                <a:cubicBezTo>
                  <a:pt x="2244" y="720"/>
                  <a:pt x="2242" y="717"/>
                  <a:pt x="2244" y="717"/>
                </a:cubicBezTo>
                <a:close/>
                <a:moveTo>
                  <a:pt x="2242" y="859"/>
                </a:moveTo>
                <a:cubicBezTo>
                  <a:pt x="2242" y="859"/>
                  <a:pt x="2242" y="858"/>
                  <a:pt x="2241" y="858"/>
                </a:cubicBezTo>
                <a:cubicBezTo>
                  <a:pt x="2242" y="858"/>
                  <a:pt x="2242" y="858"/>
                  <a:pt x="2243" y="857"/>
                </a:cubicBezTo>
                <a:cubicBezTo>
                  <a:pt x="2245" y="860"/>
                  <a:pt x="2247" y="862"/>
                  <a:pt x="2246" y="866"/>
                </a:cubicBezTo>
                <a:cubicBezTo>
                  <a:pt x="2245" y="864"/>
                  <a:pt x="2247" y="866"/>
                  <a:pt x="2245" y="867"/>
                </a:cubicBezTo>
                <a:cubicBezTo>
                  <a:pt x="2245" y="866"/>
                  <a:pt x="2243" y="864"/>
                  <a:pt x="2242" y="862"/>
                </a:cubicBezTo>
                <a:cubicBezTo>
                  <a:pt x="2242" y="861"/>
                  <a:pt x="2242" y="860"/>
                  <a:pt x="2242" y="859"/>
                </a:cubicBezTo>
                <a:close/>
                <a:moveTo>
                  <a:pt x="2243" y="894"/>
                </a:moveTo>
                <a:cubicBezTo>
                  <a:pt x="2243" y="894"/>
                  <a:pt x="2243" y="894"/>
                  <a:pt x="2243" y="894"/>
                </a:cubicBezTo>
                <a:cubicBezTo>
                  <a:pt x="2244" y="895"/>
                  <a:pt x="2242" y="891"/>
                  <a:pt x="2244" y="891"/>
                </a:cubicBezTo>
                <a:cubicBezTo>
                  <a:pt x="2243" y="890"/>
                  <a:pt x="2243" y="891"/>
                  <a:pt x="2243" y="891"/>
                </a:cubicBezTo>
                <a:cubicBezTo>
                  <a:pt x="2243" y="890"/>
                  <a:pt x="2243" y="890"/>
                  <a:pt x="2243" y="890"/>
                </a:cubicBezTo>
                <a:cubicBezTo>
                  <a:pt x="2243" y="889"/>
                  <a:pt x="2243" y="889"/>
                  <a:pt x="2244" y="888"/>
                </a:cubicBezTo>
                <a:cubicBezTo>
                  <a:pt x="2245" y="890"/>
                  <a:pt x="2248" y="890"/>
                  <a:pt x="2246" y="892"/>
                </a:cubicBezTo>
                <a:cubicBezTo>
                  <a:pt x="2244" y="891"/>
                  <a:pt x="2245" y="895"/>
                  <a:pt x="2243" y="897"/>
                </a:cubicBezTo>
                <a:cubicBezTo>
                  <a:pt x="2243" y="896"/>
                  <a:pt x="2243" y="895"/>
                  <a:pt x="2243" y="894"/>
                </a:cubicBezTo>
                <a:close/>
                <a:moveTo>
                  <a:pt x="2244" y="909"/>
                </a:moveTo>
                <a:cubicBezTo>
                  <a:pt x="2244" y="908"/>
                  <a:pt x="2244" y="907"/>
                  <a:pt x="2244" y="906"/>
                </a:cubicBezTo>
                <a:cubicBezTo>
                  <a:pt x="2244" y="906"/>
                  <a:pt x="2244" y="907"/>
                  <a:pt x="2245" y="906"/>
                </a:cubicBezTo>
                <a:cubicBezTo>
                  <a:pt x="2246" y="906"/>
                  <a:pt x="2246" y="905"/>
                  <a:pt x="2246" y="905"/>
                </a:cubicBezTo>
                <a:cubicBezTo>
                  <a:pt x="2243" y="907"/>
                  <a:pt x="2245" y="904"/>
                  <a:pt x="2245" y="903"/>
                </a:cubicBezTo>
                <a:cubicBezTo>
                  <a:pt x="2244" y="903"/>
                  <a:pt x="2244" y="904"/>
                  <a:pt x="2244" y="904"/>
                </a:cubicBezTo>
                <a:cubicBezTo>
                  <a:pt x="2244" y="903"/>
                  <a:pt x="2244" y="903"/>
                  <a:pt x="2244" y="903"/>
                </a:cubicBezTo>
                <a:cubicBezTo>
                  <a:pt x="2244" y="903"/>
                  <a:pt x="2245" y="902"/>
                  <a:pt x="2245" y="902"/>
                </a:cubicBezTo>
                <a:cubicBezTo>
                  <a:pt x="2245" y="902"/>
                  <a:pt x="2244" y="902"/>
                  <a:pt x="2244" y="903"/>
                </a:cubicBezTo>
                <a:cubicBezTo>
                  <a:pt x="2243" y="901"/>
                  <a:pt x="2243" y="899"/>
                  <a:pt x="2243" y="897"/>
                </a:cubicBezTo>
                <a:cubicBezTo>
                  <a:pt x="2245" y="897"/>
                  <a:pt x="2244" y="900"/>
                  <a:pt x="2243" y="901"/>
                </a:cubicBezTo>
                <a:cubicBezTo>
                  <a:pt x="2244" y="898"/>
                  <a:pt x="2245" y="902"/>
                  <a:pt x="2246" y="901"/>
                </a:cubicBezTo>
                <a:cubicBezTo>
                  <a:pt x="2247" y="900"/>
                  <a:pt x="2244" y="900"/>
                  <a:pt x="2247" y="898"/>
                </a:cubicBezTo>
                <a:cubicBezTo>
                  <a:pt x="2247" y="899"/>
                  <a:pt x="2247" y="901"/>
                  <a:pt x="2248" y="900"/>
                </a:cubicBezTo>
                <a:cubicBezTo>
                  <a:pt x="2248" y="899"/>
                  <a:pt x="2247" y="899"/>
                  <a:pt x="2248" y="898"/>
                </a:cubicBezTo>
                <a:cubicBezTo>
                  <a:pt x="2248" y="898"/>
                  <a:pt x="2249" y="898"/>
                  <a:pt x="2249" y="898"/>
                </a:cubicBezTo>
                <a:cubicBezTo>
                  <a:pt x="2247" y="898"/>
                  <a:pt x="2248" y="896"/>
                  <a:pt x="2247" y="896"/>
                </a:cubicBezTo>
                <a:cubicBezTo>
                  <a:pt x="2248" y="895"/>
                  <a:pt x="2249" y="894"/>
                  <a:pt x="2249" y="893"/>
                </a:cubicBezTo>
                <a:cubicBezTo>
                  <a:pt x="2248" y="894"/>
                  <a:pt x="2247" y="894"/>
                  <a:pt x="2247" y="895"/>
                </a:cubicBezTo>
                <a:cubicBezTo>
                  <a:pt x="2247" y="895"/>
                  <a:pt x="2246" y="894"/>
                  <a:pt x="2246" y="894"/>
                </a:cubicBezTo>
                <a:cubicBezTo>
                  <a:pt x="2246" y="893"/>
                  <a:pt x="2246" y="893"/>
                  <a:pt x="2247" y="893"/>
                </a:cubicBezTo>
                <a:cubicBezTo>
                  <a:pt x="2247" y="894"/>
                  <a:pt x="2249" y="892"/>
                  <a:pt x="2250" y="893"/>
                </a:cubicBezTo>
                <a:cubicBezTo>
                  <a:pt x="2250" y="892"/>
                  <a:pt x="2249" y="891"/>
                  <a:pt x="2248" y="891"/>
                </a:cubicBezTo>
                <a:cubicBezTo>
                  <a:pt x="2249" y="892"/>
                  <a:pt x="2246" y="894"/>
                  <a:pt x="2245" y="893"/>
                </a:cubicBezTo>
                <a:cubicBezTo>
                  <a:pt x="2248" y="891"/>
                  <a:pt x="2247" y="890"/>
                  <a:pt x="2250" y="891"/>
                </a:cubicBezTo>
                <a:cubicBezTo>
                  <a:pt x="2249" y="889"/>
                  <a:pt x="2248" y="887"/>
                  <a:pt x="2248" y="885"/>
                </a:cubicBezTo>
                <a:cubicBezTo>
                  <a:pt x="2247" y="885"/>
                  <a:pt x="2247" y="886"/>
                  <a:pt x="2246" y="885"/>
                </a:cubicBezTo>
                <a:cubicBezTo>
                  <a:pt x="2245" y="882"/>
                  <a:pt x="2245" y="880"/>
                  <a:pt x="2242" y="879"/>
                </a:cubicBezTo>
                <a:cubicBezTo>
                  <a:pt x="2242" y="879"/>
                  <a:pt x="2242" y="878"/>
                  <a:pt x="2242" y="878"/>
                </a:cubicBezTo>
                <a:cubicBezTo>
                  <a:pt x="2242" y="877"/>
                  <a:pt x="2243" y="876"/>
                  <a:pt x="2244" y="876"/>
                </a:cubicBezTo>
                <a:cubicBezTo>
                  <a:pt x="2243" y="875"/>
                  <a:pt x="2243" y="875"/>
                  <a:pt x="2242" y="876"/>
                </a:cubicBezTo>
                <a:cubicBezTo>
                  <a:pt x="2242" y="875"/>
                  <a:pt x="2242" y="874"/>
                  <a:pt x="2242" y="872"/>
                </a:cubicBezTo>
                <a:cubicBezTo>
                  <a:pt x="2243" y="872"/>
                  <a:pt x="2244" y="873"/>
                  <a:pt x="2245" y="872"/>
                </a:cubicBezTo>
                <a:cubicBezTo>
                  <a:pt x="2245" y="876"/>
                  <a:pt x="2246" y="877"/>
                  <a:pt x="2246" y="881"/>
                </a:cubicBezTo>
                <a:cubicBezTo>
                  <a:pt x="2247" y="881"/>
                  <a:pt x="2247" y="881"/>
                  <a:pt x="2248" y="881"/>
                </a:cubicBezTo>
                <a:cubicBezTo>
                  <a:pt x="2248" y="880"/>
                  <a:pt x="2246" y="879"/>
                  <a:pt x="2247" y="878"/>
                </a:cubicBezTo>
                <a:cubicBezTo>
                  <a:pt x="2251" y="881"/>
                  <a:pt x="2250" y="885"/>
                  <a:pt x="2254" y="887"/>
                </a:cubicBezTo>
                <a:cubicBezTo>
                  <a:pt x="2252" y="888"/>
                  <a:pt x="2252" y="888"/>
                  <a:pt x="2252" y="889"/>
                </a:cubicBezTo>
                <a:cubicBezTo>
                  <a:pt x="2253" y="889"/>
                  <a:pt x="2253" y="891"/>
                  <a:pt x="2255" y="890"/>
                </a:cubicBezTo>
                <a:cubicBezTo>
                  <a:pt x="2253" y="891"/>
                  <a:pt x="2255" y="892"/>
                  <a:pt x="2256" y="894"/>
                </a:cubicBezTo>
                <a:cubicBezTo>
                  <a:pt x="2257" y="893"/>
                  <a:pt x="2257" y="895"/>
                  <a:pt x="2258" y="893"/>
                </a:cubicBezTo>
                <a:cubicBezTo>
                  <a:pt x="2258" y="894"/>
                  <a:pt x="2260" y="895"/>
                  <a:pt x="2258" y="896"/>
                </a:cubicBezTo>
                <a:cubicBezTo>
                  <a:pt x="2258" y="895"/>
                  <a:pt x="2258" y="894"/>
                  <a:pt x="2257" y="895"/>
                </a:cubicBezTo>
                <a:cubicBezTo>
                  <a:pt x="2258" y="897"/>
                  <a:pt x="2259" y="901"/>
                  <a:pt x="2261" y="904"/>
                </a:cubicBezTo>
                <a:cubicBezTo>
                  <a:pt x="2259" y="904"/>
                  <a:pt x="2261" y="904"/>
                  <a:pt x="2258" y="904"/>
                </a:cubicBezTo>
                <a:cubicBezTo>
                  <a:pt x="2259" y="904"/>
                  <a:pt x="2259" y="903"/>
                  <a:pt x="2259" y="903"/>
                </a:cubicBezTo>
                <a:cubicBezTo>
                  <a:pt x="2258" y="904"/>
                  <a:pt x="2257" y="902"/>
                  <a:pt x="2256" y="903"/>
                </a:cubicBezTo>
                <a:cubicBezTo>
                  <a:pt x="2256" y="902"/>
                  <a:pt x="2256" y="902"/>
                  <a:pt x="2256" y="901"/>
                </a:cubicBezTo>
                <a:cubicBezTo>
                  <a:pt x="2253" y="903"/>
                  <a:pt x="2256" y="897"/>
                  <a:pt x="2253" y="899"/>
                </a:cubicBezTo>
                <a:cubicBezTo>
                  <a:pt x="2252" y="897"/>
                  <a:pt x="2253" y="895"/>
                  <a:pt x="2251" y="893"/>
                </a:cubicBezTo>
                <a:cubicBezTo>
                  <a:pt x="2251" y="895"/>
                  <a:pt x="2250" y="897"/>
                  <a:pt x="2251" y="899"/>
                </a:cubicBezTo>
                <a:cubicBezTo>
                  <a:pt x="2251" y="898"/>
                  <a:pt x="2251" y="898"/>
                  <a:pt x="2252" y="898"/>
                </a:cubicBezTo>
                <a:cubicBezTo>
                  <a:pt x="2253" y="902"/>
                  <a:pt x="2257" y="905"/>
                  <a:pt x="2254" y="908"/>
                </a:cubicBezTo>
                <a:cubicBezTo>
                  <a:pt x="2253" y="906"/>
                  <a:pt x="2253" y="907"/>
                  <a:pt x="2252" y="908"/>
                </a:cubicBezTo>
                <a:cubicBezTo>
                  <a:pt x="2250" y="907"/>
                  <a:pt x="2251" y="906"/>
                  <a:pt x="2250" y="905"/>
                </a:cubicBezTo>
                <a:cubicBezTo>
                  <a:pt x="2249" y="906"/>
                  <a:pt x="2249" y="907"/>
                  <a:pt x="2249" y="908"/>
                </a:cubicBezTo>
                <a:cubicBezTo>
                  <a:pt x="2250" y="907"/>
                  <a:pt x="2249" y="909"/>
                  <a:pt x="2250" y="910"/>
                </a:cubicBezTo>
                <a:cubicBezTo>
                  <a:pt x="2248" y="910"/>
                  <a:pt x="2252" y="910"/>
                  <a:pt x="2252" y="910"/>
                </a:cubicBezTo>
                <a:cubicBezTo>
                  <a:pt x="2253" y="912"/>
                  <a:pt x="2250" y="913"/>
                  <a:pt x="2253" y="913"/>
                </a:cubicBezTo>
                <a:cubicBezTo>
                  <a:pt x="2252" y="913"/>
                  <a:pt x="2252" y="914"/>
                  <a:pt x="2253" y="914"/>
                </a:cubicBezTo>
                <a:cubicBezTo>
                  <a:pt x="2251" y="915"/>
                  <a:pt x="2250" y="915"/>
                  <a:pt x="2251" y="917"/>
                </a:cubicBezTo>
                <a:cubicBezTo>
                  <a:pt x="2252" y="914"/>
                  <a:pt x="2253" y="916"/>
                  <a:pt x="2255" y="916"/>
                </a:cubicBezTo>
                <a:cubicBezTo>
                  <a:pt x="2256" y="918"/>
                  <a:pt x="2258" y="920"/>
                  <a:pt x="2255" y="920"/>
                </a:cubicBezTo>
                <a:cubicBezTo>
                  <a:pt x="2255" y="922"/>
                  <a:pt x="2253" y="924"/>
                  <a:pt x="2255" y="925"/>
                </a:cubicBezTo>
                <a:cubicBezTo>
                  <a:pt x="2254" y="924"/>
                  <a:pt x="2253" y="926"/>
                  <a:pt x="2252" y="925"/>
                </a:cubicBezTo>
                <a:cubicBezTo>
                  <a:pt x="2253" y="923"/>
                  <a:pt x="2250" y="920"/>
                  <a:pt x="2250" y="920"/>
                </a:cubicBezTo>
                <a:cubicBezTo>
                  <a:pt x="2249" y="919"/>
                  <a:pt x="2251" y="918"/>
                  <a:pt x="2251" y="917"/>
                </a:cubicBezTo>
                <a:cubicBezTo>
                  <a:pt x="2250" y="918"/>
                  <a:pt x="2249" y="919"/>
                  <a:pt x="2249" y="918"/>
                </a:cubicBezTo>
                <a:cubicBezTo>
                  <a:pt x="2250" y="918"/>
                  <a:pt x="2249" y="915"/>
                  <a:pt x="2251" y="915"/>
                </a:cubicBezTo>
                <a:cubicBezTo>
                  <a:pt x="2249" y="915"/>
                  <a:pt x="2250" y="914"/>
                  <a:pt x="2250" y="913"/>
                </a:cubicBezTo>
                <a:cubicBezTo>
                  <a:pt x="2248" y="914"/>
                  <a:pt x="2248" y="915"/>
                  <a:pt x="2249" y="916"/>
                </a:cubicBezTo>
                <a:cubicBezTo>
                  <a:pt x="2246" y="915"/>
                  <a:pt x="2245" y="911"/>
                  <a:pt x="2244" y="909"/>
                </a:cubicBezTo>
                <a:close/>
                <a:moveTo>
                  <a:pt x="2246" y="896"/>
                </a:moveTo>
                <a:cubicBezTo>
                  <a:pt x="2246" y="897"/>
                  <a:pt x="2247" y="898"/>
                  <a:pt x="2246" y="898"/>
                </a:cubicBezTo>
                <a:cubicBezTo>
                  <a:pt x="2245" y="897"/>
                  <a:pt x="2245" y="896"/>
                  <a:pt x="2246" y="896"/>
                </a:cubicBezTo>
                <a:close/>
                <a:moveTo>
                  <a:pt x="2251" y="928"/>
                </a:moveTo>
                <a:cubicBezTo>
                  <a:pt x="2251" y="929"/>
                  <a:pt x="2249" y="930"/>
                  <a:pt x="2248" y="929"/>
                </a:cubicBezTo>
                <a:cubicBezTo>
                  <a:pt x="2250" y="929"/>
                  <a:pt x="2248" y="928"/>
                  <a:pt x="2248" y="927"/>
                </a:cubicBezTo>
                <a:cubicBezTo>
                  <a:pt x="2247" y="929"/>
                  <a:pt x="2246" y="929"/>
                  <a:pt x="2246" y="930"/>
                </a:cubicBezTo>
                <a:cubicBezTo>
                  <a:pt x="2246" y="929"/>
                  <a:pt x="2246" y="929"/>
                  <a:pt x="2246" y="929"/>
                </a:cubicBezTo>
                <a:cubicBezTo>
                  <a:pt x="2246" y="928"/>
                  <a:pt x="2246" y="927"/>
                  <a:pt x="2247" y="927"/>
                </a:cubicBezTo>
                <a:cubicBezTo>
                  <a:pt x="2247" y="926"/>
                  <a:pt x="2247" y="924"/>
                  <a:pt x="2246" y="921"/>
                </a:cubicBezTo>
                <a:cubicBezTo>
                  <a:pt x="2247" y="921"/>
                  <a:pt x="2247" y="919"/>
                  <a:pt x="2248" y="920"/>
                </a:cubicBezTo>
                <a:cubicBezTo>
                  <a:pt x="2249" y="922"/>
                  <a:pt x="2249" y="923"/>
                  <a:pt x="2251" y="926"/>
                </a:cubicBezTo>
                <a:cubicBezTo>
                  <a:pt x="2251" y="926"/>
                  <a:pt x="2250" y="926"/>
                  <a:pt x="2250" y="926"/>
                </a:cubicBezTo>
                <a:cubicBezTo>
                  <a:pt x="2250" y="928"/>
                  <a:pt x="2250" y="928"/>
                  <a:pt x="2251" y="928"/>
                </a:cubicBezTo>
                <a:close/>
                <a:moveTo>
                  <a:pt x="2246" y="934"/>
                </a:moveTo>
                <a:cubicBezTo>
                  <a:pt x="2246" y="934"/>
                  <a:pt x="2247" y="935"/>
                  <a:pt x="2248" y="933"/>
                </a:cubicBezTo>
                <a:cubicBezTo>
                  <a:pt x="2248" y="935"/>
                  <a:pt x="2247" y="935"/>
                  <a:pt x="2246" y="936"/>
                </a:cubicBezTo>
                <a:cubicBezTo>
                  <a:pt x="2246" y="935"/>
                  <a:pt x="2246" y="934"/>
                  <a:pt x="2246" y="934"/>
                </a:cubicBezTo>
                <a:close/>
                <a:moveTo>
                  <a:pt x="2246" y="930"/>
                </a:moveTo>
                <a:cubicBezTo>
                  <a:pt x="2246" y="930"/>
                  <a:pt x="2247" y="929"/>
                  <a:pt x="2247" y="930"/>
                </a:cubicBezTo>
                <a:cubicBezTo>
                  <a:pt x="2246" y="931"/>
                  <a:pt x="2247" y="932"/>
                  <a:pt x="2246" y="933"/>
                </a:cubicBezTo>
                <a:cubicBezTo>
                  <a:pt x="2246" y="932"/>
                  <a:pt x="2246" y="931"/>
                  <a:pt x="2246" y="930"/>
                </a:cubicBezTo>
                <a:close/>
                <a:moveTo>
                  <a:pt x="2245" y="925"/>
                </a:moveTo>
                <a:cubicBezTo>
                  <a:pt x="2246" y="926"/>
                  <a:pt x="2246" y="927"/>
                  <a:pt x="2246" y="927"/>
                </a:cubicBezTo>
                <a:cubicBezTo>
                  <a:pt x="2246" y="927"/>
                  <a:pt x="2246" y="927"/>
                  <a:pt x="2246" y="927"/>
                </a:cubicBezTo>
                <a:cubicBezTo>
                  <a:pt x="2246" y="927"/>
                  <a:pt x="2245" y="926"/>
                  <a:pt x="2245" y="925"/>
                </a:cubicBezTo>
                <a:close/>
                <a:moveTo>
                  <a:pt x="2245" y="920"/>
                </a:moveTo>
                <a:cubicBezTo>
                  <a:pt x="2245" y="918"/>
                  <a:pt x="2245" y="917"/>
                  <a:pt x="2244" y="915"/>
                </a:cubicBezTo>
                <a:cubicBezTo>
                  <a:pt x="2245" y="916"/>
                  <a:pt x="2247" y="919"/>
                  <a:pt x="2247" y="920"/>
                </a:cubicBezTo>
                <a:cubicBezTo>
                  <a:pt x="2246" y="921"/>
                  <a:pt x="2246" y="921"/>
                  <a:pt x="2245" y="921"/>
                </a:cubicBezTo>
                <a:cubicBezTo>
                  <a:pt x="2245" y="921"/>
                  <a:pt x="2245" y="921"/>
                  <a:pt x="2245" y="921"/>
                </a:cubicBezTo>
                <a:cubicBezTo>
                  <a:pt x="2245" y="921"/>
                  <a:pt x="2245" y="921"/>
                  <a:pt x="2245" y="921"/>
                </a:cubicBezTo>
                <a:cubicBezTo>
                  <a:pt x="2245" y="920"/>
                  <a:pt x="2245" y="920"/>
                  <a:pt x="2245" y="920"/>
                </a:cubicBezTo>
                <a:close/>
                <a:moveTo>
                  <a:pt x="2245" y="950"/>
                </a:moveTo>
                <a:cubicBezTo>
                  <a:pt x="2245" y="950"/>
                  <a:pt x="2246" y="951"/>
                  <a:pt x="2246" y="952"/>
                </a:cubicBezTo>
                <a:cubicBezTo>
                  <a:pt x="2246" y="952"/>
                  <a:pt x="2245" y="952"/>
                  <a:pt x="2245" y="951"/>
                </a:cubicBezTo>
                <a:cubicBezTo>
                  <a:pt x="2245" y="951"/>
                  <a:pt x="2245" y="950"/>
                  <a:pt x="2245" y="950"/>
                </a:cubicBezTo>
                <a:close/>
                <a:moveTo>
                  <a:pt x="2247" y="958"/>
                </a:moveTo>
                <a:cubicBezTo>
                  <a:pt x="2247" y="957"/>
                  <a:pt x="2245" y="956"/>
                  <a:pt x="2246" y="956"/>
                </a:cubicBezTo>
                <a:cubicBezTo>
                  <a:pt x="2246" y="956"/>
                  <a:pt x="2247" y="957"/>
                  <a:pt x="2247" y="956"/>
                </a:cubicBezTo>
                <a:cubicBezTo>
                  <a:pt x="2247" y="955"/>
                  <a:pt x="2246" y="954"/>
                  <a:pt x="2245" y="953"/>
                </a:cubicBezTo>
                <a:cubicBezTo>
                  <a:pt x="2246" y="953"/>
                  <a:pt x="2246" y="953"/>
                  <a:pt x="2247" y="953"/>
                </a:cubicBezTo>
                <a:cubicBezTo>
                  <a:pt x="2247" y="954"/>
                  <a:pt x="2248" y="955"/>
                  <a:pt x="2248" y="956"/>
                </a:cubicBezTo>
                <a:cubicBezTo>
                  <a:pt x="2248" y="957"/>
                  <a:pt x="2248" y="957"/>
                  <a:pt x="2248" y="958"/>
                </a:cubicBezTo>
                <a:cubicBezTo>
                  <a:pt x="2248" y="958"/>
                  <a:pt x="2247" y="958"/>
                  <a:pt x="2247" y="958"/>
                </a:cubicBezTo>
                <a:close/>
                <a:moveTo>
                  <a:pt x="2249" y="995"/>
                </a:moveTo>
                <a:cubicBezTo>
                  <a:pt x="2249" y="994"/>
                  <a:pt x="2247" y="993"/>
                  <a:pt x="2248" y="992"/>
                </a:cubicBezTo>
                <a:cubicBezTo>
                  <a:pt x="2248" y="993"/>
                  <a:pt x="2250" y="994"/>
                  <a:pt x="2249" y="995"/>
                </a:cubicBezTo>
                <a:close/>
                <a:moveTo>
                  <a:pt x="2249" y="936"/>
                </a:moveTo>
                <a:cubicBezTo>
                  <a:pt x="2250" y="936"/>
                  <a:pt x="2250" y="936"/>
                  <a:pt x="2250" y="937"/>
                </a:cubicBezTo>
                <a:cubicBezTo>
                  <a:pt x="2251" y="936"/>
                  <a:pt x="2252" y="937"/>
                  <a:pt x="2252" y="937"/>
                </a:cubicBezTo>
                <a:cubicBezTo>
                  <a:pt x="2250" y="937"/>
                  <a:pt x="2251" y="940"/>
                  <a:pt x="2250" y="939"/>
                </a:cubicBezTo>
                <a:cubicBezTo>
                  <a:pt x="2251" y="938"/>
                  <a:pt x="2248" y="937"/>
                  <a:pt x="2249" y="936"/>
                </a:cubicBezTo>
                <a:close/>
                <a:moveTo>
                  <a:pt x="2250" y="940"/>
                </a:moveTo>
                <a:cubicBezTo>
                  <a:pt x="2252" y="939"/>
                  <a:pt x="2253" y="941"/>
                  <a:pt x="2251" y="942"/>
                </a:cubicBezTo>
                <a:cubicBezTo>
                  <a:pt x="2250" y="941"/>
                  <a:pt x="2251" y="941"/>
                  <a:pt x="2250" y="940"/>
                </a:cubicBezTo>
                <a:close/>
                <a:moveTo>
                  <a:pt x="2251" y="982"/>
                </a:moveTo>
                <a:cubicBezTo>
                  <a:pt x="2252" y="985"/>
                  <a:pt x="2255" y="989"/>
                  <a:pt x="2254" y="990"/>
                </a:cubicBezTo>
                <a:cubicBezTo>
                  <a:pt x="2253" y="986"/>
                  <a:pt x="2251" y="985"/>
                  <a:pt x="2251" y="982"/>
                </a:cubicBezTo>
                <a:close/>
                <a:moveTo>
                  <a:pt x="2254" y="1005"/>
                </a:moveTo>
                <a:cubicBezTo>
                  <a:pt x="2252" y="1002"/>
                  <a:pt x="2251" y="1001"/>
                  <a:pt x="2251" y="999"/>
                </a:cubicBezTo>
                <a:cubicBezTo>
                  <a:pt x="2252" y="1000"/>
                  <a:pt x="2255" y="1003"/>
                  <a:pt x="2254" y="1005"/>
                </a:cubicBezTo>
                <a:close/>
                <a:moveTo>
                  <a:pt x="2255" y="1005"/>
                </a:moveTo>
                <a:cubicBezTo>
                  <a:pt x="2255" y="1006"/>
                  <a:pt x="2256" y="1007"/>
                  <a:pt x="2256" y="1008"/>
                </a:cubicBezTo>
                <a:cubicBezTo>
                  <a:pt x="2255" y="1008"/>
                  <a:pt x="2253" y="1005"/>
                  <a:pt x="2255" y="1005"/>
                </a:cubicBezTo>
                <a:close/>
                <a:moveTo>
                  <a:pt x="2255" y="1010"/>
                </a:moveTo>
                <a:cubicBezTo>
                  <a:pt x="2255" y="1009"/>
                  <a:pt x="2257" y="1010"/>
                  <a:pt x="2257" y="1009"/>
                </a:cubicBezTo>
                <a:cubicBezTo>
                  <a:pt x="2256" y="1009"/>
                  <a:pt x="2254" y="1009"/>
                  <a:pt x="2255" y="1008"/>
                </a:cubicBezTo>
                <a:cubicBezTo>
                  <a:pt x="2257" y="1008"/>
                  <a:pt x="2258" y="1009"/>
                  <a:pt x="2259" y="1011"/>
                </a:cubicBezTo>
                <a:cubicBezTo>
                  <a:pt x="2256" y="1012"/>
                  <a:pt x="2259" y="1013"/>
                  <a:pt x="2257" y="1014"/>
                </a:cubicBezTo>
                <a:cubicBezTo>
                  <a:pt x="2255" y="1013"/>
                  <a:pt x="2255" y="1012"/>
                  <a:pt x="2255" y="1010"/>
                </a:cubicBezTo>
                <a:close/>
                <a:moveTo>
                  <a:pt x="2263" y="1022"/>
                </a:moveTo>
                <a:cubicBezTo>
                  <a:pt x="2262" y="1021"/>
                  <a:pt x="2262" y="1022"/>
                  <a:pt x="2261" y="1022"/>
                </a:cubicBezTo>
                <a:cubicBezTo>
                  <a:pt x="2259" y="1020"/>
                  <a:pt x="2258" y="1017"/>
                  <a:pt x="2258" y="1015"/>
                </a:cubicBezTo>
                <a:cubicBezTo>
                  <a:pt x="2260" y="1013"/>
                  <a:pt x="2264" y="1018"/>
                  <a:pt x="2262" y="1020"/>
                </a:cubicBezTo>
                <a:cubicBezTo>
                  <a:pt x="2261" y="1019"/>
                  <a:pt x="2261" y="1018"/>
                  <a:pt x="2261" y="1018"/>
                </a:cubicBezTo>
                <a:cubicBezTo>
                  <a:pt x="2259" y="1020"/>
                  <a:pt x="2264" y="1019"/>
                  <a:pt x="2263" y="1022"/>
                </a:cubicBezTo>
                <a:close/>
                <a:moveTo>
                  <a:pt x="2267" y="930"/>
                </a:moveTo>
                <a:cubicBezTo>
                  <a:pt x="2268" y="930"/>
                  <a:pt x="2268" y="929"/>
                  <a:pt x="2268" y="929"/>
                </a:cubicBezTo>
                <a:cubicBezTo>
                  <a:pt x="2267" y="929"/>
                  <a:pt x="2267" y="930"/>
                  <a:pt x="2266" y="930"/>
                </a:cubicBezTo>
                <a:cubicBezTo>
                  <a:pt x="2263" y="928"/>
                  <a:pt x="2265" y="925"/>
                  <a:pt x="2262" y="924"/>
                </a:cubicBezTo>
                <a:cubicBezTo>
                  <a:pt x="2264" y="923"/>
                  <a:pt x="2261" y="922"/>
                  <a:pt x="2262" y="921"/>
                </a:cubicBezTo>
                <a:cubicBezTo>
                  <a:pt x="2264" y="924"/>
                  <a:pt x="2265" y="925"/>
                  <a:pt x="2267" y="926"/>
                </a:cubicBezTo>
                <a:cubicBezTo>
                  <a:pt x="2266" y="926"/>
                  <a:pt x="2266" y="927"/>
                  <a:pt x="2266" y="927"/>
                </a:cubicBezTo>
                <a:cubicBezTo>
                  <a:pt x="2268" y="925"/>
                  <a:pt x="2270" y="932"/>
                  <a:pt x="2269" y="931"/>
                </a:cubicBezTo>
                <a:cubicBezTo>
                  <a:pt x="2268" y="929"/>
                  <a:pt x="2268" y="931"/>
                  <a:pt x="2267" y="930"/>
                </a:cubicBezTo>
                <a:close/>
                <a:moveTo>
                  <a:pt x="2268" y="935"/>
                </a:moveTo>
                <a:cubicBezTo>
                  <a:pt x="2271" y="934"/>
                  <a:pt x="2269" y="932"/>
                  <a:pt x="2270" y="932"/>
                </a:cubicBezTo>
                <a:cubicBezTo>
                  <a:pt x="2270" y="934"/>
                  <a:pt x="2275" y="938"/>
                  <a:pt x="2274" y="941"/>
                </a:cubicBezTo>
                <a:cubicBezTo>
                  <a:pt x="2271" y="939"/>
                  <a:pt x="2269" y="938"/>
                  <a:pt x="2268" y="935"/>
                </a:cubicBezTo>
                <a:close/>
                <a:moveTo>
                  <a:pt x="2272" y="1028"/>
                </a:moveTo>
                <a:cubicBezTo>
                  <a:pt x="2272" y="1029"/>
                  <a:pt x="2273" y="1029"/>
                  <a:pt x="2274" y="1030"/>
                </a:cubicBezTo>
                <a:cubicBezTo>
                  <a:pt x="2272" y="1031"/>
                  <a:pt x="2271" y="1028"/>
                  <a:pt x="2272" y="1028"/>
                </a:cubicBezTo>
                <a:close/>
                <a:moveTo>
                  <a:pt x="2277" y="950"/>
                </a:moveTo>
                <a:cubicBezTo>
                  <a:pt x="2277" y="948"/>
                  <a:pt x="2277" y="949"/>
                  <a:pt x="2276" y="950"/>
                </a:cubicBezTo>
                <a:cubicBezTo>
                  <a:pt x="2275" y="945"/>
                  <a:pt x="2272" y="944"/>
                  <a:pt x="2272" y="940"/>
                </a:cubicBezTo>
                <a:cubicBezTo>
                  <a:pt x="2274" y="942"/>
                  <a:pt x="2274" y="947"/>
                  <a:pt x="2277" y="946"/>
                </a:cubicBezTo>
                <a:cubicBezTo>
                  <a:pt x="2278" y="948"/>
                  <a:pt x="2278" y="949"/>
                  <a:pt x="2277" y="950"/>
                </a:cubicBezTo>
                <a:close/>
                <a:moveTo>
                  <a:pt x="2276" y="942"/>
                </a:moveTo>
                <a:cubicBezTo>
                  <a:pt x="2277" y="943"/>
                  <a:pt x="2276" y="945"/>
                  <a:pt x="2275" y="944"/>
                </a:cubicBezTo>
                <a:cubicBezTo>
                  <a:pt x="2276" y="944"/>
                  <a:pt x="2275" y="943"/>
                  <a:pt x="2276" y="942"/>
                </a:cubicBezTo>
                <a:close/>
                <a:moveTo>
                  <a:pt x="2278" y="953"/>
                </a:moveTo>
                <a:cubicBezTo>
                  <a:pt x="2278" y="952"/>
                  <a:pt x="2277" y="952"/>
                  <a:pt x="2278" y="950"/>
                </a:cubicBezTo>
                <a:cubicBezTo>
                  <a:pt x="2279" y="951"/>
                  <a:pt x="2279" y="952"/>
                  <a:pt x="2278" y="953"/>
                </a:cubicBezTo>
                <a:close/>
                <a:moveTo>
                  <a:pt x="2284" y="960"/>
                </a:moveTo>
                <a:cubicBezTo>
                  <a:pt x="2283" y="958"/>
                  <a:pt x="2278" y="956"/>
                  <a:pt x="2279" y="954"/>
                </a:cubicBezTo>
                <a:cubicBezTo>
                  <a:pt x="2280" y="955"/>
                  <a:pt x="2281" y="956"/>
                  <a:pt x="2281" y="958"/>
                </a:cubicBezTo>
                <a:cubicBezTo>
                  <a:pt x="2282" y="957"/>
                  <a:pt x="2282" y="957"/>
                  <a:pt x="2282" y="957"/>
                </a:cubicBezTo>
                <a:cubicBezTo>
                  <a:pt x="2281" y="957"/>
                  <a:pt x="2285" y="959"/>
                  <a:pt x="2284" y="960"/>
                </a:cubicBezTo>
                <a:close/>
                <a:moveTo>
                  <a:pt x="2284" y="963"/>
                </a:moveTo>
                <a:cubicBezTo>
                  <a:pt x="2285" y="962"/>
                  <a:pt x="2285" y="963"/>
                  <a:pt x="2286" y="963"/>
                </a:cubicBezTo>
                <a:cubicBezTo>
                  <a:pt x="2286" y="963"/>
                  <a:pt x="2287" y="964"/>
                  <a:pt x="2286" y="965"/>
                </a:cubicBezTo>
                <a:cubicBezTo>
                  <a:pt x="2285" y="965"/>
                  <a:pt x="2285" y="964"/>
                  <a:pt x="2286" y="963"/>
                </a:cubicBezTo>
                <a:cubicBezTo>
                  <a:pt x="2285" y="963"/>
                  <a:pt x="2285" y="963"/>
                  <a:pt x="2284" y="963"/>
                </a:cubicBezTo>
                <a:close/>
                <a:moveTo>
                  <a:pt x="2289" y="1014"/>
                </a:moveTo>
                <a:cubicBezTo>
                  <a:pt x="2287" y="1011"/>
                  <a:pt x="2285" y="1008"/>
                  <a:pt x="2285" y="1006"/>
                </a:cubicBezTo>
                <a:cubicBezTo>
                  <a:pt x="2286" y="1007"/>
                  <a:pt x="2289" y="1011"/>
                  <a:pt x="2289" y="1014"/>
                </a:cubicBezTo>
                <a:close/>
                <a:moveTo>
                  <a:pt x="2290" y="1015"/>
                </a:moveTo>
                <a:cubicBezTo>
                  <a:pt x="2290" y="1015"/>
                  <a:pt x="2290" y="1016"/>
                  <a:pt x="2290" y="1015"/>
                </a:cubicBezTo>
                <a:cubicBezTo>
                  <a:pt x="2291" y="1016"/>
                  <a:pt x="2292" y="1017"/>
                  <a:pt x="2292" y="1019"/>
                </a:cubicBezTo>
                <a:cubicBezTo>
                  <a:pt x="2291" y="1018"/>
                  <a:pt x="2289" y="1014"/>
                  <a:pt x="2290" y="1015"/>
                </a:cubicBezTo>
                <a:close/>
                <a:moveTo>
                  <a:pt x="2291" y="967"/>
                </a:moveTo>
                <a:cubicBezTo>
                  <a:pt x="2289" y="963"/>
                  <a:pt x="2289" y="963"/>
                  <a:pt x="2288" y="959"/>
                </a:cubicBezTo>
                <a:cubicBezTo>
                  <a:pt x="2289" y="958"/>
                  <a:pt x="2289" y="959"/>
                  <a:pt x="2291" y="958"/>
                </a:cubicBezTo>
                <a:cubicBezTo>
                  <a:pt x="2291" y="957"/>
                  <a:pt x="2291" y="956"/>
                  <a:pt x="2290" y="955"/>
                </a:cubicBezTo>
                <a:cubicBezTo>
                  <a:pt x="2290" y="955"/>
                  <a:pt x="2290" y="955"/>
                  <a:pt x="2289" y="955"/>
                </a:cubicBezTo>
                <a:cubicBezTo>
                  <a:pt x="2289" y="956"/>
                  <a:pt x="2288" y="956"/>
                  <a:pt x="2287" y="957"/>
                </a:cubicBezTo>
                <a:cubicBezTo>
                  <a:pt x="2287" y="956"/>
                  <a:pt x="2286" y="957"/>
                  <a:pt x="2285" y="957"/>
                </a:cubicBezTo>
                <a:cubicBezTo>
                  <a:pt x="2284" y="955"/>
                  <a:pt x="2283" y="950"/>
                  <a:pt x="2286" y="952"/>
                </a:cubicBezTo>
                <a:cubicBezTo>
                  <a:pt x="2285" y="952"/>
                  <a:pt x="2286" y="951"/>
                  <a:pt x="2285" y="951"/>
                </a:cubicBezTo>
                <a:cubicBezTo>
                  <a:pt x="2285" y="951"/>
                  <a:pt x="2284" y="951"/>
                  <a:pt x="2283" y="952"/>
                </a:cubicBezTo>
                <a:cubicBezTo>
                  <a:pt x="2282" y="950"/>
                  <a:pt x="2280" y="949"/>
                  <a:pt x="2281" y="948"/>
                </a:cubicBezTo>
                <a:cubicBezTo>
                  <a:pt x="2279" y="948"/>
                  <a:pt x="2279" y="943"/>
                  <a:pt x="2278" y="942"/>
                </a:cubicBezTo>
                <a:cubicBezTo>
                  <a:pt x="2277" y="940"/>
                  <a:pt x="2271" y="932"/>
                  <a:pt x="2274" y="933"/>
                </a:cubicBezTo>
                <a:cubicBezTo>
                  <a:pt x="2273" y="932"/>
                  <a:pt x="2271" y="933"/>
                  <a:pt x="2271" y="932"/>
                </a:cubicBezTo>
                <a:cubicBezTo>
                  <a:pt x="2270" y="929"/>
                  <a:pt x="2268" y="926"/>
                  <a:pt x="2266" y="923"/>
                </a:cubicBezTo>
                <a:cubicBezTo>
                  <a:pt x="2267" y="923"/>
                  <a:pt x="2267" y="922"/>
                  <a:pt x="2268" y="922"/>
                </a:cubicBezTo>
                <a:cubicBezTo>
                  <a:pt x="2268" y="923"/>
                  <a:pt x="2268" y="924"/>
                  <a:pt x="2269" y="923"/>
                </a:cubicBezTo>
                <a:cubicBezTo>
                  <a:pt x="2269" y="922"/>
                  <a:pt x="2268" y="921"/>
                  <a:pt x="2268" y="920"/>
                </a:cubicBezTo>
                <a:cubicBezTo>
                  <a:pt x="2267" y="921"/>
                  <a:pt x="2267" y="920"/>
                  <a:pt x="2266" y="921"/>
                </a:cubicBezTo>
                <a:cubicBezTo>
                  <a:pt x="2264" y="918"/>
                  <a:pt x="2264" y="916"/>
                  <a:pt x="2263" y="914"/>
                </a:cubicBezTo>
                <a:cubicBezTo>
                  <a:pt x="2265" y="915"/>
                  <a:pt x="2262" y="913"/>
                  <a:pt x="2263" y="912"/>
                </a:cubicBezTo>
                <a:cubicBezTo>
                  <a:pt x="2263" y="914"/>
                  <a:pt x="2264" y="912"/>
                  <a:pt x="2265" y="912"/>
                </a:cubicBezTo>
                <a:cubicBezTo>
                  <a:pt x="2266" y="913"/>
                  <a:pt x="2267" y="913"/>
                  <a:pt x="2267" y="913"/>
                </a:cubicBezTo>
                <a:cubicBezTo>
                  <a:pt x="2267" y="913"/>
                  <a:pt x="2267" y="912"/>
                  <a:pt x="2268" y="911"/>
                </a:cubicBezTo>
                <a:cubicBezTo>
                  <a:pt x="2267" y="912"/>
                  <a:pt x="2266" y="911"/>
                  <a:pt x="2265" y="911"/>
                </a:cubicBezTo>
                <a:cubicBezTo>
                  <a:pt x="2266" y="909"/>
                  <a:pt x="2267" y="907"/>
                  <a:pt x="2266" y="905"/>
                </a:cubicBezTo>
                <a:cubicBezTo>
                  <a:pt x="2265" y="906"/>
                  <a:pt x="2265" y="906"/>
                  <a:pt x="2265" y="907"/>
                </a:cubicBezTo>
                <a:cubicBezTo>
                  <a:pt x="2264" y="906"/>
                  <a:pt x="2264" y="906"/>
                  <a:pt x="2264" y="905"/>
                </a:cubicBezTo>
                <a:cubicBezTo>
                  <a:pt x="2264" y="905"/>
                  <a:pt x="2265" y="904"/>
                  <a:pt x="2266" y="904"/>
                </a:cubicBezTo>
                <a:cubicBezTo>
                  <a:pt x="2267" y="906"/>
                  <a:pt x="2268" y="906"/>
                  <a:pt x="2269" y="906"/>
                </a:cubicBezTo>
                <a:cubicBezTo>
                  <a:pt x="2268" y="907"/>
                  <a:pt x="2267" y="907"/>
                  <a:pt x="2267" y="909"/>
                </a:cubicBezTo>
                <a:cubicBezTo>
                  <a:pt x="2269" y="910"/>
                  <a:pt x="2269" y="912"/>
                  <a:pt x="2272" y="916"/>
                </a:cubicBezTo>
                <a:cubicBezTo>
                  <a:pt x="2271" y="916"/>
                  <a:pt x="2271" y="917"/>
                  <a:pt x="2270" y="917"/>
                </a:cubicBezTo>
                <a:cubicBezTo>
                  <a:pt x="2269" y="917"/>
                  <a:pt x="2269" y="916"/>
                  <a:pt x="2268" y="915"/>
                </a:cubicBezTo>
                <a:cubicBezTo>
                  <a:pt x="2270" y="919"/>
                  <a:pt x="2270" y="925"/>
                  <a:pt x="2276" y="923"/>
                </a:cubicBezTo>
                <a:cubicBezTo>
                  <a:pt x="2275" y="922"/>
                  <a:pt x="2272" y="922"/>
                  <a:pt x="2273" y="921"/>
                </a:cubicBezTo>
                <a:cubicBezTo>
                  <a:pt x="2274" y="921"/>
                  <a:pt x="2277" y="921"/>
                  <a:pt x="2276" y="923"/>
                </a:cubicBezTo>
                <a:cubicBezTo>
                  <a:pt x="2276" y="922"/>
                  <a:pt x="2277" y="922"/>
                  <a:pt x="2278" y="921"/>
                </a:cubicBezTo>
                <a:cubicBezTo>
                  <a:pt x="2279" y="923"/>
                  <a:pt x="2278" y="923"/>
                  <a:pt x="2279" y="925"/>
                </a:cubicBezTo>
                <a:cubicBezTo>
                  <a:pt x="2279" y="926"/>
                  <a:pt x="2277" y="926"/>
                  <a:pt x="2277" y="927"/>
                </a:cubicBezTo>
                <a:cubicBezTo>
                  <a:pt x="2278" y="927"/>
                  <a:pt x="2278" y="927"/>
                  <a:pt x="2279" y="927"/>
                </a:cubicBezTo>
                <a:cubicBezTo>
                  <a:pt x="2276" y="929"/>
                  <a:pt x="2278" y="929"/>
                  <a:pt x="2279" y="930"/>
                </a:cubicBezTo>
                <a:cubicBezTo>
                  <a:pt x="2278" y="930"/>
                  <a:pt x="2278" y="931"/>
                  <a:pt x="2278" y="932"/>
                </a:cubicBezTo>
                <a:cubicBezTo>
                  <a:pt x="2277" y="930"/>
                  <a:pt x="2276" y="927"/>
                  <a:pt x="2275" y="927"/>
                </a:cubicBezTo>
                <a:cubicBezTo>
                  <a:pt x="2275" y="929"/>
                  <a:pt x="2276" y="930"/>
                  <a:pt x="2274" y="931"/>
                </a:cubicBezTo>
                <a:cubicBezTo>
                  <a:pt x="2275" y="933"/>
                  <a:pt x="2274" y="932"/>
                  <a:pt x="2277" y="933"/>
                </a:cubicBezTo>
                <a:cubicBezTo>
                  <a:pt x="2277" y="931"/>
                  <a:pt x="2274" y="932"/>
                  <a:pt x="2276" y="931"/>
                </a:cubicBezTo>
                <a:cubicBezTo>
                  <a:pt x="2277" y="932"/>
                  <a:pt x="2278" y="934"/>
                  <a:pt x="2280" y="935"/>
                </a:cubicBezTo>
                <a:cubicBezTo>
                  <a:pt x="2280" y="933"/>
                  <a:pt x="2278" y="932"/>
                  <a:pt x="2279" y="930"/>
                </a:cubicBezTo>
                <a:cubicBezTo>
                  <a:pt x="2281" y="931"/>
                  <a:pt x="2280" y="930"/>
                  <a:pt x="2279" y="929"/>
                </a:cubicBezTo>
                <a:cubicBezTo>
                  <a:pt x="2280" y="928"/>
                  <a:pt x="2280" y="928"/>
                  <a:pt x="2281" y="928"/>
                </a:cubicBezTo>
                <a:cubicBezTo>
                  <a:pt x="2281" y="929"/>
                  <a:pt x="2283" y="930"/>
                  <a:pt x="2282" y="931"/>
                </a:cubicBezTo>
                <a:cubicBezTo>
                  <a:pt x="2282" y="930"/>
                  <a:pt x="2279" y="932"/>
                  <a:pt x="2280" y="932"/>
                </a:cubicBezTo>
                <a:cubicBezTo>
                  <a:pt x="2282" y="935"/>
                  <a:pt x="2283" y="939"/>
                  <a:pt x="2286" y="941"/>
                </a:cubicBezTo>
                <a:cubicBezTo>
                  <a:pt x="2287" y="941"/>
                  <a:pt x="2286" y="940"/>
                  <a:pt x="2286" y="938"/>
                </a:cubicBezTo>
                <a:cubicBezTo>
                  <a:pt x="2284" y="938"/>
                  <a:pt x="2286" y="938"/>
                  <a:pt x="2287" y="938"/>
                </a:cubicBezTo>
                <a:cubicBezTo>
                  <a:pt x="2287" y="941"/>
                  <a:pt x="2289" y="944"/>
                  <a:pt x="2291" y="946"/>
                </a:cubicBezTo>
                <a:cubicBezTo>
                  <a:pt x="2289" y="947"/>
                  <a:pt x="2287" y="945"/>
                  <a:pt x="2288" y="944"/>
                </a:cubicBezTo>
                <a:cubicBezTo>
                  <a:pt x="2287" y="945"/>
                  <a:pt x="2286" y="943"/>
                  <a:pt x="2286" y="944"/>
                </a:cubicBezTo>
                <a:cubicBezTo>
                  <a:pt x="2287" y="944"/>
                  <a:pt x="2288" y="947"/>
                  <a:pt x="2287" y="948"/>
                </a:cubicBezTo>
                <a:cubicBezTo>
                  <a:pt x="2286" y="946"/>
                  <a:pt x="2285" y="949"/>
                  <a:pt x="2286" y="950"/>
                </a:cubicBezTo>
                <a:cubicBezTo>
                  <a:pt x="2286" y="949"/>
                  <a:pt x="2289" y="948"/>
                  <a:pt x="2289" y="948"/>
                </a:cubicBezTo>
                <a:cubicBezTo>
                  <a:pt x="2288" y="949"/>
                  <a:pt x="2289" y="951"/>
                  <a:pt x="2291" y="950"/>
                </a:cubicBezTo>
                <a:cubicBezTo>
                  <a:pt x="2290" y="949"/>
                  <a:pt x="2290" y="948"/>
                  <a:pt x="2291" y="947"/>
                </a:cubicBezTo>
                <a:cubicBezTo>
                  <a:pt x="2295" y="953"/>
                  <a:pt x="2298" y="959"/>
                  <a:pt x="2300" y="965"/>
                </a:cubicBezTo>
                <a:cubicBezTo>
                  <a:pt x="2298" y="966"/>
                  <a:pt x="2297" y="965"/>
                  <a:pt x="2297" y="963"/>
                </a:cubicBezTo>
                <a:cubicBezTo>
                  <a:pt x="2296" y="964"/>
                  <a:pt x="2295" y="962"/>
                  <a:pt x="2293" y="963"/>
                </a:cubicBezTo>
                <a:cubicBezTo>
                  <a:pt x="2292" y="965"/>
                  <a:pt x="2295" y="964"/>
                  <a:pt x="2294" y="966"/>
                </a:cubicBezTo>
                <a:cubicBezTo>
                  <a:pt x="2292" y="965"/>
                  <a:pt x="2293" y="965"/>
                  <a:pt x="2291" y="967"/>
                </a:cubicBezTo>
                <a:close/>
                <a:moveTo>
                  <a:pt x="2298" y="969"/>
                </a:moveTo>
                <a:cubicBezTo>
                  <a:pt x="2298" y="969"/>
                  <a:pt x="2298" y="968"/>
                  <a:pt x="2297" y="968"/>
                </a:cubicBezTo>
                <a:cubicBezTo>
                  <a:pt x="2298" y="967"/>
                  <a:pt x="2298" y="967"/>
                  <a:pt x="2298" y="966"/>
                </a:cubicBezTo>
                <a:cubicBezTo>
                  <a:pt x="2299" y="967"/>
                  <a:pt x="2300" y="968"/>
                  <a:pt x="2298" y="969"/>
                </a:cubicBezTo>
                <a:close/>
                <a:moveTo>
                  <a:pt x="2294" y="994"/>
                </a:moveTo>
                <a:cubicBezTo>
                  <a:pt x="2294" y="993"/>
                  <a:pt x="2293" y="991"/>
                  <a:pt x="2295" y="991"/>
                </a:cubicBezTo>
                <a:cubicBezTo>
                  <a:pt x="2296" y="992"/>
                  <a:pt x="2296" y="993"/>
                  <a:pt x="2294" y="994"/>
                </a:cubicBezTo>
                <a:close/>
                <a:moveTo>
                  <a:pt x="2297" y="1001"/>
                </a:moveTo>
                <a:cubicBezTo>
                  <a:pt x="2297" y="1002"/>
                  <a:pt x="2297" y="1002"/>
                  <a:pt x="2297" y="1003"/>
                </a:cubicBezTo>
                <a:cubicBezTo>
                  <a:pt x="2297" y="1003"/>
                  <a:pt x="2297" y="1003"/>
                  <a:pt x="2296" y="1003"/>
                </a:cubicBezTo>
                <a:cubicBezTo>
                  <a:pt x="2296" y="1003"/>
                  <a:pt x="2296" y="1002"/>
                  <a:pt x="2296" y="1002"/>
                </a:cubicBezTo>
                <a:cubicBezTo>
                  <a:pt x="2296" y="1002"/>
                  <a:pt x="2296" y="1001"/>
                  <a:pt x="2297" y="1001"/>
                </a:cubicBezTo>
                <a:close/>
                <a:moveTo>
                  <a:pt x="2293" y="992"/>
                </a:moveTo>
                <a:cubicBezTo>
                  <a:pt x="2293" y="991"/>
                  <a:pt x="2294" y="990"/>
                  <a:pt x="2294" y="989"/>
                </a:cubicBezTo>
                <a:cubicBezTo>
                  <a:pt x="2295" y="990"/>
                  <a:pt x="2294" y="991"/>
                  <a:pt x="2293" y="992"/>
                </a:cubicBezTo>
                <a:close/>
                <a:moveTo>
                  <a:pt x="2294" y="969"/>
                </a:moveTo>
                <a:cubicBezTo>
                  <a:pt x="2293" y="968"/>
                  <a:pt x="2296" y="965"/>
                  <a:pt x="2296" y="965"/>
                </a:cubicBezTo>
                <a:cubicBezTo>
                  <a:pt x="2296" y="965"/>
                  <a:pt x="2296" y="966"/>
                  <a:pt x="2296" y="966"/>
                </a:cubicBezTo>
                <a:cubicBezTo>
                  <a:pt x="2296" y="966"/>
                  <a:pt x="2297" y="966"/>
                  <a:pt x="2297" y="966"/>
                </a:cubicBezTo>
                <a:cubicBezTo>
                  <a:pt x="2296" y="967"/>
                  <a:pt x="2295" y="968"/>
                  <a:pt x="2295" y="969"/>
                </a:cubicBezTo>
                <a:cubicBezTo>
                  <a:pt x="2295" y="969"/>
                  <a:pt x="2296" y="968"/>
                  <a:pt x="2296" y="969"/>
                </a:cubicBezTo>
                <a:cubicBezTo>
                  <a:pt x="2295" y="969"/>
                  <a:pt x="2295" y="969"/>
                  <a:pt x="2294" y="969"/>
                </a:cubicBezTo>
                <a:close/>
                <a:moveTo>
                  <a:pt x="2297" y="971"/>
                </a:moveTo>
                <a:cubicBezTo>
                  <a:pt x="2297" y="970"/>
                  <a:pt x="2296" y="970"/>
                  <a:pt x="2296" y="969"/>
                </a:cubicBezTo>
                <a:cubicBezTo>
                  <a:pt x="2297" y="968"/>
                  <a:pt x="2298" y="970"/>
                  <a:pt x="2297" y="971"/>
                </a:cubicBezTo>
                <a:close/>
                <a:moveTo>
                  <a:pt x="2294" y="1009"/>
                </a:moveTo>
                <a:cubicBezTo>
                  <a:pt x="2294" y="1010"/>
                  <a:pt x="2296" y="1013"/>
                  <a:pt x="2298" y="1013"/>
                </a:cubicBezTo>
                <a:cubicBezTo>
                  <a:pt x="2297" y="1012"/>
                  <a:pt x="2296" y="1010"/>
                  <a:pt x="2295" y="1008"/>
                </a:cubicBezTo>
                <a:cubicBezTo>
                  <a:pt x="2297" y="1010"/>
                  <a:pt x="2299" y="1013"/>
                  <a:pt x="2301" y="1016"/>
                </a:cubicBezTo>
                <a:cubicBezTo>
                  <a:pt x="2303" y="1019"/>
                  <a:pt x="2307" y="1023"/>
                  <a:pt x="2305" y="1027"/>
                </a:cubicBezTo>
                <a:cubicBezTo>
                  <a:pt x="2303" y="1025"/>
                  <a:pt x="2301" y="1016"/>
                  <a:pt x="2298" y="1015"/>
                </a:cubicBezTo>
                <a:cubicBezTo>
                  <a:pt x="2300" y="1020"/>
                  <a:pt x="2303" y="1025"/>
                  <a:pt x="2305" y="1031"/>
                </a:cubicBezTo>
                <a:cubicBezTo>
                  <a:pt x="2303" y="1028"/>
                  <a:pt x="2299" y="1025"/>
                  <a:pt x="2301" y="1023"/>
                </a:cubicBezTo>
                <a:cubicBezTo>
                  <a:pt x="2298" y="1020"/>
                  <a:pt x="2296" y="1015"/>
                  <a:pt x="2295" y="1012"/>
                </a:cubicBezTo>
                <a:cubicBezTo>
                  <a:pt x="2295" y="1011"/>
                  <a:pt x="2291" y="1010"/>
                  <a:pt x="2294" y="1009"/>
                </a:cubicBezTo>
                <a:close/>
                <a:moveTo>
                  <a:pt x="2306" y="1020"/>
                </a:moveTo>
                <a:cubicBezTo>
                  <a:pt x="2307" y="1017"/>
                  <a:pt x="2302" y="1015"/>
                  <a:pt x="2304" y="1014"/>
                </a:cubicBezTo>
                <a:cubicBezTo>
                  <a:pt x="2303" y="1014"/>
                  <a:pt x="2301" y="1012"/>
                  <a:pt x="2302" y="1010"/>
                </a:cubicBezTo>
                <a:cubicBezTo>
                  <a:pt x="2304" y="1011"/>
                  <a:pt x="2305" y="1017"/>
                  <a:pt x="2307" y="1017"/>
                </a:cubicBezTo>
                <a:cubicBezTo>
                  <a:pt x="2307" y="1018"/>
                  <a:pt x="2308" y="1019"/>
                  <a:pt x="2306" y="1020"/>
                </a:cubicBezTo>
                <a:close/>
                <a:moveTo>
                  <a:pt x="2297" y="1040"/>
                </a:moveTo>
                <a:cubicBezTo>
                  <a:pt x="2296" y="1040"/>
                  <a:pt x="2293" y="1037"/>
                  <a:pt x="2296" y="1037"/>
                </a:cubicBezTo>
                <a:cubicBezTo>
                  <a:pt x="2296" y="1039"/>
                  <a:pt x="2297" y="1039"/>
                  <a:pt x="2297" y="1040"/>
                </a:cubicBezTo>
                <a:close/>
                <a:moveTo>
                  <a:pt x="2298" y="1020"/>
                </a:moveTo>
                <a:cubicBezTo>
                  <a:pt x="2297" y="1020"/>
                  <a:pt x="2297" y="1020"/>
                  <a:pt x="2297" y="1021"/>
                </a:cubicBezTo>
                <a:cubicBezTo>
                  <a:pt x="2296" y="1020"/>
                  <a:pt x="2295" y="1019"/>
                  <a:pt x="2296" y="1018"/>
                </a:cubicBezTo>
                <a:cubicBezTo>
                  <a:pt x="2296" y="1020"/>
                  <a:pt x="2299" y="1019"/>
                  <a:pt x="2298" y="1020"/>
                </a:cubicBezTo>
                <a:close/>
                <a:moveTo>
                  <a:pt x="2300" y="1044"/>
                </a:moveTo>
                <a:cubicBezTo>
                  <a:pt x="2303" y="1045"/>
                  <a:pt x="2306" y="1051"/>
                  <a:pt x="2306" y="1053"/>
                </a:cubicBezTo>
                <a:cubicBezTo>
                  <a:pt x="2304" y="1050"/>
                  <a:pt x="2304" y="1047"/>
                  <a:pt x="2300" y="1044"/>
                </a:cubicBezTo>
                <a:close/>
                <a:moveTo>
                  <a:pt x="2308" y="1038"/>
                </a:moveTo>
                <a:cubicBezTo>
                  <a:pt x="2307" y="1037"/>
                  <a:pt x="2306" y="1037"/>
                  <a:pt x="2306" y="1036"/>
                </a:cubicBezTo>
                <a:cubicBezTo>
                  <a:pt x="2308" y="1035"/>
                  <a:pt x="2307" y="1035"/>
                  <a:pt x="2308" y="1034"/>
                </a:cubicBezTo>
                <a:cubicBezTo>
                  <a:pt x="2309" y="1036"/>
                  <a:pt x="2310" y="1036"/>
                  <a:pt x="2308" y="1038"/>
                </a:cubicBezTo>
                <a:close/>
                <a:moveTo>
                  <a:pt x="2301" y="1004"/>
                </a:moveTo>
                <a:cubicBezTo>
                  <a:pt x="2298" y="1002"/>
                  <a:pt x="2296" y="996"/>
                  <a:pt x="2296" y="995"/>
                </a:cubicBezTo>
                <a:cubicBezTo>
                  <a:pt x="2301" y="1001"/>
                  <a:pt x="2307" y="1011"/>
                  <a:pt x="2309" y="1020"/>
                </a:cubicBezTo>
                <a:cubicBezTo>
                  <a:pt x="2308" y="1014"/>
                  <a:pt x="2301" y="1009"/>
                  <a:pt x="2301" y="1004"/>
                </a:cubicBezTo>
                <a:close/>
                <a:moveTo>
                  <a:pt x="2314" y="1081"/>
                </a:moveTo>
                <a:cubicBezTo>
                  <a:pt x="2315" y="1080"/>
                  <a:pt x="2315" y="1082"/>
                  <a:pt x="2316" y="1083"/>
                </a:cubicBezTo>
                <a:cubicBezTo>
                  <a:pt x="2315" y="1083"/>
                  <a:pt x="2315" y="1081"/>
                  <a:pt x="2314" y="1081"/>
                </a:cubicBezTo>
                <a:close/>
                <a:moveTo>
                  <a:pt x="2313" y="1061"/>
                </a:moveTo>
                <a:cubicBezTo>
                  <a:pt x="2314" y="1062"/>
                  <a:pt x="2314" y="1063"/>
                  <a:pt x="2314" y="1064"/>
                </a:cubicBezTo>
                <a:cubicBezTo>
                  <a:pt x="2316" y="1063"/>
                  <a:pt x="2318" y="1069"/>
                  <a:pt x="2320" y="1070"/>
                </a:cubicBezTo>
                <a:cubicBezTo>
                  <a:pt x="2319" y="1071"/>
                  <a:pt x="2319" y="1072"/>
                  <a:pt x="2318" y="1073"/>
                </a:cubicBezTo>
                <a:cubicBezTo>
                  <a:pt x="2314" y="1069"/>
                  <a:pt x="2312" y="1065"/>
                  <a:pt x="2312" y="1061"/>
                </a:cubicBezTo>
                <a:cubicBezTo>
                  <a:pt x="2312" y="1062"/>
                  <a:pt x="2313" y="1061"/>
                  <a:pt x="2313" y="1061"/>
                </a:cubicBezTo>
                <a:close/>
                <a:moveTo>
                  <a:pt x="2311" y="1061"/>
                </a:moveTo>
                <a:cubicBezTo>
                  <a:pt x="2310" y="1060"/>
                  <a:pt x="2311" y="1060"/>
                  <a:pt x="2309" y="1059"/>
                </a:cubicBezTo>
                <a:cubicBezTo>
                  <a:pt x="2311" y="1057"/>
                  <a:pt x="2312" y="1061"/>
                  <a:pt x="2311" y="1061"/>
                </a:cubicBezTo>
                <a:close/>
                <a:moveTo>
                  <a:pt x="2310" y="1020"/>
                </a:moveTo>
                <a:cubicBezTo>
                  <a:pt x="2311" y="1020"/>
                  <a:pt x="2311" y="1022"/>
                  <a:pt x="2311" y="1023"/>
                </a:cubicBezTo>
                <a:cubicBezTo>
                  <a:pt x="2311" y="1022"/>
                  <a:pt x="2309" y="1021"/>
                  <a:pt x="2310" y="1020"/>
                </a:cubicBezTo>
                <a:close/>
                <a:moveTo>
                  <a:pt x="2312" y="1044"/>
                </a:moveTo>
                <a:cubicBezTo>
                  <a:pt x="2311" y="1044"/>
                  <a:pt x="2310" y="1042"/>
                  <a:pt x="2311" y="1042"/>
                </a:cubicBezTo>
                <a:cubicBezTo>
                  <a:pt x="2312" y="1043"/>
                  <a:pt x="2312" y="1042"/>
                  <a:pt x="2313" y="1042"/>
                </a:cubicBezTo>
                <a:cubicBezTo>
                  <a:pt x="2312" y="1043"/>
                  <a:pt x="2313" y="1044"/>
                  <a:pt x="2312" y="1044"/>
                </a:cubicBezTo>
                <a:close/>
                <a:moveTo>
                  <a:pt x="2317" y="1025"/>
                </a:moveTo>
                <a:cubicBezTo>
                  <a:pt x="2313" y="1019"/>
                  <a:pt x="2310" y="1014"/>
                  <a:pt x="2307" y="1008"/>
                </a:cubicBezTo>
                <a:cubicBezTo>
                  <a:pt x="2307" y="1008"/>
                  <a:pt x="2307" y="1009"/>
                  <a:pt x="2307" y="1008"/>
                </a:cubicBezTo>
                <a:cubicBezTo>
                  <a:pt x="2303" y="1003"/>
                  <a:pt x="2299" y="997"/>
                  <a:pt x="2297" y="989"/>
                </a:cubicBezTo>
                <a:cubicBezTo>
                  <a:pt x="2297" y="988"/>
                  <a:pt x="2295" y="985"/>
                  <a:pt x="2296" y="986"/>
                </a:cubicBezTo>
                <a:cubicBezTo>
                  <a:pt x="2300" y="994"/>
                  <a:pt x="2303" y="999"/>
                  <a:pt x="2307" y="1006"/>
                </a:cubicBezTo>
                <a:cubicBezTo>
                  <a:pt x="2308" y="1006"/>
                  <a:pt x="2311" y="1007"/>
                  <a:pt x="2310" y="1010"/>
                </a:cubicBezTo>
                <a:cubicBezTo>
                  <a:pt x="2310" y="1010"/>
                  <a:pt x="2309" y="1009"/>
                  <a:pt x="2309" y="1009"/>
                </a:cubicBezTo>
                <a:cubicBezTo>
                  <a:pt x="2310" y="1010"/>
                  <a:pt x="2310" y="1010"/>
                  <a:pt x="2310" y="1011"/>
                </a:cubicBezTo>
                <a:cubicBezTo>
                  <a:pt x="2311" y="1011"/>
                  <a:pt x="2311" y="1010"/>
                  <a:pt x="2312" y="1010"/>
                </a:cubicBezTo>
                <a:cubicBezTo>
                  <a:pt x="2311" y="1010"/>
                  <a:pt x="2311" y="1011"/>
                  <a:pt x="2312" y="1011"/>
                </a:cubicBezTo>
                <a:cubicBezTo>
                  <a:pt x="2313" y="1012"/>
                  <a:pt x="2311" y="1011"/>
                  <a:pt x="2311" y="1012"/>
                </a:cubicBezTo>
                <a:cubicBezTo>
                  <a:pt x="2313" y="1012"/>
                  <a:pt x="2312" y="1014"/>
                  <a:pt x="2313" y="1014"/>
                </a:cubicBezTo>
                <a:cubicBezTo>
                  <a:pt x="2314" y="1013"/>
                  <a:pt x="2314" y="1013"/>
                  <a:pt x="2315" y="1012"/>
                </a:cubicBezTo>
                <a:cubicBezTo>
                  <a:pt x="2316" y="1014"/>
                  <a:pt x="2312" y="1014"/>
                  <a:pt x="2313" y="1016"/>
                </a:cubicBezTo>
                <a:cubicBezTo>
                  <a:pt x="2316" y="1018"/>
                  <a:pt x="2321" y="1022"/>
                  <a:pt x="2317" y="1025"/>
                </a:cubicBezTo>
                <a:close/>
                <a:moveTo>
                  <a:pt x="2302" y="992"/>
                </a:moveTo>
                <a:cubicBezTo>
                  <a:pt x="2303" y="994"/>
                  <a:pt x="2304" y="996"/>
                  <a:pt x="2303" y="998"/>
                </a:cubicBezTo>
                <a:cubicBezTo>
                  <a:pt x="2302" y="996"/>
                  <a:pt x="2300" y="993"/>
                  <a:pt x="2302" y="992"/>
                </a:cubicBezTo>
                <a:close/>
                <a:moveTo>
                  <a:pt x="2306" y="1002"/>
                </a:moveTo>
                <a:cubicBezTo>
                  <a:pt x="2307" y="1003"/>
                  <a:pt x="2307" y="1003"/>
                  <a:pt x="2308" y="1004"/>
                </a:cubicBezTo>
                <a:cubicBezTo>
                  <a:pt x="2306" y="1005"/>
                  <a:pt x="2305" y="1002"/>
                  <a:pt x="2306" y="1002"/>
                </a:cubicBezTo>
                <a:close/>
                <a:moveTo>
                  <a:pt x="2312" y="1008"/>
                </a:moveTo>
                <a:cubicBezTo>
                  <a:pt x="2312" y="1008"/>
                  <a:pt x="2313" y="1008"/>
                  <a:pt x="2313" y="1009"/>
                </a:cubicBezTo>
                <a:cubicBezTo>
                  <a:pt x="2312" y="1011"/>
                  <a:pt x="2311" y="1008"/>
                  <a:pt x="2312" y="1008"/>
                </a:cubicBezTo>
                <a:close/>
                <a:moveTo>
                  <a:pt x="2314" y="1010"/>
                </a:moveTo>
                <a:cubicBezTo>
                  <a:pt x="2313" y="1011"/>
                  <a:pt x="2315" y="1011"/>
                  <a:pt x="2314" y="1012"/>
                </a:cubicBezTo>
                <a:cubicBezTo>
                  <a:pt x="2314" y="1012"/>
                  <a:pt x="2311" y="1010"/>
                  <a:pt x="2314" y="1010"/>
                </a:cubicBezTo>
                <a:close/>
                <a:moveTo>
                  <a:pt x="2306" y="985"/>
                </a:moveTo>
                <a:cubicBezTo>
                  <a:pt x="2306" y="986"/>
                  <a:pt x="2304" y="986"/>
                  <a:pt x="2305" y="987"/>
                </a:cubicBezTo>
                <a:cubicBezTo>
                  <a:pt x="2308" y="988"/>
                  <a:pt x="2307" y="994"/>
                  <a:pt x="2311" y="995"/>
                </a:cubicBezTo>
                <a:cubicBezTo>
                  <a:pt x="2310" y="999"/>
                  <a:pt x="2317" y="1003"/>
                  <a:pt x="2315" y="1007"/>
                </a:cubicBezTo>
                <a:cubicBezTo>
                  <a:pt x="2309" y="997"/>
                  <a:pt x="2305" y="992"/>
                  <a:pt x="2300" y="981"/>
                </a:cubicBezTo>
                <a:cubicBezTo>
                  <a:pt x="2300" y="982"/>
                  <a:pt x="2302" y="979"/>
                  <a:pt x="2301" y="979"/>
                </a:cubicBezTo>
                <a:cubicBezTo>
                  <a:pt x="2299" y="981"/>
                  <a:pt x="2301" y="978"/>
                  <a:pt x="2299" y="979"/>
                </a:cubicBezTo>
                <a:cubicBezTo>
                  <a:pt x="2300" y="976"/>
                  <a:pt x="2297" y="974"/>
                  <a:pt x="2298" y="971"/>
                </a:cubicBezTo>
                <a:cubicBezTo>
                  <a:pt x="2299" y="972"/>
                  <a:pt x="2299" y="974"/>
                  <a:pt x="2300" y="974"/>
                </a:cubicBezTo>
                <a:cubicBezTo>
                  <a:pt x="2300" y="973"/>
                  <a:pt x="2299" y="971"/>
                  <a:pt x="2300" y="970"/>
                </a:cubicBezTo>
                <a:cubicBezTo>
                  <a:pt x="2301" y="972"/>
                  <a:pt x="2300" y="970"/>
                  <a:pt x="2302" y="970"/>
                </a:cubicBezTo>
                <a:cubicBezTo>
                  <a:pt x="2304" y="973"/>
                  <a:pt x="2305" y="977"/>
                  <a:pt x="2308" y="981"/>
                </a:cubicBezTo>
                <a:cubicBezTo>
                  <a:pt x="2307" y="980"/>
                  <a:pt x="2307" y="980"/>
                  <a:pt x="2308" y="979"/>
                </a:cubicBezTo>
                <a:cubicBezTo>
                  <a:pt x="2311" y="979"/>
                  <a:pt x="2310" y="983"/>
                  <a:pt x="2312" y="983"/>
                </a:cubicBezTo>
                <a:cubicBezTo>
                  <a:pt x="2310" y="985"/>
                  <a:pt x="2309" y="984"/>
                  <a:pt x="2309" y="985"/>
                </a:cubicBezTo>
                <a:cubicBezTo>
                  <a:pt x="2310" y="985"/>
                  <a:pt x="2311" y="985"/>
                  <a:pt x="2312" y="985"/>
                </a:cubicBezTo>
                <a:cubicBezTo>
                  <a:pt x="2317" y="993"/>
                  <a:pt x="2320" y="1005"/>
                  <a:pt x="2324" y="1011"/>
                </a:cubicBezTo>
                <a:cubicBezTo>
                  <a:pt x="2315" y="1003"/>
                  <a:pt x="2313" y="994"/>
                  <a:pt x="2306" y="985"/>
                </a:cubicBezTo>
                <a:close/>
                <a:moveTo>
                  <a:pt x="2325" y="994"/>
                </a:moveTo>
                <a:cubicBezTo>
                  <a:pt x="2325" y="993"/>
                  <a:pt x="2324" y="994"/>
                  <a:pt x="2324" y="995"/>
                </a:cubicBezTo>
                <a:cubicBezTo>
                  <a:pt x="2324" y="992"/>
                  <a:pt x="2321" y="991"/>
                  <a:pt x="2322" y="989"/>
                </a:cubicBezTo>
                <a:cubicBezTo>
                  <a:pt x="2323" y="989"/>
                  <a:pt x="2322" y="994"/>
                  <a:pt x="2325" y="992"/>
                </a:cubicBezTo>
                <a:cubicBezTo>
                  <a:pt x="2325" y="993"/>
                  <a:pt x="2326" y="993"/>
                  <a:pt x="2325" y="994"/>
                </a:cubicBezTo>
                <a:close/>
                <a:moveTo>
                  <a:pt x="2325" y="986"/>
                </a:moveTo>
                <a:cubicBezTo>
                  <a:pt x="2327" y="984"/>
                  <a:pt x="2328" y="988"/>
                  <a:pt x="2328" y="989"/>
                </a:cubicBezTo>
                <a:cubicBezTo>
                  <a:pt x="2325" y="989"/>
                  <a:pt x="2326" y="987"/>
                  <a:pt x="2325" y="986"/>
                </a:cubicBezTo>
                <a:close/>
                <a:moveTo>
                  <a:pt x="2329" y="993"/>
                </a:moveTo>
                <a:cubicBezTo>
                  <a:pt x="2329" y="993"/>
                  <a:pt x="2330" y="994"/>
                  <a:pt x="2330" y="993"/>
                </a:cubicBezTo>
                <a:cubicBezTo>
                  <a:pt x="2329" y="992"/>
                  <a:pt x="2328" y="993"/>
                  <a:pt x="2328" y="994"/>
                </a:cubicBezTo>
                <a:cubicBezTo>
                  <a:pt x="2326" y="992"/>
                  <a:pt x="2330" y="992"/>
                  <a:pt x="2328" y="991"/>
                </a:cubicBezTo>
                <a:cubicBezTo>
                  <a:pt x="2329" y="990"/>
                  <a:pt x="2330" y="991"/>
                  <a:pt x="2330" y="990"/>
                </a:cubicBezTo>
                <a:cubicBezTo>
                  <a:pt x="2332" y="992"/>
                  <a:pt x="2331" y="993"/>
                  <a:pt x="2332" y="994"/>
                </a:cubicBezTo>
                <a:cubicBezTo>
                  <a:pt x="2330" y="996"/>
                  <a:pt x="2328" y="994"/>
                  <a:pt x="2329" y="993"/>
                </a:cubicBezTo>
                <a:close/>
                <a:moveTo>
                  <a:pt x="2330" y="999"/>
                </a:moveTo>
                <a:cubicBezTo>
                  <a:pt x="2330" y="998"/>
                  <a:pt x="2329" y="997"/>
                  <a:pt x="2330" y="996"/>
                </a:cubicBezTo>
                <a:cubicBezTo>
                  <a:pt x="2330" y="997"/>
                  <a:pt x="2331" y="997"/>
                  <a:pt x="2331" y="997"/>
                </a:cubicBezTo>
                <a:cubicBezTo>
                  <a:pt x="2331" y="996"/>
                  <a:pt x="2331" y="996"/>
                  <a:pt x="2331" y="995"/>
                </a:cubicBezTo>
                <a:cubicBezTo>
                  <a:pt x="2332" y="996"/>
                  <a:pt x="2333" y="997"/>
                  <a:pt x="2332" y="998"/>
                </a:cubicBezTo>
                <a:cubicBezTo>
                  <a:pt x="2331" y="997"/>
                  <a:pt x="2331" y="998"/>
                  <a:pt x="2330" y="999"/>
                </a:cubicBezTo>
                <a:close/>
                <a:moveTo>
                  <a:pt x="2336" y="1005"/>
                </a:moveTo>
                <a:cubicBezTo>
                  <a:pt x="2335" y="1003"/>
                  <a:pt x="2332" y="1003"/>
                  <a:pt x="2332" y="1001"/>
                </a:cubicBezTo>
                <a:cubicBezTo>
                  <a:pt x="2334" y="1002"/>
                  <a:pt x="2332" y="999"/>
                  <a:pt x="2333" y="999"/>
                </a:cubicBezTo>
                <a:cubicBezTo>
                  <a:pt x="2334" y="1002"/>
                  <a:pt x="2337" y="1003"/>
                  <a:pt x="2336" y="1005"/>
                </a:cubicBezTo>
                <a:close/>
                <a:moveTo>
                  <a:pt x="2344" y="994"/>
                </a:moveTo>
                <a:cubicBezTo>
                  <a:pt x="2345" y="993"/>
                  <a:pt x="2346" y="994"/>
                  <a:pt x="2347" y="995"/>
                </a:cubicBezTo>
                <a:cubicBezTo>
                  <a:pt x="2345" y="996"/>
                  <a:pt x="2345" y="995"/>
                  <a:pt x="2344" y="994"/>
                </a:cubicBezTo>
                <a:close/>
                <a:moveTo>
                  <a:pt x="2352" y="1001"/>
                </a:moveTo>
                <a:cubicBezTo>
                  <a:pt x="2352" y="1000"/>
                  <a:pt x="2351" y="999"/>
                  <a:pt x="2352" y="998"/>
                </a:cubicBezTo>
                <a:cubicBezTo>
                  <a:pt x="2353" y="999"/>
                  <a:pt x="2354" y="1000"/>
                  <a:pt x="2352" y="1001"/>
                </a:cubicBezTo>
                <a:close/>
                <a:moveTo>
                  <a:pt x="2351" y="987"/>
                </a:moveTo>
                <a:cubicBezTo>
                  <a:pt x="2350" y="990"/>
                  <a:pt x="2353" y="990"/>
                  <a:pt x="2352" y="992"/>
                </a:cubicBezTo>
                <a:cubicBezTo>
                  <a:pt x="2351" y="991"/>
                  <a:pt x="2349" y="994"/>
                  <a:pt x="2350" y="992"/>
                </a:cubicBezTo>
                <a:cubicBezTo>
                  <a:pt x="2351" y="992"/>
                  <a:pt x="2350" y="990"/>
                  <a:pt x="2351" y="989"/>
                </a:cubicBezTo>
                <a:cubicBezTo>
                  <a:pt x="2350" y="990"/>
                  <a:pt x="2348" y="991"/>
                  <a:pt x="2348" y="989"/>
                </a:cubicBezTo>
                <a:cubicBezTo>
                  <a:pt x="2350" y="988"/>
                  <a:pt x="2348" y="988"/>
                  <a:pt x="2348" y="986"/>
                </a:cubicBezTo>
                <a:cubicBezTo>
                  <a:pt x="2347" y="987"/>
                  <a:pt x="2348" y="988"/>
                  <a:pt x="2346" y="988"/>
                </a:cubicBezTo>
                <a:cubicBezTo>
                  <a:pt x="2346" y="987"/>
                  <a:pt x="2346" y="985"/>
                  <a:pt x="2343" y="986"/>
                </a:cubicBezTo>
                <a:cubicBezTo>
                  <a:pt x="2342" y="982"/>
                  <a:pt x="2344" y="983"/>
                  <a:pt x="2342" y="980"/>
                </a:cubicBezTo>
                <a:cubicBezTo>
                  <a:pt x="2342" y="982"/>
                  <a:pt x="2340" y="982"/>
                  <a:pt x="2338" y="983"/>
                </a:cubicBezTo>
                <a:cubicBezTo>
                  <a:pt x="2339" y="984"/>
                  <a:pt x="2339" y="986"/>
                  <a:pt x="2340" y="987"/>
                </a:cubicBezTo>
                <a:cubicBezTo>
                  <a:pt x="2340" y="987"/>
                  <a:pt x="2340" y="987"/>
                  <a:pt x="2340" y="987"/>
                </a:cubicBezTo>
                <a:cubicBezTo>
                  <a:pt x="2341" y="987"/>
                  <a:pt x="2341" y="987"/>
                  <a:pt x="2341" y="987"/>
                </a:cubicBezTo>
                <a:cubicBezTo>
                  <a:pt x="2341" y="987"/>
                  <a:pt x="2340" y="987"/>
                  <a:pt x="2340" y="987"/>
                </a:cubicBezTo>
                <a:cubicBezTo>
                  <a:pt x="2340" y="987"/>
                  <a:pt x="2340" y="987"/>
                  <a:pt x="2340" y="987"/>
                </a:cubicBezTo>
                <a:cubicBezTo>
                  <a:pt x="2340" y="987"/>
                  <a:pt x="2340" y="987"/>
                  <a:pt x="2340" y="987"/>
                </a:cubicBezTo>
                <a:cubicBezTo>
                  <a:pt x="2336" y="985"/>
                  <a:pt x="2336" y="981"/>
                  <a:pt x="2334" y="978"/>
                </a:cubicBezTo>
                <a:cubicBezTo>
                  <a:pt x="2333" y="976"/>
                  <a:pt x="2330" y="974"/>
                  <a:pt x="2330" y="971"/>
                </a:cubicBezTo>
                <a:cubicBezTo>
                  <a:pt x="2332" y="969"/>
                  <a:pt x="2331" y="973"/>
                  <a:pt x="2333" y="971"/>
                </a:cubicBezTo>
                <a:cubicBezTo>
                  <a:pt x="2333" y="969"/>
                  <a:pt x="2331" y="970"/>
                  <a:pt x="2330" y="969"/>
                </a:cubicBezTo>
                <a:cubicBezTo>
                  <a:pt x="2329" y="968"/>
                  <a:pt x="2332" y="969"/>
                  <a:pt x="2331" y="968"/>
                </a:cubicBezTo>
                <a:cubicBezTo>
                  <a:pt x="2331" y="965"/>
                  <a:pt x="2329" y="968"/>
                  <a:pt x="2330" y="968"/>
                </a:cubicBezTo>
                <a:cubicBezTo>
                  <a:pt x="2326" y="967"/>
                  <a:pt x="2325" y="964"/>
                  <a:pt x="2324" y="959"/>
                </a:cubicBezTo>
                <a:cubicBezTo>
                  <a:pt x="2324" y="960"/>
                  <a:pt x="2327" y="959"/>
                  <a:pt x="2328" y="962"/>
                </a:cubicBezTo>
                <a:cubicBezTo>
                  <a:pt x="2326" y="961"/>
                  <a:pt x="2328" y="965"/>
                  <a:pt x="2329" y="965"/>
                </a:cubicBezTo>
                <a:cubicBezTo>
                  <a:pt x="2330" y="963"/>
                  <a:pt x="2331" y="964"/>
                  <a:pt x="2332" y="964"/>
                </a:cubicBezTo>
                <a:cubicBezTo>
                  <a:pt x="2332" y="965"/>
                  <a:pt x="2330" y="966"/>
                  <a:pt x="2331" y="967"/>
                </a:cubicBezTo>
                <a:cubicBezTo>
                  <a:pt x="2332" y="966"/>
                  <a:pt x="2332" y="966"/>
                  <a:pt x="2332" y="965"/>
                </a:cubicBezTo>
                <a:cubicBezTo>
                  <a:pt x="2333" y="967"/>
                  <a:pt x="2334" y="970"/>
                  <a:pt x="2336" y="971"/>
                </a:cubicBezTo>
                <a:cubicBezTo>
                  <a:pt x="2337" y="970"/>
                  <a:pt x="2336" y="970"/>
                  <a:pt x="2337" y="970"/>
                </a:cubicBezTo>
                <a:cubicBezTo>
                  <a:pt x="2338" y="970"/>
                  <a:pt x="2338" y="973"/>
                  <a:pt x="2339" y="972"/>
                </a:cubicBezTo>
                <a:cubicBezTo>
                  <a:pt x="2338" y="971"/>
                  <a:pt x="2337" y="970"/>
                  <a:pt x="2339" y="970"/>
                </a:cubicBezTo>
                <a:cubicBezTo>
                  <a:pt x="2341" y="973"/>
                  <a:pt x="2343" y="978"/>
                  <a:pt x="2345" y="979"/>
                </a:cubicBezTo>
                <a:cubicBezTo>
                  <a:pt x="2345" y="979"/>
                  <a:pt x="2345" y="979"/>
                  <a:pt x="2344" y="979"/>
                </a:cubicBezTo>
                <a:cubicBezTo>
                  <a:pt x="2344" y="980"/>
                  <a:pt x="2345" y="980"/>
                  <a:pt x="2345" y="981"/>
                </a:cubicBezTo>
                <a:cubicBezTo>
                  <a:pt x="2346" y="978"/>
                  <a:pt x="2348" y="983"/>
                  <a:pt x="2350" y="983"/>
                </a:cubicBezTo>
                <a:cubicBezTo>
                  <a:pt x="2349" y="982"/>
                  <a:pt x="2346" y="978"/>
                  <a:pt x="2344" y="978"/>
                </a:cubicBezTo>
                <a:cubicBezTo>
                  <a:pt x="2346" y="977"/>
                  <a:pt x="2345" y="976"/>
                  <a:pt x="2344" y="974"/>
                </a:cubicBezTo>
                <a:cubicBezTo>
                  <a:pt x="2343" y="974"/>
                  <a:pt x="2343" y="976"/>
                  <a:pt x="2342" y="975"/>
                </a:cubicBezTo>
                <a:cubicBezTo>
                  <a:pt x="2345" y="973"/>
                  <a:pt x="2341" y="972"/>
                  <a:pt x="2341" y="969"/>
                </a:cubicBezTo>
                <a:cubicBezTo>
                  <a:pt x="2344" y="968"/>
                  <a:pt x="2341" y="966"/>
                  <a:pt x="2342" y="965"/>
                </a:cubicBezTo>
                <a:cubicBezTo>
                  <a:pt x="2344" y="967"/>
                  <a:pt x="2344" y="967"/>
                  <a:pt x="2344" y="969"/>
                </a:cubicBezTo>
                <a:cubicBezTo>
                  <a:pt x="2345" y="969"/>
                  <a:pt x="2345" y="969"/>
                  <a:pt x="2346" y="969"/>
                </a:cubicBezTo>
                <a:cubicBezTo>
                  <a:pt x="2346" y="967"/>
                  <a:pt x="2343" y="963"/>
                  <a:pt x="2343" y="962"/>
                </a:cubicBezTo>
                <a:cubicBezTo>
                  <a:pt x="2343" y="962"/>
                  <a:pt x="2343" y="962"/>
                  <a:pt x="2344" y="962"/>
                </a:cubicBezTo>
                <a:cubicBezTo>
                  <a:pt x="2344" y="962"/>
                  <a:pt x="2344" y="962"/>
                  <a:pt x="2344" y="961"/>
                </a:cubicBezTo>
                <a:cubicBezTo>
                  <a:pt x="2346" y="964"/>
                  <a:pt x="2350" y="972"/>
                  <a:pt x="2350" y="974"/>
                </a:cubicBezTo>
                <a:cubicBezTo>
                  <a:pt x="2349" y="975"/>
                  <a:pt x="2348" y="975"/>
                  <a:pt x="2348" y="976"/>
                </a:cubicBezTo>
                <a:cubicBezTo>
                  <a:pt x="2350" y="975"/>
                  <a:pt x="2348" y="980"/>
                  <a:pt x="2351" y="979"/>
                </a:cubicBezTo>
                <a:cubicBezTo>
                  <a:pt x="2351" y="978"/>
                  <a:pt x="2349" y="977"/>
                  <a:pt x="2350" y="976"/>
                </a:cubicBezTo>
                <a:cubicBezTo>
                  <a:pt x="2351" y="978"/>
                  <a:pt x="2352" y="975"/>
                  <a:pt x="2353" y="976"/>
                </a:cubicBezTo>
                <a:cubicBezTo>
                  <a:pt x="2350" y="978"/>
                  <a:pt x="2353" y="978"/>
                  <a:pt x="2352" y="980"/>
                </a:cubicBezTo>
                <a:cubicBezTo>
                  <a:pt x="2354" y="979"/>
                  <a:pt x="2353" y="984"/>
                  <a:pt x="2356" y="984"/>
                </a:cubicBezTo>
                <a:cubicBezTo>
                  <a:pt x="2352" y="978"/>
                  <a:pt x="2358" y="984"/>
                  <a:pt x="2356" y="987"/>
                </a:cubicBezTo>
                <a:cubicBezTo>
                  <a:pt x="2358" y="991"/>
                  <a:pt x="2362" y="994"/>
                  <a:pt x="2362" y="997"/>
                </a:cubicBezTo>
                <a:cubicBezTo>
                  <a:pt x="2360" y="996"/>
                  <a:pt x="2360" y="998"/>
                  <a:pt x="2359" y="999"/>
                </a:cubicBezTo>
                <a:cubicBezTo>
                  <a:pt x="2355" y="997"/>
                  <a:pt x="2353" y="990"/>
                  <a:pt x="2351" y="987"/>
                </a:cubicBezTo>
                <a:close/>
                <a:moveTo>
                  <a:pt x="2370" y="910"/>
                </a:moveTo>
                <a:cubicBezTo>
                  <a:pt x="2368" y="911"/>
                  <a:pt x="2368" y="909"/>
                  <a:pt x="2367" y="909"/>
                </a:cubicBezTo>
                <a:cubicBezTo>
                  <a:pt x="2368" y="908"/>
                  <a:pt x="2368" y="908"/>
                  <a:pt x="2369" y="907"/>
                </a:cubicBezTo>
                <a:cubicBezTo>
                  <a:pt x="2369" y="908"/>
                  <a:pt x="2369" y="908"/>
                  <a:pt x="2369" y="909"/>
                </a:cubicBezTo>
                <a:cubicBezTo>
                  <a:pt x="2369" y="909"/>
                  <a:pt x="2369" y="909"/>
                  <a:pt x="2370" y="910"/>
                </a:cubicBezTo>
                <a:close/>
                <a:moveTo>
                  <a:pt x="2372" y="910"/>
                </a:moveTo>
                <a:cubicBezTo>
                  <a:pt x="2372" y="911"/>
                  <a:pt x="2374" y="912"/>
                  <a:pt x="2373" y="913"/>
                </a:cubicBezTo>
                <a:cubicBezTo>
                  <a:pt x="2372" y="913"/>
                  <a:pt x="2372" y="912"/>
                  <a:pt x="2372" y="912"/>
                </a:cubicBezTo>
                <a:cubicBezTo>
                  <a:pt x="2372" y="913"/>
                  <a:pt x="2372" y="913"/>
                  <a:pt x="2371" y="914"/>
                </a:cubicBezTo>
                <a:cubicBezTo>
                  <a:pt x="2371" y="912"/>
                  <a:pt x="2368" y="913"/>
                  <a:pt x="2369" y="911"/>
                </a:cubicBezTo>
                <a:cubicBezTo>
                  <a:pt x="2370" y="912"/>
                  <a:pt x="2371" y="911"/>
                  <a:pt x="2372" y="911"/>
                </a:cubicBezTo>
                <a:cubicBezTo>
                  <a:pt x="2372" y="911"/>
                  <a:pt x="2371" y="910"/>
                  <a:pt x="2372" y="910"/>
                </a:cubicBezTo>
                <a:close/>
                <a:moveTo>
                  <a:pt x="2370" y="958"/>
                </a:moveTo>
                <a:cubicBezTo>
                  <a:pt x="2370" y="959"/>
                  <a:pt x="2370" y="959"/>
                  <a:pt x="2369" y="959"/>
                </a:cubicBezTo>
                <a:cubicBezTo>
                  <a:pt x="2370" y="961"/>
                  <a:pt x="2370" y="962"/>
                  <a:pt x="2371" y="962"/>
                </a:cubicBezTo>
                <a:cubicBezTo>
                  <a:pt x="2373" y="965"/>
                  <a:pt x="2372" y="966"/>
                  <a:pt x="2371" y="963"/>
                </a:cubicBezTo>
                <a:cubicBezTo>
                  <a:pt x="2370" y="963"/>
                  <a:pt x="2369" y="963"/>
                  <a:pt x="2369" y="962"/>
                </a:cubicBezTo>
                <a:cubicBezTo>
                  <a:pt x="2369" y="961"/>
                  <a:pt x="2370" y="961"/>
                  <a:pt x="2369" y="960"/>
                </a:cubicBezTo>
                <a:cubicBezTo>
                  <a:pt x="2368" y="962"/>
                  <a:pt x="2363" y="953"/>
                  <a:pt x="2366" y="953"/>
                </a:cubicBezTo>
                <a:cubicBezTo>
                  <a:pt x="2366" y="955"/>
                  <a:pt x="2370" y="957"/>
                  <a:pt x="2370" y="958"/>
                </a:cubicBezTo>
                <a:close/>
                <a:moveTo>
                  <a:pt x="2375" y="936"/>
                </a:moveTo>
                <a:cubicBezTo>
                  <a:pt x="2376" y="936"/>
                  <a:pt x="2376" y="938"/>
                  <a:pt x="2377" y="939"/>
                </a:cubicBezTo>
                <a:cubicBezTo>
                  <a:pt x="2374" y="940"/>
                  <a:pt x="2375" y="937"/>
                  <a:pt x="2375" y="936"/>
                </a:cubicBezTo>
                <a:close/>
                <a:moveTo>
                  <a:pt x="2378" y="941"/>
                </a:moveTo>
                <a:cubicBezTo>
                  <a:pt x="2377" y="942"/>
                  <a:pt x="2375" y="940"/>
                  <a:pt x="2377" y="940"/>
                </a:cubicBezTo>
                <a:cubicBezTo>
                  <a:pt x="2377" y="940"/>
                  <a:pt x="2378" y="940"/>
                  <a:pt x="2378" y="941"/>
                </a:cubicBezTo>
                <a:close/>
                <a:moveTo>
                  <a:pt x="2379" y="955"/>
                </a:moveTo>
                <a:cubicBezTo>
                  <a:pt x="2377" y="953"/>
                  <a:pt x="2376" y="951"/>
                  <a:pt x="2375" y="949"/>
                </a:cubicBezTo>
                <a:cubicBezTo>
                  <a:pt x="2377" y="948"/>
                  <a:pt x="2381" y="953"/>
                  <a:pt x="2379" y="955"/>
                </a:cubicBezTo>
                <a:close/>
                <a:moveTo>
                  <a:pt x="2381" y="958"/>
                </a:moveTo>
                <a:cubicBezTo>
                  <a:pt x="2381" y="958"/>
                  <a:pt x="2381" y="959"/>
                  <a:pt x="2379" y="959"/>
                </a:cubicBezTo>
                <a:cubicBezTo>
                  <a:pt x="2379" y="958"/>
                  <a:pt x="2378" y="957"/>
                  <a:pt x="2379" y="956"/>
                </a:cubicBezTo>
                <a:cubicBezTo>
                  <a:pt x="2380" y="958"/>
                  <a:pt x="2381" y="953"/>
                  <a:pt x="2380" y="955"/>
                </a:cubicBezTo>
                <a:cubicBezTo>
                  <a:pt x="2381" y="956"/>
                  <a:pt x="2382" y="957"/>
                  <a:pt x="2381" y="958"/>
                </a:cubicBezTo>
                <a:close/>
                <a:moveTo>
                  <a:pt x="2383" y="962"/>
                </a:moveTo>
                <a:cubicBezTo>
                  <a:pt x="2383" y="961"/>
                  <a:pt x="2380" y="959"/>
                  <a:pt x="2383" y="958"/>
                </a:cubicBezTo>
                <a:cubicBezTo>
                  <a:pt x="2383" y="959"/>
                  <a:pt x="2384" y="961"/>
                  <a:pt x="2383" y="962"/>
                </a:cubicBezTo>
                <a:close/>
                <a:moveTo>
                  <a:pt x="2383" y="965"/>
                </a:moveTo>
                <a:cubicBezTo>
                  <a:pt x="2383" y="964"/>
                  <a:pt x="2383" y="964"/>
                  <a:pt x="2382" y="963"/>
                </a:cubicBezTo>
                <a:cubicBezTo>
                  <a:pt x="2383" y="961"/>
                  <a:pt x="2385" y="965"/>
                  <a:pt x="2383" y="965"/>
                </a:cubicBezTo>
                <a:close/>
                <a:moveTo>
                  <a:pt x="2383" y="978"/>
                </a:moveTo>
                <a:cubicBezTo>
                  <a:pt x="2381" y="978"/>
                  <a:pt x="2381" y="976"/>
                  <a:pt x="2381" y="974"/>
                </a:cubicBezTo>
                <a:cubicBezTo>
                  <a:pt x="2382" y="975"/>
                  <a:pt x="2383" y="977"/>
                  <a:pt x="2383" y="978"/>
                </a:cubicBezTo>
                <a:close/>
                <a:moveTo>
                  <a:pt x="2380" y="974"/>
                </a:moveTo>
                <a:cubicBezTo>
                  <a:pt x="2380" y="973"/>
                  <a:pt x="2378" y="972"/>
                  <a:pt x="2378" y="970"/>
                </a:cubicBezTo>
                <a:cubicBezTo>
                  <a:pt x="2379" y="971"/>
                  <a:pt x="2379" y="973"/>
                  <a:pt x="2381" y="973"/>
                </a:cubicBezTo>
                <a:cubicBezTo>
                  <a:pt x="2380" y="973"/>
                  <a:pt x="2381" y="974"/>
                  <a:pt x="2380" y="974"/>
                </a:cubicBezTo>
                <a:close/>
                <a:moveTo>
                  <a:pt x="2375" y="971"/>
                </a:moveTo>
                <a:cubicBezTo>
                  <a:pt x="2375" y="971"/>
                  <a:pt x="2374" y="971"/>
                  <a:pt x="2374" y="970"/>
                </a:cubicBezTo>
                <a:cubicBezTo>
                  <a:pt x="2378" y="970"/>
                  <a:pt x="2377" y="976"/>
                  <a:pt x="2375" y="971"/>
                </a:cubicBezTo>
                <a:close/>
                <a:moveTo>
                  <a:pt x="2379" y="982"/>
                </a:moveTo>
                <a:cubicBezTo>
                  <a:pt x="2377" y="979"/>
                  <a:pt x="2375" y="977"/>
                  <a:pt x="2373" y="974"/>
                </a:cubicBezTo>
                <a:cubicBezTo>
                  <a:pt x="2372" y="972"/>
                  <a:pt x="2370" y="969"/>
                  <a:pt x="2370" y="967"/>
                </a:cubicBezTo>
                <a:cubicBezTo>
                  <a:pt x="2372" y="972"/>
                  <a:pt x="2379" y="978"/>
                  <a:pt x="2379" y="982"/>
                </a:cubicBezTo>
                <a:close/>
                <a:moveTo>
                  <a:pt x="2378" y="992"/>
                </a:moveTo>
                <a:cubicBezTo>
                  <a:pt x="2378" y="991"/>
                  <a:pt x="2376" y="990"/>
                  <a:pt x="2377" y="990"/>
                </a:cubicBezTo>
                <a:cubicBezTo>
                  <a:pt x="2377" y="991"/>
                  <a:pt x="2379" y="991"/>
                  <a:pt x="2378" y="992"/>
                </a:cubicBezTo>
                <a:close/>
                <a:moveTo>
                  <a:pt x="2368" y="977"/>
                </a:moveTo>
                <a:cubicBezTo>
                  <a:pt x="2370" y="979"/>
                  <a:pt x="2370" y="980"/>
                  <a:pt x="2370" y="982"/>
                </a:cubicBezTo>
                <a:cubicBezTo>
                  <a:pt x="2370" y="980"/>
                  <a:pt x="2374" y="984"/>
                  <a:pt x="2372" y="983"/>
                </a:cubicBezTo>
                <a:cubicBezTo>
                  <a:pt x="2371" y="981"/>
                  <a:pt x="2369" y="983"/>
                  <a:pt x="2369" y="982"/>
                </a:cubicBezTo>
                <a:cubicBezTo>
                  <a:pt x="2371" y="980"/>
                  <a:pt x="2366" y="979"/>
                  <a:pt x="2368" y="977"/>
                </a:cubicBezTo>
                <a:close/>
                <a:moveTo>
                  <a:pt x="2371" y="975"/>
                </a:moveTo>
                <a:cubicBezTo>
                  <a:pt x="2370" y="974"/>
                  <a:pt x="2368" y="973"/>
                  <a:pt x="2370" y="971"/>
                </a:cubicBezTo>
                <a:cubicBezTo>
                  <a:pt x="2372" y="974"/>
                  <a:pt x="2372" y="976"/>
                  <a:pt x="2374" y="978"/>
                </a:cubicBezTo>
                <a:cubicBezTo>
                  <a:pt x="2374" y="982"/>
                  <a:pt x="2372" y="976"/>
                  <a:pt x="2371" y="975"/>
                </a:cubicBezTo>
                <a:close/>
                <a:moveTo>
                  <a:pt x="2366" y="992"/>
                </a:moveTo>
                <a:cubicBezTo>
                  <a:pt x="2364" y="989"/>
                  <a:pt x="2363" y="984"/>
                  <a:pt x="2361" y="982"/>
                </a:cubicBezTo>
                <a:cubicBezTo>
                  <a:pt x="2361" y="983"/>
                  <a:pt x="2361" y="983"/>
                  <a:pt x="2361" y="982"/>
                </a:cubicBezTo>
                <a:cubicBezTo>
                  <a:pt x="2361" y="982"/>
                  <a:pt x="2361" y="982"/>
                  <a:pt x="2362" y="982"/>
                </a:cubicBezTo>
                <a:cubicBezTo>
                  <a:pt x="2361" y="981"/>
                  <a:pt x="2361" y="981"/>
                  <a:pt x="2362" y="981"/>
                </a:cubicBezTo>
                <a:cubicBezTo>
                  <a:pt x="2364" y="984"/>
                  <a:pt x="2366" y="988"/>
                  <a:pt x="2366" y="992"/>
                </a:cubicBezTo>
                <a:close/>
                <a:moveTo>
                  <a:pt x="2357" y="975"/>
                </a:moveTo>
                <a:cubicBezTo>
                  <a:pt x="2358" y="976"/>
                  <a:pt x="2358" y="976"/>
                  <a:pt x="2359" y="976"/>
                </a:cubicBezTo>
                <a:cubicBezTo>
                  <a:pt x="2359" y="973"/>
                  <a:pt x="2354" y="971"/>
                  <a:pt x="2356" y="970"/>
                </a:cubicBezTo>
                <a:cubicBezTo>
                  <a:pt x="2359" y="971"/>
                  <a:pt x="2362" y="979"/>
                  <a:pt x="2358" y="978"/>
                </a:cubicBezTo>
                <a:cubicBezTo>
                  <a:pt x="2360" y="976"/>
                  <a:pt x="2356" y="977"/>
                  <a:pt x="2357" y="975"/>
                </a:cubicBezTo>
                <a:close/>
                <a:moveTo>
                  <a:pt x="2353" y="964"/>
                </a:moveTo>
                <a:cubicBezTo>
                  <a:pt x="2355" y="962"/>
                  <a:pt x="2356" y="967"/>
                  <a:pt x="2354" y="966"/>
                </a:cubicBezTo>
                <a:cubicBezTo>
                  <a:pt x="2355" y="965"/>
                  <a:pt x="2354" y="964"/>
                  <a:pt x="2353" y="964"/>
                </a:cubicBezTo>
                <a:close/>
                <a:moveTo>
                  <a:pt x="2353" y="961"/>
                </a:moveTo>
                <a:cubicBezTo>
                  <a:pt x="2350" y="963"/>
                  <a:pt x="2355" y="961"/>
                  <a:pt x="2353" y="963"/>
                </a:cubicBezTo>
                <a:cubicBezTo>
                  <a:pt x="2353" y="962"/>
                  <a:pt x="2352" y="963"/>
                  <a:pt x="2351" y="963"/>
                </a:cubicBezTo>
                <a:cubicBezTo>
                  <a:pt x="2352" y="963"/>
                  <a:pt x="2352" y="960"/>
                  <a:pt x="2353" y="961"/>
                </a:cubicBezTo>
                <a:close/>
                <a:moveTo>
                  <a:pt x="2351" y="951"/>
                </a:moveTo>
                <a:cubicBezTo>
                  <a:pt x="2352" y="951"/>
                  <a:pt x="2351" y="950"/>
                  <a:pt x="2352" y="950"/>
                </a:cubicBezTo>
                <a:cubicBezTo>
                  <a:pt x="2352" y="950"/>
                  <a:pt x="2352" y="951"/>
                  <a:pt x="2353" y="951"/>
                </a:cubicBezTo>
                <a:cubicBezTo>
                  <a:pt x="2352" y="951"/>
                  <a:pt x="2351" y="952"/>
                  <a:pt x="2351" y="951"/>
                </a:cubicBezTo>
                <a:close/>
                <a:moveTo>
                  <a:pt x="2353" y="952"/>
                </a:moveTo>
                <a:cubicBezTo>
                  <a:pt x="2354" y="954"/>
                  <a:pt x="2357" y="957"/>
                  <a:pt x="2356" y="959"/>
                </a:cubicBezTo>
                <a:cubicBezTo>
                  <a:pt x="2356" y="958"/>
                  <a:pt x="2352" y="954"/>
                  <a:pt x="2353" y="952"/>
                </a:cubicBezTo>
                <a:close/>
                <a:moveTo>
                  <a:pt x="2354" y="941"/>
                </a:moveTo>
                <a:cubicBezTo>
                  <a:pt x="2356" y="942"/>
                  <a:pt x="2358" y="945"/>
                  <a:pt x="2358" y="947"/>
                </a:cubicBezTo>
                <a:cubicBezTo>
                  <a:pt x="2357" y="946"/>
                  <a:pt x="2354" y="943"/>
                  <a:pt x="2354" y="941"/>
                </a:cubicBezTo>
                <a:close/>
                <a:moveTo>
                  <a:pt x="2353" y="932"/>
                </a:moveTo>
                <a:cubicBezTo>
                  <a:pt x="2356" y="934"/>
                  <a:pt x="2356" y="940"/>
                  <a:pt x="2358" y="942"/>
                </a:cubicBezTo>
                <a:cubicBezTo>
                  <a:pt x="2355" y="940"/>
                  <a:pt x="2355" y="937"/>
                  <a:pt x="2353" y="932"/>
                </a:cubicBezTo>
                <a:close/>
                <a:moveTo>
                  <a:pt x="2356" y="951"/>
                </a:moveTo>
                <a:cubicBezTo>
                  <a:pt x="2357" y="951"/>
                  <a:pt x="2357" y="950"/>
                  <a:pt x="2358" y="950"/>
                </a:cubicBezTo>
                <a:cubicBezTo>
                  <a:pt x="2357" y="951"/>
                  <a:pt x="2357" y="951"/>
                  <a:pt x="2358" y="951"/>
                </a:cubicBezTo>
                <a:cubicBezTo>
                  <a:pt x="2358" y="951"/>
                  <a:pt x="2358" y="951"/>
                  <a:pt x="2359" y="951"/>
                </a:cubicBezTo>
                <a:cubicBezTo>
                  <a:pt x="2358" y="951"/>
                  <a:pt x="2358" y="951"/>
                  <a:pt x="2358" y="951"/>
                </a:cubicBezTo>
                <a:cubicBezTo>
                  <a:pt x="2357" y="952"/>
                  <a:pt x="2360" y="955"/>
                  <a:pt x="2358" y="954"/>
                </a:cubicBezTo>
                <a:cubicBezTo>
                  <a:pt x="2358" y="952"/>
                  <a:pt x="2356" y="952"/>
                  <a:pt x="2356" y="951"/>
                </a:cubicBezTo>
                <a:close/>
                <a:moveTo>
                  <a:pt x="2357" y="959"/>
                </a:moveTo>
                <a:cubicBezTo>
                  <a:pt x="2358" y="962"/>
                  <a:pt x="2359" y="963"/>
                  <a:pt x="2361" y="966"/>
                </a:cubicBezTo>
                <a:cubicBezTo>
                  <a:pt x="2361" y="966"/>
                  <a:pt x="2361" y="967"/>
                  <a:pt x="2360" y="966"/>
                </a:cubicBezTo>
                <a:cubicBezTo>
                  <a:pt x="2359" y="963"/>
                  <a:pt x="2356" y="962"/>
                  <a:pt x="2357" y="959"/>
                </a:cubicBezTo>
                <a:close/>
                <a:moveTo>
                  <a:pt x="2361" y="991"/>
                </a:moveTo>
                <a:cubicBezTo>
                  <a:pt x="2362" y="993"/>
                  <a:pt x="2364" y="994"/>
                  <a:pt x="2364" y="996"/>
                </a:cubicBezTo>
                <a:cubicBezTo>
                  <a:pt x="2362" y="996"/>
                  <a:pt x="2359" y="991"/>
                  <a:pt x="2361" y="991"/>
                </a:cubicBezTo>
                <a:close/>
                <a:moveTo>
                  <a:pt x="2361" y="981"/>
                </a:moveTo>
                <a:cubicBezTo>
                  <a:pt x="2361" y="980"/>
                  <a:pt x="2360" y="979"/>
                  <a:pt x="2361" y="978"/>
                </a:cubicBezTo>
                <a:cubicBezTo>
                  <a:pt x="2361" y="979"/>
                  <a:pt x="2363" y="980"/>
                  <a:pt x="2361" y="981"/>
                </a:cubicBezTo>
                <a:close/>
                <a:moveTo>
                  <a:pt x="2362" y="961"/>
                </a:moveTo>
                <a:cubicBezTo>
                  <a:pt x="2361" y="960"/>
                  <a:pt x="2357" y="956"/>
                  <a:pt x="2359" y="954"/>
                </a:cubicBezTo>
                <a:cubicBezTo>
                  <a:pt x="2362" y="956"/>
                  <a:pt x="2362" y="960"/>
                  <a:pt x="2362" y="961"/>
                </a:cubicBezTo>
                <a:close/>
                <a:moveTo>
                  <a:pt x="2360" y="939"/>
                </a:moveTo>
                <a:cubicBezTo>
                  <a:pt x="2360" y="938"/>
                  <a:pt x="2358" y="937"/>
                  <a:pt x="2360" y="936"/>
                </a:cubicBezTo>
                <a:cubicBezTo>
                  <a:pt x="2360" y="937"/>
                  <a:pt x="2361" y="938"/>
                  <a:pt x="2360" y="939"/>
                </a:cubicBezTo>
                <a:close/>
                <a:moveTo>
                  <a:pt x="2356" y="929"/>
                </a:moveTo>
                <a:cubicBezTo>
                  <a:pt x="2357" y="932"/>
                  <a:pt x="2359" y="933"/>
                  <a:pt x="2360" y="936"/>
                </a:cubicBezTo>
                <a:cubicBezTo>
                  <a:pt x="2356" y="937"/>
                  <a:pt x="2356" y="930"/>
                  <a:pt x="2356" y="929"/>
                </a:cubicBezTo>
                <a:close/>
                <a:moveTo>
                  <a:pt x="2356" y="895"/>
                </a:moveTo>
                <a:cubicBezTo>
                  <a:pt x="2356" y="893"/>
                  <a:pt x="2354" y="892"/>
                  <a:pt x="2353" y="891"/>
                </a:cubicBezTo>
                <a:cubicBezTo>
                  <a:pt x="2356" y="890"/>
                  <a:pt x="2358" y="894"/>
                  <a:pt x="2356" y="895"/>
                </a:cubicBezTo>
                <a:close/>
                <a:moveTo>
                  <a:pt x="2354" y="890"/>
                </a:moveTo>
                <a:cubicBezTo>
                  <a:pt x="2354" y="889"/>
                  <a:pt x="2352" y="890"/>
                  <a:pt x="2352" y="889"/>
                </a:cubicBezTo>
                <a:cubicBezTo>
                  <a:pt x="2353" y="889"/>
                  <a:pt x="2353" y="888"/>
                  <a:pt x="2353" y="888"/>
                </a:cubicBezTo>
                <a:cubicBezTo>
                  <a:pt x="2353" y="889"/>
                  <a:pt x="2356" y="889"/>
                  <a:pt x="2354" y="890"/>
                </a:cubicBezTo>
                <a:close/>
                <a:moveTo>
                  <a:pt x="2352" y="887"/>
                </a:moveTo>
                <a:cubicBezTo>
                  <a:pt x="2352" y="886"/>
                  <a:pt x="2350" y="886"/>
                  <a:pt x="2351" y="885"/>
                </a:cubicBezTo>
                <a:cubicBezTo>
                  <a:pt x="2351" y="885"/>
                  <a:pt x="2353" y="886"/>
                  <a:pt x="2352" y="887"/>
                </a:cubicBezTo>
                <a:close/>
                <a:moveTo>
                  <a:pt x="2355" y="949"/>
                </a:moveTo>
                <a:cubicBezTo>
                  <a:pt x="2350" y="939"/>
                  <a:pt x="2344" y="931"/>
                  <a:pt x="2343" y="923"/>
                </a:cubicBezTo>
                <a:cubicBezTo>
                  <a:pt x="2346" y="926"/>
                  <a:pt x="2345" y="930"/>
                  <a:pt x="2348" y="931"/>
                </a:cubicBezTo>
                <a:cubicBezTo>
                  <a:pt x="2348" y="938"/>
                  <a:pt x="2357" y="942"/>
                  <a:pt x="2355" y="949"/>
                </a:cubicBezTo>
                <a:close/>
                <a:moveTo>
                  <a:pt x="2351" y="946"/>
                </a:moveTo>
                <a:cubicBezTo>
                  <a:pt x="2351" y="945"/>
                  <a:pt x="2348" y="944"/>
                  <a:pt x="2350" y="943"/>
                </a:cubicBezTo>
                <a:cubicBezTo>
                  <a:pt x="2350" y="944"/>
                  <a:pt x="2351" y="945"/>
                  <a:pt x="2351" y="946"/>
                </a:cubicBezTo>
                <a:close/>
                <a:moveTo>
                  <a:pt x="2349" y="941"/>
                </a:moveTo>
                <a:cubicBezTo>
                  <a:pt x="2348" y="941"/>
                  <a:pt x="2346" y="939"/>
                  <a:pt x="2347" y="938"/>
                </a:cubicBezTo>
                <a:cubicBezTo>
                  <a:pt x="2348" y="939"/>
                  <a:pt x="2349" y="940"/>
                  <a:pt x="2349" y="941"/>
                </a:cubicBezTo>
                <a:close/>
                <a:moveTo>
                  <a:pt x="2344" y="887"/>
                </a:moveTo>
                <a:cubicBezTo>
                  <a:pt x="2344" y="887"/>
                  <a:pt x="2345" y="888"/>
                  <a:pt x="2344" y="889"/>
                </a:cubicBezTo>
                <a:cubicBezTo>
                  <a:pt x="2344" y="888"/>
                  <a:pt x="2343" y="887"/>
                  <a:pt x="2344" y="887"/>
                </a:cubicBezTo>
                <a:close/>
                <a:moveTo>
                  <a:pt x="2349" y="889"/>
                </a:moveTo>
                <a:cubicBezTo>
                  <a:pt x="2350" y="888"/>
                  <a:pt x="2346" y="889"/>
                  <a:pt x="2348" y="887"/>
                </a:cubicBezTo>
                <a:cubicBezTo>
                  <a:pt x="2349" y="887"/>
                  <a:pt x="2351" y="890"/>
                  <a:pt x="2349" y="889"/>
                </a:cubicBezTo>
                <a:close/>
                <a:moveTo>
                  <a:pt x="2348" y="872"/>
                </a:moveTo>
                <a:cubicBezTo>
                  <a:pt x="2347" y="871"/>
                  <a:pt x="2347" y="871"/>
                  <a:pt x="2346" y="870"/>
                </a:cubicBezTo>
                <a:cubicBezTo>
                  <a:pt x="2347" y="870"/>
                  <a:pt x="2347" y="870"/>
                  <a:pt x="2348" y="870"/>
                </a:cubicBezTo>
                <a:cubicBezTo>
                  <a:pt x="2349" y="870"/>
                  <a:pt x="2349" y="871"/>
                  <a:pt x="2348" y="872"/>
                </a:cubicBezTo>
                <a:close/>
                <a:moveTo>
                  <a:pt x="2347" y="887"/>
                </a:moveTo>
                <a:cubicBezTo>
                  <a:pt x="2346" y="884"/>
                  <a:pt x="2343" y="883"/>
                  <a:pt x="2343" y="879"/>
                </a:cubicBezTo>
                <a:cubicBezTo>
                  <a:pt x="2345" y="882"/>
                  <a:pt x="2348" y="884"/>
                  <a:pt x="2347" y="887"/>
                </a:cubicBezTo>
                <a:close/>
                <a:moveTo>
                  <a:pt x="2357" y="1005"/>
                </a:moveTo>
                <a:cubicBezTo>
                  <a:pt x="2356" y="1007"/>
                  <a:pt x="2355" y="1005"/>
                  <a:pt x="2356" y="1004"/>
                </a:cubicBezTo>
                <a:cubicBezTo>
                  <a:pt x="2356" y="1005"/>
                  <a:pt x="2357" y="1005"/>
                  <a:pt x="2357" y="1005"/>
                </a:cubicBezTo>
                <a:close/>
                <a:moveTo>
                  <a:pt x="2357" y="1016"/>
                </a:moveTo>
                <a:cubicBezTo>
                  <a:pt x="2357" y="1015"/>
                  <a:pt x="2355" y="1016"/>
                  <a:pt x="2356" y="1015"/>
                </a:cubicBezTo>
                <a:cubicBezTo>
                  <a:pt x="2356" y="1015"/>
                  <a:pt x="2356" y="1015"/>
                  <a:pt x="2357" y="1015"/>
                </a:cubicBezTo>
                <a:cubicBezTo>
                  <a:pt x="2356" y="1014"/>
                  <a:pt x="2357" y="1014"/>
                  <a:pt x="2357" y="1013"/>
                </a:cubicBezTo>
                <a:cubicBezTo>
                  <a:pt x="2358" y="1014"/>
                  <a:pt x="2356" y="1015"/>
                  <a:pt x="2357" y="1015"/>
                </a:cubicBezTo>
                <a:cubicBezTo>
                  <a:pt x="2357" y="1015"/>
                  <a:pt x="2358" y="1015"/>
                  <a:pt x="2357" y="1016"/>
                </a:cubicBezTo>
                <a:close/>
                <a:moveTo>
                  <a:pt x="2358" y="1008"/>
                </a:moveTo>
                <a:cubicBezTo>
                  <a:pt x="2357" y="1008"/>
                  <a:pt x="2357" y="1007"/>
                  <a:pt x="2357" y="1006"/>
                </a:cubicBezTo>
                <a:cubicBezTo>
                  <a:pt x="2357" y="1006"/>
                  <a:pt x="2357" y="1006"/>
                  <a:pt x="2358" y="1006"/>
                </a:cubicBezTo>
                <a:cubicBezTo>
                  <a:pt x="2358" y="1006"/>
                  <a:pt x="2358" y="1007"/>
                  <a:pt x="2359" y="1008"/>
                </a:cubicBezTo>
                <a:cubicBezTo>
                  <a:pt x="2358" y="1008"/>
                  <a:pt x="2358" y="1008"/>
                  <a:pt x="2358" y="1008"/>
                </a:cubicBezTo>
                <a:close/>
                <a:moveTo>
                  <a:pt x="2364" y="1019"/>
                </a:moveTo>
                <a:cubicBezTo>
                  <a:pt x="2362" y="1015"/>
                  <a:pt x="2358" y="1010"/>
                  <a:pt x="2359" y="1008"/>
                </a:cubicBezTo>
                <a:cubicBezTo>
                  <a:pt x="2360" y="1013"/>
                  <a:pt x="2367" y="1015"/>
                  <a:pt x="2364" y="1019"/>
                </a:cubicBezTo>
                <a:close/>
                <a:moveTo>
                  <a:pt x="2364" y="993"/>
                </a:moveTo>
                <a:cubicBezTo>
                  <a:pt x="2365" y="994"/>
                  <a:pt x="2366" y="994"/>
                  <a:pt x="2366" y="995"/>
                </a:cubicBezTo>
                <a:cubicBezTo>
                  <a:pt x="2364" y="996"/>
                  <a:pt x="2363" y="994"/>
                  <a:pt x="2364" y="993"/>
                </a:cubicBezTo>
                <a:close/>
                <a:moveTo>
                  <a:pt x="2369" y="1002"/>
                </a:moveTo>
                <a:cubicBezTo>
                  <a:pt x="2368" y="1001"/>
                  <a:pt x="2366" y="998"/>
                  <a:pt x="2365" y="996"/>
                </a:cubicBezTo>
                <a:cubicBezTo>
                  <a:pt x="2366" y="996"/>
                  <a:pt x="2366" y="996"/>
                  <a:pt x="2367" y="996"/>
                </a:cubicBezTo>
                <a:cubicBezTo>
                  <a:pt x="2367" y="997"/>
                  <a:pt x="2370" y="1001"/>
                  <a:pt x="2371" y="1001"/>
                </a:cubicBezTo>
                <a:cubicBezTo>
                  <a:pt x="2370" y="1001"/>
                  <a:pt x="2370" y="1002"/>
                  <a:pt x="2369" y="1002"/>
                </a:cubicBezTo>
                <a:close/>
                <a:moveTo>
                  <a:pt x="2376" y="996"/>
                </a:moveTo>
                <a:cubicBezTo>
                  <a:pt x="2376" y="996"/>
                  <a:pt x="2377" y="996"/>
                  <a:pt x="2377" y="995"/>
                </a:cubicBezTo>
                <a:cubicBezTo>
                  <a:pt x="2375" y="993"/>
                  <a:pt x="2371" y="987"/>
                  <a:pt x="2371" y="986"/>
                </a:cubicBezTo>
                <a:cubicBezTo>
                  <a:pt x="2369" y="981"/>
                  <a:pt x="2374" y="991"/>
                  <a:pt x="2376" y="990"/>
                </a:cubicBezTo>
                <a:cubicBezTo>
                  <a:pt x="2375" y="991"/>
                  <a:pt x="2376" y="991"/>
                  <a:pt x="2377" y="991"/>
                </a:cubicBezTo>
                <a:cubicBezTo>
                  <a:pt x="2374" y="992"/>
                  <a:pt x="2377" y="994"/>
                  <a:pt x="2377" y="995"/>
                </a:cubicBezTo>
                <a:cubicBezTo>
                  <a:pt x="2378" y="993"/>
                  <a:pt x="2378" y="996"/>
                  <a:pt x="2379" y="995"/>
                </a:cubicBezTo>
                <a:cubicBezTo>
                  <a:pt x="2381" y="995"/>
                  <a:pt x="2378" y="994"/>
                  <a:pt x="2379" y="993"/>
                </a:cubicBezTo>
                <a:cubicBezTo>
                  <a:pt x="2382" y="996"/>
                  <a:pt x="2384" y="998"/>
                  <a:pt x="2383" y="1000"/>
                </a:cubicBezTo>
                <a:cubicBezTo>
                  <a:pt x="2380" y="999"/>
                  <a:pt x="2378" y="999"/>
                  <a:pt x="2376" y="996"/>
                </a:cubicBezTo>
                <a:close/>
                <a:moveTo>
                  <a:pt x="2384" y="1007"/>
                </a:moveTo>
                <a:cubicBezTo>
                  <a:pt x="2384" y="1006"/>
                  <a:pt x="2382" y="1004"/>
                  <a:pt x="2383" y="1003"/>
                </a:cubicBezTo>
                <a:cubicBezTo>
                  <a:pt x="2383" y="1004"/>
                  <a:pt x="2385" y="1006"/>
                  <a:pt x="2384" y="1007"/>
                </a:cubicBezTo>
                <a:close/>
                <a:moveTo>
                  <a:pt x="2395" y="1011"/>
                </a:moveTo>
                <a:cubicBezTo>
                  <a:pt x="2396" y="1013"/>
                  <a:pt x="2397" y="1014"/>
                  <a:pt x="2397" y="1015"/>
                </a:cubicBezTo>
                <a:cubicBezTo>
                  <a:pt x="2397" y="1016"/>
                  <a:pt x="2395" y="1016"/>
                  <a:pt x="2394" y="1017"/>
                </a:cubicBezTo>
                <a:cubicBezTo>
                  <a:pt x="2393" y="1016"/>
                  <a:pt x="2392" y="1015"/>
                  <a:pt x="2393" y="1014"/>
                </a:cubicBezTo>
                <a:cubicBezTo>
                  <a:pt x="2391" y="1014"/>
                  <a:pt x="2391" y="1011"/>
                  <a:pt x="2389" y="1011"/>
                </a:cubicBezTo>
                <a:cubicBezTo>
                  <a:pt x="2391" y="1008"/>
                  <a:pt x="2383" y="1006"/>
                  <a:pt x="2387" y="1005"/>
                </a:cubicBezTo>
                <a:cubicBezTo>
                  <a:pt x="2386" y="1004"/>
                  <a:pt x="2386" y="1003"/>
                  <a:pt x="2385" y="1002"/>
                </a:cubicBezTo>
                <a:cubicBezTo>
                  <a:pt x="2385" y="1001"/>
                  <a:pt x="2387" y="1002"/>
                  <a:pt x="2386" y="1001"/>
                </a:cubicBezTo>
                <a:cubicBezTo>
                  <a:pt x="2384" y="998"/>
                  <a:pt x="2381" y="991"/>
                  <a:pt x="2379" y="987"/>
                </a:cubicBezTo>
                <a:cubicBezTo>
                  <a:pt x="2382" y="989"/>
                  <a:pt x="2386" y="1000"/>
                  <a:pt x="2387" y="997"/>
                </a:cubicBezTo>
                <a:cubicBezTo>
                  <a:pt x="2389" y="1000"/>
                  <a:pt x="2393" y="1004"/>
                  <a:pt x="2393" y="1007"/>
                </a:cubicBezTo>
                <a:cubicBezTo>
                  <a:pt x="2394" y="1005"/>
                  <a:pt x="2396" y="1008"/>
                  <a:pt x="2398" y="1009"/>
                </a:cubicBezTo>
                <a:cubicBezTo>
                  <a:pt x="2397" y="1009"/>
                  <a:pt x="2396" y="1009"/>
                  <a:pt x="2396" y="1009"/>
                </a:cubicBezTo>
                <a:cubicBezTo>
                  <a:pt x="2396" y="1010"/>
                  <a:pt x="2397" y="1012"/>
                  <a:pt x="2395" y="1011"/>
                </a:cubicBezTo>
                <a:close/>
                <a:moveTo>
                  <a:pt x="2387" y="964"/>
                </a:moveTo>
                <a:cubicBezTo>
                  <a:pt x="2385" y="965"/>
                  <a:pt x="2389" y="966"/>
                  <a:pt x="2386" y="967"/>
                </a:cubicBezTo>
                <a:cubicBezTo>
                  <a:pt x="2386" y="966"/>
                  <a:pt x="2385" y="966"/>
                  <a:pt x="2384" y="965"/>
                </a:cubicBezTo>
                <a:cubicBezTo>
                  <a:pt x="2385" y="965"/>
                  <a:pt x="2386" y="963"/>
                  <a:pt x="2386" y="964"/>
                </a:cubicBezTo>
                <a:cubicBezTo>
                  <a:pt x="2385" y="964"/>
                  <a:pt x="2387" y="964"/>
                  <a:pt x="2387" y="964"/>
                </a:cubicBezTo>
                <a:close/>
                <a:moveTo>
                  <a:pt x="2390" y="995"/>
                </a:moveTo>
                <a:cubicBezTo>
                  <a:pt x="2391" y="994"/>
                  <a:pt x="2392" y="994"/>
                  <a:pt x="2392" y="996"/>
                </a:cubicBezTo>
                <a:cubicBezTo>
                  <a:pt x="2391" y="997"/>
                  <a:pt x="2390" y="995"/>
                  <a:pt x="2390" y="995"/>
                </a:cubicBezTo>
                <a:close/>
                <a:moveTo>
                  <a:pt x="2392" y="996"/>
                </a:moveTo>
                <a:cubicBezTo>
                  <a:pt x="2393" y="998"/>
                  <a:pt x="2395" y="999"/>
                  <a:pt x="2394" y="1002"/>
                </a:cubicBezTo>
                <a:cubicBezTo>
                  <a:pt x="2394" y="999"/>
                  <a:pt x="2391" y="998"/>
                  <a:pt x="2392" y="996"/>
                </a:cubicBezTo>
                <a:close/>
                <a:moveTo>
                  <a:pt x="2408" y="1070"/>
                </a:moveTo>
                <a:cubicBezTo>
                  <a:pt x="2407" y="1069"/>
                  <a:pt x="2409" y="1069"/>
                  <a:pt x="2410" y="1068"/>
                </a:cubicBezTo>
                <a:cubicBezTo>
                  <a:pt x="2410" y="1070"/>
                  <a:pt x="2411" y="1069"/>
                  <a:pt x="2411" y="1069"/>
                </a:cubicBezTo>
                <a:cubicBezTo>
                  <a:pt x="2410" y="1070"/>
                  <a:pt x="2412" y="1070"/>
                  <a:pt x="2412" y="1071"/>
                </a:cubicBezTo>
                <a:cubicBezTo>
                  <a:pt x="2408" y="1073"/>
                  <a:pt x="2410" y="1067"/>
                  <a:pt x="2408" y="1070"/>
                </a:cubicBezTo>
                <a:close/>
                <a:moveTo>
                  <a:pt x="2407" y="1060"/>
                </a:moveTo>
                <a:cubicBezTo>
                  <a:pt x="2408" y="1062"/>
                  <a:pt x="2411" y="1065"/>
                  <a:pt x="2409" y="1067"/>
                </a:cubicBezTo>
                <a:cubicBezTo>
                  <a:pt x="2408" y="1065"/>
                  <a:pt x="2407" y="1061"/>
                  <a:pt x="2407" y="1060"/>
                </a:cubicBezTo>
                <a:close/>
                <a:moveTo>
                  <a:pt x="2411" y="1010"/>
                </a:moveTo>
                <a:cubicBezTo>
                  <a:pt x="2411" y="1011"/>
                  <a:pt x="2412" y="1012"/>
                  <a:pt x="2411" y="1012"/>
                </a:cubicBezTo>
                <a:cubicBezTo>
                  <a:pt x="2410" y="1012"/>
                  <a:pt x="2409" y="1011"/>
                  <a:pt x="2411" y="1010"/>
                </a:cubicBezTo>
                <a:close/>
                <a:moveTo>
                  <a:pt x="2413" y="1012"/>
                </a:moveTo>
                <a:cubicBezTo>
                  <a:pt x="2412" y="1010"/>
                  <a:pt x="2412" y="1009"/>
                  <a:pt x="2413" y="1008"/>
                </a:cubicBezTo>
                <a:cubicBezTo>
                  <a:pt x="2413" y="1009"/>
                  <a:pt x="2415" y="1011"/>
                  <a:pt x="2413" y="1012"/>
                </a:cubicBezTo>
                <a:close/>
                <a:moveTo>
                  <a:pt x="2417" y="1075"/>
                </a:moveTo>
                <a:cubicBezTo>
                  <a:pt x="2419" y="1077"/>
                  <a:pt x="2418" y="1077"/>
                  <a:pt x="2420" y="1079"/>
                </a:cubicBezTo>
                <a:cubicBezTo>
                  <a:pt x="2418" y="1080"/>
                  <a:pt x="2417" y="1076"/>
                  <a:pt x="2417" y="1075"/>
                </a:cubicBezTo>
                <a:close/>
                <a:moveTo>
                  <a:pt x="2424" y="1084"/>
                </a:moveTo>
                <a:cubicBezTo>
                  <a:pt x="2423" y="1085"/>
                  <a:pt x="2423" y="1085"/>
                  <a:pt x="2423" y="1085"/>
                </a:cubicBezTo>
                <a:cubicBezTo>
                  <a:pt x="2424" y="1083"/>
                  <a:pt x="2422" y="1085"/>
                  <a:pt x="2421" y="1082"/>
                </a:cubicBezTo>
                <a:cubicBezTo>
                  <a:pt x="2423" y="1081"/>
                  <a:pt x="2423" y="1083"/>
                  <a:pt x="2424" y="1084"/>
                </a:cubicBezTo>
                <a:close/>
                <a:moveTo>
                  <a:pt x="2410" y="990"/>
                </a:moveTo>
                <a:cubicBezTo>
                  <a:pt x="2415" y="999"/>
                  <a:pt x="2421" y="1007"/>
                  <a:pt x="2422" y="1015"/>
                </a:cubicBezTo>
                <a:cubicBezTo>
                  <a:pt x="2421" y="1011"/>
                  <a:pt x="2416" y="1008"/>
                  <a:pt x="2417" y="1004"/>
                </a:cubicBezTo>
                <a:cubicBezTo>
                  <a:pt x="2415" y="1001"/>
                  <a:pt x="2409" y="994"/>
                  <a:pt x="2410" y="990"/>
                </a:cubicBezTo>
                <a:close/>
                <a:moveTo>
                  <a:pt x="2404" y="982"/>
                </a:moveTo>
                <a:cubicBezTo>
                  <a:pt x="2405" y="984"/>
                  <a:pt x="2408" y="986"/>
                  <a:pt x="2406" y="988"/>
                </a:cubicBezTo>
                <a:cubicBezTo>
                  <a:pt x="2406" y="986"/>
                  <a:pt x="2403" y="984"/>
                  <a:pt x="2404" y="982"/>
                </a:cubicBezTo>
                <a:close/>
                <a:moveTo>
                  <a:pt x="2407" y="996"/>
                </a:moveTo>
                <a:cubicBezTo>
                  <a:pt x="2407" y="995"/>
                  <a:pt x="2407" y="994"/>
                  <a:pt x="2408" y="995"/>
                </a:cubicBezTo>
                <a:cubicBezTo>
                  <a:pt x="2407" y="996"/>
                  <a:pt x="2410" y="996"/>
                  <a:pt x="2408" y="998"/>
                </a:cubicBezTo>
                <a:cubicBezTo>
                  <a:pt x="2406" y="996"/>
                  <a:pt x="2406" y="994"/>
                  <a:pt x="2404" y="991"/>
                </a:cubicBezTo>
                <a:cubicBezTo>
                  <a:pt x="2403" y="990"/>
                  <a:pt x="2403" y="989"/>
                  <a:pt x="2402" y="989"/>
                </a:cubicBezTo>
                <a:cubicBezTo>
                  <a:pt x="2402" y="986"/>
                  <a:pt x="2404" y="990"/>
                  <a:pt x="2404" y="991"/>
                </a:cubicBezTo>
                <a:cubicBezTo>
                  <a:pt x="2406" y="993"/>
                  <a:pt x="2407" y="993"/>
                  <a:pt x="2407" y="996"/>
                </a:cubicBezTo>
                <a:close/>
                <a:moveTo>
                  <a:pt x="2401" y="977"/>
                </a:moveTo>
                <a:cubicBezTo>
                  <a:pt x="2402" y="980"/>
                  <a:pt x="2404" y="977"/>
                  <a:pt x="2404" y="982"/>
                </a:cubicBezTo>
                <a:cubicBezTo>
                  <a:pt x="2403" y="981"/>
                  <a:pt x="2403" y="981"/>
                  <a:pt x="2403" y="982"/>
                </a:cubicBezTo>
                <a:cubicBezTo>
                  <a:pt x="2402" y="980"/>
                  <a:pt x="2399" y="977"/>
                  <a:pt x="2401" y="977"/>
                </a:cubicBezTo>
                <a:close/>
                <a:moveTo>
                  <a:pt x="2401" y="986"/>
                </a:moveTo>
                <a:cubicBezTo>
                  <a:pt x="2402" y="988"/>
                  <a:pt x="2401" y="989"/>
                  <a:pt x="2402" y="989"/>
                </a:cubicBezTo>
                <a:cubicBezTo>
                  <a:pt x="2399" y="991"/>
                  <a:pt x="2400" y="986"/>
                  <a:pt x="2401" y="986"/>
                </a:cubicBezTo>
                <a:close/>
                <a:moveTo>
                  <a:pt x="2404" y="996"/>
                </a:moveTo>
                <a:cubicBezTo>
                  <a:pt x="2404" y="993"/>
                  <a:pt x="2402" y="993"/>
                  <a:pt x="2401" y="991"/>
                </a:cubicBezTo>
                <a:cubicBezTo>
                  <a:pt x="2405" y="993"/>
                  <a:pt x="2407" y="999"/>
                  <a:pt x="2409" y="1003"/>
                </a:cubicBezTo>
                <a:cubicBezTo>
                  <a:pt x="2406" y="1001"/>
                  <a:pt x="2408" y="1008"/>
                  <a:pt x="2411" y="1007"/>
                </a:cubicBezTo>
                <a:cubicBezTo>
                  <a:pt x="2410" y="1006"/>
                  <a:pt x="2408" y="1005"/>
                  <a:pt x="2410" y="1004"/>
                </a:cubicBezTo>
                <a:cubicBezTo>
                  <a:pt x="2411" y="1005"/>
                  <a:pt x="2413" y="1008"/>
                  <a:pt x="2412" y="1010"/>
                </a:cubicBezTo>
                <a:cubicBezTo>
                  <a:pt x="2411" y="1007"/>
                  <a:pt x="2409" y="1010"/>
                  <a:pt x="2407" y="1008"/>
                </a:cubicBezTo>
                <a:cubicBezTo>
                  <a:pt x="2409" y="1010"/>
                  <a:pt x="2410" y="1011"/>
                  <a:pt x="2409" y="1013"/>
                </a:cubicBezTo>
                <a:cubicBezTo>
                  <a:pt x="2409" y="1012"/>
                  <a:pt x="2408" y="1012"/>
                  <a:pt x="2407" y="1012"/>
                </a:cubicBezTo>
                <a:cubicBezTo>
                  <a:pt x="2408" y="1014"/>
                  <a:pt x="2409" y="1014"/>
                  <a:pt x="2409" y="1015"/>
                </a:cubicBezTo>
                <a:cubicBezTo>
                  <a:pt x="2408" y="1016"/>
                  <a:pt x="2408" y="1015"/>
                  <a:pt x="2406" y="1016"/>
                </a:cubicBezTo>
                <a:cubicBezTo>
                  <a:pt x="2404" y="1014"/>
                  <a:pt x="2399" y="1012"/>
                  <a:pt x="2401" y="1009"/>
                </a:cubicBezTo>
                <a:cubicBezTo>
                  <a:pt x="2398" y="1010"/>
                  <a:pt x="2399" y="1007"/>
                  <a:pt x="2398" y="1005"/>
                </a:cubicBezTo>
                <a:cubicBezTo>
                  <a:pt x="2395" y="1006"/>
                  <a:pt x="2397" y="1005"/>
                  <a:pt x="2397" y="1003"/>
                </a:cubicBezTo>
                <a:cubicBezTo>
                  <a:pt x="2396" y="1003"/>
                  <a:pt x="2393" y="996"/>
                  <a:pt x="2392" y="993"/>
                </a:cubicBezTo>
                <a:cubicBezTo>
                  <a:pt x="2389" y="995"/>
                  <a:pt x="2385" y="989"/>
                  <a:pt x="2386" y="987"/>
                </a:cubicBezTo>
                <a:cubicBezTo>
                  <a:pt x="2386" y="988"/>
                  <a:pt x="2387" y="989"/>
                  <a:pt x="2388" y="988"/>
                </a:cubicBezTo>
                <a:cubicBezTo>
                  <a:pt x="2387" y="985"/>
                  <a:pt x="2385" y="984"/>
                  <a:pt x="2385" y="981"/>
                </a:cubicBezTo>
                <a:cubicBezTo>
                  <a:pt x="2388" y="985"/>
                  <a:pt x="2392" y="988"/>
                  <a:pt x="2394" y="992"/>
                </a:cubicBezTo>
                <a:cubicBezTo>
                  <a:pt x="2394" y="992"/>
                  <a:pt x="2393" y="998"/>
                  <a:pt x="2397" y="997"/>
                </a:cubicBezTo>
                <a:cubicBezTo>
                  <a:pt x="2395" y="997"/>
                  <a:pt x="2397" y="995"/>
                  <a:pt x="2395" y="994"/>
                </a:cubicBezTo>
                <a:cubicBezTo>
                  <a:pt x="2396" y="994"/>
                  <a:pt x="2396" y="994"/>
                  <a:pt x="2397" y="993"/>
                </a:cubicBezTo>
                <a:cubicBezTo>
                  <a:pt x="2400" y="995"/>
                  <a:pt x="2398" y="997"/>
                  <a:pt x="2401" y="998"/>
                </a:cubicBezTo>
                <a:cubicBezTo>
                  <a:pt x="2401" y="997"/>
                  <a:pt x="2402" y="998"/>
                  <a:pt x="2402" y="997"/>
                </a:cubicBezTo>
                <a:cubicBezTo>
                  <a:pt x="2399" y="994"/>
                  <a:pt x="2398" y="991"/>
                  <a:pt x="2396" y="987"/>
                </a:cubicBezTo>
                <a:cubicBezTo>
                  <a:pt x="2401" y="988"/>
                  <a:pt x="2399" y="995"/>
                  <a:pt x="2404" y="996"/>
                </a:cubicBezTo>
                <a:close/>
                <a:moveTo>
                  <a:pt x="2397" y="993"/>
                </a:moveTo>
                <a:cubicBezTo>
                  <a:pt x="2396" y="993"/>
                  <a:pt x="2396" y="993"/>
                  <a:pt x="2395" y="994"/>
                </a:cubicBezTo>
                <a:cubicBezTo>
                  <a:pt x="2395" y="993"/>
                  <a:pt x="2395" y="993"/>
                  <a:pt x="2395" y="992"/>
                </a:cubicBezTo>
                <a:cubicBezTo>
                  <a:pt x="2396" y="992"/>
                  <a:pt x="2396" y="992"/>
                  <a:pt x="2397" y="993"/>
                </a:cubicBezTo>
                <a:close/>
                <a:moveTo>
                  <a:pt x="2392" y="972"/>
                </a:moveTo>
                <a:cubicBezTo>
                  <a:pt x="2392" y="975"/>
                  <a:pt x="2395" y="975"/>
                  <a:pt x="2394" y="977"/>
                </a:cubicBezTo>
                <a:cubicBezTo>
                  <a:pt x="2393" y="977"/>
                  <a:pt x="2393" y="975"/>
                  <a:pt x="2392" y="975"/>
                </a:cubicBezTo>
                <a:cubicBezTo>
                  <a:pt x="2394" y="979"/>
                  <a:pt x="2397" y="980"/>
                  <a:pt x="2396" y="982"/>
                </a:cubicBezTo>
                <a:cubicBezTo>
                  <a:pt x="2394" y="980"/>
                  <a:pt x="2390" y="975"/>
                  <a:pt x="2392" y="972"/>
                </a:cubicBezTo>
                <a:close/>
                <a:moveTo>
                  <a:pt x="2392" y="978"/>
                </a:moveTo>
                <a:cubicBezTo>
                  <a:pt x="2390" y="980"/>
                  <a:pt x="2389" y="978"/>
                  <a:pt x="2390" y="977"/>
                </a:cubicBezTo>
                <a:cubicBezTo>
                  <a:pt x="2390" y="977"/>
                  <a:pt x="2391" y="978"/>
                  <a:pt x="2392" y="978"/>
                </a:cubicBezTo>
                <a:close/>
                <a:moveTo>
                  <a:pt x="2389" y="966"/>
                </a:moveTo>
                <a:cubicBezTo>
                  <a:pt x="2389" y="961"/>
                  <a:pt x="2384" y="957"/>
                  <a:pt x="2385" y="953"/>
                </a:cubicBezTo>
                <a:cubicBezTo>
                  <a:pt x="2386" y="956"/>
                  <a:pt x="2392" y="963"/>
                  <a:pt x="2389" y="966"/>
                </a:cubicBezTo>
                <a:close/>
                <a:moveTo>
                  <a:pt x="2385" y="952"/>
                </a:moveTo>
                <a:cubicBezTo>
                  <a:pt x="2380" y="953"/>
                  <a:pt x="2380" y="946"/>
                  <a:pt x="2378" y="942"/>
                </a:cubicBezTo>
                <a:cubicBezTo>
                  <a:pt x="2379" y="945"/>
                  <a:pt x="2382" y="949"/>
                  <a:pt x="2385" y="952"/>
                </a:cubicBezTo>
                <a:close/>
                <a:moveTo>
                  <a:pt x="2383" y="933"/>
                </a:moveTo>
                <a:cubicBezTo>
                  <a:pt x="2383" y="934"/>
                  <a:pt x="2385" y="935"/>
                  <a:pt x="2384" y="936"/>
                </a:cubicBezTo>
                <a:cubicBezTo>
                  <a:pt x="2383" y="936"/>
                  <a:pt x="2383" y="934"/>
                  <a:pt x="2383" y="933"/>
                </a:cubicBezTo>
                <a:close/>
                <a:moveTo>
                  <a:pt x="2385" y="943"/>
                </a:moveTo>
                <a:cubicBezTo>
                  <a:pt x="2383" y="940"/>
                  <a:pt x="2381" y="939"/>
                  <a:pt x="2381" y="935"/>
                </a:cubicBezTo>
                <a:cubicBezTo>
                  <a:pt x="2379" y="932"/>
                  <a:pt x="2376" y="930"/>
                  <a:pt x="2377" y="927"/>
                </a:cubicBezTo>
                <a:cubicBezTo>
                  <a:pt x="2376" y="927"/>
                  <a:pt x="2375" y="926"/>
                  <a:pt x="2374" y="926"/>
                </a:cubicBezTo>
                <a:cubicBezTo>
                  <a:pt x="2376" y="925"/>
                  <a:pt x="2376" y="924"/>
                  <a:pt x="2376" y="923"/>
                </a:cubicBezTo>
                <a:cubicBezTo>
                  <a:pt x="2375" y="923"/>
                  <a:pt x="2375" y="923"/>
                  <a:pt x="2374" y="924"/>
                </a:cubicBezTo>
                <a:cubicBezTo>
                  <a:pt x="2374" y="923"/>
                  <a:pt x="2373" y="922"/>
                  <a:pt x="2374" y="921"/>
                </a:cubicBezTo>
                <a:cubicBezTo>
                  <a:pt x="2381" y="923"/>
                  <a:pt x="2382" y="937"/>
                  <a:pt x="2385" y="943"/>
                </a:cubicBezTo>
                <a:close/>
                <a:moveTo>
                  <a:pt x="2374" y="916"/>
                </a:moveTo>
                <a:cubicBezTo>
                  <a:pt x="2375" y="917"/>
                  <a:pt x="2376" y="915"/>
                  <a:pt x="2377" y="916"/>
                </a:cubicBezTo>
                <a:cubicBezTo>
                  <a:pt x="2377" y="918"/>
                  <a:pt x="2373" y="917"/>
                  <a:pt x="2374" y="916"/>
                </a:cubicBezTo>
                <a:close/>
                <a:moveTo>
                  <a:pt x="2375" y="919"/>
                </a:moveTo>
                <a:cubicBezTo>
                  <a:pt x="2375" y="918"/>
                  <a:pt x="2375" y="918"/>
                  <a:pt x="2375" y="918"/>
                </a:cubicBezTo>
                <a:cubicBezTo>
                  <a:pt x="2377" y="918"/>
                  <a:pt x="2375" y="920"/>
                  <a:pt x="2374" y="921"/>
                </a:cubicBezTo>
                <a:cubicBezTo>
                  <a:pt x="2374" y="920"/>
                  <a:pt x="2372" y="921"/>
                  <a:pt x="2372" y="919"/>
                </a:cubicBezTo>
                <a:cubicBezTo>
                  <a:pt x="2373" y="919"/>
                  <a:pt x="2372" y="918"/>
                  <a:pt x="2373" y="918"/>
                </a:cubicBezTo>
                <a:cubicBezTo>
                  <a:pt x="2374" y="918"/>
                  <a:pt x="2374" y="919"/>
                  <a:pt x="2375" y="919"/>
                </a:cubicBezTo>
                <a:close/>
                <a:moveTo>
                  <a:pt x="2373" y="906"/>
                </a:moveTo>
                <a:cubicBezTo>
                  <a:pt x="2374" y="905"/>
                  <a:pt x="2372" y="904"/>
                  <a:pt x="2373" y="904"/>
                </a:cubicBezTo>
                <a:cubicBezTo>
                  <a:pt x="2375" y="904"/>
                  <a:pt x="2374" y="907"/>
                  <a:pt x="2373" y="906"/>
                </a:cubicBezTo>
                <a:close/>
                <a:moveTo>
                  <a:pt x="2384" y="851"/>
                </a:moveTo>
                <a:cubicBezTo>
                  <a:pt x="2382" y="849"/>
                  <a:pt x="2377" y="843"/>
                  <a:pt x="2381" y="842"/>
                </a:cubicBezTo>
                <a:cubicBezTo>
                  <a:pt x="2378" y="845"/>
                  <a:pt x="2385" y="847"/>
                  <a:pt x="2384" y="851"/>
                </a:cubicBezTo>
                <a:close/>
                <a:moveTo>
                  <a:pt x="2387" y="872"/>
                </a:moveTo>
                <a:cubicBezTo>
                  <a:pt x="2385" y="871"/>
                  <a:pt x="2384" y="870"/>
                  <a:pt x="2385" y="869"/>
                </a:cubicBezTo>
                <a:cubicBezTo>
                  <a:pt x="2385" y="870"/>
                  <a:pt x="2387" y="871"/>
                  <a:pt x="2387" y="872"/>
                </a:cubicBezTo>
                <a:close/>
                <a:moveTo>
                  <a:pt x="2386" y="867"/>
                </a:moveTo>
                <a:cubicBezTo>
                  <a:pt x="2383" y="860"/>
                  <a:pt x="2386" y="865"/>
                  <a:pt x="2387" y="867"/>
                </a:cubicBezTo>
                <a:cubicBezTo>
                  <a:pt x="2386" y="867"/>
                  <a:pt x="2386" y="868"/>
                  <a:pt x="2386" y="867"/>
                </a:cubicBezTo>
                <a:close/>
                <a:moveTo>
                  <a:pt x="2388" y="801"/>
                </a:moveTo>
                <a:cubicBezTo>
                  <a:pt x="2389" y="804"/>
                  <a:pt x="2391" y="807"/>
                  <a:pt x="2390" y="809"/>
                </a:cubicBezTo>
                <a:cubicBezTo>
                  <a:pt x="2389" y="808"/>
                  <a:pt x="2385" y="804"/>
                  <a:pt x="2388" y="804"/>
                </a:cubicBezTo>
                <a:cubicBezTo>
                  <a:pt x="2387" y="803"/>
                  <a:pt x="2386" y="802"/>
                  <a:pt x="2386" y="801"/>
                </a:cubicBezTo>
                <a:cubicBezTo>
                  <a:pt x="2386" y="801"/>
                  <a:pt x="2387" y="801"/>
                  <a:pt x="2388" y="802"/>
                </a:cubicBezTo>
                <a:cubicBezTo>
                  <a:pt x="2388" y="802"/>
                  <a:pt x="2388" y="802"/>
                  <a:pt x="2388" y="801"/>
                </a:cubicBezTo>
                <a:close/>
                <a:moveTo>
                  <a:pt x="2385" y="799"/>
                </a:moveTo>
                <a:cubicBezTo>
                  <a:pt x="2386" y="799"/>
                  <a:pt x="2386" y="799"/>
                  <a:pt x="2386" y="798"/>
                </a:cubicBezTo>
                <a:cubicBezTo>
                  <a:pt x="2386" y="799"/>
                  <a:pt x="2387" y="800"/>
                  <a:pt x="2387" y="801"/>
                </a:cubicBezTo>
                <a:cubicBezTo>
                  <a:pt x="2387" y="800"/>
                  <a:pt x="2386" y="800"/>
                  <a:pt x="2385" y="799"/>
                </a:cubicBezTo>
                <a:close/>
                <a:moveTo>
                  <a:pt x="2386" y="833"/>
                </a:moveTo>
                <a:cubicBezTo>
                  <a:pt x="2386" y="833"/>
                  <a:pt x="2386" y="833"/>
                  <a:pt x="2387" y="833"/>
                </a:cubicBezTo>
                <a:cubicBezTo>
                  <a:pt x="2387" y="833"/>
                  <a:pt x="2387" y="832"/>
                  <a:pt x="2388" y="832"/>
                </a:cubicBezTo>
                <a:cubicBezTo>
                  <a:pt x="2389" y="833"/>
                  <a:pt x="2389" y="834"/>
                  <a:pt x="2390" y="835"/>
                </a:cubicBezTo>
                <a:cubicBezTo>
                  <a:pt x="2389" y="835"/>
                  <a:pt x="2387" y="835"/>
                  <a:pt x="2387" y="836"/>
                </a:cubicBezTo>
                <a:cubicBezTo>
                  <a:pt x="2388" y="835"/>
                  <a:pt x="2389" y="835"/>
                  <a:pt x="2390" y="836"/>
                </a:cubicBezTo>
                <a:cubicBezTo>
                  <a:pt x="2387" y="837"/>
                  <a:pt x="2391" y="837"/>
                  <a:pt x="2389" y="838"/>
                </a:cubicBezTo>
                <a:cubicBezTo>
                  <a:pt x="2388" y="837"/>
                  <a:pt x="2387" y="836"/>
                  <a:pt x="2386" y="836"/>
                </a:cubicBezTo>
                <a:cubicBezTo>
                  <a:pt x="2386" y="835"/>
                  <a:pt x="2386" y="833"/>
                  <a:pt x="2386" y="833"/>
                </a:cubicBezTo>
                <a:close/>
                <a:moveTo>
                  <a:pt x="2388" y="859"/>
                </a:moveTo>
                <a:cubicBezTo>
                  <a:pt x="2386" y="858"/>
                  <a:pt x="2388" y="856"/>
                  <a:pt x="2386" y="856"/>
                </a:cubicBezTo>
                <a:cubicBezTo>
                  <a:pt x="2388" y="855"/>
                  <a:pt x="2390" y="858"/>
                  <a:pt x="2388" y="859"/>
                </a:cubicBezTo>
                <a:close/>
                <a:moveTo>
                  <a:pt x="2407" y="873"/>
                </a:moveTo>
                <a:cubicBezTo>
                  <a:pt x="2397" y="866"/>
                  <a:pt x="2394" y="851"/>
                  <a:pt x="2388" y="838"/>
                </a:cubicBezTo>
                <a:cubicBezTo>
                  <a:pt x="2389" y="839"/>
                  <a:pt x="2390" y="840"/>
                  <a:pt x="2389" y="841"/>
                </a:cubicBezTo>
                <a:cubicBezTo>
                  <a:pt x="2390" y="841"/>
                  <a:pt x="2391" y="841"/>
                  <a:pt x="2391" y="842"/>
                </a:cubicBezTo>
                <a:cubicBezTo>
                  <a:pt x="2394" y="848"/>
                  <a:pt x="2398" y="854"/>
                  <a:pt x="2402" y="858"/>
                </a:cubicBezTo>
                <a:cubicBezTo>
                  <a:pt x="2401" y="851"/>
                  <a:pt x="2395" y="847"/>
                  <a:pt x="2395" y="841"/>
                </a:cubicBezTo>
                <a:cubicBezTo>
                  <a:pt x="2394" y="844"/>
                  <a:pt x="2394" y="836"/>
                  <a:pt x="2393" y="839"/>
                </a:cubicBezTo>
                <a:cubicBezTo>
                  <a:pt x="2393" y="837"/>
                  <a:pt x="2390" y="837"/>
                  <a:pt x="2391" y="834"/>
                </a:cubicBezTo>
                <a:cubicBezTo>
                  <a:pt x="2392" y="836"/>
                  <a:pt x="2392" y="833"/>
                  <a:pt x="2394" y="833"/>
                </a:cubicBezTo>
                <a:cubicBezTo>
                  <a:pt x="2397" y="839"/>
                  <a:pt x="2398" y="847"/>
                  <a:pt x="2402" y="852"/>
                </a:cubicBezTo>
                <a:cubicBezTo>
                  <a:pt x="2401" y="858"/>
                  <a:pt x="2410" y="865"/>
                  <a:pt x="2407" y="873"/>
                </a:cubicBezTo>
                <a:close/>
                <a:moveTo>
                  <a:pt x="2394" y="811"/>
                </a:moveTo>
                <a:cubicBezTo>
                  <a:pt x="2394" y="811"/>
                  <a:pt x="2395" y="812"/>
                  <a:pt x="2396" y="813"/>
                </a:cubicBezTo>
                <a:cubicBezTo>
                  <a:pt x="2395" y="815"/>
                  <a:pt x="2395" y="817"/>
                  <a:pt x="2396" y="819"/>
                </a:cubicBezTo>
                <a:cubicBezTo>
                  <a:pt x="2393" y="818"/>
                  <a:pt x="2393" y="815"/>
                  <a:pt x="2392" y="811"/>
                </a:cubicBezTo>
                <a:cubicBezTo>
                  <a:pt x="2393" y="811"/>
                  <a:pt x="2394" y="812"/>
                  <a:pt x="2394" y="813"/>
                </a:cubicBezTo>
                <a:cubicBezTo>
                  <a:pt x="2394" y="812"/>
                  <a:pt x="2394" y="811"/>
                  <a:pt x="2394" y="811"/>
                </a:cubicBezTo>
                <a:close/>
                <a:moveTo>
                  <a:pt x="2398" y="821"/>
                </a:moveTo>
                <a:cubicBezTo>
                  <a:pt x="2396" y="823"/>
                  <a:pt x="2397" y="820"/>
                  <a:pt x="2396" y="820"/>
                </a:cubicBezTo>
                <a:cubicBezTo>
                  <a:pt x="2398" y="819"/>
                  <a:pt x="2397" y="821"/>
                  <a:pt x="2398" y="821"/>
                </a:cubicBezTo>
                <a:close/>
                <a:moveTo>
                  <a:pt x="2398" y="831"/>
                </a:moveTo>
                <a:cubicBezTo>
                  <a:pt x="2400" y="833"/>
                  <a:pt x="2401" y="835"/>
                  <a:pt x="2402" y="838"/>
                </a:cubicBezTo>
                <a:cubicBezTo>
                  <a:pt x="2400" y="835"/>
                  <a:pt x="2397" y="834"/>
                  <a:pt x="2398" y="831"/>
                </a:cubicBezTo>
                <a:close/>
                <a:moveTo>
                  <a:pt x="2407" y="850"/>
                </a:moveTo>
                <a:cubicBezTo>
                  <a:pt x="2408" y="849"/>
                  <a:pt x="2409" y="848"/>
                  <a:pt x="2410" y="849"/>
                </a:cubicBezTo>
                <a:cubicBezTo>
                  <a:pt x="2409" y="850"/>
                  <a:pt x="2408" y="850"/>
                  <a:pt x="2407" y="850"/>
                </a:cubicBezTo>
                <a:close/>
                <a:moveTo>
                  <a:pt x="2417" y="869"/>
                </a:moveTo>
                <a:cubicBezTo>
                  <a:pt x="2412" y="863"/>
                  <a:pt x="2410" y="858"/>
                  <a:pt x="2408" y="850"/>
                </a:cubicBezTo>
                <a:cubicBezTo>
                  <a:pt x="2410" y="851"/>
                  <a:pt x="2409" y="850"/>
                  <a:pt x="2411" y="850"/>
                </a:cubicBezTo>
                <a:cubicBezTo>
                  <a:pt x="2418" y="854"/>
                  <a:pt x="2419" y="862"/>
                  <a:pt x="2423" y="868"/>
                </a:cubicBezTo>
                <a:cubicBezTo>
                  <a:pt x="2422" y="870"/>
                  <a:pt x="2419" y="868"/>
                  <a:pt x="2417" y="869"/>
                </a:cubicBezTo>
                <a:close/>
                <a:moveTo>
                  <a:pt x="2433" y="865"/>
                </a:moveTo>
                <a:cubicBezTo>
                  <a:pt x="2433" y="864"/>
                  <a:pt x="2431" y="863"/>
                  <a:pt x="2432" y="862"/>
                </a:cubicBezTo>
                <a:cubicBezTo>
                  <a:pt x="2433" y="863"/>
                  <a:pt x="2435" y="864"/>
                  <a:pt x="2433" y="865"/>
                </a:cubicBezTo>
                <a:close/>
                <a:moveTo>
                  <a:pt x="2451" y="884"/>
                </a:moveTo>
                <a:cubicBezTo>
                  <a:pt x="2450" y="883"/>
                  <a:pt x="2450" y="883"/>
                  <a:pt x="2449" y="884"/>
                </a:cubicBezTo>
                <a:cubicBezTo>
                  <a:pt x="2449" y="882"/>
                  <a:pt x="2448" y="881"/>
                  <a:pt x="2449" y="879"/>
                </a:cubicBezTo>
                <a:cubicBezTo>
                  <a:pt x="2449" y="881"/>
                  <a:pt x="2451" y="882"/>
                  <a:pt x="2451" y="884"/>
                </a:cubicBezTo>
                <a:close/>
                <a:moveTo>
                  <a:pt x="2448" y="876"/>
                </a:moveTo>
                <a:cubicBezTo>
                  <a:pt x="2449" y="877"/>
                  <a:pt x="2449" y="878"/>
                  <a:pt x="2450" y="879"/>
                </a:cubicBezTo>
                <a:cubicBezTo>
                  <a:pt x="2449" y="879"/>
                  <a:pt x="2448" y="880"/>
                  <a:pt x="2447" y="878"/>
                </a:cubicBezTo>
                <a:cubicBezTo>
                  <a:pt x="2448" y="878"/>
                  <a:pt x="2447" y="876"/>
                  <a:pt x="2448" y="876"/>
                </a:cubicBezTo>
                <a:close/>
                <a:moveTo>
                  <a:pt x="2439" y="858"/>
                </a:moveTo>
                <a:cubicBezTo>
                  <a:pt x="2438" y="860"/>
                  <a:pt x="2442" y="862"/>
                  <a:pt x="2442" y="865"/>
                </a:cubicBezTo>
                <a:cubicBezTo>
                  <a:pt x="2441" y="864"/>
                  <a:pt x="2440" y="864"/>
                  <a:pt x="2440" y="865"/>
                </a:cubicBezTo>
                <a:cubicBezTo>
                  <a:pt x="2439" y="864"/>
                  <a:pt x="2441" y="861"/>
                  <a:pt x="2439" y="863"/>
                </a:cubicBezTo>
                <a:cubicBezTo>
                  <a:pt x="2439" y="862"/>
                  <a:pt x="2438" y="859"/>
                  <a:pt x="2439" y="858"/>
                </a:cubicBezTo>
                <a:close/>
                <a:moveTo>
                  <a:pt x="2445" y="871"/>
                </a:moveTo>
                <a:cubicBezTo>
                  <a:pt x="2445" y="872"/>
                  <a:pt x="2444" y="871"/>
                  <a:pt x="2445" y="873"/>
                </a:cubicBezTo>
                <a:cubicBezTo>
                  <a:pt x="2443" y="873"/>
                  <a:pt x="2444" y="873"/>
                  <a:pt x="2442" y="875"/>
                </a:cubicBezTo>
                <a:cubicBezTo>
                  <a:pt x="2438" y="866"/>
                  <a:pt x="2435" y="861"/>
                  <a:pt x="2431" y="851"/>
                </a:cubicBezTo>
                <a:cubicBezTo>
                  <a:pt x="2436" y="855"/>
                  <a:pt x="2438" y="869"/>
                  <a:pt x="2445" y="871"/>
                </a:cubicBezTo>
                <a:close/>
                <a:moveTo>
                  <a:pt x="2431" y="873"/>
                </a:moveTo>
                <a:cubicBezTo>
                  <a:pt x="2430" y="874"/>
                  <a:pt x="2429" y="874"/>
                  <a:pt x="2429" y="873"/>
                </a:cubicBezTo>
                <a:cubicBezTo>
                  <a:pt x="2429" y="872"/>
                  <a:pt x="2430" y="872"/>
                  <a:pt x="2431" y="873"/>
                </a:cubicBezTo>
                <a:close/>
                <a:moveTo>
                  <a:pt x="2425" y="854"/>
                </a:moveTo>
                <a:cubicBezTo>
                  <a:pt x="2426" y="856"/>
                  <a:pt x="2430" y="856"/>
                  <a:pt x="2427" y="858"/>
                </a:cubicBezTo>
                <a:cubicBezTo>
                  <a:pt x="2427" y="857"/>
                  <a:pt x="2425" y="855"/>
                  <a:pt x="2425" y="854"/>
                </a:cubicBezTo>
                <a:close/>
                <a:moveTo>
                  <a:pt x="2429" y="869"/>
                </a:moveTo>
                <a:cubicBezTo>
                  <a:pt x="2428" y="868"/>
                  <a:pt x="2429" y="867"/>
                  <a:pt x="2428" y="867"/>
                </a:cubicBezTo>
                <a:cubicBezTo>
                  <a:pt x="2431" y="867"/>
                  <a:pt x="2428" y="870"/>
                  <a:pt x="2429" y="872"/>
                </a:cubicBezTo>
                <a:cubicBezTo>
                  <a:pt x="2423" y="867"/>
                  <a:pt x="2417" y="855"/>
                  <a:pt x="2415" y="849"/>
                </a:cubicBezTo>
                <a:cubicBezTo>
                  <a:pt x="2421" y="855"/>
                  <a:pt x="2423" y="863"/>
                  <a:pt x="2429" y="869"/>
                </a:cubicBezTo>
                <a:close/>
                <a:moveTo>
                  <a:pt x="2423" y="847"/>
                </a:moveTo>
                <a:cubicBezTo>
                  <a:pt x="2422" y="846"/>
                  <a:pt x="2421" y="847"/>
                  <a:pt x="2421" y="847"/>
                </a:cubicBezTo>
                <a:cubicBezTo>
                  <a:pt x="2420" y="844"/>
                  <a:pt x="2419" y="841"/>
                  <a:pt x="2419" y="839"/>
                </a:cubicBezTo>
                <a:cubicBezTo>
                  <a:pt x="2421" y="842"/>
                  <a:pt x="2424" y="844"/>
                  <a:pt x="2423" y="847"/>
                </a:cubicBezTo>
                <a:close/>
                <a:moveTo>
                  <a:pt x="2410" y="819"/>
                </a:moveTo>
                <a:cubicBezTo>
                  <a:pt x="2411" y="820"/>
                  <a:pt x="2409" y="821"/>
                  <a:pt x="2410" y="822"/>
                </a:cubicBezTo>
                <a:cubicBezTo>
                  <a:pt x="2411" y="820"/>
                  <a:pt x="2411" y="823"/>
                  <a:pt x="2412" y="824"/>
                </a:cubicBezTo>
                <a:cubicBezTo>
                  <a:pt x="2412" y="823"/>
                  <a:pt x="2412" y="823"/>
                  <a:pt x="2412" y="823"/>
                </a:cubicBezTo>
                <a:cubicBezTo>
                  <a:pt x="2414" y="828"/>
                  <a:pt x="2416" y="834"/>
                  <a:pt x="2419" y="837"/>
                </a:cubicBezTo>
                <a:cubicBezTo>
                  <a:pt x="2417" y="838"/>
                  <a:pt x="2417" y="836"/>
                  <a:pt x="2416" y="837"/>
                </a:cubicBezTo>
                <a:cubicBezTo>
                  <a:pt x="2415" y="832"/>
                  <a:pt x="2409" y="826"/>
                  <a:pt x="2407" y="820"/>
                </a:cubicBezTo>
                <a:cubicBezTo>
                  <a:pt x="2408" y="820"/>
                  <a:pt x="2408" y="820"/>
                  <a:pt x="2410" y="819"/>
                </a:cubicBezTo>
                <a:close/>
                <a:moveTo>
                  <a:pt x="2403" y="830"/>
                </a:moveTo>
                <a:cubicBezTo>
                  <a:pt x="2406" y="832"/>
                  <a:pt x="2412" y="836"/>
                  <a:pt x="2411" y="841"/>
                </a:cubicBezTo>
                <a:cubicBezTo>
                  <a:pt x="2410" y="839"/>
                  <a:pt x="2409" y="838"/>
                  <a:pt x="2407" y="837"/>
                </a:cubicBezTo>
                <a:cubicBezTo>
                  <a:pt x="2408" y="838"/>
                  <a:pt x="2407" y="837"/>
                  <a:pt x="2406" y="837"/>
                </a:cubicBezTo>
                <a:cubicBezTo>
                  <a:pt x="2408" y="842"/>
                  <a:pt x="2407" y="835"/>
                  <a:pt x="2410" y="842"/>
                </a:cubicBezTo>
                <a:cubicBezTo>
                  <a:pt x="2408" y="843"/>
                  <a:pt x="2407" y="842"/>
                  <a:pt x="2407" y="843"/>
                </a:cubicBezTo>
                <a:cubicBezTo>
                  <a:pt x="2407" y="844"/>
                  <a:pt x="2408" y="844"/>
                  <a:pt x="2407" y="844"/>
                </a:cubicBezTo>
                <a:cubicBezTo>
                  <a:pt x="2407" y="844"/>
                  <a:pt x="2407" y="845"/>
                  <a:pt x="2406" y="845"/>
                </a:cubicBezTo>
                <a:cubicBezTo>
                  <a:pt x="2405" y="841"/>
                  <a:pt x="2404" y="838"/>
                  <a:pt x="2402" y="834"/>
                </a:cubicBezTo>
                <a:cubicBezTo>
                  <a:pt x="2399" y="830"/>
                  <a:pt x="2400" y="827"/>
                  <a:pt x="2398" y="823"/>
                </a:cubicBezTo>
                <a:cubicBezTo>
                  <a:pt x="2401" y="823"/>
                  <a:pt x="2404" y="827"/>
                  <a:pt x="2403" y="830"/>
                </a:cubicBezTo>
                <a:close/>
                <a:moveTo>
                  <a:pt x="2399" y="807"/>
                </a:moveTo>
                <a:cubicBezTo>
                  <a:pt x="2399" y="807"/>
                  <a:pt x="2399" y="807"/>
                  <a:pt x="2400" y="807"/>
                </a:cubicBezTo>
                <a:cubicBezTo>
                  <a:pt x="2400" y="808"/>
                  <a:pt x="2401" y="810"/>
                  <a:pt x="2402" y="811"/>
                </a:cubicBezTo>
                <a:cubicBezTo>
                  <a:pt x="2401" y="811"/>
                  <a:pt x="2400" y="811"/>
                  <a:pt x="2399" y="812"/>
                </a:cubicBezTo>
                <a:cubicBezTo>
                  <a:pt x="2399" y="810"/>
                  <a:pt x="2399" y="808"/>
                  <a:pt x="2396" y="807"/>
                </a:cubicBezTo>
                <a:cubicBezTo>
                  <a:pt x="2396" y="807"/>
                  <a:pt x="2396" y="807"/>
                  <a:pt x="2396" y="807"/>
                </a:cubicBezTo>
                <a:cubicBezTo>
                  <a:pt x="2397" y="807"/>
                  <a:pt x="2398" y="808"/>
                  <a:pt x="2399" y="809"/>
                </a:cubicBezTo>
                <a:cubicBezTo>
                  <a:pt x="2399" y="808"/>
                  <a:pt x="2399" y="808"/>
                  <a:pt x="2399" y="807"/>
                </a:cubicBezTo>
                <a:close/>
                <a:moveTo>
                  <a:pt x="2397" y="805"/>
                </a:moveTo>
                <a:cubicBezTo>
                  <a:pt x="2396" y="804"/>
                  <a:pt x="2396" y="802"/>
                  <a:pt x="2395" y="801"/>
                </a:cubicBezTo>
                <a:cubicBezTo>
                  <a:pt x="2396" y="803"/>
                  <a:pt x="2397" y="804"/>
                  <a:pt x="2398" y="806"/>
                </a:cubicBezTo>
                <a:cubicBezTo>
                  <a:pt x="2398" y="805"/>
                  <a:pt x="2397" y="805"/>
                  <a:pt x="2397" y="805"/>
                </a:cubicBezTo>
                <a:close/>
                <a:moveTo>
                  <a:pt x="2393" y="794"/>
                </a:moveTo>
                <a:cubicBezTo>
                  <a:pt x="2394" y="797"/>
                  <a:pt x="2395" y="799"/>
                  <a:pt x="2397" y="802"/>
                </a:cubicBezTo>
                <a:cubicBezTo>
                  <a:pt x="2396" y="801"/>
                  <a:pt x="2395" y="800"/>
                  <a:pt x="2394" y="799"/>
                </a:cubicBezTo>
                <a:cubicBezTo>
                  <a:pt x="2393" y="796"/>
                  <a:pt x="2391" y="793"/>
                  <a:pt x="2390" y="791"/>
                </a:cubicBezTo>
                <a:cubicBezTo>
                  <a:pt x="2391" y="792"/>
                  <a:pt x="2392" y="793"/>
                  <a:pt x="2393" y="794"/>
                </a:cubicBezTo>
                <a:close/>
                <a:moveTo>
                  <a:pt x="2384" y="764"/>
                </a:moveTo>
                <a:cubicBezTo>
                  <a:pt x="2384" y="764"/>
                  <a:pt x="2384" y="765"/>
                  <a:pt x="2385" y="765"/>
                </a:cubicBezTo>
                <a:cubicBezTo>
                  <a:pt x="2384" y="765"/>
                  <a:pt x="2384" y="766"/>
                  <a:pt x="2383" y="766"/>
                </a:cubicBezTo>
                <a:cubicBezTo>
                  <a:pt x="2383" y="766"/>
                  <a:pt x="2383" y="765"/>
                  <a:pt x="2382" y="765"/>
                </a:cubicBezTo>
                <a:cubicBezTo>
                  <a:pt x="2383" y="765"/>
                  <a:pt x="2383" y="764"/>
                  <a:pt x="2384" y="764"/>
                </a:cubicBezTo>
                <a:close/>
                <a:moveTo>
                  <a:pt x="2381" y="771"/>
                </a:moveTo>
                <a:cubicBezTo>
                  <a:pt x="2381" y="772"/>
                  <a:pt x="2381" y="772"/>
                  <a:pt x="2382" y="773"/>
                </a:cubicBezTo>
                <a:cubicBezTo>
                  <a:pt x="2382" y="773"/>
                  <a:pt x="2382" y="773"/>
                  <a:pt x="2382" y="773"/>
                </a:cubicBezTo>
                <a:cubicBezTo>
                  <a:pt x="2381" y="773"/>
                  <a:pt x="2380" y="772"/>
                  <a:pt x="2380" y="771"/>
                </a:cubicBezTo>
                <a:cubicBezTo>
                  <a:pt x="2380" y="771"/>
                  <a:pt x="2380" y="771"/>
                  <a:pt x="2381" y="771"/>
                </a:cubicBezTo>
                <a:close/>
                <a:moveTo>
                  <a:pt x="2380" y="759"/>
                </a:moveTo>
                <a:cubicBezTo>
                  <a:pt x="2381" y="760"/>
                  <a:pt x="2378" y="762"/>
                  <a:pt x="2378" y="760"/>
                </a:cubicBezTo>
                <a:lnTo>
                  <a:pt x="2380" y="759"/>
                </a:lnTo>
                <a:close/>
                <a:moveTo>
                  <a:pt x="2377" y="764"/>
                </a:moveTo>
                <a:cubicBezTo>
                  <a:pt x="2377" y="764"/>
                  <a:pt x="2377" y="764"/>
                  <a:pt x="2377" y="765"/>
                </a:cubicBezTo>
                <a:cubicBezTo>
                  <a:pt x="2377" y="765"/>
                  <a:pt x="2377" y="765"/>
                  <a:pt x="2377" y="765"/>
                </a:cubicBezTo>
                <a:cubicBezTo>
                  <a:pt x="2376" y="764"/>
                  <a:pt x="2375" y="765"/>
                  <a:pt x="2375" y="763"/>
                </a:cubicBezTo>
                <a:cubicBezTo>
                  <a:pt x="2375" y="763"/>
                  <a:pt x="2376" y="762"/>
                  <a:pt x="2376" y="762"/>
                </a:cubicBezTo>
                <a:cubicBezTo>
                  <a:pt x="2376" y="763"/>
                  <a:pt x="2376" y="763"/>
                  <a:pt x="2377" y="763"/>
                </a:cubicBezTo>
                <a:cubicBezTo>
                  <a:pt x="2376" y="764"/>
                  <a:pt x="2376" y="764"/>
                  <a:pt x="2376" y="764"/>
                </a:cubicBezTo>
                <a:cubicBezTo>
                  <a:pt x="2376" y="764"/>
                  <a:pt x="2377" y="764"/>
                  <a:pt x="2377" y="764"/>
                </a:cubicBezTo>
                <a:close/>
                <a:moveTo>
                  <a:pt x="2377" y="765"/>
                </a:moveTo>
                <a:cubicBezTo>
                  <a:pt x="2377" y="765"/>
                  <a:pt x="2377" y="765"/>
                  <a:pt x="2378" y="765"/>
                </a:cubicBezTo>
                <a:cubicBezTo>
                  <a:pt x="2378" y="766"/>
                  <a:pt x="2378" y="767"/>
                  <a:pt x="2379" y="767"/>
                </a:cubicBezTo>
                <a:cubicBezTo>
                  <a:pt x="2379" y="767"/>
                  <a:pt x="2379" y="767"/>
                  <a:pt x="2378" y="767"/>
                </a:cubicBezTo>
                <a:cubicBezTo>
                  <a:pt x="2378" y="766"/>
                  <a:pt x="2376" y="766"/>
                  <a:pt x="2377" y="765"/>
                </a:cubicBezTo>
                <a:close/>
                <a:moveTo>
                  <a:pt x="2379" y="769"/>
                </a:moveTo>
                <a:cubicBezTo>
                  <a:pt x="2379" y="770"/>
                  <a:pt x="2379" y="770"/>
                  <a:pt x="2379" y="770"/>
                </a:cubicBezTo>
                <a:cubicBezTo>
                  <a:pt x="2378" y="769"/>
                  <a:pt x="2378" y="768"/>
                  <a:pt x="2377" y="767"/>
                </a:cubicBezTo>
                <a:cubicBezTo>
                  <a:pt x="2378" y="768"/>
                  <a:pt x="2379" y="769"/>
                  <a:pt x="2379" y="769"/>
                </a:cubicBezTo>
                <a:close/>
                <a:moveTo>
                  <a:pt x="2376" y="758"/>
                </a:moveTo>
                <a:cubicBezTo>
                  <a:pt x="2377" y="759"/>
                  <a:pt x="2378" y="758"/>
                  <a:pt x="2378" y="757"/>
                </a:cubicBezTo>
                <a:cubicBezTo>
                  <a:pt x="2379" y="758"/>
                  <a:pt x="2379" y="759"/>
                  <a:pt x="2377" y="760"/>
                </a:cubicBezTo>
                <a:cubicBezTo>
                  <a:pt x="2377" y="759"/>
                  <a:pt x="2375" y="759"/>
                  <a:pt x="2376" y="758"/>
                </a:cubicBezTo>
                <a:close/>
                <a:moveTo>
                  <a:pt x="2371" y="758"/>
                </a:moveTo>
                <a:cubicBezTo>
                  <a:pt x="2372" y="760"/>
                  <a:pt x="2374" y="760"/>
                  <a:pt x="2375" y="760"/>
                </a:cubicBezTo>
                <a:cubicBezTo>
                  <a:pt x="2375" y="761"/>
                  <a:pt x="2375" y="761"/>
                  <a:pt x="2376" y="761"/>
                </a:cubicBezTo>
                <a:cubicBezTo>
                  <a:pt x="2376" y="762"/>
                  <a:pt x="2376" y="762"/>
                  <a:pt x="2376" y="762"/>
                </a:cubicBezTo>
                <a:cubicBezTo>
                  <a:pt x="2375" y="760"/>
                  <a:pt x="2374" y="763"/>
                  <a:pt x="2373" y="763"/>
                </a:cubicBezTo>
                <a:cubicBezTo>
                  <a:pt x="2372" y="761"/>
                  <a:pt x="2371" y="762"/>
                  <a:pt x="2370" y="760"/>
                </a:cubicBezTo>
                <a:cubicBezTo>
                  <a:pt x="2371" y="759"/>
                  <a:pt x="2371" y="759"/>
                  <a:pt x="2371" y="758"/>
                </a:cubicBezTo>
                <a:close/>
                <a:moveTo>
                  <a:pt x="2360" y="718"/>
                </a:moveTo>
                <a:cubicBezTo>
                  <a:pt x="2360" y="719"/>
                  <a:pt x="2360" y="720"/>
                  <a:pt x="2360" y="720"/>
                </a:cubicBezTo>
                <a:cubicBezTo>
                  <a:pt x="2360" y="720"/>
                  <a:pt x="2359" y="719"/>
                  <a:pt x="2360" y="718"/>
                </a:cubicBezTo>
                <a:close/>
                <a:moveTo>
                  <a:pt x="2361" y="722"/>
                </a:moveTo>
                <a:cubicBezTo>
                  <a:pt x="2361" y="722"/>
                  <a:pt x="2361" y="723"/>
                  <a:pt x="2362" y="724"/>
                </a:cubicBezTo>
                <a:cubicBezTo>
                  <a:pt x="2361" y="724"/>
                  <a:pt x="2361" y="724"/>
                  <a:pt x="2360" y="724"/>
                </a:cubicBezTo>
                <a:cubicBezTo>
                  <a:pt x="2359" y="723"/>
                  <a:pt x="2360" y="722"/>
                  <a:pt x="2359" y="722"/>
                </a:cubicBezTo>
                <a:cubicBezTo>
                  <a:pt x="2360" y="721"/>
                  <a:pt x="2360" y="721"/>
                  <a:pt x="2361" y="722"/>
                </a:cubicBezTo>
                <a:close/>
                <a:moveTo>
                  <a:pt x="2358" y="719"/>
                </a:moveTo>
                <a:cubicBezTo>
                  <a:pt x="2358" y="719"/>
                  <a:pt x="2360" y="720"/>
                  <a:pt x="2359" y="721"/>
                </a:cubicBezTo>
                <a:cubicBezTo>
                  <a:pt x="2359" y="720"/>
                  <a:pt x="2357" y="719"/>
                  <a:pt x="2358" y="719"/>
                </a:cubicBezTo>
                <a:close/>
                <a:moveTo>
                  <a:pt x="2359" y="742"/>
                </a:moveTo>
                <a:cubicBezTo>
                  <a:pt x="2359" y="740"/>
                  <a:pt x="2361" y="741"/>
                  <a:pt x="2360" y="739"/>
                </a:cubicBezTo>
                <a:cubicBezTo>
                  <a:pt x="2360" y="739"/>
                  <a:pt x="2360" y="739"/>
                  <a:pt x="2360" y="739"/>
                </a:cubicBezTo>
                <a:cubicBezTo>
                  <a:pt x="2360" y="740"/>
                  <a:pt x="2361" y="740"/>
                  <a:pt x="2361" y="741"/>
                </a:cubicBezTo>
                <a:cubicBezTo>
                  <a:pt x="2361" y="741"/>
                  <a:pt x="2361" y="741"/>
                  <a:pt x="2360" y="741"/>
                </a:cubicBezTo>
                <a:cubicBezTo>
                  <a:pt x="2360" y="743"/>
                  <a:pt x="2361" y="743"/>
                  <a:pt x="2362" y="743"/>
                </a:cubicBezTo>
                <a:cubicBezTo>
                  <a:pt x="2362" y="744"/>
                  <a:pt x="2361" y="744"/>
                  <a:pt x="2361" y="744"/>
                </a:cubicBezTo>
                <a:cubicBezTo>
                  <a:pt x="2361" y="743"/>
                  <a:pt x="2360" y="742"/>
                  <a:pt x="2359" y="742"/>
                </a:cubicBezTo>
                <a:close/>
                <a:moveTo>
                  <a:pt x="2362" y="735"/>
                </a:moveTo>
                <a:cubicBezTo>
                  <a:pt x="2362" y="734"/>
                  <a:pt x="2361" y="734"/>
                  <a:pt x="2361" y="734"/>
                </a:cubicBezTo>
                <a:cubicBezTo>
                  <a:pt x="2362" y="734"/>
                  <a:pt x="2362" y="733"/>
                  <a:pt x="2362" y="733"/>
                </a:cubicBezTo>
                <a:cubicBezTo>
                  <a:pt x="2362" y="733"/>
                  <a:pt x="2363" y="734"/>
                  <a:pt x="2363" y="734"/>
                </a:cubicBezTo>
                <a:cubicBezTo>
                  <a:pt x="2363" y="734"/>
                  <a:pt x="2362" y="734"/>
                  <a:pt x="2362" y="735"/>
                </a:cubicBezTo>
                <a:close/>
                <a:moveTo>
                  <a:pt x="2365" y="743"/>
                </a:moveTo>
                <a:cubicBezTo>
                  <a:pt x="2365" y="743"/>
                  <a:pt x="2364" y="743"/>
                  <a:pt x="2364" y="743"/>
                </a:cubicBezTo>
                <a:cubicBezTo>
                  <a:pt x="2364" y="743"/>
                  <a:pt x="2363" y="742"/>
                  <a:pt x="2363" y="742"/>
                </a:cubicBezTo>
                <a:cubicBezTo>
                  <a:pt x="2364" y="742"/>
                  <a:pt x="2366" y="741"/>
                  <a:pt x="2365" y="743"/>
                </a:cubicBezTo>
                <a:close/>
                <a:moveTo>
                  <a:pt x="2366" y="738"/>
                </a:moveTo>
                <a:cubicBezTo>
                  <a:pt x="2365" y="738"/>
                  <a:pt x="2365" y="738"/>
                  <a:pt x="2365" y="738"/>
                </a:cubicBezTo>
                <a:cubicBezTo>
                  <a:pt x="2365" y="737"/>
                  <a:pt x="2364" y="737"/>
                  <a:pt x="2364" y="737"/>
                </a:cubicBezTo>
                <a:cubicBezTo>
                  <a:pt x="2364" y="736"/>
                  <a:pt x="2365" y="734"/>
                  <a:pt x="2365" y="733"/>
                </a:cubicBezTo>
                <a:cubicBezTo>
                  <a:pt x="2363" y="732"/>
                  <a:pt x="2363" y="731"/>
                  <a:pt x="2361" y="730"/>
                </a:cubicBezTo>
                <a:cubicBezTo>
                  <a:pt x="2360" y="730"/>
                  <a:pt x="2360" y="731"/>
                  <a:pt x="2359" y="732"/>
                </a:cubicBezTo>
                <a:cubicBezTo>
                  <a:pt x="2357" y="731"/>
                  <a:pt x="2360" y="730"/>
                  <a:pt x="2360" y="729"/>
                </a:cubicBezTo>
                <a:cubicBezTo>
                  <a:pt x="2359" y="729"/>
                  <a:pt x="2358" y="730"/>
                  <a:pt x="2357" y="730"/>
                </a:cubicBezTo>
                <a:cubicBezTo>
                  <a:pt x="2357" y="729"/>
                  <a:pt x="2358" y="728"/>
                  <a:pt x="2359" y="728"/>
                </a:cubicBezTo>
                <a:cubicBezTo>
                  <a:pt x="2360" y="727"/>
                  <a:pt x="2357" y="728"/>
                  <a:pt x="2357" y="727"/>
                </a:cubicBezTo>
                <a:cubicBezTo>
                  <a:pt x="2360" y="725"/>
                  <a:pt x="2362" y="729"/>
                  <a:pt x="2364" y="730"/>
                </a:cubicBezTo>
                <a:cubicBezTo>
                  <a:pt x="2365" y="731"/>
                  <a:pt x="2366" y="733"/>
                  <a:pt x="2367" y="734"/>
                </a:cubicBezTo>
                <a:cubicBezTo>
                  <a:pt x="2367" y="734"/>
                  <a:pt x="2367" y="734"/>
                  <a:pt x="2366" y="734"/>
                </a:cubicBezTo>
                <a:cubicBezTo>
                  <a:pt x="2367" y="736"/>
                  <a:pt x="2363" y="736"/>
                  <a:pt x="2366" y="738"/>
                </a:cubicBezTo>
                <a:close/>
                <a:moveTo>
                  <a:pt x="2367" y="740"/>
                </a:moveTo>
                <a:cubicBezTo>
                  <a:pt x="2366" y="739"/>
                  <a:pt x="2369" y="739"/>
                  <a:pt x="2368" y="737"/>
                </a:cubicBezTo>
                <a:cubicBezTo>
                  <a:pt x="2368" y="737"/>
                  <a:pt x="2368" y="738"/>
                  <a:pt x="2369" y="738"/>
                </a:cubicBezTo>
                <a:cubicBezTo>
                  <a:pt x="2369" y="738"/>
                  <a:pt x="2369" y="739"/>
                  <a:pt x="2370" y="740"/>
                </a:cubicBezTo>
                <a:cubicBezTo>
                  <a:pt x="2369" y="740"/>
                  <a:pt x="2369" y="741"/>
                  <a:pt x="2369" y="742"/>
                </a:cubicBezTo>
                <a:cubicBezTo>
                  <a:pt x="2367" y="742"/>
                  <a:pt x="2368" y="740"/>
                  <a:pt x="2367" y="740"/>
                </a:cubicBezTo>
                <a:close/>
                <a:moveTo>
                  <a:pt x="2364" y="756"/>
                </a:moveTo>
                <a:cubicBezTo>
                  <a:pt x="2365" y="755"/>
                  <a:pt x="2366" y="757"/>
                  <a:pt x="2367" y="757"/>
                </a:cubicBezTo>
                <a:cubicBezTo>
                  <a:pt x="2367" y="755"/>
                  <a:pt x="2368" y="755"/>
                  <a:pt x="2369" y="755"/>
                </a:cubicBezTo>
                <a:cubicBezTo>
                  <a:pt x="2369" y="755"/>
                  <a:pt x="2369" y="755"/>
                  <a:pt x="2369" y="755"/>
                </a:cubicBezTo>
                <a:cubicBezTo>
                  <a:pt x="2369" y="756"/>
                  <a:pt x="2370" y="757"/>
                  <a:pt x="2370" y="759"/>
                </a:cubicBezTo>
                <a:cubicBezTo>
                  <a:pt x="2369" y="758"/>
                  <a:pt x="2368" y="756"/>
                  <a:pt x="2367" y="757"/>
                </a:cubicBezTo>
                <a:cubicBezTo>
                  <a:pt x="2368" y="759"/>
                  <a:pt x="2367" y="758"/>
                  <a:pt x="2366" y="759"/>
                </a:cubicBezTo>
                <a:cubicBezTo>
                  <a:pt x="2367" y="759"/>
                  <a:pt x="2368" y="758"/>
                  <a:pt x="2369" y="759"/>
                </a:cubicBezTo>
                <a:cubicBezTo>
                  <a:pt x="2368" y="760"/>
                  <a:pt x="2369" y="761"/>
                  <a:pt x="2369" y="761"/>
                </a:cubicBezTo>
                <a:cubicBezTo>
                  <a:pt x="2367" y="762"/>
                  <a:pt x="2366" y="761"/>
                  <a:pt x="2364" y="759"/>
                </a:cubicBezTo>
                <a:cubicBezTo>
                  <a:pt x="2365" y="758"/>
                  <a:pt x="2367" y="758"/>
                  <a:pt x="2366" y="758"/>
                </a:cubicBezTo>
                <a:cubicBezTo>
                  <a:pt x="2366" y="758"/>
                  <a:pt x="2365" y="757"/>
                  <a:pt x="2364" y="758"/>
                </a:cubicBezTo>
                <a:cubicBezTo>
                  <a:pt x="2363" y="757"/>
                  <a:pt x="2364" y="756"/>
                  <a:pt x="2364" y="756"/>
                </a:cubicBezTo>
                <a:close/>
                <a:moveTo>
                  <a:pt x="2364" y="763"/>
                </a:moveTo>
                <a:cubicBezTo>
                  <a:pt x="2366" y="764"/>
                  <a:pt x="2362" y="765"/>
                  <a:pt x="2364" y="766"/>
                </a:cubicBezTo>
                <a:cubicBezTo>
                  <a:pt x="2365" y="765"/>
                  <a:pt x="2366" y="765"/>
                  <a:pt x="2366" y="765"/>
                </a:cubicBezTo>
                <a:cubicBezTo>
                  <a:pt x="2367" y="766"/>
                  <a:pt x="2368" y="768"/>
                  <a:pt x="2370" y="767"/>
                </a:cubicBezTo>
                <a:cubicBezTo>
                  <a:pt x="2370" y="768"/>
                  <a:pt x="2370" y="768"/>
                  <a:pt x="2371" y="769"/>
                </a:cubicBezTo>
                <a:cubicBezTo>
                  <a:pt x="2371" y="768"/>
                  <a:pt x="2371" y="767"/>
                  <a:pt x="2370" y="767"/>
                </a:cubicBezTo>
                <a:cubicBezTo>
                  <a:pt x="2370" y="767"/>
                  <a:pt x="2370" y="767"/>
                  <a:pt x="2370" y="766"/>
                </a:cubicBezTo>
                <a:cubicBezTo>
                  <a:pt x="2370" y="766"/>
                  <a:pt x="2370" y="766"/>
                  <a:pt x="2370" y="765"/>
                </a:cubicBezTo>
                <a:cubicBezTo>
                  <a:pt x="2370" y="765"/>
                  <a:pt x="2370" y="765"/>
                  <a:pt x="2370" y="765"/>
                </a:cubicBezTo>
                <a:cubicBezTo>
                  <a:pt x="2370" y="765"/>
                  <a:pt x="2370" y="765"/>
                  <a:pt x="2370" y="765"/>
                </a:cubicBezTo>
                <a:cubicBezTo>
                  <a:pt x="2369" y="765"/>
                  <a:pt x="2369" y="765"/>
                  <a:pt x="2368" y="764"/>
                </a:cubicBezTo>
                <a:cubicBezTo>
                  <a:pt x="2368" y="763"/>
                  <a:pt x="2370" y="762"/>
                  <a:pt x="2370" y="761"/>
                </a:cubicBezTo>
                <a:cubicBezTo>
                  <a:pt x="2370" y="763"/>
                  <a:pt x="2373" y="763"/>
                  <a:pt x="2373" y="765"/>
                </a:cubicBezTo>
                <a:cubicBezTo>
                  <a:pt x="2374" y="765"/>
                  <a:pt x="2374" y="765"/>
                  <a:pt x="2375" y="764"/>
                </a:cubicBezTo>
                <a:cubicBezTo>
                  <a:pt x="2374" y="766"/>
                  <a:pt x="2375" y="766"/>
                  <a:pt x="2376" y="767"/>
                </a:cubicBezTo>
                <a:cubicBezTo>
                  <a:pt x="2376" y="767"/>
                  <a:pt x="2376" y="767"/>
                  <a:pt x="2376" y="767"/>
                </a:cubicBezTo>
                <a:cubicBezTo>
                  <a:pt x="2376" y="768"/>
                  <a:pt x="2376" y="768"/>
                  <a:pt x="2375" y="769"/>
                </a:cubicBezTo>
                <a:cubicBezTo>
                  <a:pt x="2377" y="771"/>
                  <a:pt x="2378" y="774"/>
                  <a:pt x="2379" y="777"/>
                </a:cubicBezTo>
                <a:cubicBezTo>
                  <a:pt x="2379" y="777"/>
                  <a:pt x="2379" y="777"/>
                  <a:pt x="2379" y="777"/>
                </a:cubicBezTo>
                <a:cubicBezTo>
                  <a:pt x="2379" y="777"/>
                  <a:pt x="2379" y="777"/>
                  <a:pt x="2379" y="777"/>
                </a:cubicBezTo>
                <a:cubicBezTo>
                  <a:pt x="2384" y="787"/>
                  <a:pt x="2389" y="794"/>
                  <a:pt x="2394" y="802"/>
                </a:cubicBezTo>
                <a:cubicBezTo>
                  <a:pt x="2393" y="803"/>
                  <a:pt x="2393" y="803"/>
                  <a:pt x="2393" y="804"/>
                </a:cubicBezTo>
                <a:cubicBezTo>
                  <a:pt x="2392" y="802"/>
                  <a:pt x="2391" y="801"/>
                  <a:pt x="2390" y="801"/>
                </a:cubicBezTo>
                <a:cubicBezTo>
                  <a:pt x="2388" y="804"/>
                  <a:pt x="2395" y="806"/>
                  <a:pt x="2393" y="807"/>
                </a:cubicBezTo>
                <a:cubicBezTo>
                  <a:pt x="2394" y="806"/>
                  <a:pt x="2394" y="806"/>
                  <a:pt x="2395" y="806"/>
                </a:cubicBezTo>
                <a:cubicBezTo>
                  <a:pt x="2395" y="807"/>
                  <a:pt x="2394" y="807"/>
                  <a:pt x="2394" y="807"/>
                </a:cubicBezTo>
                <a:cubicBezTo>
                  <a:pt x="2398" y="808"/>
                  <a:pt x="2397" y="810"/>
                  <a:pt x="2396" y="813"/>
                </a:cubicBezTo>
                <a:cubicBezTo>
                  <a:pt x="2395" y="811"/>
                  <a:pt x="2394" y="809"/>
                  <a:pt x="2392" y="807"/>
                </a:cubicBezTo>
                <a:cubicBezTo>
                  <a:pt x="2390" y="803"/>
                  <a:pt x="2386" y="799"/>
                  <a:pt x="2385" y="793"/>
                </a:cubicBezTo>
                <a:cubicBezTo>
                  <a:pt x="2384" y="793"/>
                  <a:pt x="2383" y="794"/>
                  <a:pt x="2382" y="792"/>
                </a:cubicBezTo>
                <a:cubicBezTo>
                  <a:pt x="2383" y="795"/>
                  <a:pt x="2383" y="798"/>
                  <a:pt x="2385" y="800"/>
                </a:cubicBezTo>
                <a:cubicBezTo>
                  <a:pt x="2385" y="800"/>
                  <a:pt x="2385" y="800"/>
                  <a:pt x="2385" y="800"/>
                </a:cubicBezTo>
                <a:cubicBezTo>
                  <a:pt x="2385" y="800"/>
                  <a:pt x="2385" y="800"/>
                  <a:pt x="2385" y="801"/>
                </a:cubicBezTo>
                <a:cubicBezTo>
                  <a:pt x="2385" y="801"/>
                  <a:pt x="2385" y="802"/>
                  <a:pt x="2386" y="802"/>
                </a:cubicBezTo>
                <a:cubicBezTo>
                  <a:pt x="2384" y="801"/>
                  <a:pt x="2383" y="800"/>
                  <a:pt x="2382" y="798"/>
                </a:cubicBezTo>
                <a:cubicBezTo>
                  <a:pt x="2382" y="798"/>
                  <a:pt x="2383" y="797"/>
                  <a:pt x="2382" y="796"/>
                </a:cubicBezTo>
                <a:cubicBezTo>
                  <a:pt x="2381" y="796"/>
                  <a:pt x="2381" y="796"/>
                  <a:pt x="2381" y="797"/>
                </a:cubicBezTo>
                <a:cubicBezTo>
                  <a:pt x="2380" y="795"/>
                  <a:pt x="2379" y="794"/>
                  <a:pt x="2377" y="793"/>
                </a:cubicBezTo>
                <a:cubicBezTo>
                  <a:pt x="2379" y="792"/>
                  <a:pt x="2376" y="787"/>
                  <a:pt x="2375" y="789"/>
                </a:cubicBezTo>
                <a:cubicBezTo>
                  <a:pt x="2375" y="787"/>
                  <a:pt x="2376" y="787"/>
                  <a:pt x="2374" y="785"/>
                </a:cubicBezTo>
                <a:cubicBezTo>
                  <a:pt x="2374" y="786"/>
                  <a:pt x="2374" y="786"/>
                  <a:pt x="2374" y="787"/>
                </a:cubicBezTo>
                <a:cubicBezTo>
                  <a:pt x="2372" y="787"/>
                  <a:pt x="2372" y="785"/>
                  <a:pt x="2372" y="784"/>
                </a:cubicBezTo>
                <a:cubicBezTo>
                  <a:pt x="2372" y="784"/>
                  <a:pt x="2372" y="784"/>
                  <a:pt x="2373" y="784"/>
                </a:cubicBezTo>
                <a:cubicBezTo>
                  <a:pt x="2374" y="783"/>
                  <a:pt x="2371" y="783"/>
                  <a:pt x="2371" y="782"/>
                </a:cubicBezTo>
                <a:cubicBezTo>
                  <a:pt x="2371" y="782"/>
                  <a:pt x="2371" y="783"/>
                  <a:pt x="2371" y="783"/>
                </a:cubicBezTo>
                <a:cubicBezTo>
                  <a:pt x="2370" y="783"/>
                  <a:pt x="2370" y="783"/>
                  <a:pt x="2370" y="783"/>
                </a:cubicBezTo>
                <a:cubicBezTo>
                  <a:pt x="2371" y="782"/>
                  <a:pt x="2371" y="782"/>
                  <a:pt x="2369" y="780"/>
                </a:cubicBezTo>
                <a:cubicBezTo>
                  <a:pt x="2371" y="779"/>
                  <a:pt x="2371" y="778"/>
                  <a:pt x="2369" y="779"/>
                </a:cubicBezTo>
                <a:cubicBezTo>
                  <a:pt x="2369" y="779"/>
                  <a:pt x="2369" y="779"/>
                  <a:pt x="2369" y="778"/>
                </a:cubicBezTo>
                <a:cubicBezTo>
                  <a:pt x="2369" y="778"/>
                  <a:pt x="2369" y="778"/>
                  <a:pt x="2369" y="778"/>
                </a:cubicBezTo>
                <a:cubicBezTo>
                  <a:pt x="2369" y="778"/>
                  <a:pt x="2369" y="778"/>
                  <a:pt x="2368" y="778"/>
                </a:cubicBezTo>
                <a:cubicBezTo>
                  <a:pt x="2368" y="777"/>
                  <a:pt x="2368" y="777"/>
                  <a:pt x="2369" y="776"/>
                </a:cubicBezTo>
                <a:cubicBezTo>
                  <a:pt x="2368" y="775"/>
                  <a:pt x="2367" y="773"/>
                  <a:pt x="2366" y="771"/>
                </a:cubicBezTo>
                <a:cubicBezTo>
                  <a:pt x="2366" y="771"/>
                  <a:pt x="2367" y="771"/>
                  <a:pt x="2367" y="771"/>
                </a:cubicBezTo>
                <a:cubicBezTo>
                  <a:pt x="2368" y="769"/>
                  <a:pt x="2367" y="769"/>
                  <a:pt x="2366" y="768"/>
                </a:cubicBezTo>
                <a:cubicBezTo>
                  <a:pt x="2365" y="768"/>
                  <a:pt x="2365" y="769"/>
                  <a:pt x="2365" y="769"/>
                </a:cubicBezTo>
                <a:cubicBezTo>
                  <a:pt x="2364" y="767"/>
                  <a:pt x="2363" y="766"/>
                  <a:pt x="2362" y="765"/>
                </a:cubicBezTo>
                <a:cubicBezTo>
                  <a:pt x="2363" y="764"/>
                  <a:pt x="2363" y="763"/>
                  <a:pt x="2364" y="763"/>
                </a:cubicBezTo>
                <a:close/>
                <a:moveTo>
                  <a:pt x="2365" y="770"/>
                </a:moveTo>
                <a:cubicBezTo>
                  <a:pt x="2365" y="770"/>
                  <a:pt x="2365" y="769"/>
                  <a:pt x="2365" y="769"/>
                </a:cubicBezTo>
                <a:cubicBezTo>
                  <a:pt x="2365" y="769"/>
                  <a:pt x="2366" y="769"/>
                  <a:pt x="2366" y="769"/>
                </a:cubicBezTo>
                <a:cubicBezTo>
                  <a:pt x="2366" y="769"/>
                  <a:pt x="2366" y="770"/>
                  <a:pt x="2365" y="770"/>
                </a:cubicBezTo>
                <a:close/>
                <a:moveTo>
                  <a:pt x="2355" y="780"/>
                </a:moveTo>
                <a:cubicBezTo>
                  <a:pt x="2356" y="781"/>
                  <a:pt x="2356" y="781"/>
                  <a:pt x="2356" y="782"/>
                </a:cubicBezTo>
                <a:cubicBezTo>
                  <a:pt x="2356" y="782"/>
                  <a:pt x="2356" y="783"/>
                  <a:pt x="2355" y="783"/>
                </a:cubicBezTo>
                <a:cubicBezTo>
                  <a:pt x="2356" y="784"/>
                  <a:pt x="2356" y="784"/>
                  <a:pt x="2356" y="785"/>
                </a:cubicBezTo>
                <a:cubicBezTo>
                  <a:pt x="2357" y="784"/>
                  <a:pt x="2357" y="784"/>
                  <a:pt x="2357" y="784"/>
                </a:cubicBezTo>
                <a:cubicBezTo>
                  <a:pt x="2357" y="785"/>
                  <a:pt x="2357" y="786"/>
                  <a:pt x="2357" y="787"/>
                </a:cubicBezTo>
                <a:cubicBezTo>
                  <a:pt x="2358" y="787"/>
                  <a:pt x="2359" y="788"/>
                  <a:pt x="2360" y="787"/>
                </a:cubicBezTo>
                <a:cubicBezTo>
                  <a:pt x="2367" y="797"/>
                  <a:pt x="2372" y="807"/>
                  <a:pt x="2377" y="817"/>
                </a:cubicBezTo>
                <a:cubicBezTo>
                  <a:pt x="2375" y="818"/>
                  <a:pt x="2374" y="818"/>
                  <a:pt x="2376" y="820"/>
                </a:cubicBezTo>
                <a:cubicBezTo>
                  <a:pt x="2377" y="817"/>
                  <a:pt x="2376" y="820"/>
                  <a:pt x="2377" y="822"/>
                </a:cubicBezTo>
                <a:cubicBezTo>
                  <a:pt x="2368" y="811"/>
                  <a:pt x="2358" y="794"/>
                  <a:pt x="2350" y="778"/>
                </a:cubicBezTo>
                <a:cubicBezTo>
                  <a:pt x="2351" y="778"/>
                  <a:pt x="2353" y="780"/>
                  <a:pt x="2355" y="780"/>
                </a:cubicBezTo>
                <a:close/>
                <a:moveTo>
                  <a:pt x="2346" y="769"/>
                </a:moveTo>
                <a:cubicBezTo>
                  <a:pt x="2348" y="771"/>
                  <a:pt x="2351" y="771"/>
                  <a:pt x="2351" y="775"/>
                </a:cubicBezTo>
                <a:cubicBezTo>
                  <a:pt x="2350" y="775"/>
                  <a:pt x="2350" y="775"/>
                  <a:pt x="2349" y="775"/>
                </a:cubicBezTo>
                <a:cubicBezTo>
                  <a:pt x="2349" y="775"/>
                  <a:pt x="2349" y="775"/>
                  <a:pt x="2349" y="776"/>
                </a:cubicBezTo>
                <a:cubicBezTo>
                  <a:pt x="2347" y="773"/>
                  <a:pt x="2345" y="769"/>
                  <a:pt x="2344" y="766"/>
                </a:cubicBezTo>
                <a:cubicBezTo>
                  <a:pt x="2345" y="767"/>
                  <a:pt x="2346" y="767"/>
                  <a:pt x="2346" y="769"/>
                </a:cubicBezTo>
                <a:close/>
                <a:moveTo>
                  <a:pt x="2327" y="744"/>
                </a:moveTo>
                <a:cubicBezTo>
                  <a:pt x="2327" y="745"/>
                  <a:pt x="2327" y="746"/>
                  <a:pt x="2327" y="746"/>
                </a:cubicBezTo>
                <a:cubicBezTo>
                  <a:pt x="2326" y="745"/>
                  <a:pt x="2325" y="743"/>
                  <a:pt x="2324" y="741"/>
                </a:cubicBezTo>
                <a:cubicBezTo>
                  <a:pt x="2325" y="742"/>
                  <a:pt x="2326" y="743"/>
                  <a:pt x="2327" y="744"/>
                </a:cubicBezTo>
                <a:close/>
                <a:moveTo>
                  <a:pt x="2311" y="686"/>
                </a:moveTo>
                <a:cubicBezTo>
                  <a:pt x="2312" y="687"/>
                  <a:pt x="2313" y="688"/>
                  <a:pt x="2314" y="690"/>
                </a:cubicBezTo>
                <a:cubicBezTo>
                  <a:pt x="2313" y="690"/>
                  <a:pt x="2313" y="690"/>
                  <a:pt x="2314" y="692"/>
                </a:cubicBezTo>
                <a:cubicBezTo>
                  <a:pt x="2314" y="692"/>
                  <a:pt x="2314" y="693"/>
                  <a:pt x="2314" y="694"/>
                </a:cubicBezTo>
                <a:cubicBezTo>
                  <a:pt x="2311" y="691"/>
                  <a:pt x="2308" y="688"/>
                  <a:pt x="2307" y="685"/>
                </a:cubicBezTo>
                <a:cubicBezTo>
                  <a:pt x="2309" y="685"/>
                  <a:pt x="2310" y="687"/>
                  <a:pt x="2312" y="689"/>
                </a:cubicBezTo>
                <a:cubicBezTo>
                  <a:pt x="2312" y="688"/>
                  <a:pt x="2311" y="686"/>
                  <a:pt x="2310" y="686"/>
                </a:cubicBezTo>
                <a:cubicBezTo>
                  <a:pt x="2311" y="686"/>
                  <a:pt x="2311" y="685"/>
                  <a:pt x="2311" y="686"/>
                </a:cubicBezTo>
                <a:close/>
                <a:moveTo>
                  <a:pt x="2306" y="680"/>
                </a:moveTo>
                <a:cubicBezTo>
                  <a:pt x="2307" y="681"/>
                  <a:pt x="2308" y="683"/>
                  <a:pt x="2309" y="684"/>
                </a:cubicBezTo>
                <a:cubicBezTo>
                  <a:pt x="2309" y="685"/>
                  <a:pt x="2305" y="680"/>
                  <a:pt x="2306" y="680"/>
                </a:cubicBezTo>
                <a:close/>
                <a:moveTo>
                  <a:pt x="2311" y="682"/>
                </a:moveTo>
                <a:cubicBezTo>
                  <a:pt x="2311" y="682"/>
                  <a:pt x="2311" y="682"/>
                  <a:pt x="2311" y="682"/>
                </a:cubicBezTo>
                <a:cubicBezTo>
                  <a:pt x="2310" y="682"/>
                  <a:pt x="2310" y="682"/>
                  <a:pt x="2310" y="682"/>
                </a:cubicBezTo>
                <a:cubicBezTo>
                  <a:pt x="2310" y="682"/>
                  <a:pt x="2310" y="683"/>
                  <a:pt x="2310" y="683"/>
                </a:cubicBezTo>
                <a:cubicBezTo>
                  <a:pt x="2309" y="682"/>
                  <a:pt x="2308" y="682"/>
                  <a:pt x="2309" y="681"/>
                </a:cubicBezTo>
                <a:cubicBezTo>
                  <a:pt x="2309" y="681"/>
                  <a:pt x="2309" y="681"/>
                  <a:pt x="2309" y="681"/>
                </a:cubicBezTo>
                <a:cubicBezTo>
                  <a:pt x="2309" y="681"/>
                  <a:pt x="2309" y="681"/>
                  <a:pt x="2309" y="681"/>
                </a:cubicBezTo>
                <a:cubicBezTo>
                  <a:pt x="2309" y="680"/>
                  <a:pt x="2309" y="680"/>
                  <a:pt x="2309" y="680"/>
                </a:cubicBezTo>
                <a:cubicBezTo>
                  <a:pt x="2309" y="680"/>
                  <a:pt x="2309" y="679"/>
                  <a:pt x="2309" y="679"/>
                </a:cubicBezTo>
                <a:cubicBezTo>
                  <a:pt x="2309" y="679"/>
                  <a:pt x="2309" y="679"/>
                  <a:pt x="2309" y="679"/>
                </a:cubicBezTo>
                <a:cubicBezTo>
                  <a:pt x="2310" y="680"/>
                  <a:pt x="2310" y="681"/>
                  <a:pt x="2310" y="682"/>
                </a:cubicBezTo>
                <a:cubicBezTo>
                  <a:pt x="2310" y="682"/>
                  <a:pt x="2310" y="682"/>
                  <a:pt x="2311" y="682"/>
                </a:cubicBezTo>
                <a:close/>
                <a:moveTo>
                  <a:pt x="2308" y="673"/>
                </a:moveTo>
                <a:cubicBezTo>
                  <a:pt x="2308" y="674"/>
                  <a:pt x="2308" y="674"/>
                  <a:pt x="2309" y="675"/>
                </a:cubicBezTo>
                <a:cubicBezTo>
                  <a:pt x="2308" y="674"/>
                  <a:pt x="2308" y="675"/>
                  <a:pt x="2309" y="676"/>
                </a:cubicBezTo>
                <a:cubicBezTo>
                  <a:pt x="2309" y="677"/>
                  <a:pt x="2309" y="677"/>
                  <a:pt x="2309" y="678"/>
                </a:cubicBezTo>
                <a:cubicBezTo>
                  <a:pt x="2309" y="678"/>
                  <a:pt x="2309" y="678"/>
                  <a:pt x="2309" y="678"/>
                </a:cubicBezTo>
                <a:cubicBezTo>
                  <a:pt x="2308" y="676"/>
                  <a:pt x="2307" y="675"/>
                  <a:pt x="2305" y="674"/>
                </a:cubicBezTo>
                <a:cubicBezTo>
                  <a:pt x="2307" y="673"/>
                  <a:pt x="2308" y="674"/>
                  <a:pt x="2306" y="672"/>
                </a:cubicBezTo>
                <a:cubicBezTo>
                  <a:pt x="2307" y="672"/>
                  <a:pt x="2307" y="673"/>
                  <a:pt x="2308" y="673"/>
                </a:cubicBezTo>
                <a:close/>
                <a:moveTo>
                  <a:pt x="2305" y="721"/>
                </a:moveTo>
                <a:cubicBezTo>
                  <a:pt x="2305" y="722"/>
                  <a:pt x="2305" y="722"/>
                  <a:pt x="2306" y="723"/>
                </a:cubicBezTo>
                <a:cubicBezTo>
                  <a:pt x="2306" y="723"/>
                  <a:pt x="2306" y="722"/>
                  <a:pt x="2306" y="722"/>
                </a:cubicBezTo>
                <a:cubicBezTo>
                  <a:pt x="2308" y="725"/>
                  <a:pt x="2311" y="728"/>
                  <a:pt x="2314" y="731"/>
                </a:cubicBezTo>
                <a:cubicBezTo>
                  <a:pt x="2314" y="731"/>
                  <a:pt x="2314" y="731"/>
                  <a:pt x="2314" y="731"/>
                </a:cubicBezTo>
                <a:cubicBezTo>
                  <a:pt x="2314" y="733"/>
                  <a:pt x="2315" y="734"/>
                  <a:pt x="2316" y="735"/>
                </a:cubicBezTo>
                <a:cubicBezTo>
                  <a:pt x="2318" y="736"/>
                  <a:pt x="2314" y="732"/>
                  <a:pt x="2316" y="733"/>
                </a:cubicBezTo>
                <a:cubicBezTo>
                  <a:pt x="2316" y="733"/>
                  <a:pt x="2316" y="733"/>
                  <a:pt x="2316" y="733"/>
                </a:cubicBezTo>
                <a:cubicBezTo>
                  <a:pt x="2317" y="734"/>
                  <a:pt x="2319" y="736"/>
                  <a:pt x="2320" y="737"/>
                </a:cubicBezTo>
                <a:cubicBezTo>
                  <a:pt x="2323" y="743"/>
                  <a:pt x="2326" y="749"/>
                  <a:pt x="2329" y="752"/>
                </a:cubicBezTo>
                <a:cubicBezTo>
                  <a:pt x="2329" y="751"/>
                  <a:pt x="2328" y="751"/>
                  <a:pt x="2328" y="750"/>
                </a:cubicBezTo>
                <a:cubicBezTo>
                  <a:pt x="2330" y="752"/>
                  <a:pt x="2332" y="754"/>
                  <a:pt x="2335" y="754"/>
                </a:cubicBezTo>
                <a:cubicBezTo>
                  <a:pt x="2336" y="756"/>
                  <a:pt x="2334" y="757"/>
                  <a:pt x="2335" y="758"/>
                </a:cubicBezTo>
                <a:cubicBezTo>
                  <a:pt x="2336" y="758"/>
                  <a:pt x="2337" y="758"/>
                  <a:pt x="2338" y="758"/>
                </a:cubicBezTo>
                <a:cubicBezTo>
                  <a:pt x="2338" y="760"/>
                  <a:pt x="2339" y="762"/>
                  <a:pt x="2340" y="763"/>
                </a:cubicBezTo>
                <a:cubicBezTo>
                  <a:pt x="2340" y="763"/>
                  <a:pt x="2339" y="763"/>
                  <a:pt x="2339" y="764"/>
                </a:cubicBezTo>
                <a:cubicBezTo>
                  <a:pt x="2340" y="764"/>
                  <a:pt x="2340" y="764"/>
                  <a:pt x="2340" y="764"/>
                </a:cubicBezTo>
                <a:cubicBezTo>
                  <a:pt x="2342" y="767"/>
                  <a:pt x="2344" y="770"/>
                  <a:pt x="2343" y="771"/>
                </a:cubicBezTo>
                <a:cubicBezTo>
                  <a:pt x="2345" y="771"/>
                  <a:pt x="2344" y="774"/>
                  <a:pt x="2346" y="776"/>
                </a:cubicBezTo>
                <a:cubicBezTo>
                  <a:pt x="2346" y="776"/>
                  <a:pt x="2345" y="775"/>
                  <a:pt x="2345" y="775"/>
                </a:cubicBezTo>
                <a:cubicBezTo>
                  <a:pt x="2344" y="778"/>
                  <a:pt x="2347" y="781"/>
                  <a:pt x="2348" y="783"/>
                </a:cubicBezTo>
                <a:cubicBezTo>
                  <a:pt x="2349" y="783"/>
                  <a:pt x="2348" y="782"/>
                  <a:pt x="2348" y="782"/>
                </a:cubicBezTo>
                <a:cubicBezTo>
                  <a:pt x="2349" y="782"/>
                  <a:pt x="2350" y="784"/>
                  <a:pt x="2350" y="785"/>
                </a:cubicBezTo>
                <a:cubicBezTo>
                  <a:pt x="2349" y="786"/>
                  <a:pt x="2351" y="793"/>
                  <a:pt x="2350" y="789"/>
                </a:cubicBezTo>
                <a:cubicBezTo>
                  <a:pt x="2358" y="794"/>
                  <a:pt x="2361" y="807"/>
                  <a:pt x="2367" y="819"/>
                </a:cubicBezTo>
                <a:cubicBezTo>
                  <a:pt x="2368" y="820"/>
                  <a:pt x="2366" y="820"/>
                  <a:pt x="2366" y="821"/>
                </a:cubicBezTo>
                <a:cubicBezTo>
                  <a:pt x="2373" y="826"/>
                  <a:pt x="2377" y="833"/>
                  <a:pt x="2381" y="840"/>
                </a:cubicBezTo>
                <a:cubicBezTo>
                  <a:pt x="2379" y="841"/>
                  <a:pt x="2379" y="840"/>
                  <a:pt x="2377" y="840"/>
                </a:cubicBezTo>
                <a:cubicBezTo>
                  <a:pt x="2376" y="837"/>
                  <a:pt x="2375" y="837"/>
                  <a:pt x="2374" y="833"/>
                </a:cubicBezTo>
                <a:cubicBezTo>
                  <a:pt x="2374" y="833"/>
                  <a:pt x="2373" y="832"/>
                  <a:pt x="2372" y="833"/>
                </a:cubicBezTo>
                <a:cubicBezTo>
                  <a:pt x="2364" y="822"/>
                  <a:pt x="2357" y="803"/>
                  <a:pt x="2351" y="793"/>
                </a:cubicBezTo>
                <a:cubicBezTo>
                  <a:pt x="2350" y="792"/>
                  <a:pt x="2349" y="791"/>
                  <a:pt x="2348" y="791"/>
                </a:cubicBezTo>
                <a:cubicBezTo>
                  <a:pt x="2348" y="789"/>
                  <a:pt x="2348" y="788"/>
                  <a:pt x="2346" y="785"/>
                </a:cubicBezTo>
                <a:cubicBezTo>
                  <a:pt x="2344" y="788"/>
                  <a:pt x="2347" y="789"/>
                  <a:pt x="2348" y="791"/>
                </a:cubicBezTo>
                <a:cubicBezTo>
                  <a:pt x="2353" y="800"/>
                  <a:pt x="2360" y="817"/>
                  <a:pt x="2366" y="825"/>
                </a:cubicBezTo>
                <a:cubicBezTo>
                  <a:pt x="2365" y="826"/>
                  <a:pt x="2365" y="825"/>
                  <a:pt x="2365" y="825"/>
                </a:cubicBezTo>
                <a:cubicBezTo>
                  <a:pt x="2364" y="826"/>
                  <a:pt x="2366" y="826"/>
                  <a:pt x="2366" y="826"/>
                </a:cubicBezTo>
                <a:cubicBezTo>
                  <a:pt x="2367" y="831"/>
                  <a:pt x="2372" y="835"/>
                  <a:pt x="2373" y="841"/>
                </a:cubicBezTo>
                <a:cubicBezTo>
                  <a:pt x="2373" y="843"/>
                  <a:pt x="2372" y="841"/>
                  <a:pt x="2371" y="842"/>
                </a:cubicBezTo>
                <a:cubicBezTo>
                  <a:pt x="2372" y="843"/>
                  <a:pt x="2373" y="845"/>
                  <a:pt x="2374" y="843"/>
                </a:cubicBezTo>
                <a:cubicBezTo>
                  <a:pt x="2378" y="852"/>
                  <a:pt x="2385" y="858"/>
                  <a:pt x="2382" y="862"/>
                </a:cubicBezTo>
                <a:cubicBezTo>
                  <a:pt x="2386" y="866"/>
                  <a:pt x="2381" y="869"/>
                  <a:pt x="2383" y="872"/>
                </a:cubicBezTo>
                <a:cubicBezTo>
                  <a:pt x="2380" y="872"/>
                  <a:pt x="2377" y="869"/>
                  <a:pt x="2377" y="865"/>
                </a:cubicBezTo>
                <a:cubicBezTo>
                  <a:pt x="2375" y="864"/>
                  <a:pt x="2371" y="859"/>
                  <a:pt x="2372" y="855"/>
                </a:cubicBezTo>
                <a:cubicBezTo>
                  <a:pt x="2366" y="844"/>
                  <a:pt x="2360" y="832"/>
                  <a:pt x="2354" y="821"/>
                </a:cubicBezTo>
                <a:cubicBezTo>
                  <a:pt x="2348" y="812"/>
                  <a:pt x="2343" y="799"/>
                  <a:pt x="2337" y="792"/>
                </a:cubicBezTo>
                <a:cubicBezTo>
                  <a:pt x="2337" y="791"/>
                  <a:pt x="2337" y="791"/>
                  <a:pt x="2336" y="792"/>
                </a:cubicBezTo>
                <a:cubicBezTo>
                  <a:pt x="2335" y="791"/>
                  <a:pt x="2334" y="790"/>
                  <a:pt x="2333" y="789"/>
                </a:cubicBezTo>
                <a:cubicBezTo>
                  <a:pt x="2333" y="789"/>
                  <a:pt x="2333" y="789"/>
                  <a:pt x="2334" y="789"/>
                </a:cubicBezTo>
                <a:cubicBezTo>
                  <a:pt x="2334" y="789"/>
                  <a:pt x="2335" y="788"/>
                  <a:pt x="2335" y="788"/>
                </a:cubicBezTo>
                <a:cubicBezTo>
                  <a:pt x="2336" y="786"/>
                  <a:pt x="2333" y="788"/>
                  <a:pt x="2333" y="788"/>
                </a:cubicBezTo>
                <a:cubicBezTo>
                  <a:pt x="2328" y="782"/>
                  <a:pt x="2325" y="773"/>
                  <a:pt x="2321" y="766"/>
                </a:cubicBezTo>
                <a:cubicBezTo>
                  <a:pt x="2315" y="754"/>
                  <a:pt x="2309" y="741"/>
                  <a:pt x="2302" y="731"/>
                </a:cubicBezTo>
                <a:cubicBezTo>
                  <a:pt x="2299" y="726"/>
                  <a:pt x="2295" y="714"/>
                  <a:pt x="2292" y="715"/>
                </a:cubicBezTo>
                <a:cubicBezTo>
                  <a:pt x="2294" y="712"/>
                  <a:pt x="2292" y="712"/>
                  <a:pt x="2291" y="711"/>
                </a:cubicBezTo>
                <a:cubicBezTo>
                  <a:pt x="2290" y="710"/>
                  <a:pt x="2291" y="708"/>
                  <a:pt x="2291" y="708"/>
                </a:cubicBezTo>
                <a:cubicBezTo>
                  <a:pt x="2291" y="708"/>
                  <a:pt x="2288" y="707"/>
                  <a:pt x="2287" y="705"/>
                </a:cubicBezTo>
                <a:cubicBezTo>
                  <a:pt x="2287" y="704"/>
                  <a:pt x="2287" y="703"/>
                  <a:pt x="2287" y="703"/>
                </a:cubicBezTo>
                <a:cubicBezTo>
                  <a:pt x="2293" y="709"/>
                  <a:pt x="2299" y="715"/>
                  <a:pt x="2305" y="721"/>
                </a:cubicBezTo>
                <a:close/>
                <a:moveTo>
                  <a:pt x="2279" y="649"/>
                </a:moveTo>
                <a:cubicBezTo>
                  <a:pt x="2279" y="649"/>
                  <a:pt x="2279" y="649"/>
                  <a:pt x="2279" y="648"/>
                </a:cubicBezTo>
                <a:cubicBezTo>
                  <a:pt x="2279" y="649"/>
                  <a:pt x="2283" y="652"/>
                  <a:pt x="2283" y="651"/>
                </a:cubicBezTo>
                <a:cubicBezTo>
                  <a:pt x="2283" y="651"/>
                  <a:pt x="2283" y="651"/>
                  <a:pt x="2283" y="651"/>
                </a:cubicBezTo>
                <a:cubicBezTo>
                  <a:pt x="2283" y="651"/>
                  <a:pt x="2284" y="651"/>
                  <a:pt x="2283" y="651"/>
                </a:cubicBezTo>
                <a:cubicBezTo>
                  <a:pt x="2284" y="654"/>
                  <a:pt x="2286" y="656"/>
                  <a:pt x="2289" y="658"/>
                </a:cubicBezTo>
                <a:cubicBezTo>
                  <a:pt x="2289" y="659"/>
                  <a:pt x="2289" y="659"/>
                  <a:pt x="2289" y="660"/>
                </a:cubicBezTo>
                <a:cubicBezTo>
                  <a:pt x="2289" y="661"/>
                  <a:pt x="2290" y="662"/>
                  <a:pt x="2291" y="662"/>
                </a:cubicBezTo>
                <a:cubicBezTo>
                  <a:pt x="2291" y="662"/>
                  <a:pt x="2291" y="662"/>
                  <a:pt x="2291" y="661"/>
                </a:cubicBezTo>
                <a:cubicBezTo>
                  <a:pt x="2291" y="661"/>
                  <a:pt x="2291" y="660"/>
                  <a:pt x="2290" y="660"/>
                </a:cubicBezTo>
                <a:cubicBezTo>
                  <a:pt x="2292" y="661"/>
                  <a:pt x="2294" y="662"/>
                  <a:pt x="2295" y="663"/>
                </a:cubicBezTo>
                <a:cubicBezTo>
                  <a:pt x="2293" y="666"/>
                  <a:pt x="2299" y="665"/>
                  <a:pt x="2298" y="669"/>
                </a:cubicBezTo>
                <a:cubicBezTo>
                  <a:pt x="2297" y="668"/>
                  <a:pt x="2296" y="668"/>
                  <a:pt x="2295" y="668"/>
                </a:cubicBezTo>
                <a:cubicBezTo>
                  <a:pt x="2297" y="669"/>
                  <a:pt x="2299" y="671"/>
                  <a:pt x="2298" y="673"/>
                </a:cubicBezTo>
                <a:cubicBezTo>
                  <a:pt x="2297" y="671"/>
                  <a:pt x="2295" y="669"/>
                  <a:pt x="2294" y="668"/>
                </a:cubicBezTo>
                <a:cubicBezTo>
                  <a:pt x="2294" y="667"/>
                  <a:pt x="2293" y="666"/>
                  <a:pt x="2292" y="665"/>
                </a:cubicBezTo>
                <a:cubicBezTo>
                  <a:pt x="2293" y="665"/>
                  <a:pt x="2294" y="665"/>
                  <a:pt x="2294" y="665"/>
                </a:cubicBezTo>
                <a:cubicBezTo>
                  <a:pt x="2295" y="665"/>
                  <a:pt x="2293" y="663"/>
                  <a:pt x="2292" y="664"/>
                </a:cubicBezTo>
                <a:cubicBezTo>
                  <a:pt x="2292" y="664"/>
                  <a:pt x="2291" y="663"/>
                  <a:pt x="2291" y="663"/>
                </a:cubicBezTo>
                <a:cubicBezTo>
                  <a:pt x="2291" y="663"/>
                  <a:pt x="2291" y="664"/>
                  <a:pt x="2291" y="665"/>
                </a:cubicBezTo>
                <a:cubicBezTo>
                  <a:pt x="2288" y="662"/>
                  <a:pt x="2286" y="659"/>
                  <a:pt x="2285" y="656"/>
                </a:cubicBezTo>
                <a:cubicBezTo>
                  <a:pt x="2284" y="657"/>
                  <a:pt x="2284" y="657"/>
                  <a:pt x="2283" y="657"/>
                </a:cubicBezTo>
                <a:cubicBezTo>
                  <a:pt x="2281" y="652"/>
                  <a:pt x="2278" y="648"/>
                  <a:pt x="2276" y="644"/>
                </a:cubicBezTo>
                <a:cubicBezTo>
                  <a:pt x="2277" y="646"/>
                  <a:pt x="2278" y="647"/>
                  <a:pt x="2279" y="648"/>
                </a:cubicBezTo>
                <a:cubicBezTo>
                  <a:pt x="2278" y="648"/>
                  <a:pt x="2279" y="648"/>
                  <a:pt x="2279" y="649"/>
                </a:cubicBezTo>
                <a:close/>
                <a:moveTo>
                  <a:pt x="2293" y="669"/>
                </a:moveTo>
                <a:cubicBezTo>
                  <a:pt x="2293" y="669"/>
                  <a:pt x="2293" y="670"/>
                  <a:pt x="2293" y="670"/>
                </a:cubicBezTo>
                <a:cubicBezTo>
                  <a:pt x="2293" y="669"/>
                  <a:pt x="2290" y="667"/>
                  <a:pt x="2291" y="666"/>
                </a:cubicBezTo>
                <a:cubicBezTo>
                  <a:pt x="2291" y="667"/>
                  <a:pt x="2292" y="667"/>
                  <a:pt x="2293" y="668"/>
                </a:cubicBezTo>
                <a:cubicBezTo>
                  <a:pt x="2293" y="668"/>
                  <a:pt x="2293" y="669"/>
                  <a:pt x="2293" y="669"/>
                </a:cubicBezTo>
                <a:close/>
                <a:moveTo>
                  <a:pt x="2299" y="669"/>
                </a:moveTo>
                <a:cubicBezTo>
                  <a:pt x="2299" y="670"/>
                  <a:pt x="2301" y="670"/>
                  <a:pt x="2300" y="672"/>
                </a:cubicBezTo>
                <a:cubicBezTo>
                  <a:pt x="2300" y="671"/>
                  <a:pt x="2298" y="670"/>
                  <a:pt x="2299" y="669"/>
                </a:cubicBezTo>
                <a:close/>
                <a:moveTo>
                  <a:pt x="2297" y="647"/>
                </a:moveTo>
                <a:cubicBezTo>
                  <a:pt x="2298" y="647"/>
                  <a:pt x="2298" y="648"/>
                  <a:pt x="2299" y="649"/>
                </a:cubicBezTo>
                <a:cubicBezTo>
                  <a:pt x="2298" y="649"/>
                  <a:pt x="2298" y="648"/>
                  <a:pt x="2297" y="648"/>
                </a:cubicBezTo>
                <a:cubicBezTo>
                  <a:pt x="2297" y="648"/>
                  <a:pt x="2297" y="647"/>
                  <a:pt x="2297" y="647"/>
                </a:cubicBezTo>
                <a:close/>
                <a:moveTo>
                  <a:pt x="2300" y="654"/>
                </a:moveTo>
                <a:cubicBezTo>
                  <a:pt x="2299" y="655"/>
                  <a:pt x="2298" y="654"/>
                  <a:pt x="2298" y="653"/>
                </a:cubicBezTo>
                <a:cubicBezTo>
                  <a:pt x="2297" y="656"/>
                  <a:pt x="2300" y="657"/>
                  <a:pt x="2301" y="660"/>
                </a:cubicBezTo>
                <a:cubicBezTo>
                  <a:pt x="2301" y="660"/>
                  <a:pt x="2301" y="659"/>
                  <a:pt x="2301" y="658"/>
                </a:cubicBezTo>
                <a:cubicBezTo>
                  <a:pt x="2302" y="659"/>
                  <a:pt x="2302" y="659"/>
                  <a:pt x="2303" y="660"/>
                </a:cubicBezTo>
                <a:cubicBezTo>
                  <a:pt x="2304" y="662"/>
                  <a:pt x="2301" y="660"/>
                  <a:pt x="2301" y="662"/>
                </a:cubicBezTo>
                <a:cubicBezTo>
                  <a:pt x="2301" y="662"/>
                  <a:pt x="2302" y="662"/>
                  <a:pt x="2302" y="662"/>
                </a:cubicBezTo>
                <a:cubicBezTo>
                  <a:pt x="2302" y="663"/>
                  <a:pt x="2301" y="663"/>
                  <a:pt x="2301" y="663"/>
                </a:cubicBezTo>
                <a:cubicBezTo>
                  <a:pt x="2301" y="663"/>
                  <a:pt x="2301" y="663"/>
                  <a:pt x="2301" y="663"/>
                </a:cubicBezTo>
                <a:cubicBezTo>
                  <a:pt x="2301" y="663"/>
                  <a:pt x="2301" y="663"/>
                  <a:pt x="2301" y="664"/>
                </a:cubicBezTo>
                <a:cubicBezTo>
                  <a:pt x="2301" y="664"/>
                  <a:pt x="2302" y="664"/>
                  <a:pt x="2302" y="663"/>
                </a:cubicBezTo>
                <a:cubicBezTo>
                  <a:pt x="2302" y="664"/>
                  <a:pt x="2302" y="664"/>
                  <a:pt x="2303" y="664"/>
                </a:cubicBezTo>
                <a:cubicBezTo>
                  <a:pt x="2303" y="664"/>
                  <a:pt x="2303" y="664"/>
                  <a:pt x="2303" y="664"/>
                </a:cubicBezTo>
                <a:cubicBezTo>
                  <a:pt x="2301" y="665"/>
                  <a:pt x="2301" y="663"/>
                  <a:pt x="2300" y="662"/>
                </a:cubicBezTo>
                <a:cubicBezTo>
                  <a:pt x="2298" y="662"/>
                  <a:pt x="2302" y="666"/>
                  <a:pt x="2302" y="667"/>
                </a:cubicBezTo>
                <a:cubicBezTo>
                  <a:pt x="2302" y="667"/>
                  <a:pt x="2300" y="666"/>
                  <a:pt x="2302" y="668"/>
                </a:cubicBezTo>
                <a:cubicBezTo>
                  <a:pt x="2301" y="667"/>
                  <a:pt x="2301" y="667"/>
                  <a:pt x="2301" y="667"/>
                </a:cubicBezTo>
                <a:cubicBezTo>
                  <a:pt x="2299" y="663"/>
                  <a:pt x="2297" y="659"/>
                  <a:pt x="2294" y="655"/>
                </a:cubicBezTo>
                <a:cubicBezTo>
                  <a:pt x="2294" y="657"/>
                  <a:pt x="2295" y="660"/>
                  <a:pt x="2297" y="663"/>
                </a:cubicBezTo>
                <a:cubicBezTo>
                  <a:pt x="2293" y="659"/>
                  <a:pt x="2290" y="656"/>
                  <a:pt x="2286" y="652"/>
                </a:cubicBezTo>
                <a:cubicBezTo>
                  <a:pt x="2286" y="651"/>
                  <a:pt x="2285" y="650"/>
                  <a:pt x="2285" y="648"/>
                </a:cubicBezTo>
                <a:cubicBezTo>
                  <a:pt x="2287" y="651"/>
                  <a:pt x="2289" y="653"/>
                  <a:pt x="2291" y="656"/>
                </a:cubicBezTo>
                <a:cubicBezTo>
                  <a:pt x="2291" y="654"/>
                  <a:pt x="2289" y="652"/>
                  <a:pt x="2288" y="650"/>
                </a:cubicBezTo>
                <a:cubicBezTo>
                  <a:pt x="2288" y="650"/>
                  <a:pt x="2288" y="650"/>
                  <a:pt x="2288" y="650"/>
                </a:cubicBezTo>
                <a:cubicBezTo>
                  <a:pt x="2287" y="649"/>
                  <a:pt x="2287" y="648"/>
                  <a:pt x="2287" y="648"/>
                </a:cubicBezTo>
                <a:cubicBezTo>
                  <a:pt x="2288" y="648"/>
                  <a:pt x="2288" y="649"/>
                  <a:pt x="2289" y="650"/>
                </a:cubicBezTo>
                <a:cubicBezTo>
                  <a:pt x="2290" y="648"/>
                  <a:pt x="2289" y="647"/>
                  <a:pt x="2289" y="645"/>
                </a:cubicBezTo>
                <a:cubicBezTo>
                  <a:pt x="2293" y="648"/>
                  <a:pt x="2294" y="651"/>
                  <a:pt x="2297" y="654"/>
                </a:cubicBezTo>
                <a:cubicBezTo>
                  <a:pt x="2297" y="653"/>
                  <a:pt x="2297" y="653"/>
                  <a:pt x="2297" y="652"/>
                </a:cubicBezTo>
                <a:cubicBezTo>
                  <a:pt x="2297" y="652"/>
                  <a:pt x="2297" y="652"/>
                  <a:pt x="2297" y="652"/>
                </a:cubicBezTo>
                <a:cubicBezTo>
                  <a:pt x="2297" y="650"/>
                  <a:pt x="2296" y="649"/>
                  <a:pt x="2296" y="648"/>
                </a:cubicBezTo>
                <a:cubicBezTo>
                  <a:pt x="2298" y="648"/>
                  <a:pt x="2299" y="653"/>
                  <a:pt x="2300" y="654"/>
                </a:cubicBezTo>
                <a:close/>
                <a:moveTo>
                  <a:pt x="2291" y="634"/>
                </a:moveTo>
                <a:cubicBezTo>
                  <a:pt x="2291" y="634"/>
                  <a:pt x="2291" y="634"/>
                  <a:pt x="2291" y="635"/>
                </a:cubicBezTo>
                <a:cubicBezTo>
                  <a:pt x="2290" y="635"/>
                  <a:pt x="2290" y="634"/>
                  <a:pt x="2290" y="635"/>
                </a:cubicBezTo>
                <a:cubicBezTo>
                  <a:pt x="2290" y="634"/>
                  <a:pt x="2289" y="633"/>
                  <a:pt x="2289" y="632"/>
                </a:cubicBezTo>
                <a:cubicBezTo>
                  <a:pt x="2290" y="633"/>
                  <a:pt x="2290" y="634"/>
                  <a:pt x="2291" y="634"/>
                </a:cubicBezTo>
                <a:close/>
                <a:moveTo>
                  <a:pt x="2271" y="630"/>
                </a:moveTo>
                <a:cubicBezTo>
                  <a:pt x="2270" y="630"/>
                  <a:pt x="2270" y="630"/>
                  <a:pt x="2270" y="630"/>
                </a:cubicBezTo>
                <a:cubicBezTo>
                  <a:pt x="2270" y="630"/>
                  <a:pt x="2270" y="630"/>
                  <a:pt x="2270" y="630"/>
                </a:cubicBezTo>
                <a:cubicBezTo>
                  <a:pt x="2270" y="630"/>
                  <a:pt x="2270" y="629"/>
                  <a:pt x="2270" y="629"/>
                </a:cubicBezTo>
                <a:cubicBezTo>
                  <a:pt x="2270" y="629"/>
                  <a:pt x="2270" y="629"/>
                  <a:pt x="2270" y="629"/>
                </a:cubicBezTo>
                <a:cubicBezTo>
                  <a:pt x="2269" y="628"/>
                  <a:pt x="2268" y="626"/>
                  <a:pt x="2267" y="625"/>
                </a:cubicBezTo>
                <a:cubicBezTo>
                  <a:pt x="2268" y="624"/>
                  <a:pt x="2268" y="624"/>
                  <a:pt x="2268" y="624"/>
                </a:cubicBezTo>
                <a:cubicBezTo>
                  <a:pt x="2268" y="624"/>
                  <a:pt x="2267" y="623"/>
                  <a:pt x="2267" y="623"/>
                </a:cubicBezTo>
                <a:cubicBezTo>
                  <a:pt x="2266" y="623"/>
                  <a:pt x="2266" y="622"/>
                  <a:pt x="2266" y="622"/>
                </a:cubicBezTo>
                <a:cubicBezTo>
                  <a:pt x="2266" y="621"/>
                  <a:pt x="2267" y="621"/>
                  <a:pt x="2267" y="621"/>
                </a:cubicBezTo>
                <a:cubicBezTo>
                  <a:pt x="2268" y="622"/>
                  <a:pt x="2269" y="624"/>
                  <a:pt x="2270" y="626"/>
                </a:cubicBezTo>
                <a:cubicBezTo>
                  <a:pt x="2271" y="625"/>
                  <a:pt x="2270" y="624"/>
                  <a:pt x="2269" y="623"/>
                </a:cubicBezTo>
                <a:cubicBezTo>
                  <a:pt x="2270" y="623"/>
                  <a:pt x="2271" y="623"/>
                  <a:pt x="2271" y="623"/>
                </a:cubicBezTo>
                <a:cubicBezTo>
                  <a:pt x="2272" y="624"/>
                  <a:pt x="2272" y="624"/>
                  <a:pt x="2272" y="624"/>
                </a:cubicBezTo>
                <a:cubicBezTo>
                  <a:pt x="2272" y="624"/>
                  <a:pt x="2272" y="624"/>
                  <a:pt x="2272" y="625"/>
                </a:cubicBezTo>
                <a:cubicBezTo>
                  <a:pt x="2268" y="624"/>
                  <a:pt x="2273" y="628"/>
                  <a:pt x="2271" y="628"/>
                </a:cubicBezTo>
                <a:cubicBezTo>
                  <a:pt x="2270" y="629"/>
                  <a:pt x="2272" y="628"/>
                  <a:pt x="2272" y="630"/>
                </a:cubicBezTo>
                <a:cubicBezTo>
                  <a:pt x="2272" y="629"/>
                  <a:pt x="2274" y="627"/>
                  <a:pt x="2275" y="627"/>
                </a:cubicBezTo>
                <a:cubicBezTo>
                  <a:pt x="2275" y="627"/>
                  <a:pt x="2275" y="627"/>
                  <a:pt x="2275" y="628"/>
                </a:cubicBezTo>
                <a:cubicBezTo>
                  <a:pt x="2275" y="627"/>
                  <a:pt x="2275" y="627"/>
                  <a:pt x="2275" y="627"/>
                </a:cubicBezTo>
                <a:cubicBezTo>
                  <a:pt x="2275" y="627"/>
                  <a:pt x="2275" y="627"/>
                  <a:pt x="2275" y="627"/>
                </a:cubicBezTo>
                <a:cubicBezTo>
                  <a:pt x="2275" y="626"/>
                  <a:pt x="2274" y="624"/>
                  <a:pt x="2273" y="623"/>
                </a:cubicBezTo>
                <a:cubicBezTo>
                  <a:pt x="2272" y="621"/>
                  <a:pt x="2270" y="619"/>
                  <a:pt x="2270" y="617"/>
                </a:cubicBezTo>
                <a:cubicBezTo>
                  <a:pt x="2270" y="617"/>
                  <a:pt x="2270" y="617"/>
                  <a:pt x="2270" y="616"/>
                </a:cubicBezTo>
                <a:cubicBezTo>
                  <a:pt x="2270" y="616"/>
                  <a:pt x="2270" y="616"/>
                  <a:pt x="2269" y="616"/>
                </a:cubicBezTo>
                <a:cubicBezTo>
                  <a:pt x="2269" y="616"/>
                  <a:pt x="2269" y="615"/>
                  <a:pt x="2270" y="615"/>
                </a:cubicBezTo>
                <a:cubicBezTo>
                  <a:pt x="2270" y="614"/>
                  <a:pt x="2269" y="613"/>
                  <a:pt x="2269" y="613"/>
                </a:cubicBezTo>
                <a:cubicBezTo>
                  <a:pt x="2273" y="614"/>
                  <a:pt x="2279" y="624"/>
                  <a:pt x="2284" y="627"/>
                </a:cubicBezTo>
                <a:cubicBezTo>
                  <a:pt x="2284" y="627"/>
                  <a:pt x="2284" y="627"/>
                  <a:pt x="2284" y="627"/>
                </a:cubicBezTo>
                <a:cubicBezTo>
                  <a:pt x="2284" y="627"/>
                  <a:pt x="2284" y="627"/>
                  <a:pt x="2284" y="627"/>
                </a:cubicBezTo>
                <a:cubicBezTo>
                  <a:pt x="2284" y="627"/>
                  <a:pt x="2284" y="627"/>
                  <a:pt x="2284" y="627"/>
                </a:cubicBezTo>
                <a:cubicBezTo>
                  <a:pt x="2284" y="627"/>
                  <a:pt x="2284" y="627"/>
                  <a:pt x="2284" y="627"/>
                </a:cubicBezTo>
                <a:cubicBezTo>
                  <a:pt x="2284" y="627"/>
                  <a:pt x="2285" y="627"/>
                  <a:pt x="2285" y="627"/>
                </a:cubicBezTo>
                <a:cubicBezTo>
                  <a:pt x="2285" y="627"/>
                  <a:pt x="2285" y="627"/>
                  <a:pt x="2285" y="627"/>
                </a:cubicBezTo>
                <a:cubicBezTo>
                  <a:pt x="2284" y="628"/>
                  <a:pt x="2284" y="628"/>
                  <a:pt x="2284" y="628"/>
                </a:cubicBezTo>
                <a:cubicBezTo>
                  <a:pt x="2284" y="628"/>
                  <a:pt x="2284" y="628"/>
                  <a:pt x="2284" y="628"/>
                </a:cubicBezTo>
                <a:cubicBezTo>
                  <a:pt x="2284" y="629"/>
                  <a:pt x="2285" y="629"/>
                  <a:pt x="2285" y="629"/>
                </a:cubicBezTo>
                <a:cubicBezTo>
                  <a:pt x="2286" y="629"/>
                  <a:pt x="2286" y="630"/>
                  <a:pt x="2287" y="630"/>
                </a:cubicBezTo>
                <a:cubicBezTo>
                  <a:pt x="2286" y="634"/>
                  <a:pt x="2291" y="637"/>
                  <a:pt x="2290" y="643"/>
                </a:cubicBezTo>
                <a:cubicBezTo>
                  <a:pt x="2293" y="644"/>
                  <a:pt x="2293" y="646"/>
                  <a:pt x="2294" y="649"/>
                </a:cubicBezTo>
                <a:cubicBezTo>
                  <a:pt x="2292" y="646"/>
                  <a:pt x="2289" y="644"/>
                  <a:pt x="2290" y="643"/>
                </a:cubicBezTo>
                <a:cubicBezTo>
                  <a:pt x="2290" y="643"/>
                  <a:pt x="2287" y="640"/>
                  <a:pt x="2286" y="640"/>
                </a:cubicBezTo>
                <a:cubicBezTo>
                  <a:pt x="2287" y="637"/>
                  <a:pt x="2288" y="642"/>
                  <a:pt x="2290" y="642"/>
                </a:cubicBezTo>
                <a:cubicBezTo>
                  <a:pt x="2290" y="641"/>
                  <a:pt x="2288" y="638"/>
                  <a:pt x="2287" y="638"/>
                </a:cubicBezTo>
                <a:cubicBezTo>
                  <a:pt x="2288" y="637"/>
                  <a:pt x="2288" y="638"/>
                  <a:pt x="2289" y="639"/>
                </a:cubicBezTo>
                <a:cubicBezTo>
                  <a:pt x="2290" y="638"/>
                  <a:pt x="2289" y="637"/>
                  <a:pt x="2288" y="636"/>
                </a:cubicBezTo>
                <a:cubicBezTo>
                  <a:pt x="2287" y="637"/>
                  <a:pt x="2287" y="639"/>
                  <a:pt x="2286" y="637"/>
                </a:cubicBezTo>
                <a:cubicBezTo>
                  <a:pt x="2286" y="636"/>
                  <a:pt x="2287" y="638"/>
                  <a:pt x="2288" y="636"/>
                </a:cubicBezTo>
                <a:cubicBezTo>
                  <a:pt x="2285" y="633"/>
                  <a:pt x="2285" y="632"/>
                  <a:pt x="2282" y="631"/>
                </a:cubicBezTo>
                <a:cubicBezTo>
                  <a:pt x="2281" y="633"/>
                  <a:pt x="2282" y="632"/>
                  <a:pt x="2283" y="634"/>
                </a:cubicBezTo>
                <a:cubicBezTo>
                  <a:pt x="2282" y="634"/>
                  <a:pt x="2282" y="634"/>
                  <a:pt x="2282" y="634"/>
                </a:cubicBezTo>
                <a:cubicBezTo>
                  <a:pt x="2280" y="635"/>
                  <a:pt x="2285" y="634"/>
                  <a:pt x="2283" y="633"/>
                </a:cubicBezTo>
                <a:cubicBezTo>
                  <a:pt x="2284" y="632"/>
                  <a:pt x="2284" y="634"/>
                  <a:pt x="2285" y="635"/>
                </a:cubicBezTo>
                <a:cubicBezTo>
                  <a:pt x="2284" y="635"/>
                  <a:pt x="2284" y="635"/>
                  <a:pt x="2284" y="636"/>
                </a:cubicBezTo>
                <a:cubicBezTo>
                  <a:pt x="2282" y="636"/>
                  <a:pt x="2283" y="635"/>
                  <a:pt x="2282" y="635"/>
                </a:cubicBezTo>
                <a:cubicBezTo>
                  <a:pt x="2281" y="637"/>
                  <a:pt x="2284" y="637"/>
                  <a:pt x="2282" y="638"/>
                </a:cubicBezTo>
                <a:cubicBezTo>
                  <a:pt x="2284" y="639"/>
                  <a:pt x="2284" y="642"/>
                  <a:pt x="2285" y="640"/>
                </a:cubicBezTo>
                <a:cubicBezTo>
                  <a:pt x="2285" y="641"/>
                  <a:pt x="2285" y="641"/>
                  <a:pt x="2286" y="642"/>
                </a:cubicBezTo>
                <a:cubicBezTo>
                  <a:pt x="2285" y="643"/>
                  <a:pt x="2284" y="642"/>
                  <a:pt x="2283" y="640"/>
                </a:cubicBezTo>
                <a:cubicBezTo>
                  <a:pt x="2282" y="638"/>
                  <a:pt x="2281" y="636"/>
                  <a:pt x="2280" y="633"/>
                </a:cubicBezTo>
                <a:cubicBezTo>
                  <a:pt x="2280" y="635"/>
                  <a:pt x="2280" y="637"/>
                  <a:pt x="2281" y="639"/>
                </a:cubicBezTo>
                <a:cubicBezTo>
                  <a:pt x="2281" y="639"/>
                  <a:pt x="2281" y="639"/>
                  <a:pt x="2280" y="640"/>
                </a:cubicBezTo>
                <a:cubicBezTo>
                  <a:pt x="2282" y="640"/>
                  <a:pt x="2282" y="643"/>
                  <a:pt x="2284" y="644"/>
                </a:cubicBezTo>
                <a:cubicBezTo>
                  <a:pt x="2283" y="644"/>
                  <a:pt x="2283" y="644"/>
                  <a:pt x="2283" y="644"/>
                </a:cubicBezTo>
                <a:cubicBezTo>
                  <a:pt x="2282" y="641"/>
                  <a:pt x="2280" y="638"/>
                  <a:pt x="2278" y="637"/>
                </a:cubicBezTo>
                <a:cubicBezTo>
                  <a:pt x="2279" y="639"/>
                  <a:pt x="2280" y="641"/>
                  <a:pt x="2282" y="644"/>
                </a:cubicBezTo>
                <a:cubicBezTo>
                  <a:pt x="2282" y="644"/>
                  <a:pt x="2281" y="644"/>
                  <a:pt x="2281" y="644"/>
                </a:cubicBezTo>
                <a:cubicBezTo>
                  <a:pt x="2282" y="645"/>
                  <a:pt x="2282" y="645"/>
                  <a:pt x="2283" y="646"/>
                </a:cubicBezTo>
                <a:cubicBezTo>
                  <a:pt x="2283" y="647"/>
                  <a:pt x="2284" y="649"/>
                  <a:pt x="2285" y="650"/>
                </a:cubicBezTo>
                <a:cubicBezTo>
                  <a:pt x="2282" y="648"/>
                  <a:pt x="2280" y="645"/>
                  <a:pt x="2277" y="642"/>
                </a:cubicBezTo>
                <a:cubicBezTo>
                  <a:pt x="2277" y="641"/>
                  <a:pt x="2276" y="641"/>
                  <a:pt x="2275" y="640"/>
                </a:cubicBezTo>
                <a:cubicBezTo>
                  <a:pt x="2275" y="640"/>
                  <a:pt x="2276" y="641"/>
                  <a:pt x="2276" y="641"/>
                </a:cubicBezTo>
                <a:cubicBezTo>
                  <a:pt x="2275" y="641"/>
                  <a:pt x="2275" y="641"/>
                  <a:pt x="2274" y="641"/>
                </a:cubicBezTo>
                <a:cubicBezTo>
                  <a:pt x="2274" y="640"/>
                  <a:pt x="2274" y="640"/>
                  <a:pt x="2274" y="640"/>
                </a:cubicBezTo>
                <a:cubicBezTo>
                  <a:pt x="2274" y="640"/>
                  <a:pt x="2274" y="640"/>
                  <a:pt x="2274" y="640"/>
                </a:cubicBezTo>
                <a:cubicBezTo>
                  <a:pt x="2274" y="640"/>
                  <a:pt x="2274" y="639"/>
                  <a:pt x="2273" y="639"/>
                </a:cubicBezTo>
                <a:cubicBezTo>
                  <a:pt x="2274" y="639"/>
                  <a:pt x="2274" y="639"/>
                  <a:pt x="2275" y="639"/>
                </a:cubicBezTo>
                <a:cubicBezTo>
                  <a:pt x="2273" y="637"/>
                  <a:pt x="2272" y="635"/>
                  <a:pt x="2272" y="633"/>
                </a:cubicBezTo>
                <a:cubicBezTo>
                  <a:pt x="2272" y="634"/>
                  <a:pt x="2272" y="634"/>
                  <a:pt x="2273" y="634"/>
                </a:cubicBezTo>
                <a:cubicBezTo>
                  <a:pt x="2276" y="636"/>
                  <a:pt x="2269" y="631"/>
                  <a:pt x="2271" y="630"/>
                </a:cubicBezTo>
                <a:close/>
                <a:moveTo>
                  <a:pt x="2273" y="638"/>
                </a:moveTo>
                <a:cubicBezTo>
                  <a:pt x="2273" y="638"/>
                  <a:pt x="2272" y="637"/>
                  <a:pt x="2272" y="637"/>
                </a:cubicBezTo>
                <a:cubicBezTo>
                  <a:pt x="2271" y="636"/>
                  <a:pt x="2271" y="636"/>
                  <a:pt x="2271" y="635"/>
                </a:cubicBezTo>
                <a:cubicBezTo>
                  <a:pt x="2272" y="635"/>
                  <a:pt x="2272" y="637"/>
                  <a:pt x="2273" y="638"/>
                </a:cubicBezTo>
                <a:close/>
                <a:moveTo>
                  <a:pt x="2260" y="626"/>
                </a:moveTo>
                <a:cubicBezTo>
                  <a:pt x="2261" y="629"/>
                  <a:pt x="2264" y="630"/>
                  <a:pt x="2263" y="632"/>
                </a:cubicBezTo>
                <a:cubicBezTo>
                  <a:pt x="2266" y="634"/>
                  <a:pt x="2269" y="636"/>
                  <a:pt x="2271" y="639"/>
                </a:cubicBezTo>
                <a:cubicBezTo>
                  <a:pt x="2273" y="644"/>
                  <a:pt x="2276" y="648"/>
                  <a:pt x="2278" y="651"/>
                </a:cubicBezTo>
                <a:cubicBezTo>
                  <a:pt x="2274" y="649"/>
                  <a:pt x="2270" y="646"/>
                  <a:pt x="2270" y="642"/>
                </a:cubicBezTo>
                <a:cubicBezTo>
                  <a:pt x="2268" y="643"/>
                  <a:pt x="2264" y="638"/>
                  <a:pt x="2265" y="638"/>
                </a:cubicBezTo>
                <a:cubicBezTo>
                  <a:pt x="2266" y="638"/>
                  <a:pt x="2267" y="641"/>
                  <a:pt x="2268" y="640"/>
                </a:cubicBezTo>
                <a:cubicBezTo>
                  <a:pt x="2266" y="637"/>
                  <a:pt x="2259" y="632"/>
                  <a:pt x="2258" y="628"/>
                </a:cubicBezTo>
                <a:cubicBezTo>
                  <a:pt x="2259" y="630"/>
                  <a:pt x="2258" y="627"/>
                  <a:pt x="2260" y="626"/>
                </a:cubicBezTo>
                <a:close/>
                <a:moveTo>
                  <a:pt x="2245" y="611"/>
                </a:moveTo>
                <a:cubicBezTo>
                  <a:pt x="2246" y="613"/>
                  <a:pt x="2246" y="613"/>
                  <a:pt x="2246" y="613"/>
                </a:cubicBezTo>
                <a:cubicBezTo>
                  <a:pt x="2247" y="613"/>
                  <a:pt x="2247" y="612"/>
                  <a:pt x="2246" y="612"/>
                </a:cubicBezTo>
                <a:cubicBezTo>
                  <a:pt x="2247" y="612"/>
                  <a:pt x="2247" y="613"/>
                  <a:pt x="2247" y="613"/>
                </a:cubicBezTo>
                <a:cubicBezTo>
                  <a:pt x="2247" y="613"/>
                  <a:pt x="2247" y="613"/>
                  <a:pt x="2247" y="613"/>
                </a:cubicBezTo>
                <a:cubicBezTo>
                  <a:pt x="2246" y="615"/>
                  <a:pt x="2247" y="615"/>
                  <a:pt x="2248" y="615"/>
                </a:cubicBezTo>
                <a:cubicBezTo>
                  <a:pt x="2249" y="615"/>
                  <a:pt x="2249" y="615"/>
                  <a:pt x="2249" y="614"/>
                </a:cubicBezTo>
                <a:cubicBezTo>
                  <a:pt x="2251" y="616"/>
                  <a:pt x="2254" y="619"/>
                  <a:pt x="2255" y="621"/>
                </a:cubicBezTo>
                <a:cubicBezTo>
                  <a:pt x="2252" y="620"/>
                  <a:pt x="2255" y="623"/>
                  <a:pt x="2254" y="622"/>
                </a:cubicBezTo>
                <a:cubicBezTo>
                  <a:pt x="2253" y="621"/>
                  <a:pt x="2251" y="620"/>
                  <a:pt x="2249" y="618"/>
                </a:cubicBezTo>
                <a:cubicBezTo>
                  <a:pt x="2250" y="618"/>
                  <a:pt x="2250" y="618"/>
                  <a:pt x="2250" y="617"/>
                </a:cubicBezTo>
                <a:cubicBezTo>
                  <a:pt x="2250" y="617"/>
                  <a:pt x="2249" y="617"/>
                  <a:pt x="2250" y="616"/>
                </a:cubicBezTo>
                <a:cubicBezTo>
                  <a:pt x="2249" y="615"/>
                  <a:pt x="2249" y="616"/>
                  <a:pt x="2248" y="617"/>
                </a:cubicBezTo>
                <a:cubicBezTo>
                  <a:pt x="2246" y="615"/>
                  <a:pt x="2244" y="612"/>
                  <a:pt x="2244" y="610"/>
                </a:cubicBezTo>
                <a:cubicBezTo>
                  <a:pt x="2244" y="611"/>
                  <a:pt x="2244" y="611"/>
                  <a:pt x="2245" y="611"/>
                </a:cubicBezTo>
                <a:close/>
                <a:moveTo>
                  <a:pt x="2248" y="618"/>
                </a:moveTo>
                <a:cubicBezTo>
                  <a:pt x="2248" y="619"/>
                  <a:pt x="2249" y="619"/>
                  <a:pt x="2249" y="620"/>
                </a:cubicBezTo>
                <a:cubicBezTo>
                  <a:pt x="2247" y="618"/>
                  <a:pt x="2246" y="618"/>
                  <a:pt x="2246" y="616"/>
                </a:cubicBezTo>
                <a:cubicBezTo>
                  <a:pt x="2247" y="616"/>
                  <a:pt x="2247" y="617"/>
                  <a:pt x="2248" y="617"/>
                </a:cubicBezTo>
                <a:cubicBezTo>
                  <a:pt x="2248" y="617"/>
                  <a:pt x="2248" y="617"/>
                  <a:pt x="2247" y="617"/>
                </a:cubicBezTo>
                <a:cubicBezTo>
                  <a:pt x="2248" y="618"/>
                  <a:pt x="2248" y="618"/>
                  <a:pt x="2248" y="618"/>
                </a:cubicBezTo>
                <a:close/>
                <a:moveTo>
                  <a:pt x="2246" y="616"/>
                </a:moveTo>
                <a:cubicBezTo>
                  <a:pt x="2245" y="617"/>
                  <a:pt x="2243" y="615"/>
                  <a:pt x="2244" y="614"/>
                </a:cubicBezTo>
                <a:cubicBezTo>
                  <a:pt x="2245" y="615"/>
                  <a:pt x="2246" y="614"/>
                  <a:pt x="2246" y="616"/>
                </a:cubicBezTo>
                <a:close/>
                <a:moveTo>
                  <a:pt x="2283" y="698"/>
                </a:moveTo>
                <a:cubicBezTo>
                  <a:pt x="2283" y="698"/>
                  <a:pt x="2283" y="698"/>
                  <a:pt x="2284" y="699"/>
                </a:cubicBezTo>
                <a:cubicBezTo>
                  <a:pt x="2282" y="701"/>
                  <a:pt x="2283" y="707"/>
                  <a:pt x="2286" y="706"/>
                </a:cubicBezTo>
                <a:cubicBezTo>
                  <a:pt x="2285" y="704"/>
                  <a:pt x="2283" y="704"/>
                  <a:pt x="2284" y="701"/>
                </a:cubicBezTo>
                <a:cubicBezTo>
                  <a:pt x="2285" y="702"/>
                  <a:pt x="2291" y="710"/>
                  <a:pt x="2288" y="713"/>
                </a:cubicBezTo>
                <a:cubicBezTo>
                  <a:pt x="2294" y="717"/>
                  <a:pt x="2296" y="725"/>
                  <a:pt x="2300" y="732"/>
                </a:cubicBezTo>
                <a:cubicBezTo>
                  <a:pt x="2300" y="730"/>
                  <a:pt x="2300" y="729"/>
                  <a:pt x="2298" y="727"/>
                </a:cubicBezTo>
                <a:cubicBezTo>
                  <a:pt x="2302" y="729"/>
                  <a:pt x="2302" y="734"/>
                  <a:pt x="2304" y="738"/>
                </a:cubicBezTo>
                <a:cubicBezTo>
                  <a:pt x="2302" y="737"/>
                  <a:pt x="2302" y="734"/>
                  <a:pt x="2302" y="733"/>
                </a:cubicBezTo>
                <a:cubicBezTo>
                  <a:pt x="2301" y="733"/>
                  <a:pt x="2300" y="734"/>
                  <a:pt x="2301" y="734"/>
                </a:cubicBezTo>
                <a:cubicBezTo>
                  <a:pt x="2297" y="731"/>
                  <a:pt x="2302" y="741"/>
                  <a:pt x="2305" y="741"/>
                </a:cubicBezTo>
                <a:cubicBezTo>
                  <a:pt x="2306" y="741"/>
                  <a:pt x="2304" y="739"/>
                  <a:pt x="2304" y="739"/>
                </a:cubicBezTo>
                <a:cubicBezTo>
                  <a:pt x="2308" y="743"/>
                  <a:pt x="2307" y="749"/>
                  <a:pt x="2311" y="754"/>
                </a:cubicBezTo>
                <a:cubicBezTo>
                  <a:pt x="2312" y="750"/>
                  <a:pt x="2311" y="755"/>
                  <a:pt x="2312" y="757"/>
                </a:cubicBezTo>
                <a:cubicBezTo>
                  <a:pt x="2312" y="758"/>
                  <a:pt x="2314" y="758"/>
                  <a:pt x="2314" y="758"/>
                </a:cubicBezTo>
                <a:cubicBezTo>
                  <a:pt x="2315" y="760"/>
                  <a:pt x="2314" y="762"/>
                  <a:pt x="2315" y="763"/>
                </a:cubicBezTo>
                <a:cubicBezTo>
                  <a:pt x="2316" y="764"/>
                  <a:pt x="2319" y="763"/>
                  <a:pt x="2317" y="766"/>
                </a:cubicBezTo>
                <a:cubicBezTo>
                  <a:pt x="2318" y="766"/>
                  <a:pt x="2318" y="765"/>
                  <a:pt x="2319" y="765"/>
                </a:cubicBezTo>
                <a:cubicBezTo>
                  <a:pt x="2319" y="766"/>
                  <a:pt x="2320" y="766"/>
                  <a:pt x="2320" y="767"/>
                </a:cubicBezTo>
                <a:cubicBezTo>
                  <a:pt x="2319" y="767"/>
                  <a:pt x="2319" y="767"/>
                  <a:pt x="2318" y="767"/>
                </a:cubicBezTo>
                <a:cubicBezTo>
                  <a:pt x="2319" y="769"/>
                  <a:pt x="2318" y="770"/>
                  <a:pt x="2320" y="772"/>
                </a:cubicBezTo>
                <a:cubicBezTo>
                  <a:pt x="2319" y="769"/>
                  <a:pt x="2322" y="772"/>
                  <a:pt x="2320" y="769"/>
                </a:cubicBezTo>
                <a:cubicBezTo>
                  <a:pt x="2323" y="771"/>
                  <a:pt x="2323" y="775"/>
                  <a:pt x="2324" y="776"/>
                </a:cubicBezTo>
                <a:cubicBezTo>
                  <a:pt x="2322" y="777"/>
                  <a:pt x="2323" y="773"/>
                  <a:pt x="2322" y="774"/>
                </a:cubicBezTo>
                <a:cubicBezTo>
                  <a:pt x="2322" y="775"/>
                  <a:pt x="2323" y="779"/>
                  <a:pt x="2325" y="780"/>
                </a:cubicBezTo>
                <a:cubicBezTo>
                  <a:pt x="2324" y="781"/>
                  <a:pt x="2327" y="784"/>
                  <a:pt x="2328" y="784"/>
                </a:cubicBezTo>
                <a:cubicBezTo>
                  <a:pt x="2328" y="786"/>
                  <a:pt x="2327" y="784"/>
                  <a:pt x="2327" y="786"/>
                </a:cubicBezTo>
                <a:cubicBezTo>
                  <a:pt x="2339" y="807"/>
                  <a:pt x="2345" y="829"/>
                  <a:pt x="2356" y="850"/>
                </a:cubicBezTo>
                <a:cubicBezTo>
                  <a:pt x="2358" y="854"/>
                  <a:pt x="2362" y="859"/>
                  <a:pt x="2362" y="864"/>
                </a:cubicBezTo>
                <a:cubicBezTo>
                  <a:pt x="2361" y="864"/>
                  <a:pt x="2360" y="864"/>
                  <a:pt x="2362" y="865"/>
                </a:cubicBezTo>
                <a:cubicBezTo>
                  <a:pt x="2360" y="865"/>
                  <a:pt x="2360" y="864"/>
                  <a:pt x="2359" y="866"/>
                </a:cubicBezTo>
                <a:cubicBezTo>
                  <a:pt x="2356" y="861"/>
                  <a:pt x="2358" y="860"/>
                  <a:pt x="2355" y="856"/>
                </a:cubicBezTo>
                <a:cubicBezTo>
                  <a:pt x="2358" y="856"/>
                  <a:pt x="2359" y="861"/>
                  <a:pt x="2360" y="864"/>
                </a:cubicBezTo>
                <a:cubicBezTo>
                  <a:pt x="2363" y="859"/>
                  <a:pt x="2357" y="857"/>
                  <a:pt x="2357" y="854"/>
                </a:cubicBezTo>
                <a:cubicBezTo>
                  <a:pt x="2349" y="858"/>
                  <a:pt x="2351" y="846"/>
                  <a:pt x="2347" y="845"/>
                </a:cubicBezTo>
                <a:cubicBezTo>
                  <a:pt x="2343" y="846"/>
                  <a:pt x="2345" y="846"/>
                  <a:pt x="2343" y="849"/>
                </a:cubicBezTo>
                <a:cubicBezTo>
                  <a:pt x="2350" y="854"/>
                  <a:pt x="2352" y="864"/>
                  <a:pt x="2357" y="869"/>
                </a:cubicBezTo>
                <a:cubicBezTo>
                  <a:pt x="2357" y="870"/>
                  <a:pt x="2355" y="871"/>
                  <a:pt x="2358" y="870"/>
                </a:cubicBezTo>
                <a:cubicBezTo>
                  <a:pt x="2358" y="871"/>
                  <a:pt x="2357" y="872"/>
                  <a:pt x="2358" y="873"/>
                </a:cubicBezTo>
                <a:cubicBezTo>
                  <a:pt x="2359" y="872"/>
                  <a:pt x="2358" y="872"/>
                  <a:pt x="2358" y="871"/>
                </a:cubicBezTo>
                <a:cubicBezTo>
                  <a:pt x="2360" y="871"/>
                  <a:pt x="2360" y="875"/>
                  <a:pt x="2361" y="878"/>
                </a:cubicBezTo>
                <a:cubicBezTo>
                  <a:pt x="2362" y="880"/>
                  <a:pt x="2361" y="876"/>
                  <a:pt x="2363" y="877"/>
                </a:cubicBezTo>
                <a:cubicBezTo>
                  <a:pt x="2363" y="878"/>
                  <a:pt x="2362" y="879"/>
                  <a:pt x="2361" y="879"/>
                </a:cubicBezTo>
                <a:cubicBezTo>
                  <a:pt x="2363" y="881"/>
                  <a:pt x="2362" y="882"/>
                  <a:pt x="2364" y="881"/>
                </a:cubicBezTo>
                <a:cubicBezTo>
                  <a:pt x="2364" y="882"/>
                  <a:pt x="2365" y="883"/>
                  <a:pt x="2366" y="882"/>
                </a:cubicBezTo>
                <a:cubicBezTo>
                  <a:pt x="2364" y="878"/>
                  <a:pt x="2359" y="873"/>
                  <a:pt x="2361" y="870"/>
                </a:cubicBezTo>
                <a:cubicBezTo>
                  <a:pt x="2356" y="868"/>
                  <a:pt x="2356" y="864"/>
                  <a:pt x="2354" y="861"/>
                </a:cubicBezTo>
                <a:cubicBezTo>
                  <a:pt x="2358" y="863"/>
                  <a:pt x="2357" y="865"/>
                  <a:pt x="2359" y="868"/>
                </a:cubicBezTo>
                <a:cubicBezTo>
                  <a:pt x="2361" y="868"/>
                  <a:pt x="2360" y="867"/>
                  <a:pt x="2360" y="866"/>
                </a:cubicBezTo>
                <a:cubicBezTo>
                  <a:pt x="2364" y="866"/>
                  <a:pt x="2362" y="872"/>
                  <a:pt x="2366" y="872"/>
                </a:cubicBezTo>
                <a:cubicBezTo>
                  <a:pt x="2365" y="870"/>
                  <a:pt x="2365" y="869"/>
                  <a:pt x="2364" y="868"/>
                </a:cubicBezTo>
                <a:cubicBezTo>
                  <a:pt x="2365" y="867"/>
                  <a:pt x="2366" y="871"/>
                  <a:pt x="2365" y="868"/>
                </a:cubicBezTo>
                <a:cubicBezTo>
                  <a:pt x="2368" y="869"/>
                  <a:pt x="2367" y="873"/>
                  <a:pt x="2369" y="873"/>
                </a:cubicBezTo>
                <a:cubicBezTo>
                  <a:pt x="2367" y="875"/>
                  <a:pt x="2367" y="872"/>
                  <a:pt x="2366" y="873"/>
                </a:cubicBezTo>
                <a:cubicBezTo>
                  <a:pt x="2367" y="878"/>
                  <a:pt x="2367" y="878"/>
                  <a:pt x="2371" y="883"/>
                </a:cubicBezTo>
                <a:cubicBezTo>
                  <a:pt x="2370" y="883"/>
                  <a:pt x="2370" y="883"/>
                  <a:pt x="2369" y="883"/>
                </a:cubicBezTo>
                <a:cubicBezTo>
                  <a:pt x="2369" y="884"/>
                  <a:pt x="2373" y="885"/>
                  <a:pt x="2373" y="888"/>
                </a:cubicBezTo>
                <a:cubicBezTo>
                  <a:pt x="2373" y="888"/>
                  <a:pt x="2373" y="895"/>
                  <a:pt x="2376" y="893"/>
                </a:cubicBezTo>
                <a:cubicBezTo>
                  <a:pt x="2378" y="895"/>
                  <a:pt x="2376" y="897"/>
                  <a:pt x="2378" y="898"/>
                </a:cubicBezTo>
                <a:cubicBezTo>
                  <a:pt x="2377" y="900"/>
                  <a:pt x="2375" y="897"/>
                  <a:pt x="2374" y="898"/>
                </a:cubicBezTo>
                <a:cubicBezTo>
                  <a:pt x="2374" y="901"/>
                  <a:pt x="2376" y="902"/>
                  <a:pt x="2377" y="905"/>
                </a:cubicBezTo>
                <a:cubicBezTo>
                  <a:pt x="2375" y="905"/>
                  <a:pt x="2376" y="904"/>
                  <a:pt x="2375" y="905"/>
                </a:cubicBezTo>
                <a:cubicBezTo>
                  <a:pt x="2375" y="901"/>
                  <a:pt x="2373" y="900"/>
                  <a:pt x="2371" y="896"/>
                </a:cubicBezTo>
                <a:cubicBezTo>
                  <a:pt x="2372" y="895"/>
                  <a:pt x="2372" y="896"/>
                  <a:pt x="2373" y="896"/>
                </a:cubicBezTo>
                <a:cubicBezTo>
                  <a:pt x="2371" y="892"/>
                  <a:pt x="2369" y="886"/>
                  <a:pt x="2367" y="884"/>
                </a:cubicBezTo>
                <a:cubicBezTo>
                  <a:pt x="2365" y="889"/>
                  <a:pt x="2377" y="903"/>
                  <a:pt x="2371" y="904"/>
                </a:cubicBezTo>
                <a:cubicBezTo>
                  <a:pt x="2370" y="905"/>
                  <a:pt x="2372" y="907"/>
                  <a:pt x="2372" y="907"/>
                </a:cubicBezTo>
                <a:cubicBezTo>
                  <a:pt x="2370" y="907"/>
                  <a:pt x="2369" y="906"/>
                  <a:pt x="2367" y="907"/>
                </a:cubicBezTo>
                <a:cubicBezTo>
                  <a:pt x="2366" y="905"/>
                  <a:pt x="2364" y="902"/>
                  <a:pt x="2365" y="899"/>
                </a:cubicBezTo>
                <a:cubicBezTo>
                  <a:pt x="2361" y="901"/>
                  <a:pt x="2362" y="895"/>
                  <a:pt x="2360" y="892"/>
                </a:cubicBezTo>
                <a:cubicBezTo>
                  <a:pt x="2362" y="892"/>
                  <a:pt x="2362" y="895"/>
                  <a:pt x="2363" y="896"/>
                </a:cubicBezTo>
                <a:cubicBezTo>
                  <a:pt x="2364" y="893"/>
                  <a:pt x="2362" y="891"/>
                  <a:pt x="2360" y="888"/>
                </a:cubicBezTo>
                <a:cubicBezTo>
                  <a:pt x="2359" y="888"/>
                  <a:pt x="2359" y="888"/>
                  <a:pt x="2358" y="889"/>
                </a:cubicBezTo>
                <a:cubicBezTo>
                  <a:pt x="2357" y="889"/>
                  <a:pt x="2357" y="887"/>
                  <a:pt x="2356" y="888"/>
                </a:cubicBezTo>
                <a:cubicBezTo>
                  <a:pt x="2357" y="886"/>
                  <a:pt x="2358" y="889"/>
                  <a:pt x="2359" y="887"/>
                </a:cubicBezTo>
                <a:cubicBezTo>
                  <a:pt x="2354" y="886"/>
                  <a:pt x="2351" y="880"/>
                  <a:pt x="2349" y="875"/>
                </a:cubicBezTo>
                <a:cubicBezTo>
                  <a:pt x="2352" y="873"/>
                  <a:pt x="2350" y="878"/>
                  <a:pt x="2352" y="876"/>
                </a:cubicBezTo>
                <a:cubicBezTo>
                  <a:pt x="2351" y="875"/>
                  <a:pt x="2351" y="874"/>
                  <a:pt x="2354" y="873"/>
                </a:cubicBezTo>
                <a:cubicBezTo>
                  <a:pt x="2352" y="873"/>
                  <a:pt x="2354" y="871"/>
                  <a:pt x="2351" y="872"/>
                </a:cubicBezTo>
                <a:cubicBezTo>
                  <a:pt x="2349" y="871"/>
                  <a:pt x="2348" y="863"/>
                  <a:pt x="2344" y="863"/>
                </a:cubicBezTo>
                <a:cubicBezTo>
                  <a:pt x="2345" y="865"/>
                  <a:pt x="2346" y="865"/>
                  <a:pt x="2346" y="868"/>
                </a:cubicBezTo>
                <a:cubicBezTo>
                  <a:pt x="2340" y="862"/>
                  <a:pt x="2338" y="853"/>
                  <a:pt x="2333" y="846"/>
                </a:cubicBezTo>
                <a:cubicBezTo>
                  <a:pt x="2335" y="845"/>
                  <a:pt x="2335" y="847"/>
                  <a:pt x="2336" y="846"/>
                </a:cubicBezTo>
                <a:cubicBezTo>
                  <a:pt x="2336" y="845"/>
                  <a:pt x="2335" y="843"/>
                  <a:pt x="2334" y="842"/>
                </a:cubicBezTo>
                <a:cubicBezTo>
                  <a:pt x="2334" y="844"/>
                  <a:pt x="2335" y="844"/>
                  <a:pt x="2335" y="845"/>
                </a:cubicBezTo>
                <a:cubicBezTo>
                  <a:pt x="2334" y="845"/>
                  <a:pt x="2334" y="845"/>
                  <a:pt x="2333" y="845"/>
                </a:cubicBezTo>
                <a:cubicBezTo>
                  <a:pt x="2331" y="844"/>
                  <a:pt x="2333" y="843"/>
                  <a:pt x="2332" y="841"/>
                </a:cubicBezTo>
                <a:cubicBezTo>
                  <a:pt x="2333" y="841"/>
                  <a:pt x="2333" y="842"/>
                  <a:pt x="2333" y="842"/>
                </a:cubicBezTo>
                <a:cubicBezTo>
                  <a:pt x="2335" y="839"/>
                  <a:pt x="2329" y="839"/>
                  <a:pt x="2328" y="838"/>
                </a:cubicBezTo>
                <a:cubicBezTo>
                  <a:pt x="2328" y="837"/>
                  <a:pt x="2329" y="837"/>
                  <a:pt x="2329" y="836"/>
                </a:cubicBezTo>
                <a:cubicBezTo>
                  <a:pt x="2329" y="836"/>
                  <a:pt x="2327" y="837"/>
                  <a:pt x="2327" y="835"/>
                </a:cubicBezTo>
                <a:cubicBezTo>
                  <a:pt x="2327" y="835"/>
                  <a:pt x="2328" y="836"/>
                  <a:pt x="2328" y="836"/>
                </a:cubicBezTo>
                <a:cubicBezTo>
                  <a:pt x="2327" y="829"/>
                  <a:pt x="2323" y="829"/>
                  <a:pt x="2321" y="821"/>
                </a:cubicBezTo>
                <a:cubicBezTo>
                  <a:pt x="2319" y="823"/>
                  <a:pt x="2322" y="824"/>
                  <a:pt x="2321" y="825"/>
                </a:cubicBezTo>
                <a:cubicBezTo>
                  <a:pt x="2317" y="823"/>
                  <a:pt x="2310" y="815"/>
                  <a:pt x="2312" y="808"/>
                </a:cubicBezTo>
                <a:cubicBezTo>
                  <a:pt x="2311" y="808"/>
                  <a:pt x="2311" y="808"/>
                  <a:pt x="2311" y="808"/>
                </a:cubicBezTo>
                <a:cubicBezTo>
                  <a:pt x="2310" y="807"/>
                  <a:pt x="2310" y="808"/>
                  <a:pt x="2311" y="809"/>
                </a:cubicBezTo>
                <a:cubicBezTo>
                  <a:pt x="2307" y="807"/>
                  <a:pt x="2307" y="800"/>
                  <a:pt x="2302" y="796"/>
                </a:cubicBezTo>
                <a:cubicBezTo>
                  <a:pt x="2301" y="796"/>
                  <a:pt x="2302" y="797"/>
                  <a:pt x="2302" y="797"/>
                </a:cubicBezTo>
                <a:cubicBezTo>
                  <a:pt x="2301" y="798"/>
                  <a:pt x="2301" y="797"/>
                  <a:pt x="2301" y="797"/>
                </a:cubicBezTo>
                <a:cubicBezTo>
                  <a:pt x="2300" y="795"/>
                  <a:pt x="2302" y="796"/>
                  <a:pt x="2302" y="795"/>
                </a:cubicBezTo>
                <a:cubicBezTo>
                  <a:pt x="2301" y="794"/>
                  <a:pt x="2301" y="791"/>
                  <a:pt x="2299" y="789"/>
                </a:cubicBezTo>
                <a:cubicBezTo>
                  <a:pt x="2302" y="791"/>
                  <a:pt x="2304" y="798"/>
                  <a:pt x="2307" y="802"/>
                </a:cubicBezTo>
                <a:cubicBezTo>
                  <a:pt x="2309" y="799"/>
                  <a:pt x="2303" y="795"/>
                  <a:pt x="2305" y="792"/>
                </a:cubicBezTo>
                <a:cubicBezTo>
                  <a:pt x="2302" y="791"/>
                  <a:pt x="2302" y="789"/>
                  <a:pt x="2300" y="786"/>
                </a:cubicBezTo>
                <a:cubicBezTo>
                  <a:pt x="2299" y="787"/>
                  <a:pt x="2299" y="788"/>
                  <a:pt x="2300" y="788"/>
                </a:cubicBezTo>
                <a:cubicBezTo>
                  <a:pt x="2298" y="789"/>
                  <a:pt x="2298" y="788"/>
                  <a:pt x="2297" y="787"/>
                </a:cubicBezTo>
                <a:cubicBezTo>
                  <a:pt x="2296" y="787"/>
                  <a:pt x="2297" y="788"/>
                  <a:pt x="2296" y="789"/>
                </a:cubicBezTo>
                <a:cubicBezTo>
                  <a:pt x="2295" y="788"/>
                  <a:pt x="2293" y="786"/>
                  <a:pt x="2292" y="785"/>
                </a:cubicBezTo>
                <a:cubicBezTo>
                  <a:pt x="2291" y="785"/>
                  <a:pt x="2291" y="785"/>
                  <a:pt x="2292" y="786"/>
                </a:cubicBezTo>
                <a:cubicBezTo>
                  <a:pt x="2289" y="783"/>
                  <a:pt x="2290" y="781"/>
                  <a:pt x="2290" y="776"/>
                </a:cubicBezTo>
                <a:cubicBezTo>
                  <a:pt x="2289" y="778"/>
                  <a:pt x="2288" y="778"/>
                  <a:pt x="2287" y="776"/>
                </a:cubicBezTo>
                <a:cubicBezTo>
                  <a:pt x="2288" y="776"/>
                  <a:pt x="2288" y="776"/>
                  <a:pt x="2289" y="776"/>
                </a:cubicBezTo>
                <a:cubicBezTo>
                  <a:pt x="2289" y="775"/>
                  <a:pt x="2288" y="775"/>
                  <a:pt x="2288" y="775"/>
                </a:cubicBezTo>
                <a:cubicBezTo>
                  <a:pt x="2287" y="774"/>
                  <a:pt x="2289" y="775"/>
                  <a:pt x="2288" y="773"/>
                </a:cubicBezTo>
                <a:cubicBezTo>
                  <a:pt x="2292" y="776"/>
                  <a:pt x="2293" y="784"/>
                  <a:pt x="2297" y="787"/>
                </a:cubicBezTo>
                <a:cubicBezTo>
                  <a:pt x="2294" y="778"/>
                  <a:pt x="2287" y="771"/>
                  <a:pt x="2285" y="760"/>
                </a:cubicBezTo>
                <a:cubicBezTo>
                  <a:pt x="2282" y="761"/>
                  <a:pt x="2284" y="757"/>
                  <a:pt x="2282" y="759"/>
                </a:cubicBezTo>
                <a:cubicBezTo>
                  <a:pt x="2282" y="756"/>
                  <a:pt x="2281" y="756"/>
                  <a:pt x="2281" y="754"/>
                </a:cubicBezTo>
                <a:cubicBezTo>
                  <a:pt x="2280" y="756"/>
                  <a:pt x="2277" y="751"/>
                  <a:pt x="2276" y="748"/>
                </a:cubicBezTo>
                <a:cubicBezTo>
                  <a:pt x="2277" y="748"/>
                  <a:pt x="2278" y="751"/>
                  <a:pt x="2279" y="752"/>
                </a:cubicBezTo>
                <a:cubicBezTo>
                  <a:pt x="2279" y="748"/>
                  <a:pt x="2275" y="742"/>
                  <a:pt x="2273" y="739"/>
                </a:cubicBezTo>
                <a:cubicBezTo>
                  <a:pt x="2273" y="744"/>
                  <a:pt x="2273" y="746"/>
                  <a:pt x="2278" y="754"/>
                </a:cubicBezTo>
                <a:cubicBezTo>
                  <a:pt x="2272" y="751"/>
                  <a:pt x="2273" y="745"/>
                  <a:pt x="2268" y="740"/>
                </a:cubicBezTo>
                <a:cubicBezTo>
                  <a:pt x="2269" y="737"/>
                  <a:pt x="2266" y="736"/>
                  <a:pt x="2266" y="733"/>
                </a:cubicBezTo>
                <a:cubicBezTo>
                  <a:pt x="2265" y="735"/>
                  <a:pt x="2267" y="736"/>
                  <a:pt x="2268" y="739"/>
                </a:cubicBezTo>
                <a:cubicBezTo>
                  <a:pt x="2261" y="732"/>
                  <a:pt x="2256" y="719"/>
                  <a:pt x="2253" y="715"/>
                </a:cubicBezTo>
                <a:cubicBezTo>
                  <a:pt x="2251" y="713"/>
                  <a:pt x="2251" y="709"/>
                  <a:pt x="2249" y="706"/>
                </a:cubicBezTo>
                <a:cubicBezTo>
                  <a:pt x="2249" y="706"/>
                  <a:pt x="2246" y="703"/>
                  <a:pt x="2245" y="701"/>
                </a:cubicBezTo>
                <a:cubicBezTo>
                  <a:pt x="2245" y="700"/>
                  <a:pt x="2245" y="700"/>
                  <a:pt x="2245" y="700"/>
                </a:cubicBezTo>
                <a:cubicBezTo>
                  <a:pt x="2245" y="700"/>
                  <a:pt x="2245" y="700"/>
                  <a:pt x="2245" y="699"/>
                </a:cubicBezTo>
                <a:cubicBezTo>
                  <a:pt x="2244" y="699"/>
                  <a:pt x="2244" y="697"/>
                  <a:pt x="2243" y="697"/>
                </a:cubicBezTo>
                <a:cubicBezTo>
                  <a:pt x="2244" y="697"/>
                  <a:pt x="2244" y="697"/>
                  <a:pt x="2245" y="698"/>
                </a:cubicBezTo>
                <a:cubicBezTo>
                  <a:pt x="2245" y="696"/>
                  <a:pt x="2243" y="695"/>
                  <a:pt x="2243" y="693"/>
                </a:cubicBezTo>
                <a:cubicBezTo>
                  <a:pt x="2243" y="694"/>
                  <a:pt x="2243" y="695"/>
                  <a:pt x="2242" y="695"/>
                </a:cubicBezTo>
                <a:cubicBezTo>
                  <a:pt x="2242" y="695"/>
                  <a:pt x="2242" y="695"/>
                  <a:pt x="2242" y="695"/>
                </a:cubicBezTo>
                <a:cubicBezTo>
                  <a:pt x="2242" y="694"/>
                  <a:pt x="2242" y="693"/>
                  <a:pt x="2242" y="692"/>
                </a:cubicBezTo>
                <a:cubicBezTo>
                  <a:pt x="2242" y="692"/>
                  <a:pt x="2242" y="693"/>
                  <a:pt x="2242" y="693"/>
                </a:cubicBezTo>
                <a:cubicBezTo>
                  <a:pt x="2243" y="691"/>
                  <a:pt x="2245" y="695"/>
                  <a:pt x="2245" y="696"/>
                </a:cubicBezTo>
                <a:cubicBezTo>
                  <a:pt x="2247" y="694"/>
                  <a:pt x="2243" y="690"/>
                  <a:pt x="2242" y="687"/>
                </a:cubicBezTo>
                <a:cubicBezTo>
                  <a:pt x="2242" y="685"/>
                  <a:pt x="2242" y="683"/>
                  <a:pt x="2242" y="681"/>
                </a:cubicBezTo>
                <a:cubicBezTo>
                  <a:pt x="2244" y="684"/>
                  <a:pt x="2246" y="688"/>
                  <a:pt x="2247" y="691"/>
                </a:cubicBezTo>
                <a:cubicBezTo>
                  <a:pt x="2247" y="692"/>
                  <a:pt x="2246" y="692"/>
                  <a:pt x="2246" y="693"/>
                </a:cubicBezTo>
                <a:cubicBezTo>
                  <a:pt x="2249" y="692"/>
                  <a:pt x="2250" y="696"/>
                  <a:pt x="2249" y="698"/>
                </a:cubicBezTo>
                <a:cubicBezTo>
                  <a:pt x="2252" y="697"/>
                  <a:pt x="2251" y="702"/>
                  <a:pt x="2253" y="701"/>
                </a:cubicBezTo>
                <a:cubicBezTo>
                  <a:pt x="2252" y="695"/>
                  <a:pt x="2246" y="687"/>
                  <a:pt x="2244" y="681"/>
                </a:cubicBezTo>
                <a:cubicBezTo>
                  <a:pt x="2245" y="681"/>
                  <a:pt x="2245" y="683"/>
                  <a:pt x="2246" y="683"/>
                </a:cubicBezTo>
                <a:cubicBezTo>
                  <a:pt x="2251" y="691"/>
                  <a:pt x="2245" y="679"/>
                  <a:pt x="2244" y="676"/>
                </a:cubicBezTo>
                <a:cubicBezTo>
                  <a:pt x="2247" y="677"/>
                  <a:pt x="2247" y="681"/>
                  <a:pt x="2249" y="682"/>
                </a:cubicBezTo>
                <a:cubicBezTo>
                  <a:pt x="2249" y="680"/>
                  <a:pt x="2244" y="676"/>
                  <a:pt x="2246" y="675"/>
                </a:cubicBezTo>
                <a:cubicBezTo>
                  <a:pt x="2245" y="674"/>
                  <a:pt x="2244" y="674"/>
                  <a:pt x="2243" y="675"/>
                </a:cubicBezTo>
                <a:cubicBezTo>
                  <a:pt x="2242" y="674"/>
                  <a:pt x="2242" y="673"/>
                  <a:pt x="2241" y="673"/>
                </a:cubicBezTo>
                <a:cubicBezTo>
                  <a:pt x="2241" y="672"/>
                  <a:pt x="2241" y="672"/>
                  <a:pt x="2241" y="672"/>
                </a:cubicBezTo>
                <a:cubicBezTo>
                  <a:pt x="2242" y="672"/>
                  <a:pt x="2242" y="673"/>
                  <a:pt x="2243" y="674"/>
                </a:cubicBezTo>
                <a:cubicBezTo>
                  <a:pt x="2244" y="673"/>
                  <a:pt x="2243" y="672"/>
                  <a:pt x="2243" y="672"/>
                </a:cubicBezTo>
                <a:cubicBezTo>
                  <a:pt x="2244" y="672"/>
                  <a:pt x="2244" y="672"/>
                  <a:pt x="2244" y="672"/>
                </a:cubicBezTo>
                <a:cubicBezTo>
                  <a:pt x="2244" y="670"/>
                  <a:pt x="2243" y="668"/>
                  <a:pt x="2241" y="666"/>
                </a:cubicBezTo>
                <a:cubicBezTo>
                  <a:pt x="2241" y="662"/>
                  <a:pt x="2241" y="657"/>
                  <a:pt x="2241" y="652"/>
                </a:cubicBezTo>
                <a:cubicBezTo>
                  <a:pt x="2255" y="667"/>
                  <a:pt x="2269" y="683"/>
                  <a:pt x="2283" y="698"/>
                </a:cubicBezTo>
                <a:close/>
                <a:moveTo>
                  <a:pt x="2354" y="861"/>
                </a:moveTo>
                <a:cubicBezTo>
                  <a:pt x="2353" y="861"/>
                  <a:pt x="2353" y="859"/>
                  <a:pt x="2354" y="858"/>
                </a:cubicBezTo>
                <a:cubicBezTo>
                  <a:pt x="2354" y="859"/>
                  <a:pt x="2356" y="860"/>
                  <a:pt x="2354" y="861"/>
                </a:cubicBezTo>
                <a:close/>
                <a:moveTo>
                  <a:pt x="2275" y="746"/>
                </a:moveTo>
                <a:cubicBezTo>
                  <a:pt x="2274" y="746"/>
                  <a:pt x="2273" y="743"/>
                  <a:pt x="2274" y="743"/>
                </a:cubicBezTo>
                <a:cubicBezTo>
                  <a:pt x="2274" y="744"/>
                  <a:pt x="2276" y="746"/>
                  <a:pt x="2275" y="746"/>
                </a:cubicBezTo>
                <a:close/>
                <a:moveTo>
                  <a:pt x="2238" y="565"/>
                </a:moveTo>
                <a:cubicBezTo>
                  <a:pt x="2239" y="568"/>
                  <a:pt x="2240" y="572"/>
                  <a:pt x="2242" y="574"/>
                </a:cubicBezTo>
                <a:cubicBezTo>
                  <a:pt x="2242" y="574"/>
                  <a:pt x="2242" y="575"/>
                  <a:pt x="2242" y="575"/>
                </a:cubicBezTo>
                <a:cubicBezTo>
                  <a:pt x="2240" y="573"/>
                  <a:pt x="2239" y="572"/>
                  <a:pt x="2238" y="571"/>
                </a:cubicBezTo>
                <a:cubicBezTo>
                  <a:pt x="2238" y="569"/>
                  <a:pt x="2238" y="567"/>
                  <a:pt x="2238" y="565"/>
                </a:cubicBezTo>
                <a:cubicBezTo>
                  <a:pt x="2238" y="565"/>
                  <a:pt x="2238" y="565"/>
                  <a:pt x="2238" y="565"/>
                </a:cubicBezTo>
                <a:close/>
                <a:moveTo>
                  <a:pt x="2239" y="650"/>
                </a:moveTo>
                <a:cubicBezTo>
                  <a:pt x="2239" y="655"/>
                  <a:pt x="2239" y="659"/>
                  <a:pt x="2240" y="664"/>
                </a:cubicBezTo>
                <a:cubicBezTo>
                  <a:pt x="2239" y="663"/>
                  <a:pt x="2238" y="661"/>
                  <a:pt x="2237" y="660"/>
                </a:cubicBezTo>
                <a:cubicBezTo>
                  <a:pt x="2236" y="660"/>
                  <a:pt x="2236" y="661"/>
                  <a:pt x="2237" y="661"/>
                </a:cubicBezTo>
                <a:cubicBezTo>
                  <a:pt x="2239" y="663"/>
                  <a:pt x="2240" y="666"/>
                  <a:pt x="2240" y="668"/>
                </a:cubicBezTo>
                <a:cubicBezTo>
                  <a:pt x="2240" y="668"/>
                  <a:pt x="2240" y="669"/>
                  <a:pt x="2240" y="669"/>
                </a:cubicBezTo>
                <a:cubicBezTo>
                  <a:pt x="2239" y="668"/>
                  <a:pt x="2238" y="666"/>
                  <a:pt x="2238" y="665"/>
                </a:cubicBezTo>
                <a:cubicBezTo>
                  <a:pt x="2237" y="665"/>
                  <a:pt x="2237" y="664"/>
                  <a:pt x="2236" y="664"/>
                </a:cubicBezTo>
                <a:cubicBezTo>
                  <a:pt x="2235" y="666"/>
                  <a:pt x="2239" y="668"/>
                  <a:pt x="2238" y="670"/>
                </a:cubicBezTo>
                <a:cubicBezTo>
                  <a:pt x="2237" y="670"/>
                  <a:pt x="2237" y="668"/>
                  <a:pt x="2236" y="666"/>
                </a:cubicBezTo>
                <a:cubicBezTo>
                  <a:pt x="2235" y="666"/>
                  <a:pt x="2234" y="667"/>
                  <a:pt x="2234" y="666"/>
                </a:cubicBezTo>
                <a:cubicBezTo>
                  <a:pt x="2235" y="669"/>
                  <a:pt x="2238" y="674"/>
                  <a:pt x="2240" y="678"/>
                </a:cubicBezTo>
                <a:cubicBezTo>
                  <a:pt x="2240" y="681"/>
                  <a:pt x="2240" y="684"/>
                  <a:pt x="2241" y="687"/>
                </a:cubicBezTo>
                <a:cubicBezTo>
                  <a:pt x="2240" y="687"/>
                  <a:pt x="2240" y="687"/>
                  <a:pt x="2240" y="687"/>
                </a:cubicBezTo>
                <a:cubicBezTo>
                  <a:pt x="2240" y="688"/>
                  <a:pt x="2240" y="689"/>
                  <a:pt x="2241" y="689"/>
                </a:cubicBezTo>
                <a:cubicBezTo>
                  <a:pt x="2241" y="690"/>
                  <a:pt x="2241" y="690"/>
                  <a:pt x="2241" y="691"/>
                </a:cubicBezTo>
                <a:cubicBezTo>
                  <a:pt x="2239" y="689"/>
                  <a:pt x="2237" y="686"/>
                  <a:pt x="2238" y="686"/>
                </a:cubicBezTo>
                <a:cubicBezTo>
                  <a:pt x="2235" y="684"/>
                  <a:pt x="2236" y="680"/>
                  <a:pt x="2233" y="677"/>
                </a:cubicBezTo>
                <a:cubicBezTo>
                  <a:pt x="2233" y="676"/>
                  <a:pt x="2233" y="676"/>
                  <a:pt x="2233" y="675"/>
                </a:cubicBezTo>
                <a:cubicBezTo>
                  <a:pt x="2234" y="675"/>
                  <a:pt x="2234" y="675"/>
                  <a:pt x="2234" y="675"/>
                </a:cubicBezTo>
                <a:cubicBezTo>
                  <a:pt x="2234" y="675"/>
                  <a:pt x="2234" y="675"/>
                  <a:pt x="2234" y="675"/>
                </a:cubicBezTo>
                <a:cubicBezTo>
                  <a:pt x="2235" y="676"/>
                  <a:pt x="2235" y="674"/>
                  <a:pt x="2234" y="673"/>
                </a:cubicBezTo>
                <a:cubicBezTo>
                  <a:pt x="2233" y="674"/>
                  <a:pt x="2233" y="674"/>
                  <a:pt x="2233" y="674"/>
                </a:cubicBezTo>
                <a:cubicBezTo>
                  <a:pt x="2233" y="664"/>
                  <a:pt x="2233" y="654"/>
                  <a:pt x="2232" y="643"/>
                </a:cubicBezTo>
                <a:cubicBezTo>
                  <a:pt x="2235" y="645"/>
                  <a:pt x="2237" y="647"/>
                  <a:pt x="2239" y="650"/>
                </a:cubicBezTo>
                <a:close/>
                <a:moveTo>
                  <a:pt x="2237" y="609"/>
                </a:moveTo>
                <a:cubicBezTo>
                  <a:pt x="2235" y="607"/>
                  <a:pt x="2233" y="605"/>
                  <a:pt x="2231" y="603"/>
                </a:cubicBezTo>
                <a:cubicBezTo>
                  <a:pt x="2231" y="603"/>
                  <a:pt x="2231" y="602"/>
                  <a:pt x="2231" y="601"/>
                </a:cubicBezTo>
                <a:cubicBezTo>
                  <a:pt x="2232" y="601"/>
                  <a:pt x="2232" y="601"/>
                  <a:pt x="2232" y="600"/>
                </a:cubicBezTo>
                <a:cubicBezTo>
                  <a:pt x="2233" y="600"/>
                  <a:pt x="2233" y="601"/>
                  <a:pt x="2234" y="602"/>
                </a:cubicBezTo>
                <a:cubicBezTo>
                  <a:pt x="2233" y="602"/>
                  <a:pt x="2232" y="603"/>
                  <a:pt x="2232" y="603"/>
                </a:cubicBezTo>
                <a:cubicBezTo>
                  <a:pt x="2234" y="603"/>
                  <a:pt x="2233" y="601"/>
                  <a:pt x="2234" y="603"/>
                </a:cubicBezTo>
                <a:cubicBezTo>
                  <a:pt x="2233" y="605"/>
                  <a:pt x="2235" y="604"/>
                  <a:pt x="2237" y="606"/>
                </a:cubicBezTo>
                <a:cubicBezTo>
                  <a:pt x="2237" y="606"/>
                  <a:pt x="2237" y="606"/>
                  <a:pt x="2237" y="606"/>
                </a:cubicBezTo>
                <a:cubicBezTo>
                  <a:pt x="2235" y="607"/>
                  <a:pt x="2239" y="609"/>
                  <a:pt x="2237" y="609"/>
                </a:cubicBezTo>
                <a:close/>
                <a:moveTo>
                  <a:pt x="2233" y="599"/>
                </a:moveTo>
                <a:cubicBezTo>
                  <a:pt x="2233" y="599"/>
                  <a:pt x="2233" y="599"/>
                  <a:pt x="2233" y="599"/>
                </a:cubicBezTo>
                <a:cubicBezTo>
                  <a:pt x="2234" y="600"/>
                  <a:pt x="2234" y="601"/>
                  <a:pt x="2235" y="602"/>
                </a:cubicBezTo>
                <a:cubicBezTo>
                  <a:pt x="2233" y="601"/>
                  <a:pt x="2232" y="599"/>
                  <a:pt x="2233" y="599"/>
                </a:cubicBezTo>
                <a:close/>
                <a:moveTo>
                  <a:pt x="2237" y="603"/>
                </a:moveTo>
                <a:cubicBezTo>
                  <a:pt x="2237" y="603"/>
                  <a:pt x="2237" y="604"/>
                  <a:pt x="2237" y="604"/>
                </a:cubicBezTo>
                <a:cubicBezTo>
                  <a:pt x="2237" y="603"/>
                  <a:pt x="2236" y="602"/>
                  <a:pt x="2236" y="601"/>
                </a:cubicBezTo>
                <a:cubicBezTo>
                  <a:pt x="2236" y="602"/>
                  <a:pt x="2237" y="602"/>
                  <a:pt x="2237" y="603"/>
                </a:cubicBezTo>
                <a:close/>
                <a:moveTo>
                  <a:pt x="2237" y="598"/>
                </a:moveTo>
                <a:cubicBezTo>
                  <a:pt x="2237" y="599"/>
                  <a:pt x="2237" y="599"/>
                  <a:pt x="2237" y="600"/>
                </a:cubicBezTo>
                <a:cubicBezTo>
                  <a:pt x="2236" y="598"/>
                  <a:pt x="2235" y="595"/>
                  <a:pt x="2233" y="595"/>
                </a:cubicBezTo>
                <a:cubicBezTo>
                  <a:pt x="2233" y="595"/>
                  <a:pt x="2232" y="594"/>
                  <a:pt x="2233" y="593"/>
                </a:cubicBezTo>
                <a:cubicBezTo>
                  <a:pt x="2232" y="593"/>
                  <a:pt x="2232" y="593"/>
                  <a:pt x="2232" y="593"/>
                </a:cubicBezTo>
                <a:cubicBezTo>
                  <a:pt x="2231" y="592"/>
                  <a:pt x="2231" y="592"/>
                  <a:pt x="2231" y="591"/>
                </a:cubicBezTo>
                <a:cubicBezTo>
                  <a:pt x="2231" y="591"/>
                  <a:pt x="2231" y="590"/>
                  <a:pt x="2231" y="590"/>
                </a:cubicBezTo>
                <a:cubicBezTo>
                  <a:pt x="2232" y="591"/>
                  <a:pt x="2232" y="592"/>
                  <a:pt x="2234" y="594"/>
                </a:cubicBezTo>
                <a:cubicBezTo>
                  <a:pt x="2234" y="593"/>
                  <a:pt x="2234" y="592"/>
                  <a:pt x="2235" y="592"/>
                </a:cubicBezTo>
                <a:cubicBezTo>
                  <a:pt x="2235" y="593"/>
                  <a:pt x="2236" y="594"/>
                  <a:pt x="2237" y="595"/>
                </a:cubicBezTo>
                <a:cubicBezTo>
                  <a:pt x="2237" y="595"/>
                  <a:pt x="2237" y="595"/>
                  <a:pt x="2237" y="595"/>
                </a:cubicBezTo>
                <a:cubicBezTo>
                  <a:pt x="2236" y="595"/>
                  <a:pt x="2236" y="593"/>
                  <a:pt x="2234" y="594"/>
                </a:cubicBezTo>
                <a:cubicBezTo>
                  <a:pt x="2236" y="594"/>
                  <a:pt x="2236" y="597"/>
                  <a:pt x="2237" y="598"/>
                </a:cubicBezTo>
                <a:close/>
                <a:moveTo>
                  <a:pt x="2236" y="498"/>
                </a:moveTo>
                <a:cubicBezTo>
                  <a:pt x="2236" y="495"/>
                  <a:pt x="2236" y="495"/>
                  <a:pt x="2236" y="495"/>
                </a:cubicBezTo>
                <a:cubicBezTo>
                  <a:pt x="2236" y="495"/>
                  <a:pt x="2237" y="495"/>
                  <a:pt x="2237" y="495"/>
                </a:cubicBezTo>
                <a:cubicBezTo>
                  <a:pt x="2237" y="494"/>
                  <a:pt x="2236" y="494"/>
                  <a:pt x="2236" y="494"/>
                </a:cubicBezTo>
                <a:cubicBezTo>
                  <a:pt x="2236" y="494"/>
                  <a:pt x="2236" y="494"/>
                  <a:pt x="2236" y="494"/>
                </a:cubicBezTo>
                <a:cubicBezTo>
                  <a:pt x="2236" y="494"/>
                  <a:pt x="2236" y="494"/>
                  <a:pt x="2237" y="494"/>
                </a:cubicBezTo>
                <a:cubicBezTo>
                  <a:pt x="2237" y="495"/>
                  <a:pt x="2237" y="496"/>
                  <a:pt x="2238" y="497"/>
                </a:cubicBezTo>
                <a:cubicBezTo>
                  <a:pt x="2238" y="497"/>
                  <a:pt x="2240" y="499"/>
                  <a:pt x="2238" y="499"/>
                </a:cubicBezTo>
                <a:cubicBezTo>
                  <a:pt x="2237" y="499"/>
                  <a:pt x="2236" y="498"/>
                  <a:pt x="2236" y="498"/>
                </a:cubicBezTo>
                <a:close/>
                <a:moveTo>
                  <a:pt x="2239" y="500"/>
                </a:moveTo>
                <a:cubicBezTo>
                  <a:pt x="2239" y="500"/>
                  <a:pt x="2239" y="500"/>
                  <a:pt x="2239" y="500"/>
                </a:cubicBezTo>
                <a:cubicBezTo>
                  <a:pt x="2240" y="503"/>
                  <a:pt x="2242" y="503"/>
                  <a:pt x="2242" y="505"/>
                </a:cubicBezTo>
                <a:cubicBezTo>
                  <a:pt x="2241" y="503"/>
                  <a:pt x="2240" y="502"/>
                  <a:pt x="2239" y="500"/>
                </a:cubicBezTo>
                <a:close/>
                <a:moveTo>
                  <a:pt x="2240" y="499"/>
                </a:moveTo>
                <a:cubicBezTo>
                  <a:pt x="2243" y="499"/>
                  <a:pt x="2245" y="502"/>
                  <a:pt x="2244" y="504"/>
                </a:cubicBezTo>
                <a:cubicBezTo>
                  <a:pt x="2243" y="504"/>
                  <a:pt x="2243" y="502"/>
                  <a:pt x="2242" y="502"/>
                </a:cubicBezTo>
                <a:cubicBezTo>
                  <a:pt x="2241" y="501"/>
                  <a:pt x="2241" y="500"/>
                  <a:pt x="2240" y="499"/>
                </a:cubicBezTo>
                <a:close/>
                <a:moveTo>
                  <a:pt x="2245" y="506"/>
                </a:moveTo>
                <a:cubicBezTo>
                  <a:pt x="2244" y="505"/>
                  <a:pt x="2244" y="506"/>
                  <a:pt x="2243" y="507"/>
                </a:cubicBezTo>
                <a:cubicBezTo>
                  <a:pt x="2243" y="506"/>
                  <a:pt x="2243" y="506"/>
                  <a:pt x="2242" y="506"/>
                </a:cubicBezTo>
                <a:cubicBezTo>
                  <a:pt x="2243" y="505"/>
                  <a:pt x="2243" y="505"/>
                  <a:pt x="2243" y="505"/>
                </a:cubicBezTo>
                <a:cubicBezTo>
                  <a:pt x="2243" y="504"/>
                  <a:pt x="2243" y="504"/>
                  <a:pt x="2243" y="504"/>
                </a:cubicBezTo>
                <a:cubicBezTo>
                  <a:pt x="2244" y="504"/>
                  <a:pt x="2245" y="504"/>
                  <a:pt x="2245" y="506"/>
                </a:cubicBezTo>
                <a:close/>
                <a:moveTo>
                  <a:pt x="2257" y="533"/>
                </a:moveTo>
                <a:cubicBezTo>
                  <a:pt x="2257" y="534"/>
                  <a:pt x="2257" y="534"/>
                  <a:pt x="2257" y="534"/>
                </a:cubicBezTo>
                <a:cubicBezTo>
                  <a:pt x="2256" y="534"/>
                  <a:pt x="2256" y="534"/>
                  <a:pt x="2257" y="533"/>
                </a:cubicBezTo>
                <a:close/>
                <a:moveTo>
                  <a:pt x="2263" y="545"/>
                </a:moveTo>
                <a:cubicBezTo>
                  <a:pt x="2263" y="545"/>
                  <a:pt x="2263" y="545"/>
                  <a:pt x="2263" y="545"/>
                </a:cubicBezTo>
                <a:cubicBezTo>
                  <a:pt x="2263" y="545"/>
                  <a:pt x="2263" y="545"/>
                  <a:pt x="2263" y="545"/>
                </a:cubicBezTo>
                <a:cubicBezTo>
                  <a:pt x="2263" y="546"/>
                  <a:pt x="2263" y="547"/>
                  <a:pt x="2263" y="547"/>
                </a:cubicBezTo>
                <a:cubicBezTo>
                  <a:pt x="2261" y="543"/>
                  <a:pt x="2260" y="544"/>
                  <a:pt x="2259" y="541"/>
                </a:cubicBezTo>
                <a:cubicBezTo>
                  <a:pt x="2260" y="542"/>
                  <a:pt x="2261" y="544"/>
                  <a:pt x="2262" y="545"/>
                </a:cubicBezTo>
                <a:cubicBezTo>
                  <a:pt x="2262" y="544"/>
                  <a:pt x="2262" y="544"/>
                  <a:pt x="2262" y="544"/>
                </a:cubicBezTo>
                <a:cubicBezTo>
                  <a:pt x="2263" y="544"/>
                  <a:pt x="2264" y="544"/>
                  <a:pt x="2264" y="544"/>
                </a:cubicBezTo>
                <a:cubicBezTo>
                  <a:pt x="2264" y="544"/>
                  <a:pt x="2264" y="545"/>
                  <a:pt x="2263" y="545"/>
                </a:cubicBezTo>
                <a:close/>
                <a:moveTo>
                  <a:pt x="2269" y="544"/>
                </a:moveTo>
                <a:cubicBezTo>
                  <a:pt x="2270" y="545"/>
                  <a:pt x="2270" y="546"/>
                  <a:pt x="2271" y="547"/>
                </a:cubicBezTo>
                <a:cubicBezTo>
                  <a:pt x="2270" y="546"/>
                  <a:pt x="2269" y="545"/>
                  <a:pt x="2269" y="544"/>
                </a:cubicBezTo>
                <a:close/>
                <a:moveTo>
                  <a:pt x="2280" y="564"/>
                </a:moveTo>
                <a:cubicBezTo>
                  <a:pt x="2280" y="563"/>
                  <a:pt x="2279" y="562"/>
                  <a:pt x="2278" y="560"/>
                </a:cubicBezTo>
                <a:cubicBezTo>
                  <a:pt x="2280" y="561"/>
                  <a:pt x="2281" y="562"/>
                  <a:pt x="2280" y="564"/>
                </a:cubicBezTo>
                <a:close/>
                <a:moveTo>
                  <a:pt x="2273" y="535"/>
                </a:moveTo>
                <a:cubicBezTo>
                  <a:pt x="2273" y="535"/>
                  <a:pt x="2272" y="535"/>
                  <a:pt x="2272" y="534"/>
                </a:cubicBezTo>
                <a:cubicBezTo>
                  <a:pt x="2271" y="534"/>
                  <a:pt x="2273" y="536"/>
                  <a:pt x="2274" y="538"/>
                </a:cubicBezTo>
                <a:cubicBezTo>
                  <a:pt x="2276" y="542"/>
                  <a:pt x="2278" y="546"/>
                  <a:pt x="2280" y="551"/>
                </a:cubicBezTo>
                <a:cubicBezTo>
                  <a:pt x="2278" y="551"/>
                  <a:pt x="2277" y="548"/>
                  <a:pt x="2276" y="545"/>
                </a:cubicBezTo>
                <a:cubicBezTo>
                  <a:pt x="2274" y="546"/>
                  <a:pt x="2278" y="548"/>
                  <a:pt x="2277" y="549"/>
                </a:cubicBezTo>
                <a:cubicBezTo>
                  <a:pt x="2278" y="551"/>
                  <a:pt x="2279" y="553"/>
                  <a:pt x="2280" y="555"/>
                </a:cubicBezTo>
                <a:cubicBezTo>
                  <a:pt x="2279" y="555"/>
                  <a:pt x="2279" y="555"/>
                  <a:pt x="2279" y="554"/>
                </a:cubicBezTo>
                <a:cubicBezTo>
                  <a:pt x="2278" y="555"/>
                  <a:pt x="2279" y="556"/>
                  <a:pt x="2279" y="557"/>
                </a:cubicBezTo>
                <a:cubicBezTo>
                  <a:pt x="2280" y="557"/>
                  <a:pt x="2280" y="556"/>
                  <a:pt x="2280" y="556"/>
                </a:cubicBezTo>
                <a:cubicBezTo>
                  <a:pt x="2280" y="556"/>
                  <a:pt x="2280" y="557"/>
                  <a:pt x="2280" y="557"/>
                </a:cubicBezTo>
                <a:cubicBezTo>
                  <a:pt x="2280" y="558"/>
                  <a:pt x="2281" y="559"/>
                  <a:pt x="2281" y="559"/>
                </a:cubicBezTo>
                <a:cubicBezTo>
                  <a:pt x="2282" y="560"/>
                  <a:pt x="2283" y="562"/>
                  <a:pt x="2283" y="563"/>
                </a:cubicBezTo>
                <a:cubicBezTo>
                  <a:pt x="2281" y="561"/>
                  <a:pt x="2279" y="559"/>
                  <a:pt x="2278" y="556"/>
                </a:cubicBezTo>
                <a:cubicBezTo>
                  <a:pt x="2277" y="558"/>
                  <a:pt x="2278" y="555"/>
                  <a:pt x="2276" y="556"/>
                </a:cubicBezTo>
                <a:cubicBezTo>
                  <a:pt x="2276" y="556"/>
                  <a:pt x="2276" y="555"/>
                  <a:pt x="2276" y="555"/>
                </a:cubicBezTo>
                <a:cubicBezTo>
                  <a:pt x="2276" y="554"/>
                  <a:pt x="2276" y="554"/>
                  <a:pt x="2277" y="554"/>
                </a:cubicBezTo>
                <a:cubicBezTo>
                  <a:pt x="2275" y="553"/>
                  <a:pt x="2276" y="552"/>
                  <a:pt x="2276" y="551"/>
                </a:cubicBezTo>
                <a:cubicBezTo>
                  <a:pt x="2275" y="551"/>
                  <a:pt x="2275" y="552"/>
                  <a:pt x="2274" y="552"/>
                </a:cubicBezTo>
                <a:cubicBezTo>
                  <a:pt x="2273" y="549"/>
                  <a:pt x="2271" y="547"/>
                  <a:pt x="2269" y="544"/>
                </a:cubicBezTo>
                <a:cubicBezTo>
                  <a:pt x="2270" y="544"/>
                  <a:pt x="2271" y="543"/>
                  <a:pt x="2271" y="543"/>
                </a:cubicBezTo>
                <a:cubicBezTo>
                  <a:pt x="2272" y="544"/>
                  <a:pt x="2272" y="545"/>
                  <a:pt x="2272" y="545"/>
                </a:cubicBezTo>
                <a:cubicBezTo>
                  <a:pt x="2273" y="544"/>
                  <a:pt x="2273" y="543"/>
                  <a:pt x="2272" y="542"/>
                </a:cubicBezTo>
                <a:cubicBezTo>
                  <a:pt x="2271" y="542"/>
                  <a:pt x="2271" y="542"/>
                  <a:pt x="2271" y="542"/>
                </a:cubicBezTo>
                <a:cubicBezTo>
                  <a:pt x="2271" y="542"/>
                  <a:pt x="2271" y="542"/>
                  <a:pt x="2272" y="541"/>
                </a:cubicBezTo>
                <a:cubicBezTo>
                  <a:pt x="2270" y="540"/>
                  <a:pt x="2269" y="538"/>
                  <a:pt x="2268" y="538"/>
                </a:cubicBezTo>
                <a:cubicBezTo>
                  <a:pt x="2267" y="539"/>
                  <a:pt x="2272" y="540"/>
                  <a:pt x="2270" y="543"/>
                </a:cubicBezTo>
                <a:cubicBezTo>
                  <a:pt x="2270" y="543"/>
                  <a:pt x="2269" y="543"/>
                  <a:pt x="2269" y="543"/>
                </a:cubicBezTo>
                <a:cubicBezTo>
                  <a:pt x="2269" y="543"/>
                  <a:pt x="2269" y="543"/>
                  <a:pt x="2269" y="543"/>
                </a:cubicBezTo>
                <a:cubicBezTo>
                  <a:pt x="2269" y="542"/>
                  <a:pt x="2268" y="542"/>
                  <a:pt x="2268" y="541"/>
                </a:cubicBezTo>
                <a:cubicBezTo>
                  <a:pt x="2266" y="542"/>
                  <a:pt x="2268" y="544"/>
                  <a:pt x="2269" y="545"/>
                </a:cubicBezTo>
                <a:cubicBezTo>
                  <a:pt x="2269" y="545"/>
                  <a:pt x="2269" y="545"/>
                  <a:pt x="2268" y="545"/>
                </a:cubicBezTo>
                <a:cubicBezTo>
                  <a:pt x="2268" y="544"/>
                  <a:pt x="2267" y="541"/>
                  <a:pt x="2266" y="539"/>
                </a:cubicBezTo>
                <a:cubicBezTo>
                  <a:pt x="2265" y="540"/>
                  <a:pt x="2265" y="542"/>
                  <a:pt x="2264" y="540"/>
                </a:cubicBezTo>
                <a:cubicBezTo>
                  <a:pt x="2264" y="540"/>
                  <a:pt x="2264" y="540"/>
                  <a:pt x="2264" y="541"/>
                </a:cubicBezTo>
                <a:cubicBezTo>
                  <a:pt x="2263" y="540"/>
                  <a:pt x="2261" y="539"/>
                  <a:pt x="2261" y="538"/>
                </a:cubicBezTo>
                <a:cubicBezTo>
                  <a:pt x="2260" y="538"/>
                  <a:pt x="2262" y="537"/>
                  <a:pt x="2262" y="537"/>
                </a:cubicBezTo>
                <a:cubicBezTo>
                  <a:pt x="2262" y="536"/>
                  <a:pt x="2261" y="535"/>
                  <a:pt x="2260" y="536"/>
                </a:cubicBezTo>
                <a:cubicBezTo>
                  <a:pt x="2263" y="534"/>
                  <a:pt x="2257" y="536"/>
                  <a:pt x="2259" y="533"/>
                </a:cubicBezTo>
                <a:cubicBezTo>
                  <a:pt x="2258" y="532"/>
                  <a:pt x="2258" y="534"/>
                  <a:pt x="2258" y="535"/>
                </a:cubicBezTo>
                <a:cubicBezTo>
                  <a:pt x="2257" y="534"/>
                  <a:pt x="2257" y="534"/>
                  <a:pt x="2257" y="533"/>
                </a:cubicBezTo>
                <a:cubicBezTo>
                  <a:pt x="2257" y="533"/>
                  <a:pt x="2257" y="533"/>
                  <a:pt x="2257" y="533"/>
                </a:cubicBezTo>
                <a:cubicBezTo>
                  <a:pt x="2255" y="532"/>
                  <a:pt x="2255" y="535"/>
                  <a:pt x="2254" y="533"/>
                </a:cubicBezTo>
                <a:cubicBezTo>
                  <a:pt x="2254" y="533"/>
                  <a:pt x="2255" y="533"/>
                  <a:pt x="2256" y="533"/>
                </a:cubicBezTo>
                <a:cubicBezTo>
                  <a:pt x="2256" y="531"/>
                  <a:pt x="2253" y="531"/>
                  <a:pt x="2257" y="529"/>
                </a:cubicBezTo>
                <a:cubicBezTo>
                  <a:pt x="2255" y="530"/>
                  <a:pt x="2254" y="529"/>
                  <a:pt x="2253" y="530"/>
                </a:cubicBezTo>
                <a:cubicBezTo>
                  <a:pt x="2250" y="528"/>
                  <a:pt x="2254" y="527"/>
                  <a:pt x="2254" y="527"/>
                </a:cubicBezTo>
                <a:cubicBezTo>
                  <a:pt x="2255" y="526"/>
                  <a:pt x="2252" y="525"/>
                  <a:pt x="2255" y="525"/>
                </a:cubicBezTo>
                <a:cubicBezTo>
                  <a:pt x="2256" y="527"/>
                  <a:pt x="2259" y="529"/>
                  <a:pt x="2261" y="532"/>
                </a:cubicBezTo>
                <a:cubicBezTo>
                  <a:pt x="2261" y="533"/>
                  <a:pt x="2258" y="533"/>
                  <a:pt x="2260" y="534"/>
                </a:cubicBezTo>
                <a:cubicBezTo>
                  <a:pt x="2262" y="532"/>
                  <a:pt x="2262" y="533"/>
                  <a:pt x="2264" y="535"/>
                </a:cubicBezTo>
                <a:cubicBezTo>
                  <a:pt x="2264" y="535"/>
                  <a:pt x="2264" y="534"/>
                  <a:pt x="2264" y="533"/>
                </a:cubicBezTo>
                <a:cubicBezTo>
                  <a:pt x="2265" y="534"/>
                  <a:pt x="2265" y="534"/>
                  <a:pt x="2265" y="535"/>
                </a:cubicBezTo>
                <a:cubicBezTo>
                  <a:pt x="2265" y="535"/>
                  <a:pt x="2265" y="535"/>
                  <a:pt x="2265" y="535"/>
                </a:cubicBezTo>
                <a:cubicBezTo>
                  <a:pt x="2265" y="537"/>
                  <a:pt x="2267" y="536"/>
                  <a:pt x="2267" y="538"/>
                </a:cubicBezTo>
                <a:cubicBezTo>
                  <a:pt x="2269" y="537"/>
                  <a:pt x="2266" y="535"/>
                  <a:pt x="2265" y="535"/>
                </a:cubicBezTo>
                <a:cubicBezTo>
                  <a:pt x="2267" y="534"/>
                  <a:pt x="2264" y="532"/>
                  <a:pt x="2264" y="531"/>
                </a:cubicBezTo>
                <a:cubicBezTo>
                  <a:pt x="2264" y="531"/>
                  <a:pt x="2264" y="532"/>
                  <a:pt x="2264" y="532"/>
                </a:cubicBezTo>
                <a:cubicBezTo>
                  <a:pt x="2264" y="531"/>
                  <a:pt x="2264" y="530"/>
                  <a:pt x="2264" y="530"/>
                </a:cubicBezTo>
                <a:cubicBezTo>
                  <a:pt x="2262" y="530"/>
                  <a:pt x="2263" y="528"/>
                  <a:pt x="2261" y="527"/>
                </a:cubicBezTo>
                <a:cubicBezTo>
                  <a:pt x="2260" y="528"/>
                  <a:pt x="2260" y="528"/>
                  <a:pt x="2259" y="528"/>
                </a:cubicBezTo>
                <a:cubicBezTo>
                  <a:pt x="2259" y="527"/>
                  <a:pt x="2261" y="527"/>
                  <a:pt x="2259" y="526"/>
                </a:cubicBezTo>
                <a:cubicBezTo>
                  <a:pt x="2259" y="526"/>
                  <a:pt x="2259" y="526"/>
                  <a:pt x="2258" y="527"/>
                </a:cubicBezTo>
                <a:cubicBezTo>
                  <a:pt x="2257" y="525"/>
                  <a:pt x="2257" y="524"/>
                  <a:pt x="2258" y="523"/>
                </a:cubicBezTo>
                <a:cubicBezTo>
                  <a:pt x="2257" y="521"/>
                  <a:pt x="2257" y="524"/>
                  <a:pt x="2256" y="523"/>
                </a:cubicBezTo>
                <a:cubicBezTo>
                  <a:pt x="2255" y="522"/>
                  <a:pt x="2258" y="523"/>
                  <a:pt x="2256" y="521"/>
                </a:cubicBezTo>
                <a:cubicBezTo>
                  <a:pt x="2256" y="521"/>
                  <a:pt x="2256" y="521"/>
                  <a:pt x="2256" y="521"/>
                </a:cubicBezTo>
                <a:cubicBezTo>
                  <a:pt x="2256" y="521"/>
                  <a:pt x="2256" y="521"/>
                  <a:pt x="2256" y="522"/>
                </a:cubicBezTo>
                <a:cubicBezTo>
                  <a:pt x="2256" y="521"/>
                  <a:pt x="2256" y="521"/>
                  <a:pt x="2256" y="521"/>
                </a:cubicBezTo>
                <a:cubicBezTo>
                  <a:pt x="2258" y="522"/>
                  <a:pt x="2258" y="523"/>
                  <a:pt x="2259" y="524"/>
                </a:cubicBezTo>
                <a:cubicBezTo>
                  <a:pt x="2259" y="522"/>
                  <a:pt x="2257" y="520"/>
                  <a:pt x="2258" y="519"/>
                </a:cubicBezTo>
                <a:cubicBezTo>
                  <a:pt x="2257" y="520"/>
                  <a:pt x="2257" y="520"/>
                  <a:pt x="2257" y="520"/>
                </a:cubicBezTo>
                <a:cubicBezTo>
                  <a:pt x="2257" y="519"/>
                  <a:pt x="2256" y="518"/>
                  <a:pt x="2256" y="517"/>
                </a:cubicBezTo>
                <a:cubicBezTo>
                  <a:pt x="2256" y="517"/>
                  <a:pt x="2256" y="517"/>
                  <a:pt x="2256" y="517"/>
                </a:cubicBezTo>
                <a:cubicBezTo>
                  <a:pt x="2257" y="517"/>
                  <a:pt x="2255" y="516"/>
                  <a:pt x="2255" y="515"/>
                </a:cubicBezTo>
                <a:cubicBezTo>
                  <a:pt x="2255" y="515"/>
                  <a:pt x="2255" y="515"/>
                  <a:pt x="2255" y="515"/>
                </a:cubicBezTo>
                <a:cubicBezTo>
                  <a:pt x="2254" y="514"/>
                  <a:pt x="2253" y="512"/>
                  <a:pt x="2252" y="510"/>
                </a:cubicBezTo>
                <a:cubicBezTo>
                  <a:pt x="2251" y="514"/>
                  <a:pt x="2253" y="517"/>
                  <a:pt x="2256" y="520"/>
                </a:cubicBezTo>
                <a:cubicBezTo>
                  <a:pt x="2255" y="520"/>
                  <a:pt x="2255" y="520"/>
                  <a:pt x="2254" y="521"/>
                </a:cubicBezTo>
                <a:cubicBezTo>
                  <a:pt x="2252" y="516"/>
                  <a:pt x="2247" y="512"/>
                  <a:pt x="2245" y="509"/>
                </a:cubicBezTo>
                <a:cubicBezTo>
                  <a:pt x="2245" y="509"/>
                  <a:pt x="2245" y="509"/>
                  <a:pt x="2245" y="509"/>
                </a:cubicBezTo>
                <a:cubicBezTo>
                  <a:pt x="2245" y="508"/>
                  <a:pt x="2245" y="507"/>
                  <a:pt x="2245" y="506"/>
                </a:cubicBezTo>
                <a:cubicBezTo>
                  <a:pt x="2246" y="506"/>
                  <a:pt x="2247" y="507"/>
                  <a:pt x="2248" y="507"/>
                </a:cubicBezTo>
                <a:cubicBezTo>
                  <a:pt x="2248" y="506"/>
                  <a:pt x="2247" y="506"/>
                  <a:pt x="2246" y="505"/>
                </a:cubicBezTo>
                <a:cubicBezTo>
                  <a:pt x="2250" y="505"/>
                  <a:pt x="2254" y="511"/>
                  <a:pt x="2255" y="514"/>
                </a:cubicBezTo>
                <a:cubicBezTo>
                  <a:pt x="2255" y="514"/>
                  <a:pt x="2256" y="514"/>
                  <a:pt x="2257" y="513"/>
                </a:cubicBezTo>
                <a:cubicBezTo>
                  <a:pt x="2257" y="514"/>
                  <a:pt x="2260" y="513"/>
                  <a:pt x="2258" y="515"/>
                </a:cubicBezTo>
                <a:cubicBezTo>
                  <a:pt x="2259" y="514"/>
                  <a:pt x="2260" y="516"/>
                  <a:pt x="2261" y="517"/>
                </a:cubicBezTo>
                <a:cubicBezTo>
                  <a:pt x="2262" y="520"/>
                  <a:pt x="2264" y="523"/>
                  <a:pt x="2263" y="524"/>
                </a:cubicBezTo>
                <a:cubicBezTo>
                  <a:pt x="2264" y="524"/>
                  <a:pt x="2265" y="526"/>
                  <a:pt x="2266" y="528"/>
                </a:cubicBezTo>
                <a:cubicBezTo>
                  <a:pt x="2266" y="529"/>
                  <a:pt x="2266" y="529"/>
                  <a:pt x="2267" y="529"/>
                </a:cubicBezTo>
                <a:cubicBezTo>
                  <a:pt x="2268" y="534"/>
                  <a:pt x="2271" y="539"/>
                  <a:pt x="2274" y="540"/>
                </a:cubicBezTo>
                <a:cubicBezTo>
                  <a:pt x="2270" y="533"/>
                  <a:pt x="2267" y="526"/>
                  <a:pt x="2263" y="518"/>
                </a:cubicBezTo>
                <a:cubicBezTo>
                  <a:pt x="2263" y="518"/>
                  <a:pt x="2264" y="518"/>
                  <a:pt x="2264" y="518"/>
                </a:cubicBezTo>
                <a:cubicBezTo>
                  <a:pt x="2264" y="518"/>
                  <a:pt x="2263" y="518"/>
                  <a:pt x="2262" y="518"/>
                </a:cubicBezTo>
                <a:cubicBezTo>
                  <a:pt x="2262" y="517"/>
                  <a:pt x="2262" y="516"/>
                  <a:pt x="2261" y="515"/>
                </a:cubicBezTo>
                <a:cubicBezTo>
                  <a:pt x="2261" y="515"/>
                  <a:pt x="2261" y="515"/>
                  <a:pt x="2261" y="515"/>
                </a:cubicBezTo>
                <a:cubicBezTo>
                  <a:pt x="2262" y="516"/>
                  <a:pt x="2263" y="516"/>
                  <a:pt x="2264" y="517"/>
                </a:cubicBezTo>
                <a:cubicBezTo>
                  <a:pt x="2267" y="524"/>
                  <a:pt x="2270" y="530"/>
                  <a:pt x="2273" y="535"/>
                </a:cubicBezTo>
                <a:close/>
                <a:moveTo>
                  <a:pt x="2270" y="523"/>
                </a:moveTo>
                <a:cubicBezTo>
                  <a:pt x="2269" y="524"/>
                  <a:pt x="2268" y="521"/>
                  <a:pt x="2267" y="519"/>
                </a:cubicBezTo>
                <a:cubicBezTo>
                  <a:pt x="2267" y="520"/>
                  <a:pt x="2268" y="520"/>
                  <a:pt x="2268" y="520"/>
                </a:cubicBezTo>
                <a:cubicBezTo>
                  <a:pt x="2267" y="520"/>
                  <a:pt x="2270" y="523"/>
                  <a:pt x="2270" y="523"/>
                </a:cubicBezTo>
                <a:close/>
                <a:moveTo>
                  <a:pt x="2270" y="522"/>
                </a:moveTo>
                <a:cubicBezTo>
                  <a:pt x="2270" y="522"/>
                  <a:pt x="2270" y="523"/>
                  <a:pt x="2271" y="523"/>
                </a:cubicBezTo>
                <a:cubicBezTo>
                  <a:pt x="2271" y="523"/>
                  <a:pt x="2271" y="523"/>
                  <a:pt x="2271" y="523"/>
                </a:cubicBezTo>
                <a:cubicBezTo>
                  <a:pt x="2270" y="524"/>
                  <a:pt x="2270" y="523"/>
                  <a:pt x="2270" y="522"/>
                </a:cubicBezTo>
                <a:close/>
                <a:moveTo>
                  <a:pt x="2270" y="495"/>
                </a:moveTo>
                <a:cubicBezTo>
                  <a:pt x="2271" y="495"/>
                  <a:pt x="2271" y="495"/>
                  <a:pt x="2271" y="495"/>
                </a:cubicBezTo>
                <a:cubicBezTo>
                  <a:pt x="2272" y="496"/>
                  <a:pt x="2273" y="497"/>
                  <a:pt x="2273" y="498"/>
                </a:cubicBezTo>
                <a:cubicBezTo>
                  <a:pt x="2272" y="498"/>
                  <a:pt x="2269" y="494"/>
                  <a:pt x="2270" y="495"/>
                </a:cubicBezTo>
                <a:close/>
                <a:moveTo>
                  <a:pt x="2278" y="499"/>
                </a:moveTo>
                <a:cubicBezTo>
                  <a:pt x="2278" y="498"/>
                  <a:pt x="2276" y="498"/>
                  <a:pt x="2277" y="497"/>
                </a:cubicBezTo>
                <a:cubicBezTo>
                  <a:pt x="2277" y="499"/>
                  <a:pt x="2280" y="497"/>
                  <a:pt x="2279" y="498"/>
                </a:cubicBezTo>
                <a:cubicBezTo>
                  <a:pt x="2278" y="498"/>
                  <a:pt x="2278" y="499"/>
                  <a:pt x="2278" y="499"/>
                </a:cubicBezTo>
                <a:close/>
                <a:moveTo>
                  <a:pt x="2280" y="515"/>
                </a:moveTo>
                <a:cubicBezTo>
                  <a:pt x="2280" y="517"/>
                  <a:pt x="2281" y="517"/>
                  <a:pt x="2281" y="518"/>
                </a:cubicBezTo>
                <a:cubicBezTo>
                  <a:pt x="2281" y="518"/>
                  <a:pt x="2278" y="516"/>
                  <a:pt x="2280" y="515"/>
                </a:cubicBezTo>
                <a:close/>
                <a:moveTo>
                  <a:pt x="2283" y="500"/>
                </a:moveTo>
                <a:cubicBezTo>
                  <a:pt x="2279" y="498"/>
                  <a:pt x="2277" y="494"/>
                  <a:pt x="2275" y="491"/>
                </a:cubicBezTo>
                <a:cubicBezTo>
                  <a:pt x="2275" y="490"/>
                  <a:pt x="2271" y="489"/>
                  <a:pt x="2273" y="488"/>
                </a:cubicBezTo>
                <a:cubicBezTo>
                  <a:pt x="2274" y="489"/>
                  <a:pt x="2277" y="492"/>
                  <a:pt x="2278" y="492"/>
                </a:cubicBezTo>
                <a:cubicBezTo>
                  <a:pt x="2277" y="490"/>
                  <a:pt x="2276" y="489"/>
                  <a:pt x="2275" y="487"/>
                </a:cubicBezTo>
                <a:cubicBezTo>
                  <a:pt x="2276" y="489"/>
                  <a:pt x="2279" y="491"/>
                  <a:pt x="2282" y="494"/>
                </a:cubicBezTo>
                <a:cubicBezTo>
                  <a:pt x="2284" y="497"/>
                  <a:pt x="2288" y="500"/>
                  <a:pt x="2288" y="504"/>
                </a:cubicBezTo>
                <a:cubicBezTo>
                  <a:pt x="2286" y="502"/>
                  <a:pt x="2282" y="494"/>
                  <a:pt x="2278" y="494"/>
                </a:cubicBezTo>
                <a:cubicBezTo>
                  <a:pt x="2281" y="498"/>
                  <a:pt x="2286" y="502"/>
                  <a:pt x="2288" y="508"/>
                </a:cubicBezTo>
                <a:cubicBezTo>
                  <a:pt x="2285" y="505"/>
                  <a:pt x="2282" y="503"/>
                  <a:pt x="2283" y="500"/>
                </a:cubicBezTo>
                <a:close/>
                <a:moveTo>
                  <a:pt x="2291" y="511"/>
                </a:moveTo>
                <a:cubicBezTo>
                  <a:pt x="2293" y="512"/>
                  <a:pt x="2294" y="512"/>
                  <a:pt x="2292" y="514"/>
                </a:cubicBezTo>
                <a:cubicBezTo>
                  <a:pt x="2291" y="514"/>
                  <a:pt x="2291" y="514"/>
                  <a:pt x="2290" y="513"/>
                </a:cubicBezTo>
                <a:cubicBezTo>
                  <a:pt x="2292" y="512"/>
                  <a:pt x="2291" y="511"/>
                  <a:pt x="2291" y="511"/>
                </a:cubicBezTo>
                <a:close/>
                <a:moveTo>
                  <a:pt x="2291" y="496"/>
                </a:moveTo>
                <a:cubicBezTo>
                  <a:pt x="2292" y="496"/>
                  <a:pt x="2293" y="498"/>
                  <a:pt x="2292" y="499"/>
                </a:cubicBezTo>
                <a:cubicBezTo>
                  <a:pt x="2292" y="498"/>
                  <a:pt x="2290" y="497"/>
                  <a:pt x="2291" y="496"/>
                </a:cubicBezTo>
                <a:close/>
                <a:moveTo>
                  <a:pt x="2280" y="482"/>
                </a:moveTo>
                <a:cubicBezTo>
                  <a:pt x="2277" y="481"/>
                  <a:pt x="2273" y="475"/>
                  <a:pt x="2273" y="474"/>
                </a:cubicBezTo>
                <a:cubicBezTo>
                  <a:pt x="2279" y="479"/>
                  <a:pt x="2287" y="488"/>
                  <a:pt x="2290" y="496"/>
                </a:cubicBezTo>
                <a:cubicBezTo>
                  <a:pt x="2288" y="491"/>
                  <a:pt x="2281" y="487"/>
                  <a:pt x="2280" y="482"/>
                </a:cubicBezTo>
                <a:close/>
                <a:moveTo>
                  <a:pt x="2282" y="488"/>
                </a:moveTo>
                <a:cubicBezTo>
                  <a:pt x="2284" y="488"/>
                  <a:pt x="2285" y="495"/>
                  <a:pt x="2287" y="494"/>
                </a:cubicBezTo>
                <a:cubicBezTo>
                  <a:pt x="2288" y="495"/>
                  <a:pt x="2289" y="495"/>
                  <a:pt x="2288" y="497"/>
                </a:cubicBezTo>
                <a:cubicBezTo>
                  <a:pt x="2288" y="494"/>
                  <a:pt x="2282" y="493"/>
                  <a:pt x="2285" y="492"/>
                </a:cubicBezTo>
                <a:cubicBezTo>
                  <a:pt x="2283" y="492"/>
                  <a:pt x="2281" y="490"/>
                  <a:pt x="2282" y="488"/>
                </a:cubicBezTo>
                <a:close/>
                <a:moveTo>
                  <a:pt x="2276" y="482"/>
                </a:moveTo>
                <a:cubicBezTo>
                  <a:pt x="2276" y="482"/>
                  <a:pt x="2275" y="482"/>
                  <a:pt x="2275" y="482"/>
                </a:cubicBezTo>
                <a:cubicBezTo>
                  <a:pt x="2275" y="482"/>
                  <a:pt x="2274" y="481"/>
                  <a:pt x="2274" y="481"/>
                </a:cubicBezTo>
                <a:cubicBezTo>
                  <a:pt x="2274" y="481"/>
                  <a:pt x="2274" y="480"/>
                  <a:pt x="2275" y="480"/>
                </a:cubicBezTo>
                <a:cubicBezTo>
                  <a:pt x="2275" y="481"/>
                  <a:pt x="2276" y="481"/>
                  <a:pt x="2276" y="482"/>
                </a:cubicBezTo>
                <a:close/>
                <a:moveTo>
                  <a:pt x="2286" y="522"/>
                </a:moveTo>
                <a:cubicBezTo>
                  <a:pt x="2289" y="522"/>
                  <a:pt x="2293" y="527"/>
                  <a:pt x="2293" y="530"/>
                </a:cubicBezTo>
                <a:cubicBezTo>
                  <a:pt x="2290" y="527"/>
                  <a:pt x="2289" y="524"/>
                  <a:pt x="2286" y="522"/>
                </a:cubicBezTo>
                <a:close/>
                <a:moveTo>
                  <a:pt x="2305" y="555"/>
                </a:moveTo>
                <a:cubicBezTo>
                  <a:pt x="2306" y="555"/>
                  <a:pt x="2307" y="557"/>
                  <a:pt x="2307" y="557"/>
                </a:cubicBezTo>
                <a:cubicBezTo>
                  <a:pt x="2306" y="558"/>
                  <a:pt x="2306" y="556"/>
                  <a:pt x="2305" y="555"/>
                </a:cubicBezTo>
                <a:close/>
                <a:moveTo>
                  <a:pt x="2301" y="536"/>
                </a:moveTo>
                <a:cubicBezTo>
                  <a:pt x="2302" y="537"/>
                  <a:pt x="2302" y="538"/>
                  <a:pt x="2303" y="539"/>
                </a:cubicBezTo>
                <a:cubicBezTo>
                  <a:pt x="2304" y="538"/>
                  <a:pt x="2307" y="543"/>
                  <a:pt x="2309" y="544"/>
                </a:cubicBezTo>
                <a:cubicBezTo>
                  <a:pt x="2308" y="545"/>
                  <a:pt x="2309" y="546"/>
                  <a:pt x="2307" y="547"/>
                </a:cubicBezTo>
                <a:cubicBezTo>
                  <a:pt x="2303" y="544"/>
                  <a:pt x="2300" y="540"/>
                  <a:pt x="2300" y="537"/>
                </a:cubicBezTo>
                <a:cubicBezTo>
                  <a:pt x="2300" y="537"/>
                  <a:pt x="2301" y="537"/>
                  <a:pt x="2301" y="536"/>
                </a:cubicBezTo>
                <a:close/>
                <a:moveTo>
                  <a:pt x="2299" y="537"/>
                </a:moveTo>
                <a:cubicBezTo>
                  <a:pt x="2298" y="536"/>
                  <a:pt x="2298" y="536"/>
                  <a:pt x="2297" y="535"/>
                </a:cubicBezTo>
                <a:cubicBezTo>
                  <a:pt x="2298" y="533"/>
                  <a:pt x="2300" y="536"/>
                  <a:pt x="2299" y="537"/>
                </a:cubicBezTo>
                <a:close/>
                <a:moveTo>
                  <a:pt x="2297" y="520"/>
                </a:moveTo>
                <a:cubicBezTo>
                  <a:pt x="2296" y="520"/>
                  <a:pt x="2295" y="519"/>
                  <a:pt x="2296" y="518"/>
                </a:cubicBezTo>
                <a:cubicBezTo>
                  <a:pt x="2296" y="518"/>
                  <a:pt x="2297" y="518"/>
                  <a:pt x="2298" y="518"/>
                </a:cubicBezTo>
                <a:cubicBezTo>
                  <a:pt x="2297" y="519"/>
                  <a:pt x="2298" y="519"/>
                  <a:pt x="2297" y="520"/>
                </a:cubicBezTo>
                <a:close/>
                <a:moveTo>
                  <a:pt x="2299" y="501"/>
                </a:moveTo>
                <a:cubicBezTo>
                  <a:pt x="2295" y="495"/>
                  <a:pt x="2290" y="490"/>
                  <a:pt x="2286" y="485"/>
                </a:cubicBezTo>
                <a:cubicBezTo>
                  <a:pt x="2287" y="485"/>
                  <a:pt x="2286" y="486"/>
                  <a:pt x="2286" y="485"/>
                </a:cubicBezTo>
                <a:cubicBezTo>
                  <a:pt x="2282" y="481"/>
                  <a:pt x="2277" y="475"/>
                  <a:pt x="2274" y="468"/>
                </a:cubicBezTo>
                <a:cubicBezTo>
                  <a:pt x="2273" y="467"/>
                  <a:pt x="2270" y="465"/>
                  <a:pt x="2272" y="465"/>
                </a:cubicBezTo>
                <a:cubicBezTo>
                  <a:pt x="2277" y="473"/>
                  <a:pt x="2281" y="476"/>
                  <a:pt x="2286" y="483"/>
                </a:cubicBezTo>
                <a:cubicBezTo>
                  <a:pt x="2287" y="483"/>
                  <a:pt x="2290" y="483"/>
                  <a:pt x="2290" y="486"/>
                </a:cubicBezTo>
                <a:cubicBezTo>
                  <a:pt x="2290" y="486"/>
                  <a:pt x="2289" y="485"/>
                  <a:pt x="2289" y="486"/>
                </a:cubicBezTo>
                <a:cubicBezTo>
                  <a:pt x="2289" y="486"/>
                  <a:pt x="2289" y="487"/>
                  <a:pt x="2290" y="487"/>
                </a:cubicBezTo>
                <a:cubicBezTo>
                  <a:pt x="2291" y="487"/>
                  <a:pt x="2291" y="486"/>
                  <a:pt x="2291" y="486"/>
                </a:cubicBezTo>
                <a:cubicBezTo>
                  <a:pt x="2291" y="487"/>
                  <a:pt x="2291" y="487"/>
                  <a:pt x="2292" y="487"/>
                </a:cubicBezTo>
                <a:cubicBezTo>
                  <a:pt x="2293" y="488"/>
                  <a:pt x="2290" y="487"/>
                  <a:pt x="2291" y="488"/>
                </a:cubicBezTo>
                <a:cubicBezTo>
                  <a:pt x="2293" y="488"/>
                  <a:pt x="2292" y="490"/>
                  <a:pt x="2293" y="490"/>
                </a:cubicBezTo>
                <a:cubicBezTo>
                  <a:pt x="2294" y="489"/>
                  <a:pt x="2294" y="489"/>
                  <a:pt x="2295" y="488"/>
                </a:cubicBezTo>
                <a:cubicBezTo>
                  <a:pt x="2296" y="490"/>
                  <a:pt x="2292" y="490"/>
                  <a:pt x="2294" y="492"/>
                </a:cubicBezTo>
                <a:cubicBezTo>
                  <a:pt x="2297" y="494"/>
                  <a:pt x="2302" y="496"/>
                  <a:pt x="2299" y="501"/>
                </a:cubicBezTo>
                <a:close/>
                <a:moveTo>
                  <a:pt x="2279" y="470"/>
                </a:moveTo>
                <a:cubicBezTo>
                  <a:pt x="2280" y="472"/>
                  <a:pt x="2281" y="474"/>
                  <a:pt x="2281" y="475"/>
                </a:cubicBezTo>
                <a:cubicBezTo>
                  <a:pt x="2279" y="474"/>
                  <a:pt x="2277" y="472"/>
                  <a:pt x="2279" y="470"/>
                </a:cubicBezTo>
                <a:close/>
                <a:moveTo>
                  <a:pt x="2284" y="479"/>
                </a:moveTo>
                <a:cubicBezTo>
                  <a:pt x="2285" y="480"/>
                  <a:pt x="2285" y="480"/>
                  <a:pt x="2286" y="481"/>
                </a:cubicBezTo>
                <a:cubicBezTo>
                  <a:pt x="2285" y="482"/>
                  <a:pt x="2283" y="479"/>
                  <a:pt x="2284" y="479"/>
                </a:cubicBezTo>
                <a:close/>
                <a:moveTo>
                  <a:pt x="2291" y="484"/>
                </a:moveTo>
                <a:cubicBezTo>
                  <a:pt x="2292" y="485"/>
                  <a:pt x="2292" y="484"/>
                  <a:pt x="2293" y="485"/>
                </a:cubicBezTo>
                <a:cubicBezTo>
                  <a:pt x="2292" y="487"/>
                  <a:pt x="2290" y="485"/>
                  <a:pt x="2291" y="484"/>
                </a:cubicBezTo>
                <a:close/>
                <a:moveTo>
                  <a:pt x="2293" y="486"/>
                </a:moveTo>
                <a:cubicBezTo>
                  <a:pt x="2293" y="487"/>
                  <a:pt x="2294" y="487"/>
                  <a:pt x="2294" y="488"/>
                </a:cubicBezTo>
                <a:cubicBezTo>
                  <a:pt x="2293" y="488"/>
                  <a:pt x="2291" y="487"/>
                  <a:pt x="2293" y="486"/>
                </a:cubicBezTo>
                <a:close/>
                <a:moveTo>
                  <a:pt x="2282" y="463"/>
                </a:moveTo>
                <a:cubicBezTo>
                  <a:pt x="2282" y="463"/>
                  <a:pt x="2280" y="464"/>
                  <a:pt x="2281" y="465"/>
                </a:cubicBezTo>
                <a:cubicBezTo>
                  <a:pt x="2284" y="465"/>
                  <a:pt x="2284" y="471"/>
                  <a:pt x="2288" y="472"/>
                </a:cubicBezTo>
                <a:cubicBezTo>
                  <a:pt x="2288" y="476"/>
                  <a:pt x="2295" y="478"/>
                  <a:pt x="2294" y="482"/>
                </a:cubicBezTo>
                <a:cubicBezTo>
                  <a:pt x="2286" y="474"/>
                  <a:pt x="2282" y="470"/>
                  <a:pt x="2275" y="460"/>
                </a:cubicBezTo>
                <a:cubicBezTo>
                  <a:pt x="2275" y="460"/>
                  <a:pt x="2276" y="458"/>
                  <a:pt x="2276" y="457"/>
                </a:cubicBezTo>
                <a:cubicBezTo>
                  <a:pt x="2274" y="460"/>
                  <a:pt x="2276" y="457"/>
                  <a:pt x="2274" y="458"/>
                </a:cubicBezTo>
                <a:cubicBezTo>
                  <a:pt x="2274" y="455"/>
                  <a:pt x="2271" y="454"/>
                  <a:pt x="2271" y="450"/>
                </a:cubicBezTo>
                <a:cubicBezTo>
                  <a:pt x="2272" y="451"/>
                  <a:pt x="2272" y="453"/>
                  <a:pt x="2273" y="452"/>
                </a:cubicBezTo>
                <a:cubicBezTo>
                  <a:pt x="2274" y="451"/>
                  <a:pt x="2272" y="450"/>
                  <a:pt x="2273" y="449"/>
                </a:cubicBezTo>
                <a:cubicBezTo>
                  <a:pt x="2274" y="450"/>
                  <a:pt x="2274" y="449"/>
                  <a:pt x="2275" y="448"/>
                </a:cubicBezTo>
                <a:cubicBezTo>
                  <a:pt x="2278" y="451"/>
                  <a:pt x="2279" y="455"/>
                  <a:pt x="2282" y="458"/>
                </a:cubicBezTo>
                <a:cubicBezTo>
                  <a:pt x="2282" y="457"/>
                  <a:pt x="2282" y="457"/>
                  <a:pt x="2283" y="457"/>
                </a:cubicBezTo>
                <a:cubicBezTo>
                  <a:pt x="2285" y="456"/>
                  <a:pt x="2285" y="459"/>
                  <a:pt x="2287" y="460"/>
                </a:cubicBezTo>
                <a:cubicBezTo>
                  <a:pt x="2285" y="462"/>
                  <a:pt x="2285" y="461"/>
                  <a:pt x="2284" y="462"/>
                </a:cubicBezTo>
                <a:cubicBezTo>
                  <a:pt x="2285" y="462"/>
                  <a:pt x="2286" y="462"/>
                  <a:pt x="2288" y="461"/>
                </a:cubicBezTo>
                <a:cubicBezTo>
                  <a:pt x="2294" y="469"/>
                  <a:pt x="2298" y="480"/>
                  <a:pt x="2303" y="486"/>
                </a:cubicBezTo>
                <a:cubicBezTo>
                  <a:pt x="2294" y="479"/>
                  <a:pt x="2290" y="470"/>
                  <a:pt x="2282" y="463"/>
                </a:cubicBezTo>
                <a:close/>
                <a:moveTo>
                  <a:pt x="2298" y="464"/>
                </a:moveTo>
                <a:cubicBezTo>
                  <a:pt x="2299" y="464"/>
                  <a:pt x="2299" y="468"/>
                  <a:pt x="2301" y="466"/>
                </a:cubicBezTo>
                <a:cubicBezTo>
                  <a:pt x="2301" y="467"/>
                  <a:pt x="2302" y="467"/>
                  <a:pt x="2302" y="468"/>
                </a:cubicBezTo>
                <a:cubicBezTo>
                  <a:pt x="2301" y="468"/>
                  <a:pt x="2301" y="469"/>
                  <a:pt x="2300" y="469"/>
                </a:cubicBezTo>
                <a:cubicBezTo>
                  <a:pt x="2300" y="467"/>
                  <a:pt x="2297" y="466"/>
                  <a:pt x="2298" y="464"/>
                </a:cubicBezTo>
                <a:close/>
                <a:moveTo>
                  <a:pt x="2303" y="463"/>
                </a:moveTo>
                <a:cubicBezTo>
                  <a:pt x="2301" y="463"/>
                  <a:pt x="2302" y="461"/>
                  <a:pt x="2300" y="460"/>
                </a:cubicBezTo>
                <a:cubicBezTo>
                  <a:pt x="2302" y="458"/>
                  <a:pt x="2304" y="462"/>
                  <a:pt x="2303" y="463"/>
                </a:cubicBezTo>
                <a:close/>
                <a:moveTo>
                  <a:pt x="2306" y="466"/>
                </a:moveTo>
                <a:cubicBezTo>
                  <a:pt x="2306" y="467"/>
                  <a:pt x="2306" y="467"/>
                  <a:pt x="2306" y="466"/>
                </a:cubicBezTo>
                <a:cubicBezTo>
                  <a:pt x="2305" y="466"/>
                  <a:pt x="2304" y="466"/>
                  <a:pt x="2304" y="467"/>
                </a:cubicBezTo>
                <a:cubicBezTo>
                  <a:pt x="2302" y="467"/>
                  <a:pt x="2306" y="466"/>
                  <a:pt x="2304" y="465"/>
                </a:cubicBezTo>
                <a:cubicBezTo>
                  <a:pt x="2305" y="464"/>
                  <a:pt x="2306" y="464"/>
                  <a:pt x="2306" y="464"/>
                </a:cubicBezTo>
                <a:cubicBezTo>
                  <a:pt x="2308" y="465"/>
                  <a:pt x="2307" y="466"/>
                  <a:pt x="2309" y="468"/>
                </a:cubicBezTo>
                <a:cubicBezTo>
                  <a:pt x="2307" y="469"/>
                  <a:pt x="2304" y="468"/>
                  <a:pt x="2306" y="466"/>
                </a:cubicBezTo>
                <a:close/>
                <a:moveTo>
                  <a:pt x="2309" y="471"/>
                </a:moveTo>
                <a:cubicBezTo>
                  <a:pt x="2308" y="470"/>
                  <a:pt x="2308" y="471"/>
                  <a:pt x="2308" y="472"/>
                </a:cubicBezTo>
                <a:cubicBezTo>
                  <a:pt x="2307" y="471"/>
                  <a:pt x="2306" y="470"/>
                  <a:pt x="2307" y="470"/>
                </a:cubicBezTo>
                <a:cubicBezTo>
                  <a:pt x="2307" y="470"/>
                  <a:pt x="2308" y="470"/>
                  <a:pt x="2308" y="470"/>
                </a:cubicBezTo>
                <a:cubicBezTo>
                  <a:pt x="2308" y="469"/>
                  <a:pt x="2308" y="469"/>
                  <a:pt x="2308" y="469"/>
                </a:cubicBezTo>
                <a:cubicBezTo>
                  <a:pt x="2309" y="469"/>
                  <a:pt x="2310" y="470"/>
                  <a:pt x="2309" y="471"/>
                </a:cubicBezTo>
                <a:close/>
                <a:moveTo>
                  <a:pt x="2314" y="477"/>
                </a:moveTo>
                <a:cubicBezTo>
                  <a:pt x="2313" y="476"/>
                  <a:pt x="2310" y="476"/>
                  <a:pt x="2310" y="474"/>
                </a:cubicBezTo>
                <a:cubicBezTo>
                  <a:pt x="2312" y="475"/>
                  <a:pt x="2309" y="472"/>
                  <a:pt x="2311" y="472"/>
                </a:cubicBezTo>
                <a:cubicBezTo>
                  <a:pt x="2312" y="475"/>
                  <a:pt x="2315" y="475"/>
                  <a:pt x="2314" y="477"/>
                </a:cubicBezTo>
                <a:close/>
                <a:moveTo>
                  <a:pt x="2320" y="465"/>
                </a:moveTo>
                <a:cubicBezTo>
                  <a:pt x="2322" y="464"/>
                  <a:pt x="2322" y="465"/>
                  <a:pt x="2323" y="466"/>
                </a:cubicBezTo>
                <a:cubicBezTo>
                  <a:pt x="2322" y="467"/>
                  <a:pt x="2321" y="466"/>
                  <a:pt x="2320" y="465"/>
                </a:cubicBezTo>
                <a:close/>
                <a:moveTo>
                  <a:pt x="2330" y="470"/>
                </a:moveTo>
                <a:cubicBezTo>
                  <a:pt x="2330" y="470"/>
                  <a:pt x="2328" y="469"/>
                  <a:pt x="2329" y="468"/>
                </a:cubicBezTo>
                <a:cubicBezTo>
                  <a:pt x="2330" y="468"/>
                  <a:pt x="2331" y="469"/>
                  <a:pt x="2330" y="470"/>
                </a:cubicBezTo>
                <a:close/>
                <a:moveTo>
                  <a:pt x="2334" y="473"/>
                </a:moveTo>
                <a:cubicBezTo>
                  <a:pt x="2334" y="474"/>
                  <a:pt x="2335" y="474"/>
                  <a:pt x="2336" y="474"/>
                </a:cubicBezTo>
                <a:cubicBezTo>
                  <a:pt x="2334" y="476"/>
                  <a:pt x="2333" y="474"/>
                  <a:pt x="2334" y="473"/>
                </a:cubicBezTo>
                <a:close/>
                <a:moveTo>
                  <a:pt x="2336" y="475"/>
                </a:moveTo>
                <a:cubicBezTo>
                  <a:pt x="2336" y="475"/>
                  <a:pt x="2337" y="476"/>
                  <a:pt x="2337" y="476"/>
                </a:cubicBezTo>
                <a:cubicBezTo>
                  <a:pt x="2337" y="476"/>
                  <a:pt x="2336" y="477"/>
                  <a:pt x="2336" y="477"/>
                </a:cubicBezTo>
                <a:cubicBezTo>
                  <a:pt x="2336" y="476"/>
                  <a:pt x="2335" y="476"/>
                  <a:pt x="2335" y="475"/>
                </a:cubicBezTo>
                <a:cubicBezTo>
                  <a:pt x="2335" y="475"/>
                  <a:pt x="2336" y="475"/>
                  <a:pt x="2336" y="475"/>
                </a:cubicBezTo>
                <a:close/>
                <a:moveTo>
                  <a:pt x="2337" y="484"/>
                </a:moveTo>
                <a:cubicBezTo>
                  <a:pt x="2337" y="484"/>
                  <a:pt x="2335" y="485"/>
                  <a:pt x="2336" y="484"/>
                </a:cubicBezTo>
                <a:cubicBezTo>
                  <a:pt x="2336" y="484"/>
                  <a:pt x="2336" y="484"/>
                  <a:pt x="2336" y="484"/>
                </a:cubicBezTo>
                <a:cubicBezTo>
                  <a:pt x="2336" y="483"/>
                  <a:pt x="2336" y="482"/>
                  <a:pt x="2336" y="482"/>
                </a:cubicBezTo>
                <a:cubicBezTo>
                  <a:pt x="2338" y="483"/>
                  <a:pt x="2336" y="483"/>
                  <a:pt x="2337" y="484"/>
                </a:cubicBezTo>
                <a:cubicBezTo>
                  <a:pt x="2337" y="484"/>
                  <a:pt x="2337" y="484"/>
                  <a:pt x="2337" y="484"/>
                </a:cubicBezTo>
                <a:close/>
                <a:moveTo>
                  <a:pt x="2336" y="467"/>
                </a:moveTo>
                <a:cubicBezTo>
                  <a:pt x="2332" y="467"/>
                  <a:pt x="2329" y="459"/>
                  <a:pt x="2326" y="457"/>
                </a:cubicBezTo>
                <a:cubicBezTo>
                  <a:pt x="2326" y="460"/>
                  <a:pt x="2328" y="460"/>
                  <a:pt x="2328" y="462"/>
                </a:cubicBezTo>
                <a:cubicBezTo>
                  <a:pt x="2327" y="461"/>
                  <a:pt x="2326" y="464"/>
                  <a:pt x="2326" y="462"/>
                </a:cubicBezTo>
                <a:cubicBezTo>
                  <a:pt x="2327" y="462"/>
                  <a:pt x="2326" y="460"/>
                  <a:pt x="2326" y="459"/>
                </a:cubicBezTo>
                <a:cubicBezTo>
                  <a:pt x="2325" y="460"/>
                  <a:pt x="2324" y="461"/>
                  <a:pt x="2324" y="460"/>
                </a:cubicBezTo>
                <a:cubicBezTo>
                  <a:pt x="2325" y="458"/>
                  <a:pt x="2324" y="458"/>
                  <a:pt x="2323" y="457"/>
                </a:cubicBezTo>
                <a:cubicBezTo>
                  <a:pt x="2323" y="457"/>
                  <a:pt x="2323" y="458"/>
                  <a:pt x="2322" y="459"/>
                </a:cubicBezTo>
                <a:cubicBezTo>
                  <a:pt x="2321" y="458"/>
                  <a:pt x="2320" y="455"/>
                  <a:pt x="2318" y="457"/>
                </a:cubicBezTo>
                <a:cubicBezTo>
                  <a:pt x="2317" y="453"/>
                  <a:pt x="2318" y="454"/>
                  <a:pt x="2317" y="452"/>
                </a:cubicBezTo>
                <a:cubicBezTo>
                  <a:pt x="2316" y="453"/>
                  <a:pt x="2314" y="454"/>
                  <a:pt x="2312" y="456"/>
                </a:cubicBezTo>
                <a:cubicBezTo>
                  <a:pt x="2314" y="456"/>
                  <a:pt x="2314" y="458"/>
                  <a:pt x="2315" y="458"/>
                </a:cubicBezTo>
                <a:cubicBezTo>
                  <a:pt x="2315" y="459"/>
                  <a:pt x="2315" y="459"/>
                  <a:pt x="2316" y="459"/>
                </a:cubicBezTo>
                <a:cubicBezTo>
                  <a:pt x="2316" y="458"/>
                  <a:pt x="2316" y="458"/>
                  <a:pt x="2316" y="459"/>
                </a:cubicBezTo>
                <a:cubicBezTo>
                  <a:pt x="2316" y="459"/>
                  <a:pt x="2316" y="459"/>
                  <a:pt x="2316" y="459"/>
                </a:cubicBezTo>
                <a:cubicBezTo>
                  <a:pt x="2316" y="459"/>
                  <a:pt x="2315" y="459"/>
                  <a:pt x="2315" y="459"/>
                </a:cubicBezTo>
                <a:cubicBezTo>
                  <a:pt x="2315" y="459"/>
                  <a:pt x="2315" y="459"/>
                  <a:pt x="2315" y="458"/>
                </a:cubicBezTo>
                <a:cubicBezTo>
                  <a:pt x="2311" y="458"/>
                  <a:pt x="2310" y="454"/>
                  <a:pt x="2308" y="451"/>
                </a:cubicBezTo>
                <a:cubicBezTo>
                  <a:pt x="2306" y="449"/>
                  <a:pt x="2304" y="447"/>
                  <a:pt x="2302" y="445"/>
                </a:cubicBezTo>
                <a:cubicBezTo>
                  <a:pt x="2304" y="443"/>
                  <a:pt x="2304" y="446"/>
                  <a:pt x="2306" y="444"/>
                </a:cubicBezTo>
                <a:cubicBezTo>
                  <a:pt x="2305" y="442"/>
                  <a:pt x="2303" y="444"/>
                  <a:pt x="2303" y="443"/>
                </a:cubicBezTo>
                <a:cubicBezTo>
                  <a:pt x="2302" y="442"/>
                  <a:pt x="2305" y="443"/>
                  <a:pt x="2304" y="441"/>
                </a:cubicBezTo>
                <a:cubicBezTo>
                  <a:pt x="2302" y="439"/>
                  <a:pt x="2302" y="442"/>
                  <a:pt x="2302" y="442"/>
                </a:cubicBezTo>
                <a:cubicBezTo>
                  <a:pt x="2298" y="442"/>
                  <a:pt x="2297" y="439"/>
                  <a:pt x="2295" y="434"/>
                </a:cubicBezTo>
                <a:cubicBezTo>
                  <a:pt x="2295" y="434"/>
                  <a:pt x="2298" y="434"/>
                  <a:pt x="2299" y="436"/>
                </a:cubicBezTo>
                <a:cubicBezTo>
                  <a:pt x="2297" y="436"/>
                  <a:pt x="2300" y="439"/>
                  <a:pt x="2301" y="438"/>
                </a:cubicBezTo>
                <a:cubicBezTo>
                  <a:pt x="2302" y="437"/>
                  <a:pt x="2303" y="438"/>
                  <a:pt x="2304" y="437"/>
                </a:cubicBezTo>
                <a:cubicBezTo>
                  <a:pt x="2304" y="438"/>
                  <a:pt x="2302" y="439"/>
                  <a:pt x="2303" y="440"/>
                </a:cubicBezTo>
                <a:cubicBezTo>
                  <a:pt x="2304" y="440"/>
                  <a:pt x="2304" y="439"/>
                  <a:pt x="2304" y="439"/>
                </a:cubicBezTo>
                <a:cubicBezTo>
                  <a:pt x="2305" y="440"/>
                  <a:pt x="2307" y="443"/>
                  <a:pt x="2309" y="443"/>
                </a:cubicBezTo>
                <a:cubicBezTo>
                  <a:pt x="2309" y="443"/>
                  <a:pt x="2309" y="443"/>
                  <a:pt x="2309" y="442"/>
                </a:cubicBezTo>
                <a:cubicBezTo>
                  <a:pt x="2310" y="443"/>
                  <a:pt x="2311" y="445"/>
                  <a:pt x="2312" y="444"/>
                </a:cubicBezTo>
                <a:cubicBezTo>
                  <a:pt x="2311" y="444"/>
                  <a:pt x="2310" y="443"/>
                  <a:pt x="2311" y="442"/>
                </a:cubicBezTo>
                <a:cubicBezTo>
                  <a:pt x="2314" y="445"/>
                  <a:pt x="2317" y="449"/>
                  <a:pt x="2319" y="450"/>
                </a:cubicBezTo>
                <a:cubicBezTo>
                  <a:pt x="2319" y="450"/>
                  <a:pt x="2318" y="450"/>
                  <a:pt x="2318" y="451"/>
                </a:cubicBezTo>
                <a:cubicBezTo>
                  <a:pt x="2318" y="451"/>
                  <a:pt x="2319" y="452"/>
                  <a:pt x="2319" y="452"/>
                </a:cubicBezTo>
                <a:cubicBezTo>
                  <a:pt x="2320" y="449"/>
                  <a:pt x="2322" y="454"/>
                  <a:pt x="2324" y="453"/>
                </a:cubicBezTo>
                <a:cubicBezTo>
                  <a:pt x="2323" y="452"/>
                  <a:pt x="2320" y="449"/>
                  <a:pt x="2318" y="449"/>
                </a:cubicBezTo>
                <a:cubicBezTo>
                  <a:pt x="2319" y="448"/>
                  <a:pt x="2318" y="447"/>
                  <a:pt x="2317" y="446"/>
                </a:cubicBezTo>
                <a:cubicBezTo>
                  <a:pt x="2316" y="446"/>
                  <a:pt x="2316" y="447"/>
                  <a:pt x="2316" y="447"/>
                </a:cubicBezTo>
                <a:cubicBezTo>
                  <a:pt x="2318" y="444"/>
                  <a:pt x="2314" y="443"/>
                  <a:pt x="2313" y="441"/>
                </a:cubicBezTo>
                <a:cubicBezTo>
                  <a:pt x="2316" y="440"/>
                  <a:pt x="2313" y="438"/>
                  <a:pt x="2314" y="437"/>
                </a:cubicBezTo>
                <a:cubicBezTo>
                  <a:pt x="2315" y="438"/>
                  <a:pt x="2316" y="439"/>
                  <a:pt x="2317" y="440"/>
                </a:cubicBezTo>
                <a:cubicBezTo>
                  <a:pt x="2317" y="440"/>
                  <a:pt x="2318" y="440"/>
                  <a:pt x="2318" y="440"/>
                </a:cubicBezTo>
                <a:cubicBezTo>
                  <a:pt x="2318" y="438"/>
                  <a:pt x="2314" y="435"/>
                  <a:pt x="2314" y="434"/>
                </a:cubicBezTo>
                <a:cubicBezTo>
                  <a:pt x="2314" y="434"/>
                  <a:pt x="2315" y="434"/>
                  <a:pt x="2315" y="434"/>
                </a:cubicBezTo>
                <a:cubicBezTo>
                  <a:pt x="2315" y="434"/>
                  <a:pt x="2315" y="433"/>
                  <a:pt x="2315" y="433"/>
                </a:cubicBezTo>
                <a:cubicBezTo>
                  <a:pt x="2317" y="435"/>
                  <a:pt x="2323" y="442"/>
                  <a:pt x="2323" y="445"/>
                </a:cubicBezTo>
                <a:cubicBezTo>
                  <a:pt x="2322" y="445"/>
                  <a:pt x="2322" y="446"/>
                  <a:pt x="2322" y="447"/>
                </a:cubicBezTo>
                <a:cubicBezTo>
                  <a:pt x="2323" y="446"/>
                  <a:pt x="2322" y="450"/>
                  <a:pt x="2325" y="449"/>
                </a:cubicBezTo>
                <a:cubicBezTo>
                  <a:pt x="2325" y="449"/>
                  <a:pt x="2323" y="448"/>
                  <a:pt x="2324" y="447"/>
                </a:cubicBezTo>
                <a:cubicBezTo>
                  <a:pt x="2325" y="448"/>
                  <a:pt x="2325" y="445"/>
                  <a:pt x="2326" y="446"/>
                </a:cubicBezTo>
                <a:cubicBezTo>
                  <a:pt x="2324" y="448"/>
                  <a:pt x="2327" y="448"/>
                  <a:pt x="2326" y="450"/>
                </a:cubicBezTo>
                <a:cubicBezTo>
                  <a:pt x="2328" y="449"/>
                  <a:pt x="2328" y="453"/>
                  <a:pt x="2330" y="454"/>
                </a:cubicBezTo>
                <a:cubicBezTo>
                  <a:pt x="2326" y="448"/>
                  <a:pt x="2333" y="453"/>
                  <a:pt x="2331" y="456"/>
                </a:cubicBezTo>
                <a:cubicBezTo>
                  <a:pt x="2334" y="460"/>
                  <a:pt x="2338" y="462"/>
                  <a:pt x="2338" y="466"/>
                </a:cubicBezTo>
                <a:cubicBezTo>
                  <a:pt x="2337" y="465"/>
                  <a:pt x="2337" y="467"/>
                  <a:pt x="2336" y="467"/>
                </a:cubicBezTo>
                <a:close/>
                <a:moveTo>
                  <a:pt x="2314" y="402"/>
                </a:moveTo>
                <a:cubicBezTo>
                  <a:pt x="2315" y="409"/>
                  <a:pt x="2325" y="412"/>
                  <a:pt x="2324" y="419"/>
                </a:cubicBezTo>
                <a:cubicBezTo>
                  <a:pt x="2318" y="410"/>
                  <a:pt x="2310" y="403"/>
                  <a:pt x="2308" y="395"/>
                </a:cubicBezTo>
                <a:cubicBezTo>
                  <a:pt x="2311" y="398"/>
                  <a:pt x="2311" y="402"/>
                  <a:pt x="2314" y="402"/>
                </a:cubicBezTo>
                <a:close/>
                <a:moveTo>
                  <a:pt x="2309" y="356"/>
                </a:moveTo>
                <a:cubicBezTo>
                  <a:pt x="2310" y="357"/>
                  <a:pt x="2312" y="357"/>
                  <a:pt x="2311" y="358"/>
                </a:cubicBezTo>
                <a:cubicBezTo>
                  <a:pt x="2311" y="357"/>
                  <a:pt x="2308" y="358"/>
                  <a:pt x="2309" y="356"/>
                </a:cubicBezTo>
                <a:close/>
                <a:moveTo>
                  <a:pt x="2313" y="361"/>
                </a:moveTo>
                <a:cubicBezTo>
                  <a:pt x="2313" y="360"/>
                  <a:pt x="2312" y="361"/>
                  <a:pt x="2311" y="361"/>
                </a:cubicBezTo>
                <a:cubicBezTo>
                  <a:pt x="2311" y="361"/>
                  <a:pt x="2311" y="361"/>
                  <a:pt x="2312" y="361"/>
                </a:cubicBezTo>
                <a:cubicBezTo>
                  <a:pt x="2311" y="361"/>
                  <a:pt x="2311" y="361"/>
                  <a:pt x="2311" y="361"/>
                </a:cubicBezTo>
                <a:cubicBezTo>
                  <a:pt x="2312" y="360"/>
                  <a:pt x="2311" y="359"/>
                  <a:pt x="2312" y="359"/>
                </a:cubicBezTo>
                <a:cubicBezTo>
                  <a:pt x="2312" y="360"/>
                  <a:pt x="2314" y="359"/>
                  <a:pt x="2313" y="361"/>
                </a:cubicBezTo>
                <a:close/>
                <a:moveTo>
                  <a:pt x="2316" y="365"/>
                </a:moveTo>
                <a:cubicBezTo>
                  <a:pt x="2315" y="364"/>
                  <a:pt x="2314" y="363"/>
                  <a:pt x="2313" y="362"/>
                </a:cubicBezTo>
                <a:cubicBezTo>
                  <a:pt x="2315" y="361"/>
                  <a:pt x="2317" y="364"/>
                  <a:pt x="2316" y="365"/>
                </a:cubicBezTo>
                <a:close/>
                <a:moveTo>
                  <a:pt x="2322" y="361"/>
                </a:moveTo>
                <a:cubicBezTo>
                  <a:pt x="2322" y="361"/>
                  <a:pt x="2322" y="361"/>
                  <a:pt x="2323" y="361"/>
                </a:cubicBezTo>
                <a:cubicBezTo>
                  <a:pt x="2324" y="362"/>
                  <a:pt x="2325" y="364"/>
                  <a:pt x="2326" y="365"/>
                </a:cubicBezTo>
                <a:cubicBezTo>
                  <a:pt x="2325" y="365"/>
                  <a:pt x="2324" y="367"/>
                  <a:pt x="2323" y="365"/>
                </a:cubicBezTo>
                <a:cubicBezTo>
                  <a:pt x="2323" y="367"/>
                  <a:pt x="2324" y="368"/>
                  <a:pt x="2325" y="368"/>
                </a:cubicBezTo>
                <a:cubicBezTo>
                  <a:pt x="2325" y="366"/>
                  <a:pt x="2325" y="366"/>
                  <a:pt x="2328" y="365"/>
                </a:cubicBezTo>
                <a:cubicBezTo>
                  <a:pt x="2326" y="364"/>
                  <a:pt x="2326" y="363"/>
                  <a:pt x="2326" y="361"/>
                </a:cubicBezTo>
                <a:cubicBezTo>
                  <a:pt x="2326" y="361"/>
                  <a:pt x="2325" y="361"/>
                  <a:pt x="2325" y="361"/>
                </a:cubicBezTo>
                <a:cubicBezTo>
                  <a:pt x="2326" y="361"/>
                  <a:pt x="2327" y="360"/>
                  <a:pt x="2328" y="360"/>
                </a:cubicBezTo>
                <a:cubicBezTo>
                  <a:pt x="2332" y="366"/>
                  <a:pt x="2336" y="371"/>
                  <a:pt x="2332" y="372"/>
                </a:cubicBezTo>
                <a:cubicBezTo>
                  <a:pt x="2332" y="373"/>
                  <a:pt x="2334" y="374"/>
                  <a:pt x="2333" y="375"/>
                </a:cubicBezTo>
                <a:cubicBezTo>
                  <a:pt x="2332" y="375"/>
                  <a:pt x="2330" y="374"/>
                  <a:pt x="2329" y="376"/>
                </a:cubicBezTo>
                <a:cubicBezTo>
                  <a:pt x="2328" y="374"/>
                  <a:pt x="2325" y="372"/>
                  <a:pt x="2326" y="368"/>
                </a:cubicBezTo>
                <a:cubicBezTo>
                  <a:pt x="2322" y="371"/>
                  <a:pt x="2322" y="364"/>
                  <a:pt x="2319" y="362"/>
                </a:cubicBezTo>
                <a:cubicBezTo>
                  <a:pt x="2321" y="362"/>
                  <a:pt x="2322" y="365"/>
                  <a:pt x="2323" y="365"/>
                </a:cubicBezTo>
                <a:cubicBezTo>
                  <a:pt x="2323" y="363"/>
                  <a:pt x="2323" y="362"/>
                  <a:pt x="2322" y="361"/>
                </a:cubicBezTo>
                <a:close/>
                <a:moveTo>
                  <a:pt x="2331" y="444"/>
                </a:moveTo>
                <a:cubicBezTo>
                  <a:pt x="2331" y="445"/>
                  <a:pt x="2332" y="445"/>
                  <a:pt x="2332" y="445"/>
                </a:cubicBezTo>
                <a:cubicBezTo>
                  <a:pt x="2331" y="442"/>
                  <a:pt x="2327" y="441"/>
                  <a:pt x="2328" y="440"/>
                </a:cubicBezTo>
                <a:cubicBezTo>
                  <a:pt x="2331" y="440"/>
                  <a:pt x="2336" y="447"/>
                  <a:pt x="2332" y="447"/>
                </a:cubicBezTo>
                <a:cubicBezTo>
                  <a:pt x="2334" y="445"/>
                  <a:pt x="2329" y="446"/>
                  <a:pt x="2331" y="444"/>
                </a:cubicBezTo>
                <a:close/>
                <a:moveTo>
                  <a:pt x="2332" y="435"/>
                </a:moveTo>
                <a:cubicBezTo>
                  <a:pt x="2330" y="432"/>
                  <a:pt x="2327" y="431"/>
                  <a:pt x="2328" y="429"/>
                </a:cubicBezTo>
                <a:cubicBezTo>
                  <a:pt x="2329" y="431"/>
                  <a:pt x="2330" y="432"/>
                  <a:pt x="2332" y="434"/>
                </a:cubicBezTo>
                <a:cubicBezTo>
                  <a:pt x="2333" y="435"/>
                  <a:pt x="2332" y="436"/>
                  <a:pt x="2332" y="435"/>
                </a:cubicBezTo>
                <a:close/>
                <a:moveTo>
                  <a:pt x="2324" y="434"/>
                </a:moveTo>
                <a:cubicBezTo>
                  <a:pt x="2326" y="432"/>
                  <a:pt x="2328" y="437"/>
                  <a:pt x="2326" y="436"/>
                </a:cubicBezTo>
                <a:cubicBezTo>
                  <a:pt x="2327" y="435"/>
                  <a:pt x="2325" y="434"/>
                  <a:pt x="2324" y="434"/>
                </a:cubicBezTo>
                <a:close/>
                <a:moveTo>
                  <a:pt x="2325" y="433"/>
                </a:moveTo>
                <a:cubicBezTo>
                  <a:pt x="2324" y="432"/>
                  <a:pt x="2323" y="434"/>
                  <a:pt x="2323" y="433"/>
                </a:cubicBezTo>
                <a:cubicBezTo>
                  <a:pt x="2323" y="433"/>
                  <a:pt x="2323" y="431"/>
                  <a:pt x="2324" y="431"/>
                </a:cubicBezTo>
                <a:cubicBezTo>
                  <a:pt x="2322" y="433"/>
                  <a:pt x="2326" y="431"/>
                  <a:pt x="2325" y="433"/>
                </a:cubicBezTo>
                <a:close/>
                <a:moveTo>
                  <a:pt x="2322" y="422"/>
                </a:moveTo>
                <a:cubicBezTo>
                  <a:pt x="2324" y="424"/>
                  <a:pt x="2327" y="426"/>
                  <a:pt x="2327" y="429"/>
                </a:cubicBezTo>
                <a:cubicBezTo>
                  <a:pt x="2326" y="428"/>
                  <a:pt x="2321" y="425"/>
                  <a:pt x="2322" y="422"/>
                </a:cubicBezTo>
                <a:close/>
                <a:moveTo>
                  <a:pt x="2327" y="406"/>
                </a:moveTo>
                <a:cubicBezTo>
                  <a:pt x="2327" y="406"/>
                  <a:pt x="2328" y="407"/>
                  <a:pt x="2327" y="408"/>
                </a:cubicBezTo>
                <a:cubicBezTo>
                  <a:pt x="2327" y="407"/>
                  <a:pt x="2325" y="406"/>
                  <a:pt x="2327" y="406"/>
                </a:cubicBezTo>
                <a:close/>
                <a:moveTo>
                  <a:pt x="2321" y="399"/>
                </a:moveTo>
                <a:cubicBezTo>
                  <a:pt x="2323" y="402"/>
                  <a:pt x="2325" y="402"/>
                  <a:pt x="2326" y="405"/>
                </a:cubicBezTo>
                <a:cubicBezTo>
                  <a:pt x="2323" y="406"/>
                  <a:pt x="2321" y="400"/>
                  <a:pt x="2321" y="399"/>
                </a:cubicBezTo>
                <a:close/>
                <a:moveTo>
                  <a:pt x="2326" y="417"/>
                </a:moveTo>
                <a:cubicBezTo>
                  <a:pt x="2325" y="416"/>
                  <a:pt x="2322" y="413"/>
                  <a:pt x="2322" y="411"/>
                </a:cubicBezTo>
                <a:cubicBezTo>
                  <a:pt x="2323" y="412"/>
                  <a:pt x="2326" y="415"/>
                  <a:pt x="2326" y="417"/>
                </a:cubicBezTo>
                <a:close/>
                <a:moveTo>
                  <a:pt x="2326" y="420"/>
                </a:moveTo>
                <a:cubicBezTo>
                  <a:pt x="2326" y="421"/>
                  <a:pt x="2326" y="419"/>
                  <a:pt x="2327" y="420"/>
                </a:cubicBezTo>
                <a:cubicBezTo>
                  <a:pt x="2326" y="420"/>
                  <a:pt x="2327" y="421"/>
                  <a:pt x="2327" y="421"/>
                </a:cubicBezTo>
                <a:cubicBezTo>
                  <a:pt x="2327" y="420"/>
                  <a:pt x="2327" y="420"/>
                  <a:pt x="2328" y="420"/>
                </a:cubicBezTo>
                <a:cubicBezTo>
                  <a:pt x="2328" y="420"/>
                  <a:pt x="2327" y="420"/>
                  <a:pt x="2327" y="421"/>
                </a:cubicBezTo>
                <a:cubicBezTo>
                  <a:pt x="2327" y="422"/>
                  <a:pt x="2329" y="424"/>
                  <a:pt x="2328" y="423"/>
                </a:cubicBezTo>
                <a:cubicBezTo>
                  <a:pt x="2327" y="421"/>
                  <a:pt x="2325" y="421"/>
                  <a:pt x="2326" y="420"/>
                </a:cubicBezTo>
                <a:close/>
                <a:moveTo>
                  <a:pt x="2329" y="424"/>
                </a:moveTo>
                <a:cubicBezTo>
                  <a:pt x="2332" y="425"/>
                  <a:pt x="2332" y="429"/>
                  <a:pt x="2332" y="430"/>
                </a:cubicBezTo>
                <a:cubicBezTo>
                  <a:pt x="2332" y="429"/>
                  <a:pt x="2327" y="425"/>
                  <a:pt x="2329" y="424"/>
                </a:cubicBezTo>
                <a:close/>
                <a:moveTo>
                  <a:pt x="2329" y="377"/>
                </a:moveTo>
                <a:cubicBezTo>
                  <a:pt x="2330" y="377"/>
                  <a:pt x="2330" y="376"/>
                  <a:pt x="2331" y="375"/>
                </a:cubicBezTo>
                <a:cubicBezTo>
                  <a:pt x="2331" y="376"/>
                  <a:pt x="2331" y="377"/>
                  <a:pt x="2331" y="377"/>
                </a:cubicBezTo>
                <a:cubicBezTo>
                  <a:pt x="2331" y="377"/>
                  <a:pt x="2332" y="377"/>
                  <a:pt x="2332" y="378"/>
                </a:cubicBezTo>
                <a:cubicBezTo>
                  <a:pt x="2331" y="379"/>
                  <a:pt x="2330" y="378"/>
                  <a:pt x="2329" y="377"/>
                </a:cubicBezTo>
                <a:close/>
                <a:moveTo>
                  <a:pt x="2325" y="411"/>
                </a:moveTo>
                <a:cubicBezTo>
                  <a:pt x="2322" y="410"/>
                  <a:pt x="2322" y="407"/>
                  <a:pt x="2319" y="402"/>
                </a:cubicBezTo>
                <a:cubicBezTo>
                  <a:pt x="2322" y="404"/>
                  <a:pt x="2323" y="410"/>
                  <a:pt x="2325" y="411"/>
                </a:cubicBezTo>
                <a:close/>
                <a:moveTo>
                  <a:pt x="2322" y="421"/>
                </a:moveTo>
                <a:cubicBezTo>
                  <a:pt x="2321" y="422"/>
                  <a:pt x="2321" y="422"/>
                  <a:pt x="2320" y="422"/>
                </a:cubicBezTo>
                <a:cubicBezTo>
                  <a:pt x="2321" y="421"/>
                  <a:pt x="2321" y="421"/>
                  <a:pt x="2321" y="420"/>
                </a:cubicBezTo>
                <a:cubicBezTo>
                  <a:pt x="2321" y="420"/>
                  <a:pt x="2322" y="421"/>
                  <a:pt x="2322" y="421"/>
                </a:cubicBezTo>
                <a:close/>
                <a:moveTo>
                  <a:pt x="2319" y="417"/>
                </a:moveTo>
                <a:cubicBezTo>
                  <a:pt x="2319" y="416"/>
                  <a:pt x="2316" y="415"/>
                  <a:pt x="2318" y="414"/>
                </a:cubicBezTo>
                <a:cubicBezTo>
                  <a:pt x="2318" y="415"/>
                  <a:pt x="2320" y="416"/>
                  <a:pt x="2319" y="417"/>
                </a:cubicBezTo>
                <a:close/>
                <a:moveTo>
                  <a:pt x="2316" y="412"/>
                </a:moveTo>
                <a:cubicBezTo>
                  <a:pt x="2316" y="412"/>
                  <a:pt x="2314" y="411"/>
                  <a:pt x="2314" y="410"/>
                </a:cubicBezTo>
                <a:cubicBezTo>
                  <a:pt x="2315" y="410"/>
                  <a:pt x="2317" y="411"/>
                  <a:pt x="2316" y="412"/>
                </a:cubicBezTo>
                <a:close/>
                <a:moveTo>
                  <a:pt x="2312" y="439"/>
                </a:moveTo>
                <a:cubicBezTo>
                  <a:pt x="2312" y="439"/>
                  <a:pt x="2313" y="439"/>
                  <a:pt x="2312" y="440"/>
                </a:cubicBezTo>
                <a:cubicBezTo>
                  <a:pt x="2311" y="439"/>
                  <a:pt x="2311" y="439"/>
                  <a:pt x="2310" y="438"/>
                </a:cubicBezTo>
                <a:cubicBezTo>
                  <a:pt x="2310" y="437"/>
                  <a:pt x="2311" y="437"/>
                  <a:pt x="2311" y="437"/>
                </a:cubicBezTo>
                <a:cubicBezTo>
                  <a:pt x="2311" y="437"/>
                  <a:pt x="2312" y="437"/>
                  <a:pt x="2312" y="437"/>
                </a:cubicBezTo>
                <a:cubicBezTo>
                  <a:pt x="2311" y="437"/>
                  <a:pt x="2311" y="438"/>
                  <a:pt x="2312" y="438"/>
                </a:cubicBezTo>
                <a:cubicBezTo>
                  <a:pt x="2312" y="438"/>
                  <a:pt x="2313" y="437"/>
                  <a:pt x="2313" y="438"/>
                </a:cubicBezTo>
                <a:cubicBezTo>
                  <a:pt x="2313" y="438"/>
                  <a:pt x="2312" y="439"/>
                  <a:pt x="2312" y="439"/>
                </a:cubicBezTo>
                <a:close/>
                <a:moveTo>
                  <a:pt x="2306" y="360"/>
                </a:moveTo>
                <a:cubicBezTo>
                  <a:pt x="2306" y="360"/>
                  <a:pt x="2307" y="359"/>
                  <a:pt x="2307" y="359"/>
                </a:cubicBezTo>
                <a:cubicBezTo>
                  <a:pt x="2307" y="359"/>
                  <a:pt x="2308" y="360"/>
                  <a:pt x="2308" y="360"/>
                </a:cubicBezTo>
                <a:cubicBezTo>
                  <a:pt x="2308" y="360"/>
                  <a:pt x="2307" y="360"/>
                  <a:pt x="2306" y="360"/>
                </a:cubicBezTo>
                <a:close/>
                <a:moveTo>
                  <a:pt x="2340" y="425"/>
                </a:moveTo>
                <a:cubicBezTo>
                  <a:pt x="2341" y="426"/>
                  <a:pt x="2340" y="426"/>
                  <a:pt x="2340" y="426"/>
                </a:cubicBezTo>
                <a:cubicBezTo>
                  <a:pt x="2341" y="428"/>
                  <a:pt x="2341" y="429"/>
                  <a:pt x="2342" y="429"/>
                </a:cubicBezTo>
                <a:cubicBezTo>
                  <a:pt x="2345" y="432"/>
                  <a:pt x="2344" y="433"/>
                  <a:pt x="2342" y="430"/>
                </a:cubicBezTo>
                <a:cubicBezTo>
                  <a:pt x="2341" y="430"/>
                  <a:pt x="2340" y="430"/>
                  <a:pt x="2340" y="429"/>
                </a:cubicBezTo>
                <a:cubicBezTo>
                  <a:pt x="2339" y="428"/>
                  <a:pt x="2341" y="428"/>
                  <a:pt x="2340" y="427"/>
                </a:cubicBezTo>
                <a:cubicBezTo>
                  <a:pt x="2339" y="429"/>
                  <a:pt x="2333" y="421"/>
                  <a:pt x="2335" y="421"/>
                </a:cubicBezTo>
                <a:cubicBezTo>
                  <a:pt x="2336" y="423"/>
                  <a:pt x="2340" y="425"/>
                  <a:pt x="2340" y="425"/>
                </a:cubicBezTo>
                <a:close/>
                <a:moveTo>
                  <a:pt x="2358" y="428"/>
                </a:moveTo>
                <a:cubicBezTo>
                  <a:pt x="2356" y="430"/>
                  <a:pt x="2360" y="430"/>
                  <a:pt x="2358" y="432"/>
                </a:cubicBezTo>
                <a:cubicBezTo>
                  <a:pt x="2357" y="430"/>
                  <a:pt x="2356" y="431"/>
                  <a:pt x="2356" y="430"/>
                </a:cubicBezTo>
                <a:cubicBezTo>
                  <a:pt x="2356" y="429"/>
                  <a:pt x="2356" y="427"/>
                  <a:pt x="2357" y="428"/>
                </a:cubicBezTo>
                <a:cubicBezTo>
                  <a:pt x="2356" y="429"/>
                  <a:pt x="2358" y="428"/>
                  <a:pt x="2358" y="428"/>
                </a:cubicBezTo>
                <a:close/>
                <a:moveTo>
                  <a:pt x="2356" y="443"/>
                </a:moveTo>
                <a:cubicBezTo>
                  <a:pt x="2355" y="443"/>
                  <a:pt x="2354" y="441"/>
                  <a:pt x="2354" y="440"/>
                </a:cubicBezTo>
                <a:cubicBezTo>
                  <a:pt x="2355" y="440"/>
                  <a:pt x="2356" y="442"/>
                  <a:pt x="2356" y="443"/>
                </a:cubicBezTo>
                <a:close/>
                <a:moveTo>
                  <a:pt x="2342" y="445"/>
                </a:moveTo>
                <a:cubicBezTo>
                  <a:pt x="2344" y="446"/>
                  <a:pt x="2344" y="447"/>
                  <a:pt x="2344" y="449"/>
                </a:cubicBezTo>
                <a:cubicBezTo>
                  <a:pt x="2344" y="447"/>
                  <a:pt x="2348" y="450"/>
                  <a:pt x="2346" y="450"/>
                </a:cubicBezTo>
                <a:cubicBezTo>
                  <a:pt x="2345" y="448"/>
                  <a:pt x="2344" y="450"/>
                  <a:pt x="2343" y="449"/>
                </a:cubicBezTo>
                <a:cubicBezTo>
                  <a:pt x="2345" y="447"/>
                  <a:pt x="2339" y="447"/>
                  <a:pt x="2342" y="445"/>
                </a:cubicBezTo>
                <a:close/>
                <a:moveTo>
                  <a:pt x="2336" y="451"/>
                </a:moveTo>
                <a:cubicBezTo>
                  <a:pt x="2335" y="451"/>
                  <a:pt x="2335" y="451"/>
                  <a:pt x="2335" y="451"/>
                </a:cubicBezTo>
                <a:cubicBezTo>
                  <a:pt x="2335" y="451"/>
                  <a:pt x="2335" y="450"/>
                  <a:pt x="2336" y="450"/>
                </a:cubicBezTo>
                <a:cubicBezTo>
                  <a:pt x="2336" y="450"/>
                  <a:pt x="2335" y="450"/>
                  <a:pt x="2336" y="449"/>
                </a:cubicBezTo>
                <a:cubicBezTo>
                  <a:pt x="2338" y="452"/>
                  <a:pt x="2341" y="455"/>
                  <a:pt x="2342" y="459"/>
                </a:cubicBezTo>
                <a:cubicBezTo>
                  <a:pt x="2339" y="457"/>
                  <a:pt x="2338" y="452"/>
                  <a:pt x="2336" y="451"/>
                </a:cubicBezTo>
                <a:close/>
                <a:moveTo>
                  <a:pt x="2340" y="464"/>
                </a:moveTo>
                <a:cubicBezTo>
                  <a:pt x="2339" y="464"/>
                  <a:pt x="2335" y="459"/>
                  <a:pt x="2336" y="459"/>
                </a:cubicBezTo>
                <a:cubicBezTo>
                  <a:pt x="2338" y="461"/>
                  <a:pt x="2340" y="462"/>
                  <a:pt x="2340" y="464"/>
                </a:cubicBezTo>
                <a:close/>
                <a:moveTo>
                  <a:pt x="2340" y="461"/>
                </a:moveTo>
                <a:cubicBezTo>
                  <a:pt x="2341" y="462"/>
                  <a:pt x="2342" y="461"/>
                  <a:pt x="2342" y="462"/>
                </a:cubicBezTo>
                <a:cubicBezTo>
                  <a:pt x="2341" y="464"/>
                  <a:pt x="2340" y="462"/>
                  <a:pt x="2340" y="461"/>
                </a:cubicBezTo>
                <a:close/>
                <a:moveTo>
                  <a:pt x="2344" y="442"/>
                </a:moveTo>
                <a:cubicBezTo>
                  <a:pt x="2343" y="441"/>
                  <a:pt x="2340" y="440"/>
                  <a:pt x="2342" y="439"/>
                </a:cubicBezTo>
                <a:cubicBezTo>
                  <a:pt x="2345" y="441"/>
                  <a:pt x="2345" y="443"/>
                  <a:pt x="2347" y="445"/>
                </a:cubicBezTo>
                <a:cubicBezTo>
                  <a:pt x="2348" y="449"/>
                  <a:pt x="2345" y="443"/>
                  <a:pt x="2344" y="442"/>
                </a:cubicBezTo>
                <a:close/>
                <a:moveTo>
                  <a:pt x="2346" y="441"/>
                </a:moveTo>
                <a:cubicBezTo>
                  <a:pt x="2344" y="439"/>
                  <a:pt x="2341" y="436"/>
                  <a:pt x="2342" y="434"/>
                </a:cubicBezTo>
                <a:cubicBezTo>
                  <a:pt x="2344" y="438"/>
                  <a:pt x="2352" y="443"/>
                  <a:pt x="2353" y="448"/>
                </a:cubicBezTo>
                <a:cubicBezTo>
                  <a:pt x="2351" y="445"/>
                  <a:pt x="2348" y="443"/>
                  <a:pt x="2346" y="441"/>
                </a:cubicBezTo>
                <a:close/>
                <a:moveTo>
                  <a:pt x="2352" y="455"/>
                </a:moveTo>
                <a:cubicBezTo>
                  <a:pt x="2353" y="457"/>
                  <a:pt x="2355" y="456"/>
                  <a:pt x="2353" y="458"/>
                </a:cubicBezTo>
                <a:cubicBezTo>
                  <a:pt x="2353" y="457"/>
                  <a:pt x="2351" y="456"/>
                  <a:pt x="2352" y="455"/>
                </a:cubicBezTo>
                <a:close/>
                <a:moveTo>
                  <a:pt x="2354" y="430"/>
                </a:moveTo>
                <a:cubicBezTo>
                  <a:pt x="2354" y="429"/>
                  <a:pt x="2354" y="429"/>
                  <a:pt x="2353" y="428"/>
                </a:cubicBezTo>
                <a:cubicBezTo>
                  <a:pt x="2354" y="426"/>
                  <a:pt x="2356" y="430"/>
                  <a:pt x="2354" y="430"/>
                </a:cubicBezTo>
                <a:close/>
                <a:moveTo>
                  <a:pt x="2353" y="423"/>
                </a:moveTo>
                <a:cubicBezTo>
                  <a:pt x="2353" y="424"/>
                  <a:pt x="2354" y="426"/>
                  <a:pt x="2354" y="427"/>
                </a:cubicBezTo>
                <a:cubicBezTo>
                  <a:pt x="2354" y="426"/>
                  <a:pt x="2351" y="424"/>
                  <a:pt x="2353" y="423"/>
                </a:cubicBezTo>
                <a:close/>
                <a:moveTo>
                  <a:pt x="2354" y="438"/>
                </a:moveTo>
                <a:cubicBezTo>
                  <a:pt x="2353" y="438"/>
                  <a:pt x="2353" y="439"/>
                  <a:pt x="2353" y="440"/>
                </a:cubicBezTo>
                <a:cubicBezTo>
                  <a:pt x="2352" y="439"/>
                  <a:pt x="2350" y="438"/>
                  <a:pt x="2350" y="436"/>
                </a:cubicBezTo>
                <a:cubicBezTo>
                  <a:pt x="2352" y="436"/>
                  <a:pt x="2351" y="438"/>
                  <a:pt x="2354" y="438"/>
                </a:cubicBezTo>
                <a:close/>
                <a:moveTo>
                  <a:pt x="2351" y="424"/>
                </a:moveTo>
                <a:cubicBezTo>
                  <a:pt x="2350" y="423"/>
                  <a:pt x="2351" y="424"/>
                  <a:pt x="2349" y="425"/>
                </a:cubicBezTo>
                <a:cubicBezTo>
                  <a:pt x="2349" y="424"/>
                  <a:pt x="2348" y="423"/>
                  <a:pt x="2349" y="422"/>
                </a:cubicBezTo>
                <a:cubicBezTo>
                  <a:pt x="2350" y="424"/>
                  <a:pt x="2350" y="419"/>
                  <a:pt x="2350" y="421"/>
                </a:cubicBezTo>
                <a:cubicBezTo>
                  <a:pt x="2351" y="422"/>
                  <a:pt x="2352" y="422"/>
                  <a:pt x="2351" y="424"/>
                </a:cubicBezTo>
                <a:close/>
                <a:moveTo>
                  <a:pt x="2347" y="437"/>
                </a:moveTo>
                <a:cubicBezTo>
                  <a:pt x="2347" y="437"/>
                  <a:pt x="2347" y="437"/>
                  <a:pt x="2346" y="437"/>
                </a:cubicBezTo>
                <a:cubicBezTo>
                  <a:pt x="2350" y="436"/>
                  <a:pt x="2350" y="442"/>
                  <a:pt x="2347" y="437"/>
                </a:cubicBezTo>
                <a:close/>
                <a:moveTo>
                  <a:pt x="2348" y="421"/>
                </a:moveTo>
                <a:cubicBezTo>
                  <a:pt x="2346" y="420"/>
                  <a:pt x="2345" y="418"/>
                  <a:pt x="2343" y="416"/>
                </a:cubicBezTo>
                <a:cubicBezTo>
                  <a:pt x="2345" y="415"/>
                  <a:pt x="2350" y="419"/>
                  <a:pt x="2348" y="421"/>
                </a:cubicBezTo>
                <a:close/>
                <a:moveTo>
                  <a:pt x="2344" y="406"/>
                </a:moveTo>
                <a:cubicBezTo>
                  <a:pt x="2344" y="407"/>
                  <a:pt x="2345" y="406"/>
                  <a:pt x="2345" y="407"/>
                </a:cubicBezTo>
                <a:cubicBezTo>
                  <a:pt x="2344" y="408"/>
                  <a:pt x="2342" y="407"/>
                  <a:pt x="2344" y="406"/>
                </a:cubicBezTo>
                <a:close/>
                <a:moveTo>
                  <a:pt x="2341" y="402"/>
                </a:moveTo>
                <a:cubicBezTo>
                  <a:pt x="2343" y="402"/>
                  <a:pt x="2342" y="404"/>
                  <a:pt x="2344" y="405"/>
                </a:cubicBezTo>
                <a:cubicBezTo>
                  <a:pt x="2341" y="407"/>
                  <a:pt x="2342" y="404"/>
                  <a:pt x="2341" y="402"/>
                </a:cubicBezTo>
                <a:close/>
                <a:moveTo>
                  <a:pt x="2335" y="447"/>
                </a:moveTo>
                <a:cubicBezTo>
                  <a:pt x="2335" y="448"/>
                  <a:pt x="2337" y="449"/>
                  <a:pt x="2335" y="449"/>
                </a:cubicBezTo>
                <a:cubicBezTo>
                  <a:pt x="2335" y="448"/>
                  <a:pt x="2334" y="448"/>
                  <a:pt x="2335" y="447"/>
                </a:cubicBezTo>
                <a:close/>
                <a:moveTo>
                  <a:pt x="2344" y="487"/>
                </a:moveTo>
                <a:cubicBezTo>
                  <a:pt x="2342" y="483"/>
                  <a:pt x="2337" y="479"/>
                  <a:pt x="2338" y="477"/>
                </a:cubicBezTo>
                <a:cubicBezTo>
                  <a:pt x="2339" y="481"/>
                  <a:pt x="2347" y="482"/>
                  <a:pt x="2344" y="487"/>
                </a:cubicBezTo>
                <a:close/>
                <a:moveTo>
                  <a:pt x="2347" y="469"/>
                </a:moveTo>
                <a:cubicBezTo>
                  <a:pt x="2346" y="468"/>
                  <a:pt x="2342" y="465"/>
                  <a:pt x="2342" y="463"/>
                </a:cubicBezTo>
                <a:cubicBezTo>
                  <a:pt x="2342" y="464"/>
                  <a:pt x="2343" y="463"/>
                  <a:pt x="2343" y="463"/>
                </a:cubicBezTo>
                <a:cubicBezTo>
                  <a:pt x="2343" y="465"/>
                  <a:pt x="2347" y="468"/>
                  <a:pt x="2348" y="468"/>
                </a:cubicBezTo>
                <a:cubicBezTo>
                  <a:pt x="2348" y="468"/>
                  <a:pt x="2347" y="469"/>
                  <a:pt x="2347" y="469"/>
                </a:cubicBezTo>
                <a:close/>
                <a:moveTo>
                  <a:pt x="2360" y="465"/>
                </a:moveTo>
                <a:cubicBezTo>
                  <a:pt x="2357" y="464"/>
                  <a:pt x="2354" y="464"/>
                  <a:pt x="2352" y="462"/>
                </a:cubicBezTo>
                <a:cubicBezTo>
                  <a:pt x="2352" y="462"/>
                  <a:pt x="2353" y="461"/>
                  <a:pt x="2353" y="461"/>
                </a:cubicBezTo>
                <a:cubicBezTo>
                  <a:pt x="2351" y="459"/>
                  <a:pt x="2346" y="454"/>
                  <a:pt x="2346" y="453"/>
                </a:cubicBezTo>
                <a:cubicBezTo>
                  <a:pt x="2343" y="448"/>
                  <a:pt x="2349" y="457"/>
                  <a:pt x="2351" y="456"/>
                </a:cubicBezTo>
                <a:cubicBezTo>
                  <a:pt x="2351" y="457"/>
                  <a:pt x="2352" y="456"/>
                  <a:pt x="2352" y="457"/>
                </a:cubicBezTo>
                <a:cubicBezTo>
                  <a:pt x="2350" y="458"/>
                  <a:pt x="2353" y="459"/>
                  <a:pt x="2353" y="460"/>
                </a:cubicBezTo>
                <a:cubicBezTo>
                  <a:pt x="2354" y="458"/>
                  <a:pt x="2354" y="461"/>
                  <a:pt x="2355" y="461"/>
                </a:cubicBezTo>
                <a:cubicBezTo>
                  <a:pt x="2357" y="460"/>
                  <a:pt x="2354" y="459"/>
                  <a:pt x="2355" y="458"/>
                </a:cubicBezTo>
                <a:cubicBezTo>
                  <a:pt x="2358" y="461"/>
                  <a:pt x="2361" y="462"/>
                  <a:pt x="2360" y="465"/>
                </a:cubicBezTo>
                <a:close/>
                <a:moveTo>
                  <a:pt x="2362" y="471"/>
                </a:moveTo>
                <a:cubicBezTo>
                  <a:pt x="2362" y="470"/>
                  <a:pt x="2360" y="469"/>
                  <a:pt x="2361" y="468"/>
                </a:cubicBezTo>
                <a:cubicBezTo>
                  <a:pt x="2361" y="469"/>
                  <a:pt x="2363" y="470"/>
                  <a:pt x="2362" y="471"/>
                </a:cubicBezTo>
                <a:close/>
                <a:moveTo>
                  <a:pt x="2373" y="480"/>
                </a:moveTo>
                <a:cubicBezTo>
                  <a:pt x="2372" y="479"/>
                  <a:pt x="2371" y="477"/>
                  <a:pt x="2372" y="476"/>
                </a:cubicBezTo>
                <a:cubicBezTo>
                  <a:pt x="2370" y="477"/>
                  <a:pt x="2370" y="474"/>
                  <a:pt x="2368" y="475"/>
                </a:cubicBezTo>
                <a:cubicBezTo>
                  <a:pt x="2370" y="472"/>
                  <a:pt x="2361" y="471"/>
                  <a:pt x="2365" y="468"/>
                </a:cubicBezTo>
                <a:cubicBezTo>
                  <a:pt x="2363" y="468"/>
                  <a:pt x="2364" y="467"/>
                  <a:pt x="2362" y="467"/>
                </a:cubicBezTo>
                <a:cubicBezTo>
                  <a:pt x="2362" y="465"/>
                  <a:pt x="2364" y="466"/>
                  <a:pt x="2363" y="465"/>
                </a:cubicBezTo>
                <a:cubicBezTo>
                  <a:pt x="2360" y="462"/>
                  <a:pt x="2356" y="456"/>
                  <a:pt x="2354" y="453"/>
                </a:cubicBezTo>
                <a:cubicBezTo>
                  <a:pt x="2357" y="454"/>
                  <a:pt x="2363" y="464"/>
                  <a:pt x="2364" y="461"/>
                </a:cubicBezTo>
                <a:cubicBezTo>
                  <a:pt x="2365" y="464"/>
                  <a:pt x="2371" y="467"/>
                  <a:pt x="2371" y="469"/>
                </a:cubicBezTo>
                <a:cubicBezTo>
                  <a:pt x="2372" y="467"/>
                  <a:pt x="2374" y="470"/>
                  <a:pt x="2376" y="471"/>
                </a:cubicBezTo>
                <a:cubicBezTo>
                  <a:pt x="2375" y="471"/>
                  <a:pt x="2374" y="471"/>
                  <a:pt x="2374" y="471"/>
                </a:cubicBezTo>
                <a:cubicBezTo>
                  <a:pt x="2375" y="473"/>
                  <a:pt x="2376" y="474"/>
                  <a:pt x="2374" y="473"/>
                </a:cubicBezTo>
                <a:cubicBezTo>
                  <a:pt x="2374" y="475"/>
                  <a:pt x="2375" y="476"/>
                  <a:pt x="2377" y="477"/>
                </a:cubicBezTo>
                <a:cubicBezTo>
                  <a:pt x="2376" y="478"/>
                  <a:pt x="2375" y="479"/>
                  <a:pt x="2373" y="480"/>
                </a:cubicBezTo>
                <a:close/>
                <a:moveTo>
                  <a:pt x="2366" y="459"/>
                </a:moveTo>
                <a:cubicBezTo>
                  <a:pt x="2367" y="458"/>
                  <a:pt x="2367" y="458"/>
                  <a:pt x="2368" y="459"/>
                </a:cubicBezTo>
                <a:cubicBezTo>
                  <a:pt x="2367" y="460"/>
                  <a:pt x="2366" y="459"/>
                  <a:pt x="2366" y="459"/>
                </a:cubicBezTo>
                <a:close/>
                <a:moveTo>
                  <a:pt x="2368" y="459"/>
                </a:moveTo>
                <a:cubicBezTo>
                  <a:pt x="2370" y="461"/>
                  <a:pt x="2371" y="462"/>
                  <a:pt x="2371" y="464"/>
                </a:cubicBezTo>
                <a:cubicBezTo>
                  <a:pt x="2370" y="462"/>
                  <a:pt x="2367" y="461"/>
                  <a:pt x="2368" y="459"/>
                </a:cubicBezTo>
                <a:close/>
                <a:moveTo>
                  <a:pt x="2390" y="472"/>
                </a:moveTo>
                <a:cubicBezTo>
                  <a:pt x="2389" y="471"/>
                  <a:pt x="2387" y="471"/>
                  <a:pt x="2389" y="470"/>
                </a:cubicBezTo>
                <a:cubicBezTo>
                  <a:pt x="2390" y="470"/>
                  <a:pt x="2390" y="471"/>
                  <a:pt x="2390" y="472"/>
                </a:cubicBezTo>
                <a:close/>
                <a:moveTo>
                  <a:pt x="2391" y="471"/>
                </a:moveTo>
                <a:cubicBezTo>
                  <a:pt x="2390" y="470"/>
                  <a:pt x="2390" y="469"/>
                  <a:pt x="2391" y="468"/>
                </a:cubicBezTo>
                <a:cubicBezTo>
                  <a:pt x="2391" y="469"/>
                  <a:pt x="2393" y="470"/>
                  <a:pt x="2391" y="471"/>
                </a:cubicBezTo>
                <a:close/>
                <a:moveTo>
                  <a:pt x="2394" y="520"/>
                </a:moveTo>
                <a:cubicBezTo>
                  <a:pt x="2395" y="522"/>
                  <a:pt x="2398" y="524"/>
                  <a:pt x="2397" y="526"/>
                </a:cubicBezTo>
                <a:cubicBezTo>
                  <a:pt x="2395" y="524"/>
                  <a:pt x="2394" y="521"/>
                  <a:pt x="2394" y="520"/>
                </a:cubicBezTo>
                <a:close/>
                <a:moveTo>
                  <a:pt x="2396" y="530"/>
                </a:moveTo>
                <a:cubicBezTo>
                  <a:pt x="2395" y="529"/>
                  <a:pt x="2397" y="528"/>
                  <a:pt x="2397" y="528"/>
                </a:cubicBezTo>
                <a:cubicBezTo>
                  <a:pt x="2398" y="529"/>
                  <a:pt x="2399" y="528"/>
                  <a:pt x="2399" y="528"/>
                </a:cubicBezTo>
                <a:cubicBezTo>
                  <a:pt x="2398" y="530"/>
                  <a:pt x="2400" y="529"/>
                  <a:pt x="2400" y="530"/>
                </a:cubicBezTo>
                <a:cubicBezTo>
                  <a:pt x="2397" y="532"/>
                  <a:pt x="2398" y="526"/>
                  <a:pt x="2396" y="530"/>
                </a:cubicBezTo>
                <a:close/>
                <a:moveTo>
                  <a:pt x="2401" y="473"/>
                </a:moveTo>
                <a:cubicBezTo>
                  <a:pt x="2399" y="469"/>
                  <a:pt x="2394" y="467"/>
                  <a:pt x="2395" y="463"/>
                </a:cubicBezTo>
                <a:cubicBezTo>
                  <a:pt x="2392" y="461"/>
                  <a:pt x="2384" y="455"/>
                  <a:pt x="2385" y="450"/>
                </a:cubicBezTo>
                <a:cubicBezTo>
                  <a:pt x="2391" y="458"/>
                  <a:pt x="2399" y="465"/>
                  <a:pt x="2401" y="473"/>
                </a:cubicBezTo>
                <a:close/>
                <a:moveTo>
                  <a:pt x="2378" y="443"/>
                </a:moveTo>
                <a:cubicBezTo>
                  <a:pt x="2379" y="445"/>
                  <a:pt x="2382" y="447"/>
                  <a:pt x="2381" y="449"/>
                </a:cubicBezTo>
                <a:cubicBezTo>
                  <a:pt x="2380" y="447"/>
                  <a:pt x="2377" y="445"/>
                  <a:pt x="2378" y="443"/>
                </a:cubicBezTo>
                <a:close/>
                <a:moveTo>
                  <a:pt x="2379" y="452"/>
                </a:moveTo>
                <a:cubicBezTo>
                  <a:pt x="2381" y="454"/>
                  <a:pt x="2382" y="454"/>
                  <a:pt x="2383" y="456"/>
                </a:cubicBezTo>
                <a:cubicBezTo>
                  <a:pt x="2383" y="456"/>
                  <a:pt x="2383" y="455"/>
                  <a:pt x="2383" y="456"/>
                </a:cubicBezTo>
                <a:cubicBezTo>
                  <a:pt x="2383" y="457"/>
                  <a:pt x="2386" y="456"/>
                  <a:pt x="2384" y="458"/>
                </a:cubicBezTo>
                <a:cubicBezTo>
                  <a:pt x="2381" y="457"/>
                  <a:pt x="2381" y="455"/>
                  <a:pt x="2379" y="452"/>
                </a:cubicBezTo>
                <a:cubicBezTo>
                  <a:pt x="2378" y="451"/>
                  <a:pt x="2378" y="451"/>
                  <a:pt x="2377" y="450"/>
                </a:cubicBezTo>
                <a:cubicBezTo>
                  <a:pt x="2376" y="448"/>
                  <a:pt x="2379" y="451"/>
                  <a:pt x="2379" y="452"/>
                </a:cubicBezTo>
                <a:close/>
                <a:moveTo>
                  <a:pt x="2373" y="439"/>
                </a:moveTo>
                <a:cubicBezTo>
                  <a:pt x="2375" y="441"/>
                  <a:pt x="2377" y="439"/>
                  <a:pt x="2377" y="443"/>
                </a:cubicBezTo>
                <a:cubicBezTo>
                  <a:pt x="2377" y="442"/>
                  <a:pt x="2376" y="442"/>
                  <a:pt x="2376" y="443"/>
                </a:cubicBezTo>
                <a:cubicBezTo>
                  <a:pt x="2375" y="442"/>
                  <a:pt x="2372" y="439"/>
                  <a:pt x="2373" y="439"/>
                </a:cubicBezTo>
                <a:close/>
                <a:moveTo>
                  <a:pt x="2377" y="451"/>
                </a:moveTo>
                <a:cubicBezTo>
                  <a:pt x="2374" y="453"/>
                  <a:pt x="2375" y="448"/>
                  <a:pt x="2375" y="448"/>
                </a:cubicBezTo>
                <a:cubicBezTo>
                  <a:pt x="2376" y="449"/>
                  <a:pt x="2375" y="451"/>
                  <a:pt x="2377" y="451"/>
                </a:cubicBezTo>
                <a:close/>
                <a:moveTo>
                  <a:pt x="2364" y="436"/>
                </a:moveTo>
                <a:cubicBezTo>
                  <a:pt x="2365" y="438"/>
                  <a:pt x="2368" y="438"/>
                  <a:pt x="2367" y="440"/>
                </a:cubicBezTo>
                <a:cubicBezTo>
                  <a:pt x="2366" y="440"/>
                  <a:pt x="2366" y="438"/>
                  <a:pt x="2365" y="439"/>
                </a:cubicBezTo>
                <a:cubicBezTo>
                  <a:pt x="2367" y="442"/>
                  <a:pt x="2370" y="442"/>
                  <a:pt x="2369" y="445"/>
                </a:cubicBezTo>
                <a:cubicBezTo>
                  <a:pt x="2367" y="443"/>
                  <a:pt x="2363" y="439"/>
                  <a:pt x="2364" y="436"/>
                </a:cubicBezTo>
                <a:close/>
                <a:moveTo>
                  <a:pt x="2362" y="441"/>
                </a:moveTo>
                <a:cubicBezTo>
                  <a:pt x="2363" y="441"/>
                  <a:pt x="2364" y="442"/>
                  <a:pt x="2365" y="442"/>
                </a:cubicBezTo>
                <a:cubicBezTo>
                  <a:pt x="2364" y="443"/>
                  <a:pt x="2362" y="442"/>
                  <a:pt x="2362" y="441"/>
                </a:cubicBezTo>
                <a:close/>
                <a:moveTo>
                  <a:pt x="2369" y="455"/>
                </a:moveTo>
                <a:cubicBezTo>
                  <a:pt x="2369" y="455"/>
                  <a:pt x="2370" y="461"/>
                  <a:pt x="2373" y="459"/>
                </a:cubicBezTo>
                <a:cubicBezTo>
                  <a:pt x="2372" y="459"/>
                  <a:pt x="2373" y="457"/>
                  <a:pt x="2371" y="457"/>
                </a:cubicBezTo>
                <a:cubicBezTo>
                  <a:pt x="2371" y="457"/>
                  <a:pt x="2372" y="456"/>
                  <a:pt x="2373" y="456"/>
                </a:cubicBezTo>
                <a:cubicBezTo>
                  <a:pt x="2376" y="457"/>
                  <a:pt x="2374" y="459"/>
                  <a:pt x="2378" y="459"/>
                </a:cubicBezTo>
                <a:cubicBezTo>
                  <a:pt x="2377" y="459"/>
                  <a:pt x="2379" y="459"/>
                  <a:pt x="2378" y="458"/>
                </a:cubicBezTo>
                <a:cubicBezTo>
                  <a:pt x="2375" y="456"/>
                  <a:pt x="2373" y="454"/>
                  <a:pt x="2371" y="449"/>
                </a:cubicBezTo>
                <a:cubicBezTo>
                  <a:pt x="2375" y="450"/>
                  <a:pt x="2375" y="457"/>
                  <a:pt x="2380" y="457"/>
                </a:cubicBezTo>
                <a:cubicBezTo>
                  <a:pt x="2379" y="455"/>
                  <a:pt x="2378" y="455"/>
                  <a:pt x="2376" y="452"/>
                </a:cubicBezTo>
                <a:cubicBezTo>
                  <a:pt x="2380" y="454"/>
                  <a:pt x="2384" y="460"/>
                  <a:pt x="2386" y="463"/>
                </a:cubicBezTo>
                <a:cubicBezTo>
                  <a:pt x="2383" y="462"/>
                  <a:pt x="2386" y="468"/>
                  <a:pt x="2388" y="467"/>
                </a:cubicBezTo>
                <a:cubicBezTo>
                  <a:pt x="2388" y="466"/>
                  <a:pt x="2386" y="465"/>
                  <a:pt x="2387" y="464"/>
                </a:cubicBezTo>
                <a:cubicBezTo>
                  <a:pt x="2388" y="465"/>
                  <a:pt x="2391" y="468"/>
                  <a:pt x="2390" y="469"/>
                </a:cubicBezTo>
                <a:cubicBezTo>
                  <a:pt x="2388" y="467"/>
                  <a:pt x="2387" y="470"/>
                  <a:pt x="2385" y="469"/>
                </a:cubicBezTo>
                <a:cubicBezTo>
                  <a:pt x="2387" y="470"/>
                  <a:pt x="2389" y="471"/>
                  <a:pt x="2388" y="473"/>
                </a:cubicBezTo>
                <a:cubicBezTo>
                  <a:pt x="2387" y="473"/>
                  <a:pt x="2387" y="473"/>
                  <a:pt x="2386" y="473"/>
                </a:cubicBezTo>
                <a:cubicBezTo>
                  <a:pt x="2387" y="474"/>
                  <a:pt x="2388" y="474"/>
                  <a:pt x="2389" y="475"/>
                </a:cubicBezTo>
                <a:cubicBezTo>
                  <a:pt x="2387" y="476"/>
                  <a:pt x="2387" y="475"/>
                  <a:pt x="2386" y="477"/>
                </a:cubicBezTo>
                <a:cubicBezTo>
                  <a:pt x="2383" y="475"/>
                  <a:pt x="2377" y="474"/>
                  <a:pt x="2379" y="470"/>
                </a:cubicBezTo>
                <a:cubicBezTo>
                  <a:pt x="2377" y="472"/>
                  <a:pt x="2376" y="469"/>
                  <a:pt x="2376" y="467"/>
                </a:cubicBezTo>
                <a:cubicBezTo>
                  <a:pt x="2373" y="468"/>
                  <a:pt x="2374" y="467"/>
                  <a:pt x="2375" y="465"/>
                </a:cubicBezTo>
                <a:cubicBezTo>
                  <a:pt x="2374" y="465"/>
                  <a:pt x="2369" y="458"/>
                  <a:pt x="2368" y="457"/>
                </a:cubicBezTo>
                <a:cubicBezTo>
                  <a:pt x="2365" y="459"/>
                  <a:pt x="2360" y="454"/>
                  <a:pt x="2361" y="451"/>
                </a:cubicBezTo>
                <a:cubicBezTo>
                  <a:pt x="2361" y="452"/>
                  <a:pt x="2362" y="453"/>
                  <a:pt x="2363" y="452"/>
                </a:cubicBezTo>
                <a:cubicBezTo>
                  <a:pt x="2361" y="449"/>
                  <a:pt x="2359" y="448"/>
                  <a:pt x="2359" y="445"/>
                </a:cubicBezTo>
                <a:cubicBezTo>
                  <a:pt x="2362" y="449"/>
                  <a:pt x="2367" y="451"/>
                  <a:pt x="2369" y="455"/>
                </a:cubicBezTo>
                <a:close/>
                <a:moveTo>
                  <a:pt x="2370" y="455"/>
                </a:moveTo>
                <a:cubicBezTo>
                  <a:pt x="2371" y="454"/>
                  <a:pt x="2372" y="454"/>
                  <a:pt x="2372" y="455"/>
                </a:cubicBezTo>
                <a:cubicBezTo>
                  <a:pt x="2372" y="456"/>
                  <a:pt x="2371" y="456"/>
                  <a:pt x="2371" y="456"/>
                </a:cubicBezTo>
                <a:cubicBezTo>
                  <a:pt x="2371" y="456"/>
                  <a:pt x="2370" y="456"/>
                  <a:pt x="2370" y="455"/>
                </a:cubicBezTo>
                <a:close/>
                <a:moveTo>
                  <a:pt x="2354" y="418"/>
                </a:moveTo>
                <a:cubicBezTo>
                  <a:pt x="2355" y="421"/>
                  <a:pt x="2363" y="427"/>
                  <a:pt x="2360" y="430"/>
                </a:cubicBezTo>
                <a:cubicBezTo>
                  <a:pt x="2360" y="425"/>
                  <a:pt x="2354" y="422"/>
                  <a:pt x="2354" y="418"/>
                </a:cubicBezTo>
                <a:close/>
                <a:moveTo>
                  <a:pt x="2354" y="417"/>
                </a:moveTo>
                <a:cubicBezTo>
                  <a:pt x="2349" y="419"/>
                  <a:pt x="2348" y="412"/>
                  <a:pt x="2346" y="408"/>
                </a:cubicBezTo>
                <a:cubicBezTo>
                  <a:pt x="2347" y="411"/>
                  <a:pt x="2351" y="415"/>
                  <a:pt x="2354" y="417"/>
                </a:cubicBezTo>
                <a:close/>
                <a:moveTo>
                  <a:pt x="2352" y="403"/>
                </a:moveTo>
                <a:cubicBezTo>
                  <a:pt x="2352" y="406"/>
                  <a:pt x="2357" y="407"/>
                  <a:pt x="2354" y="409"/>
                </a:cubicBezTo>
                <a:cubicBezTo>
                  <a:pt x="2354" y="407"/>
                  <a:pt x="2351" y="405"/>
                  <a:pt x="2352" y="403"/>
                </a:cubicBezTo>
                <a:close/>
                <a:moveTo>
                  <a:pt x="2350" y="402"/>
                </a:moveTo>
                <a:cubicBezTo>
                  <a:pt x="2349" y="402"/>
                  <a:pt x="2349" y="400"/>
                  <a:pt x="2349" y="399"/>
                </a:cubicBezTo>
                <a:cubicBezTo>
                  <a:pt x="2349" y="400"/>
                  <a:pt x="2351" y="401"/>
                  <a:pt x="2350" y="402"/>
                </a:cubicBezTo>
                <a:close/>
                <a:moveTo>
                  <a:pt x="2352" y="409"/>
                </a:moveTo>
                <a:cubicBezTo>
                  <a:pt x="2350" y="406"/>
                  <a:pt x="2347" y="404"/>
                  <a:pt x="2347" y="401"/>
                </a:cubicBezTo>
                <a:cubicBezTo>
                  <a:pt x="2345" y="398"/>
                  <a:pt x="2341" y="397"/>
                  <a:pt x="2342" y="393"/>
                </a:cubicBezTo>
                <a:cubicBezTo>
                  <a:pt x="2341" y="393"/>
                  <a:pt x="2340" y="393"/>
                  <a:pt x="2339" y="393"/>
                </a:cubicBezTo>
                <a:cubicBezTo>
                  <a:pt x="2340" y="392"/>
                  <a:pt x="2341" y="391"/>
                  <a:pt x="2340" y="390"/>
                </a:cubicBezTo>
                <a:cubicBezTo>
                  <a:pt x="2340" y="390"/>
                  <a:pt x="2339" y="390"/>
                  <a:pt x="2338" y="391"/>
                </a:cubicBezTo>
                <a:cubicBezTo>
                  <a:pt x="2338" y="390"/>
                  <a:pt x="2337" y="389"/>
                  <a:pt x="2338" y="388"/>
                </a:cubicBezTo>
                <a:cubicBezTo>
                  <a:pt x="2345" y="389"/>
                  <a:pt x="2349" y="402"/>
                  <a:pt x="2352" y="409"/>
                </a:cubicBezTo>
                <a:close/>
                <a:moveTo>
                  <a:pt x="2337" y="383"/>
                </a:moveTo>
                <a:cubicBezTo>
                  <a:pt x="2338" y="384"/>
                  <a:pt x="2339" y="382"/>
                  <a:pt x="2340" y="383"/>
                </a:cubicBezTo>
                <a:cubicBezTo>
                  <a:pt x="2340" y="385"/>
                  <a:pt x="2337" y="384"/>
                  <a:pt x="2337" y="383"/>
                </a:cubicBezTo>
                <a:close/>
                <a:moveTo>
                  <a:pt x="2336" y="385"/>
                </a:moveTo>
                <a:cubicBezTo>
                  <a:pt x="2337" y="385"/>
                  <a:pt x="2338" y="386"/>
                  <a:pt x="2339" y="386"/>
                </a:cubicBezTo>
                <a:cubicBezTo>
                  <a:pt x="2339" y="386"/>
                  <a:pt x="2338" y="385"/>
                  <a:pt x="2339" y="385"/>
                </a:cubicBezTo>
                <a:cubicBezTo>
                  <a:pt x="2340" y="385"/>
                  <a:pt x="2339" y="387"/>
                  <a:pt x="2338" y="388"/>
                </a:cubicBezTo>
                <a:cubicBezTo>
                  <a:pt x="2337" y="387"/>
                  <a:pt x="2336" y="388"/>
                  <a:pt x="2336" y="387"/>
                </a:cubicBezTo>
                <a:cubicBezTo>
                  <a:pt x="2337" y="386"/>
                  <a:pt x="2335" y="386"/>
                  <a:pt x="2336" y="385"/>
                </a:cubicBezTo>
                <a:close/>
                <a:moveTo>
                  <a:pt x="2335" y="380"/>
                </a:moveTo>
                <a:cubicBezTo>
                  <a:pt x="2335" y="380"/>
                  <a:pt x="2335" y="380"/>
                  <a:pt x="2334" y="380"/>
                </a:cubicBezTo>
                <a:cubicBezTo>
                  <a:pt x="2334" y="380"/>
                  <a:pt x="2335" y="381"/>
                  <a:pt x="2334" y="381"/>
                </a:cubicBezTo>
                <a:cubicBezTo>
                  <a:pt x="2334" y="380"/>
                  <a:pt x="2331" y="381"/>
                  <a:pt x="2332" y="379"/>
                </a:cubicBezTo>
                <a:cubicBezTo>
                  <a:pt x="2332" y="380"/>
                  <a:pt x="2333" y="378"/>
                  <a:pt x="2334" y="379"/>
                </a:cubicBezTo>
                <a:cubicBezTo>
                  <a:pt x="2334" y="378"/>
                  <a:pt x="2333" y="378"/>
                  <a:pt x="2334" y="378"/>
                </a:cubicBezTo>
                <a:cubicBezTo>
                  <a:pt x="2334" y="379"/>
                  <a:pt x="2336" y="379"/>
                  <a:pt x="2335" y="380"/>
                </a:cubicBezTo>
                <a:close/>
                <a:moveTo>
                  <a:pt x="2335" y="371"/>
                </a:moveTo>
                <a:cubicBezTo>
                  <a:pt x="2336" y="372"/>
                  <a:pt x="2335" y="374"/>
                  <a:pt x="2334" y="373"/>
                </a:cubicBezTo>
                <a:cubicBezTo>
                  <a:pt x="2335" y="373"/>
                  <a:pt x="2333" y="372"/>
                  <a:pt x="2335" y="371"/>
                </a:cubicBezTo>
                <a:close/>
                <a:moveTo>
                  <a:pt x="2329" y="352"/>
                </a:moveTo>
                <a:cubicBezTo>
                  <a:pt x="2328" y="352"/>
                  <a:pt x="2328" y="351"/>
                  <a:pt x="2327" y="351"/>
                </a:cubicBezTo>
                <a:cubicBezTo>
                  <a:pt x="2327" y="352"/>
                  <a:pt x="2331" y="353"/>
                  <a:pt x="2332" y="356"/>
                </a:cubicBezTo>
                <a:cubicBezTo>
                  <a:pt x="2331" y="356"/>
                  <a:pt x="2333" y="363"/>
                  <a:pt x="2335" y="361"/>
                </a:cubicBezTo>
                <a:cubicBezTo>
                  <a:pt x="2338" y="362"/>
                  <a:pt x="2336" y="364"/>
                  <a:pt x="2338" y="365"/>
                </a:cubicBezTo>
                <a:cubicBezTo>
                  <a:pt x="2338" y="367"/>
                  <a:pt x="2335" y="364"/>
                  <a:pt x="2334" y="366"/>
                </a:cubicBezTo>
                <a:cubicBezTo>
                  <a:pt x="2335" y="368"/>
                  <a:pt x="2337" y="369"/>
                  <a:pt x="2338" y="372"/>
                </a:cubicBezTo>
                <a:cubicBezTo>
                  <a:pt x="2337" y="372"/>
                  <a:pt x="2337" y="371"/>
                  <a:pt x="2336" y="372"/>
                </a:cubicBezTo>
                <a:cubicBezTo>
                  <a:pt x="2335" y="369"/>
                  <a:pt x="2333" y="367"/>
                  <a:pt x="2331" y="364"/>
                </a:cubicBezTo>
                <a:cubicBezTo>
                  <a:pt x="2332" y="363"/>
                  <a:pt x="2332" y="364"/>
                  <a:pt x="2333" y="364"/>
                </a:cubicBezTo>
                <a:cubicBezTo>
                  <a:pt x="2330" y="360"/>
                  <a:pt x="2327" y="355"/>
                  <a:pt x="2324" y="353"/>
                </a:cubicBezTo>
                <a:cubicBezTo>
                  <a:pt x="2324" y="355"/>
                  <a:pt x="2326" y="357"/>
                  <a:pt x="2328" y="360"/>
                </a:cubicBezTo>
                <a:cubicBezTo>
                  <a:pt x="2327" y="360"/>
                  <a:pt x="2326" y="360"/>
                  <a:pt x="2324" y="360"/>
                </a:cubicBezTo>
                <a:cubicBezTo>
                  <a:pt x="2323" y="359"/>
                  <a:pt x="2322" y="358"/>
                  <a:pt x="2320" y="358"/>
                </a:cubicBezTo>
                <a:cubicBezTo>
                  <a:pt x="2321" y="358"/>
                  <a:pt x="2321" y="359"/>
                  <a:pt x="2322" y="360"/>
                </a:cubicBezTo>
                <a:cubicBezTo>
                  <a:pt x="2322" y="360"/>
                  <a:pt x="2321" y="360"/>
                  <a:pt x="2321" y="360"/>
                </a:cubicBezTo>
                <a:cubicBezTo>
                  <a:pt x="2320" y="359"/>
                  <a:pt x="2320" y="359"/>
                  <a:pt x="2319" y="358"/>
                </a:cubicBezTo>
                <a:cubicBezTo>
                  <a:pt x="2318" y="358"/>
                  <a:pt x="2318" y="358"/>
                  <a:pt x="2317" y="359"/>
                </a:cubicBezTo>
                <a:cubicBezTo>
                  <a:pt x="2316" y="360"/>
                  <a:pt x="2316" y="358"/>
                  <a:pt x="2315" y="358"/>
                </a:cubicBezTo>
                <a:cubicBezTo>
                  <a:pt x="2315" y="356"/>
                  <a:pt x="2317" y="359"/>
                  <a:pt x="2318" y="357"/>
                </a:cubicBezTo>
                <a:cubicBezTo>
                  <a:pt x="2313" y="357"/>
                  <a:pt x="2309" y="352"/>
                  <a:pt x="2306" y="347"/>
                </a:cubicBezTo>
                <a:cubicBezTo>
                  <a:pt x="2308" y="345"/>
                  <a:pt x="2307" y="349"/>
                  <a:pt x="2309" y="347"/>
                </a:cubicBezTo>
                <a:cubicBezTo>
                  <a:pt x="2307" y="346"/>
                  <a:pt x="2308" y="345"/>
                  <a:pt x="2310" y="344"/>
                </a:cubicBezTo>
                <a:cubicBezTo>
                  <a:pt x="2309" y="344"/>
                  <a:pt x="2310" y="342"/>
                  <a:pt x="2308" y="344"/>
                </a:cubicBezTo>
                <a:cubicBezTo>
                  <a:pt x="2307" y="344"/>
                  <a:pt x="2306" y="342"/>
                  <a:pt x="2305" y="341"/>
                </a:cubicBezTo>
                <a:cubicBezTo>
                  <a:pt x="2306" y="341"/>
                  <a:pt x="2307" y="341"/>
                  <a:pt x="2308" y="341"/>
                </a:cubicBezTo>
                <a:cubicBezTo>
                  <a:pt x="2308" y="342"/>
                  <a:pt x="2308" y="342"/>
                  <a:pt x="2307" y="342"/>
                </a:cubicBezTo>
                <a:cubicBezTo>
                  <a:pt x="2307" y="342"/>
                  <a:pt x="2308" y="343"/>
                  <a:pt x="2308" y="343"/>
                </a:cubicBezTo>
                <a:cubicBezTo>
                  <a:pt x="2308" y="343"/>
                  <a:pt x="2309" y="342"/>
                  <a:pt x="2309" y="342"/>
                </a:cubicBezTo>
                <a:cubicBezTo>
                  <a:pt x="2310" y="342"/>
                  <a:pt x="2312" y="342"/>
                  <a:pt x="2313" y="342"/>
                </a:cubicBezTo>
                <a:cubicBezTo>
                  <a:pt x="2314" y="343"/>
                  <a:pt x="2314" y="343"/>
                  <a:pt x="2314" y="343"/>
                </a:cubicBezTo>
                <a:cubicBezTo>
                  <a:pt x="2314" y="343"/>
                  <a:pt x="2314" y="343"/>
                  <a:pt x="2314" y="342"/>
                </a:cubicBezTo>
                <a:cubicBezTo>
                  <a:pt x="2315" y="342"/>
                  <a:pt x="2315" y="342"/>
                  <a:pt x="2316" y="343"/>
                </a:cubicBezTo>
                <a:cubicBezTo>
                  <a:pt x="2317" y="344"/>
                  <a:pt x="2317" y="346"/>
                  <a:pt x="2318" y="348"/>
                </a:cubicBezTo>
                <a:cubicBezTo>
                  <a:pt x="2319" y="349"/>
                  <a:pt x="2318" y="346"/>
                  <a:pt x="2320" y="347"/>
                </a:cubicBezTo>
                <a:cubicBezTo>
                  <a:pt x="2320" y="347"/>
                  <a:pt x="2319" y="348"/>
                  <a:pt x="2318" y="349"/>
                </a:cubicBezTo>
                <a:cubicBezTo>
                  <a:pt x="2320" y="350"/>
                  <a:pt x="2320" y="351"/>
                  <a:pt x="2322" y="350"/>
                </a:cubicBezTo>
                <a:cubicBezTo>
                  <a:pt x="2322" y="351"/>
                  <a:pt x="2322" y="352"/>
                  <a:pt x="2324" y="351"/>
                </a:cubicBezTo>
                <a:cubicBezTo>
                  <a:pt x="2322" y="349"/>
                  <a:pt x="2319" y="346"/>
                  <a:pt x="2317" y="343"/>
                </a:cubicBezTo>
                <a:cubicBezTo>
                  <a:pt x="2319" y="343"/>
                  <a:pt x="2321" y="343"/>
                  <a:pt x="2322" y="343"/>
                </a:cubicBezTo>
                <a:cubicBezTo>
                  <a:pt x="2324" y="347"/>
                  <a:pt x="2324" y="348"/>
                  <a:pt x="2329" y="352"/>
                </a:cubicBezTo>
                <a:close/>
                <a:moveTo>
                  <a:pt x="2338" y="231"/>
                </a:moveTo>
                <a:cubicBezTo>
                  <a:pt x="2338" y="231"/>
                  <a:pt x="2332" y="231"/>
                  <a:pt x="2333" y="230"/>
                </a:cubicBezTo>
                <a:cubicBezTo>
                  <a:pt x="2333" y="230"/>
                  <a:pt x="2334" y="230"/>
                  <a:pt x="2334" y="230"/>
                </a:cubicBezTo>
                <a:cubicBezTo>
                  <a:pt x="2334" y="232"/>
                  <a:pt x="2336" y="229"/>
                  <a:pt x="2335" y="231"/>
                </a:cubicBezTo>
                <a:cubicBezTo>
                  <a:pt x="2336" y="230"/>
                  <a:pt x="2336" y="230"/>
                  <a:pt x="2336" y="230"/>
                </a:cubicBezTo>
                <a:cubicBezTo>
                  <a:pt x="2336" y="230"/>
                  <a:pt x="2337" y="230"/>
                  <a:pt x="2337" y="230"/>
                </a:cubicBezTo>
                <a:cubicBezTo>
                  <a:pt x="2337" y="230"/>
                  <a:pt x="2336" y="230"/>
                  <a:pt x="2336" y="231"/>
                </a:cubicBezTo>
                <a:cubicBezTo>
                  <a:pt x="2337" y="231"/>
                  <a:pt x="2338" y="231"/>
                  <a:pt x="2339" y="231"/>
                </a:cubicBezTo>
                <a:cubicBezTo>
                  <a:pt x="2338" y="231"/>
                  <a:pt x="2338" y="231"/>
                  <a:pt x="2338" y="231"/>
                </a:cubicBezTo>
                <a:close/>
                <a:moveTo>
                  <a:pt x="2346" y="353"/>
                </a:moveTo>
                <a:cubicBezTo>
                  <a:pt x="2346" y="353"/>
                  <a:pt x="2346" y="353"/>
                  <a:pt x="2346" y="354"/>
                </a:cubicBezTo>
                <a:cubicBezTo>
                  <a:pt x="2347" y="354"/>
                  <a:pt x="2350" y="358"/>
                  <a:pt x="2348" y="356"/>
                </a:cubicBezTo>
                <a:cubicBezTo>
                  <a:pt x="2347" y="355"/>
                  <a:pt x="2344" y="352"/>
                  <a:pt x="2346" y="353"/>
                </a:cubicBezTo>
                <a:close/>
                <a:moveTo>
                  <a:pt x="2344" y="349"/>
                </a:moveTo>
                <a:cubicBezTo>
                  <a:pt x="2345" y="350"/>
                  <a:pt x="2346" y="351"/>
                  <a:pt x="2345" y="351"/>
                </a:cubicBezTo>
                <a:cubicBezTo>
                  <a:pt x="2344" y="350"/>
                  <a:pt x="2342" y="350"/>
                  <a:pt x="2344" y="349"/>
                </a:cubicBezTo>
                <a:close/>
                <a:moveTo>
                  <a:pt x="2324" y="226"/>
                </a:moveTo>
                <a:cubicBezTo>
                  <a:pt x="2329" y="225"/>
                  <a:pt x="2333" y="225"/>
                  <a:pt x="2336" y="225"/>
                </a:cubicBezTo>
                <a:cubicBezTo>
                  <a:pt x="2339" y="226"/>
                  <a:pt x="2342" y="227"/>
                  <a:pt x="2345" y="227"/>
                </a:cubicBezTo>
                <a:cubicBezTo>
                  <a:pt x="2346" y="228"/>
                  <a:pt x="2347" y="228"/>
                  <a:pt x="2348" y="228"/>
                </a:cubicBezTo>
                <a:cubicBezTo>
                  <a:pt x="2340" y="228"/>
                  <a:pt x="2331" y="228"/>
                  <a:pt x="2324" y="226"/>
                </a:cubicBezTo>
                <a:close/>
                <a:moveTo>
                  <a:pt x="2348" y="291"/>
                </a:moveTo>
                <a:cubicBezTo>
                  <a:pt x="2348" y="290"/>
                  <a:pt x="2349" y="290"/>
                  <a:pt x="2350" y="289"/>
                </a:cubicBezTo>
                <a:cubicBezTo>
                  <a:pt x="2350" y="289"/>
                  <a:pt x="2350" y="290"/>
                  <a:pt x="2350" y="290"/>
                </a:cubicBezTo>
                <a:cubicBezTo>
                  <a:pt x="2350" y="291"/>
                  <a:pt x="2350" y="291"/>
                  <a:pt x="2350" y="291"/>
                </a:cubicBezTo>
                <a:cubicBezTo>
                  <a:pt x="2349" y="291"/>
                  <a:pt x="2349" y="291"/>
                  <a:pt x="2348" y="291"/>
                </a:cubicBezTo>
                <a:close/>
                <a:moveTo>
                  <a:pt x="2355" y="232"/>
                </a:moveTo>
                <a:cubicBezTo>
                  <a:pt x="2351" y="232"/>
                  <a:pt x="2347" y="231"/>
                  <a:pt x="2344" y="231"/>
                </a:cubicBezTo>
                <a:cubicBezTo>
                  <a:pt x="2344" y="230"/>
                  <a:pt x="2344" y="230"/>
                  <a:pt x="2344" y="230"/>
                </a:cubicBezTo>
                <a:cubicBezTo>
                  <a:pt x="2346" y="231"/>
                  <a:pt x="2350" y="232"/>
                  <a:pt x="2353" y="230"/>
                </a:cubicBezTo>
                <a:cubicBezTo>
                  <a:pt x="2354" y="230"/>
                  <a:pt x="2355" y="231"/>
                  <a:pt x="2356" y="231"/>
                </a:cubicBezTo>
                <a:cubicBezTo>
                  <a:pt x="2356" y="231"/>
                  <a:pt x="2356" y="232"/>
                  <a:pt x="2355" y="232"/>
                </a:cubicBezTo>
                <a:close/>
                <a:moveTo>
                  <a:pt x="2350" y="226"/>
                </a:moveTo>
                <a:cubicBezTo>
                  <a:pt x="2351" y="224"/>
                  <a:pt x="2355" y="226"/>
                  <a:pt x="2357" y="227"/>
                </a:cubicBezTo>
                <a:cubicBezTo>
                  <a:pt x="2355" y="228"/>
                  <a:pt x="2353" y="226"/>
                  <a:pt x="2350" y="226"/>
                </a:cubicBezTo>
                <a:close/>
                <a:moveTo>
                  <a:pt x="2359" y="228"/>
                </a:moveTo>
                <a:cubicBezTo>
                  <a:pt x="2359" y="228"/>
                  <a:pt x="2358" y="228"/>
                  <a:pt x="2358" y="228"/>
                </a:cubicBezTo>
                <a:cubicBezTo>
                  <a:pt x="2358" y="227"/>
                  <a:pt x="2357" y="227"/>
                  <a:pt x="2357" y="226"/>
                </a:cubicBezTo>
                <a:cubicBezTo>
                  <a:pt x="2359" y="226"/>
                  <a:pt x="2359" y="226"/>
                  <a:pt x="2360" y="227"/>
                </a:cubicBezTo>
                <a:cubicBezTo>
                  <a:pt x="2359" y="227"/>
                  <a:pt x="2359" y="227"/>
                  <a:pt x="2359" y="228"/>
                </a:cubicBezTo>
                <a:close/>
                <a:moveTo>
                  <a:pt x="2371" y="233"/>
                </a:moveTo>
                <a:cubicBezTo>
                  <a:pt x="2370" y="233"/>
                  <a:pt x="2369" y="233"/>
                  <a:pt x="2368" y="233"/>
                </a:cubicBezTo>
                <a:cubicBezTo>
                  <a:pt x="2365" y="233"/>
                  <a:pt x="2363" y="233"/>
                  <a:pt x="2360" y="233"/>
                </a:cubicBezTo>
                <a:cubicBezTo>
                  <a:pt x="2360" y="232"/>
                  <a:pt x="2360" y="232"/>
                  <a:pt x="2360" y="232"/>
                </a:cubicBezTo>
                <a:cubicBezTo>
                  <a:pt x="2364" y="232"/>
                  <a:pt x="2367" y="231"/>
                  <a:pt x="2371" y="233"/>
                </a:cubicBezTo>
                <a:close/>
                <a:moveTo>
                  <a:pt x="2360" y="289"/>
                </a:moveTo>
                <a:cubicBezTo>
                  <a:pt x="2361" y="289"/>
                  <a:pt x="2361" y="289"/>
                  <a:pt x="2362" y="289"/>
                </a:cubicBezTo>
                <a:cubicBezTo>
                  <a:pt x="2362" y="289"/>
                  <a:pt x="2362" y="289"/>
                  <a:pt x="2362" y="289"/>
                </a:cubicBezTo>
                <a:cubicBezTo>
                  <a:pt x="2362" y="290"/>
                  <a:pt x="2362" y="290"/>
                  <a:pt x="2362" y="290"/>
                </a:cubicBezTo>
                <a:cubicBezTo>
                  <a:pt x="2361" y="290"/>
                  <a:pt x="2360" y="289"/>
                  <a:pt x="2360" y="289"/>
                </a:cubicBezTo>
                <a:close/>
                <a:moveTo>
                  <a:pt x="2362" y="316"/>
                </a:moveTo>
                <a:cubicBezTo>
                  <a:pt x="2362" y="316"/>
                  <a:pt x="2362" y="316"/>
                  <a:pt x="2362" y="316"/>
                </a:cubicBezTo>
                <a:cubicBezTo>
                  <a:pt x="2362" y="316"/>
                  <a:pt x="2362" y="316"/>
                  <a:pt x="2362" y="316"/>
                </a:cubicBezTo>
                <a:cubicBezTo>
                  <a:pt x="2363" y="316"/>
                  <a:pt x="2365" y="316"/>
                  <a:pt x="2366" y="317"/>
                </a:cubicBezTo>
                <a:cubicBezTo>
                  <a:pt x="2365" y="317"/>
                  <a:pt x="2363" y="317"/>
                  <a:pt x="2362" y="316"/>
                </a:cubicBezTo>
                <a:close/>
                <a:moveTo>
                  <a:pt x="2367" y="256"/>
                </a:moveTo>
                <a:cubicBezTo>
                  <a:pt x="2367" y="255"/>
                  <a:pt x="2369" y="256"/>
                  <a:pt x="2369" y="255"/>
                </a:cubicBezTo>
                <a:cubicBezTo>
                  <a:pt x="2369" y="255"/>
                  <a:pt x="2369" y="255"/>
                  <a:pt x="2369" y="255"/>
                </a:cubicBezTo>
                <a:cubicBezTo>
                  <a:pt x="2370" y="255"/>
                  <a:pt x="2370" y="256"/>
                  <a:pt x="2370" y="256"/>
                </a:cubicBezTo>
                <a:cubicBezTo>
                  <a:pt x="2369" y="256"/>
                  <a:pt x="2368" y="256"/>
                  <a:pt x="2367" y="256"/>
                </a:cubicBezTo>
                <a:close/>
                <a:moveTo>
                  <a:pt x="2371" y="318"/>
                </a:moveTo>
                <a:cubicBezTo>
                  <a:pt x="2371" y="318"/>
                  <a:pt x="2371" y="318"/>
                  <a:pt x="2371" y="317"/>
                </a:cubicBezTo>
                <a:cubicBezTo>
                  <a:pt x="2371" y="318"/>
                  <a:pt x="2372" y="318"/>
                  <a:pt x="2373" y="317"/>
                </a:cubicBezTo>
                <a:cubicBezTo>
                  <a:pt x="2373" y="317"/>
                  <a:pt x="2373" y="317"/>
                  <a:pt x="2373" y="317"/>
                </a:cubicBezTo>
                <a:cubicBezTo>
                  <a:pt x="2373" y="318"/>
                  <a:pt x="2373" y="318"/>
                  <a:pt x="2373" y="318"/>
                </a:cubicBezTo>
                <a:cubicBezTo>
                  <a:pt x="2373" y="318"/>
                  <a:pt x="2372" y="318"/>
                  <a:pt x="2371" y="318"/>
                </a:cubicBezTo>
                <a:close/>
                <a:moveTo>
                  <a:pt x="2376" y="321"/>
                </a:moveTo>
                <a:cubicBezTo>
                  <a:pt x="2376" y="321"/>
                  <a:pt x="2377" y="321"/>
                  <a:pt x="2377" y="321"/>
                </a:cubicBezTo>
                <a:cubicBezTo>
                  <a:pt x="2377" y="321"/>
                  <a:pt x="2377" y="322"/>
                  <a:pt x="2378" y="322"/>
                </a:cubicBezTo>
                <a:cubicBezTo>
                  <a:pt x="2377" y="322"/>
                  <a:pt x="2376" y="322"/>
                  <a:pt x="2376" y="321"/>
                </a:cubicBezTo>
                <a:close/>
                <a:moveTo>
                  <a:pt x="2373" y="292"/>
                </a:moveTo>
                <a:cubicBezTo>
                  <a:pt x="2373" y="290"/>
                  <a:pt x="2370" y="293"/>
                  <a:pt x="2370" y="290"/>
                </a:cubicBezTo>
                <a:cubicBezTo>
                  <a:pt x="2372" y="290"/>
                  <a:pt x="2374" y="290"/>
                  <a:pt x="2377" y="291"/>
                </a:cubicBezTo>
                <a:cubicBezTo>
                  <a:pt x="2377" y="291"/>
                  <a:pt x="2377" y="291"/>
                  <a:pt x="2377" y="292"/>
                </a:cubicBezTo>
                <a:cubicBezTo>
                  <a:pt x="2377" y="291"/>
                  <a:pt x="2377" y="291"/>
                  <a:pt x="2377" y="291"/>
                </a:cubicBezTo>
                <a:cubicBezTo>
                  <a:pt x="2378" y="291"/>
                  <a:pt x="2379" y="291"/>
                  <a:pt x="2380" y="291"/>
                </a:cubicBezTo>
                <a:cubicBezTo>
                  <a:pt x="2380" y="291"/>
                  <a:pt x="2380" y="292"/>
                  <a:pt x="2381" y="292"/>
                </a:cubicBezTo>
                <a:cubicBezTo>
                  <a:pt x="2380" y="292"/>
                  <a:pt x="2379" y="292"/>
                  <a:pt x="2378" y="292"/>
                </a:cubicBezTo>
                <a:cubicBezTo>
                  <a:pt x="2376" y="292"/>
                  <a:pt x="2375" y="292"/>
                  <a:pt x="2373" y="292"/>
                </a:cubicBezTo>
                <a:close/>
                <a:moveTo>
                  <a:pt x="2388" y="289"/>
                </a:moveTo>
                <a:cubicBezTo>
                  <a:pt x="2387" y="289"/>
                  <a:pt x="2385" y="289"/>
                  <a:pt x="2384" y="289"/>
                </a:cubicBezTo>
                <a:cubicBezTo>
                  <a:pt x="2383" y="288"/>
                  <a:pt x="2383" y="288"/>
                  <a:pt x="2383" y="288"/>
                </a:cubicBezTo>
                <a:cubicBezTo>
                  <a:pt x="2383" y="288"/>
                  <a:pt x="2383" y="288"/>
                  <a:pt x="2384" y="288"/>
                </a:cubicBezTo>
                <a:cubicBezTo>
                  <a:pt x="2384" y="288"/>
                  <a:pt x="2385" y="288"/>
                  <a:pt x="2386" y="288"/>
                </a:cubicBezTo>
                <a:cubicBezTo>
                  <a:pt x="2386" y="288"/>
                  <a:pt x="2386" y="288"/>
                  <a:pt x="2385" y="288"/>
                </a:cubicBezTo>
                <a:cubicBezTo>
                  <a:pt x="2387" y="288"/>
                  <a:pt x="2389" y="288"/>
                  <a:pt x="2390" y="286"/>
                </a:cubicBezTo>
                <a:cubicBezTo>
                  <a:pt x="2390" y="286"/>
                  <a:pt x="2390" y="287"/>
                  <a:pt x="2390" y="287"/>
                </a:cubicBezTo>
                <a:cubicBezTo>
                  <a:pt x="2390" y="288"/>
                  <a:pt x="2387" y="287"/>
                  <a:pt x="2388" y="289"/>
                </a:cubicBezTo>
                <a:close/>
                <a:moveTo>
                  <a:pt x="2389" y="309"/>
                </a:moveTo>
                <a:cubicBezTo>
                  <a:pt x="2389" y="309"/>
                  <a:pt x="2390" y="309"/>
                  <a:pt x="2390" y="309"/>
                </a:cubicBezTo>
                <a:cubicBezTo>
                  <a:pt x="2390" y="309"/>
                  <a:pt x="2390" y="309"/>
                  <a:pt x="2391" y="310"/>
                </a:cubicBezTo>
                <a:cubicBezTo>
                  <a:pt x="2390" y="310"/>
                  <a:pt x="2389" y="310"/>
                  <a:pt x="2389" y="309"/>
                </a:cubicBezTo>
                <a:close/>
                <a:moveTo>
                  <a:pt x="2396" y="317"/>
                </a:moveTo>
                <a:cubicBezTo>
                  <a:pt x="2397" y="317"/>
                  <a:pt x="2398" y="318"/>
                  <a:pt x="2398" y="319"/>
                </a:cubicBezTo>
                <a:cubicBezTo>
                  <a:pt x="2397" y="319"/>
                  <a:pt x="2396" y="318"/>
                  <a:pt x="2396" y="317"/>
                </a:cubicBezTo>
                <a:close/>
                <a:moveTo>
                  <a:pt x="2398" y="255"/>
                </a:moveTo>
                <a:cubicBezTo>
                  <a:pt x="2400" y="255"/>
                  <a:pt x="2401" y="255"/>
                  <a:pt x="2403" y="255"/>
                </a:cubicBezTo>
                <a:cubicBezTo>
                  <a:pt x="2403" y="255"/>
                  <a:pt x="2403" y="256"/>
                  <a:pt x="2403" y="256"/>
                </a:cubicBezTo>
                <a:cubicBezTo>
                  <a:pt x="2402" y="256"/>
                  <a:pt x="2400" y="256"/>
                  <a:pt x="2398" y="255"/>
                </a:cubicBezTo>
                <a:close/>
                <a:moveTo>
                  <a:pt x="2371" y="233"/>
                </a:moveTo>
                <a:cubicBezTo>
                  <a:pt x="2375" y="233"/>
                  <a:pt x="2378" y="232"/>
                  <a:pt x="2381" y="232"/>
                </a:cubicBezTo>
                <a:cubicBezTo>
                  <a:pt x="2387" y="233"/>
                  <a:pt x="2394" y="234"/>
                  <a:pt x="2401" y="235"/>
                </a:cubicBezTo>
                <a:cubicBezTo>
                  <a:pt x="2402" y="235"/>
                  <a:pt x="2403" y="235"/>
                  <a:pt x="2404" y="236"/>
                </a:cubicBezTo>
                <a:cubicBezTo>
                  <a:pt x="2393" y="236"/>
                  <a:pt x="2380" y="235"/>
                  <a:pt x="2371" y="233"/>
                </a:cubicBezTo>
                <a:close/>
                <a:moveTo>
                  <a:pt x="2404" y="229"/>
                </a:moveTo>
                <a:cubicBezTo>
                  <a:pt x="2404" y="229"/>
                  <a:pt x="2403" y="229"/>
                  <a:pt x="2403" y="230"/>
                </a:cubicBezTo>
                <a:cubicBezTo>
                  <a:pt x="2403" y="230"/>
                  <a:pt x="2404" y="230"/>
                  <a:pt x="2404" y="230"/>
                </a:cubicBezTo>
                <a:cubicBezTo>
                  <a:pt x="2402" y="230"/>
                  <a:pt x="2402" y="229"/>
                  <a:pt x="2402" y="228"/>
                </a:cubicBezTo>
                <a:cubicBezTo>
                  <a:pt x="2403" y="229"/>
                  <a:pt x="2406" y="229"/>
                  <a:pt x="2404" y="229"/>
                </a:cubicBezTo>
                <a:close/>
                <a:moveTo>
                  <a:pt x="2410" y="233"/>
                </a:moveTo>
                <a:cubicBezTo>
                  <a:pt x="2409" y="233"/>
                  <a:pt x="2408" y="233"/>
                  <a:pt x="2407" y="232"/>
                </a:cubicBezTo>
                <a:cubicBezTo>
                  <a:pt x="2408" y="232"/>
                  <a:pt x="2409" y="232"/>
                  <a:pt x="2410" y="233"/>
                </a:cubicBezTo>
                <a:close/>
                <a:moveTo>
                  <a:pt x="2409" y="255"/>
                </a:moveTo>
                <a:cubicBezTo>
                  <a:pt x="2409" y="255"/>
                  <a:pt x="2410" y="255"/>
                  <a:pt x="2410" y="254"/>
                </a:cubicBezTo>
                <a:cubicBezTo>
                  <a:pt x="2411" y="254"/>
                  <a:pt x="2411" y="254"/>
                  <a:pt x="2412" y="254"/>
                </a:cubicBezTo>
                <a:cubicBezTo>
                  <a:pt x="2412" y="254"/>
                  <a:pt x="2412" y="254"/>
                  <a:pt x="2412" y="254"/>
                </a:cubicBezTo>
                <a:cubicBezTo>
                  <a:pt x="2412" y="254"/>
                  <a:pt x="2412" y="255"/>
                  <a:pt x="2412" y="256"/>
                </a:cubicBezTo>
                <a:cubicBezTo>
                  <a:pt x="2411" y="255"/>
                  <a:pt x="2409" y="256"/>
                  <a:pt x="2409" y="255"/>
                </a:cubicBezTo>
                <a:close/>
                <a:moveTo>
                  <a:pt x="2412" y="311"/>
                </a:moveTo>
                <a:cubicBezTo>
                  <a:pt x="2413" y="309"/>
                  <a:pt x="2410" y="310"/>
                  <a:pt x="2410" y="309"/>
                </a:cubicBezTo>
                <a:cubicBezTo>
                  <a:pt x="2412" y="309"/>
                  <a:pt x="2414" y="309"/>
                  <a:pt x="2416" y="309"/>
                </a:cubicBezTo>
                <a:cubicBezTo>
                  <a:pt x="2416" y="309"/>
                  <a:pt x="2417" y="310"/>
                  <a:pt x="2417" y="310"/>
                </a:cubicBezTo>
                <a:cubicBezTo>
                  <a:pt x="2415" y="310"/>
                  <a:pt x="2413" y="309"/>
                  <a:pt x="2412" y="311"/>
                </a:cubicBezTo>
                <a:close/>
                <a:moveTo>
                  <a:pt x="2418" y="310"/>
                </a:moveTo>
                <a:cubicBezTo>
                  <a:pt x="2419" y="310"/>
                  <a:pt x="2417" y="309"/>
                  <a:pt x="2417" y="309"/>
                </a:cubicBezTo>
                <a:cubicBezTo>
                  <a:pt x="2418" y="309"/>
                  <a:pt x="2418" y="309"/>
                  <a:pt x="2419" y="309"/>
                </a:cubicBezTo>
                <a:cubicBezTo>
                  <a:pt x="2419" y="309"/>
                  <a:pt x="2419" y="309"/>
                  <a:pt x="2419" y="309"/>
                </a:cubicBezTo>
                <a:cubicBezTo>
                  <a:pt x="2419" y="309"/>
                  <a:pt x="2419" y="310"/>
                  <a:pt x="2420" y="310"/>
                </a:cubicBezTo>
                <a:cubicBezTo>
                  <a:pt x="2419" y="310"/>
                  <a:pt x="2419" y="310"/>
                  <a:pt x="2418" y="310"/>
                </a:cubicBezTo>
                <a:close/>
                <a:moveTo>
                  <a:pt x="2421" y="261"/>
                </a:moveTo>
                <a:cubicBezTo>
                  <a:pt x="2421" y="260"/>
                  <a:pt x="2420" y="262"/>
                  <a:pt x="2419" y="261"/>
                </a:cubicBezTo>
                <a:cubicBezTo>
                  <a:pt x="2419" y="261"/>
                  <a:pt x="2419" y="261"/>
                  <a:pt x="2419" y="261"/>
                </a:cubicBezTo>
                <a:cubicBezTo>
                  <a:pt x="2419" y="261"/>
                  <a:pt x="2419" y="259"/>
                  <a:pt x="2420" y="259"/>
                </a:cubicBezTo>
                <a:cubicBezTo>
                  <a:pt x="2419" y="261"/>
                  <a:pt x="2423" y="259"/>
                  <a:pt x="2421" y="261"/>
                </a:cubicBezTo>
                <a:close/>
                <a:moveTo>
                  <a:pt x="2420" y="258"/>
                </a:moveTo>
                <a:cubicBezTo>
                  <a:pt x="2420" y="258"/>
                  <a:pt x="2419" y="258"/>
                  <a:pt x="2418" y="258"/>
                </a:cubicBezTo>
                <a:cubicBezTo>
                  <a:pt x="2417" y="257"/>
                  <a:pt x="2416" y="257"/>
                  <a:pt x="2415" y="257"/>
                </a:cubicBezTo>
                <a:cubicBezTo>
                  <a:pt x="2416" y="256"/>
                  <a:pt x="2415" y="256"/>
                  <a:pt x="2416" y="255"/>
                </a:cubicBezTo>
                <a:cubicBezTo>
                  <a:pt x="2416" y="255"/>
                  <a:pt x="2416" y="255"/>
                  <a:pt x="2417" y="255"/>
                </a:cubicBezTo>
                <a:cubicBezTo>
                  <a:pt x="2418" y="255"/>
                  <a:pt x="2419" y="254"/>
                  <a:pt x="2420" y="254"/>
                </a:cubicBezTo>
                <a:cubicBezTo>
                  <a:pt x="2420" y="254"/>
                  <a:pt x="2420" y="254"/>
                  <a:pt x="2420" y="254"/>
                </a:cubicBezTo>
                <a:cubicBezTo>
                  <a:pt x="2421" y="254"/>
                  <a:pt x="2421" y="254"/>
                  <a:pt x="2421" y="253"/>
                </a:cubicBezTo>
                <a:cubicBezTo>
                  <a:pt x="2421" y="253"/>
                  <a:pt x="2422" y="253"/>
                  <a:pt x="2422" y="253"/>
                </a:cubicBezTo>
                <a:cubicBezTo>
                  <a:pt x="2422" y="253"/>
                  <a:pt x="2422" y="254"/>
                  <a:pt x="2421" y="254"/>
                </a:cubicBezTo>
                <a:cubicBezTo>
                  <a:pt x="2421" y="255"/>
                  <a:pt x="2422" y="254"/>
                  <a:pt x="2423" y="255"/>
                </a:cubicBezTo>
                <a:cubicBezTo>
                  <a:pt x="2423" y="254"/>
                  <a:pt x="2423" y="254"/>
                  <a:pt x="2423" y="253"/>
                </a:cubicBezTo>
                <a:cubicBezTo>
                  <a:pt x="2423" y="253"/>
                  <a:pt x="2423" y="253"/>
                  <a:pt x="2423" y="253"/>
                </a:cubicBezTo>
                <a:cubicBezTo>
                  <a:pt x="2423" y="253"/>
                  <a:pt x="2423" y="253"/>
                  <a:pt x="2423" y="254"/>
                </a:cubicBezTo>
                <a:cubicBezTo>
                  <a:pt x="2423" y="255"/>
                  <a:pt x="2424" y="255"/>
                  <a:pt x="2424" y="256"/>
                </a:cubicBezTo>
                <a:cubicBezTo>
                  <a:pt x="2423" y="257"/>
                  <a:pt x="2419" y="254"/>
                  <a:pt x="2418" y="256"/>
                </a:cubicBezTo>
                <a:cubicBezTo>
                  <a:pt x="2419" y="256"/>
                  <a:pt x="2419" y="257"/>
                  <a:pt x="2419" y="257"/>
                </a:cubicBezTo>
                <a:cubicBezTo>
                  <a:pt x="2420" y="257"/>
                  <a:pt x="2421" y="258"/>
                  <a:pt x="2422" y="258"/>
                </a:cubicBezTo>
                <a:cubicBezTo>
                  <a:pt x="2422" y="258"/>
                  <a:pt x="2422" y="259"/>
                  <a:pt x="2422" y="259"/>
                </a:cubicBezTo>
                <a:cubicBezTo>
                  <a:pt x="2422" y="259"/>
                  <a:pt x="2421" y="258"/>
                  <a:pt x="2420" y="258"/>
                </a:cubicBezTo>
                <a:close/>
                <a:moveTo>
                  <a:pt x="2434" y="310"/>
                </a:moveTo>
                <a:cubicBezTo>
                  <a:pt x="2435" y="310"/>
                  <a:pt x="2438" y="310"/>
                  <a:pt x="2438" y="311"/>
                </a:cubicBezTo>
                <a:cubicBezTo>
                  <a:pt x="2437" y="311"/>
                  <a:pt x="2435" y="311"/>
                  <a:pt x="2434" y="310"/>
                </a:cubicBezTo>
                <a:close/>
                <a:moveTo>
                  <a:pt x="2435" y="262"/>
                </a:moveTo>
                <a:cubicBezTo>
                  <a:pt x="2434" y="262"/>
                  <a:pt x="2433" y="262"/>
                  <a:pt x="2432" y="262"/>
                </a:cubicBezTo>
                <a:cubicBezTo>
                  <a:pt x="2432" y="264"/>
                  <a:pt x="2434" y="262"/>
                  <a:pt x="2434" y="264"/>
                </a:cubicBezTo>
                <a:cubicBezTo>
                  <a:pt x="2432" y="263"/>
                  <a:pt x="2431" y="263"/>
                  <a:pt x="2429" y="263"/>
                </a:cubicBezTo>
                <a:cubicBezTo>
                  <a:pt x="2429" y="264"/>
                  <a:pt x="2430" y="264"/>
                  <a:pt x="2429" y="265"/>
                </a:cubicBezTo>
                <a:cubicBezTo>
                  <a:pt x="2426" y="263"/>
                  <a:pt x="2427" y="264"/>
                  <a:pt x="2425" y="261"/>
                </a:cubicBezTo>
                <a:cubicBezTo>
                  <a:pt x="2425" y="261"/>
                  <a:pt x="2427" y="263"/>
                  <a:pt x="2428" y="262"/>
                </a:cubicBezTo>
                <a:cubicBezTo>
                  <a:pt x="2427" y="262"/>
                  <a:pt x="2426" y="261"/>
                  <a:pt x="2425" y="260"/>
                </a:cubicBezTo>
                <a:cubicBezTo>
                  <a:pt x="2428" y="260"/>
                  <a:pt x="2435" y="263"/>
                  <a:pt x="2438" y="261"/>
                </a:cubicBezTo>
                <a:cubicBezTo>
                  <a:pt x="2432" y="260"/>
                  <a:pt x="2428" y="260"/>
                  <a:pt x="2423" y="259"/>
                </a:cubicBezTo>
                <a:cubicBezTo>
                  <a:pt x="2424" y="259"/>
                  <a:pt x="2425" y="258"/>
                  <a:pt x="2426" y="258"/>
                </a:cubicBezTo>
                <a:cubicBezTo>
                  <a:pt x="2426" y="258"/>
                  <a:pt x="2426" y="258"/>
                  <a:pt x="2426" y="258"/>
                </a:cubicBezTo>
                <a:cubicBezTo>
                  <a:pt x="2430" y="258"/>
                  <a:pt x="2434" y="258"/>
                  <a:pt x="2438" y="259"/>
                </a:cubicBezTo>
                <a:cubicBezTo>
                  <a:pt x="2440" y="260"/>
                  <a:pt x="2439" y="259"/>
                  <a:pt x="2441" y="259"/>
                </a:cubicBezTo>
                <a:cubicBezTo>
                  <a:pt x="2442" y="259"/>
                  <a:pt x="2447" y="261"/>
                  <a:pt x="2448" y="261"/>
                </a:cubicBezTo>
                <a:cubicBezTo>
                  <a:pt x="2453" y="262"/>
                  <a:pt x="2451" y="261"/>
                  <a:pt x="2453" y="265"/>
                </a:cubicBezTo>
                <a:cubicBezTo>
                  <a:pt x="2450" y="265"/>
                  <a:pt x="2449" y="266"/>
                  <a:pt x="2446" y="264"/>
                </a:cubicBezTo>
                <a:cubicBezTo>
                  <a:pt x="2446" y="264"/>
                  <a:pt x="2447" y="265"/>
                  <a:pt x="2447" y="264"/>
                </a:cubicBezTo>
                <a:cubicBezTo>
                  <a:pt x="2445" y="264"/>
                  <a:pt x="2442" y="264"/>
                  <a:pt x="2442" y="262"/>
                </a:cubicBezTo>
                <a:cubicBezTo>
                  <a:pt x="2440" y="265"/>
                  <a:pt x="2437" y="261"/>
                  <a:pt x="2436" y="263"/>
                </a:cubicBezTo>
                <a:cubicBezTo>
                  <a:pt x="2437" y="264"/>
                  <a:pt x="2439" y="264"/>
                  <a:pt x="2440" y="264"/>
                </a:cubicBezTo>
                <a:cubicBezTo>
                  <a:pt x="2437" y="265"/>
                  <a:pt x="2434" y="264"/>
                  <a:pt x="2435" y="262"/>
                </a:cubicBezTo>
                <a:close/>
                <a:moveTo>
                  <a:pt x="2439" y="301"/>
                </a:moveTo>
                <a:cubicBezTo>
                  <a:pt x="2440" y="301"/>
                  <a:pt x="2441" y="300"/>
                  <a:pt x="2442" y="300"/>
                </a:cubicBezTo>
                <a:cubicBezTo>
                  <a:pt x="2442" y="300"/>
                  <a:pt x="2443" y="300"/>
                  <a:pt x="2443" y="300"/>
                </a:cubicBezTo>
                <a:cubicBezTo>
                  <a:pt x="2443" y="300"/>
                  <a:pt x="2443" y="301"/>
                  <a:pt x="2444" y="302"/>
                </a:cubicBezTo>
                <a:cubicBezTo>
                  <a:pt x="2442" y="301"/>
                  <a:pt x="2438" y="301"/>
                  <a:pt x="2439" y="301"/>
                </a:cubicBezTo>
                <a:close/>
                <a:moveTo>
                  <a:pt x="2445" y="301"/>
                </a:moveTo>
                <a:cubicBezTo>
                  <a:pt x="2449" y="301"/>
                  <a:pt x="2456" y="301"/>
                  <a:pt x="2459" y="304"/>
                </a:cubicBezTo>
                <a:cubicBezTo>
                  <a:pt x="2453" y="302"/>
                  <a:pt x="2448" y="303"/>
                  <a:pt x="2445" y="301"/>
                </a:cubicBezTo>
                <a:close/>
                <a:moveTo>
                  <a:pt x="2498" y="304"/>
                </a:moveTo>
                <a:cubicBezTo>
                  <a:pt x="2497" y="305"/>
                  <a:pt x="2497" y="307"/>
                  <a:pt x="2496" y="307"/>
                </a:cubicBezTo>
                <a:cubicBezTo>
                  <a:pt x="2496" y="306"/>
                  <a:pt x="2497" y="305"/>
                  <a:pt x="2497" y="305"/>
                </a:cubicBezTo>
                <a:cubicBezTo>
                  <a:pt x="2497" y="304"/>
                  <a:pt x="2495" y="305"/>
                  <a:pt x="2495" y="304"/>
                </a:cubicBezTo>
                <a:cubicBezTo>
                  <a:pt x="2496" y="304"/>
                  <a:pt x="2497" y="304"/>
                  <a:pt x="2498" y="304"/>
                </a:cubicBezTo>
                <a:close/>
                <a:moveTo>
                  <a:pt x="2494" y="304"/>
                </a:moveTo>
                <a:cubicBezTo>
                  <a:pt x="2491" y="304"/>
                  <a:pt x="2487" y="304"/>
                  <a:pt x="2485" y="302"/>
                </a:cubicBezTo>
                <a:cubicBezTo>
                  <a:pt x="2490" y="303"/>
                  <a:pt x="2492" y="302"/>
                  <a:pt x="2494" y="304"/>
                </a:cubicBezTo>
                <a:close/>
                <a:moveTo>
                  <a:pt x="2479" y="305"/>
                </a:moveTo>
                <a:cubicBezTo>
                  <a:pt x="2478" y="303"/>
                  <a:pt x="2481" y="304"/>
                  <a:pt x="2481" y="304"/>
                </a:cubicBezTo>
                <a:cubicBezTo>
                  <a:pt x="2480" y="304"/>
                  <a:pt x="2480" y="305"/>
                  <a:pt x="2479" y="305"/>
                </a:cubicBezTo>
                <a:close/>
                <a:moveTo>
                  <a:pt x="2480" y="303"/>
                </a:moveTo>
                <a:cubicBezTo>
                  <a:pt x="2480" y="300"/>
                  <a:pt x="2484" y="301"/>
                  <a:pt x="2484" y="303"/>
                </a:cubicBezTo>
                <a:cubicBezTo>
                  <a:pt x="2482" y="303"/>
                  <a:pt x="2482" y="302"/>
                  <a:pt x="2480" y="303"/>
                </a:cubicBezTo>
                <a:close/>
                <a:moveTo>
                  <a:pt x="2494" y="305"/>
                </a:moveTo>
                <a:cubicBezTo>
                  <a:pt x="2491" y="307"/>
                  <a:pt x="2486" y="305"/>
                  <a:pt x="2482" y="305"/>
                </a:cubicBezTo>
                <a:cubicBezTo>
                  <a:pt x="2483" y="304"/>
                  <a:pt x="2491" y="305"/>
                  <a:pt x="2494" y="305"/>
                </a:cubicBezTo>
                <a:close/>
                <a:moveTo>
                  <a:pt x="2489" y="334"/>
                </a:moveTo>
                <a:cubicBezTo>
                  <a:pt x="2489" y="332"/>
                  <a:pt x="2488" y="334"/>
                  <a:pt x="2486" y="333"/>
                </a:cubicBezTo>
                <a:cubicBezTo>
                  <a:pt x="2486" y="331"/>
                  <a:pt x="2491" y="333"/>
                  <a:pt x="2489" y="334"/>
                </a:cubicBezTo>
                <a:close/>
                <a:moveTo>
                  <a:pt x="2489" y="307"/>
                </a:moveTo>
                <a:cubicBezTo>
                  <a:pt x="2490" y="308"/>
                  <a:pt x="2492" y="307"/>
                  <a:pt x="2491" y="308"/>
                </a:cubicBezTo>
                <a:cubicBezTo>
                  <a:pt x="2491" y="308"/>
                  <a:pt x="2489" y="308"/>
                  <a:pt x="2489" y="307"/>
                </a:cubicBezTo>
                <a:close/>
                <a:moveTo>
                  <a:pt x="2495" y="334"/>
                </a:moveTo>
                <a:cubicBezTo>
                  <a:pt x="2494" y="334"/>
                  <a:pt x="2491" y="335"/>
                  <a:pt x="2490" y="333"/>
                </a:cubicBezTo>
                <a:cubicBezTo>
                  <a:pt x="2492" y="333"/>
                  <a:pt x="2494" y="333"/>
                  <a:pt x="2495" y="334"/>
                </a:cubicBezTo>
                <a:close/>
                <a:moveTo>
                  <a:pt x="2494" y="336"/>
                </a:moveTo>
                <a:cubicBezTo>
                  <a:pt x="2496" y="337"/>
                  <a:pt x="2499" y="336"/>
                  <a:pt x="2499" y="338"/>
                </a:cubicBezTo>
                <a:cubicBezTo>
                  <a:pt x="2497" y="336"/>
                  <a:pt x="2496" y="339"/>
                  <a:pt x="2494" y="336"/>
                </a:cubicBezTo>
                <a:close/>
                <a:moveTo>
                  <a:pt x="2492" y="308"/>
                </a:moveTo>
                <a:cubicBezTo>
                  <a:pt x="2495" y="308"/>
                  <a:pt x="2499" y="307"/>
                  <a:pt x="2501" y="310"/>
                </a:cubicBezTo>
                <a:cubicBezTo>
                  <a:pt x="2497" y="308"/>
                  <a:pt x="2495" y="310"/>
                  <a:pt x="2492" y="308"/>
                </a:cubicBezTo>
                <a:close/>
                <a:moveTo>
                  <a:pt x="2503" y="337"/>
                </a:moveTo>
                <a:cubicBezTo>
                  <a:pt x="2505" y="339"/>
                  <a:pt x="2508" y="337"/>
                  <a:pt x="2509" y="339"/>
                </a:cubicBezTo>
                <a:cubicBezTo>
                  <a:pt x="2508" y="339"/>
                  <a:pt x="2501" y="339"/>
                  <a:pt x="2503" y="337"/>
                </a:cubicBezTo>
                <a:close/>
                <a:moveTo>
                  <a:pt x="2515" y="339"/>
                </a:moveTo>
                <a:cubicBezTo>
                  <a:pt x="2518" y="340"/>
                  <a:pt x="2521" y="338"/>
                  <a:pt x="2523" y="340"/>
                </a:cubicBezTo>
                <a:cubicBezTo>
                  <a:pt x="2520" y="341"/>
                  <a:pt x="2517" y="340"/>
                  <a:pt x="2515" y="339"/>
                </a:cubicBezTo>
                <a:close/>
                <a:moveTo>
                  <a:pt x="2521" y="337"/>
                </a:moveTo>
                <a:cubicBezTo>
                  <a:pt x="2522" y="336"/>
                  <a:pt x="2523" y="337"/>
                  <a:pt x="2523" y="338"/>
                </a:cubicBezTo>
                <a:cubicBezTo>
                  <a:pt x="2523" y="338"/>
                  <a:pt x="2521" y="338"/>
                  <a:pt x="2521" y="337"/>
                </a:cubicBezTo>
                <a:close/>
                <a:moveTo>
                  <a:pt x="2536" y="332"/>
                </a:moveTo>
                <a:cubicBezTo>
                  <a:pt x="2535" y="333"/>
                  <a:pt x="2536" y="334"/>
                  <a:pt x="2535" y="335"/>
                </a:cubicBezTo>
                <a:cubicBezTo>
                  <a:pt x="2533" y="335"/>
                  <a:pt x="2532" y="335"/>
                  <a:pt x="2530" y="334"/>
                </a:cubicBezTo>
                <a:cubicBezTo>
                  <a:pt x="2529" y="335"/>
                  <a:pt x="2525" y="334"/>
                  <a:pt x="2524" y="334"/>
                </a:cubicBezTo>
                <a:cubicBezTo>
                  <a:pt x="2524" y="334"/>
                  <a:pt x="2523" y="334"/>
                  <a:pt x="2523" y="334"/>
                </a:cubicBezTo>
                <a:cubicBezTo>
                  <a:pt x="2523" y="334"/>
                  <a:pt x="2523" y="334"/>
                  <a:pt x="2524" y="334"/>
                </a:cubicBezTo>
                <a:cubicBezTo>
                  <a:pt x="2524" y="334"/>
                  <a:pt x="2524" y="334"/>
                  <a:pt x="2524" y="333"/>
                </a:cubicBezTo>
                <a:cubicBezTo>
                  <a:pt x="2523" y="333"/>
                  <a:pt x="2522" y="333"/>
                  <a:pt x="2521" y="334"/>
                </a:cubicBezTo>
                <a:cubicBezTo>
                  <a:pt x="2523" y="334"/>
                  <a:pt x="2522" y="336"/>
                  <a:pt x="2524" y="336"/>
                </a:cubicBezTo>
                <a:cubicBezTo>
                  <a:pt x="2528" y="334"/>
                  <a:pt x="2532" y="337"/>
                  <a:pt x="2536" y="339"/>
                </a:cubicBezTo>
                <a:cubicBezTo>
                  <a:pt x="2532" y="340"/>
                  <a:pt x="2527" y="338"/>
                  <a:pt x="2524" y="339"/>
                </a:cubicBezTo>
                <a:cubicBezTo>
                  <a:pt x="2524" y="334"/>
                  <a:pt x="2516" y="335"/>
                  <a:pt x="2514" y="336"/>
                </a:cubicBezTo>
                <a:cubicBezTo>
                  <a:pt x="2514" y="335"/>
                  <a:pt x="2515" y="335"/>
                  <a:pt x="2514" y="335"/>
                </a:cubicBezTo>
                <a:cubicBezTo>
                  <a:pt x="2513" y="335"/>
                  <a:pt x="2514" y="334"/>
                  <a:pt x="2513" y="336"/>
                </a:cubicBezTo>
                <a:cubicBezTo>
                  <a:pt x="2511" y="335"/>
                  <a:pt x="2511" y="334"/>
                  <a:pt x="2511" y="336"/>
                </a:cubicBezTo>
                <a:cubicBezTo>
                  <a:pt x="2511" y="334"/>
                  <a:pt x="2506" y="334"/>
                  <a:pt x="2508" y="333"/>
                </a:cubicBezTo>
                <a:cubicBezTo>
                  <a:pt x="2511" y="332"/>
                  <a:pt x="2512" y="334"/>
                  <a:pt x="2515" y="332"/>
                </a:cubicBezTo>
                <a:cubicBezTo>
                  <a:pt x="2513" y="331"/>
                  <a:pt x="2511" y="331"/>
                  <a:pt x="2507" y="331"/>
                </a:cubicBezTo>
                <a:cubicBezTo>
                  <a:pt x="2508" y="330"/>
                  <a:pt x="2508" y="329"/>
                  <a:pt x="2509" y="329"/>
                </a:cubicBezTo>
                <a:cubicBezTo>
                  <a:pt x="2508" y="333"/>
                  <a:pt x="2515" y="327"/>
                  <a:pt x="2514" y="330"/>
                </a:cubicBezTo>
                <a:cubicBezTo>
                  <a:pt x="2515" y="330"/>
                  <a:pt x="2515" y="331"/>
                  <a:pt x="2515" y="331"/>
                </a:cubicBezTo>
                <a:cubicBezTo>
                  <a:pt x="2516" y="330"/>
                  <a:pt x="2514" y="329"/>
                  <a:pt x="2515" y="329"/>
                </a:cubicBezTo>
                <a:cubicBezTo>
                  <a:pt x="2516" y="329"/>
                  <a:pt x="2516" y="330"/>
                  <a:pt x="2517" y="331"/>
                </a:cubicBezTo>
                <a:cubicBezTo>
                  <a:pt x="2516" y="328"/>
                  <a:pt x="2523" y="330"/>
                  <a:pt x="2521" y="331"/>
                </a:cubicBezTo>
                <a:cubicBezTo>
                  <a:pt x="2521" y="331"/>
                  <a:pt x="2521" y="331"/>
                  <a:pt x="2521" y="331"/>
                </a:cubicBezTo>
                <a:cubicBezTo>
                  <a:pt x="2521" y="331"/>
                  <a:pt x="2521" y="332"/>
                  <a:pt x="2521" y="332"/>
                </a:cubicBezTo>
                <a:cubicBezTo>
                  <a:pt x="2519" y="333"/>
                  <a:pt x="2517" y="334"/>
                  <a:pt x="2516" y="332"/>
                </a:cubicBezTo>
                <a:cubicBezTo>
                  <a:pt x="2516" y="333"/>
                  <a:pt x="2513" y="333"/>
                  <a:pt x="2515" y="334"/>
                </a:cubicBezTo>
                <a:cubicBezTo>
                  <a:pt x="2516" y="334"/>
                  <a:pt x="2517" y="334"/>
                  <a:pt x="2518" y="335"/>
                </a:cubicBezTo>
                <a:cubicBezTo>
                  <a:pt x="2520" y="334"/>
                  <a:pt x="2521" y="332"/>
                  <a:pt x="2523" y="332"/>
                </a:cubicBezTo>
                <a:cubicBezTo>
                  <a:pt x="2523" y="331"/>
                  <a:pt x="2526" y="329"/>
                  <a:pt x="2529" y="330"/>
                </a:cubicBezTo>
                <a:cubicBezTo>
                  <a:pt x="2530" y="331"/>
                  <a:pt x="2529" y="333"/>
                  <a:pt x="2530" y="333"/>
                </a:cubicBezTo>
                <a:cubicBezTo>
                  <a:pt x="2530" y="332"/>
                  <a:pt x="2529" y="331"/>
                  <a:pt x="2530" y="330"/>
                </a:cubicBezTo>
                <a:cubicBezTo>
                  <a:pt x="2533" y="330"/>
                  <a:pt x="2534" y="331"/>
                  <a:pt x="2534" y="332"/>
                </a:cubicBezTo>
                <a:cubicBezTo>
                  <a:pt x="2534" y="331"/>
                  <a:pt x="2535" y="331"/>
                  <a:pt x="2535" y="330"/>
                </a:cubicBezTo>
                <a:cubicBezTo>
                  <a:pt x="2533" y="330"/>
                  <a:pt x="2535" y="329"/>
                  <a:pt x="2534" y="328"/>
                </a:cubicBezTo>
                <a:cubicBezTo>
                  <a:pt x="2536" y="328"/>
                  <a:pt x="2536" y="327"/>
                  <a:pt x="2536" y="329"/>
                </a:cubicBezTo>
                <a:cubicBezTo>
                  <a:pt x="2534" y="329"/>
                  <a:pt x="2537" y="330"/>
                  <a:pt x="2536" y="332"/>
                </a:cubicBezTo>
                <a:close/>
                <a:moveTo>
                  <a:pt x="2536" y="321"/>
                </a:moveTo>
                <a:cubicBezTo>
                  <a:pt x="2535" y="320"/>
                  <a:pt x="2537" y="320"/>
                  <a:pt x="2535" y="319"/>
                </a:cubicBezTo>
                <a:cubicBezTo>
                  <a:pt x="2534" y="320"/>
                  <a:pt x="2532" y="320"/>
                  <a:pt x="2532" y="318"/>
                </a:cubicBezTo>
                <a:cubicBezTo>
                  <a:pt x="2537" y="319"/>
                  <a:pt x="2539" y="319"/>
                  <a:pt x="2545" y="319"/>
                </a:cubicBezTo>
                <a:cubicBezTo>
                  <a:pt x="2542" y="323"/>
                  <a:pt x="2539" y="319"/>
                  <a:pt x="2536" y="321"/>
                </a:cubicBezTo>
                <a:close/>
                <a:moveTo>
                  <a:pt x="2608" y="349"/>
                </a:moveTo>
                <a:cubicBezTo>
                  <a:pt x="2610" y="350"/>
                  <a:pt x="2613" y="348"/>
                  <a:pt x="2613" y="351"/>
                </a:cubicBezTo>
                <a:cubicBezTo>
                  <a:pt x="2612" y="350"/>
                  <a:pt x="2607" y="350"/>
                  <a:pt x="2608" y="349"/>
                </a:cubicBezTo>
                <a:close/>
                <a:moveTo>
                  <a:pt x="2617" y="353"/>
                </a:moveTo>
                <a:cubicBezTo>
                  <a:pt x="2617" y="353"/>
                  <a:pt x="2617" y="353"/>
                  <a:pt x="2617" y="353"/>
                </a:cubicBezTo>
                <a:cubicBezTo>
                  <a:pt x="2617" y="353"/>
                  <a:pt x="2616" y="353"/>
                  <a:pt x="2616" y="352"/>
                </a:cubicBezTo>
                <a:cubicBezTo>
                  <a:pt x="2617" y="352"/>
                  <a:pt x="2618" y="352"/>
                  <a:pt x="2618" y="352"/>
                </a:cubicBezTo>
                <a:cubicBezTo>
                  <a:pt x="2619" y="354"/>
                  <a:pt x="2617" y="355"/>
                  <a:pt x="2617" y="353"/>
                </a:cubicBezTo>
                <a:close/>
                <a:moveTo>
                  <a:pt x="2622" y="352"/>
                </a:moveTo>
                <a:cubicBezTo>
                  <a:pt x="2621" y="353"/>
                  <a:pt x="2622" y="353"/>
                  <a:pt x="2622" y="354"/>
                </a:cubicBezTo>
                <a:cubicBezTo>
                  <a:pt x="2621" y="354"/>
                  <a:pt x="2620" y="352"/>
                  <a:pt x="2622" y="352"/>
                </a:cubicBezTo>
                <a:close/>
                <a:moveTo>
                  <a:pt x="2630" y="349"/>
                </a:moveTo>
                <a:cubicBezTo>
                  <a:pt x="2632" y="351"/>
                  <a:pt x="2636" y="348"/>
                  <a:pt x="2638" y="351"/>
                </a:cubicBezTo>
                <a:cubicBezTo>
                  <a:pt x="2638" y="351"/>
                  <a:pt x="2637" y="351"/>
                  <a:pt x="2637" y="351"/>
                </a:cubicBezTo>
                <a:cubicBezTo>
                  <a:pt x="2637" y="351"/>
                  <a:pt x="2637" y="352"/>
                  <a:pt x="2637" y="352"/>
                </a:cubicBezTo>
                <a:cubicBezTo>
                  <a:pt x="2635" y="350"/>
                  <a:pt x="2628" y="352"/>
                  <a:pt x="2628" y="350"/>
                </a:cubicBezTo>
                <a:cubicBezTo>
                  <a:pt x="2630" y="350"/>
                  <a:pt x="2631" y="351"/>
                  <a:pt x="2630" y="349"/>
                </a:cubicBezTo>
                <a:close/>
                <a:moveTo>
                  <a:pt x="2638" y="354"/>
                </a:moveTo>
                <a:cubicBezTo>
                  <a:pt x="2634" y="354"/>
                  <a:pt x="2629" y="355"/>
                  <a:pt x="2626" y="353"/>
                </a:cubicBezTo>
                <a:cubicBezTo>
                  <a:pt x="2627" y="353"/>
                  <a:pt x="2630" y="354"/>
                  <a:pt x="2628" y="351"/>
                </a:cubicBezTo>
                <a:cubicBezTo>
                  <a:pt x="2629" y="351"/>
                  <a:pt x="2630" y="352"/>
                  <a:pt x="2631" y="352"/>
                </a:cubicBezTo>
                <a:cubicBezTo>
                  <a:pt x="2631" y="352"/>
                  <a:pt x="2631" y="353"/>
                  <a:pt x="2631" y="353"/>
                </a:cubicBezTo>
                <a:cubicBezTo>
                  <a:pt x="2632" y="353"/>
                  <a:pt x="2630" y="351"/>
                  <a:pt x="2632" y="352"/>
                </a:cubicBezTo>
                <a:cubicBezTo>
                  <a:pt x="2633" y="355"/>
                  <a:pt x="2633" y="352"/>
                  <a:pt x="2636" y="352"/>
                </a:cubicBezTo>
                <a:cubicBezTo>
                  <a:pt x="2635" y="354"/>
                  <a:pt x="2640" y="353"/>
                  <a:pt x="2638" y="354"/>
                </a:cubicBezTo>
                <a:close/>
                <a:moveTo>
                  <a:pt x="2647" y="353"/>
                </a:moveTo>
                <a:cubicBezTo>
                  <a:pt x="2648" y="353"/>
                  <a:pt x="2649" y="352"/>
                  <a:pt x="2650" y="353"/>
                </a:cubicBezTo>
                <a:cubicBezTo>
                  <a:pt x="2650" y="355"/>
                  <a:pt x="2647" y="354"/>
                  <a:pt x="2647" y="353"/>
                </a:cubicBezTo>
                <a:close/>
                <a:moveTo>
                  <a:pt x="2650" y="353"/>
                </a:moveTo>
                <a:cubicBezTo>
                  <a:pt x="2651" y="352"/>
                  <a:pt x="2653" y="353"/>
                  <a:pt x="2654" y="354"/>
                </a:cubicBezTo>
                <a:cubicBezTo>
                  <a:pt x="2652" y="354"/>
                  <a:pt x="2651" y="354"/>
                  <a:pt x="2650" y="353"/>
                </a:cubicBezTo>
                <a:close/>
                <a:moveTo>
                  <a:pt x="2659" y="352"/>
                </a:moveTo>
                <a:cubicBezTo>
                  <a:pt x="2656" y="352"/>
                  <a:pt x="2647" y="353"/>
                  <a:pt x="2644" y="350"/>
                </a:cubicBezTo>
                <a:cubicBezTo>
                  <a:pt x="2646" y="351"/>
                  <a:pt x="2645" y="350"/>
                  <a:pt x="2646" y="349"/>
                </a:cubicBezTo>
                <a:cubicBezTo>
                  <a:pt x="2649" y="351"/>
                  <a:pt x="2656" y="349"/>
                  <a:pt x="2660" y="351"/>
                </a:cubicBezTo>
                <a:cubicBezTo>
                  <a:pt x="2657" y="351"/>
                  <a:pt x="2661" y="352"/>
                  <a:pt x="2659" y="352"/>
                </a:cubicBezTo>
                <a:close/>
                <a:moveTo>
                  <a:pt x="2717" y="356"/>
                </a:moveTo>
                <a:cubicBezTo>
                  <a:pt x="2718" y="357"/>
                  <a:pt x="2721" y="356"/>
                  <a:pt x="2721" y="357"/>
                </a:cubicBezTo>
                <a:cubicBezTo>
                  <a:pt x="2720" y="357"/>
                  <a:pt x="2717" y="358"/>
                  <a:pt x="2717" y="356"/>
                </a:cubicBezTo>
                <a:close/>
                <a:moveTo>
                  <a:pt x="2706" y="354"/>
                </a:moveTo>
                <a:cubicBezTo>
                  <a:pt x="2706" y="356"/>
                  <a:pt x="2700" y="357"/>
                  <a:pt x="2702" y="355"/>
                </a:cubicBezTo>
                <a:cubicBezTo>
                  <a:pt x="2697" y="355"/>
                  <a:pt x="2689" y="358"/>
                  <a:pt x="2685" y="354"/>
                </a:cubicBezTo>
                <a:cubicBezTo>
                  <a:pt x="2685" y="357"/>
                  <a:pt x="2679" y="356"/>
                  <a:pt x="2679" y="355"/>
                </a:cubicBezTo>
                <a:cubicBezTo>
                  <a:pt x="2680" y="354"/>
                  <a:pt x="2682" y="356"/>
                  <a:pt x="2683" y="354"/>
                </a:cubicBezTo>
                <a:cubicBezTo>
                  <a:pt x="2678" y="354"/>
                  <a:pt x="2670" y="355"/>
                  <a:pt x="2666" y="353"/>
                </a:cubicBezTo>
                <a:cubicBezTo>
                  <a:pt x="2669" y="354"/>
                  <a:pt x="2666" y="352"/>
                  <a:pt x="2667" y="350"/>
                </a:cubicBezTo>
                <a:cubicBezTo>
                  <a:pt x="2669" y="351"/>
                  <a:pt x="2672" y="350"/>
                  <a:pt x="2673" y="352"/>
                </a:cubicBezTo>
                <a:cubicBezTo>
                  <a:pt x="2677" y="351"/>
                  <a:pt x="2683" y="351"/>
                  <a:pt x="2688" y="351"/>
                </a:cubicBezTo>
                <a:cubicBezTo>
                  <a:pt x="2691" y="351"/>
                  <a:pt x="2694" y="352"/>
                  <a:pt x="2696" y="353"/>
                </a:cubicBezTo>
                <a:cubicBezTo>
                  <a:pt x="2697" y="352"/>
                  <a:pt x="2701" y="352"/>
                  <a:pt x="2701" y="351"/>
                </a:cubicBezTo>
                <a:cubicBezTo>
                  <a:pt x="2701" y="351"/>
                  <a:pt x="2701" y="351"/>
                  <a:pt x="2701" y="351"/>
                </a:cubicBezTo>
                <a:cubicBezTo>
                  <a:pt x="2701" y="351"/>
                  <a:pt x="2701" y="351"/>
                  <a:pt x="2701" y="351"/>
                </a:cubicBezTo>
                <a:cubicBezTo>
                  <a:pt x="2706" y="354"/>
                  <a:pt x="2713" y="352"/>
                  <a:pt x="2717" y="351"/>
                </a:cubicBezTo>
                <a:cubicBezTo>
                  <a:pt x="2719" y="355"/>
                  <a:pt x="2722" y="350"/>
                  <a:pt x="2724" y="354"/>
                </a:cubicBezTo>
                <a:cubicBezTo>
                  <a:pt x="2723" y="354"/>
                  <a:pt x="2722" y="354"/>
                  <a:pt x="2721" y="355"/>
                </a:cubicBezTo>
                <a:cubicBezTo>
                  <a:pt x="2723" y="354"/>
                  <a:pt x="2726" y="354"/>
                  <a:pt x="2727" y="356"/>
                </a:cubicBezTo>
                <a:cubicBezTo>
                  <a:pt x="2719" y="355"/>
                  <a:pt x="2711" y="356"/>
                  <a:pt x="2706" y="354"/>
                </a:cubicBezTo>
                <a:close/>
                <a:moveTo>
                  <a:pt x="2725" y="353"/>
                </a:moveTo>
                <a:cubicBezTo>
                  <a:pt x="2726" y="353"/>
                  <a:pt x="2727" y="352"/>
                  <a:pt x="2727" y="354"/>
                </a:cubicBezTo>
                <a:cubicBezTo>
                  <a:pt x="2727" y="354"/>
                  <a:pt x="2725" y="355"/>
                  <a:pt x="2725" y="353"/>
                </a:cubicBezTo>
                <a:close/>
                <a:moveTo>
                  <a:pt x="2730" y="348"/>
                </a:moveTo>
                <a:cubicBezTo>
                  <a:pt x="2730" y="348"/>
                  <a:pt x="2731" y="348"/>
                  <a:pt x="2731" y="348"/>
                </a:cubicBezTo>
                <a:cubicBezTo>
                  <a:pt x="2731" y="347"/>
                  <a:pt x="2731" y="347"/>
                  <a:pt x="2731" y="347"/>
                </a:cubicBezTo>
                <a:cubicBezTo>
                  <a:pt x="2733" y="347"/>
                  <a:pt x="2736" y="346"/>
                  <a:pt x="2736" y="348"/>
                </a:cubicBezTo>
                <a:cubicBezTo>
                  <a:pt x="2734" y="348"/>
                  <a:pt x="2730" y="348"/>
                  <a:pt x="2730" y="348"/>
                </a:cubicBezTo>
                <a:close/>
                <a:moveTo>
                  <a:pt x="2742" y="354"/>
                </a:moveTo>
                <a:cubicBezTo>
                  <a:pt x="2742" y="353"/>
                  <a:pt x="2743" y="353"/>
                  <a:pt x="2743" y="354"/>
                </a:cubicBezTo>
                <a:cubicBezTo>
                  <a:pt x="2742" y="354"/>
                  <a:pt x="2742" y="354"/>
                  <a:pt x="2742" y="354"/>
                </a:cubicBezTo>
                <a:cubicBezTo>
                  <a:pt x="2742" y="354"/>
                  <a:pt x="2742" y="354"/>
                  <a:pt x="2742" y="355"/>
                </a:cubicBezTo>
                <a:cubicBezTo>
                  <a:pt x="2741" y="355"/>
                  <a:pt x="2740" y="355"/>
                  <a:pt x="2740" y="354"/>
                </a:cubicBezTo>
                <a:cubicBezTo>
                  <a:pt x="2740" y="354"/>
                  <a:pt x="2740" y="354"/>
                  <a:pt x="2740" y="353"/>
                </a:cubicBezTo>
                <a:cubicBezTo>
                  <a:pt x="2740" y="353"/>
                  <a:pt x="2739" y="353"/>
                  <a:pt x="2739" y="353"/>
                </a:cubicBezTo>
                <a:cubicBezTo>
                  <a:pt x="2741" y="352"/>
                  <a:pt x="2741" y="354"/>
                  <a:pt x="2742" y="354"/>
                </a:cubicBezTo>
                <a:close/>
                <a:moveTo>
                  <a:pt x="2737" y="355"/>
                </a:moveTo>
                <a:cubicBezTo>
                  <a:pt x="2739" y="356"/>
                  <a:pt x="2741" y="356"/>
                  <a:pt x="2743" y="356"/>
                </a:cubicBezTo>
                <a:cubicBezTo>
                  <a:pt x="2743" y="357"/>
                  <a:pt x="2737" y="357"/>
                  <a:pt x="2737" y="355"/>
                </a:cubicBezTo>
                <a:close/>
                <a:moveTo>
                  <a:pt x="2790" y="375"/>
                </a:moveTo>
                <a:cubicBezTo>
                  <a:pt x="2794" y="376"/>
                  <a:pt x="2798" y="373"/>
                  <a:pt x="2800" y="376"/>
                </a:cubicBezTo>
                <a:cubicBezTo>
                  <a:pt x="2797" y="376"/>
                  <a:pt x="2791" y="376"/>
                  <a:pt x="2790" y="375"/>
                </a:cubicBezTo>
                <a:close/>
                <a:moveTo>
                  <a:pt x="2803" y="377"/>
                </a:moveTo>
                <a:cubicBezTo>
                  <a:pt x="2803" y="375"/>
                  <a:pt x="2801" y="377"/>
                  <a:pt x="2802" y="375"/>
                </a:cubicBezTo>
                <a:cubicBezTo>
                  <a:pt x="2803" y="375"/>
                  <a:pt x="2804" y="377"/>
                  <a:pt x="2803" y="377"/>
                </a:cubicBezTo>
                <a:close/>
                <a:moveTo>
                  <a:pt x="2816" y="373"/>
                </a:moveTo>
                <a:cubicBezTo>
                  <a:pt x="2815" y="372"/>
                  <a:pt x="2815" y="373"/>
                  <a:pt x="2814" y="373"/>
                </a:cubicBezTo>
                <a:cubicBezTo>
                  <a:pt x="2813" y="371"/>
                  <a:pt x="2817" y="372"/>
                  <a:pt x="2816" y="373"/>
                </a:cubicBezTo>
                <a:close/>
                <a:moveTo>
                  <a:pt x="2818" y="378"/>
                </a:moveTo>
                <a:cubicBezTo>
                  <a:pt x="2815" y="376"/>
                  <a:pt x="2807" y="378"/>
                  <a:pt x="2807" y="375"/>
                </a:cubicBezTo>
                <a:cubicBezTo>
                  <a:pt x="2808" y="374"/>
                  <a:pt x="2814" y="377"/>
                  <a:pt x="2813" y="374"/>
                </a:cubicBezTo>
                <a:cubicBezTo>
                  <a:pt x="2815" y="374"/>
                  <a:pt x="2816" y="374"/>
                  <a:pt x="2818" y="374"/>
                </a:cubicBezTo>
                <a:cubicBezTo>
                  <a:pt x="2818" y="375"/>
                  <a:pt x="2818" y="376"/>
                  <a:pt x="2818" y="378"/>
                </a:cubicBezTo>
                <a:close/>
                <a:moveTo>
                  <a:pt x="2851" y="366"/>
                </a:moveTo>
                <a:cubicBezTo>
                  <a:pt x="2849" y="365"/>
                  <a:pt x="2848" y="367"/>
                  <a:pt x="2848" y="365"/>
                </a:cubicBezTo>
                <a:cubicBezTo>
                  <a:pt x="2849" y="365"/>
                  <a:pt x="2850" y="364"/>
                  <a:pt x="2851" y="366"/>
                </a:cubicBezTo>
                <a:close/>
                <a:moveTo>
                  <a:pt x="2846" y="359"/>
                </a:moveTo>
                <a:cubicBezTo>
                  <a:pt x="2847" y="359"/>
                  <a:pt x="2847" y="362"/>
                  <a:pt x="2845" y="361"/>
                </a:cubicBezTo>
                <a:cubicBezTo>
                  <a:pt x="2846" y="361"/>
                  <a:pt x="2846" y="360"/>
                  <a:pt x="2846" y="359"/>
                </a:cubicBezTo>
                <a:close/>
                <a:moveTo>
                  <a:pt x="2847" y="363"/>
                </a:moveTo>
                <a:cubicBezTo>
                  <a:pt x="2847" y="364"/>
                  <a:pt x="2846" y="365"/>
                  <a:pt x="2847" y="365"/>
                </a:cubicBezTo>
                <a:cubicBezTo>
                  <a:pt x="2847" y="365"/>
                  <a:pt x="2848" y="364"/>
                  <a:pt x="2848" y="365"/>
                </a:cubicBezTo>
                <a:cubicBezTo>
                  <a:pt x="2847" y="365"/>
                  <a:pt x="2846" y="366"/>
                  <a:pt x="2845" y="366"/>
                </a:cubicBezTo>
                <a:cubicBezTo>
                  <a:pt x="2845" y="364"/>
                  <a:pt x="2846" y="363"/>
                  <a:pt x="2847" y="363"/>
                </a:cubicBezTo>
                <a:close/>
                <a:moveTo>
                  <a:pt x="2843" y="358"/>
                </a:moveTo>
                <a:cubicBezTo>
                  <a:pt x="2844" y="359"/>
                  <a:pt x="2845" y="359"/>
                  <a:pt x="2844" y="362"/>
                </a:cubicBezTo>
                <a:cubicBezTo>
                  <a:pt x="2844" y="361"/>
                  <a:pt x="2842" y="362"/>
                  <a:pt x="2842" y="361"/>
                </a:cubicBezTo>
                <a:cubicBezTo>
                  <a:pt x="2843" y="361"/>
                  <a:pt x="2843" y="359"/>
                  <a:pt x="2843" y="358"/>
                </a:cubicBezTo>
                <a:close/>
                <a:moveTo>
                  <a:pt x="2845" y="364"/>
                </a:moveTo>
                <a:cubicBezTo>
                  <a:pt x="2843" y="364"/>
                  <a:pt x="2844" y="365"/>
                  <a:pt x="2843" y="367"/>
                </a:cubicBezTo>
                <a:cubicBezTo>
                  <a:pt x="2842" y="366"/>
                  <a:pt x="2842" y="367"/>
                  <a:pt x="2840" y="366"/>
                </a:cubicBezTo>
                <a:cubicBezTo>
                  <a:pt x="2840" y="365"/>
                  <a:pt x="2840" y="365"/>
                  <a:pt x="2839" y="364"/>
                </a:cubicBezTo>
                <a:cubicBezTo>
                  <a:pt x="2842" y="365"/>
                  <a:pt x="2843" y="361"/>
                  <a:pt x="2845" y="364"/>
                </a:cubicBezTo>
                <a:close/>
                <a:moveTo>
                  <a:pt x="2840" y="344"/>
                </a:moveTo>
                <a:cubicBezTo>
                  <a:pt x="2840" y="344"/>
                  <a:pt x="2840" y="345"/>
                  <a:pt x="2841" y="345"/>
                </a:cubicBezTo>
                <a:cubicBezTo>
                  <a:pt x="2840" y="345"/>
                  <a:pt x="2839" y="346"/>
                  <a:pt x="2839" y="345"/>
                </a:cubicBezTo>
                <a:cubicBezTo>
                  <a:pt x="2840" y="345"/>
                  <a:pt x="2840" y="344"/>
                  <a:pt x="2840" y="344"/>
                </a:cubicBezTo>
                <a:close/>
                <a:moveTo>
                  <a:pt x="2838" y="350"/>
                </a:moveTo>
                <a:cubicBezTo>
                  <a:pt x="2838" y="348"/>
                  <a:pt x="2838" y="349"/>
                  <a:pt x="2836" y="349"/>
                </a:cubicBezTo>
                <a:cubicBezTo>
                  <a:pt x="2837" y="347"/>
                  <a:pt x="2838" y="347"/>
                  <a:pt x="2840" y="347"/>
                </a:cubicBezTo>
                <a:cubicBezTo>
                  <a:pt x="2840" y="348"/>
                  <a:pt x="2839" y="349"/>
                  <a:pt x="2838" y="350"/>
                </a:cubicBezTo>
                <a:close/>
                <a:moveTo>
                  <a:pt x="2829" y="375"/>
                </a:moveTo>
                <a:cubicBezTo>
                  <a:pt x="2828" y="374"/>
                  <a:pt x="2827" y="374"/>
                  <a:pt x="2828" y="373"/>
                </a:cubicBezTo>
                <a:cubicBezTo>
                  <a:pt x="2829" y="374"/>
                  <a:pt x="2830" y="374"/>
                  <a:pt x="2830" y="375"/>
                </a:cubicBezTo>
                <a:cubicBezTo>
                  <a:pt x="2829" y="376"/>
                  <a:pt x="2827" y="377"/>
                  <a:pt x="2827" y="375"/>
                </a:cubicBezTo>
                <a:cubicBezTo>
                  <a:pt x="2828" y="375"/>
                  <a:pt x="2828" y="375"/>
                  <a:pt x="2829" y="375"/>
                </a:cubicBezTo>
                <a:close/>
                <a:moveTo>
                  <a:pt x="2828" y="380"/>
                </a:moveTo>
                <a:cubicBezTo>
                  <a:pt x="2827" y="379"/>
                  <a:pt x="2829" y="378"/>
                  <a:pt x="2827" y="377"/>
                </a:cubicBezTo>
                <a:cubicBezTo>
                  <a:pt x="2826" y="377"/>
                  <a:pt x="2825" y="380"/>
                  <a:pt x="2825" y="378"/>
                </a:cubicBezTo>
                <a:cubicBezTo>
                  <a:pt x="2825" y="378"/>
                  <a:pt x="2825" y="377"/>
                  <a:pt x="2825" y="376"/>
                </a:cubicBezTo>
                <a:cubicBezTo>
                  <a:pt x="2827" y="377"/>
                  <a:pt x="2829" y="377"/>
                  <a:pt x="2831" y="377"/>
                </a:cubicBezTo>
                <a:cubicBezTo>
                  <a:pt x="2829" y="379"/>
                  <a:pt x="2829" y="379"/>
                  <a:pt x="2828" y="380"/>
                </a:cubicBezTo>
                <a:close/>
                <a:moveTo>
                  <a:pt x="2831" y="386"/>
                </a:moveTo>
                <a:cubicBezTo>
                  <a:pt x="2831" y="386"/>
                  <a:pt x="2830" y="385"/>
                  <a:pt x="2831" y="384"/>
                </a:cubicBezTo>
                <a:cubicBezTo>
                  <a:pt x="2831" y="384"/>
                  <a:pt x="2832" y="384"/>
                  <a:pt x="2833" y="385"/>
                </a:cubicBezTo>
                <a:cubicBezTo>
                  <a:pt x="2831" y="385"/>
                  <a:pt x="2832" y="386"/>
                  <a:pt x="2831" y="386"/>
                </a:cubicBezTo>
                <a:close/>
                <a:moveTo>
                  <a:pt x="2830" y="375"/>
                </a:moveTo>
                <a:cubicBezTo>
                  <a:pt x="2830" y="374"/>
                  <a:pt x="2833" y="374"/>
                  <a:pt x="2833" y="375"/>
                </a:cubicBezTo>
                <a:cubicBezTo>
                  <a:pt x="2832" y="375"/>
                  <a:pt x="2832" y="376"/>
                  <a:pt x="2830" y="375"/>
                </a:cubicBezTo>
                <a:close/>
                <a:moveTo>
                  <a:pt x="2832" y="368"/>
                </a:moveTo>
                <a:cubicBezTo>
                  <a:pt x="2833" y="367"/>
                  <a:pt x="2834" y="367"/>
                  <a:pt x="2835" y="366"/>
                </a:cubicBezTo>
                <a:cubicBezTo>
                  <a:pt x="2834" y="365"/>
                  <a:pt x="2835" y="364"/>
                  <a:pt x="2835" y="363"/>
                </a:cubicBezTo>
                <a:cubicBezTo>
                  <a:pt x="2836" y="364"/>
                  <a:pt x="2837" y="365"/>
                  <a:pt x="2838" y="366"/>
                </a:cubicBezTo>
                <a:cubicBezTo>
                  <a:pt x="2837" y="366"/>
                  <a:pt x="2835" y="365"/>
                  <a:pt x="2835" y="366"/>
                </a:cubicBezTo>
                <a:cubicBezTo>
                  <a:pt x="2837" y="367"/>
                  <a:pt x="2836" y="368"/>
                  <a:pt x="2836" y="369"/>
                </a:cubicBezTo>
                <a:cubicBezTo>
                  <a:pt x="2837" y="368"/>
                  <a:pt x="2837" y="367"/>
                  <a:pt x="2838" y="367"/>
                </a:cubicBezTo>
                <a:cubicBezTo>
                  <a:pt x="2838" y="368"/>
                  <a:pt x="2839" y="368"/>
                  <a:pt x="2840" y="368"/>
                </a:cubicBezTo>
                <a:cubicBezTo>
                  <a:pt x="2839" y="370"/>
                  <a:pt x="2837" y="370"/>
                  <a:pt x="2835" y="370"/>
                </a:cubicBezTo>
                <a:cubicBezTo>
                  <a:pt x="2834" y="369"/>
                  <a:pt x="2836" y="368"/>
                  <a:pt x="2835" y="367"/>
                </a:cubicBezTo>
                <a:cubicBezTo>
                  <a:pt x="2835" y="368"/>
                  <a:pt x="2834" y="368"/>
                  <a:pt x="2834" y="369"/>
                </a:cubicBezTo>
                <a:cubicBezTo>
                  <a:pt x="2833" y="369"/>
                  <a:pt x="2833" y="368"/>
                  <a:pt x="2832" y="368"/>
                </a:cubicBezTo>
                <a:close/>
                <a:moveTo>
                  <a:pt x="2834" y="374"/>
                </a:moveTo>
                <a:cubicBezTo>
                  <a:pt x="2835" y="374"/>
                  <a:pt x="2835" y="374"/>
                  <a:pt x="2835" y="374"/>
                </a:cubicBezTo>
                <a:cubicBezTo>
                  <a:pt x="2836" y="374"/>
                  <a:pt x="2836" y="374"/>
                  <a:pt x="2836" y="375"/>
                </a:cubicBezTo>
                <a:cubicBezTo>
                  <a:pt x="2834" y="375"/>
                  <a:pt x="2836" y="376"/>
                  <a:pt x="2836" y="377"/>
                </a:cubicBezTo>
                <a:cubicBezTo>
                  <a:pt x="2835" y="377"/>
                  <a:pt x="2835" y="377"/>
                  <a:pt x="2834" y="376"/>
                </a:cubicBezTo>
                <a:cubicBezTo>
                  <a:pt x="2835" y="375"/>
                  <a:pt x="2835" y="375"/>
                  <a:pt x="2834" y="374"/>
                </a:cubicBezTo>
                <a:close/>
                <a:moveTo>
                  <a:pt x="2838" y="390"/>
                </a:moveTo>
                <a:cubicBezTo>
                  <a:pt x="2838" y="389"/>
                  <a:pt x="2838" y="388"/>
                  <a:pt x="2838" y="388"/>
                </a:cubicBezTo>
                <a:cubicBezTo>
                  <a:pt x="2840" y="387"/>
                  <a:pt x="2839" y="391"/>
                  <a:pt x="2838" y="390"/>
                </a:cubicBezTo>
                <a:close/>
                <a:moveTo>
                  <a:pt x="2842" y="379"/>
                </a:moveTo>
                <a:cubicBezTo>
                  <a:pt x="2842" y="378"/>
                  <a:pt x="2842" y="376"/>
                  <a:pt x="2843" y="376"/>
                </a:cubicBezTo>
                <a:cubicBezTo>
                  <a:pt x="2843" y="377"/>
                  <a:pt x="2844" y="378"/>
                  <a:pt x="2842" y="379"/>
                </a:cubicBezTo>
                <a:close/>
                <a:moveTo>
                  <a:pt x="2843" y="386"/>
                </a:moveTo>
                <a:cubicBezTo>
                  <a:pt x="2844" y="384"/>
                  <a:pt x="2846" y="382"/>
                  <a:pt x="2846" y="383"/>
                </a:cubicBezTo>
                <a:cubicBezTo>
                  <a:pt x="2844" y="387"/>
                  <a:pt x="2852" y="385"/>
                  <a:pt x="2853" y="387"/>
                </a:cubicBezTo>
                <a:cubicBezTo>
                  <a:pt x="2849" y="388"/>
                  <a:pt x="2847" y="386"/>
                  <a:pt x="2843" y="386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BAF1F5EB-172B-4195-86AE-8BFEDB51F2F5}"/>
              </a:ext>
            </a:extLst>
          </p:cNvPr>
          <p:cNvSpPr>
            <a:spLocks noEditPoints="1"/>
          </p:cNvSpPr>
          <p:nvPr/>
        </p:nvSpPr>
        <p:spPr bwMode="auto">
          <a:xfrm>
            <a:off x="0" y="-105117"/>
            <a:ext cx="8383172" cy="7068233"/>
          </a:xfrm>
          <a:custGeom>
            <a:avLst/>
            <a:gdLst>
              <a:gd name="T0" fmla="*/ 2522 w 2864"/>
              <a:gd name="T1" fmla="*/ 299 h 1734"/>
              <a:gd name="T2" fmla="*/ 2710 w 2864"/>
              <a:gd name="T3" fmla="*/ 141 h 1734"/>
              <a:gd name="T4" fmla="*/ 2417 w 2864"/>
              <a:gd name="T5" fmla="*/ 6 h 1734"/>
              <a:gd name="T6" fmla="*/ 1371 w 2864"/>
              <a:gd name="T7" fmla="*/ 1717 h 1734"/>
              <a:gd name="T8" fmla="*/ 1935 w 2864"/>
              <a:gd name="T9" fmla="*/ 1660 h 1734"/>
              <a:gd name="T10" fmla="*/ 1822 w 2864"/>
              <a:gd name="T11" fmla="*/ 1563 h 1734"/>
              <a:gd name="T12" fmla="*/ 2310 w 2864"/>
              <a:gd name="T13" fmla="*/ 1448 h 1734"/>
              <a:gd name="T14" fmla="*/ 2388 w 2864"/>
              <a:gd name="T15" fmla="*/ 1264 h 1734"/>
              <a:gd name="T16" fmla="*/ 2283 w 2864"/>
              <a:gd name="T17" fmla="*/ 1074 h 1734"/>
              <a:gd name="T18" fmla="*/ 2384 w 2864"/>
              <a:gd name="T19" fmla="*/ 931 h 1734"/>
              <a:gd name="T20" fmla="*/ 2427 w 2864"/>
              <a:gd name="T21" fmla="*/ 842 h 1734"/>
              <a:gd name="T22" fmla="*/ 2421 w 2864"/>
              <a:gd name="T23" fmla="*/ 718 h 1734"/>
              <a:gd name="T24" fmla="*/ 2286 w 2864"/>
              <a:gd name="T25" fmla="*/ 625 h 1734"/>
              <a:gd name="T26" fmla="*/ 2352 w 2864"/>
              <a:gd name="T27" fmla="*/ 543 h 1734"/>
              <a:gd name="T28" fmla="*/ 2438 w 2864"/>
              <a:gd name="T29" fmla="*/ 385 h 1734"/>
              <a:gd name="T30" fmla="*/ 1054 w 2864"/>
              <a:gd name="T31" fmla="*/ 1702 h 1734"/>
              <a:gd name="T32" fmla="*/ 1261 w 2864"/>
              <a:gd name="T33" fmla="*/ 1711 h 1734"/>
              <a:gd name="T34" fmla="*/ 1693 w 2864"/>
              <a:gd name="T35" fmla="*/ 1681 h 1734"/>
              <a:gd name="T36" fmla="*/ 1710 w 2864"/>
              <a:gd name="T37" fmla="*/ 1555 h 1734"/>
              <a:gd name="T38" fmla="*/ 1587 w 2864"/>
              <a:gd name="T39" fmla="*/ 1588 h 1734"/>
              <a:gd name="T40" fmla="*/ 1665 w 2864"/>
              <a:gd name="T41" fmla="*/ 1584 h 1734"/>
              <a:gd name="T42" fmla="*/ 1587 w 2864"/>
              <a:gd name="T43" fmla="*/ 1524 h 1734"/>
              <a:gd name="T44" fmla="*/ 1427 w 2864"/>
              <a:gd name="T45" fmla="*/ 1598 h 1734"/>
              <a:gd name="T46" fmla="*/ 1210 w 2864"/>
              <a:gd name="T47" fmla="*/ 1645 h 1734"/>
              <a:gd name="T48" fmla="*/ 1322 w 2864"/>
              <a:gd name="T49" fmla="*/ 1715 h 1734"/>
              <a:gd name="T50" fmla="*/ 1442 w 2864"/>
              <a:gd name="T51" fmla="*/ 1656 h 1734"/>
              <a:gd name="T52" fmla="*/ 1271 w 2864"/>
              <a:gd name="T53" fmla="*/ 1649 h 1734"/>
              <a:gd name="T54" fmla="*/ 1442 w 2864"/>
              <a:gd name="T55" fmla="*/ 1638 h 1734"/>
              <a:gd name="T56" fmla="*/ 1458 w 2864"/>
              <a:gd name="T57" fmla="*/ 1636 h 1734"/>
              <a:gd name="T58" fmla="*/ 1561 w 2864"/>
              <a:gd name="T59" fmla="*/ 1662 h 1734"/>
              <a:gd name="T60" fmla="*/ 1544 w 2864"/>
              <a:gd name="T61" fmla="*/ 1618 h 1734"/>
              <a:gd name="T62" fmla="*/ 1633 w 2864"/>
              <a:gd name="T63" fmla="*/ 1598 h 1734"/>
              <a:gd name="T64" fmla="*/ 1779 w 2864"/>
              <a:gd name="T65" fmla="*/ 1605 h 1734"/>
              <a:gd name="T66" fmla="*/ 2387 w 2864"/>
              <a:gd name="T67" fmla="*/ 886 h 1734"/>
              <a:gd name="T68" fmla="*/ 2467 w 2864"/>
              <a:gd name="T69" fmla="*/ 232 h 1734"/>
              <a:gd name="T70" fmla="*/ 2354 w 2864"/>
              <a:gd name="T71" fmla="*/ 125 h 1734"/>
              <a:gd name="T72" fmla="*/ 2592 w 2864"/>
              <a:gd name="T73" fmla="*/ 160 h 1734"/>
              <a:gd name="T74" fmla="*/ 2473 w 2864"/>
              <a:gd name="T75" fmla="*/ 168 h 1734"/>
              <a:gd name="T76" fmla="*/ 2410 w 2864"/>
              <a:gd name="T77" fmla="*/ 135 h 1734"/>
              <a:gd name="T78" fmla="*/ 2510 w 2864"/>
              <a:gd name="T79" fmla="*/ 125 h 1734"/>
              <a:gd name="T80" fmla="*/ 2510 w 2864"/>
              <a:gd name="T81" fmla="*/ 212 h 1734"/>
              <a:gd name="T82" fmla="*/ 2466 w 2864"/>
              <a:gd name="T83" fmla="*/ 114 h 1734"/>
              <a:gd name="T84" fmla="*/ 2540 w 2864"/>
              <a:gd name="T85" fmla="*/ 52 h 1734"/>
              <a:gd name="T86" fmla="*/ 2266 w 2864"/>
              <a:gd name="T87" fmla="*/ 422 h 1734"/>
              <a:gd name="T88" fmla="*/ 2244 w 2864"/>
              <a:gd name="T89" fmla="*/ 363 h 1734"/>
              <a:gd name="T90" fmla="*/ 2228 w 2864"/>
              <a:gd name="T91" fmla="*/ 407 h 1734"/>
              <a:gd name="T92" fmla="*/ 2106 w 2864"/>
              <a:gd name="T93" fmla="*/ 1047 h 1734"/>
              <a:gd name="T94" fmla="*/ 2057 w 2864"/>
              <a:gd name="T95" fmla="*/ 1085 h 1734"/>
              <a:gd name="T96" fmla="*/ 2020 w 2864"/>
              <a:gd name="T97" fmla="*/ 1520 h 1734"/>
              <a:gd name="T98" fmla="*/ 2067 w 2864"/>
              <a:gd name="T99" fmla="*/ 1531 h 1734"/>
              <a:gd name="T100" fmla="*/ 2336 w 2864"/>
              <a:gd name="T101" fmla="*/ 1256 h 1734"/>
              <a:gd name="T102" fmla="*/ 2265 w 2864"/>
              <a:gd name="T103" fmla="*/ 1160 h 1734"/>
              <a:gd name="T104" fmla="*/ 2322 w 2864"/>
              <a:gd name="T105" fmla="*/ 827 h 1734"/>
              <a:gd name="T106" fmla="*/ 2287 w 2864"/>
              <a:gd name="T107" fmla="*/ 881 h 1734"/>
              <a:gd name="T108" fmla="*/ 2251 w 2864"/>
              <a:gd name="T109" fmla="*/ 848 h 1734"/>
              <a:gd name="T110" fmla="*/ 2296 w 2864"/>
              <a:gd name="T111" fmla="*/ 965 h 1734"/>
              <a:gd name="T112" fmla="*/ 2356 w 2864"/>
              <a:gd name="T113" fmla="*/ 929 h 1734"/>
              <a:gd name="T114" fmla="*/ 2407 w 2864"/>
              <a:gd name="T115" fmla="*/ 843 h 1734"/>
              <a:gd name="T116" fmla="*/ 2291 w 2864"/>
              <a:gd name="T117" fmla="*/ 663 h 1734"/>
              <a:gd name="T118" fmla="*/ 2253 w 2864"/>
              <a:gd name="T119" fmla="*/ 701 h 1734"/>
              <a:gd name="T120" fmla="*/ 2293 w 2864"/>
              <a:gd name="T121" fmla="*/ 486 h 1734"/>
              <a:gd name="T122" fmla="*/ 2362 w 2864"/>
              <a:gd name="T123" fmla="*/ 471 h 1734"/>
              <a:gd name="T124" fmla="*/ 2421 w 2864"/>
              <a:gd name="T125" fmla="*/ 254 h 17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64" h="1734">
                <a:moveTo>
                  <a:pt x="2852" y="386"/>
                </a:moveTo>
                <a:cubicBezTo>
                  <a:pt x="2852" y="384"/>
                  <a:pt x="2852" y="382"/>
                  <a:pt x="2851" y="380"/>
                </a:cubicBezTo>
                <a:cubicBezTo>
                  <a:pt x="2848" y="381"/>
                  <a:pt x="2846" y="380"/>
                  <a:pt x="2844" y="380"/>
                </a:cubicBezTo>
                <a:cubicBezTo>
                  <a:pt x="2845" y="379"/>
                  <a:pt x="2844" y="377"/>
                  <a:pt x="2845" y="377"/>
                </a:cubicBezTo>
                <a:cubicBezTo>
                  <a:pt x="2844" y="375"/>
                  <a:pt x="2844" y="375"/>
                  <a:pt x="2842" y="375"/>
                </a:cubicBezTo>
                <a:cubicBezTo>
                  <a:pt x="2843" y="378"/>
                  <a:pt x="2839" y="379"/>
                  <a:pt x="2841" y="379"/>
                </a:cubicBezTo>
                <a:cubicBezTo>
                  <a:pt x="2840" y="382"/>
                  <a:pt x="2840" y="377"/>
                  <a:pt x="2839" y="379"/>
                </a:cubicBezTo>
                <a:cubicBezTo>
                  <a:pt x="2837" y="380"/>
                  <a:pt x="2837" y="380"/>
                  <a:pt x="2835" y="380"/>
                </a:cubicBezTo>
                <a:cubicBezTo>
                  <a:pt x="2835" y="378"/>
                  <a:pt x="2838" y="377"/>
                  <a:pt x="2840" y="378"/>
                </a:cubicBezTo>
                <a:cubicBezTo>
                  <a:pt x="2840" y="375"/>
                  <a:pt x="2839" y="376"/>
                  <a:pt x="2837" y="376"/>
                </a:cubicBezTo>
                <a:cubicBezTo>
                  <a:pt x="2838" y="375"/>
                  <a:pt x="2837" y="374"/>
                  <a:pt x="2837" y="373"/>
                </a:cubicBezTo>
                <a:cubicBezTo>
                  <a:pt x="2839" y="373"/>
                  <a:pt x="2837" y="376"/>
                  <a:pt x="2839" y="375"/>
                </a:cubicBezTo>
                <a:cubicBezTo>
                  <a:pt x="2839" y="374"/>
                  <a:pt x="2840" y="373"/>
                  <a:pt x="2840" y="373"/>
                </a:cubicBezTo>
                <a:cubicBezTo>
                  <a:pt x="2842" y="374"/>
                  <a:pt x="2844" y="373"/>
                  <a:pt x="2844" y="371"/>
                </a:cubicBezTo>
                <a:cubicBezTo>
                  <a:pt x="2843" y="370"/>
                  <a:pt x="2843" y="372"/>
                  <a:pt x="2841" y="370"/>
                </a:cubicBezTo>
                <a:cubicBezTo>
                  <a:pt x="2840" y="370"/>
                  <a:pt x="2841" y="368"/>
                  <a:pt x="2840" y="367"/>
                </a:cubicBezTo>
                <a:cubicBezTo>
                  <a:pt x="2841" y="368"/>
                  <a:pt x="2844" y="367"/>
                  <a:pt x="2846" y="368"/>
                </a:cubicBezTo>
                <a:cubicBezTo>
                  <a:pt x="2846" y="367"/>
                  <a:pt x="2846" y="367"/>
                  <a:pt x="2846" y="366"/>
                </a:cubicBezTo>
                <a:cubicBezTo>
                  <a:pt x="2847" y="368"/>
                  <a:pt x="2848" y="367"/>
                  <a:pt x="2848" y="368"/>
                </a:cubicBezTo>
                <a:cubicBezTo>
                  <a:pt x="2848" y="367"/>
                  <a:pt x="2852" y="366"/>
                  <a:pt x="2852" y="367"/>
                </a:cubicBezTo>
                <a:cubicBezTo>
                  <a:pt x="2854" y="367"/>
                  <a:pt x="2851" y="368"/>
                  <a:pt x="2852" y="369"/>
                </a:cubicBezTo>
                <a:cubicBezTo>
                  <a:pt x="2854" y="370"/>
                  <a:pt x="2854" y="367"/>
                  <a:pt x="2855" y="366"/>
                </a:cubicBezTo>
                <a:cubicBezTo>
                  <a:pt x="2858" y="367"/>
                  <a:pt x="2858" y="370"/>
                  <a:pt x="2862" y="370"/>
                </a:cubicBezTo>
                <a:cubicBezTo>
                  <a:pt x="2862" y="369"/>
                  <a:pt x="2862" y="368"/>
                  <a:pt x="2863" y="368"/>
                </a:cubicBezTo>
                <a:cubicBezTo>
                  <a:pt x="2863" y="365"/>
                  <a:pt x="2860" y="367"/>
                  <a:pt x="2860" y="366"/>
                </a:cubicBezTo>
                <a:cubicBezTo>
                  <a:pt x="2861" y="364"/>
                  <a:pt x="2862" y="366"/>
                  <a:pt x="2864" y="365"/>
                </a:cubicBezTo>
                <a:cubicBezTo>
                  <a:pt x="2864" y="361"/>
                  <a:pt x="2861" y="363"/>
                  <a:pt x="2860" y="362"/>
                </a:cubicBezTo>
                <a:cubicBezTo>
                  <a:pt x="2859" y="359"/>
                  <a:pt x="2862" y="362"/>
                  <a:pt x="2861" y="360"/>
                </a:cubicBezTo>
                <a:cubicBezTo>
                  <a:pt x="2859" y="360"/>
                  <a:pt x="2860" y="358"/>
                  <a:pt x="2859" y="358"/>
                </a:cubicBezTo>
                <a:cubicBezTo>
                  <a:pt x="2859" y="356"/>
                  <a:pt x="2861" y="357"/>
                  <a:pt x="2862" y="356"/>
                </a:cubicBezTo>
                <a:cubicBezTo>
                  <a:pt x="2862" y="354"/>
                  <a:pt x="2861" y="357"/>
                  <a:pt x="2859" y="356"/>
                </a:cubicBezTo>
                <a:cubicBezTo>
                  <a:pt x="2859" y="355"/>
                  <a:pt x="2860" y="355"/>
                  <a:pt x="2860" y="354"/>
                </a:cubicBezTo>
                <a:cubicBezTo>
                  <a:pt x="2862" y="354"/>
                  <a:pt x="2862" y="355"/>
                  <a:pt x="2864" y="353"/>
                </a:cubicBezTo>
                <a:cubicBezTo>
                  <a:pt x="2863" y="352"/>
                  <a:pt x="2861" y="352"/>
                  <a:pt x="2860" y="352"/>
                </a:cubicBezTo>
                <a:cubicBezTo>
                  <a:pt x="2860" y="352"/>
                  <a:pt x="2861" y="349"/>
                  <a:pt x="2859" y="349"/>
                </a:cubicBezTo>
                <a:cubicBezTo>
                  <a:pt x="2858" y="349"/>
                  <a:pt x="2857" y="351"/>
                  <a:pt x="2856" y="352"/>
                </a:cubicBezTo>
                <a:cubicBezTo>
                  <a:pt x="2854" y="352"/>
                  <a:pt x="2855" y="351"/>
                  <a:pt x="2856" y="349"/>
                </a:cubicBezTo>
                <a:cubicBezTo>
                  <a:pt x="2856" y="349"/>
                  <a:pt x="2857" y="349"/>
                  <a:pt x="2857" y="349"/>
                </a:cubicBezTo>
                <a:cubicBezTo>
                  <a:pt x="2858" y="349"/>
                  <a:pt x="2854" y="347"/>
                  <a:pt x="2854" y="348"/>
                </a:cubicBezTo>
                <a:cubicBezTo>
                  <a:pt x="2853" y="348"/>
                  <a:pt x="2855" y="347"/>
                  <a:pt x="2853" y="346"/>
                </a:cubicBezTo>
                <a:cubicBezTo>
                  <a:pt x="2852" y="346"/>
                  <a:pt x="2852" y="347"/>
                  <a:pt x="2850" y="347"/>
                </a:cubicBezTo>
                <a:cubicBezTo>
                  <a:pt x="2850" y="346"/>
                  <a:pt x="2852" y="346"/>
                  <a:pt x="2851" y="344"/>
                </a:cubicBezTo>
                <a:cubicBezTo>
                  <a:pt x="2852" y="345"/>
                  <a:pt x="2853" y="345"/>
                  <a:pt x="2854" y="345"/>
                </a:cubicBezTo>
                <a:cubicBezTo>
                  <a:pt x="2854" y="342"/>
                  <a:pt x="2849" y="342"/>
                  <a:pt x="2849" y="342"/>
                </a:cubicBezTo>
                <a:cubicBezTo>
                  <a:pt x="2849" y="342"/>
                  <a:pt x="2849" y="342"/>
                  <a:pt x="2849" y="342"/>
                </a:cubicBezTo>
                <a:cubicBezTo>
                  <a:pt x="2847" y="341"/>
                  <a:pt x="2849" y="344"/>
                  <a:pt x="2850" y="345"/>
                </a:cubicBezTo>
                <a:cubicBezTo>
                  <a:pt x="2849" y="347"/>
                  <a:pt x="2848" y="346"/>
                  <a:pt x="2847" y="347"/>
                </a:cubicBezTo>
                <a:cubicBezTo>
                  <a:pt x="2849" y="349"/>
                  <a:pt x="2848" y="351"/>
                  <a:pt x="2847" y="354"/>
                </a:cubicBezTo>
                <a:cubicBezTo>
                  <a:pt x="2850" y="353"/>
                  <a:pt x="2849" y="352"/>
                  <a:pt x="2851" y="353"/>
                </a:cubicBezTo>
                <a:cubicBezTo>
                  <a:pt x="2851" y="355"/>
                  <a:pt x="2850" y="354"/>
                  <a:pt x="2849" y="355"/>
                </a:cubicBezTo>
                <a:cubicBezTo>
                  <a:pt x="2849" y="355"/>
                  <a:pt x="2849" y="356"/>
                  <a:pt x="2849" y="357"/>
                </a:cubicBezTo>
                <a:cubicBezTo>
                  <a:pt x="2851" y="355"/>
                  <a:pt x="2853" y="356"/>
                  <a:pt x="2853" y="359"/>
                </a:cubicBezTo>
                <a:cubicBezTo>
                  <a:pt x="2853" y="359"/>
                  <a:pt x="2851" y="358"/>
                  <a:pt x="2851" y="357"/>
                </a:cubicBezTo>
                <a:cubicBezTo>
                  <a:pt x="2851" y="358"/>
                  <a:pt x="2850" y="359"/>
                  <a:pt x="2849" y="359"/>
                </a:cubicBezTo>
                <a:cubicBezTo>
                  <a:pt x="2848" y="359"/>
                  <a:pt x="2849" y="357"/>
                  <a:pt x="2847" y="357"/>
                </a:cubicBezTo>
                <a:cubicBezTo>
                  <a:pt x="2847" y="358"/>
                  <a:pt x="2845" y="357"/>
                  <a:pt x="2846" y="359"/>
                </a:cubicBezTo>
                <a:cubicBezTo>
                  <a:pt x="2843" y="357"/>
                  <a:pt x="2841" y="356"/>
                  <a:pt x="2839" y="353"/>
                </a:cubicBezTo>
                <a:cubicBezTo>
                  <a:pt x="2840" y="351"/>
                  <a:pt x="2841" y="352"/>
                  <a:pt x="2843" y="352"/>
                </a:cubicBezTo>
                <a:cubicBezTo>
                  <a:pt x="2841" y="351"/>
                  <a:pt x="2841" y="349"/>
                  <a:pt x="2840" y="348"/>
                </a:cubicBezTo>
                <a:cubicBezTo>
                  <a:pt x="2840" y="346"/>
                  <a:pt x="2842" y="345"/>
                  <a:pt x="2843" y="346"/>
                </a:cubicBezTo>
                <a:cubicBezTo>
                  <a:pt x="2844" y="345"/>
                  <a:pt x="2843" y="344"/>
                  <a:pt x="2845" y="341"/>
                </a:cubicBezTo>
                <a:cubicBezTo>
                  <a:pt x="2843" y="341"/>
                  <a:pt x="2843" y="340"/>
                  <a:pt x="2841" y="340"/>
                </a:cubicBezTo>
                <a:cubicBezTo>
                  <a:pt x="2842" y="342"/>
                  <a:pt x="2843" y="340"/>
                  <a:pt x="2843" y="342"/>
                </a:cubicBezTo>
                <a:cubicBezTo>
                  <a:pt x="2842" y="342"/>
                  <a:pt x="2839" y="342"/>
                  <a:pt x="2836" y="341"/>
                </a:cubicBezTo>
                <a:cubicBezTo>
                  <a:pt x="2835" y="342"/>
                  <a:pt x="2839" y="342"/>
                  <a:pt x="2840" y="342"/>
                </a:cubicBezTo>
                <a:cubicBezTo>
                  <a:pt x="2839" y="344"/>
                  <a:pt x="2837" y="344"/>
                  <a:pt x="2838" y="346"/>
                </a:cubicBezTo>
                <a:cubicBezTo>
                  <a:pt x="2837" y="346"/>
                  <a:pt x="2836" y="346"/>
                  <a:pt x="2834" y="346"/>
                </a:cubicBezTo>
                <a:cubicBezTo>
                  <a:pt x="2836" y="347"/>
                  <a:pt x="2835" y="349"/>
                  <a:pt x="2833" y="348"/>
                </a:cubicBezTo>
                <a:cubicBezTo>
                  <a:pt x="2833" y="349"/>
                  <a:pt x="2833" y="349"/>
                  <a:pt x="2834" y="349"/>
                </a:cubicBezTo>
                <a:cubicBezTo>
                  <a:pt x="2834" y="349"/>
                  <a:pt x="2834" y="349"/>
                  <a:pt x="2835" y="349"/>
                </a:cubicBezTo>
                <a:cubicBezTo>
                  <a:pt x="2834" y="349"/>
                  <a:pt x="2834" y="349"/>
                  <a:pt x="2834" y="349"/>
                </a:cubicBezTo>
                <a:cubicBezTo>
                  <a:pt x="2830" y="351"/>
                  <a:pt x="2833" y="352"/>
                  <a:pt x="2835" y="351"/>
                </a:cubicBezTo>
                <a:cubicBezTo>
                  <a:pt x="2835" y="353"/>
                  <a:pt x="2835" y="351"/>
                  <a:pt x="2838" y="351"/>
                </a:cubicBezTo>
                <a:cubicBezTo>
                  <a:pt x="2840" y="354"/>
                  <a:pt x="2838" y="359"/>
                  <a:pt x="2835" y="356"/>
                </a:cubicBezTo>
                <a:cubicBezTo>
                  <a:pt x="2834" y="358"/>
                  <a:pt x="2835" y="357"/>
                  <a:pt x="2835" y="358"/>
                </a:cubicBezTo>
                <a:cubicBezTo>
                  <a:pt x="2835" y="359"/>
                  <a:pt x="2833" y="360"/>
                  <a:pt x="2832" y="359"/>
                </a:cubicBezTo>
                <a:cubicBezTo>
                  <a:pt x="2831" y="359"/>
                  <a:pt x="2831" y="358"/>
                  <a:pt x="2831" y="358"/>
                </a:cubicBezTo>
                <a:cubicBezTo>
                  <a:pt x="2833" y="358"/>
                  <a:pt x="2833" y="356"/>
                  <a:pt x="2834" y="354"/>
                </a:cubicBezTo>
                <a:cubicBezTo>
                  <a:pt x="2832" y="356"/>
                  <a:pt x="2830" y="356"/>
                  <a:pt x="2827" y="356"/>
                </a:cubicBezTo>
                <a:cubicBezTo>
                  <a:pt x="2827" y="355"/>
                  <a:pt x="2826" y="352"/>
                  <a:pt x="2828" y="353"/>
                </a:cubicBezTo>
                <a:cubicBezTo>
                  <a:pt x="2827" y="351"/>
                  <a:pt x="2826" y="353"/>
                  <a:pt x="2825" y="352"/>
                </a:cubicBezTo>
                <a:cubicBezTo>
                  <a:pt x="2825" y="353"/>
                  <a:pt x="2825" y="354"/>
                  <a:pt x="2825" y="355"/>
                </a:cubicBezTo>
                <a:cubicBezTo>
                  <a:pt x="2825" y="356"/>
                  <a:pt x="2824" y="354"/>
                  <a:pt x="2823" y="355"/>
                </a:cubicBezTo>
                <a:cubicBezTo>
                  <a:pt x="2822" y="354"/>
                  <a:pt x="2824" y="353"/>
                  <a:pt x="2822" y="352"/>
                </a:cubicBezTo>
                <a:cubicBezTo>
                  <a:pt x="2822" y="352"/>
                  <a:pt x="2824" y="352"/>
                  <a:pt x="2822" y="351"/>
                </a:cubicBezTo>
                <a:cubicBezTo>
                  <a:pt x="2824" y="350"/>
                  <a:pt x="2826" y="349"/>
                  <a:pt x="2826" y="347"/>
                </a:cubicBezTo>
                <a:cubicBezTo>
                  <a:pt x="2827" y="347"/>
                  <a:pt x="2827" y="348"/>
                  <a:pt x="2827" y="348"/>
                </a:cubicBezTo>
                <a:cubicBezTo>
                  <a:pt x="2827" y="345"/>
                  <a:pt x="2821" y="347"/>
                  <a:pt x="2819" y="347"/>
                </a:cubicBezTo>
                <a:cubicBezTo>
                  <a:pt x="2819" y="348"/>
                  <a:pt x="2820" y="351"/>
                  <a:pt x="2819" y="351"/>
                </a:cubicBezTo>
                <a:cubicBezTo>
                  <a:pt x="2820" y="352"/>
                  <a:pt x="2817" y="355"/>
                  <a:pt x="2821" y="354"/>
                </a:cubicBezTo>
                <a:cubicBezTo>
                  <a:pt x="2819" y="357"/>
                  <a:pt x="2818" y="353"/>
                  <a:pt x="2817" y="351"/>
                </a:cubicBezTo>
                <a:cubicBezTo>
                  <a:pt x="2815" y="351"/>
                  <a:pt x="2814" y="351"/>
                  <a:pt x="2811" y="352"/>
                </a:cubicBezTo>
                <a:cubicBezTo>
                  <a:pt x="2812" y="352"/>
                  <a:pt x="2812" y="353"/>
                  <a:pt x="2811" y="355"/>
                </a:cubicBezTo>
                <a:cubicBezTo>
                  <a:pt x="2810" y="355"/>
                  <a:pt x="2811" y="353"/>
                  <a:pt x="2810" y="352"/>
                </a:cubicBezTo>
                <a:cubicBezTo>
                  <a:pt x="2809" y="352"/>
                  <a:pt x="2810" y="354"/>
                  <a:pt x="2809" y="354"/>
                </a:cubicBezTo>
                <a:cubicBezTo>
                  <a:pt x="2808" y="354"/>
                  <a:pt x="2808" y="352"/>
                  <a:pt x="2809" y="352"/>
                </a:cubicBezTo>
                <a:cubicBezTo>
                  <a:pt x="2809" y="350"/>
                  <a:pt x="2808" y="353"/>
                  <a:pt x="2807" y="352"/>
                </a:cubicBezTo>
                <a:cubicBezTo>
                  <a:pt x="2808" y="349"/>
                  <a:pt x="2812" y="350"/>
                  <a:pt x="2814" y="349"/>
                </a:cubicBezTo>
                <a:cubicBezTo>
                  <a:pt x="2814" y="347"/>
                  <a:pt x="2812" y="347"/>
                  <a:pt x="2811" y="348"/>
                </a:cubicBezTo>
                <a:cubicBezTo>
                  <a:pt x="2810" y="347"/>
                  <a:pt x="2812" y="347"/>
                  <a:pt x="2812" y="345"/>
                </a:cubicBezTo>
                <a:cubicBezTo>
                  <a:pt x="2809" y="345"/>
                  <a:pt x="2808" y="346"/>
                  <a:pt x="2807" y="348"/>
                </a:cubicBezTo>
                <a:cubicBezTo>
                  <a:pt x="2806" y="348"/>
                  <a:pt x="2806" y="347"/>
                  <a:pt x="2805" y="347"/>
                </a:cubicBezTo>
                <a:cubicBezTo>
                  <a:pt x="2805" y="346"/>
                  <a:pt x="2805" y="346"/>
                  <a:pt x="2806" y="346"/>
                </a:cubicBezTo>
                <a:cubicBezTo>
                  <a:pt x="2805" y="344"/>
                  <a:pt x="2803" y="346"/>
                  <a:pt x="2803" y="344"/>
                </a:cubicBezTo>
                <a:cubicBezTo>
                  <a:pt x="2802" y="344"/>
                  <a:pt x="2798" y="349"/>
                  <a:pt x="2798" y="347"/>
                </a:cubicBezTo>
                <a:cubicBezTo>
                  <a:pt x="2796" y="346"/>
                  <a:pt x="2797" y="350"/>
                  <a:pt x="2795" y="349"/>
                </a:cubicBezTo>
                <a:cubicBezTo>
                  <a:pt x="2796" y="349"/>
                  <a:pt x="2796" y="351"/>
                  <a:pt x="2798" y="352"/>
                </a:cubicBezTo>
                <a:cubicBezTo>
                  <a:pt x="2800" y="351"/>
                  <a:pt x="2796" y="352"/>
                  <a:pt x="2797" y="350"/>
                </a:cubicBezTo>
                <a:cubicBezTo>
                  <a:pt x="2799" y="349"/>
                  <a:pt x="2802" y="351"/>
                  <a:pt x="2804" y="350"/>
                </a:cubicBezTo>
                <a:cubicBezTo>
                  <a:pt x="2804" y="349"/>
                  <a:pt x="2803" y="350"/>
                  <a:pt x="2803" y="349"/>
                </a:cubicBezTo>
                <a:cubicBezTo>
                  <a:pt x="2804" y="348"/>
                  <a:pt x="2806" y="348"/>
                  <a:pt x="2806" y="349"/>
                </a:cubicBezTo>
                <a:cubicBezTo>
                  <a:pt x="2805" y="349"/>
                  <a:pt x="2806" y="352"/>
                  <a:pt x="2804" y="351"/>
                </a:cubicBezTo>
                <a:cubicBezTo>
                  <a:pt x="2804" y="353"/>
                  <a:pt x="2806" y="352"/>
                  <a:pt x="2805" y="354"/>
                </a:cubicBezTo>
                <a:cubicBezTo>
                  <a:pt x="2803" y="355"/>
                  <a:pt x="2801" y="354"/>
                  <a:pt x="2799" y="355"/>
                </a:cubicBezTo>
                <a:cubicBezTo>
                  <a:pt x="2800" y="356"/>
                  <a:pt x="2803" y="354"/>
                  <a:pt x="2805" y="356"/>
                </a:cubicBezTo>
                <a:cubicBezTo>
                  <a:pt x="2805" y="357"/>
                  <a:pt x="2804" y="357"/>
                  <a:pt x="2803" y="357"/>
                </a:cubicBezTo>
                <a:cubicBezTo>
                  <a:pt x="2804" y="359"/>
                  <a:pt x="2808" y="357"/>
                  <a:pt x="2809" y="355"/>
                </a:cubicBezTo>
                <a:cubicBezTo>
                  <a:pt x="2810" y="358"/>
                  <a:pt x="2815" y="356"/>
                  <a:pt x="2814" y="360"/>
                </a:cubicBezTo>
                <a:cubicBezTo>
                  <a:pt x="2815" y="360"/>
                  <a:pt x="2815" y="359"/>
                  <a:pt x="2815" y="361"/>
                </a:cubicBezTo>
                <a:cubicBezTo>
                  <a:pt x="2815" y="362"/>
                  <a:pt x="2813" y="360"/>
                  <a:pt x="2812" y="359"/>
                </a:cubicBezTo>
                <a:cubicBezTo>
                  <a:pt x="2812" y="359"/>
                  <a:pt x="2812" y="360"/>
                  <a:pt x="2813" y="361"/>
                </a:cubicBezTo>
                <a:cubicBezTo>
                  <a:pt x="2812" y="361"/>
                  <a:pt x="2812" y="361"/>
                  <a:pt x="2811" y="361"/>
                </a:cubicBezTo>
                <a:cubicBezTo>
                  <a:pt x="2816" y="363"/>
                  <a:pt x="2822" y="361"/>
                  <a:pt x="2826" y="364"/>
                </a:cubicBezTo>
                <a:cubicBezTo>
                  <a:pt x="2827" y="362"/>
                  <a:pt x="2831" y="362"/>
                  <a:pt x="2832" y="365"/>
                </a:cubicBezTo>
                <a:cubicBezTo>
                  <a:pt x="2833" y="365"/>
                  <a:pt x="2833" y="364"/>
                  <a:pt x="2832" y="363"/>
                </a:cubicBezTo>
                <a:cubicBezTo>
                  <a:pt x="2833" y="363"/>
                  <a:pt x="2833" y="365"/>
                  <a:pt x="2834" y="365"/>
                </a:cubicBezTo>
                <a:cubicBezTo>
                  <a:pt x="2831" y="366"/>
                  <a:pt x="2828" y="367"/>
                  <a:pt x="2825" y="367"/>
                </a:cubicBezTo>
                <a:cubicBezTo>
                  <a:pt x="2825" y="364"/>
                  <a:pt x="2829" y="368"/>
                  <a:pt x="2829" y="365"/>
                </a:cubicBezTo>
                <a:cubicBezTo>
                  <a:pt x="2826" y="365"/>
                  <a:pt x="2823" y="364"/>
                  <a:pt x="2820" y="365"/>
                </a:cubicBezTo>
                <a:cubicBezTo>
                  <a:pt x="2820" y="366"/>
                  <a:pt x="2822" y="365"/>
                  <a:pt x="2823" y="366"/>
                </a:cubicBezTo>
                <a:cubicBezTo>
                  <a:pt x="2819" y="368"/>
                  <a:pt x="2814" y="365"/>
                  <a:pt x="2809" y="366"/>
                </a:cubicBezTo>
                <a:cubicBezTo>
                  <a:pt x="2802" y="364"/>
                  <a:pt x="2788" y="364"/>
                  <a:pt x="2778" y="363"/>
                </a:cubicBezTo>
                <a:cubicBezTo>
                  <a:pt x="2778" y="362"/>
                  <a:pt x="2778" y="362"/>
                  <a:pt x="2779" y="362"/>
                </a:cubicBezTo>
                <a:cubicBezTo>
                  <a:pt x="2778" y="361"/>
                  <a:pt x="2777" y="363"/>
                  <a:pt x="2777" y="363"/>
                </a:cubicBezTo>
                <a:cubicBezTo>
                  <a:pt x="2775" y="363"/>
                  <a:pt x="2777" y="363"/>
                  <a:pt x="2777" y="361"/>
                </a:cubicBezTo>
                <a:cubicBezTo>
                  <a:pt x="2776" y="361"/>
                  <a:pt x="2775" y="362"/>
                  <a:pt x="2775" y="362"/>
                </a:cubicBezTo>
                <a:cubicBezTo>
                  <a:pt x="2775" y="362"/>
                  <a:pt x="2775" y="362"/>
                  <a:pt x="2775" y="362"/>
                </a:cubicBezTo>
                <a:cubicBezTo>
                  <a:pt x="2765" y="357"/>
                  <a:pt x="2752" y="362"/>
                  <a:pt x="2741" y="358"/>
                </a:cubicBezTo>
                <a:cubicBezTo>
                  <a:pt x="2743" y="357"/>
                  <a:pt x="2745" y="358"/>
                  <a:pt x="2748" y="358"/>
                </a:cubicBezTo>
                <a:cubicBezTo>
                  <a:pt x="2748" y="357"/>
                  <a:pt x="2746" y="356"/>
                  <a:pt x="2745" y="357"/>
                </a:cubicBezTo>
                <a:cubicBezTo>
                  <a:pt x="2745" y="355"/>
                  <a:pt x="2746" y="356"/>
                  <a:pt x="2747" y="356"/>
                </a:cubicBezTo>
                <a:cubicBezTo>
                  <a:pt x="2748" y="355"/>
                  <a:pt x="2743" y="356"/>
                  <a:pt x="2743" y="355"/>
                </a:cubicBezTo>
                <a:cubicBezTo>
                  <a:pt x="2743" y="354"/>
                  <a:pt x="2746" y="354"/>
                  <a:pt x="2743" y="354"/>
                </a:cubicBezTo>
                <a:cubicBezTo>
                  <a:pt x="2746" y="354"/>
                  <a:pt x="2749" y="353"/>
                  <a:pt x="2752" y="353"/>
                </a:cubicBezTo>
                <a:cubicBezTo>
                  <a:pt x="2747" y="354"/>
                  <a:pt x="2753" y="355"/>
                  <a:pt x="2755" y="355"/>
                </a:cubicBezTo>
                <a:cubicBezTo>
                  <a:pt x="2752" y="350"/>
                  <a:pt x="2748" y="352"/>
                  <a:pt x="2744" y="353"/>
                </a:cubicBezTo>
                <a:cubicBezTo>
                  <a:pt x="2740" y="353"/>
                  <a:pt x="2736" y="351"/>
                  <a:pt x="2733" y="351"/>
                </a:cubicBezTo>
                <a:cubicBezTo>
                  <a:pt x="2733" y="350"/>
                  <a:pt x="2734" y="350"/>
                  <a:pt x="2732" y="350"/>
                </a:cubicBezTo>
                <a:cubicBezTo>
                  <a:pt x="2735" y="349"/>
                  <a:pt x="2738" y="349"/>
                  <a:pt x="2741" y="350"/>
                </a:cubicBezTo>
                <a:cubicBezTo>
                  <a:pt x="2742" y="348"/>
                  <a:pt x="2739" y="347"/>
                  <a:pt x="2742" y="347"/>
                </a:cubicBezTo>
                <a:cubicBezTo>
                  <a:pt x="2736" y="347"/>
                  <a:pt x="2730" y="345"/>
                  <a:pt x="2727" y="344"/>
                </a:cubicBezTo>
                <a:cubicBezTo>
                  <a:pt x="2726" y="344"/>
                  <a:pt x="2726" y="346"/>
                  <a:pt x="2726" y="346"/>
                </a:cubicBezTo>
                <a:cubicBezTo>
                  <a:pt x="2726" y="346"/>
                  <a:pt x="2725" y="345"/>
                  <a:pt x="2725" y="344"/>
                </a:cubicBezTo>
                <a:cubicBezTo>
                  <a:pt x="2724" y="344"/>
                  <a:pt x="2724" y="344"/>
                  <a:pt x="2723" y="344"/>
                </a:cubicBezTo>
                <a:cubicBezTo>
                  <a:pt x="2724" y="343"/>
                  <a:pt x="2724" y="344"/>
                  <a:pt x="2725" y="344"/>
                </a:cubicBezTo>
                <a:cubicBezTo>
                  <a:pt x="2735" y="345"/>
                  <a:pt x="2743" y="343"/>
                  <a:pt x="2752" y="347"/>
                </a:cubicBezTo>
                <a:cubicBezTo>
                  <a:pt x="2752" y="346"/>
                  <a:pt x="2751" y="346"/>
                  <a:pt x="2751" y="344"/>
                </a:cubicBezTo>
                <a:cubicBezTo>
                  <a:pt x="2754" y="344"/>
                  <a:pt x="2755" y="347"/>
                  <a:pt x="2759" y="347"/>
                </a:cubicBezTo>
                <a:cubicBezTo>
                  <a:pt x="2758" y="344"/>
                  <a:pt x="2760" y="348"/>
                  <a:pt x="2760" y="346"/>
                </a:cubicBezTo>
                <a:cubicBezTo>
                  <a:pt x="2762" y="346"/>
                  <a:pt x="2761" y="348"/>
                  <a:pt x="2763" y="347"/>
                </a:cubicBezTo>
                <a:cubicBezTo>
                  <a:pt x="2763" y="346"/>
                  <a:pt x="2762" y="347"/>
                  <a:pt x="2762" y="346"/>
                </a:cubicBezTo>
                <a:cubicBezTo>
                  <a:pt x="2765" y="345"/>
                  <a:pt x="2767" y="346"/>
                  <a:pt x="2769" y="345"/>
                </a:cubicBezTo>
                <a:cubicBezTo>
                  <a:pt x="2769" y="343"/>
                  <a:pt x="2767" y="343"/>
                  <a:pt x="2768" y="344"/>
                </a:cubicBezTo>
                <a:cubicBezTo>
                  <a:pt x="2767" y="346"/>
                  <a:pt x="2765" y="342"/>
                  <a:pt x="2763" y="345"/>
                </a:cubicBezTo>
                <a:cubicBezTo>
                  <a:pt x="2763" y="344"/>
                  <a:pt x="2763" y="343"/>
                  <a:pt x="2763" y="342"/>
                </a:cubicBezTo>
                <a:cubicBezTo>
                  <a:pt x="2762" y="343"/>
                  <a:pt x="2761" y="343"/>
                  <a:pt x="2761" y="342"/>
                </a:cubicBezTo>
                <a:cubicBezTo>
                  <a:pt x="2760" y="342"/>
                  <a:pt x="2760" y="343"/>
                  <a:pt x="2761" y="344"/>
                </a:cubicBezTo>
                <a:cubicBezTo>
                  <a:pt x="2760" y="344"/>
                  <a:pt x="2759" y="344"/>
                  <a:pt x="2758" y="344"/>
                </a:cubicBezTo>
                <a:cubicBezTo>
                  <a:pt x="2758" y="342"/>
                  <a:pt x="2760" y="344"/>
                  <a:pt x="2760" y="342"/>
                </a:cubicBezTo>
                <a:cubicBezTo>
                  <a:pt x="2758" y="341"/>
                  <a:pt x="2760" y="343"/>
                  <a:pt x="2757" y="342"/>
                </a:cubicBezTo>
                <a:cubicBezTo>
                  <a:pt x="2757" y="343"/>
                  <a:pt x="2758" y="342"/>
                  <a:pt x="2758" y="343"/>
                </a:cubicBezTo>
                <a:cubicBezTo>
                  <a:pt x="2757" y="343"/>
                  <a:pt x="2752" y="344"/>
                  <a:pt x="2751" y="342"/>
                </a:cubicBezTo>
                <a:cubicBezTo>
                  <a:pt x="2751" y="345"/>
                  <a:pt x="2744" y="341"/>
                  <a:pt x="2742" y="344"/>
                </a:cubicBezTo>
                <a:cubicBezTo>
                  <a:pt x="2741" y="342"/>
                  <a:pt x="2738" y="342"/>
                  <a:pt x="2735" y="342"/>
                </a:cubicBezTo>
                <a:cubicBezTo>
                  <a:pt x="2735" y="340"/>
                  <a:pt x="2737" y="342"/>
                  <a:pt x="2738" y="342"/>
                </a:cubicBezTo>
                <a:cubicBezTo>
                  <a:pt x="2735" y="340"/>
                  <a:pt x="2729" y="341"/>
                  <a:pt x="2728" y="339"/>
                </a:cubicBezTo>
                <a:cubicBezTo>
                  <a:pt x="2727" y="341"/>
                  <a:pt x="2731" y="341"/>
                  <a:pt x="2731" y="341"/>
                </a:cubicBezTo>
                <a:cubicBezTo>
                  <a:pt x="2730" y="344"/>
                  <a:pt x="2726" y="340"/>
                  <a:pt x="2722" y="341"/>
                </a:cubicBezTo>
                <a:cubicBezTo>
                  <a:pt x="2722" y="342"/>
                  <a:pt x="2723" y="342"/>
                  <a:pt x="2723" y="343"/>
                </a:cubicBezTo>
                <a:cubicBezTo>
                  <a:pt x="2721" y="343"/>
                  <a:pt x="2720" y="342"/>
                  <a:pt x="2719" y="342"/>
                </a:cubicBezTo>
                <a:cubicBezTo>
                  <a:pt x="2713" y="341"/>
                  <a:pt x="2712" y="343"/>
                  <a:pt x="2722" y="344"/>
                </a:cubicBezTo>
                <a:cubicBezTo>
                  <a:pt x="2723" y="344"/>
                  <a:pt x="2720" y="345"/>
                  <a:pt x="2721" y="346"/>
                </a:cubicBezTo>
                <a:cubicBezTo>
                  <a:pt x="2722" y="346"/>
                  <a:pt x="2722" y="347"/>
                  <a:pt x="2723" y="347"/>
                </a:cubicBezTo>
                <a:cubicBezTo>
                  <a:pt x="2723" y="347"/>
                  <a:pt x="2723" y="345"/>
                  <a:pt x="2724" y="347"/>
                </a:cubicBezTo>
                <a:cubicBezTo>
                  <a:pt x="2724" y="348"/>
                  <a:pt x="2722" y="348"/>
                  <a:pt x="2721" y="348"/>
                </a:cubicBezTo>
                <a:cubicBezTo>
                  <a:pt x="2720" y="349"/>
                  <a:pt x="2724" y="348"/>
                  <a:pt x="2726" y="349"/>
                </a:cubicBezTo>
                <a:cubicBezTo>
                  <a:pt x="2725" y="350"/>
                  <a:pt x="2724" y="350"/>
                  <a:pt x="2726" y="350"/>
                </a:cubicBezTo>
                <a:cubicBezTo>
                  <a:pt x="2714" y="351"/>
                  <a:pt x="2702" y="350"/>
                  <a:pt x="2689" y="349"/>
                </a:cubicBezTo>
                <a:cubicBezTo>
                  <a:pt x="2689" y="350"/>
                  <a:pt x="2687" y="350"/>
                  <a:pt x="2687" y="351"/>
                </a:cubicBezTo>
                <a:cubicBezTo>
                  <a:pt x="2686" y="351"/>
                  <a:pt x="2686" y="350"/>
                  <a:pt x="2687" y="350"/>
                </a:cubicBezTo>
                <a:cubicBezTo>
                  <a:pt x="2683" y="349"/>
                  <a:pt x="2675" y="349"/>
                  <a:pt x="2672" y="349"/>
                </a:cubicBezTo>
                <a:cubicBezTo>
                  <a:pt x="2669" y="349"/>
                  <a:pt x="2663" y="350"/>
                  <a:pt x="2660" y="347"/>
                </a:cubicBezTo>
                <a:cubicBezTo>
                  <a:pt x="2663" y="346"/>
                  <a:pt x="2664" y="347"/>
                  <a:pt x="2667" y="347"/>
                </a:cubicBezTo>
                <a:cubicBezTo>
                  <a:pt x="2667" y="346"/>
                  <a:pt x="2666" y="345"/>
                  <a:pt x="2665" y="344"/>
                </a:cubicBezTo>
                <a:cubicBezTo>
                  <a:pt x="2664" y="345"/>
                  <a:pt x="2665" y="345"/>
                  <a:pt x="2665" y="346"/>
                </a:cubicBezTo>
                <a:cubicBezTo>
                  <a:pt x="2664" y="346"/>
                  <a:pt x="2663" y="346"/>
                  <a:pt x="2663" y="346"/>
                </a:cubicBezTo>
                <a:cubicBezTo>
                  <a:pt x="2663" y="344"/>
                  <a:pt x="2661" y="344"/>
                  <a:pt x="2659" y="343"/>
                </a:cubicBezTo>
                <a:cubicBezTo>
                  <a:pt x="2659" y="343"/>
                  <a:pt x="2659" y="343"/>
                  <a:pt x="2660" y="343"/>
                </a:cubicBezTo>
                <a:cubicBezTo>
                  <a:pt x="2656" y="341"/>
                  <a:pt x="2657" y="344"/>
                  <a:pt x="2655" y="347"/>
                </a:cubicBezTo>
                <a:cubicBezTo>
                  <a:pt x="2656" y="346"/>
                  <a:pt x="2657" y="347"/>
                  <a:pt x="2659" y="346"/>
                </a:cubicBezTo>
                <a:cubicBezTo>
                  <a:pt x="2659" y="347"/>
                  <a:pt x="2658" y="347"/>
                  <a:pt x="2659" y="348"/>
                </a:cubicBezTo>
                <a:cubicBezTo>
                  <a:pt x="2653" y="350"/>
                  <a:pt x="2643" y="347"/>
                  <a:pt x="2635" y="348"/>
                </a:cubicBezTo>
                <a:cubicBezTo>
                  <a:pt x="2636" y="345"/>
                  <a:pt x="2639" y="346"/>
                  <a:pt x="2641" y="347"/>
                </a:cubicBezTo>
                <a:cubicBezTo>
                  <a:pt x="2640" y="344"/>
                  <a:pt x="2635" y="346"/>
                  <a:pt x="2633" y="345"/>
                </a:cubicBezTo>
                <a:cubicBezTo>
                  <a:pt x="2633" y="346"/>
                  <a:pt x="2634" y="347"/>
                  <a:pt x="2635" y="346"/>
                </a:cubicBezTo>
                <a:cubicBezTo>
                  <a:pt x="2634" y="350"/>
                  <a:pt x="2627" y="345"/>
                  <a:pt x="2626" y="348"/>
                </a:cubicBezTo>
                <a:cubicBezTo>
                  <a:pt x="2625" y="347"/>
                  <a:pt x="2625" y="347"/>
                  <a:pt x="2624" y="346"/>
                </a:cubicBezTo>
                <a:cubicBezTo>
                  <a:pt x="2619" y="349"/>
                  <a:pt x="2608" y="346"/>
                  <a:pt x="2605" y="348"/>
                </a:cubicBezTo>
                <a:cubicBezTo>
                  <a:pt x="2605" y="347"/>
                  <a:pt x="2604" y="346"/>
                  <a:pt x="2603" y="345"/>
                </a:cubicBezTo>
                <a:cubicBezTo>
                  <a:pt x="2602" y="349"/>
                  <a:pt x="2598" y="346"/>
                  <a:pt x="2595" y="346"/>
                </a:cubicBezTo>
                <a:cubicBezTo>
                  <a:pt x="2590" y="345"/>
                  <a:pt x="2584" y="346"/>
                  <a:pt x="2580" y="344"/>
                </a:cubicBezTo>
                <a:cubicBezTo>
                  <a:pt x="2586" y="344"/>
                  <a:pt x="2597" y="345"/>
                  <a:pt x="2603" y="345"/>
                </a:cubicBezTo>
                <a:cubicBezTo>
                  <a:pt x="2605" y="344"/>
                  <a:pt x="2603" y="343"/>
                  <a:pt x="2602" y="344"/>
                </a:cubicBezTo>
                <a:cubicBezTo>
                  <a:pt x="2603" y="343"/>
                  <a:pt x="2604" y="343"/>
                  <a:pt x="2603" y="342"/>
                </a:cubicBezTo>
                <a:cubicBezTo>
                  <a:pt x="2605" y="342"/>
                  <a:pt x="2610" y="341"/>
                  <a:pt x="2612" y="344"/>
                </a:cubicBezTo>
                <a:cubicBezTo>
                  <a:pt x="2611" y="344"/>
                  <a:pt x="2611" y="344"/>
                  <a:pt x="2611" y="345"/>
                </a:cubicBezTo>
                <a:cubicBezTo>
                  <a:pt x="2613" y="345"/>
                  <a:pt x="2616" y="346"/>
                  <a:pt x="2617" y="345"/>
                </a:cubicBezTo>
                <a:cubicBezTo>
                  <a:pt x="2616" y="344"/>
                  <a:pt x="2616" y="344"/>
                  <a:pt x="2615" y="344"/>
                </a:cubicBezTo>
                <a:cubicBezTo>
                  <a:pt x="2614" y="342"/>
                  <a:pt x="2618" y="343"/>
                  <a:pt x="2617" y="345"/>
                </a:cubicBezTo>
                <a:cubicBezTo>
                  <a:pt x="2618" y="345"/>
                  <a:pt x="2618" y="344"/>
                  <a:pt x="2618" y="344"/>
                </a:cubicBezTo>
                <a:cubicBezTo>
                  <a:pt x="2619" y="344"/>
                  <a:pt x="2620" y="344"/>
                  <a:pt x="2620" y="344"/>
                </a:cubicBezTo>
                <a:cubicBezTo>
                  <a:pt x="2620" y="345"/>
                  <a:pt x="2619" y="344"/>
                  <a:pt x="2619" y="346"/>
                </a:cubicBezTo>
                <a:cubicBezTo>
                  <a:pt x="2621" y="345"/>
                  <a:pt x="2622" y="346"/>
                  <a:pt x="2625" y="346"/>
                </a:cubicBezTo>
                <a:cubicBezTo>
                  <a:pt x="2625" y="345"/>
                  <a:pt x="2625" y="345"/>
                  <a:pt x="2625" y="344"/>
                </a:cubicBezTo>
                <a:cubicBezTo>
                  <a:pt x="2626" y="344"/>
                  <a:pt x="2628" y="345"/>
                  <a:pt x="2629" y="344"/>
                </a:cubicBezTo>
                <a:cubicBezTo>
                  <a:pt x="2629" y="346"/>
                  <a:pt x="2626" y="344"/>
                  <a:pt x="2626" y="346"/>
                </a:cubicBezTo>
                <a:cubicBezTo>
                  <a:pt x="2628" y="345"/>
                  <a:pt x="2631" y="348"/>
                  <a:pt x="2632" y="345"/>
                </a:cubicBezTo>
                <a:cubicBezTo>
                  <a:pt x="2630" y="345"/>
                  <a:pt x="2631" y="345"/>
                  <a:pt x="2631" y="346"/>
                </a:cubicBezTo>
                <a:cubicBezTo>
                  <a:pt x="2630" y="346"/>
                  <a:pt x="2630" y="345"/>
                  <a:pt x="2630" y="345"/>
                </a:cubicBezTo>
                <a:cubicBezTo>
                  <a:pt x="2635" y="343"/>
                  <a:pt x="2639" y="346"/>
                  <a:pt x="2642" y="343"/>
                </a:cubicBezTo>
                <a:cubicBezTo>
                  <a:pt x="2642" y="343"/>
                  <a:pt x="2642" y="344"/>
                  <a:pt x="2642" y="344"/>
                </a:cubicBezTo>
                <a:cubicBezTo>
                  <a:pt x="2643" y="343"/>
                  <a:pt x="2641" y="342"/>
                  <a:pt x="2640" y="343"/>
                </a:cubicBezTo>
                <a:cubicBezTo>
                  <a:pt x="2640" y="340"/>
                  <a:pt x="2642" y="343"/>
                  <a:pt x="2643" y="342"/>
                </a:cubicBezTo>
                <a:cubicBezTo>
                  <a:pt x="2645" y="342"/>
                  <a:pt x="2643" y="344"/>
                  <a:pt x="2644" y="345"/>
                </a:cubicBezTo>
                <a:cubicBezTo>
                  <a:pt x="2644" y="344"/>
                  <a:pt x="2646" y="342"/>
                  <a:pt x="2646" y="344"/>
                </a:cubicBezTo>
                <a:cubicBezTo>
                  <a:pt x="2647" y="341"/>
                  <a:pt x="2652" y="342"/>
                  <a:pt x="2654" y="341"/>
                </a:cubicBezTo>
                <a:cubicBezTo>
                  <a:pt x="2655" y="341"/>
                  <a:pt x="2652" y="343"/>
                  <a:pt x="2653" y="344"/>
                </a:cubicBezTo>
                <a:cubicBezTo>
                  <a:pt x="2655" y="344"/>
                  <a:pt x="2654" y="342"/>
                  <a:pt x="2655" y="341"/>
                </a:cubicBezTo>
                <a:cubicBezTo>
                  <a:pt x="2657" y="342"/>
                  <a:pt x="2660" y="342"/>
                  <a:pt x="2662" y="342"/>
                </a:cubicBezTo>
                <a:cubicBezTo>
                  <a:pt x="2660" y="340"/>
                  <a:pt x="2662" y="337"/>
                  <a:pt x="2659" y="338"/>
                </a:cubicBezTo>
                <a:cubicBezTo>
                  <a:pt x="2659" y="339"/>
                  <a:pt x="2660" y="340"/>
                  <a:pt x="2660" y="340"/>
                </a:cubicBezTo>
                <a:cubicBezTo>
                  <a:pt x="2660" y="341"/>
                  <a:pt x="2657" y="340"/>
                  <a:pt x="2658" y="338"/>
                </a:cubicBezTo>
                <a:cubicBezTo>
                  <a:pt x="2654" y="338"/>
                  <a:pt x="2655" y="338"/>
                  <a:pt x="2653" y="340"/>
                </a:cubicBezTo>
                <a:cubicBezTo>
                  <a:pt x="2650" y="337"/>
                  <a:pt x="2647" y="339"/>
                  <a:pt x="2644" y="338"/>
                </a:cubicBezTo>
                <a:cubicBezTo>
                  <a:pt x="2643" y="337"/>
                  <a:pt x="2646" y="334"/>
                  <a:pt x="2642" y="335"/>
                </a:cubicBezTo>
                <a:cubicBezTo>
                  <a:pt x="2643" y="332"/>
                  <a:pt x="2644" y="336"/>
                  <a:pt x="2644" y="332"/>
                </a:cubicBezTo>
                <a:cubicBezTo>
                  <a:pt x="2648" y="333"/>
                  <a:pt x="2652" y="333"/>
                  <a:pt x="2655" y="333"/>
                </a:cubicBezTo>
                <a:cubicBezTo>
                  <a:pt x="2650" y="332"/>
                  <a:pt x="2649" y="333"/>
                  <a:pt x="2643" y="332"/>
                </a:cubicBezTo>
                <a:cubicBezTo>
                  <a:pt x="2643" y="330"/>
                  <a:pt x="2645" y="332"/>
                  <a:pt x="2645" y="330"/>
                </a:cubicBezTo>
                <a:cubicBezTo>
                  <a:pt x="2642" y="330"/>
                  <a:pt x="2640" y="330"/>
                  <a:pt x="2640" y="332"/>
                </a:cubicBezTo>
                <a:cubicBezTo>
                  <a:pt x="2638" y="332"/>
                  <a:pt x="2635" y="331"/>
                  <a:pt x="2633" y="332"/>
                </a:cubicBezTo>
                <a:cubicBezTo>
                  <a:pt x="2633" y="333"/>
                  <a:pt x="2634" y="332"/>
                  <a:pt x="2635" y="333"/>
                </a:cubicBezTo>
                <a:cubicBezTo>
                  <a:pt x="2633" y="336"/>
                  <a:pt x="2629" y="333"/>
                  <a:pt x="2627" y="333"/>
                </a:cubicBezTo>
                <a:cubicBezTo>
                  <a:pt x="2628" y="332"/>
                  <a:pt x="2631" y="334"/>
                  <a:pt x="2633" y="333"/>
                </a:cubicBezTo>
                <a:cubicBezTo>
                  <a:pt x="2629" y="329"/>
                  <a:pt x="2623" y="332"/>
                  <a:pt x="2615" y="331"/>
                </a:cubicBezTo>
                <a:cubicBezTo>
                  <a:pt x="2616" y="329"/>
                  <a:pt x="2619" y="331"/>
                  <a:pt x="2622" y="330"/>
                </a:cubicBezTo>
                <a:cubicBezTo>
                  <a:pt x="2616" y="328"/>
                  <a:pt x="2608" y="329"/>
                  <a:pt x="2602" y="328"/>
                </a:cubicBezTo>
                <a:cubicBezTo>
                  <a:pt x="2612" y="326"/>
                  <a:pt x="2619" y="328"/>
                  <a:pt x="2627" y="328"/>
                </a:cubicBezTo>
                <a:cubicBezTo>
                  <a:pt x="2627" y="326"/>
                  <a:pt x="2621" y="327"/>
                  <a:pt x="2619" y="327"/>
                </a:cubicBezTo>
                <a:cubicBezTo>
                  <a:pt x="2612" y="327"/>
                  <a:pt x="2606" y="326"/>
                  <a:pt x="2600" y="325"/>
                </a:cubicBezTo>
                <a:cubicBezTo>
                  <a:pt x="2601" y="325"/>
                  <a:pt x="2601" y="324"/>
                  <a:pt x="2603" y="325"/>
                </a:cubicBezTo>
                <a:cubicBezTo>
                  <a:pt x="2601" y="323"/>
                  <a:pt x="2598" y="324"/>
                  <a:pt x="2597" y="324"/>
                </a:cubicBezTo>
                <a:cubicBezTo>
                  <a:pt x="2596" y="325"/>
                  <a:pt x="2599" y="324"/>
                  <a:pt x="2600" y="325"/>
                </a:cubicBezTo>
                <a:cubicBezTo>
                  <a:pt x="2597" y="327"/>
                  <a:pt x="2592" y="324"/>
                  <a:pt x="2589" y="325"/>
                </a:cubicBezTo>
                <a:cubicBezTo>
                  <a:pt x="2589" y="324"/>
                  <a:pt x="2591" y="324"/>
                  <a:pt x="2592" y="324"/>
                </a:cubicBezTo>
                <a:cubicBezTo>
                  <a:pt x="2591" y="323"/>
                  <a:pt x="2590" y="323"/>
                  <a:pt x="2589" y="323"/>
                </a:cubicBezTo>
                <a:cubicBezTo>
                  <a:pt x="2589" y="324"/>
                  <a:pt x="2589" y="324"/>
                  <a:pt x="2589" y="325"/>
                </a:cubicBezTo>
                <a:cubicBezTo>
                  <a:pt x="2574" y="323"/>
                  <a:pt x="2563" y="321"/>
                  <a:pt x="2547" y="320"/>
                </a:cubicBezTo>
                <a:cubicBezTo>
                  <a:pt x="2556" y="320"/>
                  <a:pt x="2566" y="319"/>
                  <a:pt x="2573" y="322"/>
                </a:cubicBezTo>
                <a:cubicBezTo>
                  <a:pt x="2574" y="322"/>
                  <a:pt x="2572" y="320"/>
                  <a:pt x="2574" y="320"/>
                </a:cubicBezTo>
                <a:cubicBezTo>
                  <a:pt x="2575" y="321"/>
                  <a:pt x="2579" y="320"/>
                  <a:pt x="2581" y="321"/>
                </a:cubicBezTo>
                <a:cubicBezTo>
                  <a:pt x="2582" y="319"/>
                  <a:pt x="2587" y="321"/>
                  <a:pt x="2591" y="321"/>
                </a:cubicBezTo>
                <a:cubicBezTo>
                  <a:pt x="2590" y="321"/>
                  <a:pt x="2590" y="321"/>
                  <a:pt x="2590" y="322"/>
                </a:cubicBezTo>
                <a:cubicBezTo>
                  <a:pt x="2593" y="323"/>
                  <a:pt x="2594" y="320"/>
                  <a:pt x="2595" y="322"/>
                </a:cubicBezTo>
                <a:cubicBezTo>
                  <a:pt x="2601" y="321"/>
                  <a:pt x="2616" y="323"/>
                  <a:pt x="2625" y="322"/>
                </a:cubicBezTo>
                <a:cubicBezTo>
                  <a:pt x="2614" y="320"/>
                  <a:pt x="2603" y="321"/>
                  <a:pt x="2591" y="319"/>
                </a:cubicBezTo>
                <a:cubicBezTo>
                  <a:pt x="2591" y="319"/>
                  <a:pt x="2592" y="320"/>
                  <a:pt x="2592" y="320"/>
                </a:cubicBezTo>
                <a:cubicBezTo>
                  <a:pt x="2591" y="319"/>
                  <a:pt x="2586" y="317"/>
                  <a:pt x="2585" y="320"/>
                </a:cubicBezTo>
                <a:cubicBezTo>
                  <a:pt x="2585" y="320"/>
                  <a:pt x="2585" y="318"/>
                  <a:pt x="2583" y="319"/>
                </a:cubicBezTo>
                <a:cubicBezTo>
                  <a:pt x="2583" y="319"/>
                  <a:pt x="2584" y="319"/>
                  <a:pt x="2584" y="319"/>
                </a:cubicBezTo>
                <a:cubicBezTo>
                  <a:pt x="2576" y="319"/>
                  <a:pt x="2570" y="320"/>
                  <a:pt x="2564" y="317"/>
                </a:cubicBezTo>
                <a:cubicBezTo>
                  <a:pt x="2556" y="319"/>
                  <a:pt x="2548" y="316"/>
                  <a:pt x="2543" y="315"/>
                </a:cubicBezTo>
                <a:cubicBezTo>
                  <a:pt x="2541" y="315"/>
                  <a:pt x="2540" y="318"/>
                  <a:pt x="2540" y="315"/>
                </a:cubicBezTo>
                <a:cubicBezTo>
                  <a:pt x="2540" y="315"/>
                  <a:pt x="2539" y="315"/>
                  <a:pt x="2539" y="316"/>
                </a:cubicBezTo>
                <a:cubicBezTo>
                  <a:pt x="2530" y="315"/>
                  <a:pt x="2525" y="314"/>
                  <a:pt x="2518" y="314"/>
                </a:cubicBezTo>
                <a:cubicBezTo>
                  <a:pt x="2518" y="313"/>
                  <a:pt x="2517" y="312"/>
                  <a:pt x="2518" y="312"/>
                </a:cubicBezTo>
                <a:cubicBezTo>
                  <a:pt x="2514" y="313"/>
                  <a:pt x="2510" y="311"/>
                  <a:pt x="2506" y="310"/>
                </a:cubicBezTo>
                <a:cubicBezTo>
                  <a:pt x="2506" y="310"/>
                  <a:pt x="2501" y="312"/>
                  <a:pt x="2502" y="308"/>
                </a:cubicBezTo>
                <a:cubicBezTo>
                  <a:pt x="2500" y="307"/>
                  <a:pt x="2498" y="308"/>
                  <a:pt x="2498" y="306"/>
                </a:cubicBezTo>
                <a:cubicBezTo>
                  <a:pt x="2499" y="306"/>
                  <a:pt x="2502" y="305"/>
                  <a:pt x="2502" y="306"/>
                </a:cubicBezTo>
                <a:cubicBezTo>
                  <a:pt x="2503" y="304"/>
                  <a:pt x="2501" y="305"/>
                  <a:pt x="2499" y="305"/>
                </a:cubicBezTo>
                <a:cubicBezTo>
                  <a:pt x="2500" y="303"/>
                  <a:pt x="2501" y="304"/>
                  <a:pt x="2503" y="304"/>
                </a:cubicBezTo>
                <a:cubicBezTo>
                  <a:pt x="2496" y="301"/>
                  <a:pt x="2475" y="302"/>
                  <a:pt x="2468" y="296"/>
                </a:cubicBezTo>
                <a:cubicBezTo>
                  <a:pt x="2466" y="296"/>
                  <a:pt x="2465" y="297"/>
                  <a:pt x="2463" y="295"/>
                </a:cubicBezTo>
                <a:cubicBezTo>
                  <a:pt x="2464" y="295"/>
                  <a:pt x="2464" y="295"/>
                  <a:pt x="2464" y="296"/>
                </a:cubicBezTo>
                <a:cubicBezTo>
                  <a:pt x="2459" y="295"/>
                  <a:pt x="2457" y="293"/>
                  <a:pt x="2454" y="295"/>
                </a:cubicBezTo>
                <a:cubicBezTo>
                  <a:pt x="2454" y="295"/>
                  <a:pt x="2455" y="295"/>
                  <a:pt x="2455" y="294"/>
                </a:cubicBezTo>
                <a:cubicBezTo>
                  <a:pt x="2454" y="294"/>
                  <a:pt x="2454" y="294"/>
                  <a:pt x="2454" y="293"/>
                </a:cubicBezTo>
                <a:cubicBezTo>
                  <a:pt x="2453" y="293"/>
                  <a:pt x="2452" y="297"/>
                  <a:pt x="2454" y="296"/>
                </a:cubicBezTo>
                <a:cubicBezTo>
                  <a:pt x="2453" y="298"/>
                  <a:pt x="2452" y="297"/>
                  <a:pt x="2452" y="295"/>
                </a:cubicBezTo>
                <a:cubicBezTo>
                  <a:pt x="2449" y="298"/>
                  <a:pt x="2448" y="295"/>
                  <a:pt x="2444" y="294"/>
                </a:cubicBezTo>
                <a:cubicBezTo>
                  <a:pt x="2447" y="292"/>
                  <a:pt x="2448" y="294"/>
                  <a:pt x="2450" y="296"/>
                </a:cubicBezTo>
                <a:cubicBezTo>
                  <a:pt x="2452" y="295"/>
                  <a:pt x="2448" y="293"/>
                  <a:pt x="2450" y="293"/>
                </a:cubicBezTo>
                <a:cubicBezTo>
                  <a:pt x="2449" y="292"/>
                  <a:pt x="2445" y="291"/>
                  <a:pt x="2446" y="293"/>
                </a:cubicBezTo>
                <a:cubicBezTo>
                  <a:pt x="2445" y="291"/>
                  <a:pt x="2442" y="291"/>
                  <a:pt x="2439" y="291"/>
                </a:cubicBezTo>
                <a:cubicBezTo>
                  <a:pt x="2439" y="291"/>
                  <a:pt x="2439" y="291"/>
                  <a:pt x="2440" y="291"/>
                </a:cubicBezTo>
                <a:cubicBezTo>
                  <a:pt x="2444" y="291"/>
                  <a:pt x="2448" y="291"/>
                  <a:pt x="2452" y="292"/>
                </a:cubicBezTo>
                <a:cubicBezTo>
                  <a:pt x="2452" y="292"/>
                  <a:pt x="2452" y="293"/>
                  <a:pt x="2452" y="293"/>
                </a:cubicBezTo>
                <a:cubicBezTo>
                  <a:pt x="2452" y="294"/>
                  <a:pt x="2452" y="293"/>
                  <a:pt x="2452" y="293"/>
                </a:cubicBezTo>
                <a:cubicBezTo>
                  <a:pt x="2450" y="295"/>
                  <a:pt x="2454" y="292"/>
                  <a:pt x="2454" y="293"/>
                </a:cubicBezTo>
                <a:cubicBezTo>
                  <a:pt x="2455" y="293"/>
                  <a:pt x="2454" y="293"/>
                  <a:pt x="2454" y="292"/>
                </a:cubicBezTo>
                <a:cubicBezTo>
                  <a:pt x="2456" y="292"/>
                  <a:pt x="2457" y="293"/>
                  <a:pt x="2459" y="293"/>
                </a:cubicBezTo>
                <a:cubicBezTo>
                  <a:pt x="2459" y="293"/>
                  <a:pt x="2459" y="293"/>
                  <a:pt x="2459" y="293"/>
                </a:cubicBezTo>
                <a:cubicBezTo>
                  <a:pt x="2461" y="293"/>
                  <a:pt x="2463" y="294"/>
                  <a:pt x="2465" y="294"/>
                </a:cubicBezTo>
                <a:cubicBezTo>
                  <a:pt x="2472" y="295"/>
                  <a:pt x="2479" y="297"/>
                  <a:pt x="2486" y="296"/>
                </a:cubicBezTo>
                <a:cubicBezTo>
                  <a:pt x="2499" y="297"/>
                  <a:pt x="2513" y="298"/>
                  <a:pt x="2524" y="299"/>
                </a:cubicBezTo>
                <a:cubicBezTo>
                  <a:pt x="2524" y="299"/>
                  <a:pt x="2523" y="299"/>
                  <a:pt x="2522" y="299"/>
                </a:cubicBezTo>
                <a:cubicBezTo>
                  <a:pt x="2530" y="297"/>
                  <a:pt x="2540" y="299"/>
                  <a:pt x="2550" y="300"/>
                </a:cubicBezTo>
                <a:cubicBezTo>
                  <a:pt x="2550" y="303"/>
                  <a:pt x="2547" y="301"/>
                  <a:pt x="2545" y="301"/>
                </a:cubicBezTo>
                <a:cubicBezTo>
                  <a:pt x="2545" y="302"/>
                  <a:pt x="2550" y="301"/>
                  <a:pt x="2551" y="302"/>
                </a:cubicBezTo>
                <a:cubicBezTo>
                  <a:pt x="2552" y="301"/>
                  <a:pt x="2550" y="301"/>
                  <a:pt x="2551" y="299"/>
                </a:cubicBezTo>
                <a:cubicBezTo>
                  <a:pt x="2555" y="301"/>
                  <a:pt x="2563" y="300"/>
                  <a:pt x="2566" y="301"/>
                </a:cubicBezTo>
                <a:cubicBezTo>
                  <a:pt x="2567" y="299"/>
                  <a:pt x="2561" y="300"/>
                  <a:pt x="2557" y="299"/>
                </a:cubicBezTo>
                <a:cubicBezTo>
                  <a:pt x="2558" y="299"/>
                  <a:pt x="2558" y="298"/>
                  <a:pt x="2559" y="297"/>
                </a:cubicBezTo>
                <a:cubicBezTo>
                  <a:pt x="2558" y="299"/>
                  <a:pt x="2561" y="298"/>
                  <a:pt x="2562" y="299"/>
                </a:cubicBezTo>
                <a:cubicBezTo>
                  <a:pt x="2563" y="298"/>
                  <a:pt x="2561" y="297"/>
                  <a:pt x="2560" y="298"/>
                </a:cubicBezTo>
                <a:cubicBezTo>
                  <a:pt x="2560" y="297"/>
                  <a:pt x="2560" y="296"/>
                  <a:pt x="2561" y="296"/>
                </a:cubicBezTo>
                <a:cubicBezTo>
                  <a:pt x="2561" y="295"/>
                  <a:pt x="2559" y="297"/>
                  <a:pt x="2558" y="297"/>
                </a:cubicBezTo>
                <a:cubicBezTo>
                  <a:pt x="2557" y="296"/>
                  <a:pt x="2559" y="296"/>
                  <a:pt x="2559" y="294"/>
                </a:cubicBezTo>
                <a:cubicBezTo>
                  <a:pt x="2555" y="294"/>
                  <a:pt x="2553" y="294"/>
                  <a:pt x="2549" y="293"/>
                </a:cubicBezTo>
                <a:cubicBezTo>
                  <a:pt x="2549" y="291"/>
                  <a:pt x="2550" y="292"/>
                  <a:pt x="2549" y="290"/>
                </a:cubicBezTo>
                <a:cubicBezTo>
                  <a:pt x="2553" y="290"/>
                  <a:pt x="2562" y="293"/>
                  <a:pt x="2563" y="291"/>
                </a:cubicBezTo>
                <a:cubicBezTo>
                  <a:pt x="2565" y="291"/>
                  <a:pt x="2567" y="294"/>
                  <a:pt x="2567" y="291"/>
                </a:cubicBezTo>
                <a:cubicBezTo>
                  <a:pt x="2568" y="292"/>
                  <a:pt x="2571" y="291"/>
                  <a:pt x="2571" y="293"/>
                </a:cubicBezTo>
                <a:cubicBezTo>
                  <a:pt x="2572" y="291"/>
                  <a:pt x="2576" y="291"/>
                  <a:pt x="2576" y="294"/>
                </a:cubicBezTo>
                <a:cubicBezTo>
                  <a:pt x="2577" y="293"/>
                  <a:pt x="2576" y="293"/>
                  <a:pt x="2577" y="292"/>
                </a:cubicBezTo>
                <a:cubicBezTo>
                  <a:pt x="2582" y="293"/>
                  <a:pt x="2586" y="292"/>
                  <a:pt x="2590" y="293"/>
                </a:cubicBezTo>
                <a:cubicBezTo>
                  <a:pt x="2591" y="293"/>
                  <a:pt x="2591" y="292"/>
                  <a:pt x="2591" y="291"/>
                </a:cubicBezTo>
                <a:cubicBezTo>
                  <a:pt x="2591" y="291"/>
                  <a:pt x="2591" y="292"/>
                  <a:pt x="2591" y="293"/>
                </a:cubicBezTo>
                <a:cubicBezTo>
                  <a:pt x="2594" y="293"/>
                  <a:pt x="2594" y="293"/>
                  <a:pt x="2596" y="293"/>
                </a:cubicBezTo>
                <a:cubicBezTo>
                  <a:pt x="2598" y="292"/>
                  <a:pt x="2595" y="292"/>
                  <a:pt x="2594" y="292"/>
                </a:cubicBezTo>
                <a:cubicBezTo>
                  <a:pt x="2595" y="291"/>
                  <a:pt x="2597" y="291"/>
                  <a:pt x="2599" y="291"/>
                </a:cubicBezTo>
                <a:cubicBezTo>
                  <a:pt x="2600" y="292"/>
                  <a:pt x="2598" y="293"/>
                  <a:pt x="2599" y="293"/>
                </a:cubicBezTo>
                <a:cubicBezTo>
                  <a:pt x="2611" y="291"/>
                  <a:pt x="2624" y="296"/>
                  <a:pt x="2636" y="293"/>
                </a:cubicBezTo>
                <a:cubicBezTo>
                  <a:pt x="2634" y="293"/>
                  <a:pt x="2632" y="292"/>
                  <a:pt x="2631" y="293"/>
                </a:cubicBezTo>
                <a:cubicBezTo>
                  <a:pt x="2631" y="292"/>
                  <a:pt x="2632" y="292"/>
                  <a:pt x="2630" y="292"/>
                </a:cubicBezTo>
                <a:cubicBezTo>
                  <a:pt x="2632" y="291"/>
                  <a:pt x="2636" y="289"/>
                  <a:pt x="2638" y="292"/>
                </a:cubicBezTo>
                <a:cubicBezTo>
                  <a:pt x="2639" y="291"/>
                  <a:pt x="2638" y="292"/>
                  <a:pt x="2639" y="293"/>
                </a:cubicBezTo>
                <a:cubicBezTo>
                  <a:pt x="2639" y="292"/>
                  <a:pt x="2640" y="291"/>
                  <a:pt x="2640" y="289"/>
                </a:cubicBezTo>
                <a:cubicBezTo>
                  <a:pt x="2637" y="290"/>
                  <a:pt x="2633" y="289"/>
                  <a:pt x="2630" y="288"/>
                </a:cubicBezTo>
                <a:cubicBezTo>
                  <a:pt x="2631" y="291"/>
                  <a:pt x="2628" y="287"/>
                  <a:pt x="2628" y="290"/>
                </a:cubicBezTo>
                <a:cubicBezTo>
                  <a:pt x="2627" y="289"/>
                  <a:pt x="2628" y="288"/>
                  <a:pt x="2627" y="287"/>
                </a:cubicBezTo>
                <a:cubicBezTo>
                  <a:pt x="2626" y="288"/>
                  <a:pt x="2626" y="286"/>
                  <a:pt x="2625" y="286"/>
                </a:cubicBezTo>
                <a:cubicBezTo>
                  <a:pt x="2624" y="287"/>
                  <a:pt x="2625" y="289"/>
                  <a:pt x="2625" y="290"/>
                </a:cubicBezTo>
                <a:cubicBezTo>
                  <a:pt x="2625" y="288"/>
                  <a:pt x="2623" y="287"/>
                  <a:pt x="2621" y="289"/>
                </a:cubicBezTo>
                <a:cubicBezTo>
                  <a:pt x="2620" y="287"/>
                  <a:pt x="2617" y="288"/>
                  <a:pt x="2615" y="286"/>
                </a:cubicBezTo>
                <a:cubicBezTo>
                  <a:pt x="2616" y="285"/>
                  <a:pt x="2616" y="284"/>
                  <a:pt x="2617" y="284"/>
                </a:cubicBezTo>
                <a:cubicBezTo>
                  <a:pt x="2616" y="283"/>
                  <a:pt x="2615" y="284"/>
                  <a:pt x="2615" y="282"/>
                </a:cubicBezTo>
                <a:cubicBezTo>
                  <a:pt x="2613" y="282"/>
                  <a:pt x="2611" y="282"/>
                  <a:pt x="2610" y="283"/>
                </a:cubicBezTo>
                <a:cubicBezTo>
                  <a:pt x="2610" y="284"/>
                  <a:pt x="2614" y="282"/>
                  <a:pt x="2615" y="284"/>
                </a:cubicBezTo>
                <a:cubicBezTo>
                  <a:pt x="2615" y="285"/>
                  <a:pt x="2615" y="285"/>
                  <a:pt x="2615" y="286"/>
                </a:cubicBezTo>
                <a:cubicBezTo>
                  <a:pt x="2613" y="284"/>
                  <a:pt x="2613" y="285"/>
                  <a:pt x="2612" y="284"/>
                </a:cubicBezTo>
                <a:cubicBezTo>
                  <a:pt x="2611" y="286"/>
                  <a:pt x="2614" y="286"/>
                  <a:pt x="2616" y="287"/>
                </a:cubicBezTo>
                <a:cubicBezTo>
                  <a:pt x="2615" y="291"/>
                  <a:pt x="2611" y="286"/>
                  <a:pt x="2610" y="288"/>
                </a:cubicBezTo>
                <a:cubicBezTo>
                  <a:pt x="2611" y="285"/>
                  <a:pt x="2607" y="288"/>
                  <a:pt x="2605" y="288"/>
                </a:cubicBezTo>
                <a:cubicBezTo>
                  <a:pt x="2605" y="288"/>
                  <a:pt x="2605" y="286"/>
                  <a:pt x="2605" y="286"/>
                </a:cubicBezTo>
                <a:cubicBezTo>
                  <a:pt x="2604" y="285"/>
                  <a:pt x="2603" y="286"/>
                  <a:pt x="2603" y="287"/>
                </a:cubicBezTo>
                <a:cubicBezTo>
                  <a:pt x="2604" y="283"/>
                  <a:pt x="2601" y="289"/>
                  <a:pt x="2600" y="286"/>
                </a:cubicBezTo>
                <a:cubicBezTo>
                  <a:pt x="2598" y="286"/>
                  <a:pt x="2601" y="287"/>
                  <a:pt x="2600" y="288"/>
                </a:cubicBezTo>
                <a:cubicBezTo>
                  <a:pt x="2600" y="286"/>
                  <a:pt x="2598" y="290"/>
                  <a:pt x="2599" y="287"/>
                </a:cubicBezTo>
                <a:cubicBezTo>
                  <a:pt x="2597" y="287"/>
                  <a:pt x="2599" y="289"/>
                  <a:pt x="2597" y="289"/>
                </a:cubicBezTo>
                <a:cubicBezTo>
                  <a:pt x="2596" y="289"/>
                  <a:pt x="2598" y="288"/>
                  <a:pt x="2598" y="288"/>
                </a:cubicBezTo>
                <a:cubicBezTo>
                  <a:pt x="2597" y="286"/>
                  <a:pt x="2595" y="288"/>
                  <a:pt x="2596" y="284"/>
                </a:cubicBezTo>
                <a:cubicBezTo>
                  <a:pt x="2595" y="286"/>
                  <a:pt x="2594" y="286"/>
                  <a:pt x="2594" y="288"/>
                </a:cubicBezTo>
                <a:cubicBezTo>
                  <a:pt x="2591" y="288"/>
                  <a:pt x="2592" y="284"/>
                  <a:pt x="2592" y="284"/>
                </a:cubicBezTo>
                <a:cubicBezTo>
                  <a:pt x="2592" y="283"/>
                  <a:pt x="2590" y="284"/>
                  <a:pt x="2592" y="282"/>
                </a:cubicBezTo>
                <a:cubicBezTo>
                  <a:pt x="2594" y="283"/>
                  <a:pt x="2598" y="282"/>
                  <a:pt x="2600" y="283"/>
                </a:cubicBezTo>
                <a:cubicBezTo>
                  <a:pt x="2602" y="284"/>
                  <a:pt x="2599" y="286"/>
                  <a:pt x="2602" y="286"/>
                </a:cubicBezTo>
                <a:cubicBezTo>
                  <a:pt x="2601" y="283"/>
                  <a:pt x="2602" y="284"/>
                  <a:pt x="2605" y="283"/>
                </a:cubicBezTo>
                <a:cubicBezTo>
                  <a:pt x="2605" y="281"/>
                  <a:pt x="2602" y="282"/>
                  <a:pt x="2601" y="279"/>
                </a:cubicBezTo>
                <a:cubicBezTo>
                  <a:pt x="2600" y="281"/>
                  <a:pt x="2600" y="279"/>
                  <a:pt x="2598" y="279"/>
                </a:cubicBezTo>
                <a:cubicBezTo>
                  <a:pt x="2598" y="281"/>
                  <a:pt x="2597" y="281"/>
                  <a:pt x="2597" y="282"/>
                </a:cubicBezTo>
                <a:cubicBezTo>
                  <a:pt x="2596" y="281"/>
                  <a:pt x="2597" y="279"/>
                  <a:pt x="2595" y="280"/>
                </a:cubicBezTo>
                <a:cubicBezTo>
                  <a:pt x="2595" y="280"/>
                  <a:pt x="2595" y="281"/>
                  <a:pt x="2595" y="281"/>
                </a:cubicBezTo>
                <a:cubicBezTo>
                  <a:pt x="2593" y="281"/>
                  <a:pt x="2592" y="281"/>
                  <a:pt x="2592" y="279"/>
                </a:cubicBezTo>
                <a:cubicBezTo>
                  <a:pt x="2590" y="279"/>
                  <a:pt x="2593" y="281"/>
                  <a:pt x="2591" y="280"/>
                </a:cubicBezTo>
                <a:cubicBezTo>
                  <a:pt x="2589" y="280"/>
                  <a:pt x="2592" y="279"/>
                  <a:pt x="2590" y="279"/>
                </a:cubicBezTo>
                <a:cubicBezTo>
                  <a:pt x="2591" y="278"/>
                  <a:pt x="2592" y="279"/>
                  <a:pt x="2594" y="279"/>
                </a:cubicBezTo>
                <a:cubicBezTo>
                  <a:pt x="2593" y="278"/>
                  <a:pt x="2590" y="277"/>
                  <a:pt x="2589" y="276"/>
                </a:cubicBezTo>
                <a:cubicBezTo>
                  <a:pt x="2590" y="278"/>
                  <a:pt x="2589" y="278"/>
                  <a:pt x="2588" y="280"/>
                </a:cubicBezTo>
                <a:cubicBezTo>
                  <a:pt x="2582" y="278"/>
                  <a:pt x="2573" y="280"/>
                  <a:pt x="2571" y="276"/>
                </a:cubicBezTo>
                <a:cubicBezTo>
                  <a:pt x="2572" y="275"/>
                  <a:pt x="2573" y="275"/>
                  <a:pt x="2574" y="275"/>
                </a:cubicBezTo>
                <a:cubicBezTo>
                  <a:pt x="2573" y="274"/>
                  <a:pt x="2572" y="275"/>
                  <a:pt x="2571" y="274"/>
                </a:cubicBezTo>
                <a:cubicBezTo>
                  <a:pt x="2574" y="272"/>
                  <a:pt x="2581" y="274"/>
                  <a:pt x="2583" y="275"/>
                </a:cubicBezTo>
                <a:cubicBezTo>
                  <a:pt x="2584" y="274"/>
                  <a:pt x="2585" y="274"/>
                  <a:pt x="2585" y="272"/>
                </a:cubicBezTo>
                <a:cubicBezTo>
                  <a:pt x="2585" y="274"/>
                  <a:pt x="2587" y="271"/>
                  <a:pt x="2586" y="273"/>
                </a:cubicBezTo>
                <a:cubicBezTo>
                  <a:pt x="2588" y="271"/>
                  <a:pt x="2591" y="274"/>
                  <a:pt x="2593" y="271"/>
                </a:cubicBezTo>
                <a:cubicBezTo>
                  <a:pt x="2593" y="272"/>
                  <a:pt x="2589" y="272"/>
                  <a:pt x="2589" y="271"/>
                </a:cubicBezTo>
                <a:cubicBezTo>
                  <a:pt x="2594" y="269"/>
                  <a:pt x="2598" y="270"/>
                  <a:pt x="2603" y="270"/>
                </a:cubicBezTo>
                <a:cubicBezTo>
                  <a:pt x="2602" y="268"/>
                  <a:pt x="2600" y="269"/>
                  <a:pt x="2599" y="269"/>
                </a:cubicBezTo>
                <a:cubicBezTo>
                  <a:pt x="2600" y="268"/>
                  <a:pt x="2602" y="268"/>
                  <a:pt x="2604" y="268"/>
                </a:cubicBezTo>
                <a:cubicBezTo>
                  <a:pt x="2605" y="269"/>
                  <a:pt x="2603" y="269"/>
                  <a:pt x="2603" y="270"/>
                </a:cubicBezTo>
                <a:cubicBezTo>
                  <a:pt x="2606" y="269"/>
                  <a:pt x="2611" y="272"/>
                  <a:pt x="2614" y="269"/>
                </a:cubicBezTo>
                <a:cubicBezTo>
                  <a:pt x="2610" y="269"/>
                  <a:pt x="2608" y="270"/>
                  <a:pt x="2605" y="268"/>
                </a:cubicBezTo>
                <a:cubicBezTo>
                  <a:pt x="2618" y="268"/>
                  <a:pt x="2624" y="267"/>
                  <a:pt x="2639" y="269"/>
                </a:cubicBezTo>
                <a:cubicBezTo>
                  <a:pt x="2643" y="267"/>
                  <a:pt x="2648" y="268"/>
                  <a:pt x="2652" y="269"/>
                </a:cubicBezTo>
                <a:cubicBezTo>
                  <a:pt x="2652" y="268"/>
                  <a:pt x="2651" y="267"/>
                  <a:pt x="2652" y="266"/>
                </a:cubicBezTo>
                <a:cubicBezTo>
                  <a:pt x="2665" y="268"/>
                  <a:pt x="2673" y="267"/>
                  <a:pt x="2688" y="268"/>
                </a:cubicBezTo>
                <a:cubicBezTo>
                  <a:pt x="2688" y="267"/>
                  <a:pt x="2687" y="267"/>
                  <a:pt x="2687" y="267"/>
                </a:cubicBezTo>
                <a:cubicBezTo>
                  <a:pt x="2690" y="267"/>
                  <a:pt x="2693" y="267"/>
                  <a:pt x="2696" y="265"/>
                </a:cubicBezTo>
                <a:cubicBezTo>
                  <a:pt x="2693" y="265"/>
                  <a:pt x="2689" y="266"/>
                  <a:pt x="2684" y="266"/>
                </a:cubicBezTo>
                <a:cubicBezTo>
                  <a:pt x="2684" y="265"/>
                  <a:pt x="2685" y="265"/>
                  <a:pt x="2684" y="264"/>
                </a:cubicBezTo>
                <a:cubicBezTo>
                  <a:pt x="2683" y="264"/>
                  <a:pt x="2681" y="264"/>
                  <a:pt x="2680" y="264"/>
                </a:cubicBezTo>
                <a:cubicBezTo>
                  <a:pt x="2681" y="262"/>
                  <a:pt x="2683" y="263"/>
                  <a:pt x="2686" y="263"/>
                </a:cubicBezTo>
                <a:cubicBezTo>
                  <a:pt x="2687" y="264"/>
                  <a:pt x="2688" y="263"/>
                  <a:pt x="2686" y="263"/>
                </a:cubicBezTo>
                <a:cubicBezTo>
                  <a:pt x="2672" y="262"/>
                  <a:pt x="2659" y="261"/>
                  <a:pt x="2645" y="260"/>
                </a:cubicBezTo>
                <a:cubicBezTo>
                  <a:pt x="2645" y="258"/>
                  <a:pt x="2648" y="260"/>
                  <a:pt x="2649" y="260"/>
                </a:cubicBezTo>
                <a:cubicBezTo>
                  <a:pt x="2649" y="258"/>
                  <a:pt x="2647" y="259"/>
                  <a:pt x="2645" y="259"/>
                </a:cubicBezTo>
                <a:cubicBezTo>
                  <a:pt x="2650" y="257"/>
                  <a:pt x="2658" y="259"/>
                  <a:pt x="2662" y="256"/>
                </a:cubicBezTo>
                <a:cubicBezTo>
                  <a:pt x="2648" y="255"/>
                  <a:pt x="2636" y="253"/>
                  <a:pt x="2624" y="253"/>
                </a:cubicBezTo>
                <a:cubicBezTo>
                  <a:pt x="2625" y="250"/>
                  <a:pt x="2628" y="253"/>
                  <a:pt x="2630" y="252"/>
                </a:cubicBezTo>
                <a:cubicBezTo>
                  <a:pt x="2630" y="251"/>
                  <a:pt x="2630" y="251"/>
                  <a:pt x="2629" y="251"/>
                </a:cubicBezTo>
                <a:cubicBezTo>
                  <a:pt x="2629" y="250"/>
                  <a:pt x="2630" y="251"/>
                  <a:pt x="2631" y="251"/>
                </a:cubicBezTo>
                <a:cubicBezTo>
                  <a:pt x="2631" y="251"/>
                  <a:pt x="2630" y="251"/>
                  <a:pt x="2631" y="252"/>
                </a:cubicBezTo>
                <a:cubicBezTo>
                  <a:pt x="2631" y="252"/>
                  <a:pt x="2632" y="252"/>
                  <a:pt x="2633" y="252"/>
                </a:cubicBezTo>
                <a:cubicBezTo>
                  <a:pt x="2632" y="250"/>
                  <a:pt x="2630" y="250"/>
                  <a:pt x="2628" y="249"/>
                </a:cubicBezTo>
                <a:cubicBezTo>
                  <a:pt x="2627" y="251"/>
                  <a:pt x="2627" y="250"/>
                  <a:pt x="2627" y="251"/>
                </a:cubicBezTo>
                <a:cubicBezTo>
                  <a:pt x="2626" y="251"/>
                  <a:pt x="2623" y="251"/>
                  <a:pt x="2624" y="253"/>
                </a:cubicBezTo>
                <a:cubicBezTo>
                  <a:pt x="2622" y="252"/>
                  <a:pt x="2622" y="253"/>
                  <a:pt x="2621" y="252"/>
                </a:cubicBezTo>
                <a:cubicBezTo>
                  <a:pt x="2621" y="251"/>
                  <a:pt x="2624" y="253"/>
                  <a:pt x="2623" y="251"/>
                </a:cubicBezTo>
                <a:cubicBezTo>
                  <a:pt x="2622" y="250"/>
                  <a:pt x="2622" y="252"/>
                  <a:pt x="2621" y="251"/>
                </a:cubicBezTo>
                <a:cubicBezTo>
                  <a:pt x="2621" y="249"/>
                  <a:pt x="2622" y="249"/>
                  <a:pt x="2621" y="248"/>
                </a:cubicBezTo>
                <a:cubicBezTo>
                  <a:pt x="2623" y="247"/>
                  <a:pt x="2629" y="247"/>
                  <a:pt x="2629" y="249"/>
                </a:cubicBezTo>
                <a:cubicBezTo>
                  <a:pt x="2638" y="246"/>
                  <a:pt x="2645" y="249"/>
                  <a:pt x="2655" y="247"/>
                </a:cubicBezTo>
                <a:cubicBezTo>
                  <a:pt x="2648" y="244"/>
                  <a:pt x="2640" y="246"/>
                  <a:pt x="2630" y="245"/>
                </a:cubicBezTo>
                <a:cubicBezTo>
                  <a:pt x="2631" y="244"/>
                  <a:pt x="2633" y="245"/>
                  <a:pt x="2635" y="245"/>
                </a:cubicBezTo>
                <a:cubicBezTo>
                  <a:pt x="2635" y="242"/>
                  <a:pt x="2644" y="243"/>
                  <a:pt x="2648" y="243"/>
                </a:cubicBezTo>
                <a:cubicBezTo>
                  <a:pt x="2661" y="244"/>
                  <a:pt x="2677" y="244"/>
                  <a:pt x="2689" y="244"/>
                </a:cubicBezTo>
                <a:cubicBezTo>
                  <a:pt x="2690" y="243"/>
                  <a:pt x="2689" y="243"/>
                  <a:pt x="2689" y="242"/>
                </a:cubicBezTo>
                <a:cubicBezTo>
                  <a:pt x="2692" y="241"/>
                  <a:pt x="2690" y="244"/>
                  <a:pt x="2691" y="244"/>
                </a:cubicBezTo>
                <a:cubicBezTo>
                  <a:pt x="2693" y="244"/>
                  <a:pt x="2691" y="242"/>
                  <a:pt x="2692" y="242"/>
                </a:cubicBezTo>
                <a:cubicBezTo>
                  <a:pt x="2696" y="241"/>
                  <a:pt x="2701" y="244"/>
                  <a:pt x="2701" y="241"/>
                </a:cubicBezTo>
                <a:cubicBezTo>
                  <a:pt x="2701" y="244"/>
                  <a:pt x="2704" y="244"/>
                  <a:pt x="2705" y="242"/>
                </a:cubicBezTo>
                <a:cubicBezTo>
                  <a:pt x="2706" y="242"/>
                  <a:pt x="2704" y="243"/>
                  <a:pt x="2705" y="244"/>
                </a:cubicBezTo>
                <a:cubicBezTo>
                  <a:pt x="2705" y="244"/>
                  <a:pt x="2706" y="243"/>
                  <a:pt x="2706" y="242"/>
                </a:cubicBezTo>
                <a:cubicBezTo>
                  <a:pt x="2708" y="242"/>
                  <a:pt x="2708" y="243"/>
                  <a:pt x="2709" y="242"/>
                </a:cubicBezTo>
                <a:cubicBezTo>
                  <a:pt x="2706" y="240"/>
                  <a:pt x="2703" y="240"/>
                  <a:pt x="2702" y="241"/>
                </a:cubicBezTo>
                <a:cubicBezTo>
                  <a:pt x="2701" y="240"/>
                  <a:pt x="2703" y="240"/>
                  <a:pt x="2702" y="239"/>
                </a:cubicBezTo>
                <a:cubicBezTo>
                  <a:pt x="2704" y="238"/>
                  <a:pt x="2709" y="239"/>
                  <a:pt x="2709" y="239"/>
                </a:cubicBezTo>
                <a:cubicBezTo>
                  <a:pt x="2710" y="239"/>
                  <a:pt x="2712" y="238"/>
                  <a:pt x="2715" y="238"/>
                </a:cubicBezTo>
                <a:cubicBezTo>
                  <a:pt x="2714" y="236"/>
                  <a:pt x="2711" y="238"/>
                  <a:pt x="2708" y="237"/>
                </a:cubicBezTo>
                <a:cubicBezTo>
                  <a:pt x="2708" y="236"/>
                  <a:pt x="2709" y="237"/>
                  <a:pt x="2709" y="235"/>
                </a:cubicBezTo>
                <a:cubicBezTo>
                  <a:pt x="2707" y="239"/>
                  <a:pt x="2701" y="234"/>
                  <a:pt x="2700" y="237"/>
                </a:cubicBezTo>
                <a:cubicBezTo>
                  <a:pt x="2699" y="236"/>
                  <a:pt x="2700" y="236"/>
                  <a:pt x="2699" y="235"/>
                </a:cubicBezTo>
                <a:cubicBezTo>
                  <a:pt x="2699" y="236"/>
                  <a:pt x="2694" y="236"/>
                  <a:pt x="2693" y="235"/>
                </a:cubicBezTo>
                <a:cubicBezTo>
                  <a:pt x="2693" y="237"/>
                  <a:pt x="2689" y="236"/>
                  <a:pt x="2689" y="234"/>
                </a:cubicBezTo>
                <a:cubicBezTo>
                  <a:pt x="2689" y="234"/>
                  <a:pt x="2689" y="235"/>
                  <a:pt x="2689" y="236"/>
                </a:cubicBezTo>
                <a:cubicBezTo>
                  <a:pt x="2684" y="232"/>
                  <a:pt x="2675" y="235"/>
                  <a:pt x="2668" y="233"/>
                </a:cubicBezTo>
                <a:cubicBezTo>
                  <a:pt x="2687" y="232"/>
                  <a:pt x="2708" y="232"/>
                  <a:pt x="2725" y="233"/>
                </a:cubicBezTo>
                <a:cubicBezTo>
                  <a:pt x="2724" y="230"/>
                  <a:pt x="2725" y="231"/>
                  <a:pt x="2727" y="231"/>
                </a:cubicBezTo>
                <a:cubicBezTo>
                  <a:pt x="2730" y="236"/>
                  <a:pt x="2738" y="229"/>
                  <a:pt x="2741" y="232"/>
                </a:cubicBezTo>
                <a:cubicBezTo>
                  <a:pt x="2741" y="229"/>
                  <a:pt x="2748" y="231"/>
                  <a:pt x="2750" y="231"/>
                </a:cubicBezTo>
                <a:cubicBezTo>
                  <a:pt x="2750" y="232"/>
                  <a:pt x="2749" y="232"/>
                  <a:pt x="2749" y="231"/>
                </a:cubicBezTo>
                <a:cubicBezTo>
                  <a:pt x="2748" y="233"/>
                  <a:pt x="2750" y="232"/>
                  <a:pt x="2751" y="232"/>
                </a:cubicBezTo>
                <a:cubicBezTo>
                  <a:pt x="2751" y="232"/>
                  <a:pt x="2750" y="231"/>
                  <a:pt x="2751" y="231"/>
                </a:cubicBezTo>
                <a:cubicBezTo>
                  <a:pt x="2755" y="231"/>
                  <a:pt x="2761" y="231"/>
                  <a:pt x="2766" y="231"/>
                </a:cubicBezTo>
                <a:cubicBezTo>
                  <a:pt x="2763" y="229"/>
                  <a:pt x="2759" y="230"/>
                  <a:pt x="2758" y="228"/>
                </a:cubicBezTo>
                <a:cubicBezTo>
                  <a:pt x="2757" y="229"/>
                  <a:pt x="2754" y="230"/>
                  <a:pt x="2753" y="227"/>
                </a:cubicBezTo>
                <a:cubicBezTo>
                  <a:pt x="2732" y="228"/>
                  <a:pt x="2706" y="231"/>
                  <a:pt x="2682" y="230"/>
                </a:cubicBezTo>
                <a:cubicBezTo>
                  <a:pt x="2681" y="229"/>
                  <a:pt x="2683" y="229"/>
                  <a:pt x="2682" y="227"/>
                </a:cubicBezTo>
                <a:cubicBezTo>
                  <a:pt x="2682" y="227"/>
                  <a:pt x="2681" y="229"/>
                  <a:pt x="2682" y="229"/>
                </a:cubicBezTo>
                <a:cubicBezTo>
                  <a:pt x="2681" y="230"/>
                  <a:pt x="2679" y="227"/>
                  <a:pt x="2678" y="228"/>
                </a:cubicBezTo>
                <a:cubicBezTo>
                  <a:pt x="2678" y="228"/>
                  <a:pt x="2678" y="228"/>
                  <a:pt x="2677" y="229"/>
                </a:cubicBezTo>
                <a:cubicBezTo>
                  <a:pt x="2677" y="228"/>
                  <a:pt x="2677" y="228"/>
                  <a:pt x="2678" y="228"/>
                </a:cubicBezTo>
                <a:cubicBezTo>
                  <a:pt x="2673" y="224"/>
                  <a:pt x="2664" y="229"/>
                  <a:pt x="2656" y="226"/>
                </a:cubicBezTo>
                <a:cubicBezTo>
                  <a:pt x="2655" y="226"/>
                  <a:pt x="2656" y="225"/>
                  <a:pt x="2656" y="224"/>
                </a:cubicBezTo>
                <a:cubicBezTo>
                  <a:pt x="2657" y="226"/>
                  <a:pt x="2667" y="224"/>
                  <a:pt x="2670" y="225"/>
                </a:cubicBezTo>
                <a:cubicBezTo>
                  <a:pt x="2670" y="225"/>
                  <a:pt x="2670" y="226"/>
                  <a:pt x="2669" y="226"/>
                </a:cubicBezTo>
                <a:cubicBezTo>
                  <a:pt x="2670" y="228"/>
                  <a:pt x="2671" y="226"/>
                  <a:pt x="2672" y="226"/>
                </a:cubicBezTo>
                <a:cubicBezTo>
                  <a:pt x="2673" y="224"/>
                  <a:pt x="2672" y="226"/>
                  <a:pt x="2671" y="225"/>
                </a:cubicBezTo>
                <a:cubicBezTo>
                  <a:pt x="2676" y="223"/>
                  <a:pt x="2684" y="226"/>
                  <a:pt x="2689" y="224"/>
                </a:cubicBezTo>
                <a:cubicBezTo>
                  <a:pt x="2682" y="221"/>
                  <a:pt x="2672" y="223"/>
                  <a:pt x="2660" y="221"/>
                </a:cubicBezTo>
                <a:cubicBezTo>
                  <a:pt x="2660" y="220"/>
                  <a:pt x="2663" y="222"/>
                  <a:pt x="2663" y="220"/>
                </a:cubicBezTo>
                <a:cubicBezTo>
                  <a:pt x="2661" y="221"/>
                  <a:pt x="2661" y="218"/>
                  <a:pt x="2660" y="218"/>
                </a:cubicBezTo>
                <a:cubicBezTo>
                  <a:pt x="2659" y="219"/>
                  <a:pt x="2657" y="219"/>
                  <a:pt x="2655" y="218"/>
                </a:cubicBezTo>
                <a:cubicBezTo>
                  <a:pt x="2656" y="217"/>
                  <a:pt x="2658" y="217"/>
                  <a:pt x="2660" y="218"/>
                </a:cubicBezTo>
                <a:cubicBezTo>
                  <a:pt x="2660" y="217"/>
                  <a:pt x="2659" y="217"/>
                  <a:pt x="2659" y="216"/>
                </a:cubicBezTo>
                <a:cubicBezTo>
                  <a:pt x="2664" y="216"/>
                  <a:pt x="2670" y="218"/>
                  <a:pt x="2675" y="216"/>
                </a:cubicBezTo>
                <a:cubicBezTo>
                  <a:pt x="2671" y="216"/>
                  <a:pt x="2664" y="214"/>
                  <a:pt x="2660" y="215"/>
                </a:cubicBezTo>
                <a:cubicBezTo>
                  <a:pt x="2660" y="215"/>
                  <a:pt x="2659" y="213"/>
                  <a:pt x="2659" y="214"/>
                </a:cubicBezTo>
                <a:cubicBezTo>
                  <a:pt x="2659" y="212"/>
                  <a:pt x="2661" y="214"/>
                  <a:pt x="2662" y="213"/>
                </a:cubicBezTo>
                <a:cubicBezTo>
                  <a:pt x="2664" y="212"/>
                  <a:pt x="2660" y="214"/>
                  <a:pt x="2660" y="213"/>
                </a:cubicBezTo>
                <a:cubicBezTo>
                  <a:pt x="2660" y="212"/>
                  <a:pt x="2666" y="213"/>
                  <a:pt x="2668" y="212"/>
                </a:cubicBezTo>
                <a:cubicBezTo>
                  <a:pt x="2667" y="214"/>
                  <a:pt x="2666" y="212"/>
                  <a:pt x="2665" y="213"/>
                </a:cubicBezTo>
                <a:cubicBezTo>
                  <a:pt x="2667" y="215"/>
                  <a:pt x="2668" y="213"/>
                  <a:pt x="2670" y="214"/>
                </a:cubicBezTo>
                <a:cubicBezTo>
                  <a:pt x="2670" y="213"/>
                  <a:pt x="2670" y="214"/>
                  <a:pt x="2670" y="212"/>
                </a:cubicBezTo>
                <a:cubicBezTo>
                  <a:pt x="2671" y="212"/>
                  <a:pt x="2673" y="213"/>
                  <a:pt x="2672" y="213"/>
                </a:cubicBezTo>
                <a:cubicBezTo>
                  <a:pt x="2676" y="213"/>
                  <a:pt x="2690" y="211"/>
                  <a:pt x="2693" y="213"/>
                </a:cubicBezTo>
                <a:cubicBezTo>
                  <a:pt x="2692" y="212"/>
                  <a:pt x="2693" y="215"/>
                  <a:pt x="2695" y="213"/>
                </a:cubicBezTo>
                <a:cubicBezTo>
                  <a:pt x="2696" y="214"/>
                  <a:pt x="2694" y="215"/>
                  <a:pt x="2695" y="216"/>
                </a:cubicBezTo>
                <a:cubicBezTo>
                  <a:pt x="2696" y="216"/>
                  <a:pt x="2696" y="215"/>
                  <a:pt x="2695" y="215"/>
                </a:cubicBezTo>
                <a:cubicBezTo>
                  <a:pt x="2695" y="214"/>
                  <a:pt x="2697" y="214"/>
                  <a:pt x="2697" y="213"/>
                </a:cubicBezTo>
                <a:cubicBezTo>
                  <a:pt x="2698" y="213"/>
                  <a:pt x="2698" y="214"/>
                  <a:pt x="2699" y="214"/>
                </a:cubicBezTo>
                <a:cubicBezTo>
                  <a:pt x="2699" y="213"/>
                  <a:pt x="2712" y="212"/>
                  <a:pt x="2718" y="212"/>
                </a:cubicBezTo>
                <a:cubicBezTo>
                  <a:pt x="2719" y="212"/>
                  <a:pt x="2721" y="210"/>
                  <a:pt x="2721" y="213"/>
                </a:cubicBezTo>
                <a:cubicBezTo>
                  <a:pt x="2727" y="211"/>
                  <a:pt x="2731" y="213"/>
                  <a:pt x="2738" y="212"/>
                </a:cubicBezTo>
                <a:cubicBezTo>
                  <a:pt x="2730" y="209"/>
                  <a:pt x="2722" y="211"/>
                  <a:pt x="2710" y="210"/>
                </a:cubicBezTo>
                <a:cubicBezTo>
                  <a:pt x="2710" y="209"/>
                  <a:pt x="2709" y="207"/>
                  <a:pt x="2707" y="207"/>
                </a:cubicBezTo>
                <a:cubicBezTo>
                  <a:pt x="2707" y="208"/>
                  <a:pt x="2708" y="207"/>
                  <a:pt x="2708" y="209"/>
                </a:cubicBezTo>
                <a:cubicBezTo>
                  <a:pt x="2708" y="209"/>
                  <a:pt x="2704" y="211"/>
                  <a:pt x="2705" y="208"/>
                </a:cubicBezTo>
                <a:cubicBezTo>
                  <a:pt x="2703" y="212"/>
                  <a:pt x="2699" y="212"/>
                  <a:pt x="2694" y="211"/>
                </a:cubicBezTo>
                <a:cubicBezTo>
                  <a:pt x="2696" y="210"/>
                  <a:pt x="2698" y="205"/>
                  <a:pt x="2701" y="207"/>
                </a:cubicBezTo>
                <a:cubicBezTo>
                  <a:pt x="2702" y="207"/>
                  <a:pt x="2700" y="209"/>
                  <a:pt x="2701" y="210"/>
                </a:cubicBezTo>
                <a:cubicBezTo>
                  <a:pt x="2702" y="210"/>
                  <a:pt x="2703" y="208"/>
                  <a:pt x="2703" y="207"/>
                </a:cubicBezTo>
                <a:cubicBezTo>
                  <a:pt x="2701" y="207"/>
                  <a:pt x="2702" y="206"/>
                  <a:pt x="2702" y="204"/>
                </a:cubicBezTo>
                <a:cubicBezTo>
                  <a:pt x="2700" y="204"/>
                  <a:pt x="2698" y="205"/>
                  <a:pt x="2698" y="203"/>
                </a:cubicBezTo>
                <a:cubicBezTo>
                  <a:pt x="2696" y="205"/>
                  <a:pt x="2692" y="205"/>
                  <a:pt x="2692" y="202"/>
                </a:cubicBezTo>
                <a:cubicBezTo>
                  <a:pt x="2690" y="203"/>
                  <a:pt x="2689" y="204"/>
                  <a:pt x="2688" y="206"/>
                </a:cubicBezTo>
                <a:cubicBezTo>
                  <a:pt x="2688" y="207"/>
                  <a:pt x="2689" y="206"/>
                  <a:pt x="2689" y="205"/>
                </a:cubicBezTo>
                <a:cubicBezTo>
                  <a:pt x="2689" y="206"/>
                  <a:pt x="2691" y="206"/>
                  <a:pt x="2691" y="208"/>
                </a:cubicBezTo>
                <a:cubicBezTo>
                  <a:pt x="2692" y="208"/>
                  <a:pt x="2692" y="206"/>
                  <a:pt x="2694" y="207"/>
                </a:cubicBezTo>
                <a:cubicBezTo>
                  <a:pt x="2694" y="209"/>
                  <a:pt x="2695" y="207"/>
                  <a:pt x="2694" y="209"/>
                </a:cubicBezTo>
                <a:cubicBezTo>
                  <a:pt x="2694" y="210"/>
                  <a:pt x="2694" y="210"/>
                  <a:pt x="2694" y="210"/>
                </a:cubicBezTo>
                <a:cubicBezTo>
                  <a:pt x="2694" y="210"/>
                  <a:pt x="2694" y="210"/>
                  <a:pt x="2693" y="210"/>
                </a:cubicBezTo>
                <a:cubicBezTo>
                  <a:pt x="2692" y="213"/>
                  <a:pt x="2686" y="210"/>
                  <a:pt x="2682" y="211"/>
                </a:cubicBezTo>
                <a:cubicBezTo>
                  <a:pt x="2682" y="209"/>
                  <a:pt x="2684" y="211"/>
                  <a:pt x="2684" y="210"/>
                </a:cubicBezTo>
                <a:cubicBezTo>
                  <a:pt x="2684" y="209"/>
                  <a:pt x="2682" y="207"/>
                  <a:pt x="2681" y="208"/>
                </a:cubicBezTo>
                <a:cubicBezTo>
                  <a:pt x="2682" y="208"/>
                  <a:pt x="2682" y="207"/>
                  <a:pt x="2682" y="207"/>
                </a:cubicBezTo>
                <a:cubicBezTo>
                  <a:pt x="2681" y="205"/>
                  <a:pt x="2679" y="207"/>
                  <a:pt x="2678" y="206"/>
                </a:cubicBezTo>
                <a:cubicBezTo>
                  <a:pt x="2676" y="205"/>
                  <a:pt x="2676" y="203"/>
                  <a:pt x="2675" y="205"/>
                </a:cubicBezTo>
                <a:cubicBezTo>
                  <a:pt x="2674" y="204"/>
                  <a:pt x="2676" y="203"/>
                  <a:pt x="2676" y="202"/>
                </a:cubicBezTo>
                <a:cubicBezTo>
                  <a:pt x="2675" y="203"/>
                  <a:pt x="2673" y="204"/>
                  <a:pt x="2674" y="201"/>
                </a:cubicBezTo>
                <a:cubicBezTo>
                  <a:pt x="2669" y="203"/>
                  <a:pt x="2668" y="201"/>
                  <a:pt x="2663" y="202"/>
                </a:cubicBezTo>
                <a:cubicBezTo>
                  <a:pt x="2664" y="202"/>
                  <a:pt x="2664" y="201"/>
                  <a:pt x="2664" y="200"/>
                </a:cubicBezTo>
                <a:cubicBezTo>
                  <a:pt x="2663" y="201"/>
                  <a:pt x="2662" y="202"/>
                  <a:pt x="2661" y="202"/>
                </a:cubicBezTo>
                <a:cubicBezTo>
                  <a:pt x="2664" y="200"/>
                  <a:pt x="2658" y="200"/>
                  <a:pt x="2658" y="202"/>
                </a:cubicBezTo>
                <a:cubicBezTo>
                  <a:pt x="2657" y="202"/>
                  <a:pt x="2657" y="200"/>
                  <a:pt x="2656" y="200"/>
                </a:cubicBezTo>
                <a:cubicBezTo>
                  <a:pt x="2658" y="199"/>
                  <a:pt x="2659" y="199"/>
                  <a:pt x="2660" y="199"/>
                </a:cubicBezTo>
                <a:cubicBezTo>
                  <a:pt x="2659" y="197"/>
                  <a:pt x="2657" y="199"/>
                  <a:pt x="2655" y="198"/>
                </a:cubicBezTo>
                <a:cubicBezTo>
                  <a:pt x="2657" y="200"/>
                  <a:pt x="2654" y="200"/>
                  <a:pt x="2653" y="202"/>
                </a:cubicBezTo>
                <a:cubicBezTo>
                  <a:pt x="2652" y="202"/>
                  <a:pt x="2648" y="199"/>
                  <a:pt x="2647" y="202"/>
                </a:cubicBezTo>
                <a:cubicBezTo>
                  <a:pt x="2646" y="202"/>
                  <a:pt x="2647" y="200"/>
                  <a:pt x="2646" y="199"/>
                </a:cubicBezTo>
                <a:cubicBezTo>
                  <a:pt x="2645" y="199"/>
                  <a:pt x="2645" y="201"/>
                  <a:pt x="2644" y="201"/>
                </a:cubicBezTo>
                <a:cubicBezTo>
                  <a:pt x="2644" y="200"/>
                  <a:pt x="2643" y="198"/>
                  <a:pt x="2645" y="198"/>
                </a:cubicBezTo>
                <a:cubicBezTo>
                  <a:pt x="2636" y="196"/>
                  <a:pt x="2628" y="198"/>
                  <a:pt x="2621" y="195"/>
                </a:cubicBezTo>
                <a:cubicBezTo>
                  <a:pt x="2624" y="193"/>
                  <a:pt x="2626" y="195"/>
                  <a:pt x="2629" y="194"/>
                </a:cubicBezTo>
                <a:cubicBezTo>
                  <a:pt x="2628" y="192"/>
                  <a:pt x="2628" y="191"/>
                  <a:pt x="2629" y="189"/>
                </a:cubicBezTo>
                <a:cubicBezTo>
                  <a:pt x="2633" y="191"/>
                  <a:pt x="2641" y="188"/>
                  <a:pt x="2643" y="190"/>
                </a:cubicBezTo>
                <a:cubicBezTo>
                  <a:pt x="2644" y="192"/>
                  <a:pt x="2645" y="189"/>
                  <a:pt x="2645" y="187"/>
                </a:cubicBezTo>
                <a:cubicBezTo>
                  <a:pt x="2645" y="187"/>
                  <a:pt x="2645" y="187"/>
                  <a:pt x="2645" y="187"/>
                </a:cubicBezTo>
                <a:cubicBezTo>
                  <a:pt x="2643" y="190"/>
                  <a:pt x="2638" y="188"/>
                  <a:pt x="2636" y="188"/>
                </a:cubicBezTo>
                <a:cubicBezTo>
                  <a:pt x="2638" y="185"/>
                  <a:pt x="2642" y="187"/>
                  <a:pt x="2645" y="187"/>
                </a:cubicBezTo>
                <a:cubicBezTo>
                  <a:pt x="2645" y="187"/>
                  <a:pt x="2645" y="187"/>
                  <a:pt x="2645" y="187"/>
                </a:cubicBezTo>
                <a:cubicBezTo>
                  <a:pt x="2645" y="187"/>
                  <a:pt x="2645" y="187"/>
                  <a:pt x="2645" y="187"/>
                </a:cubicBezTo>
                <a:cubicBezTo>
                  <a:pt x="2646" y="187"/>
                  <a:pt x="2647" y="187"/>
                  <a:pt x="2647" y="186"/>
                </a:cubicBezTo>
                <a:cubicBezTo>
                  <a:pt x="2644" y="185"/>
                  <a:pt x="2639" y="186"/>
                  <a:pt x="2636" y="184"/>
                </a:cubicBezTo>
                <a:cubicBezTo>
                  <a:pt x="2650" y="183"/>
                  <a:pt x="2661" y="190"/>
                  <a:pt x="2670" y="188"/>
                </a:cubicBezTo>
                <a:cubicBezTo>
                  <a:pt x="2670" y="189"/>
                  <a:pt x="2670" y="191"/>
                  <a:pt x="2672" y="190"/>
                </a:cubicBezTo>
                <a:cubicBezTo>
                  <a:pt x="2673" y="189"/>
                  <a:pt x="2671" y="190"/>
                  <a:pt x="2671" y="189"/>
                </a:cubicBezTo>
                <a:cubicBezTo>
                  <a:pt x="2677" y="190"/>
                  <a:pt x="2680" y="188"/>
                  <a:pt x="2684" y="191"/>
                </a:cubicBezTo>
                <a:cubicBezTo>
                  <a:pt x="2686" y="189"/>
                  <a:pt x="2692" y="189"/>
                  <a:pt x="2692" y="191"/>
                </a:cubicBezTo>
                <a:cubicBezTo>
                  <a:pt x="2694" y="193"/>
                  <a:pt x="2693" y="189"/>
                  <a:pt x="2694" y="190"/>
                </a:cubicBezTo>
                <a:cubicBezTo>
                  <a:pt x="2695" y="190"/>
                  <a:pt x="2693" y="192"/>
                  <a:pt x="2695" y="191"/>
                </a:cubicBezTo>
                <a:cubicBezTo>
                  <a:pt x="2694" y="189"/>
                  <a:pt x="2699" y="190"/>
                  <a:pt x="2701" y="189"/>
                </a:cubicBezTo>
                <a:cubicBezTo>
                  <a:pt x="2700" y="187"/>
                  <a:pt x="2699" y="185"/>
                  <a:pt x="2698" y="184"/>
                </a:cubicBezTo>
                <a:cubicBezTo>
                  <a:pt x="2699" y="183"/>
                  <a:pt x="2702" y="185"/>
                  <a:pt x="2704" y="186"/>
                </a:cubicBezTo>
                <a:cubicBezTo>
                  <a:pt x="2703" y="185"/>
                  <a:pt x="2703" y="185"/>
                  <a:pt x="2703" y="184"/>
                </a:cubicBezTo>
                <a:cubicBezTo>
                  <a:pt x="2705" y="185"/>
                  <a:pt x="2704" y="185"/>
                  <a:pt x="2704" y="187"/>
                </a:cubicBezTo>
                <a:cubicBezTo>
                  <a:pt x="2704" y="187"/>
                  <a:pt x="2708" y="185"/>
                  <a:pt x="2705" y="185"/>
                </a:cubicBezTo>
                <a:cubicBezTo>
                  <a:pt x="2705" y="185"/>
                  <a:pt x="2706" y="184"/>
                  <a:pt x="2707" y="184"/>
                </a:cubicBezTo>
                <a:cubicBezTo>
                  <a:pt x="2707" y="184"/>
                  <a:pt x="2707" y="185"/>
                  <a:pt x="2707" y="186"/>
                </a:cubicBezTo>
                <a:cubicBezTo>
                  <a:pt x="2708" y="186"/>
                  <a:pt x="2709" y="186"/>
                  <a:pt x="2709" y="187"/>
                </a:cubicBezTo>
                <a:cubicBezTo>
                  <a:pt x="2710" y="186"/>
                  <a:pt x="2709" y="185"/>
                  <a:pt x="2707" y="185"/>
                </a:cubicBezTo>
                <a:cubicBezTo>
                  <a:pt x="2709" y="183"/>
                  <a:pt x="2712" y="189"/>
                  <a:pt x="2713" y="185"/>
                </a:cubicBezTo>
                <a:cubicBezTo>
                  <a:pt x="2714" y="185"/>
                  <a:pt x="2713" y="187"/>
                  <a:pt x="2714" y="187"/>
                </a:cubicBezTo>
                <a:cubicBezTo>
                  <a:pt x="2714" y="189"/>
                  <a:pt x="2712" y="188"/>
                  <a:pt x="2712" y="190"/>
                </a:cubicBezTo>
                <a:cubicBezTo>
                  <a:pt x="2713" y="189"/>
                  <a:pt x="2714" y="190"/>
                  <a:pt x="2713" y="191"/>
                </a:cubicBezTo>
                <a:cubicBezTo>
                  <a:pt x="2715" y="190"/>
                  <a:pt x="2715" y="189"/>
                  <a:pt x="2715" y="188"/>
                </a:cubicBezTo>
                <a:cubicBezTo>
                  <a:pt x="2727" y="188"/>
                  <a:pt x="2734" y="188"/>
                  <a:pt x="2746" y="188"/>
                </a:cubicBezTo>
                <a:cubicBezTo>
                  <a:pt x="2743" y="190"/>
                  <a:pt x="2751" y="189"/>
                  <a:pt x="2751" y="187"/>
                </a:cubicBezTo>
                <a:cubicBezTo>
                  <a:pt x="2751" y="185"/>
                  <a:pt x="2748" y="189"/>
                  <a:pt x="2749" y="185"/>
                </a:cubicBezTo>
                <a:cubicBezTo>
                  <a:pt x="2745" y="186"/>
                  <a:pt x="2735" y="186"/>
                  <a:pt x="2726" y="186"/>
                </a:cubicBezTo>
                <a:cubicBezTo>
                  <a:pt x="2725" y="185"/>
                  <a:pt x="2726" y="184"/>
                  <a:pt x="2726" y="184"/>
                </a:cubicBezTo>
                <a:cubicBezTo>
                  <a:pt x="2724" y="185"/>
                  <a:pt x="2719" y="187"/>
                  <a:pt x="2716" y="184"/>
                </a:cubicBezTo>
                <a:cubicBezTo>
                  <a:pt x="2717" y="184"/>
                  <a:pt x="2719" y="184"/>
                  <a:pt x="2721" y="184"/>
                </a:cubicBezTo>
                <a:cubicBezTo>
                  <a:pt x="2721" y="182"/>
                  <a:pt x="2716" y="184"/>
                  <a:pt x="2716" y="181"/>
                </a:cubicBezTo>
                <a:cubicBezTo>
                  <a:pt x="2716" y="180"/>
                  <a:pt x="2717" y="181"/>
                  <a:pt x="2716" y="182"/>
                </a:cubicBezTo>
                <a:cubicBezTo>
                  <a:pt x="2718" y="182"/>
                  <a:pt x="2718" y="181"/>
                  <a:pt x="2720" y="180"/>
                </a:cubicBezTo>
                <a:cubicBezTo>
                  <a:pt x="2725" y="182"/>
                  <a:pt x="2735" y="181"/>
                  <a:pt x="2743" y="182"/>
                </a:cubicBezTo>
                <a:cubicBezTo>
                  <a:pt x="2743" y="180"/>
                  <a:pt x="2742" y="181"/>
                  <a:pt x="2741" y="181"/>
                </a:cubicBezTo>
                <a:cubicBezTo>
                  <a:pt x="2746" y="179"/>
                  <a:pt x="2751" y="181"/>
                  <a:pt x="2754" y="180"/>
                </a:cubicBezTo>
                <a:cubicBezTo>
                  <a:pt x="2752" y="180"/>
                  <a:pt x="2757" y="178"/>
                  <a:pt x="2756" y="180"/>
                </a:cubicBezTo>
                <a:cubicBezTo>
                  <a:pt x="2761" y="178"/>
                  <a:pt x="2768" y="179"/>
                  <a:pt x="2774" y="182"/>
                </a:cubicBezTo>
                <a:cubicBezTo>
                  <a:pt x="2773" y="181"/>
                  <a:pt x="2774" y="180"/>
                  <a:pt x="2775" y="180"/>
                </a:cubicBezTo>
                <a:cubicBezTo>
                  <a:pt x="2769" y="178"/>
                  <a:pt x="2761" y="179"/>
                  <a:pt x="2753" y="177"/>
                </a:cubicBezTo>
                <a:cubicBezTo>
                  <a:pt x="2758" y="174"/>
                  <a:pt x="2767" y="178"/>
                  <a:pt x="2771" y="174"/>
                </a:cubicBezTo>
                <a:cubicBezTo>
                  <a:pt x="2764" y="176"/>
                  <a:pt x="2754" y="173"/>
                  <a:pt x="2743" y="173"/>
                </a:cubicBezTo>
                <a:cubicBezTo>
                  <a:pt x="2738" y="171"/>
                  <a:pt x="2734" y="170"/>
                  <a:pt x="2729" y="171"/>
                </a:cubicBezTo>
                <a:cubicBezTo>
                  <a:pt x="2732" y="166"/>
                  <a:pt x="2741" y="172"/>
                  <a:pt x="2742" y="168"/>
                </a:cubicBezTo>
                <a:cubicBezTo>
                  <a:pt x="2741" y="168"/>
                  <a:pt x="2736" y="169"/>
                  <a:pt x="2735" y="166"/>
                </a:cubicBezTo>
                <a:cubicBezTo>
                  <a:pt x="2737" y="165"/>
                  <a:pt x="2740" y="167"/>
                  <a:pt x="2743" y="167"/>
                </a:cubicBezTo>
                <a:cubicBezTo>
                  <a:pt x="2738" y="164"/>
                  <a:pt x="2729" y="166"/>
                  <a:pt x="2723" y="165"/>
                </a:cubicBezTo>
                <a:cubicBezTo>
                  <a:pt x="2724" y="162"/>
                  <a:pt x="2726" y="164"/>
                  <a:pt x="2728" y="164"/>
                </a:cubicBezTo>
                <a:cubicBezTo>
                  <a:pt x="2729" y="160"/>
                  <a:pt x="2736" y="166"/>
                  <a:pt x="2736" y="163"/>
                </a:cubicBezTo>
                <a:cubicBezTo>
                  <a:pt x="2739" y="163"/>
                  <a:pt x="2742" y="164"/>
                  <a:pt x="2743" y="162"/>
                </a:cubicBezTo>
                <a:cubicBezTo>
                  <a:pt x="2741" y="163"/>
                  <a:pt x="2740" y="161"/>
                  <a:pt x="2737" y="163"/>
                </a:cubicBezTo>
                <a:cubicBezTo>
                  <a:pt x="2737" y="162"/>
                  <a:pt x="2737" y="162"/>
                  <a:pt x="2738" y="162"/>
                </a:cubicBezTo>
                <a:cubicBezTo>
                  <a:pt x="2734" y="161"/>
                  <a:pt x="2727" y="163"/>
                  <a:pt x="2723" y="161"/>
                </a:cubicBezTo>
                <a:cubicBezTo>
                  <a:pt x="2723" y="162"/>
                  <a:pt x="2723" y="162"/>
                  <a:pt x="2723" y="163"/>
                </a:cubicBezTo>
                <a:cubicBezTo>
                  <a:pt x="2719" y="161"/>
                  <a:pt x="2714" y="162"/>
                  <a:pt x="2708" y="161"/>
                </a:cubicBezTo>
                <a:cubicBezTo>
                  <a:pt x="2717" y="159"/>
                  <a:pt x="2721" y="158"/>
                  <a:pt x="2731" y="159"/>
                </a:cubicBezTo>
                <a:cubicBezTo>
                  <a:pt x="2730" y="157"/>
                  <a:pt x="2735" y="156"/>
                  <a:pt x="2735" y="159"/>
                </a:cubicBezTo>
                <a:cubicBezTo>
                  <a:pt x="2736" y="158"/>
                  <a:pt x="2736" y="157"/>
                  <a:pt x="2737" y="157"/>
                </a:cubicBezTo>
                <a:cubicBezTo>
                  <a:pt x="2738" y="157"/>
                  <a:pt x="2738" y="158"/>
                  <a:pt x="2739" y="158"/>
                </a:cubicBezTo>
                <a:cubicBezTo>
                  <a:pt x="2740" y="156"/>
                  <a:pt x="2744" y="158"/>
                  <a:pt x="2745" y="157"/>
                </a:cubicBezTo>
                <a:cubicBezTo>
                  <a:pt x="2736" y="156"/>
                  <a:pt x="2727" y="157"/>
                  <a:pt x="2720" y="156"/>
                </a:cubicBezTo>
                <a:cubicBezTo>
                  <a:pt x="2725" y="154"/>
                  <a:pt x="2735" y="157"/>
                  <a:pt x="2741" y="154"/>
                </a:cubicBezTo>
                <a:cubicBezTo>
                  <a:pt x="2732" y="154"/>
                  <a:pt x="2726" y="154"/>
                  <a:pt x="2719" y="155"/>
                </a:cubicBezTo>
                <a:cubicBezTo>
                  <a:pt x="2723" y="153"/>
                  <a:pt x="2729" y="153"/>
                  <a:pt x="2733" y="153"/>
                </a:cubicBezTo>
                <a:cubicBezTo>
                  <a:pt x="2733" y="152"/>
                  <a:pt x="2734" y="150"/>
                  <a:pt x="2732" y="150"/>
                </a:cubicBezTo>
                <a:cubicBezTo>
                  <a:pt x="2730" y="150"/>
                  <a:pt x="2732" y="151"/>
                  <a:pt x="2732" y="152"/>
                </a:cubicBezTo>
                <a:cubicBezTo>
                  <a:pt x="2730" y="151"/>
                  <a:pt x="2730" y="151"/>
                  <a:pt x="2729" y="151"/>
                </a:cubicBezTo>
                <a:cubicBezTo>
                  <a:pt x="2729" y="153"/>
                  <a:pt x="2725" y="152"/>
                  <a:pt x="2722" y="152"/>
                </a:cubicBezTo>
                <a:cubicBezTo>
                  <a:pt x="2721" y="150"/>
                  <a:pt x="2721" y="150"/>
                  <a:pt x="2720" y="149"/>
                </a:cubicBezTo>
                <a:cubicBezTo>
                  <a:pt x="2721" y="147"/>
                  <a:pt x="2725" y="149"/>
                  <a:pt x="2727" y="147"/>
                </a:cubicBezTo>
                <a:cubicBezTo>
                  <a:pt x="2716" y="146"/>
                  <a:pt x="2705" y="148"/>
                  <a:pt x="2698" y="146"/>
                </a:cubicBezTo>
                <a:cubicBezTo>
                  <a:pt x="2701" y="145"/>
                  <a:pt x="2707" y="146"/>
                  <a:pt x="2710" y="145"/>
                </a:cubicBezTo>
                <a:cubicBezTo>
                  <a:pt x="2711" y="144"/>
                  <a:pt x="2709" y="144"/>
                  <a:pt x="2708" y="143"/>
                </a:cubicBezTo>
                <a:cubicBezTo>
                  <a:pt x="2708" y="143"/>
                  <a:pt x="2709" y="143"/>
                  <a:pt x="2710" y="143"/>
                </a:cubicBezTo>
                <a:cubicBezTo>
                  <a:pt x="2709" y="143"/>
                  <a:pt x="2706" y="142"/>
                  <a:pt x="2703" y="143"/>
                </a:cubicBezTo>
                <a:cubicBezTo>
                  <a:pt x="2705" y="144"/>
                  <a:pt x="2707" y="143"/>
                  <a:pt x="2710" y="144"/>
                </a:cubicBezTo>
                <a:cubicBezTo>
                  <a:pt x="2708" y="145"/>
                  <a:pt x="2702" y="145"/>
                  <a:pt x="2703" y="142"/>
                </a:cubicBezTo>
                <a:cubicBezTo>
                  <a:pt x="2700" y="142"/>
                  <a:pt x="2699" y="143"/>
                  <a:pt x="2696" y="142"/>
                </a:cubicBezTo>
                <a:cubicBezTo>
                  <a:pt x="2700" y="141"/>
                  <a:pt x="2706" y="142"/>
                  <a:pt x="2710" y="141"/>
                </a:cubicBezTo>
                <a:cubicBezTo>
                  <a:pt x="2710" y="139"/>
                  <a:pt x="2706" y="140"/>
                  <a:pt x="2706" y="141"/>
                </a:cubicBezTo>
                <a:cubicBezTo>
                  <a:pt x="2696" y="141"/>
                  <a:pt x="2688" y="139"/>
                  <a:pt x="2681" y="139"/>
                </a:cubicBezTo>
                <a:cubicBezTo>
                  <a:pt x="2678" y="140"/>
                  <a:pt x="2674" y="142"/>
                  <a:pt x="2672" y="138"/>
                </a:cubicBezTo>
                <a:cubicBezTo>
                  <a:pt x="2671" y="138"/>
                  <a:pt x="2671" y="141"/>
                  <a:pt x="2670" y="140"/>
                </a:cubicBezTo>
                <a:cubicBezTo>
                  <a:pt x="2670" y="136"/>
                  <a:pt x="2667" y="141"/>
                  <a:pt x="2661" y="138"/>
                </a:cubicBezTo>
                <a:cubicBezTo>
                  <a:pt x="2661" y="139"/>
                  <a:pt x="2660" y="139"/>
                  <a:pt x="2660" y="140"/>
                </a:cubicBezTo>
                <a:cubicBezTo>
                  <a:pt x="2659" y="139"/>
                  <a:pt x="2654" y="141"/>
                  <a:pt x="2655" y="138"/>
                </a:cubicBezTo>
                <a:cubicBezTo>
                  <a:pt x="2642" y="137"/>
                  <a:pt x="2622" y="139"/>
                  <a:pt x="2613" y="133"/>
                </a:cubicBezTo>
                <a:cubicBezTo>
                  <a:pt x="2612" y="132"/>
                  <a:pt x="2615" y="131"/>
                  <a:pt x="2613" y="130"/>
                </a:cubicBezTo>
                <a:cubicBezTo>
                  <a:pt x="2612" y="130"/>
                  <a:pt x="2613" y="132"/>
                  <a:pt x="2612" y="133"/>
                </a:cubicBezTo>
                <a:cubicBezTo>
                  <a:pt x="2611" y="131"/>
                  <a:pt x="2608" y="132"/>
                  <a:pt x="2606" y="131"/>
                </a:cubicBezTo>
                <a:cubicBezTo>
                  <a:pt x="2606" y="131"/>
                  <a:pt x="2606" y="130"/>
                  <a:pt x="2607" y="130"/>
                </a:cubicBezTo>
                <a:cubicBezTo>
                  <a:pt x="2603" y="128"/>
                  <a:pt x="2599" y="129"/>
                  <a:pt x="2594" y="130"/>
                </a:cubicBezTo>
                <a:cubicBezTo>
                  <a:pt x="2594" y="131"/>
                  <a:pt x="2595" y="131"/>
                  <a:pt x="2596" y="131"/>
                </a:cubicBezTo>
                <a:cubicBezTo>
                  <a:pt x="2595" y="131"/>
                  <a:pt x="2595" y="130"/>
                  <a:pt x="2597" y="130"/>
                </a:cubicBezTo>
                <a:cubicBezTo>
                  <a:pt x="2597" y="130"/>
                  <a:pt x="2596" y="131"/>
                  <a:pt x="2597" y="132"/>
                </a:cubicBezTo>
                <a:cubicBezTo>
                  <a:pt x="2598" y="132"/>
                  <a:pt x="2600" y="131"/>
                  <a:pt x="2601" y="133"/>
                </a:cubicBezTo>
                <a:cubicBezTo>
                  <a:pt x="2597" y="133"/>
                  <a:pt x="2596" y="134"/>
                  <a:pt x="2593" y="133"/>
                </a:cubicBezTo>
                <a:cubicBezTo>
                  <a:pt x="2593" y="134"/>
                  <a:pt x="2594" y="134"/>
                  <a:pt x="2594" y="134"/>
                </a:cubicBezTo>
                <a:cubicBezTo>
                  <a:pt x="2594" y="135"/>
                  <a:pt x="2593" y="134"/>
                  <a:pt x="2592" y="134"/>
                </a:cubicBezTo>
                <a:cubicBezTo>
                  <a:pt x="2593" y="134"/>
                  <a:pt x="2592" y="133"/>
                  <a:pt x="2590" y="133"/>
                </a:cubicBezTo>
                <a:cubicBezTo>
                  <a:pt x="2590" y="134"/>
                  <a:pt x="2590" y="134"/>
                  <a:pt x="2590" y="135"/>
                </a:cubicBezTo>
                <a:cubicBezTo>
                  <a:pt x="2589" y="134"/>
                  <a:pt x="2590" y="133"/>
                  <a:pt x="2588" y="133"/>
                </a:cubicBezTo>
                <a:cubicBezTo>
                  <a:pt x="2588" y="132"/>
                  <a:pt x="2590" y="132"/>
                  <a:pt x="2591" y="133"/>
                </a:cubicBezTo>
                <a:cubicBezTo>
                  <a:pt x="2590" y="130"/>
                  <a:pt x="2588" y="132"/>
                  <a:pt x="2587" y="134"/>
                </a:cubicBezTo>
                <a:cubicBezTo>
                  <a:pt x="2583" y="134"/>
                  <a:pt x="2583" y="133"/>
                  <a:pt x="2578" y="132"/>
                </a:cubicBezTo>
                <a:cubicBezTo>
                  <a:pt x="2580" y="131"/>
                  <a:pt x="2580" y="130"/>
                  <a:pt x="2580" y="128"/>
                </a:cubicBezTo>
                <a:cubicBezTo>
                  <a:pt x="2583" y="129"/>
                  <a:pt x="2590" y="131"/>
                  <a:pt x="2593" y="131"/>
                </a:cubicBezTo>
                <a:cubicBezTo>
                  <a:pt x="2594" y="131"/>
                  <a:pt x="2594" y="130"/>
                  <a:pt x="2593" y="130"/>
                </a:cubicBezTo>
                <a:cubicBezTo>
                  <a:pt x="2593" y="130"/>
                  <a:pt x="2593" y="129"/>
                  <a:pt x="2594" y="129"/>
                </a:cubicBezTo>
                <a:cubicBezTo>
                  <a:pt x="2592" y="129"/>
                  <a:pt x="2593" y="129"/>
                  <a:pt x="2593" y="130"/>
                </a:cubicBezTo>
                <a:cubicBezTo>
                  <a:pt x="2585" y="126"/>
                  <a:pt x="2574" y="127"/>
                  <a:pt x="2566" y="121"/>
                </a:cubicBezTo>
                <a:cubicBezTo>
                  <a:pt x="2565" y="121"/>
                  <a:pt x="2565" y="123"/>
                  <a:pt x="2564" y="122"/>
                </a:cubicBezTo>
                <a:cubicBezTo>
                  <a:pt x="2564" y="123"/>
                  <a:pt x="2565" y="124"/>
                  <a:pt x="2567" y="124"/>
                </a:cubicBezTo>
                <a:cubicBezTo>
                  <a:pt x="2562" y="126"/>
                  <a:pt x="2558" y="124"/>
                  <a:pt x="2552" y="123"/>
                </a:cubicBezTo>
                <a:cubicBezTo>
                  <a:pt x="2554" y="122"/>
                  <a:pt x="2552" y="122"/>
                  <a:pt x="2553" y="121"/>
                </a:cubicBezTo>
                <a:cubicBezTo>
                  <a:pt x="2552" y="119"/>
                  <a:pt x="2551" y="122"/>
                  <a:pt x="2549" y="121"/>
                </a:cubicBezTo>
                <a:cubicBezTo>
                  <a:pt x="2550" y="121"/>
                  <a:pt x="2550" y="121"/>
                  <a:pt x="2550" y="120"/>
                </a:cubicBezTo>
                <a:cubicBezTo>
                  <a:pt x="2549" y="119"/>
                  <a:pt x="2549" y="121"/>
                  <a:pt x="2549" y="121"/>
                </a:cubicBezTo>
                <a:cubicBezTo>
                  <a:pt x="2547" y="121"/>
                  <a:pt x="2548" y="119"/>
                  <a:pt x="2546" y="120"/>
                </a:cubicBezTo>
                <a:cubicBezTo>
                  <a:pt x="2546" y="118"/>
                  <a:pt x="2548" y="122"/>
                  <a:pt x="2549" y="122"/>
                </a:cubicBezTo>
                <a:cubicBezTo>
                  <a:pt x="2547" y="122"/>
                  <a:pt x="2545" y="122"/>
                  <a:pt x="2544" y="122"/>
                </a:cubicBezTo>
                <a:cubicBezTo>
                  <a:pt x="2544" y="121"/>
                  <a:pt x="2544" y="121"/>
                  <a:pt x="2545" y="120"/>
                </a:cubicBezTo>
                <a:cubicBezTo>
                  <a:pt x="2546" y="120"/>
                  <a:pt x="2546" y="123"/>
                  <a:pt x="2546" y="120"/>
                </a:cubicBezTo>
                <a:cubicBezTo>
                  <a:pt x="2546" y="118"/>
                  <a:pt x="2541" y="121"/>
                  <a:pt x="2541" y="117"/>
                </a:cubicBezTo>
                <a:cubicBezTo>
                  <a:pt x="2542" y="118"/>
                  <a:pt x="2542" y="120"/>
                  <a:pt x="2542" y="117"/>
                </a:cubicBezTo>
                <a:cubicBezTo>
                  <a:pt x="2543" y="117"/>
                  <a:pt x="2543" y="118"/>
                  <a:pt x="2543" y="119"/>
                </a:cubicBezTo>
                <a:cubicBezTo>
                  <a:pt x="2556" y="117"/>
                  <a:pt x="2579" y="123"/>
                  <a:pt x="2593" y="122"/>
                </a:cubicBezTo>
                <a:cubicBezTo>
                  <a:pt x="2602" y="130"/>
                  <a:pt x="2616" y="126"/>
                  <a:pt x="2627" y="127"/>
                </a:cubicBezTo>
                <a:cubicBezTo>
                  <a:pt x="2620" y="125"/>
                  <a:pt x="2612" y="128"/>
                  <a:pt x="2608" y="124"/>
                </a:cubicBezTo>
                <a:cubicBezTo>
                  <a:pt x="2612" y="123"/>
                  <a:pt x="2616" y="124"/>
                  <a:pt x="2620" y="123"/>
                </a:cubicBezTo>
                <a:cubicBezTo>
                  <a:pt x="2619" y="122"/>
                  <a:pt x="2614" y="123"/>
                  <a:pt x="2613" y="122"/>
                </a:cubicBezTo>
                <a:cubicBezTo>
                  <a:pt x="2613" y="121"/>
                  <a:pt x="2615" y="122"/>
                  <a:pt x="2615" y="121"/>
                </a:cubicBezTo>
                <a:cubicBezTo>
                  <a:pt x="2611" y="119"/>
                  <a:pt x="2609" y="120"/>
                  <a:pt x="2605" y="119"/>
                </a:cubicBezTo>
                <a:cubicBezTo>
                  <a:pt x="2606" y="118"/>
                  <a:pt x="2608" y="118"/>
                  <a:pt x="2609" y="119"/>
                </a:cubicBezTo>
                <a:cubicBezTo>
                  <a:pt x="2606" y="117"/>
                  <a:pt x="2597" y="118"/>
                  <a:pt x="2594" y="116"/>
                </a:cubicBezTo>
                <a:cubicBezTo>
                  <a:pt x="2595" y="117"/>
                  <a:pt x="2594" y="117"/>
                  <a:pt x="2594" y="119"/>
                </a:cubicBezTo>
                <a:cubicBezTo>
                  <a:pt x="2586" y="120"/>
                  <a:pt x="2578" y="117"/>
                  <a:pt x="2570" y="114"/>
                </a:cubicBezTo>
                <a:cubicBezTo>
                  <a:pt x="2570" y="116"/>
                  <a:pt x="2569" y="116"/>
                  <a:pt x="2568" y="117"/>
                </a:cubicBezTo>
                <a:cubicBezTo>
                  <a:pt x="2564" y="114"/>
                  <a:pt x="2560" y="116"/>
                  <a:pt x="2556" y="113"/>
                </a:cubicBezTo>
                <a:cubicBezTo>
                  <a:pt x="2554" y="113"/>
                  <a:pt x="2556" y="114"/>
                  <a:pt x="2555" y="115"/>
                </a:cubicBezTo>
                <a:cubicBezTo>
                  <a:pt x="2551" y="114"/>
                  <a:pt x="2552" y="114"/>
                  <a:pt x="2548" y="114"/>
                </a:cubicBezTo>
                <a:cubicBezTo>
                  <a:pt x="2548" y="112"/>
                  <a:pt x="2550" y="114"/>
                  <a:pt x="2551" y="113"/>
                </a:cubicBezTo>
                <a:cubicBezTo>
                  <a:pt x="2550" y="112"/>
                  <a:pt x="2549" y="112"/>
                  <a:pt x="2547" y="111"/>
                </a:cubicBezTo>
                <a:cubicBezTo>
                  <a:pt x="2548" y="112"/>
                  <a:pt x="2547" y="112"/>
                  <a:pt x="2546" y="113"/>
                </a:cubicBezTo>
                <a:cubicBezTo>
                  <a:pt x="2548" y="109"/>
                  <a:pt x="2535" y="112"/>
                  <a:pt x="2535" y="107"/>
                </a:cubicBezTo>
                <a:cubicBezTo>
                  <a:pt x="2534" y="106"/>
                  <a:pt x="2534" y="108"/>
                  <a:pt x="2533" y="109"/>
                </a:cubicBezTo>
                <a:cubicBezTo>
                  <a:pt x="2533" y="109"/>
                  <a:pt x="2532" y="107"/>
                  <a:pt x="2533" y="106"/>
                </a:cubicBezTo>
                <a:cubicBezTo>
                  <a:pt x="2531" y="105"/>
                  <a:pt x="2529" y="105"/>
                  <a:pt x="2528" y="106"/>
                </a:cubicBezTo>
                <a:cubicBezTo>
                  <a:pt x="2528" y="107"/>
                  <a:pt x="2528" y="107"/>
                  <a:pt x="2529" y="107"/>
                </a:cubicBezTo>
                <a:cubicBezTo>
                  <a:pt x="2523" y="107"/>
                  <a:pt x="2517" y="107"/>
                  <a:pt x="2514" y="105"/>
                </a:cubicBezTo>
                <a:cubicBezTo>
                  <a:pt x="2517" y="103"/>
                  <a:pt x="2521" y="105"/>
                  <a:pt x="2524" y="105"/>
                </a:cubicBezTo>
                <a:cubicBezTo>
                  <a:pt x="2523" y="104"/>
                  <a:pt x="2521" y="105"/>
                  <a:pt x="2517" y="103"/>
                </a:cubicBezTo>
                <a:cubicBezTo>
                  <a:pt x="2525" y="102"/>
                  <a:pt x="2532" y="106"/>
                  <a:pt x="2538" y="105"/>
                </a:cubicBezTo>
                <a:cubicBezTo>
                  <a:pt x="2539" y="106"/>
                  <a:pt x="2535" y="107"/>
                  <a:pt x="2538" y="107"/>
                </a:cubicBezTo>
                <a:cubicBezTo>
                  <a:pt x="2538" y="106"/>
                  <a:pt x="2538" y="107"/>
                  <a:pt x="2538" y="107"/>
                </a:cubicBezTo>
                <a:cubicBezTo>
                  <a:pt x="2539" y="107"/>
                  <a:pt x="2539" y="106"/>
                  <a:pt x="2539" y="105"/>
                </a:cubicBezTo>
                <a:cubicBezTo>
                  <a:pt x="2542" y="106"/>
                  <a:pt x="2546" y="106"/>
                  <a:pt x="2548" y="107"/>
                </a:cubicBezTo>
                <a:cubicBezTo>
                  <a:pt x="2548" y="109"/>
                  <a:pt x="2545" y="109"/>
                  <a:pt x="2544" y="108"/>
                </a:cubicBezTo>
                <a:cubicBezTo>
                  <a:pt x="2545" y="109"/>
                  <a:pt x="2544" y="109"/>
                  <a:pt x="2544" y="110"/>
                </a:cubicBezTo>
                <a:cubicBezTo>
                  <a:pt x="2547" y="110"/>
                  <a:pt x="2551" y="111"/>
                  <a:pt x="2556" y="112"/>
                </a:cubicBezTo>
                <a:cubicBezTo>
                  <a:pt x="2556" y="111"/>
                  <a:pt x="2557" y="111"/>
                  <a:pt x="2557" y="110"/>
                </a:cubicBezTo>
                <a:cubicBezTo>
                  <a:pt x="2555" y="111"/>
                  <a:pt x="2554" y="111"/>
                  <a:pt x="2552" y="109"/>
                </a:cubicBezTo>
                <a:cubicBezTo>
                  <a:pt x="2555" y="108"/>
                  <a:pt x="2558" y="108"/>
                  <a:pt x="2558" y="112"/>
                </a:cubicBezTo>
                <a:cubicBezTo>
                  <a:pt x="2562" y="113"/>
                  <a:pt x="2565" y="112"/>
                  <a:pt x="2565" y="114"/>
                </a:cubicBezTo>
                <a:cubicBezTo>
                  <a:pt x="2566" y="114"/>
                  <a:pt x="2566" y="113"/>
                  <a:pt x="2567" y="113"/>
                </a:cubicBezTo>
                <a:cubicBezTo>
                  <a:pt x="2588" y="113"/>
                  <a:pt x="2614" y="117"/>
                  <a:pt x="2635" y="118"/>
                </a:cubicBezTo>
                <a:cubicBezTo>
                  <a:pt x="2636" y="119"/>
                  <a:pt x="2637" y="119"/>
                  <a:pt x="2639" y="119"/>
                </a:cubicBezTo>
                <a:cubicBezTo>
                  <a:pt x="2639" y="119"/>
                  <a:pt x="2638" y="118"/>
                  <a:pt x="2638" y="118"/>
                </a:cubicBezTo>
                <a:cubicBezTo>
                  <a:pt x="2640" y="117"/>
                  <a:pt x="2639" y="119"/>
                  <a:pt x="2640" y="119"/>
                </a:cubicBezTo>
                <a:cubicBezTo>
                  <a:pt x="2642" y="120"/>
                  <a:pt x="2639" y="116"/>
                  <a:pt x="2643" y="118"/>
                </a:cubicBezTo>
                <a:cubicBezTo>
                  <a:pt x="2641" y="115"/>
                  <a:pt x="2638" y="116"/>
                  <a:pt x="2636" y="116"/>
                </a:cubicBezTo>
                <a:cubicBezTo>
                  <a:pt x="2638" y="114"/>
                  <a:pt x="2641" y="114"/>
                  <a:pt x="2644" y="114"/>
                </a:cubicBezTo>
                <a:cubicBezTo>
                  <a:pt x="2628" y="112"/>
                  <a:pt x="2609" y="108"/>
                  <a:pt x="2592" y="108"/>
                </a:cubicBezTo>
                <a:cubicBezTo>
                  <a:pt x="2590" y="108"/>
                  <a:pt x="2590" y="107"/>
                  <a:pt x="2590" y="105"/>
                </a:cubicBezTo>
                <a:cubicBezTo>
                  <a:pt x="2576" y="104"/>
                  <a:pt x="2557" y="101"/>
                  <a:pt x="2544" y="97"/>
                </a:cubicBezTo>
                <a:cubicBezTo>
                  <a:pt x="2536" y="95"/>
                  <a:pt x="2526" y="95"/>
                  <a:pt x="2518" y="90"/>
                </a:cubicBezTo>
                <a:cubicBezTo>
                  <a:pt x="2520" y="90"/>
                  <a:pt x="2526" y="91"/>
                  <a:pt x="2529" y="91"/>
                </a:cubicBezTo>
                <a:cubicBezTo>
                  <a:pt x="2529" y="90"/>
                  <a:pt x="2528" y="90"/>
                  <a:pt x="2528" y="90"/>
                </a:cubicBezTo>
                <a:cubicBezTo>
                  <a:pt x="2531" y="89"/>
                  <a:pt x="2535" y="90"/>
                  <a:pt x="2539" y="90"/>
                </a:cubicBezTo>
                <a:cubicBezTo>
                  <a:pt x="2536" y="88"/>
                  <a:pt x="2531" y="88"/>
                  <a:pt x="2528" y="88"/>
                </a:cubicBezTo>
                <a:cubicBezTo>
                  <a:pt x="2540" y="88"/>
                  <a:pt x="2552" y="92"/>
                  <a:pt x="2562" y="91"/>
                </a:cubicBezTo>
                <a:cubicBezTo>
                  <a:pt x="2562" y="90"/>
                  <a:pt x="2558" y="90"/>
                  <a:pt x="2557" y="90"/>
                </a:cubicBezTo>
                <a:cubicBezTo>
                  <a:pt x="2560" y="89"/>
                  <a:pt x="2564" y="89"/>
                  <a:pt x="2567" y="89"/>
                </a:cubicBezTo>
                <a:cubicBezTo>
                  <a:pt x="2567" y="88"/>
                  <a:pt x="2563" y="88"/>
                  <a:pt x="2562" y="88"/>
                </a:cubicBezTo>
                <a:cubicBezTo>
                  <a:pt x="2566" y="86"/>
                  <a:pt x="2571" y="87"/>
                  <a:pt x="2577" y="88"/>
                </a:cubicBezTo>
                <a:cubicBezTo>
                  <a:pt x="2575" y="85"/>
                  <a:pt x="2569" y="86"/>
                  <a:pt x="2566" y="84"/>
                </a:cubicBezTo>
                <a:cubicBezTo>
                  <a:pt x="2568" y="83"/>
                  <a:pt x="2570" y="84"/>
                  <a:pt x="2572" y="84"/>
                </a:cubicBezTo>
                <a:cubicBezTo>
                  <a:pt x="2571" y="81"/>
                  <a:pt x="2568" y="84"/>
                  <a:pt x="2566" y="82"/>
                </a:cubicBezTo>
                <a:cubicBezTo>
                  <a:pt x="2572" y="80"/>
                  <a:pt x="2581" y="85"/>
                  <a:pt x="2585" y="82"/>
                </a:cubicBezTo>
                <a:cubicBezTo>
                  <a:pt x="2588" y="84"/>
                  <a:pt x="2591" y="83"/>
                  <a:pt x="2594" y="82"/>
                </a:cubicBezTo>
                <a:cubicBezTo>
                  <a:pt x="2595" y="82"/>
                  <a:pt x="2595" y="83"/>
                  <a:pt x="2595" y="83"/>
                </a:cubicBezTo>
                <a:cubicBezTo>
                  <a:pt x="2597" y="83"/>
                  <a:pt x="2606" y="86"/>
                  <a:pt x="2607" y="83"/>
                </a:cubicBezTo>
                <a:cubicBezTo>
                  <a:pt x="2608" y="84"/>
                  <a:pt x="2608" y="84"/>
                  <a:pt x="2610" y="84"/>
                </a:cubicBezTo>
                <a:cubicBezTo>
                  <a:pt x="2610" y="84"/>
                  <a:pt x="2610" y="83"/>
                  <a:pt x="2610" y="82"/>
                </a:cubicBezTo>
                <a:cubicBezTo>
                  <a:pt x="2608" y="81"/>
                  <a:pt x="2609" y="83"/>
                  <a:pt x="2609" y="83"/>
                </a:cubicBezTo>
                <a:cubicBezTo>
                  <a:pt x="2608" y="83"/>
                  <a:pt x="2606" y="80"/>
                  <a:pt x="2605" y="84"/>
                </a:cubicBezTo>
                <a:cubicBezTo>
                  <a:pt x="2605" y="82"/>
                  <a:pt x="2603" y="83"/>
                  <a:pt x="2604" y="80"/>
                </a:cubicBezTo>
                <a:cubicBezTo>
                  <a:pt x="2603" y="81"/>
                  <a:pt x="2601" y="82"/>
                  <a:pt x="2600" y="81"/>
                </a:cubicBezTo>
                <a:cubicBezTo>
                  <a:pt x="2602" y="79"/>
                  <a:pt x="2605" y="80"/>
                  <a:pt x="2607" y="80"/>
                </a:cubicBezTo>
                <a:cubicBezTo>
                  <a:pt x="2607" y="79"/>
                  <a:pt x="2607" y="79"/>
                  <a:pt x="2607" y="79"/>
                </a:cubicBezTo>
                <a:cubicBezTo>
                  <a:pt x="2610" y="82"/>
                  <a:pt x="2611" y="78"/>
                  <a:pt x="2615" y="81"/>
                </a:cubicBezTo>
                <a:cubicBezTo>
                  <a:pt x="2615" y="80"/>
                  <a:pt x="2616" y="80"/>
                  <a:pt x="2616" y="79"/>
                </a:cubicBezTo>
                <a:cubicBezTo>
                  <a:pt x="2618" y="80"/>
                  <a:pt x="2618" y="79"/>
                  <a:pt x="2620" y="80"/>
                </a:cubicBezTo>
                <a:cubicBezTo>
                  <a:pt x="2619" y="77"/>
                  <a:pt x="2613" y="79"/>
                  <a:pt x="2612" y="79"/>
                </a:cubicBezTo>
                <a:cubicBezTo>
                  <a:pt x="2611" y="78"/>
                  <a:pt x="2612" y="78"/>
                  <a:pt x="2612" y="77"/>
                </a:cubicBezTo>
                <a:cubicBezTo>
                  <a:pt x="2608" y="75"/>
                  <a:pt x="2601" y="75"/>
                  <a:pt x="2596" y="74"/>
                </a:cubicBezTo>
                <a:cubicBezTo>
                  <a:pt x="2597" y="71"/>
                  <a:pt x="2603" y="75"/>
                  <a:pt x="2605" y="72"/>
                </a:cubicBezTo>
                <a:cubicBezTo>
                  <a:pt x="2605" y="72"/>
                  <a:pt x="2605" y="73"/>
                  <a:pt x="2605" y="73"/>
                </a:cubicBezTo>
                <a:cubicBezTo>
                  <a:pt x="2606" y="72"/>
                  <a:pt x="2609" y="74"/>
                  <a:pt x="2610" y="74"/>
                </a:cubicBezTo>
                <a:cubicBezTo>
                  <a:pt x="2614" y="74"/>
                  <a:pt x="2612" y="71"/>
                  <a:pt x="2606" y="73"/>
                </a:cubicBezTo>
                <a:cubicBezTo>
                  <a:pt x="2605" y="72"/>
                  <a:pt x="2605" y="71"/>
                  <a:pt x="2605" y="70"/>
                </a:cubicBezTo>
                <a:cubicBezTo>
                  <a:pt x="2587" y="70"/>
                  <a:pt x="2578" y="68"/>
                  <a:pt x="2563" y="63"/>
                </a:cubicBezTo>
                <a:cubicBezTo>
                  <a:pt x="2563" y="63"/>
                  <a:pt x="2564" y="62"/>
                  <a:pt x="2564" y="61"/>
                </a:cubicBezTo>
                <a:cubicBezTo>
                  <a:pt x="2579" y="58"/>
                  <a:pt x="2592" y="60"/>
                  <a:pt x="2604" y="60"/>
                </a:cubicBezTo>
                <a:cubicBezTo>
                  <a:pt x="2607" y="61"/>
                  <a:pt x="2608" y="60"/>
                  <a:pt x="2610" y="60"/>
                </a:cubicBezTo>
                <a:cubicBezTo>
                  <a:pt x="2611" y="60"/>
                  <a:pt x="2611" y="59"/>
                  <a:pt x="2611" y="60"/>
                </a:cubicBezTo>
                <a:cubicBezTo>
                  <a:pt x="2603" y="59"/>
                  <a:pt x="2595" y="60"/>
                  <a:pt x="2588" y="57"/>
                </a:cubicBezTo>
                <a:cubicBezTo>
                  <a:pt x="2589" y="55"/>
                  <a:pt x="2588" y="54"/>
                  <a:pt x="2588" y="53"/>
                </a:cubicBezTo>
                <a:cubicBezTo>
                  <a:pt x="2596" y="50"/>
                  <a:pt x="2608" y="52"/>
                  <a:pt x="2615" y="51"/>
                </a:cubicBezTo>
                <a:cubicBezTo>
                  <a:pt x="2613" y="53"/>
                  <a:pt x="2616" y="52"/>
                  <a:pt x="2616" y="53"/>
                </a:cubicBezTo>
                <a:cubicBezTo>
                  <a:pt x="2617" y="53"/>
                  <a:pt x="2616" y="50"/>
                  <a:pt x="2618" y="52"/>
                </a:cubicBezTo>
                <a:cubicBezTo>
                  <a:pt x="2618" y="52"/>
                  <a:pt x="2618" y="52"/>
                  <a:pt x="2617" y="52"/>
                </a:cubicBezTo>
                <a:cubicBezTo>
                  <a:pt x="2618" y="53"/>
                  <a:pt x="2618" y="54"/>
                  <a:pt x="2619" y="54"/>
                </a:cubicBezTo>
                <a:cubicBezTo>
                  <a:pt x="2619" y="55"/>
                  <a:pt x="2618" y="54"/>
                  <a:pt x="2618" y="56"/>
                </a:cubicBezTo>
                <a:cubicBezTo>
                  <a:pt x="2617" y="54"/>
                  <a:pt x="2610" y="54"/>
                  <a:pt x="2609" y="56"/>
                </a:cubicBezTo>
                <a:cubicBezTo>
                  <a:pt x="2616" y="58"/>
                  <a:pt x="2623" y="59"/>
                  <a:pt x="2631" y="57"/>
                </a:cubicBezTo>
                <a:cubicBezTo>
                  <a:pt x="2630" y="55"/>
                  <a:pt x="2627" y="58"/>
                  <a:pt x="2625" y="56"/>
                </a:cubicBezTo>
                <a:cubicBezTo>
                  <a:pt x="2625" y="56"/>
                  <a:pt x="2626" y="56"/>
                  <a:pt x="2626" y="56"/>
                </a:cubicBezTo>
                <a:cubicBezTo>
                  <a:pt x="2625" y="53"/>
                  <a:pt x="2624" y="58"/>
                  <a:pt x="2622" y="57"/>
                </a:cubicBezTo>
                <a:cubicBezTo>
                  <a:pt x="2621" y="56"/>
                  <a:pt x="2623" y="55"/>
                  <a:pt x="2623" y="56"/>
                </a:cubicBezTo>
                <a:cubicBezTo>
                  <a:pt x="2623" y="54"/>
                  <a:pt x="2622" y="56"/>
                  <a:pt x="2620" y="55"/>
                </a:cubicBezTo>
                <a:cubicBezTo>
                  <a:pt x="2620" y="54"/>
                  <a:pt x="2621" y="54"/>
                  <a:pt x="2621" y="54"/>
                </a:cubicBezTo>
                <a:cubicBezTo>
                  <a:pt x="2621" y="54"/>
                  <a:pt x="2620" y="54"/>
                  <a:pt x="2620" y="54"/>
                </a:cubicBezTo>
                <a:cubicBezTo>
                  <a:pt x="2621" y="52"/>
                  <a:pt x="2624" y="54"/>
                  <a:pt x="2624" y="53"/>
                </a:cubicBezTo>
                <a:cubicBezTo>
                  <a:pt x="2623" y="52"/>
                  <a:pt x="2622" y="53"/>
                  <a:pt x="2619" y="52"/>
                </a:cubicBezTo>
                <a:cubicBezTo>
                  <a:pt x="2620" y="51"/>
                  <a:pt x="2622" y="52"/>
                  <a:pt x="2622" y="50"/>
                </a:cubicBezTo>
                <a:cubicBezTo>
                  <a:pt x="2616" y="52"/>
                  <a:pt x="2608" y="49"/>
                  <a:pt x="2604" y="46"/>
                </a:cubicBezTo>
                <a:cubicBezTo>
                  <a:pt x="2601" y="49"/>
                  <a:pt x="2597" y="43"/>
                  <a:pt x="2591" y="44"/>
                </a:cubicBezTo>
                <a:cubicBezTo>
                  <a:pt x="2592" y="41"/>
                  <a:pt x="2595" y="45"/>
                  <a:pt x="2597" y="43"/>
                </a:cubicBezTo>
                <a:cubicBezTo>
                  <a:pt x="2598" y="42"/>
                  <a:pt x="2595" y="44"/>
                  <a:pt x="2594" y="43"/>
                </a:cubicBezTo>
                <a:cubicBezTo>
                  <a:pt x="2596" y="41"/>
                  <a:pt x="2585" y="43"/>
                  <a:pt x="2582" y="40"/>
                </a:cubicBezTo>
                <a:cubicBezTo>
                  <a:pt x="2599" y="38"/>
                  <a:pt x="2613" y="48"/>
                  <a:pt x="2624" y="44"/>
                </a:cubicBezTo>
                <a:cubicBezTo>
                  <a:pt x="2623" y="44"/>
                  <a:pt x="2622" y="43"/>
                  <a:pt x="2621" y="43"/>
                </a:cubicBezTo>
                <a:cubicBezTo>
                  <a:pt x="2622" y="42"/>
                  <a:pt x="2625" y="43"/>
                  <a:pt x="2626" y="42"/>
                </a:cubicBezTo>
                <a:cubicBezTo>
                  <a:pt x="2621" y="40"/>
                  <a:pt x="2608" y="42"/>
                  <a:pt x="2602" y="39"/>
                </a:cubicBezTo>
                <a:cubicBezTo>
                  <a:pt x="2600" y="37"/>
                  <a:pt x="2598" y="40"/>
                  <a:pt x="2598" y="37"/>
                </a:cubicBezTo>
                <a:cubicBezTo>
                  <a:pt x="2594" y="36"/>
                  <a:pt x="2583" y="37"/>
                  <a:pt x="2580" y="34"/>
                </a:cubicBezTo>
                <a:cubicBezTo>
                  <a:pt x="2575" y="37"/>
                  <a:pt x="2563" y="29"/>
                  <a:pt x="2556" y="33"/>
                </a:cubicBezTo>
                <a:cubicBezTo>
                  <a:pt x="2559" y="34"/>
                  <a:pt x="2561" y="34"/>
                  <a:pt x="2563" y="35"/>
                </a:cubicBezTo>
                <a:cubicBezTo>
                  <a:pt x="2556" y="36"/>
                  <a:pt x="2551" y="33"/>
                  <a:pt x="2545" y="34"/>
                </a:cubicBezTo>
                <a:cubicBezTo>
                  <a:pt x="2548" y="35"/>
                  <a:pt x="2552" y="38"/>
                  <a:pt x="2555" y="36"/>
                </a:cubicBezTo>
                <a:cubicBezTo>
                  <a:pt x="2556" y="37"/>
                  <a:pt x="2555" y="38"/>
                  <a:pt x="2554" y="37"/>
                </a:cubicBezTo>
                <a:cubicBezTo>
                  <a:pt x="2555" y="39"/>
                  <a:pt x="2556" y="37"/>
                  <a:pt x="2557" y="38"/>
                </a:cubicBezTo>
                <a:cubicBezTo>
                  <a:pt x="2558" y="38"/>
                  <a:pt x="2556" y="37"/>
                  <a:pt x="2558" y="36"/>
                </a:cubicBezTo>
                <a:cubicBezTo>
                  <a:pt x="2559" y="37"/>
                  <a:pt x="2561" y="37"/>
                  <a:pt x="2564" y="37"/>
                </a:cubicBezTo>
                <a:cubicBezTo>
                  <a:pt x="2561" y="42"/>
                  <a:pt x="2554" y="38"/>
                  <a:pt x="2548" y="38"/>
                </a:cubicBezTo>
                <a:cubicBezTo>
                  <a:pt x="2548" y="39"/>
                  <a:pt x="2549" y="39"/>
                  <a:pt x="2550" y="39"/>
                </a:cubicBezTo>
                <a:cubicBezTo>
                  <a:pt x="2549" y="40"/>
                  <a:pt x="2548" y="39"/>
                  <a:pt x="2549" y="41"/>
                </a:cubicBezTo>
                <a:cubicBezTo>
                  <a:pt x="2548" y="41"/>
                  <a:pt x="2546" y="41"/>
                  <a:pt x="2546" y="40"/>
                </a:cubicBezTo>
                <a:cubicBezTo>
                  <a:pt x="2546" y="40"/>
                  <a:pt x="2547" y="39"/>
                  <a:pt x="2548" y="39"/>
                </a:cubicBezTo>
                <a:cubicBezTo>
                  <a:pt x="2545" y="37"/>
                  <a:pt x="2540" y="38"/>
                  <a:pt x="2537" y="37"/>
                </a:cubicBezTo>
                <a:cubicBezTo>
                  <a:pt x="2537" y="38"/>
                  <a:pt x="2538" y="38"/>
                  <a:pt x="2538" y="39"/>
                </a:cubicBezTo>
                <a:cubicBezTo>
                  <a:pt x="2534" y="40"/>
                  <a:pt x="2530" y="38"/>
                  <a:pt x="2527" y="38"/>
                </a:cubicBezTo>
                <a:cubicBezTo>
                  <a:pt x="2530" y="36"/>
                  <a:pt x="2534" y="38"/>
                  <a:pt x="2536" y="38"/>
                </a:cubicBezTo>
                <a:cubicBezTo>
                  <a:pt x="2532" y="35"/>
                  <a:pt x="2527" y="37"/>
                  <a:pt x="2523" y="34"/>
                </a:cubicBezTo>
                <a:cubicBezTo>
                  <a:pt x="2525" y="34"/>
                  <a:pt x="2531" y="31"/>
                  <a:pt x="2533" y="35"/>
                </a:cubicBezTo>
                <a:cubicBezTo>
                  <a:pt x="2534" y="34"/>
                  <a:pt x="2534" y="34"/>
                  <a:pt x="2535" y="35"/>
                </a:cubicBezTo>
                <a:cubicBezTo>
                  <a:pt x="2533" y="33"/>
                  <a:pt x="2537" y="34"/>
                  <a:pt x="2538" y="34"/>
                </a:cubicBezTo>
                <a:cubicBezTo>
                  <a:pt x="2538" y="33"/>
                  <a:pt x="2537" y="33"/>
                  <a:pt x="2537" y="32"/>
                </a:cubicBezTo>
                <a:cubicBezTo>
                  <a:pt x="2538" y="31"/>
                  <a:pt x="2540" y="32"/>
                  <a:pt x="2539" y="29"/>
                </a:cubicBezTo>
                <a:cubicBezTo>
                  <a:pt x="2540" y="29"/>
                  <a:pt x="2541" y="29"/>
                  <a:pt x="2542" y="30"/>
                </a:cubicBezTo>
                <a:cubicBezTo>
                  <a:pt x="2542" y="31"/>
                  <a:pt x="2540" y="29"/>
                  <a:pt x="2540" y="30"/>
                </a:cubicBezTo>
                <a:cubicBezTo>
                  <a:pt x="2539" y="33"/>
                  <a:pt x="2542" y="30"/>
                  <a:pt x="2543" y="32"/>
                </a:cubicBezTo>
                <a:cubicBezTo>
                  <a:pt x="2544" y="30"/>
                  <a:pt x="2541" y="31"/>
                  <a:pt x="2543" y="30"/>
                </a:cubicBezTo>
                <a:cubicBezTo>
                  <a:pt x="2534" y="27"/>
                  <a:pt x="2527" y="27"/>
                  <a:pt x="2518" y="24"/>
                </a:cubicBezTo>
                <a:cubicBezTo>
                  <a:pt x="2511" y="25"/>
                  <a:pt x="2507" y="24"/>
                  <a:pt x="2496" y="23"/>
                </a:cubicBezTo>
                <a:cubicBezTo>
                  <a:pt x="2499" y="25"/>
                  <a:pt x="2501" y="23"/>
                  <a:pt x="2504" y="26"/>
                </a:cubicBezTo>
                <a:cubicBezTo>
                  <a:pt x="2504" y="27"/>
                  <a:pt x="2501" y="25"/>
                  <a:pt x="2500" y="26"/>
                </a:cubicBezTo>
                <a:cubicBezTo>
                  <a:pt x="2506" y="29"/>
                  <a:pt x="2512" y="29"/>
                  <a:pt x="2519" y="30"/>
                </a:cubicBezTo>
                <a:cubicBezTo>
                  <a:pt x="2518" y="34"/>
                  <a:pt x="2516" y="30"/>
                  <a:pt x="2514" y="31"/>
                </a:cubicBezTo>
                <a:cubicBezTo>
                  <a:pt x="2515" y="33"/>
                  <a:pt x="2519" y="34"/>
                  <a:pt x="2522" y="33"/>
                </a:cubicBezTo>
                <a:cubicBezTo>
                  <a:pt x="2521" y="36"/>
                  <a:pt x="2519" y="35"/>
                  <a:pt x="2518" y="35"/>
                </a:cubicBezTo>
                <a:cubicBezTo>
                  <a:pt x="2517" y="37"/>
                  <a:pt x="2518" y="35"/>
                  <a:pt x="2519" y="36"/>
                </a:cubicBezTo>
                <a:cubicBezTo>
                  <a:pt x="2519" y="37"/>
                  <a:pt x="2517" y="36"/>
                  <a:pt x="2517" y="39"/>
                </a:cubicBezTo>
                <a:cubicBezTo>
                  <a:pt x="2518" y="39"/>
                  <a:pt x="2518" y="38"/>
                  <a:pt x="2519" y="38"/>
                </a:cubicBezTo>
                <a:cubicBezTo>
                  <a:pt x="2519" y="40"/>
                  <a:pt x="2517" y="39"/>
                  <a:pt x="2516" y="39"/>
                </a:cubicBezTo>
                <a:cubicBezTo>
                  <a:pt x="2515" y="39"/>
                  <a:pt x="2517" y="37"/>
                  <a:pt x="2515" y="37"/>
                </a:cubicBezTo>
                <a:cubicBezTo>
                  <a:pt x="2516" y="40"/>
                  <a:pt x="2513" y="38"/>
                  <a:pt x="2512" y="38"/>
                </a:cubicBezTo>
                <a:cubicBezTo>
                  <a:pt x="2511" y="39"/>
                  <a:pt x="2511" y="40"/>
                  <a:pt x="2511" y="40"/>
                </a:cubicBezTo>
                <a:cubicBezTo>
                  <a:pt x="2509" y="40"/>
                  <a:pt x="2509" y="37"/>
                  <a:pt x="2507" y="37"/>
                </a:cubicBezTo>
                <a:cubicBezTo>
                  <a:pt x="2507" y="40"/>
                  <a:pt x="2506" y="40"/>
                  <a:pt x="2502" y="40"/>
                </a:cubicBezTo>
                <a:cubicBezTo>
                  <a:pt x="2502" y="38"/>
                  <a:pt x="2503" y="39"/>
                  <a:pt x="2503" y="39"/>
                </a:cubicBezTo>
                <a:cubicBezTo>
                  <a:pt x="2499" y="36"/>
                  <a:pt x="2495" y="34"/>
                  <a:pt x="2491" y="37"/>
                </a:cubicBezTo>
                <a:cubicBezTo>
                  <a:pt x="2495" y="39"/>
                  <a:pt x="2505" y="42"/>
                  <a:pt x="2510" y="42"/>
                </a:cubicBezTo>
                <a:cubicBezTo>
                  <a:pt x="2510" y="43"/>
                  <a:pt x="2509" y="43"/>
                  <a:pt x="2509" y="44"/>
                </a:cubicBezTo>
                <a:cubicBezTo>
                  <a:pt x="2501" y="41"/>
                  <a:pt x="2489" y="45"/>
                  <a:pt x="2482" y="38"/>
                </a:cubicBezTo>
                <a:cubicBezTo>
                  <a:pt x="2475" y="42"/>
                  <a:pt x="2465" y="36"/>
                  <a:pt x="2456" y="37"/>
                </a:cubicBezTo>
                <a:cubicBezTo>
                  <a:pt x="2463" y="40"/>
                  <a:pt x="2471" y="40"/>
                  <a:pt x="2479" y="41"/>
                </a:cubicBezTo>
                <a:cubicBezTo>
                  <a:pt x="2479" y="42"/>
                  <a:pt x="2478" y="42"/>
                  <a:pt x="2478" y="43"/>
                </a:cubicBezTo>
                <a:cubicBezTo>
                  <a:pt x="2477" y="43"/>
                  <a:pt x="2475" y="41"/>
                  <a:pt x="2473" y="43"/>
                </a:cubicBezTo>
                <a:cubicBezTo>
                  <a:pt x="2473" y="43"/>
                  <a:pt x="2473" y="42"/>
                  <a:pt x="2472" y="41"/>
                </a:cubicBezTo>
                <a:cubicBezTo>
                  <a:pt x="2464" y="41"/>
                  <a:pt x="2452" y="38"/>
                  <a:pt x="2444" y="37"/>
                </a:cubicBezTo>
                <a:cubicBezTo>
                  <a:pt x="2444" y="36"/>
                  <a:pt x="2444" y="36"/>
                  <a:pt x="2444" y="35"/>
                </a:cubicBezTo>
                <a:cubicBezTo>
                  <a:pt x="2428" y="34"/>
                  <a:pt x="2413" y="29"/>
                  <a:pt x="2401" y="29"/>
                </a:cubicBezTo>
                <a:cubicBezTo>
                  <a:pt x="2402" y="31"/>
                  <a:pt x="2405" y="28"/>
                  <a:pt x="2405" y="32"/>
                </a:cubicBezTo>
                <a:cubicBezTo>
                  <a:pt x="2405" y="32"/>
                  <a:pt x="2406" y="31"/>
                  <a:pt x="2406" y="30"/>
                </a:cubicBezTo>
                <a:cubicBezTo>
                  <a:pt x="2420" y="33"/>
                  <a:pt x="2423" y="34"/>
                  <a:pt x="2437" y="35"/>
                </a:cubicBezTo>
                <a:cubicBezTo>
                  <a:pt x="2434" y="37"/>
                  <a:pt x="2432" y="35"/>
                  <a:pt x="2428" y="36"/>
                </a:cubicBezTo>
                <a:cubicBezTo>
                  <a:pt x="2428" y="37"/>
                  <a:pt x="2430" y="37"/>
                  <a:pt x="2429" y="38"/>
                </a:cubicBezTo>
                <a:cubicBezTo>
                  <a:pt x="2446" y="41"/>
                  <a:pt x="2458" y="41"/>
                  <a:pt x="2470" y="43"/>
                </a:cubicBezTo>
                <a:cubicBezTo>
                  <a:pt x="2471" y="43"/>
                  <a:pt x="2472" y="43"/>
                  <a:pt x="2472" y="45"/>
                </a:cubicBezTo>
                <a:cubicBezTo>
                  <a:pt x="2477" y="40"/>
                  <a:pt x="2477" y="51"/>
                  <a:pt x="2482" y="50"/>
                </a:cubicBezTo>
                <a:cubicBezTo>
                  <a:pt x="2480" y="51"/>
                  <a:pt x="2478" y="50"/>
                  <a:pt x="2474" y="49"/>
                </a:cubicBezTo>
                <a:cubicBezTo>
                  <a:pt x="2474" y="48"/>
                  <a:pt x="2475" y="48"/>
                  <a:pt x="2476" y="48"/>
                </a:cubicBezTo>
                <a:cubicBezTo>
                  <a:pt x="2470" y="45"/>
                  <a:pt x="2462" y="47"/>
                  <a:pt x="2455" y="44"/>
                </a:cubicBezTo>
                <a:cubicBezTo>
                  <a:pt x="2454" y="45"/>
                  <a:pt x="2455" y="46"/>
                  <a:pt x="2453" y="46"/>
                </a:cubicBezTo>
                <a:cubicBezTo>
                  <a:pt x="2456" y="47"/>
                  <a:pt x="2459" y="49"/>
                  <a:pt x="2463" y="49"/>
                </a:cubicBezTo>
                <a:cubicBezTo>
                  <a:pt x="2459" y="51"/>
                  <a:pt x="2456" y="48"/>
                  <a:pt x="2450" y="51"/>
                </a:cubicBezTo>
                <a:cubicBezTo>
                  <a:pt x="2451" y="49"/>
                  <a:pt x="2445" y="48"/>
                  <a:pt x="2446" y="50"/>
                </a:cubicBezTo>
                <a:cubicBezTo>
                  <a:pt x="2444" y="49"/>
                  <a:pt x="2445" y="48"/>
                  <a:pt x="2442" y="49"/>
                </a:cubicBezTo>
                <a:cubicBezTo>
                  <a:pt x="2442" y="49"/>
                  <a:pt x="2443" y="49"/>
                  <a:pt x="2443" y="50"/>
                </a:cubicBezTo>
                <a:cubicBezTo>
                  <a:pt x="2442" y="52"/>
                  <a:pt x="2440" y="48"/>
                  <a:pt x="2438" y="50"/>
                </a:cubicBezTo>
                <a:cubicBezTo>
                  <a:pt x="2438" y="49"/>
                  <a:pt x="2437" y="49"/>
                  <a:pt x="2436" y="50"/>
                </a:cubicBezTo>
                <a:cubicBezTo>
                  <a:pt x="2436" y="48"/>
                  <a:pt x="2435" y="47"/>
                  <a:pt x="2434" y="49"/>
                </a:cubicBezTo>
                <a:cubicBezTo>
                  <a:pt x="2433" y="49"/>
                  <a:pt x="2432" y="49"/>
                  <a:pt x="2432" y="47"/>
                </a:cubicBezTo>
                <a:cubicBezTo>
                  <a:pt x="2425" y="47"/>
                  <a:pt x="2418" y="46"/>
                  <a:pt x="2411" y="45"/>
                </a:cubicBezTo>
                <a:cubicBezTo>
                  <a:pt x="2416" y="46"/>
                  <a:pt x="2423" y="46"/>
                  <a:pt x="2430" y="46"/>
                </a:cubicBezTo>
                <a:cubicBezTo>
                  <a:pt x="2433" y="46"/>
                  <a:pt x="2437" y="48"/>
                  <a:pt x="2437" y="45"/>
                </a:cubicBezTo>
                <a:cubicBezTo>
                  <a:pt x="2437" y="45"/>
                  <a:pt x="2438" y="45"/>
                  <a:pt x="2438" y="45"/>
                </a:cubicBezTo>
                <a:cubicBezTo>
                  <a:pt x="2437" y="43"/>
                  <a:pt x="2435" y="43"/>
                  <a:pt x="2434" y="44"/>
                </a:cubicBezTo>
                <a:cubicBezTo>
                  <a:pt x="2434" y="44"/>
                  <a:pt x="2434" y="45"/>
                  <a:pt x="2435" y="45"/>
                </a:cubicBezTo>
                <a:cubicBezTo>
                  <a:pt x="2433" y="45"/>
                  <a:pt x="2432" y="42"/>
                  <a:pt x="2429" y="41"/>
                </a:cubicBezTo>
                <a:cubicBezTo>
                  <a:pt x="2429" y="41"/>
                  <a:pt x="2428" y="42"/>
                  <a:pt x="2428" y="43"/>
                </a:cubicBezTo>
                <a:cubicBezTo>
                  <a:pt x="2427" y="43"/>
                  <a:pt x="2426" y="42"/>
                  <a:pt x="2426" y="42"/>
                </a:cubicBezTo>
                <a:cubicBezTo>
                  <a:pt x="2426" y="42"/>
                  <a:pt x="2427" y="42"/>
                  <a:pt x="2427" y="42"/>
                </a:cubicBezTo>
                <a:cubicBezTo>
                  <a:pt x="2426" y="41"/>
                  <a:pt x="2426" y="41"/>
                  <a:pt x="2424" y="41"/>
                </a:cubicBezTo>
                <a:cubicBezTo>
                  <a:pt x="2424" y="41"/>
                  <a:pt x="2424" y="41"/>
                  <a:pt x="2424" y="41"/>
                </a:cubicBezTo>
                <a:cubicBezTo>
                  <a:pt x="2424" y="41"/>
                  <a:pt x="2424" y="41"/>
                  <a:pt x="2424" y="41"/>
                </a:cubicBezTo>
                <a:cubicBezTo>
                  <a:pt x="2423" y="41"/>
                  <a:pt x="2423" y="41"/>
                  <a:pt x="2423" y="41"/>
                </a:cubicBezTo>
                <a:cubicBezTo>
                  <a:pt x="2423" y="41"/>
                  <a:pt x="2423" y="41"/>
                  <a:pt x="2423" y="41"/>
                </a:cubicBezTo>
                <a:cubicBezTo>
                  <a:pt x="2422" y="41"/>
                  <a:pt x="2420" y="42"/>
                  <a:pt x="2420" y="40"/>
                </a:cubicBezTo>
                <a:cubicBezTo>
                  <a:pt x="2413" y="39"/>
                  <a:pt x="2404" y="38"/>
                  <a:pt x="2395" y="37"/>
                </a:cubicBezTo>
                <a:cubicBezTo>
                  <a:pt x="2396" y="37"/>
                  <a:pt x="2396" y="37"/>
                  <a:pt x="2397" y="36"/>
                </a:cubicBezTo>
                <a:cubicBezTo>
                  <a:pt x="2394" y="37"/>
                  <a:pt x="2391" y="33"/>
                  <a:pt x="2389" y="36"/>
                </a:cubicBezTo>
                <a:cubicBezTo>
                  <a:pt x="2389" y="36"/>
                  <a:pt x="2390" y="36"/>
                  <a:pt x="2391" y="37"/>
                </a:cubicBezTo>
                <a:cubicBezTo>
                  <a:pt x="2386" y="36"/>
                  <a:pt x="2381" y="36"/>
                  <a:pt x="2376" y="36"/>
                </a:cubicBezTo>
                <a:cubicBezTo>
                  <a:pt x="2372" y="36"/>
                  <a:pt x="2367" y="38"/>
                  <a:pt x="2367" y="35"/>
                </a:cubicBezTo>
                <a:cubicBezTo>
                  <a:pt x="2365" y="35"/>
                  <a:pt x="2365" y="37"/>
                  <a:pt x="2363" y="36"/>
                </a:cubicBezTo>
                <a:cubicBezTo>
                  <a:pt x="2363" y="34"/>
                  <a:pt x="2358" y="34"/>
                  <a:pt x="2352" y="34"/>
                </a:cubicBezTo>
                <a:cubicBezTo>
                  <a:pt x="2351" y="33"/>
                  <a:pt x="2345" y="31"/>
                  <a:pt x="2344" y="33"/>
                </a:cubicBezTo>
                <a:cubicBezTo>
                  <a:pt x="2344" y="34"/>
                  <a:pt x="2345" y="34"/>
                  <a:pt x="2346" y="34"/>
                </a:cubicBezTo>
                <a:cubicBezTo>
                  <a:pt x="2343" y="34"/>
                  <a:pt x="2340" y="33"/>
                  <a:pt x="2338" y="32"/>
                </a:cubicBezTo>
                <a:cubicBezTo>
                  <a:pt x="2335" y="35"/>
                  <a:pt x="2326" y="33"/>
                  <a:pt x="2324" y="31"/>
                </a:cubicBezTo>
                <a:cubicBezTo>
                  <a:pt x="2331" y="32"/>
                  <a:pt x="2338" y="29"/>
                  <a:pt x="2344" y="31"/>
                </a:cubicBezTo>
                <a:cubicBezTo>
                  <a:pt x="2346" y="31"/>
                  <a:pt x="2345" y="28"/>
                  <a:pt x="2348" y="29"/>
                </a:cubicBezTo>
                <a:cubicBezTo>
                  <a:pt x="2343" y="28"/>
                  <a:pt x="2338" y="27"/>
                  <a:pt x="2333" y="26"/>
                </a:cubicBezTo>
                <a:cubicBezTo>
                  <a:pt x="2333" y="26"/>
                  <a:pt x="2333" y="26"/>
                  <a:pt x="2333" y="26"/>
                </a:cubicBezTo>
                <a:cubicBezTo>
                  <a:pt x="2342" y="27"/>
                  <a:pt x="2356" y="28"/>
                  <a:pt x="2368" y="29"/>
                </a:cubicBezTo>
                <a:cubicBezTo>
                  <a:pt x="2367" y="29"/>
                  <a:pt x="2365" y="29"/>
                  <a:pt x="2364" y="30"/>
                </a:cubicBezTo>
                <a:cubicBezTo>
                  <a:pt x="2366" y="30"/>
                  <a:pt x="2368" y="31"/>
                  <a:pt x="2370" y="29"/>
                </a:cubicBezTo>
                <a:cubicBezTo>
                  <a:pt x="2370" y="29"/>
                  <a:pt x="2370" y="29"/>
                  <a:pt x="2370" y="29"/>
                </a:cubicBezTo>
                <a:cubicBezTo>
                  <a:pt x="2371" y="29"/>
                  <a:pt x="2372" y="29"/>
                  <a:pt x="2373" y="29"/>
                </a:cubicBezTo>
                <a:cubicBezTo>
                  <a:pt x="2373" y="29"/>
                  <a:pt x="2373" y="29"/>
                  <a:pt x="2373" y="29"/>
                </a:cubicBezTo>
                <a:cubicBezTo>
                  <a:pt x="2373" y="29"/>
                  <a:pt x="2373" y="29"/>
                  <a:pt x="2374" y="29"/>
                </a:cubicBezTo>
                <a:cubicBezTo>
                  <a:pt x="2375" y="27"/>
                  <a:pt x="2373" y="28"/>
                  <a:pt x="2372" y="28"/>
                </a:cubicBezTo>
                <a:cubicBezTo>
                  <a:pt x="2372" y="28"/>
                  <a:pt x="2372" y="28"/>
                  <a:pt x="2372" y="28"/>
                </a:cubicBezTo>
                <a:cubicBezTo>
                  <a:pt x="2370" y="26"/>
                  <a:pt x="2367" y="27"/>
                  <a:pt x="2364" y="27"/>
                </a:cubicBezTo>
                <a:cubicBezTo>
                  <a:pt x="2365" y="25"/>
                  <a:pt x="2362" y="26"/>
                  <a:pt x="2365" y="25"/>
                </a:cubicBezTo>
                <a:cubicBezTo>
                  <a:pt x="2356" y="22"/>
                  <a:pt x="2347" y="20"/>
                  <a:pt x="2337" y="19"/>
                </a:cubicBezTo>
                <a:cubicBezTo>
                  <a:pt x="2341" y="18"/>
                  <a:pt x="2345" y="18"/>
                  <a:pt x="2348" y="16"/>
                </a:cubicBezTo>
                <a:cubicBezTo>
                  <a:pt x="2351" y="16"/>
                  <a:pt x="2351" y="16"/>
                  <a:pt x="2352" y="18"/>
                </a:cubicBezTo>
                <a:cubicBezTo>
                  <a:pt x="2355" y="14"/>
                  <a:pt x="2363" y="18"/>
                  <a:pt x="2367" y="15"/>
                </a:cubicBezTo>
                <a:cubicBezTo>
                  <a:pt x="2368" y="15"/>
                  <a:pt x="2368" y="15"/>
                  <a:pt x="2367" y="15"/>
                </a:cubicBezTo>
                <a:cubicBezTo>
                  <a:pt x="2370" y="15"/>
                  <a:pt x="2375" y="15"/>
                  <a:pt x="2380" y="15"/>
                </a:cubicBezTo>
                <a:cubicBezTo>
                  <a:pt x="2386" y="16"/>
                  <a:pt x="2392" y="17"/>
                  <a:pt x="2397" y="18"/>
                </a:cubicBezTo>
                <a:cubicBezTo>
                  <a:pt x="2396" y="15"/>
                  <a:pt x="2392" y="16"/>
                  <a:pt x="2390" y="15"/>
                </a:cubicBezTo>
                <a:cubicBezTo>
                  <a:pt x="2390" y="15"/>
                  <a:pt x="2390" y="15"/>
                  <a:pt x="2390" y="15"/>
                </a:cubicBezTo>
                <a:cubicBezTo>
                  <a:pt x="2391" y="15"/>
                  <a:pt x="2392" y="15"/>
                  <a:pt x="2393" y="15"/>
                </a:cubicBezTo>
                <a:cubicBezTo>
                  <a:pt x="2393" y="14"/>
                  <a:pt x="2392" y="14"/>
                  <a:pt x="2392" y="13"/>
                </a:cubicBezTo>
                <a:cubicBezTo>
                  <a:pt x="2392" y="13"/>
                  <a:pt x="2392" y="13"/>
                  <a:pt x="2392" y="12"/>
                </a:cubicBezTo>
                <a:cubicBezTo>
                  <a:pt x="2393" y="12"/>
                  <a:pt x="2393" y="12"/>
                  <a:pt x="2394" y="12"/>
                </a:cubicBezTo>
                <a:cubicBezTo>
                  <a:pt x="2394" y="12"/>
                  <a:pt x="2393" y="12"/>
                  <a:pt x="2393" y="12"/>
                </a:cubicBezTo>
                <a:cubicBezTo>
                  <a:pt x="2393" y="13"/>
                  <a:pt x="2395" y="13"/>
                  <a:pt x="2394" y="15"/>
                </a:cubicBezTo>
                <a:cubicBezTo>
                  <a:pt x="2397" y="15"/>
                  <a:pt x="2400" y="15"/>
                  <a:pt x="2402" y="14"/>
                </a:cubicBezTo>
                <a:cubicBezTo>
                  <a:pt x="2402" y="12"/>
                  <a:pt x="2398" y="15"/>
                  <a:pt x="2396" y="13"/>
                </a:cubicBezTo>
                <a:cubicBezTo>
                  <a:pt x="2396" y="13"/>
                  <a:pt x="2396" y="13"/>
                  <a:pt x="2396" y="13"/>
                </a:cubicBezTo>
                <a:cubicBezTo>
                  <a:pt x="2397" y="13"/>
                  <a:pt x="2397" y="13"/>
                  <a:pt x="2398" y="13"/>
                </a:cubicBezTo>
                <a:cubicBezTo>
                  <a:pt x="2398" y="13"/>
                  <a:pt x="2398" y="13"/>
                  <a:pt x="2398" y="13"/>
                </a:cubicBezTo>
                <a:cubicBezTo>
                  <a:pt x="2402" y="13"/>
                  <a:pt x="2407" y="13"/>
                  <a:pt x="2410" y="15"/>
                </a:cubicBezTo>
                <a:cubicBezTo>
                  <a:pt x="2411" y="13"/>
                  <a:pt x="2407" y="13"/>
                  <a:pt x="2407" y="13"/>
                </a:cubicBezTo>
                <a:cubicBezTo>
                  <a:pt x="2403" y="11"/>
                  <a:pt x="2398" y="13"/>
                  <a:pt x="2392" y="11"/>
                </a:cubicBezTo>
                <a:cubicBezTo>
                  <a:pt x="2393" y="10"/>
                  <a:pt x="2395" y="10"/>
                  <a:pt x="2396" y="10"/>
                </a:cubicBezTo>
                <a:cubicBezTo>
                  <a:pt x="2394" y="8"/>
                  <a:pt x="2390" y="7"/>
                  <a:pt x="2385" y="7"/>
                </a:cubicBezTo>
                <a:cubicBezTo>
                  <a:pt x="2387" y="6"/>
                  <a:pt x="2391" y="6"/>
                  <a:pt x="2391" y="8"/>
                </a:cubicBezTo>
                <a:cubicBezTo>
                  <a:pt x="2403" y="6"/>
                  <a:pt x="2415" y="8"/>
                  <a:pt x="2425" y="7"/>
                </a:cubicBezTo>
                <a:cubicBezTo>
                  <a:pt x="2423" y="4"/>
                  <a:pt x="2420" y="7"/>
                  <a:pt x="2417" y="6"/>
                </a:cubicBezTo>
                <a:cubicBezTo>
                  <a:pt x="2434" y="4"/>
                  <a:pt x="2447" y="6"/>
                  <a:pt x="2461" y="6"/>
                </a:cubicBezTo>
                <a:cubicBezTo>
                  <a:pt x="2444" y="3"/>
                  <a:pt x="2428" y="1"/>
                  <a:pt x="2409" y="1"/>
                </a:cubicBezTo>
                <a:cubicBezTo>
                  <a:pt x="2400" y="1"/>
                  <a:pt x="2390" y="1"/>
                  <a:pt x="2382" y="1"/>
                </a:cubicBezTo>
                <a:cubicBezTo>
                  <a:pt x="2379" y="0"/>
                  <a:pt x="2377" y="0"/>
                  <a:pt x="2377" y="1"/>
                </a:cubicBezTo>
                <a:cubicBezTo>
                  <a:pt x="2376" y="1"/>
                  <a:pt x="2376" y="1"/>
                  <a:pt x="2376" y="0"/>
                </a:cubicBezTo>
                <a:cubicBezTo>
                  <a:pt x="2375" y="0"/>
                  <a:pt x="2375" y="0"/>
                  <a:pt x="2375" y="0"/>
                </a:cubicBezTo>
                <a:cubicBezTo>
                  <a:pt x="2374" y="1"/>
                  <a:pt x="2373" y="2"/>
                  <a:pt x="2373" y="1"/>
                </a:cubicBezTo>
                <a:cubicBezTo>
                  <a:pt x="2373" y="2"/>
                  <a:pt x="2373" y="2"/>
                  <a:pt x="2373" y="2"/>
                </a:cubicBezTo>
                <a:cubicBezTo>
                  <a:pt x="2372" y="2"/>
                  <a:pt x="2371" y="2"/>
                  <a:pt x="2370" y="2"/>
                </a:cubicBezTo>
                <a:cubicBezTo>
                  <a:pt x="2370" y="1"/>
                  <a:pt x="2370" y="1"/>
                  <a:pt x="2370" y="1"/>
                </a:cubicBezTo>
                <a:cubicBezTo>
                  <a:pt x="2370" y="1"/>
                  <a:pt x="2370" y="0"/>
                  <a:pt x="2369" y="0"/>
                </a:cubicBezTo>
                <a:cubicBezTo>
                  <a:pt x="2368" y="0"/>
                  <a:pt x="2368" y="0"/>
                  <a:pt x="2368" y="0"/>
                </a:cubicBezTo>
                <a:cubicBezTo>
                  <a:pt x="2368" y="1"/>
                  <a:pt x="2368" y="1"/>
                  <a:pt x="2369" y="2"/>
                </a:cubicBezTo>
                <a:cubicBezTo>
                  <a:pt x="2366" y="2"/>
                  <a:pt x="2364" y="2"/>
                  <a:pt x="2362" y="3"/>
                </a:cubicBezTo>
                <a:cubicBezTo>
                  <a:pt x="2353" y="0"/>
                  <a:pt x="2348" y="4"/>
                  <a:pt x="2337" y="1"/>
                </a:cubicBezTo>
                <a:cubicBezTo>
                  <a:pt x="2338" y="1"/>
                  <a:pt x="2338" y="0"/>
                  <a:pt x="2339" y="0"/>
                </a:cubicBezTo>
                <a:cubicBezTo>
                  <a:pt x="2339" y="0"/>
                  <a:pt x="2339" y="0"/>
                  <a:pt x="2339" y="0"/>
                </a:cubicBezTo>
                <a:cubicBezTo>
                  <a:pt x="2331" y="0"/>
                  <a:pt x="2331" y="0"/>
                  <a:pt x="2331" y="0"/>
                </a:cubicBezTo>
                <a:cubicBezTo>
                  <a:pt x="2331" y="0"/>
                  <a:pt x="2331" y="0"/>
                  <a:pt x="2331" y="1"/>
                </a:cubicBezTo>
                <a:cubicBezTo>
                  <a:pt x="2330" y="1"/>
                  <a:pt x="2329" y="2"/>
                  <a:pt x="2328" y="1"/>
                </a:cubicBezTo>
                <a:cubicBezTo>
                  <a:pt x="2328" y="1"/>
                  <a:pt x="2328" y="0"/>
                  <a:pt x="2329" y="0"/>
                </a:cubicBezTo>
                <a:cubicBezTo>
                  <a:pt x="2324" y="0"/>
                  <a:pt x="2324" y="0"/>
                  <a:pt x="2324" y="0"/>
                </a:cubicBezTo>
                <a:cubicBezTo>
                  <a:pt x="2325" y="0"/>
                  <a:pt x="2325" y="1"/>
                  <a:pt x="2325" y="1"/>
                </a:cubicBezTo>
                <a:cubicBezTo>
                  <a:pt x="2324" y="0"/>
                  <a:pt x="2323" y="0"/>
                  <a:pt x="232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17"/>
                  <a:pt x="0" y="1717"/>
                  <a:pt x="0" y="1717"/>
                </a:cubicBezTo>
                <a:cubicBezTo>
                  <a:pt x="2" y="1715"/>
                  <a:pt x="1" y="1712"/>
                  <a:pt x="4" y="1713"/>
                </a:cubicBezTo>
                <a:cubicBezTo>
                  <a:pt x="4" y="1710"/>
                  <a:pt x="4" y="1707"/>
                  <a:pt x="4" y="1704"/>
                </a:cubicBezTo>
                <a:cubicBezTo>
                  <a:pt x="5" y="1705"/>
                  <a:pt x="6" y="1705"/>
                  <a:pt x="6" y="1707"/>
                </a:cubicBezTo>
                <a:cubicBezTo>
                  <a:pt x="10" y="1688"/>
                  <a:pt x="7" y="1672"/>
                  <a:pt x="11" y="1653"/>
                </a:cubicBezTo>
                <a:cubicBezTo>
                  <a:pt x="15" y="1666"/>
                  <a:pt x="12" y="1683"/>
                  <a:pt x="15" y="1695"/>
                </a:cubicBezTo>
                <a:cubicBezTo>
                  <a:pt x="14" y="1695"/>
                  <a:pt x="15" y="1698"/>
                  <a:pt x="14" y="1698"/>
                </a:cubicBezTo>
                <a:cubicBezTo>
                  <a:pt x="17" y="1710"/>
                  <a:pt x="15" y="1723"/>
                  <a:pt x="17" y="1734"/>
                </a:cubicBezTo>
                <a:cubicBezTo>
                  <a:pt x="21" y="1734"/>
                  <a:pt x="21" y="1734"/>
                  <a:pt x="21" y="1734"/>
                </a:cubicBezTo>
                <a:cubicBezTo>
                  <a:pt x="23" y="1726"/>
                  <a:pt x="23" y="1717"/>
                  <a:pt x="23" y="1711"/>
                </a:cubicBezTo>
                <a:cubicBezTo>
                  <a:pt x="24" y="1717"/>
                  <a:pt x="25" y="1727"/>
                  <a:pt x="24" y="1734"/>
                </a:cubicBezTo>
                <a:cubicBezTo>
                  <a:pt x="32" y="1734"/>
                  <a:pt x="32" y="1734"/>
                  <a:pt x="32" y="1734"/>
                </a:cubicBezTo>
                <a:cubicBezTo>
                  <a:pt x="32" y="1707"/>
                  <a:pt x="33" y="1681"/>
                  <a:pt x="34" y="1654"/>
                </a:cubicBezTo>
                <a:cubicBezTo>
                  <a:pt x="39" y="1661"/>
                  <a:pt x="34" y="1670"/>
                  <a:pt x="39" y="1676"/>
                </a:cubicBezTo>
                <a:cubicBezTo>
                  <a:pt x="39" y="1670"/>
                  <a:pt x="36" y="1659"/>
                  <a:pt x="41" y="1656"/>
                </a:cubicBezTo>
                <a:cubicBezTo>
                  <a:pt x="40" y="1643"/>
                  <a:pt x="40" y="1629"/>
                  <a:pt x="41" y="1613"/>
                </a:cubicBezTo>
                <a:cubicBezTo>
                  <a:pt x="44" y="1636"/>
                  <a:pt x="42" y="1656"/>
                  <a:pt x="46" y="1680"/>
                </a:cubicBezTo>
                <a:cubicBezTo>
                  <a:pt x="46" y="1679"/>
                  <a:pt x="46" y="1679"/>
                  <a:pt x="47" y="1679"/>
                </a:cubicBezTo>
                <a:cubicBezTo>
                  <a:pt x="49" y="1681"/>
                  <a:pt x="47" y="1687"/>
                  <a:pt x="50" y="1689"/>
                </a:cubicBezTo>
                <a:cubicBezTo>
                  <a:pt x="50" y="1691"/>
                  <a:pt x="48" y="1691"/>
                  <a:pt x="48" y="1693"/>
                </a:cubicBezTo>
                <a:cubicBezTo>
                  <a:pt x="51" y="1705"/>
                  <a:pt x="49" y="1718"/>
                  <a:pt x="50" y="1729"/>
                </a:cubicBezTo>
                <a:cubicBezTo>
                  <a:pt x="49" y="1731"/>
                  <a:pt x="47" y="1731"/>
                  <a:pt x="49" y="1734"/>
                </a:cubicBezTo>
                <a:cubicBezTo>
                  <a:pt x="49" y="1734"/>
                  <a:pt x="49" y="1732"/>
                  <a:pt x="49" y="1731"/>
                </a:cubicBezTo>
                <a:cubicBezTo>
                  <a:pt x="49" y="1732"/>
                  <a:pt x="49" y="1733"/>
                  <a:pt x="49" y="1734"/>
                </a:cubicBezTo>
                <a:cubicBezTo>
                  <a:pt x="422" y="1734"/>
                  <a:pt x="422" y="1734"/>
                  <a:pt x="422" y="1734"/>
                </a:cubicBezTo>
                <a:cubicBezTo>
                  <a:pt x="422" y="1734"/>
                  <a:pt x="422" y="1733"/>
                  <a:pt x="421" y="1733"/>
                </a:cubicBezTo>
                <a:cubicBezTo>
                  <a:pt x="423" y="1734"/>
                  <a:pt x="425" y="1733"/>
                  <a:pt x="426" y="1734"/>
                </a:cubicBezTo>
                <a:cubicBezTo>
                  <a:pt x="1138" y="1734"/>
                  <a:pt x="1138" y="1734"/>
                  <a:pt x="1138" y="1734"/>
                </a:cubicBezTo>
                <a:cubicBezTo>
                  <a:pt x="1139" y="1733"/>
                  <a:pt x="1141" y="1733"/>
                  <a:pt x="1142" y="1733"/>
                </a:cubicBezTo>
                <a:cubicBezTo>
                  <a:pt x="1135" y="1731"/>
                  <a:pt x="1124" y="1734"/>
                  <a:pt x="1112" y="1733"/>
                </a:cubicBezTo>
                <a:cubicBezTo>
                  <a:pt x="1112" y="1732"/>
                  <a:pt x="1116" y="1734"/>
                  <a:pt x="1115" y="1732"/>
                </a:cubicBezTo>
                <a:cubicBezTo>
                  <a:pt x="1114" y="1734"/>
                  <a:pt x="1114" y="1731"/>
                  <a:pt x="1112" y="1731"/>
                </a:cubicBezTo>
                <a:cubicBezTo>
                  <a:pt x="1111" y="1732"/>
                  <a:pt x="1109" y="1732"/>
                  <a:pt x="1107" y="1732"/>
                </a:cubicBezTo>
                <a:cubicBezTo>
                  <a:pt x="1108" y="1731"/>
                  <a:pt x="1110" y="1731"/>
                  <a:pt x="1112" y="1731"/>
                </a:cubicBezTo>
                <a:cubicBezTo>
                  <a:pt x="1112" y="1730"/>
                  <a:pt x="1111" y="1730"/>
                  <a:pt x="1111" y="1729"/>
                </a:cubicBezTo>
                <a:cubicBezTo>
                  <a:pt x="1116" y="1728"/>
                  <a:pt x="1122" y="1730"/>
                  <a:pt x="1126" y="1727"/>
                </a:cubicBezTo>
                <a:cubicBezTo>
                  <a:pt x="1123" y="1728"/>
                  <a:pt x="1116" y="1727"/>
                  <a:pt x="1112" y="1728"/>
                </a:cubicBezTo>
                <a:cubicBezTo>
                  <a:pt x="1112" y="1728"/>
                  <a:pt x="1110" y="1727"/>
                  <a:pt x="1110" y="1727"/>
                </a:cubicBezTo>
                <a:cubicBezTo>
                  <a:pt x="1111" y="1726"/>
                  <a:pt x="1113" y="1728"/>
                  <a:pt x="1114" y="1727"/>
                </a:cubicBezTo>
                <a:cubicBezTo>
                  <a:pt x="1115" y="1725"/>
                  <a:pt x="1112" y="1727"/>
                  <a:pt x="1111" y="1726"/>
                </a:cubicBezTo>
                <a:cubicBezTo>
                  <a:pt x="1111" y="1726"/>
                  <a:pt x="1118" y="1726"/>
                  <a:pt x="1119" y="1725"/>
                </a:cubicBezTo>
                <a:cubicBezTo>
                  <a:pt x="1118" y="1727"/>
                  <a:pt x="1117" y="1726"/>
                  <a:pt x="1117" y="1726"/>
                </a:cubicBezTo>
                <a:cubicBezTo>
                  <a:pt x="1118" y="1727"/>
                  <a:pt x="1120" y="1726"/>
                  <a:pt x="1122" y="1727"/>
                </a:cubicBezTo>
                <a:cubicBezTo>
                  <a:pt x="1121" y="1726"/>
                  <a:pt x="1121" y="1726"/>
                  <a:pt x="1122" y="1725"/>
                </a:cubicBezTo>
                <a:cubicBezTo>
                  <a:pt x="1122" y="1725"/>
                  <a:pt x="1125" y="1725"/>
                  <a:pt x="1123" y="1725"/>
                </a:cubicBezTo>
                <a:cubicBezTo>
                  <a:pt x="1128" y="1725"/>
                  <a:pt x="1141" y="1722"/>
                  <a:pt x="1144" y="1723"/>
                </a:cubicBezTo>
                <a:cubicBezTo>
                  <a:pt x="1143" y="1723"/>
                  <a:pt x="1145" y="1725"/>
                  <a:pt x="1146" y="1723"/>
                </a:cubicBezTo>
                <a:cubicBezTo>
                  <a:pt x="1147" y="1724"/>
                  <a:pt x="1145" y="1725"/>
                  <a:pt x="1146" y="1725"/>
                </a:cubicBezTo>
                <a:cubicBezTo>
                  <a:pt x="1148" y="1726"/>
                  <a:pt x="1147" y="1725"/>
                  <a:pt x="1146" y="1724"/>
                </a:cubicBezTo>
                <a:cubicBezTo>
                  <a:pt x="1147" y="1724"/>
                  <a:pt x="1148" y="1724"/>
                  <a:pt x="1149" y="1723"/>
                </a:cubicBezTo>
                <a:cubicBezTo>
                  <a:pt x="1150" y="1723"/>
                  <a:pt x="1149" y="1724"/>
                  <a:pt x="1150" y="1724"/>
                </a:cubicBezTo>
                <a:cubicBezTo>
                  <a:pt x="1151" y="1723"/>
                  <a:pt x="1163" y="1721"/>
                  <a:pt x="1169" y="1720"/>
                </a:cubicBezTo>
                <a:cubicBezTo>
                  <a:pt x="1170" y="1720"/>
                  <a:pt x="1172" y="1719"/>
                  <a:pt x="1172" y="1720"/>
                </a:cubicBezTo>
                <a:cubicBezTo>
                  <a:pt x="1178" y="1718"/>
                  <a:pt x="1183" y="1719"/>
                  <a:pt x="1189" y="1718"/>
                </a:cubicBezTo>
                <a:cubicBezTo>
                  <a:pt x="1181" y="1717"/>
                  <a:pt x="1173" y="1719"/>
                  <a:pt x="1161" y="1719"/>
                </a:cubicBezTo>
                <a:cubicBezTo>
                  <a:pt x="1160" y="1719"/>
                  <a:pt x="1159" y="1717"/>
                  <a:pt x="1157" y="1717"/>
                </a:cubicBezTo>
                <a:cubicBezTo>
                  <a:pt x="1157" y="1718"/>
                  <a:pt x="1159" y="1717"/>
                  <a:pt x="1159" y="1719"/>
                </a:cubicBezTo>
                <a:cubicBezTo>
                  <a:pt x="1158" y="1719"/>
                  <a:pt x="1155" y="1720"/>
                  <a:pt x="1155" y="1718"/>
                </a:cubicBezTo>
                <a:cubicBezTo>
                  <a:pt x="1154" y="1722"/>
                  <a:pt x="1150" y="1722"/>
                  <a:pt x="1145" y="1722"/>
                </a:cubicBezTo>
                <a:cubicBezTo>
                  <a:pt x="1147" y="1721"/>
                  <a:pt x="1149" y="1717"/>
                  <a:pt x="1151" y="1717"/>
                </a:cubicBezTo>
                <a:cubicBezTo>
                  <a:pt x="1152" y="1718"/>
                  <a:pt x="1150" y="1719"/>
                  <a:pt x="1152" y="1720"/>
                </a:cubicBezTo>
                <a:cubicBezTo>
                  <a:pt x="1153" y="1720"/>
                  <a:pt x="1153" y="1719"/>
                  <a:pt x="1153" y="1718"/>
                </a:cubicBezTo>
                <a:cubicBezTo>
                  <a:pt x="1151" y="1718"/>
                  <a:pt x="1153" y="1717"/>
                  <a:pt x="1152" y="1715"/>
                </a:cubicBezTo>
                <a:cubicBezTo>
                  <a:pt x="1150" y="1716"/>
                  <a:pt x="1148" y="1717"/>
                  <a:pt x="1148" y="1715"/>
                </a:cubicBezTo>
                <a:cubicBezTo>
                  <a:pt x="1147" y="1717"/>
                  <a:pt x="1143" y="1717"/>
                  <a:pt x="1142" y="1715"/>
                </a:cubicBezTo>
                <a:cubicBezTo>
                  <a:pt x="1140" y="1715"/>
                  <a:pt x="1139" y="1717"/>
                  <a:pt x="1138" y="1718"/>
                </a:cubicBezTo>
                <a:cubicBezTo>
                  <a:pt x="1139" y="1719"/>
                  <a:pt x="1140" y="1718"/>
                  <a:pt x="1139" y="1717"/>
                </a:cubicBezTo>
                <a:cubicBezTo>
                  <a:pt x="1140" y="1718"/>
                  <a:pt x="1141" y="1718"/>
                  <a:pt x="1142" y="1719"/>
                </a:cubicBezTo>
                <a:cubicBezTo>
                  <a:pt x="1143" y="1719"/>
                  <a:pt x="1143" y="1718"/>
                  <a:pt x="1144" y="1718"/>
                </a:cubicBezTo>
                <a:cubicBezTo>
                  <a:pt x="1145" y="1720"/>
                  <a:pt x="1145" y="1718"/>
                  <a:pt x="1145" y="1720"/>
                </a:cubicBezTo>
                <a:cubicBezTo>
                  <a:pt x="1145" y="1721"/>
                  <a:pt x="1145" y="1721"/>
                  <a:pt x="1145" y="1721"/>
                </a:cubicBezTo>
                <a:cubicBezTo>
                  <a:pt x="1145" y="1721"/>
                  <a:pt x="1145" y="1721"/>
                  <a:pt x="1144" y="1721"/>
                </a:cubicBezTo>
                <a:cubicBezTo>
                  <a:pt x="1144" y="1723"/>
                  <a:pt x="1137" y="1722"/>
                  <a:pt x="1133" y="1723"/>
                </a:cubicBezTo>
                <a:cubicBezTo>
                  <a:pt x="1133" y="1722"/>
                  <a:pt x="1135" y="1722"/>
                  <a:pt x="1135" y="1722"/>
                </a:cubicBezTo>
                <a:cubicBezTo>
                  <a:pt x="1135" y="1721"/>
                  <a:pt x="1133" y="1720"/>
                  <a:pt x="1132" y="1721"/>
                </a:cubicBezTo>
                <a:cubicBezTo>
                  <a:pt x="1132" y="1720"/>
                  <a:pt x="1133" y="1720"/>
                  <a:pt x="1133" y="1720"/>
                </a:cubicBezTo>
                <a:cubicBezTo>
                  <a:pt x="1132" y="1718"/>
                  <a:pt x="1130" y="1720"/>
                  <a:pt x="1128" y="1719"/>
                </a:cubicBezTo>
                <a:cubicBezTo>
                  <a:pt x="1127" y="1719"/>
                  <a:pt x="1126" y="1717"/>
                  <a:pt x="1126" y="1718"/>
                </a:cubicBezTo>
                <a:cubicBezTo>
                  <a:pt x="1125" y="1718"/>
                  <a:pt x="1126" y="1717"/>
                  <a:pt x="1126" y="1716"/>
                </a:cubicBezTo>
                <a:cubicBezTo>
                  <a:pt x="1126" y="1717"/>
                  <a:pt x="1124" y="1718"/>
                  <a:pt x="1124" y="1715"/>
                </a:cubicBezTo>
                <a:cubicBezTo>
                  <a:pt x="1120" y="1718"/>
                  <a:pt x="1118" y="1716"/>
                  <a:pt x="1114" y="1717"/>
                </a:cubicBezTo>
                <a:cubicBezTo>
                  <a:pt x="1114" y="1717"/>
                  <a:pt x="1114" y="1717"/>
                  <a:pt x="1114" y="1716"/>
                </a:cubicBezTo>
                <a:cubicBezTo>
                  <a:pt x="1113" y="1716"/>
                  <a:pt x="1113" y="1717"/>
                  <a:pt x="1111" y="1717"/>
                </a:cubicBezTo>
                <a:cubicBezTo>
                  <a:pt x="1114" y="1716"/>
                  <a:pt x="1108" y="1716"/>
                  <a:pt x="1108" y="1718"/>
                </a:cubicBezTo>
                <a:cubicBezTo>
                  <a:pt x="1108" y="1718"/>
                  <a:pt x="1108" y="1717"/>
                  <a:pt x="1107" y="1716"/>
                </a:cubicBezTo>
                <a:cubicBezTo>
                  <a:pt x="1108" y="1715"/>
                  <a:pt x="1109" y="1715"/>
                  <a:pt x="1110" y="1715"/>
                </a:cubicBezTo>
                <a:cubicBezTo>
                  <a:pt x="1109" y="1714"/>
                  <a:pt x="1107" y="1716"/>
                  <a:pt x="1105" y="1715"/>
                </a:cubicBezTo>
                <a:cubicBezTo>
                  <a:pt x="1107" y="1717"/>
                  <a:pt x="1105" y="1717"/>
                  <a:pt x="1104" y="1718"/>
                </a:cubicBezTo>
                <a:cubicBezTo>
                  <a:pt x="1102" y="1718"/>
                  <a:pt x="1098" y="1716"/>
                  <a:pt x="1097" y="1719"/>
                </a:cubicBezTo>
                <a:cubicBezTo>
                  <a:pt x="1096" y="1719"/>
                  <a:pt x="1097" y="1717"/>
                  <a:pt x="1096" y="1717"/>
                </a:cubicBezTo>
                <a:cubicBezTo>
                  <a:pt x="1095" y="1717"/>
                  <a:pt x="1096" y="1718"/>
                  <a:pt x="1095" y="1718"/>
                </a:cubicBezTo>
                <a:cubicBezTo>
                  <a:pt x="1094" y="1718"/>
                  <a:pt x="1093" y="1716"/>
                  <a:pt x="1095" y="1716"/>
                </a:cubicBezTo>
                <a:cubicBezTo>
                  <a:pt x="1086" y="1715"/>
                  <a:pt x="1078" y="1717"/>
                  <a:pt x="1071" y="1716"/>
                </a:cubicBezTo>
                <a:cubicBezTo>
                  <a:pt x="1073" y="1714"/>
                  <a:pt x="1075" y="1715"/>
                  <a:pt x="1078" y="1714"/>
                </a:cubicBezTo>
                <a:cubicBezTo>
                  <a:pt x="1077" y="1712"/>
                  <a:pt x="1077" y="1712"/>
                  <a:pt x="1078" y="1710"/>
                </a:cubicBezTo>
                <a:cubicBezTo>
                  <a:pt x="1082" y="1711"/>
                  <a:pt x="1090" y="1708"/>
                  <a:pt x="1092" y="1709"/>
                </a:cubicBezTo>
                <a:cubicBezTo>
                  <a:pt x="1093" y="1711"/>
                  <a:pt x="1094" y="1708"/>
                  <a:pt x="1094" y="1707"/>
                </a:cubicBezTo>
                <a:cubicBezTo>
                  <a:pt x="1094" y="1707"/>
                  <a:pt x="1094" y="1707"/>
                  <a:pt x="1094" y="1707"/>
                </a:cubicBezTo>
                <a:cubicBezTo>
                  <a:pt x="1092" y="1709"/>
                  <a:pt x="1087" y="1708"/>
                  <a:pt x="1085" y="1709"/>
                </a:cubicBezTo>
                <a:cubicBezTo>
                  <a:pt x="1086" y="1706"/>
                  <a:pt x="1091" y="1707"/>
                  <a:pt x="1094" y="1707"/>
                </a:cubicBezTo>
                <a:cubicBezTo>
                  <a:pt x="1094" y="1707"/>
                  <a:pt x="1094" y="1707"/>
                  <a:pt x="1094" y="1707"/>
                </a:cubicBezTo>
                <a:cubicBezTo>
                  <a:pt x="1094" y="1707"/>
                  <a:pt x="1094" y="1707"/>
                  <a:pt x="1094" y="1707"/>
                </a:cubicBezTo>
                <a:cubicBezTo>
                  <a:pt x="1095" y="1707"/>
                  <a:pt x="1096" y="1706"/>
                  <a:pt x="1096" y="1706"/>
                </a:cubicBezTo>
                <a:cubicBezTo>
                  <a:pt x="1092" y="1706"/>
                  <a:pt x="1087" y="1706"/>
                  <a:pt x="1085" y="1706"/>
                </a:cubicBezTo>
                <a:cubicBezTo>
                  <a:pt x="1098" y="1703"/>
                  <a:pt x="1110" y="1708"/>
                  <a:pt x="1118" y="1706"/>
                </a:cubicBezTo>
                <a:cubicBezTo>
                  <a:pt x="1119" y="1706"/>
                  <a:pt x="1119" y="1707"/>
                  <a:pt x="1121" y="1707"/>
                </a:cubicBezTo>
                <a:cubicBezTo>
                  <a:pt x="1121" y="1706"/>
                  <a:pt x="1120" y="1707"/>
                  <a:pt x="1120" y="1706"/>
                </a:cubicBezTo>
                <a:cubicBezTo>
                  <a:pt x="1125" y="1706"/>
                  <a:pt x="1128" y="1705"/>
                  <a:pt x="1133" y="1706"/>
                </a:cubicBezTo>
                <a:cubicBezTo>
                  <a:pt x="1135" y="1705"/>
                  <a:pt x="1141" y="1704"/>
                  <a:pt x="1141" y="1706"/>
                </a:cubicBezTo>
                <a:cubicBezTo>
                  <a:pt x="1143" y="1707"/>
                  <a:pt x="1141" y="1704"/>
                  <a:pt x="1143" y="1704"/>
                </a:cubicBezTo>
                <a:cubicBezTo>
                  <a:pt x="1144" y="1704"/>
                  <a:pt x="1142" y="1706"/>
                  <a:pt x="1144" y="1706"/>
                </a:cubicBezTo>
                <a:cubicBezTo>
                  <a:pt x="1143" y="1703"/>
                  <a:pt x="1148" y="1704"/>
                  <a:pt x="1149" y="1703"/>
                </a:cubicBezTo>
                <a:cubicBezTo>
                  <a:pt x="1148" y="1702"/>
                  <a:pt x="1147" y="1700"/>
                  <a:pt x="1145" y="1699"/>
                </a:cubicBezTo>
                <a:cubicBezTo>
                  <a:pt x="1147" y="1698"/>
                  <a:pt x="1150" y="1700"/>
                  <a:pt x="1152" y="1700"/>
                </a:cubicBezTo>
                <a:cubicBezTo>
                  <a:pt x="1151" y="1699"/>
                  <a:pt x="1151" y="1699"/>
                  <a:pt x="1151" y="1698"/>
                </a:cubicBezTo>
                <a:cubicBezTo>
                  <a:pt x="1153" y="1699"/>
                  <a:pt x="1152" y="1699"/>
                  <a:pt x="1152" y="1701"/>
                </a:cubicBezTo>
                <a:cubicBezTo>
                  <a:pt x="1153" y="1701"/>
                  <a:pt x="1156" y="1699"/>
                  <a:pt x="1153" y="1699"/>
                </a:cubicBezTo>
                <a:cubicBezTo>
                  <a:pt x="1153" y="1699"/>
                  <a:pt x="1154" y="1699"/>
                  <a:pt x="1154" y="1698"/>
                </a:cubicBezTo>
                <a:cubicBezTo>
                  <a:pt x="1155" y="1699"/>
                  <a:pt x="1155" y="1699"/>
                  <a:pt x="1155" y="1700"/>
                </a:cubicBezTo>
                <a:cubicBezTo>
                  <a:pt x="1156" y="1700"/>
                  <a:pt x="1157" y="1699"/>
                  <a:pt x="1157" y="1700"/>
                </a:cubicBezTo>
                <a:cubicBezTo>
                  <a:pt x="1159" y="1700"/>
                  <a:pt x="1156" y="1699"/>
                  <a:pt x="1155" y="1699"/>
                </a:cubicBezTo>
                <a:cubicBezTo>
                  <a:pt x="1157" y="1697"/>
                  <a:pt x="1161" y="1702"/>
                  <a:pt x="1161" y="1698"/>
                </a:cubicBezTo>
                <a:cubicBezTo>
                  <a:pt x="1162" y="1698"/>
                  <a:pt x="1161" y="1700"/>
                  <a:pt x="1162" y="1700"/>
                </a:cubicBezTo>
                <a:cubicBezTo>
                  <a:pt x="1163" y="1702"/>
                  <a:pt x="1160" y="1701"/>
                  <a:pt x="1161" y="1702"/>
                </a:cubicBezTo>
                <a:cubicBezTo>
                  <a:pt x="1162" y="1702"/>
                  <a:pt x="1162" y="1702"/>
                  <a:pt x="1162" y="1703"/>
                </a:cubicBezTo>
                <a:cubicBezTo>
                  <a:pt x="1163" y="1703"/>
                  <a:pt x="1164" y="1702"/>
                  <a:pt x="1163" y="1700"/>
                </a:cubicBezTo>
                <a:cubicBezTo>
                  <a:pt x="1175" y="1699"/>
                  <a:pt x="1182" y="1699"/>
                  <a:pt x="1194" y="1697"/>
                </a:cubicBezTo>
                <a:cubicBezTo>
                  <a:pt x="1191" y="1700"/>
                  <a:pt x="1199" y="1698"/>
                  <a:pt x="1199" y="1697"/>
                </a:cubicBezTo>
                <a:cubicBezTo>
                  <a:pt x="1198" y="1695"/>
                  <a:pt x="1196" y="1698"/>
                  <a:pt x="1197" y="1695"/>
                </a:cubicBezTo>
                <a:cubicBezTo>
                  <a:pt x="1193" y="1696"/>
                  <a:pt x="1183" y="1697"/>
                  <a:pt x="1174" y="1698"/>
                </a:cubicBezTo>
                <a:cubicBezTo>
                  <a:pt x="1173" y="1698"/>
                  <a:pt x="1174" y="1696"/>
                  <a:pt x="1174" y="1696"/>
                </a:cubicBezTo>
                <a:cubicBezTo>
                  <a:pt x="1172" y="1698"/>
                  <a:pt x="1167" y="1699"/>
                  <a:pt x="1164" y="1697"/>
                </a:cubicBezTo>
                <a:cubicBezTo>
                  <a:pt x="1165" y="1697"/>
                  <a:pt x="1167" y="1697"/>
                  <a:pt x="1169" y="1697"/>
                </a:cubicBezTo>
                <a:cubicBezTo>
                  <a:pt x="1168" y="1695"/>
                  <a:pt x="1163" y="1697"/>
                  <a:pt x="1163" y="1695"/>
                </a:cubicBezTo>
                <a:cubicBezTo>
                  <a:pt x="1163" y="1694"/>
                  <a:pt x="1164" y="1695"/>
                  <a:pt x="1164" y="1696"/>
                </a:cubicBezTo>
                <a:cubicBezTo>
                  <a:pt x="1165" y="1695"/>
                  <a:pt x="1166" y="1694"/>
                  <a:pt x="1167" y="1694"/>
                </a:cubicBezTo>
                <a:cubicBezTo>
                  <a:pt x="1173" y="1695"/>
                  <a:pt x="1182" y="1693"/>
                  <a:pt x="1190" y="1693"/>
                </a:cubicBezTo>
                <a:cubicBezTo>
                  <a:pt x="1190" y="1693"/>
                  <a:pt x="1190" y="1692"/>
                  <a:pt x="1190" y="1692"/>
                </a:cubicBezTo>
                <a:cubicBezTo>
                  <a:pt x="1190" y="1692"/>
                  <a:pt x="1191" y="1692"/>
                  <a:pt x="1191" y="1692"/>
                </a:cubicBezTo>
                <a:cubicBezTo>
                  <a:pt x="1192" y="1693"/>
                  <a:pt x="1193" y="1693"/>
                  <a:pt x="1194" y="1693"/>
                </a:cubicBezTo>
                <a:cubicBezTo>
                  <a:pt x="1194" y="1693"/>
                  <a:pt x="1194" y="1693"/>
                  <a:pt x="1193" y="1693"/>
                </a:cubicBezTo>
                <a:cubicBezTo>
                  <a:pt x="1199" y="1693"/>
                  <a:pt x="1205" y="1694"/>
                  <a:pt x="1211" y="1694"/>
                </a:cubicBezTo>
                <a:cubicBezTo>
                  <a:pt x="1220" y="1694"/>
                  <a:pt x="1230" y="1694"/>
                  <a:pt x="1239" y="1694"/>
                </a:cubicBezTo>
                <a:cubicBezTo>
                  <a:pt x="1251" y="1695"/>
                  <a:pt x="1263" y="1697"/>
                  <a:pt x="1276" y="1697"/>
                </a:cubicBezTo>
                <a:cubicBezTo>
                  <a:pt x="1282" y="1697"/>
                  <a:pt x="1288" y="1697"/>
                  <a:pt x="1295" y="1697"/>
                </a:cubicBezTo>
                <a:cubicBezTo>
                  <a:pt x="1294" y="1697"/>
                  <a:pt x="1295" y="1698"/>
                  <a:pt x="1294" y="1699"/>
                </a:cubicBezTo>
                <a:cubicBezTo>
                  <a:pt x="1293" y="1699"/>
                  <a:pt x="1293" y="1698"/>
                  <a:pt x="1293" y="1699"/>
                </a:cubicBezTo>
                <a:cubicBezTo>
                  <a:pt x="1292" y="1699"/>
                  <a:pt x="1293" y="1698"/>
                  <a:pt x="1293" y="1697"/>
                </a:cubicBezTo>
                <a:cubicBezTo>
                  <a:pt x="1292" y="1697"/>
                  <a:pt x="1292" y="1698"/>
                  <a:pt x="1292" y="1699"/>
                </a:cubicBezTo>
                <a:cubicBezTo>
                  <a:pt x="1292" y="1700"/>
                  <a:pt x="1295" y="1700"/>
                  <a:pt x="1295" y="1699"/>
                </a:cubicBezTo>
                <a:cubicBezTo>
                  <a:pt x="1296" y="1701"/>
                  <a:pt x="1294" y="1701"/>
                  <a:pt x="1295" y="1703"/>
                </a:cubicBezTo>
                <a:cubicBezTo>
                  <a:pt x="1294" y="1703"/>
                  <a:pt x="1294" y="1703"/>
                  <a:pt x="1294" y="1704"/>
                </a:cubicBezTo>
                <a:cubicBezTo>
                  <a:pt x="1293" y="1704"/>
                  <a:pt x="1293" y="1703"/>
                  <a:pt x="1294" y="1703"/>
                </a:cubicBezTo>
                <a:cubicBezTo>
                  <a:pt x="1293" y="1703"/>
                  <a:pt x="1289" y="1704"/>
                  <a:pt x="1289" y="1705"/>
                </a:cubicBezTo>
                <a:cubicBezTo>
                  <a:pt x="1288" y="1704"/>
                  <a:pt x="1287" y="1704"/>
                  <a:pt x="1286" y="1703"/>
                </a:cubicBezTo>
                <a:cubicBezTo>
                  <a:pt x="1286" y="1703"/>
                  <a:pt x="1286" y="1704"/>
                  <a:pt x="1287" y="1704"/>
                </a:cubicBezTo>
                <a:cubicBezTo>
                  <a:pt x="1283" y="1705"/>
                  <a:pt x="1275" y="1704"/>
                  <a:pt x="1269" y="1706"/>
                </a:cubicBezTo>
                <a:cubicBezTo>
                  <a:pt x="1269" y="1705"/>
                  <a:pt x="1265" y="1706"/>
                  <a:pt x="1266" y="1707"/>
                </a:cubicBezTo>
                <a:cubicBezTo>
                  <a:pt x="1265" y="1706"/>
                  <a:pt x="1264" y="1707"/>
                  <a:pt x="1262" y="1707"/>
                </a:cubicBezTo>
                <a:cubicBezTo>
                  <a:pt x="1262" y="1708"/>
                  <a:pt x="1264" y="1707"/>
                  <a:pt x="1264" y="1707"/>
                </a:cubicBezTo>
                <a:cubicBezTo>
                  <a:pt x="1262" y="1711"/>
                  <a:pt x="1258" y="1707"/>
                  <a:pt x="1256" y="1708"/>
                </a:cubicBezTo>
                <a:cubicBezTo>
                  <a:pt x="1255" y="1707"/>
                  <a:pt x="1255" y="1707"/>
                  <a:pt x="1254" y="1706"/>
                </a:cubicBezTo>
                <a:cubicBezTo>
                  <a:pt x="1259" y="1704"/>
                  <a:pt x="1266" y="1705"/>
                  <a:pt x="1271" y="1704"/>
                </a:cubicBezTo>
                <a:cubicBezTo>
                  <a:pt x="1270" y="1702"/>
                  <a:pt x="1265" y="1704"/>
                  <a:pt x="1265" y="1703"/>
                </a:cubicBezTo>
                <a:cubicBezTo>
                  <a:pt x="1258" y="1705"/>
                  <a:pt x="1243" y="1705"/>
                  <a:pt x="1236" y="1706"/>
                </a:cubicBezTo>
                <a:cubicBezTo>
                  <a:pt x="1235" y="1706"/>
                  <a:pt x="1237" y="1707"/>
                  <a:pt x="1236" y="1708"/>
                </a:cubicBezTo>
                <a:cubicBezTo>
                  <a:pt x="1238" y="1707"/>
                  <a:pt x="1239" y="1708"/>
                  <a:pt x="1242" y="1708"/>
                </a:cubicBezTo>
                <a:cubicBezTo>
                  <a:pt x="1242" y="1706"/>
                  <a:pt x="1242" y="1706"/>
                  <a:pt x="1242" y="1706"/>
                </a:cubicBezTo>
                <a:cubicBezTo>
                  <a:pt x="1245" y="1707"/>
                  <a:pt x="1246" y="1705"/>
                  <a:pt x="1247" y="1706"/>
                </a:cubicBezTo>
                <a:cubicBezTo>
                  <a:pt x="1248" y="1706"/>
                  <a:pt x="1247" y="1706"/>
                  <a:pt x="1248" y="1707"/>
                </a:cubicBezTo>
                <a:cubicBezTo>
                  <a:pt x="1249" y="1707"/>
                  <a:pt x="1249" y="1705"/>
                  <a:pt x="1251" y="1706"/>
                </a:cubicBezTo>
                <a:cubicBezTo>
                  <a:pt x="1252" y="1706"/>
                  <a:pt x="1251" y="1707"/>
                  <a:pt x="1252" y="1708"/>
                </a:cubicBezTo>
                <a:cubicBezTo>
                  <a:pt x="1253" y="1708"/>
                  <a:pt x="1252" y="1706"/>
                  <a:pt x="1253" y="1706"/>
                </a:cubicBezTo>
                <a:cubicBezTo>
                  <a:pt x="1254" y="1707"/>
                  <a:pt x="1252" y="1708"/>
                  <a:pt x="1253" y="1709"/>
                </a:cubicBezTo>
                <a:cubicBezTo>
                  <a:pt x="1252" y="1709"/>
                  <a:pt x="1250" y="1709"/>
                  <a:pt x="1251" y="1711"/>
                </a:cubicBezTo>
                <a:cubicBezTo>
                  <a:pt x="1250" y="1710"/>
                  <a:pt x="1248" y="1710"/>
                  <a:pt x="1247" y="1711"/>
                </a:cubicBezTo>
                <a:cubicBezTo>
                  <a:pt x="1248" y="1709"/>
                  <a:pt x="1242" y="1711"/>
                  <a:pt x="1241" y="1710"/>
                </a:cubicBezTo>
                <a:cubicBezTo>
                  <a:pt x="1244" y="1709"/>
                  <a:pt x="1249" y="1710"/>
                  <a:pt x="1251" y="1708"/>
                </a:cubicBezTo>
                <a:cubicBezTo>
                  <a:pt x="1249" y="1708"/>
                  <a:pt x="1244" y="1709"/>
                  <a:pt x="1240" y="1709"/>
                </a:cubicBezTo>
                <a:cubicBezTo>
                  <a:pt x="1240" y="1710"/>
                  <a:pt x="1240" y="1710"/>
                  <a:pt x="1240" y="1710"/>
                </a:cubicBezTo>
                <a:cubicBezTo>
                  <a:pt x="1238" y="1709"/>
                  <a:pt x="1233" y="1713"/>
                  <a:pt x="1232" y="1709"/>
                </a:cubicBezTo>
                <a:cubicBezTo>
                  <a:pt x="1231" y="1710"/>
                  <a:pt x="1232" y="1711"/>
                  <a:pt x="1233" y="1712"/>
                </a:cubicBezTo>
                <a:cubicBezTo>
                  <a:pt x="1232" y="1712"/>
                  <a:pt x="1231" y="1712"/>
                  <a:pt x="1231" y="1711"/>
                </a:cubicBezTo>
                <a:cubicBezTo>
                  <a:pt x="1230" y="1711"/>
                  <a:pt x="1232" y="1713"/>
                  <a:pt x="1230" y="1712"/>
                </a:cubicBezTo>
                <a:cubicBezTo>
                  <a:pt x="1230" y="1713"/>
                  <a:pt x="1230" y="1713"/>
                  <a:pt x="1231" y="1713"/>
                </a:cubicBezTo>
                <a:cubicBezTo>
                  <a:pt x="1230" y="1714"/>
                  <a:pt x="1230" y="1714"/>
                  <a:pt x="1229" y="1714"/>
                </a:cubicBezTo>
                <a:cubicBezTo>
                  <a:pt x="1226" y="1711"/>
                  <a:pt x="1221" y="1715"/>
                  <a:pt x="1217" y="1713"/>
                </a:cubicBezTo>
                <a:cubicBezTo>
                  <a:pt x="1217" y="1712"/>
                  <a:pt x="1218" y="1714"/>
                  <a:pt x="1219" y="1713"/>
                </a:cubicBezTo>
                <a:cubicBezTo>
                  <a:pt x="1218" y="1711"/>
                  <a:pt x="1216" y="1713"/>
                  <a:pt x="1215" y="1714"/>
                </a:cubicBezTo>
                <a:cubicBezTo>
                  <a:pt x="1216" y="1715"/>
                  <a:pt x="1219" y="1713"/>
                  <a:pt x="1219" y="1715"/>
                </a:cubicBezTo>
                <a:cubicBezTo>
                  <a:pt x="1225" y="1713"/>
                  <a:pt x="1232" y="1716"/>
                  <a:pt x="1241" y="1713"/>
                </a:cubicBezTo>
                <a:cubicBezTo>
                  <a:pt x="1242" y="1714"/>
                  <a:pt x="1242" y="1713"/>
                  <a:pt x="1243" y="1714"/>
                </a:cubicBezTo>
                <a:cubicBezTo>
                  <a:pt x="1244" y="1714"/>
                  <a:pt x="1244" y="1713"/>
                  <a:pt x="1244" y="1713"/>
                </a:cubicBezTo>
                <a:cubicBezTo>
                  <a:pt x="1245" y="1713"/>
                  <a:pt x="1245" y="1714"/>
                  <a:pt x="1246" y="1714"/>
                </a:cubicBezTo>
                <a:cubicBezTo>
                  <a:pt x="1246" y="1714"/>
                  <a:pt x="1247" y="1714"/>
                  <a:pt x="1247" y="1714"/>
                </a:cubicBezTo>
                <a:cubicBezTo>
                  <a:pt x="1247" y="1713"/>
                  <a:pt x="1246" y="1714"/>
                  <a:pt x="1246" y="1714"/>
                </a:cubicBezTo>
                <a:cubicBezTo>
                  <a:pt x="1250" y="1711"/>
                  <a:pt x="1255" y="1713"/>
                  <a:pt x="1261" y="1712"/>
                </a:cubicBezTo>
                <a:cubicBezTo>
                  <a:pt x="1261" y="1713"/>
                  <a:pt x="1261" y="1713"/>
                  <a:pt x="1261" y="1713"/>
                </a:cubicBezTo>
                <a:cubicBezTo>
                  <a:pt x="1259" y="1714"/>
                  <a:pt x="1257" y="1712"/>
                  <a:pt x="1255" y="1714"/>
                </a:cubicBezTo>
                <a:cubicBezTo>
                  <a:pt x="1257" y="1715"/>
                  <a:pt x="1263" y="1713"/>
                  <a:pt x="1267" y="1714"/>
                </a:cubicBezTo>
                <a:cubicBezTo>
                  <a:pt x="1266" y="1714"/>
                  <a:pt x="1266" y="1715"/>
                  <a:pt x="1266" y="1715"/>
                </a:cubicBezTo>
                <a:cubicBezTo>
                  <a:pt x="1265" y="1715"/>
                  <a:pt x="1262" y="1716"/>
                  <a:pt x="1262" y="1715"/>
                </a:cubicBezTo>
                <a:cubicBezTo>
                  <a:pt x="1261" y="1717"/>
                  <a:pt x="1270" y="1717"/>
                  <a:pt x="1270" y="1715"/>
                </a:cubicBezTo>
                <a:cubicBezTo>
                  <a:pt x="1268" y="1715"/>
                  <a:pt x="1269" y="1714"/>
                  <a:pt x="1267" y="1715"/>
                </a:cubicBezTo>
                <a:cubicBezTo>
                  <a:pt x="1268" y="1715"/>
                  <a:pt x="1268" y="1714"/>
                  <a:pt x="1267" y="1714"/>
                </a:cubicBezTo>
                <a:cubicBezTo>
                  <a:pt x="1269" y="1713"/>
                  <a:pt x="1270" y="1713"/>
                  <a:pt x="1267" y="1712"/>
                </a:cubicBezTo>
                <a:cubicBezTo>
                  <a:pt x="1268" y="1712"/>
                  <a:pt x="1270" y="1710"/>
                  <a:pt x="1270" y="1711"/>
                </a:cubicBezTo>
                <a:cubicBezTo>
                  <a:pt x="1271" y="1711"/>
                  <a:pt x="1270" y="1709"/>
                  <a:pt x="1269" y="1710"/>
                </a:cubicBezTo>
                <a:cubicBezTo>
                  <a:pt x="1278" y="1707"/>
                  <a:pt x="1286" y="1708"/>
                  <a:pt x="1296" y="1707"/>
                </a:cubicBezTo>
                <a:cubicBezTo>
                  <a:pt x="1296" y="1709"/>
                  <a:pt x="1296" y="1710"/>
                  <a:pt x="1296" y="1710"/>
                </a:cubicBezTo>
                <a:cubicBezTo>
                  <a:pt x="1284" y="1711"/>
                  <a:pt x="1279" y="1711"/>
                  <a:pt x="1270" y="1713"/>
                </a:cubicBezTo>
                <a:cubicBezTo>
                  <a:pt x="1271" y="1715"/>
                  <a:pt x="1275" y="1712"/>
                  <a:pt x="1276" y="1713"/>
                </a:cubicBezTo>
                <a:cubicBezTo>
                  <a:pt x="1275" y="1715"/>
                  <a:pt x="1269" y="1712"/>
                  <a:pt x="1270" y="1716"/>
                </a:cubicBezTo>
                <a:cubicBezTo>
                  <a:pt x="1277" y="1713"/>
                  <a:pt x="1286" y="1714"/>
                  <a:pt x="1294" y="1715"/>
                </a:cubicBezTo>
                <a:cubicBezTo>
                  <a:pt x="1292" y="1716"/>
                  <a:pt x="1289" y="1716"/>
                  <a:pt x="1285" y="1715"/>
                </a:cubicBezTo>
                <a:cubicBezTo>
                  <a:pt x="1285" y="1718"/>
                  <a:pt x="1280" y="1718"/>
                  <a:pt x="1278" y="1718"/>
                </a:cubicBezTo>
                <a:cubicBezTo>
                  <a:pt x="1278" y="1720"/>
                  <a:pt x="1282" y="1719"/>
                  <a:pt x="1285" y="1720"/>
                </a:cubicBezTo>
                <a:cubicBezTo>
                  <a:pt x="1285" y="1721"/>
                  <a:pt x="1284" y="1720"/>
                  <a:pt x="1282" y="1721"/>
                </a:cubicBezTo>
                <a:cubicBezTo>
                  <a:pt x="1283" y="1722"/>
                  <a:pt x="1286" y="1720"/>
                  <a:pt x="1286" y="1721"/>
                </a:cubicBezTo>
                <a:cubicBezTo>
                  <a:pt x="1288" y="1721"/>
                  <a:pt x="1285" y="1720"/>
                  <a:pt x="1286" y="1720"/>
                </a:cubicBezTo>
                <a:cubicBezTo>
                  <a:pt x="1286" y="1719"/>
                  <a:pt x="1285" y="1719"/>
                  <a:pt x="1284" y="1719"/>
                </a:cubicBezTo>
                <a:cubicBezTo>
                  <a:pt x="1286" y="1718"/>
                  <a:pt x="1290" y="1721"/>
                  <a:pt x="1291" y="1719"/>
                </a:cubicBezTo>
                <a:cubicBezTo>
                  <a:pt x="1293" y="1718"/>
                  <a:pt x="1292" y="1720"/>
                  <a:pt x="1294" y="1720"/>
                </a:cubicBezTo>
                <a:cubicBezTo>
                  <a:pt x="1294" y="1721"/>
                  <a:pt x="1293" y="1721"/>
                  <a:pt x="1294" y="1722"/>
                </a:cubicBezTo>
                <a:cubicBezTo>
                  <a:pt x="1295" y="1722"/>
                  <a:pt x="1295" y="1720"/>
                  <a:pt x="1296" y="1720"/>
                </a:cubicBezTo>
                <a:cubicBezTo>
                  <a:pt x="1295" y="1719"/>
                  <a:pt x="1295" y="1718"/>
                  <a:pt x="1294" y="1718"/>
                </a:cubicBezTo>
                <a:cubicBezTo>
                  <a:pt x="1297" y="1717"/>
                  <a:pt x="1300" y="1718"/>
                  <a:pt x="1303" y="1718"/>
                </a:cubicBezTo>
                <a:cubicBezTo>
                  <a:pt x="1302" y="1719"/>
                  <a:pt x="1299" y="1718"/>
                  <a:pt x="1299" y="1720"/>
                </a:cubicBezTo>
                <a:cubicBezTo>
                  <a:pt x="1300" y="1719"/>
                  <a:pt x="1302" y="1720"/>
                  <a:pt x="1301" y="1722"/>
                </a:cubicBezTo>
                <a:cubicBezTo>
                  <a:pt x="1299" y="1721"/>
                  <a:pt x="1290" y="1724"/>
                  <a:pt x="1287" y="1722"/>
                </a:cubicBezTo>
                <a:cubicBezTo>
                  <a:pt x="1286" y="1722"/>
                  <a:pt x="1287" y="1725"/>
                  <a:pt x="1286" y="1724"/>
                </a:cubicBezTo>
                <a:cubicBezTo>
                  <a:pt x="1285" y="1724"/>
                  <a:pt x="1286" y="1724"/>
                  <a:pt x="1286" y="1723"/>
                </a:cubicBezTo>
                <a:cubicBezTo>
                  <a:pt x="1280" y="1724"/>
                  <a:pt x="1273" y="1724"/>
                  <a:pt x="1269" y="1724"/>
                </a:cubicBezTo>
                <a:cubicBezTo>
                  <a:pt x="1262" y="1727"/>
                  <a:pt x="1251" y="1725"/>
                  <a:pt x="1244" y="1728"/>
                </a:cubicBezTo>
                <a:cubicBezTo>
                  <a:pt x="1243" y="1729"/>
                  <a:pt x="1247" y="1728"/>
                  <a:pt x="1245" y="1730"/>
                </a:cubicBezTo>
                <a:cubicBezTo>
                  <a:pt x="1246" y="1731"/>
                  <a:pt x="1248" y="1728"/>
                  <a:pt x="1250" y="1729"/>
                </a:cubicBezTo>
                <a:cubicBezTo>
                  <a:pt x="1250" y="1728"/>
                  <a:pt x="1248" y="1729"/>
                  <a:pt x="1247" y="1728"/>
                </a:cubicBezTo>
                <a:cubicBezTo>
                  <a:pt x="1251" y="1728"/>
                  <a:pt x="1255" y="1727"/>
                  <a:pt x="1260" y="1727"/>
                </a:cubicBezTo>
                <a:cubicBezTo>
                  <a:pt x="1258" y="1728"/>
                  <a:pt x="1254" y="1728"/>
                  <a:pt x="1252" y="1728"/>
                </a:cubicBezTo>
                <a:cubicBezTo>
                  <a:pt x="1256" y="1730"/>
                  <a:pt x="1266" y="1728"/>
                  <a:pt x="1270" y="1728"/>
                </a:cubicBezTo>
                <a:cubicBezTo>
                  <a:pt x="1270" y="1726"/>
                  <a:pt x="1266" y="1728"/>
                  <a:pt x="1263" y="1727"/>
                </a:cubicBezTo>
                <a:cubicBezTo>
                  <a:pt x="1267" y="1726"/>
                  <a:pt x="1273" y="1726"/>
                  <a:pt x="1276" y="1726"/>
                </a:cubicBezTo>
                <a:cubicBezTo>
                  <a:pt x="1276" y="1728"/>
                  <a:pt x="1277" y="1729"/>
                  <a:pt x="1279" y="1730"/>
                </a:cubicBezTo>
                <a:cubicBezTo>
                  <a:pt x="1279" y="1729"/>
                  <a:pt x="1280" y="1728"/>
                  <a:pt x="1279" y="1728"/>
                </a:cubicBezTo>
                <a:cubicBezTo>
                  <a:pt x="1281" y="1728"/>
                  <a:pt x="1291" y="1725"/>
                  <a:pt x="1292" y="1728"/>
                </a:cubicBezTo>
                <a:cubicBezTo>
                  <a:pt x="1293" y="1728"/>
                  <a:pt x="1293" y="1726"/>
                  <a:pt x="1294" y="1726"/>
                </a:cubicBezTo>
                <a:cubicBezTo>
                  <a:pt x="1294" y="1725"/>
                  <a:pt x="1292" y="1726"/>
                  <a:pt x="1291" y="1725"/>
                </a:cubicBezTo>
                <a:cubicBezTo>
                  <a:pt x="1291" y="1725"/>
                  <a:pt x="1291" y="1725"/>
                  <a:pt x="1290" y="1724"/>
                </a:cubicBezTo>
                <a:cubicBezTo>
                  <a:pt x="1291" y="1724"/>
                  <a:pt x="1291" y="1723"/>
                  <a:pt x="1291" y="1723"/>
                </a:cubicBezTo>
                <a:cubicBezTo>
                  <a:pt x="1292" y="1723"/>
                  <a:pt x="1292" y="1724"/>
                  <a:pt x="1292" y="1725"/>
                </a:cubicBezTo>
                <a:cubicBezTo>
                  <a:pt x="1293" y="1724"/>
                  <a:pt x="1294" y="1724"/>
                  <a:pt x="1293" y="1723"/>
                </a:cubicBezTo>
                <a:cubicBezTo>
                  <a:pt x="1297" y="1723"/>
                  <a:pt x="1299" y="1723"/>
                  <a:pt x="1301" y="1723"/>
                </a:cubicBezTo>
                <a:cubicBezTo>
                  <a:pt x="1302" y="1723"/>
                  <a:pt x="1302" y="1724"/>
                  <a:pt x="1302" y="1724"/>
                </a:cubicBezTo>
                <a:cubicBezTo>
                  <a:pt x="1301" y="1725"/>
                  <a:pt x="1299" y="1723"/>
                  <a:pt x="1298" y="1724"/>
                </a:cubicBezTo>
                <a:cubicBezTo>
                  <a:pt x="1298" y="1726"/>
                  <a:pt x="1302" y="1725"/>
                  <a:pt x="1305" y="1725"/>
                </a:cubicBezTo>
                <a:cubicBezTo>
                  <a:pt x="1304" y="1726"/>
                  <a:pt x="1300" y="1726"/>
                  <a:pt x="1296" y="1726"/>
                </a:cubicBezTo>
                <a:cubicBezTo>
                  <a:pt x="1296" y="1725"/>
                  <a:pt x="1297" y="1726"/>
                  <a:pt x="1298" y="1725"/>
                </a:cubicBezTo>
                <a:cubicBezTo>
                  <a:pt x="1297" y="1724"/>
                  <a:pt x="1294" y="1725"/>
                  <a:pt x="1295" y="1726"/>
                </a:cubicBezTo>
                <a:cubicBezTo>
                  <a:pt x="1296" y="1726"/>
                  <a:pt x="1300" y="1727"/>
                  <a:pt x="1302" y="1726"/>
                </a:cubicBezTo>
                <a:cubicBezTo>
                  <a:pt x="1304" y="1726"/>
                  <a:pt x="1302" y="1727"/>
                  <a:pt x="1302" y="1728"/>
                </a:cubicBezTo>
                <a:cubicBezTo>
                  <a:pt x="1303" y="1728"/>
                  <a:pt x="1304" y="1727"/>
                  <a:pt x="1305" y="1727"/>
                </a:cubicBezTo>
                <a:cubicBezTo>
                  <a:pt x="1304" y="1724"/>
                  <a:pt x="1307" y="1727"/>
                  <a:pt x="1307" y="1724"/>
                </a:cubicBezTo>
                <a:cubicBezTo>
                  <a:pt x="1311" y="1725"/>
                  <a:pt x="1315" y="1724"/>
                  <a:pt x="1317" y="1724"/>
                </a:cubicBezTo>
                <a:cubicBezTo>
                  <a:pt x="1318" y="1724"/>
                  <a:pt x="1318" y="1725"/>
                  <a:pt x="1319" y="1725"/>
                </a:cubicBezTo>
                <a:cubicBezTo>
                  <a:pt x="1318" y="1726"/>
                  <a:pt x="1318" y="1726"/>
                  <a:pt x="1316" y="1725"/>
                </a:cubicBezTo>
                <a:cubicBezTo>
                  <a:pt x="1317" y="1727"/>
                  <a:pt x="1317" y="1727"/>
                  <a:pt x="1316" y="1727"/>
                </a:cubicBezTo>
                <a:cubicBezTo>
                  <a:pt x="1316" y="1729"/>
                  <a:pt x="1319" y="1728"/>
                  <a:pt x="1318" y="1727"/>
                </a:cubicBezTo>
                <a:cubicBezTo>
                  <a:pt x="1320" y="1727"/>
                  <a:pt x="1320" y="1729"/>
                  <a:pt x="1323" y="1729"/>
                </a:cubicBezTo>
                <a:cubicBezTo>
                  <a:pt x="1322" y="1728"/>
                  <a:pt x="1323" y="1727"/>
                  <a:pt x="1323" y="1725"/>
                </a:cubicBezTo>
                <a:cubicBezTo>
                  <a:pt x="1322" y="1726"/>
                  <a:pt x="1322" y="1725"/>
                  <a:pt x="1320" y="1725"/>
                </a:cubicBezTo>
                <a:cubicBezTo>
                  <a:pt x="1320" y="1726"/>
                  <a:pt x="1321" y="1726"/>
                  <a:pt x="1322" y="1726"/>
                </a:cubicBezTo>
                <a:cubicBezTo>
                  <a:pt x="1321" y="1726"/>
                  <a:pt x="1322" y="1728"/>
                  <a:pt x="1321" y="1728"/>
                </a:cubicBezTo>
                <a:cubicBezTo>
                  <a:pt x="1321" y="1727"/>
                  <a:pt x="1319" y="1727"/>
                  <a:pt x="1319" y="1725"/>
                </a:cubicBezTo>
                <a:cubicBezTo>
                  <a:pt x="1321" y="1723"/>
                  <a:pt x="1323" y="1724"/>
                  <a:pt x="1324" y="1722"/>
                </a:cubicBezTo>
                <a:cubicBezTo>
                  <a:pt x="1324" y="1724"/>
                  <a:pt x="1329" y="1724"/>
                  <a:pt x="1328" y="1722"/>
                </a:cubicBezTo>
                <a:cubicBezTo>
                  <a:pt x="1333" y="1724"/>
                  <a:pt x="1336" y="1719"/>
                  <a:pt x="1343" y="1722"/>
                </a:cubicBezTo>
                <a:cubicBezTo>
                  <a:pt x="1342" y="1721"/>
                  <a:pt x="1342" y="1721"/>
                  <a:pt x="1342" y="1721"/>
                </a:cubicBezTo>
                <a:cubicBezTo>
                  <a:pt x="1346" y="1721"/>
                  <a:pt x="1345" y="1723"/>
                  <a:pt x="1345" y="1725"/>
                </a:cubicBezTo>
                <a:cubicBezTo>
                  <a:pt x="1347" y="1723"/>
                  <a:pt x="1351" y="1726"/>
                  <a:pt x="1353" y="1723"/>
                </a:cubicBezTo>
                <a:cubicBezTo>
                  <a:pt x="1348" y="1723"/>
                  <a:pt x="1345" y="1724"/>
                  <a:pt x="1345" y="1721"/>
                </a:cubicBezTo>
                <a:cubicBezTo>
                  <a:pt x="1348" y="1721"/>
                  <a:pt x="1354" y="1719"/>
                  <a:pt x="1354" y="1721"/>
                </a:cubicBezTo>
                <a:cubicBezTo>
                  <a:pt x="1355" y="1720"/>
                  <a:pt x="1355" y="1721"/>
                  <a:pt x="1357" y="1720"/>
                </a:cubicBezTo>
                <a:cubicBezTo>
                  <a:pt x="1357" y="1719"/>
                  <a:pt x="1356" y="1719"/>
                  <a:pt x="1356" y="1718"/>
                </a:cubicBezTo>
                <a:cubicBezTo>
                  <a:pt x="1357" y="1718"/>
                  <a:pt x="1358" y="1719"/>
                  <a:pt x="1358" y="1719"/>
                </a:cubicBezTo>
                <a:cubicBezTo>
                  <a:pt x="1358" y="1720"/>
                  <a:pt x="1357" y="1719"/>
                  <a:pt x="1357" y="1721"/>
                </a:cubicBezTo>
                <a:cubicBezTo>
                  <a:pt x="1359" y="1721"/>
                  <a:pt x="1359" y="1721"/>
                  <a:pt x="1359" y="1721"/>
                </a:cubicBezTo>
                <a:cubicBezTo>
                  <a:pt x="1358" y="1719"/>
                  <a:pt x="1360" y="1720"/>
                  <a:pt x="1360" y="1718"/>
                </a:cubicBezTo>
                <a:cubicBezTo>
                  <a:pt x="1362" y="1718"/>
                  <a:pt x="1362" y="1719"/>
                  <a:pt x="1364" y="1718"/>
                </a:cubicBezTo>
                <a:cubicBezTo>
                  <a:pt x="1365" y="1718"/>
                  <a:pt x="1364" y="1720"/>
                  <a:pt x="1365" y="1720"/>
                </a:cubicBezTo>
                <a:cubicBezTo>
                  <a:pt x="1365" y="1720"/>
                  <a:pt x="1365" y="1720"/>
                  <a:pt x="1365" y="1720"/>
                </a:cubicBezTo>
                <a:cubicBezTo>
                  <a:pt x="1365" y="1717"/>
                  <a:pt x="1371" y="1718"/>
                  <a:pt x="1372" y="1719"/>
                </a:cubicBezTo>
                <a:cubicBezTo>
                  <a:pt x="1373" y="1718"/>
                  <a:pt x="1371" y="1718"/>
                  <a:pt x="1371" y="1717"/>
                </a:cubicBezTo>
                <a:cubicBezTo>
                  <a:pt x="1371" y="1716"/>
                  <a:pt x="1372" y="1718"/>
                  <a:pt x="1373" y="1717"/>
                </a:cubicBezTo>
                <a:cubicBezTo>
                  <a:pt x="1371" y="1715"/>
                  <a:pt x="1376" y="1716"/>
                  <a:pt x="1378" y="1715"/>
                </a:cubicBezTo>
                <a:cubicBezTo>
                  <a:pt x="1377" y="1714"/>
                  <a:pt x="1375" y="1715"/>
                  <a:pt x="1376" y="1713"/>
                </a:cubicBezTo>
                <a:cubicBezTo>
                  <a:pt x="1375" y="1713"/>
                  <a:pt x="1375" y="1714"/>
                  <a:pt x="1376" y="1714"/>
                </a:cubicBezTo>
                <a:cubicBezTo>
                  <a:pt x="1372" y="1714"/>
                  <a:pt x="1368" y="1715"/>
                  <a:pt x="1362" y="1716"/>
                </a:cubicBezTo>
                <a:cubicBezTo>
                  <a:pt x="1362" y="1715"/>
                  <a:pt x="1362" y="1713"/>
                  <a:pt x="1360" y="1715"/>
                </a:cubicBezTo>
                <a:cubicBezTo>
                  <a:pt x="1358" y="1714"/>
                  <a:pt x="1359" y="1712"/>
                  <a:pt x="1359" y="1711"/>
                </a:cubicBezTo>
                <a:cubicBezTo>
                  <a:pt x="1360" y="1711"/>
                  <a:pt x="1361" y="1712"/>
                  <a:pt x="1362" y="1712"/>
                </a:cubicBezTo>
                <a:cubicBezTo>
                  <a:pt x="1361" y="1711"/>
                  <a:pt x="1360" y="1710"/>
                  <a:pt x="1359" y="1710"/>
                </a:cubicBezTo>
                <a:cubicBezTo>
                  <a:pt x="1359" y="1709"/>
                  <a:pt x="1359" y="1708"/>
                  <a:pt x="1360" y="1708"/>
                </a:cubicBezTo>
                <a:cubicBezTo>
                  <a:pt x="1361" y="1708"/>
                  <a:pt x="1362" y="1710"/>
                  <a:pt x="1362" y="1707"/>
                </a:cubicBezTo>
                <a:cubicBezTo>
                  <a:pt x="1364" y="1707"/>
                  <a:pt x="1365" y="1708"/>
                  <a:pt x="1365" y="1709"/>
                </a:cubicBezTo>
                <a:cubicBezTo>
                  <a:pt x="1365" y="1708"/>
                  <a:pt x="1367" y="1708"/>
                  <a:pt x="1367" y="1706"/>
                </a:cubicBezTo>
                <a:cubicBezTo>
                  <a:pt x="1365" y="1707"/>
                  <a:pt x="1365" y="1706"/>
                  <a:pt x="1362" y="1706"/>
                </a:cubicBezTo>
                <a:cubicBezTo>
                  <a:pt x="1363" y="1704"/>
                  <a:pt x="1365" y="1705"/>
                  <a:pt x="1367" y="1705"/>
                </a:cubicBezTo>
                <a:cubicBezTo>
                  <a:pt x="1367" y="1703"/>
                  <a:pt x="1363" y="1705"/>
                  <a:pt x="1362" y="1704"/>
                </a:cubicBezTo>
                <a:cubicBezTo>
                  <a:pt x="1362" y="1707"/>
                  <a:pt x="1360" y="1706"/>
                  <a:pt x="1359" y="1706"/>
                </a:cubicBezTo>
                <a:cubicBezTo>
                  <a:pt x="1359" y="1705"/>
                  <a:pt x="1360" y="1705"/>
                  <a:pt x="1362" y="1705"/>
                </a:cubicBezTo>
                <a:cubicBezTo>
                  <a:pt x="1362" y="1703"/>
                  <a:pt x="1360" y="1704"/>
                  <a:pt x="1359" y="1704"/>
                </a:cubicBezTo>
                <a:cubicBezTo>
                  <a:pt x="1359" y="1703"/>
                  <a:pt x="1361" y="1703"/>
                  <a:pt x="1360" y="1701"/>
                </a:cubicBezTo>
                <a:cubicBezTo>
                  <a:pt x="1359" y="1702"/>
                  <a:pt x="1358" y="1703"/>
                  <a:pt x="1359" y="1704"/>
                </a:cubicBezTo>
                <a:cubicBezTo>
                  <a:pt x="1357" y="1704"/>
                  <a:pt x="1358" y="1703"/>
                  <a:pt x="1357" y="1704"/>
                </a:cubicBezTo>
                <a:cubicBezTo>
                  <a:pt x="1358" y="1703"/>
                  <a:pt x="1357" y="1702"/>
                  <a:pt x="1358" y="1702"/>
                </a:cubicBezTo>
                <a:cubicBezTo>
                  <a:pt x="1356" y="1700"/>
                  <a:pt x="1354" y="1701"/>
                  <a:pt x="1351" y="1701"/>
                </a:cubicBezTo>
                <a:cubicBezTo>
                  <a:pt x="1349" y="1701"/>
                  <a:pt x="1350" y="1698"/>
                  <a:pt x="1349" y="1699"/>
                </a:cubicBezTo>
                <a:cubicBezTo>
                  <a:pt x="1349" y="1699"/>
                  <a:pt x="1349" y="1699"/>
                  <a:pt x="1349" y="1698"/>
                </a:cubicBezTo>
                <a:cubicBezTo>
                  <a:pt x="1349" y="1699"/>
                  <a:pt x="1350" y="1699"/>
                  <a:pt x="1351" y="1699"/>
                </a:cubicBezTo>
                <a:cubicBezTo>
                  <a:pt x="1351" y="1699"/>
                  <a:pt x="1351" y="1699"/>
                  <a:pt x="1350" y="1699"/>
                </a:cubicBezTo>
                <a:cubicBezTo>
                  <a:pt x="1350" y="1700"/>
                  <a:pt x="1352" y="1699"/>
                  <a:pt x="1352" y="1700"/>
                </a:cubicBezTo>
                <a:cubicBezTo>
                  <a:pt x="1353" y="1700"/>
                  <a:pt x="1355" y="1698"/>
                  <a:pt x="1355" y="1700"/>
                </a:cubicBezTo>
                <a:cubicBezTo>
                  <a:pt x="1356" y="1700"/>
                  <a:pt x="1356" y="1699"/>
                  <a:pt x="1355" y="1699"/>
                </a:cubicBezTo>
                <a:cubicBezTo>
                  <a:pt x="1355" y="1699"/>
                  <a:pt x="1355" y="1699"/>
                  <a:pt x="1355" y="1699"/>
                </a:cubicBezTo>
                <a:cubicBezTo>
                  <a:pt x="1363" y="1699"/>
                  <a:pt x="1370" y="1699"/>
                  <a:pt x="1378" y="1700"/>
                </a:cubicBezTo>
                <a:cubicBezTo>
                  <a:pt x="1378" y="1700"/>
                  <a:pt x="1378" y="1700"/>
                  <a:pt x="1378" y="1700"/>
                </a:cubicBezTo>
                <a:cubicBezTo>
                  <a:pt x="1378" y="1700"/>
                  <a:pt x="1379" y="1700"/>
                  <a:pt x="1379" y="1700"/>
                </a:cubicBezTo>
                <a:cubicBezTo>
                  <a:pt x="1380" y="1700"/>
                  <a:pt x="1380" y="1700"/>
                  <a:pt x="1380" y="1700"/>
                </a:cubicBezTo>
                <a:cubicBezTo>
                  <a:pt x="1381" y="1700"/>
                  <a:pt x="1381" y="1700"/>
                  <a:pt x="1381" y="1701"/>
                </a:cubicBezTo>
                <a:cubicBezTo>
                  <a:pt x="1381" y="1700"/>
                  <a:pt x="1382" y="1700"/>
                  <a:pt x="1382" y="1700"/>
                </a:cubicBezTo>
                <a:cubicBezTo>
                  <a:pt x="1387" y="1700"/>
                  <a:pt x="1393" y="1700"/>
                  <a:pt x="1399" y="1701"/>
                </a:cubicBezTo>
                <a:cubicBezTo>
                  <a:pt x="1398" y="1701"/>
                  <a:pt x="1397" y="1701"/>
                  <a:pt x="1396" y="1701"/>
                </a:cubicBezTo>
                <a:cubicBezTo>
                  <a:pt x="1397" y="1704"/>
                  <a:pt x="1402" y="1700"/>
                  <a:pt x="1404" y="1702"/>
                </a:cubicBezTo>
                <a:cubicBezTo>
                  <a:pt x="1404" y="1702"/>
                  <a:pt x="1404" y="1702"/>
                  <a:pt x="1404" y="1701"/>
                </a:cubicBezTo>
                <a:cubicBezTo>
                  <a:pt x="1404" y="1701"/>
                  <a:pt x="1404" y="1701"/>
                  <a:pt x="1403" y="1701"/>
                </a:cubicBezTo>
                <a:cubicBezTo>
                  <a:pt x="1411" y="1702"/>
                  <a:pt x="1419" y="1702"/>
                  <a:pt x="1427" y="1702"/>
                </a:cubicBezTo>
                <a:cubicBezTo>
                  <a:pt x="1421" y="1705"/>
                  <a:pt x="1411" y="1704"/>
                  <a:pt x="1406" y="1706"/>
                </a:cubicBezTo>
                <a:cubicBezTo>
                  <a:pt x="1407" y="1708"/>
                  <a:pt x="1409" y="1707"/>
                  <a:pt x="1411" y="1708"/>
                </a:cubicBezTo>
                <a:cubicBezTo>
                  <a:pt x="1411" y="1707"/>
                  <a:pt x="1411" y="1708"/>
                  <a:pt x="1410" y="1707"/>
                </a:cubicBezTo>
                <a:cubicBezTo>
                  <a:pt x="1414" y="1706"/>
                  <a:pt x="1420" y="1707"/>
                  <a:pt x="1425" y="1706"/>
                </a:cubicBezTo>
                <a:cubicBezTo>
                  <a:pt x="1424" y="1707"/>
                  <a:pt x="1422" y="1707"/>
                  <a:pt x="1420" y="1707"/>
                </a:cubicBezTo>
                <a:cubicBezTo>
                  <a:pt x="1422" y="1709"/>
                  <a:pt x="1422" y="1710"/>
                  <a:pt x="1423" y="1712"/>
                </a:cubicBezTo>
                <a:cubicBezTo>
                  <a:pt x="1423" y="1714"/>
                  <a:pt x="1418" y="1712"/>
                  <a:pt x="1417" y="1713"/>
                </a:cubicBezTo>
                <a:cubicBezTo>
                  <a:pt x="1417" y="1714"/>
                  <a:pt x="1418" y="1713"/>
                  <a:pt x="1418" y="1714"/>
                </a:cubicBezTo>
                <a:cubicBezTo>
                  <a:pt x="1416" y="1715"/>
                  <a:pt x="1416" y="1713"/>
                  <a:pt x="1417" y="1713"/>
                </a:cubicBezTo>
                <a:cubicBezTo>
                  <a:pt x="1418" y="1712"/>
                  <a:pt x="1415" y="1712"/>
                  <a:pt x="1416" y="1711"/>
                </a:cubicBezTo>
                <a:cubicBezTo>
                  <a:pt x="1415" y="1712"/>
                  <a:pt x="1411" y="1712"/>
                  <a:pt x="1409" y="1711"/>
                </a:cubicBezTo>
                <a:cubicBezTo>
                  <a:pt x="1408" y="1712"/>
                  <a:pt x="1409" y="1712"/>
                  <a:pt x="1410" y="1712"/>
                </a:cubicBezTo>
                <a:cubicBezTo>
                  <a:pt x="1400" y="1713"/>
                  <a:pt x="1392" y="1714"/>
                  <a:pt x="1380" y="1714"/>
                </a:cubicBezTo>
                <a:cubicBezTo>
                  <a:pt x="1381" y="1717"/>
                  <a:pt x="1386" y="1714"/>
                  <a:pt x="1387" y="1717"/>
                </a:cubicBezTo>
                <a:cubicBezTo>
                  <a:pt x="1388" y="1715"/>
                  <a:pt x="1396" y="1716"/>
                  <a:pt x="1398" y="1717"/>
                </a:cubicBezTo>
                <a:cubicBezTo>
                  <a:pt x="1398" y="1718"/>
                  <a:pt x="1399" y="1716"/>
                  <a:pt x="1398" y="1715"/>
                </a:cubicBezTo>
                <a:cubicBezTo>
                  <a:pt x="1399" y="1715"/>
                  <a:pt x="1408" y="1714"/>
                  <a:pt x="1408" y="1718"/>
                </a:cubicBezTo>
                <a:cubicBezTo>
                  <a:pt x="1408" y="1719"/>
                  <a:pt x="1407" y="1718"/>
                  <a:pt x="1406" y="1719"/>
                </a:cubicBezTo>
                <a:cubicBezTo>
                  <a:pt x="1405" y="1719"/>
                  <a:pt x="1407" y="1718"/>
                  <a:pt x="1405" y="1718"/>
                </a:cubicBezTo>
                <a:cubicBezTo>
                  <a:pt x="1404" y="1719"/>
                  <a:pt x="1408" y="1721"/>
                  <a:pt x="1409" y="1718"/>
                </a:cubicBezTo>
                <a:cubicBezTo>
                  <a:pt x="1410" y="1720"/>
                  <a:pt x="1410" y="1720"/>
                  <a:pt x="1412" y="1720"/>
                </a:cubicBezTo>
                <a:cubicBezTo>
                  <a:pt x="1412" y="1722"/>
                  <a:pt x="1412" y="1722"/>
                  <a:pt x="1412" y="1722"/>
                </a:cubicBezTo>
                <a:cubicBezTo>
                  <a:pt x="1410" y="1722"/>
                  <a:pt x="1406" y="1722"/>
                  <a:pt x="1401" y="1723"/>
                </a:cubicBezTo>
                <a:cubicBezTo>
                  <a:pt x="1400" y="1723"/>
                  <a:pt x="1402" y="1722"/>
                  <a:pt x="1401" y="1721"/>
                </a:cubicBezTo>
                <a:cubicBezTo>
                  <a:pt x="1399" y="1721"/>
                  <a:pt x="1400" y="1723"/>
                  <a:pt x="1398" y="1724"/>
                </a:cubicBezTo>
                <a:cubicBezTo>
                  <a:pt x="1397" y="1720"/>
                  <a:pt x="1397" y="1726"/>
                  <a:pt x="1395" y="1722"/>
                </a:cubicBezTo>
                <a:cubicBezTo>
                  <a:pt x="1394" y="1723"/>
                  <a:pt x="1394" y="1724"/>
                  <a:pt x="1391" y="1724"/>
                </a:cubicBezTo>
                <a:cubicBezTo>
                  <a:pt x="1391" y="1724"/>
                  <a:pt x="1396" y="1724"/>
                  <a:pt x="1395" y="1727"/>
                </a:cubicBezTo>
                <a:cubicBezTo>
                  <a:pt x="1393" y="1726"/>
                  <a:pt x="1392" y="1726"/>
                  <a:pt x="1390" y="1726"/>
                </a:cubicBezTo>
                <a:cubicBezTo>
                  <a:pt x="1389" y="1725"/>
                  <a:pt x="1391" y="1724"/>
                  <a:pt x="1390" y="1721"/>
                </a:cubicBezTo>
                <a:cubicBezTo>
                  <a:pt x="1389" y="1721"/>
                  <a:pt x="1389" y="1723"/>
                  <a:pt x="1389" y="1724"/>
                </a:cubicBezTo>
                <a:cubicBezTo>
                  <a:pt x="1389" y="1723"/>
                  <a:pt x="1389" y="1724"/>
                  <a:pt x="1388" y="1724"/>
                </a:cubicBezTo>
                <a:cubicBezTo>
                  <a:pt x="1387" y="1724"/>
                  <a:pt x="1389" y="1722"/>
                  <a:pt x="1387" y="1722"/>
                </a:cubicBezTo>
                <a:cubicBezTo>
                  <a:pt x="1388" y="1724"/>
                  <a:pt x="1385" y="1723"/>
                  <a:pt x="1384" y="1724"/>
                </a:cubicBezTo>
                <a:cubicBezTo>
                  <a:pt x="1384" y="1726"/>
                  <a:pt x="1387" y="1724"/>
                  <a:pt x="1388" y="1725"/>
                </a:cubicBezTo>
                <a:cubicBezTo>
                  <a:pt x="1388" y="1725"/>
                  <a:pt x="1387" y="1727"/>
                  <a:pt x="1389" y="1727"/>
                </a:cubicBezTo>
                <a:cubicBezTo>
                  <a:pt x="1383" y="1729"/>
                  <a:pt x="1380" y="1728"/>
                  <a:pt x="1374" y="1728"/>
                </a:cubicBezTo>
                <a:cubicBezTo>
                  <a:pt x="1375" y="1726"/>
                  <a:pt x="1373" y="1725"/>
                  <a:pt x="1374" y="1724"/>
                </a:cubicBezTo>
                <a:cubicBezTo>
                  <a:pt x="1374" y="1723"/>
                  <a:pt x="1370" y="1724"/>
                  <a:pt x="1371" y="1722"/>
                </a:cubicBezTo>
                <a:cubicBezTo>
                  <a:pt x="1370" y="1721"/>
                  <a:pt x="1371" y="1725"/>
                  <a:pt x="1370" y="1723"/>
                </a:cubicBezTo>
                <a:cubicBezTo>
                  <a:pt x="1370" y="1725"/>
                  <a:pt x="1368" y="1727"/>
                  <a:pt x="1370" y="1728"/>
                </a:cubicBezTo>
                <a:cubicBezTo>
                  <a:pt x="1370" y="1729"/>
                  <a:pt x="1366" y="1727"/>
                  <a:pt x="1366" y="1729"/>
                </a:cubicBezTo>
                <a:cubicBezTo>
                  <a:pt x="1369" y="1728"/>
                  <a:pt x="1372" y="1731"/>
                  <a:pt x="1372" y="1733"/>
                </a:cubicBezTo>
                <a:cubicBezTo>
                  <a:pt x="1374" y="1734"/>
                  <a:pt x="1376" y="1733"/>
                  <a:pt x="1377" y="1733"/>
                </a:cubicBezTo>
                <a:cubicBezTo>
                  <a:pt x="1376" y="1734"/>
                  <a:pt x="1375" y="1734"/>
                  <a:pt x="1375" y="1734"/>
                </a:cubicBezTo>
                <a:cubicBezTo>
                  <a:pt x="1430" y="1734"/>
                  <a:pt x="1430" y="1734"/>
                  <a:pt x="1430" y="1734"/>
                </a:cubicBezTo>
                <a:cubicBezTo>
                  <a:pt x="1426" y="1731"/>
                  <a:pt x="1432" y="1730"/>
                  <a:pt x="1433" y="1726"/>
                </a:cubicBezTo>
                <a:cubicBezTo>
                  <a:pt x="1432" y="1723"/>
                  <a:pt x="1431" y="1722"/>
                  <a:pt x="1433" y="1719"/>
                </a:cubicBezTo>
                <a:cubicBezTo>
                  <a:pt x="1432" y="1719"/>
                  <a:pt x="1432" y="1719"/>
                  <a:pt x="1432" y="1719"/>
                </a:cubicBezTo>
                <a:cubicBezTo>
                  <a:pt x="1433" y="1718"/>
                  <a:pt x="1434" y="1718"/>
                  <a:pt x="1436" y="1717"/>
                </a:cubicBezTo>
                <a:cubicBezTo>
                  <a:pt x="1434" y="1716"/>
                  <a:pt x="1433" y="1717"/>
                  <a:pt x="1430" y="1718"/>
                </a:cubicBezTo>
                <a:cubicBezTo>
                  <a:pt x="1429" y="1717"/>
                  <a:pt x="1429" y="1716"/>
                  <a:pt x="1428" y="1715"/>
                </a:cubicBezTo>
                <a:cubicBezTo>
                  <a:pt x="1429" y="1715"/>
                  <a:pt x="1430" y="1714"/>
                  <a:pt x="1431" y="1714"/>
                </a:cubicBezTo>
                <a:cubicBezTo>
                  <a:pt x="1430" y="1712"/>
                  <a:pt x="1429" y="1714"/>
                  <a:pt x="1429" y="1711"/>
                </a:cubicBezTo>
                <a:cubicBezTo>
                  <a:pt x="1428" y="1711"/>
                  <a:pt x="1428" y="1712"/>
                  <a:pt x="1427" y="1713"/>
                </a:cubicBezTo>
                <a:cubicBezTo>
                  <a:pt x="1425" y="1713"/>
                  <a:pt x="1425" y="1711"/>
                  <a:pt x="1424" y="1712"/>
                </a:cubicBezTo>
                <a:cubicBezTo>
                  <a:pt x="1425" y="1710"/>
                  <a:pt x="1425" y="1711"/>
                  <a:pt x="1424" y="1708"/>
                </a:cubicBezTo>
                <a:cubicBezTo>
                  <a:pt x="1427" y="1707"/>
                  <a:pt x="1433" y="1708"/>
                  <a:pt x="1434" y="1705"/>
                </a:cubicBezTo>
                <a:cubicBezTo>
                  <a:pt x="1433" y="1704"/>
                  <a:pt x="1433" y="1705"/>
                  <a:pt x="1432" y="1705"/>
                </a:cubicBezTo>
                <a:cubicBezTo>
                  <a:pt x="1432" y="1702"/>
                  <a:pt x="1436" y="1703"/>
                  <a:pt x="1438" y="1703"/>
                </a:cubicBezTo>
                <a:cubicBezTo>
                  <a:pt x="1441" y="1703"/>
                  <a:pt x="1443" y="1703"/>
                  <a:pt x="1446" y="1703"/>
                </a:cubicBezTo>
                <a:cubicBezTo>
                  <a:pt x="1447" y="1703"/>
                  <a:pt x="1449" y="1703"/>
                  <a:pt x="1450" y="1703"/>
                </a:cubicBezTo>
                <a:cubicBezTo>
                  <a:pt x="1446" y="1703"/>
                  <a:pt x="1441" y="1703"/>
                  <a:pt x="1437" y="1704"/>
                </a:cubicBezTo>
                <a:cubicBezTo>
                  <a:pt x="1451" y="1705"/>
                  <a:pt x="1469" y="1702"/>
                  <a:pt x="1483" y="1706"/>
                </a:cubicBezTo>
                <a:cubicBezTo>
                  <a:pt x="1483" y="1706"/>
                  <a:pt x="1482" y="1707"/>
                  <a:pt x="1482" y="1707"/>
                </a:cubicBezTo>
                <a:cubicBezTo>
                  <a:pt x="1484" y="1707"/>
                  <a:pt x="1487" y="1710"/>
                  <a:pt x="1488" y="1708"/>
                </a:cubicBezTo>
                <a:cubicBezTo>
                  <a:pt x="1490" y="1709"/>
                  <a:pt x="1489" y="1710"/>
                  <a:pt x="1490" y="1711"/>
                </a:cubicBezTo>
                <a:cubicBezTo>
                  <a:pt x="1492" y="1711"/>
                  <a:pt x="1492" y="1711"/>
                  <a:pt x="1492" y="1711"/>
                </a:cubicBezTo>
                <a:cubicBezTo>
                  <a:pt x="1490" y="1708"/>
                  <a:pt x="1496" y="1709"/>
                  <a:pt x="1498" y="1709"/>
                </a:cubicBezTo>
                <a:cubicBezTo>
                  <a:pt x="1499" y="1705"/>
                  <a:pt x="1505" y="1706"/>
                  <a:pt x="1507" y="1708"/>
                </a:cubicBezTo>
                <a:cubicBezTo>
                  <a:pt x="1507" y="1708"/>
                  <a:pt x="1508" y="1706"/>
                  <a:pt x="1508" y="1704"/>
                </a:cubicBezTo>
                <a:cubicBezTo>
                  <a:pt x="1523" y="1704"/>
                  <a:pt x="1537" y="1704"/>
                  <a:pt x="1549" y="1705"/>
                </a:cubicBezTo>
                <a:cubicBezTo>
                  <a:pt x="1555" y="1705"/>
                  <a:pt x="1560" y="1706"/>
                  <a:pt x="1565" y="1709"/>
                </a:cubicBezTo>
                <a:cubicBezTo>
                  <a:pt x="1568" y="1708"/>
                  <a:pt x="1574" y="1709"/>
                  <a:pt x="1577" y="1708"/>
                </a:cubicBezTo>
                <a:cubicBezTo>
                  <a:pt x="1578" y="1708"/>
                  <a:pt x="1578" y="1709"/>
                  <a:pt x="1578" y="1710"/>
                </a:cubicBezTo>
                <a:cubicBezTo>
                  <a:pt x="1581" y="1710"/>
                  <a:pt x="1583" y="1706"/>
                  <a:pt x="1585" y="1709"/>
                </a:cubicBezTo>
                <a:cubicBezTo>
                  <a:pt x="1588" y="1707"/>
                  <a:pt x="1591" y="1706"/>
                  <a:pt x="1595" y="1708"/>
                </a:cubicBezTo>
                <a:cubicBezTo>
                  <a:pt x="1599" y="1704"/>
                  <a:pt x="1605" y="1706"/>
                  <a:pt x="1613" y="1705"/>
                </a:cubicBezTo>
                <a:cubicBezTo>
                  <a:pt x="1617" y="1705"/>
                  <a:pt x="1620" y="1703"/>
                  <a:pt x="1620" y="1705"/>
                </a:cubicBezTo>
                <a:cubicBezTo>
                  <a:pt x="1620" y="1706"/>
                  <a:pt x="1623" y="1706"/>
                  <a:pt x="1623" y="1706"/>
                </a:cubicBezTo>
                <a:cubicBezTo>
                  <a:pt x="1624" y="1705"/>
                  <a:pt x="1622" y="1706"/>
                  <a:pt x="1621" y="1705"/>
                </a:cubicBezTo>
                <a:cubicBezTo>
                  <a:pt x="1625" y="1704"/>
                  <a:pt x="1635" y="1705"/>
                  <a:pt x="1639" y="1707"/>
                </a:cubicBezTo>
                <a:cubicBezTo>
                  <a:pt x="1666" y="1707"/>
                  <a:pt x="1693" y="1707"/>
                  <a:pt x="1718" y="1707"/>
                </a:cubicBezTo>
                <a:cubicBezTo>
                  <a:pt x="1742" y="1707"/>
                  <a:pt x="1770" y="1705"/>
                  <a:pt x="1796" y="1704"/>
                </a:cubicBezTo>
                <a:cubicBezTo>
                  <a:pt x="1798" y="1704"/>
                  <a:pt x="1801" y="1705"/>
                  <a:pt x="1804" y="1704"/>
                </a:cubicBezTo>
                <a:cubicBezTo>
                  <a:pt x="1809" y="1704"/>
                  <a:pt x="1815" y="1703"/>
                  <a:pt x="1821" y="1703"/>
                </a:cubicBezTo>
                <a:cubicBezTo>
                  <a:pt x="1827" y="1702"/>
                  <a:pt x="1832" y="1702"/>
                  <a:pt x="1838" y="1702"/>
                </a:cubicBezTo>
                <a:cubicBezTo>
                  <a:pt x="1885" y="1698"/>
                  <a:pt x="1935" y="1696"/>
                  <a:pt x="1980" y="1691"/>
                </a:cubicBezTo>
                <a:cubicBezTo>
                  <a:pt x="1983" y="1694"/>
                  <a:pt x="1990" y="1694"/>
                  <a:pt x="1993" y="1691"/>
                </a:cubicBezTo>
                <a:cubicBezTo>
                  <a:pt x="1995" y="1691"/>
                  <a:pt x="1995" y="1693"/>
                  <a:pt x="1996" y="1693"/>
                </a:cubicBezTo>
                <a:cubicBezTo>
                  <a:pt x="1997" y="1692"/>
                  <a:pt x="1998" y="1692"/>
                  <a:pt x="1999" y="1691"/>
                </a:cubicBezTo>
                <a:cubicBezTo>
                  <a:pt x="1999" y="1692"/>
                  <a:pt x="2002" y="1690"/>
                  <a:pt x="2003" y="1693"/>
                </a:cubicBezTo>
                <a:cubicBezTo>
                  <a:pt x="2005" y="1693"/>
                  <a:pt x="2003" y="1692"/>
                  <a:pt x="2004" y="1691"/>
                </a:cubicBezTo>
                <a:cubicBezTo>
                  <a:pt x="2007" y="1694"/>
                  <a:pt x="2009" y="1689"/>
                  <a:pt x="2012" y="1692"/>
                </a:cubicBezTo>
                <a:cubicBezTo>
                  <a:pt x="2014" y="1691"/>
                  <a:pt x="2016" y="1689"/>
                  <a:pt x="2019" y="1691"/>
                </a:cubicBezTo>
                <a:cubicBezTo>
                  <a:pt x="2019" y="1692"/>
                  <a:pt x="2018" y="1692"/>
                  <a:pt x="2018" y="1692"/>
                </a:cubicBezTo>
                <a:cubicBezTo>
                  <a:pt x="2018" y="1693"/>
                  <a:pt x="2019" y="1693"/>
                  <a:pt x="2019" y="1694"/>
                </a:cubicBezTo>
                <a:cubicBezTo>
                  <a:pt x="2022" y="1692"/>
                  <a:pt x="2027" y="1692"/>
                  <a:pt x="2027" y="1689"/>
                </a:cubicBezTo>
                <a:cubicBezTo>
                  <a:pt x="2028" y="1689"/>
                  <a:pt x="2029" y="1689"/>
                  <a:pt x="2029" y="1688"/>
                </a:cubicBezTo>
                <a:cubicBezTo>
                  <a:pt x="2030" y="1689"/>
                  <a:pt x="2030" y="1690"/>
                  <a:pt x="2031" y="1691"/>
                </a:cubicBezTo>
                <a:cubicBezTo>
                  <a:pt x="2033" y="1691"/>
                  <a:pt x="2033" y="1689"/>
                  <a:pt x="2034" y="1689"/>
                </a:cubicBezTo>
                <a:cubicBezTo>
                  <a:pt x="2036" y="1689"/>
                  <a:pt x="2038" y="1692"/>
                  <a:pt x="2038" y="1688"/>
                </a:cubicBezTo>
                <a:cubicBezTo>
                  <a:pt x="2037" y="1687"/>
                  <a:pt x="2037" y="1688"/>
                  <a:pt x="2036" y="1688"/>
                </a:cubicBezTo>
                <a:cubicBezTo>
                  <a:pt x="2036" y="1685"/>
                  <a:pt x="2042" y="1687"/>
                  <a:pt x="2042" y="1685"/>
                </a:cubicBezTo>
                <a:cubicBezTo>
                  <a:pt x="2039" y="1685"/>
                  <a:pt x="2036" y="1684"/>
                  <a:pt x="2034" y="1685"/>
                </a:cubicBezTo>
                <a:cubicBezTo>
                  <a:pt x="2034" y="1684"/>
                  <a:pt x="2033" y="1682"/>
                  <a:pt x="2032" y="1681"/>
                </a:cubicBezTo>
                <a:cubicBezTo>
                  <a:pt x="2030" y="1682"/>
                  <a:pt x="2027" y="1682"/>
                  <a:pt x="2025" y="1682"/>
                </a:cubicBezTo>
                <a:cubicBezTo>
                  <a:pt x="2026" y="1681"/>
                  <a:pt x="2025" y="1680"/>
                  <a:pt x="2026" y="1679"/>
                </a:cubicBezTo>
                <a:cubicBezTo>
                  <a:pt x="2025" y="1677"/>
                  <a:pt x="2025" y="1678"/>
                  <a:pt x="2022" y="1678"/>
                </a:cubicBezTo>
                <a:cubicBezTo>
                  <a:pt x="2024" y="1680"/>
                  <a:pt x="2021" y="1681"/>
                  <a:pt x="2022" y="1681"/>
                </a:cubicBezTo>
                <a:cubicBezTo>
                  <a:pt x="2022" y="1684"/>
                  <a:pt x="2021" y="1680"/>
                  <a:pt x="2020" y="1681"/>
                </a:cubicBezTo>
                <a:cubicBezTo>
                  <a:pt x="2018" y="1682"/>
                  <a:pt x="2019" y="1683"/>
                  <a:pt x="2016" y="1683"/>
                </a:cubicBezTo>
                <a:cubicBezTo>
                  <a:pt x="2016" y="1681"/>
                  <a:pt x="2019" y="1680"/>
                  <a:pt x="2021" y="1680"/>
                </a:cubicBezTo>
                <a:cubicBezTo>
                  <a:pt x="2021" y="1678"/>
                  <a:pt x="2019" y="1679"/>
                  <a:pt x="2018" y="1679"/>
                </a:cubicBezTo>
                <a:cubicBezTo>
                  <a:pt x="2018" y="1679"/>
                  <a:pt x="2017" y="1677"/>
                  <a:pt x="2018" y="1676"/>
                </a:cubicBezTo>
                <a:cubicBezTo>
                  <a:pt x="2020" y="1676"/>
                  <a:pt x="2018" y="1679"/>
                  <a:pt x="2020" y="1678"/>
                </a:cubicBezTo>
                <a:cubicBezTo>
                  <a:pt x="2020" y="1677"/>
                  <a:pt x="2020" y="1677"/>
                  <a:pt x="2021" y="1676"/>
                </a:cubicBezTo>
                <a:cubicBezTo>
                  <a:pt x="2022" y="1677"/>
                  <a:pt x="2024" y="1676"/>
                  <a:pt x="2024" y="1674"/>
                </a:cubicBezTo>
                <a:cubicBezTo>
                  <a:pt x="2023" y="1673"/>
                  <a:pt x="2023" y="1675"/>
                  <a:pt x="2021" y="1674"/>
                </a:cubicBezTo>
                <a:cubicBezTo>
                  <a:pt x="2020" y="1674"/>
                  <a:pt x="2021" y="1672"/>
                  <a:pt x="2020" y="1672"/>
                </a:cubicBezTo>
                <a:cubicBezTo>
                  <a:pt x="2021" y="1672"/>
                  <a:pt x="2023" y="1671"/>
                  <a:pt x="2025" y="1672"/>
                </a:cubicBezTo>
                <a:cubicBezTo>
                  <a:pt x="2025" y="1670"/>
                  <a:pt x="2025" y="1670"/>
                  <a:pt x="2025" y="1670"/>
                </a:cubicBezTo>
                <a:cubicBezTo>
                  <a:pt x="2027" y="1671"/>
                  <a:pt x="2027" y="1671"/>
                  <a:pt x="2028" y="1671"/>
                </a:cubicBezTo>
                <a:cubicBezTo>
                  <a:pt x="2028" y="1671"/>
                  <a:pt x="2031" y="1669"/>
                  <a:pt x="2032" y="1670"/>
                </a:cubicBezTo>
                <a:cubicBezTo>
                  <a:pt x="2033" y="1670"/>
                  <a:pt x="2031" y="1671"/>
                  <a:pt x="2032" y="1672"/>
                </a:cubicBezTo>
                <a:cubicBezTo>
                  <a:pt x="2034" y="1672"/>
                  <a:pt x="2034" y="1670"/>
                  <a:pt x="2035" y="1669"/>
                </a:cubicBezTo>
                <a:cubicBezTo>
                  <a:pt x="2037" y="1670"/>
                  <a:pt x="2038" y="1672"/>
                  <a:pt x="2041" y="1672"/>
                </a:cubicBezTo>
                <a:cubicBezTo>
                  <a:pt x="2042" y="1671"/>
                  <a:pt x="2042" y="1670"/>
                  <a:pt x="2042" y="1670"/>
                </a:cubicBezTo>
                <a:cubicBezTo>
                  <a:pt x="2042" y="1668"/>
                  <a:pt x="2040" y="1670"/>
                  <a:pt x="2039" y="1669"/>
                </a:cubicBezTo>
                <a:cubicBezTo>
                  <a:pt x="2040" y="1667"/>
                  <a:pt x="2042" y="1668"/>
                  <a:pt x="2043" y="1667"/>
                </a:cubicBezTo>
                <a:cubicBezTo>
                  <a:pt x="2043" y="1664"/>
                  <a:pt x="2040" y="1666"/>
                  <a:pt x="2039" y="1665"/>
                </a:cubicBezTo>
                <a:cubicBezTo>
                  <a:pt x="2038" y="1663"/>
                  <a:pt x="2041" y="1665"/>
                  <a:pt x="2040" y="1663"/>
                </a:cubicBezTo>
                <a:cubicBezTo>
                  <a:pt x="2038" y="1664"/>
                  <a:pt x="2039" y="1662"/>
                  <a:pt x="2038" y="1662"/>
                </a:cubicBezTo>
                <a:cubicBezTo>
                  <a:pt x="2038" y="1661"/>
                  <a:pt x="2039" y="1661"/>
                  <a:pt x="2040" y="1660"/>
                </a:cubicBezTo>
                <a:cubicBezTo>
                  <a:pt x="2040" y="1659"/>
                  <a:pt x="2039" y="1661"/>
                  <a:pt x="2038" y="1660"/>
                </a:cubicBezTo>
                <a:cubicBezTo>
                  <a:pt x="2038" y="1660"/>
                  <a:pt x="2038" y="1660"/>
                  <a:pt x="2038" y="1659"/>
                </a:cubicBezTo>
                <a:cubicBezTo>
                  <a:pt x="2039" y="1658"/>
                  <a:pt x="2040" y="1659"/>
                  <a:pt x="2041" y="1658"/>
                </a:cubicBezTo>
                <a:cubicBezTo>
                  <a:pt x="2041" y="1657"/>
                  <a:pt x="2039" y="1657"/>
                  <a:pt x="2038" y="1658"/>
                </a:cubicBezTo>
                <a:cubicBezTo>
                  <a:pt x="2037" y="1657"/>
                  <a:pt x="2039" y="1655"/>
                  <a:pt x="2037" y="1655"/>
                </a:cubicBezTo>
                <a:cubicBezTo>
                  <a:pt x="2036" y="1655"/>
                  <a:pt x="2035" y="1657"/>
                  <a:pt x="2033" y="1658"/>
                </a:cubicBezTo>
                <a:cubicBezTo>
                  <a:pt x="2032" y="1658"/>
                  <a:pt x="2033" y="1657"/>
                  <a:pt x="2033" y="1655"/>
                </a:cubicBezTo>
                <a:cubicBezTo>
                  <a:pt x="2035" y="1655"/>
                  <a:pt x="2035" y="1655"/>
                  <a:pt x="2035" y="1655"/>
                </a:cubicBezTo>
                <a:cubicBezTo>
                  <a:pt x="2036" y="1655"/>
                  <a:pt x="2031" y="1654"/>
                  <a:pt x="2031" y="1655"/>
                </a:cubicBezTo>
                <a:cubicBezTo>
                  <a:pt x="2030" y="1655"/>
                  <a:pt x="2032" y="1653"/>
                  <a:pt x="2031" y="1653"/>
                </a:cubicBezTo>
                <a:cubicBezTo>
                  <a:pt x="2030" y="1653"/>
                  <a:pt x="2029" y="1654"/>
                  <a:pt x="2027" y="1654"/>
                </a:cubicBezTo>
                <a:cubicBezTo>
                  <a:pt x="2027" y="1653"/>
                  <a:pt x="2029" y="1653"/>
                  <a:pt x="2028" y="1652"/>
                </a:cubicBezTo>
                <a:cubicBezTo>
                  <a:pt x="2031" y="1652"/>
                  <a:pt x="2031" y="1652"/>
                  <a:pt x="2031" y="1652"/>
                </a:cubicBezTo>
                <a:cubicBezTo>
                  <a:pt x="2030" y="1649"/>
                  <a:pt x="2026" y="1650"/>
                  <a:pt x="2026" y="1650"/>
                </a:cubicBezTo>
                <a:cubicBezTo>
                  <a:pt x="2026" y="1650"/>
                  <a:pt x="2026" y="1650"/>
                  <a:pt x="2026" y="1650"/>
                </a:cubicBezTo>
                <a:cubicBezTo>
                  <a:pt x="2024" y="1650"/>
                  <a:pt x="2026" y="1652"/>
                  <a:pt x="2027" y="1653"/>
                </a:cubicBezTo>
                <a:cubicBezTo>
                  <a:pt x="2027" y="1654"/>
                  <a:pt x="2025" y="1654"/>
                  <a:pt x="2024" y="1655"/>
                </a:cubicBezTo>
                <a:cubicBezTo>
                  <a:pt x="2027" y="1655"/>
                  <a:pt x="2025" y="1658"/>
                  <a:pt x="2025" y="1660"/>
                </a:cubicBezTo>
                <a:cubicBezTo>
                  <a:pt x="2027" y="1659"/>
                  <a:pt x="2027" y="1658"/>
                  <a:pt x="2029" y="1659"/>
                </a:cubicBezTo>
                <a:cubicBezTo>
                  <a:pt x="2030" y="1660"/>
                  <a:pt x="2028" y="1660"/>
                  <a:pt x="2027" y="1660"/>
                </a:cubicBezTo>
                <a:cubicBezTo>
                  <a:pt x="2028" y="1661"/>
                  <a:pt x="2028" y="1661"/>
                  <a:pt x="2028" y="1662"/>
                </a:cubicBezTo>
                <a:cubicBezTo>
                  <a:pt x="2029" y="1661"/>
                  <a:pt x="2032" y="1661"/>
                  <a:pt x="2032" y="1663"/>
                </a:cubicBezTo>
                <a:cubicBezTo>
                  <a:pt x="2032" y="1664"/>
                  <a:pt x="2030" y="1663"/>
                  <a:pt x="2030" y="1662"/>
                </a:cubicBezTo>
                <a:cubicBezTo>
                  <a:pt x="2029" y="1663"/>
                  <a:pt x="2028" y="1664"/>
                  <a:pt x="2028" y="1664"/>
                </a:cubicBezTo>
                <a:cubicBezTo>
                  <a:pt x="2026" y="1664"/>
                  <a:pt x="2027" y="1662"/>
                  <a:pt x="2026" y="1663"/>
                </a:cubicBezTo>
                <a:cubicBezTo>
                  <a:pt x="2026" y="1664"/>
                  <a:pt x="2024" y="1663"/>
                  <a:pt x="2025" y="1664"/>
                </a:cubicBezTo>
                <a:cubicBezTo>
                  <a:pt x="2021" y="1663"/>
                  <a:pt x="2019" y="1662"/>
                  <a:pt x="2017" y="1660"/>
                </a:cubicBezTo>
                <a:cubicBezTo>
                  <a:pt x="2017" y="1659"/>
                  <a:pt x="2019" y="1659"/>
                  <a:pt x="2021" y="1659"/>
                </a:cubicBezTo>
                <a:cubicBezTo>
                  <a:pt x="2019" y="1658"/>
                  <a:pt x="2019" y="1657"/>
                  <a:pt x="2018" y="1656"/>
                </a:cubicBezTo>
                <a:cubicBezTo>
                  <a:pt x="2018" y="1654"/>
                  <a:pt x="2019" y="1653"/>
                  <a:pt x="2020" y="1654"/>
                </a:cubicBezTo>
                <a:cubicBezTo>
                  <a:pt x="2021" y="1653"/>
                  <a:pt x="2020" y="1652"/>
                  <a:pt x="2021" y="1650"/>
                </a:cubicBezTo>
                <a:cubicBezTo>
                  <a:pt x="2019" y="1649"/>
                  <a:pt x="2020" y="1649"/>
                  <a:pt x="2018" y="1649"/>
                </a:cubicBezTo>
                <a:cubicBezTo>
                  <a:pt x="2018" y="1651"/>
                  <a:pt x="2020" y="1649"/>
                  <a:pt x="2020" y="1650"/>
                </a:cubicBezTo>
                <a:cubicBezTo>
                  <a:pt x="2019" y="1651"/>
                  <a:pt x="2016" y="1651"/>
                  <a:pt x="2013" y="1651"/>
                </a:cubicBezTo>
                <a:cubicBezTo>
                  <a:pt x="2012" y="1652"/>
                  <a:pt x="2015" y="1651"/>
                  <a:pt x="2016" y="1651"/>
                </a:cubicBezTo>
                <a:cubicBezTo>
                  <a:pt x="2016" y="1653"/>
                  <a:pt x="2014" y="1653"/>
                  <a:pt x="2015" y="1654"/>
                </a:cubicBezTo>
                <a:cubicBezTo>
                  <a:pt x="2014" y="1655"/>
                  <a:pt x="2014" y="1654"/>
                  <a:pt x="2012" y="1655"/>
                </a:cubicBezTo>
                <a:cubicBezTo>
                  <a:pt x="2013" y="1655"/>
                  <a:pt x="2013" y="1657"/>
                  <a:pt x="2011" y="1657"/>
                </a:cubicBezTo>
                <a:cubicBezTo>
                  <a:pt x="2011" y="1657"/>
                  <a:pt x="2011" y="1657"/>
                  <a:pt x="2011" y="1657"/>
                </a:cubicBezTo>
                <a:cubicBezTo>
                  <a:pt x="2008" y="1659"/>
                  <a:pt x="2011" y="1660"/>
                  <a:pt x="2013" y="1659"/>
                </a:cubicBezTo>
                <a:cubicBezTo>
                  <a:pt x="2013" y="1661"/>
                  <a:pt x="2013" y="1659"/>
                  <a:pt x="2015" y="1659"/>
                </a:cubicBezTo>
                <a:cubicBezTo>
                  <a:pt x="2018" y="1661"/>
                  <a:pt x="2017" y="1665"/>
                  <a:pt x="2013" y="1663"/>
                </a:cubicBezTo>
                <a:cubicBezTo>
                  <a:pt x="2013" y="1664"/>
                  <a:pt x="2014" y="1664"/>
                  <a:pt x="2014" y="1665"/>
                </a:cubicBezTo>
                <a:cubicBezTo>
                  <a:pt x="2013" y="1666"/>
                  <a:pt x="2012" y="1666"/>
                  <a:pt x="2011" y="1666"/>
                </a:cubicBezTo>
                <a:cubicBezTo>
                  <a:pt x="2010" y="1666"/>
                  <a:pt x="2010" y="1665"/>
                  <a:pt x="2010" y="1665"/>
                </a:cubicBezTo>
                <a:cubicBezTo>
                  <a:pt x="2011" y="1665"/>
                  <a:pt x="2012" y="1663"/>
                  <a:pt x="2013" y="1661"/>
                </a:cubicBezTo>
                <a:cubicBezTo>
                  <a:pt x="2010" y="1663"/>
                  <a:pt x="2009" y="1663"/>
                  <a:pt x="2006" y="1664"/>
                </a:cubicBezTo>
                <a:cubicBezTo>
                  <a:pt x="2005" y="1663"/>
                  <a:pt x="2004" y="1661"/>
                  <a:pt x="2006" y="1661"/>
                </a:cubicBezTo>
                <a:cubicBezTo>
                  <a:pt x="2005" y="1659"/>
                  <a:pt x="2004" y="1661"/>
                  <a:pt x="2003" y="1661"/>
                </a:cubicBezTo>
                <a:cubicBezTo>
                  <a:pt x="2003" y="1662"/>
                  <a:pt x="2004" y="1662"/>
                  <a:pt x="2004" y="1663"/>
                </a:cubicBezTo>
                <a:cubicBezTo>
                  <a:pt x="2003" y="1664"/>
                  <a:pt x="2002" y="1662"/>
                  <a:pt x="2002" y="1663"/>
                </a:cubicBezTo>
                <a:cubicBezTo>
                  <a:pt x="2000" y="1663"/>
                  <a:pt x="2002" y="1661"/>
                  <a:pt x="2000" y="1661"/>
                </a:cubicBezTo>
                <a:cubicBezTo>
                  <a:pt x="2000" y="1661"/>
                  <a:pt x="2002" y="1661"/>
                  <a:pt x="2000" y="1660"/>
                </a:cubicBezTo>
                <a:cubicBezTo>
                  <a:pt x="2002" y="1659"/>
                  <a:pt x="2003" y="1658"/>
                  <a:pt x="2003" y="1657"/>
                </a:cubicBezTo>
                <a:cubicBezTo>
                  <a:pt x="2004" y="1656"/>
                  <a:pt x="2004" y="1657"/>
                  <a:pt x="2005" y="1657"/>
                </a:cubicBezTo>
                <a:cubicBezTo>
                  <a:pt x="2004" y="1655"/>
                  <a:pt x="1998" y="1657"/>
                  <a:pt x="1997" y="1657"/>
                </a:cubicBezTo>
                <a:cubicBezTo>
                  <a:pt x="1997" y="1658"/>
                  <a:pt x="1998" y="1661"/>
                  <a:pt x="1996" y="1660"/>
                </a:cubicBezTo>
                <a:cubicBezTo>
                  <a:pt x="1998" y="1661"/>
                  <a:pt x="1996" y="1664"/>
                  <a:pt x="1999" y="1663"/>
                </a:cubicBezTo>
                <a:cubicBezTo>
                  <a:pt x="1997" y="1665"/>
                  <a:pt x="1996" y="1662"/>
                  <a:pt x="1995" y="1661"/>
                </a:cubicBezTo>
                <a:cubicBezTo>
                  <a:pt x="1993" y="1661"/>
                  <a:pt x="1992" y="1661"/>
                  <a:pt x="1989" y="1662"/>
                </a:cubicBezTo>
                <a:cubicBezTo>
                  <a:pt x="1990" y="1662"/>
                  <a:pt x="1990" y="1663"/>
                  <a:pt x="1990" y="1664"/>
                </a:cubicBezTo>
                <a:cubicBezTo>
                  <a:pt x="1988" y="1665"/>
                  <a:pt x="1989" y="1663"/>
                  <a:pt x="1988" y="1662"/>
                </a:cubicBezTo>
                <a:cubicBezTo>
                  <a:pt x="1987" y="1662"/>
                  <a:pt x="1988" y="1664"/>
                  <a:pt x="1987" y="1664"/>
                </a:cubicBezTo>
                <a:cubicBezTo>
                  <a:pt x="1986" y="1664"/>
                  <a:pt x="1987" y="1663"/>
                  <a:pt x="1987" y="1662"/>
                </a:cubicBezTo>
                <a:cubicBezTo>
                  <a:pt x="1987" y="1661"/>
                  <a:pt x="1986" y="1663"/>
                  <a:pt x="1985" y="1663"/>
                </a:cubicBezTo>
                <a:cubicBezTo>
                  <a:pt x="1986" y="1660"/>
                  <a:pt x="1990" y="1660"/>
                  <a:pt x="1992" y="1659"/>
                </a:cubicBezTo>
                <a:cubicBezTo>
                  <a:pt x="1992" y="1658"/>
                  <a:pt x="1989" y="1658"/>
                  <a:pt x="1988" y="1659"/>
                </a:cubicBezTo>
                <a:cubicBezTo>
                  <a:pt x="1987" y="1658"/>
                  <a:pt x="1989" y="1658"/>
                  <a:pt x="1989" y="1657"/>
                </a:cubicBezTo>
                <a:cubicBezTo>
                  <a:pt x="1987" y="1657"/>
                  <a:pt x="1986" y="1658"/>
                  <a:pt x="1985" y="1659"/>
                </a:cubicBezTo>
                <a:cubicBezTo>
                  <a:pt x="1983" y="1659"/>
                  <a:pt x="1983" y="1658"/>
                  <a:pt x="1982" y="1658"/>
                </a:cubicBezTo>
                <a:cubicBezTo>
                  <a:pt x="1982" y="1658"/>
                  <a:pt x="1983" y="1658"/>
                  <a:pt x="1983" y="1658"/>
                </a:cubicBezTo>
                <a:cubicBezTo>
                  <a:pt x="1982" y="1656"/>
                  <a:pt x="1981" y="1658"/>
                  <a:pt x="1980" y="1657"/>
                </a:cubicBezTo>
                <a:cubicBezTo>
                  <a:pt x="1979" y="1657"/>
                  <a:pt x="1976" y="1661"/>
                  <a:pt x="1975" y="1659"/>
                </a:cubicBezTo>
                <a:cubicBezTo>
                  <a:pt x="1974" y="1659"/>
                  <a:pt x="1975" y="1662"/>
                  <a:pt x="1973" y="1661"/>
                </a:cubicBezTo>
                <a:cubicBezTo>
                  <a:pt x="1974" y="1661"/>
                  <a:pt x="1974" y="1663"/>
                  <a:pt x="1976" y="1663"/>
                </a:cubicBezTo>
                <a:cubicBezTo>
                  <a:pt x="1978" y="1662"/>
                  <a:pt x="1974" y="1663"/>
                  <a:pt x="1975" y="1662"/>
                </a:cubicBezTo>
                <a:cubicBezTo>
                  <a:pt x="1976" y="1660"/>
                  <a:pt x="1980" y="1662"/>
                  <a:pt x="1982" y="1661"/>
                </a:cubicBezTo>
                <a:cubicBezTo>
                  <a:pt x="1982" y="1660"/>
                  <a:pt x="1981" y="1661"/>
                  <a:pt x="1981" y="1660"/>
                </a:cubicBezTo>
                <a:cubicBezTo>
                  <a:pt x="1982" y="1660"/>
                  <a:pt x="1983" y="1659"/>
                  <a:pt x="1984" y="1660"/>
                </a:cubicBezTo>
                <a:cubicBezTo>
                  <a:pt x="1983" y="1660"/>
                  <a:pt x="1984" y="1662"/>
                  <a:pt x="1982" y="1662"/>
                </a:cubicBezTo>
                <a:cubicBezTo>
                  <a:pt x="1982" y="1663"/>
                  <a:pt x="1984" y="1663"/>
                  <a:pt x="1983" y="1665"/>
                </a:cubicBezTo>
                <a:cubicBezTo>
                  <a:pt x="1982" y="1666"/>
                  <a:pt x="1979" y="1665"/>
                  <a:pt x="1977" y="1666"/>
                </a:cubicBezTo>
                <a:cubicBezTo>
                  <a:pt x="1979" y="1667"/>
                  <a:pt x="1982" y="1665"/>
                  <a:pt x="1984" y="1666"/>
                </a:cubicBezTo>
                <a:cubicBezTo>
                  <a:pt x="1983" y="1666"/>
                  <a:pt x="1983" y="1667"/>
                  <a:pt x="1982" y="1667"/>
                </a:cubicBezTo>
                <a:cubicBezTo>
                  <a:pt x="1983" y="1668"/>
                  <a:pt x="1986" y="1666"/>
                  <a:pt x="1987" y="1665"/>
                </a:cubicBezTo>
                <a:cubicBezTo>
                  <a:pt x="1989" y="1667"/>
                  <a:pt x="1993" y="1665"/>
                  <a:pt x="1993" y="1668"/>
                </a:cubicBezTo>
                <a:cubicBezTo>
                  <a:pt x="1994" y="1668"/>
                  <a:pt x="1994" y="1667"/>
                  <a:pt x="1995" y="1669"/>
                </a:cubicBezTo>
                <a:cubicBezTo>
                  <a:pt x="1994" y="1670"/>
                  <a:pt x="1992" y="1668"/>
                  <a:pt x="1991" y="1668"/>
                </a:cubicBezTo>
                <a:cubicBezTo>
                  <a:pt x="1991" y="1668"/>
                  <a:pt x="1991" y="1669"/>
                  <a:pt x="1992" y="1669"/>
                </a:cubicBezTo>
                <a:cubicBezTo>
                  <a:pt x="1992" y="1669"/>
                  <a:pt x="1991" y="1669"/>
                  <a:pt x="1990" y="1669"/>
                </a:cubicBezTo>
                <a:cubicBezTo>
                  <a:pt x="1996" y="1671"/>
                  <a:pt x="2001" y="1668"/>
                  <a:pt x="2006" y="1670"/>
                </a:cubicBezTo>
                <a:cubicBezTo>
                  <a:pt x="2006" y="1668"/>
                  <a:pt x="2010" y="1668"/>
                  <a:pt x="2011" y="1670"/>
                </a:cubicBezTo>
                <a:cubicBezTo>
                  <a:pt x="2013" y="1671"/>
                  <a:pt x="2012" y="1669"/>
                  <a:pt x="2012" y="1669"/>
                </a:cubicBezTo>
                <a:cubicBezTo>
                  <a:pt x="2013" y="1669"/>
                  <a:pt x="2012" y="1670"/>
                  <a:pt x="2013" y="1670"/>
                </a:cubicBezTo>
                <a:cubicBezTo>
                  <a:pt x="2011" y="1671"/>
                  <a:pt x="2008" y="1673"/>
                  <a:pt x="2004" y="1673"/>
                </a:cubicBezTo>
                <a:cubicBezTo>
                  <a:pt x="2004" y="1670"/>
                  <a:pt x="2009" y="1673"/>
                  <a:pt x="2009" y="1671"/>
                </a:cubicBezTo>
                <a:cubicBezTo>
                  <a:pt x="2006" y="1672"/>
                  <a:pt x="2002" y="1671"/>
                  <a:pt x="2000" y="1672"/>
                </a:cubicBezTo>
                <a:cubicBezTo>
                  <a:pt x="2000" y="1673"/>
                  <a:pt x="2002" y="1672"/>
                  <a:pt x="2003" y="1672"/>
                </a:cubicBezTo>
                <a:cubicBezTo>
                  <a:pt x="1998" y="1674"/>
                  <a:pt x="1993" y="1672"/>
                  <a:pt x="1989" y="1674"/>
                </a:cubicBezTo>
                <a:cubicBezTo>
                  <a:pt x="1982" y="1672"/>
                  <a:pt x="1967" y="1674"/>
                  <a:pt x="1958" y="1675"/>
                </a:cubicBezTo>
                <a:cubicBezTo>
                  <a:pt x="1957" y="1674"/>
                  <a:pt x="1958" y="1674"/>
                  <a:pt x="1959" y="1674"/>
                </a:cubicBezTo>
                <a:cubicBezTo>
                  <a:pt x="1958" y="1672"/>
                  <a:pt x="1957" y="1674"/>
                  <a:pt x="1957" y="1675"/>
                </a:cubicBezTo>
                <a:cubicBezTo>
                  <a:pt x="1955" y="1675"/>
                  <a:pt x="1956" y="1674"/>
                  <a:pt x="1956" y="1673"/>
                </a:cubicBezTo>
                <a:cubicBezTo>
                  <a:pt x="1955" y="1673"/>
                  <a:pt x="1955" y="1673"/>
                  <a:pt x="1955" y="1674"/>
                </a:cubicBezTo>
                <a:cubicBezTo>
                  <a:pt x="1954" y="1674"/>
                  <a:pt x="1954" y="1674"/>
                  <a:pt x="1955" y="1674"/>
                </a:cubicBezTo>
                <a:cubicBezTo>
                  <a:pt x="1944" y="1671"/>
                  <a:pt x="1932" y="1676"/>
                  <a:pt x="1921" y="1674"/>
                </a:cubicBezTo>
                <a:cubicBezTo>
                  <a:pt x="1922" y="1673"/>
                  <a:pt x="1925" y="1673"/>
                  <a:pt x="1927" y="1673"/>
                </a:cubicBezTo>
                <a:cubicBezTo>
                  <a:pt x="1927" y="1672"/>
                  <a:pt x="1925" y="1672"/>
                  <a:pt x="1924" y="1673"/>
                </a:cubicBezTo>
                <a:cubicBezTo>
                  <a:pt x="1923" y="1671"/>
                  <a:pt x="1925" y="1672"/>
                  <a:pt x="1926" y="1672"/>
                </a:cubicBezTo>
                <a:cubicBezTo>
                  <a:pt x="1927" y="1670"/>
                  <a:pt x="1922" y="1672"/>
                  <a:pt x="1922" y="1671"/>
                </a:cubicBezTo>
                <a:cubicBezTo>
                  <a:pt x="1922" y="1671"/>
                  <a:pt x="1924" y="1671"/>
                  <a:pt x="1922" y="1670"/>
                </a:cubicBezTo>
                <a:cubicBezTo>
                  <a:pt x="1925" y="1670"/>
                  <a:pt x="1928" y="1669"/>
                  <a:pt x="1931" y="1669"/>
                </a:cubicBezTo>
                <a:cubicBezTo>
                  <a:pt x="1926" y="1670"/>
                  <a:pt x="1931" y="1670"/>
                  <a:pt x="1933" y="1670"/>
                </a:cubicBezTo>
                <a:cubicBezTo>
                  <a:pt x="1930" y="1666"/>
                  <a:pt x="1927" y="1669"/>
                  <a:pt x="1922" y="1669"/>
                </a:cubicBezTo>
                <a:cubicBezTo>
                  <a:pt x="1919" y="1670"/>
                  <a:pt x="1915" y="1668"/>
                  <a:pt x="1911" y="1669"/>
                </a:cubicBezTo>
                <a:cubicBezTo>
                  <a:pt x="1912" y="1668"/>
                  <a:pt x="1913" y="1668"/>
                  <a:pt x="1910" y="1668"/>
                </a:cubicBezTo>
                <a:cubicBezTo>
                  <a:pt x="1913" y="1667"/>
                  <a:pt x="1916" y="1667"/>
                  <a:pt x="1920" y="1667"/>
                </a:cubicBezTo>
                <a:cubicBezTo>
                  <a:pt x="1920" y="1666"/>
                  <a:pt x="1917" y="1665"/>
                  <a:pt x="1920" y="1665"/>
                </a:cubicBezTo>
                <a:cubicBezTo>
                  <a:pt x="1914" y="1665"/>
                  <a:pt x="1908" y="1664"/>
                  <a:pt x="1904" y="1664"/>
                </a:cubicBezTo>
                <a:cubicBezTo>
                  <a:pt x="1904" y="1664"/>
                  <a:pt x="1904" y="1666"/>
                  <a:pt x="1904" y="1666"/>
                </a:cubicBezTo>
                <a:cubicBezTo>
                  <a:pt x="1904" y="1666"/>
                  <a:pt x="1903" y="1665"/>
                  <a:pt x="1902" y="1664"/>
                </a:cubicBezTo>
                <a:cubicBezTo>
                  <a:pt x="1902" y="1664"/>
                  <a:pt x="1901" y="1664"/>
                  <a:pt x="1901" y="1664"/>
                </a:cubicBezTo>
                <a:cubicBezTo>
                  <a:pt x="1901" y="1664"/>
                  <a:pt x="1902" y="1664"/>
                  <a:pt x="1902" y="1664"/>
                </a:cubicBezTo>
                <a:cubicBezTo>
                  <a:pt x="1913" y="1664"/>
                  <a:pt x="1921" y="1661"/>
                  <a:pt x="1930" y="1664"/>
                </a:cubicBezTo>
                <a:cubicBezTo>
                  <a:pt x="1930" y="1663"/>
                  <a:pt x="1928" y="1663"/>
                  <a:pt x="1928" y="1662"/>
                </a:cubicBezTo>
                <a:cubicBezTo>
                  <a:pt x="1932" y="1661"/>
                  <a:pt x="1933" y="1663"/>
                  <a:pt x="1937" y="1663"/>
                </a:cubicBezTo>
                <a:cubicBezTo>
                  <a:pt x="1935" y="1661"/>
                  <a:pt x="1939" y="1664"/>
                  <a:pt x="1938" y="1662"/>
                </a:cubicBezTo>
                <a:cubicBezTo>
                  <a:pt x="1939" y="1662"/>
                  <a:pt x="1939" y="1663"/>
                  <a:pt x="1941" y="1663"/>
                </a:cubicBezTo>
                <a:cubicBezTo>
                  <a:pt x="1941" y="1662"/>
                  <a:pt x="1940" y="1663"/>
                  <a:pt x="1940" y="1662"/>
                </a:cubicBezTo>
                <a:cubicBezTo>
                  <a:pt x="1942" y="1661"/>
                  <a:pt x="1944" y="1662"/>
                  <a:pt x="1946" y="1660"/>
                </a:cubicBezTo>
                <a:cubicBezTo>
                  <a:pt x="1946" y="1659"/>
                  <a:pt x="1944" y="1659"/>
                  <a:pt x="1946" y="1660"/>
                </a:cubicBezTo>
                <a:cubicBezTo>
                  <a:pt x="1945" y="1661"/>
                  <a:pt x="1942" y="1658"/>
                  <a:pt x="1941" y="1661"/>
                </a:cubicBezTo>
                <a:cubicBezTo>
                  <a:pt x="1940" y="1661"/>
                  <a:pt x="1940" y="1660"/>
                  <a:pt x="1940" y="1659"/>
                </a:cubicBezTo>
                <a:cubicBezTo>
                  <a:pt x="1940" y="1659"/>
                  <a:pt x="1939" y="1660"/>
                  <a:pt x="1939" y="1659"/>
                </a:cubicBezTo>
                <a:cubicBezTo>
                  <a:pt x="1938" y="1659"/>
                  <a:pt x="1938" y="1660"/>
                  <a:pt x="1938" y="1660"/>
                </a:cubicBezTo>
                <a:cubicBezTo>
                  <a:pt x="1936" y="1660"/>
                  <a:pt x="1936" y="1660"/>
                  <a:pt x="1936" y="1660"/>
                </a:cubicBezTo>
                <a:cubicBezTo>
                  <a:pt x="1936" y="1659"/>
                  <a:pt x="1938" y="1661"/>
                  <a:pt x="1937" y="1659"/>
                </a:cubicBezTo>
                <a:cubicBezTo>
                  <a:pt x="1935" y="1658"/>
                  <a:pt x="1937" y="1660"/>
                  <a:pt x="1934" y="1659"/>
                </a:cubicBezTo>
                <a:cubicBezTo>
                  <a:pt x="1934" y="1660"/>
                  <a:pt x="1935" y="1659"/>
                  <a:pt x="1935" y="1660"/>
                </a:cubicBezTo>
                <a:cubicBezTo>
                  <a:pt x="1934" y="1660"/>
                  <a:pt x="1930" y="1661"/>
                  <a:pt x="1929" y="1660"/>
                </a:cubicBezTo>
                <a:cubicBezTo>
                  <a:pt x="1929" y="1662"/>
                  <a:pt x="1921" y="1660"/>
                  <a:pt x="1920" y="1662"/>
                </a:cubicBezTo>
                <a:cubicBezTo>
                  <a:pt x="1918" y="1661"/>
                  <a:pt x="1916" y="1661"/>
                  <a:pt x="1913" y="1662"/>
                </a:cubicBezTo>
                <a:cubicBezTo>
                  <a:pt x="1912" y="1660"/>
                  <a:pt x="1914" y="1661"/>
                  <a:pt x="1915" y="1661"/>
                </a:cubicBezTo>
                <a:cubicBezTo>
                  <a:pt x="1913" y="1660"/>
                  <a:pt x="1907" y="1661"/>
                  <a:pt x="1905" y="1660"/>
                </a:cubicBezTo>
                <a:cubicBezTo>
                  <a:pt x="1905" y="1661"/>
                  <a:pt x="1908" y="1661"/>
                  <a:pt x="1909" y="1661"/>
                </a:cubicBezTo>
                <a:cubicBezTo>
                  <a:pt x="1907" y="1664"/>
                  <a:pt x="1903" y="1661"/>
                  <a:pt x="1900" y="1662"/>
                </a:cubicBezTo>
                <a:cubicBezTo>
                  <a:pt x="1900" y="1663"/>
                  <a:pt x="1900" y="1663"/>
                  <a:pt x="1900" y="1663"/>
                </a:cubicBezTo>
                <a:cubicBezTo>
                  <a:pt x="1899" y="1663"/>
                  <a:pt x="1897" y="1663"/>
                  <a:pt x="1896" y="1663"/>
                </a:cubicBezTo>
                <a:cubicBezTo>
                  <a:pt x="1891" y="1663"/>
                  <a:pt x="1890" y="1665"/>
                  <a:pt x="1899" y="1664"/>
                </a:cubicBezTo>
                <a:cubicBezTo>
                  <a:pt x="1901" y="1665"/>
                  <a:pt x="1898" y="1665"/>
                  <a:pt x="1899" y="1666"/>
                </a:cubicBezTo>
                <a:cubicBezTo>
                  <a:pt x="1900" y="1666"/>
                  <a:pt x="1901" y="1666"/>
                  <a:pt x="1901" y="1667"/>
                </a:cubicBezTo>
                <a:cubicBezTo>
                  <a:pt x="1901" y="1667"/>
                  <a:pt x="1901" y="1665"/>
                  <a:pt x="1902" y="1667"/>
                </a:cubicBezTo>
                <a:cubicBezTo>
                  <a:pt x="1902" y="1668"/>
                  <a:pt x="1900" y="1667"/>
                  <a:pt x="1899" y="1667"/>
                </a:cubicBezTo>
                <a:cubicBezTo>
                  <a:pt x="1898" y="1668"/>
                  <a:pt x="1903" y="1668"/>
                  <a:pt x="1904" y="1668"/>
                </a:cubicBezTo>
                <a:cubicBezTo>
                  <a:pt x="1904" y="1669"/>
                  <a:pt x="1902" y="1669"/>
                  <a:pt x="1904" y="1669"/>
                </a:cubicBezTo>
                <a:cubicBezTo>
                  <a:pt x="1893" y="1670"/>
                  <a:pt x="1881" y="1671"/>
                  <a:pt x="1868" y="1672"/>
                </a:cubicBezTo>
                <a:cubicBezTo>
                  <a:pt x="1867" y="1672"/>
                  <a:pt x="1866" y="1673"/>
                  <a:pt x="1866" y="1674"/>
                </a:cubicBezTo>
                <a:cubicBezTo>
                  <a:pt x="1865" y="1673"/>
                  <a:pt x="1865" y="1673"/>
                  <a:pt x="1866" y="1673"/>
                </a:cubicBezTo>
                <a:cubicBezTo>
                  <a:pt x="1862" y="1672"/>
                  <a:pt x="1854" y="1674"/>
                  <a:pt x="1850" y="1673"/>
                </a:cubicBezTo>
                <a:cubicBezTo>
                  <a:pt x="1848" y="1674"/>
                  <a:pt x="1842" y="1675"/>
                  <a:pt x="1839" y="1673"/>
                </a:cubicBezTo>
                <a:cubicBezTo>
                  <a:pt x="1841" y="1672"/>
                  <a:pt x="1843" y="1673"/>
                  <a:pt x="1846" y="1673"/>
                </a:cubicBezTo>
                <a:cubicBezTo>
                  <a:pt x="1845" y="1671"/>
                  <a:pt x="1844" y="1671"/>
                  <a:pt x="1843" y="1670"/>
                </a:cubicBezTo>
                <a:cubicBezTo>
                  <a:pt x="1843" y="1671"/>
                  <a:pt x="1843" y="1671"/>
                  <a:pt x="1843" y="1672"/>
                </a:cubicBezTo>
                <a:cubicBezTo>
                  <a:pt x="1841" y="1672"/>
                  <a:pt x="1841" y="1672"/>
                  <a:pt x="1841" y="1672"/>
                </a:cubicBezTo>
                <a:cubicBezTo>
                  <a:pt x="1841" y="1670"/>
                  <a:pt x="1839" y="1670"/>
                  <a:pt x="1837" y="1670"/>
                </a:cubicBezTo>
                <a:cubicBezTo>
                  <a:pt x="1837" y="1670"/>
                  <a:pt x="1838" y="1670"/>
                  <a:pt x="1838" y="1670"/>
                </a:cubicBezTo>
                <a:cubicBezTo>
                  <a:pt x="1834" y="1669"/>
                  <a:pt x="1835" y="1671"/>
                  <a:pt x="1834" y="1673"/>
                </a:cubicBezTo>
                <a:cubicBezTo>
                  <a:pt x="1835" y="1673"/>
                  <a:pt x="1836" y="1673"/>
                  <a:pt x="1838" y="1673"/>
                </a:cubicBezTo>
                <a:cubicBezTo>
                  <a:pt x="1837" y="1673"/>
                  <a:pt x="1836" y="1673"/>
                  <a:pt x="1837" y="1674"/>
                </a:cubicBezTo>
                <a:cubicBezTo>
                  <a:pt x="1832" y="1676"/>
                  <a:pt x="1822" y="1675"/>
                  <a:pt x="1814" y="1676"/>
                </a:cubicBezTo>
                <a:cubicBezTo>
                  <a:pt x="1815" y="1674"/>
                  <a:pt x="1817" y="1675"/>
                  <a:pt x="1820" y="1675"/>
                </a:cubicBezTo>
                <a:cubicBezTo>
                  <a:pt x="1819" y="1673"/>
                  <a:pt x="1814" y="1675"/>
                  <a:pt x="1811" y="1674"/>
                </a:cubicBezTo>
                <a:cubicBezTo>
                  <a:pt x="1811" y="1675"/>
                  <a:pt x="1813" y="1676"/>
                  <a:pt x="1814" y="1675"/>
                </a:cubicBezTo>
                <a:cubicBezTo>
                  <a:pt x="1813" y="1678"/>
                  <a:pt x="1806" y="1675"/>
                  <a:pt x="1805" y="1677"/>
                </a:cubicBezTo>
                <a:cubicBezTo>
                  <a:pt x="1804" y="1677"/>
                  <a:pt x="1803" y="1677"/>
                  <a:pt x="1803" y="1676"/>
                </a:cubicBezTo>
                <a:cubicBezTo>
                  <a:pt x="1798" y="1679"/>
                  <a:pt x="1787" y="1677"/>
                  <a:pt x="1784" y="1680"/>
                </a:cubicBezTo>
                <a:cubicBezTo>
                  <a:pt x="1784" y="1679"/>
                  <a:pt x="1783" y="1678"/>
                  <a:pt x="1782" y="1677"/>
                </a:cubicBezTo>
                <a:cubicBezTo>
                  <a:pt x="1781" y="1680"/>
                  <a:pt x="1777" y="1678"/>
                  <a:pt x="1774" y="1678"/>
                </a:cubicBezTo>
                <a:cubicBezTo>
                  <a:pt x="1769" y="1678"/>
                  <a:pt x="1763" y="1680"/>
                  <a:pt x="1759" y="1679"/>
                </a:cubicBezTo>
                <a:cubicBezTo>
                  <a:pt x="1765" y="1678"/>
                  <a:pt x="1776" y="1678"/>
                  <a:pt x="1782" y="1677"/>
                </a:cubicBezTo>
                <a:cubicBezTo>
                  <a:pt x="1784" y="1676"/>
                  <a:pt x="1782" y="1676"/>
                  <a:pt x="1781" y="1676"/>
                </a:cubicBezTo>
                <a:cubicBezTo>
                  <a:pt x="1781" y="1676"/>
                  <a:pt x="1782" y="1675"/>
                  <a:pt x="1781" y="1675"/>
                </a:cubicBezTo>
                <a:cubicBezTo>
                  <a:pt x="1784" y="1674"/>
                  <a:pt x="1788" y="1673"/>
                  <a:pt x="1790" y="1675"/>
                </a:cubicBezTo>
                <a:cubicBezTo>
                  <a:pt x="1790" y="1676"/>
                  <a:pt x="1789" y="1676"/>
                  <a:pt x="1789" y="1676"/>
                </a:cubicBezTo>
                <a:cubicBezTo>
                  <a:pt x="1791" y="1676"/>
                  <a:pt x="1795" y="1677"/>
                  <a:pt x="1796" y="1676"/>
                </a:cubicBezTo>
                <a:cubicBezTo>
                  <a:pt x="1795" y="1675"/>
                  <a:pt x="1795" y="1675"/>
                  <a:pt x="1793" y="1676"/>
                </a:cubicBezTo>
                <a:cubicBezTo>
                  <a:pt x="1792" y="1673"/>
                  <a:pt x="1796" y="1674"/>
                  <a:pt x="1796" y="1675"/>
                </a:cubicBezTo>
                <a:cubicBezTo>
                  <a:pt x="1796" y="1675"/>
                  <a:pt x="1796" y="1675"/>
                  <a:pt x="1796" y="1675"/>
                </a:cubicBezTo>
                <a:cubicBezTo>
                  <a:pt x="1799" y="1675"/>
                  <a:pt x="1799" y="1675"/>
                  <a:pt x="1799" y="1675"/>
                </a:cubicBezTo>
                <a:cubicBezTo>
                  <a:pt x="1799" y="1675"/>
                  <a:pt x="1798" y="1675"/>
                  <a:pt x="1798" y="1676"/>
                </a:cubicBezTo>
                <a:cubicBezTo>
                  <a:pt x="1800" y="1675"/>
                  <a:pt x="1801" y="1676"/>
                  <a:pt x="1804" y="1676"/>
                </a:cubicBezTo>
                <a:cubicBezTo>
                  <a:pt x="1804" y="1675"/>
                  <a:pt x="1803" y="1675"/>
                  <a:pt x="1803" y="1674"/>
                </a:cubicBezTo>
                <a:cubicBezTo>
                  <a:pt x="1805" y="1674"/>
                  <a:pt x="1807" y="1674"/>
                  <a:pt x="1807" y="1674"/>
                </a:cubicBezTo>
                <a:cubicBezTo>
                  <a:pt x="1808" y="1675"/>
                  <a:pt x="1805" y="1674"/>
                  <a:pt x="1805" y="1676"/>
                </a:cubicBezTo>
                <a:cubicBezTo>
                  <a:pt x="1806" y="1674"/>
                  <a:pt x="1810" y="1677"/>
                  <a:pt x="1810" y="1674"/>
                </a:cubicBezTo>
                <a:cubicBezTo>
                  <a:pt x="1809" y="1674"/>
                  <a:pt x="1810" y="1674"/>
                  <a:pt x="1810" y="1675"/>
                </a:cubicBezTo>
                <a:cubicBezTo>
                  <a:pt x="1809" y="1675"/>
                  <a:pt x="1809" y="1674"/>
                  <a:pt x="1808" y="1674"/>
                </a:cubicBezTo>
                <a:cubicBezTo>
                  <a:pt x="1813" y="1672"/>
                  <a:pt x="1818" y="1674"/>
                  <a:pt x="1820" y="1672"/>
                </a:cubicBezTo>
                <a:cubicBezTo>
                  <a:pt x="1821" y="1672"/>
                  <a:pt x="1821" y="1672"/>
                  <a:pt x="1821" y="1673"/>
                </a:cubicBezTo>
                <a:cubicBezTo>
                  <a:pt x="1822" y="1671"/>
                  <a:pt x="1820" y="1671"/>
                  <a:pt x="1818" y="1672"/>
                </a:cubicBezTo>
                <a:cubicBezTo>
                  <a:pt x="1818" y="1669"/>
                  <a:pt x="1820" y="1671"/>
                  <a:pt x="1822" y="1670"/>
                </a:cubicBezTo>
                <a:cubicBezTo>
                  <a:pt x="1823" y="1670"/>
                  <a:pt x="1822" y="1672"/>
                  <a:pt x="1822" y="1673"/>
                </a:cubicBezTo>
                <a:cubicBezTo>
                  <a:pt x="1823" y="1672"/>
                  <a:pt x="1824" y="1670"/>
                  <a:pt x="1824" y="1672"/>
                </a:cubicBezTo>
                <a:cubicBezTo>
                  <a:pt x="1825" y="1669"/>
                  <a:pt x="1830" y="1669"/>
                  <a:pt x="1832" y="1669"/>
                </a:cubicBezTo>
                <a:cubicBezTo>
                  <a:pt x="1833" y="1669"/>
                  <a:pt x="1830" y="1671"/>
                  <a:pt x="1832" y="1671"/>
                </a:cubicBezTo>
                <a:cubicBezTo>
                  <a:pt x="1833" y="1671"/>
                  <a:pt x="1832" y="1669"/>
                  <a:pt x="1833" y="1669"/>
                </a:cubicBezTo>
                <a:cubicBezTo>
                  <a:pt x="1835" y="1669"/>
                  <a:pt x="1838" y="1669"/>
                  <a:pt x="1840" y="1668"/>
                </a:cubicBezTo>
                <a:cubicBezTo>
                  <a:pt x="1838" y="1667"/>
                  <a:pt x="1840" y="1665"/>
                  <a:pt x="1837" y="1666"/>
                </a:cubicBezTo>
                <a:cubicBezTo>
                  <a:pt x="1837" y="1667"/>
                  <a:pt x="1837" y="1667"/>
                  <a:pt x="1838" y="1667"/>
                </a:cubicBezTo>
                <a:cubicBezTo>
                  <a:pt x="1838" y="1668"/>
                  <a:pt x="1834" y="1668"/>
                  <a:pt x="1835" y="1666"/>
                </a:cubicBezTo>
                <a:cubicBezTo>
                  <a:pt x="1832" y="1666"/>
                  <a:pt x="1833" y="1666"/>
                  <a:pt x="1831" y="1668"/>
                </a:cubicBezTo>
                <a:cubicBezTo>
                  <a:pt x="1827" y="1666"/>
                  <a:pt x="1825" y="1668"/>
                  <a:pt x="1822" y="1667"/>
                </a:cubicBezTo>
                <a:cubicBezTo>
                  <a:pt x="1821" y="1667"/>
                  <a:pt x="1823" y="1664"/>
                  <a:pt x="1820" y="1665"/>
                </a:cubicBezTo>
                <a:cubicBezTo>
                  <a:pt x="1820" y="1663"/>
                  <a:pt x="1822" y="1665"/>
                  <a:pt x="1821" y="1663"/>
                </a:cubicBezTo>
                <a:cubicBezTo>
                  <a:pt x="1825" y="1663"/>
                  <a:pt x="1829" y="1663"/>
                  <a:pt x="1832" y="1662"/>
                </a:cubicBezTo>
                <a:cubicBezTo>
                  <a:pt x="1827" y="1662"/>
                  <a:pt x="1826" y="1663"/>
                  <a:pt x="1820" y="1662"/>
                </a:cubicBezTo>
                <a:cubicBezTo>
                  <a:pt x="1820" y="1661"/>
                  <a:pt x="1822" y="1663"/>
                  <a:pt x="1822" y="1661"/>
                </a:cubicBezTo>
                <a:cubicBezTo>
                  <a:pt x="1819" y="1661"/>
                  <a:pt x="1817" y="1661"/>
                  <a:pt x="1817" y="1663"/>
                </a:cubicBezTo>
                <a:cubicBezTo>
                  <a:pt x="1815" y="1663"/>
                  <a:pt x="1812" y="1662"/>
                  <a:pt x="1810" y="1663"/>
                </a:cubicBezTo>
                <a:cubicBezTo>
                  <a:pt x="1810" y="1664"/>
                  <a:pt x="1811" y="1664"/>
                  <a:pt x="1812" y="1664"/>
                </a:cubicBezTo>
                <a:cubicBezTo>
                  <a:pt x="1811" y="1667"/>
                  <a:pt x="1806" y="1665"/>
                  <a:pt x="1804" y="1665"/>
                </a:cubicBezTo>
                <a:cubicBezTo>
                  <a:pt x="1805" y="1664"/>
                  <a:pt x="1808" y="1665"/>
                  <a:pt x="1810" y="1665"/>
                </a:cubicBezTo>
                <a:cubicBezTo>
                  <a:pt x="1806" y="1662"/>
                  <a:pt x="1800" y="1664"/>
                  <a:pt x="1792" y="1664"/>
                </a:cubicBezTo>
                <a:cubicBezTo>
                  <a:pt x="1793" y="1663"/>
                  <a:pt x="1796" y="1664"/>
                  <a:pt x="1799" y="1663"/>
                </a:cubicBezTo>
                <a:cubicBezTo>
                  <a:pt x="1792" y="1662"/>
                  <a:pt x="1785" y="1664"/>
                  <a:pt x="1778" y="1663"/>
                </a:cubicBezTo>
                <a:cubicBezTo>
                  <a:pt x="1788" y="1661"/>
                  <a:pt x="1796" y="1661"/>
                  <a:pt x="1804" y="1661"/>
                </a:cubicBezTo>
                <a:cubicBezTo>
                  <a:pt x="1803" y="1659"/>
                  <a:pt x="1798" y="1661"/>
                  <a:pt x="1795" y="1661"/>
                </a:cubicBezTo>
                <a:cubicBezTo>
                  <a:pt x="1789" y="1661"/>
                  <a:pt x="1782" y="1661"/>
                  <a:pt x="1777" y="1661"/>
                </a:cubicBezTo>
                <a:cubicBezTo>
                  <a:pt x="1777" y="1661"/>
                  <a:pt x="1778" y="1660"/>
                  <a:pt x="1779" y="1660"/>
                </a:cubicBezTo>
                <a:cubicBezTo>
                  <a:pt x="1777" y="1659"/>
                  <a:pt x="1774" y="1660"/>
                  <a:pt x="1773" y="1660"/>
                </a:cubicBezTo>
                <a:cubicBezTo>
                  <a:pt x="1773" y="1661"/>
                  <a:pt x="1776" y="1660"/>
                  <a:pt x="1776" y="1661"/>
                </a:cubicBezTo>
                <a:cubicBezTo>
                  <a:pt x="1774" y="1663"/>
                  <a:pt x="1769" y="1661"/>
                  <a:pt x="1766" y="1662"/>
                </a:cubicBezTo>
                <a:cubicBezTo>
                  <a:pt x="1766" y="1661"/>
                  <a:pt x="1767" y="1661"/>
                  <a:pt x="1768" y="1661"/>
                </a:cubicBezTo>
                <a:cubicBezTo>
                  <a:pt x="1768" y="1660"/>
                  <a:pt x="1767" y="1660"/>
                  <a:pt x="1765" y="1660"/>
                </a:cubicBezTo>
                <a:cubicBezTo>
                  <a:pt x="1765" y="1662"/>
                  <a:pt x="1765" y="1662"/>
                  <a:pt x="1765" y="1662"/>
                </a:cubicBezTo>
                <a:cubicBezTo>
                  <a:pt x="1750" y="1662"/>
                  <a:pt x="1739" y="1662"/>
                  <a:pt x="1723" y="1662"/>
                </a:cubicBezTo>
                <a:cubicBezTo>
                  <a:pt x="1732" y="1662"/>
                  <a:pt x="1742" y="1660"/>
                  <a:pt x="1749" y="1661"/>
                </a:cubicBezTo>
                <a:cubicBezTo>
                  <a:pt x="1750" y="1661"/>
                  <a:pt x="1748" y="1660"/>
                  <a:pt x="1750" y="1659"/>
                </a:cubicBezTo>
                <a:cubicBezTo>
                  <a:pt x="1751" y="1661"/>
                  <a:pt x="1755" y="1659"/>
                  <a:pt x="1757" y="1660"/>
                </a:cubicBezTo>
                <a:cubicBezTo>
                  <a:pt x="1758" y="1658"/>
                  <a:pt x="1763" y="1659"/>
                  <a:pt x="1767" y="1658"/>
                </a:cubicBezTo>
                <a:cubicBezTo>
                  <a:pt x="1766" y="1659"/>
                  <a:pt x="1766" y="1659"/>
                  <a:pt x="1766" y="1660"/>
                </a:cubicBezTo>
                <a:cubicBezTo>
                  <a:pt x="1769" y="1660"/>
                  <a:pt x="1769" y="1657"/>
                  <a:pt x="1771" y="1659"/>
                </a:cubicBezTo>
                <a:cubicBezTo>
                  <a:pt x="1777" y="1658"/>
                  <a:pt x="1792" y="1657"/>
                  <a:pt x="1801" y="1656"/>
                </a:cubicBezTo>
                <a:cubicBezTo>
                  <a:pt x="1790" y="1656"/>
                  <a:pt x="1779" y="1657"/>
                  <a:pt x="1767" y="1657"/>
                </a:cubicBezTo>
                <a:cubicBezTo>
                  <a:pt x="1767" y="1657"/>
                  <a:pt x="1768" y="1657"/>
                  <a:pt x="1768" y="1658"/>
                </a:cubicBezTo>
                <a:cubicBezTo>
                  <a:pt x="1767" y="1657"/>
                  <a:pt x="1762" y="1656"/>
                  <a:pt x="1761" y="1658"/>
                </a:cubicBezTo>
                <a:cubicBezTo>
                  <a:pt x="1760" y="1658"/>
                  <a:pt x="1761" y="1657"/>
                  <a:pt x="1759" y="1658"/>
                </a:cubicBezTo>
                <a:cubicBezTo>
                  <a:pt x="1759" y="1658"/>
                  <a:pt x="1760" y="1658"/>
                  <a:pt x="1760" y="1658"/>
                </a:cubicBezTo>
                <a:cubicBezTo>
                  <a:pt x="1752" y="1659"/>
                  <a:pt x="1746" y="1660"/>
                  <a:pt x="1740" y="1658"/>
                </a:cubicBezTo>
                <a:cubicBezTo>
                  <a:pt x="1732" y="1661"/>
                  <a:pt x="1724" y="1659"/>
                  <a:pt x="1718" y="1659"/>
                </a:cubicBezTo>
                <a:cubicBezTo>
                  <a:pt x="1717" y="1659"/>
                  <a:pt x="1716" y="1661"/>
                  <a:pt x="1716" y="1658"/>
                </a:cubicBezTo>
                <a:cubicBezTo>
                  <a:pt x="1715" y="1659"/>
                  <a:pt x="1715" y="1659"/>
                  <a:pt x="1715" y="1660"/>
                </a:cubicBezTo>
                <a:cubicBezTo>
                  <a:pt x="1705" y="1660"/>
                  <a:pt x="1700" y="1660"/>
                  <a:pt x="1694" y="1660"/>
                </a:cubicBezTo>
                <a:cubicBezTo>
                  <a:pt x="1693" y="1660"/>
                  <a:pt x="1692" y="1659"/>
                  <a:pt x="1693" y="1659"/>
                </a:cubicBezTo>
                <a:cubicBezTo>
                  <a:pt x="1690" y="1660"/>
                  <a:pt x="1686" y="1658"/>
                  <a:pt x="1682" y="1658"/>
                </a:cubicBezTo>
                <a:cubicBezTo>
                  <a:pt x="1681" y="1658"/>
                  <a:pt x="1677" y="1660"/>
                  <a:pt x="1677" y="1657"/>
                </a:cubicBezTo>
                <a:cubicBezTo>
                  <a:pt x="1675" y="1656"/>
                  <a:pt x="1673" y="1657"/>
                  <a:pt x="1673" y="1656"/>
                </a:cubicBezTo>
                <a:cubicBezTo>
                  <a:pt x="1674" y="1656"/>
                  <a:pt x="1676" y="1655"/>
                  <a:pt x="1677" y="1655"/>
                </a:cubicBezTo>
                <a:cubicBezTo>
                  <a:pt x="1677" y="1654"/>
                  <a:pt x="1675" y="1655"/>
                  <a:pt x="1674" y="1655"/>
                </a:cubicBezTo>
                <a:cubicBezTo>
                  <a:pt x="1675" y="1653"/>
                  <a:pt x="1675" y="1654"/>
                  <a:pt x="1678" y="1654"/>
                </a:cubicBezTo>
                <a:cubicBezTo>
                  <a:pt x="1670" y="1652"/>
                  <a:pt x="1649" y="1655"/>
                  <a:pt x="1642" y="1650"/>
                </a:cubicBezTo>
                <a:cubicBezTo>
                  <a:pt x="1640" y="1651"/>
                  <a:pt x="1639" y="1651"/>
                  <a:pt x="1637" y="1650"/>
                </a:cubicBezTo>
                <a:cubicBezTo>
                  <a:pt x="1637" y="1650"/>
                  <a:pt x="1638" y="1650"/>
                  <a:pt x="1638" y="1651"/>
                </a:cubicBezTo>
                <a:cubicBezTo>
                  <a:pt x="1633" y="1651"/>
                  <a:pt x="1631" y="1649"/>
                  <a:pt x="1628" y="1651"/>
                </a:cubicBezTo>
                <a:cubicBezTo>
                  <a:pt x="1628" y="1651"/>
                  <a:pt x="1629" y="1651"/>
                  <a:pt x="1629" y="1650"/>
                </a:cubicBezTo>
                <a:cubicBezTo>
                  <a:pt x="1628" y="1650"/>
                  <a:pt x="1628" y="1650"/>
                  <a:pt x="1628" y="1649"/>
                </a:cubicBezTo>
                <a:cubicBezTo>
                  <a:pt x="1627" y="1649"/>
                  <a:pt x="1626" y="1653"/>
                  <a:pt x="1628" y="1652"/>
                </a:cubicBezTo>
                <a:cubicBezTo>
                  <a:pt x="1627" y="1653"/>
                  <a:pt x="1626" y="1653"/>
                  <a:pt x="1626" y="1651"/>
                </a:cubicBezTo>
                <a:cubicBezTo>
                  <a:pt x="1624" y="1654"/>
                  <a:pt x="1622" y="1652"/>
                  <a:pt x="1618" y="1651"/>
                </a:cubicBezTo>
                <a:cubicBezTo>
                  <a:pt x="1620" y="1649"/>
                  <a:pt x="1622" y="1651"/>
                  <a:pt x="1624" y="1652"/>
                </a:cubicBezTo>
                <a:cubicBezTo>
                  <a:pt x="1626" y="1651"/>
                  <a:pt x="1622" y="1650"/>
                  <a:pt x="1624" y="1650"/>
                </a:cubicBezTo>
                <a:cubicBezTo>
                  <a:pt x="1622" y="1649"/>
                  <a:pt x="1618" y="1648"/>
                  <a:pt x="1619" y="1650"/>
                </a:cubicBezTo>
                <a:cubicBezTo>
                  <a:pt x="1618" y="1649"/>
                  <a:pt x="1615" y="1649"/>
                  <a:pt x="1613" y="1649"/>
                </a:cubicBezTo>
                <a:cubicBezTo>
                  <a:pt x="1614" y="1648"/>
                  <a:pt x="1617" y="1648"/>
                  <a:pt x="1618" y="1648"/>
                </a:cubicBezTo>
                <a:cubicBezTo>
                  <a:pt x="1622" y="1646"/>
                  <a:pt x="1627" y="1648"/>
                  <a:pt x="1632" y="1648"/>
                </a:cubicBezTo>
                <a:cubicBezTo>
                  <a:pt x="1633" y="1648"/>
                  <a:pt x="1632" y="1648"/>
                  <a:pt x="1632" y="1649"/>
                </a:cubicBezTo>
                <a:cubicBezTo>
                  <a:pt x="1650" y="1649"/>
                  <a:pt x="1679" y="1648"/>
                  <a:pt x="1698" y="1648"/>
                </a:cubicBezTo>
                <a:cubicBezTo>
                  <a:pt x="1698" y="1647"/>
                  <a:pt x="1697" y="1647"/>
                  <a:pt x="1696" y="1647"/>
                </a:cubicBezTo>
                <a:cubicBezTo>
                  <a:pt x="1704" y="1645"/>
                  <a:pt x="1713" y="1646"/>
                  <a:pt x="1724" y="1645"/>
                </a:cubicBezTo>
                <a:cubicBezTo>
                  <a:pt x="1724" y="1648"/>
                  <a:pt x="1721" y="1646"/>
                  <a:pt x="1719" y="1647"/>
                </a:cubicBezTo>
                <a:cubicBezTo>
                  <a:pt x="1719" y="1648"/>
                  <a:pt x="1724" y="1646"/>
                  <a:pt x="1725" y="1647"/>
                </a:cubicBezTo>
                <a:cubicBezTo>
                  <a:pt x="1725" y="1646"/>
                  <a:pt x="1724" y="1647"/>
                  <a:pt x="1725" y="1645"/>
                </a:cubicBezTo>
                <a:cubicBezTo>
                  <a:pt x="1729" y="1646"/>
                  <a:pt x="1736" y="1644"/>
                  <a:pt x="1740" y="1645"/>
                </a:cubicBezTo>
                <a:cubicBezTo>
                  <a:pt x="1740" y="1643"/>
                  <a:pt x="1734" y="1645"/>
                  <a:pt x="1731" y="1644"/>
                </a:cubicBezTo>
                <a:cubicBezTo>
                  <a:pt x="1731" y="1644"/>
                  <a:pt x="1731" y="1643"/>
                  <a:pt x="1732" y="1642"/>
                </a:cubicBezTo>
                <a:cubicBezTo>
                  <a:pt x="1732" y="1644"/>
                  <a:pt x="1734" y="1643"/>
                  <a:pt x="1735" y="1643"/>
                </a:cubicBezTo>
                <a:cubicBezTo>
                  <a:pt x="1736" y="1642"/>
                  <a:pt x="1734" y="1642"/>
                  <a:pt x="1733" y="1643"/>
                </a:cubicBezTo>
                <a:cubicBezTo>
                  <a:pt x="1733" y="1642"/>
                  <a:pt x="1734" y="1641"/>
                  <a:pt x="1734" y="1641"/>
                </a:cubicBezTo>
                <a:cubicBezTo>
                  <a:pt x="1734" y="1640"/>
                  <a:pt x="1732" y="1642"/>
                  <a:pt x="1732" y="1642"/>
                </a:cubicBezTo>
                <a:cubicBezTo>
                  <a:pt x="1730" y="1641"/>
                  <a:pt x="1733" y="1641"/>
                  <a:pt x="1732" y="1640"/>
                </a:cubicBezTo>
                <a:cubicBezTo>
                  <a:pt x="1728" y="1640"/>
                  <a:pt x="1726" y="1640"/>
                  <a:pt x="1722" y="1639"/>
                </a:cubicBezTo>
                <a:cubicBezTo>
                  <a:pt x="1722" y="1638"/>
                  <a:pt x="1722" y="1639"/>
                  <a:pt x="1722" y="1638"/>
                </a:cubicBezTo>
                <a:cubicBezTo>
                  <a:pt x="1725" y="1637"/>
                  <a:pt x="1735" y="1639"/>
                  <a:pt x="1735" y="1637"/>
                </a:cubicBezTo>
                <a:cubicBezTo>
                  <a:pt x="1737" y="1637"/>
                  <a:pt x="1740" y="1639"/>
                  <a:pt x="1740" y="1637"/>
                </a:cubicBezTo>
                <a:cubicBezTo>
                  <a:pt x="1741" y="1637"/>
                  <a:pt x="1744" y="1636"/>
                  <a:pt x="1743" y="1638"/>
                </a:cubicBezTo>
                <a:cubicBezTo>
                  <a:pt x="1744" y="1636"/>
                  <a:pt x="1748" y="1635"/>
                  <a:pt x="1749" y="1638"/>
                </a:cubicBezTo>
                <a:cubicBezTo>
                  <a:pt x="1750" y="1637"/>
                  <a:pt x="1749" y="1637"/>
                  <a:pt x="1749" y="1636"/>
                </a:cubicBezTo>
                <a:cubicBezTo>
                  <a:pt x="1754" y="1636"/>
                  <a:pt x="1758" y="1635"/>
                  <a:pt x="1762" y="1636"/>
                </a:cubicBezTo>
                <a:cubicBezTo>
                  <a:pt x="1763" y="1636"/>
                  <a:pt x="1763" y="1634"/>
                  <a:pt x="1763" y="1634"/>
                </a:cubicBezTo>
                <a:cubicBezTo>
                  <a:pt x="1764" y="1634"/>
                  <a:pt x="1764" y="1635"/>
                  <a:pt x="1764" y="1636"/>
                </a:cubicBezTo>
                <a:cubicBezTo>
                  <a:pt x="1766" y="1635"/>
                  <a:pt x="1766" y="1635"/>
                  <a:pt x="1769" y="1635"/>
                </a:cubicBezTo>
                <a:cubicBezTo>
                  <a:pt x="1770" y="1634"/>
                  <a:pt x="1767" y="1634"/>
                  <a:pt x="1766" y="1634"/>
                </a:cubicBezTo>
                <a:cubicBezTo>
                  <a:pt x="1767" y="1633"/>
                  <a:pt x="1769" y="1633"/>
                  <a:pt x="1771" y="1633"/>
                </a:cubicBezTo>
                <a:cubicBezTo>
                  <a:pt x="1772" y="1634"/>
                  <a:pt x="1770" y="1635"/>
                  <a:pt x="1771" y="1635"/>
                </a:cubicBezTo>
                <a:cubicBezTo>
                  <a:pt x="1783" y="1632"/>
                  <a:pt x="1797" y="1635"/>
                  <a:pt x="1808" y="1631"/>
                </a:cubicBezTo>
                <a:cubicBezTo>
                  <a:pt x="1806" y="1632"/>
                  <a:pt x="1804" y="1631"/>
                  <a:pt x="1803" y="1632"/>
                </a:cubicBezTo>
                <a:cubicBezTo>
                  <a:pt x="1803" y="1631"/>
                  <a:pt x="1804" y="1630"/>
                  <a:pt x="1802" y="1630"/>
                </a:cubicBezTo>
                <a:cubicBezTo>
                  <a:pt x="1804" y="1630"/>
                  <a:pt x="1808" y="1628"/>
                  <a:pt x="1810" y="1630"/>
                </a:cubicBezTo>
                <a:cubicBezTo>
                  <a:pt x="1811" y="1629"/>
                  <a:pt x="1810" y="1630"/>
                  <a:pt x="1812" y="1630"/>
                </a:cubicBezTo>
                <a:cubicBezTo>
                  <a:pt x="1811" y="1630"/>
                  <a:pt x="1812" y="1629"/>
                  <a:pt x="1812" y="1628"/>
                </a:cubicBezTo>
                <a:cubicBezTo>
                  <a:pt x="1809" y="1628"/>
                  <a:pt x="1805" y="1628"/>
                  <a:pt x="1801" y="1628"/>
                </a:cubicBezTo>
                <a:cubicBezTo>
                  <a:pt x="1803" y="1630"/>
                  <a:pt x="1800" y="1627"/>
                  <a:pt x="1800" y="1629"/>
                </a:cubicBezTo>
                <a:cubicBezTo>
                  <a:pt x="1799" y="1629"/>
                  <a:pt x="1799" y="1628"/>
                  <a:pt x="1799" y="1627"/>
                </a:cubicBezTo>
                <a:cubicBezTo>
                  <a:pt x="1798" y="1628"/>
                  <a:pt x="1797" y="1627"/>
                  <a:pt x="1796" y="1627"/>
                </a:cubicBezTo>
                <a:cubicBezTo>
                  <a:pt x="1795" y="1627"/>
                  <a:pt x="1797" y="1629"/>
                  <a:pt x="1797" y="1630"/>
                </a:cubicBezTo>
                <a:cubicBezTo>
                  <a:pt x="1796" y="1628"/>
                  <a:pt x="1794" y="1627"/>
                  <a:pt x="1793" y="1629"/>
                </a:cubicBezTo>
                <a:cubicBezTo>
                  <a:pt x="1792" y="1627"/>
                  <a:pt x="1789" y="1629"/>
                  <a:pt x="1787" y="1627"/>
                </a:cubicBezTo>
                <a:cubicBezTo>
                  <a:pt x="1787" y="1627"/>
                  <a:pt x="1787" y="1625"/>
                  <a:pt x="1788" y="1625"/>
                </a:cubicBezTo>
                <a:cubicBezTo>
                  <a:pt x="1787" y="1625"/>
                  <a:pt x="1786" y="1626"/>
                  <a:pt x="1786" y="1624"/>
                </a:cubicBezTo>
                <a:cubicBezTo>
                  <a:pt x="1785" y="1625"/>
                  <a:pt x="1782" y="1624"/>
                  <a:pt x="1781" y="1625"/>
                </a:cubicBezTo>
                <a:cubicBezTo>
                  <a:pt x="1782" y="1627"/>
                  <a:pt x="1785" y="1624"/>
                  <a:pt x="1787" y="1626"/>
                </a:cubicBezTo>
                <a:cubicBezTo>
                  <a:pt x="1786" y="1627"/>
                  <a:pt x="1786" y="1627"/>
                  <a:pt x="1786" y="1627"/>
                </a:cubicBezTo>
                <a:cubicBezTo>
                  <a:pt x="1785" y="1626"/>
                  <a:pt x="1785" y="1627"/>
                  <a:pt x="1784" y="1626"/>
                </a:cubicBezTo>
                <a:cubicBezTo>
                  <a:pt x="1783" y="1628"/>
                  <a:pt x="1785" y="1628"/>
                  <a:pt x="1787" y="1628"/>
                </a:cubicBezTo>
                <a:cubicBezTo>
                  <a:pt x="1787" y="1631"/>
                  <a:pt x="1783" y="1628"/>
                  <a:pt x="1782" y="1630"/>
                </a:cubicBezTo>
                <a:cubicBezTo>
                  <a:pt x="1783" y="1627"/>
                  <a:pt x="1778" y="1630"/>
                  <a:pt x="1777" y="1630"/>
                </a:cubicBezTo>
                <a:cubicBezTo>
                  <a:pt x="1776" y="1630"/>
                  <a:pt x="1777" y="1629"/>
                  <a:pt x="1777" y="1628"/>
                </a:cubicBezTo>
                <a:cubicBezTo>
                  <a:pt x="1775" y="1628"/>
                  <a:pt x="1775" y="1628"/>
                  <a:pt x="1775" y="1630"/>
                </a:cubicBezTo>
                <a:cubicBezTo>
                  <a:pt x="1775" y="1626"/>
                  <a:pt x="1773" y="1631"/>
                  <a:pt x="1771" y="1629"/>
                </a:cubicBezTo>
                <a:cubicBezTo>
                  <a:pt x="1770" y="1629"/>
                  <a:pt x="1773" y="1630"/>
                  <a:pt x="1772" y="1631"/>
                </a:cubicBezTo>
                <a:cubicBezTo>
                  <a:pt x="1772" y="1629"/>
                  <a:pt x="1770" y="1633"/>
                  <a:pt x="1770" y="1630"/>
                </a:cubicBezTo>
                <a:cubicBezTo>
                  <a:pt x="1769" y="1630"/>
                  <a:pt x="1771" y="1632"/>
                  <a:pt x="1769" y="1632"/>
                </a:cubicBezTo>
                <a:cubicBezTo>
                  <a:pt x="1768" y="1632"/>
                  <a:pt x="1769" y="1631"/>
                  <a:pt x="1769" y="1630"/>
                </a:cubicBezTo>
                <a:cubicBezTo>
                  <a:pt x="1769" y="1629"/>
                  <a:pt x="1767" y="1631"/>
                  <a:pt x="1767" y="1628"/>
                </a:cubicBezTo>
                <a:cubicBezTo>
                  <a:pt x="1767" y="1629"/>
                  <a:pt x="1765" y="1629"/>
                  <a:pt x="1766" y="1631"/>
                </a:cubicBezTo>
                <a:cubicBezTo>
                  <a:pt x="1763" y="1632"/>
                  <a:pt x="1764" y="1629"/>
                  <a:pt x="1764" y="1628"/>
                </a:cubicBezTo>
                <a:cubicBezTo>
                  <a:pt x="1764" y="1628"/>
                  <a:pt x="1761" y="1629"/>
                  <a:pt x="1763" y="1627"/>
                </a:cubicBezTo>
                <a:cubicBezTo>
                  <a:pt x="1765" y="1628"/>
                  <a:pt x="1769" y="1626"/>
                  <a:pt x="1772" y="1627"/>
                </a:cubicBezTo>
                <a:cubicBezTo>
                  <a:pt x="1773" y="1627"/>
                  <a:pt x="1771" y="1629"/>
                  <a:pt x="1773" y="1629"/>
                </a:cubicBezTo>
                <a:cubicBezTo>
                  <a:pt x="1772" y="1626"/>
                  <a:pt x="1774" y="1627"/>
                  <a:pt x="1777" y="1626"/>
                </a:cubicBezTo>
                <a:cubicBezTo>
                  <a:pt x="1776" y="1625"/>
                  <a:pt x="1773" y="1625"/>
                  <a:pt x="1772" y="1623"/>
                </a:cubicBezTo>
                <a:cubicBezTo>
                  <a:pt x="1772" y="1625"/>
                  <a:pt x="1771" y="1623"/>
                  <a:pt x="1768" y="1624"/>
                </a:cubicBezTo>
                <a:cubicBezTo>
                  <a:pt x="1769" y="1625"/>
                  <a:pt x="1768" y="1625"/>
                  <a:pt x="1768" y="1626"/>
                </a:cubicBezTo>
                <a:cubicBezTo>
                  <a:pt x="1767" y="1626"/>
                  <a:pt x="1768" y="1624"/>
                  <a:pt x="1766" y="1624"/>
                </a:cubicBezTo>
                <a:cubicBezTo>
                  <a:pt x="1766" y="1626"/>
                  <a:pt x="1766" y="1626"/>
                  <a:pt x="1766" y="1626"/>
                </a:cubicBezTo>
                <a:cubicBezTo>
                  <a:pt x="1764" y="1625"/>
                  <a:pt x="1764" y="1626"/>
                  <a:pt x="1763" y="1624"/>
                </a:cubicBezTo>
                <a:cubicBezTo>
                  <a:pt x="1761" y="1624"/>
                  <a:pt x="1764" y="1625"/>
                  <a:pt x="1762" y="1625"/>
                </a:cubicBezTo>
                <a:cubicBezTo>
                  <a:pt x="1760" y="1626"/>
                  <a:pt x="1763" y="1624"/>
                  <a:pt x="1760" y="1624"/>
                </a:cubicBezTo>
                <a:cubicBezTo>
                  <a:pt x="1762" y="1623"/>
                  <a:pt x="1763" y="1624"/>
                  <a:pt x="1765" y="1624"/>
                </a:cubicBezTo>
                <a:cubicBezTo>
                  <a:pt x="1763" y="1623"/>
                  <a:pt x="1761" y="1623"/>
                  <a:pt x="1759" y="1622"/>
                </a:cubicBezTo>
                <a:cubicBezTo>
                  <a:pt x="1761" y="1624"/>
                  <a:pt x="1759" y="1623"/>
                  <a:pt x="1759" y="1625"/>
                </a:cubicBezTo>
                <a:cubicBezTo>
                  <a:pt x="1753" y="1624"/>
                  <a:pt x="1744" y="1627"/>
                  <a:pt x="1742" y="1624"/>
                </a:cubicBezTo>
                <a:cubicBezTo>
                  <a:pt x="1742" y="1623"/>
                  <a:pt x="1744" y="1623"/>
                  <a:pt x="1745" y="1622"/>
                </a:cubicBezTo>
                <a:cubicBezTo>
                  <a:pt x="1744" y="1621"/>
                  <a:pt x="1743" y="1622"/>
                  <a:pt x="1741" y="1622"/>
                </a:cubicBezTo>
                <a:cubicBezTo>
                  <a:pt x="1744" y="1620"/>
                  <a:pt x="1751" y="1621"/>
                  <a:pt x="1754" y="1621"/>
                </a:cubicBezTo>
                <a:cubicBezTo>
                  <a:pt x="1755" y="1621"/>
                  <a:pt x="1755" y="1620"/>
                  <a:pt x="1755" y="1619"/>
                </a:cubicBezTo>
                <a:cubicBezTo>
                  <a:pt x="1755" y="1620"/>
                  <a:pt x="1757" y="1618"/>
                  <a:pt x="1757" y="1620"/>
                </a:cubicBezTo>
                <a:cubicBezTo>
                  <a:pt x="1758" y="1618"/>
                  <a:pt x="1762" y="1620"/>
                  <a:pt x="1763" y="1618"/>
                </a:cubicBezTo>
                <a:cubicBezTo>
                  <a:pt x="1763" y="1618"/>
                  <a:pt x="1760" y="1619"/>
                  <a:pt x="1759" y="1618"/>
                </a:cubicBezTo>
                <a:cubicBezTo>
                  <a:pt x="1764" y="1616"/>
                  <a:pt x="1768" y="1616"/>
                  <a:pt x="1772" y="1615"/>
                </a:cubicBezTo>
                <a:cubicBezTo>
                  <a:pt x="1772" y="1614"/>
                  <a:pt x="1770" y="1615"/>
                  <a:pt x="1768" y="1615"/>
                </a:cubicBezTo>
                <a:cubicBezTo>
                  <a:pt x="1769" y="1614"/>
                  <a:pt x="1771" y="1614"/>
                  <a:pt x="1773" y="1614"/>
                </a:cubicBezTo>
                <a:cubicBezTo>
                  <a:pt x="1775" y="1614"/>
                  <a:pt x="1772" y="1615"/>
                  <a:pt x="1773" y="1616"/>
                </a:cubicBezTo>
                <a:cubicBezTo>
                  <a:pt x="1776" y="1614"/>
                  <a:pt x="1780" y="1616"/>
                  <a:pt x="1783" y="1614"/>
                </a:cubicBezTo>
                <a:cubicBezTo>
                  <a:pt x="1780" y="1614"/>
                  <a:pt x="1778" y="1615"/>
                  <a:pt x="1775" y="1614"/>
                </a:cubicBezTo>
                <a:cubicBezTo>
                  <a:pt x="1787" y="1612"/>
                  <a:pt x="1794" y="1611"/>
                  <a:pt x="1809" y="1611"/>
                </a:cubicBezTo>
                <a:cubicBezTo>
                  <a:pt x="1812" y="1609"/>
                  <a:pt x="1817" y="1610"/>
                  <a:pt x="1821" y="1610"/>
                </a:cubicBezTo>
                <a:cubicBezTo>
                  <a:pt x="1821" y="1609"/>
                  <a:pt x="1820" y="1609"/>
                  <a:pt x="1821" y="1608"/>
                </a:cubicBezTo>
                <a:cubicBezTo>
                  <a:pt x="1834" y="1608"/>
                  <a:pt x="1842" y="1606"/>
                  <a:pt x="1857" y="1605"/>
                </a:cubicBezTo>
                <a:cubicBezTo>
                  <a:pt x="1857" y="1605"/>
                  <a:pt x="1856" y="1605"/>
                  <a:pt x="1856" y="1604"/>
                </a:cubicBezTo>
                <a:cubicBezTo>
                  <a:pt x="1858" y="1604"/>
                  <a:pt x="1862" y="1604"/>
                  <a:pt x="1864" y="1603"/>
                </a:cubicBezTo>
                <a:cubicBezTo>
                  <a:pt x="1861" y="1602"/>
                  <a:pt x="1858" y="1604"/>
                  <a:pt x="1853" y="1604"/>
                </a:cubicBezTo>
                <a:cubicBezTo>
                  <a:pt x="1852" y="1604"/>
                  <a:pt x="1853" y="1603"/>
                  <a:pt x="1853" y="1603"/>
                </a:cubicBezTo>
                <a:cubicBezTo>
                  <a:pt x="1848" y="1603"/>
                  <a:pt x="1848" y="1603"/>
                  <a:pt x="1848" y="1603"/>
                </a:cubicBezTo>
                <a:cubicBezTo>
                  <a:pt x="1849" y="1602"/>
                  <a:pt x="1852" y="1602"/>
                  <a:pt x="1854" y="1602"/>
                </a:cubicBezTo>
                <a:cubicBezTo>
                  <a:pt x="1855" y="1602"/>
                  <a:pt x="1856" y="1601"/>
                  <a:pt x="1854" y="1601"/>
                </a:cubicBezTo>
                <a:cubicBezTo>
                  <a:pt x="1841" y="1602"/>
                  <a:pt x="1827" y="1602"/>
                  <a:pt x="1813" y="1603"/>
                </a:cubicBezTo>
                <a:cubicBezTo>
                  <a:pt x="1813" y="1602"/>
                  <a:pt x="1816" y="1603"/>
                  <a:pt x="1817" y="1603"/>
                </a:cubicBezTo>
                <a:cubicBezTo>
                  <a:pt x="1816" y="1601"/>
                  <a:pt x="1815" y="1602"/>
                  <a:pt x="1814" y="1602"/>
                </a:cubicBezTo>
                <a:cubicBezTo>
                  <a:pt x="1818" y="1600"/>
                  <a:pt x="1826" y="1601"/>
                  <a:pt x="1829" y="1598"/>
                </a:cubicBezTo>
                <a:cubicBezTo>
                  <a:pt x="1815" y="1599"/>
                  <a:pt x="1804" y="1599"/>
                  <a:pt x="1792" y="1599"/>
                </a:cubicBezTo>
                <a:cubicBezTo>
                  <a:pt x="1792" y="1597"/>
                  <a:pt x="1796" y="1599"/>
                  <a:pt x="1797" y="1598"/>
                </a:cubicBezTo>
                <a:cubicBezTo>
                  <a:pt x="1798" y="1597"/>
                  <a:pt x="1797" y="1597"/>
                  <a:pt x="1796" y="1597"/>
                </a:cubicBezTo>
                <a:cubicBezTo>
                  <a:pt x="1797" y="1597"/>
                  <a:pt x="1797" y="1597"/>
                  <a:pt x="1798" y="1597"/>
                </a:cubicBezTo>
                <a:cubicBezTo>
                  <a:pt x="1799" y="1597"/>
                  <a:pt x="1798" y="1597"/>
                  <a:pt x="1798" y="1598"/>
                </a:cubicBezTo>
                <a:cubicBezTo>
                  <a:pt x="1798" y="1598"/>
                  <a:pt x="1799" y="1598"/>
                  <a:pt x="1800" y="1598"/>
                </a:cubicBezTo>
                <a:cubicBezTo>
                  <a:pt x="1799" y="1596"/>
                  <a:pt x="1797" y="1596"/>
                  <a:pt x="1795" y="1596"/>
                </a:cubicBezTo>
                <a:cubicBezTo>
                  <a:pt x="1795" y="1597"/>
                  <a:pt x="1794" y="1597"/>
                  <a:pt x="1795" y="1598"/>
                </a:cubicBezTo>
                <a:cubicBezTo>
                  <a:pt x="1793" y="1598"/>
                  <a:pt x="1790" y="1598"/>
                  <a:pt x="1791" y="1599"/>
                </a:cubicBezTo>
                <a:cubicBezTo>
                  <a:pt x="1789" y="1599"/>
                  <a:pt x="1790" y="1600"/>
                  <a:pt x="1788" y="1599"/>
                </a:cubicBezTo>
                <a:cubicBezTo>
                  <a:pt x="1788" y="1598"/>
                  <a:pt x="1791" y="1600"/>
                  <a:pt x="1790" y="1598"/>
                </a:cubicBezTo>
                <a:cubicBezTo>
                  <a:pt x="1789" y="1598"/>
                  <a:pt x="1789" y="1599"/>
                  <a:pt x="1788" y="1598"/>
                </a:cubicBezTo>
                <a:cubicBezTo>
                  <a:pt x="1788" y="1597"/>
                  <a:pt x="1789" y="1597"/>
                  <a:pt x="1788" y="1596"/>
                </a:cubicBezTo>
                <a:cubicBezTo>
                  <a:pt x="1790" y="1595"/>
                  <a:pt x="1796" y="1594"/>
                  <a:pt x="1796" y="1596"/>
                </a:cubicBezTo>
                <a:cubicBezTo>
                  <a:pt x="1804" y="1592"/>
                  <a:pt x="1812" y="1594"/>
                  <a:pt x="1822" y="1592"/>
                </a:cubicBezTo>
                <a:cubicBezTo>
                  <a:pt x="1814" y="1590"/>
                  <a:pt x="1806" y="1592"/>
                  <a:pt x="1797" y="1592"/>
                </a:cubicBezTo>
                <a:cubicBezTo>
                  <a:pt x="1797" y="1591"/>
                  <a:pt x="1800" y="1592"/>
                  <a:pt x="1801" y="1592"/>
                </a:cubicBezTo>
                <a:cubicBezTo>
                  <a:pt x="1801" y="1590"/>
                  <a:pt x="1810" y="1589"/>
                  <a:pt x="1814" y="1589"/>
                </a:cubicBezTo>
                <a:cubicBezTo>
                  <a:pt x="1827" y="1588"/>
                  <a:pt x="1843" y="1587"/>
                  <a:pt x="1855" y="1585"/>
                </a:cubicBezTo>
                <a:cubicBezTo>
                  <a:pt x="1856" y="1585"/>
                  <a:pt x="1855" y="1585"/>
                  <a:pt x="1855" y="1584"/>
                </a:cubicBezTo>
                <a:cubicBezTo>
                  <a:pt x="1857" y="1583"/>
                  <a:pt x="1856" y="1585"/>
                  <a:pt x="1857" y="1585"/>
                </a:cubicBezTo>
                <a:cubicBezTo>
                  <a:pt x="1859" y="1586"/>
                  <a:pt x="1856" y="1584"/>
                  <a:pt x="1858" y="1584"/>
                </a:cubicBezTo>
                <a:cubicBezTo>
                  <a:pt x="1861" y="1582"/>
                  <a:pt x="1866" y="1585"/>
                  <a:pt x="1867" y="1582"/>
                </a:cubicBezTo>
                <a:cubicBezTo>
                  <a:pt x="1867" y="1584"/>
                  <a:pt x="1870" y="1584"/>
                  <a:pt x="1870" y="1582"/>
                </a:cubicBezTo>
                <a:cubicBezTo>
                  <a:pt x="1872" y="1582"/>
                  <a:pt x="1870" y="1583"/>
                  <a:pt x="1870" y="1584"/>
                </a:cubicBezTo>
                <a:cubicBezTo>
                  <a:pt x="1871" y="1584"/>
                  <a:pt x="1871" y="1583"/>
                  <a:pt x="1871" y="1582"/>
                </a:cubicBezTo>
                <a:cubicBezTo>
                  <a:pt x="1873" y="1582"/>
                  <a:pt x="1873" y="1583"/>
                  <a:pt x="1875" y="1582"/>
                </a:cubicBezTo>
                <a:cubicBezTo>
                  <a:pt x="1871" y="1581"/>
                  <a:pt x="1868" y="1581"/>
                  <a:pt x="1868" y="1582"/>
                </a:cubicBezTo>
                <a:cubicBezTo>
                  <a:pt x="1866" y="1581"/>
                  <a:pt x="1868" y="1581"/>
                  <a:pt x="1868" y="1580"/>
                </a:cubicBezTo>
                <a:cubicBezTo>
                  <a:pt x="1870" y="1580"/>
                  <a:pt x="1874" y="1580"/>
                  <a:pt x="1874" y="1580"/>
                </a:cubicBezTo>
                <a:cubicBezTo>
                  <a:pt x="1874" y="1580"/>
                  <a:pt x="1874" y="1580"/>
                  <a:pt x="1874" y="1580"/>
                </a:cubicBezTo>
                <a:cubicBezTo>
                  <a:pt x="1874" y="1580"/>
                  <a:pt x="1874" y="1580"/>
                  <a:pt x="1874" y="1580"/>
                </a:cubicBezTo>
                <a:cubicBezTo>
                  <a:pt x="1874" y="1580"/>
                  <a:pt x="1874" y="1580"/>
                  <a:pt x="1874" y="1580"/>
                </a:cubicBezTo>
                <a:cubicBezTo>
                  <a:pt x="1875" y="1579"/>
                  <a:pt x="1877" y="1579"/>
                  <a:pt x="1880" y="1578"/>
                </a:cubicBezTo>
                <a:cubicBezTo>
                  <a:pt x="1879" y="1576"/>
                  <a:pt x="1876" y="1579"/>
                  <a:pt x="1873" y="1578"/>
                </a:cubicBezTo>
                <a:cubicBezTo>
                  <a:pt x="1873" y="1577"/>
                  <a:pt x="1874" y="1577"/>
                  <a:pt x="1874" y="1576"/>
                </a:cubicBezTo>
                <a:cubicBezTo>
                  <a:pt x="1872" y="1580"/>
                  <a:pt x="1866" y="1576"/>
                  <a:pt x="1865" y="1579"/>
                </a:cubicBezTo>
                <a:cubicBezTo>
                  <a:pt x="1864" y="1578"/>
                  <a:pt x="1865" y="1578"/>
                  <a:pt x="1863" y="1577"/>
                </a:cubicBezTo>
                <a:cubicBezTo>
                  <a:pt x="1863" y="1578"/>
                  <a:pt x="1859" y="1579"/>
                  <a:pt x="1858" y="1577"/>
                </a:cubicBezTo>
                <a:cubicBezTo>
                  <a:pt x="1858" y="1579"/>
                  <a:pt x="1854" y="1579"/>
                  <a:pt x="1853" y="1577"/>
                </a:cubicBezTo>
                <a:cubicBezTo>
                  <a:pt x="1854" y="1578"/>
                  <a:pt x="1854" y="1578"/>
                  <a:pt x="1854" y="1579"/>
                </a:cubicBezTo>
                <a:cubicBezTo>
                  <a:pt x="1848" y="1577"/>
                  <a:pt x="1840" y="1580"/>
                  <a:pt x="1832" y="1579"/>
                </a:cubicBezTo>
                <a:cubicBezTo>
                  <a:pt x="1851" y="1576"/>
                  <a:pt x="1873" y="1574"/>
                  <a:pt x="1889" y="1573"/>
                </a:cubicBezTo>
                <a:cubicBezTo>
                  <a:pt x="1888" y="1571"/>
                  <a:pt x="1889" y="1571"/>
                  <a:pt x="1891" y="1571"/>
                </a:cubicBezTo>
                <a:cubicBezTo>
                  <a:pt x="1895" y="1575"/>
                  <a:pt x="1902" y="1569"/>
                  <a:pt x="1905" y="1571"/>
                </a:cubicBezTo>
                <a:cubicBezTo>
                  <a:pt x="1905" y="1568"/>
                  <a:pt x="1912" y="1569"/>
                  <a:pt x="1914" y="1568"/>
                </a:cubicBezTo>
                <a:cubicBezTo>
                  <a:pt x="1914" y="1569"/>
                  <a:pt x="1913" y="1569"/>
                  <a:pt x="1913" y="1569"/>
                </a:cubicBezTo>
                <a:cubicBezTo>
                  <a:pt x="1912" y="1570"/>
                  <a:pt x="1914" y="1570"/>
                  <a:pt x="1915" y="1570"/>
                </a:cubicBezTo>
                <a:cubicBezTo>
                  <a:pt x="1915" y="1569"/>
                  <a:pt x="1914" y="1569"/>
                  <a:pt x="1914" y="1568"/>
                </a:cubicBezTo>
                <a:cubicBezTo>
                  <a:pt x="1919" y="1568"/>
                  <a:pt x="1925" y="1568"/>
                  <a:pt x="1930" y="1567"/>
                </a:cubicBezTo>
                <a:cubicBezTo>
                  <a:pt x="1927" y="1566"/>
                  <a:pt x="1922" y="1567"/>
                  <a:pt x="1922" y="1566"/>
                </a:cubicBezTo>
                <a:cubicBezTo>
                  <a:pt x="1921" y="1566"/>
                  <a:pt x="1918" y="1568"/>
                  <a:pt x="1917" y="1566"/>
                </a:cubicBezTo>
                <a:cubicBezTo>
                  <a:pt x="1895" y="1568"/>
                  <a:pt x="1871" y="1573"/>
                  <a:pt x="1847" y="1575"/>
                </a:cubicBezTo>
                <a:cubicBezTo>
                  <a:pt x="1846" y="1574"/>
                  <a:pt x="1847" y="1574"/>
                  <a:pt x="1846" y="1573"/>
                </a:cubicBezTo>
                <a:cubicBezTo>
                  <a:pt x="1845" y="1573"/>
                  <a:pt x="1845" y="1574"/>
                  <a:pt x="1846" y="1574"/>
                </a:cubicBezTo>
                <a:cubicBezTo>
                  <a:pt x="1845" y="1575"/>
                  <a:pt x="1843" y="1572"/>
                  <a:pt x="1842" y="1574"/>
                </a:cubicBezTo>
                <a:cubicBezTo>
                  <a:pt x="1842" y="1574"/>
                  <a:pt x="1842" y="1574"/>
                  <a:pt x="1841" y="1574"/>
                </a:cubicBezTo>
                <a:cubicBezTo>
                  <a:pt x="1841" y="1574"/>
                  <a:pt x="1841" y="1573"/>
                  <a:pt x="1842" y="1574"/>
                </a:cubicBezTo>
                <a:cubicBezTo>
                  <a:pt x="1837" y="1571"/>
                  <a:pt x="1828" y="1576"/>
                  <a:pt x="1820" y="1575"/>
                </a:cubicBezTo>
                <a:cubicBezTo>
                  <a:pt x="1819" y="1574"/>
                  <a:pt x="1820" y="1573"/>
                  <a:pt x="1820" y="1573"/>
                </a:cubicBezTo>
                <a:cubicBezTo>
                  <a:pt x="1821" y="1574"/>
                  <a:pt x="1831" y="1571"/>
                  <a:pt x="1833" y="1572"/>
                </a:cubicBezTo>
                <a:cubicBezTo>
                  <a:pt x="1834" y="1572"/>
                  <a:pt x="1833" y="1573"/>
                  <a:pt x="1833" y="1573"/>
                </a:cubicBezTo>
                <a:cubicBezTo>
                  <a:pt x="1834" y="1574"/>
                  <a:pt x="1835" y="1572"/>
                  <a:pt x="1836" y="1573"/>
                </a:cubicBezTo>
                <a:cubicBezTo>
                  <a:pt x="1836" y="1571"/>
                  <a:pt x="1836" y="1573"/>
                  <a:pt x="1835" y="1572"/>
                </a:cubicBezTo>
                <a:cubicBezTo>
                  <a:pt x="1839" y="1570"/>
                  <a:pt x="1848" y="1571"/>
                  <a:pt x="1852" y="1569"/>
                </a:cubicBezTo>
                <a:cubicBezTo>
                  <a:pt x="1846" y="1567"/>
                  <a:pt x="1835" y="1570"/>
                  <a:pt x="1823" y="1570"/>
                </a:cubicBezTo>
                <a:cubicBezTo>
                  <a:pt x="1823" y="1568"/>
                  <a:pt x="1826" y="1571"/>
                  <a:pt x="1826" y="1568"/>
                </a:cubicBezTo>
                <a:cubicBezTo>
                  <a:pt x="1824" y="1570"/>
                  <a:pt x="1824" y="1567"/>
                  <a:pt x="1823" y="1567"/>
                </a:cubicBezTo>
                <a:cubicBezTo>
                  <a:pt x="1822" y="1568"/>
                  <a:pt x="1820" y="1569"/>
                  <a:pt x="1818" y="1568"/>
                </a:cubicBezTo>
                <a:cubicBezTo>
                  <a:pt x="1819" y="1567"/>
                  <a:pt x="1821" y="1567"/>
                  <a:pt x="1823" y="1567"/>
                </a:cubicBezTo>
                <a:cubicBezTo>
                  <a:pt x="1823" y="1566"/>
                  <a:pt x="1822" y="1566"/>
                  <a:pt x="1822" y="1566"/>
                </a:cubicBezTo>
                <a:cubicBezTo>
                  <a:pt x="1827" y="1565"/>
                  <a:pt x="1833" y="1566"/>
                  <a:pt x="1837" y="1564"/>
                </a:cubicBezTo>
                <a:cubicBezTo>
                  <a:pt x="1833" y="1564"/>
                  <a:pt x="1827" y="1564"/>
                  <a:pt x="1823" y="1565"/>
                </a:cubicBezTo>
                <a:cubicBezTo>
                  <a:pt x="1823" y="1564"/>
                  <a:pt x="1821" y="1563"/>
                  <a:pt x="1821" y="1564"/>
                </a:cubicBezTo>
                <a:cubicBezTo>
                  <a:pt x="1821" y="1562"/>
                  <a:pt x="1824" y="1564"/>
                  <a:pt x="1824" y="1563"/>
                </a:cubicBezTo>
                <a:cubicBezTo>
                  <a:pt x="1826" y="1562"/>
                  <a:pt x="1822" y="1564"/>
                  <a:pt x="1822" y="1563"/>
                </a:cubicBezTo>
                <a:cubicBezTo>
                  <a:pt x="1822" y="1562"/>
                  <a:pt x="1828" y="1562"/>
                  <a:pt x="1830" y="1562"/>
                </a:cubicBezTo>
                <a:cubicBezTo>
                  <a:pt x="1829" y="1563"/>
                  <a:pt x="1828" y="1562"/>
                  <a:pt x="1827" y="1563"/>
                </a:cubicBezTo>
                <a:cubicBezTo>
                  <a:pt x="1829" y="1564"/>
                  <a:pt x="1831" y="1563"/>
                  <a:pt x="1833" y="1563"/>
                </a:cubicBezTo>
                <a:cubicBezTo>
                  <a:pt x="1832" y="1562"/>
                  <a:pt x="1832" y="1563"/>
                  <a:pt x="1832" y="1561"/>
                </a:cubicBezTo>
                <a:cubicBezTo>
                  <a:pt x="1833" y="1561"/>
                  <a:pt x="1835" y="1561"/>
                  <a:pt x="1834" y="1562"/>
                </a:cubicBezTo>
                <a:cubicBezTo>
                  <a:pt x="1839" y="1562"/>
                  <a:pt x="1852" y="1559"/>
                  <a:pt x="1855" y="1559"/>
                </a:cubicBezTo>
                <a:cubicBezTo>
                  <a:pt x="1854" y="1559"/>
                  <a:pt x="1856" y="1562"/>
                  <a:pt x="1857" y="1559"/>
                </a:cubicBezTo>
                <a:cubicBezTo>
                  <a:pt x="1858" y="1560"/>
                  <a:pt x="1856" y="1561"/>
                  <a:pt x="1857" y="1562"/>
                </a:cubicBezTo>
                <a:cubicBezTo>
                  <a:pt x="1859" y="1562"/>
                  <a:pt x="1858" y="1561"/>
                  <a:pt x="1857" y="1561"/>
                </a:cubicBezTo>
                <a:cubicBezTo>
                  <a:pt x="1858" y="1560"/>
                  <a:pt x="1859" y="1560"/>
                  <a:pt x="1859" y="1559"/>
                </a:cubicBezTo>
                <a:cubicBezTo>
                  <a:pt x="1861" y="1559"/>
                  <a:pt x="1860" y="1560"/>
                  <a:pt x="1861" y="1560"/>
                </a:cubicBezTo>
                <a:cubicBezTo>
                  <a:pt x="1861" y="1560"/>
                  <a:pt x="1863" y="1559"/>
                  <a:pt x="1866" y="1559"/>
                </a:cubicBezTo>
                <a:cubicBezTo>
                  <a:pt x="1881" y="1560"/>
                  <a:pt x="1895" y="1562"/>
                  <a:pt x="1908" y="1563"/>
                </a:cubicBezTo>
                <a:cubicBezTo>
                  <a:pt x="1905" y="1564"/>
                  <a:pt x="1902" y="1564"/>
                  <a:pt x="1900" y="1563"/>
                </a:cubicBezTo>
                <a:cubicBezTo>
                  <a:pt x="1899" y="1565"/>
                  <a:pt x="1896" y="1564"/>
                  <a:pt x="1892" y="1564"/>
                </a:cubicBezTo>
                <a:cubicBezTo>
                  <a:pt x="1895" y="1566"/>
                  <a:pt x="1905" y="1565"/>
                  <a:pt x="1911" y="1564"/>
                </a:cubicBezTo>
                <a:cubicBezTo>
                  <a:pt x="1921" y="1565"/>
                  <a:pt x="1931" y="1566"/>
                  <a:pt x="1940" y="1567"/>
                </a:cubicBezTo>
                <a:cubicBezTo>
                  <a:pt x="1940" y="1567"/>
                  <a:pt x="1940" y="1567"/>
                  <a:pt x="1940" y="1567"/>
                </a:cubicBezTo>
                <a:cubicBezTo>
                  <a:pt x="1940" y="1569"/>
                  <a:pt x="1942" y="1568"/>
                  <a:pt x="1943" y="1568"/>
                </a:cubicBezTo>
                <a:cubicBezTo>
                  <a:pt x="1946" y="1568"/>
                  <a:pt x="1949" y="1568"/>
                  <a:pt x="1952" y="1569"/>
                </a:cubicBezTo>
                <a:cubicBezTo>
                  <a:pt x="1952" y="1569"/>
                  <a:pt x="1951" y="1570"/>
                  <a:pt x="1951" y="1571"/>
                </a:cubicBezTo>
                <a:cubicBezTo>
                  <a:pt x="1951" y="1571"/>
                  <a:pt x="1952" y="1571"/>
                  <a:pt x="1952" y="1571"/>
                </a:cubicBezTo>
                <a:cubicBezTo>
                  <a:pt x="1952" y="1570"/>
                  <a:pt x="1954" y="1571"/>
                  <a:pt x="1955" y="1571"/>
                </a:cubicBezTo>
                <a:cubicBezTo>
                  <a:pt x="1955" y="1570"/>
                  <a:pt x="1957" y="1571"/>
                  <a:pt x="1959" y="1570"/>
                </a:cubicBezTo>
                <a:cubicBezTo>
                  <a:pt x="1959" y="1570"/>
                  <a:pt x="1958" y="1569"/>
                  <a:pt x="1958" y="1569"/>
                </a:cubicBezTo>
                <a:cubicBezTo>
                  <a:pt x="1982" y="1572"/>
                  <a:pt x="1999" y="1574"/>
                  <a:pt x="2005" y="1574"/>
                </a:cubicBezTo>
                <a:cubicBezTo>
                  <a:pt x="2011" y="1571"/>
                  <a:pt x="2015" y="1575"/>
                  <a:pt x="2022" y="1574"/>
                </a:cubicBezTo>
                <a:cubicBezTo>
                  <a:pt x="2022" y="1572"/>
                  <a:pt x="2019" y="1572"/>
                  <a:pt x="2019" y="1570"/>
                </a:cubicBezTo>
                <a:cubicBezTo>
                  <a:pt x="2019" y="1571"/>
                  <a:pt x="2016" y="1570"/>
                  <a:pt x="2016" y="1572"/>
                </a:cubicBezTo>
                <a:cubicBezTo>
                  <a:pt x="2016" y="1572"/>
                  <a:pt x="2016" y="1571"/>
                  <a:pt x="2016" y="1570"/>
                </a:cubicBezTo>
                <a:cubicBezTo>
                  <a:pt x="2014" y="1570"/>
                  <a:pt x="2013" y="1571"/>
                  <a:pt x="2012" y="1572"/>
                </a:cubicBezTo>
                <a:cubicBezTo>
                  <a:pt x="2012" y="1570"/>
                  <a:pt x="2010" y="1570"/>
                  <a:pt x="2009" y="1569"/>
                </a:cubicBezTo>
                <a:cubicBezTo>
                  <a:pt x="2010" y="1569"/>
                  <a:pt x="2011" y="1570"/>
                  <a:pt x="2013" y="1569"/>
                </a:cubicBezTo>
                <a:cubicBezTo>
                  <a:pt x="2013" y="1569"/>
                  <a:pt x="2013" y="1569"/>
                  <a:pt x="2013" y="1569"/>
                </a:cubicBezTo>
                <a:cubicBezTo>
                  <a:pt x="2013" y="1569"/>
                  <a:pt x="2013" y="1569"/>
                  <a:pt x="2013" y="1569"/>
                </a:cubicBezTo>
                <a:cubicBezTo>
                  <a:pt x="2013" y="1570"/>
                  <a:pt x="2013" y="1570"/>
                  <a:pt x="2013" y="1570"/>
                </a:cubicBezTo>
                <a:cubicBezTo>
                  <a:pt x="2014" y="1570"/>
                  <a:pt x="2014" y="1570"/>
                  <a:pt x="2014" y="1570"/>
                </a:cubicBezTo>
                <a:cubicBezTo>
                  <a:pt x="2014" y="1570"/>
                  <a:pt x="2014" y="1569"/>
                  <a:pt x="2014" y="1569"/>
                </a:cubicBezTo>
                <a:cubicBezTo>
                  <a:pt x="2017" y="1568"/>
                  <a:pt x="2020" y="1568"/>
                  <a:pt x="2024" y="1570"/>
                </a:cubicBezTo>
                <a:cubicBezTo>
                  <a:pt x="2025" y="1571"/>
                  <a:pt x="2022" y="1570"/>
                  <a:pt x="2022" y="1572"/>
                </a:cubicBezTo>
                <a:cubicBezTo>
                  <a:pt x="2023" y="1573"/>
                  <a:pt x="2024" y="1573"/>
                  <a:pt x="2025" y="1573"/>
                </a:cubicBezTo>
                <a:cubicBezTo>
                  <a:pt x="2025" y="1575"/>
                  <a:pt x="2025" y="1575"/>
                  <a:pt x="2025" y="1575"/>
                </a:cubicBezTo>
                <a:cubicBezTo>
                  <a:pt x="2027" y="1575"/>
                  <a:pt x="2027" y="1575"/>
                  <a:pt x="2027" y="1575"/>
                </a:cubicBezTo>
                <a:cubicBezTo>
                  <a:pt x="2027" y="1574"/>
                  <a:pt x="2027" y="1574"/>
                  <a:pt x="2027" y="1574"/>
                </a:cubicBezTo>
                <a:cubicBezTo>
                  <a:pt x="2032" y="1576"/>
                  <a:pt x="2039" y="1576"/>
                  <a:pt x="2046" y="1577"/>
                </a:cubicBezTo>
                <a:cubicBezTo>
                  <a:pt x="2039" y="1577"/>
                  <a:pt x="2032" y="1578"/>
                  <a:pt x="2025" y="1580"/>
                </a:cubicBezTo>
                <a:cubicBezTo>
                  <a:pt x="2024" y="1580"/>
                  <a:pt x="2024" y="1579"/>
                  <a:pt x="2023" y="1578"/>
                </a:cubicBezTo>
                <a:cubicBezTo>
                  <a:pt x="2021" y="1581"/>
                  <a:pt x="2013" y="1583"/>
                  <a:pt x="2011" y="1580"/>
                </a:cubicBezTo>
                <a:cubicBezTo>
                  <a:pt x="2009" y="1582"/>
                  <a:pt x="2004" y="1583"/>
                  <a:pt x="2000" y="1584"/>
                </a:cubicBezTo>
                <a:cubicBezTo>
                  <a:pt x="2003" y="1585"/>
                  <a:pt x="2003" y="1583"/>
                  <a:pt x="2009" y="1584"/>
                </a:cubicBezTo>
                <a:cubicBezTo>
                  <a:pt x="2009" y="1585"/>
                  <a:pt x="2007" y="1585"/>
                  <a:pt x="2006" y="1585"/>
                </a:cubicBezTo>
                <a:cubicBezTo>
                  <a:pt x="2006" y="1587"/>
                  <a:pt x="2010" y="1585"/>
                  <a:pt x="2013" y="1585"/>
                </a:cubicBezTo>
                <a:cubicBezTo>
                  <a:pt x="2014" y="1585"/>
                  <a:pt x="2015" y="1586"/>
                  <a:pt x="2015" y="1587"/>
                </a:cubicBezTo>
                <a:cubicBezTo>
                  <a:pt x="2015" y="1588"/>
                  <a:pt x="2014" y="1586"/>
                  <a:pt x="2013" y="1587"/>
                </a:cubicBezTo>
                <a:cubicBezTo>
                  <a:pt x="2013" y="1586"/>
                  <a:pt x="2014" y="1586"/>
                  <a:pt x="2014" y="1585"/>
                </a:cubicBezTo>
                <a:cubicBezTo>
                  <a:pt x="2012" y="1586"/>
                  <a:pt x="2013" y="1587"/>
                  <a:pt x="2012" y="1588"/>
                </a:cubicBezTo>
                <a:cubicBezTo>
                  <a:pt x="2013" y="1588"/>
                  <a:pt x="2015" y="1588"/>
                  <a:pt x="2014" y="1590"/>
                </a:cubicBezTo>
                <a:cubicBezTo>
                  <a:pt x="2017" y="1590"/>
                  <a:pt x="2014" y="1588"/>
                  <a:pt x="2018" y="1588"/>
                </a:cubicBezTo>
                <a:cubicBezTo>
                  <a:pt x="2018" y="1587"/>
                  <a:pt x="2016" y="1588"/>
                  <a:pt x="2016" y="1587"/>
                </a:cubicBezTo>
                <a:cubicBezTo>
                  <a:pt x="2026" y="1590"/>
                  <a:pt x="2044" y="1583"/>
                  <a:pt x="2059" y="1586"/>
                </a:cubicBezTo>
                <a:cubicBezTo>
                  <a:pt x="2059" y="1585"/>
                  <a:pt x="2060" y="1585"/>
                  <a:pt x="2060" y="1585"/>
                </a:cubicBezTo>
                <a:cubicBezTo>
                  <a:pt x="2061" y="1584"/>
                  <a:pt x="2060" y="1584"/>
                  <a:pt x="2060" y="1584"/>
                </a:cubicBezTo>
                <a:cubicBezTo>
                  <a:pt x="2064" y="1583"/>
                  <a:pt x="2065" y="1584"/>
                  <a:pt x="2066" y="1585"/>
                </a:cubicBezTo>
                <a:cubicBezTo>
                  <a:pt x="2066" y="1585"/>
                  <a:pt x="2066" y="1584"/>
                  <a:pt x="2066" y="1583"/>
                </a:cubicBezTo>
                <a:cubicBezTo>
                  <a:pt x="2068" y="1584"/>
                  <a:pt x="2068" y="1584"/>
                  <a:pt x="2072" y="1584"/>
                </a:cubicBezTo>
                <a:cubicBezTo>
                  <a:pt x="2070" y="1584"/>
                  <a:pt x="2072" y="1586"/>
                  <a:pt x="2074" y="1585"/>
                </a:cubicBezTo>
                <a:cubicBezTo>
                  <a:pt x="2074" y="1584"/>
                  <a:pt x="2072" y="1585"/>
                  <a:pt x="2072" y="1585"/>
                </a:cubicBezTo>
                <a:cubicBezTo>
                  <a:pt x="2072" y="1583"/>
                  <a:pt x="2075" y="1584"/>
                  <a:pt x="2077" y="1584"/>
                </a:cubicBezTo>
                <a:cubicBezTo>
                  <a:pt x="2077" y="1585"/>
                  <a:pt x="2075" y="1585"/>
                  <a:pt x="2076" y="1586"/>
                </a:cubicBezTo>
                <a:cubicBezTo>
                  <a:pt x="2074" y="1585"/>
                  <a:pt x="2073" y="1587"/>
                  <a:pt x="2071" y="1587"/>
                </a:cubicBezTo>
                <a:cubicBezTo>
                  <a:pt x="2073" y="1589"/>
                  <a:pt x="2078" y="1588"/>
                  <a:pt x="2079" y="1587"/>
                </a:cubicBezTo>
                <a:cubicBezTo>
                  <a:pt x="2080" y="1590"/>
                  <a:pt x="2086" y="1588"/>
                  <a:pt x="2091" y="1588"/>
                </a:cubicBezTo>
                <a:cubicBezTo>
                  <a:pt x="2088" y="1586"/>
                  <a:pt x="2097" y="1588"/>
                  <a:pt x="2099" y="1587"/>
                </a:cubicBezTo>
                <a:cubicBezTo>
                  <a:pt x="2096" y="1585"/>
                  <a:pt x="2092" y="1587"/>
                  <a:pt x="2088" y="1587"/>
                </a:cubicBezTo>
                <a:cubicBezTo>
                  <a:pt x="2086" y="1587"/>
                  <a:pt x="2088" y="1583"/>
                  <a:pt x="2086" y="1585"/>
                </a:cubicBezTo>
                <a:cubicBezTo>
                  <a:pt x="2086" y="1582"/>
                  <a:pt x="2088" y="1583"/>
                  <a:pt x="2089" y="1582"/>
                </a:cubicBezTo>
                <a:cubicBezTo>
                  <a:pt x="2089" y="1582"/>
                  <a:pt x="2090" y="1582"/>
                  <a:pt x="2090" y="1582"/>
                </a:cubicBezTo>
                <a:cubicBezTo>
                  <a:pt x="2094" y="1579"/>
                  <a:pt x="2100" y="1584"/>
                  <a:pt x="2102" y="1582"/>
                </a:cubicBezTo>
                <a:cubicBezTo>
                  <a:pt x="2102" y="1582"/>
                  <a:pt x="2103" y="1582"/>
                  <a:pt x="2103" y="1582"/>
                </a:cubicBezTo>
                <a:cubicBezTo>
                  <a:pt x="2104" y="1582"/>
                  <a:pt x="2104" y="1583"/>
                  <a:pt x="2105" y="1584"/>
                </a:cubicBezTo>
                <a:cubicBezTo>
                  <a:pt x="2102" y="1583"/>
                  <a:pt x="2098" y="1582"/>
                  <a:pt x="2097" y="1583"/>
                </a:cubicBezTo>
                <a:cubicBezTo>
                  <a:pt x="2097" y="1584"/>
                  <a:pt x="2099" y="1583"/>
                  <a:pt x="2099" y="1583"/>
                </a:cubicBezTo>
                <a:cubicBezTo>
                  <a:pt x="2098" y="1586"/>
                  <a:pt x="2094" y="1584"/>
                  <a:pt x="2091" y="1585"/>
                </a:cubicBezTo>
                <a:cubicBezTo>
                  <a:pt x="2099" y="1587"/>
                  <a:pt x="2103" y="1584"/>
                  <a:pt x="2110" y="1586"/>
                </a:cubicBezTo>
                <a:cubicBezTo>
                  <a:pt x="2107" y="1588"/>
                  <a:pt x="2100" y="1584"/>
                  <a:pt x="2099" y="1588"/>
                </a:cubicBezTo>
                <a:cubicBezTo>
                  <a:pt x="2097" y="1587"/>
                  <a:pt x="2094" y="1588"/>
                  <a:pt x="2092" y="1588"/>
                </a:cubicBezTo>
                <a:cubicBezTo>
                  <a:pt x="2094" y="1589"/>
                  <a:pt x="2095" y="1590"/>
                  <a:pt x="2098" y="1589"/>
                </a:cubicBezTo>
                <a:cubicBezTo>
                  <a:pt x="2096" y="1591"/>
                  <a:pt x="2094" y="1589"/>
                  <a:pt x="2092" y="1590"/>
                </a:cubicBezTo>
                <a:cubicBezTo>
                  <a:pt x="2092" y="1589"/>
                  <a:pt x="2093" y="1589"/>
                  <a:pt x="2093" y="1589"/>
                </a:cubicBezTo>
                <a:cubicBezTo>
                  <a:pt x="2091" y="1589"/>
                  <a:pt x="2086" y="1589"/>
                  <a:pt x="2080" y="1589"/>
                </a:cubicBezTo>
                <a:cubicBezTo>
                  <a:pt x="2080" y="1590"/>
                  <a:pt x="2081" y="1590"/>
                  <a:pt x="2082" y="1590"/>
                </a:cubicBezTo>
                <a:cubicBezTo>
                  <a:pt x="2082" y="1591"/>
                  <a:pt x="2080" y="1590"/>
                  <a:pt x="2079" y="1590"/>
                </a:cubicBezTo>
                <a:cubicBezTo>
                  <a:pt x="2078" y="1590"/>
                  <a:pt x="2079" y="1590"/>
                  <a:pt x="2079" y="1589"/>
                </a:cubicBezTo>
                <a:cubicBezTo>
                  <a:pt x="2077" y="1589"/>
                  <a:pt x="2078" y="1590"/>
                  <a:pt x="2077" y="1591"/>
                </a:cubicBezTo>
                <a:cubicBezTo>
                  <a:pt x="2074" y="1590"/>
                  <a:pt x="2070" y="1590"/>
                  <a:pt x="2068" y="1591"/>
                </a:cubicBezTo>
                <a:cubicBezTo>
                  <a:pt x="2074" y="1591"/>
                  <a:pt x="2085" y="1591"/>
                  <a:pt x="2093" y="1591"/>
                </a:cubicBezTo>
                <a:cubicBezTo>
                  <a:pt x="2091" y="1593"/>
                  <a:pt x="2098" y="1589"/>
                  <a:pt x="2098" y="1593"/>
                </a:cubicBezTo>
                <a:cubicBezTo>
                  <a:pt x="2100" y="1593"/>
                  <a:pt x="2098" y="1593"/>
                  <a:pt x="2099" y="1592"/>
                </a:cubicBezTo>
                <a:cubicBezTo>
                  <a:pt x="2100" y="1591"/>
                  <a:pt x="2099" y="1593"/>
                  <a:pt x="2100" y="1593"/>
                </a:cubicBezTo>
                <a:cubicBezTo>
                  <a:pt x="2102" y="1593"/>
                  <a:pt x="2101" y="1592"/>
                  <a:pt x="2101" y="1591"/>
                </a:cubicBezTo>
                <a:cubicBezTo>
                  <a:pt x="2103" y="1591"/>
                  <a:pt x="2107" y="1591"/>
                  <a:pt x="2105" y="1592"/>
                </a:cubicBezTo>
                <a:cubicBezTo>
                  <a:pt x="2106" y="1593"/>
                  <a:pt x="2107" y="1591"/>
                  <a:pt x="2108" y="1592"/>
                </a:cubicBezTo>
                <a:cubicBezTo>
                  <a:pt x="2105" y="1596"/>
                  <a:pt x="2101" y="1592"/>
                  <a:pt x="2094" y="1594"/>
                </a:cubicBezTo>
                <a:cubicBezTo>
                  <a:pt x="2094" y="1592"/>
                  <a:pt x="2097" y="1594"/>
                  <a:pt x="2096" y="1592"/>
                </a:cubicBezTo>
                <a:cubicBezTo>
                  <a:pt x="2093" y="1593"/>
                  <a:pt x="2088" y="1590"/>
                  <a:pt x="2089" y="1594"/>
                </a:cubicBezTo>
                <a:cubicBezTo>
                  <a:pt x="2090" y="1592"/>
                  <a:pt x="2092" y="1593"/>
                  <a:pt x="2094" y="1593"/>
                </a:cubicBezTo>
                <a:cubicBezTo>
                  <a:pt x="2088" y="1595"/>
                  <a:pt x="2083" y="1593"/>
                  <a:pt x="2076" y="1594"/>
                </a:cubicBezTo>
                <a:cubicBezTo>
                  <a:pt x="2075" y="1594"/>
                  <a:pt x="2075" y="1592"/>
                  <a:pt x="2076" y="1592"/>
                </a:cubicBezTo>
                <a:cubicBezTo>
                  <a:pt x="2075" y="1590"/>
                  <a:pt x="2073" y="1593"/>
                  <a:pt x="2073" y="1592"/>
                </a:cubicBezTo>
                <a:cubicBezTo>
                  <a:pt x="2071" y="1592"/>
                  <a:pt x="2074" y="1593"/>
                  <a:pt x="2073" y="1593"/>
                </a:cubicBezTo>
                <a:cubicBezTo>
                  <a:pt x="2073" y="1594"/>
                  <a:pt x="2074" y="1591"/>
                  <a:pt x="2075" y="1594"/>
                </a:cubicBezTo>
                <a:cubicBezTo>
                  <a:pt x="2074" y="1594"/>
                  <a:pt x="2073" y="1594"/>
                  <a:pt x="2073" y="1595"/>
                </a:cubicBezTo>
                <a:cubicBezTo>
                  <a:pt x="2065" y="1596"/>
                  <a:pt x="2078" y="1596"/>
                  <a:pt x="2080" y="1595"/>
                </a:cubicBezTo>
                <a:cubicBezTo>
                  <a:pt x="2080" y="1596"/>
                  <a:pt x="2081" y="1596"/>
                  <a:pt x="2081" y="1596"/>
                </a:cubicBezTo>
                <a:cubicBezTo>
                  <a:pt x="2080" y="1597"/>
                  <a:pt x="2082" y="1597"/>
                  <a:pt x="2080" y="1597"/>
                </a:cubicBezTo>
                <a:cubicBezTo>
                  <a:pt x="2082" y="1599"/>
                  <a:pt x="2084" y="1597"/>
                  <a:pt x="2084" y="1599"/>
                </a:cubicBezTo>
                <a:cubicBezTo>
                  <a:pt x="2085" y="1597"/>
                  <a:pt x="2090" y="1598"/>
                  <a:pt x="2094" y="1597"/>
                </a:cubicBezTo>
                <a:cubicBezTo>
                  <a:pt x="2094" y="1600"/>
                  <a:pt x="2091" y="1599"/>
                  <a:pt x="2090" y="1599"/>
                </a:cubicBezTo>
                <a:cubicBezTo>
                  <a:pt x="2084" y="1600"/>
                  <a:pt x="2079" y="1599"/>
                  <a:pt x="2076" y="1600"/>
                </a:cubicBezTo>
                <a:cubicBezTo>
                  <a:pt x="2075" y="1600"/>
                  <a:pt x="2071" y="1600"/>
                  <a:pt x="2072" y="1601"/>
                </a:cubicBezTo>
                <a:cubicBezTo>
                  <a:pt x="2080" y="1601"/>
                  <a:pt x="2086" y="1599"/>
                  <a:pt x="2095" y="1600"/>
                </a:cubicBezTo>
                <a:cubicBezTo>
                  <a:pt x="2096" y="1600"/>
                  <a:pt x="2097" y="1600"/>
                  <a:pt x="2097" y="1601"/>
                </a:cubicBezTo>
                <a:cubicBezTo>
                  <a:pt x="2098" y="1601"/>
                  <a:pt x="2098" y="1600"/>
                  <a:pt x="2098" y="1599"/>
                </a:cubicBezTo>
                <a:cubicBezTo>
                  <a:pt x="2099" y="1600"/>
                  <a:pt x="2117" y="1599"/>
                  <a:pt x="2105" y="1598"/>
                </a:cubicBezTo>
                <a:cubicBezTo>
                  <a:pt x="2108" y="1596"/>
                  <a:pt x="2115" y="1599"/>
                  <a:pt x="2120" y="1597"/>
                </a:cubicBezTo>
                <a:cubicBezTo>
                  <a:pt x="2120" y="1597"/>
                  <a:pt x="2120" y="1598"/>
                  <a:pt x="2120" y="1598"/>
                </a:cubicBezTo>
                <a:cubicBezTo>
                  <a:pt x="2119" y="1599"/>
                  <a:pt x="2116" y="1598"/>
                  <a:pt x="2113" y="1599"/>
                </a:cubicBezTo>
                <a:cubicBezTo>
                  <a:pt x="2115" y="1601"/>
                  <a:pt x="2121" y="1598"/>
                  <a:pt x="2122" y="1601"/>
                </a:cubicBezTo>
                <a:cubicBezTo>
                  <a:pt x="2122" y="1601"/>
                  <a:pt x="2122" y="1598"/>
                  <a:pt x="2123" y="1600"/>
                </a:cubicBezTo>
                <a:cubicBezTo>
                  <a:pt x="2124" y="1600"/>
                  <a:pt x="2122" y="1599"/>
                  <a:pt x="2122" y="1598"/>
                </a:cubicBezTo>
                <a:cubicBezTo>
                  <a:pt x="2123" y="1597"/>
                  <a:pt x="2124" y="1599"/>
                  <a:pt x="2124" y="1598"/>
                </a:cubicBezTo>
                <a:cubicBezTo>
                  <a:pt x="2123" y="1594"/>
                  <a:pt x="2125" y="1592"/>
                  <a:pt x="2124" y="1590"/>
                </a:cubicBezTo>
                <a:cubicBezTo>
                  <a:pt x="2126" y="1588"/>
                  <a:pt x="2127" y="1591"/>
                  <a:pt x="2130" y="1588"/>
                </a:cubicBezTo>
                <a:cubicBezTo>
                  <a:pt x="2130" y="1588"/>
                  <a:pt x="2129" y="1588"/>
                  <a:pt x="2129" y="1588"/>
                </a:cubicBezTo>
                <a:cubicBezTo>
                  <a:pt x="2130" y="1588"/>
                  <a:pt x="2131" y="1588"/>
                  <a:pt x="2131" y="1588"/>
                </a:cubicBezTo>
                <a:cubicBezTo>
                  <a:pt x="2130" y="1587"/>
                  <a:pt x="2129" y="1587"/>
                  <a:pt x="2127" y="1587"/>
                </a:cubicBezTo>
                <a:cubicBezTo>
                  <a:pt x="2126" y="1586"/>
                  <a:pt x="2124" y="1586"/>
                  <a:pt x="2123" y="1586"/>
                </a:cubicBezTo>
                <a:cubicBezTo>
                  <a:pt x="2122" y="1586"/>
                  <a:pt x="2122" y="1584"/>
                  <a:pt x="2121" y="1585"/>
                </a:cubicBezTo>
                <a:cubicBezTo>
                  <a:pt x="2120" y="1585"/>
                  <a:pt x="2120" y="1584"/>
                  <a:pt x="2121" y="1584"/>
                </a:cubicBezTo>
                <a:cubicBezTo>
                  <a:pt x="2120" y="1583"/>
                  <a:pt x="2119" y="1584"/>
                  <a:pt x="2119" y="1585"/>
                </a:cubicBezTo>
                <a:cubicBezTo>
                  <a:pt x="2118" y="1584"/>
                  <a:pt x="2119" y="1583"/>
                  <a:pt x="2118" y="1582"/>
                </a:cubicBezTo>
                <a:cubicBezTo>
                  <a:pt x="2119" y="1581"/>
                  <a:pt x="2120" y="1583"/>
                  <a:pt x="2121" y="1582"/>
                </a:cubicBezTo>
                <a:cubicBezTo>
                  <a:pt x="2122" y="1582"/>
                  <a:pt x="2120" y="1583"/>
                  <a:pt x="2122" y="1584"/>
                </a:cubicBezTo>
                <a:cubicBezTo>
                  <a:pt x="2124" y="1583"/>
                  <a:pt x="2125" y="1584"/>
                  <a:pt x="2127" y="1585"/>
                </a:cubicBezTo>
                <a:cubicBezTo>
                  <a:pt x="2128" y="1584"/>
                  <a:pt x="2127" y="1583"/>
                  <a:pt x="2127" y="1582"/>
                </a:cubicBezTo>
                <a:cubicBezTo>
                  <a:pt x="2129" y="1582"/>
                  <a:pt x="2132" y="1580"/>
                  <a:pt x="2134" y="1582"/>
                </a:cubicBezTo>
                <a:cubicBezTo>
                  <a:pt x="2134" y="1583"/>
                  <a:pt x="2132" y="1582"/>
                  <a:pt x="2131" y="1582"/>
                </a:cubicBezTo>
                <a:cubicBezTo>
                  <a:pt x="2133" y="1583"/>
                  <a:pt x="2136" y="1583"/>
                  <a:pt x="2140" y="1584"/>
                </a:cubicBezTo>
                <a:cubicBezTo>
                  <a:pt x="2139" y="1580"/>
                  <a:pt x="2145" y="1579"/>
                  <a:pt x="2147" y="1582"/>
                </a:cubicBezTo>
                <a:cubicBezTo>
                  <a:pt x="2147" y="1584"/>
                  <a:pt x="2145" y="1584"/>
                  <a:pt x="2145" y="1585"/>
                </a:cubicBezTo>
                <a:cubicBezTo>
                  <a:pt x="2145" y="1585"/>
                  <a:pt x="2143" y="1584"/>
                  <a:pt x="2143" y="1585"/>
                </a:cubicBezTo>
                <a:cubicBezTo>
                  <a:pt x="2144" y="1586"/>
                  <a:pt x="2147" y="1586"/>
                  <a:pt x="2149" y="1588"/>
                </a:cubicBezTo>
                <a:cubicBezTo>
                  <a:pt x="2149" y="1587"/>
                  <a:pt x="2150" y="1587"/>
                  <a:pt x="2150" y="1587"/>
                </a:cubicBezTo>
                <a:cubicBezTo>
                  <a:pt x="2151" y="1584"/>
                  <a:pt x="2149" y="1584"/>
                  <a:pt x="2149" y="1582"/>
                </a:cubicBezTo>
                <a:cubicBezTo>
                  <a:pt x="2150" y="1581"/>
                  <a:pt x="2150" y="1581"/>
                  <a:pt x="2150" y="1581"/>
                </a:cubicBezTo>
                <a:cubicBezTo>
                  <a:pt x="2153" y="1580"/>
                  <a:pt x="2153" y="1583"/>
                  <a:pt x="2154" y="1582"/>
                </a:cubicBezTo>
                <a:cubicBezTo>
                  <a:pt x="2154" y="1579"/>
                  <a:pt x="2153" y="1578"/>
                  <a:pt x="2153" y="1576"/>
                </a:cubicBezTo>
                <a:cubicBezTo>
                  <a:pt x="2148" y="1579"/>
                  <a:pt x="2143" y="1573"/>
                  <a:pt x="2143" y="1569"/>
                </a:cubicBezTo>
                <a:cubicBezTo>
                  <a:pt x="2142" y="1569"/>
                  <a:pt x="2142" y="1571"/>
                  <a:pt x="2141" y="1571"/>
                </a:cubicBezTo>
                <a:cubicBezTo>
                  <a:pt x="2136" y="1568"/>
                  <a:pt x="2143" y="1567"/>
                  <a:pt x="2144" y="1563"/>
                </a:cubicBezTo>
                <a:cubicBezTo>
                  <a:pt x="2145" y="1563"/>
                  <a:pt x="2146" y="1563"/>
                  <a:pt x="2148" y="1561"/>
                </a:cubicBezTo>
                <a:cubicBezTo>
                  <a:pt x="2146" y="1561"/>
                  <a:pt x="2145" y="1561"/>
                  <a:pt x="2143" y="1561"/>
                </a:cubicBezTo>
                <a:cubicBezTo>
                  <a:pt x="2143" y="1559"/>
                  <a:pt x="2142" y="1558"/>
                  <a:pt x="2143" y="1556"/>
                </a:cubicBezTo>
                <a:cubicBezTo>
                  <a:pt x="2150" y="1556"/>
                  <a:pt x="2158" y="1553"/>
                  <a:pt x="2164" y="1558"/>
                </a:cubicBezTo>
                <a:cubicBezTo>
                  <a:pt x="2164" y="1557"/>
                  <a:pt x="2165" y="1557"/>
                  <a:pt x="2165" y="1556"/>
                </a:cubicBezTo>
                <a:cubicBezTo>
                  <a:pt x="2167" y="1556"/>
                  <a:pt x="2166" y="1558"/>
                  <a:pt x="2168" y="1558"/>
                </a:cubicBezTo>
                <a:cubicBezTo>
                  <a:pt x="2173" y="1556"/>
                  <a:pt x="2179" y="1557"/>
                  <a:pt x="2184" y="1558"/>
                </a:cubicBezTo>
                <a:cubicBezTo>
                  <a:pt x="2180" y="1558"/>
                  <a:pt x="2176" y="1558"/>
                  <a:pt x="2171" y="1558"/>
                </a:cubicBezTo>
                <a:cubicBezTo>
                  <a:pt x="2171" y="1559"/>
                  <a:pt x="2176" y="1558"/>
                  <a:pt x="2177" y="1558"/>
                </a:cubicBezTo>
                <a:cubicBezTo>
                  <a:pt x="2178" y="1560"/>
                  <a:pt x="2179" y="1560"/>
                  <a:pt x="2181" y="1560"/>
                </a:cubicBezTo>
                <a:cubicBezTo>
                  <a:pt x="2181" y="1560"/>
                  <a:pt x="2182" y="1560"/>
                  <a:pt x="2183" y="1561"/>
                </a:cubicBezTo>
                <a:cubicBezTo>
                  <a:pt x="2183" y="1560"/>
                  <a:pt x="2183" y="1560"/>
                  <a:pt x="2183" y="1559"/>
                </a:cubicBezTo>
                <a:cubicBezTo>
                  <a:pt x="2184" y="1559"/>
                  <a:pt x="2186" y="1559"/>
                  <a:pt x="2187" y="1559"/>
                </a:cubicBezTo>
                <a:cubicBezTo>
                  <a:pt x="2186" y="1560"/>
                  <a:pt x="2185" y="1560"/>
                  <a:pt x="2185" y="1560"/>
                </a:cubicBezTo>
                <a:cubicBezTo>
                  <a:pt x="2186" y="1562"/>
                  <a:pt x="2188" y="1560"/>
                  <a:pt x="2190" y="1560"/>
                </a:cubicBezTo>
                <a:cubicBezTo>
                  <a:pt x="2191" y="1561"/>
                  <a:pt x="2192" y="1561"/>
                  <a:pt x="2193" y="1561"/>
                </a:cubicBezTo>
                <a:cubicBezTo>
                  <a:pt x="2194" y="1561"/>
                  <a:pt x="2194" y="1559"/>
                  <a:pt x="2195" y="1560"/>
                </a:cubicBezTo>
                <a:cubicBezTo>
                  <a:pt x="2193" y="1562"/>
                  <a:pt x="2197" y="1561"/>
                  <a:pt x="2196" y="1564"/>
                </a:cubicBezTo>
                <a:cubicBezTo>
                  <a:pt x="2194" y="1563"/>
                  <a:pt x="2195" y="1562"/>
                  <a:pt x="2193" y="1562"/>
                </a:cubicBezTo>
                <a:cubicBezTo>
                  <a:pt x="2194" y="1565"/>
                  <a:pt x="2197" y="1564"/>
                  <a:pt x="2198" y="1567"/>
                </a:cubicBezTo>
                <a:cubicBezTo>
                  <a:pt x="2200" y="1565"/>
                  <a:pt x="2198" y="1560"/>
                  <a:pt x="2200" y="1558"/>
                </a:cubicBezTo>
                <a:cubicBezTo>
                  <a:pt x="2199" y="1558"/>
                  <a:pt x="2198" y="1558"/>
                  <a:pt x="2197" y="1558"/>
                </a:cubicBezTo>
                <a:cubicBezTo>
                  <a:pt x="2198" y="1558"/>
                  <a:pt x="2198" y="1558"/>
                  <a:pt x="2199" y="1558"/>
                </a:cubicBezTo>
                <a:cubicBezTo>
                  <a:pt x="2198" y="1558"/>
                  <a:pt x="2197" y="1557"/>
                  <a:pt x="2196" y="1557"/>
                </a:cubicBezTo>
                <a:cubicBezTo>
                  <a:pt x="2196" y="1557"/>
                  <a:pt x="2196" y="1557"/>
                  <a:pt x="2197" y="1557"/>
                </a:cubicBezTo>
                <a:cubicBezTo>
                  <a:pt x="2196" y="1555"/>
                  <a:pt x="2198" y="1555"/>
                  <a:pt x="2198" y="1554"/>
                </a:cubicBezTo>
                <a:cubicBezTo>
                  <a:pt x="2198" y="1554"/>
                  <a:pt x="2198" y="1554"/>
                  <a:pt x="2199" y="1554"/>
                </a:cubicBezTo>
                <a:cubicBezTo>
                  <a:pt x="2198" y="1553"/>
                  <a:pt x="2198" y="1553"/>
                  <a:pt x="2197" y="1553"/>
                </a:cubicBezTo>
                <a:cubicBezTo>
                  <a:pt x="2193" y="1551"/>
                  <a:pt x="2186" y="1552"/>
                  <a:pt x="2182" y="1550"/>
                </a:cubicBezTo>
                <a:cubicBezTo>
                  <a:pt x="2179" y="1551"/>
                  <a:pt x="2175" y="1551"/>
                  <a:pt x="2171" y="1551"/>
                </a:cubicBezTo>
                <a:cubicBezTo>
                  <a:pt x="2161" y="1550"/>
                  <a:pt x="2150" y="1549"/>
                  <a:pt x="2140" y="1548"/>
                </a:cubicBezTo>
                <a:cubicBezTo>
                  <a:pt x="2140" y="1547"/>
                  <a:pt x="2140" y="1547"/>
                  <a:pt x="2140" y="1547"/>
                </a:cubicBezTo>
                <a:cubicBezTo>
                  <a:pt x="2140" y="1547"/>
                  <a:pt x="2139" y="1547"/>
                  <a:pt x="2139" y="1548"/>
                </a:cubicBezTo>
                <a:cubicBezTo>
                  <a:pt x="2138" y="1547"/>
                  <a:pt x="2136" y="1547"/>
                  <a:pt x="2135" y="1547"/>
                </a:cubicBezTo>
                <a:cubicBezTo>
                  <a:pt x="2136" y="1546"/>
                  <a:pt x="2136" y="1546"/>
                  <a:pt x="2135" y="1544"/>
                </a:cubicBezTo>
                <a:cubicBezTo>
                  <a:pt x="2138" y="1543"/>
                  <a:pt x="2144" y="1544"/>
                  <a:pt x="2145" y="1541"/>
                </a:cubicBezTo>
                <a:cubicBezTo>
                  <a:pt x="2144" y="1541"/>
                  <a:pt x="2144" y="1542"/>
                  <a:pt x="2143" y="1541"/>
                </a:cubicBezTo>
                <a:cubicBezTo>
                  <a:pt x="2143" y="1538"/>
                  <a:pt x="2149" y="1540"/>
                  <a:pt x="2150" y="1538"/>
                </a:cubicBezTo>
                <a:cubicBezTo>
                  <a:pt x="2157" y="1539"/>
                  <a:pt x="2165" y="1538"/>
                  <a:pt x="2170" y="1538"/>
                </a:cubicBezTo>
                <a:cubicBezTo>
                  <a:pt x="2164" y="1540"/>
                  <a:pt x="2155" y="1539"/>
                  <a:pt x="2148" y="1540"/>
                </a:cubicBezTo>
                <a:cubicBezTo>
                  <a:pt x="2161" y="1541"/>
                  <a:pt x="2180" y="1538"/>
                  <a:pt x="2194" y="1542"/>
                </a:cubicBezTo>
                <a:cubicBezTo>
                  <a:pt x="2194" y="1543"/>
                  <a:pt x="2193" y="1543"/>
                  <a:pt x="2193" y="1543"/>
                </a:cubicBezTo>
                <a:cubicBezTo>
                  <a:pt x="2194" y="1544"/>
                  <a:pt x="2197" y="1546"/>
                  <a:pt x="2199" y="1544"/>
                </a:cubicBezTo>
                <a:cubicBezTo>
                  <a:pt x="2201" y="1545"/>
                  <a:pt x="2199" y="1546"/>
                  <a:pt x="2201" y="1548"/>
                </a:cubicBezTo>
                <a:cubicBezTo>
                  <a:pt x="2203" y="1548"/>
                  <a:pt x="2203" y="1548"/>
                  <a:pt x="2203" y="1548"/>
                </a:cubicBezTo>
                <a:cubicBezTo>
                  <a:pt x="2201" y="1544"/>
                  <a:pt x="2207" y="1545"/>
                  <a:pt x="2209" y="1545"/>
                </a:cubicBezTo>
                <a:cubicBezTo>
                  <a:pt x="2210" y="1541"/>
                  <a:pt x="2216" y="1542"/>
                  <a:pt x="2217" y="1545"/>
                </a:cubicBezTo>
                <a:cubicBezTo>
                  <a:pt x="2218" y="1544"/>
                  <a:pt x="2220" y="1540"/>
                  <a:pt x="2219" y="1537"/>
                </a:cubicBezTo>
                <a:cubicBezTo>
                  <a:pt x="2221" y="1537"/>
                  <a:pt x="2222" y="1537"/>
                  <a:pt x="2224" y="1538"/>
                </a:cubicBezTo>
                <a:cubicBezTo>
                  <a:pt x="2263" y="1541"/>
                  <a:pt x="2301" y="1547"/>
                  <a:pt x="2344" y="1553"/>
                </a:cubicBezTo>
                <a:cubicBezTo>
                  <a:pt x="2329" y="1548"/>
                  <a:pt x="2316" y="1545"/>
                  <a:pt x="2302" y="1542"/>
                </a:cubicBezTo>
                <a:cubicBezTo>
                  <a:pt x="2303" y="1539"/>
                  <a:pt x="2311" y="1544"/>
                  <a:pt x="2313" y="1540"/>
                </a:cubicBezTo>
                <a:cubicBezTo>
                  <a:pt x="2312" y="1538"/>
                  <a:pt x="2310" y="1541"/>
                  <a:pt x="2310" y="1538"/>
                </a:cubicBezTo>
                <a:cubicBezTo>
                  <a:pt x="2311" y="1538"/>
                  <a:pt x="2313" y="1538"/>
                  <a:pt x="2314" y="1537"/>
                </a:cubicBezTo>
                <a:cubicBezTo>
                  <a:pt x="2314" y="1537"/>
                  <a:pt x="2314" y="1538"/>
                  <a:pt x="2314" y="1538"/>
                </a:cubicBezTo>
                <a:cubicBezTo>
                  <a:pt x="2331" y="1539"/>
                  <a:pt x="2359" y="1545"/>
                  <a:pt x="2380" y="1549"/>
                </a:cubicBezTo>
                <a:cubicBezTo>
                  <a:pt x="2378" y="1545"/>
                  <a:pt x="2369" y="1547"/>
                  <a:pt x="2367" y="1543"/>
                </a:cubicBezTo>
                <a:cubicBezTo>
                  <a:pt x="2345" y="1541"/>
                  <a:pt x="2316" y="1533"/>
                  <a:pt x="2295" y="1529"/>
                </a:cubicBezTo>
                <a:cubicBezTo>
                  <a:pt x="2291" y="1529"/>
                  <a:pt x="2287" y="1531"/>
                  <a:pt x="2283" y="1527"/>
                </a:cubicBezTo>
                <a:cubicBezTo>
                  <a:pt x="2280" y="1528"/>
                  <a:pt x="2277" y="1527"/>
                  <a:pt x="2272" y="1526"/>
                </a:cubicBezTo>
                <a:cubicBezTo>
                  <a:pt x="2273" y="1522"/>
                  <a:pt x="2287" y="1526"/>
                  <a:pt x="2293" y="1526"/>
                </a:cubicBezTo>
                <a:cubicBezTo>
                  <a:pt x="2295" y="1526"/>
                  <a:pt x="2296" y="1525"/>
                  <a:pt x="2298" y="1525"/>
                </a:cubicBezTo>
                <a:cubicBezTo>
                  <a:pt x="2299" y="1526"/>
                  <a:pt x="2298" y="1526"/>
                  <a:pt x="2299" y="1527"/>
                </a:cubicBezTo>
                <a:cubicBezTo>
                  <a:pt x="2304" y="1524"/>
                  <a:pt x="2310" y="1529"/>
                  <a:pt x="2314" y="1526"/>
                </a:cubicBezTo>
                <a:cubicBezTo>
                  <a:pt x="2318" y="1531"/>
                  <a:pt x="2324" y="1525"/>
                  <a:pt x="2329" y="1531"/>
                </a:cubicBezTo>
                <a:cubicBezTo>
                  <a:pt x="2346" y="1532"/>
                  <a:pt x="2365" y="1536"/>
                  <a:pt x="2383" y="1541"/>
                </a:cubicBezTo>
                <a:cubicBezTo>
                  <a:pt x="2393" y="1543"/>
                  <a:pt x="2402" y="1548"/>
                  <a:pt x="2412" y="1546"/>
                </a:cubicBezTo>
                <a:cubicBezTo>
                  <a:pt x="2399" y="1543"/>
                  <a:pt x="2390" y="1537"/>
                  <a:pt x="2378" y="1534"/>
                </a:cubicBezTo>
                <a:cubicBezTo>
                  <a:pt x="2378" y="1533"/>
                  <a:pt x="2378" y="1532"/>
                  <a:pt x="2379" y="1531"/>
                </a:cubicBezTo>
                <a:cubicBezTo>
                  <a:pt x="2380" y="1530"/>
                  <a:pt x="2382" y="1533"/>
                  <a:pt x="2383" y="1532"/>
                </a:cubicBezTo>
                <a:cubicBezTo>
                  <a:pt x="2377" y="1528"/>
                  <a:pt x="2369" y="1528"/>
                  <a:pt x="2364" y="1524"/>
                </a:cubicBezTo>
                <a:cubicBezTo>
                  <a:pt x="2364" y="1523"/>
                  <a:pt x="2368" y="1526"/>
                  <a:pt x="2367" y="1523"/>
                </a:cubicBezTo>
                <a:cubicBezTo>
                  <a:pt x="2365" y="1524"/>
                  <a:pt x="2365" y="1523"/>
                  <a:pt x="2362" y="1522"/>
                </a:cubicBezTo>
                <a:cubicBezTo>
                  <a:pt x="2361" y="1524"/>
                  <a:pt x="2363" y="1525"/>
                  <a:pt x="2362" y="1526"/>
                </a:cubicBezTo>
                <a:cubicBezTo>
                  <a:pt x="2359" y="1527"/>
                  <a:pt x="2355" y="1527"/>
                  <a:pt x="2355" y="1523"/>
                </a:cubicBezTo>
                <a:cubicBezTo>
                  <a:pt x="2354" y="1524"/>
                  <a:pt x="2354" y="1526"/>
                  <a:pt x="2350" y="1524"/>
                </a:cubicBezTo>
                <a:cubicBezTo>
                  <a:pt x="2351" y="1524"/>
                  <a:pt x="2352" y="1523"/>
                  <a:pt x="2350" y="1523"/>
                </a:cubicBezTo>
                <a:cubicBezTo>
                  <a:pt x="2352" y="1522"/>
                  <a:pt x="2355" y="1521"/>
                  <a:pt x="2357" y="1520"/>
                </a:cubicBezTo>
                <a:cubicBezTo>
                  <a:pt x="2355" y="1519"/>
                  <a:pt x="2352" y="1520"/>
                  <a:pt x="2350" y="1519"/>
                </a:cubicBezTo>
                <a:cubicBezTo>
                  <a:pt x="2349" y="1517"/>
                  <a:pt x="2352" y="1518"/>
                  <a:pt x="2352" y="1517"/>
                </a:cubicBezTo>
                <a:cubicBezTo>
                  <a:pt x="2343" y="1517"/>
                  <a:pt x="2339" y="1516"/>
                  <a:pt x="2329" y="1513"/>
                </a:cubicBezTo>
                <a:cubicBezTo>
                  <a:pt x="2329" y="1512"/>
                  <a:pt x="2330" y="1512"/>
                  <a:pt x="2331" y="1512"/>
                </a:cubicBezTo>
                <a:cubicBezTo>
                  <a:pt x="2330" y="1510"/>
                  <a:pt x="2326" y="1512"/>
                  <a:pt x="2326" y="1509"/>
                </a:cubicBezTo>
                <a:cubicBezTo>
                  <a:pt x="2330" y="1508"/>
                  <a:pt x="2337" y="1512"/>
                  <a:pt x="2341" y="1510"/>
                </a:cubicBezTo>
                <a:cubicBezTo>
                  <a:pt x="2343" y="1510"/>
                  <a:pt x="2345" y="1510"/>
                  <a:pt x="2347" y="1511"/>
                </a:cubicBezTo>
                <a:cubicBezTo>
                  <a:pt x="2346" y="1509"/>
                  <a:pt x="2343" y="1510"/>
                  <a:pt x="2341" y="1509"/>
                </a:cubicBezTo>
                <a:cubicBezTo>
                  <a:pt x="2334" y="1507"/>
                  <a:pt x="2327" y="1508"/>
                  <a:pt x="2323" y="1505"/>
                </a:cubicBezTo>
                <a:cubicBezTo>
                  <a:pt x="2323" y="1505"/>
                  <a:pt x="2325" y="1505"/>
                  <a:pt x="2325" y="1505"/>
                </a:cubicBezTo>
                <a:cubicBezTo>
                  <a:pt x="2325" y="1504"/>
                  <a:pt x="2322" y="1504"/>
                  <a:pt x="2322" y="1505"/>
                </a:cubicBezTo>
                <a:cubicBezTo>
                  <a:pt x="2323" y="1499"/>
                  <a:pt x="2332" y="1503"/>
                  <a:pt x="2337" y="1503"/>
                </a:cubicBezTo>
                <a:cubicBezTo>
                  <a:pt x="2335" y="1497"/>
                  <a:pt x="2325" y="1503"/>
                  <a:pt x="2323" y="1497"/>
                </a:cubicBezTo>
                <a:cubicBezTo>
                  <a:pt x="2322" y="1498"/>
                  <a:pt x="2320" y="1498"/>
                  <a:pt x="2318" y="1498"/>
                </a:cubicBezTo>
                <a:cubicBezTo>
                  <a:pt x="2316" y="1498"/>
                  <a:pt x="2317" y="1495"/>
                  <a:pt x="2315" y="1495"/>
                </a:cubicBezTo>
                <a:cubicBezTo>
                  <a:pt x="2309" y="1498"/>
                  <a:pt x="2304" y="1495"/>
                  <a:pt x="2295" y="1494"/>
                </a:cubicBezTo>
                <a:cubicBezTo>
                  <a:pt x="2294" y="1492"/>
                  <a:pt x="2296" y="1494"/>
                  <a:pt x="2296" y="1493"/>
                </a:cubicBezTo>
                <a:cubicBezTo>
                  <a:pt x="2313" y="1495"/>
                  <a:pt x="2328" y="1497"/>
                  <a:pt x="2340" y="1497"/>
                </a:cubicBezTo>
                <a:cubicBezTo>
                  <a:pt x="2340" y="1498"/>
                  <a:pt x="2342" y="1498"/>
                  <a:pt x="2344" y="1498"/>
                </a:cubicBezTo>
                <a:cubicBezTo>
                  <a:pt x="2347" y="1498"/>
                  <a:pt x="2351" y="1495"/>
                  <a:pt x="2352" y="1499"/>
                </a:cubicBezTo>
                <a:cubicBezTo>
                  <a:pt x="2353" y="1499"/>
                  <a:pt x="2352" y="1498"/>
                  <a:pt x="2351" y="1498"/>
                </a:cubicBezTo>
                <a:cubicBezTo>
                  <a:pt x="2357" y="1499"/>
                  <a:pt x="2365" y="1498"/>
                  <a:pt x="2372" y="1500"/>
                </a:cubicBezTo>
                <a:cubicBezTo>
                  <a:pt x="2373" y="1498"/>
                  <a:pt x="2370" y="1499"/>
                  <a:pt x="2369" y="1498"/>
                </a:cubicBezTo>
                <a:cubicBezTo>
                  <a:pt x="2372" y="1496"/>
                  <a:pt x="2380" y="1502"/>
                  <a:pt x="2383" y="1498"/>
                </a:cubicBezTo>
                <a:cubicBezTo>
                  <a:pt x="2387" y="1499"/>
                  <a:pt x="2390" y="1499"/>
                  <a:pt x="2392" y="1497"/>
                </a:cubicBezTo>
                <a:cubicBezTo>
                  <a:pt x="2401" y="1497"/>
                  <a:pt x="2409" y="1500"/>
                  <a:pt x="2418" y="1501"/>
                </a:cubicBezTo>
                <a:cubicBezTo>
                  <a:pt x="2419" y="1502"/>
                  <a:pt x="2420" y="1503"/>
                  <a:pt x="2421" y="1504"/>
                </a:cubicBezTo>
                <a:cubicBezTo>
                  <a:pt x="2425" y="1502"/>
                  <a:pt x="2426" y="1501"/>
                  <a:pt x="2431" y="1502"/>
                </a:cubicBezTo>
                <a:cubicBezTo>
                  <a:pt x="2427" y="1497"/>
                  <a:pt x="2415" y="1498"/>
                  <a:pt x="2412" y="1496"/>
                </a:cubicBezTo>
                <a:cubicBezTo>
                  <a:pt x="2405" y="1494"/>
                  <a:pt x="2394" y="1492"/>
                  <a:pt x="2387" y="1490"/>
                </a:cubicBezTo>
                <a:cubicBezTo>
                  <a:pt x="2396" y="1489"/>
                  <a:pt x="2404" y="1494"/>
                  <a:pt x="2412" y="1492"/>
                </a:cubicBezTo>
                <a:cubicBezTo>
                  <a:pt x="2405" y="1489"/>
                  <a:pt x="2392" y="1490"/>
                  <a:pt x="2386" y="1486"/>
                </a:cubicBezTo>
                <a:cubicBezTo>
                  <a:pt x="2383" y="1489"/>
                  <a:pt x="2380" y="1485"/>
                  <a:pt x="2376" y="1486"/>
                </a:cubicBezTo>
                <a:cubicBezTo>
                  <a:pt x="2376" y="1486"/>
                  <a:pt x="2376" y="1485"/>
                  <a:pt x="2376" y="1484"/>
                </a:cubicBezTo>
                <a:cubicBezTo>
                  <a:pt x="2375" y="1485"/>
                  <a:pt x="2373" y="1486"/>
                  <a:pt x="2370" y="1485"/>
                </a:cubicBezTo>
                <a:cubicBezTo>
                  <a:pt x="2371" y="1482"/>
                  <a:pt x="2371" y="1485"/>
                  <a:pt x="2372" y="1484"/>
                </a:cubicBezTo>
                <a:cubicBezTo>
                  <a:pt x="2369" y="1482"/>
                  <a:pt x="2361" y="1484"/>
                  <a:pt x="2357" y="1480"/>
                </a:cubicBezTo>
                <a:cubicBezTo>
                  <a:pt x="2356" y="1480"/>
                  <a:pt x="2353" y="1482"/>
                  <a:pt x="2352" y="1480"/>
                </a:cubicBezTo>
                <a:cubicBezTo>
                  <a:pt x="2352" y="1479"/>
                  <a:pt x="2355" y="1481"/>
                  <a:pt x="2354" y="1479"/>
                </a:cubicBezTo>
                <a:cubicBezTo>
                  <a:pt x="2353" y="1478"/>
                  <a:pt x="2351" y="1478"/>
                  <a:pt x="2350" y="1478"/>
                </a:cubicBezTo>
                <a:cubicBezTo>
                  <a:pt x="2348" y="1479"/>
                  <a:pt x="2349" y="1480"/>
                  <a:pt x="2350" y="1481"/>
                </a:cubicBezTo>
                <a:cubicBezTo>
                  <a:pt x="2349" y="1479"/>
                  <a:pt x="2348" y="1481"/>
                  <a:pt x="2346" y="1480"/>
                </a:cubicBezTo>
                <a:cubicBezTo>
                  <a:pt x="2346" y="1479"/>
                  <a:pt x="2347" y="1477"/>
                  <a:pt x="2348" y="1478"/>
                </a:cubicBezTo>
                <a:cubicBezTo>
                  <a:pt x="2344" y="1476"/>
                  <a:pt x="2339" y="1476"/>
                  <a:pt x="2334" y="1474"/>
                </a:cubicBezTo>
                <a:cubicBezTo>
                  <a:pt x="2335" y="1475"/>
                  <a:pt x="2334" y="1475"/>
                  <a:pt x="2334" y="1477"/>
                </a:cubicBezTo>
                <a:cubicBezTo>
                  <a:pt x="2336" y="1477"/>
                  <a:pt x="2337" y="1475"/>
                  <a:pt x="2338" y="1478"/>
                </a:cubicBezTo>
                <a:cubicBezTo>
                  <a:pt x="2328" y="1478"/>
                  <a:pt x="2311" y="1474"/>
                  <a:pt x="2301" y="1471"/>
                </a:cubicBezTo>
                <a:cubicBezTo>
                  <a:pt x="2314" y="1471"/>
                  <a:pt x="2322" y="1474"/>
                  <a:pt x="2329" y="1475"/>
                </a:cubicBezTo>
                <a:cubicBezTo>
                  <a:pt x="2328" y="1469"/>
                  <a:pt x="2321" y="1470"/>
                  <a:pt x="2313" y="1468"/>
                </a:cubicBezTo>
                <a:cubicBezTo>
                  <a:pt x="2307" y="1465"/>
                  <a:pt x="2300" y="1465"/>
                  <a:pt x="2295" y="1463"/>
                </a:cubicBezTo>
                <a:cubicBezTo>
                  <a:pt x="2295" y="1464"/>
                  <a:pt x="2296" y="1464"/>
                  <a:pt x="2297" y="1465"/>
                </a:cubicBezTo>
                <a:cubicBezTo>
                  <a:pt x="2284" y="1464"/>
                  <a:pt x="2267" y="1463"/>
                  <a:pt x="2255" y="1459"/>
                </a:cubicBezTo>
                <a:cubicBezTo>
                  <a:pt x="2264" y="1458"/>
                  <a:pt x="2268" y="1460"/>
                  <a:pt x="2276" y="1460"/>
                </a:cubicBezTo>
                <a:cubicBezTo>
                  <a:pt x="2274" y="1460"/>
                  <a:pt x="2276" y="1461"/>
                  <a:pt x="2278" y="1461"/>
                </a:cubicBezTo>
                <a:cubicBezTo>
                  <a:pt x="2279" y="1460"/>
                  <a:pt x="2278" y="1460"/>
                  <a:pt x="2277" y="1459"/>
                </a:cubicBezTo>
                <a:cubicBezTo>
                  <a:pt x="2282" y="1461"/>
                  <a:pt x="2283" y="1460"/>
                  <a:pt x="2287" y="1463"/>
                </a:cubicBezTo>
                <a:cubicBezTo>
                  <a:pt x="2288" y="1461"/>
                  <a:pt x="2287" y="1461"/>
                  <a:pt x="2286" y="1461"/>
                </a:cubicBezTo>
                <a:cubicBezTo>
                  <a:pt x="2296" y="1457"/>
                  <a:pt x="2309" y="1461"/>
                  <a:pt x="2323" y="1462"/>
                </a:cubicBezTo>
                <a:cubicBezTo>
                  <a:pt x="2318" y="1459"/>
                  <a:pt x="2312" y="1460"/>
                  <a:pt x="2306" y="1459"/>
                </a:cubicBezTo>
                <a:cubicBezTo>
                  <a:pt x="2304" y="1458"/>
                  <a:pt x="2307" y="1458"/>
                  <a:pt x="2305" y="1457"/>
                </a:cubicBezTo>
                <a:cubicBezTo>
                  <a:pt x="2304" y="1457"/>
                  <a:pt x="2303" y="1459"/>
                  <a:pt x="2301" y="1458"/>
                </a:cubicBezTo>
                <a:cubicBezTo>
                  <a:pt x="2300" y="1457"/>
                  <a:pt x="2304" y="1456"/>
                  <a:pt x="2303" y="1454"/>
                </a:cubicBezTo>
                <a:cubicBezTo>
                  <a:pt x="2301" y="1455"/>
                  <a:pt x="2298" y="1454"/>
                  <a:pt x="2299" y="1452"/>
                </a:cubicBezTo>
                <a:cubicBezTo>
                  <a:pt x="2298" y="1452"/>
                  <a:pt x="2299" y="1454"/>
                  <a:pt x="2297" y="1453"/>
                </a:cubicBezTo>
                <a:cubicBezTo>
                  <a:pt x="2297" y="1453"/>
                  <a:pt x="2297" y="1452"/>
                  <a:pt x="2297" y="1452"/>
                </a:cubicBezTo>
                <a:cubicBezTo>
                  <a:pt x="2296" y="1452"/>
                  <a:pt x="2296" y="1453"/>
                  <a:pt x="2295" y="1453"/>
                </a:cubicBezTo>
                <a:cubicBezTo>
                  <a:pt x="2294" y="1453"/>
                  <a:pt x="2296" y="1451"/>
                  <a:pt x="2294" y="1451"/>
                </a:cubicBezTo>
                <a:cubicBezTo>
                  <a:pt x="2293" y="1452"/>
                  <a:pt x="2294" y="1452"/>
                  <a:pt x="2294" y="1453"/>
                </a:cubicBezTo>
                <a:cubicBezTo>
                  <a:pt x="2290" y="1452"/>
                  <a:pt x="2288" y="1452"/>
                  <a:pt x="2284" y="1451"/>
                </a:cubicBezTo>
                <a:cubicBezTo>
                  <a:pt x="2285" y="1451"/>
                  <a:pt x="2286" y="1450"/>
                  <a:pt x="2287" y="1449"/>
                </a:cubicBezTo>
                <a:cubicBezTo>
                  <a:pt x="2284" y="1447"/>
                  <a:pt x="2282" y="1447"/>
                  <a:pt x="2279" y="1444"/>
                </a:cubicBezTo>
                <a:cubicBezTo>
                  <a:pt x="2279" y="1446"/>
                  <a:pt x="2278" y="1446"/>
                  <a:pt x="2277" y="1446"/>
                </a:cubicBezTo>
                <a:cubicBezTo>
                  <a:pt x="2275" y="1447"/>
                  <a:pt x="2277" y="1444"/>
                  <a:pt x="2274" y="1444"/>
                </a:cubicBezTo>
                <a:cubicBezTo>
                  <a:pt x="2276" y="1443"/>
                  <a:pt x="2287" y="1441"/>
                  <a:pt x="2286" y="1445"/>
                </a:cubicBezTo>
                <a:cubicBezTo>
                  <a:pt x="2293" y="1442"/>
                  <a:pt x="2300" y="1444"/>
                  <a:pt x="2308" y="1446"/>
                </a:cubicBezTo>
                <a:cubicBezTo>
                  <a:pt x="2308" y="1448"/>
                  <a:pt x="2304" y="1447"/>
                  <a:pt x="2307" y="1449"/>
                </a:cubicBezTo>
                <a:cubicBezTo>
                  <a:pt x="2305" y="1447"/>
                  <a:pt x="2297" y="1446"/>
                  <a:pt x="2293" y="1446"/>
                </a:cubicBezTo>
                <a:cubicBezTo>
                  <a:pt x="2293" y="1449"/>
                  <a:pt x="2296" y="1448"/>
                  <a:pt x="2298" y="1448"/>
                </a:cubicBezTo>
                <a:cubicBezTo>
                  <a:pt x="2302" y="1450"/>
                  <a:pt x="2308" y="1452"/>
                  <a:pt x="2310" y="1448"/>
                </a:cubicBezTo>
                <a:cubicBezTo>
                  <a:pt x="2310" y="1447"/>
                  <a:pt x="2309" y="1447"/>
                  <a:pt x="2309" y="1447"/>
                </a:cubicBezTo>
                <a:cubicBezTo>
                  <a:pt x="2312" y="1445"/>
                  <a:pt x="2318" y="1450"/>
                  <a:pt x="2321" y="1448"/>
                </a:cubicBezTo>
                <a:cubicBezTo>
                  <a:pt x="2316" y="1445"/>
                  <a:pt x="2308" y="1445"/>
                  <a:pt x="2302" y="1443"/>
                </a:cubicBezTo>
                <a:cubicBezTo>
                  <a:pt x="2307" y="1442"/>
                  <a:pt x="2314" y="1444"/>
                  <a:pt x="2318" y="1443"/>
                </a:cubicBezTo>
                <a:cubicBezTo>
                  <a:pt x="2312" y="1439"/>
                  <a:pt x="2300" y="1439"/>
                  <a:pt x="2292" y="1437"/>
                </a:cubicBezTo>
                <a:cubicBezTo>
                  <a:pt x="2294" y="1435"/>
                  <a:pt x="2297" y="1437"/>
                  <a:pt x="2301" y="1436"/>
                </a:cubicBezTo>
                <a:cubicBezTo>
                  <a:pt x="2302" y="1435"/>
                  <a:pt x="2300" y="1436"/>
                  <a:pt x="2301" y="1434"/>
                </a:cubicBezTo>
                <a:cubicBezTo>
                  <a:pt x="2303" y="1432"/>
                  <a:pt x="2311" y="1433"/>
                  <a:pt x="2311" y="1435"/>
                </a:cubicBezTo>
                <a:cubicBezTo>
                  <a:pt x="2313" y="1436"/>
                  <a:pt x="2311" y="1433"/>
                  <a:pt x="2313" y="1434"/>
                </a:cubicBezTo>
                <a:cubicBezTo>
                  <a:pt x="2315" y="1435"/>
                  <a:pt x="2316" y="1437"/>
                  <a:pt x="2319" y="1437"/>
                </a:cubicBezTo>
                <a:cubicBezTo>
                  <a:pt x="2319" y="1435"/>
                  <a:pt x="2317" y="1437"/>
                  <a:pt x="2316" y="1435"/>
                </a:cubicBezTo>
                <a:cubicBezTo>
                  <a:pt x="2329" y="1436"/>
                  <a:pt x="2345" y="1437"/>
                  <a:pt x="2359" y="1439"/>
                </a:cubicBezTo>
                <a:cubicBezTo>
                  <a:pt x="2360" y="1439"/>
                  <a:pt x="2360" y="1440"/>
                  <a:pt x="2361" y="1440"/>
                </a:cubicBezTo>
                <a:cubicBezTo>
                  <a:pt x="2363" y="1441"/>
                  <a:pt x="2367" y="1440"/>
                  <a:pt x="2369" y="1440"/>
                </a:cubicBezTo>
                <a:cubicBezTo>
                  <a:pt x="2376" y="1441"/>
                  <a:pt x="2385" y="1447"/>
                  <a:pt x="2389" y="1444"/>
                </a:cubicBezTo>
                <a:cubicBezTo>
                  <a:pt x="2365" y="1438"/>
                  <a:pt x="2340" y="1431"/>
                  <a:pt x="2315" y="1429"/>
                </a:cubicBezTo>
                <a:cubicBezTo>
                  <a:pt x="2314" y="1428"/>
                  <a:pt x="2314" y="1427"/>
                  <a:pt x="2314" y="1426"/>
                </a:cubicBezTo>
                <a:cubicBezTo>
                  <a:pt x="2313" y="1426"/>
                  <a:pt x="2313" y="1428"/>
                  <a:pt x="2314" y="1429"/>
                </a:cubicBezTo>
                <a:cubicBezTo>
                  <a:pt x="2311" y="1428"/>
                  <a:pt x="2310" y="1428"/>
                  <a:pt x="2309" y="1426"/>
                </a:cubicBezTo>
                <a:cubicBezTo>
                  <a:pt x="2306" y="1427"/>
                  <a:pt x="2299" y="1426"/>
                  <a:pt x="2296" y="1426"/>
                </a:cubicBezTo>
                <a:cubicBezTo>
                  <a:pt x="2295" y="1425"/>
                  <a:pt x="2298" y="1425"/>
                  <a:pt x="2297" y="1423"/>
                </a:cubicBezTo>
                <a:cubicBezTo>
                  <a:pt x="2296" y="1425"/>
                  <a:pt x="2291" y="1425"/>
                  <a:pt x="2290" y="1423"/>
                </a:cubicBezTo>
                <a:cubicBezTo>
                  <a:pt x="2291" y="1421"/>
                  <a:pt x="2292" y="1424"/>
                  <a:pt x="2293" y="1423"/>
                </a:cubicBezTo>
                <a:cubicBezTo>
                  <a:pt x="2275" y="1417"/>
                  <a:pt x="2262" y="1417"/>
                  <a:pt x="2243" y="1412"/>
                </a:cubicBezTo>
                <a:cubicBezTo>
                  <a:pt x="2243" y="1411"/>
                  <a:pt x="2244" y="1412"/>
                  <a:pt x="2245" y="1412"/>
                </a:cubicBezTo>
                <a:cubicBezTo>
                  <a:pt x="2243" y="1411"/>
                  <a:pt x="2238" y="1409"/>
                  <a:pt x="2238" y="1412"/>
                </a:cubicBezTo>
                <a:cubicBezTo>
                  <a:pt x="2237" y="1411"/>
                  <a:pt x="2239" y="1409"/>
                  <a:pt x="2240" y="1409"/>
                </a:cubicBezTo>
                <a:cubicBezTo>
                  <a:pt x="2242" y="1409"/>
                  <a:pt x="2244" y="1409"/>
                  <a:pt x="2245" y="1411"/>
                </a:cubicBezTo>
                <a:cubicBezTo>
                  <a:pt x="2254" y="1411"/>
                  <a:pt x="2266" y="1413"/>
                  <a:pt x="2272" y="1415"/>
                </a:cubicBezTo>
                <a:cubicBezTo>
                  <a:pt x="2277" y="1416"/>
                  <a:pt x="2274" y="1414"/>
                  <a:pt x="2271" y="1413"/>
                </a:cubicBezTo>
                <a:cubicBezTo>
                  <a:pt x="2268" y="1412"/>
                  <a:pt x="2261" y="1412"/>
                  <a:pt x="2255" y="1410"/>
                </a:cubicBezTo>
                <a:cubicBezTo>
                  <a:pt x="2254" y="1408"/>
                  <a:pt x="2256" y="1409"/>
                  <a:pt x="2257" y="1409"/>
                </a:cubicBezTo>
                <a:cubicBezTo>
                  <a:pt x="2257" y="1408"/>
                  <a:pt x="2256" y="1409"/>
                  <a:pt x="2255" y="1408"/>
                </a:cubicBezTo>
                <a:cubicBezTo>
                  <a:pt x="2261" y="1406"/>
                  <a:pt x="2267" y="1411"/>
                  <a:pt x="2271" y="1407"/>
                </a:cubicBezTo>
                <a:cubicBezTo>
                  <a:pt x="2269" y="1407"/>
                  <a:pt x="2268" y="1406"/>
                  <a:pt x="2265" y="1406"/>
                </a:cubicBezTo>
                <a:cubicBezTo>
                  <a:pt x="2268" y="1406"/>
                  <a:pt x="2279" y="1405"/>
                  <a:pt x="2281" y="1409"/>
                </a:cubicBezTo>
                <a:cubicBezTo>
                  <a:pt x="2283" y="1405"/>
                  <a:pt x="2295" y="1411"/>
                  <a:pt x="2299" y="1407"/>
                </a:cubicBezTo>
                <a:cubicBezTo>
                  <a:pt x="2281" y="1404"/>
                  <a:pt x="2272" y="1403"/>
                  <a:pt x="2255" y="1401"/>
                </a:cubicBezTo>
                <a:cubicBezTo>
                  <a:pt x="2256" y="1399"/>
                  <a:pt x="2258" y="1400"/>
                  <a:pt x="2260" y="1399"/>
                </a:cubicBezTo>
                <a:cubicBezTo>
                  <a:pt x="2258" y="1398"/>
                  <a:pt x="2255" y="1398"/>
                  <a:pt x="2253" y="1398"/>
                </a:cubicBezTo>
                <a:cubicBezTo>
                  <a:pt x="2253" y="1399"/>
                  <a:pt x="2254" y="1399"/>
                  <a:pt x="2254" y="1400"/>
                </a:cubicBezTo>
                <a:cubicBezTo>
                  <a:pt x="2254" y="1402"/>
                  <a:pt x="2252" y="1399"/>
                  <a:pt x="2252" y="1400"/>
                </a:cubicBezTo>
                <a:cubicBezTo>
                  <a:pt x="2250" y="1400"/>
                  <a:pt x="2253" y="1399"/>
                  <a:pt x="2252" y="1398"/>
                </a:cubicBezTo>
                <a:cubicBezTo>
                  <a:pt x="2250" y="1397"/>
                  <a:pt x="2247" y="1398"/>
                  <a:pt x="2245" y="1397"/>
                </a:cubicBezTo>
                <a:cubicBezTo>
                  <a:pt x="2244" y="1398"/>
                  <a:pt x="2245" y="1398"/>
                  <a:pt x="2246" y="1399"/>
                </a:cubicBezTo>
                <a:cubicBezTo>
                  <a:pt x="2242" y="1400"/>
                  <a:pt x="2237" y="1398"/>
                  <a:pt x="2232" y="1395"/>
                </a:cubicBezTo>
                <a:cubicBezTo>
                  <a:pt x="2226" y="1397"/>
                  <a:pt x="2221" y="1391"/>
                  <a:pt x="2215" y="1394"/>
                </a:cubicBezTo>
                <a:cubicBezTo>
                  <a:pt x="2213" y="1392"/>
                  <a:pt x="2210" y="1392"/>
                  <a:pt x="2208" y="1393"/>
                </a:cubicBezTo>
                <a:cubicBezTo>
                  <a:pt x="2207" y="1394"/>
                  <a:pt x="2210" y="1394"/>
                  <a:pt x="2210" y="1395"/>
                </a:cubicBezTo>
                <a:cubicBezTo>
                  <a:pt x="2207" y="1396"/>
                  <a:pt x="2205" y="1392"/>
                  <a:pt x="2200" y="1392"/>
                </a:cubicBezTo>
                <a:cubicBezTo>
                  <a:pt x="2200" y="1389"/>
                  <a:pt x="2204" y="1392"/>
                  <a:pt x="2203" y="1389"/>
                </a:cubicBezTo>
                <a:cubicBezTo>
                  <a:pt x="2205" y="1389"/>
                  <a:pt x="2207" y="1390"/>
                  <a:pt x="2208" y="1392"/>
                </a:cubicBezTo>
                <a:cubicBezTo>
                  <a:pt x="2214" y="1391"/>
                  <a:pt x="2219" y="1391"/>
                  <a:pt x="2225" y="1392"/>
                </a:cubicBezTo>
                <a:cubicBezTo>
                  <a:pt x="2227" y="1392"/>
                  <a:pt x="2225" y="1389"/>
                  <a:pt x="2225" y="1388"/>
                </a:cubicBezTo>
                <a:cubicBezTo>
                  <a:pt x="2226" y="1386"/>
                  <a:pt x="2230" y="1388"/>
                  <a:pt x="2232" y="1387"/>
                </a:cubicBezTo>
                <a:cubicBezTo>
                  <a:pt x="2227" y="1385"/>
                  <a:pt x="2226" y="1386"/>
                  <a:pt x="2220" y="1385"/>
                </a:cubicBezTo>
                <a:cubicBezTo>
                  <a:pt x="2220" y="1385"/>
                  <a:pt x="2221" y="1385"/>
                  <a:pt x="2221" y="1383"/>
                </a:cubicBezTo>
                <a:cubicBezTo>
                  <a:pt x="2219" y="1383"/>
                  <a:pt x="2218" y="1385"/>
                  <a:pt x="2218" y="1386"/>
                </a:cubicBezTo>
                <a:cubicBezTo>
                  <a:pt x="2217" y="1386"/>
                  <a:pt x="2217" y="1385"/>
                  <a:pt x="2216" y="1385"/>
                </a:cubicBezTo>
                <a:cubicBezTo>
                  <a:pt x="2214" y="1385"/>
                  <a:pt x="2215" y="1388"/>
                  <a:pt x="2213" y="1388"/>
                </a:cubicBezTo>
                <a:cubicBezTo>
                  <a:pt x="2213" y="1389"/>
                  <a:pt x="2214" y="1389"/>
                  <a:pt x="2215" y="1389"/>
                </a:cubicBezTo>
                <a:cubicBezTo>
                  <a:pt x="2214" y="1390"/>
                  <a:pt x="2212" y="1389"/>
                  <a:pt x="2211" y="1390"/>
                </a:cubicBezTo>
                <a:cubicBezTo>
                  <a:pt x="2209" y="1389"/>
                  <a:pt x="2214" y="1388"/>
                  <a:pt x="2211" y="1388"/>
                </a:cubicBezTo>
                <a:cubicBezTo>
                  <a:pt x="2209" y="1388"/>
                  <a:pt x="2210" y="1390"/>
                  <a:pt x="2206" y="1389"/>
                </a:cubicBezTo>
                <a:cubicBezTo>
                  <a:pt x="2204" y="1388"/>
                  <a:pt x="2208" y="1388"/>
                  <a:pt x="2206" y="1387"/>
                </a:cubicBezTo>
                <a:cubicBezTo>
                  <a:pt x="2205" y="1386"/>
                  <a:pt x="2204" y="1387"/>
                  <a:pt x="2202" y="1386"/>
                </a:cubicBezTo>
                <a:cubicBezTo>
                  <a:pt x="2201" y="1384"/>
                  <a:pt x="2205" y="1387"/>
                  <a:pt x="2204" y="1384"/>
                </a:cubicBezTo>
                <a:cubicBezTo>
                  <a:pt x="2201" y="1385"/>
                  <a:pt x="2200" y="1387"/>
                  <a:pt x="2197" y="1386"/>
                </a:cubicBezTo>
                <a:cubicBezTo>
                  <a:pt x="2197" y="1388"/>
                  <a:pt x="2199" y="1387"/>
                  <a:pt x="2200" y="1388"/>
                </a:cubicBezTo>
                <a:cubicBezTo>
                  <a:pt x="2200" y="1390"/>
                  <a:pt x="2199" y="1389"/>
                  <a:pt x="2197" y="1389"/>
                </a:cubicBezTo>
                <a:cubicBezTo>
                  <a:pt x="2197" y="1390"/>
                  <a:pt x="2199" y="1390"/>
                  <a:pt x="2199" y="1391"/>
                </a:cubicBezTo>
                <a:cubicBezTo>
                  <a:pt x="2196" y="1392"/>
                  <a:pt x="2191" y="1391"/>
                  <a:pt x="2186" y="1390"/>
                </a:cubicBezTo>
                <a:cubicBezTo>
                  <a:pt x="2189" y="1389"/>
                  <a:pt x="2191" y="1390"/>
                  <a:pt x="2194" y="1390"/>
                </a:cubicBezTo>
                <a:cubicBezTo>
                  <a:pt x="2191" y="1388"/>
                  <a:pt x="2184" y="1388"/>
                  <a:pt x="2180" y="1389"/>
                </a:cubicBezTo>
                <a:cubicBezTo>
                  <a:pt x="2180" y="1388"/>
                  <a:pt x="2179" y="1388"/>
                  <a:pt x="2177" y="1388"/>
                </a:cubicBezTo>
                <a:cubicBezTo>
                  <a:pt x="2178" y="1387"/>
                  <a:pt x="2178" y="1385"/>
                  <a:pt x="2179" y="1384"/>
                </a:cubicBezTo>
                <a:cubicBezTo>
                  <a:pt x="2175" y="1385"/>
                  <a:pt x="2169" y="1385"/>
                  <a:pt x="2165" y="1384"/>
                </a:cubicBezTo>
                <a:cubicBezTo>
                  <a:pt x="2170" y="1378"/>
                  <a:pt x="2182" y="1383"/>
                  <a:pt x="2186" y="1381"/>
                </a:cubicBezTo>
                <a:cubicBezTo>
                  <a:pt x="2186" y="1382"/>
                  <a:pt x="2187" y="1383"/>
                  <a:pt x="2185" y="1382"/>
                </a:cubicBezTo>
                <a:cubicBezTo>
                  <a:pt x="2185" y="1383"/>
                  <a:pt x="2188" y="1385"/>
                  <a:pt x="2188" y="1382"/>
                </a:cubicBezTo>
                <a:cubicBezTo>
                  <a:pt x="2189" y="1382"/>
                  <a:pt x="2188" y="1384"/>
                  <a:pt x="2190" y="1384"/>
                </a:cubicBezTo>
                <a:cubicBezTo>
                  <a:pt x="2190" y="1381"/>
                  <a:pt x="2199" y="1382"/>
                  <a:pt x="2196" y="1385"/>
                </a:cubicBezTo>
                <a:cubicBezTo>
                  <a:pt x="2198" y="1384"/>
                  <a:pt x="2199" y="1382"/>
                  <a:pt x="2202" y="1382"/>
                </a:cubicBezTo>
                <a:cubicBezTo>
                  <a:pt x="2199" y="1379"/>
                  <a:pt x="2194" y="1383"/>
                  <a:pt x="2194" y="1377"/>
                </a:cubicBezTo>
                <a:cubicBezTo>
                  <a:pt x="2192" y="1377"/>
                  <a:pt x="2193" y="1381"/>
                  <a:pt x="2190" y="1380"/>
                </a:cubicBezTo>
                <a:cubicBezTo>
                  <a:pt x="2191" y="1378"/>
                  <a:pt x="2189" y="1377"/>
                  <a:pt x="2188" y="1380"/>
                </a:cubicBezTo>
                <a:cubicBezTo>
                  <a:pt x="2186" y="1380"/>
                  <a:pt x="2188" y="1378"/>
                  <a:pt x="2187" y="1377"/>
                </a:cubicBezTo>
                <a:cubicBezTo>
                  <a:pt x="2183" y="1379"/>
                  <a:pt x="2176" y="1375"/>
                  <a:pt x="2175" y="1376"/>
                </a:cubicBezTo>
                <a:cubicBezTo>
                  <a:pt x="2174" y="1375"/>
                  <a:pt x="2176" y="1373"/>
                  <a:pt x="2173" y="1373"/>
                </a:cubicBezTo>
                <a:cubicBezTo>
                  <a:pt x="2172" y="1375"/>
                  <a:pt x="2169" y="1372"/>
                  <a:pt x="2170" y="1375"/>
                </a:cubicBezTo>
                <a:cubicBezTo>
                  <a:pt x="2170" y="1376"/>
                  <a:pt x="2168" y="1375"/>
                  <a:pt x="2167" y="1375"/>
                </a:cubicBezTo>
                <a:cubicBezTo>
                  <a:pt x="2169" y="1374"/>
                  <a:pt x="2169" y="1373"/>
                  <a:pt x="2170" y="1370"/>
                </a:cubicBezTo>
                <a:cubicBezTo>
                  <a:pt x="2169" y="1370"/>
                  <a:pt x="2169" y="1369"/>
                  <a:pt x="2168" y="1369"/>
                </a:cubicBezTo>
                <a:cubicBezTo>
                  <a:pt x="2169" y="1368"/>
                  <a:pt x="2176" y="1369"/>
                  <a:pt x="2179" y="1370"/>
                </a:cubicBezTo>
                <a:cubicBezTo>
                  <a:pt x="2179" y="1368"/>
                  <a:pt x="2175" y="1369"/>
                  <a:pt x="2173" y="1368"/>
                </a:cubicBezTo>
                <a:cubicBezTo>
                  <a:pt x="2180" y="1365"/>
                  <a:pt x="2189" y="1368"/>
                  <a:pt x="2196" y="1370"/>
                </a:cubicBezTo>
                <a:cubicBezTo>
                  <a:pt x="2194" y="1371"/>
                  <a:pt x="2190" y="1370"/>
                  <a:pt x="2188" y="1370"/>
                </a:cubicBezTo>
                <a:cubicBezTo>
                  <a:pt x="2188" y="1371"/>
                  <a:pt x="2189" y="1371"/>
                  <a:pt x="2190" y="1371"/>
                </a:cubicBezTo>
                <a:cubicBezTo>
                  <a:pt x="2188" y="1372"/>
                  <a:pt x="2184" y="1371"/>
                  <a:pt x="2185" y="1374"/>
                </a:cubicBezTo>
                <a:cubicBezTo>
                  <a:pt x="2184" y="1374"/>
                  <a:pt x="2183" y="1374"/>
                  <a:pt x="2181" y="1373"/>
                </a:cubicBezTo>
                <a:cubicBezTo>
                  <a:pt x="2183" y="1377"/>
                  <a:pt x="2186" y="1373"/>
                  <a:pt x="2187" y="1372"/>
                </a:cubicBezTo>
                <a:cubicBezTo>
                  <a:pt x="2190" y="1372"/>
                  <a:pt x="2189" y="1374"/>
                  <a:pt x="2191" y="1374"/>
                </a:cubicBezTo>
                <a:cubicBezTo>
                  <a:pt x="2192" y="1368"/>
                  <a:pt x="2199" y="1373"/>
                  <a:pt x="2202" y="1372"/>
                </a:cubicBezTo>
                <a:cubicBezTo>
                  <a:pt x="2202" y="1371"/>
                  <a:pt x="2202" y="1371"/>
                  <a:pt x="2201" y="1371"/>
                </a:cubicBezTo>
                <a:cubicBezTo>
                  <a:pt x="2205" y="1368"/>
                  <a:pt x="2210" y="1371"/>
                  <a:pt x="2214" y="1371"/>
                </a:cubicBezTo>
                <a:cubicBezTo>
                  <a:pt x="2228" y="1372"/>
                  <a:pt x="2245" y="1375"/>
                  <a:pt x="2257" y="1377"/>
                </a:cubicBezTo>
                <a:cubicBezTo>
                  <a:pt x="2270" y="1379"/>
                  <a:pt x="2283" y="1380"/>
                  <a:pt x="2296" y="1382"/>
                </a:cubicBezTo>
                <a:cubicBezTo>
                  <a:pt x="2291" y="1379"/>
                  <a:pt x="2284" y="1379"/>
                  <a:pt x="2277" y="1378"/>
                </a:cubicBezTo>
                <a:cubicBezTo>
                  <a:pt x="2271" y="1376"/>
                  <a:pt x="2262" y="1374"/>
                  <a:pt x="2254" y="1375"/>
                </a:cubicBezTo>
                <a:cubicBezTo>
                  <a:pt x="2248" y="1372"/>
                  <a:pt x="2236" y="1369"/>
                  <a:pt x="2228" y="1370"/>
                </a:cubicBezTo>
                <a:cubicBezTo>
                  <a:pt x="2226" y="1369"/>
                  <a:pt x="2227" y="1368"/>
                  <a:pt x="2226" y="1367"/>
                </a:cubicBezTo>
                <a:cubicBezTo>
                  <a:pt x="2226" y="1369"/>
                  <a:pt x="2220" y="1367"/>
                  <a:pt x="2217" y="1366"/>
                </a:cubicBezTo>
                <a:cubicBezTo>
                  <a:pt x="2220" y="1364"/>
                  <a:pt x="2235" y="1366"/>
                  <a:pt x="2240" y="1367"/>
                </a:cubicBezTo>
                <a:cubicBezTo>
                  <a:pt x="2248" y="1369"/>
                  <a:pt x="2257" y="1370"/>
                  <a:pt x="2264" y="1371"/>
                </a:cubicBezTo>
                <a:cubicBezTo>
                  <a:pt x="2267" y="1371"/>
                  <a:pt x="2270" y="1372"/>
                  <a:pt x="2271" y="1373"/>
                </a:cubicBezTo>
                <a:cubicBezTo>
                  <a:pt x="2273" y="1373"/>
                  <a:pt x="2272" y="1373"/>
                  <a:pt x="2272" y="1372"/>
                </a:cubicBezTo>
                <a:cubicBezTo>
                  <a:pt x="2277" y="1375"/>
                  <a:pt x="2284" y="1373"/>
                  <a:pt x="2291" y="1374"/>
                </a:cubicBezTo>
                <a:cubicBezTo>
                  <a:pt x="2288" y="1372"/>
                  <a:pt x="2280" y="1372"/>
                  <a:pt x="2283" y="1371"/>
                </a:cubicBezTo>
                <a:cubicBezTo>
                  <a:pt x="2273" y="1368"/>
                  <a:pt x="2266" y="1368"/>
                  <a:pt x="2257" y="1367"/>
                </a:cubicBezTo>
                <a:cubicBezTo>
                  <a:pt x="2256" y="1365"/>
                  <a:pt x="2258" y="1364"/>
                  <a:pt x="2258" y="1363"/>
                </a:cubicBezTo>
                <a:cubicBezTo>
                  <a:pt x="2257" y="1363"/>
                  <a:pt x="2257" y="1365"/>
                  <a:pt x="2255" y="1364"/>
                </a:cubicBezTo>
                <a:cubicBezTo>
                  <a:pt x="2254" y="1364"/>
                  <a:pt x="2254" y="1363"/>
                  <a:pt x="2253" y="1363"/>
                </a:cubicBezTo>
                <a:cubicBezTo>
                  <a:pt x="2258" y="1362"/>
                  <a:pt x="2264" y="1364"/>
                  <a:pt x="2268" y="1364"/>
                </a:cubicBezTo>
                <a:cubicBezTo>
                  <a:pt x="2267" y="1361"/>
                  <a:pt x="2264" y="1363"/>
                  <a:pt x="2261" y="1362"/>
                </a:cubicBezTo>
                <a:cubicBezTo>
                  <a:pt x="2262" y="1360"/>
                  <a:pt x="2264" y="1361"/>
                  <a:pt x="2266" y="1359"/>
                </a:cubicBezTo>
                <a:cubicBezTo>
                  <a:pt x="2268" y="1362"/>
                  <a:pt x="2273" y="1358"/>
                  <a:pt x="2273" y="1362"/>
                </a:cubicBezTo>
                <a:cubicBezTo>
                  <a:pt x="2273" y="1360"/>
                  <a:pt x="2277" y="1360"/>
                  <a:pt x="2279" y="1362"/>
                </a:cubicBezTo>
                <a:cubicBezTo>
                  <a:pt x="2288" y="1359"/>
                  <a:pt x="2298" y="1367"/>
                  <a:pt x="2308" y="1366"/>
                </a:cubicBezTo>
                <a:cubicBezTo>
                  <a:pt x="2303" y="1364"/>
                  <a:pt x="2302" y="1364"/>
                  <a:pt x="2295" y="1363"/>
                </a:cubicBezTo>
                <a:cubicBezTo>
                  <a:pt x="2298" y="1360"/>
                  <a:pt x="2305" y="1365"/>
                  <a:pt x="2307" y="1361"/>
                </a:cubicBezTo>
                <a:cubicBezTo>
                  <a:pt x="2308" y="1363"/>
                  <a:pt x="2311" y="1364"/>
                  <a:pt x="2314" y="1364"/>
                </a:cubicBezTo>
                <a:cubicBezTo>
                  <a:pt x="2316" y="1364"/>
                  <a:pt x="2311" y="1364"/>
                  <a:pt x="2312" y="1363"/>
                </a:cubicBezTo>
                <a:cubicBezTo>
                  <a:pt x="2314" y="1360"/>
                  <a:pt x="2318" y="1363"/>
                  <a:pt x="2320" y="1362"/>
                </a:cubicBezTo>
                <a:cubicBezTo>
                  <a:pt x="2315" y="1357"/>
                  <a:pt x="2304" y="1360"/>
                  <a:pt x="2297" y="1355"/>
                </a:cubicBezTo>
                <a:cubicBezTo>
                  <a:pt x="2295" y="1357"/>
                  <a:pt x="2294" y="1357"/>
                  <a:pt x="2292" y="1355"/>
                </a:cubicBezTo>
                <a:cubicBezTo>
                  <a:pt x="2293" y="1357"/>
                  <a:pt x="2291" y="1358"/>
                  <a:pt x="2287" y="1357"/>
                </a:cubicBezTo>
                <a:cubicBezTo>
                  <a:pt x="2286" y="1355"/>
                  <a:pt x="2289" y="1357"/>
                  <a:pt x="2289" y="1356"/>
                </a:cubicBezTo>
                <a:cubicBezTo>
                  <a:pt x="2283" y="1352"/>
                  <a:pt x="2269" y="1354"/>
                  <a:pt x="2259" y="1349"/>
                </a:cubicBezTo>
                <a:cubicBezTo>
                  <a:pt x="2265" y="1347"/>
                  <a:pt x="2271" y="1351"/>
                  <a:pt x="2275" y="1348"/>
                </a:cubicBezTo>
                <a:cubicBezTo>
                  <a:pt x="2283" y="1352"/>
                  <a:pt x="2293" y="1354"/>
                  <a:pt x="2302" y="1353"/>
                </a:cubicBezTo>
                <a:cubicBezTo>
                  <a:pt x="2302" y="1350"/>
                  <a:pt x="2298" y="1353"/>
                  <a:pt x="2296" y="1351"/>
                </a:cubicBezTo>
                <a:cubicBezTo>
                  <a:pt x="2297" y="1350"/>
                  <a:pt x="2298" y="1350"/>
                  <a:pt x="2297" y="1351"/>
                </a:cubicBezTo>
                <a:cubicBezTo>
                  <a:pt x="2299" y="1351"/>
                  <a:pt x="2297" y="1349"/>
                  <a:pt x="2296" y="1350"/>
                </a:cubicBezTo>
                <a:cubicBezTo>
                  <a:pt x="2297" y="1348"/>
                  <a:pt x="2299" y="1350"/>
                  <a:pt x="2300" y="1350"/>
                </a:cubicBezTo>
                <a:cubicBezTo>
                  <a:pt x="2298" y="1348"/>
                  <a:pt x="2303" y="1347"/>
                  <a:pt x="2300" y="1346"/>
                </a:cubicBezTo>
                <a:cubicBezTo>
                  <a:pt x="2301" y="1345"/>
                  <a:pt x="2303" y="1346"/>
                  <a:pt x="2303" y="1346"/>
                </a:cubicBezTo>
                <a:cubicBezTo>
                  <a:pt x="2297" y="1343"/>
                  <a:pt x="2290" y="1344"/>
                  <a:pt x="2282" y="1340"/>
                </a:cubicBezTo>
                <a:cubicBezTo>
                  <a:pt x="2296" y="1340"/>
                  <a:pt x="2319" y="1344"/>
                  <a:pt x="2335" y="1346"/>
                </a:cubicBezTo>
                <a:cubicBezTo>
                  <a:pt x="2335" y="1347"/>
                  <a:pt x="2335" y="1347"/>
                  <a:pt x="2336" y="1348"/>
                </a:cubicBezTo>
                <a:cubicBezTo>
                  <a:pt x="2339" y="1345"/>
                  <a:pt x="2346" y="1343"/>
                  <a:pt x="2348" y="1346"/>
                </a:cubicBezTo>
                <a:cubicBezTo>
                  <a:pt x="2351" y="1346"/>
                  <a:pt x="2355" y="1347"/>
                  <a:pt x="2360" y="1348"/>
                </a:cubicBezTo>
                <a:cubicBezTo>
                  <a:pt x="2360" y="1348"/>
                  <a:pt x="2361" y="1349"/>
                  <a:pt x="2361" y="1350"/>
                </a:cubicBezTo>
                <a:cubicBezTo>
                  <a:pt x="2361" y="1349"/>
                  <a:pt x="2361" y="1349"/>
                  <a:pt x="2361" y="1348"/>
                </a:cubicBezTo>
                <a:cubicBezTo>
                  <a:pt x="2364" y="1349"/>
                  <a:pt x="2368" y="1349"/>
                  <a:pt x="2372" y="1349"/>
                </a:cubicBezTo>
                <a:cubicBezTo>
                  <a:pt x="2370" y="1353"/>
                  <a:pt x="2373" y="1354"/>
                  <a:pt x="2371" y="1358"/>
                </a:cubicBezTo>
                <a:cubicBezTo>
                  <a:pt x="2371" y="1358"/>
                  <a:pt x="2372" y="1359"/>
                  <a:pt x="2373" y="1358"/>
                </a:cubicBezTo>
                <a:cubicBezTo>
                  <a:pt x="2374" y="1359"/>
                  <a:pt x="2372" y="1360"/>
                  <a:pt x="2374" y="1361"/>
                </a:cubicBezTo>
                <a:cubicBezTo>
                  <a:pt x="2375" y="1359"/>
                  <a:pt x="2374" y="1362"/>
                  <a:pt x="2375" y="1363"/>
                </a:cubicBezTo>
                <a:cubicBezTo>
                  <a:pt x="2376" y="1362"/>
                  <a:pt x="2375" y="1361"/>
                  <a:pt x="2376" y="1361"/>
                </a:cubicBezTo>
                <a:cubicBezTo>
                  <a:pt x="2376" y="1362"/>
                  <a:pt x="2377" y="1362"/>
                  <a:pt x="2378" y="1362"/>
                </a:cubicBezTo>
                <a:cubicBezTo>
                  <a:pt x="2379" y="1361"/>
                  <a:pt x="2380" y="1360"/>
                  <a:pt x="2379" y="1358"/>
                </a:cubicBezTo>
                <a:cubicBezTo>
                  <a:pt x="2375" y="1360"/>
                  <a:pt x="2375" y="1355"/>
                  <a:pt x="2373" y="1355"/>
                </a:cubicBezTo>
                <a:cubicBezTo>
                  <a:pt x="2373" y="1354"/>
                  <a:pt x="2374" y="1355"/>
                  <a:pt x="2375" y="1353"/>
                </a:cubicBezTo>
                <a:cubicBezTo>
                  <a:pt x="2372" y="1351"/>
                  <a:pt x="2373" y="1350"/>
                  <a:pt x="2373" y="1350"/>
                </a:cubicBezTo>
                <a:cubicBezTo>
                  <a:pt x="2374" y="1350"/>
                  <a:pt x="2375" y="1349"/>
                  <a:pt x="2376" y="1349"/>
                </a:cubicBezTo>
                <a:cubicBezTo>
                  <a:pt x="2376" y="1351"/>
                  <a:pt x="2376" y="1353"/>
                  <a:pt x="2378" y="1352"/>
                </a:cubicBezTo>
                <a:cubicBezTo>
                  <a:pt x="2377" y="1351"/>
                  <a:pt x="2377" y="1350"/>
                  <a:pt x="2376" y="1349"/>
                </a:cubicBezTo>
                <a:cubicBezTo>
                  <a:pt x="2376" y="1349"/>
                  <a:pt x="2376" y="1349"/>
                  <a:pt x="2376" y="1349"/>
                </a:cubicBezTo>
                <a:cubicBezTo>
                  <a:pt x="2376" y="1349"/>
                  <a:pt x="2376" y="1349"/>
                  <a:pt x="2376" y="1349"/>
                </a:cubicBezTo>
                <a:cubicBezTo>
                  <a:pt x="2376" y="1349"/>
                  <a:pt x="2376" y="1349"/>
                  <a:pt x="2376" y="1349"/>
                </a:cubicBezTo>
                <a:cubicBezTo>
                  <a:pt x="2376" y="1349"/>
                  <a:pt x="2376" y="1349"/>
                  <a:pt x="2376" y="1349"/>
                </a:cubicBezTo>
                <a:cubicBezTo>
                  <a:pt x="2374" y="1348"/>
                  <a:pt x="2371" y="1348"/>
                  <a:pt x="2368" y="1347"/>
                </a:cubicBezTo>
                <a:cubicBezTo>
                  <a:pt x="2367" y="1344"/>
                  <a:pt x="2365" y="1341"/>
                  <a:pt x="2363" y="1339"/>
                </a:cubicBezTo>
                <a:cubicBezTo>
                  <a:pt x="2364" y="1339"/>
                  <a:pt x="2364" y="1339"/>
                  <a:pt x="2364" y="1339"/>
                </a:cubicBezTo>
                <a:cubicBezTo>
                  <a:pt x="2365" y="1339"/>
                  <a:pt x="2365" y="1339"/>
                  <a:pt x="2366" y="1339"/>
                </a:cubicBezTo>
                <a:cubicBezTo>
                  <a:pt x="2367" y="1342"/>
                  <a:pt x="2369" y="1345"/>
                  <a:pt x="2370" y="1347"/>
                </a:cubicBezTo>
                <a:cubicBezTo>
                  <a:pt x="2371" y="1345"/>
                  <a:pt x="2366" y="1342"/>
                  <a:pt x="2367" y="1339"/>
                </a:cubicBezTo>
                <a:cubicBezTo>
                  <a:pt x="2368" y="1339"/>
                  <a:pt x="2368" y="1340"/>
                  <a:pt x="2369" y="1340"/>
                </a:cubicBezTo>
                <a:cubicBezTo>
                  <a:pt x="2371" y="1342"/>
                  <a:pt x="2372" y="1346"/>
                  <a:pt x="2375" y="1348"/>
                </a:cubicBezTo>
                <a:cubicBezTo>
                  <a:pt x="2375" y="1345"/>
                  <a:pt x="2373" y="1343"/>
                  <a:pt x="2371" y="1340"/>
                </a:cubicBezTo>
                <a:cubicBezTo>
                  <a:pt x="2371" y="1341"/>
                  <a:pt x="2372" y="1341"/>
                  <a:pt x="2373" y="1341"/>
                </a:cubicBezTo>
                <a:cubicBezTo>
                  <a:pt x="2373" y="1341"/>
                  <a:pt x="2373" y="1340"/>
                  <a:pt x="2373" y="1340"/>
                </a:cubicBezTo>
                <a:cubicBezTo>
                  <a:pt x="2374" y="1341"/>
                  <a:pt x="2374" y="1341"/>
                  <a:pt x="2374" y="1341"/>
                </a:cubicBezTo>
                <a:cubicBezTo>
                  <a:pt x="2372" y="1335"/>
                  <a:pt x="2367" y="1331"/>
                  <a:pt x="2365" y="1326"/>
                </a:cubicBezTo>
                <a:cubicBezTo>
                  <a:pt x="2366" y="1327"/>
                  <a:pt x="2368" y="1327"/>
                  <a:pt x="2369" y="1328"/>
                </a:cubicBezTo>
                <a:cubicBezTo>
                  <a:pt x="2369" y="1327"/>
                  <a:pt x="2371" y="1328"/>
                  <a:pt x="2371" y="1327"/>
                </a:cubicBezTo>
                <a:cubicBezTo>
                  <a:pt x="2372" y="1327"/>
                  <a:pt x="2373" y="1327"/>
                  <a:pt x="2374" y="1327"/>
                </a:cubicBezTo>
                <a:cubicBezTo>
                  <a:pt x="2376" y="1327"/>
                  <a:pt x="2377" y="1326"/>
                  <a:pt x="2375" y="1326"/>
                </a:cubicBezTo>
                <a:cubicBezTo>
                  <a:pt x="2373" y="1326"/>
                  <a:pt x="2372" y="1326"/>
                  <a:pt x="2371" y="1325"/>
                </a:cubicBezTo>
                <a:cubicBezTo>
                  <a:pt x="2370" y="1325"/>
                  <a:pt x="2371" y="1325"/>
                  <a:pt x="2371" y="1325"/>
                </a:cubicBezTo>
                <a:cubicBezTo>
                  <a:pt x="2367" y="1324"/>
                  <a:pt x="2362" y="1323"/>
                  <a:pt x="2358" y="1322"/>
                </a:cubicBezTo>
                <a:cubicBezTo>
                  <a:pt x="2356" y="1318"/>
                  <a:pt x="2353" y="1314"/>
                  <a:pt x="2350" y="1311"/>
                </a:cubicBezTo>
                <a:cubicBezTo>
                  <a:pt x="2352" y="1314"/>
                  <a:pt x="2354" y="1317"/>
                  <a:pt x="2356" y="1321"/>
                </a:cubicBezTo>
                <a:cubicBezTo>
                  <a:pt x="2354" y="1321"/>
                  <a:pt x="2353" y="1320"/>
                  <a:pt x="2351" y="1320"/>
                </a:cubicBezTo>
                <a:cubicBezTo>
                  <a:pt x="2349" y="1317"/>
                  <a:pt x="2346" y="1313"/>
                  <a:pt x="2345" y="1309"/>
                </a:cubicBezTo>
                <a:cubicBezTo>
                  <a:pt x="2346" y="1309"/>
                  <a:pt x="2347" y="1310"/>
                  <a:pt x="2349" y="1310"/>
                </a:cubicBezTo>
                <a:cubicBezTo>
                  <a:pt x="2350" y="1310"/>
                  <a:pt x="2352" y="1310"/>
                  <a:pt x="2353" y="1309"/>
                </a:cubicBezTo>
                <a:cubicBezTo>
                  <a:pt x="2353" y="1311"/>
                  <a:pt x="2353" y="1312"/>
                  <a:pt x="2354" y="1313"/>
                </a:cubicBezTo>
                <a:cubicBezTo>
                  <a:pt x="2355" y="1313"/>
                  <a:pt x="2356" y="1312"/>
                  <a:pt x="2357" y="1313"/>
                </a:cubicBezTo>
                <a:cubicBezTo>
                  <a:pt x="2359" y="1311"/>
                  <a:pt x="2355" y="1310"/>
                  <a:pt x="2356" y="1309"/>
                </a:cubicBezTo>
                <a:cubicBezTo>
                  <a:pt x="2358" y="1309"/>
                  <a:pt x="2358" y="1311"/>
                  <a:pt x="2359" y="1312"/>
                </a:cubicBezTo>
                <a:cubicBezTo>
                  <a:pt x="2363" y="1310"/>
                  <a:pt x="2360" y="1309"/>
                  <a:pt x="2360" y="1307"/>
                </a:cubicBezTo>
                <a:cubicBezTo>
                  <a:pt x="2364" y="1308"/>
                  <a:pt x="2369" y="1309"/>
                  <a:pt x="2373" y="1309"/>
                </a:cubicBezTo>
                <a:cubicBezTo>
                  <a:pt x="2373" y="1306"/>
                  <a:pt x="2365" y="1309"/>
                  <a:pt x="2362" y="1306"/>
                </a:cubicBezTo>
                <a:cubicBezTo>
                  <a:pt x="2362" y="1306"/>
                  <a:pt x="2362" y="1306"/>
                  <a:pt x="2362" y="1306"/>
                </a:cubicBezTo>
                <a:cubicBezTo>
                  <a:pt x="2368" y="1305"/>
                  <a:pt x="2376" y="1308"/>
                  <a:pt x="2382" y="1307"/>
                </a:cubicBezTo>
                <a:cubicBezTo>
                  <a:pt x="2377" y="1306"/>
                  <a:pt x="2373" y="1304"/>
                  <a:pt x="2368" y="1303"/>
                </a:cubicBezTo>
                <a:cubicBezTo>
                  <a:pt x="2368" y="1303"/>
                  <a:pt x="2368" y="1302"/>
                  <a:pt x="2368" y="1302"/>
                </a:cubicBezTo>
                <a:cubicBezTo>
                  <a:pt x="2368" y="1301"/>
                  <a:pt x="2371" y="1301"/>
                  <a:pt x="2370" y="1299"/>
                </a:cubicBezTo>
                <a:cubicBezTo>
                  <a:pt x="2369" y="1298"/>
                  <a:pt x="2367" y="1299"/>
                  <a:pt x="2365" y="1298"/>
                </a:cubicBezTo>
                <a:cubicBezTo>
                  <a:pt x="2365" y="1297"/>
                  <a:pt x="2366" y="1297"/>
                  <a:pt x="2367" y="1296"/>
                </a:cubicBezTo>
                <a:cubicBezTo>
                  <a:pt x="2367" y="1297"/>
                  <a:pt x="2368" y="1297"/>
                  <a:pt x="2369" y="1297"/>
                </a:cubicBezTo>
                <a:cubicBezTo>
                  <a:pt x="2369" y="1298"/>
                  <a:pt x="2369" y="1298"/>
                  <a:pt x="2369" y="1298"/>
                </a:cubicBezTo>
                <a:cubicBezTo>
                  <a:pt x="2369" y="1298"/>
                  <a:pt x="2369" y="1298"/>
                  <a:pt x="2369" y="1297"/>
                </a:cubicBezTo>
                <a:cubicBezTo>
                  <a:pt x="2369" y="1298"/>
                  <a:pt x="2369" y="1298"/>
                  <a:pt x="2370" y="1298"/>
                </a:cubicBezTo>
                <a:cubicBezTo>
                  <a:pt x="2370" y="1297"/>
                  <a:pt x="2369" y="1297"/>
                  <a:pt x="2369" y="1296"/>
                </a:cubicBezTo>
                <a:cubicBezTo>
                  <a:pt x="2369" y="1296"/>
                  <a:pt x="2368" y="1295"/>
                  <a:pt x="2368" y="1294"/>
                </a:cubicBezTo>
                <a:cubicBezTo>
                  <a:pt x="2368" y="1294"/>
                  <a:pt x="2368" y="1294"/>
                  <a:pt x="2367" y="1294"/>
                </a:cubicBezTo>
                <a:cubicBezTo>
                  <a:pt x="2368" y="1293"/>
                  <a:pt x="2369" y="1294"/>
                  <a:pt x="2369" y="1293"/>
                </a:cubicBezTo>
                <a:cubicBezTo>
                  <a:pt x="2368" y="1292"/>
                  <a:pt x="2367" y="1292"/>
                  <a:pt x="2367" y="1290"/>
                </a:cubicBezTo>
                <a:cubicBezTo>
                  <a:pt x="2367" y="1290"/>
                  <a:pt x="2368" y="1291"/>
                  <a:pt x="2369" y="1290"/>
                </a:cubicBezTo>
                <a:cubicBezTo>
                  <a:pt x="2369" y="1290"/>
                  <a:pt x="2369" y="1290"/>
                  <a:pt x="2369" y="1290"/>
                </a:cubicBezTo>
                <a:cubicBezTo>
                  <a:pt x="2370" y="1291"/>
                  <a:pt x="2370" y="1291"/>
                  <a:pt x="2370" y="1292"/>
                </a:cubicBezTo>
                <a:cubicBezTo>
                  <a:pt x="2371" y="1292"/>
                  <a:pt x="2371" y="1291"/>
                  <a:pt x="2371" y="1290"/>
                </a:cubicBezTo>
                <a:cubicBezTo>
                  <a:pt x="2374" y="1291"/>
                  <a:pt x="2378" y="1291"/>
                  <a:pt x="2381" y="1292"/>
                </a:cubicBezTo>
                <a:cubicBezTo>
                  <a:pt x="2382" y="1292"/>
                  <a:pt x="2383" y="1293"/>
                  <a:pt x="2384" y="1293"/>
                </a:cubicBezTo>
                <a:cubicBezTo>
                  <a:pt x="2385" y="1294"/>
                  <a:pt x="2385" y="1295"/>
                  <a:pt x="2385" y="1296"/>
                </a:cubicBezTo>
                <a:cubicBezTo>
                  <a:pt x="2387" y="1294"/>
                  <a:pt x="2388" y="1297"/>
                  <a:pt x="2389" y="1299"/>
                </a:cubicBezTo>
                <a:cubicBezTo>
                  <a:pt x="2389" y="1299"/>
                  <a:pt x="2388" y="1299"/>
                  <a:pt x="2388" y="1299"/>
                </a:cubicBezTo>
                <a:cubicBezTo>
                  <a:pt x="2387" y="1297"/>
                  <a:pt x="2385" y="1296"/>
                  <a:pt x="2385" y="1296"/>
                </a:cubicBezTo>
                <a:cubicBezTo>
                  <a:pt x="2385" y="1297"/>
                  <a:pt x="2386" y="1297"/>
                  <a:pt x="2386" y="1298"/>
                </a:cubicBezTo>
                <a:cubicBezTo>
                  <a:pt x="2386" y="1298"/>
                  <a:pt x="2385" y="1298"/>
                  <a:pt x="2385" y="1298"/>
                </a:cubicBezTo>
                <a:cubicBezTo>
                  <a:pt x="2385" y="1299"/>
                  <a:pt x="2385" y="1299"/>
                  <a:pt x="2386" y="1299"/>
                </a:cubicBezTo>
                <a:cubicBezTo>
                  <a:pt x="2386" y="1299"/>
                  <a:pt x="2386" y="1300"/>
                  <a:pt x="2386" y="1300"/>
                </a:cubicBezTo>
                <a:cubicBezTo>
                  <a:pt x="2386" y="1299"/>
                  <a:pt x="2386" y="1299"/>
                  <a:pt x="2387" y="1299"/>
                </a:cubicBezTo>
                <a:cubicBezTo>
                  <a:pt x="2387" y="1299"/>
                  <a:pt x="2387" y="1299"/>
                  <a:pt x="2387" y="1299"/>
                </a:cubicBezTo>
                <a:cubicBezTo>
                  <a:pt x="2388" y="1300"/>
                  <a:pt x="2387" y="1302"/>
                  <a:pt x="2388" y="1302"/>
                </a:cubicBezTo>
                <a:cubicBezTo>
                  <a:pt x="2389" y="1301"/>
                  <a:pt x="2389" y="1300"/>
                  <a:pt x="2389" y="1300"/>
                </a:cubicBezTo>
                <a:cubicBezTo>
                  <a:pt x="2389" y="1300"/>
                  <a:pt x="2389" y="1300"/>
                  <a:pt x="2389" y="1300"/>
                </a:cubicBezTo>
                <a:cubicBezTo>
                  <a:pt x="2390" y="1301"/>
                  <a:pt x="2390" y="1301"/>
                  <a:pt x="2390" y="1301"/>
                </a:cubicBezTo>
                <a:cubicBezTo>
                  <a:pt x="2390" y="1302"/>
                  <a:pt x="2393" y="1305"/>
                  <a:pt x="2394" y="1306"/>
                </a:cubicBezTo>
                <a:cubicBezTo>
                  <a:pt x="2393" y="1302"/>
                  <a:pt x="2391" y="1297"/>
                  <a:pt x="2388" y="1292"/>
                </a:cubicBezTo>
                <a:cubicBezTo>
                  <a:pt x="2388" y="1292"/>
                  <a:pt x="2389" y="1292"/>
                  <a:pt x="2389" y="1292"/>
                </a:cubicBezTo>
                <a:cubicBezTo>
                  <a:pt x="2388" y="1292"/>
                  <a:pt x="2388" y="1292"/>
                  <a:pt x="2388" y="1292"/>
                </a:cubicBezTo>
                <a:cubicBezTo>
                  <a:pt x="2388" y="1291"/>
                  <a:pt x="2387" y="1290"/>
                  <a:pt x="2386" y="1289"/>
                </a:cubicBezTo>
                <a:cubicBezTo>
                  <a:pt x="2386" y="1290"/>
                  <a:pt x="2386" y="1290"/>
                  <a:pt x="2386" y="1291"/>
                </a:cubicBezTo>
                <a:cubicBezTo>
                  <a:pt x="2384" y="1291"/>
                  <a:pt x="2385" y="1290"/>
                  <a:pt x="2385" y="1289"/>
                </a:cubicBezTo>
                <a:cubicBezTo>
                  <a:pt x="2388" y="1290"/>
                  <a:pt x="2381" y="1283"/>
                  <a:pt x="2381" y="1282"/>
                </a:cubicBezTo>
                <a:cubicBezTo>
                  <a:pt x="2382" y="1284"/>
                  <a:pt x="2382" y="1281"/>
                  <a:pt x="2380" y="1281"/>
                </a:cubicBezTo>
                <a:cubicBezTo>
                  <a:pt x="2380" y="1281"/>
                  <a:pt x="2381" y="1280"/>
                  <a:pt x="2382" y="1280"/>
                </a:cubicBezTo>
                <a:cubicBezTo>
                  <a:pt x="2381" y="1279"/>
                  <a:pt x="2380" y="1279"/>
                  <a:pt x="2379" y="1280"/>
                </a:cubicBezTo>
                <a:cubicBezTo>
                  <a:pt x="2379" y="1279"/>
                  <a:pt x="2380" y="1278"/>
                  <a:pt x="2381" y="1278"/>
                </a:cubicBezTo>
                <a:cubicBezTo>
                  <a:pt x="2382" y="1279"/>
                  <a:pt x="2381" y="1279"/>
                  <a:pt x="2383" y="1278"/>
                </a:cubicBezTo>
                <a:cubicBezTo>
                  <a:pt x="2384" y="1281"/>
                  <a:pt x="2385" y="1280"/>
                  <a:pt x="2387" y="1284"/>
                </a:cubicBezTo>
                <a:cubicBezTo>
                  <a:pt x="2388" y="1284"/>
                  <a:pt x="2387" y="1281"/>
                  <a:pt x="2388" y="1281"/>
                </a:cubicBezTo>
                <a:cubicBezTo>
                  <a:pt x="2389" y="1281"/>
                  <a:pt x="2386" y="1279"/>
                  <a:pt x="2386" y="1281"/>
                </a:cubicBezTo>
                <a:cubicBezTo>
                  <a:pt x="2385" y="1280"/>
                  <a:pt x="2385" y="1279"/>
                  <a:pt x="2384" y="1278"/>
                </a:cubicBezTo>
                <a:cubicBezTo>
                  <a:pt x="2386" y="1278"/>
                  <a:pt x="2388" y="1278"/>
                  <a:pt x="2389" y="1279"/>
                </a:cubicBezTo>
                <a:cubicBezTo>
                  <a:pt x="2389" y="1279"/>
                  <a:pt x="2389" y="1279"/>
                  <a:pt x="2389" y="1278"/>
                </a:cubicBezTo>
                <a:cubicBezTo>
                  <a:pt x="2390" y="1278"/>
                  <a:pt x="2391" y="1279"/>
                  <a:pt x="2390" y="1280"/>
                </a:cubicBezTo>
                <a:cubicBezTo>
                  <a:pt x="2392" y="1279"/>
                  <a:pt x="2390" y="1277"/>
                  <a:pt x="2388" y="1275"/>
                </a:cubicBezTo>
                <a:cubicBezTo>
                  <a:pt x="2387" y="1274"/>
                  <a:pt x="2389" y="1275"/>
                  <a:pt x="2389" y="1274"/>
                </a:cubicBezTo>
                <a:cubicBezTo>
                  <a:pt x="2389" y="1273"/>
                  <a:pt x="2388" y="1274"/>
                  <a:pt x="2387" y="1275"/>
                </a:cubicBezTo>
                <a:cubicBezTo>
                  <a:pt x="2387" y="1275"/>
                  <a:pt x="2388" y="1276"/>
                  <a:pt x="2388" y="1277"/>
                </a:cubicBezTo>
                <a:cubicBezTo>
                  <a:pt x="2386" y="1277"/>
                  <a:pt x="2387" y="1276"/>
                  <a:pt x="2386" y="1275"/>
                </a:cubicBezTo>
                <a:cubicBezTo>
                  <a:pt x="2386" y="1276"/>
                  <a:pt x="2383" y="1276"/>
                  <a:pt x="2384" y="1277"/>
                </a:cubicBezTo>
                <a:cubicBezTo>
                  <a:pt x="2383" y="1278"/>
                  <a:pt x="2384" y="1275"/>
                  <a:pt x="2382" y="1277"/>
                </a:cubicBezTo>
                <a:cubicBezTo>
                  <a:pt x="2381" y="1275"/>
                  <a:pt x="2381" y="1274"/>
                  <a:pt x="2381" y="1273"/>
                </a:cubicBezTo>
                <a:cubicBezTo>
                  <a:pt x="2379" y="1275"/>
                  <a:pt x="2382" y="1276"/>
                  <a:pt x="2381" y="1277"/>
                </a:cubicBezTo>
                <a:cubicBezTo>
                  <a:pt x="2379" y="1279"/>
                  <a:pt x="2379" y="1277"/>
                  <a:pt x="2378" y="1278"/>
                </a:cubicBezTo>
                <a:cubicBezTo>
                  <a:pt x="2378" y="1277"/>
                  <a:pt x="2378" y="1275"/>
                  <a:pt x="2377" y="1275"/>
                </a:cubicBezTo>
                <a:cubicBezTo>
                  <a:pt x="2377" y="1274"/>
                  <a:pt x="2378" y="1274"/>
                  <a:pt x="2378" y="1274"/>
                </a:cubicBezTo>
                <a:cubicBezTo>
                  <a:pt x="2377" y="1274"/>
                  <a:pt x="2378" y="1272"/>
                  <a:pt x="2376" y="1273"/>
                </a:cubicBezTo>
                <a:cubicBezTo>
                  <a:pt x="2375" y="1271"/>
                  <a:pt x="2377" y="1273"/>
                  <a:pt x="2378" y="1272"/>
                </a:cubicBezTo>
                <a:cubicBezTo>
                  <a:pt x="2378" y="1270"/>
                  <a:pt x="2376" y="1272"/>
                  <a:pt x="2376" y="1270"/>
                </a:cubicBezTo>
                <a:cubicBezTo>
                  <a:pt x="2377" y="1270"/>
                  <a:pt x="2379" y="1269"/>
                  <a:pt x="2379" y="1270"/>
                </a:cubicBezTo>
                <a:cubicBezTo>
                  <a:pt x="2378" y="1272"/>
                  <a:pt x="2380" y="1272"/>
                  <a:pt x="2379" y="1274"/>
                </a:cubicBezTo>
                <a:cubicBezTo>
                  <a:pt x="2380" y="1273"/>
                  <a:pt x="2381" y="1273"/>
                  <a:pt x="2382" y="1272"/>
                </a:cubicBezTo>
                <a:cubicBezTo>
                  <a:pt x="2381" y="1272"/>
                  <a:pt x="2381" y="1271"/>
                  <a:pt x="2382" y="1271"/>
                </a:cubicBezTo>
                <a:cubicBezTo>
                  <a:pt x="2382" y="1270"/>
                  <a:pt x="2381" y="1271"/>
                  <a:pt x="2381" y="1270"/>
                </a:cubicBezTo>
                <a:cubicBezTo>
                  <a:pt x="2380" y="1270"/>
                  <a:pt x="2381" y="1269"/>
                  <a:pt x="2381" y="1269"/>
                </a:cubicBezTo>
                <a:cubicBezTo>
                  <a:pt x="2382" y="1268"/>
                  <a:pt x="2383" y="1270"/>
                  <a:pt x="2384" y="1270"/>
                </a:cubicBezTo>
                <a:cubicBezTo>
                  <a:pt x="2384" y="1270"/>
                  <a:pt x="2385" y="1269"/>
                  <a:pt x="2386" y="1268"/>
                </a:cubicBezTo>
                <a:cubicBezTo>
                  <a:pt x="2386" y="1267"/>
                  <a:pt x="2384" y="1269"/>
                  <a:pt x="2383" y="1268"/>
                </a:cubicBezTo>
                <a:cubicBezTo>
                  <a:pt x="2385" y="1266"/>
                  <a:pt x="2383" y="1266"/>
                  <a:pt x="2382" y="1265"/>
                </a:cubicBezTo>
                <a:cubicBezTo>
                  <a:pt x="2381" y="1265"/>
                  <a:pt x="2382" y="1265"/>
                  <a:pt x="2382" y="1265"/>
                </a:cubicBezTo>
                <a:cubicBezTo>
                  <a:pt x="2382" y="1266"/>
                  <a:pt x="2382" y="1266"/>
                  <a:pt x="2382" y="1267"/>
                </a:cubicBezTo>
                <a:cubicBezTo>
                  <a:pt x="2378" y="1268"/>
                  <a:pt x="2379" y="1269"/>
                  <a:pt x="2375" y="1270"/>
                </a:cubicBezTo>
                <a:cubicBezTo>
                  <a:pt x="2374" y="1268"/>
                  <a:pt x="2376" y="1269"/>
                  <a:pt x="2379" y="1268"/>
                </a:cubicBezTo>
                <a:cubicBezTo>
                  <a:pt x="2378" y="1267"/>
                  <a:pt x="2377" y="1267"/>
                  <a:pt x="2376" y="1267"/>
                </a:cubicBezTo>
                <a:cubicBezTo>
                  <a:pt x="2379" y="1265"/>
                  <a:pt x="2376" y="1266"/>
                  <a:pt x="2376" y="1264"/>
                </a:cubicBezTo>
                <a:cubicBezTo>
                  <a:pt x="2375" y="1263"/>
                  <a:pt x="2375" y="1265"/>
                  <a:pt x="2375" y="1266"/>
                </a:cubicBezTo>
                <a:cubicBezTo>
                  <a:pt x="2374" y="1266"/>
                  <a:pt x="2374" y="1266"/>
                  <a:pt x="2373" y="1266"/>
                </a:cubicBezTo>
                <a:cubicBezTo>
                  <a:pt x="2375" y="1266"/>
                  <a:pt x="2373" y="1263"/>
                  <a:pt x="2374" y="1263"/>
                </a:cubicBezTo>
                <a:cubicBezTo>
                  <a:pt x="2375" y="1263"/>
                  <a:pt x="2373" y="1262"/>
                  <a:pt x="2373" y="1262"/>
                </a:cubicBezTo>
                <a:cubicBezTo>
                  <a:pt x="2373" y="1264"/>
                  <a:pt x="2370" y="1264"/>
                  <a:pt x="2373" y="1264"/>
                </a:cubicBezTo>
                <a:cubicBezTo>
                  <a:pt x="2373" y="1264"/>
                  <a:pt x="2372" y="1265"/>
                  <a:pt x="2372" y="1265"/>
                </a:cubicBezTo>
                <a:cubicBezTo>
                  <a:pt x="2371" y="1266"/>
                  <a:pt x="2371" y="1263"/>
                  <a:pt x="2370" y="1264"/>
                </a:cubicBezTo>
                <a:cubicBezTo>
                  <a:pt x="2370" y="1264"/>
                  <a:pt x="2371" y="1263"/>
                  <a:pt x="2371" y="1263"/>
                </a:cubicBezTo>
                <a:cubicBezTo>
                  <a:pt x="2369" y="1263"/>
                  <a:pt x="2367" y="1260"/>
                  <a:pt x="2367" y="1258"/>
                </a:cubicBezTo>
                <a:cubicBezTo>
                  <a:pt x="2368" y="1258"/>
                  <a:pt x="2369" y="1257"/>
                  <a:pt x="2369" y="1257"/>
                </a:cubicBezTo>
                <a:cubicBezTo>
                  <a:pt x="2369" y="1258"/>
                  <a:pt x="2369" y="1258"/>
                  <a:pt x="2370" y="1258"/>
                </a:cubicBezTo>
                <a:cubicBezTo>
                  <a:pt x="2370" y="1258"/>
                  <a:pt x="2370" y="1257"/>
                  <a:pt x="2371" y="1257"/>
                </a:cubicBezTo>
                <a:cubicBezTo>
                  <a:pt x="2371" y="1258"/>
                  <a:pt x="2373" y="1259"/>
                  <a:pt x="2373" y="1258"/>
                </a:cubicBezTo>
                <a:cubicBezTo>
                  <a:pt x="2374" y="1257"/>
                  <a:pt x="2372" y="1257"/>
                  <a:pt x="2371" y="1257"/>
                </a:cubicBezTo>
                <a:cubicBezTo>
                  <a:pt x="2372" y="1256"/>
                  <a:pt x="2373" y="1258"/>
                  <a:pt x="2374" y="1256"/>
                </a:cubicBezTo>
                <a:cubicBezTo>
                  <a:pt x="2375" y="1255"/>
                  <a:pt x="2375" y="1260"/>
                  <a:pt x="2377" y="1258"/>
                </a:cubicBezTo>
                <a:cubicBezTo>
                  <a:pt x="2376" y="1258"/>
                  <a:pt x="2375" y="1257"/>
                  <a:pt x="2375" y="1256"/>
                </a:cubicBezTo>
                <a:cubicBezTo>
                  <a:pt x="2376" y="1256"/>
                  <a:pt x="2377" y="1255"/>
                  <a:pt x="2376" y="1253"/>
                </a:cubicBezTo>
                <a:cubicBezTo>
                  <a:pt x="2377" y="1253"/>
                  <a:pt x="2379" y="1253"/>
                  <a:pt x="2381" y="1253"/>
                </a:cubicBezTo>
                <a:cubicBezTo>
                  <a:pt x="2380" y="1252"/>
                  <a:pt x="2379" y="1251"/>
                  <a:pt x="2379" y="1251"/>
                </a:cubicBezTo>
                <a:cubicBezTo>
                  <a:pt x="2379" y="1251"/>
                  <a:pt x="2379" y="1251"/>
                  <a:pt x="2379" y="1251"/>
                </a:cubicBezTo>
                <a:cubicBezTo>
                  <a:pt x="2379" y="1251"/>
                  <a:pt x="2380" y="1251"/>
                  <a:pt x="2380" y="1251"/>
                </a:cubicBezTo>
                <a:cubicBezTo>
                  <a:pt x="2380" y="1251"/>
                  <a:pt x="2380" y="1252"/>
                  <a:pt x="2381" y="1253"/>
                </a:cubicBezTo>
                <a:cubicBezTo>
                  <a:pt x="2382" y="1253"/>
                  <a:pt x="2382" y="1252"/>
                  <a:pt x="2382" y="1251"/>
                </a:cubicBezTo>
                <a:cubicBezTo>
                  <a:pt x="2385" y="1252"/>
                  <a:pt x="2384" y="1257"/>
                  <a:pt x="2385" y="1259"/>
                </a:cubicBezTo>
                <a:cubicBezTo>
                  <a:pt x="2385" y="1260"/>
                  <a:pt x="2387" y="1261"/>
                  <a:pt x="2388" y="1264"/>
                </a:cubicBezTo>
                <a:cubicBezTo>
                  <a:pt x="2389" y="1263"/>
                  <a:pt x="2390" y="1264"/>
                  <a:pt x="2390" y="1262"/>
                </a:cubicBezTo>
                <a:cubicBezTo>
                  <a:pt x="2390" y="1264"/>
                  <a:pt x="2391" y="1266"/>
                  <a:pt x="2389" y="1265"/>
                </a:cubicBezTo>
                <a:cubicBezTo>
                  <a:pt x="2388" y="1266"/>
                  <a:pt x="2392" y="1265"/>
                  <a:pt x="2391" y="1264"/>
                </a:cubicBezTo>
                <a:cubicBezTo>
                  <a:pt x="2393" y="1263"/>
                  <a:pt x="2392" y="1265"/>
                  <a:pt x="2393" y="1266"/>
                </a:cubicBezTo>
                <a:cubicBezTo>
                  <a:pt x="2393" y="1266"/>
                  <a:pt x="2392" y="1267"/>
                  <a:pt x="2392" y="1268"/>
                </a:cubicBezTo>
                <a:cubicBezTo>
                  <a:pt x="2392" y="1269"/>
                  <a:pt x="2393" y="1267"/>
                  <a:pt x="2394" y="1267"/>
                </a:cubicBezTo>
                <a:cubicBezTo>
                  <a:pt x="2395" y="1267"/>
                  <a:pt x="2397" y="1270"/>
                  <a:pt x="2395" y="1271"/>
                </a:cubicBezTo>
                <a:cubicBezTo>
                  <a:pt x="2397" y="1272"/>
                  <a:pt x="2398" y="1271"/>
                  <a:pt x="2398" y="1273"/>
                </a:cubicBezTo>
                <a:cubicBezTo>
                  <a:pt x="2397" y="1273"/>
                  <a:pt x="2394" y="1273"/>
                  <a:pt x="2395" y="1272"/>
                </a:cubicBezTo>
                <a:cubicBezTo>
                  <a:pt x="2393" y="1271"/>
                  <a:pt x="2395" y="1275"/>
                  <a:pt x="2396" y="1275"/>
                </a:cubicBezTo>
                <a:cubicBezTo>
                  <a:pt x="2396" y="1273"/>
                  <a:pt x="2397" y="1275"/>
                  <a:pt x="2399" y="1274"/>
                </a:cubicBezTo>
                <a:cubicBezTo>
                  <a:pt x="2399" y="1275"/>
                  <a:pt x="2396" y="1275"/>
                  <a:pt x="2395" y="1275"/>
                </a:cubicBezTo>
                <a:cubicBezTo>
                  <a:pt x="2396" y="1277"/>
                  <a:pt x="2395" y="1278"/>
                  <a:pt x="2394" y="1278"/>
                </a:cubicBezTo>
                <a:cubicBezTo>
                  <a:pt x="2393" y="1279"/>
                  <a:pt x="2395" y="1280"/>
                  <a:pt x="2397" y="1281"/>
                </a:cubicBezTo>
                <a:cubicBezTo>
                  <a:pt x="2398" y="1281"/>
                  <a:pt x="2398" y="1280"/>
                  <a:pt x="2398" y="1279"/>
                </a:cubicBezTo>
                <a:cubicBezTo>
                  <a:pt x="2400" y="1281"/>
                  <a:pt x="2401" y="1278"/>
                  <a:pt x="2403" y="1280"/>
                </a:cubicBezTo>
                <a:cubicBezTo>
                  <a:pt x="2404" y="1281"/>
                  <a:pt x="2402" y="1280"/>
                  <a:pt x="2401" y="1281"/>
                </a:cubicBezTo>
                <a:cubicBezTo>
                  <a:pt x="2401" y="1282"/>
                  <a:pt x="2402" y="1281"/>
                  <a:pt x="2402" y="1283"/>
                </a:cubicBezTo>
                <a:cubicBezTo>
                  <a:pt x="2404" y="1282"/>
                  <a:pt x="2403" y="1282"/>
                  <a:pt x="2403" y="1281"/>
                </a:cubicBezTo>
                <a:cubicBezTo>
                  <a:pt x="2405" y="1281"/>
                  <a:pt x="2405" y="1282"/>
                  <a:pt x="2406" y="1284"/>
                </a:cubicBezTo>
                <a:cubicBezTo>
                  <a:pt x="2406" y="1285"/>
                  <a:pt x="2405" y="1284"/>
                  <a:pt x="2404" y="1285"/>
                </a:cubicBezTo>
                <a:cubicBezTo>
                  <a:pt x="2405" y="1287"/>
                  <a:pt x="2406" y="1286"/>
                  <a:pt x="2407" y="1285"/>
                </a:cubicBezTo>
                <a:cubicBezTo>
                  <a:pt x="2408" y="1290"/>
                  <a:pt x="2416" y="1296"/>
                  <a:pt x="2417" y="1304"/>
                </a:cubicBezTo>
                <a:cubicBezTo>
                  <a:pt x="2418" y="1304"/>
                  <a:pt x="2417" y="1305"/>
                  <a:pt x="2417" y="1305"/>
                </a:cubicBezTo>
                <a:cubicBezTo>
                  <a:pt x="2417" y="1306"/>
                  <a:pt x="2418" y="1306"/>
                  <a:pt x="2419" y="1309"/>
                </a:cubicBezTo>
                <a:cubicBezTo>
                  <a:pt x="2419" y="1307"/>
                  <a:pt x="2422" y="1310"/>
                  <a:pt x="2421" y="1310"/>
                </a:cubicBezTo>
                <a:cubicBezTo>
                  <a:pt x="2424" y="1310"/>
                  <a:pt x="2418" y="1305"/>
                  <a:pt x="2421" y="1304"/>
                </a:cubicBezTo>
                <a:cubicBezTo>
                  <a:pt x="2416" y="1302"/>
                  <a:pt x="2414" y="1292"/>
                  <a:pt x="2410" y="1289"/>
                </a:cubicBezTo>
                <a:cubicBezTo>
                  <a:pt x="2410" y="1288"/>
                  <a:pt x="2412" y="1287"/>
                  <a:pt x="2412" y="1286"/>
                </a:cubicBezTo>
                <a:cubicBezTo>
                  <a:pt x="2411" y="1286"/>
                  <a:pt x="2411" y="1287"/>
                  <a:pt x="2409" y="1287"/>
                </a:cubicBezTo>
                <a:cubicBezTo>
                  <a:pt x="2409" y="1285"/>
                  <a:pt x="2408" y="1286"/>
                  <a:pt x="2407" y="1284"/>
                </a:cubicBezTo>
                <a:cubicBezTo>
                  <a:pt x="2409" y="1283"/>
                  <a:pt x="2410" y="1284"/>
                  <a:pt x="2410" y="1285"/>
                </a:cubicBezTo>
                <a:cubicBezTo>
                  <a:pt x="2410" y="1285"/>
                  <a:pt x="2411" y="1284"/>
                  <a:pt x="2411" y="1284"/>
                </a:cubicBezTo>
                <a:cubicBezTo>
                  <a:pt x="2410" y="1283"/>
                  <a:pt x="2411" y="1282"/>
                  <a:pt x="2409" y="1281"/>
                </a:cubicBezTo>
                <a:cubicBezTo>
                  <a:pt x="2408" y="1283"/>
                  <a:pt x="2408" y="1284"/>
                  <a:pt x="2407" y="1282"/>
                </a:cubicBezTo>
                <a:cubicBezTo>
                  <a:pt x="2406" y="1282"/>
                  <a:pt x="2407" y="1281"/>
                  <a:pt x="2408" y="1281"/>
                </a:cubicBezTo>
                <a:cubicBezTo>
                  <a:pt x="2407" y="1280"/>
                  <a:pt x="2404" y="1280"/>
                  <a:pt x="2404" y="1277"/>
                </a:cubicBezTo>
                <a:cubicBezTo>
                  <a:pt x="2405" y="1276"/>
                  <a:pt x="2405" y="1276"/>
                  <a:pt x="2404" y="1275"/>
                </a:cubicBezTo>
                <a:cubicBezTo>
                  <a:pt x="2406" y="1274"/>
                  <a:pt x="2406" y="1276"/>
                  <a:pt x="2406" y="1277"/>
                </a:cubicBezTo>
                <a:cubicBezTo>
                  <a:pt x="2408" y="1275"/>
                  <a:pt x="2409" y="1277"/>
                  <a:pt x="2410" y="1276"/>
                </a:cubicBezTo>
                <a:cubicBezTo>
                  <a:pt x="2409" y="1275"/>
                  <a:pt x="2408" y="1275"/>
                  <a:pt x="2406" y="1275"/>
                </a:cubicBezTo>
                <a:cubicBezTo>
                  <a:pt x="2407" y="1274"/>
                  <a:pt x="2404" y="1273"/>
                  <a:pt x="2406" y="1272"/>
                </a:cubicBezTo>
                <a:cubicBezTo>
                  <a:pt x="2404" y="1272"/>
                  <a:pt x="2404" y="1271"/>
                  <a:pt x="2403" y="1270"/>
                </a:cubicBezTo>
                <a:cubicBezTo>
                  <a:pt x="2402" y="1269"/>
                  <a:pt x="2404" y="1273"/>
                  <a:pt x="2403" y="1274"/>
                </a:cubicBezTo>
                <a:cubicBezTo>
                  <a:pt x="2402" y="1274"/>
                  <a:pt x="2402" y="1274"/>
                  <a:pt x="2401" y="1274"/>
                </a:cubicBezTo>
                <a:cubicBezTo>
                  <a:pt x="2399" y="1268"/>
                  <a:pt x="2395" y="1265"/>
                  <a:pt x="2392" y="1258"/>
                </a:cubicBezTo>
                <a:cubicBezTo>
                  <a:pt x="2393" y="1258"/>
                  <a:pt x="2395" y="1260"/>
                  <a:pt x="2394" y="1260"/>
                </a:cubicBezTo>
                <a:cubicBezTo>
                  <a:pt x="2397" y="1262"/>
                  <a:pt x="2400" y="1257"/>
                  <a:pt x="2401" y="1260"/>
                </a:cubicBezTo>
                <a:cubicBezTo>
                  <a:pt x="2401" y="1261"/>
                  <a:pt x="2399" y="1262"/>
                  <a:pt x="2401" y="1261"/>
                </a:cubicBezTo>
                <a:cubicBezTo>
                  <a:pt x="2402" y="1261"/>
                  <a:pt x="2402" y="1263"/>
                  <a:pt x="2403" y="1262"/>
                </a:cubicBezTo>
                <a:cubicBezTo>
                  <a:pt x="2402" y="1261"/>
                  <a:pt x="2404" y="1259"/>
                  <a:pt x="2402" y="1260"/>
                </a:cubicBezTo>
                <a:cubicBezTo>
                  <a:pt x="2402" y="1259"/>
                  <a:pt x="2403" y="1258"/>
                  <a:pt x="2403" y="1258"/>
                </a:cubicBezTo>
                <a:cubicBezTo>
                  <a:pt x="2404" y="1257"/>
                  <a:pt x="2404" y="1258"/>
                  <a:pt x="2404" y="1258"/>
                </a:cubicBezTo>
                <a:cubicBezTo>
                  <a:pt x="2404" y="1258"/>
                  <a:pt x="2404" y="1258"/>
                  <a:pt x="2404" y="1259"/>
                </a:cubicBezTo>
                <a:cubicBezTo>
                  <a:pt x="2404" y="1259"/>
                  <a:pt x="2404" y="1259"/>
                  <a:pt x="2404" y="1259"/>
                </a:cubicBezTo>
                <a:cubicBezTo>
                  <a:pt x="2405" y="1258"/>
                  <a:pt x="2405" y="1259"/>
                  <a:pt x="2405" y="1259"/>
                </a:cubicBezTo>
                <a:cubicBezTo>
                  <a:pt x="2406" y="1257"/>
                  <a:pt x="2402" y="1256"/>
                  <a:pt x="2403" y="1254"/>
                </a:cubicBezTo>
                <a:cubicBezTo>
                  <a:pt x="2402" y="1254"/>
                  <a:pt x="2400" y="1256"/>
                  <a:pt x="2402" y="1256"/>
                </a:cubicBezTo>
                <a:cubicBezTo>
                  <a:pt x="2401" y="1257"/>
                  <a:pt x="2400" y="1257"/>
                  <a:pt x="2400" y="1256"/>
                </a:cubicBezTo>
                <a:cubicBezTo>
                  <a:pt x="2400" y="1256"/>
                  <a:pt x="2401" y="1254"/>
                  <a:pt x="2401" y="1254"/>
                </a:cubicBezTo>
                <a:cubicBezTo>
                  <a:pt x="2407" y="1254"/>
                  <a:pt x="2412" y="1255"/>
                  <a:pt x="2417" y="1256"/>
                </a:cubicBezTo>
                <a:cubicBezTo>
                  <a:pt x="2416" y="1255"/>
                  <a:pt x="2416" y="1255"/>
                  <a:pt x="2415" y="1255"/>
                </a:cubicBezTo>
                <a:cubicBezTo>
                  <a:pt x="2415" y="1254"/>
                  <a:pt x="2416" y="1255"/>
                  <a:pt x="2417" y="1254"/>
                </a:cubicBezTo>
                <a:cubicBezTo>
                  <a:pt x="2416" y="1253"/>
                  <a:pt x="2416" y="1253"/>
                  <a:pt x="2415" y="1253"/>
                </a:cubicBezTo>
                <a:cubicBezTo>
                  <a:pt x="2415" y="1253"/>
                  <a:pt x="2414" y="1254"/>
                  <a:pt x="2415" y="1255"/>
                </a:cubicBezTo>
                <a:cubicBezTo>
                  <a:pt x="2412" y="1254"/>
                  <a:pt x="2410" y="1254"/>
                  <a:pt x="2408" y="1253"/>
                </a:cubicBezTo>
                <a:cubicBezTo>
                  <a:pt x="2408" y="1252"/>
                  <a:pt x="2407" y="1251"/>
                  <a:pt x="2406" y="1249"/>
                </a:cubicBezTo>
                <a:cubicBezTo>
                  <a:pt x="2405" y="1250"/>
                  <a:pt x="2406" y="1251"/>
                  <a:pt x="2407" y="1253"/>
                </a:cubicBezTo>
                <a:cubicBezTo>
                  <a:pt x="2405" y="1252"/>
                  <a:pt x="2402" y="1252"/>
                  <a:pt x="2400" y="1251"/>
                </a:cubicBezTo>
                <a:cubicBezTo>
                  <a:pt x="2399" y="1251"/>
                  <a:pt x="2400" y="1251"/>
                  <a:pt x="2399" y="1251"/>
                </a:cubicBezTo>
                <a:cubicBezTo>
                  <a:pt x="2399" y="1251"/>
                  <a:pt x="2399" y="1251"/>
                  <a:pt x="2399" y="1251"/>
                </a:cubicBezTo>
                <a:cubicBezTo>
                  <a:pt x="2399" y="1251"/>
                  <a:pt x="2398" y="1251"/>
                  <a:pt x="2397" y="1251"/>
                </a:cubicBezTo>
                <a:cubicBezTo>
                  <a:pt x="2397" y="1250"/>
                  <a:pt x="2397" y="1250"/>
                  <a:pt x="2397" y="1250"/>
                </a:cubicBezTo>
                <a:cubicBezTo>
                  <a:pt x="2396" y="1250"/>
                  <a:pt x="2396" y="1250"/>
                  <a:pt x="2396" y="1250"/>
                </a:cubicBezTo>
                <a:cubicBezTo>
                  <a:pt x="2395" y="1250"/>
                  <a:pt x="2394" y="1250"/>
                  <a:pt x="2393" y="1250"/>
                </a:cubicBezTo>
                <a:cubicBezTo>
                  <a:pt x="2393" y="1249"/>
                  <a:pt x="2392" y="1249"/>
                  <a:pt x="2391" y="1248"/>
                </a:cubicBezTo>
                <a:cubicBezTo>
                  <a:pt x="2391" y="1247"/>
                  <a:pt x="2392" y="1247"/>
                  <a:pt x="2393" y="1246"/>
                </a:cubicBezTo>
                <a:cubicBezTo>
                  <a:pt x="2390" y="1246"/>
                  <a:pt x="2394" y="1241"/>
                  <a:pt x="2389" y="1243"/>
                </a:cubicBezTo>
                <a:cubicBezTo>
                  <a:pt x="2390" y="1244"/>
                  <a:pt x="2391" y="1243"/>
                  <a:pt x="2392" y="1244"/>
                </a:cubicBezTo>
                <a:cubicBezTo>
                  <a:pt x="2391" y="1244"/>
                  <a:pt x="2389" y="1245"/>
                  <a:pt x="2389" y="1244"/>
                </a:cubicBezTo>
                <a:cubicBezTo>
                  <a:pt x="2387" y="1245"/>
                  <a:pt x="2386" y="1247"/>
                  <a:pt x="2385" y="1248"/>
                </a:cubicBezTo>
                <a:cubicBezTo>
                  <a:pt x="2385" y="1248"/>
                  <a:pt x="2385" y="1248"/>
                  <a:pt x="2384" y="1248"/>
                </a:cubicBezTo>
                <a:cubicBezTo>
                  <a:pt x="2385" y="1248"/>
                  <a:pt x="2385" y="1248"/>
                  <a:pt x="2385" y="1247"/>
                </a:cubicBezTo>
                <a:cubicBezTo>
                  <a:pt x="2385" y="1247"/>
                  <a:pt x="2384" y="1247"/>
                  <a:pt x="2384" y="1248"/>
                </a:cubicBezTo>
                <a:cubicBezTo>
                  <a:pt x="2384" y="1247"/>
                  <a:pt x="2384" y="1246"/>
                  <a:pt x="2385" y="1246"/>
                </a:cubicBezTo>
                <a:cubicBezTo>
                  <a:pt x="2384" y="1245"/>
                  <a:pt x="2383" y="1245"/>
                  <a:pt x="2383" y="1244"/>
                </a:cubicBezTo>
                <a:cubicBezTo>
                  <a:pt x="2380" y="1246"/>
                  <a:pt x="2380" y="1241"/>
                  <a:pt x="2377" y="1238"/>
                </a:cubicBezTo>
                <a:cubicBezTo>
                  <a:pt x="2377" y="1238"/>
                  <a:pt x="2378" y="1237"/>
                  <a:pt x="2377" y="1237"/>
                </a:cubicBezTo>
                <a:cubicBezTo>
                  <a:pt x="2379" y="1237"/>
                  <a:pt x="2378" y="1238"/>
                  <a:pt x="2379" y="1239"/>
                </a:cubicBezTo>
                <a:cubicBezTo>
                  <a:pt x="2381" y="1238"/>
                  <a:pt x="2379" y="1236"/>
                  <a:pt x="2382" y="1236"/>
                </a:cubicBezTo>
                <a:cubicBezTo>
                  <a:pt x="2380" y="1235"/>
                  <a:pt x="2378" y="1233"/>
                  <a:pt x="2375" y="1234"/>
                </a:cubicBezTo>
                <a:cubicBezTo>
                  <a:pt x="2377" y="1234"/>
                  <a:pt x="2376" y="1238"/>
                  <a:pt x="2375" y="1235"/>
                </a:cubicBezTo>
                <a:cubicBezTo>
                  <a:pt x="2376" y="1240"/>
                  <a:pt x="2381" y="1244"/>
                  <a:pt x="2380" y="1247"/>
                </a:cubicBezTo>
                <a:cubicBezTo>
                  <a:pt x="2378" y="1247"/>
                  <a:pt x="2377" y="1247"/>
                  <a:pt x="2376" y="1247"/>
                </a:cubicBezTo>
                <a:cubicBezTo>
                  <a:pt x="2376" y="1246"/>
                  <a:pt x="2377" y="1246"/>
                  <a:pt x="2377" y="1245"/>
                </a:cubicBezTo>
                <a:cubicBezTo>
                  <a:pt x="2376" y="1245"/>
                  <a:pt x="2375" y="1245"/>
                  <a:pt x="2374" y="1245"/>
                </a:cubicBezTo>
                <a:cubicBezTo>
                  <a:pt x="2374" y="1245"/>
                  <a:pt x="2374" y="1246"/>
                  <a:pt x="2374" y="1246"/>
                </a:cubicBezTo>
                <a:cubicBezTo>
                  <a:pt x="2373" y="1246"/>
                  <a:pt x="2371" y="1246"/>
                  <a:pt x="2369" y="1246"/>
                </a:cubicBezTo>
                <a:cubicBezTo>
                  <a:pt x="2369" y="1244"/>
                  <a:pt x="2369" y="1242"/>
                  <a:pt x="2370" y="1241"/>
                </a:cubicBezTo>
                <a:cubicBezTo>
                  <a:pt x="2370" y="1240"/>
                  <a:pt x="2368" y="1241"/>
                  <a:pt x="2368" y="1241"/>
                </a:cubicBezTo>
                <a:cubicBezTo>
                  <a:pt x="2369" y="1240"/>
                  <a:pt x="2367" y="1240"/>
                  <a:pt x="2368" y="1238"/>
                </a:cubicBezTo>
                <a:cubicBezTo>
                  <a:pt x="2367" y="1237"/>
                  <a:pt x="2365" y="1239"/>
                  <a:pt x="2364" y="1238"/>
                </a:cubicBezTo>
                <a:cubicBezTo>
                  <a:pt x="2364" y="1239"/>
                  <a:pt x="2365" y="1241"/>
                  <a:pt x="2366" y="1242"/>
                </a:cubicBezTo>
                <a:cubicBezTo>
                  <a:pt x="2364" y="1240"/>
                  <a:pt x="2365" y="1245"/>
                  <a:pt x="2367" y="1243"/>
                </a:cubicBezTo>
                <a:cubicBezTo>
                  <a:pt x="2367" y="1244"/>
                  <a:pt x="2368" y="1245"/>
                  <a:pt x="2368" y="1245"/>
                </a:cubicBezTo>
                <a:cubicBezTo>
                  <a:pt x="2367" y="1245"/>
                  <a:pt x="2366" y="1245"/>
                  <a:pt x="2365" y="1245"/>
                </a:cubicBezTo>
                <a:cubicBezTo>
                  <a:pt x="2363" y="1245"/>
                  <a:pt x="2360" y="1244"/>
                  <a:pt x="2357" y="1244"/>
                </a:cubicBezTo>
                <a:cubicBezTo>
                  <a:pt x="2356" y="1240"/>
                  <a:pt x="2349" y="1233"/>
                  <a:pt x="2348" y="1229"/>
                </a:cubicBezTo>
                <a:cubicBezTo>
                  <a:pt x="2346" y="1231"/>
                  <a:pt x="2350" y="1232"/>
                  <a:pt x="2350" y="1235"/>
                </a:cubicBezTo>
                <a:cubicBezTo>
                  <a:pt x="2351" y="1235"/>
                  <a:pt x="2349" y="1237"/>
                  <a:pt x="2349" y="1236"/>
                </a:cubicBezTo>
                <a:cubicBezTo>
                  <a:pt x="2348" y="1238"/>
                  <a:pt x="2350" y="1237"/>
                  <a:pt x="2350" y="1236"/>
                </a:cubicBezTo>
                <a:cubicBezTo>
                  <a:pt x="2353" y="1238"/>
                  <a:pt x="2354" y="1241"/>
                  <a:pt x="2355" y="1244"/>
                </a:cubicBezTo>
                <a:cubicBezTo>
                  <a:pt x="2355" y="1244"/>
                  <a:pt x="2355" y="1244"/>
                  <a:pt x="2355" y="1244"/>
                </a:cubicBezTo>
                <a:cubicBezTo>
                  <a:pt x="2355" y="1243"/>
                  <a:pt x="2355" y="1243"/>
                  <a:pt x="2354" y="1243"/>
                </a:cubicBezTo>
                <a:cubicBezTo>
                  <a:pt x="2354" y="1243"/>
                  <a:pt x="2354" y="1243"/>
                  <a:pt x="2354" y="1244"/>
                </a:cubicBezTo>
                <a:cubicBezTo>
                  <a:pt x="2346" y="1242"/>
                  <a:pt x="2338" y="1241"/>
                  <a:pt x="2331" y="1242"/>
                </a:cubicBezTo>
                <a:cubicBezTo>
                  <a:pt x="2330" y="1242"/>
                  <a:pt x="2329" y="1242"/>
                  <a:pt x="2328" y="1242"/>
                </a:cubicBezTo>
                <a:cubicBezTo>
                  <a:pt x="2328" y="1241"/>
                  <a:pt x="2328" y="1241"/>
                  <a:pt x="2328" y="1240"/>
                </a:cubicBezTo>
                <a:cubicBezTo>
                  <a:pt x="2327" y="1242"/>
                  <a:pt x="2326" y="1239"/>
                  <a:pt x="2324" y="1238"/>
                </a:cubicBezTo>
                <a:cubicBezTo>
                  <a:pt x="2323" y="1239"/>
                  <a:pt x="2325" y="1240"/>
                  <a:pt x="2326" y="1241"/>
                </a:cubicBezTo>
                <a:cubicBezTo>
                  <a:pt x="2325" y="1241"/>
                  <a:pt x="2324" y="1241"/>
                  <a:pt x="2323" y="1241"/>
                </a:cubicBezTo>
                <a:cubicBezTo>
                  <a:pt x="2323" y="1240"/>
                  <a:pt x="2322" y="1240"/>
                  <a:pt x="2322" y="1240"/>
                </a:cubicBezTo>
                <a:cubicBezTo>
                  <a:pt x="2321" y="1240"/>
                  <a:pt x="2321" y="1241"/>
                  <a:pt x="2320" y="1241"/>
                </a:cubicBezTo>
                <a:cubicBezTo>
                  <a:pt x="2320" y="1241"/>
                  <a:pt x="2320" y="1241"/>
                  <a:pt x="2320" y="1241"/>
                </a:cubicBezTo>
                <a:cubicBezTo>
                  <a:pt x="2320" y="1241"/>
                  <a:pt x="2319" y="1241"/>
                  <a:pt x="2319" y="1241"/>
                </a:cubicBezTo>
                <a:cubicBezTo>
                  <a:pt x="2316" y="1240"/>
                  <a:pt x="2313" y="1240"/>
                  <a:pt x="2311" y="1240"/>
                </a:cubicBezTo>
                <a:cubicBezTo>
                  <a:pt x="2310" y="1239"/>
                  <a:pt x="2311" y="1240"/>
                  <a:pt x="2312" y="1239"/>
                </a:cubicBezTo>
                <a:cubicBezTo>
                  <a:pt x="2312" y="1238"/>
                  <a:pt x="2311" y="1238"/>
                  <a:pt x="2310" y="1238"/>
                </a:cubicBezTo>
                <a:cubicBezTo>
                  <a:pt x="2310" y="1238"/>
                  <a:pt x="2311" y="1238"/>
                  <a:pt x="2311" y="1238"/>
                </a:cubicBezTo>
                <a:cubicBezTo>
                  <a:pt x="2311" y="1236"/>
                  <a:pt x="2310" y="1235"/>
                  <a:pt x="2309" y="1233"/>
                </a:cubicBezTo>
                <a:cubicBezTo>
                  <a:pt x="2311" y="1233"/>
                  <a:pt x="2312" y="1234"/>
                  <a:pt x="2313" y="1234"/>
                </a:cubicBezTo>
                <a:cubicBezTo>
                  <a:pt x="2313" y="1234"/>
                  <a:pt x="2313" y="1234"/>
                  <a:pt x="2313" y="1234"/>
                </a:cubicBezTo>
                <a:cubicBezTo>
                  <a:pt x="2313" y="1234"/>
                  <a:pt x="2313" y="1234"/>
                  <a:pt x="2313" y="1234"/>
                </a:cubicBezTo>
                <a:cubicBezTo>
                  <a:pt x="2316" y="1234"/>
                  <a:pt x="2319" y="1234"/>
                  <a:pt x="2322" y="1234"/>
                </a:cubicBezTo>
                <a:cubicBezTo>
                  <a:pt x="2320" y="1233"/>
                  <a:pt x="2319" y="1233"/>
                  <a:pt x="2318" y="1233"/>
                </a:cubicBezTo>
                <a:cubicBezTo>
                  <a:pt x="2318" y="1230"/>
                  <a:pt x="2314" y="1227"/>
                  <a:pt x="2314" y="1225"/>
                </a:cubicBezTo>
                <a:cubicBezTo>
                  <a:pt x="2313" y="1225"/>
                  <a:pt x="2313" y="1227"/>
                  <a:pt x="2312" y="1228"/>
                </a:cubicBezTo>
                <a:cubicBezTo>
                  <a:pt x="2313" y="1228"/>
                  <a:pt x="2312" y="1229"/>
                  <a:pt x="2313" y="1230"/>
                </a:cubicBezTo>
                <a:cubicBezTo>
                  <a:pt x="2314" y="1229"/>
                  <a:pt x="2314" y="1229"/>
                  <a:pt x="2315" y="1229"/>
                </a:cubicBezTo>
                <a:cubicBezTo>
                  <a:pt x="2315" y="1229"/>
                  <a:pt x="2314" y="1230"/>
                  <a:pt x="2313" y="1230"/>
                </a:cubicBezTo>
                <a:cubicBezTo>
                  <a:pt x="2315" y="1229"/>
                  <a:pt x="2316" y="1231"/>
                  <a:pt x="2317" y="1232"/>
                </a:cubicBezTo>
                <a:cubicBezTo>
                  <a:pt x="2316" y="1232"/>
                  <a:pt x="2315" y="1232"/>
                  <a:pt x="2313" y="1232"/>
                </a:cubicBezTo>
                <a:cubicBezTo>
                  <a:pt x="2313" y="1229"/>
                  <a:pt x="2310" y="1227"/>
                  <a:pt x="2309" y="1225"/>
                </a:cubicBezTo>
                <a:cubicBezTo>
                  <a:pt x="2310" y="1227"/>
                  <a:pt x="2311" y="1230"/>
                  <a:pt x="2312" y="1232"/>
                </a:cubicBezTo>
                <a:cubicBezTo>
                  <a:pt x="2311" y="1232"/>
                  <a:pt x="2310" y="1232"/>
                  <a:pt x="2309" y="1232"/>
                </a:cubicBezTo>
                <a:cubicBezTo>
                  <a:pt x="2308" y="1231"/>
                  <a:pt x="2308" y="1231"/>
                  <a:pt x="2308" y="1231"/>
                </a:cubicBezTo>
                <a:cubicBezTo>
                  <a:pt x="2308" y="1230"/>
                  <a:pt x="2309" y="1230"/>
                  <a:pt x="2309" y="1230"/>
                </a:cubicBezTo>
                <a:cubicBezTo>
                  <a:pt x="2309" y="1230"/>
                  <a:pt x="2308" y="1230"/>
                  <a:pt x="2308" y="1230"/>
                </a:cubicBezTo>
                <a:cubicBezTo>
                  <a:pt x="2303" y="1223"/>
                  <a:pt x="2296" y="1216"/>
                  <a:pt x="2294" y="1208"/>
                </a:cubicBezTo>
                <a:cubicBezTo>
                  <a:pt x="2296" y="1209"/>
                  <a:pt x="2297" y="1211"/>
                  <a:pt x="2298" y="1213"/>
                </a:cubicBezTo>
                <a:cubicBezTo>
                  <a:pt x="2299" y="1213"/>
                  <a:pt x="2299" y="1210"/>
                  <a:pt x="2297" y="1210"/>
                </a:cubicBezTo>
                <a:cubicBezTo>
                  <a:pt x="2299" y="1209"/>
                  <a:pt x="2299" y="1211"/>
                  <a:pt x="2299" y="1212"/>
                </a:cubicBezTo>
                <a:cubicBezTo>
                  <a:pt x="2301" y="1212"/>
                  <a:pt x="2297" y="1208"/>
                  <a:pt x="2298" y="1207"/>
                </a:cubicBezTo>
                <a:cubicBezTo>
                  <a:pt x="2298" y="1207"/>
                  <a:pt x="2300" y="1209"/>
                  <a:pt x="2299" y="1207"/>
                </a:cubicBezTo>
                <a:cubicBezTo>
                  <a:pt x="2301" y="1210"/>
                  <a:pt x="2303" y="1212"/>
                  <a:pt x="2305" y="1214"/>
                </a:cubicBezTo>
                <a:cubicBezTo>
                  <a:pt x="2301" y="1210"/>
                  <a:pt x="2304" y="1215"/>
                  <a:pt x="2305" y="1217"/>
                </a:cubicBezTo>
                <a:cubicBezTo>
                  <a:pt x="2307" y="1212"/>
                  <a:pt x="2303" y="1210"/>
                  <a:pt x="2300" y="1207"/>
                </a:cubicBezTo>
                <a:cubicBezTo>
                  <a:pt x="2298" y="1204"/>
                  <a:pt x="2298" y="1200"/>
                  <a:pt x="2295" y="1197"/>
                </a:cubicBezTo>
                <a:cubicBezTo>
                  <a:pt x="2297" y="1197"/>
                  <a:pt x="2297" y="1198"/>
                  <a:pt x="2296" y="1195"/>
                </a:cubicBezTo>
                <a:cubicBezTo>
                  <a:pt x="2298" y="1197"/>
                  <a:pt x="2300" y="1200"/>
                  <a:pt x="2301" y="1203"/>
                </a:cubicBezTo>
                <a:cubicBezTo>
                  <a:pt x="2303" y="1203"/>
                  <a:pt x="2302" y="1200"/>
                  <a:pt x="2303" y="1202"/>
                </a:cubicBezTo>
                <a:cubicBezTo>
                  <a:pt x="2301" y="1198"/>
                  <a:pt x="2299" y="1191"/>
                  <a:pt x="2297" y="1188"/>
                </a:cubicBezTo>
                <a:cubicBezTo>
                  <a:pt x="2297" y="1188"/>
                  <a:pt x="2295" y="1188"/>
                  <a:pt x="2295" y="1188"/>
                </a:cubicBezTo>
                <a:cubicBezTo>
                  <a:pt x="2295" y="1188"/>
                  <a:pt x="2296" y="1187"/>
                  <a:pt x="2296" y="1186"/>
                </a:cubicBezTo>
                <a:cubicBezTo>
                  <a:pt x="2296" y="1186"/>
                  <a:pt x="2296" y="1185"/>
                  <a:pt x="2295" y="1185"/>
                </a:cubicBezTo>
                <a:cubicBezTo>
                  <a:pt x="2296" y="1185"/>
                  <a:pt x="2296" y="1186"/>
                  <a:pt x="2296" y="1186"/>
                </a:cubicBezTo>
                <a:cubicBezTo>
                  <a:pt x="2302" y="1195"/>
                  <a:pt x="2308" y="1201"/>
                  <a:pt x="2310" y="1210"/>
                </a:cubicBezTo>
                <a:cubicBezTo>
                  <a:pt x="2311" y="1210"/>
                  <a:pt x="2310" y="1208"/>
                  <a:pt x="2311" y="1208"/>
                </a:cubicBezTo>
                <a:cubicBezTo>
                  <a:pt x="2313" y="1210"/>
                  <a:pt x="2312" y="1213"/>
                  <a:pt x="2314" y="1216"/>
                </a:cubicBezTo>
                <a:cubicBezTo>
                  <a:pt x="2315" y="1213"/>
                  <a:pt x="2313" y="1218"/>
                  <a:pt x="2316" y="1216"/>
                </a:cubicBezTo>
                <a:cubicBezTo>
                  <a:pt x="2316" y="1218"/>
                  <a:pt x="2314" y="1218"/>
                  <a:pt x="2316" y="1220"/>
                </a:cubicBezTo>
                <a:cubicBezTo>
                  <a:pt x="2317" y="1219"/>
                  <a:pt x="2316" y="1218"/>
                  <a:pt x="2316" y="1218"/>
                </a:cubicBezTo>
                <a:cubicBezTo>
                  <a:pt x="2319" y="1219"/>
                  <a:pt x="2319" y="1222"/>
                  <a:pt x="2321" y="1223"/>
                </a:cubicBezTo>
                <a:cubicBezTo>
                  <a:pt x="2322" y="1222"/>
                  <a:pt x="2322" y="1220"/>
                  <a:pt x="2321" y="1222"/>
                </a:cubicBezTo>
                <a:cubicBezTo>
                  <a:pt x="2319" y="1222"/>
                  <a:pt x="2321" y="1218"/>
                  <a:pt x="2318" y="1218"/>
                </a:cubicBezTo>
                <a:cubicBezTo>
                  <a:pt x="2318" y="1218"/>
                  <a:pt x="2319" y="1217"/>
                  <a:pt x="2320" y="1217"/>
                </a:cubicBezTo>
                <a:cubicBezTo>
                  <a:pt x="2319" y="1216"/>
                  <a:pt x="2318" y="1216"/>
                  <a:pt x="2319" y="1215"/>
                </a:cubicBezTo>
                <a:cubicBezTo>
                  <a:pt x="2318" y="1215"/>
                  <a:pt x="2318" y="1215"/>
                  <a:pt x="2317" y="1216"/>
                </a:cubicBezTo>
                <a:cubicBezTo>
                  <a:pt x="2317" y="1215"/>
                  <a:pt x="2316" y="1214"/>
                  <a:pt x="2316" y="1214"/>
                </a:cubicBezTo>
                <a:cubicBezTo>
                  <a:pt x="2317" y="1213"/>
                  <a:pt x="2317" y="1216"/>
                  <a:pt x="2318" y="1214"/>
                </a:cubicBezTo>
                <a:cubicBezTo>
                  <a:pt x="2318" y="1212"/>
                  <a:pt x="2317" y="1214"/>
                  <a:pt x="2317" y="1211"/>
                </a:cubicBezTo>
                <a:cubicBezTo>
                  <a:pt x="2316" y="1212"/>
                  <a:pt x="2317" y="1213"/>
                  <a:pt x="2316" y="1213"/>
                </a:cubicBezTo>
                <a:cubicBezTo>
                  <a:pt x="2316" y="1212"/>
                  <a:pt x="2312" y="1209"/>
                  <a:pt x="2313" y="1207"/>
                </a:cubicBezTo>
                <a:cubicBezTo>
                  <a:pt x="2311" y="1209"/>
                  <a:pt x="2309" y="1201"/>
                  <a:pt x="2306" y="1200"/>
                </a:cubicBezTo>
                <a:cubicBezTo>
                  <a:pt x="2307" y="1198"/>
                  <a:pt x="2305" y="1197"/>
                  <a:pt x="2304" y="1194"/>
                </a:cubicBezTo>
                <a:cubicBezTo>
                  <a:pt x="2305" y="1193"/>
                  <a:pt x="2305" y="1195"/>
                  <a:pt x="2306" y="1196"/>
                </a:cubicBezTo>
                <a:cubicBezTo>
                  <a:pt x="2306" y="1193"/>
                  <a:pt x="2301" y="1188"/>
                  <a:pt x="2302" y="1186"/>
                </a:cubicBezTo>
                <a:cubicBezTo>
                  <a:pt x="2301" y="1187"/>
                  <a:pt x="2302" y="1189"/>
                  <a:pt x="2303" y="1190"/>
                </a:cubicBezTo>
                <a:cubicBezTo>
                  <a:pt x="2299" y="1191"/>
                  <a:pt x="2300" y="1185"/>
                  <a:pt x="2297" y="1183"/>
                </a:cubicBezTo>
                <a:cubicBezTo>
                  <a:pt x="2297" y="1183"/>
                  <a:pt x="2297" y="1184"/>
                  <a:pt x="2296" y="1184"/>
                </a:cubicBezTo>
                <a:cubicBezTo>
                  <a:pt x="2295" y="1183"/>
                  <a:pt x="2295" y="1181"/>
                  <a:pt x="2294" y="1181"/>
                </a:cubicBezTo>
                <a:cubicBezTo>
                  <a:pt x="2292" y="1176"/>
                  <a:pt x="2289" y="1175"/>
                  <a:pt x="2295" y="1184"/>
                </a:cubicBezTo>
                <a:cubicBezTo>
                  <a:pt x="2295" y="1185"/>
                  <a:pt x="2293" y="1183"/>
                  <a:pt x="2293" y="1185"/>
                </a:cubicBezTo>
                <a:cubicBezTo>
                  <a:pt x="2293" y="1185"/>
                  <a:pt x="2293" y="1186"/>
                  <a:pt x="2292" y="1187"/>
                </a:cubicBezTo>
                <a:cubicBezTo>
                  <a:pt x="2293" y="1187"/>
                  <a:pt x="2294" y="1186"/>
                  <a:pt x="2294" y="1188"/>
                </a:cubicBezTo>
                <a:cubicBezTo>
                  <a:pt x="2292" y="1188"/>
                  <a:pt x="2292" y="1186"/>
                  <a:pt x="2291" y="1185"/>
                </a:cubicBezTo>
                <a:cubicBezTo>
                  <a:pt x="2290" y="1185"/>
                  <a:pt x="2292" y="1189"/>
                  <a:pt x="2293" y="1190"/>
                </a:cubicBezTo>
                <a:cubicBezTo>
                  <a:pt x="2292" y="1190"/>
                  <a:pt x="2291" y="1189"/>
                  <a:pt x="2292" y="1191"/>
                </a:cubicBezTo>
                <a:cubicBezTo>
                  <a:pt x="2285" y="1182"/>
                  <a:pt x="2278" y="1171"/>
                  <a:pt x="2272" y="1160"/>
                </a:cubicBezTo>
                <a:cubicBezTo>
                  <a:pt x="2271" y="1160"/>
                  <a:pt x="2270" y="1159"/>
                  <a:pt x="2269" y="1159"/>
                </a:cubicBezTo>
                <a:cubicBezTo>
                  <a:pt x="2268" y="1159"/>
                  <a:pt x="2269" y="1159"/>
                  <a:pt x="2270" y="1159"/>
                </a:cubicBezTo>
                <a:cubicBezTo>
                  <a:pt x="2268" y="1155"/>
                  <a:pt x="2263" y="1149"/>
                  <a:pt x="2262" y="1146"/>
                </a:cubicBezTo>
                <a:cubicBezTo>
                  <a:pt x="2260" y="1144"/>
                  <a:pt x="2256" y="1139"/>
                  <a:pt x="2257" y="1136"/>
                </a:cubicBezTo>
                <a:cubicBezTo>
                  <a:pt x="2259" y="1137"/>
                  <a:pt x="2259" y="1139"/>
                  <a:pt x="2260" y="1141"/>
                </a:cubicBezTo>
                <a:cubicBezTo>
                  <a:pt x="2261" y="1140"/>
                  <a:pt x="2261" y="1139"/>
                  <a:pt x="2262" y="1138"/>
                </a:cubicBezTo>
                <a:cubicBezTo>
                  <a:pt x="2261" y="1137"/>
                  <a:pt x="2261" y="1138"/>
                  <a:pt x="2260" y="1139"/>
                </a:cubicBezTo>
                <a:cubicBezTo>
                  <a:pt x="2260" y="1138"/>
                  <a:pt x="2259" y="1137"/>
                  <a:pt x="2259" y="1137"/>
                </a:cubicBezTo>
                <a:cubicBezTo>
                  <a:pt x="2261" y="1136"/>
                  <a:pt x="2260" y="1134"/>
                  <a:pt x="2258" y="1132"/>
                </a:cubicBezTo>
                <a:cubicBezTo>
                  <a:pt x="2259" y="1132"/>
                  <a:pt x="2259" y="1133"/>
                  <a:pt x="2260" y="1133"/>
                </a:cubicBezTo>
                <a:cubicBezTo>
                  <a:pt x="2259" y="1129"/>
                  <a:pt x="2257" y="1131"/>
                  <a:pt x="2254" y="1131"/>
                </a:cubicBezTo>
                <a:cubicBezTo>
                  <a:pt x="2255" y="1132"/>
                  <a:pt x="2255" y="1133"/>
                  <a:pt x="2256" y="1134"/>
                </a:cubicBezTo>
                <a:cubicBezTo>
                  <a:pt x="2256" y="1134"/>
                  <a:pt x="2255" y="1134"/>
                  <a:pt x="2255" y="1134"/>
                </a:cubicBezTo>
                <a:cubicBezTo>
                  <a:pt x="2250" y="1131"/>
                  <a:pt x="2246" y="1122"/>
                  <a:pt x="2242" y="1115"/>
                </a:cubicBezTo>
                <a:cubicBezTo>
                  <a:pt x="2245" y="1115"/>
                  <a:pt x="2245" y="1117"/>
                  <a:pt x="2246" y="1120"/>
                </a:cubicBezTo>
                <a:cubicBezTo>
                  <a:pt x="2247" y="1118"/>
                  <a:pt x="2243" y="1115"/>
                  <a:pt x="2242" y="1112"/>
                </a:cubicBezTo>
                <a:cubicBezTo>
                  <a:pt x="2241" y="1113"/>
                  <a:pt x="2241" y="1114"/>
                  <a:pt x="2242" y="1114"/>
                </a:cubicBezTo>
                <a:cubicBezTo>
                  <a:pt x="2241" y="1115"/>
                  <a:pt x="2240" y="1114"/>
                  <a:pt x="2240" y="1113"/>
                </a:cubicBezTo>
                <a:cubicBezTo>
                  <a:pt x="2240" y="1113"/>
                  <a:pt x="2240" y="1112"/>
                  <a:pt x="2240" y="1111"/>
                </a:cubicBezTo>
                <a:cubicBezTo>
                  <a:pt x="2240" y="1111"/>
                  <a:pt x="2241" y="1111"/>
                  <a:pt x="2242" y="1111"/>
                </a:cubicBezTo>
                <a:cubicBezTo>
                  <a:pt x="2241" y="1110"/>
                  <a:pt x="2241" y="1111"/>
                  <a:pt x="2241" y="1111"/>
                </a:cubicBezTo>
                <a:cubicBezTo>
                  <a:pt x="2240" y="1110"/>
                  <a:pt x="2241" y="1110"/>
                  <a:pt x="2241" y="1109"/>
                </a:cubicBezTo>
                <a:cubicBezTo>
                  <a:pt x="2245" y="1112"/>
                  <a:pt x="2245" y="1118"/>
                  <a:pt x="2249" y="1118"/>
                </a:cubicBezTo>
                <a:cubicBezTo>
                  <a:pt x="2249" y="1119"/>
                  <a:pt x="2249" y="1119"/>
                  <a:pt x="2248" y="1119"/>
                </a:cubicBezTo>
                <a:cubicBezTo>
                  <a:pt x="2250" y="1119"/>
                  <a:pt x="2250" y="1117"/>
                  <a:pt x="2248" y="1117"/>
                </a:cubicBezTo>
                <a:cubicBezTo>
                  <a:pt x="2251" y="1115"/>
                  <a:pt x="2249" y="1118"/>
                  <a:pt x="2251" y="1119"/>
                </a:cubicBezTo>
                <a:cubicBezTo>
                  <a:pt x="2252" y="1120"/>
                  <a:pt x="2250" y="1120"/>
                  <a:pt x="2249" y="1121"/>
                </a:cubicBezTo>
                <a:cubicBezTo>
                  <a:pt x="2250" y="1121"/>
                  <a:pt x="2252" y="1121"/>
                  <a:pt x="2251" y="1122"/>
                </a:cubicBezTo>
                <a:cubicBezTo>
                  <a:pt x="2254" y="1121"/>
                  <a:pt x="2256" y="1126"/>
                  <a:pt x="2257" y="1127"/>
                </a:cubicBezTo>
                <a:cubicBezTo>
                  <a:pt x="2258" y="1128"/>
                  <a:pt x="2255" y="1126"/>
                  <a:pt x="2255" y="1128"/>
                </a:cubicBezTo>
                <a:cubicBezTo>
                  <a:pt x="2256" y="1129"/>
                  <a:pt x="2257" y="1128"/>
                  <a:pt x="2258" y="1128"/>
                </a:cubicBezTo>
                <a:cubicBezTo>
                  <a:pt x="2259" y="1130"/>
                  <a:pt x="2260" y="1132"/>
                  <a:pt x="2262" y="1134"/>
                </a:cubicBezTo>
                <a:cubicBezTo>
                  <a:pt x="2262" y="1132"/>
                  <a:pt x="2266" y="1132"/>
                  <a:pt x="2263" y="1130"/>
                </a:cubicBezTo>
                <a:cubicBezTo>
                  <a:pt x="2262" y="1130"/>
                  <a:pt x="2262" y="1131"/>
                  <a:pt x="2263" y="1131"/>
                </a:cubicBezTo>
                <a:cubicBezTo>
                  <a:pt x="2262" y="1132"/>
                  <a:pt x="2260" y="1129"/>
                  <a:pt x="2262" y="1128"/>
                </a:cubicBezTo>
                <a:cubicBezTo>
                  <a:pt x="2260" y="1125"/>
                  <a:pt x="2261" y="1126"/>
                  <a:pt x="2258" y="1126"/>
                </a:cubicBezTo>
                <a:cubicBezTo>
                  <a:pt x="2259" y="1121"/>
                  <a:pt x="2256" y="1120"/>
                  <a:pt x="2255" y="1117"/>
                </a:cubicBezTo>
                <a:cubicBezTo>
                  <a:pt x="2255" y="1116"/>
                  <a:pt x="2259" y="1116"/>
                  <a:pt x="2256" y="1114"/>
                </a:cubicBezTo>
                <a:cubicBezTo>
                  <a:pt x="2258" y="1113"/>
                  <a:pt x="2257" y="1116"/>
                  <a:pt x="2259" y="1114"/>
                </a:cubicBezTo>
                <a:cubicBezTo>
                  <a:pt x="2261" y="1118"/>
                  <a:pt x="2263" y="1121"/>
                  <a:pt x="2265" y="1123"/>
                </a:cubicBezTo>
                <a:cubicBezTo>
                  <a:pt x="2263" y="1118"/>
                  <a:pt x="2261" y="1118"/>
                  <a:pt x="2259" y="1113"/>
                </a:cubicBezTo>
                <a:cubicBezTo>
                  <a:pt x="2260" y="1112"/>
                  <a:pt x="2260" y="1115"/>
                  <a:pt x="2261" y="1113"/>
                </a:cubicBezTo>
                <a:cubicBezTo>
                  <a:pt x="2260" y="1111"/>
                  <a:pt x="2259" y="1110"/>
                  <a:pt x="2257" y="1111"/>
                </a:cubicBezTo>
                <a:cubicBezTo>
                  <a:pt x="2256" y="1109"/>
                  <a:pt x="2255" y="1106"/>
                  <a:pt x="2253" y="1105"/>
                </a:cubicBezTo>
                <a:cubicBezTo>
                  <a:pt x="2253" y="1105"/>
                  <a:pt x="2254" y="1106"/>
                  <a:pt x="2254" y="1107"/>
                </a:cubicBezTo>
                <a:cubicBezTo>
                  <a:pt x="2250" y="1107"/>
                  <a:pt x="2250" y="1102"/>
                  <a:pt x="2248" y="1100"/>
                </a:cubicBezTo>
                <a:cubicBezTo>
                  <a:pt x="2250" y="1101"/>
                  <a:pt x="2251" y="1104"/>
                  <a:pt x="2252" y="1105"/>
                </a:cubicBezTo>
                <a:cubicBezTo>
                  <a:pt x="2253" y="1100"/>
                  <a:pt x="2247" y="1097"/>
                  <a:pt x="2244" y="1089"/>
                </a:cubicBezTo>
                <a:cubicBezTo>
                  <a:pt x="2246" y="1089"/>
                  <a:pt x="2246" y="1093"/>
                  <a:pt x="2249" y="1094"/>
                </a:cubicBezTo>
                <a:cubicBezTo>
                  <a:pt x="2247" y="1089"/>
                  <a:pt x="2243" y="1085"/>
                  <a:pt x="2240" y="1079"/>
                </a:cubicBezTo>
                <a:cubicBezTo>
                  <a:pt x="2240" y="1079"/>
                  <a:pt x="2240" y="1079"/>
                  <a:pt x="2240" y="1078"/>
                </a:cubicBezTo>
                <a:cubicBezTo>
                  <a:pt x="2246" y="1085"/>
                  <a:pt x="2249" y="1091"/>
                  <a:pt x="2253" y="1098"/>
                </a:cubicBezTo>
                <a:cubicBezTo>
                  <a:pt x="2255" y="1096"/>
                  <a:pt x="2250" y="1092"/>
                  <a:pt x="2249" y="1090"/>
                </a:cubicBezTo>
                <a:cubicBezTo>
                  <a:pt x="2245" y="1085"/>
                  <a:pt x="2243" y="1079"/>
                  <a:pt x="2240" y="1074"/>
                </a:cubicBezTo>
                <a:cubicBezTo>
                  <a:pt x="2240" y="1074"/>
                  <a:pt x="2240" y="1074"/>
                  <a:pt x="2240" y="1074"/>
                </a:cubicBezTo>
                <a:cubicBezTo>
                  <a:pt x="2240" y="1074"/>
                  <a:pt x="2241" y="1075"/>
                  <a:pt x="2242" y="1076"/>
                </a:cubicBezTo>
                <a:cubicBezTo>
                  <a:pt x="2242" y="1074"/>
                  <a:pt x="2240" y="1072"/>
                  <a:pt x="2239" y="1071"/>
                </a:cubicBezTo>
                <a:cubicBezTo>
                  <a:pt x="2239" y="1070"/>
                  <a:pt x="2239" y="1068"/>
                  <a:pt x="2239" y="1067"/>
                </a:cubicBezTo>
                <a:cubicBezTo>
                  <a:pt x="2240" y="1067"/>
                  <a:pt x="2240" y="1067"/>
                  <a:pt x="2239" y="1068"/>
                </a:cubicBezTo>
                <a:cubicBezTo>
                  <a:pt x="2241" y="1069"/>
                  <a:pt x="2242" y="1072"/>
                  <a:pt x="2244" y="1074"/>
                </a:cubicBezTo>
                <a:cubicBezTo>
                  <a:pt x="2244" y="1074"/>
                  <a:pt x="2244" y="1074"/>
                  <a:pt x="2244" y="1074"/>
                </a:cubicBezTo>
                <a:cubicBezTo>
                  <a:pt x="2244" y="1074"/>
                  <a:pt x="2244" y="1074"/>
                  <a:pt x="2244" y="1074"/>
                </a:cubicBezTo>
                <a:cubicBezTo>
                  <a:pt x="2248" y="1080"/>
                  <a:pt x="2253" y="1088"/>
                  <a:pt x="2256" y="1092"/>
                </a:cubicBezTo>
                <a:cubicBezTo>
                  <a:pt x="2253" y="1085"/>
                  <a:pt x="2249" y="1079"/>
                  <a:pt x="2245" y="1072"/>
                </a:cubicBezTo>
                <a:cubicBezTo>
                  <a:pt x="2245" y="1072"/>
                  <a:pt x="2245" y="1072"/>
                  <a:pt x="2245" y="1071"/>
                </a:cubicBezTo>
                <a:cubicBezTo>
                  <a:pt x="2244" y="1071"/>
                  <a:pt x="2244" y="1072"/>
                  <a:pt x="2244" y="1072"/>
                </a:cubicBezTo>
                <a:cubicBezTo>
                  <a:pt x="2243" y="1069"/>
                  <a:pt x="2241" y="1066"/>
                  <a:pt x="2239" y="1063"/>
                </a:cubicBezTo>
                <a:cubicBezTo>
                  <a:pt x="2239" y="1063"/>
                  <a:pt x="2239" y="1064"/>
                  <a:pt x="2239" y="1064"/>
                </a:cubicBezTo>
                <a:cubicBezTo>
                  <a:pt x="2239" y="1064"/>
                  <a:pt x="2239" y="1063"/>
                  <a:pt x="2239" y="1062"/>
                </a:cubicBezTo>
                <a:cubicBezTo>
                  <a:pt x="2239" y="1060"/>
                  <a:pt x="2238" y="1058"/>
                  <a:pt x="2238" y="1056"/>
                </a:cubicBezTo>
                <a:cubicBezTo>
                  <a:pt x="2237" y="1053"/>
                  <a:pt x="2238" y="1047"/>
                  <a:pt x="2236" y="1044"/>
                </a:cubicBezTo>
                <a:cubicBezTo>
                  <a:pt x="2238" y="1037"/>
                  <a:pt x="2236" y="1032"/>
                  <a:pt x="2236" y="1026"/>
                </a:cubicBezTo>
                <a:cubicBezTo>
                  <a:pt x="2238" y="1028"/>
                  <a:pt x="2239" y="1030"/>
                  <a:pt x="2240" y="1032"/>
                </a:cubicBezTo>
                <a:cubicBezTo>
                  <a:pt x="2241" y="1032"/>
                  <a:pt x="2238" y="1028"/>
                  <a:pt x="2236" y="1025"/>
                </a:cubicBezTo>
                <a:cubicBezTo>
                  <a:pt x="2236" y="1025"/>
                  <a:pt x="2236" y="1024"/>
                  <a:pt x="2236" y="1024"/>
                </a:cubicBezTo>
                <a:cubicBezTo>
                  <a:pt x="2237" y="1024"/>
                  <a:pt x="2238" y="1024"/>
                  <a:pt x="2238" y="1024"/>
                </a:cubicBezTo>
                <a:cubicBezTo>
                  <a:pt x="2237" y="1024"/>
                  <a:pt x="2239" y="1026"/>
                  <a:pt x="2239" y="1027"/>
                </a:cubicBezTo>
                <a:cubicBezTo>
                  <a:pt x="2240" y="1028"/>
                  <a:pt x="2240" y="1026"/>
                  <a:pt x="2239" y="1025"/>
                </a:cubicBezTo>
                <a:cubicBezTo>
                  <a:pt x="2240" y="1025"/>
                  <a:pt x="2240" y="1025"/>
                  <a:pt x="2241" y="1025"/>
                </a:cubicBezTo>
                <a:cubicBezTo>
                  <a:pt x="2242" y="1024"/>
                  <a:pt x="2239" y="1024"/>
                  <a:pt x="2239" y="1023"/>
                </a:cubicBezTo>
                <a:cubicBezTo>
                  <a:pt x="2238" y="1022"/>
                  <a:pt x="2240" y="1024"/>
                  <a:pt x="2241" y="1023"/>
                </a:cubicBezTo>
                <a:cubicBezTo>
                  <a:pt x="2240" y="1021"/>
                  <a:pt x="2239" y="1020"/>
                  <a:pt x="2239" y="1019"/>
                </a:cubicBezTo>
                <a:cubicBezTo>
                  <a:pt x="2239" y="1017"/>
                  <a:pt x="2239" y="1015"/>
                  <a:pt x="2239" y="1013"/>
                </a:cubicBezTo>
                <a:cubicBezTo>
                  <a:pt x="2240" y="1015"/>
                  <a:pt x="2242" y="1018"/>
                  <a:pt x="2243" y="1020"/>
                </a:cubicBezTo>
                <a:cubicBezTo>
                  <a:pt x="2243" y="1022"/>
                  <a:pt x="2243" y="1024"/>
                  <a:pt x="2243" y="1025"/>
                </a:cubicBezTo>
                <a:cubicBezTo>
                  <a:pt x="2243" y="1025"/>
                  <a:pt x="2243" y="1025"/>
                  <a:pt x="2242" y="1025"/>
                </a:cubicBezTo>
                <a:cubicBezTo>
                  <a:pt x="2241" y="1026"/>
                  <a:pt x="2242" y="1027"/>
                  <a:pt x="2241" y="1027"/>
                </a:cubicBezTo>
                <a:cubicBezTo>
                  <a:pt x="2242" y="1028"/>
                  <a:pt x="2242" y="1028"/>
                  <a:pt x="2243" y="1029"/>
                </a:cubicBezTo>
                <a:cubicBezTo>
                  <a:pt x="2243" y="1034"/>
                  <a:pt x="2243" y="1040"/>
                  <a:pt x="2244" y="1045"/>
                </a:cubicBezTo>
                <a:cubicBezTo>
                  <a:pt x="2246" y="1040"/>
                  <a:pt x="2244" y="1037"/>
                  <a:pt x="2245" y="1031"/>
                </a:cubicBezTo>
                <a:cubicBezTo>
                  <a:pt x="2245" y="1031"/>
                  <a:pt x="2245" y="1031"/>
                  <a:pt x="2245" y="1031"/>
                </a:cubicBezTo>
                <a:cubicBezTo>
                  <a:pt x="2246" y="1032"/>
                  <a:pt x="2246" y="1033"/>
                  <a:pt x="2245" y="1034"/>
                </a:cubicBezTo>
                <a:cubicBezTo>
                  <a:pt x="2247" y="1035"/>
                  <a:pt x="2247" y="1032"/>
                  <a:pt x="2248" y="1032"/>
                </a:cubicBezTo>
                <a:cubicBezTo>
                  <a:pt x="2247" y="1031"/>
                  <a:pt x="2246" y="1030"/>
                  <a:pt x="2246" y="1029"/>
                </a:cubicBezTo>
                <a:cubicBezTo>
                  <a:pt x="2246" y="1027"/>
                  <a:pt x="2246" y="1025"/>
                  <a:pt x="2246" y="1024"/>
                </a:cubicBezTo>
                <a:cubicBezTo>
                  <a:pt x="2246" y="1024"/>
                  <a:pt x="2246" y="1024"/>
                  <a:pt x="2246" y="1024"/>
                </a:cubicBezTo>
                <a:cubicBezTo>
                  <a:pt x="2247" y="1025"/>
                  <a:pt x="2246" y="1029"/>
                  <a:pt x="2248" y="1027"/>
                </a:cubicBezTo>
                <a:cubicBezTo>
                  <a:pt x="2248" y="1029"/>
                  <a:pt x="2251" y="1030"/>
                  <a:pt x="2249" y="1031"/>
                </a:cubicBezTo>
                <a:cubicBezTo>
                  <a:pt x="2251" y="1031"/>
                  <a:pt x="2254" y="1034"/>
                  <a:pt x="2252" y="1036"/>
                </a:cubicBezTo>
                <a:cubicBezTo>
                  <a:pt x="2252" y="1037"/>
                  <a:pt x="2252" y="1036"/>
                  <a:pt x="2253" y="1035"/>
                </a:cubicBezTo>
                <a:cubicBezTo>
                  <a:pt x="2255" y="1040"/>
                  <a:pt x="2258" y="1043"/>
                  <a:pt x="2260" y="1047"/>
                </a:cubicBezTo>
                <a:cubicBezTo>
                  <a:pt x="2261" y="1048"/>
                  <a:pt x="2262" y="1047"/>
                  <a:pt x="2262" y="1046"/>
                </a:cubicBezTo>
                <a:cubicBezTo>
                  <a:pt x="2262" y="1047"/>
                  <a:pt x="2262" y="1048"/>
                  <a:pt x="2261" y="1048"/>
                </a:cubicBezTo>
                <a:cubicBezTo>
                  <a:pt x="2262" y="1050"/>
                  <a:pt x="2262" y="1050"/>
                  <a:pt x="2264" y="1052"/>
                </a:cubicBezTo>
                <a:cubicBezTo>
                  <a:pt x="2266" y="1053"/>
                  <a:pt x="2264" y="1050"/>
                  <a:pt x="2263" y="1049"/>
                </a:cubicBezTo>
                <a:cubicBezTo>
                  <a:pt x="2265" y="1050"/>
                  <a:pt x="2266" y="1051"/>
                  <a:pt x="2266" y="1053"/>
                </a:cubicBezTo>
                <a:cubicBezTo>
                  <a:pt x="2267" y="1054"/>
                  <a:pt x="2265" y="1053"/>
                  <a:pt x="2265" y="1054"/>
                </a:cubicBezTo>
                <a:cubicBezTo>
                  <a:pt x="2274" y="1063"/>
                  <a:pt x="2277" y="1077"/>
                  <a:pt x="2286" y="1084"/>
                </a:cubicBezTo>
                <a:cubicBezTo>
                  <a:pt x="2285" y="1083"/>
                  <a:pt x="2285" y="1081"/>
                  <a:pt x="2283" y="1080"/>
                </a:cubicBezTo>
                <a:cubicBezTo>
                  <a:pt x="2285" y="1080"/>
                  <a:pt x="2285" y="1080"/>
                  <a:pt x="2284" y="1079"/>
                </a:cubicBezTo>
                <a:cubicBezTo>
                  <a:pt x="2286" y="1081"/>
                  <a:pt x="2290" y="1083"/>
                  <a:pt x="2288" y="1086"/>
                </a:cubicBezTo>
                <a:cubicBezTo>
                  <a:pt x="2290" y="1086"/>
                  <a:pt x="2288" y="1086"/>
                  <a:pt x="2289" y="1087"/>
                </a:cubicBezTo>
                <a:cubicBezTo>
                  <a:pt x="2289" y="1086"/>
                  <a:pt x="2290" y="1087"/>
                  <a:pt x="2292" y="1086"/>
                </a:cubicBezTo>
                <a:cubicBezTo>
                  <a:pt x="2290" y="1083"/>
                  <a:pt x="2288" y="1080"/>
                  <a:pt x="2287" y="1076"/>
                </a:cubicBezTo>
                <a:cubicBezTo>
                  <a:pt x="2285" y="1079"/>
                  <a:pt x="2287" y="1075"/>
                  <a:pt x="2285" y="1076"/>
                </a:cubicBezTo>
                <a:cubicBezTo>
                  <a:pt x="2285" y="1075"/>
                  <a:pt x="2285" y="1075"/>
                  <a:pt x="2286" y="1074"/>
                </a:cubicBezTo>
                <a:cubicBezTo>
                  <a:pt x="2285" y="1073"/>
                  <a:pt x="2286" y="1072"/>
                  <a:pt x="2286" y="1072"/>
                </a:cubicBezTo>
                <a:cubicBezTo>
                  <a:pt x="2284" y="1071"/>
                  <a:pt x="2284" y="1073"/>
                  <a:pt x="2283" y="1074"/>
                </a:cubicBezTo>
                <a:cubicBezTo>
                  <a:pt x="2284" y="1072"/>
                  <a:pt x="2284" y="1070"/>
                  <a:pt x="2282" y="1070"/>
                </a:cubicBezTo>
                <a:cubicBezTo>
                  <a:pt x="2283" y="1068"/>
                  <a:pt x="2280" y="1066"/>
                  <a:pt x="2280" y="1063"/>
                </a:cubicBezTo>
                <a:cubicBezTo>
                  <a:pt x="2281" y="1063"/>
                  <a:pt x="2283" y="1063"/>
                  <a:pt x="2283" y="1063"/>
                </a:cubicBezTo>
                <a:cubicBezTo>
                  <a:pt x="2283" y="1062"/>
                  <a:pt x="2282" y="1062"/>
                  <a:pt x="2284" y="1061"/>
                </a:cubicBezTo>
                <a:cubicBezTo>
                  <a:pt x="2282" y="1060"/>
                  <a:pt x="2281" y="1058"/>
                  <a:pt x="2280" y="1057"/>
                </a:cubicBezTo>
                <a:cubicBezTo>
                  <a:pt x="2279" y="1058"/>
                  <a:pt x="2283" y="1060"/>
                  <a:pt x="2281" y="1063"/>
                </a:cubicBezTo>
                <a:cubicBezTo>
                  <a:pt x="2281" y="1063"/>
                  <a:pt x="2281" y="1062"/>
                  <a:pt x="2280" y="1063"/>
                </a:cubicBezTo>
                <a:cubicBezTo>
                  <a:pt x="2281" y="1061"/>
                  <a:pt x="2280" y="1061"/>
                  <a:pt x="2280" y="1060"/>
                </a:cubicBezTo>
                <a:cubicBezTo>
                  <a:pt x="2278" y="1061"/>
                  <a:pt x="2279" y="1063"/>
                  <a:pt x="2280" y="1065"/>
                </a:cubicBezTo>
                <a:cubicBezTo>
                  <a:pt x="2276" y="1066"/>
                  <a:pt x="2278" y="1060"/>
                  <a:pt x="2275" y="1061"/>
                </a:cubicBezTo>
                <a:cubicBezTo>
                  <a:pt x="2278" y="1060"/>
                  <a:pt x="2274" y="1058"/>
                  <a:pt x="2273" y="1056"/>
                </a:cubicBezTo>
                <a:cubicBezTo>
                  <a:pt x="2273" y="1056"/>
                  <a:pt x="2274" y="1055"/>
                  <a:pt x="2275" y="1055"/>
                </a:cubicBezTo>
                <a:cubicBezTo>
                  <a:pt x="2274" y="1054"/>
                  <a:pt x="2274" y="1053"/>
                  <a:pt x="2272" y="1054"/>
                </a:cubicBezTo>
                <a:cubicBezTo>
                  <a:pt x="2276" y="1052"/>
                  <a:pt x="2270" y="1053"/>
                  <a:pt x="2272" y="1051"/>
                </a:cubicBezTo>
                <a:cubicBezTo>
                  <a:pt x="2270" y="1050"/>
                  <a:pt x="2271" y="1053"/>
                  <a:pt x="2270" y="1053"/>
                </a:cubicBezTo>
                <a:cubicBezTo>
                  <a:pt x="2272" y="1051"/>
                  <a:pt x="2267" y="1052"/>
                  <a:pt x="2270" y="1050"/>
                </a:cubicBezTo>
                <a:cubicBezTo>
                  <a:pt x="2269" y="1049"/>
                  <a:pt x="2268" y="1052"/>
                  <a:pt x="2267" y="1050"/>
                </a:cubicBezTo>
                <a:cubicBezTo>
                  <a:pt x="2267" y="1050"/>
                  <a:pt x="2268" y="1050"/>
                  <a:pt x="2269" y="1050"/>
                </a:cubicBezTo>
                <a:cubicBezTo>
                  <a:pt x="2270" y="1048"/>
                  <a:pt x="2267" y="1048"/>
                  <a:pt x="2271" y="1046"/>
                </a:cubicBezTo>
                <a:cubicBezTo>
                  <a:pt x="2269" y="1047"/>
                  <a:pt x="2268" y="1046"/>
                  <a:pt x="2267" y="1047"/>
                </a:cubicBezTo>
                <a:cubicBezTo>
                  <a:pt x="2265" y="1045"/>
                  <a:pt x="2268" y="1044"/>
                  <a:pt x="2269" y="1044"/>
                </a:cubicBezTo>
                <a:cubicBezTo>
                  <a:pt x="2269" y="1043"/>
                  <a:pt x="2267" y="1042"/>
                  <a:pt x="2270" y="1042"/>
                </a:cubicBezTo>
                <a:cubicBezTo>
                  <a:pt x="2270" y="1045"/>
                  <a:pt x="2273" y="1047"/>
                  <a:pt x="2274" y="1050"/>
                </a:cubicBezTo>
                <a:cubicBezTo>
                  <a:pt x="2274" y="1051"/>
                  <a:pt x="2271" y="1050"/>
                  <a:pt x="2273" y="1052"/>
                </a:cubicBezTo>
                <a:cubicBezTo>
                  <a:pt x="2275" y="1050"/>
                  <a:pt x="2275" y="1052"/>
                  <a:pt x="2277" y="1054"/>
                </a:cubicBezTo>
                <a:cubicBezTo>
                  <a:pt x="2278" y="1052"/>
                  <a:pt x="2276" y="1050"/>
                  <a:pt x="2278" y="1048"/>
                </a:cubicBezTo>
                <a:cubicBezTo>
                  <a:pt x="2276" y="1049"/>
                  <a:pt x="2277" y="1047"/>
                  <a:pt x="2275" y="1045"/>
                </a:cubicBezTo>
                <a:cubicBezTo>
                  <a:pt x="2274" y="1046"/>
                  <a:pt x="2274" y="1046"/>
                  <a:pt x="2273" y="1046"/>
                </a:cubicBezTo>
                <a:cubicBezTo>
                  <a:pt x="2273" y="1045"/>
                  <a:pt x="2275" y="1045"/>
                  <a:pt x="2274" y="1044"/>
                </a:cubicBezTo>
                <a:cubicBezTo>
                  <a:pt x="2273" y="1044"/>
                  <a:pt x="2273" y="1044"/>
                  <a:pt x="2272" y="1044"/>
                </a:cubicBezTo>
                <a:cubicBezTo>
                  <a:pt x="2272" y="1043"/>
                  <a:pt x="2271" y="1042"/>
                  <a:pt x="2272" y="1041"/>
                </a:cubicBezTo>
                <a:cubicBezTo>
                  <a:pt x="2272" y="1039"/>
                  <a:pt x="2272" y="1042"/>
                  <a:pt x="2271" y="1041"/>
                </a:cubicBezTo>
                <a:cubicBezTo>
                  <a:pt x="2270" y="1039"/>
                  <a:pt x="2273" y="1041"/>
                  <a:pt x="2271" y="1039"/>
                </a:cubicBezTo>
                <a:cubicBezTo>
                  <a:pt x="2273" y="1039"/>
                  <a:pt x="2273" y="1041"/>
                  <a:pt x="2274" y="1042"/>
                </a:cubicBezTo>
                <a:cubicBezTo>
                  <a:pt x="2274" y="1040"/>
                  <a:pt x="2273" y="1038"/>
                  <a:pt x="2273" y="1036"/>
                </a:cubicBezTo>
                <a:cubicBezTo>
                  <a:pt x="2272" y="1039"/>
                  <a:pt x="2272" y="1037"/>
                  <a:pt x="2269" y="1038"/>
                </a:cubicBezTo>
                <a:cubicBezTo>
                  <a:pt x="2268" y="1032"/>
                  <a:pt x="2261" y="1026"/>
                  <a:pt x="2263" y="1022"/>
                </a:cubicBezTo>
                <a:cubicBezTo>
                  <a:pt x="2264" y="1022"/>
                  <a:pt x="2265" y="1023"/>
                  <a:pt x="2266" y="1024"/>
                </a:cubicBezTo>
                <a:cubicBezTo>
                  <a:pt x="2266" y="1022"/>
                  <a:pt x="2265" y="1022"/>
                  <a:pt x="2264" y="1021"/>
                </a:cubicBezTo>
                <a:cubicBezTo>
                  <a:pt x="2268" y="1022"/>
                  <a:pt x="2270" y="1029"/>
                  <a:pt x="2271" y="1031"/>
                </a:cubicBezTo>
                <a:cubicBezTo>
                  <a:pt x="2272" y="1032"/>
                  <a:pt x="2273" y="1031"/>
                  <a:pt x="2274" y="1031"/>
                </a:cubicBezTo>
                <a:cubicBezTo>
                  <a:pt x="2273" y="1032"/>
                  <a:pt x="2276" y="1032"/>
                  <a:pt x="2274" y="1033"/>
                </a:cubicBezTo>
                <a:cubicBezTo>
                  <a:pt x="2277" y="1032"/>
                  <a:pt x="2276" y="1037"/>
                  <a:pt x="2280" y="1037"/>
                </a:cubicBezTo>
                <a:cubicBezTo>
                  <a:pt x="2279" y="1037"/>
                  <a:pt x="2277" y="1035"/>
                  <a:pt x="2277" y="1034"/>
                </a:cubicBezTo>
                <a:cubicBezTo>
                  <a:pt x="2282" y="1036"/>
                  <a:pt x="2283" y="1041"/>
                  <a:pt x="2286" y="1044"/>
                </a:cubicBezTo>
                <a:cubicBezTo>
                  <a:pt x="2287" y="1043"/>
                  <a:pt x="2285" y="1041"/>
                  <a:pt x="2285" y="1040"/>
                </a:cubicBezTo>
                <a:cubicBezTo>
                  <a:pt x="2287" y="1040"/>
                  <a:pt x="2287" y="1042"/>
                  <a:pt x="2288" y="1044"/>
                </a:cubicBezTo>
                <a:cubicBezTo>
                  <a:pt x="2289" y="1045"/>
                  <a:pt x="2287" y="1043"/>
                  <a:pt x="2286" y="1045"/>
                </a:cubicBezTo>
                <a:cubicBezTo>
                  <a:pt x="2289" y="1046"/>
                  <a:pt x="2289" y="1051"/>
                  <a:pt x="2293" y="1053"/>
                </a:cubicBezTo>
                <a:cubicBezTo>
                  <a:pt x="2291" y="1050"/>
                  <a:pt x="2289" y="1048"/>
                  <a:pt x="2289" y="1045"/>
                </a:cubicBezTo>
                <a:cubicBezTo>
                  <a:pt x="2297" y="1055"/>
                  <a:pt x="2301" y="1060"/>
                  <a:pt x="2308" y="1074"/>
                </a:cubicBezTo>
                <a:cubicBezTo>
                  <a:pt x="2312" y="1075"/>
                  <a:pt x="2314" y="1080"/>
                  <a:pt x="2315" y="1084"/>
                </a:cubicBezTo>
                <a:cubicBezTo>
                  <a:pt x="2317" y="1083"/>
                  <a:pt x="2316" y="1082"/>
                  <a:pt x="2318" y="1082"/>
                </a:cubicBezTo>
                <a:cubicBezTo>
                  <a:pt x="2324" y="1094"/>
                  <a:pt x="2329" y="1100"/>
                  <a:pt x="2337" y="1112"/>
                </a:cubicBezTo>
                <a:cubicBezTo>
                  <a:pt x="2337" y="1112"/>
                  <a:pt x="2337" y="1111"/>
                  <a:pt x="2338" y="1111"/>
                </a:cubicBezTo>
                <a:cubicBezTo>
                  <a:pt x="2339" y="1113"/>
                  <a:pt x="2341" y="1116"/>
                  <a:pt x="2344" y="1117"/>
                </a:cubicBezTo>
                <a:cubicBezTo>
                  <a:pt x="2343" y="1114"/>
                  <a:pt x="2339" y="1112"/>
                  <a:pt x="2337" y="1108"/>
                </a:cubicBezTo>
                <a:cubicBezTo>
                  <a:pt x="2337" y="1107"/>
                  <a:pt x="2337" y="1108"/>
                  <a:pt x="2338" y="1107"/>
                </a:cubicBezTo>
                <a:cubicBezTo>
                  <a:pt x="2337" y="1106"/>
                  <a:pt x="2337" y="1105"/>
                  <a:pt x="2336" y="1103"/>
                </a:cubicBezTo>
                <a:cubicBezTo>
                  <a:pt x="2338" y="1104"/>
                  <a:pt x="2339" y="1106"/>
                  <a:pt x="2340" y="1108"/>
                </a:cubicBezTo>
                <a:cubicBezTo>
                  <a:pt x="2340" y="1109"/>
                  <a:pt x="2341" y="1109"/>
                  <a:pt x="2340" y="1108"/>
                </a:cubicBezTo>
                <a:cubicBezTo>
                  <a:pt x="2333" y="1096"/>
                  <a:pt x="2326" y="1085"/>
                  <a:pt x="2318" y="1073"/>
                </a:cubicBezTo>
                <a:cubicBezTo>
                  <a:pt x="2320" y="1072"/>
                  <a:pt x="2320" y="1075"/>
                  <a:pt x="2321" y="1076"/>
                </a:cubicBezTo>
                <a:cubicBezTo>
                  <a:pt x="2322" y="1075"/>
                  <a:pt x="2321" y="1074"/>
                  <a:pt x="2320" y="1073"/>
                </a:cubicBezTo>
                <a:cubicBezTo>
                  <a:pt x="2324" y="1075"/>
                  <a:pt x="2327" y="1083"/>
                  <a:pt x="2332" y="1084"/>
                </a:cubicBezTo>
                <a:cubicBezTo>
                  <a:pt x="2324" y="1072"/>
                  <a:pt x="2319" y="1062"/>
                  <a:pt x="2313" y="1052"/>
                </a:cubicBezTo>
                <a:cubicBezTo>
                  <a:pt x="2315" y="1051"/>
                  <a:pt x="2315" y="1055"/>
                  <a:pt x="2316" y="1056"/>
                </a:cubicBezTo>
                <a:cubicBezTo>
                  <a:pt x="2317" y="1056"/>
                  <a:pt x="2317" y="1055"/>
                  <a:pt x="2317" y="1055"/>
                </a:cubicBezTo>
                <a:cubicBezTo>
                  <a:pt x="2318" y="1055"/>
                  <a:pt x="2318" y="1055"/>
                  <a:pt x="2318" y="1056"/>
                </a:cubicBezTo>
                <a:cubicBezTo>
                  <a:pt x="2318" y="1056"/>
                  <a:pt x="2317" y="1056"/>
                  <a:pt x="2317" y="1057"/>
                </a:cubicBezTo>
                <a:cubicBezTo>
                  <a:pt x="2317" y="1057"/>
                  <a:pt x="2318" y="1057"/>
                  <a:pt x="2318" y="1058"/>
                </a:cubicBezTo>
                <a:cubicBezTo>
                  <a:pt x="2319" y="1057"/>
                  <a:pt x="2318" y="1054"/>
                  <a:pt x="2318" y="1052"/>
                </a:cubicBezTo>
                <a:cubicBezTo>
                  <a:pt x="2316" y="1053"/>
                  <a:pt x="2316" y="1052"/>
                  <a:pt x="2316" y="1053"/>
                </a:cubicBezTo>
                <a:cubicBezTo>
                  <a:pt x="2315" y="1052"/>
                  <a:pt x="2313" y="1049"/>
                  <a:pt x="2312" y="1051"/>
                </a:cubicBezTo>
                <a:cubicBezTo>
                  <a:pt x="2312" y="1050"/>
                  <a:pt x="2311" y="1050"/>
                  <a:pt x="2311" y="1049"/>
                </a:cubicBezTo>
                <a:cubicBezTo>
                  <a:pt x="2312" y="1048"/>
                  <a:pt x="2312" y="1051"/>
                  <a:pt x="2314" y="1050"/>
                </a:cubicBezTo>
                <a:cubicBezTo>
                  <a:pt x="2313" y="1049"/>
                  <a:pt x="2312" y="1049"/>
                  <a:pt x="2312" y="1048"/>
                </a:cubicBezTo>
                <a:cubicBezTo>
                  <a:pt x="2313" y="1047"/>
                  <a:pt x="2314" y="1048"/>
                  <a:pt x="2314" y="1046"/>
                </a:cubicBezTo>
                <a:cubicBezTo>
                  <a:pt x="2317" y="1048"/>
                  <a:pt x="2320" y="1053"/>
                  <a:pt x="2318" y="1054"/>
                </a:cubicBezTo>
                <a:cubicBezTo>
                  <a:pt x="2326" y="1058"/>
                  <a:pt x="2328" y="1067"/>
                  <a:pt x="2335" y="1074"/>
                </a:cubicBezTo>
                <a:cubicBezTo>
                  <a:pt x="2333" y="1066"/>
                  <a:pt x="2327" y="1061"/>
                  <a:pt x="2323" y="1052"/>
                </a:cubicBezTo>
                <a:cubicBezTo>
                  <a:pt x="2324" y="1052"/>
                  <a:pt x="2324" y="1055"/>
                  <a:pt x="2325" y="1056"/>
                </a:cubicBezTo>
                <a:cubicBezTo>
                  <a:pt x="2328" y="1055"/>
                  <a:pt x="2332" y="1062"/>
                  <a:pt x="2335" y="1066"/>
                </a:cubicBezTo>
                <a:cubicBezTo>
                  <a:pt x="2341" y="1076"/>
                  <a:pt x="2351" y="1090"/>
                  <a:pt x="2357" y="1099"/>
                </a:cubicBezTo>
                <a:cubicBezTo>
                  <a:pt x="2359" y="1099"/>
                  <a:pt x="2358" y="1099"/>
                  <a:pt x="2359" y="1098"/>
                </a:cubicBezTo>
                <a:cubicBezTo>
                  <a:pt x="2361" y="1100"/>
                  <a:pt x="2358" y="1100"/>
                  <a:pt x="2358" y="1101"/>
                </a:cubicBezTo>
                <a:cubicBezTo>
                  <a:pt x="2359" y="1103"/>
                  <a:pt x="2359" y="1100"/>
                  <a:pt x="2361" y="1101"/>
                </a:cubicBezTo>
                <a:cubicBezTo>
                  <a:pt x="2364" y="1103"/>
                  <a:pt x="2364" y="1109"/>
                  <a:pt x="2366" y="1108"/>
                </a:cubicBezTo>
                <a:cubicBezTo>
                  <a:pt x="2365" y="1109"/>
                  <a:pt x="2366" y="1112"/>
                  <a:pt x="2368" y="1111"/>
                </a:cubicBezTo>
                <a:cubicBezTo>
                  <a:pt x="2369" y="1113"/>
                  <a:pt x="2367" y="1111"/>
                  <a:pt x="2366" y="1112"/>
                </a:cubicBezTo>
                <a:cubicBezTo>
                  <a:pt x="2367" y="1113"/>
                  <a:pt x="2368" y="1112"/>
                  <a:pt x="2369" y="1112"/>
                </a:cubicBezTo>
                <a:cubicBezTo>
                  <a:pt x="2369" y="1114"/>
                  <a:pt x="2369" y="1114"/>
                  <a:pt x="2371" y="1115"/>
                </a:cubicBezTo>
                <a:cubicBezTo>
                  <a:pt x="2370" y="1111"/>
                  <a:pt x="2368" y="1109"/>
                  <a:pt x="2367" y="1108"/>
                </a:cubicBezTo>
                <a:cubicBezTo>
                  <a:pt x="2367" y="1107"/>
                  <a:pt x="2369" y="1108"/>
                  <a:pt x="2369" y="1107"/>
                </a:cubicBezTo>
                <a:cubicBezTo>
                  <a:pt x="2371" y="1109"/>
                  <a:pt x="2373" y="1113"/>
                  <a:pt x="2373" y="1113"/>
                </a:cubicBezTo>
                <a:cubicBezTo>
                  <a:pt x="2373" y="1113"/>
                  <a:pt x="2372" y="1113"/>
                  <a:pt x="2372" y="1113"/>
                </a:cubicBezTo>
                <a:cubicBezTo>
                  <a:pt x="2373" y="1113"/>
                  <a:pt x="2373" y="1113"/>
                  <a:pt x="2373" y="1113"/>
                </a:cubicBezTo>
                <a:cubicBezTo>
                  <a:pt x="2373" y="1113"/>
                  <a:pt x="2373" y="1113"/>
                  <a:pt x="2373" y="1113"/>
                </a:cubicBezTo>
                <a:cubicBezTo>
                  <a:pt x="2374" y="1114"/>
                  <a:pt x="2375" y="1115"/>
                  <a:pt x="2377" y="1117"/>
                </a:cubicBezTo>
                <a:cubicBezTo>
                  <a:pt x="2379" y="1115"/>
                  <a:pt x="2374" y="1114"/>
                  <a:pt x="2374" y="1111"/>
                </a:cubicBezTo>
                <a:cubicBezTo>
                  <a:pt x="2375" y="1110"/>
                  <a:pt x="2375" y="1112"/>
                  <a:pt x="2376" y="1110"/>
                </a:cubicBezTo>
                <a:cubicBezTo>
                  <a:pt x="2371" y="1112"/>
                  <a:pt x="2372" y="1104"/>
                  <a:pt x="2369" y="1105"/>
                </a:cubicBezTo>
                <a:cubicBezTo>
                  <a:pt x="2369" y="1103"/>
                  <a:pt x="2371" y="1104"/>
                  <a:pt x="2370" y="1102"/>
                </a:cubicBezTo>
                <a:cubicBezTo>
                  <a:pt x="2369" y="1103"/>
                  <a:pt x="2366" y="1099"/>
                  <a:pt x="2367" y="1097"/>
                </a:cubicBezTo>
                <a:cubicBezTo>
                  <a:pt x="2365" y="1099"/>
                  <a:pt x="2364" y="1095"/>
                  <a:pt x="2365" y="1093"/>
                </a:cubicBezTo>
                <a:cubicBezTo>
                  <a:pt x="2365" y="1094"/>
                  <a:pt x="2365" y="1094"/>
                  <a:pt x="2364" y="1095"/>
                </a:cubicBezTo>
                <a:cubicBezTo>
                  <a:pt x="2364" y="1089"/>
                  <a:pt x="2357" y="1083"/>
                  <a:pt x="2354" y="1076"/>
                </a:cubicBezTo>
                <a:cubicBezTo>
                  <a:pt x="2366" y="1091"/>
                  <a:pt x="2378" y="1108"/>
                  <a:pt x="2387" y="1122"/>
                </a:cubicBezTo>
                <a:cubicBezTo>
                  <a:pt x="2389" y="1120"/>
                  <a:pt x="2389" y="1121"/>
                  <a:pt x="2390" y="1123"/>
                </a:cubicBezTo>
                <a:cubicBezTo>
                  <a:pt x="2388" y="1128"/>
                  <a:pt x="2398" y="1131"/>
                  <a:pt x="2397" y="1135"/>
                </a:cubicBezTo>
                <a:cubicBezTo>
                  <a:pt x="2399" y="1134"/>
                  <a:pt x="2401" y="1140"/>
                  <a:pt x="2404" y="1142"/>
                </a:cubicBezTo>
                <a:cubicBezTo>
                  <a:pt x="2403" y="1142"/>
                  <a:pt x="2402" y="1141"/>
                  <a:pt x="2402" y="1141"/>
                </a:cubicBezTo>
                <a:cubicBezTo>
                  <a:pt x="2401" y="1141"/>
                  <a:pt x="2402" y="1142"/>
                  <a:pt x="2403" y="1143"/>
                </a:cubicBezTo>
                <a:cubicBezTo>
                  <a:pt x="2403" y="1143"/>
                  <a:pt x="2403" y="1142"/>
                  <a:pt x="2404" y="1142"/>
                </a:cubicBezTo>
                <a:cubicBezTo>
                  <a:pt x="2406" y="1146"/>
                  <a:pt x="2410" y="1151"/>
                  <a:pt x="2413" y="1155"/>
                </a:cubicBezTo>
                <a:cubicBezTo>
                  <a:pt x="2412" y="1152"/>
                  <a:pt x="2409" y="1148"/>
                  <a:pt x="2410" y="1147"/>
                </a:cubicBezTo>
                <a:cubicBezTo>
                  <a:pt x="2409" y="1147"/>
                  <a:pt x="2406" y="1145"/>
                  <a:pt x="2408" y="1142"/>
                </a:cubicBezTo>
                <a:cubicBezTo>
                  <a:pt x="2395" y="1125"/>
                  <a:pt x="2378" y="1106"/>
                  <a:pt x="2365" y="1086"/>
                </a:cubicBezTo>
                <a:cubicBezTo>
                  <a:pt x="2365" y="1085"/>
                  <a:pt x="2366" y="1086"/>
                  <a:pt x="2367" y="1084"/>
                </a:cubicBezTo>
                <a:cubicBezTo>
                  <a:pt x="2366" y="1084"/>
                  <a:pt x="2365" y="1084"/>
                  <a:pt x="2366" y="1085"/>
                </a:cubicBezTo>
                <a:cubicBezTo>
                  <a:pt x="2364" y="1084"/>
                  <a:pt x="2366" y="1082"/>
                  <a:pt x="2364" y="1081"/>
                </a:cubicBezTo>
                <a:cubicBezTo>
                  <a:pt x="2364" y="1081"/>
                  <a:pt x="2363" y="1081"/>
                  <a:pt x="2363" y="1081"/>
                </a:cubicBezTo>
                <a:cubicBezTo>
                  <a:pt x="2363" y="1080"/>
                  <a:pt x="2364" y="1081"/>
                  <a:pt x="2364" y="1081"/>
                </a:cubicBezTo>
                <a:cubicBezTo>
                  <a:pt x="2364" y="1075"/>
                  <a:pt x="2355" y="1070"/>
                  <a:pt x="2352" y="1062"/>
                </a:cubicBezTo>
                <a:cubicBezTo>
                  <a:pt x="2352" y="1061"/>
                  <a:pt x="2354" y="1062"/>
                  <a:pt x="2354" y="1061"/>
                </a:cubicBezTo>
                <a:cubicBezTo>
                  <a:pt x="2354" y="1063"/>
                  <a:pt x="2361" y="1070"/>
                  <a:pt x="2362" y="1073"/>
                </a:cubicBezTo>
                <a:cubicBezTo>
                  <a:pt x="2362" y="1073"/>
                  <a:pt x="2361" y="1073"/>
                  <a:pt x="2361" y="1073"/>
                </a:cubicBezTo>
                <a:cubicBezTo>
                  <a:pt x="2359" y="1074"/>
                  <a:pt x="2362" y="1074"/>
                  <a:pt x="2362" y="1076"/>
                </a:cubicBezTo>
                <a:cubicBezTo>
                  <a:pt x="2364" y="1075"/>
                  <a:pt x="2362" y="1075"/>
                  <a:pt x="2362" y="1074"/>
                </a:cubicBezTo>
                <a:cubicBezTo>
                  <a:pt x="2366" y="1077"/>
                  <a:pt x="2369" y="1085"/>
                  <a:pt x="2374" y="1088"/>
                </a:cubicBezTo>
                <a:cubicBezTo>
                  <a:pt x="2373" y="1081"/>
                  <a:pt x="2364" y="1073"/>
                  <a:pt x="2359" y="1062"/>
                </a:cubicBezTo>
                <a:cubicBezTo>
                  <a:pt x="2360" y="1062"/>
                  <a:pt x="2360" y="1066"/>
                  <a:pt x="2362" y="1064"/>
                </a:cubicBezTo>
                <a:cubicBezTo>
                  <a:pt x="2359" y="1064"/>
                  <a:pt x="2362" y="1062"/>
                  <a:pt x="2361" y="1061"/>
                </a:cubicBezTo>
                <a:cubicBezTo>
                  <a:pt x="2360" y="1061"/>
                  <a:pt x="2359" y="1059"/>
                  <a:pt x="2358" y="1057"/>
                </a:cubicBezTo>
                <a:cubicBezTo>
                  <a:pt x="2360" y="1057"/>
                  <a:pt x="2361" y="1059"/>
                  <a:pt x="2362" y="1060"/>
                </a:cubicBezTo>
                <a:cubicBezTo>
                  <a:pt x="2363" y="1060"/>
                  <a:pt x="2362" y="1059"/>
                  <a:pt x="2363" y="1059"/>
                </a:cubicBezTo>
                <a:cubicBezTo>
                  <a:pt x="2366" y="1063"/>
                  <a:pt x="2368" y="1069"/>
                  <a:pt x="2372" y="1071"/>
                </a:cubicBezTo>
                <a:cubicBezTo>
                  <a:pt x="2370" y="1068"/>
                  <a:pt x="2367" y="1062"/>
                  <a:pt x="2364" y="1059"/>
                </a:cubicBezTo>
                <a:cubicBezTo>
                  <a:pt x="2364" y="1059"/>
                  <a:pt x="2365" y="1057"/>
                  <a:pt x="2364" y="1057"/>
                </a:cubicBezTo>
                <a:cubicBezTo>
                  <a:pt x="2366" y="1056"/>
                  <a:pt x="2365" y="1059"/>
                  <a:pt x="2367" y="1060"/>
                </a:cubicBezTo>
                <a:cubicBezTo>
                  <a:pt x="2369" y="1060"/>
                  <a:pt x="2365" y="1058"/>
                  <a:pt x="2366" y="1057"/>
                </a:cubicBezTo>
                <a:cubicBezTo>
                  <a:pt x="2366" y="1057"/>
                  <a:pt x="2369" y="1063"/>
                  <a:pt x="2371" y="1064"/>
                </a:cubicBezTo>
                <a:cubicBezTo>
                  <a:pt x="2369" y="1064"/>
                  <a:pt x="2370" y="1062"/>
                  <a:pt x="2368" y="1062"/>
                </a:cubicBezTo>
                <a:cubicBezTo>
                  <a:pt x="2368" y="1064"/>
                  <a:pt x="2370" y="1065"/>
                  <a:pt x="2371" y="1067"/>
                </a:cubicBezTo>
                <a:cubicBezTo>
                  <a:pt x="2371" y="1066"/>
                  <a:pt x="2371" y="1066"/>
                  <a:pt x="2372" y="1066"/>
                </a:cubicBezTo>
                <a:cubicBezTo>
                  <a:pt x="2373" y="1066"/>
                  <a:pt x="2374" y="1068"/>
                  <a:pt x="2373" y="1067"/>
                </a:cubicBezTo>
                <a:cubicBezTo>
                  <a:pt x="2375" y="1071"/>
                  <a:pt x="2384" y="1081"/>
                  <a:pt x="2385" y="1085"/>
                </a:cubicBezTo>
                <a:cubicBezTo>
                  <a:pt x="2385" y="1083"/>
                  <a:pt x="2383" y="1086"/>
                  <a:pt x="2386" y="1086"/>
                </a:cubicBezTo>
                <a:cubicBezTo>
                  <a:pt x="2386" y="1087"/>
                  <a:pt x="2384" y="1087"/>
                  <a:pt x="2384" y="1088"/>
                </a:cubicBezTo>
                <a:cubicBezTo>
                  <a:pt x="2384" y="1089"/>
                  <a:pt x="2385" y="1088"/>
                  <a:pt x="2385" y="1087"/>
                </a:cubicBezTo>
                <a:cubicBezTo>
                  <a:pt x="2386" y="1087"/>
                  <a:pt x="2386" y="1088"/>
                  <a:pt x="2387" y="1088"/>
                </a:cubicBezTo>
                <a:cubicBezTo>
                  <a:pt x="2388" y="1089"/>
                  <a:pt x="2387" y="1090"/>
                  <a:pt x="2387" y="1090"/>
                </a:cubicBezTo>
                <a:cubicBezTo>
                  <a:pt x="2389" y="1090"/>
                  <a:pt x="2396" y="1099"/>
                  <a:pt x="2400" y="1104"/>
                </a:cubicBezTo>
                <a:cubicBezTo>
                  <a:pt x="2401" y="1106"/>
                  <a:pt x="2403" y="1106"/>
                  <a:pt x="2401" y="1107"/>
                </a:cubicBezTo>
                <a:cubicBezTo>
                  <a:pt x="2407" y="1112"/>
                  <a:pt x="2407" y="1116"/>
                  <a:pt x="2411" y="1121"/>
                </a:cubicBezTo>
                <a:cubicBezTo>
                  <a:pt x="2409" y="1113"/>
                  <a:pt x="2404" y="1108"/>
                  <a:pt x="2397" y="1097"/>
                </a:cubicBezTo>
                <a:cubicBezTo>
                  <a:pt x="2398" y="1096"/>
                  <a:pt x="2399" y="1094"/>
                  <a:pt x="2398" y="1092"/>
                </a:cubicBezTo>
                <a:cubicBezTo>
                  <a:pt x="2397" y="1093"/>
                  <a:pt x="2398" y="1094"/>
                  <a:pt x="2397" y="1095"/>
                </a:cubicBezTo>
                <a:cubicBezTo>
                  <a:pt x="2397" y="1094"/>
                  <a:pt x="2393" y="1093"/>
                  <a:pt x="2396" y="1091"/>
                </a:cubicBezTo>
                <a:cubicBezTo>
                  <a:pt x="2392" y="1093"/>
                  <a:pt x="2389" y="1088"/>
                  <a:pt x="2387" y="1084"/>
                </a:cubicBezTo>
                <a:cubicBezTo>
                  <a:pt x="2389" y="1086"/>
                  <a:pt x="2394" y="1084"/>
                  <a:pt x="2394" y="1087"/>
                </a:cubicBezTo>
                <a:cubicBezTo>
                  <a:pt x="2394" y="1089"/>
                  <a:pt x="2392" y="1088"/>
                  <a:pt x="2392" y="1089"/>
                </a:cubicBezTo>
                <a:cubicBezTo>
                  <a:pt x="2393" y="1091"/>
                  <a:pt x="2394" y="1090"/>
                  <a:pt x="2395" y="1090"/>
                </a:cubicBezTo>
                <a:cubicBezTo>
                  <a:pt x="2394" y="1088"/>
                  <a:pt x="2396" y="1088"/>
                  <a:pt x="2397" y="1087"/>
                </a:cubicBezTo>
                <a:cubicBezTo>
                  <a:pt x="2396" y="1086"/>
                  <a:pt x="2394" y="1084"/>
                  <a:pt x="2395" y="1083"/>
                </a:cubicBezTo>
                <a:cubicBezTo>
                  <a:pt x="2393" y="1083"/>
                  <a:pt x="2391" y="1080"/>
                  <a:pt x="2393" y="1078"/>
                </a:cubicBezTo>
                <a:cubicBezTo>
                  <a:pt x="2392" y="1077"/>
                  <a:pt x="2390" y="1076"/>
                  <a:pt x="2388" y="1076"/>
                </a:cubicBezTo>
                <a:cubicBezTo>
                  <a:pt x="2387" y="1077"/>
                  <a:pt x="2389" y="1078"/>
                  <a:pt x="2389" y="1077"/>
                </a:cubicBezTo>
                <a:cubicBezTo>
                  <a:pt x="2389" y="1078"/>
                  <a:pt x="2389" y="1079"/>
                  <a:pt x="2388" y="1080"/>
                </a:cubicBezTo>
                <a:cubicBezTo>
                  <a:pt x="2388" y="1081"/>
                  <a:pt x="2390" y="1080"/>
                  <a:pt x="2390" y="1082"/>
                </a:cubicBezTo>
                <a:cubicBezTo>
                  <a:pt x="2389" y="1083"/>
                  <a:pt x="2391" y="1082"/>
                  <a:pt x="2389" y="1084"/>
                </a:cubicBezTo>
                <a:cubicBezTo>
                  <a:pt x="2388" y="1084"/>
                  <a:pt x="2388" y="1083"/>
                  <a:pt x="2388" y="1083"/>
                </a:cubicBezTo>
                <a:cubicBezTo>
                  <a:pt x="2388" y="1083"/>
                  <a:pt x="2388" y="1084"/>
                  <a:pt x="2387" y="1084"/>
                </a:cubicBezTo>
                <a:cubicBezTo>
                  <a:pt x="2384" y="1084"/>
                  <a:pt x="2384" y="1078"/>
                  <a:pt x="2380" y="1074"/>
                </a:cubicBezTo>
                <a:cubicBezTo>
                  <a:pt x="2381" y="1074"/>
                  <a:pt x="2381" y="1076"/>
                  <a:pt x="2382" y="1076"/>
                </a:cubicBezTo>
                <a:cubicBezTo>
                  <a:pt x="2383" y="1075"/>
                  <a:pt x="2383" y="1073"/>
                  <a:pt x="2382" y="1072"/>
                </a:cubicBezTo>
                <a:cubicBezTo>
                  <a:pt x="2382" y="1072"/>
                  <a:pt x="2383" y="1072"/>
                  <a:pt x="2383" y="1073"/>
                </a:cubicBezTo>
                <a:cubicBezTo>
                  <a:pt x="2384" y="1070"/>
                  <a:pt x="2382" y="1070"/>
                  <a:pt x="2382" y="1068"/>
                </a:cubicBezTo>
                <a:cubicBezTo>
                  <a:pt x="2381" y="1067"/>
                  <a:pt x="2383" y="1065"/>
                  <a:pt x="2381" y="1066"/>
                </a:cubicBezTo>
                <a:cubicBezTo>
                  <a:pt x="2381" y="1064"/>
                  <a:pt x="2383" y="1065"/>
                  <a:pt x="2384" y="1064"/>
                </a:cubicBezTo>
                <a:cubicBezTo>
                  <a:pt x="2383" y="1065"/>
                  <a:pt x="2381" y="1063"/>
                  <a:pt x="2384" y="1062"/>
                </a:cubicBezTo>
                <a:cubicBezTo>
                  <a:pt x="2379" y="1060"/>
                  <a:pt x="2380" y="1057"/>
                  <a:pt x="2377" y="1054"/>
                </a:cubicBezTo>
                <a:cubicBezTo>
                  <a:pt x="2377" y="1054"/>
                  <a:pt x="2378" y="1054"/>
                  <a:pt x="2378" y="1054"/>
                </a:cubicBezTo>
                <a:cubicBezTo>
                  <a:pt x="2377" y="1053"/>
                  <a:pt x="2376" y="1054"/>
                  <a:pt x="2376" y="1052"/>
                </a:cubicBezTo>
                <a:cubicBezTo>
                  <a:pt x="2379" y="1054"/>
                  <a:pt x="2375" y="1049"/>
                  <a:pt x="2374" y="1050"/>
                </a:cubicBezTo>
                <a:cubicBezTo>
                  <a:pt x="2373" y="1049"/>
                  <a:pt x="2375" y="1048"/>
                  <a:pt x="2374" y="1048"/>
                </a:cubicBezTo>
                <a:cubicBezTo>
                  <a:pt x="2376" y="1048"/>
                  <a:pt x="2377" y="1049"/>
                  <a:pt x="2378" y="1050"/>
                </a:cubicBezTo>
                <a:cubicBezTo>
                  <a:pt x="2378" y="1048"/>
                  <a:pt x="2375" y="1048"/>
                  <a:pt x="2375" y="1045"/>
                </a:cubicBezTo>
                <a:cubicBezTo>
                  <a:pt x="2374" y="1048"/>
                  <a:pt x="2373" y="1046"/>
                  <a:pt x="2371" y="1046"/>
                </a:cubicBezTo>
                <a:cubicBezTo>
                  <a:pt x="2371" y="1045"/>
                  <a:pt x="2371" y="1040"/>
                  <a:pt x="2367" y="1041"/>
                </a:cubicBezTo>
                <a:cubicBezTo>
                  <a:pt x="2366" y="1040"/>
                  <a:pt x="2369" y="1040"/>
                  <a:pt x="2369" y="1039"/>
                </a:cubicBezTo>
                <a:cubicBezTo>
                  <a:pt x="2368" y="1038"/>
                  <a:pt x="2367" y="1039"/>
                  <a:pt x="2367" y="1038"/>
                </a:cubicBezTo>
                <a:cubicBezTo>
                  <a:pt x="2366" y="1037"/>
                  <a:pt x="2368" y="1036"/>
                  <a:pt x="2369" y="1037"/>
                </a:cubicBezTo>
                <a:cubicBezTo>
                  <a:pt x="2366" y="1029"/>
                  <a:pt x="2360" y="1023"/>
                  <a:pt x="2358" y="1016"/>
                </a:cubicBezTo>
                <a:cubicBezTo>
                  <a:pt x="2361" y="1017"/>
                  <a:pt x="2361" y="1019"/>
                  <a:pt x="2363" y="1021"/>
                </a:cubicBezTo>
                <a:cubicBezTo>
                  <a:pt x="2365" y="1020"/>
                  <a:pt x="2365" y="1019"/>
                  <a:pt x="2367" y="1019"/>
                </a:cubicBezTo>
                <a:cubicBezTo>
                  <a:pt x="2368" y="1023"/>
                  <a:pt x="2375" y="1028"/>
                  <a:pt x="2375" y="1031"/>
                </a:cubicBezTo>
                <a:cubicBezTo>
                  <a:pt x="2374" y="1033"/>
                  <a:pt x="2377" y="1032"/>
                  <a:pt x="2378" y="1031"/>
                </a:cubicBezTo>
                <a:cubicBezTo>
                  <a:pt x="2378" y="1031"/>
                  <a:pt x="2378" y="1031"/>
                  <a:pt x="2378" y="1031"/>
                </a:cubicBezTo>
                <a:cubicBezTo>
                  <a:pt x="2375" y="1030"/>
                  <a:pt x="2374" y="1026"/>
                  <a:pt x="2372" y="1024"/>
                </a:cubicBezTo>
                <a:cubicBezTo>
                  <a:pt x="2375" y="1024"/>
                  <a:pt x="2377" y="1029"/>
                  <a:pt x="2378" y="1031"/>
                </a:cubicBezTo>
                <a:cubicBezTo>
                  <a:pt x="2378" y="1031"/>
                  <a:pt x="2378" y="1031"/>
                  <a:pt x="2378" y="1031"/>
                </a:cubicBezTo>
                <a:cubicBezTo>
                  <a:pt x="2378" y="1031"/>
                  <a:pt x="2378" y="1031"/>
                  <a:pt x="2378" y="1031"/>
                </a:cubicBezTo>
                <a:cubicBezTo>
                  <a:pt x="2379" y="1032"/>
                  <a:pt x="2380" y="1032"/>
                  <a:pt x="2381" y="1032"/>
                </a:cubicBezTo>
                <a:cubicBezTo>
                  <a:pt x="2379" y="1029"/>
                  <a:pt x="2376" y="1025"/>
                  <a:pt x="2376" y="1022"/>
                </a:cubicBezTo>
                <a:cubicBezTo>
                  <a:pt x="2385" y="1032"/>
                  <a:pt x="2385" y="1045"/>
                  <a:pt x="2392" y="1052"/>
                </a:cubicBezTo>
                <a:cubicBezTo>
                  <a:pt x="2391" y="1053"/>
                  <a:pt x="2390" y="1054"/>
                  <a:pt x="2391" y="1055"/>
                </a:cubicBezTo>
                <a:cubicBezTo>
                  <a:pt x="2392" y="1054"/>
                  <a:pt x="2391" y="1053"/>
                  <a:pt x="2392" y="1053"/>
                </a:cubicBezTo>
                <a:cubicBezTo>
                  <a:pt x="2394" y="1058"/>
                  <a:pt x="2397" y="1060"/>
                  <a:pt x="2398" y="1064"/>
                </a:cubicBezTo>
                <a:cubicBezTo>
                  <a:pt x="2400" y="1066"/>
                  <a:pt x="2404" y="1070"/>
                  <a:pt x="2402" y="1072"/>
                </a:cubicBezTo>
                <a:cubicBezTo>
                  <a:pt x="2402" y="1074"/>
                  <a:pt x="2404" y="1071"/>
                  <a:pt x="2404" y="1072"/>
                </a:cubicBezTo>
                <a:cubicBezTo>
                  <a:pt x="2405" y="1073"/>
                  <a:pt x="2402" y="1073"/>
                  <a:pt x="2404" y="1074"/>
                </a:cubicBezTo>
                <a:cubicBezTo>
                  <a:pt x="2405" y="1072"/>
                  <a:pt x="2407" y="1077"/>
                  <a:pt x="2409" y="1077"/>
                </a:cubicBezTo>
                <a:cubicBezTo>
                  <a:pt x="2410" y="1075"/>
                  <a:pt x="2411" y="1074"/>
                  <a:pt x="2411" y="1072"/>
                </a:cubicBezTo>
                <a:cubicBezTo>
                  <a:pt x="2413" y="1073"/>
                  <a:pt x="2413" y="1076"/>
                  <a:pt x="2413" y="1078"/>
                </a:cubicBezTo>
                <a:cubicBezTo>
                  <a:pt x="2414" y="1077"/>
                  <a:pt x="2414" y="1077"/>
                  <a:pt x="2415" y="1076"/>
                </a:cubicBezTo>
                <a:cubicBezTo>
                  <a:pt x="2415" y="1078"/>
                  <a:pt x="2414" y="1078"/>
                  <a:pt x="2412" y="1079"/>
                </a:cubicBezTo>
                <a:cubicBezTo>
                  <a:pt x="2413" y="1079"/>
                  <a:pt x="2416" y="1081"/>
                  <a:pt x="2414" y="1079"/>
                </a:cubicBezTo>
                <a:cubicBezTo>
                  <a:pt x="2415" y="1079"/>
                  <a:pt x="2416" y="1079"/>
                  <a:pt x="2416" y="1079"/>
                </a:cubicBezTo>
                <a:cubicBezTo>
                  <a:pt x="2416" y="1080"/>
                  <a:pt x="2415" y="1080"/>
                  <a:pt x="2415" y="1081"/>
                </a:cubicBezTo>
                <a:cubicBezTo>
                  <a:pt x="2415" y="1081"/>
                  <a:pt x="2417" y="1082"/>
                  <a:pt x="2416" y="1083"/>
                </a:cubicBezTo>
                <a:cubicBezTo>
                  <a:pt x="2417" y="1084"/>
                  <a:pt x="2417" y="1081"/>
                  <a:pt x="2416" y="1081"/>
                </a:cubicBezTo>
                <a:cubicBezTo>
                  <a:pt x="2419" y="1081"/>
                  <a:pt x="2415" y="1087"/>
                  <a:pt x="2419" y="1085"/>
                </a:cubicBezTo>
                <a:cubicBezTo>
                  <a:pt x="2420" y="1086"/>
                  <a:pt x="2418" y="1086"/>
                  <a:pt x="2418" y="1087"/>
                </a:cubicBezTo>
                <a:cubicBezTo>
                  <a:pt x="2417" y="1088"/>
                  <a:pt x="2417" y="1086"/>
                  <a:pt x="2415" y="1087"/>
                </a:cubicBezTo>
                <a:cubicBezTo>
                  <a:pt x="2416" y="1088"/>
                  <a:pt x="2416" y="1088"/>
                  <a:pt x="2415" y="1089"/>
                </a:cubicBezTo>
                <a:cubicBezTo>
                  <a:pt x="2416" y="1090"/>
                  <a:pt x="2417" y="1089"/>
                  <a:pt x="2418" y="1088"/>
                </a:cubicBezTo>
                <a:cubicBezTo>
                  <a:pt x="2425" y="1098"/>
                  <a:pt x="2429" y="1104"/>
                  <a:pt x="2436" y="1114"/>
                </a:cubicBezTo>
                <a:cubicBezTo>
                  <a:pt x="2432" y="1112"/>
                  <a:pt x="2438" y="1118"/>
                  <a:pt x="2439" y="1117"/>
                </a:cubicBezTo>
                <a:cubicBezTo>
                  <a:pt x="2441" y="1116"/>
                  <a:pt x="2437" y="1116"/>
                  <a:pt x="2440" y="1115"/>
                </a:cubicBezTo>
                <a:cubicBezTo>
                  <a:pt x="2437" y="1112"/>
                  <a:pt x="2431" y="1103"/>
                  <a:pt x="2426" y="1096"/>
                </a:cubicBezTo>
                <a:cubicBezTo>
                  <a:pt x="2426" y="1095"/>
                  <a:pt x="2428" y="1095"/>
                  <a:pt x="2428" y="1095"/>
                </a:cubicBezTo>
                <a:cubicBezTo>
                  <a:pt x="2425" y="1094"/>
                  <a:pt x="2421" y="1090"/>
                  <a:pt x="2422" y="1087"/>
                </a:cubicBezTo>
                <a:cubicBezTo>
                  <a:pt x="2423" y="1088"/>
                  <a:pt x="2424" y="1090"/>
                  <a:pt x="2425" y="1091"/>
                </a:cubicBezTo>
                <a:cubicBezTo>
                  <a:pt x="2426" y="1089"/>
                  <a:pt x="2422" y="1086"/>
                  <a:pt x="2424" y="1085"/>
                </a:cubicBezTo>
                <a:cubicBezTo>
                  <a:pt x="2425" y="1085"/>
                  <a:pt x="2425" y="1086"/>
                  <a:pt x="2424" y="1086"/>
                </a:cubicBezTo>
                <a:cubicBezTo>
                  <a:pt x="2425" y="1087"/>
                  <a:pt x="2426" y="1087"/>
                  <a:pt x="2427" y="1087"/>
                </a:cubicBezTo>
                <a:cubicBezTo>
                  <a:pt x="2429" y="1093"/>
                  <a:pt x="2435" y="1100"/>
                  <a:pt x="2439" y="1107"/>
                </a:cubicBezTo>
                <a:cubicBezTo>
                  <a:pt x="2441" y="1106"/>
                  <a:pt x="2439" y="1107"/>
                  <a:pt x="2439" y="1106"/>
                </a:cubicBezTo>
                <a:cubicBezTo>
                  <a:pt x="2443" y="1108"/>
                  <a:pt x="2445" y="1113"/>
                  <a:pt x="2447" y="1116"/>
                </a:cubicBezTo>
                <a:cubicBezTo>
                  <a:pt x="2446" y="1114"/>
                  <a:pt x="2451" y="1117"/>
                  <a:pt x="2448" y="1118"/>
                </a:cubicBezTo>
                <a:cubicBezTo>
                  <a:pt x="2452" y="1120"/>
                  <a:pt x="2456" y="1126"/>
                  <a:pt x="2457" y="1133"/>
                </a:cubicBezTo>
                <a:cubicBezTo>
                  <a:pt x="2457" y="1132"/>
                  <a:pt x="2458" y="1132"/>
                  <a:pt x="2459" y="1133"/>
                </a:cubicBezTo>
                <a:cubicBezTo>
                  <a:pt x="2457" y="1126"/>
                  <a:pt x="2452" y="1120"/>
                  <a:pt x="2449" y="1113"/>
                </a:cubicBezTo>
                <a:cubicBezTo>
                  <a:pt x="2455" y="1115"/>
                  <a:pt x="2457" y="1125"/>
                  <a:pt x="2462" y="1126"/>
                </a:cubicBezTo>
                <a:cubicBezTo>
                  <a:pt x="2456" y="1122"/>
                  <a:pt x="2453" y="1112"/>
                  <a:pt x="2446" y="1102"/>
                </a:cubicBezTo>
                <a:cubicBezTo>
                  <a:pt x="2445" y="1097"/>
                  <a:pt x="2443" y="1093"/>
                  <a:pt x="2440" y="1090"/>
                </a:cubicBezTo>
                <a:cubicBezTo>
                  <a:pt x="2445" y="1089"/>
                  <a:pt x="2446" y="1101"/>
                  <a:pt x="2450" y="1099"/>
                </a:cubicBezTo>
                <a:cubicBezTo>
                  <a:pt x="2449" y="1097"/>
                  <a:pt x="2445" y="1095"/>
                  <a:pt x="2447" y="1092"/>
                </a:cubicBezTo>
                <a:cubicBezTo>
                  <a:pt x="2449" y="1093"/>
                  <a:pt x="2450" y="1097"/>
                  <a:pt x="2451" y="1099"/>
                </a:cubicBezTo>
                <a:cubicBezTo>
                  <a:pt x="2450" y="1093"/>
                  <a:pt x="2444" y="1087"/>
                  <a:pt x="2441" y="1081"/>
                </a:cubicBezTo>
                <a:cubicBezTo>
                  <a:pt x="2444" y="1080"/>
                  <a:pt x="2444" y="1084"/>
                  <a:pt x="2445" y="1085"/>
                </a:cubicBezTo>
                <a:cubicBezTo>
                  <a:pt x="2449" y="1084"/>
                  <a:pt x="2448" y="1093"/>
                  <a:pt x="2450" y="1091"/>
                </a:cubicBezTo>
                <a:cubicBezTo>
                  <a:pt x="2452" y="1093"/>
                  <a:pt x="2453" y="1097"/>
                  <a:pt x="2456" y="1096"/>
                </a:cubicBezTo>
                <a:cubicBezTo>
                  <a:pt x="2454" y="1095"/>
                  <a:pt x="2454" y="1093"/>
                  <a:pt x="2452" y="1092"/>
                </a:cubicBezTo>
                <a:cubicBezTo>
                  <a:pt x="2451" y="1091"/>
                  <a:pt x="2452" y="1091"/>
                  <a:pt x="2453" y="1092"/>
                </a:cubicBezTo>
                <a:cubicBezTo>
                  <a:pt x="2450" y="1088"/>
                  <a:pt x="2445" y="1083"/>
                  <a:pt x="2444" y="1080"/>
                </a:cubicBezTo>
                <a:cubicBezTo>
                  <a:pt x="2444" y="1079"/>
                  <a:pt x="2444" y="1080"/>
                  <a:pt x="2443" y="1080"/>
                </a:cubicBezTo>
                <a:cubicBezTo>
                  <a:pt x="2442" y="1076"/>
                  <a:pt x="2439" y="1073"/>
                  <a:pt x="2436" y="1068"/>
                </a:cubicBezTo>
                <a:cubicBezTo>
                  <a:pt x="2443" y="1073"/>
                  <a:pt x="2446" y="1076"/>
                  <a:pt x="2451" y="1085"/>
                </a:cubicBezTo>
                <a:cubicBezTo>
                  <a:pt x="2452" y="1082"/>
                  <a:pt x="2455" y="1086"/>
                  <a:pt x="2453" y="1088"/>
                </a:cubicBezTo>
                <a:cubicBezTo>
                  <a:pt x="2454" y="1088"/>
                  <a:pt x="2455" y="1088"/>
                  <a:pt x="2456" y="1088"/>
                </a:cubicBezTo>
                <a:cubicBezTo>
                  <a:pt x="2457" y="1089"/>
                  <a:pt x="2456" y="1090"/>
                  <a:pt x="2457" y="1090"/>
                </a:cubicBezTo>
                <a:cubicBezTo>
                  <a:pt x="2459" y="1091"/>
                  <a:pt x="2459" y="1095"/>
                  <a:pt x="2461" y="1094"/>
                </a:cubicBezTo>
                <a:cubicBezTo>
                  <a:pt x="2456" y="1087"/>
                  <a:pt x="2451" y="1080"/>
                  <a:pt x="2446" y="1074"/>
                </a:cubicBezTo>
                <a:cubicBezTo>
                  <a:pt x="2452" y="1077"/>
                  <a:pt x="2455" y="1087"/>
                  <a:pt x="2460" y="1090"/>
                </a:cubicBezTo>
                <a:cubicBezTo>
                  <a:pt x="2455" y="1083"/>
                  <a:pt x="2452" y="1077"/>
                  <a:pt x="2448" y="1073"/>
                </a:cubicBezTo>
                <a:cubicBezTo>
                  <a:pt x="2451" y="1075"/>
                  <a:pt x="2455" y="1079"/>
                  <a:pt x="2457" y="1083"/>
                </a:cubicBezTo>
                <a:cubicBezTo>
                  <a:pt x="2458" y="1082"/>
                  <a:pt x="2460" y="1082"/>
                  <a:pt x="2459" y="1081"/>
                </a:cubicBezTo>
                <a:cubicBezTo>
                  <a:pt x="2458" y="1079"/>
                  <a:pt x="2458" y="1081"/>
                  <a:pt x="2457" y="1081"/>
                </a:cubicBezTo>
                <a:cubicBezTo>
                  <a:pt x="2457" y="1079"/>
                  <a:pt x="2456" y="1079"/>
                  <a:pt x="2457" y="1078"/>
                </a:cubicBezTo>
                <a:cubicBezTo>
                  <a:pt x="2455" y="1080"/>
                  <a:pt x="2452" y="1076"/>
                  <a:pt x="2451" y="1073"/>
                </a:cubicBezTo>
                <a:cubicBezTo>
                  <a:pt x="2452" y="1072"/>
                  <a:pt x="2453" y="1071"/>
                  <a:pt x="2452" y="1070"/>
                </a:cubicBezTo>
                <a:cubicBezTo>
                  <a:pt x="2455" y="1070"/>
                  <a:pt x="2456" y="1074"/>
                  <a:pt x="2458" y="1075"/>
                </a:cubicBezTo>
                <a:cubicBezTo>
                  <a:pt x="2453" y="1065"/>
                  <a:pt x="2445" y="1057"/>
                  <a:pt x="2443" y="1050"/>
                </a:cubicBezTo>
                <a:cubicBezTo>
                  <a:pt x="2445" y="1052"/>
                  <a:pt x="2448" y="1057"/>
                  <a:pt x="2450" y="1060"/>
                </a:cubicBezTo>
                <a:cubicBezTo>
                  <a:pt x="2451" y="1059"/>
                  <a:pt x="2451" y="1058"/>
                  <a:pt x="2450" y="1057"/>
                </a:cubicBezTo>
                <a:cubicBezTo>
                  <a:pt x="2451" y="1057"/>
                  <a:pt x="2451" y="1058"/>
                  <a:pt x="2452" y="1058"/>
                </a:cubicBezTo>
                <a:cubicBezTo>
                  <a:pt x="2451" y="1057"/>
                  <a:pt x="2450" y="1054"/>
                  <a:pt x="2448" y="1052"/>
                </a:cubicBezTo>
                <a:cubicBezTo>
                  <a:pt x="2448" y="1054"/>
                  <a:pt x="2450" y="1055"/>
                  <a:pt x="2451" y="1059"/>
                </a:cubicBezTo>
                <a:cubicBezTo>
                  <a:pt x="2449" y="1057"/>
                  <a:pt x="2445" y="1053"/>
                  <a:pt x="2448" y="1052"/>
                </a:cubicBezTo>
                <a:cubicBezTo>
                  <a:pt x="2447" y="1050"/>
                  <a:pt x="2446" y="1049"/>
                  <a:pt x="2445" y="1046"/>
                </a:cubicBezTo>
                <a:cubicBezTo>
                  <a:pt x="2448" y="1049"/>
                  <a:pt x="2450" y="1054"/>
                  <a:pt x="2454" y="1057"/>
                </a:cubicBezTo>
                <a:cubicBezTo>
                  <a:pt x="2455" y="1056"/>
                  <a:pt x="2452" y="1054"/>
                  <a:pt x="2451" y="1053"/>
                </a:cubicBezTo>
                <a:cubicBezTo>
                  <a:pt x="2446" y="1045"/>
                  <a:pt x="2442" y="1039"/>
                  <a:pt x="2438" y="1032"/>
                </a:cubicBezTo>
                <a:cubicBezTo>
                  <a:pt x="2436" y="1030"/>
                  <a:pt x="2432" y="1028"/>
                  <a:pt x="2434" y="1025"/>
                </a:cubicBezTo>
                <a:cubicBezTo>
                  <a:pt x="2433" y="1024"/>
                  <a:pt x="2431" y="1025"/>
                  <a:pt x="2431" y="1024"/>
                </a:cubicBezTo>
                <a:cubicBezTo>
                  <a:pt x="2434" y="1022"/>
                  <a:pt x="2429" y="1021"/>
                  <a:pt x="2428" y="1015"/>
                </a:cubicBezTo>
                <a:cubicBezTo>
                  <a:pt x="2427" y="1016"/>
                  <a:pt x="2427" y="1015"/>
                  <a:pt x="2426" y="1016"/>
                </a:cubicBezTo>
                <a:cubicBezTo>
                  <a:pt x="2425" y="1014"/>
                  <a:pt x="2421" y="1011"/>
                  <a:pt x="2424" y="1010"/>
                </a:cubicBezTo>
                <a:cubicBezTo>
                  <a:pt x="2417" y="999"/>
                  <a:pt x="2404" y="984"/>
                  <a:pt x="2404" y="973"/>
                </a:cubicBezTo>
                <a:cubicBezTo>
                  <a:pt x="2405" y="972"/>
                  <a:pt x="2407" y="973"/>
                  <a:pt x="2406" y="972"/>
                </a:cubicBezTo>
                <a:cubicBezTo>
                  <a:pt x="2405" y="971"/>
                  <a:pt x="2405" y="973"/>
                  <a:pt x="2403" y="973"/>
                </a:cubicBezTo>
                <a:cubicBezTo>
                  <a:pt x="2404" y="970"/>
                  <a:pt x="2402" y="969"/>
                  <a:pt x="2401" y="966"/>
                </a:cubicBezTo>
                <a:cubicBezTo>
                  <a:pt x="2402" y="966"/>
                  <a:pt x="2402" y="966"/>
                  <a:pt x="2402" y="967"/>
                </a:cubicBezTo>
                <a:cubicBezTo>
                  <a:pt x="2403" y="962"/>
                  <a:pt x="2398" y="959"/>
                  <a:pt x="2396" y="956"/>
                </a:cubicBezTo>
                <a:cubicBezTo>
                  <a:pt x="2395" y="957"/>
                  <a:pt x="2395" y="958"/>
                  <a:pt x="2395" y="959"/>
                </a:cubicBezTo>
                <a:cubicBezTo>
                  <a:pt x="2395" y="958"/>
                  <a:pt x="2396" y="957"/>
                  <a:pt x="2397" y="958"/>
                </a:cubicBezTo>
                <a:cubicBezTo>
                  <a:pt x="2397" y="959"/>
                  <a:pt x="2396" y="958"/>
                  <a:pt x="2396" y="959"/>
                </a:cubicBezTo>
                <a:cubicBezTo>
                  <a:pt x="2396" y="960"/>
                  <a:pt x="2398" y="962"/>
                  <a:pt x="2397" y="963"/>
                </a:cubicBezTo>
                <a:cubicBezTo>
                  <a:pt x="2395" y="961"/>
                  <a:pt x="2393" y="960"/>
                  <a:pt x="2392" y="957"/>
                </a:cubicBezTo>
                <a:cubicBezTo>
                  <a:pt x="2391" y="958"/>
                  <a:pt x="2392" y="958"/>
                  <a:pt x="2392" y="959"/>
                </a:cubicBezTo>
                <a:cubicBezTo>
                  <a:pt x="2391" y="959"/>
                  <a:pt x="2391" y="958"/>
                  <a:pt x="2391" y="957"/>
                </a:cubicBezTo>
                <a:cubicBezTo>
                  <a:pt x="2392" y="957"/>
                  <a:pt x="2392" y="956"/>
                  <a:pt x="2390" y="954"/>
                </a:cubicBezTo>
                <a:cubicBezTo>
                  <a:pt x="2390" y="955"/>
                  <a:pt x="2390" y="955"/>
                  <a:pt x="2389" y="956"/>
                </a:cubicBezTo>
                <a:cubicBezTo>
                  <a:pt x="2389" y="955"/>
                  <a:pt x="2390" y="954"/>
                  <a:pt x="2389" y="953"/>
                </a:cubicBezTo>
                <a:cubicBezTo>
                  <a:pt x="2390" y="953"/>
                  <a:pt x="2391" y="954"/>
                  <a:pt x="2391" y="955"/>
                </a:cubicBezTo>
                <a:cubicBezTo>
                  <a:pt x="2393" y="953"/>
                  <a:pt x="2390" y="952"/>
                  <a:pt x="2388" y="953"/>
                </a:cubicBezTo>
                <a:cubicBezTo>
                  <a:pt x="2386" y="949"/>
                  <a:pt x="2386" y="949"/>
                  <a:pt x="2385" y="944"/>
                </a:cubicBezTo>
                <a:cubicBezTo>
                  <a:pt x="2386" y="945"/>
                  <a:pt x="2387" y="945"/>
                  <a:pt x="2388" y="943"/>
                </a:cubicBezTo>
                <a:cubicBezTo>
                  <a:pt x="2390" y="947"/>
                  <a:pt x="2392" y="953"/>
                  <a:pt x="2394" y="956"/>
                </a:cubicBezTo>
                <a:cubicBezTo>
                  <a:pt x="2395" y="956"/>
                  <a:pt x="2395" y="956"/>
                  <a:pt x="2395" y="956"/>
                </a:cubicBezTo>
                <a:cubicBezTo>
                  <a:pt x="2395" y="955"/>
                  <a:pt x="2396" y="955"/>
                  <a:pt x="2396" y="955"/>
                </a:cubicBezTo>
                <a:cubicBezTo>
                  <a:pt x="2395" y="954"/>
                  <a:pt x="2395" y="955"/>
                  <a:pt x="2395" y="955"/>
                </a:cubicBezTo>
                <a:cubicBezTo>
                  <a:pt x="2393" y="946"/>
                  <a:pt x="2387" y="938"/>
                  <a:pt x="2386" y="928"/>
                </a:cubicBezTo>
                <a:cubicBezTo>
                  <a:pt x="2386" y="927"/>
                  <a:pt x="2384" y="929"/>
                  <a:pt x="2384" y="927"/>
                </a:cubicBezTo>
                <a:cubicBezTo>
                  <a:pt x="2384" y="928"/>
                  <a:pt x="2383" y="929"/>
                  <a:pt x="2384" y="931"/>
                </a:cubicBezTo>
                <a:cubicBezTo>
                  <a:pt x="2380" y="927"/>
                  <a:pt x="2380" y="923"/>
                  <a:pt x="2377" y="917"/>
                </a:cubicBezTo>
                <a:cubicBezTo>
                  <a:pt x="2379" y="918"/>
                  <a:pt x="2378" y="917"/>
                  <a:pt x="2379" y="917"/>
                </a:cubicBezTo>
                <a:cubicBezTo>
                  <a:pt x="2380" y="915"/>
                  <a:pt x="2377" y="917"/>
                  <a:pt x="2377" y="914"/>
                </a:cubicBezTo>
                <a:cubicBezTo>
                  <a:pt x="2377" y="914"/>
                  <a:pt x="2378" y="915"/>
                  <a:pt x="2379" y="914"/>
                </a:cubicBezTo>
                <a:cubicBezTo>
                  <a:pt x="2378" y="913"/>
                  <a:pt x="2377" y="914"/>
                  <a:pt x="2376" y="914"/>
                </a:cubicBezTo>
                <a:cubicBezTo>
                  <a:pt x="2375" y="913"/>
                  <a:pt x="2377" y="912"/>
                  <a:pt x="2376" y="911"/>
                </a:cubicBezTo>
                <a:cubicBezTo>
                  <a:pt x="2377" y="910"/>
                  <a:pt x="2375" y="914"/>
                  <a:pt x="2376" y="915"/>
                </a:cubicBezTo>
                <a:cubicBezTo>
                  <a:pt x="2375" y="914"/>
                  <a:pt x="2373" y="911"/>
                  <a:pt x="2373" y="910"/>
                </a:cubicBezTo>
                <a:cubicBezTo>
                  <a:pt x="2374" y="910"/>
                  <a:pt x="2374" y="910"/>
                  <a:pt x="2375" y="910"/>
                </a:cubicBezTo>
                <a:cubicBezTo>
                  <a:pt x="2376" y="911"/>
                  <a:pt x="2373" y="913"/>
                  <a:pt x="2376" y="912"/>
                </a:cubicBezTo>
                <a:cubicBezTo>
                  <a:pt x="2377" y="910"/>
                  <a:pt x="2372" y="908"/>
                  <a:pt x="2375" y="906"/>
                </a:cubicBezTo>
                <a:cubicBezTo>
                  <a:pt x="2375" y="906"/>
                  <a:pt x="2374" y="908"/>
                  <a:pt x="2376" y="907"/>
                </a:cubicBezTo>
                <a:cubicBezTo>
                  <a:pt x="2376" y="907"/>
                  <a:pt x="2376" y="908"/>
                  <a:pt x="2375" y="908"/>
                </a:cubicBezTo>
                <a:cubicBezTo>
                  <a:pt x="2384" y="918"/>
                  <a:pt x="2392" y="940"/>
                  <a:pt x="2401" y="951"/>
                </a:cubicBezTo>
                <a:cubicBezTo>
                  <a:pt x="2400" y="963"/>
                  <a:pt x="2411" y="972"/>
                  <a:pt x="2417" y="982"/>
                </a:cubicBezTo>
                <a:cubicBezTo>
                  <a:pt x="2415" y="974"/>
                  <a:pt x="2408" y="970"/>
                  <a:pt x="2408" y="963"/>
                </a:cubicBezTo>
                <a:cubicBezTo>
                  <a:pt x="2411" y="966"/>
                  <a:pt x="2413" y="970"/>
                  <a:pt x="2416" y="974"/>
                </a:cubicBezTo>
                <a:cubicBezTo>
                  <a:pt x="2416" y="971"/>
                  <a:pt x="2413" y="968"/>
                  <a:pt x="2413" y="967"/>
                </a:cubicBezTo>
                <a:cubicBezTo>
                  <a:pt x="2414" y="966"/>
                  <a:pt x="2414" y="968"/>
                  <a:pt x="2415" y="968"/>
                </a:cubicBezTo>
                <a:cubicBezTo>
                  <a:pt x="2414" y="963"/>
                  <a:pt x="2412" y="962"/>
                  <a:pt x="2411" y="959"/>
                </a:cubicBezTo>
                <a:cubicBezTo>
                  <a:pt x="2412" y="959"/>
                  <a:pt x="2413" y="960"/>
                  <a:pt x="2413" y="962"/>
                </a:cubicBezTo>
                <a:cubicBezTo>
                  <a:pt x="2413" y="958"/>
                  <a:pt x="2407" y="952"/>
                  <a:pt x="2407" y="948"/>
                </a:cubicBezTo>
                <a:cubicBezTo>
                  <a:pt x="2406" y="949"/>
                  <a:pt x="2406" y="949"/>
                  <a:pt x="2405" y="950"/>
                </a:cubicBezTo>
                <a:cubicBezTo>
                  <a:pt x="2399" y="944"/>
                  <a:pt x="2397" y="936"/>
                  <a:pt x="2394" y="927"/>
                </a:cubicBezTo>
                <a:cubicBezTo>
                  <a:pt x="2393" y="928"/>
                  <a:pt x="2392" y="927"/>
                  <a:pt x="2391" y="927"/>
                </a:cubicBezTo>
                <a:cubicBezTo>
                  <a:pt x="2391" y="923"/>
                  <a:pt x="2387" y="920"/>
                  <a:pt x="2387" y="916"/>
                </a:cubicBezTo>
                <a:cubicBezTo>
                  <a:pt x="2386" y="914"/>
                  <a:pt x="2386" y="916"/>
                  <a:pt x="2385" y="916"/>
                </a:cubicBezTo>
                <a:cubicBezTo>
                  <a:pt x="2384" y="912"/>
                  <a:pt x="2383" y="913"/>
                  <a:pt x="2382" y="909"/>
                </a:cubicBezTo>
                <a:cubicBezTo>
                  <a:pt x="2383" y="909"/>
                  <a:pt x="2383" y="911"/>
                  <a:pt x="2384" y="911"/>
                </a:cubicBezTo>
                <a:cubicBezTo>
                  <a:pt x="2385" y="910"/>
                  <a:pt x="2385" y="909"/>
                  <a:pt x="2384" y="907"/>
                </a:cubicBezTo>
                <a:cubicBezTo>
                  <a:pt x="2383" y="908"/>
                  <a:pt x="2383" y="907"/>
                  <a:pt x="2381" y="907"/>
                </a:cubicBezTo>
                <a:cubicBezTo>
                  <a:pt x="2386" y="906"/>
                  <a:pt x="2376" y="897"/>
                  <a:pt x="2380" y="895"/>
                </a:cubicBezTo>
                <a:cubicBezTo>
                  <a:pt x="2380" y="893"/>
                  <a:pt x="2378" y="895"/>
                  <a:pt x="2377" y="894"/>
                </a:cubicBezTo>
                <a:cubicBezTo>
                  <a:pt x="2377" y="894"/>
                  <a:pt x="2379" y="893"/>
                  <a:pt x="2379" y="893"/>
                </a:cubicBezTo>
                <a:cubicBezTo>
                  <a:pt x="2379" y="890"/>
                  <a:pt x="2378" y="889"/>
                  <a:pt x="2376" y="888"/>
                </a:cubicBezTo>
                <a:cubicBezTo>
                  <a:pt x="2376" y="889"/>
                  <a:pt x="2376" y="889"/>
                  <a:pt x="2376" y="890"/>
                </a:cubicBezTo>
                <a:cubicBezTo>
                  <a:pt x="2373" y="885"/>
                  <a:pt x="2370" y="880"/>
                  <a:pt x="2370" y="876"/>
                </a:cubicBezTo>
                <a:cubicBezTo>
                  <a:pt x="2373" y="878"/>
                  <a:pt x="2374" y="882"/>
                  <a:pt x="2375" y="885"/>
                </a:cubicBezTo>
                <a:cubicBezTo>
                  <a:pt x="2376" y="883"/>
                  <a:pt x="2374" y="882"/>
                  <a:pt x="2373" y="878"/>
                </a:cubicBezTo>
                <a:cubicBezTo>
                  <a:pt x="2378" y="884"/>
                  <a:pt x="2379" y="891"/>
                  <a:pt x="2383" y="896"/>
                </a:cubicBezTo>
                <a:cubicBezTo>
                  <a:pt x="2384" y="897"/>
                  <a:pt x="2380" y="895"/>
                  <a:pt x="2382" y="897"/>
                </a:cubicBezTo>
                <a:cubicBezTo>
                  <a:pt x="2382" y="897"/>
                  <a:pt x="2382" y="897"/>
                  <a:pt x="2382" y="897"/>
                </a:cubicBezTo>
                <a:cubicBezTo>
                  <a:pt x="2383" y="898"/>
                  <a:pt x="2383" y="897"/>
                  <a:pt x="2383" y="897"/>
                </a:cubicBezTo>
                <a:cubicBezTo>
                  <a:pt x="2385" y="900"/>
                  <a:pt x="2387" y="903"/>
                  <a:pt x="2388" y="905"/>
                </a:cubicBezTo>
                <a:cubicBezTo>
                  <a:pt x="2386" y="906"/>
                  <a:pt x="2384" y="904"/>
                  <a:pt x="2385" y="903"/>
                </a:cubicBezTo>
                <a:cubicBezTo>
                  <a:pt x="2384" y="904"/>
                  <a:pt x="2384" y="903"/>
                  <a:pt x="2383" y="904"/>
                </a:cubicBezTo>
                <a:cubicBezTo>
                  <a:pt x="2385" y="906"/>
                  <a:pt x="2386" y="910"/>
                  <a:pt x="2388" y="915"/>
                </a:cubicBezTo>
                <a:cubicBezTo>
                  <a:pt x="2389" y="915"/>
                  <a:pt x="2389" y="915"/>
                  <a:pt x="2390" y="914"/>
                </a:cubicBezTo>
                <a:cubicBezTo>
                  <a:pt x="2389" y="913"/>
                  <a:pt x="2388" y="912"/>
                  <a:pt x="2388" y="910"/>
                </a:cubicBezTo>
                <a:cubicBezTo>
                  <a:pt x="2390" y="911"/>
                  <a:pt x="2392" y="914"/>
                  <a:pt x="2390" y="917"/>
                </a:cubicBezTo>
                <a:cubicBezTo>
                  <a:pt x="2391" y="920"/>
                  <a:pt x="2393" y="922"/>
                  <a:pt x="2391" y="924"/>
                </a:cubicBezTo>
                <a:cubicBezTo>
                  <a:pt x="2392" y="924"/>
                  <a:pt x="2393" y="923"/>
                  <a:pt x="2394" y="924"/>
                </a:cubicBezTo>
                <a:cubicBezTo>
                  <a:pt x="2406" y="941"/>
                  <a:pt x="2417" y="965"/>
                  <a:pt x="2429" y="983"/>
                </a:cubicBezTo>
                <a:cubicBezTo>
                  <a:pt x="2428" y="984"/>
                  <a:pt x="2429" y="985"/>
                  <a:pt x="2430" y="986"/>
                </a:cubicBezTo>
                <a:cubicBezTo>
                  <a:pt x="2430" y="986"/>
                  <a:pt x="2430" y="985"/>
                  <a:pt x="2431" y="985"/>
                </a:cubicBezTo>
                <a:cubicBezTo>
                  <a:pt x="2433" y="986"/>
                  <a:pt x="2430" y="986"/>
                  <a:pt x="2430" y="987"/>
                </a:cubicBezTo>
                <a:cubicBezTo>
                  <a:pt x="2431" y="990"/>
                  <a:pt x="2433" y="985"/>
                  <a:pt x="2434" y="989"/>
                </a:cubicBezTo>
                <a:cubicBezTo>
                  <a:pt x="2435" y="986"/>
                  <a:pt x="2432" y="983"/>
                  <a:pt x="2431" y="982"/>
                </a:cubicBezTo>
                <a:cubicBezTo>
                  <a:pt x="2434" y="983"/>
                  <a:pt x="2436" y="985"/>
                  <a:pt x="2437" y="987"/>
                </a:cubicBezTo>
                <a:cubicBezTo>
                  <a:pt x="2429" y="973"/>
                  <a:pt x="2421" y="955"/>
                  <a:pt x="2412" y="941"/>
                </a:cubicBezTo>
                <a:cubicBezTo>
                  <a:pt x="2411" y="940"/>
                  <a:pt x="2412" y="939"/>
                  <a:pt x="2413" y="938"/>
                </a:cubicBezTo>
                <a:cubicBezTo>
                  <a:pt x="2406" y="926"/>
                  <a:pt x="2398" y="909"/>
                  <a:pt x="2393" y="896"/>
                </a:cubicBezTo>
                <a:cubicBezTo>
                  <a:pt x="2390" y="888"/>
                  <a:pt x="2385" y="880"/>
                  <a:pt x="2384" y="871"/>
                </a:cubicBezTo>
                <a:cubicBezTo>
                  <a:pt x="2385" y="873"/>
                  <a:pt x="2387" y="878"/>
                  <a:pt x="2390" y="880"/>
                </a:cubicBezTo>
                <a:cubicBezTo>
                  <a:pt x="2390" y="880"/>
                  <a:pt x="2390" y="879"/>
                  <a:pt x="2390" y="879"/>
                </a:cubicBezTo>
                <a:cubicBezTo>
                  <a:pt x="2392" y="880"/>
                  <a:pt x="2394" y="885"/>
                  <a:pt x="2396" y="888"/>
                </a:cubicBezTo>
                <a:cubicBezTo>
                  <a:pt x="2396" y="885"/>
                  <a:pt x="2393" y="881"/>
                  <a:pt x="2392" y="878"/>
                </a:cubicBezTo>
                <a:cubicBezTo>
                  <a:pt x="2398" y="887"/>
                  <a:pt x="2402" y="900"/>
                  <a:pt x="2409" y="908"/>
                </a:cubicBezTo>
                <a:cubicBezTo>
                  <a:pt x="2410" y="906"/>
                  <a:pt x="2407" y="904"/>
                  <a:pt x="2407" y="902"/>
                </a:cubicBezTo>
                <a:cubicBezTo>
                  <a:pt x="2409" y="904"/>
                  <a:pt x="2411" y="908"/>
                  <a:pt x="2413" y="910"/>
                </a:cubicBezTo>
                <a:cubicBezTo>
                  <a:pt x="2414" y="910"/>
                  <a:pt x="2412" y="907"/>
                  <a:pt x="2411" y="906"/>
                </a:cubicBezTo>
                <a:cubicBezTo>
                  <a:pt x="2415" y="908"/>
                  <a:pt x="2417" y="912"/>
                  <a:pt x="2420" y="918"/>
                </a:cubicBezTo>
                <a:cubicBezTo>
                  <a:pt x="2421" y="914"/>
                  <a:pt x="2417" y="910"/>
                  <a:pt x="2417" y="907"/>
                </a:cubicBezTo>
                <a:cubicBezTo>
                  <a:pt x="2419" y="908"/>
                  <a:pt x="2419" y="910"/>
                  <a:pt x="2420" y="911"/>
                </a:cubicBezTo>
                <a:cubicBezTo>
                  <a:pt x="2422" y="909"/>
                  <a:pt x="2418" y="908"/>
                  <a:pt x="2419" y="905"/>
                </a:cubicBezTo>
                <a:cubicBezTo>
                  <a:pt x="2423" y="909"/>
                  <a:pt x="2424" y="919"/>
                  <a:pt x="2429" y="920"/>
                </a:cubicBezTo>
                <a:cubicBezTo>
                  <a:pt x="2430" y="925"/>
                  <a:pt x="2432" y="927"/>
                  <a:pt x="2435" y="929"/>
                </a:cubicBezTo>
                <a:cubicBezTo>
                  <a:pt x="2435" y="929"/>
                  <a:pt x="2434" y="929"/>
                  <a:pt x="2434" y="929"/>
                </a:cubicBezTo>
                <a:cubicBezTo>
                  <a:pt x="2436" y="931"/>
                  <a:pt x="2438" y="940"/>
                  <a:pt x="2441" y="939"/>
                </a:cubicBezTo>
                <a:cubicBezTo>
                  <a:pt x="2441" y="941"/>
                  <a:pt x="2440" y="941"/>
                  <a:pt x="2442" y="943"/>
                </a:cubicBezTo>
                <a:cubicBezTo>
                  <a:pt x="2442" y="942"/>
                  <a:pt x="2443" y="942"/>
                  <a:pt x="2444" y="941"/>
                </a:cubicBezTo>
                <a:cubicBezTo>
                  <a:pt x="2443" y="939"/>
                  <a:pt x="2442" y="941"/>
                  <a:pt x="2442" y="941"/>
                </a:cubicBezTo>
                <a:cubicBezTo>
                  <a:pt x="2441" y="940"/>
                  <a:pt x="2443" y="937"/>
                  <a:pt x="2440" y="938"/>
                </a:cubicBezTo>
                <a:cubicBezTo>
                  <a:pt x="2441" y="937"/>
                  <a:pt x="2439" y="936"/>
                  <a:pt x="2441" y="935"/>
                </a:cubicBezTo>
                <a:cubicBezTo>
                  <a:pt x="2441" y="935"/>
                  <a:pt x="2439" y="935"/>
                  <a:pt x="2439" y="933"/>
                </a:cubicBezTo>
                <a:cubicBezTo>
                  <a:pt x="2441" y="933"/>
                  <a:pt x="2442" y="936"/>
                  <a:pt x="2443" y="938"/>
                </a:cubicBezTo>
                <a:cubicBezTo>
                  <a:pt x="2444" y="937"/>
                  <a:pt x="2444" y="937"/>
                  <a:pt x="2445" y="937"/>
                </a:cubicBezTo>
                <a:cubicBezTo>
                  <a:pt x="2443" y="941"/>
                  <a:pt x="2447" y="940"/>
                  <a:pt x="2448" y="944"/>
                </a:cubicBezTo>
                <a:cubicBezTo>
                  <a:pt x="2448" y="945"/>
                  <a:pt x="2449" y="945"/>
                  <a:pt x="2450" y="944"/>
                </a:cubicBezTo>
                <a:cubicBezTo>
                  <a:pt x="2450" y="947"/>
                  <a:pt x="2451" y="947"/>
                  <a:pt x="2451" y="949"/>
                </a:cubicBezTo>
                <a:cubicBezTo>
                  <a:pt x="2453" y="946"/>
                  <a:pt x="2448" y="942"/>
                  <a:pt x="2447" y="941"/>
                </a:cubicBezTo>
                <a:cubicBezTo>
                  <a:pt x="2447" y="940"/>
                  <a:pt x="2448" y="940"/>
                  <a:pt x="2449" y="940"/>
                </a:cubicBezTo>
                <a:cubicBezTo>
                  <a:pt x="2448" y="935"/>
                  <a:pt x="2444" y="931"/>
                  <a:pt x="2442" y="926"/>
                </a:cubicBezTo>
                <a:cubicBezTo>
                  <a:pt x="2446" y="925"/>
                  <a:pt x="2446" y="932"/>
                  <a:pt x="2449" y="931"/>
                </a:cubicBezTo>
                <a:cubicBezTo>
                  <a:pt x="2449" y="932"/>
                  <a:pt x="2448" y="932"/>
                  <a:pt x="2448" y="932"/>
                </a:cubicBezTo>
                <a:cubicBezTo>
                  <a:pt x="2450" y="932"/>
                  <a:pt x="2450" y="935"/>
                  <a:pt x="2450" y="936"/>
                </a:cubicBezTo>
                <a:cubicBezTo>
                  <a:pt x="2453" y="940"/>
                  <a:pt x="2453" y="937"/>
                  <a:pt x="2449" y="933"/>
                </a:cubicBezTo>
                <a:cubicBezTo>
                  <a:pt x="2449" y="932"/>
                  <a:pt x="2450" y="931"/>
                  <a:pt x="2450" y="930"/>
                </a:cubicBezTo>
                <a:cubicBezTo>
                  <a:pt x="2440" y="915"/>
                  <a:pt x="2437" y="907"/>
                  <a:pt x="2432" y="892"/>
                </a:cubicBezTo>
                <a:cubicBezTo>
                  <a:pt x="2433" y="892"/>
                  <a:pt x="2433" y="893"/>
                  <a:pt x="2435" y="892"/>
                </a:cubicBezTo>
                <a:cubicBezTo>
                  <a:pt x="2445" y="902"/>
                  <a:pt x="2451" y="914"/>
                  <a:pt x="2459" y="924"/>
                </a:cubicBezTo>
                <a:cubicBezTo>
                  <a:pt x="2459" y="926"/>
                  <a:pt x="2460" y="927"/>
                  <a:pt x="2462" y="929"/>
                </a:cubicBezTo>
                <a:cubicBezTo>
                  <a:pt x="2462" y="930"/>
                  <a:pt x="2463" y="929"/>
                  <a:pt x="2462" y="929"/>
                </a:cubicBezTo>
                <a:cubicBezTo>
                  <a:pt x="2458" y="922"/>
                  <a:pt x="2453" y="917"/>
                  <a:pt x="2451" y="909"/>
                </a:cubicBezTo>
                <a:cubicBezTo>
                  <a:pt x="2454" y="908"/>
                  <a:pt x="2454" y="907"/>
                  <a:pt x="2455" y="906"/>
                </a:cubicBezTo>
                <a:cubicBezTo>
                  <a:pt x="2462" y="911"/>
                  <a:pt x="2467" y="922"/>
                  <a:pt x="2472" y="928"/>
                </a:cubicBezTo>
                <a:cubicBezTo>
                  <a:pt x="2470" y="927"/>
                  <a:pt x="2472" y="928"/>
                  <a:pt x="2471" y="930"/>
                </a:cubicBezTo>
                <a:cubicBezTo>
                  <a:pt x="2471" y="931"/>
                  <a:pt x="2473" y="928"/>
                  <a:pt x="2473" y="930"/>
                </a:cubicBezTo>
                <a:cubicBezTo>
                  <a:pt x="2473" y="931"/>
                  <a:pt x="2473" y="930"/>
                  <a:pt x="2472" y="930"/>
                </a:cubicBezTo>
                <a:cubicBezTo>
                  <a:pt x="2472" y="931"/>
                  <a:pt x="2471" y="932"/>
                  <a:pt x="2472" y="933"/>
                </a:cubicBezTo>
                <a:cubicBezTo>
                  <a:pt x="2471" y="933"/>
                  <a:pt x="2471" y="932"/>
                  <a:pt x="2470" y="932"/>
                </a:cubicBezTo>
                <a:cubicBezTo>
                  <a:pt x="2470" y="931"/>
                  <a:pt x="2467" y="926"/>
                  <a:pt x="2464" y="926"/>
                </a:cubicBezTo>
                <a:cubicBezTo>
                  <a:pt x="2467" y="932"/>
                  <a:pt x="2470" y="939"/>
                  <a:pt x="2476" y="944"/>
                </a:cubicBezTo>
                <a:cubicBezTo>
                  <a:pt x="2478" y="942"/>
                  <a:pt x="2474" y="941"/>
                  <a:pt x="2473" y="939"/>
                </a:cubicBezTo>
                <a:cubicBezTo>
                  <a:pt x="2474" y="938"/>
                  <a:pt x="2474" y="939"/>
                  <a:pt x="2474" y="940"/>
                </a:cubicBezTo>
                <a:cubicBezTo>
                  <a:pt x="2476" y="937"/>
                  <a:pt x="2472" y="939"/>
                  <a:pt x="2471" y="936"/>
                </a:cubicBezTo>
                <a:cubicBezTo>
                  <a:pt x="2471" y="935"/>
                  <a:pt x="2473" y="936"/>
                  <a:pt x="2473" y="937"/>
                </a:cubicBezTo>
                <a:cubicBezTo>
                  <a:pt x="2475" y="936"/>
                  <a:pt x="2472" y="936"/>
                  <a:pt x="2472" y="934"/>
                </a:cubicBezTo>
                <a:cubicBezTo>
                  <a:pt x="2472" y="934"/>
                  <a:pt x="2473" y="934"/>
                  <a:pt x="2473" y="935"/>
                </a:cubicBezTo>
                <a:cubicBezTo>
                  <a:pt x="2473" y="934"/>
                  <a:pt x="2473" y="934"/>
                  <a:pt x="2473" y="933"/>
                </a:cubicBezTo>
                <a:cubicBezTo>
                  <a:pt x="2474" y="933"/>
                  <a:pt x="2474" y="936"/>
                  <a:pt x="2476" y="936"/>
                </a:cubicBezTo>
                <a:cubicBezTo>
                  <a:pt x="2476" y="934"/>
                  <a:pt x="2474" y="934"/>
                  <a:pt x="2473" y="931"/>
                </a:cubicBezTo>
                <a:cubicBezTo>
                  <a:pt x="2475" y="931"/>
                  <a:pt x="2475" y="934"/>
                  <a:pt x="2477" y="933"/>
                </a:cubicBezTo>
                <a:cubicBezTo>
                  <a:pt x="2471" y="929"/>
                  <a:pt x="2469" y="920"/>
                  <a:pt x="2469" y="916"/>
                </a:cubicBezTo>
                <a:cubicBezTo>
                  <a:pt x="2465" y="915"/>
                  <a:pt x="2468" y="908"/>
                  <a:pt x="2464" y="903"/>
                </a:cubicBezTo>
                <a:cubicBezTo>
                  <a:pt x="2466" y="903"/>
                  <a:pt x="2465" y="908"/>
                  <a:pt x="2468" y="908"/>
                </a:cubicBezTo>
                <a:cubicBezTo>
                  <a:pt x="2469" y="909"/>
                  <a:pt x="2467" y="907"/>
                  <a:pt x="2466" y="906"/>
                </a:cubicBezTo>
                <a:cubicBezTo>
                  <a:pt x="2469" y="906"/>
                  <a:pt x="2462" y="898"/>
                  <a:pt x="2462" y="895"/>
                </a:cubicBezTo>
                <a:cubicBezTo>
                  <a:pt x="2473" y="907"/>
                  <a:pt x="2473" y="924"/>
                  <a:pt x="2483" y="931"/>
                </a:cubicBezTo>
                <a:cubicBezTo>
                  <a:pt x="2482" y="930"/>
                  <a:pt x="2482" y="929"/>
                  <a:pt x="2482" y="928"/>
                </a:cubicBezTo>
                <a:cubicBezTo>
                  <a:pt x="2483" y="928"/>
                  <a:pt x="2484" y="931"/>
                  <a:pt x="2486" y="931"/>
                </a:cubicBezTo>
                <a:cubicBezTo>
                  <a:pt x="2484" y="927"/>
                  <a:pt x="2475" y="916"/>
                  <a:pt x="2474" y="910"/>
                </a:cubicBezTo>
                <a:cubicBezTo>
                  <a:pt x="2475" y="908"/>
                  <a:pt x="2471" y="907"/>
                  <a:pt x="2473" y="905"/>
                </a:cubicBezTo>
                <a:cubicBezTo>
                  <a:pt x="2472" y="901"/>
                  <a:pt x="2465" y="894"/>
                  <a:pt x="2466" y="889"/>
                </a:cubicBezTo>
                <a:cubicBezTo>
                  <a:pt x="2460" y="887"/>
                  <a:pt x="2460" y="873"/>
                  <a:pt x="2452" y="869"/>
                </a:cubicBezTo>
                <a:cubicBezTo>
                  <a:pt x="2454" y="872"/>
                  <a:pt x="2455" y="874"/>
                  <a:pt x="2455" y="876"/>
                </a:cubicBezTo>
                <a:cubicBezTo>
                  <a:pt x="2450" y="870"/>
                  <a:pt x="2449" y="865"/>
                  <a:pt x="2445" y="861"/>
                </a:cubicBezTo>
                <a:cubicBezTo>
                  <a:pt x="2446" y="863"/>
                  <a:pt x="2446" y="868"/>
                  <a:pt x="2449" y="870"/>
                </a:cubicBezTo>
                <a:cubicBezTo>
                  <a:pt x="2450" y="871"/>
                  <a:pt x="2448" y="871"/>
                  <a:pt x="2448" y="870"/>
                </a:cubicBezTo>
                <a:cubicBezTo>
                  <a:pt x="2447" y="871"/>
                  <a:pt x="2449" y="872"/>
                  <a:pt x="2449" y="873"/>
                </a:cubicBezTo>
                <a:cubicBezTo>
                  <a:pt x="2449" y="874"/>
                  <a:pt x="2450" y="871"/>
                  <a:pt x="2451" y="872"/>
                </a:cubicBezTo>
                <a:cubicBezTo>
                  <a:pt x="2451" y="874"/>
                  <a:pt x="2452" y="876"/>
                  <a:pt x="2453" y="878"/>
                </a:cubicBezTo>
                <a:cubicBezTo>
                  <a:pt x="2448" y="878"/>
                  <a:pt x="2447" y="870"/>
                  <a:pt x="2444" y="866"/>
                </a:cubicBezTo>
                <a:cubicBezTo>
                  <a:pt x="2443" y="866"/>
                  <a:pt x="2444" y="867"/>
                  <a:pt x="2444" y="868"/>
                </a:cubicBezTo>
                <a:cubicBezTo>
                  <a:pt x="2442" y="868"/>
                  <a:pt x="2443" y="866"/>
                  <a:pt x="2441" y="868"/>
                </a:cubicBezTo>
                <a:cubicBezTo>
                  <a:pt x="2441" y="867"/>
                  <a:pt x="2440" y="866"/>
                  <a:pt x="2440" y="865"/>
                </a:cubicBezTo>
                <a:cubicBezTo>
                  <a:pt x="2441" y="865"/>
                  <a:pt x="2442" y="865"/>
                  <a:pt x="2443" y="866"/>
                </a:cubicBezTo>
                <a:cubicBezTo>
                  <a:pt x="2443" y="863"/>
                  <a:pt x="2439" y="859"/>
                  <a:pt x="2438" y="856"/>
                </a:cubicBezTo>
                <a:cubicBezTo>
                  <a:pt x="2437" y="856"/>
                  <a:pt x="2439" y="857"/>
                  <a:pt x="2437" y="858"/>
                </a:cubicBezTo>
                <a:cubicBezTo>
                  <a:pt x="2434" y="855"/>
                  <a:pt x="2433" y="851"/>
                  <a:pt x="2432" y="848"/>
                </a:cubicBezTo>
                <a:cubicBezTo>
                  <a:pt x="2434" y="849"/>
                  <a:pt x="2436" y="854"/>
                  <a:pt x="2437" y="856"/>
                </a:cubicBezTo>
                <a:cubicBezTo>
                  <a:pt x="2437" y="851"/>
                  <a:pt x="2432" y="847"/>
                  <a:pt x="2432" y="843"/>
                </a:cubicBezTo>
                <a:cubicBezTo>
                  <a:pt x="2433" y="844"/>
                  <a:pt x="2440" y="847"/>
                  <a:pt x="2438" y="851"/>
                </a:cubicBezTo>
                <a:cubicBezTo>
                  <a:pt x="2438" y="851"/>
                  <a:pt x="2439" y="852"/>
                  <a:pt x="2439" y="853"/>
                </a:cubicBezTo>
                <a:cubicBezTo>
                  <a:pt x="2440" y="850"/>
                  <a:pt x="2441" y="854"/>
                  <a:pt x="2442" y="855"/>
                </a:cubicBezTo>
                <a:cubicBezTo>
                  <a:pt x="2442" y="854"/>
                  <a:pt x="2442" y="853"/>
                  <a:pt x="2442" y="853"/>
                </a:cubicBezTo>
                <a:cubicBezTo>
                  <a:pt x="2443" y="853"/>
                  <a:pt x="2445" y="855"/>
                  <a:pt x="2446" y="853"/>
                </a:cubicBezTo>
                <a:cubicBezTo>
                  <a:pt x="2446" y="854"/>
                  <a:pt x="2447" y="854"/>
                  <a:pt x="2447" y="855"/>
                </a:cubicBezTo>
                <a:cubicBezTo>
                  <a:pt x="2446" y="856"/>
                  <a:pt x="2446" y="853"/>
                  <a:pt x="2445" y="854"/>
                </a:cubicBezTo>
                <a:cubicBezTo>
                  <a:pt x="2443" y="855"/>
                  <a:pt x="2446" y="856"/>
                  <a:pt x="2446" y="858"/>
                </a:cubicBezTo>
                <a:cubicBezTo>
                  <a:pt x="2448" y="857"/>
                  <a:pt x="2445" y="856"/>
                  <a:pt x="2447" y="856"/>
                </a:cubicBezTo>
                <a:cubicBezTo>
                  <a:pt x="2447" y="854"/>
                  <a:pt x="2446" y="853"/>
                  <a:pt x="2445" y="851"/>
                </a:cubicBezTo>
                <a:cubicBezTo>
                  <a:pt x="2447" y="850"/>
                  <a:pt x="2447" y="849"/>
                  <a:pt x="2447" y="848"/>
                </a:cubicBezTo>
                <a:cubicBezTo>
                  <a:pt x="2446" y="847"/>
                  <a:pt x="2445" y="848"/>
                  <a:pt x="2444" y="848"/>
                </a:cubicBezTo>
                <a:cubicBezTo>
                  <a:pt x="2444" y="848"/>
                  <a:pt x="2444" y="848"/>
                  <a:pt x="2444" y="848"/>
                </a:cubicBezTo>
                <a:cubicBezTo>
                  <a:pt x="2445" y="845"/>
                  <a:pt x="2448" y="846"/>
                  <a:pt x="2448" y="848"/>
                </a:cubicBezTo>
                <a:cubicBezTo>
                  <a:pt x="2448" y="846"/>
                  <a:pt x="2449" y="845"/>
                  <a:pt x="2450" y="844"/>
                </a:cubicBezTo>
                <a:cubicBezTo>
                  <a:pt x="2449" y="842"/>
                  <a:pt x="2447" y="842"/>
                  <a:pt x="2446" y="840"/>
                </a:cubicBezTo>
                <a:cubicBezTo>
                  <a:pt x="2449" y="837"/>
                  <a:pt x="2448" y="842"/>
                  <a:pt x="2451" y="840"/>
                </a:cubicBezTo>
                <a:cubicBezTo>
                  <a:pt x="2451" y="842"/>
                  <a:pt x="2452" y="845"/>
                  <a:pt x="2454" y="844"/>
                </a:cubicBezTo>
                <a:cubicBezTo>
                  <a:pt x="2456" y="845"/>
                  <a:pt x="2453" y="846"/>
                  <a:pt x="2454" y="847"/>
                </a:cubicBezTo>
                <a:cubicBezTo>
                  <a:pt x="2455" y="847"/>
                  <a:pt x="2455" y="847"/>
                  <a:pt x="2456" y="846"/>
                </a:cubicBezTo>
                <a:cubicBezTo>
                  <a:pt x="2455" y="849"/>
                  <a:pt x="2457" y="849"/>
                  <a:pt x="2457" y="851"/>
                </a:cubicBezTo>
                <a:cubicBezTo>
                  <a:pt x="2459" y="850"/>
                  <a:pt x="2458" y="849"/>
                  <a:pt x="2459" y="848"/>
                </a:cubicBezTo>
                <a:cubicBezTo>
                  <a:pt x="2459" y="848"/>
                  <a:pt x="2459" y="848"/>
                  <a:pt x="2459" y="848"/>
                </a:cubicBezTo>
                <a:cubicBezTo>
                  <a:pt x="2459" y="849"/>
                  <a:pt x="2460" y="850"/>
                  <a:pt x="2461" y="849"/>
                </a:cubicBezTo>
                <a:cubicBezTo>
                  <a:pt x="2461" y="849"/>
                  <a:pt x="2461" y="849"/>
                  <a:pt x="2460" y="848"/>
                </a:cubicBezTo>
                <a:cubicBezTo>
                  <a:pt x="2461" y="848"/>
                  <a:pt x="2461" y="847"/>
                  <a:pt x="2462" y="847"/>
                </a:cubicBezTo>
                <a:cubicBezTo>
                  <a:pt x="2464" y="852"/>
                  <a:pt x="2467" y="856"/>
                  <a:pt x="2470" y="862"/>
                </a:cubicBezTo>
                <a:cubicBezTo>
                  <a:pt x="2471" y="862"/>
                  <a:pt x="2471" y="861"/>
                  <a:pt x="2471" y="862"/>
                </a:cubicBezTo>
                <a:cubicBezTo>
                  <a:pt x="2471" y="861"/>
                  <a:pt x="2468" y="858"/>
                  <a:pt x="2468" y="856"/>
                </a:cubicBezTo>
                <a:cubicBezTo>
                  <a:pt x="2469" y="855"/>
                  <a:pt x="2470" y="857"/>
                  <a:pt x="2471" y="858"/>
                </a:cubicBezTo>
                <a:cubicBezTo>
                  <a:pt x="2471" y="856"/>
                  <a:pt x="2471" y="854"/>
                  <a:pt x="2469" y="853"/>
                </a:cubicBezTo>
                <a:cubicBezTo>
                  <a:pt x="2467" y="854"/>
                  <a:pt x="2469" y="855"/>
                  <a:pt x="2468" y="855"/>
                </a:cubicBezTo>
                <a:cubicBezTo>
                  <a:pt x="2467" y="855"/>
                  <a:pt x="2467" y="853"/>
                  <a:pt x="2466" y="852"/>
                </a:cubicBezTo>
                <a:cubicBezTo>
                  <a:pt x="2467" y="851"/>
                  <a:pt x="2468" y="850"/>
                  <a:pt x="2469" y="849"/>
                </a:cubicBezTo>
                <a:cubicBezTo>
                  <a:pt x="2467" y="847"/>
                  <a:pt x="2466" y="845"/>
                  <a:pt x="2468" y="843"/>
                </a:cubicBezTo>
                <a:cubicBezTo>
                  <a:pt x="2468" y="842"/>
                  <a:pt x="2467" y="843"/>
                  <a:pt x="2465" y="844"/>
                </a:cubicBezTo>
                <a:cubicBezTo>
                  <a:pt x="2465" y="842"/>
                  <a:pt x="2468" y="839"/>
                  <a:pt x="2470" y="838"/>
                </a:cubicBezTo>
                <a:cubicBezTo>
                  <a:pt x="2471" y="841"/>
                  <a:pt x="2470" y="843"/>
                  <a:pt x="2470" y="845"/>
                </a:cubicBezTo>
                <a:cubicBezTo>
                  <a:pt x="2471" y="846"/>
                  <a:pt x="2472" y="845"/>
                  <a:pt x="2472" y="847"/>
                </a:cubicBezTo>
                <a:cubicBezTo>
                  <a:pt x="2474" y="847"/>
                  <a:pt x="2473" y="846"/>
                  <a:pt x="2475" y="846"/>
                </a:cubicBezTo>
                <a:cubicBezTo>
                  <a:pt x="2476" y="847"/>
                  <a:pt x="2475" y="848"/>
                  <a:pt x="2475" y="849"/>
                </a:cubicBezTo>
                <a:cubicBezTo>
                  <a:pt x="2476" y="850"/>
                  <a:pt x="2478" y="850"/>
                  <a:pt x="2480" y="850"/>
                </a:cubicBezTo>
                <a:cubicBezTo>
                  <a:pt x="2484" y="847"/>
                  <a:pt x="2485" y="841"/>
                  <a:pt x="2489" y="836"/>
                </a:cubicBezTo>
                <a:cubicBezTo>
                  <a:pt x="2489" y="835"/>
                  <a:pt x="2488" y="834"/>
                  <a:pt x="2487" y="833"/>
                </a:cubicBezTo>
                <a:cubicBezTo>
                  <a:pt x="2486" y="833"/>
                  <a:pt x="2489" y="837"/>
                  <a:pt x="2487" y="838"/>
                </a:cubicBezTo>
                <a:cubicBezTo>
                  <a:pt x="2483" y="838"/>
                  <a:pt x="2481" y="830"/>
                  <a:pt x="2478" y="827"/>
                </a:cubicBezTo>
                <a:cubicBezTo>
                  <a:pt x="2473" y="829"/>
                  <a:pt x="2471" y="821"/>
                  <a:pt x="2468" y="820"/>
                </a:cubicBezTo>
                <a:cubicBezTo>
                  <a:pt x="2469" y="824"/>
                  <a:pt x="2474" y="828"/>
                  <a:pt x="2476" y="834"/>
                </a:cubicBezTo>
                <a:cubicBezTo>
                  <a:pt x="2471" y="832"/>
                  <a:pt x="2468" y="831"/>
                  <a:pt x="2464" y="825"/>
                </a:cubicBezTo>
                <a:cubicBezTo>
                  <a:pt x="2464" y="825"/>
                  <a:pt x="2463" y="826"/>
                  <a:pt x="2463" y="826"/>
                </a:cubicBezTo>
                <a:cubicBezTo>
                  <a:pt x="2458" y="820"/>
                  <a:pt x="2457" y="819"/>
                  <a:pt x="2452" y="814"/>
                </a:cubicBezTo>
                <a:cubicBezTo>
                  <a:pt x="2453" y="820"/>
                  <a:pt x="2461" y="824"/>
                  <a:pt x="2463" y="831"/>
                </a:cubicBezTo>
                <a:cubicBezTo>
                  <a:pt x="2466" y="831"/>
                  <a:pt x="2468" y="837"/>
                  <a:pt x="2468" y="839"/>
                </a:cubicBezTo>
                <a:cubicBezTo>
                  <a:pt x="2462" y="842"/>
                  <a:pt x="2460" y="833"/>
                  <a:pt x="2458" y="831"/>
                </a:cubicBezTo>
                <a:cubicBezTo>
                  <a:pt x="2457" y="831"/>
                  <a:pt x="2457" y="831"/>
                  <a:pt x="2457" y="831"/>
                </a:cubicBezTo>
                <a:cubicBezTo>
                  <a:pt x="2457" y="831"/>
                  <a:pt x="2456" y="830"/>
                  <a:pt x="2457" y="830"/>
                </a:cubicBezTo>
                <a:cubicBezTo>
                  <a:pt x="2455" y="829"/>
                  <a:pt x="2454" y="832"/>
                  <a:pt x="2453" y="830"/>
                </a:cubicBezTo>
                <a:cubicBezTo>
                  <a:pt x="2453" y="830"/>
                  <a:pt x="2453" y="831"/>
                  <a:pt x="2453" y="831"/>
                </a:cubicBezTo>
                <a:cubicBezTo>
                  <a:pt x="2451" y="828"/>
                  <a:pt x="2450" y="825"/>
                  <a:pt x="2447" y="824"/>
                </a:cubicBezTo>
                <a:cubicBezTo>
                  <a:pt x="2447" y="822"/>
                  <a:pt x="2446" y="817"/>
                  <a:pt x="2444" y="815"/>
                </a:cubicBezTo>
                <a:cubicBezTo>
                  <a:pt x="2443" y="812"/>
                  <a:pt x="2442" y="810"/>
                  <a:pt x="2440" y="808"/>
                </a:cubicBezTo>
                <a:cubicBezTo>
                  <a:pt x="2440" y="810"/>
                  <a:pt x="2442" y="812"/>
                  <a:pt x="2443" y="813"/>
                </a:cubicBezTo>
                <a:cubicBezTo>
                  <a:pt x="2443" y="813"/>
                  <a:pt x="2442" y="813"/>
                  <a:pt x="2442" y="813"/>
                </a:cubicBezTo>
                <a:cubicBezTo>
                  <a:pt x="2441" y="814"/>
                  <a:pt x="2442" y="815"/>
                  <a:pt x="2442" y="816"/>
                </a:cubicBezTo>
                <a:cubicBezTo>
                  <a:pt x="2439" y="817"/>
                  <a:pt x="2442" y="813"/>
                  <a:pt x="2439" y="813"/>
                </a:cubicBezTo>
                <a:cubicBezTo>
                  <a:pt x="2438" y="816"/>
                  <a:pt x="2440" y="808"/>
                  <a:pt x="2436" y="805"/>
                </a:cubicBezTo>
                <a:cubicBezTo>
                  <a:pt x="2435" y="805"/>
                  <a:pt x="2435" y="806"/>
                  <a:pt x="2436" y="807"/>
                </a:cubicBezTo>
                <a:cubicBezTo>
                  <a:pt x="2431" y="802"/>
                  <a:pt x="2426" y="795"/>
                  <a:pt x="2421" y="789"/>
                </a:cubicBezTo>
                <a:cubicBezTo>
                  <a:pt x="2421" y="790"/>
                  <a:pt x="2420" y="791"/>
                  <a:pt x="2419" y="790"/>
                </a:cubicBezTo>
                <a:cubicBezTo>
                  <a:pt x="2423" y="798"/>
                  <a:pt x="2432" y="804"/>
                  <a:pt x="2437" y="811"/>
                </a:cubicBezTo>
                <a:cubicBezTo>
                  <a:pt x="2434" y="812"/>
                  <a:pt x="2435" y="806"/>
                  <a:pt x="2431" y="807"/>
                </a:cubicBezTo>
                <a:cubicBezTo>
                  <a:pt x="2435" y="811"/>
                  <a:pt x="2438" y="813"/>
                  <a:pt x="2440" y="817"/>
                </a:cubicBezTo>
                <a:cubicBezTo>
                  <a:pt x="2435" y="813"/>
                  <a:pt x="2432" y="809"/>
                  <a:pt x="2427" y="804"/>
                </a:cubicBezTo>
                <a:cubicBezTo>
                  <a:pt x="2425" y="805"/>
                  <a:pt x="2428" y="806"/>
                  <a:pt x="2427" y="807"/>
                </a:cubicBezTo>
                <a:cubicBezTo>
                  <a:pt x="2432" y="810"/>
                  <a:pt x="2438" y="818"/>
                  <a:pt x="2442" y="824"/>
                </a:cubicBezTo>
                <a:cubicBezTo>
                  <a:pt x="2446" y="824"/>
                  <a:pt x="2450" y="830"/>
                  <a:pt x="2451" y="834"/>
                </a:cubicBezTo>
                <a:cubicBezTo>
                  <a:pt x="2441" y="822"/>
                  <a:pt x="2433" y="816"/>
                  <a:pt x="2426" y="806"/>
                </a:cubicBezTo>
                <a:cubicBezTo>
                  <a:pt x="2425" y="806"/>
                  <a:pt x="2425" y="806"/>
                  <a:pt x="2424" y="807"/>
                </a:cubicBezTo>
                <a:cubicBezTo>
                  <a:pt x="2423" y="805"/>
                  <a:pt x="2423" y="804"/>
                  <a:pt x="2422" y="802"/>
                </a:cubicBezTo>
                <a:cubicBezTo>
                  <a:pt x="2422" y="805"/>
                  <a:pt x="2420" y="801"/>
                  <a:pt x="2419" y="801"/>
                </a:cubicBezTo>
                <a:cubicBezTo>
                  <a:pt x="2419" y="800"/>
                  <a:pt x="2420" y="801"/>
                  <a:pt x="2420" y="801"/>
                </a:cubicBezTo>
                <a:cubicBezTo>
                  <a:pt x="2421" y="800"/>
                  <a:pt x="2419" y="800"/>
                  <a:pt x="2420" y="799"/>
                </a:cubicBezTo>
                <a:cubicBezTo>
                  <a:pt x="2423" y="800"/>
                  <a:pt x="2424" y="803"/>
                  <a:pt x="2426" y="805"/>
                </a:cubicBezTo>
                <a:cubicBezTo>
                  <a:pt x="2425" y="800"/>
                  <a:pt x="2420" y="797"/>
                  <a:pt x="2416" y="794"/>
                </a:cubicBezTo>
                <a:cubicBezTo>
                  <a:pt x="2416" y="795"/>
                  <a:pt x="2418" y="795"/>
                  <a:pt x="2419" y="797"/>
                </a:cubicBezTo>
                <a:cubicBezTo>
                  <a:pt x="2419" y="798"/>
                  <a:pt x="2417" y="798"/>
                  <a:pt x="2419" y="800"/>
                </a:cubicBezTo>
                <a:cubicBezTo>
                  <a:pt x="2418" y="800"/>
                  <a:pt x="2416" y="797"/>
                  <a:pt x="2417" y="797"/>
                </a:cubicBezTo>
                <a:cubicBezTo>
                  <a:pt x="2417" y="797"/>
                  <a:pt x="2417" y="797"/>
                  <a:pt x="2416" y="797"/>
                </a:cubicBezTo>
                <a:cubicBezTo>
                  <a:pt x="2416" y="796"/>
                  <a:pt x="2416" y="796"/>
                  <a:pt x="2417" y="795"/>
                </a:cubicBezTo>
                <a:cubicBezTo>
                  <a:pt x="2416" y="795"/>
                  <a:pt x="2415" y="795"/>
                  <a:pt x="2415" y="796"/>
                </a:cubicBezTo>
                <a:cubicBezTo>
                  <a:pt x="2415" y="796"/>
                  <a:pt x="2416" y="796"/>
                  <a:pt x="2416" y="797"/>
                </a:cubicBezTo>
                <a:cubicBezTo>
                  <a:pt x="2415" y="797"/>
                  <a:pt x="2415" y="795"/>
                  <a:pt x="2414" y="794"/>
                </a:cubicBezTo>
                <a:cubicBezTo>
                  <a:pt x="2413" y="793"/>
                  <a:pt x="2414" y="794"/>
                  <a:pt x="2414" y="795"/>
                </a:cubicBezTo>
                <a:cubicBezTo>
                  <a:pt x="2413" y="795"/>
                  <a:pt x="2412" y="793"/>
                  <a:pt x="2410" y="792"/>
                </a:cubicBezTo>
                <a:cubicBezTo>
                  <a:pt x="2417" y="802"/>
                  <a:pt x="2428" y="810"/>
                  <a:pt x="2433" y="819"/>
                </a:cubicBezTo>
                <a:cubicBezTo>
                  <a:pt x="2438" y="818"/>
                  <a:pt x="2435" y="824"/>
                  <a:pt x="2438" y="825"/>
                </a:cubicBezTo>
                <a:cubicBezTo>
                  <a:pt x="2440" y="825"/>
                  <a:pt x="2438" y="824"/>
                  <a:pt x="2438" y="823"/>
                </a:cubicBezTo>
                <a:cubicBezTo>
                  <a:pt x="2441" y="827"/>
                  <a:pt x="2449" y="833"/>
                  <a:pt x="2447" y="838"/>
                </a:cubicBezTo>
                <a:cubicBezTo>
                  <a:pt x="2445" y="838"/>
                  <a:pt x="2447" y="832"/>
                  <a:pt x="2444" y="834"/>
                </a:cubicBezTo>
                <a:cubicBezTo>
                  <a:pt x="2445" y="833"/>
                  <a:pt x="2443" y="831"/>
                  <a:pt x="2442" y="829"/>
                </a:cubicBezTo>
                <a:cubicBezTo>
                  <a:pt x="2441" y="831"/>
                  <a:pt x="2442" y="831"/>
                  <a:pt x="2440" y="830"/>
                </a:cubicBezTo>
                <a:cubicBezTo>
                  <a:pt x="2440" y="834"/>
                  <a:pt x="2443" y="834"/>
                  <a:pt x="2443" y="836"/>
                </a:cubicBezTo>
                <a:cubicBezTo>
                  <a:pt x="2443" y="837"/>
                  <a:pt x="2443" y="837"/>
                  <a:pt x="2443" y="838"/>
                </a:cubicBezTo>
                <a:cubicBezTo>
                  <a:pt x="2443" y="838"/>
                  <a:pt x="2443" y="838"/>
                  <a:pt x="2443" y="838"/>
                </a:cubicBezTo>
                <a:cubicBezTo>
                  <a:pt x="2442" y="838"/>
                  <a:pt x="2441" y="837"/>
                  <a:pt x="2440" y="838"/>
                </a:cubicBezTo>
                <a:cubicBezTo>
                  <a:pt x="2439" y="837"/>
                  <a:pt x="2439" y="837"/>
                  <a:pt x="2439" y="836"/>
                </a:cubicBezTo>
                <a:cubicBezTo>
                  <a:pt x="2440" y="837"/>
                  <a:pt x="2440" y="837"/>
                  <a:pt x="2441" y="837"/>
                </a:cubicBezTo>
                <a:cubicBezTo>
                  <a:pt x="2441" y="837"/>
                  <a:pt x="2440" y="836"/>
                  <a:pt x="2440" y="835"/>
                </a:cubicBezTo>
                <a:cubicBezTo>
                  <a:pt x="2440" y="836"/>
                  <a:pt x="2440" y="836"/>
                  <a:pt x="2439" y="836"/>
                </a:cubicBezTo>
                <a:cubicBezTo>
                  <a:pt x="2439" y="836"/>
                  <a:pt x="2439" y="835"/>
                  <a:pt x="2438" y="835"/>
                </a:cubicBezTo>
                <a:cubicBezTo>
                  <a:pt x="2438" y="834"/>
                  <a:pt x="2438" y="834"/>
                  <a:pt x="2438" y="833"/>
                </a:cubicBezTo>
                <a:cubicBezTo>
                  <a:pt x="2437" y="833"/>
                  <a:pt x="2437" y="833"/>
                  <a:pt x="2437" y="833"/>
                </a:cubicBezTo>
                <a:cubicBezTo>
                  <a:pt x="2437" y="832"/>
                  <a:pt x="2437" y="832"/>
                  <a:pt x="2438" y="832"/>
                </a:cubicBezTo>
                <a:cubicBezTo>
                  <a:pt x="2438" y="832"/>
                  <a:pt x="2437" y="832"/>
                  <a:pt x="2436" y="832"/>
                </a:cubicBezTo>
                <a:cubicBezTo>
                  <a:pt x="2435" y="830"/>
                  <a:pt x="2434" y="828"/>
                  <a:pt x="2432" y="826"/>
                </a:cubicBezTo>
                <a:cubicBezTo>
                  <a:pt x="2433" y="826"/>
                  <a:pt x="2434" y="826"/>
                  <a:pt x="2435" y="828"/>
                </a:cubicBezTo>
                <a:cubicBezTo>
                  <a:pt x="2437" y="828"/>
                  <a:pt x="2432" y="824"/>
                  <a:pt x="2435" y="825"/>
                </a:cubicBezTo>
                <a:cubicBezTo>
                  <a:pt x="2434" y="823"/>
                  <a:pt x="2433" y="819"/>
                  <a:pt x="2430" y="819"/>
                </a:cubicBezTo>
                <a:cubicBezTo>
                  <a:pt x="2430" y="820"/>
                  <a:pt x="2431" y="820"/>
                  <a:pt x="2431" y="821"/>
                </a:cubicBezTo>
                <a:cubicBezTo>
                  <a:pt x="2430" y="822"/>
                  <a:pt x="2432" y="822"/>
                  <a:pt x="2433" y="824"/>
                </a:cubicBezTo>
                <a:cubicBezTo>
                  <a:pt x="2432" y="824"/>
                  <a:pt x="2432" y="824"/>
                  <a:pt x="2432" y="825"/>
                </a:cubicBezTo>
                <a:cubicBezTo>
                  <a:pt x="2430" y="822"/>
                  <a:pt x="2429" y="819"/>
                  <a:pt x="2426" y="814"/>
                </a:cubicBezTo>
                <a:cubicBezTo>
                  <a:pt x="2427" y="815"/>
                  <a:pt x="2428" y="817"/>
                  <a:pt x="2429" y="819"/>
                </a:cubicBezTo>
                <a:cubicBezTo>
                  <a:pt x="2430" y="817"/>
                  <a:pt x="2427" y="811"/>
                  <a:pt x="2424" y="813"/>
                </a:cubicBezTo>
                <a:cubicBezTo>
                  <a:pt x="2425" y="813"/>
                  <a:pt x="2425" y="813"/>
                  <a:pt x="2426" y="814"/>
                </a:cubicBezTo>
                <a:cubicBezTo>
                  <a:pt x="2426" y="817"/>
                  <a:pt x="2427" y="818"/>
                  <a:pt x="2428" y="819"/>
                </a:cubicBezTo>
                <a:cubicBezTo>
                  <a:pt x="2428" y="819"/>
                  <a:pt x="2428" y="819"/>
                  <a:pt x="2428" y="819"/>
                </a:cubicBezTo>
                <a:cubicBezTo>
                  <a:pt x="2427" y="820"/>
                  <a:pt x="2428" y="821"/>
                  <a:pt x="2428" y="821"/>
                </a:cubicBezTo>
                <a:cubicBezTo>
                  <a:pt x="2428" y="821"/>
                  <a:pt x="2428" y="821"/>
                  <a:pt x="2429" y="821"/>
                </a:cubicBezTo>
                <a:cubicBezTo>
                  <a:pt x="2429" y="821"/>
                  <a:pt x="2429" y="821"/>
                  <a:pt x="2429" y="822"/>
                </a:cubicBezTo>
                <a:cubicBezTo>
                  <a:pt x="2428" y="822"/>
                  <a:pt x="2428" y="821"/>
                  <a:pt x="2428" y="821"/>
                </a:cubicBezTo>
                <a:cubicBezTo>
                  <a:pt x="2427" y="821"/>
                  <a:pt x="2427" y="821"/>
                  <a:pt x="2427" y="821"/>
                </a:cubicBezTo>
                <a:cubicBezTo>
                  <a:pt x="2427" y="820"/>
                  <a:pt x="2427" y="820"/>
                  <a:pt x="2426" y="819"/>
                </a:cubicBezTo>
                <a:cubicBezTo>
                  <a:pt x="2426" y="821"/>
                  <a:pt x="2427" y="823"/>
                  <a:pt x="2428" y="825"/>
                </a:cubicBezTo>
                <a:cubicBezTo>
                  <a:pt x="2426" y="822"/>
                  <a:pt x="2424" y="819"/>
                  <a:pt x="2422" y="818"/>
                </a:cubicBezTo>
                <a:cubicBezTo>
                  <a:pt x="2424" y="821"/>
                  <a:pt x="2426" y="824"/>
                  <a:pt x="2429" y="827"/>
                </a:cubicBezTo>
                <a:cubicBezTo>
                  <a:pt x="2428" y="828"/>
                  <a:pt x="2428" y="828"/>
                  <a:pt x="2428" y="827"/>
                </a:cubicBezTo>
                <a:cubicBezTo>
                  <a:pt x="2427" y="825"/>
                  <a:pt x="2425" y="823"/>
                  <a:pt x="2424" y="822"/>
                </a:cubicBezTo>
                <a:cubicBezTo>
                  <a:pt x="2423" y="825"/>
                  <a:pt x="2428" y="826"/>
                  <a:pt x="2425" y="828"/>
                </a:cubicBezTo>
                <a:cubicBezTo>
                  <a:pt x="2425" y="826"/>
                  <a:pt x="2423" y="825"/>
                  <a:pt x="2422" y="823"/>
                </a:cubicBezTo>
                <a:cubicBezTo>
                  <a:pt x="2422" y="823"/>
                  <a:pt x="2422" y="823"/>
                  <a:pt x="2423" y="823"/>
                </a:cubicBezTo>
                <a:cubicBezTo>
                  <a:pt x="2421" y="822"/>
                  <a:pt x="2419" y="820"/>
                  <a:pt x="2420" y="818"/>
                </a:cubicBezTo>
                <a:cubicBezTo>
                  <a:pt x="2420" y="818"/>
                  <a:pt x="2419" y="818"/>
                  <a:pt x="2418" y="818"/>
                </a:cubicBezTo>
                <a:cubicBezTo>
                  <a:pt x="2417" y="817"/>
                  <a:pt x="2416" y="816"/>
                  <a:pt x="2416" y="816"/>
                </a:cubicBezTo>
                <a:cubicBezTo>
                  <a:pt x="2416" y="817"/>
                  <a:pt x="2417" y="817"/>
                  <a:pt x="2417" y="818"/>
                </a:cubicBezTo>
                <a:cubicBezTo>
                  <a:pt x="2417" y="818"/>
                  <a:pt x="2417" y="818"/>
                  <a:pt x="2417" y="818"/>
                </a:cubicBezTo>
                <a:cubicBezTo>
                  <a:pt x="2417" y="819"/>
                  <a:pt x="2417" y="819"/>
                  <a:pt x="2417" y="819"/>
                </a:cubicBezTo>
                <a:cubicBezTo>
                  <a:pt x="2419" y="823"/>
                  <a:pt x="2423" y="826"/>
                  <a:pt x="2426" y="831"/>
                </a:cubicBezTo>
                <a:cubicBezTo>
                  <a:pt x="2426" y="830"/>
                  <a:pt x="2426" y="829"/>
                  <a:pt x="2426" y="828"/>
                </a:cubicBezTo>
                <a:cubicBezTo>
                  <a:pt x="2427" y="829"/>
                  <a:pt x="2428" y="830"/>
                  <a:pt x="2428" y="831"/>
                </a:cubicBezTo>
                <a:cubicBezTo>
                  <a:pt x="2428" y="831"/>
                  <a:pt x="2428" y="830"/>
                  <a:pt x="2428" y="830"/>
                </a:cubicBezTo>
                <a:cubicBezTo>
                  <a:pt x="2429" y="830"/>
                  <a:pt x="2429" y="829"/>
                  <a:pt x="2429" y="829"/>
                </a:cubicBezTo>
                <a:cubicBezTo>
                  <a:pt x="2431" y="831"/>
                  <a:pt x="2432" y="834"/>
                  <a:pt x="2434" y="837"/>
                </a:cubicBezTo>
                <a:cubicBezTo>
                  <a:pt x="2433" y="837"/>
                  <a:pt x="2433" y="837"/>
                  <a:pt x="2433" y="837"/>
                </a:cubicBezTo>
                <a:cubicBezTo>
                  <a:pt x="2432" y="836"/>
                  <a:pt x="2432" y="836"/>
                  <a:pt x="2431" y="835"/>
                </a:cubicBezTo>
                <a:cubicBezTo>
                  <a:pt x="2431" y="835"/>
                  <a:pt x="2431" y="834"/>
                  <a:pt x="2430" y="833"/>
                </a:cubicBezTo>
                <a:cubicBezTo>
                  <a:pt x="2430" y="833"/>
                  <a:pt x="2430" y="834"/>
                  <a:pt x="2430" y="834"/>
                </a:cubicBezTo>
                <a:cubicBezTo>
                  <a:pt x="2429" y="833"/>
                  <a:pt x="2429" y="833"/>
                  <a:pt x="2428" y="832"/>
                </a:cubicBezTo>
                <a:cubicBezTo>
                  <a:pt x="2427" y="832"/>
                  <a:pt x="2427" y="831"/>
                  <a:pt x="2426" y="831"/>
                </a:cubicBezTo>
                <a:cubicBezTo>
                  <a:pt x="2428" y="832"/>
                  <a:pt x="2429" y="834"/>
                  <a:pt x="2430" y="835"/>
                </a:cubicBezTo>
                <a:cubicBezTo>
                  <a:pt x="2430" y="837"/>
                  <a:pt x="2431" y="840"/>
                  <a:pt x="2432" y="841"/>
                </a:cubicBezTo>
                <a:cubicBezTo>
                  <a:pt x="2430" y="842"/>
                  <a:pt x="2429" y="840"/>
                  <a:pt x="2429" y="839"/>
                </a:cubicBezTo>
                <a:cubicBezTo>
                  <a:pt x="2427" y="840"/>
                  <a:pt x="2429" y="839"/>
                  <a:pt x="2429" y="841"/>
                </a:cubicBezTo>
                <a:cubicBezTo>
                  <a:pt x="2428" y="841"/>
                  <a:pt x="2427" y="839"/>
                  <a:pt x="2425" y="840"/>
                </a:cubicBezTo>
                <a:cubicBezTo>
                  <a:pt x="2425" y="841"/>
                  <a:pt x="2427" y="841"/>
                  <a:pt x="2427" y="842"/>
                </a:cubicBezTo>
                <a:cubicBezTo>
                  <a:pt x="2425" y="843"/>
                  <a:pt x="2425" y="841"/>
                  <a:pt x="2424" y="840"/>
                </a:cubicBezTo>
                <a:cubicBezTo>
                  <a:pt x="2424" y="839"/>
                  <a:pt x="2427" y="839"/>
                  <a:pt x="2425" y="838"/>
                </a:cubicBezTo>
                <a:cubicBezTo>
                  <a:pt x="2424" y="841"/>
                  <a:pt x="2423" y="837"/>
                  <a:pt x="2423" y="836"/>
                </a:cubicBezTo>
                <a:cubicBezTo>
                  <a:pt x="2422" y="836"/>
                  <a:pt x="2421" y="837"/>
                  <a:pt x="2420" y="836"/>
                </a:cubicBezTo>
                <a:cubicBezTo>
                  <a:pt x="2420" y="834"/>
                  <a:pt x="2422" y="833"/>
                  <a:pt x="2421" y="832"/>
                </a:cubicBezTo>
                <a:cubicBezTo>
                  <a:pt x="2418" y="833"/>
                  <a:pt x="2417" y="832"/>
                  <a:pt x="2416" y="829"/>
                </a:cubicBezTo>
                <a:cubicBezTo>
                  <a:pt x="2416" y="828"/>
                  <a:pt x="2416" y="828"/>
                  <a:pt x="2417" y="828"/>
                </a:cubicBezTo>
                <a:cubicBezTo>
                  <a:pt x="2417" y="829"/>
                  <a:pt x="2417" y="829"/>
                  <a:pt x="2418" y="830"/>
                </a:cubicBezTo>
                <a:cubicBezTo>
                  <a:pt x="2418" y="830"/>
                  <a:pt x="2418" y="830"/>
                  <a:pt x="2418" y="830"/>
                </a:cubicBezTo>
                <a:cubicBezTo>
                  <a:pt x="2418" y="831"/>
                  <a:pt x="2418" y="831"/>
                  <a:pt x="2419" y="831"/>
                </a:cubicBezTo>
                <a:cubicBezTo>
                  <a:pt x="2419" y="831"/>
                  <a:pt x="2419" y="831"/>
                  <a:pt x="2419" y="831"/>
                </a:cubicBezTo>
                <a:cubicBezTo>
                  <a:pt x="2419" y="831"/>
                  <a:pt x="2419" y="831"/>
                  <a:pt x="2420" y="831"/>
                </a:cubicBezTo>
                <a:cubicBezTo>
                  <a:pt x="2420" y="830"/>
                  <a:pt x="2420" y="829"/>
                  <a:pt x="2419" y="829"/>
                </a:cubicBezTo>
                <a:cubicBezTo>
                  <a:pt x="2419" y="829"/>
                  <a:pt x="2419" y="829"/>
                  <a:pt x="2418" y="829"/>
                </a:cubicBezTo>
                <a:cubicBezTo>
                  <a:pt x="2418" y="829"/>
                  <a:pt x="2418" y="828"/>
                  <a:pt x="2417" y="828"/>
                </a:cubicBezTo>
                <a:cubicBezTo>
                  <a:pt x="2417" y="827"/>
                  <a:pt x="2417" y="826"/>
                  <a:pt x="2417" y="825"/>
                </a:cubicBezTo>
                <a:cubicBezTo>
                  <a:pt x="2417" y="824"/>
                  <a:pt x="2417" y="824"/>
                  <a:pt x="2417" y="824"/>
                </a:cubicBezTo>
                <a:cubicBezTo>
                  <a:pt x="2417" y="823"/>
                  <a:pt x="2417" y="823"/>
                  <a:pt x="2416" y="823"/>
                </a:cubicBezTo>
                <a:cubicBezTo>
                  <a:pt x="2416" y="823"/>
                  <a:pt x="2416" y="822"/>
                  <a:pt x="2416" y="821"/>
                </a:cubicBezTo>
                <a:cubicBezTo>
                  <a:pt x="2416" y="820"/>
                  <a:pt x="2416" y="819"/>
                  <a:pt x="2415" y="819"/>
                </a:cubicBezTo>
                <a:cubicBezTo>
                  <a:pt x="2414" y="819"/>
                  <a:pt x="2414" y="819"/>
                  <a:pt x="2413" y="819"/>
                </a:cubicBezTo>
                <a:cubicBezTo>
                  <a:pt x="2413" y="819"/>
                  <a:pt x="2412" y="818"/>
                  <a:pt x="2411" y="818"/>
                </a:cubicBezTo>
                <a:cubicBezTo>
                  <a:pt x="2411" y="818"/>
                  <a:pt x="2411" y="818"/>
                  <a:pt x="2411" y="818"/>
                </a:cubicBezTo>
                <a:cubicBezTo>
                  <a:pt x="2411" y="818"/>
                  <a:pt x="2410" y="817"/>
                  <a:pt x="2409" y="817"/>
                </a:cubicBezTo>
                <a:cubicBezTo>
                  <a:pt x="2409" y="816"/>
                  <a:pt x="2410" y="816"/>
                  <a:pt x="2410" y="816"/>
                </a:cubicBezTo>
                <a:cubicBezTo>
                  <a:pt x="2410" y="816"/>
                  <a:pt x="2410" y="815"/>
                  <a:pt x="2410" y="815"/>
                </a:cubicBezTo>
                <a:cubicBezTo>
                  <a:pt x="2410" y="815"/>
                  <a:pt x="2410" y="815"/>
                  <a:pt x="2410" y="814"/>
                </a:cubicBezTo>
                <a:cubicBezTo>
                  <a:pt x="2406" y="812"/>
                  <a:pt x="2409" y="811"/>
                  <a:pt x="2407" y="810"/>
                </a:cubicBezTo>
                <a:cubicBezTo>
                  <a:pt x="2405" y="815"/>
                  <a:pt x="2409" y="815"/>
                  <a:pt x="2407" y="820"/>
                </a:cubicBezTo>
                <a:cubicBezTo>
                  <a:pt x="2406" y="817"/>
                  <a:pt x="2405" y="814"/>
                  <a:pt x="2406" y="812"/>
                </a:cubicBezTo>
                <a:cubicBezTo>
                  <a:pt x="2404" y="811"/>
                  <a:pt x="2403" y="810"/>
                  <a:pt x="2402" y="809"/>
                </a:cubicBezTo>
                <a:cubicBezTo>
                  <a:pt x="2402" y="807"/>
                  <a:pt x="2400" y="806"/>
                  <a:pt x="2399" y="804"/>
                </a:cubicBezTo>
                <a:cubicBezTo>
                  <a:pt x="2398" y="803"/>
                  <a:pt x="2397" y="801"/>
                  <a:pt x="2397" y="799"/>
                </a:cubicBezTo>
                <a:cubicBezTo>
                  <a:pt x="2399" y="803"/>
                  <a:pt x="2402" y="806"/>
                  <a:pt x="2404" y="809"/>
                </a:cubicBezTo>
                <a:cubicBezTo>
                  <a:pt x="2405" y="806"/>
                  <a:pt x="2399" y="804"/>
                  <a:pt x="2400" y="801"/>
                </a:cubicBezTo>
                <a:cubicBezTo>
                  <a:pt x="2403" y="801"/>
                  <a:pt x="2406" y="807"/>
                  <a:pt x="2408" y="809"/>
                </a:cubicBezTo>
                <a:cubicBezTo>
                  <a:pt x="2408" y="809"/>
                  <a:pt x="2408" y="809"/>
                  <a:pt x="2408" y="809"/>
                </a:cubicBezTo>
                <a:cubicBezTo>
                  <a:pt x="2410" y="811"/>
                  <a:pt x="2411" y="816"/>
                  <a:pt x="2413" y="819"/>
                </a:cubicBezTo>
                <a:cubicBezTo>
                  <a:pt x="2413" y="817"/>
                  <a:pt x="2412" y="814"/>
                  <a:pt x="2411" y="812"/>
                </a:cubicBezTo>
                <a:cubicBezTo>
                  <a:pt x="2412" y="813"/>
                  <a:pt x="2412" y="813"/>
                  <a:pt x="2413" y="812"/>
                </a:cubicBezTo>
                <a:cubicBezTo>
                  <a:pt x="2411" y="810"/>
                  <a:pt x="2411" y="810"/>
                  <a:pt x="2411" y="810"/>
                </a:cubicBezTo>
                <a:cubicBezTo>
                  <a:pt x="2410" y="810"/>
                  <a:pt x="2410" y="811"/>
                  <a:pt x="2411" y="811"/>
                </a:cubicBezTo>
                <a:cubicBezTo>
                  <a:pt x="2410" y="810"/>
                  <a:pt x="2410" y="810"/>
                  <a:pt x="2409" y="809"/>
                </a:cubicBezTo>
                <a:cubicBezTo>
                  <a:pt x="2409" y="809"/>
                  <a:pt x="2409" y="809"/>
                  <a:pt x="2409" y="809"/>
                </a:cubicBezTo>
                <a:cubicBezTo>
                  <a:pt x="2408" y="803"/>
                  <a:pt x="2402" y="802"/>
                  <a:pt x="2398" y="796"/>
                </a:cubicBezTo>
                <a:cubicBezTo>
                  <a:pt x="2398" y="796"/>
                  <a:pt x="2398" y="797"/>
                  <a:pt x="2397" y="797"/>
                </a:cubicBezTo>
                <a:cubicBezTo>
                  <a:pt x="2395" y="795"/>
                  <a:pt x="2393" y="792"/>
                  <a:pt x="2391" y="789"/>
                </a:cubicBezTo>
                <a:cubicBezTo>
                  <a:pt x="2390" y="787"/>
                  <a:pt x="2390" y="786"/>
                  <a:pt x="2389" y="785"/>
                </a:cubicBezTo>
                <a:cubicBezTo>
                  <a:pt x="2389" y="786"/>
                  <a:pt x="2389" y="786"/>
                  <a:pt x="2389" y="787"/>
                </a:cubicBezTo>
                <a:cubicBezTo>
                  <a:pt x="2388" y="786"/>
                  <a:pt x="2388" y="785"/>
                  <a:pt x="2387" y="784"/>
                </a:cubicBezTo>
                <a:cubicBezTo>
                  <a:pt x="2386" y="783"/>
                  <a:pt x="2386" y="781"/>
                  <a:pt x="2385" y="780"/>
                </a:cubicBezTo>
                <a:cubicBezTo>
                  <a:pt x="2385" y="779"/>
                  <a:pt x="2385" y="779"/>
                  <a:pt x="2386" y="778"/>
                </a:cubicBezTo>
                <a:cubicBezTo>
                  <a:pt x="2386" y="778"/>
                  <a:pt x="2386" y="778"/>
                  <a:pt x="2385" y="777"/>
                </a:cubicBezTo>
                <a:cubicBezTo>
                  <a:pt x="2385" y="777"/>
                  <a:pt x="2386" y="777"/>
                  <a:pt x="2386" y="777"/>
                </a:cubicBezTo>
                <a:cubicBezTo>
                  <a:pt x="2387" y="776"/>
                  <a:pt x="2384" y="775"/>
                  <a:pt x="2384" y="774"/>
                </a:cubicBezTo>
                <a:cubicBezTo>
                  <a:pt x="2387" y="773"/>
                  <a:pt x="2387" y="776"/>
                  <a:pt x="2388" y="776"/>
                </a:cubicBezTo>
                <a:cubicBezTo>
                  <a:pt x="2388" y="776"/>
                  <a:pt x="2388" y="776"/>
                  <a:pt x="2388" y="776"/>
                </a:cubicBezTo>
                <a:cubicBezTo>
                  <a:pt x="2389" y="777"/>
                  <a:pt x="2390" y="778"/>
                  <a:pt x="2391" y="780"/>
                </a:cubicBezTo>
                <a:cubicBezTo>
                  <a:pt x="2393" y="778"/>
                  <a:pt x="2390" y="777"/>
                  <a:pt x="2389" y="775"/>
                </a:cubicBezTo>
                <a:cubicBezTo>
                  <a:pt x="2391" y="773"/>
                  <a:pt x="2388" y="773"/>
                  <a:pt x="2388" y="771"/>
                </a:cubicBezTo>
                <a:cubicBezTo>
                  <a:pt x="2389" y="769"/>
                  <a:pt x="2389" y="773"/>
                  <a:pt x="2390" y="771"/>
                </a:cubicBezTo>
                <a:cubicBezTo>
                  <a:pt x="2389" y="770"/>
                  <a:pt x="2391" y="769"/>
                  <a:pt x="2390" y="768"/>
                </a:cubicBezTo>
                <a:cubicBezTo>
                  <a:pt x="2392" y="767"/>
                  <a:pt x="2392" y="769"/>
                  <a:pt x="2393" y="769"/>
                </a:cubicBezTo>
                <a:cubicBezTo>
                  <a:pt x="2394" y="767"/>
                  <a:pt x="2392" y="768"/>
                  <a:pt x="2392" y="767"/>
                </a:cubicBezTo>
                <a:cubicBezTo>
                  <a:pt x="2392" y="766"/>
                  <a:pt x="2393" y="766"/>
                  <a:pt x="2393" y="766"/>
                </a:cubicBezTo>
                <a:cubicBezTo>
                  <a:pt x="2395" y="767"/>
                  <a:pt x="2395" y="768"/>
                  <a:pt x="2397" y="768"/>
                </a:cubicBezTo>
                <a:cubicBezTo>
                  <a:pt x="2397" y="767"/>
                  <a:pt x="2395" y="765"/>
                  <a:pt x="2395" y="765"/>
                </a:cubicBezTo>
                <a:cubicBezTo>
                  <a:pt x="2394" y="764"/>
                  <a:pt x="2398" y="763"/>
                  <a:pt x="2397" y="762"/>
                </a:cubicBezTo>
                <a:cubicBezTo>
                  <a:pt x="2396" y="761"/>
                  <a:pt x="2393" y="762"/>
                  <a:pt x="2391" y="762"/>
                </a:cubicBezTo>
                <a:cubicBezTo>
                  <a:pt x="2391" y="760"/>
                  <a:pt x="2393" y="760"/>
                  <a:pt x="2394" y="759"/>
                </a:cubicBezTo>
                <a:cubicBezTo>
                  <a:pt x="2394" y="760"/>
                  <a:pt x="2395" y="760"/>
                  <a:pt x="2395" y="761"/>
                </a:cubicBezTo>
                <a:cubicBezTo>
                  <a:pt x="2396" y="761"/>
                  <a:pt x="2394" y="757"/>
                  <a:pt x="2393" y="757"/>
                </a:cubicBezTo>
                <a:cubicBezTo>
                  <a:pt x="2393" y="756"/>
                  <a:pt x="2395" y="757"/>
                  <a:pt x="2395" y="755"/>
                </a:cubicBezTo>
                <a:cubicBezTo>
                  <a:pt x="2394" y="755"/>
                  <a:pt x="2392" y="755"/>
                  <a:pt x="2392" y="754"/>
                </a:cubicBezTo>
                <a:cubicBezTo>
                  <a:pt x="2392" y="753"/>
                  <a:pt x="2393" y="754"/>
                  <a:pt x="2394" y="753"/>
                </a:cubicBezTo>
                <a:cubicBezTo>
                  <a:pt x="2395" y="754"/>
                  <a:pt x="2395" y="754"/>
                  <a:pt x="2395" y="755"/>
                </a:cubicBezTo>
                <a:cubicBezTo>
                  <a:pt x="2398" y="753"/>
                  <a:pt x="2394" y="750"/>
                  <a:pt x="2394" y="750"/>
                </a:cubicBezTo>
                <a:cubicBezTo>
                  <a:pt x="2394" y="750"/>
                  <a:pt x="2394" y="750"/>
                  <a:pt x="2394" y="750"/>
                </a:cubicBezTo>
                <a:cubicBezTo>
                  <a:pt x="2393" y="748"/>
                  <a:pt x="2393" y="751"/>
                  <a:pt x="2392" y="752"/>
                </a:cubicBezTo>
                <a:cubicBezTo>
                  <a:pt x="2392" y="753"/>
                  <a:pt x="2391" y="753"/>
                  <a:pt x="2391" y="753"/>
                </a:cubicBezTo>
                <a:cubicBezTo>
                  <a:pt x="2391" y="752"/>
                  <a:pt x="2391" y="752"/>
                  <a:pt x="2390" y="751"/>
                </a:cubicBezTo>
                <a:cubicBezTo>
                  <a:pt x="2391" y="752"/>
                  <a:pt x="2392" y="752"/>
                  <a:pt x="2393" y="751"/>
                </a:cubicBezTo>
                <a:cubicBezTo>
                  <a:pt x="2391" y="751"/>
                  <a:pt x="2389" y="748"/>
                  <a:pt x="2387" y="749"/>
                </a:cubicBezTo>
                <a:cubicBezTo>
                  <a:pt x="2388" y="750"/>
                  <a:pt x="2388" y="751"/>
                  <a:pt x="2389" y="751"/>
                </a:cubicBezTo>
                <a:cubicBezTo>
                  <a:pt x="2389" y="751"/>
                  <a:pt x="2389" y="752"/>
                  <a:pt x="2389" y="752"/>
                </a:cubicBezTo>
                <a:cubicBezTo>
                  <a:pt x="2389" y="752"/>
                  <a:pt x="2389" y="752"/>
                  <a:pt x="2389" y="752"/>
                </a:cubicBezTo>
                <a:cubicBezTo>
                  <a:pt x="2390" y="754"/>
                  <a:pt x="2387" y="755"/>
                  <a:pt x="2385" y="757"/>
                </a:cubicBezTo>
                <a:cubicBezTo>
                  <a:pt x="2387" y="758"/>
                  <a:pt x="2387" y="756"/>
                  <a:pt x="2388" y="759"/>
                </a:cubicBezTo>
                <a:cubicBezTo>
                  <a:pt x="2387" y="760"/>
                  <a:pt x="2386" y="758"/>
                  <a:pt x="2385" y="758"/>
                </a:cubicBezTo>
                <a:cubicBezTo>
                  <a:pt x="2385" y="759"/>
                  <a:pt x="2385" y="760"/>
                  <a:pt x="2384" y="760"/>
                </a:cubicBezTo>
                <a:cubicBezTo>
                  <a:pt x="2386" y="760"/>
                  <a:pt x="2387" y="763"/>
                  <a:pt x="2386" y="764"/>
                </a:cubicBezTo>
                <a:cubicBezTo>
                  <a:pt x="2385" y="765"/>
                  <a:pt x="2384" y="762"/>
                  <a:pt x="2385" y="762"/>
                </a:cubicBezTo>
                <a:cubicBezTo>
                  <a:pt x="2384" y="762"/>
                  <a:pt x="2383" y="762"/>
                  <a:pt x="2382" y="762"/>
                </a:cubicBezTo>
                <a:cubicBezTo>
                  <a:pt x="2381" y="761"/>
                  <a:pt x="2384" y="760"/>
                  <a:pt x="2382" y="759"/>
                </a:cubicBezTo>
                <a:cubicBezTo>
                  <a:pt x="2381" y="760"/>
                  <a:pt x="2381" y="757"/>
                  <a:pt x="2380" y="759"/>
                </a:cubicBezTo>
                <a:cubicBezTo>
                  <a:pt x="2379" y="756"/>
                  <a:pt x="2378" y="754"/>
                  <a:pt x="2380" y="750"/>
                </a:cubicBezTo>
                <a:cubicBezTo>
                  <a:pt x="2381" y="749"/>
                  <a:pt x="2382" y="751"/>
                  <a:pt x="2383" y="752"/>
                </a:cubicBezTo>
                <a:cubicBezTo>
                  <a:pt x="2382" y="751"/>
                  <a:pt x="2384" y="749"/>
                  <a:pt x="2384" y="747"/>
                </a:cubicBezTo>
                <a:cubicBezTo>
                  <a:pt x="2385" y="746"/>
                  <a:pt x="2388" y="747"/>
                  <a:pt x="2387" y="748"/>
                </a:cubicBezTo>
                <a:cubicBezTo>
                  <a:pt x="2389" y="748"/>
                  <a:pt x="2389" y="747"/>
                  <a:pt x="2391" y="746"/>
                </a:cubicBezTo>
                <a:cubicBezTo>
                  <a:pt x="2391" y="744"/>
                  <a:pt x="2392" y="744"/>
                  <a:pt x="2390" y="743"/>
                </a:cubicBezTo>
                <a:cubicBezTo>
                  <a:pt x="2389" y="745"/>
                  <a:pt x="2391" y="744"/>
                  <a:pt x="2390" y="745"/>
                </a:cubicBezTo>
                <a:cubicBezTo>
                  <a:pt x="2389" y="745"/>
                  <a:pt x="2388" y="742"/>
                  <a:pt x="2386" y="740"/>
                </a:cubicBezTo>
                <a:cubicBezTo>
                  <a:pt x="2384" y="740"/>
                  <a:pt x="2387" y="742"/>
                  <a:pt x="2387" y="743"/>
                </a:cubicBezTo>
                <a:cubicBezTo>
                  <a:pt x="2386" y="744"/>
                  <a:pt x="2384" y="743"/>
                  <a:pt x="2384" y="744"/>
                </a:cubicBezTo>
                <a:cubicBezTo>
                  <a:pt x="2383" y="744"/>
                  <a:pt x="2383" y="743"/>
                  <a:pt x="2381" y="742"/>
                </a:cubicBezTo>
                <a:cubicBezTo>
                  <a:pt x="2381" y="743"/>
                  <a:pt x="2380" y="744"/>
                  <a:pt x="2379" y="743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4"/>
                  <a:pt x="2379" y="744"/>
                  <a:pt x="2379" y="744"/>
                </a:cubicBezTo>
                <a:cubicBezTo>
                  <a:pt x="2379" y="744"/>
                  <a:pt x="2379" y="744"/>
                  <a:pt x="2378" y="744"/>
                </a:cubicBezTo>
                <a:cubicBezTo>
                  <a:pt x="2374" y="742"/>
                  <a:pt x="2376" y="745"/>
                  <a:pt x="2378" y="746"/>
                </a:cubicBezTo>
                <a:cubicBezTo>
                  <a:pt x="2377" y="748"/>
                  <a:pt x="2378" y="746"/>
                  <a:pt x="2379" y="748"/>
                </a:cubicBezTo>
                <a:cubicBezTo>
                  <a:pt x="2379" y="752"/>
                  <a:pt x="2374" y="754"/>
                  <a:pt x="2374" y="749"/>
                </a:cubicBezTo>
                <a:cubicBezTo>
                  <a:pt x="2373" y="750"/>
                  <a:pt x="2374" y="751"/>
                  <a:pt x="2373" y="751"/>
                </a:cubicBezTo>
                <a:cubicBezTo>
                  <a:pt x="2373" y="751"/>
                  <a:pt x="2373" y="751"/>
                  <a:pt x="2372" y="751"/>
                </a:cubicBezTo>
                <a:cubicBezTo>
                  <a:pt x="2372" y="750"/>
                  <a:pt x="2371" y="749"/>
                  <a:pt x="2371" y="748"/>
                </a:cubicBezTo>
                <a:cubicBezTo>
                  <a:pt x="2372" y="749"/>
                  <a:pt x="2373" y="748"/>
                  <a:pt x="2374" y="748"/>
                </a:cubicBezTo>
                <a:cubicBezTo>
                  <a:pt x="2374" y="749"/>
                  <a:pt x="2375" y="749"/>
                  <a:pt x="2376" y="750"/>
                </a:cubicBezTo>
                <a:cubicBezTo>
                  <a:pt x="2376" y="750"/>
                  <a:pt x="2376" y="748"/>
                  <a:pt x="2375" y="748"/>
                </a:cubicBezTo>
                <a:cubicBezTo>
                  <a:pt x="2375" y="748"/>
                  <a:pt x="2375" y="748"/>
                  <a:pt x="2375" y="748"/>
                </a:cubicBezTo>
                <a:cubicBezTo>
                  <a:pt x="2375" y="748"/>
                  <a:pt x="2375" y="748"/>
                  <a:pt x="2375" y="748"/>
                </a:cubicBezTo>
                <a:cubicBezTo>
                  <a:pt x="2375" y="747"/>
                  <a:pt x="2374" y="747"/>
                  <a:pt x="2374" y="747"/>
                </a:cubicBezTo>
                <a:cubicBezTo>
                  <a:pt x="2372" y="747"/>
                  <a:pt x="2371" y="746"/>
                  <a:pt x="2369" y="744"/>
                </a:cubicBezTo>
                <a:cubicBezTo>
                  <a:pt x="2369" y="743"/>
                  <a:pt x="2370" y="742"/>
                  <a:pt x="2371" y="742"/>
                </a:cubicBezTo>
                <a:cubicBezTo>
                  <a:pt x="2371" y="743"/>
                  <a:pt x="2372" y="744"/>
                  <a:pt x="2373" y="745"/>
                </a:cubicBezTo>
                <a:cubicBezTo>
                  <a:pt x="2374" y="744"/>
                  <a:pt x="2372" y="741"/>
                  <a:pt x="2370" y="737"/>
                </a:cubicBezTo>
                <a:cubicBezTo>
                  <a:pt x="2372" y="738"/>
                  <a:pt x="2373" y="738"/>
                  <a:pt x="2374" y="737"/>
                </a:cubicBezTo>
                <a:cubicBezTo>
                  <a:pt x="2375" y="737"/>
                  <a:pt x="2374" y="738"/>
                  <a:pt x="2375" y="738"/>
                </a:cubicBezTo>
                <a:cubicBezTo>
                  <a:pt x="2377" y="736"/>
                  <a:pt x="2371" y="733"/>
                  <a:pt x="2370" y="732"/>
                </a:cubicBezTo>
                <a:cubicBezTo>
                  <a:pt x="2370" y="732"/>
                  <a:pt x="2369" y="733"/>
                  <a:pt x="2368" y="734"/>
                </a:cubicBezTo>
                <a:cubicBezTo>
                  <a:pt x="2367" y="732"/>
                  <a:pt x="2367" y="731"/>
                  <a:pt x="2366" y="730"/>
                </a:cubicBezTo>
                <a:cubicBezTo>
                  <a:pt x="2366" y="730"/>
                  <a:pt x="2366" y="730"/>
                  <a:pt x="2366" y="730"/>
                </a:cubicBezTo>
                <a:cubicBezTo>
                  <a:pt x="2367" y="730"/>
                  <a:pt x="2368" y="730"/>
                  <a:pt x="2369" y="731"/>
                </a:cubicBezTo>
                <a:cubicBezTo>
                  <a:pt x="2370" y="729"/>
                  <a:pt x="2369" y="730"/>
                  <a:pt x="2368" y="729"/>
                </a:cubicBezTo>
                <a:cubicBezTo>
                  <a:pt x="2366" y="730"/>
                  <a:pt x="2366" y="730"/>
                  <a:pt x="2366" y="730"/>
                </a:cubicBezTo>
                <a:cubicBezTo>
                  <a:pt x="2366" y="729"/>
                  <a:pt x="2365" y="728"/>
                  <a:pt x="2365" y="726"/>
                </a:cubicBezTo>
                <a:cubicBezTo>
                  <a:pt x="2365" y="726"/>
                  <a:pt x="2365" y="726"/>
                  <a:pt x="2365" y="725"/>
                </a:cubicBezTo>
                <a:cubicBezTo>
                  <a:pt x="2365" y="725"/>
                  <a:pt x="2364" y="724"/>
                  <a:pt x="2364" y="724"/>
                </a:cubicBezTo>
                <a:cubicBezTo>
                  <a:pt x="2363" y="723"/>
                  <a:pt x="2363" y="722"/>
                  <a:pt x="2362" y="721"/>
                </a:cubicBezTo>
                <a:cubicBezTo>
                  <a:pt x="2364" y="719"/>
                  <a:pt x="2366" y="717"/>
                  <a:pt x="2367" y="720"/>
                </a:cubicBezTo>
                <a:cubicBezTo>
                  <a:pt x="2368" y="719"/>
                  <a:pt x="2368" y="719"/>
                  <a:pt x="2368" y="719"/>
                </a:cubicBezTo>
                <a:cubicBezTo>
                  <a:pt x="2370" y="723"/>
                  <a:pt x="2372" y="727"/>
                  <a:pt x="2373" y="730"/>
                </a:cubicBezTo>
                <a:cubicBezTo>
                  <a:pt x="2374" y="728"/>
                  <a:pt x="2372" y="725"/>
                  <a:pt x="2371" y="723"/>
                </a:cubicBezTo>
                <a:cubicBezTo>
                  <a:pt x="2372" y="723"/>
                  <a:pt x="2373" y="724"/>
                  <a:pt x="2375" y="723"/>
                </a:cubicBezTo>
                <a:cubicBezTo>
                  <a:pt x="2375" y="725"/>
                  <a:pt x="2376" y="726"/>
                  <a:pt x="2377" y="728"/>
                </a:cubicBezTo>
                <a:cubicBezTo>
                  <a:pt x="2376" y="729"/>
                  <a:pt x="2375" y="730"/>
                  <a:pt x="2374" y="730"/>
                </a:cubicBezTo>
                <a:cubicBezTo>
                  <a:pt x="2375" y="731"/>
                  <a:pt x="2374" y="732"/>
                  <a:pt x="2375" y="733"/>
                </a:cubicBezTo>
                <a:cubicBezTo>
                  <a:pt x="2377" y="732"/>
                  <a:pt x="2376" y="731"/>
                  <a:pt x="2377" y="730"/>
                </a:cubicBezTo>
                <a:cubicBezTo>
                  <a:pt x="2377" y="731"/>
                  <a:pt x="2377" y="732"/>
                  <a:pt x="2377" y="732"/>
                </a:cubicBezTo>
                <a:cubicBezTo>
                  <a:pt x="2378" y="732"/>
                  <a:pt x="2378" y="732"/>
                  <a:pt x="2379" y="731"/>
                </a:cubicBezTo>
                <a:cubicBezTo>
                  <a:pt x="2379" y="731"/>
                  <a:pt x="2379" y="732"/>
                  <a:pt x="2380" y="732"/>
                </a:cubicBezTo>
                <a:cubicBezTo>
                  <a:pt x="2379" y="732"/>
                  <a:pt x="2379" y="732"/>
                  <a:pt x="2378" y="733"/>
                </a:cubicBezTo>
                <a:cubicBezTo>
                  <a:pt x="2378" y="734"/>
                  <a:pt x="2379" y="734"/>
                  <a:pt x="2378" y="735"/>
                </a:cubicBezTo>
                <a:cubicBezTo>
                  <a:pt x="2379" y="735"/>
                  <a:pt x="2380" y="734"/>
                  <a:pt x="2381" y="734"/>
                </a:cubicBezTo>
                <a:cubicBezTo>
                  <a:pt x="2381" y="734"/>
                  <a:pt x="2381" y="735"/>
                  <a:pt x="2382" y="735"/>
                </a:cubicBezTo>
                <a:cubicBezTo>
                  <a:pt x="2382" y="736"/>
                  <a:pt x="2382" y="738"/>
                  <a:pt x="2383" y="738"/>
                </a:cubicBezTo>
                <a:cubicBezTo>
                  <a:pt x="2383" y="738"/>
                  <a:pt x="2383" y="739"/>
                  <a:pt x="2383" y="739"/>
                </a:cubicBezTo>
                <a:cubicBezTo>
                  <a:pt x="2384" y="739"/>
                  <a:pt x="2384" y="738"/>
                  <a:pt x="2384" y="737"/>
                </a:cubicBezTo>
                <a:cubicBezTo>
                  <a:pt x="2384" y="737"/>
                  <a:pt x="2384" y="737"/>
                  <a:pt x="2385" y="737"/>
                </a:cubicBezTo>
                <a:cubicBezTo>
                  <a:pt x="2384" y="736"/>
                  <a:pt x="2382" y="735"/>
                  <a:pt x="2384" y="733"/>
                </a:cubicBezTo>
                <a:cubicBezTo>
                  <a:pt x="2383" y="733"/>
                  <a:pt x="2383" y="733"/>
                  <a:pt x="2383" y="732"/>
                </a:cubicBezTo>
                <a:cubicBezTo>
                  <a:pt x="2382" y="732"/>
                  <a:pt x="2382" y="733"/>
                  <a:pt x="2382" y="733"/>
                </a:cubicBezTo>
                <a:cubicBezTo>
                  <a:pt x="2382" y="733"/>
                  <a:pt x="2382" y="733"/>
                  <a:pt x="2382" y="733"/>
                </a:cubicBezTo>
                <a:cubicBezTo>
                  <a:pt x="2382" y="732"/>
                  <a:pt x="2382" y="732"/>
                  <a:pt x="2384" y="731"/>
                </a:cubicBezTo>
                <a:cubicBezTo>
                  <a:pt x="2383" y="731"/>
                  <a:pt x="2383" y="729"/>
                  <a:pt x="2382" y="729"/>
                </a:cubicBezTo>
                <a:cubicBezTo>
                  <a:pt x="2382" y="729"/>
                  <a:pt x="2382" y="729"/>
                  <a:pt x="2382" y="728"/>
                </a:cubicBezTo>
                <a:cubicBezTo>
                  <a:pt x="2382" y="729"/>
                  <a:pt x="2383" y="729"/>
                  <a:pt x="2383" y="728"/>
                </a:cubicBezTo>
                <a:cubicBezTo>
                  <a:pt x="2383" y="728"/>
                  <a:pt x="2383" y="728"/>
                  <a:pt x="2383" y="728"/>
                </a:cubicBezTo>
                <a:cubicBezTo>
                  <a:pt x="2384" y="728"/>
                  <a:pt x="2384" y="727"/>
                  <a:pt x="2385" y="727"/>
                </a:cubicBezTo>
                <a:cubicBezTo>
                  <a:pt x="2385" y="729"/>
                  <a:pt x="2388" y="728"/>
                  <a:pt x="2387" y="730"/>
                </a:cubicBezTo>
                <a:cubicBezTo>
                  <a:pt x="2388" y="731"/>
                  <a:pt x="2387" y="729"/>
                  <a:pt x="2389" y="728"/>
                </a:cubicBezTo>
                <a:cubicBezTo>
                  <a:pt x="2390" y="729"/>
                  <a:pt x="2387" y="733"/>
                  <a:pt x="2391" y="731"/>
                </a:cubicBezTo>
                <a:cubicBezTo>
                  <a:pt x="2390" y="732"/>
                  <a:pt x="2389" y="733"/>
                  <a:pt x="2387" y="735"/>
                </a:cubicBezTo>
                <a:cubicBezTo>
                  <a:pt x="2388" y="735"/>
                  <a:pt x="2389" y="735"/>
                  <a:pt x="2390" y="734"/>
                </a:cubicBezTo>
                <a:cubicBezTo>
                  <a:pt x="2390" y="736"/>
                  <a:pt x="2387" y="736"/>
                  <a:pt x="2388" y="738"/>
                </a:cubicBezTo>
                <a:cubicBezTo>
                  <a:pt x="2389" y="738"/>
                  <a:pt x="2388" y="737"/>
                  <a:pt x="2388" y="737"/>
                </a:cubicBezTo>
                <a:cubicBezTo>
                  <a:pt x="2390" y="736"/>
                  <a:pt x="2391" y="737"/>
                  <a:pt x="2392" y="736"/>
                </a:cubicBezTo>
                <a:cubicBezTo>
                  <a:pt x="2393" y="736"/>
                  <a:pt x="2393" y="737"/>
                  <a:pt x="2393" y="737"/>
                </a:cubicBezTo>
                <a:cubicBezTo>
                  <a:pt x="2394" y="738"/>
                  <a:pt x="2395" y="737"/>
                  <a:pt x="2395" y="735"/>
                </a:cubicBezTo>
                <a:cubicBezTo>
                  <a:pt x="2396" y="735"/>
                  <a:pt x="2397" y="737"/>
                  <a:pt x="2398" y="738"/>
                </a:cubicBezTo>
                <a:cubicBezTo>
                  <a:pt x="2398" y="738"/>
                  <a:pt x="2398" y="738"/>
                  <a:pt x="2398" y="739"/>
                </a:cubicBezTo>
                <a:cubicBezTo>
                  <a:pt x="2396" y="739"/>
                  <a:pt x="2397" y="736"/>
                  <a:pt x="2394" y="738"/>
                </a:cubicBezTo>
                <a:cubicBezTo>
                  <a:pt x="2394" y="739"/>
                  <a:pt x="2399" y="739"/>
                  <a:pt x="2396" y="741"/>
                </a:cubicBezTo>
                <a:cubicBezTo>
                  <a:pt x="2397" y="742"/>
                  <a:pt x="2398" y="741"/>
                  <a:pt x="2399" y="739"/>
                </a:cubicBezTo>
                <a:cubicBezTo>
                  <a:pt x="2400" y="739"/>
                  <a:pt x="2400" y="740"/>
                  <a:pt x="2400" y="740"/>
                </a:cubicBezTo>
                <a:cubicBezTo>
                  <a:pt x="2399" y="741"/>
                  <a:pt x="2397" y="743"/>
                  <a:pt x="2395" y="744"/>
                </a:cubicBezTo>
                <a:cubicBezTo>
                  <a:pt x="2396" y="745"/>
                  <a:pt x="2396" y="745"/>
                  <a:pt x="2396" y="744"/>
                </a:cubicBezTo>
                <a:cubicBezTo>
                  <a:pt x="2397" y="743"/>
                  <a:pt x="2397" y="746"/>
                  <a:pt x="2398" y="746"/>
                </a:cubicBezTo>
                <a:cubicBezTo>
                  <a:pt x="2399" y="745"/>
                  <a:pt x="2400" y="746"/>
                  <a:pt x="2401" y="745"/>
                </a:cubicBezTo>
                <a:cubicBezTo>
                  <a:pt x="2402" y="746"/>
                  <a:pt x="2400" y="745"/>
                  <a:pt x="2399" y="746"/>
                </a:cubicBezTo>
                <a:cubicBezTo>
                  <a:pt x="2401" y="748"/>
                  <a:pt x="2401" y="747"/>
                  <a:pt x="2402" y="749"/>
                </a:cubicBezTo>
                <a:cubicBezTo>
                  <a:pt x="2403" y="749"/>
                  <a:pt x="2404" y="750"/>
                  <a:pt x="2406" y="750"/>
                </a:cubicBezTo>
                <a:cubicBezTo>
                  <a:pt x="2406" y="751"/>
                  <a:pt x="2409" y="754"/>
                  <a:pt x="2407" y="751"/>
                </a:cubicBezTo>
                <a:cubicBezTo>
                  <a:pt x="2406" y="750"/>
                  <a:pt x="2405" y="749"/>
                  <a:pt x="2405" y="748"/>
                </a:cubicBezTo>
                <a:cubicBezTo>
                  <a:pt x="2407" y="749"/>
                  <a:pt x="2409" y="752"/>
                  <a:pt x="2411" y="756"/>
                </a:cubicBezTo>
                <a:cubicBezTo>
                  <a:pt x="2413" y="753"/>
                  <a:pt x="2417" y="763"/>
                  <a:pt x="2417" y="760"/>
                </a:cubicBezTo>
                <a:cubicBezTo>
                  <a:pt x="2417" y="762"/>
                  <a:pt x="2420" y="764"/>
                  <a:pt x="2421" y="765"/>
                </a:cubicBezTo>
                <a:cubicBezTo>
                  <a:pt x="2419" y="760"/>
                  <a:pt x="2416" y="754"/>
                  <a:pt x="2411" y="749"/>
                </a:cubicBezTo>
                <a:cubicBezTo>
                  <a:pt x="2410" y="750"/>
                  <a:pt x="2411" y="750"/>
                  <a:pt x="2411" y="751"/>
                </a:cubicBezTo>
                <a:cubicBezTo>
                  <a:pt x="2409" y="752"/>
                  <a:pt x="2410" y="750"/>
                  <a:pt x="2409" y="749"/>
                </a:cubicBezTo>
                <a:cubicBezTo>
                  <a:pt x="2413" y="750"/>
                  <a:pt x="2405" y="744"/>
                  <a:pt x="2405" y="743"/>
                </a:cubicBezTo>
                <a:cubicBezTo>
                  <a:pt x="2406" y="745"/>
                  <a:pt x="2405" y="742"/>
                  <a:pt x="2403" y="743"/>
                </a:cubicBezTo>
                <a:cubicBezTo>
                  <a:pt x="2403" y="742"/>
                  <a:pt x="2404" y="741"/>
                  <a:pt x="2405" y="741"/>
                </a:cubicBezTo>
                <a:cubicBezTo>
                  <a:pt x="2404" y="741"/>
                  <a:pt x="2403" y="740"/>
                  <a:pt x="2402" y="741"/>
                </a:cubicBezTo>
                <a:cubicBezTo>
                  <a:pt x="2402" y="740"/>
                  <a:pt x="2403" y="739"/>
                  <a:pt x="2404" y="739"/>
                </a:cubicBezTo>
                <a:cubicBezTo>
                  <a:pt x="2405" y="740"/>
                  <a:pt x="2404" y="741"/>
                  <a:pt x="2406" y="739"/>
                </a:cubicBezTo>
                <a:cubicBezTo>
                  <a:pt x="2407" y="742"/>
                  <a:pt x="2408" y="741"/>
                  <a:pt x="2411" y="744"/>
                </a:cubicBezTo>
                <a:cubicBezTo>
                  <a:pt x="2412" y="744"/>
                  <a:pt x="2410" y="741"/>
                  <a:pt x="2411" y="741"/>
                </a:cubicBezTo>
                <a:cubicBezTo>
                  <a:pt x="2412" y="741"/>
                  <a:pt x="2409" y="740"/>
                  <a:pt x="2409" y="741"/>
                </a:cubicBezTo>
                <a:cubicBezTo>
                  <a:pt x="2408" y="740"/>
                  <a:pt x="2408" y="740"/>
                  <a:pt x="2407" y="739"/>
                </a:cubicBezTo>
                <a:cubicBezTo>
                  <a:pt x="2409" y="738"/>
                  <a:pt x="2410" y="738"/>
                  <a:pt x="2412" y="739"/>
                </a:cubicBezTo>
                <a:cubicBezTo>
                  <a:pt x="2412" y="739"/>
                  <a:pt x="2412" y="738"/>
                  <a:pt x="2412" y="738"/>
                </a:cubicBezTo>
                <a:cubicBezTo>
                  <a:pt x="2413" y="738"/>
                  <a:pt x="2414" y="739"/>
                  <a:pt x="2413" y="740"/>
                </a:cubicBezTo>
                <a:cubicBezTo>
                  <a:pt x="2415" y="738"/>
                  <a:pt x="2412" y="737"/>
                  <a:pt x="2410" y="735"/>
                </a:cubicBezTo>
                <a:cubicBezTo>
                  <a:pt x="2410" y="734"/>
                  <a:pt x="2411" y="735"/>
                  <a:pt x="2411" y="734"/>
                </a:cubicBezTo>
                <a:cubicBezTo>
                  <a:pt x="2411" y="733"/>
                  <a:pt x="2410" y="734"/>
                  <a:pt x="2409" y="735"/>
                </a:cubicBezTo>
                <a:cubicBezTo>
                  <a:pt x="2410" y="736"/>
                  <a:pt x="2410" y="736"/>
                  <a:pt x="2411" y="737"/>
                </a:cubicBezTo>
                <a:cubicBezTo>
                  <a:pt x="2409" y="738"/>
                  <a:pt x="2410" y="736"/>
                  <a:pt x="2408" y="735"/>
                </a:cubicBezTo>
                <a:cubicBezTo>
                  <a:pt x="2408" y="736"/>
                  <a:pt x="2406" y="737"/>
                  <a:pt x="2407" y="738"/>
                </a:cubicBezTo>
                <a:cubicBezTo>
                  <a:pt x="2406" y="739"/>
                  <a:pt x="2406" y="735"/>
                  <a:pt x="2405" y="737"/>
                </a:cubicBezTo>
                <a:cubicBezTo>
                  <a:pt x="2403" y="736"/>
                  <a:pt x="2404" y="736"/>
                  <a:pt x="2403" y="735"/>
                </a:cubicBezTo>
                <a:cubicBezTo>
                  <a:pt x="2401" y="736"/>
                  <a:pt x="2404" y="737"/>
                  <a:pt x="2404" y="738"/>
                </a:cubicBezTo>
                <a:cubicBezTo>
                  <a:pt x="2402" y="740"/>
                  <a:pt x="2402" y="738"/>
                  <a:pt x="2400" y="740"/>
                </a:cubicBezTo>
                <a:cubicBezTo>
                  <a:pt x="2400" y="739"/>
                  <a:pt x="2401" y="737"/>
                  <a:pt x="2399" y="737"/>
                </a:cubicBezTo>
                <a:cubicBezTo>
                  <a:pt x="2399" y="736"/>
                  <a:pt x="2400" y="736"/>
                  <a:pt x="2401" y="735"/>
                </a:cubicBezTo>
                <a:cubicBezTo>
                  <a:pt x="2399" y="736"/>
                  <a:pt x="2400" y="733"/>
                  <a:pt x="2398" y="735"/>
                </a:cubicBezTo>
                <a:cubicBezTo>
                  <a:pt x="2397" y="733"/>
                  <a:pt x="2399" y="734"/>
                  <a:pt x="2400" y="733"/>
                </a:cubicBezTo>
                <a:cubicBezTo>
                  <a:pt x="2399" y="732"/>
                  <a:pt x="2398" y="734"/>
                  <a:pt x="2398" y="732"/>
                </a:cubicBezTo>
                <a:cubicBezTo>
                  <a:pt x="2399" y="732"/>
                  <a:pt x="2400" y="731"/>
                  <a:pt x="2401" y="732"/>
                </a:cubicBezTo>
                <a:cubicBezTo>
                  <a:pt x="2400" y="734"/>
                  <a:pt x="2402" y="733"/>
                  <a:pt x="2402" y="736"/>
                </a:cubicBezTo>
                <a:cubicBezTo>
                  <a:pt x="2402" y="735"/>
                  <a:pt x="2403" y="734"/>
                  <a:pt x="2404" y="733"/>
                </a:cubicBezTo>
                <a:cubicBezTo>
                  <a:pt x="2403" y="733"/>
                  <a:pt x="2403" y="733"/>
                  <a:pt x="2404" y="732"/>
                </a:cubicBezTo>
                <a:cubicBezTo>
                  <a:pt x="2404" y="731"/>
                  <a:pt x="2403" y="732"/>
                  <a:pt x="2402" y="732"/>
                </a:cubicBezTo>
                <a:cubicBezTo>
                  <a:pt x="2402" y="731"/>
                  <a:pt x="2403" y="731"/>
                  <a:pt x="2402" y="730"/>
                </a:cubicBezTo>
                <a:cubicBezTo>
                  <a:pt x="2404" y="729"/>
                  <a:pt x="2404" y="731"/>
                  <a:pt x="2405" y="731"/>
                </a:cubicBezTo>
                <a:cubicBezTo>
                  <a:pt x="2406" y="730"/>
                  <a:pt x="2406" y="729"/>
                  <a:pt x="2407" y="729"/>
                </a:cubicBezTo>
                <a:cubicBezTo>
                  <a:pt x="2407" y="727"/>
                  <a:pt x="2405" y="729"/>
                  <a:pt x="2405" y="729"/>
                </a:cubicBezTo>
                <a:cubicBezTo>
                  <a:pt x="2406" y="727"/>
                  <a:pt x="2404" y="727"/>
                  <a:pt x="2402" y="726"/>
                </a:cubicBezTo>
                <a:cubicBezTo>
                  <a:pt x="2402" y="727"/>
                  <a:pt x="2402" y="727"/>
                  <a:pt x="2403" y="726"/>
                </a:cubicBezTo>
                <a:cubicBezTo>
                  <a:pt x="2403" y="727"/>
                  <a:pt x="2403" y="727"/>
                  <a:pt x="2403" y="728"/>
                </a:cubicBezTo>
                <a:cubicBezTo>
                  <a:pt x="2400" y="730"/>
                  <a:pt x="2400" y="730"/>
                  <a:pt x="2396" y="732"/>
                </a:cubicBezTo>
                <a:cubicBezTo>
                  <a:pt x="2396" y="730"/>
                  <a:pt x="2398" y="731"/>
                  <a:pt x="2400" y="729"/>
                </a:cubicBezTo>
                <a:cubicBezTo>
                  <a:pt x="2399" y="729"/>
                  <a:pt x="2398" y="729"/>
                  <a:pt x="2397" y="729"/>
                </a:cubicBezTo>
                <a:cubicBezTo>
                  <a:pt x="2399" y="727"/>
                  <a:pt x="2397" y="728"/>
                  <a:pt x="2397" y="726"/>
                </a:cubicBezTo>
                <a:cubicBezTo>
                  <a:pt x="2395" y="725"/>
                  <a:pt x="2396" y="728"/>
                  <a:pt x="2396" y="728"/>
                </a:cubicBezTo>
                <a:cubicBezTo>
                  <a:pt x="2395" y="728"/>
                  <a:pt x="2395" y="728"/>
                  <a:pt x="2394" y="728"/>
                </a:cubicBezTo>
                <a:cubicBezTo>
                  <a:pt x="2396" y="728"/>
                  <a:pt x="2394" y="726"/>
                  <a:pt x="2395" y="726"/>
                </a:cubicBezTo>
                <a:cubicBezTo>
                  <a:pt x="2396" y="725"/>
                  <a:pt x="2393" y="725"/>
                  <a:pt x="2393" y="724"/>
                </a:cubicBezTo>
                <a:cubicBezTo>
                  <a:pt x="2394" y="726"/>
                  <a:pt x="2390" y="727"/>
                  <a:pt x="2393" y="727"/>
                </a:cubicBezTo>
                <a:cubicBezTo>
                  <a:pt x="2393" y="727"/>
                  <a:pt x="2392" y="728"/>
                  <a:pt x="2393" y="728"/>
                </a:cubicBezTo>
                <a:cubicBezTo>
                  <a:pt x="2392" y="729"/>
                  <a:pt x="2392" y="726"/>
                  <a:pt x="2391" y="727"/>
                </a:cubicBezTo>
                <a:cubicBezTo>
                  <a:pt x="2391" y="727"/>
                  <a:pt x="2391" y="726"/>
                  <a:pt x="2392" y="726"/>
                </a:cubicBezTo>
                <a:cubicBezTo>
                  <a:pt x="2389" y="726"/>
                  <a:pt x="2384" y="721"/>
                  <a:pt x="2389" y="719"/>
                </a:cubicBezTo>
                <a:cubicBezTo>
                  <a:pt x="2389" y="720"/>
                  <a:pt x="2388" y="721"/>
                  <a:pt x="2390" y="721"/>
                </a:cubicBezTo>
                <a:cubicBezTo>
                  <a:pt x="2390" y="719"/>
                  <a:pt x="2392" y="721"/>
                  <a:pt x="2393" y="719"/>
                </a:cubicBezTo>
                <a:cubicBezTo>
                  <a:pt x="2394" y="718"/>
                  <a:pt x="2395" y="722"/>
                  <a:pt x="2396" y="720"/>
                </a:cubicBezTo>
                <a:cubicBezTo>
                  <a:pt x="2395" y="720"/>
                  <a:pt x="2395" y="719"/>
                  <a:pt x="2394" y="718"/>
                </a:cubicBezTo>
                <a:cubicBezTo>
                  <a:pt x="2396" y="719"/>
                  <a:pt x="2396" y="717"/>
                  <a:pt x="2394" y="715"/>
                </a:cubicBezTo>
                <a:cubicBezTo>
                  <a:pt x="2395" y="714"/>
                  <a:pt x="2394" y="714"/>
                  <a:pt x="2396" y="712"/>
                </a:cubicBezTo>
                <a:cubicBezTo>
                  <a:pt x="2397" y="713"/>
                  <a:pt x="2396" y="713"/>
                  <a:pt x="2396" y="714"/>
                </a:cubicBezTo>
                <a:cubicBezTo>
                  <a:pt x="2397" y="714"/>
                  <a:pt x="2398" y="711"/>
                  <a:pt x="2398" y="710"/>
                </a:cubicBezTo>
                <a:cubicBezTo>
                  <a:pt x="2399" y="709"/>
                  <a:pt x="2398" y="711"/>
                  <a:pt x="2399" y="711"/>
                </a:cubicBezTo>
                <a:cubicBezTo>
                  <a:pt x="2398" y="712"/>
                  <a:pt x="2398" y="714"/>
                  <a:pt x="2400" y="714"/>
                </a:cubicBezTo>
                <a:cubicBezTo>
                  <a:pt x="2401" y="714"/>
                  <a:pt x="2400" y="713"/>
                  <a:pt x="2400" y="713"/>
                </a:cubicBezTo>
                <a:cubicBezTo>
                  <a:pt x="2404" y="712"/>
                  <a:pt x="2403" y="718"/>
                  <a:pt x="2404" y="720"/>
                </a:cubicBezTo>
                <a:cubicBezTo>
                  <a:pt x="2405" y="721"/>
                  <a:pt x="2407" y="721"/>
                  <a:pt x="2408" y="724"/>
                </a:cubicBezTo>
                <a:cubicBezTo>
                  <a:pt x="2409" y="723"/>
                  <a:pt x="2410" y="724"/>
                  <a:pt x="2410" y="722"/>
                </a:cubicBezTo>
                <a:cubicBezTo>
                  <a:pt x="2411" y="723"/>
                  <a:pt x="2411" y="725"/>
                  <a:pt x="2410" y="725"/>
                </a:cubicBezTo>
                <a:cubicBezTo>
                  <a:pt x="2409" y="726"/>
                  <a:pt x="2413" y="725"/>
                  <a:pt x="2412" y="723"/>
                </a:cubicBezTo>
                <a:cubicBezTo>
                  <a:pt x="2413" y="723"/>
                  <a:pt x="2413" y="725"/>
                  <a:pt x="2414" y="725"/>
                </a:cubicBezTo>
                <a:cubicBezTo>
                  <a:pt x="2413" y="726"/>
                  <a:pt x="2413" y="726"/>
                  <a:pt x="2413" y="727"/>
                </a:cubicBezTo>
                <a:cubicBezTo>
                  <a:pt x="2414" y="728"/>
                  <a:pt x="2414" y="726"/>
                  <a:pt x="2414" y="726"/>
                </a:cubicBezTo>
                <a:cubicBezTo>
                  <a:pt x="2415" y="726"/>
                  <a:pt x="2418" y="729"/>
                  <a:pt x="2417" y="730"/>
                </a:cubicBezTo>
                <a:cubicBezTo>
                  <a:pt x="2418" y="730"/>
                  <a:pt x="2419" y="729"/>
                  <a:pt x="2419" y="731"/>
                </a:cubicBezTo>
                <a:cubicBezTo>
                  <a:pt x="2419" y="731"/>
                  <a:pt x="2416" y="732"/>
                  <a:pt x="2417" y="731"/>
                </a:cubicBezTo>
                <a:cubicBezTo>
                  <a:pt x="2414" y="730"/>
                  <a:pt x="2417" y="734"/>
                  <a:pt x="2418" y="734"/>
                </a:cubicBezTo>
                <a:cubicBezTo>
                  <a:pt x="2418" y="731"/>
                  <a:pt x="2419" y="733"/>
                  <a:pt x="2421" y="732"/>
                </a:cubicBezTo>
                <a:cubicBezTo>
                  <a:pt x="2421" y="733"/>
                  <a:pt x="2418" y="733"/>
                  <a:pt x="2417" y="734"/>
                </a:cubicBezTo>
                <a:cubicBezTo>
                  <a:pt x="2418" y="735"/>
                  <a:pt x="2418" y="736"/>
                  <a:pt x="2416" y="737"/>
                </a:cubicBezTo>
                <a:cubicBezTo>
                  <a:pt x="2416" y="738"/>
                  <a:pt x="2418" y="739"/>
                  <a:pt x="2420" y="740"/>
                </a:cubicBezTo>
                <a:cubicBezTo>
                  <a:pt x="2421" y="739"/>
                  <a:pt x="2421" y="738"/>
                  <a:pt x="2421" y="738"/>
                </a:cubicBezTo>
                <a:cubicBezTo>
                  <a:pt x="2423" y="739"/>
                  <a:pt x="2424" y="736"/>
                  <a:pt x="2426" y="737"/>
                </a:cubicBezTo>
                <a:cubicBezTo>
                  <a:pt x="2427" y="738"/>
                  <a:pt x="2425" y="737"/>
                  <a:pt x="2424" y="738"/>
                </a:cubicBezTo>
                <a:cubicBezTo>
                  <a:pt x="2424" y="740"/>
                  <a:pt x="2425" y="739"/>
                  <a:pt x="2426" y="740"/>
                </a:cubicBezTo>
                <a:cubicBezTo>
                  <a:pt x="2427" y="740"/>
                  <a:pt x="2426" y="739"/>
                  <a:pt x="2426" y="738"/>
                </a:cubicBezTo>
                <a:cubicBezTo>
                  <a:pt x="2428" y="738"/>
                  <a:pt x="2428" y="739"/>
                  <a:pt x="2430" y="741"/>
                </a:cubicBezTo>
                <a:cubicBezTo>
                  <a:pt x="2429" y="742"/>
                  <a:pt x="2429" y="741"/>
                  <a:pt x="2428" y="742"/>
                </a:cubicBezTo>
                <a:cubicBezTo>
                  <a:pt x="2429" y="744"/>
                  <a:pt x="2430" y="743"/>
                  <a:pt x="2430" y="742"/>
                </a:cubicBezTo>
                <a:cubicBezTo>
                  <a:pt x="2433" y="747"/>
                  <a:pt x="2441" y="751"/>
                  <a:pt x="2444" y="758"/>
                </a:cubicBezTo>
                <a:cubicBezTo>
                  <a:pt x="2444" y="759"/>
                  <a:pt x="2443" y="759"/>
                  <a:pt x="2443" y="759"/>
                </a:cubicBezTo>
                <a:cubicBezTo>
                  <a:pt x="2444" y="761"/>
                  <a:pt x="2445" y="760"/>
                  <a:pt x="2446" y="763"/>
                </a:cubicBezTo>
                <a:cubicBezTo>
                  <a:pt x="2446" y="761"/>
                  <a:pt x="2449" y="764"/>
                  <a:pt x="2449" y="764"/>
                </a:cubicBezTo>
                <a:cubicBezTo>
                  <a:pt x="2451" y="764"/>
                  <a:pt x="2445" y="760"/>
                  <a:pt x="2447" y="758"/>
                </a:cubicBezTo>
                <a:cubicBezTo>
                  <a:pt x="2442" y="758"/>
                  <a:pt x="2439" y="748"/>
                  <a:pt x="2435" y="745"/>
                </a:cubicBezTo>
                <a:cubicBezTo>
                  <a:pt x="2434" y="744"/>
                  <a:pt x="2436" y="743"/>
                  <a:pt x="2436" y="742"/>
                </a:cubicBezTo>
                <a:cubicBezTo>
                  <a:pt x="2435" y="742"/>
                  <a:pt x="2435" y="743"/>
                  <a:pt x="2433" y="743"/>
                </a:cubicBezTo>
                <a:cubicBezTo>
                  <a:pt x="2433" y="742"/>
                  <a:pt x="2432" y="742"/>
                  <a:pt x="2431" y="740"/>
                </a:cubicBezTo>
                <a:cubicBezTo>
                  <a:pt x="2432" y="739"/>
                  <a:pt x="2433" y="740"/>
                  <a:pt x="2434" y="741"/>
                </a:cubicBezTo>
                <a:cubicBezTo>
                  <a:pt x="2434" y="741"/>
                  <a:pt x="2434" y="740"/>
                  <a:pt x="2435" y="740"/>
                </a:cubicBezTo>
                <a:cubicBezTo>
                  <a:pt x="2433" y="739"/>
                  <a:pt x="2434" y="738"/>
                  <a:pt x="2432" y="738"/>
                </a:cubicBezTo>
                <a:cubicBezTo>
                  <a:pt x="2431" y="739"/>
                  <a:pt x="2431" y="741"/>
                  <a:pt x="2430" y="739"/>
                </a:cubicBezTo>
                <a:cubicBezTo>
                  <a:pt x="2430" y="739"/>
                  <a:pt x="2430" y="737"/>
                  <a:pt x="2431" y="737"/>
                </a:cubicBezTo>
                <a:cubicBezTo>
                  <a:pt x="2430" y="737"/>
                  <a:pt x="2427" y="737"/>
                  <a:pt x="2426" y="734"/>
                </a:cubicBezTo>
                <a:cubicBezTo>
                  <a:pt x="2428" y="733"/>
                  <a:pt x="2428" y="733"/>
                  <a:pt x="2426" y="732"/>
                </a:cubicBezTo>
                <a:cubicBezTo>
                  <a:pt x="2427" y="731"/>
                  <a:pt x="2428" y="733"/>
                  <a:pt x="2429" y="734"/>
                </a:cubicBezTo>
                <a:cubicBezTo>
                  <a:pt x="2430" y="732"/>
                  <a:pt x="2431" y="733"/>
                  <a:pt x="2432" y="732"/>
                </a:cubicBezTo>
                <a:cubicBezTo>
                  <a:pt x="2431" y="731"/>
                  <a:pt x="2430" y="732"/>
                  <a:pt x="2428" y="732"/>
                </a:cubicBezTo>
                <a:cubicBezTo>
                  <a:pt x="2429" y="731"/>
                  <a:pt x="2426" y="730"/>
                  <a:pt x="2427" y="729"/>
                </a:cubicBezTo>
                <a:cubicBezTo>
                  <a:pt x="2426" y="729"/>
                  <a:pt x="2425" y="728"/>
                  <a:pt x="2424" y="727"/>
                </a:cubicBezTo>
                <a:cubicBezTo>
                  <a:pt x="2423" y="727"/>
                  <a:pt x="2426" y="730"/>
                  <a:pt x="2425" y="731"/>
                </a:cubicBezTo>
                <a:cubicBezTo>
                  <a:pt x="2424" y="732"/>
                  <a:pt x="2424" y="731"/>
                  <a:pt x="2423" y="732"/>
                </a:cubicBezTo>
                <a:cubicBezTo>
                  <a:pt x="2420" y="726"/>
                  <a:pt x="2415" y="724"/>
                  <a:pt x="2412" y="718"/>
                </a:cubicBezTo>
                <a:cubicBezTo>
                  <a:pt x="2412" y="717"/>
                  <a:pt x="2414" y="719"/>
                  <a:pt x="2414" y="719"/>
                </a:cubicBezTo>
                <a:cubicBezTo>
                  <a:pt x="2417" y="720"/>
                  <a:pt x="2419" y="715"/>
                  <a:pt x="2421" y="718"/>
                </a:cubicBezTo>
                <a:cubicBezTo>
                  <a:pt x="2421" y="719"/>
                  <a:pt x="2419" y="721"/>
                  <a:pt x="2421" y="719"/>
                </a:cubicBezTo>
                <a:cubicBezTo>
                  <a:pt x="2422" y="718"/>
                  <a:pt x="2422" y="721"/>
                  <a:pt x="2423" y="719"/>
                </a:cubicBezTo>
                <a:cubicBezTo>
                  <a:pt x="2422" y="718"/>
                  <a:pt x="2423" y="717"/>
                  <a:pt x="2421" y="718"/>
                </a:cubicBezTo>
                <a:cubicBezTo>
                  <a:pt x="2421" y="717"/>
                  <a:pt x="2422" y="716"/>
                  <a:pt x="2422" y="715"/>
                </a:cubicBezTo>
                <a:cubicBezTo>
                  <a:pt x="2423" y="715"/>
                  <a:pt x="2423" y="715"/>
                  <a:pt x="2423" y="715"/>
                </a:cubicBezTo>
                <a:cubicBezTo>
                  <a:pt x="2423" y="716"/>
                  <a:pt x="2424" y="716"/>
                  <a:pt x="2423" y="716"/>
                </a:cubicBezTo>
                <a:cubicBezTo>
                  <a:pt x="2424" y="717"/>
                  <a:pt x="2424" y="716"/>
                  <a:pt x="2424" y="716"/>
                </a:cubicBezTo>
                <a:cubicBezTo>
                  <a:pt x="2424" y="716"/>
                  <a:pt x="2424" y="716"/>
                  <a:pt x="2424" y="716"/>
                </a:cubicBezTo>
                <a:cubicBezTo>
                  <a:pt x="2425" y="714"/>
                  <a:pt x="2421" y="714"/>
                  <a:pt x="2422" y="712"/>
                </a:cubicBezTo>
                <a:cubicBezTo>
                  <a:pt x="2421" y="712"/>
                  <a:pt x="2419" y="714"/>
                  <a:pt x="2421" y="714"/>
                </a:cubicBezTo>
                <a:cubicBezTo>
                  <a:pt x="2420" y="715"/>
                  <a:pt x="2419" y="715"/>
                  <a:pt x="2419" y="715"/>
                </a:cubicBezTo>
                <a:cubicBezTo>
                  <a:pt x="2420" y="713"/>
                  <a:pt x="2421" y="709"/>
                  <a:pt x="2418" y="711"/>
                </a:cubicBezTo>
                <a:cubicBezTo>
                  <a:pt x="2421" y="711"/>
                  <a:pt x="2417" y="713"/>
                  <a:pt x="2419" y="713"/>
                </a:cubicBezTo>
                <a:cubicBezTo>
                  <a:pt x="2419" y="714"/>
                  <a:pt x="2418" y="714"/>
                  <a:pt x="2418" y="713"/>
                </a:cubicBezTo>
                <a:cubicBezTo>
                  <a:pt x="2420" y="719"/>
                  <a:pt x="2410" y="718"/>
                  <a:pt x="2416" y="714"/>
                </a:cubicBezTo>
                <a:cubicBezTo>
                  <a:pt x="2416" y="714"/>
                  <a:pt x="2416" y="713"/>
                  <a:pt x="2415" y="714"/>
                </a:cubicBezTo>
                <a:cubicBezTo>
                  <a:pt x="2415" y="713"/>
                  <a:pt x="2419" y="712"/>
                  <a:pt x="2418" y="709"/>
                </a:cubicBezTo>
                <a:cubicBezTo>
                  <a:pt x="2417" y="710"/>
                  <a:pt x="2417" y="711"/>
                  <a:pt x="2418" y="711"/>
                </a:cubicBezTo>
                <a:cubicBezTo>
                  <a:pt x="2415" y="712"/>
                  <a:pt x="2416" y="710"/>
                  <a:pt x="2415" y="709"/>
                </a:cubicBezTo>
                <a:cubicBezTo>
                  <a:pt x="2414" y="708"/>
                  <a:pt x="2414" y="710"/>
                  <a:pt x="2415" y="710"/>
                </a:cubicBezTo>
                <a:cubicBezTo>
                  <a:pt x="2413" y="711"/>
                  <a:pt x="2411" y="709"/>
                  <a:pt x="2409" y="708"/>
                </a:cubicBezTo>
                <a:cubicBezTo>
                  <a:pt x="2409" y="707"/>
                  <a:pt x="2409" y="707"/>
                  <a:pt x="2410" y="706"/>
                </a:cubicBezTo>
                <a:cubicBezTo>
                  <a:pt x="2408" y="706"/>
                  <a:pt x="2410" y="700"/>
                  <a:pt x="2406" y="703"/>
                </a:cubicBezTo>
                <a:cubicBezTo>
                  <a:pt x="2407" y="704"/>
                  <a:pt x="2408" y="703"/>
                  <a:pt x="2409" y="704"/>
                </a:cubicBezTo>
                <a:cubicBezTo>
                  <a:pt x="2408" y="704"/>
                  <a:pt x="2407" y="705"/>
                  <a:pt x="2406" y="704"/>
                </a:cubicBezTo>
                <a:cubicBezTo>
                  <a:pt x="2404" y="706"/>
                  <a:pt x="2403" y="708"/>
                  <a:pt x="2403" y="710"/>
                </a:cubicBezTo>
                <a:cubicBezTo>
                  <a:pt x="2402" y="709"/>
                  <a:pt x="2402" y="709"/>
                  <a:pt x="2403" y="708"/>
                </a:cubicBezTo>
                <a:cubicBezTo>
                  <a:pt x="2403" y="708"/>
                  <a:pt x="2402" y="708"/>
                  <a:pt x="2402" y="709"/>
                </a:cubicBezTo>
                <a:cubicBezTo>
                  <a:pt x="2402" y="708"/>
                  <a:pt x="2402" y="707"/>
                  <a:pt x="2402" y="707"/>
                </a:cubicBezTo>
                <a:cubicBezTo>
                  <a:pt x="2402" y="706"/>
                  <a:pt x="2401" y="706"/>
                  <a:pt x="2400" y="705"/>
                </a:cubicBezTo>
                <a:cubicBezTo>
                  <a:pt x="2398" y="708"/>
                  <a:pt x="2396" y="702"/>
                  <a:pt x="2393" y="701"/>
                </a:cubicBezTo>
                <a:cubicBezTo>
                  <a:pt x="2393" y="700"/>
                  <a:pt x="2394" y="699"/>
                  <a:pt x="2393" y="699"/>
                </a:cubicBezTo>
                <a:cubicBezTo>
                  <a:pt x="2395" y="699"/>
                  <a:pt x="2394" y="700"/>
                  <a:pt x="2396" y="701"/>
                </a:cubicBezTo>
                <a:cubicBezTo>
                  <a:pt x="2397" y="699"/>
                  <a:pt x="2395" y="698"/>
                  <a:pt x="2398" y="698"/>
                </a:cubicBezTo>
                <a:cubicBezTo>
                  <a:pt x="2396" y="697"/>
                  <a:pt x="2394" y="695"/>
                  <a:pt x="2391" y="697"/>
                </a:cubicBezTo>
                <a:cubicBezTo>
                  <a:pt x="2393" y="697"/>
                  <a:pt x="2392" y="700"/>
                  <a:pt x="2391" y="698"/>
                </a:cubicBezTo>
                <a:cubicBezTo>
                  <a:pt x="2393" y="704"/>
                  <a:pt x="2402" y="706"/>
                  <a:pt x="2395" y="712"/>
                </a:cubicBezTo>
                <a:cubicBezTo>
                  <a:pt x="2398" y="708"/>
                  <a:pt x="2390" y="713"/>
                  <a:pt x="2392" y="713"/>
                </a:cubicBezTo>
                <a:cubicBezTo>
                  <a:pt x="2392" y="713"/>
                  <a:pt x="2391" y="713"/>
                  <a:pt x="2391" y="714"/>
                </a:cubicBezTo>
                <a:cubicBezTo>
                  <a:pt x="2389" y="713"/>
                  <a:pt x="2384" y="706"/>
                  <a:pt x="2387" y="705"/>
                </a:cubicBezTo>
                <a:cubicBezTo>
                  <a:pt x="2387" y="703"/>
                  <a:pt x="2385" y="705"/>
                  <a:pt x="2385" y="704"/>
                </a:cubicBezTo>
                <a:cubicBezTo>
                  <a:pt x="2386" y="703"/>
                  <a:pt x="2384" y="704"/>
                  <a:pt x="2385" y="702"/>
                </a:cubicBezTo>
                <a:cubicBezTo>
                  <a:pt x="2383" y="701"/>
                  <a:pt x="2382" y="703"/>
                  <a:pt x="2381" y="702"/>
                </a:cubicBezTo>
                <a:cubicBezTo>
                  <a:pt x="2381" y="704"/>
                  <a:pt x="2382" y="705"/>
                  <a:pt x="2383" y="706"/>
                </a:cubicBezTo>
                <a:cubicBezTo>
                  <a:pt x="2381" y="705"/>
                  <a:pt x="2383" y="709"/>
                  <a:pt x="2384" y="707"/>
                </a:cubicBezTo>
                <a:cubicBezTo>
                  <a:pt x="2384" y="708"/>
                  <a:pt x="2386" y="709"/>
                  <a:pt x="2385" y="710"/>
                </a:cubicBezTo>
                <a:cubicBezTo>
                  <a:pt x="2389" y="710"/>
                  <a:pt x="2390" y="716"/>
                  <a:pt x="2393" y="716"/>
                </a:cubicBezTo>
                <a:cubicBezTo>
                  <a:pt x="2392" y="716"/>
                  <a:pt x="2390" y="717"/>
                  <a:pt x="2389" y="718"/>
                </a:cubicBezTo>
                <a:cubicBezTo>
                  <a:pt x="2388" y="719"/>
                  <a:pt x="2389" y="717"/>
                  <a:pt x="2388" y="717"/>
                </a:cubicBezTo>
                <a:cubicBezTo>
                  <a:pt x="2386" y="718"/>
                  <a:pt x="2388" y="718"/>
                  <a:pt x="2387" y="719"/>
                </a:cubicBezTo>
                <a:cubicBezTo>
                  <a:pt x="2386" y="718"/>
                  <a:pt x="2385" y="717"/>
                  <a:pt x="2383" y="718"/>
                </a:cubicBezTo>
                <a:cubicBezTo>
                  <a:pt x="2383" y="718"/>
                  <a:pt x="2383" y="718"/>
                  <a:pt x="2383" y="718"/>
                </a:cubicBezTo>
                <a:cubicBezTo>
                  <a:pt x="2383" y="718"/>
                  <a:pt x="2383" y="718"/>
                  <a:pt x="2383" y="718"/>
                </a:cubicBezTo>
                <a:cubicBezTo>
                  <a:pt x="2385" y="717"/>
                  <a:pt x="2382" y="717"/>
                  <a:pt x="2382" y="716"/>
                </a:cubicBezTo>
                <a:cubicBezTo>
                  <a:pt x="2382" y="716"/>
                  <a:pt x="2382" y="717"/>
                  <a:pt x="2382" y="717"/>
                </a:cubicBezTo>
                <a:cubicBezTo>
                  <a:pt x="2380" y="715"/>
                  <a:pt x="2379" y="714"/>
                  <a:pt x="2380" y="713"/>
                </a:cubicBezTo>
                <a:cubicBezTo>
                  <a:pt x="2379" y="713"/>
                  <a:pt x="2379" y="713"/>
                  <a:pt x="2379" y="712"/>
                </a:cubicBezTo>
                <a:cubicBezTo>
                  <a:pt x="2378" y="713"/>
                  <a:pt x="2378" y="713"/>
                  <a:pt x="2376" y="711"/>
                </a:cubicBezTo>
                <a:cubicBezTo>
                  <a:pt x="2380" y="712"/>
                  <a:pt x="2377" y="710"/>
                  <a:pt x="2375" y="710"/>
                </a:cubicBezTo>
                <a:cubicBezTo>
                  <a:pt x="2375" y="710"/>
                  <a:pt x="2375" y="709"/>
                  <a:pt x="2374" y="709"/>
                </a:cubicBezTo>
                <a:cubicBezTo>
                  <a:pt x="2374" y="708"/>
                  <a:pt x="2373" y="708"/>
                  <a:pt x="2373" y="707"/>
                </a:cubicBezTo>
                <a:cubicBezTo>
                  <a:pt x="2375" y="708"/>
                  <a:pt x="2377" y="709"/>
                  <a:pt x="2379" y="711"/>
                </a:cubicBezTo>
                <a:cubicBezTo>
                  <a:pt x="2378" y="709"/>
                  <a:pt x="2377" y="706"/>
                  <a:pt x="2376" y="705"/>
                </a:cubicBezTo>
                <a:cubicBezTo>
                  <a:pt x="2376" y="705"/>
                  <a:pt x="2376" y="705"/>
                  <a:pt x="2376" y="705"/>
                </a:cubicBezTo>
                <a:cubicBezTo>
                  <a:pt x="2376" y="704"/>
                  <a:pt x="2376" y="704"/>
                  <a:pt x="2376" y="704"/>
                </a:cubicBezTo>
                <a:cubicBezTo>
                  <a:pt x="2375" y="704"/>
                  <a:pt x="2375" y="704"/>
                  <a:pt x="2375" y="704"/>
                </a:cubicBezTo>
                <a:cubicBezTo>
                  <a:pt x="2375" y="704"/>
                  <a:pt x="2375" y="704"/>
                  <a:pt x="2375" y="704"/>
                </a:cubicBezTo>
                <a:cubicBezTo>
                  <a:pt x="2375" y="704"/>
                  <a:pt x="2375" y="704"/>
                  <a:pt x="2375" y="704"/>
                </a:cubicBezTo>
                <a:cubicBezTo>
                  <a:pt x="2375" y="704"/>
                  <a:pt x="2375" y="704"/>
                  <a:pt x="2375" y="704"/>
                </a:cubicBezTo>
                <a:cubicBezTo>
                  <a:pt x="2374" y="704"/>
                  <a:pt x="2375" y="703"/>
                  <a:pt x="2376" y="703"/>
                </a:cubicBezTo>
                <a:cubicBezTo>
                  <a:pt x="2376" y="703"/>
                  <a:pt x="2377" y="703"/>
                  <a:pt x="2377" y="704"/>
                </a:cubicBezTo>
                <a:cubicBezTo>
                  <a:pt x="2377" y="703"/>
                  <a:pt x="2377" y="703"/>
                  <a:pt x="2377" y="702"/>
                </a:cubicBezTo>
                <a:cubicBezTo>
                  <a:pt x="2378" y="702"/>
                  <a:pt x="2378" y="702"/>
                  <a:pt x="2379" y="702"/>
                </a:cubicBezTo>
                <a:cubicBezTo>
                  <a:pt x="2379" y="701"/>
                  <a:pt x="2378" y="701"/>
                  <a:pt x="2377" y="700"/>
                </a:cubicBezTo>
                <a:cubicBezTo>
                  <a:pt x="2378" y="700"/>
                  <a:pt x="2378" y="699"/>
                  <a:pt x="2378" y="699"/>
                </a:cubicBezTo>
                <a:cubicBezTo>
                  <a:pt x="2378" y="699"/>
                  <a:pt x="2377" y="699"/>
                  <a:pt x="2377" y="699"/>
                </a:cubicBezTo>
                <a:cubicBezTo>
                  <a:pt x="2376" y="699"/>
                  <a:pt x="2376" y="698"/>
                  <a:pt x="2376" y="697"/>
                </a:cubicBezTo>
                <a:cubicBezTo>
                  <a:pt x="2376" y="698"/>
                  <a:pt x="2377" y="698"/>
                  <a:pt x="2377" y="699"/>
                </a:cubicBezTo>
                <a:cubicBezTo>
                  <a:pt x="2377" y="697"/>
                  <a:pt x="2378" y="698"/>
                  <a:pt x="2379" y="698"/>
                </a:cubicBezTo>
                <a:cubicBezTo>
                  <a:pt x="2379" y="698"/>
                  <a:pt x="2379" y="698"/>
                  <a:pt x="2379" y="698"/>
                </a:cubicBezTo>
                <a:cubicBezTo>
                  <a:pt x="2379" y="698"/>
                  <a:pt x="2380" y="698"/>
                  <a:pt x="2380" y="698"/>
                </a:cubicBezTo>
                <a:cubicBezTo>
                  <a:pt x="2381" y="697"/>
                  <a:pt x="2378" y="696"/>
                  <a:pt x="2377" y="695"/>
                </a:cubicBezTo>
                <a:cubicBezTo>
                  <a:pt x="2375" y="697"/>
                  <a:pt x="2376" y="696"/>
                  <a:pt x="2373" y="697"/>
                </a:cubicBezTo>
                <a:cubicBezTo>
                  <a:pt x="2373" y="699"/>
                  <a:pt x="2375" y="699"/>
                  <a:pt x="2376" y="699"/>
                </a:cubicBezTo>
                <a:cubicBezTo>
                  <a:pt x="2374" y="700"/>
                  <a:pt x="2373" y="698"/>
                  <a:pt x="2372" y="697"/>
                </a:cubicBezTo>
                <a:cubicBezTo>
                  <a:pt x="2372" y="697"/>
                  <a:pt x="2372" y="696"/>
                  <a:pt x="2371" y="696"/>
                </a:cubicBezTo>
                <a:cubicBezTo>
                  <a:pt x="2371" y="696"/>
                  <a:pt x="2371" y="696"/>
                  <a:pt x="2371" y="696"/>
                </a:cubicBezTo>
                <a:cubicBezTo>
                  <a:pt x="2370" y="695"/>
                  <a:pt x="2369" y="694"/>
                  <a:pt x="2368" y="694"/>
                </a:cubicBezTo>
                <a:cubicBezTo>
                  <a:pt x="2369" y="695"/>
                  <a:pt x="2370" y="696"/>
                  <a:pt x="2370" y="697"/>
                </a:cubicBezTo>
                <a:cubicBezTo>
                  <a:pt x="2370" y="698"/>
                  <a:pt x="2369" y="698"/>
                  <a:pt x="2370" y="700"/>
                </a:cubicBezTo>
                <a:cubicBezTo>
                  <a:pt x="2371" y="699"/>
                  <a:pt x="2371" y="699"/>
                  <a:pt x="2372" y="699"/>
                </a:cubicBezTo>
                <a:cubicBezTo>
                  <a:pt x="2371" y="699"/>
                  <a:pt x="2371" y="698"/>
                  <a:pt x="2371" y="698"/>
                </a:cubicBezTo>
                <a:cubicBezTo>
                  <a:pt x="2372" y="699"/>
                  <a:pt x="2373" y="699"/>
                  <a:pt x="2373" y="700"/>
                </a:cubicBezTo>
                <a:cubicBezTo>
                  <a:pt x="2373" y="700"/>
                  <a:pt x="2372" y="699"/>
                  <a:pt x="2372" y="699"/>
                </a:cubicBezTo>
                <a:cubicBezTo>
                  <a:pt x="2373" y="702"/>
                  <a:pt x="2375" y="701"/>
                  <a:pt x="2373" y="700"/>
                </a:cubicBezTo>
                <a:cubicBezTo>
                  <a:pt x="2374" y="701"/>
                  <a:pt x="2374" y="701"/>
                  <a:pt x="2375" y="701"/>
                </a:cubicBezTo>
                <a:cubicBezTo>
                  <a:pt x="2377" y="700"/>
                  <a:pt x="2373" y="701"/>
                  <a:pt x="2376" y="699"/>
                </a:cubicBezTo>
                <a:cubicBezTo>
                  <a:pt x="2376" y="700"/>
                  <a:pt x="2376" y="700"/>
                  <a:pt x="2376" y="701"/>
                </a:cubicBezTo>
                <a:cubicBezTo>
                  <a:pt x="2376" y="701"/>
                  <a:pt x="2376" y="701"/>
                  <a:pt x="2376" y="701"/>
                </a:cubicBezTo>
                <a:cubicBezTo>
                  <a:pt x="2375" y="702"/>
                  <a:pt x="2373" y="702"/>
                  <a:pt x="2372" y="701"/>
                </a:cubicBezTo>
                <a:cubicBezTo>
                  <a:pt x="2371" y="703"/>
                  <a:pt x="2371" y="704"/>
                  <a:pt x="2371" y="705"/>
                </a:cubicBezTo>
                <a:cubicBezTo>
                  <a:pt x="2368" y="702"/>
                  <a:pt x="2364" y="699"/>
                  <a:pt x="2363" y="696"/>
                </a:cubicBezTo>
                <a:cubicBezTo>
                  <a:pt x="2362" y="698"/>
                  <a:pt x="2366" y="699"/>
                  <a:pt x="2367" y="702"/>
                </a:cubicBezTo>
                <a:cubicBezTo>
                  <a:pt x="2367" y="702"/>
                  <a:pt x="2366" y="703"/>
                  <a:pt x="2366" y="703"/>
                </a:cubicBezTo>
                <a:cubicBezTo>
                  <a:pt x="2365" y="703"/>
                  <a:pt x="2365" y="702"/>
                  <a:pt x="2364" y="701"/>
                </a:cubicBezTo>
                <a:cubicBezTo>
                  <a:pt x="2364" y="700"/>
                  <a:pt x="2363" y="700"/>
                  <a:pt x="2362" y="699"/>
                </a:cubicBezTo>
                <a:cubicBezTo>
                  <a:pt x="2362" y="700"/>
                  <a:pt x="2362" y="701"/>
                  <a:pt x="2363" y="702"/>
                </a:cubicBezTo>
                <a:cubicBezTo>
                  <a:pt x="2363" y="703"/>
                  <a:pt x="2365" y="704"/>
                  <a:pt x="2365" y="705"/>
                </a:cubicBezTo>
                <a:cubicBezTo>
                  <a:pt x="2365" y="707"/>
                  <a:pt x="2364" y="707"/>
                  <a:pt x="2362" y="708"/>
                </a:cubicBezTo>
                <a:cubicBezTo>
                  <a:pt x="2363" y="710"/>
                  <a:pt x="2364" y="713"/>
                  <a:pt x="2366" y="716"/>
                </a:cubicBezTo>
                <a:cubicBezTo>
                  <a:pt x="2365" y="716"/>
                  <a:pt x="2364" y="717"/>
                  <a:pt x="2364" y="718"/>
                </a:cubicBezTo>
                <a:cubicBezTo>
                  <a:pt x="2363" y="718"/>
                  <a:pt x="2362" y="718"/>
                  <a:pt x="2361" y="719"/>
                </a:cubicBezTo>
                <a:cubicBezTo>
                  <a:pt x="2361" y="718"/>
                  <a:pt x="2360" y="717"/>
                  <a:pt x="2359" y="715"/>
                </a:cubicBezTo>
                <a:cubicBezTo>
                  <a:pt x="2359" y="716"/>
                  <a:pt x="2359" y="717"/>
                  <a:pt x="2360" y="718"/>
                </a:cubicBezTo>
                <a:cubicBezTo>
                  <a:pt x="2359" y="718"/>
                  <a:pt x="2353" y="719"/>
                  <a:pt x="2355" y="716"/>
                </a:cubicBezTo>
                <a:cubicBezTo>
                  <a:pt x="2354" y="716"/>
                  <a:pt x="2354" y="716"/>
                  <a:pt x="2353" y="716"/>
                </a:cubicBezTo>
                <a:cubicBezTo>
                  <a:pt x="2353" y="716"/>
                  <a:pt x="2352" y="715"/>
                  <a:pt x="2352" y="714"/>
                </a:cubicBezTo>
                <a:cubicBezTo>
                  <a:pt x="2351" y="715"/>
                  <a:pt x="2352" y="716"/>
                  <a:pt x="2352" y="717"/>
                </a:cubicBezTo>
                <a:cubicBezTo>
                  <a:pt x="2352" y="716"/>
                  <a:pt x="2352" y="716"/>
                  <a:pt x="2351" y="716"/>
                </a:cubicBezTo>
                <a:cubicBezTo>
                  <a:pt x="2352" y="717"/>
                  <a:pt x="2351" y="719"/>
                  <a:pt x="2351" y="720"/>
                </a:cubicBezTo>
                <a:cubicBezTo>
                  <a:pt x="2353" y="721"/>
                  <a:pt x="2350" y="719"/>
                  <a:pt x="2352" y="718"/>
                </a:cubicBezTo>
                <a:cubicBezTo>
                  <a:pt x="2354" y="718"/>
                  <a:pt x="2355" y="723"/>
                  <a:pt x="2357" y="723"/>
                </a:cubicBezTo>
                <a:cubicBezTo>
                  <a:pt x="2358" y="722"/>
                  <a:pt x="2356" y="723"/>
                  <a:pt x="2357" y="722"/>
                </a:cubicBezTo>
                <a:cubicBezTo>
                  <a:pt x="2357" y="722"/>
                  <a:pt x="2357" y="722"/>
                  <a:pt x="2357" y="722"/>
                </a:cubicBezTo>
                <a:cubicBezTo>
                  <a:pt x="2357" y="723"/>
                  <a:pt x="2358" y="724"/>
                  <a:pt x="2358" y="724"/>
                </a:cubicBezTo>
                <a:cubicBezTo>
                  <a:pt x="2357" y="725"/>
                  <a:pt x="2357" y="725"/>
                  <a:pt x="2356" y="724"/>
                </a:cubicBezTo>
                <a:cubicBezTo>
                  <a:pt x="2355" y="725"/>
                  <a:pt x="2356" y="726"/>
                  <a:pt x="2355" y="726"/>
                </a:cubicBezTo>
                <a:cubicBezTo>
                  <a:pt x="2354" y="726"/>
                  <a:pt x="2354" y="725"/>
                  <a:pt x="2355" y="724"/>
                </a:cubicBezTo>
                <a:cubicBezTo>
                  <a:pt x="2354" y="724"/>
                  <a:pt x="2354" y="724"/>
                  <a:pt x="2353" y="724"/>
                </a:cubicBezTo>
                <a:cubicBezTo>
                  <a:pt x="2353" y="725"/>
                  <a:pt x="2354" y="726"/>
                  <a:pt x="2354" y="727"/>
                </a:cubicBezTo>
                <a:cubicBezTo>
                  <a:pt x="2352" y="726"/>
                  <a:pt x="2351" y="724"/>
                  <a:pt x="2350" y="723"/>
                </a:cubicBezTo>
                <a:cubicBezTo>
                  <a:pt x="2350" y="725"/>
                  <a:pt x="2353" y="726"/>
                  <a:pt x="2353" y="728"/>
                </a:cubicBezTo>
                <a:cubicBezTo>
                  <a:pt x="2352" y="728"/>
                  <a:pt x="2352" y="728"/>
                  <a:pt x="2351" y="728"/>
                </a:cubicBezTo>
                <a:cubicBezTo>
                  <a:pt x="2350" y="729"/>
                  <a:pt x="2355" y="731"/>
                  <a:pt x="2356" y="731"/>
                </a:cubicBezTo>
                <a:cubicBezTo>
                  <a:pt x="2355" y="733"/>
                  <a:pt x="2360" y="735"/>
                  <a:pt x="2356" y="737"/>
                </a:cubicBezTo>
                <a:cubicBezTo>
                  <a:pt x="2357" y="738"/>
                  <a:pt x="2358" y="738"/>
                  <a:pt x="2357" y="739"/>
                </a:cubicBezTo>
                <a:cubicBezTo>
                  <a:pt x="2357" y="739"/>
                  <a:pt x="2357" y="739"/>
                  <a:pt x="2356" y="738"/>
                </a:cubicBezTo>
                <a:cubicBezTo>
                  <a:pt x="2356" y="738"/>
                  <a:pt x="2356" y="737"/>
                  <a:pt x="2356" y="736"/>
                </a:cubicBezTo>
                <a:cubicBezTo>
                  <a:pt x="2356" y="736"/>
                  <a:pt x="2356" y="736"/>
                  <a:pt x="2356" y="736"/>
                </a:cubicBezTo>
                <a:cubicBezTo>
                  <a:pt x="2356" y="736"/>
                  <a:pt x="2356" y="736"/>
                  <a:pt x="2356" y="736"/>
                </a:cubicBezTo>
                <a:cubicBezTo>
                  <a:pt x="2355" y="735"/>
                  <a:pt x="2355" y="734"/>
                  <a:pt x="2353" y="734"/>
                </a:cubicBezTo>
                <a:cubicBezTo>
                  <a:pt x="2354" y="735"/>
                  <a:pt x="2355" y="740"/>
                  <a:pt x="2357" y="741"/>
                </a:cubicBezTo>
                <a:cubicBezTo>
                  <a:pt x="2359" y="743"/>
                  <a:pt x="2362" y="746"/>
                  <a:pt x="2363" y="749"/>
                </a:cubicBezTo>
                <a:cubicBezTo>
                  <a:pt x="2364" y="748"/>
                  <a:pt x="2365" y="749"/>
                  <a:pt x="2365" y="749"/>
                </a:cubicBezTo>
                <a:cubicBezTo>
                  <a:pt x="2366" y="750"/>
                  <a:pt x="2366" y="750"/>
                  <a:pt x="2366" y="751"/>
                </a:cubicBezTo>
                <a:cubicBezTo>
                  <a:pt x="2366" y="751"/>
                  <a:pt x="2366" y="752"/>
                  <a:pt x="2366" y="753"/>
                </a:cubicBezTo>
                <a:cubicBezTo>
                  <a:pt x="2366" y="754"/>
                  <a:pt x="2367" y="753"/>
                  <a:pt x="2367" y="753"/>
                </a:cubicBezTo>
                <a:cubicBezTo>
                  <a:pt x="2368" y="753"/>
                  <a:pt x="2368" y="753"/>
                  <a:pt x="2368" y="753"/>
                </a:cubicBezTo>
                <a:cubicBezTo>
                  <a:pt x="2367" y="754"/>
                  <a:pt x="2367" y="754"/>
                  <a:pt x="2367" y="755"/>
                </a:cubicBezTo>
                <a:cubicBezTo>
                  <a:pt x="2365" y="754"/>
                  <a:pt x="2362" y="753"/>
                  <a:pt x="2360" y="750"/>
                </a:cubicBezTo>
                <a:cubicBezTo>
                  <a:pt x="2362" y="748"/>
                  <a:pt x="2362" y="754"/>
                  <a:pt x="2364" y="752"/>
                </a:cubicBezTo>
                <a:cubicBezTo>
                  <a:pt x="2361" y="750"/>
                  <a:pt x="2360" y="747"/>
                  <a:pt x="2358" y="745"/>
                </a:cubicBezTo>
                <a:cubicBezTo>
                  <a:pt x="2357" y="746"/>
                  <a:pt x="2359" y="747"/>
                  <a:pt x="2359" y="748"/>
                </a:cubicBezTo>
                <a:cubicBezTo>
                  <a:pt x="2355" y="746"/>
                  <a:pt x="2353" y="741"/>
                  <a:pt x="2350" y="739"/>
                </a:cubicBezTo>
                <a:cubicBezTo>
                  <a:pt x="2349" y="737"/>
                  <a:pt x="2348" y="735"/>
                  <a:pt x="2347" y="733"/>
                </a:cubicBezTo>
                <a:cubicBezTo>
                  <a:pt x="2348" y="733"/>
                  <a:pt x="2348" y="733"/>
                  <a:pt x="2349" y="734"/>
                </a:cubicBezTo>
                <a:cubicBezTo>
                  <a:pt x="2349" y="733"/>
                  <a:pt x="2349" y="733"/>
                  <a:pt x="2349" y="733"/>
                </a:cubicBezTo>
                <a:cubicBezTo>
                  <a:pt x="2349" y="733"/>
                  <a:pt x="2348" y="732"/>
                  <a:pt x="2348" y="732"/>
                </a:cubicBezTo>
                <a:cubicBezTo>
                  <a:pt x="2348" y="732"/>
                  <a:pt x="2347" y="733"/>
                  <a:pt x="2347" y="733"/>
                </a:cubicBezTo>
                <a:cubicBezTo>
                  <a:pt x="2345" y="729"/>
                  <a:pt x="2343" y="725"/>
                  <a:pt x="2341" y="722"/>
                </a:cubicBezTo>
                <a:cubicBezTo>
                  <a:pt x="2341" y="721"/>
                  <a:pt x="2341" y="721"/>
                  <a:pt x="2342" y="721"/>
                </a:cubicBezTo>
                <a:cubicBezTo>
                  <a:pt x="2343" y="721"/>
                  <a:pt x="2346" y="723"/>
                  <a:pt x="2346" y="725"/>
                </a:cubicBezTo>
                <a:cubicBezTo>
                  <a:pt x="2345" y="726"/>
                  <a:pt x="2346" y="726"/>
                  <a:pt x="2345" y="727"/>
                </a:cubicBezTo>
                <a:cubicBezTo>
                  <a:pt x="2345" y="728"/>
                  <a:pt x="2346" y="727"/>
                  <a:pt x="2346" y="727"/>
                </a:cubicBezTo>
                <a:cubicBezTo>
                  <a:pt x="2349" y="730"/>
                  <a:pt x="2349" y="735"/>
                  <a:pt x="2352" y="739"/>
                </a:cubicBezTo>
                <a:cubicBezTo>
                  <a:pt x="2353" y="738"/>
                  <a:pt x="2353" y="737"/>
                  <a:pt x="2353" y="737"/>
                </a:cubicBezTo>
                <a:cubicBezTo>
                  <a:pt x="2351" y="734"/>
                  <a:pt x="2349" y="731"/>
                  <a:pt x="2347" y="725"/>
                </a:cubicBezTo>
                <a:cubicBezTo>
                  <a:pt x="2347" y="725"/>
                  <a:pt x="2348" y="725"/>
                  <a:pt x="2348" y="725"/>
                </a:cubicBezTo>
                <a:cubicBezTo>
                  <a:pt x="2345" y="723"/>
                  <a:pt x="2341" y="718"/>
                  <a:pt x="2338" y="715"/>
                </a:cubicBezTo>
                <a:cubicBezTo>
                  <a:pt x="2338" y="715"/>
                  <a:pt x="2338" y="715"/>
                  <a:pt x="2338" y="715"/>
                </a:cubicBezTo>
                <a:cubicBezTo>
                  <a:pt x="2336" y="711"/>
                  <a:pt x="2334" y="707"/>
                  <a:pt x="2332" y="703"/>
                </a:cubicBezTo>
                <a:cubicBezTo>
                  <a:pt x="2333" y="704"/>
                  <a:pt x="2334" y="706"/>
                  <a:pt x="2334" y="706"/>
                </a:cubicBezTo>
                <a:cubicBezTo>
                  <a:pt x="2336" y="704"/>
                  <a:pt x="2329" y="700"/>
                  <a:pt x="2329" y="698"/>
                </a:cubicBezTo>
                <a:cubicBezTo>
                  <a:pt x="2329" y="698"/>
                  <a:pt x="2329" y="698"/>
                  <a:pt x="2329" y="698"/>
                </a:cubicBezTo>
                <a:cubicBezTo>
                  <a:pt x="2329" y="698"/>
                  <a:pt x="2328" y="698"/>
                  <a:pt x="2328" y="697"/>
                </a:cubicBezTo>
                <a:cubicBezTo>
                  <a:pt x="2329" y="697"/>
                  <a:pt x="2328" y="696"/>
                  <a:pt x="2327" y="695"/>
                </a:cubicBezTo>
                <a:cubicBezTo>
                  <a:pt x="2324" y="691"/>
                  <a:pt x="2321" y="687"/>
                  <a:pt x="2318" y="684"/>
                </a:cubicBezTo>
                <a:cubicBezTo>
                  <a:pt x="2316" y="675"/>
                  <a:pt x="2311" y="672"/>
                  <a:pt x="2308" y="666"/>
                </a:cubicBezTo>
                <a:cubicBezTo>
                  <a:pt x="2308" y="666"/>
                  <a:pt x="2308" y="666"/>
                  <a:pt x="2308" y="666"/>
                </a:cubicBezTo>
                <a:cubicBezTo>
                  <a:pt x="2314" y="672"/>
                  <a:pt x="2319" y="677"/>
                  <a:pt x="2323" y="684"/>
                </a:cubicBezTo>
                <a:cubicBezTo>
                  <a:pt x="2323" y="683"/>
                  <a:pt x="2322" y="682"/>
                  <a:pt x="2323" y="681"/>
                </a:cubicBezTo>
                <a:cubicBezTo>
                  <a:pt x="2326" y="684"/>
                  <a:pt x="2325" y="686"/>
                  <a:pt x="2327" y="689"/>
                </a:cubicBezTo>
                <a:cubicBezTo>
                  <a:pt x="2328" y="686"/>
                  <a:pt x="2327" y="691"/>
                  <a:pt x="2329" y="689"/>
                </a:cubicBezTo>
                <a:cubicBezTo>
                  <a:pt x="2330" y="690"/>
                  <a:pt x="2328" y="691"/>
                  <a:pt x="2330" y="692"/>
                </a:cubicBezTo>
                <a:cubicBezTo>
                  <a:pt x="2331" y="692"/>
                  <a:pt x="2329" y="691"/>
                  <a:pt x="2330" y="690"/>
                </a:cubicBezTo>
                <a:cubicBezTo>
                  <a:pt x="2333" y="692"/>
                  <a:pt x="2333" y="694"/>
                  <a:pt x="2336" y="695"/>
                </a:cubicBezTo>
                <a:cubicBezTo>
                  <a:pt x="2336" y="694"/>
                  <a:pt x="2336" y="694"/>
                  <a:pt x="2336" y="694"/>
                </a:cubicBezTo>
                <a:cubicBezTo>
                  <a:pt x="2340" y="702"/>
                  <a:pt x="2346" y="711"/>
                  <a:pt x="2350" y="718"/>
                </a:cubicBezTo>
                <a:cubicBezTo>
                  <a:pt x="2351" y="714"/>
                  <a:pt x="2348" y="712"/>
                  <a:pt x="2347" y="709"/>
                </a:cubicBezTo>
                <a:cubicBezTo>
                  <a:pt x="2348" y="708"/>
                  <a:pt x="2346" y="707"/>
                  <a:pt x="2348" y="708"/>
                </a:cubicBezTo>
                <a:cubicBezTo>
                  <a:pt x="2346" y="700"/>
                  <a:pt x="2342" y="692"/>
                  <a:pt x="2339" y="684"/>
                </a:cubicBezTo>
                <a:cubicBezTo>
                  <a:pt x="2340" y="686"/>
                  <a:pt x="2343" y="689"/>
                  <a:pt x="2344" y="690"/>
                </a:cubicBezTo>
                <a:cubicBezTo>
                  <a:pt x="2345" y="692"/>
                  <a:pt x="2347" y="694"/>
                  <a:pt x="2347" y="696"/>
                </a:cubicBezTo>
                <a:cubicBezTo>
                  <a:pt x="2348" y="695"/>
                  <a:pt x="2346" y="691"/>
                  <a:pt x="2344" y="689"/>
                </a:cubicBezTo>
                <a:cubicBezTo>
                  <a:pt x="2344" y="689"/>
                  <a:pt x="2344" y="689"/>
                  <a:pt x="2344" y="689"/>
                </a:cubicBezTo>
                <a:cubicBezTo>
                  <a:pt x="2342" y="686"/>
                  <a:pt x="2338" y="683"/>
                  <a:pt x="2338" y="682"/>
                </a:cubicBezTo>
                <a:cubicBezTo>
                  <a:pt x="2338" y="682"/>
                  <a:pt x="2338" y="682"/>
                  <a:pt x="2338" y="682"/>
                </a:cubicBezTo>
                <a:cubicBezTo>
                  <a:pt x="2337" y="681"/>
                  <a:pt x="2337" y="681"/>
                  <a:pt x="2337" y="680"/>
                </a:cubicBezTo>
                <a:cubicBezTo>
                  <a:pt x="2337" y="680"/>
                  <a:pt x="2337" y="680"/>
                  <a:pt x="2337" y="680"/>
                </a:cubicBezTo>
                <a:cubicBezTo>
                  <a:pt x="2337" y="680"/>
                  <a:pt x="2337" y="680"/>
                  <a:pt x="2337" y="680"/>
                </a:cubicBezTo>
                <a:cubicBezTo>
                  <a:pt x="2335" y="676"/>
                  <a:pt x="2333" y="672"/>
                  <a:pt x="2330" y="667"/>
                </a:cubicBezTo>
                <a:cubicBezTo>
                  <a:pt x="2331" y="668"/>
                  <a:pt x="2333" y="669"/>
                  <a:pt x="2334" y="670"/>
                </a:cubicBezTo>
                <a:cubicBezTo>
                  <a:pt x="2334" y="670"/>
                  <a:pt x="2334" y="670"/>
                  <a:pt x="2334" y="671"/>
                </a:cubicBezTo>
                <a:cubicBezTo>
                  <a:pt x="2333" y="671"/>
                  <a:pt x="2335" y="674"/>
                  <a:pt x="2337" y="676"/>
                </a:cubicBezTo>
                <a:cubicBezTo>
                  <a:pt x="2337" y="676"/>
                  <a:pt x="2338" y="677"/>
                  <a:pt x="2338" y="677"/>
                </a:cubicBezTo>
                <a:cubicBezTo>
                  <a:pt x="2338" y="677"/>
                  <a:pt x="2338" y="677"/>
                  <a:pt x="2337" y="676"/>
                </a:cubicBezTo>
                <a:cubicBezTo>
                  <a:pt x="2338" y="677"/>
                  <a:pt x="2339" y="677"/>
                  <a:pt x="2340" y="676"/>
                </a:cubicBezTo>
                <a:cubicBezTo>
                  <a:pt x="2342" y="680"/>
                  <a:pt x="2349" y="686"/>
                  <a:pt x="2355" y="692"/>
                </a:cubicBezTo>
                <a:cubicBezTo>
                  <a:pt x="2354" y="692"/>
                  <a:pt x="2353" y="693"/>
                  <a:pt x="2353" y="693"/>
                </a:cubicBezTo>
                <a:cubicBezTo>
                  <a:pt x="2352" y="693"/>
                  <a:pt x="2352" y="692"/>
                  <a:pt x="2351" y="693"/>
                </a:cubicBezTo>
                <a:cubicBezTo>
                  <a:pt x="2351" y="693"/>
                  <a:pt x="2351" y="694"/>
                  <a:pt x="2352" y="694"/>
                </a:cubicBezTo>
                <a:cubicBezTo>
                  <a:pt x="2351" y="695"/>
                  <a:pt x="2351" y="695"/>
                  <a:pt x="2351" y="695"/>
                </a:cubicBezTo>
                <a:cubicBezTo>
                  <a:pt x="2351" y="695"/>
                  <a:pt x="2352" y="695"/>
                  <a:pt x="2352" y="695"/>
                </a:cubicBezTo>
                <a:cubicBezTo>
                  <a:pt x="2352" y="695"/>
                  <a:pt x="2352" y="696"/>
                  <a:pt x="2353" y="696"/>
                </a:cubicBezTo>
                <a:cubicBezTo>
                  <a:pt x="2353" y="696"/>
                  <a:pt x="2353" y="696"/>
                  <a:pt x="2353" y="695"/>
                </a:cubicBezTo>
                <a:cubicBezTo>
                  <a:pt x="2355" y="695"/>
                  <a:pt x="2357" y="695"/>
                  <a:pt x="2360" y="696"/>
                </a:cubicBezTo>
                <a:cubicBezTo>
                  <a:pt x="2356" y="691"/>
                  <a:pt x="2352" y="689"/>
                  <a:pt x="2348" y="682"/>
                </a:cubicBezTo>
                <a:cubicBezTo>
                  <a:pt x="2349" y="682"/>
                  <a:pt x="2349" y="683"/>
                  <a:pt x="2349" y="683"/>
                </a:cubicBezTo>
                <a:cubicBezTo>
                  <a:pt x="2349" y="681"/>
                  <a:pt x="2348" y="681"/>
                  <a:pt x="2346" y="680"/>
                </a:cubicBezTo>
                <a:cubicBezTo>
                  <a:pt x="2346" y="680"/>
                  <a:pt x="2346" y="680"/>
                  <a:pt x="2346" y="680"/>
                </a:cubicBezTo>
                <a:cubicBezTo>
                  <a:pt x="2345" y="680"/>
                  <a:pt x="2345" y="680"/>
                  <a:pt x="2345" y="679"/>
                </a:cubicBezTo>
                <a:cubicBezTo>
                  <a:pt x="2346" y="679"/>
                  <a:pt x="2346" y="680"/>
                  <a:pt x="2346" y="680"/>
                </a:cubicBezTo>
                <a:cubicBezTo>
                  <a:pt x="2347" y="678"/>
                  <a:pt x="2346" y="677"/>
                  <a:pt x="2345" y="675"/>
                </a:cubicBezTo>
                <a:cubicBezTo>
                  <a:pt x="2344" y="675"/>
                  <a:pt x="2343" y="674"/>
                  <a:pt x="2342" y="673"/>
                </a:cubicBezTo>
                <a:cubicBezTo>
                  <a:pt x="2342" y="673"/>
                  <a:pt x="2342" y="673"/>
                  <a:pt x="2342" y="673"/>
                </a:cubicBezTo>
                <a:cubicBezTo>
                  <a:pt x="2341" y="670"/>
                  <a:pt x="2339" y="667"/>
                  <a:pt x="2338" y="664"/>
                </a:cubicBezTo>
                <a:cubicBezTo>
                  <a:pt x="2340" y="664"/>
                  <a:pt x="2340" y="666"/>
                  <a:pt x="2342" y="669"/>
                </a:cubicBezTo>
                <a:cubicBezTo>
                  <a:pt x="2343" y="669"/>
                  <a:pt x="2342" y="669"/>
                  <a:pt x="2342" y="670"/>
                </a:cubicBezTo>
                <a:cubicBezTo>
                  <a:pt x="2343" y="667"/>
                  <a:pt x="2339" y="659"/>
                  <a:pt x="2337" y="657"/>
                </a:cubicBezTo>
                <a:cubicBezTo>
                  <a:pt x="2336" y="656"/>
                  <a:pt x="2336" y="657"/>
                  <a:pt x="2336" y="657"/>
                </a:cubicBezTo>
                <a:cubicBezTo>
                  <a:pt x="2336" y="657"/>
                  <a:pt x="2337" y="655"/>
                  <a:pt x="2336" y="655"/>
                </a:cubicBezTo>
                <a:cubicBezTo>
                  <a:pt x="2334" y="654"/>
                  <a:pt x="2331" y="648"/>
                  <a:pt x="2331" y="645"/>
                </a:cubicBezTo>
                <a:cubicBezTo>
                  <a:pt x="2333" y="646"/>
                  <a:pt x="2332" y="649"/>
                  <a:pt x="2334" y="651"/>
                </a:cubicBezTo>
                <a:cubicBezTo>
                  <a:pt x="2337" y="649"/>
                  <a:pt x="2334" y="649"/>
                  <a:pt x="2334" y="648"/>
                </a:cubicBezTo>
                <a:cubicBezTo>
                  <a:pt x="2338" y="653"/>
                  <a:pt x="2340" y="661"/>
                  <a:pt x="2345" y="668"/>
                </a:cubicBezTo>
                <a:cubicBezTo>
                  <a:pt x="2345" y="665"/>
                  <a:pt x="2341" y="660"/>
                  <a:pt x="2339" y="656"/>
                </a:cubicBezTo>
                <a:cubicBezTo>
                  <a:pt x="2341" y="656"/>
                  <a:pt x="2341" y="658"/>
                  <a:pt x="2342" y="658"/>
                </a:cubicBezTo>
                <a:cubicBezTo>
                  <a:pt x="2342" y="659"/>
                  <a:pt x="2343" y="660"/>
                  <a:pt x="2343" y="660"/>
                </a:cubicBezTo>
                <a:cubicBezTo>
                  <a:pt x="2344" y="661"/>
                  <a:pt x="2342" y="656"/>
                  <a:pt x="2341" y="655"/>
                </a:cubicBezTo>
                <a:cubicBezTo>
                  <a:pt x="2340" y="653"/>
                  <a:pt x="2339" y="655"/>
                  <a:pt x="2339" y="654"/>
                </a:cubicBezTo>
                <a:cubicBezTo>
                  <a:pt x="2337" y="646"/>
                  <a:pt x="2330" y="632"/>
                  <a:pt x="2321" y="619"/>
                </a:cubicBezTo>
                <a:cubicBezTo>
                  <a:pt x="2321" y="620"/>
                  <a:pt x="2320" y="622"/>
                  <a:pt x="2318" y="621"/>
                </a:cubicBezTo>
                <a:cubicBezTo>
                  <a:pt x="2318" y="626"/>
                  <a:pt x="2320" y="631"/>
                  <a:pt x="2322" y="636"/>
                </a:cubicBezTo>
                <a:cubicBezTo>
                  <a:pt x="2322" y="636"/>
                  <a:pt x="2322" y="637"/>
                  <a:pt x="2323" y="637"/>
                </a:cubicBezTo>
                <a:cubicBezTo>
                  <a:pt x="2325" y="641"/>
                  <a:pt x="2328" y="645"/>
                  <a:pt x="2329" y="649"/>
                </a:cubicBezTo>
                <a:cubicBezTo>
                  <a:pt x="2330" y="648"/>
                  <a:pt x="2329" y="647"/>
                  <a:pt x="2329" y="646"/>
                </a:cubicBezTo>
                <a:cubicBezTo>
                  <a:pt x="2331" y="649"/>
                  <a:pt x="2332" y="651"/>
                  <a:pt x="2333" y="654"/>
                </a:cubicBezTo>
                <a:cubicBezTo>
                  <a:pt x="2331" y="653"/>
                  <a:pt x="2331" y="652"/>
                  <a:pt x="2330" y="649"/>
                </a:cubicBezTo>
                <a:cubicBezTo>
                  <a:pt x="2329" y="650"/>
                  <a:pt x="2330" y="651"/>
                  <a:pt x="2329" y="652"/>
                </a:cubicBezTo>
                <a:cubicBezTo>
                  <a:pt x="2332" y="656"/>
                  <a:pt x="2336" y="664"/>
                  <a:pt x="2339" y="670"/>
                </a:cubicBezTo>
                <a:cubicBezTo>
                  <a:pt x="2336" y="666"/>
                  <a:pt x="2333" y="662"/>
                  <a:pt x="2329" y="658"/>
                </a:cubicBezTo>
                <a:cubicBezTo>
                  <a:pt x="2326" y="652"/>
                  <a:pt x="2322" y="645"/>
                  <a:pt x="2317" y="638"/>
                </a:cubicBezTo>
                <a:cubicBezTo>
                  <a:pt x="2320" y="643"/>
                  <a:pt x="2323" y="649"/>
                  <a:pt x="2326" y="655"/>
                </a:cubicBezTo>
                <a:cubicBezTo>
                  <a:pt x="2324" y="654"/>
                  <a:pt x="2323" y="653"/>
                  <a:pt x="2321" y="652"/>
                </a:cubicBezTo>
                <a:cubicBezTo>
                  <a:pt x="2319" y="648"/>
                  <a:pt x="2317" y="644"/>
                  <a:pt x="2314" y="640"/>
                </a:cubicBezTo>
                <a:cubicBezTo>
                  <a:pt x="2314" y="640"/>
                  <a:pt x="2313" y="640"/>
                  <a:pt x="2312" y="639"/>
                </a:cubicBezTo>
                <a:cubicBezTo>
                  <a:pt x="2312" y="637"/>
                  <a:pt x="2311" y="630"/>
                  <a:pt x="2305" y="629"/>
                </a:cubicBezTo>
                <a:cubicBezTo>
                  <a:pt x="2303" y="632"/>
                  <a:pt x="2305" y="641"/>
                  <a:pt x="2309" y="637"/>
                </a:cubicBezTo>
                <a:cubicBezTo>
                  <a:pt x="2309" y="639"/>
                  <a:pt x="2310" y="639"/>
                  <a:pt x="2311" y="640"/>
                </a:cubicBezTo>
                <a:cubicBezTo>
                  <a:pt x="2311" y="640"/>
                  <a:pt x="2311" y="640"/>
                  <a:pt x="2311" y="640"/>
                </a:cubicBezTo>
                <a:cubicBezTo>
                  <a:pt x="2310" y="640"/>
                  <a:pt x="2310" y="640"/>
                  <a:pt x="2310" y="639"/>
                </a:cubicBezTo>
                <a:cubicBezTo>
                  <a:pt x="2310" y="640"/>
                  <a:pt x="2310" y="640"/>
                  <a:pt x="2310" y="641"/>
                </a:cubicBezTo>
                <a:cubicBezTo>
                  <a:pt x="2309" y="641"/>
                  <a:pt x="2307" y="642"/>
                  <a:pt x="2307" y="643"/>
                </a:cubicBezTo>
                <a:cubicBezTo>
                  <a:pt x="2307" y="642"/>
                  <a:pt x="2307" y="642"/>
                  <a:pt x="2307" y="641"/>
                </a:cubicBezTo>
                <a:cubicBezTo>
                  <a:pt x="2307" y="641"/>
                  <a:pt x="2307" y="642"/>
                  <a:pt x="2307" y="642"/>
                </a:cubicBezTo>
                <a:cubicBezTo>
                  <a:pt x="2308" y="642"/>
                  <a:pt x="2307" y="640"/>
                  <a:pt x="2306" y="640"/>
                </a:cubicBezTo>
                <a:cubicBezTo>
                  <a:pt x="2306" y="639"/>
                  <a:pt x="2306" y="638"/>
                  <a:pt x="2305" y="639"/>
                </a:cubicBezTo>
                <a:cubicBezTo>
                  <a:pt x="2305" y="638"/>
                  <a:pt x="2305" y="637"/>
                  <a:pt x="2305" y="636"/>
                </a:cubicBezTo>
                <a:cubicBezTo>
                  <a:pt x="2305" y="637"/>
                  <a:pt x="2304" y="637"/>
                  <a:pt x="2303" y="638"/>
                </a:cubicBezTo>
                <a:cubicBezTo>
                  <a:pt x="2304" y="639"/>
                  <a:pt x="2304" y="639"/>
                  <a:pt x="2305" y="640"/>
                </a:cubicBezTo>
                <a:cubicBezTo>
                  <a:pt x="2305" y="640"/>
                  <a:pt x="2305" y="639"/>
                  <a:pt x="2305" y="639"/>
                </a:cubicBezTo>
                <a:cubicBezTo>
                  <a:pt x="2305" y="641"/>
                  <a:pt x="2306" y="643"/>
                  <a:pt x="2307" y="644"/>
                </a:cubicBezTo>
                <a:cubicBezTo>
                  <a:pt x="2306" y="644"/>
                  <a:pt x="2305" y="644"/>
                  <a:pt x="2305" y="643"/>
                </a:cubicBezTo>
                <a:cubicBezTo>
                  <a:pt x="2304" y="644"/>
                  <a:pt x="2306" y="645"/>
                  <a:pt x="2307" y="645"/>
                </a:cubicBezTo>
                <a:cubicBezTo>
                  <a:pt x="2307" y="645"/>
                  <a:pt x="2307" y="645"/>
                  <a:pt x="2307" y="645"/>
                </a:cubicBezTo>
                <a:cubicBezTo>
                  <a:pt x="2308" y="648"/>
                  <a:pt x="2311" y="652"/>
                  <a:pt x="2314" y="656"/>
                </a:cubicBezTo>
                <a:cubicBezTo>
                  <a:pt x="2315" y="657"/>
                  <a:pt x="2316" y="658"/>
                  <a:pt x="2317" y="660"/>
                </a:cubicBezTo>
                <a:cubicBezTo>
                  <a:pt x="2312" y="654"/>
                  <a:pt x="2304" y="649"/>
                  <a:pt x="2302" y="643"/>
                </a:cubicBezTo>
                <a:cubicBezTo>
                  <a:pt x="2301" y="644"/>
                  <a:pt x="2300" y="641"/>
                  <a:pt x="2298" y="641"/>
                </a:cubicBezTo>
                <a:cubicBezTo>
                  <a:pt x="2298" y="641"/>
                  <a:pt x="2298" y="642"/>
                  <a:pt x="2297" y="641"/>
                </a:cubicBezTo>
                <a:cubicBezTo>
                  <a:pt x="2297" y="642"/>
                  <a:pt x="2297" y="642"/>
                  <a:pt x="2298" y="642"/>
                </a:cubicBezTo>
                <a:cubicBezTo>
                  <a:pt x="2298" y="642"/>
                  <a:pt x="2300" y="644"/>
                  <a:pt x="2298" y="645"/>
                </a:cubicBezTo>
                <a:cubicBezTo>
                  <a:pt x="2300" y="645"/>
                  <a:pt x="2302" y="650"/>
                  <a:pt x="2303" y="648"/>
                </a:cubicBezTo>
                <a:cubicBezTo>
                  <a:pt x="2304" y="648"/>
                  <a:pt x="2301" y="649"/>
                  <a:pt x="2303" y="650"/>
                </a:cubicBezTo>
                <a:cubicBezTo>
                  <a:pt x="2303" y="649"/>
                  <a:pt x="2303" y="649"/>
                  <a:pt x="2304" y="649"/>
                </a:cubicBezTo>
                <a:cubicBezTo>
                  <a:pt x="2302" y="651"/>
                  <a:pt x="2313" y="659"/>
                  <a:pt x="2307" y="653"/>
                </a:cubicBezTo>
                <a:cubicBezTo>
                  <a:pt x="2312" y="656"/>
                  <a:pt x="2313" y="660"/>
                  <a:pt x="2319" y="663"/>
                </a:cubicBezTo>
                <a:cubicBezTo>
                  <a:pt x="2323" y="671"/>
                  <a:pt x="2325" y="679"/>
                  <a:pt x="2328" y="685"/>
                </a:cubicBezTo>
                <a:cubicBezTo>
                  <a:pt x="2327" y="684"/>
                  <a:pt x="2325" y="682"/>
                  <a:pt x="2325" y="680"/>
                </a:cubicBezTo>
                <a:cubicBezTo>
                  <a:pt x="2323" y="682"/>
                  <a:pt x="2320" y="675"/>
                  <a:pt x="2317" y="675"/>
                </a:cubicBezTo>
                <a:cubicBezTo>
                  <a:pt x="2318" y="673"/>
                  <a:pt x="2316" y="671"/>
                  <a:pt x="2314" y="669"/>
                </a:cubicBezTo>
                <a:cubicBezTo>
                  <a:pt x="2315" y="667"/>
                  <a:pt x="2315" y="670"/>
                  <a:pt x="2316" y="670"/>
                </a:cubicBezTo>
                <a:cubicBezTo>
                  <a:pt x="2315" y="668"/>
                  <a:pt x="2310" y="664"/>
                  <a:pt x="2311" y="662"/>
                </a:cubicBezTo>
                <a:cubicBezTo>
                  <a:pt x="2310" y="662"/>
                  <a:pt x="2311" y="665"/>
                  <a:pt x="2312" y="665"/>
                </a:cubicBezTo>
                <a:cubicBezTo>
                  <a:pt x="2309" y="666"/>
                  <a:pt x="2309" y="662"/>
                  <a:pt x="2306" y="660"/>
                </a:cubicBezTo>
                <a:cubicBezTo>
                  <a:pt x="2306" y="660"/>
                  <a:pt x="2306" y="660"/>
                  <a:pt x="2306" y="659"/>
                </a:cubicBezTo>
                <a:cubicBezTo>
                  <a:pt x="2306" y="660"/>
                  <a:pt x="2306" y="660"/>
                  <a:pt x="2306" y="660"/>
                </a:cubicBezTo>
                <a:cubicBezTo>
                  <a:pt x="2306" y="660"/>
                  <a:pt x="2305" y="659"/>
                  <a:pt x="2305" y="659"/>
                </a:cubicBezTo>
                <a:cubicBezTo>
                  <a:pt x="2305" y="660"/>
                  <a:pt x="2305" y="660"/>
                  <a:pt x="2305" y="660"/>
                </a:cubicBezTo>
                <a:cubicBezTo>
                  <a:pt x="2304" y="660"/>
                  <a:pt x="2303" y="658"/>
                  <a:pt x="2302" y="657"/>
                </a:cubicBezTo>
                <a:cubicBezTo>
                  <a:pt x="2301" y="656"/>
                  <a:pt x="2301" y="655"/>
                  <a:pt x="2300" y="655"/>
                </a:cubicBezTo>
                <a:cubicBezTo>
                  <a:pt x="2301" y="655"/>
                  <a:pt x="2301" y="655"/>
                  <a:pt x="2301" y="656"/>
                </a:cubicBezTo>
                <a:cubicBezTo>
                  <a:pt x="2301" y="655"/>
                  <a:pt x="2301" y="655"/>
                  <a:pt x="2301" y="655"/>
                </a:cubicBezTo>
                <a:cubicBezTo>
                  <a:pt x="2302" y="656"/>
                  <a:pt x="2304" y="658"/>
                  <a:pt x="2304" y="658"/>
                </a:cubicBezTo>
                <a:cubicBezTo>
                  <a:pt x="2304" y="656"/>
                  <a:pt x="2303" y="656"/>
                  <a:pt x="2301" y="654"/>
                </a:cubicBezTo>
                <a:cubicBezTo>
                  <a:pt x="2301" y="654"/>
                  <a:pt x="2302" y="653"/>
                  <a:pt x="2303" y="653"/>
                </a:cubicBezTo>
                <a:cubicBezTo>
                  <a:pt x="2303" y="653"/>
                  <a:pt x="2303" y="653"/>
                  <a:pt x="2304" y="653"/>
                </a:cubicBezTo>
                <a:cubicBezTo>
                  <a:pt x="2303" y="652"/>
                  <a:pt x="2303" y="650"/>
                  <a:pt x="2301" y="652"/>
                </a:cubicBezTo>
                <a:cubicBezTo>
                  <a:pt x="2301" y="652"/>
                  <a:pt x="2302" y="653"/>
                  <a:pt x="2302" y="653"/>
                </a:cubicBezTo>
                <a:cubicBezTo>
                  <a:pt x="2301" y="652"/>
                  <a:pt x="2300" y="651"/>
                  <a:pt x="2299" y="650"/>
                </a:cubicBezTo>
                <a:cubicBezTo>
                  <a:pt x="2299" y="650"/>
                  <a:pt x="2299" y="650"/>
                  <a:pt x="2300" y="650"/>
                </a:cubicBezTo>
                <a:cubicBezTo>
                  <a:pt x="2301" y="649"/>
                  <a:pt x="2299" y="648"/>
                  <a:pt x="2298" y="646"/>
                </a:cubicBezTo>
                <a:cubicBezTo>
                  <a:pt x="2298" y="646"/>
                  <a:pt x="2298" y="646"/>
                  <a:pt x="2298" y="646"/>
                </a:cubicBezTo>
                <a:cubicBezTo>
                  <a:pt x="2294" y="641"/>
                  <a:pt x="2295" y="638"/>
                  <a:pt x="2291" y="631"/>
                </a:cubicBezTo>
                <a:cubicBezTo>
                  <a:pt x="2290" y="632"/>
                  <a:pt x="2290" y="632"/>
                  <a:pt x="2291" y="633"/>
                </a:cubicBezTo>
                <a:cubicBezTo>
                  <a:pt x="2290" y="632"/>
                  <a:pt x="2289" y="631"/>
                  <a:pt x="2289" y="631"/>
                </a:cubicBezTo>
                <a:cubicBezTo>
                  <a:pt x="2289" y="630"/>
                  <a:pt x="2289" y="630"/>
                  <a:pt x="2290" y="629"/>
                </a:cubicBezTo>
                <a:cubicBezTo>
                  <a:pt x="2289" y="628"/>
                  <a:pt x="2288" y="628"/>
                  <a:pt x="2289" y="628"/>
                </a:cubicBezTo>
                <a:cubicBezTo>
                  <a:pt x="2288" y="627"/>
                  <a:pt x="2289" y="629"/>
                  <a:pt x="2288" y="629"/>
                </a:cubicBezTo>
                <a:cubicBezTo>
                  <a:pt x="2287" y="628"/>
                  <a:pt x="2285" y="626"/>
                  <a:pt x="2286" y="625"/>
                </a:cubicBezTo>
                <a:cubicBezTo>
                  <a:pt x="2285" y="625"/>
                  <a:pt x="2284" y="626"/>
                  <a:pt x="2283" y="623"/>
                </a:cubicBezTo>
                <a:cubicBezTo>
                  <a:pt x="2282" y="625"/>
                  <a:pt x="2284" y="625"/>
                  <a:pt x="2284" y="626"/>
                </a:cubicBezTo>
                <a:cubicBezTo>
                  <a:pt x="2280" y="622"/>
                  <a:pt x="2272" y="616"/>
                  <a:pt x="2274" y="612"/>
                </a:cubicBezTo>
                <a:cubicBezTo>
                  <a:pt x="2273" y="612"/>
                  <a:pt x="2272" y="612"/>
                  <a:pt x="2272" y="613"/>
                </a:cubicBezTo>
                <a:cubicBezTo>
                  <a:pt x="2271" y="611"/>
                  <a:pt x="2273" y="610"/>
                  <a:pt x="2271" y="609"/>
                </a:cubicBezTo>
                <a:cubicBezTo>
                  <a:pt x="2271" y="612"/>
                  <a:pt x="2269" y="611"/>
                  <a:pt x="2268" y="609"/>
                </a:cubicBezTo>
                <a:cubicBezTo>
                  <a:pt x="2267" y="606"/>
                  <a:pt x="2266" y="604"/>
                  <a:pt x="2264" y="602"/>
                </a:cubicBezTo>
                <a:cubicBezTo>
                  <a:pt x="2263" y="602"/>
                  <a:pt x="2265" y="603"/>
                  <a:pt x="2263" y="604"/>
                </a:cubicBezTo>
                <a:cubicBezTo>
                  <a:pt x="2264" y="605"/>
                  <a:pt x="2265" y="603"/>
                  <a:pt x="2266" y="605"/>
                </a:cubicBezTo>
                <a:cubicBezTo>
                  <a:pt x="2265" y="605"/>
                  <a:pt x="2264" y="605"/>
                  <a:pt x="2264" y="605"/>
                </a:cubicBezTo>
                <a:cubicBezTo>
                  <a:pt x="2264" y="605"/>
                  <a:pt x="2264" y="606"/>
                  <a:pt x="2264" y="606"/>
                </a:cubicBezTo>
                <a:cubicBezTo>
                  <a:pt x="2264" y="606"/>
                  <a:pt x="2263" y="606"/>
                  <a:pt x="2263" y="607"/>
                </a:cubicBezTo>
                <a:cubicBezTo>
                  <a:pt x="2263" y="607"/>
                  <a:pt x="2264" y="607"/>
                  <a:pt x="2265" y="607"/>
                </a:cubicBezTo>
                <a:cubicBezTo>
                  <a:pt x="2265" y="609"/>
                  <a:pt x="2265" y="610"/>
                  <a:pt x="2266" y="611"/>
                </a:cubicBezTo>
                <a:cubicBezTo>
                  <a:pt x="2265" y="610"/>
                  <a:pt x="2264" y="610"/>
                  <a:pt x="2264" y="609"/>
                </a:cubicBezTo>
                <a:cubicBezTo>
                  <a:pt x="2265" y="607"/>
                  <a:pt x="2263" y="609"/>
                  <a:pt x="2264" y="609"/>
                </a:cubicBezTo>
                <a:cubicBezTo>
                  <a:pt x="2262" y="609"/>
                  <a:pt x="2262" y="606"/>
                  <a:pt x="2259" y="605"/>
                </a:cubicBezTo>
                <a:cubicBezTo>
                  <a:pt x="2258" y="606"/>
                  <a:pt x="2261" y="606"/>
                  <a:pt x="2261" y="607"/>
                </a:cubicBezTo>
                <a:cubicBezTo>
                  <a:pt x="2260" y="607"/>
                  <a:pt x="2260" y="607"/>
                  <a:pt x="2260" y="606"/>
                </a:cubicBezTo>
                <a:cubicBezTo>
                  <a:pt x="2259" y="607"/>
                  <a:pt x="2263" y="612"/>
                  <a:pt x="2264" y="610"/>
                </a:cubicBezTo>
                <a:cubicBezTo>
                  <a:pt x="2265" y="611"/>
                  <a:pt x="2263" y="612"/>
                  <a:pt x="2265" y="613"/>
                </a:cubicBezTo>
                <a:cubicBezTo>
                  <a:pt x="2265" y="613"/>
                  <a:pt x="2265" y="612"/>
                  <a:pt x="2266" y="612"/>
                </a:cubicBezTo>
                <a:cubicBezTo>
                  <a:pt x="2266" y="612"/>
                  <a:pt x="2266" y="613"/>
                  <a:pt x="2267" y="613"/>
                </a:cubicBezTo>
                <a:cubicBezTo>
                  <a:pt x="2267" y="613"/>
                  <a:pt x="2267" y="613"/>
                  <a:pt x="2267" y="613"/>
                </a:cubicBezTo>
                <a:cubicBezTo>
                  <a:pt x="2267" y="613"/>
                  <a:pt x="2267" y="613"/>
                  <a:pt x="2267" y="614"/>
                </a:cubicBezTo>
                <a:cubicBezTo>
                  <a:pt x="2267" y="614"/>
                  <a:pt x="2266" y="614"/>
                  <a:pt x="2266" y="614"/>
                </a:cubicBezTo>
                <a:cubicBezTo>
                  <a:pt x="2267" y="614"/>
                  <a:pt x="2267" y="614"/>
                  <a:pt x="2267" y="614"/>
                </a:cubicBezTo>
                <a:cubicBezTo>
                  <a:pt x="2267" y="615"/>
                  <a:pt x="2268" y="616"/>
                  <a:pt x="2268" y="617"/>
                </a:cubicBezTo>
                <a:cubicBezTo>
                  <a:pt x="2267" y="617"/>
                  <a:pt x="2268" y="617"/>
                  <a:pt x="2267" y="618"/>
                </a:cubicBezTo>
                <a:cubicBezTo>
                  <a:pt x="2267" y="618"/>
                  <a:pt x="2268" y="618"/>
                  <a:pt x="2268" y="619"/>
                </a:cubicBezTo>
                <a:cubicBezTo>
                  <a:pt x="2268" y="618"/>
                  <a:pt x="2268" y="618"/>
                  <a:pt x="2269" y="618"/>
                </a:cubicBezTo>
                <a:cubicBezTo>
                  <a:pt x="2269" y="619"/>
                  <a:pt x="2270" y="621"/>
                  <a:pt x="2271" y="622"/>
                </a:cubicBezTo>
                <a:cubicBezTo>
                  <a:pt x="2269" y="622"/>
                  <a:pt x="2271" y="621"/>
                  <a:pt x="2269" y="619"/>
                </a:cubicBezTo>
                <a:cubicBezTo>
                  <a:pt x="2268" y="620"/>
                  <a:pt x="2268" y="621"/>
                  <a:pt x="2269" y="621"/>
                </a:cubicBezTo>
                <a:cubicBezTo>
                  <a:pt x="2269" y="621"/>
                  <a:pt x="2268" y="621"/>
                  <a:pt x="2268" y="622"/>
                </a:cubicBezTo>
                <a:cubicBezTo>
                  <a:pt x="2267" y="620"/>
                  <a:pt x="2269" y="620"/>
                  <a:pt x="2267" y="619"/>
                </a:cubicBezTo>
                <a:cubicBezTo>
                  <a:pt x="2266" y="619"/>
                  <a:pt x="2267" y="620"/>
                  <a:pt x="2267" y="620"/>
                </a:cubicBezTo>
                <a:cubicBezTo>
                  <a:pt x="2266" y="620"/>
                  <a:pt x="2266" y="620"/>
                  <a:pt x="2265" y="620"/>
                </a:cubicBezTo>
                <a:cubicBezTo>
                  <a:pt x="2265" y="620"/>
                  <a:pt x="2265" y="620"/>
                  <a:pt x="2265" y="620"/>
                </a:cubicBezTo>
                <a:cubicBezTo>
                  <a:pt x="2265" y="619"/>
                  <a:pt x="2264" y="617"/>
                  <a:pt x="2263" y="616"/>
                </a:cubicBezTo>
                <a:cubicBezTo>
                  <a:pt x="2262" y="617"/>
                  <a:pt x="2266" y="620"/>
                  <a:pt x="2264" y="623"/>
                </a:cubicBezTo>
                <a:cubicBezTo>
                  <a:pt x="2264" y="622"/>
                  <a:pt x="2264" y="622"/>
                  <a:pt x="2263" y="622"/>
                </a:cubicBezTo>
                <a:cubicBezTo>
                  <a:pt x="2263" y="624"/>
                  <a:pt x="2264" y="627"/>
                  <a:pt x="2266" y="627"/>
                </a:cubicBezTo>
                <a:cubicBezTo>
                  <a:pt x="2267" y="628"/>
                  <a:pt x="2268" y="630"/>
                  <a:pt x="2269" y="631"/>
                </a:cubicBezTo>
                <a:cubicBezTo>
                  <a:pt x="2270" y="632"/>
                  <a:pt x="2270" y="634"/>
                  <a:pt x="2271" y="635"/>
                </a:cubicBezTo>
                <a:cubicBezTo>
                  <a:pt x="2270" y="635"/>
                  <a:pt x="2270" y="635"/>
                  <a:pt x="2270" y="634"/>
                </a:cubicBezTo>
                <a:cubicBezTo>
                  <a:pt x="2270" y="634"/>
                  <a:pt x="2270" y="634"/>
                  <a:pt x="2270" y="635"/>
                </a:cubicBezTo>
                <a:cubicBezTo>
                  <a:pt x="2268" y="632"/>
                  <a:pt x="2266" y="630"/>
                  <a:pt x="2265" y="628"/>
                </a:cubicBezTo>
                <a:cubicBezTo>
                  <a:pt x="2263" y="627"/>
                  <a:pt x="2258" y="623"/>
                  <a:pt x="2258" y="619"/>
                </a:cubicBezTo>
                <a:cubicBezTo>
                  <a:pt x="2260" y="620"/>
                  <a:pt x="2260" y="622"/>
                  <a:pt x="2262" y="624"/>
                </a:cubicBezTo>
                <a:cubicBezTo>
                  <a:pt x="2263" y="623"/>
                  <a:pt x="2263" y="622"/>
                  <a:pt x="2263" y="621"/>
                </a:cubicBezTo>
                <a:cubicBezTo>
                  <a:pt x="2262" y="620"/>
                  <a:pt x="2262" y="621"/>
                  <a:pt x="2262" y="622"/>
                </a:cubicBezTo>
                <a:cubicBezTo>
                  <a:pt x="2261" y="621"/>
                  <a:pt x="2261" y="621"/>
                  <a:pt x="2260" y="620"/>
                </a:cubicBezTo>
                <a:cubicBezTo>
                  <a:pt x="2262" y="618"/>
                  <a:pt x="2260" y="617"/>
                  <a:pt x="2259" y="615"/>
                </a:cubicBezTo>
                <a:cubicBezTo>
                  <a:pt x="2259" y="615"/>
                  <a:pt x="2260" y="616"/>
                  <a:pt x="2260" y="616"/>
                </a:cubicBezTo>
                <a:cubicBezTo>
                  <a:pt x="2259" y="613"/>
                  <a:pt x="2258" y="615"/>
                  <a:pt x="2254" y="615"/>
                </a:cubicBezTo>
                <a:cubicBezTo>
                  <a:pt x="2255" y="616"/>
                  <a:pt x="2256" y="617"/>
                  <a:pt x="2257" y="618"/>
                </a:cubicBezTo>
                <a:cubicBezTo>
                  <a:pt x="2257" y="618"/>
                  <a:pt x="2256" y="617"/>
                  <a:pt x="2256" y="618"/>
                </a:cubicBezTo>
                <a:cubicBezTo>
                  <a:pt x="2251" y="616"/>
                  <a:pt x="2246" y="609"/>
                  <a:pt x="2241" y="603"/>
                </a:cubicBezTo>
                <a:cubicBezTo>
                  <a:pt x="2241" y="602"/>
                  <a:pt x="2241" y="602"/>
                  <a:pt x="2240" y="602"/>
                </a:cubicBezTo>
                <a:cubicBezTo>
                  <a:pt x="2241" y="601"/>
                  <a:pt x="2242" y="602"/>
                  <a:pt x="2242" y="602"/>
                </a:cubicBezTo>
                <a:cubicBezTo>
                  <a:pt x="2242" y="602"/>
                  <a:pt x="2242" y="602"/>
                  <a:pt x="2241" y="602"/>
                </a:cubicBezTo>
                <a:cubicBezTo>
                  <a:pt x="2244" y="603"/>
                  <a:pt x="2243" y="605"/>
                  <a:pt x="2245" y="606"/>
                </a:cubicBezTo>
                <a:cubicBezTo>
                  <a:pt x="2245" y="606"/>
                  <a:pt x="2245" y="605"/>
                  <a:pt x="2245" y="604"/>
                </a:cubicBezTo>
                <a:cubicBezTo>
                  <a:pt x="2244" y="602"/>
                  <a:pt x="2241" y="600"/>
                  <a:pt x="2240" y="598"/>
                </a:cubicBezTo>
                <a:cubicBezTo>
                  <a:pt x="2239" y="598"/>
                  <a:pt x="2239" y="598"/>
                  <a:pt x="2239" y="599"/>
                </a:cubicBezTo>
                <a:cubicBezTo>
                  <a:pt x="2239" y="598"/>
                  <a:pt x="2239" y="597"/>
                  <a:pt x="2239" y="597"/>
                </a:cubicBezTo>
                <a:cubicBezTo>
                  <a:pt x="2242" y="599"/>
                  <a:pt x="2243" y="601"/>
                  <a:pt x="2245" y="603"/>
                </a:cubicBezTo>
                <a:cubicBezTo>
                  <a:pt x="2246" y="605"/>
                  <a:pt x="2249" y="607"/>
                  <a:pt x="2249" y="609"/>
                </a:cubicBezTo>
                <a:cubicBezTo>
                  <a:pt x="2249" y="609"/>
                  <a:pt x="2249" y="609"/>
                  <a:pt x="2249" y="609"/>
                </a:cubicBezTo>
                <a:cubicBezTo>
                  <a:pt x="2248" y="609"/>
                  <a:pt x="2249" y="609"/>
                  <a:pt x="2249" y="609"/>
                </a:cubicBezTo>
                <a:cubicBezTo>
                  <a:pt x="2249" y="610"/>
                  <a:pt x="2249" y="610"/>
                  <a:pt x="2249" y="611"/>
                </a:cubicBezTo>
                <a:cubicBezTo>
                  <a:pt x="2249" y="612"/>
                  <a:pt x="2250" y="611"/>
                  <a:pt x="2251" y="612"/>
                </a:cubicBezTo>
                <a:cubicBezTo>
                  <a:pt x="2250" y="611"/>
                  <a:pt x="2250" y="611"/>
                  <a:pt x="2250" y="610"/>
                </a:cubicBezTo>
                <a:cubicBezTo>
                  <a:pt x="2250" y="609"/>
                  <a:pt x="2250" y="609"/>
                  <a:pt x="2251" y="609"/>
                </a:cubicBezTo>
                <a:cubicBezTo>
                  <a:pt x="2250" y="608"/>
                  <a:pt x="2250" y="609"/>
                  <a:pt x="2250" y="609"/>
                </a:cubicBezTo>
                <a:cubicBezTo>
                  <a:pt x="2249" y="608"/>
                  <a:pt x="2248" y="607"/>
                  <a:pt x="2248" y="606"/>
                </a:cubicBezTo>
                <a:cubicBezTo>
                  <a:pt x="2249" y="606"/>
                  <a:pt x="2251" y="605"/>
                  <a:pt x="2250" y="607"/>
                </a:cubicBezTo>
                <a:cubicBezTo>
                  <a:pt x="2252" y="606"/>
                  <a:pt x="2255" y="609"/>
                  <a:pt x="2257" y="610"/>
                </a:cubicBezTo>
                <a:cubicBezTo>
                  <a:pt x="2257" y="610"/>
                  <a:pt x="2257" y="610"/>
                  <a:pt x="2257" y="610"/>
                </a:cubicBezTo>
                <a:cubicBezTo>
                  <a:pt x="2257" y="610"/>
                  <a:pt x="2257" y="611"/>
                  <a:pt x="2257" y="611"/>
                </a:cubicBezTo>
                <a:cubicBezTo>
                  <a:pt x="2257" y="611"/>
                  <a:pt x="2254" y="611"/>
                  <a:pt x="2255" y="612"/>
                </a:cubicBezTo>
                <a:cubicBezTo>
                  <a:pt x="2255" y="613"/>
                  <a:pt x="2257" y="612"/>
                  <a:pt x="2258" y="612"/>
                </a:cubicBezTo>
                <a:cubicBezTo>
                  <a:pt x="2259" y="613"/>
                  <a:pt x="2259" y="614"/>
                  <a:pt x="2258" y="612"/>
                </a:cubicBezTo>
                <a:cubicBezTo>
                  <a:pt x="2258" y="612"/>
                  <a:pt x="2258" y="612"/>
                  <a:pt x="2258" y="612"/>
                </a:cubicBezTo>
                <a:cubicBezTo>
                  <a:pt x="2259" y="613"/>
                  <a:pt x="2261" y="616"/>
                  <a:pt x="2262" y="616"/>
                </a:cubicBezTo>
                <a:cubicBezTo>
                  <a:pt x="2263" y="614"/>
                  <a:pt x="2266" y="614"/>
                  <a:pt x="2263" y="612"/>
                </a:cubicBezTo>
                <a:cubicBezTo>
                  <a:pt x="2263" y="613"/>
                  <a:pt x="2262" y="614"/>
                  <a:pt x="2263" y="614"/>
                </a:cubicBezTo>
                <a:cubicBezTo>
                  <a:pt x="2262" y="614"/>
                  <a:pt x="2262" y="614"/>
                  <a:pt x="2261" y="613"/>
                </a:cubicBezTo>
                <a:cubicBezTo>
                  <a:pt x="2261" y="613"/>
                  <a:pt x="2261" y="613"/>
                  <a:pt x="2261" y="612"/>
                </a:cubicBezTo>
                <a:cubicBezTo>
                  <a:pt x="2261" y="612"/>
                  <a:pt x="2261" y="611"/>
                  <a:pt x="2262" y="611"/>
                </a:cubicBezTo>
                <a:cubicBezTo>
                  <a:pt x="2260" y="609"/>
                  <a:pt x="2260" y="609"/>
                  <a:pt x="2259" y="609"/>
                </a:cubicBezTo>
                <a:cubicBezTo>
                  <a:pt x="2259" y="608"/>
                  <a:pt x="2258" y="606"/>
                  <a:pt x="2257" y="606"/>
                </a:cubicBezTo>
                <a:cubicBezTo>
                  <a:pt x="2257" y="607"/>
                  <a:pt x="2258" y="608"/>
                  <a:pt x="2258" y="609"/>
                </a:cubicBezTo>
                <a:cubicBezTo>
                  <a:pt x="2258" y="609"/>
                  <a:pt x="2258" y="609"/>
                  <a:pt x="2258" y="609"/>
                </a:cubicBezTo>
                <a:cubicBezTo>
                  <a:pt x="2257" y="605"/>
                  <a:pt x="2254" y="604"/>
                  <a:pt x="2253" y="601"/>
                </a:cubicBezTo>
                <a:cubicBezTo>
                  <a:pt x="2252" y="600"/>
                  <a:pt x="2257" y="599"/>
                  <a:pt x="2254" y="598"/>
                </a:cubicBezTo>
                <a:cubicBezTo>
                  <a:pt x="2256" y="597"/>
                  <a:pt x="2254" y="600"/>
                  <a:pt x="2257" y="598"/>
                </a:cubicBezTo>
                <a:cubicBezTo>
                  <a:pt x="2259" y="601"/>
                  <a:pt x="2261" y="604"/>
                  <a:pt x="2264" y="605"/>
                </a:cubicBezTo>
                <a:cubicBezTo>
                  <a:pt x="2261" y="601"/>
                  <a:pt x="2259" y="601"/>
                  <a:pt x="2256" y="596"/>
                </a:cubicBezTo>
                <a:cubicBezTo>
                  <a:pt x="2257" y="595"/>
                  <a:pt x="2257" y="598"/>
                  <a:pt x="2259" y="596"/>
                </a:cubicBezTo>
                <a:cubicBezTo>
                  <a:pt x="2257" y="594"/>
                  <a:pt x="2256" y="593"/>
                  <a:pt x="2254" y="595"/>
                </a:cubicBezTo>
                <a:cubicBezTo>
                  <a:pt x="2253" y="594"/>
                  <a:pt x="2253" y="593"/>
                  <a:pt x="2252" y="592"/>
                </a:cubicBezTo>
                <a:cubicBezTo>
                  <a:pt x="2251" y="589"/>
                  <a:pt x="2249" y="585"/>
                  <a:pt x="2247" y="585"/>
                </a:cubicBezTo>
                <a:cubicBezTo>
                  <a:pt x="2248" y="587"/>
                  <a:pt x="2249" y="589"/>
                  <a:pt x="2250" y="591"/>
                </a:cubicBezTo>
                <a:cubicBezTo>
                  <a:pt x="2249" y="591"/>
                  <a:pt x="2248" y="591"/>
                  <a:pt x="2248" y="591"/>
                </a:cubicBezTo>
                <a:cubicBezTo>
                  <a:pt x="2247" y="590"/>
                  <a:pt x="2247" y="590"/>
                  <a:pt x="2247" y="589"/>
                </a:cubicBezTo>
                <a:cubicBezTo>
                  <a:pt x="2247" y="589"/>
                  <a:pt x="2247" y="590"/>
                  <a:pt x="2248" y="590"/>
                </a:cubicBezTo>
                <a:cubicBezTo>
                  <a:pt x="2248" y="587"/>
                  <a:pt x="2246" y="585"/>
                  <a:pt x="2244" y="583"/>
                </a:cubicBezTo>
                <a:cubicBezTo>
                  <a:pt x="2244" y="582"/>
                  <a:pt x="2243" y="581"/>
                  <a:pt x="2243" y="580"/>
                </a:cubicBezTo>
                <a:cubicBezTo>
                  <a:pt x="2243" y="580"/>
                  <a:pt x="2243" y="580"/>
                  <a:pt x="2243" y="580"/>
                </a:cubicBezTo>
                <a:cubicBezTo>
                  <a:pt x="2243" y="580"/>
                  <a:pt x="2243" y="580"/>
                  <a:pt x="2243" y="580"/>
                </a:cubicBezTo>
                <a:cubicBezTo>
                  <a:pt x="2242" y="577"/>
                  <a:pt x="2240" y="575"/>
                  <a:pt x="2239" y="573"/>
                </a:cubicBezTo>
                <a:cubicBezTo>
                  <a:pt x="2240" y="573"/>
                  <a:pt x="2241" y="574"/>
                  <a:pt x="2241" y="575"/>
                </a:cubicBezTo>
                <a:cubicBezTo>
                  <a:pt x="2241" y="575"/>
                  <a:pt x="2241" y="575"/>
                  <a:pt x="2241" y="575"/>
                </a:cubicBezTo>
                <a:cubicBezTo>
                  <a:pt x="2244" y="579"/>
                  <a:pt x="2245" y="580"/>
                  <a:pt x="2247" y="585"/>
                </a:cubicBezTo>
                <a:cubicBezTo>
                  <a:pt x="2247" y="584"/>
                  <a:pt x="2247" y="582"/>
                  <a:pt x="2247" y="581"/>
                </a:cubicBezTo>
                <a:cubicBezTo>
                  <a:pt x="2247" y="582"/>
                  <a:pt x="2247" y="582"/>
                  <a:pt x="2248" y="583"/>
                </a:cubicBezTo>
                <a:cubicBezTo>
                  <a:pt x="2249" y="582"/>
                  <a:pt x="2248" y="580"/>
                  <a:pt x="2246" y="579"/>
                </a:cubicBezTo>
                <a:cubicBezTo>
                  <a:pt x="2245" y="576"/>
                  <a:pt x="2244" y="574"/>
                  <a:pt x="2242" y="571"/>
                </a:cubicBezTo>
                <a:cubicBezTo>
                  <a:pt x="2242" y="571"/>
                  <a:pt x="2242" y="570"/>
                  <a:pt x="2242" y="569"/>
                </a:cubicBezTo>
                <a:cubicBezTo>
                  <a:pt x="2241" y="569"/>
                  <a:pt x="2241" y="569"/>
                  <a:pt x="2241" y="569"/>
                </a:cubicBezTo>
                <a:cubicBezTo>
                  <a:pt x="2240" y="568"/>
                  <a:pt x="2240" y="566"/>
                  <a:pt x="2239" y="564"/>
                </a:cubicBezTo>
                <a:cubicBezTo>
                  <a:pt x="2243" y="569"/>
                  <a:pt x="2247" y="573"/>
                  <a:pt x="2250" y="577"/>
                </a:cubicBezTo>
                <a:cubicBezTo>
                  <a:pt x="2248" y="573"/>
                  <a:pt x="2245" y="570"/>
                  <a:pt x="2243" y="567"/>
                </a:cubicBezTo>
                <a:cubicBezTo>
                  <a:pt x="2243" y="565"/>
                  <a:pt x="2242" y="565"/>
                  <a:pt x="2242" y="566"/>
                </a:cubicBezTo>
                <a:cubicBezTo>
                  <a:pt x="2240" y="565"/>
                  <a:pt x="2239" y="563"/>
                  <a:pt x="2238" y="562"/>
                </a:cubicBezTo>
                <a:cubicBezTo>
                  <a:pt x="2238" y="560"/>
                  <a:pt x="2238" y="558"/>
                  <a:pt x="2238" y="557"/>
                </a:cubicBezTo>
                <a:cubicBezTo>
                  <a:pt x="2238" y="557"/>
                  <a:pt x="2238" y="557"/>
                  <a:pt x="2238" y="557"/>
                </a:cubicBezTo>
                <a:cubicBezTo>
                  <a:pt x="2242" y="562"/>
                  <a:pt x="2243" y="562"/>
                  <a:pt x="2239" y="557"/>
                </a:cubicBezTo>
                <a:cubicBezTo>
                  <a:pt x="2239" y="557"/>
                  <a:pt x="2238" y="557"/>
                  <a:pt x="2238" y="556"/>
                </a:cubicBezTo>
                <a:cubicBezTo>
                  <a:pt x="2238" y="553"/>
                  <a:pt x="2237" y="549"/>
                  <a:pt x="2237" y="546"/>
                </a:cubicBezTo>
                <a:cubicBezTo>
                  <a:pt x="2239" y="550"/>
                  <a:pt x="2242" y="554"/>
                  <a:pt x="2242" y="557"/>
                </a:cubicBezTo>
                <a:cubicBezTo>
                  <a:pt x="2245" y="554"/>
                  <a:pt x="2237" y="546"/>
                  <a:pt x="2239" y="544"/>
                </a:cubicBezTo>
                <a:cubicBezTo>
                  <a:pt x="2238" y="544"/>
                  <a:pt x="2238" y="543"/>
                  <a:pt x="2237" y="542"/>
                </a:cubicBezTo>
                <a:cubicBezTo>
                  <a:pt x="2237" y="541"/>
                  <a:pt x="2237" y="540"/>
                  <a:pt x="2237" y="539"/>
                </a:cubicBezTo>
                <a:cubicBezTo>
                  <a:pt x="2238" y="540"/>
                  <a:pt x="2238" y="541"/>
                  <a:pt x="2238" y="542"/>
                </a:cubicBezTo>
                <a:cubicBezTo>
                  <a:pt x="2243" y="551"/>
                  <a:pt x="2247" y="558"/>
                  <a:pt x="2250" y="566"/>
                </a:cubicBezTo>
                <a:cubicBezTo>
                  <a:pt x="2251" y="567"/>
                  <a:pt x="2253" y="566"/>
                  <a:pt x="2252" y="565"/>
                </a:cubicBezTo>
                <a:cubicBezTo>
                  <a:pt x="2254" y="568"/>
                  <a:pt x="2254" y="571"/>
                  <a:pt x="2257" y="573"/>
                </a:cubicBezTo>
                <a:cubicBezTo>
                  <a:pt x="2259" y="572"/>
                  <a:pt x="2256" y="572"/>
                  <a:pt x="2256" y="571"/>
                </a:cubicBezTo>
                <a:cubicBezTo>
                  <a:pt x="2257" y="570"/>
                  <a:pt x="2257" y="571"/>
                  <a:pt x="2258" y="571"/>
                </a:cubicBezTo>
                <a:cubicBezTo>
                  <a:pt x="2260" y="570"/>
                  <a:pt x="2256" y="568"/>
                  <a:pt x="2258" y="567"/>
                </a:cubicBezTo>
                <a:cubicBezTo>
                  <a:pt x="2260" y="570"/>
                  <a:pt x="2263" y="579"/>
                  <a:pt x="2266" y="583"/>
                </a:cubicBezTo>
                <a:cubicBezTo>
                  <a:pt x="2262" y="575"/>
                  <a:pt x="2259" y="568"/>
                  <a:pt x="2257" y="561"/>
                </a:cubicBezTo>
                <a:cubicBezTo>
                  <a:pt x="2259" y="560"/>
                  <a:pt x="2258" y="565"/>
                  <a:pt x="2261" y="563"/>
                </a:cubicBezTo>
                <a:cubicBezTo>
                  <a:pt x="2259" y="563"/>
                  <a:pt x="2258" y="560"/>
                  <a:pt x="2257" y="558"/>
                </a:cubicBezTo>
                <a:cubicBezTo>
                  <a:pt x="2256" y="559"/>
                  <a:pt x="2256" y="559"/>
                  <a:pt x="2256" y="560"/>
                </a:cubicBezTo>
                <a:cubicBezTo>
                  <a:pt x="2256" y="559"/>
                  <a:pt x="2256" y="559"/>
                  <a:pt x="2256" y="559"/>
                </a:cubicBezTo>
                <a:cubicBezTo>
                  <a:pt x="2256" y="559"/>
                  <a:pt x="2256" y="558"/>
                  <a:pt x="2255" y="558"/>
                </a:cubicBezTo>
                <a:cubicBezTo>
                  <a:pt x="2254" y="556"/>
                  <a:pt x="2253" y="553"/>
                  <a:pt x="2253" y="551"/>
                </a:cubicBezTo>
                <a:cubicBezTo>
                  <a:pt x="2253" y="551"/>
                  <a:pt x="2252" y="550"/>
                  <a:pt x="2252" y="550"/>
                </a:cubicBezTo>
                <a:cubicBezTo>
                  <a:pt x="2249" y="542"/>
                  <a:pt x="2246" y="534"/>
                  <a:pt x="2242" y="526"/>
                </a:cubicBezTo>
                <a:cubicBezTo>
                  <a:pt x="2244" y="528"/>
                  <a:pt x="2245" y="529"/>
                  <a:pt x="2246" y="531"/>
                </a:cubicBezTo>
                <a:cubicBezTo>
                  <a:pt x="2247" y="532"/>
                  <a:pt x="2248" y="531"/>
                  <a:pt x="2248" y="530"/>
                </a:cubicBezTo>
                <a:cubicBezTo>
                  <a:pt x="2248" y="530"/>
                  <a:pt x="2248" y="531"/>
                  <a:pt x="2248" y="531"/>
                </a:cubicBezTo>
                <a:cubicBezTo>
                  <a:pt x="2248" y="531"/>
                  <a:pt x="2248" y="532"/>
                  <a:pt x="2247" y="532"/>
                </a:cubicBezTo>
                <a:cubicBezTo>
                  <a:pt x="2249" y="534"/>
                  <a:pt x="2249" y="534"/>
                  <a:pt x="2251" y="536"/>
                </a:cubicBezTo>
                <a:cubicBezTo>
                  <a:pt x="2253" y="536"/>
                  <a:pt x="2250" y="534"/>
                  <a:pt x="2250" y="533"/>
                </a:cubicBezTo>
                <a:cubicBezTo>
                  <a:pt x="2250" y="533"/>
                  <a:pt x="2250" y="533"/>
                  <a:pt x="2250" y="533"/>
                </a:cubicBezTo>
                <a:cubicBezTo>
                  <a:pt x="2251" y="534"/>
                  <a:pt x="2252" y="535"/>
                  <a:pt x="2252" y="536"/>
                </a:cubicBezTo>
                <a:cubicBezTo>
                  <a:pt x="2252" y="535"/>
                  <a:pt x="2251" y="534"/>
                  <a:pt x="2251" y="533"/>
                </a:cubicBezTo>
                <a:cubicBezTo>
                  <a:pt x="2252" y="534"/>
                  <a:pt x="2253" y="535"/>
                  <a:pt x="2254" y="536"/>
                </a:cubicBezTo>
                <a:cubicBezTo>
                  <a:pt x="2254" y="537"/>
                  <a:pt x="2252" y="536"/>
                  <a:pt x="2252" y="538"/>
                </a:cubicBezTo>
                <a:cubicBezTo>
                  <a:pt x="2257" y="541"/>
                  <a:pt x="2261" y="546"/>
                  <a:pt x="2265" y="551"/>
                </a:cubicBezTo>
                <a:cubicBezTo>
                  <a:pt x="2266" y="552"/>
                  <a:pt x="2267" y="553"/>
                  <a:pt x="2267" y="554"/>
                </a:cubicBezTo>
                <a:cubicBezTo>
                  <a:pt x="2268" y="554"/>
                  <a:pt x="2268" y="554"/>
                  <a:pt x="2268" y="554"/>
                </a:cubicBezTo>
                <a:cubicBezTo>
                  <a:pt x="2269" y="556"/>
                  <a:pt x="2270" y="557"/>
                  <a:pt x="2272" y="559"/>
                </a:cubicBezTo>
                <a:cubicBezTo>
                  <a:pt x="2272" y="559"/>
                  <a:pt x="2272" y="560"/>
                  <a:pt x="2273" y="560"/>
                </a:cubicBezTo>
                <a:cubicBezTo>
                  <a:pt x="2273" y="560"/>
                  <a:pt x="2273" y="560"/>
                  <a:pt x="2273" y="560"/>
                </a:cubicBezTo>
                <a:cubicBezTo>
                  <a:pt x="2274" y="561"/>
                  <a:pt x="2275" y="562"/>
                  <a:pt x="2277" y="563"/>
                </a:cubicBezTo>
                <a:cubicBezTo>
                  <a:pt x="2279" y="566"/>
                  <a:pt x="2281" y="569"/>
                  <a:pt x="2282" y="572"/>
                </a:cubicBezTo>
                <a:cubicBezTo>
                  <a:pt x="2281" y="572"/>
                  <a:pt x="2280" y="569"/>
                  <a:pt x="2278" y="568"/>
                </a:cubicBezTo>
                <a:cubicBezTo>
                  <a:pt x="2279" y="568"/>
                  <a:pt x="2279" y="568"/>
                  <a:pt x="2279" y="567"/>
                </a:cubicBezTo>
                <a:cubicBezTo>
                  <a:pt x="2278" y="567"/>
                  <a:pt x="2278" y="567"/>
                  <a:pt x="2277" y="568"/>
                </a:cubicBezTo>
                <a:cubicBezTo>
                  <a:pt x="2277" y="568"/>
                  <a:pt x="2277" y="568"/>
                  <a:pt x="2276" y="568"/>
                </a:cubicBezTo>
                <a:cubicBezTo>
                  <a:pt x="2276" y="568"/>
                  <a:pt x="2277" y="569"/>
                  <a:pt x="2277" y="569"/>
                </a:cubicBezTo>
                <a:cubicBezTo>
                  <a:pt x="2277" y="569"/>
                  <a:pt x="2276" y="570"/>
                  <a:pt x="2276" y="570"/>
                </a:cubicBezTo>
                <a:cubicBezTo>
                  <a:pt x="2276" y="568"/>
                  <a:pt x="2276" y="570"/>
                  <a:pt x="2275" y="571"/>
                </a:cubicBezTo>
                <a:cubicBezTo>
                  <a:pt x="2275" y="571"/>
                  <a:pt x="2275" y="571"/>
                  <a:pt x="2275" y="570"/>
                </a:cubicBezTo>
                <a:cubicBezTo>
                  <a:pt x="2273" y="571"/>
                  <a:pt x="2275" y="571"/>
                  <a:pt x="2276" y="572"/>
                </a:cubicBezTo>
                <a:cubicBezTo>
                  <a:pt x="2276" y="571"/>
                  <a:pt x="2277" y="570"/>
                  <a:pt x="2277" y="570"/>
                </a:cubicBezTo>
                <a:cubicBezTo>
                  <a:pt x="2279" y="574"/>
                  <a:pt x="2280" y="579"/>
                  <a:pt x="2284" y="579"/>
                </a:cubicBezTo>
                <a:cubicBezTo>
                  <a:pt x="2281" y="577"/>
                  <a:pt x="2280" y="573"/>
                  <a:pt x="2279" y="570"/>
                </a:cubicBezTo>
                <a:cubicBezTo>
                  <a:pt x="2282" y="574"/>
                  <a:pt x="2285" y="579"/>
                  <a:pt x="2286" y="585"/>
                </a:cubicBezTo>
                <a:cubicBezTo>
                  <a:pt x="2285" y="584"/>
                  <a:pt x="2285" y="584"/>
                  <a:pt x="2285" y="583"/>
                </a:cubicBezTo>
                <a:cubicBezTo>
                  <a:pt x="2283" y="582"/>
                  <a:pt x="2285" y="586"/>
                  <a:pt x="2286" y="586"/>
                </a:cubicBezTo>
                <a:cubicBezTo>
                  <a:pt x="2286" y="586"/>
                  <a:pt x="2286" y="587"/>
                  <a:pt x="2286" y="588"/>
                </a:cubicBezTo>
                <a:cubicBezTo>
                  <a:pt x="2285" y="588"/>
                  <a:pt x="2285" y="587"/>
                  <a:pt x="2284" y="588"/>
                </a:cubicBezTo>
                <a:cubicBezTo>
                  <a:pt x="2284" y="589"/>
                  <a:pt x="2285" y="590"/>
                  <a:pt x="2285" y="591"/>
                </a:cubicBezTo>
                <a:cubicBezTo>
                  <a:pt x="2286" y="588"/>
                  <a:pt x="2287" y="590"/>
                  <a:pt x="2287" y="586"/>
                </a:cubicBezTo>
                <a:cubicBezTo>
                  <a:pt x="2288" y="587"/>
                  <a:pt x="2289" y="588"/>
                  <a:pt x="2289" y="589"/>
                </a:cubicBezTo>
                <a:cubicBezTo>
                  <a:pt x="2289" y="590"/>
                  <a:pt x="2289" y="590"/>
                  <a:pt x="2290" y="590"/>
                </a:cubicBezTo>
                <a:cubicBezTo>
                  <a:pt x="2290" y="591"/>
                  <a:pt x="2290" y="590"/>
                  <a:pt x="2290" y="591"/>
                </a:cubicBezTo>
                <a:cubicBezTo>
                  <a:pt x="2290" y="592"/>
                  <a:pt x="2291" y="593"/>
                  <a:pt x="2292" y="594"/>
                </a:cubicBezTo>
                <a:cubicBezTo>
                  <a:pt x="2289" y="600"/>
                  <a:pt x="2298" y="607"/>
                  <a:pt x="2301" y="612"/>
                </a:cubicBezTo>
                <a:cubicBezTo>
                  <a:pt x="2301" y="609"/>
                  <a:pt x="2299" y="608"/>
                  <a:pt x="2299" y="605"/>
                </a:cubicBezTo>
                <a:cubicBezTo>
                  <a:pt x="2300" y="605"/>
                  <a:pt x="2302" y="609"/>
                  <a:pt x="2302" y="610"/>
                </a:cubicBezTo>
                <a:cubicBezTo>
                  <a:pt x="2303" y="611"/>
                  <a:pt x="2302" y="609"/>
                  <a:pt x="2303" y="609"/>
                </a:cubicBezTo>
                <a:cubicBezTo>
                  <a:pt x="2298" y="600"/>
                  <a:pt x="2293" y="591"/>
                  <a:pt x="2289" y="582"/>
                </a:cubicBezTo>
                <a:cubicBezTo>
                  <a:pt x="2289" y="583"/>
                  <a:pt x="2290" y="583"/>
                  <a:pt x="2290" y="584"/>
                </a:cubicBezTo>
                <a:cubicBezTo>
                  <a:pt x="2291" y="582"/>
                  <a:pt x="2290" y="581"/>
                  <a:pt x="2290" y="580"/>
                </a:cubicBezTo>
                <a:cubicBezTo>
                  <a:pt x="2290" y="581"/>
                  <a:pt x="2290" y="581"/>
                  <a:pt x="2289" y="582"/>
                </a:cubicBezTo>
                <a:cubicBezTo>
                  <a:pt x="2286" y="576"/>
                  <a:pt x="2283" y="570"/>
                  <a:pt x="2280" y="565"/>
                </a:cubicBezTo>
                <a:cubicBezTo>
                  <a:pt x="2282" y="564"/>
                  <a:pt x="2281" y="565"/>
                  <a:pt x="2281" y="566"/>
                </a:cubicBezTo>
                <a:cubicBezTo>
                  <a:pt x="2282" y="565"/>
                  <a:pt x="2283" y="565"/>
                  <a:pt x="2284" y="564"/>
                </a:cubicBezTo>
                <a:cubicBezTo>
                  <a:pt x="2284" y="565"/>
                  <a:pt x="2284" y="565"/>
                  <a:pt x="2284" y="566"/>
                </a:cubicBezTo>
                <a:cubicBezTo>
                  <a:pt x="2284" y="566"/>
                  <a:pt x="2284" y="566"/>
                  <a:pt x="2284" y="566"/>
                </a:cubicBezTo>
                <a:cubicBezTo>
                  <a:pt x="2284" y="566"/>
                  <a:pt x="2285" y="566"/>
                  <a:pt x="2285" y="566"/>
                </a:cubicBezTo>
                <a:cubicBezTo>
                  <a:pt x="2285" y="567"/>
                  <a:pt x="2285" y="567"/>
                  <a:pt x="2286" y="568"/>
                </a:cubicBezTo>
                <a:cubicBezTo>
                  <a:pt x="2286" y="569"/>
                  <a:pt x="2285" y="570"/>
                  <a:pt x="2285" y="571"/>
                </a:cubicBezTo>
                <a:cubicBezTo>
                  <a:pt x="2286" y="571"/>
                  <a:pt x="2286" y="570"/>
                  <a:pt x="2286" y="570"/>
                </a:cubicBezTo>
                <a:cubicBezTo>
                  <a:pt x="2288" y="572"/>
                  <a:pt x="2289" y="573"/>
                  <a:pt x="2290" y="575"/>
                </a:cubicBezTo>
                <a:cubicBezTo>
                  <a:pt x="2292" y="574"/>
                  <a:pt x="2289" y="573"/>
                  <a:pt x="2290" y="572"/>
                </a:cubicBezTo>
                <a:cubicBezTo>
                  <a:pt x="2291" y="572"/>
                  <a:pt x="2291" y="573"/>
                  <a:pt x="2292" y="574"/>
                </a:cubicBezTo>
                <a:cubicBezTo>
                  <a:pt x="2292" y="574"/>
                  <a:pt x="2292" y="574"/>
                  <a:pt x="2292" y="574"/>
                </a:cubicBezTo>
                <a:cubicBezTo>
                  <a:pt x="2294" y="573"/>
                  <a:pt x="2291" y="574"/>
                  <a:pt x="2292" y="572"/>
                </a:cubicBezTo>
                <a:cubicBezTo>
                  <a:pt x="2291" y="572"/>
                  <a:pt x="2291" y="572"/>
                  <a:pt x="2291" y="573"/>
                </a:cubicBezTo>
                <a:cubicBezTo>
                  <a:pt x="2284" y="557"/>
                  <a:pt x="2278" y="543"/>
                  <a:pt x="2269" y="525"/>
                </a:cubicBezTo>
                <a:cubicBezTo>
                  <a:pt x="2269" y="524"/>
                  <a:pt x="2271" y="524"/>
                  <a:pt x="2272" y="524"/>
                </a:cubicBezTo>
                <a:cubicBezTo>
                  <a:pt x="2272" y="524"/>
                  <a:pt x="2272" y="524"/>
                  <a:pt x="2272" y="524"/>
                </a:cubicBezTo>
                <a:cubicBezTo>
                  <a:pt x="2272" y="524"/>
                  <a:pt x="2272" y="523"/>
                  <a:pt x="2272" y="523"/>
                </a:cubicBezTo>
                <a:cubicBezTo>
                  <a:pt x="2272" y="523"/>
                  <a:pt x="2273" y="524"/>
                  <a:pt x="2273" y="524"/>
                </a:cubicBezTo>
                <a:cubicBezTo>
                  <a:pt x="2272" y="524"/>
                  <a:pt x="2272" y="524"/>
                  <a:pt x="2272" y="525"/>
                </a:cubicBezTo>
                <a:cubicBezTo>
                  <a:pt x="2272" y="525"/>
                  <a:pt x="2273" y="525"/>
                  <a:pt x="2273" y="526"/>
                </a:cubicBezTo>
                <a:cubicBezTo>
                  <a:pt x="2274" y="527"/>
                  <a:pt x="2274" y="527"/>
                  <a:pt x="2274" y="528"/>
                </a:cubicBezTo>
                <a:cubicBezTo>
                  <a:pt x="2273" y="528"/>
                  <a:pt x="2273" y="527"/>
                  <a:pt x="2273" y="527"/>
                </a:cubicBezTo>
                <a:cubicBezTo>
                  <a:pt x="2273" y="528"/>
                  <a:pt x="2272" y="529"/>
                  <a:pt x="2273" y="530"/>
                </a:cubicBezTo>
                <a:cubicBezTo>
                  <a:pt x="2274" y="528"/>
                  <a:pt x="2274" y="530"/>
                  <a:pt x="2275" y="532"/>
                </a:cubicBezTo>
                <a:cubicBezTo>
                  <a:pt x="2273" y="533"/>
                  <a:pt x="2276" y="534"/>
                  <a:pt x="2275" y="535"/>
                </a:cubicBezTo>
                <a:cubicBezTo>
                  <a:pt x="2276" y="535"/>
                  <a:pt x="2276" y="535"/>
                  <a:pt x="2276" y="535"/>
                </a:cubicBezTo>
                <a:cubicBezTo>
                  <a:pt x="2278" y="537"/>
                  <a:pt x="2280" y="543"/>
                  <a:pt x="2283" y="544"/>
                </a:cubicBezTo>
                <a:cubicBezTo>
                  <a:pt x="2281" y="540"/>
                  <a:pt x="2281" y="537"/>
                  <a:pt x="2276" y="535"/>
                </a:cubicBezTo>
                <a:cubicBezTo>
                  <a:pt x="2277" y="534"/>
                  <a:pt x="2277" y="533"/>
                  <a:pt x="2277" y="533"/>
                </a:cubicBezTo>
                <a:cubicBezTo>
                  <a:pt x="2276" y="532"/>
                  <a:pt x="2277" y="533"/>
                  <a:pt x="2276" y="534"/>
                </a:cubicBezTo>
                <a:cubicBezTo>
                  <a:pt x="2277" y="533"/>
                  <a:pt x="2275" y="531"/>
                  <a:pt x="2277" y="531"/>
                </a:cubicBezTo>
                <a:cubicBezTo>
                  <a:pt x="2277" y="530"/>
                  <a:pt x="2276" y="530"/>
                  <a:pt x="2276" y="529"/>
                </a:cubicBezTo>
                <a:cubicBezTo>
                  <a:pt x="2277" y="530"/>
                  <a:pt x="2278" y="531"/>
                  <a:pt x="2280" y="531"/>
                </a:cubicBezTo>
                <a:cubicBezTo>
                  <a:pt x="2278" y="529"/>
                  <a:pt x="2275" y="528"/>
                  <a:pt x="2275" y="525"/>
                </a:cubicBezTo>
                <a:cubicBezTo>
                  <a:pt x="2284" y="533"/>
                  <a:pt x="2289" y="538"/>
                  <a:pt x="2298" y="549"/>
                </a:cubicBezTo>
                <a:cubicBezTo>
                  <a:pt x="2303" y="551"/>
                  <a:pt x="2305" y="555"/>
                  <a:pt x="2307" y="558"/>
                </a:cubicBezTo>
                <a:cubicBezTo>
                  <a:pt x="2308" y="558"/>
                  <a:pt x="2308" y="557"/>
                  <a:pt x="2309" y="557"/>
                </a:cubicBezTo>
                <a:cubicBezTo>
                  <a:pt x="2317" y="567"/>
                  <a:pt x="2323" y="572"/>
                  <a:pt x="2333" y="583"/>
                </a:cubicBezTo>
                <a:cubicBezTo>
                  <a:pt x="2333" y="583"/>
                  <a:pt x="2333" y="582"/>
                  <a:pt x="2333" y="582"/>
                </a:cubicBezTo>
                <a:cubicBezTo>
                  <a:pt x="2335" y="583"/>
                  <a:pt x="2338" y="586"/>
                  <a:pt x="2340" y="587"/>
                </a:cubicBezTo>
                <a:cubicBezTo>
                  <a:pt x="2339" y="584"/>
                  <a:pt x="2335" y="583"/>
                  <a:pt x="2332" y="579"/>
                </a:cubicBezTo>
                <a:cubicBezTo>
                  <a:pt x="2332" y="578"/>
                  <a:pt x="2333" y="579"/>
                  <a:pt x="2333" y="578"/>
                </a:cubicBezTo>
                <a:cubicBezTo>
                  <a:pt x="2332" y="577"/>
                  <a:pt x="2332" y="575"/>
                  <a:pt x="2331" y="574"/>
                </a:cubicBezTo>
                <a:cubicBezTo>
                  <a:pt x="2332" y="574"/>
                  <a:pt x="2334" y="576"/>
                  <a:pt x="2335" y="578"/>
                </a:cubicBezTo>
                <a:cubicBezTo>
                  <a:pt x="2335" y="579"/>
                  <a:pt x="2337" y="579"/>
                  <a:pt x="2336" y="578"/>
                </a:cubicBezTo>
                <a:cubicBezTo>
                  <a:pt x="2326" y="568"/>
                  <a:pt x="2318" y="557"/>
                  <a:pt x="2308" y="547"/>
                </a:cubicBezTo>
                <a:cubicBezTo>
                  <a:pt x="2310" y="546"/>
                  <a:pt x="2310" y="549"/>
                  <a:pt x="2312" y="550"/>
                </a:cubicBezTo>
                <a:cubicBezTo>
                  <a:pt x="2313" y="548"/>
                  <a:pt x="2311" y="548"/>
                  <a:pt x="2310" y="546"/>
                </a:cubicBezTo>
                <a:cubicBezTo>
                  <a:pt x="2314" y="549"/>
                  <a:pt x="2318" y="555"/>
                  <a:pt x="2323" y="556"/>
                </a:cubicBezTo>
                <a:cubicBezTo>
                  <a:pt x="2314" y="546"/>
                  <a:pt x="2307" y="536"/>
                  <a:pt x="2299" y="527"/>
                </a:cubicBezTo>
                <a:cubicBezTo>
                  <a:pt x="2301" y="526"/>
                  <a:pt x="2302" y="530"/>
                  <a:pt x="2303" y="531"/>
                </a:cubicBezTo>
                <a:cubicBezTo>
                  <a:pt x="2304" y="531"/>
                  <a:pt x="2304" y="530"/>
                  <a:pt x="2304" y="530"/>
                </a:cubicBezTo>
                <a:cubicBezTo>
                  <a:pt x="2304" y="529"/>
                  <a:pt x="2305" y="530"/>
                  <a:pt x="2305" y="530"/>
                </a:cubicBezTo>
                <a:cubicBezTo>
                  <a:pt x="2305" y="531"/>
                  <a:pt x="2304" y="531"/>
                  <a:pt x="2304" y="531"/>
                </a:cubicBezTo>
                <a:cubicBezTo>
                  <a:pt x="2304" y="531"/>
                  <a:pt x="2305" y="532"/>
                  <a:pt x="2306" y="533"/>
                </a:cubicBezTo>
                <a:cubicBezTo>
                  <a:pt x="2306" y="531"/>
                  <a:pt x="2305" y="529"/>
                  <a:pt x="2304" y="527"/>
                </a:cubicBezTo>
                <a:cubicBezTo>
                  <a:pt x="2303" y="528"/>
                  <a:pt x="2303" y="527"/>
                  <a:pt x="2302" y="528"/>
                </a:cubicBezTo>
                <a:cubicBezTo>
                  <a:pt x="2301" y="527"/>
                  <a:pt x="2299" y="524"/>
                  <a:pt x="2299" y="527"/>
                </a:cubicBezTo>
                <a:cubicBezTo>
                  <a:pt x="2298" y="525"/>
                  <a:pt x="2297" y="526"/>
                  <a:pt x="2297" y="525"/>
                </a:cubicBezTo>
                <a:cubicBezTo>
                  <a:pt x="2298" y="524"/>
                  <a:pt x="2298" y="527"/>
                  <a:pt x="2300" y="525"/>
                </a:cubicBezTo>
                <a:cubicBezTo>
                  <a:pt x="2299" y="524"/>
                  <a:pt x="2298" y="525"/>
                  <a:pt x="2298" y="523"/>
                </a:cubicBezTo>
                <a:cubicBezTo>
                  <a:pt x="2299" y="522"/>
                  <a:pt x="2300" y="523"/>
                  <a:pt x="2300" y="522"/>
                </a:cubicBezTo>
                <a:cubicBezTo>
                  <a:pt x="2303" y="523"/>
                  <a:pt x="2307" y="527"/>
                  <a:pt x="2305" y="528"/>
                </a:cubicBezTo>
                <a:cubicBezTo>
                  <a:pt x="2313" y="532"/>
                  <a:pt x="2317" y="539"/>
                  <a:pt x="2325" y="545"/>
                </a:cubicBezTo>
                <a:cubicBezTo>
                  <a:pt x="2321" y="538"/>
                  <a:pt x="2315" y="534"/>
                  <a:pt x="2309" y="526"/>
                </a:cubicBezTo>
                <a:cubicBezTo>
                  <a:pt x="2310" y="526"/>
                  <a:pt x="2311" y="528"/>
                  <a:pt x="2312" y="529"/>
                </a:cubicBezTo>
                <a:cubicBezTo>
                  <a:pt x="2314" y="528"/>
                  <a:pt x="2320" y="534"/>
                  <a:pt x="2323" y="537"/>
                </a:cubicBezTo>
                <a:cubicBezTo>
                  <a:pt x="2331" y="547"/>
                  <a:pt x="2343" y="559"/>
                  <a:pt x="2351" y="567"/>
                </a:cubicBezTo>
                <a:cubicBezTo>
                  <a:pt x="2352" y="567"/>
                  <a:pt x="2351" y="566"/>
                  <a:pt x="2353" y="565"/>
                </a:cubicBezTo>
                <a:cubicBezTo>
                  <a:pt x="2355" y="567"/>
                  <a:pt x="2352" y="568"/>
                  <a:pt x="2352" y="568"/>
                </a:cubicBezTo>
                <a:cubicBezTo>
                  <a:pt x="2353" y="570"/>
                  <a:pt x="2353" y="567"/>
                  <a:pt x="2354" y="568"/>
                </a:cubicBezTo>
                <a:cubicBezTo>
                  <a:pt x="2358" y="569"/>
                  <a:pt x="2359" y="575"/>
                  <a:pt x="2361" y="574"/>
                </a:cubicBezTo>
                <a:cubicBezTo>
                  <a:pt x="2360" y="575"/>
                  <a:pt x="2362" y="578"/>
                  <a:pt x="2364" y="577"/>
                </a:cubicBezTo>
                <a:cubicBezTo>
                  <a:pt x="2364" y="578"/>
                  <a:pt x="2362" y="577"/>
                  <a:pt x="2362" y="578"/>
                </a:cubicBezTo>
                <a:cubicBezTo>
                  <a:pt x="2363" y="578"/>
                  <a:pt x="2363" y="578"/>
                  <a:pt x="2364" y="577"/>
                </a:cubicBezTo>
                <a:cubicBezTo>
                  <a:pt x="2365" y="579"/>
                  <a:pt x="2365" y="579"/>
                  <a:pt x="2367" y="580"/>
                </a:cubicBezTo>
                <a:cubicBezTo>
                  <a:pt x="2366" y="577"/>
                  <a:pt x="2363" y="574"/>
                  <a:pt x="2362" y="574"/>
                </a:cubicBezTo>
                <a:cubicBezTo>
                  <a:pt x="2362" y="573"/>
                  <a:pt x="2364" y="574"/>
                  <a:pt x="2364" y="573"/>
                </a:cubicBezTo>
                <a:cubicBezTo>
                  <a:pt x="2366" y="574"/>
                  <a:pt x="2369" y="578"/>
                  <a:pt x="2368" y="578"/>
                </a:cubicBezTo>
                <a:cubicBezTo>
                  <a:pt x="2368" y="578"/>
                  <a:pt x="2368" y="578"/>
                  <a:pt x="2368" y="577"/>
                </a:cubicBezTo>
                <a:cubicBezTo>
                  <a:pt x="2368" y="578"/>
                  <a:pt x="2368" y="578"/>
                  <a:pt x="2368" y="578"/>
                </a:cubicBezTo>
                <a:cubicBezTo>
                  <a:pt x="2368" y="578"/>
                  <a:pt x="2368" y="578"/>
                  <a:pt x="2368" y="578"/>
                </a:cubicBezTo>
                <a:cubicBezTo>
                  <a:pt x="2369" y="579"/>
                  <a:pt x="2371" y="579"/>
                  <a:pt x="2374" y="581"/>
                </a:cubicBezTo>
                <a:cubicBezTo>
                  <a:pt x="2375" y="579"/>
                  <a:pt x="2370" y="578"/>
                  <a:pt x="2369" y="575"/>
                </a:cubicBezTo>
                <a:cubicBezTo>
                  <a:pt x="2370" y="575"/>
                  <a:pt x="2370" y="576"/>
                  <a:pt x="2372" y="575"/>
                </a:cubicBezTo>
                <a:cubicBezTo>
                  <a:pt x="2367" y="577"/>
                  <a:pt x="2367" y="568"/>
                  <a:pt x="2364" y="570"/>
                </a:cubicBezTo>
                <a:cubicBezTo>
                  <a:pt x="2364" y="568"/>
                  <a:pt x="2365" y="569"/>
                  <a:pt x="2364" y="567"/>
                </a:cubicBezTo>
                <a:cubicBezTo>
                  <a:pt x="2363" y="568"/>
                  <a:pt x="2360" y="565"/>
                  <a:pt x="2360" y="563"/>
                </a:cubicBezTo>
                <a:cubicBezTo>
                  <a:pt x="2359" y="565"/>
                  <a:pt x="2357" y="561"/>
                  <a:pt x="2358" y="560"/>
                </a:cubicBezTo>
                <a:cubicBezTo>
                  <a:pt x="2358" y="560"/>
                  <a:pt x="2357" y="561"/>
                  <a:pt x="2357" y="561"/>
                </a:cubicBezTo>
                <a:cubicBezTo>
                  <a:pt x="2356" y="555"/>
                  <a:pt x="2348" y="551"/>
                  <a:pt x="2344" y="544"/>
                </a:cubicBezTo>
                <a:cubicBezTo>
                  <a:pt x="2358" y="557"/>
                  <a:pt x="2373" y="572"/>
                  <a:pt x="2384" y="585"/>
                </a:cubicBezTo>
                <a:cubicBezTo>
                  <a:pt x="2386" y="582"/>
                  <a:pt x="2385" y="583"/>
                  <a:pt x="2387" y="584"/>
                </a:cubicBezTo>
                <a:cubicBezTo>
                  <a:pt x="2386" y="590"/>
                  <a:pt x="2396" y="591"/>
                  <a:pt x="2396" y="596"/>
                </a:cubicBezTo>
                <a:cubicBezTo>
                  <a:pt x="2398" y="594"/>
                  <a:pt x="2401" y="600"/>
                  <a:pt x="2404" y="601"/>
                </a:cubicBezTo>
                <a:cubicBezTo>
                  <a:pt x="2403" y="602"/>
                  <a:pt x="2402" y="601"/>
                  <a:pt x="2402" y="600"/>
                </a:cubicBezTo>
                <a:cubicBezTo>
                  <a:pt x="2401" y="601"/>
                  <a:pt x="2403" y="602"/>
                  <a:pt x="2403" y="603"/>
                </a:cubicBezTo>
                <a:cubicBezTo>
                  <a:pt x="2403" y="602"/>
                  <a:pt x="2403" y="602"/>
                  <a:pt x="2404" y="601"/>
                </a:cubicBezTo>
                <a:cubicBezTo>
                  <a:pt x="2407" y="605"/>
                  <a:pt x="2411" y="609"/>
                  <a:pt x="2415" y="612"/>
                </a:cubicBezTo>
                <a:cubicBezTo>
                  <a:pt x="2413" y="609"/>
                  <a:pt x="2410" y="606"/>
                  <a:pt x="2411" y="605"/>
                </a:cubicBezTo>
                <a:cubicBezTo>
                  <a:pt x="2410" y="605"/>
                  <a:pt x="2407" y="604"/>
                  <a:pt x="2408" y="601"/>
                </a:cubicBezTo>
                <a:cubicBezTo>
                  <a:pt x="2392" y="586"/>
                  <a:pt x="2373" y="570"/>
                  <a:pt x="2356" y="553"/>
                </a:cubicBezTo>
                <a:cubicBezTo>
                  <a:pt x="2356" y="551"/>
                  <a:pt x="2357" y="552"/>
                  <a:pt x="2358" y="550"/>
                </a:cubicBezTo>
                <a:cubicBezTo>
                  <a:pt x="2357" y="550"/>
                  <a:pt x="2356" y="550"/>
                  <a:pt x="2357" y="551"/>
                </a:cubicBezTo>
                <a:cubicBezTo>
                  <a:pt x="2355" y="551"/>
                  <a:pt x="2356" y="548"/>
                  <a:pt x="2354" y="548"/>
                </a:cubicBezTo>
                <a:cubicBezTo>
                  <a:pt x="2354" y="548"/>
                  <a:pt x="2354" y="548"/>
                  <a:pt x="2354" y="548"/>
                </a:cubicBezTo>
                <a:cubicBezTo>
                  <a:pt x="2353" y="547"/>
                  <a:pt x="2354" y="547"/>
                  <a:pt x="2354" y="548"/>
                </a:cubicBezTo>
                <a:cubicBezTo>
                  <a:pt x="2353" y="542"/>
                  <a:pt x="2343" y="539"/>
                  <a:pt x="2340" y="531"/>
                </a:cubicBezTo>
                <a:cubicBezTo>
                  <a:pt x="2340" y="530"/>
                  <a:pt x="2342" y="530"/>
                  <a:pt x="2342" y="530"/>
                </a:cubicBezTo>
                <a:cubicBezTo>
                  <a:pt x="2342" y="532"/>
                  <a:pt x="2350" y="537"/>
                  <a:pt x="2351" y="540"/>
                </a:cubicBezTo>
                <a:cubicBezTo>
                  <a:pt x="2351" y="540"/>
                  <a:pt x="2350" y="540"/>
                  <a:pt x="2350" y="540"/>
                </a:cubicBezTo>
                <a:cubicBezTo>
                  <a:pt x="2349" y="542"/>
                  <a:pt x="2351" y="541"/>
                  <a:pt x="2352" y="543"/>
                </a:cubicBezTo>
                <a:cubicBezTo>
                  <a:pt x="2354" y="541"/>
                  <a:pt x="2351" y="542"/>
                  <a:pt x="2352" y="541"/>
                </a:cubicBezTo>
                <a:cubicBezTo>
                  <a:pt x="2356" y="543"/>
                  <a:pt x="2360" y="551"/>
                  <a:pt x="2365" y="553"/>
                </a:cubicBezTo>
                <a:cubicBezTo>
                  <a:pt x="2363" y="546"/>
                  <a:pt x="2354" y="540"/>
                  <a:pt x="2346" y="530"/>
                </a:cubicBezTo>
                <a:cubicBezTo>
                  <a:pt x="2348" y="529"/>
                  <a:pt x="2348" y="533"/>
                  <a:pt x="2349" y="531"/>
                </a:cubicBezTo>
                <a:cubicBezTo>
                  <a:pt x="2347" y="531"/>
                  <a:pt x="2350" y="529"/>
                  <a:pt x="2349" y="528"/>
                </a:cubicBezTo>
                <a:cubicBezTo>
                  <a:pt x="2347" y="528"/>
                  <a:pt x="2346" y="527"/>
                  <a:pt x="2345" y="525"/>
                </a:cubicBezTo>
                <a:cubicBezTo>
                  <a:pt x="2346" y="525"/>
                  <a:pt x="2348" y="526"/>
                  <a:pt x="2349" y="528"/>
                </a:cubicBezTo>
                <a:cubicBezTo>
                  <a:pt x="2350" y="527"/>
                  <a:pt x="2349" y="527"/>
                  <a:pt x="2350" y="526"/>
                </a:cubicBezTo>
                <a:cubicBezTo>
                  <a:pt x="2354" y="529"/>
                  <a:pt x="2356" y="535"/>
                  <a:pt x="2361" y="537"/>
                </a:cubicBezTo>
                <a:cubicBezTo>
                  <a:pt x="2358" y="534"/>
                  <a:pt x="2354" y="528"/>
                  <a:pt x="2351" y="526"/>
                </a:cubicBezTo>
                <a:cubicBezTo>
                  <a:pt x="2351" y="526"/>
                  <a:pt x="2351" y="524"/>
                  <a:pt x="2351" y="524"/>
                </a:cubicBezTo>
                <a:cubicBezTo>
                  <a:pt x="2352" y="523"/>
                  <a:pt x="2352" y="526"/>
                  <a:pt x="2354" y="526"/>
                </a:cubicBezTo>
                <a:cubicBezTo>
                  <a:pt x="2356" y="526"/>
                  <a:pt x="2352" y="525"/>
                  <a:pt x="2353" y="524"/>
                </a:cubicBezTo>
                <a:cubicBezTo>
                  <a:pt x="2353" y="524"/>
                  <a:pt x="2357" y="529"/>
                  <a:pt x="2358" y="530"/>
                </a:cubicBezTo>
                <a:cubicBezTo>
                  <a:pt x="2357" y="530"/>
                  <a:pt x="2357" y="528"/>
                  <a:pt x="2356" y="528"/>
                </a:cubicBezTo>
                <a:cubicBezTo>
                  <a:pt x="2356" y="530"/>
                  <a:pt x="2358" y="531"/>
                  <a:pt x="2359" y="533"/>
                </a:cubicBezTo>
                <a:cubicBezTo>
                  <a:pt x="2359" y="532"/>
                  <a:pt x="2359" y="532"/>
                  <a:pt x="2360" y="531"/>
                </a:cubicBezTo>
                <a:cubicBezTo>
                  <a:pt x="2361" y="532"/>
                  <a:pt x="2362" y="534"/>
                  <a:pt x="2361" y="533"/>
                </a:cubicBezTo>
                <a:cubicBezTo>
                  <a:pt x="2364" y="536"/>
                  <a:pt x="2375" y="544"/>
                  <a:pt x="2376" y="548"/>
                </a:cubicBezTo>
                <a:cubicBezTo>
                  <a:pt x="2375" y="546"/>
                  <a:pt x="2374" y="550"/>
                  <a:pt x="2377" y="549"/>
                </a:cubicBezTo>
                <a:cubicBezTo>
                  <a:pt x="2377" y="550"/>
                  <a:pt x="2375" y="550"/>
                  <a:pt x="2375" y="551"/>
                </a:cubicBezTo>
                <a:cubicBezTo>
                  <a:pt x="2376" y="552"/>
                  <a:pt x="2376" y="551"/>
                  <a:pt x="2376" y="550"/>
                </a:cubicBezTo>
                <a:cubicBezTo>
                  <a:pt x="2377" y="550"/>
                  <a:pt x="2378" y="551"/>
                  <a:pt x="2379" y="551"/>
                </a:cubicBezTo>
                <a:cubicBezTo>
                  <a:pt x="2380" y="552"/>
                  <a:pt x="2378" y="552"/>
                  <a:pt x="2379" y="553"/>
                </a:cubicBezTo>
                <a:cubicBezTo>
                  <a:pt x="2380" y="553"/>
                  <a:pt x="2389" y="560"/>
                  <a:pt x="2394" y="565"/>
                </a:cubicBezTo>
                <a:cubicBezTo>
                  <a:pt x="2395" y="566"/>
                  <a:pt x="2397" y="566"/>
                  <a:pt x="2396" y="567"/>
                </a:cubicBezTo>
                <a:cubicBezTo>
                  <a:pt x="2402" y="571"/>
                  <a:pt x="2403" y="575"/>
                  <a:pt x="2408" y="579"/>
                </a:cubicBezTo>
                <a:cubicBezTo>
                  <a:pt x="2404" y="572"/>
                  <a:pt x="2398" y="567"/>
                  <a:pt x="2390" y="558"/>
                </a:cubicBezTo>
                <a:cubicBezTo>
                  <a:pt x="2390" y="557"/>
                  <a:pt x="2391" y="555"/>
                  <a:pt x="2390" y="553"/>
                </a:cubicBezTo>
                <a:cubicBezTo>
                  <a:pt x="2389" y="554"/>
                  <a:pt x="2391" y="555"/>
                  <a:pt x="2389" y="556"/>
                </a:cubicBezTo>
                <a:cubicBezTo>
                  <a:pt x="2389" y="555"/>
                  <a:pt x="2385" y="554"/>
                  <a:pt x="2388" y="552"/>
                </a:cubicBezTo>
                <a:cubicBezTo>
                  <a:pt x="2384" y="554"/>
                  <a:pt x="2381" y="551"/>
                  <a:pt x="2378" y="547"/>
                </a:cubicBezTo>
                <a:cubicBezTo>
                  <a:pt x="2380" y="548"/>
                  <a:pt x="2385" y="546"/>
                  <a:pt x="2386" y="549"/>
                </a:cubicBezTo>
                <a:cubicBezTo>
                  <a:pt x="2386" y="550"/>
                  <a:pt x="2383" y="550"/>
                  <a:pt x="2384" y="551"/>
                </a:cubicBezTo>
                <a:cubicBezTo>
                  <a:pt x="2385" y="552"/>
                  <a:pt x="2386" y="552"/>
                  <a:pt x="2387" y="551"/>
                </a:cubicBezTo>
                <a:cubicBezTo>
                  <a:pt x="2385" y="549"/>
                  <a:pt x="2387" y="550"/>
                  <a:pt x="2388" y="548"/>
                </a:cubicBezTo>
                <a:cubicBezTo>
                  <a:pt x="2387" y="547"/>
                  <a:pt x="2385" y="546"/>
                  <a:pt x="2386" y="544"/>
                </a:cubicBezTo>
                <a:cubicBezTo>
                  <a:pt x="2384" y="545"/>
                  <a:pt x="2381" y="542"/>
                  <a:pt x="2383" y="540"/>
                </a:cubicBezTo>
                <a:cubicBezTo>
                  <a:pt x="2381" y="539"/>
                  <a:pt x="2379" y="539"/>
                  <a:pt x="2377" y="539"/>
                </a:cubicBezTo>
                <a:cubicBezTo>
                  <a:pt x="2376" y="540"/>
                  <a:pt x="2378" y="540"/>
                  <a:pt x="2379" y="539"/>
                </a:cubicBezTo>
                <a:cubicBezTo>
                  <a:pt x="2378" y="540"/>
                  <a:pt x="2379" y="542"/>
                  <a:pt x="2378" y="543"/>
                </a:cubicBezTo>
                <a:cubicBezTo>
                  <a:pt x="2379" y="544"/>
                  <a:pt x="2380" y="542"/>
                  <a:pt x="2381" y="544"/>
                </a:cubicBezTo>
                <a:cubicBezTo>
                  <a:pt x="2379" y="545"/>
                  <a:pt x="2382" y="545"/>
                  <a:pt x="2379" y="546"/>
                </a:cubicBezTo>
                <a:cubicBezTo>
                  <a:pt x="2379" y="546"/>
                  <a:pt x="2379" y="546"/>
                  <a:pt x="2379" y="546"/>
                </a:cubicBezTo>
                <a:cubicBezTo>
                  <a:pt x="2378" y="546"/>
                  <a:pt x="2378" y="546"/>
                  <a:pt x="2378" y="546"/>
                </a:cubicBezTo>
                <a:cubicBezTo>
                  <a:pt x="2375" y="547"/>
                  <a:pt x="2373" y="541"/>
                  <a:pt x="2370" y="538"/>
                </a:cubicBezTo>
                <a:cubicBezTo>
                  <a:pt x="2370" y="538"/>
                  <a:pt x="2371" y="540"/>
                  <a:pt x="2371" y="540"/>
                </a:cubicBezTo>
                <a:cubicBezTo>
                  <a:pt x="2372" y="539"/>
                  <a:pt x="2372" y="536"/>
                  <a:pt x="2371" y="536"/>
                </a:cubicBezTo>
                <a:cubicBezTo>
                  <a:pt x="2371" y="536"/>
                  <a:pt x="2372" y="536"/>
                  <a:pt x="2372" y="536"/>
                </a:cubicBezTo>
                <a:cubicBezTo>
                  <a:pt x="2373" y="534"/>
                  <a:pt x="2370" y="534"/>
                  <a:pt x="2370" y="532"/>
                </a:cubicBezTo>
                <a:cubicBezTo>
                  <a:pt x="2369" y="531"/>
                  <a:pt x="2371" y="529"/>
                  <a:pt x="2369" y="530"/>
                </a:cubicBezTo>
                <a:cubicBezTo>
                  <a:pt x="2369" y="528"/>
                  <a:pt x="2371" y="529"/>
                  <a:pt x="2372" y="528"/>
                </a:cubicBezTo>
                <a:cubicBezTo>
                  <a:pt x="2371" y="528"/>
                  <a:pt x="2368" y="527"/>
                  <a:pt x="2371" y="526"/>
                </a:cubicBezTo>
                <a:cubicBezTo>
                  <a:pt x="2366" y="524"/>
                  <a:pt x="2366" y="522"/>
                  <a:pt x="2363" y="519"/>
                </a:cubicBezTo>
                <a:cubicBezTo>
                  <a:pt x="2363" y="519"/>
                  <a:pt x="2364" y="519"/>
                  <a:pt x="2364" y="519"/>
                </a:cubicBezTo>
                <a:cubicBezTo>
                  <a:pt x="2363" y="518"/>
                  <a:pt x="2362" y="518"/>
                  <a:pt x="2361" y="517"/>
                </a:cubicBezTo>
                <a:cubicBezTo>
                  <a:pt x="2364" y="518"/>
                  <a:pt x="2361" y="514"/>
                  <a:pt x="2359" y="515"/>
                </a:cubicBezTo>
                <a:cubicBezTo>
                  <a:pt x="2358" y="515"/>
                  <a:pt x="2360" y="514"/>
                  <a:pt x="2359" y="513"/>
                </a:cubicBezTo>
                <a:cubicBezTo>
                  <a:pt x="2361" y="513"/>
                  <a:pt x="2362" y="514"/>
                  <a:pt x="2363" y="515"/>
                </a:cubicBezTo>
                <a:cubicBezTo>
                  <a:pt x="2363" y="513"/>
                  <a:pt x="2360" y="513"/>
                  <a:pt x="2360" y="511"/>
                </a:cubicBezTo>
                <a:cubicBezTo>
                  <a:pt x="2359" y="513"/>
                  <a:pt x="2358" y="512"/>
                  <a:pt x="2356" y="512"/>
                </a:cubicBezTo>
                <a:cubicBezTo>
                  <a:pt x="2355" y="511"/>
                  <a:pt x="2354" y="506"/>
                  <a:pt x="2351" y="508"/>
                </a:cubicBezTo>
                <a:cubicBezTo>
                  <a:pt x="2350" y="507"/>
                  <a:pt x="2353" y="506"/>
                  <a:pt x="2352" y="505"/>
                </a:cubicBezTo>
                <a:cubicBezTo>
                  <a:pt x="2352" y="504"/>
                  <a:pt x="2351" y="506"/>
                  <a:pt x="2350" y="505"/>
                </a:cubicBezTo>
                <a:cubicBezTo>
                  <a:pt x="2350" y="504"/>
                  <a:pt x="2351" y="502"/>
                  <a:pt x="2352" y="503"/>
                </a:cubicBezTo>
                <a:cubicBezTo>
                  <a:pt x="2348" y="496"/>
                  <a:pt x="2341" y="491"/>
                  <a:pt x="2338" y="484"/>
                </a:cubicBezTo>
                <a:cubicBezTo>
                  <a:pt x="2341" y="485"/>
                  <a:pt x="2341" y="487"/>
                  <a:pt x="2344" y="489"/>
                </a:cubicBezTo>
                <a:cubicBezTo>
                  <a:pt x="2345" y="487"/>
                  <a:pt x="2345" y="486"/>
                  <a:pt x="2348" y="486"/>
                </a:cubicBezTo>
                <a:cubicBezTo>
                  <a:pt x="2349" y="490"/>
                  <a:pt x="2357" y="493"/>
                  <a:pt x="2357" y="496"/>
                </a:cubicBezTo>
                <a:cubicBezTo>
                  <a:pt x="2356" y="498"/>
                  <a:pt x="2359" y="497"/>
                  <a:pt x="2360" y="496"/>
                </a:cubicBezTo>
                <a:cubicBezTo>
                  <a:pt x="2360" y="496"/>
                  <a:pt x="2360" y="496"/>
                  <a:pt x="2360" y="496"/>
                </a:cubicBezTo>
                <a:cubicBezTo>
                  <a:pt x="2357" y="496"/>
                  <a:pt x="2355" y="491"/>
                  <a:pt x="2353" y="490"/>
                </a:cubicBezTo>
                <a:cubicBezTo>
                  <a:pt x="2356" y="490"/>
                  <a:pt x="2358" y="494"/>
                  <a:pt x="2360" y="496"/>
                </a:cubicBezTo>
                <a:cubicBezTo>
                  <a:pt x="2360" y="496"/>
                  <a:pt x="2360" y="496"/>
                  <a:pt x="2360" y="496"/>
                </a:cubicBezTo>
                <a:cubicBezTo>
                  <a:pt x="2360" y="496"/>
                  <a:pt x="2360" y="496"/>
                  <a:pt x="2360" y="496"/>
                </a:cubicBezTo>
                <a:cubicBezTo>
                  <a:pt x="2361" y="496"/>
                  <a:pt x="2362" y="497"/>
                  <a:pt x="2363" y="496"/>
                </a:cubicBezTo>
                <a:cubicBezTo>
                  <a:pt x="2361" y="494"/>
                  <a:pt x="2357" y="490"/>
                  <a:pt x="2356" y="488"/>
                </a:cubicBezTo>
                <a:cubicBezTo>
                  <a:pt x="2367" y="496"/>
                  <a:pt x="2369" y="509"/>
                  <a:pt x="2377" y="514"/>
                </a:cubicBezTo>
                <a:cubicBezTo>
                  <a:pt x="2377" y="515"/>
                  <a:pt x="2376" y="516"/>
                  <a:pt x="2377" y="517"/>
                </a:cubicBezTo>
                <a:cubicBezTo>
                  <a:pt x="2378" y="517"/>
                  <a:pt x="2377" y="516"/>
                  <a:pt x="2378" y="515"/>
                </a:cubicBezTo>
                <a:cubicBezTo>
                  <a:pt x="2381" y="520"/>
                  <a:pt x="2384" y="521"/>
                  <a:pt x="2385" y="526"/>
                </a:cubicBezTo>
                <a:cubicBezTo>
                  <a:pt x="2388" y="526"/>
                  <a:pt x="2393" y="530"/>
                  <a:pt x="2391" y="532"/>
                </a:cubicBezTo>
                <a:cubicBezTo>
                  <a:pt x="2390" y="534"/>
                  <a:pt x="2392" y="531"/>
                  <a:pt x="2393" y="532"/>
                </a:cubicBezTo>
                <a:cubicBezTo>
                  <a:pt x="2394" y="533"/>
                  <a:pt x="2391" y="534"/>
                  <a:pt x="2393" y="534"/>
                </a:cubicBezTo>
                <a:cubicBezTo>
                  <a:pt x="2394" y="532"/>
                  <a:pt x="2396" y="536"/>
                  <a:pt x="2398" y="536"/>
                </a:cubicBezTo>
                <a:cubicBezTo>
                  <a:pt x="2399" y="535"/>
                  <a:pt x="2400" y="533"/>
                  <a:pt x="2399" y="531"/>
                </a:cubicBezTo>
                <a:cubicBezTo>
                  <a:pt x="2401" y="531"/>
                  <a:pt x="2402" y="535"/>
                  <a:pt x="2403" y="536"/>
                </a:cubicBezTo>
                <a:cubicBezTo>
                  <a:pt x="2403" y="536"/>
                  <a:pt x="2403" y="535"/>
                  <a:pt x="2404" y="535"/>
                </a:cubicBezTo>
                <a:cubicBezTo>
                  <a:pt x="2404" y="536"/>
                  <a:pt x="2403" y="536"/>
                  <a:pt x="2402" y="538"/>
                </a:cubicBezTo>
                <a:cubicBezTo>
                  <a:pt x="2402" y="538"/>
                  <a:pt x="2406" y="539"/>
                  <a:pt x="2404" y="537"/>
                </a:cubicBezTo>
                <a:cubicBezTo>
                  <a:pt x="2405" y="537"/>
                  <a:pt x="2405" y="537"/>
                  <a:pt x="2406" y="537"/>
                </a:cubicBezTo>
                <a:cubicBezTo>
                  <a:pt x="2406" y="538"/>
                  <a:pt x="2405" y="538"/>
                  <a:pt x="2405" y="539"/>
                </a:cubicBezTo>
                <a:cubicBezTo>
                  <a:pt x="2405" y="539"/>
                  <a:pt x="2407" y="540"/>
                  <a:pt x="2406" y="541"/>
                </a:cubicBezTo>
                <a:cubicBezTo>
                  <a:pt x="2407" y="542"/>
                  <a:pt x="2406" y="539"/>
                  <a:pt x="2405" y="539"/>
                </a:cubicBezTo>
                <a:cubicBezTo>
                  <a:pt x="2409" y="538"/>
                  <a:pt x="2406" y="545"/>
                  <a:pt x="2409" y="542"/>
                </a:cubicBezTo>
                <a:cubicBezTo>
                  <a:pt x="2410" y="543"/>
                  <a:pt x="2409" y="544"/>
                  <a:pt x="2409" y="544"/>
                </a:cubicBezTo>
                <a:cubicBezTo>
                  <a:pt x="2408" y="546"/>
                  <a:pt x="2407" y="543"/>
                  <a:pt x="2406" y="545"/>
                </a:cubicBezTo>
                <a:cubicBezTo>
                  <a:pt x="2407" y="546"/>
                  <a:pt x="2407" y="546"/>
                  <a:pt x="2406" y="547"/>
                </a:cubicBezTo>
                <a:cubicBezTo>
                  <a:pt x="2407" y="548"/>
                  <a:pt x="2408" y="547"/>
                  <a:pt x="2409" y="545"/>
                </a:cubicBezTo>
                <a:cubicBezTo>
                  <a:pt x="2418" y="554"/>
                  <a:pt x="2422" y="560"/>
                  <a:pt x="2431" y="568"/>
                </a:cubicBezTo>
                <a:cubicBezTo>
                  <a:pt x="2427" y="567"/>
                  <a:pt x="2434" y="572"/>
                  <a:pt x="2435" y="571"/>
                </a:cubicBezTo>
                <a:cubicBezTo>
                  <a:pt x="2436" y="569"/>
                  <a:pt x="2432" y="570"/>
                  <a:pt x="2435" y="569"/>
                </a:cubicBezTo>
                <a:cubicBezTo>
                  <a:pt x="2431" y="566"/>
                  <a:pt x="2425" y="558"/>
                  <a:pt x="2418" y="552"/>
                </a:cubicBezTo>
                <a:cubicBezTo>
                  <a:pt x="2418" y="551"/>
                  <a:pt x="2420" y="551"/>
                  <a:pt x="2420" y="551"/>
                </a:cubicBezTo>
                <a:cubicBezTo>
                  <a:pt x="2417" y="550"/>
                  <a:pt x="2412" y="547"/>
                  <a:pt x="2412" y="544"/>
                </a:cubicBezTo>
                <a:cubicBezTo>
                  <a:pt x="2413" y="544"/>
                  <a:pt x="2415" y="546"/>
                  <a:pt x="2417" y="547"/>
                </a:cubicBezTo>
                <a:cubicBezTo>
                  <a:pt x="2417" y="546"/>
                  <a:pt x="2412" y="543"/>
                  <a:pt x="2414" y="542"/>
                </a:cubicBezTo>
                <a:cubicBezTo>
                  <a:pt x="2415" y="541"/>
                  <a:pt x="2415" y="542"/>
                  <a:pt x="2414" y="543"/>
                </a:cubicBezTo>
                <a:cubicBezTo>
                  <a:pt x="2415" y="543"/>
                  <a:pt x="2417" y="543"/>
                  <a:pt x="2418" y="544"/>
                </a:cubicBezTo>
                <a:cubicBezTo>
                  <a:pt x="2420" y="549"/>
                  <a:pt x="2428" y="555"/>
                  <a:pt x="2433" y="561"/>
                </a:cubicBezTo>
                <a:cubicBezTo>
                  <a:pt x="2435" y="560"/>
                  <a:pt x="2433" y="561"/>
                  <a:pt x="2433" y="560"/>
                </a:cubicBezTo>
                <a:cubicBezTo>
                  <a:pt x="2437" y="561"/>
                  <a:pt x="2439" y="566"/>
                  <a:pt x="2442" y="568"/>
                </a:cubicBezTo>
                <a:cubicBezTo>
                  <a:pt x="2441" y="567"/>
                  <a:pt x="2446" y="569"/>
                  <a:pt x="2443" y="570"/>
                </a:cubicBezTo>
                <a:cubicBezTo>
                  <a:pt x="2448" y="572"/>
                  <a:pt x="2452" y="577"/>
                  <a:pt x="2455" y="584"/>
                </a:cubicBezTo>
                <a:cubicBezTo>
                  <a:pt x="2455" y="582"/>
                  <a:pt x="2456" y="582"/>
                  <a:pt x="2457" y="583"/>
                </a:cubicBezTo>
                <a:cubicBezTo>
                  <a:pt x="2454" y="577"/>
                  <a:pt x="2448" y="572"/>
                  <a:pt x="2443" y="565"/>
                </a:cubicBezTo>
                <a:cubicBezTo>
                  <a:pt x="2450" y="567"/>
                  <a:pt x="2453" y="576"/>
                  <a:pt x="2459" y="575"/>
                </a:cubicBezTo>
                <a:cubicBezTo>
                  <a:pt x="2452" y="573"/>
                  <a:pt x="2447" y="563"/>
                  <a:pt x="2439" y="555"/>
                </a:cubicBezTo>
                <a:cubicBezTo>
                  <a:pt x="2437" y="550"/>
                  <a:pt x="2435" y="547"/>
                  <a:pt x="2431" y="544"/>
                </a:cubicBezTo>
                <a:cubicBezTo>
                  <a:pt x="2436" y="542"/>
                  <a:pt x="2439" y="553"/>
                  <a:pt x="2442" y="551"/>
                </a:cubicBezTo>
                <a:cubicBezTo>
                  <a:pt x="2442" y="550"/>
                  <a:pt x="2437" y="548"/>
                  <a:pt x="2438" y="545"/>
                </a:cubicBezTo>
                <a:cubicBezTo>
                  <a:pt x="2440" y="545"/>
                  <a:pt x="2442" y="549"/>
                  <a:pt x="2444" y="550"/>
                </a:cubicBezTo>
                <a:cubicBezTo>
                  <a:pt x="2442" y="545"/>
                  <a:pt x="2435" y="540"/>
                  <a:pt x="2431" y="535"/>
                </a:cubicBezTo>
                <a:cubicBezTo>
                  <a:pt x="2434" y="534"/>
                  <a:pt x="2434" y="537"/>
                  <a:pt x="2435" y="538"/>
                </a:cubicBezTo>
                <a:cubicBezTo>
                  <a:pt x="2438" y="536"/>
                  <a:pt x="2440" y="546"/>
                  <a:pt x="2441" y="543"/>
                </a:cubicBezTo>
                <a:cubicBezTo>
                  <a:pt x="2443" y="545"/>
                  <a:pt x="2445" y="549"/>
                  <a:pt x="2448" y="547"/>
                </a:cubicBezTo>
                <a:cubicBezTo>
                  <a:pt x="2445" y="547"/>
                  <a:pt x="2445" y="545"/>
                  <a:pt x="2443" y="544"/>
                </a:cubicBezTo>
                <a:cubicBezTo>
                  <a:pt x="2442" y="543"/>
                  <a:pt x="2443" y="543"/>
                  <a:pt x="2444" y="543"/>
                </a:cubicBezTo>
                <a:cubicBezTo>
                  <a:pt x="2441" y="540"/>
                  <a:pt x="2435" y="537"/>
                  <a:pt x="2434" y="533"/>
                </a:cubicBezTo>
                <a:cubicBezTo>
                  <a:pt x="2433" y="533"/>
                  <a:pt x="2433" y="533"/>
                  <a:pt x="2433" y="534"/>
                </a:cubicBezTo>
                <a:cubicBezTo>
                  <a:pt x="2431" y="530"/>
                  <a:pt x="2427" y="527"/>
                  <a:pt x="2423" y="522"/>
                </a:cubicBezTo>
                <a:cubicBezTo>
                  <a:pt x="2431" y="527"/>
                  <a:pt x="2435" y="529"/>
                  <a:pt x="2441" y="537"/>
                </a:cubicBezTo>
                <a:cubicBezTo>
                  <a:pt x="2441" y="534"/>
                  <a:pt x="2446" y="538"/>
                  <a:pt x="2444" y="540"/>
                </a:cubicBezTo>
                <a:cubicBezTo>
                  <a:pt x="2445" y="539"/>
                  <a:pt x="2446" y="539"/>
                  <a:pt x="2447" y="540"/>
                </a:cubicBezTo>
                <a:cubicBezTo>
                  <a:pt x="2447" y="540"/>
                  <a:pt x="2447" y="541"/>
                  <a:pt x="2447" y="541"/>
                </a:cubicBezTo>
                <a:cubicBezTo>
                  <a:pt x="2449" y="541"/>
                  <a:pt x="2451" y="545"/>
                  <a:pt x="2452" y="545"/>
                </a:cubicBezTo>
                <a:cubicBezTo>
                  <a:pt x="2446" y="538"/>
                  <a:pt x="2440" y="533"/>
                  <a:pt x="2435" y="527"/>
                </a:cubicBezTo>
                <a:cubicBezTo>
                  <a:pt x="2441" y="529"/>
                  <a:pt x="2445" y="538"/>
                  <a:pt x="2451" y="540"/>
                </a:cubicBezTo>
                <a:cubicBezTo>
                  <a:pt x="2445" y="534"/>
                  <a:pt x="2441" y="530"/>
                  <a:pt x="2436" y="525"/>
                </a:cubicBezTo>
                <a:cubicBezTo>
                  <a:pt x="2440" y="527"/>
                  <a:pt x="2444" y="531"/>
                  <a:pt x="2447" y="534"/>
                </a:cubicBezTo>
                <a:cubicBezTo>
                  <a:pt x="2447" y="533"/>
                  <a:pt x="2449" y="532"/>
                  <a:pt x="2448" y="532"/>
                </a:cubicBezTo>
                <a:cubicBezTo>
                  <a:pt x="2447" y="530"/>
                  <a:pt x="2447" y="532"/>
                  <a:pt x="2446" y="533"/>
                </a:cubicBezTo>
                <a:cubicBezTo>
                  <a:pt x="2446" y="531"/>
                  <a:pt x="2445" y="531"/>
                  <a:pt x="2445" y="529"/>
                </a:cubicBezTo>
                <a:cubicBezTo>
                  <a:pt x="2444" y="531"/>
                  <a:pt x="2441" y="528"/>
                  <a:pt x="2439" y="525"/>
                </a:cubicBezTo>
                <a:cubicBezTo>
                  <a:pt x="2440" y="524"/>
                  <a:pt x="2440" y="523"/>
                  <a:pt x="2440" y="522"/>
                </a:cubicBezTo>
                <a:cubicBezTo>
                  <a:pt x="2442" y="522"/>
                  <a:pt x="2444" y="525"/>
                  <a:pt x="2446" y="526"/>
                </a:cubicBezTo>
                <a:cubicBezTo>
                  <a:pt x="2440" y="517"/>
                  <a:pt x="2431" y="511"/>
                  <a:pt x="2427" y="504"/>
                </a:cubicBezTo>
                <a:cubicBezTo>
                  <a:pt x="2429" y="505"/>
                  <a:pt x="2433" y="510"/>
                  <a:pt x="2436" y="513"/>
                </a:cubicBezTo>
                <a:cubicBezTo>
                  <a:pt x="2437" y="512"/>
                  <a:pt x="2436" y="511"/>
                  <a:pt x="2436" y="510"/>
                </a:cubicBezTo>
                <a:cubicBezTo>
                  <a:pt x="2436" y="509"/>
                  <a:pt x="2437" y="510"/>
                  <a:pt x="2437" y="510"/>
                </a:cubicBezTo>
                <a:cubicBezTo>
                  <a:pt x="2437" y="510"/>
                  <a:pt x="2435" y="507"/>
                  <a:pt x="2433" y="506"/>
                </a:cubicBezTo>
                <a:cubicBezTo>
                  <a:pt x="2433" y="507"/>
                  <a:pt x="2435" y="508"/>
                  <a:pt x="2436" y="511"/>
                </a:cubicBezTo>
                <a:cubicBezTo>
                  <a:pt x="2434" y="510"/>
                  <a:pt x="2430" y="506"/>
                  <a:pt x="2433" y="505"/>
                </a:cubicBezTo>
                <a:cubicBezTo>
                  <a:pt x="2431" y="503"/>
                  <a:pt x="2430" y="502"/>
                  <a:pt x="2428" y="500"/>
                </a:cubicBezTo>
                <a:cubicBezTo>
                  <a:pt x="2432" y="502"/>
                  <a:pt x="2435" y="507"/>
                  <a:pt x="2439" y="509"/>
                </a:cubicBezTo>
                <a:cubicBezTo>
                  <a:pt x="2441" y="508"/>
                  <a:pt x="2437" y="506"/>
                  <a:pt x="2436" y="506"/>
                </a:cubicBezTo>
                <a:cubicBezTo>
                  <a:pt x="2429" y="499"/>
                  <a:pt x="2425" y="493"/>
                  <a:pt x="2419" y="487"/>
                </a:cubicBezTo>
                <a:cubicBezTo>
                  <a:pt x="2417" y="486"/>
                  <a:pt x="2413" y="484"/>
                  <a:pt x="2414" y="481"/>
                </a:cubicBezTo>
                <a:cubicBezTo>
                  <a:pt x="2413" y="480"/>
                  <a:pt x="2412" y="481"/>
                  <a:pt x="2411" y="480"/>
                </a:cubicBezTo>
                <a:cubicBezTo>
                  <a:pt x="2414" y="478"/>
                  <a:pt x="2408" y="478"/>
                  <a:pt x="2407" y="472"/>
                </a:cubicBezTo>
                <a:cubicBezTo>
                  <a:pt x="2406" y="473"/>
                  <a:pt x="2405" y="473"/>
                  <a:pt x="2405" y="473"/>
                </a:cubicBezTo>
                <a:cubicBezTo>
                  <a:pt x="2404" y="471"/>
                  <a:pt x="2400" y="470"/>
                  <a:pt x="2402" y="468"/>
                </a:cubicBezTo>
                <a:cubicBezTo>
                  <a:pt x="2393" y="458"/>
                  <a:pt x="2378" y="445"/>
                  <a:pt x="2376" y="434"/>
                </a:cubicBezTo>
                <a:cubicBezTo>
                  <a:pt x="2377" y="433"/>
                  <a:pt x="2379" y="434"/>
                  <a:pt x="2378" y="433"/>
                </a:cubicBezTo>
                <a:cubicBezTo>
                  <a:pt x="2377" y="432"/>
                  <a:pt x="2377" y="434"/>
                  <a:pt x="2375" y="434"/>
                </a:cubicBezTo>
                <a:cubicBezTo>
                  <a:pt x="2376" y="432"/>
                  <a:pt x="2374" y="431"/>
                  <a:pt x="2372" y="429"/>
                </a:cubicBezTo>
                <a:cubicBezTo>
                  <a:pt x="2373" y="428"/>
                  <a:pt x="2373" y="428"/>
                  <a:pt x="2373" y="429"/>
                </a:cubicBezTo>
                <a:cubicBezTo>
                  <a:pt x="2373" y="424"/>
                  <a:pt x="2368" y="422"/>
                  <a:pt x="2365" y="419"/>
                </a:cubicBezTo>
                <a:cubicBezTo>
                  <a:pt x="2364" y="420"/>
                  <a:pt x="2364" y="421"/>
                  <a:pt x="2365" y="422"/>
                </a:cubicBezTo>
                <a:cubicBezTo>
                  <a:pt x="2365" y="421"/>
                  <a:pt x="2366" y="420"/>
                  <a:pt x="2367" y="421"/>
                </a:cubicBezTo>
                <a:cubicBezTo>
                  <a:pt x="2367" y="422"/>
                  <a:pt x="2366" y="421"/>
                  <a:pt x="2365" y="422"/>
                </a:cubicBezTo>
                <a:cubicBezTo>
                  <a:pt x="2366" y="423"/>
                  <a:pt x="2368" y="425"/>
                  <a:pt x="2368" y="426"/>
                </a:cubicBezTo>
                <a:cubicBezTo>
                  <a:pt x="2365" y="424"/>
                  <a:pt x="2363" y="423"/>
                  <a:pt x="2362" y="421"/>
                </a:cubicBezTo>
                <a:cubicBezTo>
                  <a:pt x="2361" y="421"/>
                  <a:pt x="2362" y="422"/>
                  <a:pt x="2362" y="422"/>
                </a:cubicBezTo>
                <a:cubicBezTo>
                  <a:pt x="2361" y="423"/>
                  <a:pt x="2361" y="422"/>
                  <a:pt x="2360" y="421"/>
                </a:cubicBezTo>
                <a:cubicBezTo>
                  <a:pt x="2361" y="421"/>
                  <a:pt x="2361" y="420"/>
                  <a:pt x="2360" y="418"/>
                </a:cubicBezTo>
                <a:cubicBezTo>
                  <a:pt x="2359" y="419"/>
                  <a:pt x="2359" y="419"/>
                  <a:pt x="2359" y="420"/>
                </a:cubicBezTo>
                <a:cubicBezTo>
                  <a:pt x="2358" y="419"/>
                  <a:pt x="2360" y="418"/>
                  <a:pt x="2358" y="418"/>
                </a:cubicBezTo>
                <a:cubicBezTo>
                  <a:pt x="2359" y="417"/>
                  <a:pt x="2360" y="418"/>
                  <a:pt x="2361" y="419"/>
                </a:cubicBezTo>
                <a:cubicBezTo>
                  <a:pt x="2362" y="417"/>
                  <a:pt x="2359" y="416"/>
                  <a:pt x="2357" y="417"/>
                </a:cubicBezTo>
                <a:cubicBezTo>
                  <a:pt x="2354" y="414"/>
                  <a:pt x="2355" y="413"/>
                  <a:pt x="2353" y="409"/>
                </a:cubicBezTo>
                <a:cubicBezTo>
                  <a:pt x="2354" y="410"/>
                  <a:pt x="2355" y="410"/>
                  <a:pt x="2356" y="408"/>
                </a:cubicBezTo>
                <a:cubicBezTo>
                  <a:pt x="2358" y="411"/>
                  <a:pt x="2361" y="417"/>
                  <a:pt x="2364" y="419"/>
                </a:cubicBezTo>
                <a:cubicBezTo>
                  <a:pt x="2364" y="420"/>
                  <a:pt x="2365" y="419"/>
                  <a:pt x="2364" y="419"/>
                </a:cubicBezTo>
                <a:cubicBezTo>
                  <a:pt x="2365" y="419"/>
                  <a:pt x="2365" y="418"/>
                  <a:pt x="2365" y="418"/>
                </a:cubicBezTo>
                <a:cubicBezTo>
                  <a:pt x="2365" y="417"/>
                  <a:pt x="2365" y="418"/>
                  <a:pt x="2364" y="418"/>
                </a:cubicBezTo>
                <a:cubicBezTo>
                  <a:pt x="2361" y="410"/>
                  <a:pt x="2353" y="403"/>
                  <a:pt x="2351" y="393"/>
                </a:cubicBezTo>
                <a:cubicBezTo>
                  <a:pt x="2351" y="392"/>
                  <a:pt x="2349" y="394"/>
                  <a:pt x="2349" y="392"/>
                </a:cubicBezTo>
                <a:cubicBezTo>
                  <a:pt x="2349" y="394"/>
                  <a:pt x="2349" y="395"/>
                  <a:pt x="2350" y="396"/>
                </a:cubicBezTo>
                <a:cubicBezTo>
                  <a:pt x="2345" y="393"/>
                  <a:pt x="2344" y="389"/>
                  <a:pt x="2340" y="384"/>
                </a:cubicBezTo>
                <a:cubicBezTo>
                  <a:pt x="2342" y="385"/>
                  <a:pt x="2341" y="383"/>
                  <a:pt x="2342" y="383"/>
                </a:cubicBezTo>
                <a:cubicBezTo>
                  <a:pt x="2343" y="381"/>
                  <a:pt x="2340" y="383"/>
                  <a:pt x="2339" y="381"/>
                </a:cubicBezTo>
                <a:cubicBezTo>
                  <a:pt x="2340" y="381"/>
                  <a:pt x="2341" y="382"/>
                  <a:pt x="2341" y="381"/>
                </a:cubicBezTo>
                <a:cubicBezTo>
                  <a:pt x="2341" y="380"/>
                  <a:pt x="2340" y="381"/>
                  <a:pt x="2339" y="381"/>
                </a:cubicBezTo>
                <a:cubicBezTo>
                  <a:pt x="2338" y="380"/>
                  <a:pt x="2340" y="379"/>
                  <a:pt x="2339" y="378"/>
                </a:cubicBezTo>
                <a:cubicBezTo>
                  <a:pt x="2339" y="377"/>
                  <a:pt x="2338" y="381"/>
                  <a:pt x="2339" y="382"/>
                </a:cubicBezTo>
                <a:cubicBezTo>
                  <a:pt x="2337" y="381"/>
                  <a:pt x="2336" y="379"/>
                  <a:pt x="2335" y="378"/>
                </a:cubicBezTo>
                <a:cubicBezTo>
                  <a:pt x="2336" y="378"/>
                  <a:pt x="2336" y="378"/>
                  <a:pt x="2337" y="377"/>
                </a:cubicBezTo>
                <a:cubicBezTo>
                  <a:pt x="2338" y="378"/>
                  <a:pt x="2336" y="380"/>
                  <a:pt x="2338" y="379"/>
                </a:cubicBezTo>
                <a:cubicBezTo>
                  <a:pt x="2339" y="376"/>
                  <a:pt x="2334" y="376"/>
                  <a:pt x="2337" y="373"/>
                </a:cubicBezTo>
                <a:cubicBezTo>
                  <a:pt x="2337" y="374"/>
                  <a:pt x="2335" y="375"/>
                  <a:pt x="2337" y="374"/>
                </a:cubicBezTo>
                <a:cubicBezTo>
                  <a:pt x="2338" y="374"/>
                  <a:pt x="2338" y="375"/>
                  <a:pt x="2337" y="375"/>
                </a:cubicBezTo>
                <a:cubicBezTo>
                  <a:pt x="2347" y="383"/>
                  <a:pt x="2359" y="404"/>
                  <a:pt x="2369" y="413"/>
                </a:cubicBezTo>
                <a:cubicBezTo>
                  <a:pt x="2370" y="425"/>
                  <a:pt x="2383" y="432"/>
                  <a:pt x="2390" y="441"/>
                </a:cubicBezTo>
                <a:cubicBezTo>
                  <a:pt x="2387" y="434"/>
                  <a:pt x="2379" y="431"/>
                  <a:pt x="2379" y="424"/>
                </a:cubicBezTo>
                <a:cubicBezTo>
                  <a:pt x="2382" y="427"/>
                  <a:pt x="2384" y="430"/>
                  <a:pt x="2388" y="433"/>
                </a:cubicBezTo>
                <a:cubicBezTo>
                  <a:pt x="2388" y="431"/>
                  <a:pt x="2384" y="428"/>
                  <a:pt x="2384" y="427"/>
                </a:cubicBezTo>
                <a:cubicBezTo>
                  <a:pt x="2385" y="426"/>
                  <a:pt x="2385" y="428"/>
                  <a:pt x="2386" y="428"/>
                </a:cubicBezTo>
                <a:cubicBezTo>
                  <a:pt x="2385" y="423"/>
                  <a:pt x="2382" y="423"/>
                  <a:pt x="2380" y="420"/>
                </a:cubicBezTo>
                <a:cubicBezTo>
                  <a:pt x="2382" y="419"/>
                  <a:pt x="2383" y="421"/>
                  <a:pt x="2383" y="422"/>
                </a:cubicBezTo>
                <a:cubicBezTo>
                  <a:pt x="2382" y="418"/>
                  <a:pt x="2376" y="413"/>
                  <a:pt x="2375" y="409"/>
                </a:cubicBezTo>
                <a:cubicBezTo>
                  <a:pt x="2374" y="411"/>
                  <a:pt x="2374" y="410"/>
                  <a:pt x="2373" y="411"/>
                </a:cubicBezTo>
                <a:cubicBezTo>
                  <a:pt x="2367" y="407"/>
                  <a:pt x="2363" y="399"/>
                  <a:pt x="2359" y="391"/>
                </a:cubicBezTo>
                <a:cubicBezTo>
                  <a:pt x="2358" y="392"/>
                  <a:pt x="2357" y="391"/>
                  <a:pt x="2356" y="392"/>
                </a:cubicBezTo>
                <a:cubicBezTo>
                  <a:pt x="2355" y="387"/>
                  <a:pt x="2351" y="385"/>
                  <a:pt x="2350" y="381"/>
                </a:cubicBezTo>
                <a:cubicBezTo>
                  <a:pt x="2349" y="379"/>
                  <a:pt x="2349" y="381"/>
                  <a:pt x="2348" y="381"/>
                </a:cubicBezTo>
                <a:cubicBezTo>
                  <a:pt x="2347" y="379"/>
                  <a:pt x="2347" y="379"/>
                  <a:pt x="2346" y="378"/>
                </a:cubicBezTo>
                <a:cubicBezTo>
                  <a:pt x="2346" y="378"/>
                  <a:pt x="2346" y="377"/>
                  <a:pt x="2345" y="376"/>
                </a:cubicBezTo>
                <a:cubicBezTo>
                  <a:pt x="2345" y="377"/>
                  <a:pt x="2345" y="377"/>
                  <a:pt x="2345" y="377"/>
                </a:cubicBezTo>
                <a:cubicBezTo>
                  <a:pt x="2345" y="376"/>
                  <a:pt x="2345" y="376"/>
                  <a:pt x="2344" y="375"/>
                </a:cubicBezTo>
                <a:cubicBezTo>
                  <a:pt x="2345" y="374"/>
                  <a:pt x="2346" y="377"/>
                  <a:pt x="2346" y="376"/>
                </a:cubicBezTo>
                <a:cubicBezTo>
                  <a:pt x="2347" y="376"/>
                  <a:pt x="2346" y="374"/>
                  <a:pt x="2345" y="373"/>
                </a:cubicBezTo>
                <a:cubicBezTo>
                  <a:pt x="2345" y="374"/>
                  <a:pt x="2344" y="373"/>
                  <a:pt x="2343" y="374"/>
                </a:cubicBezTo>
                <a:cubicBezTo>
                  <a:pt x="2347" y="371"/>
                  <a:pt x="2336" y="364"/>
                  <a:pt x="2339" y="361"/>
                </a:cubicBezTo>
                <a:cubicBezTo>
                  <a:pt x="2339" y="360"/>
                  <a:pt x="2338" y="361"/>
                  <a:pt x="2337" y="361"/>
                </a:cubicBezTo>
                <a:cubicBezTo>
                  <a:pt x="2337" y="361"/>
                  <a:pt x="2338" y="359"/>
                  <a:pt x="2339" y="360"/>
                </a:cubicBezTo>
                <a:cubicBezTo>
                  <a:pt x="2338" y="357"/>
                  <a:pt x="2337" y="356"/>
                  <a:pt x="2335" y="355"/>
                </a:cubicBezTo>
                <a:cubicBezTo>
                  <a:pt x="2334" y="356"/>
                  <a:pt x="2335" y="356"/>
                  <a:pt x="2335" y="357"/>
                </a:cubicBezTo>
                <a:cubicBezTo>
                  <a:pt x="2331" y="353"/>
                  <a:pt x="2327" y="348"/>
                  <a:pt x="2326" y="345"/>
                </a:cubicBezTo>
                <a:cubicBezTo>
                  <a:pt x="2329" y="346"/>
                  <a:pt x="2331" y="350"/>
                  <a:pt x="2333" y="352"/>
                </a:cubicBezTo>
                <a:cubicBezTo>
                  <a:pt x="2333" y="350"/>
                  <a:pt x="2331" y="350"/>
                  <a:pt x="2330" y="346"/>
                </a:cubicBezTo>
                <a:cubicBezTo>
                  <a:pt x="2336" y="351"/>
                  <a:pt x="2338" y="358"/>
                  <a:pt x="2343" y="362"/>
                </a:cubicBezTo>
                <a:cubicBezTo>
                  <a:pt x="2343" y="363"/>
                  <a:pt x="2340" y="361"/>
                  <a:pt x="2342" y="363"/>
                </a:cubicBezTo>
                <a:cubicBezTo>
                  <a:pt x="2342" y="363"/>
                  <a:pt x="2342" y="363"/>
                  <a:pt x="2342" y="364"/>
                </a:cubicBezTo>
                <a:cubicBezTo>
                  <a:pt x="2343" y="364"/>
                  <a:pt x="2343" y="363"/>
                  <a:pt x="2343" y="363"/>
                </a:cubicBezTo>
                <a:cubicBezTo>
                  <a:pt x="2345" y="366"/>
                  <a:pt x="2348" y="368"/>
                  <a:pt x="2349" y="370"/>
                </a:cubicBezTo>
                <a:cubicBezTo>
                  <a:pt x="2347" y="372"/>
                  <a:pt x="2346" y="370"/>
                  <a:pt x="2345" y="368"/>
                </a:cubicBezTo>
                <a:cubicBezTo>
                  <a:pt x="2345" y="369"/>
                  <a:pt x="2345" y="369"/>
                  <a:pt x="2343" y="370"/>
                </a:cubicBezTo>
                <a:cubicBezTo>
                  <a:pt x="2346" y="372"/>
                  <a:pt x="2348" y="376"/>
                  <a:pt x="2351" y="380"/>
                </a:cubicBezTo>
                <a:cubicBezTo>
                  <a:pt x="2352" y="379"/>
                  <a:pt x="2352" y="380"/>
                  <a:pt x="2353" y="379"/>
                </a:cubicBezTo>
                <a:cubicBezTo>
                  <a:pt x="2351" y="378"/>
                  <a:pt x="2350" y="377"/>
                  <a:pt x="2350" y="375"/>
                </a:cubicBezTo>
                <a:cubicBezTo>
                  <a:pt x="2352" y="376"/>
                  <a:pt x="2355" y="378"/>
                  <a:pt x="2353" y="381"/>
                </a:cubicBezTo>
                <a:cubicBezTo>
                  <a:pt x="2354" y="384"/>
                  <a:pt x="2357" y="386"/>
                  <a:pt x="2356" y="388"/>
                </a:cubicBezTo>
                <a:cubicBezTo>
                  <a:pt x="2356" y="389"/>
                  <a:pt x="2357" y="387"/>
                  <a:pt x="2358" y="388"/>
                </a:cubicBezTo>
                <a:cubicBezTo>
                  <a:pt x="2373" y="403"/>
                  <a:pt x="2388" y="425"/>
                  <a:pt x="2403" y="440"/>
                </a:cubicBezTo>
                <a:cubicBezTo>
                  <a:pt x="2402" y="441"/>
                  <a:pt x="2403" y="442"/>
                  <a:pt x="2404" y="443"/>
                </a:cubicBezTo>
                <a:cubicBezTo>
                  <a:pt x="2404" y="443"/>
                  <a:pt x="2404" y="442"/>
                  <a:pt x="2405" y="442"/>
                </a:cubicBezTo>
                <a:cubicBezTo>
                  <a:pt x="2407" y="443"/>
                  <a:pt x="2404" y="443"/>
                  <a:pt x="2404" y="444"/>
                </a:cubicBezTo>
                <a:cubicBezTo>
                  <a:pt x="2406" y="446"/>
                  <a:pt x="2407" y="442"/>
                  <a:pt x="2408" y="445"/>
                </a:cubicBezTo>
                <a:cubicBezTo>
                  <a:pt x="2409" y="442"/>
                  <a:pt x="2406" y="440"/>
                  <a:pt x="2404" y="439"/>
                </a:cubicBezTo>
                <a:cubicBezTo>
                  <a:pt x="2407" y="440"/>
                  <a:pt x="2410" y="441"/>
                  <a:pt x="2411" y="443"/>
                </a:cubicBezTo>
                <a:cubicBezTo>
                  <a:pt x="2401" y="430"/>
                  <a:pt x="2390" y="414"/>
                  <a:pt x="2379" y="402"/>
                </a:cubicBezTo>
                <a:cubicBezTo>
                  <a:pt x="2378" y="401"/>
                  <a:pt x="2379" y="400"/>
                  <a:pt x="2379" y="399"/>
                </a:cubicBezTo>
                <a:cubicBezTo>
                  <a:pt x="2370" y="388"/>
                  <a:pt x="2360" y="373"/>
                  <a:pt x="2353" y="361"/>
                </a:cubicBezTo>
                <a:cubicBezTo>
                  <a:pt x="2350" y="356"/>
                  <a:pt x="2346" y="351"/>
                  <a:pt x="2343" y="346"/>
                </a:cubicBezTo>
                <a:cubicBezTo>
                  <a:pt x="2346" y="347"/>
                  <a:pt x="2348" y="347"/>
                  <a:pt x="2350" y="347"/>
                </a:cubicBezTo>
                <a:cubicBezTo>
                  <a:pt x="2351" y="349"/>
                  <a:pt x="2353" y="351"/>
                  <a:pt x="2354" y="352"/>
                </a:cubicBezTo>
                <a:cubicBezTo>
                  <a:pt x="2354" y="351"/>
                  <a:pt x="2353" y="349"/>
                  <a:pt x="2352" y="348"/>
                </a:cubicBezTo>
                <a:cubicBezTo>
                  <a:pt x="2352" y="348"/>
                  <a:pt x="2352" y="348"/>
                  <a:pt x="2352" y="348"/>
                </a:cubicBezTo>
                <a:cubicBezTo>
                  <a:pt x="2358" y="355"/>
                  <a:pt x="2363" y="364"/>
                  <a:pt x="2370" y="369"/>
                </a:cubicBezTo>
                <a:cubicBezTo>
                  <a:pt x="2371" y="368"/>
                  <a:pt x="2368" y="366"/>
                  <a:pt x="2367" y="364"/>
                </a:cubicBezTo>
                <a:cubicBezTo>
                  <a:pt x="2370" y="366"/>
                  <a:pt x="2372" y="369"/>
                  <a:pt x="2375" y="371"/>
                </a:cubicBezTo>
                <a:cubicBezTo>
                  <a:pt x="2376" y="370"/>
                  <a:pt x="2373" y="368"/>
                  <a:pt x="2372" y="367"/>
                </a:cubicBezTo>
                <a:cubicBezTo>
                  <a:pt x="2376" y="369"/>
                  <a:pt x="2379" y="372"/>
                  <a:pt x="2383" y="377"/>
                </a:cubicBezTo>
                <a:cubicBezTo>
                  <a:pt x="2384" y="374"/>
                  <a:pt x="2379" y="370"/>
                  <a:pt x="2378" y="367"/>
                </a:cubicBezTo>
                <a:cubicBezTo>
                  <a:pt x="2380" y="368"/>
                  <a:pt x="2380" y="370"/>
                  <a:pt x="2382" y="371"/>
                </a:cubicBezTo>
                <a:cubicBezTo>
                  <a:pt x="2383" y="368"/>
                  <a:pt x="2379" y="368"/>
                  <a:pt x="2379" y="365"/>
                </a:cubicBezTo>
                <a:cubicBezTo>
                  <a:pt x="2384" y="368"/>
                  <a:pt x="2387" y="378"/>
                  <a:pt x="2392" y="378"/>
                </a:cubicBezTo>
                <a:cubicBezTo>
                  <a:pt x="2394" y="383"/>
                  <a:pt x="2396" y="384"/>
                  <a:pt x="2399" y="386"/>
                </a:cubicBezTo>
                <a:cubicBezTo>
                  <a:pt x="2399" y="386"/>
                  <a:pt x="2399" y="386"/>
                  <a:pt x="2399" y="386"/>
                </a:cubicBezTo>
                <a:cubicBezTo>
                  <a:pt x="2401" y="388"/>
                  <a:pt x="2404" y="396"/>
                  <a:pt x="2407" y="395"/>
                </a:cubicBezTo>
                <a:cubicBezTo>
                  <a:pt x="2407" y="397"/>
                  <a:pt x="2407" y="397"/>
                  <a:pt x="2409" y="398"/>
                </a:cubicBezTo>
                <a:cubicBezTo>
                  <a:pt x="2409" y="398"/>
                  <a:pt x="2409" y="397"/>
                  <a:pt x="2410" y="396"/>
                </a:cubicBezTo>
                <a:cubicBezTo>
                  <a:pt x="2409" y="395"/>
                  <a:pt x="2409" y="397"/>
                  <a:pt x="2408" y="397"/>
                </a:cubicBezTo>
                <a:cubicBezTo>
                  <a:pt x="2408" y="396"/>
                  <a:pt x="2409" y="393"/>
                  <a:pt x="2406" y="394"/>
                </a:cubicBezTo>
                <a:cubicBezTo>
                  <a:pt x="2407" y="393"/>
                  <a:pt x="2405" y="392"/>
                  <a:pt x="2407" y="391"/>
                </a:cubicBezTo>
                <a:cubicBezTo>
                  <a:pt x="2406" y="391"/>
                  <a:pt x="2404" y="391"/>
                  <a:pt x="2404" y="389"/>
                </a:cubicBezTo>
                <a:cubicBezTo>
                  <a:pt x="2407" y="389"/>
                  <a:pt x="2408" y="391"/>
                  <a:pt x="2409" y="393"/>
                </a:cubicBezTo>
                <a:cubicBezTo>
                  <a:pt x="2410" y="393"/>
                  <a:pt x="2410" y="393"/>
                  <a:pt x="2411" y="392"/>
                </a:cubicBezTo>
                <a:cubicBezTo>
                  <a:pt x="2409" y="397"/>
                  <a:pt x="2414" y="395"/>
                  <a:pt x="2414" y="399"/>
                </a:cubicBezTo>
                <a:cubicBezTo>
                  <a:pt x="2415" y="399"/>
                  <a:pt x="2416" y="399"/>
                  <a:pt x="2416" y="399"/>
                </a:cubicBezTo>
                <a:cubicBezTo>
                  <a:pt x="2417" y="401"/>
                  <a:pt x="2418" y="401"/>
                  <a:pt x="2419" y="403"/>
                </a:cubicBezTo>
                <a:cubicBezTo>
                  <a:pt x="2420" y="400"/>
                  <a:pt x="2414" y="397"/>
                  <a:pt x="2414" y="395"/>
                </a:cubicBezTo>
                <a:cubicBezTo>
                  <a:pt x="2413" y="395"/>
                  <a:pt x="2414" y="395"/>
                  <a:pt x="2415" y="394"/>
                </a:cubicBezTo>
                <a:cubicBezTo>
                  <a:pt x="2413" y="390"/>
                  <a:pt x="2409" y="386"/>
                  <a:pt x="2406" y="382"/>
                </a:cubicBezTo>
                <a:cubicBezTo>
                  <a:pt x="2409" y="380"/>
                  <a:pt x="2410" y="387"/>
                  <a:pt x="2414" y="386"/>
                </a:cubicBezTo>
                <a:cubicBezTo>
                  <a:pt x="2414" y="386"/>
                  <a:pt x="2413" y="387"/>
                  <a:pt x="2413" y="387"/>
                </a:cubicBezTo>
                <a:cubicBezTo>
                  <a:pt x="2415" y="387"/>
                  <a:pt x="2415" y="390"/>
                  <a:pt x="2416" y="391"/>
                </a:cubicBezTo>
                <a:cubicBezTo>
                  <a:pt x="2419" y="394"/>
                  <a:pt x="2419" y="390"/>
                  <a:pt x="2414" y="387"/>
                </a:cubicBezTo>
                <a:cubicBezTo>
                  <a:pt x="2414" y="386"/>
                  <a:pt x="2415" y="385"/>
                  <a:pt x="2415" y="384"/>
                </a:cubicBezTo>
                <a:cubicBezTo>
                  <a:pt x="2404" y="374"/>
                  <a:pt x="2399" y="367"/>
                  <a:pt x="2394" y="357"/>
                </a:cubicBezTo>
                <a:cubicBezTo>
                  <a:pt x="2394" y="357"/>
                  <a:pt x="2395" y="357"/>
                  <a:pt x="2395" y="357"/>
                </a:cubicBezTo>
                <a:cubicBezTo>
                  <a:pt x="2397" y="357"/>
                  <a:pt x="2395" y="359"/>
                  <a:pt x="2396" y="359"/>
                </a:cubicBezTo>
                <a:cubicBezTo>
                  <a:pt x="2399" y="360"/>
                  <a:pt x="2402" y="355"/>
                  <a:pt x="2403" y="360"/>
                </a:cubicBezTo>
                <a:cubicBezTo>
                  <a:pt x="2403" y="359"/>
                  <a:pt x="2404" y="359"/>
                  <a:pt x="2404" y="359"/>
                </a:cubicBezTo>
                <a:cubicBezTo>
                  <a:pt x="2411" y="365"/>
                  <a:pt x="2416" y="372"/>
                  <a:pt x="2422" y="377"/>
                </a:cubicBezTo>
                <a:cubicBezTo>
                  <a:pt x="2423" y="379"/>
                  <a:pt x="2424" y="380"/>
                  <a:pt x="2426" y="382"/>
                </a:cubicBezTo>
                <a:cubicBezTo>
                  <a:pt x="2427" y="382"/>
                  <a:pt x="2427" y="381"/>
                  <a:pt x="2426" y="382"/>
                </a:cubicBezTo>
                <a:cubicBezTo>
                  <a:pt x="2421" y="375"/>
                  <a:pt x="2415" y="371"/>
                  <a:pt x="2412" y="364"/>
                </a:cubicBezTo>
                <a:cubicBezTo>
                  <a:pt x="2414" y="362"/>
                  <a:pt x="2414" y="361"/>
                  <a:pt x="2415" y="360"/>
                </a:cubicBezTo>
                <a:cubicBezTo>
                  <a:pt x="2416" y="361"/>
                  <a:pt x="2418" y="361"/>
                  <a:pt x="2419" y="362"/>
                </a:cubicBezTo>
                <a:cubicBezTo>
                  <a:pt x="2418" y="362"/>
                  <a:pt x="2417" y="362"/>
                  <a:pt x="2417" y="362"/>
                </a:cubicBezTo>
                <a:cubicBezTo>
                  <a:pt x="2415" y="363"/>
                  <a:pt x="2418" y="363"/>
                  <a:pt x="2420" y="363"/>
                </a:cubicBezTo>
                <a:cubicBezTo>
                  <a:pt x="2426" y="368"/>
                  <a:pt x="2431" y="375"/>
                  <a:pt x="2436" y="379"/>
                </a:cubicBezTo>
                <a:cubicBezTo>
                  <a:pt x="2433" y="378"/>
                  <a:pt x="2435" y="379"/>
                  <a:pt x="2435" y="381"/>
                </a:cubicBezTo>
                <a:cubicBezTo>
                  <a:pt x="2435" y="382"/>
                  <a:pt x="2437" y="379"/>
                  <a:pt x="2437" y="381"/>
                </a:cubicBezTo>
                <a:cubicBezTo>
                  <a:pt x="2437" y="382"/>
                  <a:pt x="2437" y="381"/>
                  <a:pt x="2436" y="381"/>
                </a:cubicBezTo>
                <a:cubicBezTo>
                  <a:pt x="2436" y="382"/>
                  <a:pt x="2436" y="383"/>
                  <a:pt x="2437" y="384"/>
                </a:cubicBezTo>
                <a:cubicBezTo>
                  <a:pt x="2436" y="384"/>
                  <a:pt x="2435" y="383"/>
                  <a:pt x="2434" y="384"/>
                </a:cubicBezTo>
                <a:cubicBezTo>
                  <a:pt x="2435" y="382"/>
                  <a:pt x="2430" y="377"/>
                  <a:pt x="2428" y="378"/>
                </a:cubicBezTo>
                <a:cubicBezTo>
                  <a:pt x="2432" y="384"/>
                  <a:pt x="2436" y="390"/>
                  <a:pt x="2442" y="394"/>
                </a:cubicBezTo>
                <a:cubicBezTo>
                  <a:pt x="2444" y="392"/>
                  <a:pt x="2440" y="392"/>
                  <a:pt x="2439" y="389"/>
                </a:cubicBezTo>
                <a:cubicBezTo>
                  <a:pt x="2439" y="389"/>
                  <a:pt x="2440" y="390"/>
                  <a:pt x="2440" y="390"/>
                </a:cubicBezTo>
                <a:cubicBezTo>
                  <a:pt x="2442" y="387"/>
                  <a:pt x="2437" y="390"/>
                  <a:pt x="2436" y="387"/>
                </a:cubicBezTo>
                <a:cubicBezTo>
                  <a:pt x="2436" y="386"/>
                  <a:pt x="2438" y="387"/>
                  <a:pt x="2438" y="388"/>
                </a:cubicBezTo>
                <a:cubicBezTo>
                  <a:pt x="2440" y="386"/>
                  <a:pt x="2437" y="387"/>
                  <a:pt x="2437" y="385"/>
                </a:cubicBezTo>
                <a:cubicBezTo>
                  <a:pt x="2437" y="384"/>
                  <a:pt x="2437" y="385"/>
                  <a:pt x="2438" y="385"/>
                </a:cubicBezTo>
                <a:cubicBezTo>
                  <a:pt x="2438" y="385"/>
                  <a:pt x="2438" y="384"/>
                  <a:pt x="2437" y="384"/>
                </a:cubicBezTo>
                <a:cubicBezTo>
                  <a:pt x="2439" y="383"/>
                  <a:pt x="2439" y="387"/>
                  <a:pt x="2441" y="386"/>
                </a:cubicBezTo>
                <a:cubicBezTo>
                  <a:pt x="2440" y="384"/>
                  <a:pt x="2439" y="385"/>
                  <a:pt x="2437" y="382"/>
                </a:cubicBezTo>
                <a:cubicBezTo>
                  <a:pt x="2439" y="382"/>
                  <a:pt x="2440" y="384"/>
                  <a:pt x="2442" y="383"/>
                </a:cubicBezTo>
                <a:cubicBezTo>
                  <a:pt x="2435" y="380"/>
                  <a:pt x="2432" y="372"/>
                  <a:pt x="2431" y="367"/>
                </a:cubicBezTo>
                <a:cubicBezTo>
                  <a:pt x="2428" y="367"/>
                  <a:pt x="2428" y="362"/>
                  <a:pt x="2425" y="358"/>
                </a:cubicBezTo>
                <a:cubicBezTo>
                  <a:pt x="2426" y="358"/>
                  <a:pt x="2426" y="358"/>
                  <a:pt x="2426" y="358"/>
                </a:cubicBezTo>
                <a:cubicBezTo>
                  <a:pt x="2426" y="359"/>
                  <a:pt x="2427" y="359"/>
                  <a:pt x="2427" y="360"/>
                </a:cubicBezTo>
                <a:cubicBezTo>
                  <a:pt x="2427" y="360"/>
                  <a:pt x="2427" y="360"/>
                  <a:pt x="2427" y="360"/>
                </a:cubicBezTo>
                <a:cubicBezTo>
                  <a:pt x="2428" y="360"/>
                  <a:pt x="2428" y="360"/>
                  <a:pt x="2428" y="360"/>
                </a:cubicBezTo>
                <a:cubicBezTo>
                  <a:pt x="2429" y="360"/>
                  <a:pt x="2429" y="360"/>
                  <a:pt x="2429" y="360"/>
                </a:cubicBezTo>
                <a:cubicBezTo>
                  <a:pt x="2429" y="360"/>
                  <a:pt x="2429" y="360"/>
                  <a:pt x="2430" y="360"/>
                </a:cubicBezTo>
                <a:cubicBezTo>
                  <a:pt x="2430" y="359"/>
                  <a:pt x="2429" y="359"/>
                  <a:pt x="2428" y="359"/>
                </a:cubicBezTo>
                <a:cubicBezTo>
                  <a:pt x="2427" y="359"/>
                  <a:pt x="2427" y="358"/>
                  <a:pt x="2427" y="358"/>
                </a:cubicBezTo>
                <a:cubicBezTo>
                  <a:pt x="2428" y="358"/>
                  <a:pt x="2429" y="358"/>
                  <a:pt x="2430" y="358"/>
                </a:cubicBezTo>
                <a:cubicBezTo>
                  <a:pt x="2430" y="359"/>
                  <a:pt x="2430" y="359"/>
                  <a:pt x="2431" y="360"/>
                </a:cubicBezTo>
                <a:cubicBezTo>
                  <a:pt x="2431" y="360"/>
                  <a:pt x="2430" y="360"/>
                  <a:pt x="2430" y="360"/>
                </a:cubicBezTo>
                <a:cubicBezTo>
                  <a:pt x="2430" y="361"/>
                  <a:pt x="2431" y="361"/>
                  <a:pt x="2431" y="361"/>
                </a:cubicBezTo>
                <a:cubicBezTo>
                  <a:pt x="2436" y="368"/>
                  <a:pt x="2440" y="376"/>
                  <a:pt x="2447" y="380"/>
                </a:cubicBezTo>
                <a:cubicBezTo>
                  <a:pt x="2446" y="379"/>
                  <a:pt x="2446" y="378"/>
                  <a:pt x="2445" y="377"/>
                </a:cubicBezTo>
                <a:cubicBezTo>
                  <a:pt x="2447" y="377"/>
                  <a:pt x="2448" y="380"/>
                  <a:pt x="2450" y="380"/>
                </a:cubicBezTo>
                <a:cubicBezTo>
                  <a:pt x="2447" y="375"/>
                  <a:pt x="2437" y="367"/>
                  <a:pt x="2435" y="361"/>
                </a:cubicBezTo>
                <a:cubicBezTo>
                  <a:pt x="2435" y="360"/>
                  <a:pt x="2434" y="359"/>
                  <a:pt x="2433" y="358"/>
                </a:cubicBezTo>
                <a:cubicBezTo>
                  <a:pt x="2437" y="358"/>
                  <a:pt x="2439" y="357"/>
                  <a:pt x="2438" y="359"/>
                </a:cubicBezTo>
                <a:cubicBezTo>
                  <a:pt x="2438" y="361"/>
                  <a:pt x="2441" y="360"/>
                  <a:pt x="2442" y="360"/>
                </a:cubicBezTo>
                <a:cubicBezTo>
                  <a:pt x="2442" y="359"/>
                  <a:pt x="2440" y="360"/>
                  <a:pt x="2439" y="359"/>
                </a:cubicBezTo>
                <a:cubicBezTo>
                  <a:pt x="2440" y="359"/>
                  <a:pt x="2442" y="359"/>
                  <a:pt x="2443" y="359"/>
                </a:cubicBezTo>
                <a:cubicBezTo>
                  <a:pt x="2444" y="360"/>
                  <a:pt x="2445" y="361"/>
                  <a:pt x="2446" y="362"/>
                </a:cubicBezTo>
                <a:cubicBezTo>
                  <a:pt x="2446" y="361"/>
                  <a:pt x="2446" y="361"/>
                  <a:pt x="2446" y="360"/>
                </a:cubicBezTo>
                <a:cubicBezTo>
                  <a:pt x="2447" y="360"/>
                  <a:pt x="2447" y="361"/>
                  <a:pt x="2448" y="360"/>
                </a:cubicBezTo>
                <a:cubicBezTo>
                  <a:pt x="2448" y="360"/>
                  <a:pt x="2448" y="360"/>
                  <a:pt x="2448" y="360"/>
                </a:cubicBezTo>
                <a:cubicBezTo>
                  <a:pt x="2448" y="362"/>
                  <a:pt x="2448" y="362"/>
                  <a:pt x="2446" y="363"/>
                </a:cubicBezTo>
                <a:cubicBezTo>
                  <a:pt x="2446" y="364"/>
                  <a:pt x="2447" y="362"/>
                  <a:pt x="2448" y="363"/>
                </a:cubicBezTo>
                <a:cubicBezTo>
                  <a:pt x="2448" y="363"/>
                  <a:pt x="2447" y="363"/>
                  <a:pt x="2447" y="363"/>
                </a:cubicBezTo>
                <a:cubicBezTo>
                  <a:pt x="2447" y="365"/>
                  <a:pt x="2451" y="367"/>
                  <a:pt x="2453" y="369"/>
                </a:cubicBezTo>
                <a:cubicBezTo>
                  <a:pt x="2453" y="370"/>
                  <a:pt x="2451" y="371"/>
                  <a:pt x="2454" y="370"/>
                </a:cubicBezTo>
                <a:cubicBezTo>
                  <a:pt x="2454" y="375"/>
                  <a:pt x="2461" y="379"/>
                  <a:pt x="2464" y="382"/>
                </a:cubicBezTo>
                <a:cubicBezTo>
                  <a:pt x="2465" y="383"/>
                  <a:pt x="2465" y="379"/>
                  <a:pt x="2466" y="381"/>
                </a:cubicBezTo>
                <a:cubicBezTo>
                  <a:pt x="2468" y="379"/>
                  <a:pt x="2463" y="379"/>
                  <a:pt x="2466" y="377"/>
                </a:cubicBezTo>
                <a:cubicBezTo>
                  <a:pt x="2465" y="376"/>
                  <a:pt x="2465" y="377"/>
                  <a:pt x="2464" y="378"/>
                </a:cubicBezTo>
                <a:cubicBezTo>
                  <a:pt x="2463" y="376"/>
                  <a:pt x="2460" y="374"/>
                  <a:pt x="2461" y="372"/>
                </a:cubicBezTo>
                <a:cubicBezTo>
                  <a:pt x="2459" y="372"/>
                  <a:pt x="2457" y="371"/>
                  <a:pt x="2455" y="371"/>
                </a:cubicBezTo>
                <a:cubicBezTo>
                  <a:pt x="2455" y="369"/>
                  <a:pt x="2457" y="370"/>
                  <a:pt x="2457" y="369"/>
                </a:cubicBezTo>
                <a:cubicBezTo>
                  <a:pt x="2455" y="366"/>
                  <a:pt x="2451" y="365"/>
                  <a:pt x="2449" y="362"/>
                </a:cubicBezTo>
                <a:cubicBezTo>
                  <a:pt x="2450" y="361"/>
                  <a:pt x="2450" y="362"/>
                  <a:pt x="2451" y="363"/>
                </a:cubicBezTo>
                <a:cubicBezTo>
                  <a:pt x="2451" y="362"/>
                  <a:pt x="2451" y="361"/>
                  <a:pt x="2450" y="360"/>
                </a:cubicBezTo>
                <a:cubicBezTo>
                  <a:pt x="2453" y="361"/>
                  <a:pt x="2455" y="362"/>
                  <a:pt x="2457" y="364"/>
                </a:cubicBezTo>
                <a:cubicBezTo>
                  <a:pt x="2483" y="367"/>
                  <a:pt x="2511" y="370"/>
                  <a:pt x="2536" y="373"/>
                </a:cubicBezTo>
                <a:cubicBezTo>
                  <a:pt x="2559" y="376"/>
                  <a:pt x="2588" y="378"/>
                  <a:pt x="2613" y="379"/>
                </a:cubicBezTo>
                <a:cubicBezTo>
                  <a:pt x="2615" y="379"/>
                  <a:pt x="2618" y="380"/>
                  <a:pt x="2621" y="380"/>
                </a:cubicBezTo>
                <a:cubicBezTo>
                  <a:pt x="2627" y="381"/>
                  <a:pt x="2632" y="380"/>
                  <a:pt x="2638" y="380"/>
                </a:cubicBezTo>
                <a:cubicBezTo>
                  <a:pt x="2644" y="381"/>
                  <a:pt x="2650" y="381"/>
                  <a:pt x="2655" y="381"/>
                </a:cubicBezTo>
                <a:cubicBezTo>
                  <a:pt x="2703" y="383"/>
                  <a:pt x="2752" y="386"/>
                  <a:pt x="2798" y="386"/>
                </a:cubicBezTo>
                <a:cubicBezTo>
                  <a:pt x="2800" y="390"/>
                  <a:pt x="2807" y="390"/>
                  <a:pt x="2811" y="387"/>
                </a:cubicBezTo>
                <a:cubicBezTo>
                  <a:pt x="2813" y="388"/>
                  <a:pt x="2812" y="390"/>
                  <a:pt x="2814" y="390"/>
                </a:cubicBezTo>
                <a:cubicBezTo>
                  <a:pt x="2814" y="389"/>
                  <a:pt x="2816" y="389"/>
                  <a:pt x="2816" y="388"/>
                </a:cubicBezTo>
                <a:cubicBezTo>
                  <a:pt x="2817" y="389"/>
                  <a:pt x="2820" y="387"/>
                  <a:pt x="2820" y="391"/>
                </a:cubicBezTo>
                <a:cubicBezTo>
                  <a:pt x="2822" y="391"/>
                  <a:pt x="2821" y="390"/>
                  <a:pt x="2822" y="389"/>
                </a:cubicBezTo>
                <a:cubicBezTo>
                  <a:pt x="2824" y="392"/>
                  <a:pt x="2827" y="387"/>
                  <a:pt x="2829" y="390"/>
                </a:cubicBezTo>
                <a:cubicBezTo>
                  <a:pt x="2832" y="390"/>
                  <a:pt x="2834" y="388"/>
                  <a:pt x="2836" y="391"/>
                </a:cubicBezTo>
                <a:cubicBezTo>
                  <a:pt x="2836" y="392"/>
                  <a:pt x="2836" y="392"/>
                  <a:pt x="2835" y="392"/>
                </a:cubicBezTo>
                <a:cubicBezTo>
                  <a:pt x="2835" y="393"/>
                  <a:pt x="2836" y="393"/>
                  <a:pt x="2836" y="394"/>
                </a:cubicBezTo>
                <a:cubicBezTo>
                  <a:pt x="2840" y="392"/>
                  <a:pt x="2844" y="393"/>
                  <a:pt x="2845" y="389"/>
                </a:cubicBezTo>
                <a:cubicBezTo>
                  <a:pt x="2846" y="389"/>
                  <a:pt x="2846" y="389"/>
                  <a:pt x="2846" y="388"/>
                </a:cubicBezTo>
                <a:cubicBezTo>
                  <a:pt x="2848" y="389"/>
                  <a:pt x="2848" y="391"/>
                  <a:pt x="2849" y="392"/>
                </a:cubicBezTo>
                <a:cubicBezTo>
                  <a:pt x="2850" y="392"/>
                  <a:pt x="2851" y="390"/>
                  <a:pt x="2852" y="390"/>
                </a:cubicBezTo>
                <a:cubicBezTo>
                  <a:pt x="2854" y="390"/>
                  <a:pt x="2855" y="393"/>
                  <a:pt x="2856" y="389"/>
                </a:cubicBezTo>
                <a:cubicBezTo>
                  <a:pt x="2855" y="388"/>
                  <a:pt x="2855" y="389"/>
                  <a:pt x="2854" y="389"/>
                </a:cubicBezTo>
                <a:cubicBezTo>
                  <a:pt x="2854" y="385"/>
                  <a:pt x="2859" y="389"/>
                  <a:pt x="2860" y="385"/>
                </a:cubicBezTo>
                <a:cubicBezTo>
                  <a:pt x="2857" y="385"/>
                  <a:pt x="2854" y="384"/>
                  <a:pt x="2852" y="386"/>
                </a:cubicBezTo>
                <a:close/>
                <a:moveTo>
                  <a:pt x="2856" y="356"/>
                </a:moveTo>
                <a:cubicBezTo>
                  <a:pt x="2855" y="357"/>
                  <a:pt x="2857" y="357"/>
                  <a:pt x="2856" y="358"/>
                </a:cubicBezTo>
                <a:cubicBezTo>
                  <a:pt x="2856" y="358"/>
                  <a:pt x="2855" y="358"/>
                  <a:pt x="2855" y="359"/>
                </a:cubicBezTo>
                <a:cubicBezTo>
                  <a:pt x="2854" y="358"/>
                  <a:pt x="2854" y="356"/>
                  <a:pt x="2856" y="356"/>
                </a:cubicBezTo>
                <a:close/>
                <a:moveTo>
                  <a:pt x="2851" y="351"/>
                </a:moveTo>
                <a:cubicBezTo>
                  <a:pt x="2852" y="350"/>
                  <a:pt x="2852" y="350"/>
                  <a:pt x="2852" y="350"/>
                </a:cubicBezTo>
                <a:cubicBezTo>
                  <a:pt x="2851" y="350"/>
                  <a:pt x="2850" y="350"/>
                  <a:pt x="2850" y="349"/>
                </a:cubicBezTo>
                <a:cubicBezTo>
                  <a:pt x="2851" y="349"/>
                  <a:pt x="2851" y="348"/>
                  <a:pt x="2852" y="348"/>
                </a:cubicBezTo>
                <a:cubicBezTo>
                  <a:pt x="2852" y="349"/>
                  <a:pt x="2852" y="352"/>
                  <a:pt x="2851" y="351"/>
                </a:cubicBezTo>
                <a:close/>
                <a:moveTo>
                  <a:pt x="2852" y="354"/>
                </a:moveTo>
                <a:cubicBezTo>
                  <a:pt x="2853" y="355"/>
                  <a:pt x="2854" y="353"/>
                  <a:pt x="2854" y="354"/>
                </a:cubicBezTo>
                <a:cubicBezTo>
                  <a:pt x="2854" y="354"/>
                  <a:pt x="2852" y="356"/>
                  <a:pt x="2852" y="354"/>
                </a:cubicBezTo>
                <a:close/>
                <a:moveTo>
                  <a:pt x="2852" y="360"/>
                </a:moveTo>
                <a:cubicBezTo>
                  <a:pt x="2852" y="360"/>
                  <a:pt x="2853" y="360"/>
                  <a:pt x="2853" y="360"/>
                </a:cubicBezTo>
                <a:cubicBezTo>
                  <a:pt x="2853" y="360"/>
                  <a:pt x="2853" y="361"/>
                  <a:pt x="2853" y="361"/>
                </a:cubicBezTo>
                <a:cubicBezTo>
                  <a:pt x="2853" y="361"/>
                  <a:pt x="2852" y="361"/>
                  <a:pt x="2852" y="361"/>
                </a:cubicBezTo>
                <a:cubicBezTo>
                  <a:pt x="2852" y="361"/>
                  <a:pt x="2852" y="360"/>
                  <a:pt x="2852" y="360"/>
                </a:cubicBezTo>
                <a:close/>
                <a:moveTo>
                  <a:pt x="2801" y="346"/>
                </a:moveTo>
                <a:cubicBezTo>
                  <a:pt x="2802" y="346"/>
                  <a:pt x="2804" y="346"/>
                  <a:pt x="2804" y="347"/>
                </a:cubicBezTo>
                <a:cubicBezTo>
                  <a:pt x="2803" y="346"/>
                  <a:pt x="2801" y="347"/>
                  <a:pt x="2801" y="346"/>
                </a:cubicBezTo>
                <a:close/>
                <a:moveTo>
                  <a:pt x="2816" y="355"/>
                </a:moveTo>
                <a:cubicBezTo>
                  <a:pt x="2815" y="355"/>
                  <a:pt x="2815" y="354"/>
                  <a:pt x="2815" y="354"/>
                </a:cubicBezTo>
                <a:cubicBezTo>
                  <a:pt x="2815" y="354"/>
                  <a:pt x="2814" y="354"/>
                  <a:pt x="2814" y="353"/>
                </a:cubicBezTo>
                <a:cubicBezTo>
                  <a:pt x="2815" y="353"/>
                  <a:pt x="2815" y="353"/>
                  <a:pt x="2816" y="353"/>
                </a:cubicBezTo>
                <a:cubicBezTo>
                  <a:pt x="2816" y="353"/>
                  <a:pt x="2816" y="354"/>
                  <a:pt x="2816" y="355"/>
                </a:cubicBezTo>
                <a:close/>
                <a:moveTo>
                  <a:pt x="2823" y="362"/>
                </a:moveTo>
                <a:cubicBezTo>
                  <a:pt x="2821" y="361"/>
                  <a:pt x="2820" y="361"/>
                  <a:pt x="2819" y="361"/>
                </a:cubicBezTo>
                <a:cubicBezTo>
                  <a:pt x="2818" y="360"/>
                  <a:pt x="2820" y="359"/>
                  <a:pt x="2817" y="359"/>
                </a:cubicBezTo>
                <a:cubicBezTo>
                  <a:pt x="2817" y="357"/>
                  <a:pt x="2819" y="358"/>
                  <a:pt x="2820" y="359"/>
                </a:cubicBezTo>
                <a:cubicBezTo>
                  <a:pt x="2820" y="359"/>
                  <a:pt x="2820" y="360"/>
                  <a:pt x="2819" y="360"/>
                </a:cubicBezTo>
                <a:cubicBezTo>
                  <a:pt x="2821" y="362"/>
                  <a:pt x="2822" y="360"/>
                  <a:pt x="2823" y="361"/>
                </a:cubicBezTo>
                <a:cubicBezTo>
                  <a:pt x="2822" y="361"/>
                  <a:pt x="2823" y="361"/>
                  <a:pt x="2823" y="362"/>
                </a:cubicBezTo>
                <a:close/>
                <a:moveTo>
                  <a:pt x="2821" y="359"/>
                </a:moveTo>
                <a:cubicBezTo>
                  <a:pt x="2823" y="360"/>
                  <a:pt x="2823" y="355"/>
                  <a:pt x="2823" y="358"/>
                </a:cubicBezTo>
                <a:cubicBezTo>
                  <a:pt x="2823" y="359"/>
                  <a:pt x="2821" y="361"/>
                  <a:pt x="2821" y="359"/>
                </a:cubicBezTo>
                <a:close/>
                <a:moveTo>
                  <a:pt x="2641" y="339"/>
                </a:moveTo>
                <a:cubicBezTo>
                  <a:pt x="2641" y="339"/>
                  <a:pt x="2640" y="339"/>
                  <a:pt x="2640" y="338"/>
                </a:cubicBezTo>
                <a:cubicBezTo>
                  <a:pt x="2642" y="337"/>
                  <a:pt x="2639" y="338"/>
                  <a:pt x="2639" y="337"/>
                </a:cubicBezTo>
                <a:cubicBezTo>
                  <a:pt x="2640" y="336"/>
                  <a:pt x="2641" y="337"/>
                  <a:pt x="2642" y="338"/>
                </a:cubicBezTo>
                <a:cubicBezTo>
                  <a:pt x="2641" y="338"/>
                  <a:pt x="2641" y="339"/>
                  <a:pt x="2641" y="339"/>
                </a:cubicBezTo>
                <a:close/>
                <a:moveTo>
                  <a:pt x="2639" y="332"/>
                </a:moveTo>
                <a:cubicBezTo>
                  <a:pt x="2640" y="332"/>
                  <a:pt x="2641" y="335"/>
                  <a:pt x="2641" y="333"/>
                </a:cubicBezTo>
                <a:cubicBezTo>
                  <a:pt x="2641" y="333"/>
                  <a:pt x="2641" y="333"/>
                  <a:pt x="2641" y="333"/>
                </a:cubicBezTo>
                <a:cubicBezTo>
                  <a:pt x="2642" y="333"/>
                  <a:pt x="2642" y="333"/>
                  <a:pt x="2642" y="335"/>
                </a:cubicBezTo>
                <a:cubicBezTo>
                  <a:pt x="2640" y="335"/>
                  <a:pt x="2639" y="334"/>
                  <a:pt x="2637" y="335"/>
                </a:cubicBezTo>
                <a:cubicBezTo>
                  <a:pt x="2637" y="332"/>
                  <a:pt x="2641" y="335"/>
                  <a:pt x="2639" y="332"/>
                </a:cubicBezTo>
                <a:close/>
                <a:moveTo>
                  <a:pt x="2638" y="342"/>
                </a:moveTo>
                <a:cubicBezTo>
                  <a:pt x="2636" y="345"/>
                  <a:pt x="2633" y="341"/>
                  <a:pt x="2630" y="342"/>
                </a:cubicBezTo>
                <a:cubicBezTo>
                  <a:pt x="2632" y="340"/>
                  <a:pt x="2634" y="341"/>
                  <a:pt x="2638" y="342"/>
                </a:cubicBezTo>
                <a:close/>
                <a:moveTo>
                  <a:pt x="2627" y="341"/>
                </a:moveTo>
                <a:cubicBezTo>
                  <a:pt x="2626" y="342"/>
                  <a:pt x="2623" y="342"/>
                  <a:pt x="2623" y="341"/>
                </a:cubicBezTo>
                <a:cubicBezTo>
                  <a:pt x="2623" y="340"/>
                  <a:pt x="2625" y="342"/>
                  <a:pt x="2627" y="341"/>
                </a:cubicBezTo>
                <a:close/>
                <a:moveTo>
                  <a:pt x="2623" y="334"/>
                </a:moveTo>
                <a:cubicBezTo>
                  <a:pt x="2620" y="332"/>
                  <a:pt x="2618" y="335"/>
                  <a:pt x="2617" y="332"/>
                </a:cubicBezTo>
                <a:cubicBezTo>
                  <a:pt x="2619" y="334"/>
                  <a:pt x="2623" y="331"/>
                  <a:pt x="2623" y="334"/>
                </a:cubicBezTo>
                <a:close/>
                <a:moveTo>
                  <a:pt x="2618" y="341"/>
                </a:moveTo>
                <a:cubicBezTo>
                  <a:pt x="2617" y="341"/>
                  <a:pt x="2614" y="342"/>
                  <a:pt x="2614" y="340"/>
                </a:cubicBezTo>
                <a:cubicBezTo>
                  <a:pt x="2615" y="341"/>
                  <a:pt x="2617" y="340"/>
                  <a:pt x="2618" y="341"/>
                </a:cubicBezTo>
                <a:close/>
                <a:moveTo>
                  <a:pt x="2615" y="330"/>
                </a:moveTo>
                <a:cubicBezTo>
                  <a:pt x="2614" y="330"/>
                  <a:pt x="2614" y="331"/>
                  <a:pt x="2612" y="331"/>
                </a:cubicBezTo>
                <a:cubicBezTo>
                  <a:pt x="2612" y="329"/>
                  <a:pt x="2615" y="329"/>
                  <a:pt x="2615" y="330"/>
                </a:cubicBezTo>
                <a:close/>
                <a:moveTo>
                  <a:pt x="2601" y="340"/>
                </a:moveTo>
                <a:cubicBezTo>
                  <a:pt x="2600" y="340"/>
                  <a:pt x="2598" y="341"/>
                  <a:pt x="2598" y="340"/>
                </a:cubicBezTo>
                <a:cubicBezTo>
                  <a:pt x="2599" y="340"/>
                  <a:pt x="2601" y="339"/>
                  <a:pt x="2601" y="340"/>
                </a:cubicBezTo>
                <a:close/>
                <a:moveTo>
                  <a:pt x="2599" y="328"/>
                </a:moveTo>
                <a:cubicBezTo>
                  <a:pt x="2596" y="328"/>
                  <a:pt x="2595" y="327"/>
                  <a:pt x="2592" y="327"/>
                </a:cubicBezTo>
                <a:cubicBezTo>
                  <a:pt x="2593" y="325"/>
                  <a:pt x="2598" y="327"/>
                  <a:pt x="2599" y="328"/>
                </a:cubicBezTo>
                <a:close/>
                <a:moveTo>
                  <a:pt x="2619" y="291"/>
                </a:moveTo>
                <a:cubicBezTo>
                  <a:pt x="2619" y="290"/>
                  <a:pt x="2618" y="290"/>
                  <a:pt x="2618" y="289"/>
                </a:cubicBezTo>
                <a:cubicBezTo>
                  <a:pt x="2627" y="290"/>
                  <a:pt x="2622" y="291"/>
                  <a:pt x="2619" y="291"/>
                </a:cubicBezTo>
                <a:close/>
                <a:moveTo>
                  <a:pt x="2616" y="290"/>
                </a:moveTo>
                <a:cubicBezTo>
                  <a:pt x="2615" y="290"/>
                  <a:pt x="2615" y="289"/>
                  <a:pt x="2614" y="290"/>
                </a:cubicBezTo>
                <a:cubicBezTo>
                  <a:pt x="2613" y="288"/>
                  <a:pt x="2617" y="289"/>
                  <a:pt x="2616" y="290"/>
                </a:cubicBezTo>
                <a:close/>
                <a:moveTo>
                  <a:pt x="2612" y="289"/>
                </a:moveTo>
                <a:cubicBezTo>
                  <a:pt x="2612" y="290"/>
                  <a:pt x="2612" y="292"/>
                  <a:pt x="2613" y="292"/>
                </a:cubicBezTo>
                <a:cubicBezTo>
                  <a:pt x="2609" y="291"/>
                  <a:pt x="2608" y="292"/>
                  <a:pt x="2605" y="290"/>
                </a:cubicBezTo>
                <a:cubicBezTo>
                  <a:pt x="2608" y="290"/>
                  <a:pt x="2611" y="291"/>
                  <a:pt x="2612" y="289"/>
                </a:cubicBezTo>
                <a:close/>
                <a:moveTo>
                  <a:pt x="2652" y="268"/>
                </a:moveTo>
                <a:cubicBezTo>
                  <a:pt x="2651" y="269"/>
                  <a:pt x="2649" y="268"/>
                  <a:pt x="2649" y="268"/>
                </a:cubicBezTo>
                <a:cubicBezTo>
                  <a:pt x="2649" y="267"/>
                  <a:pt x="2651" y="268"/>
                  <a:pt x="2652" y="268"/>
                </a:cubicBezTo>
                <a:close/>
                <a:moveTo>
                  <a:pt x="2632" y="258"/>
                </a:moveTo>
                <a:cubicBezTo>
                  <a:pt x="2633" y="258"/>
                  <a:pt x="2634" y="258"/>
                  <a:pt x="2635" y="259"/>
                </a:cubicBezTo>
                <a:cubicBezTo>
                  <a:pt x="2635" y="256"/>
                  <a:pt x="2641" y="259"/>
                  <a:pt x="2643" y="257"/>
                </a:cubicBezTo>
                <a:cubicBezTo>
                  <a:pt x="2643" y="259"/>
                  <a:pt x="2644" y="259"/>
                  <a:pt x="2644" y="261"/>
                </a:cubicBezTo>
                <a:cubicBezTo>
                  <a:pt x="2639" y="261"/>
                  <a:pt x="2634" y="261"/>
                  <a:pt x="2632" y="259"/>
                </a:cubicBezTo>
                <a:cubicBezTo>
                  <a:pt x="2632" y="259"/>
                  <a:pt x="2632" y="258"/>
                  <a:pt x="2632" y="258"/>
                </a:cubicBezTo>
                <a:close/>
                <a:moveTo>
                  <a:pt x="2631" y="259"/>
                </a:moveTo>
                <a:cubicBezTo>
                  <a:pt x="2630" y="260"/>
                  <a:pt x="2630" y="259"/>
                  <a:pt x="2628" y="260"/>
                </a:cubicBezTo>
                <a:cubicBezTo>
                  <a:pt x="2628" y="258"/>
                  <a:pt x="2631" y="258"/>
                  <a:pt x="2631" y="259"/>
                </a:cubicBezTo>
                <a:close/>
                <a:moveTo>
                  <a:pt x="2701" y="241"/>
                </a:moveTo>
                <a:cubicBezTo>
                  <a:pt x="2700" y="240"/>
                  <a:pt x="2698" y="241"/>
                  <a:pt x="2697" y="240"/>
                </a:cubicBezTo>
                <a:cubicBezTo>
                  <a:pt x="2698" y="239"/>
                  <a:pt x="2700" y="239"/>
                  <a:pt x="2701" y="241"/>
                </a:cubicBezTo>
                <a:close/>
                <a:moveTo>
                  <a:pt x="2688" y="243"/>
                </a:moveTo>
                <a:cubicBezTo>
                  <a:pt x="2687" y="243"/>
                  <a:pt x="2685" y="244"/>
                  <a:pt x="2685" y="242"/>
                </a:cubicBezTo>
                <a:cubicBezTo>
                  <a:pt x="2686" y="243"/>
                  <a:pt x="2688" y="241"/>
                  <a:pt x="2688" y="243"/>
                </a:cubicBezTo>
                <a:close/>
                <a:moveTo>
                  <a:pt x="2730" y="231"/>
                </a:moveTo>
                <a:cubicBezTo>
                  <a:pt x="2730" y="230"/>
                  <a:pt x="2735" y="231"/>
                  <a:pt x="2733" y="232"/>
                </a:cubicBezTo>
                <a:cubicBezTo>
                  <a:pt x="2733" y="230"/>
                  <a:pt x="2728" y="232"/>
                  <a:pt x="2730" y="231"/>
                </a:cubicBezTo>
                <a:close/>
                <a:moveTo>
                  <a:pt x="2678" y="229"/>
                </a:moveTo>
                <a:cubicBezTo>
                  <a:pt x="2676" y="232"/>
                  <a:pt x="2668" y="230"/>
                  <a:pt x="2665" y="230"/>
                </a:cubicBezTo>
                <a:cubicBezTo>
                  <a:pt x="2670" y="229"/>
                  <a:pt x="2674" y="230"/>
                  <a:pt x="2678" y="229"/>
                </a:cubicBezTo>
                <a:close/>
                <a:moveTo>
                  <a:pt x="2699" y="206"/>
                </a:moveTo>
                <a:cubicBezTo>
                  <a:pt x="2699" y="206"/>
                  <a:pt x="2697" y="207"/>
                  <a:pt x="2697" y="206"/>
                </a:cubicBezTo>
                <a:cubicBezTo>
                  <a:pt x="2697" y="205"/>
                  <a:pt x="2699" y="204"/>
                  <a:pt x="2699" y="206"/>
                </a:cubicBezTo>
                <a:close/>
                <a:moveTo>
                  <a:pt x="2657" y="213"/>
                </a:moveTo>
                <a:cubicBezTo>
                  <a:pt x="2657" y="214"/>
                  <a:pt x="2657" y="215"/>
                  <a:pt x="2657" y="215"/>
                </a:cubicBezTo>
                <a:cubicBezTo>
                  <a:pt x="2652" y="215"/>
                  <a:pt x="2655" y="214"/>
                  <a:pt x="2657" y="213"/>
                </a:cubicBezTo>
                <a:close/>
                <a:moveTo>
                  <a:pt x="2657" y="213"/>
                </a:moveTo>
                <a:cubicBezTo>
                  <a:pt x="2656" y="214"/>
                  <a:pt x="2654" y="215"/>
                  <a:pt x="2654" y="212"/>
                </a:cubicBezTo>
                <a:cubicBezTo>
                  <a:pt x="2655" y="213"/>
                  <a:pt x="2656" y="211"/>
                  <a:pt x="2657" y="213"/>
                </a:cubicBezTo>
                <a:close/>
                <a:moveTo>
                  <a:pt x="2731" y="166"/>
                </a:moveTo>
                <a:cubicBezTo>
                  <a:pt x="2732" y="167"/>
                  <a:pt x="2732" y="166"/>
                  <a:pt x="2734" y="166"/>
                </a:cubicBezTo>
                <a:cubicBezTo>
                  <a:pt x="2734" y="169"/>
                  <a:pt x="2729" y="167"/>
                  <a:pt x="2731" y="166"/>
                </a:cubicBezTo>
                <a:close/>
                <a:moveTo>
                  <a:pt x="2726" y="171"/>
                </a:moveTo>
                <a:cubicBezTo>
                  <a:pt x="2727" y="169"/>
                  <a:pt x="2726" y="171"/>
                  <a:pt x="2725" y="171"/>
                </a:cubicBezTo>
                <a:cubicBezTo>
                  <a:pt x="2726" y="170"/>
                  <a:pt x="2725" y="170"/>
                  <a:pt x="2725" y="170"/>
                </a:cubicBezTo>
                <a:cubicBezTo>
                  <a:pt x="2725" y="169"/>
                  <a:pt x="2727" y="169"/>
                  <a:pt x="2728" y="170"/>
                </a:cubicBezTo>
                <a:cubicBezTo>
                  <a:pt x="2729" y="171"/>
                  <a:pt x="2727" y="170"/>
                  <a:pt x="2726" y="171"/>
                </a:cubicBezTo>
                <a:close/>
                <a:moveTo>
                  <a:pt x="2718" y="163"/>
                </a:moveTo>
                <a:cubicBezTo>
                  <a:pt x="2719" y="162"/>
                  <a:pt x="2721" y="164"/>
                  <a:pt x="2721" y="164"/>
                </a:cubicBezTo>
                <a:cubicBezTo>
                  <a:pt x="2717" y="166"/>
                  <a:pt x="2714" y="163"/>
                  <a:pt x="2718" y="163"/>
                </a:cubicBezTo>
                <a:close/>
                <a:moveTo>
                  <a:pt x="2721" y="166"/>
                </a:moveTo>
                <a:cubicBezTo>
                  <a:pt x="2720" y="168"/>
                  <a:pt x="2717" y="166"/>
                  <a:pt x="2715" y="167"/>
                </a:cubicBezTo>
                <a:cubicBezTo>
                  <a:pt x="2716" y="165"/>
                  <a:pt x="2719" y="167"/>
                  <a:pt x="2721" y="166"/>
                </a:cubicBezTo>
                <a:close/>
                <a:moveTo>
                  <a:pt x="2715" y="181"/>
                </a:moveTo>
                <a:cubicBezTo>
                  <a:pt x="2715" y="181"/>
                  <a:pt x="2715" y="182"/>
                  <a:pt x="2715" y="182"/>
                </a:cubicBezTo>
                <a:cubicBezTo>
                  <a:pt x="2714" y="180"/>
                  <a:pt x="2714" y="183"/>
                  <a:pt x="2711" y="182"/>
                </a:cubicBezTo>
                <a:cubicBezTo>
                  <a:pt x="2712" y="180"/>
                  <a:pt x="2713" y="181"/>
                  <a:pt x="2715" y="181"/>
                </a:cubicBezTo>
                <a:close/>
                <a:moveTo>
                  <a:pt x="2712" y="149"/>
                </a:moveTo>
                <a:cubicBezTo>
                  <a:pt x="2711" y="149"/>
                  <a:pt x="2711" y="150"/>
                  <a:pt x="2710" y="149"/>
                </a:cubicBezTo>
                <a:cubicBezTo>
                  <a:pt x="2712" y="147"/>
                  <a:pt x="2717" y="149"/>
                  <a:pt x="2712" y="149"/>
                </a:cubicBezTo>
                <a:close/>
                <a:moveTo>
                  <a:pt x="2708" y="160"/>
                </a:moveTo>
                <a:cubicBezTo>
                  <a:pt x="2708" y="163"/>
                  <a:pt x="2705" y="162"/>
                  <a:pt x="2704" y="161"/>
                </a:cubicBezTo>
                <a:cubicBezTo>
                  <a:pt x="2705" y="160"/>
                  <a:pt x="2706" y="160"/>
                  <a:pt x="2708" y="160"/>
                </a:cubicBezTo>
                <a:close/>
                <a:moveTo>
                  <a:pt x="2708" y="181"/>
                </a:moveTo>
                <a:cubicBezTo>
                  <a:pt x="2709" y="183"/>
                  <a:pt x="2704" y="182"/>
                  <a:pt x="2704" y="181"/>
                </a:cubicBezTo>
                <a:cubicBezTo>
                  <a:pt x="2706" y="181"/>
                  <a:pt x="2706" y="181"/>
                  <a:pt x="2708" y="181"/>
                </a:cubicBezTo>
                <a:close/>
                <a:moveTo>
                  <a:pt x="2694" y="183"/>
                </a:moveTo>
                <a:cubicBezTo>
                  <a:pt x="2695" y="184"/>
                  <a:pt x="2695" y="182"/>
                  <a:pt x="2696" y="182"/>
                </a:cubicBezTo>
                <a:cubicBezTo>
                  <a:pt x="2696" y="185"/>
                  <a:pt x="2696" y="183"/>
                  <a:pt x="2697" y="183"/>
                </a:cubicBezTo>
                <a:cubicBezTo>
                  <a:pt x="2697" y="187"/>
                  <a:pt x="2693" y="182"/>
                  <a:pt x="2695" y="186"/>
                </a:cubicBezTo>
                <a:cubicBezTo>
                  <a:pt x="2693" y="186"/>
                  <a:pt x="2694" y="184"/>
                  <a:pt x="2694" y="183"/>
                </a:cubicBezTo>
                <a:close/>
                <a:moveTo>
                  <a:pt x="2693" y="182"/>
                </a:moveTo>
                <a:cubicBezTo>
                  <a:pt x="2690" y="183"/>
                  <a:pt x="2686" y="181"/>
                  <a:pt x="2686" y="181"/>
                </a:cubicBezTo>
                <a:cubicBezTo>
                  <a:pt x="2688" y="181"/>
                  <a:pt x="2692" y="180"/>
                  <a:pt x="2693" y="182"/>
                </a:cubicBezTo>
                <a:close/>
                <a:moveTo>
                  <a:pt x="2553" y="107"/>
                </a:moveTo>
                <a:cubicBezTo>
                  <a:pt x="2554" y="107"/>
                  <a:pt x="2555" y="107"/>
                  <a:pt x="2556" y="106"/>
                </a:cubicBezTo>
                <a:cubicBezTo>
                  <a:pt x="2558" y="108"/>
                  <a:pt x="2551" y="107"/>
                  <a:pt x="2553" y="107"/>
                </a:cubicBezTo>
                <a:close/>
                <a:moveTo>
                  <a:pt x="2551" y="109"/>
                </a:moveTo>
                <a:cubicBezTo>
                  <a:pt x="2550" y="109"/>
                  <a:pt x="2547" y="110"/>
                  <a:pt x="2548" y="108"/>
                </a:cubicBezTo>
                <a:cubicBezTo>
                  <a:pt x="2549" y="108"/>
                  <a:pt x="2550" y="108"/>
                  <a:pt x="2551" y="109"/>
                </a:cubicBezTo>
                <a:close/>
                <a:moveTo>
                  <a:pt x="2534" y="96"/>
                </a:moveTo>
                <a:cubicBezTo>
                  <a:pt x="2534" y="97"/>
                  <a:pt x="2534" y="97"/>
                  <a:pt x="2534" y="97"/>
                </a:cubicBezTo>
                <a:cubicBezTo>
                  <a:pt x="2535" y="97"/>
                  <a:pt x="2540" y="97"/>
                  <a:pt x="2537" y="98"/>
                </a:cubicBezTo>
                <a:cubicBezTo>
                  <a:pt x="2536" y="98"/>
                  <a:pt x="2532" y="98"/>
                  <a:pt x="2534" y="96"/>
                </a:cubicBezTo>
                <a:close/>
                <a:moveTo>
                  <a:pt x="2529" y="95"/>
                </a:moveTo>
                <a:cubicBezTo>
                  <a:pt x="2531" y="95"/>
                  <a:pt x="2532" y="95"/>
                  <a:pt x="2532" y="96"/>
                </a:cubicBezTo>
                <a:cubicBezTo>
                  <a:pt x="2531" y="96"/>
                  <a:pt x="2529" y="97"/>
                  <a:pt x="2529" y="95"/>
                </a:cubicBezTo>
                <a:close/>
                <a:moveTo>
                  <a:pt x="2604" y="72"/>
                </a:moveTo>
                <a:cubicBezTo>
                  <a:pt x="2604" y="72"/>
                  <a:pt x="2601" y="73"/>
                  <a:pt x="2601" y="72"/>
                </a:cubicBezTo>
                <a:cubicBezTo>
                  <a:pt x="2602" y="72"/>
                  <a:pt x="2604" y="70"/>
                  <a:pt x="2604" y="72"/>
                </a:cubicBezTo>
                <a:close/>
                <a:moveTo>
                  <a:pt x="2584" y="38"/>
                </a:moveTo>
                <a:cubicBezTo>
                  <a:pt x="2583" y="38"/>
                  <a:pt x="2581" y="38"/>
                  <a:pt x="2581" y="37"/>
                </a:cubicBezTo>
                <a:cubicBezTo>
                  <a:pt x="2582" y="37"/>
                  <a:pt x="2583" y="37"/>
                  <a:pt x="2584" y="38"/>
                </a:cubicBezTo>
                <a:close/>
                <a:moveTo>
                  <a:pt x="2567" y="43"/>
                </a:moveTo>
                <a:cubicBezTo>
                  <a:pt x="2566" y="43"/>
                  <a:pt x="2566" y="43"/>
                  <a:pt x="2566" y="44"/>
                </a:cubicBezTo>
                <a:cubicBezTo>
                  <a:pt x="2565" y="43"/>
                  <a:pt x="2563" y="43"/>
                  <a:pt x="2563" y="41"/>
                </a:cubicBezTo>
                <a:cubicBezTo>
                  <a:pt x="2564" y="42"/>
                  <a:pt x="2566" y="42"/>
                  <a:pt x="2567" y="43"/>
                </a:cubicBezTo>
                <a:close/>
                <a:moveTo>
                  <a:pt x="2562" y="41"/>
                </a:moveTo>
                <a:cubicBezTo>
                  <a:pt x="2562" y="42"/>
                  <a:pt x="2562" y="43"/>
                  <a:pt x="2561" y="43"/>
                </a:cubicBezTo>
                <a:cubicBezTo>
                  <a:pt x="2561" y="41"/>
                  <a:pt x="2559" y="42"/>
                  <a:pt x="2559" y="40"/>
                </a:cubicBezTo>
                <a:cubicBezTo>
                  <a:pt x="2560" y="40"/>
                  <a:pt x="2561" y="41"/>
                  <a:pt x="2562" y="41"/>
                </a:cubicBezTo>
                <a:close/>
                <a:moveTo>
                  <a:pt x="2412" y="5"/>
                </a:moveTo>
                <a:cubicBezTo>
                  <a:pt x="2413" y="5"/>
                  <a:pt x="2417" y="5"/>
                  <a:pt x="2415" y="6"/>
                </a:cubicBezTo>
                <a:cubicBezTo>
                  <a:pt x="2414" y="5"/>
                  <a:pt x="2410" y="6"/>
                  <a:pt x="2412" y="5"/>
                </a:cubicBezTo>
                <a:close/>
                <a:moveTo>
                  <a:pt x="2" y="1699"/>
                </a:moveTo>
                <a:cubicBezTo>
                  <a:pt x="2" y="1695"/>
                  <a:pt x="2" y="1693"/>
                  <a:pt x="1" y="1689"/>
                </a:cubicBezTo>
                <a:cubicBezTo>
                  <a:pt x="5" y="1690"/>
                  <a:pt x="4" y="1696"/>
                  <a:pt x="2" y="1699"/>
                </a:cubicBezTo>
                <a:close/>
                <a:moveTo>
                  <a:pt x="20" y="1725"/>
                </a:moveTo>
                <a:cubicBezTo>
                  <a:pt x="20" y="1724"/>
                  <a:pt x="19" y="1723"/>
                  <a:pt x="20" y="1722"/>
                </a:cubicBezTo>
                <a:cubicBezTo>
                  <a:pt x="21" y="1723"/>
                  <a:pt x="22" y="1725"/>
                  <a:pt x="20" y="1725"/>
                </a:cubicBezTo>
                <a:close/>
                <a:moveTo>
                  <a:pt x="21" y="1714"/>
                </a:moveTo>
                <a:cubicBezTo>
                  <a:pt x="22" y="1715"/>
                  <a:pt x="22" y="1718"/>
                  <a:pt x="20" y="1718"/>
                </a:cubicBezTo>
                <a:cubicBezTo>
                  <a:pt x="19" y="1717"/>
                  <a:pt x="19" y="1714"/>
                  <a:pt x="21" y="1714"/>
                </a:cubicBezTo>
                <a:close/>
                <a:moveTo>
                  <a:pt x="20" y="1722"/>
                </a:moveTo>
                <a:cubicBezTo>
                  <a:pt x="20" y="1721"/>
                  <a:pt x="19" y="1718"/>
                  <a:pt x="21" y="1718"/>
                </a:cubicBezTo>
                <a:cubicBezTo>
                  <a:pt x="21" y="1720"/>
                  <a:pt x="22" y="1722"/>
                  <a:pt x="20" y="1722"/>
                </a:cubicBezTo>
                <a:close/>
                <a:moveTo>
                  <a:pt x="20" y="1710"/>
                </a:moveTo>
                <a:cubicBezTo>
                  <a:pt x="21" y="1707"/>
                  <a:pt x="20" y="1704"/>
                  <a:pt x="22" y="1702"/>
                </a:cubicBezTo>
                <a:cubicBezTo>
                  <a:pt x="22" y="1705"/>
                  <a:pt x="22" y="1709"/>
                  <a:pt x="20" y="1710"/>
                </a:cubicBezTo>
                <a:close/>
                <a:moveTo>
                  <a:pt x="36" y="1654"/>
                </a:moveTo>
                <a:cubicBezTo>
                  <a:pt x="35" y="1654"/>
                  <a:pt x="35" y="1654"/>
                  <a:pt x="35" y="1654"/>
                </a:cubicBezTo>
                <a:cubicBezTo>
                  <a:pt x="35" y="1653"/>
                  <a:pt x="35" y="1652"/>
                  <a:pt x="35" y="1652"/>
                </a:cubicBezTo>
                <a:cubicBezTo>
                  <a:pt x="35" y="1652"/>
                  <a:pt x="35" y="1652"/>
                  <a:pt x="36" y="1652"/>
                </a:cubicBezTo>
                <a:cubicBezTo>
                  <a:pt x="36" y="1652"/>
                  <a:pt x="36" y="1653"/>
                  <a:pt x="36" y="1654"/>
                </a:cubicBezTo>
                <a:close/>
                <a:moveTo>
                  <a:pt x="47" y="1629"/>
                </a:moveTo>
                <a:cubicBezTo>
                  <a:pt x="47" y="1633"/>
                  <a:pt x="47" y="1643"/>
                  <a:pt x="46" y="1635"/>
                </a:cubicBezTo>
                <a:cubicBezTo>
                  <a:pt x="46" y="1634"/>
                  <a:pt x="45" y="1631"/>
                  <a:pt x="47" y="1629"/>
                </a:cubicBezTo>
                <a:close/>
                <a:moveTo>
                  <a:pt x="47" y="1658"/>
                </a:moveTo>
                <a:cubicBezTo>
                  <a:pt x="48" y="1660"/>
                  <a:pt x="47" y="1663"/>
                  <a:pt x="48" y="1665"/>
                </a:cubicBezTo>
                <a:cubicBezTo>
                  <a:pt x="45" y="1664"/>
                  <a:pt x="48" y="1660"/>
                  <a:pt x="47" y="1658"/>
                </a:cubicBezTo>
                <a:close/>
                <a:moveTo>
                  <a:pt x="47" y="1669"/>
                </a:moveTo>
                <a:cubicBezTo>
                  <a:pt x="47" y="1669"/>
                  <a:pt x="46" y="1667"/>
                  <a:pt x="47" y="1667"/>
                </a:cubicBezTo>
                <a:cubicBezTo>
                  <a:pt x="47" y="1667"/>
                  <a:pt x="49" y="1669"/>
                  <a:pt x="47" y="1669"/>
                </a:cubicBezTo>
                <a:close/>
                <a:moveTo>
                  <a:pt x="47" y="1678"/>
                </a:moveTo>
                <a:cubicBezTo>
                  <a:pt x="47" y="1676"/>
                  <a:pt x="45" y="1674"/>
                  <a:pt x="48" y="1673"/>
                </a:cubicBezTo>
                <a:cubicBezTo>
                  <a:pt x="48" y="1674"/>
                  <a:pt x="49" y="1678"/>
                  <a:pt x="47" y="1678"/>
                </a:cubicBezTo>
                <a:close/>
                <a:moveTo>
                  <a:pt x="1150" y="1717"/>
                </a:moveTo>
                <a:cubicBezTo>
                  <a:pt x="1149" y="1717"/>
                  <a:pt x="1147" y="1718"/>
                  <a:pt x="1147" y="1717"/>
                </a:cubicBezTo>
                <a:cubicBezTo>
                  <a:pt x="1148" y="1717"/>
                  <a:pt x="1150" y="1716"/>
                  <a:pt x="1150" y="1717"/>
                </a:cubicBezTo>
                <a:close/>
                <a:moveTo>
                  <a:pt x="1109" y="1727"/>
                </a:moveTo>
                <a:cubicBezTo>
                  <a:pt x="1109" y="1729"/>
                  <a:pt x="1109" y="1729"/>
                  <a:pt x="1109" y="1729"/>
                </a:cubicBezTo>
                <a:cubicBezTo>
                  <a:pt x="1104" y="1729"/>
                  <a:pt x="1107" y="1728"/>
                  <a:pt x="1109" y="1727"/>
                </a:cubicBezTo>
                <a:close/>
                <a:moveTo>
                  <a:pt x="1108" y="1727"/>
                </a:moveTo>
                <a:cubicBezTo>
                  <a:pt x="1108" y="1728"/>
                  <a:pt x="1106" y="1729"/>
                  <a:pt x="1106" y="1727"/>
                </a:cubicBezTo>
                <a:cubicBezTo>
                  <a:pt x="1107" y="1727"/>
                  <a:pt x="1108" y="1725"/>
                  <a:pt x="1108" y="1727"/>
                </a:cubicBezTo>
                <a:close/>
                <a:moveTo>
                  <a:pt x="1069" y="1681"/>
                </a:moveTo>
                <a:cubicBezTo>
                  <a:pt x="1070" y="1682"/>
                  <a:pt x="1071" y="1682"/>
                  <a:pt x="1072" y="1681"/>
                </a:cubicBezTo>
                <a:cubicBezTo>
                  <a:pt x="1076" y="1681"/>
                  <a:pt x="1081" y="1682"/>
                  <a:pt x="1085" y="1682"/>
                </a:cubicBezTo>
                <a:cubicBezTo>
                  <a:pt x="1085" y="1682"/>
                  <a:pt x="1085" y="1682"/>
                  <a:pt x="1085" y="1682"/>
                </a:cubicBezTo>
                <a:cubicBezTo>
                  <a:pt x="1085" y="1684"/>
                  <a:pt x="1082" y="1683"/>
                  <a:pt x="1081" y="1682"/>
                </a:cubicBezTo>
                <a:cubicBezTo>
                  <a:pt x="1080" y="1685"/>
                  <a:pt x="1079" y="1683"/>
                  <a:pt x="1079" y="1682"/>
                </a:cubicBezTo>
                <a:cubicBezTo>
                  <a:pt x="1078" y="1683"/>
                  <a:pt x="1070" y="1682"/>
                  <a:pt x="1067" y="1682"/>
                </a:cubicBezTo>
                <a:cubicBezTo>
                  <a:pt x="1067" y="1685"/>
                  <a:pt x="1063" y="1686"/>
                  <a:pt x="1060" y="1685"/>
                </a:cubicBezTo>
                <a:cubicBezTo>
                  <a:pt x="1063" y="1684"/>
                  <a:pt x="1066" y="1682"/>
                  <a:pt x="1069" y="1681"/>
                </a:cubicBezTo>
                <a:close/>
                <a:moveTo>
                  <a:pt x="1076" y="1684"/>
                </a:moveTo>
                <a:cubicBezTo>
                  <a:pt x="1073" y="1683"/>
                  <a:pt x="1071" y="1685"/>
                  <a:pt x="1070" y="1683"/>
                </a:cubicBezTo>
                <a:cubicBezTo>
                  <a:pt x="1072" y="1683"/>
                  <a:pt x="1074" y="1683"/>
                  <a:pt x="1076" y="1684"/>
                </a:cubicBezTo>
                <a:close/>
                <a:moveTo>
                  <a:pt x="1069" y="1683"/>
                </a:moveTo>
                <a:cubicBezTo>
                  <a:pt x="1069" y="1685"/>
                  <a:pt x="1068" y="1684"/>
                  <a:pt x="1068" y="1685"/>
                </a:cubicBezTo>
                <a:cubicBezTo>
                  <a:pt x="1067" y="1683"/>
                  <a:pt x="1068" y="1683"/>
                  <a:pt x="1069" y="1683"/>
                </a:cubicBezTo>
                <a:close/>
                <a:moveTo>
                  <a:pt x="1058" y="1693"/>
                </a:moveTo>
                <a:cubicBezTo>
                  <a:pt x="1058" y="1695"/>
                  <a:pt x="1060" y="1693"/>
                  <a:pt x="1062" y="1694"/>
                </a:cubicBezTo>
                <a:cubicBezTo>
                  <a:pt x="1060" y="1692"/>
                  <a:pt x="1063" y="1693"/>
                  <a:pt x="1063" y="1692"/>
                </a:cubicBezTo>
                <a:cubicBezTo>
                  <a:pt x="1063" y="1691"/>
                  <a:pt x="1061" y="1693"/>
                  <a:pt x="1061" y="1691"/>
                </a:cubicBezTo>
                <a:cubicBezTo>
                  <a:pt x="1065" y="1691"/>
                  <a:pt x="1068" y="1689"/>
                  <a:pt x="1069" y="1692"/>
                </a:cubicBezTo>
                <a:cubicBezTo>
                  <a:pt x="1067" y="1693"/>
                  <a:pt x="1065" y="1695"/>
                  <a:pt x="1062" y="1695"/>
                </a:cubicBezTo>
                <a:cubicBezTo>
                  <a:pt x="1062" y="1695"/>
                  <a:pt x="1062" y="1694"/>
                  <a:pt x="1062" y="1694"/>
                </a:cubicBezTo>
                <a:cubicBezTo>
                  <a:pt x="1059" y="1695"/>
                  <a:pt x="1052" y="1695"/>
                  <a:pt x="1051" y="1695"/>
                </a:cubicBezTo>
                <a:cubicBezTo>
                  <a:pt x="1045" y="1694"/>
                  <a:pt x="1056" y="1694"/>
                  <a:pt x="1057" y="1693"/>
                </a:cubicBezTo>
                <a:cubicBezTo>
                  <a:pt x="1057" y="1694"/>
                  <a:pt x="1057" y="1693"/>
                  <a:pt x="1058" y="1693"/>
                </a:cubicBezTo>
                <a:close/>
                <a:moveTo>
                  <a:pt x="1057" y="1692"/>
                </a:moveTo>
                <a:cubicBezTo>
                  <a:pt x="1058" y="1692"/>
                  <a:pt x="1059" y="1691"/>
                  <a:pt x="1060" y="1692"/>
                </a:cubicBezTo>
                <a:cubicBezTo>
                  <a:pt x="1059" y="1692"/>
                  <a:pt x="1057" y="1693"/>
                  <a:pt x="1057" y="1692"/>
                </a:cubicBezTo>
                <a:close/>
                <a:moveTo>
                  <a:pt x="1054" y="1702"/>
                </a:moveTo>
                <a:cubicBezTo>
                  <a:pt x="1055" y="1703"/>
                  <a:pt x="1055" y="1702"/>
                  <a:pt x="1056" y="1702"/>
                </a:cubicBezTo>
                <a:cubicBezTo>
                  <a:pt x="1056" y="1703"/>
                  <a:pt x="1054" y="1703"/>
                  <a:pt x="1054" y="1702"/>
                </a:cubicBezTo>
                <a:close/>
                <a:moveTo>
                  <a:pt x="1056" y="1704"/>
                </a:moveTo>
                <a:cubicBezTo>
                  <a:pt x="1055" y="1705"/>
                  <a:pt x="1049" y="1705"/>
                  <a:pt x="1050" y="1704"/>
                </a:cubicBezTo>
                <a:cubicBezTo>
                  <a:pt x="1053" y="1704"/>
                  <a:pt x="1055" y="1703"/>
                  <a:pt x="1056" y="1704"/>
                </a:cubicBezTo>
                <a:close/>
                <a:moveTo>
                  <a:pt x="1047" y="1694"/>
                </a:moveTo>
                <a:cubicBezTo>
                  <a:pt x="1045" y="1693"/>
                  <a:pt x="1050" y="1692"/>
                  <a:pt x="1049" y="1693"/>
                </a:cubicBezTo>
                <a:cubicBezTo>
                  <a:pt x="1047" y="1693"/>
                  <a:pt x="1047" y="1695"/>
                  <a:pt x="1046" y="1695"/>
                </a:cubicBezTo>
                <a:cubicBezTo>
                  <a:pt x="1046" y="1692"/>
                  <a:pt x="1042" y="1696"/>
                  <a:pt x="1042" y="1693"/>
                </a:cubicBezTo>
                <a:cubicBezTo>
                  <a:pt x="1044" y="1693"/>
                  <a:pt x="1045" y="1693"/>
                  <a:pt x="1047" y="1694"/>
                </a:cubicBezTo>
                <a:close/>
                <a:moveTo>
                  <a:pt x="1054" y="1700"/>
                </a:moveTo>
                <a:cubicBezTo>
                  <a:pt x="1050" y="1701"/>
                  <a:pt x="1046" y="1700"/>
                  <a:pt x="1043" y="1700"/>
                </a:cubicBezTo>
                <a:cubicBezTo>
                  <a:pt x="1043" y="1701"/>
                  <a:pt x="1043" y="1701"/>
                  <a:pt x="1043" y="1701"/>
                </a:cubicBezTo>
                <a:cubicBezTo>
                  <a:pt x="1043" y="1700"/>
                  <a:pt x="1043" y="1700"/>
                  <a:pt x="1043" y="1700"/>
                </a:cubicBezTo>
                <a:cubicBezTo>
                  <a:pt x="1042" y="1700"/>
                  <a:pt x="1042" y="1700"/>
                  <a:pt x="1042" y="1699"/>
                </a:cubicBezTo>
                <a:cubicBezTo>
                  <a:pt x="1046" y="1699"/>
                  <a:pt x="1050" y="1699"/>
                  <a:pt x="1054" y="1700"/>
                </a:cubicBezTo>
                <a:close/>
                <a:moveTo>
                  <a:pt x="1042" y="1700"/>
                </a:moveTo>
                <a:cubicBezTo>
                  <a:pt x="1041" y="1700"/>
                  <a:pt x="1040" y="1700"/>
                  <a:pt x="1039" y="1699"/>
                </a:cubicBezTo>
                <a:cubicBezTo>
                  <a:pt x="1040" y="1699"/>
                  <a:pt x="1042" y="1698"/>
                  <a:pt x="1042" y="1700"/>
                </a:cubicBezTo>
                <a:close/>
                <a:moveTo>
                  <a:pt x="1037" y="1701"/>
                </a:moveTo>
                <a:cubicBezTo>
                  <a:pt x="1037" y="1699"/>
                  <a:pt x="1036" y="1702"/>
                  <a:pt x="1035" y="1700"/>
                </a:cubicBezTo>
                <a:cubicBezTo>
                  <a:pt x="1036" y="1700"/>
                  <a:pt x="1036" y="1700"/>
                  <a:pt x="1036" y="1699"/>
                </a:cubicBezTo>
                <a:cubicBezTo>
                  <a:pt x="1033" y="1699"/>
                  <a:pt x="1030" y="1701"/>
                  <a:pt x="1030" y="1699"/>
                </a:cubicBezTo>
                <a:cubicBezTo>
                  <a:pt x="1031" y="1698"/>
                  <a:pt x="1041" y="1698"/>
                  <a:pt x="1037" y="1701"/>
                </a:cubicBezTo>
                <a:close/>
                <a:moveTo>
                  <a:pt x="1025" y="1698"/>
                </a:moveTo>
                <a:cubicBezTo>
                  <a:pt x="1026" y="1698"/>
                  <a:pt x="1026" y="1699"/>
                  <a:pt x="1025" y="1699"/>
                </a:cubicBezTo>
                <a:cubicBezTo>
                  <a:pt x="1025" y="1698"/>
                  <a:pt x="1023" y="1699"/>
                  <a:pt x="1023" y="1699"/>
                </a:cubicBezTo>
                <a:cubicBezTo>
                  <a:pt x="1023" y="1699"/>
                  <a:pt x="1023" y="1699"/>
                  <a:pt x="1023" y="1699"/>
                </a:cubicBezTo>
                <a:cubicBezTo>
                  <a:pt x="1023" y="1698"/>
                  <a:pt x="1024" y="1698"/>
                  <a:pt x="1025" y="1698"/>
                </a:cubicBezTo>
                <a:close/>
                <a:moveTo>
                  <a:pt x="1005" y="1723"/>
                </a:moveTo>
                <a:cubicBezTo>
                  <a:pt x="1005" y="1724"/>
                  <a:pt x="1005" y="1724"/>
                  <a:pt x="1004" y="1724"/>
                </a:cubicBezTo>
                <a:cubicBezTo>
                  <a:pt x="1004" y="1723"/>
                  <a:pt x="1002" y="1725"/>
                  <a:pt x="1002" y="1724"/>
                </a:cubicBezTo>
                <a:cubicBezTo>
                  <a:pt x="1003" y="1724"/>
                  <a:pt x="1003" y="1723"/>
                  <a:pt x="1005" y="1723"/>
                </a:cubicBezTo>
                <a:close/>
                <a:moveTo>
                  <a:pt x="999" y="1719"/>
                </a:moveTo>
                <a:cubicBezTo>
                  <a:pt x="1000" y="1718"/>
                  <a:pt x="1001" y="1719"/>
                  <a:pt x="1002" y="1719"/>
                </a:cubicBezTo>
                <a:cubicBezTo>
                  <a:pt x="1001" y="1719"/>
                  <a:pt x="999" y="1720"/>
                  <a:pt x="999" y="1719"/>
                </a:cubicBezTo>
                <a:close/>
                <a:moveTo>
                  <a:pt x="1002" y="1716"/>
                </a:moveTo>
                <a:cubicBezTo>
                  <a:pt x="1002" y="1716"/>
                  <a:pt x="996" y="1717"/>
                  <a:pt x="997" y="1716"/>
                </a:cubicBezTo>
                <a:cubicBezTo>
                  <a:pt x="1000" y="1717"/>
                  <a:pt x="1001" y="1714"/>
                  <a:pt x="1002" y="1716"/>
                </a:cubicBezTo>
                <a:close/>
                <a:moveTo>
                  <a:pt x="999" y="1719"/>
                </a:moveTo>
                <a:cubicBezTo>
                  <a:pt x="998" y="1719"/>
                  <a:pt x="996" y="1719"/>
                  <a:pt x="997" y="1717"/>
                </a:cubicBezTo>
                <a:cubicBezTo>
                  <a:pt x="998" y="1717"/>
                  <a:pt x="998" y="1718"/>
                  <a:pt x="999" y="1719"/>
                </a:cubicBezTo>
                <a:close/>
                <a:moveTo>
                  <a:pt x="1001" y="1724"/>
                </a:moveTo>
                <a:cubicBezTo>
                  <a:pt x="1000" y="1723"/>
                  <a:pt x="998" y="1725"/>
                  <a:pt x="997" y="1723"/>
                </a:cubicBezTo>
                <a:cubicBezTo>
                  <a:pt x="999" y="1723"/>
                  <a:pt x="1001" y="1722"/>
                  <a:pt x="1001" y="1724"/>
                </a:cubicBezTo>
                <a:close/>
                <a:moveTo>
                  <a:pt x="996" y="1722"/>
                </a:moveTo>
                <a:cubicBezTo>
                  <a:pt x="996" y="1723"/>
                  <a:pt x="996" y="1724"/>
                  <a:pt x="996" y="1724"/>
                </a:cubicBezTo>
                <a:cubicBezTo>
                  <a:pt x="996" y="1724"/>
                  <a:pt x="996" y="1724"/>
                  <a:pt x="995" y="1724"/>
                </a:cubicBezTo>
                <a:cubicBezTo>
                  <a:pt x="995" y="1724"/>
                  <a:pt x="995" y="1723"/>
                  <a:pt x="995" y="1723"/>
                </a:cubicBezTo>
                <a:cubicBezTo>
                  <a:pt x="997" y="1724"/>
                  <a:pt x="995" y="1721"/>
                  <a:pt x="996" y="1722"/>
                </a:cubicBezTo>
                <a:close/>
                <a:moveTo>
                  <a:pt x="994" y="1716"/>
                </a:moveTo>
                <a:cubicBezTo>
                  <a:pt x="994" y="1716"/>
                  <a:pt x="992" y="1717"/>
                  <a:pt x="992" y="1715"/>
                </a:cubicBezTo>
                <a:cubicBezTo>
                  <a:pt x="993" y="1715"/>
                  <a:pt x="996" y="1715"/>
                  <a:pt x="994" y="1716"/>
                </a:cubicBezTo>
                <a:close/>
                <a:moveTo>
                  <a:pt x="889" y="1733"/>
                </a:moveTo>
                <a:cubicBezTo>
                  <a:pt x="891" y="1733"/>
                  <a:pt x="893" y="1732"/>
                  <a:pt x="896" y="1732"/>
                </a:cubicBezTo>
                <a:cubicBezTo>
                  <a:pt x="896" y="1732"/>
                  <a:pt x="896" y="1732"/>
                  <a:pt x="897" y="1733"/>
                </a:cubicBezTo>
                <a:cubicBezTo>
                  <a:pt x="895" y="1733"/>
                  <a:pt x="892" y="1733"/>
                  <a:pt x="889" y="1733"/>
                </a:cubicBezTo>
                <a:close/>
                <a:moveTo>
                  <a:pt x="920" y="1733"/>
                </a:moveTo>
                <a:cubicBezTo>
                  <a:pt x="920" y="1733"/>
                  <a:pt x="921" y="1732"/>
                  <a:pt x="921" y="1732"/>
                </a:cubicBezTo>
                <a:cubicBezTo>
                  <a:pt x="919" y="1731"/>
                  <a:pt x="919" y="1734"/>
                  <a:pt x="918" y="1733"/>
                </a:cubicBezTo>
                <a:cubicBezTo>
                  <a:pt x="919" y="1732"/>
                  <a:pt x="919" y="1732"/>
                  <a:pt x="919" y="1732"/>
                </a:cubicBezTo>
                <a:cubicBezTo>
                  <a:pt x="923" y="1731"/>
                  <a:pt x="925" y="1731"/>
                  <a:pt x="929" y="1732"/>
                </a:cubicBezTo>
                <a:cubicBezTo>
                  <a:pt x="926" y="1733"/>
                  <a:pt x="921" y="1731"/>
                  <a:pt x="920" y="1733"/>
                </a:cubicBezTo>
                <a:close/>
                <a:moveTo>
                  <a:pt x="942" y="1730"/>
                </a:moveTo>
                <a:cubicBezTo>
                  <a:pt x="943" y="1730"/>
                  <a:pt x="944" y="1728"/>
                  <a:pt x="945" y="1730"/>
                </a:cubicBezTo>
                <a:cubicBezTo>
                  <a:pt x="944" y="1730"/>
                  <a:pt x="943" y="1731"/>
                  <a:pt x="942" y="1730"/>
                </a:cubicBezTo>
                <a:close/>
                <a:moveTo>
                  <a:pt x="945" y="1724"/>
                </a:moveTo>
                <a:cubicBezTo>
                  <a:pt x="943" y="1724"/>
                  <a:pt x="945" y="1722"/>
                  <a:pt x="943" y="1723"/>
                </a:cubicBezTo>
                <a:cubicBezTo>
                  <a:pt x="943" y="1723"/>
                  <a:pt x="943" y="1724"/>
                  <a:pt x="942" y="1724"/>
                </a:cubicBezTo>
                <a:cubicBezTo>
                  <a:pt x="942" y="1722"/>
                  <a:pt x="942" y="1722"/>
                  <a:pt x="942" y="1722"/>
                </a:cubicBezTo>
                <a:cubicBezTo>
                  <a:pt x="945" y="1722"/>
                  <a:pt x="945" y="1722"/>
                  <a:pt x="945" y="1722"/>
                </a:cubicBezTo>
                <a:lnTo>
                  <a:pt x="945" y="1724"/>
                </a:lnTo>
                <a:close/>
                <a:moveTo>
                  <a:pt x="948" y="1731"/>
                </a:moveTo>
                <a:cubicBezTo>
                  <a:pt x="949" y="1731"/>
                  <a:pt x="951" y="1731"/>
                  <a:pt x="951" y="1732"/>
                </a:cubicBezTo>
                <a:cubicBezTo>
                  <a:pt x="950" y="1731"/>
                  <a:pt x="948" y="1732"/>
                  <a:pt x="948" y="1731"/>
                </a:cubicBezTo>
                <a:close/>
                <a:moveTo>
                  <a:pt x="953" y="1722"/>
                </a:moveTo>
                <a:cubicBezTo>
                  <a:pt x="953" y="1722"/>
                  <a:pt x="953" y="1721"/>
                  <a:pt x="954" y="1721"/>
                </a:cubicBezTo>
                <a:cubicBezTo>
                  <a:pt x="954" y="1721"/>
                  <a:pt x="954" y="1722"/>
                  <a:pt x="954" y="1722"/>
                </a:cubicBezTo>
                <a:cubicBezTo>
                  <a:pt x="953" y="1724"/>
                  <a:pt x="951" y="1721"/>
                  <a:pt x="953" y="1722"/>
                </a:cubicBezTo>
                <a:close/>
                <a:moveTo>
                  <a:pt x="959" y="1723"/>
                </a:moveTo>
                <a:cubicBezTo>
                  <a:pt x="959" y="1722"/>
                  <a:pt x="959" y="1722"/>
                  <a:pt x="958" y="1722"/>
                </a:cubicBezTo>
                <a:cubicBezTo>
                  <a:pt x="961" y="1722"/>
                  <a:pt x="961" y="1722"/>
                  <a:pt x="961" y="1722"/>
                </a:cubicBezTo>
                <a:cubicBezTo>
                  <a:pt x="961" y="1723"/>
                  <a:pt x="960" y="1723"/>
                  <a:pt x="959" y="1723"/>
                </a:cubicBezTo>
                <a:close/>
                <a:moveTo>
                  <a:pt x="962" y="1724"/>
                </a:moveTo>
                <a:cubicBezTo>
                  <a:pt x="962" y="1723"/>
                  <a:pt x="962" y="1722"/>
                  <a:pt x="963" y="1722"/>
                </a:cubicBezTo>
                <a:cubicBezTo>
                  <a:pt x="964" y="1722"/>
                  <a:pt x="965" y="1722"/>
                  <a:pt x="965" y="1723"/>
                </a:cubicBezTo>
                <a:cubicBezTo>
                  <a:pt x="963" y="1723"/>
                  <a:pt x="963" y="1724"/>
                  <a:pt x="962" y="1724"/>
                </a:cubicBezTo>
                <a:close/>
                <a:moveTo>
                  <a:pt x="967" y="1716"/>
                </a:moveTo>
                <a:cubicBezTo>
                  <a:pt x="967" y="1716"/>
                  <a:pt x="968" y="1715"/>
                  <a:pt x="968" y="1715"/>
                </a:cubicBezTo>
                <a:cubicBezTo>
                  <a:pt x="968" y="1716"/>
                  <a:pt x="969" y="1716"/>
                  <a:pt x="969" y="1716"/>
                </a:cubicBezTo>
                <a:cubicBezTo>
                  <a:pt x="970" y="1716"/>
                  <a:pt x="970" y="1716"/>
                  <a:pt x="971" y="1716"/>
                </a:cubicBezTo>
                <a:cubicBezTo>
                  <a:pt x="971" y="1716"/>
                  <a:pt x="969" y="1715"/>
                  <a:pt x="971" y="1715"/>
                </a:cubicBezTo>
                <a:cubicBezTo>
                  <a:pt x="971" y="1715"/>
                  <a:pt x="970" y="1715"/>
                  <a:pt x="970" y="1715"/>
                </a:cubicBezTo>
                <a:cubicBezTo>
                  <a:pt x="971" y="1715"/>
                  <a:pt x="971" y="1715"/>
                  <a:pt x="971" y="1714"/>
                </a:cubicBezTo>
                <a:cubicBezTo>
                  <a:pt x="971" y="1714"/>
                  <a:pt x="971" y="1715"/>
                  <a:pt x="972" y="1715"/>
                </a:cubicBezTo>
                <a:cubicBezTo>
                  <a:pt x="972" y="1714"/>
                  <a:pt x="972" y="1714"/>
                  <a:pt x="972" y="1714"/>
                </a:cubicBezTo>
                <a:cubicBezTo>
                  <a:pt x="973" y="1714"/>
                  <a:pt x="973" y="1714"/>
                  <a:pt x="974" y="1714"/>
                </a:cubicBezTo>
                <a:cubicBezTo>
                  <a:pt x="979" y="1714"/>
                  <a:pt x="985" y="1713"/>
                  <a:pt x="987" y="1716"/>
                </a:cubicBezTo>
                <a:cubicBezTo>
                  <a:pt x="982" y="1715"/>
                  <a:pt x="980" y="1715"/>
                  <a:pt x="972" y="1715"/>
                </a:cubicBezTo>
                <a:cubicBezTo>
                  <a:pt x="973" y="1716"/>
                  <a:pt x="972" y="1716"/>
                  <a:pt x="972" y="1716"/>
                </a:cubicBezTo>
                <a:cubicBezTo>
                  <a:pt x="978" y="1717"/>
                  <a:pt x="978" y="1718"/>
                  <a:pt x="983" y="1717"/>
                </a:cubicBezTo>
                <a:cubicBezTo>
                  <a:pt x="984" y="1718"/>
                  <a:pt x="983" y="1718"/>
                  <a:pt x="983" y="1718"/>
                </a:cubicBezTo>
                <a:cubicBezTo>
                  <a:pt x="984" y="1717"/>
                  <a:pt x="984" y="1719"/>
                  <a:pt x="985" y="1719"/>
                </a:cubicBezTo>
                <a:cubicBezTo>
                  <a:pt x="985" y="1718"/>
                  <a:pt x="986" y="1716"/>
                  <a:pt x="987" y="1717"/>
                </a:cubicBezTo>
                <a:cubicBezTo>
                  <a:pt x="985" y="1718"/>
                  <a:pt x="988" y="1720"/>
                  <a:pt x="987" y="1721"/>
                </a:cubicBezTo>
                <a:cubicBezTo>
                  <a:pt x="981" y="1720"/>
                  <a:pt x="977" y="1721"/>
                  <a:pt x="972" y="1719"/>
                </a:cubicBezTo>
                <a:cubicBezTo>
                  <a:pt x="973" y="1720"/>
                  <a:pt x="973" y="1717"/>
                  <a:pt x="972" y="1717"/>
                </a:cubicBezTo>
                <a:cubicBezTo>
                  <a:pt x="971" y="1717"/>
                  <a:pt x="973" y="1718"/>
                  <a:pt x="972" y="1718"/>
                </a:cubicBezTo>
                <a:cubicBezTo>
                  <a:pt x="972" y="1717"/>
                  <a:pt x="969" y="1716"/>
                  <a:pt x="968" y="1718"/>
                </a:cubicBezTo>
                <a:cubicBezTo>
                  <a:pt x="969" y="1718"/>
                  <a:pt x="969" y="1717"/>
                  <a:pt x="969" y="1718"/>
                </a:cubicBezTo>
                <a:cubicBezTo>
                  <a:pt x="968" y="1718"/>
                  <a:pt x="970" y="1721"/>
                  <a:pt x="968" y="1720"/>
                </a:cubicBezTo>
                <a:cubicBezTo>
                  <a:pt x="968" y="1718"/>
                  <a:pt x="967" y="1717"/>
                  <a:pt x="967" y="1716"/>
                </a:cubicBezTo>
                <a:close/>
                <a:moveTo>
                  <a:pt x="987" y="1723"/>
                </a:moveTo>
                <a:cubicBezTo>
                  <a:pt x="986" y="1724"/>
                  <a:pt x="984" y="1724"/>
                  <a:pt x="983" y="1723"/>
                </a:cubicBezTo>
                <a:cubicBezTo>
                  <a:pt x="985" y="1722"/>
                  <a:pt x="986" y="1722"/>
                  <a:pt x="987" y="1723"/>
                </a:cubicBezTo>
                <a:close/>
                <a:moveTo>
                  <a:pt x="971" y="1718"/>
                </a:moveTo>
                <a:cubicBezTo>
                  <a:pt x="971" y="1719"/>
                  <a:pt x="971" y="1719"/>
                  <a:pt x="971" y="1719"/>
                </a:cubicBezTo>
                <a:cubicBezTo>
                  <a:pt x="970" y="1719"/>
                  <a:pt x="970" y="1720"/>
                  <a:pt x="969" y="1720"/>
                </a:cubicBezTo>
                <a:cubicBezTo>
                  <a:pt x="969" y="1719"/>
                  <a:pt x="970" y="1719"/>
                  <a:pt x="971" y="1718"/>
                </a:cubicBezTo>
                <a:close/>
                <a:moveTo>
                  <a:pt x="970" y="1732"/>
                </a:moveTo>
                <a:cubicBezTo>
                  <a:pt x="972" y="1731"/>
                  <a:pt x="975" y="1732"/>
                  <a:pt x="978" y="1732"/>
                </a:cubicBezTo>
                <a:cubicBezTo>
                  <a:pt x="976" y="1734"/>
                  <a:pt x="971" y="1732"/>
                  <a:pt x="970" y="1732"/>
                </a:cubicBezTo>
                <a:close/>
                <a:moveTo>
                  <a:pt x="979" y="1730"/>
                </a:moveTo>
                <a:cubicBezTo>
                  <a:pt x="980" y="1728"/>
                  <a:pt x="977" y="1729"/>
                  <a:pt x="978" y="1728"/>
                </a:cubicBezTo>
                <a:cubicBezTo>
                  <a:pt x="979" y="1728"/>
                  <a:pt x="980" y="1729"/>
                  <a:pt x="981" y="1728"/>
                </a:cubicBezTo>
                <a:cubicBezTo>
                  <a:pt x="981" y="1731"/>
                  <a:pt x="980" y="1729"/>
                  <a:pt x="979" y="1730"/>
                </a:cubicBezTo>
                <a:close/>
                <a:moveTo>
                  <a:pt x="980" y="1723"/>
                </a:moveTo>
                <a:cubicBezTo>
                  <a:pt x="981" y="1722"/>
                  <a:pt x="982" y="1723"/>
                  <a:pt x="983" y="1724"/>
                </a:cubicBezTo>
                <a:cubicBezTo>
                  <a:pt x="982" y="1723"/>
                  <a:pt x="981" y="1724"/>
                  <a:pt x="980" y="1723"/>
                </a:cubicBezTo>
                <a:close/>
                <a:moveTo>
                  <a:pt x="1007" y="1733"/>
                </a:moveTo>
                <a:cubicBezTo>
                  <a:pt x="1007" y="1731"/>
                  <a:pt x="1007" y="1731"/>
                  <a:pt x="1008" y="1731"/>
                </a:cubicBezTo>
                <a:cubicBezTo>
                  <a:pt x="1008" y="1732"/>
                  <a:pt x="1008" y="1732"/>
                  <a:pt x="1007" y="1733"/>
                </a:cubicBezTo>
                <a:close/>
                <a:moveTo>
                  <a:pt x="1002" y="1731"/>
                </a:moveTo>
                <a:cubicBezTo>
                  <a:pt x="1003" y="1731"/>
                  <a:pt x="1006" y="1730"/>
                  <a:pt x="1007" y="1731"/>
                </a:cubicBezTo>
                <a:cubicBezTo>
                  <a:pt x="1005" y="1732"/>
                  <a:pt x="1003" y="1731"/>
                  <a:pt x="1001" y="1732"/>
                </a:cubicBezTo>
                <a:cubicBezTo>
                  <a:pt x="1001" y="1731"/>
                  <a:pt x="999" y="1732"/>
                  <a:pt x="999" y="1732"/>
                </a:cubicBezTo>
                <a:cubicBezTo>
                  <a:pt x="999" y="1733"/>
                  <a:pt x="999" y="1733"/>
                  <a:pt x="1000" y="1733"/>
                </a:cubicBezTo>
                <a:cubicBezTo>
                  <a:pt x="1000" y="1733"/>
                  <a:pt x="1000" y="1733"/>
                  <a:pt x="1000" y="1733"/>
                </a:cubicBezTo>
                <a:cubicBezTo>
                  <a:pt x="992" y="1733"/>
                  <a:pt x="990" y="1733"/>
                  <a:pt x="983" y="1732"/>
                </a:cubicBezTo>
                <a:cubicBezTo>
                  <a:pt x="986" y="1732"/>
                  <a:pt x="988" y="1732"/>
                  <a:pt x="988" y="1730"/>
                </a:cubicBezTo>
                <a:cubicBezTo>
                  <a:pt x="991" y="1730"/>
                  <a:pt x="993" y="1731"/>
                  <a:pt x="995" y="1729"/>
                </a:cubicBezTo>
                <a:cubicBezTo>
                  <a:pt x="994" y="1729"/>
                  <a:pt x="992" y="1730"/>
                  <a:pt x="992" y="1729"/>
                </a:cubicBezTo>
                <a:cubicBezTo>
                  <a:pt x="997" y="1729"/>
                  <a:pt x="1006" y="1729"/>
                  <a:pt x="1010" y="1730"/>
                </a:cubicBezTo>
                <a:cubicBezTo>
                  <a:pt x="1008" y="1730"/>
                  <a:pt x="1005" y="1730"/>
                  <a:pt x="1002" y="1731"/>
                </a:cubicBezTo>
                <a:close/>
                <a:moveTo>
                  <a:pt x="1008" y="1728"/>
                </a:moveTo>
                <a:cubicBezTo>
                  <a:pt x="1009" y="1728"/>
                  <a:pt x="1011" y="1727"/>
                  <a:pt x="1011" y="1728"/>
                </a:cubicBezTo>
                <a:cubicBezTo>
                  <a:pt x="1010" y="1729"/>
                  <a:pt x="1009" y="1729"/>
                  <a:pt x="1008" y="1728"/>
                </a:cubicBezTo>
                <a:close/>
                <a:moveTo>
                  <a:pt x="1012" y="1725"/>
                </a:moveTo>
                <a:cubicBezTo>
                  <a:pt x="1011" y="1723"/>
                  <a:pt x="1014" y="1723"/>
                  <a:pt x="1014" y="1724"/>
                </a:cubicBezTo>
                <a:cubicBezTo>
                  <a:pt x="1013" y="1723"/>
                  <a:pt x="1014" y="1726"/>
                  <a:pt x="1012" y="1725"/>
                </a:cubicBezTo>
                <a:close/>
                <a:moveTo>
                  <a:pt x="1016" y="1730"/>
                </a:moveTo>
                <a:cubicBezTo>
                  <a:pt x="1015" y="1730"/>
                  <a:pt x="1015" y="1731"/>
                  <a:pt x="1014" y="1731"/>
                </a:cubicBezTo>
                <a:cubicBezTo>
                  <a:pt x="1013" y="1729"/>
                  <a:pt x="1014" y="1729"/>
                  <a:pt x="1016" y="1730"/>
                </a:cubicBezTo>
                <a:close/>
                <a:moveTo>
                  <a:pt x="1015" y="1724"/>
                </a:moveTo>
                <a:cubicBezTo>
                  <a:pt x="1017" y="1723"/>
                  <a:pt x="1019" y="1724"/>
                  <a:pt x="1017" y="1725"/>
                </a:cubicBezTo>
                <a:cubicBezTo>
                  <a:pt x="1017" y="1724"/>
                  <a:pt x="1017" y="1726"/>
                  <a:pt x="1016" y="1725"/>
                </a:cubicBezTo>
                <a:cubicBezTo>
                  <a:pt x="1016" y="1724"/>
                  <a:pt x="1015" y="1724"/>
                  <a:pt x="1015" y="1724"/>
                </a:cubicBezTo>
                <a:close/>
                <a:moveTo>
                  <a:pt x="1013" y="1732"/>
                </a:moveTo>
                <a:cubicBezTo>
                  <a:pt x="1015" y="1732"/>
                  <a:pt x="1018" y="1731"/>
                  <a:pt x="1019" y="1733"/>
                </a:cubicBezTo>
                <a:cubicBezTo>
                  <a:pt x="1018" y="1733"/>
                  <a:pt x="1014" y="1734"/>
                  <a:pt x="1013" y="1732"/>
                </a:cubicBezTo>
                <a:close/>
                <a:moveTo>
                  <a:pt x="1016" y="1731"/>
                </a:moveTo>
                <a:cubicBezTo>
                  <a:pt x="1017" y="1731"/>
                  <a:pt x="1018" y="1731"/>
                  <a:pt x="1018" y="1730"/>
                </a:cubicBezTo>
                <a:cubicBezTo>
                  <a:pt x="1017" y="1730"/>
                  <a:pt x="1016" y="1730"/>
                  <a:pt x="1016" y="1730"/>
                </a:cubicBezTo>
                <a:cubicBezTo>
                  <a:pt x="1020" y="1730"/>
                  <a:pt x="1019" y="1730"/>
                  <a:pt x="1021" y="1731"/>
                </a:cubicBezTo>
                <a:cubicBezTo>
                  <a:pt x="1020" y="1731"/>
                  <a:pt x="1015" y="1732"/>
                  <a:pt x="1016" y="1731"/>
                </a:cubicBezTo>
                <a:close/>
                <a:moveTo>
                  <a:pt x="1029" y="1728"/>
                </a:moveTo>
                <a:cubicBezTo>
                  <a:pt x="1028" y="1726"/>
                  <a:pt x="1032" y="1727"/>
                  <a:pt x="1033" y="1727"/>
                </a:cubicBezTo>
                <a:cubicBezTo>
                  <a:pt x="1031" y="1729"/>
                  <a:pt x="1031" y="1728"/>
                  <a:pt x="1029" y="1728"/>
                </a:cubicBezTo>
                <a:close/>
                <a:moveTo>
                  <a:pt x="1036" y="1733"/>
                </a:moveTo>
                <a:cubicBezTo>
                  <a:pt x="1034" y="1732"/>
                  <a:pt x="1032" y="1733"/>
                  <a:pt x="1030" y="1732"/>
                </a:cubicBezTo>
                <a:cubicBezTo>
                  <a:pt x="1031" y="1731"/>
                  <a:pt x="1035" y="1733"/>
                  <a:pt x="1034" y="1731"/>
                </a:cubicBezTo>
                <a:cubicBezTo>
                  <a:pt x="1035" y="1731"/>
                  <a:pt x="1036" y="1730"/>
                  <a:pt x="1036" y="1731"/>
                </a:cubicBezTo>
                <a:cubicBezTo>
                  <a:pt x="1035" y="1731"/>
                  <a:pt x="1036" y="1732"/>
                  <a:pt x="1036" y="1733"/>
                </a:cubicBezTo>
                <a:close/>
                <a:moveTo>
                  <a:pt x="1037" y="1728"/>
                </a:moveTo>
                <a:cubicBezTo>
                  <a:pt x="1037" y="1728"/>
                  <a:pt x="1038" y="1728"/>
                  <a:pt x="1037" y="1727"/>
                </a:cubicBezTo>
                <a:cubicBezTo>
                  <a:pt x="1036" y="1727"/>
                  <a:pt x="1036" y="1729"/>
                  <a:pt x="1037" y="1729"/>
                </a:cubicBezTo>
                <a:cubicBezTo>
                  <a:pt x="1035" y="1730"/>
                  <a:pt x="1037" y="1727"/>
                  <a:pt x="1035" y="1728"/>
                </a:cubicBezTo>
                <a:cubicBezTo>
                  <a:pt x="1035" y="1727"/>
                  <a:pt x="1036" y="1727"/>
                  <a:pt x="1035" y="1726"/>
                </a:cubicBezTo>
                <a:cubicBezTo>
                  <a:pt x="1037" y="1726"/>
                  <a:pt x="1038" y="1727"/>
                  <a:pt x="1040" y="1726"/>
                </a:cubicBezTo>
                <a:cubicBezTo>
                  <a:pt x="1040" y="1728"/>
                  <a:pt x="1037" y="1729"/>
                  <a:pt x="1037" y="1728"/>
                </a:cubicBezTo>
                <a:close/>
                <a:moveTo>
                  <a:pt x="1043" y="1729"/>
                </a:moveTo>
                <a:cubicBezTo>
                  <a:pt x="1042" y="1729"/>
                  <a:pt x="1040" y="1730"/>
                  <a:pt x="1040" y="1729"/>
                </a:cubicBezTo>
                <a:cubicBezTo>
                  <a:pt x="1041" y="1729"/>
                  <a:pt x="1041" y="1728"/>
                  <a:pt x="1041" y="1728"/>
                </a:cubicBezTo>
                <a:cubicBezTo>
                  <a:pt x="1041" y="1728"/>
                  <a:pt x="1040" y="1728"/>
                  <a:pt x="1040" y="1727"/>
                </a:cubicBezTo>
                <a:cubicBezTo>
                  <a:pt x="1041" y="1727"/>
                  <a:pt x="1043" y="1727"/>
                  <a:pt x="1043" y="1728"/>
                </a:cubicBezTo>
                <a:cubicBezTo>
                  <a:pt x="1042" y="1728"/>
                  <a:pt x="1042" y="1729"/>
                  <a:pt x="1043" y="1729"/>
                </a:cubicBezTo>
                <a:close/>
                <a:moveTo>
                  <a:pt x="1046" y="1729"/>
                </a:moveTo>
                <a:cubicBezTo>
                  <a:pt x="1047" y="1728"/>
                  <a:pt x="1044" y="1729"/>
                  <a:pt x="1045" y="1727"/>
                </a:cubicBezTo>
                <a:cubicBezTo>
                  <a:pt x="1047" y="1728"/>
                  <a:pt x="1050" y="1726"/>
                  <a:pt x="1051" y="1728"/>
                </a:cubicBezTo>
                <a:cubicBezTo>
                  <a:pt x="1049" y="1728"/>
                  <a:pt x="1047" y="1730"/>
                  <a:pt x="1046" y="1729"/>
                </a:cubicBezTo>
                <a:close/>
                <a:moveTo>
                  <a:pt x="1045" y="1717"/>
                </a:moveTo>
                <a:cubicBezTo>
                  <a:pt x="1045" y="1716"/>
                  <a:pt x="1046" y="1716"/>
                  <a:pt x="1047" y="1716"/>
                </a:cubicBezTo>
                <a:cubicBezTo>
                  <a:pt x="1047" y="1717"/>
                  <a:pt x="1046" y="1717"/>
                  <a:pt x="1045" y="1717"/>
                </a:cubicBezTo>
                <a:close/>
                <a:moveTo>
                  <a:pt x="1053" y="1714"/>
                </a:moveTo>
                <a:cubicBezTo>
                  <a:pt x="1053" y="1713"/>
                  <a:pt x="1055" y="1713"/>
                  <a:pt x="1055" y="1714"/>
                </a:cubicBezTo>
                <a:cubicBezTo>
                  <a:pt x="1054" y="1714"/>
                  <a:pt x="1052" y="1715"/>
                  <a:pt x="1053" y="1714"/>
                </a:cubicBezTo>
                <a:close/>
                <a:moveTo>
                  <a:pt x="1056" y="1708"/>
                </a:moveTo>
                <a:cubicBezTo>
                  <a:pt x="1054" y="1711"/>
                  <a:pt x="1046" y="1709"/>
                  <a:pt x="1043" y="1710"/>
                </a:cubicBezTo>
                <a:cubicBezTo>
                  <a:pt x="1044" y="1711"/>
                  <a:pt x="1046" y="1710"/>
                  <a:pt x="1047" y="1711"/>
                </a:cubicBezTo>
                <a:cubicBezTo>
                  <a:pt x="1046" y="1711"/>
                  <a:pt x="1047" y="1713"/>
                  <a:pt x="1046" y="1712"/>
                </a:cubicBezTo>
                <a:cubicBezTo>
                  <a:pt x="1047" y="1712"/>
                  <a:pt x="1044" y="1711"/>
                  <a:pt x="1044" y="1711"/>
                </a:cubicBezTo>
                <a:cubicBezTo>
                  <a:pt x="1044" y="1712"/>
                  <a:pt x="1045" y="1713"/>
                  <a:pt x="1043" y="1713"/>
                </a:cubicBezTo>
                <a:cubicBezTo>
                  <a:pt x="1042" y="1711"/>
                  <a:pt x="1042" y="1712"/>
                  <a:pt x="1040" y="1711"/>
                </a:cubicBezTo>
                <a:cubicBezTo>
                  <a:pt x="1040" y="1712"/>
                  <a:pt x="1042" y="1712"/>
                  <a:pt x="1041" y="1714"/>
                </a:cubicBezTo>
                <a:cubicBezTo>
                  <a:pt x="1040" y="1713"/>
                  <a:pt x="1037" y="1713"/>
                  <a:pt x="1037" y="1715"/>
                </a:cubicBezTo>
                <a:cubicBezTo>
                  <a:pt x="1034" y="1714"/>
                  <a:pt x="1035" y="1713"/>
                  <a:pt x="1032" y="1713"/>
                </a:cubicBezTo>
                <a:cubicBezTo>
                  <a:pt x="1033" y="1714"/>
                  <a:pt x="1033" y="1716"/>
                  <a:pt x="1033" y="1718"/>
                </a:cubicBezTo>
                <a:cubicBezTo>
                  <a:pt x="1034" y="1717"/>
                  <a:pt x="1036" y="1718"/>
                  <a:pt x="1037" y="1718"/>
                </a:cubicBezTo>
                <a:cubicBezTo>
                  <a:pt x="1037" y="1717"/>
                  <a:pt x="1037" y="1717"/>
                  <a:pt x="1037" y="1717"/>
                </a:cubicBezTo>
                <a:cubicBezTo>
                  <a:pt x="1037" y="1717"/>
                  <a:pt x="1037" y="1717"/>
                  <a:pt x="1037" y="1717"/>
                </a:cubicBezTo>
                <a:cubicBezTo>
                  <a:pt x="1037" y="1717"/>
                  <a:pt x="1037" y="1717"/>
                  <a:pt x="1037" y="1717"/>
                </a:cubicBezTo>
                <a:cubicBezTo>
                  <a:pt x="1037" y="1717"/>
                  <a:pt x="1037" y="1717"/>
                  <a:pt x="1037" y="1717"/>
                </a:cubicBezTo>
                <a:cubicBezTo>
                  <a:pt x="1037" y="1717"/>
                  <a:pt x="1037" y="1717"/>
                  <a:pt x="1037" y="1718"/>
                </a:cubicBezTo>
                <a:cubicBezTo>
                  <a:pt x="1034" y="1720"/>
                  <a:pt x="1030" y="1718"/>
                  <a:pt x="1026" y="1718"/>
                </a:cubicBezTo>
                <a:cubicBezTo>
                  <a:pt x="1024" y="1718"/>
                  <a:pt x="1021" y="1719"/>
                  <a:pt x="1018" y="1719"/>
                </a:cubicBezTo>
                <a:cubicBezTo>
                  <a:pt x="1017" y="1717"/>
                  <a:pt x="1020" y="1718"/>
                  <a:pt x="1020" y="1716"/>
                </a:cubicBezTo>
                <a:cubicBezTo>
                  <a:pt x="1018" y="1716"/>
                  <a:pt x="1018" y="1718"/>
                  <a:pt x="1017" y="1718"/>
                </a:cubicBezTo>
                <a:cubicBezTo>
                  <a:pt x="1015" y="1718"/>
                  <a:pt x="1018" y="1716"/>
                  <a:pt x="1016" y="1716"/>
                </a:cubicBezTo>
                <a:cubicBezTo>
                  <a:pt x="1013" y="1716"/>
                  <a:pt x="1015" y="1718"/>
                  <a:pt x="1016" y="1718"/>
                </a:cubicBezTo>
                <a:cubicBezTo>
                  <a:pt x="1013" y="1720"/>
                  <a:pt x="1010" y="1719"/>
                  <a:pt x="1005" y="1718"/>
                </a:cubicBezTo>
                <a:cubicBezTo>
                  <a:pt x="1005" y="1718"/>
                  <a:pt x="1006" y="1717"/>
                  <a:pt x="1009" y="1716"/>
                </a:cubicBezTo>
                <a:cubicBezTo>
                  <a:pt x="1007" y="1718"/>
                  <a:pt x="1012" y="1718"/>
                  <a:pt x="1012" y="1716"/>
                </a:cubicBezTo>
                <a:cubicBezTo>
                  <a:pt x="1011" y="1716"/>
                  <a:pt x="1013" y="1715"/>
                  <a:pt x="1013" y="1714"/>
                </a:cubicBezTo>
                <a:cubicBezTo>
                  <a:pt x="1014" y="1715"/>
                  <a:pt x="1014" y="1716"/>
                  <a:pt x="1015" y="1716"/>
                </a:cubicBezTo>
                <a:cubicBezTo>
                  <a:pt x="1015" y="1715"/>
                  <a:pt x="1014" y="1715"/>
                  <a:pt x="1014" y="1715"/>
                </a:cubicBezTo>
                <a:cubicBezTo>
                  <a:pt x="1016" y="1715"/>
                  <a:pt x="1020" y="1715"/>
                  <a:pt x="1021" y="1714"/>
                </a:cubicBezTo>
                <a:cubicBezTo>
                  <a:pt x="1021" y="1714"/>
                  <a:pt x="1020" y="1714"/>
                  <a:pt x="1020" y="1713"/>
                </a:cubicBezTo>
                <a:cubicBezTo>
                  <a:pt x="1021" y="1713"/>
                  <a:pt x="1023" y="1714"/>
                  <a:pt x="1023" y="1713"/>
                </a:cubicBezTo>
                <a:cubicBezTo>
                  <a:pt x="1022" y="1713"/>
                  <a:pt x="1021" y="1713"/>
                  <a:pt x="1021" y="1712"/>
                </a:cubicBezTo>
                <a:cubicBezTo>
                  <a:pt x="1025" y="1712"/>
                  <a:pt x="1030" y="1712"/>
                  <a:pt x="1033" y="1711"/>
                </a:cubicBezTo>
                <a:cubicBezTo>
                  <a:pt x="1032" y="1711"/>
                  <a:pt x="1032" y="1711"/>
                  <a:pt x="1032" y="1712"/>
                </a:cubicBezTo>
                <a:cubicBezTo>
                  <a:pt x="1034" y="1712"/>
                  <a:pt x="1034" y="1712"/>
                  <a:pt x="1034" y="1712"/>
                </a:cubicBezTo>
                <a:cubicBezTo>
                  <a:pt x="1032" y="1710"/>
                  <a:pt x="1038" y="1711"/>
                  <a:pt x="1038" y="1709"/>
                </a:cubicBezTo>
                <a:cubicBezTo>
                  <a:pt x="1037" y="1709"/>
                  <a:pt x="1032" y="1710"/>
                  <a:pt x="1031" y="1711"/>
                </a:cubicBezTo>
                <a:cubicBezTo>
                  <a:pt x="1031" y="1710"/>
                  <a:pt x="1029" y="1710"/>
                  <a:pt x="1028" y="1710"/>
                </a:cubicBezTo>
                <a:cubicBezTo>
                  <a:pt x="1027" y="1710"/>
                  <a:pt x="1029" y="1711"/>
                  <a:pt x="1027" y="1711"/>
                </a:cubicBezTo>
                <a:cubicBezTo>
                  <a:pt x="1027" y="1709"/>
                  <a:pt x="1024" y="1711"/>
                  <a:pt x="1022" y="1710"/>
                </a:cubicBezTo>
                <a:cubicBezTo>
                  <a:pt x="1023" y="1707"/>
                  <a:pt x="1020" y="1708"/>
                  <a:pt x="1019" y="1707"/>
                </a:cubicBezTo>
                <a:cubicBezTo>
                  <a:pt x="1021" y="1707"/>
                  <a:pt x="1021" y="1707"/>
                  <a:pt x="1023" y="1707"/>
                </a:cubicBezTo>
                <a:cubicBezTo>
                  <a:pt x="1023" y="1707"/>
                  <a:pt x="1024" y="1707"/>
                  <a:pt x="1024" y="1706"/>
                </a:cubicBezTo>
                <a:cubicBezTo>
                  <a:pt x="1023" y="1705"/>
                  <a:pt x="1018" y="1706"/>
                  <a:pt x="1017" y="1706"/>
                </a:cubicBezTo>
                <a:cubicBezTo>
                  <a:pt x="1017" y="1706"/>
                  <a:pt x="1017" y="1705"/>
                  <a:pt x="1017" y="1705"/>
                </a:cubicBezTo>
                <a:cubicBezTo>
                  <a:pt x="1017" y="1705"/>
                  <a:pt x="1016" y="1705"/>
                  <a:pt x="1017" y="1705"/>
                </a:cubicBezTo>
                <a:cubicBezTo>
                  <a:pt x="1020" y="1704"/>
                  <a:pt x="1028" y="1704"/>
                  <a:pt x="1031" y="1705"/>
                </a:cubicBezTo>
                <a:cubicBezTo>
                  <a:pt x="1030" y="1706"/>
                  <a:pt x="1030" y="1707"/>
                  <a:pt x="1032" y="1707"/>
                </a:cubicBezTo>
                <a:cubicBezTo>
                  <a:pt x="1032" y="1706"/>
                  <a:pt x="1034" y="1709"/>
                  <a:pt x="1035" y="1706"/>
                </a:cubicBezTo>
                <a:cubicBezTo>
                  <a:pt x="1035" y="1706"/>
                  <a:pt x="1033" y="1707"/>
                  <a:pt x="1033" y="1706"/>
                </a:cubicBezTo>
                <a:cubicBezTo>
                  <a:pt x="1035" y="1706"/>
                  <a:pt x="1032" y="1705"/>
                  <a:pt x="1034" y="1704"/>
                </a:cubicBezTo>
                <a:cubicBezTo>
                  <a:pt x="1034" y="1707"/>
                  <a:pt x="1036" y="1705"/>
                  <a:pt x="1036" y="1706"/>
                </a:cubicBezTo>
                <a:cubicBezTo>
                  <a:pt x="1037" y="1704"/>
                  <a:pt x="1040" y="1707"/>
                  <a:pt x="1042" y="1705"/>
                </a:cubicBezTo>
                <a:cubicBezTo>
                  <a:pt x="1035" y="1705"/>
                  <a:pt x="1043" y="1703"/>
                  <a:pt x="1045" y="1706"/>
                </a:cubicBezTo>
                <a:cubicBezTo>
                  <a:pt x="1050" y="1706"/>
                  <a:pt x="1054" y="1704"/>
                  <a:pt x="1056" y="1706"/>
                </a:cubicBezTo>
                <a:cubicBezTo>
                  <a:pt x="1055" y="1706"/>
                  <a:pt x="1057" y="1708"/>
                  <a:pt x="1056" y="1708"/>
                </a:cubicBezTo>
                <a:close/>
                <a:moveTo>
                  <a:pt x="1017" y="1710"/>
                </a:moveTo>
                <a:cubicBezTo>
                  <a:pt x="1017" y="1709"/>
                  <a:pt x="1017" y="1709"/>
                  <a:pt x="1017" y="1709"/>
                </a:cubicBezTo>
                <a:cubicBezTo>
                  <a:pt x="1017" y="1709"/>
                  <a:pt x="1017" y="1709"/>
                  <a:pt x="1017" y="1709"/>
                </a:cubicBezTo>
                <a:cubicBezTo>
                  <a:pt x="1018" y="1709"/>
                  <a:pt x="1018" y="1709"/>
                  <a:pt x="1018" y="1709"/>
                </a:cubicBezTo>
                <a:cubicBezTo>
                  <a:pt x="1019" y="1709"/>
                  <a:pt x="1018" y="1708"/>
                  <a:pt x="1019" y="1708"/>
                </a:cubicBezTo>
                <a:cubicBezTo>
                  <a:pt x="1019" y="1709"/>
                  <a:pt x="1019" y="1710"/>
                  <a:pt x="1019" y="1710"/>
                </a:cubicBezTo>
                <a:cubicBezTo>
                  <a:pt x="1019" y="1710"/>
                  <a:pt x="1020" y="1709"/>
                  <a:pt x="1020" y="1710"/>
                </a:cubicBezTo>
                <a:cubicBezTo>
                  <a:pt x="1019" y="1710"/>
                  <a:pt x="1019" y="1710"/>
                  <a:pt x="1017" y="1710"/>
                </a:cubicBezTo>
                <a:close/>
                <a:moveTo>
                  <a:pt x="1060" y="1713"/>
                </a:moveTo>
                <a:cubicBezTo>
                  <a:pt x="1060" y="1713"/>
                  <a:pt x="1061" y="1713"/>
                  <a:pt x="1062" y="1712"/>
                </a:cubicBezTo>
                <a:cubicBezTo>
                  <a:pt x="1062" y="1714"/>
                  <a:pt x="1060" y="1714"/>
                  <a:pt x="1060" y="1713"/>
                </a:cubicBezTo>
                <a:close/>
                <a:moveTo>
                  <a:pt x="1064" y="1713"/>
                </a:moveTo>
                <a:cubicBezTo>
                  <a:pt x="1062" y="1713"/>
                  <a:pt x="1062" y="1713"/>
                  <a:pt x="1062" y="1713"/>
                </a:cubicBezTo>
                <a:cubicBezTo>
                  <a:pt x="1062" y="1712"/>
                  <a:pt x="1062" y="1712"/>
                  <a:pt x="1062" y="1712"/>
                </a:cubicBezTo>
                <a:cubicBezTo>
                  <a:pt x="1064" y="1712"/>
                  <a:pt x="1064" y="1712"/>
                  <a:pt x="1064" y="1712"/>
                </a:cubicBezTo>
                <a:lnTo>
                  <a:pt x="1064" y="1713"/>
                </a:lnTo>
                <a:close/>
                <a:moveTo>
                  <a:pt x="1064" y="1702"/>
                </a:moveTo>
                <a:cubicBezTo>
                  <a:pt x="1063" y="1702"/>
                  <a:pt x="1059" y="1703"/>
                  <a:pt x="1057" y="1703"/>
                </a:cubicBezTo>
                <a:cubicBezTo>
                  <a:pt x="1057" y="1703"/>
                  <a:pt x="1057" y="1702"/>
                  <a:pt x="1058" y="1702"/>
                </a:cubicBezTo>
                <a:cubicBezTo>
                  <a:pt x="1059" y="1702"/>
                  <a:pt x="1064" y="1701"/>
                  <a:pt x="1064" y="1701"/>
                </a:cubicBezTo>
                <a:cubicBezTo>
                  <a:pt x="1064" y="1701"/>
                  <a:pt x="1064" y="1702"/>
                  <a:pt x="1064" y="1702"/>
                </a:cubicBezTo>
                <a:close/>
                <a:moveTo>
                  <a:pt x="1069" y="1717"/>
                </a:moveTo>
                <a:cubicBezTo>
                  <a:pt x="1069" y="1717"/>
                  <a:pt x="1070" y="1717"/>
                  <a:pt x="1070" y="1716"/>
                </a:cubicBezTo>
                <a:cubicBezTo>
                  <a:pt x="1069" y="1716"/>
                  <a:pt x="1068" y="1716"/>
                  <a:pt x="1068" y="1715"/>
                </a:cubicBezTo>
                <a:cubicBezTo>
                  <a:pt x="1069" y="1715"/>
                  <a:pt x="1069" y="1716"/>
                  <a:pt x="1070" y="1716"/>
                </a:cubicBezTo>
                <a:cubicBezTo>
                  <a:pt x="1070" y="1716"/>
                  <a:pt x="1070" y="1716"/>
                  <a:pt x="1071" y="1716"/>
                </a:cubicBezTo>
                <a:cubicBezTo>
                  <a:pt x="1070" y="1716"/>
                  <a:pt x="1069" y="1718"/>
                  <a:pt x="1069" y="1717"/>
                </a:cubicBezTo>
                <a:close/>
                <a:moveTo>
                  <a:pt x="1065" y="1712"/>
                </a:moveTo>
                <a:cubicBezTo>
                  <a:pt x="1069" y="1714"/>
                  <a:pt x="1075" y="1709"/>
                  <a:pt x="1077" y="1713"/>
                </a:cubicBezTo>
                <a:cubicBezTo>
                  <a:pt x="1072" y="1713"/>
                  <a:pt x="1066" y="1714"/>
                  <a:pt x="1065" y="1712"/>
                </a:cubicBezTo>
                <a:close/>
                <a:moveTo>
                  <a:pt x="1072" y="1693"/>
                </a:moveTo>
                <a:cubicBezTo>
                  <a:pt x="1073" y="1693"/>
                  <a:pt x="1075" y="1692"/>
                  <a:pt x="1075" y="1693"/>
                </a:cubicBezTo>
                <a:cubicBezTo>
                  <a:pt x="1074" y="1693"/>
                  <a:pt x="1072" y="1694"/>
                  <a:pt x="1072" y="1693"/>
                </a:cubicBezTo>
                <a:close/>
                <a:moveTo>
                  <a:pt x="1089" y="1690"/>
                </a:moveTo>
                <a:cubicBezTo>
                  <a:pt x="1087" y="1691"/>
                  <a:pt x="1086" y="1690"/>
                  <a:pt x="1086" y="1689"/>
                </a:cubicBezTo>
                <a:cubicBezTo>
                  <a:pt x="1085" y="1691"/>
                  <a:pt x="1082" y="1690"/>
                  <a:pt x="1082" y="1691"/>
                </a:cubicBezTo>
                <a:cubicBezTo>
                  <a:pt x="1080" y="1689"/>
                  <a:pt x="1075" y="1694"/>
                  <a:pt x="1075" y="1690"/>
                </a:cubicBezTo>
                <a:cubicBezTo>
                  <a:pt x="1074" y="1691"/>
                  <a:pt x="1074" y="1690"/>
                  <a:pt x="1072" y="1691"/>
                </a:cubicBezTo>
                <a:cubicBezTo>
                  <a:pt x="1071" y="1690"/>
                  <a:pt x="1073" y="1690"/>
                  <a:pt x="1072" y="1689"/>
                </a:cubicBezTo>
                <a:cubicBezTo>
                  <a:pt x="1067" y="1690"/>
                  <a:pt x="1060" y="1690"/>
                  <a:pt x="1056" y="1689"/>
                </a:cubicBezTo>
                <a:cubicBezTo>
                  <a:pt x="1059" y="1688"/>
                  <a:pt x="1071" y="1689"/>
                  <a:pt x="1068" y="1687"/>
                </a:cubicBezTo>
                <a:cubicBezTo>
                  <a:pt x="1072" y="1687"/>
                  <a:pt x="1078" y="1686"/>
                  <a:pt x="1080" y="1687"/>
                </a:cubicBezTo>
                <a:cubicBezTo>
                  <a:pt x="1078" y="1685"/>
                  <a:pt x="1082" y="1685"/>
                  <a:pt x="1083" y="1684"/>
                </a:cubicBezTo>
                <a:cubicBezTo>
                  <a:pt x="1083" y="1685"/>
                  <a:pt x="1083" y="1685"/>
                  <a:pt x="1082" y="1686"/>
                </a:cubicBezTo>
                <a:cubicBezTo>
                  <a:pt x="1084" y="1686"/>
                  <a:pt x="1086" y="1686"/>
                  <a:pt x="1084" y="1687"/>
                </a:cubicBezTo>
                <a:cubicBezTo>
                  <a:pt x="1086" y="1687"/>
                  <a:pt x="1087" y="1687"/>
                  <a:pt x="1089" y="1687"/>
                </a:cubicBezTo>
                <a:cubicBezTo>
                  <a:pt x="1089" y="1687"/>
                  <a:pt x="1089" y="1689"/>
                  <a:pt x="1089" y="1690"/>
                </a:cubicBezTo>
                <a:close/>
                <a:moveTo>
                  <a:pt x="1086" y="1682"/>
                </a:moveTo>
                <a:cubicBezTo>
                  <a:pt x="1087" y="1682"/>
                  <a:pt x="1088" y="1682"/>
                  <a:pt x="1089" y="1683"/>
                </a:cubicBezTo>
                <a:cubicBezTo>
                  <a:pt x="1088" y="1683"/>
                  <a:pt x="1086" y="1683"/>
                  <a:pt x="1086" y="1682"/>
                </a:cubicBezTo>
                <a:close/>
                <a:moveTo>
                  <a:pt x="1133" y="1697"/>
                </a:moveTo>
                <a:cubicBezTo>
                  <a:pt x="1135" y="1698"/>
                  <a:pt x="1139" y="1697"/>
                  <a:pt x="1140" y="1698"/>
                </a:cubicBezTo>
                <a:cubicBezTo>
                  <a:pt x="1138" y="1699"/>
                  <a:pt x="1134" y="1698"/>
                  <a:pt x="1133" y="1697"/>
                </a:cubicBezTo>
                <a:close/>
                <a:moveTo>
                  <a:pt x="1143" y="1701"/>
                </a:moveTo>
                <a:cubicBezTo>
                  <a:pt x="1141" y="1701"/>
                  <a:pt x="1142" y="1700"/>
                  <a:pt x="1142" y="1699"/>
                </a:cubicBezTo>
                <a:cubicBezTo>
                  <a:pt x="1143" y="1699"/>
                  <a:pt x="1143" y="1698"/>
                  <a:pt x="1144" y="1698"/>
                </a:cubicBezTo>
                <a:cubicBezTo>
                  <a:pt x="1143" y="1700"/>
                  <a:pt x="1144" y="1698"/>
                  <a:pt x="1145" y="1698"/>
                </a:cubicBezTo>
                <a:cubicBezTo>
                  <a:pt x="1145" y="1702"/>
                  <a:pt x="1141" y="1698"/>
                  <a:pt x="1143" y="1701"/>
                </a:cubicBezTo>
                <a:close/>
                <a:moveTo>
                  <a:pt x="1253" y="1710"/>
                </a:moveTo>
                <a:cubicBezTo>
                  <a:pt x="1256" y="1710"/>
                  <a:pt x="1256" y="1710"/>
                  <a:pt x="1256" y="1710"/>
                </a:cubicBezTo>
                <a:cubicBezTo>
                  <a:pt x="1256" y="1712"/>
                  <a:pt x="1253" y="1711"/>
                  <a:pt x="1253" y="1710"/>
                </a:cubicBezTo>
                <a:close/>
                <a:moveTo>
                  <a:pt x="1261" y="1711"/>
                </a:moveTo>
                <a:cubicBezTo>
                  <a:pt x="1257" y="1711"/>
                  <a:pt x="1257" y="1711"/>
                  <a:pt x="1257" y="1711"/>
                </a:cubicBezTo>
                <a:cubicBezTo>
                  <a:pt x="1257" y="1710"/>
                  <a:pt x="1257" y="1710"/>
                  <a:pt x="1257" y="1709"/>
                </a:cubicBezTo>
                <a:cubicBezTo>
                  <a:pt x="1259" y="1711"/>
                  <a:pt x="1259" y="1709"/>
                  <a:pt x="1261" y="1710"/>
                </a:cubicBezTo>
                <a:cubicBezTo>
                  <a:pt x="1261" y="1710"/>
                  <a:pt x="1261" y="1710"/>
                  <a:pt x="1261" y="1711"/>
                </a:cubicBezTo>
                <a:close/>
                <a:moveTo>
                  <a:pt x="1264" y="1713"/>
                </a:moveTo>
                <a:cubicBezTo>
                  <a:pt x="1265" y="1712"/>
                  <a:pt x="1263" y="1714"/>
                  <a:pt x="1263" y="1713"/>
                </a:cubicBezTo>
                <a:cubicBezTo>
                  <a:pt x="1263" y="1712"/>
                  <a:pt x="1266" y="1712"/>
                  <a:pt x="1264" y="1713"/>
                </a:cubicBezTo>
                <a:close/>
                <a:moveTo>
                  <a:pt x="1265" y="1710"/>
                </a:moveTo>
                <a:cubicBezTo>
                  <a:pt x="1264" y="1710"/>
                  <a:pt x="1263" y="1710"/>
                  <a:pt x="1262" y="1710"/>
                </a:cubicBezTo>
                <a:cubicBezTo>
                  <a:pt x="1262" y="1709"/>
                  <a:pt x="1266" y="1709"/>
                  <a:pt x="1265" y="1710"/>
                </a:cubicBezTo>
                <a:close/>
                <a:moveTo>
                  <a:pt x="1268" y="1707"/>
                </a:moveTo>
                <a:cubicBezTo>
                  <a:pt x="1270" y="1707"/>
                  <a:pt x="1270" y="1706"/>
                  <a:pt x="1271" y="1707"/>
                </a:cubicBezTo>
                <a:cubicBezTo>
                  <a:pt x="1270" y="1707"/>
                  <a:pt x="1268" y="1708"/>
                  <a:pt x="1268" y="1707"/>
                </a:cubicBezTo>
                <a:close/>
                <a:moveTo>
                  <a:pt x="1275" y="1707"/>
                </a:moveTo>
                <a:cubicBezTo>
                  <a:pt x="1274" y="1707"/>
                  <a:pt x="1272" y="1707"/>
                  <a:pt x="1273" y="1706"/>
                </a:cubicBezTo>
                <a:cubicBezTo>
                  <a:pt x="1273" y="1707"/>
                  <a:pt x="1276" y="1706"/>
                  <a:pt x="1275" y="1707"/>
                </a:cubicBezTo>
                <a:close/>
                <a:moveTo>
                  <a:pt x="1278" y="1706"/>
                </a:moveTo>
                <a:cubicBezTo>
                  <a:pt x="1280" y="1706"/>
                  <a:pt x="1283" y="1706"/>
                  <a:pt x="1285" y="1706"/>
                </a:cubicBezTo>
                <a:cubicBezTo>
                  <a:pt x="1284" y="1708"/>
                  <a:pt x="1279" y="1707"/>
                  <a:pt x="1278" y="1706"/>
                </a:cubicBezTo>
                <a:close/>
                <a:moveTo>
                  <a:pt x="1289" y="1706"/>
                </a:moveTo>
                <a:cubicBezTo>
                  <a:pt x="1288" y="1705"/>
                  <a:pt x="1291" y="1705"/>
                  <a:pt x="1292" y="1706"/>
                </a:cubicBezTo>
                <a:cubicBezTo>
                  <a:pt x="1291" y="1707"/>
                  <a:pt x="1290" y="1705"/>
                  <a:pt x="1289" y="1706"/>
                </a:cubicBezTo>
                <a:close/>
                <a:moveTo>
                  <a:pt x="1277" y="1713"/>
                </a:moveTo>
                <a:cubicBezTo>
                  <a:pt x="1281" y="1712"/>
                  <a:pt x="1284" y="1713"/>
                  <a:pt x="1287" y="1712"/>
                </a:cubicBezTo>
                <a:cubicBezTo>
                  <a:pt x="1286" y="1714"/>
                  <a:pt x="1280" y="1714"/>
                  <a:pt x="1277" y="1713"/>
                </a:cubicBezTo>
                <a:close/>
                <a:moveTo>
                  <a:pt x="1290" y="1712"/>
                </a:moveTo>
                <a:cubicBezTo>
                  <a:pt x="1291" y="1712"/>
                  <a:pt x="1292" y="1711"/>
                  <a:pt x="1293" y="1712"/>
                </a:cubicBezTo>
                <a:cubicBezTo>
                  <a:pt x="1292" y="1712"/>
                  <a:pt x="1289" y="1713"/>
                  <a:pt x="1290" y="1712"/>
                </a:cubicBezTo>
                <a:close/>
                <a:moveTo>
                  <a:pt x="1285" y="1717"/>
                </a:moveTo>
                <a:cubicBezTo>
                  <a:pt x="1286" y="1717"/>
                  <a:pt x="1286" y="1716"/>
                  <a:pt x="1287" y="1716"/>
                </a:cubicBezTo>
                <a:cubicBezTo>
                  <a:pt x="1288" y="1718"/>
                  <a:pt x="1285" y="1718"/>
                  <a:pt x="1285" y="1717"/>
                </a:cubicBezTo>
                <a:close/>
                <a:moveTo>
                  <a:pt x="1288" y="1716"/>
                </a:moveTo>
                <a:cubicBezTo>
                  <a:pt x="1290" y="1716"/>
                  <a:pt x="1290" y="1716"/>
                  <a:pt x="1292" y="1716"/>
                </a:cubicBezTo>
                <a:cubicBezTo>
                  <a:pt x="1292" y="1718"/>
                  <a:pt x="1288" y="1717"/>
                  <a:pt x="1288" y="1716"/>
                </a:cubicBezTo>
                <a:close/>
                <a:moveTo>
                  <a:pt x="1280" y="1725"/>
                </a:moveTo>
                <a:cubicBezTo>
                  <a:pt x="1283" y="1726"/>
                  <a:pt x="1288" y="1723"/>
                  <a:pt x="1290" y="1726"/>
                </a:cubicBezTo>
                <a:cubicBezTo>
                  <a:pt x="1287" y="1726"/>
                  <a:pt x="1280" y="1726"/>
                  <a:pt x="1280" y="1725"/>
                </a:cubicBezTo>
                <a:close/>
                <a:moveTo>
                  <a:pt x="1372" y="1716"/>
                </a:moveTo>
                <a:cubicBezTo>
                  <a:pt x="1370" y="1716"/>
                  <a:pt x="1371" y="1717"/>
                  <a:pt x="1370" y="1718"/>
                </a:cubicBezTo>
                <a:cubicBezTo>
                  <a:pt x="1369" y="1718"/>
                  <a:pt x="1369" y="1718"/>
                  <a:pt x="1369" y="1717"/>
                </a:cubicBezTo>
                <a:cubicBezTo>
                  <a:pt x="1369" y="1717"/>
                  <a:pt x="1369" y="1717"/>
                  <a:pt x="1370" y="1716"/>
                </a:cubicBezTo>
                <a:cubicBezTo>
                  <a:pt x="1368" y="1716"/>
                  <a:pt x="1369" y="1717"/>
                  <a:pt x="1367" y="1717"/>
                </a:cubicBezTo>
                <a:cubicBezTo>
                  <a:pt x="1367" y="1715"/>
                  <a:pt x="1371" y="1715"/>
                  <a:pt x="1372" y="1716"/>
                </a:cubicBezTo>
                <a:close/>
                <a:moveTo>
                  <a:pt x="1362" y="1717"/>
                </a:moveTo>
                <a:cubicBezTo>
                  <a:pt x="1363" y="1718"/>
                  <a:pt x="1365" y="1715"/>
                  <a:pt x="1366" y="1717"/>
                </a:cubicBezTo>
                <a:cubicBezTo>
                  <a:pt x="1364" y="1717"/>
                  <a:pt x="1362" y="1718"/>
                  <a:pt x="1362" y="1717"/>
                </a:cubicBezTo>
                <a:close/>
                <a:moveTo>
                  <a:pt x="1406" y="1726"/>
                </a:moveTo>
                <a:cubicBezTo>
                  <a:pt x="1404" y="1726"/>
                  <a:pt x="1407" y="1725"/>
                  <a:pt x="1405" y="1724"/>
                </a:cubicBezTo>
                <a:cubicBezTo>
                  <a:pt x="1405" y="1725"/>
                  <a:pt x="1405" y="1726"/>
                  <a:pt x="1404" y="1727"/>
                </a:cubicBezTo>
                <a:cubicBezTo>
                  <a:pt x="1403" y="1726"/>
                  <a:pt x="1403" y="1725"/>
                  <a:pt x="1402" y="1725"/>
                </a:cubicBezTo>
                <a:cubicBezTo>
                  <a:pt x="1402" y="1727"/>
                  <a:pt x="1398" y="1726"/>
                  <a:pt x="1396" y="1726"/>
                </a:cubicBezTo>
                <a:cubicBezTo>
                  <a:pt x="1398" y="1726"/>
                  <a:pt x="1395" y="1724"/>
                  <a:pt x="1397" y="1724"/>
                </a:cubicBezTo>
                <a:cubicBezTo>
                  <a:pt x="1400" y="1724"/>
                  <a:pt x="1404" y="1724"/>
                  <a:pt x="1407" y="1724"/>
                </a:cubicBezTo>
                <a:cubicBezTo>
                  <a:pt x="1406" y="1725"/>
                  <a:pt x="1407" y="1726"/>
                  <a:pt x="1406" y="1726"/>
                </a:cubicBezTo>
                <a:close/>
                <a:moveTo>
                  <a:pt x="1408" y="1725"/>
                </a:moveTo>
                <a:cubicBezTo>
                  <a:pt x="1408" y="1724"/>
                  <a:pt x="1408" y="1724"/>
                  <a:pt x="1408" y="1724"/>
                </a:cubicBezTo>
                <a:cubicBezTo>
                  <a:pt x="1414" y="1724"/>
                  <a:pt x="1414" y="1724"/>
                  <a:pt x="1414" y="1724"/>
                </a:cubicBezTo>
                <a:cubicBezTo>
                  <a:pt x="1414" y="1726"/>
                  <a:pt x="1410" y="1724"/>
                  <a:pt x="1408" y="1725"/>
                </a:cubicBezTo>
                <a:close/>
                <a:moveTo>
                  <a:pt x="1422" y="1723"/>
                </a:moveTo>
                <a:cubicBezTo>
                  <a:pt x="1419" y="1721"/>
                  <a:pt x="1416" y="1722"/>
                  <a:pt x="1415" y="1720"/>
                </a:cubicBezTo>
                <a:cubicBezTo>
                  <a:pt x="1416" y="1721"/>
                  <a:pt x="1416" y="1721"/>
                  <a:pt x="1417" y="1720"/>
                </a:cubicBezTo>
                <a:cubicBezTo>
                  <a:pt x="1419" y="1722"/>
                  <a:pt x="1420" y="1721"/>
                  <a:pt x="1422" y="1720"/>
                </a:cubicBezTo>
                <a:cubicBezTo>
                  <a:pt x="1422" y="1721"/>
                  <a:pt x="1422" y="1722"/>
                  <a:pt x="1422" y="1723"/>
                </a:cubicBezTo>
                <a:close/>
                <a:moveTo>
                  <a:pt x="1431" y="1725"/>
                </a:moveTo>
                <a:cubicBezTo>
                  <a:pt x="1431" y="1725"/>
                  <a:pt x="1431" y="1726"/>
                  <a:pt x="1430" y="1725"/>
                </a:cubicBezTo>
                <a:cubicBezTo>
                  <a:pt x="1430" y="1724"/>
                  <a:pt x="1428" y="1724"/>
                  <a:pt x="1430" y="1723"/>
                </a:cubicBezTo>
                <a:cubicBezTo>
                  <a:pt x="1429" y="1725"/>
                  <a:pt x="1431" y="1724"/>
                  <a:pt x="1431" y="1725"/>
                </a:cubicBezTo>
                <a:close/>
                <a:moveTo>
                  <a:pt x="1427" y="1721"/>
                </a:moveTo>
                <a:cubicBezTo>
                  <a:pt x="1429" y="1720"/>
                  <a:pt x="1428" y="1722"/>
                  <a:pt x="1430" y="1722"/>
                </a:cubicBezTo>
                <a:cubicBezTo>
                  <a:pt x="1429" y="1724"/>
                  <a:pt x="1428" y="1722"/>
                  <a:pt x="1427" y="1723"/>
                </a:cubicBezTo>
                <a:cubicBezTo>
                  <a:pt x="1427" y="1722"/>
                  <a:pt x="1427" y="1722"/>
                  <a:pt x="1427" y="1721"/>
                </a:cubicBezTo>
                <a:close/>
                <a:moveTo>
                  <a:pt x="1426" y="1718"/>
                </a:moveTo>
                <a:cubicBezTo>
                  <a:pt x="1424" y="1718"/>
                  <a:pt x="1423" y="1718"/>
                  <a:pt x="1422" y="1717"/>
                </a:cubicBezTo>
                <a:cubicBezTo>
                  <a:pt x="1420" y="1719"/>
                  <a:pt x="1417" y="1718"/>
                  <a:pt x="1415" y="1717"/>
                </a:cubicBezTo>
                <a:cubicBezTo>
                  <a:pt x="1414" y="1719"/>
                  <a:pt x="1411" y="1718"/>
                  <a:pt x="1410" y="1718"/>
                </a:cubicBezTo>
                <a:cubicBezTo>
                  <a:pt x="1411" y="1716"/>
                  <a:pt x="1414" y="1715"/>
                  <a:pt x="1417" y="1715"/>
                </a:cubicBezTo>
                <a:cubicBezTo>
                  <a:pt x="1418" y="1715"/>
                  <a:pt x="1416" y="1716"/>
                  <a:pt x="1417" y="1716"/>
                </a:cubicBezTo>
                <a:cubicBezTo>
                  <a:pt x="1418" y="1713"/>
                  <a:pt x="1423" y="1716"/>
                  <a:pt x="1424" y="1716"/>
                </a:cubicBezTo>
                <a:cubicBezTo>
                  <a:pt x="1424" y="1715"/>
                  <a:pt x="1423" y="1716"/>
                  <a:pt x="1423" y="1715"/>
                </a:cubicBezTo>
                <a:cubicBezTo>
                  <a:pt x="1425" y="1715"/>
                  <a:pt x="1425" y="1715"/>
                  <a:pt x="1425" y="1715"/>
                </a:cubicBezTo>
                <a:cubicBezTo>
                  <a:pt x="1424" y="1717"/>
                  <a:pt x="1426" y="1716"/>
                  <a:pt x="1426" y="1718"/>
                </a:cubicBezTo>
                <a:close/>
                <a:moveTo>
                  <a:pt x="1424" y="1715"/>
                </a:moveTo>
                <a:cubicBezTo>
                  <a:pt x="1423" y="1715"/>
                  <a:pt x="1421" y="1715"/>
                  <a:pt x="1421" y="1714"/>
                </a:cubicBezTo>
                <a:cubicBezTo>
                  <a:pt x="1423" y="1713"/>
                  <a:pt x="1424" y="1714"/>
                  <a:pt x="1424" y="1715"/>
                </a:cubicBezTo>
                <a:close/>
                <a:moveTo>
                  <a:pt x="2028" y="1684"/>
                </a:moveTo>
                <a:cubicBezTo>
                  <a:pt x="2026" y="1687"/>
                  <a:pt x="2034" y="1685"/>
                  <a:pt x="2035" y="1687"/>
                </a:cubicBezTo>
                <a:cubicBezTo>
                  <a:pt x="2031" y="1687"/>
                  <a:pt x="2029" y="1686"/>
                  <a:pt x="2025" y="1687"/>
                </a:cubicBezTo>
                <a:cubicBezTo>
                  <a:pt x="2025" y="1685"/>
                  <a:pt x="2027" y="1683"/>
                  <a:pt x="2028" y="1684"/>
                </a:cubicBezTo>
                <a:close/>
                <a:moveTo>
                  <a:pt x="2024" y="1678"/>
                </a:moveTo>
                <a:cubicBezTo>
                  <a:pt x="2024" y="1679"/>
                  <a:pt x="2025" y="1680"/>
                  <a:pt x="2023" y="1681"/>
                </a:cubicBezTo>
                <a:cubicBezTo>
                  <a:pt x="2023" y="1680"/>
                  <a:pt x="2023" y="1678"/>
                  <a:pt x="2024" y="1678"/>
                </a:cubicBezTo>
                <a:close/>
                <a:moveTo>
                  <a:pt x="2021" y="1689"/>
                </a:moveTo>
                <a:cubicBezTo>
                  <a:pt x="2022" y="1688"/>
                  <a:pt x="2022" y="1691"/>
                  <a:pt x="2021" y="1690"/>
                </a:cubicBezTo>
                <a:lnTo>
                  <a:pt x="2021" y="1689"/>
                </a:lnTo>
                <a:close/>
                <a:moveTo>
                  <a:pt x="2034" y="1661"/>
                </a:moveTo>
                <a:cubicBezTo>
                  <a:pt x="2034" y="1662"/>
                  <a:pt x="2035" y="1661"/>
                  <a:pt x="2035" y="1663"/>
                </a:cubicBezTo>
                <a:cubicBezTo>
                  <a:pt x="2034" y="1663"/>
                  <a:pt x="2034" y="1663"/>
                  <a:pt x="2033" y="1663"/>
                </a:cubicBezTo>
                <a:cubicBezTo>
                  <a:pt x="2033" y="1663"/>
                  <a:pt x="2033" y="1661"/>
                  <a:pt x="2034" y="1661"/>
                </a:cubicBezTo>
                <a:close/>
                <a:moveTo>
                  <a:pt x="2029" y="1657"/>
                </a:moveTo>
                <a:cubicBezTo>
                  <a:pt x="2029" y="1656"/>
                  <a:pt x="2029" y="1656"/>
                  <a:pt x="2029" y="1656"/>
                </a:cubicBezTo>
                <a:cubicBezTo>
                  <a:pt x="2029" y="1656"/>
                  <a:pt x="2028" y="1656"/>
                  <a:pt x="2028" y="1656"/>
                </a:cubicBezTo>
                <a:cubicBezTo>
                  <a:pt x="2028" y="1655"/>
                  <a:pt x="2028" y="1655"/>
                  <a:pt x="2029" y="1655"/>
                </a:cubicBezTo>
                <a:cubicBezTo>
                  <a:pt x="2029" y="1656"/>
                  <a:pt x="2030" y="1658"/>
                  <a:pt x="2029" y="1657"/>
                </a:cubicBezTo>
                <a:close/>
                <a:moveTo>
                  <a:pt x="2030" y="1660"/>
                </a:moveTo>
                <a:cubicBezTo>
                  <a:pt x="2031" y="1660"/>
                  <a:pt x="2032" y="1658"/>
                  <a:pt x="2032" y="1659"/>
                </a:cubicBezTo>
                <a:cubicBezTo>
                  <a:pt x="2032" y="1660"/>
                  <a:pt x="2030" y="1661"/>
                  <a:pt x="2030" y="1660"/>
                </a:cubicBezTo>
                <a:close/>
                <a:moveTo>
                  <a:pt x="1979" y="1658"/>
                </a:moveTo>
                <a:cubicBezTo>
                  <a:pt x="1980" y="1658"/>
                  <a:pt x="1982" y="1657"/>
                  <a:pt x="1982" y="1658"/>
                </a:cubicBezTo>
                <a:cubicBezTo>
                  <a:pt x="1981" y="1658"/>
                  <a:pt x="1979" y="1659"/>
                  <a:pt x="1979" y="1658"/>
                </a:cubicBezTo>
                <a:close/>
                <a:moveTo>
                  <a:pt x="1994" y="1664"/>
                </a:moveTo>
                <a:cubicBezTo>
                  <a:pt x="1993" y="1664"/>
                  <a:pt x="1993" y="1664"/>
                  <a:pt x="1993" y="1664"/>
                </a:cubicBezTo>
                <a:cubicBezTo>
                  <a:pt x="1993" y="1663"/>
                  <a:pt x="1993" y="1663"/>
                  <a:pt x="1993" y="1663"/>
                </a:cubicBezTo>
                <a:cubicBezTo>
                  <a:pt x="1993" y="1663"/>
                  <a:pt x="1994" y="1662"/>
                  <a:pt x="1994" y="1662"/>
                </a:cubicBezTo>
                <a:lnTo>
                  <a:pt x="1994" y="1664"/>
                </a:lnTo>
                <a:close/>
                <a:moveTo>
                  <a:pt x="2002" y="1669"/>
                </a:moveTo>
                <a:cubicBezTo>
                  <a:pt x="2000" y="1669"/>
                  <a:pt x="2000" y="1669"/>
                  <a:pt x="1998" y="1669"/>
                </a:cubicBezTo>
                <a:cubicBezTo>
                  <a:pt x="1997" y="1668"/>
                  <a:pt x="1999" y="1667"/>
                  <a:pt x="1996" y="1667"/>
                </a:cubicBezTo>
                <a:cubicBezTo>
                  <a:pt x="1996" y="1666"/>
                  <a:pt x="1998" y="1666"/>
                  <a:pt x="1999" y="1667"/>
                </a:cubicBezTo>
                <a:cubicBezTo>
                  <a:pt x="1999" y="1667"/>
                  <a:pt x="1999" y="1668"/>
                  <a:pt x="1998" y="1668"/>
                </a:cubicBezTo>
                <a:cubicBezTo>
                  <a:pt x="2000" y="1669"/>
                  <a:pt x="2001" y="1667"/>
                  <a:pt x="2002" y="1668"/>
                </a:cubicBezTo>
                <a:cubicBezTo>
                  <a:pt x="2002" y="1668"/>
                  <a:pt x="2002" y="1668"/>
                  <a:pt x="2002" y="1669"/>
                </a:cubicBezTo>
                <a:close/>
                <a:moveTo>
                  <a:pt x="2000" y="1667"/>
                </a:moveTo>
                <a:cubicBezTo>
                  <a:pt x="2002" y="1668"/>
                  <a:pt x="2001" y="1664"/>
                  <a:pt x="2002" y="1666"/>
                </a:cubicBezTo>
                <a:cubicBezTo>
                  <a:pt x="2002" y="1666"/>
                  <a:pt x="2000" y="1669"/>
                  <a:pt x="2000" y="1667"/>
                </a:cubicBezTo>
                <a:close/>
                <a:moveTo>
                  <a:pt x="2013" y="1688"/>
                </a:moveTo>
                <a:cubicBezTo>
                  <a:pt x="2013" y="1688"/>
                  <a:pt x="2012" y="1687"/>
                  <a:pt x="2013" y="1686"/>
                </a:cubicBezTo>
                <a:cubicBezTo>
                  <a:pt x="2013" y="1686"/>
                  <a:pt x="2014" y="1686"/>
                  <a:pt x="2014" y="1687"/>
                </a:cubicBezTo>
                <a:cubicBezTo>
                  <a:pt x="2013" y="1687"/>
                  <a:pt x="2014" y="1688"/>
                  <a:pt x="2013" y="1688"/>
                </a:cubicBezTo>
                <a:close/>
                <a:moveTo>
                  <a:pt x="2015" y="1680"/>
                </a:moveTo>
                <a:cubicBezTo>
                  <a:pt x="2015" y="1679"/>
                  <a:pt x="2015" y="1678"/>
                  <a:pt x="2015" y="1678"/>
                </a:cubicBezTo>
                <a:cubicBezTo>
                  <a:pt x="2016" y="1678"/>
                  <a:pt x="2016" y="1678"/>
                  <a:pt x="2016" y="1678"/>
                </a:cubicBezTo>
                <a:cubicBezTo>
                  <a:pt x="2016" y="1678"/>
                  <a:pt x="2016" y="1678"/>
                  <a:pt x="2016" y="1678"/>
                </a:cubicBezTo>
                <a:cubicBezTo>
                  <a:pt x="2015" y="1679"/>
                  <a:pt x="2017" y="1679"/>
                  <a:pt x="2017" y="1680"/>
                </a:cubicBezTo>
                <a:lnTo>
                  <a:pt x="2015" y="1680"/>
                </a:lnTo>
                <a:close/>
                <a:moveTo>
                  <a:pt x="2031" y="1664"/>
                </a:moveTo>
                <a:cubicBezTo>
                  <a:pt x="2032" y="1664"/>
                  <a:pt x="2032" y="1664"/>
                  <a:pt x="2032" y="1664"/>
                </a:cubicBezTo>
                <a:cubicBezTo>
                  <a:pt x="2032" y="1666"/>
                  <a:pt x="2032" y="1666"/>
                  <a:pt x="2032" y="1666"/>
                </a:cubicBezTo>
                <a:cubicBezTo>
                  <a:pt x="2031" y="1666"/>
                  <a:pt x="2031" y="1666"/>
                  <a:pt x="2031" y="1666"/>
                </a:cubicBezTo>
                <a:lnTo>
                  <a:pt x="2031" y="1664"/>
                </a:lnTo>
                <a:close/>
                <a:moveTo>
                  <a:pt x="2030" y="1669"/>
                </a:moveTo>
                <a:cubicBezTo>
                  <a:pt x="2029" y="1669"/>
                  <a:pt x="2028" y="1671"/>
                  <a:pt x="2027" y="1669"/>
                </a:cubicBezTo>
                <a:cubicBezTo>
                  <a:pt x="2028" y="1669"/>
                  <a:pt x="2029" y="1668"/>
                  <a:pt x="2030" y="1669"/>
                </a:cubicBezTo>
                <a:close/>
                <a:moveTo>
                  <a:pt x="2024" y="1665"/>
                </a:moveTo>
                <a:cubicBezTo>
                  <a:pt x="2026" y="1664"/>
                  <a:pt x="2026" y="1667"/>
                  <a:pt x="2024" y="1666"/>
                </a:cubicBezTo>
                <a:lnTo>
                  <a:pt x="2024" y="1665"/>
                </a:lnTo>
                <a:close/>
                <a:moveTo>
                  <a:pt x="2026" y="1667"/>
                </a:moveTo>
                <a:cubicBezTo>
                  <a:pt x="2026" y="1668"/>
                  <a:pt x="2026" y="1669"/>
                  <a:pt x="2026" y="1669"/>
                </a:cubicBezTo>
                <a:cubicBezTo>
                  <a:pt x="2026" y="1669"/>
                  <a:pt x="2027" y="1668"/>
                  <a:pt x="2027" y="1669"/>
                </a:cubicBezTo>
                <a:cubicBezTo>
                  <a:pt x="2026" y="1669"/>
                  <a:pt x="2026" y="1670"/>
                  <a:pt x="2024" y="1670"/>
                </a:cubicBezTo>
                <a:cubicBezTo>
                  <a:pt x="2024" y="1668"/>
                  <a:pt x="2025" y="1668"/>
                  <a:pt x="2026" y="1667"/>
                </a:cubicBezTo>
                <a:close/>
                <a:moveTo>
                  <a:pt x="2022" y="1664"/>
                </a:moveTo>
                <a:cubicBezTo>
                  <a:pt x="2023" y="1664"/>
                  <a:pt x="2024" y="1665"/>
                  <a:pt x="2023" y="1667"/>
                </a:cubicBezTo>
                <a:cubicBezTo>
                  <a:pt x="2023" y="1666"/>
                  <a:pt x="2021" y="1667"/>
                  <a:pt x="2021" y="1666"/>
                </a:cubicBezTo>
                <a:cubicBezTo>
                  <a:pt x="2022" y="1666"/>
                  <a:pt x="2022" y="1665"/>
                  <a:pt x="2022" y="1664"/>
                </a:cubicBezTo>
                <a:close/>
                <a:moveTo>
                  <a:pt x="2024" y="1668"/>
                </a:moveTo>
                <a:cubicBezTo>
                  <a:pt x="2022" y="1668"/>
                  <a:pt x="2024" y="1670"/>
                  <a:pt x="2023" y="1671"/>
                </a:cubicBezTo>
                <a:cubicBezTo>
                  <a:pt x="2022" y="1670"/>
                  <a:pt x="2021" y="1671"/>
                  <a:pt x="2019" y="1671"/>
                </a:cubicBezTo>
                <a:cubicBezTo>
                  <a:pt x="2019" y="1670"/>
                  <a:pt x="2019" y="1670"/>
                  <a:pt x="2019" y="1669"/>
                </a:cubicBezTo>
                <a:cubicBezTo>
                  <a:pt x="2022" y="1670"/>
                  <a:pt x="2022" y="1666"/>
                  <a:pt x="2024" y="1668"/>
                </a:cubicBezTo>
                <a:close/>
                <a:moveTo>
                  <a:pt x="2017" y="1652"/>
                </a:moveTo>
                <a:cubicBezTo>
                  <a:pt x="2017" y="1653"/>
                  <a:pt x="2017" y="1653"/>
                  <a:pt x="2018" y="1654"/>
                </a:cubicBezTo>
                <a:cubicBezTo>
                  <a:pt x="2017" y="1654"/>
                  <a:pt x="2017" y="1655"/>
                  <a:pt x="2016" y="1654"/>
                </a:cubicBezTo>
                <a:cubicBezTo>
                  <a:pt x="2017" y="1654"/>
                  <a:pt x="2017" y="1652"/>
                  <a:pt x="2017" y="1652"/>
                </a:cubicBezTo>
                <a:close/>
                <a:moveTo>
                  <a:pt x="2016" y="1658"/>
                </a:moveTo>
                <a:cubicBezTo>
                  <a:pt x="2015" y="1656"/>
                  <a:pt x="2015" y="1657"/>
                  <a:pt x="2014" y="1657"/>
                </a:cubicBezTo>
                <a:cubicBezTo>
                  <a:pt x="2014" y="1655"/>
                  <a:pt x="2016" y="1655"/>
                  <a:pt x="2017" y="1655"/>
                </a:cubicBezTo>
                <a:cubicBezTo>
                  <a:pt x="2018" y="1656"/>
                  <a:pt x="2016" y="1657"/>
                  <a:pt x="2016" y="1658"/>
                </a:cubicBezTo>
                <a:close/>
                <a:moveTo>
                  <a:pt x="2015" y="1671"/>
                </a:moveTo>
                <a:cubicBezTo>
                  <a:pt x="2014" y="1670"/>
                  <a:pt x="2015" y="1670"/>
                  <a:pt x="2014" y="1669"/>
                </a:cubicBezTo>
                <a:cubicBezTo>
                  <a:pt x="2015" y="1670"/>
                  <a:pt x="2017" y="1670"/>
                  <a:pt x="2018" y="1671"/>
                </a:cubicBezTo>
                <a:cubicBezTo>
                  <a:pt x="2017" y="1671"/>
                  <a:pt x="2015" y="1670"/>
                  <a:pt x="2015" y="1671"/>
                </a:cubicBezTo>
                <a:cubicBezTo>
                  <a:pt x="2017" y="1671"/>
                  <a:pt x="2015" y="1672"/>
                  <a:pt x="2016" y="1673"/>
                </a:cubicBezTo>
                <a:cubicBezTo>
                  <a:pt x="2017" y="1673"/>
                  <a:pt x="2017" y="1671"/>
                  <a:pt x="2018" y="1671"/>
                </a:cubicBezTo>
                <a:cubicBezTo>
                  <a:pt x="2018" y="1672"/>
                  <a:pt x="2019" y="1672"/>
                  <a:pt x="2020" y="1672"/>
                </a:cubicBezTo>
                <a:cubicBezTo>
                  <a:pt x="2019" y="1674"/>
                  <a:pt x="2017" y="1675"/>
                  <a:pt x="2015" y="1675"/>
                </a:cubicBezTo>
                <a:cubicBezTo>
                  <a:pt x="2014" y="1673"/>
                  <a:pt x="2016" y="1672"/>
                  <a:pt x="2015" y="1672"/>
                </a:cubicBezTo>
                <a:cubicBezTo>
                  <a:pt x="2015" y="1673"/>
                  <a:pt x="2014" y="1673"/>
                  <a:pt x="2014" y="1674"/>
                </a:cubicBezTo>
                <a:cubicBezTo>
                  <a:pt x="2013" y="1674"/>
                  <a:pt x="2012" y="1673"/>
                  <a:pt x="2012" y="1673"/>
                </a:cubicBezTo>
                <a:cubicBezTo>
                  <a:pt x="2013" y="1672"/>
                  <a:pt x="2014" y="1672"/>
                  <a:pt x="2015" y="1671"/>
                </a:cubicBezTo>
                <a:close/>
                <a:moveTo>
                  <a:pt x="2014" y="1678"/>
                </a:moveTo>
                <a:cubicBezTo>
                  <a:pt x="2013" y="1679"/>
                  <a:pt x="2013" y="1680"/>
                  <a:pt x="2011" y="1679"/>
                </a:cubicBezTo>
                <a:cubicBezTo>
                  <a:pt x="2011" y="1678"/>
                  <a:pt x="2014" y="1678"/>
                  <a:pt x="2014" y="1678"/>
                </a:cubicBezTo>
                <a:close/>
                <a:moveTo>
                  <a:pt x="2008" y="1678"/>
                </a:moveTo>
                <a:cubicBezTo>
                  <a:pt x="2009" y="1678"/>
                  <a:pt x="2010" y="1678"/>
                  <a:pt x="2011" y="1679"/>
                </a:cubicBezTo>
                <a:cubicBezTo>
                  <a:pt x="2010" y="1680"/>
                  <a:pt x="2008" y="1681"/>
                  <a:pt x="2008" y="1679"/>
                </a:cubicBezTo>
                <a:cubicBezTo>
                  <a:pt x="2008" y="1679"/>
                  <a:pt x="2009" y="1679"/>
                  <a:pt x="2009" y="1679"/>
                </a:cubicBezTo>
                <a:cubicBezTo>
                  <a:pt x="2009" y="1679"/>
                  <a:pt x="2008" y="1679"/>
                  <a:pt x="2008" y="1678"/>
                </a:cubicBezTo>
                <a:close/>
                <a:moveTo>
                  <a:pt x="2006" y="1681"/>
                </a:moveTo>
                <a:cubicBezTo>
                  <a:pt x="2012" y="1681"/>
                  <a:pt x="2012" y="1681"/>
                  <a:pt x="2012" y="1681"/>
                </a:cubicBezTo>
                <a:cubicBezTo>
                  <a:pt x="2011" y="1682"/>
                  <a:pt x="2011" y="1683"/>
                  <a:pt x="2010" y="1683"/>
                </a:cubicBezTo>
                <a:cubicBezTo>
                  <a:pt x="2008" y="1683"/>
                  <a:pt x="2010" y="1681"/>
                  <a:pt x="2008" y="1681"/>
                </a:cubicBezTo>
                <a:cubicBezTo>
                  <a:pt x="2007" y="1681"/>
                  <a:pt x="2007" y="1684"/>
                  <a:pt x="2006" y="1682"/>
                </a:cubicBezTo>
                <a:cubicBezTo>
                  <a:pt x="2007" y="1682"/>
                  <a:pt x="2006" y="1681"/>
                  <a:pt x="2006" y="1681"/>
                </a:cubicBezTo>
                <a:close/>
                <a:moveTo>
                  <a:pt x="1997" y="1678"/>
                </a:moveTo>
                <a:cubicBezTo>
                  <a:pt x="1996" y="1678"/>
                  <a:pt x="1996" y="1679"/>
                  <a:pt x="1995" y="1679"/>
                </a:cubicBezTo>
                <a:cubicBezTo>
                  <a:pt x="1994" y="1677"/>
                  <a:pt x="1997" y="1678"/>
                  <a:pt x="1997" y="1678"/>
                </a:cubicBezTo>
                <a:close/>
                <a:moveTo>
                  <a:pt x="1994" y="1680"/>
                </a:moveTo>
                <a:cubicBezTo>
                  <a:pt x="1996" y="1680"/>
                  <a:pt x="1997" y="1680"/>
                  <a:pt x="1998" y="1679"/>
                </a:cubicBezTo>
                <a:cubicBezTo>
                  <a:pt x="1999" y="1681"/>
                  <a:pt x="1999" y="1681"/>
                  <a:pt x="1999" y="1683"/>
                </a:cubicBezTo>
                <a:cubicBezTo>
                  <a:pt x="1996" y="1682"/>
                  <a:pt x="1988" y="1684"/>
                  <a:pt x="1987" y="1681"/>
                </a:cubicBezTo>
                <a:cubicBezTo>
                  <a:pt x="1988" y="1680"/>
                  <a:pt x="1995" y="1682"/>
                  <a:pt x="1994" y="1680"/>
                </a:cubicBezTo>
                <a:close/>
                <a:moveTo>
                  <a:pt x="1983" y="1682"/>
                </a:moveTo>
                <a:cubicBezTo>
                  <a:pt x="1984" y="1681"/>
                  <a:pt x="1985" y="1683"/>
                  <a:pt x="1984" y="1683"/>
                </a:cubicBezTo>
                <a:cubicBezTo>
                  <a:pt x="1984" y="1682"/>
                  <a:pt x="1982" y="1683"/>
                  <a:pt x="1983" y="1682"/>
                </a:cubicBezTo>
                <a:close/>
                <a:moveTo>
                  <a:pt x="1981" y="1683"/>
                </a:moveTo>
                <a:cubicBezTo>
                  <a:pt x="1978" y="1683"/>
                  <a:pt x="1972" y="1684"/>
                  <a:pt x="1971" y="1683"/>
                </a:cubicBezTo>
                <a:cubicBezTo>
                  <a:pt x="1975" y="1683"/>
                  <a:pt x="1979" y="1681"/>
                  <a:pt x="1981" y="1683"/>
                </a:cubicBezTo>
                <a:close/>
                <a:moveTo>
                  <a:pt x="1921" y="1670"/>
                </a:moveTo>
                <a:cubicBezTo>
                  <a:pt x="1921" y="1670"/>
                  <a:pt x="1921" y="1670"/>
                  <a:pt x="1922" y="1670"/>
                </a:cubicBezTo>
                <a:cubicBezTo>
                  <a:pt x="1921" y="1670"/>
                  <a:pt x="1921" y="1670"/>
                  <a:pt x="1921" y="1671"/>
                </a:cubicBezTo>
                <a:cubicBezTo>
                  <a:pt x="1921" y="1671"/>
                  <a:pt x="1921" y="1671"/>
                  <a:pt x="1921" y="1671"/>
                </a:cubicBezTo>
                <a:cubicBezTo>
                  <a:pt x="1920" y="1671"/>
                  <a:pt x="1919" y="1672"/>
                  <a:pt x="1919" y="1671"/>
                </a:cubicBezTo>
                <a:cubicBezTo>
                  <a:pt x="1919" y="1671"/>
                  <a:pt x="1919" y="1671"/>
                  <a:pt x="1919" y="1670"/>
                </a:cubicBezTo>
                <a:cubicBezTo>
                  <a:pt x="1919" y="1670"/>
                  <a:pt x="1918" y="1670"/>
                  <a:pt x="1918" y="1670"/>
                </a:cubicBezTo>
                <a:cubicBezTo>
                  <a:pt x="1919" y="1669"/>
                  <a:pt x="1919" y="1670"/>
                  <a:pt x="1921" y="1670"/>
                </a:cubicBezTo>
                <a:close/>
                <a:moveTo>
                  <a:pt x="1922" y="1672"/>
                </a:moveTo>
                <a:cubicBezTo>
                  <a:pt x="1923" y="1673"/>
                  <a:pt x="1916" y="1673"/>
                  <a:pt x="1916" y="1672"/>
                </a:cubicBezTo>
                <a:lnTo>
                  <a:pt x="1922" y="1672"/>
                </a:lnTo>
                <a:close/>
                <a:moveTo>
                  <a:pt x="1896" y="1675"/>
                </a:moveTo>
                <a:cubicBezTo>
                  <a:pt x="1898" y="1675"/>
                  <a:pt x="1900" y="1674"/>
                  <a:pt x="1901" y="1676"/>
                </a:cubicBezTo>
                <a:cubicBezTo>
                  <a:pt x="1899" y="1675"/>
                  <a:pt x="1897" y="1676"/>
                  <a:pt x="1896" y="1675"/>
                </a:cubicBezTo>
                <a:close/>
                <a:moveTo>
                  <a:pt x="1909" y="1666"/>
                </a:moveTo>
                <a:cubicBezTo>
                  <a:pt x="1911" y="1666"/>
                  <a:pt x="1914" y="1664"/>
                  <a:pt x="1914" y="1666"/>
                </a:cubicBezTo>
                <a:cubicBezTo>
                  <a:pt x="1912" y="1667"/>
                  <a:pt x="1908" y="1667"/>
                  <a:pt x="1908" y="1667"/>
                </a:cubicBezTo>
                <a:cubicBezTo>
                  <a:pt x="1909" y="1667"/>
                  <a:pt x="1909" y="1667"/>
                  <a:pt x="1909" y="1667"/>
                </a:cubicBezTo>
                <a:cubicBezTo>
                  <a:pt x="1909" y="1666"/>
                  <a:pt x="1909" y="1666"/>
                  <a:pt x="1909" y="1666"/>
                </a:cubicBezTo>
                <a:close/>
                <a:moveTo>
                  <a:pt x="1906" y="1672"/>
                </a:moveTo>
                <a:cubicBezTo>
                  <a:pt x="1906" y="1672"/>
                  <a:pt x="1904" y="1673"/>
                  <a:pt x="1904" y="1672"/>
                </a:cubicBezTo>
                <a:cubicBezTo>
                  <a:pt x="1905" y="1672"/>
                  <a:pt x="1906" y="1671"/>
                  <a:pt x="1906" y="1672"/>
                </a:cubicBezTo>
                <a:close/>
                <a:moveTo>
                  <a:pt x="1846" y="1675"/>
                </a:moveTo>
                <a:cubicBezTo>
                  <a:pt x="1848" y="1676"/>
                  <a:pt x="1851" y="1674"/>
                  <a:pt x="1852" y="1676"/>
                </a:cubicBezTo>
                <a:cubicBezTo>
                  <a:pt x="1856" y="1675"/>
                  <a:pt x="1862" y="1674"/>
                  <a:pt x="1867" y="1674"/>
                </a:cubicBezTo>
                <a:cubicBezTo>
                  <a:pt x="1870" y="1673"/>
                  <a:pt x="1873" y="1674"/>
                  <a:pt x="1875" y="1674"/>
                </a:cubicBezTo>
                <a:cubicBezTo>
                  <a:pt x="1876" y="1674"/>
                  <a:pt x="1880" y="1673"/>
                  <a:pt x="1880" y="1672"/>
                </a:cubicBezTo>
                <a:cubicBezTo>
                  <a:pt x="1880" y="1672"/>
                  <a:pt x="1880" y="1672"/>
                  <a:pt x="1879" y="1672"/>
                </a:cubicBezTo>
                <a:cubicBezTo>
                  <a:pt x="1880" y="1672"/>
                  <a:pt x="1880" y="1672"/>
                  <a:pt x="1880" y="1672"/>
                </a:cubicBezTo>
                <a:cubicBezTo>
                  <a:pt x="1885" y="1674"/>
                  <a:pt x="1892" y="1672"/>
                  <a:pt x="1896" y="1671"/>
                </a:cubicBezTo>
                <a:cubicBezTo>
                  <a:pt x="1898" y="1673"/>
                  <a:pt x="1900" y="1670"/>
                  <a:pt x="1903" y="1672"/>
                </a:cubicBezTo>
                <a:cubicBezTo>
                  <a:pt x="1902" y="1672"/>
                  <a:pt x="1901" y="1672"/>
                  <a:pt x="1900" y="1673"/>
                </a:cubicBezTo>
                <a:cubicBezTo>
                  <a:pt x="1902" y="1673"/>
                  <a:pt x="1905" y="1672"/>
                  <a:pt x="1906" y="1674"/>
                </a:cubicBezTo>
                <a:cubicBezTo>
                  <a:pt x="1898" y="1674"/>
                  <a:pt x="1891" y="1675"/>
                  <a:pt x="1885" y="1674"/>
                </a:cubicBezTo>
                <a:cubicBezTo>
                  <a:pt x="1886" y="1676"/>
                  <a:pt x="1879" y="1677"/>
                  <a:pt x="1881" y="1676"/>
                </a:cubicBezTo>
                <a:cubicBezTo>
                  <a:pt x="1876" y="1676"/>
                  <a:pt x="1868" y="1679"/>
                  <a:pt x="1864" y="1676"/>
                </a:cubicBezTo>
                <a:cubicBezTo>
                  <a:pt x="1864" y="1679"/>
                  <a:pt x="1858" y="1678"/>
                  <a:pt x="1858" y="1677"/>
                </a:cubicBezTo>
                <a:cubicBezTo>
                  <a:pt x="1859" y="1677"/>
                  <a:pt x="1861" y="1678"/>
                  <a:pt x="1862" y="1677"/>
                </a:cubicBezTo>
                <a:cubicBezTo>
                  <a:pt x="1857" y="1677"/>
                  <a:pt x="1850" y="1678"/>
                  <a:pt x="1846" y="1677"/>
                </a:cubicBezTo>
                <a:cubicBezTo>
                  <a:pt x="1849" y="1678"/>
                  <a:pt x="1846" y="1677"/>
                  <a:pt x="1846" y="1675"/>
                </a:cubicBezTo>
                <a:close/>
                <a:moveTo>
                  <a:pt x="1827" y="1679"/>
                </a:moveTo>
                <a:cubicBezTo>
                  <a:pt x="1828" y="1679"/>
                  <a:pt x="1828" y="1678"/>
                  <a:pt x="1829" y="1679"/>
                </a:cubicBezTo>
                <a:cubicBezTo>
                  <a:pt x="1830" y="1680"/>
                  <a:pt x="1827" y="1680"/>
                  <a:pt x="1827" y="1679"/>
                </a:cubicBezTo>
                <a:close/>
                <a:moveTo>
                  <a:pt x="1830" y="1679"/>
                </a:moveTo>
                <a:cubicBezTo>
                  <a:pt x="1830" y="1678"/>
                  <a:pt x="1833" y="1679"/>
                  <a:pt x="1834" y="1679"/>
                </a:cubicBezTo>
                <a:cubicBezTo>
                  <a:pt x="1832" y="1679"/>
                  <a:pt x="1831" y="1680"/>
                  <a:pt x="1830" y="1679"/>
                </a:cubicBezTo>
                <a:close/>
                <a:moveTo>
                  <a:pt x="1825" y="1676"/>
                </a:moveTo>
                <a:cubicBezTo>
                  <a:pt x="1828" y="1677"/>
                  <a:pt x="1835" y="1675"/>
                  <a:pt x="1839" y="1676"/>
                </a:cubicBezTo>
                <a:cubicBezTo>
                  <a:pt x="1836" y="1677"/>
                  <a:pt x="1840" y="1677"/>
                  <a:pt x="1839" y="1677"/>
                </a:cubicBezTo>
                <a:cubicBezTo>
                  <a:pt x="1836" y="1678"/>
                  <a:pt x="1827" y="1679"/>
                  <a:pt x="1823" y="1677"/>
                </a:cubicBezTo>
                <a:cubicBezTo>
                  <a:pt x="1825" y="1678"/>
                  <a:pt x="1824" y="1677"/>
                  <a:pt x="1825" y="1676"/>
                </a:cubicBezTo>
                <a:close/>
                <a:moveTo>
                  <a:pt x="1809" y="1677"/>
                </a:moveTo>
                <a:cubicBezTo>
                  <a:pt x="1811" y="1679"/>
                  <a:pt x="1815" y="1676"/>
                  <a:pt x="1817" y="1678"/>
                </a:cubicBezTo>
                <a:cubicBezTo>
                  <a:pt x="1817" y="1678"/>
                  <a:pt x="1816" y="1678"/>
                  <a:pt x="1816" y="1679"/>
                </a:cubicBezTo>
                <a:cubicBezTo>
                  <a:pt x="1816" y="1679"/>
                  <a:pt x="1816" y="1679"/>
                  <a:pt x="1816" y="1679"/>
                </a:cubicBezTo>
                <a:cubicBezTo>
                  <a:pt x="1815" y="1678"/>
                  <a:pt x="1808" y="1680"/>
                  <a:pt x="1807" y="1679"/>
                </a:cubicBezTo>
                <a:cubicBezTo>
                  <a:pt x="1809" y="1678"/>
                  <a:pt x="1810" y="1680"/>
                  <a:pt x="1809" y="1677"/>
                </a:cubicBezTo>
                <a:close/>
                <a:moveTo>
                  <a:pt x="1808" y="1680"/>
                </a:moveTo>
                <a:cubicBezTo>
                  <a:pt x="1810" y="1680"/>
                  <a:pt x="1810" y="1680"/>
                  <a:pt x="1810" y="1680"/>
                </a:cubicBezTo>
                <a:cubicBezTo>
                  <a:pt x="1810" y="1680"/>
                  <a:pt x="1810" y="1681"/>
                  <a:pt x="1811" y="1681"/>
                </a:cubicBezTo>
                <a:cubicBezTo>
                  <a:pt x="1812" y="1681"/>
                  <a:pt x="1810" y="1680"/>
                  <a:pt x="1812" y="1680"/>
                </a:cubicBezTo>
                <a:cubicBezTo>
                  <a:pt x="1813" y="1682"/>
                  <a:pt x="1813" y="1680"/>
                  <a:pt x="1816" y="1680"/>
                </a:cubicBezTo>
                <a:cubicBezTo>
                  <a:pt x="1815" y="1682"/>
                  <a:pt x="1820" y="1680"/>
                  <a:pt x="1818" y="1681"/>
                </a:cubicBezTo>
                <a:cubicBezTo>
                  <a:pt x="1814" y="1681"/>
                  <a:pt x="1809" y="1683"/>
                  <a:pt x="1805" y="1682"/>
                </a:cubicBezTo>
                <a:cubicBezTo>
                  <a:pt x="1807" y="1681"/>
                  <a:pt x="1810" y="1681"/>
                  <a:pt x="1808" y="1680"/>
                </a:cubicBezTo>
                <a:close/>
                <a:moveTo>
                  <a:pt x="1801" y="1681"/>
                </a:moveTo>
                <a:cubicBezTo>
                  <a:pt x="1801" y="1682"/>
                  <a:pt x="1802" y="1682"/>
                  <a:pt x="1802" y="1683"/>
                </a:cubicBezTo>
                <a:cubicBezTo>
                  <a:pt x="1801" y="1683"/>
                  <a:pt x="1800" y="1681"/>
                  <a:pt x="1801" y="1681"/>
                </a:cubicBezTo>
                <a:close/>
                <a:moveTo>
                  <a:pt x="1798" y="1682"/>
                </a:moveTo>
                <a:cubicBezTo>
                  <a:pt x="1798" y="1683"/>
                  <a:pt x="1797" y="1684"/>
                  <a:pt x="1796" y="1683"/>
                </a:cubicBezTo>
                <a:cubicBezTo>
                  <a:pt x="1797" y="1683"/>
                  <a:pt x="1797" y="1683"/>
                  <a:pt x="1797" y="1682"/>
                </a:cubicBezTo>
                <a:cubicBezTo>
                  <a:pt x="1797" y="1682"/>
                  <a:pt x="1796" y="1682"/>
                  <a:pt x="1796" y="1682"/>
                </a:cubicBezTo>
                <a:lnTo>
                  <a:pt x="1798" y="1682"/>
                </a:lnTo>
                <a:close/>
                <a:moveTo>
                  <a:pt x="1787" y="1680"/>
                </a:moveTo>
                <a:cubicBezTo>
                  <a:pt x="1789" y="1681"/>
                  <a:pt x="1792" y="1679"/>
                  <a:pt x="1793" y="1681"/>
                </a:cubicBezTo>
                <a:cubicBezTo>
                  <a:pt x="1791" y="1681"/>
                  <a:pt x="1787" y="1681"/>
                  <a:pt x="1787" y="1680"/>
                </a:cubicBezTo>
                <a:close/>
                <a:moveTo>
                  <a:pt x="1819" y="1668"/>
                </a:moveTo>
                <a:cubicBezTo>
                  <a:pt x="1819" y="1668"/>
                  <a:pt x="1818" y="1668"/>
                  <a:pt x="1818" y="1668"/>
                </a:cubicBezTo>
                <a:cubicBezTo>
                  <a:pt x="1819" y="1667"/>
                  <a:pt x="1817" y="1668"/>
                  <a:pt x="1816" y="1667"/>
                </a:cubicBezTo>
                <a:cubicBezTo>
                  <a:pt x="1817" y="1666"/>
                  <a:pt x="1819" y="1667"/>
                  <a:pt x="1819" y="1667"/>
                </a:cubicBezTo>
                <a:cubicBezTo>
                  <a:pt x="1819" y="1668"/>
                  <a:pt x="1819" y="1668"/>
                  <a:pt x="1819" y="1668"/>
                </a:cubicBezTo>
                <a:close/>
                <a:moveTo>
                  <a:pt x="1816" y="1663"/>
                </a:moveTo>
                <a:cubicBezTo>
                  <a:pt x="1817" y="1663"/>
                  <a:pt x="1818" y="1665"/>
                  <a:pt x="1818" y="1664"/>
                </a:cubicBezTo>
                <a:cubicBezTo>
                  <a:pt x="1818" y="1664"/>
                  <a:pt x="1818" y="1664"/>
                  <a:pt x="1818" y="1663"/>
                </a:cubicBezTo>
                <a:cubicBezTo>
                  <a:pt x="1819" y="1663"/>
                  <a:pt x="1819" y="1664"/>
                  <a:pt x="1819" y="1665"/>
                </a:cubicBezTo>
                <a:cubicBezTo>
                  <a:pt x="1817" y="1665"/>
                  <a:pt x="1816" y="1665"/>
                  <a:pt x="1814" y="1665"/>
                </a:cubicBezTo>
                <a:cubicBezTo>
                  <a:pt x="1814" y="1663"/>
                  <a:pt x="1818" y="1665"/>
                  <a:pt x="1816" y="1663"/>
                </a:cubicBezTo>
                <a:close/>
                <a:moveTo>
                  <a:pt x="1816" y="1671"/>
                </a:moveTo>
                <a:cubicBezTo>
                  <a:pt x="1814" y="1674"/>
                  <a:pt x="1811" y="1671"/>
                  <a:pt x="1808" y="1672"/>
                </a:cubicBezTo>
                <a:cubicBezTo>
                  <a:pt x="1809" y="1670"/>
                  <a:pt x="1812" y="1671"/>
                  <a:pt x="1816" y="1671"/>
                </a:cubicBezTo>
                <a:close/>
                <a:moveTo>
                  <a:pt x="1805" y="1672"/>
                </a:moveTo>
                <a:cubicBezTo>
                  <a:pt x="1805" y="1672"/>
                  <a:pt x="1801" y="1672"/>
                  <a:pt x="1801" y="1672"/>
                </a:cubicBezTo>
                <a:cubicBezTo>
                  <a:pt x="1801" y="1671"/>
                  <a:pt x="1803" y="1672"/>
                  <a:pt x="1805" y="1672"/>
                </a:cubicBezTo>
                <a:close/>
                <a:moveTo>
                  <a:pt x="1800" y="1666"/>
                </a:moveTo>
                <a:cubicBezTo>
                  <a:pt x="1798" y="1665"/>
                  <a:pt x="1795" y="1668"/>
                  <a:pt x="1794" y="1665"/>
                </a:cubicBezTo>
                <a:cubicBezTo>
                  <a:pt x="1796" y="1666"/>
                  <a:pt x="1800" y="1664"/>
                  <a:pt x="1800" y="1666"/>
                </a:cubicBezTo>
                <a:close/>
                <a:moveTo>
                  <a:pt x="1796" y="1673"/>
                </a:moveTo>
                <a:cubicBezTo>
                  <a:pt x="1795" y="1672"/>
                  <a:pt x="1792" y="1673"/>
                  <a:pt x="1792" y="1672"/>
                </a:cubicBezTo>
                <a:cubicBezTo>
                  <a:pt x="1793" y="1672"/>
                  <a:pt x="1795" y="1672"/>
                  <a:pt x="1796" y="1673"/>
                </a:cubicBezTo>
                <a:close/>
                <a:moveTo>
                  <a:pt x="1792" y="1664"/>
                </a:moveTo>
                <a:cubicBezTo>
                  <a:pt x="1791" y="1664"/>
                  <a:pt x="1791" y="1665"/>
                  <a:pt x="1789" y="1665"/>
                </a:cubicBezTo>
                <a:cubicBezTo>
                  <a:pt x="1789" y="1663"/>
                  <a:pt x="1792" y="1663"/>
                  <a:pt x="1792" y="1664"/>
                </a:cubicBezTo>
                <a:close/>
                <a:moveTo>
                  <a:pt x="1779" y="1674"/>
                </a:moveTo>
                <a:cubicBezTo>
                  <a:pt x="1778" y="1673"/>
                  <a:pt x="1776" y="1674"/>
                  <a:pt x="1776" y="1673"/>
                </a:cubicBezTo>
                <a:cubicBezTo>
                  <a:pt x="1777" y="1673"/>
                  <a:pt x="1779" y="1673"/>
                  <a:pt x="1779" y="1674"/>
                </a:cubicBezTo>
                <a:close/>
                <a:moveTo>
                  <a:pt x="1776" y="1663"/>
                </a:moveTo>
                <a:cubicBezTo>
                  <a:pt x="1773" y="1664"/>
                  <a:pt x="1772" y="1663"/>
                  <a:pt x="1768" y="1664"/>
                </a:cubicBezTo>
                <a:cubicBezTo>
                  <a:pt x="1770" y="1662"/>
                  <a:pt x="1774" y="1663"/>
                  <a:pt x="1776" y="1663"/>
                </a:cubicBezTo>
                <a:close/>
                <a:moveTo>
                  <a:pt x="1681" y="1681"/>
                </a:moveTo>
                <a:cubicBezTo>
                  <a:pt x="1684" y="1682"/>
                  <a:pt x="1686" y="1680"/>
                  <a:pt x="1688" y="1681"/>
                </a:cubicBezTo>
                <a:cubicBezTo>
                  <a:pt x="1687" y="1682"/>
                  <a:pt x="1680" y="1682"/>
                  <a:pt x="1681" y="1681"/>
                </a:cubicBezTo>
                <a:close/>
                <a:moveTo>
                  <a:pt x="1693" y="1681"/>
                </a:moveTo>
                <a:cubicBezTo>
                  <a:pt x="1697" y="1681"/>
                  <a:pt x="1699" y="1680"/>
                  <a:pt x="1702" y="1681"/>
                </a:cubicBezTo>
                <a:cubicBezTo>
                  <a:pt x="1699" y="1682"/>
                  <a:pt x="1695" y="1682"/>
                  <a:pt x="1693" y="1681"/>
                </a:cubicBezTo>
                <a:close/>
                <a:moveTo>
                  <a:pt x="1699" y="1679"/>
                </a:moveTo>
                <a:cubicBezTo>
                  <a:pt x="1700" y="1678"/>
                  <a:pt x="1701" y="1678"/>
                  <a:pt x="1702" y="1679"/>
                </a:cubicBezTo>
                <a:cubicBezTo>
                  <a:pt x="1701" y="1679"/>
                  <a:pt x="1699" y="1680"/>
                  <a:pt x="1699" y="1679"/>
                </a:cubicBezTo>
                <a:close/>
                <a:moveTo>
                  <a:pt x="1721" y="1662"/>
                </a:moveTo>
                <a:cubicBezTo>
                  <a:pt x="1719" y="1665"/>
                  <a:pt x="1715" y="1662"/>
                  <a:pt x="1712" y="1664"/>
                </a:cubicBezTo>
                <a:cubicBezTo>
                  <a:pt x="1711" y="1663"/>
                  <a:pt x="1713" y="1663"/>
                  <a:pt x="1712" y="1663"/>
                </a:cubicBezTo>
                <a:cubicBezTo>
                  <a:pt x="1711" y="1663"/>
                  <a:pt x="1708" y="1664"/>
                  <a:pt x="1708" y="1662"/>
                </a:cubicBezTo>
                <a:cubicBezTo>
                  <a:pt x="1713" y="1662"/>
                  <a:pt x="1716" y="1662"/>
                  <a:pt x="1721" y="1662"/>
                </a:cubicBezTo>
                <a:close/>
                <a:moveTo>
                  <a:pt x="1686" y="1673"/>
                </a:moveTo>
                <a:cubicBezTo>
                  <a:pt x="1686" y="1677"/>
                  <a:pt x="1692" y="1671"/>
                  <a:pt x="1692" y="1674"/>
                </a:cubicBezTo>
                <a:cubicBezTo>
                  <a:pt x="1693" y="1674"/>
                  <a:pt x="1693" y="1675"/>
                  <a:pt x="1693" y="1674"/>
                </a:cubicBezTo>
                <a:cubicBezTo>
                  <a:pt x="1693" y="1674"/>
                  <a:pt x="1691" y="1673"/>
                  <a:pt x="1693" y="1673"/>
                </a:cubicBezTo>
                <a:cubicBezTo>
                  <a:pt x="1694" y="1673"/>
                  <a:pt x="1694" y="1674"/>
                  <a:pt x="1695" y="1674"/>
                </a:cubicBezTo>
                <a:cubicBezTo>
                  <a:pt x="1693" y="1672"/>
                  <a:pt x="1700" y="1673"/>
                  <a:pt x="1699" y="1674"/>
                </a:cubicBezTo>
                <a:cubicBezTo>
                  <a:pt x="1699" y="1674"/>
                  <a:pt x="1699" y="1674"/>
                  <a:pt x="1698" y="1674"/>
                </a:cubicBezTo>
                <a:cubicBezTo>
                  <a:pt x="1698" y="1674"/>
                  <a:pt x="1699" y="1674"/>
                  <a:pt x="1699" y="1675"/>
                </a:cubicBezTo>
                <a:cubicBezTo>
                  <a:pt x="1697" y="1676"/>
                  <a:pt x="1695" y="1676"/>
                  <a:pt x="1694" y="1675"/>
                </a:cubicBezTo>
                <a:cubicBezTo>
                  <a:pt x="1694" y="1676"/>
                  <a:pt x="1691" y="1677"/>
                  <a:pt x="1693" y="1677"/>
                </a:cubicBezTo>
                <a:cubicBezTo>
                  <a:pt x="1694" y="1677"/>
                  <a:pt x="1695" y="1676"/>
                  <a:pt x="1696" y="1677"/>
                </a:cubicBezTo>
                <a:cubicBezTo>
                  <a:pt x="1698" y="1676"/>
                  <a:pt x="1699" y="1674"/>
                  <a:pt x="1701" y="1675"/>
                </a:cubicBezTo>
                <a:cubicBezTo>
                  <a:pt x="1701" y="1674"/>
                  <a:pt x="1703" y="1672"/>
                  <a:pt x="1706" y="1672"/>
                </a:cubicBezTo>
                <a:cubicBezTo>
                  <a:pt x="1707" y="1673"/>
                  <a:pt x="1707" y="1675"/>
                  <a:pt x="1708" y="1675"/>
                </a:cubicBezTo>
                <a:cubicBezTo>
                  <a:pt x="1708" y="1674"/>
                  <a:pt x="1707" y="1673"/>
                  <a:pt x="1708" y="1672"/>
                </a:cubicBezTo>
                <a:cubicBezTo>
                  <a:pt x="1710" y="1672"/>
                  <a:pt x="1711" y="1672"/>
                  <a:pt x="1712" y="1674"/>
                </a:cubicBezTo>
                <a:cubicBezTo>
                  <a:pt x="1712" y="1673"/>
                  <a:pt x="1713" y="1673"/>
                  <a:pt x="1713" y="1672"/>
                </a:cubicBezTo>
                <a:cubicBezTo>
                  <a:pt x="1711" y="1672"/>
                  <a:pt x="1713" y="1671"/>
                  <a:pt x="1712" y="1670"/>
                </a:cubicBezTo>
                <a:cubicBezTo>
                  <a:pt x="1713" y="1670"/>
                  <a:pt x="1713" y="1669"/>
                  <a:pt x="1714" y="1671"/>
                </a:cubicBezTo>
                <a:cubicBezTo>
                  <a:pt x="1711" y="1671"/>
                  <a:pt x="1715" y="1672"/>
                  <a:pt x="1714" y="1673"/>
                </a:cubicBezTo>
                <a:cubicBezTo>
                  <a:pt x="1713" y="1674"/>
                  <a:pt x="1714" y="1675"/>
                  <a:pt x="1713" y="1676"/>
                </a:cubicBezTo>
                <a:cubicBezTo>
                  <a:pt x="1711" y="1676"/>
                  <a:pt x="1710" y="1676"/>
                  <a:pt x="1708" y="1675"/>
                </a:cubicBezTo>
                <a:cubicBezTo>
                  <a:pt x="1707" y="1676"/>
                  <a:pt x="1703" y="1676"/>
                  <a:pt x="1702" y="1676"/>
                </a:cubicBezTo>
                <a:cubicBezTo>
                  <a:pt x="1702" y="1676"/>
                  <a:pt x="1701" y="1676"/>
                  <a:pt x="1701" y="1676"/>
                </a:cubicBezTo>
                <a:cubicBezTo>
                  <a:pt x="1701" y="1676"/>
                  <a:pt x="1701" y="1676"/>
                  <a:pt x="1702" y="1676"/>
                </a:cubicBezTo>
                <a:cubicBezTo>
                  <a:pt x="1702" y="1676"/>
                  <a:pt x="1702" y="1676"/>
                  <a:pt x="1702" y="1676"/>
                </a:cubicBezTo>
                <a:cubicBezTo>
                  <a:pt x="1701" y="1675"/>
                  <a:pt x="1699" y="1675"/>
                  <a:pt x="1699" y="1676"/>
                </a:cubicBezTo>
                <a:cubicBezTo>
                  <a:pt x="1701" y="1676"/>
                  <a:pt x="1700" y="1678"/>
                  <a:pt x="1703" y="1677"/>
                </a:cubicBezTo>
                <a:cubicBezTo>
                  <a:pt x="1706" y="1675"/>
                  <a:pt x="1710" y="1677"/>
                  <a:pt x="1714" y="1679"/>
                </a:cubicBezTo>
                <a:cubicBezTo>
                  <a:pt x="1711" y="1680"/>
                  <a:pt x="1705" y="1679"/>
                  <a:pt x="1703" y="1680"/>
                </a:cubicBezTo>
                <a:cubicBezTo>
                  <a:pt x="1702" y="1676"/>
                  <a:pt x="1694" y="1678"/>
                  <a:pt x="1692" y="1679"/>
                </a:cubicBezTo>
                <a:cubicBezTo>
                  <a:pt x="1692" y="1678"/>
                  <a:pt x="1693" y="1678"/>
                  <a:pt x="1692" y="1677"/>
                </a:cubicBezTo>
                <a:cubicBezTo>
                  <a:pt x="1691" y="1678"/>
                  <a:pt x="1692" y="1677"/>
                  <a:pt x="1691" y="1679"/>
                </a:cubicBezTo>
                <a:cubicBezTo>
                  <a:pt x="1690" y="1678"/>
                  <a:pt x="1689" y="1677"/>
                  <a:pt x="1689" y="1679"/>
                </a:cubicBezTo>
                <a:cubicBezTo>
                  <a:pt x="1689" y="1677"/>
                  <a:pt x="1685" y="1678"/>
                  <a:pt x="1686" y="1677"/>
                </a:cubicBezTo>
                <a:cubicBezTo>
                  <a:pt x="1689" y="1676"/>
                  <a:pt x="1690" y="1677"/>
                  <a:pt x="1693" y="1676"/>
                </a:cubicBezTo>
                <a:cubicBezTo>
                  <a:pt x="1690" y="1675"/>
                  <a:pt x="1689" y="1675"/>
                  <a:pt x="1685" y="1675"/>
                </a:cubicBezTo>
                <a:cubicBezTo>
                  <a:pt x="1685" y="1674"/>
                  <a:pt x="1685" y="1673"/>
                  <a:pt x="1686" y="1673"/>
                </a:cubicBezTo>
                <a:close/>
                <a:moveTo>
                  <a:pt x="1657" y="1656"/>
                </a:moveTo>
                <a:cubicBezTo>
                  <a:pt x="1658" y="1655"/>
                  <a:pt x="1666" y="1656"/>
                  <a:pt x="1669" y="1655"/>
                </a:cubicBezTo>
                <a:cubicBezTo>
                  <a:pt x="1666" y="1657"/>
                  <a:pt x="1661" y="1656"/>
                  <a:pt x="1657" y="1656"/>
                </a:cubicBezTo>
                <a:close/>
                <a:moveTo>
                  <a:pt x="1664" y="1658"/>
                </a:moveTo>
                <a:cubicBezTo>
                  <a:pt x="1665" y="1658"/>
                  <a:pt x="1667" y="1657"/>
                  <a:pt x="1667" y="1658"/>
                </a:cubicBezTo>
                <a:cubicBezTo>
                  <a:pt x="1666" y="1658"/>
                  <a:pt x="1664" y="1659"/>
                  <a:pt x="1664" y="1658"/>
                </a:cubicBezTo>
                <a:close/>
                <a:moveTo>
                  <a:pt x="1667" y="1679"/>
                </a:moveTo>
                <a:cubicBezTo>
                  <a:pt x="1667" y="1678"/>
                  <a:pt x="1666" y="1680"/>
                  <a:pt x="1665" y="1679"/>
                </a:cubicBezTo>
                <a:cubicBezTo>
                  <a:pt x="1664" y="1677"/>
                  <a:pt x="1669" y="1679"/>
                  <a:pt x="1667" y="1679"/>
                </a:cubicBezTo>
                <a:close/>
                <a:moveTo>
                  <a:pt x="1669" y="1679"/>
                </a:moveTo>
                <a:cubicBezTo>
                  <a:pt x="1670" y="1678"/>
                  <a:pt x="1672" y="1678"/>
                  <a:pt x="1673" y="1679"/>
                </a:cubicBezTo>
                <a:cubicBezTo>
                  <a:pt x="1672" y="1679"/>
                  <a:pt x="1669" y="1680"/>
                  <a:pt x="1669" y="1679"/>
                </a:cubicBezTo>
                <a:close/>
                <a:moveTo>
                  <a:pt x="1678" y="1682"/>
                </a:moveTo>
                <a:cubicBezTo>
                  <a:pt x="1676" y="1680"/>
                  <a:pt x="1674" y="1683"/>
                  <a:pt x="1673" y="1681"/>
                </a:cubicBezTo>
                <a:cubicBezTo>
                  <a:pt x="1675" y="1681"/>
                  <a:pt x="1678" y="1680"/>
                  <a:pt x="1678" y="1682"/>
                </a:cubicBezTo>
                <a:close/>
                <a:moveTo>
                  <a:pt x="1676" y="1658"/>
                </a:moveTo>
                <a:cubicBezTo>
                  <a:pt x="1672" y="1658"/>
                  <a:pt x="1670" y="1659"/>
                  <a:pt x="1667" y="1658"/>
                </a:cubicBezTo>
                <a:cubicBezTo>
                  <a:pt x="1670" y="1658"/>
                  <a:pt x="1674" y="1656"/>
                  <a:pt x="1676" y="1658"/>
                </a:cubicBezTo>
                <a:close/>
                <a:moveTo>
                  <a:pt x="1672" y="1654"/>
                </a:moveTo>
                <a:cubicBezTo>
                  <a:pt x="1672" y="1655"/>
                  <a:pt x="1672" y="1656"/>
                  <a:pt x="1671" y="1657"/>
                </a:cubicBezTo>
                <a:cubicBezTo>
                  <a:pt x="1671" y="1656"/>
                  <a:pt x="1671" y="1655"/>
                  <a:pt x="1672" y="1655"/>
                </a:cubicBezTo>
                <a:cubicBezTo>
                  <a:pt x="1671" y="1654"/>
                  <a:pt x="1669" y="1655"/>
                  <a:pt x="1669" y="1654"/>
                </a:cubicBezTo>
                <a:cubicBezTo>
                  <a:pt x="1670" y="1654"/>
                  <a:pt x="1671" y="1654"/>
                  <a:pt x="1672" y="1654"/>
                </a:cubicBezTo>
                <a:close/>
                <a:moveTo>
                  <a:pt x="1669" y="1655"/>
                </a:moveTo>
                <a:cubicBezTo>
                  <a:pt x="1666" y="1655"/>
                  <a:pt x="1661" y="1655"/>
                  <a:pt x="1660" y="1654"/>
                </a:cubicBezTo>
                <a:cubicBezTo>
                  <a:pt x="1664" y="1654"/>
                  <a:pt x="1666" y="1653"/>
                  <a:pt x="1669" y="1655"/>
                </a:cubicBezTo>
                <a:close/>
                <a:moveTo>
                  <a:pt x="1659" y="1655"/>
                </a:moveTo>
                <a:cubicBezTo>
                  <a:pt x="1657" y="1655"/>
                  <a:pt x="1656" y="1654"/>
                  <a:pt x="1654" y="1655"/>
                </a:cubicBezTo>
                <a:cubicBezTo>
                  <a:pt x="1654" y="1653"/>
                  <a:pt x="1659" y="1653"/>
                  <a:pt x="1659" y="1655"/>
                </a:cubicBezTo>
                <a:close/>
                <a:moveTo>
                  <a:pt x="1656" y="1656"/>
                </a:moveTo>
                <a:cubicBezTo>
                  <a:pt x="1654" y="1656"/>
                  <a:pt x="1654" y="1657"/>
                  <a:pt x="1653" y="1657"/>
                </a:cubicBezTo>
                <a:cubicBezTo>
                  <a:pt x="1653" y="1655"/>
                  <a:pt x="1656" y="1655"/>
                  <a:pt x="1656" y="1656"/>
                </a:cubicBezTo>
                <a:close/>
                <a:moveTo>
                  <a:pt x="1633" y="1658"/>
                </a:moveTo>
                <a:cubicBezTo>
                  <a:pt x="1628" y="1657"/>
                  <a:pt x="1623" y="1658"/>
                  <a:pt x="1620" y="1657"/>
                </a:cubicBezTo>
                <a:cubicBezTo>
                  <a:pt x="1623" y="1656"/>
                  <a:pt x="1631" y="1656"/>
                  <a:pt x="1633" y="1658"/>
                </a:cubicBezTo>
                <a:close/>
                <a:moveTo>
                  <a:pt x="1791" y="1631"/>
                </a:moveTo>
                <a:cubicBezTo>
                  <a:pt x="1791" y="1630"/>
                  <a:pt x="1790" y="1631"/>
                  <a:pt x="1790" y="1630"/>
                </a:cubicBezTo>
                <a:cubicBezTo>
                  <a:pt x="1799" y="1630"/>
                  <a:pt x="1794" y="1631"/>
                  <a:pt x="1791" y="1631"/>
                </a:cubicBezTo>
                <a:close/>
                <a:moveTo>
                  <a:pt x="1788" y="1631"/>
                </a:moveTo>
                <a:cubicBezTo>
                  <a:pt x="1787" y="1631"/>
                  <a:pt x="1787" y="1630"/>
                  <a:pt x="1786" y="1631"/>
                </a:cubicBezTo>
                <a:cubicBezTo>
                  <a:pt x="1785" y="1630"/>
                  <a:pt x="1789" y="1630"/>
                  <a:pt x="1788" y="1631"/>
                </a:cubicBezTo>
                <a:close/>
                <a:moveTo>
                  <a:pt x="1784" y="1630"/>
                </a:moveTo>
                <a:cubicBezTo>
                  <a:pt x="1784" y="1631"/>
                  <a:pt x="1784" y="1632"/>
                  <a:pt x="1786" y="1633"/>
                </a:cubicBezTo>
                <a:cubicBezTo>
                  <a:pt x="1781" y="1632"/>
                  <a:pt x="1780" y="1633"/>
                  <a:pt x="1777" y="1632"/>
                </a:cubicBezTo>
                <a:cubicBezTo>
                  <a:pt x="1780" y="1632"/>
                  <a:pt x="1783" y="1632"/>
                  <a:pt x="1784" y="1630"/>
                </a:cubicBezTo>
                <a:close/>
                <a:moveTo>
                  <a:pt x="1821" y="1609"/>
                </a:moveTo>
                <a:cubicBezTo>
                  <a:pt x="1821" y="1610"/>
                  <a:pt x="1819" y="1609"/>
                  <a:pt x="1818" y="1610"/>
                </a:cubicBezTo>
                <a:cubicBezTo>
                  <a:pt x="1818" y="1609"/>
                  <a:pt x="1820" y="1609"/>
                  <a:pt x="1821" y="1609"/>
                </a:cubicBezTo>
                <a:close/>
                <a:moveTo>
                  <a:pt x="1800" y="1603"/>
                </a:moveTo>
                <a:cubicBezTo>
                  <a:pt x="1801" y="1602"/>
                  <a:pt x="1802" y="1603"/>
                  <a:pt x="1804" y="1603"/>
                </a:cubicBezTo>
                <a:cubicBezTo>
                  <a:pt x="1803" y="1601"/>
                  <a:pt x="1809" y="1602"/>
                  <a:pt x="1811" y="1601"/>
                </a:cubicBezTo>
                <a:cubicBezTo>
                  <a:pt x="1811" y="1602"/>
                  <a:pt x="1813" y="1603"/>
                  <a:pt x="1813" y="1604"/>
                </a:cubicBezTo>
                <a:cubicBezTo>
                  <a:pt x="1807" y="1605"/>
                  <a:pt x="1803" y="1605"/>
                  <a:pt x="1800" y="1603"/>
                </a:cubicBezTo>
                <a:cubicBezTo>
                  <a:pt x="1800" y="1603"/>
                  <a:pt x="1800" y="1603"/>
                  <a:pt x="1800" y="1603"/>
                </a:cubicBezTo>
                <a:close/>
                <a:moveTo>
                  <a:pt x="1799" y="1604"/>
                </a:moveTo>
                <a:cubicBezTo>
                  <a:pt x="1798" y="1604"/>
                  <a:pt x="1798" y="1604"/>
                  <a:pt x="1796" y="1604"/>
                </a:cubicBezTo>
                <a:cubicBezTo>
                  <a:pt x="1796" y="1603"/>
                  <a:pt x="1799" y="1603"/>
                  <a:pt x="1799" y="1604"/>
                </a:cubicBezTo>
                <a:close/>
                <a:moveTo>
                  <a:pt x="1867" y="1582"/>
                </a:moveTo>
                <a:cubicBezTo>
                  <a:pt x="1865" y="1581"/>
                  <a:pt x="1863" y="1583"/>
                  <a:pt x="1862" y="1581"/>
                </a:cubicBezTo>
                <a:cubicBezTo>
                  <a:pt x="1863" y="1580"/>
                  <a:pt x="1865" y="1580"/>
                  <a:pt x="1867" y="1582"/>
                </a:cubicBezTo>
                <a:close/>
                <a:moveTo>
                  <a:pt x="1854" y="1585"/>
                </a:moveTo>
                <a:cubicBezTo>
                  <a:pt x="1853" y="1585"/>
                  <a:pt x="1851" y="1586"/>
                  <a:pt x="1850" y="1585"/>
                </a:cubicBezTo>
                <a:cubicBezTo>
                  <a:pt x="1852" y="1585"/>
                  <a:pt x="1854" y="1583"/>
                  <a:pt x="1854" y="1585"/>
                </a:cubicBezTo>
                <a:close/>
                <a:moveTo>
                  <a:pt x="1894" y="1571"/>
                </a:moveTo>
                <a:cubicBezTo>
                  <a:pt x="1894" y="1570"/>
                  <a:pt x="1899" y="1570"/>
                  <a:pt x="1897" y="1571"/>
                </a:cubicBezTo>
                <a:cubicBezTo>
                  <a:pt x="1897" y="1570"/>
                  <a:pt x="1892" y="1572"/>
                  <a:pt x="1894" y="1571"/>
                </a:cubicBezTo>
                <a:close/>
                <a:moveTo>
                  <a:pt x="1842" y="1575"/>
                </a:moveTo>
                <a:cubicBezTo>
                  <a:pt x="1840" y="1577"/>
                  <a:pt x="1832" y="1577"/>
                  <a:pt x="1830" y="1576"/>
                </a:cubicBezTo>
                <a:cubicBezTo>
                  <a:pt x="1834" y="1576"/>
                  <a:pt x="1838" y="1576"/>
                  <a:pt x="1842" y="1575"/>
                </a:cubicBezTo>
                <a:close/>
                <a:moveTo>
                  <a:pt x="1791" y="1549"/>
                </a:moveTo>
                <a:cubicBezTo>
                  <a:pt x="1791" y="1550"/>
                  <a:pt x="1790" y="1550"/>
                  <a:pt x="1789" y="1549"/>
                </a:cubicBezTo>
                <a:lnTo>
                  <a:pt x="1791" y="1549"/>
                </a:lnTo>
                <a:close/>
                <a:moveTo>
                  <a:pt x="1773" y="1549"/>
                </a:moveTo>
                <a:cubicBezTo>
                  <a:pt x="1775" y="1549"/>
                  <a:pt x="1775" y="1549"/>
                  <a:pt x="1775" y="1549"/>
                </a:cubicBezTo>
                <a:cubicBezTo>
                  <a:pt x="1775" y="1549"/>
                  <a:pt x="1775" y="1549"/>
                  <a:pt x="1775" y="1549"/>
                </a:cubicBezTo>
                <a:cubicBezTo>
                  <a:pt x="1773" y="1549"/>
                  <a:pt x="1773" y="1549"/>
                  <a:pt x="1773" y="1549"/>
                </a:cubicBezTo>
                <a:close/>
                <a:moveTo>
                  <a:pt x="1772" y="1549"/>
                </a:moveTo>
                <a:cubicBezTo>
                  <a:pt x="1772" y="1550"/>
                  <a:pt x="1771" y="1550"/>
                  <a:pt x="1770" y="1549"/>
                </a:cubicBezTo>
                <a:cubicBezTo>
                  <a:pt x="1771" y="1549"/>
                  <a:pt x="1772" y="1549"/>
                  <a:pt x="1772" y="1549"/>
                </a:cubicBezTo>
                <a:close/>
                <a:moveTo>
                  <a:pt x="1771" y="1585"/>
                </a:moveTo>
                <a:cubicBezTo>
                  <a:pt x="1764" y="1586"/>
                  <a:pt x="1757" y="1586"/>
                  <a:pt x="1750" y="1586"/>
                </a:cubicBezTo>
                <a:cubicBezTo>
                  <a:pt x="1751" y="1586"/>
                  <a:pt x="1751" y="1586"/>
                  <a:pt x="1750" y="1586"/>
                </a:cubicBezTo>
                <a:cubicBezTo>
                  <a:pt x="1744" y="1587"/>
                  <a:pt x="1737" y="1587"/>
                  <a:pt x="1730" y="1586"/>
                </a:cubicBezTo>
                <a:cubicBezTo>
                  <a:pt x="1729" y="1586"/>
                  <a:pt x="1725" y="1586"/>
                  <a:pt x="1726" y="1585"/>
                </a:cubicBezTo>
                <a:cubicBezTo>
                  <a:pt x="1735" y="1586"/>
                  <a:pt x="1740" y="1586"/>
                  <a:pt x="1749" y="1585"/>
                </a:cubicBezTo>
                <a:cubicBezTo>
                  <a:pt x="1750" y="1585"/>
                  <a:pt x="1752" y="1583"/>
                  <a:pt x="1754" y="1585"/>
                </a:cubicBezTo>
                <a:cubicBezTo>
                  <a:pt x="1754" y="1584"/>
                  <a:pt x="1752" y="1585"/>
                  <a:pt x="1752" y="1585"/>
                </a:cubicBezTo>
                <a:cubicBezTo>
                  <a:pt x="1755" y="1585"/>
                  <a:pt x="1755" y="1585"/>
                  <a:pt x="1755" y="1585"/>
                </a:cubicBezTo>
                <a:cubicBezTo>
                  <a:pt x="1755" y="1584"/>
                  <a:pt x="1754" y="1584"/>
                  <a:pt x="1755" y="1584"/>
                </a:cubicBezTo>
                <a:cubicBezTo>
                  <a:pt x="1755" y="1584"/>
                  <a:pt x="1755" y="1584"/>
                  <a:pt x="1755" y="1584"/>
                </a:cubicBezTo>
                <a:cubicBezTo>
                  <a:pt x="1757" y="1583"/>
                  <a:pt x="1755" y="1585"/>
                  <a:pt x="1756" y="1585"/>
                </a:cubicBezTo>
                <a:cubicBezTo>
                  <a:pt x="1757" y="1584"/>
                  <a:pt x="1758" y="1585"/>
                  <a:pt x="1759" y="1584"/>
                </a:cubicBezTo>
                <a:cubicBezTo>
                  <a:pt x="1758" y="1583"/>
                  <a:pt x="1758" y="1583"/>
                  <a:pt x="1758" y="1582"/>
                </a:cubicBezTo>
                <a:cubicBezTo>
                  <a:pt x="1761" y="1582"/>
                  <a:pt x="1758" y="1585"/>
                  <a:pt x="1761" y="1585"/>
                </a:cubicBezTo>
                <a:cubicBezTo>
                  <a:pt x="1764" y="1584"/>
                  <a:pt x="1770" y="1581"/>
                  <a:pt x="1771" y="1585"/>
                </a:cubicBezTo>
                <a:close/>
                <a:moveTo>
                  <a:pt x="1765" y="1589"/>
                </a:moveTo>
                <a:cubicBezTo>
                  <a:pt x="1764" y="1589"/>
                  <a:pt x="1762" y="1590"/>
                  <a:pt x="1762" y="1589"/>
                </a:cubicBezTo>
                <a:cubicBezTo>
                  <a:pt x="1763" y="1588"/>
                  <a:pt x="1765" y="1588"/>
                  <a:pt x="1765" y="1589"/>
                </a:cubicBezTo>
                <a:close/>
                <a:moveTo>
                  <a:pt x="1744" y="1589"/>
                </a:moveTo>
                <a:cubicBezTo>
                  <a:pt x="1741" y="1590"/>
                  <a:pt x="1734" y="1590"/>
                  <a:pt x="1734" y="1589"/>
                </a:cubicBezTo>
                <a:cubicBezTo>
                  <a:pt x="1742" y="1588"/>
                  <a:pt x="1753" y="1587"/>
                  <a:pt x="1762" y="1589"/>
                </a:cubicBezTo>
                <a:cubicBezTo>
                  <a:pt x="1756" y="1588"/>
                  <a:pt x="1749" y="1591"/>
                  <a:pt x="1744" y="1589"/>
                </a:cubicBezTo>
                <a:close/>
                <a:moveTo>
                  <a:pt x="1760" y="1591"/>
                </a:moveTo>
                <a:cubicBezTo>
                  <a:pt x="1759" y="1590"/>
                  <a:pt x="1754" y="1593"/>
                  <a:pt x="1755" y="1591"/>
                </a:cubicBezTo>
                <a:cubicBezTo>
                  <a:pt x="1754" y="1592"/>
                  <a:pt x="1752" y="1592"/>
                  <a:pt x="1750" y="1591"/>
                </a:cubicBezTo>
                <a:cubicBezTo>
                  <a:pt x="1752" y="1589"/>
                  <a:pt x="1758" y="1592"/>
                  <a:pt x="1758" y="1590"/>
                </a:cubicBezTo>
                <a:cubicBezTo>
                  <a:pt x="1759" y="1591"/>
                  <a:pt x="1760" y="1590"/>
                  <a:pt x="1760" y="1591"/>
                </a:cubicBezTo>
                <a:close/>
                <a:moveTo>
                  <a:pt x="1741" y="1591"/>
                </a:moveTo>
                <a:cubicBezTo>
                  <a:pt x="1741" y="1592"/>
                  <a:pt x="1741" y="1592"/>
                  <a:pt x="1741" y="1592"/>
                </a:cubicBezTo>
                <a:cubicBezTo>
                  <a:pt x="1740" y="1592"/>
                  <a:pt x="1740" y="1592"/>
                  <a:pt x="1740" y="1592"/>
                </a:cubicBezTo>
                <a:cubicBezTo>
                  <a:pt x="1740" y="1591"/>
                  <a:pt x="1740" y="1591"/>
                  <a:pt x="1740" y="1591"/>
                </a:cubicBezTo>
                <a:lnTo>
                  <a:pt x="1741" y="1591"/>
                </a:lnTo>
                <a:close/>
                <a:moveTo>
                  <a:pt x="1732" y="1590"/>
                </a:moveTo>
                <a:cubicBezTo>
                  <a:pt x="1731" y="1590"/>
                  <a:pt x="1729" y="1590"/>
                  <a:pt x="1730" y="1588"/>
                </a:cubicBezTo>
                <a:cubicBezTo>
                  <a:pt x="1731" y="1588"/>
                  <a:pt x="1732" y="1588"/>
                  <a:pt x="1732" y="1590"/>
                </a:cubicBezTo>
                <a:close/>
                <a:moveTo>
                  <a:pt x="1730" y="1590"/>
                </a:moveTo>
                <a:cubicBezTo>
                  <a:pt x="1728" y="1590"/>
                  <a:pt x="1728" y="1589"/>
                  <a:pt x="1728" y="1588"/>
                </a:cubicBezTo>
                <a:cubicBezTo>
                  <a:pt x="1729" y="1588"/>
                  <a:pt x="1729" y="1589"/>
                  <a:pt x="1730" y="1590"/>
                </a:cubicBezTo>
                <a:close/>
                <a:moveTo>
                  <a:pt x="1722" y="1579"/>
                </a:moveTo>
                <a:cubicBezTo>
                  <a:pt x="1723" y="1581"/>
                  <a:pt x="1722" y="1579"/>
                  <a:pt x="1722" y="1581"/>
                </a:cubicBezTo>
                <a:cubicBezTo>
                  <a:pt x="1719" y="1579"/>
                  <a:pt x="1716" y="1580"/>
                  <a:pt x="1714" y="1578"/>
                </a:cubicBezTo>
                <a:cubicBezTo>
                  <a:pt x="1715" y="1578"/>
                  <a:pt x="1717" y="1579"/>
                  <a:pt x="1717" y="1578"/>
                </a:cubicBezTo>
                <a:cubicBezTo>
                  <a:pt x="1716" y="1577"/>
                  <a:pt x="1714" y="1577"/>
                  <a:pt x="1714" y="1576"/>
                </a:cubicBezTo>
                <a:cubicBezTo>
                  <a:pt x="1716" y="1577"/>
                  <a:pt x="1714" y="1576"/>
                  <a:pt x="1714" y="1575"/>
                </a:cubicBezTo>
                <a:cubicBezTo>
                  <a:pt x="1719" y="1575"/>
                  <a:pt x="1723" y="1576"/>
                  <a:pt x="1727" y="1575"/>
                </a:cubicBezTo>
                <a:cubicBezTo>
                  <a:pt x="1726" y="1575"/>
                  <a:pt x="1726" y="1575"/>
                  <a:pt x="1726" y="1574"/>
                </a:cubicBezTo>
                <a:cubicBezTo>
                  <a:pt x="1727" y="1572"/>
                  <a:pt x="1730" y="1574"/>
                  <a:pt x="1731" y="1573"/>
                </a:cubicBezTo>
                <a:cubicBezTo>
                  <a:pt x="1732" y="1575"/>
                  <a:pt x="1731" y="1575"/>
                  <a:pt x="1731" y="1576"/>
                </a:cubicBezTo>
                <a:cubicBezTo>
                  <a:pt x="1732" y="1575"/>
                  <a:pt x="1732" y="1574"/>
                  <a:pt x="1732" y="1573"/>
                </a:cubicBezTo>
                <a:cubicBezTo>
                  <a:pt x="1742" y="1573"/>
                  <a:pt x="1754" y="1576"/>
                  <a:pt x="1761" y="1576"/>
                </a:cubicBezTo>
                <a:cubicBezTo>
                  <a:pt x="1750" y="1578"/>
                  <a:pt x="1741" y="1576"/>
                  <a:pt x="1730" y="1578"/>
                </a:cubicBezTo>
                <a:cubicBezTo>
                  <a:pt x="1731" y="1578"/>
                  <a:pt x="1730" y="1579"/>
                  <a:pt x="1731" y="1579"/>
                </a:cubicBezTo>
                <a:cubicBezTo>
                  <a:pt x="1733" y="1577"/>
                  <a:pt x="1738" y="1580"/>
                  <a:pt x="1741" y="1578"/>
                </a:cubicBezTo>
                <a:cubicBezTo>
                  <a:pt x="1744" y="1580"/>
                  <a:pt x="1751" y="1577"/>
                  <a:pt x="1753" y="1580"/>
                </a:cubicBezTo>
                <a:cubicBezTo>
                  <a:pt x="1742" y="1581"/>
                  <a:pt x="1736" y="1581"/>
                  <a:pt x="1724" y="1581"/>
                </a:cubicBezTo>
                <a:cubicBezTo>
                  <a:pt x="1724" y="1581"/>
                  <a:pt x="1723" y="1579"/>
                  <a:pt x="1722" y="1579"/>
                </a:cubicBezTo>
                <a:close/>
                <a:moveTo>
                  <a:pt x="1718" y="1569"/>
                </a:moveTo>
                <a:cubicBezTo>
                  <a:pt x="1718" y="1568"/>
                  <a:pt x="1718" y="1567"/>
                  <a:pt x="1719" y="1567"/>
                </a:cubicBezTo>
                <a:cubicBezTo>
                  <a:pt x="1719" y="1568"/>
                  <a:pt x="1719" y="1569"/>
                  <a:pt x="1718" y="1569"/>
                </a:cubicBezTo>
                <a:close/>
                <a:moveTo>
                  <a:pt x="1727" y="1567"/>
                </a:moveTo>
                <a:cubicBezTo>
                  <a:pt x="1728" y="1567"/>
                  <a:pt x="1729" y="1567"/>
                  <a:pt x="1729" y="1567"/>
                </a:cubicBezTo>
                <a:cubicBezTo>
                  <a:pt x="1728" y="1566"/>
                  <a:pt x="1727" y="1567"/>
                  <a:pt x="1727" y="1566"/>
                </a:cubicBezTo>
                <a:cubicBezTo>
                  <a:pt x="1730" y="1567"/>
                  <a:pt x="1730" y="1566"/>
                  <a:pt x="1732" y="1567"/>
                </a:cubicBezTo>
                <a:cubicBezTo>
                  <a:pt x="1731" y="1568"/>
                  <a:pt x="1726" y="1568"/>
                  <a:pt x="1727" y="1567"/>
                </a:cubicBezTo>
                <a:close/>
                <a:moveTo>
                  <a:pt x="1730" y="1569"/>
                </a:moveTo>
                <a:cubicBezTo>
                  <a:pt x="1729" y="1569"/>
                  <a:pt x="1725" y="1570"/>
                  <a:pt x="1723" y="1568"/>
                </a:cubicBezTo>
                <a:cubicBezTo>
                  <a:pt x="1726" y="1569"/>
                  <a:pt x="1729" y="1568"/>
                  <a:pt x="1730" y="1569"/>
                </a:cubicBezTo>
                <a:close/>
                <a:moveTo>
                  <a:pt x="1728" y="1561"/>
                </a:moveTo>
                <a:cubicBezTo>
                  <a:pt x="1728" y="1560"/>
                  <a:pt x="1727" y="1562"/>
                  <a:pt x="1726" y="1561"/>
                </a:cubicBezTo>
                <a:cubicBezTo>
                  <a:pt x="1726" y="1561"/>
                  <a:pt x="1726" y="1560"/>
                  <a:pt x="1726" y="1560"/>
                </a:cubicBezTo>
                <a:cubicBezTo>
                  <a:pt x="1727" y="1559"/>
                  <a:pt x="1729" y="1560"/>
                  <a:pt x="1728" y="1561"/>
                </a:cubicBezTo>
                <a:close/>
                <a:moveTo>
                  <a:pt x="1726" y="1567"/>
                </a:moveTo>
                <a:cubicBezTo>
                  <a:pt x="1725" y="1567"/>
                  <a:pt x="1726" y="1568"/>
                  <a:pt x="1724" y="1567"/>
                </a:cubicBezTo>
                <a:cubicBezTo>
                  <a:pt x="1723" y="1565"/>
                  <a:pt x="1725" y="1565"/>
                  <a:pt x="1726" y="1567"/>
                </a:cubicBezTo>
                <a:close/>
                <a:moveTo>
                  <a:pt x="1723" y="1561"/>
                </a:moveTo>
                <a:cubicBezTo>
                  <a:pt x="1722" y="1560"/>
                  <a:pt x="1725" y="1559"/>
                  <a:pt x="1725" y="1560"/>
                </a:cubicBezTo>
                <a:cubicBezTo>
                  <a:pt x="1723" y="1560"/>
                  <a:pt x="1725" y="1562"/>
                  <a:pt x="1723" y="1561"/>
                </a:cubicBezTo>
                <a:close/>
                <a:moveTo>
                  <a:pt x="1745" y="1567"/>
                </a:moveTo>
                <a:cubicBezTo>
                  <a:pt x="1746" y="1567"/>
                  <a:pt x="1747" y="1567"/>
                  <a:pt x="1747" y="1567"/>
                </a:cubicBezTo>
                <a:cubicBezTo>
                  <a:pt x="1746" y="1568"/>
                  <a:pt x="1746" y="1569"/>
                  <a:pt x="1747" y="1569"/>
                </a:cubicBezTo>
                <a:cubicBezTo>
                  <a:pt x="1745" y="1568"/>
                  <a:pt x="1743" y="1570"/>
                  <a:pt x="1741" y="1568"/>
                </a:cubicBezTo>
                <a:cubicBezTo>
                  <a:pt x="1742" y="1567"/>
                  <a:pt x="1745" y="1569"/>
                  <a:pt x="1745" y="1567"/>
                </a:cubicBezTo>
                <a:close/>
                <a:moveTo>
                  <a:pt x="1748" y="1564"/>
                </a:moveTo>
                <a:cubicBezTo>
                  <a:pt x="1747" y="1564"/>
                  <a:pt x="1747" y="1565"/>
                  <a:pt x="1748" y="1566"/>
                </a:cubicBezTo>
                <a:cubicBezTo>
                  <a:pt x="1746" y="1566"/>
                  <a:pt x="1748" y="1563"/>
                  <a:pt x="1746" y="1564"/>
                </a:cubicBezTo>
                <a:cubicBezTo>
                  <a:pt x="1746" y="1563"/>
                  <a:pt x="1746" y="1563"/>
                  <a:pt x="1746" y="1562"/>
                </a:cubicBezTo>
                <a:cubicBezTo>
                  <a:pt x="1748" y="1562"/>
                  <a:pt x="1749" y="1563"/>
                  <a:pt x="1750" y="1563"/>
                </a:cubicBezTo>
                <a:cubicBezTo>
                  <a:pt x="1751" y="1564"/>
                  <a:pt x="1748" y="1566"/>
                  <a:pt x="1748" y="1564"/>
                </a:cubicBezTo>
                <a:cubicBezTo>
                  <a:pt x="1748" y="1564"/>
                  <a:pt x="1749" y="1564"/>
                  <a:pt x="1748" y="1564"/>
                </a:cubicBezTo>
                <a:close/>
                <a:moveTo>
                  <a:pt x="1740" y="1565"/>
                </a:moveTo>
                <a:cubicBezTo>
                  <a:pt x="1739" y="1562"/>
                  <a:pt x="1743" y="1563"/>
                  <a:pt x="1743" y="1564"/>
                </a:cubicBezTo>
                <a:cubicBezTo>
                  <a:pt x="1742" y="1565"/>
                  <a:pt x="1741" y="1564"/>
                  <a:pt x="1740" y="1565"/>
                </a:cubicBezTo>
                <a:close/>
                <a:moveTo>
                  <a:pt x="1751" y="1564"/>
                </a:moveTo>
                <a:cubicBezTo>
                  <a:pt x="1752" y="1563"/>
                  <a:pt x="1753" y="1563"/>
                  <a:pt x="1753" y="1564"/>
                </a:cubicBezTo>
                <a:cubicBezTo>
                  <a:pt x="1753" y="1564"/>
                  <a:pt x="1753" y="1565"/>
                  <a:pt x="1753" y="1566"/>
                </a:cubicBezTo>
                <a:cubicBezTo>
                  <a:pt x="1753" y="1565"/>
                  <a:pt x="1751" y="1566"/>
                  <a:pt x="1751" y="1565"/>
                </a:cubicBezTo>
                <a:cubicBezTo>
                  <a:pt x="1751" y="1565"/>
                  <a:pt x="1752" y="1565"/>
                  <a:pt x="1752" y="1564"/>
                </a:cubicBezTo>
                <a:cubicBezTo>
                  <a:pt x="1752" y="1564"/>
                  <a:pt x="1751" y="1564"/>
                  <a:pt x="1751" y="1564"/>
                </a:cubicBezTo>
                <a:close/>
                <a:moveTo>
                  <a:pt x="1761" y="1564"/>
                </a:moveTo>
                <a:cubicBezTo>
                  <a:pt x="1760" y="1564"/>
                  <a:pt x="1758" y="1566"/>
                  <a:pt x="1757" y="1565"/>
                </a:cubicBezTo>
                <a:cubicBezTo>
                  <a:pt x="1758" y="1564"/>
                  <a:pt x="1755" y="1565"/>
                  <a:pt x="1755" y="1564"/>
                </a:cubicBezTo>
                <a:cubicBezTo>
                  <a:pt x="1758" y="1564"/>
                  <a:pt x="1760" y="1562"/>
                  <a:pt x="1761" y="1564"/>
                </a:cubicBezTo>
                <a:close/>
                <a:moveTo>
                  <a:pt x="1756" y="1554"/>
                </a:moveTo>
                <a:cubicBezTo>
                  <a:pt x="1756" y="1552"/>
                  <a:pt x="1757" y="1552"/>
                  <a:pt x="1758" y="1552"/>
                </a:cubicBezTo>
                <a:cubicBezTo>
                  <a:pt x="1758" y="1554"/>
                  <a:pt x="1757" y="1554"/>
                  <a:pt x="1756" y="1554"/>
                </a:cubicBezTo>
                <a:close/>
                <a:moveTo>
                  <a:pt x="1758" y="1583"/>
                </a:moveTo>
                <a:cubicBezTo>
                  <a:pt x="1757" y="1583"/>
                  <a:pt x="1755" y="1584"/>
                  <a:pt x="1755" y="1582"/>
                </a:cubicBezTo>
                <a:cubicBezTo>
                  <a:pt x="1756" y="1583"/>
                  <a:pt x="1757" y="1582"/>
                  <a:pt x="1758" y="1583"/>
                </a:cubicBezTo>
                <a:close/>
                <a:moveTo>
                  <a:pt x="1753" y="1583"/>
                </a:moveTo>
                <a:cubicBezTo>
                  <a:pt x="1753" y="1582"/>
                  <a:pt x="1754" y="1582"/>
                  <a:pt x="1755" y="1582"/>
                </a:cubicBezTo>
                <a:cubicBezTo>
                  <a:pt x="1756" y="1583"/>
                  <a:pt x="1753" y="1583"/>
                  <a:pt x="1753" y="1583"/>
                </a:cubicBezTo>
                <a:close/>
                <a:moveTo>
                  <a:pt x="1744" y="1585"/>
                </a:moveTo>
                <a:cubicBezTo>
                  <a:pt x="1746" y="1584"/>
                  <a:pt x="1746" y="1585"/>
                  <a:pt x="1747" y="1584"/>
                </a:cubicBezTo>
                <a:cubicBezTo>
                  <a:pt x="1748" y="1586"/>
                  <a:pt x="1744" y="1585"/>
                  <a:pt x="1744" y="1585"/>
                </a:cubicBezTo>
                <a:close/>
                <a:moveTo>
                  <a:pt x="1740" y="1585"/>
                </a:moveTo>
                <a:cubicBezTo>
                  <a:pt x="1737" y="1585"/>
                  <a:pt x="1734" y="1586"/>
                  <a:pt x="1734" y="1584"/>
                </a:cubicBezTo>
                <a:cubicBezTo>
                  <a:pt x="1736" y="1584"/>
                  <a:pt x="1739" y="1584"/>
                  <a:pt x="1740" y="1585"/>
                </a:cubicBezTo>
                <a:close/>
                <a:moveTo>
                  <a:pt x="1766" y="1550"/>
                </a:moveTo>
                <a:cubicBezTo>
                  <a:pt x="1765" y="1550"/>
                  <a:pt x="1763" y="1551"/>
                  <a:pt x="1763" y="1550"/>
                </a:cubicBezTo>
                <a:cubicBezTo>
                  <a:pt x="1764" y="1549"/>
                  <a:pt x="1766" y="1549"/>
                  <a:pt x="1766" y="1550"/>
                </a:cubicBezTo>
                <a:close/>
                <a:moveTo>
                  <a:pt x="1728" y="1541"/>
                </a:moveTo>
                <a:cubicBezTo>
                  <a:pt x="1729" y="1542"/>
                  <a:pt x="1731" y="1542"/>
                  <a:pt x="1733" y="1542"/>
                </a:cubicBezTo>
                <a:cubicBezTo>
                  <a:pt x="1731" y="1542"/>
                  <a:pt x="1728" y="1542"/>
                  <a:pt x="1727" y="1542"/>
                </a:cubicBezTo>
                <a:cubicBezTo>
                  <a:pt x="1728" y="1542"/>
                  <a:pt x="1728" y="1542"/>
                  <a:pt x="1728" y="1541"/>
                </a:cubicBezTo>
                <a:close/>
                <a:moveTo>
                  <a:pt x="1730" y="1545"/>
                </a:moveTo>
                <a:cubicBezTo>
                  <a:pt x="1730" y="1545"/>
                  <a:pt x="1730" y="1546"/>
                  <a:pt x="1730" y="1546"/>
                </a:cubicBezTo>
                <a:cubicBezTo>
                  <a:pt x="1730" y="1546"/>
                  <a:pt x="1730" y="1546"/>
                  <a:pt x="1731" y="1546"/>
                </a:cubicBezTo>
                <a:cubicBezTo>
                  <a:pt x="1729" y="1547"/>
                  <a:pt x="1730" y="1546"/>
                  <a:pt x="1728" y="1547"/>
                </a:cubicBezTo>
                <a:cubicBezTo>
                  <a:pt x="1728" y="1546"/>
                  <a:pt x="1728" y="1546"/>
                  <a:pt x="1728" y="1546"/>
                </a:cubicBezTo>
                <a:cubicBezTo>
                  <a:pt x="1728" y="1545"/>
                  <a:pt x="1728" y="1545"/>
                  <a:pt x="1728" y="1545"/>
                </a:cubicBezTo>
                <a:cubicBezTo>
                  <a:pt x="1728" y="1546"/>
                  <a:pt x="1729" y="1546"/>
                  <a:pt x="1729" y="1546"/>
                </a:cubicBezTo>
                <a:cubicBezTo>
                  <a:pt x="1729" y="1545"/>
                  <a:pt x="1729" y="1545"/>
                  <a:pt x="1730" y="1545"/>
                </a:cubicBezTo>
                <a:close/>
                <a:moveTo>
                  <a:pt x="1720" y="1553"/>
                </a:moveTo>
                <a:cubicBezTo>
                  <a:pt x="1718" y="1554"/>
                  <a:pt x="1723" y="1554"/>
                  <a:pt x="1723" y="1553"/>
                </a:cubicBezTo>
                <a:cubicBezTo>
                  <a:pt x="1722" y="1552"/>
                  <a:pt x="1723" y="1551"/>
                  <a:pt x="1724" y="1550"/>
                </a:cubicBezTo>
                <a:cubicBezTo>
                  <a:pt x="1725" y="1551"/>
                  <a:pt x="1724" y="1553"/>
                  <a:pt x="1726" y="1552"/>
                </a:cubicBezTo>
                <a:cubicBezTo>
                  <a:pt x="1726" y="1551"/>
                  <a:pt x="1725" y="1551"/>
                  <a:pt x="1725" y="1551"/>
                </a:cubicBezTo>
                <a:cubicBezTo>
                  <a:pt x="1726" y="1551"/>
                  <a:pt x="1730" y="1552"/>
                  <a:pt x="1732" y="1550"/>
                </a:cubicBezTo>
                <a:cubicBezTo>
                  <a:pt x="1732" y="1550"/>
                  <a:pt x="1731" y="1550"/>
                  <a:pt x="1731" y="1549"/>
                </a:cubicBezTo>
                <a:cubicBezTo>
                  <a:pt x="1732" y="1549"/>
                  <a:pt x="1734" y="1550"/>
                  <a:pt x="1734" y="1549"/>
                </a:cubicBezTo>
                <a:cubicBezTo>
                  <a:pt x="1733" y="1549"/>
                  <a:pt x="1732" y="1549"/>
                  <a:pt x="1732" y="1548"/>
                </a:cubicBezTo>
                <a:cubicBezTo>
                  <a:pt x="1736" y="1548"/>
                  <a:pt x="1741" y="1548"/>
                  <a:pt x="1743" y="1547"/>
                </a:cubicBezTo>
                <a:cubicBezTo>
                  <a:pt x="1743" y="1547"/>
                  <a:pt x="1743" y="1547"/>
                  <a:pt x="1743" y="1548"/>
                </a:cubicBezTo>
                <a:cubicBezTo>
                  <a:pt x="1745" y="1548"/>
                  <a:pt x="1745" y="1548"/>
                  <a:pt x="1745" y="1548"/>
                </a:cubicBezTo>
                <a:cubicBezTo>
                  <a:pt x="1743" y="1546"/>
                  <a:pt x="1748" y="1547"/>
                  <a:pt x="1749" y="1545"/>
                </a:cubicBezTo>
                <a:cubicBezTo>
                  <a:pt x="1747" y="1545"/>
                  <a:pt x="1743" y="1546"/>
                  <a:pt x="1741" y="1547"/>
                </a:cubicBezTo>
                <a:cubicBezTo>
                  <a:pt x="1741" y="1546"/>
                  <a:pt x="1740" y="1546"/>
                  <a:pt x="1739" y="1546"/>
                </a:cubicBezTo>
                <a:cubicBezTo>
                  <a:pt x="1738" y="1547"/>
                  <a:pt x="1739" y="1547"/>
                  <a:pt x="1738" y="1548"/>
                </a:cubicBezTo>
                <a:cubicBezTo>
                  <a:pt x="1737" y="1545"/>
                  <a:pt x="1735" y="1547"/>
                  <a:pt x="1732" y="1546"/>
                </a:cubicBezTo>
                <a:cubicBezTo>
                  <a:pt x="1733" y="1544"/>
                  <a:pt x="1730" y="1545"/>
                  <a:pt x="1730" y="1544"/>
                </a:cubicBezTo>
                <a:cubicBezTo>
                  <a:pt x="1732" y="1543"/>
                  <a:pt x="1732" y="1543"/>
                  <a:pt x="1734" y="1544"/>
                </a:cubicBezTo>
                <a:cubicBezTo>
                  <a:pt x="1734" y="1543"/>
                  <a:pt x="1735" y="1543"/>
                  <a:pt x="1734" y="1542"/>
                </a:cubicBezTo>
                <a:cubicBezTo>
                  <a:pt x="1734" y="1542"/>
                  <a:pt x="1734" y="1542"/>
                  <a:pt x="1734" y="1542"/>
                </a:cubicBezTo>
                <a:cubicBezTo>
                  <a:pt x="1736" y="1543"/>
                  <a:pt x="1739" y="1543"/>
                  <a:pt x="1742" y="1543"/>
                </a:cubicBezTo>
                <a:cubicBezTo>
                  <a:pt x="1742" y="1543"/>
                  <a:pt x="1742" y="1544"/>
                  <a:pt x="1742" y="1544"/>
                </a:cubicBezTo>
                <a:cubicBezTo>
                  <a:pt x="1742" y="1544"/>
                  <a:pt x="1742" y="1543"/>
                  <a:pt x="1743" y="1543"/>
                </a:cubicBezTo>
                <a:cubicBezTo>
                  <a:pt x="1743" y="1543"/>
                  <a:pt x="1743" y="1543"/>
                  <a:pt x="1744" y="1543"/>
                </a:cubicBezTo>
                <a:cubicBezTo>
                  <a:pt x="1744" y="1544"/>
                  <a:pt x="1745" y="1544"/>
                  <a:pt x="1745" y="1544"/>
                </a:cubicBezTo>
                <a:cubicBezTo>
                  <a:pt x="1751" y="1544"/>
                  <a:pt x="1757" y="1545"/>
                  <a:pt x="1763" y="1546"/>
                </a:cubicBezTo>
                <a:cubicBezTo>
                  <a:pt x="1760" y="1546"/>
                  <a:pt x="1755" y="1546"/>
                  <a:pt x="1753" y="1546"/>
                </a:cubicBezTo>
                <a:cubicBezTo>
                  <a:pt x="1755" y="1548"/>
                  <a:pt x="1756" y="1546"/>
                  <a:pt x="1758" y="1547"/>
                </a:cubicBezTo>
                <a:cubicBezTo>
                  <a:pt x="1757" y="1547"/>
                  <a:pt x="1758" y="1550"/>
                  <a:pt x="1757" y="1549"/>
                </a:cubicBezTo>
                <a:cubicBezTo>
                  <a:pt x="1758" y="1548"/>
                  <a:pt x="1755" y="1548"/>
                  <a:pt x="1755" y="1547"/>
                </a:cubicBezTo>
                <a:cubicBezTo>
                  <a:pt x="1755" y="1548"/>
                  <a:pt x="1755" y="1549"/>
                  <a:pt x="1754" y="1549"/>
                </a:cubicBezTo>
                <a:cubicBezTo>
                  <a:pt x="1753" y="1547"/>
                  <a:pt x="1752" y="1548"/>
                  <a:pt x="1751" y="1548"/>
                </a:cubicBezTo>
                <a:cubicBezTo>
                  <a:pt x="1751" y="1548"/>
                  <a:pt x="1752" y="1548"/>
                  <a:pt x="1752" y="1550"/>
                </a:cubicBezTo>
                <a:cubicBezTo>
                  <a:pt x="1751" y="1549"/>
                  <a:pt x="1748" y="1549"/>
                  <a:pt x="1748" y="1551"/>
                </a:cubicBezTo>
                <a:cubicBezTo>
                  <a:pt x="1744" y="1550"/>
                  <a:pt x="1746" y="1550"/>
                  <a:pt x="1743" y="1549"/>
                </a:cubicBezTo>
                <a:cubicBezTo>
                  <a:pt x="1744" y="1550"/>
                  <a:pt x="1744" y="1552"/>
                  <a:pt x="1743" y="1554"/>
                </a:cubicBezTo>
                <a:cubicBezTo>
                  <a:pt x="1745" y="1553"/>
                  <a:pt x="1746" y="1554"/>
                  <a:pt x="1747" y="1554"/>
                </a:cubicBezTo>
                <a:cubicBezTo>
                  <a:pt x="1747" y="1554"/>
                  <a:pt x="1748" y="1554"/>
                  <a:pt x="1748" y="1554"/>
                </a:cubicBezTo>
                <a:cubicBezTo>
                  <a:pt x="1748" y="1553"/>
                  <a:pt x="1748" y="1553"/>
                  <a:pt x="1748" y="1553"/>
                </a:cubicBezTo>
                <a:cubicBezTo>
                  <a:pt x="1748" y="1553"/>
                  <a:pt x="1748" y="1553"/>
                  <a:pt x="1748" y="1554"/>
                </a:cubicBezTo>
                <a:cubicBezTo>
                  <a:pt x="1748" y="1554"/>
                  <a:pt x="1748" y="1554"/>
                  <a:pt x="1748" y="1554"/>
                </a:cubicBezTo>
                <a:cubicBezTo>
                  <a:pt x="1748" y="1554"/>
                  <a:pt x="1747" y="1554"/>
                  <a:pt x="1747" y="1554"/>
                </a:cubicBezTo>
                <a:cubicBezTo>
                  <a:pt x="1744" y="1556"/>
                  <a:pt x="1740" y="1555"/>
                  <a:pt x="1737" y="1555"/>
                </a:cubicBezTo>
                <a:cubicBezTo>
                  <a:pt x="1734" y="1555"/>
                  <a:pt x="1732" y="1556"/>
                  <a:pt x="1729" y="1555"/>
                </a:cubicBezTo>
                <a:cubicBezTo>
                  <a:pt x="1728" y="1553"/>
                  <a:pt x="1731" y="1555"/>
                  <a:pt x="1731" y="1553"/>
                </a:cubicBezTo>
                <a:cubicBezTo>
                  <a:pt x="1728" y="1552"/>
                  <a:pt x="1729" y="1554"/>
                  <a:pt x="1727" y="1554"/>
                </a:cubicBezTo>
                <a:cubicBezTo>
                  <a:pt x="1726" y="1554"/>
                  <a:pt x="1728" y="1553"/>
                  <a:pt x="1727" y="1553"/>
                </a:cubicBezTo>
                <a:cubicBezTo>
                  <a:pt x="1724" y="1552"/>
                  <a:pt x="1726" y="1554"/>
                  <a:pt x="1726" y="1554"/>
                </a:cubicBezTo>
                <a:cubicBezTo>
                  <a:pt x="1724" y="1556"/>
                  <a:pt x="1720" y="1556"/>
                  <a:pt x="1715" y="1555"/>
                </a:cubicBezTo>
                <a:cubicBezTo>
                  <a:pt x="1716" y="1555"/>
                  <a:pt x="1717" y="1553"/>
                  <a:pt x="1720" y="1553"/>
                </a:cubicBezTo>
                <a:close/>
                <a:moveTo>
                  <a:pt x="1722" y="1565"/>
                </a:moveTo>
                <a:cubicBezTo>
                  <a:pt x="1721" y="1565"/>
                  <a:pt x="1720" y="1565"/>
                  <a:pt x="1719" y="1564"/>
                </a:cubicBezTo>
                <a:cubicBezTo>
                  <a:pt x="1720" y="1564"/>
                  <a:pt x="1722" y="1564"/>
                  <a:pt x="1722" y="1565"/>
                </a:cubicBezTo>
                <a:close/>
                <a:moveTo>
                  <a:pt x="1715" y="1559"/>
                </a:moveTo>
                <a:cubicBezTo>
                  <a:pt x="1715" y="1560"/>
                  <a:pt x="1716" y="1561"/>
                  <a:pt x="1715" y="1561"/>
                </a:cubicBezTo>
                <a:cubicBezTo>
                  <a:pt x="1715" y="1560"/>
                  <a:pt x="1712" y="1561"/>
                  <a:pt x="1713" y="1560"/>
                </a:cubicBezTo>
                <a:cubicBezTo>
                  <a:pt x="1714" y="1560"/>
                  <a:pt x="1714" y="1559"/>
                  <a:pt x="1715" y="1559"/>
                </a:cubicBezTo>
                <a:close/>
                <a:moveTo>
                  <a:pt x="1710" y="1555"/>
                </a:moveTo>
                <a:cubicBezTo>
                  <a:pt x="1710" y="1554"/>
                  <a:pt x="1712" y="1555"/>
                  <a:pt x="1713" y="1556"/>
                </a:cubicBezTo>
                <a:cubicBezTo>
                  <a:pt x="1712" y="1555"/>
                  <a:pt x="1710" y="1556"/>
                  <a:pt x="1710" y="1555"/>
                </a:cubicBezTo>
                <a:close/>
                <a:moveTo>
                  <a:pt x="1713" y="1553"/>
                </a:moveTo>
                <a:cubicBezTo>
                  <a:pt x="1712" y="1552"/>
                  <a:pt x="1707" y="1554"/>
                  <a:pt x="1707" y="1552"/>
                </a:cubicBezTo>
                <a:cubicBezTo>
                  <a:pt x="1710" y="1553"/>
                  <a:pt x="1712" y="1550"/>
                  <a:pt x="1713" y="1553"/>
                </a:cubicBezTo>
                <a:close/>
                <a:moveTo>
                  <a:pt x="1709" y="1555"/>
                </a:moveTo>
                <a:cubicBezTo>
                  <a:pt x="1708" y="1555"/>
                  <a:pt x="1707" y="1555"/>
                  <a:pt x="1707" y="1554"/>
                </a:cubicBezTo>
                <a:cubicBezTo>
                  <a:pt x="1709" y="1554"/>
                  <a:pt x="1709" y="1554"/>
                  <a:pt x="1709" y="1555"/>
                </a:cubicBezTo>
                <a:close/>
                <a:moveTo>
                  <a:pt x="1712" y="1560"/>
                </a:moveTo>
                <a:cubicBezTo>
                  <a:pt x="1711" y="1560"/>
                  <a:pt x="1708" y="1561"/>
                  <a:pt x="1707" y="1559"/>
                </a:cubicBezTo>
                <a:cubicBezTo>
                  <a:pt x="1709" y="1559"/>
                  <a:pt x="1712" y="1559"/>
                  <a:pt x="1712" y="1560"/>
                </a:cubicBezTo>
                <a:close/>
                <a:moveTo>
                  <a:pt x="1706" y="1558"/>
                </a:moveTo>
                <a:cubicBezTo>
                  <a:pt x="1707" y="1559"/>
                  <a:pt x="1707" y="1560"/>
                  <a:pt x="1707" y="1561"/>
                </a:cubicBezTo>
                <a:cubicBezTo>
                  <a:pt x="1707" y="1560"/>
                  <a:pt x="1706" y="1561"/>
                  <a:pt x="1706" y="1561"/>
                </a:cubicBezTo>
                <a:cubicBezTo>
                  <a:pt x="1706" y="1560"/>
                  <a:pt x="1706" y="1560"/>
                  <a:pt x="1705" y="1559"/>
                </a:cubicBezTo>
                <a:cubicBezTo>
                  <a:pt x="1708" y="1560"/>
                  <a:pt x="1705" y="1557"/>
                  <a:pt x="1706" y="1558"/>
                </a:cubicBezTo>
                <a:close/>
                <a:moveTo>
                  <a:pt x="1705" y="1553"/>
                </a:moveTo>
                <a:cubicBezTo>
                  <a:pt x="1705" y="1552"/>
                  <a:pt x="1703" y="1554"/>
                  <a:pt x="1703" y="1552"/>
                </a:cubicBezTo>
                <a:cubicBezTo>
                  <a:pt x="1704" y="1552"/>
                  <a:pt x="1707" y="1552"/>
                  <a:pt x="1705" y="1553"/>
                </a:cubicBezTo>
                <a:close/>
                <a:moveTo>
                  <a:pt x="1698" y="1567"/>
                </a:moveTo>
                <a:cubicBezTo>
                  <a:pt x="1702" y="1567"/>
                  <a:pt x="1704" y="1567"/>
                  <a:pt x="1705" y="1566"/>
                </a:cubicBezTo>
                <a:cubicBezTo>
                  <a:pt x="1705" y="1565"/>
                  <a:pt x="1703" y="1566"/>
                  <a:pt x="1703" y="1565"/>
                </a:cubicBezTo>
                <a:cubicBezTo>
                  <a:pt x="1708" y="1565"/>
                  <a:pt x="1717" y="1565"/>
                  <a:pt x="1721" y="1567"/>
                </a:cubicBezTo>
                <a:cubicBezTo>
                  <a:pt x="1719" y="1566"/>
                  <a:pt x="1716" y="1566"/>
                  <a:pt x="1713" y="1567"/>
                </a:cubicBezTo>
                <a:cubicBezTo>
                  <a:pt x="1714" y="1567"/>
                  <a:pt x="1717" y="1566"/>
                  <a:pt x="1718" y="1567"/>
                </a:cubicBezTo>
                <a:cubicBezTo>
                  <a:pt x="1716" y="1569"/>
                  <a:pt x="1714" y="1567"/>
                  <a:pt x="1712" y="1569"/>
                </a:cubicBezTo>
                <a:cubicBezTo>
                  <a:pt x="1712" y="1567"/>
                  <a:pt x="1710" y="1568"/>
                  <a:pt x="1709" y="1568"/>
                </a:cubicBezTo>
                <a:cubicBezTo>
                  <a:pt x="1709" y="1569"/>
                  <a:pt x="1710" y="1569"/>
                  <a:pt x="1711" y="1569"/>
                </a:cubicBezTo>
                <a:cubicBezTo>
                  <a:pt x="1711" y="1569"/>
                  <a:pt x="1711" y="1569"/>
                  <a:pt x="1711" y="1569"/>
                </a:cubicBezTo>
                <a:cubicBezTo>
                  <a:pt x="1703" y="1569"/>
                  <a:pt x="1700" y="1569"/>
                  <a:pt x="1694" y="1568"/>
                </a:cubicBezTo>
                <a:cubicBezTo>
                  <a:pt x="1697" y="1569"/>
                  <a:pt x="1699" y="1568"/>
                  <a:pt x="1698" y="1567"/>
                </a:cubicBezTo>
                <a:close/>
                <a:moveTo>
                  <a:pt x="1699" y="1578"/>
                </a:moveTo>
                <a:cubicBezTo>
                  <a:pt x="1698" y="1578"/>
                  <a:pt x="1697" y="1578"/>
                  <a:pt x="1696" y="1577"/>
                </a:cubicBezTo>
                <a:cubicBezTo>
                  <a:pt x="1696" y="1578"/>
                  <a:pt x="1696" y="1578"/>
                  <a:pt x="1696" y="1578"/>
                </a:cubicBezTo>
                <a:cubicBezTo>
                  <a:pt x="1696" y="1579"/>
                  <a:pt x="1696" y="1580"/>
                  <a:pt x="1696" y="1581"/>
                </a:cubicBezTo>
                <a:cubicBezTo>
                  <a:pt x="1696" y="1581"/>
                  <a:pt x="1695" y="1581"/>
                  <a:pt x="1696" y="1582"/>
                </a:cubicBezTo>
                <a:cubicBezTo>
                  <a:pt x="1693" y="1582"/>
                  <a:pt x="1688" y="1581"/>
                  <a:pt x="1691" y="1580"/>
                </a:cubicBezTo>
                <a:cubicBezTo>
                  <a:pt x="1691" y="1580"/>
                  <a:pt x="1691" y="1579"/>
                  <a:pt x="1690" y="1579"/>
                </a:cubicBezTo>
                <a:cubicBezTo>
                  <a:pt x="1690" y="1581"/>
                  <a:pt x="1690" y="1581"/>
                  <a:pt x="1690" y="1581"/>
                </a:cubicBezTo>
                <a:cubicBezTo>
                  <a:pt x="1688" y="1582"/>
                  <a:pt x="1685" y="1583"/>
                  <a:pt x="1685" y="1581"/>
                </a:cubicBezTo>
                <a:cubicBezTo>
                  <a:pt x="1684" y="1583"/>
                  <a:pt x="1681" y="1581"/>
                  <a:pt x="1679" y="1581"/>
                </a:cubicBezTo>
                <a:cubicBezTo>
                  <a:pt x="1677" y="1582"/>
                  <a:pt x="1667" y="1583"/>
                  <a:pt x="1669" y="1581"/>
                </a:cubicBezTo>
                <a:cubicBezTo>
                  <a:pt x="1668" y="1581"/>
                  <a:pt x="1668" y="1583"/>
                  <a:pt x="1666" y="1583"/>
                </a:cubicBezTo>
                <a:cubicBezTo>
                  <a:pt x="1664" y="1582"/>
                  <a:pt x="1660" y="1582"/>
                  <a:pt x="1656" y="1583"/>
                </a:cubicBezTo>
                <a:cubicBezTo>
                  <a:pt x="1656" y="1581"/>
                  <a:pt x="1656" y="1581"/>
                  <a:pt x="1656" y="1581"/>
                </a:cubicBezTo>
                <a:cubicBezTo>
                  <a:pt x="1657" y="1581"/>
                  <a:pt x="1658" y="1582"/>
                  <a:pt x="1658" y="1580"/>
                </a:cubicBezTo>
                <a:cubicBezTo>
                  <a:pt x="1654" y="1580"/>
                  <a:pt x="1654" y="1580"/>
                  <a:pt x="1654" y="1580"/>
                </a:cubicBezTo>
                <a:cubicBezTo>
                  <a:pt x="1655" y="1581"/>
                  <a:pt x="1654" y="1581"/>
                  <a:pt x="1654" y="1582"/>
                </a:cubicBezTo>
                <a:cubicBezTo>
                  <a:pt x="1651" y="1582"/>
                  <a:pt x="1649" y="1581"/>
                  <a:pt x="1647" y="1582"/>
                </a:cubicBezTo>
                <a:cubicBezTo>
                  <a:pt x="1649" y="1581"/>
                  <a:pt x="1645" y="1582"/>
                  <a:pt x="1645" y="1581"/>
                </a:cubicBezTo>
                <a:cubicBezTo>
                  <a:pt x="1647" y="1581"/>
                  <a:pt x="1646" y="1580"/>
                  <a:pt x="1647" y="1579"/>
                </a:cubicBezTo>
                <a:cubicBezTo>
                  <a:pt x="1647" y="1578"/>
                  <a:pt x="1648" y="1578"/>
                  <a:pt x="1648" y="1578"/>
                </a:cubicBezTo>
                <a:cubicBezTo>
                  <a:pt x="1647" y="1578"/>
                  <a:pt x="1647" y="1578"/>
                  <a:pt x="1647" y="1576"/>
                </a:cubicBezTo>
                <a:cubicBezTo>
                  <a:pt x="1647" y="1578"/>
                  <a:pt x="1646" y="1578"/>
                  <a:pt x="1645" y="1578"/>
                </a:cubicBezTo>
                <a:cubicBezTo>
                  <a:pt x="1643" y="1577"/>
                  <a:pt x="1643" y="1576"/>
                  <a:pt x="1641" y="1576"/>
                </a:cubicBezTo>
                <a:cubicBezTo>
                  <a:pt x="1641" y="1576"/>
                  <a:pt x="1641" y="1577"/>
                  <a:pt x="1642" y="1577"/>
                </a:cubicBezTo>
                <a:cubicBezTo>
                  <a:pt x="1640" y="1577"/>
                  <a:pt x="1640" y="1577"/>
                  <a:pt x="1640" y="1577"/>
                </a:cubicBezTo>
                <a:cubicBezTo>
                  <a:pt x="1640" y="1575"/>
                  <a:pt x="1640" y="1575"/>
                  <a:pt x="1640" y="1575"/>
                </a:cubicBezTo>
                <a:cubicBezTo>
                  <a:pt x="1641" y="1575"/>
                  <a:pt x="1642" y="1574"/>
                  <a:pt x="1643" y="1574"/>
                </a:cubicBezTo>
                <a:cubicBezTo>
                  <a:pt x="1643" y="1575"/>
                  <a:pt x="1643" y="1576"/>
                  <a:pt x="1644" y="1576"/>
                </a:cubicBezTo>
                <a:cubicBezTo>
                  <a:pt x="1647" y="1575"/>
                  <a:pt x="1648" y="1576"/>
                  <a:pt x="1653" y="1576"/>
                </a:cubicBezTo>
                <a:cubicBezTo>
                  <a:pt x="1653" y="1576"/>
                  <a:pt x="1653" y="1577"/>
                  <a:pt x="1653" y="1577"/>
                </a:cubicBezTo>
                <a:cubicBezTo>
                  <a:pt x="1652" y="1578"/>
                  <a:pt x="1651" y="1578"/>
                  <a:pt x="1650" y="1578"/>
                </a:cubicBezTo>
                <a:cubicBezTo>
                  <a:pt x="1654" y="1578"/>
                  <a:pt x="1660" y="1580"/>
                  <a:pt x="1660" y="1576"/>
                </a:cubicBezTo>
                <a:cubicBezTo>
                  <a:pt x="1660" y="1575"/>
                  <a:pt x="1658" y="1578"/>
                  <a:pt x="1658" y="1576"/>
                </a:cubicBezTo>
                <a:cubicBezTo>
                  <a:pt x="1659" y="1576"/>
                  <a:pt x="1660" y="1574"/>
                  <a:pt x="1660" y="1576"/>
                </a:cubicBezTo>
                <a:cubicBezTo>
                  <a:pt x="1660" y="1576"/>
                  <a:pt x="1660" y="1576"/>
                  <a:pt x="1660" y="1576"/>
                </a:cubicBezTo>
                <a:cubicBezTo>
                  <a:pt x="1660" y="1576"/>
                  <a:pt x="1660" y="1576"/>
                  <a:pt x="1660" y="1576"/>
                </a:cubicBezTo>
                <a:cubicBezTo>
                  <a:pt x="1660" y="1576"/>
                  <a:pt x="1660" y="1576"/>
                  <a:pt x="1660" y="1576"/>
                </a:cubicBezTo>
                <a:cubicBezTo>
                  <a:pt x="1661" y="1575"/>
                  <a:pt x="1661" y="1574"/>
                  <a:pt x="1660" y="1574"/>
                </a:cubicBezTo>
                <a:cubicBezTo>
                  <a:pt x="1663" y="1574"/>
                  <a:pt x="1662" y="1574"/>
                  <a:pt x="1664" y="1574"/>
                </a:cubicBezTo>
                <a:cubicBezTo>
                  <a:pt x="1665" y="1574"/>
                  <a:pt x="1664" y="1576"/>
                  <a:pt x="1665" y="1576"/>
                </a:cubicBezTo>
                <a:cubicBezTo>
                  <a:pt x="1665" y="1575"/>
                  <a:pt x="1666" y="1575"/>
                  <a:pt x="1666" y="1575"/>
                </a:cubicBezTo>
                <a:cubicBezTo>
                  <a:pt x="1666" y="1578"/>
                  <a:pt x="1667" y="1577"/>
                  <a:pt x="1669" y="1576"/>
                </a:cubicBezTo>
                <a:cubicBezTo>
                  <a:pt x="1668" y="1577"/>
                  <a:pt x="1669" y="1577"/>
                  <a:pt x="1669" y="1577"/>
                </a:cubicBezTo>
                <a:cubicBezTo>
                  <a:pt x="1668" y="1577"/>
                  <a:pt x="1665" y="1577"/>
                  <a:pt x="1664" y="1577"/>
                </a:cubicBezTo>
                <a:cubicBezTo>
                  <a:pt x="1666" y="1579"/>
                  <a:pt x="1667" y="1578"/>
                  <a:pt x="1667" y="1580"/>
                </a:cubicBezTo>
                <a:cubicBezTo>
                  <a:pt x="1670" y="1580"/>
                  <a:pt x="1668" y="1580"/>
                  <a:pt x="1670" y="1579"/>
                </a:cubicBezTo>
                <a:cubicBezTo>
                  <a:pt x="1669" y="1578"/>
                  <a:pt x="1668" y="1580"/>
                  <a:pt x="1668" y="1578"/>
                </a:cubicBezTo>
                <a:cubicBezTo>
                  <a:pt x="1669" y="1578"/>
                  <a:pt x="1672" y="1578"/>
                  <a:pt x="1673" y="1577"/>
                </a:cubicBezTo>
                <a:cubicBezTo>
                  <a:pt x="1672" y="1577"/>
                  <a:pt x="1670" y="1577"/>
                  <a:pt x="1669" y="1576"/>
                </a:cubicBezTo>
                <a:cubicBezTo>
                  <a:pt x="1671" y="1575"/>
                  <a:pt x="1669" y="1575"/>
                  <a:pt x="1668" y="1576"/>
                </a:cubicBezTo>
                <a:cubicBezTo>
                  <a:pt x="1668" y="1574"/>
                  <a:pt x="1668" y="1574"/>
                  <a:pt x="1668" y="1574"/>
                </a:cubicBezTo>
                <a:cubicBezTo>
                  <a:pt x="1669" y="1574"/>
                  <a:pt x="1671" y="1573"/>
                  <a:pt x="1671" y="1574"/>
                </a:cubicBezTo>
                <a:cubicBezTo>
                  <a:pt x="1670" y="1574"/>
                  <a:pt x="1670" y="1576"/>
                  <a:pt x="1671" y="1576"/>
                </a:cubicBezTo>
                <a:cubicBezTo>
                  <a:pt x="1674" y="1575"/>
                  <a:pt x="1678" y="1576"/>
                  <a:pt x="1682" y="1576"/>
                </a:cubicBezTo>
                <a:cubicBezTo>
                  <a:pt x="1681" y="1575"/>
                  <a:pt x="1681" y="1574"/>
                  <a:pt x="1679" y="1574"/>
                </a:cubicBezTo>
                <a:cubicBezTo>
                  <a:pt x="1678" y="1575"/>
                  <a:pt x="1678" y="1574"/>
                  <a:pt x="1679" y="1574"/>
                </a:cubicBezTo>
                <a:cubicBezTo>
                  <a:pt x="1682" y="1574"/>
                  <a:pt x="1686" y="1574"/>
                  <a:pt x="1688" y="1574"/>
                </a:cubicBezTo>
                <a:cubicBezTo>
                  <a:pt x="1688" y="1576"/>
                  <a:pt x="1686" y="1576"/>
                  <a:pt x="1685" y="1575"/>
                </a:cubicBezTo>
                <a:cubicBezTo>
                  <a:pt x="1686" y="1576"/>
                  <a:pt x="1683" y="1576"/>
                  <a:pt x="1685" y="1576"/>
                </a:cubicBezTo>
                <a:cubicBezTo>
                  <a:pt x="1685" y="1576"/>
                  <a:pt x="1688" y="1576"/>
                  <a:pt x="1688" y="1577"/>
                </a:cubicBezTo>
                <a:cubicBezTo>
                  <a:pt x="1686" y="1577"/>
                  <a:pt x="1688" y="1579"/>
                  <a:pt x="1689" y="1579"/>
                </a:cubicBezTo>
                <a:cubicBezTo>
                  <a:pt x="1689" y="1578"/>
                  <a:pt x="1689" y="1576"/>
                  <a:pt x="1689" y="1576"/>
                </a:cubicBezTo>
                <a:cubicBezTo>
                  <a:pt x="1690" y="1576"/>
                  <a:pt x="1691" y="1577"/>
                  <a:pt x="1692" y="1575"/>
                </a:cubicBezTo>
                <a:cubicBezTo>
                  <a:pt x="1690" y="1575"/>
                  <a:pt x="1689" y="1575"/>
                  <a:pt x="1689" y="1574"/>
                </a:cubicBezTo>
                <a:cubicBezTo>
                  <a:pt x="1696" y="1573"/>
                  <a:pt x="1703" y="1573"/>
                  <a:pt x="1710" y="1574"/>
                </a:cubicBezTo>
                <a:cubicBezTo>
                  <a:pt x="1710" y="1576"/>
                  <a:pt x="1708" y="1576"/>
                  <a:pt x="1706" y="1576"/>
                </a:cubicBezTo>
                <a:cubicBezTo>
                  <a:pt x="1706" y="1577"/>
                  <a:pt x="1704" y="1577"/>
                  <a:pt x="1704" y="1578"/>
                </a:cubicBezTo>
                <a:cubicBezTo>
                  <a:pt x="1705" y="1580"/>
                  <a:pt x="1706" y="1578"/>
                  <a:pt x="1707" y="1579"/>
                </a:cubicBezTo>
                <a:cubicBezTo>
                  <a:pt x="1706" y="1580"/>
                  <a:pt x="1706" y="1579"/>
                  <a:pt x="1707" y="1582"/>
                </a:cubicBezTo>
                <a:cubicBezTo>
                  <a:pt x="1703" y="1582"/>
                  <a:pt x="1702" y="1581"/>
                  <a:pt x="1698" y="1581"/>
                </a:cubicBezTo>
                <a:cubicBezTo>
                  <a:pt x="1698" y="1580"/>
                  <a:pt x="1699" y="1580"/>
                  <a:pt x="1699" y="1578"/>
                </a:cubicBezTo>
                <a:close/>
                <a:moveTo>
                  <a:pt x="1685" y="1586"/>
                </a:moveTo>
                <a:cubicBezTo>
                  <a:pt x="1680" y="1585"/>
                  <a:pt x="1677" y="1587"/>
                  <a:pt x="1674" y="1585"/>
                </a:cubicBezTo>
                <a:cubicBezTo>
                  <a:pt x="1677" y="1585"/>
                  <a:pt x="1681" y="1586"/>
                  <a:pt x="1682" y="1584"/>
                </a:cubicBezTo>
                <a:cubicBezTo>
                  <a:pt x="1684" y="1584"/>
                  <a:pt x="1685" y="1584"/>
                  <a:pt x="1686" y="1585"/>
                </a:cubicBezTo>
                <a:cubicBezTo>
                  <a:pt x="1683" y="1584"/>
                  <a:pt x="1684" y="1585"/>
                  <a:pt x="1685" y="1586"/>
                </a:cubicBezTo>
                <a:close/>
                <a:moveTo>
                  <a:pt x="1671" y="1598"/>
                </a:moveTo>
                <a:cubicBezTo>
                  <a:pt x="1671" y="1600"/>
                  <a:pt x="1672" y="1599"/>
                  <a:pt x="1672" y="1600"/>
                </a:cubicBezTo>
                <a:cubicBezTo>
                  <a:pt x="1670" y="1600"/>
                  <a:pt x="1671" y="1602"/>
                  <a:pt x="1669" y="1602"/>
                </a:cubicBezTo>
                <a:cubicBezTo>
                  <a:pt x="1669" y="1600"/>
                  <a:pt x="1669" y="1599"/>
                  <a:pt x="1671" y="1598"/>
                </a:cubicBezTo>
                <a:close/>
                <a:moveTo>
                  <a:pt x="1668" y="1597"/>
                </a:moveTo>
                <a:cubicBezTo>
                  <a:pt x="1668" y="1595"/>
                  <a:pt x="1670" y="1596"/>
                  <a:pt x="1671" y="1597"/>
                </a:cubicBezTo>
                <a:cubicBezTo>
                  <a:pt x="1669" y="1597"/>
                  <a:pt x="1669" y="1597"/>
                  <a:pt x="1668" y="1597"/>
                </a:cubicBezTo>
                <a:close/>
                <a:moveTo>
                  <a:pt x="1668" y="1586"/>
                </a:moveTo>
                <a:cubicBezTo>
                  <a:pt x="1668" y="1584"/>
                  <a:pt x="1666" y="1584"/>
                  <a:pt x="1666" y="1583"/>
                </a:cubicBezTo>
                <a:cubicBezTo>
                  <a:pt x="1668" y="1584"/>
                  <a:pt x="1674" y="1582"/>
                  <a:pt x="1676" y="1584"/>
                </a:cubicBezTo>
                <a:cubicBezTo>
                  <a:pt x="1673" y="1585"/>
                  <a:pt x="1671" y="1586"/>
                  <a:pt x="1668" y="1586"/>
                </a:cubicBezTo>
                <a:close/>
                <a:moveTo>
                  <a:pt x="1672" y="1615"/>
                </a:moveTo>
                <a:cubicBezTo>
                  <a:pt x="1672" y="1615"/>
                  <a:pt x="1673" y="1615"/>
                  <a:pt x="1673" y="1616"/>
                </a:cubicBezTo>
                <a:cubicBezTo>
                  <a:pt x="1667" y="1615"/>
                  <a:pt x="1663" y="1617"/>
                  <a:pt x="1660" y="1615"/>
                </a:cubicBezTo>
                <a:cubicBezTo>
                  <a:pt x="1663" y="1615"/>
                  <a:pt x="1664" y="1615"/>
                  <a:pt x="1668" y="1615"/>
                </a:cubicBezTo>
                <a:cubicBezTo>
                  <a:pt x="1668" y="1614"/>
                  <a:pt x="1668" y="1613"/>
                  <a:pt x="1669" y="1613"/>
                </a:cubicBezTo>
                <a:cubicBezTo>
                  <a:pt x="1670" y="1613"/>
                  <a:pt x="1668" y="1614"/>
                  <a:pt x="1670" y="1614"/>
                </a:cubicBezTo>
                <a:cubicBezTo>
                  <a:pt x="1670" y="1614"/>
                  <a:pt x="1671" y="1612"/>
                  <a:pt x="1671" y="1613"/>
                </a:cubicBezTo>
                <a:cubicBezTo>
                  <a:pt x="1671" y="1613"/>
                  <a:pt x="1671" y="1615"/>
                  <a:pt x="1672" y="1615"/>
                </a:cubicBezTo>
                <a:close/>
                <a:moveTo>
                  <a:pt x="1650" y="1622"/>
                </a:moveTo>
                <a:cubicBezTo>
                  <a:pt x="1651" y="1622"/>
                  <a:pt x="1651" y="1622"/>
                  <a:pt x="1651" y="1621"/>
                </a:cubicBezTo>
                <a:cubicBezTo>
                  <a:pt x="1657" y="1622"/>
                  <a:pt x="1660" y="1621"/>
                  <a:pt x="1667" y="1621"/>
                </a:cubicBezTo>
                <a:cubicBezTo>
                  <a:pt x="1662" y="1622"/>
                  <a:pt x="1656" y="1623"/>
                  <a:pt x="1650" y="1622"/>
                </a:cubicBezTo>
                <a:close/>
                <a:moveTo>
                  <a:pt x="1658" y="1615"/>
                </a:moveTo>
                <a:cubicBezTo>
                  <a:pt x="1655" y="1615"/>
                  <a:pt x="1651" y="1617"/>
                  <a:pt x="1649" y="1615"/>
                </a:cubicBezTo>
                <a:cubicBezTo>
                  <a:pt x="1652" y="1615"/>
                  <a:pt x="1656" y="1614"/>
                  <a:pt x="1658" y="1615"/>
                </a:cubicBezTo>
                <a:close/>
                <a:moveTo>
                  <a:pt x="1654" y="1613"/>
                </a:moveTo>
                <a:cubicBezTo>
                  <a:pt x="1657" y="1613"/>
                  <a:pt x="1660" y="1613"/>
                  <a:pt x="1662" y="1614"/>
                </a:cubicBezTo>
                <a:cubicBezTo>
                  <a:pt x="1660" y="1615"/>
                  <a:pt x="1656" y="1614"/>
                  <a:pt x="1654" y="1613"/>
                </a:cubicBezTo>
                <a:close/>
                <a:moveTo>
                  <a:pt x="1664" y="1617"/>
                </a:moveTo>
                <a:cubicBezTo>
                  <a:pt x="1663" y="1618"/>
                  <a:pt x="1660" y="1619"/>
                  <a:pt x="1660" y="1617"/>
                </a:cubicBezTo>
                <a:cubicBezTo>
                  <a:pt x="1656" y="1619"/>
                  <a:pt x="1653" y="1619"/>
                  <a:pt x="1650" y="1616"/>
                </a:cubicBezTo>
                <a:cubicBezTo>
                  <a:pt x="1654" y="1616"/>
                  <a:pt x="1664" y="1616"/>
                  <a:pt x="1664" y="1617"/>
                </a:cubicBezTo>
                <a:close/>
                <a:moveTo>
                  <a:pt x="1665" y="1614"/>
                </a:moveTo>
                <a:cubicBezTo>
                  <a:pt x="1666" y="1613"/>
                  <a:pt x="1666" y="1614"/>
                  <a:pt x="1667" y="1613"/>
                </a:cubicBezTo>
                <a:cubicBezTo>
                  <a:pt x="1668" y="1615"/>
                  <a:pt x="1665" y="1615"/>
                  <a:pt x="1665" y="1614"/>
                </a:cubicBezTo>
                <a:close/>
                <a:moveTo>
                  <a:pt x="1659" y="1610"/>
                </a:moveTo>
                <a:cubicBezTo>
                  <a:pt x="1659" y="1607"/>
                  <a:pt x="1661" y="1609"/>
                  <a:pt x="1662" y="1608"/>
                </a:cubicBezTo>
                <a:cubicBezTo>
                  <a:pt x="1662" y="1607"/>
                  <a:pt x="1661" y="1606"/>
                  <a:pt x="1660" y="1607"/>
                </a:cubicBezTo>
                <a:cubicBezTo>
                  <a:pt x="1660" y="1605"/>
                  <a:pt x="1668" y="1606"/>
                  <a:pt x="1666" y="1607"/>
                </a:cubicBezTo>
                <a:cubicBezTo>
                  <a:pt x="1666" y="1607"/>
                  <a:pt x="1663" y="1607"/>
                  <a:pt x="1663" y="1608"/>
                </a:cubicBezTo>
                <a:cubicBezTo>
                  <a:pt x="1664" y="1609"/>
                  <a:pt x="1667" y="1607"/>
                  <a:pt x="1667" y="1609"/>
                </a:cubicBezTo>
                <a:cubicBezTo>
                  <a:pt x="1664" y="1608"/>
                  <a:pt x="1663" y="1610"/>
                  <a:pt x="1659" y="1610"/>
                </a:cubicBezTo>
                <a:close/>
                <a:moveTo>
                  <a:pt x="1651" y="1598"/>
                </a:moveTo>
                <a:cubicBezTo>
                  <a:pt x="1650" y="1597"/>
                  <a:pt x="1648" y="1597"/>
                  <a:pt x="1645" y="1597"/>
                </a:cubicBezTo>
                <a:cubicBezTo>
                  <a:pt x="1646" y="1596"/>
                  <a:pt x="1644" y="1595"/>
                  <a:pt x="1645" y="1595"/>
                </a:cubicBezTo>
                <a:cubicBezTo>
                  <a:pt x="1647" y="1595"/>
                  <a:pt x="1649" y="1595"/>
                  <a:pt x="1652" y="1594"/>
                </a:cubicBezTo>
                <a:cubicBezTo>
                  <a:pt x="1652" y="1595"/>
                  <a:pt x="1652" y="1596"/>
                  <a:pt x="1651" y="1596"/>
                </a:cubicBezTo>
                <a:cubicBezTo>
                  <a:pt x="1653" y="1596"/>
                  <a:pt x="1653" y="1597"/>
                  <a:pt x="1654" y="1595"/>
                </a:cubicBezTo>
                <a:cubicBezTo>
                  <a:pt x="1654" y="1596"/>
                  <a:pt x="1655" y="1598"/>
                  <a:pt x="1653" y="1598"/>
                </a:cubicBezTo>
                <a:cubicBezTo>
                  <a:pt x="1654" y="1596"/>
                  <a:pt x="1652" y="1597"/>
                  <a:pt x="1651" y="1598"/>
                </a:cubicBezTo>
                <a:cubicBezTo>
                  <a:pt x="1653" y="1599"/>
                  <a:pt x="1652" y="1600"/>
                  <a:pt x="1652" y="1600"/>
                </a:cubicBezTo>
                <a:cubicBezTo>
                  <a:pt x="1653" y="1600"/>
                  <a:pt x="1653" y="1599"/>
                  <a:pt x="1653" y="1599"/>
                </a:cubicBezTo>
                <a:cubicBezTo>
                  <a:pt x="1654" y="1600"/>
                  <a:pt x="1655" y="1600"/>
                  <a:pt x="1656" y="1602"/>
                </a:cubicBezTo>
                <a:cubicBezTo>
                  <a:pt x="1657" y="1602"/>
                  <a:pt x="1658" y="1601"/>
                  <a:pt x="1657" y="1600"/>
                </a:cubicBezTo>
                <a:cubicBezTo>
                  <a:pt x="1659" y="1600"/>
                  <a:pt x="1658" y="1602"/>
                  <a:pt x="1658" y="1603"/>
                </a:cubicBezTo>
                <a:cubicBezTo>
                  <a:pt x="1656" y="1602"/>
                  <a:pt x="1652" y="1603"/>
                  <a:pt x="1652" y="1602"/>
                </a:cubicBezTo>
                <a:cubicBezTo>
                  <a:pt x="1654" y="1601"/>
                  <a:pt x="1650" y="1599"/>
                  <a:pt x="1651" y="1598"/>
                </a:cubicBezTo>
                <a:close/>
                <a:moveTo>
                  <a:pt x="1643" y="1593"/>
                </a:moveTo>
                <a:cubicBezTo>
                  <a:pt x="1644" y="1592"/>
                  <a:pt x="1641" y="1592"/>
                  <a:pt x="1642" y="1591"/>
                </a:cubicBezTo>
                <a:cubicBezTo>
                  <a:pt x="1641" y="1592"/>
                  <a:pt x="1641" y="1590"/>
                  <a:pt x="1640" y="1590"/>
                </a:cubicBezTo>
                <a:cubicBezTo>
                  <a:pt x="1640" y="1592"/>
                  <a:pt x="1641" y="1593"/>
                  <a:pt x="1642" y="1592"/>
                </a:cubicBezTo>
                <a:cubicBezTo>
                  <a:pt x="1640" y="1595"/>
                  <a:pt x="1633" y="1592"/>
                  <a:pt x="1632" y="1594"/>
                </a:cubicBezTo>
                <a:cubicBezTo>
                  <a:pt x="1630" y="1593"/>
                  <a:pt x="1630" y="1593"/>
                  <a:pt x="1629" y="1592"/>
                </a:cubicBezTo>
                <a:cubicBezTo>
                  <a:pt x="1630" y="1592"/>
                  <a:pt x="1632" y="1593"/>
                  <a:pt x="1632" y="1592"/>
                </a:cubicBezTo>
                <a:cubicBezTo>
                  <a:pt x="1632" y="1591"/>
                  <a:pt x="1631" y="1590"/>
                  <a:pt x="1631" y="1590"/>
                </a:cubicBezTo>
                <a:cubicBezTo>
                  <a:pt x="1631" y="1593"/>
                  <a:pt x="1630" y="1590"/>
                  <a:pt x="1629" y="1590"/>
                </a:cubicBezTo>
                <a:cubicBezTo>
                  <a:pt x="1628" y="1593"/>
                  <a:pt x="1629" y="1590"/>
                  <a:pt x="1628" y="1589"/>
                </a:cubicBezTo>
                <a:cubicBezTo>
                  <a:pt x="1628" y="1591"/>
                  <a:pt x="1628" y="1593"/>
                  <a:pt x="1627" y="1593"/>
                </a:cubicBezTo>
                <a:cubicBezTo>
                  <a:pt x="1625" y="1593"/>
                  <a:pt x="1624" y="1593"/>
                  <a:pt x="1622" y="1594"/>
                </a:cubicBezTo>
                <a:cubicBezTo>
                  <a:pt x="1621" y="1593"/>
                  <a:pt x="1621" y="1591"/>
                  <a:pt x="1621" y="1591"/>
                </a:cubicBezTo>
                <a:cubicBezTo>
                  <a:pt x="1619" y="1593"/>
                  <a:pt x="1619" y="1589"/>
                  <a:pt x="1617" y="1591"/>
                </a:cubicBezTo>
                <a:cubicBezTo>
                  <a:pt x="1617" y="1592"/>
                  <a:pt x="1619" y="1592"/>
                  <a:pt x="1618" y="1593"/>
                </a:cubicBezTo>
                <a:cubicBezTo>
                  <a:pt x="1617" y="1594"/>
                  <a:pt x="1614" y="1593"/>
                  <a:pt x="1613" y="1593"/>
                </a:cubicBezTo>
                <a:cubicBezTo>
                  <a:pt x="1609" y="1592"/>
                  <a:pt x="1602" y="1595"/>
                  <a:pt x="1602" y="1592"/>
                </a:cubicBezTo>
                <a:cubicBezTo>
                  <a:pt x="1603" y="1592"/>
                  <a:pt x="1608" y="1593"/>
                  <a:pt x="1606" y="1591"/>
                </a:cubicBezTo>
                <a:cubicBezTo>
                  <a:pt x="1607" y="1590"/>
                  <a:pt x="1609" y="1593"/>
                  <a:pt x="1610" y="1591"/>
                </a:cubicBezTo>
                <a:cubicBezTo>
                  <a:pt x="1610" y="1590"/>
                  <a:pt x="1609" y="1590"/>
                  <a:pt x="1609" y="1590"/>
                </a:cubicBezTo>
                <a:cubicBezTo>
                  <a:pt x="1609" y="1590"/>
                  <a:pt x="1609" y="1589"/>
                  <a:pt x="1609" y="1589"/>
                </a:cubicBezTo>
                <a:cubicBezTo>
                  <a:pt x="1610" y="1588"/>
                  <a:pt x="1610" y="1587"/>
                  <a:pt x="1612" y="1586"/>
                </a:cubicBezTo>
                <a:cubicBezTo>
                  <a:pt x="1612" y="1586"/>
                  <a:pt x="1612" y="1586"/>
                  <a:pt x="1612" y="1586"/>
                </a:cubicBezTo>
                <a:cubicBezTo>
                  <a:pt x="1613" y="1586"/>
                  <a:pt x="1613" y="1587"/>
                  <a:pt x="1613" y="1587"/>
                </a:cubicBezTo>
                <a:cubicBezTo>
                  <a:pt x="1613" y="1586"/>
                  <a:pt x="1614" y="1586"/>
                  <a:pt x="1614" y="1587"/>
                </a:cubicBezTo>
                <a:cubicBezTo>
                  <a:pt x="1614" y="1588"/>
                  <a:pt x="1611" y="1587"/>
                  <a:pt x="1611" y="1588"/>
                </a:cubicBezTo>
                <a:cubicBezTo>
                  <a:pt x="1613" y="1588"/>
                  <a:pt x="1614" y="1588"/>
                  <a:pt x="1614" y="1589"/>
                </a:cubicBezTo>
                <a:cubicBezTo>
                  <a:pt x="1615" y="1588"/>
                  <a:pt x="1616" y="1588"/>
                  <a:pt x="1616" y="1587"/>
                </a:cubicBezTo>
                <a:cubicBezTo>
                  <a:pt x="1616" y="1586"/>
                  <a:pt x="1615" y="1586"/>
                  <a:pt x="1615" y="1585"/>
                </a:cubicBezTo>
                <a:cubicBezTo>
                  <a:pt x="1617" y="1585"/>
                  <a:pt x="1619" y="1583"/>
                  <a:pt x="1619" y="1585"/>
                </a:cubicBezTo>
                <a:cubicBezTo>
                  <a:pt x="1618" y="1586"/>
                  <a:pt x="1622" y="1587"/>
                  <a:pt x="1623" y="1589"/>
                </a:cubicBezTo>
                <a:cubicBezTo>
                  <a:pt x="1623" y="1587"/>
                  <a:pt x="1625" y="1590"/>
                  <a:pt x="1626" y="1590"/>
                </a:cubicBezTo>
                <a:cubicBezTo>
                  <a:pt x="1624" y="1589"/>
                  <a:pt x="1628" y="1590"/>
                  <a:pt x="1628" y="1588"/>
                </a:cubicBezTo>
                <a:cubicBezTo>
                  <a:pt x="1627" y="1587"/>
                  <a:pt x="1625" y="1589"/>
                  <a:pt x="1625" y="1587"/>
                </a:cubicBezTo>
                <a:cubicBezTo>
                  <a:pt x="1626" y="1587"/>
                  <a:pt x="1628" y="1587"/>
                  <a:pt x="1628" y="1586"/>
                </a:cubicBezTo>
                <a:cubicBezTo>
                  <a:pt x="1627" y="1586"/>
                  <a:pt x="1626" y="1587"/>
                  <a:pt x="1626" y="1586"/>
                </a:cubicBezTo>
                <a:cubicBezTo>
                  <a:pt x="1626" y="1586"/>
                  <a:pt x="1626" y="1586"/>
                  <a:pt x="1626" y="1585"/>
                </a:cubicBezTo>
                <a:cubicBezTo>
                  <a:pt x="1625" y="1586"/>
                  <a:pt x="1624" y="1585"/>
                  <a:pt x="1623" y="1586"/>
                </a:cubicBezTo>
                <a:cubicBezTo>
                  <a:pt x="1623" y="1585"/>
                  <a:pt x="1623" y="1584"/>
                  <a:pt x="1622" y="1584"/>
                </a:cubicBezTo>
                <a:cubicBezTo>
                  <a:pt x="1622" y="1584"/>
                  <a:pt x="1622" y="1585"/>
                  <a:pt x="1623" y="1585"/>
                </a:cubicBezTo>
                <a:cubicBezTo>
                  <a:pt x="1621" y="1585"/>
                  <a:pt x="1621" y="1585"/>
                  <a:pt x="1621" y="1585"/>
                </a:cubicBezTo>
                <a:cubicBezTo>
                  <a:pt x="1621" y="1585"/>
                  <a:pt x="1621" y="1585"/>
                  <a:pt x="1621" y="1585"/>
                </a:cubicBezTo>
                <a:cubicBezTo>
                  <a:pt x="1622" y="1585"/>
                  <a:pt x="1621" y="1583"/>
                  <a:pt x="1622" y="1582"/>
                </a:cubicBezTo>
                <a:cubicBezTo>
                  <a:pt x="1621" y="1582"/>
                  <a:pt x="1620" y="1582"/>
                  <a:pt x="1620" y="1583"/>
                </a:cubicBezTo>
                <a:cubicBezTo>
                  <a:pt x="1621" y="1583"/>
                  <a:pt x="1621" y="1586"/>
                  <a:pt x="1620" y="1586"/>
                </a:cubicBezTo>
                <a:cubicBezTo>
                  <a:pt x="1620" y="1583"/>
                  <a:pt x="1618" y="1583"/>
                  <a:pt x="1620" y="1582"/>
                </a:cubicBezTo>
                <a:cubicBezTo>
                  <a:pt x="1618" y="1582"/>
                  <a:pt x="1616" y="1582"/>
                  <a:pt x="1614" y="1581"/>
                </a:cubicBezTo>
                <a:cubicBezTo>
                  <a:pt x="1614" y="1581"/>
                  <a:pt x="1614" y="1582"/>
                  <a:pt x="1614" y="1582"/>
                </a:cubicBezTo>
                <a:cubicBezTo>
                  <a:pt x="1611" y="1582"/>
                  <a:pt x="1608" y="1581"/>
                  <a:pt x="1606" y="1583"/>
                </a:cubicBezTo>
                <a:cubicBezTo>
                  <a:pt x="1605" y="1582"/>
                  <a:pt x="1604" y="1581"/>
                  <a:pt x="1604" y="1580"/>
                </a:cubicBezTo>
                <a:cubicBezTo>
                  <a:pt x="1603" y="1581"/>
                  <a:pt x="1604" y="1581"/>
                  <a:pt x="1604" y="1582"/>
                </a:cubicBezTo>
                <a:cubicBezTo>
                  <a:pt x="1601" y="1582"/>
                  <a:pt x="1594" y="1582"/>
                  <a:pt x="1598" y="1582"/>
                </a:cubicBezTo>
                <a:cubicBezTo>
                  <a:pt x="1599" y="1581"/>
                  <a:pt x="1600" y="1581"/>
                  <a:pt x="1600" y="1581"/>
                </a:cubicBezTo>
                <a:cubicBezTo>
                  <a:pt x="1600" y="1579"/>
                  <a:pt x="1602" y="1580"/>
                  <a:pt x="1602" y="1578"/>
                </a:cubicBezTo>
                <a:cubicBezTo>
                  <a:pt x="1605" y="1579"/>
                  <a:pt x="1606" y="1579"/>
                  <a:pt x="1610" y="1581"/>
                </a:cubicBezTo>
                <a:cubicBezTo>
                  <a:pt x="1610" y="1579"/>
                  <a:pt x="1610" y="1579"/>
                  <a:pt x="1610" y="1579"/>
                </a:cubicBezTo>
                <a:cubicBezTo>
                  <a:pt x="1610" y="1579"/>
                  <a:pt x="1608" y="1580"/>
                  <a:pt x="1608" y="1579"/>
                </a:cubicBezTo>
                <a:cubicBezTo>
                  <a:pt x="1612" y="1577"/>
                  <a:pt x="1616" y="1579"/>
                  <a:pt x="1619" y="1577"/>
                </a:cubicBezTo>
                <a:cubicBezTo>
                  <a:pt x="1619" y="1579"/>
                  <a:pt x="1619" y="1579"/>
                  <a:pt x="1620" y="1580"/>
                </a:cubicBezTo>
                <a:cubicBezTo>
                  <a:pt x="1620" y="1579"/>
                  <a:pt x="1622" y="1579"/>
                  <a:pt x="1622" y="1578"/>
                </a:cubicBezTo>
                <a:cubicBezTo>
                  <a:pt x="1622" y="1579"/>
                  <a:pt x="1624" y="1578"/>
                  <a:pt x="1626" y="1579"/>
                </a:cubicBezTo>
                <a:cubicBezTo>
                  <a:pt x="1626" y="1577"/>
                  <a:pt x="1628" y="1578"/>
                  <a:pt x="1626" y="1577"/>
                </a:cubicBezTo>
                <a:cubicBezTo>
                  <a:pt x="1627" y="1577"/>
                  <a:pt x="1629" y="1576"/>
                  <a:pt x="1629" y="1577"/>
                </a:cubicBezTo>
                <a:cubicBezTo>
                  <a:pt x="1628" y="1577"/>
                  <a:pt x="1627" y="1577"/>
                  <a:pt x="1627" y="1578"/>
                </a:cubicBezTo>
                <a:cubicBezTo>
                  <a:pt x="1630" y="1578"/>
                  <a:pt x="1633" y="1579"/>
                  <a:pt x="1638" y="1579"/>
                </a:cubicBezTo>
                <a:cubicBezTo>
                  <a:pt x="1637" y="1580"/>
                  <a:pt x="1637" y="1579"/>
                  <a:pt x="1636" y="1581"/>
                </a:cubicBezTo>
                <a:cubicBezTo>
                  <a:pt x="1636" y="1580"/>
                  <a:pt x="1636" y="1580"/>
                  <a:pt x="1635" y="1580"/>
                </a:cubicBezTo>
                <a:cubicBezTo>
                  <a:pt x="1635" y="1581"/>
                  <a:pt x="1634" y="1581"/>
                  <a:pt x="1633" y="1582"/>
                </a:cubicBezTo>
                <a:cubicBezTo>
                  <a:pt x="1633" y="1582"/>
                  <a:pt x="1633" y="1581"/>
                  <a:pt x="1632" y="1581"/>
                </a:cubicBezTo>
                <a:cubicBezTo>
                  <a:pt x="1633" y="1584"/>
                  <a:pt x="1628" y="1580"/>
                  <a:pt x="1629" y="1583"/>
                </a:cubicBezTo>
                <a:cubicBezTo>
                  <a:pt x="1627" y="1583"/>
                  <a:pt x="1625" y="1581"/>
                  <a:pt x="1623" y="1582"/>
                </a:cubicBezTo>
                <a:cubicBezTo>
                  <a:pt x="1624" y="1583"/>
                  <a:pt x="1625" y="1584"/>
                  <a:pt x="1628" y="1584"/>
                </a:cubicBezTo>
                <a:cubicBezTo>
                  <a:pt x="1628" y="1584"/>
                  <a:pt x="1627" y="1583"/>
                  <a:pt x="1627" y="1583"/>
                </a:cubicBezTo>
                <a:cubicBezTo>
                  <a:pt x="1631" y="1584"/>
                  <a:pt x="1636" y="1582"/>
                  <a:pt x="1637" y="1585"/>
                </a:cubicBezTo>
                <a:cubicBezTo>
                  <a:pt x="1635" y="1585"/>
                  <a:pt x="1635" y="1586"/>
                  <a:pt x="1636" y="1587"/>
                </a:cubicBezTo>
                <a:cubicBezTo>
                  <a:pt x="1635" y="1588"/>
                  <a:pt x="1634" y="1586"/>
                  <a:pt x="1633" y="1587"/>
                </a:cubicBezTo>
                <a:cubicBezTo>
                  <a:pt x="1633" y="1588"/>
                  <a:pt x="1634" y="1589"/>
                  <a:pt x="1635" y="1589"/>
                </a:cubicBezTo>
                <a:cubicBezTo>
                  <a:pt x="1635" y="1588"/>
                  <a:pt x="1636" y="1589"/>
                  <a:pt x="1637" y="1589"/>
                </a:cubicBezTo>
                <a:cubicBezTo>
                  <a:pt x="1636" y="1591"/>
                  <a:pt x="1638" y="1588"/>
                  <a:pt x="1639" y="1588"/>
                </a:cubicBezTo>
                <a:cubicBezTo>
                  <a:pt x="1640" y="1588"/>
                  <a:pt x="1640" y="1590"/>
                  <a:pt x="1641" y="1588"/>
                </a:cubicBezTo>
                <a:cubicBezTo>
                  <a:pt x="1641" y="1589"/>
                  <a:pt x="1641" y="1589"/>
                  <a:pt x="1642" y="1589"/>
                </a:cubicBezTo>
                <a:cubicBezTo>
                  <a:pt x="1642" y="1590"/>
                  <a:pt x="1642" y="1591"/>
                  <a:pt x="1643" y="1591"/>
                </a:cubicBezTo>
                <a:cubicBezTo>
                  <a:pt x="1642" y="1589"/>
                  <a:pt x="1645" y="1589"/>
                  <a:pt x="1645" y="1588"/>
                </a:cubicBezTo>
                <a:cubicBezTo>
                  <a:pt x="1647" y="1588"/>
                  <a:pt x="1650" y="1588"/>
                  <a:pt x="1648" y="1589"/>
                </a:cubicBezTo>
                <a:cubicBezTo>
                  <a:pt x="1650" y="1591"/>
                  <a:pt x="1651" y="1592"/>
                  <a:pt x="1653" y="1592"/>
                </a:cubicBezTo>
                <a:cubicBezTo>
                  <a:pt x="1652" y="1592"/>
                  <a:pt x="1653" y="1594"/>
                  <a:pt x="1651" y="1594"/>
                </a:cubicBezTo>
                <a:cubicBezTo>
                  <a:pt x="1650" y="1592"/>
                  <a:pt x="1646" y="1593"/>
                  <a:pt x="1646" y="1594"/>
                </a:cubicBezTo>
                <a:cubicBezTo>
                  <a:pt x="1645" y="1594"/>
                  <a:pt x="1645" y="1592"/>
                  <a:pt x="1644" y="1592"/>
                </a:cubicBezTo>
                <a:cubicBezTo>
                  <a:pt x="1644" y="1592"/>
                  <a:pt x="1645" y="1593"/>
                  <a:pt x="1643" y="1593"/>
                </a:cubicBezTo>
                <a:close/>
                <a:moveTo>
                  <a:pt x="1628" y="1595"/>
                </a:moveTo>
                <a:cubicBezTo>
                  <a:pt x="1630" y="1595"/>
                  <a:pt x="1630" y="1595"/>
                  <a:pt x="1630" y="1595"/>
                </a:cubicBezTo>
                <a:cubicBezTo>
                  <a:pt x="1630" y="1596"/>
                  <a:pt x="1630" y="1596"/>
                  <a:pt x="1630" y="1596"/>
                </a:cubicBezTo>
                <a:cubicBezTo>
                  <a:pt x="1630" y="1596"/>
                  <a:pt x="1631" y="1596"/>
                  <a:pt x="1631" y="1596"/>
                </a:cubicBezTo>
                <a:cubicBezTo>
                  <a:pt x="1630" y="1596"/>
                  <a:pt x="1630" y="1598"/>
                  <a:pt x="1629" y="1598"/>
                </a:cubicBezTo>
                <a:cubicBezTo>
                  <a:pt x="1629" y="1597"/>
                  <a:pt x="1627" y="1597"/>
                  <a:pt x="1627" y="1596"/>
                </a:cubicBezTo>
                <a:cubicBezTo>
                  <a:pt x="1627" y="1597"/>
                  <a:pt x="1626" y="1596"/>
                  <a:pt x="1626" y="1596"/>
                </a:cubicBezTo>
                <a:cubicBezTo>
                  <a:pt x="1628" y="1596"/>
                  <a:pt x="1630" y="1596"/>
                  <a:pt x="1628" y="1595"/>
                </a:cubicBezTo>
                <a:close/>
                <a:moveTo>
                  <a:pt x="1599" y="1589"/>
                </a:moveTo>
                <a:cubicBezTo>
                  <a:pt x="1599" y="1589"/>
                  <a:pt x="1600" y="1589"/>
                  <a:pt x="1600" y="1588"/>
                </a:cubicBezTo>
                <a:cubicBezTo>
                  <a:pt x="1600" y="1588"/>
                  <a:pt x="1599" y="1588"/>
                  <a:pt x="1600" y="1588"/>
                </a:cubicBezTo>
                <a:cubicBezTo>
                  <a:pt x="1601" y="1588"/>
                  <a:pt x="1602" y="1589"/>
                  <a:pt x="1603" y="1590"/>
                </a:cubicBezTo>
                <a:cubicBezTo>
                  <a:pt x="1603" y="1588"/>
                  <a:pt x="1605" y="1588"/>
                  <a:pt x="1605" y="1588"/>
                </a:cubicBezTo>
                <a:cubicBezTo>
                  <a:pt x="1605" y="1588"/>
                  <a:pt x="1605" y="1587"/>
                  <a:pt x="1605" y="1587"/>
                </a:cubicBezTo>
                <a:cubicBezTo>
                  <a:pt x="1606" y="1587"/>
                  <a:pt x="1606" y="1587"/>
                  <a:pt x="1607" y="1586"/>
                </a:cubicBezTo>
                <a:cubicBezTo>
                  <a:pt x="1607" y="1586"/>
                  <a:pt x="1604" y="1588"/>
                  <a:pt x="1604" y="1585"/>
                </a:cubicBezTo>
                <a:cubicBezTo>
                  <a:pt x="1606" y="1585"/>
                  <a:pt x="1607" y="1585"/>
                  <a:pt x="1609" y="1586"/>
                </a:cubicBezTo>
                <a:cubicBezTo>
                  <a:pt x="1606" y="1587"/>
                  <a:pt x="1610" y="1589"/>
                  <a:pt x="1607" y="1589"/>
                </a:cubicBezTo>
                <a:cubicBezTo>
                  <a:pt x="1607" y="1589"/>
                  <a:pt x="1609" y="1590"/>
                  <a:pt x="1608" y="1591"/>
                </a:cubicBezTo>
                <a:cubicBezTo>
                  <a:pt x="1606" y="1590"/>
                  <a:pt x="1604" y="1591"/>
                  <a:pt x="1601" y="1591"/>
                </a:cubicBezTo>
                <a:cubicBezTo>
                  <a:pt x="1602" y="1589"/>
                  <a:pt x="1599" y="1590"/>
                  <a:pt x="1599" y="1589"/>
                </a:cubicBezTo>
                <a:close/>
                <a:moveTo>
                  <a:pt x="1596" y="1591"/>
                </a:moveTo>
                <a:cubicBezTo>
                  <a:pt x="1598" y="1591"/>
                  <a:pt x="1598" y="1591"/>
                  <a:pt x="1598" y="1591"/>
                </a:cubicBezTo>
                <a:cubicBezTo>
                  <a:pt x="1598" y="1592"/>
                  <a:pt x="1597" y="1594"/>
                  <a:pt x="1596" y="1593"/>
                </a:cubicBezTo>
                <a:cubicBezTo>
                  <a:pt x="1597" y="1592"/>
                  <a:pt x="1597" y="1592"/>
                  <a:pt x="1596" y="1591"/>
                </a:cubicBezTo>
                <a:close/>
                <a:moveTo>
                  <a:pt x="1596" y="1587"/>
                </a:moveTo>
                <a:cubicBezTo>
                  <a:pt x="1597" y="1587"/>
                  <a:pt x="1597" y="1590"/>
                  <a:pt x="1596" y="1591"/>
                </a:cubicBezTo>
                <a:cubicBezTo>
                  <a:pt x="1594" y="1589"/>
                  <a:pt x="1594" y="1588"/>
                  <a:pt x="1596" y="1587"/>
                </a:cubicBezTo>
                <a:cubicBezTo>
                  <a:pt x="1595" y="1587"/>
                  <a:pt x="1596" y="1587"/>
                  <a:pt x="1595" y="1586"/>
                </a:cubicBezTo>
                <a:cubicBezTo>
                  <a:pt x="1594" y="1586"/>
                  <a:pt x="1592" y="1587"/>
                  <a:pt x="1592" y="1585"/>
                </a:cubicBezTo>
                <a:cubicBezTo>
                  <a:pt x="1595" y="1586"/>
                  <a:pt x="1596" y="1586"/>
                  <a:pt x="1598" y="1585"/>
                </a:cubicBezTo>
                <a:cubicBezTo>
                  <a:pt x="1599" y="1587"/>
                  <a:pt x="1597" y="1586"/>
                  <a:pt x="1596" y="1587"/>
                </a:cubicBezTo>
                <a:close/>
                <a:moveTo>
                  <a:pt x="1596" y="1593"/>
                </a:moveTo>
                <a:cubicBezTo>
                  <a:pt x="1594" y="1592"/>
                  <a:pt x="1593" y="1593"/>
                  <a:pt x="1591" y="1591"/>
                </a:cubicBezTo>
                <a:cubicBezTo>
                  <a:pt x="1590" y="1592"/>
                  <a:pt x="1593" y="1593"/>
                  <a:pt x="1591" y="1593"/>
                </a:cubicBezTo>
                <a:cubicBezTo>
                  <a:pt x="1589" y="1592"/>
                  <a:pt x="1586" y="1593"/>
                  <a:pt x="1583" y="1593"/>
                </a:cubicBezTo>
                <a:cubicBezTo>
                  <a:pt x="1582" y="1592"/>
                  <a:pt x="1583" y="1592"/>
                  <a:pt x="1583" y="1590"/>
                </a:cubicBezTo>
                <a:cubicBezTo>
                  <a:pt x="1580" y="1590"/>
                  <a:pt x="1579" y="1590"/>
                  <a:pt x="1578" y="1589"/>
                </a:cubicBezTo>
                <a:cubicBezTo>
                  <a:pt x="1577" y="1589"/>
                  <a:pt x="1578" y="1590"/>
                  <a:pt x="1578" y="1590"/>
                </a:cubicBezTo>
                <a:cubicBezTo>
                  <a:pt x="1570" y="1593"/>
                  <a:pt x="1563" y="1589"/>
                  <a:pt x="1555" y="1590"/>
                </a:cubicBezTo>
                <a:cubicBezTo>
                  <a:pt x="1555" y="1590"/>
                  <a:pt x="1554" y="1590"/>
                  <a:pt x="1554" y="1591"/>
                </a:cubicBezTo>
                <a:cubicBezTo>
                  <a:pt x="1553" y="1590"/>
                  <a:pt x="1550" y="1589"/>
                  <a:pt x="1553" y="1590"/>
                </a:cubicBezTo>
                <a:cubicBezTo>
                  <a:pt x="1554" y="1590"/>
                  <a:pt x="1554" y="1589"/>
                  <a:pt x="1555" y="1589"/>
                </a:cubicBezTo>
                <a:cubicBezTo>
                  <a:pt x="1555" y="1590"/>
                  <a:pt x="1555" y="1590"/>
                  <a:pt x="1555" y="1590"/>
                </a:cubicBezTo>
                <a:cubicBezTo>
                  <a:pt x="1556" y="1588"/>
                  <a:pt x="1558" y="1588"/>
                  <a:pt x="1557" y="1586"/>
                </a:cubicBezTo>
                <a:cubicBezTo>
                  <a:pt x="1558" y="1586"/>
                  <a:pt x="1558" y="1586"/>
                  <a:pt x="1558" y="1586"/>
                </a:cubicBezTo>
                <a:cubicBezTo>
                  <a:pt x="1558" y="1586"/>
                  <a:pt x="1558" y="1585"/>
                  <a:pt x="1558" y="1586"/>
                </a:cubicBezTo>
                <a:cubicBezTo>
                  <a:pt x="1558" y="1586"/>
                  <a:pt x="1558" y="1586"/>
                  <a:pt x="1558" y="1586"/>
                </a:cubicBezTo>
                <a:cubicBezTo>
                  <a:pt x="1559" y="1586"/>
                  <a:pt x="1560" y="1587"/>
                  <a:pt x="1559" y="1587"/>
                </a:cubicBezTo>
                <a:cubicBezTo>
                  <a:pt x="1556" y="1587"/>
                  <a:pt x="1560" y="1588"/>
                  <a:pt x="1559" y="1589"/>
                </a:cubicBezTo>
                <a:cubicBezTo>
                  <a:pt x="1561" y="1589"/>
                  <a:pt x="1559" y="1588"/>
                  <a:pt x="1560" y="1587"/>
                </a:cubicBezTo>
                <a:cubicBezTo>
                  <a:pt x="1560" y="1589"/>
                  <a:pt x="1560" y="1590"/>
                  <a:pt x="1561" y="1590"/>
                </a:cubicBezTo>
                <a:cubicBezTo>
                  <a:pt x="1561" y="1589"/>
                  <a:pt x="1562" y="1589"/>
                  <a:pt x="1562" y="1589"/>
                </a:cubicBezTo>
                <a:cubicBezTo>
                  <a:pt x="1561" y="1588"/>
                  <a:pt x="1563" y="1588"/>
                  <a:pt x="1563" y="1587"/>
                </a:cubicBezTo>
                <a:cubicBezTo>
                  <a:pt x="1563" y="1586"/>
                  <a:pt x="1561" y="1587"/>
                  <a:pt x="1561" y="1586"/>
                </a:cubicBezTo>
                <a:cubicBezTo>
                  <a:pt x="1562" y="1586"/>
                  <a:pt x="1561" y="1585"/>
                  <a:pt x="1562" y="1585"/>
                </a:cubicBezTo>
                <a:cubicBezTo>
                  <a:pt x="1562" y="1585"/>
                  <a:pt x="1564" y="1585"/>
                  <a:pt x="1565" y="1586"/>
                </a:cubicBezTo>
                <a:cubicBezTo>
                  <a:pt x="1568" y="1585"/>
                  <a:pt x="1575" y="1585"/>
                  <a:pt x="1578" y="1586"/>
                </a:cubicBezTo>
                <a:cubicBezTo>
                  <a:pt x="1575" y="1587"/>
                  <a:pt x="1573" y="1585"/>
                  <a:pt x="1570" y="1587"/>
                </a:cubicBezTo>
                <a:cubicBezTo>
                  <a:pt x="1575" y="1588"/>
                  <a:pt x="1578" y="1587"/>
                  <a:pt x="1581" y="1589"/>
                </a:cubicBezTo>
                <a:cubicBezTo>
                  <a:pt x="1581" y="1587"/>
                  <a:pt x="1583" y="1590"/>
                  <a:pt x="1583" y="1587"/>
                </a:cubicBezTo>
                <a:cubicBezTo>
                  <a:pt x="1585" y="1588"/>
                  <a:pt x="1586" y="1590"/>
                  <a:pt x="1587" y="1588"/>
                </a:cubicBezTo>
                <a:cubicBezTo>
                  <a:pt x="1588" y="1589"/>
                  <a:pt x="1586" y="1590"/>
                  <a:pt x="1587" y="1590"/>
                </a:cubicBezTo>
                <a:cubicBezTo>
                  <a:pt x="1589" y="1589"/>
                  <a:pt x="1589" y="1590"/>
                  <a:pt x="1591" y="1589"/>
                </a:cubicBezTo>
                <a:cubicBezTo>
                  <a:pt x="1591" y="1590"/>
                  <a:pt x="1592" y="1591"/>
                  <a:pt x="1593" y="1591"/>
                </a:cubicBezTo>
                <a:cubicBezTo>
                  <a:pt x="1592" y="1591"/>
                  <a:pt x="1592" y="1592"/>
                  <a:pt x="1593" y="1592"/>
                </a:cubicBezTo>
                <a:cubicBezTo>
                  <a:pt x="1594" y="1591"/>
                  <a:pt x="1594" y="1590"/>
                  <a:pt x="1595" y="1590"/>
                </a:cubicBezTo>
                <a:cubicBezTo>
                  <a:pt x="1595" y="1590"/>
                  <a:pt x="1595" y="1592"/>
                  <a:pt x="1596" y="1592"/>
                </a:cubicBezTo>
                <a:cubicBezTo>
                  <a:pt x="1596" y="1591"/>
                  <a:pt x="1596" y="1591"/>
                  <a:pt x="1596" y="1592"/>
                </a:cubicBezTo>
                <a:cubicBezTo>
                  <a:pt x="1595" y="1592"/>
                  <a:pt x="1596" y="1592"/>
                  <a:pt x="1596" y="1593"/>
                </a:cubicBezTo>
                <a:close/>
                <a:moveTo>
                  <a:pt x="1592" y="1598"/>
                </a:moveTo>
                <a:cubicBezTo>
                  <a:pt x="1592" y="1597"/>
                  <a:pt x="1590" y="1599"/>
                  <a:pt x="1590" y="1597"/>
                </a:cubicBezTo>
                <a:cubicBezTo>
                  <a:pt x="1591" y="1596"/>
                  <a:pt x="1593" y="1597"/>
                  <a:pt x="1592" y="1598"/>
                </a:cubicBezTo>
                <a:close/>
                <a:moveTo>
                  <a:pt x="1586" y="1600"/>
                </a:moveTo>
                <a:cubicBezTo>
                  <a:pt x="1582" y="1601"/>
                  <a:pt x="1581" y="1599"/>
                  <a:pt x="1578" y="1601"/>
                </a:cubicBezTo>
                <a:cubicBezTo>
                  <a:pt x="1578" y="1598"/>
                  <a:pt x="1577" y="1599"/>
                  <a:pt x="1577" y="1597"/>
                </a:cubicBezTo>
                <a:cubicBezTo>
                  <a:pt x="1577" y="1598"/>
                  <a:pt x="1579" y="1598"/>
                  <a:pt x="1579" y="1597"/>
                </a:cubicBezTo>
                <a:cubicBezTo>
                  <a:pt x="1580" y="1598"/>
                  <a:pt x="1579" y="1598"/>
                  <a:pt x="1578" y="1599"/>
                </a:cubicBezTo>
                <a:cubicBezTo>
                  <a:pt x="1579" y="1599"/>
                  <a:pt x="1580" y="1599"/>
                  <a:pt x="1580" y="1598"/>
                </a:cubicBezTo>
                <a:cubicBezTo>
                  <a:pt x="1579" y="1598"/>
                  <a:pt x="1580" y="1597"/>
                  <a:pt x="1579" y="1596"/>
                </a:cubicBezTo>
                <a:cubicBezTo>
                  <a:pt x="1581" y="1596"/>
                  <a:pt x="1581" y="1597"/>
                  <a:pt x="1582" y="1597"/>
                </a:cubicBezTo>
                <a:cubicBezTo>
                  <a:pt x="1581" y="1597"/>
                  <a:pt x="1580" y="1599"/>
                  <a:pt x="1581" y="1599"/>
                </a:cubicBezTo>
                <a:cubicBezTo>
                  <a:pt x="1582" y="1598"/>
                  <a:pt x="1582" y="1597"/>
                  <a:pt x="1583" y="1596"/>
                </a:cubicBezTo>
                <a:cubicBezTo>
                  <a:pt x="1584" y="1596"/>
                  <a:pt x="1586" y="1596"/>
                  <a:pt x="1586" y="1597"/>
                </a:cubicBezTo>
                <a:cubicBezTo>
                  <a:pt x="1585" y="1598"/>
                  <a:pt x="1586" y="1599"/>
                  <a:pt x="1586" y="1600"/>
                </a:cubicBezTo>
                <a:close/>
                <a:moveTo>
                  <a:pt x="1585" y="1607"/>
                </a:moveTo>
                <a:cubicBezTo>
                  <a:pt x="1582" y="1607"/>
                  <a:pt x="1581" y="1605"/>
                  <a:pt x="1579" y="1604"/>
                </a:cubicBezTo>
                <a:cubicBezTo>
                  <a:pt x="1582" y="1604"/>
                  <a:pt x="1583" y="1604"/>
                  <a:pt x="1586" y="1605"/>
                </a:cubicBezTo>
                <a:cubicBezTo>
                  <a:pt x="1584" y="1605"/>
                  <a:pt x="1584" y="1606"/>
                  <a:pt x="1585" y="1607"/>
                </a:cubicBezTo>
                <a:close/>
                <a:moveTo>
                  <a:pt x="1581" y="1603"/>
                </a:moveTo>
                <a:cubicBezTo>
                  <a:pt x="1581" y="1602"/>
                  <a:pt x="1581" y="1601"/>
                  <a:pt x="1582" y="1601"/>
                </a:cubicBezTo>
                <a:cubicBezTo>
                  <a:pt x="1582" y="1602"/>
                  <a:pt x="1584" y="1602"/>
                  <a:pt x="1585" y="1603"/>
                </a:cubicBezTo>
                <a:cubicBezTo>
                  <a:pt x="1584" y="1604"/>
                  <a:pt x="1582" y="1604"/>
                  <a:pt x="1581" y="1603"/>
                </a:cubicBezTo>
                <a:close/>
                <a:moveTo>
                  <a:pt x="1569" y="1605"/>
                </a:moveTo>
                <a:cubicBezTo>
                  <a:pt x="1568" y="1605"/>
                  <a:pt x="1565" y="1606"/>
                  <a:pt x="1562" y="1605"/>
                </a:cubicBezTo>
                <a:cubicBezTo>
                  <a:pt x="1565" y="1604"/>
                  <a:pt x="1568" y="1603"/>
                  <a:pt x="1569" y="1605"/>
                </a:cubicBezTo>
                <a:close/>
                <a:moveTo>
                  <a:pt x="1565" y="1602"/>
                </a:moveTo>
                <a:cubicBezTo>
                  <a:pt x="1566" y="1602"/>
                  <a:pt x="1568" y="1601"/>
                  <a:pt x="1568" y="1602"/>
                </a:cubicBezTo>
                <a:cubicBezTo>
                  <a:pt x="1566" y="1602"/>
                  <a:pt x="1565" y="1603"/>
                  <a:pt x="1565" y="1602"/>
                </a:cubicBezTo>
                <a:close/>
                <a:moveTo>
                  <a:pt x="1568" y="1602"/>
                </a:moveTo>
                <a:cubicBezTo>
                  <a:pt x="1569" y="1602"/>
                  <a:pt x="1572" y="1601"/>
                  <a:pt x="1570" y="1602"/>
                </a:cubicBezTo>
                <a:cubicBezTo>
                  <a:pt x="1570" y="1602"/>
                  <a:pt x="1569" y="1602"/>
                  <a:pt x="1569" y="1603"/>
                </a:cubicBezTo>
                <a:cubicBezTo>
                  <a:pt x="1570" y="1603"/>
                  <a:pt x="1570" y="1603"/>
                  <a:pt x="1570" y="1603"/>
                </a:cubicBezTo>
                <a:cubicBezTo>
                  <a:pt x="1569" y="1603"/>
                  <a:pt x="1568" y="1602"/>
                  <a:pt x="1568" y="1602"/>
                </a:cubicBezTo>
                <a:close/>
                <a:moveTo>
                  <a:pt x="1573" y="1605"/>
                </a:moveTo>
                <a:cubicBezTo>
                  <a:pt x="1572" y="1605"/>
                  <a:pt x="1570" y="1606"/>
                  <a:pt x="1570" y="1604"/>
                </a:cubicBezTo>
                <a:cubicBezTo>
                  <a:pt x="1571" y="1605"/>
                  <a:pt x="1573" y="1604"/>
                  <a:pt x="1573" y="1605"/>
                </a:cubicBezTo>
                <a:close/>
                <a:moveTo>
                  <a:pt x="1570" y="1600"/>
                </a:moveTo>
                <a:cubicBezTo>
                  <a:pt x="1568" y="1600"/>
                  <a:pt x="1568" y="1600"/>
                  <a:pt x="1566" y="1599"/>
                </a:cubicBezTo>
                <a:cubicBezTo>
                  <a:pt x="1565" y="1602"/>
                  <a:pt x="1562" y="1599"/>
                  <a:pt x="1559" y="1600"/>
                </a:cubicBezTo>
                <a:cubicBezTo>
                  <a:pt x="1559" y="1599"/>
                  <a:pt x="1558" y="1598"/>
                  <a:pt x="1558" y="1597"/>
                </a:cubicBezTo>
                <a:cubicBezTo>
                  <a:pt x="1561" y="1594"/>
                  <a:pt x="1565" y="1598"/>
                  <a:pt x="1566" y="1598"/>
                </a:cubicBezTo>
                <a:cubicBezTo>
                  <a:pt x="1566" y="1598"/>
                  <a:pt x="1564" y="1598"/>
                  <a:pt x="1565" y="1599"/>
                </a:cubicBezTo>
                <a:cubicBezTo>
                  <a:pt x="1566" y="1599"/>
                  <a:pt x="1567" y="1597"/>
                  <a:pt x="1569" y="1596"/>
                </a:cubicBezTo>
                <a:cubicBezTo>
                  <a:pt x="1569" y="1597"/>
                  <a:pt x="1569" y="1598"/>
                  <a:pt x="1569" y="1598"/>
                </a:cubicBezTo>
                <a:cubicBezTo>
                  <a:pt x="1570" y="1597"/>
                  <a:pt x="1569" y="1597"/>
                  <a:pt x="1569" y="1596"/>
                </a:cubicBezTo>
                <a:cubicBezTo>
                  <a:pt x="1572" y="1596"/>
                  <a:pt x="1572" y="1596"/>
                  <a:pt x="1572" y="1596"/>
                </a:cubicBezTo>
                <a:cubicBezTo>
                  <a:pt x="1573" y="1598"/>
                  <a:pt x="1572" y="1598"/>
                  <a:pt x="1573" y="1599"/>
                </a:cubicBezTo>
                <a:cubicBezTo>
                  <a:pt x="1573" y="1597"/>
                  <a:pt x="1574" y="1599"/>
                  <a:pt x="1575" y="1598"/>
                </a:cubicBezTo>
                <a:cubicBezTo>
                  <a:pt x="1574" y="1597"/>
                  <a:pt x="1572" y="1598"/>
                  <a:pt x="1573" y="1596"/>
                </a:cubicBezTo>
                <a:cubicBezTo>
                  <a:pt x="1574" y="1596"/>
                  <a:pt x="1576" y="1596"/>
                  <a:pt x="1576" y="1597"/>
                </a:cubicBezTo>
                <a:cubicBezTo>
                  <a:pt x="1575" y="1598"/>
                  <a:pt x="1575" y="1599"/>
                  <a:pt x="1576" y="1598"/>
                </a:cubicBezTo>
                <a:cubicBezTo>
                  <a:pt x="1576" y="1599"/>
                  <a:pt x="1575" y="1599"/>
                  <a:pt x="1575" y="1600"/>
                </a:cubicBezTo>
                <a:cubicBezTo>
                  <a:pt x="1574" y="1600"/>
                  <a:pt x="1569" y="1599"/>
                  <a:pt x="1570" y="1600"/>
                </a:cubicBezTo>
                <a:close/>
                <a:moveTo>
                  <a:pt x="1548" y="1604"/>
                </a:moveTo>
                <a:cubicBezTo>
                  <a:pt x="1549" y="1605"/>
                  <a:pt x="1551" y="1604"/>
                  <a:pt x="1551" y="1605"/>
                </a:cubicBezTo>
                <a:cubicBezTo>
                  <a:pt x="1551" y="1606"/>
                  <a:pt x="1550" y="1604"/>
                  <a:pt x="1550" y="1605"/>
                </a:cubicBezTo>
                <a:cubicBezTo>
                  <a:pt x="1550" y="1606"/>
                  <a:pt x="1550" y="1606"/>
                  <a:pt x="1549" y="1606"/>
                </a:cubicBezTo>
                <a:cubicBezTo>
                  <a:pt x="1549" y="1605"/>
                  <a:pt x="1549" y="1605"/>
                  <a:pt x="1549" y="1605"/>
                </a:cubicBezTo>
                <a:cubicBezTo>
                  <a:pt x="1549" y="1605"/>
                  <a:pt x="1546" y="1605"/>
                  <a:pt x="1548" y="1604"/>
                </a:cubicBezTo>
                <a:close/>
                <a:moveTo>
                  <a:pt x="1540" y="1600"/>
                </a:moveTo>
                <a:cubicBezTo>
                  <a:pt x="1537" y="1600"/>
                  <a:pt x="1538" y="1599"/>
                  <a:pt x="1538" y="1598"/>
                </a:cubicBezTo>
                <a:cubicBezTo>
                  <a:pt x="1538" y="1598"/>
                  <a:pt x="1537" y="1599"/>
                  <a:pt x="1536" y="1599"/>
                </a:cubicBezTo>
                <a:cubicBezTo>
                  <a:pt x="1536" y="1598"/>
                  <a:pt x="1536" y="1598"/>
                  <a:pt x="1535" y="1598"/>
                </a:cubicBezTo>
                <a:cubicBezTo>
                  <a:pt x="1535" y="1597"/>
                  <a:pt x="1535" y="1597"/>
                  <a:pt x="1535" y="1597"/>
                </a:cubicBezTo>
                <a:cubicBezTo>
                  <a:pt x="1535" y="1597"/>
                  <a:pt x="1535" y="1597"/>
                  <a:pt x="1536" y="1597"/>
                </a:cubicBezTo>
                <a:cubicBezTo>
                  <a:pt x="1536" y="1599"/>
                  <a:pt x="1538" y="1597"/>
                  <a:pt x="1539" y="1597"/>
                </a:cubicBezTo>
                <a:cubicBezTo>
                  <a:pt x="1539" y="1599"/>
                  <a:pt x="1539" y="1597"/>
                  <a:pt x="1540" y="1597"/>
                </a:cubicBezTo>
                <a:cubicBezTo>
                  <a:pt x="1541" y="1598"/>
                  <a:pt x="1541" y="1599"/>
                  <a:pt x="1542" y="1599"/>
                </a:cubicBezTo>
                <a:cubicBezTo>
                  <a:pt x="1542" y="1599"/>
                  <a:pt x="1542" y="1599"/>
                  <a:pt x="1542" y="1599"/>
                </a:cubicBezTo>
                <a:cubicBezTo>
                  <a:pt x="1541" y="1600"/>
                  <a:pt x="1538" y="1597"/>
                  <a:pt x="1540" y="1600"/>
                </a:cubicBezTo>
                <a:close/>
                <a:moveTo>
                  <a:pt x="1538" y="1604"/>
                </a:moveTo>
                <a:cubicBezTo>
                  <a:pt x="1540" y="1604"/>
                  <a:pt x="1540" y="1604"/>
                  <a:pt x="1540" y="1604"/>
                </a:cubicBezTo>
                <a:cubicBezTo>
                  <a:pt x="1540" y="1605"/>
                  <a:pt x="1540" y="1605"/>
                  <a:pt x="1540" y="1605"/>
                </a:cubicBezTo>
                <a:cubicBezTo>
                  <a:pt x="1540" y="1605"/>
                  <a:pt x="1540" y="1606"/>
                  <a:pt x="1539" y="1606"/>
                </a:cubicBezTo>
                <a:cubicBezTo>
                  <a:pt x="1540" y="1604"/>
                  <a:pt x="1538" y="1606"/>
                  <a:pt x="1538" y="1604"/>
                </a:cubicBezTo>
                <a:close/>
                <a:moveTo>
                  <a:pt x="1528" y="1588"/>
                </a:moveTo>
                <a:cubicBezTo>
                  <a:pt x="1528" y="1589"/>
                  <a:pt x="1528" y="1589"/>
                  <a:pt x="1528" y="1589"/>
                </a:cubicBezTo>
                <a:cubicBezTo>
                  <a:pt x="1527" y="1587"/>
                  <a:pt x="1531" y="1587"/>
                  <a:pt x="1532" y="1588"/>
                </a:cubicBezTo>
                <a:cubicBezTo>
                  <a:pt x="1530" y="1589"/>
                  <a:pt x="1529" y="1589"/>
                  <a:pt x="1528" y="1588"/>
                </a:cubicBezTo>
                <a:close/>
                <a:moveTo>
                  <a:pt x="1530" y="1598"/>
                </a:moveTo>
                <a:cubicBezTo>
                  <a:pt x="1529" y="1599"/>
                  <a:pt x="1529" y="1598"/>
                  <a:pt x="1527" y="1599"/>
                </a:cubicBezTo>
                <a:cubicBezTo>
                  <a:pt x="1527" y="1597"/>
                  <a:pt x="1529" y="1597"/>
                  <a:pt x="1530" y="1598"/>
                </a:cubicBezTo>
                <a:close/>
                <a:moveTo>
                  <a:pt x="1528" y="1583"/>
                </a:moveTo>
                <a:cubicBezTo>
                  <a:pt x="1527" y="1584"/>
                  <a:pt x="1530" y="1585"/>
                  <a:pt x="1528" y="1585"/>
                </a:cubicBezTo>
                <a:cubicBezTo>
                  <a:pt x="1527" y="1584"/>
                  <a:pt x="1526" y="1585"/>
                  <a:pt x="1524" y="1585"/>
                </a:cubicBezTo>
                <a:cubicBezTo>
                  <a:pt x="1522" y="1583"/>
                  <a:pt x="1526" y="1583"/>
                  <a:pt x="1524" y="1582"/>
                </a:cubicBezTo>
                <a:cubicBezTo>
                  <a:pt x="1524" y="1581"/>
                  <a:pt x="1527" y="1581"/>
                  <a:pt x="1527" y="1582"/>
                </a:cubicBezTo>
                <a:cubicBezTo>
                  <a:pt x="1527" y="1582"/>
                  <a:pt x="1525" y="1582"/>
                  <a:pt x="1525" y="1583"/>
                </a:cubicBezTo>
                <a:cubicBezTo>
                  <a:pt x="1528" y="1582"/>
                  <a:pt x="1529" y="1585"/>
                  <a:pt x="1531" y="1582"/>
                </a:cubicBezTo>
                <a:cubicBezTo>
                  <a:pt x="1530" y="1582"/>
                  <a:pt x="1528" y="1583"/>
                  <a:pt x="1527" y="1582"/>
                </a:cubicBezTo>
                <a:cubicBezTo>
                  <a:pt x="1535" y="1580"/>
                  <a:pt x="1552" y="1581"/>
                  <a:pt x="1560" y="1582"/>
                </a:cubicBezTo>
                <a:cubicBezTo>
                  <a:pt x="1554" y="1582"/>
                  <a:pt x="1549" y="1583"/>
                  <a:pt x="1544" y="1583"/>
                </a:cubicBezTo>
                <a:cubicBezTo>
                  <a:pt x="1542" y="1583"/>
                  <a:pt x="1540" y="1581"/>
                  <a:pt x="1539" y="1584"/>
                </a:cubicBezTo>
                <a:cubicBezTo>
                  <a:pt x="1541" y="1583"/>
                  <a:pt x="1543" y="1583"/>
                  <a:pt x="1544" y="1585"/>
                </a:cubicBezTo>
                <a:cubicBezTo>
                  <a:pt x="1544" y="1585"/>
                  <a:pt x="1542" y="1584"/>
                  <a:pt x="1542" y="1585"/>
                </a:cubicBezTo>
                <a:cubicBezTo>
                  <a:pt x="1543" y="1585"/>
                  <a:pt x="1543" y="1585"/>
                  <a:pt x="1544" y="1585"/>
                </a:cubicBezTo>
                <a:cubicBezTo>
                  <a:pt x="1544" y="1588"/>
                  <a:pt x="1541" y="1585"/>
                  <a:pt x="1540" y="1586"/>
                </a:cubicBezTo>
                <a:cubicBezTo>
                  <a:pt x="1539" y="1585"/>
                  <a:pt x="1540" y="1585"/>
                  <a:pt x="1540" y="1585"/>
                </a:cubicBezTo>
                <a:cubicBezTo>
                  <a:pt x="1537" y="1586"/>
                  <a:pt x="1538" y="1585"/>
                  <a:pt x="1535" y="1584"/>
                </a:cubicBezTo>
                <a:cubicBezTo>
                  <a:pt x="1536" y="1584"/>
                  <a:pt x="1536" y="1583"/>
                  <a:pt x="1535" y="1584"/>
                </a:cubicBezTo>
                <a:cubicBezTo>
                  <a:pt x="1535" y="1584"/>
                  <a:pt x="1535" y="1585"/>
                  <a:pt x="1535" y="1585"/>
                </a:cubicBezTo>
                <a:cubicBezTo>
                  <a:pt x="1534" y="1585"/>
                  <a:pt x="1533" y="1586"/>
                  <a:pt x="1532" y="1586"/>
                </a:cubicBezTo>
                <a:cubicBezTo>
                  <a:pt x="1531" y="1583"/>
                  <a:pt x="1529" y="1585"/>
                  <a:pt x="1528" y="1583"/>
                </a:cubicBezTo>
                <a:close/>
                <a:moveTo>
                  <a:pt x="1526" y="1605"/>
                </a:moveTo>
                <a:cubicBezTo>
                  <a:pt x="1525" y="1606"/>
                  <a:pt x="1524" y="1606"/>
                  <a:pt x="1524" y="1604"/>
                </a:cubicBezTo>
                <a:cubicBezTo>
                  <a:pt x="1525" y="1604"/>
                  <a:pt x="1525" y="1604"/>
                  <a:pt x="1526" y="1605"/>
                </a:cubicBezTo>
                <a:close/>
                <a:moveTo>
                  <a:pt x="1554" y="1587"/>
                </a:moveTo>
                <a:cubicBezTo>
                  <a:pt x="1554" y="1588"/>
                  <a:pt x="1554" y="1589"/>
                  <a:pt x="1554" y="1589"/>
                </a:cubicBezTo>
                <a:cubicBezTo>
                  <a:pt x="1554" y="1588"/>
                  <a:pt x="1553" y="1588"/>
                  <a:pt x="1553" y="1587"/>
                </a:cubicBezTo>
                <a:lnTo>
                  <a:pt x="1554" y="1587"/>
                </a:lnTo>
                <a:close/>
                <a:moveTo>
                  <a:pt x="1547" y="1585"/>
                </a:moveTo>
                <a:cubicBezTo>
                  <a:pt x="1547" y="1585"/>
                  <a:pt x="1547" y="1585"/>
                  <a:pt x="1547" y="1585"/>
                </a:cubicBezTo>
                <a:cubicBezTo>
                  <a:pt x="1547" y="1583"/>
                  <a:pt x="1549" y="1585"/>
                  <a:pt x="1549" y="1584"/>
                </a:cubicBezTo>
                <a:cubicBezTo>
                  <a:pt x="1549" y="1585"/>
                  <a:pt x="1550" y="1585"/>
                  <a:pt x="1551" y="1585"/>
                </a:cubicBezTo>
                <a:cubicBezTo>
                  <a:pt x="1551" y="1586"/>
                  <a:pt x="1550" y="1586"/>
                  <a:pt x="1549" y="1586"/>
                </a:cubicBezTo>
                <a:cubicBezTo>
                  <a:pt x="1549" y="1586"/>
                  <a:pt x="1548" y="1585"/>
                  <a:pt x="1548" y="1585"/>
                </a:cubicBezTo>
                <a:cubicBezTo>
                  <a:pt x="1548" y="1586"/>
                  <a:pt x="1548" y="1586"/>
                  <a:pt x="1547" y="1586"/>
                </a:cubicBezTo>
                <a:cubicBezTo>
                  <a:pt x="1547" y="1585"/>
                  <a:pt x="1548" y="1585"/>
                  <a:pt x="1547" y="1585"/>
                </a:cubicBezTo>
                <a:close/>
                <a:moveTo>
                  <a:pt x="1549" y="1587"/>
                </a:moveTo>
                <a:cubicBezTo>
                  <a:pt x="1550" y="1587"/>
                  <a:pt x="1550" y="1588"/>
                  <a:pt x="1551" y="1587"/>
                </a:cubicBezTo>
                <a:cubicBezTo>
                  <a:pt x="1551" y="1589"/>
                  <a:pt x="1548" y="1589"/>
                  <a:pt x="1549" y="1587"/>
                </a:cubicBezTo>
                <a:close/>
                <a:moveTo>
                  <a:pt x="1542" y="1600"/>
                </a:moveTo>
                <a:cubicBezTo>
                  <a:pt x="1541" y="1601"/>
                  <a:pt x="1543" y="1600"/>
                  <a:pt x="1543" y="1600"/>
                </a:cubicBezTo>
                <a:cubicBezTo>
                  <a:pt x="1543" y="1599"/>
                  <a:pt x="1541" y="1598"/>
                  <a:pt x="1542" y="1597"/>
                </a:cubicBezTo>
                <a:cubicBezTo>
                  <a:pt x="1542" y="1599"/>
                  <a:pt x="1544" y="1599"/>
                  <a:pt x="1544" y="1601"/>
                </a:cubicBezTo>
                <a:cubicBezTo>
                  <a:pt x="1543" y="1600"/>
                  <a:pt x="1541" y="1601"/>
                  <a:pt x="1542" y="1600"/>
                </a:cubicBezTo>
                <a:close/>
                <a:moveTo>
                  <a:pt x="1542" y="1589"/>
                </a:moveTo>
                <a:cubicBezTo>
                  <a:pt x="1543" y="1589"/>
                  <a:pt x="1540" y="1589"/>
                  <a:pt x="1541" y="1588"/>
                </a:cubicBezTo>
                <a:cubicBezTo>
                  <a:pt x="1542" y="1587"/>
                  <a:pt x="1545" y="1588"/>
                  <a:pt x="1544" y="1588"/>
                </a:cubicBezTo>
                <a:cubicBezTo>
                  <a:pt x="1544" y="1589"/>
                  <a:pt x="1543" y="1588"/>
                  <a:pt x="1542" y="1589"/>
                </a:cubicBezTo>
                <a:cubicBezTo>
                  <a:pt x="1544" y="1589"/>
                  <a:pt x="1544" y="1589"/>
                  <a:pt x="1544" y="1590"/>
                </a:cubicBezTo>
                <a:cubicBezTo>
                  <a:pt x="1543" y="1590"/>
                  <a:pt x="1542" y="1590"/>
                  <a:pt x="1542" y="1589"/>
                </a:cubicBezTo>
                <a:close/>
                <a:moveTo>
                  <a:pt x="1546" y="1598"/>
                </a:moveTo>
                <a:cubicBezTo>
                  <a:pt x="1546" y="1598"/>
                  <a:pt x="1545" y="1599"/>
                  <a:pt x="1544" y="1599"/>
                </a:cubicBezTo>
                <a:cubicBezTo>
                  <a:pt x="1544" y="1597"/>
                  <a:pt x="1546" y="1597"/>
                  <a:pt x="1546" y="1598"/>
                </a:cubicBezTo>
                <a:close/>
                <a:moveTo>
                  <a:pt x="1539" y="1588"/>
                </a:moveTo>
                <a:cubicBezTo>
                  <a:pt x="1538" y="1588"/>
                  <a:pt x="1537" y="1589"/>
                  <a:pt x="1536" y="1588"/>
                </a:cubicBezTo>
                <a:cubicBezTo>
                  <a:pt x="1537" y="1588"/>
                  <a:pt x="1539" y="1587"/>
                  <a:pt x="1539" y="1588"/>
                </a:cubicBezTo>
                <a:close/>
                <a:moveTo>
                  <a:pt x="1536" y="1587"/>
                </a:moveTo>
                <a:cubicBezTo>
                  <a:pt x="1535" y="1588"/>
                  <a:pt x="1537" y="1589"/>
                  <a:pt x="1536" y="1589"/>
                </a:cubicBezTo>
                <a:cubicBezTo>
                  <a:pt x="1536" y="1587"/>
                  <a:pt x="1533" y="1590"/>
                  <a:pt x="1532" y="1587"/>
                </a:cubicBezTo>
                <a:cubicBezTo>
                  <a:pt x="1534" y="1588"/>
                  <a:pt x="1534" y="1588"/>
                  <a:pt x="1536" y="1587"/>
                </a:cubicBezTo>
                <a:close/>
                <a:moveTo>
                  <a:pt x="1546" y="1605"/>
                </a:moveTo>
                <a:cubicBezTo>
                  <a:pt x="1544" y="1604"/>
                  <a:pt x="1542" y="1606"/>
                  <a:pt x="1541" y="1605"/>
                </a:cubicBezTo>
                <a:cubicBezTo>
                  <a:pt x="1541" y="1604"/>
                  <a:pt x="1547" y="1604"/>
                  <a:pt x="1546" y="1605"/>
                </a:cubicBezTo>
                <a:close/>
                <a:moveTo>
                  <a:pt x="1546" y="1602"/>
                </a:moveTo>
                <a:cubicBezTo>
                  <a:pt x="1546" y="1601"/>
                  <a:pt x="1546" y="1601"/>
                  <a:pt x="1547" y="1600"/>
                </a:cubicBezTo>
                <a:cubicBezTo>
                  <a:pt x="1546" y="1601"/>
                  <a:pt x="1544" y="1600"/>
                  <a:pt x="1545" y="1599"/>
                </a:cubicBezTo>
                <a:cubicBezTo>
                  <a:pt x="1545" y="1601"/>
                  <a:pt x="1547" y="1597"/>
                  <a:pt x="1547" y="1598"/>
                </a:cubicBezTo>
                <a:cubicBezTo>
                  <a:pt x="1547" y="1599"/>
                  <a:pt x="1547" y="1599"/>
                  <a:pt x="1547" y="1600"/>
                </a:cubicBezTo>
                <a:cubicBezTo>
                  <a:pt x="1549" y="1601"/>
                  <a:pt x="1548" y="1599"/>
                  <a:pt x="1550" y="1599"/>
                </a:cubicBezTo>
                <a:cubicBezTo>
                  <a:pt x="1548" y="1601"/>
                  <a:pt x="1550" y="1601"/>
                  <a:pt x="1551" y="1602"/>
                </a:cubicBezTo>
                <a:cubicBezTo>
                  <a:pt x="1549" y="1602"/>
                  <a:pt x="1547" y="1602"/>
                  <a:pt x="1549" y="1601"/>
                </a:cubicBezTo>
                <a:cubicBezTo>
                  <a:pt x="1547" y="1600"/>
                  <a:pt x="1547" y="1601"/>
                  <a:pt x="1546" y="1602"/>
                </a:cubicBezTo>
                <a:close/>
                <a:moveTo>
                  <a:pt x="1550" y="1600"/>
                </a:moveTo>
                <a:cubicBezTo>
                  <a:pt x="1550" y="1600"/>
                  <a:pt x="1550" y="1599"/>
                  <a:pt x="1551" y="1599"/>
                </a:cubicBezTo>
                <a:cubicBezTo>
                  <a:pt x="1550" y="1600"/>
                  <a:pt x="1553" y="1600"/>
                  <a:pt x="1551" y="1601"/>
                </a:cubicBezTo>
                <a:cubicBezTo>
                  <a:pt x="1552" y="1599"/>
                  <a:pt x="1550" y="1602"/>
                  <a:pt x="1550" y="1600"/>
                </a:cubicBezTo>
                <a:close/>
                <a:moveTo>
                  <a:pt x="1549" y="1598"/>
                </a:moveTo>
                <a:cubicBezTo>
                  <a:pt x="1550" y="1598"/>
                  <a:pt x="1549" y="1597"/>
                  <a:pt x="1549" y="1597"/>
                </a:cubicBezTo>
                <a:cubicBezTo>
                  <a:pt x="1552" y="1597"/>
                  <a:pt x="1552" y="1598"/>
                  <a:pt x="1554" y="1597"/>
                </a:cubicBezTo>
                <a:cubicBezTo>
                  <a:pt x="1554" y="1598"/>
                  <a:pt x="1556" y="1600"/>
                  <a:pt x="1554" y="1600"/>
                </a:cubicBezTo>
                <a:cubicBezTo>
                  <a:pt x="1554" y="1600"/>
                  <a:pt x="1554" y="1598"/>
                  <a:pt x="1552" y="1598"/>
                </a:cubicBezTo>
                <a:cubicBezTo>
                  <a:pt x="1552" y="1599"/>
                  <a:pt x="1554" y="1600"/>
                  <a:pt x="1553" y="1600"/>
                </a:cubicBezTo>
                <a:cubicBezTo>
                  <a:pt x="1552" y="1598"/>
                  <a:pt x="1550" y="1599"/>
                  <a:pt x="1549" y="1598"/>
                </a:cubicBezTo>
                <a:close/>
                <a:moveTo>
                  <a:pt x="1556" y="1602"/>
                </a:moveTo>
                <a:cubicBezTo>
                  <a:pt x="1555" y="1602"/>
                  <a:pt x="1553" y="1603"/>
                  <a:pt x="1553" y="1601"/>
                </a:cubicBezTo>
                <a:cubicBezTo>
                  <a:pt x="1554" y="1601"/>
                  <a:pt x="1556" y="1601"/>
                  <a:pt x="1556" y="1602"/>
                </a:cubicBezTo>
                <a:close/>
                <a:moveTo>
                  <a:pt x="1561" y="1605"/>
                </a:moveTo>
                <a:cubicBezTo>
                  <a:pt x="1558" y="1605"/>
                  <a:pt x="1556" y="1606"/>
                  <a:pt x="1555" y="1604"/>
                </a:cubicBezTo>
                <a:cubicBezTo>
                  <a:pt x="1557" y="1604"/>
                  <a:pt x="1560" y="1604"/>
                  <a:pt x="1561" y="1605"/>
                </a:cubicBezTo>
                <a:close/>
                <a:moveTo>
                  <a:pt x="1557" y="1599"/>
                </a:moveTo>
                <a:cubicBezTo>
                  <a:pt x="1557" y="1599"/>
                  <a:pt x="1558" y="1599"/>
                  <a:pt x="1558" y="1600"/>
                </a:cubicBezTo>
                <a:cubicBezTo>
                  <a:pt x="1557" y="1601"/>
                  <a:pt x="1556" y="1599"/>
                  <a:pt x="1557" y="1599"/>
                </a:cubicBezTo>
                <a:close/>
                <a:moveTo>
                  <a:pt x="1579" y="1604"/>
                </a:moveTo>
                <a:cubicBezTo>
                  <a:pt x="1579" y="1607"/>
                  <a:pt x="1574" y="1605"/>
                  <a:pt x="1573" y="1604"/>
                </a:cubicBezTo>
                <a:cubicBezTo>
                  <a:pt x="1576" y="1603"/>
                  <a:pt x="1578" y="1605"/>
                  <a:pt x="1579" y="1604"/>
                </a:cubicBezTo>
                <a:close/>
                <a:moveTo>
                  <a:pt x="1587" y="1604"/>
                </a:moveTo>
                <a:cubicBezTo>
                  <a:pt x="1588" y="1605"/>
                  <a:pt x="1587" y="1606"/>
                  <a:pt x="1586" y="1605"/>
                </a:cubicBezTo>
                <a:cubicBezTo>
                  <a:pt x="1586" y="1604"/>
                  <a:pt x="1587" y="1604"/>
                  <a:pt x="1587" y="1604"/>
                </a:cubicBezTo>
                <a:close/>
                <a:moveTo>
                  <a:pt x="1587" y="1574"/>
                </a:moveTo>
                <a:cubicBezTo>
                  <a:pt x="1591" y="1574"/>
                  <a:pt x="1593" y="1573"/>
                  <a:pt x="1597" y="1575"/>
                </a:cubicBezTo>
                <a:cubicBezTo>
                  <a:pt x="1594" y="1575"/>
                  <a:pt x="1597" y="1575"/>
                  <a:pt x="1597" y="1576"/>
                </a:cubicBezTo>
                <a:cubicBezTo>
                  <a:pt x="1595" y="1575"/>
                  <a:pt x="1589" y="1577"/>
                  <a:pt x="1587" y="1576"/>
                </a:cubicBezTo>
                <a:cubicBezTo>
                  <a:pt x="1588" y="1575"/>
                  <a:pt x="1588" y="1575"/>
                  <a:pt x="1587" y="1574"/>
                </a:cubicBezTo>
                <a:close/>
                <a:moveTo>
                  <a:pt x="1604" y="1576"/>
                </a:moveTo>
                <a:cubicBezTo>
                  <a:pt x="1603" y="1577"/>
                  <a:pt x="1601" y="1576"/>
                  <a:pt x="1600" y="1576"/>
                </a:cubicBezTo>
                <a:cubicBezTo>
                  <a:pt x="1601" y="1576"/>
                  <a:pt x="1603" y="1575"/>
                  <a:pt x="1604" y="1576"/>
                </a:cubicBezTo>
                <a:close/>
                <a:moveTo>
                  <a:pt x="1600" y="1574"/>
                </a:moveTo>
                <a:cubicBezTo>
                  <a:pt x="1600" y="1573"/>
                  <a:pt x="1604" y="1574"/>
                  <a:pt x="1602" y="1575"/>
                </a:cubicBezTo>
                <a:cubicBezTo>
                  <a:pt x="1602" y="1573"/>
                  <a:pt x="1600" y="1576"/>
                  <a:pt x="1600" y="1574"/>
                </a:cubicBezTo>
                <a:close/>
                <a:moveTo>
                  <a:pt x="1597" y="1569"/>
                </a:moveTo>
                <a:cubicBezTo>
                  <a:pt x="1599" y="1568"/>
                  <a:pt x="1596" y="1570"/>
                  <a:pt x="1596" y="1568"/>
                </a:cubicBezTo>
                <a:cubicBezTo>
                  <a:pt x="1600" y="1570"/>
                  <a:pt x="1605" y="1566"/>
                  <a:pt x="1607" y="1569"/>
                </a:cubicBezTo>
                <a:cubicBezTo>
                  <a:pt x="1605" y="1569"/>
                  <a:pt x="1601" y="1570"/>
                  <a:pt x="1597" y="1569"/>
                </a:cubicBezTo>
                <a:close/>
                <a:moveTo>
                  <a:pt x="1597" y="1567"/>
                </a:moveTo>
                <a:cubicBezTo>
                  <a:pt x="1597" y="1568"/>
                  <a:pt x="1596" y="1567"/>
                  <a:pt x="1596" y="1568"/>
                </a:cubicBezTo>
                <a:cubicBezTo>
                  <a:pt x="1595" y="1568"/>
                  <a:pt x="1596" y="1569"/>
                  <a:pt x="1595" y="1569"/>
                </a:cubicBezTo>
                <a:cubicBezTo>
                  <a:pt x="1595" y="1568"/>
                  <a:pt x="1595" y="1567"/>
                  <a:pt x="1595" y="1567"/>
                </a:cubicBezTo>
                <a:cubicBezTo>
                  <a:pt x="1596" y="1567"/>
                  <a:pt x="1597" y="1567"/>
                  <a:pt x="1597" y="1567"/>
                </a:cubicBezTo>
                <a:close/>
                <a:moveTo>
                  <a:pt x="1596" y="1565"/>
                </a:moveTo>
                <a:cubicBezTo>
                  <a:pt x="1597" y="1566"/>
                  <a:pt x="1598" y="1565"/>
                  <a:pt x="1598" y="1566"/>
                </a:cubicBezTo>
                <a:cubicBezTo>
                  <a:pt x="1597" y="1566"/>
                  <a:pt x="1597" y="1567"/>
                  <a:pt x="1596" y="1567"/>
                </a:cubicBezTo>
                <a:cubicBezTo>
                  <a:pt x="1597" y="1566"/>
                  <a:pt x="1596" y="1565"/>
                  <a:pt x="1596" y="1565"/>
                </a:cubicBezTo>
                <a:close/>
                <a:moveTo>
                  <a:pt x="1595" y="1580"/>
                </a:moveTo>
                <a:cubicBezTo>
                  <a:pt x="1595" y="1582"/>
                  <a:pt x="1596" y="1581"/>
                  <a:pt x="1596" y="1582"/>
                </a:cubicBezTo>
                <a:cubicBezTo>
                  <a:pt x="1594" y="1583"/>
                  <a:pt x="1594" y="1582"/>
                  <a:pt x="1593" y="1582"/>
                </a:cubicBezTo>
                <a:cubicBezTo>
                  <a:pt x="1594" y="1582"/>
                  <a:pt x="1594" y="1580"/>
                  <a:pt x="1595" y="1580"/>
                </a:cubicBezTo>
                <a:close/>
                <a:moveTo>
                  <a:pt x="1592" y="1579"/>
                </a:moveTo>
                <a:cubicBezTo>
                  <a:pt x="1593" y="1579"/>
                  <a:pt x="1593" y="1579"/>
                  <a:pt x="1594" y="1580"/>
                </a:cubicBezTo>
                <a:cubicBezTo>
                  <a:pt x="1593" y="1580"/>
                  <a:pt x="1591" y="1580"/>
                  <a:pt x="1592" y="1579"/>
                </a:cubicBezTo>
                <a:close/>
                <a:moveTo>
                  <a:pt x="1590" y="1579"/>
                </a:moveTo>
                <a:cubicBezTo>
                  <a:pt x="1589" y="1580"/>
                  <a:pt x="1587" y="1580"/>
                  <a:pt x="1587" y="1579"/>
                </a:cubicBezTo>
                <a:cubicBezTo>
                  <a:pt x="1588" y="1579"/>
                  <a:pt x="1590" y="1578"/>
                  <a:pt x="1590" y="1579"/>
                </a:cubicBezTo>
                <a:close/>
                <a:moveTo>
                  <a:pt x="1592" y="1582"/>
                </a:moveTo>
                <a:cubicBezTo>
                  <a:pt x="1590" y="1582"/>
                  <a:pt x="1587" y="1583"/>
                  <a:pt x="1587" y="1582"/>
                </a:cubicBezTo>
                <a:cubicBezTo>
                  <a:pt x="1589" y="1582"/>
                  <a:pt x="1591" y="1581"/>
                  <a:pt x="1592" y="1582"/>
                </a:cubicBezTo>
                <a:close/>
                <a:moveTo>
                  <a:pt x="1594" y="1588"/>
                </a:moveTo>
                <a:cubicBezTo>
                  <a:pt x="1593" y="1588"/>
                  <a:pt x="1591" y="1589"/>
                  <a:pt x="1591" y="1588"/>
                </a:cubicBezTo>
                <a:cubicBezTo>
                  <a:pt x="1592" y="1588"/>
                  <a:pt x="1594" y="1587"/>
                  <a:pt x="1594" y="1588"/>
                </a:cubicBezTo>
                <a:close/>
                <a:moveTo>
                  <a:pt x="1582" y="1580"/>
                </a:moveTo>
                <a:cubicBezTo>
                  <a:pt x="1584" y="1581"/>
                  <a:pt x="1586" y="1579"/>
                  <a:pt x="1587" y="1581"/>
                </a:cubicBezTo>
                <a:cubicBezTo>
                  <a:pt x="1586" y="1581"/>
                  <a:pt x="1582" y="1581"/>
                  <a:pt x="1582" y="1580"/>
                </a:cubicBezTo>
                <a:close/>
                <a:moveTo>
                  <a:pt x="1577" y="1576"/>
                </a:moveTo>
                <a:cubicBezTo>
                  <a:pt x="1575" y="1573"/>
                  <a:pt x="1583" y="1575"/>
                  <a:pt x="1584" y="1574"/>
                </a:cubicBezTo>
                <a:cubicBezTo>
                  <a:pt x="1585" y="1574"/>
                  <a:pt x="1585" y="1575"/>
                  <a:pt x="1586" y="1576"/>
                </a:cubicBezTo>
                <a:cubicBezTo>
                  <a:pt x="1583" y="1576"/>
                  <a:pt x="1580" y="1577"/>
                  <a:pt x="1577" y="1576"/>
                </a:cubicBezTo>
                <a:close/>
                <a:moveTo>
                  <a:pt x="1582" y="1579"/>
                </a:moveTo>
                <a:cubicBezTo>
                  <a:pt x="1581" y="1579"/>
                  <a:pt x="1581" y="1580"/>
                  <a:pt x="1581" y="1581"/>
                </a:cubicBezTo>
                <a:cubicBezTo>
                  <a:pt x="1580" y="1581"/>
                  <a:pt x="1581" y="1579"/>
                  <a:pt x="1578" y="1579"/>
                </a:cubicBezTo>
                <a:cubicBezTo>
                  <a:pt x="1579" y="1581"/>
                  <a:pt x="1577" y="1580"/>
                  <a:pt x="1577" y="1580"/>
                </a:cubicBezTo>
                <a:cubicBezTo>
                  <a:pt x="1578" y="1580"/>
                  <a:pt x="1576" y="1580"/>
                  <a:pt x="1576" y="1580"/>
                </a:cubicBezTo>
                <a:cubicBezTo>
                  <a:pt x="1576" y="1578"/>
                  <a:pt x="1576" y="1578"/>
                  <a:pt x="1576" y="1578"/>
                </a:cubicBezTo>
                <a:cubicBezTo>
                  <a:pt x="1578" y="1579"/>
                  <a:pt x="1580" y="1577"/>
                  <a:pt x="1582" y="1579"/>
                </a:cubicBezTo>
                <a:close/>
                <a:moveTo>
                  <a:pt x="1582" y="1587"/>
                </a:moveTo>
                <a:cubicBezTo>
                  <a:pt x="1581" y="1587"/>
                  <a:pt x="1580" y="1587"/>
                  <a:pt x="1579" y="1586"/>
                </a:cubicBezTo>
                <a:cubicBezTo>
                  <a:pt x="1580" y="1585"/>
                  <a:pt x="1582" y="1586"/>
                  <a:pt x="1582" y="1587"/>
                </a:cubicBezTo>
                <a:close/>
                <a:moveTo>
                  <a:pt x="1599" y="1585"/>
                </a:moveTo>
                <a:cubicBezTo>
                  <a:pt x="1600" y="1586"/>
                  <a:pt x="1603" y="1585"/>
                  <a:pt x="1603" y="1586"/>
                </a:cubicBezTo>
                <a:cubicBezTo>
                  <a:pt x="1603" y="1588"/>
                  <a:pt x="1598" y="1588"/>
                  <a:pt x="1598" y="1587"/>
                </a:cubicBezTo>
                <a:cubicBezTo>
                  <a:pt x="1601" y="1587"/>
                  <a:pt x="1599" y="1587"/>
                  <a:pt x="1599" y="1585"/>
                </a:cubicBezTo>
                <a:close/>
                <a:moveTo>
                  <a:pt x="1623" y="1586"/>
                </a:moveTo>
                <a:cubicBezTo>
                  <a:pt x="1624" y="1587"/>
                  <a:pt x="1625" y="1587"/>
                  <a:pt x="1625" y="1588"/>
                </a:cubicBezTo>
                <a:cubicBezTo>
                  <a:pt x="1624" y="1588"/>
                  <a:pt x="1623" y="1588"/>
                  <a:pt x="1623" y="1586"/>
                </a:cubicBezTo>
                <a:close/>
                <a:moveTo>
                  <a:pt x="1621" y="1544"/>
                </a:moveTo>
                <a:cubicBezTo>
                  <a:pt x="1621" y="1546"/>
                  <a:pt x="1617" y="1544"/>
                  <a:pt x="1618" y="1546"/>
                </a:cubicBezTo>
                <a:cubicBezTo>
                  <a:pt x="1616" y="1546"/>
                  <a:pt x="1616" y="1544"/>
                  <a:pt x="1615" y="1546"/>
                </a:cubicBezTo>
                <a:cubicBezTo>
                  <a:pt x="1615" y="1545"/>
                  <a:pt x="1614" y="1545"/>
                  <a:pt x="1614" y="1544"/>
                </a:cubicBezTo>
                <a:cubicBezTo>
                  <a:pt x="1618" y="1544"/>
                  <a:pt x="1617" y="1544"/>
                  <a:pt x="1621" y="1544"/>
                </a:cubicBezTo>
                <a:close/>
                <a:moveTo>
                  <a:pt x="1616" y="1538"/>
                </a:moveTo>
                <a:cubicBezTo>
                  <a:pt x="1617" y="1538"/>
                  <a:pt x="1619" y="1538"/>
                  <a:pt x="1619" y="1539"/>
                </a:cubicBezTo>
                <a:cubicBezTo>
                  <a:pt x="1618" y="1538"/>
                  <a:pt x="1616" y="1539"/>
                  <a:pt x="1616" y="1538"/>
                </a:cubicBezTo>
                <a:close/>
                <a:moveTo>
                  <a:pt x="1632" y="1549"/>
                </a:moveTo>
                <a:cubicBezTo>
                  <a:pt x="1629" y="1549"/>
                  <a:pt x="1629" y="1546"/>
                  <a:pt x="1627" y="1548"/>
                </a:cubicBezTo>
                <a:cubicBezTo>
                  <a:pt x="1627" y="1547"/>
                  <a:pt x="1627" y="1547"/>
                  <a:pt x="1626" y="1546"/>
                </a:cubicBezTo>
                <a:cubicBezTo>
                  <a:pt x="1627" y="1546"/>
                  <a:pt x="1627" y="1547"/>
                  <a:pt x="1628" y="1547"/>
                </a:cubicBezTo>
                <a:cubicBezTo>
                  <a:pt x="1627" y="1546"/>
                  <a:pt x="1629" y="1546"/>
                  <a:pt x="1628" y="1545"/>
                </a:cubicBezTo>
                <a:cubicBezTo>
                  <a:pt x="1629" y="1545"/>
                  <a:pt x="1629" y="1543"/>
                  <a:pt x="1630" y="1545"/>
                </a:cubicBezTo>
                <a:cubicBezTo>
                  <a:pt x="1629" y="1545"/>
                  <a:pt x="1629" y="1546"/>
                  <a:pt x="1629" y="1546"/>
                </a:cubicBezTo>
                <a:cubicBezTo>
                  <a:pt x="1630" y="1545"/>
                  <a:pt x="1631" y="1547"/>
                  <a:pt x="1632" y="1549"/>
                </a:cubicBezTo>
                <a:close/>
                <a:moveTo>
                  <a:pt x="1633" y="1550"/>
                </a:moveTo>
                <a:cubicBezTo>
                  <a:pt x="1634" y="1551"/>
                  <a:pt x="1637" y="1549"/>
                  <a:pt x="1637" y="1550"/>
                </a:cubicBezTo>
                <a:cubicBezTo>
                  <a:pt x="1635" y="1550"/>
                  <a:pt x="1637" y="1553"/>
                  <a:pt x="1636" y="1552"/>
                </a:cubicBezTo>
                <a:cubicBezTo>
                  <a:pt x="1636" y="1551"/>
                  <a:pt x="1633" y="1552"/>
                  <a:pt x="1632" y="1551"/>
                </a:cubicBezTo>
                <a:cubicBezTo>
                  <a:pt x="1633" y="1551"/>
                  <a:pt x="1633" y="1550"/>
                  <a:pt x="1633" y="1550"/>
                </a:cubicBezTo>
                <a:close/>
                <a:moveTo>
                  <a:pt x="1632" y="1548"/>
                </a:moveTo>
                <a:cubicBezTo>
                  <a:pt x="1634" y="1547"/>
                  <a:pt x="1634" y="1548"/>
                  <a:pt x="1634" y="1549"/>
                </a:cubicBezTo>
                <a:cubicBezTo>
                  <a:pt x="1633" y="1549"/>
                  <a:pt x="1633" y="1548"/>
                  <a:pt x="1632" y="1548"/>
                </a:cubicBezTo>
                <a:close/>
                <a:moveTo>
                  <a:pt x="1640" y="1568"/>
                </a:moveTo>
                <a:cubicBezTo>
                  <a:pt x="1637" y="1569"/>
                  <a:pt x="1632" y="1568"/>
                  <a:pt x="1631" y="1570"/>
                </a:cubicBezTo>
                <a:cubicBezTo>
                  <a:pt x="1631" y="1569"/>
                  <a:pt x="1631" y="1569"/>
                  <a:pt x="1632" y="1568"/>
                </a:cubicBezTo>
                <a:cubicBezTo>
                  <a:pt x="1630" y="1568"/>
                  <a:pt x="1630" y="1570"/>
                  <a:pt x="1629" y="1569"/>
                </a:cubicBezTo>
                <a:cubicBezTo>
                  <a:pt x="1630" y="1569"/>
                  <a:pt x="1630" y="1568"/>
                  <a:pt x="1630" y="1568"/>
                </a:cubicBezTo>
                <a:cubicBezTo>
                  <a:pt x="1634" y="1568"/>
                  <a:pt x="1636" y="1567"/>
                  <a:pt x="1640" y="1568"/>
                </a:cubicBezTo>
                <a:close/>
                <a:moveTo>
                  <a:pt x="1648" y="1557"/>
                </a:moveTo>
                <a:cubicBezTo>
                  <a:pt x="1645" y="1558"/>
                  <a:pt x="1641" y="1557"/>
                  <a:pt x="1639" y="1558"/>
                </a:cubicBezTo>
                <a:cubicBezTo>
                  <a:pt x="1641" y="1556"/>
                  <a:pt x="1644" y="1557"/>
                  <a:pt x="1648" y="1557"/>
                </a:cubicBezTo>
                <a:close/>
                <a:moveTo>
                  <a:pt x="1644" y="1550"/>
                </a:moveTo>
                <a:cubicBezTo>
                  <a:pt x="1644" y="1550"/>
                  <a:pt x="1649" y="1552"/>
                  <a:pt x="1647" y="1551"/>
                </a:cubicBezTo>
                <a:cubicBezTo>
                  <a:pt x="1646" y="1551"/>
                  <a:pt x="1642" y="1552"/>
                  <a:pt x="1644" y="1550"/>
                </a:cubicBezTo>
                <a:close/>
                <a:moveTo>
                  <a:pt x="1628" y="1552"/>
                </a:moveTo>
                <a:cubicBezTo>
                  <a:pt x="1628" y="1550"/>
                  <a:pt x="1632" y="1550"/>
                  <a:pt x="1630" y="1551"/>
                </a:cubicBezTo>
                <a:cubicBezTo>
                  <a:pt x="1630" y="1551"/>
                  <a:pt x="1630" y="1551"/>
                  <a:pt x="1630" y="1551"/>
                </a:cubicBezTo>
                <a:cubicBezTo>
                  <a:pt x="1630" y="1552"/>
                  <a:pt x="1629" y="1552"/>
                  <a:pt x="1628" y="1552"/>
                </a:cubicBezTo>
                <a:close/>
                <a:moveTo>
                  <a:pt x="1627" y="1551"/>
                </a:moveTo>
                <a:cubicBezTo>
                  <a:pt x="1625" y="1551"/>
                  <a:pt x="1624" y="1552"/>
                  <a:pt x="1623" y="1551"/>
                </a:cubicBezTo>
                <a:cubicBezTo>
                  <a:pt x="1624" y="1551"/>
                  <a:pt x="1627" y="1550"/>
                  <a:pt x="1627" y="1551"/>
                </a:cubicBezTo>
                <a:close/>
                <a:moveTo>
                  <a:pt x="1622" y="1543"/>
                </a:moveTo>
                <a:cubicBezTo>
                  <a:pt x="1621" y="1542"/>
                  <a:pt x="1620" y="1544"/>
                  <a:pt x="1620" y="1542"/>
                </a:cubicBezTo>
                <a:cubicBezTo>
                  <a:pt x="1623" y="1541"/>
                  <a:pt x="1625" y="1542"/>
                  <a:pt x="1628" y="1541"/>
                </a:cubicBezTo>
                <a:cubicBezTo>
                  <a:pt x="1628" y="1544"/>
                  <a:pt x="1623" y="1541"/>
                  <a:pt x="1622" y="1543"/>
                </a:cubicBezTo>
                <a:close/>
                <a:moveTo>
                  <a:pt x="1622" y="1576"/>
                </a:moveTo>
                <a:cubicBezTo>
                  <a:pt x="1624" y="1574"/>
                  <a:pt x="1628" y="1574"/>
                  <a:pt x="1631" y="1575"/>
                </a:cubicBezTo>
                <a:cubicBezTo>
                  <a:pt x="1633" y="1573"/>
                  <a:pt x="1638" y="1574"/>
                  <a:pt x="1640" y="1575"/>
                </a:cubicBezTo>
                <a:cubicBezTo>
                  <a:pt x="1637" y="1577"/>
                  <a:pt x="1631" y="1575"/>
                  <a:pt x="1628" y="1576"/>
                </a:cubicBezTo>
                <a:cubicBezTo>
                  <a:pt x="1625" y="1575"/>
                  <a:pt x="1615" y="1577"/>
                  <a:pt x="1612" y="1576"/>
                </a:cubicBezTo>
                <a:cubicBezTo>
                  <a:pt x="1614" y="1575"/>
                  <a:pt x="1619" y="1573"/>
                  <a:pt x="1622" y="1576"/>
                </a:cubicBezTo>
                <a:close/>
                <a:moveTo>
                  <a:pt x="1652" y="1584"/>
                </a:moveTo>
                <a:cubicBezTo>
                  <a:pt x="1651" y="1584"/>
                  <a:pt x="1653" y="1585"/>
                  <a:pt x="1652" y="1585"/>
                </a:cubicBezTo>
                <a:cubicBezTo>
                  <a:pt x="1649" y="1585"/>
                  <a:pt x="1645" y="1586"/>
                  <a:pt x="1642" y="1586"/>
                </a:cubicBezTo>
                <a:cubicBezTo>
                  <a:pt x="1643" y="1586"/>
                  <a:pt x="1643" y="1586"/>
                  <a:pt x="1643" y="1586"/>
                </a:cubicBezTo>
                <a:cubicBezTo>
                  <a:pt x="1641" y="1587"/>
                  <a:pt x="1638" y="1588"/>
                  <a:pt x="1637" y="1586"/>
                </a:cubicBezTo>
                <a:cubicBezTo>
                  <a:pt x="1640" y="1586"/>
                  <a:pt x="1638" y="1586"/>
                  <a:pt x="1638" y="1584"/>
                </a:cubicBezTo>
                <a:cubicBezTo>
                  <a:pt x="1643" y="1584"/>
                  <a:pt x="1647" y="1583"/>
                  <a:pt x="1652" y="1584"/>
                </a:cubicBezTo>
                <a:close/>
                <a:moveTo>
                  <a:pt x="1641" y="1583"/>
                </a:moveTo>
                <a:cubicBezTo>
                  <a:pt x="1642" y="1580"/>
                  <a:pt x="1647" y="1583"/>
                  <a:pt x="1642" y="1582"/>
                </a:cubicBezTo>
                <a:cubicBezTo>
                  <a:pt x="1641" y="1582"/>
                  <a:pt x="1641" y="1583"/>
                  <a:pt x="1641" y="1583"/>
                </a:cubicBezTo>
                <a:close/>
                <a:moveTo>
                  <a:pt x="1665" y="1584"/>
                </a:moveTo>
                <a:cubicBezTo>
                  <a:pt x="1663" y="1583"/>
                  <a:pt x="1664" y="1584"/>
                  <a:pt x="1663" y="1585"/>
                </a:cubicBezTo>
                <a:cubicBezTo>
                  <a:pt x="1663" y="1584"/>
                  <a:pt x="1663" y="1584"/>
                  <a:pt x="1662" y="1584"/>
                </a:cubicBezTo>
                <a:cubicBezTo>
                  <a:pt x="1662" y="1584"/>
                  <a:pt x="1663" y="1585"/>
                  <a:pt x="1663" y="1585"/>
                </a:cubicBezTo>
                <a:cubicBezTo>
                  <a:pt x="1659" y="1587"/>
                  <a:pt x="1658" y="1584"/>
                  <a:pt x="1655" y="1586"/>
                </a:cubicBezTo>
                <a:cubicBezTo>
                  <a:pt x="1655" y="1584"/>
                  <a:pt x="1653" y="1586"/>
                  <a:pt x="1653" y="1585"/>
                </a:cubicBezTo>
                <a:cubicBezTo>
                  <a:pt x="1656" y="1584"/>
                  <a:pt x="1657" y="1584"/>
                  <a:pt x="1660" y="1583"/>
                </a:cubicBezTo>
                <a:cubicBezTo>
                  <a:pt x="1660" y="1584"/>
                  <a:pt x="1659" y="1584"/>
                  <a:pt x="1660" y="1585"/>
                </a:cubicBezTo>
                <a:cubicBezTo>
                  <a:pt x="1659" y="1582"/>
                  <a:pt x="1666" y="1583"/>
                  <a:pt x="1665" y="1584"/>
                </a:cubicBezTo>
                <a:close/>
                <a:moveTo>
                  <a:pt x="1666" y="1601"/>
                </a:moveTo>
                <a:cubicBezTo>
                  <a:pt x="1665" y="1602"/>
                  <a:pt x="1665" y="1601"/>
                  <a:pt x="1664" y="1601"/>
                </a:cubicBezTo>
                <a:cubicBezTo>
                  <a:pt x="1663" y="1599"/>
                  <a:pt x="1666" y="1599"/>
                  <a:pt x="1666" y="1601"/>
                </a:cubicBezTo>
                <a:close/>
                <a:moveTo>
                  <a:pt x="1656" y="1591"/>
                </a:moveTo>
                <a:cubicBezTo>
                  <a:pt x="1657" y="1591"/>
                  <a:pt x="1657" y="1591"/>
                  <a:pt x="1657" y="1591"/>
                </a:cubicBezTo>
                <a:cubicBezTo>
                  <a:pt x="1657" y="1592"/>
                  <a:pt x="1657" y="1593"/>
                  <a:pt x="1656" y="1593"/>
                </a:cubicBezTo>
                <a:cubicBezTo>
                  <a:pt x="1656" y="1592"/>
                  <a:pt x="1655" y="1593"/>
                  <a:pt x="1655" y="1593"/>
                </a:cubicBezTo>
                <a:cubicBezTo>
                  <a:pt x="1655" y="1592"/>
                  <a:pt x="1654" y="1591"/>
                  <a:pt x="1655" y="1591"/>
                </a:cubicBezTo>
                <a:cubicBezTo>
                  <a:pt x="1655" y="1592"/>
                  <a:pt x="1657" y="1592"/>
                  <a:pt x="1656" y="1591"/>
                </a:cubicBezTo>
                <a:close/>
                <a:moveTo>
                  <a:pt x="1654" y="1590"/>
                </a:moveTo>
                <a:cubicBezTo>
                  <a:pt x="1653" y="1589"/>
                  <a:pt x="1652" y="1591"/>
                  <a:pt x="1652" y="1588"/>
                </a:cubicBezTo>
                <a:cubicBezTo>
                  <a:pt x="1653" y="1588"/>
                  <a:pt x="1655" y="1589"/>
                  <a:pt x="1654" y="1590"/>
                </a:cubicBezTo>
                <a:close/>
                <a:moveTo>
                  <a:pt x="1646" y="1587"/>
                </a:moveTo>
                <a:cubicBezTo>
                  <a:pt x="1645" y="1587"/>
                  <a:pt x="1645" y="1587"/>
                  <a:pt x="1644" y="1587"/>
                </a:cubicBezTo>
                <a:cubicBezTo>
                  <a:pt x="1644" y="1587"/>
                  <a:pt x="1644" y="1586"/>
                  <a:pt x="1645" y="1586"/>
                </a:cubicBezTo>
                <a:cubicBezTo>
                  <a:pt x="1652" y="1586"/>
                  <a:pt x="1650" y="1587"/>
                  <a:pt x="1646" y="1587"/>
                </a:cubicBezTo>
                <a:close/>
                <a:moveTo>
                  <a:pt x="1639" y="1580"/>
                </a:moveTo>
                <a:cubicBezTo>
                  <a:pt x="1639" y="1580"/>
                  <a:pt x="1638" y="1580"/>
                  <a:pt x="1638" y="1579"/>
                </a:cubicBezTo>
                <a:cubicBezTo>
                  <a:pt x="1639" y="1579"/>
                  <a:pt x="1639" y="1579"/>
                  <a:pt x="1639" y="1579"/>
                </a:cubicBezTo>
                <a:cubicBezTo>
                  <a:pt x="1640" y="1580"/>
                  <a:pt x="1640" y="1580"/>
                  <a:pt x="1639" y="1580"/>
                </a:cubicBezTo>
                <a:close/>
                <a:moveTo>
                  <a:pt x="1636" y="1577"/>
                </a:moveTo>
                <a:cubicBezTo>
                  <a:pt x="1635" y="1577"/>
                  <a:pt x="1632" y="1578"/>
                  <a:pt x="1632" y="1576"/>
                </a:cubicBezTo>
                <a:cubicBezTo>
                  <a:pt x="1634" y="1577"/>
                  <a:pt x="1635" y="1576"/>
                  <a:pt x="1636" y="1577"/>
                </a:cubicBezTo>
                <a:close/>
                <a:moveTo>
                  <a:pt x="1609" y="1533"/>
                </a:moveTo>
                <a:cubicBezTo>
                  <a:pt x="1609" y="1534"/>
                  <a:pt x="1613" y="1532"/>
                  <a:pt x="1614" y="1533"/>
                </a:cubicBezTo>
                <a:cubicBezTo>
                  <a:pt x="1613" y="1534"/>
                  <a:pt x="1607" y="1535"/>
                  <a:pt x="1609" y="1533"/>
                </a:cubicBezTo>
                <a:close/>
                <a:moveTo>
                  <a:pt x="1656" y="1591"/>
                </a:moveTo>
                <a:cubicBezTo>
                  <a:pt x="1656" y="1590"/>
                  <a:pt x="1655" y="1590"/>
                  <a:pt x="1655" y="1589"/>
                </a:cubicBezTo>
                <a:cubicBezTo>
                  <a:pt x="1658" y="1589"/>
                  <a:pt x="1661" y="1588"/>
                  <a:pt x="1662" y="1591"/>
                </a:cubicBezTo>
                <a:cubicBezTo>
                  <a:pt x="1660" y="1590"/>
                  <a:pt x="1659" y="1591"/>
                  <a:pt x="1656" y="1591"/>
                </a:cubicBezTo>
                <a:close/>
                <a:moveTo>
                  <a:pt x="1661" y="1600"/>
                </a:moveTo>
                <a:cubicBezTo>
                  <a:pt x="1661" y="1599"/>
                  <a:pt x="1661" y="1598"/>
                  <a:pt x="1662" y="1598"/>
                </a:cubicBezTo>
                <a:cubicBezTo>
                  <a:pt x="1661" y="1600"/>
                  <a:pt x="1664" y="1600"/>
                  <a:pt x="1663" y="1601"/>
                </a:cubicBezTo>
                <a:cubicBezTo>
                  <a:pt x="1662" y="1599"/>
                  <a:pt x="1660" y="1602"/>
                  <a:pt x="1660" y="1600"/>
                </a:cubicBezTo>
                <a:lnTo>
                  <a:pt x="1661" y="1600"/>
                </a:lnTo>
                <a:close/>
                <a:moveTo>
                  <a:pt x="1678" y="1583"/>
                </a:moveTo>
                <a:cubicBezTo>
                  <a:pt x="1679" y="1583"/>
                  <a:pt x="1681" y="1584"/>
                  <a:pt x="1679" y="1585"/>
                </a:cubicBezTo>
                <a:cubicBezTo>
                  <a:pt x="1680" y="1583"/>
                  <a:pt x="1678" y="1584"/>
                  <a:pt x="1678" y="1583"/>
                </a:cubicBezTo>
                <a:close/>
                <a:moveTo>
                  <a:pt x="1652" y="1550"/>
                </a:moveTo>
                <a:cubicBezTo>
                  <a:pt x="1651" y="1550"/>
                  <a:pt x="1652" y="1551"/>
                  <a:pt x="1651" y="1551"/>
                </a:cubicBezTo>
                <a:cubicBezTo>
                  <a:pt x="1654" y="1552"/>
                  <a:pt x="1653" y="1550"/>
                  <a:pt x="1654" y="1549"/>
                </a:cubicBezTo>
                <a:cubicBezTo>
                  <a:pt x="1656" y="1550"/>
                  <a:pt x="1657" y="1550"/>
                  <a:pt x="1658" y="1551"/>
                </a:cubicBezTo>
                <a:cubicBezTo>
                  <a:pt x="1658" y="1549"/>
                  <a:pt x="1658" y="1549"/>
                  <a:pt x="1658" y="1549"/>
                </a:cubicBezTo>
                <a:cubicBezTo>
                  <a:pt x="1660" y="1550"/>
                  <a:pt x="1661" y="1549"/>
                  <a:pt x="1662" y="1551"/>
                </a:cubicBezTo>
                <a:cubicBezTo>
                  <a:pt x="1662" y="1552"/>
                  <a:pt x="1661" y="1551"/>
                  <a:pt x="1661" y="1551"/>
                </a:cubicBezTo>
                <a:cubicBezTo>
                  <a:pt x="1663" y="1551"/>
                  <a:pt x="1661" y="1553"/>
                  <a:pt x="1662" y="1553"/>
                </a:cubicBezTo>
                <a:cubicBezTo>
                  <a:pt x="1663" y="1553"/>
                  <a:pt x="1664" y="1551"/>
                  <a:pt x="1663" y="1550"/>
                </a:cubicBezTo>
                <a:cubicBezTo>
                  <a:pt x="1663" y="1550"/>
                  <a:pt x="1662" y="1550"/>
                  <a:pt x="1662" y="1550"/>
                </a:cubicBezTo>
                <a:cubicBezTo>
                  <a:pt x="1664" y="1549"/>
                  <a:pt x="1667" y="1549"/>
                  <a:pt x="1669" y="1550"/>
                </a:cubicBezTo>
                <a:cubicBezTo>
                  <a:pt x="1668" y="1548"/>
                  <a:pt x="1670" y="1550"/>
                  <a:pt x="1670" y="1549"/>
                </a:cubicBezTo>
                <a:cubicBezTo>
                  <a:pt x="1669" y="1548"/>
                  <a:pt x="1669" y="1548"/>
                  <a:pt x="1668" y="1547"/>
                </a:cubicBezTo>
                <a:cubicBezTo>
                  <a:pt x="1668" y="1548"/>
                  <a:pt x="1668" y="1548"/>
                  <a:pt x="1667" y="1549"/>
                </a:cubicBezTo>
                <a:cubicBezTo>
                  <a:pt x="1667" y="1548"/>
                  <a:pt x="1666" y="1547"/>
                  <a:pt x="1666" y="1547"/>
                </a:cubicBezTo>
                <a:cubicBezTo>
                  <a:pt x="1666" y="1548"/>
                  <a:pt x="1666" y="1548"/>
                  <a:pt x="1665" y="1548"/>
                </a:cubicBezTo>
                <a:cubicBezTo>
                  <a:pt x="1665" y="1547"/>
                  <a:pt x="1665" y="1547"/>
                  <a:pt x="1665" y="1547"/>
                </a:cubicBezTo>
                <a:cubicBezTo>
                  <a:pt x="1668" y="1547"/>
                  <a:pt x="1666" y="1545"/>
                  <a:pt x="1668" y="1545"/>
                </a:cubicBezTo>
                <a:cubicBezTo>
                  <a:pt x="1668" y="1544"/>
                  <a:pt x="1667" y="1545"/>
                  <a:pt x="1667" y="1545"/>
                </a:cubicBezTo>
                <a:cubicBezTo>
                  <a:pt x="1667" y="1544"/>
                  <a:pt x="1668" y="1544"/>
                  <a:pt x="1669" y="1544"/>
                </a:cubicBezTo>
                <a:cubicBezTo>
                  <a:pt x="1669" y="1545"/>
                  <a:pt x="1671" y="1545"/>
                  <a:pt x="1670" y="1546"/>
                </a:cubicBezTo>
                <a:cubicBezTo>
                  <a:pt x="1670" y="1546"/>
                  <a:pt x="1669" y="1546"/>
                  <a:pt x="1669" y="1547"/>
                </a:cubicBezTo>
                <a:cubicBezTo>
                  <a:pt x="1670" y="1550"/>
                  <a:pt x="1674" y="1548"/>
                  <a:pt x="1677" y="1550"/>
                </a:cubicBezTo>
                <a:cubicBezTo>
                  <a:pt x="1676" y="1550"/>
                  <a:pt x="1675" y="1551"/>
                  <a:pt x="1676" y="1552"/>
                </a:cubicBezTo>
                <a:cubicBezTo>
                  <a:pt x="1673" y="1552"/>
                  <a:pt x="1673" y="1550"/>
                  <a:pt x="1673" y="1550"/>
                </a:cubicBezTo>
                <a:cubicBezTo>
                  <a:pt x="1672" y="1551"/>
                  <a:pt x="1671" y="1550"/>
                  <a:pt x="1671" y="1551"/>
                </a:cubicBezTo>
                <a:cubicBezTo>
                  <a:pt x="1671" y="1551"/>
                  <a:pt x="1672" y="1551"/>
                  <a:pt x="1672" y="1552"/>
                </a:cubicBezTo>
                <a:cubicBezTo>
                  <a:pt x="1669" y="1551"/>
                  <a:pt x="1670" y="1555"/>
                  <a:pt x="1669" y="1553"/>
                </a:cubicBezTo>
                <a:cubicBezTo>
                  <a:pt x="1667" y="1553"/>
                  <a:pt x="1667" y="1554"/>
                  <a:pt x="1667" y="1555"/>
                </a:cubicBezTo>
                <a:cubicBezTo>
                  <a:pt x="1666" y="1554"/>
                  <a:pt x="1663" y="1553"/>
                  <a:pt x="1663" y="1554"/>
                </a:cubicBezTo>
                <a:cubicBezTo>
                  <a:pt x="1663" y="1554"/>
                  <a:pt x="1664" y="1555"/>
                  <a:pt x="1665" y="1555"/>
                </a:cubicBezTo>
                <a:cubicBezTo>
                  <a:pt x="1663" y="1556"/>
                  <a:pt x="1662" y="1555"/>
                  <a:pt x="1659" y="1556"/>
                </a:cubicBezTo>
                <a:cubicBezTo>
                  <a:pt x="1658" y="1554"/>
                  <a:pt x="1660" y="1554"/>
                  <a:pt x="1660" y="1552"/>
                </a:cubicBezTo>
                <a:cubicBezTo>
                  <a:pt x="1657" y="1553"/>
                  <a:pt x="1656" y="1552"/>
                  <a:pt x="1654" y="1551"/>
                </a:cubicBezTo>
                <a:cubicBezTo>
                  <a:pt x="1654" y="1552"/>
                  <a:pt x="1655" y="1552"/>
                  <a:pt x="1654" y="1553"/>
                </a:cubicBezTo>
                <a:cubicBezTo>
                  <a:pt x="1653" y="1552"/>
                  <a:pt x="1650" y="1552"/>
                  <a:pt x="1648" y="1551"/>
                </a:cubicBezTo>
                <a:cubicBezTo>
                  <a:pt x="1649" y="1551"/>
                  <a:pt x="1649" y="1551"/>
                  <a:pt x="1650" y="1550"/>
                </a:cubicBezTo>
                <a:cubicBezTo>
                  <a:pt x="1650" y="1551"/>
                  <a:pt x="1650" y="1551"/>
                  <a:pt x="1651" y="1551"/>
                </a:cubicBezTo>
                <a:cubicBezTo>
                  <a:pt x="1650" y="1550"/>
                  <a:pt x="1652" y="1549"/>
                  <a:pt x="1652" y="1550"/>
                </a:cubicBezTo>
                <a:close/>
                <a:moveTo>
                  <a:pt x="1665" y="1544"/>
                </a:moveTo>
                <a:cubicBezTo>
                  <a:pt x="1666" y="1546"/>
                  <a:pt x="1664" y="1545"/>
                  <a:pt x="1664" y="1547"/>
                </a:cubicBezTo>
                <a:cubicBezTo>
                  <a:pt x="1662" y="1546"/>
                  <a:pt x="1661" y="1547"/>
                  <a:pt x="1660" y="1548"/>
                </a:cubicBezTo>
                <a:cubicBezTo>
                  <a:pt x="1660" y="1546"/>
                  <a:pt x="1660" y="1544"/>
                  <a:pt x="1662" y="1544"/>
                </a:cubicBezTo>
                <a:cubicBezTo>
                  <a:pt x="1662" y="1546"/>
                  <a:pt x="1664" y="1544"/>
                  <a:pt x="1665" y="1544"/>
                </a:cubicBezTo>
                <a:cubicBezTo>
                  <a:pt x="1664" y="1544"/>
                  <a:pt x="1664" y="1544"/>
                  <a:pt x="1665" y="1544"/>
                </a:cubicBezTo>
                <a:close/>
                <a:moveTo>
                  <a:pt x="1665" y="1548"/>
                </a:moveTo>
                <a:cubicBezTo>
                  <a:pt x="1664" y="1549"/>
                  <a:pt x="1663" y="1548"/>
                  <a:pt x="1662" y="1548"/>
                </a:cubicBezTo>
                <a:cubicBezTo>
                  <a:pt x="1663" y="1548"/>
                  <a:pt x="1665" y="1547"/>
                  <a:pt x="1665" y="1548"/>
                </a:cubicBezTo>
                <a:close/>
                <a:moveTo>
                  <a:pt x="1667" y="1539"/>
                </a:moveTo>
                <a:cubicBezTo>
                  <a:pt x="1669" y="1537"/>
                  <a:pt x="1676" y="1538"/>
                  <a:pt x="1677" y="1539"/>
                </a:cubicBezTo>
                <a:cubicBezTo>
                  <a:pt x="1674" y="1540"/>
                  <a:pt x="1672" y="1538"/>
                  <a:pt x="1667" y="1539"/>
                </a:cubicBezTo>
                <a:close/>
                <a:moveTo>
                  <a:pt x="1674" y="1547"/>
                </a:moveTo>
                <a:cubicBezTo>
                  <a:pt x="1673" y="1547"/>
                  <a:pt x="1673" y="1548"/>
                  <a:pt x="1671" y="1548"/>
                </a:cubicBezTo>
                <a:cubicBezTo>
                  <a:pt x="1671" y="1547"/>
                  <a:pt x="1671" y="1547"/>
                  <a:pt x="1671" y="1547"/>
                </a:cubicBezTo>
                <a:cubicBezTo>
                  <a:pt x="1671" y="1546"/>
                  <a:pt x="1671" y="1546"/>
                  <a:pt x="1672" y="1546"/>
                </a:cubicBezTo>
                <a:cubicBezTo>
                  <a:pt x="1672" y="1548"/>
                  <a:pt x="1674" y="1545"/>
                  <a:pt x="1674" y="1547"/>
                </a:cubicBezTo>
                <a:close/>
                <a:moveTo>
                  <a:pt x="1667" y="1537"/>
                </a:moveTo>
                <a:cubicBezTo>
                  <a:pt x="1669" y="1536"/>
                  <a:pt x="1674" y="1536"/>
                  <a:pt x="1674" y="1537"/>
                </a:cubicBezTo>
                <a:cubicBezTo>
                  <a:pt x="1672" y="1537"/>
                  <a:pt x="1668" y="1538"/>
                  <a:pt x="1667" y="1537"/>
                </a:cubicBezTo>
                <a:close/>
                <a:moveTo>
                  <a:pt x="1676" y="1559"/>
                </a:moveTo>
                <a:cubicBezTo>
                  <a:pt x="1674" y="1559"/>
                  <a:pt x="1674" y="1560"/>
                  <a:pt x="1673" y="1560"/>
                </a:cubicBezTo>
                <a:cubicBezTo>
                  <a:pt x="1673" y="1559"/>
                  <a:pt x="1673" y="1558"/>
                  <a:pt x="1673" y="1558"/>
                </a:cubicBezTo>
                <a:cubicBezTo>
                  <a:pt x="1674" y="1558"/>
                  <a:pt x="1676" y="1558"/>
                  <a:pt x="1676" y="1559"/>
                </a:cubicBezTo>
                <a:close/>
                <a:moveTo>
                  <a:pt x="1671" y="1558"/>
                </a:moveTo>
                <a:cubicBezTo>
                  <a:pt x="1671" y="1559"/>
                  <a:pt x="1670" y="1559"/>
                  <a:pt x="1669" y="1559"/>
                </a:cubicBezTo>
                <a:cubicBezTo>
                  <a:pt x="1669" y="1559"/>
                  <a:pt x="1669" y="1558"/>
                  <a:pt x="1669" y="1558"/>
                </a:cubicBezTo>
                <a:lnTo>
                  <a:pt x="1671" y="1558"/>
                </a:lnTo>
                <a:close/>
                <a:moveTo>
                  <a:pt x="1665" y="1558"/>
                </a:moveTo>
                <a:cubicBezTo>
                  <a:pt x="1664" y="1560"/>
                  <a:pt x="1662" y="1557"/>
                  <a:pt x="1664" y="1558"/>
                </a:cubicBezTo>
                <a:cubicBezTo>
                  <a:pt x="1664" y="1558"/>
                  <a:pt x="1664" y="1557"/>
                  <a:pt x="1664" y="1557"/>
                </a:cubicBezTo>
                <a:cubicBezTo>
                  <a:pt x="1664" y="1558"/>
                  <a:pt x="1664" y="1558"/>
                  <a:pt x="1665" y="1558"/>
                </a:cubicBezTo>
                <a:close/>
                <a:moveTo>
                  <a:pt x="1659" y="1567"/>
                </a:moveTo>
                <a:cubicBezTo>
                  <a:pt x="1660" y="1568"/>
                  <a:pt x="1662" y="1567"/>
                  <a:pt x="1662" y="1568"/>
                </a:cubicBezTo>
                <a:cubicBezTo>
                  <a:pt x="1661" y="1568"/>
                  <a:pt x="1659" y="1569"/>
                  <a:pt x="1659" y="1567"/>
                </a:cubicBezTo>
                <a:close/>
                <a:moveTo>
                  <a:pt x="1659" y="1575"/>
                </a:moveTo>
                <a:cubicBezTo>
                  <a:pt x="1659" y="1574"/>
                  <a:pt x="1658" y="1574"/>
                  <a:pt x="1659" y="1574"/>
                </a:cubicBezTo>
                <a:cubicBezTo>
                  <a:pt x="1660" y="1574"/>
                  <a:pt x="1660" y="1574"/>
                  <a:pt x="1660" y="1574"/>
                </a:cubicBezTo>
                <a:cubicBezTo>
                  <a:pt x="1660" y="1574"/>
                  <a:pt x="1660" y="1575"/>
                  <a:pt x="1659" y="1575"/>
                </a:cubicBezTo>
                <a:close/>
                <a:moveTo>
                  <a:pt x="1656" y="1577"/>
                </a:moveTo>
                <a:cubicBezTo>
                  <a:pt x="1655" y="1577"/>
                  <a:pt x="1655" y="1575"/>
                  <a:pt x="1657" y="1576"/>
                </a:cubicBezTo>
                <a:cubicBezTo>
                  <a:pt x="1655" y="1576"/>
                  <a:pt x="1658" y="1579"/>
                  <a:pt x="1656" y="1577"/>
                </a:cubicBezTo>
                <a:close/>
                <a:moveTo>
                  <a:pt x="1656" y="1566"/>
                </a:moveTo>
                <a:cubicBezTo>
                  <a:pt x="1655" y="1566"/>
                  <a:pt x="1653" y="1567"/>
                  <a:pt x="1653" y="1566"/>
                </a:cubicBezTo>
                <a:cubicBezTo>
                  <a:pt x="1654" y="1567"/>
                  <a:pt x="1655" y="1565"/>
                  <a:pt x="1656" y="1566"/>
                </a:cubicBezTo>
                <a:close/>
                <a:moveTo>
                  <a:pt x="1653" y="1560"/>
                </a:moveTo>
                <a:cubicBezTo>
                  <a:pt x="1653" y="1558"/>
                  <a:pt x="1653" y="1558"/>
                  <a:pt x="1653" y="1558"/>
                </a:cubicBezTo>
                <a:cubicBezTo>
                  <a:pt x="1656" y="1558"/>
                  <a:pt x="1656" y="1558"/>
                  <a:pt x="1656" y="1558"/>
                </a:cubicBezTo>
                <a:cubicBezTo>
                  <a:pt x="1656" y="1560"/>
                  <a:pt x="1656" y="1560"/>
                  <a:pt x="1656" y="1560"/>
                </a:cubicBezTo>
                <a:cubicBezTo>
                  <a:pt x="1654" y="1560"/>
                  <a:pt x="1655" y="1558"/>
                  <a:pt x="1654" y="1559"/>
                </a:cubicBezTo>
                <a:cubicBezTo>
                  <a:pt x="1654" y="1560"/>
                  <a:pt x="1654" y="1560"/>
                  <a:pt x="1653" y="1560"/>
                </a:cubicBezTo>
                <a:close/>
                <a:moveTo>
                  <a:pt x="1654" y="1576"/>
                </a:moveTo>
                <a:cubicBezTo>
                  <a:pt x="1654" y="1577"/>
                  <a:pt x="1656" y="1577"/>
                  <a:pt x="1656" y="1578"/>
                </a:cubicBezTo>
                <a:cubicBezTo>
                  <a:pt x="1655" y="1578"/>
                  <a:pt x="1653" y="1576"/>
                  <a:pt x="1654" y="1576"/>
                </a:cubicBezTo>
                <a:close/>
                <a:moveTo>
                  <a:pt x="1654" y="1574"/>
                </a:moveTo>
                <a:cubicBezTo>
                  <a:pt x="1656" y="1574"/>
                  <a:pt x="1656" y="1574"/>
                  <a:pt x="1658" y="1574"/>
                </a:cubicBezTo>
                <a:cubicBezTo>
                  <a:pt x="1658" y="1576"/>
                  <a:pt x="1654" y="1575"/>
                  <a:pt x="1654" y="1574"/>
                </a:cubicBezTo>
                <a:close/>
                <a:moveTo>
                  <a:pt x="1688" y="1568"/>
                </a:moveTo>
                <a:cubicBezTo>
                  <a:pt x="1687" y="1570"/>
                  <a:pt x="1682" y="1569"/>
                  <a:pt x="1680" y="1568"/>
                </a:cubicBezTo>
                <a:cubicBezTo>
                  <a:pt x="1683" y="1567"/>
                  <a:pt x="1686" y="1568"/>
                  <a:pt x="1688" y="1568"/>
                </a:cubicBezTo>
                <a:close/>
                <a:moveTo>
                  <a:pt x="1680" y="1556"/>
                </a:moveTo>
                <a:cubicBezTo>
                  <a:pt x="1680" y="1555"/>
                  <a:pt x="1681" y="1555"/>
                  <a:pt x="1681" y="1554"/>
                </a:cubicBezTo>
                <a:cubicBezTo>
                  <a:pt x="1681" y="1555"/>
                  <a:pt x="1682" y="1555"/>
                  <a:pt x="1682" y="1556"/>
                </a:cubicBezTo>
                <a:cubicBezTo>
                  <a:pt x="1681" y="1556"/>
                  <a:pt x="1681" y="1556"/>
                  <a:pt x="1680" y="1556"/>
                </a:cubicBezTo>
                <a:close/>
                <a:moveTo>
                  <a:pt x="1692" y="1565"/>
                </a:moveTo>
                <a:cubicBezTo>
                  <a:pt x="1692" y="1567"/>
                  <a:pt x="1691" y="1565"/>
                  <a:pt x="1690" y="1566"/>
                </a:cubicBezTo>
                <a:cubicBezTo>
                  <a:pt x="1690" y="1565"/>
                  <a:pt x="1687" y="1565"/>
                  <a:pt x="1689" y="1564"/>
                </a:cubicBezTo>
                <a:cubicBezTo>
                  <a:pt x="1690" y="1565"/>
                  <a:pt x="1691" y="1565"/>
                  <a:pt x="1692" y="1565"/>
                </a:cubicBezTo>
                <a:close/>
                <a:moveTo>
                  <a:pt x="1691" y="1559"/>
                </a:moveTo>
                <a:cubicBezTo>
                  <a:pt x="1692" y="1559"/>
                  <a:pt x="1693" y="1559"/>
                  <a:pt x="1694" y="1560"/>
                </a:cubicBezTo>
                <a:cubicBezTo>
                  <a:pt x="1692" y="1559"/>
                  <a:pt x="1691" y="1560"/>
                  <a:pt x="1691" y="1559"/>
                </a:cubicBezTo>
                <a:close/>
                <a:moveTo>
                  <a:pt x="1710" y="1576"/>
                </a:moveTo>
                <a:cubicBezTo>
                  <a:pt x="1711" y="1576"/>
                  <a:pt x="1712" y="1576"/>
                  <a:pt x="1712" y="1577"/>
                </a:cubicBezTo>
                <a:cubicBezTo>
                  <a:pt x="1711" y="1577"/>
                  <a:pt x="1711" y="1577"/>
                  <a:pt x="1711" y="1577"/>
                </a:cubicBezTo>
                <a:cubicBezTo>
                  <a:pt x="1711" y="1576"/>
                  <a:pt x="1710" y="1576"/>
                  <a:pt x="1710" y="1576"/>
                </a:cubicBezTo>
                <a:close/>
                <a:moveTo>
                  <a:pt x="1711" y="1579"/>
                </a:moveTo>
                <a:cubicBezTo>
                  <a:pt x="1711" y="1580"/>
                  <a:pt x="1711" y="1580"/>
                  <a:pt x="1711" y="1580"/>
                </a:cubicBezTo>
                <a:cubicBezTo>
                  <a:pt x="1708" y="1581"/>
                  <a:pt x="1707" y="1578"/>
                  <a:pt x="1707" y="1577"/>
                </a:cubicBezTo>
                <a:cubicBezTo>
                  <a:pt x="1708" y="1577"/>
                  <a:pt x="1708" y="1578"/>
                  <a:pt x="1708" y="1578"/>
                </a:cubicBezTo>
                <a:cubicBezTo>
                  <a:pt x="1708" y="1578"/>
                  <a:pt x="1708" y="1577"/>
                  <a:pt x="1709" y="1577"/>
                </a:cubicBezTo>
                <a:cubicBezTo>
                  <a:pt x="1709" y="1578"/>
                  <a:pt x="1710" y="1579"/>
                  <a:pt x="1710" y="1580"/>
                </a:cubicBezTo>
                <a:cubicBezTo>
                  <a:pt x="1710" y="1579"/>
                  <a:pt x="1710" y="1579"/>
                  <a:pt x="1711" y="1579"/>
                </a:cubicBezTo>
                <a:close/>
                <a:moveTo>
                  <a:pt x="1701" y="1584"/>
                </a:moveTo>
                <a:cubicBezTo>
                  <a:pt x="1702" y="1584"/>
                  <a:pt x="1702" y="1584"/>
                  <a:pt x="1703" y="1585"/>
                </a:cubicBezTo>
                <a:cubicBezTo>
                  <a:pt x="1702" y="1585"/>
                  <a:pt x="1701" y="1585"/>
                  <a:pt x="1701" y="1584"/>
                </a:cubicBezTo>
                <a:cubicBezTo>
                  <a:pt x="1701" y="1585"/>
                  <a:pt x="1700" y="1585"/>
                  <a:pt x="1700" y="1585"/>
                </a:cubicBezTo>
                <a:cubicBezTo>
                  <a:pt x="1700" y="1584"/>
                  <a:pt x="1700" y="1584"/>
                  <a:pt x="1701" y="1584"/>
                </a:cubicBezTo>
                <a:close/>
                <a:moveTo>
                  <a:pt x="1709" y="1618"/>
                </a:moveTo>
                <a:cubicBezTo>
                  <a:pt x="1706" y="1617"/>
                  <a:pt x="1704" y="1618"/>
                  <a:pt x="1701" y="1617"/>
                </a:cubicBezTo>
                <a:cubicBezTo>
                  <a:pt x="1704" y="1617"/>
                  <a:pt x="1709" y="1616"/>
                  <a:pt x="1709" y="1618"/>
                </a:cubicBezTo>
                <a:close/>
                <a:moveTo>
                  <a:pt x="1711" y="1623"/>
                </a:moveTo>
                <a:cubicBezTo>
                  <a:pt x="1710" y="1623"/>
                  <a:pt x="1708" y="1624"/>
                  <a:pt x="1708" y="1623"/>
                </a:cubicBezTo>
                <a:cubicBezTo>
                  <a:pt x="1709" y="1623"/>
                  <a:pt x="1711" y="1622"/>
                  <a:pt x="1711" y="1623"/>
                </a:cubicBezTo>
                <a:close/>
                <a:moveTo>
                  <a:pt x="1713" y="1579"/>
                </a:moveTo>
                <a:cubicBezTo>
                  <a:pt x="1712" y="1579"/>
                  <a:pt x="1712" y="1580"/>
                  <a:pt x="1711" y="1579"/>
                </a:cubicBezTo>
                <a:cubicBezTo>
                  <a:pt x="1710" y="1578"/>
                  <a:pt x="1713" y="1578"/>
                  <a:pt x="1713" y="1579"/>
                </a:cubicBezTo>
                <a:close/>
                <a:moveTo>
                  <a:pt x="1694" y="1559"/>
                </a:moveTo>
                <a:cubicBezTo>
                  <a:pt x="1695" y="1559"/>
                  <a:pt x="1697" y="1558"/>
                  <a:pt x="1697" y="1559"/>
                </a:cubicBezTo>
                <a:cubicBezTo>
                  <a:pt x="1697" y="1560"/>
                  <a:pt x="1694" y="1560"/>
                  <a:pt x="1694" y="1559"/>
                </a:cubicBezTo>
                <a:close/>
                <a:moveTo>
                  <a:pt x="1698" y="1552"/>
                </a:moveTo>
                <a:cubicBezTo>
                  <a:pt x="1692" y="1552"/>
                  <a:pt x="1690" y="1552"/>
                  <a:pt x="1683" y="1551"/>
                </a:cubicBezTo>
                <a:cubicBezTo>
                  <a:pt x="1684" y="1552"/>
                  <a:pt x="1683" y="1552"/>
                  <a:pt x="1683" y="1553"/>
                </a:cubicBezTo>
                <a:cubicBezTo>
                  <a:pt x="1689" y="1553"/>
                  <a:pt x="1688" y="1554"/>
                  <a:pt x="1694" y="1553"/>
                </a:cubicBezTo>
                <a:cubicBezTo>
                  <a:pt x="1694" y="1554"/>
                  <a:pt x="1693" y="1554"/>
                  <a:pt x="1694" y="1555"/>
                </a:cubicBezTo>
                <a:cubicBezTo>
                  <a:pt x="1694" y="1553"/>
                  <a:pt x="1695" y="1555"/>
                  <a:pt x="1696" y="1555"/>
                </a:cubicBezTo>
                <a:cubicBezTo>
                  <a:pt x="1696" y="1554"/>
                  <a:pt x="1697" y="1552"/>
                  <a:pt x="1698" y="1554"/>
                </a:cubicBezTo>
                <a:cubicBezTo>
                  <a:pt x="1696" y="1554"/>
                  <a:pt x="1699" y="1557"/>
                  <a:pt x="1697" y="1558"/>
                </a:cubicBezTo>
                <a:cubicBezTo>
                  <a:pt x="1691" y="1557"/>
                  <a:pt x="1687" y="1558"/>
                  <a:pt x="1682" y="1556"/>
                </a:cubicBezTo>
                <a:cubicBezTo>
                  <a:pt x="1683" y="1556"/>
                  <a:pt x="1684" y="1553"/>
                  <a:pt x="1683" y="1553"/>
                </a:cubicBezTo>
                <a:cubicBezTo>
                  <a:pt x="1682" y="1553"/>
                  <a:pt x="1684" y="1555"/>
                  <a:pt x="1682" y="1555"/>
                </a:cubicBezTo>
                <a:cubicBezTo>
                  <a:pt x="1682" y="1553"/>
                  <a:pt x="1679" y="1553"/>
                  <a:pt x="1679" y="1554"/>
                </a:cubicBezTo>
                <a:cubicBezTo>
                  <a:pt x="1679" y="1554"/>
                  <a:pt x="1680" y="1554"/>
                  <a:pt x="1680" y="1554"/>
                </a:cubicBezTo>
                <a:cubicBezTo>
                  <a:pt x="1679" y="1554"/>
                  <a:pt x="1680" y="1557"/>
                  <a:pt x="1678" y="1556"/>
                </a:cubicBezTo>
                <a:cubicBezTo>
                  <a:pt x="1679" y="1554"/>
                  <a:pt x="1677" y="1552"/>
                  <a:pt x="1678" y="1551"/>
                </a:cubicBezTo>
                <a:cubicBezTo>
                  <a:pt x="1678" y="1551"/>
                  <a:pt x="1677" y="1551"/>
                  <a:pt x="1677" y="1551"/>
                </a:cubicBezTo>
                <a:cubicBezTo>
                  <a:pt x="1677" y="1551"/>
                  <a:pt x="1677" y="1549"/>
                  <a:pt x="1678" y="1549"/>
                </a:cubicBezTo>
                <a:cubicBezTo>
                  <a:pt x="1680" y="1550"/>
                  <a:pt x="1681" y="1549"/>
                  <a:pt x="1682" y="1551"/>
                </a:cubicBezTo>
                <a:cubicBezTo>
                  <a:pt x="1682" y="1550"/>
                  <a:pt x="1682" y="1550"/>
                  <a:pt x="1683" y="1549"/>
                </a:cubicBezTo>
                <a:cubicBezTo>
                  <a:pt x="1687" y="1551"/>
                  <a:pt x="1696" y="1548"/>
                  <a:pt x="1698" y="1552"/>
                </a:cubicBezTo>
                <a:close/>
                <a:moveTo>
                  <a:pt x="1687" y="1539"/>
                </a:moveTo>
                <a:cubicBezTo>
                  <a:pt x="1684" y="1538"/>
                  <a:pt x="1682" y="1539"/>
                  <a:pt x="1680" y="1539"/>
                </a:cubicBezTo>
                <a:cubicBezTo>
                  <a:pt x="1681" y="1538"/>
                  <a:pt x="1685" y="1538"/>
                  <a:pt x="1687" y="1539"/>
                </a:cubicBezTo>
                <a:close/>
                <a:moveTo>
                  <a:pt x="1680" y="1544"/>
                </a:moveTo>
                <a:cubicBezTo>
                  <a:pt x="1682" y="1545"/>
                  <a:pt x="1684" y="1544"/>
                  <a:pt x="1685" y="1544"/>
                </a:cubicBezTo>
                <a:cubicBezTo>
                  <a:pt x="1684" y="1546"/>
                  <a:pt x="1683" y="1546"/>
                  <a:pt x="1683" y="1548"/>
                </a:cubicBezTo>
                <a:cubicBezTo>
                  <a:pt x="1682" y="1548"/>
                  <a:pt x="1682" y="1547"/>
                  <a:pt x="1680" y="1547"/>
                </a:cubicBezTo>
                <a:cubicBezTo>
                  <a:pt x="1680" y="1545"/>
                  <a:pt x="1681" y="1545"/>
                  <a:pt x="1680" y="1544"/>
                </a:cubicBezTo>
                <a:close/>
                <a:moveTo>
                  <a:pt x="1678" y="1546"/>
                </a:moveTo>
                <a:cubicBezTo>
                  <a:pt x="1678" y="1545"/>
                  <a:pt x="1677" y="1545"/>
                  <a:pt x="1676" y="1546"/>
                </a:cubicBezTo>
                <a:cubicBezTo>
                  <a:pt x="1676" y="1545"/>
                  <a:pt x="1675" y="1545"/>
                  <a:pt x="1675" y="1544"/>
                </a:cubicBezTo>
                <a:cubicBezTo>
                  <a:pt x="1677" y="1544"/>
                  <a:pt x="1680" y="1544"/>
                  <a:pt x="1678" y="1546"/>
                </a:cubicBezTo>
                <a:close/>
                <a:moveTo>
                  <a:pt x="1677" y="1537"/>
                </a:moveTo>
                <a:cubicBezTo>
                  <a:pt x="1676" y="1537"/>
                  <a:pt x="1675" y="1537"/>
                  <a:pt x="1675" y="1537"/>
                </a:cubicBezTo>
                <a:cubicBezTo>
                  <a:pt x="1676" y="1536"/>
                  <a:pt x="1677" y="1536"/>
                  <a:pt x="1677" y="1537"/>
                </a:cubicBezTo>
                <a:close/>
                <a:moveTo>
                  <a:pt x="1666" y="1534"/>
                </a:moveTo>
                <a:cubicBezTo>
                  <a:pt x="1669" y="1534"/>
                  <a:pt x="1673" y="1535"/>
                  <a:pt x="1676" y="1535"/>
                </a:cubicBezTo>
                <a:cubicBezTo>
                  <a:pt x="1676" y="1535"/>
                  <a:pt x="1677" y="1535"/>
                  <a:pt x="1677" y="1535"/>
                </a:cubicBezTo>
                <a:cubicBezTo>
                  <a:pt x="1673" y="1534"/>
                  <a:pt x="1665" y="1536"/>
                  <a:pt x="1661" y="1534"/>
                </a:cubicBezTo>
                <a:cubicBezTo>
                  <a:pt x="1663" y="1534"/>
                  <a:pt x="1665" y="1534"/>
                  <a:pt x="1666" y="1534"/>
                </a:cubicBezTo>
                <a:close/>
                <a:moveTo>
                  <a:pt x="1664" y="1537"/>
                </a:moveTo>
                <a:cubicBezTo>
                  <a:pt x="1662" y="1538"/>
                  <a:pt x="1661" y="1537"/>
                  <a:pt x="1660" y="1538"/>
                </a:cubicBezTo>
                <a:cubicBezTo>
                  <a:pt x="1660" y="1536"/>
                  <a:pt x="1663" y="1536"/>
                  <a:pt x="1664" y="1537"/>
                </a:cubicBezTo>
                <a:close/>
                <a:moveTo>
                  <a:pt x="1657" y="1537"/>
                </a:moveTo>
                <a:cubicBezTo>
                  <a:pt x="1659" y="1536"/>
                  <a:pt x="1658" y="1538"/>
                  <a:pt x="1659" y="1538"/>
                </a:cubicBezTo>
                <a:cubicBezTo>
                  <a:pt x="1661" y="1539"/>
                  <a:pt x="1666" y="1536"/>
                  <a:pt x="1665" y="1539"/>
                </a:cubicBezTo>
                <a:cubicBezTo>
                  <a:pt x="1661" y="1537"/>
                  <a:pt x="1656" y="1540"/>
                  <a:pt x="1654" y="1538"/>
                </a:cubicBezTo>
                <a:cubicBezTo>
                  <a:pt x="1656" y="1538"/>
                  <a:pt x="1659" y="1539"/>
                  <a:pt x="1657" y="1537"/>
                </a:cubicBezTo>
                <a:close/>
                <a:moveTo>
                  <a:pt x="1656" y="1544"/>
                </a:moveTo>
                <a:cubicBezTo>
                  <a:pt x="1656" y="1543"/>
                  <a:pt x="1658" y="1542"/>
                  <a:pt x="1659" y="1543"/>
                </a:cubicBezTo>
                <a:cubicBezTo>
                  <a:pt x="1658" y="1544"/>
                  <a:pt x="1659" y="1545"/>
                  <a:pt x="1658" y="1546"/>
                </a:cubicBezTo>
                <a:cubicBezTo>
                  <a:pt x="1659" y="1546"/>
                  <a:pt x="1659" y="1546"/>
                  <a:pt x="1660" y="1546"/>
                </a:cubicBezTo>
                <a:cubicBezTo>
                  <a:pt x="1660" y="1547"/>
                  <a:pt x="1659" y="1547"/>
                  <a:pt x="1658" y="1548"/>
                </a:cubicBezTo>
                <a:cubicBezTo>
                  <a:pt x="1658" y="1544"/>
                  <a:pt x="1652" y="1547"/>
                  <a:pt x="1651" y="1546"/>
                </a:cubicBezTo>
                <a:cubicBezTo>
                  <a:pt x="1650" y="1546"/>
                  <a:pt x="1649" y="1547"/>
                  <a:pt x="1649" y="1546"/>
                </a:cubicBezTo>
                <a:cubicBezTo>
                  <a:pt x="1649" y="1546"/>
                  <a:pt x="1650" y="1546"/>
                  <a:pt x="1650" y="1545"/>
                </a:cubicBezTo>
                <a:cubicBezTo>
                  <a:pt x="1648" y="1545"/>
                  <a:pt x="1646" y="1546"/>
                  <a:pt x="1645" y="1544"/>
                </a:cubicBezTo>
                <a:cubicBezTo>
                  <a:pt x="1646" y="1544"/>
                  <a:pt x="1647" y="1544"/>
                  <a:pt x="1647" y="1543"/>
                </a:cubicBezTo>
                <a:cubicBezTo>
                  <a:pt x="1645" y="1544"/>
                  <a:pt x="1642" y="1542"/>
                  <a:pt x="1641" y="1544"/>
                </a:cubicBezTo>
                <a:cubicBezTo>
                  <a:pt x="1641" y="1544"/>
                  <a:pt x="1642" y="1544"/>
                  <a:pt x="1642" y="1545"/>
                </a:cubicBezTo>
                <a:cubicBezTo>
                  <a:pt x="1638" y="1544"/>
                  <a:pt x="1635" y="1546"/>
                  <a:pt x="1634" y="1546"/>
                </a:cubicBezTo>
                <a:cubicBezTo>
                  <a:pt x="1636" y="1546"/>
                  <a:pt x="1634" y="1544"/>
                  <a:pt x="1633" y="1545"/>
                </a:cubicBezTo>
                <a:cubicBezTo>
                  <a:pt x="1634" y="1546"/>
                  <a:pt x="1633" y="1546"/>
                  <a:pt x="1634" y="1547"/>
                </a:cubicBezTo>
                <a:cubicBezTo>
                  <a:pt x="1632" y="1548"/>
                  <a:pt x="1633" y="1545"/>
                  <a:pt x="1632" y="1545"/>
                </a:cubicBezTo>
                <a:cubicBezTo>
                  <a:pt x="1632" y="1545"/>
                  <a:pt x="1633" y="1547"/>
                  <a:pt x="1632" y="1547"/>
                </a:cubicBezTo>
                <a:cubicBezTo>
                  <a:pt x="1631" y="1546"/>
                  <a:pt x="1630" y="1546"/>
                  <a:pt x="1630" y="1545"/>
                </a:cubicBezTo>
                <a:cubicBezTo>
                  <a:pt x="1632" y="1543"/>
                  <a:pt x="1633" y="1544"/>
                  <a:pt x="1634" y="1543"/>
                </a:cubicBezTo>
                <a:cubicBezTo>
                  <a:pt x="1634" y="1544"/>
                  <a:pt x="1635" y="1543"/>
                  <a:pt x="1635" y="1543"/>
                </a:cubicBezTo>
                <a:cubicBezTo>
                  <a:pt x="1634" y="1543"/>
                  <a:pt x="1635" y="1545"/>
                  <a:pt x="1635" y="1545"/>
                </a:cubicBezTo>
                <a:cubicBezTo>
                  <a:pt x="1635" y="1543"/>
                  <a:pt x="1638" y="1544"/>
                  <a:pt x="1639" y="1545"/>
                </a:cubicBezTo>
                <a:cubicBezTo>
                  <a:pt x="1639" y="1544"/>
                  <a:pt x="1638" y="1544"/>
                  <a:pt x="1638" y="1543"/>
                </a:cubicBezTo>
                <a:cubicBezTo>
                  <a:pt x="1639" y="1541"/>
                  <a:pt x="1645" y="1544"/>
                  <a:pt x="1646" y="1542"/>
                </a:cubicBezTo>
                <a:cubicBezTo>
                  <a:pt x="1648" y="1545"/>
                  <a:pt x="1652" y="1540"/>
                  <a:pt x="1653" y="1543"/>
                </a:cubicBezTo>
                <a:cubicBezTo>
                  <a:pt x="1653" y="1543"/>
                  <a:pt x="1652" y="1543"/>
                  <a:pt x="1652" y="1543"/>
                </a:cubicBezTo>
                <a:cubicBezTo>
                  <a:pt x="1654" y="1544"/>
                  <a:pt x="1654" y="1544"/>
                  <a:pt x="1656" y="1544"/>
                </a:cubicBezTo>
                <a:close/>
                <a:moveTo>
                  <a:pt x="1636" y="1543"/>
                </a:moveTo>
                <a:cubicBezTo>
                  <a:pt x="1636" y="1542"/>
                  <a:pt x="1636" y="1542"/>
                  <a:pt x="1636" y="1542"/>
                </a:cubicBezTo>
                <a:cubicBezTo>
                  <a:pt x="1638" y="1542"/>
                  <a:pt x="1638" y="1542"/>
                  <a:pt x="1638" y="1542"/>
                </a:cubicBezTo>
                <a:cubicBezTo>
                  <a:pt x="1638" y="1543"/>
                  <a:pt x="1638" y="1543"/>
                  <a:pt x="1638" y="1543"/>
                </a:cubicBezTo>
                <a:lnTo>
                  <a:pt x="1636" y="1543"/>
                </a:lnTo>
                <a:close/>
                <a:moveTo>
                  <a:pt x="1650" y="1538"/>
                </a:moveTo>
                <a:cubicBezTo>
                  <a:pt x="1650" y="1538"/>
                  <a:pt x="1650" y="1538"/>
                  <a:pt x="1650" y="1537"/>
                </a:cubicBezTo>
                <a:cubicBezTo>
                  <a:pt x="1650" y="1538"/>
                  <a:pt x="1654" y="1538"/>
                  <a:pt x="1653" y="1539"/>
                </a:cubicBezTo>
                <a:cubicBezTo>
                  <a:pt x="1652" y="1538"/>
                  <a:pt x="1649" y="1539"/>
                  <a:pt x="1649" y="1538"/>
                </a:cubicBezTo>
                <a:lnTo>
                  <a:pt x="1650" y="1538"/>
                </a:lnTo>
                <a:close/>
                <a:moveTo>
                  <a:pt x="1624" y="1537"/>
                </a:moveTo>
                <a:cubicBezTo>
                  <a:pt x="1625" y="1537"/>
                  <a:pt x="1624" y="1538"/>
                  <a:pt x="1625" y="1538"/>
                </a:cubicBezTo>
                <a:cubicBezTo>
                  <a:pt x="1624" y="1536"/>
                  <a:pt x="1629" y="1537"/>
                  <a:pt x="1630" y="1537"/>
                </a:cubicBezTo>
                <a:cubicBezTo>
                  <a:pt x="1631" y="1537"/>
                  <a:pt x="1632" y="1538"/>
                  <a:pt x="1631" y="1538"/>
                </a:cubicBezTo>
                <a:cubicBezTo>
                  <a:pt x="1630" y="1538"/>
                  <a:pt x="1628" y="1537"/>
                  <a:pt x="1628" y="1538"/>
                </a:cubicBezTo>
                <a:cubicBezTo>
                  <a:pt x="1632" y="1538"/>
                  <a:pt x="1632" y="1538"/>
                  <a:pt x="1632" y="1538"/>
                </a:cubicBezTo>
                <a:cubicBezTo>
                  <a:pt x="1632" y="1537"/>
                  <a:pt x="1632" y="1537"/>
                  <a:pt x="1632" y="1537"/>
                </a:cubicBezTo>
                <a:cubicBezTo>
                  <a:pt x="1637" y="1537"/>
                  <a:pt x="1637" y="1537"/>
                  <a:pt x="1637" y="1537"/>
                </a:cubicBezTo>
                <a:cubicBezTo>
                  <a:pt x="1637" y="1537"/>
                  <a:pt x="1637" y="1538"/>
                  <a:pt x="1638" y="1539"/>
                </a:cubicBezTo>
                <a:cubicBezTo>
                  <a:pt x="1639" y="1538"/>
                  <a:pt x="1642" y="1538"/>
                  <a:pt x="1640" y="1537"/>
                </a:cubicBezTo>
                <a:cubicBezTo>
                  <a:pt x="1642" y="1537"/>
                  <a:pt x="1645" y="1537"/>
                  <a:pt x="1647" y="1538"/>
                </a:cubicBezTo>
                <a:cubicBezTo>
                  <a:pt x="1647" y="1538"/>
                  <a:pt x="1647" y="1538"/>
                  <a:pt x="1647" y="1539"/>
                </a:cubicBezTo>
                <a:cubicBezTo>
                  <a:pt x="1647" y="1538"/>
                  <a:pt x="1649" y="1538"/>
                  <a:pt x="1648" y="1539"/>
                </a:cubicBezTo>
                <a:cubicBezTo>
                  <a:pt x="1646" y="1539"/>
                  <a:pt x="1646" y="1539"/>
                  <a:pt x="1644" y="1540"/>
                </a:cubicBezTo>
                <a:cubicBezTo>
                  <a:pt x="1641" y="1539"/>
                  <a:pt x="1635" y="1539"/>
                  <a:pt x="1633" y="1540"/>
                </a:cubicBezTo>
                <a:cubicBezTo>
                  <a:pt x="1633" y="1539"/>
                  <a:pt x="1634" y="1539"/>
                  <a:pt x="1633" y="1539"/>
                </a:cubicBezTo>
                <a:cubicBezTo>
                  <a:pt x="1632" y="1539"/>
                  <a:pt x="1633" y="1540"/>
                  <a:pt x="1632" y="1540"/>
                </a:cubicBezTo>
                <a:cubicBezTo>
                  <a:pt x="1631" y="1537"/>
                  <a:pt x="1626" y="1540"/>
                  <a:pt x="1626" y="1538"/>
                </a:cubicBezTo>
                <a:cubicBezTo>
                  <a:pt x="1626" y="1539"/>
                  <a:pt x="1624" y="1539"/>
                  <a:pt x="1623" y="1540"/>
                </a:cubicBezTo>
                <a:cubicBezTo>
                  <a:pt x="1623" y="1538"/>
                  <a:pt x="1623" y="1539"/>
                  <a:pt x="1622" y="1539"/>
                </a:cubicBezTo>
                <a:cubicBezTo>
                  <a:pt x="1622" y="1538"/>
                  <a:pt x="1623" y="1537"/>
                  <a:pt x="1624" y="1537"/>
                </a:cubicBezTo>
                <a:close/>
                <a:moveTo>
                  <a:pt x="1621" y="1533"/>
                </a:moveTo>
                <a:cubicBezTo>
                  <a:pt x="1620" y="1533"/>
                  <a:pt x="1620" y="1534"/>
                  <a:pt x="1618" y="1534"/>
                </a:cubicBezTo>
                <a:cubicBezTo>
                  <a:pt x="1617" y="1532"/>
                  <a:pt x="1621" y="1532"/>
                  <a:pt x="1621" y="1533"/>
                </a:cubicBezTo>
                <a:close/>
                <a:moveTo>
                  <a:pt x="1616" y="1528"/>
                </a:moveTo>
                <a:cubicBezTo>
                  <a:pt x="1616" y="1529"/>
                  <a:pt x="1617" y="1530"/>
                  <a:pt x="1618" y="1530"/>
                </a:cubicBezTo>
                <a:cubicBezTo>
                  <a:pt x="1617" y="1532"/>
                  <a:pt x="1615" y="1529"/>
                  <a:pt x="1614" y="1531"/>
                </a:cubicBezTo>
                <a:cubicBezTo>
                  <a:pt x="1613" y="1529"/>
                  <a:pt x="1615" y="1529"/>
                  <a:pt x="1616" y="1528"/>
                </a:cubicBezTo>
                <a:close/>
                <a:moveTo>
                  <a:pt x="1596" y="1530"/>
                </a:moveTo>
                <a:cubicBezTo>
                  <a:pt x="1595" y="1529"/>
                  <a:pt x="1594" y="1529"/>
                  <a:pt x="1594" y="1528"/>
                </a:cubicBezTo>
                <a:cubicBezTo>
                  <a:pt x="1596" y="1528"/>
                  <a:pt x="1595" y="1530"/>
                  <a:pt x="1597" y="1530"/>
                </a:cubicBezTo>
                <a:cubicBezTo>
                  <a:pt x="1598" y="1528"/>
                  <a:pt x="1598" y="1529"/>
                  <a:pt x="1600" y="1528"/>
                </a:cubicBezTo>
                <a:cubicBezTo>
                  <a:pt x="1601" y="1531"/>
                  <a:pt x="1603" y="1527"/>
                  <a:pt x="1605" y="1530"/>
                </a:cubicBezTo>
                <a:cubicBezTo>
                  <a:pt x="1605" y="1529"/>
                  <a:pt x="1605" y="1529"/>
                  <a:pt x="1605" y="1528"/>
                </a:cubicBezTo>
                <a:cubicBezTo>
                  <a:pt x="1607" y="1528"/>
                  <a:pt x="1607" y="1528"/>
                  <a:pt x="1607" y="1528"/>
                </a:cubicBezTo>
                <a:cubicBezTo>
                  <a:pt x="1608" y="1529"/>
                  <a:pt x="1607" y="1529"/>
                  <a:pt x="1607" y="1530"/>
                </a:cubicBezTo>
                <a:cubicBezTo>
                  <a:pt x="1608" y="1527"/>
                  <a:pt x="1612" y="1528"/>
                  <a:pt x="1614" y="1530"/>
                </a:cubicBezTo>
                <a:cubicBezTo>
                  <a:pt x="1613" y="1530"/>
                  <a:pt x="1613" y="1530"/>
                  <a:pt x="1613" y="1530"/>
                </a:cubicBezTo>
                <a:cubicBezTo>
                  <a:pt x="1613" y="1530"/>
                  <a:pt x="1613" y="1531"/>
                  <a:pt x="1613" y="1531"/>
                </a:cubicBezTo>
                <a:cubicBezTo>
                  <a:pt x="1612" y="1529"/>
                  <a:pt x="1611" y="1530"/>
                  <a:pt x="1610" y="1531"/>
                </a:cubicBezTo>
                <a:cubicBezTo>
                  <a:pt x="1607" y="1529"/>
                  <a:pt x="1600" y="1533"/>
                  <a:pt x="1597" y="1529"/>
                </a:cubicBezTo>
                <a:cubicBezTo>
                  <a:pt x="1597" y="1531"/>
                  <a:pt x="1592" y="1531"/>
                  <a:pt x="1591" y="1530"/>
                </a:cubicBezTo>
                <a:cubicBezTo>
                  <a:pt x="1592" y="1530"/>
                  <a:pt x="1592" y="1530"/>
                  <a:pt x="1592" y="1530"/>
                </a:cubicBezTo>
                <a:cubicBezTo>
                  <a:pt x="1592" y="1528"/>
                  <a:pt x="1592" y="1528"/>
                  <a:pt x="1592" y="1528"/>
                </a:cubicBezTo>
                <a:cubicBezTo>
                  <a:pt x="1594" y="1528"/>
                  <a:pt x="1594" y="1530"/>
                  <a:pt x="1596" y="1530"/>
                </a:cubicBezTo>
                <a:close/>
                <a:moveTo>
                  <a:pt x="1589" y="1524"/>
                </a:moveTo>
                <a:cubicBezTo>
                  <a:pt x="1590" y="1524"/>
                  <a:pt x="1591" y="1524"/>
                  <a:pt x="1592" y="1524"/>
                </a:cubicBezTo>
                <a:cubicBezTo>
                  <a:pt x="1591" y="1524"/>
                  <a:pt x="1589" y="1524"/>
                  <a:pt x="1587" y="1524"/>
                </a:cubicBezTo>
                <a:cubicBezTo>
                  <a:pt x="1588" y="1524"/>
                  <a:pt x="1588" y="1524"/>
                  <a:pt x="1589" y="1524"/>
                </a:cubicBezTo>
                <a:close/>
                <a:moveTo>
                  <a:pt x="1589" y="1530"/>
                </a:moveTo>
                <a:cubicBezTo>
                  <a:pt x="1589" y="1530"/>
                  <a:pt x="1587" y="1531"/>
                  <a:pt x="1587" y="1530"/>
                </a:cubicBezTo>
                <a:cubicBezTo>
                  <a:pt x="1587" y="1530"/>
                  <a:pt x="1589" y="1529"/>
                  <a:pt x="1589" y="1530"/>
                </a:cubicBezTo>
                <a:close/>
                <a:moveTo>
                  <a:pt x="1583" y="1564"/>
                </a:moveTo>
                <a:cubicBezTo>
                  <a:pt x="1583" y="1566"/>
                  <a:pt x="1581" y="1566"/>
                  <a:pt x="1580" y="1567"/>
                </a:cubicBezTo>
                <a:cubicBezTo>
                  <a:pt x="1582" y="1567"/>
                  <a:pt x="1580" y="1567"/>
                  <a:pt x="1580" y="1567"/>
                </a:cubicBezTo>
                <a:cubicBezTo>
                  <a:pt x="1581" y="1568"/>
                  <a:pt x="1588" y="1567"/>
                  <a:pt x="1586" y="1565"/>
                </a:cubicBezTo>
                <a:cubicBezTo>
                  <a:pt x="1588" y="1564"/>
                  <a:pt x="1591" y="1564"/>
                  <a:pt x="1592" y="1566"/>
                </a:cubicBezTo>
                <a:cubicBezTo>
                  <a:pt x="1592" y="1567"/>
                  <a:pt x="1591" y="1565"/>
                  <a:pt x="1590" y="1567"/>
                </a:cubicBezTo>
                <a:cubicBezTo>
                  <a:pt x="1592" y="1567"/>
                  <a:pt x="1592" y="1568"/>
                  <a:pt x="1594" y="1567"/>
                </a:cubicBezTo>
                <a:cubicBezTo>
                  <a:pt x="1594" y="1567"/>
                  <a:pt x="1595" y="1569"/>
                  <a:pt x="1594" y="1569"/>
                </a:cubicBezTo>
                <a:cubicBezTo>
                  <a:pt x="1589" y="1567"/>
                  <a:pt x="1581" y="1572"/>
                  <a:pt x="1577" y="1568"/>
                </a:cubicBezTo>
                <a:cubicBezTo>
                  <a:pt x="1576" y="1568"/>
                  <a:pt x="1575" y="1570"/>
                  <a:pt x="1574" y="1568"/>
                </a:cubicBezTo>
                <a:cubicBezTo>
                  <a:pt x="1576" y="1568"/>
                  <a:pt x="1574" y="1567"/>
                  <a:pt x="1575" y="1567"/>
                </a:cubicBezTo>
                <a:cubicBezTo>
                  <a:pt x="1576" y="1565"/>
                  <a:pt x="1577" y="1568"/>
                  <a:pt x="1577" y="1567"/>
                </a:cubicBezTo>
                <a:cubicBezTo>
                  <a:pt x="1577" y="1565"/>
                  <a:pt x="1576" y="1565"/>
                  <a:pt x="1574" y="1566"/>
                </a:cubicBezTo>
                <a:cubicBezTo>
                  <a:pt x="1577" y="1564"/>
                  <a:pt x="1581" y="1564"/>
                  <a:pt x="1583" y="1564"/>
                </a:cubicBezTo>
                <a:close/>
                <a:moveTo>
                  <a:pt x="1572" y="1565"/>
                </a:moveTo>
                <a:cubicBezTo>
                  <a:pt x="1572" y="1567"/>
                  <a:pt x="1572" y="1567"/>
                  <a:pt x="1574" y="1567"/>
                </a:cubicBezTo>
                <a:cubicBezTo>
                  <a:pt x="1573" y="1567"/>
                  <a:pt x="1574" y="1569"/>
                  <a:pt x="1573" y="1569"/>
                </a:cubicBezTo>
                <a:cubicBezTo>
                  <a:pt x="1574" y="1567"/>
                  <a:pt x="1571" y="1568"/>
                  <a:pt x="1571" y="1567"/>
                </a:cubicBezTo>
                <a:cubicBezTo>
                  <a:pt x="1572" y="1567"/>
                  <a:pt x="1571" y="1564"/>
                  <a:pt x="1572" y="1565"/>
                </a:cubicBezTo>
                <a:close/>
                <a:moveTo>
                  <a:pt x="1573" y="1575"/>
                </a:moveTo>
                <a:cubicBezTo>
                  <a:pt x="1573" y="1576"/>
                  <a:pt x="1573" y="1576"/>
                  <a:pt x="1573" y="1576"/>
                </a:cubicBezTo>
                <a:cubicBezTo>
                  <a:pt x="1572" y="1576"/>
                  <a:pt x="1572" y="1576"/>
                  <a:pt x="1572" y="1576"/>
                </a:cubicBezTo>
                <a:cubicBezTo>
                  <a:pt x="1572" y="1575"/>
                  <a:pt x="1572" y="1575"/>
                  <a:pt x="1572" y="1575"/>
                </a:cubicBezTo>
                <a:lnTo>
                  <a:pt x="1573" y="1575"/>
                </a:lnTo>
                <a:close/>
                <a:moveTo>
                  <a:pt x="1571" y="1575"/>
                </a:moveTo>
                <a:cubicBezTo>
                  <a:pt x="1571" y="1575"/>
                  <a:pt x="1571" y="1576"/>
                  <a:pt x="1570" y="1576"/>
                </a:cubicBezTo>
                <a:cubicBezTo>
                  <a:pt x="1570" y="1575"/>
                  <a:pt x="1570" y="1575"/>
                  <a:pt x="1569" y="1575"/>
                </a:cubicBezTo>
                <a:lnTo>
                  <a:pt x="1571" y="1575"/>
                </a:lnTo>
                <a:close/>
                <a:moveTo>
                  <a:pt x="1562" y="1566"/>
                </a:moveTo>
                <a:cubicBezTo>
                  <a:pt x="1562" y="1566"/>
                  <a:pt x="1562" y="1567"/>
                  <a:pt x="1563" y="1567"/>
                </a:cubicBezTo>
                <a:cubicBezTo>
                  <a:pt x="1563" y="1566"/>
                  <a:pt x="1563" y="1565"/>
                  <a:pt x="1564" y="1566"/>
                </a:cubicBezTo>
                <a:cubicBezTo>
                  <a:pt x="1563" y="1567"/>
                  <a:pt x="1565" y="1566"/>
                  <a:pt x="1566" y="1567"/>
                </a:cubicBezTo>
                <a:cubicBezTo>
                  <a:pt x="1566" y="1569"/>
                  <a:pt x="1560" y="1567"/>
                  <a:pt x="1562" y="1566"/>
                </a:cubicBezTo>
                <a:close/>
                <a:moveTo>
                  <a:pt x="1568" y="1574"/>
                </a:moveTo>
                <a:cubicBezTo>
                  <a:pt x="1568" y="1574"/>
                  <a:pt x="1568" y="1575"/>
                  <a:pt x="1569" y="1576"/>
                </a:cubicBezTo>
                <a:cubicBezTo>
                  <a:pt x="1563" y="1576"/>
                  <a:pt x="1560" y="1577"/>
                  <a:pt x="1558" y="1575"/>
                </a:cubicBezTo>
                <a:cubicBezTo>
                  <a:pt x="1561" y="1574"/>
                  <a:pt x="1563" y="1575"/>
                  <a:pt x="1568" y="1574"/>
                </a:cubicBezTo>
                <a:close/>
                <a:moveTo>
                  <a:pt x="1538" y="1575"/>
                </a:moveTo>
                <a:cubicBezTo>
                  <a:pt x="1541" y="1575"/>
                  <a:pt x="1544" y="1574"/>
                  <a:pt x="1544" y="1576"/>
                </a:cubicBezTo>
                <a:cubicBezTo>
                  <a:pt x="1546" y="1574"/>
                  <a:pt x="1548" y="1576"/>
                  <a:pt x="1548" y="1574"/>
                </a:cubicBezTo>
                <a:cubicBezTo>
                  <a:pt x="1552" y="1575"/>
                  <a:pt x="1557" y="1572"/>
                  <a:pt x="1557" y="1576"/>
                </a:cubicBezTo>
                <a:cubicBezTo>
                  <a:pt x="1556" y="1574"/>
                  <a:pt x="1558" y="1577"/>
                  <a:pt x="1556" y="1576"/>
                </a:cubicBezTo>
                <a:cubicBezTo>
                  <a:pt x="1555" y="1575"/>
                  <a:pt x="1552" y="1576"/>
                  <a:pt x="1553" y="1575"/>
                </a:cubicBezTo>
                <a:cubicBezTo>
                  <a:pt x="1553" y="1577"/>
                  <a:pt x="1550" y="1576"/>
                  <a:pt x="1550" y="1577"/>
                </a:cubicBezTo>
                <a:cubicBezTo>
                  <a:pt x="1551" y="1577"/>
                  <a:pt x="1556" y="1576"/>
                  <a:pt x="1557" y="1578"/>
                </a:cubicBezTo>
                <a:cubicBezTo>
                  <a:pt x="1557" y="1576"/>
                  <a:pt x="1564" y="1577"/>
                  <a:pt x="1566" y="1576"/>
                </a:cubicBezTo>
                <a:cubicBezTo>
                  <a:pt x="1566" y="1577"/>
                  <a:pt x="1566" y="1578"/>
                  <a:pt x="1566" y="1578"/>
                </a:cubicBezTo>
                <a:cubicBezTo>
                  <a:pt x="1570" y="1577"/>
                  <a:pt x="1572" y="1578"/>
                  <a:pt x="1575" y="1578"/>
                </a:cubicBezTo>
                <a:cubicBezTo>
                  <a:pt x="1575" y="1579"/>
                  <a:pt x="1575" y="1580"/>
                  <a:pt x="1574" y="1580"/>
                </a:cubicBezTo>
                <a:cubicBezTo>
                  <a:pt x="1574" y="1578"/>
                  <a:pt x="1574" y="1581"/>
                  <a:pt x="1572" y="1580"/>
                </a:cubicBezTo>
                <a:cubicBezTo>
                  <a:pt x="1568" y="1578"/>
                  <a:pt x="1563" y="1580"/>
                  <a:pt x="1559" y="1580"/>
                </a:cubicBezTo>
                <a:cubicBezTo>
                  <a:pt x="1559" y="1579"/>
                  <a:pt x="1558" y="1579"/>
                  <a:pt x="1558" y="1578"/>
                </a:cubicBezTo>
                <a:cubicBezTo>
                  <a:pt x="1557" y="1579"/>
                  <a:pt x="1557" y="1580"/>
                  <a:pt x="1556" y="1580"/>
                </a:cubicBezTo>
                <a:cubicBezTo>
                  <a:pt x="1556" y="1578"/>
                  <a:pt x="1554" y="1580"/>
                  <a:pt x="1553" y="1580"/>
                </a:cubicBezTo>
                <a:cubicBezTo>
                  <a:pt x="1554" y="1578"/>
                  <a:pt x="1552" y="1580"/>
                  <a:pt x="1553" y="1578"/>
                </a:cubicBezTo>
                <a:cubicBezTo>
                  <a:pt x="1544" y="1579"/>
                  <a:pt x="1538" y="1579"/>
                  <a:pt x="1533" y="1578"/>
                </a:cubicBezTo>
                <a:cubicBezTo>
                  <a:pt x="1534" y="1580"/>
                  <a:pt x="1530" y="1579"/>
                  <a:pt x="1530" y="1578"/>
                </a:cubicBezTo>
                <a:cubicBezTo>
                  <a:pt x="1529" y="1577"/>
                  <a:pt x="1531" y="1578"/>
                  <a:pt x="1530" y="1576"/>
                </a:cubicBezTo>
                <a:cubicBezTo>
                  <a:pt x="1535" y="1577"/>
                  <a:pt x="1537" y="1578"/>
                  <a:pt x="1541" y="1576"/>
                </a:cubicBezTo>
                <a:cubicBezTo>
                  <a:pt x="1541" y="1575"/>
                  <a:pt x="1538" y="1577"/>
                  <a:pt x="1538" y="1575"/>
                </a:cubicBezTo>
                <a:close/>
                <a:moveTo>
                  <a:pt x="1536" y="1575"/>
                </a:moveTo>
                <a:cubicBezTo>
                  <a:pt x="1537" y="1575"/>
                  <a:pt x="1537" y="1575"/>
                  <a:pt x="1537" y="1575"/>
                </a:cubicBezTo>
                <a:cubicBezTo>
                  <a:pt x="1537" y="1576"/>
                  <a:pt x="1537" y="1576"/>
                  <a:pt x="1537" y="1576"/>
                </a:cubicBezTo>
                <a:cubicBezTo>
                  <a:pt x="1536" y="1576"/>
                  <a:pt x="1536" y="1576"/>
                  <a:pt x="1536" y="1576"/>
                </a:cubicBezTo>
                <a:lnTo>
                  <a:pt x="1536" y="1575"/>
                </a:lnTo>
                <a:close/>
                <a:moveTo>
                  <a:pt x="1536" y="1575"/>
                </a:moveTo>
                <a:cubicBezTo>
                  <a:pt x="1537" y="1576"/>
                  <a:pt x="1533" y="1576"/>
                  <a:pt x="1533" y="1576"/>
                </a:cubicBezTo>
                <a:cubicBezTo>
                  <a:pt x="1534" y="1575"/>
                  <a:pt x="1534" y="1575"/>
                  <a:pt x="1534" y="1575"/>
                </a:cubicBezTo>
                <a:cubicBezTo>
                  <a:pt x="1534" y="1575"/>
                  <a:pt x="1533" y="1575"/>
                  <a:pt x="1533" y="1575"/>
                </a:cubicBezTo>
                <a:cubicBezTo>
                  <a:pt x="1535" y="1574"/>
                  <a:pt x="1535" y="1576"/>
                  <a:pt x="1536" y="1575"/>
                </a:cubicBezTo>
                <a:close/>
                <a:moveTo>
                  <a:pt x="1528" y="1574"/>
                </a:moveTo>
                <a:cubicBezTo>
                  <a:pt x="1528" y="1575"/>
                  <a:pt x="1530" y="1574"/>
                  <a:pt x="1530" y="1575"/>
                </a:cubicBezTo>
                <a:cubicBezTo>
                  <a:pt x="1530" y="1575"/>
                  <a:pt x="1530" y="1575"/>
                  <a:pt x="1530" y="1576"/>
                </a:cubicBezTo>
                <a:cubicBezTo>
                  <a:pt x="1529" y="1576"/>
                  <a:pt x="1527" y="1575"/>
                  <a:pt x="1528" y="1574"/>
                </a:cubicBezTo>
                <a:close/>
                <a:moveTo>
                  <a:pt x="1527" y="1575"/>
                </a:moveTo>
                <a:cubicBezTo>
                  <a:pt x="1527" y="1577"/>
                  <a:pt x="1523" y="1576"/>
                  <a:pt x="1523" y="1575"/>
                </a:cubicBezTo>
                <a:cubicBezTo>
                  <a:pt x="1524" y="1574"/>
                  <a:pt x="1527" y="1574"/>
                  <a:pt x="1527" y="1575"/>
                </a:cubicBezTo>
                <a:close/>
                <a:moveTo>
                  <a:pt x="1528" y="1577"/>
                </a:moveTo>
                <a:cubicBezTo>
                  <a:pt x="1526" y="1578"/>
                  <a:pt x="1522" y="1579"/>
                  <a:pt x="1522" y="1577"/>
                </a:cubicBezTo>
                <a:cubicBezTo>
                  <a:pt x="1524" y="1577"/>
                  <a:pt x="1526" y="1576"/>
                  <a:pt x="1528" y="1577"/>
                </a:cubicBezTo>
                <a:close/>
                <a:moveTo>
                  <a:pt x="1523" y="1605"/>
                </a:moveTo>
                <a:cubicBezTo>
                  <a:pt x="1521" y="1606"/>
                  <a:pt x="1519" y="1604"/>
                  <a:pt x="1516" y="1605"/>
                </a:cubicBezTo>
                <a:cubicBezTo>
                  <a:pt x="1517" y="1603"/>
                  <a:pt x="1522" y="1604"/>
                  <a:pt x="1523" y="1605"/>
                </a:cubicBezTo>
                <a:close/>
                <a:moveTo>
                  <a:pt x="1514" y="1599"/>
                </a:moveTo>
                <a:cubicBezTo>
                  <a:pt x="1515" y="1597"/>
                  <a:pt x="1519" y="1597"/>
                  <a:pt x="1519" y="1598"/>
                </a:cubicBezTo>
                <a:cubicBezTo>
                  <a:pt x="1518" y="1599"/>
                  <a:pt x="1517" y="1599"/>
                  <a:pt x="1514" y="1599"/>
                </a:cubicBezTo>
                <a:close/>
                <a:moveTo>
                  <a:pt x="1521" y="1588"/>
                </a:moveTo>
                <a:cubicBezTo>
                  <a:pt x="1520" y="1588"/>
                  <a:pt x="1519" y="1590"/>
                  <a:pt x="1519" y="1588"/>
                </a:cubicBezTo>
                <a:cubicBezTo>
                  <a:pt x="1520" y="1588"/>
                  <a:pt x="1520" y="1588"/>
                  <a:pt x="1520" y="1588"/>
                </a:cubicBezTo>
                <a:cubicBezTo>
                  <a:pt x="1519" y="1588"/>
                  <a:pt x="1521" y="1587"/>
                  <a:pt x="1521" y="1588"/>
                </a:cubicBezTo>
                <a:close/>
                <a:moveTo>
                  <a:pt x="1521" y="1582"/>
                </a:moveTo>
                <a:cubicBezTo>
                  <a:pt x="1521" y="1583"/>
                  <a:pt x="1520" y="1583"/>
                  <a:pt x="1521" y="1584"/>
                </a:cubicBezTo>
                <a:cubicBezTo>
                  <a:pt x="1519" y="1584"/>
                  <a:pt x="1517" y="1584"/>
                  <a:pt x="1517" y="1583"/>
                </a:cubicBezTo>
                <a:cubicBezTo>
                  <a:pt x="1518" y="1582"/>
                  <a:pt x="1520" y="1584"/>
                  <a:pt x="1520" y="1582"/>
                </a:cubicBezTo>
                <a:cubicBezTo>
                  <a:pt x="1519" y="1582"/>
                  <a:pt x="1519" y="1582"/>
                  <a:pt x="1517" y="1582"/>
                </a:cubicBezTo>
                <a:cubicBezTo>
                  <a:pt x="1517" y="1580"/>
                  <a:pt x="1518" y="1581"/>
                  <a:pt x="1519" y="1580"/>
                </a:cubicBezTo>
                <a:cubicBezTo>
                  <a:pt x="1519" y="1581"/>
                  <a:pt x="1518" y="1581"/>
                  <a:pt x="1519" y="1582"/>
                </a:cubicBezTo>
                <a:cubicBezTo>
                  <a:pt x="1519" y="1582"/>
                  <a:pt x="1519" y="1581"/>
                  <a:pt x="1520" y="1581"/>
                </a:cubicBezTo>
                <a:cubicBezTo>
                  <a:pt x="1519" y="1583"/>
                  <a:pt x="1523" y="1580"/>
                  <a:pt x="1523" y="1582"/>
                </a:cubicBezTo>
                <a:cubicBezTo>
                  <a:pt x="1522" y="1582"/>
                  <a:pt x="1522" y="1582"/>
                  <a:pt x="1521" y="1582"/>
                </a:cubicBezTo>
                <a:close/>
                <a:moveTo>
                  <a:pt x="1512" y="1573"/>
                </a:moveTo>
                <a:cubicBezTo>
                  <a:pt x="1510" y="1573"/>
                  <a:pt x="1509" y="1575"/>
                  <a:pt x="1509" y="1573"/>
                </a:cubicBezTo>
                <a:cubicBezTo>
                  <a:pt x="1510" y="1573"/>
                  <a:pt x="1512" y="1572"/>
                  <a:pt x="1512" y="1573"/>
                </a:cubicBezTo>
                <a:close/>
                <a:moveTo>
                  <a:pt x="1521" y="1577"/>
                </a:moveTo>
                <a:cubicBezTo>
                  <a:pt x="1514" y="1577"/>
                  <a:pt x="1508" y="1579"/>
                  <a:pt x="1503" y="1576"/>
                </a:cubicBezTo>
                <a:cubicBezTo>
                  <a:pt x="1507" y="1576"/>
                  <a:pt x="1514" y="1577"/>
                  <a:pt x="1521" y="1577"/>
                </a:cubicBezTo>
                <a:close/>
                <a:moveTo>
                  <a:pt x="1503" y="1573"/>
                </a:moveTo>
                <a:cubicBezTo>
                  <a:pt x="1502" y="1573"/>
                  <a:pt x="1499" y="1574"/>
                  <a:pt x="1498" y="1573"/>
                </a:cubicBezTo>
                <a:cubicBezTo>
                  <a:pt x="1500" y="1573"/>
                  <a:pt x="1502" y="1572"/>
                  <a:pt x="1503" y="1573"/>
                </a:cubicBezTo>
                <a:close/>
                <a:moveTo>
                  <a:pt x="1502" y="1577"/>
                </a:moveTo>
                <a:cubicBezTo>
                  <a:pt x="1499" y="1578"/>
                  <a:pt x="1497" y="1576"/>
                  <a:pt x="1495" y="1577"/>
                </a:cubicBezTo>
                <a:cubicBezTo>
                  <a:pt x="1496" y="1576"/>
                  <a:pt x="1500" y="1575"/>
                  <a:pt x="1502" y="1577"/>
                </a:cubicBezTo>
                <a:close/>
                <a:moveTo>
                  <a:pt x="1498" y="1573"/>
                </a:moveTo>
                <a:cubicBezTo>
                  <a:pt x="1495" y="1573"/>
                  <a:pt x="1491" y="1573"/>
                  <a:pt x="1490" y="1573"/>
                </a:cubicBezTo>
                <a:cubicBezTo>
                  <a:pt x="1492" y="1572"/>
                  <a:pt x="1496" y="1572"/>
                  <a:pt x="1498" y="1573"/>
                </a:cubicBezTo>
                <a:close/>
                <a:moveTo>
                  <a:pt x="1488" y="1573"/>
                </a:moveTo>
                <a:cubicBezTo>
                  <a:pt x="1487" y="1573"/>
                  <a:pt x="1485" y="1572"/>
                  <a:pt x="1484" y="1573"/>
                </a:cubicBezTo>
                <a:cubicBezTo>
                  <a:pt x="1484" y="1571"/>
                  <a:pt x="1488" y="1572"/>
                  <a:pt x="1488" y="1573"/>
                </a:cubicBezTo>
                <a:close/>
                <a:moveTo>
                  <a:pt x="1489" y="1576"/>
                </a:moveTo>
                <a:cubicBezTo>
                  <a:pt x="1489" y="1577"/>
                  <a:pt x="1489" y="1577"/>
                  <a:pt x="1489" y="1577"/>
                </a:cubicBezTo>
                <a:cubicBezTo>
                  <a:pt x="1487" y="1577"/>
                  <a:pt x="1484" y="1578"/>
                  <a:pt x="1483" y="1577"/>
                </a:cubicBezTo>
                <a:cubicBezTo>
                  <a:pt x="1486" y="1576"/>
                  <a:pt x="1487" y="1577"/>
                  <a:pt x="1489" y="1576"/>
                </a:cubicBezTo>
                <a:close/>
                <a:moveTo>
                  <a:pt x="1483" y="1583"/>
                </a:moveTo>
                <a:cubicBezTo>
                  <a:pt x="1483" y="1582"/>
                  <a:pt x="1484" y="1582"/>
                  <a:pt x="1484" y="1583"/>
                </a:cubicBezTo>
                <a:cubicBezTo>
                  <a:pt x="1485" y="1581"/>
                  <a:pt x="1484" y="1581"/>
                  <a:pt x="1484" y="1580"/>
                </a:cubicBezTo>
                <a:cubicBezTo>
                  <a:pt x="1488" y="1581"/>
                  <a:pt x="1491" y="1580"/>
                  <a:pt x="1493" y="1582"/>
                </a:cubicBezTo>
                <a:cubicBezTo>
                  <a:pt x="1493" y="1581"/>
                  <a:pt x="1493" y="1581"/>
                  <a:pt x="1493" y="1580"/>
                </a:cubicBezTo>
                <a:cubicBezTo>
                  <a:pt x="1495" y="1580"/>
                  <a:pt x="1495" y="1581"/>
                  <a:pt x="1497" y="1580"/>
                </a:cubicBezTo>
                <a:cubicBezTo>
                  <a:pt x="1497" y="1581"/>
                  <a:pt x="1497" y="1582"/>
                  <a:pt x="1497" y="1582"/>
                </a:cubicBezTo>
                <a:cubicBezTo>
                  <a:pt x="1500" y="1581"/>
                  <a:pt x="1510" y="1579"/>
                  <a:pt x="1514" y="1582"/>
                </a:cubicBezTo>
                <a:cubicBezTo>
                  <a:pt x="1513" y="1582"/>
                  <a:pt x="1512" y="1581"/>
                  <a:pt x="1512" y="1583"/>
                </a:cubicBezTo>
                <a:cubicBezTo>
                  <a:pt x="1515" y="1583"/>
                  <a:pt x="1515" y="1583"/>
                  <a:pt x="1515" y="1583"/>
                </a:cubicBezTo>
                <a:cubicBezTo>
                  <a:pt x="1516" y="1584"/>
                  <a:pt x="1515" y="1584"/>
                  <a:pt x="1515" y="1584"/>
                </a:cubicBezTo>
                <a:cubicBezTo>
                  <a:pt x="1509" y="1582"/>
                  <a:pt x="1502" y="1586"/>
                  <a:pt x="1498" y="1582"/>
                </a:cubicBezTo>
                <a:cubicBezTo>
                  <a:pt x="1498" y="1583"/>
                  <a:pt x="1498" y="1584"/>
                  <a:pt x="1497" y="1584"/>
                </a:cubicBezTo>
                <a:cubicBezTo>
                  <a:pt x="1497" y="1581"/>
                  <a:pt x="1493" y="1583"/>
                  <a:pt x="1493" y="1584"/>
                </a:cubicBezTo>
                <a:cubicBezTo>
                  <a:pt x="1491" y="1583"/>
                  <a:pt x="1482" y="1584"/>
                  <a:pt x="1479" y="1583"/>
                </a:cubicBezTo>
                <a:cubicBezTo>
                  <a:pt x="1480" y="1579"/>
                  <a:pt x="1474" y="1582"/>
                  <a:pt x="1475" y="1580"/>
                </a:cubicBezTo>
                <a:cubicBezTo>
                  <a:pt x="1476" y="1580"/>
                  <a:pt x="1480" y="1580"/>
                  <a:pt x="1483" y="1580"/>
                </a:cubicBezTo>
                <a:cubicBezTo>
                  <a:pt x="1484" y="1581"/>
                  <a:pt x="1482" y="1582"/>
                  <a:pt x="1483" y="1583"/>
                </a:cubicBezTo>
                <a:close/>
                <a:moveTo>
                  <a:pt x="1498" y="1599"/>
                </a:moveTo>
                <a:cubicBezTo>
                  <a:pt x="1495" y="1598"/>
                  <a:pt x="1484" y="1600"/>
                  <a:pt x="1482" y="1598"/>
                </a:cubicBezTo>
                <a:cubicBezTo>
                  <a:pt x="1493" y="1598"/>
                  <a:pt x="1500" y="1597"/>
                  <a:pt x="1507" y="1599"/>
                </a:cubicBezTo>
                <a:cubicBezTo>
                  <a:pt x="1504" y="1599"/>
                  <a:pt x="1499" y="1599"/>
                  <a:pt x="1498" y="1599"/>
                </a:cubicBezTo>
                <a:close/>
                <a:moveTo>
                  <a:pt x="1504" y="1604"/>
                </a:moveTo>
                <a:cubicBezTo>
                  <a:pt x="1504" y="1606"/>
                  <a:pt x="1498" y="1604"/>
                  <a:pt x="1498" y="1604"/>
                </a:cubicBezTo>
                <a:lnTo>
                  <a:pt x="1504" y="1604"/>
                </a:lnTo>
                <a:close/>
                <a:moveTo>
                  <a:pt x="1473" y="1598"/>
                </a:moveTo>
                <a:cubicBezTo>
                  <a:pt x="1475" y="1597"/>
                  <a:pt x="1476" y="1598"/>
                  <a:pt x="1477" y="1599"/>
                </a:cubicBezTo>
                <a:cubicBezTo>
                  <a:pt x="1476" y="1598"/>
                  <a:pt x="1474" y="1600"/>
                  <a:pt x="1475" y="1599"/>
                </a:cubicBezTo>
                <a:cubicBezTo>
                  <a:pt x="1477" y="1598"/>
                  <a:pt x="1473" y="1599"/>
                  <a:pt x="1473" y="1598"/>
                </a:cubicBezTo>
                <a:close/>
                <a:moveTo>
                  <a:pt x="1473" y="1587"/>
                </a:moveTo>
                <a:cubicBezTo>
                  <a:pt x="1474" y="1587"/>
                  <a:pt x="1474" y="1587"/>
                  <a:pt x="1475" y="1586"/>
                </a:cubicBezTo>
                <a:cubicBezTo>
                  <a:pt x="1477" y="1587"/>
                  <a:pt x="1480" y="1587"/>
                  <a:pt x="1483" y="1587"/>
                </a:cubicBezTo>
                <a:cubicBezTo>
                  <a:pt x="1485" y="1587"/>
                  <a:pt x="1491" y="1586"/>
                  <a:pt x="1491" y="1588"/>
                </a:cubicBezTo>
                <a:cubicBezTo>
                  <a:pt x="1491" y="1588"/>
                  <a:pt x="1490" y="1588"/>
                  <a:pt x="1491" y="1589"/>
                </a:cubicBezTo>
                <a:cubicBezTo>
                  <a:pt x="1486" y="1588"/>
                  <a:pt x="1476" y="1590"/>
                  <a:pt x="1473" y="1587"/>
                </a:cubicBezTo>
                <a:close/>
                <a:moveTo>
                  <a:pt x="1476" y="1583"/>
                </a:moveTo>
                <a:cubicBezTo>
                  <a:pt x="1476" y="1581"/>
                  <a:pt x="1477" y="1582"/>
                  <a:pt x="1478" y="1582"/>
                </a:cubicBezTo>
                <a:cubicBezTo>
                  <a:pt x="1478" y="1583"/>
                  <a:pt x="1478" y="1583"/>
                  <a:pt x="1478" y="1583"/>
                </a:cubicBezTo>
                <a:cubicBezTo>
                  <a:pt x="1478" y="1583"/>
                  <a:pt x="1477" y="1583"/>
                  <a:pt x="1476" y="1583"/>
                </a:cubicBezTo>
                <a:close/>
                <a:moveTo>
                  <a:pt x="1492" y="1587"/>
                </a:moveTo>
                <a:cubicBezTo>
                  <a:pt x="1495" y="1587"/>
                  <a:pt x="1499" y="1587"/>
                  <a:pt x="1503" y="1587"/>
                </a:cubicBezTo>
                <a:cubicBezTo>
                  <a:pt x="1504" y="1587"/>
                  <a:pt x="1510" y="1587"/>
                  <a:pt x="1510" y="1588"/>
                </a:cubicBezTo>
                <a:cubicBezTo>
                  <a:pt x="1507" y="1590"/>
                  <a:pt x="1495" y="1589"/>
                  <a:pt x="1491" y="1589"/>
                </a:cubicBezTo>
                <a:cubicBezTo>
                  <a:pt x="1493" y="1588"/>
                  <a:pt x="1492" y="1588"/>
                  <a:pt x="1492" y="1587"/>
                </a:cubicBezTo>
                <a:close/>
                <a:moveTo>
                  <a:pt x="1509" y="1604"/>
                </a:moveTo>
                <a:cubicBezTo>
                  <a:pt x="1508" y="1605"/>
                  <a:pt x="1507" y="1606"/>
                  <a:pt x="1506" y="1604"/>
                </a:cubicBezTo>
                <a:cubicBezTo>
                  <a:pt x="1507" y="1604"/>
                  <a:pt x="1509" y="1604"/>
                  <a:pt x="1509" y="1604"/>
                </a:cubicBezTo>
                <a:close/>
                <a:moveTo>
                  <a:pt x="1510" y="1597"/>
                </a:moveTo>
                <a:cubicBezTo>
                  <a:pt x="1510" y="1598"/>
                  <a:pt x="1511" y="1598"/>
                  <a:pt x="1511" y="1599"/>
                </a:cubicBezTo>
                <a:cubicBezTo>
                  <a:pt x="1510" y="1599"/>
                  <a:pt x="1508" y="1598"/>
                  <a:pt x="1510" y="1597"/>
                </a:cubicBezTo>
                <a:close/>
                <a:moveTo>
                  <a:pt x="1511" y="1604"/>
                </a:moveTo>
                <a:cubicBezTo>
                  <a:pt x="1512" y="1604"/>
                  <a:pt x="1514" y="1604"/>
                  <a:pt x="1514" y="1605"/>
                </a:cubicBezTo>
                <a:cubicBezTo>
                  <a:pt x="1513" y="1605"/>
                  <a:pt x="1511" y="1606"/>
                  <a:pt x="1511" y="1604"/>
                </a:cubicBezTo>
                <a:close/>
                <a:moveTo>
                  <a:pt x="1478" y="1577"/>
                </a:moveTo>
                <a:cubicBezTo>
                  <a:pt x="1478" y="1577"/>
                  <a:pt x="1482" y="1575"/>
                  <a:pt x="1482" y="1577"/>
                </a:cubicBezTo>
                <a:cubicBezTo>
                  <a:pt x="1475" y="1576"/>
                  <a:pt x="1473" y="1579"/>
                  <a:pt x="1468" y="1576"/>
                </a:cubicBezTo>
                <a:cubicBezTo>
                  <a:pt x="1472" y="1576"/>
                  <a:pt x="1475" y="1574"/>
                  <a:pt x="1478" y="1577"/>
                </a:cubicBezTo>
                <a:close/>
                <a:moveTo>
                  <a:pt x="1462" y="1574"/>
                </a:moveTo>
                <a:cubicBezTo>
                  <a:pt x="1461" y="1574"/>
                  <a:pt x="1461" y="1574"/>
                  <a:pt x="1461" y="1574"/>
                </a:cubicBezTo>
                <a:cubicBezTo>
                  <a:pt x="1461" y="1573"/>
                  <a:pt x="1460" y="1573"/>
                  <a:pt x="1460" y="1572"/>
                </a:cubicBezTo>
                <a:cubicBezTo>
                  <a:pt x="1462" y="1572"/>
                  <a:pt x="1462" y="1573"/>
                  <a:pt x="1462" y="1574"/>
                </a:cubicBezTo>
                <a:close/>
                <a:moveTo>
                  <a:pt x="1460" y="1574"/>
                </a:moveTo>
                <a:cubicBezTo>
                  <a:pt x="1459" y="1574"/>
                  <a:pt x="1458" y="1574"/>
                  <a:pt x="1457" y="1573"/>
                </a:cubicBezTo>
                <a:cubicBezTo>
                  <a:pt x="1458" y="1573"/>
                  <a:pt x="1460" y="1573"/>
                  <a:pt x="1460" y="1574"/>
                </a:cubicBezTo>
                <a:close/>
                <a:moveTo>
                  <a:pt x="1431" y="1577"/>
                </a:moveTo>
                <a:cubicBezTo>
                  <a:pt x="1435" y="1578"/>
                  <a:pt x="1437" y="1577"/>
                  <a:pt x="1440" y="1578"/>
                </a:cubicBezTo>
                <a:cubicBezTo>
                  <a:pt x="1440" y="1577"/>
                  <a:pt x="1441" y="1577"/>
                  <a:pt x="1440" y="1576"/>
                </a:cubicBezTo>
                <a:cubicBezTo>
                  <a:pt x="1440" y="1577"/>
                  <a:pt x="1440" y="1577"/>
                  <a:pt x="1440" y="1577"/>
                </a:cubicBezTo>
                <a:cubicBezTo>
                  <a:pt x="1439" y="1576"/>
                  <a:pt x="1436" y="1577"/>
                  <a:pt x="1435" y="1575"/>
                </a:cubicBezTo>
                <a:cubicBezTo>
                  <a:pt x="1438" y="1574"/>
                  <a:pt x="1440" y="1576"/>
                  <a:pt x="1444" y="1575"/>
                </a:cubicBezTo>
                <a:cubicBezTo>
                  <a:pt x="1444" y="1576"/>
                  <a:pt x="1443" y="1576"/>
                  <a:pt x="1444" y="1576"/>
                </a:cubicBezTo>
                <a:cubicBezTo>
                  <a:pt x="1451" y="1575"/>
                  <a:pt x="1462" y="1575"/>
                  <a:pt x="1465" y="1578"/>
                </a:cubicBezTo>
                <a:cubicBezTo>
                  <a:pt x="1463" y="1578"/>
                  <a:pt x="1461" y="1579"/>
                  <a:pt x="1461" y="1577"/>
                </a:cubicBezTo>
                <a:cubicBezTo>
                  <a:pt x="1461" y="1579"/>
                  <a:pt x="1459" y="1577"/>
                  <a:pt x="1459" y="1578"/>
                </a:cubicBezTo>
                <a:cubicBezTo>
                  <a:pt x="1463" y="1580"/>
                  <a:pt x="1467" y="1579"/>
                  <a:pt x="1471" y="1581"/>
                </a:cubicBezTo>
                <a:cubicBezTo>
                  <a:pt x="1471" y="1581"/>
                  <a:pt x="1471" y="1580"/>
                  <a:pt x="1471" y="1580"/>
                </a:cubicBezTo>
                <a:cubicBezTo>
                  <a:pt x="1472" y="1580"/>
                  <a:pt x="1472" y="1580"/>
                  <a:pt x="1472" y="1580"/>
                </a:cubicBezTo>
                <a:cubicBezTo>
                  <a:pt x="1472" y="1580"/>
                  <a:pt x="1473" y="1580"/>
                  <a:pt x="1473" y="1580"/>
                </a:cubicBezTo>
                <a:cubicBezTo>
                  <a:pt x="1471" y="1580"/>
                  <a:pt x="1472" y="1583"/>
                  <a:pt x="1473" y="1583"/>
                </a:cubicBezTo>
                <a:cubicBezTo>
                  <a:pt x="1471" y="1581"/>
                  <a:pt x="1474" y="1582"/>
                  <a:pt x="1475" y="1582"/>
                </a:cubicBezTo>
                <a:cubicBezTo>
                  <a:pt x="1475" y="1582"/>
                  <a:pt x="1475" y="1583"/>
                  <a:pt x="1476" y="1583"/>
                </a:cubicBezTo>
                <a:cubicBezTo>
                  <a:pt x="1473" y="1582"/>
                  <a:pt x="1469" y="1586"/>
                  <a:pt x="1468" y="1583"/>
                </a:cubicBezTo>
                <a:cubicBezTo>
                  <a:pt x="1466" y="1583"/>
                  <a:pt x="1469" y="1585"/>
                  <a:pt x="1467" y="1585"/>
                </a:cubicBezTo>
                <a:cubicBezTo>
                  <a:pt x="1467" y="1584"/>
                  <a:pt x="1467" y="1583"/>
                  <a:pt x="1466" y="1583"/>
                </a:cubicBezTo>
                <a:cubicBezTo>
                  <a:pt x="1463" y="1585"/>
                  <a:pt x="1464" y="1581"/>
                  <a:pt x="1460" y="1584"/>
                </a:cubicBezTo>
                <a:cubicBezTo>
                  <a:pt x="1460" y="1583"/>
                  <a:pt x="1461" y="1582"/>
                  <a:pt x="1460" y="1582"/>
                </a:cubicBezTo>
                <a:cubicBezTo>
                  <a:pt x="1458" y="1584"/>
                  <a:pt x="1453" y="1581"/>
                  <a:pt x="1452" y="1584"/>
                </a:cubicBezTo>
                <a:cubicBezTo>
                  <a:pt x="1451" y="1580"/>
                  <a:pt x="1448" y="1584"/>
                  <a:pt x="1447" y="1581"/>
                </a:cubicBezTo>
                <a:cubicBezTo>
                  <a:pt x="1450" y="1582"/>
                  <a:pt x="1451" y="1581"/>
                  <a:pt x="1454" y="1582"/>
                </a:cubicBezTo>
                <a:cubicBezTo>
                  <a:pt x="1454" y="1581"/>
                  <a:pt x="1452" y="1581"/>
                  <a:pt x="1452" y="1580"/>
                </a:cubicBezTo>
                <a:cubicBezTo>
                  <a:pt x="1453" y="1579"/>
                  <a:pt x="1455" y="1582"/>
                  <a:pt x="1454" y="1580"/>
                </a:cubicBezTo>
                <a:cubicBezTo>
                  <a:pt x="1456" y="1579"/>
                  <a:pt x="1457" y="1580"/>
                  <a:pt x="1457" y="1579"/>
                </a:cubicBezTo>
                <a:cubicBezTo>
                  <a:pt x="1454" y="1579"/>
                  <a:pt x="1452" y="1578"/>
                  <a:pt x="1451" y="1577"/>
                </a:cubicBezTo>
                <a:cubicBezTo>
                  <a:pt x="1451" y="1579"/>
                  <a:pt x="1451" y="1579"/>
                  <a:pt x="1451" y="1579"/>
                </a:cubicBezTo>
                <a:cubicBezTo>
                  <a:pt x="1450" y="1579"/>
                  <a:pt x="1449" y="1579"/>
                  <a:pt x="1448" y="1578"/>
                </a:cubicBezTo>
                <a:cubicBezTo>
                  <a:pt x="1449" y="1578"/>
                  <a:pt x="1450" y="1578"/>
                  <a:pt x="1450" y="1577"/>
                </a:cubicBezTo>
                <a:cubicBezTo>
                  <a:pt x="1444" y="1577"/>
                  <a:pt x="1444" y="1577"/>
                  <a:pt x="1444" y="1577"/>
                </a:cubicBezTo>
                <a:cubicBezTo>
                  <a:pt x="1445" y="1578"/>
                  <a:pt x="1446" y="1578"/>
                  <a:pt x="1445" y="1579"/>
                </a:cubicBezTo>
                <a:cubicBezTo>
                  <a:pt x="1443" y="1579"/>
                  <a:pt x="1444" y="1576"/>
                  <a:pt x="1442" y="1576"/>
                </a:cubicBezTo>
                <a:cubicBezTo>
                  <a:pt x="1439" y="1577"/>
                  <a:pt x="1445" y="1580"/>
                  <a:pt x="1442" y="1580"/>
                </a:cubicBezTo>
                <a:cubicBezTo>
                  <a:pt x="1441" y="1577"/>
                  <a:pt x="1437" y="1581"/>
                  <a:pt x="1435" y="1579"/>
                </a:cubicBezTo>
                <a:cubicBezTo>
                  <a:pt x="1435" y="1579"/>
                  <a:pt x="1435" y="1580"/>
                  <a:pt x="1435" y="1580"/>
                </a:cubicBezTo>
                <a:cubicBezTo>
                  <a:pt x="1434" y="1579"/>
                  <a:pt x="1432" y="1578"/>
                  <a:pt x="1431" y="1579"/>
                </a:cubicBezTo>
                <a:cubicBezTo>
                  <a:pt x="1431" y="1578"/>
                  <a:pt x="1432" y="1578"/>
                  <a:pt x="1431" y="1577"/>
                </a:cubicBezTo>
                <a:close/>
                <a:moveTo>
                  <a:pt x="1456" y="1590"/>
                </a:moveTo>
                <a:cubicBezTo>
                  <a:pt x="1457" y="1587"/>
                  <a:pt x="1460" y="1589"/>
                  <a:pt x="1460" y="1588"/>
                </a:cubicBezTo>
                <a:cubicBezTo>
                  <a:pt x="1457" y="1587"/>
                  <a:pt x="1455" y="1588"/>
                  <a:pt x="1452" y="1588"/>
                </a:cubicBezTo>
                <a:cubicBezTo>
                  <a:pt x="1453" y="1590"/>
                  <a:pt x="1456" y="1588"/>
                  <a:pt x="1455" y="1589"/>
                </a:cubicBezTo>
                <a:cubicBezTo>
                  <a:pt x="1454" y="1590"/>
                  <a:pt x="1452" y="1590"/>
                  <a:pt x="1449" y="1589"/>
                </a:cubicBezTo>
                <a:cubicBezTo>
                  <a:pt x="1450" y="1589"/>
                  <a:pt x="1451" y="1589"/>
                  <a:pt x="1452" y="1588"/>
                </a:cubicBezTo>
                <a:cubicBezTo>
                  <a:pt x="1450" y="1587"/>
                  <a:pt x="1448" y="1588"/>
                  <a:pt x="1447" y="1588"/>
                </a:cubicBezTo>
                <a:cubicBezTo>
                  <a:pt x="1447" y="1589"/>
                  <a:pt x="1449" y="1588"/>
                  <a:pt x="1448" y="1590"/>
                </a:cubicBezTo>
                <a:cubicBezTo>
                  <a:pt x="1447" y="1590"/>
                  <a:pt x="1447" y="1589"/>
                  <a:pt x="1445" y="1589"/>
                </a:cubicBezTo>
                <a:cubicBezTo>
                  <a:pt x="1445" y="1588"/>
                  <a:pt x="1446" y="1588"/>
                  <a:pt x="1446" y="1588"/>
                </a:cubicBezTo>
                <a:cubicBezTo>
                  <a:pt x="1443" y="1588"/>
                  <a:pt x="1440" y="1588"/>
                  <a:pt x="1439" y="1587"/>
                </a:cubicBezTo>
                <a:cubicBezTo>
                  <a:pt x="1440" y="1587"/>
                  <a:pt x="1440" y="1586"/>
                  <a:pt x="1441" y="1586"/>
                </a:cubicBezTo>
                <a:cubicBezTo>
                  <a:pt x="1447" y="1587"/>
                  <a:pt x="1454" y="1588"/>
                  <a:pt x="1461" y="1586"/>
                </a:cubicBezTo>
                <a:cubicBezTo>
                  <a:pt x="1466" y="1588"/>
                  <a:pt x="1469" y="1585"/>
                  <a:pt x="1472" y="1588"/>
                </a:cubicBezTo>
                <a:cubicBezTo>
                  <a:pt x="1470" y="1587"/>
                  <a:pt x="1471" y="1589"/>
                  <a:pt x="1469" y="1589"/>
                </a:cubicBezTo>
                <a:cubicBezTo>
                  <a:pt x="1468" y="1587"/>
                  <a:pt x="1462" y="1588"/>
                  <a:pt x="1460" y="1588"/>
                </a:cubicBezTo>
                <a:cubicBezTo>
                  <a:pt x="1462" y="1589"/>
                  <a:pt x="1465" y="1588"/>
                  <a:pt x="1466" y="1589"/>
                </a:cubicBezTo>
                <a:cubicBezTo>
                  <a:pt x="1463" y="1590"/>
                  <a:pt x="1459" y="1590"/>
                  <a:pt x="1456" y="1590"/>
                </a:cubicBezTo>
                <a:close/>
                <a:moveTo>
                  <a:pt x="1459" y="1599"/>
                </a:moveTo>
                <a:cubicBezTo>
                  <a:pt x="1458" y="1600"/>
                  <a:pt x="1455" y="1601"/>
                  <a:pt x="1455" y="1599"/>
                </a:cubicBezTo>
                <a:cubicBezTo>
                  <a:pt x="1457" y="1600"/>
                  <a:pt x="1458" y="1598"/>
                  <a:pt x="1459" y="1599"/>
                </a:cubicBezTo>
                <a:close/>
                <a:moveTo>
                  <a:pt x="1448" y="1598"/>
                </a:moveTo>
                <a:cubicBezTo>
                  <a:pt x="1448" y="1600"/>
                  <a:pt x="1450" y="1598"/>
                  <a:pt x="1451" y="1600"/>
                </a:cubicBezTo>
                <a:cubicBezTo>
                  <a:pt x="1450" y="1599"/>
                  <a:pt x="1447" y="1600"/>
                  <a:pt x="1446" y="1599"/>
                </a:cubicBezTo>
                <a:cubicBezTo>
                  <a:pt x="1447" y="1599"/>
                  <a:pt x="1447" y="1599"/>
                  <a:pt x="1447" y="1598"/>
                </a:cubicBezTo>
                <a:cubicBezTo>
                  <a:pt x="1446" y="1598"/>
                  <a:pt x="1445" y="1598"/>
                  <a:pt x="1443" y="1598"/>
                </a:cubicBezTo>
                <a:cubicBezTo>
                  <a:pt x="1444" y="1598"/>
                  <a:pt x="1444" y="1600"/>
                  <a:pt x="1443" y="1600"/>
                </a:cubicBezTo>
                <a:cubicBezTo>
                  <a:pt x="1442" y="1599"/>
                  <a:pt x="1444" y="1598"/>
                  <a:pt x="1443" y="1597"/>
                </a:cubicBezTo>
                <a:cubicBezTo>
                  <a:pt x="1447" y="1599"/>
                  <a:pt x="1451" y="1596"/>
                  <a:pt x="1454" y="1597"/>
                </a:cubicBezTo>
                <a:cubicBezTo>
                  <a:pt x="1454" y="1599"/>
                  <a:pt x="1454" y="1599"/>
                  <a:pt x="1455" y="1600"/>
                </a:cubicBezTo>
                <a:cubicBezTo>
                  <a:pt x="1454" y="1599"/>
                  <a:pt x="1452" y="1600"/>
                  <a:pt x="1452" y="1599"/>
                </a:cubicBezTo>
                <a:cubicBezTo>
                  <a:pt x="1453" y="1598"/>
                  <a:pt x="1449" y="1598"/>
                  <a:pt x="1448" y="1598"/>
                </a:cubicBezTo>
                <a:close/>
                <a:moveTo>
                  <a:pt x="1437" y="1597"/>
                </a:moveTo>
                <a:cubicBezTo>
                  <a:pt x="1439" y="1596"/>
                  <a:pt x="1439" y="1597"/>
                  <a:pt x="1442" y="1596"/>
                </a:cubicBezTo>
                <a:cubicBezTo>
                  <a:pt x="1443" y="1597"/>
                  <a:pt x="1441" y="1598"/>
                  <a:pt x="1442" y="1599"/>
                </a:cubicBezTo>
                <a:cubicBezTo>
                  <a:pt x="1438" y="1599"/>
                  <a:pt x="1438" y="1599"/>
                  <a:pt x="1438" y="1599"/>
                </a:cubicBezTo>
                <a:cubicBezTo>
                  <a:pt x="1439" y="1597"/>
                  <a:pt x="1437" y="1599"/>
                  <a:pt x="1437" y="1597"/>
                </a:cubicBezTo>
                <a:close/>
                <a:moveTo>
                  <a:pt x="1434" y="1599"/>
                </a:moveTo>
                <a:cubicBezTo>
                  <a:pt x="1434" y="1599"/>
                  <a:pt x="1434" y="1599"/>
                  <a:pt x="1434" y="1599"/>
                </a:cubicBezTo>
                <a:cubicBezTo>
                  <a:pt x="1434" y="1599"/>
                  <a:pt x="1433" y="1599"/>
                  <a:pt x="1432" y="1599"/>
                </a:cubicBezTo>
                <a:cubicBezTo>
                  <a:pt x="1432" y="1598"/>
                  <a:pt x="1433" y="1598"/>
                  <a:pt x="1432" y="1598"/>
                </a:cubicBezTo>
                <a:cubicBezTo>
                  <a:pt x="1431" y="1598"/>
                  <a:pt x="1432" y="1599"/>
                  <a:pt x="1431" y="1599"/>
                </a:cubicBezTo>
                <a:cubicBezTo>
                  <a:pt x="1431" y="1599"/>
                  <a:pt x="1431" y="1599"/>
                  <a:pt x="1430" y="1599"/>
                </a:cubicBezTo>
                <a:cubicBezTo>
                  <a:pt x="1430" y="1597"/>
                  <a:pt x="1432" y="1598"/>
                  <a:pt x="1431" y="1597"/>
                </a:cubicBezTo>
                <a:cubicBezTo>
                  <a:pt x="1433" y="1598"/>
                  <a:pt x="1433" y="1596"/>
                  <a:pt x="1435" y="1597"/>
                </a:cubicBezTo>
                <a:cubicBezTo>
                  <a:pt x="1435" y="1598"/>
                  <a:pt x="1434" y="1598"/>
                  <a:pt x="1434" y="1599"/>
                </a:cubicBezTo>
                <a:cubicBezTo>
                  <a:pt x="1435" y="1599"/>
                  <a:pt x="1435" y="1599"/>
                  <a:pt x="1434" y="1599"/>
                </a:cubicBezTo>
                <a:close/>
                <a:moveTo>
                  <a:pt x="1438" y="1588"/>
                </a:moveTo>
                <a:cubicBezTo>
                  <a:pt x="1438" y="1587"/>
                  <a:pt x="1435" y="1588"/>
                  <a:pt x="1433" y="1587"/>
                </a:cubicBezTo>
                <a:cubicBezTo>
                  <a:pt x="1435" y="1586"/>
                  <a:pt x="1440" y="1586"/>
                  <a:pt x="1438" y="1588"/>
                </a:cubicBezTo>
                <a:close/>
                <a:moveTo>
                  <a:pt x="1434" y="1581"/>
                </a:moveTo>
                <a:cubicBezTo>
                  <a:pt x="1435" y="1580"/>
                  <a:pt x="1438" y="1581"/>
                  <a:pt x="1438" y="1582"/>
                </a:cubicBezTo>
                <a:cubicBezTo>
                  <a:pt x="1438" y="1582"/>
                  <a:pt x="1435" y="1582"/>
                  <a:pt x="1434" y="1581"/>
                </a:cubicBezTo>
                <a:close/>
                <a:moveTo>
                  <a:pt x="1434" y="1589"/>
                </a:moveTo>
                <a:cubicBezTo>
                  <a:pt x="1435" y="1588"/>
                  <a:pt x="1437" y="1588"/>
                  <a:pt x="1438" y="1588"/>
                </a:cubicBezTo>
                <a:cubicBezTo>
                  <a:pt x="1438" y="1589"/>
                  <a:pt x="1439" y="1589"/>
                  <a:pt x="1439" y="1590"/>
                </a:cubicBezTo>
                <a:cubicBezTo>
                  <a:pt x="1439" y="1589"/>
                  <a:pt x="1439" y="1588"/>
                  <a:pt x="1440" y="1588"/>
                </a:cubicBezTo>
                <a:cubicBezTo>
                  <a:pt x="1440" y="1589"/>
                  <a:pt x="1440" y="1589"/>
                  <a:pt x="1440" y="1590"/>
                </a:cubicBezTo>
                <a:cubicBezTo>
                  <a:pt x="1438" y="1590"/>
                  <a:pt x="1434" y="1588"/>
                  <a:pt x="1434" y="1589"/>
                </a:cubicBezTo>
                <a:close/>
                <a:moveTo>
                  <a:pt x="1439" y="1581"/>
                </a:moveTo>
                <a:cubicBezTo>
                  <a:pt x="1439" y="1581"/>
                  <a:pt x="1441" y="1581"/>
                  <a:pt x="1442" y="1582"/>
                </a:cubicBezTo>
                <a:cubicBezTo>
                  <a:pt x="1440" y="1582"/>
                  <a:pt x="1439" y="1582"/>
                  <a:pt x="1439" y="1581"/>
                </a:cubicBezTo>
                <a:close/>
                <a:moveTo>
                  <a:pt x="1443" y="1582"/>
                </a:moveTo>
                <a:cubicBezTo>
                  <a:pt x="1445" y="1582"/>
                  <a:pt x="1444" y="1581"/>
                  <a:pt x="1446" y="1581"/>
                </a:cubicBezTo>
                <a:cubicBezTo>
                  <a:pt x="1446" y="1581"/>
                  <a:pt x="1446" y="1582"/>
                  <a:pt x="1445" y="1583"/>
                </a:cubicBezTo>
                <a:cubicBezTo>
                  <a:pt x="1445" y="1582"/>
                  <a:pt x="1443" y="1584"/>
                  <a:pt x="1443" y="1582"/>
                </a:cubicBezTo>
                <a:close/>
                <a:moveTo>
                  <a:pt x="1461" y="1598"/>
                </a:moveTo>
                <a:cubicBezTo>
                  <a:pt x="1464" y="1597"/>
                  <a:pt x="1466" y="1597"/>
                  <a:pt x="1469" y="1597"/>
                </a:cubicBezTo>
                <a:cubicBezTo>
                  <a:pt x="1469" y="1598"/>
                  <a:pt x="1469" y="1599"/>
                  <a:pt x="1469" y="1600"/>
                </a:cubicBezTo>
                <a:cubicBezTo>
                  <a:pt x="1467" y="1599"/>
                  <a:pt x="1465" y="1600"/>
                  <a:pt x="1464" y="1599"/>
                </a:cubicBezTo>
                <a:cubicBezTo>
                  <a:pt x="1463" y="1599"/>
                  <a:pt x="1461" y="1600"/>
                  <a:pt x="1461" y="1599"/>
                </a:cubicBezTo>
                <a:cubicBezTo>
                  <a:pt x="1462" y="1599"/>
                  <a:pt x="1461" y="1598"/>
                  <a:pt x="1461" y="1598"/>
                </a:cubicBezTo>
                <a:close/>
                <a:moveTo>
                  <a:pt x="1473" y="1603"/>
                </a:moveTo>
                <a:cubicBezTo>
                  <a:pt x="1473" y="1603"/>
                  <a:pt x="1468" y="1605"/>
                  <a:pt x="1465" y="1603"/>
                </a:cubicBezTo>
                <a:cubicBezTo>
                  <a:pt x="1467" y="1604"/>
                  <a:pt x="1471" y="1602"/>
                  <a:pt x="1473" y="1603"/>
                </a:cubicBezTo>
                <a:close/>
                <a:moveTo>
                  <a:pt x="1449" y="1579"/>
                </a:moveTo>
                <a:cubicBezTo>
                  <a:pt x="1450" y="1579"/>
                  <a:pt x="1452" y="1579"/>
                  <a:pt x="1452" y="1580"/>
                </a:cubicBezTo>
                <a:cubicBezTo>
                  <a:pt x="1451" y="1580"/>
                  <a:pt x="1450" y="1580"/>
                  <a:pt x="1449" y="1579"/>
                </a:cubicBezTo>
                <a:close/>
                <a:moveTo>
                  <a:pt x="1431" y="1589"/>
                </a:moveTo>
                <a:cubicBezTo>
                  <a:pt x="1430" y="1589"/>
                  <a:pt x="1429" y="1590"/>
                  <a:pt x="1428" y="1589"/>
                </a:cubicBezTo>
                <a:cubicBezTo>
                  <a:pt x="1427" y="1588"/>
                  <a:pt x="1431" y="1588"/>
                  <a:pt x="1431" y="1589"/>
                </a:cubicBezTo>
                <a:close/>
                <a:moveTo>
                  <a:pt x="1426" y="1593"/>
                </a:moveTo>
                <a:cubicBezTo>
                  <a:pt x="1426" y="1592"/>
                  <a:pt x="1426" y="1591"/>
                  <a:pt x="1427" y="1591"/>
                </a:cubicBezTo>
                <a:cubicBezTo>
                  <a:pt x="1427" y="1592"/>
                  <a:pt x="1429" y="1591"/>
                  <a:pt x="1430" y="1592"/>
                </a:cubicBezTo>
                <a:cubicBezTo>
                  <a:pt x="1429" y="1595"/>
                  <a:pt x="1428" y="1592"/>
                  <a:pt x="1426" y="1593"/>
                </a:cubicBezTo>
                <a:close/>
                <a:moveTo>
                  <a:pt x="1430" y="1597"/>
                </a:moveTo>
                <a:cubicBezTo>
                  <a:pt x="1429" y="1598"/>
                  <a:pt x="1428" y="1598"/>
                  <a:pt x="1427" y="1598"/>
                </a:cubicBezTo>
                <a:cubicBezTo>
                  <a:pt x="1427" y="1597"/>
                  <a:pt x="1429" y="1596"/>
                  <a:pt x="1430" y="1597"/>
                </a:cubicBezTo>
                <a:close/>
                <a:moveTo>
                  <a:pt x="1423" y="1579"/>
                </a:moveTo>
                <a:cubicBezTo>
                  <a:pt x="1425" y="1579"/>
                  <a:pt x="1427" y="1580"/>
                  <a:pt x="1427" y="1581"/>
                </a:cubicBezTo>
                <a:cubicBezTo>
                  <a:pt x="1428" y="1581"/>
                  <a:pt x="1427" y="1579"/>
                  <a:pt x="1429" y="1580"/>
                </a:cubicBezTo>
                <a:cubicBezTo>
                  <a:pt x="1429" y="1580"/>
                  <a:pt x="1429" y="1581"/>
                  <a:pt x="1429" y="1581"/>
                </a:cubicBezTo>
                <a:cubicBezTo>
                  <a:pt x="1429" y="1580"/>
                  <a:pt x="1429" y="1580"/>
                  <a:pt x="1430" y="1580"/>
                </a:cubicBezTo>
                <a:cubicBezTo>
                  <a:pt x="1430" y="1583"/>
                  <a:pt x="1423" y="1581"/>
                  <a:pt x="1423" y="1581"/>
                </a:cubicBezTo>
                <a:cubicBezTo>
                  <a:pt x="1424" y="1581"/>
                  <a:pt x="1424" y="1580"/>
                  <a:pt x="1424" y="1580"/>
                </a:cubicBezTo>
                <a:cubicBezTo>
                  <a:pt x="1424" y="1580"/>
                  <a:pt x="1423" y="1580"/>
                  <a:pt x="1423" y="1579"/>
                </a:cubicBezTo>
                <a:close/>
                <a:moveTo>
                  <a:pt x="1425" y="1587"/>
                </a:moveTo>
                <a:cubicBezTo>
                  <a:pt x="1424" y="1587"/>
                  <a:pt x="1422" y="1588"/>
                  <a:pt x="1422" y="1587"/>
                </a:cubicBezTo>
                <a:cubicBezTo>
                  <a:pt x="1423" y="1586"/>
                  <a:pt x="1425" y="1587"/>
                  <a:pt x="1425" y="1587"/>
                </a:cubicBezTo>
                <a:close/>
                <a:moveTo>
                  <a:pt x="1423" y="1591"/>
                </a:moveTo>
                <a:cubicBezTo>
                  <a:pt x="1423" y="1592"/>
                  <a:pt x="1425" y="1591"/>
                  <a:pt x="1425" y="1592"/>
                </a:cubicBezTo>
                <a:cubicBezTo>
                  <a:pt x="1424" y="1592"/>
                  <a:pt x="1421" y="1592"/>
                  <a:pt x="1423" y="1591"/>
                </a:cubicBezTo>
                <a:close/>
                <a:moveTo>
                  <a:pt x="1425" y="1599"/>
                </a:moveTo>
                <a:cubicBezTo>
                  <a:pt x="1425" y="1600"/>
                  <a:pt x="1424" y="1600"/>
                  <a:pt x="1424" y="1599"/>
                </a:cubicBezTo>
                <a:cubicBezTo>
                  <a:pt x="1424" y="1599"/>
                  <a:pt x="1425" y="1599"/>
                  <a:pt x="1425" y="1599"/>
                </a:cubicBezTo>
                <a:close/>
                <a:moveTo>
                  <a:pt x="1422" y="1580"/>
                </a:moveTo>
                <a:cubicBezTo>
                  <a:pt x="1421" y="1582"/>
                  <a:pt x="1416" y="1582"/>
                  <a:pt x="1414" y="1581"/>
                </a:cubicBezTo>
                <a:cubicBezTo>
                  <a:pt x="1414" y="1581"/>
                  <a:pt x="1414" y="1582"/>
                  <a:pt x="1414" y="1582"/>
                </a:cubicBezTo>
                <a:cubicBezTo>
                  <a:pt x="1413" y="1581"/>
                  <a:pt x="1410" y="1582"/>
                  <a:pt x="1411" y="1581"/>
                </a:cubicBezTo>
                <a:cubicBezTo>
                  <a:pt x="1415" y="1580"/>
                  <a:pt x="1418" y="1580"/>
                  <a:pt x="1422" y="1580"/>
                </a:cubicBezTo>
                <a:close/>
                <a:moveTo>
                  <a:pt x="1414" y="1587"/>
                </a:moveTo>
                <a:cubicBezTo>
                  <a:pt x="1413" y="1588"/>
                  <a:pt x="1412" y="1587"/>
                  <a:pt x="1411" y="1586"/>
                </a:cubicBezTo>
                <a:cubicBezTo>
                  <a:pt x="1412" y="1586"/>
                  <a:pt x="1413" y="1586"/>
                  <a:pt x="1414" y="1587"/>
                </a:cubicBezTo>
                <a:close/>
                <a:moveTo>
                  <a:pt x="1413" y="1593"/>
                </a:moveTo>
                <a:cubicBezTo>
                  <a:pt x="1412" y="1592"/>
                  <a:pt x="1411" y="1592"/>
                  <a:pt x="1410" y="1592"/>
                </a:cubicBezTo>
                <a:cubicBezTo>
                  <a:pt x="1411" y="1592"/>
                  <a:pt x="1414" y="1591"/>
                  <a:pt x="1413" y="1593"/>
                </a:cubicBezTo>
                <a:close/>
                <a:moveTo>
                  <a:pt x="1413" y="1597"/>
                </a:moveTo>
                <a:cubicBezTo>
                  <a:pt x="1412" y="1597"/>
                  <a:pt x="1411" y="1598"/>
                  <a:pt x="1410" y="1597"/>
                </a:cubicBezTo>
                <a:cubicBezTo>
                  <a:pt x="1409" y="1596"/>
                  <a:pt x="1413" y="1596"/>
                  <a:pt x="1413" y="1597"/>
                </a:cubicBezTo>
                <a:close/>
                <a:moveTo>
                  <a:pt x="1397" y="1581"/>
                </a:moveTo>
                <a:cubicBezTo>
                  <a:pt x="1397" y="1582"/>
                  <a:pt x="1398" y="1582"/>
                  <a:pt x="1398" y="1582"/>
                </a:cubicBezTo>
                <a:cubicBezTo>
                  <a:pt x="1398" y="1582"/>
                  <a:pt x="1397" y="1582"/>
                  <a:pt x="1397" y="1583"/>
                </a:cubicBezTo>
                <a:cubicBezTo>
                  <a:pt x="1397" y="1582"/>
                  <a:pt x="1397" y="1581"/>
                  <a:pt x="1397" y="1581"/>
                </a:cubicBezTo>
                <a:close/>
                <a:moveTo>
                  <a:pt x="1393" y="1583"/>
                </a:moveTo>
                <a:cubicBezTo>
                  <a:pt x="1393" y="1582"/>
                  <a:pt x="1394" y="1581"/>
                  <a:pt x="1394" y="1581"/>
                </a:cubicBezTo>
                <a:cubicBezTo>
                  <a:pt x="1395" y="1581"/>
                  <a:pt x="1395" y="1583"/>
                  <a:pt x="1393" y="1583"/>
                </a:cubicBezTo>
                <a:close/>
                <a:moveTo>
                  <a:pt x="1392" y="1581"/>
                </a:moveTo>
                <a:cubicBezTo>
                  <a:pt x="1391" y="1582"/>
                  <a:pt x="1393" y="1581"/>
                  <a:pt x="1393" y="1582"/>
                </a:cubicBezTo>
                <a:cubicBezTo>
                  <a:pt x="1393" y="1582"/>
                  <a:pt x="1390" y="1583"/>
                  <a:pt x="1390" y="1582"/>
                </a:cubicBezTo>
                <a:cubicBezTo>
                  <a:pt x="1390" y="1581"/>
                  <a:pt x="1392" y="1579"/>
                  <a:pt x="1392" y="1581"/>
                </a:cubicBezTo>
                <a:close/>
                <a:moveTo>
                  <a:pt x="1404" y="1587"/>
                </a:moveTo>
                <a:cubicBezTo>
                  <a:pt x="1401" y="1587"/>
                  <a:pt x="1398" y="1587"/>
                  <a:pt x="1395" y="1587"/>
                </a:cubicBezTo>
                <a:cubicBezTo>
                  <a:pt x="1395" y="1587"/>
                  <a:pt x="1395" y="1587"/>
                  <a:pt x="1395" y="1587"/>
                </a:cubicBezTo>
                <a:cubicBezTo>
                  <a:pt x="1393" y="1587"/>
                  <a:pt x="1391" y="1587"/>
                  <a:pt x="1389" y="1586"/>
                </a:cubicBezTo>
                <a:cubicBezTo>
                  <a:pt x="1394" y="1586"/>
                  <a:pt x="1400" y="1585"/>
                  <a:pt x="1404" y="1587"/>
                </a:cubicBezTo>
                <a:close/>
                <a:moveTo>
                  <a:pt x="1398" y="1592"/>
                </a:moveTo>
                <a:cubicBezTo>
                  <a:pt x="1398" y="1593"/>
                  <a:pt x="1397" y="1591"/>
                  <a:pt x="1396" y="1592"/>
                </a:cubicBezTo>
                <a:cubicBezTo>
                  <a:pt x="1395" y="1592"/>
                  <a:pt x="1396" y="1593"/>
                  <a:pt x="1395" y="1593"/>
                </a:cubicBezTo>
                <a:cubicBezTo>
                  <a:pt x="1395" y="1591"/>
                  <a:pt x="1394" y="1591"/>
                  <a:pt x="1396" y="1591"/>
                </a:cubicBezTo>
                <a:cubicBezTo>
                  <a:pt x="1395" y="1592"/>
                  <a:pt x="1398" y="1590"/>
                  <a:pt x="1398" y="1592"/>
                </a:cubicBezTo>
                <a:close/>
                <a:moveTo>
                  <a:pt x="1383" y="1599"/>
                </a:moveTo>
                <a:cubicBezTo>
                  <a:pt x="1383" y="1598"/>
                  <a:pt x="1385" y="1598"/>
                  <a:pt x="1385" y="1598"/>
                </a:cubicBezTo>
                <a:cubicBezTo>
                  <a:pt x="1386" y="1599"/>
                  <a:pt x="1389" y="1599"/>
                  <a:pt x="1390" y="1598"/>
                </a:cubicBezTo>
                <a:cubicBezTo>
                  <a:pt x="1390" y="1602"/>
                  <a:pt x="1386" y="1598"/>
                  <a:pt x="1385" y="1600"/>
                </a:cubicBezTo>
                <a:cubicBezTo>
                  <a:pt x="1386" y="1598"/>
                  <a:pt x="1383" y="1600"/>
                  <a:pt x="1383" y="1599"/>
                </a:cubicBezTo>
                <a:close/>
                <a:moveTo>
                  <a:pt x="1386" y="1581"/>
                </a:moveTo>
                <a:cubicBezTo>
                  <a:pt x="1387" y="1581"/>
                  <a:pt x="1388" y="1581"/>
                  <a:pt x="1388" y="1582"/>
                </a:cubicBezTo>
                <a:cubicBezTo>
                  <a:pt x="1387" y="1582"/>
                  <a:pt x="1386" y="1582"/>
                  <a:pt x="1386" y="1581"/>
                </a:cubicBezTo>
                <a:close/>
                <a:moveTo>
                  <a:pt x="1384" y="1593"/>
                </a:moveTo>
                <a:cubicBezTo>
                  <a:pt x="1384" y="1594"/>
                  <a:pt x="1386" y="1593"/>
                  <a:pt x="1386" y="1593"/>
                </a:cubicBezTo>
                <a:cubicBezTo>
                  <a:pt x="1387" y="1595"/>
                  <a:pt x="1382" y="1594"/>
                  <a:pt x="1384" y="1593"/>
                </a:cubicBezTo>
                <a:close/>
                <a:moveTo>
                  <a:pt x="1383" y="1596"/>
                </a:moveTo>
                <a:cubicBezTo>
                  <a:pt x="1384" y="1596"/>
                  <a:pt x="1384" y="1597"/>
                  <a:pt x="1385" y="1596"/>
                </a:cubicBezTo>
                <a:cubicBezTo>
                  <a:pt x="1385" y="1597"/>
                  <a:pt x="1382" y="1597"/>
                  <a:pt x="1383" y="1596"/>
                </a:cubicBezTo>
                <a:close/>
                <a:moveTo>
                  <a:pt x="1377" y="1598"/>
                </a:moveTo>
                <a:cubicBezTo>
                  <a:pt x="1377" y="1598"/>
                  <a:pt x="1376" y="1598"/>
                  <a:pt x="1376" y="1598"/>
                </a:cubicBezTo>
                <a:cubicBezTo>
                  <a:pt x="1377" y="1598"/>
                  <a:pt x="1377" y="1598"/>
                  <a:pt x="1378" y="1599"/>
                </a:cubicBezTo>
                <a:cubicBezTo>
                  <a:pt x="1376" y="1598"/>
                  <a:pt x="1374" y="1599"/>
                  <a:pt x="1374" y="1598"/>
                </a:cubicBezTo>
                <a:cubicBezTo>
                  <a:pt x="1375" y="1599"/>
                  <a:pt x="1376" y="1596"/>
                  <a:pt x="1377" y="1598"/>
                </a:cubicBezTo>
                <a:close/>
                <a:moveTo>
                  <a:pt x="1373" y="1602"/>
                </a:moveTo>
                <a:cubicBezTo>
                  <a:pt x="1373" y="1601"/>
                  <a:pt x="1372" y="1602"/>
                  <a:pt x="1371" y="1601"/>
                </a:cubicBezTo>
                <a:cubicBezTo>
                  <a:pt x="1373" y="1600"/>
                  <a:pt x="1375" y="1601"/>
                  <a:pt x="1373" y="1602"/>
                </a:cubicBezTo>
                <a:close/>
                <a:moveTo>
                  <a:pt x="1372" y="1603"/>
                </a:moveTo>
                <a:cubicBezTo>
                  <a:pt x="1369" y="1602"/>
                  <a:pt x="1365" y="1602"/>
                  <a:pt x="1362" y="1602"/>
                </a:cubicBezTo>
                <a:cubicBezTo>
                  <a:pt x="1361" y="1602"/>
                  <a:pt x="1360" y="1602"/>
                  <a:pt x="1359" y="1601"/>
                </a:cubicBezTo>
                <a:cubicBezTo>
                  <a:pt x="1363" y="1602"/>
                  <a:pt x="1367" y="1602"/>
                  <a:pt x="1371" y="1602"/>
                </a:cubicBezTo>
                <a:cubicBezTo>
                  <a:pt x="1372" y="1602"/>
                  <a:pt x="1373" y="1602"/>
                  <a:pt x="1372" y="1603"/>
                </a:cubicBezTo>
                <a:close/>
                <a:moveTo>
                  <a:pt x="1370" y="1599"/>
                </a:moveTo>
                <a:cubicBezTo>
                  <a:pt x="1369" y="1598"/>
                  <a:pt x="1369" y="1599"/>
                  <a:pt x="1368" y="1599"/>
                </a:cubicBezTo>
                <a:cubicBezTo>
                  <a:pt x="1367" y="1598"/>
                  <a:pt x="1370" y="1598"/>
                  <a:pt x="1370" y="1599"/>
                </a:cubicBezTo>
                <a:close/>
                <a:moveTo>
                  <a:pt x="1364" y="1599"/>
                </a:moveTo>
                <a:cubicBezTo>
                  <a:pt x="1362" y="1599"/>
                  <a:pt x="1357" y="1600"/>
                  <a:pt x="1355" y="1598"/>
                </a:cubicBezTo>
                <a:cubicBezTo>
                  <a:pt x="1358" y="1598"/>
                  <a:pt x="1365" y="1597"/>
                  <a:pt x="1364" y="1599"/>
                </a:cubicBezTo>
                <a:close/>
                <a:moveTo>
                  <a:pt x="1356" y="1601"/>
                </a:moveTo>
                <a:cubicBezTo>
                  <a:pt x="1357" y="1601"/>
                  <a:pt x="1357" y="1601"/>
                  <a:pt x="1358" y="1601"/>
                </a:cubicBezTo>
                <a:cubicBezTo>
                  <a:pt x="1358" y="1602"/>
                  <a:pt x="1358" y="1602"/>
                  <a:pt x="1358" y="1602"/>
                </a:cubicBezTo>
                <a:cubicBezTo>
                  <a:pt x="1357" y="1602"/>
                  <a:pt x="1357" y="1602"/>
                  <a:pt x="1356" y="1602"/>
                </a:cubicBezTo>
                <a:cubicBezTo>
                  <a:pt x="1356" y="1602"/>
                  <a:pt x="1356" y="1602"/>
                  <a:pt x="1356" y="1602"/>
                </a:cubicBezTo>
                <a:cubicBezTo>
                  <a:pt x="1356" y="1602"/>
                  <a:pt x="1356" y="1601"/>
                  <a:pt x="1356" y="1601"/>
                </a:cubicBezTo>
                <a:close/>
                <a:moveTo>
                  <a:pt x="1349" y="1598"/>
                </a:moveTo>
                <a:cubicBezTo>
                  <a:pt x="1349" y="1598"/>
                  <a:pt x="1349" y="1598"/>
                  <a:pt x="1350" y="1598"/>
                </a:cubicBezTo>
                <a:cubicBezTo>
                  <a:pt x="1349" y="1597"/>
                  <a:pt x="1354" y="1600"/>
                  <a:pt x="1353" y="1597"/>
                </a:cubicBezTo>
                <a:cubicBezTo>
                  <a:pt x="1354" y="1597"/>
                  <a:pt x="1356" y="1599"/>
                  <a:pt x="1354" y="1599"/>
                </a:cubicBezTo>
                <a:cubicBezTo>
                  <a:pt x="1354" y="1599"/>
                  <a:pt x="1354" y="1598"/>
                  <a:pt x="1354" y="1598"/>
                </a:cubicBezTo>
                <a:cubicBezTo>
                  <a:pt x="1352" y="1599"/>
                  <a:pt x="1348" y="1599"/>
                  <a:pt x="1349" y="1598"/>
                </a:cubicBezTo>
                <a:close/>
                <a:moveTo>
                  <a:pt x="1350" y="1601"/>
                </a:moveTo>
                <a:cubicBezTo>
                  <a:pt x="1350" y="1601"/>
                  <a:pt x="1349" y="1602"/>
                  <a:pt x="1348" y="1602"/>
                </a:cubicBezTo>
                <a:cubicBezTo>
                  <a:pt x="1348" y="1602"/>
                  <a:pt x="1348" y="1602"/>
                  <a:pt x="1348" y="1602"/>
                </a:cubicBezTo>
                <a:cubicBezTo>
                  <a:pt x="1348" y="1602"/>
                  <a:pt x="1347" y="1602"/>
                  <a:pt x="1346" y="1602"/>
                </a:cubicBezTo>
                <a:cubicBezTo>
                  <a:pt x="1346" y="1601"/>
                  <a:pt x="1346" y="1601"/>
                  <a:pt x="1346" y="1601"/>
                </a:cubicBezTo>
                <a:cubicBezTo>
                  <a:pt x="1347" y="1601"/>
                  <a:pt x="1349" y="1601"/>
                  <a:pt x="1350" y="1601"/>
                </a:cubicBezTo>
                <a:close/>
                <a:moveTo>
                  <a:pt x="1345" y="1598"/>
                </a:moveTo>
                <a:cubicBezTo>
                  <a:pt x="1345" y="1598"/>
                  <a:pt x="1345" y="1599"/>
                  <a:pt x="1345" y="1599"/>
                </a:cubicBezTo>
                <a:cubicBezTo>
                  <a:pt x="1343" y="1598"/>
                  <a:pt x="1340" y="1598"/>
                  <a:pt x="1336" y="1598"/>
                </a:cubicBezTo>
                <a:cubicBezTo>
                  <a:pt x="1338" y="1597"/>
                  <a:pt x="1343" y="1597"/>
                  <a:pt x="1345" y="1598"/>
                </a:cubicBezTo>
                <a:close/>
                <a:moveTo>
                  <a:pt x="1344" y="1601"/>
                </a:moveTo>
                <a:cubicBezTo>
                  <a:pt x="1344" y="1601"/>
                  <a:pt x="1343" y="1601"/>
                  <a:pt x="1343" y="1602"/>
                </a:cubicBezTo>
                <a:cubicBezTo>
                  <a:pt x="1341" y="1602"/>
                  <a:pt x="1339" y="1602"/>
                  <a:pt x="1336" y="1601"/>
                </a:cubicBezTo>
                <a:cubicBezTo>
                  <a:pt x="1336" y="1601"/>
                  <a:pt x="1336" y="1601"/>
                  <a:pt x="1336" y="1601"/>
                </a:cubicBezTo>
                <a:cubicBezTo>
                  <a:pt x="1339" y="1601"/>
                  <a:pt x="1342" y="1601"/>
                  <a:pt x="1344" y="1601"/>
                </a:cubicBezTo>
                <a:close/>
                <a:moveTo>
                  <a:pt x="1335" y="1597"/>
                </a:moveTo>
                <a:cubicBezTo>
                  <a:pt x="1335" y="1597"/>
                  <a:pt x="1335" y="1598"/>
                  <a:pt x="1335" y="1598"/>
                </a:cubicBezTo>
                <a:cubicBezTo>
                  <a:pt x="1333" y="1598"/>
                  <a:pt x="1331" y="1598"/>
                  <a:pt x="1330" y="1598"/>
                </a:cubicBezTo>
                <a:cubicBezTo>
                  <a:pt x="1330" y="1598"/>
                  <a:pt x="1330" y="1598"/>
                  <a:pt x="1330" y="1598"/>
                </a:cubicBezTo>
                <a:cubicBezTo>
                  <a:pt x="1330" y="1597"/>
                  <a:pt x="1330" y="1597"/>
                  <a:pt x="1330" y="1597"/>
                </a:cubicBezTo>
                <a:cubicBezTo>
                  <a:pt x="1329" y="1597"/>
                  <a:pt x="1329" y="1597"/>
                  <a:pt x="1328" y="1597"/>
                </a:cubicBezTo>
                <a:cubicBezTo>
                  <a:pt x="1331" y="1597"/>
                  <a:pt x="1333" y="1597"/>
                  <a:pt x="1335" y="1597"/>
                </a:cubicBezTo>
                <a:close/>
                <a:moveTo>
                  <a:pt x="1333" y="1603"/>
                </a:moveTo>
                <a:cubicBezTo>
                  <a:pt x="1330" y="1603"/>
                  <a:pt x="1326" y="1604"/>
                  <a:pt x="1324" y="1603"/>
                </a:cubicBezTo>
                <a:cubicBezTo>
                  <a:pt x="1326" y="1602"/>
                  <a:pt x="1331" y="1603"/>
                  <a:pt x="1333" y="1603"/>
                </a:cubicBezTo>
                <a:close/>
                <a:moveTo>
                  <a:pt x="1325" y="1597"/>
                </a:moveTo>
                <a:cubicBezTo>
                  <a:pt x="1325" y="1597"/>
                  <a:pt x="1324" y="1597"/>
                  <a:pt x="1324" y="1597"/>
                </a:cubicBezTo>
                <a:cubicBezTo>
                  <a:pt x="1325" y="1597"/>
                  <a:pt x="1325" y="1597"/>
                  <a:pt x="1326" y="1597"/>
                </a:cubicBezTo>
                <a:cubicBezTo>
                  <a:pt x="1326" y="1597"/>
                  <a:pt x="1327" y="1597"/>
                  <a:pt x="1327" y="1597"/>
                </a:cubicBezTo>
                <a:cubicBezTo>
                  <a:pt x="1326" y="1598"/>
                  <a:pt x="1325" y="1597"/>
                  <a:pt x="1324" y="1598"/>
                </a:cubicBezTo>
                <a:cubicBezTo>
                  <a:pt x="1324" y="1596"/>
                  <a:pt x="1324" y="1598"/>
                  <a:pt x="1323" y="1598"/>
                </a:cubicBezTo>
                <a:cubicBezTo>
                  <a:pt x="1323" y="1598"/>
                  <a:pt x="1322" y="1597"/>
                  <a:pt x="1321" y="1598"/>
                </a:cubicBezTo>
                <a:cubicBezTo>
                  <a:pt x="1322" y="1597"/>
                  <a:pt x="1323" y="1596"/>
                  <a:pt x="1325" y="1597"/>
                </a:cubicBezTo>
                <a:close/>
                <a:moveTo>
                  <a:pt x="1322" y="1599"/>
                </a:moveTo>
                <a:cubicBezTo>
                  <a:pt x="1317" y="1599"/>
                  <a:pt x="1314" y="1600"/>
                  <a:pt x="1311" y="1598"/>
                </a:cubicBezTo>
                <a:cubicBezTo>
                  <a:pt x="1311" y="1598"/>
                  <a:pt x="1312" y="1598"/>
                  <a:pt x="1312" y="1598"/>
                </a:cubicBezTo>
                <a:cubicBezTo>
                  <a:pt x="1312" y="1598"/>
                  <a:pt x="1312" y="1598"/>
                  <a:pt x="1313" y="1598"/>
                </a:cubicBezTo>
                <a:cubicBezTo>
                  <a:pt x="1320" y="1598"/>
                  <a:pt x="1320" y="1598"/>
                  <a:pt x="1320" y="1598"/>
                </a:cubicBezTo>
                <a:cubicBezTo>
                  <a:pt x="1320" y="1598"/>
                  <a:pt x="1321" y="1598"/>
                  <a:pt x="1322" y="1599"/>
                </a:cubicBezTo>
                <a:close/>
                <a:moveTo>
                  <a:pt x="1270" y="1594"/>
                </a:moveTo>
                <a:cubicBezTo>
                  <a:pt x="1272" y="1593"/>
                  <a:pt x="1270" y="1595"/>
                  <a:pt x="1271" y="1595"/>
                </a:cubicBezTo>
                <a:cubicBezTo>
                  <a:pt x="1272" y="1593"/>
                  <a:pt x="1273" y="1595"/>
                  <a:pt x="1275" y="1594"/>
                </a:cubicBezTo>
                <a:cubicBezTo>
                  <a:pt x="1275" y="1596"/>
                  <a:pt x="1277" y="1596"/>
                  <a:pt x="1278" y="1596"/>
                </a:cubicBezTo>
                <a:cubicBezTo>
                  <a:pt x="1279" y="1594"/>
                  <a:pt x="1280" y="1595"/>
                  <a:pt x="1282" y="1595"/>
                </a:cubicBezTo>
                <a:cubicBezTo>
                  <a:pt x="1281" y="1595"/>
                  <a:pt x="1281" y="1596"/>
                  <a:pt x="1280" y="1596"/>
                </a:cubicBezTo>
                <a:cubicBezTo>
                  <a:pt x="1281" y="1596"/>
                  <a:pt x="1283" y="1597"/>
                  <a:pt x="1284" y="1597"/>
                </a:cubicBezTo>
                <a:cubicBezTo>
                  <a:pt x="1284" y="1597"/>
                  <a:pt x="1284" y="1597"/>
                  <a:pt x="1285" y="1597"/>
                </a:cubicBezTo>
                <a:cubicBezTo>
                  <a:pt x="1285" y="1597"/>
                  <a:pt x="1286" y="1597"/>
                  <a:pt x="1286" y="1596"/>
                </a:cubicBezTo>
                <a:cubicBezTo>
                  <a:pt x="1286" y="1597"/>
                  <a:pt x="1286" y="1597"/>
                  <a:pt x="1287" y="1597"/>
                </a:cubicBezTo>
                <a:cubicBezTo>
                  <a:pt x="1287" y="1597"/>
                  <a:pt x="1287" y="1596"/>
                  <a:pt x="1287" y="1596"/>
                </a:cubicBezTo>
                <a:cubicBezTo>
                  <a:pt x="1287" y="1596"/>
                  <a:pt x="1288" y="1596"/>
                  <a:pt x="1288" y="1596"/>
                </a:cubicBezTo>
                <a:cubicBezTo>
                  <a:pt x="1288" y="1596"/>
                  <a:pt x="1288" y="1596"/>
                  <a:pt x="1289" y="1596"/>
                </a:cubicBezTo>
                <a:cubicBezTo>
                  <a:pt x="1288" y="1595"/>
                  <a:pt x="1289" y="1596"/>
                  <a:pt x="1289" y="1595"/>
                </a:cubicBezTo>
                <a:cubicBezTo>
                  <a:pt x="1290" y="1595"/>
                  <a:pt x="1290" y="1595"/>
                  <a:pt x="1290" y="1595"/>
                </a:cubicBezTo>
                <a:cubicBezTo>
                  <a:pt x="1290" y="1597"/>
                  <a:pt x="1294" y="1596"/>
                  <a:pt x="1296" y="1596"/>
                </a:cubicBezTo>
                <a:cubicBezTo>
                  <a:pt x="1296" y="1596"/>
                  <a:pt x="1296" y="1596"/>
                  <a:pt x="1296" y="1596"/>
                </a:cubicBezTo>
                <a:cubicBezTo>
                  <a:pt x="1297" y="1596"/>
                  <a:pt x="1298" y="1597"/>
                  <a:pt x="1300" y="1597"/>
                </a:cubicBezTo>
                <a:cubicBezTo>
                  <a:pt x="1300" y="1597"/>
                  <a:pt x="1299" y="1597"/>
                  <a:pt x="1299" y="1597"/>
                </a:cubicBezTo>
                <a:cubicBezTo>
                  <a:pt x="1301" y="1597"/>
                  <a:pt x="1302" y="1597"/>
                  <a:pt x="1302" y="1596"/>
                </a:cubicBezTo>
                <a:cubicBezTo>
                  <a:pt x="1303" y="1596"/>
                  <a:pt x="1303" y="1597"/>
                  <a:pt x="1305" y="1596"/>
                </a:cubicBezTo>
                <a:cubicBezTo>
                  <a:pt x="1306" y="1598"/>
                  <a:pt x="1302" y="1596"/>
                  <a:pt x="1302" y="1598"/>
                </a:cubicBezTo>
                <a:cubicBezTo>
                  <a:pt x="1304" y="1598"/>
                  <a:pt x="1305" y="1597"/>
                  <a:pt x="1306" y="1598"/>
                </a:cubicBezTo>
                <a:cubicBezTo>
                  <a:pt x="1306" y="1597"/>
                  <a:pt x="1305" y="1597"/>
                  <a:pt x="1306" y="1596"/>
                </a:cubicBezTo>
                <a:cubicBezTo>
                  <a:pt x="1310" y="1597"/>
                  <a:pt x="1314" y="1596"/>
                  <a:pt x="1318" y="1597"/>
                </a:cubicBezTo>
                <a:cubicBezTo>
                  <a:pt x="1317" y="1597"/>
                  <a:pt x="1315" y="1597"/>
                  <a:pt x="1313" y="1597"/>
                </a:cubicBezTo>
                <a:cubicBezTo>
                  <a:pt x="1312" y="1597"/>
                  <a:pt x="1312" y="1598"/>
                  <a:pt x="1312" y="1598"/>
                </a:cubicBezTo>
                <a:cubicBezTo>
                  <a:pt x="1310" y="1597"/>
                  <a:pt x="1310" y="1600"/>
                  <a:pt x="1309" y="1598"/>
                </a:cubicBezTo>
                <a:cubicBezTo>
                  <a:pt x="1311" y="1599"/>
                  <a:pt x="1308" y="1596"/>
                  <a:pt x="1307" y="1597"/>
                </a:cubicBezTo>
                <a:cubicBezTo>
                  <a:pt x="1310" y="1598"/>
                  <a:pt x="1304" y="1597"/>
                  <a:pt x="1307" y="1599"/>
                </a:cubicBezTo>
                <a:cubicBezTo>
                  <a:pt x="1307" y="1599"/>
                  <a:pt x="1305" y="1598"/>
                  <a:pt x="1305" y="1599"/>
                </a:cubicBezTo>
                <a:cubicBezTo>
                  <a:pt x="1315" y="1600"/>
                  <a:pt x="1323" y="1600"/>
                  <a:pt x="1332" y="1601"/>
                </a:cubicBezTo>
                <a:cubicBezTo>
                  <a:pt x="1331" y="1601"/>
                  <a:pt x="1331" y="1601"/>
                  <a:pt x="1331" y="1601"/>
                </a:cubicBezTo>
                <a:cubicBezTo>
                  <a:pt x="1313" y="1601"/>
                  <a:pt x="1295" y="1600"/>
                  <a:pt x="1277" y="1599"/>
                </a:cubicBezTo>
                <a:cubicBezTo>
                  <a:pt x="1279" y="1598"/>
                  <a:pt x="1286" y="1599"/>
                  <a:pt x="1289" y="1599"/>
                </a:cubicBezTo>
                <a:cubicBezTo>
                  <a:pt x="1285" y="1596"/>
                  <a:pt x="1276" y="1600"/>
                  <a:pt x="1272" y="1595"/>
                </a:cubicBezTo>
                <a:cubicBezTo>
                  <a:pt x="1272" y="1597"/>
                  <a:pt x="1275" y="1597"/>
                  <a:pt x="1272" y="1597"/>
                </a:cubicBezTo>
                <a:cubicBezTo>
                  <a:pt x="1272" y="1597"/>
                  <a:pt x="1272" y="1597"/>
                  <a:pt x="1272" y="1597"/>
                </a:cubicBezTo>
                <a:cubicBezTo>
                  <a:pt x="1272" y="1597"/>
                  <a:pt x="1272" y="1597"/>
                  <a:pt x="1272" y="1597"/>
                </a:cubicBezTo>
                <a:cubicBezTo>
                  <a:pt x="1272" y="1597"/>
                  <a:pt x="1272" y="1597"/>
                  <a:pt x="1272" y="1597"/>
                </a:cubicBezTo>
                <a:cubicBezTo>
                  <a:pt x="1272" y="1596"/>
                  <a:pt x="1271" y="1596"/>
                  <a:pt x="1270" y="1596"/>
                </a:cubicBezTo>
                <a:cubicBezTo>
                  <a:pt x="1269" y="1597"/>
                  <a:pt x="1267" y="1598"/>
                  <a:pt x="1266" y="1596"/>
                </a:cubicBezTo>
                <a:cubicBezTo>
                  <a:pt x="1268" y="1596"/>
                  <a:pt x="1270" y="1596"/>
                  <a:pt x="1270" y="1594"/>
                </a:cubicBezTo>
                <a:close/>
                <a:moveTo>
                  <a:pt x="1268" y="1599"/>
                </a:moveTo>
                <a:cubicBezTo>
                  <a:pt x="1268" y="1599"/>
                  <a:pt x="1267" y="1598"/>
                  <a:pt x="1267" y="1598"/>
                </a:cubicBezTo>
                <a:cubicBezTo>
                  <a:pt x="1270" y="1597"/>
                  <a:pt x="1273" y="1600"/>
                  <a:pt x="1268" y="1599"/>
                </a:cubicBezTo>
                <a:close/>
                <a:moveTo>
                  <a:pt x="1265" y="1594"/>
                </a:moveTo>
                <a:cubicBezTo>
                  <a:pt x="1265" y="1594"/>
                  <a:pt x="1263" y="1593"/>
                  <a:pt x="1263" y="1594"/>
                </a:cubicBezTo>
                <a:cubicBezTo>
                  <a:pt x="1265" y="1595"/>
                  <a:pt x="1266" y="1594"/>
                  <a:pt x="1267" y="1594"/>
                </a:cubicBezTo>
                <a:cubicBezTo>
                  <a:pt x="1267" y="1595"/>
                  <a:pt x="1267" y="1595"/>
                  <a:pt x="1267" y="1595"/>
                </a:cubicBezTo>
                <a:cubicBezTo>
                  <a:pt x="1266" y="1594"/>
                  <a:pt x="1263" y="1597"/>
                  <a:pt x="1262" y="1594"/>
                </a:cubicBezTo>
                <a:cubicBezTo>
                  <a:pt x="1263" y="1594"/>
                  <a:pt x="1265" y="1592"/>
                  <a:pt x="1265" y="1594"/>
                </a:cubicBezTo>
                <a:close/>
                <a:moveTo>
                  <a:pt x="1231" y="1603"/>
                </a:moveTo>
                <a:cubicBezTo>
                  <a:pt x="1230" y="1603"/>
                  <a:pt x="1229" y="1603"/>
                  <a:pt x="1228" y="1603"/>
                </a:cubicBezTo>
                <a:cubicBezTo>
                  <a:pt x="1228" y="1603"/>
                  <a:pt x="1228" y="1603"/>
                  <a:pt x="1228" y="1602"/>
                </a:cubicBezTo>
                <a:cubicBezTo>
                  <a:pt x="1230" y="1602"/>
                  <a:pt x="1231" y="1601"/>
                  <a:pt x="1231" y="1603"/>
                </a:cubicBezTo>
                <a:close/>
                <a:moveTo>
                  <a:pt x="1206" y="1606"/>
                </a:moveTo>
                <a:cubicBezTo>
                  <a:pt x="1208" y="1605"/>
                  <a:pt x="1208" y="1607"/>
                  <a:pt x="1206" y="1606"/>
                </a:cubicBezTo>
                <a:cubicBezTo>
                  <a:pt x="1206" y="1606"/>
                  <a:pt x="1206" y="1606"/>
                  <a:pt x="1206" y="1606"/>
                </a:cubicBezTo>
                <a:close/>
                <a:moveTo>
                  <a:pt x="1201" y="1620"/>
                </a:moveTo>
                <a:cubicBezTo>
                  <a:pt x="1202" y="1620"/>
                  <a:pt x="1205" y="1621"/>
                  <a:pt x="1203" y="1621"/>
                </a:cubicBezTo>
                <a:cubicBezTo>
                  <a:pt x="1202" y="1621"/>
                  <a:pt x="1200" y="1620"/>
                  <a:pt x="1201" y="1620"/>
                </a:cubicBezTo>
                <a:close/>
                <a:moveTo>
                  <a:pt x="1201" y="1623"/>
                </a:moveTo>
                <a:cubicBezTo>
                  <a:pt x="1203" y="1624"/>
                  <a:pt x="1204" y="1623"/>
                  <a:pt x="1206" y="1624"/>
                </a:cubicBezTo>
                <a:cubicBezTo>
                  <a:pt x="1205" y="1623"/>
                  <a:pt x="1207" y="1623"/>
                  <a:pt x="1206" y="1621"/>
                </a:cubicBezTo>
                <a:cubicBezTo>
                  <a:pt x="1206" y="1621"/>
                  <a:pt x="1203" y="1621"/>
                  <a:pt x="1205" y="1621"/>
                </a:cubicBezTo>
                <a:cubicBezTo>
                  <a:pt x="1208" y="1621"/>
                  <a:pt x="1216" y="1620"/>
                  <a:pt x="1216" y="1622"/>
                </a:cubicBezTo>
                <a:cubicBezTo>
                  <a:pt x="1217" y="1623"/>
                  <a:pt x="1216" y="1621"/>
                  <a:pt x="1218" y="1621"/>
                </a:cubicBezTo>
                <a:cubicBezTo>
                  <a:pt x="1223" y="1623"/>
                  <a:pt x="1232" y="1621"/>
                  <a:pt x="1236" y="1623"/>
                </a:cubicBezTo>
                <a:cubicBezTo>
                  <a:pt x="1235" y="1624"/>
                  <a:pt x="1233" y="1623"/>
                  <a:pt x="1233" y="1624"/>
                </a:cubicBezTo>
                <a:cubicBezTo>
                  <a:pt x="1234" y="1624"/>
                  <a:pt x="1235" y="1624"/>
                  <a:pt x="1235" y="1625"/>
                </a:cubicBezTo>
                <a:cubicBezTo>
                  <a:pt x="1234" y="1625"/>
                  <a:pt x="1233" y="1624"/>
                  <a:pt x="1233" y="1625"/>
                </a:cubicBezTo>
                <a:cubicBezTo>
                  <a:pt x="1234" y="1625"/>
                  <a:pt x="1235" y="1625"/>
                  <a:pt x="1235" y="1626"/>
                </a:cubicBezTo>
                <a:cubicBezTo>
                  <a:pt x="1231" y="1627"/>
                  <a:pt x="1224" y="1627"/>
                  <a:pt x="1224" y="1624"/>
                </a:cubicBezTo>
                <a:cubicBezTo>
                  <a:pt x="1221" y="1627"/>
                  <a:pt x="1214" y="1626"/>
                  <a:pt x="1210" y="1624"/>
                </a:cubicBezTo>
                <a:cubicBezTo>
                  <a:pt x="1211" y="1624"/>
                  <a:pt x="1212" y="1624"/>
                  <a:pt x="1212" y="1623"/>
                </a:cubicBezTo>
                <a:cubicBezTo>
                  <a:pt x="1211" y="1623"/>
                  <a:pt x="1207" y="1622"/>
                  <a:pt x="1206" y="1623"/>
                </a:cubicBezTo>
                <a:cubicBezTo>
                  <a:pt x="1207" y="1624"/>
                  <a:pt x="1209" y="1623"/>
                  <a:pt x="1208" y="1624"/>
                </a:cubicBezTo>
                <a:cubicBezTo>
                  <a:pt x="1206" y="1625"/>
                  <a:pt x="1201" y="1625"/>
                  <a:pt x="1200" y="1624"/>
                </a:cubicBezTo>
                <a:cubicBezTo>
                  <a:pt x="1201" y="1624"/>
                  <a:pt x="1201" y="1624"/>
                  <a:pt x="1201" y="1623"/>
                </a:cubicBezTo>
                <a:close/>
                <a:moveTo>
                  <a:pt x="1238" y="1627"/>
                </a:moveTo>
                <a:cubicBezTo>
                  <a:pt x="1237" y="1626"/>
                  <a:pt x="1235" y="1627"/>
                  <a:pt x="1235" y="1626"/>
                </a:cubicBezTo>
                <a:cubicBezTo>
                  <a:pt x="1237" y="1627"/>
                  <a:pt x="1238" y="1625"/>
                  <a:pt x="1238" y="1627"/>
                </a:cubicBezTo>
                <a:close/>
                <a:moveTo>
                  <a:pt x="1227" y="1629"/>
                </a:moveTo>
                <a:cubicBezTo>
                  <a:pt x="1227" y="1628"/>
                  <a:pt x="1225" y="1628"/>
                  <a:pt x="1225" y="1628"/>
                </a:cubicBezTo>
                <a:cubicBezTo>
                  <a:pt x="1225" y="1628"/>
                  <a:pt x="1228" y="1627"/>
                  <a:pt x="1227" y="1629"/>
                </a:cubicBezTo>
                <a:close/>
                <a:moveTo>
                  <a:pt x="1224" y="1633"/>
                </a:moveTo>
                <a:cubicBezTo>
                  <a:pt x="1222" y="1633"/>
                  <a:pt x="1219" y="1634"/>
                  <a:pt x="1217" y="1632"/>
                </a:cubicBezTo>
                <a:cubicBezTo>
                  <a:pt x="1219" y="1632"/>
                  <a:pt x="1221" y="1632"/>
                  <a:pt x="1224" y="1633"/>
                </a:cubicBezTo>
                <a:close/>
                <a:moveTo>
                  <a:pt x="1220" y="1627"/>
                </a:moveTo>
                <a:cubicBezTo>
                  <a:pt x="1221" y="1627"/>
                  <a:pt x="1222" y="1627"/>
                  <a:pt x="1222" y="1628"/>
                </a:cubicBezTo>
                <a:cubicBezTo>
                  <a:pt x="1221" y="1628"/>
                  <a:pt x="1220" y="1628"/>
                  <a:pt x="1220" y="1627"/>
                </a:cubicBezTo>
                <a:close/>
                <a:moveTo>
                  <a:pt x="1216" y="1629"/>
                </a:moveTo>
                <a:cubicBezTo>
                  <a:pt x="1215" y="1628"/>
                  <a:pt x="1213" y="1629"/>
                  <a:pt x="1213" y="1628"/>
                </a:cubicBezTo>
                <a:cubicBezTo>
                  <a:pt x="1213" y="1628"/>
                  <a:pt x="1215" y="1628"/>
                  <a:pt x="1216" y="1629"/>
                </a:cubicBezTo>
                <a:close/>
                <a:moveTo>
                  <a:pt x="1206" y="1627"/>
                </a:moveTo>
                <a:cubicBezTo>
                  <a:pt x="1207" y="1627"/>
                  <a:pt x="1207" y="1627"/>
                  <a:pt x="1207" y="1627"/>
                </a:cubicBezTo>
                <a:cubicBezTo>
                  <a:pt x="1208" y="1627"/>
                  <a:pt x="1208" y="1627"/>
                  <a:pt x="1208" y="1627"/>
                </a:cubicBezTo>
                <a:cubicBezTo>
                  <a:pt x="1208" y="1627"/>
                  <a:pt x="1207" y="1627"/>
                  <a:pt x="1207" y="1628"/>
                </a:cubicBezTo>
                <a:cubicBezTo>
                  <a:pt x="1208" y="1628"/>
                  <a:pt x="1210" y="1626"/>
                  <a:pt x="1209" y="1627"/>
                </a:cubicBezTo>
                <a:cubicBezTo>
                  <a:pt x="1209" y="1628"/>
                  <a:pt x="1207" y="1629"/>
                  <a:pt x="1206" y="1628"/>
                </a:cubicBezTo>
                <a:cubicBezTo>
                  <a:pt x="1207" y="1628"/>
                  <a:pt x="1207" y="1627"/>
                  <a:pt x="1206" y="1627"/>
                </a:cubicBezTo>
                <a:close/>
                <a:moveTo>
                  <a:pt x="1199" y="1621"/>
                </a:moveTo>
                <a:cubicBezTo>
                  <a:pt x="1199" y="1620"/>
                  <a:pt x="1198" y="1621"/>
                  <a:pt x="1197" y="1620"/>
                </a:cubicBezTo>
                <a:cubicBezTo>
                  <a:pt x="1198" y="1620"/>
                  <a:pt x="1201" y="1620"/>
                  <a:pt x="1199" y="1621"/>
                </a:cubicBezTo>
                <a:close/>
                <a:moveTo>
                  <a:pt x="1205" y="1626"/>
                </a:moveTo>
                <a:cubicBezTo>
                  <a:pt x="1205" y="1627"/>
                  <a:pt x="1205" y="1627"/>
                  <a:pt x="1205" y="1627"/>
                </a:cubicBezTo>
                <a:cubicBezTo>
                  <a:pt x="1205" y="1627"/>
                  <a:pt x="1206" y="1627"/>
                  <a:pt x="1206" y="1627"/>
                </a:cubicBezTo>
                <a:cubicBezTo>
                  <a:pt x="1205" y="1628"/>
                  <a:pt x="1202" y="1629"/>
                  <a:pt x="1204" y="1627"/>
                </a:cubicBezTo>
                <a:cubicBezTo>
                  <a:pt x="1201" y="1627"/>
                  <a:pt x="1202" y="1627"/>
                  <a:pt x="1202" y="1628"/>
                </a:cubicBezTo>
                <a:cubicBezTo>
                  <a:pt x="1201" y="1627"/>
                  <a:pt x="1199" y="1627"/>
                  <a:pt x="1197" y="1626"/>
                </a:cubicBezTo>
                <a:cubicBezTo>
                  <a:pt x="1199" y="1626"/>
                  <a:pt x="1202" y="1626"/>
                  <a:pt x="1205" y="1626"/>
                </a:cubicBezTo>
                <a:close/>
                <a:moveTo>
                  <a:pt x="1184" y="1622"/>
                </a:moveTo>
                <a:cubicBezTo>
                  <a:pt x="1186" y="1623"/>
                  <a:pt x="1188" y="1622"/>
                  <a:pt x="1188" y="1623"/>
                </a:cubicBezTo>
                <a:cubicBezTo>
                  <a:pt x="1187" y="1623"/>
                  <a:pt x="1184" y="1623"/>
                  <a:pt x="1184" y="1622"/>
                </a:cubicBezTo>
                <a:close/>
                <a:moveTo>
                  <a:pt x="1196" y="1627"/>
                </a:moveTo>
                <a:cubicBezTo>
                  <a:pt x="1192" y="1629"/>
                  <a:pt x="1186" y="1628"/>
                  <a:pt x="1185" y="1625"/>
                </a:cubicBezTo>
                <a:cubicBezTo>
                  <a:pt x="1189" y="1625"/>
                  <a:pt x="1193" y="1626"/>
                  <a:pt x="1196" y="1627"/>
                </a:cubicBezTo>
                <a:close/>
                <a:moveTo>
                  <a:pt x="1182" y="1622"/>
                </a:moveTo>
                <a:cubicBezTo>
                  <a:pt x="1182" y="1622"/>
                  <a:pt x="1183" y="1623"/>
                  <a:pt x="1183" y="1623"/>
                </a:cubicBezTo>
                <a:cubicBezTo>
                  <a:pt x="1182" y="1623"/>
                  <a:pt x="1181" y="1623"/>
                  <a:pt x="1181" y="1623"/>
                </a:cubicBezTo>
                <a:cubicBezTo>
                  <a:pt x="1181" y="1623"/>
                  <a:pt x="1182" y="1622"/>
                  <a:pt x="1182" y="1622"/>
                </a:cubicBezTo>
                <a:close/>
                <a:moveTo>
                  <a:pt x="1179" y="1624"/>
                </a:moveTo>
                <a:cubicBezTo>
                  <a:pt x="1181" y="1624"/>
                  <a:pt x="1183" y="1625"/>
                  <a:pt x="1184" y="1625"/>
                </a:cubicBezTo>
                <a:cubicBezTo>
                  <a:pt x="1184" y="1625"/>
                  <a:pt x="1184" y="1626"/>
                  <a:pt x="1184" y="1626"/>
                </a:cubicBezTo>
                <a:cubicBezTo>
                  <a:pt x="1183" y="1627"/>
                  <a:pt x="1181" y="1625"/>
                  <a:pt x="1180" y="1628"/>
                </a:cubicBezTo>
                <a:cubicBezTo>
                  <a:pt x="1178" y="1627"/>
                  <a:pt x="1178" y="1626"/>
                  <a:pt x="1176" y="1626"/>
                </a:cubicBezTo>
                <a:cubicBezTo>
                  <a:pt x="1177" y="1625"/>
                  <a:pt x="1178" y="1625"/>
                  <a:pt x="1179" y="1624"/>
                </a:cubicBezTo>
                <a:close/>
                <a:moveTo>
                  <a:pt x="1168" y="1631"/>
                </a:moveTo>
                <a:cubicBezTo>
                  <a:pt x="1170" y="1631"/>
                  <a:pt x="1172" y="1632"/>
                  <a:pt x="1173" y="1632"/>
                </a:cubicBezTo>
                <a:cubicBezTo>
                  <a:pt x="1171" y="1632"/>
                  <a:pt x="1168" y="1632"/>
                  <a:pt x="1166" y="1632"/>
                </a:cubicBezTo>
                <a:cubicBezTo>
                  <a:pt x="1167" y="1632"/>
                  <a:pt x="1167" y="1631"/>
                  <a:pt x="1168" y="1631"/>
                </a:cubicBezTo>
                <a:close/>
                <a:moveTo>
                  <a:pt x="1164" y="1633"/>
                </a:moveTo>
                <a:cubicBezTo>
                  <a:pt x="1164" y="1633"/>
                  <a:pt x="1165" y="1633"/>
                  <a:pt x="1165" y="1633"/>
                </a:cubicBezTo>
                <a:cubicBezTo>
                  <a:pt x="1165" y="1633"/>
                  <a:pt x="1165" y="1634"/>
                  <a:pt x="1165" y="1634"/>
                </a:cubicBezTo>
                <a:cubicBezTo>
                  <a:pt x="1164" y="1634"/>
                  <a:pt x="1164" y="1634"/>
                  <a:pt x="1164" y="1633"/>
                </a:cubicBezTo>
                <a:close/>
                <a:moveTo>
                  <a:pt x="1160" y="1636"/>
                </a:moveTo>
                <a:cubicBezTo>
                  <a:pt x="1160" y="1636"/>
                  <a:pt x="1161" y="1637"/>
                  <a:pt x="1161" y="1637"/>
                </a:cubicBezTo>
                <a:cubicBezTo>
                  <a:pt x="1161" y="1637"/>
                  <a:pt x="1160" y="1637"/>
                  <a:pt x="1159" y="1636"/>
                </a:cubicBezTo>
                <a:cubicBezTo>
                  <a:pt x="1159" y="1636"/>
                  <a:pt x="1159" y="1636"/>
                  <a:pt x="1160" y="1636"/>
                </a:cubicBezTo>
                <a:close/>
                <a:moveTo>
                  <a:pt x="1152" y="1696"/>
                </a:moveTo>
                <a:cubicBezTo>
                  <a:pt x="1154" y="1696"/>
                  <a:pt x="1154" y="1696"/>
                  <a:pt x="1156" y="1696"/>
                </a:cubicBezTo>
                <a:cubicBezTo>
                  <a:pt x="1156" y="1697"/>
                  <a:pt x="1152" y="1697"/>
                  <a:pt x="1152" y="1696"/>
                </a:cubicBezTo>
                <a:close/>
                <a:moveTo>
                  <a:pt x="1159" y="1696"/>
                </a:moveTo>
                <a:cubicBezTo>
                  <a:pt x="1160" y="1694"/>
                  <a:pt x="1161" y="1695"/>
                  <a:pt x="1162" y="1695"/>
                </a:cubicBezTo>
                <a:cubicBezTo>
                  <a:pt x="1162" y="1695"/>
                  <a:pt x="1163" y="1696"/>
                  <a:pt x="1163" y="1696"/>
                </a:cubicBezTo>
                <a:cubicBezTo>
                  <a:pt x="1161" y="1695"/>
                  <a:pt x="1162" y="1697"/>
                  <a:pt x="1159" y="1696"/>
                </a:cubicBezTo>
                <a:close/>
                <a:moveTo>
                  <a:pt x="1168" y="1658"/>
                </a:moveTo>
                <a:cubicBezTo>
                  <a:pt x="1169" y="1658"/>
                  <a:pt x="1171" y="1658"/>
                  <a:pt x="1171" y="1659"/>
                </a:cubicBezTo>
                <a:cubicBezTo>
                  <a:pt x="1170" y="1659"/>
                  <a:pt x="1169" y="1659"/>
                  <a:pt x="1168" y="1658"/>
                </a:cubicBezTo>
                <a:close/>
                <a:moveTo>
                  <a:pt x="1173" y="1645"/>
                </a:moveTo>
                <a:cubicBezTo>
                  <a:pt x="1168" y="1646"/>
                  <a:pt x="1159" y="1643"/>
                  <a:pt x="1153" y="1643"/>
                </a:cubicBezTo>
                <a:cubicBezTo>
                  <a:pt x="1154" y="1643"/>
                  <a:pt x="1154" y="1643"/>
                  <a:pt x="1154" y="1644"/>
                </a:cubicBezTo>
                <a:cubicBezTo>
                  <a:pt x="1152" y="1644"/>
                  <a:pt x="1150" y="1643"/>
                  <a:pt x="1148" y="1643"/>
                </a:cubicBezTo>
                <a:cubicBezTo>
                  <a:pt x="1149" y="1642"/>
                  <a:pt x="1150" y="1642"/>
                  <a:pt x="1150" y="1641"/>
                </a:cubicBezTo>
                <a:cubicBezTo>
                  <a:pt x="1159" y="1642"/>
                  <a:pt x="1168" y="1643"/>
                  <a:pt x="1176" y="1643"/>
                </a:cubicBezTo>
                <a:cubicBezTo>
                  <a:pt x="1176" y="1643"/>
                  <a:pt x="1176" y="1645"/>
                  <a:pt x="1177" y="1644"/>
                </a:cubicBezTo>
                <a:cubicBezTo>
                  <a:pt x="1179" y="1644"/>
                  <a:pt x="1179" y="1643"/>
                  <a:pt x="1181" y="1643"/>
                </a:cubicBezTo>
                <a:cubicBezTo>
                  <a:pt x="1186" y="1646"/>
                  <a:pt x="1204" y="1644"/>
                  <a:pt x="1209" y="1647"/>
                </a:cubicBezTo>
                <a:cubicBezTo>
                  <a:pt x="1212" y="1644"/>
                  <a:pt x="1218" y="1648"/>
                  <a:pt x="1221" y="1646"/>
                </a:cubicBezTo>
                <a:cubicBezTo>
                  <a:pt x="1220" y="1646"/>
                  <a:pt x="1218" y="1646"/>
                  <a:pt x="1218" y="1645"/>
                </a:cubicBezTo>
                <a:cubicBezTo>
                  <a:pt x="1224" y="1645"/>
                  <a:pt x="1231" y="1645"/>
                  <a:pt x="1238" y="1646"/>
                </a:cubicBezTo>
                <a:cubicBezTo>
                  <a:pt x="1236" y="1647"/>
                  <a:pt x="1232" y="1645"/>
                  <a:pt x="1231" y="1647"/>
                </a:cubicBezTo>
                <a:cubicBezTo>
                  <a:pt x="1235" y="1648"/>
                  <a:pt x="1239" y="1648"/>
                  <a:pt x="1244" y="1648"/>
                </a:cubicBezTo>
                <a:cubicBezTo>
                  <a:pt x="1244" y="1648"/>
                  <a:pt x="1245" y="1649"/>
                  <a:pt x="1244" y="1649"/>
                </a:cubicBezTo>
                <a:cubicBezTo>
                  <a:pt x="1243" y="1648"/>
                  <a:pt x="1241" y="1648"/>
                  <a:pt x="1240" y="1649"/>
                </a:cubicBezTo>
                <a:cubicBezTo>
                  <a:pt x="1237" y="1649"/>
                  <a:pt x="1235" y="1649"/>
                  <a:pt x="1234" y="1649"/>
                </a:cubicBezTo>
                <a:cubicBezTo>
                  <a:pt x="1234" y="1649"/>
                  <a:pt x="1234" y="1649"/>
                  <a:pt x="1234" y="1649"/>
                </a:cubicBezTo>
                <a:cubicBezTo>
                  <a:pt x="1217" y="1649"/>
                  <a:pt x="1200" y="1646"/>
                  <a:pt x="1186" y="1646"/>
                </a:cubicBezTo>
                <a:cubicBezTo>
                  <a:pt x="1183" y="1646"/>
                  <a:pt x="1181" y="1644"/>
                  <a:pt x="1179" y="1644"/>
                </a:cubicBezTo>
                <a:cubicBezTo>
                  <a:pt x="1177" y="1644"/>
                  <a:pt x="1175" y="1645"/>
                  <a:pt x="1174" y="1645"/>
                </a:cubicBezTo>
                <a:cubicBezTo>
                  <a:pt x="1172" y="1644"/>
                  <a:pt x="1173" y="1645"/>
                  <a:pt x="1173" y="1645"/>
                </a:cubicBezTo>
                <a:close/>
                <a:moveTo>
                  <a:pt x="1164" y="1640"/>
                </a:moveTo>
                <a:cubicBezTo>
                  <a:pt x="1166" y="1641"/>
                  <a:pt x="1170" y="1640"/>
                  <a:pt x="1170" y="1642"/>
                </a:cubicBezTo>
                <a:cubicBezTo>
                  <a:pt x="1169" y="1642"/>
                  <a:pt x="1164" y="1641"/>
                  <a:pt x="1164" y="1640"/>
                </a:cubicBezTo>
                <a:close/>
                <a:moveTo>
                  <a:pt x="1173" y="1642"/>
                </a:moveTo>
                <a:cubicBezTo>
                  <a:pt x="1174" y="1641"/>
                  <a:pt x="1176" y="1642"/>
                  <a:pt x="1177" y="1642"/>
                </a:cubicBezTo>
                <a:cubicBezTo>
                  <a:pt x="1175" y="1643"/>
                  <a:pt x="1174" y="1641"/>
                  <a:pt x="1173" y="1642"/>
                </a:cubicBezTo>
                <a:close/>
                <a:moveTo>
                  <a:pt x="1207" y="1644"/>
                </a:moveTo>
                <a:cubicBezTo>
                  <a:pt x="1208" y="1645"/>
                  <a:pt x="1210" y="1644"/>
                  <a:pt x="1210" y="1645"/>
                </a:cubicBezTo>
                <a:cubicBezTo>
                  <a:pt x="1209" y="1644"/>
                  <a:pt x="1208" y="1645"/>
                  <a:pt x="1207" y="1644"/>
                </a:cubicBezTo>
                <a:close/>
                <a:moveTo>
                  <a:pt x="1239" y="1646"/>
                </a:moveTo>
                <a:cubicBezTo>
                  <a:pt x="1241" y="1646"/>
                  <a:pt x="1244" y="1645"/>
                  <a:pt x="1246" y="1647"/>
                </a:cubicBezTo>
                <a:cubicBezTo>
                  <a:pt x="1244" y="1647"/>
                  <a:pt x="1238" y="1647"/>
                  <a:pt x="1239" y="1646"/>
                </a:cubicBezTo>
                <a:close/>
                <a:moveTo>
                  <a:pt x="1174" y="1658"/>
                </a:moveTo>
                <a:cubicBezTo>
                  <a:pt x="1175" y="1658"/>
                  <a:pt x="1176" y="1659"/>
                  <a:pt x="1177" y="1659"/>
                </a:cubicBezTo>
                <a:cubicBezTo>
                  <a:pt x="1175" y="1659"/>
                  <a:pt x="1174" y="1660"/>
                  <a:pt x="1174" y="1658"/>
                </a:cubicBezTo>
                <a:close/>
                <a:moveTo>
                  <a:pt x="1173" y="1647"/>
                </a:moveTo>
                <a:cubicBezTo>
                  <a:pt x="1176" y="1647"/>
                  <a:pt x="1177" y="1648"/>
                  <a:pt x="1179" y="1647"/>
                </a:cubicBezTo>
                <a:cubicBezTo>
                  <a:pt x="1179" y="1649"/>
                  <a:pt x="1174" y="1648"/>
                  <a:pt x="1173" y="1647"/>
                </a:cubicBezTo>
                <a:close/>
                <a:moveTo>
                  <a:pt x="1183" y="1648"/>
                </a:moveTo>
                <a:cubicBezTo>
                  <a:pt x="1182" y="1648"/>
                  <a:pt x="1185" y="1648"/>
                  <a:pt x="1184" y="1648"/>
                </a:cubicBezTo>
                <a:cubicBezTo>
                  <a:pt x="1183" y="1649"/>
                  <a:pt x="1182" y="1649"/>
                  <a:pt x="1180" y="1648"/>
                </a:cubicBezTo>
                <a:cubicBezTo>
                  <a:pt x="1182" y="1649"/>
                  <a:pt x="1182" y="1646"/>
                  <a:pt x="1183" y="1648"/>
                </a:cubicBezTo>
                <a:close/>
                <a:moveTo>
                  <a:pt x="1185" y="1660"/>
                </a:moveTo>
                <a:cubicBezTo>
                  <a:pt x="1175" y="1660"/>
                  <a:pt x="1190" y="1658"/>
                  <a:pt x="1190" y="1660"/>
                </a:cubicBezTo>
                <a:cubicBezTo>
                  <a:pt x="1188" y="1660"/>
                  <a:pt x="1186" y="1660"/>
                  <a:pt x="1185" y="1660"/>
                </a:cubicBezTo>
                <a:close/>
                <a:moveTo>
                  <a:pt x="1191" y="1660"/>
                </a:moveTo>
                <a:cubicBezTo>
                  <a:pt x="1193" y="1660"/>
                  <a:pt x="1194" y="1660"/>
                  <a:pt x="1195" y="1661"/>
                </a:cubicBezTo>
                <a:cubicBezTo>
                  <a:pt x="1193" y="1661"/>
                  <a:pt x="1192" y="1661"/>
                  <a:pt x="1191" y="1660"/>
                </a:cubicBezTo>
                <a:close/>
                <a:moveTo>
                  <a:pt x="1185" y="1649"/>
                </a:moveTo>
                <a:cubicBezTo>
                  <a:pt x="1186" y="1648"/>
                  <a:pt x="1184" y="1647"/>
                  <a:pt x="1186" y="1647"/>
                </a:cubicBezTo>
                <a:cubicBezTo>
                  <a:pt x="1185" y="1648"/>
                  <a:pt x="1188" y="1649"/>
                  <a:pt x="1189" y="1648"/>
                </a:cubicBezTo>
                <a:cubicBezTo>
                  <a:pt x="1189" y="1649"/>
                  <a:pt x="1192" y="1649"/>
                  <a:pt x="1194" y="1648"/>
                </a:cubicBezTo>
                <a:cubicBezTo>
                  <a:pt x="1194" y="1649"/>
                  <a:pt x="1194" y="1649"/>
                  <a:pt x="1194" y="1649"/>
                </a:cubicBezTo>
                <a:cubicBezTo>
                  <a:pt x="1194" y="1649"/>
                  <a:pt x="1195" y="1649"/>
                  <a:pt x="1195" y="1649"/>
                </a:cubicBezTo>
                <a:cubicBezTo>
                  <a:pt x="1192" y="1650"/>
                  <a:pt x="1190" y="1648"/>
                  <a:pt x="1185" y="1649"/>
                </a:cubicBezTo>
                <a:close/>
                <a:moveTo>
                  <a:pt x="1196" y="1661"/>
                </a:moveTo>
                <a:cubicBezTo>
                  <a:pt x="1198" y="1660"/>
                  <a:pt x="1199" y="1661"/>
                  <a:pt x="1202" y="1661"/>
                </a:cubicBezTo>
                <a:cubicBezTo>
                  <a:pt x="1203" y="1662"/>
                  <a:pt x="1196" y="1662"/>
                  <a:pt x="1196" y="1661"/>
                </a:cubicBezTo>
                <a:close/>
                <a:moveTo>
                  <a:pt x="1203" y="1661"/>
                </a:moveTo>
                <a:cubicBezTo>
                  <a:pt x="1204" y="1661"/>
                  <a:pt x="1205" y="1660"/>
                  <a:pt x="1206" y="1660"/>
                </a:cubicBezTo>
                <a:cubicBezTo>
                  <a:pt x="1206" y="1660"/>
                  <a:pt x="1206" y="1660"/>
                  <a:pt x="1206" y="1660"/>
                </a:cubicBezTo>
                <a:cubicBezTo>
                  <a:pt x="1207" y="1660"/>
                  <a:pt x="1207" y="1660"/>
                  <a:pt x="1206" y="1660"/>
                </a:cubicBezTo>
                <a:cubicBezTo>
                  <a:pt x="1208" y="1663"/>
                  <a:pt x="1212" y="1659"/>
                  <a:pt x="1213" y="1662"/>
                </a:cubicBezTo>
                <a:cubicBezTo>
                  <a:pt x="1209" y="1662"/>
                  <a:pt x="1206" y="1662"/>
                  <a:pt x="1203" y="1661"/>
                </a:cubicBezTo>
                <a:close/>
                <a:moveTo>
                  <a:pt x="1217" y="1662"/>
                </a:moveTo>
                <a:cubicBezTo>
                  <a:pt x="1217" y="1662"/>
                  <a:pt x="1217" y="1662"/>
                  <a:pt x="1217" y="1662"/>
                </a:cubicBezTo>
                <a:cubicBezTo>
                  <a:pt x="1216" y="1662"/>
                  <a:pt x="1216" y="1662"/>
                  <a:pt x="1216" y="1662"/>
                </a:cubicBezTo>
                <a:cubicBezTo>
                  <a:pt x="1216" y="1662"/>
                  <a:pt x="1216" y="1662"/>
                  <a:pt x="1216" y="1662"/>
                </a:cubicBezTo>
                <a:cubicBezTo>
                  <a:pt x="1215" y="1662"/>
                  <a:pt x="1214" y="1662"/>
                  <a:pt x="1214" y="1662"/>
                </a:cubicBezTo>
                <a:cubicBezTo>
                  <a:pt x="1215" y="1662"/>
                  <a:pt x="1217" y="1662"/>
                  <a:pt x="1219" y="1662"/>
                </a:cubicBezTo>
                <a:cubicBezTo>
                  <a:pt x="1218" y="1662"/>
                  <a:pt x="1218" y="1662"/>
                  <a:pt x="1217" y="1662"/>
                </a:cubicBezTo>
                <a:close/>
                <a:moveTo>
                  <a:pt x="1222" y="1662"/>
                </a:moveTo>
                <a:cubicBezTo>
                  <a:pt x="1228" y="1663"/>
                  <a:pt x="1233" y="1663"/>
                  <a:pt x="1239" y="1663"/>
                </a:cubicBezTo>
                <a:cubicBezTo>
                  <a:pt x="1239" y="1663"/>
                  <a:pt x="1238" y="1663"/>
                  <a:pt x="1238" y="1663"/>
                </a:cubicBezTo>
                <a:cubicBezTo>
                  <a:pt x="1239" y="1664"/>
                  <a:pt x="1241" y="1664"/>
                  <a:pt x="1242" y="1663"/>
                </a:cubicBezTo>
                <a:cubicBezTo>
                  <a:pt x="1247" y="1664"/>
                  <a:pt x="1252" y="1664"/>
                  <a:pt x="1257" y="1665"/>
                </a:cubicBezTo>
                <a:cubicBezTo>
                  <a:pt x="1261" y="1665"/>
                  <a:pt x="1266" y="1663"/>
                  <a:pt x="1270" y="1666"/>
                </a:cubicBezTo>
                <a:cubicBezTo>
                  <a:pt x="1253" y="1665"/>
                  <a:pt x="1238" y="1665"/>
                  <a:pt x="1222" y="1663"/>
                </a:cubicBezTo>
                <a:cubicBezTo>
                  <a:pt x="1222" y="1663"/>
                  <a:pt x="1222" y="1663"/>
                  <a:pt x="1222" y="1662"/>
                </a:cubicBezTo>
                <a:cubicBezTo>
                  <a:pt x="1222" y="1662"/>
                  <a:pt x="1222" y="1662"/>
                  <a:pt x="1222" y="1662"/>
                </a:cubicBezTo>
                <a:close/>
                <a:moveTo>
                  <a:pt x="1248" y="1659"/>
                </a:moveTo>
                <a:cubicBezTo>
                  <a:pt x="1249" y="1660"/>
                  <a:pt x="1252" y="1659"/>
                  <a:pt x="1254" y="1660"/>
                </a:cubicBezTo>
                <a:cubicBezTo>
                  <a:pt x="1252" y="1660"/>
                  <a:pt x="1249" y="1661"/>
                  <a:pt x="1248" y="1659"/>
                </a:cubicBezTo>
                <a:close/>
                <a:moveTo>
                  <a:pt x="1257" y="1664"/>
                </a:moveTo>
                <a:cubicBezTo>
                  <a:pt x="1256" y="1663"/>
                  <a:pt x="1252" y="1664"/>
                  <a:pt x="1253" y="1663"/>
                </a:cubicBezTo>
                <a:cubicBezTo>
                  <a:pt x="1254" y="1663"/>
                  <a:pt x="1257" y="1662"/>
                  <a:pt x="1257" y="1664"/>
                </a:cubicBezTo>
                <a:close/>
                <a:moveTo>
                  <a:pt x="1260" y="1664"/>
                </a:moveTo>
                <a:cubicBezTo>
                  <a:pt x="1259" y="1663"/>
                  <a:pt x="1257" y="1664"/>
                  <a:pt x="1257" y="1663"/>
                </a:cubicBezTo>
                <a:cubicBezTo>
                  <a:pt x="1258" y="1663"/>
                  <a:pt x="1260" y="1663"/>
                  <a:pt x="1260" y="1664"/>
                </a:cubicBezTo>
                <a:close/>
                <a:moveTo>
                  <a:pt x="1257" y="1661"/>
                </a:moveTo>
                <a:cubicBezTo>
                  <a:pt x="1257" y="1659"/>
                  <a:pt x="1258" y="1659"/>
                  <a:pt x="1259" y="1660"/>
                </a:cubicBezTo>
                <a:cubicBezTo>
                  <a:pt x="1259" y="1660"/>
                  <a:pt x="1260" y="1660"/>
                  <a:pt x="1260" y="1660"/>
                </a:cubicBezTo>
                <a:cubicBezTo>
                  <a:pt x="1260" y="1662"/>
                  <a:pt x="1258" y="1661"/>
                  <a:pt x="1257" y="1661"/>
                </a:cubicBezTo>
                <a:close/>
                <a:moveTo>
                  <a:pt x="1261" y="1660"/>
                </a:moveTo>
                <a:cubicBezTo>
                  <a:pt x="1262" y="1660"/>
                  <a:pt x="1264" y="1659"/>
                  <a:pt x="1264" y="1661"/>
                </a:cubicBezTo>
                <a:cubicBezTo>
                  <a:pt x="1263" y="1661"/>
                  <a:pt x="1261" y="1661"/>
                  <a:pt x="1261" y="1660"/>
                </a:cubicBezTo>
                <a:close/>
                <a:moveTo>
                  <a:pt x="1265" y="1664"/>
                </a:moveTo>
                <a:cubicBezTo>
                  <a:pt x="1264" y="1664"/>
                  <a:pt x="1263" y="1664"/>
                  <a:pt x="1262" y="1663"/>
                </a:cubicBezTo>
                <a:cubicBezTo>
                  <a:pt x="1263" y="1663"/>
                  <a:pt x="1265" y="1663"/>
                  <a:pt x="1265" y="1664"/>
                </a:cubicBezTo>
                <a:close/>
                <a:moveTo>
                  <a:pt x="1278" y="1661"/>
                </a:moveTo>
                <a:cubicBezTo>
                  <a:pt x="1278" y="1661"/>
                  <a:pt x="1279" y="1661"/>
                  <a:pt x="1279" y="1662"/>
                </a:cubicBezTo>
                <a:cubicBezTo>
                  <a:pt x="1277" y="1662"/>
                  <a:pt x="1274" y="1663"/>
                  <a:pt x="1271" y="1662"/>
                </a:cubicBezTo>
                <a:cubicBezTo>
                  <a:pt x="1271" y="1662"/>
                  <a:pt x="1271" y="1661"/>
                  <a:pt x="1271" y="1661"/>
                </a:cubicBezTo>
                <a:cubicBezTo>
                  <a:pt x="1271" y="1661"/>
                  <a:pt x="1271" y="1661"/>
                  <a:pt x="1271" y="1661"/>
                </a:cubicBezTo>
                <a:cubicBezTo>
                  <a:pt x="1272" y="1660"/>
                  <a:pt x="1272" y="1660"/>
                  <a:pt x="1273" y="1660"/>
                </a:cubicBezTo>
                <a:cubicBezTo>
                  <a:pt x="1274" y="1661"/>
                  <a:pt x="1275" y="1661"/>
                  <a:pt x="1276" y="1660"/>
                </a:cubicBezTo>
                <a:cubicBezTo>
                  <a:pt x="1276" y="1660"/>
                  <a:pt x="1276" y="1660"/>
                  <a:pt x="1277" y="1661"/>
                </a:cubicBezTo>
                <a:cubicBezTo>
                  <a:pt x="1277" y="1661"/>
                  <a:pt x="1277" y="1661"/>
                  <a:pt x="1277" y="1661"/>
                </a:cubicBezTo>
                <a:lnTo>
                  <a:pt x="1278" y="1661"/>
                </a:lnTo>
                <a:close/>
                <a:moveTo>
                  <a:pt x="1303" y="1667"/>
                </a:moveTo>
                <a:cubicBezTo>
                  <a:pt x="1303" y="1667"/>
                  <a:pt x="1303" y="1667"/>
                  <a:pt x="1303" y="1668"/>
                </a:cubicBezTo>
                <a:cubicBezTo>
                  <a:pt x="1304" y="1668"/>
                  <a:pt x="1304" y="1667"/>
                  <a:pt x="1305" y="1667"/>
                </a:cubicBezTo>
                <a:cubicBezTo>
                  <a:pt x="1305" y="1667"/>
                  <a:pt x="1305" y="1667"/>
                  <a:pt x="1305" y="1667"/>
                </a:cubicBezTo>
                <a:cubicBezTo>
                  <a:pt x="1310" y="1667"/>
                  <a:pt x="1315" y="1667"/>
                  <a:pt x="1321" y="1667"/>
                </a:cubicBezTo>
                <a:cubicBezTo>
                  <a:pt x="1320" y="1667"/>
                  <a:pt x="1318" y="1667"/>
                  <a:pt x="1317" y="1666"/>
                </a:cubicBezTo>
                <a:cubicBezTo>
                  <a:pt x="1317" y="1666"/>
                  <a:pt x="1317" y="1666"/>
                  <a:pt x="1317" y="1666"/>
                </a:cubicBezTo>
                <a:cubicBezTo>
                  <a:pt x="1315" y="1666"/>
                  <a:pt x="1316" y="1666"/>
                  <a:pt x="1314" y="1666"/>
                </a:cubicBezTo>
                <a:cubicBezTo>
                  <a:pt x="1314" y="1666"/>
                  <a:pt x="1314" y="1666"/>
                  <a:pt x="1314" y="1666"/>
                </a:cubicBezTo>
                <a:cubicBezTo>
                  <a:pt x="1310" y="1666"/>
                  <a:pt x="1312" y="1665"/>
                  <a:pt x="1316" y="1666"/>
                </a:cubicBezTo>
                <a:cubicBezTo>
                  <a:pt x="1317" y="1666"/>
                  <a:pt x="1318" y="1666"/>
                  <a:pt x="1318" y="1666"/>
                </a:cubicBezTo>
                <a:cubicBezTo>
                  <a:pt x="1319" y="1667"/>
                  <a:pt x="1322" y="1667"/>
                  <a:pt x="1323" y="1667"/>
                </a:cubicBezTo>
                <a:cubicBezTo>
                  <a:pt x="1323" y="1667"/>
                  <a:pt x="1324" y="1667"/>
                  <a:pt x="1324" y="1667"/>
                </a:cubicBezTo>
                <a:cubicBezTo>
                  <a:pt x="1325" y="1667"/>
                  <a:pt x="1325" y="1667"/>
                  <a:pt x="1326" y="1667"/>
                </a:cubicBezTo>
                <a:cubicBezTo>
                  <a:pt x="1323" y="1668"/>
                  <a:pt x="1319" y="1668"/>
                  <a:pt x="1316" y="1668"/>
                </a:cubicBezTo>
                <a:cubicBezTo>
                  <a:pt x="1316" y="1668"/>
                  <a:pt x="1316" y="1668"/>
                  <a:pt x="1316" y="1669"/>
                </a:cubicBezTo>
                <a:cubicBezTo>
                  <a:pt x="1309" y="1668"/>
                  <a:pt x="1302" y="1668"/>
                  <a:pt x="1296" y="1668"/>
                </a:cubicBezTo>
                <a:cubicBezTo>
                  <a:pt x="1286" y="1668"/>
                  <a:pt x="1277" y="1666"/>
                  <a:pt x="1270" y="1667"/>
                </a:cubicBezTo>
                <a:cubicBezTo>
                  <a:pt x="1271" y="1664"/>
                  <a:pt x="1275" y="1665"/>
                  <a:pt x="1276" y="1666"/>
                </a:cubicBezTo>
                <a:cubicBezTo>
                  <a:pt x="1285" y="1666"/>
                  <a:pt x="1294" y="1666"/>
                  <a:pt x="1303" y="1667"/>
                </a:cubicBezTo>
                <a:close/>
                <a:moveTo>
                  <a:pt x="1289" y="1660"/>
                </a:moveTo>
                <a:cubicBezTo>
                  <a:pt x="1290" y="1660"/>
                  <a:pt x="1292" y="1659"/>
                  <a:pt x="1292" y="1660"/>
                </a:cubicBezTo>
                <a:cubicBezTo>
                  <a:pt x="1291" y="1660"/>
                  <a:pt x="1289" y="1661"/>
                  <a:pt x="1289" y="1660"/>
                </a:cubicBezTo>
                <a:close/>
                <a:moveTo>
                  <a:pt x="1292" y="1664"/>
                </a:moveTo>
                <a:cubicBezTo>
                  <a:pt x="1293" y="1664"/>
                  <a:pt x="1294" y="1664"/>
                  <a:pt x="1296" y="1664"/>
                </a:cubicBezTo>
                <a:cubicBezTo>
                  <a:pt x="1296" y="1665"/>
                  <a:pt x="1296" y="1665"/>
                  <a:pt x="1296" y="1665"/>
                </a:cubicBezTo>
                <a:cubicBezTo>
                  <a:pt x="1294" y="1665"/>
                  <a:pt x="1293" y="1665"/>
                  <a:pt x="1292" y="1664"/>
                </a:cubicBezTo>
                <a:close/>
                <a:moveTo>
                  <a:pt x="1297" y="1664"/>
                </a:moveTo>
                <a:cubicBezTo>
                  <a:pt x="1298" y="1664"/>
                  <a:pt x="1300" y="1664"/>
                  <a:pt x="1302" y="1666"/>
                </a:cubicBezTo>
                <a:cubicBezTo>
                  <a:pt x="1300" y="1665"/>
                  <a:pt x="1299" y="1665"/>
                  <a:pt x="1297" y="1665"/>
                </a:cubicBezTo>
                <a:cubicBezTo>
                  <a:pt x="1297" y="1665"/>
                  <a:pt x="1298" y="1665"/>
                  <a:pt x="1298" y="1665"/>
                </a:cubicBezTo>
                <a:cubicBezTo>
                  <a:pt x="1300" y="1665"/>
                  <a:pt x="1297" y="1665"/>
                  <a:pt x="1296" y="1665"/>
                </a:cubicBezTo>
                <a:cubicBezTo>
                  <a:pt x="1296" y="1664"/>
                  <a:pt x="1296" y="1664"/>
                  <a:pt x="1297" y="1664"/>
                </a:cubicBezTo>
                <a:cubicBezTo>
                  <a:pt x="1297" y="1664"/>
                  <a:pt x="1297" y="1664"/>
                  <a:pt x="1297" y="1664"/>
                </a:cubicBezTo>
                <a:close/>
                <a:moveTo>
                  <a:pt x="1302" y="1665"/>
                </a:moveTo>
                <a:cubicBezTo>
                  <a:pt x="1304" y="1665"/>
                  <a:pt x="1306" y="1665"/>
                  <a:pt x="1307" y="1666"/>
                </a:cubicBezTo>
                <a:cubicBezTo>
                  <a:pt x="1306" y="1666"/>
                  <a:pt x="1303" y="1666"/>
                  <a:pt x="1302" y="1665"/>
                </a:cubicBezTo>
                <a:close/>
                <a:moveTo>
                  <a:pt x="1340" y="1664"/>
                </a:moveTo>
                <a:cubicBezTo>
                  <a:pt x="1340" y="1664"/>
                  <a:pt x="1341" y="1664"/>
                  <a:pt x="1341" y="1663"/>
                </a:cubicBezTo>
                <a:cubicBezTo>
                  <a:pt x="1342" y="1663"/>
                  <a:pt x="1342" y="1663"/>
                  <a:pt x="1342" y="1663"/>
                </a:cubicBezTo>
                <a:cubicBezTo>
                  <a:pt x="1343" y="1663"/>
                  <a:pt x="1343" y="1664"/>
                  <a:pt x="1344" y="1664"/>
                </a:cubicBezTo>
                <a:cubicBezTo>
                  <a:pt x="1344" y="1664"/>
                  <a:pt x="1343" y="1664"/>
                  <a:pt x="1343" y="1664"/>
                </a:cubicBezTo>
                <a:cubicBezTo>
                  <a:pt x="1343" y="1664"/>
                  <a:pt x="1343" y="1664"/>
                  <a:pt x="1343" y="1664"/>
                </a:cubicBezTo>
                <a:cubicBezTo>
                  <a:pt x="1343" y="1664"/>
                  <a:pt x="1343" y="1664"/>
                  <a:pt x="1343" y="1664"/>
                </a:cubicBezTo>
                <a:cubicBezTo>
                  <a:pt x="1341" y="1664"/>
                  <a:pt x="1340" y="1665"/>
                  <a:pt x="1340" y="1665"/>
                </a:cubicBezTo>
                <a:cubicBezTo>
                  <a:pt x="1340" y="1664"/>
                  <a:pt x="1340" y="1664"/>
                  <a:pt x="1340" y="1664"/>
                </a:cubicBezTo>
                <a:close/>
                <a:moveTo>
                  <a:pt x="1341" y="1661"/>
                </a:moveTo>
                <a:cubicBezTo>
                  <a:pt x="1342" y="1660"/>
                  <a:pt x="1343" y="1660"/>
                  <a:pt x="1344" y="1661"/>
                </a:cubicBezTo>
                <a:cubicBezTo>
                  <a:pt x="1344" y="1661"/>
                  <a:pt x="1344" y="1661"/>
                  <a:pt x="1344" y="1661"/>
                </a:cubicBezTo>
                <a:cubicBezTo>
                  <a:pt x="1343" y="1661"/>
                  <a:pt x="1342" y="1661"/>
                  <a:pt x="1341" y="1661"/>
                </a:cubicBezTo>
                <a:cubicBezTo>
                  <a:pt x="1341" y="1661"/>
                  <a:pt x="1341" y="1661"/>
                  <a:pt x="1341" y="1661"/>
                </a:cubicBezTo>
                <a:close/>
                <a:moveTo>
                  <a:pt x="1340" y="1668"/>
                </a:moveTo>
                <a:cubicBezTo>
                  <a:pt x="1343" y="1669"/>
                  <a:pt x="1346" y="1669"/>
                  <a:pt x="1349" y="1669"/>
                </a:cubicBezTo>
                <a:cubicBezTo>
                  <a:pt x="1346" y="1669"/>
                  <a:pt x="1341" y="1669"/>
                  <a:pt x="1338" y="1668"/>
                </a:cubicBezTo>
                <a:cubicBezTo>
                  <a:pt x="1339" y="1668"/>
                  <a:pt x="1339" y="1668"/>
                  <a:pt x="1340" y="1668"/>
                </a:cubicBezTo>
                <a:close/>
                <a:moveTo>
                  <a:pt x="1345" y="1658"/>
                </a:moveTo>
                <a:cubicBezTo>
                  <a:pt x="1346" y="1658"/>
                  <a:pt x="1347" y="1656"/>
                  <a:pt x="1347" y="1658"/>
                </a:cubicBezTo>
                <a:cubicBezTo>
                  <a:pt x="1347" y="1658"/>
                  <a:pt x="1346" y="1659"/>
                  <a:pt x="1346" y="1659"/>
                </a:cubicBezTo>
                <a:cubicBezTo>
                  <a:pt x="1346" y="1659"/>
                  <a:pt x="1345" y="1659"/>
                  <a:pt x="1345" y="1659"/>
                </a:cubicBezTo>
                <a:cubicBezTo>
                  <a:pt x="1345" y="1659"/>
                  <a:pt x="1345" y="1659"/>
                  <a:pt x="1345" y="1658"/>
                </a:cubicBezTo>
                <a:close/>
                <a:moveTo>
                  <a:pt x="1336" y="1664"/>
                </a:moveTo>
                <a:cubicBezTo>
                  <a:pt x="1335" y="1663"/>
                  <a:pt x="1331" y="1665"/>
                  <a:pt x="1331" y="1663"/>
                </a:cubicBezTo>
                <a:cubicBezTo>
                  <a:pt x="1333" y="1663"/>
                  <a:pt x="1336" y="1663"/>
                  <a:pt x="1339" y="1663"/>
                </a:cubicBezTo>
                <a:cubicBezTo>
                  <a:pt x="1338" y="1663"/>
                  <a:pt x="1337" y="1664"/>
                  <a:pt x="1336" y="1664"/>
                </a:cubicBezTo>
                <a:close/>
                <a:moveTo>
                  <a:pt x="1333" y="1668"/>
                </a:moveTo>
                <a:cubicBezTo>
                  <a:pt x="1333" y="1668"/>
                  <a:pt x="1332" y="1668"/>
                  <a:pt x="1332" y="1667"/>
                </a:cubicBezTo>
                <a:cubicBezTo>
                  <a:pt x="1333" y="1667"/>
                  <a:pt x="1333" y="1668"/>
                  <a:pt x="1334" y="1668"/>
                </a:cubicBezTo>
                <a:cubicBezTo>
                  <a:pt x="1334" y="1668"/>
                  <a:pt x="1335" y="1668"/>
                  <a:pt x="1337" y="1668"/>
                </a:cubicBezTo>
                <a:cubicBezTo>
                  <a:pt x="1337" y="1668"/>
                  <a:pt x="1337" y="1668"/>
                  <a:pt x="1337" y="1668"/>
                </a:cubicBezTo>
                <a:cubicBezTo>
                  <a:pt x="1337" y="1668"/>
                  <a:pt x="1338" y="1668"/>
                  <a:pt x="1338" y="1668"/>
                </a:cubicBezTo>
                <a:cubicBezTo>
                  <a:pt x="1337" y="1669"/>
                  <a:pt x="1336" y="1669"/>
                  <a:pt x="1334" y="1670"/>
                </a:cubicBezTo>
                <a:cubicBezTo>
                  <a:pt x="1331" y="1669"/>
                  <a:pt x="1328" y="1669"/>
                  <a:pt x="1325" y="1669"/>
                </a:cubicBezTo>
                <a:cubicBezTo>
                  <a:pt x="1327" y="1668"/>
                  <a:pt x="1330" y="1669"/>
                  <a:pt x="1333" y="1668"/>
                </a:cubicBezTo>
                <a:close/>
                <a:moveTo>
                  <a:pt x="1317" y="1673"/>
                </a:moveTo>
                <a:cubicBezTo>
                  <a:pt x="1312" y="1673"/>
                  <a:pt x="1308" y="1673"/>
                  <a:pt x="1302" y="1673"/>
                </a:cubicBezTo>
                <a:cubicBezTo>
                  <a:pt x="1303" y="1672"/>
                  <a:pt x="1304" y="1672"/>
                  <a:pt x="1306" y="1672"/>
                </a:cubicBezTo>
                <a:cubicBezTo>
                  <a:pt x="1308" y="1671"/>
                  <a:pt x="1303" y="1673"/>
                  <a:pt x="1303" y="1671"/>
                </a:cubicBezTo>
                <a:cubicBezTo>
                  <a:pt x="1307" y="1672"/>
                  <a:pt x="1312" y="1672"/>
                  <a:pt x="1314" y="1673"/>
                </a:cubicBezTo>
                <a:cubicBezTo>
                  <a:pt x="1315" y="1672"/>
                  <a:pt x="1317" y="1672"/>
                  <a:pt x="1320" y="1672"/>
                </a:cubicBezTo>
                <a:cubicBezTo>
                  <a:pt x="1320" y="1672"/>
                  <a:pt x="1320" y="1672"/>
                  <a:pt x="1320" y="1672"/>
                </a:cubicBezTo>
                <a:cubicBezTo>
                  <a:pt x="1319" y="1673"/>
                  <a:pt x="1320" y="1673"/>
                  <a:pt x="1320" y="1673"/>
                </a:cubicBezTo>
                <a:cubicBezTo>
                  <a:pt x="1320" y="1673"/>
                  <a:pt x="1320" y="1672"/>
                  <a:pt x="1320" y="1672"/>
                </a:cubicBezTo>
                <a:cubicBezTo>
                  <a:pt x="1320" y="1672"/>
                  <a:pt x="1321" y="1672"/>
                  <a:pt x="1321" y="1672"/>
                </a:cubicBezTo>
                <a:cubicBezTo>
                  <a:pt x="1321" y="1672"/>
                  <a:pt x="1321" y="1672"/>
                  <a:pt x="1321" y="1672"/>
                </a:cubicBezTo>
                <a:cubicBezTo>
                  <a:pt x="1322" y="1672"/>
                  <a:pt x="1322" y="1672"/>
                  <a:pt x="1322" y="1672"/>
                </a:cubicBezTo>
                <a:cubicBezTo>
                  <a:pt x="1326" y="1673"/>
                  <a:pt x="1330" y="1673"/>
                  <a:pt x="1333" y="1673"/>
                </a:cubicBezTo>
                <a:cubicBezTo>
                  <a:pt x="1327" y="1673"/>
                  <a:pt x="1322" y="1673"/>
                  <a:pt x="1317" y="1673"/>
                </a:cubicBezTo>
                <a:cubicBezTo>
                  <a:pt x="1317" y="1673"/>
                  <a:pt x="1317" y="1673"/>
                  <a:pt x="1317" y="1673"/>
                </a:cubicBezTo>
                <a:close/>
                <a:moveTo>
                  <a:pt x="1297" y="1670"/>
                </a:moveTo>
                <a:cubicBezTo>
                  <a:pt x="1297" y="1670"/>
                  <a:pt x="1297" y="1670"/>
                  <a:pt x="1297" y="1670"/>
                </a:cubicBezTo>
                <a:cubicBezTo>
                  <a:pt x="1279" y="1669"/>
                  <a:pt x="1262" y="1668"/>
                  <a:pt x="1240" y="1667"/>
                </a:cubicBezTo>
                <a:cubicBezTo>
                  <a:pt x="1263" y="1667"/>
                  <a:pt x="1292" y="1668"/>
                  <a:pt x="1315" y="1670"/>
                </a:cubicBezTo>
                <a:cubicBezTo>
                  <a:pt x="1315" y="1670"/>
                  <a:pt x="1315" y="1670"/>
                  <a:pt x="1316" y="1670"/>
                </a:cubicBezTo>
                <a:cubicBezTo>
                  <a:pt x="1317" y="1670"/>
                  <a:pt x="1318" y="1670"/>
                  <a:pt x="1318" y="1670"/>
                </a:cubicBezTo>
                <a:cubicBezTo>
                  <a:pt x="1318" y="1671"/>
                  <a:pt x="1317" y="1671"/>
                  <a:pt x="1317" y="1671"/>
                </a:cubicBezTo>
                <a:cubicBezTo>
                  <a:pt x="1312" y="1671"/>
                  <a:pt x="1307" y="1671"/>
                  <a:pt x="1302" y="1670"/>
                </a:cubicBezTo>
                <a:cubicBezTo>
                  <a:pt x="1303" y="1670"/>
                  <a:pt x="1304" y="1670"/>
                  <a:pt x="1306" y="1670"/>
                </a:cubicBezTo>
                <a:cubicBezTo>
                  <a:pt x="1303" y="1669"/>
                  <a:pt x="1300" y="1671"/>
                  <a:pt x="1297" y="1670"/>
                </a:cubicBezTo>
                <a:close/>
                <a:moveTo>
                  <a:pt x="1303" y="1671"/>
                </a:moveTo>
                <a:cubicBezTo>
                  <a:pt x="1302" y="1672"/>
                  <a:pt x="1301" y="1672"/>
                  <a:pt x="1300" y="1671"/>
                </a:cubicBezTo>
                <a:cubicBezTo>
                  <a:pt x="1301" y="1671"/>
                  <a:pt x="1302" y="1671"/>
                  <a:pt x="1303" y="1671"/>
                </a:cubicBezTo>
                <a:close/>
                <a:moveTo>
                  <a:pt x="1329" y="1671"/>
                </a:moveTo>
                <a:cubicBezTo>
                  <a:pt x="1330" y="1671"/>
                  <a:pt x="1332" y="1671"/>
                  <a:pt x="1333" y="1671"/>
                </a:cubicBezTo>
                <a:cubicBezTo>
                  <a:pt x="1334" y="1671"/>
                  <a:pt x="1336" y="1671"/>
                  <a:pt x="1337" y="1672"/>
                </a:cubicBezTo>
                <a:cubicBezTo>
                  <a:pt x="1334" y="1672"/>
                  <a:pt x="1332" y="1672"/>
                  <a:pt x="1329" y="1671"/>
                </a:cubicBezTo>
                <a:close/>
                <a:moveTo>
                  <a:pt x="1269" y="1661"/>
                </a:moveTo>
                <a:cubicBezTo>
                  <a:pt x="1268" y="1661"/>
                  <a:pt x="1268" y="1661"/>
                  <a:pt x="1268" y="1660"/>
                </a:cubicBezTo>
                <a:cubicBezTo>
                  <a:pt x="1268" y="1660"/>
                  <a:pt x="1269" y="1660"/>
                  <a:pt x="1270" y="1661"/>
                </a:cubicBezTo>
                <a:cubicBezTo>
                  <a:pt x="1269" y="1661"/>
                  <a:pt x="1269" y="1661"/>
                  <a:pt x="1269" y="1661"/>
                </a:cubicBezTo>
                <a:close/>
                <a:moveTo>
                  <a:pt x="1267" y="1657"/>
                </a:moveTo>
                <a:cubicBezTo>
                  <a:pt x="1268" y="1657"/>
                  <a:pt x="1270" y="1657"/>
                  <a:pt x="1270" y="1656"/>
                </a:cubicBezTo>
                <a:cubicBezTo>
                  <a:pt x="1270" y="1656"/>
                  <a:pt x="1271" y="1657"/>
                  <a:pt x="1271" y="1657"/>
                </a:cubicBezTo>
                <a:cubicBezTo>
                  <a:pt x="1269" y="1657"/>
                  <a:pt x="1266" y="1658"/>
                  <a:pt x="1267" y="1657"/>
                </a:cubicBezTo>
                <a:close/>
                <a:moveTo>
                  <a:pt x="1226" y="1665"/>
                </a:moveTo>
                <a:cubicBezTo>
                  <a:pt x="1230" y="1665"/>
                  <a:pt x="1233" y="1665"/>
                  <a:pt x="1236" y="1666"/>
                </a:cubicBezTo>
                <a:cubicBezTo>
                  <a:pt x="1232" y="1666"/>
                  <a:pt x="1228" y="1666"/>
                  <a:pt x="1224" y="1665"/>
                </a:cubicBezTo>
                <a:cubicBezTo>
                  <a:pt x="1225" y="1665"/>
                  <a:pt x="1226" y="1665"/>
                  <a:pt x="1226" y="1665"/>
                </a:cubicBezTo>
                <a:close/>
                <a:moveTo>
                  <a:pt x="1235" y="1668"/>
                </a:moveTo>
                <a:cubicBezTo>
                  <a:pt x="1238" y="1669"/>
                  <a:pt x="1240" y="1668"/>
                  <a:pt x="1242" y="1669"/>
                </a:cubicBezTo>
                <a:cubicBezTo>
                  <a:pt x="1240" y="1670"/>
                  <a:pt x="1237" y="1669"/>
                  <a:pt x="1235" y="1668"/>
                </a:cubicBezTo>
                <a:close/>
                <a:moveTo>
                  <a:pt x="1289" y="1673"/>
                </a:moveTo>
                <a:cubicBezTo>
                  <a:pt x="1290" y="1672"/>
                  <a:pt x="1287" y="1671"/>
                  <a:pt x="1286" y="1672"/>
                </a:cubicBezTo>
                <a:cubicBezTo>
                  <a:pt x="1286" y="1673"/>
                  <a:pt x="1289" y="1671"/>
                  <a:pt x="1288" y="1673"/>
                </a:cubicBezTo>
                <a:cubicBezTo>
                  <a:pt x="1284" y="1672"/>
                  <a:pt x="1274" y="1674"/>
                  <a:pt x="1270" y="1671"/>
                </a:cubicBezTo>
                <a:cubicBezTo>
                  <a:pt x="1271" y="1671"/>
                  <a:pt x="1271" y="1672"/>
                  <a:pt x="1270" y="1672"/>
                </a:cubicBezTo>
                <a:cubicBezTo>
                  <a:pt x="1264" y="1671"/>
                  <a:pt x="1256" y="1671"/>
                  <a:pt x="1249" y="1670"/>
                </a:cubicBezTo>
                <a:cubicBezTo>
                  <a:pt x="1250" y="1670"/>
                  <a:pt x="1250" y="1669"/>
                  <a:pt x="1250" y="1669"/>
                </a:cubicBezTo>
                <a:cubicBezTo>
                  <a:pt x="1249" y="1669"/>
                  <a:pt x="1248" y="1668"/>
                  <a:pt x="1247" y="1670"/>
                </a:cubicBezTo>
                <a:cubicBezTo>
                  <a:pt x="1247" y="1670"/>
                  <a:pt x="1248" y="1670"/>
                  <a:pt x="1248" y="1670"/>
                </a:cubicBezTo>
                <a:cubicBezTo>
                  <a:pt x="1248" y="1670"/>
                  <a:pt x="1248" y="1670"/>
                  <a:pt x="1249" y="1670"/>
                </a:cubicBezTo>
                <a:cubicBezTo>
                  <a:pt x="1246" y="1670"/>
                  <a:pt x="1244" y="1669"/>
                  <a:pt x="1242" y="1669"/>
                </a:cubicBezTo>
                <a:cubicBezTo>
                  <a:pt x="1247" y="1669"/>
                  <a:pt x="1253" y="1667"/>
                  <a:pt x="1256" y="1670"/>
                </a:cubicBezTo>
                <a:cubicBezTo>
                  <a:pt x="1267" y="1669"/>
                  <a:pt x="1281" y="1670"/>
                  <a:pt x="1294" y="1671"/>
                </a:cubicBezTo>
                <a:cubicBezTo>
                  <a:pt x="1292" y="1671"/>
                  <a:pt x="1291" y="1672"/>
                  <a:pt x="1290" y="1672"/>
                </a:cubicBezTo>
                <a:cubicBezTo>
                  <a:pt x="1290" y="1673"/>
                  <a:pt x="1292" y="1673"/>
                  <a:pt x="1293" y="1673"/>
                </a:cubicBezTo>
                <a:cubicBezTo>
                  <a:pt x="1294" y="1673"/>
                  <a:pt x="1294" y="1673"/>
                  <a:pt x="1295" y="1673"/>
                </a:cubicBezTo>
                <a:cubicBezTo>
                  <a:pt x="1295" y="1673"/>
                  <a:pt x="1295" y="1673"/>
                  <a:pt x="1296" y="1673"/>
                </a:cubicBezTo>
                <a:cubicBezTo>
                  <a:pt x="1296" y="1673"/>
                  <a:pt x="1296" y="1672"/>
                  <a:pt x="1296" y="1671"/>
                </a:cubicBezTo>
                <a:cubicBezTo>
                  <a:pt x="1297" y="1671"/>
                  <a:pt x="1297" y="1671"/>
                  <a:pt x="1298" y="1671"/>
                </a:cubicBezTo>
                <a:cubicBezTo>
                  <a:pt x="1297" y="1671"/>
                  <a:pt x="1297" y="1672"/>
                  <a:pt x="1297" y="1673"/>
                </a:cubicBezTo>
                <a:cubicBezTo>
                  <a:pt x="1297" y="1673"/>
                  <a:pt x="1297" y="1673"/>
                  <a:pt x="1297" y="1673"/>
                </a:cubicBezTo>
                <a:cubicBezTo>
                  <a:pt x="1295" y="1673"/>
                  <a:pt x="1292" y="1673"/>
                  <a:pt x="1289" y="1673"/>
                </a:cubicBezTo>
                <a:close/>
                <a:moveTo>
                  <a:pt x="1298" y="1698"/>
                </a:moveTo>
                <a:cubicBezTo>
                  <a:pt x="1296" y="1699"/>
                  <a:pt x="1296" y="1697"/>
                  <a:pt x="1295" y="1697"/>
                </a:cubicBezTo>
                <a:cubicBezTo>
                  <a:pt x="1296" y="1697"/>
                  <a:pt x="1297" y="1697"/>
                  <a:pt x="1297" y="1697"/>
                </a:cubicBezTo>
                <a:cubicBezTo>
                  <a:pt x="1297" y="1697"/>
                  <a:pt x="1297" y="1698"/>
                  <a:pt x="1298" y="1698"/>
                </a:cubicBezTo>
                <a:close/>
                <a:moveTo>
                  <a:pt x="1293" y="1705"/>
                </a:moveTo>
                <a:cubicBezTo>
                  <a:pt x="1294" y="1705"/>
                  <a:pt x="1297" y="1704"/>
                  <a:pt x="1296" y="1706"/>
                </a:cubicBezTo>
                <a:cubicBezTo>
                  <a:pt x="1295" y="1705"/>
                  <a:pt x="1294" y="1707"/>
                  <a:pt x="1293" y="1705"/>
                </a:cubicBezTo>
                <a:close/>
                <a:moveTo>
                  <a:pt x="1295" y="1716"/>
                </a:moveTo>
                <a:cubicBezTo>
                  <a:pt x="1295" y="1717"/>
                  <a:pt x="1293" y="1716"/>
                  <a:pt x="1292" y="1717"/>
                </a:cubicBezTo>
                <a:cubicBezTo>
                  <a:pt x="1292" y="1715"/>
                  <a:pt x="1297" y="1716"/>
                  <a:pt x="1295" y="1716"/>
                </a:cubicBezTo>
                <a:close/>
                <a:moveTo>
                  <a:pt x="1296" y="1715"/>
                </a:moveTo>
                <a:cubicBezTo>
                  <a:pt x="1298" y="1716"/>
                  <a:pt x="1300" y="1714"/>
                  <a:pt x="1301" y="1716"/>
                </a:cubicBezTo>
                <a:cubicBezTo>
                  <a:pt x="1299" y="1716"/>
                  <a:pt x="1296" y="1718"/>
                  <a:pt x="1296" y="1715"/>
                </a:cubicBezTo>
                <a:close/>
                <a:moveTo>
                  <a:pt x="1297" y="1706"/>
                </a:moveTo>
                <a:cubicBezTo>
                  <a:pt x="1298" y="1706"/>
                  <a:pt x="1297" y="1704"/>
                  <a:pt x="1298" y="1704"/>
                </a:cubicBezTo>
                <a:cubicBezTo>
                  <a:pt x="1298" y="1704"/>
                  <a:pt x="1298" y="1705"/>
                  <a:pt x="1299" y="1705"/>
                </a:cubicBezTo>
                <a:cubicBezTo>
                  <a:pt x="1299" y="1706"/>
                  <a:pt x="1297" y="1707"/>
                  <a:pt x="1297" y="1706"/>
                </a:cubicBezTo>
                <a:close/>
                <a:moveTo>
                  <a:pt x="1299" y="1714"/>
                </a:moveTo>
                <a:cubicBezTo>
                  <a:pt x="1301" y="1713"/>
                  <a:pt x="1303" y="1713"/>
                  <a:pt x="1305" y="1713"/>
                </a:cubicBezTo>
                <a:cubicBezTo>
                  <a:pt x="1303" y="1715"/>
                  <a:pt x="1300" y="1715"/>
                  <a:pt x="1299" y="1714"/>
                </a:cubicBezTo>
                <a:close/>
                <a:moveTo>
                  <a:pt x="1304" y="1706"/>
                </a:moveTo>
                <a:cubicBezTo>
                  <a:pt x="1304" y="1705"/>
                  <a:pt x="1303" y="1704"/>
                  <a:pt x="1303" y="1704"/>
                </a:cubicBezTo>
                <a:cubicBezTo>
                  <a:pt x="1304" y="1703"/>
                  <a:pt x="1306" y="1702"/>
                  <a:pt x="1308" y="1703"/>
                </a:cubicBezTo>
                <a:cubicBezTo>
                  <a:pt x="1308" y="1704"/>
                  <a:pt x="1308" y="1705"/>
                  <a:pt x="1308" y="1705"/>
                </a:cubicBezTo>
                <a:cubicBezTo>
                  <a:pt x="1307" y="1705"/>
                  <a:pt x="1305" y="1705"/>
                  <a:pt x="1307" y="1704"/>
                </a:cubicBezTo>
                <a:cubicBezTo>
                  <a:pt x="1305" y="1705"/>
                  <a:pt x="1305" y="1705"/>
                  <a:pt x="1304" y="1706"/>
                </a:cubicBezTo>
                <a:close/>
                <a:moveTo>
                  <a:pt x="1303" y="1706"/>
                </a:moveTo>
                <a:cubicBezTo>
                  <a:pt x="1304" y="1708"/>
                  <a:pt x="1304" y="1710"/>
                  <a:pt x="1305" y="1711"/>
                </a:cubicBezTo>
                <a:cubicBezTo>
                  <a:pt x="1303" y="1711"/>
                  <a:pt x="1302" y="1712"/>
                  <a:pt x="1300" y="1712"/>
                </a:cubicBezTo>
                <a:cubicBezTo>
                  <a:pt x="1301" y="1711"/>
                  <a:pt x="1303" y="1711"/>
                  <a:pt x="1304" y="1710"/>
                </a:cubicBezTo>
                <a:cubicBezTo>
                  <a:pt x="1303" y="1710"/>
                  <a:pt x="1301" y="1710"/>
                  <a:pt x="1301" y="1709"/>
                </a:cubicBezTo>
                <a:cubicBezTo>
                  <a:pt x="1304" y="1710"/>
                  <a:pt x="1302" y="1707"/>
                  <a:pt x="1303" y="1706"/>
                </a:cubicBezTo>
                <a:close/>
                <a:moveTo>
                  <a:pt x="1301" y="1705"/>
                </a:moveTo>
                <a:cubicBezTo>
                  <a:pt x="1301" y="1705"/>
                  <a:pt x="1300" y="1705"/>
                  <a:pt x="1300" y="1704"/>
                </a:cubicBezTo>
                <a:cubicBezTo>
                  <a:pt x="1301" y="1704"/>
                  <a:pt x="1301" y="1703"/>
                  <a:pt x="1301" y="1703"/>
                </a:cubicBezTo>
                <a:lnTo>
                  <a:pt x="1301" y="1705"/>
                </a:lnTo>
                <a:close/>
                <a:moveTo>
                  <a:pt x="1307" y="1723"/>
                </a:moveTo>
                <a:cubicBezTo>
                  <a:pt x="1308" y="1723"/>
                  <a:pt x="1310" y="1721"/>
                  <a:pt x="1310" y="1723"/>
                </a:cubicBezTo>
                <a:cubicBezTo>
                  <a:pt x="1309" y="1722"/>
                  <a:pt x="1307" y="1725"/>
                  <a:pt x="1307" y="1723"/>
                </a:cubicBezTo>
                <a:close/>
                <a:moveTo>
                  <a:pt x="1316" y="1722"/>
                </a:moveTo>
                <a:cubicBezTo>
                  <a:pt x="1315" y="1723"/>
                  <a:pt x="1315" y="1723"/>
                  <a:pt x="1314" y="1724"/>
                </a:cubicBezTo>
                <a:cubicBezTo>
                  <a:pt x="1315" y="1721"/>
                  <a:pt x="1314" y="1723"/>
                  <a:pt x="1313" y="1722"/>
                </a:cubicBezTo>
                <a:cubicBezTo>
                  <a:pt x="1314" y="1721"/>
                  <a:pt x="1316" y="1722"/>
                  <a:pt x="1316" y="1721"/>
                </a:cubicBezTo>
                <a:cubicBezTo>
                  <a:pt x="1316" y="1721"/>
                  <a:pt x="1316" y="1721"/>
                  <a:pt x="1316" y="1721"/>
                </a:cubicBezTo>
                <a:cubicBezTo>
                  <a:pt x="1314" y="1721"/>
                  <a:pt x="1311" y="1722"/>
                  <a:pt x="1311" y="1721"/>
                </a:cubicBezTo>
                <a:cubicBezTo>
                  <a:pt x="1310" y="1722"/>
                  <a:pt x="1306" y="1722"/>
                  <a:pt x="1306" y="1720"/>
                </a:cubicBezTo>
                <a:cubicBezTo>
                  <a:pt x="1308" y="1718"/>
                  <a:pt x="1308" y="1722"/>
                  <a:pt x="1310" y="1720"/>
                </a:cubicBezTo>
                <a:cubicBezTo>
                  <a:pt x="1310" y="1719"/>
                  <a:pt x="1309" y="1718"/>
                  <a:pt x="1311" y="1718"/>
                </a:cubicBezTo>
                <a:cubicBezTo>
                  <a:pt x="1311" y="1723"/>
                  <a:pt x="1318" y="1717"/>
                  <a:pt x="1318" y="1722"/>
                </a:cubicBezTo>
                <a:cubicBezTo>
                  <a:pt x="1317" y="1724"/>
                  <a:pt x="1315" y="1723"/>
                  <a:pt x="1316" y="1722"/>
                </a:cubicBezTo>
                <a:close/>
                <a:moveTo>
                  <a:pt x="1320" y="1722"/>
                </a:moveTo>
                <a:cubicBezTo>
                  <a:pt x="1319" y="1721"/>
                  <a:pt x="1318" y="1721"/>
                  <a:pt x="1317" y="1720"/>
                </a:cubicBezTo>
                <a:cubicBezTo>
                  <a:pt x="1319" y="1720"/>
                  <a:pt x="1319" y="1719"/>
                  <a:pt x="1321" y="1720"/>
                </a:cubicBezTo>
                <a:cubicBezTo>
                  <a:pt x="1321" y="1721"/>
                  <a:pt x="1319" y="1720"/>
                  <a:pt x="1320" y="1722"/>
                </a:cubicBezTo>
                <a:close/>
                <a:moveTo>
                  <a:pt x="1359" y="1716"/>
                </a:moveTo>
                <a:cubicBezTo>
                  <a:pt x="1358" y="1716"/>
                  <a:pt x="1358" y="1716"/>
                  <a:pt x="1358" y="1716"/>
                </a:cubicBezTo>
                <a:cubicBezTo>
                  <a:pt x="1358" y="1714"/>
                  <a:pt x="1355" y="1717"/>
                  <a:pt x="1355" y="1715"/>
                </a:cubicBezTo>
                <a:cubicBezTo>
                  <a:pt x="1356" y="1715"/>
                  <a:pt x="1356" y="1714"/>
                  <a:pt x="1356" y="1714"/>
                </a:cubicBezTo>
                <a:cubicBezTo>
                  <a:pt x="1356" y="1714"/>
                  <a:pt x="1356" y="1713"/>
                  <a:pt x="1356" y="1713"/>
                </a:cubicBezTo>
                <a:cubicBezTo>
                  <a:pt x="1356" y="1714"/>
                  <a:pt x="1356" y="1714"/>
                  <a:pt x="1356" y="1714"/>
                </a:cubicBezTo>
                <a:cubicBezTo>
                  <a:pt x="1357" y="1714"/>
                  <a:pt x="1358" y="1714"/>
                  <a:pt x="1358" y="1714"/>
                </a:cubicBezTo>
                <a:cubicBezTo>
                  <a:pt x="1358" y="1716"/>
                  <a:pt x="1359" y="1715"/>
                  <a:pt x="1359" y="1716"/>
                </a:cubicBezTo>
                <a:close/>
                <a:moveTo>
                  <a:pt x="1355" y="1704"/>
                </a:moveTo>
                <a:cubicBezTo>
                  <a:pt x="1354" y="1704"/>
                  <a:pt x="1353" y="1706"/>
                  <a:pt x="1353" y="1704"/>
                </a:cubicBezTo>
                <a:cubicBezTo>
                  <a:pt x="1353" y="1704"/>
                  <a:pt x="1354" y="1703"/>
                  <a:pt x="1355" y="1703"/>
                </a:cubicBezTo>
                <a:cubicBezTo>
                  <a:pt x="1355" y="1703"/>
                  <a:pt x="1355" y="1704"/>
                  <a:pt x="1355" y="1704"/>
                </a:cubicBezTo>
                <a:close/>
                <a:moveTo>
                  <a:pt x="1350" y="1700"/>
                </a:moveTo>
                <a:cubicBezTo>
                  <a:pt x="1350" y="1701"/>
                  <a:pt x="1349" y="1701"/>
                  <a:pt x="1349" y="1701"/>
                </a:cubicBezTo>
                <a:cubicBezTo>
                  <a:pt x="1349" y="1701"/>
                  <a:pt x="1349" y="1701"/>
                  <a:pt x="1350" y="1701"/>
                </a:cubicBezTo>
                <a:cubicBezTo>
                  <a:pt x="1350" y="1703"/>
                  <a:pt x="1348" y="1703"/>
                  <a:pt x="1348" y="1705"/>
                </a:cubicBezTo>
                <a:cubicBezTo>
                  <a:pt x="1349" y="1704"/>
                  <a:pt x="1350" y="1704"/>
                  <a:pt x="1350" y="1703"/>
                </a:cubicBezTo>
                <a:cubicBezTo>
                  <a:pt x="1352" y="1703"/>
                  <a:pt x="1351" y="1703"/>
                  <a:pt x="1353" y="1703"/>
                </a:cubicBezTo>
                <a:cubicBezTo>
                  <a:pt x="1353" y="1704"/>
                  <a:pt x="1352" y="1704"/>
                  <a:pt x="1352" y="1705"/>
                </a:cubicBezTo>
                <a:cubicBezTo>
                  <a:pt x="1351" y="1704"/>
                  <a:pt x="1352" y="1703"/>
                  <a:pt x="1350" y="1704"/>
                </a:cubicBezTo>
                <a:cubicBezTo>
                  <a:pt x="1351" y="1707"/>
                  <a:pt x="1355" y="1704"/>
                  <a:pt x="1356" y="1707"/>
                </a:cubicBezTo>
                <a:cubicBezTo>
                  <a:pt x="1354" y="1705"/>
                  <a:pt x="1352" y="1707"/>
                  <a:pt x="1350" y="1707"/>
                </a:cubicBezTo>
                <a:cubicBezTo>
                  <a:pt x="1351" y="1709"/>
                  <a:pt x="1353" y="1707"/>
                  <a:pt x="1355" y="1708"/>
                </a:cubicBezTo>
                <a:cubicBezTo>
                  <a:pt x="1353" y="1709"/>
                  <a:pt x="1350" y="1708"/>
                  <a:pt x="1349" y="1709"/>
                </a:cubicBezTo>
                <a:cubicBezTo>
                  <a:pt x="1348" y="1709"/>
                  <a:pt x="1348" y="1708"/>
                  <a:pt x="1348" y="1706"/>
                </a:cubicBezTo>
                <a:cubicBezTo>
                  <a:pt x="1345" y="1707"/>
                  <a:pt x="1345" y="1706"/>
                  <a:pt x="1343" y="1707"/>
                </a:cubicBezTo>
                <a:cubicBezTo>
                  <a:pt x="1345" y="1707"/>
                  <a:pt x="1345" y="1708"/>
                  <a:pt x="1347" y="1708"/>
                </a:cubicBezTo>
                <a:cubicBezTo>
                  <a:pt x="1346" y="1708"/>
                  <a:pt x="1343" y="1710"/>
                  <a:pt x="1343" y="1708"/>
                </a:cubicBezTo>
                <a:cubicBezTo>
                  <a:pt x="1342" y="1712"/>
                  <a:pt x="1354" y="1709"/>
                  <a:pt x="1358" y="1709"/>
                </a:cubicBezTo>
                <a:cubicBezTo>
                  <a:pt x="1357" y="1711"/>
                  <a:pt x="1357" y="1711"/>
                  <a:pt x="1358" y="1713"/>
                </a:cubicBezTo>
                <a:cubicBezTo>
                  <a:pt x="1355" y="1714"/>
                  <a:pt x="1357" y="1710"/>
                  <a:pt x="1355" y="1711"/>
                </a:cubicBezTo>
                <a:cubicBezTo>
                  <a:pt x="1356" y="1712"/>
                  <a:pt x="1356" y="1714"/>
                  <a:pt x="1353" y="1713"/>
                </a:cubicBezTo>
                <a:cubicBezTo>
                  <a:pt x="1354" y="1714"/>
                  <a:pt x="1354" y="1714"/>
                  <a:pt x="1353" y="1714"/>
                </a:cubicBezTo>
                <a:cubicBezTo>
                  <a:pt x="1353" y="1715"/>
                  <a:pt x="1354" y="1715"/>
                  <a:pt x="1354" y="1715"/>
                </a:cubicBezTo>
                <a:cubicBezTo>
                  <a:pt x="1354" y="1716"/>
                  <a:pt x="1352" y="1716"/>
                  <a:pt x="1352" y="1718"/>
                </a:cubicBezTo>
                <a:cubicBezTo>
                  <a:pt x="1349" y="1717"/>
                  <a:pt x="1350" y="1718"/>
                  <a:pt x="1348" y="1719"/>
                </a:cubicBezTo>
                <a:cubicBezTo>
                  <a:pt x="1347" y="1719"/>
                  <a:pt x="1347" y="1718"/>
                  <a:pt x="1347" y="1717"/>
                </a:cubicBezTo>
                <a:cubicBezTo>
                  <a:pt x="1340" y="1718"/>
                  <a:pt x="1330" y="1722"/>
                  <a:pt x="1323" y="1719"/>
                </a:cubicBezTo>
                <a:cubicBezTo>
                  <a:pt x="1323" y="1717"/>
                  <a:pt x="1321" y="1717"/>
                  <a:pt x="1323" y="1715"/>
                </a:cubicBezTo>
                <a:cubicBezTo>
                  <a:pt x="1323" y="1715"/>
                  <a:pt x="1322" y="1715"/>
                  <a:pt x="1322" y="1715"/>
                </a:cubicBezTo>
                <a:cubicBezTo>
                  <a:pt x="1321" y="1715"/>
                  <a:pt x="1322" y="1716"/>
                  <a:pt x="1322" y="1717"/>
                </a:cubicBezTo>
                <a:cubicBezTo>
                  <a:pt x="1320" y="1717"/>
                  <a:pt x="1320" y="1715"/>
                  <a:pt x="1318" y="1715"/>
                </a:cubicBezTo>
                <a:cubicBezTo>
                  <a:pt x="1318" y="1717"/>
                  <a:pt x="1321" y="1716"/>
                  <a:pt x="1320" y="1718"/>
                </a:cubicBezTo>
                <a:cubicBezTo>
                  <a:pt x="1318" y="1718"/>
                  <a:pt x="1317" y="1718"/>
                  <a:pt x="1314" y="1719"/>
                </a:cubicBezTo>
                <a:cubicBezTo>
                  <a:pt x="1314" y="1718"/>
                  <a:pt x="1315" y="1718"/>
                  <a:pt x="1315" y="1717"/>
                </a:cubicBezTo>
                <a:cubicBezTo>
                  <a:pt x="1314" y="1717"/>
                  <a:pt x="1314" y="1719"/>
                  <a:pt x="1313" y="1719"/>
                </a:cubicBezTo>
                <a:cubicBezTo>
                  <a:pt x="1312" y="1719"/>
                  <a:pt x="1312" y="1718"/>
                  <a:pt x="1311" y="1718"/>
                </a:cubicBezTo>
                <a:cubicBezTo>
                  <a:pt x="1311" y="1718"/>
                  <a:pt x="1312" y="1718"/>
                  <a:pt x="1313" y="1718"/>
                </a:cubicBezTo>
                <a:cubicBezTo>
                  <a:pt x="1311" y="1715"/>
                  <a:pt x="1305" y="1722"/>
                  <a:pt x="1304" y="1717"/>
                </a:cubicBezTo>
                <a:cubicBezTo>
                  <a:pt x="1305" y="1717"/>
                  <a:pt x="1307" y="1717"/>
                  <a:pt x="1309" y="1717"/>
                </a:cubicBezTo>
                <a:cubicBezTo>
                  <a:pt x="1307" y="1715"/>
                  <a:pt x="1311" y="1717"/>
                  <a:pt x="1311" y="1715"/>
                </a:cubicBezTo>
                <a:cubicBezTo>
                  <a:pt x="1309" y="1715"/>
                  <a:pt x="1309" y="1716"/>
                  <a:pt x="1307" y="1715"/>
                </a:cubicBezTo>
                <a:cubicBezTo>
                  <a:pt x="1307" y="1715"/>
                  <a:pt x="1308" y="1713"/>
                  <a:pt x="1306" y="1714"/>
                </a:cubicBezTo>
                <a:cubicBezTo>
                  <a:pt x="1308" y="1714"/>
                  <a:pt x="1309" y="1712"/>
                  <a:pt x="1311" y="1713"/>
                </a:cubicBezTo>
                <a:cubicBezTo>
                  <a:pt x="1310" y="1714"/>
                  <a:pt x="1314" y="1713"/>
                  <a:pt x="1313" y="1714"/>
                </a:cubicBezTo>
                <a:cubicBezTo>
                  <a:pt x="1314" y="1715"/>
                  <a:pt x="1315" y="1713"/>
                  <a:pt x="1314" y="1712"/>
                </a:cubicBezTo>
                <a:cubicBezTo>
                  <a:pt x="1315" y="1714"/>
                  <a:pt x="1317" y="1711"/>
                  <a:pt x="1318" y="1712"/>
                </a:cubicBezTo>
                <a:cubicBezTo>
                  <a:pt x="1318" y="1710"/>
                  <a:pt x="1311" y="1711"/>
                  <a:pt x="1308" y="1711"/>
                </a:cubicBezTo>
                <a:cubicBezTo>
                  <a:pt x="1311" y="1710"/>
                  <a:pt x="1317" y="1710"/>
                  <a:pt x="1322" y="1709"/>
                </a:cubicBezTo>
                <a:cubicBezTo>
                  <a:pt x="1322" y="1707"/>
                  <a:pt x="1320" y="1710"/>
                  <a:pt x="1320" y="1708"/>
                </a:cubicBezTo>
                <a:cubicBezTo>
                  <a:pt x="1322" y="1707"/>
                  <a:pt x="1326" y="1707"/>
                  <a:pt x="1331" y="1707"/>
                </a:cubicBezTo>
                <a:cubicBezTo>
                  <a:pt x="1329" y="1709"/>
                  <a:pt x="1327" y="1706"/>
                  <a:pt x="1326" y="1709"/>
                </a:cubicBezTo>
                <a:cubicBezTo>
                  <a:pt x="1327" y="1710"/>
                  <a:pt x="1327" y="1709"/>
                  <a:pt x="1327" y="1708"/>
                </a:cubicBezTo>
                <a:cubicBezTo>
                  <a:pt x="1328" y="1709"/>
                  <a:pt x="1327" y="1710"/>
                  <a:pt x="1329" y="1709"/>
                </a:cubicBezTo>
                <a:cubicBezTo>
                  <a:pt x="1328" y="1710"/>
                  <a:pt x="1326" y="1710"/>
                  <a:pt x="1329" y="1710"/>
                </a:cubicBezTo>
                <a:cubicBezTo>
                  <a:pt x="1329" y="1711"/>
                  <a:pt x="1328" y="1711"/>
                  <a:pt x="1327" y="1711"/>
                </a:cubicBezTo>
                <a:cubicBezTo>
                  <a:pt x="1328" y="1711"/>
                  <a:pt x="1328" y="1712"/>
                  <a:pt x="1329" y="1712"/>
                </a:cubicBezTo>
                <a:cubicBezTo>
                  <a:pt x="1329" y="1713"/>
                  <a:pt x="1327" y="1712"/>
                  <a:pt x="1328" y="1714"/>
                </a:cubicBezTo>
                <a:cubicBezTo>
                  <a:pt x="1331" y="1713"/>
                  <a:pt x="1334" y="1715"/>
                  <a:pt x="1332" y="1716"/>
                </a:cubicBezTo>
                <a:cubicBezTo>
                  <a:pt x="1332" y="1718"/>
                  <a:pt x="1334" y="1717"/>
                  <a:pt x="1334" y="1716"/>
                </a:cubicBezTo>
                <a:cubicBezTo>
                  <a:pt x="1333" y="1714"/>
                  <a:pt x="1334" y="1714"/>
                  <a:pt x="1334" y="1712"/>
                </a:cubicBezTo>
                <a:cubicBezTo>
                  <a:pt x="1333" y="1712"/>
                  <a:pt x="1332" y="1713"/>
                  <a:pt x="1333" y="1714"/>
                </a:cubicBezTo>
                <a:cubicBezTo>
                  <a:pt x="1331" y="1714"/>
                  <a:pt x="1333" y="1713"/>
                  <a:pt x="1332" y="1712"/>
                </a:cubicBezTo>
                <a:cubicBezTo>
                  <a:pt x="1332" y="1712"/>
                  <a:pt x="1334" y="1712"/>
                  <a:pt x="1335" y="1712"/>
                </a:cubicBezTo>
                <a:cubicBezTo>
                  <a:pt x="1333" y="1711"/>
                  <a:pt x="1336" y="1709"/>
                  <a:pt x="1335" y="1708"/>
                </a:cubicBezTo>
                <a:cubicBezTo>
                  <a:pt x="1334" y="1708"/>
                  <a:pt x="1334" y="1709"/>
                  <a:pt x="1334" y="1710"/>
                </a:cubicBezTo>
                <a:cubicBezTo>
                  <a:pt x="1332" y="1710"/>
                  <a:pt x="1333" y="1708"/>
                  <a:pt x="1334" y="1707"/>
                </a:cubicBezTo>
                <a:cubicBezTo>
                  <a:pt x="1333" y="1705"/>
                  <a:pt x="1326" y="1707"/>
                  <a:pt x="1322" y="1706"/>
                </a:cubicBezTo>
                <a:cubicBezTo>
                  <a:pt x="1322" y="1705"/>
                  <a:pt x="1323" y="1705"/>
                  <a:pt x="1323" y="1704"/>
                </a:cubicBezTo>
                <a:cubicBezTo>
                  <a:pt x="1323" y="1704"/>
                  <a:pt x="1323" y="1705"/>
                  <a:pt x="1323" y="1706"/>
                </a:cubicBezTo>
                <a:cubicBezTo>
                  <a:pt x="1324" y="1706"/>
                  <a:pt x="1324" y="1704"/>
                  <a:pt x="1325" y="1704"/>
                </a:cubicBezTo>
                <a:cubicBezTo>
                  <a:pt x="1323" y="1703"/>
                  <a:pt x="1323" y="1703"/>
                  <a:pt x="1323" y="1701"/>
                </a:cubicBezTo>
                <a:cubicBezTo>
                  <a:pt x="1322" y="1704"/>
                  <a:pt x="1322" y="1704"/>
                  <a:pt x="1318" y="1704"/>
                </a:cubicBezTo>
                <a:cubicBezTo>
                  <a:pt x="1318" y="1704"/>
                  <a:pt x="1319" y="1704"/>
                  <a:pt x="1320" y="1704"/>
                </a:cubicBezTo>
                <a:cubicBezTo>
                  <a:pt x="1318" y="1705"/>
                  <a:pt x="1317" y="1705"/>
                  <a:pt x="1316" y="1706"/>
                </a:cubicBezTo>
                <a:cubicBezTo>
                  <a:pt x="1313" y="1706"/>
                  <a:pt x="1311" y="1707"/>
                  <a:pt x="1312" y="1705"/>
                </a:cubicBezTo>
                <a:cubicBezTo>
                  <a:pt x="1309" y="1705"/>
                  <a:pt x="1309" y="1705"/>
                  <a:pt x="1309" y="1705"/>
                </a:cubicBezTo>
                <a:cubicBezTo>
                  <a:pt x="1309" y="1703"/>
                  <a:pt x="1309" y="1703"/>
                  <a:pt x="1309" y="1703"/>
                </a:cubicBezTo>
                <a:cubicBezTo>
                  <a:pt x="1311" y="1702"/>
                  <a:pt x="1311" y="1704"/>
                  <a:pt x="1312" y="1703"/>
                </a:cubicBezTo>
                <a:cubicBezTo>
                  <a:pt x="1307" y="1700"/>
                  <a:pt x="1304" y="1702"/>
                  <a:pt x="1298" y="1703"/>
                </a:cubicBezTo>
                <a:cubicBezTo>
                  <a:pt x="1298" y="1702"/>
                  <a:pt x="1298" y="1700"/>
                  <a:pt x="1297" y="1702"/>
                </a:cubicBezTo>
                <a:cubicBezTo>
                  <a:pt x="1297" y="1701"/>
                  <a:pt x="1298" y="1701"/>
                  <a:pt x="1298" y="1700"/>
                </a:cubicBezTo>
                <a:cubicBezTo>
                  <a:pt x="1300" y="1703"/>
                  <a:pt x="1300" y="1700"/>
                  <a:pt x="1302" y="1699"/>
                </a:cubicBezTo>
                <a:cubicBezTo>
                  <a:pt x="1301" y="1697"/>
                  <a:pt x="1300" y="1700"/>
                  <a:pt x="1298" y="1699"/>
                </a:cubicBezTo>
                <a:cubicBezTo>
                  <a:pt x="1298" y="1701"/>
                  <a:pt x="1296" y="1701"/>
                  <a:pt x="1296" y="1699"/>
                </a:cubicBezTo>
                <a:cubicBezTo>
                  <a:pt x="1297" y="1699"/>
                  <a:pt x="1297" y="1699"/>
                  <a:pt x="1298" y="1699"/>
                </a:cubicBezTo>
                <a:cubicBezTo>
                  <a:pt x="1298" y="1698"/>
                  <a:pt x="1298" y="1697"/>
                  <a:pt x="1298" y="1697"/>
                </a:cubicBezTo>
                <a:cubicBezTo>
                  <a:pt x="1299" y="1697"/>
                  <a:pt x="1300" y="1697"/>
                  <a:pt x="1300" y="1697"/>
                </a:cubicBezTo>
                <a:cubicBezTo>
                  <a:pt x="1300" y="1697"/>
                  <a:pt x="1300" y="1697"/>
                  <a:pt x="1300" y="1697"/>
                </a:cubicBezTo>
                <a:cubicBezTo>
                  <a:pt x="1300" y="1697"/>
                  <a:pt x="1300" y="1697"/>
                  <a:pt x="1299" y="1697"/>
                </a:cubicBezTo>
                <a:cubicBezTo>
                  <a:pt x="1299" y="1698"/>
                  <a:pt x="1301" y="1698"/>
                  <a:pt x="1302" y="1697"/>
                </a:cubicBezTo>
                <a:cubicBezTo>
                  <a:pt x="1302" y="1697"/>
                  <a:pt x="1303" y="1697"/>
                  <a:pt x="1304" y="1697"/>
                </a:cubicBezTo>
                <a:cubicBezTo>
                  <a:pt x="1304" y="1697"/>
                  <a:pt x="1304" y="1697"/>
                  <a:pt x="1305" y="1697"/>
                </a:cubicBezTo>
                <a:cubicBezTo>
                  <a:pt x="1309" y="1697"/>
                  <a:pt x="1314" y="1697"/>
                  <a:pt x="1319" y="1698"/>
                </a:cubicBezTo>
                <a:cubicBezTo>
                  <a:pt x="1319" y="1698"/>
                  <a:pt x="1319" y="1699"/>
                  <a:pt x="1319" y="1699"/>
                </a:cubicBezTo>
                <a:cubicBezTo>
                  <a:pt x="1321" y="1700"/>
                  <a:pt x="1320" y="1698"/>
                  <a:pt x="1321" y="1698"/>
                </a:cubicBezTo>
                <a:cubicBezTo>
                  <a:pt x="1321" y="1698"/>
                  <a:pt x="1320" y="1698"/>
                  <a:pt x="1320" y="1698"/>
                </a:cubicBezTo>
                <a:cubicBezTo>
                  <a:pt x="1322" y="1698"/>
                  <a:pt x="1323" y="1698"/>
                  <a:pt x="1325" y="1698"/>
                </a:cubicBezTo>
                <a:cubicBezTo>
                  <a:pt x="1326" y="1699"/>
                  <a:pt x="1326" y="1700"/>
                  <a:pt x="1327" y="1700"/>
                </a:cubicBezTo>
                <a:cubicBezTo>
                  <a:pt x="1327" y="1698"/>
                  <a:pt x="1329" y="1698"/>
                  <a:pt x="1330" y="1698"/>
                </a:cubicBezTo>
                <a:cubicBezTo>
                  <a:pt x="1336" y="1698"/>
                  <a:pt x="1342" y="1698"/>
                  <a:pt x="1348" y="1698"/>
                </a:cubicBezTo>
                <a:cubicBezTo>
                  <a:pt x="1348" y="1699"/>
                  <a:pt x="1347" y="1701"/>
                  <a:pt x="1347" y="1702"/>
                </a:cubicBezTo>
                <a:cubicBezTo>
                  <a:pt x="1348" y="1701"/>
                  <a:pt x="1348" y="1700"/>
                  <a:pt x="1350" y="1700"/>
                </a:cubicBezTo>
                <a:close/>
                <a:moveTo>
                  <a:pt x="1317" y="1707"/>
                </a:moveTo>
                <a:cubicBezTo>
                  <a:pt x="1318" y="1708"/>
                  <a:pt x="1320" y="1707"/>
                  <a:pt x="1319" y="1709"/>
                </a:cubicBezTo>
                <a:cubicBezTo>
                  <a:pt x="1317" y="1709"/>
                  <a:pt x="1316" y="1708"/>
                  <a:pt x="1316" y="1707"/>
                </a:cubicBezTo>
                <a:cubicBezTo>
                  <a:pt x="1316" y="1707"/>
                  <a:pt x="1317" y="1709"/>
                  <a:pt x="1317" y="1707"/>
                </a:cubicBezTo>
                <a:cubicBezTo>
                  <a:pt x="1317" y="1707"/>
                  <a:pt x="1317" y="1707"/>
                  <a:pt x="1317" y="1707"/>
                </a:cubicBezTo>
                <a:close/>
                <a:moveTo>
                  <a:pt x="1318" y="1706"/>
                </a:moveTo>
                <a:cubicBezTo>
                  <a:pt x="1320" y="1705"/>
                  <a:pt x="1321" y="1706"/>
                  <a:pt x="1321" y="1704"/>
                </a:cubicBezTo>
                <a:cubicBezTo>
                  <a:pt x="1321" y="1705"/>
                  <a:pt x="1321" y="1705"/>
                  <a:pt x="1321" y="1706"/>
                </a:cubicBezTo>
                <a:cubicBezTo>
                  <a:pt x="1320" y="1706"/>
                  <a:pt x="1319" y="1707"/>
                  <a:pt x="1318" y="1706"/>
                </a:cubicBezTo>
                <a:close/>
                <a:moveTo>
                  <a:pt x="1332" y="1710"/>
                </a:moveTo>
                <a:cubicBezTo>
                  <a:pt x="1332" y="1710"/>
                  <a:pt x="1332" y="1711"/>
                  <a:pt x="1333" y="1711"/>
                </a:cubicBezTo>
                <a:cubicBezTo>
                  <a:pt x="1331" y="1711"/>
                  <a:pt x="1331" y="1711"/>
                  <a:pt x="1330" y="1710"/>
                </a:cubicBezTo>
                <a:cubicBezTo>
                  <a:pt x="1331" y="1710"/>
                  <a:pt x="1331" y="1710"/>
                  <a:pt x="1332" y="1710"/>
                </a:cubicBezTo>
                <a:close/>
                <a:moveTo>
                  <a:pt x="1342" y="1670"/>
                </a:moveTo>
                <a:cubicBezTo>
                  <a:pt x="1349" y="1670"/>
                  <a:pt x="1355" y="1670"/>
                  <a:pt x="1360" y="1670"/>
                </a:cubicBezTo>
                <a:cubicBezTo>
                  <a:pt x="1355" y="1671"/>
                  <a:pt x="1348" y="1670"/>
                  <a:pt x="1342" y="1670"/>
                </a:cubicBezTo>
                <a:close/>
                <a:moveTo>
                  <a:pt x="1362" y="1661"/>
                </a:moveTo>
                <a:cubicBezTo>
                  <a:pt x="1362" y="1661"/>
                  <a:pt x="1363" y="1660"/>
                  <a:pt x="1363" y="1660"/>
                </a:cubicBezTo>
                <a:cubicBezTo>
                  <a:pt x="1363" y="1661"/>
                  <a:pt x="1363" y="1661"/>
                  <a:pt x="1362" y="1661"/>
                </a:cubicBezTo>
                <a:close/>
                <a:moveTo>
                  <a:pt x="1365" y="1671"/>
                </a:moveTo>
                <a:cubicBezTo>
                  <a:pt x="1365" y="1671"/>
                  <a:pt x="1365" y="1670"/>
                  <a:pt x="1365" y="1670"/>
                </a:cubicBezTo>
                <a:cubicBezTo>
                  <a:pt x="1365" y="1670"/>
                  <a:pt x="1364" y="1670"/>
                  <a:pt x="1364" y="1670"/>
                </a:cubicBezTo>
                <a:cubicBezTo>
                  <a:pt x="1363" y="1670"/>
                  <a:pt x="1363" y="1670"/>
                  <a:pt x="1362" y="1669"/>
                </a:cubicBezTo>
                <a:cubicBezTo>
                  <a:pt x="1365" y="1669"/>
                  <a:pt x="1366" y="1670"/>
                  <a:pt x="1368" y="1671"/>
                </a:cubicBezTo>
                <a:cubicBezTo>
                  <a:pt x="1367" y="1671"/>
                  <a:pt x="1366" y="1671"/>
                  <a:pt x="1365" y="1671"/>
                </a:cubicBezTo>
                <a:close/>
                <a:moveTo>
                  <a:pt x="1367" y="1660"/>
                </a:moveTo>
                <a:cubicBezTo>
                  <a:pt x="1367" y="1660"/>
                  <a:pt x="1366" y="1662"/>
                  <a:pt x="1367" y="1663"/>
                </a:cubicBezTo>
                <a:cubicBezTo>
                  <a:pt x="1366" y="1663"/>
                  <a:pt x="1364" y="1661"/>
                  <a:pt x="1364" y="1663"/>
                </a:cubicBezTo>
                <a:cubicBezTo>
                  <a:pt x="1364" y="1663"/>
                  <a:pt x="1363" y="1662"/>
                  <a:pt x="1363" y="1662"/>
                </a:cubicBezTo>
                <a:cubicBezTo>
                  <a:pt x="1364" y="1662"/>
                  <a:pt x="1364" y="1662"/>
                  <a:pt x="1365" y="1662"/>
                </a:cubicBezTo>
                <a:cubicBezTo>
                  <a:pt x="1365" y="1660"/>
                  <a:pt x="1364" y="1661"/>
                  <a:pt x="1363" y="1660"/>
                </a:cubicBezTo>
                <a:cubicBezTo>
                  <a:pt x="1364" y="1660"/>
                  <a:pt x="1366" y="1661"/>
                  <a:pt x="1367" y="1661"/>
                </a:cubicBezTo>
                <a:cubicBezTo>
                  <a:pt x="1367" y="1658"/>
                  <a:pt x="1363" y="1661"/>
                  <a:pt x="1362" y="1659"/>
                </a:cubicBezTo>
                <a:cubicBezTo>
                  <a:pt x="1362" y="1660"/>
                  <a:pt x="1362" y="1660"/>
                  <a:pt x="1361" y="1660"/>
                </a:cubicBezTo>
                <a:cubicBezTo>
                  <a:pt x="1361" y="1660"/>
                  <a:pt x="1360" y="1660"/>
                  <a:pt x="1360" y="1660"/>
                </a:cubicBezTo>
                <a:cubicBezTo>
                  <a:pt x="1359" y="1660"/>
                  <a:pt x="1356" y="1660"/>
                  <a:pt x="1354" y="1661"/>
                </a:cubicBezTo>
                <a:cubicBezTo>
                  <a:pt x="1356" y="1660"/>
                  <a:pt x="1357" y="1662"/>
                  <a:pt x="1358" y="1661"/>
                </a:cubicBezTo>
                <a:cubicBezTo>
                  <a:pt x="1359" y="1661"/>
                  <a:pt x="1356" y="1662"/>
                  <a:pt x="1356" y="1663"/>
                </a:cubicBezTo>
                <a:cubicBezTo>
                  <a:pt x="1356" y="1663"/>
                  <a:pt x="1356" y="1663"/>
                  <a:pt x="1356" y="1663"/>
                </a:cubicBezTo>
                <a:cubicBezTo>
                  <a:pt x="1355" y="1662"/>
                  <a:pt x="1353" y="1662"/>
                  <a:pt x="1352" y="1662"/>
                </a:cubicBezTo>
                <a:cubicBezTo>
                  <a:pt x="1352" y="1662"/>
                  <a:pt x="1352" y="1662"/>
                  <a:pt x="1352" y="1662"/>
                </a:cubicBezTo>
                <a:cubicBezTo>
                  <a:pt x="1350" y="1662"/>
                  <a:pt x="1348" y="1662"/>
                  <a:pt x="1345" y="1662"/>
                </a:cubicBezTo>
                <a:cubicBezTo>
                  <a:pt x="1345" y="1661"/>
                  <a:pt x="1346" y="1660"/>
                  <a:pt x="1346" y="1660"/>
                </a:cubicBezTo>
                <a:cubicBezTo>
                  <a:pt x="1348" y="1660"/>
                  <a:pt x="1349" y="1660"/>
                  <a:pt x="1350" y="1660"/>
                </a:cubicBezTo>
                <a:cubicBezTo>
                  <a:pt x="1356" y="1661"/>
                  <a:pt x="1350" y="1660"/>
                  <a:pt x="1348" y="1659"/>
                </a:cubicBezTo>
                <a:cubicBezTo>
                  <a:pt x="1348" y="1659"/>
                  <a:pt x="1347" y="1659"/>
                  <a:pt x="1347" y="1659"/>
                </a:cubicBezTo>
                <a:cubicBezTo>
                  <a:pt x="1348" y="1658"/>
                  <a:pt x="1348" y="1657"/>
                  <a:pt x="1347" y="1657"/>
                </a:cubicBezTo>
                <a:cubicBezTo>
                  <a:pt x="1349" y="1656"/>
                  <a:pt x="1352" y="1656"/>
                  <a:pt x="1354" y="1656"/>
                </a:cubicBezTo>
                <a:cubicBezTo>
                  <a:pt x="1354" y="1656"/>
                  <a:pt x="1354" y="1656"/>
                  <a:pt x="1354" y="1656"/>
                </a:cubicBezTo>
                <a:cubicBezTo>
                  <a:pt x="1361" y="1656"/>
                  <a:pt x="1368" y="1656"/>
                  <a:pt x="1375" y="1656"/>
                </a:cubicBezTo>
                <a:cubicBezTo>
                  <a:pt x="1376" y="1657"/>
                  <a:pt x="1377" y="1657"/>
                  <a:pt x="1378" y="1658"/>
                </a:cubicBezTo>
                <a:cubicBezTo>
                  <a:pt x="1378" y="1655"/>
                  <a:pt x="1382" y="1658"/>
                  <a:pt x="1382" y="1657"/>
                </a:cubicBezTo>
                <a:cubicBezTo>
                  <a:pt x="1382" y="1657"/>
                  <a:pt x="1382" y="1658"/>
                  <a:pt x="1382" y="1658"/>
                </a:cubicBezTo>
                <a:cubicBezTo>
                  <a:pt x="1385" y="1658"/>
                  <a:pt x="1386" y="1658"/>
                  <a:pt x="1388" y="1658"/>
                </a:cubicBezTo>
                <a:cubicBezTo>
                  <a:pt x="1388" y="1659"/>
                  <a:pt x="1387" y="1659"/>
                  <a:pt x="1387" y="1659"/>
                </a:cubicBezTo>
                <a:cubicBezTo>
                  <a:pt x="1387" y="1659"/>
                  <a:pt x="1387" y="1659"/>
                  <a:pt x="1388" y="1659"/>
                </a:cubicBezTo>
                <a:cubicBezTo>
                  <a:pt x="1388" y="1660"/>
                  <a:pt x="1383" y="1661"/>
                  <a:pt x="1383" y="1659"/>
                </a:cubicBezTo>
                <a:cubicBezTo>
                  <a:pt x="1382" y="1661"/>
                  <a:pt x="1380" y="1659"/>
                  <a:pt x="1378" y="1660"/>
                </a:cubicBezTo>
                <a:cubicBezTo>
                  <a:pt x="1378" y="1660"/>
                  <a:pt x="1378" y="1660"/>
                  <a:pt x="1378" y="1661"/>
                </a:cubicBezTo>
                <a:cubicBezTo>
                  <a:pt x="1378" y="1661"/>
                  <a:pt x="1377" y="1661"/>
                  <a:pt x="1377" y="1661"/>
                </a:cubicBezTo>
                <a:cubicBezTo>
                  <a:pt x="1377" y="1661"/>
                  <a:pt x="1377" y="1660"/>
                  <a:pt x="1376" y="1660"/>
                </a:cubicBezTo>
                <a:cubicBezTo>
                  <a:pt x="1375" y="1659"/>
                  <a:pt x="1376" y="1661"/>
                  <a:pt x="1375" y="1661"/>
                </a:cubicBezTo>
                <a:cubicBezTo>
                  <a:pt x="1375" y="1661"/>
                  <a:pt x="1375" y="1661"/>
                  <a:pt x="1374" y="1661"/>
                </a:cubicBezTo>
                <a:cubicBezTo>
                  <a:pt x="1374" y="1661"/>
                  <a:pt x="1374" y="1661"/>
                  <a:pt x="1374" y="1661"/>
                </a:cubicBezTo>
                <a:cubicBezTo>
                  <a:pt x="1374" y="1660"/>
                  <a:pt x="1375" y="1661"/>
                  <a:pt x="1375" y="1661"/>
                </a:cubicBezTo>
                <a:cubicBezTo>
                  <a:pt x="1375" y="1658"/>
                  <a:pt x="1372" y="1660"/>
                  <a:pt x="1370" y="1660"/>
                </a:cubicBezTo>
                <a:cubicBezTo>
                  <a:pt x="1370" y="1661"/>
                  <a:pt x="1371" y="1660"/>
                  <a:pt x="1373" y="1661"/>
                </a:cubicBezTo>
                <a:cubicBezTo>
                  <a:pt x="1372" y="1662"/>
                  <a:pt x="1369" y="1662"/>
                  <a:pt x="1368" y="1661"/>
                </a:cubicBezTo>
                <a:cubicBezTo>
                  <a:pt x="1368" y="1660"/>
                  <a:pt x="1369" y="1661"/>
                  <a:pt x="1370" y="1661"/>
                </a:cubicBezTo>
                <a:cubicBezTo>
                  <a:pt x="1370" y="1659"/>
                  <a:pt x="1367" y="1660"/>
                  <a:pt x="1367" y="1660"/>
                </a:cubicBezTo>
                <a:close/>
                <a:moveTo>
                  <a:pt x="1382" y="1661"/>
                </a:moveTo>
                <a:cubicBezTo>
                  <a:pt x="1382" y="1661"/>
                  <a:pt x="1381" y="1661"/>
                  <a:pt x="1381" y="1661"/>
                </a:cubicBezTo>
                <a:cubicBezTo>
                  <a:pt x="1385" y="1661"/>
                  <a:pt x="1385" y="1661"/>
                  <a:pt x="1388" y="1661"/>
                </a:cubicBezTo>
                <a:cubicBezTo>
                  <a:pt x="1388" y="1661"/>
                  <a:pt x="1387" y="1661"/>
                  <a:pt x="1386" y="1662"/>
                </a:cubicBezTo>
                <a:cubicBezTo>
                  <a:pt x="1384" y="1662"/>
                  <a:pt x="1383" y="1661"/>
                  <a:pt x="1382" y="1661"/>
                </a:cubicBezTo>
                <a:close/>
                <a:moveTo>
                  <a:pt x="1372" y="1663"/>
                </a:moveTo>
                <a:cubicBezTo>
                  <a:pt x="1372" y="1663"/>
                  <a:pt x="1371" y="1663"/>
                  <a:pt x="1371" y="1663"/>
                </a:cubicBezTo>
                <a:cubicBezTo>
                  <a:pt x="1371" y="1663"/>
                  <a:pt x="1371" y="1663"/>
                  <a:pt x="1371" y="1663"/>
                </a:cubicBezTo>
                <a:cubicBezTo>
                  <a:pt x="1370" y="1663"/>
                  <a:pt x="1370" y="1663"/>
                  <a:pt x="1370" y="1662"/>
                </a:cubicBezTo>
                <a:cubicBezTo>
                  <a:pt x="1370" y="1663"/>
                  <a:pt x="1372" y="1662"/>
                  <a:pt x="1372" y="1663"/>
                </a:cubicBezTo>
                <a:close/>
                <a:moveTo>
                  <a:pt x="1372" y="1671"/>
                </a:moveTo>
                <a:cubicBezTo>
                  <a:pt x="1371" y="1671"/>
                  <a:pt x="1370" y="1671"/>
                  <a:pt x="1368" y="1671"/>
                </a:cubicBezTo>
                <a:cubicBezTo>
                  <a:pt x="1369" y="1671"/>
                  <a:pt x="1369" y="1670"/>
                  <a:pt x="1368" y="1670"/>
                </a:cubicBezTo>
                <a:cubicBezTo>
                  <a:pt x="1370" y="1669"/>
                  <a:pt x="1370" y="1672"/>
                  <a:pt x="1370" y="1670"/>
                </a:cubicBezTo>
                <a:cubicBezTo>
                  <a:pt x="1371" y="1669"/>
                  <a:pt x="1371" y="1671"/>
                  <a:pt x="1372" y="1671"/>
                </a:cubicBezTo>
                <a:cubicBezTo>
                  <a:pt x="1373" y="1671"/>
                  <a:pt x="1371" y="1670"/>
                  <a:pt x="1372" y="1669"/>
                </a:cubicBezTo>
                <a:cubicBezTo>
                  <a:pt x="1373" y="1669"/>
                  <a:pt x="1373" y="1670"/>
                  <a:pt x="1374" y="1670"/>
                </a:cubicBezTo>
                <a:cubicBezTo>
                  <a:pt x="1374" y="1669"/>
                  <a:pt x="1374" y="1669"/>
                  <a:pt x="1374" y="1669"/>
                </a:cubicBezTo>
                <a:cubicBezTo>
                  <a:pt x="1378" y="1669"/>
                  <a:pt x="1382" y="1670"/>
                  <a:pt x="1387" y="1670"/>
                </a:cubicBezTo>
                <a:cubicBezTo>
                  <a:pt x="1392" y="1670"/>
                  <a:pt x="1397" y="1670"/>
                  <a:pt x="1402" y="1672"/>
                </a:cubicBezTo>
                <a:cubicBezTo>
                  <a:pt x="1393" y="1671"/>
                  <a:pt x="1382" y="1672"/>
                  <a:pt x="1372" y="1671"/>
                </a:cubicBezTo>
                <a:close/>
                <a:moveTo>
                  <a:pt x="1406" y="1666"/>
                </a:moveTo>
                <a:cubicBezTo>
                  <a:pt x="1405" y="1666"/>
                  <a:pt x="1404" y="1666"/>
                  <a:pt x="1403" y="1666"/>
                </a:cubicBezTo>
                <a:cubicBezTo>
                  <a:pt x="1404" y="1665"/>
                  <a:pt x="1401" y="1665"/>
                  <a:pt x="1402" y="1666"/>
                </a:cubicBezTo>
                <a:cubicBezTo>
                  <a:pt x="1398" y="1666"/>
                  <a:pt x="1393" y="1665"/>
                  <a:pt x="1387" y="1664"/>
                </a:cubicBezTo>
                <a:cubicBezTo>
                  <a:pt x="1387" y="1664"/>
                  <a:pt x="1387" y="1664"/>
                  <a:pt x="1387" y="1664"/>
                </a:cubicBezTo>
                <a:cubicBezTo>
                  <a:pt x="1389" y="1664"/>
                  <a:pt x="1391" y="1663"/>
                  <a:pt x="1392" y="1662"/>
                </a:cubicBezTo>
                <a:cubicBezTo>
                  <a:pt x="1392" y="1663"/>
                  <a:pt x="1392" y="1663"/>
                  <a:pt x="1392" y="1663"/>
                </a:cubicBezTo>
                <a:cubicBezTo>
                  <a:pt x="1391" y="1663"/>
                  <a:pt x="1391" y="1664"/>
                  <a:pt x="1394" y="1664"/>
                </a:cubicBezTo>
                <a:cubicBezTo>
                  <a:pt x="1393" y="1663"/>
                  <a:pt x="1393" y="1663"/>
                  <a:pt x="1393" y="1663"/>
                </a:cubicBezTo>
                <a:cubicBezTo>
                  <a:pt x="1393" y="1663"/>
                  <a:pt x="1395" y="1662"/>
                  <a:pt x="1396" y="1662"/>
                </a:cubicBezTo>
                <a:cubicBezTo>
                  <a:pt x="1396" y="1662"/>
                  <a:pt x="1395" y="1662"/>
                  <a:pt x="1395" y="1661"/>
                </a:cubicBezTo>
                <a:cubicBezTo>
                  <a:pt x="1395" y="1661"/>
                  <a:pt x="1396" y="1661"/>
                  <a:pt x="1397" y="1661"/>
                </a:cubicBezTo>
                <a:cubicBezTo>
                  <a:pt x="1396" y="1662"/>
                  <a:pt x="1398" y="1663"/>
                  <a:pt x="1396" y="1663"/>
                </a:cubicBezTo>
                <a:cubicBezTo>
                  <a:pt x="1400" y="1665"/>
                  <a:pt x="1405" y="1663"/>
                  <a:pt x="1407" y="1665"/>
                </a:cubicBezTo>
                <a:cubicBezTo>
                  <a:pt x="1406" y="1664"/>
                  <a:pt x="1406" y="1667"/>
                  <a:pt x="1406" y="1666"/>
                </a:cubicBezTo>
                <a:close/>
                <a:moveTo>
                  <a:pt x="1388" y="1653"/>
                </a:moveTo>
                <a:cubicBezTo>
                  <a:pt x="1389" y="1653"/>
                  <a:pt x="1391" y="1654"/>
                  <a:pt x="1394" y="1654"/>
                </a:cubicBezTo>
                <a:cubicBezTo>
                  <a:pt x="1393" y="1655"/>
                  <a:pt x="1391" y="1654"/>
                  <a:pt x="1390" y="1655"/>
                </a:cubicBezTo>
                <a:cubicBezTo>
                  <a:pt x="1390" y="1655"/>
                  <a:pt x="1389" y="1655"/>
                  <a:pt x="1389" y="1655"/>
                </a:cubicBezTo>
                <a:cubicBezTo>
                  <a:pt x="1389" y="1655"/>
                  <a:pt x="1389" y="1654"/>
                  <a:pt x="1389" y="1654"/>
                </a:cubicBezTo>
                <a:cubicBezTo>
                  <a:pt x="1389" y="1654"/>
                  <a:pt x="1389" y="1655"/>
                  <a:pt x="1389" y="1655"/>
                </a:cubicBezTo>
                <a:cubicBezTo>
                  <a:pt x="1388" y="1654"/>
                  <a:pt x="1388" y="1654"/>
                  <a:pt x="1388" y="1654"/>
                </a:cubicBezTo>
                <a:cubicBezTo>
                  <a:pt x="1389" y="1654"/>
                  <a:pt x="1388" y="1654"/>
                  <a:pt x="1388" y="1653"/>
                </a:cubicBezTo>
                <a:close/>
                <a:moveTo>
                  <a:pt x="1394" y="1655"/>
                </a:moveTo>
                <a:cubicBezTo>
                  <a:pt x="1395" y="1655"/>
                  <a:pt x="1395" y="1655"/>
                  <a:pt x="1396" y="1656"/>
                </a:cubicBezTo>
                <a:cubicBezTo>
                  <a:pt x="1396" y="1655"/>
                  <a:pt x="1396" y="1655"/>
                  <a:pt x="1396" y="1655"/>
                </a:cubicBezTo>
                <a:cubicBezTo>
                  <a:pt x="1397" y="1655"/>
                  <a:pt x="1399" y="1655"/>
                  <a:pt x="1399" y="1653"/>
                </a:cubicBezTo>
                <a:cubicBezTo>
                  <a:pt x="1401" y="1654"/>
                  <a:pt x="1400" y="1655"/>
                  <a:pt x="1404" y="1655"/>
                </a:cubicBezTo>
                <a:cubicBezTo>
                  <a:pt x="1404" y="1655"/>
                  <a:pt x="1404" y="1656"/>
                  <a:pt x="1404" y="1656"/>
                </a:cubicBezTo>
                <a:cubicBezTo>
                  <a:pt x="1405" y="1656"/>
                  <a:pt x="1405" y="1656"/>
                  <a:pt x="1406" y="1657"/>
                </a:cubicBezTo>
                <a:cubicBezTo>
                  <a:pt x="1401" y="1656"/>
                  <a:pt x="1397" y="1657"/>
                  <a:pt x="1394" y="1656"/>
                </a:cubicBezTo>
                <a:cubicBezTo>
                  <a:pt x="1394" y="1656"/>
                  <a:pt x="1394" y="1656"/>
                  <a:pt x="1394" y="1656"/>
                </a:cubicBezTo>
                <a:cubicBezTo>
                  <a:pt x="1394" y="1656"/>
                  <a:pt x="1394" y="1656"/>
                  <a:pt x="1394" y="1656"/>
                </a:cubicBezTo>
                <a:cubicBezTo>
                  <a:pt x="1394" y="1656"/>
                  <a:pt x="1393" y="1656"/>
                  <a:pt x="1393" y="1656"/>
                </a:cubicBezTo>
                <a:cubicBezTo>
                  <a:pt x="1393" y="1655"/>
                  <a:pt x="1395" y="1657"/>
                  <a:pt x="1395" y="1656"/>
                </a:cubicBezTo>
                <a:cubicBezTo>
                  <a:pt x="1395" y="1655"/>
                  <a:pt x="1394" y="1655"/>
                  <a:pt x="1394" y="1655"/>
                </a:cubicBezTo>
                <a:close/>
                <a:moveTo>
                  <a:pt x="1396" y="1649"/>
                </a:moveTo>
                <a:cubicBezTo>
                  <a:pt x="1395" y="1648"/>
                  <a:pt x="1395" y="1648"/>
                  <a:pt x="1395" y="1647"/>
                </a:cubicBezTo>
                <a:cubicBezTo>
                  <a:pt x="1395" y="1648"/>
                  <a:pt x="1396" y="1648"/>
                  <a:pt x="1397" y="1648"/>
                </a:cubicBezTo>
                <a:cubicBezTo>
                  <a:pt x="1397" y="1648"/>
                  <a:pt x="1397" y="1648"/>
                  <a:pt x="1397" y="1648"/>
                </a:cubicBezTo>
                <a:cubicBezTo>
                  <a:pt x="1397" y="1648"/>
                  <a:pt x="1397" y="1648"/>
                  <a:pt x="1397" y="1648"/>
                </a:cubicBezTo>
                <a:cubicBezTo>
                  <a:pt x="1398" y="1647"/>
                  <a:pt x="1400" y="1647"/>
                  <a:pt x="1400" y="1648"/>
                </a:cubicBezTo>
                <a:cubicBezTo>
                  <a:pt x="1398" y="1649"/>
                  <a:pt x="1397" y="1649"/>
                  <a:pt x="1396" y="1649"/>
                </a:cubicBezTo>
                <a:close/>
                <a:moveTo>
                  <a:pt x="1395" y="1662"/>
                </a:moveTo>
                <a:cubicBezTo>
                  <a:pt x="1394" y="1661"/>
                  <a:pt x="1392" y="1662"/>
                  <a:pt x="1391" y="1661"/>
                </a:cubicBezTo>
                <a:cubicBezTo>
                  <a:pt x="1392" y="1661"/>
                  <a:pt x="1394" y="1660"/>
                  <a:pt x="1395" y="1661"/>
                </a:cubicBezTo>
                <a:cubicBezTo>
                  <a:pt x="1394" y="1661"/>
                  <a:pt x="1394" y="1662"/>
                  <a:pt x="1395" y="1662"/>
                </a:cubicBezTo>
                <a:close/>
                <a:moveTo>
                  <a:pt x="1388" y="1660"/>
                </a:moveTo>
                <a:cubicBezTo>
                  <a:pt x="1388" y="1659"/>
                  <a:pt x="1389" y="1659"/>
                  <a:pt x="1388" y="1659"/>
                </a:cubicBezTo>
                <a:cubicBezTo>
                  <a:pt x="1390" y="1657"/>
                  <a:pt x="1391" y="1659"/>
                  <a:pt x="1393" y="1659"/>
                </a:cubicBezTo>
                <a:cubicBezTo>
                  <a:pt x="1393" y="1658"/>
                  <a:pt x="1393" y="1658"/>
                  <a:pt x="1393" y="1657"/>
                </a:cubicBezTo>
                <a:cubicBezTo>
                  <a:pt x="1393" y="1657"/>
                  <a:pt x="1394" y="1657"/>
                  <a:pt x="1394" y="1657"/>
                </a:cubicBezTo>
                <a:cubicBezTo>
                  <a:pt x="1394" y="1658"/>
                  <a:pt x="1396" y="1657"/>
                  <a:pt x="1397" y="1658"/>
                </a:cubicBezTo>
                <a:cubicBezTo>
                  <a:pt x="1394" y="1659"/>
                  <a:pt x="1392" y="1660"/>
                  <a:pt x="1388" y="1660"/>
                </a:cubicBezTo>
                <a:close/>
                <a:moveTo>
                  <a:pt x="1407" y="1671"/>
                </a:moveTo>
                <a:cubicBezTo>
                  <a:pt x="1408" y="1672"/>
                  <a:pt x="1410" y="1671"/>
                  <a:pt x="1410" y="1672"/>
                </a:cubicBezTo>
                <a:cubicBezTo>
                  <a:pt x="1409" y="1671"/>
                  <a:pt x="1407" y="1672"/>
                  <a:pt x="1407" y="1671"/>
                </a:cubicBezTo>
                <a:close/>
                <a:moveTo>
                  <a:pt x="1424" y="1666"/>
                </a:moveTo>
                <a:cubicBezTo>
                  <a:pt x="1425" y="1666"/>
                  <a:pt x="1425" y="1666"/>
                  <a:pt x="1425" y="1666"/>
                </a:cubicBezTo>
                <a:cubicBezTo>
                  <a:pt x="1425" y="1666"/>
                  <a:pt x="1425" y="1666"/>
                  <a:pt x="1425" y="1665"/>
                </a:cubicBezTo>
                <a:cubicBezTo>
                  <a:pt x="1427" y="1666"/>
                  <a:pt x="1430" y="1666"/>
                  <a:pt x="1433" y="1666"/>
                </a:cubicBezTo>
                <a:cubicBezTo>
                  <a:pt x="1431" y="1667"/>
                  <a:pt x="1428" y="1667"/>
                  <a:pt x="1424" y="1666"/>
                </a:cubicBezTo>
                <a:close/>
                <a:moveTo>
                  <a:pt x="1427" y="1662"/>
                </a:moveTo>
                <a:cubicBezTo>
                  <a:pt x="1429" y="1662"/>
                  <a:pt x="1432" y="1662"/>
                  <a:pt x="1433" y="1663"/>
                </a:cubicBezTo>
                <a:cubicBezTo>
                  <a:pt x="1431" y="1663"/>
                  <a:pt x="1429" y="1663"/>
                  <a:pt x="1427" y="1662"/>
                </a:cubicBezTo>
                <a:close/>
                <a:moveTo>
                  <a:pt x="1434" y="1660"/>
                </a:moveTo>
                <a:cubicBezTo>
                  <a:pt x="1427" y="1659"/>
                  <a:pt x="1421" y="1659"/>
                  <a:pt x="1412" y="1660"/>
                </a:cubicBezTo>
                <a:cubicBezTo>
                  <a:pt x="1417" y="1661"/>
                  <a:pt x="1422" y="1661"/>
                  <a:pt x="1426" y="1661"/>
                </a:cubicBezTo>
                <a:cubicBezTo>
                  <a:pt x="1426" y="1663"/>
                  <a:pt x="1423" y="1664"/>
                  <a:pt x="1422" y="1662"/>
                </a:cubicBezTo>
                <a:cubicBezTo>
                  <a:pt x="1421" y="1662"/>
                  <a:pt x="1420" y="1662"/>
                  <a:pt x="1420" y="1662"/>
                </a:cubicBezTo>
                <a:cubicBezTo>
                  <a:pt x="1417" y="1662"/>
                  <a:pt x="1414" y="1663"/>
                  <a:pt x="1412" y="1661"/>
                </a:cubicBezTo>
                <a:cubicBezTo>
                  <a:pt x="1412" y="1662"/>
                  <a:pt x="1412" y="1662"/>
                  <a:pt x="1412" y="1663"/>
                </a:cubicBezTo>
                <a:cubicBezTo>
                  <a:pt x="1411" y="1663"/>
                  <a:pt x="1409" y="1662"/>
                  <a:pt x="1406" y="1662"/>
                </a:cubicBezTo>
                <a:cubicBezTo>
                  <a:pt x="1404" y="1662"/>
                  <a:pt x="1402" y="1662"/>
                  <a:pt x="1400" y="1662"/>
                </a:cubicBezTo>
                <a:cubicBezTo>
                  <a:pt x="1400" y="1661"/>
                  <a:pt x="1404" y="1661"/>
                  <a:pt x="1405" y="1661"/>
                </a:cubicBezTo>
                <a:cubicBezTo>
                  <a:pt x="1405" y="1662"/>
                  <a:pt x="1403" y="1661"/>
                  <a:pt x="1402" y="1661"/>
                </a:cubicBezTo>
                <a:cubicBezTo>
                  <a:pt x="1403" y="1663"/>
                  <a:pt x="1405" y="1662"/>
                  <a:pt x="1406" y="1661"/>
                </a:cubicBezTo>
                <a:cubicBezTo>
                  <a:pt x="1403" y="1659"/>
                  <a:pt x="1400" y="1661"/>
                  <a:pt x="1396" y="1661"/>
                </a:cubicBezTo>
                <a:cubicBezTo>
                  <a:pt x="1398" y="1659"/>
                  <a:pt x="1402" y="1659"/>
                  <a:pt x="1405" y="1659"/>
                </a:cubicBezTo>
                <a:cubicBezTo>
                  <a:pt x="1405" y="1660"/>
                  <a:pt x="1405" y="1660"/>
                  <a:pt x="1405" y="1660"/>
                </a:cubicBezTo>
                <a:cubicBezTo>
                  <a:pt x="1406" y="1659"/>
                  <a:pt x="1407" y="1661"/>
                  <a:pt x="1406" y="1662"/>
                </a:cubicBezTo>
                <a:cubicBezTo>
                  <a:pt x="1408" y="1662"/>
                  <a:pt x="1407" y="1660"/>
                  <a:pt x="1406" y="1659"/>
                </a:cubicBezTo>
                <a:cubicBezTo>
                  <a:pt x="1406" y="1659"/>
                  <a:pt x="1406" y="1659"/>
                  <a:pt x="1406" y="1658"/>
                </a:cubicBezTo>
                <a:cubicBezTo>
                  <a:pt x="1406" y="1658"/>
                  <a:pt x="1406" y="1658"/>
                  <a:pt x="1406" y="1658"/>
                </a:cubicBezTo>
                <a:cubicBezTo>
                  <a:pt x="1407" y="1658"/>
                  <a:pt x="1408" y="1658"/>
                  <a:pt x="1409" y="1658"/>
                </a:cubicBezTo>
                <a:cubicBezTo>
                  <a:pt x="1409" y="1658"/>
                  <a:pt x="1408" y="1658"/>
                  <a:pt x="1408" y="1658"/>
                </a:cubicBezTo>
                <a:cubicBezTo>
                  <a:pt x="1409" y="1659"/>
                  <a:pt x="1411" y="1659"/>
                  <a:pt x="1411" y="1658"/>
                </a:cubicBezTo>
                <a:cubicBezTo>
                  <a:pt x="1411" y="1658"/>
                  <a:pt x="1411" y="1658"/>
                  <a:pt x="1411" y="1658"/>
                </a:cubicBezTo>
                <a:cubicBezTo>
                  <a:pt x="1412" y="1658"/>
                  <a:pt x="1412" y="1658"/>
                  <a:pt x="1412" y="1658"/>
                </a:cubicBezTo>
                <a:cubicBezTo>
                  <a:pt x="1413" y="1658"/>
                  <a:pt x="1415" y="1658"/>
                  <a:pt x="1416" y="1658"/>
                </a:cubicBezTo>
                <a:cubicBezTo>
                  <a:pt x="1415" y="1658"/>
                  <a:pt x="1415" y="1658"/>
                  <a:pt x="1415" y="1658"/>
                </a:cubicBezTo>
                <a:cubicBezTo>
                  <a:pt x="1415" y="1657"/>
                  <a:pt x="1416" y="1657"/>
                  <a:pt x="1416" y="1657"/>
                </a:cubicBezTo>
                <a:cubicBezTo>
                  <a:pt x="1414" y="1657"/>
                  <a:pt x="1413" y="1657"/>
                  <a:pt x="1412" y="1657"/>
                </a:cubicBezTo>
                <a:cubicBezTo>
                  <a:pt x="1412" y="1657"/>
                  <a:pt x="1412" y="1657"/>
                  <a:pt x="1412" y="1656"/>
                </a:cubicBezTo>
                <a:cubicBezTo>
                  <a:pt x="1411" y="1656"/>
                  <a:pt x="1411" y="1656"/>
                  <a:pt x="1410" y="1657"/>
                </a:cubicBezTo>
                <a:cubicBezTo>
                  <a:pt x="1409" y="1656"/>
                  <a:pt x="1408" y="1656"/>
                  <a:pt x="1407" y="1657"/>
                </a:cubicBezTo>
                <a:cubicBezTo>
                  <a:pt x="1403" y="1655"/>
                  <a:pt x="1405" y="1654"/>
                  <a:pt x="1408" y="1656"/>
                </a:cubicBezTo>
                <a:cubicBezTo>
                  <a:pt x="1411" y="1655"/>
                  <a:pt x="1417" y="1655"/>
                  <a:pt x="1422" y="1656"/>
                </a:cubicBezTo>
                <a:cubicBezTo>
                  <a:pt x="1422" y="1656"/>
                  <a:pt x="1422" y="1656"/>
                  <a:pt x="1422" y="1656"/>
                </a:cubicBezTo>
                <a:cubicBezTo>
                  <a:pt x="1420" y="1656"/>
                  <a:pt x="1419" y="1656"/>
                  <a:pt x="1418" y="1657"/>
                </a:cubicBezTo>
                <a:cubicBezTo>
                  <a:pt x="1421" y="1657"/>
                  <a:pt x="1425" y="1656"/>
                  <a:pt x="1428" y="1658"/>
                </a:cubicBezTo>
                <a:cubicBezTo>
                  <a:pt x="1429" y="1658"/>
                  <a:pt x="1429" y="1658"/>
                  <a:pt x="1430" y="1658"/>
                </a:cubicBezTo>
                <a:cubicBezTo>
                  <a:pt x="1431" y="1658"/>
                  <a:pt x="1433" y="1658"/>
                  <a:pt x="1434" y="1658"/>
                </a:cubicBezTo>
                <a:cubicBezTo>
                  <a:pt x="1435" y="1658"/>
                  <a:pt x="1435" y="1658"/>
                  <a:pt x="1435" y="1658"/>
                </a:cubicBezTo>
                <a:cubicBezTo>
                  <a:pt x="1432" y="1658"/>
                  <a:pt x="1429" y="1658"/>
                  <a:pt x="1426" y="1658"/>
                </a:cubicBezTo>
                <a:cubicBezTo>
                  <a:pt x="1427" y="1659"/>
                  <a:pt x="1432" y="1658"/>
                  <a:pt x="1434" y="1659"/>
                </a:cubicBezTo>
                <a:cubicBezTo>
                  <a:pt x="1434" y="1660"/>
                  <a:pt x="1434" y="1660"/>
                  <a:pt x="1434" y="1660"/>
                </a:cubicBezTo>
                <a:close/>
                <a:moveTo>
                  <a:pt x="1416" y="1655"/>
                </a:moveTo>
                <a:cubicBezTo>
                  <a:pt x="1415" y="1654"/>
                  <a:pt x="1411" y="1655"/>
                  <a:pt x="1410" y="1654"/>
                </a:cubicBezTo>
                <a:cubicBezTo>
                  <a:pt x="1411" y="1654"/>
                  <a:pt x="1417" y="1653"/>
                  <a:pt x="1416" y="1655"/>
                </a:cubicBezTo>
                <a:close/>
                <a:moveTo>
                  <a:pt x="1411" y="1651"/>
                </a:moveTo>
                <a:cubicBezTo>
                  <a:pt x="1412" y="1651"/>
                  <a:pt x="1414" y="1652"/>
                  <a:pt x="1415" y="1651"/>
                </a:cubicBezTo>
                <a:cubicBezTo>
                  <a:pt x="1415" y="1652"/>
                  <a:pt x="1412" y="1652"/>
                  <a:pt x="1411" y="1651"/>
                </a:cubicBezTo>
                <a:close/>
                <a:moveTo>
                  <a:pt x="1407" y="1648"/>
                </a:moveTo>
                <a:cubicBezTo>
                  <a:pt x="1411" y="1649"/>
                  <a:pt x="1412" y="1648"/>
                  <a:pt x="1415" y="1649"/>
                </a:cubicBezTo>
                <a:cubicBezTo>
                  <a:pt x="1413" y="1651"/>
                  <a:pt x="1410" y="1650"/>
                  <a:pt x="1407" y="1648"/>
                </a:cubicBezTo>
                <a:close/>
                <a:moveTo>
                  <a:pt x="1408" y="1654"/>
                </a:moveTo>
                <a:cubicBezTo>
                  <a:pt x="1408" y="1654"/>
                  <a:pt x="1406" y="1655"/>
                  <a:pt x="1406" y="1654"/>
                </a:cubicBezTo>
                <a:cubicBezTo>
                  <a:pt x="1406" y="1654"/>
                  <a:pt x="1408" y="1653"/>
                  <a:pt x="1408" y="1654"/>
                </a:cubicBezTo>
                <a:close/>
                <a:moveTo>
                  <a:pt x="1421" y="1654"/>
                </a:moveTo>
                <a:cubicBezTo>
                  <a:pt x="1421" y="1654"/>
                  <a:pt x="1422" y="1654"/>
                  <a:pt x="1423" y="1654"/>
                </a:cubicBezTo>
                <a:cubicBezTo>
                  <a:pt x="1423" y="1654"/>
                  <a:pt x="1423" y="1654"/>
                  <a:pt x="1423" y="1655"/>
                </a:cubicBezTo>
                <a:cubicBezTo>
                  <a:pt x="1422" y="1655"/>
                  <a:pt x="1421" y="1655"/>
                  <a:pt x="1420" y="1655"/>
                </a:cubicBezTo>
                <a:cubicBezTo>
                  <a:pt x="1419" y="1655"/>
                  <a:pt x="1420" y="1654"/>
                  <a:pt x="1421" y="1654"/>
                </a:cubicBezTo>
                <a:close/>
                <a:moveTo>
                  <a:pt x="1438" y="1655"/>
                </a:moveTo>
                <a:cubicBezTo>
                  <a:pt x="1438" y="1655"/>
                  <a:pt x="1437" y="1655"/>
                  <a:pt x="1437" y="1655"/>
                </a:cubicBezTo>
                <a:cubicBezTo>
                  <a:pt x="1433" y="1654"/>
                  <a:pt x="1428" y="1655"/>
                  <a:pt x="1425" y="1654"/>
                </a:cubicBezTo>
                <a:cubicBezTo>
                  <a:pt x="1431" y="1654"/>
                  <a:pt x="1434" y="1655"/>
                  <a:pt x="1441" y="1655"/>
                </a:cubicBezTo>
                <a:cubicBezTo>
                  <a:pt x="1440" y="1655"/>
                  <a:pt x="1440" y="1655"/>
                  <a:pt x="1440" y="1655"/>
                </a:cubicBezTo>
                <a:cubicBezTo>
                  <a:pt x="1439" y="1655"/>
                  <a:pt x="1438" y="1655"/>
                  <a:pt x="1438" y="1655"/>
                </a:cubicBezTo>
                <a:close/>
                <a:moveTo>
                  <a:pt x="1438" y="1660"/>
                </a:moveTo>
                <a:cubicBezTo>
                  <a:pt x="1438" y="1660"/>
                  <a:pt x="1437" y="1660"/>
                  <a:pt x="1436" y="1660"/>
                </a:cubicBezTo>
                <a:cubicBezTo>
                  <a:pt x="1436" y="1660"/>
                  <a:pt x="1435" y="1659"/>
                  <a:pt x="1435" y="1659"/>
                </a:cubicBezTo>
                <a:cubicBezTo>
                  <a:pt x="1436" y="1659"/>
                  <a:pt x="1438" y="1659"/>
                  <a:pt x="1439" y="1660"/>
                </a:cubicBezTo>
                <a:cubicBezTo>
                  <a:pt x="1439" y="1660"/>
                  <a:pt x="1439" y="1660"/>
                  <a:pt x="1439" y="1660"/>
                </a:cubicBezTo>
                <a:cubicBezTo>
                  <a:pt x="1439" y="1660"/>
                  <a:pt x="1439" y="1660"/>
                  <a:pt x="1438" y="1660"/>
                </a:cubicBezTo>
                <a:close/>
                <a:moveTo>
                  <a:pt x="1440" y="1657"/>
                </a:moveTo>
                <a:cubicBezTo>
                  <a:pt x="1440" y="1657"/>
                  <a:pt x="1441" y="1657"/>
                  <a:pt x="1442" y="1657"/>
                </a:cubicBezTo>
                <a:cubicBezTo>
                  <a:pt x="1442" y="1657"/>
                  <a:pt x="1442" y="1657"/>
                  <a:pt x="1443" y="1657"/>
                </a:cubicBezTo>
                <a:cubicBezTo>
                  <a:pt x="1444" y="1657"/>
                  <a:pt x="1445" y="1658"/>
                  <a:pt x="1447" y="1658"/>
                </a:cubicBezTo>
                <a:cubicBezTo>
                  <a:pt x="1446" y="1658"/>
                  <a:pt x="1446" y="1658"/>
                  <a:pt x="1445" y="1658"/>
                </a:cubicBezTo>
                <a:cubicBezTo>
                  <a:pt x="1445" y="1657"/>
                  <a:pt x="1440" y="1658"/>
                  <a:pt x="1440" y="1658"/>
                </a:cubicBezTo>
                <a:cubicBezTo>
                  <a:pt x="1440" y="1657"/>
                  <a:pt x="1440" y="1657"/>
                  <a:pt x="1440" y="1657"/>
                </a:cubicBezTo>
                <a:close/>
                <a:moveTo>
                  <a:pt x="1447" y="1661"/>
                </a:moveTo>
                <a:cubicBezTo>
                  <a:pt x="1446" y="1661"/>
                  <a:pt x="1445" y="1661"/>
                  <a:pt x="1444" y="1661"/>
                </a:cubicBezTo>
                <a:cubicBezTo>
                  <a:pt x="1444" y="1661"/>
                  <a:pt x="1444" y="1661"/>
                  <a:pt x="1444" y="1661"/>
                </a:cubicBezTo>
                <a:cubicBezTo>
                  <a:pt x="1443" y="1660"/>
                  <a:pt x="1443" y="1660"/>
                  <a:pt x="1441" y="1660"/>
                </a:cubicBezTo>
                <a:cubicBezTo>
                  <a:pt x="1441" y="1660"/>
                  <a:pt x="1441" y="1660"/>
                  <a:pt x="1441" y="1659"/>
                </a:cubicBezTo>
                <a:cubicBezTo>
                  <a:pt x="1443" y="1659"/>
                  <a:pt x="1445" y="1660"/>
                  <a:pt x="1447" y="1660"/>
                </a:cubicBezTo>
                <a:cubicBezTo>
                  <a:pt x="1446" y="1660"/>
                  <a:pt x="1446" y="1660"/>
                  <a:pt x="1447" y="1661"/>
                </a:cubicBezTo>
                <a:close/>
                <a:moveTo>
                  <a:pt x="1445" y="1655"/>
                </a:moveTo>
                <a:cubicBezTo>
                  <a:pt x="1445" y="1655"/>
                  <a:pt x="1445" y="1655"/>
                  <a:pt x="1445" y="1655"/>
                </a:cubicBezTo>
                <a:cubicBezTo>
                  <a:pt x="1444" y="1655"/>
                  <a:pt x="1442" y="1655"/>
                  <a:pt x="1442" y="1656"/>
                </a:cubicBezTo>
                <a:cubicBezTo>
                  <a:pt x="1442" y="1653"/>
                  <a:pt x="1440" y="1655"/>
                  <a:pt x="1440" y="1654"/>
                </a:cubicBezTo>
                <a:cubicBezTo>
                  <a:pt x="1440" y="1653"/>
                  <a:pt x="1442" y="1654"/>
                  <a:pt x="1442" y="1653"/>
                </a:cubicBezTo>
                <a:cubicBezTo>
                  <a:pt x="1441" y="1653"/>
                  <a:pt x="1440" y="1653"/>
                  <a:pt x="1438" y="1653"/>
                </a:cubicBezTo>
                <a:cubicBezTo>
                  <a:pt x="1438" y="1653"/>
                  <a:pt x="1438" y="1653"/>
                  <a:pt x="1437" y="1653"/>
                </a:cubicBezTo>
                <a:cubicBezTo>
                  <a:pt x="1434" y="1652"/>
                  <a:pt x="1431" y="1652"/>
                  <a:pt x="1429" y="1653"/>
                </a:cubicBezTo>
                <a:cubicBezTo>
                  <a:pt x="1429" y="1652"/>
                  <a:pt x="1430" y="1652"/>
                  <a:pt x="1430" y="1651"/>
                </a:cubicBezTo>
                <a:cubicBezTo>
                  <a:pt x="1438" y="1652"/>
                  <a:pt x="1448" y="1652"/>
                  <a:pt x="1458" y="1652"/>
                </a:cubicBezTo>
                <a:cubicBezTo>
                  <a:pt x="1458" y="1653"/>
                  <a:pt x="1458" y="1653"/>
                  <a:pt x="1458" y="1653"/>
                </a:cubicBezTo>
                <a:cubicBezTo>
                  <a:pt x="1459" y="1653"/>
                  <a:pt x="1459" y="1653"/>
                  <a:pt x="1460" y="1653"/>
                </a:cubicBezTo>
                <a:cubicBezTo>
                  <a:pt x="1460" y="1653"/>
                  <a:pt x="1460" y="1653"/>
                  <a:pt x="1459" y="1652"/>
                </a:cubicBezTo>
                <a:cubicBezTo>
                  <a:pt x="1462" y="1652"/>
                  <a:pt x="1465" y="1653"/>
                  <a:pt x="1468" y="1653"/>
                </a:cubicBezTo>
                <a:cubicBezTo>
                  <a:pt x="1468" y="1653"/>
                  <a:pt x="1468" y="1654"/>
                  <a:pt x="1468" y="1654"/>
                </a:cubicBezTo>
                <a:cubicBezTo>
                  <a:pt x="1459" y="1654"/>
                  <a:pt x="1451" y="1654"/>
                  <a:pt x="1443" y="1653"/>
                </a:cubicBezTo>
                <a:cubicBezTo>
                  <a:pt x="1446" y="1655"/>
                  <a:pt x="1449" y="1655"/>
                  <a:pt x="1452" y="1655"/>
                </a:cubicBezTo>
                <a:cubicBezTo>
                  <a:pt x="1450" y="1655"/>
                  <a:pt x="1447" y="1655"/>
                  <a:pt x="1445" y="1655"/>
                </a:cubicBezTo>
                <a:close/>
                <a:moveTo>
                  <a:pt x="1448" y="1650"/>
                </a:moveTo>
                <a:cubicBezTo>
                  <a:pt x="1449" y="1651"/>
                  <a:pt x="1452" y="1649"/>
                  <a:pt x="1453" y="1651"/>
                </a:cubicBezTo>
                <a:cubicBezTo>
                  <a:pt x="1450" y="1651"/>
                  <a:pt x="1449" y="1652"/>
                  <a:pt x="1448" y="1650"/>
                </a:cubicBezTo>
                <a:close/>
                <a:moveTo>
                  <a:pt x="1472" y="1655"/>
                </a:moveTo>
                <a:cubicBezTo>
                  <a:pt x="1472" y="1655"/>
                  <a:pt x="1472" y="1656"/>
                  <a:pt x="1473" y="1657"/>
                </a:cubicBezTo>
                <a:cubicBezTo>
                  <a:pt x="1473" y="1656"/>
                  <a:pt x="1473" y="1655"/>
                  <a:pt x="1473" y="1655"/>
                </a:cubicBezTo>
                <a:cubicBezTo>
                  <a:pt x="1473" y="1655"/>
                  <a:pt x="1474" y="1655"/>
                  <a:pt x="1475" y="1655"/>
                </a:cubicBezTo>
                <a:cubicBezTo>
                  <a:pt x="1475" y="1656"/>
                  <a:pt x="1475" y="1657"/>
                  <a:pt x="1476" y="1657"/>
                </a:cubicBezTo>
                <a:cubicBezTo>
                  <a:pt x="1473" y="1658"/>
                  <a:pt x="1469" y="1658"/>
                  <a:pt x="1466" y="1657"/>
                </a:cubicBezTo>
                <a:cubicBezTo>
                  <a:pt x="1466" y="1657"/>
                  <a:pt x="1466" y="1657"/>
                  <a:pt x="1466" y="1657"/>
                </a:cubicBezTo>
                <a:cubicBezTo>
                  <a:pt x="1466" y="1656"/>
                  <a:pt x="1465" y="1656"/>
                  <a:pt x="1464" y="1656"/>
                </a:cubicBezTo>
                <a:cubicBezTo>
                  <a:pt x="1466" y="1655"/>
                  <a:pt x="1469" y="1655"/>
                  <a:pt x="1472" y="1655"/>
                </a:cubicBezTo>
                <a:close/>
                <a:moveTo>
                  <a:pt x="1469" y="1653"/>
                </a:moveTo>
                <a:cubicBezTo>
                  <a:pt x="1469" y="1653"/>
                  <a:pt x="1469" y="1653"/>
                  <a:pt x="1469" y="1653"/>
                </a:cubicBezTo>
                <a:cubicBezTo>
                  <a:pt x="1470" y="1653"/>
                  <a:pt x="1470" y="1653"/>
                  <a:pt x="1471" y="1653"/>
                </a:cubicBezTo>
                <a:cubicBezTo>
                  <a:pt x="1471" y="1653"/>
                  <a:pt x="1471" y="1653"/>
                  <a:pt x="1471" y="1654"/>
                </a:cubicBezTo>
                <a:cubicBezTo>
                  <a:pt x="1470" y="1654"/>
                  <a:pt x="1470" y="1654"/>
                  <a:pt x="1469" y="1654"/>
                </a:cubicBezTo>
                <a:cubicBezTo>
                  <a:pt x="1469" y="1654"/>
                  <a:pt x="1469" y="1653"/>
                  <a:pt x="1469" y="1653"/>
                </a:cubicBezTo>
                <a:close/>
                <a:moveTo>
                  <a:pt x="1471" y="1654"/>
                </a:moveTo>
                <a:cubicBezTo>
                  <a:pt x="1471" y="1654"/>
                  <a:pt x="1472" y="1654"/>
                  <a:pt x="1472" y="1654"/>
                </a:cubicBezTo>
                <a:cubicBezTo>
                  <a:pt x="1473" y="1654"/>
                  <a:pt x="1472" y="1653"/>
                  <a:pt x="1472" y="1653"/>
                </a:cubicBezTo>
                <a:cubicBezTo>
                  <a:pt x="1473" y="1653"/>
                  <a:pt x="1474" y="1653"/>
                  <a:pt x="1475" y="1653"/>
                </a:cubicBezTo>
                <a:cubicBezTo>
                  <a:pt x="1475" y="1654"/>
                  <a:pt x="1475" y="1654"/>
                  <a:pt x="1475" y="1655"/>
                </a:cubicBezTo>
                <a:cubicBezTo>
                  <a:pt x="1473" y="1654"/>
                  <a:pt x="1472" y="1654"/>
                  <a:pt x="1471" y="1654"/>
                </a:cubicBezTo>
                <a:close/>
                <a:moveTo>
                  <a:pt x="1463" y="1656"/>
                </a:moveTo>
                <a:cubicBezTo>
                  <a:pt x="1463" y="1656"/>
                  <a:pt x="1463" y="1656"/>
                  <a:pt x="1463" y="1656"/>
                </a:cubicBezTo>
                <a:cubicBezTo>
                  <a:pt x="1462" y="1656"/>
                  <a:pt x="1461" y="1656"/>
                  <a:pt x="1460" y="1656"/>
                </a:cubicBezTo>
                <a:cubicBezTo>
                  <a:pt x="1460" y="1657"/>
                  <a:pt x="1460" y="1657"/>
                  <a:pt x="1460" y="1657"/>
                </a:cubicBezTo>
                <a:cubicBezTo>
                  <a:pt x="1460" y="1657"/>
                  <a:pt x="1460" y="1657"/>
                  <a:pt x="1460" y="1657"/>
                </a:cubicBezTo>
                <a:cubicBezTo>
                  <a:pt x="1460" y="1656"/>
                  <a:pt x="1459" y="1656"/>
                  <a:pt x="1459" y="1655"/>
                </a:cubicBezTo>
                <a:cubicBezTo>
                  <a:pt x="1461" y="1655"/>
                  <a:pt x="1462" y="1655"/>
                  <a:pt x="1463" y="1656"/>
                </a:cubicBezTo>
                <a:close/>
                <a:moveTo>
                  <a:pt x="1456" y="1656"/>
                </a:moveTo>
                <a:cubicBezTo>
                  <a:pt x="1456" y="1656"/>
                  <a:pt x="1456" y="1656"/>
                  <a:pt x="1455" y="1656"/>
                </a:cubicBezTo>
                <a:cubicBezTo>
                  <a:pt x="1455" y="1656"/>
                  <a:pt x="1454" y="1656"/>
                  <a:pt x="1454" y="1655"/>
                </a:cubicBezTo>
                <a:cubicBezTo>
                  <a:pt x="1455" y="1655"/>
                  <a:pt x="1456" y="1656"/>
                  <a:pt x="1456" y="1656"/>
                </a:cubicBezTo>
                <a:close/>
                <a:moveTo>
                  <a:pt x="1463" y="1661"/>
                </a:moveTo>
                <a:cubicBezTo>
                  <a:pt x="1462" y="1661"/>
                  <a:pt x="1462" y="1661"/>
                  <a:pt x="1461" y="1661"/>
                </a:cubicBezTo>
                <a:cubicBezTo>
                  <a:pt x="1461" y="1661"/>
                  <a:pt x="1461" y="1661"/>
                  <a:pt x="1461" y="1661"/>
                </a:cubicBezTo>
                <a:cubicBezTo>
                  <a:pt x="1461" y="1661"/>
                  <a:pt x="1461" y="1661"/>
                  <a:pt x="1461" y="1661"/>
                </a:cubicBezTo>
                <a:cubicBezTo>
                  <a:pt x="1461" y="1659"/>
                  <a:pt x="1456" y="1661"/>
                  <a:pt x="1454" y="1660"/>
                </a:cubicBezTo>
                <a:cubicBezTo>
                  <a:pt x="1457" y="1660"/>
                  <a:pt x="1459" y="1660"/>
                  <a:pt x="1462" y="1660"/>
                </a:cubicBezTo>
                <a:cubicBezTo>
                  <a:pt x="1462" y="1660"/>
                  <a:pt x="1463" y="1660"/>
                  <a:pt x="1464" y="1660"/>
                </a:cubicBezTo>
                <a:cubicBezTo>
                  <a:pt x="1465" y="1661"/>
                  <a:pt x="1467" y="1660"/>
                  <a:pt x="1467" y="1661"/>
                </a:cubicBezTo>
                <a:lnTo>
                  <a:pt x="1463" y="1661"/>
                </a:lnTo>
                <a:close/>
                <a:moveTo>
                  <a:pt x="1488" y="1661"/>
                </a:moveTo>
                <a:cubicBezTo>
                  <a:pt x="1487" y="1661"/>
                  <a:pt x="1486" y="1661"/>
                  <a:pt x="1485" y="1661"/>
                </a:cubicBezTo>
                <a:cubicBezTo>
                  <a:pt x="1485" y="1661"/>
                  <a:pt x="1485" y="1661"/>
                  <a:pt x="1485" y="1661"/>
                </a:cubicBezTo>
                <a:cubicBezTo>
                  <a:pt x="1485" y="1661"/>
                  <a:pt x="1485" y="1661"/>
                  <a:pt x="1485" y="1661"/>
                </a:cubicBezTo>
                <a:cubicBezTo>
                  <a:pt x="1483" y="1661"/>
                  <a:pt x="1481" y="1661"/>
                  <a:pt x="1480" y="1660"/>
                </a:cubicBezTo>
                <a:cubicBezTo>
                  <a:pt x="1482" y="1661"/>
                  <a:pt x="1481" y="1659"/>
                  <a:pt x="1482" y="1659"/>
                </a:cubicBezTo>
                <a:cubicBezTo>
                  <a:pt x="1481" y="1659"/>
                  <a:pt x="1479" y="1658"/>
                  <a:pt x="1479" y="1659"/>
                </a:cubicBezTo>
                <a:cubicBezTo>
                  <a:pt x="1483" y="1659"/>
                  <a:pt x="1479" y="1660"/>
                  <a:pt x="1478" y="1661"/>
                </a:cubicBezTo>
                <a:cubicBezTo>
                  <a:pt x="1473" y="1660"/>
                  <a:pt x="1465" y="1660"/>
                  <a:pt x="1460" y="1659"/>
                </a:cubicBezTo>
                <a:cubicBezTo>
                  <a:pt x="1460" y="1659"/>
                  <a:pt x="1460" y="1659"/>
                  <a:pt x="1460" y="1659"/>
                </a:cubicBezTo>
                <a:cubicBezTo>
                  <a:pt x="1460" y="1658"/>
                  <a:pt x="1460" y="1658"/>
                  <a:pt x="1460" y="1658"/>
                </a:cubicBezTo>
                <a:cubicBezTo>
                  <a:pt x="1461" y="1658"/>
                  <a:pt x="1462" y="1658"/>
                  <a:pt x="1463" y="1658"/>
                </a:cubicBezTo>
                <a:cubicBezTo>
                  <a:pt x="1463" y="1658"/>
                  <a:pt x="1463" y="1658"/>
                  <a:pt x="1463" y="1659"/>
                </a:cubicBezTo>
                <a:cubicBezTo>
                  <a:pt x="1464" y="1659"/>
                  <a:pt x="1464" y="1658"/>
                  <a:pt x="1465" y="1658"/>
                </a:cubicBezTo>
                <a:cubicBezTo>
                  <a:pt x="1469" y="1658"/>
                  <a:pt x="1473" y="1659"/>
                  <a:pt x="1478" y="1658"/>
                </a:cubicBezTo>
                <a:cubicBezTo>
                  <a:pt x="1477" y="1660"/>
                  <a:pt x="1477" y="1660"/>
                  <a:pt x="1478" y="1660"/>
                </a:cubicBezTo>
                <a:cubicBezTo>
                  <a:pt x="1477" y="1659"/>
                  <a:pt x="1478" y="1660"/>
                  <a:pt x="1478" y="1658"/>
                </a:cubicBezTo>
                <a:cubicBezTo>
                  <a:pt x="1483" y="1658"/>
                  <a:pt x="1484" y="1660"/>
                  <a:pt x="1487" y="1658"/>
                </a:cubicBezTo>
                <a:cubicBezTo>
                  <a:pt x="1484" y="1657"/>
                  <a:pt x="1477" y="1659"/>
                  <a:pt x="1478" y="1657"/>
                </a:cubicBezTo>
                <a:cubicBezTo>
                  <a:pt x="1478" y="1657"/>
                  <a:pt x="1478" y="1657"/>
                  <a:pt x="1478" y="1657"/>
                </a:cubicBezTo>
                <a:cubicBezTo>
                  <a:pt x="1477" y="1656"/>
                  <a:pt x="1477" y="1656"/>
                  <a:pt x="1477" y="1655"/>
                </a:cubicBezTo>
                <a:cubicBezTo>
                  <a:pt x="1480" y="1655"/>
                  <a:pt x="1483" y="1655"/>
                  <a:pt x="1485" y="1656"/>
                </a:cubicBezTo>
                <a:cubicBezTo>
                  <a:pt x="1484" y="1655"/>
                  <a:pt x="1483" y="1655"/>
                  <a:pt x="1482" y="1655"/>
                </a:cubicBezTo>
                <a:cubicBezTo>
                  <a:pt x="1482" y="1655"/>
                  <a:pt x="1483" y="1654"/>
                  <a:pt x="1483" y="1654"/>
                </a:cubicBezTo>
                <a:cubicBezTo>
                  <a:pt x="1484" y="1654"/>
                  <a:pt x="1486" y="1654"/>
                  <a:pt x="1487" y="1654"/>
                </a:cubicBezTo>
                <a:cubicBezTo>
                  <a:pt x="1487" y="1654"/>
                  <a:pt x="1487" y="1655"/>
                  <a:pt x="1487" y="1655"/>
                </a:cubicBezTo>
                <a:cubicBezTo>
                  <a:pt x="1487" y="1655"/>
                  <a:pt x="1487" y="1655"/>
                  <a:pt x="1487" y="1655"/>
                </a:cubicBezTo>
                <a:cubicBezTo>
                  <a:pt x="1487" y="1655"/>
                  <a:pt x="1487" y="1655"/>
                  <a:pt x="1487" y="1655"/>
                </a:cubicBezTo>
                <a:cubicBezTo>
                  <a:pt x="1487" y="1656"/>
                  <a:pt x="1486" y="1656"/>
                  <a:pt x="1486" y="1656"/>
                </a:cubicBezTo>
                <a:cubicBezTo>
                  <a:pt x="1484" y="1656"/>
                  <a:pt x="1482" y="1656"/>
                  <a:pt x="1480" y="1656"/>
                </a:cubicBezTo>
                <a:cubicBezTo>
                  <a:pt x="1480" y="1657"/>
                  <a:pt x="1478" y="1656"/>
                  <a:pt x="1478" y="1657"/>
                </a:cubicBezTo>
                <a:cubicBezTo>
                  <a:pt x="1481" y="1657"/>
                  <a:pt x="1483" y="1657"/>
                  <a:pt x="1486" y="1657"/>
                </a:cubicBezTo>
                <a:cubicBezTo>
                  <a:pt x="1486" y="1657"/>
                  <a:pt x="1486" y="1657"/>
                  <a:pt x="1486" y="1658"/>
                </a:cubicBezTo>
                <a:cubicBezTo>
                  <a:pt x="1487" y="1657"/>
                  <a:pt x="1488" y="1658"/>
                  <a:pt x="1488" y="1659"/>
                </a:cubicBezTo>
                <a:cubicBezTo>
                  <a:pt x="1488" y="1659"/>
                  <a:pt x="1488" y="1659"/>
                  <a:pt x="1487" y="1659"/>
                </a:cubicBezTo>
                <a:cubicBezTo>
                  <a:pt x="1487" y="1660"/>
                  <a:pt x="1488" y="1660"/>
                  <a:pt x="1488" y="1660"/>
                </a:cubicBezTo>
                <a:cubicBezTo>
                  <a:pt x="1488" y="1660"/>
                  <a:pt x="1488" y="1660"/>
                  <a:pt x="1488" y="1661"/>
                </a:cubicBezTo>
                <a:close/>
                <a:moveTo>
                  <a:pt x="1477" y="1653"/>
                </a:moveTo>
                <a:cubicBezTo>
                  <a:pt x="1478" y="1653"/>
                  <a:pt x="1480" y="1654"/>
                  <a:pt x="1481" y="1654"/>
                </a:cubicBezTo>
                <a:cubicBezTo>
                  <a:pt x="1481" y="1654"/>
                  <a:pt x="1481" y="1655"/>
                  <a:pt x="1481" y="1655"/>
                </a:cubicBezTo>
                <a:cubicBezTo>
                  <a:pt x="1480" y="1655"/>
                  <a:pt x="1478" y="1655"/>
                  <a:pt x="1477" y="1655"/>
                </a:cubicBezTo>
                <a:cubicBezTo>
                  <a:pt x="1476" y="1654"/>
                  <a:pt x="1476" y="1654"/>
                  <a:pt x="1477" y="1653"/>
                </a:cubicBezTo>
                <a:close/>
                <a:moveTo>
                  <a:pt x="1492" y="1661"/>
                </a:moveTo>
                <a:cubicBezTo>
                  <a:pt x="1492" y="1661"/>
                  <a:pt x="1492" y="1660"/>
                  <a:pt x="1492" y="1660"/>
                </a:cubicBezTo>
                <a:cubicBezTo>
                  <a:pt x="1493" y="1660"/>
                  <a:pt x="1493" y="1660"/>
                  <a:pt x="1494" y="1660"/>
                </a:cubicBezTo>
                <a:cubicBezTo>
                  <a:pt x="1494" y="1660"/>
                  <a:pt x="1494" y="1661"/>
                  <a:pt x="1494" y="1661"/>
                </a:cubicBezTo>
                <a:cubicBezTo>
                  <a:pt x="1493" y="1661"/>
                  <a:pt x="1493" y="1661"/>
                  <a:pt x="1492" y="1661"/>
                </a:cubicBezTo>
                <a:close/>
                <a:moveTo>
                  <a:pt x="1501" y="1657"/>
                </a:moveTo>
                <a:cubicBezTo>
                  <a:pt x="1500" y="1657"/>
                  <a:pt x="1498" y="1658"/>
                  <a:pt x="1497" y="1658"/>
                </a:cubicBezTo>
                <a:cubicBezTo>
                  <a:pt x="1497" y="1657"/>
                  <a:pt x="1497" y="1656"/>
                  <a:pt x="1496" y="1656"/>
                </a:cubicBezTo>
                <a:cubicBezTo>
                  <a:pt x="1498" y="1656"/>
                  <a:pt x="1500" y="1657"/>
                  <a:pt x="1501" y="1657"/>
                </a:cubicBezTo>
                <a:cubicBezTo>
                  <a:pt x="1501" y="1657"/>
                  <a:pt x="1501" y="1656"/>
                  <a:pt x="1502" y="1656"/>
                </a:cubicBezTo>
                <a:cubicBezTo>
                  <a:pt x="1502" y="1656"/>
                  <a:pt x="1501" y="1657"/>
                  <a:pt x="1501" y="1657"/>
                </a:cubicBezTo>
                <a:close/>
                <a:moveTo>
                  <a:pt x="1501" y="1652"/>
                </a:moveTo>
                <a:cubicBezTo>
                  <a:pt x="1501" y="1653"/>
                  <a:pt x="1502" y="1654"/>
                  <a:pt x="1502" y="1655"/>
                </a:cubicBezTo>
                <a:cubicBezTo>
                  <a:pt x="1500" y="1655"/>
                  <a:pt x="1498" y="1655"/>
                  <a:pt x="1496" y="1655"/>
                </a:cubicBezTo>
                <a:cubicBezTo>
                  <a:pt x="1496" y="1655"/>
                  <a:pt x="1496" y="1655"/>
                  <a:pt x="1496" y="1655"/>
                </a:cubicBezTo>
                <a:cubicBezTo>
                  <a:pt x="1495" y="1655"/>
                  <a:pt x="1495" y="1655"/>
                  <a:pt x="1495" y="1655"/>
                </a:cubicBezTo>
                <a:cubicBezTo>
                  <a:pt x="1494" y="1655"/>
                  <a:pt x="1493" y="1655"/>
                  <a:pt x="1492" y="1655"/>
                </a:cubicBezTo>
                <a:cubicBezTo>
                  <a:pt x="1492" y="1655"/>
                  <a:pt x="1491" y="1654"/>
                  <a:pt x="1491" y="1654"/>
                </a:cubicBezTo>
                <a:cubicBezTo>
                  <a:pt x="1494" y="1654"/>
                  <a:pt x="1496" y="1654"/>
                  <a:pt x="1498" y="1653"/>
                </a:cubicBezTo>
                <a:cubicBezTo>
                  <a:pt x="1496" y="1653"/>
                  <a:pt x="1490" y="1652"/>
                  <a:pt x="1492" y="1652"/>
                </a:cubicBezTo>
                <a:cubicBezTo>
                  <a:pt x="1495" y="1651"/>
                  <a:pt x="1499" y="1653"/>
                  <a:pt x="1500" y="1651"/>
                </a:cubicBezTo>
                <a:cubicBezTo>
                  <a:pt x="1499" y="1652"/>
                  <a:pt x="1499" y="1651"/>
                  <a:pt x="1499" y="1651"/>
                </a:cubicBezTo>
                <a:cubicBezTo>
                  <a:pt x="1496" y="1653"/>
                  <a:pt x="1492" y="1649"/>
                  <a:pt x="1488" y="1650"/>
                </a:cubicBezTo>
                <a:cubicBezTo>
                  <a:pt x="1489" y="1650"/>
                  <a:pt x="1490" y="1650"/>
                  <a:pt x="1490" y="1651"/>
                </a:cubicBezTo>
                <a:cubicBezTo>
                  <a:pt x="1489" y="1652"/>
                  <a:pt x="1487" y="1651"/>
                  <a:pt x="1487" y="1652"/>
                </a:cubicBezTo>
                <a:cubicBezTo>
                  <a:pt x="1488" y="1653"/>
                  <a:pt x="1489" y="1652"/>
                  <a:pt x="1489" y="1652"/>
                </a:cubicBezTo>
                <a:cubicBezTo>
                  <a:pt x="1488" y="1652"/>
                  <a:pt x="1488" y="1652"/>
                  <a:pt x="1487" y="1652"/>
                </a:cubicBezTo>
                <a:cubicBezTo>
                  <a:pt x="1487" y="1653"/>
                  <a:pt x="1487" y="1653"/>
                  <a:pt x="1487" y="1653"/>
                </a:cubicBezTo>
                <a:cubicBezTo>
                  <a:pt x="1486" y="1653"/>
                  <a:pt x="1484" y="1653"/>
                  <a:pt x="1483" y="1653"/>
                </a:cubicBezTo>
                <a:cubicBezTo>
                  <a:pt x="1483" y="1651"/>
                  <a:pt x="1483" y="1650"/>
                  <a:pt x="1481" y="1650"/>
                </a:cubicBezTo>
                <a:cubicBezTo>
                  <a:pt x="1480" y="1651"/>
                  <a:pt x="1480" y="1652"/>
                  <a:pt x="1481" y="1653"/>
                </a:cubicBezTo>
                <a:cubicBezTo>
                  <a:pt x="1479" y="1653"/>
                  <a:pt x="1477" y="1652"/>
                  <a:pt x="1476" y="1651"/>
                </a:cubicBezTo>
                <a:cubicBezTo>
                  <a:pt x="1476" y="1651"/>
                  <a:pt x="1476" y="1652"/>
                  <a:pt x="1476" y="1652"/>
                </a:cubicBezTo>
                <a:cubicBezTo>
                  <a:pt x="1476" y="1652"/>
                  <a:pt x="1475" y="1652"/>
                  <a:pt x="1475" y="1652"/>
                </a:cubicBezTo>
                <a:cubicBezTo>
                  <a:pt x="1475" y="1652"/>
                  <a:pt x="1475" y="1652"/>
                  <a:pt x="1475" y="1652"/>
                </a:cubicBezTo>
                <a:cubicBezTo>
                  <a:pt x="1475" y="1652"/>
                  <a:pt x="1475" y="1652"/>
                  <a:pt x="1475" y="1652"/>
                </a:cubicBezTo>
                <a:cubicBezTo>
                  <a:pt x="1474" y="1652"/>
                  <a:pt x="1473" y="1652"/>
                  <a:pt x="1472" y="1652"/>
                </a:cubicBezTo>
                <a:cubicBezTo>
                  <a:pt x="1472" y="1652"/>
                  <a:pt x="1471" y="1651"/>
                  <a:pt x="1471" y="1651"/>
                </a:cubicBezTo>
                <a:cubicBezTo>
                  <a:pt x="1470" y="1652"/>
                  <a:pt x="1468" y="1651"/>
                  <a:pt x="1467" y="1651"/>
                </a:cubicBezTo>
                <a:cubicBezTo>
                  <a:pt x="1468" y="1650"/>
                  <a:pt x="1468" y="1650"/>
                  <a:pt x="1465" y="1650"/>
                </a:cubicBezTo>
                <a:cubicBezTo>
                  <a:pt x="1463" y="1650"/>
                  <a:pt x="1463" y="1651"/>
                  <a:pt x="1460" y="1650"/>
                </a:cubicBezTo>
                <a:cubicBezTo>
                  <a:pt x="1461" y="1651"/>
                  <a:pt x="1464" y="1651"/>
                  <a:pt x="1466" y="1651"/>
                </a:cubicBezTo>
                <a:cubicBezTo>
                  <a:pt x="1465" y="1651"/>
                  <a:pt x="1465" y="1651"/>
                  <a:pt x="1465" y="1651"/>
                </a:cubicBezTo>
                <a:cubicBezTo>
                  <a:pt x="1465" y="1652"/>
                  <a:pt x="1466" y="1652"/>
                  <a:pt x="1466" y="1652"/>
                </a:cubicBezTo>
                <a:cubicBezTo>
                  <a:pt x="1461" y="1652"/>
                  <a:pt x="1455" y="1652"/>
                  <a:pt x="1454" y="1650"/>
                </a:cubicBezTo>
                <a:cubicBezTo>
                  <a:pt x="1456" y="1651"/>
                  <a:pt x="1458" y="1651"/>
                  <a:pt x="1460" y="1650"/>
                </a:cubicBezTo>
                <a:cubicBezTo>
                  <a:pt x="1454" y="1650"/>
                  <a:pt x="1451" y="1648"/>
                  <a:pt x="1446" y="1650"/>
                </a:cubicBezTo>
                <a:cubicBezTo>
                  <a:pt x="1446" y="1650"/>
                  <a:pt x="1447" y="1651"/>
                  <a:pt x="1446" y="1651"/>
                </a:cubicBezTo>
                <a:cubicBezTo>
                  <a:pt x="1444" y="1651"/>
                  <a:pt x="1436" y="1650"/>
                  <a:pt x="1433" y="1650"/>
                </a:cubicBezTo>
                <a:cubicBezTo>
                  <a:pt x="1433" y="1651"/>
                  <a:pt x="1427" y="1649"/>
                  <a:pt x="1426" y="1651"/>
                </a:cubicBezTo>
                <a:cubicBezTo>
                  <a:pt x="1427" y="1651"/>
                  <a:pt x="1429" y="1651"/>
                  <a:pt x="1430" y="1651"/>
                </a:cubicBezTo>
                <a:cubicBezTo>
                  <a:pt x="1428" y="1653"/>
                  <a:pt x="1425" y="1653"/>
                  <a:pt x="1422" y="1652"/>
                </a:cubicBezTo>
                <a:cubicBezTo>
                  <a:pt x="1423" y="1652"/>
                  <a:pt x="1423" y="1651"/>
                  <a:pt x="1423" y="1650"/>
                </a:cubicBezTo>
                <a:cubicBezTo>
                  <a:pt x="1420" y="1649"/>
                  <a:pt x="1419" y="1651"/>
                  <a:pt x="1416" y="1649"/>
                </a:cubicBezTo>
                <a:cubicBezTo>
                  <a:pt x="1418" y="1648"/>
                  <a:pt x="1421" y="1649"/>
                  <a:pt x="1424" y="1648"/>
                </a:cubicBezTo>
                <a:cubicBezTo>
                  <a:pt x="1413" y="1647"/>
                  <a:pt x="1406" y="1646"/>
                  <a:pt x="1397" y="1647"/>
                </a:cubicBezTo>
                <a:cubicBezTo>
                  <a:pt x="1397" y="1647"/>
                  <a:pt x="1397" y="1647"/>
                  <a:pt x="1398" y="1647"/>
                </a:cubicBezTo>
                <a:cubicBezTo>
                  <a:pt x="1398" y="1646"/>
                  <a:pt x="1397" y="1646"/>
                  <a:pt x="1397" y="1646"/>
                </a:cubicBezTo>
                <a:cubicBezTo>
                  <a:pt x="1396" y="1646"/>
                  <a:pt x="1396" y="1646"/>
                  <a:pt x="1396" y="1646"/>
                </a:cubicBezTo>
                <a:cubicBezTo>
                  <a:pt x="1396" y="1647"/>
                  <a:pt x="1396" y="1647"/>
                  <a:pt x="1396" y="1647"/>
                </a:cubicBezTo>
                <a:cubicBezTo>
                  <a:pt x="1396" y="1647"/>
                  <a:pt x="1395" y="1647"/>
                  <a:pt x="1394" y="1647"/>
                </a:cubicBezTo>
                <a:cubicBezTo>
                  <a:pt x="1394" y="1647"/>
                  <a:pt x="1394" y="1647"/>
                  <a:pt x="1395" y="1647"/>
                </a:cubicBezTo>
                <a:cubicBezTo>
                  <a:pt x="1394" y="1648"/>
                  <a:pt x="1395" y="1648"/>
                  <a:pt x="1395" y="1649"/>
                </a:cubicBezTo>
                <a:cubicBezTo>
                  <a:pt x="1395" y="1649"/>
                  <a:pt x="1394" y="1649"/>
                  <a:pt x="1394" y="1649"/>
                </a:cubicBezTo>
                <a:cubicBezTo>
                  <a:pt x="1394" y="1649"/>
                  <a:pt x="1393" y="1649"/>
                  <a:pt x="1393" y="1649"/>
                </a:cubicBezTo>
                <a:cubicBezTo>
                  <a:pt x="1390" y="1649"/>
                  <a:pt x="1386" y="1649"/>
                  <a:pt x="1382" y="1648"/>
                </a:cubicBezTo>
                <a:cubicBezTo>
                  <a:pt x="1383" y="1648"/>
                  <a:pt x="1384" y="1647"/>
                  <a:pt x="1385" y="1646"/>
                </a:cubicBezTo>
                <a:cubicBezTo>
                  <a:pt x="1383" y="1646"/>
                  <a:pt x="1384" y="1647"/>
                  <a:pt x="1383" y="1647"/>
                </a:cubicBezTo>
                <a:cubicBezTo>
                  <a:pt x="1379" y="1643"/>
                  <a:pt x="1372" y="1647"/>
                  <a:pt x="1368" y="1645"/>
                </a:cubicBezTo>
                <a:cubicBezTo>
                  <a:pt x="1368" y="1645"/>
                  <a:pt x="1369" y="1645"/>
                  <a:pt x="1369" y="1644"/>
                </a:cubicBezTo>
                <a:cubicBezTo>
                  <a:pt x="1365" y="1644"/>
                  <a:pt x="1369" y="1647"/>
                  <a:pt x="1366" y="1647"/>
                </a:cubicBezTo>
                <a:cubicBezTo>
                  <a:pt x="1367" y="1647"/>
                  <a:pt x="1368" y="1647"/>
                  <a:pt x="1369" y="1648"/>
                </a:cubicBezTo>
                <a:cubicBezTo>
                  <a:pt x="1369" y="1647"/>
                  <a:pt x="1369" y="1647"/>
                  <a:pt x="1370" y="1647"/>
                </a:cubicBezTo>
                <a:cubicBezTo>
                  <a:pt x="1370" y="1647"/>
                  <a:pt x="1370" y="1648"/>
                  <a:pt x="1370" y="1648"/>
                </a:cubicBezTo>
                <a:cubicBezTo>
                  <a:pt x="1370" y="1648"/>
                  <a:pt x="1371" y="1648"/>
                  <a:pt x="1371" y="1648"/>
                </a:cubicBezTo>
                <a:cubicBezTo>
                  <a:pt x="1371" y="1648"/>
                  <a:pt x="1371" y="1648"/>
                  <a:pt x="1371" y="1648"/>
                </a:cubicBezTo>
                <a:cubicBezTo>
                  <a:pt x="1371" y="1648"/>
                  <a:pt x="1371" y="1648"/>
                  <a:pt x="1371" y="1648"/>
                </a:cubicBezTo>
                <a:cubicBezTo>
                  <a:pt x="1371" y="1648"/>
                  <a:pt x="1371" y="1648"/>
                  <a:pt x="1371" y="1648"/>
                </a:cubicBezTo>
                <a:cubicBezTo>
                  <a:pt x="1372" y="1648"/>
                  <a:pt x="1372" y="1648"/>
                  <a:pt x="1372" y="1648"/>
                </a:cubicBezTo>
                <a:cubicBezTo>
                  <a:pt x="1374" y="1648"/>
                  <a:pt x="1379" y="1648"/>
                  <a:pt x="1376" y="1648"/>
                </a:cubicBezTo>
                <a:cubicBezTo>
                  <a:pt x="1374" y="1649"/>
                  <a:pt x="1369" y="1647"/>
                  <a:pt x="1369" y="1649"/>
                </a:cubicBezTo>
                <a:cubicBezTo>
                  <a:pt x="1373" y="1648"/>
                  <a:pt x="1381" y="1650"/>
                  <a:pt x="1386" y="1649"/>
                </a:cubicBezTo>
                <a:cubicBezTo>
                  <a:pt x="1388" y="1651"/>
                  <a:pt x="1390" y="1649"/>
                  <a:pt x="1393" y="1651"/>
                </a:cubicBezTo>
                <a:cubicBezTo>
                  <a:pt x="1383" y="1651"/>
                  <a:pt x="1373" y="1650"/>
                  <a:pt x="1364" y="1650"/>
                </a:cubicBezTo>
                <a:cubicBezTo>
                  <a:pt x="1365" y="1650"/>
                  <a:pt x="1365" y="1650"/>
                  <a:pt x="1365" y="1650"/>
                </a:cubicBezTo>
                <a:cubicBezTo>
                  <a:pt x="1364" y="1649"/>
                  <a:pt x="1364" y="1649"/>
                  <a:pt x="1362" y="1649"/>
                </a:cubicBezTo>
                <a:cubicBezTo>
                  <a:pt x="1363" y="1649"/>
                  <a:pt x="1363" y="1650"/>
                  <a:pt x="1363" y="1650"/>
                </a:cubicBezTo>
                <a:cubicBezTo>
                  <a:pt x="1362" y="1650"/>
                  <a:pt x="1360" y="1650"/>
                  <a:pt x="1359" y="1650"/>
                </a:cubicBezTo>
                <a:cubicBezTo>
                  <a:pt x="1360" y="1651"/>
                  <a:pt x="1362" y="1651"/>
                  <a:pt x="1363" y="1651"/>
                </a:cubicBezTo>
                <a:cubicBezTo>
                  <a:pt x="1364" y="1652"/>
                  <a:pt x="1365" y="1652"/>
                  <a:pt x="1366" y="1652"/>
                </a:cubicBezTo>
                <a:cubicBezTo>
                  <a:pt x="1366" y="1652"/>
                  <a:pt x="1365" y="1651"/>
                  <a:pt x="1365" y="1651"/>
                </a:cubicBezTo>
                <a:cubicBezTo>
                  <a:pt x="1370" y="1651"/>
                  <a:pt x="1376" y="1652"/>
                  <a:pt x="1382" y="1652"/>
                </a:cubicBezTo>
                <a:cubicBezTo>
                  <a:pt x="1382" y="1654"/>
                  <a:pt x="1382" y="1653"/>
                  <a:pt x="1383" y="1654"/>
                </a:cubicBezTo>
                <a:cubicBezTo>
                  <a:pt x="1383" y="1655"/>
                  <a:pt x="1383" y="1655"/>
                  <a:pt x="1382" y="1654"/>
                </a:cubicBezTo>
                <a:cubicBezTo>
                  <a:pt x="1382" y="1654"/>
                  <a:pt x="1382" y="1654"/>
                  <a:pt x="1382" y="1654"/>
                </a:cubicBezTo>
                <a:cubicBezTo>
                  <a:pt x="1382" y="1654"/>
                  <a:pt x="1382" y="1654"/>
                  <a:pt x="1381" y="1654"/>
                </a:cubicBezTo>
                <a:cubicBezTo>
                  <a:pt x="1381" y="1654"/>
                  <a:pt x="1381" y="1654"/>
                  <a:pt x="1381" y="1654"/>
                </a:cubicBezTo>
                <a:cubicBezTo>
                  <a:pt x="1381" y="1654"/>
                  <a:pt x="1382" y="1653"/>
                  <a:pt x="1381" y="1653"/>
                </a:cubicBezTo>
                <a:cubicBezTo>
                  <a:pt x="1379" y="1653"/>
                  <a:pt x="1379" y="1653"/>
                  <a:pt x="1379" y="1653"/>
                </a:cubicBezTo>
                <a:cubicBezTo>
                  <a:pt x="1380" y="1655"/>
                  <a:pt x="1379" y="1655"/>
                  <a:pt x="1378" y="1655"/>
                </a:cubicBezTo>
                <a:cubicBezTo>
                  <a:pt x="1378" y="1654"/>
                  <a:pt x="1378" y="1654"/>
                  <a:pt x="1378" y="1654"/>
                </a:cubicBezTo>
                <a:cubicBezTo>
                  <a:pt x="1378" y="1654"/>
                  <a:pt x="1377" y="1654"/>
                  <a:pt x="1377" y="1654"/>
                </a:cubicBezTo>
                <a:cubicBezTo>
                  <a:pt x="1376" y="1654"/>
                  <a:pt x="1376" y="1654"/>
                  <a:pt x="1376" y="1654"/>
                </a:cubicBezTo>
                <a:cubicBezTo>
                  <a:pt x="1376" y="1654"/>
                  <a:pt x="1375" y="1654"/>
                  <a:pt x="1375" y="1654"/>
                </a:cubicBezTo>
                <a:cubicBezTo>
                  <a:pt x="1375" y="1653"/>
                  <a:pt x="1375" y="1652"/>
                  <a:pt x="1374" y="1652"/>
                </a:cubicBezTo>
                <a:cubicBezTo>
                  <a:pt x="1374" y="1653"/>
                  <a:pt x="1374" y="1654"/>
                  <a:pt x="1375" y="1654"/>
                </a:cubicBezTo>
                <a:cubicBezTo>
                  <a:pt x="1374" y="1654"/>
                  <a:pt x="1374" y="1655"/>
                  <a:pt x="1374" y="1655"/>
                </a:cubicBezTo>
                <a:cubicBezTo>
                  <a:pt x="1372" y="1655"/>
                  <a:pt x="1370" y="1653"/>
                  <a:pt x="1369" y="1655"/>
                </a:cubicBezTo>
                <a:cubicBezTo>
                  <a:pt x="1369" y="1654"/>
                  <a:pt x="1370" y="1654"/>
                  <a:pt x="1370" y="1655"/>
                </a:cubicBezTo>
                <a:cubicBezTo>
                  <a:pt x="1370" y="1655"/>
                  <a:pt x="1370" y="1655"/>
                  <a:pt x="1369" y="1655"/>
                </a:cubicBezTo>
                <a:cubicBezTo>
                  <a:pt x="1368" y="1654"/>
                  <a:pt x="1367" y="1655"/>
                  <a:pt x="1368" y="1656"/>
                </a:cubicBezTo>
                <a:cubicBezTo>
                  <a:pt x="1367" y="1656"/>
                  <a:pt x="1367" y="1656"/>
                  <a:pt x="1366" y="1655"/>
                </a:cubicBezTo>
                <a:cubicBezTo>
                  <a:pt x="1366" y="1655"/>
                  <a:pt x="1366" y="1654"/>
                  <a:pt x="1366" y="1654"/>
                </a:cubicBezTo>
                <a:cubicBezTo>
                  <a:pt x="1365" y="1654"/>
                  <a:pt x="1366" y="1654"/>
                  <a:pt x="1366" y="1654"/>
                </a:cubicBezTo>
                <a:cubicBezTo>
                  <a:pt x="1366" y="1655"/>
                  <a:pt x="1365" y="1655"/>
                  <a:pt x="1365" y="1655"/>
                </a:cubicBezTo>
                <a:cubicBezTo>
                  <a:pt x="1365" y="1655"/>
                  <a:pt x="1364" y="1655"/>
                  <a:pt x="1364" y="1655"/>
                </a:cubicBezTo>
                <a:cubicBezTo>
                  <a:pt x="1364" y="1655"/>
                  <a:pt x="1364" y="1655"/>
                  <a:pt x="1363" y="1655"/>
                </a:cubicBezTo>
                <a:cubicBezTo>
                  <a:pt x="1360" y="1654"/>
                  <a:pt x="1356" y="1652"/>
                  <a:pt x="1351" y="1653"/>
                </a:cubicBezTo>
                <a:cubicBezTo>
                  <a:pt x="1352" y="1653"/>
                  <a:pt x="1353" y="1652"/>
                  <a:pt x="1353" y="1653"/>
                </a:cubicBezTo>
                <a:cubicBezTo>
                  <a:pt x="1352" y="1654"/>
                  <a:pt x="1348" y="1653"/>
                  <a:pt x="1349" y="1655"/>
                </a:cubicBezTo>
                <a:cubicBezTo>
                  <a:pt x="1347" y="1655"/>
                  <a:pt x="1345" y="1655"/>
                  <a:pt x="1343" y="1655"/>
                </a:cubicBezTo>
                <a:cubicBezTo>
                  <a:pt x="1343" y="1654"/>
                  <a:pt x="1343" y="1654"/>
                  <a:pt x="1343" y="1654"/>
                </a:cubicBezTo>
                <a:cubicBezTo>
                  <a:pt x="1342" y="1654"/>
                  <a:pt x="1342" y="1654"/>
                  <a:pt x="1342" y="1655"/>
                </a:cubicBezTo>
                <a:cubicBezTo>
                  <a:pt x="1342" y="1655"/>
                  <a:pt x="1341" y="1655"/>
                  <a:pt x="1341" y="1655"/>
                </a:cubicBezTo>
                <a:cubicBezTo>
                  <a:pt x="1341" y="1655"/>
                  <a:pt x="1342" y="1655"/>
                  <a:pt x="1342" y="1655"/>
                </a:cubicBezTo>
                <a:cubicBezTo>
                  <a:pt x="1343" y="1655"/>
                  <a:pt x="1343" y="1655"/>
                  <a:pt x="1343" y="1656"/>
                </a:cubicBezTo>
                <a:cubicBezTo>
                  <a:pt x="1342" y="1655"/>
                  <a:pt x="1341" y="1656"/>
                  <a:pt x="1341" y="1656"/>
                </a:cubicBezTo>
                <a:cubicBezTo>
                  <a:pt x="1343" y="1656"/>
                  <a:pt x="1343" y="1656"/>
                  <a:pt x="1343" y="1656"/>
                </a:cubicBezTo>
                <a:cubicBezTo>
                  <a:pt x="1343" y="1656"/>
                  <a:pt x="1344" y="1657"/>
                  <a:pt x="1344" y="1657"/>
                </a:cubicBezTo>
                <a:cubicBezTo>
                  <a:pt x="1344" y="1657"/>
                  <a:pt x="1344" y="1656"/>
                  <a:pt x="1344" y="1656"/>
                </a:cubicBezTo>
                <a:cubicBezTo>
                  <a:pt x="1346" y="1656"/>
                  <a:pt x="1346" y="1656"/>
                  <a:pt x="1346" y="1656"/>
                </a:cubicBezTo>
                <a:cubicBezTo>
                  <a:pt x="1346" y="1657"/>
                  <a:pt x="1346" y="1656"/>
                  <a:pt x="1346" y="1656"/>
                </a:cubicBezTo>
                <a:cubicBezTo>
                  <a:pt x="1346" y="1656"/>
                  <a:pt x="1346" y="1656"/>
                  <a:pt x="1346" y="1656"/>
                </a:cubicBezTo>
                <a:cubicBezTo>
                  <a:pt x="1346" y="1658"/>
                  <a:pt x="1344" y="1659"/>
                  <a:pt x="1343" y="1658"/>
                </a:cubicBezTo>
                <a:cubicBezTo>
                  <a:pt x="1343" y="1658"/>
                  <a:pt x="1343" y="1658"/>
                  <a:pt x="1343" y="1659"/>
                </a:cubicBezTo>
                <a:cubicBezTo>
                  <a:pt x="1341" y="1658"/>
                  <a:pt x="1339" y="1658"/>
                  <a:pt x="1338" y="1659"/>
                </a:cubicBezTo>
                <a:cubicBezTo>
                  <a:pt x="1338" y="1659"/>
                  <a:pt x="1339" y="1659"/>
                  <a:pt x="1340" y="1659"/>
                </a:cubicBezTo>
                <a:cubicBezTo>
                  <a:pt x="1340" y="1660"/>
                  <a:pt x="1338" y="1660"/>
                  <a:pt x="1338" y="1660"/>
                </a:cubicBezTo>
                <a:cubicBezTo>
                  <a:pt x="1338" y="1660"/>
                  <a:pt x="1337" y="1660"/>
                  <a:pt x="1337" y="1661"/>
                </a:cubicBezTo>
                <a:cubicBezTo>
                  <a:pt x="1338" y="1661"/>
                  <a:pt x="1338" y="1661"/>
                  <a:pt x="1339" y="1661"/>
                </a:cubicBezTo>
                <a:cubicBezTo>
                  <a:pt x="1339" y="1661"/>
                  <a:pt x="1339" y="1661"/>
                  <a:pt x="1339" y="1661"/>
                </a:cubicBezTo>
                <a:cubicBezTo>
                  <a:pt x="1335" y="1661"/>
                  <a:pt x="1332" y="1661"/>
                  <a:pt x="1328" y="1663"/>
                </a:cubicBezTo>
                <a:cubicBezTo>
                  <a:pt x="1329" y="1663"/>
                  <a:pt x="1330" y="1662"/>
                  <a:pt x="1330" y="1663"/>
                </a:cubicBezTo>
                <a:cubicBezTo>
                  <a:pt x="1330" y="1663"/>
                  <a:pt x="1329" y="1663"/>
                  <a:pt x="1329" y="1664"/>
                </a:cubicBezTo>
                <a:cubicBezTo>
                  <a:pt x="1330" y="1664"/>
                  <a:pt x="1330" y="1664"/>
                  <a:pt x="1331" y="1665"/>
                </a:cubicBezTo>
                <a:cubicBezTo>
                  <a:pt x="1330" y="1665"/>
                  <a:pt x="1330" y="1665"/>
                  <a:pt x="1329" y="1665"/>
                </a:cubicBezTo>
                <a:cubicBezTo>
                  <a:pt x="1328" y="1664"/>
                  <a:pt x="1328" y="1663"/>
                  <a:pt x="1327" y="1663"/>
                </a:cubicBezTo>
                <a:cubicBezTo>
                  <a:pt x="1327" y="1664"/>
                  <a:pt x="1328" y="1664"/>
                  <a:pt x="1328" y="1665"/>
                </a:cubicBezTo>
                <a:cubicBezTo>
                  <a:pt x="1324" y="1665"/>
                  <a:pt x="1324" y="1662"/>
                  <a:pt x="1318" y="1663"/>
                </a:cubicBezTo>
                <a:cubicBezTo>
                  <a:pt x="1318" y="1664"/>
                  <a:pt x="1319" y="1664"/>
                  <a:pt x="1319" y="1664"/>
                </a:cubicBezTo>
                <a:cubicBezTo>
                  <a:pt x="1316" y="1664"/>
                  <a:pt x="1310" y="1664"/>
                  <a:pt x="1310" y="1663"/>
                </a:cubicBezTo>
                <a:cubicBezTo>
                  <a:pt x="1313" y="1663"/>
                  <a:pt x="1311" y="1662"/>
                  <a:pt x="1313" y="1662"/>
                </a:cubicBezTo>
                <a:cubicBezTo>
                  <a:pt x="1314" y="1662"/>
                  <a:pt x="1313" y="1663"/>
                  <a:pt x="1315" y="1663"/>
                </a:cubicBezTo>
                <a:cubicBezTo>
                  <a:pt x="1315" y="1663"/>
                  <a:pt x="1314" y="1663"/>
                  <a:pt x="1314" y="1662"/>
                </a:cubicBezTo>
                <a:cubicBezTo>
                  <a:pt x="1317" y="1662"/>
                  <a:pt x="1320" y="1663"/>
                  <a:pt x="1324" y="1662"/>
                </a:cubicBezTo>
                <a:cubicBezTo>
                  <a:pt x="1324" y="1662"/>
                  <a:pt x="1324" y="1662"/>
                  <a:pt x="1325" y="1662"/>
                </a:cubicBezTo>
                <a:cubicBezTo>
                  <a:pt x="1325" y="1662"/>
                  <a:pt x="1325" y="1662"/>
                  <a:pt x="1325" y="1662"/>
                </a:cubicBezTo>
                <a:cubicBezTo>
                  <a:pt x="1326" y="1662"/>
                  <a:pt x="1327" y="1662"/>
                  <a:pt x="1328" y="1662"/>
                </a:cubicBezTo>
                <a:cubicBezTo>
                  <a:pt x="1326" y="1662"/>
                  <a:pt x="1325" y="1662"/>
                  <a:pt x="1324" y="1661"/>
                </a:cubicBezTo>
                <a:cubicBezTo>
                  <a:pt x="1324" y="1660"/>
                  <a:pt x="1326" y="1661"/>
                  <a:pt x="1325" y="1660"/>
                </a:cubicBezTo>
                <a:cubicBezTo>
                  <a:pt x="1324" y="1659"/>
                  <a:pt x="1324" y="1660"/>
                  <a:pt x="1323" y="1660"/>
                </a:cubicBezTo>
                <a:cubicBezTo>
                  <a:pt x="1323" y="1661"/>
                  <a:pt x="1323" y="1661"/>
                  <a:pt x="1323" y="1661"/>
                </a:cubicBezTo>
                <a:cubicBezTo>
                  <a:pt x="1318" y="1661"/>
                  <a:pt x="1314" y="1660"/>
                  <a:pt x="1305" y="1660"/>
                </a:cubicBezTo>
                <a:cubicBezTo>
                  <a:pt x="1305" y="1660"/>
                  <a:pt x="1305" y="1660"/>
                  <a:pt x="1305" y="1660"/>
                </a:cubicBezTo>
                <a:cubicBezTo>
                  <a:pt x="1305" y="1658"/>
                  <a:pt x="1307" y="1660"/>
                  <a:pt x="1308" y="1658"/>
                </a:cubicBezTo>
                <a:cubicBezTo>
                  <a:pt x="1308" y="1657"/>
                  <a:pt x="1306" y="1658"/>
                  <a:pt x="1305" y="1658"/>
                </a:cubicBezTo>
                <a:cubicBezTo>
                  <a:pt x="1306" y="1659"/>
                  <a:pt x="1305" y="1658"/>
                  <a:pt x="1305" y="1659"/>
                </a:cubicBezTo>
                <a:cubicBezTo>
                  <a:pt x="1304" y="1659"/>
                  <a:pt x="1304" y="1659"/>
                  <a:pt x="1304" y="1659"/>
                </a:cubicBezTo>
                <a:cubicBezTo>
                  <a:pt x="1303" y="1659"/>
                  <a:pt x="1302" y="1660"/>
                  <a:pt x="1301" y="1660"/>
                </a:cubicBezTo>
                <a:cubicBezTo>
                  <a:pt x="1301" y="1659"/>
                  <a:pt x="1301" y="1659"/>
                  <a:pt x="1301" y="1660"/>
                </a:cubicBezTo>
                <a:cubicBezTo>
                  <a:pt x="1300" y="1660"/>
                  <a:pt x="1299" y="1661"/>
                  <a:pt x="1297" y="1661"/>
                </a:cubicBezTo>
                <a:cubicBezTo>
                  <a:pt x="1302" y="1661"/>
                  <a:pt x="1302" y="1661"/>
                  <a:pt x="1302" y="1661"/>
                </a:cubicBezTo>
                <a:cubicBezTo>
                  <a:pt x="1302" y="1663"/>
                  <a:pt x="1300" y="1662"/>
                  <a:pt x="1300" y="1663"/>
                </a:cubicBezTo>
                <a:cubicBezTo>
                  <a:pt x="1303" y="1663"/>
                  <a:pt x="1308" y="1662"/>
                  <a:pt x="1309" y="1664"/>
                </a:cubicBezTo>
                <a:cubicBezTo>
                  <a:pt x="1305" y="1664"/>
                  <a:pt x="1304" y="1664"/>
                  <a:pt x="1302" y="1664"/>
                </a:cubicBezTo>
                <a:cubicBezTo>
                  <a:pt x="1300" y="1663"/>
                  <a:pt x="1293" y="1663"/>
                  <a:pt x="1289" y="1662"/>
                </a:cubicBezTo>
                <a:cubicBezTo>
                  <a:pt x="1290" y="1662"/>
                  <a:pt x="1291" y="1662"/>
                  <a:pt x="1291" y="1662"/>
                </a:cubicBezTo>
                <a:cubicBezTo>
                  <a:pt x="1290" y="1662"/>
                  <a:pt x="1290" y="1661"/>
                  <a:pt x="1291" y="1661"/>
                </a:cubicBezTo>
                <a:cubicBezTo>
                  <a:pt x="1291" y="1661"/>
                  <a:pt x="1291" y="1661"/>
                  <a:pt x="1291" y="1662"/>
                </a:cubicBezTo>
                <a:cubicBezTo>
                  <a:pt x="1290" y="1662"/>
                  <a:pt x="1291" y="1663"/>
                  <a:pt x="1293" y="1662"/>
                </a:cubicBezTo>
                <a:cubicBezTo>
                  <a:pt x="1294" y="1662"/>
                  <a:pt x="1294" y="1662"/>
                  <a:pt x="1295" y="1660"/>
                </a:cubicBezTo>
                <a:cubicBezTo>
                  <a:pt x="1294" y="1660"/>
                  <a:pt x="1291" y="1660"/>
                  <a:pt x="1293" y="1660"/>
                </a:cubicBezTo>
                <a:cubicBezTo>
                  <a:pt x="1295" y="1660"/>
                  <a:pt x="1298" y="1660"/>
                  <a:pt x="1299" y="1659"/>
                </a:cubicBezTo>
                <a:cubicBezTo>
                  <a:pt x="1293" y="1659"/>
                  <a:pt x="1287" y="1659"/>
                  <a:pt x="1283" y="1658"/>
                </a:cubicBezTo>
                <a:cubicBezTo>
                  <a:pt x="1283" y="1658"/>
                  <a:pt x="1283" y="1658"/>
                  <a:pt x="1283" y="1658"/>
                </a:cubicBezTo>
                <a:cubicBezTo>
                  <a:pt x="1283" y="1658"/>
                  <a:pt x="1281" y="1658"/>
                  <a:pt x="1281" y="1658"/>
                </a:cubicBezTo>
                <a:cubicBezTo>
                  <a:pt x="1280" y="1658"/>
                  <a:pt x="1280" y="1658"/>
                  <a:pt x="1280" y="1658"/>
                </a:cubicBezTo>
                <a:cubicBezTo>
                  <a:pt x="1280" y="1658"/>
                  <a:pt x="1280" y="1658"/>
                  <a:pt x="1280" y="1658"/>
                </a:cubicBezTo>
                <a:cubicBezTo>
                  <a:pt x="1279" y="1658"/>
                  <a:pt x="1279" y="1658"/>
                  <a:pt x="1279" y="1658"/>
                </a:cubicBezTo>
                <a:cubicBezTo>
                  <a:pt x="1276" y="1658"/>
                  <a:pt x="1274" y="1658"/>
                  <a:pt x="1271" y="1657"/>
                </a:cubicBezTo>
                <a:cubicBezTo>
                  <a:pt x="1272" y="1657"/>
                  <a:pt x="1274" y="1658"/>
                  <a:pt x="1274" y="1657"/>
                </a:cubicBezTo>
                <a:cubicBezTo>
                  <a:pt x="1274" y="1656"/>
                  <a:pt x="1273" y="1656"/>
                  <a:pt x="1272" y="1657"/>
                </a:cubicBezTo>
                <a:cubicBezTo>
                  <a:pt x="1272" y="1655"/>
                  <a:pt x="1271" y="1657"/>
                  <a:pt x="1270" y="1655"/>
                </a:cubicBezTo>
                <a:cubicBezTo>
                  <a:pt x="1270" y="1656"/>
                  <a:pt x="1269" y="1656"/>
                  <a:pt x="1269" y="1656"/>
                </a:cubicBezTo>
                <a:cubicBezTo>
                  <a:pt x="1266" y="1657"/>
                  <a:pt x="1263" y="1657"/>
                  <a:pt x="1261" y="1657"/>
                </a:cubicBezTo>
                <a:cubicBezTo>
                  <a:pt x="1261" y="1656"/>
                  <a:pt x="1262" y="1656"/>
                  <a:pt x="1262" y="1655"/>
                </a:cubicBezTo>
                <a:cubicBezTo>
                  <a:pt x="1259" y="1658"/>
                  <a:pt x="1254" y="1655"/>
                  <a:pt x="1249" y="1656"/>
                </a:cubicBezTo>
                <a:cubicBezTo>
                  <a:pt x="1249" y="1655"/>
                  <a:pt x="1250" y="1654"/>
                  <a:pt x="1249" y="1654"/>
                </a:cubicBezTo>
                <a:cubicBezTo>
                  <a:pt x="1236" y="1654"/>
                  <a:pt x="1227" y="1653"/>
                  <a:pt x="1215" y="1652"/>
                </a:cubicBezTo>
                <a:cubicBezTo>
                  <a:pt x="1216" y="1652"/>
                  <a:pt x="1216" y="1652"/>
                  <a:pt x="1216" y="1652"/>
                </a:cubicBezTo>
                <a:cubicBezTo>
                  <a:pt x="1215" y="1652"/>
                  <a:pt x="1214" y="1652"/>
                  <a:pt x="1214" y="1651"/>
                </a:cubicBezTo>
                <a:cubicBezTo>
                  <a:pt x="1214" y="1651"/>
                  <a:pt x="1214" y="1651"/>
                  <a:pt x="1214" y="1651"/>
                </a:cubicBezTo>
                <a:cubicBezTo>
                  <a:pt x="1211" y="1651"/>
                  <a:pt x="1208" y="1651"/>
                  <a:pt x="1205" y="1650"/>
                </a:cubicBezTo>
                <a:cubicBezTo>
                  <a:pt x="1205" y="1651"/>
                  <a:pt x="1206" y="1651"/>
                  <a:pt x="1205" y="1651"/>
                </a:cubicBezTo>
                <a:cubicBezTo>
                  <a:pt x="1201" y="1649"/>
                  <a:pt x="1196" y="1652"/>
                  <a:pt x="1195" y="1648"/>
                </a:cubicBezTo>
                <a:cubicBezTo>
                  <a:pt x="1205" y="1648"/>
                  <a:pt x="1218" y="1650"/>
                  <a:pt x="1229" y="1650"/>
                </a:cubicBezTo>
                <a:cubicBezTo>
                  <a:pt x="1229" y="1650"/>
                  <a:pt x="1228" y="1650"/>
                  <a:pt x="1228" y="1650"/>
                </a:cubicBezTo>
                <a:cubicBezTo>
                  <a:pt x="1234" y="1651"/>
                  <a:pt x="1248" y="1653"/>
                  <a:pt x="1252" y="1650"/>
                </a:cubicBezTo>
                <a:cubicBezTo>
                  <a:pt x="1250" y="1651"/>
                  <a:pt x="1247" y="1650"/>
                  <a:pt x="1245" y="1650"/>
                </a:cubicBezTo>
                <a:cubicBezTo>
                  <a:pt x="1245" y="1650"/>
                  <a:pt x="1245" y="1649"/>
                  <a:pt x="1244" y="1649"/>
                </a:cubicBezTo>
                <a:cubicBezTo>
                  <a:pt x="1246" y="1649"/>
                  <a:pt x="1246" y="1649"/>
                  <a:pt x="1247" y="1649"/>
                </a:cubicBezTo>
                <a:cubicBezTo>
                  <a:pt x="1248" y="1649"/>
                  <a:pt x="1247" y="1650"/>
                  <a:pt x="1246" y="1650"/>
                </a:cubicBezTo>
                <a:cubicBezTo>
                  <a:pt x="1247" y="1651"/>
                  <a:pt x="1250" y="1646"/>
                  <a:pt x="1251" y="1650"/>
                </a:cubicBezTo>
                <a:cubicBezTo>
                  <a:pt x="1251" y="1649"/>
                  <a:pt x="1252" y="1649"/>
                  <a:pt x="1253" y="1648"/>
                </a:cubicBezTo>
                <a:cubicBezTo>
                  <a:pt x="1256" y="1649"/>
                  <a:pt x="1259" y="1649"/>
                  <a:pt x="1262" y="1650"/>
                </a:cubicBezTo>
                <a:cubicBezTo>
                  <a:pt x="1265" y="1649"/>
                  <a:pt x="1268" y="1649"/>
                  <a:pt x="1271" y="1649"/>
                </a:cubicBezTo>
                <a:cubicBezTo>
                  <a:pt x="1269" y="1649"/>
                  <a:pt x="1268" y="1650"/>
                  <a:pt x="1268" y="1651"/>
                </a:cubicBezTo>
                <a:cubicBezTo>
                  <a:pt x="1270" y="1650"/>
                  <a:pt x="1273" y="1650"/>
                  <a:pt x="1275" y="1649"/>
                </a:cubicBezTo>
                <a:cubicBezTo>
                  <a:pt x="1278" y="1650"/>
                  <a:pt x="1282" y="1650"/>
                  <a:pt x="1286" y="1650"/>
                </a:cubicBezTo>
                <a:cubicBezTo>
                  <a:pt x="1286" y="1652"/>
                  <a:pt x="1284" y="1650"/>
                  <a:pt x="1284" y="1651"/>
                </a:cubicBezTo>
                <a:cubicBezTo>
                  <a:pt x="1286" y="1652"/>
                  <a:pt x="1287" y="1652"/>
                  <a:pt x="1289" y="1652"/>
                </a:cubicBezTo>
                <a:cubicBezTo>
                  <a:pt x="1286" y="1653"/>
                  <a:pt x="1274" y="1652"/>
                  <a:pt x="1273" y="1651"/>
                </a:cubicBezTo>
                <a:cubicBezTo>
                  <a:pt x="1271" y="1653"/>
                  <a:pt x="1263" y="1649"/>
                  <a:pt x="1260" y="1651"/>
                </a:cubicBezTo>
                <a:cubicBezTo>
                  <a:pt x="1262" y="1651"/>
                  <a:pt x="1263" y="1652"/>
                  <a:pt x="1264" y="1652"/>
                </a:cubicBezTo>
                <a:cubicBezTo>
                  <a:pt x="1262" y="1653"/>
                  <a:pt x="1259" y="1651"/>
                  <a:pt x="1259" y="1653"/>
                </a:cubicBezTo>
                <a:cubicBezTo>
                  <a:pt x="1271" y="1653"/>
                  <a:pt x="1281" y="1653"/>
                  <a:pt x="1293" y="1653"/>
                </a:cubicBezTo>
                <a:cubicBezTo>
                  <a:pt x="1292" y="1652"/>
                  <a:pt x="1290" y="1653"/>
                  <a:pt x="1290" y="1652"/>
                </a:cubicBezTo>
                <a:cubicBezTo>
                  <a:pt x="1291" y="1651"/>
                  <a:pt x="1292" y="1653"/>
                  <a:pt x="1294" y="1653"/>
                </a:cubicBezTo>
                <a:cubicBezTo>
                  <a:pt x="1297" y="1654"/>
                  <a:pt x="1304" y="1653"/>
                  <a:pt x="1302" y="1654"/>
                </a:cubicBezTo>
                <a:cubicBezTo>
                  <a:pt x="1300" y="1654"/>
                  <a:pt x="1296" y="1654"/>
                  <a:pt x="1295" y="1655"/>
                </a:cubicBezTo>
                <a:cubicBezTo>
                  <a:pt x="1302" y="1655"/>
                  <a:pt x="1314" y="1655"/>
                  <a:pt x="1321" y="1655"/>
                </a:cubicBezTo>
                <a:cubicBezTo>
                  <a:pt x="1316" y="1654"/>
                  <a:pt x="1310" y="1654"/>
                  <a:pt x="1304" y="1654"/>
                </a:cubicBezTo>
                <a:cubicBezTo>
                  <a:pt x="1303" y="1653"/>
                  <a:pt x="1309" y="1655"/>
                  <a:pt x="1309" y="1653"/>
                </a:cubicBezTo>
                <a:cubicBezTo>
                  <a:pt x="1308" y="1653"/>
                  <a:pt x="1308" y="1653"/>
                  <a:pt x="1308" y="1653"/>
                </a:cubicBezTo>
                <a:cubicBezTo>
                  <a:pt x="1308" y="1653"/>
                  <a:pt x="1308" y="1653"/>
                  <a:pt x="1309" y="1653"/>
                </a:cubicBezTo>
                <a:cubicBezTo>
                  <a:pt x="1307" y="1652"/>
                  <a:pt x="1306" y="1653"/>
                  <a:pt x="1306" y="1653"/>
                </a:cubicBezTo>
                <a:cubicBezTo>
                  <a:pt x="1305" y="1653"/>
                  <a:pt x="1305" y="1653"/>
                  <a:pt x="1304" y="1653"/>
                </a:cubicBezTo>
                <a:cubicBezTo>
                  <a:pt x="1305" y="1652"/>
                  <a:pt x="1302" y="1653"/>
                  <a:pt x="1301" y="1653"/>
                </a:cubicBezTo>
                <a:cubicBezTo>
                  <a:pt x="1301" y="1653"/>
                  <a:pt x="1301" y="1653"/>
                  <a:pt x="1301" y="1653"/>
                </a:cubicBezTo>
                <a:cubicBezTo>
                  <a:pt x="1300" y="1653"/>
                  <a:pt x="1298" y="1653"/>
                  <a:pt x="1297" y="1652"/>
                </a:cubicBezTo>
                <a:cubicBezTo>
                  <a:pt x="1299" y="1652"/>
                  <a:pt x="1300" y="1651"/>
                  <a:pt x="1300" y="1650"/>
                </a:cubicBezTo>
                <a:cubicBezTo>
                  <a:pt x="1301" y="1652"/>
                  <a:pt x="1304" y="1650"/>
                  <a:pt x="1304" y="1651"/>
                </a:cubicBezTo>
                <a:cubicBezTo>
                  <a:pt x="1304" y="1653"/>
                  <a:pt x="1311" y="1653"/>
                  <a:pt x="1316" y="1653"/>
                </a:cubicBezTo>
                <a:cubicBezTo>
                  <a:pt x="1316" y="1653"/>
                  <a:pt x="1316" y="1653"/>
                  <a:pt x="1316" y="1653"/>
                </a:cubicBezTo>
                <a:cubicBezTo>
                  <a:pt x="1316" y="1653"/>
                  <a:pt x="1316" y="1653"/>
                  <a:pt x="1316" y="1653"/>
                </a:cubicBezTo>
                <a:cubicBezTo>
                  <a:pt x="1319" y="1653"/>
                  <a:pt x="1322" y="1653"/>
                  <a:pt x="1320" y="1654"/>
                </a:cubicBezTo>
                <a:cubicBezTo>
                  <a:pt x="1322" y="1654"/>
                  <a:pt x="1325" y="1655"/>
                  <a:pt x="1325" y="1654"/>
                </a:cubicBezTo>
                <a:cubicBezTo>
                  <a:pt x="1326" y="1653"/>
                  <a:pt x="1321" y="1654"/>
                  <a:pt x="1323" y="1653"/>
                </a:cubicBezTo>
                <a:cubicBezTo>
                  <a:pt x="1331" y="1653"/>
                  <a:pt x="1337" y="1655"/>
                  <a:pt x="1343" y="1653"/>
                </a:cubicBezTo>
                <a:cubicBezTo>
                  <a:pt x="1336" y="1653"/>
                  <a:pt x="1328" y="1653"/>
                  <a:pt x="1321" y="1652"/>
                </a:cubicBezTo>
                <a:cubicBezTo>
                  <a:pt x="1321" y="1652"/>
                  <a:pt x="1319" y="1652"/>
                  <a:pt x="1318" y="1652"/>
                </a:cubicBezTo>
                <a:cubicBezTo>
                  <a:pt x="1318" y="1652"/>
                  <a:pt x="1318" y="1652"/>
                  <a:pt x="1318" y="1651"/>
                </a:cubicBezTo>
                <a:cubicBezTo>
                  <a:pt x="1319" y="1651"/>
                  <a:pt x="1321" y="1652"/>
                  <a:pt x="1322" y="1651"/>
                </a:cubicBezTo>
                <a:cubicBezTo>
                  <a:pt x="1307" y="1650"/>
                  <a:pt x="1295" y="1649"/>
                  <a:pt x="1282" y="1648"/>
                </a:cubicBezTo>
                <a:cubicBezTo>
                  <a:pt x="1282" y="1648"/>
                  <a:pt x="1281" y="1648"/>
                  <a:pt x="1280" y="1648"/>
                </a:cubicBezTo>
                <a:cubicBezTo>
                  <a:pt x="1280" y="1648"/>
                  <a:pt x="1281" y="1648"/>
                  <a:pt x="1281" y="1648"/>
                </a:cubicBezTo>
                <a:cubicBezTo>
                  <a:pt x="1280" y="1648"/>
                  <a:pt x="1280" y="1648"/>
                  <a:pt x="1280" y="1648"/>
                </a:cubicBezTo>
                <a:cubicBezTo>
                  <a:pt x="1280" y="1648"/>
                  <a:pt x="1280" y="1648"/>
                  <a:pt x="1280" y="1648"/>
                </a:cubicBezTo>
                <a:cubicBezTo>
                  <a:pt x="1279" y="1648"/>
                  <a:pt x="1279" y="1648"/>
                  <a:pt x="1279" y="1648"/>
                </a:cubicBezTo>
                <a:cubicBezTo>
                  <a:pt x="1276" y="1648"/>
                  <a:pt x="1272" y="1647"/>
                  <a:pt x="1269" y="1647"/>
                </a:cubicBezTo>
                <a:cubicBezTo>
                  <a:pt x="1269" y="1647"/>
                  <a:pt x="1270" y="1647"/>
                  <a:pt x="1270" y="1646"/>
                </a:cubicBezTo>
                <a:cubicBezTo>
                  <a:pt x="1268" y="1646"/>
                  <a:pt x="1268" y="1646"/>
                  <a:pt x="1268" y="1646"/>
                </a:cubicBezTo>
                <a:cubicBezTo>
                  <a:pt x="1268" y="1646"/>
                  <a:pt x="1269" y="1646"/>
                  <a:pt x="1269" y="1647"/>
                </a:cubicBezTo>
                <a:cubicBezTo>
                  <a:pt x="1268" y="1647"/>
                  <a:pt x="1268" y="1647"/>
                  <a:pt x="1268" y="1647"/>
                </a:cubicBezTo>
                <a:cubicBezTo>
                  <a:pt x="1268" y="1646"/>
                  <a:pt x="1268" y="1645"/>
                  <a:pt x="1267" y="1646"/>
                </a:cubicBezTo>
                <a:cubicBezTo>
                  <a:pt x="1267" y="1647"/>
                  <a:pt x="1267" y="1647"/>
                  <a:pt x="1267" y="1647"/>
                </a:cubicBezTo>
                <a:cubicBezTo>
                  <a:pt x="1266" y="1647"/>
                  <a:pt x="1266" y="1647"/>
                  <a:pt x="1265" y="1647"/>
                </a:cubicBezTo>
                <a:cubicBezTo>
                  <a:pt x="1265" y="1646"/>
                  <a:pt x="1265" y="1646"/>
                  <a:pt x="1264" y="1646"/>
                </a:cubicBezTo>
                <a:cubicBezTo>
                  <a:pt x="1264" y="1646"/>
                  <a:pt x="1264" y="1646"/>
                  <a:pt x="1264" y="1647"/>
                </a:cubicBezTo>
                <a:cubicBezTo>
                  <a:pt x="1252" y="1646"/>
                  <a:pt x="1240" y="1645"/>
                  <a:pt x="1225" y="1644"/>
                </a:cubicBezTo>
                <a:cubicBezTo>
                  <a:pt x="1225" y="1643"/>
                  <a:pt x="1226" y="1643"/>
                  <a:pt x="1225" y="1643"/>
                </a:cubicBezTo>
                <a:cubicBezTo>
                  <a:pt x="1225" y="1643"/>
                  <a:pt x="1225" y="1644"/>
                  <a:pt x="1225" y="1644"/>
                </a:cubicBezTo>
                <a:cubicBezTo>
                  <a:pt x="1214" y="1644"/>
                  <a:pt x="1211" y="1643"/>
                  <a:pt x="1205" y="1644"/>
                </a:cubicBezTo>
                <a:cubicBezTo>
                  <a:pt x="1206" y="1644"/>
                  <a:pt x="1207" y="1644"/>
                  <a:pt x="1207" y="1645"/>
                </a:cubicBezTo>
                <a:cubicBezTo>
                  <a:pt x="1204" y="1644"/>
                  <a:pt x="1199" y="1644"/>
                  <a:pt x="1195" y="1643"/>
                </a:cubicBezTo>
                <a:cubicBezTo>
                  <a:pt x="1191" y="1644"/>
                  <a:pt x="1192" y="1642"/>
                  <a:pt x="1196" y="1643"/>
                </a:cubicBezTo>
                <a:cubicBezTo>
                  <a:pt x="1196" y="1643"/>
                  <a:pt x="1200" y="1644"/>
                  <a:pt x="1202" y="1643"/>
                </a:cubicBezTo>
                <a:cubicBezTo>
                  <a:pt x="1201" y="1642"/>
                  <a:pt x="1198" y="1642"/>
                  <a:pt x="1195" y="1642"/>
                </a:cubicBezTo>
                <a:cubicBezTo>
                  <a:pt x="1194" y="1641"/>
                  <a:pt x="1197" y="1641"/>
                  <a:pt x="1196" y="1641"/>
                </a:cubicBezTo>
                <a:cubicBezTo>
                  <a:pt x="1193" y="1643"/>
                  <a:pt x="1188" y="1640"/>
                  <a:pt x="1185" y="1642"/>
                </a:cubicBezTo>
                <a:cubicBezTo>
                  <a:pt x="1185" y="1643"/>
                  <a:pt x="1190" y="1642"/>
                  <a:pt x="1188" y="1643"/>
                </a:cubicBezTo>
                <a:cubicBezTo>
                  <a:pt x="1183" y="1643"/>
                  <a:pt x="1181" y="1643"/>
                  <a:pt x="1178" y="1642"/>
                </a:cubicBezTo>
                <a:cubicBezTo>
                  <a:pt x="1177" y="1640"/>
                  <a:pt x="1180" y="1643"/>
                  <a:pt x="1180" y="1641"/>
                </a:cubicBezTo>
                <a:cubicBezTo>
                  <a:pt x="1178" y="1640"/>
                  <a:pt x="1173" y="1642"/>
                  <a:pt x="1174" y="1639"/>
                </a:cubicBezTo>
                <a:cubicBezTo>
                  <a:pt x="1175" y="1638"/>
                  <a:pt x="1177" y="1640"/>
                  <a:pt x="1178" y="1639"/>
                </a:cubicBezTo>
                <a:cubicBezTo>
                  <a:pt x="1175" y="1638"/>
                  <a:pt x="1175" y="1637"/>
                  <a:pt x="1172" y="1638"/>
                </a:cubicBezTo>
                <a:cubicBezTo>
                  <a:pt x="1173" y="1638"/>
                  <a:pt x="1174" y="1639"/>
                  <a:pt x="1173" y="1640"/>
                </a:cubicBezTo>
                <a:cubicBezTo>
                  <a:pt x="1167" y="1640"/>
                  <a:pt x="1160" y="1640"/>
                  <a:pt x="1154" y="1639"/>
                </a:cubicBezTo>
                <a:cubicBezTo>
                  <a:pt x="1154" y="1639"/>
                  <a:pt x="1154" y="1639"/>
                  <a:pt x="1154" y="1639"/>
                </a:cubicBezTo>
                <a:cubicBezTo>
                  <a:pt x="1156" y="1639"/>
                  <a:pt x="1156" y="1639"/>
                  <a:pt x="1156" y="1639"/>
                </a:cubicBezTo>
                <a:cubicBezTo>
                  <a:pt x="1156" y="1638"/>
                  <a:pt x="1156" y="1638"/>
                  <a:pt x="1156" y="1638"/>
                </a:cubicBezTo>
                <a:cubicBezTo>
                  <a:pt x="1156" y="1638"/>
                  <a:pt x="1156" y="1638"/>
                  <a:pt x="1157" y="1638"/>
                </a:cubicBezTo>
                <a:cubicBezTo>
                  <a:pt x="1162" y="1638"/>
                  <a:pt x="1163" y="1639"/>
                  <a:pt x="1166" y="1638"/>
                </a:cubicBezTo>
                <a:cubicBezTo>
                  <a:pt x="1169" y="1639"/>
                  <a:pt x="1170" y="1639"/>
                  <a:pt x="1172" y="1638"/>
                </a:cubicBezTo>
                <a:cubicBezTo>
                  <a:pt x="1170" y="1636"/>
                  <a:pt x="1167" y="1637"/>
                  <a:pt x="1165" y="1637"/>
                </a:cubicBezTo>
                <a:cubicBezTo>
                  <a:pt x="1166" y="1636"/>
                  <a:pt x="1166" y="1635"/>
                  <a:pt x="1166" y="1632"/>
                </a:cubicBezTo>
                <a:cubicBezTo>
                  <a:pt x="1167" y="1633"/>
                  <a:pt x="1172" y="1632"/>
                  <a:pt x="1170" y="1634"/>
                </a:cubicBezTo>
                <a:cubicBezTo>
                  <a:pt x="1171" y="1634"/>
                  <a:pt x="1172" y="1634"/>
                  <a:pt x="1172" y="1635"/>
                </a:cubicBezTo>
                <a:cubicBezTo>
                  <a:pt x="1172" y="1635"/>
                  <a:pt x="1171" y="1635"/>
                  <a:pt x="1170" y="1635"/>
                </a:cubicBezTo>
                <a:cubicBezTo>
                  <a:pt x="1172" y="1635"/>
                  <a:pt x="1172" y="1635"/>
                  <a:pt x="1173" y="1636"/>
                </a:cubicBezTo>
                <a:cubicBezTo>
                  <a:pt x="1173" y="1635"/>
                  <a:pt x="1173" y="1635"/>
                  <a:pt x="1174" y="1634"/>
                </a:cubicBezTo>
                <a:cubicBezTo>
                  <a:pt x="1173" y="1634"/>
                  <a:pt x="1171" y="1634"/>
                  <a:pt x="1171" y="1633"/>
                </a:cubicBezTo>
                <a:cubicBezTo>
                  <a:pt x="1174" y="1632"/>
                  <a:pt x="1174" y="1634"/>
                  <a:pt x="1176" y="1635"/>
                </a:cubicBezTo>
                <a:cubicBezTo>
                  <a:pt x="1174" y="1635"/>
                  <a:pt x="1174" y="1636"/>
                  <a:pt x="1173" y="1637"/>
                </a:cubicBezTo>
                <a:cubicBezTo>
                  <a:pt x="1176" y="1636"/>
                  <a:pt x="1180" y="1637"/>
                  <a:pt x="1182" y="1637"/>
                </a:cubicBezTo>
                <a:cubicBezTo>
                  <a:pt x="1181" y="1636"/>
                  <a:pt x="1179" y="1637"/>
                  <a:pt x="1178" y="1636"/>
                </a:cubicBezTo>
                <a:cubicBezTo>
                  <a:pt x="1181" y="1636"/>
                  <a:pt x="1185" y="1635"/>
                  <a:pt x="1185" y="1638"/>
                </a:cubicBezTo>
                <a:cubicBezTo>
                  <a:pt x="1189" y="1638"/>
                  <a:pt x="1194" y="1637"/>
                  <a:pt x="1196" y="1639"/>
                </a:cubicBezTo>
                <a:cubicBezTo>
                  <a:pt x="1192" y="1640"/>
                  <a:pt x="1183" y="1637"/>
                  <a:pt x="1179" y="1639"/>
                </a:cubicBezTo>
                <a:cubicBezTo>
                  <a:pt x="1180" y="1639"/>
                  <a:pt x="1181" y="1640"/>
                  <a:pt x="1182" y="1639"/>
                </a:cubicBezTo>
                <a:cubicBezTo>
                  <a:pt x="1184" y="1640"/>
                  <a:pt x="1182" y="1642"/>
                  <a:pt x="1183" y="1642"/>
                </a:cubicBezTo>
                <a:cubicBezTo>
                  <a:pt x="1184" y="1642"/>
                  <a:pt x="1185" y="1642"/>
                  <a:pt x="1185" y="1641"/>
                </a:cubicBezTo>
                <a:cubicBezTo>
                  <a:pt x="1184" y="1641"/>
                  <a:pt x="1183" y="1641"/>
                  <a:pt x="1183" y="1641"/>
                </a:cubicBezTo>
                <a:cubicBezTo>
                  <a:pt x="1186" y="1640"/>
                  <a:pt x="1190" y="1641"/>
                  <a:pt x="1191" y="1640"/>
                </a:cubicBezTo>
                <a:cubicBezTo>
                  <a:pt x="1191" y="1641"/>
                  <a:pt x="1190" y="1640"/>
                  <a:pt x="1190" y="1640"/>
                </a:cubicBezTo>
                <a:cubicBezTo>
                  <a:pt x="1194" y="1640"/>
                  <a:pt x="1195" y="1641"/>
                  <a:pt x="1198" y="1639"/>
                </a:cubicBezTo>
                <a:cubicBezTo>
                  <a:pt x="1197" y="1639"/>
                  <a:pt x="1197" y="1639"/>
                  <a:pt x="1197" y="1639"/>
                </a:cubicBezTo>
                <a:cubicBezTo>
                  <a:pt x="1199" y="1639"/>
                  <a:pt x="1199" y="1639"/>
                  <a:pt x="1199" y="1639"/>
                </a:cubicBezTo>
                <a:cubicBezTo>
                  <a:pt x="1198" y="1636"/>
                  <a:pt x="1199" y="1637"/>
                  <a:pt x="1200" y="1636"/>
                </a:cubicBezTo>
                <a:cubicBezTo>
                  <a:pt x="1199" y="1637"/>
                  <a:pt x="1199" y="1637"/>
                  <a:pt x="1198" y="1636"/>
                </a:cubicBezTo>
                <a:cubicBezTo>
                  <a:pt x="1199" y="1635"/>
                  <a:pt x="1202" y="1636"/>
                  <a:pt x="1202" y="1635"/>
                </a:cubicBezTo>
                <a:cubicBezTo>
                  <a:pt x="1198" y="1635"/>
                  <a:pt x="1193" y="1633"/>
                  <a:pt x="1189" y="1634"/>
                </a:cubicBezTo>
                <a:cubicBezTo>
                  <a:pt x="1191" y="1634"/>
                  <a:pt x="1192" y="1635"/>
                  <a:pt x="1193" y="1634"/>
                </a:cubicBezTo>
                <a:cubicBezTo>
                  <a:pt x="1193" y="1636"/>
                  <a:pt x="1192" y="1635"/>
                  <a:pt x="1193" y="1636"/>
                </a:cubicBezTo>
                <a:cubicBezTo>
                  <a:pt x="1195" y="1637"/>
                  <a:pt x="1195" y="1636"/>
                  <a:pt x="1196" y="1637"/>
                </a:cubicBezTo>
                <a:cubicBezTo>
                  <a:pt x="1193" y="1638"/>
                  <a:pt x="1192" y="1637"/>
                  <a:pt x="1189" y="1635"/>
                </a:cubicBezTo>
                <a:cubicBezTo>
                  <a:pt x="1188" y="1637"/>
                  <a:pt x="1184" y="1635"/>
                  <a:pt x="1183" y="1633"/>
                </a:cubicBezTo>
                <a:cubicBezTo>
                  <a:pt x="1182" y="1633"/>
                  <a:pt x="1182" y="1633"/>
                  <a:pt x="1181" y="1633"/>
                </a:cubicBezTo>
                <a:cubicBezTo>
                  <a:pt x="1183" y="1635"/>
                  <a:pt x="1181" y="1634"/>
                  <a:pt x="1180" y="1635"/>
                </a:cubicBezTo>
                <a:cubicBezTo>
                  <a:pt x="1181" y="1635"/>
                  <a:pt x="1181" y="1635"/>
                  <a:pt x="1181" y="1635"/>
                </a:cubicBezTo>
                <a:cubicBezTo>
                  <a:pt x="1178" y="1634"/>
                  <a:pt x="1178" y="1633"/>
                  <a:pt x="1174" y="1632"/>
                </a:cubicBezTo>
                <a:cubicBezTo>
                  <a:pt x="1180" y="1631"/>
                  <a:pt x="1188" y="1633"/>
                  <a:pt x="1195" y="1632"/>
                </a:cubicBezTo>
                <a:cubicBezTo>
                  <a:pt x="1195" y="1632"/>
                  <a:pt x="1194" y="1632"/>
                  <a:pt x="1194" y="1632"/>
                </a:cubicBezTo>
                <a:cubicBezTo>
                  <a:pt x="1199" y="1631"/>
                  <a:pt x="1205" y="1635"/>
                  <a:pt x="1208" y="1632"/>
                </a:cubicBezTo>
                <a:cubicBezTo>
                  <a:pt x="1206" y="1631"/>
                  <a:pt x="1203" y="1631"/>
                  <a:pt x="1199" y="1630"/>
                </a:cubicBezTo>
                <a:cubicBezTo>
                  <a:pt x="1204" y="1630"/>
                  <a:pt x="1210" y="1630"/>
                  <a:pt x="1215" y="1631"/>
                </a:cubicBezTo>
                <a:cubicBezTo>
                  <a:pt x="1218" y="1631"/>
                  <a:pt x="1217" y="1632"/>
                  <a:pt x="1215" y="1631"/>
                </a:cubicBezTo>
                <a:cubicBezTo>
                  <a:pt x="1214" y="1632"/>
                  <a:pt x="1214" y="1631"/>
                  <a:pt x="1213" y="1631"/>
                </a:cubicBezTo>
                <a:cubicBezTo>
                  <a:pt x="1213" y="1632"/>
                  <a:pt x="1212" y="1633"/>
                  <a:pt x="1212" y="1632"/>
                </a:cubicBezTo>
                <a:cubicBezTo>
                  <a:pt x="1212" y="1632"/>
                  <a:pt x="1212" y="1632"/>
                  <a:pt x="1212" y="1631"/>
                </a:cubicBezTo>
                <a:cubicBezTo>
                  <a:pt x="1211" y="1632"/>
                  <a:pt x="1211" y="1633"/>
                  <a:pt x="1210" y="1633"/>
                </a:cubicBezTo>
                <a:cubicBezTo>
                  <a:pt x="1215" y="1633"/>
                  <a:pt x="1222" y="1635"/>
                  <a:pt x="1226" y="1634"/>
                </a:cubicBezTo>
                <a:cubicBezTo>
                  <a:pt x="1227" y="1632"/>
                  <a:pt x="1224" y="1634"/>
                  <a:pt x="1224" y="1633"/>
                </a:cubicBezTo>
                <a:cubicBezTo>
                  <a:pt x="1226" y="1632"/>
                  <a:pt x="1232" y="1634"/>
                  <a:pt x="1234" y="1632"/>
                </a:cubicBezTo>
                <a:cubicBezTo>
                  <a:pt x="1232" y="1632"/>
                  <a:pt x="1227" y="1633"/>
                  <a:pt x="1226" y="1631"/>
                </a:cubicBezTo>
                <a:cubicBezTo>
                  <a:pt x="1234" y="1632"/>
                  <a:pt x="1243" y="1633"/>
                  <a:pt x="1250" y="1634"/>
                </a:cubicBezTo>
                <a:cubicBezTo>
                  <a:pt x="1248" y="1635"/>
                  <a:pt x="1249" y="1637"/>
                  <a:pt x="1251" y="1636"/>
                </a:cubicBezTo>
                <a:cubicBezTo>
                  <a:pt x="1251" y="1636"/>
                  <a:pt x="1251" y="1635"/>
                  <a:pt x="1252" y="1634"/>
                </a:cubicBezTo>
                <a:cubicBezTo>
                  <a:pt x="1253" y="1634"/>
                  <a:pt x="1255" y="1634"/>
                  <a:pt x="1255" y="1635"/>
                </a:cubicBezTo>
                <a:cubicBezTo>
                  <a:pt x="1255" y="1635"/>
                  <a:pt x="1252" y="1634"/>
                  <a:pt x="1252" y="1636"/>
                </a:cubicBezTo>
                <a:cubicBezTo>
                  <a:pt x="1253" y="1635"/>
                  <a:pt x="1257" y="1637"/>
                  <a:pt x="1259" y="1636"/>
                </a:cubicBezTo>
                <a:cubicBezTo>
                  <a:pt x="1258" y="1635"/>
                  <a:pt x="1255" y="1634"/>
                  <a:pt x="1256" y="1635"/>
                </a:cubicBezTo>
                <a:cubicBezTo>
                  <a:pt x="1260" y="1635"/>
                  <a:pt x="1260" y="1635"/>
                  <a:pt x="1260" y="1635"/>
                </a:cubicBezTo>
                <a:cubicBezTo>
                  <a:pt x="1260" y="1636"/>
                  <a:pt x="1259" y="1636"/>
                  <a:pt x="1260" y="1636"/>
                </a:cubicBezTo>
                <a:cubicBezTo>
                  <a:pt x="1262" y="1637"/>
                  <a:pt x="1260" y="1635"/>
                  <a:pt x="1261" y="1635"/>
                </a:cubicBezTo>
                <a:cubicBezTo>
                  <a:pt x="1263" y="1635"/>
                  <a:pt x="1262" y="1636"/>
                  <a:pt x="1263" y="1636"/>
                </a:cubicBezTo>
                <a:cubicBezTo>
                  <a:pt x="1267" y="1634"/>
                  <a:pt x="1283" y="1639"/>
                  <a:pt x="1286" y="1636"/>
                </a:cubicBezTo>
                <a:cubicBezTo>
                  <a:pt x="1288" y="1637"/>
                  <a:pt x="1288" y="1635"/>
                  <a:pt x="1290" y="1637"/>
                </a:cubicBezTo>
                <a:cubicBezTo>
                  <a:pt x="1290" y="1634"/>
                  <a:pt x="1287" y="1635"/>
                  <a:pt x="1286" y="1635"/>
                </a:cubicBezTo>
                <a:cubicBezTo>
                  <a:pt x="1285" y="1635"/>
                  <a:pt x="1282" y="1635"/>
                  <a:pt x="1281" y="1635"/>
                </a:cubicBezTo>
                <a:cubicBezTo>
                  <a:pt x="1271" y="1634"/>
                  <a:pt x="1259" y="1633"/>
                  <a:pt x="1252" y="1633"/>
                </a:cubicBezTo>
                <a:cubicBezTo>
                  <a:pt x="1251" y="1632"/>
                  <a:pt x="1245" y="1633"/>
                  <a:pt x="1244" y="1631"/>
                </a:cubicBezTo>
                <a:cubicBezTo>
                  <a:pt x="1249" y="1631"/>
                  <a:pt x="1256" y="1634"/>
                  <a:pt x="1260" y="1631"/>
                </a:cubicBezTo>
                <a:cubicBezTo>
                  <a:pt x="1259" y="1632"/>
                  <a:pt x="1258" y="1631"/>
                  <a:pt x="1259" y="1631"/>
                </a:cubicBezTo>
                <a:cubicBezTo>
                  <a:pt x="1265" y="1630"/>
                  <a:pt x="1273" y="1632"/>
                  <a:pt x="1277" y="1631"/>
                </a:cubicBezTo>
                <a:cubicBezTo>
                  <a:pt x="1276" y="1630"/>
                  <a:pt x="1271" y="1632"/>
                  <a:pt x="1273" y="1629"/>
                </a:cubicBezTo>
                <a:cubicBezTo>
                  <a:pt x="1270" y="1631"/>
                  <a:pt x="1263" y="1629"/>
                  <a:pt x="1260" y="1630"/>
                </a:cubicBezTo>
                <a:cubicBezTo>
                  <a:pt x="1260" y="1628"/>
                  <a:pt x="1261" y="1628"/>
                  <a:pt x="1260" y="1627"/>
                </a:cubicBezTo>
                <a:cubicBezTo>
                  <a:pt x="1264" y="1628"/>
                  <a:pt x="1268" y="1630"/>
                  <a:pt x="1271" y="1628"/>
                </a:cubicBezTo>
                <a:cubicBezTo>
                  <a:pt x="1270" y="1627"/>
                  <a:pt x="1269" y="1629"/>
                  <a:pt x="1268" y="1628"/>
                </a:cubicBezTo>
                <a:cubicBezTo>
                  <a:pt x="1268" y="1628"/>
                  <a:pt x="1269" y="1628"/>
                  <a:pt x="1269" y="1628"/>
                </a:cubicBezTo>
                <a:cubicBezTo>
                  <a:pt x="1267" y="1628"/>
                  <a:pt x="1268" y="1627"/>
                  <a:pt x="1269" y="1627"/>
                </a:cubicBezTo>
                <a:cubicBezTo>
                  <a:pt x="1262" y="1627"/>
                  <a:pt x="1258" y="1625"/>
                  <a:pt x="1250" y="1625"/>
                </a:cubicBezTo>
                <a:cubicBezTo>
                  <a:pt x="1248" y="1623"/>
                  <a:pt x="1243" y="1625"/>
                  <a:pt x="1240" y="1623"/>
                </a:cubicBezTo>
                <a:cubicBezTo>
                  <a:pt x="1239" y="1623"/>
                  <a:pt x="1236" y="1623"/>
                  <a:pt x="1238" y="1623"/>
                </a:cubicBezTo>
                <a:cubicBezTo>
                  <a:pt x="1249" y="1623"/>
                  <a:pt x="1265" y="1625"/>
                  <a:pt x="1276" y="1624"/>
                </a:cubicBezTo>
                <a:cubicBezTo>
                  <a:pt x="1274" y="1624"/>
                  <a:pt x="1267" y="1624"/>
                  <a:pt x="1269" y="1623"/>
                </a:cubicBezTo>
                <a:cubicBezTo>
                  <a:pt x="1274" y="1623"/>
                  <a:pt x="1276" y="1623"/>
                  <a:pt x="1281" y="1623"/>
                </a:cubicBezTo>
                <a:cubicBezTo>
                  <a:pt x="1281" y="1621"/>
                  <a:pt x="1287" y="1622"/>
                  <a:pt x="1284" y="1623"/>
                </a:cubicBezTo>
                <a:cubicBezTo>
                  <a:pt x="1286" y="1624"/>
                  <a:pt x="1286" y="1622"/>
                  <a:pt x="1288" y="1623"/>
                </a:cubicBezTo>
                <a:cubicBezTo>
                  <a:pt x="1287" y="1624"/>
                  <a:pt x="1288" y="1623"/>
                  <a:pt x="1289" y="1625"/>
                </a:cubicBezTo>
                <a:cubicBezTo>
                  <a:pt x="1287" y="1625"/>
                  <a:pt x="1283" y="1624"/>
                  <a:pt x="1282" y="1626"/>
                </a:cubicBezTo>
                <a:cubicBezTo>
                  <a:pt x="1290" y="1625"/>
                  <a:pt x="1301" y="1627"/>
                  <a:pt x="1309" y="1626"/>
                </a:cubicBezTo>
                <a:cubicBezTo>
                  <a:pt x="1309" y="1626"/>
                  <a:pt x="1307" y="1626"/>
                  <a:pt x="1307" y="1625"/>
                </a:cubicBezTo>
                <a:cubicBezTo>
                  <a:pt x="1309" y="1626"/>
                  <a:pt x="1309" y="1623"/>
                  <a:pt x="1310" y="1625"/>
                </a:cubicBezTo>
                <a:cubicBezTo>
                  <a:pt x="1310" y="1625"/>
                  <a:pt x="1309" y="1625"/>
                  <a:pt x="1309" y="1625"/>
                </a:cubicBezTo>
                <a:cubicBezTo>
                  <a:pt x="1311" y="1625"/>
                  <a:pt x="1312" y="1626"/>
                  <a:pt x="1314" y="1626"/>
                </a:cubicBezTo>
                <a:cubicBezTo>
                  <a:pt x="1314" y="1625"/>
                  <a:pt x="1313" y="1625"/>
                  <a:pt x="1313" y="1624"/>
                </a:cubicBezTo>
                <a:cubicBezTo>
                  <a:pt x="1315" y="1624"/>
                  <a:pt x="1319" y="1623"/>
                  <a:pt x="1316" y="1625"/>
                </a:cubicBezTo>
                <a:cubicBezTo>
                  <a:pt x="1318" y="1624"/>
                  <a:pt x="1318" y="1625"/>
                  <a:pt x="1319" y="1624"/>
                </a:cubicBezTo>
                <a:cubicBezTo>
                  <a:pt x="1318" y="1624"/>
                  <a:pt x="1317" y="1623"/>
                  <a:pt x="1318" y="1622"/>
                </a:cubicBezTo>
                <a:cubicBezTo>
                  <a:pt x="1320" y="1625"/>
                  <a:pt x="1322" y="1622"/>
                  <a:pt x="1324" y="1624"/>
                </a:cubicBezTo>
                <a:cubicBezTo>
                  <a:pt x="1322" y="1624"/>
                  <a:pt x="1324" y="1626"/>
                  <a:pt x="1324" y="1627"/>
                </a:cubicBezTo>
                <a:cubicBezTo>
                  <a:pt x="1325" y="1625"/>
                  <a:pt x="1325" y="1625"/>
                  <a:pt x="1325" y="1623"/>
                </a:cubicBezTo>
                <a:cubicBezTo>
                  <a:pt x="1330" y="1623"/>
                  <a:pt x="1333" y="1624"/>
                  <a:pt x="1337" y="1623"/>
                </a:cubicBezTo>
                <a:cubicBezTo>
                  <a:pt x="1337" y="1625"/>
                  <a:pt x="1338" y="1626"/>
                  <a:pt x="1336" y="1627"/>
                </a:cubicBezTo>
                <a:cubicBezTo>
                  <a:pt x="1338" y="1626"/>
                  <a:pt x="1339" y="1628"/>
                  <a:pt x="1340" y="1627"/>
                </a:cubicBezTo>
                <a:cubicBezTo>
                  <a:pt x="1340" y="1627"/>
                  <a:pt x="1339" y="1627"/>
                  <a:pt x="1339" y="1626"/>
                </a:cubicBezTo>
                <a:cubicBezTo>
                  <a:pt x="1340" y="1624"/>
                  <a:pt x="1341" y="1627"/>
                  <a:pt x="1342" y="1626"/>
                </a:cubicBezTo>
                <a:cubicBezTo>
                  <a:pt x="1341" y="1624"/>
                  <a:pt x="1343" y="1625"/>
                  <a:pt x="1341" y="1624"/>
                </a:cubicBezTo>
                <a:cubicBezTo>
                  <a:pt x="1343" y="1624"/>
                  <a:pt x="1342" y="1623"/>
                  <a:pt x="1343" y="1623"/>
                </a:cubicBezTo>
                <a:cubicBezTo>
                  <a:pt x="1343" y="1624"/>
                  <a:pt x="1343" y="1626"/>
                  <a:pt x="1345" y="1625"/>
                </a:cubicBezTo>
                <a:cubicBezTo>
                  <a:pt x="1345" y="1625"/>
                  <a:pt x="1344" y="1625"/>
                  <a:pt x="1344" y="1624"/>
                </a:cubicBezTo>
                <a:cubicBezTo>
                  <a:pt x="1347" y="1624"/>
                  <a:pt x="1347" y="1624"/>
                  <a:pt x="1347" y="1624"/>
                </a:cubicBezTo>
                <a:cubicBezTo>
                  <a:pt x="1347" y="1625"/>
                  <a:pt x="1347" y="1626"/>
                  <a:pt x="1349" y="1625"/>
                </a:cubicBezTo>
                <a:cubicBezTo>
                  <a:pt x="1347" y="1625"/>
                  <a:pt x="1348" y="1622"/>
                  <a:pt x="1348" y="1622"/>
                </a:cubicBezTo>
                <a:cubicBezTo>
                  <a:pt x="1349" y="1623"/>
                  <a:pt x="1349" y="1623"/>
                  <a:pt x="1349" y="1624"/>
                </a:cubicBezTo>
                <a:cubicBezTo>
                  <a:pt x="1349" y="1623"/>
                  <a:pt x="1352" y="1625"/>
                  <a:pt x="1351" y="1626"/>
                </a:cubicBezTo>
                <a:cubicBezTo>
                  <a:pt x="1350" y="1623"/>
                  <a:pt x="1348" y="1626"/>
                  <a:pt x="1350" y="1627"/>
                </a:cubicBezTo>
                <a:cubicBezTo>
                  <a:pt x="1347" y="1626"/>
                  <a:pt x="1349" y="1626"/>
                  <a:pt x="1347" y="1627"/>
                </a:cubicBezTo>
                <a:cubicBezTo>
                  <a:pt x="1347" y="1627"/>
                  <a:pt x="1347" y="1627"/>
                  <a:pt x="1346" y="1627"/>
                </a:cubicBezTo>
                <a:cubicBezTo>
                  <a:pt x="1346" y="1626"/>
                  <a:pt x="1347" y="1626"/>
                  <a:pt x="1346" y="1626"/>
                </a:cubicBezTo>
                <a:cubicBezTo>
                  <a:pt x="1342" y="1626"/>
                  <a:pt x="1345" y="1627"/>
                  <a:pt x="1341" y="1627"/>
                </a:cubicBezTo>
                <a:cubicBezTo>
                  <a:pt x="1344" y="1627"/>
                  <a:pt x="1347" y="1628"/>
                  <a:pt x="1349" y="1628"/>
                </a:cubicBezTo>
                <a:cubicBezTo>
                  <a:pt x="1349" y="1628"/>
                  <a:pt x="1349" y="1628"/>
                  <a:pt x="1349" y="1628"/>
                </a:cubicBezTo>
                <a:cubicBezTo>
                  <a:pt x="1350" y="1628"/>
                  <a:pt x="1351" y="1628"/>
                  <a:pt x="1352" y="1628"/>
                </a:cubicBezTo>
                <a:cubicBezTo>
                  <a:pt x="1354" y="1628"/>
                  <a:pt x="1356" y="1628"/>
                  <a:pt x="1357" y="1628"/>
                </a:cubicBezTo>
                <a:cubicBezTo>
                  <a:pt x="1356" y="1628"/>
                  <a:pt x="1356" y="1628"/>
                  <a:pt x="1356" y="1628"/>
                </a:cubicBezTo>
                <a:cubicBezTo>
                  <a:pt x="1358" y="1627"/>
                  <a:pt x="1361" y="1627"/>
                  <a:pt x="1363" y="1627"/>
                </a:cubicBezTo>
                <a:cubicBezTo>
                  <a:pt x="1363" y="1627"/>
                  <a:pt x="1363" y="1627"/>
                  <a:pt x="1363" y="1627"/>
                </a:cubicBezTo>
                <a:cubicBezTo>
                  <a:pt x="1362" y="1627"/>
                  <a:pt x="1360" y="1627"/>
                  <a:pt x="1359" y="1628"/>
                </a:cubicBezTo>
                <a:cubicBezTo>
                  <a:pt x="1359" y="1628"/>
                  <a:pt x="1360" y="1628"/>
                  <a:pt x="1360" y="1628"/>
                </a:cubicBezTo>
                <a:cubicBezTo>
                  <a:pt x="1360" y="1629"/>
                  <a:pt x="1360" y="1629"/>
                  <a:pt x="1359" y="1629"/>
                </a:cubicBezTo>
                <a:cubicBezTo>
                  <a:pt x="1360" y="1630"/>
                  <a:pt x="1361" y="1628"/>
                  <a:pt x="1363" y="1629"/>
                </a:cubicBezTo>
                <a:cubicBezTo>
                  <a:pt x="1363" y="1629"/>
                  <a:pt x="1363" y="1629"/>
                  <a:pt x="1363" y="1628"/>
                </a:cubicBezTo>
                <a:cubicBezTo>
                  <a:pt x="1364" y="1628"/>
                  <a:pt x="1365" y="1628"/>
                  <a:pt x="1366" y="1627"/>
                </a:cubicBezTo>
                <a:cubicBezTo>
                  <a:pt x="1366" y="1628"/>
                  <a:pt x="1364" y="1628"/>
                  <a:pt x="1366" y="1629"/>
                </a:cubicBezTo>
                <a:cubicBezTo>
                  <a:pt x="1371" y="1630"/>
                  <a:pt x="1373" y="1629"/>
                  <a:pt x="1375" y="1630"/>
                </a:cubicBezTo>
                <a:cubicBezTo>
                  <a:pt x="1375" y="1630"/>
                  <a:pt x="1375" y="1629"/>
                  <a:pt x="1375" y="1629"/>
                </a:cubicBezTo>
                <a:cubicBezTo>
                  <a:pt x="1375" y="1629"/>
                  <a:pt x="1376" y="1629"/>
                  <a:pt x="1376" y="1629"/>
                </a:cubicBezTo>
                <a:cubicBezTo>
                  <a:pt x="1376" y="1629"/>
                  <a:pt x="1376" y="1629"/>
                  <a:pt x="1375" y="1629"/>
                </a:cubicBezTo>
                <a:cubicBezTo>
                  <a:pt x="1376" y="1628"/>
                  <a:pt x="1377" y="1629"/>
                  <a:pt x="1377" y="1628"/>
                </a:cubicBezTo>
                <a:cubicBezTo>
                  <a:pt x="1378" y="1631"/>
                  <a:pt x="1382" y="1628"/>
                  <a:pt x="1384" y="1630"/>
                </a:cubicBezTo>
                <a:cubicBezTo>
                  <a:pt x="1384" y="1629"/>
                  <a:pt x="1385" y="1627"/>
                  <a:pt x="1386" y="1629"/>
                </a:cubicBezTo>
                <a:cubicBezTo>
                  <a:pt x="1385" y="1630"/>
                  <a:pt x="1386" y="1629"/>
                  <a:pt x="1387" y="1629"/>
                </a:cubicBezTo>
                <a:cubicBezTo>
                  <a:pt x="1388" y="1633"/>
                  <a:pt x="1400" y="1629"/>
                  <a:pt x="1401" y="1631"/>
                </a:cubicBezTo>
                <a:cubicBezTo>
                  <a:pt x="1402" y="1630"/>
                  <a:pt x="1402" y="1631"/>
                  <a:pt x="1403" y="1631"/>
                </a:cubicBezTo>
                <a:cubicBezTo>
                  <a:pt x="1403" y="1631"/>
                  <a:pt x="1402" y="1631"/>
                  <a:pt x="1402" y="1630"/>
                </a:cubicBezTo>
                <a:cubicBezTo>
                  <a:pt x="1404" y="1630"/>
                  <a:pt x="1407" y="1631"/>
                  <a:pt x="1410" y="1632"/>
                </a:cubicBezTo>
                <a:cubicBezTo>
                  <a:pt x="1409" y="1632"/>
                  <a:pt x="1409" y="1632"/>
                  <a:pt x="1408" y="1633"/>
                </a:cubicBezTo>
                <a:cubicBezTo>
                  <a:pt x="1408" y="1633"/>
                  <a:pt x="1408" y="1633"/>
                  <a:pt x="1408" y="1633"/>
                </a:cubicBezTo>
                <a:cubicBezTo>
                  <a:pt x="1406" y="1633"/>
                  <a:pt x="1404" y="1633"/>
                  <a:pt x="1402" y="1632"/>
                </a:cubicBezTo>
                <a:cubicBezTo>
                  <a:pt x="1402" y="1634"/>
                  <a:pt x="1402" y="1634"/>
                  <a:pt x="1402" y="1634"/>
                </a:cubicBezTo>
                <a:cubicBezTo>
                  <a:pt x="1399" y="1633"/>
                  <a:pt x="1395" y="1633"/>
                  <a:pt x="1391" y="1633"/>
                </a:cubicBezTo>
                <a:cubicBezTo>
                  <a:pt x="1392" y="1633"/>
                  <a:pt x="1392" y="1632"/>
                  <a:pt x="1392" y="1633"/>
                </a:cubicBezTo>
                <a:cubicBezTo>
                  <a:pt x="1392" y="1632"/>
                  <a:pt x="1391" y="1632"/>
                  <a:pt x="1390" y="1632"/>
                </a:cubicBezTo>
                <a:cubicBezTo>
                  <a:pt x="1390" y="1632"/>
                  <a:pt x="1390" y="1633"/>
                  <a:pt x="1390" y="1633"/>
                </a:cubicBezTo>
                <a:cubicBezTo>
                  <a:pt x="1384" y="1632"/>
                  <a:pt x="1377" y="1632"/>
                  <a:pt x="1372" y="1631"/>
                </a:cubicBezTo>
                <a:cubicBezTo>
                  <a:pt x="1372" y="1631"/>
                  <a:pt x="1369" y="1630"/>
                  <a:pt x="1370" y="1632"/>
                </a:cubicBezTo>
                <a:cubicBezTo>
                  <a:pt x="1370" y="1631"/>
                  <a:pt x="1368" y="1632"/>
                  <a:pt x="1369" y="1630"/>
                </a:cubicBezTo>
                <a:cubicBezTo>
                  <a:pt x="1368" y="1631"/>
                  <a:pt x="1368" y="1631"/>
                  <a:pt x="1369" y="1631"/>
                </a:cubicBezTo>
                <a:cubicBezTo>
                  <a:pt x="1362" y="1632"/>
                  <a:pt x="1356" y="1632"/>
                  <a:pt x="1350" y="1631"/>
                </a:cubicBezTo>
                <a:cubicBezTo>
                  <a:pt x="1350" y="1632"/>
                  <a:pt x="1350" y="1632"/>
                  <a:pt x="1351" y="1632"/>
                </a:cubicBezTo>
                <a:cubicBezTo>
                  <a:pt x="1351" y="1632"/>
                  <a:pt x="1351" y="1632"/>
                  <a:pt x="1351" y="1633"/>
                </a:cubicBezTo>
                <a:cubicBezTo>
                  <a:pt x="1351" y="1633"/>
                  <a:pt x="1351" y="1633"/>
                  <a:pt x="1351" y="1633"/>
                </a:cubicBezTo>
                <a:cubicBezTo>
                  <a:pt x="1349" y="1633"/>
                  <a:pt x="1348" y="1633"/>
                  <a:pt x="1348" y="1634"/>
                </a:cubicBezTo>
                <a:cubicBezTo>
                  <a:pt x="1348" y="1634"/>
                  <a:pt x="1347" y="1634"/>
                  <a:pt x="1345" y="1634"/>
                </a:cubicBezTo>
                <a:cubicBezTo>
                  <a:pt x="1345" y="1633"/>
                  <a:pt x="1346" y="1633"/>
                  <a:pt x="1346" y="1633"/>
                </a:cubicBezTo>
                <a:cubicBezTo>
                  <a:pt x="1346" y="1633"/>
                  <a:pt x="1345" y="1633"/>
                  <a:pt x="1345" y="1633"/>
                </a:cubicBezTo>
                <a:cubicBezTo>
                  <a:pt x="1345" y="1633"/>
                  <a:pt x="1345" y="1633"/>
                  <a:pt x="1345" y="1633"/>
                </a:cubicBezTo>
                <a:cubicBezTo>
                  <a:pt x="1345" y="1632"/>
                  <a:pt x="1343" y="1632"/>
                  <a:pt x="1343" y="1632"/>
                </a:cubicBezTo>
                <a:cubicBezTo>
                  <a:pt x="1343" y="1632"/>
                  <a:pt x="1343" y="1632"/>
                  <a:pt x="1343" y="1633"/>
                </a:cubicBezTo>
                <a:cubicBezTo>
                  <a:pt x="1341" y="1632"/>
                  <a:pt x="1340" y="1632"/>
                  <a:pt x="1339" y="1632"/>
                </a:cubicBezTo>
                <a:cubicBezTo>
                  <a:pt x="1339" y="1631"/>
                  <a:pt x="1340" y="1631"/>
                  <a:pt x="1340" y="1631"/>
                </a:cubicBezTo>
                <a:cubicBezTo>
                  <a:pt x="1340" y="1631"/>
                  <a:pt x="1341" y="1631"/>
                  <a:pt x="1341" y="1631"/>
                </a:cubicBezTo>
                <a:cubicBezTo>
                  <a:pt x="1341" y="1631"/>
                  <a:pt x="1341" y="1631"/>
                  <a:pt x="1341" y="1631"/>
                </a:cubicBezTo>
                <a:cubicBezTo>
                  <a:pt x="1340" y="1632"/>
                  <a:pt x="1345" y="1631"/>
                  <a:pt x="1345" y="1631"/>
                </a:cubicBezTo>
                <a:cubicBezTo>
                  <a:pt x="1343" y="1630"/>
                  <a:pt x="1344" y="1629"/>
                  <a:pt x="1345" y="1628"/>
                </a:cubicBezTo>
                <a:cubicBezTo>
                  <a:pt x="1341" y="1628"/>
                  <a:pt x="1340" y="1629"/>
                  <a:pt x="1337" y="1629"/>
                </a:cubicBezTo>
                <a:cubicBezTo>
                  <a:pt x="1338" y="1630"/>
                  <a:pt x="1338" y="1630"/>
                  <a:pt x="1339" y="1630"/>
                </a:cubicBezTo>
                <a:cubicBezTo>
                  <a:pt x="1339" y="1630"/>
                  <a:pt x="1338" y="1630"/>
                  <a:pt x="1338" y="1630"/>
                </a:cubicBezTo>
                <a:cubicBezTo>
                  <a:pt x="1338" y="1630"/>
                  <a:pt x="1339" y="1630"/>
                  <a:pt x="1339" y="1630"/>
                </a:cubicBezTo>
                <a:cubicBezTo>
                  <a:pt x="1339" y="1631"/>
                  <a:pt x="1339" y="1631"/>
                  <a:pt x="1339" y="1632"/>
                </a:cubicBezTo>
                <a:cubicBezTo>
                  <a:pt x="1339" y="1631"/>
                  <a:pt x="1338" y="1631"/>
                  <a:pt x="1338" y="1630"/>
                </a:cubicBezTo>
                <a:cubicBezTo>
                  <a:pt x="1337" y="1630"/>
                  <a:pt x="1336" y="1630"/>
                  <a:pt x="1335" y="1630"/>
                </a:cubicBezTo>
                <a:cubicBezTo>
                  <a:pt x="1335" y="1630"/>
                  <a:pt x="1336" y="1631"/>
                  <a:pt x="1337" y="1630"/>
                </a:cubicBezTo>
                <a:cubicBezTo>
                  <a:pt x="1335" y="1632"/>
                  <a:pt x="1331" y="1628"/>
                  <a:pt x="1326" y="1630"/>
                </a:cubicBezTo>
                <a:cubicBezTo>
                  <a:pt x="1326" y="1631"/>
                  <a:pt x="1328" y="1631"/>
                  <a:pt x="1329" y="1630"/>
                </a:cubicBezTo>
                <a:cubicBezTo>
                  <a:pt x="1330" y="1633"/>
                  <a:pt x="1327" y="1631"/>
                  <a:pt x="1325" y="1632"/>
                </a:cubicBezTo>
                <a:cubicBezTo>
                  <a:pt x="1324" y="1632"/>
                  <a:pt x="1324" y="1633"/>
                  <a:pt x="1325" y="1633"/>
                </a:cubicBezTo>
                <a:cubicBezTo>
                  <a:pt x="1326" y="1633"/>
                  <a:pt x="1328" y="1633"/>
                  <a:pt x="1328" y="1632"/>
                </a:cubicBezTo>
                <a:cubicBezTo>
                  <a:pt x="1327" y="1633"/>
                  <a:pt x="1326" y="1633"/>
                  <a:pt x="1325" y="1633"/>
                </a:cubicBezTo>
                <a:cubicBezTo>
                  <a:pt x="1323" y="1633"/>
                  <a:pt x="1321" y="1633"/>
                  <a:pt x="1320" y="1633"/>
                </a:cubicBezTo>
                <a:cubicBezTo>
                  <a:pt x="1309" y="1632"/>
                  <a:pt x="1291" y="1631"/>
                  <a:pt x="1285" y="1631"/>
                </a:cubicBezTo>
                <a:cubicBezTo>
                  <a:pt x="1288" y="1632"/>
                  <a:pt x="1293" y="1632"/>
                  <a:pt x="1296" y="1632"/>
                </a:cubicBezTo>
                <a:cubicBezTo>
                  <a:pt x="1294" y="1634"/>
                  <a:pt x="1296" y="1633"/>
                  <a:pt x="1297" y="1633"/>
                </a:cubicBezTo>
                <a:cubicBezTo>
                  <a:pt x="1298" y="1633"/>
                  <a:pt x="1297" y="1633"/>
                  <a:pt x="1297" y="1633"/>
                </a:cubicBezTo>
                <a:cubicBezTo>
                  <a:pt x="1300" y="1635"/>
                  <a:pt x="1305" y="1634"/>
                  <a:pt x="1310" y="1635"/>
                </a:cubicBezTo>
                <a:cubicBezTo>
                  <a:pt x="1310" y="1635"/>
                  <a:pt x="1311" y="1636"/>
                  <a:pt x="1311" y="1635"/>
                </a:cubicBezTo>
                <a:cubicBezTo>
                  <a:pt x="1311" y="1635"/>
                  <a:pt x="1311" y="1635"/>
                  <a:pt x="1311" y="1635"/>
                </a:cubicBezTo>
                <a:cubicBezTo>
                  <a:pt x="1312" y="1635"/>
                  <a:pt x="1312" y="1635"/>
                  <a:pt x="1312" y="1635"/>
                </a:cubicBezTo>
                <a:cubicBezTo>
                  <a:pt x="1307" y="1636"/>
                  <a:pt x="1301" y="1635"/>
                  <a:pt x="1296" y="1636"/>
                </a:cubicBezTo>
                <a:cubicBezTo>
                  <a:pt x="1296" y="1636"/>
                  <a:pt x="1297" y="1636"/>
                  <a:pt x="1298" y="1636"/>
                </a:cubicBezTo>
                <a:cubicBezTo>
                  <a:pt x="1289" y="1637"/>
                  <a:pt x="1280" y="1638"/>
                  <a:pt x="1270" y="1639"/>
                </a:cubicBezTo>
                <a:cubicBezTo>
                  <a:pt x="1270" y="1640"/>
                  <a:pt x="1269" y="1640"/>
                  <a:pt x="1269" y="1641"/>
                </a:cubicBezTo>
                <a:cubicBezTo>
                  <a:pt x="1279" y="1639"/>
                  <a:pt x="1289" y="1638"/>
                  <a:pt x="1299" y="1637"/>
                </a:cubicBezTo>
                <a:cubicBezTo>
                  <a:pt x="1308" y="1638"/>
                  <a:pt x="1317" y="1636"/>
                  <a:pt x="1326" y="1638"/>
                </a:cubicBezTo>
                <a:cubicBezTo>
                  <a:pt x="1329" y="1639"/>
                  <a:pt x="1334" y="1639"/>
                  <a:pt x="1340" y="1639"/>
                </a:cubicBezTo>
                <a:cubicBezTo>
                  <a:pt x="1340" y="1640"/>
                  <a:pt x="1341" y="1640"/>
                  <a:pt x="1341" y="1640"/>
                </a:cubicBezTo>
                <a:cubicBezTo>
                  <a:pt x="1341" y="1640"/>
                  <a:pt x="1341" y="1640"/>
                  <a:pt x="1341" y="1639"/>
                </a:cubicBezTo>
                <a:cubicBezTo>
                  <a:pt x="1348" y="1639"/>
                  <a:pt x="1354" y="1639"/>
                  <a:pt x="1359" y="1639"/>
                </a:cubicBezTo>
                <a:cubicBezTo>
                  <a:pt x="1375" y="1640"/>
                  <a:pt x="1390" y="1642"/>
                  <a:pt x="1404" y="1642"/>
                </a:cubicBezTo>
                <a:cubicBezTo>
                  <a:pt x="1404" y="1642"/>
                  <a:pt x="1404" y="1643"/>
                  <a:pt x="1404" y="1643"/>
                </a:cubicBezTo>
                <a:cubicBezTo>
                  <a:pt x="1406" y="1643"/>
                  <a:pt x="1412" y="1642"/>
                  <a:pt x="1414" y="1643"/>
                </a:cubicBezTo>
                <a:cubicBezTo>
                  <a:pt x="1414" y="1643"/>
                  <a:pt x="1414" y="1643"/>
                  <a:pt x="1414" y="1642"/>
                </a:cubicBezTo>
                <a:cubicBezTo>
                  <a:pt x="1418" y="1643"/>
                  <a:pt x="1423" y="1641"/>
                  <a:pt x="1426" y="1644"/>
                </a:cubicBezTo>
                <a:cubicBezTo>
                  <a:pt x="1428" y="1642"/>
                  <a:pt x="1433" y="1643"/>
                  <a:pt x="1434" y="1644"/>
                </a:cubicBezTo>
                <a:cubicBezTo>
                  <a:pt x="1436" y="1642"/>
                  <a:pt x="1432" y="1642"/>
                  <a:pt x="1431" y="1643"/>
                </a:cubicBezTo>
                <a:cubicBezTo>
                  <a:pt x="1437" y="1640"/>
                  <a:pt x="1440" y="1644"/>
                  <a:pt x="1445" y="1643"/>
                </a:cubicBezTo>
                <a:cubicBezTo>
                  <a:pt x="1445" y="1645"/>
                  <a:pt x="1444" y="1644"/>
                  <a:pt x="1443" y="1644"/>
                </a:cubicBezTo>
                <a:cubicBezTo>
                  <a:pt x="1444" y="1646"/>
                  <a:pt x="1446" y="1643"/>
                  <a:pt x="1447" y="1645"/>
                </a:cubicBezTo>
                <a:cubicBezTo>
                  <a:pt x="1448" y="1644"/>
                  <a:pt x="1447" y="1644"/>
                  <a:pt x="1447" y="1644"/>
                </a:cubicBezTo>
                <a:cubicBezTo>
                  <a:pt x="1451" y="1644"/>
                  <a:pt x="1451" y="1644"/>
                  <a:pt x="1451" y="1644"/>
                </a:cubicBezTo>
                <a:cubicBezTo>
                  <a:pt x="1451" y="1643"/>
                  <a:pt x="1450" y="1643"/>
                  <a:pt x="1451" y="1643"/>
                </a:cubicBezTo>
                <a:cubicBezTo>
                  <a:pt x="1451" y="1642"/>
                  <a:pt x="1449" y="1643"/>
                  <a:pt x="1448" y="1642"/>
                </a:cubicBezTo>
                <a:cubicBezTo>
                  <a:pt x="1452" y="1641"/>
                  <a:pt x="1454" y="1643"/>
                  <a:pt x="1459" y="1642"/>
                </a:cubicBezTo>
                <a:cubicBezTo>
                  <a:pt x="1459" y="1644"/>
                  <a:pt x="1456" y="1642"/>
                  <a:pt x="1457" y="1644"/>
                </a:cubicBezTo>
                <a:cubicBezTo>
                  <a:pt x="1458" y="1644"/>
                  <a:pt x="1458" y="1644"/>
                  <a:pt x="1458" y="1644"/>
                </a:cubicBezTo>
                <a:cubicBezTo>
                  <a:pt x="1459" y="1645"/>
                  <a:pt x="1460" y="1644"/>
                  <a:pt x="1462" y="1644"/>
                </a:cubicBezTo>
                <a:cubicBezTo>
                  <a:pt x="1463" y="1644"/>
                  <a:pt x="1460" y="1644"/>
                  <a:pt x="1460" y="1644"/>
                </a:cubicBezTo>
                <a:cubicBezTo>
                  <a:pt x="1459" y="1643"/>
                  <a:pt x="1460" y="1642"/>
                  <a:pt x="1461" y="1642"/>
                </a:cubicBezTo>
                <a:cubicBezTo>
                  <a:pt x="1461" y="1643"/>
                  <a:pt x="1460" y="1643"/>
                  <a:pt x="1460" y="1643"/>
                </a:cubicBezTo>
                <a:cubicBezTo>
                  <a:pt x="1464" y="1642"/>
                  <a:pt x="1470" y="1643"/>
                  <a:pt x="1473" y="1643"/>
                </a:cubicBezTo>
                <a:cubicBezTo>
                  <a:pt x="1473" y="1642"/>
                  <a:pt x="1471" y="1643"/>
                  <a:pt x="1471" y="1642"/>
                </a:cubicBezTo>
                <a:cubicBezTo>
                  <a:pt x="1472" y="1641"/>
                  <a:pt x="1473" y="1643"/>
                  <a:pt x="1474" y="1642"/>
                </a:cubicBezTo>
                <a:cubicBezTo>
                  <a:pt x="1473" y="1642"/>
                  <a:pt x="1474" y="1643"/>
                  <a:pt x="1474" y="1643"/>
                </a:cubicBezTo>
                <a:cubicBezTo>
                  <a:pt x="1474" y="1643"/>
                  <a:pt x="1474" y="1642"/>
                  <a:pt x="1475" y="1642"/>
                </a:cubicBezTo>
                <a:cubicBezTo>
                  <a:pt x="1464" y="1639"/>
                  <a:pt x="1459" y="1642"/>
                  <a:pt x="1448" y="1641"/>
                </a:cubicBezTo>
                <a:cubicBezTo>
                  <a:pt x="1449" y="1641"/>
                  <a:pt x="1450" y="1641"/>
                  <a:pt x="1451" y="1641"/>
                </a:cubicBezTo>
                <a:cubicBezTo>
                  <a:pt x="1452" y="1640"/>
                  <a:pt x="1449" y="1640"/>
                  <a:pt x="1448" y="1640"/>
                </a:cubicBezTo>
                <a:cubicBezTo>
                  <a:pt x="1446" y="1640"/>
                  <a:pt x="1446" y="1640"/>
                  <a:pt x="1444" y="1640"/>
                </a:cubicBezTo>
                <a:cubicBezTo>
                  <a:pt x="1444" y="1640"/>
                  <a:pt x="1444" y="1640"/>
                  <a:pt x="1444" y="1640"/>
                </a:cubicBezTo>
                <a:cubicBezTo>
                  <a:pt x="1443" y="1639"/>
                  <a:pt x="1443" y="1638"/>
                  <a:pt x="1442" y="1638"/>
                </a:cubicBezTo>
                <a:cubicBezTo>
                  <a:pt x="1446" y="1638"/>
                  <a:pt x="1449" y="1638"/>
                  <a:pt x="1453" y="1638"/>
                </a:cubicBezTo>
                <a:cubicBezTo>
                  <a:pt x="1453" y="1638"/>
                  <a:pt x="1453" y="1638"/>
                  <a:pt x="1453" y="1638"/>
                </a:cubicBezTo>
                <a:cubicBezTo>
                  <a:pt x="1454" y="1638"/>
                  <a:pt x="1454" y="1638"/>
                  <a:pt x="1454" y="1638"/>
                </a:cubicBezTo>
                <a:cubicBezTo>
                  <a:pt x="1457" y="1638"/>
                  <a:pt x="1461" y="1638"/>
                  <a:pt x="1467" y="1639"/>
                </a:cubicBezTo>
                <a:cubicBezTo>
                  <a:pt x="1467" y="1640"/>
                  <a:pt x="1465" y="1639"/>
                  <a:pt x="1464" y="1639"/>
                </a:cubicBezTo>
                <a:cubicBezTo>
                  <a:pt x="1467" y="1640"/>
                  <a:pt x="1473" y="1640"/>
                  <a:pt x="1478" y="1640"/>
                </a:cubicBezTo>
                <a:cubicBezTo>
                  <a:pt x="1478" y="1640"/>
                  <a:pt x="1479" y="1640"/>
                  <a:pt x="1479" y="1640"/>
                </a:cubicBezTo>
                <a:cubicBezTo>
                  <a:pt x="1482" y="1640"/>
                  <a:pt x="1484" y="1640"/>
                  <a:pt x="1485" y="1640"/>
                </a:cubicBezTo>
                <a:cubicBezTo>
                  <a:pt x="1485" y="1639"/>
                  <a:pt x="1484" y="1639"/>
                  <a:pt x="1484" y="1639"/>
                </a:cubicBezTo>
                <a:cubicBezTo>
                  <a:pt x="1485" y="1638"/>
                  <a:pt x="1486" y="1639"/>
                  <a:pt x="1488" y="1638"/>
                </a:cubicBezTo>
                <a:cubicBezTo>
                  <a:pt x="1483" y="1637"/>
                  <a:pt x="1476" y="1637"/>
                  <a:pt x="1471" y="1637"/>
                </a:cubicBezTo>
                <a:cubicBezTo>
                  <a:pt x="1471" y="1636"/>
                  <a:pt x="1473" y="1636"/>
                  <a:pt x="1474" y="1636"/>
                </a:cubicBezTo>
                <a:cubicBezTo>
                  <a:pt x="1472" y="1636"/>
                  <a:pt x="1470" y="1636"/>
                  <a:pt x="1467" y="1635"/>
                </a:cubicBezTo>
                <a:cubicBezTo>
                  <a:pt x="1467" y="1634"/>
                  <a:pt x="1467" y="1634"/>
                  <a:pt x="1467" y="1634"/>
                </a:cubicBezTo>
                <a:cubicBezTo>
                  <a:pt x="1466" y="1634"/>
                  <a:pt x="1465" y="1635"/>
                  <a:pt x="1464" y="1635"/>
                </a:cubicBezTo>
                <a:cubicBezTo>
                  <a:pt x="1464" y="1635"/>
                  <a:pt x="1465" y="1635"/>
                  <a:pt x="1465" y="1635"/>
                </a:cubicBezTo>
                <a:cubicBezTo>
                  <a:pt x="1463" y="1635"/>
                  <a:pt x="1462" y="1635"/>
                  <a:pt x="1460" y="1635"/>
                </a:cubicBezTo>
                <a:cubicBezTo>
                  <a:pt x="1461" y="1635"/>
                  <a:pt x="1461" y="1635"/>
                  <a:pt x="1461" y="1634"/>
                </a:cubicBezTo>
                <a:cubicBezTo>
                  <a:pt x="1463" y="1634"/>
                  <a:pt x="1466" y="1634"/>
                  <a:pt x="1468" y="1633"/>
                </a:cubicBezTo>
                <a:cubicBezTo>
                  <a:pt x="1467" y="1633"/>
                  <a:pt x="1467" y="1633"/>
                  <a:pt x="1465" y="1633"/>
                </a:cubicBezTo>
                <a:cubicBezTo>
                  <a:pt x="1468" y="1635"/>
                  <a:pt x="1463" y="1634"/>
                  <a:pt x="1463" y="1632"/>
                </a:cubicBezTo>
                <a:cubicBezTo>
                  <a:pt x="1463" y="1634"/>
                  <a:pt x="1462" y="1634"/>
                  <a:pt x="1461" y="1634"/>
                </a:cubicBezTo>
                <a:cubicBezTo>
                  <a:pt x="1461" y="1633"/>
                  <a:pt x="1460" y="1633"/>
                  <a:pt x="1460" y="1633"/>
                </a:cubicBezTo>
                <a:cubicBezTo>
                  <a:pt x="1459" y="1632"/>
                  <a:pt x="1459" y="1633"/>
                  <a:pt x="1460" y="1634"/>
                </a:cubicBezTo>
                <a:cubicBezTo>
                  <a:pt x="1459" y="1633"/>
                  <a:pt x="1459" y="1633"/>
                  <a:pt x="1458" y="1633"/>
                </a:cubicBezTo>
                <a:cubicBezTo>
                  <a:pt x="1458" y="1633"/>
                  <a:pt x="1459" y="1633"/>
                  <a:pt x="1459" y="1633"/>
                </a:cubicBezTo>
                <a:cubicBezTo>
                  <a:pt x="1458" y="1632"/>
                  <a:pt x="1457" y="1632"/>
                  <a:pt x="1456" y="1632"/>
                </a:cubicBezTo>
                <a:cubicBezTo>
                  <a:pt x="1456" y="1632"/>
                  <a:pt x="1456" y="1632"/>
                  <a:pt x="1455" y="1632"/>
                </a:cubicBezTo>
                <a:cubicBezTo>
                  <a:pt x="1455" y="1631"/>
                  <a:pt x="1456" y="1631"/>
                  <a:pt x="1456" y="1630"/>
                </a:cubicBezTo>
                <a:cubicBezTo>
                  <a:pt x="1457" y="1630"/>
                  <a:pt x="1456" y="1630"/>
                  <a:pt x="1455" y="1630"/>
                </a:cubicBezTo>
                <a:cubicBezTo>
                  <a:pt x="1458" y="1626"/>
                  <a:pt x="1466" y="1631"/>
                  <a:pt x="1468" y="1629"/>
                </a:cubicBezTo>
                <a:cubicBezTo>
                  <a:pt x="1470" y="1629"/>
                  <a:pt x="1470" y="1631"/>
                  <a:pt x="1471" y="1629"/>
                </a:cubicBezTo>
                <a:cubicBezTo>
                  <a:pt x="1472" y="1631"/>
                  <a:pt x="1471" y="1631"/>
                  <a:pt x="1471" y="1632"/>
                </a:cubicBezTo>
                <a:cubicBezTo>
                  <a:pt x="1473" y="1631"/>
                  <a:pt x="1474" y="1633"/>
                  <a:pt x="1474" y="1632"/>
                </a:cubicBezTo>
                <a:cubicBezTo>
                  <a:pt x="1473" y="1632"/>
                  <a:pt x="1472" y="1632"/>
                  <a:pt x="1472" y="1630"/>
                </a:cubicBezTo>
                <a:cubicBezTo>
                  <a:pt x="1474" y="1630"/>
                  <a:pt x="1479" y="1631"/>
                  <a:pt x="1481" y="1629"/>
                </a:cubicBezTo>
                <a:cubicBezTo>
                  <a:pt x="1481" y="1630"/>
                  <a:pt x="1484" y="1630"/>
                  <a:pt x="1487" y="1630"/>
                </a:cubicBezTo>
                <a:cubicBezTo>
                  <a:pt x="1488" y="1631"/>
                  <a:pt x="1488" y="1631"/>
                  <a:pt x="1488" y="1631"/>
                </a:cubicBezTo>
                <a:cubicBezTo>
                  <a:pt x="1489" y="1632"/>
                  <a:pt x="1487" y="1631"/>
                  <a:pt x="1487" y="1633"/>
                </a:cubicBezTo>
                <a:cubicBezTo>
                  <a:pt x="1488" y="1633"/>
                  <a:pt x="1489" y="1632"/>
                  <a:pt x="1489" y="1631"/>
                </a:cubicBezTo>
                <a:cubicBezTo>
                  <a:pt x="1489" y="1633"/>
                  <a:pt x="1491" y="1633"/>
                  <a:pt x="1491" y="1632"/>
                </a:cubicBezTo>
                <a:cubicBezTo>
                  <a:pt x="1490" y="1632"/>
                  <a:pt x="1489" y="1632"/>
                  <a:pt x="1490" y="1630"/>
                </a:cubicBezTo>
                <a:cubicBezTo>
                  <a:pt x="1492" y="1630"/>
                  <a:pt x="1502" y="1632"/>
                  <a:pt x="1506" y="1631"/>
                </a:cubicBezTo>
                <a:cubicBezTo>
                  <a:pt x="1506" y="1633"/>
                  <a:pt x="1504" y="1631"/>
                  <a:pt x="1504" y="1633"/>
                </a:cubicBezTo>
                <a:cubicBezTo>
                  <a:pt x="1507" y="1633"/>
                  <a:pt x="1507" y="1633"/>
                  <a:pt x="1507" y="1633"/>
                </a:cubicBezTo>
                <a:cubicBezTo>
                  <a:pt x="1507" y="1632"/>
                  <a:pt x="1507" y="1632"/>
                  <a:pt x="1507" y="1631"/>
                </a:cubicBezTo>
                <a:cubicBezTo>
                  <a:pt x="1511" y="1631"/>
                  <a:pt x="1511" y="1633"/>
                  <a:pt x="1513" y="1630"/>
                </a:cubicBezTo>
                <a:cubicBezTo>
                  <a:pt x="1513" y="1632"/>
                  <a:pt x="1514" y="1632"/>
                  <a:pt x="1516" y="1631"/>
                </a:cubicBezTo>
                <a:cubicBezTo>
                  <a:pt x="1516" y="1632"/>
                  <a:pt x="1515" y="1633"/>
                  <a:pt x="1515" y="1634"/>
                </a:cubicBezTo>
                <a:cubicBezTo>
                  <a:pt x="1514" y="1634"/>
                  <a:pt x="1513" y="1634"/>
                  <a:pt x="1512" y="1634"/>
                </a:cubicBezTo>
                <a:cubicBezTo>
                  <a:pt x="1512" y="1635"/>
                  <a:pt x="1513" y="1634"/>
                  <a:pt x="1514" y="1635"/>
                </a:cubicBezTo>
                <a:cubicBezTo>
                  <a:pt x="1514" y="1635"/>
                  <a:pt x="1514" y="1635"/>
                  <a:pt x="1514" y="1635"/>
                </a:cubicBezTo>
                <a:cubicBezTo>
                  <a:pt x="1514" y="1635"/>
                  <a:pt x="1514" y="1636"/>
                  <a:pt x="1515" y="1636"/>
                </a:cubicBezTo>
                <a:cubicBezTo>
                  <a:pt x="1515" y="1636"/>
                  <a:pt x="1515" y="1636"/>
                  <a:pt x="1515" y="1636"/>
                </a:cubicBezTo>
                <a:cubicBezTo>
                  <a:pt x="1514" y="1636"/>
                  <a:pt x="1514" y="1636"/>
                  <a:pt x="1514" y="1637"/>
                </a:cubicBezTo>
                <a:cubicBezTo>
                  <a:pt x="1514" y="1637"/>
                  <a:pt x="1514" y="1637"/>
                  <a:pt x="1514" y="1637"/>
                </a:cubicBezTo>
                <a:cubicBezTo>
                  <a:pt x="1509" y="1637"/>
                  <a:pt x="1503" y="1636"/>
                  <a:pt x="1499" y="1637"/>
                </a:cubicBezTo>
                <a:cubicBezTo>
                  <a:pt x="1504" y="1637"/>
                  <a:pt x="1508" y="1638"/>
                  <a:pt x="1512" y="1638"/>
                </a:cubicBezTo>
                <a:cubicBezTo>
                  <a:pt x="1513" y="1638"/>
                  <a:pt x="1514" y="1638"/>
                  <a:pt x="1514" y="1639"/>
                </a:cubicBezTo>
                <a:cubicBezTo>
                  <a:pt x="1514" y="1639"/>
                  <a:pt x="1513" y="1639"/>
                  <a:pt x="1513" y="1639"/>
                </a:cubicBezTo>
                <a:cubicBezTo>
                  <a:pt x="1515" y="1640"/>
                  <a:pt x="1513" y="1640"/>
                  <a:pt x="1513" y="1640"/>
                </a:cubicBezTo>
                <a:cubicBezTo>
                  <a:pt x="1513" y="1640"/>
                  <a:pt x="1512" y="1640"/>
                  <a:pt x="1512" y="1640"/>
                </a:cubicBezTo>
                <a:cubicBezTo>
                  <a:pt x="1511" y="1640"/>
                  <a:pt x="1509" y="1640"/>
                  <a:pt x="1511" y="1639"/>
                </a:cubicBezTo>
                <a:cubicBezTo>
                  <a:pt x="1509" y="1638"/>
                  <a:pt x="1506" y="1639"/>
                  <a:pt x="1505" y="1639"/>
                </a:cubicBezTo>
                <a:cubicBezTo>
                  <a:pt x="1505" y="1639"/>
                  <a:pt x="1506" y="1639"/>
                  <a:pt x="1506" y="1639"/>
                </a:cubicBezTo>
                <a:cubicBezTo>
                  <a:pt x="1505" y="1641"/>
                  <a:pt x="1500" y="1639"/>
                  <a:pt x="1500" y="1641"/>
                </a:cubicBezTo>
                <a:cubicBezTo>
                  <a:pt x="1502" y="1641"/>
                  <a:pt x="1505" y="1641"/>
                  <a:pt x="1508" y="1641"/>
                </a:cubicBezTo>
                <a:cubicBezTo>
                  <a:pt x="1508" y="1642"/>
                  <a:pt x="1509" y="1642"/>
                  <a:pt x="1509" y="1643"/>
                </a:cubicBezTo>
                <a:cubicBezTo>
                  <a:pt x="1509" y="1643"/>
                  <a:pt x="1509" y="1643"/>
                  <a:pt x="1509" y="1643"/>
                </a:cubicBezTo>
                <a:cubicBezTo>
                  <a:pt x="1508" y="1643"/>
                  <a:pt x="1507" y="1643"/>
                  <a:pt x="1507" y="1643"/>
                </a:cubicBezTo>
                <a:cubicBezTo>
                  <a:pt x="1507" y="1643"/>
                  <a:pt x="1507" y="1643"/>
                  <a:pt x="1507" y="1643"/>
                </a:cubicBezTo>
                <a:cubicBezTo>
                  <a:pt x="1507" y="1643"/>
                  <a:pt x="1507" y="1643"/>
                  <a:pt x="1507" y="1643"/>
                </a:cubicBezTo>
                <a:cubicBezTo>
                  <a:pt x="1506" y="1643"/>
                  <a:pt x="1506" y="1643"/>
                  <a:pt x="1506" y="1643"/>
                </a:cubicBezTo>
                <a:cubicBezTo>
                  <a:pt x="1505" y="1644"/>
                  <a:pt x="1506" y="1644"/>
                  <a:pt x="1508" y="1644"/>
                </a:cubicBezTo>
                <a:cubicBezTo>
                  <a:pt x="1508" y="1644"/>
                  <a:pt x="1509" y="1646"/>
                  <a:pt x="1508" y="1647"/>
                </a:cubicBezTo>
                <a:cubicBezTo>
                  <a:pt x="1508" y="1649"/>
                  <a:pt x="1508" y="1646"/>
                  <a:pt x="1509" y="1646"/>
                </a:cubicBezTo>
                <a:cubicBezTo>
                  <a:pt x="1510" y="1646"/>
                  <a:pt x="1511" y="1647"/>
                  <a:pt x="1511" y="1648"/>
                </a:cubicBezTo>
                <a:cubicBezTo>
                  <a:pt x="1510" y="1648"/>
                  <a:pt x="1510" y="1649"/>
                  <a:pt x="1510" y="1650"/>
                </a:cubicBezTo>
                <a:cubicBezTo>
                  <a:pt x="1510" y="1650"/>
                  <a:pt x="1510" y="1650"/>
                  <a:pt x="1510" y="1650"/>
                </a:cubicBezTo>
                <a:cubicBezTo>
                  <a:pt x="1510" y="1651"/>
                  <a:pt x="1510" y="1651"/>
                  <a:pt x="1510" y="1652"/>
                </a:cubicBezTo>
                <a:cubicBezTo>
                  <a:pt x="1509" y="1652"/>
                  <a:pt x="1508" y="1651"/>
                  <a:pt x="1508" y="1651"/>
                </a:cubicBezTo>
                <a:cubicBezTo>
                  <a:pt x="1508" y="1651"/>
                  <a:pt x="1508" y="1650"/>
                  <a:pt x="1507" y="1650"/>
                </a:cubicBezTo>
                <a:cubicBezTo>
                  <a:pt x="1506" y="1650"/>
                  <a:pt x="1506" y="1651"/>
                  <a:pt x="1506" y="1652"/>
                </a:cubicBezTo>
                <a:cubicBezTo>
                  <a:pt x="1505" y="1652"/>
                  <a:pt x="1504" y="1652"/>
                  <a:pt x="1503" y="1652"/>
                </a:cubicBezTo>
                <a:cubicBezTo>
                  <a:pt x="1503" y="1654"/>
                  <a:pt x="1505" y="1652"/>
                  <a:pt x="1506" y="1653"/>
                </a:cubicBezTo>
                <a:cubicBezTo>
                  <a:pt x="1505" y="1653"/>
                  <a:pt x="1505" y="1653"/>
                  <a:pt x="1505" y="1653"/>
                </a:cubicBezTo>
                <a:cubicBezTo>
                  <a:pt x="1505" y="1654"/>
                  <a:pt x="1505" y="1654"/>
                  <a:pt x="1504" y="1654"/>
                </a:cubicBezTo>
                <a:cubicBezTo>
                  <a:pt x="1503" y="1654"/>
                  <a:pt x="1503" y="1651"/>
                  <a:pt x="1501" y="1652"/>
                </a:cubicBezTo>
                <a:close/>
                <a:moveTo>
                  <a:pt x="1381" y="1648"/>
                </a:moveTo>
                <a:cubicBezTo>
                  <a:pt x="1379" y="1648"/>
                  <a:pt x="1379" y="1648"/>
                  <a:pt x="1379" y="1648"/>
                </a:cubicBezTo>
                <a:cubicBezTo>
                  <a:pt x="1378" y="1647"/>
                  <a:pt x="1380" y="1646"/>
                  <a:pt x="1380" y="1647"/>
                </a:cubicBezTo>
                <a:cubicBezTo>
                  <a:pt x="1380" y="1647"/>
                  <a:pt x="1380" y="1648"/>
                  <a:pt x="1379" y="1648"/>
                </a:cubicBezTo>
                <a:cubicBezTo>
                  <a:pt x="1380" y="1648"/>
                  <a:pt x="1382" y="1648"/>
                  <a:pt x="1381" y="1648"/>
                </a:cubicBezTo>
                <a:close/>
                <a:moveTo>
                  <a:pt x="1378" y="1647"/>
                </a:moveTo>
                <a:cubicBezTo>
                  <a:pt x="1377" y="1647"/>
                  <a:pt x="1375" y="1647"/>
                  <a:pt x="1376" y="1646"/>
                </a:cubicBezTo>
                <a:cubicBezTo>
                  <a:pt x="1377" y="1646"/>
                  <a:pt x="1379" y="1648"/>
                  <a:pt x="1378" y="1647"/>
                </a:cubicBezTo>
                <a:close/>
                <a:moveTo>
                  <a:pt x="1287" y="1650"/>
                </a:moveTo>
                <a:cubicBezTo>
                  <a:pt x="1288" y="1650"/>
                  <a:pt x="1290" y="1651"/>
                  <a:pt x="1290" y="1651"/>
                </a:cubicBezTo>
                <a:cubicBezTo>
                  <a:pt x="1289" y="1651"/>
                  <a:pt x="1288" y="1652"/>
                  <a:pt x="1288" y="1651"/>
                </a:cubicBezTo>
                <a:cubicBezTo>
                  <a:pt x="1290" y="1650"/>
                  <a:pt x="1286" y="1651"/>
                  <a:pt x="1287" y="1650"/>
                </a:cubicBezTo>
                <a:close/>
                <a:moveTo>
                  <a:pt x="1245" y="1630"/>
                </a:moveTo>
                <a:cubicBezTo>
                  <a:pt x="1247" y="1630"/>
                  <a:pt x="1250" y="1630"/>
                  <a:pt x="1252" y="1630"/>
                </a:cubicBezTo>
                <a:cubicBezTo>
                  <a:pt x="1250" y="1631"/>
                  <a:pt x="1246" y="1631"/>
                  <a:pt x="1245" y="1630"/>
                </a:cubicBezTo>
                <a:close/>
                <a:moveTo>
                  <a:pt x="1259" y="1623"/>
                </a:moveTo>
                <a:cubicBezTo>
                  <a:pt x="1260" y="1622"/>
                  <a:pt x="1262" y="1623"/>
                  <a:pt x="1264" y="1623"/>
                </a:cubicBezTo>
                <a:cubicBezTo>
                  <a:pt x="1264" y="1622"/>
                  <a:pt x="1264" y="1622"/>
                  <a:pt x="1264" y="1622"/>
                </a:cubicBezTo>
                <a:cubicBezTo>
                  <a:pt x="1265" y="1622"/>
                  <a:pt x="1265" y="1623"/>
                  <a:pt x="1266" y="1623"/>
                </a:cubicBezTo>
                <a:cubicBezTo>
                  <a:pt x="1265" y="1623"/>
                  <a:pt x="1264" y="1623"/>
                  <a:pt x="1264" y="1623"/>
                </a:cubicBezTo>
                <a:cubicBezTo>
                  <a:pt x="1263" y="1624"/>
                  <a:pt x="1261" y="1623"/>
                  <a:pt x="1259" y="1623"/>
                </a:cubicBezTo>
                <a:close/>
                <a:moveTo>
                  <a:pt x="1292" y="1623"/>
                </a:moveTo>
                <a:cubicBezTo>
                  <a:pt x="1294" y="1623"/>
                  <a:pt x="1297" y="1623"/>
                  <a:pt x="1297" y="1624"/>
                </a:cubicBezTo>
                <a:cubicBezTo>
                  <a:pt x="1296" y="1624"/>
                  <a:pt x="1293" y="1624"/>
                  <a:pt x="1292" y="1623"/>
                </a:cubicBezTo>
                <a:close/>
                <a:moveTo>
                  <a:pt x="1297" y="1625"/>
                </a:moveTo>
                <a:cubicBezTo>
                  <a:pt x="1295" y="1625"/>
                  <a:pt x="1294" y="1626"/>
                  <a:pt x="1293" y="1624"/>
                </a:cubicBezTo>
                <a:cubicBezTo>
                  <a:pt x="1294" y="1625"/>
                  <a:pt x="1296" y="1624"/>
                  <a:pt x="1297" y="1625"/>
                </a:cubicBezTo>
                <a:close/>
                <a:moveTo>
                  <a:pt x="1303" y="1625"/>
                </a:moveTo>
                <a:cubicBezTo>
                  <a:pt x="1303" y="1625"/>
                  <a:pt x="1303" y="1625"/>
                  <a:pt x="1303" y="1625"/>
                </a:cubicBezTo>
                <a:cubicBezTo>
                  <a:pt x="1303" y="1625"/>
                  <a:pt x="1303" y="1625"/>
                  <a:pt x="1303" y="1625"/>
                </a:cubicBezTo>
                <a:cubicBezTo>
                  <a:pt x="1303" y="1625"/>
                  <a:pt x="1303" y="1625"/>
                  <a:pt x="1303" y="1625"/>
                </a:cubicBezTo>
                <a:cubicBezTo>
                  <a:pt x="1303" y="1625"/>
                  <a:pt x="1304" y="1625"/>
                  <a:pt x="1305" y="1625"/>
                </a:cubicBezTo>
                <a:cubicBezTo>
                  <a:pt x="1305" y="1625"/>
                  <a:pt x="1306" y="1625"/>
                  <a:pt x="1306" y="1626"/>
                </a:cubicBezTo>
                <a:cubicBezTo>
                  <a:pt x="1304" y="1626"/>
                  <a:pt x="1302" y="1626"/>
                  <a:pt x="1300" y="1625"/>
                </a:cubicBezTo>
                <a:cubicBezTo>
                  <a:pt x="1301" y="1625"/>
                  <a:pt x="1302" y="1625"/>
                  <a:pt x="1302" y="1625"/>
                </a:cubicBezTo>
                <a:cubicBezTo>
                  <a:pt x="1302" y="1625"/>
                  <a:pt x="1301" y="1625"/>
                  <a:pt x="1301" y="1625"/>
                </a:cubicBezTo>
                <a:cubicBezTo>
                  <a:pt x="1301" y="1625"/>
                  <a:pt x="1302" y="1624"/>
                  <a:pt x="1302" y="1624"/>
                </a:cubicBezTo>
                <a:cubicBezTo>
                  <a:pt x="1300" y="1622"/>
                  <a:pt x="1299" y="1626"/>
                  <a:pt x="1299" y="1623"/>
                </a:cubicBezTo>
                <a:cubicBezTo>
                  <a:pt x="1301" y="1622"/>
                  <a:pt x="1308" y="1623"/>
                  <a:pt x="1307" y="1624"/>
                </a:cubicBezTo>
                <a:cubicBezTo>
                  <a:pt x="1307" y="1624"/>
                  <a:pt x="1306" y="1624"/>
                  <a:pt x="1306" y="1624"/>
                </a:cubicBezTo>
                <a:cubicBezTo>
                  <a:pt x="1306" y="1624"/>
                  <a:pt x="1306" y="1624"/>
                  <a:pt x="1306" y="1624"/>
                </a:cubicBezTo>
                <a:cubicBezTo>
                  <a:pt x="1305" y="1624"/>
                  <a:pt x="1303" y="1624"/>
                  <a:pt x="1303" y="1625"/>
                </a:cubicBezTo>
                <a:close/>
                <a:moveTo>
                  <a:pt x="1311" y="1623"/>
                </a:moveTo>
                <a:cubicBezTo>
                  <a:pt x="1311" y="1624"/>
                  <a:pt x="1313" y="1624"/>
                  <a:pt x="1313" y="1625"/>
                </a:cubicBezTo>
                <a:cubicBezTo>
                  <a:pt x="1311" y="1625"/>
                  <a:pt x="1310" y="1624"/>
                  <a:pt x="1311" y="1623"/>
                </a:cubicBezTo>
                <a:close/>
                <a:moveTo>
                  <a:pt x="1314" y="1620"/>
                </a:moveTo>
                <a:cubicBezTo>
                  <a:pt x="1314" y="1621"/>
                  <a:pt x="1315" y="1621"/>
                  <a:pt x="1315" y="1622"/>
                </a:cubicBezTo>
                <a:cubicBezTo>
                  <a:pt x="1314" y="1622"/>
                  <a:pt x="1313" y="1620"/>
                  <a:pt x="1314" y="1620"/>
                </a:cubicBezTo>
                <a:close/>
                <a:moveTo>
                  <a:pt x="1317" y="1623"/>
                </a:moveTo>
                <a:cubicBezTo>
                  <a:pt x="1316" y="1623"/>
                  <a:pt x="1314" y="1623"/>
                  <a:pt x="1314" y="1622"/>
                </a:cubicBezTo>
                <a:cubicBezTo>
                  <a:pt x="1315" y="1623"/>
                  <a:pt x="1317" y="1622"/>
                  <a:pt x="1317" y="1623"/>
                </a:cubicBezTo>
                <a:close/>
                <a:moveTo>
                  <a:pt x="1339" y="1623"/>
                </a:moveTo>
                <a:cubicBezTo>
                  <a:pt x="1340" y="1623"/>
                  <a:pt x="1340" y="1623"/>
                  <a:pt x="1341" y="1624"/>
                </a:cubicBezTo>
                <a:cubicBezTo>
                  <a:pt x="1340" y="1625"/>
                  <a:pt x="1339" y="1625"/>
                  <a:pt x="1339" y="1623"/>
                </a:cubicBezTo>
                <a:close/>
                <a:moveTo>
                  <a:pt x="1358" y="1625"/>
                </a:moveTo>
                <a:cubicBezTo>
                  <a:pt x="1358" y="1625"/>
                  <a:pt x="1358" y="1625"/>
                  <a:pt x="1358" y="1625"/>
                </a:cubicBezTo>
                <a:cubicBezTo>
                  <a:pt x="1358" y="1624"/>
                  <a:pt x="1358" y="1624"/>
                  <a:pt x="1358" y="1624"/>
                </a:cubicBezTo>
                <a:cubicBezTo>
                  <a:pt x="1358" y="1624"/>
                  <a:pt x="1358" y="1624"/>
                  <a:pt x="1359" y="1624"/>
                </a:cubicBezTo>
                <a:cubicBezTo>
                  <a:pt x="1359" y="1624"/>
                  <a:pt x="1358" y="1624"/>
                  <a:pt x="1358" y="1625"/>
                </a:cubicBezTo>
                <a:cubicBezTo>
                  <a:pt x="1359" y="1625"/>
                  <a:pt x="1360" y="1625"/>
                  <a:pt x="1361" y="1625"/>
                </a:cubicBezTo>
                <a:cubicBezTo>
                  <a:pt x="1360" y="1625"/>
                  <a:pt x="1359" y="1625"/>
                  <a:pt x="1359" y="1625"/>
                </a:cubicBezTo>
                <a:cubicBezTo>
                  <a:pt x="1359" y="1627"/>
                  <a:pt x="1357" y="1627"/>
                  <a:pt x="1354" y="1627"/>
                </a:cubicBezTo>
                <a:cubicBezTo>
                  <a:pt x="1354" y="1627"/>
                  <a:pt x="1354" y="1627"/>
                  <a:pt x="1354" y="1626"/>
                </a:cubicBezTo>
                <a:cubicBezTo>
                  <a:pt x="1352" y="1626"/>
                  <a:pt x="1354" y="1626"/>
                  <a:pt x="1354" y="1625"/>
                </a:cubicBezTo>
                <a:cubicBezTo>
                  <a:pt x="1353" y="1624"/>
                  <a:pt x="1352" y="1628"/>
                  <a:pt x="1352" y="1625"/>
                </a:cubicBezTo>
                <a:cubicBezTo>
                  <a:pt x="1352" y="1624"/>
                  <a:pt x="1354" y="1624"/>
                  <a:pt x="1356" y="1624"/>
                </a:cubicBezTo>
                <a:cubicBezTo>
                  <a:pt x="1356" y="1624"/>
                  <a:pt x="1355" y="1625"/>
                  <a:pt x="1355" y="1625"/>
                </a:cubicBezTo>
                <a:cubicBezTo>
                  <a:pt x="1355" y="1626"/>
                  <a:pt x="1357" y="1624"/>
                  <a:pt x="1358" y="1625"/>
                </a:cubicBezTo>
                <a:close/>
                <a:moveTo>
                  <a:pt x="1353" y="1627"/>
                </a:moveTo>
                <a:cubicBezTo>
                  <a:pt x="1353" y="1627"/>
                  <a:pt x="1353" y="1627"/>
                  <a:pt x="1352" y="1627"/>
                </a:cubicBezTo>
                <a:cubicBezTo>
                  <a:pt x="1352" y="1626"/>
                  <a:pt x="1353" y="1627"/>
                  <a:pt x="1353" y="1627"/>
                </a:cubicBezTo>
                <a:close/>
                <a:moveTo>
                  <a:pt x="1369" y="1626"/>
                </a:moveTo>
                <a:cubicBezTo>
                  <a:pt x="1369" y="1627"/>
                  <a:pt x="1368" y="1628"/>
                  <a:pt x="1367" y="1628"/>
                </a:cubicBezTo>
                <a:cubicBezTo>
                  <a:pt x="1367" y="1628"/>
                  <a:pt x="1368" y="1628"/>
                  <a:pt x="1368" y="1627"/>
                </a:cubicBezTo>
                <a:cubicBezTo>
                  <a:pt x="1367" y="1627"/>
                  <a:pt x="1367" y="1627"/>
                  <a:pt x="1366" y="1626"/>
                </a:cubicBezTo>
                <a:cubicBezTo>
                  <a:pt x="1367" y="1626"/>
                  <a:pt x="1367" y="1626"/>
                  <a:pt x="1367" y="1626"/>
                </a:cubicBezTo>
                <a:cubicBezTo>
                  <a:pt x="1367" y="1627"/>
                  <a:pt x="1368" y="1627"/>
                  <a:pt x="1368" y="1626"/>
                </a:cubicBezTo>
                <a:cubicBezTo>
                  <a:pt x="1368" y="1626"/>
                  <a:pt x="1368" y="1626"/>
                  <a:pt x="1369" y="1626"/>
                </a:cubicBezTo>
                <a:close/>
                <a:moveTo>
                  <a:pt x="1370" y="1627"/>
                </a:moveTo>
                <a:cubicBezTo>
                  <a:pt x="1370" y="1628"/>
                  <a:pt x="1369" y="1629"/>
                  <a:pt x="1368" y="1628"/>
                </a:cubicBezTo>
                <a:cubicBezTo>
                  <a:pt x="1369" y="1628"/>
                  <a:pt x="1369" y="1627"/>
                  <a:pt x="1370" y="1627"/>
                </a:cubicBezTo>
                <a:close/>
                <a:moveTo>
                  <a:pt x="1370" y="1625"/>
                </a:moveTo>
                <a:cubicBezTo>
                  <a:pt x="1370" y="1623"/>
                  <a:pt x="1372" y="1625"/>
                  <a:pt x="1373" y="1624"/>
                </a:cubicBezTo>
                <a:cubicBezTo>
                  <a:pt x="1373" y="1626"/>
                  <a:pt x="1371" y="1623"/>
                  <a:pt x="1370" y="1625"/>
                </a:cubicBezTo>
                <a:close/>
                <a:moveTo>
                  <a:pt x="1373" y="1626"/>
                </a:moveTo>
                <a:cubicBezTo>
                  <a:pt x="1373" y="1626"/>
                  <a:pt x="1371" y="1626"/>
                  <a:pt x="1371" y="1626"/>
                </a:cubicBezTo>
                <a:cubicBezTo>
                  <a:pt x="1372" y="1626"/>
                  <a:pt x="1372" y="1626"/>
                  <a:pt x="1373" y="1626"/>
                </a:cubicBezTo>
                <a:close/>
                <a:moveTo>
                  <a:pt x="1376" y="1626"/>
                </a:moveTo>
                <a:cubicBezTo>
                  <a:pt x="1376" y="1626"/>
                  <a:pt x="1377" y="1625"/>
                  <a:pt x="1377" y="1625"/>
                </a:cubicBezTo>
                <a:cubicBezTo>
                  <a:pt x="1376" y="1625"/>
                  <a:pt x="1376" y="1625"/>
                  <a:pt x="1376" y="1624"/>
                </a:cubicBezTo>
                <a:cubicBezTo>
                  <a:pt x="1379" y="1624"/>
                  <a:pt x="1379" y="1624"/>
                  <a:pt x="1379" y="1624"/>
                </a:cubicBezTo>
                <a:cubicBezTo>
                  <a:pt x="1379" y="1625"/>
                  <a:pt x="1379" y="1625"/>
                  <a:pt x="1379" y="1626"/>
                </a:cubicBezTo>
                <a:cubicBezTo>
                  <a:pt x="1379" y="1626"/>
                  <a:pt x="1378" y="1626"/>
                  <a:pt x="1378" y="1625"/>
                </a:cubicBezTo>
                <a:cubicBezTo>
                  <a:pt x="1377" y="1627"/>
                  <a:pt x="1380" y="1626"/>
                  <a:pt x="1381" y="1626"/>
                </a:cubicBezTo>
                <a:cubicBezTo>
                  <a:pt x="1381" y="1625"/>
                  <a:pt x="1381" y="1625"/>
                  <a:pt x="1380" y="1626"/>
                </a:cubicBezTo>
                <a:cubicBezTo>
                  <a:pt x="1381" y="1625"/>
                  <a:pt x="1382" y="1624"/>
                  <a:pt x="1383" y="1624"/>
                </a:cubicBezTo>
                <a:cubicBezTo>
                  <a:pt x="1383" y="1624"/>
                  <a:pt x="1383" y="1624"/>
                  <a:pt x="1383" y="1624"/>
                </a:cubicBezTo>
                <a:cubicBezTo>
                  <a:pt x="1383" y="1625"/>
                  <a:pt x="1383" y="1625"/>
                  <a:pt x="1384" y="1626"/>
                </a:cubicBezTo>
                <a:cubicBezTo>
                  <a:pt x="1384" y="1626"/>
                  <a:pt x="1383" y="1626"/>
                  <a:pt x="1382" y="1626"/>
                </a:cubicBezTo>
                <a:cubicBezTo>
                  <a:pt x="1382" y="1627"/>
                  <a:pt x="1385" y="1626"/>
                  <a:pt x="1385" y="1626"/>
                </a:cubicBezTo>
                <a:cubicBezTo>
                  <a:pt x="1385" y="1626"/>
                  <a:pt x="1385" y="1626"/>
                  <a:pt x="1385" y="1626"/>
                </a:cubicBezTo>
                <a:cubicBezTo>
                  <a:pt x="1384" y="1624"/>
                  <a:pt x="1388" y="1625"/>
                  <a:pt x="1388" y="1626"/>
                </a:cubicBezTo>
                <a:cubicBezTo>
                  <a:pt x="1388" y="1626"/>
                  <a:pt x="1389" y="1626"/>
                  <a:pt x="1389" y="1626"/>
                </a:cubicBezTo>
                <a:cubicBezTo>
                  <a:pt x="1388" y="1626"/>
                  <a:pt x="1389" y="1625"/>
                  <a:pt x="1389" y="1625"/>
                </a:cubicBezTo>
                <a:cubicBezTo>
                  <a:pt x="1389" y="1625"/>
                  <a:pt x="1389" y="1625"/>
                  <a:pt x="1389" y="1625"/>
                </a:cubicBezTo>
                <a:cubicBezTo>
                  <a:pt x="1389" y="1625"/>
                  <a:pt x="1389" y="1625"/>
                  <a:pt x="1389" y="1625"/>
                </a:cubicBezTo>
                <a:cubicBezTo>
                  <a:pt x="1390" y="1627"/>
                  <a:pt x="1395" y="1625"/>
                  <a:pt x="1394" y="1628"/>
                </a:cubicBezTo>
                <a:cubicBezTo>
                  <a:pt x="1393" y="1625"/>
                  <a:pt x="1390" y="1628"/>
                  <a:pt x="1389" y="1628"/>
                </a:cubicBezTo>
                <a:cubicBezTo>
                  <a:pt x="1390" y="1629"/>
                  <a:pt x="1393" y="1628"/>
                  <a:pt x="1392" y="1629"/>
                </a:cubicBezTo>
                <a:cubicBezTo>
                  <a:pt x="1389" y="1629"/>
                  <a:pt x="1389" y="1628"/>
                  <a:pt x="1387" y="1629"/>
                </a:cubicBezTo>
                <a:cubicBezTo>
                  <a:pt x="1388" y="1628"/>
                  <a:pt x="1388" y="1628"/>
                  <a:pt x="1388" y="1628"/>
                </a:cubicBezTo>
                <a:cubicBezTo>
                  <a:pt x="1387" y="1628"/>
                  <a:pt x="1379" y="1627"/>
                  <a:pt x="1376" y="1626"/>
                </a:cubicBezTo>
                <a:cubicBezTo>
                  <a:pt x="1376" y="1626"/>
                  <a:pt x="1377" y="1626"/>
                  <a:pt x="1377" y="1626"/>
                </a:cubicBezTo>
                <a:cubicBezTo>
                  <a:pt x="1377" y="1626"/>
                  <a:pt x="1377" y="1626"/>
                  <a:pt x="1376" y="1626"/>
                </a:cubicBezTo>
                <a:close/>
                <a:moveTo>
                  <a:pt x="1385" y="1623"/>
                </a:moveTo>
                <a:cubicBezTo>
                  <a:pt x="1386" y="1622"/>
                  <a:pt x="1386" y="1622"/>
                  <a:pt x="1387" y="1622"/>
                </a:cubicBezTo>
                <a:cubicBezTo>
                  <a:pt x="1388" y="1623"/>
                  <a:pt x="1388" y="1623"/>
                  <a:pt x="1388" y="1623"/>
                </a:cubicBezTo>
                <a:cubicBezTo>
                  <a:pt x="1387" y="1623"/>
                  <a:pt x="1386" y="1623"/>
                  <a:pt x="1385" y="1623"/>
                </a:cubicBezTo>
                <a:close/>
                <a:moveTo>
                  <a:pt x="1390" y="1622"/>
                </a:moveTo>
                <a:cubicBezTo>
                  <a:pt x="1391" y="1621"/>
                  <a:pt x="1391" y="1621"/>
                  <a:pt x="1391" y="1621"/>
                </a:cubicBezTo>
                <a:cubicBezTo>
                  <a:pt x="1392" y="1620"/>
                  <a:pt x="1393" y="1620"/>
                  <a:pt x="1393" y="1621"/>
                </a:cubicBezTo>
                <a:cubicBezTo>
                  <a:pt x="1392" y="1622"/>
                  <a:pt x="1391" y="1622"/>
                  <a:pt x="1390" y="1622"/>
                </a:cubicBezTo>
                <a:close/>
                <a:moveTo>
                  <a:pt x="1397" y="1626"/>
                </a:moveTo>
                <a:cubicBezTo>
                  <a:pt x="1399" y="1627"/>
                  <a:pt x="1399" y="1627"/>
                  <a:pt x="1400" y="1625"/>
                </a:cubicBezTo>
                <a:cubicBezTo>
                  <a:pt x="1400" y="1627"/>
                  <a:pt x="1401" y="1627"/>
                  <a:pt x="1402" y="1626"/>
                </a:cubicBezTo>
                <a:cubicBezTo>
                  <a:pt x="1402" y="1627"/>
                  <a:pt x="1403" y="1626"/>
                  <a:pt x="1403" y="1628"/>
                </a:cubicBezTo>
                <a:cubicBezTo>
                  <a:pt x="1400" y="1629"/>
                  <a:pt x="1397" y="1628"/>
                  <a:pt x="1397" y="1629"/>
                </a:cubicBezTo>
                <a:cubicBezTo>
                  <a:pt x="1397" y="1627"/>
                  <a:pt x="1397" y="1627"/>
                  <a:pt x="1397" y="1626"/>
                </a:cubicBezTo>
                <a:close/>
                <a:moveTo>
                  <a:pt x="1415" y="1628"/>
                </a:moveTo>
                <a:cubicBezTo>
                  <a:pt x="1415" y="1627"/>
                  <a:pt x="1415" y="1627"/>
                  <a:pt x="1415" y="1627"/>
                </a:cubicBezTo>
                <a:cubicBezTo>
                  <a:pt x="1416" y="1626"/>
                  <a:pt x="1415" y="1626"/>
                  <a:pt x="1416" y="1625"/>
                </a:cubicBezTo>
                <a:cubicBezTo>
                  <a:pt x="1416" y="1627"/>
                  <a:pt x="1417" y="1626"/>
                  <a:pt x="1417" y="1627"/>
                </a:cubicBezTo>
                <a:cubicBezTo>
                  <a:pt x="1416" y="1627"/>
                  <a:pt x="1416" y="1627"/>
                  <a:pt x="1415" y="1628"/>
                </a:cubicBezTo>
                <a:cubicBezTo>
                  <a:pt x="1416" y="1628"/>
                  <a:pt x="1417" y="1628"/>
                  <a:pt x="1419" y="1627"/>
                </a:cubicBezTo>
                <a:cubicBezTo>
                  <a:pt x="1416" y="1627"/>
                  <a:pt x="1419" y="1625"/>
                  <a:pt x="1418" y="1624"/>
                </a:cubicBezTo>
                <a:cubicBezTo>
                  <a:pt x="1418" y="1624"/>
                  <a:pt x="1418" y="1625"/>
                  <a:pt x="1417" y="1625"/>
                </a:cubicBezTo>
                <a:cubicBezTo>
                  <a:pt x="1416" y="1624"/>
                  <a:pt x="1415" y="1624"/>
                  <a:pt x="1415" y="1623"/>
                </a:cubicBezTo>
                <a:cubicBezTo>
                  <a:pt x="1418" y="1623"/>
                  <a:pt x="1420" y="1623"/>
                  <a:pt x="1422" y="1625"/>
                </a:cubicBezTo>
                <a:cubicBezTo>
                  <a:pt x="1421" y="1624"/>
                  <a:pt x="1421" y="1624"/>
                  <a:pt x="1422" y="1623"/>
                </a:cubicBezTo>
                <a:cubicBezTo>
                  <a:pt x="1429" y="1625"/>
                  <a:pt x="1441" y="1624"/>
                  <a:pt x="1446" y="1626"/>
                </a:cubicBezTo>
                <a:cubicBezTo>
                  <a:pt x="1443" y="1626"/>
                  <a:pt x="1441" y="1625"/>
                  <a:pt x="1439" y="1626"/>
                </a:cubicBezTo>
                <a:cubicBezTo>
                  <a:pt x="1440" y="1626"/>
                  <a:pt x="1442" y="1626"/>
                  <a:pt x="1442" y="1627"/>
                </a:cubicBezTo>
                <a:cubicBezTo>
                  <a:pt x="1437" y="1626"/>
                  <a:pt x="1434" y="1627"/>
                  <a:pt x="1430" y="1626"/>
                </a:cubicBezTo>
                <a:cubicBezTo>
                  <a:pt x="1431" y="1627"/>
                  <a:pt x="1429" y="1629"/>
                  <a:pt x="1430" y="1630"/>
                </a:cubicBezTo>
                <a:cubicBezTo>
                  <a:pt x="1430" y="1630"/>
                  <a:pt x="1430" y="1630"/>
                  <a:pt x="1430" y="1630"/>
                </a:cubicBezTo>
                <a:cubicBezTo>
                  <a:pt x="1431" y="1630"/>
                  <a:pt x="1431" y="1631"/>
                  <a:pt x="1431" y="1631"/>
                </a:cubicBezTo>
                <a:cubicBezTo>
                  <a:pt x="1432" y="1631"/>
                  <a:pt x="1432" y="1630"/>
                  <a:pt x="1433" y="1630"/>
                </a:cubicBezTo>
                <a:cubicBezTo>
                  <a:pt x="1432" y="1628"/>
                  <a:pt x="1432" y="1629"/>
                  <a:pt x="1431" y="1629"/>
                </a:cubicBezTo>
                <a:cubicBezTo>
                  <a:pt x="1431" y="1628"/>
                  <a:pt x="1431" y="1627"/>
                  <a:pt x="1431" y="1627"/>
                </a:cubicBezTo>
                <a:cubicBezTo>
                  <a:pt x="1434" y="1628"/>
                  <a:pt x="1438" y="1628"/>
                  <a:pt x="1444" y="1628"/>
                </a:cubicBezTo>
                <a:cubicBezTo>
                  <a:pt x="1445" y="1629"/>
                  <a:pt x="1443" y="1630"/>
                  <a:pt x="1444" y="1630"/>
                </a:cubicBezTo>
                <a:cubicBezTo>
                  <a:pt x="1445" y="1629"/>
                  <a:pt x="1445" y="1629"/>
                  <a:pt x="1446" y="1629"/>
                </a:cubicBezTo>
                <a:cubicBezTo>
                  <a:pt x="1446" y="1629"/>
                  <a:pt x="1446" y="1630"/>
                  <a:pt x="1447" y="1630"/>
                </a:cubicBezTo>
                <a:cubicBezTo>
                  <a:pt x="1446" y="1630"/>
                  <a:pt x="1446" y="1631"/>
                  <a:pt x="1447" y="1632"/>
                </a:cubicBezTo>
                <a:cubicBezTo>
                  <a:pt x="1448" y="1631"/>
                  <a:pt x="1447" y="1630"/>
                  <a:pt x="1447" y="1629"/>
                </a:cubicBezTo>
                <a:cubicBezTo>
                  <a:pt x="1447" y="1629"/>
                  <a:pt x="1447" y="1629"/>
                  <a:pt x="1448" y="1629"/>
                </a:cubicBezTo>
                <a:cubicBezTo>
                  <a:pt x="1448" y="1629"/>
                  <a:pt x="1448" y="1629"/>
                  <a:pt x="1448" y="1629"/>
                </a:cubicBezTo>
                <a:cubicBezTo>
                  <a:pt x="1448" y="1629"/>
                  <a:pt x="1448" y="1629"/>
                  <a:pt x="1448" y="1629"/>
                </a:cubicBezTo>
                <a:cubicBezTo>
                  <a:pt x="1448" y="1629"/>
                  <a:pt x="1448" y="1630"/>
                  <a:pt x="1449" y="1630"/>
                </a:cubicBezTo>
                <a:cubicBezTo>
                  <a:pt x="1449" y="1630"/>
                  <a:pt x="1449" y="1630"/>
                  <a:pt x="1449" y="1630"/>
                </a:cubicBezTo>
                <a:cubicBezTo>
                  <a:pt x="1449" y="1630"/>
                  <a:pt x="1450" y="1630"/>
                  <a:pt x="1450" y="1630"/>
                </a:cubicBezTo>
                <a:cubicBezTo>
                  <a:pt x="1451" y="1630"/>
                  <a:pt x="1451" y="1629"/>
                  <a:pt x="1450" y="1629"/>
                </a:cubicBezTo>
                <a:cubicBezTo>
                  <a:pt x="1451" y="1629"/>
                  <a:pt x="1452" y="1629"/>
                  <a:pt x="1452" y="1630"/>
                </a:cubicBezTo>
                <a:cubicBezTo>
                  <a:pt x="1452" y="1629"/>
                  <a:pt x="1453" y="1629"/>
                  <a:pt x="1453" y="1629"/>
                </a:cubicBezTo>
                <a:cubicBezTo>
                  <a:pt x="1453" y="1630"/>
                  <a:pt x="1454" y="1630"/>
                  <a:pt x="1455" y="1630"/>
                </a:cubicBezTo>
                <a:cubicBezTo>
                  <a:pt x="1455" y="1630"/>
                  <a:pt x="1454" y="1630"/>
                  <a:pt x="1454" y="1630"/>
                </a:cubicBezTo>
                <a:cubicBezTo>
                  <a:pt x="1454" y="1630"/>
                  <a:pt x="1454" y="1631"/>
                  <a:pt x="1454" y="1631"/>
                </a:cubicBezTo>
                <a:cubicBezTo>
                  <a:pt x="1452" y="1632"/>
                  <a:pt x="1450" y="1633"/>
                  <a:pt x="1449" y="1630"/>
                </a:cubicBezTo>
                <a:cubicBezTo>
                  <a:pt x="1448" y="1631"/>
                  <a:pt x="1450" y="1632"/>
                  <a:pt x="1449" y="1633"/>
                </a:cubicBezTo>
                <a:cubicBezTo>
                  <a:pt x="1446" y="1632"/>
                  <a:pt x="1445" y="1632"/>
                  <a:pt x="1444" y="1632"/>
                </a:cubicBezTo>
                <a:cubicBezTo>
                  <a:pt x="1444" y="1631"/>
                  <a:pt x="1444" y="1631"/>
                  <a:pt x="1444" y="1631"/>
                </a:cubicBezTo>
                <a:cubicBezTo>
                  <a:pt x="1442" y="1632"/>
                  <a:pt x="1440" y="1631"/>
                  <a:pt x="1439" y="1632"/>
                </a:cubicBezTo>
                <a:cubicBezTo>
                  <a:pt x="1439" y="1631"/>
                  <a:pt x="1438" y="1631"/>
                  <a:pt x="1438" y="1631"/>
                </a:cubicBezTo>
                <a:cubicBezTo>
                  <a:pt x="1438" y="1632"/>
                  <a:pt x="1438" y="1633"/>
                  <a:pt x="1437" y="1633"/>
                </a:cubicBezTo>
                <a:cubicBezTo>
                  <a:pt x="1437" y="1633"/>
                  <a:pt x="1436" y="1633"/>
                  <a:pt x="1436" y="1633"/>
                </a:cubicBezTo>
                <a:cubicBezTo>
                  <a:pt x="1436" y="1633"/>
                  <a:pt x="1436" y="1633"/>
                  <a:pt x="1437" y="1633"/>
                </a:cubicBezTo>
                <a:cubicBezTo>
                  <a:pt x="1436" y="1634"/>
                  <a:pt x="1436" y="1634"/>
                  <a:pt x="1435" y="1634"/>
                </a:cubicBezTo>
                <a:cubicBezTo>
                  <a:pt x="1435" y="1635"/>
                  <a:pt x="1435" y="1635"/>
                  <a:pt x="1434" y="1635"/>
                </a:cubicBezTo>
                <a:cubicBezTo>
                  <a:pt x="1434" y="1635"/>
                  <a:pt x="1434" y="1635"/>
                  <a:pt x="1434" y="1635"/>
                </a:cubicBezTo>
                <a:cubicBezTo>
                  <a:pt x="1434" y="1635"/>
                  <a:pt x="1433" y="1635"/>
                  <a:pt x="1432" y="1635"/>
                </a:cubicBezTo>
                <a:cubicBezTo>
                  <a:pt x="1432" y="1635"/>
                  <a:pt x="1432" y="1635"/>
                  <a:pt x="1433" y="1634"/>
                </a:cubicBezTo>
                <a:cubicBezTo>
                  <a:pt x="1431" y="1635"/>
                  <a:pt x="1432" y="1635"/>
                  <a:pt x="1430" y="1635"/>
                </a:cubicBezTo>
                <a:cubicBezTo>
                  <a:pt x="1430" y="1635"/>
                  <a:pt x="1430" y="1635"/>
                  <a:pt x="1430" y="1635"/>
                </a:cubicBezTo>
                <a:cubicBezTo>
                  <a:pt x="1429" y="1635"/>
                  <a:pt x="1429" y="1635"/>
                  <a:pt x="1428" y="1635"/>
                </a:cubicBezTo>
                <a:cubicBezTo>
                  <a:pt x="1428" y="1635"/>
                  <a:pt x="1428" y="1635"/>
                  <a:pt x="1428" y="1634"/>
                </a:cubicBezTo>
                <a:cubicBezTo>
                  <a:pt x="1424" y="1634"/>
                  <a:pt x="1422" y="1635"/>
                  <a:pt x="1419" y="1635"/>
                </a:cubicBezTo>
                <a:cubicBezTo>
                  <a:pt x="1419" y="1635"/>
                  <a:pt x="1418" y="1635"/>
                  <a:pt x="1418" y="1635"/>
                </a:cubicBezTo>
                <a:cubicBezTo>
                  <a:pt x="1418" y="1635"/>
                  <a:pt x="1418" y="1635"/>
                  <a:pt x="1417" y="1634"/>
                </a:cubicBezTo>
                <a:cubicBezTo>
                  <a:pt x="1417" y="1634"/>
                  <a:pt x="1417" y="1634"/>
                  <a:pt x="1417" y="1634"/>
                </a:cubicBezTo>
                <a:cubicBezTo>
                  <a:pt x="1416" y="1634"/>
                  <a:pt x="1415" y="1634"/>
                  <a:pt x="1414" y="1634"/>
                </a:cubicBezTo>
                <a:cubicBezTo>
                  <a:pt x="1414" y="1634"/>
                  <a:pt x="1414" y="1634"/>
                  <a:pt x="1414" y="1634"/>
                </a:cubicBezTo>
                <a:cubicBezTo>
                  <a:pt x="1416" y="1634"/>
                  <a:pt x="1418" y="1634"/>
                  <a:pt x="1419" y="1634"/>
                </a:cubicBezTo>
                <a:cubicBezTo>
                  <a:pt x="1420" y="1634"/>
                  <a:pt x="1420" y="1634"/>
                  <a:pt x="1420" y="1634"/>
                </a:cubicBezTo>
                <a:cubicBezTo>
                  <a:pt x="1420" y="1634"/>
                  <a:pt x="1420" y="1634"/>
                  <a:pt x="1420" y="1634"/>
                </a:cubicBezTo>
                <a:cubicBezTo>
                  <a:pt x="1424" y="1634"/>
                  <a:pt x="1427" y="1634"/>
                  <a:pt x="1431" y="1635"/>
                </a:cubicBezTo>
                <a:cubicBezTo>
                  <a:pt x="1432" y="1634"/>
                  <a:pt x="1430" y="1634"/>
                  <a:pt x="1429" y="1633"/>
                </a:cubicBezTo>
                <a:cubicBezTo>
                  <a:pt x="1430" y="1633"/>
                  <a:pt x="1430" y="1633"/>
                  <a:pt x="1431" y="1633"/>
                </a:cubicBezTo>
                <a:cubicBezTo>
                  <a:pt x="1430" y="1632"/>
                  <a:pt x="1429" y="1633"/>
                  <a:pt x="1427" y="1633"/>
                </a:cubicBezTo>
                <a:cubicBezTo>
                  <a:pt x="1427" y="1633"/>
                  <a:pt x="1428" y="1633"/>
                  <a:pt x="1428" y="1633"/>
                </a:cubicBezTo>
                <a:cubicBezTo>
                  <a:pt x="1425" y="1633"/>
                  <a:pt x="1422" y="1633"/>
                  <a:pt x="1419" y="1633"/>
                </a:cubicBezTo>
                <a:cubicBezTo>
                  <a:pt x="1419" y="1633"/>
                  <a:pt x="1419" y="1633"/>
                  <a:pt x="1418" y="1633"/>
                </a:cubicBezTo>
                <a:cubicBezTo>
                  <a:pt x="1418" y="1633"/>
                  <a:pt x="1418" y="1633"/>
                  <a:pt x="1418" y="1633"/>
                </a:cubicBezTo>
                <a:cubicBezTo>
                  <a:pt x="1418" y="1633"/>
                  <a:pt x="1418" y="1633"/>
                  <a:pt x="1417" y="1633"/>
                </a:cubicBezTo>
                <a:cubicBezTo>
                  <a:pt x="1417" y="1632"/>
                  <a:pt x="1416" y="1632"/>
                  <a:pt x="1416" y="1632"/>
                </a:cubicBezTo>
                <a:cubicBezTo>
                  <a:pt x="1417" y="1631"/>
                  <a:pt x="1417" y="1631"/>
                  <a:pt x="1418" y="1631"/>
                </a:cubicBezTo>
                <a:cubicBezTo>
                  <a:pt x="1417" y="1630"/>
                  <a:pt x="1417" y="1630"/>
                  <a:pt x="1416" y="1630"/>
                </a:cubicBezTo>
                <a:cubicBezTo>
                  <a:pt x="1420" y="1630"/>
                  <a:pt x="1424" y="1630"/>
                  <a:pt x="1426" y="1632"/>
                </a:cubicBezTo>
                <a:cubicBezTo>
                  <a:pt x="1425" y="1629"/>
                  <a:pt x="1428" y="1631"/>
                  <a:pt x="1428" y="1630"/>
                </a:cubicBezTo>
                <a:cubicBezTo>
                  <a:pt x="1426" y="1628"/>
                  <a:pt x="1422" y="1629"/>
                  <a:pt x="1419" y="1629"/>
                </a:cubicBezTo>
                <a:cubicBezTo>
                  <a:pt x="1417" y="1628"/>
                  <a:pt x="1414" y="1629"/>
                  <a:pt x="1411" y="1628"/>
                </a:cubicBezTo>
                <a:cubicBezTo>
                  <a:pt x="1413" y="1626"/>
                  <a:pt x="1414" y="1627"/>
                  <a:pt x="1415" y="1628"/>
                </a:cubicBezTo>
                <a:close/>
                <a:moveTo>
                  <a:pt x="1414" y="1622"/>
                </a:moveTo>
                <a:cubicBezTo>
                  <a:pt x="1415" y="1621"/>
                  <a:pt x="1419" y="1622"/>
                  <a:pt x="1420" y="1622"/>
                </a:cubicBezTo>
                <a:cubicBezTo>
                  <a:pt x="1419" y="1624"/>
                  <a:pt x="1416" y="1621"/>
                  <a:pt x="1414" y="1622"/>
                </a:cubicBezTo>
                <a:close/>
                <a:moveTo>
                  <a:pt x="1448" y="1626"/>
                </a:moveTo>
                <a:cubicBezTo>
                  <a:pt x="1446" y="1626"/>
                  <a:pt x="1446" y="1627"/>
                  <a:pt x="1444" y="1628"/>
                </a:cubicBezTo>
                <a:cubicBezTo>
                  <a:pt x="1446" y="1624"/>
                  <a:pt x="1450" y="1625"/>
                  <a:pt x="1454" y="1625"/>
                </a:cubicBezTo>
                <a:cubicBezTo>
                  <a:pt x="1455" y="1627"/>
                  <a:pt x="1453" y="1626"/>
                  <a:pt x="1453" y="1628"/>
                </a:cubicBezTo>
                <a:cubicBezTo>
                  <a:pt x="1451" y="1626"/>
                  <a:pt x="1450" y="1627"/>
                  <a:pt x="1448" y="1627"/>
                </a:cubicBezTo>
                <a:cubicBezTo>
                  <a:pt x="1449" y="1627"/>
                  <a:pt x="1449" y="1626"/>
                  <a:pt x="1448" y="1626"/>
                </a:cubicBezTo>
                <a:close/>
                <a:moveTo>
                  <a:pt x="1460" y="1635"/>
                </a:moveTo>
                <a:cubicBezTo>
                  <a:pt x="1455" y="1635"/>
                  <a:pt x="1449" y="1635"/>
                  <a:pt x="1444" y="1634"/>
                </a:cubicBezTo>
                <a:cubicBezTo>
                  <a:pt x="1444" y="1634"/>
                  <a:pt x="1444" y="1634"/>
                  <a:pt x="1444" y="1634"/>
                </a:cubicBezTo>
                <a:cubicBezTo>
                  <a:pt x="1446" y="1633"/>
                  <a:pt x="1450" y="1634"/>
                  <a:pt x="1453" y="1634"/>
                </a:cubicBezTo>
                <a:cubicBezTo>
                  <a:pt x="1454" y="1634"/>
                  <a:pt x="1454" y="1634"/>
                  <a:pt x="1455" y="1634"/>
                </a:cubicBezTo>
                <a:cubicBezTo>
                  <a:pt x="1455" y="1634"/>
                  <a:pt x="1456" y="1634"/>
                  <a:pt x="1456" y="1634"/>
                </a:cubicBezTo>
                <a:cubicBezTo>
                  <a:pt x="1457" y="1634"/>
                  <a:pt x="1457" y="1635"/>
                  <a:pt x="1457" y="1635"/>
                </a:cubicBezTo>
                <a:cubicBezTo>
                  <a:pt x="1458" y="1635"/>
                  <a:pt x="1459" y="1634"/>
                  <a:pt x="1460" y="1635"/>
                </a:cubicBezTo>
                <a:close/>
                <a:moveTo>
                  <a:pt x="1458" y="1636"/>
                </a:moveTo>
                <a:cubicBezTo>
                  <a:pt x="1461" y="1636"/>
                  <a:pt x="1468" y="1636"/>
                  <a:pt x="1471" y="1637"/>
                </a:cubicBezTo>
                <a:cubicBezTo>
                  <a:pt x="1465" y="1638"/>
                  <a:pt x="1462" y="1637"/>
                  <a:pt x="1458" y="1636"/>
                </a:cubicBezTo>
                <a:close/>
                <a:moveTo>
                  <a:pt x="1483" y="1639"/>
                </a:moveTo>
                <a:cubicBezTo>
                  <a:pt x="1478" y="1639"/>
                  <a:pt x="1474" y="1640"/>
                  <a:pt x="1470" y="1638"/>
                </a:cubicBezTo>
                <a:cubicBezTo>
                  <a:pt x="1476" y="1638"/>
                  <a:pt x="1482" y="1636"/>
                  <a:pt x="1483" y="1639"/>
                </a:cubicBezTo>
                <a:close/>
                <a:moveTo>
                  <a:pt x="1440" y="1639"/>
                </a:moveTo>
                <a:cubicBezTo>
                  <a:pt x="1439" y="1639"/>
                  <a:pt x="1439" y="1639"/>
                  <a:pt x="1440" y="1639"/>
                </a:cubicBezTo>
                <a:cubicBezTo>
                  <a:pt x="1440" y="1639"/>
                  <a:pt x="1441" y="1639"/>
                  <a:pt x="1441" y="1640"/>
                </a:cubicBezTo>
                <a:cubicBezTo>
                  <a:pt x="1440" y="1640"/>
                  <a:pt x="1439" y="1641"/>
                  <a:pt x="1439" y="1640"/>
                </a:cubicBezTo>
                <a:cubicBezTo>
                  <a:pt x="1439" y="1640"/>
                  <a:pt x="1439" y="1639"/>
                  <a:pt x="1440" y="1639"/>
                </a:cubicBezTo>
                <a:close/>
                <a:moveTo>
                  <a:pt x="1437" y="1638"/>
                </a:moveTo>
                <a:cubicBezTo>
                  <a:pt x="1438" y="1638"/>
                  <a:pt x="1440" y="1637"/>
                  <a:pt x="1440" y="1638"/>
                </a:cubicBezTo>
                <a:cubicBezTo>
                  <a:pt x="1439" y="1638"/>
                  <a:pt x="1437" y="1639"/>
                  <a:pt x="1437" y="1638"/>
                </a:cubicBezTo>
                <a:close/>
                <a:moveTo>
                  <a:pt x="1438" y="1633"/>
                </a:moveTo>
                <a:cubicBezTo>
                  <a:pt x="1439" y="1633"/>
                  <a:pt x="1440" y="1633"/>
                  <a:pt x="1440" y="1632"/>
                </a:cubicBezTo>
                <a:cubicBezTo>
                  <a:pt x="1439" y="1632"/>
                  <a:pt x="1439" y="1632"/>
                  <a:pt x="1439" y="1632"/>
                </a:cubicBezTo>
                <a:cubicBezTo>
                  <a:pt x="1440" y="1632"/>
                  <a:pt x="1441" y="1633"/>
                  <a:pt x="1442" y="1634"/>
                </a:cubicBezTo>
                <a:cubicBezTo>
                  <a:pt x="1441" y="1634"/>
                  <a:pt x="1439" y="1633"/>
                  <a:pt x="1438" y="1633"/>
                </a:cubicBezTo>
                <a:close/>
                <a:moveTo>
                  <a:pt x="1437" y="1635"/>
                </a:moveTo>
                <a:cubicBezTo>
                  <a:pt x="1436" y="1635"/>
                  <a:pt x="1436" y="1635"/>
                  <a:pt x="1435" y="1635"/>
                </a:cubicBezTo>
                <a:cubicBezTo>
                  <a:pt x="1435" y="1635"/>
                  <a:pt x="1435" y="1635"/>
                  <a:pt x="1435" y="1635"/>
                </a:cubicBezTo>
                <a:cubicBezTo>
                  <a:pt x="1436" y="1635"/>
                  <a:pt x="1436" y="1635"/>
                  <a:pt x="1436" y="1635"/>
                </a:cubicBezTo>
                <a:cubicBezTo>
                  <a:pt x="1436" y="1635"/>
                  <a:pt x="1437" y="1635"/>
                  <a:pt x="1437" y="1635"/>
                </a:cubicBezTo>
                <a:close/>
                <a:moveTo>
                  <a:pt x="1425" y="1640"/>
                </a:moveTo>
                <a:cubicBezTo>
                  <a:pt x="1425" y="1640"/>
                  <a:pt x="1425" y="1640"/>
                  <a:pt x="1425" y="1640"/>
                </a:cubicBezTo>
                <a:cubicBezTo>
                  <a:pt x="1425" y="1640"/>
                  <a:pt x="1425" y="1640"/>
                  <a:pt x="1426" y="1640"/>
                </a:cubicBezTo>
                <a:cubicBezTo>
                  <a:pt x="1426" y="1641"/>
                  <a:pt x="1423" y="1640"/>
                  <a:pt x="1422" y="1640"/>
                </a:cubicBezTo>
                <a:cubicBezTo>
                  <a:pt x="1422" y="1639"/>
                  <a:pt x="1423" y="1640"/>
                  <a:pt x="1424" y="1639"/>
                </a:cubicBezTo>
                <a:cubicBezTo>
                  <a:pt x="1424" y="1639"/>
                  <a:pt x="1420" y="1639"/>
                  <a:pt x="1422" y="1638"/>
                </a:cubicBezTo>
                <a:cubicBezTo>
                  <a:pt x="1419" y="1639"/>
                  <a:pt x="1417" y="1639"/>
                  <a:pt x="1411" y="1638"/>
                </a:cubicBezTo>
                <a:cubicBezTo>
                  <a:pt x="1411" y="1638"/>
                  <a:pt x="1411" y="1638"/>
                  <a:pt x="1411" y="1638"/>
                </a:cubicBezTo>
                <a:cubicBezTo>
                  <a:pt x="1413" y="1637"/>
                  <a:pt x="1416" y="1638"/>
                  <a:pt x="1419" y="1638"/>
                </a:cubicBezTo>
                <a:cubicBezTo>
                  <a:pt x="1417" y="1635"/>
                  <a:pt x="1422" y="1638"/>
                  <a:pt x="1423" y="1637"/>
                </a:cubicBezTo>
                <a:cubicBezTo>
                  <a:pt x="1423" y="1636"/>
                  <a:pt x="1422" y="1636"/>
                  <a:pt x="1422" y="1636"/>
                </a:cubicBezTo>
                <a:cubicBezTo>
                  <a:pt x="1422" y="1636"/>
                  <a:pt x="1422" y="1636"/>
                  <a:pt x="1423" y="1636"/>
                </a:cubicBezTo>
                <a:cubicBezTo>
                  <a:pt x="1423" y="1636"/>
                  <a:pt x="1423" y="1636"/>
                  <a:pt x="1423" y="1637"/>
                </a:cubicBezTo>
                <a:cubicBezTo>
                  <a:pt x="1424" y="1636"/>
                  <a:pt x="1425" y="1637"/>
                  <a:pt x="1426" y="1637"/>
                </a:cubicBezTo>
                <a:cubicBezTo>
                  <a:pt x="1426" y="1637"/>
                  <a:pt x="1426" y="1637"/>
                  <a:pt x="1426" y="1637"/>
                </a:cubicBezTo>
                <a:cubicBezTo>
                  <a:pt x="1426" y="1637"/>
                  <a:pt x="1426" y="1637"/>
                  <a:pt x="1426" y="1637"/>
                </a:cubicBezTo>
                <a:cubicBezTo>
                  <a:pt x="1427" y="1637"/>
                  <a:pt x="1428" y="1637"/>
                  <a:pt x="1429" y="1637"/>
                </a:cubicBezTo>
                <a:cubicBezTo>
                  <a:pt x="1428" y="1639"/>
                  <a:pt x="1429" y="1638"/>
                  <a:pt x="1430" y="1639"/>
                </a:cubicBezTo>
                <a:cubicBezTo>
                  <a:pt x="1430" y="1640"/>
                  <a:pt x="1429" y="1640"/>
                  <a:pt x="1428" y="1640"/>
                </a:cubicBezTo>
                <a:cubicBezTo>
                  <a:pt x="1427" y="1640"/>
                  <a:pt x="1427" y="1640"/>
                  <a:pt x="1426" y="1640"/>
                </a:cubicBezTo>
                <a:cubicBezTo>
                  <a:pt x="1426" y="1639"/>
                  <a:pt x="1425" y="1639"/>
                  <a:pt x="1425" y="1639"/>
                </a:cubicBezTo>
                <a:cubicBezTo>
                  <a:pt x="1425" y="1639"/>
                  <a:pt x="1425" y="1639"/>
                  <a:pt x="1425" y="1640"/>
                </a:cubicBezTo>
                <a:close/>
                <a:moveTo>
                  <a:pt x="1414" y="1632"/>
                </a:moveTo>
                <a:cubicBezTo>
                  <a:pt x="1414" y="1632"/>
                  <a:pt x="1414" y="1632"/>
                  <a:pt x="1415" y="1632"/>
                </a:cubicBezTo>
                <a:cubicBezTo>
                  <a:pt x="1415" y="1632"/>
                  <a:pt x="1415" y="1632"/>
                  <a:pt x="1415" y="1632"/>
                </a:cubicBezTo>
                <a:cubicBezTo>
                  <a:pt x="1416" y="1632"/>
                  <a:pt x="1415" y="1633"/>
                  <a:pt x="1414" y="1633"/>
                </a:cubicBezTo>
                <a:cubicBezTo>
                  <a:pt x="1414" y="1633"/>
                  <a:pt x="1414" y="1633"/>
                  <a:pt x="1414" y="1633"/>
                </a:cubicBezTo>
                <a:cubicBezTo>
                  <a:pt x="1413" y="1633"/>
                  <a:pt x="1411" y="1633"/>
                  <a:pt x="1410" y="1633"/>
                </a:cubicBezTo>
                <a:cubicBezTo>
                  <a:pt x="1410" y="1632"/>
                  <a:pt x="1410" y="1632"/>
                  <a:pt x="1411" y="1632"/>
                </a:cubicBezTo>
                <a:cubicBezTo>
                  <a:pt x="1412" y="1632"/>
                  <a:pt x="1413" y="1632"/>
                  <a:pt x="1414" y="1632"/>
                </a:cubicBezTo>
                <a:close/>
                <a:moveTo>
                  <a:pt x="1397" y="1637"/>
                </a:moveTo>
                <a:cubicBezTo>
                  <a:pt x="1399" y="1637"/>
                  <a:pt x="1401" y="1637"/>
                  <a:pt x="1403" y="1637"/>
                </a:cubicBezTo>
                <a:cubicBezTo>
                  <a:pt x="1403" y="1638"/>
                  <a:pt x="1403" y="1638"/>
                  <a:pt x="1403" y="1638"/>
                </a:cubicBezTo>
                <a:cubicBezTo>
                  <a:pt x="1404" y="1639"/>
                  <a:pt x="1404" y="1638"/>
                  <a:pt x="1406" y="1638"/>
                </a:cubicBezTo>
                <a:cubicBezTo>
                  <a:pt x="1405" y="1638"/>
                  <a:pt x="1405" y="1638"/>
                  <a:pt x="1405" y="1637"/>
                </a:cubicBezTo>
                <a:cubicBezTo>
                  <a:pt x="1406" y="1637"/>
                  <a:pt x="1406" y="1638"/>
                  <a:pt x="1407" y="1637"/>
                </a:cubicBezTo>
                <a:cubicBezTo>
                  <a:pt x="1407" y="1637"/>
                  <a:pt x="1407" y="1638"/>
                  <a:pt x="1408" y="1638"/>
                </a:cubicBezTo>
                <a:cubicBezTo>
                  <a:pt x="1408" y="1637"/>
                  <a:pt x="1408" y="1637"/>
                  <a:pt x="1407" y="1637"/>
                </a:cubicBezTo>
                <a:cubicBezTo>
                  <a:pt x="1408" y="1637"/>
                  <a:pt x="1408" y="1637"/>
                  <a:pt x="1408" y="1637"/>
                </a:cubicBezTo>
                <a:cubicBezTo>
                  <a:pt x="1409" y="1637"/>
                  <a:pt x="1409" y="1637"/>
                  <a:pt x="1409" y="1637"/>
                </a:cubicBezTo>
                <a:cubicBezTo>
                  <a:pt x="1409" y="1637"/>
                  <a:pt x="1409" y="1637"/>
                  <a:pt x="1408" y="1637"/>
                </a:cubicBezTo>
                <a:cubicBezTo>
                  <a:pt x="1409" y="1638"/>
                  <a:pt x="1409" y="1638"/>
                  <a:pt x="1409" y="1638"/>
                </a:cubicBezTo>
                <a:cubicBezTo>
                  <a:pt x="1410" y="1638"/>
                  <a:pt x="1411" y="1639"/>
                  <a:pt x="1410" y="1639"/>
                </a:cubicBezTo>
                <a:cubicBezTo>
                  <a:pt x="1407" y="1639"/>
                  <a:pt x="1402" y="1639"/>
                  <a:pt x="1398" y="1639"/>
                </a:cubicBezTo>
                <a:cubicBezTo>
                  <a:pt x="1399" y="1638"/>
                  <a:pt x="1399" y="1638"/>
                  <a:pt x="1399" y="1638"/>
                </a:cubicBezTo>
                <a:cubicBezTo>
                  <a:pt x="1399" y="1637"/>
                  <a:pt x="1398" y="1638"/>
                  <a:pt x="1397" y="1637"/>
                </a:cubicBezTo>
                <a:close/>
                <a:moveTo>
                  <a:pt x="1397" y="1636"/>
                </a:moveTo>
                <a:cubicBezTo>
                  <a:pt x="1398" y="1636"/>
                  <a:pt x="1400" y="1636"/>
                  <a:pt x="1400" y="1637"/>
                </a:cubicBezTo>
                <a:cubicBezTo>
                  <a:pt x="1399" y="1636"/>
                  <a:pt x="1397" y="1637"/>
                  <a:pt x="1397" y="1636"/>
                </a:cubicBezTo>
                <a:close/>
                <a:moveTo>
                  <a:pt x="1406" y="1627"/>
                </a:moveTo>
                <a:cubicBezTo>
                  <a:pt x="1408" y="1628"/>
                  <a:pt x="1408" y="1630"/>
                  <a:pt x="1409" y="1629"/>
                </a:cubicBezTo>
                <a:cubicBezTo>
                  <a:pt x="1409" y="1629"/>
                  <a:pt x="1409" y="1629"/>
                  <a:pt x="1409" y="1629"/>
                </a:cubicBezTo>
                <a:cubicBezTo>
                  <a:pt x="1409" y="1629"/>
                  <a:pt x="1409" y="1629"/>
                  <a:pt x="1409" y="1629"/>
                </a:cubicBezTo>
                <a:cubicBezTo>
                  <a:pt x="1410" y="1629"/>
                  <a:pt x="1410" y="1629"/>
                  <a:pt x="1410" y="1629"/>
                </a:cubicBezTo>
                <a:cubicBezTo>
                  <a:pt x="1410" y="1630"/>
                  <a:pt x="1410" y="1630"/>
                  <a:pt x="1410" y="1630"/>
                </a:cubicBezTo>
                <a:cubicBezTo>
                  <a:pt x="1410" y="1630"/>
                  <a:pt x="1410" y="1630"/>
                  <a:pt x="1410" y="1630"/>
                </a:cubicBezTo>
                <a:cubicBezTo>
                  <a:pt x="1410" y="1630"/>
                  <a:pt x="1410" y="1629"/>
                  <a:pt x="1409" y="1629"/>
                </a:cubicBezTo>
                <a:cubicBezTo>
                  <a:pt x="1409" y="1629"/>
                  <a:pt x="1409" y="1629"/>
                  <a:pt x="1409" y="1629"/>
                </a:cubicBezTo>
                <a:cubicBezTo>
                  <a:pt x="1409" y="1631"/>
                  <a:pt x="1407" y="1628"/>
                  <a:pt x="1406" y="1630"/>
                </a:cubicBezTo>
                <a:cubicBezTo>
                  <a:pt x="1406" y="1630"/>
                  <a:pt x="1406" y="1630"/>
                  <a:pt x="1406" y="1629"/>
                </a:cubicBezTo>
                <a:cubicBezTo>
                  <a:pt x="1406" y="1629"/>
                  <a:pt x="1406" y="1629"/>
                  <a:pt x="1407" y="1629"/>
                </a:cubicBezTo>
                <a:cubicBezTo>
                  <a:pt x="1406" y="1628"/>
                  <a:pt x="1406" y="1628"/>
                  <a:pt x="1405" y="1629"/>
                </a:cubicBezTo>
                <a:cubicBezTo>
                  <a:pt x="1405" y="1628"/>
                  <a:pt x="1405" y="1628"/>
                  <a:pt x="1404" y="1628"/>
                </a:cubicBezTo>
                <a:cubicBezTo>
                  <a:pt x="1404" y="1628"/>
                  <a:pt x="1404" y="1628"/>
                  <a:pt x="1405" y="1628"/>
                </a:cubicBezTo>
                <a:cubicBezTo>
                  <a:pt x="1404" y="1627"/>
                  <a:pt x="1404" y="1628"/>
                  <a:pt x="1403" y="1628"/>
                </a:cubicBezTo>
                <a:cubicBezTo>
                  <a:pt x="1404" y="1627"/>
                  <a:pt x="1404" y="1627"/>
                  <a:pt x="1404" y="1626"/>
                </a:cubicBezTo>
                <a:cubicBezTo>
                  <a:pt x="1405" y="1628"/>
                  <a:pt x="1408" y="1624"/>
                  <a:pt x="1409" y="1627"/>
                </a:cubicBezTo>
                <a:cubicBezTo>
                  <a:pt x="1408" y="1626"/>
                  <a:pt x="1407" y="1626"/>
                  <a:pt x="1406" y="1627"/>
                </a:cubicBezTo>
                <a:close/>
                <a:moveTo>
                  <a:pt x="1410" y="1627"/>
                </a:moveTo>
                <a:cubicBezTo>
                  <a:pt x="1410" y="1628"/>
                  <a:pt x="1409" y="1628"/>
                  <a:pt x="1408" y="1629"/>
                </a:cubicBezTo>
                <a:cubicBezTo>
                  <a:pt x="1408" y="1627"/>
                  <a:pt x="1408" y="1627"/>
                  <a:pt x="1408" y="1627"/>
                </a:cubicBezTo>
                <a:cubicBezTo>
                  <a:pt x="1409" y="1627"/>
                  <a:pt x="1410" y="1627"/>
                  <a:pt x="1410" y="1627"/>
                </a:cubicBezTo>
                <a:close/>
                <a:moveTo>
                  <a:pt x="1396" y="1638"/>
                </a:moveTo>
                <a:cubicBezTo>
                  <a:pt x="1395" y="1638"/>
                  <a:pt x="1395" y="1639"/>
                  <a:pt x="1394" y="1639"/>
                </a:cubicBezTo>
                <a:cubicBezTo>
                  <a:pt x="1390" y="1637"/>
                  <a:pt x="1393" y="1637"/>
                  <a:pt x="1394" y="1638"/>
                </a:cubicBezTo>
                <a:cubicBezTo>
                  <a:pt x="1394" y="1638"/>
                  <a:pt x="1394" y="1637"/>
                  <a:pt x="1395" y="1637"/>
                </a:cubicBezTo>
                <a:cubicBezTo>
                  <a:pt x="1395" y="1638"/>
                  <a:pt x="1395" y="1638"/>
                  <a:pt x="1396" y="1638"/>
                </a:cubicBezTo>
                <a:close/>
                <a:moveTo>
                  <a:pt x="1389" y="1638"/>
                </a:moveTo>
                <a:cubicBezTo>
                  <a:pt x="1389" y="1638"/>
                  <a:pt x="1388" y="1638"/>
                  <a:pt x="1388" y="1638"/>
                </a:cubicBezTo>
                <a:cubicBezTo>
                  <a:pt x="1388" y="1637"/>
                  <a:pt x="1390" y="1637"/>
                  <a:pt x="1390" y="1637"/>
                </a:cubicBezTo>
                <a:cubicBezTo>
                  <a:pt x="1390" y="1637"/>
                  <a:pt x="1389" y="1637"/>
                  <a:pt x="1389" y="1637"/>
                </a:cubicBezTo>
                <a:cubicBezTo>
                  <a:pt x="1388" y="1638"/>
                  <a:pt x="1388" y="1638"/>
                  <a:pt x="1389" y="1638"/>
                </a:cubicBezTo>
                <a:close/>
                <a:moveTo>
                  <a:pt x="1387" y="1636"/>
                </a:moveTo>
                <a:cubicBezTo>
                  <a:pt x="1387" y="1636"/>
                  <a:pt x="1387" y="1636"/>
                  <a:pt x="1387" y="1636"/>
                </a:cubicBezTo>
                <a:cubicBezTo>
                  <a:pt x="1385" y="1636"/>
                  <a:pt x="1383" y="1637"/>
                  <a:pt x="1383" y="1636"/>
                </a:cubicBezTo>
                <a:cubicBezTo>
                  <a:pt x="1384" y="1636"/>
                  <a:pt x="1386" y="1636"/>
                  <a:pt x="1387" y="1636"/>
                </a:cubicBezTo>
                <a:close/>
                <a:moveTo>
                  <a:pt x="1367" y="1635"/>
                </a:moveTo>
                <a:cubicBezTo>
                  <a:pt x="1367" y="1634"/>
                  <a:pt x="1366" y="1634"/>
                  <a:pt x="1366" y="1633"/>
                </a:cubicBezTo>
                <a:cubicBezTo>
                  <a:pt x="1367" y="1633"/>
                  <a:pt x="1368" y="1633"/>
                  <a:pt x="1368" y="1634"/>
                </a:cubicBezTo>
                <a:cubicBezTo>
                  <a:pt x="1368" y="1634"/>
                  <a:pt x="1368" y="1634"/>
                  <a:pt x="1368" y="1634"/>
                </a:cubicBezTo>
                <a:cubicBezTo>
                  <a:pt x="1368" y="1634"/>
                  <a:pt x="1369" y="1634"/>
                  <a:pt x="1369" y="1635"/>
                </a:cubicBezTo>
                <a:lnTo>
                  <a:pt x="1367" y="1635"/>
                </a:lnTo>
                <a:close/>
                <a:moveTo>
                  <a:pt x="1361" y="1633"/>
                </a:moveTo>
                <a:cubicBezTo>
                  <a:pt x="1361" y="1635"/>
                  <a:pt x="1356" y="1634"/>
                  <a:pt x="1358" y="1632"/>
                </a:cubicBezTo>
                <a:cubicBezTo>
                  <a:pt x="1359" y="1633"/>
                  <a:pt x="1360" y="1633"/>
                  <a:pt x="1361" y="1633"/>
                </a:cubicBezTo>
                <a:close/>
                <a:moveTo>
                  <a:pt x="1355" y="1636"/>
                </a:moveTo>
                <a:cubicBezTo>
                  <a:pt x="1354" y="1636"/>
                  <a:pt x="1353" y="1637"/>
                  <a:pt x="1352" y="1636"/>
                </a:cubicBezTo>
                <a:cubicBezTo>
                  <a:pt x="1353" y="1636"/>
                  <a:pt x="1354" y="1636"/>
                  <a:pt x="1355" y="1636"/>
                </a:cubicBezTo>
                <a:cubicBezTo>
                  <a:pt x="1355" y="1636"/>
                  <a:pt x="1355" y="1636"/>
                  <a:pt x="1354" y="1636"/>
                </a:cubicBezTo>
                <a:cubicBezTo>
                  <a:pt x="1354" y="1636"/>
                  <a:pt x="1355" y="1636"/>
                  <a:pt x="1355" y="1636"/>
                </a:cubicBezTo>
                <a:close/>
                <a:moveTo>
                  <a:pt x="1352" y="1635"/>
                </a:moveTo>
                <a:cubicBezTo>
                  <a:pt x="1352" y="1635"/>
                  <a:pt x="1352" y="1634"/>
                  <a:pt x="1351" y="1634"/>
                </a:cubicBezTo>
                <a:cubicBezTo>
                  <a:pt x="1351" y="1635"/>
                  <a:pt x="1351" y="1635"/>
                  <a:pt x="1351" y="1635"/>
                </a:cubicBezTo>
                <a:cubicBezTo>
                  <a:pt x="1350" y="1634"/>
                  <a:pt x="1349" y="1634"/>
                  <a:pt x="1350" y="1634"/>
                </a:cubicBezTo>
                <a:cubicBezTo>
                  <a:pt x="1350" y="1634"/>
                  <a:pt x="1354" y="1634"/>
                  <a:pt x="1355" y="1635"/>
                </a:cubicBezTo>
                <a:cubicBezTo>
                  <a:pt x="1355" y="1635"/>
                  <a:pt x="1353" y="1635"/>
                  <a:pt x="1352" y="1635"/>
                </a:cubicBezTo>
                <a:close/>
                <a:moveTo>
                  <a:pt x="1352" y="1633"/>
                </a:moveTo>
                <a:cubicBezTo>
                  <a:pt x="1352" y="1633"/>
                  <a:pt x="1352" y="1632"/>
                  <a:pt x="1352" y="1632"/>
                </a:cubicBezTo>
                <a:cubicBezTo>
                  <a:pt x="1354" y="1632"/>
                  <a:pt x="1355" y="1632"/>
                  <a:pt x="1356" y="1633"/>
                </a:cubicBezTo>
                <a:cubicBezTo>
                  <a:pt x="1356" y="1634"/>
                  <a:pt x="1354" y="1633"/>
                  <a:pt x="1352" y="1633"/>
                </a:cubicBezTo>
                <a:close/>
                <a:moveTo>
                  <a:pt x="1340" y="1630"/>
                </a:moveTo>
                <a:cubicBezTo>
                  <a:pt x="1341" y="1629"/>
                  <a:pt x="1342" y="1629"/>
                  <a:pt x="1343" y="1630"/>
                </a:cubicBezTo>
                <a:cubicBezTo>
                  <a:pt x="1343" y="1630"/>
                  <a:pt x="1343" y="1631"/>
                  <a:pt x="1343" y="1631"/>
                </a:cubicBezTo>
                <a:cubicBezTo>
                  <a:pt x="1342" y="1630"/>
                  <a:pt x="1341" y="1630"/>
                  <a:pt x="1340" y="1630"/>
                </a:cubicBezTo>
                <a:close/>
                <a:moveTo>
                  <a:pt x="1338" y="1632"/>
                </a:moveTo>
                <a:cubicBezTo>
                  <a:pt x="1336" y="1633"/>
                  <a:pt x="1331" y="1632"/>
                  <a:pt x="1330" y="1631"/>
                </a:cubicBezTo>
                <a:cubicBezTo>
                  <a:pt x="1331" y="1631"/>
                  <a:pt x="1336" y="1631"/>
                  <a:pt x="1338" y="1632"/>
                </a:cubicBezTo>
                <a:close/>
                <a:moveTo>
                  <a:pt x="1314" y="1635"/>
                </a:moveTo>
                <a:cubicBezTo>
                  <a:pt x="1313" y="1635"/>
                  <a:pt x="1313" y="1635"/>
                  <a:pt x="1312" y="1635"/>
                </a:cubicBezTo>
                <a:cubicBezTo>
                  <a:pt x="1312" y="1635"/>
                  <a:pt x="1312" y="1635"/>
                  <a:pt x="1312" y="1635"/>
                </a:cubicBezTo>
                <a:cubicBezTo>
                  <a:pt x="1313" y="1635"/>
                  <a:pt x="1313" y="1635"/>
                  <a:pt x="1314" y="1635"/>
                </a:cubicBezTo>
                <a:close/>
                <a:moveTo>
                  <a:pt x="1303" y="1633"/>
                </a:moveTo>
                <a:cubicBezTo>
                  <a:pt x="1301" y="1633"/>
                  <a:pt x="1299" y="1633"/>
                  <a:pt x="1298" y="1632"/>
                </a:cubicBezTo>
                <a:cubicBezTo>
                  <a:pt x="1301" y="1633"/>
                  <a:pt x="1302" y="1632"/>
                  <a:pt x="1303" y="1633"/>
                </a:cubicBezTo>
                <a:close/>
                <a:moveTo>
                  <a:pt x="1456" y="1626"/>
                </a:moveTo>
                <a:cubicBezTo>
                  <a:pt x="1459" y="1626"/>
                  <a:pt x="1462" y="1625"/>
                  <a:pt x="1464" y="1627"/>
                </a:cubicBezTo>
                <a:cubicBezTo>
                  <a:pt x="1461" y="1627"/>
                  <a:pt x="1456" y="1627"/>
                  <a:pt x="1456" y="1626"/>
                </a:cubicBezTo>
                <a:close/>
                <a:moveTo>
                  <a:pt x="1511" y="1629"/>
                </a:moveTo>
                <a:cubicBezTo>
                  <a:pt x="1511" y="1629"/>
                  <a:pt x="1512" y="1629"/>
                  <a:pt x="1512" y="1629"/>
                </a:cubicBezTo>
                <a:cubicBezTo>
                  <a:pt x="1512" y="1629"/>
                  <a:pt x="1512" y="1629"/>
                  <a:pt x="1512" y="1629"/>
                </a:cubicBezTo>
                <a:cubicBezTo>
                  <a:pt x="1512" y="1631"/>
                  <a:pt x="1510" y="1628"/>
                  <a:pt x="1508" y="1630"/>
                </a:cubicBezTo>
                <a:cubicBezTo>
                  <a:pt x="1508" y="1629"/>
                  <a:pt x="1509" y="1629"/>
                  <a:pt x="1509" y="1629"/>
                </a:cubicBezTo>
                <a:cubicBezTo>
                  <a:pt x="1509" y="1629"/>
                  <a:pt x="1509" y="1629"/>
                  <a:pt x="1509" y="1629"/>
                </a:cubicBezTo>
                <a:lnTo>
                  <a:pt x="1511" y="1629"/>
                </a:lnTo>
                <a:close/>
                <a:moveTo>
                  <a:pt x="1522" y="1650"/>
                </a:moveTo>
                <a:cubicBezTo>
                  <a:pt x="1520" y="1651"/>
                  <a:pt x="1517" y="1650"/>
                  <a:pt x="1516" y="1651"/>
                </a:cubicBezTo>
                <a:cubicBezTo>
                  <a:pt x="1519" y="1651"/>
                  <a:pt x="1521" y="1651"/>
                  <a:pt x="1522" y="1651"/>
                </a:cubicBezTo>
                <a:cubicBezTo>
                  <a:pt x="1519" y="1652"/>
                  <a:pt x="1517" y="1651"/>
                  <a:pt x="1514" y="1652"/>
                </a:cubicBezTo>
                <a:cubicBezTo>
                  <a:pt x="1514" y="1652"/>
                  <a:pt x="1514" y="1652"/>
                  <a:pt x="1513" y="1652"/>
                </a:cubicBezTo>
                <a:cubicBezTo>
                  <a:pt x="1514" y="1651"/>
                  <a:pt x="1515" y="1650"/>
                  <a:pt x="1516" y="1650"/>
                </a:cubicBezTo>
                <a:cubicBezTo>
                  <a:pt x="1519" y="1650"/>
                  <a:pt x="1521" y="1648"/>
                  <a:pt x="1522" y="1650"/>
                </a:cubicBezTo>
                <a:close/>
                <a:moveTo>
                  <a:pt x="1519" y="1644"/>
                </a:moveTo>
                <a:cubicBezTo>
                  <a:pt x="1519" y="1644"/>
                  <a:pt x="1518" y="1644"/>
                  <a:pt x="1518" y="1645"/>
                </a:cubicBezTo>
                <a:cubicBezTo>
                  <a:pt x="1518" y="1645"/>
                  <a:pt x="1518" y="1645"/>
                  <a:pt x="1517" y="1645"/>
                </a:cubicBezTo>
                <a:cubicBezTo>
                  <a:pt x="1517" y="1645"/>
                  <a:pt x="1517" y="1645"/>
                  <a:pt x="1517" y="1644"/>
                </a:cubicBezTo>
                <a:cubicBezTo>
                  <a:pt x="1518" y="1644"/>
                  <a:pt x="1518" y="1644"/>
                  <a:pt x="1518" y="1644"/>
                </a:cubicBezTo>
                <a:cubicBezTo>
                  <a:pt x="1519" y="1644"/>
                  <a:pt x="1519" y="1644"/>
                  <a:pt x="1519" y="1644"/>
                </a:cubicBezTo>
                <a:close/>
                <a:moveTo>
                  <a:pt x="1519" y="1626"/>
                </a:moveTo>
                <a:cubicBezTo>
                  <a:pt x="1519" y="1627"/>
                  <a:pt x="1519" y="1627"/>
                  <a:pt x="1520" y="1628"/>
                </a:cubicBezTo>
                <a:cubicBezTo>
                  <a:pt x="1519" y="1628"/>
                  <a:pt x="1518" y="1627"/>
                  <a:pt x="1519" y="1626"/>
                </a:cubicBezTo>
                <a:close/>
                <a:moveTo>
                  <a:pt x="1509" y="1639"/>
                </a:moveTo>
                <a:cubicBezTo>
                  <a:pt x="1510" y="1640"/>
                  <a:pt x="1510" y="1641"/>
                  <a:pt x="1512" y="1641"/>
                </a:cubicBezTo>
                <a:cubicBezTo>
                  <a:pt x="1512" y="1642"/>
                  <a:pt x="1511" y="1643"/>
                  <a:pt x="1511" y="1643"/>
                </a:cubicBezTo>
                <a:cubicBezTo>
                  <a:pt x="1510" y="1643"/>
                  <a:pt x="1509" y="1642"/>
                  <a:pt x="1509" y="1641"/>
                </a:cubicBezTo>
                <a:cubicBezTo>
                  <a:pt x="1509" y="1641"/>
                  <a:pt x="1509" y="1641"/>
                  <a:pt x="1509" y="1641"/>
                </a:cubicBezTo>
                <a:cubicBezTo>
                  <a:pt x="1509" y="1641"/>
                  <a:pt x="1509" y="1640"/>
                  <a:pt x="1509" y="1639"/>
                </a:cubicBezTo>
                <a:close/>
                <a:moveTo>
                  <a:pt x="1505" y="1658"/>
                </a:moveTo>
                <a:cubicBezTo>
                  <a:pt x="1505" y="1658"/>
                  <a:pt x="1505" y="1658"/>
                  <a:pt x="1504" y="1658"/>
                </a:cubicBezTo>
                <a:cubicBezTo>
                  <a:pt x="1505" y="1658"/>
                  <a:pt x="1505" y="1658"/>
                  <a:pt x="1506" y="1658"/>
                </a:cubicBezTo>
                <a:cubicBezTo>
                  <a:pt x="1505" y="1658"/>
                  <a:pt x="1505" y="1657"/>
                  <a:pt x="1505" y="1657"/>
                </a:cubicBezTo>
                <a:cubicBezTo>
                  <a:pt x="1506" y="1658"/>
                  <a:pt x="1507" y="1658"/>
                  <a:pt x="1508" y="1658"/>
                </a:cubicBezTo>
                <a:cubicBezTo>
                  <a:pt x="1507" y="1657"/>
                  <a:pt x="1509" y="1658"/>
                  <a:pt x="1509" y="1656"/>
                </a:cubicBezTo>
                <a:cubicBezTo>
                  <a:pt x="1510" y="1656"/>
                  <a:pt x="1513" y="1655"/>
                  <a:pt x="1513" y="1657"/>
                </a:cubicBezTo>
                <a:cubicBezTo>
                  <a:pt x="1513" y="1658"/>
                  <a:pt x="1512" y="1658"/>
                  <a:pt x="1512" y="1658"/>
                </a:cubicBezTo>
                <a:cubicBezTo>
                  <a:pt x="1511" y="1658"/>
                  <a:pt x="1511" y="1658"/>
                  <a:pt x="1511" y="1658"/>
                </a:cubicBezTo>
                <a:cubicBezTo>
                  <a:pt x="1511" y="1658"/>
                  <a:pt x="1511" y="1658"/>
                  <a:pt x="1511" y="1659"/>
                </a:cubicBezTo>
                <a:cubicBezTo>
                  <a:pt x="1511" y="1659"/>
                  <a:pt x="1512" y="1659"/>
                  <a:pt x="1512" y="1659"/>
                </a:cubicBezTo>
                <a:cubicBezTo>
                  <a:pt x="1510" y="1660"/>
                  <a:pt x="1503" y="1661"/>
                  <a:pt x="1505" y="1658"/>
                </a:cubicBezTo>
                <a:close/>
                <a:moveTo>
                  <a:pt x="1508" y="1660"/>
                </a:moveTo>
                <a:cubicBezTo>
                  <a:pt x="1509" y="1661"/>
                  <a:pt x="1513" y="1660"/>
                  <a:pt x="1516" y="1660"/>
                </a:cubicBezTo>
                <a:cubicBezTo>
                  <a:pt x="1517" y="1660"/>
                  <a:pt x="1517" y="1661"/>
                  <a:pt x="1517" y="1660"/>
                </a:cubicBezTo>
                <a:cubicBezTo>
                  <a:pt x="1517" y="1660"/>
                  <a:pt x="1517" y="1660"/>
                  <a:pt x="1517" y="1660"/>
                </a:cubicBezTo>
                <a:cubicBezTo>
                  <a:pt x="1518" y="1661"/>
                  <a:pt x="1518" y="1661"/>
                  <a:pt x="1518" y="1661"/>
                </a:cubicBezTo>
                <a:cubicBezTo>
                  <a:pt x="1515" y="1661"/>
                  <a:pt x="1509" y="1662"/>
                  <a:pt x="1508" y="1660"/>
                </a:cubicBezTo>
                <a:close/>
                <a:moveTo>
                  <a:pt x="1522" y="1659"/>
                </a:moveTo>
                <a:cubicBezTo>
                  <a:pt x="1521" y="1659"/>
                  <a:pt x="1519" y="1658"/>
                  <a:pt x="1519" y="1656"/>
                </a:cubicBezTo>
                <a:cubicBezTo>
                  <a:pt x="1517" y="1656"/>
                  <a:pt x="1519" y="1657"/>
                  <a:pt x="1519" y="1658"/>
                </a:cubicBezTo>
                <a:cubicBezTo>
                  <a:pt x="1518" y="1659"/>
                  <a:pt x="1517" y="1658"/>
                  <a:pt x="1517" y="1659"/>
                </a:cubicBezTo>
                <a:cubicBezTo>
                  <a:pt x="1517" y="1659"/>
                  <a:pt x="1517" y="1658"/>
                  <a:pt x="1516" y="1658"/>
                </a:cubicBezTo>
                <a:cubicBezTo>
                  <a:pt x="1516" y="1658"/>
                  <a:pt x="1516" y="1658"/>
                  <a:pt x="1516" y="1659"/>
                </a:cubicBezTo>
                <a:cubicBezTo>
                  <a:pt x="1515" y="1658"/>
                  <a:pt x="1515" y="1658"/>
                  <a:pt x="1514" y="1658"/>
                </a:cubicBezTo>
                <a:cubicBezTo>
                  <a:pt x="1514" y="1658"/>
                  <a:pt x="1514" y="1657"/>
                  <a:pt x="1514" y="1657"/>
                </a:cubicBezTo>
                <a:cubicBezTo>
                  <a:pt x="1515" y="1656"/>
                  <a:pt x="1518" y="1657"/>
                  <a:pt x="1519" y="1656"/>
                </a:cubicBezTo>
                <a:cubicBezTo>
                  <a:pt x="1515" y="1655"/>
                  <a:pt x="1513" y="1656"/>
                  <a:pt x="1511" y="1655"/>
                </a:cubicBezTo>
                <a:cubicBezTo>
                  <a:pt x="1514" y="1654"/>
                  <a:pt x="1518" y="1654"/>
                  <a:pt x="1520" y="1654"/>
                </a:cubicBezTo>
                <a:cubicBezTo>
                  <a:pt x="1520" y="1654"/>
                  <a:pt x="1519" y="1654"/>
                  <a:pt x="1519" y="1653"/>
                </a:cubicBezTo>
                <a:cubicBezTo>
                  <a:pt x="1519" y="1653"/>
                  <a:pt x="1519" y="1653"/>
                  <a:pt x="1519" y="1652"/>
                </a:cubicBezTo>
                <a:cubicBezTo>
                  <a:pt x="1521" y="1652"/>
                  <a:pt x="1521" y="1652"/>
                  <a:pt x="1521" y="1652"/>
                </a:cubicBezTo>
                <a:cubicBezTo>
                  <a:pt x="1521" y="1653"/>
                  <a:pt x="1521" y="1653"/>
                  <a:pt x="1521" y="1654"/>
                </a:cubicBezTo>
                <a:cubicBezTo>
                  <a:pt x="1521" y="1653"/>
                  <a:pt x="1521" y="1653"/>
                  <a:pt x="1521" y="1653"/>
                </a:cubicBezTo>
                <a:cubicBezTo>
                  <a:pt x="1520" y="1654"/>
                  <a:pt x="1521" y="1654"/>
                  <a:pt x="1521" y="1655"/>
                </a:cubicBezTo>
                <a:cubicBezTo>
                  <a:pt x="1520" y="1656"/>
                  <a:pt x="1519" y="1655"/>
                  <a:pt x="1519" y="1656"/>
                </a:cubicBezTo>
                <a:cubicBezTo>
                  <a:pt x="1520" y="1657"/>
                  <a:pt x="1520" y="1658"/>
                  <a:pt x="1521" y="1658"/>
                </a:cubicBezTo>
                <a:cubicBezTo>
                  <a:pt x="1521" y="1658"/>
                  <a:pt x="1521" y="1658"/>
                  <a:pt x="1521" y="1658"/>
                </a:cubicBezTo>
                <a:cubicBezTo>
                  <a:pt x="1521" y="1658"/>
                  <a:pt x="1522" y="1658"/>
                  <a:pt x="1523" y="1658"/>
                </a:cubicBezTo>
                <a:cubicBezTo>
                  <a:pt x="1522" y="1658"/>
                  <a:pt x="1522" y="1658"/>
                  <a:pt x="1522" y="1659"/>
                </a:cubicBezTo>
                <a:close/>
                <a:moveTo>
                  <a:pt x="1534" y="1632"/>
                </a:moveTo>
                <a:cubicBezTo>
                  <a:pt x="1533" y="1633"/>
                  <a:pt x="1531" y="1632"/>
                  <a:pt x="1532" y="1631"/>
                </a:cubicBezTo>
                <a:cubicBezTo>
                  <a:pt x="1532" y="1633"/>
                  <a:pt x="1534" y="1631"/>
                  <a:pt x="1534" y="1632"/>
                </a:cubicBezTo>
                <a:close/>
                <a:moveTo>
                  <a:pt x="1540" y="1628"/>
                </a:moveTo>
                <a:cubicBezTo>
                  <a:pt x="1537" y="1627"/>
                  <a:pt x="1534" y="1628"/>
                  <a:pt x="1533" y="1627"/>
                </a:cubicBezTo>
                <a:cubicBezTo>
                  <a:pt x="1536" y="1627"/>
                  <a:pt x="1539" y="1626"/>
                  <a:pt x="1540" y="1628"/>
                </a:cubicBezTo>
                <a:close/>
                <a:moveTo>
                  <a:pt x="1536" y="1626"/>
                </a:moveTo>
                <a:cubicBezTo>
                  <a:pt x="1536" y="1625"/>
                  <a:pt x="1539" y="1625"/>
                  <a:pt x="1539" y="1626"/>
                </a:cubicBezTo>
                <a:cubicBezTo>
                  <a:pt x="1538" y="1626"/>
                  <a:pt x="1536" y="1627"/>
                  <a:pt x="1536" y="1626"/>
                </a:cubicBezTo>
                <a:close/>
                <a:moveTo>
                  <a:pt x="1543" y="1629"/>
                </a:moveTo>
                <a:cubicBezTo>
                  <a:pt x="1543" y="1628"/>
                  <a:pt x="1542" y="1628"/>
                  <a:pt x="1542" y="1628"/>
                </a:cubicBezTo>
                <a:cubicBezTo>
                  <a:pt x="1542" y="1628"/>
                  <a:pt x="1541" y="1628"/>
                  <a:pt x="1541" y="1628"/>
                </a:cubicBezTo>
                <a:cubicBezTo>
                  <a:pt x="1541" y="1627"/>
                  <a:pt x="1541" y="1627"/>
                  <a:pt x="1541" y="1627"/>
                </a:cubicBezTo>
                <a:cubicBezTo>
                  <a:pt x="1541" y="1627"/>
                  <a:pt x="1541" y="1627"/>
                  <a:pt x="1541" y="1627"/>
                </a:cubicBezTo>
                <a:cubicBezTo>
                  <a:pt x="1541" y="1627"/>
                  <a:pt x="1543" y="1626"/>
                  <a:pt x="1544" y="1628"/>
                </a:cubicBezTo>
                <a:cubicBezTo>
                  <a:pt x="1544" y="1628"/>
                  <a:pt x="1543" y="1628"/>
                  <a:pt x="1543" y="1628"/>
                </a:cubicBezTo>
                <a:cubicBezTo>
                  <a:pt x="1543" y="1628"/>
                  <a:pt x="1543" y="1629"/>
                  <a:pt x="1543" y="1629"/>
                </a:cubicBezTo>
                <a:close/>
                <a:moveTo>
                  <a:pt x="1543" y="1633"/>
                </a:moveTo>
                <a:cubicBezTo>
                  <a:pt x="1542" y="1633"/>
                  <a:pt x="1537" y="1634"/>
                  <a:pt x="1538" y="1632"/>
                </a:cubicBezTo>
                <a:cubicBezTo>
                  <a:pt x="1539" y="1633"/>
                  <a:pt x="1542" y="1632"/>
                  <a:pt x="1543" y="1633"/>
                </a:cubicBezTo>
                <a:close/>
                <a:moveTo>
                  <a:pt x="1534" y="1636"/>
                </a:moveTo>
                <a:cubicBezTo>
                  <a:pt x="1536" y="1635"/>
                  <a:pt x="1538" y="1633"/>
                  <a:pt x="1540" y="1635"/>
                </a:cubicBezTo>
                <a:cubicBezTo>
                  <a:pt x="1539" y="1635"/>
                  <a:pt x="1537" y="1634"/>
                  <a:pt x="1536" y="1635"/>
                </a:cubicBezTo>
                <a:cubicBezTo>
                  <a:pt x="1538" y="1636"/>
                  <a:pt x="1540" y="1635"/>
                  <a:pt x="1542" y="1636"/>
                </a:cubicBezTo>
                <a:cubicBezTo>
                  <a:pt x="1542" y="1636"/>
                  <a:pt x="1541" y="1637"/>
                  <a:pt x="1542" y="1637"/>
                </a:cubicBezTo>
                <a:cubicBezTo>
                  <a:pt x="1543" y="1637"/>
                  <a:pt x="1544" y="1637"/>
                  <a:pt x="1543" y="1637"/>
                </a:cubicBezTo>
                <a:cubicBezTo>
                  <a:pt x="1539" y="1636"/>
                  <a:pt x="1536" y="1638"/>
                  <a:pt x="1534" y="1636"/>
                </a:cubicBezTo>
                <a:close/>
                <a:moveTo>
                  <a:pt x="1543" y="1643"/>
                </a:moveTo>
                <a:cubicBezTo>
                  <a:pt x="1542" y="1643"/>
                  <a:pt x="1542" y="1644"/>
                  <a:pt x="1541" y="1643"/>
                </a:cubicBezTo>
                <a:cubicBezTo>
                  <a:pt x="1540" y="1642"/>
                  <a:pt x="1543" y="1642"/>
                  <a:pt x="1543" y="1643"/>
                </a:cubicBezTo>
                <a:close/>
                <a:moveTo>
                  <a:pt x="1534" y="1636"/>
                </a:moveTo>
                <a:cubicBezTo>
                  <a:pt x="1533" y="1636"/>
                  <a:pt x="1532" y="1636"/>
                  <a:pt x="1532" y="1636"/>
                </a:cubicBezTo>
                <a:cubicBezTo>
                  <a:pt x="1533" y="1635"/>
                  <a:pt x="1534" y="1635"/>
                  <a:pt x="1534" y="1636"/>
                </a:cubicBezTo>
                <a:close/>
                <a:moveTo>
                  <a:pt x="1546" y="1647"/>
                </a:moveTo>
                <a:cubicBezTo>
                  <a:pt x="1545" y="1647"/>
                  <a:pt x="1545" y="1647"/>
                  <a:pt x="1545" y="1648"/>
                </a:cubicBezTo>
                <a:cubicBezTo>
                  <a:pt x="1545" y="1647"/>
                  <a:pt x="1547" y="1647"/>
                  <a:pt x="1548" y="1648"/>
                </a:cubicBezTo>
                <a:cubicBezTo>
                  <a:pt x="1542" y="1647"/>
                  <a:pt x="1538" y="1651"/>
                  <a:pt x="1532" y="1648"/>
                </a:cubicBezTo>
                <a:cubicBezTo>
                  <a:pt x="1532" y="1648"/>
                  <a:pt x="1531" y="1648"/>
                  <a:pt x="1531" y="1648"/>
                </a:cubicBezTo>
                <a:cubicBezTo>
                  <a:pt x="1531" y="1648"/>
                  <a:pt x="1531" y="1648"/>
                  <a:pt x="1531" y="1648"/>
                </a:cubicBezTo>
                <a:cubicBezTo>
                  <a:pt x="1535" y="1645"/>
                  <a:pt x="1541" y="1646"/>
                  <a:pt x="1546" y="1647"/>
                </a:cubicBezTo>
                <a:close/>
                <a:moveTo>
                  <a:pt x="1554" y="1626"/>
                </a:moveTo>
                <a:cubicBezTo>
                  <a:pt x="1555" y="1626"/>
                  <a:pt x="1556" y="1626"/>
                  <a:pt x="1556" y="1627"/>
                </a:cubicBezTo>
                <a:cubicBezTo>
                  <a:pt x="1556" y="1628"/>
                  <a:pt x="1553" y="1628"/>
                  <a:pt x="1555" y="1629"/>
                </a:cubicBezTo>
                <a:cubicBezTo>
                  <a:pt x="1555" y="1629"/>
                  <a:pt x="1555" y="1629"/>
                  <a:pt x="1555" y="1630"/>
                </a:cubicBezTo>
                <a:cubicBezTo>
                  <a:pt x="1554" y="1630"/>
                  <a:pt x="1554" y="1630"/>
                  <a:pt x="1554" y="1630"/>
                </a:cubicBezTo>
                <a:cubicBezTo>
                  <a:pt x="1552" y="1626"/>
                  <a:pt x="1547" y="1631"/>
                  <a:pt x="1545" y="1627"/>
                </a:cubicBezTo>
                <a:cubicBezTo>
                  <a:pt x="1548" y="1627"/>
                  <a:pt x="1553" y="1628"/>
                  <a:pt x="1555" y="1627"/>
                </a:cubicBezTo>
                <a:cubicBezTo>
                  <a:pt x="1555" y="1627"/>
                  <a:pt x="1554" y="1627"/>
                  <a:pt x="1554" y="1626"/>
                </a:cubicBezTo>
                <a:close/>
                <a:moveTo>
                  <a:pt x="1559" y="1644"/>
                </a:moveTo>
                <a:cubicBezTo>
                  <a:pt x="1559" y="1644"/>
                  <a:pt x="1559" y="1642"/>
                  <a:pt x="1560" y="1642"/>
                </a:cubicBezTo>
                <a:cubicBezTo>
                  <a:pt x="1560" y="1643"/>
                  <a:pt x="1562" y="1641"/>
                  <a:pt x="1561" y="1643"/>
                </a:cubicBezTo>
                <a:cubicBezTo>
                  <a:pt x="1561" y="1643"/>
                  <a:pt x="1560" y="1643"/>
                  <a:pt x="1560" y="1644"/>
                </a:cubicBezTo>
                <a:cubicBezTo>
                  <a:pt x="1560" y="1644"/>
                  <a:pt x="1560" y="1644"/>
                  <a:pt x="1561" y="1644"/>
                </a:cubicBezTo>
                <a:cubicBezTo>
                  <a:pt x="1561" y="1645"/>
                  <a:pt x="1561" y="1646"/>
                  <a:pt x="1560" y="1647"/>
                </a:cubicBezTo>
                <a:cubicBezTo>
                  <a:pt x="1560" y="1646"/>
                  <a:pt x="1560" y="1646"/>
                  <a:pt x="1560" y="1644"/>
                </a:cubicBezTo>
                <a:cubicBezTo>
                  <a:pt x="1559" y="1645"/>
                  <a:pt x="1557" y="1643"/>
                  <a:pt x="1557" y="1645"/>
                </a:cubicBezTo>
                <a:cubicBezTo>
                  <a:pt x="1556" y="1645"/>
                  <a:pt x="1555" y="1645"/>
                  <a:pt x="1554" y="1644"/>
                </a:cubicBezTo>
                <a:cubicBezTo>
                  <a:pt x="1555" y="1643"/>
                  <a:pt x="1558" y="1645"/>
                  <a:pt x="1557" y="1643"/>
                </a:cubicBezTo>
                <a:cubicBezTo>
                  <a:pt x="1557" y="1643"/>
                  <a:pt x="1555" y="1644"/>
                  <a:pt x="1554" y="1643"/>
                </a:cubicBezTo>
                <a:cubicBezTo>
                  <a:pt x="1556" y="1642"/>
                  <a:pt x="1556" y="1643"/>
                  <a:pt x="1558" y="1642"/>
                </a:cubicBezTo>
                <a:cubicBezTo>
                  <a:pt x="1559" y="1643"/>
                  <a:pt x="1558" y="1643"/>
                  <a:pt x="1559" y="1644"/>
                </a:cubicBezTo>
                <a:close/>
                <a:moveTo>
                  <a:pt x="1563" y="1650"/>
                </a:moveTo>
                <a:cubicBezTo>
                  <a:pt x="1564" y="1652"/>
                  <a:pt x="1561" y="1650"/>
                  <a:pt x="1561" y="1653"/>
                </a:cubicBezTo>
                <a:cubicBezTo>
                  <a:pt x="1559" y="1653"/>
                  <a:pt x="1555" y="1652"/>
                  <a:pt x="1553" y="1653"/>
                </a:cubicBezTo>
                <a:cubicBezTo>
                  <a:pt x="1555" y="1654"/>
                  <a:pt x="1555" y="1653"/>
                  <a:pt x="1557" y="1653"/>
                </a:cubicBezTo>
                <a:cubicBezTo>
                  <a:pt x="1557" y="1655"/>
                  <a:pt x="1556" y="1654"/>
                  <a:pt x="1556" y="1655"/>
                </a:cubicBezTo>
                <a:cubicBezTo>
                  <a:pt x="1558" y="1655"/>
                  <a:pt x="1558" y="1656"/>
                  <a:pt x="1559" y="1657"/>
                </a:cubicBezTo>
                <a:cubicBezTo>
                  <a:pt x="1557" y="1656"/>
                  <a:pt x="1552" y="1655"/>
                  <a:pt x="1551" y="1657"/>
                </a:cubicBezTo>
                <a:cubicBezTo>
                  <a:pt x="1560" y="1657"/>
                  <a:pt x="1550" y="1658"/>
                  <a:pt x="1547" y="1658"/>
                </a:cubicBezTo>
                <a:cubicBezTo>
                  <a:pt x="1548" y="1654"/>
                  <a:pt x="1544" y="1658"/>
                  <a:pt x="1544" y="1655"/>
                </a:cubicBezTo>
                <a:cubicBezTo>
                  <a:pt x="1547" y="1655"/>
                  <a:pt x="1553" y="1655"/>
                  <a:pt x="1555" y="1655"/>
                </a:cubicBezTo>
                <a:cubicBezTo>
                  <a:pt x="1551" y="1654"/>
                  <a:pt x="1546" y="1655"/>
                  <a:pt x="1543" y="1653"/>
                </a:cubicBezTo>
                <a:cubicBezTo>
                  <a:pt x="1546" y="1653"/>
                  <a:pt x="1552" y="1654"/>
                  <a:pt x="1553" y="1652"/>
                </a:cubicBezTo>
                <a:cubicBezTo>
                  <a:pt x="1552" y="1653"/>
                  <a:pt x="1548" y="1652"/>
                  <a:pt x="1549" y="1651"/>
                </a:cubicBezTo>
                <a:cubicBezTo>
                  <a:pt x="1549" y="1652"/>
                  <a:pt x="1551" y="1651"/>
                  <a:pt x="1552" y="1650"/>
                </a:cubicBezTo>
                <a:cubicBezTo>
                  <a:pt x="1550" y="1650"/>
                  <a:pt x="1549" y="1651"/>
                  <a:pt x="1549" y="1649"/>
                </a:cubicBezTo>
                <a:cubicBezTo>
                  <a:pt x="1551" y="1650"/>
                  <a:pt x="1552" y="1648"/>
                  <a:pt x="1552" y="1649"/>
                </a:cubicBezTo>
                <a:cubicBezTo>
                  <a:pt x="1553" y="1649"/>
                  <a:pt x="1553" y="1649"/>
                  <a:pt x="1553" y="1648"/>
                </a:cubicBezTo>
                <a:cubicBezTo>
                  <a:pt x="1554" y="1647"/>
                  <a:pt x="1555" y="1648"/>
                  <a:pt x="1555" y="1648"/>
                </a:cubicBezTo>
                <a:cubicBezTo>
                  <a:pt x="1555" y="1649"/>
                  <a:pt x="1553" y="1650"/>
                  <a:pt x="1554" y="1650"/>
                </a:cubicBezTo>
                <a:cubicBezTo>
                  <a:pt x="1555" y="1648"/>
                  <a:pt x="1558" y="1651"/>
                  <a:pt x="1558" y="1649"/>
                </a:cubicBezTo>
                <a:cubicBezTo>
                  <a:pt x="1558" y="1649"/>
                  <a:pt x="1556" y="1649"/>
                  <a:pt x="1556" y="1648"/>
                </a:cubicBezTo>
                <a:cubicBezTo>
                  <a:pt x="1557" y="1647"/>
                  <a:pt x="1558" y="1648"/>
                  <a:pt x="1559" y="1647"/>
                </a:cubicBezTo>
                <a:cubicBezTo>
                  <a:pt x="1559" y="1648"/>
                  <a:pt x="1558" y="1648"/>
                  <a:pt x="1558" y="1648"/>
                </a:cubicBezTo>
                <a:cubicBezTo>
                  <a:pt x="1560" y="1649"/>
                  <a:pt x="1559" y="1647"/>
                  <a:pt x="1560" y="1648"/>
                </a:cubicBezTo>
                <a:cubicBezTo>
                  <a:pt x="1561" y="1650"/>
                  <a:pt x="1562" y="1648"/>
                  <a:pt x="1563" y="1649"/>
                </a:cubicBezTo>
                <a:cubicBezTo>
                  <a:pt x="1562" y="1649"/>
                  <a:pt x="1562" y="1650"/>
                  <a:pt x="1563" y="1650"/>
                </a:cubicBezTo>
                <a:close/>
                <a:moveTo>
                  <a:pt x="1555" y="1678"/>
                </a:moveTo>
                <a:cubicBezTo>
                  <a:pt x="1557" y="1678"/>
                  <a:pt x="1559" y="1677"/>
                  <a:pt x="1560" y="1678"/>
                </a:cubicBezTo>
                <a:cubicBezTo>
                  <a:pt x="1559" y="1678"/>
                  <a:pt x="1556" y="1679"/>
                  <a:pt x="1555" y="1678"/>
                </a:cubicBezTo>
                <a:close/>
                <a:moveTo>
                  <a:pt x="1556" y="1681"/>
                </a:moveTo>
                <a:cubicBezTo>
                  <a:pt x="1555" y="1680"/>
                  <a:pt x="1553" y="1681"/>
                  <a:pt x="1553" y="1680"/>
                </a:cubicBezTo>
                <a:cubicBezTo>
                  <a:pt x="1554" y="1681"/>
                  <a:pt x="1556" y="1680"/>
                  <a:pt x="1556" y="1681"/>
                </a:cubicBezTo>
                <a:close/>
                <a:moveTo>
                  <a:pt x="1557" y="1666"/>
                </a:moveTo>
                <a:cubicBezTo>
                  <a:pt x="1559" y="1666"/>
                  <a:pt x="1560" y="1665"/>
                  <a:pt x="1561" y="1667"/>
                </a:cubicBezTo>
                <a:cubicBezTo>
                  <a:pt x="1560" y="1666"/>
                  <a:pt x="1556" y="1667"/>
                  <a:pt x="1557" y="1666"/>
                </a:cubicBezTo>
                <a:close/>
                <a:moveTo>
                  <a:pt x="1553" y="1661"/>
                </a:moveTo>
                <a:cubicBezTo>
                  <a:pt x="1555" y="1661"/>
                  <a:pt x="1558" y="1662"/>
                  <a:pt x="1561" y="1662"/>
                </a:cubicBezTo>
                <a:cubicBezTo>
                  <a:pt x="1558" y="1662"/>
                  <a:pt x="1554" y="1663"/>
                  <a:pt x="1553" y="1661"/>
                </a:cubicBezTo>
                <a:close/>
                <a:moveTo>
                  <a:pt x="1561" y="1659"/>
                </a:moveTo>
                <a:cubicBezTo>
                  <a:pt x="1559" y="1659"/>
                  <a:pt x="1558" y="1660"/>
                  <a:pt x="1558" y="1658"/>
                </a:cubicBezTo>
                <a:cubicBezTo>
                  <a:pt x="1559" y="1659"/>
                  <a:pt x="1561" y="1658"/>
                  <a:pt x="1561" y="1659"/>
                </a:cubicBezTo>
                <a:close/>
                <a:moveTo>
                  <a:pt x="1557" y="1654"/>
                </a:moveTo>
                <a:cubicBezTo>
                  <a:pt x="1557" y="1654"/>
                  <a:pt x="1559" y="1653"/>
                  <a:pt x="1559" y="1654"/>
                </a:cubicBezTo>
                <a:cubicBezTo>
                  <a:pt x="1558" y="1654"/>
                  <a:pt x="1557" y="1656"/>
                  <a:pt x="1557" y="1654"/>
                </a:cubicBezTo>
                <a:close/>
                <a:moveTo>
                  <a:pt x="1548" y="1669"/>
                </a:moveTo>
                <a:cubicBezTo>
                  <a:pt x="1544" y="1669"/>
                  <a:pt x="1544" y="1669"/>
                  <a:pt x="1544" y="1669"/>
                </a:cubicBezTo>
                <a:cubicBezTo>
                  <a:pt x="1544" y="1668"/>
                  <a:pt x="1545" y="1668"/>
                  <a:pt x="1545" y="1667"/>
                </a:cubicBezTo>
                <a:cubicBezTo>
                  <a:pt x="1543" y="1668"/>
                  <a:pt x="1542" y="1667"/>
                  <a:pt x="1541" y="1667"/>
                </a:cubicBezTo>
                <a:cubicBezTo>
                  <a:pt x="1543" y="1667"/>
                  <a:pt x="1549" y="1665"/>
                  <a:pt x="1549" y="1667"/>
                </a:cubicBezTo>
                <a:cubicBezTo>
                  <a:pt x="1549" y="1667"/>
                  <a:pt x="1546" y="1667"/>
                  <a:pt x="1545" y="1668"/>
                </a:cubicBezTo>
                <a:cubicBezTo>
                  <a:pt x="1546" y="1668"/>
                  <a:pt x="1548" y="1668"/>
                  <a:pt x="1548" y="1669"/>
                </a:cubicBezTo>
                <a:close/>
                <a:moveTo>
                  <a:pt x="1543" y="1668"/>
                </a:moveTo>
                <a:cubicBezTo>
                  <a:pt x="1543" y="1669"/>
                  <a:pt x="1541" y="1669"/>
                  <a:pt x="1540" y="1668"/>
                </a:cubicBezTo>
                <a:cubicBezTo>
                  <a:pt x="1541" y="1668"/>
                  <a:pt x="1543" y="1667"/>
                  <a:pt x="1543" y="1668"/>
                </a:cubicBezTo>
                <a:close/>
                <a:moveTo>
                  <a:pt x="1541" y="1662"/>
                </a:moveTo>
                <a:cubicBezTo>
                  <a:pt x="1543" y="1662"/>
                  <a:pt x="1544" y="1661"/>
                  <a:pt x="1546" y="1662"/>
                </a:cubicBezTo>
                <a:cubicBezTo>
                  <a:pt x="1545" y="1662"/>
                  <a:pt x="1540" y="1663"/>
                  <a:pt x="1541" y="1662"/>
                </a:cubicBezTo>
                <a:close/>
                <a:moveTo>
                  <a:pt x="1541" y="1658"/>
                </a:moveTo>
                <a:cubicBezTo>
                  <a:pt x="1544" y="1658"/>
                  <a:pt x="1549" y="1657"/>
                  <a:pt x="1551" y="1659"/>
                </a:cubicBezTo>
                <a:cubicBezTo>
                  <a:pt x="1548" y="1658"/>
                  <a:pt x="1543" y="1660"/>
                  <a:pt x="1541" y="1658"/>
                </a:cubicBezTo>
                <a:close/>
                <a:moveTo>
                  <a:pt x="1547" y="1632"/>
                </a:moveTo>
                <a:cubicBezTo>
                  <a:pt x="1549" y="1632"/>
                  <a:pt x="1550" y="1633"/>
                  <a:pt x="1551" y="1632"/>
                </a:cubicBezTo>
                <a:cubicBezTo>
                  <a:pt x="1550" y="1634"/>
                  <a:pt x="1548" y="1633"/>
                  <a:pt x="1547" y="1632"/>
                </a:cubicBezTo>
                <a:close/>
                <a:moveTo>
                  <a:pt x="1550" y="1637"/>
                </a:moveTo>
                <a:cubicBezTo>
                  <a:pt x="1549" y="1636"/>
                  <a:pt x="1548" y="1636"/>
                  <a:pt x="1548" y="1636"/>
                </a:cubicBezTo>
                <a:cubicBezTo>
                  <a:pt x="1549" y="1636"/>
                  <a:pt x="1551" y="1635"/>
                  <a:pt x="1550" y="1637"/>
                </a:cubicBezTo>
                <a:close/>
                <a:moveTo>
                  <a:pt x="1553" y="1643"/>
                </a:moveTo>
                <a:cubicBezTo>
                  <a:pt x="1550" y="1642"/>
                  <a:pt x="1549" y="1644"/>
                  <a:pt x="1547" y="1642"/>
                </a:cubicBezTo>
                <a:cubicBezTo>
                  <a:pt x="1549" y="1643"/>
                  <a:pt x="1553" y="1641"/>
                  <a:pt x="1553" y="1643"/>
                </a:cubicBezTo>
                <a:close/>
                <a:moveTo>
                  <a:pt x="1554" y="1635"/>
                </a:moveTo>
                <a:cubicBezTo>
                  <a:pt x="1553" y="1635"/>
                  <a:pt x="1552" y="1632"/>
                  <a:pt x="1554" y="1632"/>
                </a:cubicBezTo>
                <a:cubicBezTo>
                  <a:pt x="1554" y="1634"/>
                  <a:pt x="1554" y="1633"/>
                  <a:pt x="1554" y="1635"/>
                </a:cubicBezTo>
                <a:close/>
                <a:moveTo>
                  <a:pt x="1554" y="1637"/>
                </a:moveTo>
                <a:cubicBezTo>
                  <a:pt x="1554" y="1636"/>
                  <a:pt x="1553" y="1637"/>
                  <a:pt x="1552" y="1636"/>
                </a:cubicBezTo>
                <a:cubicBezTo>
                  <a:pt x="1553" y="1635"/>
                  <a:pt x="1555" y="1637"/>
                  <a:pt x="1554" y="1637"/>
                </a:cubicBezTo>
                <a:close/>
                <a:moveTo>
                  <a:pt x="1561" y="1628"/>
                </a:moveTo>
                <a:cubicBezTo>
                  <a:pt x="1561" y="1626"/>
                  <a:pt x="1561" y="1630"/>
                  <a:pt x="1559" y="1628"/>
                </a:cubicBezTo>
                <a:cubicBezTo>
                  <a:pt x="1559" y="1628"/>
                  <a:pt x="1559" y="1627"/>
                  <a:pt x="1559" y="1627"/>
                </a:cubicBezTo>
                <a:cubicBezTo>
                  <a:pt x="1561" y="1627"/>
                  <a:pt x="1561" y="1626"/>
                  <a:pt x="1562" y="1627"/>
                </a:cubicBezTo>
                <a:cubicBezTo>
                  <a:pt x="1561" y="1627"/>
                  <a:pt x="1562" y="1628"/>
                  <a:pt x="1561" y="1628"/>
                </a:cubicBezTo>
                <a:close/>
                <a:moveTo>
                  <a:pt x="1560" y="1639"/>
                </a:moveTo>
                <a:cubicBezTo>
                  <a:pt x="1560" y="1639"/>
                  <a:pt x="1561" y="1639"/>
                  <a:pt x="1561" y="1640"/>
                </a:cubicBezTo>
                <a:cubicBezTo>
                  <a:pt x="1560" y="1639"/>
                  <a:pt x="1558" y="1640"/>
                  <a:pt x="1559" y="1639"/>
                </a:cubicBezTo>
                <a:cubicBezTo>
                  <a:pt x="1559" y="1639"/>
                  <a:pt x="1560" y="1639"/>
                  <a:pt x="1560" y="1639"/>
                </a:cubicBezTo>
                <a:cubicBezTo>
                  <a:pt x="1559" y="1639"/>
                  <a:pt x="1559" y="1639"/>
                  <a:pt x="1560" y="1639"/>
                </a:cubicBezTo>
                <a:close/>
                <a:moveTo>
                  <a:pt x="1558" y="1640"/>
                </a:moveTo>
                <a:cubicBezTo>
                  <a:pt x="1557" y="1640"/>
                  <a:pt x="1556" y="1640"/>
                  <a:pt x="1556" y="1639"/>
                </a:cubicBezTo>
                <a:cubicBezTo>
                  <a:pt x="1556" y="1639"/>
                  <a:pt x="1557" y="1639"/>
                  <a:pt x="1557" y="1639"/>
                </a:cubicBezTo>
                <a:cubicBezTo>
                  <a:pt x="1556" y="1639"/>
                  <a:pt x="1556" y="1639"/>
                  <a:pt x="1556" y="1639"/>
                </a:cubicBezTo>
                <a:cubicBezTo>
                  <a:pt x="1556" y="1639"/>
                  <a:pt x="1557" y="1638"/>
                  <a:pt x="1558" y="1639"/>
                </a:cubicBezTo>
                <a:cubicBezTo>
                  <a:pt x="1557" y="1639"/>
                  <a:pt x="1557" y="1640"/>
                  <a:pt x="1558" y="1640"/>
                </a:cubicBezTo>
                <a:close/>
                <a:moveTo>
                  <a:pt x="1556" y="1637"/>
                </a:moveTo>
                <a:cubicBezTo>
                  <a:pt x="1556" y="1636"/>
                  <a:pt x="1555" y="1636"/>
                  <a:pt x="1555" y="1636"/>
                </a:cubicBezTo>
                <a:cubicBezTo>
                  <a:pt x="1556" y="1635"/>
                  <a:pt x="1557" y="1637"/>
                  <a:pt x="1556" y="1637"/>
                </a:cubicBezTo>
                <a:close/>
                <a:moveTo>
                  <a:pt x="1555" y="1634"/>
                </a:moveTo>
                <a:cubicBezTo>
                  <a:pt x="1555" y="1633"/>
                  <a:pt x="1555" y="1633"/>
                  <a:pt x="1555" y="1632"/>
                </a:cubicBezTo>
                <a:cubicBezTo>
                  <a:pt x="1556" y="1633"/>
                  <a:pt x="1557" y="1633"/>
                  <a:pt x="1558" y="1633"/>
                </a:cubicBezTo>
                <a:cubicBezTo>
                  <a:pt x="1557" y="1634"/>
                  <a:pt x="1557" y="1633"/>
                  <a:pt x="1555" y="1634"/>
                </a:cubicBezTo>
                <a:close/>
                <a:moveTo>
                  <a:pt x="1532" y="1650"/>
                </a:moveTo>
                <a:cubicBezTo>
                  <a:pt x="1534" y="1650"/>
                  <a:pt x="1538" y="1649"/>
                  <a:pt x="1539" y="1651"/>
                </a:cubicBezTo>
                <a:cubicBezTo>
                  <a:pt x="1537" y="1651"/>
                  <a:pt x="1533" y="1651"/>
                  <a:pt x="1532" y="1650"/>
                </a:cubicBezTo>
                <a:close/>
                <a:moveTo>
                  <a:pt x="1538" y="1658"/>
                </a:moveTo>
                <a:cubicBezTo>
                  <a:pt x="1538" y="1659"/>
                  <a:pt x="1538" y="1659"/>
                  <a:pt x="1538" y="1659"/>
                </a:cubicBezTo>
                <a:cubicBezTo>
                  <a:pt x="1536" y="1659"/>
                  <a:pt x="1536" y="1659"/>
                  <a:pt x="1536" y="1659"/>
                </a:cubicBezTo>
                <a:cubicBezTo>
                  <a:pt x="1536" y="1658"/>
                  <a:pt x="1536" y="1658"/>
                  <a:pt x="1536" y="1658"/>
                </a:cubicBezTo>
                <a:lnTo>
                  <a:pt x="1538" y="1658"/>
                </a:lnTo>
                <a:close/>
                <a:moveTo>
                  <a:pt x="1536" y="1654"/>
                </a:moveTo>
                <a:cubicBezTo>
                  <a:pt x="1534" y="1653"/>
                  <a:pt x="1532" y="1654"/>
                  <a:pt x="1530" y="1653"/>
                </a:cubicBezTo>
                <a:cubicBezTo>
                  <a:pt x="1530" y="1653"/>
                  <a:pt x="1530" y="1653"/>
                  <a:pt x="1530" y="1653"/>
                </a:cubicBezTo>
                <a:cubicBezTo>
                  <a:pt x="1532" y="1653"/>
                  <a:pt x="1535" y="1652"/>
                  <a:pt x="1536" y="1654"/>
                </a:cubicBezTo>
                <a:close/>
                <a:moveTo>
                  <a:pt x="1536" y="1656"/>
                </a:moveTo>
                <a:cubicBezTo>
                  <a:pt x="1535" y="1656"/>
                  <a:pt x="1534" y="1656"/>
                  <a:pt x="1534" y="1655"/>
                </a:cubicBezTo>
                <a:cubicBezTo>
                  <a:pt x="1535" y="1655"/>
                  <a:pt x="1536" y="1655"/>
                  <a:pt x="1536" y="1656"/>
                </a:cubicBezTo>
                <a:close/>
                <a:moveTo>
                  <a:pt x="1527" y="1642"/>
                </a:moveTo>
                <a:cubicBezTo>
                  <a:pt x="1528" y="1642"/>
                  <a:pt x="1529" y="1642"/>
                  <a:pt x="1529" y="1641"/>
                </a:cubicBezTo>
                <a:cubicBezTo>
                  <a:pt x="1529" y="1643"/>
                  <a:pt x="1527" y="1643"/>
                  <a:pt x="1527" y="1642"/>
                </a:cubicBezTo>
                <a:close/>
                <a:moveTo>
                  <a:pt x="1528" y="1658"/>
                </a:moveTo>
                <a:cubicBezTo>
                  <a:pt x="1530" y="1657"/>
                  <a:pt x="1531" y="1658"/>
                  <a:pt x="1534" y="1658"/>
                </a:cubicBezTo>
                <a:cubicBezTo>
                  <a:pt x="1534" y="1660"/>
                  <a:pt x="1529" y="1659"/>
                  <a:pt x="1528" y="1658"/>
                </a:cubicBezTo>
                <a:close/>
                <a:moveTo>
                  <a:pt x="1526" y="1628"/>
                </a:moveTo>
                <a:cubicBezTo>
                  <a:pt x="1526" y="1628"/>
                  <a:pt x="1526" y="1627"/>
                  <a:pt x="1526" y="1627"/>
                </a:cubicBezTo>
                <a:cubicBezTo>
                  <a:pt x="1528" y="1627"/>
                  <a:pt x="1531" y="1627"/>
                  <a:pt x="1531" y="1628"/>
                </a:cubicBezTo>
                <a:cubicBezTo>
                  <a:pt x="1530" y="1626"/>
                  <a:pt x="1528" y="1628"/>
                  <a:pt x="1526" y="1628"/>
                </a:cubicBezTo>
                <a:close/>
                <a:moveTo>
                  <a:pt x="1527" y="1661"/>
                </a:moveTo>
                <a:cubicBezTo>
                  <a:pt x="1530" y="1662"/>
                  <a:pt x="1535" y="1661"/>
                  <a:pt x="1539" y="1662"/>
                </a:cubicBezTo>
                <a:cubicBezTo>
                  <a:pt x="1536" y="1662"/>
                  <a:pt x="1531" y="1662"/>
                  <a:pt x="1526" y="1662"/>
                </a:cubicBezTo>
                <a:cubicBezTo>
                  <a:pt x="1526" y="1661"/>
                  <a:pt x="1527" y="1661"/>
                  <a:pt x="1527" y="1661"/>
                </a:cubicBezTo>
                <a:close/>
                <a:moveTo>
                  <a:pt x="1539" y="1667"/>
                </a:moveTo>
                <a:cubicBezTo>
                  <a:pt x="1538" y="1667"/>
                  <a:pt x="1536" y="1668"/>
                  <a:pt x="1536" y="1667"/>
                </a:cubicBezTo>
                <a:cubicBezTo>
                  <a:pt x="1537" y="1667"/>
                  <a:pt x="1539" y="1666"/>
                  <a:pt x="1539" y="1667"/>
                </a:cubicBezTo>
                <a:close/>
                <a:moveTo>
                  <a:pt x="1528" y="1669"/>
                </a:moveTo>
                <a:cubicBezTo>
                  <a:pt x="1530" y="1670"/>
                  <a:pt x="1533" y="1669"/>
                  <a:pt x="1534" y="1670"/>
                </a:cubicBezTo>
                <a:cubicBezTo>
                  <a:pt x="1532" y="1670"/>
                  <a:pt x="1529" y="1670"/>
                  <a:pt x="1528" y="1669"/>
                </a:cubicBezTo>
                <a:close/>
                <a:moveTo>
                  <a:pt x="1533" y="1669"/>
                </a:moveTo>
                <a:cubicBezTo>
                  <a:pt x="1532" y="1667"/>
                  <a:pt x="1535" y="1668"/>
                  <a:pt x="1535" y="1668"/>
                </a:cubicBezTo>
                <a:cubicBezTo>
                  <a:pt x="1534" y="1668"/>
                  <a:pt x="1533" y="1668"/>
                  <a:pt x="1533" y="1669"/>
                </a:cubicBezTo>
                <a:close/>
                <a:moveTo>
                  <a:pt x="1536" y="1669"/>
                </a:moveTo>
                <a:cubicBezTo>
                  <a:pt x="1537" y="1669"/>
                  <a:pt x="1534" y="1668"/>
                  <a:pt x="1536" y="1667"/>
                </a:cubicBezTo>
                <a:cubicBezTo>
                  <a:pt x="1537" y="1669"/>
                  <a:pt x="1539" y="1667"/>
                  <a:pt x="1539" y="1669"/>
                </a:cubicBezTo>
                <a:cubicBezTo>
                  <a:pt x="1539" y="1670"/>
                  <a:pt x="1537" y="1670"/>
                  <a:pt x="1536" y="1669"/>
                </a:cubicBezTo>
                <a:close/>
                <a:moveTo>
                  <a:pt x="1539" y="1677"/>
                </a:moveTo>
                <a:cubicBezTo>
                  <a:pt x="1540" y="1678"/>
                  <a:pt x="1542" y="1677"/>
                  <a:pt x="1543" y="1678"/>
                </a:cubicBezTo>
                <a:cubicBezTo>
                  <a:pt x="1542" y="1678"/>
                  <a:pt x="1538" y="1678"/>
                  <a:pt x="1539" y="1677"/>
                </a:cubicBezTo>
                <a:close/>
                <a:moveTo>
                  <a:pt x="1546" y="1678"/>
                </a:moveTo>
                <a:cubicBezTo>
                  <a:pt x="1547" y="1677"/>
                  <a:pt x="1549" y="1679"/>
                  <a:pt x="1550" y="1677"/>
                </a:cubicBezTo>
                <a:cubicBezTo>
                  <a:pt x="1550" y="1677"/>
                  <a:pt x="1550" y="1677"/>
                  <a:pt x="1550" y="1677"/>
                </a:cubicBezTo>
                <a:cubicBezTo>
                  <a:pt x="1550" y="1678"/>
                  <a:pt x="1550" y="1678"/>
                  <a:pt x="1551" y="1678"/>
                </a:cubicBezTo>
                <a:cubicBezTo>
                  <a:pt x="1549" y="1678"/>
                  <a:pt x="1547" y="1679"/>
                  <a:pt x="1546" y="1678"/>
                </a:cubicBezTo>
                <a:close/>
                <a:moveTo>
                  <a:pt x="1550" y="1669"/>
                </a:moveTo>
                <a:cubicBezTo>
                  <a:pt x="1550" y="1667"/>
                  <a:pt x="1550" y="1667"/>
                  <a:pt x="1550" y="1667"/>
                </a:cubicBezTo>
                <a:cubicBezTo>
                  <a:pt x="1552" y="1667"/>
                  <a:pt x="1559" y="1667"/>
                  <a:pt x="1554" y="1668"/>
                </a:cubicBezTo>
                <a:cubicBezTo>
                  <a:pt x="1556" y="1668"/>
                  <a:pt x="1556" y="1669"/>
                  <a:pt x="1557" y="1669"/>
                </a:cubicBezTo>
                <a:cubicBezTo>
                  <a:pt x="1557" y="1669"/>
                  <a:pt x="1557" y="1668"/>
                  <a:pt x="1557" y="1668"/>
                </a:cubicBezTo>
                <a:cubicBezTo>
                  <a:pt x="1558" y="1670"/>
                  <a:pt x="1560" y="1668"/>
                  <a:pt x="1560" y="1669"/>
                </a:cubicBezTo>
                <a:cubicBezTo>
                  <a:pt x="1557" y="1668"/>
                  <a:pt x="1557" y="1671"/>
                  <a:pt x="1555" y="1669"/>
                </a:cubicBezTo>
                <a:cubicBezTo>
                  <a:pt x="1555" y="1670"/>
                  <a:pt x="1555" y="1670"/>
                  <a:pt x="1555" y="1670"/>
                </a:cubicBezTo>
                <a:cubicBezTo>
                  <a:pt x="1553" y="1670"/>
                  <a:pt x="1552" y="1670"/>
                  <a:pt x="1551" y="1670"/>
                </a:cubicBezTo>
                <a:cubicBezTo>
                  <a:pt x="1552" y="1669"/>
                  <a:pt x="1554" y="1670"/>
                  <a:pt x="1554" y="1669"/>
                </a:cubicBezTo>
                <a:lnTo>
                  <a:pt x="1550" y="1669"/>
                </a:lnTo>
                <a:close/>
                <a:moveTo>
                  <a:pt x="1553" y="1686"/>
                </a:moveTo>
                <a:cubicBezTo>
                  <a:pt x="1555" y="1686"/>
                  <a:pt x="1555" y="1687"/>
                  <a:pt x="1556" y="1687"/>
                </a:cubicBezTo>
                <a:cubicBezTo>
                  <a:pt x="1555" y="1687"/>
                  <a:pt x="1554" y="1687"/>
                  <a:pt x="1553" y="1686"/>
                </a:cubicBezTo>
                <a:close/>
                <a:moveTo>
                  <a:pt x="1569" y="1687"/>
                </a:moveTo>
                <a:cubicBezTo>
                  <a:pt x="1564" y="1686"/>
                  <a:pt x="1558" y="1688"/>
                  <a:pt x="1556" y="1686"/>
                </a:cubicBezTo>
                <a:cubicBezTo>
                  <a:pt x="1562" y="1686"/>
                  <a:pt x="1564" y="1686"/>
                  <a:pt x="1569" y="1686"/>
                </a:cubicBezTo>
                <a:cubicBezTo>
                  <a:pt x="1570" y="1685"/>
                  <a:pt x="1570" y="1686"/>
                  <a:pt x="1569" y="1687"/>
                </a:cubicBezTo>
                <a:close/>
                <a:moveTo>
                  <a:pt x="1568" y="1669"/>
                </a:moveTo>
                <a:cubicBezTo>
                  <a:pt x="1567" y="1669"/>
                  <a:pt x="1565" y="1670"/>
                  <a:pt x="1565" y="1669"/>
                </a:cubicBezTo>
                <a:cubicBezTo>
                  <a:pt x="1566" y="1669"/>
                  <a:pt x="1568" y="1668"/>
                  <a:pt x="1568" y="1669"/>
                </a:cubicBezTo>
                <a:close/>
                <a:moveTo>
                  <a:pt x="1569" y="1627"/>
                </a:moveTo>
                <a:cubicBezTo>
                  <a:pt x="1567" y="1627"/>
                  <a:pt x="1567" y="1626"/>
                  <a:pt x="1566" y="1627"/>
                </a:cubicBezTo>
                <a:cubicBezTo>
                  <a:pt x="1566" y="1625"/>
                  <a:pt x="1569" y="1626"/>
                  <a:pt x="1569" y="1627"/>
                </a:cubicBezTo>
                <a:close/>
                <a:moveTo>
                  <a:pt x="1570" y="1650"/>
                </a:moveTo>
                <a:cubicBezTo>
                  <a:pt x="1569" y="1650"/>
                  <a:pt x="1569" y="1650"/>
                  <a:pt x="1569" y="1650"/>
                </a:cubicBezTo>
                <a:cubicBezTo>
                  <a:pt x="1569" y="1649"/>
                  <a:pt x="1569" y="1649"/>
                  <a:pt x="1569" y="1649"/>
                </a:cubicBezTo>
                <a:cubicBezTo>
                  <a:pt x="1570" y="1649"/>
                  <a:pt x="1570" y="1649"/>
                  <a:pt x="1570" y="1649"/>
                </a:cubicBezTo>
                <a:lnTo>
                  <a:pt x="1570" y="1650"/>
                </a:lnTo>
                <a:close/>
                <a:moveTo>
                  <a:pt x="1573" y="1675"/>
                </a:moveTo>
                <a:cubicBezTo>
                  <a:pt x="1574" y="1675"/>
                  <a:pt x="1575" y="1675"/>
                  <a:pt x="1575" y="1676"/>
                </a:cubicBezTo>
                <a:cubicBezTo>
                  <a:pt x="1574" y="1676"/>
                  <a:pt x="1573" y="1676"/>
                  <a:pt x="1573" y="1675"/>
                </a:cubicBezTo>
                <a:close/>
                <a:moveTo>
                  <a:pt x="1573" y="1623"/>
                </a:moveTo>
                <a:cubicBezTo>
                  <a:pt x="1572" y="1623"/>
                  <a:pt x="1571" y="1623"/>
                  <a:pt x="1571" y="1622"/>
                </a:cubicBezTo>
                <a:cubicBezTo>
                  <a:pt x="1572" y="1622"/>
                  <a:pt x="1573" y="1622"/>
                  <a:pt x="1573" y="1623"/>
                </a:cubicBezTo>
                <a:close/>
                <a:moveTo>
                  <a:pt x="1570" y="1621"/>
                </a:moveTo>
                <a:cubicBezTo>
                  <a:pt x="1572" y="1621"/>
                  <a:pt x="1573" y="1619"/>
                  <a:pt x="1573" y="1621"/>
                </a:cubicBezTo>
                <a:cubicBezTo>
                  <a:pt x="1572" y="1621"/>
                  <a:pt x="1570" y="1622"/>
                  <a:pt x="1570" y="1621"/>
                </a:cubicBezTo>
                <a:close/>
                <a:moveTo>
                  <a:pt x="1577" y="1622"/>
                </a:moveTo>
                <a:cubicBezTo>
                  <a:pt x="1577" y="1620"/>
                  <a:pt x="1575" y="1621"/>
                  <a:pt x="1574" y="1620"/>
                </a:cubicBezTo>
                <a:cubicBezTo>
                  <a:pt x="1576" y="1620"/>
                  <a:pt x="1577" y="1620"/>
                  <a:pt x="1580" y="1620"/>
                </a:cubicBezTo>
                <a:cubicBezTo>
                  <a:pt x="1580" y="1622"/>
                  <a:pt x="1579" y="1622"/>
                  <a:pt x="1577" y="1622"/>
                </a:cubicBezTo>
                <a:close/>
                <a:moveTo>
                  <a:pt x="1578" y="1622"/>
                </a:moveTo>
                <a:cubicBezTo>
                  <a:pt x="1579" y="1622"/>
                  <a:pt x="1581" y="1620"/>
                  <a:pt x="1582" y="1621"/>
                </a:cubicBezTo>
                <a:cubicBezTo>
                  <a:pt x="1581" y="1622"/>
                  <a:pt x="1581" y="1622"/>
                  <a:pt x="1581" y="1623"/>
                </a:cubicBezTo>
                <a:cubicBezTo>
                  <a:pt x="1580" y="1623"/>
                  <a:pt x="1579" y="1623"/>
                  <a:pt x="1578" y="1622"/>
                </a:cubicBezTo>
                <a:close/>
                <a:moveTo>
                  <a:pt x="1582" y="1621"/>
                </a:moveTo>
                <a:cubicBezTo>
                  <a:pt x="1581" y="1620"/>
                  <a:pt x="1580" y="1621"/>
                  <a:pt x="1580" y="1620"/>
                </a:cubicBezTo>
                <a:cubicBezTo>
                  <a:pt x="1581" y="1619"/>
                  <a:pt x="1582" y="1620"/>
                  <a:pt x="1582" y="1621"/>
                </a:cubicBezTo>
                <a:close/>
                <a:moveTo>
                  <a:pt x="1582" y="1616"/>
                </a:moveTo>
                <a:cubicBezTo>
                  <a:pt x="1584" y="1617"/>
                  <a:pt x="1588" y="1616"/>
                  <a:pt x="1590" y="1617"/>
                </a:cubicBezTo>
                <a:cubicBezTo>
                  <a:pt x="1588" y="1619"/>
                  <a:pt x="1583" y="1617"/>
                  <a:pt x="1582" y="1616"/>
                </a:cubicBezTo>
                <a:close/>
                <a:moveTo>
                  <a:pt x="1579" y="1647"/>
                </a:moveTo>
                <a:cubicBezTo>
                  <a:pt x="1579" y="1645"/>
                  <a:pt x="1580" y="1645"/>
                  <a:pt x="1581" y="1645"/>
                </a:cubicBezTo>
                <a:cubicBezTo>
                  <a:pt x="1580" y="1647"/>
                  <a:pt x="1586" y="1644"/>
                  <a:pt x="1587" y="1647"/>
                </a:cubicBezTo>
                <a:cubicBezTo>
                  <a:pt x="1583" y="1647"/>
                  <a:pt x="1584" y="1647"/>
                  <a:pt x="1579" y="1647"/>
                </a:cubicBezTo>
                <a:close/>
                <a:moveTo>
                  <a:pt x="1588" y="1668"/>
                </a:moveTo>
                <a:cubicBezTo>
                  <a:pt x="1589" y="1666"/>
                  <a:pt x="1586" y="1668"/>
                  <a:pt x="1586" y="1667"/>
                </a:cubicBezTo>
                <a:cubicBezTo>
                  <a:pt x="1588" y="1666"/>
                  <a:pt x="1593" y="1666"/>
                  <a:pt x="1595" y="1666"/>
                </a:cubicBezTo>
                <a:cubicBezTo>
                  <a:pt x="1594" y="1666"/>
                  <a:pt x="1595" y="1667"/>
                  <a:pt x="1596" y="1667"/>
                </a:cubicBezTo>
                <a:cubicBezTo>
                  <a:pt x="1593" y="1667"/>
                  <a:pt x="1589" y="1666"/>
                  <a:pt x="1588" y="1668"/>
                </a:cubicBezTo>
                <a:close/>
                <a:moveTo>
                  <a:pt x="1591" y="1647"/>
                </a:moveTo>
                <a:cubicBezTo>
                  <a:pt x="1591" y="1647"/>
                  <a:pt x="1591" y="1647"/>
                  <a:pt x="1590" y="1648"/>
                </a:cubicBezTo>
                <a:cubicBezTo>
                  <a:pt x="1590" y="1646"/>
                  <a:pt x="1587" y="1648"/>
                  <a:pt x="1587" y="1646"/>
                </a:cubicBezTo>
                <a:cubicBezTo>
                  <a:pt x="1588" y="1645"/>
                  <a:pt x="1590" y="1646"/>
                  <a:pt x="1591" y="1647"/>
                </a:cubicBezTo>
                <a:close/>
                <a:moveTo>
                  <a:pt x="1588" y="1626"/>
                </a:moveTo>
                <a:cubicBezTo>
                  <a:pt x="1589" y="1626"/>
                  <a:pt x="1589" y="1625"/>
                  <a:pt x="1589" y="1625"/>
                </a:cubicBezTo>
                <a:cubicBezTo>
                  <a:pt x="1589" y="1627"/>
                  <a:pt x="1593" y="1624"/>
                  <a:pt x="1591" y="1626"/>
                </a:cubicBezTo>
                <a:cubicBezTo>
                  <a:pt x="1591" y="1626"/>
                  <a:pt x="1590" y="1627"/>
                  <a:pt x="1589" y="1626"/>
                </a:cubicBezTo>
                <a:cubicBezTo>
                  <a:pt x="1589" y="1626"/>
                  <a:pt x="1589" y="1627"/>
                  <a:pt x="1588" y="1626"/>
                </a:cubicBezTo>
                <a:close/>
                <a:moveTo>
                  <a:pt x="1614" y="1657"/>
                </a:moveTo>
                <a:cubicBezTo>
                  <a:pt x="1616" y="1658"/>
                  <a:pt x="1617" y="1655"/>
                  <a:pt x="1618" y="1658"/>
                </a:cubicBezTo>
                <a:cubicBezTo>
                  <a:pt x="1617" y="1657"/>
                  <a:pt x="1613" y="1658"/>
                  <a:pt x="1614" y="1657"/>
                </a:cubicBezTo>
                <a:close/>
                <a:moveTo>
                  <a:pt x="1614" y="1666"/>
                </a:moveTo>
                <a:cubicBezTo>
                  <a:pt x="1613" y="1666"/>
                  <a:pt x="1611" y="1666"/>
                  <a:pt x="1610" y="1666"/>
                </a:cubicBezTo>
                <a:cubicBezTo>
                  <a:pt x="1611" y="1665"/>
                  <a:pt x="1614" y="1665"/>
                  <a:pt x="1614" y="1666"/>
                </a:cubicBezTo>
                <a:close/>
                <a:moveTo>
                  <a:pt x="1627" y="1621"/>
                </a:moveTo>
                <a:cubicBezTo>
                  <a:pt x="1628" y="1621"/>
                  <a:pt x="1628" y="1621"/>
                  <a:pt x="1628" y="1620"/>
                </a:cubicBezTo>
                <a:cubicBezTo>
                  <a:pt x="1626" y="1619"/>
                  <a:pt x="1623" y="1621"/>
                  <a:pt x="1623" y="1620"/>
                </a:cubicBezTo>
                <a:cubicBezTo>
                  <a:pt x="1624" y="1620"/>
                  <a:pt x="1625" y="1620"/>
                  <a:pt x="1625" y="1619"/>
                </a:cubicBezTo>
                <a:cubicBezTo>
                  <a:pt x="1622" y="1619"/>
                  <a:pt x="1622" y="1619"/>
                  <a:pt x="1622" y="1619"/>
                </a:cubicBezTo>
                <a:cubicBezTo>
                  <a:pt x="1623" y="1617"/>
                  <a:pt x="1622" y="1617"/>
                  <a:pt x="1622" y="1615"/>
                </a:cubicBezTo>
                <a:cubicBezTo>
                  <a:pt x="1621" y="1615"/>
                  <a:pt x="1621" y="1615"/>
                  <a:pt x="1621" y="1615"/>
                </a:cubicBezTo>
                <a:cubicBezTo>
                  <a:pt x="1621" y="1616"/>
                  <a:pt x="1621" y="1616"/>
                  <a:pt x="1621" y="1617"/>
                </a:cubicBezTo>
                <a:cubicBezTo>
                  <a:pt x="1620" y="1617"/>
                  <a:pt x="1617" y="1616"/>
                  <a:pt x="1616" y="1617"/>
                </a:cubicBezTo>
                <a:cubicBezTo>
                  <a:pt x="1619" y="1617"/>
                  <a:pt x="1619" y="1618"/>
                  <a:pt x="1621" y="1618"/>
                </a:cubicBezTo>
                <a:cubicBezTo>
                  <a:pt x="1619" y="1619"/>
                  <a:pt x="1621" y="1620"/>
                  <a:pt x="1620" y="1621"/>
                </a:cubicBezTo>
                <a:cubicBezTo>
                  <a:pt x="1619" y="1621"/>
                  <a:pt x="1620" y="1619"/>
                  <a:pt x="1618" y="1620"/>
                </a:cubicBezTo>
                <a:cubicBezTo>
                  <a:pt x="1619" y="1622"/>
                  <a:pt x="1617" y="1620"/>
                  <a:pt x="1617" y="1621"/>
                </a:cubicBezTo>
                <a:cubicBezTo>
                  <a:pt x="1619" y="1622"/>
                  <a:pt x="1620" y="1621"/>
                  <a:pt x="1621" y="1622"/>
                </a:cubicBezTo>
                <a:cubicBezTo>
                  <a:pt x="1621" y="1621"/>
                  <a:pt x="1624" y="1621"/>
                  <a:pt x="1624" y="1621"/>
                </a:cubicBezTo>
                <a:cubicBezTo>
                  <a:pt x="1623" y="1621"/>
                  <a:pt x="1625" y="1623"/>
                  <a:pt x="1624" y="1623"/>
                </a:cubicBezTo>
                <a:cubicBezTo>
                  <a:pt x="1620" y="1622"/>
                  <a:pt x="1615" y="1624"/>
                  <a:pt x="1611" y="1623"/>
                </a:cubicBezTo>
                <a:cubicBezTo>
                  <a:pt x="1609" y="1623"/>
                  <a:pt x="1609" y="1623"/>
                  <a:pt x="1609" y="1623"/>
                </a:cubicBezTo>
                <a:cubicBezTo>
                  <a:pt x="1608" y="1623"/>
                  <a:pt x="1608" y="1622"/>
                  <a:pt x="1607" y="1622"/>
                </a:cubicBezTo>
                <a:cubicBezTo>
                  <a:pt x="1603" y="1622"/>
                  <a:pt x="1599" y="1622"/>
                  <a:pt x="1596" y="1623"/>
                </a:cubicBezTo>
                <a:cubicBezTo>
                  <a:pt x="1596" y="1622"/>
                  <a:pt x="1596" y="1622"/>
                  <a:pt x="1595" y="1622"/>
                </a:cubicBezTo>
                <a:cubicBezTo>
                  <a:pt x="1596" y="1620"/>
                  <a:pt x="1596" y="1620"/>
                  <a:pt x="1597" y="1618"/>
                </a:cubicBezTo>
                <a:cubicBezTo>
                  <a:pt x="1598" y="1623"/>
                  <a:pt x="1607" y="1617"/>
                  <a:pt x="1605" y="1621"/>
                </a:cubicBezTo>
                <a:cubicBezTo>
                  <a:pt x="1606" y="1621"/>
                  <a:pt x="1607" y="1621"/>
                  <a:pt x="1608" y="1621"/>
                </a:cubicBezTo>
                <a:cubicBezTo>
                  <a:pt x="1606" y="1621"/>
                  <a:pt x="1607" y="1619"/>
                  <a:pt x="1606" y="1619"/>
                </a:cubicBezTo>
                <a:cubicBezTo>
                  <a:pt x="1608" y="1619"/>
                  <a:pt x="1607" y="1616"/>
                  <a:pt x="1608" y="1616"/>
                </a:cubicBezTo>
                <a:cubicBezTo>
                  <a:pt x="1608" y="1617"/>
                  <a:pt x="1609" y="1616"/>
                  <a:pt x="1610" y="1616"/>
                </a:cubicBezTo>
                <a:cubicBezTo>
                  <a:pt x="1610" y="1617"/>
                  <a:pt x="1610" y="1617"/>
                  <a:pt x="1610" y="1618"/>
                </a:cubicBezTo>
                <a:cubicBezTo>
                  <a:pt x="1610" y="1617"/>
                  <a:pt x="1611" y="1617"/>
                  <a:pt x="1611" y="1617"/>
                </a:cubicBezTo>
                <a:cubicBezTo>
                  <a:pt x="1610" y="1616"/>
                  <a:pt x="1608" y="1615"/>
                  <a:pt x="1611" y="1614"/>
                </a:cubicBezTo>
                <a:cubicBezTo>
                  <a:pt x="1610" y="1615"/>
                  <a:pt x="1610" y="1614"/>
                  <a:pt x="1609" y="1613"/>
                </a:cubicBezTo>
                <a:cubicBezTo>
                  <a:pt x="1608" y="1613"/>
                  <a:pt x="1606" y="1615"/>
                  <a:pt x="1607" y="1615"/>
                </a:cubicBezTo>
                <a:cubicBezTo>
                  <a:pt x="1605" y="1617"/>
                  <a:pt x="1600" y="1614"/>
                  <a:pt x="1597" y="1616"/>
                </a:cubicBezTo>
                <a:cubicBezTo>
                  <a:pt x="1598" y="1616"/>
                  <a:pt x="1598" y="1617"/>
                  <a:pt x="1598" y="1618"/>
                </a:cubicBezTo>
                <a:cubicBezTo>
                  <a:pt x="1597" y="1618"/>
                  <a:pt x="1594" y="1617"/>
                  <a:pt x="1594" y="1618"/>
                </a:cubicBezTo>
                <a:cubicBezTo>
                  <a:pt x="1595" y="1618"/>
                  <a:pt x="1595" y="1618"/>
                  <a:pt x="1595" y="1619"/>
                </a:cubicBezTo>
                <a:cubicBezTo>
                  <a:pt x="1594" y="1619"/>
                  <a:pt x="1593" y="1619"/>
                  <a:pt x="1592" y="1620"/>
                </a:cubicBezTo>
                <a:cubicBezTo>
                  <a:pt x="1592" y="1621"/>
                  <a:pt x="1593" y="1621"/>
                  <a:pt x="1593" y="1622"/>
                </a:cubicBezTo>
                <a:cubicBezTo>
                  <a:pt x="1592" y="1623"/>
                  <a:pt x="1589" y="1621"/>
                  <a:pt x="1587" y="1622"/>
                </a:cubicBezTo>
                <a:cubicBezTo>
                  <a:pt x="1588" y="1622"/>
                  <a:pt x="1588" y="1623"/>
                  <a:pt x="1588" y="1623"/>
                </a:cubicBezTo>
                <a:cubicBezTo>
                  <a:pt x="1594" y="1624"/>
                  <a:pt x="1601" y="1622"/>
                  <a:pt x="1608" y="1623"/>
                </a:cubicBezTo>
                <a:cubicBezTo>
                  <a:pt x="1610" y="1624"/>
                  <a:pt x="1609" y="1623"/>
                  <a:pt x="1611" y="1623"/>
                </a:cubicBezTo>
                <a:cubicBezTo>
                  <a:pt x="1611" y="1623"/>
                  <a:pt x="1617" y="1624"/>
                  <a:pt x="1618" y="1624"/>
                </a:cubicBezTo>
                <a:cubicBezTo>
                  <a:pt x="1623" y="1624"/>
                  <a:pt x="1621" y="1624"/>
                  <a:pt x="1623" y="1626"/>
                </a:cubicBezTo>
                <a:cubicBezTo>
                  <a:pt x="1620" y="1627"/>
                  <a:pt x="1619" y="1627"/>
                  <a:pt x="1616" y="1627"/>
                </a:cubicBezTo>
                <a:cubicBezTo>
                  <a:pt x="1616" y="1627"/>
                  <a:pt x="1617" y="1627"/>
                  <a:pt x="1617" y="1626"/>
                </a:cubicBezTo>
                <a:cubicBezTo>
                  <a:pt x="1615" y="1626"/>
                  <a:pt x="1612" y="1627"/>
                  <a:pt x="1612" y="1625"/>
                </a:cubicBezTo>
                <a:cubicBezTo>
                  <a:pt x="1611" y="1627"/>
                  <a:pt x="1607" y="1625"/>
                  <a:pt x="1606" y="1626"/>
                </a:cubicBezTo>
                <a:cubicBezTo>
                  <a:pt x="1608" y="1627"/>
                  <a:pt x="1610" y="1627"/>
                  <a:pt x="1610" y="1627"/>
                </a:cubicBezTo>
                <a:cubicBezTo>
                  <a:pt x="1608" y="1628"/>
                  <a:pt x="1604" y="1627"/>
                  <a:pt x="1605" y="1626"/>
                </a:cubicBezTo>
                <a:cubicBezTo>
                  <a:pt x="1604" y="1626"/>
                  <a:pt x="1603" y="1626"/>
                  <a:pt x="1602" y="1626"/>
                </a:cubicBezTo>
                <a:cubicBezTo>
                  <a:pt x="1602" y="1628"/>
                  <a:pt x="1604" y="1626"/>
                  <a:pt x="1604" y="1627"/>
                </a:cubicBezTo>
                <a:cubicBezTo>
                  <a:pt x="1599" y="1627"/>
                  <a:pt x="1599" y="1627"/>
                  <a:pt x="1599" y="1627"/>
                </a:cubicBezTo>
                <a:cubicBezTo>
                  <a:pt x="1600" y="1628"/>
                  <a:pt x="1600" y="1628"/>
                  <a:pt x="1599" y="1629"/>
                </a:cubicBezTo>
                <a:cubicBezTo>
                  <a:pt x="1597" y="1627"/>
                  <a:pt x="1597" y="1628"/>
                  <a:pt x="1595" y="1626"/>
                </a:cubicBezTo>
                <a:cubicBezTo>
                  <a:pt x="1595" y="1626"/>
                  <a:pt x="1597" y="1628"/>
                  <a:pt x="1598" y="1626"/>
                </a:cubicBezTo>
                <a:cubicBezTo>
                  <a:pt x="1597" y="1626"/>
                  <a:pt x="1595" y="1626"/>
                  <a:pt x="1595" y="1625"/>
                </a:cubicBezTo>
                <a:cubicBezTo>
                  <a:pt x="1598" y="1625"/>
                  <a:pt x="1605" y="1626"/>
                  <a:pt x="1608" y="1624"/>
                </a:cubicBezTo>
                <a:cubicBezTo>
                  <a:pt x="1598" y="1625"/>
                  <a:pt x="1592" y="1625"/>
                  <a:pt x="1584" y="1623"/>
                </a:cubicBezTo>
                <a:cubicBezTo>
                  <a:pt x="1586" y="1623"/>
                  <a:pt x="1584" y="1623"/>
                  <a:pt x="1585" y="1621"/>
                </a:cubicBezTo>
                <a:cubicBezTo>
                  <a:pt x="1582" y="1622"/>
                  <a:pt x="1583" y="1621"/>
                  <a:pt x="1582" y="1623"/>
                </a:cubicBezTo>
                <a:cubicBezTo>
                  <a:pt x="1582" y="1622"/>
                  <a:pt x="1583" y="1620"/>
                  <a:pt x="1584" y="1620"/>
                </a:cubicBezTo>
                <a:cubicBezTo>
                  <a:pt x="1584" y="1621"/>
                  <a:pt x="1587" y="1619"/>
                  <a:pt x="1586" y="1619"/>
                </a:cubicBezTo>
                <a:cubicBezTo>
                  <a:pt x="1586" y="1619"/>
                  <a:pt x="1588" y="1618"/>
                  <a:pt x="1588" y="1619"/>
                </a:cubicBezTo>
                <a:cubicBezTo>
                  <a:pt x="1588" y="1619"/>
                  <a:pt x="1588" y="1619"/>
                  <a:pt x="1588" y="1619"/>
                </a:cubicBezTo>
                <a:cubicBezTo>
                  <a:pt x="1588" y="1619"/>
                  <a:pt x="1588" y="1619"/>
                  <a:pt x="1588" y="1619"/>
                </a:cubicBezTo>
                <a:cubicBezTo>
                  <a:pt x="1588" y="1619"/>
                  <a:pt x="1588" y="1619"/>
                  <a:pt x="1588" y="1619"/>
                </a:cubicBezTo>
                <a:cubicBezTo>
                  <a:pt x="1589" y="1618"/>
                  <a:pt x="1592" y="1619"/>
                  <a:pt x="1593" y="1618"/>
                </a:cubicBezTo>
                <a:cubicBezTo>
                  <a:pt x="1592" y="1618"/>
                  <a:pt x="1591" y="1618"/>
                  <a:pt x="1591" y="1617"/>
                </a:cubicBezTo>
                <a:cubicBezTo>
                  <a:pt x="1595" y="1616"/>
                  <a:pt x="1598" y="1615"/>
                  <a:pt x="1602" y="1614"/>
                </a:cubicBezTo>
                <a:cubicBezTo>
                  <a:pt x="1599" y="1613"/>
                  <a:pt x="1597" y="1614"/>
                  <a:pt x="1593" y="1614"/>
                </a:cubicBezTo>
                <a:cubicBezTo>
                  <a:pt x="1593" y="1615"/>
                  <a:pt x="1593" y="1616"/>
                  <a:pt x="1593" y="1616"/>
                </a:cubicBezTo>
                <a:cubicBezTo>
                  <a:pt x="1589" y="1615"/>
                  <a:pt x="1581" y="1616"/>
                  <a:pt x="1574" y="1615"/>
                </a:cubicBezTo>
                <a:cubicBezTo>
                  <a:pt x="1574" y="1616"/>
                  <a:pt x="1574" y="1616"/>
                  <a:pt x="1574" y="1617"/>
                </a:cubicBezTo>
                <a:cubicBezTo>
                  <a:pt x="1576" y="1616"/>
                  <a:pt x="1577" y="1616"/>
                  <a:pt x="1578" y="1618"/>
                </a:cubicBezTo>
                <a:cubicBezTo>
                  <a:pt x="1574" y="1616"/>
                  <a:pt x="1569" y="1619"/>
                  <a:pt x="1566" y="1616"/>
                </a:cubicBezTo>
                <a:cubicBezTo>
                  <a:pt x="1567" y="1616"/>
                  <a:pt x="1571" y="1615"/>
                  <a:pt x="1572" y="1617"/>
                </a:cubicBezTo>
                <a:cubicBezTo>
                  <a:pt x="1572" y="1616"/>
                  <a:pt x="1573" y="1616"/>
                  <a:pt x="1573" y="1615"/>
                </a:cubicBezTo>
                <a:cubicBezTo>
                  <a:pt x="1568" y="1615"/>
                  <a:pt x="1562" y="1614"/>
                  <a:pt x="1559" y="1615"/>
                </a:cubicBezTo>
                <a:cubicBezTo>
                  <a:pt x="1560" y="1613"/>
                  <a:pt x="1554" y="1615"/>
                  <a:pt x="1557" y="1615"/>
                </a:cubicBezTo>
                <a:cubicBezTo>
                  <a:pt x="1552" y="1615"/>
                  <a:pt x="1547" y="1615"/>
                  <a:pt x="1543" y="1613"/>
                </a:cubicBezTo>
                <a:cubicBezTo>
                  <a:pt x="1540" y="1615"/>
                  <a:pt x="1538" y="1614"/>
                  <a:pt x="1534" y="1613"/>
                </a:cubicBezTo>
                <a:cubicBezTo>
                  <a:pt x="1536" y="1614"/>
                  <a:pt x="1534" y="1613"/>
                  <a:pt x="1536" y="1612"/>
                </a:cubicBezTo>
                <a:cubicBezTo>
                  <a:pt x="1534" y="1613"/>
                  <a:pt x="1530" y="1614"/>
                  <a:pt x="1531" y="1612"/>
                </a:cubicBezTo>
                <a:cubicBezTo>
                  <a:pt x="1529" y="1612"/>
                  <a:pt x="1525" y="1614"/>
                  <a:pt x="1523" y="1612"/>
                </a:cubicBezTo>
                <a:cubicBezTo>
                  <a:pt x="1523" y="1614"/>
                  <a:pt x="1521" y="1610"/>
                  <a:pt x="1520" y="1612"/>
                </a:cubicBezTo>
                <a:cubicBezTo>
                  <a:pt x="1519" y="1614"/>
                  <a:pt x="1522" y="1612"/>
                  <a:pt x="1522" y="1613"/>
                </a:cubicBezTo>
                <a:cubicBezTo>
                  <a:pt x="1520" y="1614"/>
                  <a:pt x="1519" y="1614"/>
                  <a:pt x="1517" y="1613"/>
                </a:cubicBezTo>
                <a:cubicBezTo>
                  <a:pt x="1518" y="1613"/>
                  <a:pt x="1519" y="1613"/>
                  <a:pt x="1519" y="1612"/>
                </a:cubicBezTo>
                <a:cubicBezTo>
                  <a:pt x="1519" y="1611"/>
                  <a:pt x="1513" y="1611"/>
                  <a:pt x="1512" y="1612"/>
                </a:cubicBezTo>
                <a:cubicBezTo>
                  <a:pt x="1514" y="1612"/>
                  <a:pt x="1515" y="1612"/>
                  <a:pt x="1515" y="1612"/>
                </a:cubicBezTo>
                <a:cubicBezTo>
                  <a:pt x="1514" y="1613"/>
                  <a:pt x="1512" y="1613"/>
                  <a:pt x="1512" y="1614"/>
                </a:cubicBezTo>
                <a:cubicBezTo>
                  <a:pt x="1514" y="1614"/>
                  <a:pt x="1518" y="1614"/>
                  <a:pt x="1516" y="1615"/>
                </a:cubicBezTo>
                <a:cubicBezTo>
                  <a:pt x="1525" y="1615"/>
                  <a:pt x="1533" y="1616"/>
                  <a:pt x="1537" y="1615"/>
                </a:cubicBezTo>
                <a:cubicBezTo>
                  <a:pt x="1541" y="1616"/>
                  <a:pt x="1552" y="1614"/>
                  <a:pt x="1557" y="1617"/>
                </a:cubicBezTo>
                <a:cubicBezTo>
                  <a:pt x="1555" y="1618"/>
                  <a:pt x="1553" y="1616"/>
                  <a:pt x="1553" y="1617"/>
                </a:cubicBezTo>
                <a:cubicBezTo>
                  <a:pt x="1556" y="1618"/>
                  <a:pt x="1555" y="1619"/>
                  <a:pt x="1556" y="1621"/>
                </a:cubicBezTo>
                <a:cubicBezTo>
                  <a:pt x="1557" y="1620"/>
                  <a:pt x="1559" y="1620"/>
                  <a:pt x="1558" y="1617"/>
                </a:cubicBezTo>
                <a:cubicBezTo>
                  <a:pt x="1560" y="1616"/>
                  <a:pt x="1560" y="1617"/>
                  <a:pt x="1561" y="1618"/>
                </a:cubicBezTo>
                <a:cubicBezTo>
                  <a:pt x="1562" y="1616"/>
                  <a:pt x="1565" y="1616"/>
                  <a:pt x="1566" y="1617"/>
                </a:cubicBezTo>
                <a:cubicBezTo>
                  <a:pt x="1564" y="1617"/>
                  <a:pt x="1562" y="1617"/>
                  <a:pt x="1561" y="1618"/>
                </a:cubicBezTo>
                <a:cubicBezTo>
                  <a:pt x="1562" y="1619"/>
                  <a:pt x="1561" y="1620"/>
                  <a:pt x="1562" y="1622"/>
                </a:cubicBezTo>
                <a:cubicBezTo>
                  <a:pt x="1562" y="1620"/>
                  <a:pt x="1562" y="1618"/>
                  <a:pt x="1564" y="1618"/>
                </a:cubicBezTo>
                <a:cubicBezTo>
                  <a:pt x="1564" y="1620"/>
                  <a:pt x="1565" y="1620"/>
                  <a:pt x="1565" y="1621"/>
                </a:cubicBezTo>
                <a:cubicBezTo>
                  <a:pt x="1567" y="1621"/>
                  <a:pt x="1571" y="1622"/>
                  <a:pt x="1573" y="1624"/>
                </a:cubicBezTo>
                <a:cubicBezTo>
                  <a:pt x="1571" y="1624"/>
                  <a:pt x="1566" y="1624"/>
                  <a:pt x="1563" y="1623"/>
                </a:cubicBezTo>
                <a:cubicBezTo>
                  <a:pt x="1565" y="1622"/>
                  <a:pt x="1569" y="1625"/>
                  <a:pt x="1570" y="1622"/>
                </a:cubicBezTo>
                <a:cubicBezTo>
                  <a:pt x="1567" y="1623"/>
                  <a:pt x="1563" y="1622"/>
                  <a:pt x="1560" y="1623"/>
                </a:cubicBezTo>
                <a:cubicBezTo>
                  <a:pt x="1561" y="1623"/>
                  <a:pt x="1563" y="1622"/>
                  <a:pt x="1562" y="1624"/>
                </a:cubicBezTo>
                <a:cubicBezTo>
                  <a:pt x="1559" y="1624"/>
                  <a:pt x="1558" y="1624"/>
                  <a:pt x="1556" y="1623"/>
                </a:cubicBezTo>
                <a:cubicBezTo>
                  <a:pt x="1556" y="1623"/>
                  <a:pt x="1557" y="1624"/>
                  <a:pt x="1557" y="1624"/>
                </a:cubicBezTo>
                <a:cubicBezTo>
                  <a:pt x="1550" y="1626"/>
                  <a:pt x="1542" y="1622"/>
                  <a:pt x="1533" y="1623"/>
                </a:cubicBezTo>
                <a:cubicBezTo>
                  <a:pt x="1533" y="1622"/>
                  <a:pt x="1533" y="1621"/>
                  <a:pt x="1534" y="1621"/>
                </a:cubicBezTo>
                <a:cubicBezTo>
                  <a:pt x="1534" y="1622"/>
                  <a:pt x="1534" y="1622"/>
                  <a:pt x="1534" y="1622"/>
                </a:cubicBezTo>
                <a:cubicBezTo>
                  <a:pt x="1537" y="1622"/>
                  <a:pt x="1539" y="1623"/>
                  <a:pt x="1539" y="1622"/>
                </a:cubicBezTo>
                <a:cubicBezTo>
                  <a:pt x="1540" y="1622"/>
                  <a:pt x="1541" y="1624"/>
                  <a:pt x="1542" y="1622"/>
                </a:cubicBezTo>
                <a:cubicBezTo>
                  <a:pt x="1541" y="1622"/>
                  <a:pt x="1541" y="1623"/>
                  <a:pt x="1541" y="1622"/>
                </a:cubicBezTo>
                <a:cubicBezTo>
                  <a:pt x="1542" y="1621"/>
                  <a:pt x="1542" y="1622"/>
                  <a:pt x="1544" y="1623"/>
                </a:cubicBezTo>
                <a:cubicBezTo>
                  <a:pt x="1543" y="1621"/>
                  <a:pt x="1546" y="1622"/>
                  <a:pt x="1546" y="1621"/>
                </a:cubicBezTo>
                <a:cubicBezTo>
                  <a:pt x="1540" y="1621"/>
                  <a:pt x="1533" y="1621"/>
                  <a:pt x="1528" y="1620"/>
                </a:cubicBezTo>
                <a:cubicBezTo>
                  <a:pt x="1531" y="1620"/>
                  <a:pt x="1533" y="1620"/>
                  <a:pt x="1537" y="1620"/>
                </a:cubicBezTo>
                <a:cubicBezTo>
                  <a:pt x="1537" y="1619"/>
                  <a:pt x="1536" y="1619"/>
                  <a:pt x="1536" y="1619"/>
                </a:cubicBezTo>
                <a:cubicBezTo>
                  <a:pt x="1538" y="1619"/>
                  <a:pt x="1540" y="1619"/>
                  <a:pt x="1541" y="1620"/>
                </a:cubicBezTo>
                <a:cubicBezTo>
                  <a:pt x="1541" y="1620"/>
                  <a:pt x="1540" y="1619"/>
                  <a:pt x="1541" y="1619"/>
                </a:cubicBezTo>
                <a:cubicBezTo>
                  <a:pt x="1542" y="1619"/>
                  <a:pt x="1541" y="1620"/>
                  <a:pt x="1542" y="1620"/>
                </a:cubicBezTo>
                <a:cubicBezTo>
                  <a:pt x="1541" y="1618"/>
                  <a:pt x="1542" y="1619"/>
                  <a:pt x="1543" y="1619"/>
                </a:cubicBezTo>
                <a:cubicBezTo>
                  <a:pt x="1544" y="1619"/>
                  <a:pt x="1543" y="1620"/>
                  <a:pt x="1543" y="1620"/>
                </a:cubicBezTo>
                <a:cubicBezTo>
                  <a:pt x="1544" y="1620"/>
                  <a:pt x="1546" y="1621"/>
                  <a:pt x="1546" y="1620"/>
                </a:cubicBezTo>
                <a:cubicBezTo>
                  <a:pt x="1545" y="1620"/>
                  <a:pt x="1544" y="1619"/>
                  <a:pt x="1544" y="1619"/>
                </a:cubicBezTo>
                <a:cubicBezTo>
                  <a:pt x="1547" y="1618"/>
                  <a:pt x="1544" y="1618"/>
                  <a:pt x="1544" y="1618"/>
                </a:cubicBezTo>
                <a:cubicBezTo>
                  <a:pt x="1547" y="1617"/>
                  <a:pt x="1551" y="1618"/>
                  <a:pt x="1552" y="1618"/>
                </a:cubicBezTo>
                <a:cubicBezTo>
                  <a:pt x="1546" y="1616"/>
                  <a:pt x="1534" y="1617"/>
                  <a:pt x="1532" y="1616"/>
                </a:cubicBezTo>
                <a:cubicBezTo>
                  <a:pt x="1527" y="1616"/>
                  <a:pt x="1515" y="1617"/>
                  <a:pt x="1513" y="1615"/>
                </a:cubicBezTo>
                <a:cubicBezTo>
                  <a:pt x="1501" y="1616"/>
                  <a:pt x="1484" y="1615"/>
                  <a:pt x="1472" y="1615"/>
                </a:cubicBezTo>
                <a:cubicBezTo>
                  <a:pt x="1475" y="1616"/>
                  <a:pt x="1479" y="1615"/>
                  <a:pt x="1482" y="1616"/>
                </a:cubicBezTo>
                <a:cubicBezTo>
                  <a:pt x="1483" y="1617"/>
                  <a:pt x="1483" y="1617"/>
                  <a:pt x="1483" y="1618"/>
                </a:cubicBezTo>
                <a:cubicBezTo>
                  <a:pt x="1485" y="1618"/>
                  <a:pt x="1485" y="1618"/>
                  <a:pt x="1485" y="1618"/>
                </a:cubicBezTo>
                <a:cubicBezTo>
                  <a:pt x="1485" y="1615"/>
                  <a:pt x="1491" y="1617"/>
                  <a:pt x="1494" y="1617"/>
                </a:cubicBezTo>
                <a:cubicBezTo>
                  <a:pt x="1493" y="1617"/>
                  <a:pt x="1492" y="1617"/>
                  <a:pt x="1492" y="1616"/>
                </a:cubicBezTo>
                <a:cubicBezTo>
                  <a:pt x="1494" y="1616"/>
                  <a:pt x="1495" y="1616"/>
                  <a:pt x="1495" y="1617"/>
                </a:cubicBezTo>
                <a:cubicBezTo>
                  <a:pt x="1497" y="1616"/>
                  <a:pt x="1503" y="1617"/>
                  <a:pt x="1507" y="1618"/>
                </a:cubicBezTo>
                <a:cubicBezTo>
                  <a:pt x="1508" y="1617"/>
                  <a:pt x="1508" y="1617"/>
                  <a:pt x="1509" y="1616"/>
                </a:cubicBezTo>
                <a:cubicBezTo>
                  <a:pt x="1510" y="1617"/>
                  <a:pt x="1512" y="1617"/>
                  <a:pt x="1513" y="1618"/>
                </a:cubicBezTo>
                <a:cubicBezTo>
                  <a:pt x="1513" y="1618"/>
                  <a:pt x="1512" y="1618"/>
                  <a:pt x="1512" y="1619"/>
                </a:cubicBezTo>
                <a:cubicBezTo>
                  <a:pt x="1512" y="1619"/>
                  <a:pt x="1512" y="1619"/>
                  <a:pt x="1512" y="1620"/>
                </a:cubicBezTo>
                <a:cubicBezTo>
                  <a:pt x="1512" y="1619"/>
                  <a:pt x="1514" y="1619"/>
                  <a:pt x="1514" y="1618"/>
                </a:cubicBezTo>
                <a:cubicBezTo>
                  <a:pt x="1516" y="1619"/>
                  <a:pt x="1518" y="1618"/>
                  <a:pt x="1522" y="1618"/>
                </a:cubicBezTo>
                <a:cubicBezTo>
                  <a:pt x="1521" y="1621"/>
                  <a:pt x="1523" y="1618"/>
                  <a:pt x="1524" y="1620"/>
                </a:cubicBezTo>
                <a:cubicBezTo>
                  <a:pt x="1514" y="1620"/>
                  <a:pt x="1511" y="1621"/>
                  <a:pt x="1502" y="1620"/>
                </a:cubicBezTo>
                <a:cubicBezTo>
                  <a:pt x="1503" y="1621"/>
                  <a:pt x="1502" y="1620"/>
                  <a:pt x="1501" y="1621"/>
                </a:cubicBezTo>
                <a:cubicBezTo>
                  <a:pt x="1501" y="1621"/>
                  <a:pt x="1501" y="1621"/>
                  <a:pt x="1500" y="1621"/>
                </a:cubicBezTo>
                <a:cubicBezTo>
                  <a:pt x="1500" y="1621"/>
                  <a:pt x="1500" y="1621"/>
                  <a:pt x="1501" y="1621"/>
                </a:cubicBezTo>
                <a:cubicBezTo>
                  <a:pt x="1501" y="1621"/>
                  <a:pt x="1501" y="1621"/>
                  <a:pt x="1501" y="1621"/>
                </a:cubicBezTo>
                <a:cubicBezTo>
                  <a:pt x="1501" y="1621"/>
                  <a:pt x="1502" y="1621"/>
                  <a:pt x="1502" y="1621"/>
                </a:cubicBezTo>
                <a:cubicBezTo>
                  <a:pt x="1503" y="1621"/>
                  <a:pt x="1505" y="1621"/>
                  <a:pt x="1506" y="1621"/>
                </a:cubicBezTo>
                <a:cubicBezTo>
                  <a:pt x="1506" y="1621"/>
                  <a:pt x="1506" y="1621"/>
                  <a:pt x="1505" y="1621"/>
                </a:cubicBezTo>
                <a:cubicBezTo>
                  <a:pt x="1507" y="1621"/>
                  <a:pt x="1508" y="1622"/>
                  <a:pt x="1508" y="1621"/>
                </a:cubicBezTo>
                <a:cubicBezTo>
                  <a:pt x="1509" y="1621"/>
                  <a:pt x="1510" y="1622"/>
                  <a:pt x="1511" y="1622"/>
                </a:cubicBezTo>
                <a:cubicBezTo>
                  <a:pt x="1511" y="1621"/>
                  <a:pt x="1511" y="1621"/>
                  <a:pt x="1510" y="1621"/>
                </a:cubicBezTo>
                <a:cubicBezTo>
                  <a:pt x="1514" y="1621"/>
                  <a:pt x="1518" y="1621"/>
                  <a:pt x="1524" y="1621"/>
                </a:cubicBezTo>
                <a:cubicBezTo>
                  <a:pt x="1523" y="1622"/>
                  <a:pt x="1523" y="1622"/>
                  <a:pt x="1522" y="1622"/>
                </a:cubicBezTo>
                <a:cubicBezTo>
                  <a:pt x="1521" y="1622"/>
                  <a:pt x="1521" y="1622"/>
                  <a:pt x="1520" y="1622"/>
                </a:cubicBezTo>
                <a:cubicBezTo>
                  <a:pt x="1520" y="1622"/>
                  <a:pt x="1520" y="1623"/>
                  <a:pt x="1520" y="1623"/>
                </a:cubicBezTo>
                <a:cubicBezTo>
                  <a:pt x="1517" y="1623"/>
                  <a:pt x="1514" y="1622"/>
                  <a:pt x="1511" y="1622"/>
                </a:cubicBezTo>
                <a:cubicBezTo>
                  <a:pt x="1508" y="1623"/>
                  <a:pt x="1505" y="1623"/>
                  <a:pt x="1502" y="1623"/>
                </a:cubicBezTo>
                <a:cubicBezTo>
                  <a:pt x="1502" y="1623"/>
                  <a:pt x="1501" y="1623"/>
                  <a:pt x="1500" y="1623"/>
                </a:cubicBezTo>
                <a:cubicBezTo>
                  <a:pt x="1499" y="1622"/>
                  <a:pt x="1498" y="1623"/>
                  <a:pt x="1497" y="1622"/>
                </a:cubicBezTo>
                <a:cubicBezTo>
                  <a:pt x="1497" y="1623"/>
                  <a:pt x="1498" y="1623"/>
                  <a:pt x="1499" y="1623"/>
                </a:cubicBezTo>
                <a:cubicBezTo>
                  <a:pt x="1500" y="1624"/>
                  <a:pt x="1500" y="1623"/>
                  <a:pt x="1502" y="1623"/>
                </a:cubicBezTo>
                <a:cubicBezTo>
                  <a:pt x="1502" y="1624"/>
                  <a:pt x="1502" y="1624"/>
                  <a:pt x="1502" y="1624"/>
                </a:cubicBezTo>
                <a:cubicBezTo>
                  <a:pt x="1508" y="1624"/>
                  <a:pt x="1513" y="1625"/>
                  <a:pt x="1517" y="1625"/>
                </a:cubicBezTo>
                <a:cubicBezTo>
                  <a:pt x="1515" y="1626"/>
                  <a:pt x="1516" y="1626"/>
                  <a:pt x="1516" y="1627"/>
                </a:cubicBezTo>
                <a:cubicBezTo>
                  <a:pt x="1514" y="1628"/>
                  <a:pt x="1512" y="1627"/>
                  <a:pt x="1510" y="1628"/>
                </a:cubicBezTo>
                <a:cubicBezTo>
                  <a:pt x="1507" y="1627"/>
                  <a:pt x="1504" y="1627"/>
                  <a:pt x="1503" y="1628"/>
                </a:cubicBezTo>
                <a:cubicBezTo>
                  <a:pt x="1503" y="1628"/>
                  <a:pt x="1503" y="1628"/>
                  <a:pt x="1502" y="1628"/>
                </a:cubicBezTo>
                <a:cubicBezTo>
                  <a:pt x="1503" y="1627"/>
                  <a:pt x="1503" y="1627"/>
                  <a:pt x="1503" y="1627"/>
                </a:cubicBezTo>
                <a:cubicBezTo>
                  <a:pt x="1503" y="1627"/>
                  <a:pt x="1502" y="1627"/>
                  <a:pt x="1501" y="1627"/>
                </a:cubicBezTo>
                <a:cubicBezTo>
                  <a:pt x="1500" y="1627"/>
                  <a:pt x="1500" y="1627"/>
                  <a:pt x="1500" y="1626"/>
                </a:cubicBezTo>
                <a:cubicBezTo>
                  <a:pt x="1501" y="1626"/>
                  <a:pt x="1503" y="1627"/>
                  <a:pt x="1503" y="1626"/>
                </a:cubicBezTo>
                <a:cubicBezTo>
                  <a:pt x="1501" y="1626"/>
                  <a:pt x="1499" y="1625"/>
                  <a:pt x="1497" y="1626"/>
                </a:cubicBezTo>
                <a:cubicBezTo>
                  <a:pt x="1498" y="1627"/>
                  <a:pt x="1500" y="1626"/>
                  <a:pt x="1499" y="1627"/>
                </a:cubicBezTo>
                <a:cubicBezTo>
                  <a:pt x="1498" y="1627"/>
                  <a:pt x="1494" y="1627"/>
                  <a:pt x="1494" y="1629"/>
                </a:cubicBezTo>
                <a:cubicBezTo>
                  <a:pt x="1493" y="1630"/>
                  <a:pt x="1491" y="1628"/>
                  <a:pt x="1492" y="1628"/>
                </a:cubicBezTo>
                <a:cubicBezTo>
                  <a:pt x="1493" y="1628"/>
                  <a:pt x="1496" y="1626"/>
                  <a:pt x="1497" y="1627"/>
                </a:cubicBezTo>
                <a:cubicBezTo>
                  <a:pt x="1495" y="1626"/>
                  <a:pt x="1497" y="1626"/>
                  <a:pt x="1496" y="1625"/>
                </a:cubicBezTo>
                <a:cubicBezTo>
                  <a:pt x="1490" y="1627"/>
                  <a:pt x="1485" y="1623"/>
                  <a:pt x="1481" y="1626"/>
                </a:cubicBezTo>
                <a:cubicBezTo>
                  <a:pt x="1480" y="1625"/>
                  <a:pt x="1478" y="1625"/>
                  <a:pt x="1477" y="1624"/>
                </a:cubicBezTo>
                <a:cubicBezTo>
                  <a:pt x="1477" y="1625"/>
                  <a:pt x="1476" y="1625"/>
                  <a:pt x="1476" y="1626"/>
                </a:cubicBezTo>
                <a:cubicBezTo>
                  <a:pt x="1477" y="1626"/>
                  <a:pt x="1480" y="1626"/>
                  <a:pt x="1478" y="1627"/>
                </a:cubicBezTo>
                <a:cubicBezTo>
                  <a:pt x="1479" y="1628"/>
                  <a:pt x="1484" y="1627"/>
                  <a:pt x="1486" y="1628"/>
                </a:cubicBezTo>
                <a:cubicBezTo>
                  <a:pt x="1485" y="1628"/>
                  <a:pt x="1485" y="1628"/>
                  <a:pt x="1485" y="1628"/>
                </a:cubicBezTo>
                <a:cubicBezTo>
                  <a:pt x="1485" y="1628"/>
                  <a:pt x="1486" y="1628"/>
                  <a:pt x="1486" y="1629"/>
                </a:cubicBezTo>
                <a:cubicBezTo>
                  <a:pt x="1477" y="1628"/>
                  <a:pt x="1470" y="1627"/>
                  <a:pt x="1464" y="1627"/>
                </a:cubicBezTo>
                <a:cubicBezTo>
                  <a:pt x="1465" y="1625"/>
                  <a:pt x="1463" y="1627"/>
                  <a:pt x="1463" y="1625"/>
                </a:cubicBezTo>
                <a:cubicBezTo>
                  <a:pt x="1466" y="1626"/>
                  <a:pt x="1471" y="1624"/>
                  <a:pt x="1473" y="1626"/>
                </a:cubicBezTo>
                <a:cubicBezTo>
                  <a:pt x="1473" y="1625"/>
                  <a:pt x="1475" y="1625"/>
                  <a:pt x="1476" y="1624"/>
                </a:cubicBezTo>
                <a:cubicBezTo>
                  <a:pt x="1469" y="1625"/>
                  <a:pt x="1467" y="1623"/>
                  <a:pt x="1461" y="1624"/>
                </a:cubicBezTo>
                <a:cubicBezTo>
                  <a:pt x="1462" y="1625"/>
                  <a:pt x="1463" y="1625"/>
                  <a:pt x="1463" y="1625"/>
                </a:cubicBezTo>
                <a:cubicBezTo>
                  <a:pt x="1461" y="1625"/>
                  <a:pt x="1461" y="1624"/>
                  <a:pt x="1460" y="1624"/>
                </a:cubicBezTo>
                <a:cubicBezTo>
                  <a:pt x="1457" y="1624"/>
                  <a:pt x="1455" y="1623"/>
                  <a:pt x="1451" y="1624"/>
                </a:cubicBezTo>
                <a:cubicBezTo>
                  <a:pt x="1449" y="1622"/>
                  <a:pt x="1442" y="1624"/>
                  <a:pt x="1452" y="1622"/>
                </a:cubicBezTo>
                <a:cubicBezTo>
                  <a:pt x="1446" y="1622"/>
                  <a:pt x="1438" y="1620"/>
                  <a:pt x="1436" y="1622"/>
                </a:cubicBezTo>
                <a:cubicBezTo>
                  <a:pt x="1437" y="1622"/>
                  <a:pt x="1440" y="1622"/>
                  <a:pt x="1442" y="1622"/>
                </a:cubicBezTo>
                <a:cubicBezTo>
                  <a:pt x="1436" y="1622"/>
                  <a:pt x="1427" y="1623"/>
                  <a:pt x="1421" y="1622"/>
                </a:cubicBezTo>
                <a:cubicBezTo>
                  <a:pt x="1421" y="1622"/>
                  <a:pt x="1422" y="1621"/>
                  <a:pt x="1421" y="1621"/>
                </a:cubicBezTo>
                <a:cubicBezTo>
                  <a:pt x="1418" y="1621"/>
                  <a:pt x="1416" y="1621"/>
                  <a:pt x="1413" y="1621"/>
                </a:cubicBezTo>
                <a:cubicBezTo>
                  <a:pt x="1414" y="1620"/>
                  <a:pt x="1414" y="1619"/>
                  <a:pt x="1413" y="1618"/>
                </a:cubicBezTo>
                <a:cubicBezTo>
                  <a:pt x="1412" y="1619"/>
                  <a:pt x="1412" y="1619"/>
                  <a:pt x="1411" y="1619"/>
                </a:cubicBezTo>
                <a:cubicBezTo>
                  <a:pt x="1411" y="1620"/>
                  <a:pt x="1412" y="1620"/>
                  <a:pt x="1412" y="1621"/>
                </a:cubicBezTo>
                <a:cubicBezTo>
                  <a:pt x="1412" y="1621"/>
                  <a:pt x="1412" y="1621"/>
                  <a:pt x="1412" y="1621"/>
                </a:cubicBezTo>
                <a:cubicBezTo>
                  <a:pt x="1413" y="1622"/>
                  <a:pt x="1410" y="1622"/>
                  <a:pt x="1411" y="1623"/>
                </a:cubicBezTo>
                <a:cubicBezTo>
                  <a:pt x="1410" y="1622"/>
                  <a:pt x="1410" y="1624"/>
                  <a:pt x="1409" y="1624"/>
                </a:cubicBezTo>
                <a:cubicBezTo>
                  <a:pt x="1409" y="1623"/>
                  <a:pt x="1410" y="1623"/>
                  <a:pt x="1410" y="1622"/>
                </a:cubicBezTo>
                <a:cubicBezTo>
                  <a:pt x="1407" y="1621"/>
                  <a:pt x="1406" y="1625"/>
                  <a:pt x="1405" y="1623"/>
                </a:cubicBezTo>
                <a:cubicBezTo>
                  <a:pt x="1405" y="1623"/>
                  <a:pt x="1406" y="1623"/>
                  <a:pt x="1406" y="1622"/>
                </a:cubicBezTo>
                <a:cubicBezTo>
                  <a:pt x="1401" y="1621"/>
                  <a:pt x="1396" y="1623"/>
                  <a:pt x="1395" y="1621"/>
                </a:cubicBezTo>
                <a:cubicBezTo>
                  <a:pt x="1397" y="1621"/>
                  <a:pt x="1400" y="1621"/>
                  <a:pt x="1402" y="1621"/>
                </a:cubicBezTo>
                <a:cubicBezTo>
                  <a:pt x="1403" y="1621"/>
                  <a:pt x="1403" y="1621"/>
                  <a:pt x="1403" y="1621"/>
                </a:cubicBezTo>
                <a:cubicBezTo>
                  <a:pt x="1403" y="1621"/>
                  <a:pt x="1404" y="1621"/>
                  <a:pt x="1404" y="1622"/>
                </a:cubicBezTo>
                <a:cubicBezTo>
                  <a:pt x="1405" y="1622"/>
                  <a:pt x="1406" y="1621"/>
                  <a:pt x="1406" y="1620"/>
                </a:cubicBezTo>
                <a:cubicBezTo>
                  <a:pt x="1408" y="1620"/>
                  <a:pt x="1409" y="1619"/>
                  <a:pt x="1410" y="1618"/>
                </a:cubicBezTo>
                <a:cubicBezTo>
                  <a:pt x="1409" y="1619"/>
                  <a:pt x="1409" y="1618"/>
                  <a:pt x="1408" y="1618"/>
                </a:cubicBezTo>
                <a:cubicBezTo>
                  <a:pt x="1408" y="1619"/>
                  <a:pt x="1407" y="1619"/>
                  <a:pt x="1407" y="1619"/>
                </a:cubicBezTo>
                <a:cubicBezTo>
                  <a:pt x="1407" y="1619"/>
                  <a:pt x="1407" y="1619"/>
                  <a:pt x="1407" y="1619"/>
                </a:cubicBezTo>
                <a:cubicBezTo>
                  <a:pt x="1407" y="1619"/>
                  <a:pt x="1407" y="1618"/>
                  <a:pt x="1407" y="1618"/>
                </a:cubicBezTo>
                <a:cubicBezTo>
                  <a:pt x="1407" y="1618"/>
                  <a:pt x="1407" y="1618"/>
                  <a:pt x="1407" y="1618"/>
                </a:cubicBezTo>
                <a:cubicBezTo>
                  <a:pt x="1407" y="1618"/>
                  <a:pt x="1407" y="1617"/>
                  <a:pt x="1407" y="1617"/>
                </a:cubicBezTo>
                <a:cubicBezTo>
                  <a:pt x="1406" y="1616"/>
                  <a:pt x="1404" y="1617"/>
                  <a:pt x="1404" y="1618"/>
                </a:cubicBezTo>
                <a:cubicBezTo>
                  <a:pt x="1403" y="1618"/>
                  <a:pt x="1402" y="1618"/>
                  <a:pt x="1401" y="1617"/>
                </a:cubicBezTo>
                <a:cubicBezTo>
                  <a:pt x="1398" y="1619"/>
                  <a:pt x="1393" y="1616"/>
                  <a:pt x="1390" y="1618"/>
                </a:cubicBezTo>
                <a:cubicBezTo>
                  <a:pt x="1395" y="1618"/>
                  <a:pt x="1399" y="1619"/>
                  <a:pt x="1403" y="1619"/>
                </a:cubicBezTo>
                <a:cubicBezTo>
                  <a:pt x="1403" y="1619"/>
                  <a:pt x="1403" y="1619"/>
                  <a:pt x="1403" y="1619"/>
                </a:cubicBezTo>
                <a:cubicBezTo>
                  <a:pt x="1399" y="1619"/>
                  <a:pt x="1396" y="1621"/>
                  <a:pt x="1393" y="1620"/>
                </a:cubicBezTo>
                <a:cubicBezTo>
                  <a:pt x="1393" y="1620"/>
                  <a:pt x="1394" y="1619"/>
                  <a:pt x="1394" y="1619"/>
                </a:cubicBezTo>
                <a:cubicBezTo>
                  <a:pt x="1392" y="1620"/>
                  <a:pt x="1390" y="1618"/>
                  <a:pt x="1389" y="1620"/>
                </a:cubicBezTo>
                <a:cubicBezTo>
                  <a:pt x="1390" y="1620"/>
                  <a:pt x="1392" y="1619"/>
                  <a:pt x="1392" y="1620"/>
                </a:cubicBezTo>
                <a:cubicBezTo>
                  <a:pt x="1391" y="1620"/>
                  <a:pt x="1391" y="1620"/>
                  <a:pt x="1391" y="1620"/>
                </a:cubicBezTo>
                <a:cubicBezTo>
                  <a:pt x="1390" y="1620"/>
                  <a:pt x="1388" y="1620"/>
                  <a:pt x="1388" y="1621"/>
                </a:cubicBezTo>
                <a:cubicBezTo>
                  <a:pt x="1388" y="1621"/>
                  <a:pt x="1388" y="1621"/>
                  <a:pt x="1388" y="1621"/>
                </a:cubicBezTo>
                <a:cubicBezTo>
                  <a:pt x="1386" y="1620"/>
                  <a:pt x="1384" y="1621"/>
                  <a:pt x="1383" y="1620"/>
                </a:cubicBezTo>
                <a:cubicBezTo>
                  <a:pt x="1382" y="1620"/>
                  <a:pt x="1384" y="1622"/>
                  <a:pt x="1384" y="1623"/>
                </a:cubicBezTo>
                <a:cubicBezTo>
                  <a:pt x="1384" y="1623"/>
                  <a:pt x="1384" y="1623"/>
                  <a:pt x="1384" y="1623"/>
                </a:cubicBezTo>
                <a:cubicBezTo>
                  <a:pt x="1383" y="1623"/>
                  <a:pt x="1382" y="1623"/>
                  <a:pt x="1381" y="1622"/>
                </a:cubicBezTo>
                <a:cubicBezTo>
                  <a:pt x="1382" y="1622"/>
                  <a:pt x="1383" y="1622"/>
                  <a:pt x="1383" y="1621"/>
                </a:cubicBezTo>
                <a:cubicBezTo>
                  <a:pt x="1381" y="1621"/>
                  <a:pt x="1380" y="1623"/>
                  <a:pt x="1378" y="1622"/>
                </a:cubicBezTo>
                <a:cubicBezTo>
                  <a:pt x="1378" y="1622"/>
                  <a:pt x="1378" y="1622"/>
                  <a:pt x="1378" y="1622"/>
                </a:cubicBezTo>
                <a:cubicBezTo>
                  <a:pt x="1378" y="1622"/>
                  <a:pt x="1379" y="1622"/>
                  <a:pt x="1379" y="1622"/>
                </a:cubicBezTo>
                <a:cubicBezTo>
                  <a:pt x="1379" y="1622"/>
                  <a:pt x="1380" y="1622"/>
                  <a:pt x="1380" y="1621"/>
                </a:cubicBezTo>
                <a:cubicBezTo>
                  <a:pt x="1380" y="1621"/>
                  <a:pt x="1379" y="1621"/>
                  <a:pt x="1379" y="1621"/>
                </a:cubicBezTo>
                <a:cubicBezTo>
                  <a:pt x="1379" y="1621"/>
                  <a:pt x="1379" y="1621"/>
                  <a:pt x="1380" y="1621"/>
                </a:cubicBezTo>
                <a:cubicBezTo>
                  <a:pt x="1380" y="1618"/>
                  <a:pt x="1376" y="1619"/>
                  <a:pt x="1376" y="1621"/>
                </a:cubicBezTo>
                <a:cubicBezTo>
                  <a:pt x="1375" y="1621"/>
                  <a:pt x="1374" y="1620"/>
                  <a:pt x="1373" y="1620"/>
                </a:cubicBezTo>
                <a:cubicBezTo>
                  <a:pt x="1373" y="1620"/>
                  <a:pt x="1373" y="1620"/>
                  <a:pt x="1373" y="1620"/>
                </a:cubicBezTo>
                <a:cubicBezTo>
                  <a:pt x="1373" y="1620"/>
                  <a:pt x="1373" y="1620"/>
                  <a:pt x="1373" y="1620"/>
                </a:cubicBezTo>
                <a:cubicBezTo>
                  <a:pt x="1365" y="1620"/>
                  <a:pt x="1357" y="1620"/>
                  <a:pt x="1349" y="1619"/>
                </a:cubicBezTo>
                <a:cubicBezTo>
                  <a:pt x="1351" y="1617"/>
                  <a:pt x="1357" y="1618"/>
                  <a:pt x="1361" y="1619"/>
                </a:cubicBezTo>
                <a:cubicBezTo>
                  <a:pt x="1360" y="1618"/>
                  <a:pt x="1360" y="1618"/>
                  <a:pt x="1360" y="1617"/>
                </a:cubicBezTo>
                <a:cubicBezTo>
                  <a:pt x="1360" y="1617"/>
                  <a:pt x="1360" y="1617"/>
                  <a:pt x="1361" y="1617"/>
                </a:cubicBezTo>
                <a:cubicBezTo>
                  <a:pt x="1361" y="1618"/>
                  <a:pt x="1360" y="1619"/>
                  <a:pt x="1362" y="1618"/>
                </a:cubicBezTo>
                <a:cubicBezTo>
                  <a:pt x="1361" y="1618"/>
                  <a:pt x="1361" y="1617"/>
                  <a:pt x="1361" y="1617"/>
                </a:cubicBezTo>
                <a:cubicBezTo>
                  <a:pt x="1362" y="1617"/>
                  <a:pt x="1362" y="1617"/>
                  <a:pt x="1362" y="1617"/>
                </a:cubicBezTo>
                <a:cubicBezTo>
                  <a:pt x="1363" y="1617"/>
                  <a:pt x="1365" y="1617"/>
                  <a:pt x="1366" y="1616"/>
                </a:cubicBezTo>
                <a:cubicBezTo>
                  <a:pt x="1365" y="1615"/>
                  <a:pt x="1364" y="1616"/>
                  <a:pt x="1362" y="1616"/>
                </a:cubicBezTo>
                <a:cubicBezTo>
                  <a:pt x="1362" y="1615"/>
                  <a:pt x="1364" y="1615"/>
                  <a:pt x="1364" y="1615"/>
                </a:cubicBezTo>
                <a:cubicBezTo>
                  <a:pt x="1364" y="1613"/>
                  <a:pt x="1362" y="1616"/>
                  <a:pt x="1362" y="1614"/>
                </a:cubicBezTo>
                <a:cubicBezTo>
                  <a:pt x="1361" y="1614"/>
                  <a:pt x="1361" y="1615"/>
                  <a:pt x="1362" y="1616"/>
                </a:cubicBezTo>
                <a:cubicBezTo>
                  <a:pt x="1361" y="1616"/>
                  <a:pt x="1358" y="1616"/>
                  <a:pt x="1356" y="1617"/>
                </a:cubicBezTo>
                <a:cubicBezTo>
                  <a:pt x="1356" y="1617"/>
                  <a:pt x="1356" y="1616"/>
                  <a:pt x="1356" y="1616"/>
                </a:cubicBezTo>
                <a:cubicBezTo>
                  <a:pt x="1356" y="1616"/>
                  <a:pt x="1356" y="1616"/>
                  <a:pt x="1356" y="1617"/>
                </a:cubicBezTo>
                <a:cubicBezTo>
                  <a:pt x="1352" y="1617"/>
                  <a:pt x="1348" y="1618"/>
                  <a:pt x="1346" y="1617"/>
                </a:cubicBezTo>
                <a:cubicBezTo>
                  <a:pt x="1346" y="1618"/>
                  <a:pt x="1346" y="1619"/>
                  <a:pt x="1347" y="1619"/>
                </a:cubicBezTo>
                <a:cubicBezTo>
                  <a:pt x="1342" y="1619"/>
                  <a:pt x="1337" y="1619"/>
                  <a:pt x="1332" y="1618"/>
                </a:cubicBezTo>
                <a:cubicBezTo>
                  <a:pt x="1332" y="1618"/>
                  <a:pt x="1333" y="1618"/>
                  <a:pt x="1332" y="1619"/>
                </a:cubicBezTo>
                <a:cubicBezTo>
                  <a:pt x="1329" y="1619"/>
                  <a:pt x="1327" y="1619"/>
                  <a:pt x="1324" y="1618"/>
                </a:cubicBezTo>
                <a:cubicBezTo>
                  <a:pt x="1324" y="1618"/>
                  <a:pt x="1324" y="1618"/>
                  <a:pt x="1324" y="1618"/>
                </a:cubicBezTo>
                <a:cubicBezTo>
                  <a:pt x="1324" y="1618"/>
                  <a:pt x="1324" y="1618"/>
                  <a:pt x="1324" y="1618"/>
                </a:cubicBezTo>
                <a:cubicBezTo>
                  <a:pt x="1321" y="1618"/>
                  <a:pt x="1318" y="1618"/>
                  <a:pt x="1314" y="1618"/>
                </a:cubicBezTo>
                <a:cubicBezTo>
                  <a:pt x="1305" y="1616"/>
                  <a:pt x="1298" y="1617"/>
                  <a:pt x="1291" y="1617"/>
                </a:cubicBezTo>
                <a:cubicBezTo>
                  <a:pt x="1283" y="1617"/>
                  <a:pt x="1267" y="1615"/>
                  <a:pt x="1260" y="1614"/>
                </a:cubicBezTo>
                <a:cubicBezTo>
                  <a:pt x="1261" y="1614"/>
                  <a:pt x="1261" y="1614"/>
                  <a:pt x="1260" y="1613"/>
                </a:cubicBezTo>
                <a:cubicBezTo>
                  <a:pt x="1259" y="1615"/>
                  <a:pt x="1257" y="1615"/>
                  <a:pt x="1259" y="1613"/>
                </a:cubicBezTo>
                <a:cubicBezTo>
                  <a:pt x="1254" y="1612"/>
                  <a:pt x="1249" y="1614"/>
                  <a:pt x="1244" y="1612"/>
                </a:cubicBezTo>
                <a:cubicBezTo>
                  <a:pt x="1244" y="1613"/>
                  <a:pt x="1243" y="1613"/>
                  <a:pt x="1243" y="1613"/>
                </a:cubicBezTo>
                <a:cubicBezTo>
                  <a:pt x="1241" y="1614"/>
                  <a:pt x="1242" y="1612"/>
                  <a:pt x="1241" y="1612"/>
                </a:cubicBezTo>
                <a:cubicBezTo>
                  <a:pt x="1240" y="1613"/>
                  <a:pt x="1235" y="1612"/>
                  <a:pt x="1233" y="1611"/>
                </a:cubicBezTo>
                <a:cubicBezTo>
                  <a:pt x="1233" y="1613"/>
                  <a:pt x="1226" y="1611"/>
                  <a:pt x="1225" y="1610"/>
                </a:cubicBezTo>
                <a:cubicBezTo>
                  <a:pt x="1235" y="1609"/>
                  <a:pt x="1246" y="1612"/>
                  <a:pt x="1253" y="1610"/>
                </a:cubicBezTo>
                <a:cubicBezTo>
                  <a:pt x="1253" y="1610"/>
                  <a:pt x="1250" y="1610"/>
                  <a:pt x="1251" y="1610"/>
                </a:cubicBezTo>
                <a:cubicBezTo>
                  <a:pt x="1253" y="1610"/>
                  <a:pt x="1257" y="1609"/>
                  <a:pt x="1258" y="1611"/>
                </a:cubicBezTo>
                <a:cubicBezTo>
                  <a:pt x="1255" y="1611"/>
                  <a:pt x="1254" y="1610"/>
                  <a:pt x="1252" y="1612"/>
                </a:cubicBezTo>
                <a:cubicBezTo>
                  <a:pt x="1262" y="1611"/>
                  <a:pt x="1266" y="1613"/>
                  <a:pt x="1278" y="1612"/>
                </a:cubicBezTo>
                <a:cubicBezTo>
                  <a:pt x="1272" y="1611"/>
                  <a:pt x="1269" y="1609"/>
                  <a:pt x="1263" y="1611"/>
                </a:cubicBezTo>
                <a:cubicBezTo>
                  <a:pt x="1255" y="1608"/>
                  <a:pt x="1243" y="1611"/>
                  <a:pt x="1237" y="1608"/>
                </a:cubicBezTo>
                <a:cubicBezTo>
                  <a:pt x="1237" y="1610"/>
                  <a:pt x="1232" y="1609"/>
                  <a:pt x="1236" y="1608"/>
                </a:cubicBezTo>
                <a:cubicBezTo>
                  <a:pt x="1230" y="1607"/>
                  <a:pt x="1224" y="1608"/>
                  <a:pt x="1218" y="1607"/>
                </a:cubicBezTo>
                <a:cubicBezTo>
                  <a:pt x="1218" y="1608"/>
                  <a:pt x="1218" y="1608"/>
                  <a:pt x="1218" y="1608"/>
                </a:cubicBezTo>
                <a:cubicBezTo>
                  <a:pt x="1218" y="1608"/>
                  <a:pt x="1218" y="1608"/>
                  <a:pt x="1218" y="1607"/>
                </a:cubicBezTo>
                <a:cubicBezTo>
                  <a:pt x="1215" y="1607"/>
                  <a:pt x="1213" y="1607"/>
                  <a:pt x="1209" y="1606"/>
                </a:cubicBezTo>
                <a:cubicBezTo>
                  <a:pt x="1212" y="1606"/>
                  <a:pt x="1217" y="1606"/>
                  <a:pt x="1218" y="1607"/>
                </a:cubicBezTo>
                <a:cubicBezTo>
                  <a:pt x="1218" y="1607"/>
                  <a:pt x="1218" y="1607"/>
                  <a:pt x="1218" y="1607"/>
                </a:cubicBezTo>
                <a:cubicBezTo>
                  <a:pt x="1218" y="1606"/>
                  <a:pt x="1220" y="1604"/>
                  <a:pt x="1221" y="1606"/>
                </a:cubicBezTo>
                <a:cubicBezTo>
                  <a:pt x="1220" y="1606"/>
                  <a:pt x="1219" y="1606"/>
                  <a:pt x="1219" y="1606"/>
                </a:cubicBezTo>
                <a:cubicBezTo>
                  <a:pt x="1222" y="1607"/>
                  <a:pt x="1224" y="1607"/>
                  <a:pt x="1227" y="1606"/>
                </a:cubicBezTo>
                <a:cubicBezTo>
                  <a:pt x="1227" y="1606"/>
                  <a:pt x="1226" y="1606"/>
                  <a:pt x="1226" y="1606"/>
                </a:cubicBezTo>
                <a:cubicBezTo>
                  <a:pt x="1227" y="1605"/>
                  <a:pt x="1228" y="1606"/>
                  <a:pt x="1230" y="1605"/>
                </a:cubicBezTo>
                <a:cubicBezTo>
                  <a:pt x="1230" y="1606"/>
                  <a:pt x="1230" y="1607"/>
                  <a:pt x="1231" y="1607"/>
                </a:cubicBezTo>
                <a:cubicBezTo>
                  <a:pt x="1231" y="1604"/>
                  <a:pt x="1234" y="1607"/>
                  <a:pt x="1237" y="1607"/>
                </a:cubicBezTo>
                <a:cubicBezTo>
                  <a:pt x="1241" y="1607"/>
                  <a:pt x="1249" y="1604"/>
                  <a:pt x="1251" y="1607"/>
                </a:cubicBezTo>
                <a:cubicBezTo>
                  <a:pt x="1250" y="1608"/>
                  <a:pt x="1249" y="1608"/>
                  <a:pt x="1249" y="1609"/>
                </a:cubicBezTo>
                <a:cubicBezTo>
                  <a:pt x="1251" y="1608"/>
                  <a:pt x="1254" y="1609"/>
                  <a:pt x="1254" y="1608"/>
                </a:cubicBezTo>
                <a:cubicBezTo>
                  <a:pt x="1254" y="1609"/>
                  <a:pt x="1252" y="1608"/>
                  <a:pt x="1252" y="1607"/>
                </a:cubicBezTo>
                <a:cubicBezTo>
                  <a:pt x="1253" y="1608"/>
                  <a:pt x="1253" y="1607"/>
                  <a:pt x="1253" y="1606"/>
                </a:cubicBezTo>
                <a:cubicBezTo>
                  <a:pt x="1253" y="1608"/>
                  <a:pt x="1255" y="1608"/>
                  <a:pt x="1255" y="1607"/>
                </a:cubicBezTo>
                <a:cubicBezTo>
                  <a:pt x="1253" y="1607"/>
                  <a:pt x="1255" y="1607"/>
                  <a:pt x="1255" y="1605"/>
                </a:cubicBezTo>
                <a:cubicBezTo>
                  <a:pt x="1254" y="1605"/>
                  <a:pt x="1254" y="1605"/>
                  <a:pt x="1254" y="1604"/>
                </a:cubicBezTo>
                <a:cubicBezTo>
                  <a:pt x="1254" y="1605"/>
                  <a:pt x="1252" y="1605"/>
                  <a:pt x="1251" y="1604"/>
                </a:cubicBezTo>
                <a:cubicBezTo>
                  <a:pt x="1251" y="1604"/>
                  <a:pt x="1252" y="1604"/>
                  <a:pt x="1252" y="1603"/>
                </a:cubicBezTo>
                <a:cubicBezTo>
                  <a:pt x="1251" y="1603"/>
                  <a:pt x="1251" y="1603"/>
                  <a:pt x="1251" y="1603"/>
                </a:cubicBezTo>
                <a:cubicBezTo>
                  <a:pt x="1254" y="1603"/>
                  <a:pt x="1258" y="1604"/>
                  <a:pt x="1261" y="1603"/>
                </a:cubicBezTo>
                <a:cubicBezTo>
                  <a:pt x="1256" y="1602"/>
                  <a:pt x="1247" y="1603"/>
                  <a:pt x="1249" y="1601"/>
                </a:cubicBezTo>
                <a:cubicBezTo>
                  <a:pt x="1248" y="1601"/>
                  <a:pt x="1245" y="1601"/>
                  <a:pt x="1247" y="1602"/>
                </a:cubicBezTo>
                <a:cubicBezTo>
                  <a:pt x="1240" y="1601"/>
                  <a:pt x="1237" y="1603"/>
                  <a:pt x="1233" y="1601"/>
                </a:cubicBezTo>
                <a:cubicBezTo>
                  <a:pt x="1236" y="1600"/>
                  <a:pt x="1239" y="1601"/>
                  <a:pt x="1242" y="1601"/>
                </a:cubicBezTo>
                <a:cubicBezTo>
                  <a:pt x="1242" y="1601"/>
                  <a:pt x="1242" y="1601"/>
                  <a:pt x="1242" y="1600"/>
                </a:cubicBezTo>
                <a:cubicBezTo>
                  <a:pt x="1255" y="1599"/>
                  <a:pt x="1271" y="1603"/>
                  <a:pt x="1284" y="1601"/>
                </a:cubicBezTo>
                <a:cubicBezTo>
                  <a:pt x="1294" y="1602"/>
                  <a:pt x="1309" y="1600"/>
                  <a:pt x="1321" y="1603"/>
                </a:cubicBezTo>
                <a:cubicBezTo>
                  <a:pt x="1316" y="1603"/>
                  <a:pt x="1316" y="1603"/>
                  <a:pt x="1316" y="1603"/>
                </a:cubicBezTo>
                <a:cubicBezTo>
                  <a:pt x="1311" y="1602"/>
                  <a:pt x="1298" y="1602"/>
                  <a:pt x="1294" y="1603"/>
                </a:cubicBezTo>
                <a:cubicBezTo>
                  <a:pt x="1304" y="1604"/>
                  <a:pt x="1316" y="1603"/>
                  <a:pt x="1326" y="1604"/>
                </a:cubicBezTo>
                <a:cubicBezTo>
                  <a:pt x="1320" y="1606"/>
                  <a:pt x="1311" y="1604"/>
                  <a:pt x="1303" y="1605"/>
                </a:cubicBezTo>
                <a:cubicBezTo>
                  <a:pt x="1310" y="1605"/>
                  <a:pt x="1310" y="1605"/>
                  <a:pt x="1310" y="1605"/>
                </a:cubicBezTo>
                <a:cubicBezTo>
                  <a:pt x="1313" y="1608"/>
                  <a:pt x="1326" y="1606"/>
                  <a:pt x="1329" y="1606"/>
                </a:cubicBezTo>
                <a:cubicBezTo>
                  <a:pt x="1329" y="1607"/>
                  <a:pt x="1329" y="1607"/>
                  <a:pt x="1329" y="1607"/>
                </a:cubicBezTo>
                <a:cubicBezTo>
                  <a:pt x="1330" y="1606"/>
                  <a:pt x="1330" y="1609"/>
                  <a:pt x="1332" y="1607"/>
                </a:cubicBezTo>
                <a:cubicBezTo>
                  <a:pt x="1331" y="1607"/>
                  <a:pt x="1332" y="1606"/>
                  <a:pt x="1332" y="1606"/>
                </a:cubicBezTo>
                <a:cubicBezTo>
                  <a:pt x="1333" y="1606"/>
                  <a:pt x="1333" y="1606"/>
                  <a:pt x="1333" y="1607"/>
                </a:cubicBezTo>
                <a:cubicBezTo>
                  <a:pt x="1334" y="1607"/>
                  <a:pt x="1333" y="1606"/>
                  <a:pt x="1333" y="1605"/>
                </a:cubicBezTo>
                <a:cubicBezTo>
                  <a:pt x="1332" y="1605"/>
                  <a:pt x="1332" y="1605"/>
                  <a:pt x="1332" y="1605"/>
                </a:cubicBezTo>
                <a:cubicBezTo>
                  <a:pt x="1332" y="1605"/>
                  <a:pt x="1332" y="1605"/>
                  <a:pt x="1332" y="1605"/>
                </a:cubicBezTo>
                <a:cubicBezTo>
                  <a:pt x="1330" y="1605"/>
                  <a:pt x="1330" y="1605"/>
                  <a:pt x="1330" y="1605"/>
                </a:cubicBezTo>
                <a:cubicBezTo>
                  <a:pt x="1330" y="1605"/>
                  <a:pt x="1330" y="1605"/>
                  <a:pt x="1330" y="1605"/>
                </a:cubicBezTo>
                <a:cubicBezTo>
                  <a:pt x="1329" y="1605"/>
                  <a:pt x="1326" y="1606"/>
                  <a:pt x="1325" y="1605"/>
                </a:cubicBezTo>
                <a:cubicBezTo>
                  <a:pt x="1328" y="1605"/>
                  <a:pt x="1326" y="1604"/>
                  <a:pt x="1327" y="1604"/>
                </a:cubicBezTo>
                <a:cubicBezTo>
                  <a:pt x="1332" y="1605"/>
                  <a:pt x="1339" y="1605"/>
                  <a:pt x="1342" y="1604"/>
                </a:cubicBezTo>
                <a:cubicBezTo>
                  <a:pt x="1341" y="1603"/>
                  <a:pt x="1337" y="1605"/>
                  <a:pt x="1338" y="1603"/>
                </a:cubicBezTo>
                <a:cubicBezTo>
                  <a:pt x="1342" y="1603"/>
                  <a:pt x="1346" y="1603"/>
                  <a:pt x="1351" y="1603"/>
                </a:cubicBezTo>
                <a:cubicBezTo>
                  <a:pt x="1351" y="1604"/>
                  <a:pt x="1351" y="1604"/>
                  <a:pt x="1351" y="1605"/>
                </a:cubicBezTo>
                <a:cubicBezTo>
                  <a:pt x="1351" y="1605"/>
                  <a:pt x="1351" y="1604"/>
                  <a:pt x="1351" y="1604"/>
                </a:cubicBezTo>
                <a:cubicBezTo>
                  <a:pt x="1351" y="1604"/>
                  <a:pt x="1351" y="1604"/>
                  <a:pt x="1351" y="1603"/>
                </a:cubicBezTo>
                <a:cubicBezTo>
                  <a:pt x="1353" y="1604"/>
                  <a:pt x="1355" y="1604"/>
                  <a:pt x="1357" y="1604"/>
                </a:cubicBezTo>
                <a:cubicBezTo>
                  <a:pt x="1356" y="1604"/>
                  <a:pt x="1356" y="1604"/>
                  <a:pt x="1355" y="1605"/>
                </a:cubicBezTo>
                <a:cubicBezTo>
                  <a:pt x="1356" y="1606"/>
                  <a:pt x="1357" y="1604"/>
                  <a:pt x="1358" y="1605"/>
                </a:cubicBezTo>
                <a:cubicBezTo>
                  <a:pt x="1358" y="1605"/>
                  <a:pt x="1358" y="1604"/>
                  <a:pt x="1358" y="1604"/>
                </a:cubicBezTo>
                <a:cubicBezTo>
                  <a:pt x="1358" y="1604"/>
                  <a:pt x="1358" y="1604"/>
                  <a:pt x="1358" y="1604"/>
                </a:cubicBezTo>
                <a:cubicBezTo>
                  <a:pt x="1359" y="1605"/>
                  <a:pt x="1359" y="1604"/>
                  <a:pt x="1360" y="1604"/>
                </a:cubicBezTo>
                <a:cubicBezTo>
                  <a:pt x="1361" y="1604"/>
                  <a:pt x="1361" y="1604"/>
                  <a:pt x="1361" y="1604"/>
                </a:cubicBezTo>
                <a:cubicBezTo>
                  <a:pt x="1362" y="1604"/>
                  <a:pt x="1363" y="1605"/>
                  <a:pt x="1364" y="1605"/>
                </a:cubicBezTo>
                <a:cubicBezTo>
                  <a:pt x="1367" y="1606"/>
                  <a:pt x="1373" y="1606"/>
                  <a:pt x="1375" y="1605"/>
                </a:cubicBezTo>
                <a:cubicBezTo>
                  <a:pt x="1372" y="1605"/>
                  <a:pt x="1371" y="1605"/>
                  <a:pt x="1369" y="1603"/>
                </a:cubicBezTo>
                <a:cubicBezTo>
                  <a:pt x="1372" y="1603"/>
                  <a:pt x="1372" y="1603"/>
                  <a:pt x="1372" y="1603"/>
                </a:cubicBezTo>
                <a:cubicBezTo>
                  <a:pt x="1372" y="1603"/>
                  <a:pt x="1372" y="1603"/>
                  <a:pt x="1372" y="1604"/>
                </a:cubicBezTo>
                <a:cubicBezTo>
                  <a:pt x="1374" y="1604"/>
                  <a:pt x="1374" y="1604"/>
                  <a:pt x="1375" y="1604"/>
                </a:cubicBezTo>
                <a:cubicBezTo>
                  <a:pt x="1375" y="1604"/>
                  <a:pt x="1375" y="1604"/>
                  <a:pt x="1375" y="1604"/>
                </a:cubicBezTo>
                <a:cubicBezTo>
                  <a:pt x="1376" y="1604"/>
                  <a:pt x="1375" y="1604"/>
                  <a:pt x="1375" y="1604"/>
                </a:cubicBezTo>
                <a:cubicBezTo>
                  <a:pt x="1375" y="1603"/>
                  <a:pt x="1377" y="1604"/>
                  <a:pt x="1377" y="1605"/>
                </a:cubicBezTo>
                <a:cubicBezTo>
                  <a:pt x="1377" y="1603"/>
                  <a:pt x="1377" y="1604"/>
                  <a:pt x="1378" y="1603"/>
                </a:cubicBezTo>
                <a:cubicBezTo>
                  <a:pt x="1378" y="1603"/>
                  <a:pt x="1377" y="1603"/>
                  <a:pt x="1377" y="1603"/>
                </a:cubicBezTo>
                <a:cubicBezTo>
                  <a:pt x="1377" y="1602"/>
                  <a:pt x="1376" y="1602"/>
                  <a:pt x="1375" y="1602"/>
                </a:cubicBezTo>
                <a:cubicBezTo>
                  <a:pt x="1375" y="1602"/>
                  <a:pt x="1375" y="1602"/>
                  <a:pt x="1375" y="1603"/>
                </a:cubicBezTo>
                <a:cubicBezTo>
                  <a:pt x="1375" y="1603"/>
                  <a:pt x="1375" y="1603"/>
                  <a:pt x="1375" y="1603"/>
                </a:cubicBezTo>
                <a:cubicBezTo>
                  <a:pt x="1375" y="1603"/>
                  <a:pt x="1375" y="1603"/>
                  <a:pt x="1375" y="1603"/>
                </a:cubicBezTo>
                <a:cubicBezTo>
                  <a:pt x="1375" y="1603"/>
                  <a:pt x="1374" y="1603"/>
                  <a:pt x="1374" y="1603"/>
                </a:cubicBezTo>
                <a:cubicBezTo>
                  <a:pt x="1374" y="1602"/>
                  <a:pt x="1375" y="1602"/>
                  <a:pt x="1376" y="1602"/>
                </a:cubicBezTo>
                <a:cubicBezTo>
                  <a:pt x="1376" y="1602"/>
                  <a:pt x="1377" y="1601"/>
                  <a:pt x="1378" y="1601"/>
                </a:cubicBezTo>
                <a:cubicBezTo>
                  <a:pt x="1392" y="1601"/>
                  <a:pt x="1407" y="1603"/>
                  <a:pt x="1417" y="1603"/>
                </a:cubicBezTo>
                <a:cubicBezTo>
                  <a:pt x="1408" y="1605"/>
                  <a:pt x="1398" y="1602"/>
                  <a:pt x="1390" y="1603"/>
                </a:cubicBezTo>
                <a:cubicBezTo>
                  <a:pt x="1390" y="1603"/>
                  <a:pt x="1390" y="1602"/>
                  <a:pt x="1389" y="1602"/>
                </a:cubicBezTo>
                <a:cubicBezTo>
                  <a:pt x="1388" y="1604"/>
                  <a:pt x="1388" y="1605"/>
                  <a:pt x="1387" y="1605"/>
                </a:cubicBezTo>
                <a:cubicBezTo>
                  <a:pt x="1389" y="1605"/>
                  <a:pt x="1394" y="1607"/>
                  <a:pt x="1396" y="1604"/>
                </a:cubicBezTo>
                <a:cubicBezTo>
                  <a:pt x="1394" y="1604"/>
                  <a:pt x="1389" y="1606"/>
                  <a:pt x="1389" y="1603"/>
                </a:cubicBezTo>
                <a:cubicBezTo>
                  <a:pt x="1404" y="1604"/>
                  <a:pt x="1428" y="1605"/>
                  <a:pt x="1442" y="1604"/>
                </a:cubicBezTo>
                <a:cubicBezTo>
                  <a:pt x="1439" y="1603"/>
                  <a:pt x="1429" y="1604"/>
                  <a:pt x="1423" y="1604"/>
                </a:cubicBezTo>
                <a:cubicBezTo>
                  <a:pt x="1420" y="1604"/>
                  <a:pt x="1415" y="1603"/>
                  <a:pt x="1422" y="1603"/>
                </a:cubicBezTo>
                <a:cubicBezTo>
                  <a:pt x="1435" y="1603"/>
                  <a:pt x="1444" y="1603"/>
                  <a:pt x="1454" y="1603"/>
                </a:cubicBezTo>
                <a:cubicBezTo>
                  <a:pt x="1454" y="1606"/>
                  <a:pt x="1450" y="1603"/>
                  <a:pt x="1451" y="1606"/>
                </a:cubicBezTo>
                <a:cubicBezTo>
                  <a:pt x="1452" y="1604"/>
                  <a:pt x="1459" y="1606"/>
                  <a:pt x="1462" y="1604"/>
                </a:cubicBezTo>
                <a:cubicBezTo>
                  <a:pt x="1459" y="1604"/>
                  <a:pt x="1455" y="1605"/>
                  <a:pt x="1454" y="1603"/>
                </a:cubicBezTo>
                <a:cubicBezTo>
                  <a:pt x="1457" y="1603"/>
                  <a:pt x="1461" y="1603"/>
                  <a:pt x="1464" y="1604"/>
                </a:cubicBezTo>
                <a:cubicBezTo>
                  <a:pt x="1463" y="1604"/>
                  <a:pt x="1463" y="1604"/>
                  <a:pt x="1462" y="1605"/>
                </a:cubicBezTo>
                <a:cubicBezTo>
                  <a:pt x="1474" y="1606"/>
                  <a:pt x="1481" y="1604"/>
                  <a:pt x="1489" y="1604"/>
                </a:cubicBezTo>
                <a:cubicBezTo>
                  <a:pt x="1497" y="1605"/>
                  <a:pt x="1504" y="1606"/>
                  <a:pt x="1512" y="1606"/>
                </a:cubicBezTo>
                <a:cubicBezTo>
                  <a:pt x="1530" y="1607"/>
                  <a:pt x="1549" y="1607"/>
                  <a:pt x="1568" y="1607"/>
                </a:cubicBezTo>
                <a:cubicBezTo>
                  <a:pt x="1570" y="1607"/>
                  <a:pt x="1573" y="1608"/>
                  <a:pt x="1576" y="1608"/>
                </a:cubicBezTo>
                <a:cubicBezTo>
                  <a:pt x="1579" y="1608"/>
                  <a:pt x="1587" y="1606"/>
                  <a:pt x="1590" y="1607"/>
                </a:cubicBezTo>
                <a:cubicBezTo>
                  <a:pt x="1590" y="1606"/>
                  <a:pt x="1585" y="1607"/>
                  <a:pt x="1587" y="1606"/>
                </a:cubicBezTo>
                <a:cubicBezTo>
                  <a:pt x="1589" y="1606"/>
                  <a:pt x="1592" y="1607"/>
                  <a:pt x="1592" y="1605"/>
                </a:cubicBezTo>
                <a:cubicBezTo>
                  <a:pt x="1591" y="1607"/>
                  <a:pt x="1589" y="1605"/>
                  <a:pt x="1588" y="1606"/>
                </a:cubicBezTo>
                <a:cubicBezTo>
                  <a:pt x="1588" y="1604"/>
                  <a:pt x="1588" y="1604"/>
                  <a:pt x="1588" y="1604"/>
                </a:cubicBezTo>
                <a:cubicBezTo>
                  <a:pt x="1591" y="1605"/>
                  <a:pt x="1596" y="1603"/>
                  <a:pt x="1596" y="1606"/>
                </a:cubicBezTo>
                <a:cubicBezTo>
                  <a:pt x="1596" y="1606"/>
                  <a:pt x="1595" y="1603"/>
                  <a:pt x="1594" y="1605"/>
                </a:cubicBezTo>
                <a:cubicBezTo>
                  <a:pt x="1595" y="1606"/>
                  <a:pt x="1595" y="1607"/>
                  <a:pt x="1596" y="1608"/>
                </a:cubicBezTo>
                <a:cubicBezTo>
                  <a:pt x="1595" y="1606"/>
                  <a:pt x="1598" y="1607"/>
                  <a:pt x="1599" y="1605"/>
                </a:cubicBezTo>
                <a:cubicBezTo>
                  <a:pt x="1598" y="1606"/>
                  <a:pt x="1596" y="1604"/>
                  <a:pt x="1597" y="1604"/>
                </a:cubicBezTo>
                <a:cubicBezTo>
                  <a:pt x="1599" y="1606"/>
                  <a:pt x="1601" y="1602"/>
                  <a:pt x="1602" y="1604"/>
                </a:cubicBezTo>
                <a:cubicBezTo>
                  <a:pt x="1601" y="1604"/>
                  <a:pt x="1600" y="1604"/>
                  <a:pt x="1600" y="1604"/>
                </a:cubicBezTo>
                <a:cubicBezTo>
                  <a:pt x="1603" y="1605"/>
                  <a:pt x="1603" y="1604"/>
                  <a:pt x="1605" y="1605"/>
                </a:cubicBezTo>
                <a:cubicBezTo>
                  <a:pt x="1604" y="1605"/>
                  <a:pt x="1605" y="1606"/>
                  <a:pt x="1605" y="1606"/>
                </a:cubicBezTo>
                <a:cubicBezTo>
                  <a:pt x="1606" y="1603"/>
                  <a:pt x="1603" y="1604"/>
                  <a:pt x="1605" y="1602"/>
                </a:cubicBezTo>
                <a:cubicBezTo>
                  <a:pt x="1604" y="1603"/>
                  <a:pt x="1602" y="1602"/>
                  <a:pt x="1602" y="1603"/>
                </a:cubicBezTo>
                <a:cubicBezTo>
                  <a:pt x="1603" y="1599"/>
                  <a:pt x="1606" y="1603"/>
                  <a:pt x="1607" y="1600"/>
                </a:cubicBezTo>
                <a:cubicBezTo>
                  <a:pt x="1606" y="1600"/>
                  <a:pt x="1605" y="1600"/>
                  <a:pt x="1605" y="1601"/>
                </a:cubicBezTo>
                <a:cubicBezTo>
                  <a:pt x="1604" y="1599"/>
                  <a:pt x="1605" y="1599"/>
                  <a:pt x="1605" y="1599"/>
                </a:cubicBezTo>
                <a:cubicBezTo>
                  <a:pt x="1604" y="1598"/>
                  <a:pt x="1603" y="1599"/>
                  <a:pt x="1604" y="1601"/>
                </a:cubicBezTo>
                <a:cubicBezTo>
                  <a:pt x="1601" y="1601"/>
                  <a:pt x="1601" y="1601"/>
                  <a:pt x="1601" y="1601"/>
                </a:cubicBezTo>
                <a:cubicBezTo>
                  <a:pt x="1601" y="1600"/>
                  <a:pt x="1602" y="1599"/>
                  <a:pt x="1601" y="1599"/>
                </a:cubicBezTo>
                <a:cubicBezTo>
                  <a:pt x="1600" y="1600"/>
                  <a:pt x="1598" y="1600"/>
                  <a:pt x="1599" y="1603"/>
                </a:cubicBezTo>
                <a:cubicBezTo>
                  <a:pt x="1597" y="1602"/>
                  <a:pt x="1598" y="1601"/>
                  <a:pt x="1597" y="1603"/>
                </a:cubicBezTo>
                <a:cubicBezTo>
                  <a:pt x="1596" y="1601"/>
                  <a:pt x="1598" y="1602"/>
                  <a:pt x="1597" y="1600"/>
                </a:cubicBezTo>
                <a:cubicBezTo>
                  <a:pt x="1597" y="1600"/>
                  <a:pt x="1596" y="1600"/>
                  <a:pt x="1596" y="1600"/>
                </a:cubicBezTo>
                <a:cubicBezTo>
                  <a:pt x="1596" y="1600"/>
                  <a:pt x="1597" y="1600"/>
                  <a:pt x="1597" y="1601"/>
                </a:cubicBezTo>
                <a:cubicBezTo>
                  <a:pt x="1595" y="1601"/>
                  <a:pt x="1595" y="1601"/>
                  <a:pt x="1594" y="1601"/>
                </a:cubicBezTo>
                <a:cubicBezTo>
                  <a:pt x="1594" y="1602"/>
                  <a:pt x="1594" y="1602"/>
                  <a:pt x="1594" y="1603"/>
                </a:cubicBezTo>
                <a:cubicBezTo>
                  <a:pt x="1592" y="1603"/>
                  <a:pt x="1592" y="1603"/>
                  <a:pt x="1591" y="1602"/>
                </a:cubicBezTo>
                <a:cubicBezTo>
                  <a:pt x="1593" y="1602"/>
                  <a:pt x="1592" y="1601"/>
                  <a:pt x="1593" y="1601"/>
                </a:cubicBezTo>
                <a:cubicBezTo>
                  <a:pt x="1592" y="1600"/>
                  <a:pt x="1588" y="1601"/>
                  <a:pt x="1587" y="1600"/>
                </a:cubicBezTo>
                <a:cubicBezTo>
                  <a:pt x="1586" y="1598"/>
                  <a:pt x="1586" y="1595"/>
                  <a:pt x="1588" y="1596"/>
                </a:cubicBezTo>
                <a:cubicBezTo>
                  <a:pt x="1589" y="1596"/>
                  <a:pt x="1590" y="1599"/>
                  <a:pt x="1592" y="1599"/>
                </a:cubicBezTo>
                <a:cubicBezTo>
                  <a:pt x="1593" y="1598"/>
                  <a:pt x="1592" y="1597"/>
                  <a:pt x="1593" y="1596"/>
                </a:cubicBezTo>
                <a:cubicBezTo>
                  <a:pt x="1595" y="1596"/>
                  <a:pt x="1597" y="1596"/>
                  <a:pt x="1599" y="1596"/>
                </a:cubicBezTo>
                <a:cubicBezTo>
                  <a:pt x="1600" y="1598"/>
                  <a:pt x="1597" y="1596"/>
                  <a:pt x="1597" y="1597"/>
                </a:cubicBezTo>
                <a:cubicBezTo>
                  <a:pt x="1598" y="1598"/>
                  <a:pt x="1599" y="1598"/>
                  <a:pt x="1599" y="1599"/>
                </a:cubicBezTo>
                <a:cubicBezTo>
                  <a:pt x="1600" y="1596"/>
                  <a:pt x="1602" y="1599"/>
                  <a:pt x="1603" y="1597"/>
                </a:cubicBezTo>
                <a:cubicBezTo>
                  <a:pt x="1602" y="1596"/>
                  <a:pt x="1601" y="1598"/>
                  <a:pt x="1600" y="1596"/>
                </a:cubicBezTo>
                <a:cubicBezTo>
                  <a:pt x="1603" y="1596"/>
                  <a:pt x="1605" y="1593"/>
                  <a:pt x="1606" y="1595"/>
                </a:cubicBezTo>
                <a:cubicBezTo>
                  <a:pt x="1605" y="1594"/>
                  <a:pt x="1607" y="1594"/>
                  <a:pt x="1607" y="1594"/>
                </a:cubicBezTo>
                <a:cubicBezTo>
                  <a:pt x="1608" y="1594"/>
                  <a:pt x="1608" y="1595"/>
                  <a:pt x="1609" y="1595"/>
                </a:cubicBezTo>
                <a:cubicBezTo>
                  <a:pt x="1609" y="1594"/>
                  <a:pt x="1610" y="1595"/>
                  <a:pt x="1611" y="1594"/>
                </a:cubicBezTo>
                <a:cubicBezTo>
                  <a:pt x="1611" y="1597"/>
                  <a:pt x="1612" y="1598"/>
                  <a:pt x="1611" y="1599"/>
                </a:cubicBezTo>
                <a:cubicBezTo>
                  <a:pt x="1611" y="1599"/>
                  <a:pt x="1610" y="1598"/>
                  <a:pt x="1610" y="1599"/>
                </a:cubicBezTo>
                <a:cubicBezTo>
                  <a:pt x="1610" y="1599"/>
                  <a:pt x="1611" y="1599"/>
                  <a:pt x="1612" y="1600"/>
                </a:cubicBezTo>
                <a:cubicBezTo>
                  <a:pt x="1613" y="1598"/>
                  <a:pt x="1611" y="1598"/>
                  <a:pt x="1613" y="1596"/>
                </a:cubicBezTo>
                <a:cubicBezTo>
                  <a:pt x="1614" y="1595"/>
                  <a:pt x="1614" y="1596"/>
                  <a:pt x="1615" y="1597"/>
                </a:cubicBezTo>
                <a:cubicBezTo>
                  <a:pt x="1617" y="1594"/>
                  <a:pt x="1621" y="1595"/>
                  <a:pt x="1623" y="1595"/>
                </a:cubicBezTo>
                <a:cubicBezTo>
                  <a:pt x="1623" y="1595"/>
                  <a:pt x="1622" y="1597"/>
                  <a:pt x="1623" y="1597"/>
                </a:cubicBezTo>
                <a:cubicBezTo>
                  <a:pt x="1624" y="1597"/>
                  <a:pt x="1623" y="1595"/>
                  <a:pt x="1625" y="1595"/>
                </a:cubicBezTo>
                <a:cubicBezTo>
                  <a:pt x="1625" y="1598"/>
                  <a:pt x="1623" y="1597"/>
                  <a:pt x="1623" y="1598"/>
                </a:cubicBezTo>
                <a:cubicBezTo>
                  <a:pt x="1625" y="1599"/>
                  <a:pt x="1631" y="1599"/>
                  <a:pt x="1633" y="1598"/>
                </a:cubicBezTo>
                <a:cubicBezTo>
                  <a:pt x="1632" y="1598"/>
                  <a:pt x="1633" y="1597"/>
                  <a:pt x="1633" y="1596"/>
                </a:cubicBezTo>
                <a:cubicBezTo>
                  <a:pt x="1632" y="1597"/>
                  <a:pt x="1631" y="1596"/>
                  <a:pt x="1631" y="1595"/>
                </a:cubicBezTo>
                <a:cubicBezTo>
                  <a:pt x="1633" y="1595"/>
                  <a:pt x="1634" y="1595"/>
                  <a:pt x="1636" y="1596"/>
                </a:cubicBezTo>
                <a:cubicBezTo>
                  <a:pt x="1635" y="1594"/>
                  <a:pt x="1638" y="1595"/>
                  <a:pt x="1638" y="1596"/>
                </a:cubicBezTo>
                <a:cubicBezTo>
                  <a:pt x="1638" y="1595"/>
                  <a:pt x="1643" y="1595"/>
                  <a:pt x="1644" y="1595"/>
                </a:cubicBezTo>
                <a:cubicBezTo>
                  <a:pt x="1645" y="1597"/>
                  <a:pt x="1645" y="1596"/>
                  <a:pt x="1644" y="1598"/>
                </a:cubicBezTo>
                <a:cubicBezTo>
                  <a:pt x="1645" y="1597"/>
                  <a:pt x="1645" y="1598"/>
                  <a:pt x="1647" y="1597"/>
                </a:cubicBezTo>
                <a:cubicBezTo>
                  <a:pt x="1646" y="1599"/>
                  <a:pt x="1643" y="1597"/>
                  <a:pt x="1644" y="1600"/>
                </a:cubicBezTo>
                <a:cubicBezTo>
                  <a:pt x="1645" y="1599"/>
                  <a:pt x="1649" y="1597"/>
                  <a:pt x="1651" y="1599"/>
                </a:cubicBezTo>
                <a:cubicBezTo>
                  <a:pt x="1648" y="1600"/>
                  <a:pt x="1648" y="1599"/>
                  <a:pt x="1648" y="1601"/>
                </a:cubicBezTo>
                <a:cubicBezTo>
                  <a:pt x="1644" y="1600"/>
                  <a:pt x="1644" y="1601"/>
                  <a:pt x="1641" y="1600"/>
                </a:cubicBezTo>
                <a:cubicBezTo>
                  <a:pt x="1641" y="1601"/>
                  <a:pt x="1642" y="1601"/>
                  <a:pt x="1642" y="1602"/>
                </a:cubicBezTo>
                <a:cubicBezTo>
                  <a:pt x="1639" y="1603"/>
                  <a:pt x="1639" y="1602"/>
                  <a:pt x="1637" y="1603"/>
                </a:cubicBezTo>
                <a:cubicBezTo>
                  <a:pt x="1636" y="1601"/>
                  <a:pt x="1638" y="1602"/>
                  <a:pt x="1638" y="1601"/>
                </a:cubicBezTo>
                <a:cubicBezTo>
                  <a:pt x="1633" y="1601"/>
                  <a:pt x="1631" y="1601"/>
                  <a:pt x="1628" y="1600"/>
                </a:cubicBezTo>
                <a:cubicBezTo>
                  <a:pt x="1628" y="1602"/>
                  <a:pt x="1627" y="1600"/>
                  <a:pt x="1627" y="1601"/>
                </a:cubicBezTo>
                <a:cubicBezTo>
                  <a:pt x="1626" y="1603"/>
                  <a:pt x="1628" y="1603"/>
                  <a:pt x="1628" y="1603"/>
                </a:cubicBezTo>
                <a:cubicBezTo>
                  <a:pt x="1626" y="1603"/>
                  <a:pt x="1625" y="1604"/>
                  <a:pt x="1624" y="1604"/>
                </a:cubicBezTo>
                <a:cubicBezTo>
                  <a:pt x="1623" y="1602"/>
                  <a:pt x="1627" y="1604"/>
                  <a:pt x="1627" y="1603"/>
                </a:cubicBezTo>
                <a:cubicBezTo>
                  <a:pt x="1625" y="1603"/>
                  <a:pt x="1627" y="1600"/>
                  <a:pt x="1625" y="1601"/>
                </a:cubicBezTo>
                <a:cubicBezTo>
                  <a:pt x="1625" y="1602"/>
                  <a:pt x="1623" y="1600"/>
                  <a:pt x="1622" y="1602"/>
                </a:cubicBezTo>
                <a:cubicBezTo>
                  <a:pt x="1622" y="1602"/>
                  <a:pt x="1624" y="1601"/>
                  <a:pt x="1623" y="1603"/>
                </a:cubicBezTo>
                <a:cubicBezTo>
                  <a:pt x="1621" y="1603"/>
                  <a:pt x="1620" y="1603"/>
                  <a:pt x="1619" y="1601"/>
                </a:cubicBezTo>
                <a:cubicBezTo>
                  <a:pt x="1619" y="1602"/>
                  <a:pt x="1618" y="1602"/>
                  <a:pt x="1618" y="1603"/>
                </a:cubicBezTo>
                <a:cubicBezTo>
                  <a:pt x="1616" y="1603"/>
                  <a:pt x="1615" y="1603"/>
                  <a:pt x="1614" y="1603"/>
                </a:cubicBezTo>
                <a:cubicBezTo>
                  <a:pt x="1614" y="1601"/>
                  <a:pt x="1617" y="1603"/>
                  <a:pt x="1617" y="1602"/>
                </a:cubicBezTo>
                <a:cubicBezTo>
                  <a:pt x="1617" y="1601"/>
                  <a:pt x="1617" y="1600"/>
                  <a:pt x="1616" y="1600"/>
                </a:cubicBezTo>
                <a:cubicBezTo>
                  <a:pt x="1616" y="1602"/>
                  <a:pt x="1614" y="1599"/>
                  <a:pt x="1613" y="1601"/>
                </a:cubicBezTo>
                <a:cubicBezTo>
                  <a:pt x="1613" y="1600"/>
                  <a:pt x="1609" y="1600"/>
                  <a:pt x="1610" y="1600"/>
                </a:cubicBezTo>
                <a:cubicBezTo>
                  <a:pt x="1611" y="1601"/>
                  <a:pt x="1611" y="1603"/>
                  <a:pt x="1612" y="1603"/>
                </a:cubicBezTo>
                <a:cubicBezTo>
                  <a:pt x="1612" y="1603"/>
                  <a:pt x="1612" y="1603"/>
                  <a:pt x="1612" y="1603"/>
                </a:cubicBezTo>
                <a:cubicBezTo>
                  <a:pt x="1612" y="1604"/>
                  <a:pt x="1612" y="1604"/>
                  <a:pt x="1612" y="1604"/>
                </a:cubicBezTo>
                <a:cubicBezTo>
                  <a:pt x="1609" y="1604"/>
                  <a:pt x="1611" y="1601"/>
                  <a:pt x="1608" y="1600"/>
                </a:cubicBezTo>
                <a:cubicBezTo>
                  <a:pt x="1608" y="1601"/>
                  <a:pt x="1610" y="1601"/>
                  <a:pt x="1610" y="1603"/>
                </a:cubicBezTo>
                <a:cubicBezTo>
                  <a:pt x="1607" y="1603"/>
                  <a:pt x="1609" y="1601"/>
                  <a:pt x="1607" y="1601"/>
                </a:cubicBezTo>
                <a:cubicBezTo>
                  <a:pt x="1607" y="1602"/>
                  <a:pt x="1607" y="1603"/>
                  <a:pt x="1607" y="1603"/>
                </a:cubicBezTo>
                <a:cubicBezTo>
                  <a:pt x="1607" y="1603"/>
                  <a:pt x="1610" y="1603"/>
                  <a:pt x="1609" y="1603"/>
                </a:cubicBezTo>
                <a:cubicBezTo>
                  <a:pt x="1608" y="1604"/>
                  <a:pt x="1606" y="1604"/>
                  <a:pt x="1606" y="1604"/>
                </a:cubicBezTo>
                <a:cubicBezTo>
                  <a:pt x="1613" y="1605"/>
                  <a:pt x="1628" y="1603"/>
                  <a:pt x="1630" y="1606"/>
                </a:cubicBezTo>
                <a:cubicBezTo>
                  <a:pt x="1631" y="1606"/>
                  <a:pt x="1631" y="1605"/>
                  <a:pt x="1632" y="1605"/>
                </a:cubicBezTo>
                <a:cubicBezTo>
                  <a:pt x="1632" y="1605"/>
                  <a:pt x="1632" y="1606"/>
                  <a:pt x="1632" y="1606"/>
                </a:cubicBezTo>
                <a:cubicBezTo>
                  <a:pt x="1642" y="1605"/>
                  <a:pt x="1649" y="1604"/>
                  <a:pt x="1657" y="1606"/>
                </a:cubicBezTo>
                <a:cubicBezTo>
                  <a:pt x="1657" y="1606"/>
                  <a:pt x="1657" y="1605"/>
                  <a:pt x="1657" y="1605"/>
                </a:cubicBezTo>
                <a:cubicBezTo>
                  <a:pt x="1657" y="1604"/>
                  <a:pt x="1662" y="1605"/>
                  <a:pt x="1661" y="1605"/>
                </a:cubicBezTo>
                <a:cubicBezTo>
                  <a:pt x="1659" y="1605"/>
                  <a:pt x="1659" y="1605"/>
                  <a:pt x="1659" y="1605"/>
                </a:cubicBezTo>
                <a:cubicBezTo>
                  <a:pt x="1659" y="1606"/>
                  <a:pt x="1660" y="1606"/>
                  <a:pt x="1660" y="1607"/>
                </a:cubicBezTo>
                <a:cubicBezTo>
                  <a:pt x="1644" y="1608"/>
                  <a:pt x="1634" y="1606"/>
                  <a:pt x="1623" y="1607"/>
                </a:cubicBezTo>
                <a:cubicBezTo>
                  <a:pt x="1622" y="1606"/>
                  <a:pt x="1623" y="1606"/>
                  <a:pt x="1621" y="1605"/>
                </a:cubicBezTo>
                <a:cubicBezTo>
                  <a:pt x="1621" y="1608"/>
                  <a:pt x="1617" y="1607"/>
                  <a:pt x="1615" y="1608"/>
                </a:cubicBezTo>
                <a:cubicBezTo>
                  <a:pt x="1617" y="1608"/>
                  <a:pt x="1619" y="1607"/>
                  <a:pt x="1619" y="1609"/>
                </a:cubicBezTo>
                <a:cubicBezTo>
                  <a:pt x="1621" y="1607"/>
                  <a:pt x="1628" y="1608"/>
                  <a:pt x="1630" y="1609"/>
                </a:cubicBezTo>
                <a:cubicBezTo>
                  <a:pt x="1637" y="1606"/>
                  <a:pt x="1648" y="1609"/>
                  <a:pt x="1656" y="1608"/>
                </a:cubicBezTo>
                <a:cubicBezTo>
                  <a:pt x="1656" y="1609"/>
                  <a:pt x="1658" y="1608"/>
                  <a:pt x="1659" y="1609"/>
                </a:cubicBezTo>
                <a:cubicBezTo>
                  <a:pt x="1657" y="1610"/>
                  <a:pt x="1655" y="1608"/>
                  <a:pt x="1655" y="1611"/>
                </a:cubicBezTo>
                <a:cubicBezTo>
                  <a:pt x="1647" y="1611"/>
                  <a:pt x="1638" y="1610"/>
                  <a:pt x="1635" y="1612"/>
                </a:cubicBezTo>
                <a:cubicBezTo>
                  <a:pt x="1635" y="1611"/>
                  <a:pt x="1635" y="1610"/>
                  <a:pt x="1634" y="1610"/>
                </a:cubicBezTo>
                <a:cubicBezTo>
                  <a:pt x="1633" y="1611"/>
                  <a:pt x="1625" y="1612"/>
                  <a:pt x="1627" y="1610"/>
                </a:cubicBezTo>
                <a:cubicBezTo>
                  <a:pt x="1623" y="1608"/>
                  <a:pt x="1619" y="1610"/>
                  <a:pt x="1613" y="1608"/>
                </a:cubicBezTo>
                <a:cubicBezTo>
                  <a:pt x="1613" y="1609"/>
                  <a:pt x="1610" y="1609"/>
                  <a:pt x="1612" y="1611"/>
                </a:cubicBezTo>
                <a:cubicBezTo>
                  <a:pt x="1609" y="1611"/>
                  <a:pt x="1605" y="1610"/>
                  <a:pt x="1603" y="1612"/>
                </a:cubicBezTo>
                <a:cubicBezTo>
                  <a:pt x="1604" y="1612"/>
                  <a:pt x="1602" y="1612"/>
                  <a:pt x="1603" y="1611"/>
                </a:cubicBezTo>
                <a:cubicBezTo>
                  <a:pt x="1605" y="1610"/>
                  <a:pt x="1611" y="1612"/>
                  <a:pt x="1611" y="1609"/>
                </a:cubicBezTo>
                <a:cubicBezTo>
                  <a:pt x="1603" y="1609"/>
                  <a:pt x="1591" y="1610"/>
                  <a:pt x="1585" y="1608"/>
                </a:cubicBezTo>
                <a:cubicBezTo>
                  <a:pt x="1583" y="1608"/>
                  <a:pt x="1584" y="1610"/>
                  <a:pt x="1583" y="1610"/>
                </a:cubicBezTo>
                <a:cubicBezTo>
                  <a:pt x="1575" y="1610"/>
                  <a:pt x="1563" y="1611"/>
                  <a:pt x="1554" y="1610"/>
                </a:cubicBezTo>
                <a:cubicBezTo>
                  <a:pt x="1554" y="1610"/>
                  <a:pt x="1553" y="1609"/>
                  <a:pt x="1553" y="1609"/>
                </a:cubicBezTo>
                <a:cubicBezTo>
                  <a:pt x="1538" y="1609"/>
                  <a:pt x="1521" y="1609"/>
                  <a:pt x="1509" y="1609"/>
                </a:cubicBezTo>
                <a:cubicBezTo>
                  <a:pt x="1507" y="1609"/>
                  <a:pt x="1504" y="1607"/>
                  <a:pt x="1503" y="1610"/>
                </a:cubicBezTo>
                <a:cubicBezTo>
                  <a:pt x="1521" y="1611"/>
                  <a:pt x="1541" y="1611"/>
                  <a:pt x="1556" y="1612"/>
                </a:cubicBezTo>
                <a:cubicBezTo>
                  <a:pt x="1557" y="1610"/>
                  <a:pt x="1567" y="1612"/>
                  <a:pt x="1569" y="1613"/>
                </a:cubicBezTo>
                <a:cubicBezTo>
                  <a:pt x="1571" y="1612"/>
                  <a:pt x="1573" y="1612"/>
                  <a:pt x="1576" y="1613"/>
                </a:cubicBezTo>
                <a:cubicBezTo>
                  <a:pt x="1575" y="1614"/>
                  <a:pt x="1573" y="1613"/>
                  <a:pt x="1574" y="1614"/>
                </a:cubicBezTo>
                <a:cubicBezTo>
                  <a:pt x="1577" y="1615"/>
                  <a:pt x="1582" y="1614"/>
                  <a:pt x="1588" y="1613"/>
                </a:cubicBezTo>
                <a:cubicBezTo>
                  <a:pt x="1589" y="1615"/>
                  <a:pt x="1586" y="1614"/>
                  <a:pt x="1587" y="1615"/>
                </a:cubicBezTo>
                <a:cubicBezTo>
                  <a:pt x="1588" y="1615"/>
                  <a:pt x="1591" y="1615"/>
                  <a:pt x="1591" y="1614"/>
                </a:cubicBezTo>
                <a:cubicBezTo>
                  <a:pt x="1589" y="1613"/>
                  <a:pt x="1588" y="1612"/>
                  <a:pt x="1583" y="1613"/>
                </a:cubicBezTo>
                <a:cubicBezTo>
                  <a:pt x="1584" y="1611"/>
                  <a:pt x="1592" y="1611"/>
                  <a:pt x="1589" y="1613"/>
                </a:cubicBezTo>
                <a:cubicBezTo>
                  <a:pt x="1591" y="1612"/>
                  <a:pt x="1591" y="1615"/>
                  <a:pt x="1592" y="1613"/>
                </a:cubicBezTo>
                <a:cubicBezTo>
                  <a:pt x="1592" y="1612"/>
                  <a:pt x="1590" y="1613"/>
                  <a:pt x="1591" y="1612"/>
                </a:cubicBezTo>
                <a:cubicBezTo>
                  <a:pt x="1594" y="1611"/>
                  <a:pt x="1598" y="1613"/>
                  <a:pt x="1601" y="1611"/>
                </a:cubicBezTo>
                <a:cubicBezTo>
                  <a:pt x="1601" y="1611"/>
                  <a:pt x="1599" y="1611"/>
                  <a:pt x="1599" y="1611"/>
                </a:cubicBezTo>
                <a:cubicBezTo>
                  <a:pt x="1602" y="1611"/>
                  <a:pt x="1602" y="1611"/>
                  <a:pt x="1602" y="1611"/>
                </a:cubicBezTo>
                <a:cubicBezTo>
                  <a:pt x="1602" y="1612"/>
                  <a:pt x="1602" y="1613"/>
                  <a:pt x="1603" y="1613"/>
                </a:cubicBezTo>
                <a:cubicBezTo>
                  <a:pt x="1606" y="1613"/>
                  <a:pt x="1610" y="1612"/>
                  <a:pt x="1612" y="1613"/>
                </a:cubicBezTo>
                <a:cubicBezTo>
                  <a:pt x="1611" y="1614"/>
                  <a:pt x="1610" y="1613"/>
                  <a:pt x="1610" y="1614"/>
                </a:cubicBezTo>
                <a:cubicBezTo>
                  <a:pt x="1611" y="1614"/>
                  <a:pt x="1611" y="1615"/>
                  <a:pt x="1612" y="1615"/>
                </a:cubicBezTo>
                <a:cubicBezTo>
                  <a:pt x="1612" y="1615"/>
                  <a:pt x="1613" y="1614"/>
                  <a:pt x="1614" y="1614"/>
                </a:cubicBezTo>
                <a:cubicBezTo>
                  <a:pt x="1616" y="1614"/>
                  <a:pt x="1619" y="1613"/>
                  <a:pt x="1623" y="1613"/>
                </a:cubicBezTo>
                <a:cubicBezTo>
                  <a:pt x="1624" y="1612"/>
                  <a:pt x="1623" y="1611"/>
                  <a:pt x="1624" y="1612"/>
                </a:cubicBezTo>
                <a:cubicBezTo>
                  <a:pt x="1624" y="1613"/>
                  <a:pt x="1625" y="1612"/>
                  <a:pt x="1627" y="1612"/>
                </a:cubicBezTo>
                <a:cubicBezTo>
                  <a:pt x="1627" y="1613"/>
                  <a:pt x="1626" y="1612"/>
                  <a:pt x="1626" y="1614"/>
                </a:cubicBezTo>
                <a:cubicBezTo>
                  <a:pt x="1625" y="1614"/>
                  <a:pt x="1623" y="1612"/>
                  <a:pt x="1623" y="1614"/>
                </a:cubicBezTo>
                <a:cubicBezTo>
                  <a:pt x="1626" y="1614"/>
                  <a:pt x="1633" y="1615"/>
                  <a:pt x="1640" y="1614"/>
                </a:cubicBezTo>
                <a:cubicBezTo>
                  <a:pt x="1637" y="1614"/>
                  <a:pt x="1634" y="1614"/>
                  <a:pt x="1633" y="1613"/>
                </a:cubicBezTo>
                <a:cubicBezTo>
                  <a:pt x="1631" y="1612"/>
                  <a:pt x="1634" y="1613"/>
                  <a:pt x="1634" y="1613"/>
                </a:cubicBezTo>
                <a:cubicBezTo>
                  <a:pt x="1638" y="1612"/>
                  <a:pt x="1642" y="1612"/>
                  <a:pt x="1644" y="1613"/>
                </a:cubicBezTo>
                <a:cubicBezTo>
                  <a:pt x="1642" y="1613"/>
                  <a:pt x="1643" y="1615"/>
                  <a:pt x="1642" y="1615"/>
                </a:cubicBezTo>
                <a:cubicBezTo>
                  <a:pt x="1640" y="1615"/>
                  <a:pt x="1642" y="1613"/>
                  <a:pt x="1640" y="1614"/>
                </a:cubicBezTo>
                <a:cubicBezTo>
                  <a:pt x="1640" y="1615"/>
                  <a:pt x="1642" y="1615"/>
                  <a:pt x="1642" y="1616"/>
                </a:cubicBezTo>
                <a:cubicBezTo>
                  <a:pt x="1638" y="1616"/>
                  <a:pt x="1635" y="1616"/>
                  <a:pt x="1632" y="1615"/>
                </a:cubicBezTo>
                <a:cubicBezTo>
                  <a:pt x="1633" y="1617"/>
                  <a:pt x="1632" y="1617"/>
                  <a:pt x="1632" y="1618"/>
                </a:cubicBezTo>
                <a:cubicBezTo>
                  <a:pt x="1628" y="1618"/>
                  <a:pt x="1625" y="1617"/>
                  <a:pt x="1624" y="1618"/>
                </a:cubicBezTo>
                <a:cubicBezTo>
                  <a:pt x="1627" y="1619"/>
                  <a:pt x="1630" y="1618"/>
                  <a:pt x="1633" y="1619"/>
                </a:cubicBezTo>
                <a:cubicBezTo>
                  <a:pt x="1631" y="1620"/>
                  <a:pt x="1628" y="1618"/>
                  <a:pt x="1626" y="1620"/>
                </a:cubicBezTo>
                <a:cubicBezTo>
                  <a:pt x="1628" y="1620"/>
                  <a:pt x="1630" y="1620"/>
                  <a:pt x="1630" y="1621"/>
                </a:cubicBezTo>
                <a:cubicBezTo>
                  <a:pt x="1631" y="1621"/>
                  <a:pt x="1639" y="1620"/>
                  <a:pt x="1638" y="1622"/>
                </a:cubicBezTo>
                <a:cubicBezTo>
                  <a:pt x="1635" y="1623"/>
                  <a:pt x="1630" y="1623"/>
                  <a:pt x="1627" y="1621"/>
                </a:cubicBezTo>
                <a:close/>
                <a:moveTo>
                  <a:pt x="1623" y="1620"/>
                </a:moveTo>
                <a:cubicBezTo>
                  <a:pt x="1622" y="1620"/>
                  <a:pt x="1622" y="1621"/>
                  <a:pt x="1622" y="1621"/>
                </a:cubicBezTo>
                <a:cubicBezTo>
                  <a:pt x="1621" y="1620"/>
                  <a:pt x="1621" y="1620"/>
                  <a:pt x="1621" y="1620"/>
                </a:cubicBezTo>
                <a:cubicBezTo>
                  <a:pt x="1621" y="1620"/>
                  <a:pt x="1622" y="1619"/>
                  <a:pt x="1623" y="1620"/>
                </a:cubicBezTo>
                <a:close/>
                <a:moveTo>
                  <a:pt x="1600" y="1616"/>
                </a:moveTo>
                <a:cubicBezTo>
                  <a:pt x="1601" y="1616"/>
                  <a:pt x="1602" y="1616"/>
                  <a:pt x="1602" y="1617"/>
                </a:cubicBezTo>
                <a:cubicBezTo>
                  <a:pt x="1601" y="1617"/>
                  <a:pt x="1599" y="1618"/>
                  <a:pt x="1600" y="1616"/>
                </a:cubicBezTo>
                <a:close/>
                <a:moveTo>
                  <a:pt x="1530" y="1614"/>
                </a:moveTo>
                <a:cubicBezTo>
                  <a:pt x="1523" y="1614"/>
                  <a:pt x="1523" y="1614"/>
                  <a:pt x="1523" y="1614"/>
                </a:cubicBezTo>
                <a:cubicBezTo>
                  <a:pt x="1520" y="1613"/>
                  <a:pt x="1527" y="1614"/>
                  <a:pt x="1528" y="1613"/>
                </a:cubicBezTo>
                <a:cubicBezTo>
                  <a:pt x="1528" y="1613"/>
                  <a:pt x="1528" y="1613"/>
                  <a:pt x="1528" y="1613"/>
                </a:cubicBezTo>
                <a:cubicBezTo>
                  <a:pt x="1531" y="1613"/>
                  <a:pt x="1535" y="1614"/>
                  <a:pt x="1530" y="1614"/>
                </a:cubicBezTo>
                <a:close/>
                <a:moveTo>
                  <a:pt x="1529" y="1619"/>
                </a:moveTo>
                <a:cubicBezTo>
                  <a:pt x="1529" y="1618"/>
                  <a:pt x="1530" y="1618"/>
                  <a:pt x="1530" y="1619"/>
                </a:cubicBezTo>
                <a:cubicBezTo>
                  <a:pt x="1530" y="1617"/>
                  <a:pt x="1531" y="1618"/>
                  <a:pt x="1532" y="1617"/>
                </a:cubicBezTo>
                <a:cubicBezTo>
                  <a:pt x="1532" y="1618"/>
                  <a:pt x="1532" y="1618"/>
                  <a:pt x="1532" y="1619"/>
                </a:cubicBezTo>
                <a:cubicBezTo>
                  <a:pt x="1532" y="1619"/>
                  <a:pt x="1529" y="1620"/>
                  <a:pt x="1529" y="1619"/>
                </a:cubicBezTo>
                <a:close/>
                <a:moveTo>
                  <a:pt x="1533" y="1619"/>
                </a:moveTo>
                <a:cubicBezTo>
                  <a:pt x="1533" y="1618"/>
                  <a:pt x="1535" y="1618"/>
                  <a:pt x="1536" y="1619"/>
                </a:cubicBezTo>
                <a:cubicBezTo>
                  <a:pt x="1535" y="1620"/>
                  <a:pt x="1533" y="1620"/>
                  <a:pt x="1533" y="1619"/>
                </a:cubicBezTo>
                <a:close/>
                <a:moveTo>
                  <a:pt x="1233" y="1603"/>
                </a:moveTo>
                <a:cubicBezTo>
                  <a:pt x="1234" y="1603"/>
                  <a:pt x="1234" y="1603"/>
                  <a:pt x="1234" y="1603"/>
                </a:cubicBezTo>
                <a:cubicBezTo>
                  <a:pt x="1234" y="1603"/>
                  <a:pt x="1234" y="1603"/>
                  <a:pt x="1235" y="1603"/>
                </a:cubicBezTo>
                <a:cubicBezTo>
                  <a:pt x="1235" y="1603"/>
                  <a:pt x="1235" y="1603"/>
                  <a:pt x="1235" y="1603"/>
                </a:cubicBezTo>
                <a:cubicBezTo>
                  <a:pt x="1235" y="1603"/>
                  <a:pt x="1234" y="1603"/>
                  <a:pt x="1233" y="1603"/>
                </a:cubicBezTo>
                <a:close/>
                <a:moveTo>
                  <a:pt x="1244" y="1603"/>
                </a:moveTo>
                <a:cubicBezTo>
                  <a:pt x="1246" y="1603"/>
                  <a:pt x="1247" y="1604"/>
                  <a:pt x="1249" y="1603"/>
                </a:cubicBezTo>
                <a:cubicBezTo>
                  <a:pt x="1247" y="1606"/>
                  <a:pt x="1246" y="1604"/>
                  <a:pt x="1244" y="1603"/>
                </a:cubicBezTo>
                <a:close/>
                <a:moveTo>
                  <a:pt x="1630" y="1613"/>
                </a:moveTo>
                <a:cubicBezTo>
                  <a:pt x="1630" y="1615"/>
                  <a:pt x="1628" y="1613"/>
                  <a:pt x="1627" y="1614"/>
                </a:cubicBezTo>
                <a:cubicBezTo>
                  <a:pt x="1627" y="1612"/>
                  <a:pt x="1629" y="1614"/>
                  <a:pt x="1630" y="1613"/>
                </a:cubicBezTo>
                <a:close/>
                <a:moveTo>
                  <a:pt x="1623" y="1611"/>
                </a:moveTo>
                <a:cubicBezTo>
                  <a:pt x="1623" y="1610"/>
                  <a:pt x="1623" y="1610"/>
                  <a:pt x="1624" y="1610"/>
                </a:cubicBezTo>
                <a:cubicBezTo>
                  <a:pt x="1625" y="1611"/>
                  <a:pt x="1622" y="1611"/>
                  <a:pt x="1623" y="1611"/>
                </a:cubicBezTo>
                <a:close/>
                <a:moveTo>
                  <a:pt x="1617" y="1613"/>
                </a:moveTo>
                <a:cubicBezTo>
                  <a:pt x="1615" y="1613"/>
                  <a:pt x="1613" y="1614"/>
                  <a:pt x="1613" y="1613"/>
                </a:cubicBezTo>
                <a:cubicBezTo>
                  <a:pt x="1615" y="1613"/>
                  <a:pt x="1616" y="1612"/>
                  <a:pt x="1617" y="1613"/>
                </a:cubicBezTo>
                <a:close/>
                <a:moveTo>
                  <a:pt x="1582" y="1612"/>
                </a:moveTo>
                <a:cubicBezTo>
                  <a:pt x="1581" y="1613"/>
                  <a:pt x="1579" y="1614"/>
                  <a:pt x="1578" y="1612"/>
                </a:cubicBezTo>
                <a:cubicBezTo>
                  <a:pt x="1579" y="1613"/>
                  <a:pt x="1582" y="1611"/>
                  <a:pt x="1582" y="1612"/>
                </a:cubicBezTo>
                <a:close/>
                <a:moveTo>
                  <a:pt x="1638" y="1620"/>
                </a:moveTo>
                <a:cubicBezTo>
                  <a:pt x="1637" y="1619"/>
                  <a:pt x="1636" y="1621"/>
                  <a:pt x="1633" y="1620"/>
                </a:cubicBezTo>
                <a:cubicBezTo>
                  <a:pt x="1635" y="1618"/>
                  <a:pt x="1631" y="1618"/>
                  <a:pt x="1633" y="1617"/>
                </a:cubicBezTo>
                <a:cubicBezTo>
                  <a:pt x="1634" y="1618"/>
                  <a:pt x="1633" y="1617"/>
                  <a:pt x="1633" y="1616"/>
                </a:cubicBezTo>
                <a:cubicBezTo>
                  <a:pt x="1637" y="1618"/>
                  <a:pt x="1639" y="1616"/>
                  <a:pt x="1642" y="1617"/>
                </a:cubicBezTo>
                <a:cubicBezTo>
                  <a:pt x="1642" y="1619"/>
                  <a:pt x="1639" y="1618"/>
                  <a:pt x="1637" y="1618"/>
                </a:cubicBezTo>
                <a:cubicBezTo>
                  <a:pt x="1637" y="1618"/>
                  <a:pt x="1636" y="1618"/>
                  <a:pt x="1636" y="1619"/>
                </a:cubicBezTo>
                <a:cubicBezTo>
                  <a:pt x="1638" y="1618"/>
                  <a:pt x="1639" y="1620"/>
                  <a:pt x="1638" y="1620"/>
                </a:cubicBezTo>
                <a:close/>
                <a:moveTo>
                  <a:pt x="1636" y="1623"/>
                </a:moveTo>
                <a:cubicBezTo>
                  <a:pt x="1641" y="1624"/>
                  <a:pt x="1643" y="1623"/>
                  <a:pt x="1646" y="1624"/>
                </a:cubicBezTo>
                <a:cubicBezTo>
                  <a:pt x="1644" y="1624"/>
                  <a:pt x="1638" y="1625"/>
                  <a:pt x="1636" y="1623"/>
                </a:cubicBezTo>
                <a:close/>
                <a:moveTo>
                  <a:pt x="1642" y="1647"/>
                </a:moveTo>
                <a:cubicBezTo>
                  <a:pt x="1643" y="1647"/>
                  <a:pt x="1643" y="1647"/>
                  <a:pt x="1643" y="1648"/>
                </a:cubicBezTo>
                <a:cubicBezTo>
                  <a:pt x="1642" y="1649"/>
                  <a:pt x="1642" y="1648"/>
                  <a:pt x="1642" y="1647"/>
                </a:cubicBezTo>
                <a:close/>
                <a:moveTo>
                  <a:pt x="1647" y="1628"/>
                </a:moveTo>
                <a:cubicBezTo>
                  <a:pt x="1646" y="1628"/>
                  <a:pt x="1646" y="1628"/>
                  <a:pt x="1646" y="1628"/>
                </a:cubicBezTo>
                <a:cubicBezTo>
                  <a:pt x="1645" y="1627"/>
                  <a:pt x="1645" y="1627"/>
                  <a:pt x="1644" y="1628"/>
                </a:cubicBezTo>
                <a:cubicBezTo>
                  <a:pt x="1644" y="1626"/>
                  <a:pt x="1646" y="1627"/>
                  <a:pt x="1647" y="1627"/>
                </a:cubicBezTo>
                <a:lnTo>
                  <a:pt x="1647" y="1628"/>
                </a:lnTo>
                <a:close/>
                <a:moveTo>
                  <a:pt x="1647" y="1622"/>
                </a:moveTo>
                <a:cubicBezTo>
                  <a:pt x="1645" y="1621"/>
                  <a:pt x="1643" y="1623"/>
                  <a:pt x="1642" y="1622"/>
                </a:cubicBezTo>
                <a:cubicBezTo>
                  <a:pt x="1643" y="1622"/>
                  <a:pt x="1641" y="1622"/>
                  <a:pt x="1641" y="1622"/>
                </a:cubicBezTo>
                <a:cubicBezTo>
                  <a:pt x="1642" y="1620"/>
                  <a:pt x="1645" y="1622"/>
                  <a:pt x="1647" y="1621"/>
                </a:cubicBezTo>
                <a:lnTo>
                  <a:pt x="1647" y="1622"/>
                </a:lnTo>
                <a:close/>
                <a:moveTo>
                  <a:pt x="1647" y="1613"/>
                </a:moveTo>
                <a:cubicBezTo>
                  <a:pt x="1646" y="1613"/>
                  <a:pt x="1646" y="1613"/>
                  <a:pt x="1644" y="1613"/>
                </a:cubicBezTo>
                <a:cubicBezTo>
                  <a:pt x="1644" y="1612"/>
                  <a:pt x="1648" y="1612"/>
                  <a:pt x="1647" y="1613"/>
                </a:cubicBezTo>
                <a:close/>
                <a:moveTo>
                  <a:pt x="1648" y="1627"/>
                </a:moveTo>
                <a:cubicBezTo>
                  <a:pt x="1653" y="1626"/>
                  <a:pt x="1660" y="1628"/>
                  <a:pt x="1665" y="1627"/>
                </a:cubicBezTo>
                <a:cubicBezTo>
                  <a:pt x="1665" y="1628"/>
                  <a:pt x="1667" y="1627"/>
                  <a:pt x="1667" y="1628"/>
                </a:cubicBezTo>
                <a:cubicBezTo>
                  <a:pt x="1659" y="1627"/>
                  <a:pt x="1653" y="1629"/>
                  <a:pt x="1648" y="1627"/>
                </a:cubicBezTo>
                <a:close/>
                <a:moveTo>
                  <a:pt x="1655" y="1632"/>
                </a:moveTo>
                <a:cubicBezTo>
                  <a:pt x="1655" y="1631"/>
                  <a:pt x="1656" y="1631"/>
                  <a:pt x="1656" y="1630"/>
                </a:cubicBezTo>
                <a:cubicBezTo>
                  <a:pt x="1656" y="1630"/>
                  <a:pt x="1656" y="1630"/>
                  <a:pt x="1656" y="1630"/>
                </a:cubicBezTo>
                <a:cubicBezTo>
                  <a:pt x="1657" y="1630"/>
                  <a:pt x="1657" y="1630"/>
                  <a:pt x="1657" y="1631"/>
                </a:cubicBezTo>
                <a:cubicBezTo>
                  <a:pt x="1656" y="1632"/>
                  <a:pt x="1656" y="1632"/>
                  <a:pt x="1655" y="1632"/>
                </a:cubicBezTo>
                <a:close/>
                <a:moveTo>
                  <a:pt x="1660" y="1636"/>
                </a:moveTo>
                <a:cubicBezTo>
                  <a:pt x="1660" y="1637"/>
                  <a:pt x="1663" y="1635"/>
                  <a:pt x="1663" y="1637"/>
                </a:cubicBezTo>
                <a:cubicBezTo>
                  <a:pt x="1661" y="1636"/>
                  <a:pt x="1660" y="1638"/>
                  <a:pt x="1660" y="1636"/>
                </a:cubicBezTo>
                <a:close/>
                <a:moveTo>
                  <a:pt x="1658" y="1632"/>
                </a:moveTo>
                <a:cubicBezTo>
                  <a:pt x="1657" y="1631"/>
                  <a:pt x="1659" y="1633"/>
                  <a:pt x="1660" y="1631"/>
                </a:cubicBezTo>
                <a:cubicBezTo>
                  <a:pt x="1659" y="1631"/>
                  <a:pt x="1658" y="1631"/>
                  <a:pt x="1658" y="1630"/>
                </a:cubicBezTo>
                <a:cubicBezTo>
                  <a:pt x="1658" y="1630"/>
                  <a:pt x="1663" y="1630"/>
                  <a:pt x="1664" y="1631"/>
                </a:cubicBezTo>
                <a:cubicBezTo>
                  <a:pt x="1662" y="1631"/>
                  <a:pt x="1661" y="1633"/>
                  <a:pt x="1658" y="1632"/>
                </a:cubicBezTo>
                <a:close/>
                <a:moveTo>
                  <a:pt x="1668" y="1631"/>
                </a:moveTo>
                <a:cubicBezTo>
                  <a:pt x="1668" y="1631"/>
                  <a:pt x="1667" y="1631"/>
                  <a:pt x="1667" y="1631"/>
                </a:cubicBezTo>
                <a:cubicBezTo>
                  <a:pt x="1666" y="1631"/>
                  <a:pt x="1666" y="1632"/>
                  <a:pt x="1666" y="1632"/>
                </a:cubicBezTo>
                <a:cubicBezTo>
                  <a:pt x="1666" y="1631"/>
                  <a:pt x="1665" y="1631"/>
                  <a:pt x="1665" y="1630"/>
                </a:cubicBezTo>
                <a:cubicBezTo>
                  <a:pt x="1666" y="1630"/>
                  <a:pt x="1669" y="1630"/>
                  <a:pt x="1668" y="1631"/>
                </a:cubicBezTo>
                <a:close/>
                <a:moveTo>
                  <a:pt x="1661" y="1624"/>
                </a:moveTo>
                <a:cubicBezTo>
                  <a:pt x="1664" y="1622"/>
                  <a:pt x="1667" y="1624"/>
                  <a:pt x="1670" y="1624"/>
                </a:cubicBezTo>
                <a:cubicBezTo>
                  <a:pt x="1669" y="1625"/>
                  <a:pt x="1665" y="1624"/>
                  <a:pt x="1661" y="1624"/>
                </a:cubicBezTo>
                <a:close/>
                <a:moveTo>
                  <a:pt x="1667" y="1621"/>
                </a:moveTo>
                <a:cubicBezTo>
                  <a:pt x="1668" y="1621"/>
                  <a:pt x="1668" y="1621"/>
                  <a:pt x="1669" y="1621"/>
                </a:cubicBezTo>
                <a:cubicBezTo>
                  <a:pt x="1670" y="1622"/>
                  <a:pt x="1667" y="1622"/>
                  <a:pt x="1667" y="1621"/>
                </a:cubicBezTo>
                <a:close/>
                <a:moveTo>
                  <a:pt x="1674" y="1621"/>
                </a:moveTo>
                <a:cubicBezTo>
                  <a:pt x="1675" y="1621"/>
                  <a:pt x="1675" y="1620"/>
                  <a:pt x="1676" y="1621"/>
                </a:cubicBezTo>
                <a:cubicBezTo>
                  <a:pt x="1675" y="1622"/>
                  <a:pt x="1674" y="1622"/>
                  <a:pt x="1674" y="1621"/>
                </a:cubicBezTo>
                <a:close/>
                <a:moveTo>
                  <a:pt x="1675" y="1617"/>
                </a:moveTo>
                <a:cubicBezTo>
                  <a:pt x="1672" y="1618"/>
                  <a:pt x="1669" y="1618"/>
                  <a:pt x="1668" y="1617"/>
                </a:cubicBezTo>
                <a:cubicBezTo>
                  <a:pt x="1667" y="1616"/>
                  <a:pt x="1679" y="1617"/>
                  <a:pt x="1675" y="1617"/>
                </a:cubicBezTo>
                <a:close/>
                <a:moveTo>
                  <a:pt x="1676" y="1610"/>
                </a:moveTo>
                <a:cubicBezTo>
                  <a:pt x="1676" y="1610"/>
                  <a:pt x="1677" y="1610"/>
                  <a:pt x="1677" y="1609"/>
                </a:cubicBezTo>
                <a:cubicBezTo>
                  <a:pt x="1674" y="1609"/>
                  <a:pt x="1670" y="1610"/>
                  <a:pt x="1668" y="1610"/>
                </a:cubicBezTo>
                <a:cubicBezTo>
                  <a:pt x="1668" y="1610"/>
                  <a:pt x="1668" y="1610"/>
                  <a:pt x="1669" y="1610"/>
                </a:cubicBezTo>
                <a:cubicBezTo>
                  <a:pt x="1667" y="1611"/>
                  <a:pt x="1667" y="1609"/>
                  <a:pt x="1667" y="1608"/>
                </a:cubicBezTo>
                <a:cubicBezTo>
                  <a:pt x="1672" y="1608"/>
                  <a:pt x="1677" y="1608"/>
                  <a:pt x="1679" y="1609"/>
                </a:cubicBezTo>
                <a:cubicBezTo>
                  <a:pt x="1677" y="1609"/>
                  <a:pt x="1679" y="1610"/>
                  <a:pt x="1678" y="1611"/>
                </a:cubicBezTo>
                <a:cubicBezTo>
                  <a:pt x="1677" y="1610"/>
                  <a:pt x="1676" y="1611"/>
                  <a:pt x="1676" y="1610"/>
                </a:cubicBezTo>
                <a:close/>
                <a:moveTo>
                  <a:pt x="1677" y="1630"/>
                </a:moveTo>
                <a:cubicBezTo>
                  <a:pt x="1680" y="1630"/>
                  <a:pt x="1684" y="1629"/>
                  <a:pt x="1687" y="1630"/>
                </a:cubicBezTo>
                <a:cubicBezTo>
                  <a:pt x="1683" y="1630"/>
                  <a:pt x="1681" y="1631"/>
                  <a:pt x="1679" y="1632"/>
                </a:cubicBezTo>
                <a:cubicBezTo>
                  <a:pt x="1680" y="1630"/>
                  <a:pt x="1676" y="1632"/>
                  <a:pt x="1677" y="1630"/>
                </a:cubicBezTo>
                <a:close/>
                <a:moveTo>
                  <a:pt x="1684" y="1641"/>
                </a:moveTo>
                <a:cubicBezTo>
                  <a:pt x="1685" y="1641"/>
                  <a:pt x="1686" y="1640"/>
                  <a:pt x="1687" y="1640"/>
                </a:cubicBezTo>
                <a:cubicBezTo>
                  <a:pt x="1688" y="1642"/>
                  <a:pt x="1684" y="1642"/>
                  <a:pt x="1684" y="1641"/>
                </a:cubicBezTo>
                <a:close/>
                <a:moveTo>
                  <a:pt x="1686" y="1585"/>
                </a:moveTo>
                <a:cubicBezTo>
                  <a:pt x="1687" y="1584"/>
                  <a:pt x="1688" y="1584"/>
                  <a:pt x="1689" y="1585"/>
                </a:cubicBezTo>
                <a:cubicBezTo>
                  <a:pt x="1687" y="1585"/>
                  <a:pt x="1687" y="1586"/>
                  <a:pt x="1686" y="1585"/>
                </a:cubicBezTo>
                <a:close/>
                <a:moveTo>
                  <a:pt x="1690" y="1585"/>
                </a:moveTo>
                <a:cubicBezTo>
                  <a:pt x="1694" y="1585"/>
                  <a:pt x="1694" y="1585"/>
                  <a:pt x="1694" y="1585"/>
                </a:cubicBezTo>
                <a:cubicBezTo>
                  <a:pt x="1694" y="1584"/>
                  <a:pt x="1693" y="1584"/>
                  <a:pt x="1694" y="1584"/>
                </a:cubicBezTo>
                <a:cubicBezTo>
                  <a:pt x="1694" y="1585"/>
                  <a:pt x="1697" y="1583"/>
                  <a:pt x="1697" y="1585"/>
                </a:cubicBezTo>
                <a:cubicBezTo>
                  <a:pt x="1696" y="1584"/>
                  <a:pt x="1691" y="1587"/>
                  <a:pt x="1690" y="1585"/>
                </a:cubicBezTo>
                <a:close/>
                <a:moveTo>
                  <a:pt x="1712" y="1641"/>
                </a:moveTo>
                <a:cubicBezTo>
                  <a:pt x="1712" y="1641"/>
                  <a:pt x="1711" y="1641"/>
                  <a:pt x="1711" y="1641"/>
                </a:cubicBezTo>
                <a:cubicBezTo>
                  <a:pt x="1711" y="1641"/>
                  <a:pt x="1711" y="1641"/>
                  <a:pt x="1711" y="1641"/>
                </a:cubicBezTo>
                <a:cubicBezTo>
                  <a:pt x="1711" y="1641"/>
                  <a:pt x="1711" y="1641"/>
                  <a:pt x="1710" y="1641"/>
                </a:cubicBezTo>
                <a:cubicBezTo>
                  <a:pt x="1705" y="1640"/>
                  <a:pt x="1698" y="1641"/>
                  <a:pt x="1696" y="1639"/>
                </a:cubicBezTo>
                <a:cubicBezTo>
                  <a:pt x="1698" y="1639"/>
                  <a:pt x="1698" y="1640"/>
                  <a:pt x="1698" y="1638"/>
                </a:cubicBezTo>
                <a:cubicBezTo>
                  <a:pt x="1701" y="1637"/>
                  <a:pt x="1702" y="1638"/>
                  <a:pt x="1703" y="1639"/>
                </a:cubicBezTo>
                <a:cubicBezTo>
                  <a:pt x="1705" y="1638"/>
                  <a:pt x="1705" y="1638"/>
                  <a:pt x="1708" y="1638"/>
                </a:cubicBezTo>
                <a:cubicBezTo>
                  <a:pt x="1708" y="1639"/>
                  <a:pt x="1708" y="1639"/>
                  <a:pt x="1710" y="1639"/>
                </a:cubicBezTo>
                <a:cubicBezTo>
                  <a:pt x="1708" y="1638"/>
                  <a:pt x="1715" y="1637"/>
                  <a:pt x="1715" y="1639"/>
                </a:cubicBezTo>
                <a:cubicBezTo>
                  <a:pt x="1714" y="1638"/>
                  <a:pt x="1711" y="1640"/>
                  <a:pt x="1710" y="1640"/>
                </a:cubicBezTo>
                <a:cubicBezTo>
                  <a:pt x="1710" y="1640"/>
                  <a:pt x="1710" y="1641"/>
                  <a:pt x="1710" y="1641"/>
                </a:cubicBezTo>
                <a:cubicBezTo>
                  <a:pt x="1711" y="1641"/>
                  <a:pt x="1711" y="1641"/>
                  <a:pt x="1711" y="1641"/>
                </a:cubicBezTo>
                <a:cubicBezTo>
                  <a:pt x="1711" y="1640"/>
                  <a:pt x="1714" y="1641"/>
                  <a:pt x="1712" y="1641"/>
                </a:cubicBezTo>
                <a:close/>
                <a:moveTo>
                  <a:pt x="1714" y="1640"/>
                </a:moveTo>
                <a:cubicBezTo>
                  <a:pt x="1714" y="1641"/>
                  <a:pt x="1714" y="1640"/>
                  <a:pt x="1715" y="1640"/>
                </a:cubicBezTo>
                <a:cubicBezTo>
                  <a:pt x="1716" y="1643"/>
                  <a:pt x="1712" y="1641"/>
                  <a:pt x="1714" y="1640"/>
                </a:cubicBezTo>
                <a:close/>
                <a:moveTo>
                  <a:pt x="1723" y="1641"/>
                </a:moveTo>
                <a:cubicBezTo>
                  <a:pt x="1722" y="1642"/>
                  <a:pt x="1719" y="1642"/>
                  <a:pt x="1718" y="1641"/>
                </a:cubicBezTo>
                <a:cubicBezTo>
                  <a:pt x="1720" y="1641"/>
                  <a:pt x="1718" y="1640"/>
                  <a:pt x="1718" y="1639"/>
                </a:cubicBezTo>
                <a:cubicBezTo>
                  <a:pt x="1719" y="1639"/>
                  <a:pt x="1721" y="1638"/>
                  <a:pt x="1720" y="1638"/>
                </a:cubicBezTo>
                <a:cubicBezTo>
                  <a:pt x="1720" y="1639"/>
                  <a:pt x="1717" y="1639"/>
                  <a:pt x="1718" y="1638"/>
                </a:cubicBezTo>
                <a:cubicBezTo>
                  <a:pt x="1719" y="1638"/>
                  <a:pt x="1719" y="1637"/>
                  <a:pt x="1721" y="1638"/>
                </a:cubicBezTo>
                <a:cubicBezTo>
                  <a:pt x="1721" y="1639"/>
                  <a:pt x="1722" y="1640"/>
                  <a:pt x="1723" y="1641"/>
                </a:cubicBezTo>
                <a:close/>
                <a:moveTo>
                  <a:pt x="1716" y="1623"/>
                </a:moveTo>
                <a:cubicBezTo>
                  <a:pt x="1718" y="1623"/>
                  <a:pt x="1721" y="1622"/>
                  <a:pt x="1723" y="1624"/>
                </a:cubicBezTo>
                <a:cubicBezTo>
                  <a:pt x="1720" y="1624"/>
                  <a:pt x="1718" y="1624"/>
                  <a:pt x="1716" y="1623"/>
                </a:cubicBezTo>
                <a:close/>
                <a:moveTo>
                  <a:pt x="1723" y="1623"/>
                </a:moveTo>
                <a:cubicBezTo>
                  <a:pt x="1725" y="1623"/>
                  <a:pt x="1725" y="1623"/>
                  <a:pt x="1726" y="1623"/>
                </a:cubicBezTo>
                <a:cubicBezTo>
                  <a:pt x="1725" y="1624"/>
                  <a:pt x="1723" y="1625"/>
                  <a:pt x="1723" y="1623"/>
                </a:cubicBezTo>
                <a:close/>
                <a:moveTo>
                  <a:pt x="1728" y="1625"/>
                </a:moveTo>
                <a:cubicBezTo>
                  <a:pt x="1727" y="1624"/>
                  <a:pt x="1729" y="1623"/>
                  <a:pt x="1728" y="1623"/>
                </a:cubicBezTo>
                <a:cubicBezTo>
                  <a:pt x="1727" y="1623"/>
                  <a:pt x="1726" y="1625"/>
                  <a:pt x="1726" y="1624"/>
                </a:cubicBezTo>
                <a:cubicBezTo>
                  <a:pt x="1727" y="1623"/>
                  <a:pt x="1728" y="1622"/>
                  <a:pt x="1730" y="1622"/>
                </a:cubicBezTo>
                <a:cubicBezTo>
                  <a:pt x="1730" y="1624"/>
                  <a:pt x="1733" y="1623"/>
                  <a:pt x="1732" y="1625"/>
                </a:cubicBezTo>
                <a:cubicBezTo>
                  <a:pt x="1731" y="1626"/>
                  <a:pt x="1730" y="1626"/>
                  <a:pt x="1728" y="1625"/>
                </a:cubicBezTo>
                <a:close/>
                <a:moveTo>
                  <a:pt x="1741" y="1625"/>
                </a:moveTo>
                <a:cubicBezTo>
                  <a:pt x="1738" y="1625"/>
                  <a:pt x="1735" y="1625"/>
                  <a:pt x="1733" y="1625"/>
                </a:cubicBezTo>
                <a:cubicBezTo>
                  <a:pt x="1733" y="1622"/>
                  <a:pt x="1739" y="1621"/>
                  <a:pt x="1740" y="1623"/>
                </a:cubicBezTo>
                <a:cubicBezTo>
                  <a:pt x="1738" y="1624"/>
                  <a:pt x="1738" y="1623"/>
                  <a:pt x="1737" y="1624"/>
                </a:cubicBezTo>
                <a:cubicBezTo>
                  <a:pt x="1738" y="1625"/>
                  <a:pt x="1740" y="1622"/>
                  <a:pt x="1741" y="1624"/>
                </a:cubicBezTo>
                <a:cubicBezTo>
                  <a:pt x="1741" y="1624"/>
                  <a:pt x="1741" y="1625"/>
                  <a:pt x="1741" y="1625"/>
                </a:cubicBezTo>
                <a:close/>
                <a:moveTo>
                  <a:pt x="1738" y="1602"/>
                </a:moveTo>
                <a:cubicBezTo>
                  <a:pt x="1740" y="1601"/>
                  <a:pt x="1745" y="1601"/>
                  <a:pt x="1747" y="1602"/>
                </a:cubicBezTo>
                <a:cubicBezTo>
                  <a:pt x="1744" y="1602"/>
                  <a:pt x="1740" y="1603"/>
                  <a:pt x="1738" y="1602"/>
                </a:cubicBezTo>
                <a:close/>
                <a:moveTo>
                  <a:pt x="1749" y="1602"/>
                </a:moveTo>
                <a:cubicBezTo>
                  <a:pt x="1749" y="1602"/>
                  <a:pt x="1749" y="1602"/>
                  <a:pt x="1749" y="1601"/>
                </a:cubicBezTo>
                <a:cubicBezTo>
                  <a:pt x="1753" y="1601"/>
                  <a:pt x="1753" y="1601"/>
                  <a:pt x="1753" y="1601"/>
                </a:cubicBezTo>
                <a:cubicBezTo>
                  <a:pt x="1752" y="1602"/>
                  <a:pt x="1747" y="1602"/>
                  <a:pt x="1749" y="1602"/>
                </a:cubicBezTo>
                <a:close/>
                <a:moveTo>
                  <a:pt x="1751" y="1620"/>
                </a:moveTo>
                <a:cubicBezTo>
                  <a:pt x="1753" y="1620"/>
                  <a:pt x="1753" y="1619"/>
                  <a:pt x="1754" y="1619"/>
                </a:cubicBezTo>
                <a:cubicBezTo>
                  <a:pt x="1755" y="1621"/>
                  <a:pt x="1751" y="1620"/>
                  <a:pt x="1751" y="1620"/>
                </a:cubicBezTo>
                <a:close/>
                <a:moveTo>
                  <a:pt x="1757" y="1599"/>
                </a:moveTo>
                <a:cubicBezTo>
                  <a:pt x="1756" y="1598"/>
                  <a:pt x="1754" y="1599"/>
                  <a:pt x="1754" y="1598"/>
                </a:cubicBezTo>
                <a:cubicBezTo>
                  <a:pt x="1756" y="1599"/>
                  <a:pt x="1756" y="1597"/>
                  <a:pt x="1757" y="1598"/>
                </a:cubicBezTo>
                <a:cubicBezTo>
                  <a:pt x="1756" y="1598"/>
                  <a:pt x="1756" y="1598"/>
                  <a:pt x="1757" y="1599"/>
                </a:cubicBezTo>
                <a:close/>
                <a:moveTo>
                  <a:pt x="1760" y="1596"/>
                </a:moveTo>
                <a:cubicBezTo>
                  <a:pt x="1757" y="1597"/>
                  <a:pt x="1752" y="1597"/>
                  <a:pt x="1748" y="1596"/>
                </a:cubicBezTo>
                <a:cubicBezTo>
                  <a:pt x="1747" y="1596"/>
                  <a:pt x="1744" y="1598"/>
                  <a:pt x="1745" y="1596"/>
                </a:cubicBezTo>
                <a:cubicBezTo>
                  <a:pt x="1746" y="1597"/>
                  <a:pt x="1750" y="1596"/>
                  <a:pt x="1751" y="1595"/>
                </a:cubicBezTo>
                <a:cubicBezTo>
                  <a:pt x="1749" y="1595"/>
                  <a:pt x="1747" y="1595"/>
                  <a:pt x="1745" y="1594"/>
                </a:cubicBezTo>
                <a:cubicBezTo>
                  <a:pt x="1747" y="1594"/>
                  <a:pt x="1751" y="1594"/>
                  <a:pt x="1755" y="1594"/>
                </a:cubicBezTo>
                <a:cubicBezTo>
                  <a:pt x="1759" y="1593"/>
                  <a:pt x="1764" y="1593"/>
                  <a:pt x="1767" y="1595"/>
                </a:cubicBezTo>
                <a:cubicBezTo>
                  <a:pt x="1764" y="1595"/>
                  <a:pt x="1755" y="1594"/>
                  <a:pt x="1752" y="1596"/>
                </a:cubicBezTo>
                <a:cubicBezTo>
                  <a:pt x="1758" y="1596"/>
                  <a:pt x="1764" y="1595"/>
                  <a:pt x="1769" y="1597"/>
                </a:cubicBezTo>
                <a:cubicBezTo>
                  <a:pt x="1766" y="1597"/>
                  <a:pt x="1762" y="1599"/>
                  <a:pt x="1760" y="1596"/>
                </a:cubicBezTo>
                <a:close/>
                <a:moveTo>
                  <a:pt x="1770" y="1606"/>
                </a:moveTo>
                <a:cubicBezTo>
                  <a:pt x="1772" y="1606"/>
                  <a:pt x="1773" y="1606"/>
                  <a:pt x="1774" y="1606"/>
                </a:cubicBezTo>
                <a:cubicBezTo>
                  <a:pt x="1773" y="1607"/>
                  <a:pt x="1770" y="1608"/>
                  <a:pt x="1770" y="1606"/>
                </a:cubicBezTo>
                <a:close/>
                <a:moveTo>
                  <a:pt x="1775" y="1598"/>
                </a:moveTo>
                <a:cubicBezTo>
                  <a:pt x="1775" y="1596"/>
                  <a:pt x="1774" y="1597"/>
                  <a:pt x="1774" y="1596"/>
                </a:cubicBezTo>
                <a:cubicBezTo>
                  <a:pt x="1776" y="1596"/>
                  <a:pt x="1777" y="1595"/>
                  <a:pt x="1777" y="1597"/>
                </a:cubicBezTo>
                <a:cubicBezTo>
                  <a:pt x="1776" y="1598"/>
                  <a:pt x="1776" y="1598"/>
                  <a:pt x="1775" y="1598"/>
                </a:cubicBezTo>
                <a:close/>
                <a:moveTo>
                  <a:pt x="1776" y="1549"/>
                </a:moveTo>
                <a:cubicBezTo>
                  <a:pt x="1777" y="1549"/>
                  <a:pt x="1779" y="1549"/>
                  <a:pt x="1781" y="1548"/>
                </a:cubicBezTo>
                <a:cubicBezTo>
                  <a:pt x="1783" y="1548"/>
                  <a:pt x="1785" y="1549"/>
                  <a:pt x="1787" y="1549"/>
                </a:cubicBezTo>
                <a:cubicBezTo>
                  <a:pt x="1787" y="1549"/>
                  <a:pt x="1787" y="1549"/>
                  <a:pt x="1787" y="1549"/>
                </a:cubicBezTo>
                <a:cubicBezTo>
                  <a:pt x="1783" y="1549"/>
                  <a:pt x="1777" y="1550"/>
                  <a:pt x="1776" y="1549"/>
                </a:cubicBezTo>
                <a:close/>
                <a:moveTo>
                  <a:pt x="1781" y="1553"/>
                </a:moveTo>
                <a:cubicBezTo>
                  <a:pt x="1781" y="1553"/>
                  <a:pt x="1781" y="1552"/>
                  <a:pt x="1781" y="1553"/>
                </a:cubicBezTo>
                <a:cubicBezTo>
                  <a:pt x="1781" y="1553"/>
                  <a:pt x="1780" y="1555"/>
                  <a:pt x="1780" y="1553"/>
                </a:cubicBezTo>
                <a:cubicBezTo>
                  <a:pt x="1780" y="1553"/>
                  <a:pt x="1780" y="1553"/>
                  <a:pt x="1780" y="1553"/>
                </a:cubicBezTo>
                <a:cubicBezTo>
                  <a:pt x="1780" y="1553"/>
                  <a:pt x="1779" y="1552"/>
                  <a:pt x="1779" y="1552"/>
                </a:cubicBezTo>
                <a:cubicBezTo>
                  <a:pt x="1780" y="1551"/>
                  <a:pt x="1780" y="1553"/>
                  <a:pt x="1781" y="1553"/>
                </a:cubicBezTo>
                <a:close/>
                <a:moveTo>
                  <a:pt x="1790" y="1604"/>
                </a:moveTo>
                <a:cubicBezTo>
                  <a:pt x="1786" y="1605"/>
                  <a:pt x="1783" y="1604"/>
                  <a:pt x="1779" y="1605"/>
                </a:cubicBezTo>
                <a:cubicBezTo>
                  <a:pt x="1781" y="1603"/>
                  <a:pt x="1788" y="1603"/>
                  <a:pt x="1790" y="1604"/>
                </a:cubicBezTo>
                <a:close/>
                <a:moveTo>
                  <a:pt x="1782" y="1596"/>
                </a:moveTo>
                <a:cubicBezTo>
                  <a:pt x="1783" y="1597"/>
                  <a:pt x="1783" y="1596"/>
                  <a:pt x="1784" y="1595"/>
                </a:cubicBezTo>
                <a:cubicBezTo>
                  <a:pt x="1784" y="1596"/>
                  <a:pt x="1785" y="1596"/>
                  <a:pt x="1785" y="1597"/>
                </a:cubicBezTo>
                <a:cubicBezTo>
                  <a:pt x="1784" y="1598"/>
                  <a:pt x="1782" y="1598"/>
                  <a:pt x="1782" y="1596"/>
                </a:cubicBezTo>
                <a:close/>
                <a:moveTo>
                  <a:pt x="1814" y="1555"/>
                </a:moveTo>
                <a:cubicBezTo>
                  <a:pt x="1813" y="1554"/>
                  <a:pt x="1809" y="1552"/>
                  <a:pt x="1808" y="1556"/>
                </a:cubicBezTo>
                <a:cubicBezTo>
                  <a:pt x="1807" y="1556"/>
                  <a:pt x="1808" y="1554"/>
                  <a:pt x="1807" y="1553"/>
                </a:cubicBezTo>
                <a:cubicBezTo>
                  <a:pt x="1806" y="1553"/>
                  <a:pt x="1806" y="1555"/>
                  <a:pt x="1805" y="1555"/>
                </a:cubicBezTo>
                <a:cubicBezTo>
                  <a:pt x="1805" y="1554"/>
                  <a:pt x="1804" y="1552"/>
                  <a:pt x="1805" y="1552"/>
                </a:cubicBezTo>
                <a:cubicBezTo>
                  <a:pt x="1797" y="1552"/>
                  <a:pt x="1789" y="1554"/>
                  <a:pt x="1782" y="1552"/>
                </a:cubicBezTo>
                <a:cubicBezTo>
                  <a:pt x="1784" y="1551"/>
                  <a:pt x="1786" y="1552"/>
                  <a:pt x="1789" y="1550"/>
                </a:cubicBezTo>
                <a:cubicBezTo>
                  <a:pt x="1789" y="1550"/>
                  <a:pt x="1788" y="1549"/>
                  <a:pt x="1788" y="1549"/>
                </a:cubicBezTo>
                <a:cubicBezTo>
                  <a:pt x="1788" y="1549"/>
                  <a:pt x="1789" y="1549"/>
                  <a:pt x="1789" y="1549"/>
                </a:cubicBezTo>
                <a:cubicBezTo>
                  <a:pt x="1789" y="1549"/>
                  <a:pt x="1789" y="1550"/>
                  <a:pt x="1789" y="1550"/>
                </a:cubicBezTo>
                <a:cubicBezTo>
                  <a:pt x="1791" y="1550"/>
                  <a:pt x="1791" y="1551"/>
                  <a:pt x="1793" y="1550"/>
                </a:cubicBezTo>
                <a:cubicBezTo>
                  <a:pt x="1793" y="1550"/>
                  <a:pt x="1793" y="1550"/>
                  <a:pt x="1792" y="1549"/>
                </a:cubicBezTo>
                <a:cubicBezTo>
                  <a:pt x="1793" y="1550"/>
                  <a:pt x="1794" y="1550"/>
                  <a:pt x="1795" y="1550"/>
                </a:cubicBezTo>
                <a:cubicBezTo>
                  <a:pt x="1796" y="1551"/>
                  <a:pt x="1797" y="1550"/>
                  <a:pt x="1797" y="1550"/>
                </a:cubicBezTo>
                <a:cubicBezTo>
                  <a:pt x="1804" y="1551"/>
                  <a:pt x="1810" y="1552"/>
                  <a:pt x="1816" y="1552"/>
                </a:cubicBezTo>
                <a:cubicBezTo>
                  <a:pt x="1816" y="1553"/>
                  <a:pt x="1815" y="1554"/>
                  <a:pt x="1814" y="1555"/>
                </a:cubicBezTo>
                <a:close/>
                <a:moveTo>
                  <a:pt x="1816" y="1563"/>
                </a:moveTo>
                <a:cubicBezTo>
                  <a:pt x="1818" y="1564"/>
                  <a:pt x="1819" y="1562"/>
                  <a:pt x="1819" y="1563"/>
                </a:cubicBezTo>
                <a:cubicBezTo>
                  <a:pt x="1819" y="1564"/>
                  <a:pt x="1817" y="1565"/>
                  <a:pt x="1816" y="1563"/>
                </a:cubicBezTo>
                <a:close/>
                <a:moveTo>
                  <a:pt x="1820" y="1565"/>
                </a:moveTo>
                <a:cubicBezTo>
                  <a:pt x="1815" y="1565"/>
                  <a:pt x="1818" y="1565"/>
                  <a:pt x="1820" y="1564"/>
                </a:cubicBezTo>
                <a:lnTo>
                  <a:pt x="1820" y="1565"/>
                </a:lnTo>
                <a:close/>
                <a:moveTo>
                  <a:pt x="1819" y="1554"/>
                </a:moveTo>
                <a:cubicBezTo>
                  <a:pt x="1818" y="1554"/>
                  <a:pt x="1818" y="1553"/>
                  <a:pt x="1817" y="1553"/>
                </a:cubicBezTo>
                <a:cubicBezTo>
                  <a:pt x="1817" y="1553"/>
                  <a:pt x="1817" y="1553"/>
                  <a:pt x="1818" y="1553"/>
                </a:cubicBezTo>
                <a:cubicBezTo>
                  <a:pt x="1819" y="1553"/>
                  <a:pt x="1820" y="1553"/>
                  <a:pt x="1821" y="1553"/>
                </a:cubicBezTo>
                <a:cubicBezTo>
                  <a:pt x="1820" y="1553"/>
                  <a:pt x="1819" y="1554"/>
                  <a:pt x="1819" y="1554"/>
                </a:cubicBezTo>
                <a:close/>
                <a:moveTo>
                  <a:pt x="1839" y="1556"/>
                </a:moveTo>
                <a:cubicBezTo>
                  <a:pt x="1839" y="1556"/>
                  <a:pt x="1838" y="1555"/>
                  <a:pt x="1838" y="1555"/>
                </a:cubicBezTo>
                <a:cubicBezTo>
                  <a:pt x="1839" y="1555"/>
                  <a:pt x="1840" y="1555"/>
                  <a:pt x="1841" y="1555"/>
                </a:cubicBezTo>
                <a:cubicBezTo>
                  <a:pt x="1840" y="1556"/>
                  <a:pt x="1840" y="1556"/>
                  <a:pt x="1839" y="1556"/>
                </a:cubicBezTo>
                <a:close/>
                <a:moveTo>
                  <a:pt x="1855" y="1558"/>
                </a:moveTo>
                <a:cubicBezTo>
                  <a:pt x="1854" y="1560"/>
                  <a:pt x="1848" y="1558"/>
                  <a:pt x="1844" y="1559"/>
                </a:cubicBezTo>
                <a:cubicBezTo>
                  <a:pt x="1844" y="1558"/>
                  <a:pt x="1846" y="1559"/>
                  <a:pt x="1846" y="1558"/>
                </a:cubicBezTo>
                <a:cubicBezTo>
                  <a:pt x="1845" y="1558"/>
                  <a:pt x="1844" y="1556"/>
                  <a:pt x="1843" y="1557"/>
                </a:cubicBezTo>
                <a:cubicBezTo>
                  <a:pt x="1843" y="1557"/>
                  <a:pt x="1843" y="1556"/>
                  <a:pt x="1844" y="1556"/>
                </a:cubicBezTo>
                <a:cubicBezTo>
                  <a:pt x="1844" y="1556"/>
                  <a:pt x="1844" y="1556"/>
                  <a:pt x="1843" y="1556"/>
                </a:cubicBezTo>
                <a:cubicBezTo>
                  <a:pt x="1847" y="1556"/>
                  <a:pt x="1851" y="1557"/>
                  <a:pt x="1855" y="1557"/>
                </a:cubicBezTo>
                <a:cubicBezTo>
                  <a:pt x="1855" y="1557"/>
                  <a:pt x="1855" y="1557"/>
                  <a:pt x="1855" y="1558"/>
                </a:cubicBezTo>
                <a:close/>
                <a:moveTo>
                  <a:pt x="1856" y="1558"/>
                </a:moveTo>
                <a:cubicBezTo>
                  <a:pt x="1856" y="1558"/>
                  <a:pt x="1856" y="1558"/>
                  <a:pt x="1857" y="1557"/>
                </a:cubicBezTo>
                <a:cubicBezTo>
                  <a:pt x="1858" y="1557"/>
                  <a:pt x="1859" y="1558"/>
                  <a:pt x="1861" y="1558"/>
                </a:cubicBezTo>
                <a:cubicBezTo>
                  <a:pt x="1859" y="1558"/>
                  <a:pt x="1857" y="1558"/>
                  <a:pt x="1856" y="1558"/>
                </a:cubicBezTo>
                <a:close/>
                <a:moveTo>
                  <a:pt x="2019" y="1582"/>
                </a:moveTo>
                <a:cubicBezTo>
                  <a:pt x="2020" y="1582"/>
                  <a:pt x="2022" y="1581"/>
                  <a:pt x="2022" y="1583"/>
                </a:cubicBezTo>
                <a:cubicBezTo>
                  <a:pt x="2021" y="1582"/>
                  <a:pt x="2019" y="1583"/>
                  <a:pt x="2019" y="1582"/>
                </a:cubicBezTo>
                <a:close/>
                <a:moveTo>
                  <a:pt x="2013" y="1584"/>
                </a:moveTo>
                <a:cubicBezTo>
                  <a:pt x="2014" y="1584"/>
                  <a:pt x="2014" y="1584"/>
                  <a:pt x="2013" y="1584"/>
                </a:cubicBezTo>
                <a:cubicBezTo>
                  <a:pt x="2014" y="1583"/>
                  <a:pt x="2011" y="1584"/>
                  <a:pt x="2012" y="1583"/>
                </a:cubicBezTo>
                <a:cubicBezTo>
                  <a:pt x="2014" y="1583"/>
                  <a:pt x="2017" y="1581"/>
                  <a:pt x="2019" y="1583"/>
                </a:cubicBezTo>
                <a:cubicBezTo>
                  <a:pt x="2017" y="1584"/>
                  <a:pt x="2014" y="1583"/>
                  <a:pt x="2013" y="1584"/>
                </a:cubicBezTo>
                <a:close/>
                <a:moveTo>
                  <a:pt x="2022" y="1586"/>
                </a:moveTo>
                <a:cubicBezTo>
                  <a:pt x="2023" y="1586"/>
                  <a:pt x="2022" y="1585"/>
                  <a:pt x="2022" y="1585"/>
                </a:cubicBezTo>
                <a:cubicBezTo>
                  <a:pt x="2022" y="1586"/>
                  <a:pt x="2020" y="1586"/>
                  <a:pt x="2019" y="1586"/>
                </a:cubicBezTo>
                <a:cubicBezTo>
                  <a:pt x="2018" y="1586"/>
                  <a:pt x="2018" y="1585"/>
                  <a:pt x="2015" y="1585"/>
                </a:cubicBezTo>
                <a:cubicBezTo>
                  <a:pt x="2018" y="1582"/>
                  <a:pt x="2021" y="1585"/>
                  <a:pt x="2023" y="1584"/>
                </a:cubicBezTo>
                <a:cubicBezTo>
                  <a:pt x="2023" y="1585"/>
                  <a:pt x="2024" y="1586"/>
                  <a:pt x="2022" y="1586"/>
                </a:cubicBezTo>
                <a:close/>
                <a:moveTo>
                  <a:pt x="2105" y="1590"/>
                </a:moveTo>
                <a:cubicBezTo>
                  <a:pt x="2105" y="1590"/>
                  <a:pt x="2101" y="1590"/>
                  <a:pt x="2099" y="1590"/>
                </a:cubicBezTo>
                <a:cubicBezTo>
                  <a:pt x="2100" y="1589"/>
                  <a:pt x="2101" y="1587"/>
                  <a:pt x="2102" y="1587"/>
                </a:cubicBezTo>
                <a:cubicBezTo>
                  <a:pt x="2101" y="1588"/>
                  <a:pt x="2102" y="1588"/>
                  <a:pt x="2101" y="1589"/>
                </a:cubicBezTo>
                <a:cubicBezTo>
                  <a:pt x="2103" y="1589"/>
                  <a:pt x="2107" y="1588"/>
                  <a:pt x="2105" y="1590"/>
                </a:cubicBezTo>
                <a:close/>
                <a:moveTo>
                  <a:pt x="2106" y="1589"/>
                </a:moveTo>
                <a:cubicBezTo>
                  <a:pt x="2107" y="1587"/>
                  <a:pt x="2104" y="1589"/>
                  <a:pt x="2104" y="1587"/>
                </a:cubicBezTo>
                <a:cubicBezTo>
                  <a:pt x="2106" y="1587"/>
                  <a:pt x="2109" y="1587"/>
                  <a:pt x="2106" y="1589"/>
                </a:cubicBezTo>
                <a:close/>
                <a:moveTo>
                  <a:pt x="2082" y="1595"/>
                </a:moveTo>
                <a:cubicBezTo>
                  <a:pt x="2082" y="1594"/>
                  <a:pt x="2085" y="1595"/>
                  <a:pt x="2085" y="1596"/>
                </a:cubicBezTo>
                <a:cubicBezTo>
                  <a:pt x="2085" y="1596"/>
                  <a:pt x="2081" y="1597"/>
                  <a:pt x="2082" y="1595"/>
                </a:cubicBezTo>
                <a:close/>
                <a:moveTo>
                  <a:pt x="2087" y="1595"/>
                </a:moveTo>
                <a:cubicBezTo>
                  <a:pt x="2090" y="1595"/>
                  <a:pt x="2094" y="1595"/>
                  <a:pt x="2097" y="1595"/>
                </a:cubicBezTo>
                <a:cubicBezTo>
                  <a:pt x="2094" y="1596"/>
                  <a:pt x="2090" y="1597"/>
                  <a:pt x="2087" y="1595"/>
                </a:cubicBezTo>
                <a:close/>
                <a:moveTo>
                  <a:pt x="2094" y="1599"/>
                </a:moveTo>
                <a:cubicBezTo>
                  <a:pt x="2094" y="1598"/>
                  <a:pt x="2094" y="1598"/>
                  <a:pt x="2094" y="1598"/>
                </a:cubicBezTo>
                <a:cubicBezTo>
                  <a:pt x="2094" y="1597"/>
                  <a:pt x="2094" y="1597"/>
                  <a:pt x="2095" y="1597"/>
                </a:cubicBezTo>
                <a:cubicBezTo>
                  <a:pt x="2095" y="1598"/>
                  <a:pt x="2098" y="1597"/>
                  <a:pt x="2098" y="1599"/>
                </a:cubicBezTo>
                <a:cubicBezTo>
                  <a:pt x="2096" y="1599"/>
                  <a:pt x="2095" y="1598"/>
                  <a:pt x="2094" y="1599"/>
                </a:cubicBezTo>
                <a:close/>
                <a:moveTo>
                  <a:pt x="2104" y="1596"/>
                </a:moveTo>
                <a:cubicBezTo>
                  <a:pt x="2101" y="1596"/>
                  <a:pt x="2101" y="1596"/>
                  <a:pt x="2101" y="1596"/>
                </a:cubicBezTo>
                <a:cubicBezTo>
                  <a:pt x="2101" y="1595"/>
                  <a:pt x="2101" y="1595"/>
                  <a:pt x="2101" y="1595"/>
                </a:cubicBezTo>
                <a:cubicBezTo>
                  <a:pt x="2104" y="1595"/>
                  <a:pt x="2104" y="1595"/>
                  <a:pt x="2104" y="1595"/>
                </a:cubicBezTo>
                <a:lnTo>
                  <a:pt x="2104" y="1596"/>
                </a:lnTo>
                <a:close/>
                <a:moveTo>
                  <a:pt x="2184" y="1555"/>
                </a:moveTo>
                <a:cubicBezTo>
                  <a:pt x="2185" y="1555"/>
                  <a:pt x="2185" y="1553"/>
                  <a:pt x="2185" y="1553"/>
                </a:cubicBezTo>
                <a:cubicBezTo>
                  <a:pt x="2185" y="1553"/>
                  <a:pt x="2184" y="1553"/>
                  <a:pt x="2183" y="1553"/>
                </a:cubicBezTo>
                <a:cubicBezTo>
                  <a:pt x="2184" y="1553"/>
                  <a:pt x="2185" y="1553"/>
                  <a:pt x="2186" y="1553"/>
                </a:cubicBezTo>
                <a:cubicBezTo>
                  <a:pt x="2185" y="1553"/>
                  <a:pt x="2185" y="1553"/>
                  <a:pt x="2185" y="1553"/>
                </a:cubicBezTo>
                <a:cubicBezTo>
                  <a:pt x="2186" y="1553"/>
                  <a:pt x="2186" y="1553"/>
                  <a:pt x="2186" y="1553"/>
                </a:cubicBezTo>
                <a:cubicBezTo>
                  <a:pt x="2186" y="1553"/>
                  <a:pt x="2186" y="1553"/>
                  <a:pt x="2186" y="1553"/>
                </a:cubicBezTo>
                <a:cubicBezTo>
                  <a:pt x="2188" y="1553"/>
                  <a:pt x="2190" y="1553"/>
                  <a:pt x="2192" y="1553"/>
                </a:cubicBezTo>
                <a:cubicBezTo>
                  <a:pt x="2193" y="1554"/>
                  <a:pt x="2194" y="1555"/>
                  <a:pt x="2194" y="1557"/>
                </a:cubicBezTo>
                <a:cubicBezTo>
                  <a:pt x="2190" y="1556"/>
                  <a:pt x="2186" y="1556"/>
                  <a:pt x="2181" y="1555"/>
                </a:cubicBezTo>
                <a:cubicBezTo>
                  <a:pt x="2181" y="1553"/>
                  <a:pt x="2184" y="1553"/>
                  <a:pt x="2184" y="1555"/>
                </a:cubicBezTo>
                <a:close/>
                <a:moveTo>
                  <a:pt x="2179" y="1554"/>
                </a:moveTo>
                <a:cubicBezTo>
                  <a:pt x="2180" y="1554"/>
                  <a:pt x="2181" y="1555"/>
                  <a:pt x="2181" y="1556"/>
                </a:cubicBezTo>
                <a:cubicBezTo>
                  <a:pt x="2180" y="1555"/>
                  <a:pt x="2178" y="1556"/>
                  <a:pt x="2179" y="1554"/>
                </a:cubicBezTo>
                <a:close/>
                <a:moveTo>
                  <a:pt x="2309" y="1539"/>
                </a:moveTo>
                <a:cubicBezTo>
                  <a:pt x="2309" y="1539"/>
                  <a:pt x="2309" y="1540"/>
                  <a:pt x="2309" y="1541"/>
                </a:cubicBezTo>
                <a:cubicBezTo>
                  <a:pt x="2308" y="1541"/>
                  <a:pt x="2308" y="1541"/>
                  <a:pt x="2307" y="1541"/>
                </a:cubicBezTo>
                <a:cubicBezTo>
                  <a:pt x="2306" y="1540"/>
                  <a:pt x="2310" y="1538"/>
                  <a:pt x="2309" y="1539"/>
                </a:cubicBezTo>
                <a:close/>
                <a:moveTo>
                  <a:pt x="2304" y="1536"/>
                </a:moveTo>
                <a:cubicBezTo>
                  <a:pt x="2304" y="1538"/>
                  <a:pt x="2303" y="1539"/>
                  <a:pt x="2301" y="1539"/>
                </a:cubicBezTo>
                <a:cubicBezTo>
                  <a:pt x="2301" y="1536"/>
                  <a:pt x="2297" y="1539"/>
                  <a:pt x="2296" y="1536"/>
                </a:cubicBezTo>
                <a:cubicBezTo>
                  <a:pt x="2300" y="1535"/>
                  <a:pt x="2300" y="1537"/>
                  <a:pt x="2304" y="1536"/>
                </a:cubicBezTo>
                <a:close/>
                <a:moveTo>
                  <a:pt x="2371" y="1530"/>
                </a:moveTo>
                <a:cubicBezTo>
                  <a:pt x="2372" y="1531"/>
                  <a:pt x="2377" y="1529"/>
                  <a:pt x="2378" y="1532"/>
                </a:cubicBezTo>
                <a:cubicBezTo>
                  <a:pt x="2376" y="1532"/>
                  <a:pt x="2369" y="1532"/>
                  <a:pt x="2371" y="1530"/>
                </a:cubicBezTo>
                <a:close/>
                <a:moveTo>
                  <a:pt x="2328" y="1513"/>
                </a:moveTo>
                <a:cubicBezTo>
                  <a:pt x="2327" y="1513"/>
                  <a:pt x="2326" y="1513"/>
                  <a:pt x="2326" y="1512"/>
                </a:cubicBezTo>
                <a:cubicBezTo>
                  <a:pt x="2327" y="1512"/>
                  <a:pt x="2329" y="1511"/>
                  <a:pt x="2328" y="1513"/>
                </a:cubicBezTo>
                <a:close/>
                <a:moveTo>
                  <a:pt x="2345" y="1480"/>
                </a:moveTo>
                <a:cubicBezTo>
                  <a:pt x="2343" y="1480"/>
                  <a:pt x="2342" y="1479"/>
                  <a:pt x="2341" y="1479"/>
                </a:cubicBezTo>
                <a:cubicBezTo>
                  <a:pt x="2342" y="1476"/>
                  <a:pt x="2344" y="1478"/>
                  <a:pt x="2345" y="1480"/>
                </a:cubicBezTo>
                <a:close/>
                <a:moveTo>
                  <a:pt x="2301" y="1471"/>
                </a:moveTo>
                <a:cubicBezTo>
                  <a:pt x="2299" y="1471"/>
                  <a:pt x="2293" y="1473"/>
                  <a:pt x="2290" y="1469"/>
                </a:cubicBezTo>
                <a:cubicBezTo>
                  <a:pt x="2294" y="1470"/>
                  <a:pt x="2297" y="1469"/>
                  <a:pt x="2301" y="1471"/>
                </a:cubicBezTo>
                <a:close/>
                <a:moveTo>
                  <a:pt x="2275" y="1465"/>
                </a:moveTo>
                <a:cubicBezTo>
                  <a:pt x="2277" y="1467"/>
                  <a:pt x="2280" y="1467"/>
                  <a:pt x="2283" y="1466"/>
                </a:cubicBezTo>
                <a:cubicBezTo>
                  <a:pt x="2284" y="1466"/>
                  <a:pt x="2285" y="1467"/>
                  <a:pt x="2287" y="1467"/>
                </a:cubicBezTo>
                <a:cubicBezTo>
                  <a:pt x="2284" y="1472"/>
                  <a:pt x="2274" y="1466"/>
                  <a:pt x="2272" y="1466"/>
                </a:cubicBezTo>
                <a:cubicBezTo>
                  <a:pt x="2275" y="1467"/>
                  <a:pt x="2274" y="1465"/>
                  <a:pt x="2275" y="1465"/>
                </a:cubicBezTo>
                <a:close/>
                <a:moveTo>
                  <a:pt x="2300" y="1458"/>
                </a:moveTo>
                <a:cubicBezTo>
                  <a:pt x="2296" y="1457"/>
                  <a:pt x="2295" y="1458"/>
                  <a:pt x="2293" y="1457"/>
                </a:cubicBezTo>
                <a:cubicBezTo>
                  <a:pt x="2294" y="1455"/>
                  <a:pt x="2299" y="1456"/>
                  <a:pt x="2300" y="1458"/>
                </a:cubicBezTo>
                <a:close/>
                <a:moveTo>
                  <a:pt x="2284" y="1455"/>
                </a:moveTo>
                <a:cubicBezTo>
                  <a:pt x="2286" y="1457"/>
                  <a:pt x="2290" y="1454"/>
                  <a:pt x="2292" y="1456"/>
                </a:cubicBezTo>
                <a:cubicBezTo>
                  <a:pt x="2292" y="1459"/>
                  <a:pt x="2288" y="1457"/>
                  <a:pt x="2287" y="1456"/>
                </a:cubicBezTo>
                <a:cubicBezTo>
                  <a:pt x="2285" y="1457"/>
                  <a:pt x="2280" y="1457"/>
                  <a:pt x="2279" y="1456"/>
                </a:cubicBezTo>
                <a:cubicBezTo>
                  <a:pt x="2275" y="1456"/>
                  <a:pt x="2283" y="1456"/>
                  <a:pt x="2284" y="1455"/>
                </a:cubicBezTo>
                <a:close/>
                <a:moveTo>
                  <a:pt x="2263" y="1464"/>
                </a:moveTo>
                <a:cubicBezTo>
                  <a:pt x="2266" y="1465"/>
                  <a:pt x="2267" y="1463"/>
                  <a:pt x="2269" y="1464"/>
                </a:cubicBezTo>
                <a:cubicBezTo>
                  <a:pt x="2269" y="1465"/>
                  <a:pt x="2270" y="1466"/>
                  <a:pt x="2269" y="1466"/>
                </a:cubicBezTo>
                <a:cubicBezTo>
                  <a:pt x="2269" y="1466"/>
                  <a:pt x="2262" y="1465"/>
                  <a:pt x="2263" y="1464"/>
                </a:cubicBezTo>
                <a:close/>
                <a:moveTo>
                  <a:pt x="2271" y="1525"/>
                </a:moveTo>
                <a:cubicBezTo>
                  <a:pt x="2264" y="1525"/>
                  <a:pt x="2257" y="1524"/>
                  <a:pt x="2254" y="1522"/>
                </a:cubicBezTo>
                <a:cubicBezTo>
                  <a:pt x="2258" y="1523"/>
                  <a:pt x="2269" y="1521"/>
                  <a:pt x="2271" y="1525"/>
                </a:cubicBezTo>
                <a:close/>
                <a:moveTo>
                  <a:pt x="2255" y="1445"/>
                </a:moveTo>
                <a:cubicBezTo>
                  <a:pt x="2253" y="1445"/>
                  <a:pt x="2251" y="1445"/>
                  <a:pt x="2251" y="1443"/>
                </a:cubicBezTo>
                <a:cubicBezTo>
                  <a:pt x="2258" y="1442"/>
                  <a:pt x="2266" y="1441"/>
                  <a:pt x="2274" y="1444"/>
                </a:cubicBezTo>
                <a:cubicBezTo>
                  <a:pt x="2269" y="1447"/>
                  <a:pt x="2260" y="1439"/>
                  <a:pt x="2255" y="1445"/>
                </a:cubicBezTo>
                <a:close/>
                <a:moveTo>
                  <a:pt x="2275" y="1456"/>
                </a:moveTo>
                <a:cubicBezTo>
                  <a:pt x="2273" y="1457"/>
                  <a:pt x="2273" y="1455"/>
                  <a:pt x="2271" y="1456"/>
                </a:cubicBezTo>
                <a:cubicBezTo>
                  <a:pt x="2271" y="1454"/>
                  <a:pt x="2275" y="1455"/>
                  <a:pt x="2275" y="1456"/>
                </a:cubicBezTo>
                <a:close/>
                <a:moveTo>
                  <a:pt x="2300" y="1433"/>
                </a:moveTo>
                <a:cubicBezTo>
                  <a:pt x="2299" y="1433"/>
                  <a:pt x="2300" y="1435"/>
                  <a:pt x="2300" y="1435"/>
                </a:cubicBezTo>
                <a:cubicBezTo>
                  <a:pt x="2297" y="1435"/>
                  <a:pt x="2296" y="1434"/>
                  <a:pt x="2296" y="1433"/>
                </a:cubicBezTo>
                <a:cubicBezTo>
                  <a:pt x="2293" y="1435"/>
                  <a:pt x="2282" y="1434"/>
                  <a:pt x="2277" y="1432"/>
                </a:cubicBezTo>
                <a:cubicBezTo>
                  <a:pt x="2285" y="1432"/>
                  <a:pt x="2294" y="1431"/>
                  <a:pt x="2300" y="1433"/>
                </a:cubicBezTo>
                <a:close/>
                <a:moveTo>
                  <a:pt x="2289" y="1423"/>
                </a:moveTo>
                <a:cubicBezTo>
                  <a:pt x="2288" y="1424"/>
                  <a:pt x="2284" y="1423"/>
                  <a:pt x="2284" y="1421"/>
                </a:cubicBezTo>
                <a:cubicBezTo>
                  <a:pt x="2287" y="1422"/>
                  <a:pt x="2288" y="1422"/>
                  <a:pt x="2289" y="1423"/>
                </a:cubicBezTo>
                <a:close/>
                <a:moveTo>
                  <a:pt x="2283" y="1422"/>
                </a:moveTo>
                <a:cubicBezTo>
                  <a:pt x="2278" y="1421"/>
                  <a:pt x="2274" y="1422"/>
                  <a:pt x="2268" y="1420"/>
                </a:cubicBezTo>
                <a:cubicBezTo>
                  <a:pt x="2273" y="1419"/>
                  <a:pt x="2280" y="1420"/>
                  <a:pt x="2283" y="1422"/>
                </a:cubicBezTo>
                <a:close/>
                <a:moveTo>
                  <a:pt x="2265" y="1418"/>
                </a:moveTo>
                <a:cubicBezTo>
                  <a:pt x="2267" y="1419"/>
                  <a:pt x="2268" y="1419"/>
                  <a:pt x="2268" y="1421"/>
                </a:cubicBezTo>
                <a:cubicBezTo>
                  <a:pt x="2266" y="1422"/>
                  <a:pt x="2265" y="1419"/>
                  <a:pt x="2262" y="1420"/>
                </a:cubicBezTo>
                <a:cubicBezTo>
                  <a:pt x="2262" y="1418"/>
                  <a:pt x="2264" y="1418"/>
                  <a:pt x="2265" y="1418"/>
                </a:cubicBezTo>
                <a:close/>
                <a:moveTo>
                  <a:pt x="2256" y="1418"/>
                </a:moveTo>
                <a:cubicBezTo>
                  <a:pt x="2256" y="1418"/>
                  <a:pt x="2256" y="1418"/>
                  <a:pt x="2256" y="1417"/>
                </a:cubicBezTo>
                <a:cubicBezTo>
                  <a:pt x="2259" y="1418"/>
                  <a:pt x="2260" y="1417"/>
                  <a:pt x="2261" y="1419"/>
                </a:cubicBezTo>
                <a:cubicBezTo>
                  <a:pt x="2260" y="1420"/>
                  <a:pt x="2256" y="1420"/>
                  <a:pt x="2254" y="1419"/>
                </a:cubicBezTo>
                <a:cubicBezTo>
                  <a:pt x="2255" y="1419"/>
                  <a:pt x="2256" y="1419"/>
                  <a:pt x="2256" y="1418"/>
                </a:cubicBezTo>
                <a:close/>
                <a:moveTo>
                  <a:pt x="2243" y="1416"/>
                </a:moveTo>
                <a:cubicBezTo>
                  <a:pt x="2246" y="1415"/>
                  <a:pt x="2251" y="1415"/>
                  <a:pt x="2253" y="1417"/>
                </a:cubicBezTo>
                <a:cubicBezTo>
                  <a:pt x="2251" y="1416"/>
                  <a:pt x="2248" y="1419"/>
                  <a:pt x="2246" y="1416"/>
                </a:cubicBezTo>
                <a:cubicBezTo>
                  <a:pt x="2246" y="1417"/>
                  <a:pt x="2243" y="1418"/>
                  <a:pt x="2243" y="1416"/>
                </a:cubicBezTo>
                <a:close/>
                <a:moveTo>
                  <a:pt x="2248" y="1458"/>
                </a:moveTo>
                <a:cubicBezTo>
                  <a:pt x="2247" y="1459"/>
                  <a:pt x="2252" y="1458"/>
                  <a:pt x="2250" y="1459"/>
                </a:cubicBezTo>
                <a:cubicBezTo>
                  <a:pt x="2247" y="1458"/>
                  <a:pt x="2249" y="1461"/>
                  <a:pt x="2249" y="1462"/>
                </a:cubicBezTo>
                <a:cubicBezTo>
                  <a:pt x="2247" y="1462"/>
                  <a:pt x="2244" y="1461"/>
                  <a:pt x="2243" y="1461"/>
                </a:cubicBezTo>
                <a:cubicBezTo>
                  <a:pt x="2244" y="1458"/>
                  <a:pt x="2247" y="1460"/>
                  <a:pt x="2248" y="1458"/>
                </a:cubicBezTo>
                <a:close/>
                <a:moveTo>
                  <a:pt x="2253" y="1408"/>
                </a:moveTo>
                <a:cubicBezTo>
                  <a:pt x="2251" y="1409"/>
                  <a:pt x="2250" y="1408"/>
                  <a:pt x="2249" y="1407"/>
                </a:cubicBezTo>
                <a:cubicBezTo>
                  <a:pt x="2251" y="1407"/>
                  <a:pt x="2254" y="1407"/>
                  <a:pt x="2253" y="1408"/>
                </a:cubicBezTo>
                <a:close/>
                <a:moveTo>
                  <a:pt x="2240" y="1414"/>
                </a:moveTo>
                <a:cubicBezTo>
                  <a:pt x="2240" y="1418"/>
                  <a:pt x="2235" y="1416"/>
                  <a:pt x="2235" y="1414"/>
                </a:cubicBezTo>
                <a:cubicBezTo>
                  <a:pt x="2236" y="1413"/>
                  <a:pt x="2238" y="1414"/>
                  <a:pt x="2240" y="1414"/>
                </a:cubicBezTo>
                <a:close/>
                <a:moveTo>
                  <a:pt x="2238" y="1409"/>
                </a:moveTo>
                <a:cubicBezTo>
                  <a:pt x="2236" y="1409"/>
                  <a:pt x="2235" y="1410"/>
                  <a:pt x="2236" y="1411"/>
                </a:cubicBezTo>
                <a:cubicBezTo>
                  <a:pt x="2231" y="1410"/>
                  <a:pt x="2224" y="1412"/>
                  <a:pt x="2222" y="1408"/>
                </a:cubicBezTo>
                <a:cubicBezTo>
                  <a:pt x="2227" y="1408"/>
                  <a:pt x="2234" y="1409"/>
                  <a:pt x="2238" y="1409"/>
                </a:cubicBezTo>
                <a:close/>
                <a:moveTo>
                  <a:pt x="2211" y="1537"/>
                </a:moveTo>
                <a:cubicBezTo>
                  <a:pt x="2210" y="1537"/>
                  <a:pt x="2210" y="1537"/>
                  <a:pt x="2210" y="1538"/>
                </a:cubicBezTo>
                <a:cubicBezTo>
                  <a:pt x="2208" y="1538"/>
                  <a:pt x="2208" y="1535"/>
                  <a:pt x="2207" y="1537"/>
                </a:cubicBezTo>
                <a:cubicBezTo>
                  <a:pt x="2207" y="1537"/>
                  <a:pt x="2207" y="1537"/>
                  <a:pt x="2206" y="1536"/>
                </a:cubicBezTo>
                <a:cubicBezTo>
                  <a:pt x="2208" y="1536"/>
                  <a:pt x="2209" y="1536"/>
                  <a:pt x="2211" y="1537"/>
                </a:cubicBezTo>
                <a:close/>
                <a:moveTo>
                  <a:pt x="2225" y="1388"/>
                </a:moveTo>
                <a:cubicBezTo>
                  <a:pt x="2224" y="1387"/>
                  <a:pt x="2221" y="1389"/>
                  <a:pt x="2221" y="1387"/>
                </a:cubicBezTo>
                <a:cubicBezTo>
                  <a:pt x="2222" y="1387"/>
                  <a:pt x="2224" y="1386"/>
                  <a:pt x="2225" y="1388"/>
                </a:cubicBezTo>
                <a:close/>
                <a:moveTo>
                  <a:pt x="2306" y="1359"/>
                </a:moveTo>
                <a:cubicBezTo>
                  <a:pt x="2307" y="1359"/>
                  <a:pt x="2309" y="1359"/>
                  <a:pt x="2309" y="1360"/>
                </a:cubicBezTo>
                <a:cubicBezTo>
                  <a:pt x="2308" y="1360"/>
                  <a:pt x="2308" y="1361"/>
                  <a:pt x="2306" y="1361"/>
                </a:cubicBezTo>
                <a:cubicBezTo>
                  <a:pt x="2306" y="1360"/>
                  <a:pt x="2306" y="1359"/>
                  <a:pt x="2306" y="1359"/>
                </a:cubicBezTo>
                <a:close/>
                <a:moveTo>
                  <a:pt x="2304" y="1360"/>
                </a:moveTo>
                <a:cubicBezTo>
                  <a:pt x="2302" y="1358"/>
                  <a:pt x="2299" y="1360"/>
                  <a:pt x="2299" y="1358"/>
                </a:cubicBezTo>
                <a:cubicBezTo>
                  <a:pt x="2301" y="1358"/>
                  <a:pt x="2304" y="1358"/>
                  <a:pt x="2304" y="1360"/>
                </a:cubicBezTo>
                <a:close/>
                <a:moveTo>
                  <a:pt x="2378" y="1281"/>
                </a:moveTo>
                <a:cubicBezTo>
                  <a:pt x="2379" y="1282"/>
                  <a:pt x="2382" y="1285"/>
                  <a:pt x="2380" y="1285"/>
                </a:cubicBezTo>
                <a:cubicBezTo>
                  <a:pt x="2380" y="1285"/>
                  <a:pt x="2380" y="1283"/>
                  <a:pt x="2378" y="1283"/>
                </a:cubicBezTo>
                <a:cubicBezTo>
                  <a:pt x="2378" y="1283"/>
                  <a:pt x="2378" y="1284"/>
                  <a:pt x="2378" y="1283"/>
                </a:cubicBezTo>
                <a:cubicBezTo>
                  <a:pt x="2379" y="1283"/>
                  <a:pt x="2377" y="1282"/>
                  <a:pt x="2378" y="1281"/>
                </a:cubicBezTo>
                <a:close/>
                <a:moveTo>
                  <a:pt x="2397" y="1256"/>
                </a:moveTo>
                <a:cubicBezTo>
                  <a:pt x="2397" y="1255"/>
                  <a:pt x="2397" y="1255"/>
                  <a:pt x="2396" y="1255"/>
                </a:cubicBezTo>
                <a:cubicBezTo>
                  <a:pt x="2397" y="1255"/>
                  <a:pt x="2398" y="1254"/>
                  <a:pt x="2399" y="1253"/>
                </a:cubicBezTo>
                <a:cubicBezTo>
                  <a:pt x="2400" y="1253"/>
                  <a:pt x="2400" y="1253"/>
                  <a:pt x="2401" y="1253"/>
                </a:cubicBezTo>
                <a:cubicBezTo>
                  <a:pt x="2400" y="1254"/>
                  <a:pt x="2399" y="1255"/>
                  <a:pt x="2400" y="1255"/>
                </a:cubicBezTo>
                <a:cubicBezTo>
                  <a:pt x="2400" y="1255"/>
                  <a:pt x="2399" y="1255"/>
                  <a:pt x="2399" y="1255"/>
                </a:cubicBezTo>
                <a:cubicBezTo>
                  <a:pt x="2400" y="1261"/>
                  <a:pt x="2391" y="1258"/>
                  <a:pt x="2397" y="1256"/>
                </a:cubicBezTo>
                <a:close/>
                <a:moveTo>
                  <a:pt x="2388" y="1248"/>
                </a:moveTo>
                <a:cubicBezTo>
                  <a:pt x="2388" y="1248"/>
                  <a:pt x="2388" y="1249"/>
                  <a:pt x="2388" y="1249"/>
                </a:cubicBezTo>
                <a:cubicBezTo>
                  <a:pt x="2388" y="1249"/>
                  <a:pt x="2387" y="1249"/>
                  <a:pt x="2387" y="1249"/>
                </a:cubicBezTo>
                <a:cubicBezTo>
                  <a:pt x="2387" y="1248"/>
                  <a:pt x="2388" y="1248"/>
                  <a:pt x="2388" y="1248"/>
                </a:cubicBezTo>
                <a:close/>
                <a:moveTo>
                  <a:pt x="2389" y="1252"/>
                </a:moveTo>
                <a:cubicBezTo>
                  <a:pt x="2389" y="1252"/>
                  <a:pt x="2389" y="1252"/>
                  <a:pt x="2388" y="1254"/>
                </a:cubicBezTo>
                <a:cubicBezTo>
                  <a:pt x="2387" y="1253"/>
                  <a:pt x="2387" y="1252"/>
                  <a:pt x="2386" y="1251"/>
                </a:cubicBezTo>
                <a:cubicBezTo>
                  <a:pt x="2387" y="1251"/>
                  <a:pt x="2388" y="1251"/>
                  <a:pt x="2389" y="1252"/>
                </a:cubicBezTo>
                <a:close/>
                <a:moveTo>
                  <a:pt x="2296" y="1193"/>
                </a:moveTo>
                <a:cubicBezTo>
                  <a:pt x="2297" y="1193"/>
                  <a:pt x="2297" y="1193"/>
                  <a:pt x="2297" y="1194"/>
                </a:cubicBezTo>
                <a:cubicBezTo>
                  <a:pt x="2297" y="1193"/>
                  <a:pt x="2297" y="1193"/>
                  <a:pt x="2298" y="1193"/>
                </a:cubicBezTo>
                <a:cubicBezTo>
                  <a:pt x="2298" y="1195"/>
                  <a:pt x="2301" y="1196"/>
                  <a:pt x="2300" y="1198"/>
                </a:cubicBezTo>
                <a:cubicBezTo>
                  <a:pt x="2298" y="1197"/>
                  <a:pt x="2296" y="1193"/>
                  <a:pt x="2296" y="1193"/>
                </a:cubicBezTo>
                <a:close/>
                <a:moveTo>
                  <a:pt x="2256" y="1110"/>
                </a:moveTo>
                <a:cubicBezTo>
                  <a:pt x="2257" y="1110"/>
                  <a:pt x="2255" y="1112"/>
                  <a:pt x="2257" y="1112"/>
                </a:cubicBezTo>
                <a:cubicBezTo>
                  <a:pt x="2257" y="1112"/>
                  <a:pt x="2257" y="1112"/>
                  <a:pt x="2257" y="1111"/>
                </a:cubicBezTo>
                <a:cubicBezTo>
                  <a:pt x="2258" y="1112"/>
                  <a:pt x="2257" y="1113"/>
                  <a:pt x="2256" y="1113"/>
                </a:cubicBezTo>
                <a:cubicBezTo>
                  <a:pt x="2255" y="1112"/>
                  <a:pt x="2255" y="1111"/>
                  <a:pt x="2253" y="1110"/>
                </a:cubicBezTo>
                <a:cubicBezTo>
                  <a:pt x="2255" y="1108"/>
                  <a:pt x="2256" y="1113"/>
                  <a:pt x="2256" y="1110"/>
                </a:cubicBezTo>
                <a:close/>
                <a:moveTo>
                  <a:pt x="2252" y="1114"/>
                </a:moveTo>
                <a:cubicBezTo>
                  <a:pt x="2254" y="1114"/>
                  <a:pt x="2251" y="1113"/>
                  <a:pt x="2252" y="1112"/>
                </a:cubicBezTo>
                <a:cubicBezTo>
                  <a:pt x="2254" y="1113"/>
                  <a:pt x="2254" y="1114"/>
                  <a:pt x="2253" y="1115"/>
                </a:cubicBezTo>
                <a:cubicBezTo>
                  <a:pt x="2253" y="1115"/>
                  <a:pt x="2252" y="1115"/>
                  <a:pt x="2252" y="1116"/>
                </a:cubicBezTo>
                <a:cubicBezTo>
                  <a:pt x="2252" y="1115"/>
                  <a:pt x="2251" y="1114"/>
                  <a:pt x="2252" y="1114"/>
                </a:cubicBezTo>
                <a:close/>
                <a:moveTo>
                  <a:pt x="2243" y="1108"/>
                </a:moveTo>
                <a:cubicBezTo>
                  <a:pt x="2245" y="1108"/>
                  <a:pt x="2246" y="1111"/>
                  <a:pt x="2248" y="1114"/>
                </a:cubicBezTo>
                <a:cubicBezTo>
                  <a:pt x="2244" y="1114"/>
                  <a:pt x="2245" y="1110"/>
                  <a:pt x="2243" y="1108"/>
                </a:cubicBezTo>
                <a:close/>
                <a:moveTo>
                  <a:pt x="2246" y="1098"/>
                </a:moveTo>
                <a:cubicBezTo>
                  <a:pt x="2246" y="1095"/>
                  <a:pt x="2241" y="1094"/>
                  <a:pt x="2244" y="1092"/>
                </a:cubicBezTo>
                <a:cubicBezTo>
                  <a:pt x="2243" y="1094"/>
                  <a:pt x="2248" y="1096"/>
                  <a:pt x="2246" y="1098"/>
                </a:cubicBezTo>
                <a:close/>
                <a:moveTo>
                  <a:pt x="2244" y="1089"/>
                </a:moveTo>
                <a:cubicBezTo>
                  <a:pt x="2243" y="1088"/>
                  <a:pt x="2242" y="1088"/>
                  <a:pt x="2242" y="1087"/>
                </a:cubicBezTo>
                <a:cubicBezTo>
                  <a:pt x="2243" y="1086"/>
                  <a:pt x="2245" y="1088"/>
                  <a:pt x="2244" y="1089"/>
                </a:cubicBezTo>
                <a:close/>
                <a:moveTo>
                  <a:pt x="2240" y="1101"/>
                </a:moveTo>
                <a:cubicBezTo>
                  <a:pt x="2241" y="1102"/>
                  <a:pt x="2241" y="1103"/>
                  <a:pt x="2242" y="1105"/>
                </a:cubicBezTo>
                <a:cubicBezTo>
                  <a:pt x="2241" y="1105"/>
                  <a:pt x="2241" y="1104"/>
                  <a:pt x="2241" y="1104"/>
                </a:cubicBezTo>
                <a:cubicBezTo>
                  <a:pt x="2240" y="1104"/>
                  <a:pt x="2240" y="1104"/>
                  <a:pt x="2240" y="1103"/>
                </a:cubicBezTo>
                <a:cubicBezTo>
                  <a:pt x="2240" y="1103"/>
                  <a:pt x="2240" y="1102"/>
                  <a:pt x="2240" y="1101"/>
                </a:cubicBezTo>
                <a:close/>
                <a:moveTo>
                  <a:pt x="2279" y="1068"/>
                </a:moveTo>
                <a:cubicBezTo>
                  <a:pt x="2283" y="1075"/>
                  <a:pt x="2280" y="1072"/>
                  <a:pt x="2279" y="1070"/>
                </a:cubicBezTo>
                <a:cubicBezTo>
                  <a:pt x="2279" y="1069"/>
                  <a:pt x="2279" y="1069"/>
                  <a:pt x="2279" y="1068"/>
                </a:cubicBezTo>
                <a:close/>
                <a:moveTo>
                  <a:pt x="2277" y="1067"/>
                </a:moveTo>
                <a:cubicBezTo>
                  <a:pt x="2276" y="1065"/>
                  <a:pt x="2278" y="1065"/>
                  <a:pt x="2276" y="1065"/>
                </a:cubicBezTo>
                <a:cubicBezTo>
                  <a:pt x="2277" y="1063"/>
                  <a:pt x="2279" y="1066"/>
                  <a:pt x="2277" y="1067"/>
                </a:cubicBezTo>
                <a:close/>
                <a:moveTo>
                  <a:pt x="2276" y="1063"/>
                </a:moveTo>
                <a:cubicBezTo>
                  <a:pt x="2275" y="1063"/>
                  <a:pt x="2274" y="1064"/>
                  <a:pt x="2274" y="1066"/>
                </a:cubicBezTo>
                <a:cubicBezTo>
                  <a:pt x="2272" y="1061"/>
                  <a:pt x="2271" y="1061"/>
                  <a:pt x="2271" y="1058"/>
                </a:cubicBezTo>
                <a:cubicBezTo>
                  <a:pt x="2273" y="1060"/>
                  <a:pt x="2273" y="1063"/>
                  <a:pt x="2276" y="1063"/>
                </a:cubicBezTo>
                <a:close/>
                <a:moveTo>
                  <a:pt x="2365" y="1103"/>
                </a:moveTo>
                <a:cubicBezTo>
                  <a:pt x="2367" y="1104"/>
                  <a:pt x="2368" y="1106"/>
                  <a:pt x="2367" y="1107"/>
                </a:cubicBezTo>
                <a:cubicBezTo>
                  <a:pt x="2367" y="1106"/>
                  <a:pt x="2364" y="1105"/>
                  <a:pt x="2365" y="1103"/>
                </a:cubicBezTo>
                <a:close/>
                <a:moveTo>
                  <a:pt x="2356" y="1095"/>
                </a:moveTo>
                <a:cubicBezTo>
                  <a:pt x="2357" y="1097"/>
                  <a:pt x="2359" y="1097"/>
                  <a:pt x="2358" y="1099"/>
                </a:cubicBezTo>
                <a:cubicBezTo>
                  <a:pt x="2357" y="1097"/>
                  <a:pt x="2355" y="1096"/>
                  <a:pt x="2356" y="1095"/>
                </a:cubicBezTo>
                <a:close/>
                <a:moveTo>
                  <a:pt x="2391" y="1125"/>
                </a:moveTo>
                <a:cubicBezTo>
                  <a:pt x="2392" y="1125"/>
                  <a:pt x="2395" y="1129"/>
                  <a:pt x="2393" y="1129"/>
                </a:cubicBezTo>
                <a:cubicBezTo>
                  <a:pt x="2394" y="1127"/>
                  <a:pt x="2389" y="1124"/>
                  <a:pt x="2391" y="1125"/>
                </a:cubicBezTo>
                <a:close/>
                <a:moveTo>
                  <a:pt x="2363" y="1082"/>
                </a:moveTo>
                <a:cubicBezTo>
                  <a:pt x="2360" y="1082"/>
                  <a:pt x="2356" y="1074"/>
                  <a:pt x="2355" y="1072"/>
                </a:cubicBezTo>
                <a:cubicBezTo>
                  <a:pt x="2358" y="1076"/>
                  <a:pt x="2360" y="1079"/>
                  <a:pt x="2363" y="1082"/>
                </a:cubicBezTo>
                <a:close/>
                <a:moveTo>
                  <a:pt x="2393" y="1084"/>
                </a:moveTo>
                <a:cubicBezTo>
                  <a:pt x="2394" y="1084"/>
                  <a:pt x="2395" y="1085"/>
                  <a:pt x="2394" y="1086"/>
                </a:cubicBezTo>
                <a:cubicBezTo>
                  <a:pt x="2394" y="1086"/>
                  <a:pt x="2392" y="1084"/>
                  <a:pt x="2393" y="1084"/>
                </a:cubicBezTo>
                <a:close/>
                <a:moveTo>
                  <a:pt x="2363" y="1053"/>
                </a:moveTo>
                <a:cubicBezTo>
                  <a:pt x="2363" y="1054"/>
                  <a:pt x="2365" y="1054"/>
                  <a:pt x="2364" y="1055"/>
                </a:cubicBezTo>
                <a:cubicBezTo>
                  <a:pt x="2363" y="1055"/>
                  <a:pt x="2361" y="1054"/>
                  <a:pt x="2363" y="1053"/>
                </a:cubicBezTo>
                <a:close/>
                <a:moveTo>
                  <a:pt x="2364" y="1056"/>
                </a:moveTo>
                <a:cubicBezTo>
                  <a:pt x="2363" y="1056"/>
                  <a:pt x="2363" y="1056"/>
                  <a:pt x="2362" y="1057"/>
                </a:cubicBezTo>
                <a:cubicBezTo>
                  <a:pt x="2360" y="1053"/>
                  <a:pt x="2362" y="1055"/>
                  <a:pt x="2364" y="1056"/>
                </a:cubicBezTo>
                <a:close/>
                <a:moveTo>
                  <a:pt x="2445" y="1089"/>
                </a:moveTo>
                <a:cubicBezTo>
                  <a:pt x="2445" y="1090"/>
                  <a:pt x="2446" y="1090"/>
                  <a:pt x="2447" y="1091"/>
                </a:cubicBezTo>
                <a:cubicBezTo>
                  <a:pt x="2444" y="1093"/>
                  <a:pt x="2443" y="1088"/>
                  <a:pt x="2445" y="1089"/>
                </a:cubicBezTo>
                <a:close/>
                <a:moveTo>
                  <a:pt x="2448" y="1063"/>
                </a:moveTo>
                <a:cubicBezTo>
                  <a:pt x="2448" y="1063"/>
                  <a:pt x="2447" y="1063"/>
                  <a:pt x="2446" y="1062"/>
                </a:cubicBezTo>
                <a:cubicBezTo>
                  <a:pt x="2449" y="1062"/>
                  <a:pt x="2450" y="1067"/>
                  <a:pt x="2448" y="1063"/>
                </a:cubicBezTo>
                <a:close/>
                <a:moveTo>
                  <a:pt x="2438" y="1088"/>
                </a:moveTo>
                <a:cubicBezTo>
                  <a:pt x="2440" y="1087"/>
                  <a:pt x="2438" y="1087"/>
                  <a:pt x="2438" y="1087"/>
                </a:cubicBezTo>
                <a:cubicBezTo>
                  <a:pt x="2439" y="1087"/>
                  <a:pt x="2438" y="1086"/>
                  <a:pt x="2438" y="1086"/>
                </a:cubicBezTo>
                <a:cubicBezTo>
                  <a:pt x="2440" y="1086"/>
                  <a:pt x="2440" y="1087"/>
                  <a:pt x="2441" y="1089"/>
                </a:cubicBezTo>
                <a:cubicBezTo>
                  <a:pt x="2439" y="1090"/>
                  <a:pt x="2439" y="1088"/>
                  <a:pt x="2438" y="1088"/>
                </a:cubicBezTo>
                <a:close/>
                <a:moveTo>
                  <a:pt x="2440" y="1076"/>
                </a:moveTo>
                <a:cubicBezTo>
                  <a:pt x="2441" y="1077"/>
                  <a:pt x="2441" y="1079"/>
                  <a:pt x="2441" y="1080"/>
                </a:cubicBezTo>
                <a:cubicBezTo>
                  <a:pt x="2438" y="1077"/>
                  <a:pt x="2438" y="1073"/>
                  <a:pt x="2440" y="1076"/>
                </a:cubicBezTo>
                <a:close/>
                <a:moveTo>
                  <a:pt x="2439" y="1080"/>
                </a:moveTo>
                <a:cubicBezTo>
                  <a:pt x="2437" y="1081"/>
                  <a:pt x="2437" y="1078"/>
                  <a:pt x="2435" y="1076"/>
                </a:cubicBezTo>
                <a:cubicBezTo>
                  <a:pt x="2437" y="1076"/>
                  <a:pt x="2437" y="1079"/>
                  <a:pt x="2439" y="1080"/>
                </a:cubicBezTo>
                <a:close/>
                <a:moveTo>
                  <a:pt x="2434" y="1064"/>
                </a:moveTo>
                <a:cubicBezTo>
                  <a:pt x="2436" y="1064"/>
                  <a:pt x="2435" y="1065"/>
                  <a:pt x="2437" y="1067"/>
                </a:cubicBezTo>
                <a:cubicBezTo>
                  <a:pt x="2435" y="1068"/>
                  <a:pt x="2433" y="1065"/>
                  <a:pt x="2434" y="1064"/>
                </a:cubicBezTo>
                <a:close/>
                <a:moveTo>
                  <a:pt x="2386" y="938"/>
                </a:moveTo>
                <a:cubicBezTo>
                  <a:pt x="2385" y="941"/>
                  <a:pt x="2390" y="942"/>
                  <a:pt x="2387" y="944"/>
                </a:cubicBezTo>
                <a:cubicBezTo>
                  <a:pt x="2387" y="942"/>
                  <a:pt x="2384" y="940"/>
                  <a:pt x="2386" y="938"/>
                </a:cubicBezTo>
                <a:close/>
                <a:moveTo>
                  <a:pt x="2387" y="909"/>
                </a:moveTo>
                <a:cubicBezTo>
                  <a:pt x="2387" y="908"/>
                  <a:pt x="2385" y="906"/>
                  <a:pt x="2387" y="906"/>
                </a:cubicBezTo>
                <a:cubicBezTo>
                  <a:pt x="2388" y="907"/>
                  <a:pt x="2388" y="908"/>
                  <a:pt x="2387" y="909"/>
                </a:cubicBezTo>
                <a:close/>
                <a:moveTo>
                  <a:pt x="2391" y="909"/>
                </a:moveTo>
                <a:cubicBezTo>
                  <a:pt x="2391" y="910"/>
                  <a:pt x="2392" y="911"/>
                  <a:pt x="2393" y="911"/>
                </a:cubicBezTo>
                <a:cubicBezTo>
                  <a:pt x="2392" y="914"/>
                  <a:pt x="2389" y="908"/>
                  <a:pt x="2391" y="909"/>
                </a:cubicBezTo>
                <a:close/>
                <a:moveTo>
                  <a:pt x="2388" y="888"/>
                </a:moveTo>
                <a:cubicBezTo>
                  <a:pt x="2388" y="888"/>
                  <a:pt x="2388" y="888"/>
                  <a:pt x="2388" y="888"/>
                </a:cubicBezTo>
                <a:cubicBezTo>
                  <a:pt x="2388" y="889"/>
                  <a:pt x="2391" y="893"/>
                  <a:pt x="2389" y="891"/>
                </a:cubicBezTo>
                <a:cubicBezTo>
                  <a:pt x="2388" y="890"/>
                  <a:pt x="2386" y="887"/>
                  <a:pt x="2388" y="888"/>
                </a:cubicBezTo>
                <a:close/>
                <a:moveTo>
                  <a:pt x="2386" y="883"/>
                </a:moveTo>
                <a:cubicBezTo>
                  <a:pt x="2387" y="884"/>
                  <a:pt x="2388" y="885"/>
                  <a:pt x="2387" y="886"/>
                </a:cubicBezTo>
                <a:cubicBezTo>
                  <a:pt x="2386" y="885"/>
                  <a:pt x="2385" y="884"/>
                  <a:pt x="2386" y="883"/>
                </a:cubicBezTo>
                <a:close/>
                <a:moveTo>
                  <a:pt x="2447" y="928"/>
                </a:moveTo>
                <a:cubicBezTo>
                  <a:pt x="2447" y="929"/>
                  <a:pt x="2450" y="929"/>
                  <a:pt x="2448" y="930"/>
                </a:cubicBezTo>
                <a:cubicBezTo>
                  <a:pt x="2448" y="930"/>
                  <a:pt x="2446" y="929"/>
                  <a:pt x="2447" y="928"/>
                </a:cubicBezTo>
                <a:close/>
                <a:moveTo>
                  <a:pt x="2464" y="891"/>
                </a:moveTo>
                <a:cubicBezTo>
                  <a:pt x="2465" y="893"/>
                  <a:pt x="2465" y="894"/>
                  <a:pt x="2464" y="895"/>
                </a:cubicBezTo>
                <a:cubicBezTo>
                  <a:pt x="2464" y="894"/>
                  <a:pt x="2462" y="892"/>
                  <a:pt x="2464" y="891"/>
                </a:cubicBezTo>
                <a:close/>
                <a:moveTo>
                  <a:pt x="2456" y="833"/>
                </a:moveTo>
                <a:cubicBezTo>
                  <a:pt x="2456" y="833"/>
                  <a:pt x="2456" y="833"/>
                  <a:pt x="2456" y="832"/>
                </a:cubicBezTo>
                <a:cubicBezTo>
                  <a:pt x="2457" y="833"/>
                  <a:pt x="2457" y="834"/>
                  <a:pt x="2457" y="834"/>
                </a:cubicBezTo>
                <a:cubicBezTo>
                  <a:pt x="2457" y="834"/>
                  <a:pt x="2457" y="834"/>
                  <a:pt x="2457" y="835"/>
                </a:cubicBezTo>
                <a:cubicBezTo>
                  <a:pt x="2457" y="835"/>
                  <a:pt x="2457" y="835"/>
                  <a:pt x="2458" y="835"/>
                </a:cubicBezTo>
                <a:cubicBezTo>
                  <a:pt x="2456" y="834"/>
                  <a:pt x="2454" y="833"/>
                  <a:pt x="2453" y="831"/>
                </a:cubicBezTo>
                <a:cubicBezTo>
                  <a:pt x="2455" y="832"/>
                  <a:pt x="2456" y="830"/>
                  <a:pt x="2456" y="833"/>
                </a:cubicBezTo>
                <a:close/>
                <a:moveTo>
                  <a:pt x="2452" y="836"/>
                </a:moveTo>
                <a:cubicBezTo>
                  <a:pt x="2454" y="836"/>
                  <a:pt x="2454" y="838"/>
                  <a:pt x="2453" y="839"/>
                </a:cubicBezTo>
                <a:cubicBezTo>
                  <a:pt x="2451" y="839"/>
                  <a:pt x="2451" y="837"/>
                  <a:pt x="2452" y="836"/>
                </a:cubicBezTo>
                <a:close/>
                <a:moveTo>
                  <a:pt x="2442" y="817"/>
                </a:moveTo>
                <a:cubicBezTo>
                  <a:pt x="2443" y="818"/>
                  <a:pt x="2444" y="820"/>
                  <a:pt x="2446" y="821"/>
                </a:cubicBezTo>
                <a:cubicBezTo>
                  <a:pt x="2445" y="822"/>
                  <a:pt x="2441" y="818"/>
                  <a:pt x="2442" y="817"/>
                </a:cubicBezTo>
                <a:close/>
                <a:moveTo>
                  <a:pt x="2445" y="840"/>
                </a:moveTo>
                <a:cubicBezTo>
                  <a:pt x="2445" y="840"/>
                  <a:pt x="2446" y="841"/>
                  <a:pt x="2446" y="841"/>
                </a:cubicBezTo>
                <a:cubicBezTo>
                  <a:pt x="2446" y="842"/>
                  <a:pt x="2446" y="843"/>
                  <a:pt x="2446" y="844"/>
                </a:cubicBezTo>
                <a:cubicBezTo>
                  <a:pt x="2444" y="845"/>
                  <a:pt x="2444" y="845"/>
                  <a:pt x="2443" y="845"/>
                </a:cubicBezTo>
                <a:cubicBezTo>
                  <a:pt x="2442" y="844"/>
                  <a:pt x="2442" y="844"/>
                  <a:pt x="2442" y="843"/>
                </a:cubicBezTo>
                <a:cubicBezTo>
                  <a:pt x="2443" y="842"/>
                  <a:pt x="2444" y="840"/>
                  <a:pt x="2445" y="840"/>
                </a:cubicBezTo>
                <a:close/>
                <a:moveTo>
                  <a:pt x="2438" y="840"/>
                </a:moveTo>
                <a:cubicBezTo>
                  <a:pt x="2438" y="841"/>
                  <a:pt x="2439" y="841"/>
                  <a:pt x="2440" y="842"/>
                </a:cubicBezTo>
                <a:cubicBezTo>
                  <a:pt x="2439" y="843"/>
                  <a:pt x="2439" y="843"/>
                  <a:pt x="2439" y="844"/>
                </a:cubicBezTo>
                <a:cubicBezTo>
                  <a:pt x="2439" y="844"/>
                  <a:pt x="2440" y="844"/>
                  <a:pt x="2440" y="845"/>
                </a:cubicBezTo>
                <a:cubicBezTo>
                  <a:pt x="2440" y="845"/>
                  <a:pt x="2441" y="844"/>
                  <a:pt x="2441" y="844"/>
                </a:cubicBezTo>
                <a:cubicBezTo>
                  <a:pt x="2441" y="845"/>
                  <a:pt x="2441" y="845"/>
                  <a:pt x="2441" y="845"/>
                </a:cubicBezTo>
                <a:cubicBezTo>
                  <a:pt x="2441" y="846"/>
                  <a:pt x="2442" y="847"/>
                  <a:pt x="2442" y="848"/>
                </a:cubicBezTo>
                <a:cubicBezTo>
                  <a:pt x="2441" y="848"/>
                  <a:pt x="2443" y="851"/>
                  <a:pt x="2442" y="851"/>
                </a:cubicBezTo>
                <a:cubicBezTo>
                  <a:pt x="2438" y="845"/>
                  <a:pt x="2436" y="840"/>
                  <a:pt x="2435" y="834"/>
                </a:cubicBezTo>
                <a:cubicBezTo>
                  <a:pt x="2435" y="836"/>
                  <a:pt x="2439" y="838"/>
                  <a:pt x="2438" y="840"/>
                </a:cubicBezTo>
                <a:close/>
                <a:moveTo>
                  <a:pt x="2435" y="840"/>
                </a:moveTo>
                <a:cubicBezTo>
                  <a:pt x="2435" y="841"/>
                  <a:pt x="2437" y="842"/>
                  <a:pt x="2436" y="843"/>
                </a:cubicBezTo>
                <a:cubicBezTo>
                  <a:pt x="2435" y="842"/>
                  <a:pt x="2435" y="841"/>
                  <a:pt x="2435" y="840"/>
                </a:cubicBezTo>
                <a:cubicBezTo>
                  <a:pt x="2435" y="840"/>
                  <a:pt x="2435" y="840"/>
                  <a:pt x="2435" y="840"/>
                </a:cubicBezTo>
                <a:close/>
                <a:moveTo>
                  <a:pt x="2390" y="757"/>
                </a:moveTo>
                <a:cubicBezTo>
                  <a:pt x="2390" y="757"/>
                  <a:pt x="2390" y="757"/>
                  <a:pt x="2391" y="757"/>
                </a:cubicBezTo>
                <a:cubicBezTo>
                  <a:pt x="2390" y="756"/>
                  <a:pt x="2390" y="756"/>
                  <a:pt x="2390" y="755"/>
                </a:cubicBezTo>
                <a:cubicBezTo>
                  <a:pt x="2391" y="756"/>
                  <a:pt x="2391" y="756"/>
                  <a:pt x="2392" y="756"/>
                </a:cubicBezTo>
                <a:cubicBezTo>
                  <a:pt x="2392" y="756"/>
                  <a:pt x="2392" y="756"/>
                  <a:pt x="2392" y="756"/>
                </a:cubicBezTo>
                <a:cubicBezTo>
                  <a:pt x="2391" y="757"/>
                  <a:pt x="2389" y="759"/>
                  <a:pt x="2390" y="757"/>
                </a:cubicBezTo>
                <a:close/>
                <a:moveTo>
                  <a:pt x="2388" y="760"/>
                </a:moveTo>
                <a:cubicBezTo>
                  <a:pt x="2388" y="761"/>
                  <a:pt x="2391" y="761"/>
                  <a:pt x="2390" y="762"/>
                </a:cubicBezTo>
                <a:cubicBezTo>
                  <a:pt x="2389" y="762"/>
                  <a:pt x="2387" y="761"/>
                  <a:pt x="2388" y="760"/>
                </a:cubicBezTo>
                <a:close/>
                <a:moveTo>
                  <a:pt x="2389" y="764"/>
                </a:moveTo>
                <a:cubicBezTo>
                  <a:pt x="2388" y="765"/>
                  <a:pt x="2389" y="766"/>
                  <a:pt x="2388" y="766"/>
                </a:cubicBezTo>
                <a:cubicBezTo>
                  <a:pt x="2387" y="766"/>
                  <a:pt x="2387" y="766"/>
                  <a:pt x="2386" y="765"/>
                </a:cubicBezTo>
                <a:cubicBezTo>
                  <a:pt x="2387" y="764"/>
                  <a:pt x="2388" y="763"/>
                  <a:pt x="2389" y="764"/>
                </a:cubicBezTo>
                <a:close/>
                <a:moveTo>
                  <a:pt x="2385" y="745"/>
                </a:moveTo>
                <a:cubicBezTo>
                  <a:pt x="2385" y="746"/>
                  <a:pt x="2386" y="744"/>
                  <a:pt x="2387" y="745"/>
                </a:cubicBezTo>
                <a:cubicBezTo>
                  <a:pt x="2386" y="745"/>
                  <a:pt x="2386" y="746"/>
                  <a:pt x="2386" y="746"/>
                </a:cubicBezTo>
                <a:cubicBezTo>
                  <a:pt x="2385" y="746"/>
                  <a:pt x="2384" y="746"/>
                  <a:pt x="2385" y="745"/>
                </a:cubicBezTo>
                <a:close/>
                <a:moveTo>
                  <a:pt x="2384" y="746"/>
                </a:moveTo>
                <a:cubicBezTo>
                  <a:pt x="2384" y="748"/>
                  <a:pt x="2382" y="747"/>
                  <a:pt x="2381" y="747"/>
                </a:cubicBezTo>
                <a:cubicBezTo>
                  <a:pt x="2382" y="746"/>
                  <a:pt x="2381" y="746"/>
                  <a:pt x="2380" y="746"/>
                </a:cubicBezTo>
                <a:cubicBezTo>
                  <a:pt x="2382" y="744"/>
                  <a:pt x="2383" y="745"/>
                  <a:pt x="2384" y="746"/>
                </a:cubicBezTo>
                <a:close/>
                <a:moveTo>
                  <a:pt x="2398" y="745"/>
                </a:moveTo>
                <a:cubicBezTo>
                  <a:pt x="2398" y="744"/>
                  <a:pt x="2397" y="744"/>
                  <a:pt x="2398" y="743"/>
                </a:cubicBezTo>
                <a:cubicBezTo>
                  <a:pt x="2398" y="744"/>
                  <a:pt x="2399" y="743"/>
                  <a:pt x="2399" y="742"/>
                </a:cubicBezTo>
                <a:cubicBezTo>
                  <a:pt x="2400" y="743"/>
                  <a:pt x="2398" y="744"/>
                  <a:pt x="2398" y="745"/>
                </a:cubicBezTo>
                <a:close/>
                <a:moveTo>
                  <a:pt x="2402" y="743"/>
                </a:moveTo>
                <a:cubicBezTo>
                  <a:pt x="2402" y="744"/>
                  <a:pt x="2406" y="746"/>
                  <a:pt x="2404" y="746"/>
                </a:cubicBezTo>
                <a:cubicBezTo>
                  <a:pt x="2403" y="746"/>
                  <a:pt x="2403" y="744"/>
                  <a:pt x="2402" y="745"/>
                </a:cubicBezTo>
                <a:cubicBezTo>
                  <a:pt x="2402" y="745"/>
                  <a:pt x="2402" y="745"/>
                  <a:pt x="2401" y="745"/>
                </a:cubicBezTo>
                <a:cubicBezTo>
                  <a:pt x="2402" y="744"/>
                  <a:pt x="2401" y="743"/>
                  <a:pt x="2402" y="743"/>
                </a:cubicBezTo>
                <a:close/>
                <a:moveTo>
                  <a:pt x="2394" y="735"/>
                </a:moveTo>
                <a:cubicBezTo>
                  <a:pt x="2394" y="735"/>
                  <a:pt x="2393" y="734"/>
                  <a:pt x="2393" y="734"/>
                </a:cubicBezTo>
                <a:cubicBezTo>
                  <a:pt x="2394" y="733"/>
                  <a:pt x="2394" y="733"/>
                  <a:pt x="2395" y="733"/>
                </a:cubicBezTo>
                <a:cubicBezTo>
                  <a:pt x="2394" y="734"/>
                  <a:pt x="2395" y="734"/>
                  <a:pt x="2395" y="734"/>
                </a:cubicBezTo>
                <a:cubicBezTo>
                  <a:pt x="2395" y="734"/>
                  <a:pt x="2394" y="735"/>
                  <a:pt x="2394" y="735"/>
                </a:cubicBezTo>
                <a:close/>
                <a:moveTo>
                  <a:pt x="2395" y="728"/>
                </a:moveTo>
                <a:cubicBezTo>
                  <a:pt x="2395" y="729"/>
                  <a:pt x="2396" y="729"/>
                  <a:pt x="2397" y="730"/>
                </a:cubicBezTo>
                <a:cubicBezTo>
                  <a:pt x="2396" y="730"/>
                  <a:pt x="2396" y="731"/>
                  <a:pt x="2395" y="731"/>
                </a:cubicBezTo>
                <a:cubicBezTo>
                  <a:pt x="2395" y="729"/>
                  <a:pt x="2393" y="730"/>
                  <a:pt x="2395" y="728"/>
                </a:cubicBezTo>
                <a:close/>
                <a:moveTo>
                  <a:pt x="2394" y="733"/>
                </a:moveTo>
                <a:cubicBezTo>
                  <a:pt x="2393" y="732"/>
                  <a:pt x="2389" y="736"/>
                  <a:pt x="2390" y="733"/>
                </a:cubicBezTo>
                <a:cubicBezTo>
                  <a:pt x="2391" y="733"/>
                  <a:pt x="2395" y="730"/>
                  <a:pt x="2394" y="733"/>
                </a:cubicBezTo>
                <a:close/>
                <a:moveTo>
                  <a:pt x="2406" y="708"/>
                </a:moveTo>
                <a:cubicBezTo>
                  <a:pt x="2407" y="710"/>
                  <a:pt x="2408" y="709"/>
                  <a:pt x="2409" y="710"/>
                </a:cubicBezTo>
                <a:cubicBezTo>
                  <a:pt x="2406" y="713"/>
                  <a:pt x="2408" y="712"/>
                  <a:pt x="2407" y="714"/>
                </a:cubicBezTo>
                <a:cubicBezTo>
                  <a:pt x="2405" y="713"/>
                  <a:pt x="2404" y="712"/>
                  <a:pt x="2404" y="710"/>
                </a:cubicBezTo>
                <a:cubicBezTo>
                  <a:pt x="2405" y="709"/>
                  <a:pt x="2405" y="709"/>
                  <a:pt x="2406" y="708"/>
                </a:cubicBezTo>
                <a:close/>
                <a:moveTo>
                  <a:pt x="2383" y="724"/>
                </a:moveTo>
                <a:cubicBezTo>
                  <a:pt x="2384" y="724"/>
                  <a:pt x="2384" y="724"/>
                  <a:pt x="2384" y="724"/>
                </a:cubicBezTo>
                <a:cubicBezTo>
                  <a:pt x="2385" y="725"/>
                  <a:pt x="2386" y="725"/>
                  <a:pt x="2384" y="726"/>
                </a:cubicBezTo>
                <a:cubicBezTo>
                  <a:pt x="2384" y="726"/>
                  <a:pt x="2384" y="725"/>
                  <a:pt x="2384" y="724"/>
                </a:cubicBezTo>
                <a:cubicBezTo>
                  <a:pt x="2384" y="725"/>
                  <a:pt x="2383" y="725"/>
                  <a:pt x="2383" y="724"/>
                </a:cubicBezTo>
                <a:close/>
                <a:moveTo>
                  <a:pt x="2382" y="731"/>
                </a:moveTo>
                <a:cubicBezTo>
                  <a:pt x="2381" y="731"/>
                  <a:pt x="2381" y="731"/>
                  <a:pt x="2380" y="731"/>
                </a:cubicBezTo>
                <a:cubicBezTo>
                  <a:pt x="2380" y="731"/>
                  <a:pt x="2380" y="731"/>
                  <a:pt x="2380" y="731"/>
                </a:cubicBezTo>
                <a:cubicBezTo>
                  <a:pt x="2380" y="731"/>
                  <a:pt x="2380" y="730"/>
                  <a:pt x="2380" y="730"/>
                </a:cubicBezTo>
                <a:cubicBezTo>
                  <a:pt x="2380" y="730"/>
                  <a:pt x="2380" y="730"/>
                  <a:pt x="2380" y="730"/>
                </a:cubicBezTo>
                <a:cubicBezTo>
                  <a:pt x="2380" y="730"/>
                  <a:pt x="2380" y="730"/>
                  <a:pt x="2380" y="730"/>
                </a:cubicBezTo>
                <a:cubicBezTo>
                  <a:pt x="2380" y="730"/>
                  <a:pt x="2379" y="729"/>
                  <a:pt x="2379" y="729"/>
                </a:cubicBezTo>
                <a:cubicBezTo>
                  <a:pt x="2379" y="729"/>
                  <a:pt x="2379" y="728"/>
                  <a:pt x="2379" y="728"/>
                </a:cubicBezTo>
                <a:cubicBezTo>
                  <a:pt x="2382" y="727"/>
                  <a:pt x="2381" y="730"/>
                  <a:pt x="2382" y="731"/>
                </a:cubicBezTo>
                <a:close/>
                <a:moveTo>
                  <a:pt x="2381" y="717"/>
                </a:moveTo>
                <a:cubicBezTo>
                  <a:pt x="2381" y="717"/>
                  <a:pt x="2381" y="718"/>
                  <a:pt x="2381" y="718"/>
                </a:cubicBezTo>
                <a:cubicBezTo>
                  <a:pt x="2381" y="718"/>
                  <a:pt x="2382" y="718"/>
                  <a:pt x="2381" y="719"/>
                </a:cubicBezTo>
                <a:cubicBezTo>
                  <a:pt x="2381" y="718"/>
                  <a:pt x="2380" y="719"/>
                  <a:pt x="2380" y="718"/>
                </a:cubicBezTo>
                <a:cubicBezTo>
                  <a:pt x="2380" y="718"/>
                  <a:pt x="2380" y="718"/>
                  <a:pt x="2381" y="717"/>
                </a:cubicBezTo>
                <a:close/>
                <a:moveTo>
                  <a:pt x="2377" y="714"/>
                </a:moveTo>
                <a:cubicBezTo>
                  <a:pt x="2377" y="713"/>
                  <a:pt x="2378" y="715"/>
                  <a:pt x="2379" y="715"/>
                </a:cubicBezTo>
                <a:cubicBezTo>
                  <a:pt x="2375" y="715"/>
                  <a:pt x="2380" y="722"/>
                  <a:pt x="2382" y="722"/>
                </a:cubicBezTo>
                <a:cubicBezTo>
                  <a:pt x="2384" y="724"/>
                  <a:pt x="2380" y="724"/>
                  <a:pt x="2382" y="725"/>
                </a:cubicBezTo>
                <a:cubicBezTo>
                  <a:pt x="2380" y="725"/>
                  <a:pt x="2379" y="726"/>
                  <a:pt x="2378" y="727"/>
                </a:cubicBezTo>
                <a:cubicBezTo>
                  <a:pt x="2377" y="726"/>
                  <a:pt x="2376" y="724"/>
                  <a:pt x="2376" y="722"/>
                </a:cubicBezTo>
                <a:cubicBezTo>
                  <a:pt x="2377" y="723"/>
                  <a:pt x="2378" y="724"/>
                  <a:pt x="2379" y="725"/>
                </a:cubicBezTo>
                <a:cubicBezTo>
                  <a:pt x="2379" y="723"/>
                  <a:pt x="2378" y="719"/>
                  <a:pt x="2376" y="715"/>
                </a:cubicBezTo>
                <a:cubicBezTo>
                  <a:pt x="2376" y="715"/>
                  <a:pt x="2377" y="714"/>
                  <a:pt x="2377" y="714"/>
                </a:cubicBezTo>
                <a:close/>
                <a:moveTo>
                  <a:pt x="2376" y="713"/>
                </a:moveTo>
                <a:cubicBezTo>
                  <a:pt x="2376" y="713"/>
                  <a:pt x="2375" y="713"/>
                  <a:pt x="2374" y="712"/>
                </a:cubicBezTo>
                <a:cubicBezTo>
                  <a:pt x="2375" y="710"/>
                  <a:pt x="2377" y="713"/>
                  <a:pt x="2376" y="713"/>
                </a:cubicBezTo>
                <a:close/>
                <a:moveTo>
                  <a:pt x="2368" y="718"/>
                </a:moveTo>
                <a:cubicBezTo>
                  <a:pt x="2368" y="717"/>
                  <a:pt x="2367" y="716"/>
                  <a:pt x="2367" y="715"/>
                </a:cubicBezTo>
                <a:cubicBezTo>
                  <a:pt x="2367" y="715"/>
                  <a:pt x="2367" y="715"/>
                  <a:pt x="2367" y="715"/>
                </a:cubicBezTo>
                <a:cubicBezTo>
                  <a:pt x="2367" y="714"/>
                  <a:pt x="2367" y="714"/>
                  <a:pt x="2367" y="714"/>
                </a:cubicBezTo>
                <a:cubicBezTo>
                  <a:pt x="2369" y="717"/>
                  <a:pt x="2370" y="719"/>
                  <a:pt x="2370" y="721"/>
                </a:cubicBezTo>
                <a:cubicBezTo>
                  <a:pt x="2371" y="723"/>
                  <a:pt x="2369" y="720"/>
                  <a:pt x="2368" y="718"/>
                </a:cubicBezTo>
                <a:close/>
                <a:moveTo>
                  <a:pt x="2367" y="703"/>
                </a:moveTo>
                <a:cubicBezTo>
                  <a:pt x="2370" y="705"/>
                  <a:pt x="2371" y="707"/>
                  <a:pt x="2373" y="710"/>
                </a:cubicBezTo>
                <a:cubicBezTo>
                  <a:pt x="2372" y="711"/>
                  <a:pt x="2373" y="709"/>
                  <a:pt x="2372" y="709"/>
                </a:cubicBezTo>
                <a:cubicBezTo>
                  <a:pt x="2371" y="711"/>
                  <a:pt x="2374" y="712"/>
                  <a:pt x="2374" y="712"/>
                </a:cubicBezTo>
                <a:cubicBezTo>
                  <a:pt x="2374" y="712"/>
                  <a:pt x="2374" y="712"/>
                  <a:pt x="2374" y="712"/>
                </a:cubicBezTo>
                <a:cubicBezTo>
                  <a:pt x="2373" y="713"/>
                  <a:pt x="2372" y="713"/>
                  <a:pt x="2372" y="713"/>
                </a:cubicBezTo>
                <a:cubicBezTo>
                  <a:pt x="2370" y="710"/>
                  <a:pt x="2368" y="707"/>
                  <a:pt x="2366" y="704"/>
                </a:cubicBezTo>
                <a:cubicBezTo>
                  <a:pt x="2366" y="704"/>
                  <a:pt x="2367" y="703"/>
                  <a:pt x="2367" y="703"/>
                </a:cubicBezTo>
                <a:close/>
                <a:moveTo>
                  <a:pt x="2330" y="643"/>
                </a:moveTo>
                <a:cubicBezTo>
                  <a:pt x="2329" y="643"/>
                  <a:pt x="2326" y="636"/>
                  <a:pt x="2328" y="638"/>
                </a:cubicBezTo>
                <a:cubicBezTo>
                  <a:pt x="2328" y="640"/>
                  <a:pt x="2331" y="642"/>
                  <a:pt x="2330" y="643"/>
                </a:cubicBezTo>
                <a:close/>
                <a:moveTo>
                  <a:pt x="2336" y="694"/>
                </a:moveTo>
                <a:cubicBezTo>
                  <a:pt x="2334" y="694"/>
                  <a:pt x="2335" y="690"/>
                  <a:pt x="2332" y="691"/>
                </a:cubicBezTo>
                <a:cubicBezTo>
                  <a:pt x="2332" y="690"/>
                  <a:pt x="2332" y="690"/>
                  <a:pt x="2333" y="689"/>
                </a:cubicBezTo>
                <a:cubicBezTo>
                  <a:pt x="2334" y="690"/>
                  <a:pt x="2335" y="692"/>
                  <a:pt x="2336" y="694"/>
                </a:cubicBezTo>
                <a:close/>
                <a:moveTo>
                  <a:pt x="2332" y="687"/>
                </a:moveTo>
                <a:cubicBezTo>
                  <a:pt x="2331" y="687"/>
                  <a:pt x="2331" y="687"/>
                  <a:pt x="2331" y="688"/>
                </a:cubicBezTo>
                <a:cubicBezTo>
                  <a:pt x="2330" y="688"/>
                  <a:pt x="2330" y="687"/>
                  <a:pt x="2330" y="687"/>
                </a:cubicBezTo>
                <a:cubicBezTo>
                  <a:pt x="2330" y="687"/>
                  <a:pt x="2330" y="686"/>
                  <a:pt x="2330" y="686"/>
                </a:cubicBezTo>
                <a:cubicBezTo>
                  <a:pt x="2330" y="686"/>
                  <a:pt x="2331" y="688"/>
                  <a:pt x="2331" y="686"/>
                </a:cubicBezTo>
                <a:cubicBezTo>
                  <a:pt x="2331" y="686"/>
                  <a:pt x="2331" y="686"/>
                  <a:pt x="2331" y="686"/>
                </a:cubicBezTo>
                <a:cubicBezTo>
                  <a:pt x="2331" y="686"/>
                  <a:pt x="2332" y="687"/>
                  <a:pt x="2332" y="687"/>
                </a:cubicBezTo>
                <a:close/>
                <a:moveTo>
                  <a:pt x="2330" y="683"/>
                </a:moveTo>
                <a:cubicBezTo>
                  <a:pt x="2330" y="684"/>
                  <a:pt x="2331" y="685"/>
                  <a:pt x="2331" y="686"/>
                </a:cubicBezTo>
                <a:cubicBezTo>
                  <a:pt x="2331" y="685"/>
                  <a:pt x="2330" y="686"/>
                  <a:pt x="2329" y="684"/>
                </a:cubicBezTo>
                <a:cubicBezTo>
                  <a:pt x="2329" y="683"/>
                  <a:pt x="2329" y="683"/>
                  <a:pt x="2330" y="683"/>
                </a:cubicBezTo>
                <a:close/>
                <a:moveTo>
                  <a:pt x="2329" y="664"/>
                </a:moveTo>
                <a:cubicBezTo>
                  <a:pt x="2328" y="663"/>
                  <a:pt x="2328" y="662"/>
                  <a:pt x="2327" y="661"/>
                </a:cubicBezTo>
                <a:cubicBezTo>
                  <a:pt x="2326" y="660"/>
                  <a:pt x="2326" y="659"/>
                  <a:pt x="2325" y="658"/>
                </a:cubicBezTo>
                <a:cubicBezTo>
                  <a:pt x="2327" y="659"/>
                  <a:pt x="2329" y="663"/>
                  <a:pt x="2329" y="664"/>
                </a:cubicBezTo>
                <a:close/>
                <a:moveTo>
                  <a:pt x="2325" y="672"/>
                </a:moveTo>
                <a:cubicBezTo>
                  <a:pt x="2328" y="677"/>
                  <a:pt x="2330" y="678"/>
                  <a:pt x="2329" y="683"/>
                </a:cubicBezTo>
                <a:cubicBezTo>
                  <a:pt x="2327" y="679"/>
                  <a:pt x="2324" y="675"/>
                  <a:pt x="2325" y="672"/>
                </a:cubicBezTo>
                <a:close/>
                <a:moveTo>
                  <a:pt x="2252" y="594"/>
                </a:moveTo>
                <a:cubicBezTo>
                  <a:pt x="2252" y="595"/>
                  <a:pt x="2253" y="595"/>
                  <a:pt x="2253" y="595"/>
                </a:cubicBezTo>
                <a:cubicBezTo>
                  <a:pt x="2253" y="595"/>
                  <a:pt x="2253" y="595"/>
                  <a:pt x="2253" y="595"/>
                </a:cubicBezTo>
                <a:cubicBezTo>
                  <a:pt x="2253" y="595"/>
                  <a:pt x="2253" y="595"/>
                  <a:pt x="2253" y="594"/>
                </a:cubicBezTo>
                <a:cubicBezTo>
                  <a:pt x="2253" y="594"/>
                  <a:pt x="2253" y="594"/>
                  <a:pt x="2253" y="594"/>
                </a:cubicBezTo>
                <a:cubicBezTo>
                  <a:pt x="2254" y="594"/>
                  <a:pt x="2253" y="597"/>
                  <a:pt x="2254" y="596"/>
                </a:cubicBezTo>
                <a:cubicBezTo>
                  <a:pt x="2254" y="596"/>
                  <a:pt x="2254" y="595"/>
                  <a:pt x="2254" y="595"/>
                </a:cubicBezTo>
                <a:cubicBezTo>
                  <a:pt x="2255" y="596"/>
                  <a:pt x="2255" y="597"/>
                  <a:pt x="2254" y="597"/>
                </a:cubicBezTo>
                <a:cubicBezTo>
                  <a:pt x="2253" y="597"/>
                  <a:pt x="2253" y="597"/>
                  <a:pt x="2253" y="597"/>
                </a:cubicBezTo>
                <a:cubicBezTo>
                  <a:pt x="2254" y="596"/>
                  <a:pt x="2252" y="595"/>
                  <a:pt x="2252" y="595"/>
                </a:cubicBezTo>
                <a:cubicBezTo>
                  <a:pt x="2252" y="595"/>
                  <a:pt x="2252" y="594"/>
                  <a:pt x="2252" y="594"/>
                </a:cubicBezTo>
                <a:close/>
                <a:moveTo>
                  <a:pt x="2250" y="597"/>
                </a:moveTo>
                <a:cubicBezTo>
                  <a:pt x="2251" y="597"/>
                  <a:pt x="2251" y="599"/>
                  <a:pt x="2251" y="600"/>
                </a:cubicBezTo>
                <a:cubicBezTo>
                  <a:pt x="2250" y="599"/>
                  <a:pt x="2250" y="600"/>
                  <a:pt x="2250" y="600"/>
                </a:cubicBezTo>
                <a:cubicBezTo>
                  <a:pt x="2250" y="600"/>
                  <a:pt x="2249" y="599"/>
                  <a:pt x="2250" y="599"/>
                </a:cubicBezTo>
                <a:cubicBezTo>
                  <a:pt x="2252" y="599"/>
                  <a:pt x="2249" y="598"/>
                  <a:pt x="2250" y="597"/>
                </a:cubicBezTo>
                <a:close/>
                <a:moveTo>
                  <a:pt x="2250" y="604"/>
                </a:moveTo>
                <a:cubicBezTo>
                  <a:pt x="2250" y="604"/>
                  <a:pt x="2248" y="605"/>
                  <a:pt x="2248" y="606"/>
                </a:cubicBezTo>
                <a:cubicBezTo>
                  <a:pt x="2248" y="605"/>
                  <a:pt x="2247" y="605"/>
                  <a:pt x="2247" y="604"/>
                </a:cubicBezTo>
                <a:cubicBezTo>
                  <a:pt x="2249" y="604"/>
                  <a:pt x="2248" y="602"/>
                  <a:pt x="2246" y="602"/>
                </a:cubicBezTo>
                <a:cubicBezTo>
                  <a:pt x="2249" y="600"/>
                  <a:pt x="2248" y="603"/>
                  <a:pt x="2250" y="604"/>
                </a:cubicBezTo>
                <a:close/>
                <a:moveTo>
                  <a:pt x="2245" y="586"/>
                </a:moveTo>
                <a:cubicBezTo>
                  <a:pt x="2246" y="588"/>
                  <a:pt x="2246" y="589"/>
                  <a:pt x="2247" y="591"/>
                </a:cubicBezTo>
                <a:cubicBezTo>
                  <a:pt x="2246" y="589"/>
                  <a:pt x="2245" y="587"/>
                  <a:pt x="2244" y="586"/>
                </a:cubicBezTo>
                <a:cubicBezTo>
                  <a:pt x="2244" y="586"/>
                  <a:pt x="2245" y="586"/>
                  <a:pt x="2245" y="586"/>
                </a:cubicBezTo>
                <a:close/>
                <a:moveTo>
                  <a:pt x="2243" y="581"/>
                </a:moveTo>
                <a:cubicBezTo>
                  <a:pt x="2242" y="581"/>
                  <a:pt x="2241" y="580"/>
                  <a:pt x="2240" y="578"/>
                </a:cubicBezTo>
                <a:cubicBezTo>
                  <a:pt x="2240" y="578"/>
                  <a:pt x="2239" y="577"/>
                  <a:pt x="2239" y="577"/>
                </a:cubicBezTo>
                <a:cubicBezTo>
                  <a:pt x="2241" y="578"/>
                  <a:pt x="2242" y="580"/>
                  <a:pt x="2243" y="581"/>
                </a:cubicBezTo>
                <a:close/>
                <a:moveTo>
                  <a:pt x="2242" y="595"/>
                </a:moveTo>
                <a:cubicBezTo>
                  <a:pt x="2242" y="595"/>
                  <a:pt x="2242" y="596"/>
                  <a:pt x="2242" y="596"/>
                </a:cubicBezTo>
                <a:cubicBezTo>
                  <a:pt x="2242" y="596"/>
                  <a:pt x="2242" y="596"/>
                  <a:pt x="2242" y="595"/>
                </a:cubicBezTo>
                <a:cubicBezTo>
                  <a:pt x="2243" y="596"/>
                  <a:pt x="2244" y="598"/>
                  <a:pt x="2246" y="600"/>
                </a:cubicBezTo>
                <a:cubicBezTo>
                  <a:pt x="2246" y="600"/>
                  <a:pt x="2245" y="600"/>
                  <a:pt x="2245" y="600"/>
                </a:cubicBezTo>
                <a:cubicBezTo>
                  <a:pt x="2245" y="599"/>
                  <a:pt x="2245" y="599"/>
                  <a:pt x="2245" y="599"/>
                </a:cubicBezTo>
                <a:cubicBezTo>
                  <a:pt x="2244" y="599"/>
                  <a:pt x="2244" y="599"/>
                  <a:pt x="2244" y="600"/>
                </a:cubicBezTo>
                <a:cubicBezTo>
                  <a:pt x="2242" y="599"/>
                  <a:pt x="2242" y="595"/>
                  <a:pt x="2239" y="594"/>
                </a:cubicBezTo>
                <a:cubicBezTo>
                  <a:pt x="2240" y="594"/>
                  <a:pt x="2241" y="594"/>
                  <a:pt x="2242" y="595"/>
                </a:cubicBezTo>
                <a:close/>
                <a:moveTo>
                  <a:pt x="2359" y="569"/>
                </a:moveTo>
                <a:cubicBezTo>
                  <a:pt x="2361" y="570"/>
                  <a:pt x="2362" y="571"/>
                  <a:pt x="2362" y="573"/>
                </a:cubicBezTo>
                <a:cubicBezTo>
                  <a:pt x="2362" y="572"/>
                  <a:pt x="2359" y="571"/>
                  <a:pt x="2359" y="569"/>
                </a:cubicBezTo>
                <a:close/>
                <a:moveTo>
                  <a:pt x="2349" y="563"/>
                </a:moveTo>
                <a:cubicBezTo>
                  <a:pt x="2350" y="564"/>
                  <a:pt x="2353" y="564"/>
                  <a:pt x="2351" y="566"/>
                </a:cubicBezTo>
                <a:cubicBezTo>
                  <a:pt x="2351" y="565"/>
                  <a:pt x="2348" y="564"/>
                  <a:pt x="2349" y="563"/>
                </a:cubicBezTo>
                <a:close/>
                <a:moveTo>
                  <a:pt x="2389" y="586"/>
                </a:moveTo>
                <a:cubicBezTo>
                  <a:pt x="2390" y="586"/>
                  <a:pt x="2393" y="590"/>
                  <a:pt x="2391" y="590"/>
                </a:cubicBezTo>
                <a:cubicBezTo>
                  <a:pt x="2392" y="588"/>
                  <a:pt x="2387" y="586"/>
                  <a:pt x="2389" y="586"/>
                </a:cubicBezTo>
                <a:close/>
                <a:moveTo>
                  <a:pt x="2354" y="549"/>
                </a:moveTo>
                <a:cubicBezTo>
                  <a:pt x="2351" y="549"/>
                  <a:pt x="2346" y="542"/>
                  <a:pt x="2344" y="540"/>
                </a:cubicBezTo>
                <a:cubicBezTo>
                  <a:pt x="2348" y="543"/>
                  <a:pt x="2350" y="547"/>
                  <a:pt x="2354" y="549"/>
                </a:cubicBezTo>
                <a:close/>
                <a:moveTo>
                  <a:pt x="2384" y="545"/>
                </a:moveTo>
                <a:cubicBezTo>
                  <a:pt x="2384" y="545"/>
                  <a:pt x="2386" y="546"/>
                  <a:pt x="2385" y="547"/>
                </a:cubicBezTo>
                <a:cubicBezTo>
                  <a:pt x="2385" y="547"/>
                  <a:pt x="2383" y="546"/>
                  <a:pt x="2384" y="545"/>
                </a:cubicBezTo>
                <a:close/>
                <a:moveTo>
                  <a:pt x="2349" y="520"/>
                </a:moveTo>
                <a:cubicBezTo>
                  <a:pt x="2349" y="521"/>
                  <a:pt x="2351" y="521"/>
                  <a:pt x="2350" y="522"/>
                </a:cubicBezTo>
                <a:cubicBezTo>
                  <a:pt x="2349" y="522"/>
                  <a:pt x="2347" y="521"/>
                  <a:pt x="2349" y="520"/>
                </a:cubicBezTo>
                <a:close/>
                <a:moveTo>
                  <a:pt x="2350" y="523"/>
                </a:moveTo>
                <a:cubicBezTo>
                  <a:pt x="2350" y="523"/>
                  <a:pt x="2349" y="524"/>
                  <a:pt x="2349" y="524"/>
                </a:cubicBezTo>
                <a:cubicBezTo>
                  <a:pt x="2346" y="520"/>
                  <a:pt x="2348" y="522"/>
                  <a:pt x="2350" y="523"/>
                </a:cubicBezTo>
                <a:close/>
                <a:moveTo>
                  <a:pt x="2435" y="542"/>
                </a:moveTo>
                <a:cubicBezTo>
                  <a:pt x="2436" y="543"/>
                  <a:pt x="2437" y="543"/>
                  <a:pt x="2438" y="544"/>
                </a:cubicBezTo>
                <a:cubicBezTo>
                  <a:pt x="2436" y="547"/>
                  <a:pt x="2434" y="541"/>
                  <a:pt x="2435" y="542"/>
                </a:cubicBezTo>
                <a:close/>
                <a:moveTo>
                  <a:pt x="2429" y="542"/>
                </a:moveTo>
                <a:cubicBezTo>
                  <a:pt x="2431" y="541"/>
                  <a:pt x="2429" y="542"/>
                  <a:pt x="2428" y="541"/>
                </a:cubicBezTo>
                <a:cubicBezTo>
                  <a:pt x="2429" y="541"/>
                  <a:pt x="2428" y="540"/>
                  <a:pt x="2429" y="540"/>
                </a:cubicBezTo>
                <a:cubicBezTo>
                  <a:pt x="2430" y="540"/>
                  <a:pt x="2431" y="541"/>
                  <a:pt x="2431" y="542"/>
                </a:cubicBezTo>
                <a:cubicBezTo>
                  <a:pt x="2430" y="544"/>
                  <a:pt x="2430" y="542"/>
                  <a:pt x="2429" y="542"/>
                </a:cubicBezTo>
                <a:close/>
                <a:moveTo>
                  <a:pt x="2429" y="530"/>
                </a:moveTo>
                <a:cubicBezTo>
                  <a:pt x="2430" y="531"/>
                  <a:pt x="2430" y="533"/>
                  <a:pt x="2430" y="534"/>
                </a:cubicBezTo>
                <a:cubicBezTo>
                  <a:pt x="2426" y="532"/>
                  <a:pt x="2426" y="527"/>
                  <a:pt x="2429" y="530"/>
                </a:cubicBezTo>
                <a:close/>
                <a:moveTo>
                  <a:pt x="2428" y="535"/>
                </a:moveTo>
                <a:cubicBezTo>
                  <a:pt x="2426" y="535"/>
                  <a:pt x="2426" y="532"/>
                  <a:pt x="2424" y="531"/>
                </a:cubicBezTo>
                <a:cubicBezTo>
                  <a:pt x="2426" y="530"/>
                  <a:pt x="2427" y="534"/>
                  <a:pt x="2428" y="535"/>
                </a:cubicBezTo>
                <a:close/>
                <a:moveTo>
                  <a:pt x="2434" y="516"/>
                </a:moveTo>
                <a:cubicBezTo>
                  <a:pt x="2434" y="516"/>
                  <a:pt x="2433" y="516"/>
                  <a:pt x="2433" y="515"/>
                </a:cubicBezTo>
                <a:cubicBezTo>
                  <a:pt x="2435" y="515"/>
                  <a:pt x="2438" y="520"/>
                  <a:pt x="2434" y="516"/>
                </a:cubicBezTo>
                <a:close/>
                <a:moveTo>
                  <a:pt x="2421" y="519"/>
                </a:moveTo>
                <a:cubicBezTo>
                  <a:pt x="2422" y="519"/>
                  <a:pt x="2422" y="520"/>
                  <a:pt x="2424" y="521"/>
                </a:cubicBezTo>
                <a:cubicBezTo>
                  <a:pt x="2422" y="523"/>
                  <a:pt x="2420" y="520"/>
                  <a:pt x="2421" y="519"/>
                </a:cubicBezTo>
                <a:close/>
                <a:moveTo>
                  <a:pt x="2414" y="541"/>
                </a:moveTo>
                <a:cubicBezTo>
                  <a:pt x="2414" y="541"/>
                  <a:pt x="2413" y="542"/>
                  <a:pt x="2413" y="542"/>
                </a:cubicBezTo>
                <a:cubicBezTo>
                  <a:pt x="2414" y="540"/>
                  <a:pt x="2412" y="542"/>
                  <a:pt x="2411" y="539"/>
                </a:cubicBezTo>
                <a:cubicBezTo>
                  <a:pt x="2413" y="538"/>
                  <a:pt x="2413" y="540"/>
                  <a:pt x="2414" y="541"/>
                </a:cubicBezTo>
                <a:close/>
                <a:moveTo>
                  <a:pt x="2406" y="533"/>
                </a:moveTo>
                <a:cubicBezTo>
                  <a:pt x="2408" y="535"/>
                  <a:pt x="2408" y="535"/>
                  <a:pt x="2409" y="536"/>
                </a:cubicBezTo>
                <a:cubicBezTo>
                  <a:pt x="2408" y="538"/>
                  <a:pt x="2406" y="534"/>
                  <a:pt x="2406" y="533"/>
                </a:cubicBezTo>
                <a:close/>
                <a:moveTo>
                  <a:pt x="2352" y="373"/>
                </a:moveTo>
                <a:cubicBezTo>
                  <a:pt x="2353" y="375"/>
                  <a:pt x="2354" y="375"/>
                  <a:pt x="2355" y="375"/>
                </a:cubicBezTo>
                <a:cubicBezTo>
                  <a:pt x="2355" y="378"/>
                  <a:pt x="2351" y="373"/>
                  <a:pt x="2352" y="373"/>
                </a:cubicBezTo>
                <a:close/>
                <a:moveTo>
                  <a:pt x="2349" y="374"/>
                </a:moveTo>
                <a:cubicBezTo>
                  <a:pt x="2349" y="373"/>
                  <a:pt x="2346" y="372"/>
                  <a:pt x="2348" y="371"/>
                </a:cubicBezTo>
                <a:cubicBezTo>
                  <a:pt x="2349" y="372"/>
                  <a:pt x="2349" y="373"/>
                  <a:pt x="2349" y="374"/>
                </a:cubicBezTo>
                <a:close/>
                <a:moveTo>
                  <a:pt x="2412" y="383"/>
                </a:moveTo>
                <a:cubicBezTo>
                  <a:pt x="2412" y="384"/>
                  <a:pt x="2414" y="384"/>
                  <a:pt x="2413" y="385"/>
                </a:cubicBezTo>
                <a:cubicBezTo>
                  <a:pt x="2413" y="385"/>
                  <a:pt x="2411" y="384"/>
                  <a:pt x="2412" y="383"/>
                </a:cubicBezTo>
                <a:close/>
                <a:moveTo>
                  <a:pt x="2454" y="261"/>
                </a:moveTo>
                <a:cubicBezTo>
                  <a:pt x="2451" y="259"/>
                  <a:pt x="2445" y="261"/>
                  <a:pt x="2442" y="259"/>
                </a:cubicBezTo>
                <a:cubicBezTo>
                  <a:pt x="2440" y="259"/>
                  <a:pt x="2440" y="259"/>
                  <a:pt x="2439" y="259"/>
                </a:cubicBezTo>
                <a:cubicBezTo>
                  <a:pt x="2439" y="259"/>
                  <a:pt x="2438" y="258"/>
                  <a:pt x="2437" y="258"/>
                </a:cubicBezTo>
                <a:cubicBezTo>
                  <a:pt x="2433" y="258"/>
                  <a:pt x="2430" y="256"/>
                  <a:pt x="2427" y="257"/>
                </a:cubicBezTo>
                <a:cubicBezTo>
                  <a:pt x="2427" y="256"/>
                  <a:pt x="2426" y="256"/>
                  <a:pt x="2425" y="256"/>
                </a:cubicBezTo>
                <a:cubicBezTo>
                  <a:pt x="2426" y="255"/>
                  <a:pt x="2426" y="255"/>
                  <a:pt x="2427" y="254"/>
                </a:cubicBezTo>
                <a:cubicBezTo>
                  <a:pt x="2428" y="254"/>
                  <a:pt x="2428" y="254"/>
                  <a:pt x="2429" y="254"/>
                </a:cubicBezTo>
                <a:cubicBezTo>
                  <a:pt x="2432" y="256"/>
                  <a:pt x="2438" y="253"/>
                  <a:pt x="2436" y="257"/>
                </a:cubicBezTo>
                <a:cubicBezTo>
                  <a:pt x="2437" y="257"/>
                  <a:pt x="2438" y="257"/>
                  <a:pt x="2439" y="256"/>
                </a:cubicBezTo>
                <a:cubicBezTo>
                  <a:pt x="2437" y="256"/>
                  <a:pt x="2438" y="254"/>
                  <a:pt x="2437" y="254"/>
                </a:cubicBezTo>
                <a:cubicBezTo>
                  <a:pt x="2438" y="254"/>
                  <a:pt x="2438" y="254"/>
                  <a:pt x="2438" y="253"/>
                </a:cubicBezTo>
                <a:cubicBezTo>
                  <a:pt x="2440" y="253"/>
                  <a:pt x="2442" y="253"/>
                  <a:pt x="2444" y="254"/>
                </a:cubicBezTo>
                <a:cubicBezTo>
                  <a:pt x="2445" y="252"/>
                  <a:pt x="2443" y="252"/>
                  <a:pt x="2442" y="252"/>
                </a:cubicBezTo>
                <a:cubicBezTo>
                  <a:pt x="2442" y="252"/>
                  <a:pt x="2442" y="252"/>
                  <a:pt x="2442" y="252"/>
                </a:cubicBezTo>
                <a:cubicBezTo>
                  <a:pt x="2442" y="252"/>
                  <a:pt x="2442" y="252"/>
                  <a:pt x="2442" y="252"/>
                </a:cubicBezTo>
                <a:cubicBezTo>
                  <a:pt x="2443" y="252"/>
                  <a:pt x="2443" y="252"/>
                  <a:pt x="2443" y="252"/>
                </a:cubicBezTo>
                <a:cubicBezTo>
                  <a:pt x="2444" y="252"/>
                  <a:pt x="2444" y="252"/>
                  <a:pt x="2445" y="252"/>
                </a:cubicBezTo>
                <a:cubicBezTo>
                  <a:pt x="2445" y="252"/>
                  <a:pt x="2445" y="252"/>
                  <a:pt x="2445" y="252"/>
                </a:cubicBezTo>
                <a:cubicBezTo>
                  <a:pt x="2446" y="252"/>
                  <a:pt x="2446" y="252"/>
                  <a:pt x="2446" y="252"/>
                </a:cubicBezTo>
                <a:cubicBezTo>
                  <a:pt x="2446" y="252"/>
                  <a:pt x="2447" y="252"/>
                  <a:pt x="2447" y="253"/>
                </a:cubicBezTo>
                <a:cubicBezTo>
                  <a:pt x="2447" y="253"/>
                  <a:pt x="2447" y="252"/>
                  <a:pt x="2447" y="252"/>
                </a:cubicBezTo>
                <a:cubicBezTo>
                  <a:pt x="2447" y="252"/>
                  <a:pt x="2448" y="252"/>
                  <a:pt x="2448" y="252"/>
                </a:cubicBezTo>
                <a:cubicBezTo>
                  <a:pt x="2448" y="252"/>
                  <a:pt x="2448" y="252"/>
                  <a:pt x="2448" y="252"/>
                </a:cubicBezTo>
                <a:cubicBezTo>
                  <a:pt x="2450" y="252"/>
                  <a:pt x="2451" y="252"/>
                  <a:pt x="2452" y="252"/>
                </a:cubicBezTo>
                <a:cubicBezTo>
                  <a:pt x="2452" y="252"/>
                  <a:pt x="2452" y="253"/>
                  <a:pt x="2452" y="253"/>
                </a:cubicBezTo>
                <a:cubicBezTo>
                  <a:pt x="2451" y="253"/>
                  <a:pt x="2448" y="252"/>
                  <a:pt x="2448" y="253"/>
                </a:cubicBezTo>
                <a:cubicBezTo>
                  <a:pt x="2450" y="253"/>
                  <a:pt x="2450" y="255"/>
                  <a:pt x="2452" y="255"/>
                </a:cubicBezTo>
                <a:cubicBezTo>
                  <a:pt x="2450" y="255"/>
                  <a:pt x="2452" y="257"/>
                  <a:pt x="2450" y="258"/>
                </a:cubicBezTo>
                <a:cubicBezTo>
                  <a:pt x="2449" y="258"/>
                  <a:pt x="2451" y="255"/>
                  <a:pt x="2449" y="256"/>
                </a:cubicBezTo>
                <a:cubicBezTo>
                  <a:pt x="2449" y="259"/>
                  <a:pt x="2448" y="256"/>
                  <a:pt x="2447" y="258"/>
                </a:cubicBezTo>
                <a:cubicBezTo>
                  <a:pt x="2450" y="259"/>
                  <a:pt x="2451" y="258"/>
                  <a:pt x="2452" y="260"/>
                </a:cubicBezTo>
                <a:cubicBezTo>
                  <a:pt x="2452" y="259"/>
                  <a:pt x="2455" y="258"/>
                  <a:pt x="2455" y="259"/>
                </a:cubicBezTo>
                <a:cubicBezTo>
                  <a:pt x="2453" y="259"/>
                  <a:pt x="2456" y="261"/>
                  <a:pt x="2454" y="261"/>
                </a:cubicBezTo>
                <a:close/>
                <a:moveTo>
                  <a:pt x="2423" y="236"/>
                </a:moveTo>
                <a:cubicBezTo>
                  <a:pt x="2424" y="236"/>
                  <a:pt x="2425" y="236"/>
                  <a:pt x="2424" y="235"/>
                </a:cubicBezTo>
                <a:cubicBezTo>
                  <a:pt x="2424" y="235"/>
                  <a:pt x="2424" y="235"/>
                  <a:pt x="2424" y="234"/>
                </a:cubicBezTo>
                <a:cubicBezTo>
                  <a:pt x="2426" y="235"/>
                  <a:pt x="2429" y="234"/>
                  <a:pt x="2429" y="236"/>
                </a:cubicBezTo>
                <a:cubicBezTo>
                  <a:pt x="2429" y="236"/>
                  <a:pt x="2428" y="236"/>
                  <a:pt x="2428" y="235"/>
                </a:cubicBezTo>
                <a:cubicBezTo>
                  <a:pt x="2427" y="235"/>
                  <a:pt x="2426" y="236"/>
                  <a:pt x="2425" y="237"/>
                </a:cubicBezTo>
                <a:cubicBezTo>
                  <a:pt x="2425" y="237"/>
                  <a:pt x="2425" y="236"/>
                  <a:pt x="2425" y="236"/>
                </a:cubicBezTo>
                <a:cubicBezTo>
                  <a:pt x="2424" y="237"/>
                  <a:pt x="2424" y="236"/>
                  <a:pt x="2423" y="236"/>
                </a:cubicBezTo>
                <a:close/>
                <a:moveTo>
                  <a:pt x="2421" y="228"/>
                </a:moveTo>
                <a:cubicBezTo>
                  <a:pt x="2421" y="227"/>
                  <a:pt x="2421" y="223"/>
                  <a:pt x="2422" y="224"/>
                </a:cubicBezTo>
                <a:cubicBezTo>
                  <a:pt x="2423" y="224"/>
                  <a:pt x="2424" y="228"/>
                  <a:pt x="2426" y="229"/>
                </a:cubicBezTo>
                <a:cubicBezTo>
                  <a:pt x="2427" y="227"/>
                  <a:pt x="2426" y="226"/>
                  <a:pt x="2427" y="225"/>
                </a:cubicBezTo>
                <a:cubicBezTo>
                  <a:pt x="2429" y="225"/>
                  <a:pt x="2431" y="225"/>
                  <a:pt x="2434" y="225"/>
                </a:cubicBezTo>
                <a:cubicBezTo>
                  <a:pt x="2434" y="228"/>
                  <a:pt x="2431" y="225"/>
                  <a:pt x="2431" y="227"/>
                </a:cubicBezTo>
                <a:cubicBezTo>
                  <a:pt x="2432" y="227"/>
                  <a:pt x="2433" y="228"/>
                  <a:pt x="2433" y="229"/>
                </a:cubicBezTo>
                <a:cubicBezTo>
                  <a:pt x="2434" y="226"/>
                  <a:pt x="2436" y="229"/>
                  <a:pt x="2437" y="227"/>
                </a:cubicBezTo>
                <a:cubicBezTo>
                  <a:pt x="2436" y="226"/>
                  <a:pt x="2435" y="228"/>
                  <a:pt x="2435" y="226"/>
                </a:cubicBezTo>
                <a:cubicBezTo>
                  <a:pt x="2437" y="226"/>
                  <a:pt x="2439" y="223"/>
                  <a:pt x="2441" y="226"/>
                </a:cubicBezTo>
                <a:cubicBezTo>
                  <a:pt x="2440" y="224"/>
                  <a:pt x="2441" y="225"/>
                  <a:pt x="2442" y="224"/>
                </a:cubicBezTo>
                <a:cubicBezTo>
                  <a:pt x="2442" y="225"/>
                  <a:pt x="2443" y="225"/>
                  <a:pt x="2443" y="226"/>
                </a:cubicBezTo>
                <a:cubicBezTo>
                  <a:pt x="2444" y="224"/>
                  <a:pt x="2444" y="226"/>
                  <a:pt x="2446" y="225"/>
                </a:cubicBezTo>
                <a:cubicBezTo>
                  <a:pt x="2446" y="228"/>
                  <a:pt x="2446" y="230"/>
                  <a:pt x="2445" y="231"/>
                </a:cubicBezTo>
                <a:cubicBezTo>
                  <a:pt x="2445" y="230"/>
                  <a:pt x="2444" y="229"/>
                  <a:pt x="2444" y="230"/>
                </a:cubicBezTo>
                <a:cubicBezTo>
                  <a:pt x="2444" y="231"/>
                  <a:pt x="2445" y="231"/>
                  <a:pt x="2445" y="231"/>
                </a:cubicBezTo>
                <a:cubicBezTo>
                  <a:pt x="2447" y="230"/>
                  <a:pt x="2445" y="229"/>
                  <a:pt x="2447" y="227"/>
                </a:cubicBezTo>
                <a:cubicBezTo>
                  <a:pt x="2449" y="226"/>
                  <a:pt x="2448" y="227"/>
                  <a:pt x="2449" y="228"/>
                </a:cubicBezTo>
                <a:cubicBezTo>
                  <a:pt x="2451" y="225"/>
                  <a:pt x="2455" y="227"/>
                  <a:pt x="2458" y="228"/>
                </a:cubicBezTo>
                <a:cubicBezTo>
                  <a:pt x="2457" y="228"/>
                  <a:pt x="2456" y="229"/>
                  <a:pt x="2457" y="229"/>
                </a:cubicBezTo>
                <a:cubicBezTo>
                  <a:pt x="2458" y="229"/>
                  <a:pt x="2458" y="227"/>
                  <a:pt x="2459" y="228"/>
                </a:cubicBezTo>
                <a:cubicBezTo>
                  <a:pt x="2459" y="231"/>
                  <a:pt x="2457" y="229"/>
                  <a:pt x="2456" y="231"/>
                </a:cubicBezTo>
                <a:cubicBezTo>
                  <a:pt x="2459" y="233"/>
                  <a:pt x="2465" y="233"/>
                  <a:pt x="2467" y="232"/>
                </a:cubicBezTo>
                <a:cubicBezTo>
                  <a:pt x="2466" y="232"/>
                  <a:pt x="2467" y="230"/>
                  <a:pt x="2467" y="229"/>
                </a:cubicBezTo>
                <a:cubicBezTo>
                  <a:pt x="2466" y="231"/>
                  <a:pt x="2466" y="229"/>
                  <a:pt x="2465" y="228"/>
                </a:cubicBezTo>
                <a:cubicBezTo>
                  <a:pt x="2467" y="229"/>
                  <a:pt x="2469" y="228"/>
                  <a:pt x="2470" y="230"/>
                </a:cubicBezTo>
                <a:cubicBezTo>
                  <a:pt x="2470" y="228"/>
                  <a:pt x="2472" y="230"/>
                  <a:pt x="2472" y="230"/>
                </a:cubicBezTo>
                <a:cubicBezTo>
                  <a:pt x="2472" y="228"/>
                  <a:pt x="2477" y="230"/>
                  <a:pt x="2479" y="230"/>
                </a:cubicBezTo>
                <a:cubicBezTo>
                  <a:pt x="2479" y="232"/>
                  <a:pt x="2479" y="231"/>
                  <a:pt x="2478" y="233"/>
                </a:cubicBezTo>
                <a:cubicBezTo>
                  <a:pt x="2479" y="233"/>
                  <a:pt x="2479" y="233"/>
                  <a:pt x="2481" y="233"/>
                </a:cubicBezTo>
                <a:cubicBezTo>
                  <a:pt x="2480" y="235"/>
                  <a:pt x="2477" y="232"/>
                  <a:pt x="2478" y="235"/>
                </a:cubicBezTo>
                <a:cubicBezTo>
                  <a:pt x="2479" y="235"/>
                  <a:pt x="2483" y="233"/>
                  <a:pt x="2484" y="236"/>
                </a:cubicBezTo>
                <a:cubicBezTo>
                  <a:pt x="2482" y="236"/>
                  <a:pt x="2481" y="236"/>
                  <a:pt x="2481" y="238"/>
                </a:cubicBezTo>
                <a:cubicBezTo>
                  <a:pt x="2478" y="235"/>
                  <a:pt x="2477" y="237"/>
                  <a:pt x="2475" y="236"/>
                </a:cubicBezTo>
                <a:cubicBezTo>
                  <a:pt x="2475" y="237"/>
                  <a:pt x="2476" y="237"/>
                  <a:pt x="2475" y="238"/>
                </a:cubicBezTo>
                <a:cubicBezTo>
                  <a:pt x="2473" y="238"/>
                  <a:pt x="2472" y="237"/>
                  <a:pt x="2470" y="238"/>
                </a:cubicBezTo>
                <a:cubicBezTo>
                  <a:pt x="2469" y="236"/>
                  <a:pt x="2472" y="238"/>
                  <a:pt x="2472" y="236"/>
                </a:cubicBezTo>
                <a:cubicBezTo>
                  <a:pt x="2467" y="235"/>
                  <a:pt x="2465" y="236"/>
                  <a:pt x="2461" y="234"/>
                </a:cubicBezTo>
                <a:cubicBezTo>
                  <a:pt x="2461" y="237"/>
                  <a:pt x="2461" y="233"/>
                  <a:pt x="2460" y="235"/>
                </a:cubicBezTo>
                <a:cubicBezTo>
                  <a:pt x="2460" y="237"/>
                  <a:pt x="2461" y="237"/>
                  <a:pt x="2461" y="238"/>
                </a:cubicBezTo>
                <a:cubicBezTo>
                  <a:pt x="2459" y="238"/>
                  <a:pt x="2458" y="238"/>
                  <a:pt x="2457" y="238"/>
                </a:cubicBezTo>
                <a:cubicBezTo>
                  <a:pt x="2457" y="235"/>
                  <a:pt x="2460" y="238"/>
                  <a:pt x="2460" y="237"/>
                </a:cubicBezTo>
                <a:cubicBezTo>
                  <a:pt x="2458" y="237"/>
                  <a:pt x="2460" y="234"/>
                  <a:pt x="2459" y="234"/>
                </a:cubicBezTo>
                <a:cubicBezTo>
                  <a:pt x="2458" y="236"/>
                  <a:pt x="2457" y="233"/>
                  <a:pt x="2455" y="235"/>
                </a:cubicBezTo>
                <a:cubicBezTo>
                  <a:pt x="2456" y="235"/>
                  <a:pt x="2457" y="235"/>
                  <a:pt x="2457" y="236"/>
                </a:cubicBezTo>
                <a:cubicBezTo>
                  <a:pt x="2454" y="236"/>
                  <a:pt x="2454" y="236"/>
                  <a:pt x="2453" y="234"/>
                </a:cubicBezTo>
                <a:cubicBezTo>
                  <a:pt x="2453" y="235"/>
                  <a:pt x="2451" y="235"/>
                  <a:pt x="2452" y="236"/>
                </a:cubicBezTo>
                <a:cubicBezTo>
                  <a:pt x="2450" y="236"/>
                  <a:pt x="2449" y="235"/>
                  <a:pt x="2447" y="236"/>
                </a:cubicBezTo>
                <a:cubicBezTo>
                  <a:pt x="2448" y="233"/>
                  <a:pt x="2450" y="236"/>
                  <a:pt x="2451" y="234"/>
                </a:cubicBezTo>
                <a:cubicBezTo>
                  <a:pt x="2450" y="234"/>
                  <a:pt x="2451" y="232"/>
                  <a:pt x="2450" y="233"/>
                </a:cubicBezTo>
                <a:cubicBezTo>
                  <a:pt x="2449" y="235"/>
                  <a:pt x="2448" y="231"/>
                  <a:pt x="2446" y="233"/>
                </a:cubicBezTo>
                <a:cubicBezTo>
                  <a:pt x="2447" y="232"/>
                  <a:pt x="2443" y="231"/>
                  <a:pt x="2444" y="232"/>
                </a:cubicBezTo>
                <a:cubicBezTo>
                  <a:pt x="2444" y="233"/>
                  <a:pt x="2445" y="235"/>
                  <a:pt x="2445" y="236"/>
                </a:cubicBezTo>
                <a:cubicBezTo>
                  <a:pt x="2445" y="236"/>
                  <a:pt x="2445" y="236"/>
                  <a:pt x="2445" y="236"/>
                </a:cubicBezTo>
                <a:cubicBezTo>
                  <a:pt x="2445" y="236"/>
                  <a:pt x="2445" y="236"/>
                  <a:pt x="2445" y="237"/>
                </a:cubicBezTo>
                <a:cubicBezTo>
                  <a:pt x="2442" y="236"/>
                  <a:pt x="2445" y="233"/>
                  <a:pt x="2442" y="232"/>
                </a:cubicBezTo>
                <a:cubicBezTo>
                  <a:pt x="2442" y="233"/>
                  <a:pt x="2444" y="233"/>
                  <a:pt x="2443" y="235"/>
                </a:cubicBezTo>
                <a:cubicBezTo>
                  <a:pt x="2440" y="235"/>
                  <a:pt x="2443" y="233"/>
                  <a:pt x="2441" y="233"/>
                </a:cubicBezTo>
                <a:cubicBezTo>
                  <a:pt x="2440" y="233"/>
                  <a:pt x="2440" y="235"/>
                  <a:pt x="2441" y="235"/>
                </a:cubicBezTo>
                <a:cubicBezTo>
                  <a:pt x="2441" y="235"/>
                  <a:pt x="2444" y="235"/>
                  <a:pt x="2442" y="236"/>
                </a:cubicBezTo>
                <a:cubicBezTo>
                  <a:pt x="2441" y="236"/>
                  <a:pt x="2440" y="236"/>
                  <a:pt x="2439" y="236"/>
                </a:cubicBezTo>
                <a:cubicBezTo>
                  <a:pt x="2441" y="237"/>
                  <a:pt x="2444" y="237"/>
                  <a:pt x="2446" y="238"/>
                </a:cubicBezTo>
                <a:cubicBezTo>
                  <a:pt x="2445" y="239"/>
                  <a:pt x="2444" y="239"/>
                  <a:pt x="2441" y="239"/>
                </a:cubicBezTo>
                <a:cubicBezTo>
                  <a:pt x="2441" y="236"/>
                  <a:pt x="2442" y="239"/>
                  <a:pt x="2443" y="238"/>
                </a:cubicBezTo>
                <a:cubicBezTo>
                  <a:pt x="2442" y="237"/>
                  <a:pt x="2440" y="237"/>
                  <a:pt x="2439" y="237"/>
                </a:cubicBezTo>
                <a:cubicBezTo>
                  <a:pt x="2439" y="235"/>
                  <a:pt x="2437" y="235"/>
                  <a:pt x="2439" y="234"/>
                </a:cubicBezTo>
                <a:cubicBezTo>
                  <a:pt x="2437" y="235"/>
                  <a:pt x="2436" y="233"/>
                  <a:pt x="2435" y="234"/>
                </a:cubicBezTo>
                <a:cubicBezTo>
                  <a:pt x="2436" y="230"/>
                  <a:pt x="2440" y="235"/>
                  <a:pt x="2441" y="231"/>
                </a:cubicBezTo>
                <a:cubicBezTo>
                  <a:pt x="2440" y="231"/>
                  <a:pt x="2439" y="231"/>
                  <a:pt x="2438" y="232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29"/>
                  <a:pt x="2436" y="230"/>
                  <a:pt x="2437" y="232"/>
                </a:cubicBezTo>
                <a:cubicBezTo>
                  <a:pt x="2437" y="232"/>
                  <a:pt x="2436" y="231"/>
                  <a:pt x="2435" y="231"/>
                </a:cubicBezTo>
                <a:cubicBezTo>
                  <a:pt x="2435" y="230"/>
                  <a:pt x="2436" y="230"/>
                  <a:pt x="2435" y="230"/>
                </a:cubicBezTo>
                <a:cubicBezTo>
                  <a:pt x="2434" y="231"/>
                  <a:pt x="2431" y="231"/>
                  <a:pt x="2432" y="233"/>
                </a:cubicBezTo>
                <a:cubicBezTo>
                  <a:pt x="2431" y="233"/>
                  <a:pt x="2432" y="231"/>
                  <a:pt x="2430" y="233"/>
                </a:cubicBezTo>
                <a:cubicBezTo>
                  <a:pt x="2429" y="232"/>
                  <a:pt x="2431" y="232"/>
                  <a:pt x="2431" y="230"/>
                </a:cubicBezTo>
                <a:cubicBezTo>
                  <a:pt x="2431" y="230"/>
                  <a:pt x="2430" y="230"/>
                  <a:pt x="2430" y="230"/>
                </a:cubicBezTo>
                <a:cubicBezTo>
                  <a:pt x="2430" y="230"/>
                  <a:pt x="2431" y="231"/>
                  <a:pt x="2431" y="231"/>
                </a:cubicBezTo>
                <a:cubicBezTo>
                  <a:pt x="2429" y="231"/>
                  <a:pt x="2429" y="231"/>
                  <a:pt x="2427" y="230"/>
                </a:cubicBezTo>
                <a:cubicBezTo>
                  <a:pt x="2427" y="232"/>
                  <a:pt x="2428" y="232"/>
                  <a:pt x="2427" y="233"/>
                </a:cubicBezTo>
                <a:cubicBezTo>
                  <a:pt x="2426" y="233"/>
                  <a:pt x="2425" y="233"/>
                  <a:pt x="2424" y="232"/>
                </a:cubicBezTo>
                <a:cubicBezTo>
                  <a:pt x="2426" y="232"/>
                  <a:pt x="2426" y="231"/>
                  <a:pt x="2427" y="231"/>
                </a:cubicBezTo>
                <a:cubicBezTo>
                  <a:pt x="2425" y="230"/>
                  <a:pt x="2422" y="230"/>
                  <a:pt x="2421" y="228"/>
                </a:cubicBezTo>
                <a:close/>
                <a:moveTo>
                  <a:pt x="2420" y="234"/>
                </a:moveTo>
                <a:cubicBezTo>
                  <a:pt x="2419" y="234"/>
                  <a:pt x="2419" y="235"/>
                  <a:pt x="2419" y="235"/>
                </a:cubicBezTo>
                <a:cubicBezTo>
                  <a:pt x="2419" y="235"/>
                  <a:pt x="2419" y="235"/>
                  <a:pt x="2419" y="235"/>
                </a:cubicBezTo>
                <a:cubicBezTo>
                  <a:pt x="2419" y="234"/>
                  <a:pt x="2420" y="234"/>
                  <a:pt x="2421" y="234"/>
                </a:cubicBezTo>
                <a:cubicBezTo>
                  <a:pt x="2421" y="234"/>
                  <a:pt x="2421" y="234"/>
                  <a:pt x="2421" y="234"/>
                </a:cubicBezTo>
                <a:cubicBezTo>
                  <a:pt x="2421" y="234"/>
                  <a:pt x="2420" y="234"/>
                  <a:pt x="2420" y="234"/>
                </a:cubicBezTo>
                <a:close/>
                <a:moveTo>
                  <a:pt x="2418" y="237"/>
                </a:moveTo>
                <a:cubicBezTo>
                  <a:pt x="2417" y="237"/>
                  <a:pt x="2417" y="237"/>
                  <a:pt x="2416" y="236"/>
                </a:cubicBezTo>
                <a:cubicBezTo>
                  <a:pt x="2417" y="235"/>
                  <a:pt x="2417" y="234"/>
                  <a:pt x="2419" y="235"/>
                </a:cubicBezTo>
                <a:cubicBezTo>
                  <a:pt x="2417" y="234"/>
                  <a:pt x="2416" y="234"/>
                  <a:pt x="2415" y="233"/>
                </a:cubicBezTo>
                <a:cubicBezTo>
                  <a:pt x="2416" y="233"/>
                  <a:pt x="2417" y="233"/>
                  <a:pt x="2419" y="235"/>
                </a:cubicBezTo>
                <a:cubicBezTo>
                  <a:pt x="2418" y="234"/>
                  <a:pt x="2417" y="236"/>
                  <a:pt x="2418" y="237"/>
                </a:cubicBezTo>
                <a:close/>
                <a:moveTo>
                  <a:pt x="2415" y="232"/>
                </a:moveTo>
                <a:cubicBezTo>
                  <a:pt x="2415" y="231"/>
                  <a:pt x="2415" y="230"/>
                  <a:pt x="2416" y="230"/>
                </a:cubicBezTo>
                <a:cubicBezTo>
                  <a:pt x="2416" y="231"/>
                  <a:pt x="2418" y="230"/>
                  <a:pt x="2418" y="232"/>
                </a:cubicBezTo>
                <a:cubicBezTo>
                  <a:pt x="2417" y="233"/>
                  <a:pt x="2415" y="233"/>
                  <a:pt x="2415" y="232"/>
                </a:cubicBezTo>
                <a:close/>
                <a:moveTo>
                  <a:pt x="2411" y="228"/>
                </a:moveTo>
                <a:cubicBezTo>
                  <a:pt x="2412" y="225"/>
                  <a:pt x="2411" y="226"/>
                  <a:pt x="2412" y="224"/>
                </a:cubicBezTo>
                <a:cubicBezTo>
                  <a:pt x="2412" y="225"/>
                  <a:pt x="2413" y="226"/>
                  <a:pt x="2414" y="225"/>
                </a:cubicBezTo>
                <a:cubicBezTo>
                  <a:pt x="2414" y="226"/>
                  <a:pt x="2413" y="226"/>
                  <a:pt x="2413" y="226"/>
                </a:cubicBezTo>
                <a:cubicBezTo>
                  <a:pt x="2413" y="226"/>
                  <a:pt x="2414" y="227"/>
                  <a:pt x="2415" y="226"/>
                </a:cubicBezTo>
                <a:cubicBezTo>
                  <a:pt x="2414" y="226"/>
                  <a:pt x="2415" y="224"/>
                  <a:pt x="2414" y="224"/>
                </a:cubicBezTo>
                <a:cubicBezTo>
                  <a:pt x="2415" y="224"/>
                  <a:pt x="2416" y="224"/>
                  <a:pt x="2416" y="225"/>
                </a:cubicBezTo>
                <a:cubicBezTo>
                  <a:pt x="2416" y="225"/>
                  <a:pt x="2414" y="226"/>
                  <a:pt x="2415" y="227"/>
                </a:cubicBezTo>
                <a:cubicBezTo>
                  <a:pt x="2416" y="226"/>
                  <a:pt x="2417" y="225"/>
                  <a:pt x="2417" y="224"/>
                </a:cubicBezTo>
                <a:cubicBezTo>
                  <a:pt x="2419" y="224"/>
                  <a:pt x="2420" y="224"/>
                  <a:pt x="2420" y="226"/>
                </a:cubicBezTo>
                <a:cubicBezTo>
                  <a:pt x="2419" y="226"/>
                  <a:pt x="2420" y="227"/>
                  <a:pt x="2420" y="229"/>
                </a:cubicBezTo>
                <a:cubicBezTo>
                  <a:pt x="2416" y="230"/>
                  <a:pt x="2415" y="226"/>
                  <a:pt x="2411" y="228"/>
                </a:cubicBezTo>
                <a:close/>
                <a:moveTo>
                  <a:pt x="2414" y="255"/>
                </a:moveTo>
                <a:cubicBezTo>
                  <a:pt x="2413" y="255"/>
                  <a:pt x="2413" y="255"/>
                  <a:pt x="2412" y="256"/>
                </a:cubicBezTo>
                <a:cubicBezTo>
                  <a:pt x="2413" y="255"/>
                  <a:pt x="2413" y="255"/>
                  <a:pt x="2413" y="255"/>
                </a:cubicBezTo>
                <a:cubicBezTo>
                  <a:pt x="2413" y="255"/>
                  <a:pt x="2413" y="255"/>
                  <a:pt x="2414" y="255"/>
                </a:cubicBezTo>
                <a:close/>
                <a:moveTo>
                  <a:pt x="2410" y="225"/>
                </a:moveTo>
                <a:cubicBezTo>
                  <a:pt x="2410" y="227"/>
                  <a:pt x="2409" y="227"/>
                  <a:pt x="2409" y="228"/>
                </a:cubicBezTo>
                <a:cubicBezTo>
                  <a:pt x="2408" y="228"/>
                  <a:pt x="2403" y="225"/>
                  <a:pt x="2404" y="227"/>
                </a:cubicBezTo>
                <a:cubicBezTo>
                  <a:pt x="2402" y="227"/>
                  <a:pt x="2402" y="227"/>
                  <a:pt x="2400" y="225"/>
                </a:cubicBezTo>
                <a:cubicBezTo>
                  <a:pt x="2399" y="228"/>
                  <a:pt x="2396" y="225"/>
                  <a:pt x="2393" y="226"/>
                </a:cubicBezTo>
                <a:cubicBezTo>
                  <a:pt x="2393" y="224"/>
                  <a:pt x="2392" y="223"/>
                  <a:pt x="2393" y="222"/>
                </a:cubicBezTo>
                <a:cubicBezTo>
                  <a:pt x="2393" y="221"/>
                  <a:pt x="2394" y="221"/>
                  <a:pt x="2394" y="221"/>
                </a:cubicBezTo>
                <a:cubicBezTo>
                  <a:pt x="2395" y="221"/>
                  <a:pt x="2396" y="221"/>
                  <a:pt x="2397" y="221"/>
                </a:cubicBezTo>
                <a:cubicBezTo>
                  <a:pt x="2399" y="222"/>
                  <a:pt x="2400" y="223"/>
                  <a:pt x="2401" y="224"/>
                </a:cubicBezTo>
                <a:cubicBezTo>
                  <a:pt x="2400" y="224"/>
                  <a:pt x="2399" y="224"/>
                  <a:pt x="2399" y="225"/>
                </a:cubicBezTo>
                <a:cubicBezTo>
                  <a:pt x="2401" y="225"/>
                  <a:pt x="2402" y="223"/>
                  <a:pt x="2403" y="222"/>
                </a:cubicBezTo>
                <a:cubicBezTo>
                  <a:pt x="2404" y="223"/>
                  <a:pt x="2403" y="224"/>
                  <a:pt x="2404" y="225"/>
                </a:cubicBezTo>
                <a:cubicBezTo>
                  <a:pt x="2404" y="224"/>
                  <a:pt x="2404" y="223"/>
                  <a:pt x="2404" y="222"/>
                </a:cubicBezTo>
                <a:cubicBezTo>
                  <a:pt x="2405" y="222"/>
                  <a:pt x="2406" y="223"/>
                  <a:pt x="2407" y="223"/>
                </a:cubicBezTo>
                <a:cubicBezTo>
                  <a:pt x="2408" y="224"/>
                  <a:pt x="2406" y="225"/>
                  <a:pt x="2407" y="226"/>
                </a:cubicBezTo>
                <a:cubicBezTo>
                  <a:pt x="2407" y="223"/>
                  <a:pt x="2409" y="226"/>
                  <a:pt x="2409" y="225"/>
                </a:cubicBezTo>
                <a:cubicBezTo>
                  <a:pt x="2409" y="224"/>
                  <a:pt x="2407" y="225"/>
                  <a:pt x="2407" y="223"/>
                </a:cubicBezTo>
                <a:cubicBezTo>
                  <a:pt x="2409" y="223"/>
                  <a:pt x="2410" y="223"/>
                  <a:pt x="2411" y="224"/>
                </a:cubicBezTo>
                <a:cubicBezTo>
                  <a:pt x="2410" y="225"/>
                  <a:pt x="2409" y="227"/>
                  <a:pt x="2410" y="225"/>
                </a:cubicBezTo>
                <a:close/>
                <a:moveTo>
                  <a:pt x="2400" y="232"/>
                </a:moveTo>
                <a:cubicBezTo>
                  <a:pt x="2400" y="233"/>
                  <a:pt x="2400" y="233"/>
                  <a:pt x="2400" y="233"/>
                </a:cubicBezTo>
                <a:cubicBezTo>
                  <a:pt x="2400" y="233"/>
                  <a:pt x="2399" y="233"/>
                  <a:pt x="2398" y="233"/>
                </a:cubicBezTo>
                <a:cubicBezTo>
                  <a:pt x="2398" y="232"/>
                  <a:pt x="2398" y="232"/>
                  <a:pt x="2397" y="232"/>
                </a:cubicBezTo>
                <a:cubicBezTo>
                  <a:pt x="2399" y="231"/>
                  <a:pt x="2401" y="231"/>
                  <a:pt x="2402" y="232"/>
                </a:cubicBezTo>
                <a:cubicBezTo>
                  <a:pt x="2401" y="232"/>
                  <a:pt x="2400" y="232"/>
                  <a:pt x="2400" y="232"/>
                </a:cubicBezTo>
                <a:close/>
                <a:moveTo>
                  <a:pt x="2399" y="228"/>
                </a:moveTo>
                <a:cubicBezTo>
                  <a:pt x="2399" y="228"/>
                  <a:pt x="2401" y="228"/>
                  <a:pt x="2401" y="229"/>
                </a:cubicBezTo>
                <a:cubicBezTo>
                  <a:pt x="2400" y="228"/>
                  <a:pt x="2399" y="230"/>
                  <a:pt x="2399" y="228"/>
                </a:cubicBezTo>
                <a:close/>
                <a:moveTo>
                  <a:pt x="2391" y="213"/>
                </a:moveTo>
                <a:cubicBezTo>
                  <a:pt x="2391" y="213"/>
                  <a:pt x="2390" y="213"/>
                  <a:pt x="2389" y="214"/>
                </a:cubicBezTo>
                <a:cubicBezTo>
                  <a:pt x="2388" y="213"/>
                  <a:pt x="2386" y="211"/>
                  <a:pt x="2389" y="212"/>
                </a:cubicBezTo>
                <a:cubicBezTo>
                  <a:pt x="2389" y="212"/>
                  <a:pt x="2390" y="212"/>
                  <a:pt x="2391" y="212"/>
                </a:cubicBezTo>
                <a:cubicBezTo>
                  <a:pt x="2391" y="212"/>
                  <a:pt x="2391" y="213"/>
                  <a:pt x="2391" y="213"/>
                </a:cubicBezTo>
                <a:cubicBezTo>
                  <a:pt x="2391" y="211"/>
                  <a:pt x="2394" y="211"/>
                  <a:pt x="2393" y="208"/>
                </a:cubicBezTo>
                <a:cubicBezTo>
                  <a:pt x="2393" y="208"/>
                  <a:pt x="2394" y="208"/>
                  <a:pt x="2394" y="208"/>
                </a:cubicBezTo>
                <a:cubicBezTo>
                  <a:pt x="2394" y="208"/>
                  <a:pt x="2394" y="208"/>
                  <a:pt x="2394" y="208"/>
                </a:cubicBezTo>
                <a:cubicBezTo>
                  <a:pt x="2394" y="208"/>
                  <a:pt x="2394" y="209"/>
                  <a:pt x="2394" y="209"/>
                </a:cubicBezTo>
                <a:cubicBezTo>
                  <a:pt x="2395" y="209"/>
                  <a:pt x="2396" y="209"/>
                  <a:pt x="2395" y="210"/>
                </a:cubicBezTo>
                <a:cubicBezTo>
                  <a:pt x="2392" y="210"/>
                  <a:pt x="2396" y="211"/>
                  <a:pt x="2395" y="213"/>
                </a:cubicBezTo>
                <a:cubicBezTo>
                  <a:pt x="2397" y="212"/>
                  <a:pt x="2395" y="211"/>
                  <a:pt x="2396" y="210"/>
                </a:cubicBezTo>
                <a:cubicBezTo>
                  <a:pt x="2396" y="212"/>
                  <a:pt x="2396" y="213"/>
                  <a:pt x="2397" y="213"/>
                </a:cubicBezTo>
                <a:cubicBezTo>
                  <a:pt x="2397" y="213"/>
                  <a:pt x="2398" y="213"/>
                  <a:pt x="2398" y="212"/>
                </a:cubicBezTo>
                <a:cubicBezTo>
                  <a:pt x="2397" y="211"/>
                  <a:pt x="2399" y="211"/>
                  <a:pt x="2399" y="211"/>
                </a:cubicBezTo>
                <a:cubicBezTo>
                  <a:pt x="2399" y="210"/>
                  <a:pt x="2397" y="210"/>
                  <a:pt x="2397" y="209"/>
                </a:cubicBezTo>
                <a:cubicBezTo>
                  <a:pt x="2398" y="209"/>
                  <a:pt x="2398" y="207"/>
                  <a:pt x="2398" y="207"/>
                </a:cubicBezTo>
                <a:cubicBezTo>
                  <a:pt x="2399" y="208"/>
                  <a:pt x="2401" y="208"/>
                  <a:pt x="2401" y="209"/>
                </a:cubicBezTo>
                <a:cubicBezTo>
                  <a:pt x="2401" y="209"/>
                  <a:pt x="2402" y="209"/>
                  <a:pt x="2403" y="209"/>
                </a:cubicBezTo>
                <a:cubicBezTo>
                  <a:pt x="2403" y="209"/>
                  <a:pt x="2402" y="210"/>
                  <a:pt x="2402" y="210"/>
                </a:cubicBezTo>
                <a:cubicBezTo>
                  <a:pt x="2401" y="210"/>
                  <a:pt x="2400" y="210"/>
                  <a:pt x="2399" y="210"/>
                </a:cubicBezTo>
                <a:cubicBezTo>
                  <a:pt x="2401" y="211"/>
                  <a:pt x="2402" y="212"/>
                  <a:pt x="2403" y="212"/>
                </a:cubicBezTo>
                <a:cubicBezTo>
                  <a:pt x="2404" y="212"/>
                  <a:pt x="2403" y="211"/>
                  <a:pt x="2403" y="211"/>
                </a:cubicBezTo>
                <a:cubicBezTo>
                  <a:pt x="2404" y="211"/>
                  <a:pt x="2404" y="210"/>
                  <a:pt x="2405" y="209"/>
                </a:cubicBezTo>
                <a:cubicBezTo>
                  <a:pt x="2405" y="209"/>
                  <a:pt x="2405" y="209"/>
                  <a:pt x="2405" y="209"/>
                </a:cubicBezTo>
                <a:cubicBezTo>
                  <a:pt x="2408" y="209"/>
                  <a:pt x="2412" y="210"/>
                  <a:pt x="2414" y="212"/>
                </a:cubicBezTo>
                <a:cubicBezTo>
                  <a:pt x="2411" y="212"/>
                  <a:pt x="2409" y="209"/>
                  <a:pt x="2406" y="212"/>
                </a:cubicBezTo>
                <a:cubicBezTo>
                  <a:pt x="2411" y="213"/>
                  <a:pt x="2414" y="212"/>
                  <a:pt x="2416" y="215"/>
                </a:cubicBezTo>
                <a:cubicBezTo>
                  <a:pt x="2417" y="212"/>
                  <a:pt x="2418" y="216"/>
                  <a:pt x="2419" y="213"/>
                </a:cubicBezTo>
                <a:cubicBezTo>
                  <a:pt x="2420" y="214"/>
                  <a:pt x="2421" y="217"/>
                  <a:pt x="2423" y="214"/>
                </a:cubicBezTo>
                <a:cubicBezTo>
                  <a:pt x="2424" y="216"/>
                  <a:pt x="2422" y="216"/>
                  <a:pt x="2423" y="217"/>
                </a:cubicBezTo>
                <a:cubicBezTo>
                  <a:pt x="2424" y="216"/>
                  <a:pt x="2425" y="217"/>
                  <a:pt x="2426" y="216"/>
                </a:cubicBezTo>
                <a:cubicBezTo>
                  <a:pt x="2426" y="217"/>
                  <a:pt x="2427" y="218"/>
                  <a:pt x="2428" y="219"/>
                </a:cubicBezTo>
                <a:cubicBezTo>
                  <a:pt x="2428" y="219"/>
                  <a:pt x="2427" y="219"/>
                  <a:pt x="2428" y="220"/>
                </a:cubicBezTo>
                <a:cubicBezTo>
                  <a:pt x="2429" y="219"/>
                  <a:pt x="2430" y="218"/>
                  <a:pt x="2430" y="217"/>
                </a:cubicBezTo>
                <a:cubicBezTo>
                  <a:pt x="2431" y="218"/>
                  <a:pt x="2430" y="220"/>
                  <a:pt x="2431" y="220"/>
                </a:cubicBezTo>
                <a:cubicBezTo>
                  <a:pt x="2431" y="220"/>
                  <a:pt x="2431" y="219"/>
                  <a:pt x="2431" y="220"/>
                </a:cubicBezTo>
                <a:cubicBezTo>
                  <a:pt x="2431" y="220"/>
                  <a:pt x="2431" y="220"/>
                  <a:pt x="2431" y="221"/>
                </a:cubicBezTo>
                <a:cubicBezTo>
                  <a:pt x="2429" y="221"/>
                  <a:pt x="2427" y="221"/>
                  <a:pt x="2426" y="219"/>
                </a:cubicBezTo>
                <a:cubicBezTo>
                  <a:pt x="2425" y="220"/>
                  <a:pt x="2428" y="221"/>
                  <a:pt x="2426" y="221"/>
                </a:cubicBezTo>
                <a:cubicBezTo>
                  <a:pt x="2425" y="220"/>
                  <a:pt x="2421" y="220"/>
                  <a:pt x="2418" y="220"/>
                </a:cubicBezTo>
                <a:cubicBezTo>
                  <a:pt x="2417" y="219"/>
                  <a:pt x="2418" y="219"/>
                  <a:pt x="2418" y="217"/>
                </a:cubicBezTo>
                <a:cubicBezTo>
                  <a:pt x="2416" y="217"/>
                  <a:pt x="2414" y="216"/>
                  <a:pt x="2413" y="215"/>
                </a:cubicBezTo>
                <a:cubicBezTo>
                  <a:pt x="2413" y="215"/>
                  <a:pt x="2413" y="216"/>
                  <a:pt x="2413" y="216"/>
                </a:cubicBezTo>
                <a:cubicBezTo>
                  <a:pt x="2405" y="218"/>
                  <a:pt x="2399" y="213"/>
                  <a:pt x="2391" y="213"/>
                </a:cubicBezTo>
                <a:close/>
                <a:moveTo>
                  <a:pt x="2392" y="226"/>
                </a:moveTo>
                <a:cubicBezTo>
                  <a:pt x="2391" y="226"/>
                  <a:pt x="2390" y="224"/>
                  <a:pt x="2392" y="224"/>
                </a:cubicBezTo>
                <a:cubicBezTo>
                  <a:pt x="2391" y="225"/>
                  <a:pt x="2393" y="224"/>
                  <a:pt x="2392" y="226"/>
                </a:cubicBezTo>
                <a:close/>
                <a:moveTo>
                  <a:pt x="2384" y="225"/>
                </a:moveTo>
                <a:cubicBezTo>
                  <a:pt x="2384" y="225"/>
                  <a:pt x="2384" y="224"/>
                  <a:pt x="2385" y="223"/>
                </a:cubicBezTo>
                <a:cubicBezTo>
                  <a:pt x="2385" y="224"/>
                  <a:pt x="2387" y="225"/>
                  <a:pt x="2386" y="225"/>
                </a:cubicBezTo>
                <a:cubicBezTo>
                  <a:pt x="2386" y="224"/>
                  <a:pt x="2384" y="227"/>
                  <a:pt x="2384" y="225"/>
                </a:cubicBezTo>
                <a:close/>
                <a:moveTo>
                  <a:pt x="2380" y="226"/>
                </a:moveTo>
                <a:cubicBezTo>
                  <a:pt x="2380" y="225"/>
                  <a:pt x="2381" y="225"/>
                  <a:pt x="2381" y="224"/>
                </a:cubicBezTo>
                <a:cubicBezTo>
                  <a:pt x="2380" y="225"/>
                  <a:pt x="2378" y="224"/>
                  <a:pt x="2379" y="223"/>
                </a:cubicBezTo>
                <a:cubicBezTo>
                  <a:pt x="2380" y="225"/>
                  <a:pt x="2382" y="221"/>
                  <a:pt x="2382" y="222"/>
                </a:cubicBezTo>
                <a:cubicBezTo>
                  <a:pt x="2381" y="223"/>
                  <a:pt x="2381" y="223"/>
                  <a:pt x="2381" y="224"/>
                </a:cubicBezTo>
                <a:cubicBezTo>
                  <a:pt x="2383" y="225"/>
                  <a:pt x="2383" y="223"/>
                  <a:pt x="2384" y="223"/>
                </a:cubicBezTo>
                <a:cubicBezTo>
                  <a:pt x="2382" y="226"/>
                  <a:pt x="2384" y="225"/>
                  <a:pt x="2384" y="227"/>
                </a:cubicBezTo>
                <a:cubicBezTo>
                  <a:pt x="2383" y="226"/>
                  <a:pt x="2381" y="226"/>
                  <a:pt x="2383" y="225"/>
                </a:cubicBezTo>
                <a:cubicBezTo>
                  <a:pt x="2381" y="224"/>
                  <a:pt x="2381" y="225"/>
                  <a:pt x="2380" y="226"/>
                </a:cubicBezTo>
                <a:close/>
                <a:moveTo>
                  <a:pt x="2376" y="224"/>
                </a:moveTo>
                <a:cubicBezTo>
                  <a:pt x="2375" y="225"/>
                  <a:pt x="2377" y="224"/>
                  <a:pt x="2377" y="223"/>
                </a:cubicBezTo>
                <a:cubicBezTo>
                  <a:pt x="2377" y="223"/>
                  <a:pt x="2377" y="222"/>
                  <a:pt x="2376" y="221"/>
                </a:cubicBezTo>
                <a:cubicBezTo>
                  <a:pt x="2377" y="221"/>
                  <a:pt x="2377" y="221"/>
                  <a:pt x="2377" y="221"/>
                </a:cubicBezTo>
                <a:cubicBezTo>
                  <a:pt x="2378" y="222"/>
                  <a:pt x="2379" y="223"/>
                  <a:pt x="2378" y="225"/>
                </a:cubicBezTo>
                <a:cubicBezTo>
                  <a:pt x="2377" y="224"/>
                  <a:pt x="2375" y="225"/>
                  <a:pt x="2376" y="224"/>
                </a:cubicBezTo>
                <a:close/>
                <a:moveTo>
                  <a:pt x="2374" y="223"/>
                </a:moveTo>
                <a:cubicBezTo>
                  <a:pt x="2373" y="223"/>
                  <a:pt x="2372" y="222"/>
                  <a:pt x="2373" y="221"/>
                </a:cubicBezTo>
                <a:cubicBezTo>
                  <a:pt x="2374" y="221"/>
                  <a:pt x="2375" y="221"/>
                  <a:pt x="2376" y="221"/>
                </a:cubicBezTo>
                <a:cubicBezTo>
                  <a:pt x="2376" y="222"/>
                  <a:pt x="2376" y="222"/>
                  <a:pt x="2376" y="222"/>
                </a:cubicBezTo>
                <a:cubicBezTo>
                  <a:pt x="2376" y="222"/>
                  <a:pt x="2376" y="222"/>
                  <a:pt x="2376" y="222"/>
                </a:cubicBezTo>
                <a:cubicBezTo>
                  <a:pt x="2375" y="223"/>
                  <a:pt x="2373" y="220"/>
                  <a:pt x="2374" y="223"/>
                </a:cubicBezTo>
                <a:close/>
                <a:moveTo>
                  <a:pt x="2376" y="257"/>
                </a:moveTo>
                <a:cubicBezTo>
                  <a:pt x="2376" y="257"/>
                  <a:pt x="2376" y="257"/>
                  <a:pt x="2376" y="256"/>
                </a:cubicBezTo>
                <a:cubicBezTo>
                  <a:pt x="2377" y="256"/>
                  <a:pt x="2379" y="257"/>
                  <a:pt x="2381" y="257"/>
                </a:cubicBezTo>
                <a:cubicBezTo>
                  <a:pt x="2379" y="257"/>
                  <a:pt x="2378" y="257"/>
                  <a:pt x="2376" y="257"/>
                </a:cubicBezTo>
                <a:close/>
                <a:moveTo>
                  <a:pt x="2379" y="290"/>
                </a:moveTo>
                <a:cubicBezTo>
                  <a:pt x="2378" y="290"/>
                  <a:pt x="2377" y="290"/>
                  <a:pt x="2377" y="289"/>
                </a:cubicBezTo>
                <a:cubicBezTo>
                  <a:pt x="2376" y="289"/>
                  <a:pt x="2376" y="289"/>
                  <a:pt x="2376" y="289"/>
                </a:cubicBezTo>
                <a:cubicBezTo>
                  <a:pt x="2376" y="289"/>
                  <a:pt x="2377" y="288"/>
                  <a:pt x="2377" y="288"/>
                </a:cubicBezTo>
                <a:cubicBezTo>
                  <a:pt x="2377" y="288"/>
                  <a:pt x="2377" y="288"/>
                  <a:pt x="2378" y="288"/>
                </a:cubicBezTo>
                <a:cubicBezTo>
                  <a:pt x="2378" y="289"/>
                  <a:pt x="2379" y="289"/>
                  <a:pt x="2379" y="290"/>
                </a:cubicBezTo>
                <a:close/>
                <a:moveTo>
                  <a:pt x="2376" y="289"/>
                </a:moveTo>
                <a:cubicBezTo>
                  <a:pt x="2374" y="289"/>
                  <a:pt x="2372" y="289"/>
                  <a:pt x="2371" y="288"/>
                </a:cubicBezTo>
                <a:cubicBezTo>
                  <a:pt x="2371" y="288"/>
                  <a:pt x="2371" y="288"/>
                  <a:pt x="2372" y="288"/>
                </a:cubicBezTo>
                <a:cubicBezTo>
                  <a:pt x="2372" y="288"/>
                  <a:pt x="2373" y="288"/>
                  <a:pt x="2373" y="288"/>
                </a:cubicBezTo>
                <a:cubicBezTo>
                  <a:pt x="2373" y="288"/>
                  <a:pt x="2373" y="288"/>
                  <a:pt x="2373" y="288"/>
                </a:cubicBezTo>
                <a:cubicBezTo>
                  <a:pt x="2374" y="288"/>
                  <a:pt x="2375" y="289"/>
                  <a:pt x="2376" y="289"/>
                </a:cubicBezTo>
                <a:close/>
                <a:moveTo>
                  <a:pt x="2373" y="257"/>
                </a:moveTo>
                <a:cubicBezTo>
                  <a:pt x="2373" y="257"/>
                  <a:pt x="2373" y="257"/>
                  <a:pt x="2373" y="257"/>
                </a:cubicBezTo>
                <a:cubicBezTo>
                  <a:pt x="2373" y="257"/>
                  <a:pt x="2372" y="257"/>
                  <a:pt x="2372" y="257"/>
                </a:cubicBezTo>
                <a:cubicBezTo>
                  <a:pt x="2372" y="257"/>
                  <a:pt x="2372" y="257"/>
                  <a:pt x="2372" y="257"/>
                </a:cubicBezTo>
                <a:cubicBezTo>
                  <a:pt x="2372" y="257"/>
                  <a:pt x="2371" y="257"/>
                  <a:pt x="2371" y="257"/>
                </a:cubicBezTo>
                <a:cubicBezTo>
                  <a:pt x="2371" y="257"/>
                  <a:pt x="2371" y="256"/>
                  <a:pt x="2371" y="256"/>
                </a:cubicBezTo>
                <a:cubicBezTo>
                  <a:pt x="2371" y="256"/>
                  <a:pt x="2371" y="255"/>
                  <a:pt x="2371" y="255"/>
                </a:cubicBezTo>
                <a:cubicBezTo>
                  <a:pt x="2372" y="256"/>
                  <a:pt x="2374" y="255"/>
                  <a:pt x="2374" y="257"/>
                </a:cubicBezTo>
                <a:cubicBezTo>
                  <a:pt x="2374" y="257"/>
                  <a:pt x="2373" y="257"/>
                  <a:pt x="2373" y="257"/>
                </a:cubicBezTo>
                <a:close/>
                <a:moveTo>
                  <a:pt x="2370" y="220"/>
                </a:moveTo>
                <a:cubicBezTo>
                  <a:pt x="2370" y="220"/>
                  <a:pt x="2370" y="220"/>
                  <a:pt x="2370" y="219"/>
                </a:cubicBezTo>
                <a:cubicBezTo>
                  <a:pt x="2370" y="219"/>
                  <a:pt x="2370" y="219"/>
                  <a:pt x="2371" y="219"/>
                </a:cubicBezTo>
                <a:cubicBezTo>
                  <a:pt x="2370" y="220"/>
                  <a:pt x="2371" y="220"/>
                  <a:pt x="2372" y="219"/>
                </a:cubicBezTo>
                <a:cubicBezTo>
                  <a:pt x="2371" y="220"/>
                  <a:pt x="2371" y="220"/>
                  <a:pt x="2370" y="220"/>
                </a:cubicBezTo>
                <a:close/>
                <a:moveTo>
                  <a:pt x="2372" y="210"/>
                </a:moveTo>
                <a:cubicBezTo>
                  <a:pt x="2372" y="210"/>
                  <a:pt x="2372" y="210"/>
                  <a:pt x="2372" y="210"/>
                </a:cubicBezTo>
                <a:cubicBezTo>
                  <a:pt x="2372" y="208"/>
                  <a:pt x="2368" y="210"/>
                  <a:pt x="2368" y="207"/>
                </a:cubicBezTo>
                <a:cubicBezTo>
                  <a:pt x="2370" y="208"/>
                  <a:pt x="2370" y="208"/>
                  <a:pt x="2372" y="207"/>
                </a:cubicBezTo>
                <a:cubicBezTo>
                  <a:pt x="2371" y="208"/>
                  <a:pt x="2373" y="209"/>
                  <a:pt x="2372" y="210"/>
                </a:cubicBezTo>
                <a:close/>
                <a:moveTo>
                  <a:pt x="2369" y="205"/>
                </a:moveTo>
                <a:cubicBezTo>
                  <a:pt x="2370" y="205"/>
                  <a:pt x="2371" y="205"/>
                  <a:pt x="2372" y="204"/>
                </a:cubicBezTo>
                <a:cubicBezTo>
                  <a:pt x="2372" y="205"/>
                  <a:pt x="2372" y="205"/>
                  <a:pt x="2372" y="205"/>
                </a:cubicBezTo>
                <a:cubicBezTo>
                  <a:pt x="2371" y="205"/>
                  <a:pt x="2370" y="205"/>
                  <a:pt x="2369" y="205"/>
                </a:cubicBezTo>
                <a:cubicBezTo>
                  <a:pt x="2369" y="205"/>
                  <a:pt x="2369" y="205"/>
                  <a:pt x="2369" y="205"/>
                </a:cubicBezTo>
                <a:close/>
                <a:moveTo>
                  <a:pt x="2367" y="201"/>
                </a:moveTo>
                <a:cubicBezTo>
                  <a:pt x="2367" y="201"/>
                  <a:pt x="2367" y="201"/>
                  <a:pt x="2368" y="201"/>
                </a:cubicBezTo>
                <a:cubicBezTo>
                  <a:pt x="2367" y="200"/>
                  <a:pt x="2364" y="201"/>
                  <a:pt x="2364" y="200"/>
                </a:cubicBezTo>
                <a:cubicBezTo>
                  <a:pt x="2372" y="199"/>
                  <a:pt x="2389" y="202"/>
                  <a:pt x="2397" y="204"/>
                </a:cubicBezTo>
                <a:cubicBezTo>
                  <a:pt x="2392" y="204"/>
                  <a:pt x="2387" y="204"/>
                  <a:pt x="2382" y="203"/>
                </a:cubicBezTo>
                <a:cubicBezTo>
                  <a:pt x="2383" y="203"/>
                  <a:pt x="2384" y="203"/>
                  <a:pt x="2385" y="203"/>
                </a:cubicBezTo>
                <a:cubicBezTo>
                  <a:pt x="2381" y="201"/>
                  <a:pt x="2374" y="201"/>
                  <a:pt x="2367" y="201"/>
                </a:cubicBezTo>
                <a:close/>
                <a:moveTo>
                  <a:pt x="2361" y="199"/>
                </a:moveTo>
                <a:cubicBezTo>
                  <a:pt x="2361" y="199"/>
                  <a:pt x="2361" y="199"/>
                  <a:pt x="2361" y="199"/>
                </a:cubicBezTo>
                <a:cubicBezTo>
                  <a:pt x="2362" y="199"/>
                  <a:pt x="2363" y="199"/>
                  <a:pt x="2363" y="199"/>
                </a:cubicBezTo>
                <a:cubicBezTo>
                  <a:pt x="2364" y="199"/>
                  <a:pt x="2364" y="199"/>
                  <a:pt x="2364" y="200"/>
                </a:cubicBezTo>
                <a:cubicBezTo>
                  <a:pt x="2364" y="200"/>
                  <a:pt x="2362" y="199"/>
                  <a:pt x="2362" y="200"/>
                </a:cubicBezTo>
                <a:cubicBezTo>
                  <a:pt x="2363" y="200"/>
                  <a:pt x="2363" y="201"/>
                  <a:pt x="2364" y="201"/>
                </a:cubicBezTo>
                <a:cubicBezTo>
                  <a:pt x="2363" y="201"/>
                  <a:pt x="2362" y="201"/>
                  <a:pt x="2361" y="201"/>
                </a:cubicBezTo>
                <a:cubicBezTo>
                  <a:pt x="2361" y="200"/>
                  <a:pt x="2361" y="200"/>
                  <a:pt x="2361" y="199"/>
                </a:cubicBezTo>
                <a:close/>
                <a:moveTo>
                  <a:pt x="2354" y="125"/>
                </a:moveTo>
                <a:cubicBezTo>
                  <a:pt x="2356" y="125"/>
                  <a:pt x="2358" y="125"/>
                  <a:pt x="2359" y="125"/>
                </a:cubicBezTo>
                <a:cubicBezTo>
                  <a:pt x="2360" y="126"/>
                  <a:pt x="2362" y="125"/>
                  <a:pt x="2362" y="126"/>
                </a:cubicBezTo>
                <a:cubicBezTo>
                  <a:pt x="2362" y="125"/>
                  <a:pt x="2362" y="125"/>
                  <a:pt x="2362" y="125"/>
                </a:cubicBezTo>
                <a:cubicBezTo>
                  <a:pt x="2363" y="125"/>
                  <a:pt x="2364" y="124"/>
                  <a:pt x="2364" y="123"/>
                </a:cubicBezTo>
                <a:cubicBezTo>
                  <a:pt x="2364" y="123"/>
                  <a:pt x="2364" y="123"/>
                  <a:pt x="2364" y="123"/>
                </a:cubicBezTo>
                <a:cubicBezTo>
                  <a:pt x="2366" y="125"/>
                  <a:pt x="2368" y="126"/>
                  <a:pt x="2372" y="125"/>
                </a:cubicBezTo>
                <a:cubicBezTo>
                  <a:pt x="2374" y="124"/>
                  <a:pt x="2369" y="125"/>
                  <a:pt x="2369" y="124"/>
                </a:cubicBezTo>
                <a:cubicBezTo>
                  <a:pt x="2369" y="124"/>
                  <a:pt x="2369" y="124"/>
                  <a:pt x="2369" y="123"/>
                </a:cubicBezTo>
                <a:cubicBezTo>
                  <a:pt x="2376" y="124"/>
                  <a:pt x="2382" y="125"/>
                  <a:pt x="2386" y="124"/>
                </a:cubicBezTo>
                <a:cubicBezTo>
                  <a:pt x="2388" y="126"/>
                  <a:pt x="2389" y="126"/>
                  <a:pt x="2389" y="127"/>
                </a:cubicBezTo>
                <a:cubicBezTo>
                  <a:pt x="2389" y="127"/>
                  <a:pt x="2390" y="127"/>
                  <a:pt x="2391" y="127"/>
                </a:cubicBezTo>
                <a:cubicBezTo>
                  <a:pt x="2391" y="124"/>
                  <a:pt x="2395" y="126"/>
                  <a:pt x="2393" y="127"/>
                </a:cubicBezTo>
                <a:cubicBezTo>
                  <a:pt x="2393" y="125"/>
                  <a:pt x="2391" y="128"/>
                  <a:pt x="2392" y="129"/>
                </a:cubicBezTo>
                <a:cubicBezTo>
                  <a:pt x="2394" y="127"/>
                  <a:pt x="2395" y="128"/>
                  <a:pt x="2396" y="129"/>
                </a:cubicBezTo>
                <a:cubicBezTo>
                  <a:pt x="2396" y="128"/>
                  <a:pt x="2397" y="128"/>
                  <a:pt x="2397" y="128"/>
                </a:cubicBezTo>
                <a:cubicBezTo>
                  <a:pt x="2397" y="128"/>
                  <a:pt x="2395" y="127"/>
                  <a:pt x="2396" y="126"/>
                </a:cubicBezTo>
                <a:cubicBezTo>
                  <a:pt x="2398" y="128"/>
                  <a:pt x="2400" y="127"/>
                  <a:pt x="2403" y="128"/>
                </a:cubicBezTo>
                <a:cubicBezTo>
                  <a:pt x="2403" y="128"/>
                  <a:pt x="2403" y="128"/>
                  <a:pt x="2403" y="128"/>
                </a:cubicBezTo>
                <a:cubicBezTo>
                  <a:pt x="2402" y="128"/>
                  <a:pt x="2400" y="128"/>
                  <a:pt x="2399" y="128"/>
                </a:cubicBezTo>
                <a:cubicBezTo>
                  <a:pt x="2398" y="129"/>
                  <a:pt x="2403" y="128"/>
                  <a:pt x="2403" y="130"/>
                </a:cubicBezTo>
                <a:cubicBezTo>
                  <a:pt x="2403" y="130"/>
                  <a:pt x="2403" y="130"/>
                  <a:pt x="2403" y="129"/>
                </a:cubicBezTo>
                <a:cubicBezTo>
                  <a:pt x="2404" y="130"/>
                  <a:pt x="2404" y="130"/>
                  <a:pt x="2404" y="130"/>
                </a:cubicBezTo>
                <a:cubicBezTo>
                  <a:pt x="2405" y="130"/>
                  <a:pt x="2406" y="130"/>
                  <a:pt x="2406" y="130"/>
                </a:cubicBezTo>
                <a:cubicBezTo>
                  <a:pt x="2407" y="130"/>
                  <a:pt x="2407" y="130"/>
                  <a:pt x="2407" y="130"/>
                </a:cubicBezTo>
                <a:cubicBezTo>
                  <a:pt x="2407" y="129"/>
                  <a:pt x="2407" y="128"/>
                  <a:pt x="2407" y="128"/>
                </a:cubicBezTo>
                <a:cubicBezTo>
                  <a:pt x="2407" y="128"/>
                  <a:pt x="2407" y="127"/>
                  <a:pt x="2407" y="127"/>
                </a:cubicBezTo>
                <a:cubicBezTo>
                  <a:pt x="2405" y="127"/>
                  <a:pt x="2405" y="126"/>
                  <a:pt x="2404" y="125"/>
                </a:cubicBezTo>
                <a:cubicBezTo>
                  <a:pt x="2407" y="126"/>
                  <a:pt x="2410" y="125"/>
                  <a:pt x="2412" y="126"/>
                </a:cubicBezTo>
                <a:cubicBezTo>
                  <a:pt x="2411" y="128"/>
                  <a:pt x="2409" y="126"/>
                  <a:pt x="2408" y="128"/>
                </a:cubicBezTo>
                <a:cubicBezTo>
                  <a:pt x="2408" y="129"/>
                  <a:pt x="2408" y="129"/>
                  <a:pt x="2409" y="128"/>
                </a:cubicBezTo>
                <a:cubicBezTo>
                  <a:pt x="2410" y="129"/>
                  <a:pt x="2411" y="129"/>
                  <a:pt x="2411" y="129"/>
                </a:cubicBezTo>
                <a:cubicBezTo>
                  <a:pt x="2412" y="130"/>
                  <a:pt x="2413" y="130"/>
                  <a:pt x="2414" y="132"/>
                </a:cubicBezTo>
                <a:cubicBezTo>
                  <a:pt x="2414" y="131"/>
                  <a:pt x="2414" y="130"/>
                  <a:pt x="2413" y="130"/>
                </a:cubicBezTo>
                <a:cubicBezTo>
                  <a:pt x="2415" y="130"/>
                  <a:pt x="2414" y="131"/>
                  <a:pt x="2415" y="131"/>
                </a:cubicBezTo>
                <a:cubicBezTo>
                  <a:pt x="2415" y="130"/>
                  <a:pt x="2415" y="129"/>
                  <a:pt x="2416" y="129"/>
                </a:cubicBezTo>
                <a:cubicBezTo>
                  <a:pt x="2418" y="130"/>
                  <a:pt x="2415" y="131"/>
                  <a:pt x="2416" y="131"/>
                </a:cubicBezTo>
                <a:cubicBezTo>
                  <a:pt x="2417" y="132"/>
                  <a:pt x="2417" y="132"/>
                  <a:pt x="2417" y="132"/>
                </a:cubicBezTo>
                <a:cubicBezTo>
                  <a:pt x="2417" y="130"/>
                  <a:pt x="2418" y="130"/>
                  <a:pt x="2419" y="130"/>
                </a:cubicBezTo>
                <a:cubicBezTo>
                  <a:pt x="2419" y="131"/>
                  <a:pt x="2418" y="131"/>
                  <a:pt x="2418" y="131"/>
                </a:cubicBezTo>
                <a:cubicBezTo>
                  <a:pt x="2419" y="131"/>
                  <a:pt x="2419" y="132"/>
                  <a:pt x="2419" y="132"/>
                </a:cubicBezTo>
                <a:cubicBezTo>
                  <a:pt x="2420" y="132"/>
                  <a:pt x="2420" y="129"/>
                  <a:pt x="2420" y="129"/>
                </a:cubicBezTo>
                <a:cubicBezTo>
                  <a:pt x="2418" y="129"/>
                  <a:pt x="2417" y="129"/>
                  <a:pt x="2416" y="127"/>
                </a:cubicBezTo>
                <a:cubicBezTo>
                  <a:pt x="2420" y="129"/>
                  <a:pt x="2421" y="128"/>
                  <a:pt x="2424" y="129"/>
                </a:cubicBezTo>
                <a:cubicBezTo>
                  <a:pt x="2422" y="129"/>
                  <a:pt x="2424" y="131"/>
                  <a:pt x="2423" y="132"/>
                </a:cubicBezTo>
                <a:cubicBezTo>
                  <a:pt x="2426" y="130"/>
                  <a:pt x="2430" y="132"/>
                  <a:pt x="2434" y="131"/>
                </a:cubicBezTo>
                <a:cubicBezTo>
                  <a:pt x="2434" y="132"/>
                  <a:pt x="2434" y="133"/>
                  <a:pt x="2435" y="132"/>
                </a:cubicBezTo>
                <a:cubicBezTo>
                  <a:pt x="2435" y="135"/>
                  <a:pt x="2431" y="131"/>
                  <a:pt x="2431" y="133"/>
                </a:cubicBezTo>
                <a:cubicBezTo>
                  <a:pt x="2433" y="134"/>
                  <a:pt x="2435" y="134"/>
                  <a:pt x="2436" y="134"/>
                </a:cubicBezTo>
                <a:cubicBezTo>
                  <a:pt x="2434" y="132"/>
                  <a:pt x="2437" y="133"/>
                  <a:pt x="2438" y="131"/>
                </a:cubicBezTo>
                <a:cubicBezTo>
                  <a:pt x="2435" y="131"/>
                  <a:pt x="2430" y="131"/>
                  <a:pt x="2428" y="128"/>
                </a:cubicBezTo>
                <a:cubicBezTo>
                  <a:pt x="2435" y="130"/>
                  <a:pt x="2447" y="129"/>
                  <a:pt x="2455" y="133"/>
                </a:cubicBezTo>
                <a:cubicBezTo>
                  <a:pt x="2452" y="131"/>
                  <a:pt x="2449" y="135"/>
                  <a:pt x="2447" y="132"/>
                </a:cubicBezTo>
                <a:cubicBezTo>
                  <a:pt x="2445" y="135"/>
                  <a:pt x="2442" y="129"/>
                  <a:pt x="2440" y="133"/>
                </a:cubicBezTo>
                <a:cubicBezTo>
                  <a:pt x="2441" y="133"/>
                  <a:pt x="2441" y="134"/>
                  <a:pt x="2443" y="134"/>
                </a:cubicBezTo>
                <a:cubicBezTo>
                  <a:pt x="2443" y="133"/>
                  <a:pt x="2443" y="132"/>
                  <a:pt x="2444" y="133"/>
                </a:cubicBezTo>
                <a:cubicBezTo>
                  <a:pt x="2445" y="135"/>
                  <a:pt x="2442" y="134"/>
                  <a:pt x="2442" y="135"/>
                </a:cubicBezTo>
                <a:cubicBezTo>
                  <a:pt x="2443" y="136"/>
                  <a:pt x="2445" y="135"/>
                  <a:pt x="2447" y="135"/>
                </a:cubicBezTo>
                <a:cubicBezTo>
                  <a:pt x="2447" y="137"/>
                  <a:pt x="2444" y="135"/>
                  <a:pt x="2445" y="138"/>
                </a:cubicBezTo>
                <a:cubicBezTo>
                  <a:pt x="2443" y="137"/>
                  <a:pt x="2440" y="138"/>
                  <a:pt x="2440" y="139"/>
                </a:cubicBezTo>
                <a:cubicBezTo>
                  <a:pt x="2434" y="138"/>
                  <a:pt x="2425" y="138"/>
                  <a:pt x="2417" y="133"/>
                </a:cubicBezTo>
                <a:cubicBezTo>
                  <a:pt x="2417" y="134"/>
                  <a:pt x="2418" y="134"/>
                  <a:pt x="2418" y="135"/>
                </a:cubicBezTo>
                <a:cubicBezTo>
                  <a:pt x="2414" y="134"/>
                  <a:pt x="2407" y="134"/>
                  <a:pt x="2403" y="130"/>
                </a:cubicBezTo>
                <a:cubicBezTo>
                  <a:pt x="2403" y="131"/>
                  <a:pt x="2402" y="131"/>
                  <a:pt x="2402" y="132"/>
                </a:cubicBezTo>
                <a:cubicBezTo>
                  <a:pt x="2400" y="132"/>
                  <a:pt x="2398" y="132"/>
                  <a:pt x="2396" y="131"/>
                </a:cubicBezTo>
                <a:cubicBezTo>
                  <a:pt x="2396" y="129"/>
                  <a:pt x="2398" y="131"/>
                  <a:pt x="2398" y="130"/>
                </a:cubicBezTo>
                <a:cubicBezTo>
                  <a:pt x="2397" y="130"/>
                  <a:pt x="2395" y="130"/>
                  <a:pt x="2395" y="129"/>
                </a:cubicBezTo>
                <a:cubicBezTo>
                  <a:pt x="2390" y="131"/>
                  <a:pt x="2377" y="128"/>
                  <a:pt x="2373" y="126"/>
                </a:cubicBezTo>
                <a:cubicBezTo>
                  <a:pt x="2368" y="126"/>
                  <a:pt x="2361" y="126"/>
                  <a:pt x="2354" y="125"/>
                </a:cubicBezTo>
                <a:close/>
                <a:moveTo>
                  <a:pt x="2360" y="200"/>
                </a:moveTo>
                <a:cubicBezTo>
                  <a:pt x="2359" y="199"/>
                  <a:pt x="2359" y="199"/>
                  <a:pt x="2359" y="199"/>
                </a:cubicBezTo>
                <a:cubicBezTo>
                  <a:pt x="2359" y="199"/>
                  <a:pt x="2359" y="199"/>
                  <a:pt x="2360" y="199"/>
                </a:cubicBezTo>
                <a:cubicBezTo>
                  <a:pt x="2360" y="199"/>
                  <a:pt x="2360" y="199"/>
                  <a:pt x="2360" y="200"/>
                </a:cubicBezTo>
                <a:close/>
                <a:moveTo>
                  <a:pt x="2369" y="117"/>
                </a:moveTo>
                <a:cubicBezTo>
                  <a:pt x="2374" y="118"/>
                  <a:pt x="2378" y="118"/>
                  <a:pt x="2382" y="120"/>
                </a:cubicBezTo>
                <a:cubicBezTo>
                  <a:pt x="2371" y="118"/>
                  <a:pt x="2364" y="118"/>
                  <a:pt x="2356" y="116"/>
                </a:cubicBezTo>
                <a:cubicBezTo>
                  <a:pt x="2357" y="116"/>
                  <a:pt x="2357" y="116"/>
                  <a:pt x="2357" y="116"/>
                </a:cubicBezTo>
                <a:cubicBezTo>
                  <a:pt x="2358" y="116"/>
                  <a:pt x="2359" y="116"/>
                  <a:pt x="2360" y="116"/>
                </a:cubicBezTo>
                <a:cubicBezTo>
                  <a:pt x="2360" y="116"/>
                  <a:pt x="2360" y="117"/>
                  <a:pt x="2359" y="117"/>
                </a:cubicBezTo>
                <a:cubicBezTo>
                  <a:pt x="2362" y="116"/>
                  <a:pt x="2366" y="117"/>
                  <a:pt x="2369" y="117"/>
                </a:cubicBezTo>
                <a:close/>
                <a:moveTo>
                  <a:pt x="2366" y="111"/>
                </a:moveTo>
                <a:cubicBezTo>
                  <a:pt x="2366" y="111"/>
                  <a:pt x="2366" y="111"/>
                  <a:pt x="2366" y="111"/>
                </a:cubicBezTo>
                <a:cubicBezTo>
                  <a:pt x="2364" y="111"/>
                  <a:pt x="2363" y="113"/>
                  <a:pt x="2363" y="111"/>
                </a:cubicBezTo>
                <a:cubicBezTo>
                  <a:pt x="2364" y="110"/>
                  <a:pt x="2365" y="109"/>
                  <a:pt x="2365" y="110"/>
                </a:cubicBezTo>
                <a:cubicBezTo>
                  <a:pt x="2365" y="110"/>
                  <a:pt x="2364" y="111"/>
                  <a:pt x="2364" y="111"/>
                </a:cubicBezTo>
                <a:cubicBezTo>
                  <a:pt x="2364" y="112"/>
                  <a:pt x="2365" y="111"/>
                  <a:pt x="2366" y="111"/>
                </a:cubicBezTo>
                <a:close/>
                <a:moveTo>
                  <a:pt x="2367" y="110"/>
                </a:moveTo>
                <a:cubicBezTo>
                  <a:pt x="2366" y="110"/>
                  <a:pt x="2366" y="109"/>
                  <a:pt x="2366" y="109"/>
                </a:cubicBezTo>
                <a:cubicBezTo>
                  <a:pt x="2368" y="109"/>
                  <a:pt x="2367" y="111"/>
                  <a:pt x="2368" y="112"/>
                </a:cubicBezTo>
                <a:cubicBezTo>
                  <a:pt x="2367" y="111"/>
                  <a:pt x="2366" y="112"/>
                  <a:pt x="2366" y="111"/>
                </a:cubicBezTo>
                <a:cubicBezTo>
                  <a:pt x="2366" y="111"/>
                  <a:pt x="2367" y="111"/>
                  <a:pt x="2367" y="110"/>
                </a:cubicBezTo>
                <a:cubicBezTo>
                  <a:pt x="2367" y="110"/>
                  <a:pt x="2367" y="110"/>
                  <a:pt x="2367" y="110"/>
                </a:cubicBezTo>
                <a:cubicBezTo>
                  <a:pt x="2367" y="110"/>
                  <a:pt x="2367" y="110"/>
                  <a:pt x="2367" y="110"/>
                </a:cubicBezTo>
                <a:close/>
                <a:moveTo>
                  <a:pt x="2359" y="109"/>
                </a:moveTo>
                <a:cubicBezTo>
                  <a:pt x="2359" y="109"/>
                  <a:pt x="2360" y="110"/>
                  <a:pt x="2360" y="110"/>
                </a:cubicBezTo>
                <a:cubicBezTo>
                  <a:pt x="2359" y="110"/>
                  <a:pt x="2357" y="110"/>
                  <a:pt x="2357" y="110"/>
                </a:cubicBezTo>
                <a:cubicBezTo>
                  <a:pt x="2357" y="110"/>
                  <a:pt x="2357" y="109"/>
                  <a:pt x="2356" y="109"/>
                </a:cubicBezTo>
                <a:cubicBezTo>
                  <a:pt x="2356" y="109"/>
                  <a:pt x="2356" y="109"/>
                  <a:pt x="2357" y="109"/>
                </a:cubicBezTo>
                <a:cubicBezTo>
                  <a:pt x="2358" y="109"/>
                  <a:pt x="2359" y="109"/>
                  <a:pt x="2360" y="109"/>
                </a:cubicBezTo>
                <a:cubicBezTo>
                  <a:pt x="2360" y="109"/>
                  <a:pt x="2360" y="109"/>
                  <a:pt x="2359" y="109"/>
                </a:cubicBezTo>
                <a:close/>
                <a:moveTo>
                  <a:pt x="2396" y="122"/>
                </a:moveTo>
                <a:cubicBezTo>
                  <a:pt x="2396" y="122"/>
                  <a:pt x="2396" y="121"/>
                  <a:pt x="2397" y="122"/>
                </a:cubicBezTo>
                <a:cubicBezTo>
                  <a:pt x="2396" y="124"/>
                  <a:pt x="2397" y="124"/>
                  <a:pt x="2395" y="125"/>
                </a:cubicBezTo>
                <a:cubicBezTo>
                  <a:pt x="2394" y="124"/>
                  <a:pt x="2396" y="124"/>
                  <a:pt x="2395" y="123"/>
                </a:cubicBezTo>
                <a:cubicBezTo>
                  <a:pt x="2395" y="123"/>
                  <a:pt x="2394" y="123"/>
                  <a:pt x="2394" y="122"/>
                </a:cubicBezTo>
                <a:cubicBezTo>
                  <a:pt x="2394" y="123"/>
                  <a:pt x="2394" y="124"/>
                  <a:pt x="2394" y="125"/>
                </a:cubicBezTo>
                <a:cubicBezTo>
                  <a:pt x="2391" y="124"/>
                  <a:pt x="2392" y="123"/>
                  <a:pt x="2393" y="122"/>
                </a:cubicBezTo>
                <a:cubicBezTo>
                  <a:pt x="2389" y="122"/>
                  <a:pt x="2385" y="121"/>
                  <a:pt x="2382" y="120"/>
                </a:cubicBezTo>
                <a:cubicBezTo>
                  <a:pt x="2384" y="119"/>
                  <a:pt x="2393" y="120"/>
                  <a:pt x="2390" y="121"/>
                </a:cubicBezTo>
                <a:cubicBezTo>
                  <a:pt x="2392" y="120"/>
                  <a:pt x="2395" y="121"/>
                  <a:pt x="2396" y="122"/>
                </a:cubicBezTo>
                <a:close/>
                <a:moveTo>
                  <a:pt x="2399" y="122"/>
                </a:moveTo>
                <a:cubicBezTo>
                  <a:pt x="2400" y="122"/>
                  <a:pt x="2402" y="122"/>
                  <a:pt x="2402" y="123"/>
                </a:cubicBezTo>
                <a:cubicBezTo>
                  <a:pt x="2401" y="122"/>
                  <a:pt x="2401" y="124"/>
                  <a:pt x="2400" y="124"/>
                </a:cubicBezTo>
                <a:cubicBezTo>
                  <a:pt x="2401" y="122"/>
                  <a:pt x="2398" y="123"/>
                  <a:pt x="2399" y="122"/>
                </a:cubicBezTo>
                <a:close/>
                <a:moveTo>
                  <a:pt x="2402" y="122"/>
                </a:moveTo>
                <a:cubicBezTo>
                  <a:pt x="2404" y="123"/>
                  <a:pt x="2407" y="122"/>
                  <a:pt x="2407" y="124"/>
                </a:cubicBezTo>
                <a:cubicBezTo>
                  <a:pt x="2405" y="123"/>
                  <a:pt x="2403" y="124"/>
                  <a:pt x="2402" y="122"/>
                </a:cubicBezTo>
                <a:close/>
                <a:moveTo>
                  <a:pt x="2405" y="128"/>
                </a:moveTo>
                <a:cubicBezTo>
                  <a:pt x="2405" y="128"/>
                  <a:pt x="2405" y="128"/>
                  <a:pt x="2405" y="128"/>
                </a:cubicBezTo>
                <a:cubicBezTo>
                  <a:pt x="2405" y="128"/>
                  <a:pt x="2405" y="128"/>
                  <a:pt x="2405" y="127"/>
                </a:cubicBezTo>
                <a:cubicBezTo>
                  <a:pt x="2405" y="127"/>
                  <a:pt x="2406" y="127"/>
                  <a:pt x="2406" y="127"/>
                </a:cubicBezTo>
                <a:cubicBezTo>
                  <a:pt x="2406" y="128"/>
                  <a:pt x="2406" y="128"/>
                  <a:pt x="2406" y="128"/>
                </a:cubicBezTo>
                <a:cubicBezTo>
                  <a:pt x="2406" y="128"/>
                  <a:pt x="2405" y="128"/>
                  <a:pt x="2405" y="128"/>
                </a:cubicBezTo>
                <a:cubicBezTo>
                  <a:pt x="2405" y="128"/>
                  <a:pt x="2405" y="128"/>
                  <a:pt x="2405" y="128"/>
                </a:cubicBezTo>
                <a:close/>
                <a:moveTo>
                  <a:pt x="2408" y="124"/>
                </a:moveTo>
                <a:cubicBezTo>
                  <a:pt x="2408" y="122"/>
                  <a:pt x="2411" y="123"/>
                  <a:pt x="2411" y="124"/>
                </a:cubicBezTo>
                <a:cubicBezTo>
                  <a:pt x="2409" y="123"/>
                  <a:pt x="2409" y="124"/>
                  <a:pt x="2408" y="124"/>
                </a:cubicBezTo>
                <a:close/>
                <a:moveTo>
                  <a:pt x="2414" y="120"/>
                </a:moveTo>
                <a:cubicBezTo>
                  <a:pt x="2416" y="119"/>
                  <a:pt x="2416" y="123"/>
                  <a:pt x="2415" y="121"/>
                </a:cubicBezTo>
                <a:cubicBezTo>
                  <a:pt x="2415" y="120"/>
                  <a:pt x="2414" y="121"/>
                  <a:pt x="2414" y="121"/>
                </a:cubicBezTo>
                <a:cubicBezTo>
                  <a:pt x="2414" y="121"/>
                  <a:pt x="2414" y="122"/>
                  <a:pt x="2414" y="122"/>
                </a:cubicBezTo>
                <a:cubicBezTo>
                  <a:pt x="2413" y="121"/>
                  <a:pt x="2414" y="121"/>
                  <a:pt x="2414" y="120"/>
                </a:cubicBezTo>
                <a:close/>
                <a:moveTo>
                  <a:pt x="2418" y="125"/>
                </a:moveTo>
                <a:cubicBezTo>
                  <a:pt x="2417" y="124"/>
                  <a:pt x="2414" y="125"/>
                  <a:pt x="2413" y="124"/>
                </a:cubicBezTo>
                <a:cubicBezTo>
                  <a:pt x="2416" y="124"/>
                  <a:pt x="2416" y="123"/>
                  <a:pt x="2418" y="125"/>
                </a:cubicBezTo>
                <a:close/>
                <a:moveTo>
                  <a:pt x="2419" y="123"/>
                </a:moveTo>
                <a:cubicBezTo>
                  <a:pt x="2417" y="122"/>
                  <a:pt x="2418" y="121"/>
                  <a:pt x="2417" y="122"/>
                </a:cubicBezTo>
                <a:cubicBezTo>
                  <a:pt x="2417" y="121"/>
                  <a:pt x="2416" y="121"/>
                  <a:pt x="2416" y="120"/>
                </a:cubicBezTo>
                <a:cubicBezTo>
                  <a:pt x="2417" y="121"/>
                  <a:pt x="2417" y="120"/>
                  <a:pt x="2418" y="120"/>
                </a:cubicBezTo>
                <a:cubicBezTo>
                  <a:pt x="2418" y="121"/>
                  <a:pt x="2418" y="122"/>
                  <a:pt x="2419" y="123"/>
                </a:cubicBezTo>
                <a:close/>
                <a:moveTo>
                  <a:pt x="2420" y="120"/>
                </a:moveTo>
                <a:cubicBezTo>
                  <a:pt x="2420" y="121"/>
                  <a:pt x="2422" y="121"/>
                  <a:pt x="2422" y="122"/>
                </a:cubicBezTo>
                <a:cubicBezTo>
                  <a:pt x="2421" y="122"/>
                  <a:pt x="2421" y="122"/>
                  <a:pt x="2420" y="123"/>
                </a:cubicBezTo>
                <a:cubicBezTo>
                  <a:pt x="2421" y="121"/>
                  <a:pt x="2419" y="120"/>
                  <a:pt x="2420" y="120"/>
                </a:cubicBezTo>
                <a:close/>
                <a:moveTo>
                  <a:pt x="2447" y="117"/>
                </a:moveTo>
                <a:cubicBezTo>
                  <a:pt x="2447" y="115"/>
                  <a:pt x="2451" y="117"/>
                  <a:pt x="2450" y="118"/>
                </a:cubicBezTo>
                <a:cubicBezTo>
                  <a:pt x="2447" y="118"/>
                  <a:pt x="2445" y="117"/>
                  <a:pt x="2442" y="116"/>
                </a:cubicBezTo>
                <a:cubicBezTo>
                  <a:pt x="2442" y="117"/>
                  <a:pt x="2441" y="117"/>
                  <a:pt x="2441" y="117"/>
                </a:cubicBezTo>
                <a:cubicBezTo>
                  <a:pt x="2441" y="117"/>
                  <a:pt x="2442" y="116"/>
                  <a:pt x="2442" y="116"/>
                </a:cubicBezTo>
                <a:cubicBezTo>
                  <a:pt x="2444" y="115"/>
                  <a:pt x="2444" y="117"/>
                  <a:pt x="2446" y="117"/>
                </a:cubicBezTo>
                <a:cubicBezTo>
                  <a:pt x="2446" y="116"/>
                  <a:pt x="2446" y="115"/>
                  <a:pt x="2447" y="115"/>
                </a:cubicBezTo>
                <a:cubicBezTo>
                  <a:pt x="2448" y="115"/>
                  <a:pt x="2445" y="117"/>
                  <a:pt x="2447" y="117"/>
                </a:cubicBezTo>
                <a:close/>
                <a:moveTo>
                  <a:pt x="2462" y="119"/>
                </a:moveTo>
                <a:cubicBezTo>
                  <a:pt x="2462" y="118"/>
                  <a:pt x="2463" y="117"/>
                  <a:pt x="2464" y="117"/>
                </a:cubicBezTo>
                <a:cubicBezTo>
                  <a:pt x="2464" y="118"/>
                  <a:pt x="2466" y="118"/>
                  <a:pt x="2465" y="120"/>
                </a:cubicBezTo>
                <a:cubicBezTo>
                  <a:pt x="2460" y="119"/>
                  <a:pt x="2456" y="119"/>
                  <a:pt x="2452" y="118"/>
                </a:cubicBezTo>
                <a:cubicBezTo>
                  <a:pt x="2452" y="118"/>
                  <a:pt x="2451" y="118"/>
                  <a:pt x="2451" y="117"/>
                </a:cubicBezTo>
                <a:cubicBezTo>
                  <a:pt x="2451" y="117"/>
                  <a:pt x="2452" y="118"/>
                  <a:pt x="2452" y="118"/>
                </a:cubicBezTo>
                <a:cubicBezTo>
                  <a:pt x="2454" y="118"/>
                  <a:pt x="2458" y="116"/>
                  <a:pt x="2457" y="119"/>
                </a:cubicBezTo>
                <a:cubicBezTo>
                  <a:pt x="2458" y="118"/>
                  <a:pt x="2461" y="117"/>
                  <a:pt x="2462" y="119"/>
                </a:cubicBezTo>
                <a:close/>
                <a:moveTo>
                  <a:pt x="2471" y="128"/>
                </a:moveTo>
                <a:cubicBezTo>
                  <a:pt x="2469" y="131"/>
                  <a:pt x="2466" y="127"/>
                  <a:pt x="2462" y="128"/>
                </a:cubicBezTo>
                <a:cubicBezTo>
                  <a:pt x="2464" y="125"/>
                  <a:pt x="2468" y="128"/>
                  <a:pt x="2471" y="128"/>
                </a:cubicBezTo>
                <a:close/>
                <a:moveTo>
                  <a:pt x="2469" y="126"/>
                </a:moveTo>
                <a:cubicBezTo>
                  <a:pt x="2469" y="126"/>
                  <a:pt x="2469" y="126"/>
                  <a:pt x="2469" y="125"/>
                </a:cubicBezTo>
                <a:cubicBezTo>
                  <a:pt x="2469" y="125"/>
                  <a:pt x="2470" y="125"/>
                  <a:pt x="2470" y="125"/>
                </a:cubicBezTo>
                <a:cubicBezTo>
                  <a:pt x="2470" y="126"/>
                  <a:pt x="2470" y="126"/>
                  <a:pt x="2470" y="127"/>
                </a:cubicBezTo>
                <a:cubicBezTo>
                  <a:pt x="2470" y="126"/>
                  <a:pt x="2469" y="126"/>
                  <a:pt x="2469" y="126"/>
                </a:cubicBezTo>
                <a:close/>
                <a:moveTo>
                  <a:pt x="2476" y="131"/>
                </a:moveTo>
                <a:cubicBezTo>
                  <a:pt x="2476" y="132"/>
                  <a:pt x="2476" y="134"/>
                  <a:pt x="2476" y="134"/>
                </a:cubicBezTo>
                <a:cubicBezTo>
                  <a:pt x="2477" y="135"/>
                  <a:pt x="2477" y="130"/>
                  <a:pt x="2478" y="133"/>
                </a:cubicBezTo>
                <a:cubicBezTo>
                  <a:pt x="2478" y="137"/>
                  <a:pt x="2480" y="133"/>
                  <a:pt x="2480" y="132"/>
                </a:cubicBezTo>
                <a:cubicBezTo>
                  <a:pt x="2480" y="135"/>
                  <a:pt x="2482" y="137"/>
                  <a:pt x="2484" y="135"/>
                </a:cubicBezTo>
                <a:cubicBezTo>
                  <a:pt x="2485" y="136"/>
                  <a:pt x="2485" y="137"/>
                  <a:pt x="2485" y="137"/>
                </a:cubicBezTo>
                <a:cubicBezTo>
                  <a:pt x="2486" y="135"/>
                  <a:pt x="2490" y="135"/>
                  <a:pt x="2491" y="138"/>
                </a:cubicBezTo>
                <a:cubicBezTo>
                  <a:pt x="2489" y="136"/>
                  <a:pt x="2489" y="138"/>
                  <a:pt x="2488" y="139"/>
                </a:cubicBezTo>
                <a:cubicBezTo>
                  <a:pt x="2489" y="139"/>
                  <a:pt x="2490" y="139"/>
                  <a:pt x="2490" y="140"/>
                </a:cubicBezTo>
                <a:cubicBezTo>
                  <a:pt x="2489" y="139"/>
                  <a:pt x="2484" y="140"/>
                  <a:pt x="2487" y="141"/>
                </a:cubicBezTo>
                <a:cubicBezTo>
                  <a:pt x="2485" y="141"/>
                  <a:pt x="2485" y="139"/>
                  <a:pt x="2484" y="139"/>
                </a:cubicBezTo>
                <a:cubicBezTo>
                  <a:pt x="2485" y="138"/>
                  <a:pt x="2484" y="139"/>
                  <a:pt x="2485" y="139"/>
                </a:cubicBezTo>
                <a:cubicBezTo>
                  <a:pt x="2483" y="133"/>
                  <a:pt x="2473" y="139"/>
                  <a:pt x="2469" y="133"/>
                </a:cubicBezTo>
                <a:cubicBezTo>
                  <a:pt x="2471" y="133"/>
                  <a:pt x="2473" y="134"/>
                  <a:pt x="2473" y="133"/>
                </a:cubicBezTo>
                <a:cubicBezTo>
                  <a:pt x="2465" y="130"/>
                  <a:pt x="2455" y="131"/>
                  <a:pt x="2446" y="129"/>
                </a:cubicBezTo>
                <a:cubicBezTo>
                  <a:pt x="2445" y="127"/>
                  <a:pt x="2445" y="127"/>
                  <a:pt x="2446" y="128"/>
                </a:cubicBezTo>
                <a:cubicBezTo>
                  <a:pt x="2454" y="128"/>
                  <a:pt x="2458" y="130"/>
                  <a:pt x="2466" y="130"/>
                </a:cubicBezTo>
                <a:cubicBezTo>
                  <a:pt x="2466" y="130"/>
                  <a:pt x="2466" y="131"/>
                  <a:pt x="2467" y="131"/>
                </a:cubicBezTo>
                <a:cubicBezTo>
                  <a:pt x="2469" y="129"/>
                  <a:pt x="2473" y="132"/>
                  <a:pt x="2476" y="131"/>
                </a:cubicBezTo>
                <a:close/>
                <a:moveTo>
                  <a:pt x="2472" y="120"/>
                </a:moveTo>
                <a:cubicBezTo>
                  <a:pt x="2473" y="120"/>
                  <a:pt x="2474" y="120"/>
                  <a:pt x="2475" y="120"/>
                </a:cubicBezTo>
                <a:cubicBezTo>
                  <a:pt x="2475" y="122"/>
                  <a:pt x="2473" y="121"/>
                  <a:pt x="2472" y="120"/>
                </a:cubicBezTo>
                <a:close/>
                <a:moveTo>
                  <a:pt x="2478" y="121"/>
                </a:moveTo>
                <a:cubicBezTo>
                  <a:pt x="2478" y="119"/>
                  <a:pt x="2475" y="120"/>
                  <a:pt x="2475" y="119"/>
                </a:cubicBezTo>
                <a:cubicBezTo>
                  <a:pt x="2477" y="119"/>
                  <a:pt x="2477" y="119"/>
                  <a:pt x="2479" y="118"/>
                </a:cubicBezTo>
                <a:cubicBezTo>
                  <a:pt x="2478" y="119"/>
                  <a:pt x="2478" y="121"/>
                  <a:pt x="2478" y="121"/>
                </a:cubicBezTo>
                <a:close/>
                <a:moveTo>
                  <a:pt x="2479" y="125"/>
                </a:moveTo>
                <a:cubicBezTo>
                  <a:pt x="2479" y="125"/>
                  <a:pt x="2477" y="126"/>
                  <a:pt x="2477" y="124"/>
                </a:cubicBezTo>
                <a:cubicBezTo>
                  <a:pt x="2478" y="124"/>
                  <a:pt x="2479" y="123"/>
                  <a:pt x="2479" y="125"/>
                </a:cubicBezTo>
                <a:close/>
                <a:moveTo>
                  <a:pt x="2490" y="134"/>
                </a:moveTo>
                <a:cubicBezTo>
                  <a:pt x="2488" y="136"/>
                  <a:pt x="2485" y="133"/>
                  <a:pt x="2485" y="133"/>
                </a:cubicBezTo>
                <a:cubicBezTo>
                  <a:pt x="2486" y="132"/>
                  <a:pt x="2489" y="132"/>
                  <a:pt x="2490" y="134"/>
                </a:cubicBezTo>
                <a:close/>
                <a:moveTo>
                  <a:pt x="2487" y="130"/>
                </a:moveTo>
                <a:cubicBezTo>
                  <a:pt x="2486" y="132"/>
                  <a:pt x="2489" y="128"/>
                  <a:pt x="2489" y="131"/>
                </a:cubicBezTo>
                <a:cubicBezTo>
                  <a:pt x="2488" y="132"/>
                  <a:pt x="2485" y="130"/>
                  <a:pt x="2487" y="130"/>
                </a:cubicBezTo>
                <a:close/>
                <a:moveTo>
                  <a:pt x="2485" y="131"/>
                </a:moveTo>
                <a:cubicBezTo>
                  <a:pt x="2485" y="131"/>
                  <a:pt x="2484" y="131"/>
                  <a:pt x="2484" y="131"/>
                </a:cubicBezTo>
                <a:cubicBezTo>
                  <a:pt x="2484" y="130"/>
                  <a:pt x="2484" y="130"/>
                  <a:pt x="2484" y="129"/>
                </a:cubicBezTo>
                <a:cubicBezTo>
                  <a:pt x="2485" y="129"/>
                  <a:pt x="2485" y="129"/>
                  <a:pt x="2486" y="130"/>
                </a:cubicBezTo>
                <a:cubicBezTo>
                  <a:pt x="2486" y="130"/>
                  <a:pt x="2485" y="130"/>
                  <a:pt x="2485" y="131"/>
                </a:cubicBezTo>
                <a:close/>
                <a:moveTo>
                  <a:pt x="2495" y="134"/>
                </a:moveTo>
                <a:cubicBezTo>
                  <a:pt x="2494" y="135"/>
                  <a:pt x="2495" y="135"/>
                  <a:pt x="2495" y="136"/>
                </a:cubicBezTo>
                <a:cubicBezTo>
                  <a:pt x="2493" y="136"/>
                  <a:pt x="2492" y="135"/>
                  <a:pt x="2491" y="134"/>
                </a:cubicBezTo>
                <a:cubicBezTo>
                  <a:pt x="2493" y="134"/>
                  <a:pt x="2493" y="135"/>
                  <a:pt x="2495" y="134"/>
                </a:cubicBezTo>
                <a:close/>
                <a:moveTo>
                  <a:pt x="2491" y="130"/>
                </a:moveTo>
                <a:cubicBezTo>
                  <a:pt x="2492" y="129"/>
                  <a:pt x="2494" y="130"/>
                  <a:pt x="2494" y="131"/>
                </a:cubicBezTo>
                <a:cubicBezTo>
                  <a:pt x="2493" y="131"/>
                  <a:pt x="2491" y="131"/>
                  <a:pt x="2491" y="130"/>
                </a:cubicBezTo>
                <a:close/>
                <a:moveTo>
                  <a:pt x="2498" y="139"/>
                </a:moveTo>
                <a:cubicBezTo>
                  <a:pt x="2496" y="138"/>
                  <a:pt x="2492" y="138"/>
                  <a:pt x="2492" y="137"/>
                </a:cubicBezTo>
                <a:cubicBezTo>
                  <a:pt x="2494" y="137"/>
                  <a:pt x="2498" y="136"/>
                  <a:pt x="2498" y="139"/>
                </a:cubicBezTo>
                <a:close/>
                <a:moveTo>
                  <a:pt x="2496" y="120"/>
                </a:moveTo>
                <a:cubicBezTo>
                  <a:pt x="2496" y="120"/>
                  <a:pt x="2496" y="119"/>
                  <a:pt x="2496" y="119"/>
                </a:cubicBezTo>
                <a:cubicBezTo>
                  <a:pt x="2497" y="119"/>
                  <a:pt x="2498" y="119"/>
                  <a:pt x="2498" y="120"/>
                </a:cubicBezTo>
                <a:cubicBezTo>
                  <a:pt x="2497" y="120"/>
                  <a:pt x="2497" y="121"/>
                  <a:pt x="2496" y="120"/>
                </a:cubicBezTo>
                <a:close/>
                <a:moveTo>
                  <a:pt x="2500" y="161"/>
                </a:moveTo>
                <a:cubicBezTo>
                  <a:pt x="2502" y="161"/>
                  <a:pt x="2501" y="163"/>
                  <a:pt x="2502" y="163"/>
                </a:cubicBezTo>
                <a:cubicBezTo>
                  <a:pt x="2504" y="164"/>
                  <a:pt x="2509" y="162"/>
                  <a:pt x="2507" y="165"/>
                </a:cubicBezTo>
                <a:cubicBezTo>
                  <a:pt x="2503" y="162"/>
                  <a:pt x="2499" y="166"/>
                  <a:pt x="2496" y="163"/>
                </a:cubicBezTo>
                <a:cubicBezTo>
                  <a:pt x="2499" y="163"/>
                  <a:pt x="2502" y="164"/>
                  <a:pt x="2500" y="161"/>
                </a:cubicBezTo>
                <a:close/>
                <a:moveTo>
                  <a:pt x="2522" y="173"/>
                </a:moveTo>
                <a:cubicBezTo>
                  <a:pt x="2524" y="174"/>
                  <a:pt x="2526" y="173"/>
                  <a:pt x="2526" y="174"/>
                </a:cubicBezTo>
                <a:cubicBezTo>
                  <a:pt x="2525" y="176"/>
                  <a:pt x="2524" y="175"/>
                  <a:pt x="2524" y="178"/>
                </a:cubicBezTo>
                <a:cubicBezTo>
                  <a:pt x="2523" y="177"/>
                  <a:pt x="2523" y="176"/>
                  <a:pt x="2521" y="177"/>
                </a:cubicBezTo>
                <a:cubicBezTo>
                  <a:pt x="2521" y="175"/>
                  <a:pt x="2523" y="174"/>
                  <a:pt x="2522" y="173"/>
                </a:cubicBezTo>
                <a:close/>
                <a:moveTo>
                  <a:pt x="2524" y="155"/>
                </a:moveTo>
                <a:cubicBezTo>
                  <a:pt x="2524" y="156"/>
                  <a:pt x="2523" y="156"/>
                  <a:pt x="2523" y="155"/>
                </a:cubicBezTo>
                <a:cubicBezTo>
                  <a:pt x="2525" y="154"/>
                  <a:pt x="2529" y="156"/>
                  <a:pt x="2528" y="156"/>
                </a:cubicBezTo>
                <a:cubicBezTo>
                  <a:pt x="2528" y="156"/>
                  <a:pt x="2526" y="156"/>
                  <a:pt x="2526" y="155"/>
                </a:cubicBezTo>
                <a:cubicBezTo>
                  <a:pt x="2525" y="156"/>
                  <a:pt x="2525" y="157"/>
                  <a:pt x="2525" y="158"/>
                </a:cubicBezTo>
                <a:cubicBezTo>
                  <a:pt x="2526" y="157"/>
                  <a:pt x="2527" y="157"/>
                  <a:pt x="2527" y="159"/>
                </a:cubicBezTo>
                <a:cubicBezTo>
                  <a:pt x="2526" y="160"/>
                  <a:pt x="2523" y="159"/>
                  <a:pt x="2522" y="158"/>
                </a:cubicBezTo>
                <a:cubicBezTo>
                  <a:pt x="2524" y="157"/>
                  <a:pt x="2524" y="159"/>
                  <a:pt x="2525" y="157"/>
                </a:cubicBezTo>
                <a:cubicBezTo>
                  <a:pt x="2524" y="157"/>
                  <a:pt x="2525" y="155"/>
                  <a:pt x="2524" y="155"/>
                </a:cubicBezTo>
                <a:close/>
                <a:moveTo>
                  <a:pt x="2541" y="201"/>
                </a:moveTo>
                <a:cubicBezTo>
                  <a:pt x="2546" y="202"/>
                  <a:pt x="2555" y="203"/>
                  <a:pt x="2559" y="205"/>
                </a:cubicBezTo>
                <a:cubicBezTo>
                  <a:pt x="2557" y="204"/>
                  <a:pt x="2554" y="204"/>
                  <a:pt x="2550" y="204"/>
                </a:cubicBezTo>
                <a:cubicBezTo>
                  <a:pt x="2552" y="205"/>
                  <a:pt x="2555" y="204"/>
                  <a:pt x="2556" y="206"/>
                </a:cubicBezTo>
                <a:cubicBezTo>
                  <a:pt x="2553" y="207"/>
                  <a:pt x="2552" y="205"/>
                  <a:pt x="2549" y="206"/>
                </a:cubicBezTo>
                <a:cubicBezTo>
                  <a:pt x="2550" y="205"/>
                  <a:pt x="2548" y="205"/>
                  <a:pt x="2547" y="205"/>
                </a:cubicBezTo>
                <a:cubicBezTo>
                  <a:pt x="2547" y="206"/>
                  <a:pt x="2548" y="206"/>
                  <a:pt x="2549" y="207"/>
                </a:cubicBezTo>
                <a:cubicBezTo>
                  <a:pt x="2549" y="207"/>
                  <a:pt x="2548" y="207"/>
                  <a:pt x="2548" y="207"/>
                </a:cubicBezTo>
                <a:cubicBezTo>
                  <a:pt x="2541" y="206"/>
                  <a:pt x="2538" y="205"/>
                  <a:pt x="2532" y="204"/>
                </a:cubicBezTo>
                <a:cubicBezTo>
                  <a:pt x="2535" y="204"/>
                  <a:pt x="2536" y="204"/>
                  <a:pt x="2536" y="202"/>
                </a:cubicBezTo>
                <a:cubicBezTo>
                  <a:pt x="2540" y="203"/>
                  <a:pt x="2541" y="204"/>
                  <a:pt x="2544" y="202"/>
                </a:cubicBezTo>
                <a:cubicBezTo>
                  <a:pt x="2543" y="201"/>
                  <a:pt x="2541" y="202"/>
                  <a:pt x="2541" y="201"/>
                </a:cubicBezTo>
                <a:close/>
                <a:moveTo>
                  <a:pt x="2546" y="193"/>
                </a:moveTo>
                <a:cubicBezTo>
                  <a:pt x="2546" y="194"/>
                  <a:pt x="2546" y="196"/>
                  <a:pt x="2546" y="196"/>
                </a:cubicBezTo>
                <a:cubicBezTo>
                  <a:pt x="2546" y="196"/>
                  <a:pt x="2545" y="196"/>
                  <a:pt x="2545" y="196"/>
                </a:cubicBezTo>
                <a:cubicBezTo>
                  <a:pt x="2545" y="195"/>
                  <a:pt x="2545" y="195"/>
                  <a:pt x="2544" y="194"/>
                </a:cubicBezTo>
                <a:cubicBezTo>
                  <a:pt x="2546" y="195"/>
                  <a:pt x="2545" y="191"/>
                  <a:pt x="2546" y="193"/>
                </a:cubicBezTo>
                <a:close/>
                <a:moveTo>
                  <a:pt x="2545" y="186"/>
                </a:moveTo>
                <a:cubicBezTo>
                  <a:pt x="2545" y="185"/>
                  <a:pt x="2542" y="187"/>
                  <a:pt x="2543" y="185"/>
                </a:cubicBezTo>
                <a:cubicBezTo>
                  <a:pt x="2544" y="185"/>
                  <a:pt x="2547" y="185"/>
                  <a:pt x="2545" y="186"/>
                </a:cubicBezTo>
                <a:close/>
                <a:moveTo>
                  <a:pt x="2560" y="188"/>
                </a:moveTo>
                <a:cubicBezTo>
                  <a:pt x="2558" y="189"/>
                  <a:pt x="2563" y="190"/>
                  <a:pt x="2563" y="189"/>
                </a:cubicBezTo>
                <a:cubicBezTo>
                  <a:pt x="2562" y="187"/>
                  <a:pt x="2563" y="187"/>
                  <a:pt x="2564" y="186"/>
                </a:cubicBezTo>
                <a:cubicBezTo>
                  <a:pt x="2565" y="187"/>
                  <a:pt x="2564" y="188"/>
                  <a:pt x="2566" y="188"/>
                </a:cubicBezTo>
                <a:cubicBezTo>
                  <a:pt x="2566" y="187"/>
                  <a:pt x="2565" y="187"/>
                  <a:pt x="2565" y="187"/>
                </a:cubicBezTo>
                <a:cubicBezTo>
                  <a:pt x="2567" y="187"/>
                  <a:pt x="2570" y="188"/>
                  <a:pt x="2572" y="187"/>
                </a:cubicBezTo>
                <a:cubicBezTo>
                  <a:pt x="2572" y="186"/>
                  <a:pt x="2571" y="186"/>
                  <a:pt x="2571" y="186"/>
                </a:cubicBezTo>
                <a:cubicBezTo>
                  <a:pt x="2572" y="185"/>
                  <a:pt x="2574" y="187"/>
                  <a:pt x="2574" y="185"/>
                </a:cubicBezTo>
                <a:cubicBezTo>
                  <a:pt x="2573" y="185"/>
                  <a:pt x="2572" y="186"/>
                  <a:pt x="2572" y="184"/>
                </a:cubicBezTo>
                <a:cubicBezTo>
                  <a:pt x="2576" y="184"/>
                  <a:pt x="2582" y="185"/>
                  <a:pt x="2584" y="184"/>
                </a:cubicBezTo>
                <a:cubicBezTo>
                  <a:pt x="2584" y="184"/>
                  <a:pt x="2583" y="185"/>
                  <a:pt x="2583" y="185"/>
                </a:cubicBezTo>
                <a:cubicBezTo>
                  <a:pt x="2584" y="185"/>
                  <a:pt x="2585" y="186"/>
                  <a:pt x="2585" y="186"/>
                </a:cubicBezTo>
                <a:cubicBezTo>
                  <a:pt x="2584" y="183"/>
                  <a:pt x="2589" y="185"/>
                  <a:pt x="2589" y="183"/>
                </a:cubicBezTo>
                <a:cubicBezTo>
                  <a:pt x="2588" y="183"/>
                  <a:pt x="2584" y="183"/>
                  <a:pt x="2582" y="184"/>
                </a:cubicBezTo>
                <a:cubicBezTo>
                  <a:pt x="2582" y="183"/>
                  <a:pt x="2581" y="183"/>
                  <a:pt x="2579" y="183"/>
                </a:cubicBezTo>
                <a:cubicBezTo>
                  <a:pt x="2578" y="183"/>
                  <a:pt x="2580" y="184"/>
                  <a:pt x="2579" y="184"/>
                </a:cubicBezTo>
                <a:cubicBezTo>
                  <a:pt x="2578" y="181"/>
                  <a:pt x="2575" y="183"/>
                  <a:pt x="2573" y="182"/>
                </a:cubicBezTo>
                <a:cubicBezTo>
                  <a:pt x="2574" y="179"/>
                  <a:pt x="2571" y="180"/>
                  <a:pt x="2571" y="179"/>
                </a:cubicBezTo>
                <a:cubicBezTo>
                  <a:pt x="2573" y="178"/>
                  <a:pt x="2573" y="178"/>
                  <a:pt x="2575" y="179"/>
                </a:cubicBezTo>
                <a:cubicBezTo>
                  <a:pt x="2575" y="178"/>
                  <a:pt x="2576" y="178"/>
                  <a:pt x="2576" y="177"/>
                </a:cubicBezTo>
                <a:cubicBezTo>
                  <a:pt x="2575" y="177"/>
                  <a:pt x="2570" y="177"/>
                  <a:pt x="2569" y="176"/>
                </a:cubicBezTo>
                <a:cubicBezTo>
                  <a:pt x="2569" y="176"/>
                  <a:pt x="2569" y="176"/>
                  <a:pt x="2569" y="176"/>
                </a:cubicBezTo>
                <a:cubicBezTo>
                  <a:pt x="2569" y="175"/>
                  <a:pt x="2569" y="175"/>
                  <a:pt x="2569" y="175"/>
                </a:cubicBezTo>
                <a:cubicBezTo>
                  <a:pt x="2572" y="175"/>
                  <a:pt x="2581" y="176"/>
                  <a:pt x="2583" y="177"/>
                </a:cubicBezTo>
                <a:cubicBezTo>
                  <a:pt x="2582" y="179"/>
                  <a:pt x="2582" y="179"/>
                  <a:pt x="2583" y="180"/>
                </a:cubicBezTo>
                <a:cubicBezTo>
                  <a:pt x="2584" y="178"/>
                  <a:pt x="2586" y="182"/>
                  <a:pt x="2587" y="179"/>
                </a:cubicBezTo>
                <a:cubicBezTo>
                  <a:pt x="2587" y="179"/>
                  <a:pt x="2585" y="180"/>
                  <a:pt x="2585" y="179"/>
                </a:cubicBezTo>
                <a:cubicBezTo>
                  <a:pt x="2587" y="179"/>
                  <a:pt x="2584" y="177"/>
                  <a:pt x="2586" y="176"/>
                </a:cubicBezTo>
                <a:cubicBezTo>
                  <a:pt x="2586" y="180"/>
                  <a:pt x="2588" y="178"/>
                  <a:pt x="2588" y="180"/>
                </a:cubicBezTo>
                <a:cubicBezTo>
                  <a:pt x="2589" y="177"/>
                  <a:pt x="2592" y="180"/>
                  <a:pt x="2594" y="179"/>
                </a:cubicBezTo>
                <a:cubicBezTo>
                  <a:pt x="2587" y="178"/>
                  <a:pt x="2596" y="177"/>
                  <a:pt x="2596" y="179"/>
                </a:cubicBezTo>
                <a:cubicBezTo>
                  <a:pt x="2601" y="181"/>
                  <a:pt x="2606" y="179"/>
                  <a:pt x="2608" y="181"/>
                </a:cubicBezTo>
                <a:cubicBezTo>
                  <a:pt x="2607" y="182"/>
                  <a:pt x="2608" y="183"/>
                  <a:pt x="2608" y="184"/>
                </a:cubicBezTo>
                <a:cubicBezTo>
                  <a:pt x="2605" y="187"/>
                  <a:pt x="2597" y="184"/>
                  <a:pt x="2594" y="184"/>
                </a:cubicBezTo>
                <a:cubicBezTo>
                  <a:pt x="2595" y="186"/>
                  <a:pt x="2597" y="184"/>
                  <a:pt x="2599" y="186"/>
                </a:cubicBezTo>
                <a:cubicBezTo>
                  <a:pt x="2597" y="186"/>
                  <a:pt x="2598" y="189"/>
                  <a:pt x="2597" y="188"/>
                </a:cubicBezTo>
                <a:cubicBezTo>
                  <a:pt x="2598" y="187"/>
                  <a:pt x="2595" y="186"/>
                  <a:pt x="2595" y="186"/>
                </a:cubicBezTo>
                <a:cubicBezTo>
                  <a:pt x="2595" y="187"/>
                  <a:pt x="2595" y="189"/>
                  <a:pt x="2594" y="188"/>
                </a:cubicBezTo>
                <a:cubicBezTo>
                  <a:pt x="2593" y="186"/>
                  <a:pt x="2593" y="187"/>
                  <a:pt x="2591" y="186"/>
                </a:cubicBezTo>
                <a:cubicBezTo>
                  <a:pt x="2591" y="187"/>
                  <a:pt x="2593" y="187"/>
                  <a:pt x="2592" y="189"/>
                </a:cubicBezTo>
                <a:cubicBezTo>
                  <a:pt x="2591" y="188"/>
                  <a:pt x="2588" y="187"/>
                  <a:pt x="2588" y="189"/>
                </a:cubicBezTo>
                <a:cubicBezTo>
                  <a:pt x="2584" y="188"/>
                  <a:pt x="2586" y="187"/>
                  <a:pt x="2583" y="187"/>
                </a:cubicBezTo>
                <a:cubicBezTo>
                  <a:pt x="2584" y="188"/>
                  <a:pt x="2583" y="191"/>
                  <a:pt x="2583" y="193"/>
                </a:cubicBezTo>
                <a:cubicBezTo>
                  <a:pt x="2584" y="192"/>
                  <a:pt x="2586" y="193"/>
                  <a:pt x="2587" y="193"/>
                </a:cubicBezTo>
                <a:cubicBezTo>
                  <a:pt x="2587" y="193"/>
                  <a:pt x="2587" y="193"/>
                  <a:pt x="2587" y="193"/>
                </a:cubicBezTo>
                <a:cubicBezTo>
                  <a:pt x="2587" y="192"/>
                  <a:pt x="2587" y="192"/>
                  <a:pt x="2588" y="192"/>
                </a:cubicBezTo>
                <a:cubicBezTo>
                  <a:pt x="2588" y="192"/>
                  <a:pt x="2587" y="192"/>
                  <a:pt x="2587" y="193"/>
                </a:cubicBezTo>
                <a:cubicBezTo>
                  <a:pt x="2587" y="193"/>
                  <a:pt x="2587" y="193"/>
                  <a:pt x="2587" y="193"/>
                </a:cubicBezTo>
                <a:cubicBezTo>
                  <a:pt x="2587" y="193"/>
                  <a:pt x="2587" y="193"/>
                  <a:pt x="2587" y="193"/>
                </a:cubicBezTo>
                <a:cubicBezTo>
                  <a:pt x="2584" y="195"/>
                  <a:pt x="2580" y="193"/>
                  <a:pt x="2577" y="193"/>
                </a:cubicBezTo>
                <a:cubicBezTo>
                  <a:pt x="2574" y="192"/>
                  <a:pt x="2571" y="193"/>
                  <a:pt x="2568" y="192"/>
                </a:cubicBezTo>
                <a:cubicBezTo>
                  <a:pt x="2568" y="190"/>
                  <a:pt x="2570" y="192"/>
                  <a:pt x="2570" y="190"/>
                </a:cubicBezTo>
                <a:cubicBezTo>
                  <a:pt x="2568" y="188"/>
                  <a:pt x="2568" y="191"/>
                  <a:pt x="2567" y="191"/>
                </a:cubicBezTo>
                <a:cubicBezTo>
                  <a:pt x="2565" y="191"/>
                  <a:pt x="2568" y="189"/>
                  <a:pt x="2567" y="189"/>
                </a:cubicBezTo>
                <a:cubicBezTo>
                  <a:pt x="2564" y="188"/>
                  <a:pt x="2566" y="191"/>
                  <a:pt x="2566" y="191"/>
                </a:cubicBezTo>
                <a:cubicBezTo>
                  <a:pt x="2563" y="193"/>
                  <a:pt x="2560" y="192"/>
                  <a:pt x="2555" y="190"/>
                </a:cubicBezTo>
                <a:cubicBezTo>
                  <a:pt x="2556" y="190"/>
                  <a:pt x="2557" y="188"/>
                  <a:pt x="2560" y="188"/>
                </a:cubicBezTo>
                <a:close/>
                <a:moveTo>
                  <a:pt x="2557" y="159"/>
                </a:moveTo>
                <a:cubicBezTo>
                  <a:pt x="2558" y="160"/>
                  <a:pt x="2560" y="160"/>
                  <a:pt x="2560" y="161"/>
                </a:cubicBezTo>
                <a:cubicBezTo>
                  <a:pt x="2559" y="160"/>
                  <a:pt x="2557" y="161"/>
                  <a:pt x="2557" y="159"/>
                </a:cubicBezTo>
                <a:close/>
                <a:moveTo>
                  <a:pt x="2561" y="153"/>
                </a:moveTo>
                <a:cubicBezTo>
                  <a:pt x="2557" y="153"/>
                  <a:pt x="2555" y="152"/>
                  <a:pt x="2549" y="151"/>
                </a:cubicBezTo>
                <a:cubicBezTo>
                  <a:pt x="2553" y="150"/>
                  <a:pt x="2558" y="153"/>
                  <a:pt x="2561" y="153"/>
                </a:cubicBezTo>
                <a:close/>
                <a:moveTo>
                  <a:pt x="2557" y="148"/>
                </a:moveTo>
                <a:cubicBezTo>
                  <a:pt x="2559" y="148"/>
                  <a:pt x="2560" y="148"/>
                  <a:pt x="2560" y="149"/>
                </a:cubicBezTo>
                <a:cubicBezTo>
                  <a:pt x="2559" y="149"/>
                  <a:pt x="2557" y="149"/>
                  <a:pt x="2557" y="148"/>
                </a:cubicBezTo>
                <a:close/>
                <a:moveTo>
                  <a:pt x="2565" y="155"/>
                </a:moveTo>
                <a:cubicBezTo>
                  <a:pt x="2563" y="156"/>
                  <a:pt x="2559" y="156"/>
                  <a:pt x="2558" y="155"/>
                </a:cubicBezTo>
                <a:cubicBezTo>
                  <a:pt x="2559" y="154"/>
                  <a:pt x="2564" y="154"/>
                  <a:pt x="2565" y="155"/>
                </a:cubicBezTo>
                <a:close/>
                <a:moveTo>
                  <a:pt x="2564" y="162"/>
                </a:moveTo>
                <a:cubicBezTo>
                  <a:pt x="2564" y="162"/>
                  <a:pt x="2565" y="162"/>
                  <a:pt x="2565" y="162"/>
                </a:cubicBezTo>
                <a:cubicBezTo>
                  <a:pt x="2565" y="162"/>
                  <a:pt x="2565" y="163"/>
                  <a:pt x="2565" y="163"/>
                </a:cubicBezTo>
                <a:cubicBezTo>
                  <a:pt x="2564" y="163"/>
                  <a:pt x="2564" y="162"/>
                  <a:pt x="2564" y="162"/>
                </a:cubicBezTo>
                <a:close/>
                <a:moveTo>
                  <a:pt x="2581" y="152"/>
                </a:moveTo>
                <a:cubicBezTo>
                  <a:pt x="2582" y="152"/>
                  <a:pt x="2581" y="152"/>
                  <a:pt x="2581" y="153"/>
                </a:cubicBezTo>
                <a:cubicBezTo>
                  <a:pt x="2584" y="153"/>
                  <a:pt x="2584" y="154"/>
                  <a:pt x="2585" y="153"/>
                </a:cubicBezTo>
                <a:cubicBezTo>
                  <a:pt x="2589" y="153"/>
                  <a:pt x="2589" y="155"/>
                  <a:pt x="2585" y="154"/>
                </a:cubicBezTo>
                <a:cubicBezTo>
                  <a:pt x="2585" y="155"/>
                  <a:pt x="2584" y="155"/>
                  <a:pt x="2583" y="155"/>
                </a:cubicBezTo>
                <a:cubicBezTo>
                  <a:pt x="2582" y="155"/>
                  <a:pt x="2583" y="153"/>
                  <a:pt x="2582" y="153"/>
                </a:cubicBezTo>
                <a:cubicBezTo>
                  <a:pt x="2583" y="155"/>
                  <a:pt x="2573" y="154"/>
                  <a:pt x="2574" y="153"/>
                </a:cubicBezTo>
                <a:cubicBezTo>
                  <a:pt x="2577" y="153"/>
                  <a:pt x="2580" y="152"/>
                  <a:pt x="2581" y="152"/>
                </a:cubicBezTo>
                <a:close/>
                <a:moveTo>
                  <a:pt x="2577" y="143"/>
                </a:moveTo>
                <a:cubicBezTo>
                  <a:pt x="2577" y="141"/>
                  <a:pt x="2583" y="140"/>
                  <a:pt x="2584" y="143"/>
                </a:cubicBezTo>
                <a:cubicBezTo>
                  <a:pt x="2581" y="143"/>
                  <a:pt x="2579" y="143"/>
                  <a:pt x="2577" y="143"/>
                </a:cubicBezTo>
                <a:close/>
                <a:moveTo>
                  <a:pt x="2594" y="145"/>
                </a:moveTo>
                <a:cubicBezTo>
                  <a:pt x="2593" y="144"/>
                  <a:pt x="2593" y="144"/>
                  <a:pt x="2592" y="145"/>
                </a:cubicBezTo>
                <a:cubicBezTo>
                  <a:pt x="2591" y="143"/>
                  <a:pt x="2595" y="143"/>
                  <a:pt x="2594" y="145"/>
                </a:cubicBezTo>
                <a:close/>
                <a:moveTo>
                  <a:pt x="2595" y="142"/>
                </a:moveTo>
                <a:cubicBezTo>
                  <a:pt x="2595" y="143"/>
                  <a:pt x="2595" y="142"/>
                  <a:pt x="2596" y="141"/>
                </a:cubicBezTo>
                <a:cubicBezTo>
                  <a:pt x="2596" y="144"/>
                  <a:pt x="2598" y="141"/>
                  <a:pt x="2598" y="144"/>
                </a:cubicBezTo>
                <a:cubicBezTo>
                  <a:pt x="2597" y="143"/>
                  <a:pt x="2596" y="144"/>
                  <a:pt x="2595" y="144"/>
                </a:cubicBezTo>
                <a:cubicBezTo>
                  <a:pt x="2595" y="143"/>
                  <a:pt x="2594" y="142"/>
                  <a:pt x="2595" y="142"/>
                </a:cubicBezTo>
                <a:close/>
                <a:moveTo>
                  <a:pt x="2611" y="166"/>
                </a:moveTo>
                <a:cubicBezTo>
                  <a:pt x="2611" y="167"/>
                  <a:pt x="2611" y="166"/>
                  <a:pt x="2612" y="166"/>
                </a:cubicBezTo>
                <a:cubicBezTo>
                  <a:pt x="2611" y="168"/>
                  <a:pt x="2614" y="167"/>
                  <a:pt x="2615" y="167"/>
                </a:cubicBezTo>
                <a:cubicBezTo>
                  <a:pt x="2614" y="165"/>
                  <a:pt x="2616" y="167"/>
                  <a:pt x="2617" y="166"/>
                </a:cubicBezTo>
                <a:cubicBezTo>
                  <a:pt x="2617" y="164"/>
                  <a:pt x="2614" y="166"/>
                  <a:pt x="2615" y="164"/>
                </a:cubicBezTo>
                <a:cubicBezTo>
                  <a:pt x="2619" y="164"/>
                  <a:pt x="2622" y="163"/>
                  <a:pt x="2623" y="166"/>
                </a:cubicBezTo>
                <a:cubicBezTo>
                  <a:pt x="2621" y="167"/>
                  <a:pt x="2619" y="169"/>
                  <a:pt x="2615" y="169"/>
                </a:cubicBezTo>
                <a:cubicBezTo>
                  <a:pt x="2615" y="169"/>
                  <a:pt x="2616" y="168"/>
                  <a:pt x="2615" y="168"/>
                </a:cubicBezTo>
                <a:cubicBezTo>
                  <a:pt x="2612" y="168"/>
                  <a:pt x="2606" y="167"/>
                  <a:pt x="2604" y="167"/>
                </a:cubicBezTo>
                <a:cubicBezTo>
                  <a:pt x="2599" y="166"/>
                  <a:pt x="2610" y="167"/>
                  <a:pt x="2611" y="166"/>
                </a:cubicBezTo>
                <a:close/>
                <a:moveTo>
                  <a:pt x="2608" y="147"/>
                </a:moveTo>
                <a:cubicBezTo>
                  <a:pt x="2608" y="146"/>
                  <a:pt x="2609" y="146"/>
                  <a:pt x="2610" y="146"/>
                </a:cubicBezTo>
                <a:cubicBezTo>
                  <a:pt x="2610" y="148"/>
                  <a:pt x="2608" y="148"/>
                  <a:pt x="2608" y="147"/>
                </a:cubicBezTo>
                <a:close/>
                <a:moveTo>
                  <a:pt x="2611" y="164"/>
                </a:moveTo>
                <a:cubicBezTo>
                  <a:pt x="2612" y="165"/>
                  <a:pt x="2613" y="163"/>
                  <a:pt x="2613" y="165"/>
                </a:cubicBezTo>
                <a:cubicBezTo>
                  <a:pt x="2613" y="165"/>
                  <a:pt x="2611" y="166"/>
                  <a:pt x="2611" y="164"/>
                </a:cubicBezTo>
                <a:close/>
                <a:moveTo>
                  <a:pt x="2617" y="178"/>
                </a:moveTo>
                <a:cubicBezTo>
                  <a:pt x="2615" y="178"/>
                  <a:pt x="2611" y="178"/>
                  <a:pt x="2609" y="178"/>
                </a:cubicBezTo>
                <a:cubicBezTo>
                  <a:pt x="2610" y="178"/>
                  <a:pt x="2610" y="177"/>
                  <a:pt x="2610" y="177"/>
                </a:cubicBezTo>
                <a:cubicBezTo>
                  <a:pt x="2611" y="177"/>
                  <a:pt x="2616" y="177"/>
                  <a:pt x="2617" y="176"/>
                </a:cubicBezTo>
                <a:cubicBezTo>
                  <a:pt x="2616" y="176"/>
                  <a:pt x="2616" y="177"/>
                  <a:pt x="2617" y="178"/>
                </a:cubicBezTo>
                <a:close/>
                <a:moveTo>
                  <a:pt x="2615" y="190"/>
                </a:moveTo>
                <a:cubicBezTo>
                  <a:pt x="2615" y="190"/>
                  <a:pt x="2615" y="191"/>
                  <a:pt x="2615" y="191"/>
                </a:cubicBezTo>
                <a:cubicBezTo>
                  <a:pt x="2614" y="191"/>
                  <a:pt x="2613" y="191"/>
                  <a:pt x="2613" y="191"/>
                </a:cubicBezTo>
                <a:cubicBezTo>
                  <a:pt x="2613" y="190"/>
                  <a:pt x="2613" y="190"/>
                  <a:pt x="2613" y="190"/>
                </a:cubicBezTo>
                <a:cubicBezTo>
                  <a:pt x="2614" y="190"/>
                  <a:pt x="2614" y="190"/>
                  <a:pt x="2615" y="190"/>
                </a:cubicBezTo>
                <a:close/>
                <a:moveTo>
                  <a:pt x="2595" y="172"/>
                </a:moveTo>
                <a:cubicBezTo>
                  <a:pt x="2599" y="172"/>
                  <a:pt x="2603" y="172"/>
                  <a:pt x="2607" y="174"/>
                </a:cubicBezTo>
                <a:cubicBezTo>
                  <a:pt x="2603" y="175"/>
                  <a:pt x="2599" y="173"/>
                  <a:pt x="2596" y="173"/>
                </a:cubicBezTo>
                <a:cubicBezTo>
                  <a:pt x="2596" y="173"/>
                  <a:pt x="2596" y="174"/>
                  <a:pt x="2595" y="174"/>
                </a:cubicBezTo>
                <a:cubicBezTo>
                  <a:pt x="2595" y="173"/>
                  <a:pt x="2595" y="173"/>
                  <a:pt x="2595" y="172"/>
                </a:cubicBezTo>
                <a:cubicBezTo>
                  <a:pt x="2595" y="172"/>
                  <a:pt x="2595" y="172"/>
                  <a:pt x="2595" y="172"/>
                </a:cubicBezTo>
                <a:close/>
                <a:moveTo>
                  <a:pt x="2592" y="160"/>
                </a:moveTo>
                <a:cubicBezTo>
                  <a:pt x="2595" y="160"/>
                  <a:pt x="2597" y="161"/>
                  <a:pt x="2600" y="160"/>
                </a:cubicBezTo>
                <a:cubicBezTo>
                  <a:pt x="2603" y="163"/>
                  <a:pt x="2597" y="161"/>
                  <a:pt x="2595" y="161"/>
                </a:cubicBezTo>
                <a:cubicBezTo>
                  <a:pt x="2594" y="161"/>
                  <a:pt x="2591" y="162"/>
                  <a:pt x="2592" y="160"/>
                </a:cubicBezTo>
                <a:close/>
                <a:moveTo>
                  <a:pt x="2594" y="172"/>
                </a:moveTo>
                <a:cubicBezTo>
                  <a:pt x="2594" y="172"/>
                  <a:pt x="2593" y="172"/>
                  <a:pt x="2592" y="171"/>
                </a:cubicBezTo>
                <a:cubicBezTo>
                  <a:pt x="2593" y="171"/>
                  <a:pt x="2595" y="170"/>
                  <a:pt x="2594" y="172"/>
                </a:cubicBezTo>
                <a:close/>
                <a:moveTo>
                  <a:pt x="2603" y="165"/>
                </a:moveTo>
                <a:cubicBezTo>
                  <a:pt x="2601" y="164"/>
                  <a:pt x="2601" y="167"/>
                  <a:pt x="2599" y="167"/>
                </a:cubicBezTo>
                <a:cubicBezTo>
                  <a:pt x="2600" y="163"/>
                  <a:pt x="2596" y="167"/>
                  <a:pt x="2596" y="164"/>
                </a:cubicBezTo>
                <a:cubicBezTo>
                  <a:pt x="2598" y="164"/>
                  <a:pt x="2599" y="164"/>
                  <a:pt x="2601" y="166"/>
                </a:cubicBezTo>
                <a:cubicBezTo>
                  <a:pt x="2599" y="164"/>
                  <a:pt x="2604" y="164"/>
                  <a:pt x="2603" y="165"/>
                </a:cubicBezTo>
                <a:close/>
                <a:moveTo>
                  <a:pt x="2602" y="178"/>
                </a:moveTo>
                <a:cubicBezTo>
                  <a:pt x="2605" y="179"/>
                  <a:pt x="2607" y="178"/>
                  <a:pt x="2608" y="179"/>
                </a:cubicBezTo>
                <a:cubicBezTo>
                  <a:pt x="2607" y="180"/>
                  <a:pt x="2601" y="179"/>
                  <a:pt x="2602" y="178"/>
                </a:cubicBezTo>
                <a:close/>
                <a:moveTo>
                  <a:pt x="2606" y="177"/>
                </a:moveTo>
                <a:cubicBezTo>
                  <a:pt x="2608" y="177"/>
                  <a:pt x="2608" y="176"/>
                  <a:pt x="2609" y="176"/>
                </a:cubicBezTo>
                <a:cubicBezTo>
                  <a:pt x="2609" y="178"/>
                  <a:pt x="2607" y="178"/>
                  <a:pt x="2606" y="177"/>
                </a:cubicBezTo>
                <a:close/>
                <a:moveTo>
                  <a:pt x="2596" y="159"/>
                </a:moveTo>
                <a:cubicBezTo>
                  <a:pt x="2593" y="158"/>
                  <a:pt x="2590" y="159"/>
                  <a:pt x="2588" y="157"/>
                </a:cubicBezTo>
                <a:cubicBezTo>
                  <a:pt x="2593" y="158"/>
                  <a:pt x="2602" y="156"/>
                  <a:pt x="2606" y="159"/>
                </a:cubicBezTo>
                <a:cubicBezTo>
                  <a:pt x="2602" y="158"/>
                  <a:pt x="2599" y="159"/>
                  <a:pt x="2596" y="159"/>
                </a:cubicBezTo>
                <a:close/>
                <a:moveTo>
                  <a:pt x="2594" y="155"/>
                </a:moveTo>
                <a:cubicBezTo>
                  <a:pt x="2594" y="155"/>
                  <a:pt x="2594" y="156"/>
                  <a:pt x="2594" y="155"/>
                </a:cubicBezTo>
                <a:cubicBezTo>
                  <a:pt x="2595" y="153"/>
                  <a:pt x="2600" y="156"/>
                  <a:pt x="2594" y="155"/>
                </a:cubicBezTo>
                <a:close/>
                <a:moveTo>
                  <a:pt x="2588" y="141"/>
                </a:moveTo>
                <a:cubicBezTo>
                  <a:pt x="2589" y="142"/>
                  <a:pt x="2591" y="142"/>
                  <a:pt x="2592" y="143"/>
                </a:cubicBezTo>
                <a:cubicBezTo>
                  <a:pt x="2591" y="142"/>
                  <a:pt x="2588" y="144"/>
                  <a:pt x="2588" y="141"/>
                </a:cubicBezTo>
                <a:close/>
                <a:moveTo>
                  <a:pt x="2590" y="173"/>
                </a:moveTo>
                <a:cubicBezTo>
                  <a:pt x="2590" y="170"/>
                  <a:pt x="2588" y="174"/>
                  <a:pt x="2588" y="172"/>
                </a:cubicBezTo>
                <a:cubicBezTo>
                  <a:pt x="2588" y="172"/>
                  <a:pt x="2589" y="171"/>
                  <a:pt x="2589" y="171"/>
                </a:cubicBezTo>
                <a:cubicBezTo>
                  <a:pt x="2587" y="170"/>
                  <a:pt x="2582" y="172"/>
                  <a:pt x="2583" y="170"/>
                </a:cubicBezTo>
                <a:cubicBezTo>
                  <a:pt x="2585" y="168"/>
                  <a:pt x="2594" y="170"/>
                  <a:pt x="2590" y="173"/>
                </a:cubicBezTo>
                <a:close/>
                <a:moveTo>
                  <a:pt x="2575" y="163"/>
                </a:moveTo>
                <a:cubicBezTo>
                  <a:pt x="2577" y="164"/>
                  <a:pt x="2578" y="163"/>
                  <a:pt x="2582" y="164"/>
                </a:cubicBezTo>
                <a:cubicBezTo>
                  <a:pt x="2582" y="164"/>
                  <a:pt x="2583" y="165"/>
                  <a:pt x="2582" y="164"/>
                </a:cubicBezTo>
                <a:cubicBezTo>
                  <a:pt x="2578" y="163"/>
                  <a:pt x="2576" y="166"/>
                  <a:pt x="2575" y="163"/>
                </a:cubicBezTo>
                <a:close/>
                <a:moveTo>
                  <a:pt x="2578" y="169"/>
                </a:moveTo>
                <a:cubicBezTo>
                  <a:pt x="2578" y="168"/>
                  <a:pt x="2576" y="169"/>
                  <a:pt x="2576" y="169"/>
                </a:cubicBezTo>
                <a:cubicBezTo>
                  <a:pt x="2575" y="166"/>
                  <a:pt x="2580" y="168"/>
                  <a:pt x="2578" y="169"/>
                </a:cubicBezTo>
                <a:close/>
                <a:moveTo>
                  <a:pt x="2575" y="168"/>
                </a:moveTo>
                <a:cubicBezTo>
                  <a:pt x="2575" y="168"/>
                  <a:pt x="2575" y="170"/>
                  <a:pt x="2574" y="170"/>
                </a:cubicBezTo>
                <a:cubicBezTo>
                  <a:pt x="2574" y="169"/>
                  <a:pt x="2573" y="168"/>
                  <a:pt x="2574" y="167"/>
                </a:cubicBezTo>
                <a:cubicBezTo>
                  <a:pt x="2574" y="171"/>
                  <a:pt x="2575" y="166"/>
                  <a:pt x="2575" y="168"/>
                </a:cubicBezTo>
                <a:close/>
                <a:moveTo>
                  <a:pt x="2579" y="161"/>
                </a:moveTo>
                <a:cubicBezTo>
                  <a:pt x="2578" y="160"/>
                  <a:pt x="2572" y="161"/>
                  <a:pt x="2572" y="159"/>
                </a:cubicBezTo>
                <a:cubicBezTo>
                  <a:pt x="2575" y="158"/>
                  <a:pt x="2578" y="160"/>
                  <a:pt x="2579" y="161"/>
                </a:cubicBezTo>
                <a:close/>
                <a:moveTo>
                  <a:pt x="2574" y="163"/>
                </a:moveTo>
                <a:cubicBezTo>
                  <a:pt x="2573" y="163"/>
                  <a:pt x="2567" y="165"/>
                  <a:pt x="2566" y="162"/>
                </a:cubicBezTo>
                <a:cubicBezTo>
                  <a:pt x="2569" y="163"/>
                  <a:pt x="2572" y="162"/>
                  <a:pt x="2574" y="163"/>
                </a:cubicBezTo>
                <a:close/>
                <a:moveTo>
                  <a:pt x="2571" y="182"/>
                </a:moveTo>
                <a:cubicBezTo>
                  <a:pt x="2571" y="181"/>
                  <a:pt x="2571" y="181"/>
                  <a:pt x="2571" y="182"/>
                </a:cubicBezTo>
                <a:cubicBezTo>
                  <a:pt x="2570" y="182"/>
                  <a:pt x="2570" y="182"/>
                  <a:pt x="2568" y="182"/>
                </a:cubicBezTo>
                <a:cubicBezTo>
                  <a:pt x="2569" y="181"/>
                  <a:pt x="2569" y="181"/>
                  <a:pt x="2569" y="181"/>
                </a:cubicBezTo>
                <a:cubicBezTo>
                  <a:pt x="2569" y="180"/>
                  <a:pt x="2569" y="180"/>
                  <a:pt x="2569" y="180"/>
                </a:cubicBezTo>
                <a:cubicBezTo>
                  <a:pt x="2569" y="181"/>
                  <a:pt x="2569" y="181"/>
                  <a:pt x="2570" y="181"/>
                </a:cubicBezTo>
                <a:cubicBezTo>
                  <a:pt x="2570" y="180"/>
                  <a:pt x="2570" y="180"/>
                  <a:pt x="2571" y="180"/>
                </a:cubicBezTo>
                <a:cubicBezTo>
                  <a:pt x="2571" y="180"/>
                  <a:pt x="2570" y="181"/>
                  <a:pt x="2571" y="182"/>
                </a:cubicBezTo>
                <a:close/>
                <a:moveTo>
                  <a:pt x="2570" y="136"/>
                </a:moveTo>
                <a:cubicBezTo>
                  <a:pt x="2570" y="136"/>
                  <a:pt x="2571" y="135"/>
                  <a:pt x="2572" y="135"/>
                </a:cubicBezTo>
                <a:cubicBezTo>
                  <a:pt x="2572" y="137"/>
                  <a:pt x="2570" y="137"/>
                  <a:pt x="2570" y="136"/>
                </a:cubicBezTo>
                <a:close/>
                <a:moveTo>
                  <a:pt x="2571" y="159"/>
                </a:moveTo>
                <a:cubicBezTo>
                  <a:pt x="2569" y="158"/>
                  <a:pt x="2567" y="160"/>
                  <a:pt x="2567" y="159"/>
                </a:cubicBezTo>
                <a:cubicBezTo>
                  <a:pt x="2568" y="159"/>
                  <a:pt x="2567" y="158"/>
                  <a:pt x="2568" y="157"/>
                </a:cubicBezTo>
                <a:cubicBezTo>
                  <a:pt x="2568" y="158"/>
                  <a:pt x="2568" y="158"/>
                  <a:pt x="2569" y="158"/>
                </a:cubicBezTo>
                <a:cubicBezTo>
                  <a:pt x="2568" y="158"/>
                  <a:pt x="2568" y="157"/>
                  <a:pt x="2569" y="157"/>
                </a:cubicBezTo>
                <a:cubicBezTo>
                  <a:pt x="2569" y="157"/>
                  <a:pt x="2569" y="157"/>
                  <a:pt x="2569" y="158"/>
                </a:cubicBezTo>
                <a:cubicBezTo>
                  <a:pt x="2569" y="159"/>
                  <a:pt x="2572" y="158"/>
                  <a:pt x="2571" y="159"/>
                </a:cubicBezTo>
                <a:close/>
                <a:moveTo>
                  <a:pt x="2566" y="135"/>
                </a:moveTo>
                <a:cubicBezTo>
                  <a:pt x="2566" y="134"/>
                  <a:pt x="2568" y="135"/>
                  <a:pt x="2569" y="135"/>
                </a:cubicBezTo>
                <a:cubicBezTo>
                  <a:pt x="2569" y="138"/>
                  <a:pt x="2567" y="135"/>
                  <a:pt x="2566" y="135"/>
                </a:cubicBezTo>
                <a:close/>
                <a:moveTo>
                  <a:pt x="2606" y="191"/>
                </a:moveTo>
                <a:cubicBezTo>
                  <a:pt x="2605" y="191"/>
                  <a:pt x="2603" y="191"/>
                  <a:pt x="2603" y="190"/>
                </a:cubicBezTo>
                <a:cubicBezTo>
                  <a:pt x="2604" y="189"/>
                  <a:pt x="2606" y="189"/>
                  <a:pt x="2606" y="191"/>
                </a:cubicBezTo>
                <a:close/>
                <a:moveTo>
                  <a:pt x="2566" y="220"/>
                </a:moveTo>
                <a:cubicBezTo>
                  <a:pt x="2567" y="220"/>
                  <a:pt x="2566" y="222"/>
                  <a:pt x="2567" y="221"/>
                </a:cubicBezTo>
                <a:cubicBezTo>
                  <a:pt x="2570" y="219"/>
                  <a:pt x="2574" y="223"/>
                  <a:pt x="2577" y="222"/>
                </a:cubicBezTo>
                <a:cubicBezTo>
                  <a:pt x="2580" y="224"/>
                  <a:pt x="2587" y="221"/>
                  <a:pt x="2589" y="225"/>
                </a:cubicBezTo>
                <a:cubicBezTo>
                  <a:pt x="2577" y="224"/>
                  <a:pt x="2571" y="225"/>
                  <a:pt x="2559" y="222"/>
                </a:cubicBezTo>
                <a:cubicBezTo>
                  <a:pt x="2560" y="222"/>
                  <a:pt x="2559" y="220"/>
                  <a:pt x="2558" y="220"/>
                </a:cubicBezTo>
                <a:cubicBezTo>
                  <a:pt x="2559" y="223"/>
                  <a:pt x="2558" y="220"/>
                  <a:pt x="2557" y="222"/>
                </a:cubicBezTo>
                <a:cubicBezTo>
                  <a:pt x="2555" y="219"/>
                  <a:pt x="2552" y="221"/>
                  <a:pt x="2550" y="218"/>
                </a:cubicBezTo>
                <a:cubicBezTo>
                  <a:pt x="2551" y="218"/>
                  <a:pt x="2553" y="219"/>
                  <a:pt x="2553" y="218"/>
                </a:cubicBezTo>
                <a:cubicBezTo>
                  <a:pt x="2552" y="217"/>
                  <a:pt x="2551" y="217"/>
                  <a:pt x="2550" y="216"/>
                </a:cubicBezTo>
                <a:cubicBezTo>
                  <a:pt x="2552" y="216"/>
                  <a:pt x="2551" y="216"/>
                  <a:pt x="2551" y="214"/>
                </a:cubicBezTo>
                <a:cubicBezTo>
                  <a:pt x="2555" y="214"/>
                  <a:pt x="2559" y="216"/>
                  <a:pt x="2563" y="216"/>
                </a:cubicBezTo>
                <a:cubicBezTo>
                  <a:pt x="2563" y="216"/>
                  <a:pt x="2562" y="216"/>
                  <a:pt x="2563" y="215"/>
                </a:cubicBezTo>
                <a:cubicBezTo>
                  <a:pt x="2564" y="213"/>
                  <a:pt x="2566" y="215"/>
                  <a:pt x="2568" y="214"/>
                </a:cubicBezTo>
                <a:cubicBezTo>
                  <a:pt x="2568" y="216"/>
                  <a:pt x="2567" y="216"/>
                  <a:pt x="2568" y="217"/>
                </a:cubicBezTo>
                <a:cubicBezTo>
                  <a:pt x="2569" y="217"/>
                  <a:pt x="2569" y="216"/>
                  <a:pt x="2569" y="214"/>
                </a:cubicBezTo>
                <a:cubicBezTo>
                  <a:pt x="2579" y="215"/>
                  <a:pt x="2590" y="220"/>
                  <a:pt x="2598" y="221"/>
                </a:cubicBezTo>
                <a:cubicBezTo>
                  <a:pt x="2586" y="222"/>
                  <a:pt x="2577" y="219"/>
                  <a:pt x="2566" y="220"/>
                </a:cubicBezTo>
                <a:close/>
                <a:moveTo>
                  <a:pt x="2593" y="229"/>
                </a:moveTo>
                <a:cubicBezTo>
                  <a:pt x="2592" y="229"/>
                  <a:pt x="2590" y="230"/>
                  <a:pt x="2591" y="228"/>
                </a:cubicBezTo>
                <a:cubicBezTo>
                  <a:pt x="2592" y="229"/>
                  <a:pt x="2593" y="228"/>
                  <a:pt x="2593" y="229"/>
                </a:cubicBezTo>
                <a:close/>
                <a:moveTo>
                  <a:pt x="2588" y="228"/>
                </a:moveTo>
                <a:cubicBezTo>
                  <a:pt x="2589" y="228"/>
                  <a:pt x="2589" y="227"/>
                  <a:pt x="2590" y="228"/>
                </a:cubicBezTo>
                <a:cubicBezTo>
                  <a:pt x="2591" y="229"/>
                  <a:pt x="2588" y="229"/>
                  <a:pt x="2588" y="228"/>
                </a:cubicBezTo>
                <a:close/>
                <a:moveTo>
                  <a:pt x="2582" y="229"/>
                </a:moveTo>
                <a:cubicBezTo>
                  <a:pt x="2583" y="231"/>
                  <a:pt x="2579" y="230"/>
                  <a:pt x="2579" y="229"/>
                </a:cubicBezTo>
                <a:cubicBezTo>
                  <a:pt x="2581" y="229"/>
                  <a:pt x="2581" y="230"/>
                  <a:pt x="2582" y="229"/>
                </a:cubicBezTo>
                <a:close/>
                <a:moveTo>
                  <a:pt x="2575" y="229"/>
                </a:moveTo>
                <a:cubicBezTo>
                  <a:pt x="2572" y="229"/>
                  <a:pt x="2569" y="229"/>
                  <a:pt x="2569" y="227"/>
                </a:cubicBezTo>
                <a:cubicBezTo>
                  <a:pt x="2571" y="227"/>
                  <a:pt x="2574" y="227"/>
                  <a:pt x="2575" y="229"/>
                </a:cubicBezTo>
                <a:close/>
                <a:moveTo>
                  <a:pt x="2555" y="207"/>
                </a:moveTo>
                <a:cubicBezTo>
                  <a:pt x="2555" y="206"/>
                  <a:pt x="2556" y="205"/>
                  <a:pt x="2557" y="205"/>
                </a:cubicBezTo>
                <a:cubicBezTo>
                  <a:pt x="2557" y="206"/>
                  <a:pt x="2556" y="207"/>
                  <a:pt x="2555" y="207"/>
                </a:cubicBezTo>
                <a:close/>
                <a:moveTo>
                  <a:pt x="2557" y="202"/>
                </a:moveTo>
                <a:cubicBezTo>
                  <a:pt x="2558" y="202"/>
                  <a:pt x="2560" y="201"/>
                  <a:pt x="2560" y="203"/>
                </a:cubicBezTo>
                <a:cubicBezTo>
                  <a:pt x="2559" y="203"/>
                  <a:pt x="2558" y="203"/>
                  <a:pt x="2557" y="202"/>
                </a:cubicBezTo>
                <a:close/>
                <a:moveTo>
                  <a:pt x="2562" y="199"/>
                </a:moveTo>
                <a:cubicBezTo>
                  <a:pt x="2561" y="197"/>
                  <a:pt x="2564" y="197"/>
                  <a:pt x="2564" y="198"/>
                </a:cubicBezTo>
                <a:cubicBezTo>
                  <a:pt x="2562" y="197"/>
                  <a:pt x="2563" y="200"/>
                  <a:pt x="2562" y="199"/>
                </a:cubicBezTo>
                <a:close/>
                <a:moveTo>
                  <a:pt x="2564" y="206"/>
                </a:moveTo>
                <a:cubicBezTo>
                  <a:pt x="2563" y="205"/>
                  <a:pt x="2563" y="207"/>
                  <a:pt x="2562" y="206"/>
                </a:cubicBezTo>
                <a:cubicBezTo>
                  <a:pt x="2561" y="204"/>
                  <a:pt x="2563" y="204"/>
                  <a:pt x="2564" y="206"/>
                </a:cubicBezTo>
                <a:close/>
                <a:moveTo>
                  <a:pt x="2568" y="209"/>
                </a:moveTo>
                <a:cubicBezTo>
                  <a:pt x="2566" y="209"/>
                  <a:pt x="2562" y="210"/>
                  <a:pt x="2561" y="207"/>
                </a:cubicBezTo>
                <a:cubicBezTo>
                  <a:pt x="2563" y="208"/>
                  <a:pt x="2566" y="207"/>
                  <a:pt x="2568" y="209"/>
                </a:cubicBezTo>
                <a:close/>
                <a:moveTo>
                  <a:pt x="2565" y="205"/>
                </a:moveTo>
                <a:cubicBezTo>
                  <a:pt x="2568" y="206"/>
                  <a:pt x="2568" y="205"/>
                  <a:pt x="2570" y="207"/>
                </a:cubicBezTo>
                <a:cubicBezTo>
                  <a:pt x="2569" y="207"/>
                  <a:pt x="2564" y="207"/>
                  <a:pt x="2565" y="206"/>
                </a:cubicBezTo>
                <a:cubicBezTo>
                  <a:pt x="2565" y="206"/>
                  <a:pt x="2566" y="207"/>
                  <a:pt x="2566" y="206"/>
                </a:cubicBezTo>
                <a:cubicBezTo>
                  <a:pt x="2566" y="206"/>
                  <a:pt x="2565" y="206"/>
                  <a:pt x="2565" y="205"/>
                </a:cubicBezTo>
                <a:close/>
                <a:moveTo>
                  <a:pt x="2565" y="198"/>
                </a:moveTo>
                <a:cubicBezTo>
                  <a:pt x="2566" y="197"/>
                  <a:pt x="2568" y="198"/>
                  <a:pt x="2567" y="199"/>
                </a:cubicBezTo>
                <a:cubicBezTo>
                  <a:pt x="2567" y="198"/>
                  <a:pt x="2566" y="200"/>
                  <a:pt x="2565" y="199"/>
                </a:cubicBezTo>
                <a:cubicBezTo>
                  <a:pt x="2565" y="198"/>
                  <a:pt x="2565" y="198"/>
                  <a:pt x="2565" y="198"/>
                </a:cubicBezTo>
                <a:close/>
                <a:moveTo>
                  <a:pt x="2586" y="205"/>
                </a:moveTo>
                <a:cubicBezTo>
                  <a:pt x="2585" y="205"/>
                  <a:pt x="2585" y="206"/>
                  <a:pt x="2585" y="207"/>
                </a:cubicBezTo>
                <a:cubicBezTo>
                  <a:pt x="2584" y="208"/>
                  <a:pt x="2586" y="204"/>
                  <a:pt x="2584" y="205"/>
                </a:cubicBezTo>
                <a:cubicBezTo>
                  <a:pt x="2584" y="204"/>
                  <a:pt x="2584" y="204"/>
                  <a:pt x="2585" y="203"/>
                </a:cubicBezTo>
                <a:cubicBezTo>
                  <a:pt x="2586" y="203"/>
                  <a:pt x="2587" y="204"/>
                  <a:pt x="2589" y="204"/>
                </a:cubicBezTo>
                <a:cubicBezTo>
                  <a:pt x="2589" y="206"/>
                  <a:pt x="2586" y="207"/>
                  <a:pt x="2586" y="205"/>
                </a:cubicBezTo>
                <a:cubicBezTo>
                  <a:pt x="2586" y="205"/>
                  <a:pt x="2587" y="205"/>
                  <a:pt x="2586" y="205"/>
                </a:cubicBezTo>
                <a:close/>
                <a:moveTo>
                  <a:pt x="2584" y="209"/>
                </a:moveTo>
                <a:cubicBezTo>
                  <a:pt x="2583" y="209"/>
                  <a:pt x="2584" y="210"/>
                  <a:pt x="2584" y="211"/>
                </a:cubicBezTo>
                <a:cubicBezTo>
                  <a:pt x="2582" y="209"/>
                  <a:pt x="2580" y="211"/>
                  <a:pt x="2579" y="209"/>
                </a:cubicBezTo>
                <a:cubicBezTo>
                  <a:pt x="2580" y="208"/>
                  <a:pt x="2583" y="211"/>
                  <a:pt x="2582" y="208"/>
                </a:cubicBezTo>
                <a:cubicBezTo>
                  <a:pt x="2583" y="209"/>
                  <a:pt x="2584" y="208"/>
                  <a:pt x="2584" y="209"/>
                </a:cubicBezTo>
                <a:close/>
                <a:moveTo>
                  <a:pt x="2578" y="205"/>
                </a:moveTo>
                <a:cubicBezTo>
                  <a:pt x="2577" y="202"/>
                  <a:pt x="2581" y="203"/>
                  <a:pt x="2581" y="204"/>
                </a:cubicBezTo>
                <a:cubicBezTo>
                  <a:pt x="2580" y="206"/>
                  <a:pt x="2579" y="204"/>
                  <a:pt x="2578" y="205"/>
                </a:cubicBezTo>
                <a:close/>
                <a:moveTo>
                  <a:pt x="2589" y="205"/>
                </a:moveTo>
                <a:cubicBezTo>
                  <a:pt x="2590" y="204"/>
                  <a:pt x="2591" y="205"/>
                  <a:pt x="2591" y="206"/>
                </a:cubicBezTo>
                <a:cubicBezTo>
                  <a:pt x="2591" y="206"/>
                  <a:pt x="2591" y="207"/>
                  <a:pt x="2591" y="208"/>
                </a:cubicBezTo>
                <a:cubicBezTo>
                  <a:pt x="2590" y="207"/>
                  <a:pt x="2589" y="208"/>
                  <a:pt x="2589" y="207"/>
                </a:cubicBezTo>
                <a:cubicBezTo>
                  <a:pt x="2589" y="207"/>
                  <a:pt x="2590" y="206"/>
                  <a:pt x="2590" y="206"/>
                </a:cubicBezTo>
                <a:cubicBezTo>
                  <a:pt x="2590" y="206"/>
                  <a:pt x="2589" y="206"/>
                  <a:pt x="2589" y="205"/>
                </a:cubicBezTo>
                <a:close/>
                <a:moveTo>
                  <a:pt x="2594" y="207"/>
                </a:moveTo>
                <a:cubicBezTo>
                  <a:pt x="2596" y="207"/>
                  <a:pt x="2593" y="207"/>
                  <a:pt x="2593" y="206"/>
                </a:cubicBezTo>
                <a:cubicBezTo>
                  <a:pt x="2596" y="207"/>
                  <a:pt x="2599" y="205"/>
                  <a:pt x="2599" y="207"/>
                </a:cubicBezTo>
                <a:cubicBezTo>
                  <a:pt x="2598" y="207"/>
                  <a:pt x="2596" y="209"/>
                  <a:pt x="2594" y="207"/>
                </a:cubicBezTo>
                <a:close/>
                <a:moveTo>
                  <a:pt x="2595" y="194"/>
                </a:moveTo>
                <a:cubicBezTo>
                  <a:pt x="2595" y="192"/>
                  <a:pt x="2597" y="192"/>
                  <a:pt x="2598" y="192"/>
                </a:cubicBezTo>
                <a:cubicBezTo>
                  <a:pt x="2598" y="194"/>
                  <a:pt x="2596" y="194"/>
                  <a:pt x="2595" y="194"/>
                </a:cubicBezTo>
                <a:close/>
                <a:moveTo>
                  <a:pt x="2551" y="196"/>
                </a:moveTo>
                <a:cubicBezTo>
                  <a:pt x="2553" y="196"/>
                  <a:pt x="2553" y="195"/>
                  <a:pt x="2554" y="196"/>
                </a:cubicBezTo>
                <a:cubicBezTo>
                  <a:pt x="2554" y="196"/>
                  <a:pt x="2554" y="197"/>
                  <a:pt x="2554" y="197"/>
                </a:cubicBezTo>
                <a:cubicBezTo>
                  <a:pt x="2554" y="196"/>
                  <a:pt x="2551" y="197"/>
                  <a:pt x="2551" y="196"/>
                </a:cubicBezTo>
                <a:close/>
                <a:moveTo>
                  <a:pt x="2549" y="190"/>
                </a:moveTo>
                <a:cubicBezTo>
                  <a:pt x="2550" y="189"/>
                  <a:pt x="2552" y="190"/>
                  <a:pt x="2552" y="191"/>
                </a:cubicBezTo>
                <a:cubicBezTo>
                  <a:pt x="2551" y="190"/>
                  <a:pt x="2549" y="191"/>
                  <a:pt x="2549" y="190"/>
                </a:cubicBezTo>
                <a:close/>
                <a:moveTo>
                  <a:pt x="2552" y="159"/>
                </a:moveTo>
                <a:cubicBezTo>
                  <a:pt x="2553" y="159"/>
                  <a:pt x="2554" y="158"/>
                  <a:pt x="2555" y="159"/>
                </a:cubicBezTo>
                <a:cubicBezTo>
                  <a:pt x="2555" y="160"/>
                  <a:pt x="2552" y="160"/>
                  <a:pt x="2552" y="159"/>
                </a:cubicBezTo>
                <a:close/>
                <a:moveTo>
                  <a:pt x="2553" y="187"/>
                </a:moveTo>
                <a:cubicBezTo>
                  <a:pt x="2552" y="187"/>
                  <a:pt x="2547" y="188"/>
                  <a:pt x="2547" y="186"/>
                </a:cubicBezTo>
                <a:cubicBezTo>
                  <a:pt x="2550" y="187"/>
                  <a:pt x="2552" y="184"/>
                  <a:pt x="2553" y="187"/>
                </a:cubicBezTo>
                <a:close/>
                <a:moveTo>
                  <a:pt x="2549" y="190"/>
                </a:moveTo>
                <a:cubicBezTo>
                  <a:pt x="2548" y="189"/>
                  <a:pt x="2547" y="189"/>
                  <a:pt x="2547" y="188"/>
                </a:cubicBezTo>
                <a:cubicBezTo>
                  <a:pt x="2548" y="188"/>
                  <a:pt x="2549" y="189"/>
                  <a:pt x="2549" y="190"/>
                </a:cubicBezTo>
                <a:close/>
                <a:moveTo>
                  <a:pt x="2551" y="196"/>
                </a:moveTo>
                <a:cubicBezTo>
                  <a:pt x="2550" y="195"/>
                  <a:pt x="2547" y="197"/>
                  <a:pt x="2546" y="194"/>
                </a:cubicBezTo>
                <a:cubicBezTo>
                  <a:pt x="2548" y="194"/>
                  <a:pt x="2551" y="194"/>
                  <a:pt x="2551" y="196"/>
                </a:cubicBezTo>
                <a:close/>
                <a:moveTo>
                  <a:pt x="2546" y="215"/>
                </a:moveTo>
                <a:cubicBezTo>
                  <a:pt x="2547" y="215"/>
                  <a:pt x="2549" y="215"/>
                  <a:pt x="2548" y="217"/>
                </a:cubicBezTo>
                <a:cubicBezTo>
                  <a:pt x="2548" y="217"/>
                  <a:pt x="2547" y="217"/>
                  <a:pt x="2547" y="217"/>
                </a:cubicBezTo>
                <a:cubicBezTo>
                  <a:pt x="2547" y="216"/>
                  <a:pt x="2547" y="216"/>
                  <a:pt x="2546" y="215"/>
                </a:cubicBezTo>
                <a:close/>
                <a:moveTo>
                  <a:pt x="2549" y="219"/>
                </a:moveTo>
                <a:cubicBezTo>
                  <a:pt x="2549" y="219"/>
                  <a:pt x="2548" y="219"/>
                  <a:pt x="2547" y="219"/>
                </a:cubicBezTo>
                <a:cubicBezTo>
                  <a:pt x="2547" y="217"/>
                  <a:pt x="2549" y="218"/>
                  <a:pt x="2549" y="219"/>
                </a:cubicBezTo>
                <a:close/>
                <a:moveTo>
                  <a:pt x="2527" y="198"/>
                </a:moveTo>
                <a:cubicBezTo>
                  <a:pt x="2528" y="199"/>
                  <a:pt x="2529" y="200"/>
                  <a:pt x="2530" y="199"/>
                </a:cubicBezTo>
                <a:cubicBezTo>
                  <a:pt x="2530" y="202"/>
                  <a:pt x="2529" y="200"/>
                  <a:pt x="2528" y="201"/>
                </a:cubicBezTo>
                <a:cubicBezTo>
                  <a:pt x="2529" y="199"/>
                  <a:pt x="2526" y="199"/>
                  <a:pt x="2527" y="198"/>
                </a:cubicBezTo>
                <a:close/>
                <a:moveTo>
                  <a:pt x="2526" y="203"/>
                </a:moveTo>
                <a:cubicBezTo>
                  <a:pt x="2524" y="205"/>
                  <a:pt x="2520" y="203"/>
                  <a:pt x="2518" y="202"/>
                </a:cubicBezTo>
                <a:cubicBezTo>
                  <a:pt x="2521" y="201"/>
                  <a:pt x="2524" y="203"/>
                  <a:pt x="2526" y="203"/>
                </a:cubicBezTo>
                <a:close/>
                <a:moveTo>
                  <a:pt x="2520" y="187"/>
                </a:moveTo>
                <a:cubicBezTo>
                  <a:pt x="2520" y="186"/>
                  <a:pt x="2521" y="186"/>
                  <a:pt x="2521" y="185"/>
                </a:cubicBezTo>
                <a:cubicBezTo>
                  <a:pt x="2521" y="186"/>
                  <a:pt x="2521" y="187"/>
                  <a:pt x="2522" y="187"/>
                </a:cubicBezTo>
                <a:cubicBezTo>
                  <a:pt x="2521" y="187"/>
                  <a:pt x="2521" y="188"/>
                  <a:pt x="2520" y="187"/>
                </a:cubicBezTo>
                <a:close/>
                <a:moveTo>
                  <a:pt x="2530" y="193"/>
                </a:moveTo>
                <a:cubicBezTo>
                  <a:pt x="2531" y="192"/>
                  <a:pt x="2532" y="192"/>
                  <a:pt x="2533" y="194"/>
                </a:cubicBezTo>
                <a:cubicBezTo>
                  <a:pt x="2532" y="192"/>
                  <a:pt x="2530" y="194"/>
                  <a:pt x="2530" y="193"/>
                </a:cubicBezTo>
                <a:close/>
                <a:moveTo>
                  <a:pt x="2533" y="193"/>
                </a:moveTo>
                <a:cubicBezTo>
                  <a:pt x="2535" y="192"/>
                  <a:pt x="2536" y="192"/>
                  <a:pt x="2536" y="193"/>
                </a:cubicBezTo>
                <a:cubicBezTo>
                  <a:pt x="2536" y="194"/>
                  <a:pt x="2534" y="194"/>
                  <a:pt x="2533" y="193"/>
                </a:cubicBezTo>
                <a:close/>
                <a:moveTo>
                  <a:pt x="2529" y="167"/>
                </a:moveTo>
                <a:cubicBezTo>
                  <a:pt x="2526" y="166"/>
                  <a:pt x="2524" y="168"/>
                  <a:pt x="2523" y="166"/>
                </a:cubicBezTo>
                <a:cubicBezTo>
                  <a:pt x="2523" y="165"/>
                  <a:pt x="2528" y="166"/>
                  <a:pt x="2529" y="167"/>
                </a:cubicBezTo>
                <a:close/>
                <a:moveTo>
                  <a:pt x="2524" y="163"/>
                </a:moveTo>
                <a:cubicBezTo>
                  <a:pt x="2525" y="162"/>
                  <a:pt x="2527" y="163"/>
                  <a:pt x="2528" y="162"/>
                </a:cubicBezTo>
                <a:cubicBezTo>
                  <a:pt x="2528" y="164"/>
                  <a:pt x="2524" y="163"/>
                  <a:pt x="2524" y="163"/>
                </a:cubicBezTo>
                <a:close/>
                <a:moveTo>
                  <a:pt x="2527" y="158"/>
                </a:moveTo>
                <a:cubicBezTo>
                  <a:pt x="2531" y="158"/>
                  <a:pt x="2534" y="159"/>
                  <a:pt x="2538" y="161"/>
                </a:cubicBezTo>
                <a:cubicBezTo>
                  <a:pt x="2535" y="161"/>
                  <a:pt x="2530" y="160"/>
                  <a:pt x="2527" y="158"/>
                </a:cubicBezTo>
                <a:close/>
                <a:moveTo>
                  <a:pt x="2523" y="181"/>
                </a:moveTo>
                <a:cubicBezTo>
                  <a:pt x="2523" y="181"/>
                  <a:pt x="2523" y="180"/>
                  <a:pt x="2523" y="180"/>
                </a:cubicBezTo>
                <a:cubicBezTo>
                  <a:pt x="2527" y="182"/>
                  <a:pt x="2536" y="180"/>
                  <a:pt x="2538" y="185"/>
                </a:cubicBezTo>
                <a:cubicBezTo>
                  <a:pt x="2533" y="184"/>
                  <a:pt x="2531" y="184"/>
                  <a:pt x="2524" y="182"/>
                </a:cubicBezTo>
                <a:cubicBezTo>
                  <a:pt x="2524" y="184"/>
                  <a:pt x="2523" y="183"/>
                  <a:pt x="2523" y="184"/>
                </a:cubicBezTo>
                <a:cubicBezTo>
                  <a:pt x="2529" y="185"/>
                  <a:pt x="2528" y="186"/>
                  <a:pt x="2534" y="186"/>
                </a:cubicBezTo>
                <a:cubicBezTo>
                  <a:pt x="2534" y="187"/>
                  <a:pt x="2533" y="187"/>
                  <a:pt x="2534" y="187"/>
                </a:cubicBezTo>
                <a:cubicBezTo>
                  <a:pt x="2534" y="186"/>
                  <a:pt x="2535" y="188"/>
                  <a:pt x="2535" y="188"/>
                </a:cubicBezTo>
                <a:cubicBezTo>
                  <a:pt x="2536" y="187"/>
                  <a:pt x="2537" y="185"/>
                  <a:pt x="2538" y="187"/>
                </a:cubicBezTo>
                <a:cubicBezTo>
                  <a:pt x="2536" y="187"/>
                  <a:pt x="2538" y="190"/>
                  <a:pt x="2537" y="191"/>
                </a:cubicBezTo>
                <a:cubicBezTo>
                  <a:pt x="2531" y="189"/>
                  <a:pt x="2527" y="190"/>
                  <a:pt x="2522" y="187"/>
                </a:cubicBezTo>
                <a:cubicBezTo>
                  <a:pt x="2523" y="188"/>
                  <a:pt x="2524" y="185"/>
                  <a:pt x="2523" y="184"/>
                </a:cubicBezTo>
                <a:cubicBezTo>
                  <a:pt x="2522" y="184"/>
                  <a:pt x="2524" y="186"/>
                  <a:pt x="2522" y="186"/>
                </a:cubicBezTo>
                <a:cubicBezTo>
                  <a:pt x="2523" y="184"/>
                  <a:pt x="2520" y="183"/>
                  <a:pt x="2519" y="185"/>
                </a:cubicBezTo>
                <a:cubicBezTo>
                  <a:pt x="2519" y="185"/>
                  <a:pt x="2520" y="184"/>
                  <a:pt x="2520" y="185"/>
                </a:cubicBezTo>
                <a:cubicBezTo>
                  <a:pt x="2519" y="185"/>
                  <a:pt x="2520" y="188"/>
                  <a:pt x="2518" y="187"/>
                </a:cubicBezTo>
                <a:cubicBezTo>
                  <a:pt x="2519" y="185"/>
                  <a:pt x="2517" y="182"/>
                  <a:pt x="2519" y="182"/>
                </a:cubicBezTo>
                <a:cubicBezTo>
                  <a:pt x="2518" y="181"/>
                  <a:pt x="2518" y="181"/>
                  <a:pt x="2517" y="181"/>
                </a:cubicBezTo>
                <a:cubicBezTo>
                  <a:pt x="2517" y="180"/>
                  <a:pt x="2518" y="179"/>
                  <a:pt x="2518" y="179"/>
                </a:cubicBezTo>
                <a:cubicBezTo>
                  <a:pt x="2521" y="180"/>
                  <a:pt x="2521" y="179"/>
                  <a:pt x="2523" y="181"/>
                </a:cubicBezTo>
                <a:close/>
                <a:moveTo>
                  <a:pt x="2513" y="179"/>
                </a:moveTo>
                <a:cubicBezTo>
                  <a:pt x="2513" y="180"/>
                  <a:pt x="2512" y="179"/>
                  <a:pt x="2511" y="180"/>
                </a:cubicBezTo>
                <a:cubicBezTo>
                  <a:pt x="2512" y="180"/>
                  <a:pt x="2512" y="180"/>
                  <a:pt x="2512" y="181"/>
                </a:cubicBezTo>
                <a:cubicBezTo>
                  <a:pt x="2509" y="180"/>
                  <a:pt x="2510" y="185"/>
                  <a:pt x="2509" y="182"/>
                </a:cubicBezTo>
                <a:cubicBezTo>
                  <a:pt x="2508" y="182"/>
                  <a:pt x="2508" y="184"/>
                  <a:pt x="2507" y="184"/>
                </a:cubicBezTo>
                <a:cubicBezTo>
                  <a:pt x="2507" y="183"/>
                  <a:pt x="2503" y="182"/>
                  <a:pt x="2503" y="182"/>
                </a:cubicBezTo>
                <a:cubicBezTo>
                  <a:pt x="2504" y="183"/>
                  <a:pt x="2504" y="184"/>
                  <a:pt x="2505" y="184"/>
                </a:cubicBezTo>
                <a:cubicBezTo>
                  <a:pt x="2503" y="185"/>
                  <a:pt x="2502" y="184"/>
                  <a:pt x="2499" y="184"/>
                </a:cubicBezTo>
                <a:cubicBezTo>
                  <a:pt x="2499" y="182"/>
                  <a:pt x="2500" y="183"/>
                  <a:pt x="2500" y="180"/>
                </a:cubicBezTo>
                <a:cubicBezTo>
                  <a:pt x="2498" y="181"/>
                  <a:pt x="2496" y="180"/>
                  <a:pt x="2495" y="178"/>
                </a:cubicBezTo>
                <a:cubicBezTo>
                  <a:pt x="2495" y="179"/>
                  <a:pt x="2496" y="180"/>
                  <a:pt x="2494" y="180"/>
                </a:cubicBezTo>
                <a:cubicBezTo>
                  <a:pt x="2494" y="179"/>
                  <a:pt x="2490" y="179"/>
                  <a:pt x="2489" y="178"/>
                </a:cubicBezTo>
                <a:cubicBezTo>
                  <a:pt x="2490" y="178"/>
                  <a:pt x="2490" y="177"/>
                  <a:pt x="2490" y="177"/>
                </a:cubicBezTo>
                <a:cubicBezTo>
                  <a:pt x="2490" y="178"/>
                  <a:pt x="2491" y="178"/>
                  <a:pt x="2491" y="178"/>
                </a:cubicBezTo>
                <a:cubicBezTo>
                  <a:pt x="2491" y="177"/>
                  <a:pt x="2493" y="175"/>
                  <a:pt x="2493" y="177"/>
                </a:cubicBezTo>
                <a:cubicBezTo>
                  <a:pt x="2492" y="177"/>
                  <a:pt x="2493" y="178"/>
                  <a:pt x="2492" y="178"/>
                </a:cubicBezTo>
                <a:cubicBezTo>
                  <a:pt x="2495" y="179"/>
                  <a:pt x="2494" y="176"/>
                  <a:pt x="2495" y="176"/>
                </a:cubicBezTo>
                <a:cubicBezTo>
                  <a:pt x="2497" y="177"/>
                  <a:pt x="2498" y="177"/>
                  <a:pt x="2499" y="178"/>
                </a:cubicBezTo>
                <a:cubicBezTo>
                  <a:pt x="2499" y="178"/>
                  <a:pt x="2499" y="177"/>
                  <a:pt x="2499" y="177"/>
                </a:cubicBezTo>
                <a:cubicBezTo>
                  <a:pt x="2501" y="177"/>
                  <a:pt x="2502" y="176"/>
                  <a:pt x="2503" y="180"/>
                </a:cubicBezTo>
                <a:cubicBezTo>
                  <a:pt x="2502" y="180"/>
                  <a:pt x="2502" y="179"/>
                  <a:pt x="2501" y="179"/>
                </a:cubicBezTo>
                <a:cubicBezTo>
                  <a:pt x="2503" y="180"/>
                  <a:pt x="2501" y="181"/>
                  <a:pt x="2502" y="181"/>
                </a:cubicBezTo>
                <a:cubicBezTo>
                  <a:pt x="2503" y="181"/>
                  <a:pt x="2505" y="179"/>
                  <a:pt x="2504" y="178"/>
                </a:cubicBezTo>
                <a:cubicBezTo>
                  <a:pt x="2504" y="178"/>
                  <a:pt x="2503" y="179"/>
                  <a:pt x="2503" y="178"/>
                </a:cubicBezTo>
                <a:cubicBezTo>
                  <a:pt x="2505" y="177"/>
                  <a:pt x="2508" y="177"/>
                  <a:pt x="2509" y="179"/>
                </a:cubicBezTo>
                <a:cubicBezTo>
                  <a:pt x="2509" y="177"/>
                  <a:pt x="2511" y="178"/>
                  <a:pt x="2511" y="177"/>
                </a:cubicBezTo>
                <a:cubicBezTo>
                  <a:pt x="2510" y="177"/>
                  <a:pt x="2510" y="176"/>
                  <a:pt x="2509" y="175"/>
                </a:cubicBezTo>
                <a:cubicBezTo>
                  <a:pt x="2509" y="176"/>
                  <a:pt x="2508" y="176"/>
                  <a:pt x="2508" y="177"/>
                </a:cubicBezTo>
                <a:cubicBezTo>
                  <a:pt x="2508" y="176"/>
                  <a:pt x="2507" y="175"/>
                  <a:pt x="2507" y="175"/>
                </a:cubicBezTo>
                <a:cubicBezTo>
                  <a:pt x="2507" y="176"/>
                  <a:pt x="2507" y="176"/>
                  <a:pt x="2506" y="176"/>
                </a:cubicBezTo>
                <a:cubicBezTo>
                  <a:pt x="2506" y="175"/>
                  <a:pt x="2506" y="175"/>
                  <a:pt x="2506" y="174"/>
                </a:cubicBezTo>
                <a:cubicBezTo>
                  <a:pt x="2509" y="175"/>
                  <a:pt x="2508" y="172"/>
                  <a:pt x="2509" y="173"/>
                </a:cubicBezTo>
                <a:cubicBezTo>
                  <a:pt x="2509" y="172"/>
                  <a:pt x="2508" y="172"/>
                  <a:pt x="2508" y="173"/>
                </a:cubicBezTo>
                <a:cubicBezTo>
                  <a:pt x="2508" y="171"/>
                  <a:pt x="2510" y="171"/>
                  <a:pt x="2511" y="171"/>
                </a:cubicBezTo>
                <a:cubicBezTo>
                  <a:pt x="2510" y="173"/>
                  <a:pt x="2512" y="173"/>
                  <a:pt x="2512" y="174"/>
                </a:cubicBezTo>
                <a:cubicBezTo>
                  <a:pt x="2511" y="174"/>
                  <a:pt x="2510" y="174"/>
                  <a:pt x="2510" y="175"/>
                </a:cubicBezTo>
                <a:cubicBezTo>
                  <a:pt x="2511" y="179"/>
                  <a:pt x="2515" y="177"/>
                  <a:pt x="2517" y="180"/>
                </a:cubicBezTo>
                <a:cubicBezTo>
                  <a:pt x="2516" y="180"/>
                  <a:pt x="2516" y="181"/>
                  <a:pt x="2516" y="182"/>
                </a:cubicBezTo>
                <a:cubicBezTo>
                  <a:pt x="2513" y="182"/>
                  <a:pt x="2514" y="180"/>
                  <a:pt x="2513" y="179"/>
                </a:cubicBezTo>
                <a:close/>
                <a:moveTo>
                  <a:pt x="2515" y="191"/>
                </a:moveTo>
                <a:cubicBezTo>
                  <a:pt x="2513" y="190"/>
                  <a:pt x="2513" y="191"/>
                  <a:pt x="2512" y="191"/>
                </a:cubicBezTo>
                <a:cubicBezTo>
                  <a:pt x="2512" y="190"/>
                  <a:pt x="2512" y="189"/>
                  <a:pt x="2513" y="189"/>
                </a:cubicBezTo>
                <a:cubicBezTo>
                  <a:pt x="2514" y="189"/>
                  <a:pt x="2515" y="189"/>
                  <a:pt x="2515" y="191"/>
                </a:cubicBezTo>
                <a:close/>
                <a:moveTo>
                  <a:pt x="2511" y="189"/>
                </a:moveTo>
                <a:cubicBezTo>
                  <a:pt x="2511" y="190"/>
                  <a:pt x="2510" y="190"/>
                  <a:pt x="2509" y="190"/>
                </a:cubicBezTo>
                <a:cubicBezTo>
                  <a:pt x="2509" y="189"/>
                  <a:pt x="2509" y="189"/>
                  <a:pt x="2508" y="188"/>
                </a:cubicBezTo>
                <a:cubicBezTo>
                  <a:pt x="2509" y="188"/>
                  <a:pt x="2510" y="189"/>
                  <a:pt x="2511" y="189"/>
                </a:cubicBezTo>
                <a:close/>
                <a:moveTo>
                  <a:pt x="2504" y="188"/>
                </a:moveTo>
                <a:cubicBezTo>
                  <a:pt x="2503" y="190"/>
                  <a:pt x="2501" y="187"/>
                  <a:pt x="2503" y="188"/>
                </a:cubicBezTo>
                <a:cubicBezTo>
                  <a:pt x="2503" y="188"/>
                  <a:pt x="2503" y="187"/>
                  <a:pt x="2504" y="187"/>
                </a:cubicBezTo>
                <a:cubicBezTo>
                  <a:pt x="2504" y="187"/>
                  <a:pt x="2504" y="188"/>
                  <a:pt x="2504" y="188"/>
                </a:cubicBezTo>
                <a:close/>
                <a:moveTo>
                  <a:pt x="2500" y="199"/>
                </a:moveTo>
                <a:cubicBezTo>
                  <a:pt x="2499" y="199"/>
                  <a:pt x="2497" y="200"/>
                  <a:pt x="2497" y="199"/>
                </a:cubicBezTo>
                <a:cubicBezTo>
                  <a:pt x="2498" y="199"/>
                  <a:pt x="2500" y="198"/>
                  <a:pt x="2500" y="199"/>
                </a:cubicBezTo>
                <a:close/>
                <a:moveTo>
                  <a:pt x="2496" y="208"/>
                </a:moveTo>
                <a:cubicBezTo>
                  <a:pt x="2496" y="207"/>
                  <a:pt x="2496" y="207"/>
                  <a:pt x="2496" y="206"/>
                </a:cubicBezTo>
                <a:cubicBezTo>
                  <a:pt x="2496" y="206"/>
                  <a:pt x="2496" y="206"/>
                  <a:pt x="2497" y="206"/>
                </a:cubicBezTo>
                <a:cubicBezTo>
                  <a:pt x="2497" y="207"/>
                  <a:pt x="2497" y="207"/>
                  <a:pt x="2496" y="208"/>
                </a:cubicBezTo>
                <a:close/>
                <a:moveTo>
                  <a:pt x="2493" y="210"/>
                </a:moveTo>
                <a:cubicBezTo>
                  <a:pt x="2492" y="209"/>
                  <a:pt x="2493" y="207"/>
                  <a:pt x="2494" y="208"/>
                </a:cubicBezTo>
                <a:cubicBezTo>
                  <a:pt x="2492" y="208"/>
                  <a:pt x="2494" y="212"/>
                  <a:pt x="2493" y="210"/>
                </a:cubicBezTo>
                <a:close/>
                <a:moveTo>
                  <a:pt x="2492" y="211"/>
                </a:moveTo>
                <a:cubicBezTo>
                  <a:pt x="2492" y="210"/>
                  <a:pt x="2490" y="208"/>
                  <a:pt x="2491" y="208"/>
                </a:cubicBezTo>
                <a:cubicBezTo>
                  <a:pt x="2491" y="209"/>
                  <a:pt x="2493" y="209"/>
                  <a:pt x="2492" y="211"/>
                </a:cubicBezTo>
                <a:close/>
                <a:moveTo>
                  <a:pt x="2491" y="205"/>
                </a:moveTo>
                <a:cubicBezTo>
                  <a:pt x="2494" y="206"/>
                  <a:pt x="2493" y="206"/>
                  <a:pt x="2495" y="206"/>
                </a:cubicBezTo>
                <a:cubicBezTo>
                  <a:pt x="2495" y="208"/>
                  <a:pt x="2491" y="207"/>
                  <a:pt x="2491" y="205"/>
                </a:cubicBezTo>
                <a:close/>
                <a:moveTo>
                  <a:pt x="2494" y="196"/>
                </a:moveTo>
                <a:cubicBezTo>
                  <a:pt x="2493" y="196"/>
                  <a:pt x="2492" y="198"/>
                  <a:pt x="2491" y="196"/>
                </a:cubicBezTo>
                <a:cubicBezTo>
                  <a:pt x="2492" y="197"/>
                  <a:pt x="2494" y="195"/>
                  <a:pt x="2494" y="196"/>
                </a:cubicBezTo>
                <a:close/>
                <a:moveTo>
                  <a:pt x="2492" y="189"/>
                </a:moveTo>
                <a:cubicBezTo>
                  <a:pt x="2492" y="188"/>
                  <a:pt x="2492" y="188"/>
                  <a:pt x="2492" y="187"/>
                </a:cubicBezTo>
                <a:cubicBezTo>
                  <a:pt x="2493" y="187"/>
                  <a:pt x="2494" y="187"/>
                  <a:pt x="2495" y="187"/>
                </a:cubicBezTo>
                <a:cubicBezTo>
                  <a:pt x="2495" y="188"/>
                  <a:pt x="2495" y="188"/>
                  <a:pt x="2495" y="189"/>
                </a:cubicBezTo>
                <a:cubicBezTo>
                  <a:pt x="2493" y="190"/>
                  <a:pt x="2495" y="187"/>
                  <a:pt x="2493" y="188"/>
                </a:cubicBezTo>
                <a:cubicBezTo>
                  <a:pt x="2493" y="188"/>
                  <a:pt x="2493" y="189"/>
                  <a:pt x="2492" y="189"/>
                </a:cubicBezTo>
                <a:close/>
                <a:moveTo>
                  <a:pt x="2485" y="176"/>
                </a:moveTo>
                <a:cubicBezTo>
                  <a:pt x="2485" y="176"/>
                  <a:pt x="2489" y="178"/>
                  <a:pt x="2488" y="178"/>
                </a:cubicBezTo>
                <a:cubicBezTo>
                  <a:pt x="2487" y="178"/>
                  <a:pt x="2483" y="178"/>
                  <a:pt x="2485" y="176"/>
                </a:cubicBezTo>
                <a:close/>
                <a:moveTo>
                  <a:pt x="2487" y="185"/>
                </a:moveTo>
                <a:cubicBezTo>
                  <a:pt x="2484" y="186"/>
                  <a:pt x="2481" y="184"/>
                  <a:pt x="2479" y="184"/>
                </a:cubicBezTo>
                <a:cubicBezTo>
                  <a:pt x="2481" y="182"/>
                  <a:pt x="2484" y="184"/>
                  <a:pt x="2487" y="185"/>
                </a:cubicBezTo>
                <a:close/>
                <a:moveTo>
                  <a:pt x="2487" y="169"/>
                </a:moveTo>
                <a:cubicBezTo>
                  <a:pt x="2488" y="169"/>
                  <a:pt x="2489" y="169"/>
                  <a:pt x="2489" y="168"/>
                </a:cubicBezTo>
                <a:cubicBezTo>
                  <a:pt x="2487" y="169"/>
                  <a:pt x="2484" y="166"/>
                  <a:pt x="2482" y="168"/>
                </a:cubicBezTo>
                <a:cubicBezTo>
                  <a:pt x="2483" y="168"/>
                  <a:pt x="2483" y="169"/>
                  <a:pt x="2483" y="170"/>
                </a:cubicBezTo>
                <a:cubicBezTo>
                  <a:pt x="2480" y="168"/>
                  <a:pt x="2477" y="170"/>
                  <a:pt x="2476" y="170"/>
                </a:cubicBezTo>
                <a:cubicBezTo>
                  <a:pt x="2477" y="170"/>
                  <a:pt x="2476" y="168"/>
                  <a:pt x="2475" y="168"/>
                </a:cubicBezTo>
                <a:cubicBezTo>
                  <a:pt x="2476" y="169"/>
                  <a:pt x="2474" y="170"/>
                  <a:pt x="2475" y="171"/>
                </a:cubicBezTo>
                <a:cubicBezTo>
                  <a:pt x="2473" y="171"/>
                  <a:pt x="2475" y="168"/>
                  <a:pt x="2473" y="168"/>
                </a:cubicBezTo>
                <a:cubicBezTo>
                  <a:pt x="2473" y="168"/>
                  <a:pt x="2474" y="170"/>
                  <a:pt x="2473" y="170"/>
                </a:cubicBezTo>
                <a:cubicBezTo>
                  <a:pt x="2473" y="169"/>
                  <a:pt x="2471" y="169"/>
                  <a:pt x="2472" y="168"/>
                </a:cubicBezTo>
                <a:cubicBezTo>
                  <a:pt x="2474" y="166"/>
                  <a:pt x="2475" y="167"/>
                  <a:pt x="2476" y="166"/>
                </a:cubicBezTo>
                <a:cubicBezTo>
                  <a:pt x="2476" y="167"/>
                  <a:pt x="2477" y="166"/>
                  <a:pt x="2477" y="167"/>
                </a:cubicBezTo>
                <a:cubicBezTo>
                  <a:pt x="2476" y="167"/>
                  <a:pt x="2476" y="168"/>
                  <a:pt x="2477" y="168"/>
                </a:cubicBezTo>
                <a:cubicBezTo>
                  <a:pt x="2477" y="167"/>
                  <a:pt x="2480" y="167"/>
                  <a:pt x="2480" y="169"/>
                </a:cubicBezTo>
                <a:cubicBezTo>
                  <a:pt x="2481" y="168"/>
                  <a:pt x="2480" y="167"/>
                  <a:pt x="2480" y="166"/>
                </a:cubicBezTo>
                <a:cubicBezTo>
                  <a:pt x="2482" y="164"/>
                  <a:pt x="2487" y="168"/>
                  <a:pt x="2488" y="166"/>
                </a:cubicBezTo>
                <a:cubicBezTo>
                  <a:pt x="2489" y="170"/>
                  <a:pt x="2495" y="165"/>
                  <a:pt x="2495" y="168"/>
                </a:cubicBezTo>
                <a:cubicBezTo>
                  <a:pt x="2495" y="168"/>
                  <a:pt x="2494" y="168"/>
                  <a:pt x="2494" y="169"/>
                </a:cubicBezTo>
                <a:cubicBezTo>
                  <a:pt x="2495" y="170"/>
                  <a:pt x="2496" y="169"/>
                  <a:pt x="2498" y="170"/>
                </a:cubicBezTo>
                <a:cubicBezTo>
                  <a:pt x="2498" y="169"/>
                  <a:pt x="2500" y="168"/>
                  <a:pt x="2501" y="169"/>
                </a:cubicBezTo>
                <a:cubicBezTo>
                  <a:pt x="2500" y="170"/>
                  <a:pt x="2501" y="172"/>
                  <a:pt x="2499" y="173"/>
                </a:cubicBezTo>
                <a:cubicBezTo>
                  <a:pt x="2500" y="173"/>
                  <a:pt x="2500" y="172"/>
                  <a:pt x="2501" y="172"/>
                </a:cubicBezTo>
                <a:cubicBezTo>
                  <a:pt x="2501" y="174"/>
                  <a:pt x="2500" y="174"/>
                  <a:pt x="2499" y="175"/>
                </a:cubicBezTo>
                <a:cubicBezTo>
                  <a:pt x="2499" y="170"/>
                  <a:pt x="2493" y="173"/>
                  <a:pt x="2492" y="171"/>
                </a:cubicBezTo>
                <a:cubicBezTo>
                  <a:pt x="2492" y="171"/>
                  <a:pt x="2490" y="173"/>
                  <a:pt x="2490" y="171"/>
                </a:cubicBezTo>
                <a:cubicBezTo>
                  <a:pt x="2490" y="171"/>
                  <a:pt x="2491" y="171"/>
                  <a:pt x="2491" y="171"/>
                </a:cubicBezTo>
                <a:cubicBezTo>
                  <a:pt x="2489" y="171"/>
                  <a:pt x="2488" y="171"/>
                  <a:pt x="2487" y="169"/>
                </a:cubicBezTo>
                <a:close/>
                <a:moveTo>
                  <a:pt x="2488" y="218"/>
                </a:moveTo>
                <a:cubicBezTo>
                  <a:pt x="2486" y="218"/>
                  <a:pt x="2488" y="219"/>
                  <a:pt x="2488" y="219"/>
                </a:cubicBezTo>
                <a:cubicBezTo>
                  <a:pt x="2485" y="219"/>
                  <a:pt x="2481" y="219"/>
                  <a:pt x="2478" y="219"/>
                </a:cubicBezTo>
                <a:cubicBezTo>
                  <a:pt x="2478" y="219"/>
                  <a:pt x="2479" y="219"/>
                  <a:pt x="2479" y="219"/>
                </a:cubicBezTo>
                <a:cubicBezTo>
                  <a:pt x="2477" y="220"/>
                  <a:pt x="2474" y="221"/>
                  <a:pt x="2472" y="219"/>
                </a:cubicBezTo>
                <a:cubicBezTo>
                  <a:pt x="2475" y="219"/>
                  <a:pt x="2473" y="218"/>
                  <a:pt x="2474" y="216"/>
                </a:cubicBezTo>
                <a:cubicBezTo>
                  <a:pt x="2479" y="216"/>
                  <a:pt x="2483" y="216"/>
                  <a:pt x="2488" y="218"/>
                </a:cubicBezTo>
                <a:close/>
                <a:moveTo>
                  <a:pt x="2477" y="215"/>
                </a:moveTo>
                <a:cubicBezTo>
                  <a:pt x="2479" y="212"/>
                  <a:pt x="2483" y="216"/>
                  <a:pt x="2478" y="214"/>
                </a:cubicBezTo>
                <a:cubicBezTo>
                  <a:pt x="2478" y="214"/>
                  <a:pt x="2478" y="215"/>
                  <a:pt x="2477" y="215"/>
                </a:cubicBezTo>
                <a:close/>
                <a:moveTo>
                  <a:pt x="2496" y="219"/>
                </a:moveTo>
                <a:cubicBezTo>
                  <a:pt x="2495" y="216"/>
                  <a:pt x="2502" y="218"/>
                  <a:pt x="2501" y="219"/>
                </a:cubicBezTo>
                <a:cubicBezTo>
                  <a:pt x="2498" y="218"/>
                  <a:pt x="2500" y="219"/>
                  <a:pt x="2499" y="220"/>
                </a:cubicBezTo>
                <a:cubicBezTo>
                  <a:pt x="2499" y="219"/>
                  <a:pt x="2499" y="219"/>
                  <a:pt x="2498" y="218"/>
                </a:cubicBezTo>
                <a:cubicBezTo>
                  <a:pt x="2498" y="219"/>
                  <a:pt x="2499" y="220"/>
                  <a:pt x="2498" y="221"/>
                </a:cubicBezTo>
                <a:cubicBezTo>
                  <a:pt x="2495" y="222"/>
                  <a:pt x="2494" y="218"/>
                  <a:pt x="2490" y="220"/>
                </a:cubicBezTo>
                <a:cubicBezTo>
                  <a:pt x="2491" y="218"/>
                  <a:pt x="2489" y="220"/>
                  <a:pt x="2489" y="218"/>
                </a:cubicBezTo>
                <a:cubicBezTo>
                  <a:pt x="2492" y="218"/>
                  <a:pt x="2493" y="218"/>
                  <a:pt x="2495" y="217"/>
                </a:cubicBezTo>
                <a:cubicBezTo>
                  <a:pt x="2495" y="218"/>
                  <a:pt x="2495" y="219"/>
                  <a:pt x="2496" y="219"/>
                </a:cubicBezTo>
                <a:close/>
                <a:moveTo>
                  <a:pt x="2505" y="239"/>
                </a:moveTo>
                <a:cubicBezTo>
                  <a:pt x="2503" y="239"/>
                  <a:pt x="2504" y="241"/>
                  <a:pt x="2502" y="241"/>
                </a:cubicBezTo>
                <a:cubicBezTo>
                  <a:pt x="2503" y="239"/>
                  <a:pt x="2503" y="238"/>
                  <a:pt x="2504" y="237"/>
                </a:cubicBezTo>
                <a:cubicBezTo>
                  <a:pt x="2504" y="238"/>
                  <a:pt x="2505" y="238"/>
                  <a:pt x="2505" y="239"/>
                </a:cubicBezTo>
                <a:close/>
                <a:moveTo>
                  <a:pt x="2502" y="218"/>
                </a:moveTo>
                <a:cubicBezTo>
                  <a:pt x="2503" y="219"/>
                  <a:pt x="2510" y="218"/>
                  <a:pt x="2511" y="220"/>
                </a:cubicBezTo>
                <a:cubicBezTo>
                  <a:pt x="2508" y="222"/>
                  <a:pt x="2507" y="222"/>
                  <a:pt x="2503" y="222"/>
                </a:cubicBezTo>
                <a:cubicBezTo>
                  <a:pt x="2504" y="219"/>
                  <a:pt x="2501" y="220"/>
                  <a:pt x="2502" y="218"/>
                </a:cubicBezTo>
                <a:close/>
                <a:moveTo>
                  <a:pt x="2505" y="235"/>
                </a:moveTo>
                <a:cubicBezTo>
                  <a:pt x="2503" y="235"/>
                  <a:pt x="2502" y="235"/>
                  <a:pt x="2501" y="235"/>
                </a:cubicBezTo>
                <a:cubicBezTo>
                  <a:pt x="2502" y="233"/>
                  <a:pt x="2504" y="234"/>
                  <a:pt x="2505" y="235"/>
                </a:cubicBezTo>
                <a:close/>
                <a:moveTo>
                  <a:pt x="2511" y="251"/>
                </a:moveTo>
                <a:cubicBezTo>
                  <a:pt x="2509" y="251"/>
                  <a:pt x="2511" y="252"/>
                  <a:pt x="2510" y="253"/>
                </a:cubicBezTo>
                <a:cubicBezTo>
                  <a:pt x="2509" y="252"/>
                  <a:pt x="2507" y="253"/>
                  <a:pt x="2507" y="252"/>
                </a:cubicBezTo>
                <a:cubicBezTo>
                  <a:pt x="2508" y="252"/>
                  <a:pt x="2509" y="252"/>
                  <a:pt x="2509" y="251"/>
                </a:cubicBezTo>
                <a:cubicBezTo>
                  <a:pt x="2506" y="251"/>
                  <a:pt x="2502" y="251"/>
                  <a:pt x="2500" y="250"/>
                </a:cubicBezTo>
                <a:cubicBezTo>
                  <a:pt x="2500" y="250"/>
                  <a:pt x="2500" y="250"/>
                  <a:pt x="2500" y="251"/>
                </a:cubicBezTo>
                <a:cubicBezTo>
                  <a:pt x="2499" y="251"/>
                  <a:pt x="2499" y="250"/>
                  <a:pt x="2499" y="249"/>
                </a:cubicBezTo>
                <a:cubicBezTo>
                  <a:pt x="2500" y="249"/>
                  <a:pt x="2500" y="249"/>
                  <a:pt x="2500" y="249"/>
                </a:cubicBezTo>
                <a:cubicBezTo>
                  <a:pt x="2505" y="249"/>
                  <a:pt x="2509" y="250"/>
                  <a:pt x="2511" y="251"/>
                </a:cubicBezTo>
                <a:close/>
                <a:moveTo>
                  <a:pt x="2480" y="263"/>
                </a:moveTo>
                <a:cubicBezTo>
                  <a:pt x="2481" y="263"/>
                  <a:pt x="2481" y="263"/>
                  <a:pt x="2481" y="262"/>
                </a:cubicBezTo>
                <a:cubicBezTo>
                  <a:pt x="2487" y="264"/>
                  <a:pt x="2490" y="263"/>
                  <a:pt x="2497" y="264"/>
                </a:cubicBezTo>
                <a:cubicBezTo>
                  <a:pt x="2493" y="265"/>
                  <a:pt x="2486" y="265"/>
                  <a:pt x="2480" y="263"/>
                </a:cubicBezTo>
                <a:close/>
                <a:moveTo>
                  <a:pt x="2467" y="249"/>
                </a:moveTo>
                <a:cubicBezTo>
                  <a:pt x="2467" y="248"/>
                  <a:pt x="2467" y="248"/>
                  <a:pt x="2467" y="248"/>
                </a:cubicBezTo>
                <a:cubicBezTo>
                  <a:pt x="2474" y="248"/>
                  <a:pt x="2481" y="249"/>
                  <a:pt x="2487" y="249"/>
                </a:cubicBezTo>
                <a:cubicBezTo>
                  <a:pt x="2487" y="249"/>
                  <a:pt x="2487" y="249"/>
                  <a:pt x="2487" y="250"/>
                </a:cubicBezTo>
                <a:cubicBezTo>
                  <a:pt x="2479" y="249"/>
                  <a:pt x="2470" y="247"/>
                  <a:pt x="2467" y="249"/>
                </a:cubicBezTo>
                <a:close/>
                <a:moveTo>
                  <a:pt x="2479" y="252"/>
                </a:moveTo>
                <a:cubicBezTo>
                  <a:pt x="2477" y="251"/>
                  <a:pt x="2478" y="252"/>
                  <a:pt x="2476" y="252"/>
                </a:cubicBezTo>
                <a:cubicBezTo>
                  <a:pt x="2475" y="250"/>
                  <a:pt x="2480" y="251"/>
                  <a:pt x="2479" y="252"/>
                </a:cubicBezTo>
                <a:close/>
                <a:moveTo>
                  <a:pt x="2459" y="242"/>
                </a:moveTo>
                <a:cubicBezTo>
                  <a:pt x="2459" y="242"/>
                  <a:pt x="2458" y="242"/>
                  <a:pt x="2458" y="242"/>
                </a:cubicBezTo>
                <a:cubicBezTo>
                  <a:pt x="2460" y="241"/>
                  <a:pt x="2463" y="241"/>
                  <a:pt x="2465" y="241"/>
                </a:cubicBezTo>
                <a:cubicBezTo>
                  <a:pt x="2465" y="242"/>
                  <a:pt x="2465" y="242"/>
                  <a:pt x="2465" y="242"/>
                </a:cubicBezTo>
                <a:cubicBezTo>
                  <a:pt x="2468" y="242"/>
                  <a:pt x="2470" y="242"/>
                  <a:pt x="2473" y="242"/>
                </a:cubicBezTo>
                <a:cubicBezTo>
                  <a:pt x="2475" y="242"/>
                  <a:pt x="2477" y="242"/>
                  <a:pt x="2479" y="242"/>
                </a:cubicBezTo>
                <a:cubicBezTo>
                  <a:pt x="2483" y="242"/>
                  <a:pt x="2486" y="243"/>
                  <a:pt x="2490" y="244"/>
                </a:cubicBezTo>
                <a:cubicBezTo>
                  <a:pt x="2489" y="244"/>
                  <a:pt x="2489" y="244"/>
                  <a:pt x="2489" y="243"/>
                </a:cubicBezTo>
                <a:cubicBezTo>
                  <a:pt x="2490" y="243"/>
                  <a:pt x="2495" y="244"/>
                  <a:pt x="2494" y="244"/>
                </a:cubicBezTo>
                <a:cubicBezTo>
                  <a:pt x="2493" y="244"/>
                  <a:pt x="2492" y="244"/>
                  <a:pt x="2492" y="244"/>
                </a:cubicBezTo>
                <a:cubicBezTo>
                  <a:pt x="2492" y="245"/>
                  <a:pt x="2492" y="245"/>
                  <a:pt x="2492" y="246"/>
                </a:cubicBezTo>
                <a:cubicBezTo>
                  <a:pt x="2489" y="246"/>
                  <a:pt x="2486" y="246"/>
                  <a:pt x="2484" y="245"/>
                </a:cubicBezTo>
                <a:cubicBezTo>
                  <a:pt x="2481" y="245"/>
                  <a:pt x="2478" y="245"/>
                  <a:pt x="2475" y="244"/>
                </a:cubicBezTo>
                <a:cubicBezTo>
                  <a:pt x="2470" y="243"/>
                  <a:pt x="2464" y="242"/>
                  <a:pt x="2459" y="242"/>
                </a:cubicBezTo>
                <a:close/>
                <a:moveTo>
                  <a:pt x="2479" y="232"/>
                </a:moveTo>
                <a:cubicBezTo>
                  <a:pt x="2480" y="231"/>
                  <a:pt x="2478" y="230"/>
                  <a:pt x="2480" y="230"/>
                </a:cubicBezTo>
                <a:cubicBezTo>
                  <a:pt x="2482" y="230"/>
                  <a:pt x="2483" y="230"/>
                  <a:pt x="2486" y="230"/>
                </a:cubicBezTo>
                <a:cubicBezTo>
                  <a:pt x="2486" y="231"/>
                  <a:pt x="2486" y="231"/>
                  <a:pt x="2486" y="232"/>
                </a:cubicBezTo>
                <a:cubicBezTo>
                  <a:pt x="2487" y="232"/>
                  <a:pt x="2487" y="233"/>
                  <a:pt x="2488" y="231"/>
                </a:cubicBezTo>
                <a:cubicBezTo>
                  <a:pt x="2489" y="232"/>
                  <a:pt x="2488" y="234"/>
                  <a:pt x="2487" y="234"/>
                </a:cubicBezTo>
                <a:cubicBezTo>
                  <a:pt x="2488" y="232"/>
                  <a:pt x="2486" y="234"/>
                  <a:pt x="2485" y="234"/>
                </a:cubicBezTo>
                <a:cubicBezTo>
                  <a:pt x="2486" y="235"/>
                  <a:pt x="2485" y="236"/>
                  <a:pt x="2486" y="237"/>
                </a:cubicBezTo>
                <a:cubicBezTo>
                  <a:pt x="2487" y="237"/>
                  <a:pt x="2486" y="235"/>
                  <a:pt x="2487" y="235"/>
                </a:cubicBezTo>
                <a:cubicBezTo>
                  <a:pt x="2487" y="237"/>
                  <a:pt x="2489" y="238"/>
                  <a:pt x="2489" y="240"/>
                </a:cubicBezTo>
                <a:cubicBezTo>
                  <a:pt x="2490" y="239"/>
                  <a:pt x="2491" y="239"/>
                  <a:pt x="2490" y="237"/>
                </a:cubicBezTo>
                <a:cubicBezTo>
                  <a:pt x="2492" y="238"/>
                  <a:pt x="2491" y="239"/>
                  <a:pt x="2491" y="240"/>
                </a:cubicBezTo>
                <a:cubicBezTo>
                  <a:pt x="2489" y="240"/>
                  <a:pt x="2485" y="241"/>
                  <a:pt x="2485" y="239"/>
                </a:cubicBezTo>
                <a:cubicBezTo>
                  <a:pt x="2488" y="238"/>
                  <a:pt x="2483" y="236"/>
                  <a:pt x="2485" y="235"/>
                </a:cubicBezTo>
                <a:cubicBezTo>
                  <a:pt x="2484" y="233"/>
                  <a:pt x="2482" y="232"/>
                  <a:pt x="2479" y="232"/>
                </a:cubicBezTo>
                <a:close/>
                <a:moveTo>
                  <a:pt x="2478" y="227"/>
                </a:moveTo>
                <a:cubicBezTo>
                  <a:pt x="2479" y="226"/>
                  <a:pt x="2476" y="226"/>
                  <a:pt x="2477" y="224"/>
                </a:cubicBezTo>
                <a:cubicBezTo>
                  <a:pt x="2476" y="225"/>
                  <a:pt x="2476" y="224"/>
                  <a:pt x="2475" y="224"/>
                </a:cubicBezTo>
                <a:cubicBezTo>
                  <a:pt x="2474" y="226"/>
                  <a:pt x="2476" y="227"/>
                  <a:pt x="2477" y="226"/>
                </a:cubicBezTo>
                <a:cubicBezTo>
                  <a:pt x="2474" y="229"/>
                  <a:pt x="2468" y="225"/>
                  <a:pt x="2466" y="226"/>
                </a:cubicBezTo>
                <a:cubicBezTo>
                  <a:pt x="2465" y="226"/>
                  <a:pt x="2465" y="225"/>
                  <a:pt x="2464" y="224"/>
                </a:cubicBezTo>
                <a:cubicBezTo>
                  <a:pt x="2465" y="224"/>
                  <a:pt x="2466" y="225"/>
                  <a:pt x="2466" y="224"/>
                </a:cubicBezTo>
                <a:cubicBezTo>
                  <a:pt x="2467" y="223"/>
                  <a:pt x="2466" y="223"/>
                  <a:pt x="2466" y="222"/>
                </a:cubicBezTo>
                <a:cubicBezTo>
                  <a:pt x="2465" y="226"/>
                  <a:pt x="2465" y="222"/>
                  <a:pt x="2464" y="222"/>
                </a:cubicBezTo>
                <a:cubicBezTo>
                  <a:pt x="2463" y="226"/>
                  <a:pt x="2464" y="221"/>
                  <a:pt x="2463" y="221"/>
                </a:cubicBezTo>
                <a:cubicBezTo>
                  <a:pt x="2463" y="223"/>
                  <a:pt x="2463" y="225"/>
                  <a:pt x="2461" y="225"/>
                </a:cubicBezTo>
                <a:cubicBezTo>
                  <a:pt x="2460" y="225"/>
                  <a:pt x="2459" y="225"/>
                  <a:pt x="2456" y="225"/>
                </a:cubicBezTo>
                <a:cubicBezTo>
                  <a:pt x="2456" y="224"/>
                  <a:pt x="2456" y="222"/>
                  <a:pt x="2456" y="222"/>
                </a:cubicBezTo>
                <a:cubicBezTo>
                  <a:pt x="2454" y="224"/>
                  <a:pt x="2455" y="220"/>
                  <a:pt x="2452" y="222"/>
                </a:cubicBezTo>
                <a:cubicBezTo>
                  <a:pt x="2452" y="223"/>
                  <a:pt x="2454" y="223"/>
                  <a:pt x="2453" y="224"/>
                </a:cubicBezTo>
                <a:cubicBezTo>
                  <a:pt x="2451" y="225"/>
                  <a:pt x="2449" y="223"/>
                  <a:pt x="2448" y="223"/>
                </a:cubicBezTo>
                <a:cubicBezTo>
                  <a:pt x="2444" y="222"/>
                  <a:pt x="2436" y="224"/>
                  <a:pt x="2437" y="221"/>
                </a:cubicBezTo>
                <a:cubicBezTo>
                  <a:pt x="2438" y="221"/>
                  <a:pt x="2443" y="222"/>
                  <a:pt x="2441" y="221"/>
                </a:cubicBezTo>
                <a:cubicBezTo>
                  <a:pt x="2443" y="220"/>
                  <a:pt x="2443" y="223"/>
                  <a:pt x="2445" y="220"/>
                </a:cubicBezTo>
                <a:cubicBezTo>
                  <a:pt x="2445" y="220"/>
                  <a:pt x="2444" y="220"/>
                  <a:pt x="2444" y="219"/>
                </a:cubicBezTo>
                <a:cubicBezTo>
                  <a:pt x="2445" y="219"/>
                  <a:pt x="2444" y="219"/>
                  <a:pt x="2444" y="218"/>
                </a:cubicBezTo>
                <a:cubicBezTo>
                  <a:pt x="2446" y="218"/>
                  <a:pt x="2446" y="216"/>
                  <a:pt x="2448" y="216"/>
                </a:cubicBezTo>
                <a:cubicBezTo>
                  <a:pt x="2448" y="216"/>
                  <a:pt x="2447" y="215"/>
                  <a:pt x="2447" y="215"/>
                </a:cubicBezTo>
                <a:cubicBezTo>
                  <a:pt x="2448" y="215"/>
                  <a:pt x="2448" y="216"/>
                  <a:pt x="2449" y="216"/>
                </a:cubicBezTo>
                <a:cubicBezTo>
                  <a:pt x="2449" y="216"/>
                  <a:pt x="2450" y="216"/>
                  <a:pt x="2450" y="216"/>
                </a:cubicBezTo>
                <a:cubicBezTo>
                  <a:pt x="2449" y="217"/>
                  <a:pt x="2447" y="216"/>
                  <a:pt x="2447" y="217"/>
                </a:cubicBezTo>
                <a:cubicBezTo>
                  <a:pt x="2448" y="217"/>
                  <a:pt x="2449" y="218"/>
                  <a:pt x="2449" y="219"/>
                </a:cubicBezTo>
                <a:cubicBezTo>
                  <a:pt x="2450" y="218"/>
                  <a:pt x="2451" y="218"/>
                  <a:pt x="2452" y="217"/>
                </a:cubicBezTo>
                <a:cubicBezTo>
                  <a:pt x="2452" y="216"/>
                  <a:pt x="2451" y="216"/>
                  <a:pt x="2451" y="214"/>
                </a:cubicBezTo>
                <a:cubicBezTo>
                  <a:pt x="2453" y="214"/>
                  <a:pt x="2455" y="212"/>
                  <a:pt x="2455" y="215"/>
                </a:cubicBezTo>
                <a:cubicBezTo>
                  <a:pt x="2455" y="215"/>
                  <a:pt x="2455" y="215"/>
                  <a:pt x="2455" y="215"/>
                </a:cubicBezTo>
                <a:cubicBezTo>
                  <a:pt x="2454" y="215"/>
                  <a:pt x="2454" y="215"/>
                  <a:pt x="2453" y="215"/>
                </a:cubicBezTo>
                <a:cubicBezTo>
                  <a:pt x="2453" y="216"/>
                  <a:pt x="2454" y="216"/>
                  <a:pt x="2455" y="216"/>
                </a:cubicBezTo>
                <a:cubicBezTo>
                  <a:pt x="2456" y="217"/>
                  <a:pt x="2457" y="218"/>
                  <a:pt x="2458" y="220"/>
                </a:cubicBezTo>
                <a:cubicBezTo>
                  <a:pt x="2459" y="218"/>
                  <a:pt x="2460" y="221"/>
                  <a:pt x="2461" y="222"/>
                </a:cubicBezTo>
                <a:cubicBezTo>
                  <a:pt x="2460" y="220"/>
                  <a:pt x="2463" y="222"/>
                  <a:pt x="2463" y="220"/>
                </a:cubicBezTo>
                <a:cubicBezTo>
                  <a:pt x="2462" y="218"/>
                  <a:pt x="2461" y="221"/>
                  <a:pt x="2461" y="218"/>
                </a:cubicBezTo>
                <a:cubicBezTo>
                  <a:pt x="2462" y="218"/>
                  <a:pt x="2463" y="219"/>
                  <a:pt x="2463" y="217"/>
                </a:cubicBezTo>
                <a:cubicBezTo>
                  <a:pt x="2463" y="217"/>
                  <a:pt x="2462" y="217"/>
                  <a:pt x="2462" y="217"/>
                </a:cubicBezTo>
                <a:cubicBezTo>
                  <a:pt x="2462" y="217"/>
                  <a:pt x="2462" y="216"/>
                  <a:pt x="2462" y="216"/>
                </a:cubicBezTo>
                <a:cubicBezTo>
                  <a:pt x="2461" y="217"/>
                  <a:pt x="2460" y="215"/>
                  <a:pt x="2459" y="216"/>
                </a:cubicBezTo>
                <a:cubicBezTo>
                  <a:pt x="2459" y="215"/>
                  <a:pt x="2459" y="214"/>
                  <a:pt x="2458" y="213"/>
                </a:cubicBezTo>
                <a:cubicBezTo>
                  <a:pt x="2458" y="214"/>
                  <a:pt x="2458" y="215"/>
                  <a:pt x="2458" y="216"/>
                </a:cubicBezTo>
                <a:cubicBezTo>
                  <a:pt x="2458" y="216"/>
                  <a:pt x="2457" y="216"/>
                  <a:pt x="2457" y="216"/>
                </a:cubicBezTo>
                <a:cubicBezTo>
                  <a:pt x="2457" y="215"/>
                  <a:pt x="2456" y="215"/>
                  <a:pt x="2457" y="215"/>
                </a:cubicBezTo>
                <a:cubicBezTo>
                  <a:pt x="2458" y="215"/>
                  <a:pt x="2458" y="213"/>
                  <a:pt x="2458" y="212"/>
                </a:cubicBezTo>
                <a:cubicBezTo>
                  <a:pt x="2457" y="211"/>
                  <a:pt x="2456" y="211"/>
                  <a:pt x="2456" y="213"/>
                </a:cubicBezTo>
                <a:cubicBezTo>
                  <a:pt x="2457" y="213"/>
                  <a:pt x="2457" y="215"/>
                  <a:pt x="2456" y="216"/>
                </a:cubicBezTo>
                <a:cubicBezTo>
                  <a:pt x="2456" y="215"/>
                  <a:pt x="2456" y="215"/>
                  <a:pt x="2456" y="215"/>
                </a:cubicBezTo>
                <a:cubicBezTo>
                  <a:pt x="2456" y="213"/>
                  <a:pt x="2455" y="212"/>
                  <a:pt x="2457" y="211"/>
                </a:cubicBezTo>
                <a:cubicBezTo>
                  <a:pt x="2454" y="211"/>
                  <a:pt x="2452" y="211"/>
                  <a:pt x="2451" y="209"/>
                </a:cubicBezTo>
                <a:cubicBezTo>
                  <a:pt x="2450" y="210"/>
                  <a:pt x="2450" y="211"/>
                  <a:pt x="2450" y="211"/>
                </a:cubicBezTo>
                <a:cubicBezTo>
                  <a:pt x="2447" y="210"/>
                  <a:pt x="2445" y="208"/>
                  <a:pt x="2443" y="210"/>
                </a:cubicBezTo>
                <a:cubicBezTo>
                  <a:pt x="2441" y="210"/>
                  <a:pt x="2440" y="208"/>
                  <a:pt x="2441" y="207"/>
                </a:cubicBezTo>
                <a:cubicBezTo>
                  <a:pt x="2439" y="208"/>
                  <a:pt x="2440" y="208"/>
                  <a:pt x="2440" y="209"/>
                </a:cubicBezTo>
                <a:cubicBezTo>
                  <a:pt x="2437" y="209"/>
                  <a:pt x="2431" y="209"/>
                  <a:pt x="2435" y="208"/>
                </a:cubicBezTo>
                <a:cubicBezTo>
                  <a:pt x="2435" y="207"/>
                  <a:pt x="2436" y="207"/>
                  <a:pt x="2437" y="208"/>
                </a:cubicBezTo>
                <a:cubicBezTo>
                  <a:pt x="2437" y="206"/>
                  <a:pt x="2439" y="206"/>
                  <a:pt x="2439" y="204"/>
                </a:cubicBezTo>
                <a:cubicBezTo>
                  <a:pt x="2442" y="206"/>
                  <a:pt x="2443" y="206"/>
                  <a:pt x="2447" y="209"/>
                </a:cubicBezTo>
                <a:cubicBezTo>
                  <a:pt x="2447" y="208"/>
                  <a:pt x="2447" y="207"/>
                  <a:pt x="2447" y="207"/>
                </a:cubicBezTo>
                <a:cubicBezTo>
                  <a:pt x="2446" y="206"/>
                  <a:pt x="2445" y="207"/>
                  <a:pt x="2445" y="206"/>
                </a:cubicBezTo>
                <a:cubicBezTo>
                  <a:pt x="2449" y="204"/>
                  <a:pt x="2452" y="208"/>
                  <a:pt x="2456" y="206"/>
                </a:cubicBezTo>
                <a:cubicBezTo>
                  <a:pt x="2456" y="207"/>
                  <a:pt x="2456" y="208"/>
                  <a:pt x="2456" y="209"/>
                </a:cubicBezTo>
                <a:cubicBezTo>
                  <a:pt x="2457" y="207"/>
                  <a:pt x="2459" y="208"/>
                  <a:pt x="2459" y="207"/>
                </a:cubicBezTo>
                <a:cubicBezTo>
                  <a:pt x="2459" y="208"/>
                  <a:pt x="2461" y="207"/>
                  <a:pt x="2463" y="208"/>
                </a:cubicBezTo>
                <a:cubicBezTo>
                  <a:pt x="2463" y="206"/>
                  <a:pt x="2464" y="208"/>
                  <a:pt x="2463" y="206"/>
                </a:cubicBezTo>
                <a:cubicBezTo>
                  <a:pt x="2464" y="206"/>
                  <a:pt x="2466" y="206"/>
                  <a:pt x="2466" y="207"/>
                </a:cubicBezTo>
                <a:cubicBezTo>
                  <a:pt x="2465" y="207"/>
                  <a:pt x="2464" y="207"/>
                  <a:pt x="2464" y="208"/>
                </a:cubicBezTo>
                <a:cubicBezTo>
                  <a:pt x="2467" y="208"/>
                  <a:pt x="2470" y="210"/>
                  <a:pt x="2474" y="210"/>
                </a:cubicBezTo>
                <a:cubicBezTo>
                  <a:pt x="2473" y="211"/>
                  <a:pt x="2474" y="210"/>
                  <a:pt x="2472" y="212"/>
                </a:cubicBezTo>
                <a:cubicBezTo>
                  <a:pt x="2472" y="211"/>
                  <a:pt x="2472" y="211"/>
                  <a:pt x="2472" y="210"/>
                </a:cubicBezTo>
                <a:cubicBezTo>
                  <a:pt x="2472" y="212"/>
                  <a:pt x="2470" y="212"/>
                  <a:pt x="2470" y="213"/>
                </a:cubicBezTo>
                <a:cubicBezTo>
                  <a:pt x="2470" y="212"/>
                  <a:pt x="2469" y="212"/>
                  <a:pt x="2469" y="212"/>
                </a:cubicBezTo>
                <a:cubicBezTo>
                  <a:pt x="2469" y="215"/>
                  <a:pt x="2465" y="210"/>
                  <a:pt x="2465" y="213"/>
                </a:cubicBezTo>
                <a:cubicBezTo>
                  <a:pt x="2463" y="213"/>
                  <a:pt x="2462" y="211"/>
                  <a:pt x="2459" y="211"/>
                </a:cubicBezTo>
                <a:cubicBezTo>
                  <a:pt x="2461" y="213"/>
                  <a:pt x="2461" y="215"/>
                  <a:pt x="2464" y="215"/>
                </a:cubicBezTo>
                <a:cubicBezTo>
                  <a:pt x="2464" y="214"/>
                  <a:pt x="2463" y="214"/>
                  <a:pt x="2463" y="213"/>
                </a:cubicBezTo>
                <a:cubicBezTo>
                  <a:pt x="2467" y="215"/>
                  <a:pt x="2472" y="213"/>
                  <a:pt x="2473" y="217"/>
                </a:cubicBezTo>
                <a:cubicBezTo>
                  <a:pt x="2471" y="217"/>
                  <a:pt x="2471" y="218"/>
                  <a:pt x="2472" y="219"/>
                </a:cubicBezTo>
                <a:cubicBezTo>
                  <a:pt x="2470" y="220"/>
                  <a:pt x="2470" y="218"/>
                  <a:pt x="2468" y="219"/>
                </a:cubicBezTo>
                <a:cubicBezTo>
                  <a:pt x="2469" y="220"/>
                  <a:pt x="2469" y="221"/>
                  <a:pt x="2470" y="222"/>
                </a:cubicBezTo>
                <a:cubicBezTo>
                  <a:pt x="2470" y="220"/>
                  <a:pt x="2471" y="222"/>
                  <a:pt x="2472" y="222"/>
                </a:cubicBezTo>
                <a:cubicBezTo>
                  <a:pt x="2471" y="224"/>
                  <a:pt x="2473" y="220"/>
                  <a:pt x="2474" y="221"/>
                </a:cubicBezTo>
                <a:cubicBezTo>
                  <a:pt x="2476" y="221"/>
                  <a:pt x="2475" y="224"/>
                  <a:pt x="2476" y="221"/>
                </a:cubicBezTo>
                <a:cubicBezTo>
                  <a:pt x="2476" y="222"/>
                  <a:pt x="2477" y="222"/>
                  <a:pt x="2477" y="222"/>
                </a:cubicBezTo>
                <a:cubicBezTo>
                  <a:pt x="2477" y="224"/>
                  <a:pt x="2477" y="225"/>
                  <a:pt x="2478" y="225"/>
                </a:cubicBezTo>
                <a:cubicBezTo>
                  <a:pt x="2477" y="223"/>
                  <a:pt x="2480" y="223"/>
                  <a:pt x="2480" y="221"/>
                </a:cubicBezTo>
                <a:cubicBezTo>
                  <a:pt x="2482" y="222"/>
                  <a:pt x="2485" y="222"/>
                  <a:pt x="2483" y="223"/>
                </a:cubicBezTo>
                <a:cubicBezTo>
                  <a:pt x="2485" y="225"/>
                  <a:pt x="2485" y="227"/>
                  <a:pt x="2488" y="227"/>
                </a:cubicBezTo>
                <a:cubicBezTo>
                  <a:pt x="2487" y="227"/>
                  <a:pt x="2487" y="229"/>
                  <a:pt x="2486" y="229"/>
                </a:cubicBezTo>
                <a:cubicBezTo>
                  <a:pt x="2485" y="227"/>
                  <a:pt x="2481" y="227"/>
                  <a:pt x="2481" y="228"/>
                </a:cubicBezTo>
                <a:cubicBezTo>
                  <a:pt x="2479" y="228"/>
                  <a:pt x="2480" y="226"/>
                  <a:pt x="2479" y="226"/>
                </a:cubicBezTo>
                <a:cubicBezTo>
                  <a:pt x="2479" y="226"/>
                  <a:pt x="2479" y="228"/>
                  <a:pt x="2478" y="227"/>
                </a:cubicBezTo>
                <a:close/>
                <a:moveTo>
                  <a:pt x="2462" y="228"/>
                </a:moveTo>
                <a:cubicBezTo>
                  <a:pt x="2463" y="228"/>
                  <a:pt x="2463" y="228"/>
                  <a:pt x="2464" y="228"/>
                </a:cubicBezTo>
                <a:cubicBezTo>
                  <a:pt x="2464" y="229"/>
                  <a:pt x="2464" y="230"/>
                  <a:pt x="2464" y="230"/>
                </a:cubicBezTo>
                <a:cubicBezTo>
                  <a:pt x="2464" y="229"/>
                  <a:pt x="2465" y="229"/>
                  <a:pt x="2465" y="230"/>
                </a:cubicBezTo>
                <a:cubicBezTo>
                  <a:pt x="2464" y="230"/>
                  <a:pt x="2464" y="232"/>
                  <a:pt x="2463" y="231"/>
                </a:cubicBezTo>
                <a:cubicBezTo>
                  <a:pt x="2463" y="230"/>
                  <a:pt x="2461" y="231"/>
                  <a:pt x="2461" y="229"/>
                </a:cubicBezTo>
                <a:cubicBezTo>
                  <a:pt x="2461" y="230"/>
                  <a:pt x="2460" y="229"/>
                  <a:pt x="2460" y="229"/>
                </a:cubicBezTo>
                <a:cubicBezTo>
                  <a:pt x="2462" y="229"/>
                  <a:pt x="2464" y="229"/>
                  <a:pt x="2462" y="228"/>
                </a:cubicBezTo>
                <a:close/>
                <a:moveTo>
                  <a:pt x="2434" y="217"/>
                </a:moveTo>
                <a:cubicBezTo>
                  <a:pt x="2435" y="217"/>
                  <a:pt x="2435" y="217"/>
                  <a:pt x="2435" y="216"/>
                </a:cubicBezTo>
                <a:cubicBezTo>
                  <a:pt x="2435" y="216"/>
                  <a:pt x="2435" y="216"/>
                  <a:pt x="2435" y="216"/>
                </a:cubicBezTo>
                <a:cubicBezTo>
                  <a:pt x="2437" y="216"/>
                  <a:pt x="2437" y="218"/>
                  <a:pt x="2438" y="218"/>
                </a:cubicBezTo>
                <a:cubicBezTo>
                  <a:pt x="2439" y="216"/>
                  <a:pt x="2441" y="217"/>
                  <a:pt x="2441" y="216"/>
                </a:cubicBezTo>
                <a:cubicBezTo>
                  <a:pt x="2441" y="216"/>
                  <a:pt x="2440" y="216"/>
                  <a:pt x="2440" y="215"/>
                </a:cubicBezTo>
                <a:cubicBezTo>
                  <a:pt x="2441" y="216"/>
                  <a:pt x="2442" y="216"/>
                  <a:pt x="2443" y="215"/>
                </a:cubicBezTo>
                <a:cubicBezTo>
                  <a:pt x="2443" y="214"/>
                  <a:pt x="2440" y="216"/>
                  <a:pt x="2440" y="213"/>
                </a:cubicBezTo>
                <a:cubicBezTo>
                  <a:pt x="2442" y="213"/>
                  <a:pt x="2443" y="213"/>
                  <a:pt x="2445" y="215"/>
                </a:cubicBezTo>
                <a:cubicBezTo>
                  <a:pt x="2441" y="216"/>
                  <a:pt x="2445" y="218"/>
                  <a:pt x="2442" y="218"/>
                </a:cubicBezTo>
                <a:cubicBezTo>
                  <a:pt x="2443" y="218"/>
                  <a:pt x="2444" y="220"/>
                  <a:pt x="2443" y="220"/>
                </a:cubicBezTo>
                <a:cubicBezTo>
                  <a:pt x="2441" y="219"/>
                  <a:pt x="2440" y="221"/>
                  <a:pt x="2436" y="219"/>
                </a:cubicBezTo>
                <a:cubicBezTo>
                  <a:pt x="2437" y="217"/>
                  <a:pt x="2434" y="218"/>
                  <a:pt x="2434" y="217"/>
                </a:cubicBezTo>
                <a:close/>
                <a:moveTo>
                  <a:pt x="2432" y="219"/>
                </a:moveTo>
                <a:cubicBezTo>
                  <a:pt x="2432" y="219"/>
                  <a:pt x="2433" y="219"/>
                  <a:pt x="2433" y="219"/>
                </a:cubicBezTo>
                <a:cubicBezTo>
                  <a:pt x="2433" y="221"/>
                  <a:pt x="2432" y="223"/>
                  <a:pt x="2431" y="221"/>
                </a:cubicBezTo>
                <a:cubicBezTo>
                  <a:pt x="2432" y="221"/>
                  <a:pt x="2432" y="220"/>
                  <a:pt x="2432" y="219"/>
                </a:cubicBezTo>
                <a:close/>
                <a:moveTo>
                  <a:pt x="2432" y="214"/>
                </a:moveTo>
                <a:cubicBezTo>
                  <a:pt x="2433" y="215"/>
                  <a:pt x="2432" y="218"/>
                  <a:pt x="2431" y="219"/>
                </a:cubicBezTo>
                <a:cubicBezTo>
                  <a:pt x="2430" y="217"/>
                  <a:pt x="2430" y="215"/>
                  <a:pt x="2432" y="215"/>
                </a:cubicBezTo>
                <a:cubicBezTo>
                  <a:pt x="2431" y="215"/>
                  <a:pt x="2431" y="214"/>
                  <a:pt x="2431" y="214"/>
                </a:cubicBezTo>
                <a:cubicBezTo>
                  <a:pt x="2430" y="213"/>
                  <a:pt x="2428" y="214"/>
                  <a:pt x="2428" y="212"/>
                </a:cubicBezTo>
                <a:cubicBezTo>
                  <a:pt x="2431" y="213"/>
                  <a:pt x="2432" y="213"/>
                  <a:pt x="2434" y="213"/>
                </a:cubicBezTo>
                <a:cubicBezTo>
                  <a:pt x="2434" y="215"/>
                  <a:pt x="2432" y="213"/>
                  <a:pt x="2432" y="214"/>
                </a:cubicBezTo>
                <a:close/>
                <a:moveTo>
                  <a:pt x="2416" y="203"/>
                </a:moveTo>
                <a:cubicBezTo>
                  <a:pt x="2415" y="206"/>
                  <a:pt x="2414" y="203"/>
                  <a:pt x="2413" y="204"/>
                </a:cubicBezTo>
                <a:cubicBezTo>
                  <a:pt x="2415" y="203"/>
                  <a:pt x="2413" y="203"/>
                  <a:pt x="2413" y="204"/>
                </a:cubicBezTo>
                <a:cubicBezTo>
                  <a:pt x="2413" y="203"/>
                  <a:pt x="2413" y="202"/>
                  <a:pt x="2413" y="201"/>
                </a:cubicBezTo>
                <a:cubicBezTo>
                  <a:pt x="2415" y="202"/>
                  <a:pt x="2418" y="201"/>
                  <a:pt x="2419" y="203"/>
                </a:cubicBezTo>
                <a:cubicBezTo>
                  <a:pt x="2418" y="203"/>
                  <a:pt x="2418" y="204"/>
                  <a:pt x="2418" y="205"/>
                </a:cubicBezTo>
                <a:cubicBezTo>
                  <a:pt x="2417" y="205"/>
                  <a:pt x="2418" y="203"/>
                  <a:pt x="2416" y="203"/>
                </a:cubicBezTo>
                <a:close/>
                <a:moveTo>
                  <a:pt x="2418" y="212"/>
                </a:moveTo>
                <a:cubicBezTo>
                  <a:pt x="2417" y="212"/>
                  <a:pt x="2416" y="212"/>
                  <a:pt x="2415" y="211"/>
                </a:cubicBezTo>
                <a:cubicBezTo>
                  <a:pt x="2416" y="211"/>
                  <a:pt x="2418" y="211"/>
                  <a:pt x="2418" y="212"/>
                </a:cubicBezTo>
                <a:close/>
                <a:moveTo>
                  <a:pt x="2409" y="203"/>
                </a:moveTo>
                <a:cubicBezTo>
                  <a:pt x="2405" y="200"/>
                  <a:pt x="2400" y="202"/>
                  <a:pt x="2396" y="202"/>
                </a:cubicBezTo>
                <a:cubicBezTo>
                  <a:pt x="2396" y="200"/>
                  <a:pt x="2395" y="200"/>
                  <a:pt x="2395" y="199"/>
                </a:cubicBezTo>
                <a:cubicBezTo>
                  <a:pt x="2394" y="199"/>
                  <a:pt x="2394" y="201"/>
                  <a:pt x="2393" y="201"/>
                </a:cubicBezTo>
                <a:cubicBezTo>
                  <a:pt x="2393" y="198"/>
                  <a:pt x="2391" y="201"/>
                  <a:pt x="2391" y="201"/>
                </a:cubicBezTo>
                <a:cubicBezTo>
                  <a:pt x="2391" y="198"/>
                  <a:pt x="2389" y="201"/>
                  <a:pt x="2390" y="199"/>
                </a:cubicBezTo>
                <a:cubicBezTo>
                  <a:pt x="2382" y="199"/>
                  <a:pt x="2376" y="197"/>
                  <a:pt x="2371" y="196"/>
                </a:cubicBezTo>
                <a:cubicBezTo>
                  <a:pt x="2372" y="198"/>
                  <a:pt x="2368" y="196"/>
                  <a:pt x="2367" y="196"/>
                </a:cubicBezTo>
                <a:cubicBezTo>
                  <a:pt x="2367" y="196"/>
                  <a:pt x="2367" y="195"/>
                  <a:pt x="2367" y="195"/>
                </a:cubicBezTo>
                <a:cubicBezTo>
                  <a:pt x="2368" y="195"/>
                  <a:pt x="2369" y="195"/>
                  <a:pt x="2370" y="195"/>
                </a:cubicBezTo>
                <a:cubicBezTo>
                  <a:pt x="2372" y="195"/>
                  <a:pt x="2374" y="196"/>
                  <a:pt x="2376" y="196"/>
                </a:cubicBezTo>
                <a:cubicBezTo>
                  <a:pt x="2376" y="196"/>
                  <a:pt x="2376" y="196"/>
                  <a:pt x="2376" y="196"/>
                </a:cubicBezTo>
                <a:cubicBezTo>
                  <a:pt x="2378" y="196"/>
                  <a:pt x="2378" y="196"/>
                  <a:pt x="2377" y="195"/>
                </a:cubicBezTo>
                <a:cubicBezTo>
                  <a:pt x="2378" y="195"/>
                  <a:pt x="2378" y="195"/>
                  <a:pt x="2379" y="195"/>
                </a:cubicBezTo>
                <a:cubicBezTo>
                  <a:pt x="2379" y="195"/>
                  <a:pt x="2378" y="195"/>
                  <a:pt x="2378" y="194"/>
                </a:cubicBezTo>
                <a:cubicBezTo>
                  <a:pt x="2378" y="194"/>
                  <a:pt x="2378" y="194"/>
                  <a:pt x="2378" y="194"/>
                </a:cubicBezTo>
                <a:cubicBezTo>
                  <a:pt x="2379" y="195"/>
                  <a:pt x="2380" y="195"/>
                  <a:pt x="2380" y="195"/>
                </a:cubicBezTo>
                <a:cubicBezTo>
                  <a:pt x="2380" y="196"/>
                  <a:pt x="2379" y="196"/>
                  <a:pt x="2380" y="197"/>
                </a:cubicBezTo>
                <a:cubicBezTo>
                  <a:pt x="2380" y="197"/>
                  <a:pt x="2380" y="196"/>
                  <a:pt x="2381" y="196"/>
                </a:cubicBezTo>
                <a:cubicBezTo>
                  <a:pt x="2381" y="196"/>
                  <a:pt x="2381" y="196"/>
                  <a:pt x="2381" y="196"/>
                </a:cubicBezTo>
                <a:cubicBezTo>
                  <a:pt x="2381" y="196"/>
                  <a:pt x="2381" y="196"/>
                  <a:pt x="2382" y="196"/>
                </a:cubicBezTo>
                <a:cubicBezTo>
                  <a:pt x="2382" y="197"/>
                  <a:pt x="2382" y="197"/>
                  <a:pt x="2382" y="197"/>
                </a:cubicBezTo>
                <a:cubicBezTo>
                  <a:pt x="2382" y="197"/>
                  <a:pt x="2382" y="197"/>
                  <a:pt x="2382" y="197"/>
                </a:cubicBezTo>
                <a:cubicBezTo>
                  <a:pt x="2383" y="197"/>
                  <a:pt x="2384" y="197"/>
                  <a:pt x="2384" y="197"/>
                </a:cubicBezTo>
                <a:cubicBezTo>
                  <a:pt x="2384" y="195"/>
                  <a:pt x="2383" y="196"/>
                  <a:pt x="2382" y="196"/>
                </a:cubicBezTo>
                <a:cubicBezTo>
                  <a:pt x="2382" y="196"/>
                  <a:pt x="2382" y="196"/>
                  <a:pt x="2382" y="196"/>
                </a:cubicBezTo>
                <a:cubicBezTo>
                  <a:pt x="2385" y="195"/>
                  <a:pt x="2388" y="195"/>
                  <a:pt x="2391" y="195"/>
                </a:cubicBezTo>
                <a:cubicBezTo>
                  <a:pt x="2390" y="196"/>
                  <a:pt x="2388" y="195"/>
                  <a:pt x="2387" y="197"/>
                </a:cubicBezTo>
                <a:cubicBezTo>
                  <a:pt x="2389" y="197"/>
                  <a:pt x="2393" y="197"/>
                  <a:pt x="2394" y="199"/>
                </a:cubicBezTo>
                <a:cubicBezTo>
                  <a:pt x="2394" y="198"/>
                  <a:pt x="2394" y="198"/>
                  <a:pt x="2394" y="198"/>
                </a:cubicBezTo>
                <a:cubicBezTo>
                  <a:pt x="2395" y="198"/>
                  <a:pt x="2395" y="198"/>
                  <a:pt x="2396" y="198"/>
                </a:cubicBezTo>
                <a:cubicBezTo>
                  <a:pt x="2396" y="198"/>
                  <a:pt x="2396" y="198"/>
                  <a:pt x="2396" y="197"/>
                </a:cubicBezTo>
                <a:cubicBezTo>
                  <a:pt x="2397" y="197"/>
                  <a:pt x="2400" y="198"/>
                  <a:pt x="2401" y="198"/>
                </a:cubicBezTo>
                <a:cubicBezTo>
                  <a:pt x="2402" y="198"/>
                  <a:pt x="2402" y="199"/>
                  <a:pt x="2401" y="199"/>
                </a:cubicBezTo>
                <a:cubicBezTo>
                  <a:pt x="2402" y="199"/>
                  <a:pt x="2403" y="199"/>
                  <a:pt x="2403" y="199"/>
                </a:cubicBezTo>
                <a:cubicBezTo>
                  <a:pt x="2403" y="200"/>
                  <a:pt x="2403" y="200"/>
                  <a:pt x="2403" y="200"/>
                </a:cubicBezTo>
                <a:cubicBezTo>
                  <a:pt x="2407" y="199"/>
                  <a:pt x="2410" y="201"/>
                  <a:pt x="2412" y="201"/>
                </a:cubicBezTo>
                <a:cubicBezTo>
                  <a:pt x="2412" y="203"/>
                  <a:pt x="2412" y="204"/>
                  <a:pt x="2411" y="204"/>
                </a:cubicBezTo>
                <a:cubicBezTo>
                  <a:pt x="2411" y="201"/>
                  <a:pt x="2410" y="204"/>
                  <a:pt x="2409" y="203"/>
                </a:cubicBezTo>
                <a:close/>
                <a:moveTo>
                  <a:pt x="2383" y="132"/>
                </a:moveTo>
                <a:cubicBezTo>
                  <a:pt x="2384" y="132"/>
                  <a:pt x="2384" y="131"/>
                  <a:pt x="2384" y="131"/>
                </a:cubicBezTo>
                <a:cubicBezTo>
                  <a:pt x="2387" y="132"/>
                  <a:pt x="2384" y="133"/>
                  <a:pt x="2383" y="132"/>
                </a:cubicBezTo>
                <a:close/>
                <a:moveTo>
                  <a:pt x="2394" y="197"/>
                </a:moveTo>
                <a:cubicBezTo>
                  <a:pt x="2393" y="196"/>
                  <a:pt x="2390" y="196"/>
                  <a:pt x="2391" y="195"/>
                </a:cubicBezTo>
                <a:cubicBezTo>
                  <a:pt x="2392" y="195"/>
                  <a:pt x="2393" y="195"/>
                  <a:pt x="2394" y="195"/>
                </a:cubicBezTo>
                <a:cubicBezTo>
                  <a:pt x="2394" y="195"/>
                  <a:pt x="2394" y="195"/>
                  <a:pt x="2394" y="196"/>
                </a:cubicBezTo>
                <a:cubicBezTo>
                  <a:pt x="2393" y="194"/>
                  <a:pt x="2395" y="197"/>
                  <a:pt x="2394" y="197"/>
                </a:cubicBezTo>
                <a:close/>
                <a:moveTo>
                  <a:pt x="2387" y="132"/>
                </a:moveTo>
                <a:cubicBezTo>
                  <a:pt x="2390" y="131"/>
                  <a:pt x="2394" y="132"/>
                  <a:pt x="2395" y="135"/>
                </a:cubicBezTo>
                <a:cubicBezTo>
                  <a:pt x="2392" y="133"/>
                  <a:pt x="2388" y="134"/>
                  <a:pt x="2387" y="132"/>
                </a:cubicBezTo>
                <a:close/>
                <a:moveTo>
                  <a:pt x="2403" y="186"/>
                </a:moveTo>
                <a:cubicBezTo>
                  <a:pt x="2402" y="186"/>
                  <a:pt x="2402" y="186"/>
                  <a:pt x="2401" y="186"/>
                </a:cubicBezTo>
                <a:cubicBezTo>
                  <a:pt x="2401" y="186"/>
                  <a:pt x="2401" y="185"/>
                  <a:pt x="2401" y="185"/>
                </a:cubicBezTo>
                <a:cubicBezTo>
                  <a:pt x="2401" y="186"/>
                  <a:pt x="2401" y="186"/>
                  <a:pt x="2402" y="186"/>
                </a:cubicBezTo>
                <a:cubicBezTo>
                  <a:pt x="2402" y="185"/>
                  <a:pt x="2402" y="184"/>
                  <a:pt x="2403" y="185"/>
                </a:cubicBezTo>
                <a:cubicBezTo>
                  <a:pt x="2403" y="185"/>
                  <a:pt x="2403" y="186"/>
                  <a:pt x="2403" y="186"/>
                </a:cubicBezTo>
                <a:close/>
                <a:moveTo>
                  <a:pt x="2397" y="134"/>
                </a:moveTo>
                <a:cubicBezTo>
                  <a:pt x="2400" y="134"/>
                  <a:pt x="2403" y="133"/>
                  <a:pt x="2404" y="135"/>
                </a:cubicBezTo>
                <a:cubicBezTo>
                  <a:pt x="2402" y="135"/>
                  <a:pt x="2397" y="136"/>
                  <a:pt x="2397" y="134"/>
                </a:cubicBezTo>
                <a:close/>
                <a:moveTo>
                  <a:pt x="2399" y="195"/>
                </a:moveTo>
                <a:cubicBezTo>
                  <a:pt x="2401" y="195"/>
                  <a:pt x="2403" y="195"/>
                  <a:pt x="2406" y="195"/>
                </a:cubicBezTo>
                <a:cubicBezTo>
                  <a:pt x="2406" y="196"/>
                  <a:pt x="2406" y="197"/>
                  <a:pt x="2406" y="197"/>
                </a:cubicBezTo>
                <a:cubicBezTo>
                  <a:pt x="2401" y="197"/>
                  <a:pt x="2398" y="198"/>
                  <a:pt x="2396" y="195"/>
                </a:cubicBezTo>
                <a:cubicBezTo>
                  <a:pt x="2397" y="195"/>
                  <a:pt x="2398" y="195"/>
                  <a:pt x="2399" y="195"/>
                </a:cubicBezTo>
                <a:close/>
                <a:moveTo>
                  <a:pt x="2405" y="134"/>
                </a:moveTo>
                <a:cubicBezTo>
                  <a:pt x="2406" y="135"/>
                  <a:pt x="2408" y="134"/>
                  <a:pt x="2408" y="135"/>
                </a:cubicBezTo>
                <a:cubicBezTo>
                  <a:pt x="2407" y="135"/>
                  <a:pt x="2405" y="135"/>
                  <a:pt x="2405" y="134"/>
                </a:cubicBezTo>
                <a:close/>
                <a:moveTo>
                  <a:pt x="2409" y="196"/>
                </a:moveTo>
                <a:cubicBezTo>
                  <a:pt x="2409" y="197"/>
                  <a:pt x="2408" y="198"/>
                  <a:pt x="2408" y="198"/>
                </a:cubicBezTo>
                <a:cubicBezTo>
                  <a:pt x="2408" y="197"/>
                  <a:pt x="2407" y="197"/>
                  <a:pt x="2407" y="196"/>
                </a:cubicBezTo>
                <a:cubicBezTo>
                  <a:pt x="2408" y="196"/>
                  <a:pt x="2408" y="196"/>
                  <a:pt x="2409" y="196"/>
                </a:cubicBezTo>
                <a:close/>
                <a:moveTo>
                  <a:pt x="2409" y="198"/>
                </a:moveTo>
                <a:cubicBezTo>
                  <a:pt x="2409" y="198"/>
                  <a:pt x="2410" y="197"/>
                  <a:pt x="2410" y="197"/>
                </a:cubicBezTo>
                <a:cubicBezTo>
                  <a:pt x="2410" y="197"/>
                  <a:pt x="2410" y="197"/>
                  <a:pt x="2411" y="197"/>
                </a:cubicBezTo>
                <a:cubicBezTo>
                  <a:pt x="2411" y="198"/>
                  <a:pt x="2411" y="198"/>
                  <a:pt x="2411" y="198"/>
                </a:cubicBezTo>
                <a:cubicBezTo>
                  <a:pt x="2410" y="198"/>
                  <a:pt x="2410" y="198"/>
                  <a:pt x="2409" y="198"/>
                </a:cubicBezTo>
                <a:close/>
                <a:moveTo>
                  <a:pt x="2412" y="190"/>
                </a:moveTo>
                <a:cubicBezTo>
                  <a:pt x="2413" y="188"/>
                  <a:pt x="2410" y="189"/>
                  <a:pt x="2410" y="187"/>
                </a:cubicBezTo>
                <a:cubicBezTo>
                  <a:pt x="2410" y="187"/>
                  <a:pt x="2410" y="187"/>
                  <a:pt x="2410" y="187"/>
                </a:cubicBezTo>
                <a:cubicBezTo>
                  <a:pt x="2411" y="187"/>
                  <a:pt x="2411" y="187"/>
                  <a:pt x="2411" y="187"/>
                </a:cubicBezTo>
                <a:cubicBezTo>
                  <a:pt x="2411" y="187"/>
                  <a:pt x="2412" y="187"/>
                  <a:pt x="2413" y="188"/>
                </a:cubicBezTo>
                <a:cubicBezTo>
                  <a:pt x="2412" y="188"/>
                  <a:pt x="2413" y="190"/>
                  <a:pt x="2412" y="190"/>
                </a:cubicBezTo>
                <a:close/>
                <a:moveTo>
                  <a:pt x="2410" y="135"/>
                </a:moveTo>
                <a:cubicBezTo>
                  <a:pt x="2411" y="135"/>
                  <a:pt x="2413" y="135"/>
                  <a:pt x="2413" y="136"/>
                </a:cubicBezTo>
                <a:cubicBezTo>
                  <a:pt x="2412" y="136"/>
                  <a:pt x="2410" y="136"/>
                  <a:pt x="2410" y="135"/>
                </a:cubicBezTo>
                <a:close/>
                <a:moveTo>
                  <a:pt x="2411" y="185"/>
                </a:moveTo>
                <a:cubicBezTo>
                  <a:pt x="2411" y="185"/>
                  <a:pt x="2411" y="186"/>
                  <a:pt x="2411" y="186"/>
                </a:cubicBezTo>
                <a:cubicBezTo>
                  <a:pt x="2411" y="186"/>
                  <a:pt x="2411" y="186"/>
                  <a:pt x="2410" y="186"/>
                </a:cubicBezTo>
                <a:cubicBezTo>
                  <a:pt x="2410" y="185"/>
                  <a:pt x="2410" y="184"/>
                  <a:pt x="2411" y="185"/>
                </a:cubicBezTo>
                <a:close/>
                <a:moveTo>
                  <a:pt x="2414" y="187"/>
                </a:moveTo>
                <a:cubicBezTo>
                  <a:pt x="2415" y="186"/>
                  <a:pt x="2415" y="189"/>
                  <a:pt x="2416" y="187"/>
                </a:cubicBezTo>
                <a:cubicBezTo>
                  <a:pt x="2416" y="186"/>
                  <a:pt x="2415" y="185"/>
                  <a:pt x="2413" y="186"/>
                </a:cubicBezTo>
                <a:cubicBezTo>
                  <a:pt x="2416" y="184"/>
                  <a:pt x="2420" y="185"/>
                  <a:pt x="2422" y="185"/>
                </a:cubicBezTo>
                <a:cubicBezTo>
                  <a:pt x="2422" y="188"/>
                  <a:pt x="2420" y="187"/>
                  <a:pt x="2419" y="188"/>
                </a:cubicBezTo>
                <a:cubicBezTo>
                  <a:pt x="2421" y="188"/>
                  <a:pt x="2419" y="188"/>
                  <a:pt x="2419" y="189"/>
                </a:cubicBezTo>
                <a:cubicBezTo>
                  <a:pt x="2419" y="189"/>
                  <a:pt x="2427" y="190"/>
                  <a:pt x="2425" y="187"/>
                </a:cubicBezTo>
                <a:cubicBezTo>
                  <a:pt x="2427" y="186"/>
                  <a:pt x="2430" y="187"/>
                  <a:pt x="2431" y="188"/>
                </a:cubicBezTo>
                <a:cubicBezTo>
                  <a:pt x="2430" y="190"/>
                  <a:pt x="2430" y="188"/>
                  <a:pt x="2429" y="189"/>
                </a:cubicBezTo>
                <a:cubicBezTo>
                  <a:pt x="2430" y="190"/>
                  <a:pt x="2431" y="191"/>
                  <a:pt x="2432" y="190"/>
                </a:cubicBezTo>
                <a:cubicBezTo>
                  <a:pt x="2433" y="190"/>
                  <a:pt x="2433" y="192"/>
                  <a:pt x="2432" y="193"/>
                </a:cubicBezTo>
                <a:cubicBezTo>
                  <a:pt x="2432" y="193"/>
                  <a:pt x="2432" y="193"/>
                  <a:pt x="2432" y="193"/>
                </a:cubicBezTo>
                <a:cubicBezTo>
                  <a:pt x="2429" y="191"/>
                  <a:pt x="2426" y="192"/>
                  <a:pt x="2422" y="192"/>
                </a:cubicBezTo>
                <a:cubicBezTo>
                  <a:pt x="2421" y="192"/>
                  <a:pt x="2420" y="191"/>
                  <a:pt x="2419" y="191"/>
                </a:cubicBezTo>
                <a:cubicBezTo>
                  <a:pt x="2417" y="191"/>
                  <a:pt x="2416" y="190"/>
                  <a:pt x="2415" y="189"/>
                </a:cubicBezTo>
                <a:cubicBezTo>
                  <a:pt x="2414" y="189"/>
                  <a:pt x="2413" y="192"/>
                  <a:pt x="2413" y="189"/>
                </a:cubicBezTo>
                <a:cubicBezTo>
                  <a:pt x="2415" y="190"/>
                  <a:pt x="2413" y="188"/>
                  <a:pt x="2414" y="187"/>
                </a:cubicBezTo>
                <a:close/>
                <a:moveTo>
                  <a:pt x="2416" y="137"/>
                </a:moveTo>
                <a:cubicBezTo>
                  <a:pt x="2418" y="137"/>
                  <a:pt x="2418" y="137"/>
                  <a:pt x="2420" y="137"/>
                </a:cubicBezTo>
                <a:cubicBezTo>
                  <a:pt x="2420" y="138"/>
                  <a:pt x="2416" y="138"/>
                  <a:pt x="2416" y="137"/>
                </a:cubicBezTo>
                <a:close/>
                <a:moveTo>
                  <a:pt x="2422" y="137"/>
                </a:moveTo>
                <a:cubicBezTo>
                  <a:pt x="2425" y="138"/>
                  <a:pt x="2425" y="138"/>
                  <a:pt x="2428" y="138"/>
                </a:cubicBezTo>
                <a:cubicBezTo>
                  <a:pt x="2428" y="140"/>
                  <a:pt x="2421" y="138"/>
                  <a:pt x="2422" y="137"/>
                </a:cubicBezTo>
                <a:close/>
                <a:moveTo>
                  <a:pt x="2439" y="143"/>
                </a:moveTo>
                <a:cubicBezTo>
                  <a:pt x="2440" y="143"/>
                  <a:pt x="2439" y="146"/>
                  <a:pt x="2441" y="145"/>
                </a:cubicBezTo>
                <a:cubicBezTo>
                  <a:pt x="2442" y="144"/>
                  <a:pt x="2442" y="145"/>
                  <a:pt x="2444" y="144"/>
                </a:cubicBezTo>
                <a:cubicBezTo>
                  <a:pt x="2445" y="147"/>
                  <a:pt x="2448" y="143"/>
                  <a:pt x="2449" y="147"/>
                </a:cubicBezTo>
                <a:cubicBezTo>
                  <a:pt x="2450" y="146"/>
                  <a:pt x="2449" y="146"/>
                  <a:pt x="2449" y="145"/>
                </a:cubicBezTo>
                <a:cubicBezTo>
                  <a:pt x="2450" y="145"/>
                  <a:pt x="2451" y="145"/>
                  <a:pt x="2452" y="145"/>
                </a:cubicBezTo>
                <a:cubicBezTo>
                  <a:pt x="2452" y="146"/>
                  <a:pt x="2451" y="146"/>
                  <a:pt x="2451" y="147"/>
                </a:cubicBezTo>
                <a:cubicBezTo>
                  <a:pt x="2453" y="144"/>
                  <a:pt x="2456" y="145"/>
                  <a:pt x="2458" y="148"/>
                </a:cubicBezTo>
                <a:cubicBezTo>
                  <a:pt x="2457" y="147"/>
                  <a:pt x="2457" y="148"/>
                  <a:pt x="2457" y="148"/>
                </a:cubicBezTo>
                <a:cubicBezTo>
                  <a:pt x="2457" y="148"/>
                  <a:pt x="2457" y="149"/>
                  <a:pt x="2457" y="149"/>
                </a:cubicBezTo>
                <a:cubicBezTo>
                  <a:pt x="2456" y="147"/>
                  <a:pt x="2455" y="148"/>
                  <a:pt x="2454" y="149"/>
                </a:cubicBezTo>
                <a:cubicBezTo>
                  <a:pt x="2452" y="146"/>
                  <a:pt x="2443" y="149"/>
                  <a:pt x="2442" y="145"/>
                </a:cubicBezTo>
                <a:cubicBezTo>
                  <a:pt x="2441" y="147"/>
                  <a:pt x="2436" y="146"/>
                  <a:pt x="2435" y="145"/>
                </a:cubicBezTo>
                <a:cubicBezTo>
                  <a:pt x="2435" y="145"/>
                  <a:pt x="2436" y="145"/>
                  <a:pt x="2436" y="145"/>
                </a:cubicBezTo>
                <a:cubicBezTo>
                  <a:pt x="2437" y="144"/>
                  <a:pt x="2437" y="144"/>
                  <a:pt x="2437" y="143"/>
                </a:cubicBezTo>
                <a:cubicBezTo>
                  <a:pt x="2439" y="143"/>
                  <a:pt x="2438" y="145"/>
                  <a:pt x="2440" y="145"/>
                </a:cubicBezTo>
                <a:cubicBezTo>
                  <a:pt x="2440" y="144"/>
                  <a:pt x="2438" y="145"/>
                  <a:pt x="2439" y="143"/>
                </a:cubicBezTo>
                <a:close/>
                <a:moveTo>
                  <a:pt x="2449" y="135"/>
                </a:moveTo>
                <a:cubicBezTo>
                  <a:pt x="2451" y="136"/>
                  <a:pt x="2452" y="136"/>
                  <a:pt x="2453" y="135"/>
                </a:cubicBezTo>
                <a:cubicBezTo>
                  <a:pt x="2453" y="138"/>
                  <a:pt x="2451" y="136"/>
                  <a:pt x="2451" y="138"/>
                </a:cubicBezTo>
                <a:cubicBezTo>
                  <a:pt x="2452" y="137"/>
                  <a:pt x="2453" y="138"/>
                  <a:pt x="2454" y="137"/>
                </a:cubicBezTo>
                <a:cubicBezTo>
                  <a:pt x="2454" y="136"/>
                  <a:pt x="2453" y="136"/>
                  <a:pt x="2453" y="135"/>
                </a:cubicBezTo>
                <a:cubicBezTo>
                  <a:pt x="2456" y="134"/>
                  <a:pt x="2464" y="137"/>
                  <a:pt x="2468" y="136"/>
                </a:cubicBezTo>
                <a:cubicBezTo>
                  <a:pt x="2464" y="134"/>
                  <a:pt x="2457" y="136"/>
                  <a:pt x="2456" y="132"/>
                </a:cubicBezTo>
                <a:cubicBezTo>
                  <a:pt x="2459" y="132"/>
                  <a:pt x="2466" y="132"/>
                  <a:pt x="2468" y="134"/>
                </a:cubicBezTo>
                <a:cubicBezTo>
                  <a:pt x="2468" y="135"/>
                  <a:pt x="2469" y="135"/>
                  <a:pt x="2469" y="137"/>
                </a:cubicBezTo>
                <a:cubicBezTo>
                  <a:pt x="2472" y="137"/>
                  <a:pt x="2474" y="136"/>
                  <a:pt x="2475" y="138"/>
                </a:cubicBezTo>
                <a:cubicBezTo>
                  <a:pt x="2474" y="138"/>
                  <a:pt x="2475" y="140"/>
                  <a:pt x="2474" y="140"/>
                </a:cubicBezTo>
                <a:cubicBezTo>
                  <a:pt x="2475" y="140"/>
                  <a:pt x="2478" y="140"/>
                  <a:pt x="2477" y="141"/>
                </a:cubicBezTo>
                <a:cubicBezTo>
                  <a:pt x="2468" y="141"/>
                  <a:pt x="2455" y="140"/>
                  <a:pt x="2450" y="140"/>
                </a:cubicBezTo>
                <a:cubicBezTo>
                  <a:pt x="2448" y="138"/>
                  <a:pt x="2449" y="137"/>
                  <a:pt x="2449" y="135"/>
                </a:cubicBezTo>
                <a:close/>
                <a:moveTo>
                  <a:pt x="2480" y="161"/>
                </a:moveTo>
                <a:cubicBezTo>
                  <a:pt x="2481" y="160"/>
                  <a:pt x="2485" y="161"/>
                  <a:pt x="2482" y="159"/>
                </a:cubicBezTo>
                <a:cubicBezTo>
                  <a:pt x="2485" y="160"/>
                  <a:pt x="2488" y="160"/>
                  <a:pt x="2490" y="161"/>
                </a:cubicBezTo>
                <a:cubicBezTo>
                  <a:pt x="2489" y="161"/>
                  <a:pt x="2489" y="162"/>
                  <a:pt x="2490" y="162"/>
                </a:cubicBezTo>
                <a:cubicBezTo>
                  <a:pt x="2490" y="161"/>
                  <a:pt x="2491" y="162"/>
                  <a:pt x="2490" y="162"/>
                </a:cubicBezTo>
                <a:cubicBezTo>
                  <a:pt x="2489" y="163"/>
                  <a:pt x="2488" y="162"/>
                  <a:pt x="2487" y="163"/>
                </a:cubicBezTo>
                <a:cubicBezTo>
                  <a:pt x="2484" y="162"/>
                  <a:pt x="2478" y="161"/>
                  <a:pt x="2475" y="162"/>
                </a:cubicBezTo>
                <a:cubicBezTo>
                  <a:pt x="2476" y="162"/>
                  <a:pt x="2476" y="161"/>
                  <a:pt x="2476" y="161"/>
                </a:cubicBezTo>
                <a:cubicBezTo>
                  <a:pt x="2475" y="161"/>
                  <a:pt x="2475" y="162"/>
                  <a:pt x="2474" y="162"/>
                </a:cubicBezTo>
                <a:cubicBezTo>
                  <a:pt x="2473" y="159"/>
                  <a:pt x="2469" y="162"/>
                  <a:pt x="2469" y="159"/>
                </a:cubicBezTo>
                <a:cubicBezTo>
                  <a:pt x="2468" y="160"/>
                  <a:pt x="2467" y="160"/>
                  <a:pt x="2466" y="161"/>
                </a:cubicBezTo>
                <a:cubicBezTo>
                  <a:pt x="2466" y="158"/>
                  <a:pt x="2465" y="160"/>
                  <a:pt x="2464" y="160"/>
                </a:cubicBezTo>
                <a:cubicBezTo>
                  <a:pt x="2465" y="158"/>
                  <a:pt x="2466" y="158"/>
                  <a:pt x="2467" y="158"/>
                </a:cubicBezTo>
                <a:cubicBezTo>
                  <a:pt x="2468" y="158"/>
                  <a:pt x="2467" y="159"/>
                  <a:pt x="2468" y="159"/>
                </a:cubicBezTo>
                <a:cubicBezTo>
                  <a:pt x="2467" y="157"/>
                  <a:pt x="2471" y="159"/>
                  <a:pt x="2473" y="159"/>
                </a:cubicBezTo>
                <a:cubicBezTo>
                  <a:pt x="2474" y="158"/>
                  <a:pt x="2475" y="160"/>
                  <a:pt x="2473" y="159"/>
                </a:cubicBezTo>
                <a:cubicBezTo>
                  <a:pt x="2473" y="159"/>
                  <a:pt x="2471" y="158"/>
                  <a:pt x="2471" y="160"/>
                </a:cubicBezTo>
                <a:cubicBezTo>
                  <a:pt x="2472" y="160"/>
                  <a:pt x="2474" y="160"/>
                  <a:pt x="2475" y="160"/>
                </a:cubicBezTo>
                <a:cubicBezTo>
                  <a:pt x="2475" y="159"/>
                  <a:pt x="2475" y="159"/>
                  <a:pt x="2475" y="158"/>
                </a:cubicBezTo>
                <a:cubicBezTo>
                  <a:pt x="2477" y="159"/>
                  <a:pt x="2479" y="159"/>
                  <a:pt x="2480" y="159"/>
                </a:cubicBezTo>
                <a:cubicBezTo>
                  <a:pt x="2480" y="160"/>
                  <a:pt x="2480" y="161"/>
                  <a:pt x="2480" y="161"/>
                </a:cubicBezTo>
                <a:close/>
                <a:moveTo>
                  <a:pt x="2480" y="166"/>
                </a:moveTo>
                <a:cubicBezTo>
                  <a:pt x="2480" y="166"/>
                  <a:pt x="2480" y="167"/>
                  <a:pt x="2480" y="167"/>
                </a:cubicBezTo>
                <a:cubicBezTo>
                  <a:pt x="2479" y="167"/>
                  <a:pt x="2479" y="167"/>
                  <a:pt x="2478" y="167"/>
                </a:cubicBezTo>
                <a:cubicBezTo>
                  <a:pt x="2478" y="166"/>
                  <a:pt x="2478" y="166"/>
                  <a:pt x="2478" y="166"/>
                </a:cubicBezTo>
                <a:cubicBezTo>
                  <a:pt x="2479" y="166"/>
                  <a:pt x="2479" y="166"/>
                  <a:pt x="2480" y="166"/>
                </a:cubicBezTo>
                <a:close/>
                <a:moveTo>
                  <a:pt x="2473" y="172"/>
                </a:moveTo>
                <a:cubicBezTo>
                  <a:pt x="2471" y="173"/>
                  <a:pt x="2471" y="169"/>
                  <a:pt x="2469" y="171"/>
                </a:cubicBezTo>
                <a:cubicBezTo>
                  <a:pt x="2469" y="170"/>
                  <a:pt x="2468" y="170"/>
                  <a:pt x="2468" y="169"/>
                </a:cubicBezTo>
                <a:cubicBezTo>
                  <a:pt x="2469" y="169"/>
                  <a:pt x="2469" y="170"/>
                  <a:pt x="2469" y="170"/>
                </a:cubicBezTo>
                <a:cubicBezTo>
                  <a:pt x="2469" y="168"/>
                  <a:pt x="2470" y="169"/>
                  <a:pt x="2470" y="167"/>
                </a:cubicBezTo>
                <a:cubicBezTo>
                  <a:pt x="2470" y="168"/>
                  <a:pt x="2471" y="166"/>
                  <a:pt x="2471" y="168"/>
                </a:cubicBezTo>
                <a:cubicBezTo>
                  <a:pt x="2471" y="168"/>
                  <a:pt x="2471" y="169"/>
                  <a:pt x="2470" y="169"/>
                </a:cubicBezTo>
                <a:cubicBezTo>
                  <a:pt x="2472" y="168"/>
                  <a:pt x="2472" y="171"/>
                  <a:pt x="2473" y="172"/>
                </a:cubicBezTo>
                <a:close/>
                <a:moveTo>
                  <a:pt x="2471" y="176"/>
                </a:moveTo>
                <a:cubicBezTo>
                  <a:pt x="2471" y="175"/>
                  <a:pt x="2471" y="175"/>
                  <a:pt x="2470" y="175"/>
                </a:cubicBezTo>
                <a:cubicBezTo>
                  <a:pt x="2470" y="176"/>
                  <a:pt x="2470" y="176"/>
                  <a:pt x="2469" y="176"/>
                </a:cubicBezTo>
                <a:cubicBezTo>
                  <a:pt x="2469" y="174"/>
                  <a:pt x="2472" y="175"/>
                  <a:pt x="2471" y="176"/>
                </a:cubicBezTo>
                <a:close/>
                <a:moveTo>
                  <a:pt x="2464" y="164"/>
                </a:moveTo>
                <a:cubicBezTo>
                  <a:pt x="2463" y="163"/>
                  <a:pt x="2462" y="165"/>
                  <a:pt x="2462" y="163"/>
                </a:cubicBezTo>
                <a:cubicBezTo>
                  <a:pt x="2465" y="163"/>
                  <a:pt x="2468" y="164"/>
                  <a:pt x="2471" y="163"/>
                </a:cubicBezTo>
                <a:cubicBezTo>
                  <a:pt x="2470" y="167"/>
                  <a:pt x="2465" y="162"/>
                  <a:pt x="2464" y="164"/>
                </a:cubicBezTo>
                <a:close/>
                <a:moveTo>
                  <a:pt x="2468" y="175"/>
                </a:moveTo>
                <a:cubicBezTo>
                  <a:pt x="2466" y="175"/>
                  <a:pt x="2465" y="176"/>
                  <a:pt x="2464" y="174"/>
                </a:cubicBezTo>
                <a:cubicBezTo>
                  <a:pt x="2465" y="175"/>
                  <a:pt x="2468" y="174"/>
                  <a:pt x="2468" y="175"/>
                </a:cubicBezTo>
                <a:close/>
                <a:moveTo>
                  <a:pt x="2456" y="165"/>
                </a:moveTo>
                <a:cubicBezTo>
                  <a:pt x="2460" y="166"/>
                  <a:pt x="2459" y="166"/>
                  <a:pt x="2463" y="165"/>
                </a:cubicBezTo>
                <a:cubicBezTo>
                  <a:pt x="2462" y="168"/>
                  <a:pt x="2459" y="165"/>
                  <a:pt x="2459" y="167"/>
                </a:cubicBezTo>
                <a:cubicBezTo>
                  <a:pt x="2458" y="167"/>
                  <a:pt x="2458" y="165"/>
                  <a:pt x="2457" y="167"/>
                </a:cubicBezTo>
                <a:cubicBezTo>
                  <a:pt x="2457" y="166"/>
                  <a:pt x="2456" y="166"/>
                  <a:pt x="2456" y="165"/>
                </a:cubicBezTo>
                <a:close/>
                <a:moveTo>
                  <a:pt x="2452" y="151"/>
                </a:moveTo>
                <a:cubicBezTo>
                  <a:pt x="2453" y="153"/>
                  <a:pt x="2456" y="150"/>
                  <a:pt x="2457" y="152"/>
                </a:cubicBezTo>
                <a:cubicBezTo>
                  <a:pt x="2456" y="153"/>
                  <a:pt x="2451" y="153"/>
                  <a:pt x="2452" y="151"/>
                </a:cubicBezTo>
                <a:close/>
                <a:moveTo>
                  <a:pt x="2462" y="148"/>
                </a:moveTo>
                <a:cubicBezTo>
                  <a:pt x="2461" y="151"/>
                  <a:pt x="2459" y="147"/>
                  <a:pt x="2457" y="149"/>
                </a:cubicBezTo>
                <a:cubicBezTo>
                  <a:pt x="2458" y="147"/>
                  <a:pt x="2459" y="147"/>
                  <a:pt x="2460" y="146"/>
                </a:cubicBezTo>
                <a:cubicBezTo>
                  <a:pt x="2460" y="148"/>
                  <a:pt x="2461" y="148"/>
                  <a:pt x="2462" y="148"/>
                </a:cubicBezTo>
                <a:close/>
                <a:moveTo>
                  <a:pt x="2461" y="153"/>
                </a:moveTo>
                <a:cubicBezTo>
                  <a:pt x="2461" y="150"/>
                  <a:pt x="2465" y="151"/>
                  <a:pt x="2465" y="153"/>
                </a:cubicBezTo>
                <a:cubicBezTo>
                  <a:pt x="2463" y="152"/>
                  <a:pt x="2463" y="153"/>
                  <a:pt x="2461" y="153"/>
                </a:cubicBezTo>
                <a:close/>
                <a:moveTo>
                  <a:pt x="2462" y="159"/>
                </a:moveTo>
                <a:cubicBezTo>
                  <a:pt x="2461" y="159"/>
                  <a:pt x="2459" y="159"/>
                  <a:pt x="2459" y="158"/>
                </a:cubicBezTo>
                <a:cubicBezTo>
                  <a:pt x="2460" y="159"/>
                  <a:pt x="2462" y="158"/>
                  <a:pt x="2462" y="159"/>
                </a:cubicBezTo>
                <a:close/>
                <a:moveTo>
                  <a:pt x="2441" y="202"/>
                </a:moveTo>
                <a:cubicBezTo>
                  <a:pt x="2440" y="203"/>
                  <a:pt x="2438" y="202"/>
                  <a:pt x="2437" y="201"/>
                </a:cubicBezTo>
                <a:cubicBezTo>
                  <a:pt x="2439" y="201"/>
                  <a:pt x="2441" y="200"/>
                  <a:pt x="2441" y="202"/>
                </a:cubicBezTo>
                <a:close/>
                <a:moveTo>
                  <a:pt x="2438" y="199"/>
                </a:moveTo>
                <a:cubicBezTo>
                  <a:pt x="2438" y="198"/>
                  <a:pt x="2441" y="199"/>
                  <a:pt x="2440" y="200"/>
                </a:cubicBezTo>
                <a:cubicBezTo>
                  <a:pt x="2440" y="199"/>
                  <a:pt x="2437" y="201"/>
                  <a:pt x="2438" y="199"/>
                </a:cubicBezTo>
                <a:close/>
                <a:moveTo>
                  <a:pt x="2438" y="193"/>
                </a:moveTo>
                <a:cubicBezTo>
                  <a:pt x="2437" y="193"/>
                  <a:pt x="2436" y="193"/>
                  <a:pt x="2436" y="193"/>
                </a:cubicBezTo>
                <a:cubicBezTo>
                  <a:pt x="2437" y="192"/>
                  <a:pt x="2434" y="194"/>
                  <a:pt x="2435" y="191"/>
                </a:cubicBezTo>
                <a:cubicBezTo>
                  <a:pt x="2438" y="194"/>
                  <a:pt x="2443" y="191"/>
                  <a:pt x="2446" y="194"/>
                </a:cubicBezTo>
                <a:cubicBezTo>
                  <a:pt x="2445" y="194"/>
                  <a:pt x="2444" y="194"/>
                  <a:pt x="2443" y="194"/>
                </a:cubicBezTo>
                <a:cubicBezTo>
                  <a:pt x="2441" y="194"/>
                  <a:pt x="2440" y="194"/>
                  <a:pt x="2438" y="193"/>
                </a:cubicBezTo>
                <a:close/>
                <a:moveTo>
                  <a:pt x="2435" y="188"/>
                </a:moveTo>
                <a:cubicBezTo>
                  <a:pt x="2435" y="188"/>
                  <a:pt x="2435" y="188"/>
                  <a:pt x="2436" y="188"/>
                </a:cubicBezTo>
                <a:cubicBezTo>
                  <a:pt x="2436" y="189"/>
                  <a:pt x="2437" y="188"/>
                  <a:pt x="2437" y="189"/>
                </a:cubicBezTo>
                <a:cubicBezTo>
                  <a:pt x="2436" y="189"/>
                  <a:pt x="2436" y="190"/>
                  <a:pt x="2435" y="190"/>
                </a:cubicBezTo>
                <a:cubicBezTo>
                  <a:pt x="2435" y="189"/>
                  <a:pt x="2435" y="189"/>
                  <a:pt x="2435" y="188"/>
                </a:cubicBezTo>
                <a:close/>
                <a:moveTo>
                  <a:pt x="2436" y="191"/>
                </a:moveTo>
                <a:cubicBezTo>
                  <a:pt x="2435" y="191"/>
                  <a:pt x="2434" y="191"/>
                  <a:pt x="2434" y="191"/>
                </a:cubicBezTo>
                <a:cubicBezTo>
                  <a:pt x="2434" y="192"/>
                  <a:pt x="2434" y="193"/>
                  <a:pt x="2434" y="192"/>
                </a:cubicBezTo>
                <a:cubicBezTo>
                  <a:pt x="2434" y="191"/>
                  <a:pt x="2434" y="191"/>
                  <a:pt x="2433" y="190"/>
                </a:cubicBezTo>
                <a:cubicBezTo>
                  <a:pt x="2435" y="190"/>
                  <a:pt x="2435" y="190"/>
                  <a:pt x="2436" y="191"/>
                </a:cubicBezTo>
                <a:close/>
                <a:moveTo>
                  <a:pt x="2434" y="201"/>
                </a:moveTo>
                <a:cubicBezTo>
                  <a:pt x="2432" y="200"/>
                  <a:pt x="2427" y="201"/>
                  <a:pt x="2424" y="199"/>
                </a:cubicBezTo>
                <a:cubicBezTo>
                  <a:pt x="2425" y="199"/>
                  <a:pt x="2426" y="199"/>
                  <a:pt x="2425" y="197"/>
                </a:cubicBezTo>
                <a:cubicBezTo>
                  <a:pt x="2429" y="198"/>
                  <a:pt x="2431" y="197"/>
                  <a:pt x="2435" y="200"/>
                </a:cubicBezTo>
                <a:cubicBezTo>
                  <a:pt x="2432" y="199"/>
                  <a:pt x="2435" y="200"/>
                  <a:pt x="2434" y="201"/>
                </a:cubicBezTo>
                <a:close/>
                <a:moveTo>
                  <a:pt x="2432" y="206"/>
                </a:moveTo>
                <a:cubicBezTo>
                  <a:pt x="2431" y="208"/>
                  <a:pt x="2433" y="207"/>
                  <a:pt x="2433" y="209"/>
                </a:cubicBezTo>
                <a:cubicBezTo>
                  <a:pt x="2430" y="209"/>
                  <a:pt x="2430" y="208"/>
                  <a:pt x="2429" y="208"/>
                </a:cubicBezTo>
                <a:cubicBezTo>
                  <a:pt x="2430" y="208"/>
                  <a:pt x="2430" y="206"/>
                  <a:pt x="2432" y="206"/>
                </a:cubicBezTo>
                <a:close/>
                <a:moveTo>
                  <a:pt x="2429" y="204"/>
                </a:moveTo>
                <a:cubicBezTo>
                  <a:pt x="2430" y="204"/>
                  <a:pt x="2430" y="205"/>
                  <a:pt x="2430" y="205"/>
                </a:cubicBezTo>
                <a:cubicBezTo>
                  <a:pt x="2430" y="205"/>
                  <a:pt x="2428" y="206"/>
                  <a:pt x="2429" y="204"/>
                </a:cubicBezTo>
                <a:close/>
                <a:moveTo>
                  <a:pt x="2427" y="204"/>
                </a:moveTo>
                <a:cubicBezTo>
                  <a:pt x="2426" y="204"/>
                  <a:pt x="2424" y="205"/>
                  <a:pt x="2424" y="203"/>
                </a:cubicBezTo>
                <a:cubicBezTo>
                  <a:pt x="2425" y="204"/>
                  <a:pt x="2427" y="203"/>
                  <a:pt x="2427" y="204"/>
                </a:cubicBezTo>
                <a:close/>
                <a:moveTo>
                  <a:pt x="2431" y="144"/>
                </a:moveTo>
                <a:cubicBezTo>
                  <a:pt x="2432" y="145"/>
                  <a:pt x="2434" y="144"/>
                  <a:pt x="2434" y="145"/>
                </a:cubicBezTo>
                <a:cubicBezTo>
                  <a:pt x="2433" y="145"/>
                  <a:pt x="2431" y="145"/>
                  <a:pt x="2431" y="144"/>
                </a:cubicBezTo>
                <a:close/>
                <a:moveTo>
                  <a:pt x="2414" y="199"/>
                </a:moveTo>
                <a:cubicBezTo>
                  <a:pt x="2413" y="195"/>
                  <a:pt x="2420" y="198"/>
                  <a:pt x="2422" y="197"/>
                </a:cubicBezTo>
                <a:cubicBezTo>
                  <a:pt x="2422" y="198"/>
                  <a:pt x="2423" y="199"/>
                  <a:pt x="2424" y="199"/>
                </a:cubicBezTo>
                <a:cubicBezTo>
                  <a:pt x="2420" y="200"/>
                  <a:pt x="2418" y="200"/>
                  <a:pt x="2414" y="199"/>
                </a:cubicBezTo>
                <a:close/>
                <a:moveTo>
                  <a:pt x="2423" y="206"/>
                </a:moveTo>
                <a:cubicBezTo>
                  <a:pt x="2423" y="206"/>
                  <a:pt x="2419" y="206"/>
                  <a:pt x="2419" y="204"/>
                </a:cubicBezTo>
                <a:cubicBezTo>
                  <a:pt x="2421" y="205"/>
                  <a:pt x="2422" y="204"/>
                  <a:pt x="2423" y="206"/>
                </a:cubicBezTo>
                <a:close/>
                <a:moveTo>
                  <a:pt x="2429" y="208"/>
                </a:moveTo>
                <a:cubicBezTo>
                  <a:pt x="2426" y="207"/>
                  <a:pt x="2424" y="209"/>
                  <a:pt x="2423" y="207"/>
                </a:cubicBezTo>
                <a:cubicBezTo>
                  <a:pt x="2426" y="208"/>
                  <a:pt x="2428" y="206"/>
                  <a:pt x="2429" y="208"/>
                </a:cubicBezTo>
                <a:close/>
                <a:moveTo>
                  <a:pt x="2430" y="216"/>
                </a:moveTo>
                <a:cubicBezTo>
                  <a:pt x="2429" y="215"/>
                  <a:pt x="2427" y="216"/>
                  <a:pt x="2427" y="215"/>
                </a:cubicBezTo>
                <a:cubicBezTo>
                  <a:pt x="2428" y="215"/>
                  <a:pt x="2430" y="214"/>
                  <a:pt x="2430" y="216"/>
                </a:cubicBezTo>
                <a:close/>
                <a:moveTo>
                  <a:pt x="2434" y="215"/>
                </a:moveTo>
                <a:cubicBezTo>
                  <a:pt x="2437" y="215"/>
                  <a:pt x="2435" y="214"/>
                  <a:pt x="2435" y="213"/>
                </a:cubicBezTo>
                <a:cubicBezTo>
                  <a:pt x="2436" y="213"/>
                  <a:pt x="2439" y="213"/>
                  <a:pt x="2439" y="214"/>
                </a:cubicBezTo>
                <a:cubicBezTo>
                  <a:pt x="2439" y="216"/>
                  <a:pt x="2433" y="215"/>
                  <a:pt x="2434" y="215"/>
                </a:cubicBezTo>
                <a:close/>
                <a:moveTo>
                  <a:pt x="2459" y="217"/>
                </a:moveTo>
                <a:cubicBezTo>
                  <a:pt x="2460" y="217"/>
                  <a:pt x="2461" y="217"/>
                  <a:pt x="2460" y="219"/>
                </a:cubicBezTo>
                <a:cubicBezTo>
                  <a:pt x="2459" y="219"/>
                  <a:pt x="2458" y="218"/>
                  <a:pt x="2459" y="217"/>
                </a:cubicBezTo>
                <a:close/>
                <a:moveTo>
                  <a:pt x="2469" y="206"/>
                </a:moveTo>
                <a:cubicBezTo>
                  <a:pt x="2471" y="207"/>
                  <a:pt x="2472" y="206"/>
                  <a:pt x="2473" y="207"/>
                </a:cubicBezTo>
                <a:cubicBezTo>
                  <a:pt x="2472" y="207"/>
                  <a:pt x="2469" y="208"/>
                  <a:pt x="2469" y="206"/>
                </a:cubicBezTo>
                <a:close/>
                <a:moveTo>
                  <a:pt x="2480" y="220"/>
                </a:moveTo>
                <a:cubicBezTo>
                  <a:pt x="2488" y="220"/>
                  <a:pt x="2485" y="221"/>
                  <a:pt x="2481" y="221"/>
                </a:cubicBezTo>
                <a:cubicBezTo>
                  <a:pt x="2480" y="221"/>
                  <a:pt x="2480" y="220"/>
                  <a:pt x="2480" y="220"/>
                </a:cubicBezTo>
                <a:cubicBezTo>
                  <a:pt x="2479" y="220"/>
                  <a:pt x="2480" y="219"/>
                  <a:pt x="2480" y="220"/>
                </a:cubicBezTo>
                <a:close/>
                <a:moveTo>
                  <a:pt x="2497" y="255"/>
                </a:moveTo>
                <a:cubicBezTo>
                  <a:pt x="2498" y="254"/>
                  <a:pt x="2497" y="256"/>
                  <a:pt x="2498" y="255"/>
                </a:cubicBezTo>
                <a:cubicBezTo>
                  <a:pt x="2499" y="256"/>
                  <a:pt x="2496" y="256"/>
                  <a:pt x="2497" y="255"/>
                </a:cubicBezTo>
                <a:close/>
                <a:moveTo>
                  <a:pt x="2494" y="246"/>
                </a:moveTo>
                <a:cubicBezTo>
                  <a:pt x="2494" y="246"/>
                  <a:pt x="2494" y="246"/>
                  <a:pt x="2493" y="246"/>
                </a:cubicBezTo>
                <a:cubicBezTo>
                  <a:pt x="2493" y="246"/>
                  <a:pt x="2493" y="246"/>
                  <a:pt x="2493" y="246"/>
                </a:cubicBezTo>
                <a:cubicBezTo>
                  <a:pt x="2493" y="244"/>
                  <a:pt x="2499" y="245"/>
                  <a:pt x="2499" y="247"/>
                </a:cubicBezTo>
                <a:cubicBezTo>
                  <a:pt x="2497" y="246"/>
                  <a:pt x="2496" y="246"/>
                  <a:pt x="2494" y="246"/>
                </a:cubicBezTo>
                <a:close/>
                <a:moveTo>
                  <a:pt x="2494" y="255"/>
                </a:moveTo>
                <a:cubicBezTo>
                  <a:pt x="2491" y="255"/>
                  <a:pt x="2487" y="254"/>
                  <a:pt x="2486" y="253"/>
                </a:cubicBezTo>
                <a:cubicBezTo>
                  <a:pt x="2489" y="253"/>
                  <a:pt x="2491" y="253"/>
                  <a:pt x="2494" y="255"/>
                </a:cubicBezTo>
                <a:close/>
                <a:moveTo>
                  <a:pt x="2496" y="239"/>
                </a:moveTo>
                <a:cubicBezTo>
                  <a:pt x="2496" y="237"/>
                  <a:pt x="2493" y="240"/>
                  <a:pt x="2493" y="237"/>
                </a:cubicBezTo>
                <a:cubicBezTo>
                  <a:pt x="2493" y="237"/>
                  <a:pt x="2494" y="237"/>
                  <a:pt x="2494" y="237"/>
                </a:cubicBezTo>
                <a:cubicBezTo>
                  <a:pt x="2494" y="236"/>
                  <a:pt x="2495" y="236"/>
                  <a:pt x="2496" y="236"/>
                </a:cubicBezTo>
                <a:cubicBezTo>
                  <a:pt x="2495" y="237"/>
                  <a:pt x="2498" y="238"/>
                  <a:pt x="2496" y="239"/>
                </a:cubicBezTo>
                <a:close/>
                <a:moveTo>
                  <a:pt x="2497" y="239"/>
                </a:moveTo>
                <a:cubicBezTo>
                  <a:pt x="2497" y="237"/>
                  <a:pt x="2500" y="238"/>
                  <a:pt x="2499" y="240"/>
                </a:cubicBezTo>
                <a:cubicBezTo>
                  <a:pt x="2498" y="241"/>
                  <a:pt x="2498" y="240"/>
                  <a:pt x="2497" y="239"/>
                </a:cubicBezTo>
                <a:close/>
                <a:moveTo>
                  <a:pt x="2491" y="226"/>
                </a:moveTo>
                <a:cubicBezTo>
                  <a:pt x="2491" y="225"/>
                  <a:pt x="2490" y="225"/>
                  <a:pt x="2490" y="224"/>
                </a:cubicBezTo>
                <a:cubicBezTo>
                  <a:pt x="2493" y="224"/>
                  <a:pt x="2497" y="223"/>
                  <a:pt x="2497" y="227"/>
                </a:cubicBezTo>
                <a:cubicBezTo>
                  <a:pt x="2494" y="225"/>
                  <a:pt x="2494" y="227"/>
                  <a:pt x="2491" y="226"/>
                </a:cubicBezTo>
                <a:close/>
                <a:moveTo>
                  <a:pt x="2490" y="227"/>
                </a:moveTo>
                <a:cubicBezTo>
                  <a:pt x="2491" y="227"/>
                  <a:pt x="2491" y="227"/>
                  <a:pt x="2492" y="227"/>
                </a:cubicBezTo>
                <a:cubicBezTo>
                  <a:pt x="2492" y="228"/>
                  <a:pt x="2491" y="229"/>
                  <a:pt x="2491" y="229"/>
                </a:cubicBezTo>
                <a:cubicBezTo>
                  <a:pt x="2491" y="228"/>
                  <a:pt x="2490" y="228"/>
                  <a:pt x="2489" y="229"/>
                </a:cubicBezTo>
                <a:cubicBezTo>
                  <a:pt x="2490" y="227"/>
                  <a:pt x="2488" y="226"/>
                  <a:pt x="2490" y="226"/>
                </a:cubicBezTo>
                <a:cubicBezTo>
                  <a:pt x="2490" y="227"/>
                  <a:pt x="2491" y="228"/>
                  <a:pt x="2490" y="227"/>
                </a:cubicBezTo>
                <a:close/>
                <a:moveTo>
                  <a:pt x="2489" y="256"/>
                </a:moveTo>
                <a:cubicBezTo>
                  <a:pt x="2487" y="255"/>
                  <a:pt x="2482" y="257"/>
                  <a:pt x="2480" y="254"/>
                </a:cubicBezTo>
                <a:cubicBezTo>
                  <a:pt x="2483" y="255"/>
                  <a:pt x="2487" y="254"/>
                  <a:pt x="2489" y="256"/>
                </a:cubicBezTo>
                <a:close/>
                <a:moveTo>
                  <a:pt x="2495" y="259"/>
                </a:moveTo>
                <a:cubicBezTo>
                  <a:pt x="2494" y="259"/>
                  <a:pt x="2491" y="260"/>
                  <a:pt x="2491" y="258"/>
                </a:cubicBezTo>
                <a:cubicBezTo>
                  <a:pt x="2487" y="259"/>
                  <a:pt x="2484" y="259"/>
                  <a:pt x="2481" y="256"/>
                </a:cubicBezTo>
                <a:cubicBezTo>
                  <a:pt x="2485" y="257"/>
                  <a:pt x="2495" y="257"/>
                  <a:pt x="2495" y="259"/>
                </a:cubicBezTo>
                <a:close/>
                <a:moveTo>
                  <a:pt x="2491" y="256"/>
                </a:moveTo>
                <a:cubicBezTo>
                  <a:pt x="2495" y="256"/>
                  <a:pt x="2496" y="256"/>
                  <a:pt x="2499" y="256"/>
                </a:cubicBezTo>
                <a:cubicBezTo>
                  <a:pt x="2499" y="256"/>
                  <a:pt x="2499" y="254"/>
                  <a:pt x="2500" y="254"/>
                </a:cubicBezTo>
                <a:cubicBezTo>
                  <a:pt x="2501" y="254"/>
                  <a:pt x="2499" y="256"/>
                  <a:pt x="2502" y="256"/>
                </a:cubicBezTo>
                <a:cubicBezTo>
                  <a:pt x="2501" y="255"/>
                  <a:pt x="2503" y="254"/>
                  <a:pt x="2503" y="255"/>
                </a:cubicBezTo>
                <a:cubicBezTo>
                  <a:pt x="2502" y="255"/>
                  <a:pt x="2502" y="257"/>
                  <a:pt x="2503" y="258"/>
                </a:cubicBezTo>
                <a:cubicBezTo>
                  <a:pt x="2503" y="258"/>
                  <a:pt x="2504" y="258"/>
                  <a:pt x="2504" y="258"/>
                </a:cubicBezTo>
                <a:cubicBezTo>
                  <a:pt x="2498" y="257"/>
                  <a:pt x="2494" y="258"/>
                  <a:pt x="2491" y="256"/>
                </a:cubicBezTo>
                <a:close/>
                <a:moveTo>
                  <a:pt x="2489" y="225"/>
                </a:moveTo>
                <a:cubicBezTo>
                  <a:pt x="2488" y="223"/>
                  <a:pt x="2487" y="225"/>
                  <a:pt x="2487" y="223"/>
                </a:cubicBezTo>
                <a:cubicBezTo>
                  <a:pt x="2488" y="222"/>
                  <a:pt x="2490" y="224"/>
                  <a:pt x="2489" y="225"/>
                </a:cubicBezTo>
                <a:close/>
                <a:moveTo>
                  <a:pt x="2475" y="211"/>
                </a:moveTo>
                <a:cubicBezTo>
                  <a:pt x="2475" y="211"/>
                  <a:pt x="2475" y="211"/>
                  <a:pt x="2475" y="210"/>
                </a:cubicBezTo>
                <a:cubicBezTo>
                  <a:pt x="2475" y="210"/>
                  <a:pt x="2475" y="210"/>
                  <a:pt x="2476" y="210"/>
                </a:cubicBezTo>
                <a:cubicBezTo>
                  <a:pt x="2476" y="211"/>
                  <a:pt x="2476" y="211"/>
                  <a:pt x="2475" y="211"/>
                </a:cubicBezTo>
                <a:close/>
                <a:moveTo>
                  <a:pt x="2465" y="206"/>
                </a:moveTo>
                <a:cubicBezTo>
                  <a:pt x="2462" y="203"/>
                  <a:pt x="2452" y="205"/>
                  <a:pt x="2449" y="202"/>
                </a:cubicBezTo>
                <a:cubicBezTo>
                  <a:pt x="2452" y="202"/>
                  <a:pt x="2456" y="201"/>
                  <a:pt x="2459" y="204"/>
                </a:cubicBezTo>
                <a:cubicBezTo>
                  <a:pt x="2462" y="202"/>
                  <a:pt x="2466" y="202"/>
                  <a:pt x="2468" y="204"/>
                </a:cubicBezTo>
                <a:cubicBezTo>
                  <a:pt x="2471" y="202"/>
                  <a:pt x="2476" y="204"/>
                  <a:pt x="2477" y="205"/>
                </a:cubicBezTo>
                <a:cubicBezTo>
                  <a:pt x="2474" y="208"/>
                  <a:pt x="2468" y="204"/>
                  <a:pt x="2465" y="206"/>
                </a:cubicBezTo>
                <a:close/>
                <a:moveTo>
                  <a:pt x="2469" y="198"/>
                </a:moveTo>
                <a:cubicBezTo>
                  <a:pt x="2469" y="197"/>
                  <a:pt x="2469" y="197"/>
                  <a:pt x="2470" y="196"/>
                </a:cubicBezTo>
                <a:cubicBezTo>
                  <a:pt x="2468" y="195"/>
                  <a:pt x="2468" y="198"/>
                  <a:pt x="2467" y="197"/>
                </a:cubicBezTo>
                <a:cubicBezTo>
                  <a:pt x="2468" y="197"/>
                  <a:pt x="2468" y="196"/>
                  <a:pt x="2468" y="196"/>
                </a:cubicBezTo>
                <a:cubicBezTo>
                  <a:pt x="2472" y="196"/>
                  <a:pt x="2474" y="195"/>
                  <a:pt x="2478" y="197"/>
                </a:cubicBezTo>
                <a:cubicBezTo>
                  <a:pt x="2475" y="198"/>
                  <a:pt x="2471" y="196"/>
                  <a:pt x="2469" y="198"/>
                </a:cubicBezTo>
                <a:close/>
                <a:moveTo>
                  <a:pt x="2474" y="174"/>
                </a:moveTo>
                <a:cubicBezTo>
                  <a:pt x="2475" y="176"/>
                  <a:pt x="2478" y="174"/>
                  <a:pt x="2478" y="175"/>
                </a:cubicBezTo>
                <a:cubicBezTo>
                  <a:pt x="2476" y="174"/>
                  <a:pt x="2478" y="178"/>
                  <a:pt x="2476" y="178"/>
                </a:cubicBezTo>
                <a:cubicBezTo>
                  <a:pt x="2476" y="176"/>
                  <a:pt x="2474" y="177"/>
                  <a:pt x="2473" y="175"/>
                </a:cubicBezTo>
                <a:cubicBezTo>
                  <a:pt x="2474" y="175"/>
                  <a:pt x="2474" y="175"/>
                  <a:pt x="2474" y="174"/>
                </a:cubicBezTo>
                <a:close/>
                <a:moveTo>
                  <a:pt x="2474" y="171"/>
                </a:moveTo>
                <a:cubicBezTo>
                  <a:pt x="2475" y="171"/>
                  <a:pt x="2475" y="172"/>
                  <a:pt x="2475" y="173"/>
                </a:cubicBezTo>
                <a:cubicBezTo>
                  <a:pt x="2474" y="174"/>
                  <a:pt x="2474" y="172"/>
                  <a:pt x="2474" y="171"/>
                </a:cubicBezTo>
                <a:close/>
                <a:moveTo>
                  <a:pt x="2492" y="161"/>
                </a:moveTo>
                <a:cubicBezTo>
                  <a:pt x="2492" y="162"/>
                  <a:pt x="2496" y="162"/>
                  <a:pt x="2495" y="163"/>
                </a:cubicBezTo>
                <a:cubicBezTo>
                  <a:pt x="2494" y="163"/>
                  <a:pt x="2492" y="163"/>
                  <a:pt x="2491" y="162"/>
                </a:cubicBezTo>
                <a:cubicBezTo>
                  <a:pt x="2491" y="162"/>
                  <a:pt x="2492" y="162"/>
                  <a:pt x="2492" y="162"/>
                </a:cubicBezTo>
                <a:cubicBezTo>
                  <a:pt x="2493" y="162"/>
                  <a:pt x="2492" y="162"/>
                  <a:pt x="2492" y="161"/>
                </a:cubicBezTo>
                <a:close/>
                <a:moveTo>
                  <a:pt x="2507" y="171"/>
                </a:moveTo>
                <a:cubicBezTo>
                  <a:pt x="2507" y="173"/>
                  <a:pt x="2505" y="172"/>
                  <a:pt x="2505" y="175"/>
                </a:cubicBezTo>
                <a:cubicBezTo>
                  <a:pt x="2503" y="174"/>
                  <a:pt x="2503" y="174"/>
                  <a:pt x="2501" y="175"/>
                </a:cubicBezTo>
                <a:cubicBezTo>
                  <a:pt x="2501" y="173"/>
                  <a:pt x="2502" y="171"/>
                  <a:pt x="2503" y="171"/>
                </a:cubicBezTo>
                <a:cubicBezTo>
                  <a:pt x="2504" y="173"/>
                  <a:pt x="2506" y="171"/>
                  <a:pt x="2506" y="171"/>
                </a:cubicBezTo>
                <a:cubicBezTo>
                  <a:pt x="2506" y="171"/>
                  <a:pt x="2506" y="171"/>
                  <a:pt x="2507" y="171"/>
                </a:cubicBezTo>
                <a:close/>
                <a:moveTo>
                  <a:pt x="2506" y="176"/>
                </a:moveTo>
                <a:cubicBezTo>
                  <a:pt x="2505" y="177"/>
                  <a:pt x="2504" y="176"/>
                  <a:pt x="2503" y="175"/>
                </a:cubicBezTo>
                <a:cubicBezTo>
                  <a:pt x="2504" y="175"/>
                  <a:pt x="2506" y="175"/>
                  <a:pt x="2506" y="176"/>
                </a:cubicBezTo>
                <a:close/>
                <a:moveTo>
                  <a:pt x="2517" y="174"/>
                </a:moveTo>
                <a:cubicBezTo>
                  <a:pt x="2517" y="174"/>
                  <a:pt x="2517" y="173"/>
                  <a:pt x="2517" y="173"/>
                </a:cubicBezTo>
                <a:cubicBezTo>
                  <a:pt x="2518" y="172"/>
                  <a:pt x="2522" y="173"/>
                  <a:pt x="2520" y="175"/>
                </a:cubicBezTo>
                <a:cubicBezTo>
                  <a:pt x="2519" y="174"/>
                  <a:pt x="2518" y="174"/>
                  <a:pt x="2517" y="174"/>
                </a:cubicBezTo>
                <a:close/>
                <a:moveTo>
                  <a:pt x="2519" y="166"/>
                </a:moveTo>
                <a:cubicBezTo>
                  <a:pt x="2516" y="168"/>
                  <a:pt x="2514" y="165"/>
                  <a:pt x="2509" y="165"/>
                </a:cubicBezTo>
                <a:cubicBezTo>
                  <a:pt x="2511" y="164"/>
                  <a:pt x="2518" y="165"/>
                  <a:pt x="2519" y="166"/>
                </a:cubicBezTo>
                <a:close/>
                <a:moveTo>
                  <a:pt x="2518" y="163"/>
                </a:moveTo>
                <a:cubicBezTo>
                  <a:pt x="2518" y="163"/>
                  <a:pt x="2520" y="163"/>
                  <a:pt x="2520" y="164"/>
                </a:cubicBezTo>
                <a:cubicBezTo>
                  <a:pt x="2519" y="164"/>
                  <a:pt x="2518" y="164"/>
                  <a:pt x="2518" y="163"/>
                </a:cubicBezTo>
                <a:close/>
                <a:moveTo>
                  <a:pt x="2515" y="176"/>
                </a:moveTo>
                <a:cubicBezTo>
                  <a:pt x="2514" y="175"/>
                  <a:pt x="2514" y="177"/>
                  <a:pt x="2512" y="176"/>
                </a:cubicBezTo>
                <a:cubicBezTo>
                  <a:pt x="2512" y="176"/>
                  <a:pt x="2512" y="175"/>
                  <a:pt x="2512" y="175"/>
                </a:cubicBezTo>
                <a:cubicBezTo>
                  <a:pt x="2513" y="175"/>
                  <a:pt x="2513" y="174"/>
                  <a:pt x="2513" y="174"/>
                </a:cubicBezTo>
                <a:cubicBezTo>
                  <a:pt x="2513" y="176"/>
                  <a:pt x="2515" y="174"/>
                  <a:pt x="2515" y="176"/>
                </a:cubicBezTo>
                <a:close/>
                <a:moveTo>
                  <a:pt x="2509" y="162"/>
                </a:moveTo>
                <a:cubicBezTo>
                  <a:pt x="2511" y="162"/>
                  <a:pt x="2516" y="163"/>
                  <a:pt x="2517" y="164"/>
                </a:cubicBezTo>
                <a:cubicBezTo>
                  <a:pt x="2514" y="163"/>
                  <a:pt x="2511" y="164"/>
                  <a:pt x="2509" y="162"/>
                </a:cubicBezTo>
                <a:close/>
                <a:moveTo>
                  <a:pt x="2520" y="153"/>
                </a:moveTo>
                <a:cubicBezTo>
                  <a:pt x="2519" y="157"/>
                  <a:pt x="2518" y="155"/>
                  <a:pt x="2516" y="154"/>
                </a:cubicBezTo>
                <a:cubicBezTo>
                  <a:pt x="2516" y="155"/>
                  <a:pt x="2517" y="155"/>
                  <a:pt x="2516" y="156"/>
                </a:cubicBezTo>
                <a:cubicBezTo>
                  <a:pt x="2516" y="156"/>
                  <a:pt x="2515" y="156"/>
                  <a:pt x="2515" y="156"/>
                </a:cubicBezTo>
                <a:cubicBezTo>
                  <a:pt x="2515" y="155"/>
                  <a:pt x="2515" y="153"/>
                  <a:pt x="2516" y="153"/>
                </a:cubicBezTo>
                <a:cubicBezTo>
                  <a:pt x="2517" y="154"/>
                  <a:pt x="2519" y="152"/>
                  <a:pt x="2520" y="153"/>
                </a:cubicBezTo>
                <a:close/>
                <a:moveTo>
                  <a:pt x="2517" y="127"/>
                </a:moveTo>
                <a:cubicBezTo>
                  <a:pt x="2517" y="124"/>
                  <a:pt x="2521" y="125"/>
                  <a:pt x="2521" y="127"/>
                </a:cubicBezTo>
                <a:cubicBezTo>
                  <a:pt x="2520" y="126"/>
                  <a:pt x="2518" y="127"/>
                  <a:pt x="2517" y="127"/>
                </a:cubicBezTo>
                <a:close/>
                <a:moveTo>
                  <a:pt x="2515" y="127"/>
                </a:moveTo>
                <a:cubicBezTo>
                  <a:pt x="2515" y="126"/>
                  <a:pt x="2514" y="126"/>
                  <a:pt x="2514" y="125"/>
                </a:cubicBezTo>
                <a:cubicBezTo>
                  <a:pt x="2515" y="126"/>
                  <a:pt x="2516" y="123"/>
                  <a:pt x="2516" y="125"/>
                </a:cubicBezTo>
                <a:cubicBezTo>
                  <a:pt x="2515" y="125"/>
                  <a:pt x="2516" y="127"/>
                  <a:pt x="2515" y="127"/>
                </a:cubicBezTo>
                <a:close/>
                <a:moveTo>
                  <a:pt x="2514" y="144"/>
                </a:moveTo>
                <a:cubicBezTo>
                  <a:pt x="2515" y="144"/>
                  <a:pt x="2516" y="144"/>
                  <a:pt x="2516" y="145"/>
                </a:cubicBezTo>
                <a:cubicBezTo>
                  <a:pt x="2515" y="145"/>
                  <a:pt x="2513" y="146"/>
                  <a:pt x="2514" y="144"/>
                </a:cubicBezTo>
                <a:close/>
                <a:moveTo>
                  <a:pt x="2515" y="153"/>
                </a:moveTo>
                <a:cubicBezTo>
                  <a:pt x="2515" y="154"/>
                  <a:pt x="2514" y="154"/>
                  <a:pt x="2514" y="155"/>
                </a:cubicBezTo>
                <a:cubicBezTo>
                  <a:pt x="2513" y="155"/>
                  <a:pt x="2512" y="156"/>
                  <a:pt x="2511" y="154"/>
                </a:cubicBezTo>
                <a:cubicBezTo>
                  <a:pt x="2513" y="155"/>
                  <a:pt x="2514" y="154"/>
                  <a:pt x="2515" y="153"/>
                </a:cubicBezTo>
                <a:close/>
                <a:moveTo>
                  <a:pt x="2513" y="129"/>
                </a:moveTo>
                <a:cubicBezTo>
                  <a:pt x="2512" y="127"/>
                  <a:pt x="2511" y="131"/>
                  <a:pt x="2511" y="129"/>
                </a:cubicBezTo>
                <a:cubicBezTo>
                  <a:pt x="2511" y="128"/>
                  <a:pt x="2514" y="128"/>
                  <a:pt x="2513" y="129"/>
                </a:cubicBezTo>
                <a:close/>
                <a:moveTo>
                  <a:pt x="2510" y="125"/>
                </a:moveTo>
                <a:cubicBezTo>
                  <a:pt x="2511" y="125"/>
                  <a:pt x="2513" y="124"/>
                  <a:pt x="2513" y="125"/>
                </a:cubicBezTo>
                <a:cubicBezTo>
                  <a:pt x="2512" y="125"/>
                  <a:pt x="2511" y="127"/>
                  <a:pt x="2510" y="125"/>
                </a:cubicBezTo>
                <a:close/>
                <a:moveTo>
                  <a:pt x="2512" y="139"/>
                </a:moveTo>
                <a:cubicBezTo>
                  <a:pt x="2511" y="140"/>
                  <a:pt x="2512" y="141"/>
                  <a:pt x="2511" y="141"/>
                </a:cubicBezTo>
                <a:cubicBezTo>
                  <a:pt x="2511" y="140"/>
                  <a:pt x="2510" y="140"/>
                  <a:pt x="2510" y="139"/>
                </a:cubicBezTo>
                <a:cubicBezTo>
                  <a:pt x="2511" y="139"/>
                  <a:pt x="2511" y="139"/>
                  <a:pt x="2512" y="139"/>
                </a:cubicBezTo>
                <a:close/>
                <a:moveTo>
                  <a:pt x="2515" y="158"/>
                </a:moveTo>
                <a:cubicBezTo>
                  <a:pt x="2512" y="158"/>
                  <a:pt x="2511" y="158"/>
                  <a:pt x="2510" y="159"/>
                </a:cubicBezTo>
                <a:cubicBezTo>
                  <a:pt x="2514" y="161"/>
                  <a:pt x="2518" y="158"/>
                  <a:pt x="2519" y="162"/>
                </a:cubicBezTo>
                <a:cubicBezTo>
                  <a:pt x="2516" y="160"/>
                  <a:pt x="2508" y="161"/>
                  <a:pt x="2504" y="158"/>
                </a:cubicBezTo>
                <a:cubicBezTo>
                  <a:pt x="2506" y="158"/>
                  <a:pt x="2509" y="160"/>
                  <a:pt x="2510" y="158"/>
                </a:cubicBezTo>
                <a:cubicBezTo>
                  <a:pt x="2510" y="158"/>
                  <a:pt x="2508" y="158"/>
                  <a:pt x="2508" y="157"/>
                </a:cubicBezTo>
                <a:cubicBezTo>
                  <a:pt x="2511" y="158"/>
                  <a:pt x="2513" y="156"/>
                  <a:pt x="2515" y="158"/>
                </a:cubicBezTo>
                <a:close/>
                <a:moveTo>
                  <a:pt x="2505" y="145"/>
                </a:moveTo>
                <a:cubicBezTo>
                  <a:pt x="2504" y="145"/>
                  <a:pt x="2503" y="144"/>
                  <a:pt x="2503" y="143"/>
                </a:cubicBezTo>
                <a:cubicBezTo>
                  <a:pt x="2504" y="143"/>
                  <a:pt x="2505" y="143"/>
                  <a:pt x="2505" y="145"/>
                </a:cubicBezTo>
                <a:close/>
                <a:moveTo>
                  <a:pt x="2506" y="162"/>
                </a:moveTo>
                <a:cubicBezTo>
                  <a:pt x="2505" y="163"/>
                  <a:pt x="2503" y="162"/>
                  <a:pt x="2502" y="163"/>
                </a:cubicBezTo>
                <a:cubicBezTo>
                  <a:pt x="2502" y="161"/>
                  <a:pt x="2506" y="161"/>
                  <a:pt x="2506" y="162"/>
                </a:cubicBezTo>
                <a:close/>
                <a:moveTo>
                  <a:pt x="2508" y="132"/>
                </a:moveTo>
                <a:cubicBezTo>
                  <a:pt x="2508" y="132"/>
                  <a:pt x="2510" y="132"/>
                  <a:pt x="2510" y="132"/>
                </a:cubicBezTo>
                <a:cubicBezTo>
                  <a:pt x="2509" y="133"/>
                  <a:pt x="2508" y="133"/>
                  <a:pt x="2508" y="132"/>
                </a:cubicBezTo>
                <a:close/>
                <a:moveTo>
                  <a:pt x="2501" y="128"/>
                </a:moveTo>
                <a:cubicBezTo>
                  <a:pt x="2504" y="128"/>
                  <a:pt x="2507" y="127"/>
                  <a:pt x="2510" y="130"/>
                </a:cubicBezTo>
                <a:cubicBezTo>
                  <a:pt x="2507" y="129"/>
                  <a:pt x="2504" y="131"/>
                  <a:pt x="2501" y="128"/>
                </a:cubicBezTo>
                <a:close/>
                <a:moveTo>
                  <a:pt x="2462" y="127"/>
                </a:moveTo>
                <a:cubicBezTo>
                  <a:pt x="2461" y="128"/>
                  <a:pt x="2455" y="128"/>
                  <a:pt x="2454" y="126"/>
                </a:cubicBezTo>
                <a:cubicBezTo>
                  <a:pt x="2456" y="126"/>
                  <a:pt x="2461" y="127"/>
                  <a:pt x="2462" y="127"/>
                </a:cubicBezTo>
                <a:close/>
                <a:moveTo>
                  <a:pt x="2459" y="124"/>
                </a:moveTo>
                <a:cubicBezTo>
                  <a:pt x="2460" y="124"/>
                  <a:pt x="2463" y="124"/>
                  <a:pt x="2463" y="125"/>
                </a:cubicBezTo>
                <a:cubicBezTo>
                  <a:pt x="2461" y="125"/>
                  <a:pt x="2460" y="127"/>
                  <a:pt x="2459" y="124"/>
                </a:cubicBezTo>
                <a:close/>
                <a:moveTo>
                  <a:pt x="2449" y="115"/>
                </a:moveTo>
                <a:cubicBezTo>
                  <a:pt x="2450" y="116"/>
                  <a:pt x="2451" y="115"/>
                  <a:pt x="2452" y="115"/>
                </a:cubicBezTo>
                <a:cubicBezTo>
                  <a:pt x="2452" y="117"/>
                  <a:pt x="2449" y="116"/>
                  <a:pt x="2449" y="115"/>
                </a:cubicBezTo>
                <a:close/>
                <a:moveTo>
                  <a:pt x="2453" y="124"/>
                </a:moveTo>
                <a:cubicBezTo>
                  <a:pt x="2452" y="126"/>
                  <a:pt x="2454" y="125"/>
                  <a:pt x="2453" y="127"/>
                </a:cubicBezTo>
                <a:cubicBezTo>
                  <a:pt x="2449" y="125"/>
                  <a:pt x="2444" y="128"/>
                  <a:pt x="2441" y="124"/>
                </a:cubicBezTo>
                <a:cubicBezTo>
                  <a:pt x="2441" y="127"/>
                  <a:pt x="2440" y="124"/>
                  <a:pt x="2439" y="124"/>
                </a:cubicBezTo>
                <a:cubicBezTo>
                  <a:pt x="2436" y="126"/>
                  <a:pt x="2431" y="124"/>
                  <a:pt x="2428" y="123"/>
                </a:cubicBezTo>
                <a:cubicBezTo>
                  <a:pt x="2428" y="123"/>
                  <a:pt x="2428" y="124"/>
                  <a:pt x="2428" y="123"/>
                </a:cubicBezTo>
                <a:cubicBezTo>
                  <a:pt x="2426" y="122"/>
                  <a:pt x="2424" y="123"/>
                  <a:pt x="2422" y="123"/>
                </a:cubicBezTo>
                <a:cubicBezTo>
                  <a:pt x="2423" y="121"/>
                  <a:pt x="2422" y="121"/>
                  <a:pt x="2422" y="120"/>
                </a:cubicBezTo>
                <a:cubicBezTo>
                  <a:pt x="2431" y="122"/>
                  <a:pt x="2445" y="126"/>
                  <a:pt x="2453" y="124"/>
                </a:cubicBezTo>
                <a:close/>
                <a:moveTo>
                  <a:pt x="2434" y="127"/>
                </a:moveTo>
                <a:cubicBezTo>
                  <a:pt x="2433" y="127"/>
                  <a:pt x="2431" y="128"/>
                  <a:pt x="2431" y="126"/>
                </a:cubicBezTo>
                <a:cubicBezTo>
                  <a:pt x="2432" y="127"/>
                  <a:pt x="2433" y="125"/>
                  <a:pt x="2434" y="127"/>
                </a:cubicBezTo>
                <a:close/>
                <a:moveTo>
                  <a:pt x="2427" y="129"/>
                </a:moveTo>
                <a:cubicBezTo>
                  <a:pt x="2427" y="129"/>
                  <a:pt x="2426" y="129"/>
                  <a:pt x="2426" y="130"/>
                </a:cubicBezTo>
                <a:cubicBezTo>
                  <a:pt x="2426" y="129"/>
                  <a:pt x="2424" y="128"/>
                  <a:pt x="2425" y="128"/>
                </a:cubicBezTo>
                <a:cubicBezTo>
                  <a:pt x="2425" y="129"/>
                  <a:pt x="2427" y="127"/>
                  <a:pt x="2427" y="129"/>
                </a:cubicBezTo>
                <a:close/>
                <a:moveTo>
                  <a:pt x="2364" y="209"/>
                </a:moveTo>
                <a:cubicBezTo>
                  <a:pt x="2363" y="206"/>
                  <a:pt x="2367" y="206"/>
                  <a:pt x="2368" y="208"/>
                </a:cubicBezTo>
                <a:cubicBezTo>
                  <a:pt x="2367" y="208"/>
                  <a:pt x="2365" y="209"/>
                  <a:pt x="2364" y="208"/>
                </a:cubicBezTo>
                <a:cubicBezTo>
                  <a:pt x="2364" y="208"/>
                  <a:pt x="2364" y="209"/>
                  <a:pt x="2364" y="209"/>
                </a:cubicBezTo>
                <a:close/>
                <a:moveTo>
                  <a:pt x="2390" y="210"/>
                </a:moveTo>
                <a:cubicBezTo>
                  <a:pt x="2390" y="210"/>
                  <a:pt x="2390" y="211"/>
                  <a:pt x="2390" y="211"/>
                </a:cubicBezTo>
                <a:cubicBezTo>
                  <a:pt x="2390" y="211"/>
                  <a:pt x="2389" y="210"/>
                  <a:pt x="2389" y="210"/>
                </a:cubicBezTo>
                <a:cubicBezTo>
                  <a:pt x="2389" y="210"/>
                  <a:pt x="2390" y="210"/>
                  <a:pt x="2390" y="210"/>
                </a:cubicBezTo>
                <a:close/>
                <a:moveTo>
                  <a:pt x="2384" y="207"/>
                </a:moveTo>
                <a:cubicBezTo>
                  <a:pt x="2384" y="206"/>
                  <a:pt x="2384" y="206"/>
                  <a:pt x="2384" y="205"/>
                </a:cubicBezTo>
                <a:cubicBezTo>
                  <a:pt x="2384" y="206"/>
                  <a:pt x="2384" y="206"/>
                  <a:pt x="2383" y="206"/>
                </a:cubicBezTo>
                <a:cubicBezTo>
                  <a:pt x="2383" y="203"/>
                  <a:pt x="2385" y="206"/>
                  <a:pt x="2386" y="205"/>
                </a:cubicBezTo>
                <a:cubicBezTo>
                  <a:pt x="2385" y="206"/>
                  <a:pt x="2386" y="207"/>
                  <a:pt x="2387" y="206"/>
                </a:cubicBezTo>
                <a:cubicBezTo>
                  <a:pt x="2387" y="207"/>
                  <a:pt x="2387" y="207"/>
                  <a:pt x="2387" y="207"/>
                </a:cubicBezTo>
                <a:cubicBezTo>
                  <a:pt x="2386" y="207"/>
                  <a:pt x="2385" y="207"/>
                  <a:pt x="2384" y="207"/>
                </a:cubicBezTo>
                <a:close/>
                <a:moveTo>
                  <a:pt x="2387" y="209"/>
                </a:moveTo>
                <a:cubicBezTo>
                  <a:pt x="2387" y="212"/>
                  <a:pt x="2384" y="211"/>
                  <a:pt x="2385" y="209"/>
                </a:cubicBezTo>
                <a:cubicBezTo>
                  <a:pt x="2386" y="209"/>
                  <a:pt x="2386" y="210"/>
                  <a:pt x="2387" y="209"/>
                </a:cubicBezTo>
                <a:close/>
                <a:moveTo>
                  <a:pt x="2381" y="206"/>
                </a:moveTo>
                <a:cubicBezTo>
                  <a:pt x="2381" y="206"/>
                  <a:pt x="2381" y="206"/>
                  <a:pt x="2381" y="206"/>
                </a:cubicBezTo>
                <a:cubicBezTo>
                  <a:pt x="2379" y="206"/>
                  <a:pt x="2378" y="206"/>
                  <a:pt x="2376" y="206"/>
                </a:cubicBezTo>
                <a:cubicBezTo>
                  <a:pt x="2376" y="205"/>
                  <a:pt x="2377" y="205"/>
                  <a:pt x="2376" y="205"/>
                </a:cubicBezTo>
                <a:cubicBezTo>
                  <a:pt x="2374" y="206"/>
                  <a:pt x="2374" y="205"/>
                  <a:pt x="2373" y="204"/>
                </a:cubicBezTo>
                <a:cubicBezTo>
                  <a:pt x="2375" y="204"/>
                  <a:pt x="2377" y="204"/>
                  <a:pt x="2379" y="204"/>
                </a:cubicBezTo>
                <a:cubicBezTo>
                  <a:pt x="2380" y="204"/>
                  <a:pt x="2380" y="205"/>
                  <a:pt x="2381" y="205"/>
                </a:cubicBezTo>
                <a:cubicBezTo>
                  <a:pt x="2380" y="205"/>
                  <a:pt x="2378" y="204"/>
                  <a:pt x="2378" y="205"/>
                </a:cubicBezTo>
                <a:cubicBezTo>
                  <a:pt x="2379" y="206"/>
                  <a:pt x="2380" y="206"/>
                  <a:pt x="2381" y="206"/>
                </a:cubicBezTo>
                <a:close/>
                <a:moveTo>
                  <a:pt x="2381" y="222"/>
                </a:moveTo>
                <a:cubicBezTo>
                  <a:pt x="2380" y="222"/>
                  <a:pt x="2380" y="223"/>
                  <a:pt x="2379" y="222"/>
                </a:cubicBezTo>
                <a:cubicBezTo>
                  <a:pt x="2379" y="222"/>
                  <a:pt x="2379" y="222"/>
                  <a:pt x="2379" y="221"/>
                </a:cubicBezTo>
                <a:cubicBezTo>
                  <a:pt x="2380" y="221"/>
                  <a:pt x="2380" y="221"/>
                  <a:pt x="2381" y="221"/>
                </a:cubicBezTo>
                <a:cubicBezTo>
                  <a:pt x="2381" y="222"/>
                  <a:pt x="2381" y="222"/>
                  <a:pt x="2381" y="222"/>
                </a:cubicBezTo>
                <a:close/>
                <a:moveTo>
                  <a:pt x="2375" y="220"/>
                </a:moveTo>
                <a:cubicBezTo>
                  <a:pt x="2375" y="220"/>
                  <a:pt x="2374" y="220"/>
                  <a:pt x="2374" y="220"/>
                </a:cubicBezTo>
                <a:cubicBezTo>
                  <a:pt x="2374" y="220"/>
                  <a:pt x="2374" y="220"/>
                  <a:pt x="2374" y="220"/>
                </a:cubicBezTo>
                <a:cubicBezTo>
                  <a:pt x="2374" y="220"/>
                  <a:pt x="2375" y="219"/>
                  <a:pt x="2375" y="219"/>
                </a:cubicBezTo>
                <a:cubicBezTo>
                  <a:pt x="2375" y="220"/>
                  <a:pt x="2375" y="220"/>
                  <a:pt x="2375" y="220"/>
                </a:cubicBezTo>
                <a:close/>
                <a:moveTo>
                  <a:pt x="2375" y="208"/>
                </a:moveTo>
                <a:cubicBezTo>
                  <a:pt x="2375" y="208"/>
                  <a:pt x="2374" y="209"/>
                  <a:pt x="2374" y="209"/>
                </a:cubicBezTo>
                <a:cubicBezTo>
                  <a:pt x="2373" y="209"/>
                  <a:pt x="2372" y="210"/>
                  <a:pt x="2372" y="208"/>
                </a:cubicBezTo>
                <a:cubicBezTo>
                  <a:pt x="2373" y="209"/>
                  <a:pt x="2375" y="207"/>
                  <a:pt x="2375" y="208"/>
                </a:cubicBezTo>
                <a:close/>
                <a:moveTo>
                  <a:pt x="2377" y="210"/>
                </a:moveTo>
                <a:cubicBezTo>
                  <a:pt x="2378" y="210"/>
                  <a:pt x="2378" y="210"/>
                  <a:pt x="2377" y="210"/>
                </a:cubicBezTo>
                <a:cubicBezTo>
                  <a:pt x="2377" y="209"/>
                  <a:pt x="2377" y="209"/>
                  <a:pt x="2377" y="209"/>
                </a:cubicBezTo>
                <a:cubicBezTo>
                  <a:pt x="2377" y="209"/>
                  <a:pt x="2377" y="209"/>
                  <a:pt x="2377" y="209"/>
                </a:cubicBezTo>
                <a:cubicBezTo>
                  <a:pt x="2379" y="208"/>
                  <a:pt x="2381" y="210"/>
                  <a:pt x="2380" y="210"/>
                </a:cubicBezTo>
                <a:cubicBezTo>
                  <a:pt x="2380" y="211"/>
                  <a:pt x="2379" y="209"/>
                  <a:pt x="2378" y="211"/>
                </a:cubicBezTo>
                <a:cubicBezTo>
                  <a:pt x="2379" y="211"/>
                  <a:pt x="2380" y="211"/>
                  <a:pt x="2380" y="212"/>
                </a:cubicBezTo>
                <a:cubicBezTo>
                  <a:pt x="2379" y="212"/>
                  <a:pt x="2378" y="212"/>
                  <a:pt x="2377" y="210"/>
                </a:cubicBezTo>
                <a:close/>
                <a:moveTo>
                  <a:pt x="2384" y="222"/>
                </a:moveTo>
                <a:cubicBezTo>
                  <a:pt x="2384" y="222"/>
                  <a:pt x="2384" y="221"/>
                  <a:pt x="2384" y="221"/>
                </a:cubicBezTo>
                <a:cubicBezTo>
                  <a:pt x="2385" y="221"/>
                  <a:pt x="2385" y="221"/>
                  <a:pt x="2386" y="221"/>
                </a:cubicBezTo>
                <a:cubicBezTo>
                  <a:pt x="2387" y="222"/>
                  <a:pt x="2387" y="222"/>
                  <a:pt x="2389" y="222"/>
                </a:cubicBezTo>
                <a:cubicBezTo>
                  <a:pt x="2389" y="223"/>
                  <a:pt x="2390" y="225"/>
                  <a:pt x="2388" y="225"/>
                </a:cubicBezTo>
                <a:cubicBezTo>
                  <a:pt x="2388" y="224"/>
                  <a:pt x="2389" y="222"/>
                  <a:pt x="2387" y="223"/>
                </a:cubicBezTo>
                <a:cubicBezTo>
                  <a:pt x="2387" y="223"/>
                  <a:pt x="2388" y="225"/>
                  <a:pt x="2387" y="225"/>
                </a:cubicBezTo>
                <a:cubicBezTo>
                  <a:pt x="2386" y="222"/>
                  <a:pt x="2385" y="223"/>
                  <a:pt x="2384" y="222"/>
                </a:cubicBezTo>
                <a:close/>
                <a:moveTo>
                  <a:pt x="2390" y="227"/>
                </a:moveTo>
                <a:cubicBezTo>
                  <a:pt x="2389" y="227"/>
                  <a:pt x="2387" y="228"/>
                  <a:pt x="2387" y="225"/>
                </a:cubicBezTo>
                <a:cubicBezTo>
                  <a:pt x="2388" y="226"/>
                  <a:pt x="2390" y="227"/>
                  <a:pt x="2390" y="227"/>
                </a:cubicBezTo>
                <a:close/>
                <a:moveTo>
                  <a:pt x="2426" y="227"/>
                </a:moveTo>
                <a:cubicBezTo>
                  <a:pt x="2426" y="226"/>
                  <a:pt x="2424" y="228"/>
                  <a:pt x="2424" y="225"/>
                </a:cubicBezTo>
                <a:cubicBezTo>
                  <a:pt x="2425" y="225"/>
                  <a:pt x="2427" y="226"/>
                  <a:pt x="2426" y="227"/>
                </a:cubicBezTo>
                <a:close/>
                <a:moveTo>
                  <a:pt x="2456" y="239"/>
                </a:moveTo>
                <a:cubicBezTo>
                  <a:pt x="2456" y="239"/>
                  <a:pt x="2455" y="240"/>
                  <a:pt x="2455" y="240"/>
                </a:cubicBezTo>
                <a:cubicBezTo>
                  <a:pt x="2454" y="240"/>
                  <a:pt x="2454" y="240"/>
                  <a:pt x="2454" y="239"/>
                </a:cubicBezTo>
                <a:cubicBezTo>
                  <a:pt x="2454" y="240"/>
                  <a:pt x="2454" y="240"/>
                  <a:pt x="2454" y="240"/>
                </a:cubicBezTo>
                <a:cubicBezTo>
                  <a:pt x="2452" y="240"/>
                  <a:pt x="2450" y="238"/>
                  <a:pt x="2447" y="239"/>
                </a:cubicBezTo>
                <a:cubicBezTo>
                  <a:pt x="2447" y="239"/>
                  <a:pt x="2447" y="238"/>
                  <a:pt x="2447" y="238"/>
                </a:cubicBezTo>
                <a:cubicBezTo>
                  <a:pt x="2450" y="238"/>
                  <a:pt x="2453" y="238"/>
                  <a:pt x="2456" y="239"/>
                </a:cubicBezTo>
                <a:close/>
                <a:moveTo>
                  <a:pt x="2438" y="237"/>
                </a:moveTo>
                <a:cubicBezTo>
                  <a:pt x="2436" y="237"/>
                  <a:pt x="2433" y="238"/>
                  <a:pt x="2431" y="237"/>
                </a:cubicBezTo>
                <a:cubicBezTo>
                  <a:pt x="2432" y="237"/>
                  <a:pt x="2432" y="237"/>
                  <a:pt x="2432" y="237"/>
                </a:cubicBezTo>
                <a:cubicBezTo>
                  <a:pt x="2431" y="237"/>
                  <a:pt x="2429" y="235"/>
                  <a:pt x="2431" y="235"/>
                </a:cubicBezTo>
                <a:cubicBezTo>
                  <a:pt x="2432" y="237"/>
                  <a:pt x="2434" y="233"/>
                  <a:pt x="2435" y="235"/>
                </a:cubicBezTo>
                <a:cubicBezTo>
                  <a:pt x="2435" y="235"/>
                  <a:pt x="2434" y="235"/>
                  <a:pt x="2433" y="236"/>
                </a:cubicBezTo>
                <a:cubicBezTo>
                  <a:pt x="2436" y="236"/>
                  <a:pt x="2437" y="235"/>
                  <a:pt x="2438" y="237"/>
                </a:cubicBezTo>
                <a:cubicBezTo>
                  <a:pt x="2438" y="237"/>
                  <a:pt x="2438" y="237"/>
                  <a:pt x="2438" y="237"/>
                </a:cubicBezTo>
                <a:close/>
                <a:moveTo>
                  <a:pt x="2453" y="257"/>
                </a:moveTo>
                <a:cubicBezTo>
                  <a:pt x="2453" y="257"/>
                  <a:pt x="2453" y="258"/>
                  <a:pt x="2452" y="258"/>
                </a:cubicBezTo>
                <a:cubicBezTo>
                  <a:pt x="2452" y="257"/>
                  <a:pt x="2452" y="257"/>
                  <a:pt x="2451" y="256"/>
                </a:cubicBezTo>
                <a:cubicBezTo>
                  <a:pt x="2452" y="257"/>
                  <a:pt x="2453" y="256"/>
                  <a:pt x="2453" y="257"/>
                </a:cubicBezTo>
                <a:close/>
                <a:moveTo>
                  <a:pt x="2458" y="260"/>
                </a:moveTo>
                <a:cubicBezTo>
                  <a:pt x="2458" y="259"/>
                  <a:pt x="2458" y="259"/>
                  <a:pt x="2458" y="258"/>
                </a:cubicBezTo>
                <a:cubicBezTo>
                  <a:pt x="2457" y="257"/>
                  <a:pt x="2454" y="258"/>
                  <a:pt x="2454" y="257"/>
                </a:cubicBezTo>
                <a:cubicBezTo>
                  <a:pt x="2455" y="257"/>
                  <a:pt x="2456" y="257"/>
                  <a:pt x="2456" y="256"/>
                </a:cubicBezTo>
                <a:cubicBezTo>
                  <a:pt x="2455" y="256"/>
                  <a:pt x="2454" y="256"/>
                  <a:pt x="2453" y="256"/>
                </a:cubicBezTo>
                <a:cubicBezTo>
                  <a:pt x="2455" y="254"/>
                  <a:pt x="2454" y="253"/>
                  <a:pt x="2454" y="252"/>
                </a:cubicBezTo>
                <a:cubicBezTo>
                  <a:pt x="2454" y="251"/>
                  <a:pt x="2455" y="251"/>
                  <a:pt x="2455" y="251"/>
                </a:cubicBezTo>
                <a:cubicBezTo>
                  <a:pt x="2459" y="251"/>
                  <a:pt x="2465" y="253"/>
                  <a:pt x="2471" y="252"/>
                </a:cubicBezTo>
                <a:cubicBezTo>
                  <a:pt x="2468" y="251"/>
                  <a:pt x="2465" y="251"/>
                  <a:pt x="2465" y="251"/>
                </a:cubicBezTo>
                <a:cubicBezTo>
                  <a:pt x="2463" y="249"/>
                  <a:pt x="2466" y="250"/>
                  <a:pt x="2466" y="250"/>
                </a:cubicBezTo>
                <a:cubicBezTo>
                  <a:pt x="2469" y="249"/>
                  <a:pt x="2474" y="250"/>
                  <a:pt x="2476" y="251"/>
                </a:cubicBezTo>
                <a:cubicBezTo>
                  <a:pt x="2474" y="251"/>
                  <a:pt x="2474" y="253"/>
                  <a:pt x="2473" y="253"/>
                </a:cubicBezTo>
                <a:cubicBezTo>
                  <a:pt x="2472" y="254"/>
                  <a:pt x="2473" y="251"/>
                  <a:pt x="2472" y="252"/>
                </a:cubicBezTo>
                <a:cubicBezTo>
                  <a:pt x="2472" y="254"/>
                  <a:pt x="2473" y="253"/>
                  <a:pt x="2474" y="255"/>
                </a:cubicBezTo>
                <a:cubicBezTo>
                  <a:pt x="2469" y="254"/>
                  <a:pt x="2467" y="254"/>
                  <a:pt x="2464" y="253"/>
                </a:cubicBezTo>
                <a:cubicBezTo>
                  <a:pt x="2464" y="255"/>
                  <a:pt x="2463" y="254"/>
                  <a:pt x="2463" y="255"/>
                </a:cubicBezTo>
                <a:cubicBezTo>
                  <a:pt x="2459" y="256"/>
                  <a:pt x="2457" y="254"/>
                  <a:pt x="2455" y="255"/>
                </a:cubicBezTo>
                <a:cubicBezTo>
                  <a:pt x="2458" y="256"/>
                  <a:pt x="2461" y="255"/>
                  <a:pt x="2464" y="257"/>
                </a:cubicBezTo>
                <a:cubicBezTo>
                  <a:pt x="2463" y="257"/>
                  <a:pt x="2463" y="257"/>
                  <a:pt x="2463" y="257"/>
                </a:cubicBezTo>
                <a:cubicBezTo>
                  <a:pt x="2463" y="257"/>
                  <a:pt x="2463" y="257"/>
                  <a:pt x="2463" y="258"/>
                </a:cubicBezTo>
                <a:cubicBezTo>
                  <a:pt x="2463" y="258"/>
                  <a:pt x="2462" y="258"/>
                  <a:pt x="2462" y="257"/>
                </a:cubicBezTo>
                <a:cubicBezTo>
                  <a:pt x="2461" y="257"/>
                  <a:pt x="2461" y="257"/>
                  <a:pt x="2460" y="257"/>
                </a:cubicBezTo>
                <a:cubicBezTo>
                  <a:pt x="2459" y="257"/>
                  <a:pt x="2458" y="256"/>
                  <a:pt x="2457" y="257"/>
                </a:cubicBezTo>
                <a:cubicBezTo>
                  <a:pt x="2458" y="257"/>
                  <a:pt x="2458" y="257"/>
                  <a:pt x="2459" y="258"/>
                </a:cubicBezTo>
                <a:cubicBezTo>
                  <a:pt x="2459" y="258"/>
                  <a:pt x="2459" y="258"/>
                  <a:pt x="2459" y="258"/>
                </a:cubicBezTo>
                <a:cubicBezTo>
                  <a:pt x="2459" y="259"/>
                  <a:pt x="2460" y="259"/>
                  <a:pt x="2460" y="258"/>
                </a:cubicBezTo>
                <a:cubicBezTo>
                  <a:pt x="2461" y="259"/>
                  <a:pt x="2461" y="259"/>
                  <a:pt x="2461" y="259"/>
                </a:cubicBezTo>
                <a:cubicBezTo>
                  <a:pt x="2461" y="260"/>
                  <a:pt x="2469" y="259"/>
                  <a:pt x="2468" y="261"/>
                </a:cubicBezTo>
                <a:cubicBezTo>
                  <a:pt x="2466" y="262"/>
                  <a:pt x="2461" y="261"/>
                  <a:pt x="2458" y="260"/>
                </a:cubicBezTo>
                <a:close/>
                <a:moveTo>
                  <a:pt x="2468" y="256"/>
                </a:moveTo>
                <a:cubicBezTo>
                  <a:pt x="2468" y="257"/>
                  <a:pt x="2467" y="257"/>
                  <a:pt x="2467" y="257"/>
                </a:cubicBezTo>
                <a:cubicBezTo>
                  <a:pt x="2466" y="257"/>
                  <a:pt x="2466" y="257"/>
                  <a:pt x="2465" y="257"/>
                </a:cubicBezTo>
                <a:cubicBezTo>
                  <a:pt x="2465" y="256"/>
                  <a:pt x="2463" y="256"/>
                  <a:pt x="2464" y="255"/>
                </a:cubicBezTo>
                <a:cubicBezTo>
                  <a:pt x="2465" y="257"/>
                  <a:pt x="2464" y="254"/>
                  <a:pt x="2465" y="254"/>
                </a:cubicBezTo>
                <a:cubicBezTo>
                  <a:pt x="2468" y="256"/>
                  <a:pt x="2470" y="255"/>
                  <a:pt x="2474" y="256"/>
                </a:cubicBezTo>
                <a:cubicBezTo>
                  <a:pt x="2473" y="258"/>
                  <a:pt x="2470" y="257"/>
                  <a:pt x="2468" y="256"/>
                </a:cubicBezTo>
                <a:close/>
                <a:moveTo>
                  <a:pt x="2476" y="265"/>
                </a:moveTo>
                <a:cubicBezTo>
                  <a:pt x="2474" y="265"/>
                  <a:pt x="2468" y="265"/>
                  <a:pt x="2466" y="263"/>
                </a:cubicBezTo>
                <a:cubicBezTo>
                  <a:pt x="2471" y="264"/>
                  <a:pt x="2473" y="263"/>
                  <a:pt x="2476" y="265"/>
                </a:cubicBezTo>
                <a:close/>
                <a:moveTo>
                  <a:pt x="2476" y="269"/>
                </a:moveTo>
                <a:cubicBezTo>
                  <a:pt x="2476" y="269"/>
                  <a:pt x="2476" y="270"/>
                  <a:pt x="2475" y="270"/>
                </a:cubicBezTo>
                <a:cubicBezTo>
                  <a:pt x="2475" y="269"/>
                  <a:pt x="2475" y="268"/>
                  <a:pt x="2474" y="269"/>
                </a:cubicBezTo>
                <a:cubicBezTo>
                  <a:pt x="2474" y="267"/>
                  <a:pt x="2475" y="268"/>
                  <a:pt x="2476" y="268"/>
                </a:cubicBezTo>
                <a:cubicBezTo>
                  <a:pt x="2476" y="269"/>
                  <a:pt x="2476" y="269"/>
                  <a:pt x="2476" y="269"/>
                </a:cubicBezTo>
                <a:close/>
                <a:moveTo>
                  <a:pt x="2477" y="263"/>
                </a:moveTo>
                <a:cubicBezTo>
                  <a:pt x="2475" y="261"/>
                  <a:pt x="2473" y="263"/>
                  <a:pt x="2472" y="262"/>
                </a:cubicBezTo>
                <a:cubicBezTo>
                  <a:pt x="2473" y="262"/>
                  <a:pt x="2471" y="262"/>
                  <a:pt x="2471" y="262"/>
                </a:cubicBezTo>
                <a:cubicBezTo>
                  <a:pt x="2472" y="260"/>
                  <a:pt x="2475" y="262"/>
                  <a:pt x="2477" y="261"/>
                </a:cubicBezTo>
                <a:cubicBezTo>
                  <a:pt x="2477" y="262"/>
                  <a:pt x="2477" y="262"/>
                  <a:pt x="2477" y="263"/>
                </a:cubicBezTo>
                <a:close/>
                <a:moveTo>
                  <a:pt x="2486" y="275"/>
                </a:moveTo>
                <a:cubicBezTo>
                  <a:pt x="2485" y="275"/>
                  <a:pt x="2485" y="276"/>
                  <a:pt x="2484" y="275"/>
                </a:cubicBezTo>
                <a:cubicBezTo>
                  <a:pt x="2484" y="274"/>
                  <a:pt x="2485" y="274"/>
                  <a:pt x="2485" y="274"/>
                </a:cubicBezTo>
                <a:cubicBezTo>
                  <a:pt x="2485" y="274"/>
                  <a:pt x="2485" y="274"/>
                  <a:pt x="2485" y="273"/>
                </a:cubicBezTo>
                <a:cubicBezTo>
                  <a:pt x="2486" y="273"/>
                  <a:pt x="2486" y="274"/>
                  <a:pt x="2486" y="275"/>
                </a:cubicBezTo>
                <a:close/>
                <a:moveTo>
                  <a:pt x="2477" y="269"/>
                </a:moveTo>
                <a:cubicBezTo>
                  <a:pt x="2483" y="268"/>
                  <a:pt x="2489" y="271"/>
                  <a:pt x="2495" y="270"/>
                </a:cubicBezTo>
                <a:cubicBezTo>
                  <a:pt x="2495" y="271"/>
                  <a:pt x="2496" y="271"/>
                  <a:pt x="2496" y="272"/>
                </a:cubicBezTo>
                <a:cubicBezTo>
                  <a:pt x="2489" y="270"/>
                  <a:pt x="2483" y="272"/>
                  <a:pt x="2477" y="269"/>
                </a:cubicBezTo>
                <a:close/>
                <a:moveTo>
                  <a:pt x="2488" y="281"/>
                </a:moveTo>
                <a:cubicBezTo>
                  <a:pt x="2488" y="282"/>
                  <a:pt x="2491" y="280"/>
                  <a:pt x="2491" y="283"/>
                </a:cubicBezTo>
                <a:cubicBezTo>
                  <a:pt x="2489" y="281"/>
                  <a:pt x="2488" y="283"/>
                  <a:pt x="2488" y="281"/>
                </a:cubicBezTo>
                <a:close/>
                <a:moveTo>
                  <a:pt x="2486" y="276"/>
                </a:moveTo>
                <a:cubicBezTo>
                  <a:pt x="2486" y="274"/>
                  <a:pt x="2488" y="277"/>
                  <a:pt x="2488" y="275"/>
                </a:cubicBezTo>
                <a:cubicBezTo>
                  <a:pt x="2488" y="275"/>
                  <a:pt x="2487" y="275"/>
                  <a:pt x="2487" y="274"/>
                </a:cubicBezTo>
                <a:cubicBezTo>
                  <a:pt x="2487" y="274"/>
                  <a:pt x="2492" y="274"/>
                  <a:pt x="2493" y="275"/>
                </a:cubicBezTo>
                <a:cubicBezTo>
                  <a:pt x="2491" y="276"/>
                  <a:pt x="2489" y="277"/>
                  <a:pt x="2486" y="276"/>
                </a:cubicBezTo>
                <a:close/>
                <a:moveTo>
                  <a:pt x="2496" y="276"/>
                </a:moveTo>
                <a:cubicBezTo>
                  <a:pt x="2496" y="276"/>
                  <a:pt x="2496" y="276"/>
                  <a:pt x="2496" y="276"/>
                </a:cubicBezTo>
                <a:cubicBezTo>
                  <a:pt x="2495" y="276"/>
                  <a:pt x="2495" y="277"/>
                  <a:pt x="2494" y="277"/>
                </a:cubicBezTo>
                <a:cubicBezTo>
                  <a:pt x="2494" y="276"/>
                  <a:pt x="2494" y="275"/>
                  <a:pt x="2494" y="275"/>
                </a:cubicBezTo>
                <a:cubicBezTo>
                  <a:pt x="2495" y="275"/>
                  <a:pt x="2498" y="275"/>
                  <a:pt x="2496" y="276"/>
                </a:cubicBezTo>
                <a:close/>
                <a:moveTo>
                  <a:pt x="2491" y="267"/>
                </a:moveTo>
                <a:cubicBezTo>
                  <a:pt x="2494" y="265"/>
                  <a:pt x="2497" y="267"/>
                  <a:pt x="2500" y="268"/>
                </a:cubicBezTo>
                <a:cubicBezTo>
                  <a:pt x="2498" y="269"/>
                  <a:pt x="2494" y="267"/>
                  <a:pt x="2491" y="267"/>
                </a:cubicBezTo>
                <a:close/>
                <a:moveTo>
                  <a:pt x="2497" y="264"/>
                </a:moveTo>
                <a:cubicBezTo>
                  <a:pt x="2498" y="264"/>
                  <a:pt x="2498" y="264"/>
                  <a:pt x="2499" y="264"/>
                </a:cubicBezTo>
                <a:cubicBezTo>
                  <a:pt x="2500" y="266"/>
                  <a:pt x="2497" y="265"/>
                  <a:pt x="2497" y="264"/>
                </a:cubicBezTo>
                <a:close/>
                <a:moveTo>
                  <a:pt x="2498" y="259"/>
                </a:moveTo>
                <a:cubicBezTo>
                  <a:pt x="2498" y="258"/>
                  <a:pt x="2510" y="260"/>
                  <a:pt x="2505" y="260"/>
                </a:cubicBezTo>
                <a:cubicBezTo>
                  <a:pt x="2502" y="261"/>
                  <a:pt x="2500" y="260"/>
                  <a:pt x="2498" y="259"/>
                </a:cubicBezTo>
                <a:close/>
                <a:moveTo>
                  <a:pt x="2504" y="265"/>
                </a:moveTo>
                <a:cubicBezTo>
                  <a:pt x="2505" y="265"/>
                  <a:pt x="2506" y="264"/>
                  <a:pt x="2506" y="265"/>
                </a:cubicBezTo>
                <a:cubicBezTo>
                  <a:pt x="2505" y="266"/>
                  <a:pt x="2504" y="266"/>
                  <a:pt x="2504" y="265"/>
                </a:cubicBezTo>
                <a:close/>
                <a:moveTo>
                  <a:pt x="2511" y="290"/>
                </a:moveTo>
                <a:cubicBezTo>
                  <a:pt x="2513" y="290"/>
                  <a:pt x="2513" y="289"/>
                  <a:pt x="2515" y="290"/>
                </a:cubicBezTo>
                <a:cubicBezTo>
                  <a:pt x="2515" y="292"/>
                  <a:pt x="2511" y="290"/>
                  <a:pt x="2511" y="290"/>
                </a:cubicBezTo>
                <a:close/>
                <a:moveTo>
                  <a:pt x="2508" y="278"/>
                </a:moveTo>
                <a:cubicBezTo>
                  <a:pt x="2509" y="276"/>
                  <a:pt x="2505" y="278"/>
                  <a:pt x="2506" y="276"/>
                </a:cubicBezTo>
                <a:cubicBezTo>
                  <a:pt x="2508" y="276"/>
                  <a:pt x="2513" y="275"/>
                  <a:pt x="2515" y="278"/>
                </a:cubicBezTo>
                <a:cubicBezTo>
                  <a:pt x="2512" y="277"/>
                  <a:pt x="2510" y="277"/>
                  <a:pt x="2508" y="278"/>
                </a:cubicBezTo>
                <a:close/>
                <a:moveTo>
                  <a:pt x="2520" y="224"/>
                </a:moveTo>
                <a:cubicBezTo>
                  <a:pt x="2515" y="222"/>
                  <a:pt x="2512" y="224"/>
                  <a:pt x="2509" y="221"/>
                </a:cubicBezTo>
                <a:cubicBezTo>
                  <a:pt x="2512" y="221"/>
                  <a:pt x="2517" y="223"/>
                  <a:pt x="2518" y="221"/>
                </a:cubicBezTo>
                <a:cubicBezTo>
                  <a:pt x="2519" y="221"/>
                  <a:pt x="2520" y="222"/>
                  <a:pt x="2521" y="223"/>
                </a:cubicBezTo>
                <a:cubicBezTo>
                  <a:pt x="2519" y="222"/>
                  <a:pt x="2520" y="222"/>
                  <a:pt x="2520" y="224"/>
                </a:cubicBezTo>
                <a:close/>
                <a:moveTo>
                  <a:pt x="2513" y="220"/>
                </a:moveTo>
                <a:cubicBezTo>
                  <a:pt x="2515" y="219"/>
                  <a:pt x="2516" y="221"/>
                  <a:pt x="2515" y="221"/>
                </a:cubicBezTo>
                <a:cubicBezTo>
                  <a:pt x="2515" y="220"/>
                  <a:pt x="2513" y="221"/>
                  <a:pt x="2513" y="220"/>
                </a:cubicBezTo>
                <a:close/>
                <a:moveTo>
                  <a:pt x="2522" y="222"/>
                </a:moveTo>
                <a:cubicBezTo>
                  <a:pt x="2523" y="222"/>
                  <a:pt x="2524" y="222"/>
                  <a:pt x="2524" y="224"/>
                </a:cubicBezTo>
                <a:cubicBezTo>
                  <a:pt x="2523" y="223"/>
                  <a:pt x="2522" y="224"/>
                  <a:pt x="2522" y="222"/>
                </a:cubicBezTo>
                <a:close/>
                <a:moveTo>
                  <a:pt x="2541" y="293"/>
                </a:moveTo>
                <a:cubicBezTo>
                  <a:pt x="2541" y="294"/>
                  <a:pt x="2541" y="293"/>
                  <a:pt x="2542" y="293"/>
                </a:cubicBezTo>
                <a:cubicBezTo>
                  <a:pt x="2542" y="296"/>
                  <a:pt x="2539" y="294"/>
                  <a:pt x="2541" y="293"/>
                </a:cubicBezTo>
                <a:close/>
                <a:moveTo>
                  <a:pt x="2537" y="292"/>
                </a:moveTo>
                <a:cubicBezTo>
                  <a:pt x="2537" y="292"/>
                  <a:pt x="2537" y="292"/>
                  <a:pt x="2538" y="293"/>
                </a:cubicBezTo>
                <a:cubicBezTo>
                  <a:pt x="2538" y="293"/>
                  <a:pt x="2538" y="293"/>
                  <a:pt x="2538" y="293"/>
                </a:cubicBezTo>
                <a:cubicBezTo>
                  <a:pt x="2538" y="292"/>
                  <a:pt x="2541" y="293"/>
                  <a:pt x="2539" y="293"/>
                </a:cubicBezTo>
                <a:cubicBezTo>
                  <a:pt x="2539" y="293"/>
                  <a:pt x="2538" y="293"/>
                  <a:pt x="2538" y="293"/>
                </a:cubicBezTo>
                <a:cubicBezTo>
                  <a:pt x="2538" y="293"/>
                  <a:pt x="2538" y="293"/>
                  <a:pt x="2538" y="293"/>
                </a:cubicBezTo>
                <a:cubicBezTo>
                  <a:pt x="2538" y="293"/>
                  <a:pt x="2538" y="293"/>
                  <a:pt x="2538" y="293"/>
                </a:cubicBezTo>
                <a:cubicBezTo>
                  <a:pt x="2532" y="292"/>
                  <a:pt x="2525" y="292"/>
                  <a:pt x="2523" y="289"/>
                </a:cubicBezTo>
                <a:cubicBezTo>
                  <a:pt x="2525" y="289"/>
                  <a:pt x="2526" y="290"/>
                  <a:pt x="2526" y="287"/>
                </a:cubicBezTo>
                <a:cubicBezTo>
                  <a:pt x="2528" y="287"/>
                  <a:pt x="2529" y="289"/>
                  <a:pt x="2530" y="290"/>
                </a:cubicBezTo>
                <a:cubicBezTo>
                  <a:pt x="2532" y="289"/>
                  <a:pt x="2532" y="289"/>
                  <a:pt x="2535" y="289"/>
                </a:cubicBezTo>
                <a:cubicBezTo>
                  <a:pt x="2535" y="290"/>
                  <a:pt x="2536" y="291"/>
                  <a:pt x="2537" y="291"/>
                </a:cubicBezTo>
                <a:cubicBezTo>
                  <a:pt x="2536" y="290"/>
                  <a:pt x="2543" y="289"/>
                  <a:pt x="2542" y="292"/>
                </a:cubicBezTo>
                <a:cubicBezTo>
                  <a:pt x="2541" y="290"/>
                  <a:pt x="2538" y="292"/>
                  <a:pt x="2537" y="292"/>
                </a:cubicBezTo>
                <a:close/>
                <a:moveTo>
                  <a:pt x="2530" y="223"/>
                </a:moveTo>
                <a:cubicBezTo>
                  <a:pt x="2529" y="224"/>
                  <a:pt x="2533" y="222"/>
                  <a:pt x="2533" y="224"/>
                </a:cubicBezTo>
                <a:cubicBezTo>
                  <a:pt x="2531" y="223"/>
                  <a:pt x="2526" y="226"/>
                  <a:pt x="2525" y="223"/>
                </a:cubicBezTo>
                <a:cubicBezTo>
                  <a:pt x="2527" y="223"/>
                  <a:pt x="2528" y="224"/>
                  <a:pt x="2529" y="224"/>
                </a:cubicBezTo>
                <a:cubicBezTo>
                  <a:pt x="2530" y="223"/>
                  <a:pt x="2529" y="223"/>
                  <a:pt x="2530" y="223"/>
                </a:cubicBezTo>
                <a:close/>
                <a:moveTo>
                  <a:pt x="2540" y="265"/>
                </a:moveTo>
                <a:cubicBezTo>
                  <a:pt x="2536" y="264"/>
                  <a:pt x="2534" y="265"/>
                  <a:pt x="2531" y="263"/>
                </a:cubicBezTo>
                <a:cubicBezTo>
                  <a:pt x="2534" y="263"/>
                  <a:pt x="2540" y="263"/>
                  <a:pt x="2540" y="265"/>
                </a:cubicBezTo>
                <a:close/>
                <a:moveTo>
                  <a:pt x="2535" y="224"/>
                </a:moveTo>
                <a:cubicBezTo>
                  <a:pt x="2535" y="223"/>
                  <a:pt x="2536" y="223"/>
                  <a:pt x="2536" y="223"/>
                </a:cubicBezTo>
                <a:cubicBezTo>
                  <a:pt x="2537" y="223"/>
                  <a:pt x="2538" y="223"/>
                  <a:pt x="2538" y="224"/>
                </a:cubicBezTo>
                <a:cubicBezTo>
                  <a:pt x="2537" y="225"/>
                  <a:pt x="2537" y="224"/>
                  <a:pt x="2536" y="223"/>
                </a:cubicBezTo>
                <a:cubicBezTo>
                  <a:pt x="2536" y="224"/>
                  <a:pt x="2536" y="224"/>
                  <a:pt x="2535" y="224"/>
                </a:cubicBezTo>
                <a:close/>
                <a:moveTo>
                  <a:pt x="2541" y="272"/>
                </a:moveTo>
                <a:cubicBezTo>
                  <a:pt x="2540" y="272"/>
                  <a:pt x="2538" y="272"/>
                  <a:pt x="2538" y="271"/>
                </a:cubicBezTo>
                <a:cubicBezTo>
                  <a:pt x="2539" y="271"/>
                  <a:pt x="2541" y="271"/>
                  <a:pt x="2541" y="272"/>
                </a:cubicBezTo>
                <a:close/>
                <a:moveTo>
                  <a:pt x="2543" y="221"/>
                </a:moveTo>
                <a:cubicBezTo>
                  <a:pt x="2539" y="221"/>
                  <a:pt x="2538" y="221"/>
                  <a:pt x="2534" y="220"/>
                </a:cubicBezTo>
                <a:cubicBezTo>
                  <a:pt x="2534" y="218"/>
                  <a:pt x="2535" y="218"/>
                  <a:pt x="2535" y="216"/>
                </a:cubicBezTo>
                <a:cubicBezTo>
                  <a:pt x="2534" y="216"/>
                  <a:pt x="2534" y="215"/>
                  <a:pt x="2532" y="215"/>
                </a:cubicBezTo>
                <a:cubicBezTo>
                  <a:pt x="2532" y="216"/>
                  <a:pt x="2532" y="216"/>
                  <a:pt x="2532" y="216"/>
                </a:cubicBezTo>
                <a:cubicBezTo>
                  <a:pt x="2532" y="217"/>
                  <a:pt x="2532" y="218"/>
                  <a:pt x="2532" y="219"/>
                </a:cubicBezTo>
                <a:cubicBezTo>
                  <a:pt x="2532" y="219"/>
                  <a:pt x="2531" y="219"/>
                  <a:pt x="2531" y="221"/>
                </a:cubicBezTo>
                <a:cubicBezTo>
                  <a:pt x="2529" y="220"/>
                  <a:pt x="2524" y="218"/>
                  <a:pt x="2527" y="217"/>
                </a:cubicBezTo>
                <a:cubicBezTo>
                  <a:pt x="2527" y="217"/>
                  <a:pt x="2527" y="216"/>
                  <a:pt x="2526" y="216"/>
                </a:cubicBezTo>
                <a:cubicBezTo>
                  <a:pt x="2526" y="217"/>
                  <a:pt x="2526" y="218"/>
                  <a:pt x="2526" y="219"/>
                </a:cubicBezTo>
                <a:cubicBezTo>
                  <a:pt x="2524" y="219"/>
                  <a:pt x="2521" y="220"/>
                  <a:pt x="2521" y="218"/>
                </a:cubicBezTo>
                <a:cubicBezTo>
                  <a:pt x="2520" y="221"/>
                  <a:pt x="2517" y="217"/>
                  <a:pt x="2515" y="217"/>
                </a:cubicBezTo>
                <a:cubicBezTo>
                  <a:pt x="2513" y="218"/>
                  <a:pt x="2503" y="218"/>
                  <a:pt x="2505" y="216"/>
                </a:cubicBezTo>
                <a:cubicBezTo>
                  <a:pt x="2504" y="216"/>
                  <a:pt x="2504" y="218"/>
                  <a:pt x="2502" y="218"/>
                </a:cubicBezTo>
                <a:cubicBezTo>
                  <a:pt x="2500" y="216"/>
                  <a:pt x="2496" y="216"/>
                  <a:pt x="2492" y="216"/>
                </a:cubicBezTo>
                <a:cubicBezTo>
                  <a:pt x="2492" y="216"/>
                  <a:pt x="2492" y="215"/>
                  <a:pt x="2492" y="214"/>
                </a:cubicBezTo>
                <a:cubicBezTo>
                  <a:pt x="2494" y="214"/>
                  <a:pt x="2494" y="215"/>
                  <a:pt x="2494" y="214"/>
                </a:cubicBezTo>
                <a:cubicBezTo>
                  <a:pt x="2493" y="214"/>
                  <a:pt x="2492" y="213"/>
                  <a:pt x="2491" y="213"/>
                </a:cubicBezTo>
                <a:cubicBezTo>
                  <a:pt x="2491" y="215"/>
                  <a:pt x="2491" y="214"/>
                  <a:pt x="2490" y="216"/>
                </a:cubicBezTo>
                <a:cubicBezTo>
                  <a:pt x="2487" y="215"/>
                  <a:pt x="2486" y="214"/>
                  <a:pt x="2483" y="214"/>
                </a:cubicBezTo>
                <a:cubicBezTo>
                  <a:pt x="2485" y="213"/>
                  <a:pt x="2481" y="214"/>
                  <a:pt x="2482" y="213"/>
                </a:cubicBezTo>
                <a:cubicBezTo>
                  <a:pt x="2484" y="213"/>
                  <a:pt x="2482" y="212"/>
                  <a:pt x="2483" y="211"/>
                </a:cubicBezTo>
                <a:cubicBezTo>
                  <a:pt x="2484" y="210"/>
                  <a:pt x="2484" y="210"/>
                  <a:pt x="2485" y="210"/>
                </a:cubicBezTo>
                <a:cubicBezTo>
                  <a:pt x="2484" y="210"/>
                  <a:pt x="2484" y="209"/>
                  <a:pt x="2484" y="208"/>
                </a:cubicBezTo>
                <a:cubicBezTo>
                  <a:pt x="2484" y="210"/>
                  <a:pt x="2483" y="209"/>
                  <a:pt x="2482" y="210"/>
                </a:cubicBezTo>
                <a:cubicBezTo>
                  <a:pt x="2480" y="208"/>
                  <a:pt x="2480" y="206"/>
                  <a:pt x="2478" y="206"/>
                </a:cubicBezTo>
                <a:cubicBezTo>
                  <a:pt x="2478" y="207"/>
                  <a:pt x="2478" y="207"/>
                  <a:pt x="2478" y="208"/>
                </a:cubicBezTo>
                <a:cubicBezTo>
                  <a:pt x="2478" y="208"/>
                  <a:pt x="2477" y="208"/>
                  <a:pt x="2476" y="208"/>
                </a:cubicBezTo>
                <a:cubicBezTo>
                  <a:pt x="2477" y="207"/>
                  <a:pt x="2477" y="206"/>
                  <a:pt x="2477" y="205"/>
                </a:cubicBezTo>
                <a:cubicBezTo>
                  <a:pt x="2479" y="205"/>
                  <a:pt x="2480" y="205"/>
                  <a:pt x="2481" y="204"/>
                </a:cubicBezTo>
                <a:cubicBezTo>
                  <a:pt x="2481" y="206"/>
                  <a:pt x="2480" y="206"/>
                  <a:pt x="2481" y="207"/>
                </a:cubicBezTo>
                <a:cubicBezTo>
                  <a:pt x="2484" y="206"/>
                  <a:pt x="2485" y="207"/>
                  <a:pt x="2490" y="207"/>
                </a:cubicBezTo>
                <a:cubicBezTo>
                  <a:pt x="2490" y="209"/>
                  <a:pt x="2490" y="209"/>
                  <a:pt x="2490" y="210"/>
                </a:cubicBezTo>
                <a:cubicBezTo>
                  <a:pt x="2489" y="210"/>
                  <a:pt x="2488" y="210"/>
                  <a:pt x="2487" y="210"/>
                </a:cubicBezTo>
                <a:cubicBezTo>
                  <a:pt x="2491" y="211"/>
                  <a:pt x="2496" y="214"/>
                  <a:pt x="2497" y="208"/>
                </a:cubicBezTo>
                <a:cubicBezTo>
                  <a:pt x="2497" y="208"/>
                  <a:pt x="2495" y="211"/>
                  <a:pt x="2495" y="209"/>
                </a:cubicBezTo>
                <a:cubicBezTo>
                  <a:pt x="2495" y="209"/>
                  <a:pt x="2497" y="207"/>
                  <a:pt x="2497" y="208"/>
                </a:cubicBezTo>
                <a:cubicBezTo>
                  <a:pt x="2497" y="208"/>
                  <a:pt x="2497" y="208"/>
                  <a:pt x="2497" y="208"/>
                </a:cubicBezTo>
                <a:cubicBezTo>
                  <a:pt x="2497" y="208"/>
                  <a:pt x="2497" y="208"/>
                  <a:pt x="2497" y="208"/>
                </a:cubicBezTo>
                <a:cubicBezTo>
                  <a:pt x="2497" y="208"/>
                  <a:pt x="2497" y="208"/>
                  <a:pt x="2497" y="208"/>
                </a:cubicBezTo>
                <a:cubicBezTo>
                  <a:pt x="2498" y="208"/>
                  <a:pt x="2498" y="207"/>
                  <a:pt x="2498" y="206"/>
                </a:cubicBezTo>
                <a:cubicBezTo>
                  <a:pt x="2500" y="206"/>
                  <a:pt x="2500" y="207"/>
                  <a:pt x="2501" y="207"/>
                </a:cubicBezTo>
                <a:cubicBezTo>
                  <a:pt x="2502" y="208"/>
                  <a:pt x="2501" y="209"/>
                  <a:pt x="2502" y="210"/>
                </a:cubicBezTo>
                <a:cubicBezTo>
                  <a:pt x="2502" y="209"/>
                  <a:pt x="2503" y="209"/>
                  <a:pt x="2503" y="208"/>
                </a:cubicBezTo>
                <a:cubicBezTo>
                  <a:pt x="2503" y="212"/>
                  <a:pt x="2504" y="211"/>
                  <a:pt x="2505" y="210"/>
                </a:cubicBezTo>
                <a:cubicBezTo>
                  <a:pt x="2505" y="211"/>
                  <a:pt x="2506" y="211"/>
                  <a:pt x="2506" y="212"/>
                </a:cubicBezTo>
                <a:cubicBezTo>
                  <a:pt x="2504" y="211"/>
                  <a:pt x="2501" y="211"/>
                  <a:pt x="2500" y="211"/>
                </a:cubicBezTo>
                <a:cubicBezTo>
                  <a:pt x="2502" y="213"/>
                  <a:pt x="2504" y="212"/>
                  <a:pt x="2503" y="215"/>
                </a:cubicBezTo>
                <a:cubicBezTo>
                  <a:pt x="2506" y="215"/>
                  <a:pt x="2504" y="215"/>
                  <a:pt x="2506" y="213"/>
                </a:cubicBezTo>
                <a:cubicBezTo>
                  <a:pt x="2505" y="213"/>
                  <a:pt x="2504" y="215"/>
                  <a:pt x="2505" y="213"/>
                </a:cubicBezTo>
                <a:cubicBezTo>
                  <a:pt x="2506" y="212"/>
                  <a:pt x="2509" y="213"/>
                  <a:pt x="2510" y="212"/>
                </a:cubicBezTo>
                <a:cubicBezTo>
                  <a:pt x="2509" y="211"/>
                  <a:pt x="2507" y="212"/>
                  <a:pt x="2506" y="210"/>
                </a:cubicBezTo>
                <a:cubicBezTo>
                  <a:pt x="2508" y="209"/>
                  <a:pt x="2506" y="209"/>
                  <a:pt x="2505" y="209"/>
                </a:cubicBezTo>
                <a:cubicBezTo>
                  <a:pt x="2505" y="208"/>
                  <a:pt x="2505" y="208"/>
                  <a:pt x="2505" y="207"/>
                </a:cubicBezTo>
                <a:cubicBezTo>
                  <a:pt x="2506" y="207"/>
                  <a:pt x="2508" y="207"/>
                  <a:pt x="2508" y="208"/>
                </a:cubicBezTo>
                <a:cubicBezTo>
                  <a:pt x="2507" y="207"/>
                  <a:pt x="2507" y="211"/>
                  <a:pt x="2508" y="210"/>
                </a:cubicBezTo>
                <a:cubicBezTo>
                  <a:pt x="2511" y="210"/>
                  <a:pt x="2515" y="211"/>
                  <a:pt x="2519" y="211"/>
                </a:cubicBezTo>
                <a:cubicBezTo>
                  <a:pt x="2518" y="210"/>
                  <a:pt x="2518" y="209"/>
                  <a:pt x="2516" y="209"/>
                </a:cubicBezTo>
                <a:cubicBezTo>
                  <a:pt x="2515" y="210"/>
                  <a:pt x="2516" y="209"/>
                  <a:pt x="2517" y="208"/>
                </a:cubicBezTo>
                <a:cubicBezTo>
                  <a:pt x="2519" y="209"/>
                  <a:pt x="2523" y="209"/>
                  <a:pt x="2525" y="209"/>
                </a:cubicBezTo>
                <a:cubicBezTo>
                  <a:pt x="2525" y="212"/>
                  <a:pt x="2523" y="212"/>
                  <a:pt x="2522" y="210"/>
                </a:cubicBezTo>
                <a:cubicBezTo>
                  <a:pt x="2522" y="212"/>
                  <a:pt x="2520" y="212"/>
                  <a:pt x="2521" y="212"/>
                </a:cubicBezTo>
                <a:cubicBezTo>
                  <a:pt x="2522" y="212"/>
                  <a:pt x="2525" y="212"/>
                  <a:pt x="2525" y="214"/>
                </a:cubicBezTo>
                <a:cubicBezTo>
                  <a:pt x="2523" y="214"/>
                  <a:pt x="2525" y="216"/>
                  <a:pt x="2525" y="216"/>
                </a:cubicBezTo>
                <a:cubicBezTo>
                  <a:pt x="2525" y="215"/>
                  <a:pt x="2526" y="212"/>
                  <a:pt x="2526" y="212"/>
                </a:cubicBezTo>
                <a:cubicBezTo>
                  <a:pt x="2526" y="213"/>
                  <a:pt x="2528" y="214"/>
                  <a:pt x="2529" y="212"/>
                </a:cubicBezTo>
                <a:cubicBezTo>
                  <a:pt x="2527" y="212"/>
                  <a:pt x="2526" y="211"/>
                  <a:pt x="2526" y="210"/>
                </a:cubicBezTo>
                <a:cubicBezTo>
                  <a:pt x="2534" y="210"/>
                  <a:pt x="2540" y="211"/>
                  <a:pt x="2547" y="213"/>
                </a:cubicBezTo>
                <a:cubicBezTo>
                  <a:pt x="2546" y="215"/>
                  <a:pt x="2544" y="215"/>
                  <a:pt x="2543" y="214"/>
                </a:cubicBezTo>
                <a:cubicBezTo>
                  <a:pt x="2543" y="216"/>
                  <a:pt x="2541" y="215"/>
                  <a:pt x="2540" y="217"/>
                </a:cubicBezTo>
                <a:cubicBezTo>
                  <a:pt x="2541" y="219"/>
                  <a:pt x="2542" y="217"/>
                  <a:pt x="2544" y="218"/>
                </a:cubicBezTo>
                <a:cubicBezTo>
                  <a:pt x="2542" y="220"/>
                  <a:pt x="2542" y="219"/>
                  <a:pt x="2543" y="221"/>
                </a:cubicBezTo>
                <a:close/>
                <a:moveTo>
                  <a:pt x="2545" y="217"/>
                </a:moveTo>
                <a:cubicBezTo>
                  <a:pt x="2545" y="217"/>
                  <a:pt x="2545" y="216"/>
                  <a:pt x="2545" y="216"/>
                </a:cubicBezTo>
                <a:cubicBezTo>
                  <a:pt x="2545" y="217"/>
                  <a:pt x="2546" y="218"/>
                  <a:pt x="2546" y="220"/>
                </a:cubicBezTo>
                <a:cubicBezTo>
                  <a:pt x="2546" y="219"/>
                  <a:pt x="2546" y="218"/>
                  <a:pt x="2547" y="218"/>
                </a:cubicBezTo>
                <a:cubicBezTo>
                  <a:pt x="2547" y="219"/>
                  <a:pt x="2547" y="220"/>
                  <a:pt x="2547" y="220"/>
                </a:cubicBezTo>
                <a:cubicBezTo>
                  <a:pt x="2544" y="220"/>
                  <a:pt x="2544" y="216"/>
                  <a:pt x="2544" y="216"/>
                </a:cubicBezTo>
                <a:cubicBezTo>
                  <a:pt x="2544" y="216"/>
                  <a:pt x="2544" y="217"/>
                  <a:pt x="2545" y="217"/>
                </a:cubicBezTo>
                <a:close/>
                <a:moveTo>
                  <a:pt x="2549" y="295"/>
                </a:moveTo>
                <a:cubicBezTo>
                  <a:pt x="2549" y="295"/>
                  <a:pt x="2546" y="295"/>
                  <a:pt x="2545" y="294"/>
                </a:cubicBezTo>
                <a:cubicBezTo>
                  <a:pt x="2547" y="294"/>
                  <a:pt x="2545" y="293"/>
                  <a:pt x="2546" y="292"/>
                </a:cubicBezTo>
                <a:cubicBezTo>
                  <a:pt x="2546" y="292"/>
                  <a:pt x="2548" y="291"/>
                  <a:pt x="2547" y="291"/>
                </a:cubicBezTo>
                <a:cubicBezTo>
                  <a:pt x="2547" y="292"/>
                  <a:pt x="2545" y="291"/>
                  <a:pt x="2545" y="290"/>
                </a:cubicBezTo>
                <a:cubicBezTo>
                  <a:pt x="2547" y="291"/>
                  <a:pt x="2547" y="290"/>
                  <a:pt x="2548" y="290"/>
                </a:cubicBezTo>
                <a:cubicBezTo>
                  <a:pt x="2548" y="292"/>
                  <a:pt x="2549" y="293"/>
                  <a:pt x="2549" y="295"/>
                </a:cubicBezTo>
                <a:close/>
                <a:moveTo>
                  <a:pt x="2546" y="273"/>
                </a:moveTo>
                <a:cubicBezTo>
                  <a:pt x="2547" y="273"/>
                  <a:pt x="2551" y="272"/>
                  <a:pt x="2552" y="274"/>
                </a:cubicBezTo>
                <a:cubicBezTo>
                  <a:pt x="2549" y="273"/>
                  <a:pt x="2548" y="274"/>
                  <a:pt x="2546" y="273"/>
                </a:cubicBezTo>
                <a:close/>
                <a:moveTo>
                  <a:pt x="2553" y="273"/>
                </a:moveTo>
                <a:cubicBezTo>
                  <a:pt x="2554" y="273"/>
                  <a:pt x="2555" y="273"/>
                  <a:pt x="2555" y="274"/>
                </a:cubicBezTo>
                <a:cubicBezTo>
                  <a:pt x="2555" y="274"/>
                  <a:pt x="2552" y="275"/>
                  <a:pt x="2553" y="273"/>
                </a:cubicBezTo>
                <a:close/>
                <a:moveTo>
                  <a:pt x="2562" y="276"/>
                </a:moveTo>
                <a:cubicBezTo>
                  <a:pt x="2560" y="277"/>
                  <a:pt x="2559" y="277"/>
                  <a:pt x="2557" y="276"/>
                </a:cubicBezTo>
                <a:cubicBezTo>
                  <a:pt x="2556" y="275"/>
                  <a:pt x="2558" y="274"/>
                  <a:pt x="2557" y="274"/>
                </a:cubicBezTo>
                <a:cubicBezTo>
                  <a:pt x="2557" y="274"/>
                  <a:pt x="2556" y="276"/>
                  <a:pt x="2555" y="274"/>
                </a:cubicBezTo>
                <a:cubicBezTo>
                  <a:pt x="2556" y="273"/>
                  <a:pt x="2558" y="273"/>
                  <a:pt x="2560" y="273"/>
                </a:cubicBezTo>
                <a:cubicBezTo>
                  <a:pt x="2559" y="275"/>
                  <a:pt x="2562" y="274"/>
                  <a:pt x="2562" y="276"/>
                </a:cubicBezTo>
                <a:close/>
                <a:moveTo>
                  <a:pt x="2570" y="278"/>
                </a:moveTo>
                <a:cubicBezTo>
                  <a:pt x="2567" y="278"/>
                  <a:pt x="2565" y="277"/>
                  <a:pt x="2562" y="276"/>
                </a:cubicBezTo>
                <a:cubicBezTo>
                  <a:pt x="2563" y="273"/>
                  <a:pt x="2568" y="273"/>
                  <a:pt x="2569" y="275"/>
                </a:cubicBezTo>
                <a:cubicBezTo>
                  <a:pt x="2568" y="276"/>
                  <a:pt x="2567" y="275"/>
                  <a:pt x="2567" y="276"/>
                </a:cubicBezTo>
                <a:cubicBezTo>
                  <a:pt x="2568" y="278"/>
                  <a:pt x="2570" y="274"/>
                  <a:pt x="2571" y="276"/>
                </a:cubicBezTo>
                <a:cubicBezTo>
                  <a:pt x="2570" y="276"/>
                  <a:pt x="2570" y="277"/>
                  <a:pt x="2570" y="278"/>
                </a:cubicBezTo>
                <a:close/>
                <a:moveTo>
                  <a:pt x="2562" y="232"/>
                </a:moveTo>
                <a:cubicBezTo>
                  <a:pt x="2564" y="232"/>
                  <a:pt x="2564" y="233"/>
                  <a:pt x="2564" y="234"/>
                </a:cubicBezTo>
                <a:cubicBezTo>
                  <a:pt x="2563" y="234"/>
                  <a:pt x="2563" y="232"/>
                  <a:pt x="2562" y="232"/>
                </a:cubicBezTo>
                <a:close/>
                <a:moveTo>
                  <a:pt x="2564" y="232"/>
                </a:moveTo>
                <a:cubicBezTo>
                  <a:pt x="2566" y="232"/>
                  <a:pt x="2567" y="232"/>
                  <a:pt x="2566" y="234"/>
                </a:cubicBezTo>
                <a:cubicBezTo>
                  <a:pt x="2565" y="234"/>
                  <a:pt x="2564" y="234"/>
                  <a:pt x="2564" y="232"/>
                </a:cubicBezTo>
                <a:close/>
                <a:moveTo>
                  <a:pt x="2584" y="237"/>
                </a:moveTo>
                <a:cubicBezTo>
                  <a:pt x="2586" y="236"/>
                  <a:pt x="2591" y="239"/>
                  <a:pt x="2592" y="237"/>
                </a:cubicBezTo>
                <a:cubicBezTo>
                  <a:pt x="2593" y="238"/>
                  <a:pt x="2594" y="238"/>
                  <a:pt x="2594" y="239"/>
                </a:cubicBezTo>
                <a:cubicBezTo>
                  <a:pt x="2593" y="238"/>
                  <a:pt x="2588" y="240"/>
                  <a:pt x="2589" y="238"/>
                </a:cubicBezTo>
                <a:cubicBezTo>
                  <a:pt x="2588" y="239"/>
                  <a:pt x="2586" y="239"/>
                  <a:pt x="2584" y="237"/>
                </a:cubicBezTo>
                <a:close/>
                <a:moveTo>
                  <a:pt x="2579" y="234"/>
                </a:moveTo>
                <a:cubicBezTo>
                  <a:pt x="2576" y="236"/>
                  <a:pt x="2569" y="234"/>
                  <a:pt x="2568" y="234"/>
                </a:cubicBezTo>
                <a:cubicBezTo>
                  <a:pt x="2576" y="233"/>
                  <a:pt x="2588" y="233"/>
                  <a:pt x="2596" y="237"/>
                </a:cubicBezTo>
                <a:cubicBezTo>
                  <a:pt x="2591" y="235"/>
                  <a:pt x="2583" y="237"/>
                  <a:pt x="2579" y="234"/>
                </a:cubicBezTo>
                <a:close/>
                <a:moveTo>
                  <a:pt x="2576" y="237"/>
                </a:moveTo>
                <a:cubicBezTo>
                  <a:pt x="2576" y="237"/>
                  <a:pt x="2575" y="238"/>
                  <a:pt x="2575" y="238"/>
                </a:cubicBezTo>
                <a:cubicBezTo>
                  <a:pt x="2575" y="238"/>
                  <a:pt x="2574" y="238"/>
                  <a:pt x="2574" y="238"/>
                </a:cubicBezTo>
                <a:cubicBezTo>
                  <a:pt x="2574" y="237"/>
                  <a:pt x="2574" y="237"/>
                  <a:pt x="2574" y="237"/>
                </a:cubicBezTo>
                <a:cubicBezTo>
                  <a:pt x="2574" y="237"/>
                  <a:pt x="2575" y="237"/>
                  <a:pt x="2576" y="237"/>
                </a:cubicBezTo>
                <a:close/>
                <a:moveTo>
                  <a:pt x="2571" y="249"/>
                </a:moveTo>
                <a:cubicBezTo>
                  <a:pt x="2573" y="249"/>
                  <a:pt x="2577" y="249"/>
                  <a:pt x="2580" y="251"/>
                </a:cubicBezTo>
                <a:cubicBezTo>
                  <a:pt x="2577" y="250"/>
                  <a:pt x="2573" y="251"/>
                  <a:pt x="2571" y="249"/>
                </a:cubicBezTo>
                <a:close/>
                <a:moveTo>
                  <a:pt x="2581" y="272"/>
                </a:moveTo>
                <a:cubicBezTo>
                  <a:pt x="2583" y="273"/>
                  <a:pt x="2583" y="272"/>
                  <a:pt x="2584" y="272"/>
                </a:cubicBezTo>
                <a:cubicBezTo>
                  <a:pt x="2584" y="274"/>
                  <a:pt x="2581" y="273"/>
                  <a:pt x="2581" y="272"/>
                </a:cubicBezTo>
                <a:close/>
                <a:moveTo>
                  <a:pt x="2581" y="250"/>
                </a:moveTo>
                <a:cubicBezTo>
                  <a:pt x="2581" y="250"/>
                  <a:pt x="2582" y="250"/>
                  <a:pt x="2582" y="250"/>
                </a:cubicBezTo>
                <a:cubicBezTo>
                  <a:pt x="2583" y="250"/>
                  <a:pt x="2584" y="250"/>
                  <a:pt x="2585" y="250"/>
                </a:cubicBezTo>
                <a:cubicBezTo>
                  <a:pt x="2585" y="251"/>
                  <a:pt x="2580" y="251"/>
                  <a:pt x="2581" y="250"/>
                </a:cubicBezTo>
                <a:close/>
                <a:moveTo>
                  <a:pt x="2590" y="248"/>
                </a:moveTo>
                <a:cubicBezTo>
                  <a:pt x="2589" y="247"/>
                  <a:pt x="2587" y="248"/>
                  <a:pt x="2587" y="247"/>
                </a:cubicBezTo>
                <a:cubicBezTo>
                  <a:pt x="2589" y="248"/>
                  <a:pt x="2589" y="245"/>
                  <a:pt x="2590" y="247"/>
                </a:cubicBezTo>
                <a:cubicBezTo>
                  <a:pt x="2589" y="247"/>
                  <a:pt x="2589" y="247"/>
                  <a:pt x="2590" y="248"/>
                </a:cubicBezTo>
                <a:close/>
                <a:moveTo>
                  <a:pt x="2594" y="245"/>
                </a:moveTo>
                <a:cubicBezTo>
                  <a:pt x="2590" y="246"/>
                  <a:pt x="2585" y="245"/>
                  <a:pt x="2581" y="244"/>
                </a:cubicBezTo>
                <a:cubicBezTo>
                  <a:pt x="2581" y="244"/>
                  <a:pt x="2577" y="246"/>
                  <a:pt x="2578" y="243"/>
                </a:cubicBezTo>
                <a:cubicBezTo>
                  <a:pt x="2579" y="244"/>
                  <a:pt x="2583" y="244"/>
                  <a:pt x="2584" y="243"/>
                </a:cubicBezTo>
                <a:cubicBezTo>
                  <a:pt x="2583" y="242"/>
                  <a:pt x="2581" y="243"/>
                  <a:pt x="2578" y="241"/>
                </a:cubicBezTo>
                <a:cubicBezTo>
                  <a:pt x="2581" y="242"/>
                  <a:pt x="2584" y="241"/>
                  <a:pt x="2588" y="241"/>
                </a:cubicBezTo>
                <a:cubicBezTo>
                  <a:pt x="2592" y="242"/>
                  <a:pt x="2598" y="241"/>
                  <a:pt x="2600" y="245"/>
                </a:cubicBezTo>
                <a:cubicBezTo>
                  <a:pt x="2597" y="245"/>
                  <a:pt x="2589" y="242"/>
                  <a:pt x="2586" y="244"/>
                </a:cubicBezTo>
                <a:cubicBezTo>
                  <a:pt x="2591" y="244"/>
                  <a:pt x="2597" y="245"/>
                  <a:pt x="2603" y="247"/>
                </a:cubicBezTo>
                <a:cubicBezTo>
                  <a:pt x="2599" y="247"/>
                  <a:pt x="2595" y="248"/>
                  <a:pt x="2594" y="245"/>
                </a:cubicBezTo>
                <a:close/>
                <a:moveTo>
                  <a:pt x="2597" y="237"/>
                </a:moveTo>
                <a:cubicBezTo>
                  <a:pt x="2598" y="236"/>
                  <a:pt x="2599" y="236"/>
                  <a:pt x="2599" y="238"/>
                </a:cubicBezTo>
                <a:cubicBezTo>
                  <a:pt x="2599" y="237"/>
                  <a:pt x="2597" y="238"/>
                  <a:pt x="2597" y="237"/>
                </a:cubicBezTo>
                <a:close/>
                <a:moveTo>
                  <a:pt x="2602" y="258"/>
                </a:moveTo>
                <a:cubicBezTo>
                  <a:pt x="2604" y="259"/>
                  <a:pt x="2605" y="258"/>
                  <a:pt x="2605" y="259"/>
                </a:cubicBezTo>
                <a:cubicBezTo>
                  <a:pt x="2605" y="259"/>
                  <a:pt x="2601" y="260"/>
                  <a:pt x="2602" y="258"/>
                </a:cubicBezTo>
                <a:close/>
                <a:moveTo>
                  <a:pt x="2585" y="232"/>
                </a:moveTo>
                <a:cubicBezTo>
                  <a:pt x="2586" y="232"/>
                  <a:pt x="2586" y="232"/>
                  <a:pt x="2585" y="232"/>
                </a:cubicBezTo>
                <a:cubicBezTo>
                  <a:pt x="2579" y="232"/>
                  <a:pt x="2572" y="232"/>
                  <a:pt x="2565" y="229"/>
                </a:cubicBezTo>
                <a:cubicBezTo>
                  <a:pt x="2564" y="229"/>
                  <a:pt x="2560" y="229"/>
                  <a:pt x="2561" y="228"/>
                </a:cubicBezTo>
                <a:cubicBezTo>
                  <a:pt x="2570" y="230"/>
                  <a:pt x="2575" y="230"/>
                  <a:pt x="2584" y="231"/>
                </a:cubicBezTo>
                <a:cubicBezTo>
                  <a:pt x="2585" y="230"/>
                  <a:pt x="2587" y="228"/>
                  <a:pt x="2589" y="230"/>
                </a:cubicBezTo>
                <a:cubicBezTo>
                  <a:pt x="2589" y="230"/>
                  <a:pt x="2587" y="230"/>
                  <a:pt x="2587" y="231"/>
                </a:cubicBezTo>
                <a:cubicBezTo>
                  <a:pt x="2588" y="231"/>
                  <a:pt x="2589" y="231"/>
                  <a:pt x="2590" y="231"/>
                </a:cubicBezTo>
                <a:cubicBezTo>
                  <a:pt x="2590" y="230"/>
                  <a:pt x="2589" y="230"/>
                  <a:pt x="2590" y="229"/>
                </a:cubicBezTo>
                <a:cubicBezTo>
                  <a:pt x="2590" y="230"/>
                  <a:pt x="2590" y="230"/>
                  <a:pt x="2590" y="230"/>
                </a:cubicBezTo>
                <a:cubicBezTo>
                  <a:pt x="2592" y="229"/>
                  <a:pt x="2590" y="231"/>
                  <a:pt x="2591" y="231"/>
                </a:cubicBezTo>
                <a:cubicBezTo>
                  <a:pt x="2592" y="230"/>
                  <a:pt x="2593" y="231"/>
                  <a:pt x="2594" y="230"/>
                </a:cubicBezTo>
                <a:cubicBezTo>
                  <a:pt x="2594" y="230"/>
                  <a:pt x="2593" y="229"/>
                  <a:pt x="2593" y="228"/>
                </a:cubicBezTo>
                <a:cubicBezTo>
                  <a:pt x="2596" y="228"/>
                  <a:pt x="2593" y="232"/>
                  <a:pt x="2596" y="232"/>
                </a:cubicBezTo>
                <a:cubicBezTo>
                  <a:pt x="2599" y="231"/>
                  <a:pt x="2605" y="229"/>
                  <a:pt x="2606" y="234"/>
                </a:cubicBezTo>
                <a:cubicBezTo>
                  <a:pt x="2598" y="233"/>
                  <a:pt x="2592" y="233"/>
                  <a:pt x="2585" y="232"/>
                </a:cubicBezTo>
                <a:close/>
                <a:moveTo>
                  <a:pt x="2608" y="249"/>
                </a:moveTo>
                <a:cubicBezTo>
                  <a:pt x="2608" y="247"/>
                  <a:pt x="2607" y="247"/>
                  <a:pt x="2607" y="247"/>
                </a:cubicBezTo>
                <a:cubicBezTo>
                  <a:pt x="2609" y="247"/>
                  <a:pt x="2610" y="246"/>
                  <a:pt x="2610" y="249"/>
                </a:cubicBezTo>
                <a:cubicBezTo>
                  <a:pt x="2609" y="249"/>
                  <a:pt x="2609" y="249"/>
                  <a:pt x="2608" y="249"/>
                </a:cubicBezTo>
                <a:close/>
                <a:moveTo>
                  <a:pt x="2610" y="190"/>
                </a:moveTo>
                <a:cubicBezTo>
                  <a:pt x="2611" y="190"/>
                  <a:pt x="2612" y="190"/>
                  <a:pt x="2612" y="189"/>
                </a:cubicBezTo>
                <a:cubicBezTo>
                  <a:pt x="2612" y="192"/>
                  <a:pt x="2611" y="191"/>
                  <a:pt x="2610" y="190"/>
                </a:cubicBezTo>
                <a:close/>
                <a:moveTo>
                  <a:pt x="2622" y="259"/>
                </a:moveTo>
                <a:cubicBezTo>
                  <a:pt x="2618" y="259"/>
                  <a:pt x="2615" y="257"/>
                  <a:pt x="2611" y="259"/>
                </a:cubicBezTo>
                <a:cubicBezTo>
                  <a:pt x="2613" y="256"/>
                  <a:pt x="2620" y="257"/>
                  <a:pt x="2622" y="259"/>
                </a:cubicBezTo>
                <a:close/>
                <a:moveTo>
                  <a:pt x="2615" y="248"/>
                </a:moveTo>
                <a:cubicBezTo>
                  <a:pt x="2616" y="248"/>
                  <a:pt x="2616" y="247"/>
                  <a:pt x="2617" y="247"/>
                </a:cubicBezTo>
                <a:cubicBezTo>
                  <a:pt x="2617" y="248"/>
                  <a:pt x="2618" y="248"/>
                  <a:pt x="2618" y="249"/>
                </a:cubicBezTo>
                <a:cubicBezTo>
                  <a:pt x="2617" y="250"/>
                  <a:pt x="2615" y="250"/>
                  <a:pt x="2615" y="248"/>
                </a:cubicBezTo>
                <a:close/>
                <a:moveTo>
                  <a:pt x="2619" y="196"/>
                </a:moveTo>
                <a:cubicBezTo>
                  <a:pt x="2620" y="196"/>
                  <a:pt x="2620" y="196"/>
                  <a:pt x="2620" y="196"/>
                </a:cubicBezTo>
                <a:cubicBezTo>
                  <a:pt x="2619" y="195"/>
                  <a:pt x="2619" y="195"/>
                  <a:pt x="2619" y="194"/>
                </a:cubicBezTo>
                <a:cubicBezTo>
                  <a:pt x="2620" y="194"/>
                  <a:pt x="2619" y="196"/>
                  <a:pt x="2620" y="196"/>
                </a:cubicBezTo>
                <a:cubicBezTo>
                  <a:pt x="2620" y="195"/>
                  <a:pt x="2621" y="195"/>
                  <a:pt x="2621" y="196"/>
                </a:cubicBezTo>
                <a:cubicBezTo>
                  <a:pt x="2620" y="195"/>
                  <a:pt x="2619" y="198"/>
                  <a:pt x="2619" y="196"/>
                </a:cubicBezTo>
                <a:close/>
                <a:moveTo>
                  <a:pt x="2616" y="190"/>
                </a:moveTo>
                <a:cubicBezTo>
                  <a:pt x="2620" y="192"/>
                  <a:pt x="2626" y="187"/>
                  <a:pt x="2627" y="192"/>
                </a:cubicBezTo>
                <a:cubicBezTo>
                  <a:pt x="2623" y="191"/>
                  <a:pt x="2617" y="192"/>
                  <a:pt x="2616" y="190"/>
                </a:cubicBezTo>
                <a:close/>
                <a:moveTo>
                  <a:pt x="2626" y="167"/>
                </a:moveTo>
                <a:cubicBezTo>
                  <a:pt x="2627" y="168"/>
                  <a:pt x="2629" y="167"/>
                  <a:pt x="2629" y="168"/>
                </a:cubicBezTo>
                <a:cubicBezTo>
                  <a:pt x="2628" y="168"/>
                  <a:pt x="2626" y="169"/>
                  <a:pt x="2626" y="167"/>
                </a:cubicBezTo>
                <a:close/>
                <a:moveTo>
                  <a:pt x="2643" y="167"/>
                </a:moveTo>
                <a:cubicBezTo>
                  <a:pt x="2641" y="167"/>
                  <a:pt x="2640" y="166"/>
                  <a:pt x="2640" y="165"/>
                </a:cubicBezTo>
                <a:cubicBezTo>
                  <a:pt x="2639" y="167"/>
                  <a:pt x="2636" y="165"/>
                  <a:pt x="2636" y="167"/>
                </a:cubicBezTo>
                <a:cubicBezTo>
                  <a:pt x="2635" y="163"/>
                  <a:pt x="2628" y="169"/>
                  <a:pt x="2629" y="165"/>
                </a:cubicBezTo>
                <a:cubicBezTo>
                  <a:pt x="2628" y="166"/>
                  <a:pt x="2628" y="165"/>
                  <a:pt x="2626" y="165"/>
                </a:cubicBezTo>
                <a:cubicBezTo>
                  <a:pt x="2625" y="164"/>
                  <a:pt x="2627" y="164"/>
                  <a:pt x="2626" y="163"/>
                </a:cubicBezTo>
                <a:cubicBezTo>
                  <a:pt x="2621" y="163"/>
                  <a:pt x="2614" y="162"/>
                  <a:pt x="2610" y="161"/>
                </a:cubicBezTo>
                <a:cubicBezTo>
                  <a:pt x="2613" y="160"/>
                  <a:pt x="2625" y="163"/>
                  <a:pt x="2623" y="160"/>
                </a:cubicBezTo>
                <a:cubicBezTo>
                  <a:pt x="2626" y="161"/>
                  <a:pt x="2632" y="159"/>
                  <a:pt x="2634" y="161"/>
                </a:cubicBezTo>
                <a:cubicBezTo>
                  <a:pt x="2633" y="159"/>
                  <a:pt x="2637" y="159"/>
                  <a:pt x="2638" y="159"/>
                </a:cubicBezTo>
                <a:cubicBezTo>
                  <a:pt x="2638" y="160"/>
                  <a:pt x="2637" y="160"/>
                  <a:pt x="2637" y="160"/>
                </a:cubicBezTo>
                <a:cubicBezTo>
                  <a:pt x="2639" y="161"/>
                  <a:pt x="2641" y="161"/>
                  <a:pt x="2639" y="162"/>
                </a:cubicBezTo>
                <a:cubicBezTo>
                  <a:pt x="2640" y="162"/>
                  <a:pt x="2642" y="162"/>
                  <a:pt x="2643" y="162"/>
                </a:cubicBezTo>
                <a:cubicBezTo>
                  <a:pt x="2644" y="163"/>
                  <a:pt x="2643" y="165"/>
                  <a:pt x="2643" y="167"/>
                </a:cubicBezTo>
                <a:close/>
                <a:moveTo>
                  <a:pt x="2623" y="157"/>
                </a:moveTo>
                <a:cubicBezTo>
                  <a:pt x="2622" y="156"/>
                  <a:pt x="2623" y="155"/>
                  <a:pt x="2624" y="156"/>
                </a:cubicBezTo>
                <a:cubicBezTo>
                  <a:pt x="2624" y="157"/>
                  <a:pt x="2623" y="157"/>
                  <a:pt x="2623" y="157"/>
                </a:cubicBezTo>
                <a:close/>
                <a:moveTo>
                  <a:pt x="2625" y="156"/>
                </a:moveTo>
                <a:cubicBezTo>
                  <a:pt x="2627" y="156"/>
                  <a:pt x="2629" y="155"/>
                  <a:pt x="2631" y="157"/>
                </a:cubicBezTo>
                <a:cubicBezTo>
                  <a:pt x="2628" y="156"/>
                  <a:pt x="2626" y="158"/>
                  <a:pt x="2625" y="156"/>
                </a:cubicBezTo>
                <a:close/>
                <a:moveTo>
                  <a:pt x="2649" y="156"/>
                </a:moveTo>
                <a:cubicBezTo>
                  <a:pt x="2646" y="156"/>
                  <a:pt x="2642" y="160"/>
                  <a:pt x="2640" y="156"/>
                </a:cubicBezTo>
                <a:cubicBezTo>
                  <a:pt x="2640" y="159"/>
                  <a:pt x="2637" y="157"/>
                  <a:pt x="2636" y="156"/>
                </a:cubicBezTo>
                <a:cubicBezTo>
                  <a:pt x="2634" y="158"/>
                  <a:pt x="2634" y="157"/>
                  <a:pt x="2634" y="156"/>
                </a:cubicBezTo>
                <a:cubicBezTo>
                  <a:pt x="2633" y="156"/>
                  <a:pt x="2625" y="155"/>
                  <a:pt x="2622" y="154"/>
                </a:cubicBezTo>
                <a:cubicBezTo>
                  <a:pt x="2622" y="158"/>
                  <a:pt x="2615" y="158"/>
                  <a:pt x="2614" y="156"/>
                </a:cubicBezTo>
                <a:cubicBezTo>
                  <a:pt x="2615" y="156"/>
                  <a:pt x="2616" y="156"/>
                  <a:pt x="2616" y="154"/>
                </a:cubicBezTo>
                <a:cubicBezTo>
                  <a:pt x="2613" y="153"/>
                  <a:pt x="2610" y="155"/>
                  <a:pt x="2608" y="153"/>
                </a:cubicBezTo>
                <a:cubicBezTo>
                  <a:pt x="2613" y="153"/>
                  <a:pt x="2618" y="151"/>
                  <a:pt x="2622" y="152"/>
                </a:cubicBezTo>
                <a:cubicBezTo>
                  <a:pt x="2622" y="152"/>
                  <a:pt x="2627" y="156"/>
                  <a:pt x="2628" y="152"/>
                </a:cubicBezTo>
                <a:cubicBezTo>
                  <a:pt x="2627" y="153"/>
                  <a:pt x="2626" y="151"/>
                  <a:pt x="2625" y="152"/>
                </a:cubicBezTo>
                <a:cubicBezTo>
                  <a:pt x="2625" y="152"/>
                  <a:pt x="2625" y="151"/>
                  <a:pt x="2625" y="150"/>
                </a:cubicBezTo>
                <a:cubicBezTo>
                  <a:pt x="2629" y="148"/>
                  <a:pt x="2629" y="152"/>
                  <a:pt x="2632" y="149"/>
                </a:cubicBezTo>
                <a:cubicBezTo>
                  <a:pt x="2631" y="149"/>
                  <a:pt x="2632" y="148"/>
                  <a:pt x="2631" y="148"/>
                </a:cubicBezTo>
                <a:cubicBezTo>
                  <a:pt x="2627" y="149"/>
                  <a:pt x="2624" y="149"/>
                  <a:pt x="2619" y="147"/>
                </a:cubicBezTo>
                <a:cubicBezTo>
                  <a:pt x="2623" y="144"/>
                  <a:pt x="2628" y="149"/>
                  <a:pt x="2632" y="146"/>
                </a:cubicBezTo>
                <a:cubicBezTo>
                  <a:pt x="2629" y="145"/>
                  <a:pt x="2628" y="146"/>
                  <a:pt x="2625" y="145"/>
                </a:cubicBezTo>
                <a:cubicBezTo>
                  <a:pt x="2630" y="144"/>
                  <a:pt x="2636" y="145"/>
                  <a:pt x="2640" y="146"/>
                </a:cubicBezTo>
                <a:cubicBezTo>
                  <a:pt x="2637" y="147"/>
                  <a:pt x="2644" y="149"/>
                  <a:pt x="2645" y="147"/>
                </a:cubicBezTo>
                <a:cubicBezTo>
                  <a:pt x="2644" y="147"/>
                  <a:pt x="2642" y="148"/>
                  <a:pt x="2642" y="146"/>
                </a:cubicBezTo>
                <a:cubicBezTo>
                  <a:pt x="2643" y="146"/>
                  <a:pt x="2647" y="146"/>
                  <a:pt x="2647" y="148"/>
                </a:cubicBezTo>
                <a:cubicBezTo>
                  <a:pt x="2644" y="147"/>
                  <a:pt x="2646" y="150"/>
                  <a:pt x="2643" y="151"/>
                </a:cubicBezTo>
                <a:cubicBezTo>
                  <a:pt x="2645" y="150"/>
                  <a:pt x="2648" y="150"/>
                  <a:pt x="2649" y="152"/>
                </a:cubicBezTo>
                <a:cubicBezTo>
                  <a:pt x="2648" y="152"/>
                  <a:pt x="2647" y="152"/>
                  <a:pt x="2647" y="153"/>
                </a:cubicBezTo>
                <a:cubicBezTo>
                  <a:pt x="2648" y="153"/>
                  <a:pt x="2649" y="153"/>
                  <a:pt x="2650" y="153"/>
                </a:cubicBezTo>
                <a:cubicBezTo>
                  <a:pt x="2650" y="154"/>
                  <a:pt x="2649" y="154"/>
                  <a:pt x="2649" y="156"/>
                </a:cubicBezTo>
                <a:close/>
                <a:moveTo>
                  <a:pt x="2623" y="152"/>
                </a:moveTo>
                <a:cubicBezTo>
                  <a:pt x="2623" y="150"/>
                  <a:pt x="2624" y="150"/>
                  <a:pt x="2625" y="150"/>
                </a:cubicBezTo>
                <a:cubicBezTo>
                  <a:pt x="2625" y="151"/>
                  <a:pt x="2625" y="151"/>
                  <a:pt x="2625" y="152"/>
                </a:cubicBezTo>
                <a:cubicBezTo>
                  <a:pt x="2624" y="152"/>
                  <a:pt x="2624" y="152"/>
                  <a:pt x="2623" y="152"/>
                </a:cubicBezTo>
                <a:close/>
                <a:moveTo>
                  <a:pt x="2622" y="143"/>
                </a:moveTo>
                <a:cubicBezTo>
                  <a:pt x="2624" y="143"/>
                  <a:pt x="2624" y="145"/>
                  <a:pt x="2625" y="144"/>
                </a:cubicBezTo>
                <a:cubicBezTo>
                  <a:pt x="2625" y="147"/>
                  <a:pt x="2621" y="143"/>
                  <a:pt x="2622" y="143"/>
                </a:cubicBezTo>
                <a:close/>
                <a:moveTo>
                  <a:pt x="2647" y="146"/>
                </a:moveTo>
                <a:cubicBezTo>
                  <a:pt x="2648" y="147"/>
                  <a:pt x="2650" y="146"/>
                  <a:pt x="2649" y="148"/>
                </a:cubicBezTo>
                <a:cubicBezTo>
                  <a:pt x="2648" y="148"/>
                  <a:pt x="2647" y="147"/>
                  <a:pt x="2647" y="146"/>
                </a:cubicBezTo>
                <a:close/>
                <a:moveTo>
                  <a:pt x="2649" y="150"/>
                </a:moveTo>
                <a:cubicBezTo>
                  <a:pt x="2648" y="150"/>
                  <a:pt x="2647" y="150"/>
                  <a:pt x="2647" y="148"/>
                </a:cubicBezTo>
                <a:cubicBezTo>
                  <a:pt x="2648" y="149"/>
                  <a:pt x="2649" y="149"/>
                  <a:pt x="2649" y="150"/>
                </a:cubicBezTo>
                <a:close/>
                <a:moveTo>
                  <a:pt x="2657" y="142"/>
                </a:moveTo>
                <a:cubicBezTo>
                  <a:pt x="2653" y="141"/>
                  <a:pt x="2649" y="143"/>
                  <a:pt x="2646" y="140"/>
                </a:cubicBezTo>
                <a:cubicBezTo>
                  <a:pt x="2643" y="140"/>
                  <a:pt x="2633" y="141"/>
                  <a:pt x="2630" y="138"/>
                </a:cubicBezTo>
                <a:cubicBezTo>
                  <a:pt x="2640" y="139"/>
                  <a:pt x="2650" y="138"/>
                  <a:pt x="2657" y="142"/>
                </a:cubicBezTo>
                <a:close/>
                <a:moveTo>
                  <a:pt x="2633" y="143"/>
                </a:moveTo>
                <a:cubicBezTo>
                  <a:pt x="2633" y="143"/>
                  <a:pt x="2632" y="142"/>
                  <a:pt x="2633" y="142"/>
                </a:cubicBezTo>
                <a:cubicBezTo>
                  <a:pt x="2633" y="144"/>
                  <a:pt x="2635" y="141"/>
                  <a:pt x="2635" y="144"/>
                </a:cubicBezTo>
                <a:cubicBezTo>
                  <a:pt x="2632" y="145"/>
                  <a:pt x="2631" y="143"/>
                  <a:pt x="2627" y="143"/>
                </a:cubicBezTo>
                <a:cubicBezTo>
                  <a:pt x="2626" y="143"/>
                  <a:pt x="2626" y="143"/>
                  <a:pt x="2625" y="143"/>
                </a:cubicBezTo>
                <a:cubicBezTo>
                  <a:pt x="2622" y="142"/>
                  <a:pt x="2626" y="142"/>
                  <a:pt x="2627" y="143"/>
                </a:cubicBezTo>
                <a:cubicBezTo>
                  <a:pt x="2630" y="143"/>
                  <a:pt x="2631" y="142"/>
                  <a:pt x="2633" y="143"/>
                </a:cubicBezTo>
                <a:close/>
                <a:moveTo>
                  <a:pt x="2626" y="139"/>
                </a:moveTo>
                <a:cubicBezTo>
                  <a:pt x="2625" y="139"/>
                  <a:pt x="2621" y="140"/>
                  <a:pt x="2620" y="137"/>
                </a:cubicBezTo>
                <a:cubicBezTo>
                  <a:pt x="2622" y="138"/>
                  <a:pt x="2626" y="137"/>
                  <a:pt x="2626" y="139"/>
                </a:cubicBezTo>
                <a:close/>
                <a:moveTo>
                  <a:pt x="2614" y="138"/>
                </a:moveTo>
                <a:cubicBezTo>
                  <a:pt x="2617" y="138"/>
                  <a:pt x="2617" y="135"/>
                  <a:pt x="2620" y="138"/>
                </a:cubicBezTo>
                <a:cubicBezTo>
                  <a:pt x="2619" y="138"/>
                  <a:pt x="2619" y="138"/>
                  <a:pt x="2619" y="139"/>
                </a:cubicBezTo>
                <a:cubicBezTo>
                  <a:pt x="2618" y="139"/>
                  <a:pt x="2613" y="139"/>
                  <a:pt x="2614" y="138"/>
                </a:cubicBezTo>
                <a:close/>
                <a:moveTo>
                  <a:pt x="2610" y="144"/>
                </a:moveTo>
                <a:cubicBezTo>
                  <a:pt x="2610" y="144"/>
                  <a:pt x="2608" y="143"/>
                  <a:pt x="2608" y="144"/>
                </a:cubicBezTo>
                <a:cubicBezTo>
                  <a:pt x="2612" y="145"/>
                  <a:pt x="2614" y="142"/>
                  <a:pt x="2615" y="145"/>
                </a:cubicBezTo>
                <a:cubicBezTo>
                  <a:pt x="2613" y="145"/>
                  <a:pt x="2607" y="146"/>
                  <a:pt x="2605" y="142"/>
                </a:cubicBezTo>
                <a:cubicBezTo>
                  <a:pt x="2608" y="143"/>
                  <a:pt x="2610" y="141"/>
                  <a:pt x="2610" y="144"/>
                </a:cubicBezTo>
                <a:close/>
                <a:moveTo>
                  <a:pt x="2605" y="153"/>
                </a:moveTo>
                <a:cubicBezTo>
                  <a:pt x="2604" y="154"/>
                  <a:pt x="2602" y="153"/>
                  <a:pt x="2601" y="152"/>
                </a:cubicBezTo>
                <a:cubicBezTo>
                  <a:pt x="2602" y="151"/>
                  <a:pt x="2604" y="153"/>
                  <a:pt x="2605" y="153"/>
                </a:cubicBezTo>
                <a:close/>
                <a:moveTo>
                  <a:pt x="2599" y="151"/>
                </a:moveTo>
                <a:cubicBezTo>
                  <a:pt x="2599" y="152"/>
                  <a:pt x="2600" y="152"/>
                  <a:pt x="2600" y="153"/>
                </a:cubicBezTo>
                <a:cubicBezTo>
                  <a:pt x="2599" y="153"/>
                  <a:pt x="2597" y="154"/>
                  <a:pt x="2595" y="152"/>
                </a:cubicBezTo>
                <a:cubicBezTo>
                  <a:pt x="2597" y="151"/>
                  <a:pt x="2598" y="153"/>
                  <a:pt x="2599" y="151"/>
                </a:cubicBezTo>
                <a:close/>
                <a:moveTo>
                  <a:pt x="2598" y="140"/>
                </a:moveTo>
                <a:cubicBezTo>
                  <a:pt x="2595" y="138"/>
                  <a:pt x="2588" y="140"/>
                  <a:pt x="2586" y="137"/>
                </a:cubicBezTo>
                <a:cubicBezTo>
                  <a:pt x="2589" y="138"/>
                  <a:pt x="2598" y="137"/>
                  <a:pt x="2598" y="140"/>
                </a:cubicBezTo>
                <a:close/>
                <a:moveTo>
                  <a:pt x="2588" y="143"/>
                </a:moveTo>
                <a:cubicBezTo>
                  <a:pt x="2587" y="143"/>
                  <a:pt x="2588" y="143"/>
                  <a:pt x="2587" y="145"/>
                </a:cubicBezTo>
                <a:cubicBezTo>
                  <a:pt x="2586" y="144"/>
                  <a:pt x="2585" y="144"/>
                  <a:pt x="2585" y="143"/>
                </a:cubicBezTo>
                <a:cubicBezTo>
                  <a:pt x="2587" y="143"/>
                  <a:pt x="2583" y="140"/>
                  <a:pt x="2585" y="142"/>
                </a:cubicBezTo>
                <a:cubicBezTo>
                  <a:pt x="2586" y="141"/>
                  <a:pt x="2587" y="141"/>
                  <a:pt x="2588" y="143"/>
                </a:cubicBezTo>
                <a:close/>
                <a:moveTo>
                  <a:pt x="2585" y="136"/>
                </a:moveTo>
                <a:cubicBezTo>
                  <a:pt x="2583" y="141"/>
                  <a:pt x="2577" y="137"/>
                  <a:pt x="2573" y="136"/>
                </a:cubicBezTo>
                <a:cubicBezTo>
                  <a:pt x="2576" y="137"/>
                  <a:pt x="2581" y="137"/>
                  <a:pt x="2585" y="136"/>
                </a:cubicBezTo>
                <a:close/>
                <a:moveTo>
                  <a:pt x="2579" y="130"/>
                </a:moveTo>
                <a:cubicBezTo>
                  <a:pt x="2578" y="129"/>
                  <a:pt x="2574" y="130"/>
                  <a:pt x="2574" y="128"/>
                </a:cubicBezTo>
                <a:cubicBezTo>
                  <a:pt x="2575" y="130"/>
                  <a:pt x="2579" y="127"/>
                  <a:pt x="2579" y="130"/>
                </a:cubicBezTo>
                <a:close/>
                <a:moveTo>
                  <a:pt x="2571" y="128"/>
                </a:moveTo>
                <a:cubicBezTo>
                  <a:pt x="2570" y="129"/>
                  <a:pt x="2569" y="128"/>
                  <a:pt x="2568" y="127"/>
                </a:cubicBezTo>
                <a:cubicBezTo>
                  <a:pt x="2569" y="127"/>
                  <a:pt x="2571" y="127"/>
                  <a:pt x="2571" y="128"/>
                </a:cubicBezTo>
                <a:close/>
                <a:moveTo>
                  <a:pt x="2577" y="132"/>
                </a:moveTo>
                <a:cubicBezTo>
                  <a:pt x="2574" y="131"/>
                  <a:pt x="2571" y="132"/>
                  <a:pt x="2569" y="130"/>
                </a:cubicBezTo>
                <a:cubicBezTo>
                  <a:pt x="2565" y="129"/>
                  <a:pt x="2562" y="131"/>
                  <a:pt x="2559" y="128"/>
                </a:cubicBezTo>
                <a:cubicBezTo>
                  <a:pt x="2559" y="129"/>
                  <a:pt x="2558" y="129"/>
                  <a:pt x="2557" y="130"/>
                </a:cubicBezTo>
                <a:cubicBezTo>
                  <a:pt x="2557" y="128"/>
                  <a:pt x="2557" y="127"/>
                  <a:pt x="2556" y="127"/>
                </a:cubicBezTo>
                <a:cubicBezTo>
                  <a:pt x="2555" y="127"/>
                  <a:pt x="2555" y="128"/>
                  <a:pt x="2555" y="129"/>
                </a:cubicBezTo>
                <a:cubicBezTo>
                  <a:pt x="2555" y="128"/>
                  <a:pt x="2553" y="128"/>
                  <a:pt x="2553" y="127"/>
                </a:cubicBezTo>
                <a:cubicBezTo>
                  <a:pt x="2558" y="123"/>
                  <a:pt x="2571" y="129"/>
                  <a:pt x="2577" y="132"/>
                </a:cubicBezTo>
                <a:close/>
                <a:moveTo>
                  <a:pt x="2553" y="127"/>
                </a:moveTo>
                <a:cubicBezTo>
                  <a:pt x="2552" y="127"/>
                  <a:pt x="2552" y="128"/>
                  <a:pt x="2551" y="128"/>
                </a:cubicBezTo>
                <a:cubicBezTo>
                  <a:pt x="2551" y="127"/>
                  <a:pt x="2549" y="127"/>
                  <a:pt x="2549" y="126"/>
                </a:cubicBezTo>
                <a:cubicBezTo>
                  <a:pt x="2550" y="126"/>
                  <a:pt x="2551" y="126"/>
                  <a:pt x="2552" y="125"/>
                </a:cubicBezTo>
                <a:cubicBezTo>
                  <a:pt x="2552" y="125"/>
                  <a:pt x="2551" y="125"/>
                  <a:pt x="2551" y="124"/>
                </a:cubicBezTo>
                <a:cubicBezTo>
                  <a:pt x="2552" y="123"/>
                  <a:pt x="2553" y="125"/>
                  <a:pt x="2553" y="127"/>
                </a:cubicBezTo>
                <a:close/>
                <a:moveTo>
                  <a:pt x="2551" y="122"/>
                </a:moveTo>
                <a:cubicBezTo>
                  <a:pt x="2552" y="123"/>
                  <a:pt x="2549" y="125"/>
                  <a:pt x="2549" y="124"/>
                </a:cubicBezTo>
                <a:cubicBezTo>
                  <a:pt x="2551" y="124"/>
                  <a:pt x="2550" y="122"/>
                  <a:pt x="2551" y="122"/>
                </a:cubicBezTo>
                <a:close/>
                <a:moveTo>
                  <a:pt x="2557" y="147"/>
                </a:moveTo>
                <a:cubicBezTo>
                  <a:pt x="2556" y="150"/>
                  <a:pt x="2550" y="147"/>
                  <a:pt x="2549" y="147"/>
                </a:cubicBezTo>
                <a:cubicBezTo>
                  <a:pt x="2552" y="147"/>
                  <a:pt x="2554" y="146"/>
                  <a:pt x="2557" y="147"/>
                </a:cubicBezTo>
                <a:close/>
                <a:moveTo>
                  <a:pt x="2543" y="123"/>
                </a:moveTo>
                <a:cubicBezTo>
                  <a:pt x="2544" y="123"/>
                  <a:pt x="2546" y="122"/>
                  <a:pt x="2546" y="124"/>
                </a:cubicBezTo>
                <a:cubicBezTo>
                  <a:pt x="2545" y="124"/>
                  <a:pt x="2545" y="123"/>
                  <a:pt x="2544" y="124"/>
                </a:cubicBezTo>
                <a:cubicBezTo>
                  <a:pt x="2545" y="124"/>
                  <a:pt x="2546" y="124"/>
                  <a:pt x="2545" y="125"/>
                </a:cubicBezTo>
                <a:cubicBezTo>
                  <a:pt x="2544" y="124"/>
                  <a:pt x="2543" y="127"/>
                  <a:pt x="2542" y="126"/>
                </a:cubicBezTo>
                <a:cubicBezTo>
                  <a:pt x="2543" y="126"/>
                  <a:pt x="2543" y="124"/>
                  <a:pt x="2544" y="123"/>
                </a:cubicBezTo>
                <a:cubicBezTo>
                  <a:pt x="2543" y="123"/>
                  <a:pt x="2543" y="123"/>
                  <a:pt x="2543" y="123"/>
                </a:cubicBezTo>
                <a:close/>
                <a:moveTo>
                  <a:pt x="2546" y="154"/>
                </a:moveTo>
                <a:cubicBezTo>
                  <a:pt x="2552" y="158"/>
                  <a:pt x="2560" y="153"/>
                  <a:pt x="2565" y="159"/>
                </a:cubicBezTo>
                <a:cubicBezTo>
                  <a:pt x="2554" y="157"/>
                  <a:pt x="2544" y="157"/>
                  <a:pt x="2537" y="153"/>
                </a:cubicBezTo>
                <a:cubicBezTo>
                  <a:pt x="2541" y="153"/>
                  <a:pt x="2544" y="156"/>
                  <a:pt x="2546" y="154"/>
                </a:cubicBezTo>
                <a:close/>
                <a:moveTo>
                  <a:pt x="2542" y="124"/>
                </a:moveTo>
                <a:cubicBezTo>
                  <a:pt x="2542" y="126"/>
                  <a:pt x="2540" y="125"/>
                  <a:pt x="2539" y="126"/>
                </a:cubicBezTo>
                <a:cubicBezTo>
                  <a:pt x="2539" y="125"/>
                  <a:pt x="2539" y="124"/>
                  <a:pt x="2539" y="123"/>
                </a:cubicBezTo>
                <a:cubicBezTo>
                  <a:pt x="2540" y="123"/>
                  <a:pt x="2540" y="124"/>
                  <a:pt x="2540" y="125"/>
                </a:cubicBezTo>
                <a:cubicBezTo>
                  <a:pt x="2540" y="124"/>
                  <a:pt x="2541" y="124"/>
                  <a:pt x="2542" y="124"/>
                </a:cubicBezTo>
                <a:close/>
                <a:moveTo>
                  <a:pt x="2521" y="108"/>
                </a:moveTo>
                <a:cubicBezTo>
                  <a:pt x="2520" y="108"/>
                  <a:pt x="2520" y="109"/>
                  <a:pt x="2519" y="109"/>
                </a:cubicBezTo>
                <a:cubicBezTo>
                  <a:pt x="2520" y="109"/>
                  <a:pt x="2523" y="107"/>
                  <a:pt x="2526" y="108"/>
                </a:cubicBezTo>
                <a:cubicBezTo>
                  <a:pt x="2525" y="109"/>
                  <a:pt x="2532" y="113"/>
                  <a:pt x="2531" y="110"/>
                </a:cubicBezTo>
                <a:cubicBezTo>
                  <a:pt x="2534" y="109"/>
                  <a:pt x="2534" y="112"/>
                  <a:pt x="2537" y="111"/>
                </a:cubicBezTo>
                <a:cubicBezTo>
                  <a:pt x="2538" y="112"/>
                  <a:pt x="2534" y="112"/>
                  <a:pt x="2534" y="114"/>
                </a:cubicBezTo>
                <a:cubicBezTo>
                  <a:pt x="2537" y="115"/>
                  <a:pt x="2539" y="115"/>
                  <a:pt x="2541" y="116"/>
                </a:cubicBezTo>
                <a:cubicBezTo>
                  <a:pt x="2541" y="117"/>
                  <a:pt x="2540" y="116"/>
                  <a:pt x="2541" y="117"/>
                </a:cubicBezTo>
                <a:cubicBezTo>
                  <a:pt x="2537" y="115"/>
                  <a:pt x="2535" y="116"/>
                  <a:pt x="2531" y="115"/>
                </a:cubicBezTo>
                <a:cubicBezTo>
                  <a:pt x="2531" y="114"/>
                  <a:pt x="2532" y="114"/>
                  <a:pt x="2532" y="114"/>
                </a:cubicBezTo>
                <a:cubicBezTo>
                  <a:pt x="2528" y="113"/>
                  <a:pt x="2522" y="111"/>
                  <a:pt x="2518" y="112"/>
                </a:cubicBezTo>
                <a:cubicBezTo>
                  <a:pt x="2522" y="116"/>
                  <a:pt x="2540" y="114"/>
                  <a:pt x="2538" y="120"/>
                </a:cubicBezTo>
                <a:cubicBezTo>
                  <a:pt x="2538" y="121"/>
                  <a:pt x="2540" y="120"/>
                  <a:pt x="2541" y="121"/>
                </a:cubicBezTo>
                <a:cubicBezTo>
                  <a:pt x="2539" y="122"/>
                  <a:pt x="2538" y="123"/>
                  <a:pt x="2538" y="125"/>
                </a:cubicBezTo>
                <a:cubicBezTo>
                  <a:pt x="2536" y="124"/>
                  <a:pt x="2532" y="125"/>
                  <a:pt x="2530" y="122"/>
                </a:cubicBezTo>
                <a:cubicBezTo>
                  <a:pt x="2530" y="126"/>
                  <a:pt x="2525" y="122"/>
                  <a:pt x="2521" y="122"/>
                </a:cubicBezTo>
                <a:cubicBezTo>
                  <a:pt x="2523" y="121"/>
                  <a:pt x="2525" y="122"/>
                  <a:pt x="2526" y="121"/>
                </a:cubicBezTo>
                <a:cubicBezTo>
                  <a:pt x="2524" y="119"/>
                  <a:pt x="2522" y="120"/>
                  <a:pt x="2518" y="119"/>
                </a:cubicBezTo>
                <a:cubicBezTo>
                  <a:pt x="2518" y="120"/>
                  <a:pt x="2518" y="120"/>
                  <a:pt x="2518" y="121"/>
                </a:cubicBezTo>
                <a:cubicBezTo>
                  <a:pt x="2517" y="122"/>
                  <a:pt x="2516" y="122"/>
                  <a:pt x="2516" y="123"/>
                </a:cubicBezTo>
                <a:cubicBezTo>
                  <a:pt x="2514" y="121"/>
                  <a:pt x="2517" y="122"/>
                  <a:pt x="2517" y="120"/>
                </a:cubicBezTo>
                <a:cubicBezTo>
                  <a:pt x="2513" y="123"/>
                  <a:pt x="2507" y="122"/>
                  <a:pt x="2501" y="120"/>
                </a:cubicBezTo>
                <a:cubicBezTo>
                  <a:pt x="2501" y="118"/>
                  <a:pt x="2504" y="122"/>
                  <a:pt x="2504" y="118"/>
                </a:cubicBezTo>
                <a:cubicBezTo>
                  <a:pt x="2502" y="119"/>
                  <a:pt x="2501" y="119"/>
                  <a:pt x="2502" y="116"/>
                </a:cubicBezTo>
                <a:cubicBezTo>
                  <a:pt x="2501" y="117"/>
                  <a:pt x="2501" y="115"/>
                  <a:pt x="2500" y="118"/>
                </a:cubicBezTo>
                <a:cubicBezTo>
                  <a:pt x="2498" y="119"/>
                  <a:pt x="2491" y="115"/>
                  <a:pt x="2488" y="118"/>
                </a:cubicBezTo>
                <a:cubicBezTo>
                  <a:pt x="2491" y="118"/>
                  <a:pt x="2492" y="118"/>
                  <a:pt x="2494" y="119"/>
                </a:cubicBezTo>
                <a:cubicBezTo>
                  <a:pt x="2485" y="120"/>
                  <a:pt x="2477" y="117"/>
                  <a:pt x="2468" y="117"/>
                </a:cubicBezTo>
                <a:cubicBezTo>
                  <a:pt x="2469" y="116"/>
                  <a:pt x="2470" y="116"/>
                  <a:pt x="2470" y="114"/>
                </a:cubicBezTo>
                <a:cubicBezTo>
                  <a:pt x="2469" y="114"/>
                  <a:pt x="2467" y="114"/>
                  <a:pt x="2466" y="114"/>
                </a:cubicBezTo>
                <a:cubicBezTo>
                  <a:pt x="2467" y="115"/>
                  <a:pt x="2467" y="114"/>
                  <a:pt x="2469" y="115"/>
                </a:cubicBezTo>
                <a:cubicBezTo>
                  <a:pt x="2468" y="116"/>
                  <a:pt x="2468" y="116"/>
                  <a:pt x="2468" y="117"/>
                </a:cubicBezTo>
                <a:cubicBezTo>
                  <a:pt x="2465" y="117"/>
                  <a:pt x="2465" y="116"/>
                  <a:pt x="2464" y="115"/>
                </a:cubicBezTo>
                <a:cubicBezTo>
                  <a:pt x="2464" y="115"/>
                  <a:pt x="2465" y="115"/>
                  <a:pt x="2465" y="115"/>
                </a:cubicBezTo>
                <a:cubicBezTo>
                  <a:pt x="2463" y="112"/>
                  <a:pt x="2460" y="116"/>
                  <a:pt x="2458" y="117"/>
                </a:cubicBezTo>
                <a:cubicBezTo>
                  <a:pt x="2458" y="117"/>
                  <a:pt x="2459" y="115"/>
                  <a:pt x="2458" y="115"/>
                </a:cubicBezTo>
                <a:cubicBezTo>
                  <a:pt x="2457" y="115"/>
                  <a:pt x="2458" y="117"/>
                  <a:pt x="2456" y="116"/>
                </a:cubicBezTo>
                <a:cubicBezTo>
                  <a:pt x="2456" y="115"/>
                  <a:pt x="2457" y="116"/>
                  <a:pt x="2457" y="116"/>
                </a:cubicBezTo>
                <a:cubicBezTo>
                  <a:pt x="2451" y="112"/>
                  <a:pt x="2448" y="115"/>
                  <a:pt x="2441" y="113"/>
                </a:cubicBezTo>
                <a:cubicBezTo>
                  <a:pt x="2441" y="116"/>
                  <a:pt x="2444" y="113"/>
                  <a:pt x="2444" y="115"/>
                </a:cubicBezTo>
                <a:cubicBezTo>
                  <a:pt x="2440" y="117"/>
                  <a:pt x="2429" y="118"/>
                  <a:pt x="2425" y="113"/>
                </a:cubicBezTo>
                <a:cubicBezTo>
                  <a:pt x="2425" y="113"/>
                  <a:pt x="2425" y="113"/>
                  <a:pt x="2424" y="113"/>
                </a:cubicBezTo>
                <a:cubicBezTo>
                  <a:pt x="2423" y="114"/>
                  <a:pt x="2424" y="114"/>
                  <a:pt x="2425" y="114"/>
                </a:cubicBezTo>
                <a:cubicBezTo>
                  <a:pt x="2421" y="116"/>
                  <a:pt x="2415" y="112"/>
                  <a:pt x="2410" y="113"/>
                </a:cubicBezTo>
                <a:cubicBezTo>
                  <a:pt x="2409" y="114"/>
                  <a:pt x="2410" y="114"/>
                  <a:pt x="2411" y="115"/>
                </a:cubicBezTo>
                <a:cubicBezTo>
                  <a:pt x="2410" y="115"/>
                  <a:pt x="2410" y="115"/>
                  <a:pt x="2409" y="115"/>
                </a:cubicBezTo>
                <a:cubicBezTo>
                  <a:pt x="2408" y="114"/>
                  <a:pt x="2410" y="114"/>
                  <a:pt x="2409" y="113"/>
                </a:cubicBezTo>
                <a:cubicBezTo>
                  <a:pt x="2408" y="113"/>
                  <a:pt x="2405" y="112"/>
                  <a:pt x="2402" y="112"/>
                </a:cubicBezTo>
                <a:cubicBezTo>
                  <a:pt x="2405" y="110"/>
                  <a:pt x="2413" y="113"/>
                  <a:pt x="2417" y="113"/>
                </a:cubicBezTo>
                <a:cubicBezTo>
                  <a:pt x="2416" y="110"/>
                  <a:pt x="2410" y="112"/>
                  <a:pt x="2408" y="109"/>
                </a:cubicBezTo>
                <a:cubicBezTo>
                  <a:pt x="2406" y="111"/>
                  <a:pt x="2404" y="109"/>
                  <a:pt x="2400" y="110"/>
                </a:cubicBezTo>
                <a:cubicBezTo>
                  <a:pt x="2400" y="111"/>
                  <a:pt x="2401" y="111"/>
                  <a:pt x="2402" y="111"/>
                </a:cubicBezTo>
                <a:cubicBezTo>
                  <a:pt x="2402" y="112"/>
                  <a:pt x="2401" y="112"/>
                  <a:pt x="2399" y="112"/>
                </a:cubicBezTo>
                <a:cubicBezTo>
                  <a:pt x="2399" y="113"/>
                  <a:pt x="2400" y="113"/>
                  <a:pt x="2400" y="114"/>
                </a:cubicBezTo>
                <a:cubicBezTo>
                  <a:pt x="2398" y="115"/>
                  <a:pt x="2396" y="115"/>
                  <a:pt x="2394" y="116"/>
                </a:cubicBezTo>
                <a:cubicBezTo>
                  <a:pt x="2394" y="116"/>
                  <a:pt x="2395" y="116"/>
                  <a:pt x="2395" y="116"/>
                </a:cubicBezTo>
                <a:cubicBezTo>
                  <a:pt x="2391" y="116"/>
                  <a:pt x="2390" y="115"/>
                  <a:pt x="2386" y="112"/>
                </a:cubicBezTo>
                <a:cubicBezTo>
                  <a:pt x="2387" y="114"/>
                  <a:pt x="2387" y="114"/>
                  <a:pt x="2384" y="114"/>
                </a:cubicBezTo>
                <a:cubicBezTo>
                  <a:pt x="2385" y="113"/>
                  <a:pt x="2386" y="113"/>
                  <a:pt x="2386" y="112"/>
                </a:cubicBezTo>
                <a:cubicBezTo>
                  <a:pt x="2385" y="112"/>
                  <a:pt x="2385" y="113"/>
                  <a:pt x="2384" y="113"/>
                </a:cubicBezTo>
                <a:cubicBezTo>
                  <a:pt x="2383" y="113"/>
                  <a:pt x="2385" y="112"/>
                  <a:pt x="2383" y="112"/>
                </a:cubicBezTo>
                <a:cubicBezTo>
                  <a:pt x="2387" y="111"/>
                  <a:pt x="2395" y="114"/>
                  <a:pt x="2399" y="112"/>
                </a:cubicBezTo>
                <a:cubicBezTo>
                  <a:pt x="2395" y="111"/>
                  <a:pt x="2390" y="111"/>
                  <a:pt x="2385" y="110"/>
                </a:cubicBezTo>
                <a:cubicBezTo>
                  <a:pt x="2385" y="110"/>
                  <a:pt x="2385" y="110"/>
                  <a:pt x="2385" y="110"/>
                </a:cubicBezTo>
                <a:cubicBezTo>
                  <a:pt x="2384" y="109"/>
                  <a:pt x="2381" y="108"/>
                  <a:pt x="2380" y="110"/>
                </a:cubicBezTo>
                <a:cubicBezTo>
                  <a:pt x="2377" y="109"/>
                  <a:pt x="2373" y="108"/>
                  <a:pt x="2370" y="107"/>
                </a:cubicBezTo>
                <a:cubicBezTo>
                  <a:pt x="2369" y="109"/>
                  <a:pt x="2367" y="106"/>
                  <a:pt x="2367" y="109"/>
                </a:cubicBezTo>
                <a:cubicBezTo>
                  <a:pt x="2366" y="107"/>
                  <a:pt x="2364" y="107"/>
                  <a:pt x="2363" y="106"/>
                </a:cubicBezTo>
                <a:cubicBezTo>
                  <a:pt x="2363" y="107"/>
                  <a:pt x="2362" y="108"/>
                  <a:pt x="2361" y="108"/>
                </a:cubicBezTo>
                <a:cubicBezTo>
                  <a:pt x="2361" y="108"/>
                  <a:pt x="2360" y="108"/>
                  <a:pt x="2360" y="108"/>
                </a:cubicBezTo>
                <a:cubicBezTo>
                  <a:pt x="2360" y="108"/>
                  <a:pt x="2360" y="108"/>
                  <a:pt x="2360" y="108"/>
                </a:cubicBezTo>
                <a:cubicBezTo>
                  <a:pt x="2358" y="108"/>
                  <a:pt x="2356" y="107"/>
                  <a:pt x="2355" y="107"/>
                </a:cubicBezTo>
                <a:cubicBezTo>
                  <a:pt x="2356" y="106"/>
                  <a:pt x="2358" y="107"/>
                  <a:pt x="2360" y="107"/>
                </a:cubicBezTo>
                <a:cubicBezTo>
                  <a:pt x="2358" y="105"/>
                  <a:pt x="2350" y="104"/>
                  <a:pt x="2346" y="104"/>
                </a:cubicBezTo>
                <a:cubicBezTo>
                  <a:pt x="2348" y="106"/>
                  <a:pt x="2350" y="107"/>
                  <a:pt x="2352" y="108"/>
                </a:cubicBezTo>
                <a:cubicBezTo>
                  <a:pt x="2350" y="107"/>
                  <a:pt x="2349" y="107"/>
                  <a:pt x="2347" y="107"/>
                </a:cubicBezTo>
                <a:cubicBezTo>
                  <a:pt x="2347" y="107"/>
                  <a:pt x="2347" y="107"/>
                  <a:pt x="2348" y="107"/>
                </a:cubicBezTo>
                <a:cubicBezTo>
                  <a:pt x="2348" y="106"/>
                  <a:pt x="2346" y="106"/>
                  <a:pt x="2345" y="106"/>
                </a:cubicBezTo>
                <a:cubicBezTo>
                  <a:pt x="2345" y="106"/>
                  <a:pt x="2345" y="107"/>
                  <a:pt x="2345" y="107"/>
                </a:cubicBezTo>
                <a:cubicBezTo>
                  <a:pt x="2344" y="107"/>
                  <a:pt x="2343" y="106"/>
                  <a:pt x="2341" y="106"/>
                </a:cubicBezTo>
                <a:cubicBezTo>
                  <a:pt x="2342" y="106"/>
                  <a:pt x="2342" y="106"/>
                  <a:pt x="2343" y="106"/>
                </a:cubicBezTo>
                <a:cubicBezTo>
                  <a:pt x="2342" y="104"/>
                  <a:pt x="2345" y="106"/>
                  <a:pt x="2345" y="104"/>
                </a:cubicBezTo>
                <a:cubicBezTo>
                  <a:pt x="2350" y="104"/>
                  <a:pt x="2355" y="104"/>
                  <a:pt x="2360" y="104"/>
                </a:cubicBezTo>
                <a:cubicBezTo>
                  <a:pt x="2360" y="104"/>
                  <a:pt x="2361" y="105"/>
                  <a:pt x="2362" y="105"/>
                </a:cubicBezTo>
                <a:cubicBezTo>
                  <a:pt x="2362" y="105"/>
                  <a:pt x="2362" y="104"/>
                  <a:pt x="2361" y="104"/>
                </a:cubicBezTo>
                <a:cubicBezTo>
                  <a:pt x="2371" y="104"/>
                  <a:pt x="2381" y="105"/>
                  <a:pt x="2390" y="105"/>
                </a:cubicBezTo>
                <a:cubicBezTo>
                  <a:pt x="2390" y="105"/>
                  <a:pt x="2390" y="105"/>
                  <a:pt x="2390" y="105"/>
                </a:cubicBezTo>
                <a:cubicBezTo>
                  <a:pt x="2389" y="105"/>
                  <a:pt x="2389" y="105"/>
                  <a:pt x="2388" y="105"/>
                </a:cubicBezTo>
                <a:cubicBezTo>
                  <a:pt x="2388" y="106"/>
                  <a:pt x="2389" y="106"/>
                  <a:pt x="2390" y="106"/>
                </a:cubicBezTo>
                <a:cubicBezTo>
                  <a:pt x="2390" y="106"/>
                  <a:pt x="2391" y="106"/>
                  <a:pt x="2392" y="107"/>
                </a:cubicBezTo>
                <a:cubicBezTo>
                  <a:pt x="2392" y="106"/>
                  <a:pt x="2392" y="106"/>
                  <a:pt x="2393" y="106"/>
                </a:cubicBezTo>
                <a:cubicBezTo>
                  <a:pt x="2394" y="106"/>
                  <a:pt x="2395" y="107"/>
                  <a:pt x="2396" y="108"/>
                </a:cubicBezTo>
                <a:cubicBezTo>
                  <a:pt x="2396" y="106"/>
                  <a:pt x="2400" y="108"/>
                  <a:pt x="2401" y="106"/>
                </a:cubicBezTo>
                <a:cubicBezTo>
                  <a:pt x="2398" y="107"/>
                  <a:pt x="2396" y="106"/>
                  <a:pt x="2393" y="105"/>
                </a:cubicBezTo>
                <a:cubicBezTo>
                  <a:pt x="2396" y="103"/>
                  <a:pt x="2401" y="101"/>
                  <a:pt x="2403" y="104"/>
                </a:cubicBezTo>
                <a:cubicBezTo>
                  <a:pt x="2411" y="102"/>
                  <a:pt x="2423" y="106"/>
                  <a:pt x="2432" y="103"/>
                </a:cubicBezTo>
                <a:cubicBezTo>
                  <a:pt x="2429" y="102"/>
                  <a:pt x="2418" y="102"/>
                  <a:pt x="2416" y="99"/>
                </a:cubicBezTo>
                <a:cubicBezTo>
                  <a:pt x="2419" y="104"/>
                  <a:pt x="2409" y="98"/>
                  <a:pt x="2410" y="102"/>
                </a:cubicBezTo>
                <a:cubicBezTo>
                  <a:pt x="2407" y="100"/>
                  <a:pt x="2405" y="100"/>
                  <a:pt x="2402" y="99"/>
                </a:cubicBezTo>
                <a:cubicBezTo>
                  <a:pt x="2402" y="99"/>
                  <a:pt x="2403" y="98"/>
                  <a:pt x="2403" y="98"/>
                </a:cubicBezTo>
                <a:cubicBezTo>
                  <a:pt x="2415" y="98"/>
                  <a:pt x="2427" y="101"/>
                  <a:pt x="2438" y="103"/>
                </a:cubicBezTo>
                <a:cubicBezTo>
                  <a:pt x="2438" y="103"/>
                  <a:pt x="2438" y="103"/>
                  <a:pt x="2438" y="104"/>
                </a:cubicBezTo>
                <a:cubicBezTo>
                  <a:pt x="2440" y="104"/>
                  <a:pt x="2440" y="103"/>
                  <a:pt x="2442" y="103"/>
                </a:cubicBezTo>
                <a:cubicBezTo>
                  <a:pt x="2442" y="103"/>
                  <a:pt x="2441" y="103"/>
                  <a:pt x="2441" y="103"/>
                </a:cubicBezTo>
                <a:cubicBezTo>
                  <a:pt x="2441" y="103"/>
                  <a:pt x="2441" y="102"/>
                  <a:pt x="2442" y="102"/>
                </a:cubicBezTo>
                <a:cubicBezTo>
                  <a:pt x="2443" y="103"/>
                  <a:pt x="2446" y="104"/>
                  <a:pt x="2448" y="104"/>
                </a:cubicBezTo>
                <a:cubicBezTo>
                  <a:pt x="2448" y="104"/>
                  <a:pt x="2448" y="104"/>
                  <a:pt x="2448" y="104"/>
                </a:cubicBezTo>
                <a:cubicBezTo>
                  <a:pt x="2449" y="105"/>
                  <a:pt x="2449" y="105"/>
                  <a:pt x="2449" y="104"/>
                </a:cubicBezTo>
                <a:cubicBezTo>
                  <a:pt x="2451" y="104"/>
                  <a:pt x="2453" y="104"/>
                  <a:pt x="2454" y="104"/>
                </a:cubicBezTo>
                <a:cubicBezTo>
                  <a:pt x="2455" y="104"/>
                  <a:pt x="2454" y="107"/>
                  <a:pt x="2454" y="108"/>
                </a:cubicBezTo>
                <a:cubicBezTo>
                  <a:pt x="2459" y="107"/>
                  <a:pt x="2462" y="108"/>
                  <a:pt x="2466" y="108"/>
                </a:cubicBezTo>
                <a:cubicBezTo>
                  <a:pt x="2464" y="106"/>
                  <a:pt x="2458" y="107"/>
                  <a:pt x="2456" y="106"/>
                </a:cubicBezTo>
                <a:cubicBezTo>
                  <a:pt x="2457" y="105"/>
                  <a:pt x="2459" y="105"/>
                  <a:pt x="2459" y="104"/>
                </a:cubicBezTo>
                <a:cubicBezTo>
                  <a:pt x="2453" y="103"/>
                  <a:pt x="2448" y="102"/>
                  <a:pt x="2440" y="102"/>
                </a:cubicBezTo>
                <a:cubicBezTo>
                  <a:pt x="2436" y="102"/>
                  <a:pt x="2422" y="98"/>
                  <a:pt x="2419" y="98"/>
                </a:cubicBezTo>
                <a:cubicBezTo>
                  <a:pt x="2417" y="97"/>
                  <a:pt x="2415" y="99"/>
                  <a:pt x="2414" y="98"/>
                </a:cubicBezTo>
                <a:cubicBezTo>
                  <a:pt x="2414" y="96"/>
                  <a:pt x="2416" y="99"/>
                  <a:pt x="2416" y="96"/>
                </a:cubicBezTo>
                <a:cubicBezTo>
                  <a:pt x="2414" y="96"/>
                  <a:pt x="2413" y="97"/>
                  <a:pt x="2412" y="96"/>
                </a:cubicBezTo>
                <a:cubicBezTo>
                  <a:pt x="2412" y="96"/>
                  <a:pt x="2412" y="97"/>
                  <a:pt x="2413" y="97"/>
                </a:cubicBezTo>
                <a:cubicBezTo>
                  <a:pt x="2411" y="99"/>
                  <a:pt x="2410" y="97"/>
                  <a:pt x="2407" y="97"/>
                </a:cubicBezTo>
                <a:cubicBezTo>
                  <a:pt x="2408" y="95"/>
                  <a:pt x="2409" y="97"/>
                  <a:pt x="2410" y="96"/>
                </a:cubicBezTo>
                <a:cubicBezTo>
                  <a:pt x="2401" y="94"/>
                  <a:pt x="2389" y="93"/>
                  <a:pt x="2379" y="92"/>
                </a:cubicBezTo>
                <a:cubicBezTo>
                  <a:pt x="2379" y="92"/>
                  <a:pt x="2380" y="92"/>
                  <a:pt x="2380" y="93"/>
                </a:cubicBezTo>
                <a:cubicBezTo>
                  <a:pt x="2379" y="93"/>
                  <a:pt x="2379" y="93"/>
                  <a:pt x="2378" y="93"/>
                </a:cubicBezTo>
                <a:cubicBezTo>
                  <a:pt x="2378" y="92"/>
                  <a:pt x="2378" y="92"/>
                  <a:pt x="2378" y="92"/>
                </a:cubicBezTo>
                <a:cubicBezTo>
                  <a:pt x="2378" y="92"/>
                  <a:pt x="2378" y="92"/>
                  <a:pt x="2377" y="92"/>
                </a:cubicBezTo>
                <a:cubicBezTo>
                  <a:pt x="2376" y="92"/>
                  <a:pt x="2375" y="92"/>
                  <a:pt x="2374" y="92"/>
                </a:cubicBezTo>
                <a:cubicBezTo>
                  <a:pt x="2373" y="91"/>
                  <a:pt x="2372" y="91"/>
                  <a:pt x="2371" y="91"/>
                </a:cubicBezTo>
                <a:cubicBezTo>
                  <a:pt x="2370" y="91"/>
                  <a:pt x="2370" y="91"/>
                  <a:pt x="2370" y="91"/>
                </a:cubicBezTo>
                <a:cubicBezTo>
                  <a:pt x="2372" y="89"/>
                  <a:pt x="2377" y="92"/>
                  <a:pt x="2379" y="90"/>
                </a:cubicBezTo>
                <a:cubicBezTo>
                  <a:pt x="2379" y="87"/>
                  <a:pt x="2375" y="90"/>
                  <a:pt x="2371" y="89"/>
                </a:cubicBezTo>
                <a:cubicBezTo>
                  <a:pt x="2371" y="85"/>
                  <a:pt x="2375" y="84"/>
                  <a:pt x="2375" y="82"/>
                </a:cubicBezTo>
                <a:cubicBezTo>
                  <a:pt x="2375" y="82"/>
                  <a:pt x="2375" y="82"/>
                  <a:pt x="2376" y="82"/>
                </a:cubicBezTo>
                <a:cubicBezTo>
                  <a:pt x="2377" y="82"/>
                  <a:pt x="2379" y="82"/>
                  <a:pt x="2380" y="82"/>
                </a:cubicBezTo>
                <a:cubicBezTo>
                  <a:pt x="2380" y="82"/>
                  <a:pt x="2380" y="82"/>
                  <a:pt x="2380" y="81"/>
                </a:cubicBezTo>
                <a:cubicBezTo>
                  <a:pt x="2380" y="81"/>
                  <a:pt x="2380" y="81"/>
                  <a:pt x="2380" y="81"/>
                </a:cubicBezTo>
                <a:cubicBezTo>
                  <a:pt x="2381" y="82"/>
                  <a:pt x="2382" y="83"/>
                  <a:pt x="2384" y="83"/>
                </a:cubicBezTo>
                <a:cubicBezTo>
                  <a:pt x="2384" y="83"/>
                  <a:pt x="2385" y="82"/>
                  <a:pt x="2385" y="82"/>
                </a:cubicBezTo>
                <a:cubicBezTo>
                  <a:pt x="2388" y="82"/>
                  <a:pt x="2389" y="84"/>
                  <a:pt x="2390" y="84"/>
                </a:cubicBezTo>
                <a:cubicBezTo>
                  <a:pt x="2392" y="84"/>
                  <a:pt x="2392" y="81"/>
                  <a:pt x="2393" y="84"/>
                </a:cubicBezTo>
                <a:cubicBezTo>
                  <a:pt x="2394" y="83"/>
                  <a:pt x="2394" y="83"/>
                  <a:pt x="2394" y="82"/>
                </a:cubicBezTo>
                <a:cubicBezTo>
                  <a:pt x="2394" y="82"/>
                  <a:pt x="2395" y="82"/>
                  <a:pt x="2396" y="82"/>
                </a:cubicBezTo>
                <a:cubicBezTo>
                  <a:pt x="2396" y="83"/>
                  <a:pt x="2395" y="83"/>
                  <a:pt x="2395" y="84"/>
                </a:cubicBezTo>
                <a:cubicBezTo>
                  <a:pt x="2397" y="84"/>
                  <a:pt x="2398" y="85"/>
                  <a:pt x="2400" y="85"/>
                </a:cubicBezTo>
                <a:cubicBezTo>
                  <a:pt x="2397" y="84"/>
                  <a:pt x="2401" y="83"/>
                  <a:pt x="2398" y="83"/>
                </a:cubicBezTo>
                <a:cubicBezTo>
                  <a:pt x="2401" y="82"/>
                  <a:pt x="2404" y="84"/>
                  <a:pt x="2406" y="83"/>
                </a:cubicBezTo>
                <a:cubicBezTo>
                  <a:pt x="2406" y="86"/>
                  <a:pt x="2403" y="83"/>
                  <a:pt x="2403" y="84"/>
                </a:cubicBezTo>
                <a:cubicBezTo>
                  <a:pt x="2404" y="85"/>
                  <a:pt x="2408" y="87"/>
                  <a:pt x="2410" y="85"/>
                </a:cubicBezTo>
                <a:cubicBezTo>
                  <a:pt x="2410" y="87"/>
                  <a:pt x="2414" y="87"/>
                  <a:pt x="2415" y="86"/>
                </a:cubicBezTo>
                <a:cubicBezTo>
                  <a:pt x="2416" y="86"/>
                  <a:pt x="2414" y="87"/>
                  <a:pt x="2415" y="87"/>
                </a:cubicBezTo>
                <a:cubicBezTo>
                  <a:pt x="2440" y="90"/>
                  <a:pt x="2461" y="97"/>
                  <a:pt x="2484" y="101"/>
                </a:cubicBezTo>
                <a:cubicBezTo>
                  <a:pt x="2489" y="101"/>
                  <a:pt x="2495" y="101"/>
                  <a:pt x="2500" y="104"/>
                </a:cubicBezTo>
                <a:cubicBezTo>
                  <a:pt x="2499" y="104"/>
                  <a:pt x="2499" y="106"/>
                  <a:pt x="2500" y="105"/>
                </a:cubicBezTo>
                <a:cubicBezTo>
                  <a:pt x="2499" y="107"/>
                  <a:pt x="2499" y="106"/>
                  <a:pt x="2500" y="108"/>
                </a:cubicBezTo>
                <a:cubicBezTo>
                  <a:pt x="2494" y="107"/>
                  <a:pt x="2494" y="105"/>
                  <a:pt x="2489" y="105"/>
                </a:cubicBezTo>
                <a:cubicBezTo>
                  <a:pt x="2491" y="103"/>
                  <a:pt x="2496" y="104"/>
                  <a:pt x="2499" y="105"/>
                </a:cubicBezTo>
                <a:cubicBezTo>
                  <a:pt x="2496" y="101"/>
                  <a:pt x="2491" y="104"/>
                  <a:pt x="2488" y="102"/>
                </a:cubicBezTo>
                <a:cubicBezTo>
                  <a:pt x="2487" y="111"/>
                  <a:pt x="2479" y="103"/>
                  <a:pt x="2476" y="105"/>
                </a:cubicBezTo>
                <a:cubicBezTo>
                  <a:pt x="2474" y="109"/>
                  <a:pt x="2475" y="107"/>
                  <a:pt x="2476" y="111"/>
                </a:cubicBezTo>
                <a:cubicBezTo>
                  <a:pt x="2484" y="108"/>
                  <a:pt x="2493" y="112"/>
                  <a:pt x="2501" y="111"/>
                </a:cubicBezTo>
                <a:cubicBezTo>
                  <a:pt x="2502" y="111"/>
                  <a:pt x="2501" y="114"/>
                  <a:pt x="2502" y="111"/>
                </a:cubicBezTo>
                <a:cubicBezTo>
                  <a:pt x="2503" y="112"/>
                  <a:pt x="2503" y="113"/>
                  <a:pt x="2504" y="112"/>
                </a:cubicBezTo>
                <a:cubicBezTo>
                  <a:pt x="2504" y="112"/>
                  <a:pt x="2504" y="112"/>
                  <a:pt x="2503" y="111"/>
                </a:cubicBezTo>
                <a:cubicBezTo>
                  <a:pt x="2505" y="109"/>
                  <a:pt x="2508" y="112"/>
                  <a:pt x="2510" y="113"/>
                </a:cubicBezTo>
                <a:cubicBezTo>
                  <a:pt x="2512" y="113"/>
                  <a:pt x="2509" y="111"/>
                  <a:pt x="2511" y="111"/>
                </a:cubicBezTo>
                <a:cubicBezTo>
                  <a:pt x="2512" y="111"/>
                  <a:pt x="2512" y="112"/>
                  <a:pt x="2511" y="114"/>
                </a:cubicBezTo>
                <a:cubicBezTo>
                  <a:pt x="2514" y="113"/>
                  <a:pt x="2514" y="114"/>
                  <a:pt x="2514" y="112"/>
                </a:cubicBezTo>
                <a:cubicBezTo>
                  <a:pt x="2516" y="112"/>
                  <a:pt x="2517" y="113"/>
                  <a:pt x="2517" y="111"/>
                </a:cubicBezTo>
                <a:cubicBezTo>
                  <a:pt x="2513" y="110"/>
                  <a:pt x="2505" y="111"/>
                  <a:pt x="2503" y="108"/>
                </a:cubicBezTo>
                <a:cubicBezTo>
                  <a:pt x="2500" y="111"/>
                  <a:pt x="2496" y="109"/>
                  <a:pt x="2493" y="109"/>
                </a:cubicBezTo>
                <a:cubicBezTo>
                  <a:pt x="2496" y="107"/>
                  <a:pt x="2498" y="109"/>
                  <a:pt x="2502" y="108"/>
                </a:cubicBezTo>
                <a:cubicBezTo>
                  <a:pt x="2502" y="107"/>
                  <a:pt x="2501" y="107"/>
                  <a:pt x="2500" y="107"/>
                </a:cubicBezTo>
                <a:cubicBezTo>
                  <a:pt x="2502" y="103"/>
                  <a:pt x="2506" y="109"/>
                  <a:pt x="2508" y="105"/>
                </a:cubicBezTo>
                <a:cubicBezTo>
                  <a:pt x="2507" y="105"/>
                  <a:pt x="2505" y="105"/>
                  <a:pt x="2504" y="105"/>
                </a:cubicBezTo>
                <a:cubicBezTo>
                  <a:pt x="2504" y="104"/>
                  <a:pt x="2507" y="104"/>
                  <a:pt x="2505" y="104"/>
                </a:cubicBezTo>
                <a:cubicBezTo>
                  <a:pt x="2508" y="102"/>
                  <a:pt x="2510" y="105"/>
                  <a:pt x="2511" y="104"/>
                </a:cubicBezTo>
                <a:cubicBezTo>
                  <a:pt x="2511" y="106"/>
                  <a:pt x="2509" y="104"/>
                  <a:pt x="2509" y="106"/>
                </a:cubicBezTo>
                <a:cubicBezTo>
                  <a:pt x="2514" y="108"/>
                  <a:pt x="2514" y="108"/>
                  <a:pt x="2521" y="108"/>
                </a:cubicBezTo>
                <a:close/>
                <a:moveTo>
                  <a:pt x="2540" y="119"/>
                </a:moveTo>
                <a:cubicBezTo>
                  <a:pt x="2540" y="118"/>
                  <a:pt x="2538" y="119"/>
                  <a:pt x="2539" y="118"/>
                </a:cubicBezTo>
                <a:cubicBezTo>
                  <a:pt x="2540" y="117"/>
                  <a:pt x="2541" y="119"/>
                  <a:pt x="2540" y="119"/>
                </a:cubicBezTo>
                <a:close/>
                <a:moveTo>
                  <a:pt x="2346" y="109"/>
                </a:moveTo>
                <a:cubicBezTo>
                  <a:pt x="2346" y="109"/>
                  <a:pt x="2346" y="109"/>
                  <a:pt x="2346" y="109"/>
                </a:cubicBezTo>
                <a:cubicBezTo>
                  <a:pt x="2348" y="109"/>
                  <a:pt x="2352" y="108"/>
                  <a:pt x="2354" y="110"/>
                </a:cubicBezTo>
                <a:cubicBezTo>
                  <a:pt x="2354" y="110"/>
                  <a:pt x="2353" y="110"/>
                  <a:pt x="2353" y="110"/>
                </a:cubicBezTo>
                <a:cubicBezTo>
                  <a:pt x="2351" y="109"/>
                  <a:pt x="2349" y="109"/>
                  <a:pt x="2346" y="109"/>
                </a:cubicBezTo>
                <a:close/>
                <a:moveTo>
                  <a:pt x="2347" y="225"/>
                </a:moveTo>
                <a:cubicBezTo>
                  <a:pt x="2347" y="225"/>
                  <a:pt x="2348" y="225"/>
                  <a:pt x="2348" y="226"/>
                </a:cubicBezTo>
                <a:cubicBezTo>
                  <a:pt x="2347" y="226"/>
                  <a:pt x="2346" y="226"/>
                  <a:pt x="2345" y="226"/>
                </a:cubicBezTo>
                <a:cubicBezTo>
                  <a:pt x="2346" y="226"/>
                  <a:pt x="2346" y="226"/>
                  <a:pt x="2347" y="226"/>
                </a:cubicBezTo>
                <a:cubicBezTo>
                  <a:pt x="2347" y="225"/>
                  <a:pt x="2347" y="225"/>
                  <a:pt x="2347" y="225"/>
                </a:cubicBezTo>
                <a:close/>
                <a:moveTo>
                  <a:pt x="2343" y="197"/>
                </a:moveTo>
                <a:cubicBezTo>
                  <a:pt x="2344" y="196"/>
                  <a:pt x="2346" y="196"/>
                  <a:pt x="2348" y="196"/>
                </a:cubicBezTo>
                <a:cubicBezTo>
                  <a:pt x="2349" y="196"/>
                  <a:pt x="2350" y="197"/>
                  <a:pt x="2351" y="198"/>
                </a:cubicBezTo>
                <a:cubicBezTo>
                  <a:pt x="2348" y="198"/>
                  <a:pt x="2345" y="197"/>
                  <a:pt x="2343" y="197"/>
                </a:cubicBezTo>
                <a:close/>
                <a:moveTo>
                  <a:pt x="2347" y="115"/>
                </a:moveTo>
                <a:cubicBezTo>
                  <a:pt x="2345" y="115"/>
                  <a:pt x="2344" y="113"/>
                  <a:pt x="2345" y="115"/>
                </a:cubicBezTo>
                <a:cubicBezTo>
                  <a:pt x="2345" y="115"/>
                  <a:pt x="2345" y="115"/>
                  <a:pt x="2345" y="115"/>
                </a:cubicBezTo>
                <a:cubicBezTo>
                  <a:pt x="2344" y="115"/>
                  <a:pt x="2344" y="115"/>
                  <a:pt x="2343" y="114"/>
                </a:cubicBezTo>
                <a:cubicBezTo>
                  <a:pt x="2343" y="114"/>
                  <a:pt x="2342" y="115"/>
                  <a:pt x="2342" y="115"/>
                </a:cubicBezTo>
                <a:cubicBezTo>
                  <a:pt x="2342" y="115"/>
                  <a:pt x="2342" y="114"/>
                  <a:pt x="2341" y="114"/>
                </a:cubicBezTo>
                <a:cubicBezTo>
                  <a:pt x="2341" y="114"/>
                  <a:pt x="2341" y="114"/>
                  <a:pt x="2341" y="114"/>
                </a:cubicBezTo>
                <a:cubicBezTo>
                  <a:pt x="2341" y="114"/>
                  <a:pt x="2340" y="114"/>
                  <a:pt x="2340" y="113"/>
                </a:cubicBezTo>
                <a:cubicBezTo>
                  <a:pt x="2340" y="113"/>
                  <a:pt x="2340" y="113"/>
                  <a:pt x="2340" y="113"/>
                </a:cubicBezTo>
                <a:cubicBezTo>
                  <a:pt x="2342" y="113"/>
                  <a:pt x="2347" y="114"/>
                  <a:pt x="2347" y="115"/>
                </a:cubicBezTo>
                <a:close/>
                <a:moveTo>
                  <a:pt x="2341" y="89"/>
                </a:moveTo>
                <a:cubicBezTo>
                  <a:pt x="2342" y="89"/>
                  <a:pt x="2344" y="89"/>
                  <a:pt x="2346" y="89"/>
                </a:cubicBezTo>
                <a:cubicBezTo>
                  <a:pt x="2346" y="89"/>
                  <a:pt x="2346" y="89"/>
                  <a:pt x="2346" y="89"/>
                </a:cubicBezTo>
                <a:cubicBezTo>
                  <a:pt x="2344" y="89"/>
                  <a:pt x="2342" y="90"/>
                  <a:pt x="2341" y="89"/>
                </a:cubicBezTo>
                <a:close/>
                <a:moveTo>
                  <a:pt x="2346" y="122"/>
                </a:moveTo>
                <a:cubicBezTo>
                  <a:pt x="2345" y="122"/>
                  <a:pt x="2344" y="122"/>
                  <a:pt x="2343" y="122"/>
                </a:cubicBezTo>
                <a:cubicBezTo>
                  <a:pt x="2343" y="121"/>
                  <a:pt x="2343" y="121"/>
                  <a:pt x="2343" y="121"/>
                </a:cubicBezTo>
                <a:cubicBezTo>
                  <a:pt x="2344" y="121"/>
                  <a:pt x="2345" y="121"/>
                  <a:pt x="2346" y="122"/>
                </a:cubicBezTo>
                <a:close/>
                <a:moveTo>
                  <a:pt x="2340" y="106"/>
                </a:moveTo>
                <a:cubicBezTo>
                  <a:pt x="2339" y="106"/>
                  <a:pt x="2338" y="105"/>
                  <a:pt x="2337" y="105"/>
                </a:cubicBezTo>
                <a:cubicBezTo>
                  <a:pt x="2338" y="105"/>
                  <a:pt x="2339" y="105"/>
                  <a:pt x="2341" y="104"/>
                </a:cubicBezTo>
                <a:cubicBezTo>
                  <a:pt x="2341" y="105"/>
                  <a:pt x="2341" y="105"/>
                  <a:pt x="2340" y="106"/>
                </a:cubicBezTo>
                <a:close/>
                <a:moveTo>
                  <a:pt x="2342" y="186"/>
                </a:moveTo>
                <a:cubicBezTo>
                  <a:pt x="2340" y="186"/>
                  <a:pt x="2337" y="187"/>
                  <a:pt x="2337" y="185"/>
                </a:cubicBezTo>
                <a:cubicBezTo>
                  <a:pt x="2338" y="186"/>
                  <a:pt x="2341" y="185"/>
                  <a:pt x="2342" y="186"/>
                </a:cubicBezTo>
                <a:close/>
                <a:moveTo>
                  <a:pt x="2343" y="225"/>
                </a:moveTo>
                <a:cubicBezTo>
                  <a:pt x="2343" y="225"/>
                  <a:pt x="2343" y="225"/>
                  <a:pt x="2343" y="225"/>
                </a:cubicBezTo>
                <a:cubicBezTo>
                  <a:pt x="2342" y="225"/>
                  <a:pt x="2341" y="226"/>
                  <a:pt x="2340" y="225"/>
                </a:cubicBezTo>
                <a:cubicBezTo>
                  <a:pt x="2341" y="225"/>
                  <a:pt x="2342" y="225"/>
                  <a:pt x="2343" y="225"/>
                </a:cubicBezTo>
                <a:close/>
                <a:moveTo>
                  <a:pt x="2351" y="106"/>
                </a:moveTo>
                <a:cubicBezTo>
                  <a:pt x="2351" y="107"/>
                  <a:pt x="2354" y="106"/>
                  <a:pt x="2353" y="106"/>
                </a:cubicBezTo>
                <a:cubicBezTo>
                  <a:pt x="2353" y="107"/>
                  <a:pt x="2350" y="107"/>
                  <a:pt x="2351" y="106"/>
                </a:cubicBezTo>
                <a:close/>
                <a:moveTo>
                  <a:pt x="2373" y="82"/>
                </a:moveTo>
                <a:cubicBezTo>
                  <a:pt x="2372" y="82"/>
                  <a:pt x="2372" y="82"/>
                  <a:pt x="2372" y="82"/>
                </a:cubicBezTo>
                <a:cubicBezTo>
                  <a:pt x="2371" y="83"/>
                  <a:pt x="2373" y="84"/>
                  <a:pt x="2371" y="84"/>
                </a:cubicBezTo>
                <a:cubicBezTo>
                  <a:pt x="2371" y="83"/>
                  <a:pt x="2370" y="83"/>
                  <a:pt x="2370" y="81"/>
                </a:cubicBezTo>
                <a:cubicBezTo>
                  <a:pt x="2371" y="82"/>
                  <a:pt x="2373" y="81"/>
                  <a:pt x="2373" y="82"/>
                </a:cubicBezTo>
                <a:close/>
                <a:moveTo>
                  <a:pt x="2371" y="76"/>
                </a:moveTo>
                <a:cubicBezTo>
                  <a:pt x="2372" y="76"/>
                  <a:pt x="2373" y="74"/>
                  <a:pt x="2373" y="77"/>
                </a:cubicBezTo>
                <a:cubicBezTo>
                  <a:pt x="2372" y="76"/>
                  <a:pt x="2371" y="77"/>
                  <a:pt x="2371" y="76"/>
                </a:cubicBezTo>
                <a:close/>
                <a:moveTo>
                  <a:pt x="2371" y="88"/>
                </a:moveTo>
                <a:cubicBezTo>
                  <a:pt x="2368" y="88"/>
                  <a:pt x="2368" y="88"/>
                  <a:pt x="2367" y="88"/>
                </a:cubicBezTo>
                <a:cubicBezTo>
                  <a:pt x="2368" y="86"/>
                  <a:pt x="2371" y="86"/>
                  <a:pt x="2371" y="88"/>
                </a:cubicBezTo>
                <a:close/>
                <a:moveTo>
                  <a:pt x="2377" y="94"/>
                </a:moveTo>
                <a:cubicBezTo>
                  <a:pt x="2379" y="95"/>
                  <a:pt x="2381" y="95"/>
                  <a:pt x="2382" y="94"/>
                </a:cubicBezTo>
                <a:cubicBezTo>
                  <a:pt x="2383" y="94"/>
                  <a:pt x="2383" y="95"/>
                  <a:pt x="2383" y="95"/>
                </a:cubicBezTo>
                <a:cubicBezTo>
                  <a:pt x="2383" y="95"/>
                  <a:pt x="2383" y="97"/>
                  <a:pt x="2383" y="98"/>
                </a:cubicBezTo>
                <a:cubicBezTo>
                  <a:pt x="2383" y="97"/>
                  <a:pt x="2383" y="97"/>
                  <a:pt x="2384" y="97"/>
                </a:cubicBezTo>
                <a:cubicBezTo>
                  <a:pt x="2384" y="99"/>
                  <a:pt x="2378" y="100"/>
                  <a:pt x="2378" y="98"/>
                </a:cubicBezTo>
                <a:cubicBezTo>
                  <a:pt x="2378" y="97"/>
                  <a:pt x="2382" y="98"/>
                  <a:pt x="2382" y="97"/>
                </a:cubicBezTo>
                <a:cubicBezTo>
                  <a:pt x="2381" y="96"/>
                  <a:pt x="2378" y="96"/>
                  <a:pt x="2375" y="96"/>
                </a:cubicBezTo>
                <a:cubicBezTo>
                  <a:pt x="2375" y="98"/>
                  <a:pt x="2374" y="97"/>
                  <a:pt x="2372" y="98"/>
                </a:cubicBezTo>
                <a:cubicBezTo>
                  <a:pt x="2372" y="96"/>
                  <a:pt x="2375" y="98"/>
                  <a:pt x="2374" y="96"/>
                </a:cubicBezTo>
                <a:cubicBezTo>
                  <a:pt x="2372" y="96"/>
                  <a:pt x="2370" y="94"/>
                  <a:pt x="2369" y="93"/>
                </a:cubicBezTo>
                <a:cubicBezTo>
                  <a:pt x="2369" y="93"/>
                  <a:pt x="2369" y="93"/>
                  <a:pt x="2369" y="93"/>
                </a:cubicBezTo>
                <a:cubicBezTo>
                  <a:pt x="2370" y="93"/>
                  <a:pt x="2370" y="93"/>
                  <a:pt x="2370" y="94"/>
                </a:cubicBezTo>
                <a:cubicBezTo>
                  <a:pt x="2371" y="93"/>
                  <a:pt x="2371" y="93"/>
                  <a:pt x="2371" y="92"/>
                </a:cubicBezTo>
                <a:cubicBezTo>
                  <a:pt x="2372" y="92"/>
                  <a:pt x="2372" y="92"/>
                  <a:pt x="2373" y="92"/>
                </a:cubicBezTo>
                <a:cubicBezTo>
                  <a:pt x="2373" y="93"/>
                  <a:pt x="2374" y="93"/>
                  <a:pt x="2375" y="94"/>
                </a:cubicBezTo>
                <a:cubicBezTo>
                  <a:pt x="2375" y="94"/>
                  <a:pt x="2374" y="94"/>
                  <a:pt x="2374" y="95"/>
                </a:cubicBezTo>
                <a:cubicBezTo>
                  <a:pt x="2375" y="95"/>
                  <a:pt x="2376" y="95"/>
                  <a:pt x="2377" y="94"/>
                </a:cubicBezTo>
                <a:close/>
                <a:moveTo>
                  <a:pt x="2365" y="92"/>
                </a:moveTo>
                <a:cubicBezTo>
                  <a:pt x="2365" y="92"/>
                  <a:pt x="2365" y="93"/>
                  <a:pt x="2365" y="93"/>
                </a:cubicBezTo>
                <a:cubicBezTo>
                  <a:pt x="2366" y="92"/>
                  <a:pt x="2366" y="92"/>
                  <a:pt x="2367" y="92"/>
                </a:cubicBezTo>
                <a:cubicBezTo>
                  <a:pt x="2367" y="92"/>
                  <a:pt x="2368" y="93"/>
                  <a:pt x="2368" y="93"/>
                </a:cubicBezTo>
                <a:cubicBezTo>
                  <a:pt x="2365" y="93"/>
                  <a:pt x="2363" y="93"/>
                  <a:pt x="2361" y="92"/>
                </a:cubicBezTo>
                <a:cubicBezTo>
                  <a:pt x="2362" y="92"/>
                  <a:pt x="2362" y="92"/>
                  <a:pt x="2364" y="92"/>
                </a:cubicBezTo>
                <a:cubicBezTo>
                  <a:pt x="2364" y="92"/>
                  <a:pt x="2364" y="91"/>
                  <a:pt x="2364" y="91"/>
                </a:cubicBezTo>
                <a:cubicBezTo>
                  <a:pt x="2365" y="91"/>
                  <a:pt x="2365" y="91"/>
                  <a:pt x="2365" y="91"/>
                </a:cubicBezTo>
                <a:cubicBezTo>
                  <a:pt x="2365" y="92"/>
                  <a:pt x="2365" y="92"/>
                  <a:pt x="2365" y="93"/>
                </a:cubicBezTo>
                <a:cubicBezTo>
                  <a:pt x="2365" y="93"/>
                  <a:pt x="2365" y="93"/>
                  <a:pt x="2365" y="92"/>
                </a:cubicBezTo>
                <a:close/>
                <a:moveTo>
                  <a:pt x="2365" y="85"/>
                </a:moveTo>
                <a:cubicBezTo>
                  <a:pt x="2365" y="85"/>
                  <a:pt x="2365" y="85"/>
                  <a:pt x="2365" y="85"/>
                </a:cubicBezTo>
                <a:cubicBezTo>
                  <a:pt x="2365" y="85"/>
                  <a:pt x="2364" y="85"/>
                  <a:pt x="2364" y="85"/>
                </a:cubicBezTo>
                <a:cubicBezTo>
                  <a:pt x="2364" y="85"/>
                  <a:pt x="2364" y="84"/>
                  <a:pt x="2364" y="84"/>
                </a:cubicBezTo>
                <a:cubicBezTo>
                  <a:pt x="2364" y="85"/>
                  <a:pt x="2363" y="85"/>
                  <a:pt x="2363" y="86"/>
                </a:cubicBezTo>
                <a:cubicBezTo>
                  <a:pt x="2363" y="86"/>
                  <a:pt x="2363" y="86"/>
                  <a:pt x="2363" y="86"/>
                </a:cubicBezTo>
                <a:cubicBezTo>
                  <a:pt x="2363" y="86"/>
                  <a:pt x="2363" y="86"/>
                  <a:pt x="2363" y="86"/>
                </a:cubicBezTo>
                <a:cubicBezTo>
                  <a:pt x="2362" y="86"/>
                  <a:pt x="2362" y="86"/>
                  <a:pt x="2361" y="86"/>
                </a:cubicBezTo>
                <a:cubicBezTo>
                  <a:pt x="2361" y="85"/>
                  <a:pt x="2361" y="85"/>
                  <a:pt x="2361" y="83"/>
                </a:cubicBezTo>
                <a:cubicBezTo>
                  <a:pt x="2364" y="82"/>
                  <a:pt x="2366" y="84"/>
                  <a:pt x="2368" y="83"/>
                </a:cubicBezTo>
                <a:cubicBezTo>
                  <a:pt x="2368" y="83"/>
                  <a:pt x="2369" y="84"/>
                  <a:pt x="2369" y="85"/>
                </a:cubicBezTo>
                <a:cubicBezTo>
                  <a:pt x="2367" y="84"/>
                  <a:pt x="2366" y="85"/>
                  <a:pt x="2365" y="85"/>
                </a:cubicBezTo>
                <a:close/>
                <a:moveTo>
                  <a:pt x="2398" y="96"/>
                </a:moveTo>
                <a:cubicBezTo>
                  <a:pt x="2399" y="97"/>
                  <a:pt x="2400" y="98"/>
                  <a:pt x="2401" y="99"/>
                </a:cubicBezTo>
                <a:cubicBezTo>
                  <a:pt x="2397" y="98"/>
                  <a:pt x="2393" y="97"/>
                  <a:pt x="2389" y="95"/>
                </a:cubicBezTo>
                <a:cubicBezTo>
                  <a:pt x="2388" y="95"/>
                  <a:pt x="2388" y="95"/>
                  <a:pt x="2387" y="95"/>
                </a:cubicBezTo>
                <a:cubicBezTo>
                  <a:pt x="2387" y="95"/>
                  <a:pt x="2387" y="94"/>
                  <a:pt x="2387" y="94"/>
                </a:cubicBezTo>
                <a:cubicBezTo>
                  <a:pt x="2389" y="95"/>
                  <a:pt x="2393" y="94"/>
                  <a:pt x="2392" y="96"/>
                </a:cubicBezTo>
                <a:cubicBezTo>
                  <a:pt x="2392" y="96"/>
                  <a:pt x="2396" y="95"/>
                  <a:pt x="2398" y="96"/>
                </a:cubicBezTo>
                <a:close/>
                <a:moveTo>
                  <a:pt x="2399" y="99"/>
                </a:moveTo>
                <a:cubicBezTo>
                  <a:pt x="2397" y="100"/>
                  <a:pt x="2395" y="100"/>
                  <a:pt x="2394" y="99"/>
                </a:cubicBezTo>
                <a:cubicBezTo>
                  <a:pt x="2395" y="99"/>
                  <a:pt x="2398" y="98"/>
                  <a:pt x="2399" y="99"/>
                </a:cubicBezTo>
                <a:close/>
                <a:moveTo>
                  <a:pt x="2392" y="99"/>
                </a:moveTo>
                <a:cubicBezTo>
                  <a:pt x="2391" y="100"/>
                  <a:pt x="2388" y="99"/>
                  <a:pt x="2386" y="98"/>
                </a:cubicBezTo>
                <a:cubicBezTo>
                  <a:pt x="2388" y="98"/>
                  <a:pt x="2391" y="97"/>
                  <a:pt x="2392" y="99"/>
                </a:cubicBezTo>
                <a:close/>
                <a:moveTo>
                  <a:pt x="2386" y="97"/>
                </a:moveTo>
                <a:cubicBezTo>
                  <a:pt x="2386" y="96"/>
                  <a:pt x="2385" y="96"/>
                  <a:pt x="2385" y="95"/>
                </a:cubicBezTo>
                <a:cubicBezTo>
                  <a:pt x="2386" y="94"/>
                  <a:pt x="2387" y="93"/>
                  <a:pt x="2387" y="95"/>
                </a:cubicBezTo>
                <a:cubicBezTo>
                  <a:pt x="2387" y="95"/>
                  <a:pt x="2386" y="96"/>
                  <a:pt x="2386" y="97"/>
                </a:cubicBezTo>
                <a:close/>
                <a:moveTo>
                  <a:pt x="2396" y="81"/>
                </a:moveTo>
                <a:cubicBezTo>
                  <a:pt x="2399" y="81"/>
                  <a:pt x="2402" y="81"/>
                  <a:pt x="2406" y="81"/>
                </a:cubicBezTo>
                <a:cubicBezTo>
                  <a:pt x="2406" y="81"/>
                  <a:pt x="2406" y="82"/>
                  <a:pt x="2406" y="82"/>
                </a:cubicBezTo>
                <a:cubicBezTo>
                  <a:pt x="2403" y="82"/>
                  <a:pt x="2400" y="81"/>
                  <a:pt x="2396" y="81"/>
                </a:cubicBezTo>
                <a:close/>
                <a:moveTo>
                  <a:pt x="2407" y="83"/>
                </a:moveTo>
                <a:cubicBezTo>
                  <a:pt x="2408" y="82"/>
                  <a:pt x="2408" y="81"/>
                  <a:pt x="2409" y="81"/>
                </a:cubicBezTo>
                <a:cubicBezTo>
                  <a:pt x="2409" y="83"/>
                  <a:pt x="2416" y="81"/>
                  <a:pt x="2421" y="83"/>
                </a:cubicBezTo>
                <a:cubicBezTo>
                  <a:pt x="2421" y="83"/>
                  <a:pt x="2421" y="84"/>
                  <a:pt x="2421" y="84"/>
                </a:cubicBezTo>
                <a:cubicBezTo>
                  <a:pt x="2417" y="84"/>
                  <a:pt x="2412" y="83"/>
                  <a:pt x="2407" y="83"/>
                </a:cubicBezTo>
                <a:close/>
                <a:moveTo>
                  <a:pt x="2492" y="108"/>
                </a:moveTo>
                <a:cubicBezTo>
                  <a:pt x="2492" y="109"/>
                  <a:pt x="2491" y="108"/>
                  <a:pt x="2490" y="108"/>
                </a:cubicBezTo>
                <a:cubicBezTo>
                  <a:pt x="2491" y="108"/>
                  <a:pt x="2492" y="107"/>
                  <a:pt x="2492" y="108"/>
                </a:cubicBezTo>
                <a:close/>
                <a:moveTo>
                  <a:pt x="2517" y="88"/>
                </a:moveTo>
                <a:cubicBezTo>
                  <a:pt x="2518" y="88"/>
                  <a:pt x="2520" y="87"/>
                  <a:pt x="2521" y="89"/>
                </a:cubicBezTo>
                <a:cubicBezTo>
                  <a:pt x="2519" y="89"/>
                  <a:pt x="2517" y="89"/>
                  <a:pt x="2517" y="88"/>
                </a:cubicBezTo>
                <a:close/>
                <a:moveTo>
                  <a:pt x="2536" y="62"/>
                </a:moveTo>
                <a:cubicBezTo>
                  <a:pt x="2528" y="62"/>
                  <a:pt x="2523" y="61"/>
                  <a:pt x="2515" y="58"/>
                </a:cubicBezTo>
                <a:cubicBezTo>
                  <a:pt x="2517" y="58"/>
                  <a:pt x="2516" y="57"/>
                  <a:pt x="2516" y="56"/>
                </a:cubicBezTo>
                <a:cubicBezTo>
                  <a:pt x="2524" y="53"/>
                  <a:pt x="2531" y="56"/>
                  <a:pt x="2538" y="57"/>
                </a:cubicBezTo>
                <a:cubicBezTo>
                  <a:pt x="2539" y="59"/>
                  <a:pt x="2536" y="60"/>
                  <a:pt x="2536" y="62"/>
                </a:cubicBezTo>
                <a:close/>
                <a:moveTo>
                  <a:pt x="2514" y="59"/>
                </a:moveTo>
                <a:cubicBezTo>
                  <a:pt x="2514" y="58"/>
                  <a:pt x="2514" y="56"/>
                  <a:pt x="2515" y="56"/>
                </a:cubicBezTo>
                <a:cubicBezTo>
                  <a:pt x="2515" y="57"/>
                  <a:pt x="2515" y="58"/>
                  <a:pt x="2514" y="59"/>
                </a:cubicBezTo>
                <a:close/>
                <a:moveTo>
                  <a:pt x="2546" y="55"/>
                </a:moveTo>
                <a:cubicBezTo>
                  <a:pt x="2545" y="54"/>
                  <a:pt x="2545" y="53"/>
                  <a:pt x="2547" y="53"/>
                </a:cubicBezTo>
                <a:cubicBezTo>
                  <a:pt x="2547" y="54"/>
                  <a:pt x="2546" y="55"/>
                  <a:pt x="2546" y="55"/>
                </a:cubicBezTo>
                <a:close/>
                <a:moveTo>
                  <a:pt x="2546" y="39"/>
                </a:moveTo>
                <a:cubicBezTo>
                  <a:pt x="2545" y="40"/>
                  <a:pt x="2545" y="40"/>
                  <a:pt x="2546" y="41"/>
                </a:cubicBezTo>
                <a:cubicBezTo>
                  <a:pt x="2544" y="41"/>
                  <a:pt x="2543" y="38"/>
                  <a:pt x="2544" y="41"/>
                </a:cubicBezTo>
                <a:cubicBezTo>
                  <a:pt x="2542" y="40"/>
                  <a:pt x="2540" y="40"/>
                  <a:pt x="2539" y="38"/>
                </a:cubicBezTo>
                <a:cubicBezTo>
                  <a:pt x="2541" y="39"/>
                  <a:pt x="2544" y="38"/>
                  <a:pt x="2546" y="39"/>
                </a:cubicBezTo>
                <a:close/>
                <a:moveTo>
                  <a:pt x="2554" y="40"/>
                </a:moveTo>
                <a:cubicBezTo>
                  <a:pt x="2554" y="41"/>
                  <a:pt x="2553" y="41"/>
                  <a:pt x="2555" y="41"/>
                </a:cubicBezTo>
                <a:cubicBezTo>
                  <a:pt x="2554" y="43"/>
                  <a:pt x="2554" y="42"/>
                  <a:pt x="2555" y="44"/>
                </a:cubicBezTo>
                <a:cubicBezTo>
                  <a:pt x="2545" y="43"/>
                  <a:pt x="2539" y="42"/>
                  <a:pt x="2528" y="40"/>
                </a:cubicBezTo>
                <a:cubicBezTo>
                  <a:pt x="2535" y="39"/>
                  <a:pt x="2548" y="44"/>
                  <a:pt x="2554" y="40"/>
                </a:cubicBezTo>
                <a:close/>
                <a:moveTo>
                  <a:pt x="2542" y="46"/>
                </a:moveTo>
                <a:cubicBezTo>
                  <a:pt x="2541" y="46"/>
                  <a:pt x="2539" y="47"/>
                  <a:pt x="2538" y="45"/>
                </a:cubicBezTo>
                <a:cubicBezTo>
                  <a:pt x="2540" y="45"/>
                  <a:pt x="2542" y="45"/>
                  <a:pt x="2542" y="46"/>
                </a:cubicBezTo>
                <a:close/>
                <a:moveTo>
                  <a:pt x="2532" y="48"/>
                </a:moveTo>
                <a:cubicBezTo>
                  <a:pt x="2531" y="47"/>
                  <a:pt x="2529" y="48"/>
                  <a:pt x="2528" y="46"/>
                </a:cubicBezTo>
                <a:cubicBezTo>
                  <a:pt x="2530" y="47"/>
                  <a:pt x="2532" y="44"/>
                  <a:pt x="2532" y="48"/>
                </a:cubicBezTo>
                <a:close/>
                <a:moveTo>
                  <a:pt x="2522" y="31"/>
                </a:moveTo>
                <a:cubicBezTo>
                  <a:pt x="2523" y="31"/>
                  <a:pt x="2525" y="30"/>
                  <a:pt x="2525" y="32"/>
                </a:cubicBezTo>
                <a:cubicBezTo>
                  <a:pt x="2524" y="31"/>
                  <a:pt x="2522" y="32"/>
                  <a:pt x="2522" y="31"/>
                </a:cubicBezTo>
                <a:close/>
                <a:moveTo>
                  <a:pt x="2517" y="27"/>
                </a:moveTo>
                <a:cubicBezTo>
                  <a:pt x="2519" y="28"/>
                  <a:pt x="2523" y="26"/>
                  <a:pt x="2524" y="29"/>
                </a:cubicBezTo>
                <a:cubicBezTo>
                  <a:pt x="2526" y="27"/>
                  <a:pt x="2531" y="29"/>
                  <a:pt x="2534" y="29"/>
                </a:cubicBezTo>
                <a:cubicBezTo>
                  <a:pt x="2531" y="31"/>
                  <a:pt x="2536" y="30"/>
                  <a:pt x="2535" y="31"/>
                </a:cubicBezTo>
                <a:cubicBezTo>
                  <a:pt x="2528" y="31"/>
                  <a:pt x="2523" y="30"/>
                  <a:pt x="2517" y="27"/>
                </a:cubicBezTo>
                <a:close/>
                <a:moveTo>
                  <a:pt x="2542" y="52"/>
                </a:moveTo>
                <a:cubicBezTo>
                  <a:pt x="2541" y="52"/>
                  <a:pt x="2541" y="51"/>
                  <a:pt x="2540" y="52"/>
                </a:cubicBezTo>
                <a:cubicBezTo>
                  <a:pt x="2542" y="49"/>
                  <a:pt x="2543" y="54"/>
                  <a:pt x="2545" y="54"/>
                </a:cubicBezTo>
                <a:cubicBezTo>
                  <a:pt x="2537" y="56"/>
                  <a:pt x="2524" y="54"/>
                  <a:pt x="2518" y="52"/>
                </a:cubicBezTo>
                <a:cubicBezTo>
                  <a:pt x="2526" y="51"/>
                  <a:pt x="2534" y="53"/>
                  <a:pt x="2542" y="52"/>
                </a:cubicBezTo>
                <a:close/>
                <a:moveTo>
                  <a:pt x="2521" y="44"/>
                </a:moveTo>
                <a:cubicBezTo>
                  <a:pt x="2520" y="44"/>
                  <a:pt x="2520" y="46"/>
                  <a:pt x="2520" y="46"/>
                </a:cubicBezTo>
                <a:cubicBezTo>
                  <a:pt x="2517" y="45"/>
                  <a:pt x="2513" y="44"/>
                  <a:pt x="2512" y="43"/>
                </a:cubicBezTo>
                <a:cubicBezTo>
                  <a:pt x="2516" y="43"/>
                  <a:pt x="2519" y="42"/>
                  <a:pt x="2521" y="44"/>
                </a:cubicBezTo>
                <a:close/>
                <a:moveTo>
                  <a:pt x="2513" y="64"/>
                </a:moveTo>
                <a:cubicBezTo>
                  <a:pt x="2517" y="69"/>
                  <a:pt x="2529" y="65"/>
                  <a:pt x="2533" y="72"/>
                </a:cubicBezTo>
                <a:cubicBezTo>
                  <a:pt x="2521" y="77"/>
                  <a:pt x="2507" y="71"/>
                  <a:pt x="2494" y="68"/>
                </a:cubicBezTo>
                <a:cubicBezTo>
                  <a:pt x="2495" y="67"/>
                  <a:pt x="2496" y="67"/>
                  <a:pt x="2497" y="69"/>
                </a:cubicBezTo>
                <a:cubicBezTo>
                  <a:pt x="2497" y="67"/>
                  <a:pt x="2497" y="67"/>
                  <a:pt x="2498" y="67"/>
                </a:cubicBezTo>
                <a:cubicBezTo>
                  <a:pt x="2505" y="68"/>
                  <a:pt x="2512" y="69"/>
                  <a:pt x="2518" y="68"/>
                </a:cubicBezTo>
                <a:cubicBezTo>
                  <a:pt x="2512" y="65"/>
                  <a:pt x="2505" y="67"/>
                  <a:pt x="2500" y="63"/>
                </a:cubicBezTo>
                <a:cubicBezTo>
                  <a:pt x="2501" y="66"/>
                  <a:pt x="2495" y="62"/>
                  <a:pt x="2497" y="65"/>
                </a:cubicBezTo>
                <a:cubicBezTo>
                  <a:pt x="2495" y="63"/>
                  <a:pt x="2494" y="66"/>
                  <a:pt x="2492" y="63"/>
                </a:cubicBezTo>
                <a:cubicBezTo>
                  <a:pt x="2494" y="64"/>
                  <a:pt x="2492" y="61"/>
                  <a:pt x="2493" y="60"/>
                </a:cubicBezTo>
                <a:cubicBezTo>
                  <a:pt x="2500" y="61"/>
                  <a:pt x="2507" y="65"/>
                  <a:pt x="2513" y="64"/>
                </a:cubicBezTo>
                <a:close/>
                <a:moveTo>
                  <a:pt x="2516" y="87"/>
                </a:moveTo>
                <a:cubicBezTo>
                  <a:pt x="2509" y="84"/>
                  <a:pt x="2515" y="85"/>
                  <a:pt x="2516" y="85"/>
                </a:cubicBezTo>
                <a:cubicBezTo>
                  <a:pt x="2516" y="86"/>
                  <a:pt x="2517" y="86"/>
                  <a:pt x="2516" y="87"/>
                </a:cubicBezTo>
                <a:close/>
                <a:moveTo>
                  <a:pt x="2510" y="80"/>
                </a:moveTo>
                <a:cubicBezTo>
                  <a:pt x="2508" y="80"/>
                  <a:pt x="2508" y="78"/>
                  <a:pt x="2507" y="80"/>
                </a:cubicBezTo>
                <a:cubicBezTo>
                  <a:pt x="2507" y="77"/>
                  <a:pt x="2511" y="77"/>
                  <a:pt x="2510" y="80"/>
                </a:cubicBezTo>
                <a:close/>
                <a:moveTo>
                  <a:pt x="2488" y="64"/>
                </a:moveTo>
                <a:cubicBezTo>
                  <a:pt x="2489" y="64"/>
                  <a:pt x="2491" y="64"/>
                  <a:pt x="2492" y="64"/>
                </a:cubicBezTo>
                <a:cubicBezTo>
                  <a:pt x="2492" y="66"/>
                  <a:pt x="2490" y="67"/>
                  <a:pt x="2491" y="67"/>
                </a:cubicBezTo>
                <a:cubicBezTo>
                  <a:pt x="2491" y="66"/>
                  <a:pt x="2492" y="65"/>
                  <a:pt x="2492" y="65"/>
                </a:cubicBezTo>
                <a:cubicBezTo>
                  <a:pt x="2492" y="68"/>
                  <a:pt x="2494" y="64"/>
                  <a:pt x="2494" y="67"/>
                </a:cubicBezTo>
                <a:cubicBezTo>
                  <a:pt x="2493" y="67"/>
                  <a:pt x="2492" y="67"/>
                  <a:pt x="2491" y="68"/>
                </a:cubicBezTo>
                <a:cubicBezTo>
                  <a:pt x="2490" y="67"/>
                  <a:pt x="2488" y="67"/>
                  <a:pt x="2488" y="66"/>
                </a:cubicBezTo>
                <a:cubicBezTo>
                  <a:pt x="2488" y="66"/>
                  <a:pt x="2489" y="66"/>
                  <a:pt x="2489" y="66"/>
                </a:cubicBezTo>
                <a:cubicBezTo>
                  <a:pt x="2489" y="65"/>
                  <a:pt x="2488" y="65"/>
                  <a:pt x="2488" y="64"/>
                </a:cubicBezTo>
                <a:close/>
                <a:moveTo>
                  <a:pt x="2493" y="76"/>
                </a:moveTo>
                <a:cubicBezTo>
                  <a:pt x="2493" y="80"/>
                  <a:pt x="2499" y="76"/>
                  <a:pt x="2502" y="78"/>
                </a:cubicBezTo>
                <a:cubicBezTo>
                  <a:pt x="2499" y="79"/>
                  <a:pt x="2491" y="80"/>
                  <a:pt x="2493" y="76"/>
                </a:cubicBezTo>
                <a:close/>
                <a:moveTo>
                  <a:pt x="2494" y="56"/>
                </a:moveTo>
                <a:cubicBezTo>
                  <a:pt x="2496" y="55"/>
                  <a:pt x="2499" y="55"/>
                  <a:pt x="2501" y="56"/>
                </a:cubicBezTo>
                <a:cubicBezTo>
                  <a:pt x="2498" y="56"/>
                  <a:pt x="2495" y="58"/>
                  <a:pt x="2494" y="56"/>
                </a:cubicBezTo>
                <a:close/>
                <a:moveTo>
                  <a:pt x="2495" y="51"/>
                </a:moveTo>
                <a:cubicBezTo>
                  <a:pt x="2499" y="49"/>
                  <a:pt x="2506" y="47"/>
                  <a:pt x="2509" y="51"/>
                </a:cubicBezTo>
                <a:cubicBezTo>
                  <a:pt x="2507" y="50"/>
                  <a:pt x="2505" y="51"/>
                  <a:pt x="2503" y="51"/>
                </a:cubicBezTo>
                <a:cubicBezTo>
                  <a:pt x="2505" y="52"/>
                  <a:pt x="2503" y="52"/>
                  <a:pt x="2503" y="53"/>
                </a:cubicBezTo>
                <a:cubicBezTo>
                  <a:pt x="2508" y="54"/>
                  <a:pt x="2502" y="51"/>
                  <a:pt x="2509" y="52"/>
                </a:cubicBezTo>
                <a:cubicBezTo>
                  <a:pt x="2509" y="54"/>
                  <a:pt x="2508" y="54"/>
                  <a:pt x="2508" y="56"/>
                </a:cubicBezTo>
                <a:cubicBezTo>
                  <a:pt x="2509" y="56"/>
                  <a:pt x="2510" y="55"/>
                  <a:pt x="2510" y="56"/>
                </a:cubicBezTo>
                <a:cubicBezTo>
                  <a:pt x="2509" y="56"/>
                  <a:pt x="2510" y="56"/>
                  <a:pt x="2510" y="57"/>
                </a:cubicBezTo>
                <a:cubicBezTo>
                  <a:pt x="2506" y="56"/>
                  <a:pt x="2502" y="55"/>
                  <a:pt x="2498" y="54"/>
                </a:cubicBezTo>
                <a:cubicBezTo>
                  <a:pt x="2493" y="54"/>
                  <a:pt x="2491" y="51"/>
                  <a:pt x="2487" y="51"/>
                </a:cubicBezTo>
                <a:cubicBezTo>
                  <a:pt x="2489" y="49"/>
                  <a:pt x="2494" y="49"/>
                  <a:pt x="2495" y="51"/>
                </a:cubicBezTo>
                <a:close/>
                <a:moveTo>
                  <a:pt x="2486" y="50"/>
                </a:moveTo>
                <a:cubicBezTo>
                  <a:pt x="2485" y="53"/>
                  <a:pt x="2484" y="49"/>
                  <a:pt x="2483" y="51"/>
                </a:cubicBezTo>
                <a:cubicBezTo>
                  <a:pt x="2484" y="48"/>
                  <a:pt x="2484" y="51"/>
                  <a:pt x="2486" y="50"/>
                </a:cubicBezTo>
                <a:close/>
                <a:moveTo>
                  <a:pt x="2460" y="47"/>
                </a:moveTo>
                <a:cubicBezTo>
                  <a:pt x="2465" y="47"/>
                  <a:pt x="2469" y="47"/>
                  <a:pt x="2471" y="49"/>
                </a:cubicBezTo>
                <a:cubicBezTo>
                  <a:pt x="2469" y="49"/>
                  <a:pt x="2464" y="51"/>
                  <a:pt x="2466" y="49"/>
                </a:cubicBezTo>
                <a:cubicBezTo>
                  <a:pt x="2463" y="48"/>
                  <a:pt x="2461" y="49"/>
                  <a:pt x="2460" y="47"/>
                </a:cubicBezTo>
                <a:close/>
                <a:moveTo>
                  <a:pt x="2426" y="61"/>
                </a:moveTo>
                <a:cubicBezTo>
                  <a:pt x="2426" y="61"/>
                  <a:pt x="2426" y="62"/>
                  <a:pt x="2426" y="62"/>
                </a:cubicBezTo>
                <a:cubicBezTo>
                  <a:pt x="2426" y="62"/>
                  <a:pt x="2426" y="61"/>
                  <a:pt x="2426" y="61"/>
                </a:cubicBezTo>
                <a:cubicBezTo>
                  <a:pt x="2427" y="61"/>
                  <a:pt x="2428" y="61"/>
                  <a:pt x="2429" y="61"/>
                </a:cubicBezTo>
                <a:cubicBezTo>
                  <a:pt x="2431" y="61"/>
                  <a:pt x="2432" y="62"/>
                  <a:pt x="2433" y="64"/>
                </a:cubicBezTo>
                <a:cubicBezTo>
                  <a:pt x="2434" y="63"/>
                  <a:pt x="2436" y="63"/>
                  <a:pt x="2436" y="61"/>
                </a:cubicBezTo>
                <a:cubicBezTo>
                  <a:pt x="2448" y="61"/>
                  <a:pt x="2459" y="62"/>
                  <a:pt x="2470" y="65"/>
                </a:cubicBezTo>
                <a:cubicBezTo>
                  <a:pt x="2470" y="67"/>
                  <a:pt x="2469" y="67"/>
                  <a:pt x="2471" y="67"/>
                </a:cubicBezTo>
                <a:cubicBezTo>
                  <a:pt x="2470" y="65"/>
                  <a:pt x="2472" y="67"/>
                  <a:pt x="2474" y="68"/>
                </a:cubicBezTo>
                <a:cubicBezTo>
                  <a:pt x="2460" y="69"/>
                  <a:pt x="2440" y="67"/>
                  <a:pt x="2421" y="64"/>
                </a:cubicBezTo>
                <a:cubicBezTo>
                  <a:pt x="2422" y="64"/>
                  <a:pt x="2423" y="64"/>
                  <a:pt x="2424" y="64"/>
                </a:cubicBezTo>
                <a:cubicBezTo>
                  <a:pt x="2423" y="60"/>
                  <a:pt x="2415" y="64"/>
                  <a:pt x="2412" y="62"/>
                </a:cubicBezTo>
                <a:cubicBezTo>
                  <a:pt x="2416" y="61"/>
                  <a:pt x="2421" y="62"/>
                  <a:pt x="2426" y="61"/>
                </a:cubicBezTo>
                <a:close/>
                <a:moveTo>
                  <a:pt x="2401" y="63"/>
                </a:moveTo>
                <a:cubicBezTo>
                  <a:pt x="2403" y="64"/>
                  <a:pt x="2405" y="64"/>
                  <a:pt x="2407" y="64"/>
                </a:cubicBezTo>
                <a:cubicBezTo>
                  <a:pt x="2404" y="65"/>
                  <a:pt x="2402" y="64"/>
                  <a:pt x="2400" y="63"/>
                </a:cubicBezTo>
                <a:cubicBezTo>
                  <a:pt x="2400" y="63"/>
                  <a:pt x="2400" y="63"/>
                  <a:pt x="2401" y="63"/>
                </a:cubicBezTo>
                <a:close/>
                <a:moveTo>
                  <a:pt x="2397" y="64"/>
                </a:moveTo>
                <a:cubicBezTo>
                  <a:pt x="2391" y="62"/>
                  <a:pt x="2383" y="65"/>
                  <a:pt x="2377" y="63"/>
                </a:cubicBezTo>
                <a:cubicBezTo>
                  <a:pt x="2382" y="62"/>
                  <a:pt x="2391" y="61"/>
                  <a:pt x="2397" y="64"/>
                </a:cubicBezTo>
                <a:close/>
                <a:moveTo>
                  <a:pt x="2360" y="63"/>
                </a:moveTo>
                <a:cubicBezTo>
                  <a:pt x="2362" y="63"/>
                  <a:pt x="2364" y="63"/>
                  <a:pt x="2367" y="64"/>
                </a:cubicBezTo>
                <a:cubicBezTo>
                  <a:pt x="2364" y="64"/>
                  <a:pt x="2362" y="64"/>
                  <a:pt x="2360" y="63"/>
                </a:cubicBezTo>
                <a:cubicBezTo>
                  <a:pt x="2360" y="63"/>
                  <a:pt x="2360" y="63"/>
                  <a:pt x="2360" y="63"/>
                </a:cubicBezTo>
                <a:close/>
                <a:moveTo>
                  <a:pt x="2357" y="36"/>
                </a:moveTo>
                <a:cubicBezTo>
                  <a:pt x="2356" y="36"/>
                  <a:pt x="2355" y="36"/>
                  <a:pt x="2353" y="36"/>
                </a:cubicBezTo>
                <a:cubicBezTo>
                  <a:pt x="2353" y="36"/>
                  <a:pt x="2353" y="36"/>
                  <a:pt x="2353" y="35"/>
                </a:cubicBezTo>
                <a:cubicBezTo>
                  <a:pt x="2354" y="36"/>
                  <a:pt x="2357" y="34"/>
                  <a:pt x="2357" y="36"/>
                </a:cubicBezTo>
                <a:close/>
                <a:moveTo>
                  <a:pt x="2358" y="63"/>
                </a:moveTo>
                <a:cubicBezTo>
                  <a:pt x="2358" y="63"/>
                  <a:pt x="2357" y="64"/>
                  <a:pt x="2356" y="64"/>
                </a:cubicBezTo>
                <a:cubicBezTo>
                  <a:pt x="2355" y="64"/>
                  <a:pt x="2354" y="64"/>
                  <a:pt x="2354" y="63"/>
                </a:cubicBezTo>
                <a:cubicBezTo>
                  <a:pt x="2354" y="63"/>
                  <a:pt x="2353" y="63"/>
                  <a:pt x="2353" y="63"/>
                </a:cubicBezTo>
                <a:cubicBezTo>
                  <a:pt x="2355" y="63"/>
                  <a:pt x="2357" y="62"/>
                  <a:pt x="2358" y="63"/>
                </a:cubicBezTo>
                <a:close/>
                <a:moveTo>
                  <a:pt x="2349" y="68"/>
                </a:moveTo>
                <a:cubicBezTo>
                  <a:pt x="2350" y="68"/>
                  <a:pt x="2350" y="68"/>
                  <a:pt x="2352" y="68"/>
                </a:cubicBezTo>
                <a:cubicBezTo>
                  <a:pt x="2352" y="68"/>
                  <a:pt x="2351" y="68"/>
                  <a:pt x="2351" y="68"/>
                </a:cubicBezTo>
                <a:cubicBezTo>
                  <a:pt x="2356" y="67"/>
                  <a:pt x="2361" y="67"/>
                  <a:pt x="2367" y="67"/>
                </a:cubicBezTo>
                <a:cubicBezTo>
                  <a:pt x="2367" y="67"/>
                  <a:pt x="2367" y="67"/>
                  <a:pt x="2368" y="67"/>
                </a:cubicBezTo>
                <a:cubicBezTo>
                  <a:pt x="2368" y="67"/>
                  <a:pt x="2368" y="67"/>
                  <a:pt x="2368" y="67"/>
                </a:cubicBezTo>
                <a:cubicBezTo>
                  <a:pt x="2371" y="67"/>
                  <a:pt x="2375" y="68"/>
                  <a:pt x="2377" y="66"/>
                </a:cubicBezTo>
                <a:cubicBezTo>
                  <a:pt x="2378" y="66"/>
                  <a:pt x="2378" y="67"/>
                  <a:pt x="2379" y="67"/>
                </a:cubicBezTo>
                <a:cubicBezTo>
                  <a:pt x="2384" y="67"/>
                  <a:pt x="2388" y="67"/>
                  <a:pt x="2393" y="67"/>
                </a:cubicBezTo>
                <a:cubicBezTo>
                  <a:pt x="2396" y="68"/>
                  <a:pt x="2401" y="69"/>
                  <a:pt x="2403" y="69"/>
                </a:cubicBezTo>
                <a:cubicBezTo>
                  <a:pt x="2403" y="69"/>
                  <a:pt x="2403" y="70"/>
                  <a:pt x="2403" y="70"/>
                </a:cubicBezTo>
                <a:cubicBezTo>
                  <a:pt x="2404" y="70"/>
                  <a:pt x="2404" y="70"/>
                  <a:pt x="2404" y="71"/>
                </a:cubicBezTo>
                <a:cubicBezTo>
                  <a:pt x="2405" y="70"/>
                  <a:pt x="2404" y="70"/>
                  <a:pt x="2404" y="69"/>
                </a:cubicBezTo>
                <a:cubicBezTo>
                  <a:pt x="2404" y="69"/>
                  <a:pt x="2405" y="69"/>
                  <a:pt x="2405" y="68"/>
                </a:cubicBezTo>
                <a:cubicBezTo>
                  <a:pt x="2406" y="69"/>
                  <a:pt x="2405" y="71"/>
                  <a:pt x="2407" y="69"/>
                </a:cubicBezTo>
                <a:cubicBezTo>
                  <a:pt x="2408" y="69"/>
                  <a:pt x="2405" y="71"/>
                  <a:pt x="2407" y="71"/>
                </a:cubicBezTo>
                <a:cubicBezTo>
                  <a:pt x="2409" y="71"/>
                  <a:pt x="2407" y="69"/>
                  <a:pt x="2409" y="69"/>
                </a:cubicBezTo>
                <a:cubicBezTo>
                  <a:pt x="2406" y="67"/>
                  <a:pt x="2403" y="69"/>
                  <a:pt x="2402" y="67"/>
                </a:cubicBezTo>
                <a:cubicBezTo>
                  <a:pt x="2404" y="67"/>
                  <a:pt x="2407" y="66"/>
                  <a:pt x="2407" y="64"/>
                </a:cubicBezTo>
                <a:cubicBezTo>
                  <a:pt x="2410" y="64"/>
                  <a:pt x="2412" y="65"/>
                  <a:pt x="2413" y="66"/>
                </a:cubicBezTo>
                <a:cubicBezTo>
                  <a:pt x="2414" y="64"/>
                  <a:pt x="2416" y="66"/>
                  <a:pt x="2419" y="66"/>
                </a:cubicBezTo>
                <a:cubicBezTo>
                  <a:pt x="2419" y="67"/>
                  <a:pt x="2418" y="66"/>
                  <a:pt x="2417" y="66"/>
                </a:cubicBezTo>
                <a:cubicBezTo>
                  <a:pt x="2419" y="69"/>
                  <a:pt x="2423" y="68"/>
                  <a:pt x="2426" y="69"/>
                </a:cubicBezTo>
                <a:cubicBezTo>
                  <a:pt x="2426" y="68"/>
                  <a:pt x="2425" y="68"/>
                  <a:pt x="2424" y="68"/>
                </a:cubicBezTo>
                <a:cubicBezTo>
                  <a:pt x="2425" y="67"/>
                  <a:pt x="2427" y="68"/>
                  <a:pt x="2429" y="68"/>
                </a:cubicBezTo>
                <a:cubicBezTo>
                  <a:pt x="2429" y="69"/>
                  <a:pt x="2435" y="72"/>
                  <a:pt x="2432" y="70"/>
                </a:cubicBezTo>
                <a:cubicBezTo>
                  <a:pt x="2440" y="67"/>
                  <a:pt x="2453" y="72"/>
                  <a:pt x="2466" y="73"/>
                </a:cubicBezTo>
                <a:cubicBezTo>
                  <a:pt x="2467" y="73"/>
                  <a:pt x="2466" y="75"/>
                  <a:pt x="2467" y="75"/>
                </a:cubicBezTo>
                <a:cubicBezTo>
                  <a:pt x="2475" y="73"/>
                  <a:pt x="2483" y="74"/>
                  <a:pt x="2491" y="75"/>
                </a:cubicBezTo>
                <a:cubicBezTo>
                  <a:pt x="2491" y="77"/>
                  <a:pt x="2489" y="76"/>
                  <a:pt x="2489" y="78"/>
                </a:cubicBezTo>
                <a:cubicBezTo>
                  <a:pt x="2486" y="77"/>
                  <a:pt x="2485" y="78"/>
                  <a:pt x="2481" y="76"/>
                </a:cubicBezTo>
                <a:cubicBezTo>
                  <a:pt x="2481" y="76"/>
                  <a:pt x="2480" y="76"/>
                  <a:pt x="2480" y="77"/>
                </a:cubicBezTo>
                <a:cubicBezTo>
                  <a:pt x="2467" y="78"/>
                  <a:pt x="2446" y="73"/>
                  <a:pt x="2435" y="72"/>
                </a:cubicBezTo>
                <a:cubicBezTo>
                  <a:pt x="2434" y="72"/>
                  <a:pt x="2433" y="73"/>
                  <a:pt x="2432" y="73"/>
                </a:cubicBezTo>
                <a:cubicBezTo>
                  <a:pt x="2430" y="73"/>
                  <a:pt x="2430" y="71"/>
                  <a:pt x="2426" y="72"/>
                </a:cubicBezTo>
                <a:cubicBezTo>
                  <a:pt x="2427" y="75"/>
                  <a:pt x="2430" y="73"/>
                  <a:pt x="2432" y="73"/>
                </a:cubicBezTo>
                <a:cubicBezTo>
                  <a:pt x="2443" y="75"/>
                  <a:pt x="2460" y="78"/>
                  <a:pt x="2470" y="79"/>
                </a:cubicBezTo>
                <a:cubicBezTo>
                  <a:pt x="2470" y="79"/>
                  <a:pt x="2470" y="79"/>
                  <a:pt x="2469" y="79"/>
                </a:cubicBezTo>
                <a:cubicBezTo>
                  <a:pt x="2469" y="81"/>
                  <a:pt x="2471" y="79"/>
                  <a:pt x="2471" y="78"/>
                </a:cubicBezTo>
                <a:cubicBezTo>
                  <a:pt x="2475" y="81"/>
                  <a:pt x="2482" y="79"/>
                  <a:pt x="2488" y="82"/>
                </a:cubicBezTo>
                <a:cubicBezTo>
                  <a:pt x="2489" y="83"/>
                  <a:pt x="2486" y="83"/>
                  <a:pt x="2487" y="84"/>
                </a:cubicBezTo>
                <a:cubicBezTo>
                  <a:pt x="2488" y="84"/>
                  <a:pt x="2490" y="84"/>
                  <a:pt x="2490" y="82"/>
                </a:cubicBezTo>
                <a:cubicBezTo>
                  <a:pt x="2499" y="84"/>
                  <a:pt x="2508" y="82"/>
                  <a:pt x="2510" y="86"/>
                </a:cubicBezTo>
                <a:cubicBezTo>
                  <a:pt x="2515" y="85"/>
                  <a:pt x="2515" y="91"/>
                  <a:pt x="2518" y="91"/>
                </a:cubicBezTo>
                <a:cubicBezTo>
                  <a:pt x="2516" y="94"/>
                  <a:pt x="2512" y="94"/>
                  <a:pt x="2509" y="92"/>
                </a:cubicBezTo>
                <a:cubicBezTo>
                  <a:pt x="2507" y="94"/>
                  <a:pt x="2500" y="94"/>
                  <a:pt x="2497" y="91"/>
                </a:cubicBezTo>
                <a:cubicBezTo>
                  <a:pt x="2485" y="89"/>
                  <a:pt x="2473" y="87"/>
                  <a:pt x="2460" y="86"/>
                </a:cubicBezTo>
                <a:cubicBezTo>
                  <a:pt x="2449" y="85"/>
                  <a:pt x="2436" y="82"/>
                  <a:pt x="2426" y="82"/>
                </a:cubicBezTo>
                <a:cubicBezTo>
                  <a:pt x="2426" y="83"/>
                  <a:pt x="2425" y="83"/>
                  <a:pt x="2425" y="84"/>
                </a:cubicBezTo>
                <a:cubicBezTo>
                  <a:pt x="2424" y="84"/>
                  <a:pt x="2423" y="84"/>
                  <a:pt x="2422" y="84"/>
                </a:cubicBezTo>
                <a:cubicBezTo>
                  <a:pt x="2422" y="84"/>
                  <a:pt x="2422" y="84"/>
                  <a:pt x="2422" y="84"/>
                </a:cubicBezTo>
                <a:cubicBezTo>
                  <a:pt x="2422" y="84"/>
                  <a:pt x="2422" y="83"/>
                  <a:pt x="2422" y="83"/>
                </a:cubicBezTo>
                <a:cubicBezTo>
                  <a:pt x="2422" y="83"/>
                  <a:pt x="2422" y="83"/>
                  <a:pt x="2422" y="83"/>
                </a:cubicBezTo>
                <a:cubicBezTo>
                  <a:pt x="2422" y="82"/>
                  <a:pt x="2424" y="83"/>
                  <a:pt x="2424" y="81"/>
                </a:cubicBezTo>
                <a:cubicBezTo>
                  <a:pt x="2425" y="82"/>
                  <a:pt x="2426" y="82"/>
                  <a:pt x="2427" y="81"/>
                </a:cubicBezTo>
                <a:cubicBezTo>
                  <a:pt x="2429" y="82"/>
                  <a:pt x="2430" y="80"/>
                  <a:pt x="2427" y="81"/>
                </a:cubicBezTo>
                <a:cubicBezTo>
                  <a:pt x="2426" y="80"/>
                  <a:pt x="2425" y="80"/>
                  <a:pt x="2423" y="80"/>
                </a:cubicBezTo>
                <a:cubicBezTo>
                  <a:pt x="2423" y="80"/>
                  <a:pt x="2423" y="80"/>
                  <a:pt x="2423" y="80"/>
                </a:cubicBezTo>
                <a:cubicBezTo>
                  <a:pt x="2411" y="78"/>
                  <a:pt x="2399" y="77"/>
                  <a:pt x="2385" y="75"/>
                </a:cubicBezTo>
                <a:cubicBezTo>
                  <a:pt x="2384" y="75"/>
                  <a:pt x="2384" y="75"/>
                  <a:pt x="2384" y="75"/>
                </a:cubicBezTo>
                <a:cubicBezTo>
                  <a:pt x="2381" y="74"/>
                  <a:pt x="2378" y="74"/>
                  <a:pt x="2375" y="74"/>
                </a:cubicBezTo>
                <a:cubicBezTo>
                  <a:pt x="2377" y="75"/>
                  <a:pt x="2380" y="76"/>
                  <a:pt x="2382" y="77"/>
                </a:cubicBezTo>
                <a:cubicBezTo>
                  <a:pt x="2381" y="77"/>
                  <a:pt x="2380" y="77"/>
                  <a:pt x="2380" y="78"/>
                </a:cubicBezTo>
                <a:cubicBezTo>
                  <a:pt x="2379" y="78"/>
                  <a:pt x="2376" y="77"/>
                  <a:pt x="2378" y="76"/>
                </a:cubicBezTo>
                <a:cubicBezTo>
                  <a:pt x="2370" y="72"/>
                  <a:pt x="2361" y="78"/>
                  <a:pt x="2356" y="71"/>
                </a:cubicBezTo>
                <a:cubicBezTo>
                  <a:pt x="2355" y="71"/>
                  <a:pt x="2357" y="73"/>
                  <a:pt x="2356" y="73"/>
                </a:cubicBezTo>
                <a:cubicBezTo>
                  <a:pt x="2352" y="74"/>
                  <a:pt x="2349" y="73"/>
                  <a:pt x="2347" y="71"/>
                </a:cubicBezTo>
                <a:cubicBezTo>
                  <a:pt x="2346" y="74"/>
                  <a:pt x="2339" y="72"/>
                  <a:pt x="2342" y="70"/>
                </a:cubicBezTo>
                <a:cubicBezTo>
                  <a:pt x="2336" y="69"/>
                  <a:pt x="2333" y="73"/>
                  <a:pt x="2327" y="70"/>
                </a:cubicBezTo>
                <a:cubicBezTo>
                  <a:pt x="2327" y="70"/>
                  <a:pt x="2327" y="71"/>
                  <a:pt x="2327" y="71"/>
                </a:cubicBezTo>
                <a:cubicBezTo>
                  <a:pt x="2325" y="70"/>
                  <a:pt x="2323" y="72"/>
                  <a:pt x="2322" y="69"/>
                </a:cubicBezTo>
                <a:cubicBezTo>
                  <a:pt x="2331" y="69"/>
                  <a:pt x="2340" y="68"/>
                  <a:pt x="2349" y="68"/>
                </a:cubicBezTo>
                <a:close/>
                <a:moveTo>
                  <a:pt x="2324" y="118"/>
                </a:moveTo>
                <a:cubicBezTo>
                  <a:pt x="2322" y="118"/>
                  <a:pt x="2321" y="118"/>
                  <a:pt x="2319" y="117"/>
                </a:cubicBezTo>
                <a:cubicBezTo>
                  <a:pt x="2321" y="118"/>
                  <a:pt x="2322" y="117"/>
                  <a:pt x="2324" y="118"/>
                </a:cubicBezTo>
                <a:close/>
                <a:moveTo>
                  <a:pt x="2358" y="16"/>
                </a:moveTo>
                <a:cubicBezTo>
                  <a:pt x="2357" y="16"/>
                  <a:pt x="2353" y="15"/>
                  <a:pt x="2355" y="15"/>
                </a:cubicBezTo>
                <a:cubicBezTo>
                  <a:pt x="2356" y="15"/>
                  <a:pt x="2359" y="15"/>
                  <a:pt x="2358" y="16"/>
                </a:cubicBezTo>
                <a:close/>
                <a:moveTo>
                  <a:pt x="2375" y="4"/>
                </a:moveTo>
                <a:cubicBezTo>
                  <a:pt x="2375" y="5"/>
                  <a:pt x="2376" y="5"/>
                  <a:pt x="2378" y="4"/>
                </a:cubicBezTo>
                <a:cubicBezTo>
                  <a:pt x="2378" y="5"/>
                  <a:pt x="2378" y="5"/>
                  <a:pt x="2378" y="5"/>
                </a:cubicBezTo>
                <a:cubicBezTo>
                  <a:pt x="2377" y="5"/>
                  <a:pt x="2375" y="6"/>
                  <a:pt x="2375" y="4"/>
                </a:cubicBezTo>
                <a:cubicBezTo>
                  <a:pt x="2375" y="4"/>
                  <a:pt x="2375" y="4"/>
                  <a:pt x="2375" y="4"/>
                </a:cubicBezTo>
                <a:close/>
                <a:moveTo>
                  <a:pt x="2369" y="5"/>
                </a:moveTo>
                <a:cubicBezTo>
                  <a:pt x="2358" y="4"/>
                  <a:pt x="2353" y="5"/>
                  <a:pt x="2343" y="3"/>
                </a:cubicBezTo>
                <a:cubicBezTo>
                  <a:pt x="2351" y="4"/>
                  <a:pt x="2363" y="3"/>
                  <a:pt x="2369" y="5"/>
                </a:cubicBezTo>
                <a:close/>
                <a:moveTo>
                  <a:pt x="2357" y="9"/>
                </a:moveTo>
                <a:cubicBezTo>
                  <a:pt x="2357" y="8"/>
                  <a:pt x="2358" y="8"/>
                  <a:pt x="2357" y="6"/>
                </a:cubicBezTo>
                <a:cubicBezTo>
                  <a:pt x="2360" y="6"/>
                  <a:pt x="2360" y="8"/>
                  <a:pt x="2362" y="8"/>
                </a:cubicBezTo>
                <a:cubicBezTo>
                  <a:pt x="2363" y="8"/>
                  <a:pt x="2362" y="7"/>
                  <a:pt x="2362" y="7"/>
                </a:cubicBezTo>
                <a:cubicBezTo>
                  <a:pt x="2368" y="5"/>
                  <a:pt x="2377" y="9"/>
                  <a:pt x="2381" y="6"/>
                </a:cubicBezTo>
                <a:cubicBezTo>
                  <a:pt x="2382" y="6"/>
                  <a:pt x="2382" y="7"/>
                  <a:pt x="2383" y="8"/>
                </a:cubicBezTo>
                <a:cubicBezTo>
                  <a:pt x="2382" y="8"/>
                  <a:pt x="2382" y="9"/>
                  <a:pt x="2382" y="9"/>
                </a:cubicBezTo>
                <a:cubicBezTo>
                  <a:pt x="2377" y="8"/>
                  <a:pt x="2371" y="8"/>
                  <a:pt x="2368" y="8"/>
                </a:cubicBezTo>
                <a:cubicBezTo>
                  <a:pt x="2368" y="11"/>
                  <a:pt x="2370" y="9"/>
                  <a:pt x="2372" y="10"/>
                </a:cubicBezTo>
                <a:cubicBezTo>
                  <a:pt x="2373" y="10"/>
                  <a:pt x="2373" y="11"/>
                  <a:pt x="2373" y="12"/>
                </a:cubicBezTo>
                <a:cubicBezTo>
                  <a:pt x="2369" y="12"/>
                  <a:pt x="2365" y="12"/>
                  <a:pt x="2360" y="11"/>
                </a:cubicBezTo>
                <a:cubicBezTo>
                  <a:pt x="2359" y="11"/>
                  <a:pt x="2358" y="11"/>
                  <a:pt x="2358" y="13"/>
                </a:cubicBezTo>
                <a:cubicBezTo>
                  <a:pt x="2350" y="11"/>
                  <a:pt x="2346" y="12"/>
                  <a:pt x="2340" y="12"/>
                </a:cubicBezTo>
                <a:cubicBezTo>
                  <a:pt x="2340" y="12"/>
                  <a:pt x="2341" y="11"/>
                  <a:pt x="2341" y="11"/>
                </a:cubicBezTo>
                <a:cubicBezTo>
                  <a:pt x="2340" y="11"/>
                  <a:pt x="2339" y="11"/>
                  <a:pt x="2339" y="11"/>
                </a:cubicBezTo>
                <a:cubicBezTo>
                  <a:pt x="2345" y="10"/>
                  <a:pt x="2351" y="10"/>
                  <a:pt x="2357" y="9"/>
                </a:cubicBezTo>
                <a:close/>
                <a:moveTo>
                  <a:pt x="2336" y="3"/>
                </a:moveTo>
                <a:cubicBezTo>
                  <a:pt x="2337" y="3"/>
                  <a:pt x="2338" y="3"/>
                  <a:pt x="2338" y="4"/>
                </a:cubicBezTo>
                <a:cubicBezTo>
                  <a:pt x="2338" y="4"/>
                  <a:pt x="2338" y="4"/>
                  <a:pt x="2338" y="4"/>
                </a:cubicBezTo>
                <a:cubicBezTo>
                  <a:pt x="2337" y="4"/>
                  <a:pt x="2336" y="4"/>
                  <a:pt x="2335" y="4"/>
                </a:cubicBezTo>
                <a:cubicBezTo>
                  <a:pt x="2335" y="4"/>
                  <a:pt x="2336" y="3"/>
                  <a:pt x="2336" y="3"/>
                </a:cubicBezTo>
                <a:close/>
                <a:moveTo>
                  <a:pt x="2335" y="2"/>
                </a:moveTo>
                <a:cubicBezTo>
                  <a:pt x="2333" y="2"/>
                  <a:pt x="2332" y="2"/>
                  <a:pt x="2332" y="1"/>
                </a:cubicBezTo>
                <a:cubicBezTo>
                  <a:pt x="2333" y="1"/>
                  <a:pt x="2336" y="0"/>
                  <a:pt x="2335" y="2"/>
                </a:cubicBezTo>
                <a:close/>
                <a:moveTo>
                  <a:pt x="2334" y="11"/>
                </a:moveTo>
                <a:cubicBezTo>
                  <a:pt x="2333" y="12"/>
                  <a:pt x="2331" y="12"/>
                  <a:pt x="2331" y="11"/>
                </a:cubicBezTo>
                <a:cubicBezTo>
                  <a:pt x="2332" y="11"/>
                  <a:pt x="2333" y="11"/>
                  <a:pt x="2334" y="11"/>
                </a:cubicBezTo>
                <a:close/>
                <a:moveTo>
                  <a:pt x="2332" y="25"/>
                </a:moveTo>
                <a:cubicBezTo>
                  <a:pt x="2329" y="25"/>
                  <a:pt x="2326" y="24"/>
                  <a:pt x="2323" y="24"/>
                </a:cubicBezTo>
                <a:cubicBezTo>
                  <a:pt x="2322" y="24"/>
                  <a:pt x="2322" y="23"/>
                  <a:pt x="2322" y="23"/>
                </a:cubicBezTo>
                <a:cubicBezTo>
                  <a:pt x="2327" y="24"/>
                  <a:pt x="2329" y="23"/>
                  <a:pt x="2332" y="25"/>
                </a:cubicBezTo>
                <a:close/>
                <a:moveTo>
                  <a:pt x="2328" y="4"/>
                </a:moveTo>
                <a:cubicBezTo>
                  <a:pt x="2328" y="4"/>
                  <a:pt x="2328" y="4"/>
                  <a:pt x="2328" y="4"/>
                </a:cubicBezTo>
                <a:cubicBezTo>
                  <a:pt x="2327" y="3"/>
                  <a:pt x="2325" y="3"/>
                  <a:pt x="2324" y="3"/>
                </a:cubicBezTo>
                <a:cubicBezTo>
                  <a:pt x="2325" y="3"/>
                  <a:pt x="2327" y="3"/>
                  <a:pt x="2328" y="4"/>
                </a:cubicBezTo>
                <a:close/>
                <a:moveTo>
                  <a:pt x="2320" y="3"/>
                </a:moveTo>
                <a:cubicBezTo>
                  <a:pt x="2321" y="4"/>
                  <a:pt x="2322" y="4"/>
                  <a:pt x="2324" y="4"/>
                </a:cubicBezTo>
                <a:cubicBezTo>
                  <a:pt x="2322" y="4"/>
                  <a:pt x="2320" y="4"/>
                  <a:pt x="2318" y="3"/>
                </a:cubicBezTo>
                <a:cubicBezTo>
                  <a:pt x="2319" y="3"/>
                  <a:pt x="2319" y="3"/>
                  <a:pt x="2320" y="3"/>
                </a:cubicBezTo>
                <a:close/>
                <a:moveTo>
                  <a:pt x="2317" y="228"/>
                </a:moveTo>
                <a:cubicBezTo>
                  <a:pt x="2317" y="228"/>
                  <a:pt x="2318" y="229"/>
                  <a:pt x="2318" y="229"/>
                </a:cubicBezTo>
                <a:cubicBezTo>
                  <a:pt x="2317" y="229"/>
                  <a:pt x="2315" y="228"/>
                  <a:pt x="2315" y="228"/>
                </a:cubicBezTo>
                <a:cubicBezTo>
                  <a:pt x="2315" y="228"/>
                  <a:pt x="2316" y="228"/>
                  <a:pt x="2317" y="228"/>
                </a:cubicBezTo>
                <a:close/>
                <a:moveTo>
                  <a:pt x="2318" y="229"/>
                </a:moveTo>
                <a:cubicBezTo>
                  <a:pt x="2318" y="230"/>
                  <a:pt x="2318" y="230"/>
                  <a:pt x="2318" y="230"/>
                </a:cubicBezTo>
                <a:cubicBezTo>
                  <a:pt x="2317" y="230"/>
                  <a:pt x="2316" y="230"/>
                  <a:pt x="2314" y="230"/>
                </a:cubicBezTo>
                <a:cubicBezTo>
                  <a:pt x="2314" y="229"/>
                  <a:pt x="2314" y="229"/>
                  <a:pt x="2314" y="229"/>
                </a:cubicBezTo>
                <a:cubicBezTo>
                  <a:pt x="2315" y="229"/>
                  <a:pt x="2317" y="229"/>
                  <a:pt x="2318" y="229"/>
                </a:cubicBezTo>
                <a:close/>
                <a:moveTo>
                  <a:pt x="2309" y="185"/>
                </a:moveTo>
                <a:cubicBezTo>
                  <a:pt x="2308" y="186"/>
                  <a:pt x="2307" y="187"/>
                  <a:pt x="2307" y="185"/>
                </a:cubicBezTo>
                <a:cubicBezTo>
                  <a:pt x="2308" y="185"/>
                  <a:pt x="2309" y="185"/>
                  <a:pt x="2309" y="185"/>
                </a:cubicBezTo>
                <a:close/>
                <a:moveTo>
                  <a:pt x="2304" y="342"/>
                </a:moveTo>
                <a:cubicBezTo>
                  <a:pt x="2304" y="342"/>
                  <a:pt x="2305" y="343"/>
                  <a:pt x="2304" y="344"/>
                </a:cubicBezTo>
                <a:cubicBezTo>
                  <a:pt x="2303" y="343"/>
                  <a:pt x="2303" y="343"/>
                  <a:pt x="2302" y="343"/>
                </a:cubicBezTo>
                <a:lnTo>
                  <a:pt x="2304" y="342"/>
                </a:lnTo>
                <a:close/>
                <a:moveTo>
                  <a:pt x="2306" y="359"/>
                </a:moveTo>
                <a:cubicBezTo>
                  <a:pt x="2304" y="356"/>
                  <a:pt x="2301" y="356"/>
                  <a:pt x="2300" y="351"/>
                </a:cubicBezTo>
                <a:cubicBezTo>
                  <a:pt x="2303" y="354"/>
                  <a:pt x="2306" y="355"/>
                  <a:pt x="2306" y="359"/>
                </a:cubicBezTo>
                <a:close/>
                <a:moveTo>
                  <a:pt x="2304" y="401"/>
                </a:moveTo>
                <a:cubicBezTo>
                  <a:pt x="2301" y="399"/>
                  <a:pt x="2298" y="395"/>
                  <a:pt x="2298" y="392"/>
                </a:cubicBezTo>
                <a:cubicBezTo>
                  <a:pt x="2301" y="394"/>
                  <a:pt x="2301" y="397"/>
                  <a:pt x="2304" y="401"/>
                </a:cubicBezTo>
                <a:close/>
                <a:moveTo>
                  <a:pt x="2299" y="366"/>
                </a:moveTo>
                <a:cubicBezTo>
                  <a:pt x="2300" y="366"/>
                  <a:pt x="2300" y="367"/>
                  <a:pt x="2300" y="367"/>
                </a:cubicBezTo>
                <a:cubicBezTo>
                  <a:pt x="2300" y="368"/>
                  <a:pt x="2299" y="368"/>
                  <a:pt x="2299" y="368"/>
                </a:cubicBezTo>
                <a:cubicBezTo>
                  <a:pt x="2299" y="367"/>
                  <a:pt x="2298" y="367"/>
                  <a:pt x="2299" y="366"/>
                </a:cubicBezTo>
                <a:close/>
                <a:moveTo>
                  <a:pt x="2298" y="372"/>
                </a:moveTo>
                <a:cubicBezTo>
                  <a:pt x="2299" y="373"/>
                  <a:pt x="2299" y="374"/>
                  <a:pt x="2299" y="374"/>
                </a:cubicBezTo>
                <a:cubicBezTo>
                  <a:pt x="2298" y="374"/>
                  <a:pt x="2297" y="373"/>
                  <a:pt x="2298" y="372"/>
                </a:cubicBezTo>
                <a:close/>
                <a:moveTo>
                  <a:pt x="2297" y="386"/>
                </a:moveTo>
                <a:cubicBezTo>
                  <a:pt x="2299" y="387"/>
                  <a:pt x="2301" y="391"/>
                  <a:pt x="2300" y="391"/>
                </a:cubicBezTo>
                <a:cubicBezTo>
                  <a:pt x="2299" y="391"/>
                  <a:pt x="2299" y="390"/>
                  <a:pt x="2299" y="389"/>
                </a:cubicBezTo>
                <a:cubicBezTo>
                  <a:pt x="2298" y="389"/>
                  <a:pt x="2297" y="389"/>
                  <a:pt x="2296" y="390"/>
                </a:cubicBezTo>
                <a:cubicBezTo>
                  <a:pt x="2297" y="390"/>
                  <a:pt x="2298" y="391"/>
                  <a:pt x="2297" y="392"/>
                </a:cubicBezTo>
                <a:cubicBezTo>
                  <a:pt x="2296" y="392"/>
                  <a:pt x="2294" y="389"/>
                  <a:pt x="2295" y="388"/>
                </a:cubicBezTo>
                <a:cubicBezTo>
                  <a:pt x="2296" y="388"/>
                  <a:pt x="2295" y="390"/>
                  <a:pt x="2297" y="389"/>
                </a:cubicBezTo>
                <a:cubicBezTo>
                  <a:pt x="2296" y="388"/>
                  <a:pt x="2298" y="388"/>
                  <a:pt x="2298" y="387"/>
                </a:cubicBezTo>
                <a:cubicBezTo>
                  <a:pt x="2297" y="388"/>
                  <a:pt x="2297" y="387"/>
                  <a:pt x="2297" y="386"/>
                </a:cubicBezTo>
                <a:close/>
                <a:moveTo>
                  <a:pt x="2295" y="447"/>
                </a:moveTo>
                <a:cubicBezTo>
                  <a:pt x="2296" y="447"/>
                  <a:pt x="2296" y="446"/>
                  <a:pt x="2296" y="446"/>
                </a:cubicBezTo>
                <a:cubicBezTo>
                  <a:pt x="2298" y="447"/>
                  <a:pt x="2298" y="449"/>
                  <a:pt x="2296" y="449"/>
                </a:cubicBezTo>
                <a:cubicBezTo>
                  <a:pt x="2297" y="448"/>
                  <a:pt x="2295" y="449"/>
                  <a:pt x="2295" y="447"/>
                </a:cubicBezTo>
                <a:close/>
                <a:moveTo>
                  <a:pt x="2295" y="446"/>
                </a:moveTo>
                <a:cubicBezTo>
                  <a:pt x="2295" y="444"/>
                  <a:pt x="2293" y="446"/>
                  <a:pt x="2293" y="445"/>
                </a:cubicBezTo>
                <a:cubicBezTo>
                  <a:pt x="2294" y="443"/>
                  <a:pt x="2296" y="445"/>
                  <a:pt x="2295" y="446"/>
                </a:cubicBezTo>
                <a:close/>
                <a:moveTo>
                  <a:pt x="2281" y="441"/>
                </a:moveTo>
                <a:cubicBezTo>
                  <a:pt x="2282" y="442"/>
                  <a:pt x="2285" y="444"/>
                  <a:pt x="2284" y="445"/>
                </a:cubicBezTo>
                <a:cubicBezTo>
                  <a:pt x="2282" y="444"/>
                  <a:pt x="2282" y="442"/>
                  <a:pt x="2279" y="441"/>
                </a:cubicBezTo>
                <a:cubicBezTo>
                  <a:pt x="2280" y="440"/>
                  <a:pt x="2279" y="440"/>
                  <a:pt x="2278" y="439"/>
                </a:cubicBezTo>
                <a:cubicBezTo>
                  <a:pt x="2277" y="440"/>
                  <a:pt x="2278" y="440"/>
                  <a:pt x="2279" y="441"/>
                </a:cubicBezTo>
                <a:cubicBezTo>
                  <a:pt x="2278" y="441"/>
                  <a:pt x="2278" y="441"/>
                  <a:pt x="2278" y="441"/>
                </a:cubicBezTo>
                <a:cubicBezTo>
                  <a:pt x="2273" y="435"/>
                  <a:pt x="2272" y="433"/>
                  <a:pt x="2269" y="427"/>
                </a:cubicBezTo>
                <a:cubicBezTo>
                  <a:pt x="2270" y="430"/>
                  <a:pt x="2272" y="431"/>
                  <a:pt x="2273" y="429"/>
                </a:cubicBezTo>
                <a:cubicBezTo>
                  <a:pt x="2275" y="432"/>
                  <a:pt x="2275" y="434"/>
                  <a:pt x="2278" y="434"/>
                </a:cubicBezTo>
                <a:cubicBezTo>
                  <a:pt x="2278" y="433"/>
                  <a:pt x="2276" y="433"/>
                  <a:pt x="2277" y="432"/>
                </a:cubicBezTo>
                <a:cubicBezTo>
                  <a:pt x="2280" y="436"/>
                  <a:pt x="2286" y="443"/>
                  <a:pt x="2287" y="447"/>
                </a:cubicBezTo>
                <a:cubicBezTo>
                  <a:pt x="2286" y="445"/>
                  <a:pt x="2284" y="443"/>
                  <a:pt x="2281" y="441"/>
                </a:cubicBezTo>
                <a:close/>
                <a:moveTo>
                  <a:pt x="2285" y="446"/>
                </a:moveTo>
                <a:cubicBezTo>
                  <a:pt x="2284" y="447"/>
                  <a:pt x="2283" y="447"/>
                  <a:pt x="2283" y="446"/>
                </a:cubicBezTo>
                <a:cubicBezTo>
                  <a:pt x="2284" y="445"/>
                  <a:pt x="2284" y="445"/>
                  <a:pt x="2285" y="446"/>
                </a:cubicBezTo>
                <a:close/>
                <a:moveTo>
                  <a:pt x="2265" y="395"/>
                </a:moveTo>
                <a:cubicBezTo>
                  <a:pt x="2266" y="394"/>
                  <a:pt x="2264" y="391"/>
                  <a:pt x="2263" y="392"/>
                </a:cubicBezTo>
                <a:cubicBezTo>
                  <a:pt x="2263" y="393"/>
                  <a:pt x="2264" y="393"/>
                  <a:pt x="2263" y="394"/>
                </a:cubicBezTo>
                <a:cubicBezTo>
                  <a:pt x="2262" y="393"/>
                  <a:pt x="2261" y="392"/>
                  <a:pt x="2259" y="390"/>
                </a:cubicBezTo>
                <a:cubicBezTo>
                  <a:pt x="2260" y="389"/>
                  <a:pt x="2261" y="389"/>
                  <a:pt x="2263" y="388"/>
                </a:cubicBezTo>
                <a:cubicBezTo>
                  <a:pt x="2261" y="387"/>
                  <a:pt x="2261" y="385"/>
                  <a:pt x="2261" y="383"/>
                </a:cubicBezTo>
                <a:cubicBezTo>
                  <a:pt x="2260" y="384"/>
                  <a:pt x="2260" y="385"/>
                  <a:pt x="2259" y="384"/>
                </a:cubicBezTo>
                <a:cubicBezTo>
                  <a:pt x="2259" y="383"/>
                  <a:pt x="2257" y="380"/>
                  <a:pt x="2257" y="378"/>
                </a:cubicBezTo>
                <a:cubicBezTo>
                  <a:pt x="2257" y="379"/>
                  <a:pt x="2258" y="379"/>
                  <a:pt x="2258" y="379"/>
                </a:cubicBezTo>
                <a:cubicBezTo>
                  <a:pt x="2258" y="379"/>
                  <a:pt x="2258" y="380"/>
                  <a:pt x="2258" y="380"/>
                </a:cubicBezTo>
                <a:cubicBezTo>
                  <a:pt x="2259" y="379"/>
                  <a:pt x="2261" y="379"/>
                  <a:pt x="2260" y="380"/>
                </a:cubicBezTo>
                <a:cubicBezTo>
                  <a:pt x="2259" y="380"/>
                  <a:pt x="2260" y="381"/>
                  <a:pt x="2258" y="381"/>
                </a:cubicBezTo>
                <a:cubicBezTo>
                  <a:pt x="2260" y="383"/>
                  <a:pt x="2261" y="381"/>
                  <a:pt x="2263" y="381"/>
                </a:cubicBezTo>
                <a:cubicBezTo>
                  <a:pt x="2262" y="384"/>
                  <a:pt x="2264" y="384"/>
                  <a:pt x="2263" y="386"/>
                </a:cubicBezTo>
                <a:cubicBezTo>
                  <a:pt x="2264" y="385"/>
                  <a:pt x="2264" y="385"/>
                  <a:pt x="2265" y="385"/>
                </a:cubicBezTo>
                <a:cubicBezTo>
                  <a:pt x="2266" y="386"/>
                  <a:pt x="2267" y="387"/>
                  <a:pt x="2265" y="390"/>
                </a:cubicBezTo>
                <a:cubicBezTo>
                  <a:pt x="2265" y="389"/>
                  <a:pt x="2265" y="388"/>
                  <a:pt x="2264" y="388"/>
                </a:cubicBezTo>
                <a:cubicBezTo>
                  <a:pt x="2265" y="390"/>
                  <a:pt x="2263" y="389"/>
                  <a:pt x="2264" y="390"/>
                </a:cubicBezTo>
                <a:cubicBezTo>
                  <a:pt x="2264" y="391"/>
                  <a:pt x="2267" y="390"/>
                  <a:pt x="2267" y="389"/>
                </a:cubicBezTo>
                <a:cubicBezTo>
                  <a:pt x="2267" y="389"/>
                  <a:pt x="2266" y="389"/>
                  <a:pt x="2267" y="388"/>
                </a:cubicBezTo>
                <a:cubicBezTo>
                  <a:pt x="2269" y="389"/>
                  <a:pt x="2270" y="391"/>
                  <a:pt x="2271" y="393"/>
                </a:cubicBezTo>
                <a:cubicBezTo>
                  <a:pt x="2272" y="392"/>
                  <a:pt x="2272" y="394"/>
                  <a:pt x="2273" y="393"/>
                </a:cubicBezTo>
                <a:cubicBezTo>
                  <a:pt x="2272" y="393"/>
                  <a:pt x="2273" y="392"/>
                  <a:pt x="2273" y="391"/>
                </a:cubicBezTo>
                <a:cubicBezTo>
                  <a:pt x="2272" y="391"/>
                  <a:pt x="2272" y="391"/>
                  <a:pt x="2271" y="391"/>
                </a:cubicBezTo>
                <a:cubicBezTo>
                  <a:pt x="2271" y="390"/>
                  <a:pt x="2272" y="390"/>
                  <a:pt x="2271" y="389"/>
                </a:cubicBezTo>
                <a:cubicBezTo>
                  <a:pt x="2271" y="389"/>
                  <a:pt x="2271" y="390"/>
                  <a:pt x="2270" y="389"/>
                </a:cubicBezTo>
                <a:cubicBezTo>
                  <a:pt x="2271" y="389"/>
                  <a:pt x="2271" y="389"/>
                  <a:pt x="2272" y="388"/>
                </a:cubicBezTo>
                <a:cubicBezTo>
                  <a:pt x="2273" y="391"/>
                  <a:pt x="2274" y="388"/>
                  <a:pt x="2275" y="389"/>
                </a:cubicBezTo>
                <a:cubicBezTo>
                  <a:pt x="2275" y="389"/>
                  <a:pt x="2274" y="388"/>
                  <a:pt x="2274" y="388"/>
                </a:cubicBezTo>
                <a:cubicBezTo>
                  <a:pt x="2275" y="387"/>
                  <a:pt x="2276" y="388"/>
                  <a:pt x="2277" y="390"/>
                </a:cubicBezTo>
                <a:cubicBezTo>
                  <a:pt x="2275" y="390"/>
                  <a:pt x="2277" y="391"/>
                  <a:pt x="2275" y="392"/>
                </a:cubicBezTo>
                <a:cubicBezTo>
                  <a:pt x="2275" y="392"/>
                  <a:pt x="2275" y="391"/>
                  <a:pt x="2274" y="391"/>
                </a:cubicBezTo>
                <a:cubicBezTo>
                  <a:pt x="2271" y="395"/>
                  <a:pt x="2276" y="396"/>
                  <a:pt x="2275" y="400"/>
                </a:cubicBezTo>
                <a:cubicBezTo>
                  <a:pt x="2275" y="399"/>
                  <a:pt x="2274" y="400"/>
                  <a:pt x="2273" y="400"/>
                </a:cubicBezTo>
                <a:cubicBezTo>
                  <a:pt x="2271" y="399"/>
                  <a:pt x="2273" y="397"/>
                  <a:pt x="2273" y="397"/>
                </a:cubicBezTo>
                <a:cubicBezTo>
                  <a:pt x="2272" y="397"/>
                  <a:pt x="2272" y="395"/>
                  <a:pt x="2271" y="396"/>
                </a:cubicBezTo>
                <a:cubicBezTo>
                  <a:pt x="2271" y="396"/>
                  <a:pt x="2272" y="397"/>
                  <a:pt x="2271" y="397"/>
                </a:cubicBezTo>
                <a:cubicBezTo>
                  <a:pt x="2269" y="394"/>
                  <a:pt x="2266" y="398"/>
                  <a:pt x="2268" y="395"/>
                </a:cubicBezTo>
                <a:cubicBezTo>
                  <a:pt x="2267" y="395"/>
                  <a:pt x="2266" y="396"/>
                  <a:pt x="2265" y="395"/>
                </a:cubicBezTo>
                <a:close/>
                <a:moveTo>
                  <a:pt x="2266" y="422"/>
                </a:moveTo>
                <a:cubicBezTo>
                  <a:pt x="2263" y="423"/>
                  <a:pt x="2261" y="418"/>
                  <a:pt x="2260" y="416"/>
                </a:cubicBezTo>
                <a:cubicBezTo>
                  <a:pt x="2263" y="418"/>
                  <a:pt x="2264" y="421"/>
                  <a:pt x="2266" y="422"/>
                </a:cubicBezTo>
                <a:close/>
                <a:moveTo>
                  <a:pt x="2260" y="397"/>
                </a:moveTo>
                <a:cubicBezTo>
                  <a:pt x="2258" y="397"/>
                  <a:pt x="2259" y="393"/>
                  <a:pt x="2259" y="396"/>
                </a:cubicBezTo>
                <a:cubicBezTo>
                  <a:pt x="2260" y="396"/>
                  <a:pt x="2261" y="395"/>
                  <a:pt x="2261" y="395"/>
                </a:cubicBezTo>
                <a:cubicBezTo>
                  <a:pt x="2260" y="396"/>
                  <a:pt x="2260" y="396"/>
                  <a:pt x="2260" y="397"/>
                </a:cubicBezTo>
                <a:close/>
                <a:moveTo>
                  <a:pt x="2264" y="404"/>
                </a:moveTo>
                <a:cubicBezTo>
                  <a:pt x="2264" y="403"/>
                  <a:pt x="2265" y="403"/>
                  <a:pt x="2266" y="403"/>
                </a:cubicBezTo>
                <a:cubicBezTo>
                  <a:pt x="2266" y="404"/>
                  <a:pt x="2267" y="405"/>
                  <a:pt x="2266" y="406"/>
                </a:cubicBezTo>
                <a:cubicBezTo>
                  <a:pt x="2265" y="405"/>
                  <a:pt x="2264" y="405"/>
                  <a:pt x="2264" y="404"/>
                </a:cubicBezTo>
                <a:close/>
                <a:moveTo>
                  <a:pt x="2262" y="401"/>
                </a:moveTo>
                <a:cubicBezTo>
                  <a:pt x="2263" y="401"/>
                  <a:pt x="2263" y="400"/>
                  <a:pt x="2263" y="400"/>
                </a:cubicBezTo>
                <a:cubicBezTo>
                  <a:pt x="2264" y="400"/>
                  <a:pt x="2264" y="401"/>
                  <a:pt x="2265" y="402"/>
                </a:cubicBezTo>
                <a:cubicBezTo>
                  <a:pt x="2263" y="403"/>
                  <a:pt x="2263" y="402"/>
                  <a:pt x="2262" y="401"/>
                </a:cubicBezTo>
                <a:close/>
                <a:moveTo>
                  <a:pt x="2253" y="388"/>
                </a:moveTo>
                <a:cubicBezTo>
                  <a:pt x="2252" y="389"/>
                  <a:pt x="2252" y="389"/>
                  <a:pt x="2251" y="388"/>
                </a:cubicBezTo>
                <a:cubicBezTo>
                  <a:pt x="2252" y="388"/>
                  <a:pt x="2252" y="388"/>
                  <a:pt x="2253" y="387"/>
                </a:cubicBezTo>
                <a:cubicBezTo>
                  <a:pt x="2253" y="388"/>
                  <a:pt x="2254" y="389"/>
                  <a:pt x="2255" y="390"/>
                </a:cubicBezTo>
                <a:cubicBezTo>
                  <a:pt x="2254" y="390"/>
                  <a:pt x="2254" y="390"/>
                  <a:pt x="2253" y="391"/>
                </a:cubicBezTo>
                <a:cubicBezTo>
                  <a:pt x="2252" y="390"/>
                  <a:pt x="2254" y="389"/>
                  <a:pt x="2253" y="388"/>
                </a:cubicBezTo>
                <a:close/>
                <a:moveTo>
                  <a:pt x="2255" y="374"/>
                </a:moveTo>
                <a:cubicBezTo>
                  <a:pt x="2255" y="374"/>
                  <a:pt x="2257" y="379"/>
                  <a:pt x="2256" y="378"/>
                </a:cubicBezTo>
                <a:cubicBezTo>
                  <a:pt x="2255" y="377"/>
                  <a:pt x="2253" y="374"/>
                  <a:pt x="2255" y="374"/>
                </a:cubicBezTo>
                <a:close/>
                <a:moveTo>
                  <a:pt x="2253" y="364"/>
                </a:moveTo>
                <a:cubicBezTo>
                  <a:pt x="2254" y="364"/>
                  <a:pt x="2255" y="362"/>
                  <a:pt x="2254" y="362"/>
                </a:cubicBezTo>
                <a:cubicBezTo>
                  <a:pt x="2254" y="363"/>
                  <a:pt x="2252" y="362"/>
                  <a:pt x="2252" y="364"/>
                </a:cubicBezTo>
                <a:cubicBezTo>
                  <a:pt x="2250" y="363"/>
                  <a:pt x="2254" y="362"/>
                  <a:pt x="2253" y="360"/>
                </a:cubicBezTo>
                <a:cubicBezTo>
                  <a:pt x="2253" y="361"/>
                  <a:pt x="2252" y="363"/>
                  <a:pt x="2251" y="362"/>
                </a:cubicBezTo>
                <a:cubicBezTo>
                  <a:pt x="2252" y="361"/>
                  <a:pt x="2250" y="360"/>
                  <a:pt x="2252" y="359"/>
                </a:cubicBezTo>
                <a:cubicBezTo>
                  <a:pt x="2255" y="360"/>
                  <a:pt x="2255" y="361"/>
                  <a:pt x="2256" y="361"/>
                </a:cubicBezTo>
                <a:cubicBezTo>
                  <a:pt x="2255" y="362"/>
                  <a:pt x="2257" y="361"/>
                  <a:pt x="2256" y="362"/>
                </a:cubicBezTo>
                <a:cubicBezTo>
                  <a:pt x="2255" y="361"/>
                  <a:pt x="2255" y="363"/>
                  <a:pt x="2255" y="363"/>
                </a:cubicBezTo>
                <a:cubicBezTo>
                  <a:pt x="2257" y="362"/>
                  <a:pt x="2258" y="365"/>
                  <a:pt x="2257" y="366"/>
                </a:cubicBezTo>
                <a:cubicBezTo>
                  <a:pt x="2258" y="365"/>
                  <a:pt x="2258" y="365"/>
                  <a:pt x="2259" y="364"/>
                </a:cubicBezTo>
                <a:cubicBezTo>
                  <a:pt x="2261" y="364"/>
                  <a:pt x="2262" y="370"/>
                  <a:pt x="2265" y="370"/>
                </a:cubicBezTo>
                <a:cubicBezTo>
                  <a:pt x="2263" y="373"/>
                  <a:pt x="2270" y="374"/>
                  <a:pt x="2268" y="376"/>
                </a:cubicBezTo>
                <a:cubicBezTo>
                  <a:pt x="2268" y="376"/>
                  <a:pt x="2267" y="375"/>
                  <a:pt x="2267" y="376"/>
                </a:cubicBezTo>
                <a:cubicBezTo>
                  <a:pt x="2267" y="378"/>
                  <a:pt x="2268" y="377"/>
                  <a:pt x="2268" y="379"/>
                </a:cubicBezTo>
                <a:cubicBezTo>
                  <a:pt x="2270" y="378"/>
                  <a:pt x="2272" y="379"/>
                  <a:pt x="2271" y="381"/>
                </a:cubicBezTo>
                <a:cubicBezTo>
                  <a:pt x="2270" y="381"/>
                  <a:pt x="2269" y="383"/>
                  <a:pt x="2268" y="382"/>
                </a:cubicBezTo>
                <a:cubicBezTo>
                  <a:pt x="2268" y="383"/>
                  <a:pt x="2269" y="382"/>
                  <a:pt x="2269" y="383"/>
                </a:cubicBezTo>
                <a:cubicBezTo>
                  <a:pt x="2268" y="384"/>
                  <a:pt x="2267" y="384"/>
                  <a:pt x="2266" y="383"/>
                </a:cubicBezTo>
                <a:cubicBezTo>
                  <a:pt x="2269" y="381"/>
                  <a:pt x="2264" y="378"/>
                  <a:pt x="2264" y="376"/>
                </a:cubicBezTo>
                <a:cubicBezTo>
                  <a:pt x="2263" y="376"/>
                  <a:pt x="2261" y="375"/>
                  <a:pt x="2262" y="374"/>
                </a:cubicBezTo>
                <a:cubicBezTo>
                  <a:pt x="2263" y="375"/>
                  <a:pt x="2263" y="375"/>
                  <a:pt x="2263" y="375"/>
                </a:cubicBezTo>
                <a:cubicBezTo>
                  <a:pt x="2262" y="374"/>
                  <a:pt x="2261" y="373"/>
                  <a:pt x="2262" y="371"/>
                </a:cubicBezTo>
                <a:cubicBezTo>
                  <a:pt x="2262" y="371"/>
                  <a:pt x="2263" y="372"/>
                  <a:pt x="2263" y="371"/>
                </a:cubicBezTo>
                <a:cubicBezTo>
                  <a:pt x="2261" y="370"/>
                  <a:pt x="2262" y="366"/>
                  <a:pt x="2259" y="367"/>
                </a:cubicBezTo>
                <a:cubicBezTo>
                  <a:pt x="2259" y="367"/>
                  <a:pt x="2259" y="367"/>
                  <a:pt x="2259" y="368"/>
                </a:cubicBezTo>
                <a:cubicBezTo>
                  <a:pt x="2259" y="367"/>
                  <a:pt x="2258" y="367"/>
                  <a:pt x="2258" y="367"/>
                </a:cubicBezTo>
                <a:cubicBezTo>
                  <a:pt x="2256" y="365"/>
                  <a:pt x="2254" y="364"/>
                  <a:pt x="2253" y="364"/>
                </a:cubicBezTo>
                <a:close/>
                <a:moveTo>
                  <a:pt x="2250" y="365"/>
                </a:moveTo>
                <a:cubicBezTo>
                  <a:pt x="2249" y="365"/>
                  <a:pt x="2251" y="364"/>
                  <a:pt x="2251" y="363"/>
                </a:cubicBezTo>
                <a:cubicBezTo>
                  <a:pt x="2251" y="364"/>
                  <a:pt x="2251" y="365"/>
                  <a:pt x="2250" y="365"/>
                </a:cubicBezTo>
                <a:close/>
                <a:moveTo>
                  <a:pt x="2258" y="362"/>
                </a:moveTo>
                <a:cubicBezTo>
                  <a:pt x="2258" y="363"/>
                  <a:pt x="2259" y="363"/>
                  <a:pt x="2259" y="363"/>
                </a:cubicBezTo>
                <a:cubicBezTo>
                  <a:pt x="2259" y="364"/>
                  <a:pt x="2258" y="364"/>
                  <a:pt x="2258" y="364"/>
                </a:cubicBezTo>
                <a:cubicBezTo>
                  <a:pt x="2258" y="364"/>
                  <a:pt x="2257" y="363"/>
                  <a:pt x="2257" y="363"/>
                </a:cubicBezTo>
                <a:cubicBezTo>
                  <a:pt x="2257" y="363"/>
                  <a:pt x="2258" y="363"/>
                  <a:pt x="2258" y="362"/>
                </a:cubicBezTo>
                <a:close/>
                <a:moveTo>
                  <a:pt x="2272" y="373"/>
                </a:moveTo>
                <a:cubicBezTo>
                  <a:pt x="2271" y="371"/>
                  <a:pt x="2269" y="370"/>
                  <a:pt x="2270" y="369"/>
                </a:cubicBezTo>
                <a:cubicBezTo>
                  <a:pt x="2270" y="369"/>
                  <a:pt x="2270" y="369"/>
                  <a:pt x="2270" y="370"/>
                </a:cubicBezTo>
                <a:cubicBezTo>
                  <a:pt x="2271" y="370"/>
                  <a:pt x="2271" y="369"/>
                  <a:pt x="2271" y="369"/>
                </a:cubicBezTo>
                <a:cubicBezTo>
                  <a:pt x="2270" y="370"/>
                  <a:pt x="2273" y="373"/>
                  <a:pt x="2272" y="373"/>
                </a:cubicBezTo>
                <a:close/>
                <a:moveTo>
                  <a:pt x="2285" y="378"/>
                </a:moveTo>
                <a:cubicBezTo>
                  <a:pt x="2286" y="380"/>
                  <a:pt x="2290" y="380"/>
                  <a:pt x="2289" y="383"/>
                </a:cubicBezTo>
                <a:cubicBezTo>
                  <a:pt x="2287" y="381"/>
                  <a:pt x="2287" y="380"/>
                  <a:pt x="2285" y="380"/>
                </a:cubicBezTo>
                <a:cubicBezTo>
                  <a:pt x="2287" y="384"/>
                  <a:pt x="2292" y="385"/>
                  <a:pt x="2289" y="389"/>
                </a:cubicBezTo>
                <a:cubicBezTo>
                  <a:pt x="2288" y="385"/>
                  <a:pt x="2282" y="380"/>
                  <a:pt x="2282" y="376"/>
                </a:cubicBezTo>
                <a:cubicBezTo>
                  <a:pt x="2283" y="377"/>
                  <a:pt x="2284" y="380"/>
                  <a:pt x="2285" y="380"/>
                </a:cubicBezTo>
                <a:cubicBezTo>
                  <a:pt x="2286" y="379"/>
                  <a:pt x="2285" y="378"/>
                  <a:pt x="2285" y="378"/>
                </a:cubicBezTo>
                <a:close/>
                <a:moveTo>
                  <a:pt x="2291" y="366"/>
                </a:moveTo>
                <a:cubicBezTo>
                  <a:pt x="2291" y="366"/>
                  <a:pt x="2291" y="366"/>
                  <a:pt x="2291" y="365"/>
                </a:cubicBezTo>
                <a:cubicBezTo>
                  <a:pt x="2291" y="365"/>
                  <a:pt x="2291" y="365"/>
                  <a:pt x="2291" y="365"/>
                </a:cubicBezTo>
                <a:cubicBezTo>
                  <a:pt x="2291" y="365"/>
                  <a:pt x="2291" y="365"/>
                  <a:pt x="2291" y="365"/>
                </a:cubicBezTo>
                <a:cubicBezTo>
                  <a:pt x="2291" y="365"/>
                  <a:pt x="2291" y="364"/>
                  <a:pt x="2291" y="364"/>
                </a:cubicBezTo>
                <a:cubicBezTo>
                  <a:pt x="2292" y="365"/>
                  <a:pt x="2293" y="366"/>
                  <a:pt x="2291" y="366"/>
                </a:cubicBezTo>
                <a:close/>
                <a:moveTo>
                  <a:pt x="2293" y="379"/>
                </a:moveTo>
                <a:cubicBezTo>
                  <a:pt x="2292" y="380"/>
                  <a:pt x="2291" y="379"/>
                  <a:pt x="2291" y="380"/>
                </a:cubicBezTo>
                <a:cubicBezTo>
                  <a:pt x="2290" y="379"/>
                  <a:pt x="2289" y="379"/>
                  <a:pt x="2289" y="377"/>
                </a:cubicBezTo>
                <a:cubicBezTo>
                  <a:pt x="2290" y="379"/>
                  <a:pt x="2291" y="379"/>
                  <a:pt x="2293" y="379"/>
                </a:cubicBezTo>
                <a:close/>
                <a:moveTo>
                  <a:pt x="2291" y="357"/>
                </a:moveTo>
                <a:cubicBezTo>
                  <a:pt x="2290" y="355"/>
                  <a:pt x="2287" y="353"/>
                  <a:pt x="2288" y="352"/>
                </a:cubicBezTo>
                <a:cubicBezTo>
                  <a:pt x="2289" y="353"/>
                  <a:pt x="2293" y="355"/>
                  <a:pt x="2291" y="357"/>
                </a:cubicBezTo>
                <a:close/>
                <a:moveTo>
                  <a:pt x="2292" y="399"/>
                </a:moveTo>
                <a:cubicBezTo>
                  <a:pt x="2291" y="397"/>
                  <a:pt x="2289" y="396"/>
                  <a:pt x="2289" y="394"/>
                </a:cubicBezTo>
                <a:cubicBezTo>
                  <a:pt x="2290" y="394"/>
                  <a:pt x="2293" y="397"/>
                  <a:pt x="2292" y="399"/>
                </a:cubicBezTo>
                <a:close/>
                <a:moveTo>
                  <a:pt x="2292" y="393"/>
                </a:moveTo>
                <a:cubicBezTo>
                  <a:pt x="2293" y="393"/>
                  <a:pt x="2294" y="395"/>
                  <a:pt x="2295" y="395"/>
                </a:cubicBezTo>
                <a:cubicBezTo>
                  <a:pt x="2294" y="397"/>
                  <a:pt x="2292" y="393"/>
                  <a:pt x="2292" y="393"/>
                </a:cubicBezTo>
                <a:close/>
                <a:moveTo>
                  <a:pt x="2290" y="451"/>
                </a:moveTo>
                <a:cubicBezTo>
                  <a:pt x="2290" y="451"/>
                  <a:pt x="2289" y="452"/>
                  <a:pt x="2288" y="450"/>
                </a:cubicBezTo>
                <a:cubicBezTo>
                  <a:pt x="2289" y="448"/>
                  <a:pt x="2291" y="450"/>
                  <a:pt x="2290" y="451"/>
                </a:cubicBezTo>
                <a:close/>
                <a:moveTo>
                  <a:pt x="2288" y="444"/>
                </a:moveTo>
                <a:cubicBezTo>
                  <a:pt x="2288" y="445"/>
                  <a:pt x="2290" y="446"/>
                  <a:pt x="2289" y="447"/>
                </a:cubicBezTo>
                <a:cubicBezTo>
                  <a:pt x="2288" y="446"/>
                  <a:pt x="2287" y="445"/>
                  <a:pt x="2288" y="444"/>
                </a:cubicBezTo>
                <a:close/>
                <a:moveTo>
                  <a:pt x="2289" y="438"/>
                </a:moveTo>
                <a:cubicBezTo>
                  <a:pt x="2290" y="437"/>
                  <a:pt x="2287" y="436"/>
                  <a:pt x="2288" y="436"/>
                </a:cubicBezTo>
                <a:cubicBezTo>
                  <a:pt x="2289" y="437"/>
                  <a:pt x="2290" y="436"/>
                  <a:pt x="2290" y="437"/>
                </a:cubicBezTo>
                <a:cubicBezTo>
                  <a:pt x="2290" y="438"/>
                  <a:pt x="2289" y="438"/>
                  <a:pt x="2289" y="438"/>
                </a:cubicBezTo>
                <a:close/>
                <a:moveTo>
                  <a:pt x="2283" y="431"/>
                </a:moveTo>
                <a:cubicBezTo>
                  <a:pt x="2284" y="431"/>
                  <a:pt x="2284" y="430"/>
                  <a:pt x="2284" y="430"/>
                </a:cubicBezTo>
                <a:cubicBezTo>
                  <a:pt x="2285" y="432"/>
                  <a:pt x="2286" y="428"/>
                  <a:pt x="2286" y="430"/>
                </a:cubicBezTo>
                <a:cubicBezTo>
                  <a:pt x="2285" y="430"/>
                  <a:pt x="2284" y="432"/>
                  <a:pt x="2284" y="432"/>
                </a:cubicBezTo>
                <a:cubicBezTo>
                  <a:pt x="2284" y="431"/>
                  <a:pt x="2284" y="431"/>
                  <a:pt x="2283" y="431"/>
                </a:cubicBezTo>
                <a:close/>
                <a:moveTo>
                  <a:pt x="2274" y="408"/>
                </a:moveTo>
                <a:cubicBezTo>
                  <a:pt x="2274" y="410"/>
                  <a:pt x="2277" y="408"/>
                  <a:pt x="2276" y="407"/>
                </a:cubicBezTo>
                <a:cubicBezTo>
                  <a:pt x="2276" y="407"/>
                  <a:pt x="2276" y="409"/>
                  <a:pt x="2274" y="408"/>
                </a:cubicBezTo>
                <a:cubicBezTo>
                  <a:pt x="2276" y="407"/>
                  <a:pt x="2275" y="404"/>
                  <a:pt x="2273" y="405"/>
                </a:cubicBezTo>
                <a:cubicBezTo>
                  <a:pt x="2273" y="405"/>
                  <a:pt x="2274" y="405"/>
                  <a:pt x="2273" y="405"/>
                </a:cubicBezTo>
                <a:cubicBezTo>
                  <a:pt x="2273" y="404"/>
                  <a:pt x="2271" y="408"/>
                  <a:pt x="2271" y="406"/>
                </a:cubicBezTo>
                <a:cubicBezTo>
                  <a:pt x="2273" y="404"/>
                  <a:pt x="2273" y="401"/>
                  <a:pt x="2275" y="402"/>
                </a:cubicBezTo>
                <a:cubicBezTo>
                  <a:pt x="2275" y="401"/>
                  <a:pt x="2275" y="401"/>
                  <a:pt x="2274" y="401"/>
                </a:cubicBezTo>
                <a:cubicBezTo>
                  <a:pt x="2275" y="400"/>
                  <a:pt x="2276" y="399"/>
                  <a:pt x="2277" y="400"/>
                </a:cubicBezTo>
                <a:cubicBezTo>
                  <a:pt x="2278" y="403"/>
                  <a:pt x="2278" y="402"/>
                  <a:pt x="2278" y="405"/>
                </a:cubicBezTo>
                <a:cubicBezTo>
                  <a:pt x="2279" y="404"/>
                  <a:pt x="2279" y="404"/>
                  <a:pt x="2280" y="404"/>
                </a:cubicBezTo>
                <a:cubicBezTo>
                  <a:pt x="2281" y="409"/>
                  <a:pt x="2289" y="414"/>
                  <a:pt x="2286" y="418"/>
                </a:cubicBezTo>
                <a:cubicBezTo>
                  <a:pt x="2284" y="414"/>
                  <a:pt x="2282" y="412"/>
                  <a:pt x="2278" y="406"/>
                </a:cubicBezTo>
                <a:cubicBezTo>
                  <a:pt x="2278" y="408"/>
                  <a:pt x="2278" y="406"/>
                  <a:pt x="2277" y="407"/>
                </a:cubicBezTo>
                <a:cubicBezTo>
                  <a:pt x="2280" y="412"/>
                  <a:pt x="2279" y="412"/>
                  <a:pt x="2283" y="416"/>
                </a:cubicBezTo>
                <a:cubicBezTo>
                  <a:pt x="2282" y="417"/>
                  <a:pt x="2281" y="416"/>
                  <a:pt x="2282" y="417"/>
                </a:cubicBezTo>
                <a:cubicBezTo>
                  <a:pt x="2283" y="416"/>
                  <a:pt x="2281" y="418"/>
                  <a:pt x="2282" y="419"/>
                </a:cubicBezTo>
                <a:cubicBezTo>
                  <a:pt x="2283" y="418"/>
                  <a:pt x="2286" y="417"/>
                  <a:pt x="2285" y="419"/>
                </a:cubicBezTo>
                <a:cubicBezTo>
                  <a:pt x="2283" y="418"/>
                  <a:pt x="2283" y="422"/>
                  <a:pt x="2281" y="422"/>
                </a:cubicBezTo>
                <a:cubicBezTo>
                  <a:pt x="2278" y="416"/>
                  <a:pt x="2275" y="414"/>
                  <a:pt x="2274" y="408"/>
                </a:cubicBezTo>
                <a:close/>
                <a:moveTo>
                  <a:pt x="2279" y="423"/>
                </a:moveTo>
                <a:cubicBezTo>
                  <a:pt x="2278" y="423"/>
                  <a:pt x="2277" y="421"/>
                  <a:pt x="2278" y="420"/>
                </a:cubicBezTo>
                <a:cubicBezTo>
                  <a:pt x="2279" y="421"/>
                  <a:pt x="2280" y="422"/>
                  <a:pt x="2279" y="423"/>
                </a:cubicBezTo>
                <a:close/>
                <a:moveTo>
                  <a:pt x="2276" y="421"/>
                </a:moveTo>
                <a:cubicBezTo>
                  <a:pt x="2277" y="419"/>
                  <a:pt x="2275" y="419"/>
                  <a:pt x="2275" y="418"/>
                </a:cubicBezTo>
                <a:cubicBezTo>
                  <a:pt x="2276" y="418"/>
                  <a:pt x="2277" y="420"/>
                  <a:pt x="2276" y="421"/>
                </a:cubicBezTo>
                <a:close/>
                <a:moveTo>
                  <a:pt x="2272" y="407"/>
                </a:moveTo>
                <a:cubicBezTo>
                  <a:pt x="2273" y="406"/>
                  <a:pt x="2273" y="407"/>
                  <a:pt x="2274" y="407"/>
                </a:cubicBezTo>
                <a:cubicBezTo>
                  <a:pt x="2274" y="407"/>
                  <a:pt x="2273" y="408"/>
                  <a:pt x="2273" y="408"/>
                </a:cubicBezTo>
                <a:cubicBezTo>
                  <a:pt x="2273" y="408"/>
                  <a:pt x="2272" y="408"/>
                  <a:pt x="2272" y="407"/>
                </a:cubicBezTo>
                <a:close/>
                <a:moveTo>
                  <a:pt x="2277" y="396"/>
                </a:moveTo>
                <a:cubicBezTo>
                  <a:pt x="2276" y="394"/>
                  <a:pt x="2275" y="395"/>
                  <a:pt x="2275" y="394"/>
                </a:cubicBezTo>
                <a:cubicBezTo>
                  <a:pt x="2275" y="394"/>
                  <a:pt x="2275" y="393"/>
                  <a:pt x="2275" y="393"/>
                </a:cubicBezTo>
                <a:cubicBezTo>
                  <a:pt x="2276" y="393"/>
                  <a:pt x="2276" y="393"/>
                  <a:pt x="2276" y="393"/>
                </a:cubicBezTo>
                <a:cubicBezTo>
                  <a:pt x="2275" y="395"/>
                  <a:pt x="2279" y="394"/>
                  <a:pt x="2277" y="396"/>
                </a:cubicBezTo>
                <a:close/>
                <a:moveTo>
                  <a:pt x="2281" y="398"/>
                </a:moveTo>
                <a:cubicBezTo>
                  <a:pt x="2281" y="397"/>
                  <a:pt x="2280" y="396"/>
                  <a:pt x="2279" y="396"/>
                </a:cubicBezTo>
                <a:cubicBezTo>
                  <a:pt x="2280" y="395"/>
                  <a:pt x="2280" y="395"/>
                  <a:pt x="2280" y="394"/>
                </a:cubicBezTo>
                <a:cubicBezTo>
                  <a:pt x="2281" y="395"/>
                  <a:pt x="2283" y="398"/>
                  <a:pt x="2281" y="398"/>
                </a:cubicBezTo>
                <a:close/>
                <a:moveTo>
                  <a:pt x="2283" y="398"/>
                </a:moveTo>
                <a:cubicBezTo>
                  <a:pt x="2284" y="400"/>
                  <a:pt x="2286" y="401"/>
                  <a:pt x="2286" y="402"/>
                </a:cubicBezTo>
                <a:cubicBezTo>
                  <a:pt x="2284" y="403"/>
                  <a:pt x="2283" y="402"/>
                  <a:pt x="2282" y="403"/>
                </a:cubicBezTo>
                <a:cubicBezTo>
                  <a:pt x="2281" y="402"/>
                  <a:pt x="2282" y="401"/>
                  <a:pt x="2280" y="401"/>
                </a:cubicBezTo>
                <a:cubicBezTo>
                  <a:pt x="2282" y="399"/>
                  <a:pt x="2283" y="400"/>
                  <a:pt x="2283" y="398"/>
                </a:cubicBezTo>
                <a:close/>
                <a:moveTo>
                  <a:pt x="2286" y="431"/>
                </a:moveTo>
                <a:cubicBezTo>
                  <a:pt x="2287" y="432"/>
                  <a:pt x="2289" y="434"/>
                  <a:pt x="2287" y="435"/>
                </a:cubicBezTo>
                <a:cubicBezTo>
                  <a:pt x="2287" y="434"/>
                  <a:pt x="2284" y="433"/>
                  <a:pt x="2286" y="431"/>
                </a:cubicBezTo>
                <a:close/>
                <a:moveTo>
                  <a:pt x="2288" y="391"/>
                </a:moveTo>
                <a:cubicBezTo>
                  <a:pt x="2288" y="390"/>
                  <a:pt x="2287" y="389"/>
                  <a:pt x="2287" y="389"/>
                </a:cubicBezTo>
                <a:cubicBezTo>
                  <a:pt x="2288" y="389"/>
                  <a:pt x="2289" y="390"/>
                  <a:pt x="2288" y="391"/>
                </a:cubicBezTo>
                <a:close/>
                <a:moveTo>
                  <a:pt x="2290" y="422"/>
                </a:moveTo>
                <a:cubicBezTo>
                  <a:pt x="2290" y="422"/>
                  <a:pt x="2292" y="425"/>
                  <a:pt x="2290" y="424"/>
                </a:cubicBezTo>
                <a:cubicBezTo>
                  <a:pt x="2291" y="424"/>
                  <a:pt x="2288" y="423"/>
                  <a:pt x="2290" y="422"/>
                </a:cubicBezTo>
                <a:close/>
                <a:moveTo>
                  <a:pt x="2291" y="427"/>
                </a:moveTo>
                <a:cubicBezTo>
                  <a:pt x="2292" y="428"/>
                  <a:pt x="2291" y="429"/>
                  <a:pt x="2291" y="429"/>
                </a:cubicBezTo>
                <a:cubicBezTo>
                  <a:pt x="2290" y="429"/>
                  <a:pt x="2289" y="428"/>
                  <a:pt x="2291" y="427"/>
                </a:cubicBezTo>
                <a:close/>
                <a:moveTo>
                  <a:pt x="2291" y="430"/>
                </a:moveTo>
                <a:cubicBezTo>
                  <a:pt x="2292" y="430"/>
                  <a:pt x="2292" y="431"/>
                  <a:pt x="2292" y="432"/>
                </a:cubicBezTo>
                <a:cubicBezTo>
                  <a:pt x="2292" y="431"/>
                  <a:pt x="2290" y="431"/>
                  <a:pt x="2291" y="430"/>
                </a:cubicBezTo>
                <a:close/>
                <a:moveTo>
                  <a:pt x="2286" y="388"/>
                </a:moveTo>
                <a:cubicBezTo>
                  <a:pt x="2285" y="386"/>
                  <a:pt x="2282" y="384"/>
                  <a:pt x="2282" y="382"/>
                </a:cubicBezTo>
                <a:cubicBezTo>
                  <a:pt x="2284" y="383"/>
                  <a:pt x="2287" y="387"/>
                  <a:pt x="2286" y="388"/>
                </a:cubicBezTo>
                <a:close/>
                <a:moveTo>
                  <a:pt x="2287" y="392"/>
                </a:moveTo>
                <a:cubicBezTo>
                  <a:pt x="2283" y="391"/>
                  <a:pt x="2284" y="387"/>
                  <a:pt x="2280" y="384"/>
                </a:cubicBezTo>
                <a:cubicBezTo>
                  <a:pt x="2283" y="384"/>
                  <a:pt x="2287" y="390"/>
                  <a:pt x="2287" y="392"/>
                </a:cubicBezTo>
                <a:close/>
                <a:moveTo>
                  <a:pt x="2277" y="377"/>
                </a:moveTo>
                <a:cubicBezTo>
                  <a:pt x="2278" y="376"/>
                  <a:pt x="2281" y="379"/>
                  <a:pt x="2280" y="380"/>
                </a:cubicBezTo>
                <a:cubicBezTo>
                  <a:pt x="2278" y="379"/>
                  <a:pt x="2278" y="378"/>
                  <a:pt x="2277" y="377"/>
                </a:cubicBezTo>
                <a:close/>
                <a:moveTo>
                  <a:pt x="2276" y="377"/>
                </a:moveTo>
                <a:cubicBezTo>
                  <a:pt x="2277" y="379"/>
                  <a:pt x="2282" y="382"/>
                  <a:pt x="2279" y="383"/>
                </a:cubicBezTo>
                <a:cubicBezTo>
                  <a:pt x="2278" y="378"/>
                  <a:pt x="2272" y="377"/>
                  <a:pt x="2273" y="373"/>
                </a:cubicBezTo>
                <a:cubicBezTo>
                  <a:pt x="2274" y="375"/>
                  <a:pt x="2275" y="378"/>
                  <a:pt x="2276" y="375"/>
                </a:cubicBezTo>
                <a:cubicBezTo>
                  <a:pt x="2278" y="375"/>
                  <a:pt x="2276" y="376"/>
                  <a:pt x="2276" y="377"/>
                </a:cubicBezTo>
                <a:close/>
                <a:moveTo>
                  <a:pt x="2274" y="386"/>
                </a:moveTo>
                <a:cubicBezTo>
                  <a:pt x="2273" y="388"/>
                  <a:pt x="2272" y="386"/>
                  <a:pt x="2271" y="388"/>
                </a:cubicBezTo>
                <a:cubicBezTo>
                  <a:pt x="2270" y="386"/>
                  <a:pt x="2269" y="386"/>
                  <a:pt x="2267" y="384"/>
                </a:cubicBezTo>
                <a:cubicBezTo>
                  <a:pt x="2269" y="384"/>
                  <a:pt x="2271" y="383"/>
                  <a:pt x="2272" y="384"/>
                </a:cubicBezTo>
                <a:cubicBezTo>
                  <a:pt x="2270" y="385"/>
                  <a:pt x="2273" y="386"/>
                  <a:pt x="2274" y="386"/>
                </a:cubicBezTo>
                <a:cubicBezTo>
                  <a:pt x="2273" y="386"/>
                  <a:pt x="2274" y="385"/>
                  <a:pt x="2274" y="386"/>
                </a:cubicBezTo>
                <a:close/>
                <a:moveTo>
                  <a:pt x="2270" y="389"/>
                </a:moveTo>
                <a:cubicBezTo>
                  <a:pt x="2269" y="389"/>
                  <a:pt x="2268" y="388"/>
                  <a:pt x="2269" y="387"/>
                </a:cubicBezTo>
                <a:cubicBezTo>
                  <a:pt x="2269" y="387"/>
                  <a:pt x="2271" y="388"/>
                  <a:pt x="2270" y="389"/>
                </a:cubicBezTo>
                <a:close/>
                <a:moveTo>
                  <a:pt x="2269" y="420"/>
                </a:moveTo>
                <a:cubicBezTo>
                  <a:pt x="2269" y="421"/>
                  <a:pt x="2270" y="423"/>
                  <a:pt x="2271" y="423"/>
                </a:cubicBezTo>
                <a:cubicBezTo>
                  <a:pt x="2269" y="424"/>
                  <a:pt x="2270" y="423"/>
                  <a:pt x="2268" y="422"/>
                </a:cubicBezTo>
                <a:cubicBezTo>
                  <a:pt x="2270" y="422"/>
                  <a:pt x="2268" y="419"/>
                  <a:pt x="2269" y="420"/>
                </a:cubicBezTo>
                <a:close/>
                <a:moveTo>
                  <a:pt x="2287" y="450"/>
                </a:moveTo>
                <a:cubicBezTo>
                  <a:pt x="2288" y="452"/>
                  <a:pt x="2290" y="454"/>
                  <a:pt x="2290" y="456"/>
                </a:cubicBezTo>
                <a:cubicBezTo>
                  <a:pt x="2289" y="455"/>
                  <a:pt x="2286" y="453"/>
                  <a:pt x="2287" y="450"/>
                </a:cubicBezTo>
                <a:close/>
                <a:moveTo>
                  <a:pt x="2290" y="452"/>
                </a:moveTo>
                <a:cubicBezTo>
                  <a:pt x="2291" y="453"/>
                  <a:pt x="2291" y="454"/>
                  <a:pt x="2292" y="453"/>
                </a:cubicBezTo>
                <a:cubicBezTo>
                  <a:pt x="2291" y="453"/>
                  <a:pt x="2290" y="452"/>
                  <a:pt x="2291" y="451"/>
                </a:cubicBezTo>
                <a:cubicBezTo>
                  <a:pt x="2292" y="455"/>
                  <a:pt x="2293" y="454"/>
                  <a:pt x="2293" y="456"/>
                </a:cubicBezTo>
                <a:cubicBezTo>
                  <a:pt x="2292" y="456"/>
                  <a:pt x="2289" y="452"/>
                  <a:pt x="2290" y="452"/>
                </a:cubicBezTo>
                <a:close/>
                <a:moveTo>
                  <a:pt x="2292" y="426"/>
                </a:moveTo>
                <a:cubicBezTo>
                  <a:pt x="2293" y="429"/>
                  <a:pt x="2297" y="428"/>
                  <a:pt x="2295" y="431"/>
                </a:cubicBezTo>
                <a:cubicBezTo>
                  <a:pt x="2295" y="430"/>
                  <a:pt x="2291" y="426"/>
                  <a:pt x="2292" y="426"/>
                </a:cubicBezTo>
                <a:close/>
                <a:moveTo>
                  <a:pt x="2296" y="384"/>
                </a:moveTo>
                <a:cubicBezTo>
                  <a:pt x="2292" y="385"/>
                  <a:pt x="2293" y="383"/>
                  <a:pt x="2293" y="381"/>
                </a:cubicBezTo>
                <a:cubicBezTo>
                  <a:pt x="2292" y="381"/>
                  <a:pt x="2292" y="382"/>
                  <a:pt x="2292" y="382"/>
                </a:cubicBezTo>
                <a:cubicBezTo>
                  <a:pt x="2291" y="382"/>
                  <a:pt x="2291" y="382"/>
                  <a:pt x="2290" y="381"/>
                </a:cubicBezTo>
                <a:cubicBezTo>
                  <a:pt x="2292" y="381"/>
                  <a:pt x="2293" y="380"/>
                  <a:pt x="2293" y="380"/>
                </a:cubicBezTo>
                <a:cubicBezTo>
                  <a:pt x="2294" y="381"/>
                  <a:pt x="2296" y="382"/>
                  <a:pt x="2296" y="384"/>
                </a:cubicBezTo>
                <a:close/>
                <a:moveTo>
                  <a:pt x="2295" y="361"/>
                </a:moveTo>
                <a:cubicBezTo>
                  <a:pt x="2295" y="361"/>
                  <a:pt x="2295" y="362"/>
                  <a:pt x="2295" y="363"/>
                </a:cubicBezTo>
                <a:cubicBezTo>
                  <a:pt x="2294" y="362"/>
                  <a:pt x="2294" y="362"/>
                  <a:pt x="2294" y="361"/>
                </a:cubicBezTo>
                <a:cubicBezTo>
                  <a:pt x="2294" y="361"/>
                  <a:pt x="2295" y="361"/>
                  <a:pt x="2295" y="361"/>
                </a:cubicBezTo>
                <a:close/>
                <a:moveTo>
                  <a:pt x="2292" y="346"/>
                </a:moveTo>
                <a:cubicBezTo>
                  <a:pt x="2293" y="346"/>
                  <a:pt x="2294" y="348"/>
                  <a:pt x="2293" y="349"/>
                </a:cubicBezTo>
                <a:cubicBezTo>
                  <a:pt x="2293" y="348"/>
                  <a:pt x="2291" y="347"/>
                  <a:pt x="2292" y="346"/>
                </a:cubicBezTo>
                <a:close/>
                <a:moveTo>
                  <a:pt x="2292" y="352"/>
                </a:moveTo>
                <a:cubicBezTo>
                  <a:pt x="2291" y="352"/>
                  <a:pt x="2291" y="353"/>
                  <a:pt x="2291" y="353"/>
                </a:cubicBezTo>
                <a:cubicBezTo>
                  <a:pt x="2290" y="352"/>
                  <a:pt x="2289" y="350"/>
                  <a:pt x="2289" y="349"/>
                </a:cubicBezTo>
                <a:cubicBezTo>
                  <a:pt x="2291" y="350"/>
                  <a:pt x="2290" y="351"/>
                  <a:pt x="2292" y="352"/>
                </a:cubicBezTo>
                <a:close/>
                <a:moveTo>
                  <a:pt x="2289" y="343"/>
                </a:moveTo>
                <a:cubicBezTo>
                  <a:pt x="2288" y="344"/>
                  <a:pt x="2292" y="343"/>
                  <a:pt x="2290" y="345"/>
                </a:cubicBezTo>
                <a:cubicBezTo>
                  <a:pt x="2289" y="345"/>
                  <a:pt x="2288" y="342"/>
                  <a:pt x="2289" y="343"/>
                </a:cubicBezTo>
                <a:close/>
                <a:moveTo>
                  <a:pt x="2288" y="341"/>
                </a:moveTo>
                <a:cubicBezTo>
                  <a:pt x="2288" y="341"/>
                  <a:pt x="2288" y="342"/>
                  <a:pt x="2289" y="342"/>
                </a:cubicBezTo>
                <a:cubicBezTo>
                  <a:pt x="2288" y="342"/>
                  <a:pt x="2288" y="342"/>
                  <a:pt x="2288" y="343"/>
                </a:cubicBezTo>
                <a:cubicBezTo>
                  <a:pt x="2287" y="342"/>
                  <a:pt x="2287" y="342"/>
                  <a:pt x="2287" y="342"/>
                </a:cubicBezTo>
                <a:cubicBezTo>
                  <a:pt x="2287" y="341"/>
                  <a:pt x="2287" y="341"/>
                  <a:pt x="2288" y="341"/>
                </a:cubicBezTo>
                <a:close/>
                <a:moveTo>
                  <a:pt x="2288" y="348"/>
                </a:moveTo>
                <a:cubicBezTo>
                  <a:pt x="2286" y="348"/>
                  <a:pt x="2286" y="344"/>
                  <a:pt x="2285" y="344"/>
                </a:cubicBezTo>
                <a:cubicBezTo>
                  <a:pt x="2287" y="344"/>
                  <a:pt x="2289" y="346"/>
                  <a:pt x="2288" y="348"/>
                </a:cubicBezTo>
                <a:close/>
                <a:moveTo>
                  <a:pt x="2279" y="337"/>
                </a:moveTo>
                <a:cubicBezTo>
                  <a:pt x="2279" y="338"/>
                  <a:pt x="2279" y="338"/>
                  <a:pt x="2279" y="339"/>
                </a:cubicBezTo>
                <a:cubicBezTo>
                  <a:pt x="2279" y="340"/>
                  <a:pt x="2282" y="336"/>
                  <a:pt x="2281" y="338"/>
                </a:cubicBezTo>
                <a:cubicBezTo>
                  <a:pt x="2278" y="342"/>
                  <a:pt x="2282" y="340"/>
                  <a:pt x="2283" y="340"/>
                </a:cubicBezTo>
                <a:cubicBezTo>
                  <a:pt x="2281" y="342"/>
                  <a:pt x="2281" y="345"/>
                  <a:pt x="2284" y="345"/>
                </a:cubicBezTo>
                <a:cubicBezTo>
                  <a:pt x="2283" y="346"/>
                  <a:pt x="2283" y="346"/>
                  <a:pt x="2283" y="347"/>
                </a:cubicBezTo>
                <a:cubicBezTo>
                  <a:pt x="2285" y="346"/>
                  <a:pt x="2288" y="349"/>
                  <a:pt x="2287" y="351"/>
                </a:cubicBezTo>
                <a:cubicBezTo>
                  <a:pt x="2286" y="349"/>
                  <a:pt x="2285" y="351"/>
                  <a:pt x="2283" y="350"/>
                </a:cubicBezTo>
                <a:cubicBezTo>
                  <a:pt x="2285" y="351"/>
                  <a:pt x="2285" y="352"/>
                  <a:pt x="2284" y="352"/>
                </a:cubicBezTo>
                <a:cubicBezTo>
                  <a:pt x="2284" y="351"/>
                  <a:pt x="2280" y="348"/>
                  <a:pt x="2281" y="351"/>
                </a:cubicBezTo>
                <a:cubicBezTo>
                  <a:pt x="2280" y="350"/>
                  <a:pt x="2281" y="348"/>
                  <a:pt x="2281" y="347"/>
                </a:cubicBezTo>
                <a:cubicBezTo>
                  <a:pt x="2282" y="347"/>
                  <a:pt x="2281" y="347"/>
                  <a:pt x="2281" y="348"/>
                </a:cubicBezTo>
                <a:cubicBezTo>
                  <a:pt x="2284" y="344"/>
                  <a:pt x="2277" y="341"/>
                  <a:pt x="2275" y="337"/>
                </a:cubicBezTo>
                <a:cubicBezTo>
                  <a:pt x="2276" y="337"/>
                  <a:pt x="2278" y="337"/>
                  <a:pt x="2279" y="337"/>
                </a:cubicBezTo>
                <a:close/>
                <a:moveTo>
                  <a:pt x="2273" y="336"/>
                </a:moveTo>
                <a:cubicBezTo>
                  <a:pt x="2274" y="338"/>
                  <a:pt x="2276" y="338"/>
                  <a:pt x="2275" y="340"/>
                </a:cubicBezTo>
                <a:cubicBezTo>
                  <a:pt x="2274" y="340"/>
                  <a:pt x="2274" y="342"/>
                  <a:pt x="2273" y="341"/>
                </a:cubicBezTo>
                <a:cubicBezTo>
                  <a:pt x="2273" y="342"/>
                  <a:pt x="2276" y="344"/>
                  <a:pt x="2274" y="344"/>
                </a:cubicBezTo>
                <a:cubicBezTo>
                  <a:pt x="2272" y="341"/>
                  <a:pt x="2269" y="339"/>
                  <a:pt x="2267" y="336"/>
                </a:cubicBezTo>
                <a:cubicBezTo>
                  <a:pt x="2269" y="336"/>
                  <a:pt x="2271" y="336"/>
                  <a:pt x="2273" y="336"/>
                </a:cubicBezTo>
                <a:close/>
                <a:moveTo>
                  <a:pt x="2259" y="336"/>
                </a:moveTo>
                <a:cubicBezTo>
                  <a:pt x="2258" y="336"/>
                  <a:pt x="2258" y="337"/>
                  <a:pt x="2259" y="338"/>
                </a:cubicBezTo>
                <a:cubicBezTo>
                  <a:pt x="2256" y="340"/>
                  <a:pt x="2257" y="336"/>
                  <a:pt x="2255" y="336"/>
                </a:cubicBezTo>
                <a:cubicBezTo>
                  <a:pt x="2257" y="334"/>
                  <a:pt x="2258" y="336"/>
                  <a:pt x="2259" y="336"/>
                </a:cubicBezTo>
                <a:close/>
                <a:moveTo>
                  <a:pt x="2257" y="344"/>
                </a:moveTo>
                <a:cubicBezTo>
                  <a:pt x="2257" y="342"/>
                  <a:pt x="2256" y="343"/>
                  <a:pt x="2255" y="341"/>
                </a:cubicBezTo>
                <a:cubicBezTo>
                  <a:pt x="2256" y="339"/>
                  <a:pt x="2259" y="343"/>
                  <a:pt x="2257" y="344"/>
                </a:cubicBezTo>
                <a:close/>
                <a:moveTo>
                  <a:pt x="2255" y="334"/>
                </a:moveTo>
                <a:cubicBezTo>
                  <a:pt x="2255" y="334"/>
                  <a:pt x="2256" y="334"/>
                  <a:pt x="2256" y="334"/>
                </a:cubicBezTo>
                <a:cubicBezTo>
                  <a:pt x="2256" y="334"/>
                  <a:pt x="2256" y="334"/>
                  <a:pt x="2256" y="335"/>
                </a:cubicBezTo>
                <a:cubicBezTo>
                  <a:pt x="2256" y="335"/>
                  <a:pt x="2256" y="334"/>
                  <a:pt x="2255" y="335"/>
                </a:cubicBezTo>
                <a:cubicBezTo>
                  <a:pt x="2255" y="335"/>
                  <a:pt x="2255" y="335"/>
                  <a:pt x="2255" y="335"/>
                </a:cubicBezTo>
                <a:cubicBezTo>
                  <a:pt x="2255" y="334"/>
                  <a:pt x="2255" y="334"/>
                  <a:pt x="2255" y="334"/>
                </a:cubicBezTo>
                <a:close/>
                <a:moveTo>
                  <a:pt x="2255" y="349"/>
                </a:moveTo>
                <a:cubicBezTo>
                  <a:pt x="2256" y="349"/>
                  <a:pt x="2254" y="350"/>
                  <a:pt x="2255" y="350"/>
                </a:cubicBezTo>
                <a:cubicBezTo>
                  <a:pt x="2256" y="348"/>
                  <a:pt x="2258" y="353"/>
                  <a:pt x="2259" y="354"/>
                </a:cubicBezTo>
                <a:cubicBezTo>
                  <a:pt x="2260" y="354"/>
                  <a:pt x="2260" y="356"/>
                  <a:pt x="2259" y="354"/>
                </a:cubicBezTo>
                <a:cubicBezTo>
                  <a:pt x="2258" y="354"/>
                  <a:pt x="2258" y="352"/>
                  <a:pt x="2257" y="353"/>
                </a:cubicBezTo>
                <a:cubicBezTo>
                  <a:pt x="2258" y="354"/>
                  <a:pt x="2259" y="355"/>
                  <a:pt x="2260" y="356"/>
                </a:cubicBezTo>
                <a:cubicBezTo>
                  <a:pt x="2260" y="355"/>
                  <a:pt x="2260" y="355"/>
                  <a:pt x="2261" y="355"/>
                </a:cubicBezTo>
                <a:cubicBezTo>
                  <a:pt x="2262" y="356"/>
                  <a:pt x="2263" y="358"/>
                  <a:pt x="2264" y="359"/>
                </a:cubicBezTo>
                <a:cubicBezTo>
                  <a:pt x="2263" y="359"/>
                  <a:pt x="2262" y="360"/>
                  <a:pt x="2262" y="361"/>
                </a:cubicBezTo>
                <a:cubicBezTo>
                  <a:pt x="2264" y="361"/>
                  <a:pt x="2266" y="364"/>
                  <a:pt x="2265" y="361"/>
                </a:cubicBezTo>
                <a:cubicBezTo>
                  <a:pt x="2266" y="363"/>
                  <a:pt x="2269" y="365"/>
                  <a:pt x="2269" y="367"/>
                </a:cubicBezTo>
                <a:cubicBezTo>
                  <a:pt x="2269" y="367"/>
                  <a:pt x="2268" y="367"/>
                  <a:pt x="2268" y="368"/>
                </a:cubicBezTo>
                <a:cubicBezTo>
                  <a:pt x="2269" y="367"/>
                  <a:pt x="2269" y="369"/>
                  <a:pt x="2269" y="368"/>
                </a:cubicBezTo>
                <a:cubicBezTo>
                  <a:pt x="2268" y="368"/>
                  <a:pt x="2267" y="367"/>
                  <a:pt x="2266" y="367"/>
                </a:cubicBezTo>
                <a:cubicBezTo>
                  <a:pt x="2265" y="363"/>
                  <a:pt x="2261" y="359"/>
                  <a:pt x="2259" y="358"/>
                </a:cubicBezTo>
                <a:cubicBezTo>
                  <a:pt x="2259" y="358"/>
                  <a:pt x="2259" y="358"/>
                  <a:pt x="2260" y="357"/>
                </a:cubicBezTo>
                <a:cubicBezTo>
                  <a:pt x="2259" y="357"/>
                  <a:pt x="2258" y="357"/>
                  <a:pt x="2257" y="357"/>
                </a:cubicBezTo>
                <a:cubicBezTo>
                  <a:pt x="2259" y="354"/>
                  <a:pt x="2254" y="353"/>
                  <a:pt x="2256" y="351"/>
                </a:cubicBezTo>
                <a:cubicBezTo>
                  <a:pt x="2255" y="351"/>
                  <a:pt x="2254" y="351"/>
                  <a:pt x="2253" y="350"/>
                </a:cubicBezTo>
                <a:cubicBezTo>
                  <a:pt x="2254" y="348"/>
                  <a:pt x="2252" y="349"/>
                  <a:pt x="2252" y="348"/>
                </a:cubicBezTo>
                <a:cubicBezTo>
                  <a:pt x="2253" y="347"/>
                  <a:pt x="2254" y="348"/>
                  <a:pt x="2255" y="349"/>
                </a:cubicBezTo>
                <a:close/>
                <a:moveTo>
                  <a:pt x="2250" y="334"/>
                </a:moveTo>
                <a:cubicBezTo>
                  <a:pt x="2250" y="335"/>
                  <a:pt x="2253" y="336"/>
                  <a:pt x="2253" y="338"/>
                </a:cubicBezTo>
                <a:cubicBezTo>
                  <a:pt x="2252" y="337"/>
                  <a:pt x="2250" y="335"/>
                  <a:pt x="2249" y="334"/>
                </a:cubicBezTo>
                <a:cubicBezTo>
                  <a:pt x="2250" y="334"/>
                  <a:pt x="2250" y="334"/>
                  <a:pt x="2250" y="334"/>
                </a:cubicBezTo>
                <a:close/>
                <a:moveTo>
                  <a:pt x="2251" y="346"/>
                </a:moveTo>
                <a:cubicBezTo>
                  <a:pt x="2251" y="345"/>
                  <a:pt x="2249" y="344"/>
                  <a:pt x="2250" y="343"/>
                </a:cubicBezTo>
                <a:cubicBezTo>
                  <a:pt x="2250" y="344"/>
                  <a:pt x="2252" y="345"/>
                  <a:pt x="2251" y="346"/>
                </a:cubicBezTo>
                <a:close/>
                <a:moveTo>
                  <a:pt x="2249" y="349"/>
                </a:moveTo>
                <a:cubicBezTo>
                  <a:pt x="2251" y="351"/>
                  <a:pt x="2252" y="353"/>
                  <a:pt x="2254" y="355"/>
                </a:cubicBezTo>
                <a:cubicBezTo>
                  <a:pt x="2251" y="357"/>
                  <a:pt x="2251" y="350"/>
                  <a:pt x="2249" y="351"/>
                </a:cubicBezTo>
                <a:cubicBezTo>
                  <a:pt x="2249" y="350"/>
                  <a:pt x="2247" y="350"/>
                  <a:pt x="2249" y="349"/>
                </a:cubicBezTo>
                <a:close/>
                <a:moveTo>
                  <a:pt x="2248" y="357"/>
                </a:moveTo>
                <a:cubicBezTo>
                  <a:pt x="2249" y="358"/>
                  <a:pt x="2248" y="358"/>
                  <a:pt x="2248" y="359"/>
                </a:cubicBezTo>
                <a:cubicBezTo>
                  <a:pt x="2249" y="358"/>
                  <a:pt x="2250" y="359"/>
                  <a:pt x="2250" y="357"/>
                </a:cubicBezTo>
                <a:cubicBezTo>
                  <a:pt x="2251" y="358"/>
                  <a:pt x="2253" y="357"/>
                  <a:pt x="2252" y="359"/>
                </a:cubicBezTo>
                <a:cubicBezTo>
                  <a:pt x="2251" y="358"/>
                  <a:pt x="2250" y="359"/>
                  <a:pt x="2250" y="359"/>
                </a:cubicBezTo>
                <a:cubicBezTo>
                  <a:pt x="2252" y="359"/>
                  <a:pt x="2250" y="362"/>
                  <a:pt x="2249" y="363"/>
                </a:cubicBezTo>
                <a:cubicBezTo>
                  <a:pt x="2248" y="362"/>
                  <a:pt x="2250" y="359"/>
                  <a:pt x="2247" y="359"/>
                </a:cubicBezTo>
                <a:cubicBezTo>
                  <a:pt x="2248" y="358"/>
                  <a:pt x="2248" y="358"/>
                  <a:pt x="2248" y="357"/>
                </a:cubicBezTo>
                <a:close/>
                <a:moveTo>
                  <a:pt x="2247" y="366"/>
                </a:moveTo>
                <a:cubicBezTo>
                  <a:pt x="2248" y="366"/>
                  <a:pt x="2248" y="366"/>
                  <a:pt x="2249" y="365"/>
                </a:cubicBezTo>
                <a:cubicBezTo>
                  <a:pt x="2248" y="367"/>
                  <a:pt x="2252" y="368"/>
                  <a:pt x="2251" y="368"/>
                </a:cubicBezTo>
                <a:cubicBezTo>
                  <a:pt x="2250" y="367"/>
                  <a:pt x="2249" y="370"/>
                  <a:pt x="2248" y="369"/>
                </a:cubicBezTo>
                <a:cubicBezTo>
                  <a:pt x="2250" y="368"/>
                  <a:pt x="2247" y="367"/>
                  <a:pt x="2247" y="366"/>
                </a:cubicBezTo>
                <a:close/>
                <a:moveTo>
                  <a:pt x="2245" y="376"/>
                </a:moveTo>
                <a:cubicBezTo>
                  <a:pt x="2248" y="376"/>
                  <a:pt x="2249" y="379"/>
                  <a:pt x="2251" y="382"/>
                </a:cubicBezTo>
                <a:cubicBezTo>
                  <a:pt x="2248" y="381"/>
                  <a:pt x="2247" y="377"/>
                  <a:pt x="2245" y="376"/>
                </a:cubicBezTo>
                <a:close/>
                <a:moveTo>
                  <a:pt x="2249" y="401"/>
                </a:moveTo>
                <a:cubicBezTo>
                  <a:pt x="2249" y="401"/>
                  <a:pt x="2247" y="400"/>
                  <a:pt x="2248" y="399"/>
                </a:cubicBezTo>
                <a:cubicBezTo>
                  <a:pt x="2248" y="400"/>
                  <a:pt x="2250" y="401"/>
                  <a:pt x="2249" y="401"/>
                </a:cubicBezTo>
                <a:close/>
                <a:moveTo>
                  <a:pt x="2247" y="395"/>
                </a:moveTo>
                <a:cubicBezTo>
                  <a:pt x="2247" y="394"/>
                  <a:pt x="2245" y="394"/>
                  <a:pt x="2246" y="393"/>
                </a:cubicBezTo>
                <a:cubicBezTo>
                  <a:pt x="2246" y="394"/>
                  <a:pt x="2248" y="394"/>
                  <a:pt x="2247" y="395"/>
                </a:cubicBezTo>
                <a:close/>
                <a:moveTo>
                  <a:pt x="2246" y="363"/>
                </a:moveTo>
                <a:cubicBezTo>
                  <a:pt x="2245" y="364"/>
                  <a:pt x="2244" y="364"/>
                  <a:pt x="2244" y="363"/>
                </a:cubicBezTo>
                <a:cubicBezTo>
                  <a:pt x="2245" y="361"/>
                  <a:pt x="2247" y="365"/>
                  <a:pt x="2246" y="364"/>
                </a:cubicBezTo>
                <a:cubicBezTo>
                  <a:pt x="2246" y="364"/>
                  <a:pt x="2246" y="364"/>
                  <a:pt x="2246" y="363"/>
                </a:cubicBezTo>
                <a:close/>
                <a:moveTo>
                  <a:pt x="2242" y="346"/>
                </a:moveTo>
                <a:cubicBezTo>
                  <a:pt x="2245" y="349"/>
                  <a:pt x="2244" y="349"/>
                  <a:pt x="2247" y="351"/>
                </a:cubicBezTo>
                <a:cubicBezTo>
                  <a:pt x="2245" y="353"/>
                  <a:pt x="2245" y="348"/>
                  <a:pt x="2243" y="350"/>
                </a:cubicBezTo>
                <a:cubicBezTo>
                  <a:pt x="2243" y="349"/>
                  <a:pt x="2244" y="347"/>
                  <a:pt x="2242" y="348"/>
                </a:cubicBezTo>
                <a:cubicBezTo>
                  <a:pt x="2243" y="347"/>
                  <a:pt x="2242" y="347"/>
                  <a:pt x="2242" y="346"/>
                </a:cubicBezTo>
                <a:close/>
                <a:moveTo>
                  <a:pt x="2242" y="358"/>
                </a:moveTo>
                <a:cubicBezTo>
                  <a:pt x="2242" y="359"/>
                  <a:pt x="2244" y="361"/>
                  <a:pt x="2244" y="361"/>
                </a:cubicBezTo>
                <a:cubicBezTo>
                  <a:pt x="2243" y="360"/>
                  <a:pt x="2241" y="360"/>
                  <a:pt x="2242" y="358"/>
                </a:cubicBezTo>
                <a:close/>
                <a:moveTo>
                  <a:pt x="2242" y="404"/>
                </a:moveTo>
                <a:cubicBezTo>
                  <a:pt x="2242" y="405"/>
                  <a:pt x="2242" y="405"/>
                  <a:pt x="2241" y="405"/>
                </a:cubicBezTo>
                <a:cubicBezTo>
                  <a:pt x="2241" y="404"/>
                  <a:pt x="2241" y="404"/>
                  <a:pt x="2242" y="403"/>
                </a:cubicBezTo>
                <a:cubicBezTo>
                  <a:pt x="2242" y="403"/>
                  <a:pt x="2242" y="404"/>
                  <a:pt x="2242" y="404"/>
                </a:cubicBezTo>
                <a:close/>
                <a:moveTo>
                  <a:pt x="2239" y="399"/>
                </a:moveTo>
                <a:cubicBezTo>
                  <a:pt x="2240" y="402"/>
                  <a:pt x="2240" y="401"/>
                  <a:pt x="2241" y="403"/>
                </a:cubicBezTo>
                <a:cubicBezTo>
                  <a:pt x="2240" y="404"/>
                  <a:pt x="2238" y="401"/>
                  <a:pt x="2239" y="399"/>
                </a:cubicBezTo>
                <a:close/>
                <a:moveTo>
                  <a:pt x="2238" y="403"/>
                </a:moveTo>
                <a:cubicBezTo>
                  <a:pt x="2238" y="402"/>
                  <a:pt x="2236" y="406"/>
                  <a:pt x="2237" y="404"/>
                </a:cubicBezTo>
                <a:cubicBezTo>
                  <a:pt x="2237" y="403"/>
                  <a:pt x="2239" y="401"/>
                  <a:pt x="2238" y="403"/>
                </a:cubicBezTo>
                <a:close/>
                <a:moveTo>
                  <a:pt x="2237" y="401"/>
                </a:moveTo>
                <a:cubicBezTo>
                  <a:pt x="2235" y="402"/>
                  <a:pt x="2237" y="403"/>
                  <a:pt x="2236" y="404"/>
                </a:cubicBezTo>
                <a:cubicBezTo>
                  <a:pt x="2236" y="403"/>
                  <a:pt x="2236" y="400"/>
                  <a:pt x="2237" y="401"/>
                </a:cubicBezTo>
                <a:close/>
                <a:moveTo>
                  <a:pt x="2235" y="402"/>
                </a:moveTo>
                <a:cubicBezTo>
                  <a:pt x="2234" y="401"/>
                  <a:pt x="2233" y="401"/>
                  <a:pt x="2232" y="400"/>
                </a:cubicBezTo>
                <a:cubicBezTo>
                  <a:pt x="2235" y="403"/>
                  <a:pt x="2236" y="409"/>
                  <a:pt x="2241" y="406"/>
                </a:cubicBezTo>
                <a:cubicBezTo>
                  <a:pt x="2241" y="405"/>
                  <a:pt x="2238" y="406"/>
                  <a:pt x="2239" y="405"/>
                </a:cubicBezTo>
                <a:cubicBezTo>
                  <a:pt x="2239" y="405"/>
                  <a:pt x="2242" y="405"/>
                  <a:pt x="2241" y="406"/>
                </a:cubicBezTo>
                <a:cubicBezTo>
                  <a:pt x="2242" y="406"/>
                  <a:pt x="2242" y="405"/>
                  <a:pt x="2243" y="405"/>
                </a:cubicBezTo>
                <a:cubicBezTo>
                  <a:pt x="2244" y="406"/>
                  <a:pt x="2244" y="406"/>
                  <a:pt x="2245" y="408"/>
                </a:cubicBezTo>
                <a:cubicBezTo>
                  <a:pt x="2245" y="408"/>
                  <a:pt x="2244" y="409"/>
                  <a:pt x="2244" y="410"/>
                </a:cubicBezTo>
                <a:cubicBezTo>
                  <a:pt x="2244" y="410"/>
                  <a:pt x="2245" y="410"/>
                  <a:pt x="2245" y="410"/>
                </a:cubicBezTo>
                <a:cubicBezTo>
                  <a:pt x="2242" y="412"/>
                  <a:pt x="2244" y="412"/>
                  <a:pt x="2246" y="413"/>
                </a:cubicBezTo>
                <a:cubicBezTo>
                  <a:pt x="2245" y="413"/>
                  <a:pt x="2245" y="414"/>
                  <a:pt x="2245" y="414"/>
                </a:cubicBezTo>
                <a:cubicBezTo>
                  <a:pt x="2244" y="413"/>
                  <a:pt x="2242" y="410"/>
                  <a:pt x="2241" y="410"/>
                </a:cubicBezTo>
                <a:cubicBezTo>
                  <a:pt x="2241" y="412"/>
                  <a:pt x="2243" y="413"/>
                  <a:pt x="2241" y="415"/>
                </a:cubicBezTo>
                <a:cubicBezTo>
                  <a:pt x="2242" y="417"/>
                  <a:pt x="2242" y="415"/>
                  <a:pt x="2244" y="416"/>
                </a:cubicBezTo>
                <a:cubicBezTo>
                  <a:pt x="2244" y="415"/>
                  <a:pt x="2241" y="415"/>
                  <a:pt x="2243" y="414"/>
                </a:cubicBezTo>
                <a:cubicBezTo>
                  <a:pt x="2245" y="415"/>
                  <a:pt x="2246" y="417"/>
                  <a:pt x="2247" y="417"/>
                </a:cubicBezTo>
                <a:cubicBezTo>
                  <a:pt x="2247" y="416"/>
                  <a:pt x="2246" y="415"/>
                  <a:pt x="2246" y="413"/>
                </a:cubicBezTo>
                <a:cubicBezTo>
                  <a:pt x="2248" y="414"/>
                  <a:pt x="2247" y="413"/>
                  <a:pt x="2245" y="412"/>
                </a:cubicBezTo>
                <a:cubicBezTo>
                  <a:pt x="2246" y="411"/>
                  <a:pt x="2247" y="411"/>
                  <a:pt x="2247" y="410"/>
                </a:cubicBezTo>
                <a:cubicBezTo>
                  <a:pt x="2248" y="411"/>
                  <a:pt x="2250" y="412"/>
                  <a:pt x="2249" y="413"/>
                </a:cubicBezTo>
                <a:cubicBezTo>
                  <a:pt x="2249" y="412"/>
                  <a:pt x="2246" y="414"/>
                  <a:pt x="2247" y="415"/>
                </a:cubicBezTo>
                <a:cubicBezTo>
                  <a:pt x="2250" y="417"/>
                  <a:pt x="2251" y="421"/>
                  <a:pt x="2254" y="423"/>
                </a:cubicBezTo>
                <a:cubicBezTo>
                  <a:pt x="2255" y="422"/>
                  <a:pt x="2255" y="421"/>
                  <a:pt x="2254" y="420"/>
                </a:cubicBezTo>
                <a:cubicBezTo>
                  <a:pt x="2252" y="420"/>
                  <a:pt x="2254" y="419"/>
                  <a:pt x="2255" y="420"/>
                </a:cubicBezTo>
                <a:cubicBezTo>
                  <a:pt x="2256" y="422"/>
                  <a:pt x="2258" y="424"/>
                  <a:pt x="2260" y="427"/>
                </a:cubicBezTo>
                <a:cubicBezTo>
                  <a:pt x="2258" y="428"/>
                  <a:pt x="2257" y="426"/>
                  <a:pt x="2257" y="425"/>
                </a:cubicBezTo>
                <a:cubicBezTo>
                  <a:pt x="2256" y="426"/>
                  <a:pt x="2255" y="424"/>
                  <a:pt x="2255" y="426"/>
                </a:cubicBezTo>
                <a:cubicBezTo>
                  <a:pt x="2256" y="426"/>
                  <a:pt x="2258" y="428"/>
                  <a:pt x="2256" y="429"/>
                </a:cubicBezTo>
                <a:cubicBezTo>
                  <a:pt x="2255" y="428"/>
                  <a:pt x="2255" y="430"/>
                  <a:pt x="2255" y="431"/>
                </a:cubicBezTo>
                <a:cubicBezTo>
                  <a:pt x="2256" y="430"/>
                  <a:pt x="2259" y="429"/>
                  <a:pt x="2259" y="428"/>
                </a:cubicBezTo>
                <a:cubicBezTo>
                  <a:pt x="2258" y="430"/>
                  <a:pt x="2259" y="431"/>
                  <a:pt x="2261" y="430"/>
                </a:cubicBezTo>
                <a:cubicBezTo>
                  <a:pt x="2260" y="429"/>
                  <a:pt x="2259" y="428"/>
                  <a:pt x="2260" y="427"/>
                </a:cubicBezTo>
                <a:cubicBezTo>
                  <a:pt x="2265" y="433"/>
                  <a:pt x="2270" y="438"/>
                  <a:pt x="2273" y="444"/>
                </a:cubicBezTo>
                <a:cubicBezTo>
                  <a:pt x="2271" y="445"/>
                  <a:pt x="2270" y="444"/>
                  <a:pt x="2269" y="442"/>
                </a:cubicBezTo>
                <a:cubicBezTo>
                  <a:pt x="2268" y="443"/>
                  <a:pt x="2267" y="441"/>
                  <a:pt x="2265" y="442"/>
                </a:cubicBezTo>
                <a:cubicBezTo>
                  <a:pt x="2264" y="445"/>
                  <a:pt x="2267" y="443"/>
                  <a:pt x="2267" y="445"/>
                </a:cubicBezTo>
                <a:cubicBezTo>
                  <a:pt x="2264" y="445"/>
                  <a:pt x="2265" y="445"/>
                  <a:pt x="2264" y="448"/>
                </a:cubicBezTo>
                <a:cubicBezTo>
                  <a:pt x="2261" y="444"/>
                  <a:pt x="2261" y="443"/>
                  <a:pt x="2259" y="440"/>
                </a:cubicBezTo>
                <a:cubicBezTo>
                  <a:pt x="2260" y="439"/>
                  <a:pt x="2261" y="440"/>
                  <a:pt x="2262" y="438"/>
                </a:cubicBezTo>
                <a:cubicBezTo>
                  <a:pt x="2262" y="437"/>
                  <a:pt x="2262" y="436"/>
                  <a:pt x="2261" y="435"/>
                </a:cubicBezTo>
                <a:cubicBezTo>
                  <a:pt x="2261" y="436"/>
                  <a:pt x="2260" y="436"/>
                  <a:pt x="2260" y="436"/>
                </a:cubicBezTo>
                <a:cubicBezTo>
                  <a:pt x="2260" y="437"/>
                  <a:pt x="2259" y="437"/>
                  <a:pt x="2258" y="438"/>
                </a:cubicBezTo>
                <a:cubicBezTo>
                  <a:pt x="2258" y="438"/>
                  <a:pt x="2257" y="438"/>
                  <a:pt x="2256" y="439"/>
                </a:cubicBezTo>
                <a:cubicBezTo>
                  <a:pt x="2255" y="437"/>
                  <a:pt x="2253" y="432"/>
                  <a:pt x="2256" y="433"/>
                </a:cubicBezTo>
                <a:cubicBezTo>
                  <a:pt x="2256" y="433"/>
                  <a:pt x="2256" y="432"/>
                  <a:pt x="2256" y="432"/>
                </a:cubicBezTo>
                <a:cubicBezTo>
                  <a:pt x="2255" y="432"/>
                  <a:pt x="2254" y="433"/>
                  <a:pt x="2254" y="433"/>
                </a:cubicBezTo>
                <a:cubicBezTo>
                  <a:pt x="2252" y="432"/>
                  <a:pt x="2249" y="431"/>
                  <a:pt x="2251" y="430"/>
                </a:cubicBezTo>
                <a:cubicBezTo>
                  <a:pt x="2248" y="430"/>
                  <a:pt x="2248" y="426"/>
                  <a:pt x="2247" y="425"/>
                </a:cubicBezTo>
                <a:cubicBezTo>
                  <a:pt x="2245" y="423"/>
                  <a:pt x="2238" y="416"/>
                  <a:pt x="2241" y="417"/>
                </a:cubicBezTo>
                <a:cubicBezTo>
                  <a:pt x="2240" y="416"/>
                  <a:pt x="2239" y="417"/>
                  <a:pt x="2238" y="416"/>
                </a:cubicBezTo>
                <a:cubicBezTo>
                  <a:pt x="2237" y="413"/>
                  <a:pt x="2235" y="411"/>
                  <a:pt x="2233" y="409"/>
                </a:cubicBezTo>
                <a:cubicBezTo>
                  <a:pt x="2233" y="407"/>
                  <a:pt x="2233" y="407"/>
                  <a:pt x="2233" y="407"/>
                </a:cubicBezTo>
                <a:cubicBezTo>
                  <a:pt x="2233" y="407"/>
                  <a:pt x="2233" y="407"/>
                  <a:pt x="2234" y="406"/>
                </a:cubicBezTo>
                <a:cubicBezTo>
                  <a:pt x="2234" y="407"/>
                  <a:pt x="2234" y="408"/>
                  <a:pt x="2235" y="408"/>
                </a:cubicBezTo>
                <a:cubicBezTo>
                  <a:pt x="2234" y="407"/>
                  <a:pt x="2234" y="406"/>
                  <a:pt x="2233" y="405"/>
                </a:cubicBezTo>
                <a:cubicBezTo>
                  <a:pt x="2233" y="405"/>
                  <a:pt x="2233" y="405"/>
                  <a:pt x="2233" y="405"/>
                </a:cubicBezTo>
                <a:cubicBezTo>
                  <a:pt x="2233" y="403"/>
                  <a:pt x="2232" y="402"/>
                  <a:pt x="2232" y="400"/>
                </a:cubicBezTo>
                <a:cubicBezTo>
                  <a:pt x="2232" y="400"/>
                  <a:pt x="2232" y="400"/>
                  <a:pt x="2232" y="400"/>
                </a:cubicBezTo>
                <a:cubicBezTo>
                  <a:pt x="2232" y="400"/>
                  <a:pt x="2232" y="400"/>
                  <a:pt x="2232" y="400"/>
                </a:cubicBezTo>
                <a:cubicBezTo>
                  <a:pt x="2232" y="398"/>
                  <a:pt x="2232" y="398"/>
                  <a:pt x="2232" y="398"/>
                </a:cubicBezTo>
                <a:cubicBezTo>
                  <a:pt x="2233" y="400"/>
                  <a:pt x="2234" y="398"/>
                  <a:pt x="2232" y="397"/>
                </a:cubicBezTo>
                <a:cubicBezTo>
                  <a:pt x="2232" y="397"/>
                  <a:pt x="2232" y="396"/>
                  <a:pt x="2232" y="395"/>
                </a:cubicBezTo>
                <a:cubicBezTo>
                  <a:pt x="2233" y="396"/>
                  <a:pt x="2234" y="398"/>
                  <a:pt x="2236" y="400"/>
                </a:cubicBezTo>
                <a:cubicBezTo>
                  <a:pt x="2236" y="401"/>
                  <a:pt x="2236" y="401"/>
                  <a:pt x="2235" y="402"/>
                </a:cubicBezTo>
                <a:close/>
                <a:moveTo>
                  <a:pt x="2270" y="469"/>
                </a:moveTo>
                <a:cubicBezTo>
                  <a:pt x="2272" y="469"/>
                  <a:pt x="2270" y="470"/>
                  <a:pt x="2270" y="471"/>
                </a:cubicBezTo>
                <a:cubicBezTo>
                  <a:pt x="2269" y="470"/>
                  <a:pt x="2270" y="469"/>
                  <a:pt x="2270" y="469"/>
                </a:cubicBezTo>
                <a:close/>
                <a:moveTo>
                  <a:pt x="2269" y="448"/>
                </a:moveTo>
                <a:cubicBezTo>
                  <a:pt x="2268" y="448"/>
                  <a:pt x="2268" y="449"/>
                  <a:pt x="2267" y="449"/>
                </a:cubicBezTo>
                <a:cubicBezTo>
                  <a:pt x="2266" y="448"/>
                  <a:pt x="2268" y="445"/>
                  <a:pt x="2268" y="444"/>
                </a:cubicBezTo>
                <a:cubicBezTo>
                  <a:pt x="2268" y="445"/>
                  <a:pt x="2268" y="445"/>
                  <a:pt x="2268" y="446"/>
                </a:cubicBezTo>
                <a:cubicBezTo>
                  <a:pt x="2269" y="445"/>
                  <a:pt x="2269" y="445"/>
                  <a:pt x="2269" y="445"/>
                </a:cubicBezTo>
                <a:cubicBezTo>
                  <a:pt x="2268" y="446"/>
                  <a:pt x="2268" y="447"/>
                  <a:pt x="2268" y="448"/>
                </a:cubicBezTo>
                <a:cubicBezTo>
                  <a:pt x="2268" y="448"/>
                  <a:pt x="2269" y="448"/>
                  <a:pt x="2269" y="448"/>
                </a:cubicBezTo>
                <a:close/>
                <a:moveTo>
                  <a:pt x="2269" y="494"/>
                </a:moveTo>
                <a:cubicBezTo>
                  <a:pt x="2268" y="492"/>
                  <a:pt x="2264" y="489"/>
                  <a:pt x="2264" y="487"/>
                </a:cubicBezTo>
                <a:cubicBezTo>
                  <a:pt x="2265" y="488"/>
                  <a:pt x="2269" y="491"/>
                  <a:pt x="2269" y="494"/>
                </a:cubicBezTo>
                <a:close/>
                <a:moveTo>
                  <a:pt x="2269" y="449"/>
                </a:moveTo>
                <a:cubicBezTo>
                  <a:pt x="2269" y="447"/>
                  <a:pt x="2271" y="449"/>
                  <a:pt x="2270" y="450"/>
                </a:cubicBezTo>
                <a:cubicBezTo>
                  <a:pt x="2270" y="450"/>
                  <a:pt x="2269" y="450"/>
                  <a:pt x="2269" y="449"/>
                </a:cubicBezTo>
                <a:close/>
                <a:moveTo>
                  <a:pt x="2271" y="470"/>
                </a:moveTo>
                <a:cubicBezTo>
                  <a:pt x="2272" y="471"/>
                  <a:pt x="2273" y="472"/>
                  <a:pt x="2271" y="473"/>
                </a:cubicBezTo>
                <a:cubicBezTo>
                  <a:pt x="2271" y="472"/>
                  <a:pt x="2270" y="471"/>
                  <a:pt x="2271" y="470"/>
                </a:cubicBezTo>
                <a:close/>
                <a:moveTo>
                  <a:pt x="2270" y="447"/>
                </a:moveTo>
                <a:cubicBezTo>
                  <a:pt x="2271" y="446"/>
                  <a:pt x="2271" y="446"/>
                  <a:pt x="2271" y="445"/>
                </a:cubicBezTo>
                <a:cubicBezTo>
                  <a:pt x="2272" y="446"/>
                  <a:pt x="2272" y="447"/>
                  <a:pt x="2271" y="448"/>
                </a:cubicBezTo>
                <a:cubicBezTo>
                  <a:pt x="2271" y="448"/>
                  <a:pt x="2270" y="447"/>
                  <a:pt x="2270" y="447"/>
                </a:cubicBezTo>
                <a:close/>
                <a:moveTo>
                  <a:pt x="2256" y="444"/>
                </a:moveTo>
                <a:cubicBezTo>
                  <a:pt x="2257" y="443"/>
                  <a:pt x="2258" y="444"/>
                  <a:pt x="2258" y="444"/>
                </a:cubicBezTo>
                <a:cubicBezTo>
                  <a:pt x="2259" y="444"/>
                  <a:pt x="2259" y="445"/>
                  <a:pt x="2258" y="446"/>
                </a:cubicBezTo>
                <a:cubicBezTo>
                  <a:pt x="2257" y="446"/>
                  <a:pt x="2258" y="445"/>
                  <a:pt x="2258" y="444"/>
                </a:cubicBezTo>
                <a:cubicBezTo>
                  <a:pt x="2257" y="444"/>
                  <a:pt x="2257" y="444"/>
                  <a:pt x="2256" y="444"/>
                </a:cubicBezTo>
                <a:close/>
                <a:moveTo>
                  <a:pt x="2255" y="442"/>
                </a:moveTo>
                <a:cubicBezTo>
                  <a:pt x="2255" y="440"/>
                  <a:pt x="2249" y="439"/>
                  <a:pt x="2250" y="436"/>
                </a:cubicBezTo>
                <a:cubicBezTo>
                  <a:pt x="2251" y="437"/>
                  <a:pt x="2252" y="438"/>
                  <a:pt x="2253" y="440"/>
                </a:cubicBezTo>
                <a:cubicBezTo>
                  <a:pt x="2253" y="439"/>
                  <a:pt x="2253" y="438"/>
                  <a:pt x="2254" y="439"/>
                </a:cubicBezTo>
                <a:cubicBezTo>
                  <a:pt x="2253" y="439"/>
                  <a:pt x="2256" y="440"/>
                  <a:pt x="2255" y="442"/>
                </a:cubicBezTo>
                <a:close/>
                <a:moveTo>
                  <a:pt x="2255" y="511"/>
                </a:moveTo>
                <a:cubicBezTo>
                  <a:pt x="2255" y="512"/>
                  <a:pt x="2256" y="511"/>
                  <a:pt x="2257" y="512"/>
                </a:cubicBezTo>
                <a:cubicBezTo>
                  <a:pt x="2256" y="514"/>
                  <a:pt x="2254" y="511"/>
                  <a:pt x="2255" y="511"/>
                </a:cubicBezTo>
                <a:close/>
                <a:moveTo>
                  <a:pt x="2249" y="436"/>
                </a:moveTo>
                <a:cubicBezTo>
                  <a:pt x="2249" y="434"/>
                  <a:pt x="2248" y="435"/>
                  <a:pt x="2248" y="433"/>
                </a:cubicBezTo>
                <a:cubicBezTo>
                  <a:pt x="2250" y="433"/>
                  <a:pt x="2250" y="434"/>
                  <a:pt x="2249" y="436"/>
                </a:cubicBezTo>
                <a:close/>
                <a:moveTo>
                  <a:pt x="2232" y="567"/>
                </a:moveTo>
                <a:cubicBezTo>
                  <a:pt x="2231" y="566"/>
                  <a:pt x="2231" y="565"/>
                  <a:pt x="2230" y="564"/>
                </a:cubicBezTo>
                <a:cubicBezTo>
                  <a:pt x="2230" y="564"/>
                  <a:pt x="2230" y="564"/>
                  <a:pt x="2230" y="564"/>
                </a:cubicBezTo>
                <a:cubicBezTo>
                  <a:pt x="2232" y="566"/>
                  <a:pt x="2234" y="568"/>
                  <a:pt x="2236" y="570"/>
                </a:cubicBezTo>
                <a:cubicBezTo>
                  <a:pt x="2236" y="570"/>
                  <a:pt x="2236" y="571"/>
                  <a:pt x="2236" y="571"/>
                </a:cubicBezTo>
                <a:cubicBezTo>
                  <a:pt x="2235" y="569"/>
                  <a:pt x="2235" y="567"/>
                  <a:pt x="2232" y="567"/>
                </a:cubicBezTo>
                <a:close/>
                <a:moveTo>
                  <a:pt x="2237" y="591"/>
                </a:moveTo>
                <a:cubicBezTo>
                  <a:pt x="2236" y="590"/>
                  <a:pt x="2235" y="589"/>
                  <a:pt x="2235" y="588"/>
                </a:cubicBezTo>
                <a:cubicBezTo>
                  <a:pt x="2235" y="588"/>
                  <a:pt x="2235" y="588"/>
                  <a:pt x="2235" y="588"/>
                </a:cubicBezTo>
                <a:cubicBezTo>
                  <a:pt x="2236" y="589"/>
                  <a:pt x="2236" y="590"/>
                  <a:pt x="2237" y="591"/>
                </a:cubicBezTo>
                <a:close/>
                <a:moveTo>
                  <a:pt x="2232" y="1044"/>
                </a:moveTo>
                <a:cubicBezTo>
                  <a:pt x="2233" y="1045"/>
                  <a:pt x="2233" y="1047"/>
                  <a:pt x="2233" y="1049"/>
                </a:cubicBezTo>
                <a:cubicBezTo>
                  <a:pt x="2232" y="1049"/>
                  <a:pt x="2232" y="1049"/>
                  <a:pt x="2231" y="1049"/>
                </a:cubicBezTo>
                <a:cubicBezTo>
                  <a:pt x="2231" y="1050"/>
                  <a:pt x="2231" y="1050"/>
                  <a:pt x="2231" y="1051"/>
                </a:cubicBezTo>
                <a:cubicBezTo>
                  <a:pt x="2232" y="1051"/>
                  <a:pt x="2233" y="1050"/>
                  <a:pt x="2233" y="1050"/>
                </a:cubicBezTo>
                <a:cubicBezTo>
                  <a:pt x="2233" y="1051"/>
                  <a:pt x="2233" y="1053"/>
                  <a:pt x="2233" y="1054"/>
                </a:cubicBezTo>
                <a:cubicBezTo>
                  <a:pt x="2231" y="1051"/>
                  <a:pt x="2229" y="1048"/>
                  <a:pt x="2228" y="1046"/>
                </a:cubicBezTo>
                <a:cubicBezTo>
                  <a:pt x="2228" y="1044"/>
                  <a:pt x="2228" y="1043"/>
                  <a:pt x="2228" y="1042"/>
                </a:cubicBezTo>
                <a:cubicBezTo>
                  <a:pt x="2228" y="1041"/>
                  <a:pt x="2228" y="1039"/>
                  <a:pt x="2226" y="1040"/>
                </a:cubicBezTo>
                <a:cubicBezTo>
                  <a:pt x="2228" y="1030"/>
                  <a:pt x="2225" y="1026"/>
                  <a:pt x="2227" y="1018"/>
                </a:cubicBezTo>
                <a:cubicBezTo>
                  <a:pt x="2229" y="1024"/>
                  <a:pt x="2228" y="1032"/>
                  <a:pt x="2230" y="1038"/>
                </a:cubicBezTo>
                <a:cubicBezTo>
                  <a:pt x="2231" y="1038"/>
                  <a:pt x="2231" y="1039"/>
                  <a:pt x="2233" y="1039"/>
                </a:cubicBezTo>
                <a:cubicBezTo>
                  <a:pt x="2233" y="1041"/>
                  <a:pt x="2231" y="1042"/>
                  <a:pt x="2231" y="1044"/>
                </a:cubicBezTo>
                <a:cubicBezTo>
                  <a:pt x="2231" y="1044"/>
                  <a:pt x="2232" y="1043"/>
                  <a:pt x="2232" y="1044"/>
                </a:cubicBezTo>
                <a:close/>
                <a:moveTo>
                  <a:pt x="2234" y="1115"/>
                </a:moveTo>
                <a:cubicBezTo>
                  <a:pt x="2235" y="1116"/>
                  <a:pt x="2235" y="1116"/>
                  <a:pt x="2235" y="1116"/>
                </a:cubicBezTo>
                <a:cubicBezTo>
                  <a:pt x="2235" y="1116"/>
                  <a:pt x="2235" y="1118"/>
                  <a:pt x="2235" y="1118"/>
                </a:cubicBezTo>
                <a:cubicBezTo>
                  <a:pt x="2234" y="1116"/>
                  <a:pt x="2232" y="1114"/>
                  <a:pt x="2231" y="1111"/>
                </a:cubicBezTo>
                <a:cubicBezTo>
                  <a:pt x="2232" y="1112"/>
                  <a:pt x="2234" y="1115"/>
                  <a:pt x="2235" y="1112"/>
                </a:cubicBezTo>
                <a:cubicBezTo>
                  <a:pt x="2235" y="1113"/>
                  <a:pt x="2235" y="1114"/>
                  <a:pt x="2236" y="1114"/>
                </a:cubicBezTo>
                <a:cubicBezTo>
                  <a:pt x="2235" y="1115"/>
                  <a:pt x="2234" y="1115"/>
                  <a:pt x="2234" y="1115"/>
                </a:cubicBezTo>
                <a:close/>
                <a:moveTo>
                  <a:pt x="2229" y="1097"/>
                </a:moveTo>
                <a:cubicBezTo>
                  <a:pt x="2229" y="1097"/>
                  <a:pt x="2229" y="1097"/>
                  <a:pt x="2229" y="1097"/>
                </a:cubicBezTo>
                <a:cubicBezTo>
                  <a:pt x="2229" y="1097"/>
                  <a:pt x="2229" y="1097"/>
                  <a:pt x="2229" y="1097"/>
                </a:cubicBezTo>
                <a:cubicBezTo>
                  <a:pt x="2227" y="1094"/>
                  <a:pt x="2225" y="1092"/>
                  <a:pt x="2223" y="1091"/>
                </a:cubicBezTo>
                <a:cubicBezTo>
                  <a:pt x="2224" y="1090"/>
                  <a:pt x="2224" y="1089"/>
                  <a:pt x="2225" y="1088"/>
                </a:cubicBezTo>
                <a:cubicBezTo>
                  <a:pt x="2221" y="1089"/>
                  <a:pt x="2221" y="1084"/>
                  <a:pt x="2220" y="1081"/>
                </a:cubicBezTo>
                <a:cubicBezTo>
                  <a:pt x="2220" y="1081"/>
                  <a:pt x="2220" y="1081"/>
                  <a:pt x="2219" y="1080"/>
                </a:cubicBezTo>
                <a:cubicBezTo>
                  <a:pt x="2220" y="1080"/>
                  <a:pt x="2220" y="1080"/>
                  <a:pt x="2220" y="1080"/>
                </a:cubicBezTo>
                <a:cubicBezTo>
                  <a:pt x="2222" y="1083"/>
                  <a:pt x="2224" y="1086"/>
                  <a:pt x="2225" y="1088"/>
                </a:cubicBezTo>
                <a:cubicBezTo>
                  <a:pt x="2227" y="1089"/>
                  <a:pt x="2227" y="1087"/>
                  <a:pt x="2226" y="1086"/>
                </a:cubicBezTo>
                <a:cubicBezTo>
                  <a:pt x="2226" y="1086"/>
                  <a:pt x="2227" y="1087"/>
                  <a:pt x="2227" y="1086"/>
                </a:cubicBezTo>
                <a:cubicBezTo>
                  <a:pt x="2229" y="1088"/>
                  <a:pt x="2232" y="1091"/>
                  <a:pt x="2231" y="1094"/>
                </a:cubicBezTo>
                <a:cubicBezTo>
                  <a:pt x="2231" y="1094"/>
                  <a:pt x="2230" y="1093"/>
                  <a:pt x="2229" y="1094"/>
                </a:cubicBezTo>
                <a:cubicBezTo>
                  <a:pt x="2231" y="1095"/>
                  <a:pt x="2232" y="1099"/>
                  <a:pt x="2234" y="1099"/>
                </a:cubicBezTo>
                <a:cubicBezTo>
                  <a:pt x="2233" y="1098"/>
                  <a:pt x="2233" y="1098"/>
                  <a:pt x="2232" y="1097"/>
                </a:cubicBezTo>
                <a:cubicBezTo>
                  <a:pt x="2233" y="1096"/>
                  <a:pt x="2234" y="1096"/>
                  <a:pt x="2234" y="1097"/>
                </a:cubicBezTo>
                <a:cubicBezTo>
                  <a:pt x="2234" y="1097"/>
                  <a:pt x="2234" y="1098"/>
                  <a:pt x="2234" y="1099"/>
                </a:cubicBezTo>
                <a:cubicBezTo>
                  <a:pt x="2234" y="1099"/>
                  <a:pt x="2234" y="1099"/>
                  <a:pt x="2234" y="1099"/>
                </a:cubicBezTo>
                <a:cubicBezTo>
                  <a:pt x="2234" y="1099"/>
                  <a:pt x="2234" y="1099"/>
                  <a:pt x="2234" y="1099"/>
                </a:cubicBezTo>
                <a:cubicBezTo>
                  <a:pt x="2234" y="1100"/>
                  <a:pt x="2234" y="1101"/>
                  <a:pt x="2234" y="1101"/>
                </a:cubicBezTo>
                <a:cubicBezTo>
                  <a:pt x="2234" y="1101"/>
                  <a:pt x="2234" y="1101"/>
                  <a:pt x="2234" y="1101"/>
                </a:cubicBezTo>
                <a:cubicBezTo>
                  <a:pt x="2234" y="1101"/>
                  <a:pt x="2234" y="1101"/>
                  <a:pt x="2234" y="1101"/>
                </a:cubicBezTo>
                <a:cubicBezTo>
                  <a:pt x="2234" y="1102"/>
                  <a:pt x="2234" y="1103"/>
                  <a:pt x="2234" y="1103"/>
                </a:cubicBezTo>
                <a:cubicBezTo>
                  <a:pt x="2234" y="1103"/>
                  <a:pt x="2234" y="1103"/>
                  <a:pt x="2233" y="1103"/>
                </a:cubicBezTo>
                <a:cubicBezTo>
                  <a:pt x="2232" y="1102"/>
                  <a:pt x="2230" y="1099"/>
                  <a:pt x="2229" y="1097"/>
                </a:cubicBezTo>
                <a:close/>
                <a:moveTo>
                  <a:pt x="2230" y="1107"/>
                </a:moveTo>
                <a:cubicBezTo>
                  <a:pt x="2229" y="1107"/>
                  <a:pt x="2230" y="1108"/>
                  <a:pt x="2229" y="1109"/>
                </a:cubicBezTo>
                <a:cubicBezTo>
                  <a:pt x="2228" y="1108"/>
                  <a:pt x="2229" y="1106"/>
                  <a:pt x="2230" y="1107"/>
                </a:cubicBezTo>
                <a:close/>
                <a:moveTo>
                  <a:pt x="2226" y="1104"/>
                </a:moveTo>
                <a:cubicBezTo>
                  <a:pt x="2226" y="1104"/>
                  <a:pt x="2227" y="1104"/>
                  <a:pt x="2227" y="1104"/>
                </a:cubicBezTo>
                <a:cubicBezTo>
                  <a:pt x="2227" y="1104"/>
                  <a:pt x="2226" y="1103"/>
                  <a:pt x="2227" y="1103"/>
                </a:cubicBezTo>
                <a:cubicBezTo>
                  <a:pt x="2227" y="1103"/>
                  <a:pt x="2228" y="1104"/>
                  <a:pt x="2228" y="1104"/>
                </a:cubicBezTo>
                <a:cubicBezTo>
                  <a:pt x="2227" y="1105"/>
                  <a:pt x="2225" y="1105"/>
                  <a:pt x="2226" y="1104"/>
                </a:cubicBezTo>
                <a:close/>
                <a:moveTo>
                  <a:pt x="2224" y="1095"/>
                </a:moveTo>
                <a:cubicBezTo>
                  <a:pt x="2225" y="1096"/>
                  <a:pt x="2228" y="1097"/>
                  <a:pt x="2226" y="1099"/>
                </a:cubicBezTo>
                <a:cubicBezTo>
                  <a:pt x="2226" y="1098"/>
                  <a:pt x="2223" y="1094"/>
                  <a:pt x="2224" y="1095"/>
                </a:cubicBezTo>
                <a:close/>
                <a:moveTo>
                  <a:pt x="2219" y="1079"/>
                </a:moveTo>
                <a:cubicBezTo>
                  <a:pt x="2216" y="1076"/>
                  <a:pt x="2213" y="1072"/>
                  <a:pt x="2212" y="1069"/>
                </a:cubicBezTo>
                <a:cubicBezTo>
                  <a:pt x="2214" y="1071"/>
                  <a:pt x="2217" y="1076"/>
                  <a:pt x="2220" y="1080"/>
                </a:cubicBezTo>
                <a:cubicBezTo>
                  <a:pt x="2220" y="1080"/>
                  <a:pt x="2219" y="1079"/>
                  <a:pt x="2219" y="1079"/>
                </a:cubicBezTo>
                <a:close/>
                <a:moveTo>
                  <a:pt x="2228" y="1016"/>
                </a:moveTo>
                <a:cubicBezTo>
                  <a:pt x="2228" y="1017"/>
                  <a:pt x="2228" y="1017"/>
                  <a:pt x="2227" y="1017"/>
                </a:cubicBezTo>
                <a:cubicBezTo>
                  <a:pt x="2227" y="1016"/>
                  <a:pt x="2226" y="1013"/>
                  <a:pt x="2227" y="1012"/>
                </a:cubicBezTo>
                <a:cubicBezTo>
                  <a:pt x="2227" y="1013"/>
                  <a:pt x="2227" y="1014"/>
                  <a:pt x="2228" y="1015"/>
                </a:cubicBezTo>
                <a:cubicBezTo>
                  <a:pt x="2227" y="1015"/>
                  <a:pt x="2227" y="1016"/>
                  <a:pt x="2228" y="1016"/>
                </a:cubicBezTo>
                <a:close/>
                <a:moveTo>
                  <a:pt x="2226" y="428"/>
                </a:moveTo>
                <a:cubicBezTo>
                  <a:pt x="2226" y="428"/>
                  <a:pt x="2226" y="428"/>
                  <a:pt x="2226" y="427"/>
                </a:cubicBezTo>
                <a:cubicBezTo>
                  <a:pt x="2227" y="427"/>
                  <a:pt x="2227" y="429"/>
                  <a:pt x="2227" y="430"/>
                </a:cubicBezTo>
                <a:cubicBezTo>
                  <a:pt x="2226" y="429"/>
                  <a:pt x="2226" y="429"/>
                  <a:pt x="2226" y="428"/>
                </a:cubicBezTo>
                <a:close/>
                <a:moveTo>
                  <a:pt x="2225" y="415"/>
                </a:moveTo>
                <a:cubicBezTo>
                  <a:pt x="2225" y="414"/>
                  <a:pt x="2225" y="413"/>
                  <a:pt x="2225" y="412"/>
                </a:cubicBezTo>
                <a:cubicBezTo>
                  <a:pt x="2225" y="412"/>
                  <a:pt x="2225" y="412"/>
                  <a:pt x="2225" y="412"/>
                </a:cubicBezTo>
                <a:cubicBezTo>
                  <a:pt x="2227" y="414"/>
                  <a:pt x="2230" y="416"/>
                  <a:pt x="2228" y="419"/>
                </a:cubicBezTo>
                <a:cubicBezTo>
                  <a:pt x="2227" y="417"/>
                  <a:pt x="2226" y="416"/>
                  <a:pt x="2225" y="415"/>
                </a:cubicBezTo>
                <a:close/>
                <a:moveTo>
                  <a:pt x="2227" y="407"/>
                </a:moveTo>
                <a:cubicBezTo>
                  <a:pt x="2227" y="407"/>
                  <a:pt x="2227" y="407"/>
                  <a:pt x="2227" y="407"/>
                </a:cubicBezTo>
                <a:cubicBezTo>
                  <a:pt x="2226" y="406"/>
                  <a:pt x="2226" y="405"/>
                  <a:pt x="2225" y="405"/>
                </a:cubicBezTo>
                <a:cubicBezTo>
                  <a:pt x="2225" y="403"/>
                  <a:pt x="2225" y="402"/>
                  <a:pt x="2225" y="401"/>
                </a:cubicBezTo>
                <a:cubicBezTo>
                  <a:pt x="2225" y="401"/>
                  <a:pt x="2225" y="401"/>
                  <a:pt x="2225" y="401"/>
                </a:cubicBezTo>
                <a:cubicBezTo>
                  <a:pt x="2225" y="402"/>
                  <a:pt x="2226" y="405"/>
                  <a:pt x="2227" y="407"/>
                </a:cubicBezTo>
                <a:close/>
                <a:moveTo>
                  <a:pt x="2233" y="1068"/>
                </a:moveTo>
                <a:cubicBezTo>
                  <a:pt x="2233" y="1068"/>
                  <a:pt x="2234" y="1068"/>
                  <a:pt x="2234" y="1068"/>
                </a:cubicBezTo>
                <a:cubicBezTo>
                  <a:pt x="2234" y="1069"/>
                  <a:pt x="2234" y="1069"/>
                  <a:pt x="2234" y="1070"/>
                </a:cubicBezTo>
                <a:cubicBezTo>
                  <a:pt x="2234" y="1069"/>
                  <a:pt x="2233" y="1069"/>
                  <a:pt x="2233" y="1068"/>
                </a:cubicBezTo>
                <a:close/>
                <a:moveTo>
                  <a:pt x="2235" y="1050"/>
                </a:moveTo>
                <a:cubicBezTo>
                  <a:pt x="2235" y="1039"/>
                  <a:pt x="2233" y="1034"/>
                  <a:pt x="2235" y="1025"/>
                </a:cubicBezTo>
                <a:cubicBezTo>
                  <a:pt x="2235" y="1033"/>
                  <a:pt x="2236" y="1044"/>
                  <a:pt x="2235" y="1050"/>
                </a:cubicBezTo>
                <a:close/>
                <a:moveTo>
                  <a:pt x="2234" y="689"/>
                </a:moveTo>
                <a:cubicBezTo>
                  <a:pt x="2234" y="688"/>
                  <a:pt x="2234" y="688"/>
                  <a:pt x="2234" y="687"/>
                </a:cubicBezTo>
                <a:cubicBezTo>
                  <a:pt x="2235" y="689"/>
                  <a:pt x="2236" y="690"/>
                  <a:pt x="2236" y="691"/>
                </a:cubicBezTo>
                <a:cubicBezTo>
                  <a:pt x="2236" y="690"/>
                  <a:pt x="2235" y="690"/>
                  <a:pt x="2234" y="689"/>
                </a:cubicBezTo>
                <a:close/>
                <a:moveTo>
                  <a:pt x="2234" y="1007"/>
                </a:moveTo>
                <a:cubicBezTo>
                  <a:pt x="2234" y="1006"/>
                  <a:pt x="2233" y="1005"/>
                  <a:pt x="2233" y="1004"/>
                </a:cubicBezTo>
                <a:cubicBezTo>
                  <a:pt x="2234" y="1005"/>
                  <a:pt x="2234" y="1006"/>
                  <a:pt x="2234" y="1007"/>
                </a:cubicBezTo>
                <a:close/>
                <a:moveTo>
                  <a:pt x="2234" y="1063"/>
                </a:moveTo>
                <a:cubicBezTo>
                  <a:pt x="2234" y="1064"/>
                  <a:pt x="2233" y="1064"/>
                  <a:pt x="2233" y="1064"/>
                </a:cubicBezTo>
                <a:cubicBezTo>
                  <a:pt x="2231" y="1060"/>
                  <a:pt x="2229" y="1057"/>
                  <a:pt x="2228" y="1054"/>
                </a:cubicBezTo>
                <a:cubicBezTo>
                  <a:pt x="2228" y="1052"/>
                  <a:pt x="2228" y="1051"/>
                  <a:pt x="2227" y="1049"/>
                </a:cubicBezTo>
                <a:cubicBezTo>
                  <a:pt x="2228" y="1049"/>
                  <a:pt x="2228" y="1049"/>
                  <a:pt x="2229" y="1049"/>
                </a:cubicBezTo>
                <a:cubicBezTo>
                  <a:pt x="2228" y="1051"/>
                  <a:pt x="2231" y="1053"/>
                  <a:pt x="2232" y="1056"/>
                </a:cubicBezTo>
                <a:cubicBezTo>
                  <a:pt x="2231" y="1056"/>
                  <a:pt x="2231" y="1056"/>
                  <a:pt x="2231" y="1056"/>
                </a:cubicBezTo>
                <a:cubicBezTo>
                  <a:pt x="2231" y="1056"/>
                  <a:pt x="2232" y="1056"/>
                  <a:pt x="2233" y="1057"/>
                </a:cubicBezTo>
                <a:cubicBezTo>
                  <a:pt x="2233" y="1059"/>
                  <a:pt x="2233" y="1061"/>
                  <a:pt x="2234" y="1063"/>
                </a:cubicBezTo>
                <a:close/>
                <a:moveTo>
                  <a:pt x="2230" y="559"/>
                </a:moveTo>
                <a:cubicBezTo>
                  <a:pt x="2230" y="559"/>
                  <a:pt x="2231" y="560"/>
                  <a:pt x="2231" y="561"/>
                </a:cubicBezTo>
                <a:cubicBezTo>
                  <a:pt x="2230" y="561"/>
                  <a:pt x="2230" y="560"/>
                  <a:pt x="2230" y="560"/>
                </a:cubicBezTo>
                <a:lnTo>
                  <a:pt x="2230" y="559"/>
                </a:lnTo>
                <a:close/>
                <a:moveTo>
                  <a:pt x="2231" y="584"/>
                </a:moveTo>
                <a:cubicBezTo>
                  <a:pt x="2231" y="584"/>
                  <a:pt x="2231" y="583"/>
                  <a:pt x="2231" y="583"/>
                </a:cubicBezTo>
                <a:cubicBezTo>
                  <a:pt x="2231" y="583"/>
                  <a:pt x="2231" y="583"/>
                  <a:pt x="2231" y="583"/>
                </a:cubicBezTo>
                <a:cubicBezTo>
                  <a:pt x="2231" y="584"/>
                  <a:pt x="2232" y="584"/>
                  <a:pt x="2232" y="585"/>
                </a:cubicBezTo>
                <a:cubicBezTo>
                  <a:pt x="2231" y="585"/>
                  <a:pt x="2231" y="584"/>
                  <a:pt x="2231" y="584"/>
                </a:cubicBezTo>
                <a:close/>
                <a:moveTo>
                  <a:pt x="2235" y="566"/>
                </a:moveTo>
                <a:cubicBezTo>
                  <a:pt x="2233" y="565"/>
                  <a:pt x="2232" y="563"/>
                  <a:pt x="2231" y="561"/>
                </a:cubicBezTo>
                <a:cubicBezTo>
                  <a:pt x="2231" y="561"/>
                  <a:pt x="2232" y="561"/>
                  <a:pt x="2233" y="562"/>
                </a:cubicBezTo>
                <a:cubicBezTo>
                  <a:pt x="2233" y="561"/>
                  <a:pt x="2231" y="559"/>
                  <a:pt x="2230" y="558"/>
                </a:cubicBezTo>
                <a:cubicBezTo>
                  <a:pt x="2230" y="557"/>
                  <a:pt x="2230" y="556"/>
                  <a:pt x="2230" y="556"/>
                </a:cubicBezTo>
                <a:cubicBezTo>
                  <a:pt x="2231" y="557"/>
                  <a:pt x="2234" y="559"/>
                  <a:pt x="2236" y="561"/>
                </a:cubicBezTo>
                <a:cubicBezTo>
                  <a:pt x="2236" y="561"/>
                  <a:pt x="2236" y="561"/>
                  <a:pt x="2236" y="561"/>
                </a:cubicBezTo>
                <a:cubicBezTo>
                  <a:pt x="2236" y="563"/>
                  <a:pt x="2236" y="565"/>
                  <a:pt x="2236" y="567"/>
                </a:cubicBezTo>
                <a:cubicBezTo>
                  <a:pt x="2235" y="565"/>
                  <a:pt x="2235" y="563"/>
                  <a:pt x="2234" y="562"/>
                </a:cubicBezTo>
                <a:cubicBezTo>
                  <a:pt x="2234" y="563"/>
                  <a:pt x="2234" y="565"/>
                  <a:pt x="2235" y="566"/>
                </a:cubicBezTo>
                <a:close/>
                <a:moveTo>
                  <a:pt x="2236" y="559"/>
                </a:moveTo>
                <a:cubicBezTo>
                  <a:pt x="2234" y="557"/>
                  <a:pt x="2232" y="554"/>
                  <a:pt x="2230" y="552"/>
                </a:cubicBezTo>
                <a:cubicBezTo>
                  <a:pt x="2230" y="551"/>
                  <a:pt x="2230" y="551"/>
                  <a:pt x="2230" y="550"/>
                </a:cubicBezTo>
                <a:cubicBezTo>
                  <a:pt x="2230" y="550"/>
                  <a:pt x="2230" y="550"/>
                  <a:pt x="2230" y="550"/>
                </a:cubicBezTo>
                <a:cubicBezTo>
                  <a:pt x="2231" y="550"/>
                  <a:pt x="2230" y="549"/>
                  <a:pt x="2229" y="549"/>
                </a:cubicBezTo>
                <a:cubicBezTo>
                  <a:pt x="2229" y="547"/>
                  <a:pt x="2229" y="547"/>
                  <a:pt x="2229" y="547"/>
                </a:cubicBezTo>
                <a:cubicBezTo>
                  <a:pt x="2231" y="550"/>
                  <a:pt x="2232" y="553"/>
                  <a:pt x="2234" y="555"/>
                </a:cubicBezTo>
                <a:cubicBezTo>
                  <a:pt x="2233" y="554"/>
                  <a:pt x="2233" y="552"/>
                  <a:pt x="2232" y="550"/>
                </a:cubicBezTo>
                <a:cubicBezTo>
                  <a:pt x="2233" y="552"/>
                  <a:pt x="2234" y="554"/>
                  <a:pt x="2236" y="555"/>
                </a:cubicBezTo>
                <a:cubicBezTo>
                  <a:pt x="2236" y="557"/>
                  <a:pt x="2236" y="558"/>
                  <a:pt x="2236" y="559"/>
                </a:cubicBezTo>
                <a:cubicBezTo>
                  <a:pt x="2236" y="559"/>
                  <a:pt x="2236" y="559"/>
                  <a:pt x="2236" y="559"/>
                </a:cubicBezTo>
                <a:close/>
                <a:moveTo>
                  <a:pt x="2234" y="550"/>
                </a:moveTo>
                <a:cubicBezTo>
                  <a:pt x="2231" y="553"/>
                  <a:pt x="2233" y="549"/>
                  <a:pt x="2231" y="548"/>
                </a:cubicBezTo>
                <a:cubicBezTo>
                  <a:pt x="2230" y="546"/>
                  <a:pt x="2230" y="545"/>
                  <a:pt x="2229" y="544"/>
                </a:cubicBezTo>
                <a:cubicBezTo>
                  <a:pt x="2229" y="538"/>
                  <a:pt x="2229" y="532"/>
                  <a:pt x="2229" y="525"/>
                </a:cubicBezTo>
                <a:cubicBezTo>
                  <a:pt x="2230" y="527"/>
                  <a:pt x="2230" y="525"/>
                  <a:pt x="2229" y="524"/>
                </a:cubicBezTo>
                <a:cubicBezTo>
                  <a:pt x="2229" y="523"/>
                  <a:pt x="2229" y="521"/>
                  <a:pt x="2229" y="519"/>
                </a:cubicBezTo>
                <a:cubicBezTo>
                  <a:pt x="2229" y="521"/>
                  <a:pt x="2230" y="522"/>
                  <a:pt x="2231" y="524"/>
                </a:cubicBezTo>
                <a:cubicBezTo>
                  <a:pt x="2232" y="525"/>
                  <a:pt x="2232" y="528"/>
                  <a:pt x="2232" y="529"/>
                </a:cubicBezTo>
                <a:cubicBezTo>
                  <a:pt x="2233" y="530"/>
                  <a:pt x="2234" y="532"/>
                  <a:pt x="2235" y="534"/>
                </a:cubicBezTo>
                <a:cubicBezTo>
                  <a:pt x="2235" y="540"/>
                  <a:pt x="2235" y="547"/>
                  <a:pt x="2236" y="554"/>
                </a:cubicBezTo>
                <a:cubicBezTo>
                  <a:pt x="2235" y="553"/>
                  <a:pt x="2234" y="552"/>
                  <a:pt x="2234" y="550"/>
                </a:cubicBezTo>
                <a:close/>
                <a:moveTo>
                  <a:pt x="2233" y="491"/>
                </a:moveTo>
                <a:cubicBezTo>
                  <a:pt x="2232" y="488"/>
                  <a:pt x="2230" y="488"/>
                  <a:pt x="2230" y="486"/>
                </a:cubicBezTo>
                <a:cubicBezTo>
                  <a:pt x="2231" y="487"/>
                  <a:pt x="2234" y="488"/>
                  <a:pt x="2233" y="491"/>
                </a:cubicBezTo>
                <a:close/>
                <a:moveTo>
                  <a:pt x="2235" y="413"/>
                </a:moveTo>
                <a:cubicBezTo>
                  <a:pt x="2234" y="414"/>
                  <a:pt x="2234" y="415"/>
                  <a:pt x="2233" y="415"/>
                </a:cubicBezTo>
                <a:cubicBezTo>
                  <a:pt x="2233" y="415"/>
                  <a:pt x="2233" y="415"/>
                  <a:pt x="2233" y="415"/>
                </a:cubicBezTo>
                <a:cubicBezTo>
                  <a:pt x="2233" y="412"/>
                  <a:pt x="2233" y="412"/>
                  <a:pt x="2233" y="412"/>
                </a:cubicBezTo>
                <a:cubicBezTo>
                  <a:pt x="2235" y="411"/>
                  <a:pt x="2237" y="416"/>
                  <a:pt x="2236" y="415"/>
                </a:cubicBezTo>
                <a:cubicBezTo>
                  <a:pt x="2235" y="413"/>
                  <a:pt x="2235" y="415"/>
                  <a:pt x="2234" y="415"/>
                </a:cubicBezTo>
                <a:cubicBezTo>
                  <a:pt x="2235" y="414"/>
                  <a:pt x="2235" y="414"/>
                  <a:pt x="2235" y="413"/>
                </a:cubicBezTo>
                <a:close/>
                <a:moveTo>
                  <a:pt x="2236" y="419"/>
                </a:moveTo>
                <a:cubicBezTo>
                  <a:pt x="2238" y="418"/>
                  <a:pt x="2236" y="417"/>
                  <a:pt x="2237" y="416"/>
                </a:cubicBezTo>
                <a:cubicBezTo>
                  <a:pt x="2238" y="418"/>
                  <a:pt x="2243" y="421"/>
                  <a:pt x="2242" y="424"/>
                </a:cubicBezTo>
                <a:cubicBezTo>
                  <a:pt x="2239" y="423"/>
                  <a:pt x="2238" y="422"/>
                  <a:pt x="2236" y="419"/>
                </a:cubicBezTo>
                <a:close/>
                <a:moveTo>
                  <a:pt x="2247" y="429"/>
                </a:moveTo>
                <a:cubicBezTo>
                  <a:pt x="2248" y="430"/>
                  <a:pt x="2248" y="432"/>
                  <a:pt x="2247" y="433"/>
                </a:cubicBezTo>
                <a:cubicBezTo>
                  <a:pt x="2247" y="430"/>
                  <a:pt x="2247" y="431"/>
                  <a:pt x="2246" y="433"/>
                </a:cubicBezTo>
                <a:cubicBezTo>
                  <a:pt x="2245" y="430"/>
                  <a:pt x="2243" y="429"/>
                  <a:pt x="2242" y="427"/>
                </a:cubicBezTo>
                <a:cubicBezTo>
                  <a:pt x="2242" y="426"/>
                  <a:pt x="2241" y="425"/>
                  <a:pt x="2241" y="425"/>
                </a:cubicBezTo>
                <a:cubicBezTo>
                  <a:pt x="2240" y="424"/>
                  <a:pt x="2240" y="424"/>
                  <a:pt x="2240" y="423"/>
                </a:cubicBezTo>
                <a:cubicBezTo>
                  <a:pt x="2242" y="425"/>
                  <a:pt x="2244" y="430"/>
                  <a:pt x="2247" y="429"/>
                </a:cubicBezTo>
                <a:close/>
                <a:moveTo>
                  <a:pt x="2244" y="425"/>
                </a:moveTo>
                <a:cubicBezTo>
                  <a:pt x="2246" y="426"/>
                  <a:pt x="2246" y="428"/>
                  <a:pt x="2244" y="428"/>
                </a:cubicBezTo>
                <a:cubicBezTo>
                  <a:pt x="2246" y="427"/>
                  <a:pt x="2244" y="426"/>
                  <a:pt x="2244" y="425"/>
                </a:cubicBezTo>
                <a:close/>
                <a:moveTo>
                  <a:pt x="2235" y="384"/>
                </a:moveTo>
                <a:cubicBezTo>
                  <a:pt x="2234" y="383"/>
                  <a:pt x="2233" y="382"/>
                  <a:pt x="2232" y="380"/>
                </a:cubicBezTo>
                <a:cubicBezTo>
                  <a:pt x="2232" y="380"/>
                  <a:pt x="2232" y="379"/>
                  <a:pt x="2232" y="378"/>
                </a:cubicBezTo>
                <a:cubicBezTo>
                  <a:pt x="2233" y="380"/>
                  <a:pt x="2235" y="381"/>
                  <a:pt x="2235" y="384"/>
                </a:cubicBezTo>
                <a:close/>
                <a:moveTo>
                  <a:pt x="2231" y="476"/>
                </a:moveTo>
                <a:cubicBezTo>
                  <a:pt x="2230" y="475"/>
                  <a:pt x="2230" y="474"/>
                  <a:pt x="2229" y="473"/>
                </a:cubicBezTo>
                <a:cubicBezTo>
                  <a:pt x="2229" y="472"/>
                  <a:pt x="2228" y="471"/>
                  <a:pt x="2228" y="470"/>
                </a:cubicBezTo>
                <a:cubicBezTo>
                  <a:pt x="2230" y="472"/>
                  <a:pt x="2232" y="475"/>
                  <a:pt x="2231" y="476"/>
                </a:cubicBezTo>
                <a:close/>
                <a:moveTo>
                  <a:pt x="2231" y="413"/>
                </a:moveTo>
                <a:cubicBezTo>
                  <a:pt x="2230" y="412"/>
                  <a:pt x="2230" y="410"/>
                  <a:pt x="2228" y="409"/>
                </a:cubicBezTo>
                <a:cubicBezTo>
                  <a:pt x="2229" y="408"/>
                  <a:pt x="2228" y="408"/>
                  <a:pt x="2228" y="407"/>
                </a:cubicBezTo>
                <a:cubicBezTo>
                  <a:pt x="2228" y="408"/>
                  <a:pt x="2228" y="408"/>
                  <a:pt x="2228" y="407"/>
                </a:cubicBezTo>
                <a:cubicBezTo>
                  <a:pt x="2228" y="407"/>
                  <a:pt x="2228" y="407"/>
                  <a:pt x="2228" y="407"/>
                </a:cubicBezTo>
                <a:cubicBezTo>
                  <a:pt x="2229" y="408"/>
                  <a:pt x="2230" y="409"/>
                  <a:pt x="2231" y="409"/>
                </a:cubicBezTo>
                <a:cubicBezTo>
                  <a:pt x="2231" y="411"/>
                  <a:pt x="2231" y="412"/>
                  <a:pt x="2231" y="413"/>
                </a:cubicBezTo>
                <a:close/>
                <a:moveTo>
                  <a:pt x="2231" y="406"/>
                </a:moveTo>
                <a:cubicBezTo>
                  <a:pt x="2229" y="403"/>
                  <a:pt x="2229" y="402"/>
                  <a:pt x="2227" y="400"/>
                </a:cubicBezTo>
                <a:cubicBezTo>
                  <a:pt x="2229" y="401"/>
                  <a:pt x="2226" y="398"/>
                  <a:pt x="2227" y="398"/>
                </a:cubicBezTo>
                <a:cubicBezTo>
                  <a:pt x="2228" y="400"/>
                  <a:pt x="2228" y="397"/>
                  <a:pt x="2230" y="398"/>
                </a:cubicBezTo>
                <a:cubicBezTo>
                  <a:pt x="2230" y="398"/>
                  <a:pt x="2230" y="398"/>
                  <a:pt x="2231" y="398"/>
                </a:cubicBezTo>
                <a:cubicBezTo>
                  <a:pt x="2231" y="401"/>
                  <a:pt x="2231" y="403"/>
                  <a:pt x="2231" y="406"/>
                </a:cubicBezTo>
                <a:close/>
                <a:moveTo>
                  <a:pt x="2230" y="392"/>
                </a:moveTo>
                <a:cubicBezTo>
                  <a:pt x="2230" y="393"/>
                  <a:pt x="2230" y="393"/>
                  <a:pt x="2230" y="394"/>
                </a:cubicBezTo>
                <a:cubicBezTo>
                  <a:pt x="2230" y="394"/>
                  <a:pt x="2230" y="394"/>
                  <a:pt x="2230" y="394"/>
                </a:cubicBezTo>
                <a:cubicBezTo>
                  <a:pt x="2231" y="395"/>
                  <a:pt x="2231" y="396"/>
                  <a:pt x="2231" y="397"/>
                </a:cubicBezTo>
                <a:cubicBezTo>
                  <a:pt x="2230" y="396"/>
                  <a:pt x="2230" y="396"/>
                  <a:pt x="2229" y="396"/>
                </a:cubicBezTo>
                <a:cubicBezTo>
                  <a:pt x="2229" y="394"/>
                  <a:pt x="2230" y="392"/>
                  <a:pt x="2229" y="390"/>
                </a:cubicBezTo>
                <a:cubicBezTo>
                  <a:pt x="2229" y="391"/>
                  <a:pt x="2228" y="391"/>
                  <a:pt x="2228" y="391"/>
                </a:cubicBezTo>
                <a:cubicBezTo>
                  <a:pt x="2228" y="391"/>
                  <a:pt x="2228" y="391"/>
                  <a:pt x="2228" y="390"/>
                </a:cubicBezTo>
                <a:cubicBezTo>
                  <a:pt x="2226" y="391"/>
                  <a:pt x="2227" y="392"/>
                  <a:pt x="2228" y="392"/>
                </a:cubicBezTo>
                <a:cubicBezTo>
                  <a:pt x="2227" y="392"/>
                  <a:pt x="2227" y="391"/>
                  <a:pt x="2227" y="391"/>
                </a:cubicBezTo>
                <a:cubicBezTo>
                  <a:pt x="2227" y="390"/>
                  <a:pt x="2228" y="390"/>
                  <a:pt x="2229" y="389"/>
                </a:cubicBezTo>
                <a:cubicBezTo>
                  <a:pt x="2229" y="390"/>
                  <a:pt x="2230" y="390"/>
                  <a:pt x="2230" y="390"/>
                </a:cubicBezTo>
                <a:cubicBezTo>
                  <a:pt x="2230" y="391"/>
                  <a:pt x="2230" y="392"/>
                  <a:pt x="2230" y="392"/>
                </a:cubicBezTo>
                <a:close/>
                <a:moveTo>
                  <a:pt x="2230" y="379"/>
                </a:moveTo>
                <a:cubicBezTo>
                  <a:pt x="2230" y="379"/>
                  <a:pt x="2229" y="378"/>
                  <a:pt x="2229" y="379"/>
                </a:cubicBezTo>
                <a:cubicBezTo>
                  <a:pt x="2229" y="378"/>
                  <a:pt x="2230" y="378"/>
                  <a:pt x="2230" y="378"/>
                </a:cubicBezTo>
                <a:cubicBezTo>
                  <a:pt x="2230" y="378"/>
                  <a:pt x="2230" y="378"/>
                  <a:pt x="2230" y="379"/>
                </a:cubicBezTo>
                <a:close/>
                <a:moveTo>
                  <a:pt x="2228" y="376"/>
                </a:moveTo>
                <a:cubicBezTo>
                  <a:pt x="2229" y="377"/>
                  <a:pt x="2229" y="377"/>
                  <a:pt x="2229" y="376"/>
                </a:cubicBezTo>
                <a:cubicBezTo>
                  <a:pt x="2230" y="376"/>
                  <a:pt x="2230" y="376"/>
                  <a:pt x="2230" y="377"/>
                </a:cubicBezTo>
                <a:cubicBezTo>
                  <a:pt x="2230" y="377"/>
                  <a:pt x="2230" y="377"/>
                  <a:pt x="2230" y="378"/>
                </a:cubicBezTo>
                <a:cubicBezTo>
                  <a:pt x="2230" y="376"/>
                  <a:pt x="2227" y="378"/>
                  <a:pt x="2228" y="376"/>
                </a:cubicBezTo>
                <a:close/>
                <a:moveTo>
                  <a:pt x="2229" y="389"/>
                </a:moveTo>
                <a:cubicBezTo>
                  <a:pt x="2227" y="389"/>
                  <a:pt x="2226" y="387"/>
                  <a:pt x="2224" y="385"/>
                </a:cubicBezTo>
                <a:cubicBezTo>
                  <a:pt x="2224" y="384"/>
                  <a:pt x="2224" y="383"/>
                  <a:pt x="2224" y="383"/>
                </a:cubicBezTo>
                <a:cubicBezTo>
                  <a:pt x="2227" y="383"/>
                  <a:pt x="2229" y="387"/>
                  <a:pt x="2229" y="389"/>
                </a:cubicBezTo>
                <a:close/>
                <a:moveTo>
                  <a:pt x="2223" y="1045"/>
                </a:moveTo>
                <a:cubicBezTo>
                  <a:pt x="2220" y="1040"/>
                  <a:pt x="2217" y="1034"/>
                  <a:pt x="2213" y="1028"/>
                </a:cubicBezTo>
                <a:cubicBezTo>
                  <a:pt x="2216" y="1032"/>
                  <a:pt x="2220" y="1037"/>
                  <a:pt x="2223" y="1042"/>
                </a:cubicBezTo>
                <a:cubicBezTo>
                  <a:pt x="2223" y="1043"/>
                  <a:pt x="2223" y="1045"/>
                  <a:pt x="2223" y="1045"/>
                </a:cubicBezTo>
                <a:close/>
                <a:moveTo>
                  <a:pt x="2215" y="997"/>
                </a:moveTo>
                <a:cubicBezTo>
                  <a:pt x="2217" y="997"/>
                  <a:pt x="2217" y="998"/>
                  <a:pt x="2218" y="999"/>
                </a:cubicBezTo>
                <a:cubicBezTo>
                  <a:pt x="2218" y="1001"/>
                  <a:pt x="2219" y="1003"/>
                  <a:pt x="2219" y="1005"/>
                </a:cubicBezTo>
                <a:cubicBezTo>
                  <a:pt x="2217" y="1004"/>
                  <a:pt x="2215" y="1004"/>
                  <a:pt x="2214" y="1004"/>
                </a:cubicBezTo>
                <a:cubicBezTo>
                  <a:pt x="2214" y="1001"/>
                  <a:pt x="2215" y="999"/>
                  <a:pt x="2215" y="997"/>
                </a:cubicBezTo>
                <a:close/>
                <a:moveTo>
                  <a:pt x="2214" y="1005"/>
                </a:moveTo>
                <a:cubicBezTo>
                  <a:pt x="2215" y="1006"/>
                  <a:pt x="2217" y="1006"/>
                  <a:pt x="2219" y="1005"/>
                </a:cubicBezTo>
                <a:cubicBezTo>
                  <a:pt x="2219" y="1006"/>
                  <a:pt x="2219" y="1007"/>
                  <a:pt x="2219" y="1008"/>
                </a:cubicBezTo>
                <a:cubicBezTo>
                  <a:pt x="2218" y="1007"/>
                  <a:pt x="2216" y="1007"/>
                  <a:pt x="2215" y="1007"/>
                </a:cubicBezTo>
                <a:cubicBezTo>
                  <a:pt x="2215" y="1009"/>
                  <a:pt x="2217" y="1009"/>
                  <a:pt x="2219" y="1009"/>
                </a:cubicBezTo>
                <a:cubicBezTo>
                  <a:pt x="2219" y="1017"/>
                  <a:pt x="2220" y="1025"/>
                  <a:pt x="2222" y="1030"/>
                </a:cubicBezTo>
                <a:cubicBezTo>
                  <a:pt x="2223" y="1033"/>
                  <a:pt x="2223" y="1033"/>
                  <a:pt x="2221" y="1034"/>
                </a:cubicBezTo>
                <a:cubicBezTo>
                  <a:pt x="2222" y="1034"/>
                  <a:pt x="2223" y="1036"/>
                  <a:pt x="2223" y="1037"/>
                </a:cubicBezTo>
                <a:cubicBezTo>
                  <a:pt x="2218" y="1032"/>
                  <a:pt x="2216" y="1025"/>
                  <a:pt x="2214" y="1021"/>
                </a:cubicBezTo>
                <a:cubicBezTo>
                  <a:pt x="2214" y="1020"/>
                  <a:pt x="2211" y="1021"/>
                  <a:pt x="2214" y="1019"/>
                </a:cubicBezTo>
                <a:cubicBezTo>
                  <a:pt x="2213" y="1019"/>
                  <a:pt x="2213" y="1019"/>
                  <a:pt x="2212" y="1019"/>
                </a:cubicBezTo>
                <a:cubicBezTo>
                  <a:pt x="2213" y="1015"/>
                  <a:pt x="2213" y="1010"/>
                  <a:pt x="2214" y="1005"/>
                </a:cubicBezTo>
                <a:close/>
                <a:moveTo>
                  <a:pt x="2211" y="1023"/>
                </a:moveTo>
                <a:cubicBezTo>
                  <a:pt x="2211" y="1024"/>
                  <a:pt x="2212" y="1024"/>
                  <a:pt x="2212" y="1024"/>
                </a:cubicBezTo>
                <a:cubicBezTo>
                  <a:pt x="2212" y="1024"/>
                  <a:pt x="2211" y="1024"/>
                  <a:pt x="2211" y="1024"/>
                </a:cubicBezTo>
                <a:cubicBezTo>
                  <a:pt x="2211" y="1024"/>
                  <a:pt x="2211" y="1024"/>
                  <a:pt x="2211" y="1023"/>
                </a:cubicBezTo>
                <a:close/>
                <a:moveTo>
                  <a:pt x="2206" y="1015"/>
                </a:moveTo>
                <a:cubicBezTo>
                  <a:pt x="2207" y="1016"/>
                  <a:pt x="2207" y="1016"/>
                  <a:pt x="2208" y="1017"/>
                </a:cubicBezTo>
                <a:cubicBezTo>
                  <a:pt x="2208" y="1019"/>
                  <a:pt x="2208" y="1020"/>
                  <a:pt x="2208" y="1021"/>
                </a:cubicBezTo>
                <a:cubicBezTo>
                  <a:pt x="2208" y="1020"/>
                  <a:pt x="2207" y="1019"/>
                  <a:pt x="2206" y="1019"/>
                </a:cubicBezTo>
                <a:cubicBezTo>
                  <a:pt x="2206" y="1018"/>
                  <a:pt x="2207" y="1019"/>
                  <a:pt x="2207" y="1018"/>
                </a:cubicBezTo>
                <a:cubicBezTo>
                  <a:pt x="2206" y="1017"/>
                  <a:pt x="2205" y="1015"/>
                  <a:pt x="2206" y="1015"/>
                </a:cubicBezTo>
                <a:close/>
                <a:moveTo>
                  <a:pt x="2186" y="1088"/>
                </a:moveTo>
                <a:cubicBezTo>
                  <a:pt x="2187" y="1089"/>
                  <a:pt x="2187" y="1090"/>
                  <a:pt x="2188" y="1091"/>
                </a:cubicBezTo>
                <a:cubicBezTo>
                  <a:pt x="2187" y="1091"/>
                  <a:pt x="2186" y="1090"/>
                  <a:pt x="2186" y="1090"/>
                </a:cubicBezTo>
                <a:cubicBezTo>
                  <a:pt x="2186" y="1089"/>
                  <a:pt x="2186" y="1089"/>
                  <a:pt x="2186" y="1088"/>
                </a:cubicBezTo>
                <a:close/>
                <a:moveTo>
                  <a:pt x="2185" y="1087"/>
                </a:moveTo>
                <a:cubicBezTo>
                  <a:pt x="2185" y="1087"/>
                  <a:pt x="2185" y="1087"/>
                  <a:pt x="2184" y="1087"/>
                </a:cubicBezTo>
                <a:cubicBezTo>
                  <a:pt x="2184" y="1086"/>
                  <a:pt x="2184" y="1086"/>
                  <a:pt x="2184" y="1086"/>
                </a:cubicBezTo>
                <a:cubicBezTo>
                  <a:pt x="2184" y="1084"/>
                  <a:pt x="2183" y="1085"/>
                  <a:pt x="2183" y="1083"/>
                </a:cubicBezTo>
                <a:cubicBezTo>
                  <a:pt x="2184" y="1084"/>
                  <a:pt x="2185" y="1086"/>
                  <a:pt x="2185" y="1087"/>
                </a:cubicBezTo>
                <a:close/>
                <a:moveTo>
                  <a:pt x="2179" y="1096"/>
                </a:moveTo>
                <a:cubicBezTo>
                  <a:pt x="2180" y="1099"/>
                  <a:pt x="2180" y="1102"/>
                  <a:pt x="2180" y="1106"/>
                </a:cubicBezTo>
                <a:cubicBezTo>
                  <a:pt x="2180" y="1105"/>
                  <a:pt x="2180" y="1105"/>
                  <a:pt x="2179" y="1105"/>
                </a:cubicBezTo>
                <a:cubicBezTo>
                  <a:pt x="2179" y="1102"/>
                  <a:pt x="2178" y="1098"/>
                  <a:pt x="2179" y="1096"/>
                </a:cubicBezTo>
                <a:close/>
                <a:moveTo>
                  <a:pt x="2177" y="1072"/>
                </a:moveTo>
                <a:cubicBezTo>
                  <a:pt x="2177" y="1073"/>
                  <a:pt x="2178" y="1074"/>
                  <a:pt x="2178" y="1075"/>
                </a:cubicBezTo>
                <a:cubicBezTo>
                  <a:pt x="2178" y="1077"/>
                  <a:pt x="2177" y="1079"/>
                  <a:pt x="2176" y="1081"/>
                </a:cubicBezTo>
                <a:cubicBezTo>
                  <a:pt x="2177" y="1078"/>
                  <a:pt x="2177" y="1075"/>
                  <a:pt x="2177" y="1072"/>
                </a:cubicBezTo>
                <a:close/>
                <a:moveTo>
                  <a:pt x="2178" y="1088"/>
                </a:moveTo>
                <a:cubicBezTo>
                  <a:pt x="2178" y="1088"/>
                  <a:pt x="2177" y="1088"/>
                  <a:pt x="2177" y="1087"/>
                </a:cubicBezTo>
                <a:cubicBezTo>
                  <a:pt x="2177" y="1086"/>
                  <a:pt x="2177" y="1085"/>
                  <a:pt x="2178" y="1084"/>
                </a:cubicBezTo>
                <a:cubicBezTo>
                  <a:pt x="2178" y="1085"/>
                  <a:pt x="2178" y="1086"/>
                  <a:pt x="2178" y="1088"/>
                </a:cubicBezTo>
                <a:close/>
                <a:moveTo>
                  <a:pt x="2174" y="1084"/>
                </a:moveTo>
                <a:cubicBezTo>
                  <a:pt x="2174" y="1085"/>
                  <a:pt x="2174" y="1086"/>
                  <a:pt x="2174" y="1087"/>
                </a:cubicBezTo>
                <a:cubicBezTo>
                  <a:pt x="2171" y="1086"/>
                  <a:pt x="2168" y="1086"/>
                  <a:pt x="2165" y="1085"/>
                </a:cubicBezTo>
                <a:cubicBezTo>
                  <a:pt x="2164" y="1085"/>
                  <a:pt x="2165" y="1084"/>
                  <a:pt x="2164" y="1084"/>
                </a:cubicBezTo>
                <a:cubicBezTo>
                  <a:pt x="2164" y="1084"/>
                  <a:pt x="2164" y="1084"/>
                  <a:pt x="2164" y="1084"/>
                </a:cubicBezTo>
                <a:cubicBezTo>
                  <a:pt x="2164" y="1083"/>
                  <a:pt x="2164" y="1082"/>
                  <a:pt x="2164" y="1081"/>
                </a:cubicBezTo>
                <a:cubicBezTo>
                  <a:pt x="2167" y="1081"/>
                  <a:pt x="2171" y="1082"/>
                  <a:pt x="2174" y="1083"/>
                </a:cubicBezTo>
                <a:cubicBezTo>
                  <a:pt x="2174" y="1083"/>
                  <a:pt x="2174" y="1084"/>
                  <a:pt x="2174" y="1084"/>
                </a:cubicBezTo>
                <a:close/>
                <a:moveTo>
                  <a:pt x="2163" y="1056"/>
                </a:moveTo>
                <a:cubicBezTo>
                  <a:pt x="2163" y="1056"/>
                  <a:pt x="2164" y="1057"/>
                  <a:pt x="2164" y="1057"/>
                </a:cubicBezTo>
                <a:cubicBezTo>
                  <a:pt x="2164" y="1057"/>
                  <a:pt x="2164" y="1058"/>
                  <a:pt x="2163" y="1057"/>
                </a:cubicBezTo>
                <a:cubicBezTo>
                  <a:pt x="2163" y="1057"/>
                  <a:pt x="2163" y="1057"/>
                  <a:pt x="2163" y="1056"/>
                </a:cubicBezTo>
                <a:close/>
                <a:moveTo>
                  <a:pt x="2164" y="1062"/>
                </a:moveTo>
                <a:cubicBezTo>
                  <a:pt x="2166" y="1059"/>
                  <a:pt x="2166" y="1055"/>
                  <a:pt x="2165" y="1052"/>
                </a:cubicBezTo>
                <a:cubicBezTo>
                  <a:pt x="2168" y="1057"/>
                  <a:pt x="2170" y="1061"/>
                  <a:pt x="2173" y="1066"/>
                </a:cubicBezTo>
                <a:cubicBezTo>
                  <a:pt x="2173" y="1072"/>
                  <a:pt x="2173" y="1077"/>
                  <a:pt x="2173" y="1082"/>
                </a:cubicBezTo>
                <a:cubicBezTo>
                  <a:pt x="2171" y="1081"/>
                  <a:pt x="2168" y="1081"/>
                  <a:pt x="2164" y="1080"/>
                </a:cubicBezTo>
                <a:cubicBezTo>
                  <a:pt x="2164" y="1079"/>
                  <a:pt x="2164" y="1079"/>
                  <a:pt x="2164" y="1078"/>
                </a:cubicBezTo>
                <a:cubicBezTo>
                  <a:pt x="2165" y="1078"/>
                  <a:pt x="2166" y="1079"/>
                  <a:pt x="2167" y="1079"/>
                </a:cubicBezTo>
                <a:cubicBezTo>
                  <a:pt x="2167" y="1078"/>
                  <a:pt x="2165" y="1078"/>
                  <a:pt x="2164" y="1077"/>
                </a:cubicBezTo>
                <a:cubicBezTo>
                  <a:pt x="2164" y="1077"/>
                  <a:pt x="2164" y="1077"/>
                  <a:pt x="2164" y="1076"/>
                </a:cubicBezTo>
                <a:cubicBezTo>
                  <a:pt x="2165" y="1076"/>
                  <a:pt x="2165" y="1076"/>
                  <a:pt x="2166" y="1076"/>
                </a:cubicBezTo>
                <a:cubicBezTo>
                  <a:pt x="2166" y="1075"/>
                  <a:pt x="2165" y="1075"/>
                  <a:pt x="2165" y="1075"/>
                </a:cubicBezTo>
                <a:cubicBezTo>
                  <a:pt x="2165" y="1073"/>
                  <a:pt x="2165" y="1071"/>
                  <a:pt x="2165" y="1069"/>
                </a:cubicBezTo>
                <a:cubicBezTo>
                  <a:pt x="2164" y="1067"/>
                  <a:pt x="2163" y="1066"/>
                  <a:pt x="2162" y="1064"/>
                </a:cubicBezTo>
                <a:cubicBezTo>
                  <a:pt x="2162" y="1063"/>
                  <a:pt x="2163" y="1060"/>
                  <a:pt x="2164" y="1062"/>
                </a:cubicBezTo>
                <a:close/>
                <a:moveTo>
                  <a:pt x="2160" y="1076"/>
                </a:moveTo>
                <a:cubicBezTo>
                  <a:pt x="2159" y="1076"/>
                  <a:pt x="2159" y="1075"/>
                  <a:pt x="2158" y="1075"/>
                </a:cubicBezTo>
                <a:cubicBezTo>
                  <a:pt x="2159" y="1075"/>
                  <a:pt x="2159" y="1074"/>
                  <a:pt x="2159" y="1073"/>
                </a:cubicBezTo>
                <a:cubicBezTo>
                  <a:pt x="2159" y="1073"/>
                  <a:pt x="2159" y="1073"/>
                  <a:pt x="2160" y="1073"/>
                </a:cubicBezTo>
                <a:cubicBezTo>
                  <a:pt x="2160" y="1074"/>
                  <a:pt x="2160" y="1075"/>
                  <a:pt x="2160" y="1076"/>
                </a:cubicBezTo>
                <a:close/>
                <a:moveTo>
                  <a:pt x="2157" y="1057"/>
                </a:moveTo>
                <a:cubicBezTo>
                  <a:pt x="2157" y="1057"/>
                  <a:pt x="2157" y="1057"/>
                  <a:pt x="2157" y="1056"/>
                </a:cubicBezTo>
                <a:cubicBezTo>
                  <a:pt x="2156" y="1056"/>
                  <a:pt x="2156" y="1058"/>
                  <a:pt x="2156" y="1056"/>
                </a:cubicBezTo>
                <a:cubicBezTo>
                  <a:pt x="2157" y="1055"/>
                  <a:pt x="2156" y="1055"/>
                  <a:pt x="2158" y="1055"/>
                </a:cubicBezTo>
                <a:cubicBezTo>
                  <a:pt x="2158" y="1055"/>
                  <a:pt x="2159" y="1058"/>
                  <a:pt x="2157" y="1057"/>
                </a:cubicBezTo>
                <a:close/>
                <a:moveTo>
                  <a:pt x="2156" y="1045"/>
                </a:moveTo>
                <a:cubicBezTo>
                  <a:pt x="2157" y="1049"/>
                  <a:pt x="2155" y="1051"/>
                  <a:pt x="2157" y="1053"/>
                </a:cubicBezTo>
                <a:cubicBezTo>
                  <a:pt x="2156" y="1053"/>
                  <a:pt x="2155" y="1054"/>
                  <a:pt x="2155" y="1054"/>
                </a:cubicBezTo>
                <a:cubicBezTo>
                  <a:pt x="2155" y="1054"/>
                  <a:pt x="2155" y="1054"/>
                  <a:pt x="2155" y="1053"/>
                </a:cubicBezTo>
                <a:cubicBezTo>
                  <a:pt x="2155" y="1053"/>
                  <a:pt x="2155" y="1053"/>
                  <a:pt x="2155" y="1053"/>
                </a:cubicBezTo>
                <a:cubicBezTo>
                  <a:pt x="2155" y="1053"/>
                  <a:pt x="2155" y="1053"/>
                  <a:pt x="2155" y="1053"/>
                </a:cubicBezTo>
                <a:cubicBezTo>
                  <a:pt x="2155" y="1051"/>
                  <a:pt x="2154" y="1050"/>
                  <a:pt x="2155" y="1048"/>
                </a:cubicBezTo>
                <a:cubicBezTo>
                  <a:pt x="2153" y="1049"/>
                  <a:pt x="2153" y="1047"/>
                  <a:pt x="2153" y="1046"/>
                </a:cubicBezTo>
                <a:cubicBezTo>
                  <a:pt x="2154" y="1046"/>
                  <a:pt x="2155" y="1045"/>
                  <a:pt x="2156" y="1045"/>
                </a:cubicBezTo>
                <a:close/>
                <a:moveTo>
                  <a:pt x="2151" y="1054"/>
                </a:moveTo>
                <a:cubicBezTo>
                  <a:pt x="2152" y="1054"/>
                  <a:pt x="2152" y="1054"/>
                  <a:pt x="2153" y="1054"/>
                </a:cubicBezTo>
                <a:cubicBezTo>
                  <a:pt x="2153" y="1055"/>
                  <a:pt x="2152" y="1056"/>
                  <a:pt x="2151" y="1056"/>
                </a:cubicBezTo>
                <a:cubicBezTo>
                  <a:pt x="2151" y="1055"/>
                  <a:pt x="2151" y="1055"/>
                  <a:pt x="2151" y="1054"/>
                </a:cubicBezTo>
                <a:close/>
                <a:moveTo>
                  <a:pt x="2158" y="1059"/>
                </a:moveTo>
                <a:cubicBezTo>
                  <a:pt x="2159" y="1064"/>
                  <a:pt x="2159" y="1068"/>
                  <a:pt x="2160" y="1073"/>
                </a:cubicBezTo>
                <a:cubicBezTo>
                  <a:pt x="2159" y="1073"/>
                  <a:pt x="2159" y="1073"/>
                  <a:pt x="2159" y="1072"/>
                </a:cubicBezTo>
                <a:cubicBezTo>
                  <a:pt x="2158" y="1074"/>
                  <a:pt x="2158" y="1074"/>
                  <a:pt x="2157" y="1075"/>
                </a:cubicBezTo>
                <a:cubicBezTo>
                  <a:pt x="2156" y="1074"/>
                  <a:pt x="2153" y="1074"/>
                  <a:pt x="2153" y="1072"/>
                </a:cubicBezTo>
                <a:cubicBezTo>
                  <a:pt x="2152" y="1072"/>
                  <a:pt x="2151" y="1074"/>
                  <a:pt x="2150" y="1074"/>
                </a:cubicBezTo>
                <a:cubicBezTo>
                  <a:pt x="2152" y="1075"/>
                  <a:pt x="2154" y="1076"/>
                  <a:pt x="2156" y="1075"/>
                </a:cubicBezTo>
                <a:cubicBezTo>
                  <a:pt x="2156" y="1077"/>
                  <a:pt x="2154" y="1077"/>
                  <a:pt x="2153" y="1077"/>
                </a:cubicBezTo>
                <a:cubicBezTo>
                  <a:pt x="2153" y="1078"/>
                  <a:pt x="2155" y="1079"/>
                  <a:pt x="2155" y="1081"/>
                </a:cubicBezTo>
                <a:cubicBezTo>
                  <a:pt x="2157" y="1080"/>
                  <a:pt x="2158" y="1080"/>
                  <a:pt x="2160" y="1080"/>
                </a:cubicBezTo>
                <a:cubicBezTo>
                  <a:pt x="2160" y="1080"/>
                  <a:pt x="2160" y="1081"/>
                  <a:pt x="2160" y="1081"/>
                </a:cubicBezTo>
                <a:cubicBezTo>
                  <a:pt x="2160" y="1081"/>
                  <a:pt x="2159" y="1082"/>
                  <a:pt x="2159" y="1082"/>
                </a:cubicBezTo>
                <a:cubicBezTo>
                  <a:pt x="2159" y="1082"/>
                  <a:pt x="2159" y="1083"/>
                  <a:pt x="2160" y="1083"/>
                </a:cubicBezTo>
                <a:cubicBezTo>
                  <a:pt x="2160" y="1083"/>
                  <a:pt x="2160" y="1084"/>
                  <a:pt x="2160" y="1084"/>
                </a:cubicBezTo>
                <a:cubicBezTo>
                  <a:pt x="2154" y="1084"/>
                  <a:pt x="2148" y="1082"/>
                  <a:pt x="2143" y="1081"/>
                </a:cubicBezTo>
                <a:cubicBezTo>
                  <a:pt x="2143" y="1079"/>
                  <a:pt x="2144" y="1076"/>
                  <a:pt x="2145" y="1074"/>
                </a:cubicBezTo>
                <a:cubicBezTo>
                  <a:pt x="2145" y="1073"/>
                  <a:pt x="2145" y="1071"/>
                  <a:pt x="2144" y="1071"/>
                </a:cubicBezTo>
                <a:cubicBezTo>
                  <a:pt x="2144" y="1071"/>
                  <a:pt x="2145" y="1070"/>
                  <a:pt x="2147" y="1070"/>
                </a:cubicBezTo>
                <a:cubicBezTo>
                  <a:pt x="2147" y="1067"/>
                  <a:pt x="2147" y="1064"/>
                  <a:pt x="2148" y="1061"/>
                </a:cubicBezTo>
                <a:cubicBezTo>
                  <a:pt x="2148" y="1062"/>
                  <a:pt x="2149" y="1062"/>
                  <a:pt x="2149" y="1062"/>
                </a:cubicBezTo>
                <a:cubicBezTo>
                  <a:pt x="2149" y="1063"/>
                  <a:pt x="2149" y="1064"/>
                  <a:pt x="2149" y="1064"/>
                </a:cubicBezTo>
                <a:cubicBezTo>
                  <a:pt x="2151" y="1064"/>
                  <a:pt x="2151" y="1063"/>
                  <a:pt x="2151" y="1063"/>
                </a:cubicBezTo>
                <a:cubicBezTo>
                  <a:pt x="2152" y="1063"/>
                  <a:pt x="2152" y="1063"/>
                  <a:pt x="2153" y="1063"/>
                </a:cubicBezTo>
                <a:cubicBezTo>
                  <a:pt x="2154" y="1062"/>
                  <a:pt x="2152" y="1062"/>
                  <a:pt x="2151" y="1062"/>
                </a:cubicBezTo>
                <a:cubicBezTo>
                  <a:pt x="2151" y="1061"/>
                  <a:pt x="2151" y="1061"/>
                  <a:pt x="2151" y="1060"/>
                </a:cubicBezTo>
                <a:cubicBezTo>
                  <a:pt x="2153" y="1059"/>
                  <a:pt x="2156" y="1061"/>
                  <a:pt x="2158" y="1061"/>
                </a:cubicBezTo>
                <a:cubicBezTo>
                  <a:pt x="2156" y="1059"/>
                  <a:pt x="2154" y="1058"/>
                  <a:pt x="2151" y="1057"/>
                </a:cubicBezTo>
                <a:cubicBezTo>
                  <a:pt x="2151" y="1057"/>
                  <a:pt x="2151" y="1057"/>
                  <a:pt x="2151" y="1056"/>
                </a:cubicBezTo>
                <a:cubicBezTo>
                  <a:pt x="2154" y="1056"/>
                  <a:pt x="2156" y="1060"/>
                  <a:pt x="2158" y="1059"/>
                </a:cubicBezTo>
                <a:close/>
                <a:moveTo>
                  <a:pt x="2151" y="1028"/>
                </a:moveTo>
                <a:cubicBezTo>
                  <a:pt x="2151" y="1029"/>
                  <a:pt x="2151" y="1030"/>
                  <a:pt x="2151" y="1030"/>
                </a:cubicBezTo>
                <a:cubicBezTo>
                  <a:pt x="2150" y="1030"/>
                  <a:pt x="2150" y="1030"/>
                  <a:pt x="2149" y="1030"/>
                </a:cubicBezTo>
                <a:cubicBezTo>
                  <a:pt x="2149" y="1029"/>
                  <a:pt x="2149" y="1029"/>
                  <a:pt x="2149" y="1028"/>
                </a:cubicBezTo>
                <a:cubicBezTo>
                  <a:pt x="2150" y="1028"/>
                  <a:pt x="2150" y="1028"/>
                  <a:pt x="2151" y="1028"/>
                </a:cubicBezTo>
                <a:close/>
                <a:moveTo>
                  <a:pt x="2150" y="1057"/>
                </a:moveTo>
                <a:cubicBezTo>
                  <a:pt x="2149" y="1057"/>
                  <a:pt x="2149" y="1057"/>
                  <a:pt x="2148" y="1057"/>
                </a:cubicBezTo>
                <a:cubicBezTo>
                  <a:pt x="2149" y="1056"/>
                  <a:pt x="2149" y="1055"/>
                  <a:pt x="2149" y="1054"/>
                </a:cubicBezTo>
                <a:cubicBezTo>
                  <a:pt x="2149" y="1055"/>
                  <a:pt x="2150" y="1056"/>
                  <a:pt x="2150" y="1057"/>
                </a:cubicBezTo>
                <a:close/>
                <a:moveTo>
                  <a:pt x="2147" y="1048"/>
                </a:moveTo>
                <a:cubicBezTo>
                  <a:pt x="2147" y="1048"/>
                  <a:pt x="2147" y="1048"/>
                  <a:pt x="2148" y="1048"/>
                </a:cubicBezTo>
                <a:cubicBezTo>
                  <a:pt x="2148" y="1049"/>
                  <a:pt x="2148" y="1050"/>
                  <a:pt x="2148" y="1051"/>
                </a:cubicBezTo>
                <a:cubicBezTo>
                  <a:pt x="2148" y="1051"/>
                  <a:pt x="2148" y="1051"/>
                  <a:pt x="2147" y="1052"/>
                </a:cubicBezTo>
                <a:cubicBezTo>
                  <a:pt x="2147" y="1052"/>
                  <a:pt x="2147" y="1052"/>
                  <a:pt x="2146" y="1052"/>
                </a:cubicBezTo>
                <a:cubicBezTo>
                  <a:pt x="2146" y="1050"/>
                  <a:pt x="2146" y="1049"/>
                  <a:pt x="2147" y="1048"/>
                </a:cubicBezTo>
                <a:close/>
                <a:moveTo>
                  <a:pt x="2147" y="1054"/>
                </a:moveTo>
                <a:cubicBezTo>
                  <a:pt x="2147" y="1055"/>
                  <a:pt x="2147" y="1056"/>
                  <a:pt x="2147" y="1057"/>
                </a:cubicBezTo>
                <a:cubicBezTo>
                  <a:pt x="2147" y="1057"/>
                  <a:pt x="2146" y="1057"/>
                  <a:pt x="2145" y="1056"/>
                </a:cubicBezTo>
                <a:cubicBezTo>
                  <a:pt x="2145" y="1056"/>
                  <a:pt x="2146" y="1055"/>
                  <a:pt x="2147" y="1054"/>
                </a:cubicBezTo>
                <a:close/>
                <a:moveTo>
                  <a:pt x="2145" y="1057"/>
                </a:moveTo>
                <a:cubicBezTo>
                  <a:pt x="2146" y="1058"/>
                  <a:pt x="2147" y="1058"/>
                  <a:pt x="2147" y="1058"/>
                </a:cubicBezTo>
                <a:cubicBezTo>
                  <a:pt x="2146" y="1058"/>
                  <a:pt x="2146" y="1059"/>
                  <a:pt x="2145" y="1059"/>
                </a:cubicBezTo>
                <a:cubicBezTo>
                  <a:pt x="2145" y="1059"/>
                  <a:pt x="2145" y="1059"/>
                  <a:pt x="2145" y="1059"/>
                </a:cubicBezTo>
                <a:cubicBezTo>
                  <a:pt x="2145" y="1059"/>
                  <a:pt x="2145" y="1059"/>
                  <a:pt x="2145" y="1059"/>
                </a:cubicBezTo>
                <a:cubicBezTo>
                  <a:pt x="2145" y="1059"/>
                  <a:pt x="2145" y="1059"/>
                  <a:pt x="2145" y="1059"/>
                </a:cubicBezTo>
                <a:cubicBezTo>
                  <a:pt x="2145" y="1058"/>
                  <a:pt x="2145" y="1058"/>
                  <a:pt x="2145" y="1057"/>
                </a:cubicBezTo>
                <a:close/>
                <a:moveTo>
                  <a:pt x="2144" y="1061"/>
                </a:moveTo>
                <a:cubicBezTo>
                  <a:pt x="2144" y="1061"/>
                  <a:pt x="2145" y="1061"/>
                  <a:pt x="2145" y="1060"/>
                </a:cubicBezTo>
                <a:cubicBezTo>
                  <a:pt x="2145" y="1062"/>
                  <a:pt x="2146" y="1063"/>
                  <a:pt x="2146" y="1064"/>
                </a:cubicBezTo>
                <a:cubicBezTo>
                  <a:pt x="2145" y="1064"/>
                  <a:pt x="2144" y="1064"/>
                  <a:pt x="2144" y="1064"/>
                </a:cubicBezTo>
                <a:cubicBezTo>
                  <a:pt x="2144" y="1063"/>
                  <a:pt x="2144" y="1062"/>
                  <a:pt x="2144" y="1061"/>
                </a:cubicBezTo>
                <a:close/>
                <a:moveTo>
                  <a:pt x="2141" y="1064"/>
                </a:moveTo>
                <a:cubicBezTo>
                  <a:pt x="2142" y="1064"/>
                  <a:pt x="2142" y="1064"/>
                  <a:pt x="2143" y="1065"/>
                </a:cubicBezTo>
                <a:cubicBezTo>
                  <a:pt x="2143" y="1066"/>
                  <a:pt x="2142" y="1067"/>
                  <a:pt x="2143" y="1067"/>
                </a:cubicBezTo>
                <a:cubicBezTo>
                  <a:pt x="2143" y="1067"/>
                  <a:pt x="2144" y="1066"/>
                  <a:pt x="2144" y="1065"/>
                </a:cubicBezTo>
                <a:cubicBezTo>
                  <a:pt x="2144" y="1065"/>
                  <a:pt x="2145" y="1065"/>
                  <a:pt x="2146" y="1064"/>
                </a:cubicBezTo>
                <a:cubicBezTo>
                  <a:pt x="2146" y="1066"/>
                  <a:pt x="2146" y="1067"/>
                  <a:pt x="2145" y="1069"/>
                </a:cubicBezTo>
                <a:cubicBezTo>
                  <a:pt x="2145" y="1068"/>
                  <a:pt x="2143" y="1068"/>
                  <a:pt x="2143" y="1069"/>
                </a:cubicBezTo>
                <a:cubicBezTo>
                  <a:pt x="2143" y="1069"/>
                  <a:pt x="2143" y="1069"/>
                  <a:pt x="2143" y="1069"/>
                </a:cubicBezTo>
                <a:cubicBezTo>
                  <a:pt x="2141" y="1069"/>
                  <a:pt x="2140" y="1066"/>
                  <a:pt x="2141" y="1064"/>
                </a:cubicBezTo>
                <a:close/>
                <a:moveTo>
                  <a:pt x="2142" y="1081"/>
                </a:moveTo>
                <a:cubicBezTo>
                  <a:pt x="2142" y="1081"/>
                  <a:pt x="2141" y="1081"/>
                  <a:pt x="2141" y="1081"/>
                </a:cubicBezTo>
                <a:cubicBezTo>
                  <a:pt x="2141" y="1080"/>
                  <a:pt x="2141" y="1080"/>
                  <a:pt x="2142" y="1079"/>
                </a:cubicBezTo>
                <a:cubicBezTo>
                  <a:pt x="2142" y="1080"/>
                  <a:pt x="2142" y="1080"/>
                  <a:pt x="2142" y="1081"/>
                </a:cubicBezTo>
                <a:close/>
                <a:moveTo>
                  <a:pt x="2141" y="1082"/>
                </a:moveTo>
                <a:cubicBezTo>
                  <a:pt x="2142" y="1082"/>
                  <a:pt x="2142" y="1082"/>
                  <a:pt x="2142" y="1082"/>
                </a:cubicBezTo>
                <a:cubicBezTo>
                  <a:pt x="2142" y="1083"/>
                  <a:pt x="2142" y="1084"/>
                  <a:pt x="2141" y="1084"/>
                </a:cubicBezTo>
                <a:cubicBezTo>
                  <a:pt x="2141" y="1083"/>
                  <a:pt x="2141" y="1083"/>
                  <a:pt x="2141" y="1082"/>
                </a:cubicBezTo>
                <a:cubicBezTo>
                  <a:pt x="2141" y="1082"/>
                  <a:pt x="2141" y="1082"/>
                  <a:pt x="2141" y="1082"/>
                </a:cubicBezTo>
                <a:close/>
                <a:moveTo>
                  <a:pt x="2142" y="1078"/>
                </a:moveTo>
                <a:cubicBezTo>
                  <a:pt x="2141" y="1077"/>
                  <a:pt x="2141" y="1076"/>
                  <a:pt x="2141" y="1075"/>
                </a:cubicBezTo>
                <a:cubicBezTo>
                  <a:pt x="2142" y="1075"/>
                  <a:pt x="2142" y="1075"/>
                  <a:pt x="2142" y="1075"/>
                </a:cubicBezTo>
                <a:cubicBezTo>
                  <a:pt x="2142" y="1075"/>
                  <a:pt x="2142" y="1074"/>
                  <a:pt x="2141" y="1074"/>
                </a:cubicBezTo>
                <a:cubicBezTo>
                  <a:pt x="2141" y="1073"/>
                  <a:pt x="2142" y="1072"/>
                  <a:pt x="2143" y="1071"/>
                </a:cubicBezTo>
                <a:cubicBezTo>
                  <a:pt x="2142" y="1073"/>
                  <a:pt x="2143" y="1077"/>
                  <a:pt x="2142" y="1078"/>
                </a:cubicBezTo>
                <a:close/>
                <a:moveTo>
                  <a:pt x="2135" y="1062"/>
                </a:moveTo>
                <a:cubicBezTo>
                  <a:pt x="2135" y="1061"/>
                  <a:pt x="2134" y="1061"/>
                  <a:pt x="2134" y="1061"/>
                </a:cubicBezTo>
                <a:cubicBezTo>
                  <a:pt x="2134" y="1061"/>
                  <a:pt x="2135" y="1061"/>
                  <a:pt x="2135" y="1061"/>
                </a:cubicBezTo>
                <a:cubicBezTo>
                  <a:pt x="2135" y="1061"/>
                  <a:pt x="2135" y="1061"/>
                  <a:pt x="2135" y="1062"/>
                </a:cubicBezTo>
                <a:close/>
                <a:moveTo>
                  <a:pt x="2135" y="1054"/>
                </a:moveTo>
                <a:cubicBezTo>
                  <a:pt x="2133" y="1055"/>
                  <a:pt x="2132" y="1055"/>
                  <a:pt x="2131" y="1054"/>
                </a:cubicBezTo>
                <a:cubicBezTo>
                  <a:pt x="2131" y="1055"/>
                  <a:pt x="2130" y="1056"/>
                  <a:pt x="2127" y="1056"/>
                </a:cubicBezTo>
                <a:cubicBezTo>
                  <a:pt x="2127" y="1056"/>
                  <a:pt x="2127" y="1055"/>
                  <a:pt x="2127" y="1055"/>
                </a:cubicBezTo>
                <a:cubicBezTo>
                  <a:pt x="2127" y="1055"/>
                  <a:pt x="2127" y="1055"/>
                  <a:pt x="2128" y="1054"/>
                </a:cubicBezTo>
                <a:cubicBezTo>
                  <a:pt x="2127" y="1054"/>
                  <a:pt x="2127" y="1054"/>
                  <a:pt x="2127" y="1054"/>
                </a:cubicBezTo>
                <a:cubicBezTo>
                  <a:pt x="2127" y="1054"/>
                  <a:pt x="2127" y="1054"/>
                  <a:pt x="2127" y="1054"/>
                </a:cubicBezTo>
                <a:cubicBezTo>
                  <a:pt x="2127" y="1054"/>
                  <a:pt x="2126" y="1054"/>
                  <a:pt x="2126" y="1054"/>
                </a:cubicBezTo>
                <a:cubicBezTo>
                  <a:pt x="2126" y="1054"/>
                  <a:pt x="2125" y="1053"/>
                  <a:pt x="2124" y="1053"/>
                </a:cubicBezTo>
                <a:cubicBezTo>
                  <a:pt x="2124" y="1052"/>
                  <a:pt x="2124" y="1051"/>
                  <a:pt x="2124" y="1050"/>
                </a:cubicBezTo>
                <a:cubicBezTo>
                  <a:pt x="2126" y="1051"/>
                  <a:pt x="2127" y="1051"/>
                  <a:pt x="2128" y="1051"/>
                </a:cubicBezTo>
                <a:cubicBezTo>
                  <a:pt x="2129" y="1052"/>
                  <a:pt x="2129" y="1052"/>
                  <a:pt x="2129" y="1053"/>
                </a:cubicBezTo>
                <a:cubicBezTo>
                  <a:pt x="2130" y="1052"/>
                  <a:pt x="2130" y="1052"/>
                  <a:pt x="2130" y="1051"/>
                </a:cubicBezTo>
                <a:cubicBezTo>
                  <a:pt x="2131" y="1052"/>
                  <a:pt x="2133" y="1052"/>
                  <a:pt x="2135" y="1052"/>
                </a:cubicBezTo>
                <a:cubicBezTo>
                  <a:pt x="2135" y="1052"/>
                  <a:pt x="2135" y="1053"/>
                  <a:pt x="2135" y="1054"/>
                </a:cubicBezTo>
                <a:close/>
                <a:moveTo>
                  <a:pt x="2131" y="1047"/>
                </a:moveTo>
                <a:cubicBezTo>
                  <a:pt x="2132" y="1047"/>
                  <a:pt x="2133" y="1047"/>
                  <a:pt x="2133" y="1047"/>
                </a:cubicBezTo>
                <a:cubicBezTo>
                  <a:pt x="2132" y="1050"/>
                  <a:pt x="2127" y="1050"/>
                  <a:pt x="2124" y="1049"/>
                </a:cubicBezTo>
                <a:cubicBezTo>
                  <a:pt x="2124" y="1048"/>
                  <a:pt x="2124" y="1047"/>
                  <a:pt x="2124" y="1046"/>
                </a:cubicBezTo>
                <a:cubicBezTo>
                  <a:pt x="2126" y="1046"/>
                  <a:pt x="2128" y="1046"/>
                  <a:pt x="2129" y="1046"/>
                </a:cubicBezTo>
                <a:cubicBezTo>
                  <a:pt x="2130" y="1047"/>
                  <a:pt x="2131" y="1047"/>
                  <a:pt x="2131" y="1046"/>
                </a:cubicBezTo>
                <a:cubicBezTo>
                  <a:pt x="2131" y="1047"/>
                  <a:pt x="2131" y="1047"/>
                  <a:pt x="2131" y="1048"/>
                </a:cubicBezTo>
                <a:cubicBezTo>
                  <a:pt x="2131" y="1048"/>
                  <a:pt x="2131" y="1048"/>
                  <a:pt x="2131" y="1047"/>
                </a:cubicBezTo>
                <a:close/>
                <a:moveTo>
                  <a:pt x="2131" y="1039"/>
                </a:moveTo>
                <a:cubicBezTo>
                  <a:pt x="2132" y="1039"/>
                  <a:pt x="2134" y="1039"/>
                  <a:pt x="2135" y="1039"/>
                </a:cubicBezTo>
                <a:cubicBezTo>
                  <a:pt x="2135" y="1040"/>
                  <a:pt x="2135" y="1042"/>
                  <a:pt x="2135" y="1043"/>
                </a:cubicBezTo>
                <a:cubicBezTo>
                  <a:pt x="2134" y="1042"/>
                  <a:pt x="2132" y="1042"/>
                  <a:pt x="2131" y="1042"/>
                </a:cubicBezTo>
                <a:cubicBezTo>
                  <a:pt x="2131" y="1041"/>
                  <a:pt x="2131" y="1040"/>
                  <a:pt x="2131" y="1039"/>
                </a:cubicBezTo>
                <a:close/>
                <a:moveTo>
                  <a:pt x="2130" y="1045"/>
                </a:moveTo>
                <a:cubicBezTo>
                  <a:pt x="2130" y="1044"/>
                  <a:pt x="2131" y="1044"/>
                  <a:pt x="2131" y="1044"/>
                </a:cubicBezTo>
                <a:cubicBezTo>
                  <a:pt x="2132" y="1043"/>
                  <a:pt x="2134" y="1043"/>
                  <a:pt x="2135" y="1044"/>
                </a:cubicBezTo>
                <a:cubicBezTo>
                  <a:pt x="2135" y="1045"/>
                  <a:pt x="2135" y="1045"/>
                  <a:pt x="2135" y="1046"/>
                </a:cubicBezTo>
                <a:cubicBezTo>
                  <a:pt x="2134" y="1046"/>
                  <a:pt x="2133" y="1046"/>
                  <a:pt x="2131" y="1047"/>
                </a:cubicBezTo>
                <a:cubicBezTo>
                  <a:pt x="2131" y="1046"/>
                  <a:pt x="2131" y="1046"/>
                  <a:pt x="2131" y="1046"/>
                </a:cubicBezTo>
                <a:cubicBezTo>
                  <a:pt x="2131" y="1046"/>
                  <a:pt x="2130" y="1046"/>
                  <a:pt x="2130" y="1045"/>
                </a:cubicBezTo>
                <a:cubicBezTo>
                  <a:pt x="2130" y="1045"/>
                  <a:pt x="2130" y="1045"/>
                  <a:pt x="2129" y="1045"/>
                </a:cubicBezTo>
                <a:cubicBezTo>
                  <a:pt x="2129" y="1045"/>
                  <a:pt x="2128" y="1045"/>
                  <a:pt x="2129" y="1044"/>
                </a:cubicBezTo>
                <a:cubicBezTo>
                  <a:pt x="2129" y="1044"/>
                  <a:pt x="2130" y="1044"/>
                  <a:pt x="2130" y="1044"/>
                </a:cubicBezTo>
                <a:cubicBezTo>
                  <a:pt x="2130" y="1044"/>
                  <a:pt x="2130" y="1044"/>
                  <a:pt x="2130" y="1045"/>
                </a:cubicBezTo>
                <a:close/>
                <a:moveTo>
                  <a:pt x="2125" y="1038"/>
                </a:moveTo>
                <a:cubicBezTo>
                  <a:pt x="2125" y="1038"/>
                  <a:pt x="2125" y="1038"/>
                  <a:pt x="2125" y="1038"/>
                </a:cubicBezTo>
                <a:cubicBezTo>
                  <a:pt x="2125" y="1039"/>
                  <a:pt x="2125" y="1039"/>
                  <a:pt x="2125" y="1039"/>
                </a:cubicBezTo>
                <a:cubicBezTo>
                  <a:pt x="2125" y="1041"/>
                  <a:pt x="2126" y="1040"/>
                  <a:pt x="2126" y="1038"/>
                </a:cubicBezTo>
                <a:cubicBezTo>
                  <a:pt x="2126" y="1038"/>
                  <a:pt x="2127" y="1039"/>
                  <a:pt x="2127" y="1039"/>
                </a:cubicBezTo>
                <a:cubicBezTo>
                  <a:pt x="2127" y="1039"/>
                  <a:pt x="2127" y="1040"/>
                  <a:pt x="2127" y="1041"/>
                </a:cubicBezTo>
                <a:cubicBezTo>
                  <a:pt x="2126" y="1041"/>
                  <a:pt x="2125" y="1040"/>
                  <a:pt x="2124" y="1040"/>
                </a:cubicBezTo>
                <a:cubicBezTo>
                  <a:pt x="2124" y="1039"/>
                  <a:pt x="2124" y="1039"/>
                  <a:pt x="2125" y="1038"/>
                </a:cubicBezTo>
                <a:close/>
                <a:moveTo>
                  <a:pt x="2124" y="1045"/>
                </a:moveTo>
                <a:cubicBezTo>
                  <a:pt x="2124" y="1044"/>
                  <a:pt x="2124" y="1044"/>
                  <a:pt x="2124" y="1044"/>
                </a:cubicBezTo>
                <a:cubicBezTo>
                  <a:pt x="2125" y="1044"/>
                  <a:pt x="2125" y="1044"/>
                  <a:pt x="2125" y="1045"/>
                </a:cubicBezTo>
                <a:cubicBezTo>
                  <a:pt x="2123" y="1045"/>
                  <a:pt x="2121" y="1044"/>
                  <a:pt x="2120" y="1043"/>
                </a:cubicBezTo>
                <a:cubicBezTo>
                  <a:pt x="2121" y="1043"/>
                  <a:pt x="2122" y="1043"/>
                  <a:pt x="2123" y="1043"/>
                </a:cubicBezTo>
                <a:cubicBezTo>
                  <a:pt x="2123" y="1044"/>
                  <a:pt x="2123" y="1044"/>
                  <a:pt x="2124" y="1045"/>
                </a:cubicBezTo>
                <a:close/>
                <a:moveTo>
                  <a:pt x="2123" y="1039"/>
                </a:moveTo>
                <a:cubicBezTo>
                  <a:pt x="2122" y="1039"/>
                  <a:pt x="2121" y="1039"/>
                  <a:pt x="2121" y="1038"/>
                </a:cubicBezTo>
                <a:cubicBezTo>
                  <a:pt x="2121" y="1038"/>
                  <a:pt x="2122" y="1038"/>
                  <a:pt x="2122" y="1038"/>
                </a:cubicBezTo>
                <a:cubicBezTo>
                  <a:pt x="2122" y="1039"/>
                  <a:pt x="2122" y="1039"/>
                  <a:pt x="2123" y="1039"/>
                </a:cubicBezTo>
                <a:close/>
                <a:moveTo>
                  <a:pt x="2121" y="1002"/>
                </a:moveTo>
                <a:cubicBezTo>
                  <a:pt x="2121" y="1002"/>
                  <a:pt x="2121" y="1002"/>
                  <a:pt x="2122" y="1002"/>
                </a:cubicBezTo>
                <a:cubicBezTo>
                  <a:pt x="2122" y="1003"/>
                  <a:pt x="2122" y="1003"/>
                  <a:pt x="2122" y="1004"/>
                </a:cubicBezTo>
                <a:cubicBezTo>
                  <a:pt x="2121" y="1004"/>
                  <a:pt x="2121" y="1004"/>
                  <a:pt x="2120" y="1004"/>
                </a:cubicBezTo>
                <a:cubicBezTo>
                  <a:pt x="2120" y="1003"/>
                  <a:pt x="2121" y="1003"/>
                  <a:pt x="2121" y="1002"/>
                </a:cubicBezTo>
                <a:close/>
                <a:moveTo>
                  <a:pt x="2119" y="1045"/>
                </a:moveTo>
                <a:cubicBezTo>
                  <a:pt x="2120" y="1046"/>
                  <a:pt x="2121" y="1046"/>
                  <a:pt x="2122" y="1046"/>
                </a:cubicBezTo>
                <a:cubicBezTo>
                  <a:pt x="2123" y="1046"/>
                  <a:pt x="2123" y="1046"/>
                  <a:pt x="2123" y="1047"/>
                </a:cubicBezTo>
                <a:cubicBezTo>
                  <a:pt x="2123" y="1047"/>
                  <a:pt x="2123" y="1047"/>
                  <a:pt x="2123" y="1047"/>
                </a:cubicBezTo>
                <a:cubicBezTo>
                  <a:pt x="2121" y="1047"/>
                  <a:pt x="2120" y="1047"/>
                  <a:pt x="2119" y="1047"/>
                </a:cubicBezTo>
                <a:cubicBezTo>
                  <a:pt x="2119" y="1046"/>
                  <a:pt x="2119" y="1046"/>
                  <a:pt x="2119" y="1045"/>
                </a:cubicBezTo>
                <a:close/>
                <a:moveTo>
                  <a:pt x="2122" y="1050"/>
                </a:moveTo>
                <a:cubicBezTo>
                  <a:pt x="2122" y="1051"/>
                  <a:pt x="2122" y="1052"/>
                  <a:pt x="2122" y="1053"/>
                </a:cubicBezTo>
                <a:cubicBezTo>
                  <a:pt x="2121" y="1052"/>
                  <a:pt x="2120" y="1052"/>
                  <a:pt x="2119" y="1052"/>
                </a:cubicBezTo>
                <a:cubicBezTo>
                  <a:pt x="2119" y="1051"/>
                  <a:pt x="2119" y="1050"/>
                  <a:pt x="2119" y="1049"/>
                </a:cubicBezTo>
                <a:cubicBezTo>
                  <a:pt x="2120" y="1049"/>
                  <a:pt x="2121" y="1050"/>
                  <a:pt x="2122" y="1050"/>
                </a:cubicBezTo>
                <a:close/>
                <a:moveTo>
                  <a:pt x="2117" y="1050"/>
                </a:moveTo>
                <a:cubicBezTo>
                  <a:pt x="2117" y="1050"/>
                  <a:pt x="2118" y="1050"/>
                  <a:pt x="2118" y="1050"/>
                </a:cubicBezTo>
                <a:cubicBezTo>
                  <a:pt x="2118" y="1050"/>
                  <a:pt x="2119" y="1052"/>
                  <a:pt x="2118" y="1052"/>
                </a:cubicBezTo>
                <a:cubicBezTo>
                  <a:pt x="2118" y="1051"/>
                  <a:pt x="2116" y="1051"/>
                  <a:pt x="2117" y="1050"/>
                </a:cubicBezTo>
                <a:close/>
                <a:moveTo>
                  <a:pt x="2113" y="1045"/>
                </a:moveTo>
                <a:cubicBezTo>
                  <a:pt x="2113" y="1045"/>
                  <a:pt x="2114" y="1045"/>
                  <a:pt x="2114" y="1045"/>
                </a:cubicBezTo>
                <a:cubicBezTo>
                  <a:pt x="2114" y="1045"/>
                  <a:pt x="2114" y="1045"/>
                  <a:pt x="2114" y="1046"/>
                </a:cubicBezTo>
                <a:cubicBezTo>
                  <a:pt x="2114" y="1046"/>
                  <a:pt x="2113" y="1045"/>
                  <a:pt x="2113" y="1045"/>
                </a:cubicBezTo>
                <a:cubicBezTo>
                  <a:pt x="2113" y="1045"/>
                  <a:pt x="2113" y="1045"/>
                  <a:pt x="2113" y="1045"/>
                </a:cubicBezTo>
                <a:close/>
                <a:moveTo>
                  <a:pt x="2112" y="1048"/>
                </a:moveTo>
                <a:cubicBezTo>
                  <a:pt x="2113" y="1047"/>
                  <a:pt x="2113" y="1047"/>
                  <a:pt x="2114" y="1047"/>
                </a:cubicBezTo>
                <a:cubicBezTo>
                  <a:pt x="2114" y="1047"/>
                  <a:pt x="2114" y="1047"/>
                  <a:pt x="2114" y="1047"/>
                </a:cubicBezTo>
                <a:cubicBezTo>
                  <a:pt x="2114" y="1049"/>
                  <a:pt x="2115" y="1050"/>
                  <a:pt x="2116" y="1051"/>
                </a:cubicBezTo>
                <a:cubicBezTo>
                  <a:pt x="2116" y="1051"/>
                  <a:pt x="2116" y="1051"/>
                  <a:pt x="2115" y="1052"/>
                </a:cubicBezTo>
                <a:cubicBezTo>
                  <a:pt x="2114" y="1052"/>
                  <a:pt x="2113" y="1051"/>
                  <a:pt x="2112" y="1051"/>
                </a:cubicBezTo>
                <a:cubicBezTo>
                  <a:pt x="2112" y="1050"/>
                  <a:pt x="2112" y="1049"/>
                  <a:pt x="2112" y="1048"/>
                </a:cubicBezTo>
                <a:close/>
                <a:moveTo>
                  <a:pt x="2101" y="1047"/>
                </a:moveTo>
                <a:cubicBezTo>
                  <a:pt x="2103" y="1047"/>
                  <a:pt x="2104" y="1047"/>
                  <a:pt x="2106" y="1047"/>
                </a:cubicBezTo>
                <a:cubicBezTo>
                  <a:pt x="2106" y="1047"/>
                  <a:pt x="2105" y="1048"/>
                  <a:pt x="2105" y="1048"/>
                </a:cubicBezTo>
                <a:cubicBezTo>
                  <a:pt x="2106" y="1048"/>
                  <a:pt x="2106" y="1048"/>
                  <a:pt x="2106" y="1047"/>
                </a:cubicBezTo>
                <a:cubicBezTo>
                  <a:pt x="2108" y="1048"/>
                  <a:pt x="2110" y="1048"/>
                  <a:pt x="2111" y="1048"/>
                </a:cubicBezTo>
                <a:cubicBezTo>
                  <a:pt x="2111" y="1049"/>
                  <a:pt x="2111" y="1050"/>
                  <a:pt x="2111" y="1051"/>
                </a:cubicBezTo>
                <a:cubicBezTo>
                  <a:pt x="2108" y="1051"/>
                  <a:pt x="2104" y="1050"/>
                  <a:pt x="2101" y="1049"/>
                </a:cubicBezTo>
                <a:cubicBezTo>
                  <a:pt x="2101" y="1048"/>
                  <a:pt x="2101" y="1048"/>
                  <a:pt x="2101" y="1047"/>
                </a:cubicBezTo>
                <a:close/>
                <a:moveTo>
                  <a:pt x="2103" y="1065"/>
                </a:moveTo>
                <a:cubicBezTo>
                  <a:pt x="2103" y="1066"/>
                  <a:pt x="2104" y="1066"/>
                  <a:pt x="2105" y="1066"/>
                </a:cubicBezTo>
                <a:cubicBezTo>
                  <a:pt x="2105" y="1066"/>
                  <a:pt x="2105" y="1066"/>
                  <a:pt x="2105" y="1066"/>
                </a:cubicBezTo>
                <a:cubicBezTo>
                  <a:pt x="2104" y="1066"/>
                  <a:pt x="2104" y="1066"/>
                  <a:pt x="2103" y="1066"/>
                </a:cubicBezTo>
                <a:cubicBezTo>
                  <a:pt x="2103" y="1066"/>
                  <a:pt x="2103" y="1066"/>
                  <a:pt x="2103" y="1065"/>
                </a:cubicBezTo>
                <a:close/>
                <a:moveTo>
                  <a:pt x="2102" y="1061"/>
                </a:moveTo>
                <a:cubicBezTo>
                  <a:pt x="2101" y="1061"/>
                  <a:pt x="2100" y="1061"/>
                  <a:pt x="2100" y="1060"/>
                </a:cubicBezTo>
                <a:cubicBezTo>
                  <a:pt x="2100" y="1059"/>
                  <a:pt x="2101" y="1059"/>
                  <a:pt x="2102" y="1059"/>
                </a:cubicBezTo>
                <a:cubicBezTo>
                  <a:pt x="2102" y="1060"/>
                  <a:pt x="2102" y="1060"/>
                  <a:pt x="2102" y="1061"/>
                </a:cubicBezTo>
                <a:close/>
                <a:moveTo>
                  <a:pt x="2102" y="1063"/>
                </a:moveTo>
                <a:cubicBezTo>
                  <a:pt x="2101" y="1063"/>
                  <a:pt x="2101" y="1062"/>
                  <a:pt x="2101" y="1062"/>
                </a:cubicBezTo>
                <a:cubicBezTo>
                  <a:pt x="2101" y="1062"/>
                  <a:pt x="2102" y="1062"/>
                  <a:pt x="2102" y="1062"/>
                </a:cubicBezTo>
                <a:cubicBezTo>
                  <a:pt x="2102" y="1062"/>
                  <a:pt x="2102" y="1063"/>
                  <a:pt x="2102" y="1063"/>
                </a:cubicBezTo>
                <a:close/>
                <a:moveTo>
                  <a:pt x="2101" y="1073"/>
                </a:moveTo>
                <a:cubicBezTo>
                  <a:pt x="2099" y="1073"/>
                  <a:pt x="2099" y="1073"/>
                  <a:pt x="2099" y="1073"/>
                </a:cubicBezTo>
                <a:cubicBezTo>
                  <a:pt x="2099" y="1073"/>
                  <a:pt x="2099" y="1072"/>
                  <a:pt x="2099" y="1071"/>
                </a:cubicBezTo>
                <a:cubicBezTo>
                  <a:pt x="2101" y="1071"/>
                  <a:pt x="2101" y="1072"/>
                  <a:pt x="2101" y="1073"/>
                </a:cubicBezTo>
                <a:close/>
                <a:moveTo>
                  <a:pt x="2100" y="1047"/>
                </a:moveTo>
                <a:cubicBezTo>
                  <a:pt x="2100" y="1047"/>
                  <a:pt x="2100" y="1048"/>
                  <a:pt x="2100" y="1048"/>
                </a:cubicBezTo>
                <a:cubicBezTo>
                  <a:pt x="2099" y="1048"/>
                  <a:pt x="2098" y="1048"/>
                  <a:pt x="2097" y="1047"/>
                </a:cubicBezTo>
                <a:cubicBezTo>
                  <a:pt x="2098" y="1047"/>
                  <a:pt x="2099" y="1047"/>
                  <a:pt x="2100" y="1047"/>
                </a:cubicBezTo>
                <a:close/>
                <a:moveTo>
                  <a:pt x="2094" y="1061"/>
                </a:moveTo>
                <a:cubicBezTo>
                  <a:pt x="2094" y="1061"/>
                  <a:pt x="2095" y="1061"/>
                  <a:pt x="2096" y="1061"/>
                </a:cubicBezTo>
                <a:cubicBezTo>
                  <a:pt x="2096" y="1061"/>
                  <a:pt x="2096" y="1061"/>
                  <a:pt x="2096" y="1061"/>
                </a:cubicBezTo>
                <a:cubicBezTo>
                  <a:pt x="2096" y="1061"/>
                  <a:pt x="2097" y="1061"/>
                  <a:pt x="2097" y="1061"/>
                </a:cubicBezTo>
                <a:cubicBezTo>
                  <a:pt x="2098" y="1061"/>
                  <a:pt x="2098" y="1061"/>
                  <a:pt x="2099" y="1061"/>
                </a:cubicBezTo>
                <a:cubicBezTo>
                  <a:pt x="2099" y="1062"/>
                  <a:pt x="2098" y="1063"/>
                  <a:pt x="2097" y="1063"/>
                </a:cubicBezTo>
                <a:cubicBezTo>
                  <a:pt x="2097" y="1064"/>
                  <a:pt x="2097" y="1065"/>
                  <a:pt x="2098" y="1065"/>
                </a:cubicBezTo>
                <a:cubicBezTo>
                  <a:pt x="2097" y="1065"/>
                  <a:pt x="2096" y="1065"/>
                  <a:pt x="2095" y="1065"/>
                </a:cubicBezTo>
                <a:cubicBezTo>
                  <a:pt x="2094" y="1064"/>
                  <a:pt x="2096" y="1063"/>
                  <a:pt x="2097" y="1061"/>
                </a:cubicBezTo>
                <a:cubicBezTo>
                  <a:pt x="2095" y="1061"/>
                  <a:pt x="2095" y="1063"/>
                  <a:pt x="2094" y="1063"/>
                </a:cubicBezTo>
                <a:cubicBezTo>
                  <a:pt x="2094" y="1062"/>
                  <a:pt x="2094" y="1061"/>
                  <a:pt x="2094" y="1061"/>
                </a:cubicBezTo>
                <a:close/>
                <a:moveTo>
                  <a:pt x="2094" y="1068"/>
                </a:moveTo>
                <a:cubicBezTo>
                  <a:pt x="2095" y="1068"/>
                  <a:pt x="2095" y="1068"/>
                  <a:pt x="2096" y="1069"/>
                </a:cubicBezTo>
                <a:cubicBezTo>
                  <a:pt x="2096" y="1069"/>
                  <a:pt x="2096" y="1069"/>
                  <a:pt x="2097" y="1069"/>
                </a:cubicBezTo>
                <a:cubicBezTo>
                  <a:pt x="2097" y="1069"/>
                  <a:pt x="2097" y="1069"/>
                  <a:pt x="2097" y="1069"/>
                </a:cubicBezTo>
                <a:cubicBezTo>
                  <a:pt x="2098" y="1069"/>
                  <a:pt x="2098" y="1069"/>
                  <a:pt x="2098" y="1069"/>
                </a:cubicBezTo>
                <a:cubicBezTo>
                  <a:pt x="2098" y="1070"/>
                  <a:pt x="2099" y="1072"/>
                  <a:pt x="2098" y="1073"/>
                </a:cubicBezTo>
                <a:cubicBezTo>
                  <a:pt x="2097" y="1073"/>
                  <a:pt x="2096" y="1073"/>
                  <a:pt x="2095" y="1073"/>
                </a:cubicBezTo>
                <a:cubicBezTo>
                  <a:pt x="2095" y="1073"/>
                  <a:pt x="2095" y="1073"/>
                  <a:pt x="2095" y="1073"/>
                </a:cubicBezTo>
                <a:cubicBezTo>
                  <a:pt x="2095" y="1071"/>
                  <a:pt x="2095" y="1070"/>
                  <a:pt x="2094" y="1068"/>
                </a:cubicBezTo>
                <a:close/>
                <a:moveTo>
                  <a:pt x="2095" y="1075"/>
                </a:moveTo>
                <a:cubicBezTo>
                  <a:pt x="2096" y="1076"/>
                  <a:pt x="2097" y="1076"/>
                  <a:pt x="2098" y="1076"/>
                </a:cubicBezTo>
                <a:cubicBezTo>
                  <a:pt x="2098" y="1077"/>
                  <a:pt x="2098" y="1078"/>
                  <a:pt x="2098" y="1079"/>
                </a:cubicBezTo>
                <a:cubicBezTo>
                  <a:pt x="2097" y="1079"/>
                  <a:pt x="2096" y="1079"/>
                  <a:pt x="2098" y="1079"/>
                </a:cubicBezTo>
                <a:cubicBezTo>
                  <a:pt x="2097" y="1080"/>
                  <a:pt x="2097" y="1081"/>
                  <a:pt x="2097" y="1082"/>
                </a:cubicBezTo>
                <a:cubicBezTo>
                  <a:pt x="2096" y="1082"/>
                  <a:pt x="2095" y="1083"/>
                  <a:pt x="2095" y="1083"/>
                </a:cubicBezTo>
                <a:cubicBezTo>
                  <a:pt x="2099" y="1085"/>
                  <a:pt x="2105" y="1083"/>
                  <a:pt x="2110" y="1084"/>
                </a:cubicBezTo>
                <a:cubicBezTo>
                  <a:pt x="2107" y="1084"/>
                  <a:pt x="2102" y="1082"/>
                  <a:pt x="2098" y="1082"/>
                </a:cubicBezTo>
                <a:cubicBezTo>
                  <a:pt x="2099" y="1081"/>
                  <a:pt x="2099" y="1080"/>
                  <a:pt x="2099" y="1080"/>
                </a:cubicBezTo>
                <a:cubicBezTo>
                  <a:pt x="2099" y="1079"/>
                  <a:pt x="2100" y="1079"/>
                  <a:pt x="2101" y="1079"/>
                </a:cubicBezTo>
                <a:cubicBezTo>
                  <a:pt x="2100" y="1079"/>
                  <a:pt x="2100" y="1079"/>
                  <a:pt x="2099" y="1079"/>
                </a:cubicBezTo>
                <a:cubicBezTo>
                  <a:pt x="2099" y="1078"/>
                  <a:pt x="2099" y="1077"/>
                  <a:pt x="2099" y="1076"/>
                </a:cubicBezTo>
                <a:cubicBezTo>
                  <a:pt x="2101" y="1076"/>
                  <a:pt x="2103" y="1076"/>
                  <a:pt x="2104" y="1077"/>
                </a:cubicBezTo>
                <a:cubicBezTo>
                  <a:pt x="2103" y="1077"/>
                  <a:pt x="2105" y="1079"/>
                  <a:pt x="2104" y="1079"/>
                </a:cubicBezTo>
                <a:cubicBezTo>
                  <a:pt x="2106" y="1080"/>
                  <a:pt x="2105" y="1078"/>
                  <a:pt x="2105" y="1077"/>
                </a:cubicBezTo>
                <a:cubicBezTo>
                  <a:pt x="2105" y="1077"/>
                  <a:pt x="2105" y="1077"/>
                  <a:pt x="2106" y="1077"/>
                </a:cubicBezTo>
                <a:cubicBezTo>
                  <a:pt x="2106" y="1077"/>
                  <a:pt x="2106" y="1077"/>
                  <a:pt x="2106" y="1078"/>
                </a:cubicBezTo>
                <a:cubicBezTo>
                  <a:pt x="2106" y="1078"/>
                  <a:pt x="2106" y="1077"/>
                  <a:pt x="2107" y="1077"/>
                </a:cubicBezTo>
                <a:cubicBezTo>
                  <a:pt x="2116" y="1078"/>
                  <a:pt x="2125" y="1079"/>
                  <a:pt x="2134" y="1081"/>
                </a:cubicBezTo>
                <a:cubicBezTo>
                  <a:pt x="2130" y="1078"/>
                  <a:pt x="2123" y="1077"/>
                  <a:pt x="2116" y="1076"/>
                </a:cubicBezTo>
                <a:cubicBezTo>
                  <a:pt x="2113" y="1075"/>
                  <a:pt x="2110" y="1075"/>
                  <a:pt x="2107" y="1074"/>
                </a:cubicBezTo>
                <a:cubicBezTo>
                  <a:pt x="2107" y="1074"/>
                  <a:pt x="2107" y="1074"/>
                  <a:pt x="2107" y="1074"/>
                </a:cubicBezTo>
                <a:cubicBezTo>
                  <a:pt x="2106" y="1074"/>
                  <a:pt x="2106" y="1074"/>
                  <a:pt x="2106" y="1074"/>
                </a:cubicBezTo>
                <a:cubicBezTo>
                  <a:pt x="2104" y="1074"/>
                  <a:pt x="2103" y="1074"/>
                  <a:pt x="2101" y="1074"/>
                </a:cubicBezTo>
                <a:cubicBezTo>
                  <a:pt x="2102" y="1072"/>
                  <a:pt x="2102" y="1070"/>
                  <a:pt x="2101" y="1071"/>
                </a:cubicBezTo>
                <a:cubicBezTo>
                  <a:pt x="2101" y="1070"/>
                  <a:pt x="2101" y="1070"/>
                  <a:pt x="2101" y="1069"/>
                </a:cubicBezTo>
                <a:cubicBezTo>
                  <a:pt x="2101" y="1069"/>
                  <a:pt x="2102" y="1069"/>
                  <a:pt x="2103" y="1069"/>
                </a:cubicBezTo>
                <a:cubicBezTo>
                  <a:pt x="2105" y="1069"/>
                  <a:pt x="2108" y="1070"/>
                  <a:pt x="2110" y="1072"/>
                </a:cubicBezTo>
                <a:cubicBezTo>
                  <a:pt x="2111" y="1072"/>
                  <a:pt x="2111" y="1071"/>
                  <a:pt x="2110" y="1071"/>
                </a:cubicBezTo>
                <a:cubicBezTo>
                  <a:pt x="2112" y="1071"/>
                  <a:pt x="2114" y="1072"/>
                  <a:pt x="2116" y="1072"/>
                </a:cubicBezTo>
                <a:cubicBezTo>
                  <a:pt x="2116" y="1073"/>
                  <a:pt x="2117" y="1074"/>
                  <a:pt x="2116" y="1075"/>
                </a:cubicBezTo>
                <a:cubicBezTo>
                  <a:pt x="2117" y="1074"/>
                  <a:pt x="2118" y="1074"/>
                  <a:pt x="2118" y="1072"/>
                </a:cubicBezTo>
                <a:cubicBezTo>
                  <a:pt x="2118" y="1072"/>
                  <a:pt x="2117" y="1072"/>
                  <a:pt x="2117" y="1072"/>
                </a:cubicBezTo>
                <a:cubicBezTo>
                  <a:pt x="2121" y="1072"/>
                  <a:pt x="2125" y="1072"/>
                  <a:pt x="2130" y="1073"/>
                </a:cubicBezTo>
                <a:cubicBezTo>
                  <a:pt x="2127" y="1071"/>
                  <a:pt x="2119" y="1071"/>
                  <a:pt x="2121" y="1069"/>
                </a:cubicBezTo>
                <a:cubicBezTo>
                  <a:pt x="2115" y="1068"/>
                  <a:pt x="2111" y="1067"/>
                  <a:pt x="2106" y="1066"/>
                </a:cubicBezTo>
                <a:cubicBezTo>
                  <a:pt x="2106" y="1066"/>
                  <a:pt x="2106" y="1066"/>
                  <a:pt x="2106" y="1065"/>
                </a:cubicBezTo>
                <a:cubicBezTo>
                  <a:pt x="2104" y="1065"/>
                  <a:pt x="2104" y="1065"/>
                  <a:pt x="2103" y="1065"/>
                </a:cubicBezTo>
                <a:cubicBezTo>
                  <a:pt x="2103" y="1064"/>
                  <a:pt x="2103" y="1063"/>
                  <a:pt x="2103" y="1062"/>
                </a:cubicBezTo>
                <a:cubicBezTo>
                  <a:pt x="2104" y="1062"/>
                  <a:pt x="2105" y="1062"/>
                  <a:pt x="2106" y="1062"/>
                </a:cubicBezTo>
                <a:cubicBezTo>
                  <a:pt x="2106" y="1061"/>
                  <a:pt x="2105" y="1061"/>
                  <a:pt x="2103" y="1061"/>
                </a:cubicBezTo>
                <a:cubicBezTo>
                  <a:pt x="2104" y="1060"/>
                  <a:pt x="2104" y="1060"/>
                  <a:pt x="2105" y="1060"/>
                </a:cubicBezTo>
                <a:cubicBezTo>
                  <a:pt x="2105" y="1059"/>
                  <a:pt x="2104" y="1059"/>
                  <a:pt x="2104" y="1058"/>
                </a:cubicBezTo>
                <a:cubicBezTo>
                  <a:pt x="2104" y="1058"/>
                  <a:pt x="2104" y="1058"/>
                  <a:pt x="2104" y="1058"/>
                </a:cubicBezTo>
                <a:cubicBezTo>
                  <a:pt x="2107" y="1060"/>
                  <a:pt x="2111" y="1057"/>
                  <a:pt x="2111" y="1060"/>
                </a:cubicBezTo>
                <a:cubicBezTo>
                  <a:pt x="2112" y="1059"/>
                  <a:pt x="2115" y="1058"/>
                  <a:pt x="2117" y="1060"/>
                </a:cubicBezTo>
                <a:cubicBezTo>
                  <a:pt x="2117" y="1061"/>
                  <a:pt x="2117" y="1062"/>
                  <a:pt x="2117" y="1063"/>
                </a:cubicBezTo>
                <a:cubicBezTo>
                  <a:pt x="2118" y="1062"/>
                  <a:pt x="2118" y="1061"/>
                  <a:pt x="2119" y="1060"/>
                </a:cubicBezTo>
                <a:cubicBezTo>
                  <a:pt x="2124" y="1059"/>
                  <a:pt x="2130" y="1061"/>
                  <a:pt x="2135" y="1063"/>
                </a:cubicBezTo>
                <a:cubicBezTo>
                  <a:pt x="2135" y="1064"/>
                  <a:pt x="2135" y="1066"/>
                  <a:pt x="2136" y="1067"/>
                </a:cubicBezTo>
                <a:cubicBezTo>
                  <a:pt x="2135" y="1067"/>
                  <a:pt x="2134" y="1067"/>
                  <a:pt x="2133" y="1068"/>
                </a:cubicBezTo>
                <a:cubicBezTo>
                  <a:pt x="2133" y="1069"/>
                  <a:pt x="2134" y="1070"/>
                  <a:pt x="2136" y="1070"/>
                </a:cubicBezTo>
                <a:cubicBezTo>
                  <a:pt x="2136" y="1071"/>
                  <a:pt x="2136" y="1072"/>
                  <a:pt x="2136" y="1074"/>
                </a:cubicBezTo>
                <a:cubicBezTo>
                  <a:pt x="2136" y="1074"/>
                  <a:pt x="2135" y="1074"/>
                  <a:pt x="2135" y="1074"/>
                </a:cubicBezTo>
                <a:cubicBezTo>
                  <a:pt x="2135" y="1074"/>
                  <a:pt x="2136" y="1074"/>
                  <a:pt x="2136" y="1074"/>
                </a:cubicBezTo>
                <a:cubicBezTo>
                  <a:pt x="2136" y="1074"/>
                  <a:pt x="2136" y="1075"/>
                  <a:pt x="2136" y="1075"/>
                </a:cubicBezTo>
                <a:cubicBezTo>
                  <a:pt x="2134" y="1076"/>
                  <a:pt x="2134" y="1076"/>
                  <a:pt x="2134" y="1078"/>
                </a:cubicBezTo>
                <a:cubicBezTo>
                  <a:pt x="2135" y="1078"/>
                  <a:pt x="2136" y="1079"/>
                  <a:pt x="2136" y="1080"/>
                </a:cubicBezTo>
                <a:cubicBezTo>
                  <a:pt x="2136" y="1080"/>
                  <a:pt x="2135" y="1080"/>
                  <a:pt x="2135" y="1080"/>
                </a:cubicBezTo>
                <a:cubicBezTo>
                  <a:pt x="2135" y="1081"/>
                  <a:pt x="2136" y="1082"/>
                  <a:pt x="2137" y="1082"/>
                </a:cubicBezTo>
                <a:cubicBezTo>
                  <a:pt x="2138" y="1084"/>
                  <a:pt x="2139" y="1087"/>
                  <a:pt x="2137" y="1089"/>
                </a:cubicBezTo>
                <a:cubicBezTo>
                  <a:pt x="2138" y="1091"/>
                  <a:pt x="2138" y="1094"/>
                  <a:pt x="2138" y="1097"/>
                </a:cubicBezTo>
                <a:cubicBezTo>
                  <a:pt x="2137" y="1096"/>
                  <a:pt x="2135" y="1097"/>
                  <a:pt x="2133" y="1097"/>
                </a:cubicBezTo>
                <a:cubicBezTo>
                  <a:pt x="2134" y="1098"/>
                  <a:pt x="2136" y="1099"/>
                  <a:pt x="2138" y="1098"/>
                </a:cubicBezTo>
                <a:cubicBezTo>
                  <a:pt x="2138" y="1104"/>
                  <a:pt x="2137" y="1112"/>
                  <a:pt x="2139" y="1117"/>
                </a:cubicBezTo>
                <a:cubicBezTo>
                  <a:pt x="2140" y="1114"/>
                  <a:pt x="2140" y="1103"/>
                  <a:pt x="2142" y="1101"/>
                </a:cubicBezTo>
                <a:cubicBezTo>
                  <a:pt x="2138" y="1104"/>
                  <a:pt x="2143" y="1095"/>
                  <a:pt x="2139" y="1095"/>
                </a:cubicBezTo>
                <a:cubicBezTo>
                  <a:pt x="2142" y="1091"/>
                  <a:pt x="2142" y="1087"/>
                  <a:pt x="2143" y="1082"/>
                </a:cubicBezTo>
                <a:cubicBezTo>
                  <a:pt x="2148" y="1084"/>
                  <a:pt x="2154" y="1085"/>
                  <a:pt x="2160" y="1087"/>
                </a:cubicBezTo>
                <a:cubicBezTo>
                  <a:pt x="2160" y="1088"/>
                  <a:pt x="2160" y="1089"/>
                  <a:pt x="2160" y="1090"/>
                </a:cubicBezTo>
                <a:cubicBezTo>
                  <a:pt x="2160" y="1091"/>
                  <a:pt x="2159" y="1091"/>
                  <a:pt x="2158" y="1091"/>
                </a:cubicBezTo>
                <a:cubicBezTo>
                  <a:pt x="2158" y="1092"/>
                  <a:pt x="2160" y="1092"/>
                  <a:pt x="2160" y="1094"/>
                </a:cubicBezTo>
                <a:cubicBezTo>
                  <a:pt x="2158" y="1093"/>
                  <a:pt x="2160" y="1099"/>
                  <a:pt x="2159" y="1103"/>
                </a:cubicBezTo>
                <a:cubicBezTo>
                  <a:pt x="2159" y="1103"/>
                  <a:pt x="2159" y="1103"/>
                  <a:pt x="2158" y="1103"/>
                </a:cubicBezTo>
                <a:cubicBezTo>
                  <a:pt x="2158" y="1104"/>
                  <a:pt x="2159" y="1104"/>
                  <a:pt x="2159" y="1105"/>
                </a:cubicBezTo>
                <a:cubicBezTo>
                  <a:pt x="2159" y="1105"/>
                  <a:pt x="2159" y="1105"/>
                  <a:pt x="2159" y="1105"/>
                </a:cubicBezTo>
                <a:cubicBezTo>
                  <a:pt x="2158" y="1106"/>
                  <a:pt x="2156" y="1106"/>
                  <a:pt x="2155" y="1106"/>
                </a:cubicBezTo>
                <a:cubicBezTo>
                  <a:pt x="2155" y="1108"/>
                  <a:pt x="2157" y="1106"/>
                  <a:pt x="2159" y="1106"/>
                </a:cubicBezTo>
                <a:cubicBezTo>
                  <a:pt x="2159" y="1106"/>
                  <a:pt x="2159" y="1107"/>
                  <a:pt x="2159" y="1107"/>
                </a:cubicBezTo>
                <a:cubicBezTo>
                  <a:pt x="2160" y="1107"/>
                  <a:pt x="2159" y="1109"/>
                  <a:pt x="2160" y="1109"/>
                </a:cubicBezTo>
                <a:cubicBezTo>
                  <a:pt x="2160" y="1109"/>
                  <a:pt x="2160" y="1109"/>
                  <a:pt x="2160" y="1109"/>
                </a:cubicBezTo>
                <a:cubicBezTo>
                  <a:pt x="2160" y="1109"/>
                  <a:pt x="2159" y="1109"/>
                  <a:pt x="2159" y="1109"/>
                </a:cubicBezTo>
                <a:cubicBezTo>
                  <a:pt x="2159" y="1110"/>
                  <a:pt x="2160" y="1111"/>
                  <a:pt x="2160" y="1111"/>
                </a:cubicBezTo>
                <a:cubicBezTo>
                  <a:pt x="2161" y="1111"/>
                  <a:pt x="2161" y="1111"/>
                  <a:pt x="2161" y="1111"/>
                </a:cubicBezTo>
                <a:cubicBezTo>
                  <a:pt x="2160" y="1113"/>
                  <a:pt x="2162" y="1115"/>
                  <a:pt x="2161" y="1112"/>
                </a:cubicBezTo>
                <a:cubicBezTo>
                  <a:pt x="2161" y="1111"/>
                  <a:pt x="2161" y="1111"/>
                  <a:pt x="2161" y="1111"/>
                </a:cubicBezTo>
                <a:cubicBezTo>
                  <a:pt x="2162" y="1110"/>
                  <a:pt x="2164" y="1110"/>
                  <a:pt x="2165" y="1111"/>
                </a:cubicBezTo>
                <a:cubicBezTo>
                  <a:pt x="2164" y="1110"/>
                  <a:pt x="2164" y="1110"/>
                  <a:pt x="2164" y="1109"/>
                </a:cubicBezTo>
                <a:cubicBezTo>
                  <a:pt x="2164" y="1109"/>
                  <a:pt x="2163" y="1109"/>
                  <a:pt x="2161" y="1109"/>
                </a:cubicBezTo>
                <a:cubicBezTo>
                  <a:pt x="2161" y="1108"/>
                  <a:pt x="2161" y="1108"/>
                  <a:pt x="2161" y="1108"/>
                </a:cubicBezTo>
                <a:cubicBezTo>
                  <a:pt x="2162" y="1107"/>
                  <a:pt x="2162" y="1108"/>
                  <a:pt x="2162" y="1108"/>
                </a:cubicBezTo>
                <a:cubicBezTo>
                  <a:pt x="2162" y="1107"/>
                  <a:pt x="2162" y="1105"/>
                  <a:pt x="2162" y="1104"/>
                </a:cubicBezTo>
                <a:cubicBezTo>
                  <a:pt x="2163" y="1104"/>
                  <a:pt x="2163" y="1103"/>
                  <a:pt x="2163" y="1103"/>
                </a:cubicBezTo>
                <a:cubicBezTo>
                  <a:pt x="2165" y="1103"/>
                  <a:pt x="2166" y="1105"/>
                  <a:pt x="2167" y="1104"/>
                </a:cubicBezTo>
                <a:cubicBezTo>
                  <a:pt x="2166" y="1103"/>
                  <a:pt x="2164" y="1102"/>
                  <a:pt x="2163" y="1102"/>
                </a:cubicBezTo>
                <a:cubicBezTo>
                  <a:pt x="2163" y="1099"/>
                  <a:pt x="2163" y="1095"/>
                  <a:pt x="2163" y="1092"/>
                </a:cubicBezTo>
                <a:cubicBezTo>
                  <a:pt x="2164" y="1092"/>
                  <a:pt x="2165" y="1092"/>
                  <a:pt x="2165" y="1092"/>
                </a:cubicBezTo>
                <a:cubicBezTo>
                  <a:pt x="2165" y="1092"/>
                  <a:pt x="2164" y="1091"/>
                  <a:pt x="2163" y="1091"/>
                </a:cubicBezTo>
                <a:cubicBezTo>
                  <a:pt x="2163" y="1090"/>
                  <a:pt x="2164" y="1089"/>
                  <a:pt x="2164" y="1088"/>
                </a:cubicBezTo>
                <a:cubicBezTo>
                  <a:pt x="2166" y="1088"/>
                  <a:pt x="2169" y="1089"/>
                  <a:pt x="2172" y="1090"/>
                </a:cubicBezTo>
                <a:cubicBezTo>
                  <a:pt x="2173" y="1090"/>
                  <a:pt x="2173" y="1091"/>
                  <a:pt x="2173" y="1091"/>
                </a:cubicBezTo>
                <a:cubicBezTo>
                  <a:pt x="2174" y="1090"/>
                  <a:pt x="2176" y="1091"/>
                  <a:pt x="2176" y="1092"/>
                </a:cubicBezTo>
                <a:cubicBezTo>
                  <a:pt x="2176" y="1092"/>
                  <a:pt x="2177" y="1092"/>
                  <a:pt x="2178" y="1092"/>
                </a:cubicBezTo>
                <a:cubicBezTo>
                  <a:pt x="2178" y="1097"/>
                  <a:pt x="2177" y="1101"/>
                  <a:pt x="2178" y="1106"/>
                </a:cubicBezTo>
                <a:cubicBezTo>
                  <a:pt x="2177" y="1106"/>
                  <a:pt x="2177" y="1106"/>
                  <a:pt x="2176" y="1106"/>
                </a:cubicBezTo>
                <a:cubicBezTo>
                  <a:pt x="2176" y="1106"/>
                  <a:pt x="2177" y="1107"/>
                  <a:pt x="2178" y="1107"/>
                </a:cubicBezTo>
                <a:cubicBezTo>
                  <a:pt x="2178" y="1107"/>
                  <a:pt x="2178" y="1108"/>
                  <a:pt x="2178" y="1108"/>
                </a:cubicBezTo>
                <a:cubicBezTo>
                  <a:pt x="2178" y="1108"/>
                  <a:pt x="2179" y="1108"/>
                  <a:pt x="2179" y="1107"/>
                </a:cubicBezTo>
                <a:cubicBezTo>
                  <a:pt x="2179" y="1107"/>
                  <a:pt x="2180" y="1107"/>
                  <a:pt x="2180" y="1107"/>
                </a:cubicBezTo>
                <a:cubicBezTo>
                  <a:pt x="2180" y="1110"/>
                  <a:pt x="2181" y="1113"/>
                  <a:pt x="2182" y="1116"/>
                </a:cubicBezTo>
                <a:cubicBezTo>
                  <a:pt x="2181" y="1116"/>
                  <a:pt x="2180" y="1115"/>
                  <a:pt x="2179" y="1115"/>
                </a:cubicBezTo>
                <a:cubicBezTo>
                  <a:pt x="2179" y="1114"/>
                  <a:pt x="2180" y="1112"/>
                  <a:pt x="2179" y="1111"/>
                </a:cubicBezTo>
                <a:cubicBezTo>
                  <a:pt x="2177" y="1111"/>
                  <a:pt x="2178" y="1113"/>
                  <a:pt x="2178" y="1115"/>
                </a:cubicBezTo>
                <a:cubicBezTo>
                  <a:pt x="2177" y="1115"/>
                  <a:pt x="2176" y="1115"/>
                  <a:pt x="2175" y="1115"/>
                </a:cubicBezTo>
                <a:cubicBezTo>
                  <a:pt x="2175" y="1116"/>
                  <a:pt x="2176" y="1117"/>
                  <a:pt x="2178" y="1117"/>
                </a:cubicBezTo>
                <a:cubicBezTo>
                  <a:pt x="2178" y="1117"/>
                  <a:pt x="2178" y="1117"/>
                  <a:pt x="2178" y="1117"/>
                </a:cubicBezTo>
                <a:cubicBezTo>
                  <a:pt x="2178" y="1117"/>
                  <a:pt x="2178" y="1117"/>
                  <a:pt x="2178" y="1117"/>
                </a:cubicBezTo>
                <a:cubicBezTo>
                  <a:pt x="2180" y="1117"/>
                  <a:pt x="2182" y="1117"/>
                  <a:pt x="2184" y="1117"/>
                </a:cubicBezTo>
                <a:cubicBezTo>
                  <a:pt x="2183" y="1116"/>
                  <a:pt x="2183" y="1116"/>
                  <a:pt x="2182" y="1116"/>
                </a:cubicBezTo>
                <a:cubicBezTo>
                  <a:pt x="2182" y="1114"/>
                  <a:pt x="2182" y="1112"/>
                  <a:pt x="2182" y="1110"/>
                </a:cubicBezTo>
                <a:cubicBezTo>
                  <a:pt x="2183" y="1110"/>
                  <a:pt x="2184" y="1110"/>
                  <a:pt x="2184" y="1111"/>
                </a:cubicBezTo>
                <a:cubicBezTo>
                  <a:pt x="2184" y="1109"/>
                  <a:pt x="2183" y="1109"/>
                  <a:pt x="2182" y="1109"/>
                </a:cubicBezTo>
                <a:cubicBezTo>
                  <a:pt x="2182" y="1109"/>
                  <a:pt x="2182" y="1108"/>
                  <a:pt x="2182" y="1108"/>
                </a:cubicBezTo>
                <a:cubicBezTo>
                  <a:pt x="2184" y="1108"/>
                  <a:pt x="2186" y="1109"/>
                  <a:pt x="2186" y="1108"/>
                </a:cubicBezTo>
                <a:cubicBezTo>
                  <a:pt x="2186" y="1106"/>
                  <a:pt x="2184" y="1106"/>
                  <a:pt x="2183" y="1107"/>
                </a:cubicBezTo>
                <a:cubicBezTo>
                  <a:pt x="2183" y="1105"/>
                  <a:pt x="2183" y="1103"/>
                  <a:pt x="2184" y="1101"/>
                </a:cubicBezTo>
                <a:cubicBezTo>
                  <a:pt x="2184" y="1101"/>
                  <a:pt x="2184" y="1101"/>
                  <a:pt x="2185" y="1101"/>
                </a:cubicBezTo>
                <a:cubicBezTo>
                  <a:pt x="2185" y="1100"/>
                  <a:pt x="2184" y="1100"/>
                  <a:pt x="2184" y="1100"/>
                </a:cubicBezTo>
                <a:cubicBezTo>
                  <a:pt x="2184" y="1098"/>
                  <a:pt x="2184" y="1097"/>
                  <a:pt x="2184" y="1096"/>
                </a:cubicBezTo>
                <a:cubicBezTo>
                  <a:pt x="2186" y="1096"/>
                  <a:pt x="2188" y="1097"/>
                  <a:pt x="2189" y="1096"/>
                </a:cubicBezTo>
                <a:cubicBezTo>
                  <a:pt x="2188" y="1095"/>
                  <a:pt x="2186" y="1095"/>
                  <a:pt x="2185" y="1095"/>
                </a:cubicBezTo>
                <a:cubicBezTo>
                  <a:pt x="2185" y="1094"/>
                  <a:pt x="2185" y="1093"/>
                  <a:pt x="2185" y="1093"/>
                </a:cubicBezTo>
                <a:cubicBezTo>
                  <a:pt x="2186" y="1093"/>
                  <a:pt x="2187" y="1093"/>
                  <a:pt x="2188" y="1093"/>
                </a:cubicBezTo>
                <a:cubicBezTo>
                  <a:pt x="2188" y="1093"/>
                  <a:pt x="2188" y="1094"/>
                  <a:pt x="2188" y="1094"/>
                </a:cubicBezTo>
                <a:cubicBezTo>
                  <a:pt x="2188" y="1094"/>
                  <a:pt x="2188" y="1094"/>
                  <a:pt x="2188" y="1094"/>
                </a:cubicBezTo>
                <a:cubicBezTo>
                  <a:pt x="2189" y="1094"/>
                  <a:pt x="2189" y="1094"/>
                  <a:pt x="2190" y="1094"/>
                </a:cubicBezTo>
                <a:cubicBezTo>
                  <a:pt x="2191" y="1096"/>
                  <a:pt x="2191" y="1096"/>
                  <a:pt x="2191" y="1096"/>
                </a:cubicBezTo>
                <a:cubicBezTo>
                  <a:pt x="2191" y="1097"/>
                  <a:pt x="2191" y="1098"/>
                  <a:pt x="2191" y="1100"/>
                </a:cubicBezTo>
                <a:cubicBezTo>
                  <a:pt x="2192" y="1101"/>
                  <a:pt x="2192" y="1100"/>
                  <a:pt x="2193" y="1099"/>
                </a:cubicBezTo>
                <a:cubicBezTo>
                  <a:pt x="2193" y="1099"/>
                  <a:pt x="2194" y="1100"/>
                  <a:pt x="2194" y="1101"/>
                </a:cubicBezTo>
                <a:cubicBezTo>
                  <a:pt x="2193" y="1101"/>
                  <a:pt x="2191" y="1101"/>
                  <a:pt x="2190" y="1101"/>
                </a:cubicBezTo>
                <a:cubicBezTo>
                  <a:pt x="2190" y="1100"/>
                  <a:pt x="2190" y="1100"/>
                  <a:pt x="2190" y="1100"/>
                </a:cubicBezTo>
                <a:cubicBezTo>
                  <a:pt x="2189" y="1099"/>
                  <a:pt x="2189" y="1100"/>
                  <a:pt x="2189" y="1101"/>
                </a:cubicBezTo>
                <a:cubicBezTo>
                  <a:pt x="2188" y="1100"/>
                  <a:pt x="2188" y="1100"/>
                  <a:pt x="2188" y="1100"/>
                </a:cubicBezTo>
                <a:cubicBezTo>
                  <a:pt x="2188" y="1101"/>
                  <a:pt x="2188" y="1101"/>
                  <a:pt x="2189" y="1101"/>
                </a:cubicBezTo>
                <a:cubicBezTo>
                  <a:pt x="2189" y="1102"/>
                  <a:pt x="2189" y="1102"/>
                  <a:pt x="2189" y="1103"/>
                </a:cubicBezTo>
                <a:cubicBezTo>
                  <a:pt x="2189" y="1103"/>
                  <a:pt x="2190" y="1102"/>
                  <a:pt x="2190" y="1102"/>
                </a:cubicBezTo>
                <a:cubicBezTo>
                  <a:pt x="2191" y="1102"/>
                  <a:pt x="2193" y="1102"/>
                  <a:pt x="2195" y="1102"/>
                </a:cubicBezTo>
                <a:cubicBezTo>
                  <a:pt x="2195" y="1103"/>
                  <a:pt x="2196" y="1103"/>
                  <a:pt x="2196" y="1104"/>
                </a:cubicBezTo>
                <a:cubicBezTo>
                  <a:pt x="2196" y="1106"/>
                  <a:pt x="2196" y="1106"/>
                  <a:pt x="2196" y="1106"/>
                </a:cubicBezTo>
                <a:cubicBezTo>
                  <a:pt x="2195" y="1106"/>
                  <a:pt x="2193" y="1106"/>
                  <a:pt x="2193" y="1108"/>
                </a:cubicBezTo>
                <a:cubicBezTo>
                  <a:pt x="2192" y="1108"/>
                  <a:pt x="2192" y="1107"/>
                  <a:pt x="2191" y="1107"/>
                </a:cubicBezTo>
                <a:cubicBezTo>
                  <a:pt x="2193" y="1109"/>
                  <a:pt x="2191" y="1108"/>
                  <a:pt x="2189" y="1108"/>
                </a:cubicBezTo>
                <a:cubicBezTo>
                  <a:pt x="2192" y="1111"/>
                  <a:pt x="2193" y="1107"/>
                  <a:pt x="2196" y="1108"/>
                </a:cubicBezTo>
                <a:cubicBezTo>
                  <a:pt x="2196" y="1110"/>
                  <a:pt x="2196" y="1111"/>
                  <a:pt x="2196" y="1113"/>
                </a:cubicBezTo>
                <a:cubicBezTo>
                  <a:pt x="2196" y="1116"/>
                  <a:pt x="2194" y="1121"/>
                  <a:pt x="2198" y="1120"/>
                </a:cubicBezTo>
                <a:cubicBezTo>
                  <a:pt x="2196" y="1116"/>
                  <a:pt x="2199" y="1116"/>
                  <a:pt x="2200" y="1113"/>
                </a:cubicBezTo>
                <a:cubicBezTo>
                  <a:pt x="2201" y="1113"/>
                  <a:pt x="2201" y="1113"/>
                  <a:pt x="2202" y="1113"/>
                </a:cubicBezTo>
                <a:cubicBezTo>
                  <a:pt x="2202" y="1114"/>
                  <a:pt x="2203" y="1114"/>
                  <a:pt x="2203" y="1115"/>
                </a:cubicBezTo>
                <a:cubicBezTo>
                  <a:pt x="2205" y="1117"/>
                  <a:pt x="2205" y="1120"/>
                  <a:pt x="2206" y="1123"/>
                </a:cubicBezTo>
                <a:cubicBezTo>
                  <a:pt x="2210" y="1127"/>
                  <a:pt x="2214" y="1132"/>
                  <a:pt x="2217" y="1137"/>
                </a:cubicBezTo>
                <a:cubicBezTo>
                  <a:pt x="2217" y="1138"/>
                  <a:pt x="2218" y="1139"/>
                  <a:pt x="2219" y="1140"/>
                </a:cubicBezTo>
                <a:cubicBezTo>
                  <a:pt x="2198" y="1135"/>
                  <a:pt x="2176" y="1129"/>
                  <a:pt x="2154" y="1127"/>
                </a:cubicBezTo>
                <a:cubicBezTo>
                  <a:pt x="2153" y="1127"/>
                  <a:pt x="2153" y="1126"/>
                  <a:pt x="2153" y="1124"/>
                </a:cubicBezTo>
                <a:cubicBezTo>
                  <a:pt x="2151" y="1124"/>
                  <a:pt x="2152" y="1127"/>
                  <a:pt x="2152" y="1127"/>
                </a:cubicBezTo>
                <a:cubicBezTo>
                  <a:pt x="2149" y="1127"/>
                  <a:pt x="2148" y="1127"/>
                  <a:pt x="2147" y="1125"/>
                </a:cubicBezTo>
                <a:cubicBezTo>
                  <a:pt x="2146" y="1125"/>
                  <a:pt x="2143" y="1125"/>
                  <a:pt x="2140" y="1125"/>
                </a:cubicBezTo>
                <a:cubicBezTo>
                  <a:pt x="2140" y="1124"/>
                  <a:pt x="2139" y="1123"/>
                  <a:pt x="2139" y="1124"/>
                </a:cubicBezTo>
                <a:cubicBezTo>
                  <a:pt x="2138" y="1124"/>
                  <a:pt x="2138" y="1124"/>
                  <a:pt x="2138" y="1125"/>
                </a:cubicBezTo>
                <a:cubicBezTo>
                  <a:pt x="2137" y="1124"/>
                  <a:pt x="2136" y="1124"/>
                  <a:pt x="2135" y="1124"/>
                </a:cubicBezTo>
                <a:cubicBezTo>
                  <a:pt x="2133" y="1123"/>
                  <a:pt x="2136" y="1123"/>
                  <a:pt x="2136" y="1122"/>
                </a:cubicBezTo>
                <a:cubicBezTo>
                  <a:pt x="2135" y="1123"/>
                  <a:pt x="2130" y="1124"/>
                  <a:pt x="2129" y="1121"/>
                </a:cubicBezTo>
                <a:cubicBezTo>
                  <a:pt x="2130" y="1120"/>
                  <a:pt x="2130" y="1122"/>
                  <a:pt x="2131" y="1121"/>
                </a:cubicBezTo>
                <a:cubicBezTo>
                  <a:pt x="2116" y="1116"/>
                  <a:pt x="2105" y="1116"/>
                  <a:pt x="2090" y="1113"/>
                </a:cubicBezTo>
                <a:cubicBezTo>
                  <a:pt x="2090" y="1112"/>
                  <a:pt x="2090" y="1111"/>
                  <a:pt x="2090" y="1110"/>
                </a:cubicBezTo>
                <a:cubicBezTo>
                  <a:pt x="2096" y="1110"/>
                  <a:pt x="2102" y="1111"/>
                  <a:pt x="2107" y="1112"/>
                </a:cubicBezTo>
                <a:cubicBezTo>
                  <a:pt x="2107" y="1112"/>
                  <a:pt x="2107" y="1112"/>
                  <a:pt x="2107" y="1112"/>
                </a:cubicBezTo>
                <a:cubicBezTo>
                  <a:pt x="2107" y="1112"/>
                  <a:pt x="2107" y="1112"/>
                  <a:pt x="2107" y="1112"/>
                </a:cubicBezTo>
                <a:cubicBezTo>
                  <a:pt x="2108" y="1113"/>
                  <a:pt x="2109" y="1113"/>
                  <a:pt x="2110" y="1113"/>
                </a:cubicBezTo>
                <a:cubicBezTo>
                  <a:pt x="2115" y="1114"/>
                  <a:pt x="2113" y="1113"/>
                  <a:pt x="2109" y="1112"/>
                </a:cubicBezTo>
                <a:cubicBezTo>
                  <a:pt x="2109" y="1112"/>
                  <a:pt x="2108" y="1112"/>
                  <a:pt x="2108" y="1111"/>
                </a:cubicBezTo>
                <a:cubicBezTo>
                  <a:pt x="2108" y="1110"/>
                  <a:pt x="2108" y="1108"/>
                  <a:pt x="2108" y="1106"/>
                </a:cubicBezTo>
                <a:cubicBezTo>
                  <a:pt x="2108" y="1106"/>
                  <a:pt x="2109" y="1106"/>
                  <a:pt x="2109" y="1106"/>
                </a:cubicBezTo>
                <a:cubicBezTo>
                  <a:pt x="2107" y="1106"/>
                  <a:pt x="2106" y="1105"/>
                  <a:pt x="2104" y="1104"/>
                </a:cubicBezTo>
                <a:cubicBezTo>
                  <a:pt x="2107" y="1104"/>
                  <a:pt x="2118" y="1104"/>
                  <a:pt x="2120" y="1107"/>
                </a:cubicBezTo>
                <a:cubicBezTo>
                  <a:pt x="2122" y="1103"/>
                  <a:pt x="2133" y="1110"/>
                  <a:pt x="2137" y="1106"/>
                </a:cubicBezTo>
                <a:cubicBezTo>
                  <a:pt x="2122" y="1103"/>
                  <a:pt x="2113" y="1102"/>
                  <a:pt x="2100" y="1100"/>
                </a:cubicBezTo>
                <a:cubicBezTo>
                  <a:pt x="2100" y="1099"/>
                  <a:pt x="2099" y="1100"/>
                  <a:pt x="2097" y="1100"/>
                </a:cubicBezTo>
                <a:cubicBezTo>
                  <a:pt x="2097" y="1100"/>
                  <a:pt x="2097" y="1100"/>
                  <a:pt x="2097" y="1100"/>
                </a:cubicBezTo>
                <a:cubicBezTo>
                  <a:pt x="2096" y="1100"/>
                  <a:pt x="2095" y="1100"/>
                  <a:pt x="2094" y="1099"/>
                </a:cubicBezTo>
                <a:cubicBezTo>
                  <a:pt x="2094" y="1098"/>
                  <a:pt x="2097" y="1098"/>
                  <a:pt x="2098" y="1098"/>
                </a:cubicBezTo>
                <a:cubicBezTo>
                  <a:pt x="2097" y="1097"/>
                  <a:pt x="2094" y="1097"/>
                  <a:pt x="2092" y="1097"/>
                </a:cubicBezTo>
                <a:cubicBezTo>
                  <a:pt x="2093" y="1090"/>
                  <a:pt x="2094" y="1083"/>
                  <a:pt x="2094" y="1075"/>
                </a:cubicBezTo>
                <a:cubicBezTo>
                  <a:pt x="2094" y="1075"/>
                  <a:pt x="2095" y="1075"/>
                  <a:pt x="2095" y="1075"/>
                </a:cubicBezTo>
                <a:close/>
                <a:moveTo>
                  <a:pt x="2138" y="1134"/>
                </a:moveTo>
                <a:cubicBezTo>
                  <a:pt x="2136" y="1134"/>
                  <a:pt x="2135" y="1133"/>
                  <a:pt x="2134" y="1131"/>
                </a:cubicBezTo>
                <a:cubicBezTo>
                  <a:pt x="2131" y="1133"/>
                  <a:pt x="2120" y="1133"/>
                  <a:pt x="2116" y="1130"/>
                </a:cubicBezTo>
                <a:cubicBezTo>
                  <a:pt x="2123" y="1130"/>
                  <a:pt x="2132" y="1130"/>
                  <a:pt x="2139" y="1132"/>
                </a:cubicBezTo>
                <a:cubicBezTo>
                  <a:pt x="2137" y="1132"/>
                  <a:pt x="2138" y="1134"/>
                  <a:pt x="2138" y="1134"/>
                </a:cubicBezTo>
                <a:close/>
                <a:moveTo>
                  <a:pt x="2133" y="1135"/>
                </a:moveTo>
                <a:cubicBezTo>
                  <a:pt x="2133" y="1135"/>
                  <a:pt x="2133" y="1136"/>
                  <a:pt x="2133" y="1136"/>
                </a:cubicBezTo>
                <a:cubicBezTo>
                  <a:pt x="2132" y="1136"/>
                  <a:pt x="2131" y="1136"/>
                  <a:pt x="2130" y="1135"/>
                </a:cubicBezTo>
                <a:cubicBezTo>
                  <a:pt x="2131" y="1134"/>
                  <a:pt x="2132" y="1134"/>
                  <a:pt x="2133" y="1135"/>
                </a:cubicBezTo>
                <a:close/>
                <a:moveTo>
                  <a:pt x="2094" y="1144"/>
                </a:moveTo>
                <a:cubicBezTo>
                  <a:pt x="2092" y="1143"/>
                  <a:pt x="2090" y="1143"/>
                  <a:pt x="2089" y="1142"/>
                </a:cubicBezTo>
                <a:cubicBezTo>
                  <a:pt x="2096" y="1140"/>
                  <a:pt x="2105" y="1139"/>
                  <a:pt x="2112" y="1142"/>
                </a:cubicBezTo>
                <a:cubicBezTo>
                  <a:pt x="2108" y="1146"/>
                  <a:pt x="2098" y="1137"/>
                  <a:pt x="2094" y="1144"/>
                </a:cubicBezTo>
                <a:close/>
                <a:moveTo>
                  <a:pt x="2114" y="1154"/>
                </a:moveTo>
                <a:cubicBezTo>
                  <a:pt x="2112" y="1155"/>
                  <a:pt x="2111" y="1153"/>
                  <a:pt x="2110" y="1154"/>
                </a:cubicBezTo>
                <a:cubicBezTo>
                  <a:pt x="2109" y="1152"/>
                  <a:pt x="2114" y="1154"/>
                  <a:pt x="2114" y="1154"/>
                </a:cubicBezTo>
                <a:close/>
                <a:moveTo>
                  <a:pt x="2087" y="1160"/>
                </a:moveTo>
                <a:cubicBezTo>
                  <a:pt x="2085" y="1160"/>
                  <a:pt x="2083" y="1159"/>
                  <a:pt x="2082" y="1160"/>
                </a:cubicBezTo>
                <a:cubicBezTo>
                  <a:pt x="2082" y="1157"/>
                  <a:pt x="2086" y="1158"/>
                  <a:pt x="2086" y="1156"/>
                </a:cubicBezTo>
                <a:cubicBezTo>
                  <a:pt x="2086" y="1157"/>
                  <a:pt x="2091" y="1157"/>
                  <a:pt x="2088" y="1158"/>
                </a:cubicBezTo>
                <a:cubicBezTo>
                  <a:pt x="2085" y="1157"/>
                  <a:pt x="2088" y="1159"/>
                  <a:pt x="2087" y="1160"/>
                </a:cubicBezTo>
                <a:close/>
                <a:moveTo>
                  <a:pt x="2077" y="1110"/>
                </a:moveTo>
                <a:cubicBezTo>
                  <a:pt x="2076" y="1109"/>
                  <a:pt x="2077" y="1108"/>
                  <a:pt x="2078" y="1108"/>
                </a:cubicBezTo>
                <a:cubicBezTo>
                  <a:pt x="2078" y="1108"/>
                  <a:pt x="2078" y="1108"/>
                  <a:pt x="2079" y="1108"/>
                </a:cubicBezTo>
                <a:cubicBezTo>
                  <a:pt x="2078" y="1108"/>
                  <a:pt x="2078" y="1108"/>
                  <a:pt x="2078" y="1107"/>
                </a:cubicBezTo>
                <a:cubicBezTo>
                  <a:pt x="2078" y="1107"/>
                  <a:pt x="2078" y="1107"/>
                  <a:pt x="2078" y="1107"/>
                </a:cubicBezTo>
                <a:cubicBezTo>
                  <a:pt x="2081" y="1107"/>
                  <a:pt x="2083" y="1108"/>
                  <a:pt x="2083" y="1109"/>
                </a:cubicBezTo>
                <a:cubicBezTo>
                  <a:pt x="2084" y="1109"/>
                  <a:pt x="2085" y="1109"/>
                  <a:pt x="2086" y="1109"/>
                </a:cubicBezTo>
                <a:cubicBezTo>
                  <a:pt x="2086" y="1110"/>
                  <a:pt x="2086" y="1111"/>
                  <a:pt x="2087" y="1112"/>
                </a:cubicBezTo>
                <a:cubicBezTo>
                  <a:pt x="2085" y="1111"/>
                  <a:pt x="2083" y="1111"/>
                  <a:pt x="2081" y="1110"/>
                </a:cubicBezTo>
                <a:cubicBezTo>
                  <a:pt x="2082" y="1110"/>
                  <a:pt x="2082" y="1110"/>
                  <a:pt x="2083" y="1110"/>
                </a:cubicBezTo>
                <a:cubicBezTo>
                  <a:pt x="2082" y="1110"/>
                  <a:pt x="2077" y="1108"/>
                  <a:pt x="2077" y="1110"/>
                </a:cubicBezTo>
                <a:close/>
                <a:moveTo>
                  <a:pt x="2061" y="1107"/>
                </a:moveTo>
                <a:cubicBezTo>
                  <a:pt x="2066" y="1107"/>
                  <a:pt x="2073" y="1107"/>
                  <a:pt x="2076" y="1108"/>
                </a:cubicBezTo>
                <a:cubicBezTo>
                  <a:pt x="2074" y="1108"/>
                  <a:pt x="2074" y="1108"/>
                  <a:pt x="2075" y="1109"/>
                </a:cubicBezTo>
                <a:cubicBezTo>
                  <a:pt x="2075" y="1109"/>
                  <a:pt x="2074" y="1109"/>
                  <a:pt x="2074" y="1109"/>
                </a:cubicBezTo>
                <a:cubicBezTo>
                  <a:pt x="2074" y="1109"/>
                  <a:pt x="2074" y="1109"/>
                  <a:pt x="2074" y="1109"/>
                </a:cubicBezTo>
                <a:cubicBezTo>
                  <a:pt x="2069" y="1109"/>
                  <a:pt x="2063" y="1110"/>
                  <a:pt x="2061" y="1107"/>
                </a:cubicBezTo>
                <a:close/>
                <a:moveTo>
                  <a:pt x="2069" y="1525"/>
                </a:moveTo>
                <a:cubicBezTo>
                  <a:pt x="2067" y="1525"/>
                  <a:pt x="2065" y="1526"/>
                  <a:pt x="2065" y="1524"/>
                </a:cubicBezTo>
                <a:cubicBezTo>
                  <a:pt x="2065" y="1524"/>
                  <a:pt x="2070" y="1523"/>
                  <a:pt x="2069" y="1525"/>
                </a:cubicBezTo>
                <a:close/>
                <a:moveTo>
                  <a:pt x="2074" y="1112"/>
                </a:moveTo>
                <a:cubicBezTo>
                  <a:pt x="2074" y="1113"/>
                  <a:pt x="2074" y="1113"/>
                  <a:pt x="2074" y="1112"/>
                </a:cubicBezTo>
                <a:cubicBezTo>
                  <a:pt x="2076" y="1112"/>
                  <a:pt x="2077" y="1113"/>
                  <a:pt x="2078" y="1113"/>
                </a:cubicBezTo>
                <a:cubicBezTo>
                  <a:pt x="2078" y="1116"/>
                  <a:pt x="2074" y="1114"/>
                  <a:pt x="2073" y="1113"/>
                </a:cubicBezTo>
                <a:cubicBezTo>
                  <a:pt x="2074" y="1112"/>
                  <a:pt x="2074" y="1112"/>
                  <a:pt x="2074" y="1112"/>
                </a:cubicBezTo>
                <a:close/>
                <a:moveTo>
                  <a:pt x="2087" y="1114"/>
                </a:moveTo>
                <a:cubicBezTo>
                  <a:pt x="2087" y="1115"/>
                  <a:pt x="2087" y="1115"/>
                  <a:pt x="2087" y="1116"/>
                </a:cubicBezTo>
                <a:cubicBezTo>
                  <a:pt x="2086" y="1116"/>
                  <a:pt x="2085" y="1116"/>
                  <a:pt x="2085" y="1115"/>
                </a:cubicBezTo>
                <a:cubicBezTo>
                  <a:pt x="2084" y="1115"/>
                  <a:pt x="2081" y="1117"/>
                  <a:pt x="2082" y="1115"/>
                </a:cubicBezTo>
                <a:cubicBezTo>
                  <a:pt x="2083" y="1114"/>
                  <a:pt x="2085" y="1114"/>
                  <a:pt x="2087" y="1114"/>
                </a:cubicBezTo>
                <a:close/>
                <a:moveTo>
                  <a:pt x="2088" y="1096"/>
                </a:moveTo>
                <a:cubicBezTo>
                  <a:pt x="2088" y="1095"/>
                  <a:pt x="2088" y="1095"/>
                  <a:pt x="2088" y="1094"/>
                </a:cubicBezTo>
                <a:cubicBezTo>
                  <a:pt x="2089" y="1093"/>
                  <a:pt x="2089" y="1093"/>
                  <a:pt x="2089" y="1092"/>
                </a:cubicBezTo>
                <a:cubicBezTo>
                  <a:pt x="2087" y="1094"/>
                  <a:pt x="2088" y="1090"/>
                  <a:pt x="2085" y="1090"/>
                </a:cubicBezTo>
                <a:cubicBezTo>
                  <a:pt x="2085" y="1091"/>
                  <a:pt x="2084" y="1091"/>
                  <a:pt x="2084" y="1092"/>
                </a:cubicBezTo>
                <a:cubicBezTo>
                  <a:pt x="2085" y="1093"/>
                  <a:pt x="2087" y="1093"/>
                  <a:pt x="2087" y="1093"/>
                </a:cubicBezTo>
                <a:cubicBezTo>
                  <a:pt x="2087" y="1094"/>
                  <a:pt x="2087" y="1095"/>
                  <a:pt x="2086" y="1096"/>
                </a:cubicBezTo>
                <a:cubicBezTo>
                  <a:pt x="2085" y="1096"/>
                  <a:pt x="2084" y="1096"/>
                  <a:pt x="2083" y="1096"/>
                </a:cubicBezTo>
                <a:cubicBezTo>
                  <a:pt x="2083" y="1097"/>
                  <a:pt x="2083" y="1097"/>
                  <a:pt x="2084" y="1097"/>
                </a:cubicBezTo>
                <a:cubicBezTo>
                  <a:pt x="2082" y="1098"/>
                  <a:pt x="2079" y="1097"/>
                  <a:pt x="2076" y="1096"/>
                </a:cubicBezTo>
                <a:cubicBezTo>
                  <a:pt x="2076" y="1095"/>
                  <a:pt x="2076" y="1094"/>
                  <a:pt x="2075" y="1093"/>
                </a:cubicBezTo>
                <a:cubicBezTo>
                  <a:pt x="2075" y="1094"/>
                  <a:pt x="2074" y="1094"/>
                  <a:pt x="2074" y="1095"/>
                </a:cubicBezTo>
                <a:cubicBezTo>
                  <a:pt x="2074" y="1095"/>
                  <a:pt x="2073" y="1095"/>
                  <a:pt x="2073" y="1095"/>
                </a:cubicBezTo>
                <a:cubicBezTo>
                  <a:pt x="2073" y="1094"/>
                  <a:pt x="2073" y="1094"/>
                  <a:pt x="2073" y="1093"/>
                </a:cubicBezTo>
                <a:cubicBezTo>
                  <a:pt x="2072" y="1093"/>
                  <a:pt x="2072" y="1094"/>
                  <a:pt x="2072" y="1094"/>
                </a:cubicBezTo>
                <a:cubicBezTo>
                  <a:pt x="2072" y="1094"/>
                  <a:pt x="2071" y="1094"/>
                  <a:pt x="2071" y="1094"/>
                </a:cubicBezTo>
                <a:cubicBezTo>
                  <a:pt x="2069" y="1094"/>
                  <a:pt x="2068" y="1094"/>
                  <a:pt x="2066" y="1094"/>
                </a:cubicBezTo>
                <a:cubicBezTo>
                  <a:pt x="2067" y="1092"/>
                  <a:pt x="2066" y="1089"/>
                  <a:pt x="2066" y="1088"/>
                </a:cubicBezTo>
                <a:cubicBezTo>
                  <a:pt x="2064" y="1089"/>
                  <a:pt x="2065" y="1091"/>
                  <a:pt x="2065" y="1094"/>
                </a:cubicBezTo>
                <a:cubicBezTo>
                  <a:pt x="2062" y="1093"/>
                  <a:pt x="2059" y="1091"/>
                  <a:pt x="2055" y="1092"/>
                </a:cubicBezTo>
                <a:cubicBezTo>
                  <a:pt x="2055" y="1091"/>
                  <a:pt x="2055" y="1091"/>
                  <a:pt x="2055" y="1090"/>
                </a:cubicBezTo>
                <a:cubicBezTo>
                  <a:pt x="2058" y="1090"/>
                  <a:pt x="2061" y="1090"/>
                  <a:pt x="2064" y="1091"/>
                </a:cubicBezTo>
                <a:cubicBezTo>
                  <a:pt x="2065" y="1090"/>
                  <a:pt x="2063" y="1088"/>
                  <a:pt x="2064" y="1086"/>
                </a:cubicBezTo>
                <a:cubicBezTo>
                  <a:pt x="2065" y="1085"/>
                  <a:pt x="2068" y="1086"/>
                  <a:pt x="2070" y="1086"/>
                </a:cubicBezTo>
                <a:cubicBezTo>
                  <a:pt x="2065" y="1083"/>
                  <a:pt x="2064" y="1085"/>
                  <a:pt x="2059" y="1084"/>
                </a:cubicBezTo>
                <a:cubicBezTo>
                  <a:pt x="2058" y="1083"/>
                  <a:pt x="2059" y="1083"/>
                  <a:pt x="2059" y="1082"/>
                </a:cubicBezTo>
                <a:cubicBezTo>
                  <a:pt x="2058" y="1082"/>
                  <a:pt x="2056" y="1083"/>
                  <a:pt x="2057" y="1085"/>
                </a:cubicBezTo>
                <a:cubicBezTo>
                  <a:pt x="2055" y="1085"/>
                  <a:pt x="2056" y="1083"/>
                  <a:pt x="2054" y="1083"/>
                </a:cubicBezTo>
                <a:cubicBezTo>
                  <a:pt x="2053" y="1084"/>
                  <a:pt x="2053" y="1087"/>
                  <a:pt x="2051" y="1086"/>
                </a:cubicBezTo>
                <a:cubicBezTo>
                  <a:pt x="2051" y="1087"/>
                  <a:pt x="2053" y="1087"/>
                  <a:pt x="2054" y="1087"/>
                </a:cubicBezTo>
                <a:cubicBezTo>
                  <a:pt x="2053" y="1088"/>
                  <a:pt x="2052" y="1088"/>
                  <a:pt x="2051" y="1088"/>
                </a:cubicBezTo>
                <a:cubicBezTo>
                  <a:pt x="2051" y="1082"/>
                  <a:pt x="2051" y="1076"/>
                  <a:pt x="2051" y="1070"/>
                </a:cubicBezTo>
                <a:cubicBezTo>
                  <a:pt x="2051" y="1070"/>
                  <a:pt x="2052" y="1070"/>
                  <a:pt x="2053" y="1070"/>
                </a:cubicBezTo>
                <a:cubicBezTo>
                  <a:pt x="2054" y="1070"/>
                  <a:pt x="2056" y="1070"/>
                  <a:pt x="2057" y="1070"/>
                </a:cubicBezTo>
                <a:cubicBezTo>
                  <a:pt x="2057" y="1070"/>
                  <a:pt x="2057" y="1070"/>
                  <a:pt x="2057" y="1070"/>
                </a:cubicBezTo>
                <a:cubicBezTo>
                  <a:pt x="2058" y="1070"/>
                  <a:pt x="2059" y="1070"/>
                  <a:pt x="2060" y="1070"/>
                </a:cubicBezTo>
                <a:cubicBezTo>
                  <a:pt x="2060" y="1070"/>
                  <a:pt x="2060" y="1070"/>
                  <a:pt x="2060" y="1070"/>
                </a:cubicBezTo>
                <a:cubicBezTo>
                  <a:pt x="2061" y="1071"/>
                  <a:pt x="2063" y="1071"/>
                  <a:pt x="2065" y="1071"/>
                </a:cubicBezTo>
                <a:cubicBezTo>
                  <a:pt x="2065" y="1071"/>
                  <a:pt x="2065" y="1072"/>
                  <a:pt x="2065" y="1072"/>
                </a:cubicBezTo>
                <a:cubicBezTo>
                  <a:pt x="2066" y="1072"/>
                  <a:pt x="2066" y="1072"/>
                  <a:pt x="2067" y="1071"/>
                </a:cubicBezTo>
                <a:cubicBezTo>
                  <a:pt x="2068" y="1071"/>
                  <a:pt x="2070" y="1072"/>
                  <a:pt x="2072" y="1072"/>
                </a:cubicBezTo>
                <a:cubicBezTo>
                  <a:pt x="2072" y="1072"/>
                  <a:pt x="2072" y="1073"/>
                  <a:pt x="2072" y="1073"/>
                </a:cubicBezTo>
                <a:cubicBezTo>
                  <a:pt x="2074" y="1074"/>
                  <a:pt x="2074" y="1073"/>
                  <a:pt x="2076" y="1075"/>
                </a:cubicBezTo>
                <a:cubicBezTo>
                  <a:pt x="2077" y="1077"/>
                  <a:pt x="2075" y="1077"/>
                  <a:pt x="2076" y="1079"/>
                </a:cubicBezTo>
                <a:cubicBezTo>
                  <a:pt x="2077" y="1077"/>
                  <a:pt x="2077" y="1074"/>
                  <a:pt x="2077" y="1073"/>
                </a:cubicBezTo>
                <a:cubicBezTo>
                  <a:pt x="2080" y="1073"/>
                  <a:pt x="2084" y="1074"/>
                  <a:pt x="2087" y="1074"/>
                </a:cubicBezTo>
                <a:cubicBezTo>
                  <a:pt x="2087" y="1075"/>
                  <a:pt x="2087" y="1075"/>
                  <a:pt x="2087" y="1075"/>
                </a:cubicBezTo>
                <a:cubicBezTo>
                  <a:pt x="2087" y="1075"/>
                  <a:pt x="2088" y="1075"/>
                  <a:pt x="2088" y="1074"/>
                </a:cubicBezTo>
                <a:cubicBezTo>
                  <a:pt x="2089" y="1074"/>
                  <a:pt x="2090" y="1075"/>
                  <a:pt x="2091" y="1075"/>
                </a:cubicBezTo>
                <a:cubicBezTo>
                  <a:pt x="2091" y="1077"/>
                  <a:pt x="2091" y="1079"/>
                  <a:pt x="2091" y="1082"/>
                </a:cubicBezTo>
                <a:cubicBezTo>
                  <a:pt x="2090" y="1082"/>
                  <a:pt x="2090" y="1082"/>
                  <a:pt x="2089" y="1083"/>
                </a:cubicBezTo>
                <a:cubicBezTo>
                  <a:pt x="2091" y="1083"/>
                  <a:pt x="2090" y="1085"/>
                  <a:pt x="2088" y="1086"/>
                </a:cubicBezTo>
                <a:cubicBezTo>
                  <a:pt x="2090" y="1088"/>
                  <a:pt x="2090" y="1092"/>
                  <a:pt x="2090" y="1096"/>
                </a:cubicBezTo>
                <a:cubicBezTo>
                  <a:pt x="2089" y="1096"/>
                  <a:pt x="2088" y="1096"/>
                  <a:pt x="2088" y="1096"/>
                </a:cubicBezTo>
                <a:close/>
                <a:moveTo>
                  <a:pt x="2059" y="1523"/>
                </a:moveTo>
                <a:cubicBezTo>
                  <a:pt x="2060" y="1523"/>
                  <a:pt x="2060" y="1523"/>
                  <a:pt x="2061" y="1524"/>
                </a:cubicBezTo>
                <a:cubicBezTo>
                  <a:pt x="2060" y="1524"/>
                  <a:pt x="2058" y="1525"/>
                  <a:pt x="2058" y="1524"/>
                </a:cubicBezTo>
                <a:cubicBezTo>
                  <a:pt x="2058" y="1524"/>
                  <a:pt x="2059" y="1524"/>
                  <a:pt x="2059" y="1523"/>
                </a:cubicBezTo>
                <a:cubicBezTo>
                  <a:pt x="2059" y="1523"/>
                  <a:pt x="2059" y="1523"/>
                  <a:pt x="2059" y="1523"/>
                </a:cubicBezTo>
                <a:close/>
                <a:moveTo>
                  <a:pt x="2060" y="1086"/>
                </a:moveTo>
                <a:cubicBezTo>
                  <a:pt x="2061" y="1086"/>
                  <a:pt x="2063" y="1084"/>
                  <a:pt x="2063" y="1086"/>
                </a:cubicBezTo>
                <a:cubicBezTo>
                  <a:pt x="2062" y="1086"/>
                  <a:pt x="2060" y="1087"/>
                  <a:pt x="2060" y="1086"/>
                </a:cubicBezTo>
                <a:close/>
                <a:moveTo>
                  <a:pt x="2054" y="1092"/>
                </a:moveTo>
                <a:cubicBezTo>
                  <a:pt x="2054" y="1093"/>
                  <a:pt x="2054" y="1093"/>
                  <a:pt x="2054" y="1093"/>
                </a:cubicBezTo>
                <a:cubicBezTo>
                  <a:pt x="2053" y="1092"/>
                  <a:pt x="2052" y="1092"/>
                  <a:pt x="2051" y="1091"/>
                </a:cubicBezTo>
                <a:cubicBezTo>
                  <a:pt x="2051" y="1091"/>
                  <a:pt x="2051" y="1090"/>
                  <a:pt x="2051" y="1090"/>
                </a:cubicBezTo>
                <a:cubicBezTo>
                  <a:pt x="2052" y="1090"/>
                  <a:pt x="2053" y="1090"/>
                  <a:pt x="2054" y="1090"/>
                </a:cubicBezTo>
                <a:cubicBezTo>
                  <a:pt x="2054" y="1091"/>
                  <a:pt x="2054" y="1092"/>
                  <a:pt x="2054" y="1092"/>
                </a:cubicBezTo>
                <a:close/>
                <a:moveTo>
                  <a:pt x="2091" y="1107"/>
                </a:moveTo>
                <a:cubicBezTo>
                  <a:pt x="2091" y="1107"/>
                  <a:pt x="2091" y="1107"/>
                  <a:pt x="2090" y="1107"/>
                </a:cubicBezTo>
                <a:cubicBezTo>
                  <a:pt x="2090" y="1107"/>
                  <a:pt x="2090" y="1106"/>
                  <a:pt x="2091" y="1106"/>
                </a:cubicBezTo>
                <a:cubicBezTo>
                  <a:pt x="2091" y="1106"/>
                  <a:pt x="2092" y="1106"/>
                  <a:pt x="2091" y="1107"/>
                </a:cubicBezTo>
                <a:close/>
                <a:moveTo>
                  <a:pt x="2090" y="1114"/>
                </a:moveTo>
                <a:cubicBezTo>
                  <a:pt x="2091" y="1115"/>
                  <a:pt x="2091" y="1115"/>
                  <a:pt x="2092" y="1116"/>
                </a:cubicBezTo>
                <a:cubicBezTo>
                  <a:pt x="2091" y="1116"/>
                  <a:pt x="2091" y="1116"/>
                  <a:pt x="2090" y="1116"/>
                </a:cubicBezTo>
                <a:cubicBezTo>
                  <a:pt x="2090" y="1115"/>
                  <a:pt x="2090" y="1115"/>
                  <a:pt x="2090" y="1114"/>
                </a:cubicBezTo>
                <a:close/>
                <a:moveTo>
                  <a:pt x="2094" y="1116"/>
                </a:moveTo>
                <a:cubicBezTo>
                  <a:pt x="2097" y="1116"/>
                  <a:pt x="2098" y="1115"/>
                  <a:pt x="2099" y="1118"/>
                </a:cubicBezTo>
                <a:cubicBezTo>
                  <a:pt x="2099" y="1119"/>
                  <a:pt x="2095" y="1119"/>
                  <a:pt x="2093" y="1117"/>
                </a:cubicBezTo>
                <a:cubicBezTo>
                  <a:pt x="2094" y="1117"/>
                  <a:pt x="2094" y="1117"/>
                  <a:pt x="2095" y="1117"/>
                </a:cubicBezTo>
                <a:cubicBezTo>
                  <a:pt x="2095" y="1116"/>
                  <a:pt x="2094" y="1116"/>
                  <a:pt x="2094" y="1116"/>
                </a:cubicBezTo>
                <a:close/>
                <a:moveTo>
                  <a:pt x="2100" y="1119"/>
                </a:moveTo>
                <a:cubicBezTo>
                  <a:pt x="2101" y="1117"/>
                  <a:pt x="2102" y="1117"/>
                  <a:pt x="2104" y="1117"/>
                </a:cubicBezTo>
                <a:cubicBezTo>
                  <a:pt x="2105" y="1117"/>
                  <a:pt x="2107" y="1118"/>
                  <a:pt x="2106" y="1119"/>
                </a:cubicBezTo>
                <a:cubicBezTo>
                  <a:pt x="2104" y="1120"/>
                  <a:pt x="2103" y="1118"/>
                  <a:pt x="2100" y="1119"/>
                </a:cubicBezTo>
                <a:close/>
                <a:moveTo>
                  <a:pt x="2107" y="1119"/>
                </a:moveTo>
                <a:cubicBezTo>
                  <a:pt x="2111" y="1118"/>
                  <a:pt x="2118" y="1118"/>
                  <a:pt x="2122" y="1121"/>
                </a:cubicBezTo>
                <a:cubicBezTo>
                  <a:pt x="2117" y="1120"/>
                  <a:pt x="2112" y="1121"/>
                  <a:pt x="2107" y="1119"/>
                </a:cubicBezTo>
                <a:close/>
                <a:moveTo>
                  <a:pt x="2123" y="1120"/>
                </a:moveTo>
                <a:cubicBezTo>
                  <a:pt x="2125" y="1120"/>
                  <a:pt x="2127" y="1121"/>
                  <a:pt x="2128" y="1122"/>
                </a:cubicBezTo>
                <a:cubicBezTo>
                  <a:pt x="2126" y="1122"/>
                  <a:pt x="2123" y="1122"/>
                  <a:pt x="2123" y="1120"/>
                </a:cubicBezTo>
                <a:close/>
                <a:moveTo>
                  <a:pt x="2093" y="1107"/>
                </a:moveTo>
                <a:cubicBezTo>
                  <a:pt x="2098" y="1105"/>
                  <a:pt x="2103" y="1108"/>
                  <a:pt x="2107" y="1107"/>
                </a:cubicBezTo>
                <a:cubicBezTo>
                  <a:pt x="2106" y="1108"/>
                  <a:pt x="2107" y="1110"/>
                  <a:pt x="2107" y="1111"/>
                </a:cubicBezTo>
                <a:cubicBezTo>
                  <a:pt x="2104" y="1111"/>
                  <a:pt x="2098" y="1110"/>
                  <a:pt x="2093" y="1108"/>
                </a:cubicBezTo>
                <a:cubicBezTo>
                  <a:pt x="2093" y="1107"/>
                  <a:pt x="2095" y="1108"/>
                  <a:pt x="2096" y="1108"/>
                </a:cubicBezTo>
                <a:cubicBezTo>
                  <a:pt x="2096" y="1107"/>
                  <a:pt x="2094" y="1107"/>
                  <a:pt x="2093" y="1107"/>
                </a:cubicBezTo>
                <a:close/>
                <a:moveTo>
                  <a:pt x="2093" y="1099"/>
                </a:moveTo>
                <a:cubicBezTo>
                  <a:pt x="2092" y="1099"/>
                  <a:pt x="2092" y="1099"/>
                  <a:pt x="2092" y="1099"/>
                </a:cubicBezTo>
                <a:cubicBezTo>
                  <a:pt x="2092" y="1099"/>
                  <a:pt x="2092" y="1098"/>
                  <a:pt x="2092" y="1098"/>
                </a:cubicBezTo>
                <a:cubicBezTo>
                  <a:pt x="2092" y="1098"/>
                  <a:pt x="2093" y="1098"/>
                  <a:pt x="2093" y="1099"/>
                </a:cubicBezTo>
                <a:close/>
                <a:moveTo>
                  <a:pt x="2089" y="924"/>
                </a:moveTo>
                <a:cubicBezTo>
                  <a:pt x="2089" y="924"/>
                  <a:pt x="2090" y="924"/>
                  <a:pt x="2090" y="924"/>
                </a:cubicBezTo>
                <a:cubicBezTo>
                  <a:pt x="2091" y="925"/>
                  <a:pt x="2091" y="926"/>
                  <a:pt x="2091" y="927"/>
                </a:cubicBezTo>
                <a:cubicBezTo>
                  <a:pt x="2090" y="927"/>
                  <a:pt x="2089" y="927"/>
                  <a:pt x="2089" y="927"/>
                </a:cubicBezTo>
                <a:cubicBezTo>
                  <a:pt x="2088" y="926"/>
                  <a:pt x="2089" y="926"/>
                  <a:pt x="2089" y="925"/>
                </a:cubicBezTo>
                <a:cubicBezTo>
                  <a:pt x="2087" y="926"/>
                  <a:pt x="2086" y="925"/>
                  <a:pt x="2084" y="925"/>
                </a:cubicBezTo>
                <a:cubicBezTo>
                  <a:pt x="2084" y="924"/>
                  <a:pt x="2083" y="923"/>
                  <a:pt x="2082" y="924"/>
                </a:cubicBezTo>
                <a:cubicBezTo>
                  <a:pt x="2082" y="924"/>
                  <a:pt x="2082" y="924"/>
                  <a:pt x="2082" y="924"/>
                </a:cubicBezTo>
                <a:cubicBezTo>
                  <a:pt x="2082" y="924"/>
                  <a:pt x="2082" y="924"/>
                  <a:pt x="2081" y="924"/>
                </a:cubicBezTo>
                <a:cubicBezTo>
                  <a:pt x="2081" y="924"/>
                  <a:pt x="2081" y="924"/>
                  <a:pt x="2081" y="924"/>
                </a:cubicBezTo>
                <a:cubicBezTo>
                  <a:pt x="2083" y="924"/>
                  <a:pt x="2084" y="924"/>
                  <a:pt x="2086" y="924"/>
                </a:cubicBezTo>
                <a:cubicBezTo>
                  <a:pt x="2086" y="924"/>
                  <a:pt x="2086" y="924"/>
                  <a:pt x="2086" y="925"/>
                </a:cubicBezTo>
                <a:cubicBezTo>
                  <a:pt x="2086" y="925"/>
                  <a:pt x="2087" y="924"/>
                  <a:pt x="2087" y="924"/>
                </a:cubicBezTo>
                <a:cubicBezTo>
                  <a:pt x="2087" y="924"/>
                  <a:pt x="2087" y="924"/>
                  <a:pt x="2088" y="924"/>
                </a:cubicBezTo>
                <a:cubicBezTo>
                  <a:pt x="2088" y="924"/>
                  <a:pt x="2088" y="925"/>
                  <a:pt x="2088" y="925"/>
                </a:cubicBezTo>
                <a:cubicBezTo>
                  <a:pt x="2088" y="925"/>
                  <a:pt x="2089" y="924"/>
                  <a:pt x="2089" y="924"/>
                </a:cubicBezTo>
                <a:close/>
                <a:moveTo>
                  <a:pt x="2082" y="899"/>
                </a:moveTo>
                <a:cubicBezTo>
                  <a:pt x="2084" y="898"/>
                  <a:pt x="2084" y="902"/>
                  <a:pt x="2082" y="901"/>
                </a:cubicBezTo>
                <a:cubicBezTo>
                  <a:pt x="2082" y="900"/>
                  <a:pt x="2083" y="900"/>
                  <a:pt x="2082" y="899"/>
                </a:cubicBezTo>
                <a:close/>
                <a:moveTo>
                  <a:pt x="2084" y="907"/>
                </a:moveTo>
                <a:cubicBezTo>
                  <a:pt x="2083" y="909"/>
                  <a:pt x="2085" y="912"/>
                  <a:pt x="2084" y="914"/>
                </a:cubicBezTo>
                <a:cubicBezTo>
                  <a:pt x="2082" y="913"/>
                  <a:pt x="2082" y="910"/>
                  <a:pt x="2081" y="907"/>
                </a:cubicBezTo>
                <a:cubicBezTo>
                  <a:pt x="2083" y="906"/>
                  <a:pt x="2083" y="908"/>
                  <a:pt x="2084" y="907"/>
                </a:cubicBezTo>
                <a:close/>
                <a:moveTo>
                  <a:pt x="2081" y="914"/>
                </a:moveTo>
                <a:cubicBezTo>
                  <a:pt x="2083" y="916"/>
                  <a:pt x="2083" y="916"/>
                  <a:pt x="2086" y="916"/>
                </a:cubicBezTo>
                <a:cubicBezTo>
                  <a:pt x="2086" y="915"/>
                  <a:pt x="2087" y="915"/>
                  <a:pt x="2087" y="914"/>
                </a:cubicBezTo>
                <a:cubicBezTo>
                  <a:pt x="2087" y="915"/>
                  <a:pt x="2088" y="917"/>
                  <a:pt x="2088" y="920"/>
                </a:cubicBezTo>
                <a:cubicBezTo>
                  <a:pt x="2086" y="919"/>
                  <a:pt x="2085" y="919"/>
                  <a:pt x="2083" y="919"/>
                </a:cubicBezTo>
                <a:cubicBezTo>
                  <a:pt x="2082" y="918"/>
                  <a:pt x="2083" y="917"/>
                  <a:pt x="2081" y="918"/>
                </a:cubicBezTo>
                <a:cubicBezTo>
                  <a:pt x="2080" y="917"/>
                  <a:pt x="2081" y="915"/>
                  <a:pt x="2081" y="914"/>
                </a:cubicBezTo>
                <a:close/>
                <a:moveTo>
                  <a:pt x="2076" y="923"/>
                </a:moveTo>
                <a:cubicBezTo>
                  <a:pt x="2075" y="923"/>
                  <a:pt x="2074" y="923"/>
                  <a:pt x="2072" y="923"/>
                </a:cubicBezTo>
                <a:cubicBezTo>
                  <a:pt x="2072" y="922"/>
                  <a:pt x="2072" y="922"/>
                  <a:pt x="2072" y="922"/>
                </a:cubicBezTo>
                <a:cubicBezTo>
                  <a:pt x="2073" y="922"/>
                  <a:pt x="2075" y="922"/>
                  <a:pt x="2076" y="922"/>
                </a:cubicBezTo>
                <a:cubicBezTo>
                  <a:pt x="2076" y="923"/>
                  <a:pt x="2076" y="923"/>
                  <a:pt x="2076" y="923"/>
                </a:cubicBezTo>
                <a:close/>
                <a:moveTo>
                  <a:pt x="2075" y="918"/>
                </a:moveTo>
                <a:cubicBezTo>
                  <a:pt x="2074" y="918"/>
                  <a:pt x="2073" y="918"/>
                  <a:pt x="2072" y="918"/>
                </a:cubicBezTo>
                <a:cubicBezTo>
                  <a:pt x="2072" y="917"/>
                  <a:pt x="2072" y="916"/>
                  <a:pt x="2072" y="915"/>
                </a:cubicBezTo>
                <a:cubicBezTo>
                  <a:pt x="2072" y="915"/>
                  <a:pt x="2073" y="915"/>
                  <a:pt x="2073" y="915"/>
                </a:cubicBezTo>
                <a:cubicBezTo>
                  <a:pt x="2074" y="916"/>
                  <a:pt x="2075" y="917"/>
                  <a:pt x="2075" y="918"/>
                </a:cubicBezTo>
                <a:close/>
                <a:moveTo>
                  <a:pt x="2072" y="906"/>
                </a:moveTo>
                <a:cubicBezTo>
                  <a:pt x="2071" y="908"/>
                  <a:pt x="2073" y="909"/>
                  <a:pt x="2071" y="910"/>
                </a:cubicBezTo>
                <a:cubicBezTo>
                  <a:pt x="2072" y="909"/>
                  <a:pt x="2071" y="906"/>
                  <a:pt x="2072" y="906"/>
                </a:cubicBezTo>
                <a:close/>
                <a:moveTo>
                  <a:pt x="2070" y="1064"/>
                </a:moveTo>
                <a:cubicBezTo>
                  <a:pt x="2074" y="1065"/>
                  <a:pt x="2077" y="1065"/>
                  <a:pt x="2079" y="1066"/>
                </a:cubicBezTo>
                <a:cubicBezTo>
                  <a:pt x="2079" y="1066"/>
                  <a:pt x="2079" y="1066"/>
                  <a:pt x="2080" y="1066"/>
                </a:cubicBezTo>
                <a:cubicBezTo>
                  <a:pt x="2080" y="1066"/>
                  <a:pt x="2080" y="1067"/>
                  <a:pt x="2080" y="1067"/>
                </a:cubicBezTo>
                <a:cubicBezTo>
                  <a:pt x="2080" y="1067"/>
                  <a:pt x="2081" y="1066"/>
                  <a:pt x="2081" y="1066"/>
                </a:cubicBezTo>
                <a:cubicBezTo>
                  <a:pt x="2084" y="1067"/>
                  <a:pt x="2088" y="1067"/>
                  <a:pt x="2092" y="1068"/>
                </a:cubicBezTo>
                <a:cubicBezTo>
                  <a:pt x="2092" y="1070"/>
                  <a:pt x="2091" y="1071"/>
                  <a:pt x="2091" y="1073"/>
                </a:cubicBezTo>
                <a:cubicBezTo>
                  <a:pt x="2090" y="1072"/>
                  <a:pt x="2089" y="1072"/>
                  <a:pt x="2088" y="1072"/>
                </a:cubicBezTo>
                <a:cubicBezTo>
                  <a:pt x="2088" y="1071"/>
                  <a:pt x="2088" y="1071"/>
                  <a:pt x="2088" y="1070"/>
                </a:cubicBezTo>
                <a:cubicBezTo>
                  <a:pt x="2087" y="1070"/>
                  <a:pt x="2087" y="1071"/>
                  <a:pt x="2087" y="1071"/>
                </a:cubicBezTo>
                <a:cubicBezTo>
                  <a:pt x="2082" y="1070"/>
                  <a:pt x="2077" y="1069"/>
                  <a:pt x="2072" y="1068"/>
                </a:cubicBezTo>
                <a:cubicBezTo>
                  <a:pt x="2072" y="1068"/>
                  <a:pt x="2072" y="1067"/>
                  <a:pt x="2072" y="1067"/>
                </a:cubicBezTo>
                <a:cubicBezTo>
                  <a:pt x="2072" y="1067"/>
                  <a:pt x="2071" y="1068"/>
                  <a:pt x="2071" y="1068"/>
                </a:cubicBezTo>
                <a:cubicBezTo>
                  <a:pt x="2071" y="1068"/>
                  <a:pt x="2070" y="1068"/>
                  <a:pt x="2070" y="1068"/>
                </a:cubicBezTo>
                <a:cubicBezTo>
                  <a:pt x="2070" y="1067"/>
                  <a:pt x="2070" y="1066"/>
                  <a:pt x="2070" y="1064"/>
                </a:cubicBezTo>
                <a:close/>
                <a:moveTo>
                  <a:pt x="2068" y="1064"/>
                </a:moveTo>
                <a:cubicBezTo>
                  <a:pt x="2068" y="1066"/>
                  <a:pt x="2068" y="1067"/>
                  <a:pt x="2068" y="1068"/>
                </a:cubicBezTo>
                <a:cubicBezTo>
                  <a:pt x="2068" y="1068"/>
                  <a:pt x="2067" y="1068"/>
                  <a:pt x="2066" y="1068"/>
                </a:cubicBezTo>
                <a:cubicBezTo>
                  <a:pt x="2065" y="1068"/>
                  <a:pt x="2065" y="1067"/>
                  <a:pt x="2065" y="1066"/>
                </a:cubicBezTo>
                <a:cubicBezTo>
                  <a:pt x="2064" y="1068"/>
                  <a:pt x="2058" y="1065"/>
                  <a:pt x="2056" y="1065"/>
                </a:cubicBezTo>
                <a:cubicBezTo>
                  <a:pt x="2057" y="1063"/>
                  <a:pt x="2063" y="1064"/>
                  <a:pt x="2068" y="1064"/>
                </a:cubicBezTo>
                <a:close/>
                <a:moveTo>
                  <a:pt x="2052" y="1063"/>
                </a:moveTo>
                <a:cubicBezTo>
                  <a:pt x="2053" y="1063"/>
                  <a:pt x="2054" y="1063"/>
                  <a:pt x="2055" y="1063"/>
                </a:cubicBezTo>
                <a:cubicBezTo>
                  <a:pt x="2055" y="1063"/>
                  <a:pt x="2055" y="1064"/>
                  <a:pt x="2055" y="1065"/>
                </a:cubicBezTo>
                <a:cubicBezTo>
                  <a:pt x="2053" y="1064"/>
                  <a:pt x="2052" y="1064"/>
                  <a:pt x="2051" y="1064"/>
                </a:cubicBezTo>
                <a:cubicBezTo>
                  <a:pt x="2051" y="1064"/>
                  <a:pt x="2051" y="1063"/>
                  <a:pt x="2052" y="1063"/>
                </a:cubicBezTo>
                <a:close/>
                <a:moveTo>
                  <a:pt x="2056" y="1523"/>
                </a:moveTo>
                <a:cubicBezTo>
                  <a:pt x="2055" y="1526"/>
                  <a:pt x="2051" y="1522"/>
                  <a:pt x="2049" y="1523"/>
                </a:cubicBezTo>
                <a:cubicBezTo>
                  <a:pt x="2051" y="1522"/>
                  <a:pt x="2054" y="1523"/>
                  <a:pt x="2056" y="1523"/>
                </a:cubicBezTo>
                <a:close/>
                <a:moveTo>
                  <a:pt x="2046" y="1090"/>
                </a:moveTo>
                <a:cubicBezTo>
                  <a:pt x="2046" y="1091"/>
                  <a:pt x="2046" y="1091"/>
                  <a:pt x="2046" y="1091"/>
                </a:cubicBezTo>
                <a:cubicBezTo>
                  <a:pt x="2046" y="1091"/>
                  <a:pt x="2046" y="1091"/>
                  <a:pt x="2046" y="1091"/>
                </a:cubicBezTo>
                <a:cubicBezTo>
                  <a:pt x="2046" y="1092"/>
                  <a:pt x="2046" y="1092"/>
                  <a:pt x="2046" y="1092"/>
                </a:cubicBezTo>
                <a:cubicBezTo>
                  <a:pt x="2046" y="1093"/>
                  <a:pt x="2046" y="1093"/>
                  <a:pt x="2046" y="1094"/>
                </a:cubicBezTo>
                <a:cubicBezTo>
                  <a:pt x="2045" y="1093"/>
                  <a:pt x="2044" y="1092"/>
                  <a:pt x="2043" y="1092"/>
                </a:cubicBezTo>
                <a:cubicBezTo>
                  <a:pt x="2043" y="1091"/>
                  <a:pt x="2043" y="1091"/>
                  <a:pt x="2043" y="1091"/>
                </a:cubicBezTo>
                <a:cubicBezTo>
                  <a:pt x="2043" y="1091"/>
                  <a:pt x="2042" y="1091"/>
                  <a:pt x="2042" y="1091"/>
                </a:cubicBezTo>
                <a:cubicBezTo>
                  <a:pt x="2042" y="1091"/>
                  <a:pt x="2042" y="1091"/>
                  <a:pt x="2042" y="1091"/>
                </a:cubicBezTo>
                <a:cubicBezTo>
                  <a:pt x="2041" y="1091"/>
                  <a:pt x="2040" y="1090"/>
                  <a:pt x="2038" y="1091"/>
                </a:cubicBezTo>
                <a:cubicBezTo>
                  <a:pt x="2038" y="1088"/>
                  <a:pt x="2043" y="1091"/>
                  <a:pt x="2042" y="1087"/>
                </a:cubicBezTo>
                <a:cubicBezTo>
                  <a:pt x="2044" y="1088"/>
                  <a:pt x="2046" y="1089"/>
                  <a:pt x="2046" y="1090"/>
                </a:cubicBezTo>
                <a:close/>
                <a:moveTo>
                  <a:pt x="2043" y="1084"/>
                </a:moveTo>
                <a:cubicBezTo>
                  <a:pt x="2043" y="1084"/>
                  <a:pt x="2043" y="1084"/>
                  <a:pt x="2043" y="1085"/>
                </a:cubicBezTo>
                <a:cubicBezTo>
                  <a:pt x="2042" y="1085"/>
                  <a:pt x="2041" y="1085"/>
                  <a:pt x="2040" y="1085"/>
                </a:cubicBezTo>
                <a:cubicBezTo>
                  <a:pt x="2040" y="1083"/>
                  <a:pt x="2042" y="1084"/>
                  <a:pt x="2043" y="1084"/>
                </a:cubicBezTo>
                <a:close/>
                <a:moveTo>
                  <a:pt x="2030" y="1061"/>
                </a:moveTo>
                <a:cubicBezTo>
                  <a:pt x="2031" y="1061"/>
                  <a:pt x="2032" y="1061"/>
                  <a:pt x="2033" y="1061"/>
                </a:cubicBezTo>
                <a:cubicBezTo>
                  <a:pt x="2033" y="1062"/>
                  <a:pt x="2033" y="1062"/>
                  <a:pt x="2033" y="1063"/>
                </a:cubicBezTo>
                <a:cubicBezTo>
                  <a:pt x="2032" y="1063"/>
                  <a:pt x="2031" y="1063"/>
                  <a:pt x="2031" y="1063"/>
                </a:cubicBezTo>
                <a:cubicBezTo>
                  <a:pt x="2030" y="1063"/>
                  <a:pt x="2030" y="1063"/>
                  <a:pt x="2030" y="1063"/>
                </a:cubicBezTo>
                <a:cubicBezTo>
                  <a:pt x="2030" y="1063"/>
                  <a:pt x="2030" y="1063"/>
                  <a:pt x="2030" y="1063"/>
                </a:cubicBezTo>
                <a:cubicBezTo>
                  <a:pt x="2030" y="1062"/>
                  <a:pt x="2030" y="1062"/>
                  <a:pt x="2030" y="1061"/>
                </a:cubicBezTo>
                <a:close/>
                <a:moveTo>
                  <a:pt x="2028" y="1061"/>
                </a:moveTo>
                <a:cubicBezTo>
                  <a:pt x="2028" y="1062"/>
                  <a:pt x="2028" y="1062"/>
                  <a:pt x="2028" y="1063"/>
                </a:cubicBezTo>
                <a:cubicBezTo>
                  <a:pt x="2026" y="1063"/>
                  <a:pt x="2025" y="1062"/>
                  <a:pt x="2025" y="1061"/>
                </a:cubicBezTo>
                <a:cubicBezTo>
                  <a:pt x="2026" y="1061"/>
                  <a:pt x="2027" y="1061"/>
                  <a:pt x="2028" y="1061"/>
                </a:cubicBezTo>
                <a:close/>
                <a:moveTo>
                  <a:pt x="2032" y="1068"/>
                </a:moveTo>
                <a:cubicBezTo>
                  <a:pt x="2032" y="1068"/>
                  <a:pt x="2032" y="1068"/>
                  <a:pt x="2032" y="1069"/>
                </a:cubicBezTo>
                <a:cubicBezTo>
                  <a:pt x="2031" y="1069"/>
                  <a:pt x="2028" y="1068"/>
                  <a:pt x="2026" y="1068"/>
                </a:cubicBezTo>
                <a:cubicBezTo>
                  <a:pt x="2026" y="1069"/>
                  <a:pt x="2028" y="1069"/>
                  <a:pt x="2028" y="1069"/>
                </a:cubicBezTo>
                <a:cubicBezTo>
                  <a:pt x="2028" y="1069"/>
                  <a:pt x="2028" y="1070"/>
                  <a:pt x="2027" y="1070"/>
                </a:cubicBezTo>
                <a:cubicBezTo>
                  <a:pt x="2027" y="1070"/>
                  <a:pt x="2027" y="1070"/>
                  <a:pt x="2027" y="1070"/>
                </a:cubicBezTo>
                <a:cubicBezTo>
                  <a:pt x="2027" y="1069"/>
                  <a:pt x="2027" y="1069"/>
                  <a:pt x="2027" y="1070"/>
                </a:cubicBezTo>
                <a:cubicBezTo>
                  <a:pt x="2026" y="1070"/>
                  <a:pt x="2025" y="1070"/>
                  <a:pt x="2025" y="1070"/>
                </a:cubicBezTo>
                <a:cubicBezTo>
                  <a:pt x="2025" y="1069"/>
                  <a:pt x="2024" y="1068"/>
                  <a:pt x="2025" y="1066"/>
                </a:cubicBezTo>
                <a:cubicBezTo>
                  <a:pt x="2027" y="1067"/>
                  <a:pt x="2030" y="1067"/>
                  <a:pt x="2032" y="1068"/>
                </a:cubicBezTo>
                <a:close/>
                <a:moveTo>
                  <a:pt x="2031" y="1074"/>
                </a:moveTo>
                <a:cubicBezTo>
                  <a:pt x="2031" y="1074"/>
                  <a:pt x="2032" y="1074"/>
                  <a:pt x="2032" y="1074"/>
                </a:cubicBezTo>
                <a:cubicBezTo>
                  <a:pt x="2032" y="1075"/>
                  <a:pt x="2032" y="1075"/>
                  <a:pt x="2032" y="1076"/>
                </a:cubicBezTo>
                <a:cubicBezTo>
                  <a:pt x="2031" y="1076"/>
                  <a:pt x="2031" y="1079"/>
                  <a:pt x="2029" y="1078"/>
                </a:cubicBezTo>
                <a:cubicBezTo>
                  <a:pt x="2030" y="1076"/>
                  <a:pt x="2028" y="1076"/>
                  <a:pt x="2026" y="1078"/>
                </a:cubicBezTo>
                <a:cubicBezTo>
                  <a:pt x="2025" y="1078"/>
                  <a:pt x="2026" y="1076"/>
                  <a:pt x="2025" y="1076"/>
                </a:cubicBezTo>
                <a:cubicBezTo>
                  <a:pt x="2025" y="1076"/>
                  <a:pt x="2025" y="1076"/>
                  <a:pt x="2025" y="1076"/>
                </a:cubicBezTo>
                <a:cubicBezTo>
                  <a:pt x="2025" y="1074"/>
                  <a:pt x="2025" y="1073"/>
                  <a:pt x="2025" y="1072"/>
                </a:cubicBezTo>
                <a:cubicBezTo>
                  <a:pt x="2025" y="1071"/>
                  <a:pt x="2026" y="1071"/>
                  <a:pt x="2026" y="1071"/>
                </a:cubicBezTo>
                <a:cubicBezTo>
                  <a:pt x="2026" y="1071"/>
                  <a:pt x="2026" y="1071"/>
                  <a:pt x="2026" y="1071"/>
                </a:cubicBezTo>
                <a:cubicBezTo>
                  <a:pt x="2026" y="1072"/>
                  <a:pt x="2027" y="1074"/>
                  <a:pt x="2027" y="1074"/>
                </a:cubicBezTo>
                <a:cubicBezTo>
                  <a:pt x="2028" y="1074"/>
                  <a:pt x="2027" y="1072"/>
                  <a:pt x="2027" y="1071"/>
                </a:cubicBezTo>
                <a:cubicBezTo>
                  <a:pt x="2028" y="1071"/>
                  <a:pt x="2028" y="1072"/>
                  <a:pt x="2030" y="1072"/>
                </a:cubicBezTo>
                <a:cubicBezTo>
                  <a:pt x="2030" y="1070"/>
                  <a:pt x="2031" y="1070"/>
                  <a:pt x="2032" y="1070"/>
                </a:cubicBezTo>
                <a:cubicBezTo>
                  <a:pt x="2032" y="1070"/>
                  <a:pt x="2032" y="1071"/>
                  <a:pt x="2032" y="1071"/>
                </a:cubicBezTo>
                <a:cubicBezTo>
                  <a:pt x="2032" y="1071"/>
                  <a:pt x="2032" y="1071"/>
                  <a:pt x="2031" y="1070"/>
                </a:cubicBezTo>
                <a:cubicBezTo>
                  <a:pt x="2032" y="1072"/>
                  <a:pt x="2030" y="1073"/>
                  <a:pt x="2031" y="1074"/>
                </a:cubicBezTo>
                <a:close/>
                <a:moveTo>
                  <a:pt x="2024" y="1066"/>
                </a:moveTo>
                <a:cubicBezTo>
                  <a:pt x="2024" y="1067"/>
                  <a:pt x="2024" y="1069"/>
                  <a:pt x="2023" y="1069"/>
                </a:cubicBezTo>
                <a:cubicBezTo>
                  <a:pt x="2022" y="1070"/>
                  <a:pt x="2022" y="1067"/>
                  <a:pt x="2021" y="1069"/>
                </a:cubicBezTo>
                <a:cubicBezTo>
                  <a:pt x="2022" y="1070"/>
                  <a:pt x="2023" y="1071"/>
                  <a:pt x="2023" y="1073"/>
                </a:cubicBezTo>
                <a:cubicBezTo>
                  <a:pt x="2022" y="1072"/>
                  <a:pt x="2021" y="1072"/>
                  <a:pt x="2020" y="1072"/>
                </a:cubicBezTo>
                <a:cubicBezTo>
                  <a:pt x="2021" y="1074"/>
                  <a:pt x="2022" y="1074"/>
                  <a:pt x="2023" y="1073"/>
                </a:cubicBezTo>
                <a:cubicBezTo>
                  <a:pt x="2024" y="1074"/>
                  <a:pt x="2024" y="1075"/>
                  <a:pt x="2024" y="1076"/>
                </a:cubicBezTo>
                <a:cubicBezTo>
                  <a:pt x="2023" y="1076"/>
                  <a:pt x="2021" y="1076"/>
                  <a:pt x="2020" y="1076"/>
                </a:cubicBezTo>
                <a:cubicBezTo>
                  <a:pt x="2020" y="1073"/>
                  <a:pt x="2019" y="1069"/>
                  <a:pt x="2019" y="1065"/>
                </a:cubicBezTo>
                <a:cubicBezTo>
                  <a:pt x="2021" y="1066"/>
                  <a:pt x="2022" y="1066"/>
                  <a:pt x="2024" y="1066"/>
                </a:cubicBezTo>
                <a:close/>
                <a:moveTo>
                  <a:pt x="2012" y="1070"/>
                </a:moveTo>
                <a:cubicBezTo>
                  <a:pt x="2014" y="1070"/>
                  <a:pt x="2015" y="1070"/>
                  <a:pt x="2017" y="1070"/>
                </a:cubicBezTo>
                <a:cubicBezTo>
                  <a:pt x="2016" y="1069"/>
                  <a:pt x="2014" y="1068"/>
                  <a:pt x="2013" y="1069"/>
                </a:cubicBezTo>
                <a:cubicBezTo>
                  <a:pt x="2013" y="1069"/>
                  <a:pt x="2013" y="1068"/>
                  <a:pt x="2013" y="1068"/>
                </a:cubicBezTo>
                <a:cubicBezTo>
                  <a:pt x="2014" y="1068"/>
                  <a:pt x="2016" y="1068"/>
                  <a:pt x="2017" y="1069"/>
                </a:cubicBezTo>
                <a:cubicBezTo>
                  <a:pt x="2017" y="1067"/>
                  <a:pt x="2015" y="1067"/>
                  <a:pt x="2013" y="1067"/>
                </a:cubicBezTo>
                <a:cubicBezTo>
                  <a:pt x="2013" y="1067"/>
                  <a:pt x="2013" y="1066"/>
                  <a:pt x="2013" y="1066"/>
                </a:cubicBezTo>
                <a:cubicBezTo>
                  <a:pt x="2015" y="1066"/>
                  <a:pt x="2016" y="1065"/>
                  <a:pt x="2019" y="1065"/>
                </a:cubicBezTo>
                <a:cubicBezTo>
                  <a:pt x="2019" y="1069"/>
                  <a:pt x="2019" y="1072"/>
                  <a:pt x="2019" y="1076"/>
                </a:cubicBezTo>
                <a:cubicBezTo>
                  <a:pt x="2016" y="1075"/>
                  <a:pt x="2014" y="1074"/>
                  <a:pt x="2013" y="1075"/>
                </a:cubicBezTo>
                <a:cubicBezTo>
                  <a:pt x="2013" y="1074"/>
                  <a:pt x="2014" y="1072"/>
                  <a:pt x="2012" y="1072"/>
                </a:cubicBezTo>
                <a:cubicBezTo>
                  <a:pt x="2012" y="1071"/>
                  <a:pt x="2012" y="1071"/>
                  <a:pt x="2012" y="1070"/>
                </a:cubicBezTo>
                <a:close/>
                <a:moveTo>
                  <a:pt x="2007" y="1067"/>
                </a:moveTo>
                <a:cubicBezTo>
                  <a:pt x="2007" y="1068"/>
                  <a:pt x="2007" y="1068"/>
                  <a:pt x="2008" y="1068"/>
                </a:cubicBezTo>
                <a:cubicBezTo>
                  <a:pt x="2007" y="1068"/>
                  <a:pt x="2007" y="1068"/>
                  <a:pt x="2006" y="1068"/>
                </a:cubicBezTo>
                <a:cubicBezTo>
                  <a:pt x="2006" y="1068"/>
                  <a:pt x="2007" y="1068"/>
                  <a:pt x="2007" y="1067"/>
                </a:cubicBezTo>
                <a:close/>
                <a:moveTo>
                  <a:pt x="2006" y="1073"/>
                </a:moveTo>
                <a:cubicBezTo>
                  <a:pt x="2007" y="1072"/>
                  <a:pt x="2007" y="1072"/>
                  <a:pt x="2008" y="1070"/>
                </a:cubicBezTo>
                <a:cubicBezTo>
                  <a:pt x="2008" y="1072"/>
                  <a:pt x="2008" y="1073"/>
                  <a:pt x="2008" y="1074"/>
                </a:cubicBezTo>
                <a:cubicBezTo>
                  <a:pt x="2007" y="1074"/>
                  <a:pt x="2006" y="1074"/>
                  <a:pt x="2005" y="1074"/>
                </a:cubicBezTo>
                <a:cubicBezTo>
                  <a:pt x="2005" y="1073"/>
                  <a:pt x="2006" y="1073"/>
                  <a:pt x="2006" y="1073"/>
                </a:cubicBezTo>
                <a:close/>
                <a:moveTo>
                  <a:pt x="2005" y="1081"/>
                </a:moveTo>
                <a:cubicBezTo>
                  <a:pt x="2006" y="1081"/>
                  <a:pt x="2007" y="1080"/>
                  <a:pt x="2008" y="1080"/>
                </a:cubicBezTo>
                <a:cubicBezTo>
                  <a:pt x="2008" y="1081"/>
                  <a:pt x="2008" y="1082"/>
                  <a:pt x="2008" y="1083"/>
                </a:cubicBezTo>
                <a:cubicBezTo>
                  <a:pt x="2007" y="1083"/>
                  <a:pt x="2006" y="1083"/>
                  <a:pt x="2005" y="1083"/>
                </a:cubicBezTo>
                <a:cubicBezTo>
                  <a:pt x="2005" y="1082"/>
                  <a:pt x="2005" y="1082"/>
                  <a:pt x="2005" y="1081"/>
                </a:cubicBezTo>
                <a:close/>
                <a:moveTo>
                  <a:pt x="2013" y="1525"/>
                </a:moveTo>
                <a:cubicBezTo>
                  <a:pt x="2013" y="1525"/>
                  <a:pt x="2012" y="1525"/>
                  <a:pt x="2011" y="1525"/>
                </a:cubicBezTo>
                <a:cubicBezTo>
                  <a:pt x="2011" y="1525"/>
                  <a:pt x="2011" y="1525"/>
                  <a:pt x="2011" y="1525"/>
                </a:cubicBezTo>
                <a:cubicBezTo>
                  <a:pt x="2009" y="1525"/>
                  <a:pt x="2006" y="1524"/>
                  <a:pt x="2004" y="1524"/>
                </a:cubicBezTo>
                <a:cubicBezTo>
                  <a:pt x="2007" y="1524"/>
                  <a:pt x="2011" y="1524"/>
                  <a:pt x="2015" y="1524"/>
                </a:cubicBezTo>
                <a:cubicBezTo>
                  <a:pt x="2015" y="1525"/>
                  <a:pt x="2015" y="1525"/>
                  <a:pt x="2015" y="1526"/>
                </a:cubicBezTo>
                <a:cubicBezTo>
                  <a:pt x="2014" y="1525"/>
                  <a:pt x="2014" y="1525"/>
                  <a:pt x="2013" y="1525"/>
                </a:cubicBezTo>
                <a:close/>
                <a:moveTo>
                  <a:pt x="2011" y="1083"/>
                </a:moveTo>
                <a:cubicBezTo>
                  <a:pt x="2011" y="1082"/>
                  <a:pt x="2011" y="1081"/>
                  <a:pt x="2012" y="1080"/>
                </a:cubicBezTo>
                <a:cubicBezTo>
                  <a:pt x="2014" y="1080"/>
                  <a:pt x="2017" y="1080"/>
                  <a:pt x="2019" y="1080"/>
                </a:cubicBezTo>
                <a:cubicBezTo>
                  <a:pt x="2019" y="1081"/>
                  <a:pt x="2019" y="1081"/>
                  <a:pt x="2019" y="1082"/>
                </a:cubicBezTo>
                <a:cubicBezTo>
                  <a:pt x="2020" y="1081"/>
                  <a:pt x="2020" y="1081"/>
                  <a:pt x="2020" y="1080"/>
                </a:cubicBezTo>
                <a:cubicBezTo>
                  <a:pt x="2021" y="1080"/>
                  <a:pt x="2021" y="1080"/>
                  <a:pt x="2022" y="1080"/>
                </a:cubicBezTo>
                <a:cubicBezTo>
                  <a:pt x="2022" y="1081"/>
                  <a:pt x="2023" y="1081"/>
                  <a:pt x="2023" y="1081"/>
                </a:cubicBezTo>
                <a:cubicBezTo>
                  <a:pt x="2023" y="1081"/>
                  <a:pt x="2024" y="1081"/>
                  <a:pt x="2024" y="1082"/>
                </a:cubicBezTo>
                <a:cubicBezTo>
                  <a:pt x="2024" y="1082"/>
                  <a:pt x="2024" y="1082"/>
                  <a:pt x="2024" y="1082"/>
                </a:cubicBezTo>
                <a:cubicBezTo>
                  <a:pt x="2024" y="1082"/>
                  <a:pt x="2024" y="1082"/>
                  <a:pt x="2024" y="1082"/>
                </a:cubicBezTo>
                <a:cubicBezTo>
                  <a:pt x="2025" y="1082"/>
                  <a:pt x="2026" y="1082"/>
                  <a:pt x="2026" y="1080"/>
                </a:cubicBezTo>
                <a:cubicBezTo>
                  <a:pt x="2028" y="1080"/>
                  <a:pt x="2026" y="1083"/>
                  <a:pt x="2029" y="1083"/>
                </a:cubicBezTo>
                <a:cubicBezTo>
                  <a:pt x="2028" y="1080"/>
                  <a:pt x="2037" y="1081"/>
                  <a:pt x="2035" y="1083"/>
                </a:cubicBezTo>
                <a:cubicBezTo>
                  <a:pt x="2037" y="1082"/>
                  <a:pt x="2038" y="1080"/>
                  <a:pt x="2040" y="1081"/>
                </a:cubicBezTo>
                <a:cubicBezTo>
                  <a:pt x="2038" y="1077"/>
                  <a:pt x="2033" y="1081"/>
                  <a:pt x="2033" y="1077"/>
                </a:cubicBezTo>
                <a:cubicBezTo>
                  <a:pt x="2033" y="1076"/>
                  <a:pt x="2033" y="1075"/>
                  <a:pt x="2033" y="1074"/>
                </a:cubicBezTo>
                <a:cubicBezTo>
                  <a:pt x="2035" y="1074"/>
                  <a:pt x="2036" y="1074"/>
                  <a:pt x="2036" y="1072"/>
                </a:cubicBezTo>
                <a:cubicBezTo>
                  <a:pt x="2035" y="1073"/>
                  <a:pt x="2034" y="1073"/>
                  <a:pt x="2034" y="1073"/>
                </a:cubicBezTo>
                <a:cubicBezTo>
                  <a:pt x="2034" y="1072"/>
                  <a:pt x="2034" y="1071"/>
                  <a:pt x="2034" y="1070"/>
                </a:cubicBezTo>
                <a:cubicBezTo>
                  <a:pt x="2035" y="1070"/>
                  <a:pt x="2035" y="1070"/>
                  <a:pt x="2036" y="1070"/>
                </a:cubicBezTo>
                <a:cubicBezTo>
                  <a:pt x="2037" y="1072"/>
                  <a:pt x="2037" y="1073"/>
                  <a:pt x="2038" y="1074"/>
                </a:cubicBezTo>
                <a:cubicBezTo>
                  <a:pt x="2038" y="1073"/>
                  <a:pt x="2038" y="1072"/>
                  <a:pt x="2038" y="1070"/>
                </a:cubicBezTo>
                <a:cubicBezTo>
                  <a:pt x="2039" y="1071"/>
                  <a:pt x="2040" y="1071"/>
                  <a:pt x="2041" y="1070"/>
                </a:cubicBezTo>
                <a:cubicBezTo>
                  <a:pt x="2041" y="1070"/>
                  <a:pt x="2040" y="1070"/>
                  <a:pt x="2039" y="1069"/>
                </a:cubicBezTo>
                <a:cubicBezTo>
                  <a:pt x="2041" y="1068"/>
                  <a:pt x="2043" y="1068"/>
                  <a:pt x="2045" y="1069"/>
                </a:cubicBezTo>
                <a:cubicBezTo>
                  <a:pt x="2044" y="1070"/>
                  <a:pt x="2043" y="1072"/>
                  <a:pt x="2043" y="1074"/>
                </a:cubicBezTo>
                <a:cubicBezTo>
                  <a:pt x="2046" y="1074"/>
                  <a:pt x="2043" y="1072"/>
                  <a:pt x="2044" y="1071"/>
                </a:cubicBezTo>
                <a:cubicBezTo>
                  <a:pt x="2045" y="1076"/>
                  <a:pt x="2046" y="1082"/>
                  <a:pt x="2046" y="1088"/>
                </a:cubicBezTo>
                <a:cubicBezTo>
                  <a:pt x="2046" y="1088"/>
                  <a:pt x="2045" y="1088"/>
                  <a:pt x="2044" y="1088"/>
                </a:cubicBezTo>
                <a:cubicBezTo>
                  <a:pt x="2043" y="1087"/>
                  <a:pt x="2046" y="1087"/>
                  <a:pt x="2045" y="1085"/>
                </a:cubicBezTo>
                <a:cubicBezTo>
                  <a:pt x="2044" y="1085"/>
                  <a:pt x="2044" y="1085"/>
                  <a:pt x="2044" y="1085"/>
                </a:cubicBezTo>
                <a:cubicBezTo>
                  <a:pt x="2044" y="1084"/>
                  <a:pt x="2044" y="1083"/>
                  <a:pt x="2044" y="1083"/>
                </a:cubicBezTo>
                <a:cubicBezTo>
                  <a:pt x="2043" y="1083"/>
                  <a:pt x="2043" y="1083"/>
                  <a:pt x="2043" y="1083"/>
                </a:cubicBezTo>
                <a:cubicBezTo>
                  <a:pt x="2043" y="1083"/>
                  <a:pt x="2043" y="1083"/>
                  <a:pt x="2043" y="1083"/>
                </a:cubicBezTo>
                <a:cubicBezTo>
                  <a:pt x="2039" y="1083"/>
                  <a:pt x="2039" y="1086"/>
                  <a:pt x="2036" y="1085"/>
                </a:cubicBezTo>
                <a:cubicBezTo>
                  <a:pt x="2035" y="1086"/>
                  <a:pt x="2038" y="1086"/>
                  <a:pt x="2039" y="1086"/>
                </a:cubicBezTo>
                <a:cubicBezTo>
                  <a:pt x="2038" y="1088"/>
                  <a:pt x="2037" y="1088"/>
                  <a:pt x="2036" y="1088"/>
                </a:cubicBezTo>
                <a:cubicBezTo>
                  <a:pt x="2036" y="1089"/>
                  <a:pt x="2037" y="1088"/>
                  <a:pt x="2037" y="1089"/>
                </a:cubicBezTo>
                <a:cubicBezTo>
                  <a:pt x="2034" y="1091"/>
                  <a:pt x="2029" y="1090"/>
                  <a:pt x="2025" y="1089"/>
                </a:cubicBezTo>
                <a:cubicBezTo>
                  <a:pt x="2025" y="1089"/>
                  <a:pt x="2025" y="1089"/>
                  <a:pt x="2025" y="1089"/>
                </a:cubicBezTo>
                <a:cubicBezTo>
                  <a:pt x="2027" y="1088"/>
                  <a:pt x="2029" y="1089"/>
                  <a:pt x="2032" y="1089"/>
                </a:cubicBezTo>
                <a:cubicBezTo>
                  <a:pt x="2032" y="1089"/>
                  <a:pt x="2032" y="1089"/>
                  <a:pt x="2032" y="1089"/>
                </a:cubicBezTo>
                <a:cubicBezTo>
                  <a:pt x="2032" y="1089"/>
                  <a:pt x="2032" y="1089"/>
                  <a:pt x="2032" y="1088"/>
                </a:cubicBezTo>
                <a:cubicBezTo>
                  <a:pt x="2033" y="1088"/>
                  <a:pt x="2033" y="1088"/>
                  <a:pt x="2033" y="1088"/>
                </a:cubicBezTo>
                <a:cubicBezTo>
                  <a:pt x="2033" y="1088"/>
                  <a:pt x="2033" y="1088"/>
                  <a:pt x="2032" y="1088"/>
                </a:cubicBezTo>
                <a:cubicBezTo>
                  <a:pt x="2033" y="1087"/>
                  <a:pt x="2031" y="1087"/>
                  <a:pt x="2031" y="1088"/>
                </a:cubicBezTo>
                <a:cubicBezTo>
                  <a:pt x="2030" y="1087"/>
                  <a:pt x="2027" y="1087"/>
                  <a:pt x="2025" y="1087"/>
                </a:cubicBezTo>
                <a:cubicBezTo>
                  <a:pt x="2025" y="1086"/>
                  <a:pt x="2025" y="1086"/>
                  <a:pt x="2025" y="1085"/>
                </a:cubicBezTo>
                <a:cubicBezTo>
                  <a:pt x="2025" y="1085"/>
                  <a:pt x="2025" y="1085"/>
                  <a:pt x="2025" y="1085"/>
                </a:cubicBezTo>
                <a:cubicBezTo>
                  <a:pt x="2025" y="1084"/>
                  <a:pt x="2025" y="1084"/>
                  <a:pt x="2025" y="1083"/>
                </a:cubicBezTo>
                <a:cubicBezTo>
                  <a:pt x="2025" y="1083"/>
                  <a:pt x="2025" y="1083"/>
                  <a:pt x="2025" y="1083"/>
                </a:cubicBezTo>
                <a:cubicBezTo>
                  <a:pt x="2025" y="1083"/>
                  <a:pt x="2025" y="1083"/>
                  <a:pt x="2025" y="1083"/>
                </a:cubicBezTo>
                <a:cubicBezTo>
                  <a:pt x="2025" y="1083"/>
                  <a:pt x="2025" y="1083"/>
                  <a:pt x="2025" y="1083"/>
                </a:cubicBezTo>
                <a:cubicBezTo>
                  <a:pt x="2023" y="1085"/>
                  <a:pt x="2021" y="1082"/>
                  <a:pt x="2020" y="1085"/>
                </a:cubicBezTo>
                <a:cubicBezTo>
                  <a:pt x="2020" y="1085"/>
                  <a:pt x="2020" y="1085"/>
                  <a:pt x="2020" y="1085"/>
                </a:cubicBezTo>
                <a:cubicBezTo>
                  <a:pt x="2019" y="1085"/>
                  <a:pt x="2020" y="1086"/>
                  <a:pt x="2020" y="1087"/>
                </a:cubicBezTo>
                <a:cubicBezTo>
                  <a:pt x="2019" y="1088"/>
                  <a:pt x="2019" y="1088"/>
                  <a:pt x="2018" y="1088"/>
                </a:cubicBezTo>
                <a:cubicBezTo>
                  <a:pt x="2018" y="1087"/>
                  <a:pt x="2017" y="1086"/>
                  <a:pt x="2015" y="1086"/>
                </a:cubicBezTo>
                <a:cubicBezTo>
                  <a:pt x="2016" y="1085"/>
                  <a:pt x="2016" y="1084"/>
                  <a:pt x="2018" y="1083"/>
                </a:cubicBezTo>
                <a:cubicBezTo>
                  <a:pt x="2016" y="1083"/>
                  <a:pt x="2014" y="1083"/>
                  <a:pt x="2011" y="1083"/>
                </a:cubicBezTo>
                <a:close/>
                <a:moveTo>
                  <a:pt x="2028" y="1521"/>
                </a:moveTo>
                <a:cubicBezTo>
                  <a:pt x="2028" y="1521"/>
                  <a:pt x="2028" y="1521"/>
                  <a:pt x="2027" y="1521"/>
                </a:cubicBezTo>
                <a:cubicBezTo>
                  <a:pt x="2027" y="1521"/>
                  <a:pt x="2027" y="1521"/>
                  <a:pt x="2027" y="1521"/>
                </a:cubicBezTo>
                <a:cubicBezTo>
                  <a:pt x="2026" y="1521"/>
                  <a:pt x="2025" y="1521"/>
                  <a:pt x="2024" y="1521"/>
                </a:cubicBezTo>
                <a:cubicBezTo>
                  <a:pt x="2024" y="1521"/>
                  <a:pt x="2024" y="1520"/>
                  <a:pt x="2024" y="1520"/>
                </a:cubicBezTo>
                <a:cubicBezTo>
                  <a:pt x="2026" y="1520"/>
                  <a:pt x="2027" y="1521"/>
                  <a:pt x="2028" y="1521"/>
                </a:cubicBezTo>
                <a:close/>
                <a:moveTo>
                  <a:pt x="2021" y="1087"/>
                </a:moveTo>
                <a:cubicBezTo>
                  <a:pt x="2021" y="1086"/>
                  <a:pt x="2020" y="1086"/>
                  <a:pt x="2020" y="1085"/>
                </a:cubicBezTo>
                <a:cubicBezTo>
                  <a:pt x="2022" y="1085"/>
                  <a:pt x="2023" y="1084"/>
                  <a:pt x="2024" y="1085"/>
                </a:cubicBezTo>
                <a:cubicBezTo>
                  <a:pt x="2024" y="1085"/>
                  <a:pt x="2024" y="1086"/>
                  <a:pt x="2024" y="1087"/>
                </a:cubicBezTo>
                <a:cubicBezTo>
                  <a:pt x="2023" y="1087"/>
                  <a:pt x="2022" y="1087"/>
                  <a:pt x="2021" y="1087"/>
                </a:cubicBezTo>
                <a:close/>
                <a:moveTo>
                  <a:pt x="2023" y="1520"/>
                </a:moveTo>
                <a:cubicBezTo>
                  <a:pt x="2023" y="1520"/>
                  <a:pt x="2022" y="1521"/>
                  <a:pt x="2022" y="1521"/>
                </a:cubicBezTo>
                <a:cubicBezTo>
                  <a:pt x="2022" y="1521"/>
                  <a:pt x="2021" y="1520"/>
                  <a:pt x="2020" y="1520"/>
                </a:cubicBezTo>
                <a:cubicBezTo>
                  <a:pt x="2021" y="1520"/>
                  <a:pt x="2022" y="1520"/>
                  <a:pt x="2023" y="1520"/>
                </a:cubicBezTo>
                <a:close/>
                <a:moveTo>
                  <a:pt x="2032" y="1527"/>
                </a:moveTo>
                <a:cubicBezTo>
                  <a:pt x="2029" y="1527"/>
                  <a:pt x="2026" y="1527"/>
                  <a:pt x="2024" y="1527"/>
                </a:cubicBezTo>
                <a:cubicBezTo>
                  <a:pt x="2023" y="1526"/>
                  <a:pt x="2023" y="1526"/>
                  <a:pt x="2023" y="1526"/>
                </a:cubicBezTo>
                <a:cubicBezTo>
                  <a:pt x="2022" y="1526"/>
                  <a:pt x="2021" y="1527"/>
                  <a:pt x="2021" y="1525"/>
                </a:cubicBezTo>
                <a:cubicBezTo>
                  <a:pt x="2020" y="1525"/>
                  <a:pt x="2020" y="1526"/>
                  <a:pt x="2021" y="1526"/>
                </a:cubicBezTo>
                <a:cubicBezTo>
                  <a:pt x="2020" y="1526"/>
                  <a:pt x="2020" y="1526"/>
                  <a:pt x="2020" y="1526"/>
                </a:cubicBezTo>
                <a:cubicBezTo>
                  <a:pt x="2020" y="1526"/>
                  <a:pt x="2020" y="1526"/>
                  <a:pt x="2020" y="1526"/>
                </a:cubicBezTo>
                <a:cubicBezTo>
                  <a:pt x="2018" y="1525"/>
                  <a:pt x="2015" y="1526"/>
                  <a:pt x="2016" y="1524"/>
                </a:cubicBezTo>
                <a:cubicBezTo>
                  <a:pt x="2021" y="1524"/>
                  <a:pt x="2026" y="1525"/>
                  <a:pt x="2032" y="1525"/>
                </a:cubicBezTo>
                <a:cubicBezTo>
                  <a:pt x="2032" y="1526"/>
                  <a:pt x="2032" y="1527"/>
                  <a:pt x="2032" y="1527"/>
                </a:cubicBezTo>
                <a:close/>
                <a:moveTo>
                  <a:pt x="2042" y="1533"/>
                </a:moveTo>
                <a:cubicBezTo>
                  <a:pt x="2043" y="1534"/>
                  <a:pt x="2043" y="1534"/>
                  <a:pt x="2044" y="1534"/>
                </a:cubicBezTo>
                <a:cubicBezTo>
                  <a:pt x="2044" y="1534"/>
                  <a:pt x="2044" y="1534"/>
                  <a:pt x="2044" y="1535"/>
                </a:cubicBezTo>
                <a:cubicBezTo>
                  <a:pt x="2043" y="1535"/>
                  <a:pt x="2042" y="1535"/>
                  <a:pt x="2042" y="1534"/>
                </a:cubicBezTo>
                <a:cubicBezTo>
                  <a:pt x="2042" y="1534"/>
                  <a:pt x="2042" y="1534"/>
                  <a:pt x="2042" y="1533"/>
                </a:cubicBezTo>
                <a:close/>
                <a:moveTo>
                  <a:pt x="2046" y="1580"/>
                </a:moveTo>
                <a:cubicBezTo>
                  <a:pt x="2047" y="1581"/>
                  <a:pt x="2042" y="1580"/>
                  <a:pt x="2040" y="1580"/>
                </a:cubicBezTo>
                <a:cubicBezTo>
                  <a:pt x="2040" y="1581"/>
                  <a:pt x="2040" y="1581"/>
                  <a:pt x="2040" y="1580"/>
                </a:cubicBezTo>
                <a:cubicBezTo>
                  <a:pt x="2041" y="1579"/>
                  <a:pt x="2044" y="1580"/>
                  <a:pt x="2046" y="1580"/>
                </a:cubicBezTo>
                <a:close/>
                <a:moveTo>
                  <a:pt x="2038" y="1581"/>
                </a:moveTo>
                <a:cubicBezTo>
                  <a:pt x="2036" y="1581"/>
                  <a:pt x="2036" y="1581"/>
                  <a:pt x="2034" y="1581"/>
                </a:cubicBezTo>
                <a:cubicBezTo>
                  <a:pt x="2034" y="1580"/>
                  <a:pt x="2038" y="1580"/>
                  <a:pt x="2038" y="1581"/>
                </a:cubicBezTo>
                <a:close/>
                <a:moveTo>
                  <a:pt x="2027" y="1582"/>
                </a:moveTo>
                <a:cubicBezTo>
                  <a:pt x="2026" y="1582"/>
                  <a:pt x="2025" y="1583"/>
                  <a:pt x="2024" y="1582"/>
                </a:cubicBezTo>
                <a:cubicBezTo>
                  <a:pt x="2025" y="1581"/>
                  <a:pt x="2027" y="1581"/>
                  <a:pt x="2027" y="1582"/>
                </a:cubicBezTo>
                <a:close/>
                <a:moveTo>
                  <a:pt x="2024" y="1585"/>
                </a:moveTo>
                <a:cubicBezTo>
                  <a:pt x="2024" y="1583"/>
                  <a:pt x="2026" y="1584"/>
                  <a:pt x="2027" y="1584"/>
                </a:cubicBezTo>
                <a:cubicBezTo>
                  <a:pt x="2027" y="1585"/>
                  <a:pt x="2025" y="1585"/>
                  <a:pt x="2024" y="1585"/>
                </a:cubicBezTo>
                <a:close/>
                <a:moveTo>
                  <a:pt x="2028" y="1584"/>
                </a:moveTo>
                <a:cubicBezTo>
                  <a:pt x="2031" y="1582"/>
                  <a:pt x="2037" y="1582"/>
                  <a:pt x="2041" y="1582"/>
                </a:cubicBezTo>
                <a:cubicBezTo>
                  <a:pt x="2039" y="1585"/>
                  <a:pt x="2031" y="1583"/>
                  <a:pt x="2028" y="1584"/>
                </a:cubicBezTo>
                <a:close/>
                <a:moveTo>
                  <a:pt x="2042" y="1583"/>
                </a:moveTo>
                <a:cubicBezTo>
                  <a:pt x="2041" y="1582"/>
                  <a:pt x="2043" y="1581"/>
                  <a:pt x="2043" y="1582"/>
                </a:cubicBezTo>
                <a:cubicBezTo>
                  <a:pt x="2043" y="1582"/>
                  <a:pt x="2043" y="1583"/>
                  <a:pt x="2042" y="1583"/>
                </a:cubicBezTo>
                <a:close/>
                <a:moveTo>
                  <a:pt x="2044" y="1583"/>
                </a:moveTo>
                <a:cubicBezTo>
                  <a:pt x="2044" y="1581"/>
                  <a:pt x="2048" y="1580"/>
                  <a:pt x="2048" y="1582"/>
                </a:cubicBezTo>
                <a:cubicBezTo>
                  <a:pt x="2046" y="1581"/>
                  <a:pt x="2046" y="1583"/>
                  <a:pt x="2044" y="1583"/>
                </a:cubicBezTo>
                <a:close/>
                <a:moveTo>
                  <a:pt x="2043" y="1574"/>
                </a:moveTo>
                <a:cubicBezTo>
                  <a:pt x="2043" y="1574"/>
                  <a:pt x="2043" y="1574"/>
                  <a:pt x="2044" y="1574"/>
                </a:cubicBezTo>
                <a:cubicBezTo>
                  <a:pt x="2046" y="1574"/>
                  <a:pt x="2048" y="1574"/>
                  <a:pt x="2050" y="1574"/>
                </a:cubicBezTo>
                <a:cubicBezTo>
                  <a:pt x="2048" y="1576"/>
                  <a:pt x="2046" y="1574"/>
                  <a:pt x="2043" y="1574"/>
                </a:cubicBezTo>
                <a:close/>
                <a:moveTo>
                  <a:pt x="2054" y="1576"/>
                </a:moveTo>
                <a:cubicBezTo>
                  <a:pt x="2053" y="1575"/>
                  <a:pt x="2051" y="1575"/>
                  <a:pt x="2050" y="1574"/>
                </a:cubicBezTo>
                <a:cubicBezTo>
                  <a:pt x="2051" y="1574"/>
                  <a:pt x="2053" y="1574"/>
                  <a:pt x="2054" y="1574"/>
                </a:cubicBezTo>
                <a:cubicBezTo>
                  <a:pt x="2057" y="1574"/>
                  <a:pt x="2060" y="1574"/>
                  <a:pt x="2062" y="1573"/>
                </a:cubicBezTo>
                <a:cubicBezTo>
                  <a:pt x="2062" y="1573"/>
                  <a:pt x="2062" y="1573"/>
                  <a:pt x="2063" y="1573"/>
                </a:cubicBezTo>
                <a:cubicBezTo>
                  <a:pt x="2063" y="1574"/>
                  <a:pt x="2064" y="1574"/>
                  <a:pt x="2065" y="1575"/>
                </a:cubicBezTo>
                <a:cubicBezTo>
                  <a:pt x="2062" y="1575"/>
                  <a:pt x="2058" y="1575"/>
                  <a:pt x="2054" y="1576"/>
                </a:cubicBezTo>
                <a:close/>
                <a:moveTo>
                  <a:pt x="2068" y="1564"/>
                </a:moveTo>
                <a:cubicBezTo>
                  <a:pt x="2069" y="1564"/>
                  <a:pt x="2069" y="1563"/>
                  <a:pt x="2068" y="1563"/>
                </a:cubicBezTo>
                <a:cubicBezTo>
                  <a:pt x="2068" y="1564"/>
                  <a:pt x="2068" y="1564"/>
                  <a:pt x="2068" y="1564"/>
                </a:cubicBezTo>
                <a:cubicBezTo>
                  <a:pt x="2067" y="1564"/>
                  <a:pt x="2067" y="1564"/>
                  <a:pt x="2067" y="1564"/>
                </a:cubicBezTo>
                <a:cubicBezTo>
                  <a:pt x="2067" y="1563"/>
                  <a:pt x="2066" y="1563"/>
                  <a:pt x="2066" y="1563"/>
                </a:cubicBezTo>
                <a:cubicBezTo>
                  <a:pt x="2062" y="1563"/>
                  <a:pt x="2058" y="1562"/>
                  <a:pt x="2055" y="1562"/>
                </a:cubicBezTo>
                <a:cubicBezTo>
                  <a:pt x="2055" y="1561"/>
                  <a:pt x="2055" y="1560"/>
                  <a:pt x="2054" y="1560"/>
                </a:cubicBezTo>
                <a:cubicBezTo>
                  <a:pt x="2053" y="1561"/>
                  <a:pt x="2054" y="1560"/>
                  <a:pt x="2052" y="1560"/>
                </a:cubicBezTo>
                <a:cubicBezTo>
                  <a:pt x="2052" y="1561"/>
                  <a:pt x="2053" y="1561"/>
                  <a:pt x="2053" y="1561"/>
                </a:cubicBezTo>
                <a:cubicBezTo>
                  <a:pt x="2052" y="1561"/>
                  <a:pt x="2052" y="1561"/>
                  <a:pt x="2052" y="1561"/>
                </a:cubicBezTo>
                <a:cubicBezTo>
                  <a:pt x="2051" y="1560"/>
                  <a:pt x="2050" y="1560"/>
                  <a:pt x="2049" y="1560"/>
                </a:cubicBezTo>
                <a:cubicBezTo>
                  <a:pt x="2047" y="1560"/>
                  <a:pt x="2045" y="1559"/>
                  <a:pt x="2043" y="1559"/>
                </a:cubicBezTo>
                <a:cubicBezTo>
                  <a:pt x="2045" y="1558"/>
                  <a:pt x="2046" y="1558"/>
                  <a:pt x="2048" y="1557"/>
                </a:cubicBezTo>
                <a:cubicBezTo>
                  <a:pt x="2049" y="1557"/>
                  <a:pt x="2050" y="1557"/>
                  <a:pt x="2051" y="1557"/>
                </a:cubicBezTo>
                <a:cubicBezTo>
                  <a:pt x="2052" y="1558"/>
                  <a:pt x="2052" y="1558"/>
                  <a:pt x="2053" y="1558"/>
                </a:cubicBezTo>
                <a:cubicBezTo>
                  <a:pt x="2053" y="1558"/>
                  <a:pt x="2053" y="1558"/>
                  <a:pt x="2053" y="1558"/>
                </a:cubicBezTo>
                <a:cubicBezTo>
                  <a:pt x="2054" y="1558"/>
                  <a:pt x="2054" y="1558"/>
                  <a:pt x="2055" y="1558"/>
                </a:cubicBezTo>
                <a:cubicBezTo>
                  <a:pt x="2056" y="1558"/>
                  <a:pt x="2056" y="1560"/>
                  <a:pt x="2056" y="1561"/>
                </a:cubicBezTo>
                <a:cubicBezTo>
                  <a:pt x="2057" y="1559"/>
                  <a:pt x="2062" y="1562"/>
                  <a:pt x="2063" y="1559"/>
                </a:cubicBezTo>
                <a:cubicBezTo>
                  <a:pt x="2059" y="1559"/>
                  <a:pt x="2056" y="1561"/>
                  <a:pt x="2056" y="1558"/>
                </a:cubicBezTo>
                <a:cubicBezTo>
                  <a:pt x="2061" y="1558"/>
                  <a:pt x="2066" y="1559"/>
                  <a:pt x="2071" y="1559"/>
                </a:cubicBezTo>
                <a:cubicBezTo>
                  <a:pt x="2070" y="1560"/>
                  <a:pt x="2070" y="1560"/>
                  <a:pt x="2070" y="1561"/>
                </a:cubicBezTo>
                <a:cubicBezTo>
                  <a:pt x="2071" y="1560"/>
                  <a:pt x="2072" y="1558"/>
                  <a:pt x="2072" y="1561"/>
                </a:cubicBezTo>
                <a:cubicBezTo>
                  <a:pt x="2072" y="1560"/>
                  <a:pt x="2074" y="1561"/>
                  <a:pt x="2074" y="1559"/>
                </a:cubicBezTo>
                <a:cubicBezTo>
                  <a:pt x="2077" y="1559"/>
                  <a:pt x="2079" y="1559"/>
                  <a:pt x="2081" y="1559"/>
                </a:cubicBezTo>
                <a:cubicBezTo>
                  <a:pt x="2081" y="1560"/>
                  <a:pt x="2081" y="1561"/>
                  <a:pt x="2081" y="1559"/>
                </a:cubicBezTo>
                <a:cubicBezTo>
                  <a:pt x="2080" y="1561"/>
                  <a:pt x="2079" y="1563"/>
                  <a:pt x="2080" y="1564"/>
                </a:cubicBezTo>
                <a:cubicBezTo>
                  <a:pt x="2080" y="1565"/>
                  <a:pt x="2078" y="1564"/>
                  <a:pt x="2077" y="1565"/>
                </a:cubicBezTo>
                <a:cubicBezTo>
                  <a:pt x="2074" y="1565"/>
                  <a:pt x="2071" y="1564"/>
                  <a:pt x="2068" y="1564"/>
                </a:cubicBezTo>
                <a:close/>
                <a:moveTo>
                  <a:pt x="2044" y="1535"/>
                </a:moveTo>
                <a:cubicBezTo>
                  <a:pt x="2049" y="1532"/>
                  <a:pt x="2054" y="1534"/>
                  <a:pt x="2059" y="1534"/>
                </a:cubicBezTo>
                <a:cubicBezTo>
                  <a:pt x="2058" y="1535"/>
                  <a:pt x="2058" y="1536"/>
                  <a:pt x="2058" y="1537"/>
                </a:cubicBezTo>
                <a:cubicBezTo>
                  <a:pt x="2054" y="1537"/>
                  <a:pt x="2049" y="1536"/>
                  <a:pt x="2044" y="1535"/>
                </a:cubicBezTo>
                <a:close/>
                <a:moveTo>
                  <a:pt x="2060" y="1538"/>
                </a:moveTo>
                <a:cubicBezTo>
                  <a:pt x="2060" y="1538"/>
                  <a:pt x="2060" y="1538"/>
                  <a:pt x="2060" y="1538"/>
                </a:cubicBezTo>
                <a:cubicBezTo>
                  <a:pt x="2060" y="1538"/>
                  <a:pt x="2059" y="1537"/>
                  <a:pt x="2059" y="1537"/>
                </a:cubicBezTo>
                <a:cubicBezTo>
                  <a:pt x="2059" y="1537"/>
                  <a:pt x="2059" y="1536"/>
                  <a:pt x="2060" y="1536"/>
                </a:cubicBezTo>
                <a:cubicBezTo>
                  <a:pt x="2061" y="1537"/>
                  <a:pt x="2060" y="1537"/>
                  <a:pt x="2059" y="1537"/>
                </a:cubicBezTo>
                <a:cubicBezTo>
                  <a:pt x="2059" y="1538"/>
                  <a:pt x="2060" y="1538"/>
                  <a:pt x="2060" y="1538"/>
                </a:cubicBezTo>
                <a:close/>
                <a:moveTo>
                  <a:pt x="2081" y="1566"/>
                </a:moveTo>
                <a:cubicBezTo>
                  <a:pt x="2080" y="1566"/>
                  <a:pt x="2079" y="1565"/>
                  <a:pt x="2078" y="1565"/>
                </a:cubicBezTo>
                <a:cubicBezTo>
                  <a:pt x="2079" y="1565"/>
                  <a:pt x="2080" y="1565"/>
                  <a:pt x="2081" y="1566"/>
                </a:cubicBezTo>
                <a:close/>
                <a:moveTo>
                  <a:pt x="2076" y="1571"/>
                </a:moveTo>
                <a:cubicBezTo>
                  <a:pt x="2077" y="1569"/>
                  <a:pt x="2080" y="1570"/>
                  <a:pt x="2083" y="1570"/>
                </a:cubicBezTo>
                <a:cubicBezTo>
                  <a:pt x="2080" y="1571"/>
                  <a:pt x="2078" y="1571"/>
                  <a:pt x="2076" y="1571"/>
                </a:cubicBezTo>
                <a:close/>
                <a:moveTo>
                  <a:pt x="2081" y="1578"/>
                </a:moveTo>
                <a:cubicBezTo>
                  <a:pt x="2081" y="1578"/>
                  <a:pt x="2080" y="1578"/>
                  <a:pt x="2079" y="1577"/>
                </a:cubicBezTo>
                <a:cubicBezTo>
                  <a:pt x="2080" y="1577"/>
                  <a:pt x="2080" y="1577"/>
                  <a:pt x="2080" y="1577"/>
                </a:cubicBezTo>
                <a:cubicBezTo>
                  <a:pt x="2081" y="1577"/>
                  <a:pt x="2081" y="1577"/>
                  <a:pt x="2081" y="1578"/>
                </a:cubicBezTo>
                <a:close/>
                <a:moveTo>
                  <a:pt x="2086" y="1585"/>
                </a:moveTo>
                <a:cubicBezTo>
                  <a:pt x="2083" y="1585"/>
                  <a:pt x="2086" y="1586"/>
                  <a:pt x="2086" y="1586"/>
                </a:cubicBezTo>
                <a:cubicBezTo>
                  <a:pt x="2085" y="1587"/>
                  <a:pt x="2083" y="1586"/>
                  <a:pt x="2083" y="1586"/>
                </a:cubicBezTo>
                <a:cubicBezTo>
                  <a:pt x="2084" y="1585"/>
                  <a:pt x="2081" y="1585"/>
                  <a:pt x="2080" y="1584"/>
                </a:cubicBezTo>
                <a:cubicBezTo>
                  <a:pt x="2081" y="1586"/>
                  <a:pt x="2079" y="1584"/>
                  <a:pt x="2078" y="1585"/>
                </a:cubicBezTo>
                <a:cubicBezTo>
                  <a:pt x="2078" y="1584"/>
                  <a:pt x="2078" y="1583"/>
                  <a:pt x="2077" y="1583"/>
                </a:cubicBezTo>
                <a:cubicBezTo>
                  <a:pt x="2081" y="1583"/>
                  <a:pt x="2083" y="1581"/>
                  <a:pt x="2086" y="1583"/>
                </a:cubicBezTo>
                <a:cubicBezTo>
                  <a:pt x="2084" y="1584"/>
                  <a:pt x="2085" y="1585"/>
                  <a:pt x="2086" y="1585"/>
                </a:cubicBezTo>
                <a:close/>
                <a:moveTo>
                  <a:pt x="2085" y="1564"/>
                </a:moveTo>
                <a:cubicBezTo>
                  <a:pt x="2086" y="1563"/>
                  <a:pt x="2084" y="1561"/>
                  <a:pt x="2085" y="1560"/>
                </a:cubicBezTo>
                <a:cubicBezTo>
                  <a:pt x="2084" y="1559"/>
                  <a:pt x="2082" y="1560"/>
                  <a:pt x="2082" y="1559"/>
                </a:cubicBezTo>
                <a:cubicBezTo>
                  <a:pt x="2082" y="1559"/>
                  <a:pt x="2082" y="1559"/>
                  <a:pt x="2082" y="1559"/>
                </a:cubicBezTo>
                <a:cubicBezTo>
                  <a:pt x="2083" y="1560"/>
                  <a:pt x="2086" y="1559"/>
                  <a:pt x="2086" y="1560"/>
                </a:cubicBezTo>
                <a:cubicBezTo>
                  <a:pt x="2086" y="1560"/>
                  <a:pt x="2086" y="1560"/>
                  <a:pt x="2086" y="1560"/>
                </a:cubicBezTo>
                <a:cubicBezTo>
                  <a:pt x="2086" y="1561"/>
                  <a:pt x="2086" y="1561"/>
                  <a:pt x="2086" y="1562"/>
                </a:cubicBezTo>
                <a:cubicBezTo>
                  <a:pt x="2087" y="1562"/>
                  <a:pt x="2087" y="1562"/>
                  <a:pt x="2087" y="1562"/>
                </a:cubicBezTo>
                <a:cubicBezTo>
                  <a:pt x="2087" y="1561"/>
                  <a:pt x="2087" y="1561"/>
                  <a:pt x="2087" y="1560"/>
                </a:cubicBezTo>
                <a:cubicBezTo>
                  <a:pt x="2087" y="1560"/>
                  <a:pt x="2088" y="1560"/>
                  <a:pt x="2088" y="1560"/>
                </a:cubicBezTo>
                <a:cubicBezTo>
                  <a:pt x="2088" y="1560"/>
                  <a:pt x="2088" y="1560"/>
                  <a:pt x="2088" y="1560"/>
                </a:cubicBezTo>
                <a:cubicBezTo>
                  <a:pt x="2088" y="1560"/>
                  <a:pt x="2089" y="1560"/>
                  <a:pt x="2089" y="1560"/>
                </a:cubicBezTo>
                <a:cubicBezTo>
                  <a:pt x="2089" y="1560"/>
                  <a:pt x="2089" y="1560"/>
                  <a:pt x="2089" y="1560"/>
                </a:cubicBezTo>
                <a:cubicBezTo>
                  <a:pt x="2090" y="1560"/>
                  <a:pt x="2089" y="1561"/>
                  <a:pt x="2090" y="1562"/>
                </a:cubicBezTo>
                <a:cubicBezTo>
                  <a:pt x="2090" y="1562"/>
                  <a:pt x="2090" y="1562"/>
                  <a:pt x="2090" y="1562"/>
                </a:cubicBezTo>
                <a:cubicBezTo>
                  <a:pt x="2090" y="1561"/>
                  <a:pt x="2091" y="1561"/>
                  <a:pt x="2091" y="1561"/>
                </a:cubicBezTo>
                <a:cubicBezTo>
                  <a:pt x="2091" y="1560"/>
                  <a:pt x="2091" y="1560"/>
                  <a:pt x="2091" y="1560"/>
                </a:cubicBezTo>
                <a:cubicBezTo>
                  <a:pt x="2092" y="1560"/>
                  <a:pt x="2093" y="1560"/>
                  <a:pt x="2095" y="1560"/>
                </a:cubicBezTo>
                <a:cubicBezTo>
                  <a:pt x="2095" y="1560"/>
                  <a:pt x="2095" y="1560"/>
                  <a:pt x="2095" y="1560"/>
                </a:cubicBezTo>
                <a:cubicBezTo>
                  <a:pt x="2095" y="1562"/>
                  <a:pt x="2098" y="1561"/>
                  <a:pt x="2098" y="1561"/>
                </a:cubicBezTo>
                <a:cubicBezTo>
                  <a:pt x="2099" y="1562"/>
                  <a:pt x="2098" y="1563"/>
                  <a:pt x="2099" y="1564"/>
                </a:cubicBezTo>
                <a:cubicBezTo>
                  <a:pt x="2093" y="1565"/>
                  <a:pt x="2091" y="1564"/>
                  <a:pt x="2085" y="1564"/>
                </a:cubicBezTo>
                <a:close/>
                <a:moveTo>
                  <a:pt x="2090" y="1552"/>
                </a:moveTo>
                <a:cubicBezTo>
                  <a:pt x="2094" y="1553"/>
                  <a:pt x="2097" y="1554"/>
                  <a:pt x="2098" y="1556"/>
                </a:cubicBezTo>
                <a:cubicBezTo>
                  <a:pt x="2098" y="1555"/>
                  <a:pt x="2097" y="1555"/>
                  <a:pt x="2096" y="1555"/>
                </a:cubicBezTo>
                <a:cubicBezTo>
                  <a:pt x="2096" y="1555"/>
                  <a:pt x="2095" y="1555"/>
                  <a:pt x="2095" y="1554"/>
                </a:cubicBezTo>
                <a:cubicBezTo>
                  <a:pt x="2095" y="1554"/>
                  <a:pt x="2095" y="1554"/>
                  <a:pt x="2095" y="1555"/>
                </a:cubicBezTo>
                <a:cubicBezTo>
                  <a:pt x="2093" y="1554"/>
                  <a:pt x="2092" y="1554"/>
                  <a:pt x="2090" y="1552"/>
                </a:cubicBezTo>
                <a:close/>
                <a:moveTo>
                  <a:pt x="2105" y="1563"/>
                </a:moveTo>
                <a:cubicBezTo>
                  <a:pt x="2104" y="1563"/>
                  <a:pt x="2103" y="1563"/>
                  <a:pt x="2101" y="1563"/>
                </a:cubicBezTo>
                <a:cubicBezTo>
                  <a:pt x="2100" y="1562"/>
                  <a:pt x="2100" y="1561"/>
                  <a:pt x="2101" y="1560"/>
                </a:cubicBezTo>
                <a:cubicBezTo>
                  <a:pt x="2101" y="1560"/>
                  <a:pt x="2102" y="1560"/>
                  <a:pt x="2103" y="1560"/>
                </a:cubicBezTo>
                <a:cubicBezTo>
                  <a:pt x="2104" y="1560"/>
                  <a:pt x="2106" y="1561"/>
                  <a:pt x="2105" y="1563"/>
                </a:cubicBezTo>
                <a:close/>
                <a:moveTo>
                  <a:pt x="2102" y="1555"/>
                </a:moveTo>
                <a:cubicBezTo>
                  <a:pt x="2103" y="1554"/>
                  <a:pt x="2106" y="1555"/>
                  <a:pt x="2106" y="1556"/>
                </a:cubicBezTo>
                <a:cubicBezTo>
                  <a:pt x="2105" y="1557"/>
                  <a:pt x="2102" y="1557"/>
                  <a:pt x="2102" y="1555"/>
                </a:cubicBezTo>
                <a:close/>
                <a:moveTo>
                  <a:pt x="2106" y="1584"/>
                </a:moveTo>
                <a:cubicBezTo>
                  <a:pt x="2106" y="1584"/>
                  <a:pt x="2106" y="1584"/>
                  <a:pt x="2106" y="1584"/>
                </a:cubicBezTo>
                <a:cubicBezTo>
                  <a:pt x="2106" y="1584"/>
                  <a:pt x="2109" y="1583"/>
                  <a:pt x="2109" y="1584"/>
                </a:cubicBezTo>
                <a:cubicBezTo>
                  <a:pt x="2109" y="1584"/>
                  <a:pt x="2108" y="1584"/>
                  <a:pt x="2106" y="1584"/>
                </a:cubicBezTo>
                <a:close/>
                <a:moveTo>
                  <a:pt x="2113" y="1594"/>
                </a:moveTo>
                <a:cubicBezTo>
                  <a:pt x="2113" y="1594"/>
                  <a:pt x="2111" y="1594"/>
                  <a:pt x="2111" y="1593"/>
                </a:cubicBezTo>
                <a:cubicBezTo>
                  <a:pt x="2112" y="1593"/>
                  <a:pt x="2111" y="1592"/>
                  <a:pt x="2111" y="1592"/>
                </a:cubicBezTo>
                <a:cubicBezTo>
                  <a:pt x="2114" y="1592"/>
                  <a:pt x="2113" y="1591"/>
                  <a:pt x="2113" y="1590"/>
                </a:cubicBezTo>
                <a:cubicBezTo>
                  <a:pt x="2113" y="1589"/>
                  <a:pt x="2111" y="1590"/>
                  <a:pt x="2111" y="1589"/>
                </a:cubicBezTo>
                <a:cubicBezTo>
                  <a:pt x="2115" y="1588"/>
                  <a:pt x="2113" y="1590"/>
                  <a:pt x="2115" y="1591"/>
                </a:cubicBezTo>
                <a:cubicBezTo>
                  <a:pt x="2115" y="1592"/>
                  <a:pt x="2113" y="1592"/>
                  <a:pt x="2112" y="1593"/>
                </a:cubicBezTo>
                <a:cubicBezTo>
                  <a:pt x="2113" y="1593"/>
                  <a:pt x="2113" y="1593"/>
                  <a:pt x="2113" y="1594"/>
                </a:cubicBezTo>
                <a:close/>
                <a:moveTo>
                  <a:pt x="2122" y="1591"/>
                </a:moveTo>
                <a:cubicBezTo>
                  <a:pt x="2123" y="1592"/>
                  <a:pt x="2123" y="1592"/>
                  <a:pt x="2123" y="1593"/>
                </a:cubicBezTo>
                <a:cubicBezTo>
                  <a:pt x="2122" y="1593"/>
                  <a:pt x="2122" y="1593"/>
                  <a:pt x="2122" y="1593"/>
                </a:cubicBezTo>
                <a:cubicBezTo>
                  <a:pt x="2121" y="1592"/>
                  <a:pt x="2122" y="1591"/>
                  <a:pt x="2122" y="1591"/>
                </a:cubicBezTo>
                <a:close/>
                <a:moveTo>
                  <a:pt x="2122" y="1595"/>
                </a:moveTo>
                <a:cubicBezTo>
                  <a:pt x="2120" y="1595"/>
                  <a:pt x="2119" y="1596"/>
                  <a:pt x="2117" y="1595"/>
                </a:cubicBezTo>
                <a:cubicBezTo>
                  <a:pt x="2117" y="1593"/>
                  <a:pt x="2116" y="1593"/>
                  <a:pt x="2118" y="1592"/>
                </a:cubicBezTo>
                <a:cubicBezTo>
                  <a:pt x="2120" y="1593"/>
                  <a:pt x="2121" y="1594"/>
                  <a:pt x="2122" y="1595"/>
                </a:cubicBezTo>
                <a:close/>
                <a:moveTo>
                  <a:pt x="2119" y="1588"/>
                </a:moveTo>
                <a:cubicBezTo>
                  <a:pt x="2118" y="1588"/>
                  <a:pt x="2118" y="1587"/>
                  <a:pt x="2118" y="1587"/>
                </a:cubicBezTo>
                <a:cubicBezTo>
                  <a:pt x="2115" y="1589"/>
                  <a:pt x="2112" y="1586"/>
                  <a:pt x="2109" y="1588"/>
                </a:cubicBezTo>
                <a:cubicBezTo>
                  <a:pt x="2110" y="1585"/>
                  <a:pt x="2112" y="1588"/>
                  <a:pt x="2111" y="1585"/>
                </a:cubicBezTo>
                <a:cubicBezTo>
                  <a:pt x="2112" y="1585"/>
                  <a:pt x="2113" y="1587"/>
                  <a:pt x="2114" y="1585"/>
                </a:cubicBezTo>
                <a:cubicBezTo>
                  <a:pt x="2114" y="1583"/>
                  <a:pt x="2109" y="1586"/>
                  <a:pt x="2110" y="1583"/>
                </a:cubicBezTo>
                <a:cubicBezTo>
                  <a:pt x="2106" y="1583"/>
                  <a:pt x="2106" y="1583"/>
                  <a:pt x="2106" y="1583"/>
                </a:cubicBezTo>
                <a:cubicBezTo>
                  <a:pt x="2106" y="1583"/>
                  <a:pt x="2106" y="1583"/>
                  <a:pt x="2106" y="1583"/>
                </a:cubicBezTo>
                <a:cubicBezTo>
                  <a:pt x="2106" y="1583"/>
                  <a:pt x="2106" y="1582"/>
                  <a:pt x="2107" y="1582"/>
                </a:cubicBezTo>
                <a:cubicBezTo>
                  <a:pt x="2107" y="1582"/>
                  <a:pt x="2108" y="1582"/>
                  <a:pt x="2108" y="1582"/>
                </a:cubicBezTo>
                <a:cubicBezTo>
                  <a:pt x="2109" y="1581"/>
                  <a:pt x="2112" y="1581"/>
                  <a:pt x="2113" y="1582"/>
                </a:cubicBezTo>
                <a:cubicBezTo>
                  <a:pt x="2114" y="1582"/>
                  <a:pt x="2114" y="1582"/>
                  <a:pt x="2115" y="1582"/>
                </a:cubicBezTo>
                <a:cubicBezTo>
                  <a:pt x="2115" y="1582"/>
                  <a:pt x="2114" y="1583"/>
                  <a:pt x="2114" y="1583"/>
                </a:cubicBezTo>
                <a:cubicBezTo>
                  <a:pt x="2113" y="1583"/>
                  <a:pt x="2114" y="1583"/>
                  <a:pt x="2116" y="1583"/>
                </a:cubicBezTo>
                <a:cubicBezTo>
                  <a:pt x="2116" y="1583"/>
                  <a:pt x="2116" y="1583"/>
                  <a:pt x="2116" y="1583"/>
                </a:cubicBezTo>
                <a:cubicBezTo>
                  <a:pt x="2116" y="1583"/>
                  <a:pt x="2116" y="1583"/>
                  <a:pt x="2116" y="1583"/>
                </a:cubicBezTo>
                <a:cubicBezTo>
                  <a:pt x="2116" y="1583"/>
                  <a:pt x="2117" y="1583"/>
                  <a:pt x="2117" y="1583"/>
                </a:cubicBezTo>
                <a:cubicBezTo>
                  <a:pt x="2117" y="1584"/>
                  <a:pt x="2115" y="1584"/>
                  <a:pt x="2116" y="1586"/>
                </a:cubicBezTo>
                <a:cubicBezTo>
                  <a:pt x="2117" y="1586"/>
                  <a:pt x="2118" y="1587"/>
                  <a:pt x="2119" y="1588"/>
                </a:cubicBezTo>
                <a:close/>
                <a:moveTo>
                  <a:pt x="2107" y="1561"/>
                </a:moveTo>
                <a:cubicBezTo>
                  <a:pt x="2110" y="1561"/>
                  <a:pt x="2113" y="1561"/>
                  <a:pt x="2116" y="1561"/>
                </a:cubicBezTo>
                <a:cubicBezTo>
                  <a:pt x="2116" y="1562"/>
                  <a:pt x="2116" y="1563"/>
                  <a:pt x="2115" y="1563"/>
                </a:cubicBezTo>
                <a:cubicBezTo>
                  <a:pt x="2114" y="1563"/>
                  <a:pt x="2114" y="1562"/>
                  <a:pt x="2113" y="1562"/>
                </a:cubicBezTo>
                <a:cubicBezTo>
                  <a:pt x="2113" y="1563"/>
                  <a:pt x="2109" y="1562"/>
                  <a:pt x="2106" y="1562"/>
                </a:cubicBezTo>
                <a:cubicBezTo>
                  <a:pt x="2108" y="1562"/>
                  <a:pt x="2106" y="1561"/>
                  <a:pt x="2107" y="1561"/>
                </a:cubicBezTo>
                <a:close/>
                <a:moveTo>
                  <a:pt x="2106" y="1556"/>
                </a:moveTo>
                <a:cubicBezTo>
                  <a:pt x="2107" y="1556"/>
                  <a:pt x="2108" y="1555"/>
                  <a:pt x="2108" y="1555"/>
                </a:cubicBezTo>
                <a:cubicBezTo>
                  <a:pt x="2108" y="1555"/>
                  <a:pt x="2108" y="1555"/>
                  <a:pt x="2108" y="1556"/>
                </a:cubicBezTo>
                <a:cubicBezTo>
                  <a:pt x="2109" y="1556"/>
                  <a:pt x="2109" y="1556"/>
                  <a:pt x="2109" y="1556"/>
                </a:cubicBezTo>
                <a:cubicBezTo>
                  <a:pt x="2110" y="1556"/>
                  <a:pt x="2110" y="1556"/>
                  <a:pt x="2110" y="1557"/>
                </a:cubicBezTo>
                <a:cubicBezTo>
                  <a:pt x="2109" y="1556"/>
                  <a:pt x="2106" y="1557"/>
                  <a:pt x="2106" y="1556"/>
                </a:cubicBezTo>
                <a:close/>
                <a:moveTo>
                  <a:pt x="2110" y="1556"/>
                </a:moveTo>
                <a:cubicBezTo>
                  <a:pt x="2111" y="1556"/>
                  <a:pt x="2111" y="1556"/>
                  <a:pt x="2112" y="1556"/>
                </a:cubicBezTo>
                <a:cubicBezTo>
                  <a:pt x="2112" y="1556"/>
                  <a:pt x="2112" y="1556"/>
                  <a:pt x="2112" y="1557"/>
                </a:cubicBezTo>
                <a:cubicBezTo>
                  <a:pt x="2112" y="1556"/>
                  <a:pt x="2112" y="1556"/>
                  <a:pt x="2112" y="1556"/>
                </a:cubicBezTo>
                <a:cubicBezTo>
                  <a:pt x="2113" y="1557"/>
                  <a:pt x="2113" y="1557"/>
                  <a:pt x="2112" y="1557"/>
                </a:cubicBezTo>
                <a:cubicBezTo>
                  <a:pt x="2112" y="1557"/>
                  <a:pt x="2112" y="1557"/>
                  <a:pt x="2112" y="1557"/>
                </a:cubicBezTo>
                <a:cubicBezTo>
                  <a:pt x="2112" y="1557"/>
                  <a:pt x="2112" y="1557"/>
                  <a:pt x="2112" y="1557"/>
                </a:cubicBezTo>
                <a:cubicBezTo>
                  <a:pt x="2112" y="1557"/>
                  <a:pt x="2112" y="1557"/>
                  <a:pt x="2111" y="1557"/>
                </a:cubicBezTo>
                <a:cubicBezTo>
                  <a:pt x="2111" y="1557"/>
                  <a:pt x="2110" y="1557"/>
                  <a:pt x="2110" y="1556"/>
                </a:cubicBezTo>
                <a:close/>
                <a:moveTo>
                  <a:pt x="2116" y="1561"/>
                </a:moveTo>
                <a:cubicBezTo>
                  <a:pt x="2117" y="1561"/>
                  <a:pt x="2117" y="1561"/>
                  <a:pt x="2117" y="1561"/>
                </a:cubicBezTo>
                <a:cubicBezTo>
                  <a:pt x="2117" y="1562"/>
                  <a:pt x="2117" y="1563"/>
                  <a:pt x="2116" y="1563"/>
                </a:cubicBezTo>
                <a:cubicBezTo>
                  <a:pt x="2115" y="1563"/>
                  <a:pt x="2117" y="1561"/>
                  <a:pt x="2116" y="1561"/>
                </a:cubicBezTo>
                <a:close/>
                <a:moveTo>
                  <a:pt x="2117" y="1555"/>
                </a:moveTo>
                <a:cubicBezTo>
                  <a:pt x="2115" y="1555"/>
                  <a:pt x="2118" y="1554"/>
                  <a:pt x="2116" y="1554"/>
                </a:cubicBezTo>
                <a:cubicBezTo>
                  <a:pt x="2116" y="1555"/>
                  <a:pt x="2116" y="1555"/>
                  <a:pt x="2116" y="1555"/>
                </a:cubicBezTo>
                <a:cubicBezTo>
                  <a:pt x="2115" y="1555"/>
                  <a:pt x="2115" y="1555"/>
                  <a:pt x="2115" y="1555"/>
                </a:cubicBezTo>
                <a:cubicBezTo>
                  <a:pt x="2114" y="1554"/>
                  <a:pt x="2114" y="1554"/>
                  <a:pt x="2113" y="1555"/>
                </a:cubicBezTo>
                <a:cubicBezTo>
                  <a:pt x="2113" y="1554"/>
                  <a:pt x="2112" y="1554"/>
                  <a:pt x="2111" y="1554"/>
                </a:cubicBezTo>
                <a:cubicBezTo>
                  <a:pt x="2111" y="1554"/>
                  <a:pt x="2111" y="1554"/>
                  <a:pt x="2111" y="1554"/>
                </a:cubicBezTo>
                <a:cubicBezTo>
                  <a:pt x="2111" y="1554"/>
                  <a:pt x="2111" y="1554"/>
                  <a:pt x="2111" y="1554"/>
                </a:cubicBezTo>
                <a:cubicBezTo>
                  <a:pt x="2107" y="1554"/>
                  <a:pt x="2102" y="1553"/>
                  <a:pt x="2099" y="1553"/>
                </a:cubicBezTo>
                <a:cubicBezTo>
                  <a:pt x="2101" y="1553"/>
                  <a:pt x="2103" y="1553"/>
                  <a:pt x="2105" y="1552"/>
                </a:cubicBezTo>
                <a:cubicBezTo>
                  <a:pt x="2106" y="1553"/>
                  <a:pt x="2108" y="1553"/>
                  <a:pt x="2108" y="1553"/>
                </a:cubicBezTo>
                <a:cubicBezTo>
                  <a:pt x="2109" y="1554"/>
                  <a:pt x="2109" y="1553"/>
                  <a:pt x="2109" y="1552"/>
                </a:cubicBezTo>
                <a:cubicBezTo>
                  <a:pt x="2112" y="1552"/>
                  <a:pt x="2115" y="1553"/>
                  <a:pt x="2118" y="1553"/>
                </a:cubicBezTo>
                <a:cubicBezTo>
                  <a:pt x="2119" y="1554"/>
                  <a:pt x="2119" y="1554"/>
                  <a:pt x="2119" y="1555"/>
                </a:cubicBezTo>
                <a:cubicBezTo>
                  <a:pt x="2119" y="1556"/>
                  <a:pt x="2117" y="1554"/>
                  <a:pt x="2117" y="1555"/>
                </a:cubicBezTo>
                <a:close/>
                <a:moveTo>
                  <a:pt x="2120" y="1555"/>
                </a:moveTo>
                <a:cubicBezTo>
                  <a:pt x="2120" y="1557"/>
                  <a:pt x="2120" y="1556"/>
                  <a:pt x="2122" y="1557"/>
                </a:cubicBezTo>
                <a:cubicBezTo>
                  <a:pt x="2122" y="1557"/>
                  <a:pt x="2122" y="1557"/>
                  <a:pt x="2122" y="1557"/>
                </a:cubicBezTo>
                <a:cubicBezTo>
                  <a:pt x="2121" y="1556"/>
                  <a:pt x="2120" y="1556"/>
                  <a:pt x="2119" y="1556"/>
                </a:cubicBezTo>
                <a:cubicBezTo>
                  <a:pt x="2119" y="1556"/>
                  <a:pt x="2120" y="1555"/>
                  <a:pt x="2120" y="1555"/>
                </a:cubicBezTo>
                <a:close/>
                <a:moveTo>
                  <a:pt x="2121" y="1555"/>
                </a:moveTo>
                <a:cubicBezTo>
                  <a:pt x="2121" y="1554"/>
                  <a:pt x="2121" y="1554"/>
                  <a:pt x="2121" y="1554"/>
                </a:cubicBezTo>
                <a:cubicBezTo>
                  <a:pt x="2122" y="1554"/>
                  <a:pt x="2123" y="1554"/>
                  <a:pt x="2123" y="1555"/>
                </a:cubicBezTo>
                <a:cubicBezTo>
                  <a:pt x="2122" y="1555"/>
                  <a:pt x="2121" y="1554"/>
                  <a:pt x="2121" y="1555"/>
                </a:cubicBezTo>
                <a:close/>
                <a:moveTo>
                  <a:pt x="2119" y="1561"/>
                </a:moveTo>
                <a:cubicBezTo>
                  <a:pt x="2119" y="1561"/>
                  <a:pt x="2119" y="1561"/>
                  <a:pt x="2119" y="1561"/>
                </a:cubicBezTo>
                <a:cubicBezTo>
                  <a:pt x="2121" y="1561"/>
                  <a:pt x="2123" y="1561"/>
                  <a:pt x="2125" y="1560"/>
                </a:cubicBezTo>
                <a:cubicBezTo>
                  <a:pt x="2125" y="1562"/>
                  <a:pt x="2121" y="1561"/>
                  <a:pt x="2119" y="1561"/>
                </a:cubicBezTo>
                <a:close/>
                <a:moveTo>
                  <a:pt x="2131" y="1558"/>
                </a:moveTo>
                <a:cubicBezTo>
                  <a:pt x="2131" y="1558"/>
                  <a:pt x="2131" y="1558"/>
                  <a:pt x="2131" y="1558"/>
                </a:cubicBezTo>
                <a:cubicBezTo>
                  <a:pt x="2129" y="1558"/>
                  <a:pt x="2127" y="1558"/>
                  <a:pt x="2125" y="1557"/>
                </a:cubicBezTo>
                <a:cubicBezTo>
                  <a:pt x="2127" y="1557"/>
                  <a:pt x="2127" y="1557"/>
                  <a:pt x="2128" y="1557"/>
                </a:cubicBezTo>
                <a:cubicBezTo>
                  <a:pt x="2129" y="1558"/>
                  <a:pt x="2131" y="1557"/>
                  <a:pt x="2132" y="1557"/>
                </a:cubicBezTo>
                <a:cubicBezTo>
                  <a:pt x="2133" y="1557"/>
                  <a:pt x="2133" y="1558"/>
                  <a:pt x="2133" y="1558"/>
                </a:cubicBezTo>
                <a:cubicBezTo>
                  <a:pt x="2132" y="1558"/>
                  <a:pt x="2131" y="1558"/>
                  <a:pt x="2131" y="1558"/>
                </a:cubicBezTo>
                <a:close/>
                <a:moveTo>
                  <a:pt x="2125" y="1553"/>
                </a:moveTo>
                <a:cubicBezTo>
                  <a:pt x="2128" y="1553"/>
                  <a:pt x="2130" y="1553"/>
                  <a:pt x="2133" y="1553"/>
                </a:cubicBezTo>
                <a:cubicBezTo>
                  <a:pt x="2130" y="1555"/>
                  <a:pt x="2128" y="1554"/>
                  <a:pt x="2126" y="1554"/>
                </a:cubicBezTo>
                <a:cubicBezTo>
                  <a:pt x="2126" y="1553"/>
                  <a:pt x="2126" y="1553"/>
                  <a:pt x="2125" y="1553"/>
                </a:cubicBezTo>
                <a:close/>
                <a:moveTo>
                  <a:pt x="2142" y="1561"/>
                </a:moveTo>
                <a:cubicBezTo>
                  <a:pt x="2141" y="1561"/>
                  <a:pt x="2141" y="1561"/>
                  <a:pt x="2140" y="1561"/>
                </a:cubicBezTo>
                <a:cubicBezTo>
                  <a:pt x="2140" y="1560"/>
                  <a:pt x="2139" y="1560"/>
                  <a:pt x="2140" y="1560"/>
                </a:cubicBezTo>
                <a:cubicBezTo>
                  <a:pt x="2140" y="1560"/>
                  <a:pt x="2140" y="1560"/>
                  <a:pt x="2140" y="1560"/>
                </a:cubicBezTo>
                <a:cubicBezTo>
                  <a:pt x="2140" y="1560"/>
                  <a:pt x="2140" y="1560"/>
                  <a:pt x="2140" y="1560"/>
                </a:cubicBezTo>
                <a:cubicBezTo>
                  <a:pt x="2140" y="1560"/>
                  <a:pt x="2140" y="1559"/>
                  <a:pt x="2140" y="1559"/>
                </a:cubicBezTo>
                <a:cubicBezTo>
                  <a:pt x="2140" y="1561"/>
                  <a:pt x="2141" y="1561"/>
                  <a:pt x="2142" y="1561"/>
                </a:cubicBezTo>
                <a:close/>
                <a:moveTo>
                  <a:pt x="2138" y="1557"/>
                </a:moveTo>
                <a:cubicBezTo>
                  <a:pt x="2140" y="1557"/>
                  <a:pt x="2139" y="1559"/>
                  <a:pt x="2140" y="1558"/>
                </a:cubicBezTo>
                <a:cubicBezTo>
                  <a:pt x="2140" y="1559"/>
                  <a:pt x="2140" y="1559"/>
                  <a:pt x="2140" y="1559"/>
                </a:cubicBezTo>
                <a:cubicBezTo>
                  <a:pt x="2139" y="1559"/>
                  <a:pt x="2138" y="1558"/>
                  <a:pt x="2138" y="1558"/>
                </a:cubicBezTo>
                <a:cubicBezTo>
                  <a:pt x="2138" y="1558"/>
                  <a:pt x="2138" y="1558"/>
                  <a:pt x="2138" y="1557"/>
                </a:cubicBezTo>
                <a:close/>
                <a:moveTo>
                  <a:pt x="2136" y="1554"/>
                </a:moveTo>
                <a:cubicBezTo>
                  <a:pt x="2136" y="1554"/>
                  <a:pt x="2136" y="1554"/>
                  <a:pt x="2136" y="1554"/>
                </a:cubicBezTo>
                <a:cubicBezTo>
                  <a:pt x="2135" y="1554"/>
                  <a:pt x="2134" y="1554"/>
                  <a:pt x="2133" y="1554"/>
                </a:cubicBezTo>
                <a:cubicBezTo>
                  <a:pt x="2134" y="1554"/>
                  <a:pt x="2135" y="1554"/>
                  <a:pt x="2136" y="1554"/>
                </a:cubicBezTo>
                <a:close/>
                <a:moveTo>
                  <a:pt x="2137" y="1534"/>
                </a:moveTo>
                <a:cubicBezTo>
                  <a:pt x="2137" y="1534"/>
                  <a:pt x="2138" y="1534"/>
                  <a:pt x="2139" y="1534"/>
                </a:cubicBezTo>
                <a:cubicBezTo>
                  <a:pt x="2140" y="1535"/>
                  <a:pt x="2141" y="1535"/>
                  <a:pt x="2143" y="1535"/>
                </a:cubicBezTo>
                <a:cubicBezTo>
                  <a:pt x="2140" y="1537"/>
                  <a:pt x="2137" y="1534"/>
                  <a:pt x="2135" y="1536"/>
                </a:cubicBezTo>
                <a:cubicBezTo>
                  <a:pt x="2136" y="1534"/>
                  <a:pt x="2131" y="1534"/>
                  <a:pt x="2130" y="1536"/>
                </a:cubicBezTo>
                <a:cubicBezTo>
                  <a:pt x="2132" y="1536"/>
                  <a:pt x="2136" y="1537"/>
                  <a:pt x="2136" y="1535"/>
                </a:cubicBezTo>
                <a:cubicBezTo>
                  <a:pt x="2138" y="1536"/>
                  <a:pt x="2136" y="1536"/>
                  <a:pt x="2136" y="1537"/>
                </a:cubicBezTo>
                <a:cubicBezTo>
                  <a:pt x="2138" y="1537"/>
                  <a:pt x="2138" y="1538"/>
                  <a:pt x="2140" y="1538"/>
                </a:cubicBezTo>
                <a:cubicBezTo>
                  <a:pt x="2135" y="1541"/>
                  <a:pt x="2122" y="1540"/>
                  <a:pt x="2117" y="1543"/>
                </a:cubicBezTo>
                <a:cubicBezTo>
                  <a:pt x="2118" y="1545"/>
                  <a:pt x="2120" y="1544"/>
                  <a:pt x="2122" y="1544"/>
                </a:cubicBezTo>
                <a:cubicBezTo>
                  <a:pt x="2122" y="1544"/>
                  <a:pt x="2121" y="1544"/>
                  <a:pt x="2121" y="1544"/>
                </a:cubicBezTo>
                <a:cubicBezTo>
                  <a:pt x="2125" y="1542"/>
                  <a:pt x="2131" y="1543"/>
                  <a:pt x="2136" y="1542"/>
                </a:cubicBezTo>
                <a:cubicBezTo>
                  <a:pt x="2135" y="1544"/>
                  <a:pt x="2133" y="1544"/>
                  <a:pt x="2131" y="1543"/>
                </a:cubicBezTo>
                <a:cubicBezTo>
                  <a:pt x="2132" y="1545"/>
                  <a:pt x="2133" y="1545"/>
                  <a:pt x="2133" y="1547"/>
                </a:cubicBezTo>
                <a:cubicBezTo>
                  <a:pt x="2132" y="1547"/>
                  <a:pt x="2130" y="1547"/>
                  <a:pt x="2129" y="1546"/>
                </a:cubicBezTo>
                <a:cubicBezTo>
                  <a:pt x="2129" y="1546"/>
                  <a:pt x="2129" y="1546"/>
                  <a:pt x="2129" y="1545"/>
                </a:cubicBezTo>
                <a:cubicBezTo>
                  <a:pt x="2128" y="1545"/>
                  <a:pt x="2128" y="1546"/>
                  <a:pt x="2128" y="1546"/>
                </a:cubicBezTo>
                <a:cubicBezTo>
                  <a:pt x="2127" y="1546"/>
                  <a:pt x="2126" y="1546"/>
                  <a:pt x="2125" y="1546"/>
                </a:cubicBezTo>
                <a:cubicBezTo>
                  <a:pt x="2125" y="1546"/>
                  <a:pt x="2125" y="1546"/>
                  <a:pt x="2125" y="1546"/>
                </a:cubicBezTo>
                <a:cubicBezTo>
                  <a:pt x="2125" y="1545"/>
                  <a:pt x="2125" y="1546"/>
                  <a:pt x="2124" y="1546"/>
                </a:cubicBezTo>
                <a:cubicBezTo>
                  <a:pt x="2113" y="1545"/>
                  <a:pt x="2102" y="1543"/>
                  <a:pt x="2091" y="1542"/>
                </a:cubicBezTo>
                <a:cubicBezTo>
                  <a:pt x="2091" y="1542"/>
                  <a:pt x="2090" y="1541"/>
                  <a:pt x="2090" y="1541"/>
                </a:cubicBezTo>
                <a:cubicBezTo>
                  <a:pt x="2093" y="1543"/>
                  <a:pt x="2093" y="1539"/>
                  <a:pt x="2095" y="1540"/>
                </a:cubicBezTo>
                <a:cubicBezTo>
                  <a:pt x="2093" y="1538"/>
                  <a:pt x="2089" y="1541"/>
                  <a:pt x="2089" y="1537"/>
                </a:cubicBezTo>
                <a:cubicBezTo>
                  <a:pt x="2089" y="1537"/>
                  <a:pt x="2089" y="1538"/>
                  <a:pt x="2088" y="1538"/>
                </a:cubicBezTo>
                <a:cubicBezTo>
                  <a:pt x="2088" y="1539"/>
                  <a:pt x="2089" y="1540"/>
                  <a:pt x="2089" y="1540"/>
                </a:cubicBezTo>
                <a:cubicBezTo>
                  <a:pt x="2088" y="1541"/>
                  <a:pt x="2088" y="1540"/>
                  <a:pt x="2088" y="1539"/>
                </a:cubicBezTo>
                <a:cubicBezTo>
                  <a:pt x="2086" y="1540"/>
                  <a:pt x="2089" y="1540"/>
                  <a:pt x="2087" y="1541"/>
                </a:cubicBezTo>
                <a:cubicBezTo>
                  <a:pt x="2086" y="1541"/>
                  <a:pt x="2087" y="1540"/>
                  <a:pt x="2086" y="1540"/>
                </a:cubicBezTo>
                <a:cubicBezTo>
                  <a:pt x="2084" y="1540"/>
                  <a:pt x="2083" y="1541"/>
                  <a:pt x="2083" y="1541"/>
                </a:cubicBezTo>
                <a:cubicBezTo>
                  <a:pt x="2079" y="1540"/>
                  <a:pt x="2074" y="1540"/>
                  <a:pt x="2070" y="1539"/>
                </a:cubicBezTo>
                <a:cubicBezTo>
                  <a:pt x="2071" y="1539"/>
                  <a:pt x="2071" y="1539"/>
                  <a:pt x="2071" y="1538"/>
                </a:cubicBezTo>
                <a:cubicBezTo>
                  <a:pt x="2070" y="1538"/>
                  <a:pt x="2069" y="1538"/>
                  <a:pt x="2069" y="1539"/>
                </a:cubicBezTo>
                <a:cubicBezTo>
                  <a:pt x="2069" y="1539"/>
                  <a:pt x="2068" y="1539"/>
                  <a:pt x="2068" y="1539"/>
                </a:cubicBezTo>
                <a:cubicBezTo>
                  <a:pt x="2068" y="1538"/>
                  <a:pt x="2068" y="1538"/>
                  <a:pt x="2069" y="1538"/>
                </a:cubicBezTo>
                <a:cubicBezTo>
                  <a:pt x="2067" y="1537"/>
                  <a:pt x="2064" y="1537"/>
                  <a:pt x="2062" y="1538"/>
                </a:cubicBezTo>
                <a:cubicBezTo>
                  <a:pt x="2060" y="1538"/>
                  <a:pt x="2061" y="1534"/>
                  <a:pt x="2059" y="1535"/>
                </a:cubicBezTo>
                <a:cubicBezTo>
                  <a:pt x="2059" y="1535"/>
                  <a:pt x="2059" y="1535"/>
                  <a:pt x="2059" y="1534"/>
                </a:cubicBezTo>
                <a:cubicBezTo>
                  <a:pt x="2060" y="1534"/>
                  <a:pt x="2061" y="1534"/>
                  <a:pt x="2062" y="1534"/>
                </a:cubicBezTo>
                <a:cubicBezTo>
                  <a:pt x="2062" y="1535"/>
                  <a:pt x="2062" y="1535"/>
                  <a:pt x="2061" y="1535"/>
                </a:cubicBezTo>
                <a:cubicBezTo>
                  <a:pt x="2061" y="1536"/>
                  <a:pt x="2062" y="1536"/>
                  <a:pt x="2062" y="1537"/>
                </a:cubicBezTo>
                <a:cubicBezTo>
                  <a:pt x="2063" y="1536"/>
                  <a:pt x="2066" y="1535"/>
                  <a:pt x="2066" y="1536"/>
                </a:cubicBezTo>
                <a:cubicBezTo>
                  <a:pt x="2067" y="1536"/>
                  <a:pt x="2067" y="1535"/>
                  <a:pt x="2066" y="1535"/>
                </a:cubicBezTo>
                <a:cubicBezTo>
                  <a:pt x="2066" y="1534"/>
                  <a:pt x="2067" y="1534"/>
                  <a:pt x="2069" y="1534"/>
                </a:cubicBezTo>
                <a:cubicBezTo>
                  <a:pt x="2071" y="1535"/>
                  <a:pt x="2074" y="1534"/>
                  <a:pt x="2072" y="1533"/>
                </a:cubicBezTo>
                <a:cubicBezTo>
                  <a:pt x="2073" y="1533"/>
                  <a:pt x="2076" y="1533"/>
                  <a:pt x="2074" y="1533"/>
                </a:cubicBezTo>
                <a:cubicBezTo>
                  <a:pt x="2068" y="1533"/>
                  <a:pt x="2068" y="1533"/>
                  <a:pt x="2068" y="1533"/>
                </a:cubicBezTo>
                <a:cubicBezTo>
                  <a:pt x="2068" y="1533"/>
                  <a:pt x="2068" y="1533"/>
                  <a:pt x="2068" y="1533"/>
                </a:cubicBezTo>
                <a:cubicBezTo>
                  <a:pt x="2068" y="1533"/>
                  <a:pt x="2068" y="1533"/>
                  <a:pt x="2068" y="1533"/>
                </a:cubicBezTo>
                <a:cubicBezTo>
                  <a:pt x="2068" y="1533"/>
                  <a:pt x="2068" y="1533"/>
                  <a:pt x="2068" y="1533"/>
                </a:cubicBezTo>
                <a:cubicBezTo>
                  <a:pt x="2066" y="1535"/>
                  <a:pt x="2064" y="1535"/>
                  <a:pt x="2062" y="1535"/>
                </a:cubicBezTo>
                <a:cubicBezTo>
                  <a:pt x="2062" y="1535"/>
                  <a:pt x="2062" y="1535"/>
                  <a:pt x="2062" y="1534"/>
                </a:cubicBezTo>
                <a:cubicBezTo>
                  <a:pt x="2064" y="1534"/>
                  <a:pt x="2065" y="1534"/>
                  <a:pt x="2066" y="1533"/>
                </a:cubicBezTo>
                <a:cubicBezTo>
                  <a:pt x="2066" y="1533"/>
                  <a:pt x="2067" y="1533"/>
                  <a:pt x="2067" y="1533"/>
                </a:cubicBezTo>
                <a:cubicBezTo>
                  <a:pt x="2067" y="1530"/>
                  <a:pt x="2070" y="1532"/>
                  <a:pt x="2071" y="1531"/>
                </a:cubicBezTo>
                <a:cubicBezTo>
                  <a:pt x="2071" y="1529"/>
                  <a:pt x="2067" y="1532"/>
                  <a:pt x="2067" y="1531"/>
                </a:cubicBezTo>
                <a:cubicBezTo>
                  <a:pt x="2066" y="1531"/>
                  <a:pt x="2067" y="1532"/>
                  <a:pt x="2067" y="1532"/>
                </a:cubicBezTo>
                <a:cubicBezTo>
                  <a:pt x="2066" y="1532"/>
                  <a:pt x="2066" y="1533"/>
                  <a:pt x="2065" y="1533"/>
                </a:cubicBezTo>
                <a:cubicBezTo>
                  <a:pt x="2065" y="1533"/>
                  <a:pt x="2065" y="1533"/>
                  <a:pt x="2065" y="1533"/>
                </a:cubicBezTo>
                <a:cubicBezTo>
                  <a:pt x="2065" y="1533"/>
                  <a:pt x="2065" y="1533"/>
                  <a:pt x="2065" y="1532"/>
                </a:cubicBezTo>
                <a:cubicBezTo>
                  <a:pt x="2063" y="1532"/>
                  <a:pt x="2063" y="1532"/>
                  <a:pt x="2063" y="1532"/>
                </a:cubicBezTo>
                <a:cubicBezTo>
                  <a:pt x="2063" y="1533"/>
                  <a:pt x="2063" y="1533"/>
                  <a:pt x="2063" y="1533"/>
                </a:cubicBezTo>
                <a:cubicBezTo>
                  <a:pt x="2062" y="1533"/>
                  <a:pt x="2062" y="1533"/>
                  <a:pt x="2061" y="1533"/>
                </a:cubicBezTo>
                <a:cubicBezTo>
                  <a:pt x="2061" y="1533"/>
                  <a:pt x="2061" y="1533"/>
                  <a:pt x="2061" y="1532"/>
                </a:cubicBezTo>
                <a:cubicBezTo>
                  <a:pt x="2060" y="1532"/>
                  <a:pt x="2060" y="1532"/>
                  <a:pt x="2060" y="1533"/>
                </a:cubicBezTo>
                <a:cubicBezTo>
                  <a:pt x="2054" y="1533"/>
                  <a:pt x="2048" y="1532"/>
                  <a:pt x="2047" y="1528"/>
                </a:cubicBezTo>
                <a:cubicBezTo>
                  <a:pt x="2043" y="1528"/>
                  <a:pt x="2039" y="1528"/>
                  <a:pt x="2036" y="1528"/>
                </a:cubicBezTo>
                <a:cubicBezTo>
                  <a:pt x="2035" y="1527"/>
                  <a:pt x="2034" y="1527"/>
                  <a:pt x="2033" y="1527"/>
                </a:cubicBezTo>
                <a:cubicBezTo>
                  <a:pt x="2033" y="1526"/>
                  <a:pt x="2033" y="1526"/>
                  <a:pt x="2034" y="1525"/>
                </a:cubicBezTo>
                <a:cubicBezTo>
                  <a:pt x="2046" y="1526"/>
                  <a:pt x="2057" y="1527"/>
                  <a:pt x="2071" y="1527"/>
                </a:cubicBezTo>
                <a:cubicBezTo>
                  <a:pt x="2070" y="1526"/>
                  <a:pt x="2070" y="1526"/>
                  <a:pt x="2070" y="1525"/>
                </a:cubicBezTo>
                <a:cubicBezTo>
                  <a:pt x="2073" y="1523"/>
                  <a:pt x="2078" y="1526"/>
                  <a:pt x="2080" y="1524"/>
                </a:cubicBezTo>
                <a:cubicBezTo>
                  <a:pt x="2082" y="1524"/>
                  <a:pt x="2082" y="1525"/>
                  <a:pt x="2083" y="1525"/>
                </a:cubicBezTo>
                <a:cubicBezTo>
                  <a:pt x="2082" y="1525"/>
                  <a:pt x="2081" y="1525"/>
                  <a:pt x="2080" y="1526"/>
                </a:cubicBezTo>
                <a:cubicBezTo>
                  <a:pt x="2084" y="1527"/>
                  <a:pt x="2086" y="1525"/>
                  <a:pt x="2090" y="1526"/>
                </a:cubicBezTo>
                <a:cubicBezTo>
                  <a:pt x="2090" y="1526"/>
                  <a:pt x="2089" y="1525"/>
                  <a:pt x="2088" y="1525"/>
                </a:cubicBezTo>
                <a:cubicBezTo>
                  <a:pt x="2097" y="1525"/>
                  <a:pt x="2106" y="1527"/>
                  <a:pt x="2114" y="1527"/>
                </a:cubicBezTo>
                <a:cubicBezTo>
                  <a:pt x="2115" y="1528"/>
                  <a:pt x="2116" y="1528"/>
                  <a:pt x="2117" y="1527"/>
                </a:cubicBezTo>
                <a:cubicBezTo>
                  <a:pt x="2118" y="1528"/>
                  <a:pt x="2119" y="1528"/>
                  <a:pt x="2120" y="1528"/>
                </a:cubicBezTo>
                <a:cubicBezTo>
                  <a:pt x="2122" y="1529"/>
                  <a:pt x="2122" y="1531"/>
                  <a:pt x="2125" y="1530"/>
                </a:cubicBezTo>
                <a:cubicBezTo>
                  <a:pt x="2125" y="1529"/>
                  <a:pt x="2123" y="1529"/>
                  <a:pt x="2123" y="1529"/>
                </a:cubicBezTo>
                <a:cubicBezTo>
                  <a:pt x="2129" y="1529"/>
                  <a:pt x="2136" y="1530"/>
                  <a:pt x="2142" y="1531"/>
                </a:cubicBezTo>
                <a:cubicBezTo>
                  <a:pt x="2136" y="1531"/>
                  <a:pt x="2129" y="1532"/>
                  <a:pt x="2122" y="1532"/>
                </a:cubicBezTo>
                <a:cubicBezTo>
                  <a:pt x="2130" y="1534"/>
                  <a:pt x="2138" y="1530"/>
                  <a:pt x="2147" y="1531"/>
                </a:cubicBezTo>
                <a:cubicBezTo>
                  <a:pt x="2147" y="1531"/>
                  <a:pt x="2147" y="1531"/>
                  <a:pt x="2147" y="1531"/>
                </a:cubicBezTo>
                <a:cubicBezTo>
                  <a:pt x="2145" y="1534"/>
                  <a:pt x="2141" y="1533"/>
                  <a:pt x="2137" y="1534"/>
                </a:cubicBezTo>
                <a:close/>
                <a:moveTo>
                  <a:pt x="2102" y="1162"/>
                </a:moveTo>
                <a:cubicBezTo>
                  <a:pt x="2104" y="1163"/>
                  <a:pt x="2105" y="1162"/>
                  <a:pt x="2108" y="1163"/>
                </a:cubicBezTo>
                <a:cubicBezTo>
                  <a:pt x="2108" y="1163"/>
                  <a:pt x="2108" y="1164"/>
                  <a:pt x="2107" y="1164"/>
                </a:cubicBezTo>
                <a:cubicBezTo>
                  <a:pt x="2107" y="1164"/>
                  <a:pt x="2101" y="1163"/>
                  <a:pt x="2102" y="1162"/>
                </a:cubicBezTo>
                <a:close/>
                <a:moveTo>
                  <a:pt x="2111" y="1164"/>
                </a:moveTo>
                <a:cubicBezTo>
                  <a:pt x="2113" y="1165"/>
                  <a:pt x="2113" y="1163"/>
                  <a:pt x="2113" y="1163"/>
                </a:cubicBezTo>
                <a:cubicBezTo>
                  <a:pt x="2115" y="1165"/>
                  <a:pt x="2119" y="1166"/>
                  <a:pt x="2122" y="1164"/>
                </a:cubicBezTo>
                <a:cubicBezTo>
                  <a:pt x="2123" y="1165"/>
                  <a:pt x="2124" y="1166"/>
                  <a:pt x="2126" y="1166"/>
                </a:cubicBezTo>
                <a:cubicBezTo>
                  <a:pt x="2122" y="1170"/>
                  <a:pt x="2113" y="1165"/>
                  <a:pt x="2111" y="1164"/>
                </a:cubicBezTo>
                <a:close/>
                <a:moveTo>
                  <a:pt x="2129" y="1167"/>
                </a:moveTo>
                <a:cubicBezTo>
                  <a:pt x="2132" y="1168"/>
                  <a:pt x="2136" y="1167"/>
                  <a:pt x="2139" y="1169"/>
                </a:cubicBezTo>
                <a:cubicBezTo>
                  <a:pt x="2137" y="1169"/>
                  <a:pt x="2131" y="1172"/>
                  <a:pt x="2129" y="1167"/>
                </a:cubicBezTo>
                <a:close/>
                <a:moveTo>
                  <a:pt x="2146" y="1538"/>
                </a:moveTo>
                <a:cubicBezTo>
                  <a:pt x="2150" y="1534"/>
                  <a:pt x="2163" y="1535"/>
                  <a:pt x="2167" y="1536"/>
                </a:cubicBezTo>
                <a:cubicBezTo>
                  <a:pt x="2160" y="1538"/>
                  <a:pt x="2153" y="1537"/>
                  <a:pt x="2146" y="1538"/>
                </a:cubicBezTo>
                <a:close/>
                <a:moveTo>
                  <a:pt x="2171" y="1538"/>
                </a:moveTo>
                <a:cubicBezTo>
                  <a:pt x="2171" y="1538"/>
                  <a:pt x="2172" y="1538"/>
                  <a:pt x="2172" y="1538"/>
                </a:cubicBezTo>
                <a:cubicBezTo>
                  <a:pt x="2172" y="1538"/>
                  <a:pt x="2173" y="1538"/>
                  <a:pt x="2173" y="1538"/>
                </a:cubicBezTo>
                <a:cubicBezTo>
                  <a:pt x="2172" y="1538"/>
                  <a:pt x="2170" y="1539"/>
                  <a:pt x="2171" y="1538"/>
                </a:cubicBezTo>
                <a:close/>
                <a:moveTo>
                  <a:pt x="2165" y="1533"/>
                </a:moveTo>
                <a:cubicBezTo>
                  <a:pt x="2168" y="1533"/>
                  <a:pt x="2170" y="1533"/>
                  <a:pt x="2173" y="1533"/>
                </a:cubicBezTo>
                <a:cubicBezTo>
                  <a:pt x="2173" y="1533"/>
                  <a:pt x="2173" y="1533"/>
                  <a:pt x="2173" y="1533"/>
                </a:cubicBezTo>
                <a:cubicBezTo>
                  <a:pt x="2165" y="1533"/>
                  <a:pt x="2157" y="1534"/>
                  <a:pt x="2149" y="1535"/>
                </a:cubicBezTo>
                <a:cubicBezTo>
                  <a:pt x="2149" y="1533"/>
                  <a:pt x="2151" y="1533"/>
                  <a:pt x="2150" y="1531"/>
                </a:cubicBezTo>
                <a:cubicBezTo>
                  <a:pt x="2152" y="1531"/>
                  <a:pt x="2154" y="1532"/>
                  <a:pt x="2157" y="1532"/>
                </a:cubicBezTo>
                <a:cubicBezTo>
                  <a:pt x="2155" y="1532"/>
                  <a:pt x="2154" y="1532"/>
                  <a:pt x="2153" y="1532"/>
                </a:cubicBezTo>
                <a:cubicBezTo>
                  <a:pt x="2156" y="1534"/>
                  <a:pt x="2161" y="1533"/>
                  <a:pt x="2165" y="1533"/>
                </a:cubicBezTo>
                <a:close/>
                <a:moveTo>
                  <a:pt x="2154" y="1372"/>
                </a:moveTo>
                <a:cubicBezTo>
                  <a:pt x="2153" y="1372"/>
                  <a:pt x="2153" y="1371"/>
                  <a:pt x="2152" y="1371"/>
                </a:cubicBezTo>
                <a:cubicBezTo>
                  <a:pt x="2151" y="1370"/>
                  <a:pt x="2155" y="1370"/>
                  <a:pt x="2154" y="1372"/>
                </a:cubicBezTo>
                <a:close/>
                <a:moveTo>
                  <a:pt x="2157" y="1383"/>
                </a:moveTo>
                <a:cubicBezTo>
                  <a:pt x="2159" y="1383"/>
                  <a:pt x="2161" y="1382"/>
                  <a:pt x="2161" y="1384"/>
                </a:cubicBezTo>
                <a:cubicBezTo>
                  <a:pt x="2160" y="1383"/>
                  <a:pt x="2157" y="1384"/>
                  <a:pt x="2157" y="1383"/>
                </a:cubicBezTo>
                <a:close/>
                <a:moveTo>
                  <a:pt x="2160" y="1373"/>
                </a:moveTo>
                <a:cubicBezTo>
                  <a:pt x="2159" y="1372"/>
                  <a:pt x="2161" y="1372"/>
                  <a:pt x="2161" y="1371"/>
                </a:cubicBezTo>
                <a:cubicBezTo>
                  <a:pt x="2162" y="1372"/>
                  <a:pt x="2166" y="1370"/>
                  <a:pt x="2167" y="1372"/>
                </a:cubicBezTo>
                <a:cubicBezTo>
                  <a:pt x="2166" y="1374"/>
                  <a:pt x="2162" y="1373"/>
                  <a:pt x="2160" y="1373"/>
                </a:cubicBezTo>
                <a:close/>
                <a:moveTo>
                  <a:pt x="2164" y="1210"/>
                </a:moveTo>
                <a:cubicBezTo>
                  <a:pt x="2165" y="1211"/>
                  <a:pt x="2167" y="1210"/>
                  <a:pt x="2167" y="1211"/>
                </a:cubicBezTo>
                <a:cubicBezTo>
                  <a:pt x="2166" y="1211"/>
                  <a:pt x="2165" y="1211"/>
                  <a:pt x="2165" y="1211"/>
                </a:cubicBezTo>
                <a:cubicBezTo>
                  <a:pt x="2164" y="1211"/>
                  <a:pt x="2164" y="1210"/>
                  <a:pt x="2164" y="1210"/>
                </a:cubicBezTo>
                <a:close/>
                <a:moveTo>
                  <a:pt x="2200" y="1371"/>
                </a:moveTo>
                <a:cubicBezTo>
                  <a:pt x="2200" y="1371"/>
                  <a:pt x="2199" y="1371"/>
                  <a:pt x="2198" y="1371"/>
                </a:cubicBezTo>
                <a:cubicBezTo>
                  <a:pt x="2198" y="1370"/>
                  <a:pt x="2198" y="1370"/>
                  <a:pt x="2198" y="1369"/>
                </a:cubicBezTo>
                <a:cubicBezTo>
                  <a:pt x="2199" y="1370"/>
                  <a:pt x="2200" y="1370"/>
                  <a:pt x="2200" y="1370"/>
                </a:cubicBezTo>
                <a:cubicBezTo>
                  <a:pt x="2200" y="1370"/>
                  <a:pt x="2200" y="1371"/>
                  <a:pt x="2200" y="1371"/>
                </a:cubicBezTo>
                <a:close/>
                <a:moveTo>
                  <a:pt x="2195" y="1363"/>
                </a:moveTo>
                <a:cubicBezTo>
                  <a:pt x="2196" y="1365"/>
                  <a:pt x="2186" y="1365"/>
                  <a:pt x="2187" y="1362"/>
                </a:cubicBezTo>
                <a:cubicBezTo>
                  <a:pt x="2193" y="1362"/>
                  <a:pt x="2194" y="1363"/>
                  <a:pt x="2201" y="1363"/>
                </a:cubicBezTo>
                <a:cubicBezTo>
                  <a:pt x="2200" y="1365"/>
                  <a:pt x="2196" y="1363"/>
                  <a:pt x="2195" y="1363"/>
                </a:cubicBezTo>
                <a:close/>
                <a:moveTo>
                  <a:pt x="2206" y="1364"/>
                </a:moveTo>
                <a:cubicBezTo>
                  <a:pt x="2208" y="1364"/>
                  <a:pt x="2210" y="1363"/>
                  <a:pt x="2210" y="1365"/>
                </a:cubicBezTo>
                <a:cubicBezTo>
                  <a:pt x="2209" y="1365"/>
                  <a:pt x="2206" y="1365"/>
                  <a:pt x="2206" y="1364"/>
                </a:cubicBezTo>
                <a:close/>
                <a:moveTo>
                  <a:pt x="2216" y="1366"/>
                </a:moveTo>
                <a:cubicBezTo>
                  <a:pt x="2214" y="1365"/>
                  <a:pt x="2211" y="1367"/>
                  <a:pt x="2211" y="1365"/>
                </a:cubicBezTo>
                <a:cubicBezTo>
                  <a:pt x="2212" y="1364"/>
                  <a:pt x="2215" y="1365"/>
                  <a:pt x="2216" y="1364"/>
                </a:cubicBezTo>
                <a:cubicBezTo>
                  <a:pt x="2216" y="1365"/>
                  <a:pt x="2216" y="1366"/>
                  <a:pt x="2216" y="1366"/>
                </a:cubicBezTo>
                <a:close/>
                <a:moveTo>
                  <a:pt x="2230" y="1223"/>
                </a:moveTo>
                <a:cubicBezTo>
                  <a:pt x="2231" y="1223"/>
                  <a:pt x="2232" y="1223"/>
                  <a:pt x="2232" y="1224"/>
                </a:cubicBezTo>
                <a:cubicBezTo>
                  <a:pt x="2231" y="1224"/>
                  <a:pt x="2229" y="1224"/>
                  <a:pt x="2230" y="1223"/>
                </a:cubicBezTo>
                <a:close/>
                <a:moveTo>
                  <a:pt x="2232" y="1224"/>
                </a:moveTo>
                <a:cubicBezTo>
                  <a:pt x="2233" y="1222"/>
                  <a:pt x="2238" y="1224"/>
                  <a:pt x="2239" y="1224"/>
                </a:cubicBezTo>
                <a:cubicBezTo>
                  <a:pt x="2238" y="1225"/>
                  <a:pt x="2234" y="1224"/>
                  <a:pt x="2232" y="1224"/>
                </a:cubicBezTo>
                <a:close/>
                <a:moveTo>
                  <a:pt x="2267" y="1229"/>
                </a:moveTo>
                <a:cubicBezTo>
                  <a:pt x="2268" y="1232"/>
                  <a:pt x="2263" y="1231"/>
                  <a:pt x="2260" y="1230"/>
                </a:cubicBezTo>
                <a:cubicBezTo>
                  <a:pt x="2260" y="1229"/>
                  <a:pt x="2261" y="1229"/>
                  <a:pt x="2262" y="1229"/>
                </a:cubicBezTo>
                <a:cubicBezTo>
                  <a:pt x="2260" y="1226"/>
                  <a:pt x="2259" y="1230"/>
                  <a:pt x="2257" y="1230"/>
                </a:cubicBezTo>
                <a:cubicBezTo>
                  <a:pt x="2256" y="1230"/>
                  <a:pt x="2252" y="1228"/>
                  <a:pt x="2250" y="1229"/>
                </a:cubicBezTo>
                <a:cubicBezTo>
                  <a:pt x="2249" y="1227"/>
                  <a:pt x="2250" y="1228"/>
                  <a:pt x="2251" y="1226"/>
                </a:cubicBezTo>
                <a:cubicBezTo>
                  <a:pt x="2248" y="1228"/>
                  <a:pt x="2245" y="1225"/>
                  <a:pt x="2240" y="1225"/>
                </a:cubicBezTo>
                <a:cubicBezTo>
                  <a:pt x="2252" y="1225"/>
                  <a:pt x="2264" y="1226"/>
                  <a:pt x="2275" y="1228"/>
                </a:cubicBezTo>
                <a:cubicBezTo>
                  <a:pt x="2277" y="1230"/>
                  <a:pt x="2278" y="1232"/>
                  <a:pt x="2280" y="1234"/>
                </a:cubicBezTo>
                <a:cubicBezTo>
                  <a:pt x="2277" y="1233"/>
                  <a:pt x="2274" y="1233"/>
                  <a:pt x="2272" y="1231"/>
                </a:cubicBezTo>
                <a:cubicBezTo>
                  <a:pt x="2276" y="1230"/>
                  <a:pt x="2270" y="1228"/>
                  <a:pt x="2267" y="1229"/>
                </a:cubicBezTo>
                <a:close/>
                <a:moveTo>
                  <a:pt x="2282" y="1237"/>
                </a:moveTo>
                <a:cubicBezTo>
                  <a:pt x="2282" y="1238"/>
                  <a:pt x="2282" y="1238"/>
                  <a:pt x="2282" y="1238"/>
                </a:cubicBezTo>
                <a:cubicBezTo>
                  <a:pt x="2280" y="1238"/>
                  <a:pt x="2277" y="1238"/>
                  <a:pt x="2275" y="1237"/>
                </a:cubicBezTo>
                <a:cubicBezTo>
                  <a:pt x="2278" y="1237"/>
                  <a:pt x="2280" y="1237"/>
                  <a:pt x="2282" y="1237"/>
                </a:cubicBezTo>
                <a:close/>
                <a:moveTo>
                  <a:pt x="2282" y="1187"/>
                </a:moveTo>
                <a:cubicBezTo>
                  <a:pt x="2282" y="1189"/>
                  <a:pt x="2284" y="1190"/>
                  <a:pt x="2283" y="1191"/>
                </a:cubicBezTo>
                <a:cubicBezTo>
                  <a:pt x="2283" y="1190"/>
                  <a:pt x="2281" y="1188"/>
                  <a:pt x="2282" y="1187"/>
                </a:cubicBezTo>
                <a:close/>
                <a:moveTo>
                  <a:pt x="2290" y="1345"/>
                </a:moveTo>
                <a:cubicBezTo>
                  <a:pt x="2293" y="1345"/>
                  <a:pt x="2297" y="1344"/>
                  <a:pt x="2298" y="1347"/>
                </a:cubicBezTo>
                <a:cubicBezTo>
                  <a:pt x="2296" y="1348"/>
                  <a:pt x="2294" y="1347"/>
                  <a:pt x="2293" y="1348"/>
                </a:cubicBezTo>
                <a:cubicBezTo>
                  <a:pt x="2293" y="1349"/>
                  <a:pt x="2294" y="1349"/>
                  <a:pt x="2295" y="1349"/>
                </a:cubicBezTo>
                <a:cubicBezTo>
                  <a:pt x="2293" y="1352"/>
                  <a:pt x="2285" y="1352"/>
                  <a:pt x="2284" y="1348"/>
                </a:cubicBezTo>
                <a:cubicBezTo>
                  <a:pt x="2281" y="1350"/>
                  <a:pt x="2277" y="1347"/>
                  <a:pt x="2272" y="1347"/>
                </a:cubicBezTo>
                <a:cubicBezTo>
                  <a:pt x="2275" y="1345"/>
                  <a:pt x="2285" y="1348"/>
                  <a:pt x="2292" y="1348"/>
                </a:cubicBezTo>
                <a:cubicBezTo>
                  <a:pt x="2292" y="1347"/>
                  <a:pt x="2290" y="1347"/>
                  <a:pt x="2290" y="1345"/>
                </a:cubicBezTo>
                <a:close/>
                <a:moveTo>
                  <a:pt x="2286" y="1346"/>
                </a:moveTo>
                <a:cubicBezTo>
                  <a:pt x="2284" y="1346"/>
                  <a:pt x="2283" y="1345"/>
                  <a:pt x="2282" y="1344"/>
                </a:cubicBezTo>
                <a:cubicBezTo>
                  <a:pt x="2284" y="1345"/>
                  <a:pt x="2286" y="1344"/>
                  <a:pt x="2286" y="1346"/>
                </a:cubicBezTo>
                <a:close/>
                <a:moveTo>
                  <a:pt x="2293" y="1324"/>
                </a:moveTo>
                <a:cubicBezTo>
                  <a:pt x="2293" y="1324"/>
                  <a:pt x="2293" y="1325"/>
                  <a:pt x="2293" y="1325"/>
                </a:cubicBezTo>
                <a:cubicBezTo>
                  <a:pt x="2290" y="1325"/>
                  <a:pt x="2288" y="1326"/>
                  <a:pt x="2288" y="1323"/>
                </a:cubicBezTo>
                <a:cubicBezTo>
                  <a:pt x="2289" y="1324"/>
                  <a:pt x="2294" y="1324"/>
                  <a:pt x="2293" y="1324"/>
                </a:cubicBezTo>
                <a:close/>
                <a:moveTo>
                  <a:pt x="2307" y="1330"/>
                </a:moveTo>
                <a:cubicBezTo>
                  <a:pt x="2309" y="1330"/>
                  <a:pt x="2311" y="1329"/>
                  <a:pt x="2313" y="1329"/>
                </a:cubicBezTo>
                <a:cubicBezTo>
                  <a:pt x="2313" y="1331"/>
                  <a:pt x="2314" y="1331"/>
                  <a:pt x="2314" y="1332"/>
                </a:cubicBezTo>
                <a:cubicBezTo>
                  <a:pt x="2311" y="1332"/>
                  <a:pt x="2309" y="1331"/>
                  <a:pt x="2307" y="1330"/>
                </a:cubicBezTo>
                <a:close/>
                <a:moveTo>
                  <a:pt x="2311" y="1322"/>
                </a:moveTo>
                <a:cubicBezTo>
                  <a:pt x="2311" y="1324"/>
                  <a:pt x="2310" y="1324"/>
                  <a:pt x="2308" y="1324"/>
                </a:cubicBezTo>
                <a:cubicBezTo>
                  <a:pt x="2308" y="1323"/>
                  <a:pt x="2308" y="1322"/>
                  <a:pt x="2308" y="1321"/>
                </a:cubicBezTo>
                <a:cubicBezTo>
                  <a:pt x="2312" y="1320"/>
                  <a:pt x="2313" y="1323"/>
                  <a:pt x="2316" y="1321"/>
                </a:cubicBezTo>
                <a:cubicBezTo>
                  <a:pt x="2316" y="1322"/>
                  <a:pt x="2316" y="1323"/>
                  <a:pt x="2316" y="1324"/>
                </a:cubicBezTo>
                <a:cubicBezTo>
                  <a:pt x="2314" y="1323"/>
                  <a:pt x="2312" y="1324"/>
                  <a:pt x="2311" y="1322"/>
                </a:cubicBezTo>
                <a:close/>
                <a:moveTo>
                  <a:pt x="2318" y="1327"/>
                </a:moveTo>
                <a:cubicBezTo>
                  <a:pt x="2315" y="1326"/>
                  <a:pt x="2315" y="1327"/>
                  <a:pt x="2314" y="1326"/>
                </a:cubicBezTo>
                <a:cubicBezTo>
                  <a:pt x="2315" y="1325"/>
                  <a:pt x="2318" y="1325"/>
                  <a:pt x="2318" y="1327"/>
                </a:cubicBezTo>
                <a:close/>
                <a:moveTo>
                  <a:pt x="2323" y="1338"/>
                </a:moveTo>
                <a:cubicBezTo>
                  <a:pt x="2324" y="1336"/>
                  <a:pt x="2327" y="1338"/>
                  <a:pt x="2328" y="1337"/>
                </a:cubicBezTo>
                <a:cubicBezTo>
                  <a:pt x="2327" y="1337"/>
                  <a:pt x="2324" y="1336"/>
                  <a:pt x="2321" y="1335"/>
                </a:cubicBezTo>
                <a:cubicBezTo>
                  <a:pt x="2321" y="1337"/>
                  <a:pt x="2320" y="1337"/>
                  <a:pt x="2318" y="1337"/>
                </a:cubicBezTo>
                <a:cubicBezTo>
                  <a:pt x="2317" y="1335"/>
                  <a:pt x="2320" y="1337"/>
                  <a:pt x="2320" y="1335"/>
                </a:cubicBezTo>
                <a:cubicBezTo>
                  <a:pt x="2318" y="1335"/>
                  <a:pt x="2317" y="1333"/>
                  <a:pt x="2316" y="1332"/>
                </a:cubicBezTo>
                <a:cubicBezTo>
                  <a:pt x="2318" y="1330"/>
                  <a:pt x="2323" y="1333"/>
                  <a:pt x="2320" y="1334"/>
                </a:cubicBezTo>
                <a:cubicBezTo>
                  <a:pt x="2322" y="1335"/>
                  <a:pt x="2326" y="1333"/>
                  <a:pt x="2329" y="1335"/>
                </a:cubicBezTo>
                <a:cubicBezTo>
                  <a:pt x="2329" y="1335"/>
                  <a:pt x="2329" y="1338"/>
                  <a:pt x="2329" y="1338"/>
                </a:cubicBezTo>
                <a:cubicBezTo>
                  <a:pt x="2329" y="1338"/>
                  <a:pt x="2329" y="1337"/>
                  <a:pt x="2330" y="1337"/>
                </a:cubicBezTo>
                <a:cubicBezTo>
                  <a:pt x="2329" y="1340"/>
                  <a:pt x="2324" y="1340"/>
                  <a:pt x="2323" y="1338"/>
                </a:cubicBezTo>
                <a:close/>
                <a:moveTo>
                  <a:pt x="2332" y="1338"/>
                </a:moveTo>
                <a:cubicBezTo>
                  <a:pt x="2334" y="1339"/>
                  <a:pt x="2337" y="1339"/>
                  <a:pt x="2338" y="1340"/>
                </a:cubicBezTo>
                <a:cubicBezTo>
                  <a:pt x="2336" y="1341"/>
                  <a:pt x="2333" y="1340"/>
                  <a:pt x="2332" y="1338"/>
                </a:cubicBezTo>
                <a:close/>
                <a:moveTo>
                  <a:pt x="2339" y="1340"/>
                </a:moveTo>
                <a:cubicBezTo>
                  <a:pt x="2341" y="1341"/>
                  <a:pt x="2344" y="1340"/>
                  <a:pt x="2344" y="1342"/>
                </a:cubicBezTo>
                <a:cubicBezTo>
                  <a:pt x="2342" y="1342"/>
                  <a:pt x="2340" y="1342"/>
                  <a:pt x="2339" y="1340"/>
                </a:cubicBezTo>
                <a:close/>
                <a:moveTo>
                  <a:pt x="2365" y="1344"/>
                </a:moveTo>
                <a:cubicBezTo>
                  <a:pt x="2366" y="1344"/>
                  <a:pt x="2367" y="1345"/>
                  <a:pt x="2367" y="1346"/>
                </a:cubicBezTo>
                <a:cubicBezTo>
                  <a:pt x="2366" y="1346"/>
                  <a:pt x="2365" y="1346"/>
                  <a:pt x="2365" y="1346"/>
                </a:cubicBezTo>
                <a:cubicBezTo>
                  <a:pt x="2365" y="1345"/>
                  <a:pt x="2365" y="1345"/>
                  <a:pt x="2365" y="1344"/>
                </a:cubicBezTo>
                <a:close/>
                <a:moveTo>
                  <a:pt x="2365" y="1326"/>
                </a:moveTo>
                <a:cubicBezTo>
                  <a:pt x="2366" y="1332"/>
                  <a:pt x="2370" y="1336"/>
                  <a:pt x="2373" y="1340"/>
                </a:cubicBezTo>
                <a:cubicBezTo>
                  <a:pt x="2372" y="1339"/>
                  <a:pt x="2371" y="1339"/>
                  <a:pt x="2369" y="1339"/>
                </a:cubicBezTo>
                <a:cubicBezTo>
                  <a:pt x="2368" y="1337"/>
                  <a:pt x="2367" y="1335"/>
                  <a:pt x="2366" y="1333"/>
                </a:cubicBezTo>
                <a:cubicBezTo>
                  <a:pt x="2366" y="1333"/>
                  <a:pt x="2366" y="1334"/>
                  <a:pt x="2365" y="1334"/>
                </a:cubicBezTo>
                <a:cubicBezTo>
                  <a:pt x="2364" y="1332"/>
                  <a:pt x="2362" y="1329"/>
                  <a:pt x="2361" y="1326"/>
                </a:cubicBezTo>
                <a:cubicBezTo>
                  <a:pt x="2362" y="1326"/>
                  <a:pt x="2363" y="1326"/>
                  <a:pt x="2365" y="1326"/>
                </a:cubicBezTo>
                <a:close/>
                <a:moveTo>
                  <a:pt x="2352" y="1324"/>
                </a:moveTo>
                <a:cubicBezTo>
                  <a:pt x="2353" y="1324"/>
                  <a:pt x="2353" y="1325"/>
                  <a:pt x="2353" y="1326"/>
                </a:cubicBezTo>
                <a:cubicBezTo>
                  <a:pt x="2353" y="1326"/>
                  <a:pt x="2353" y="1326"/>
                  <a:pt x="2353" y="1326"/>
                </a:cubicBezTo>
                <a:cubicBezTo>
                  <a:pt x="2354" y="1326"/>
                  <a:pt x="2354" y="1326"/>
                  <a:pt x="2354" y="1326"/>
                </a:cubicBezTo>
                <a:cubicBezTo>
                  <a:pt x="2355" y="1327"/>
                  <a:pt x="2355" y="1328"/>
                  <a:pt x="2356" y="1328"/>
                </a:cubicBezTo>
                <a:cubicBezTo>
                  <a:pt x="2356" y="1327"/>
                  <a:pt x="2355" y="1326"/>
                  <a:pt x="2355" y="1326"/>
                </a:cubicBezTo>
                <a:cubicBezTo>
                  <a:pt x="2355" y="1325"/>
                  <a:pt x="2356" y="1325"/>
                  <a:pt x="2356" y="1325"/>
                </a:cubicBezTo>
                <a:cubicBezTo>
                  <a:pt x="2356" y="1325"/>
                  <a:pt x="2357" y="1326"/>
                  <a:pt x="2358" y="1326"/>
                </a:cubicBezTo>
                <a:cubicBezTo>
                  <a:pt x="2361" y="1330"/>
                  <a:pt x="2363" y="1334"/>
                  <a:pt x="2365" y="1338"/>
                </a:cubicBezTo>
                <a:cubicBezTo>
                  <a:pt x="2365" y="1338"/>
                  <a:pt x="2364" y="1338"/>
                  <a:pt x="2364" y="1338"/>
                </a:cubicBezTo>
                <a:cubicBezTo>
                  <a:pt x="2364" y="1338"/>
                  <a:pt x="2363" y="1338"/>
                  <a:pt x="2363" y="1338"/>
                </a:cubicBezTo>
                <a:cubicBezTo>
                  <a:pt x="2362" y="1337"/>
                  <a:pt x="2361" y="1335"/>
                  <a:pt x="2360" y="1334"/>
                </a:cubicBezTo>
                <a:cubicBezTo>
                  <a:pt x="2361" y="1336"/>
                  <a:pt x="2361" y="1337"/>
                  <a:pt x="2362" y="1338"/>
                </a:cubicBezTo>
                <a:cubicBezTo>
                  <a:pt x="2361" y="1338"/>
                  <a:pt x="2360" y="1338"/>
                  <a:pt x="2362" y="1338"/>
                </a:cubicBezTo>
                <a:cubicBezTo>
                  <a:pt x="2362" y="1338"/>
                  <a:pt x="2362" y="1338"/>
                  <a:pt x="2362" y="1338"/>
                </a:cubicBezTo>
                <a:cubicBezTo>
                  <a:pt x="2363" y="1340"/>
                  <a:pt x="2364" y="1341"/>
                  <a:pt x="2364" y="1343"/>
                </a:cubicBezTo>
                <a:cubicBezTo>
                  <a:pt x="2363" y="1342"/>
                  <a:pt x="2362" y="1340"/>
                  <a:pt x="2361" y="1338"/>
                </a:cubicBezTo>
                <a:cubicBezTo>
                  <a:pt x="2360" y="1339"/>
                  <a:pt x="2360" y="1339"/>
                  <a:pt x="2360" y="1340"/>
                </a:cubicBezTo>
                <a:cubicBezTo>
                  <a:pt x="2359" y="1339"/>
                  <a:pt x="2358" y="1338"/>
                  <a:pt x="2358" y="1337"/>
                </a:cubicBezTo>
                <a:cubicBezTo>
                  <a:pt x="2358" y="1338"/>
                  <a:pt x="2359" y="1338"/>
                  <a:pt x="2360" y="1337"/>
                </a:cubicBezTo>
                <a:cubicBezTo>
                  <a:pt x="2359" y="1336"/>
                  <a:pt x="2355" y="1333"/>
                  <a:pt x="2354" y="1335"/>
                </a:cubicBezTo>
                <a:cubicBezTo>
                  <a:pt x="2353" y="1335"/>
                  <a:pt x="2353" y="1334"/>
                  <a:pt x="2353" y="1333"/>
                </a:cubicBezTo>
                <a:cubicBezTo>
                  <a:pt x="2351" y="1334"/>
                  <a:pt x="2354" y="1335"/>
                  <a:pt x="2352" y="1335"/>
                </a:cubicBezTo>
                <a:cubicBezTo>
                  <a:pt x="2352" y="1336"/>
                  <a:pt x="2353" y="1336"/>
                  <a:pt x="2353" y="1336"/>
                </a:cubicBezTo>
                <a:cubicBezTo>
                  <a:pt x="2353" y="1336"/>
                  <a:pt x="2353" y="1336"/>
                  <a:pt x="2353" y="1336"/>
                </a:cubicBezTo>
                <a:cubicBezTo>
                  <a:pt x="2353" y="1336"/>
                  <a:pt x="2353" y="1336"/>
                  <a:pt x="2353" y="1336"/>
                </a:cubicBezTo>
                <a:cubicBezTo>
                  <a:pt x="2354" y="1337"/>
                  <a:pt x="2354" y="1337"/>
                  <a:pt x="2354" y="1338"/>
                </a:cubicBezTo>
                <a:cubicBezTo>
                  <a:pt x="2355" y="1337"/>
                  <a:pt x="2355" y="1337"/>
                  <a:pt x="2355" y="1336"/>
                </a:cubicBezTo>
                <a:cubicBezTo>
                  <a:pt x="2355" y="1337"/>
                  <a:pt x="2356" y="1337"/>
                  <a:pt x="2357" y="1337"/>
                </a:cubicBezTo>
                <a:cubicBezTo>
                  <a:pt x="2355" y="1339"/>
                  <a:pt x="2361" y="1342"/>
                  <a:pt x="2359" y="1343"/>
                </a:cubicBezTo>
                <a:cubicBezTo>
                  <a:pt x="2361" y="1342"/>
                  <a:pt x="2363" y="1344"/>
                  <a:pt x="2365" y="1346"/>
                </a:cubicBezTo>
                <a:cubicBezTo>
                  <a:pt x="2363" y="1345"/>
                  <a:pt x="2361" y="1344"/>
                  <a:pt x="2361" y="1343"/>
                </a:cubicBezTo>
                <a:cubicBezTo>
                  <a:pt x="2362" y="1346"/>
                  <a:pt x="2361" y="1345"/>
                  <a:pt x="2359" y="1345"/>
                </a:cubicBezTo>
                <a:cubicBezTo>
                  <a:pt x="2358" y="1343"/>
                  <a:pt x="2358" y="1342"/>
                  <a:pt x="2357" y="1341"/>
                </a:cubicBezTo>
                <a:cubicBezTo>
                  <a:pt x="2357" y="1342"/>
                  <a:pt x="2357" y="1343"/>
                  <a:pt x="2358" y="1344"/>
                </a:cubicBezTo>
                <a:cubicBezTo>
                  <a:pt x="2356" y="1344"/>
                  <a:pt x="2355" y="1344"/>
                  <a:pt x="2355" y="1345"/>
                </a:cubicBezTo>
                <a:cubicBezTo>
                  <a:pt x="2349" y="1341"/>
                  <a:pt x="2342" y="1341"/>
                  <a:pt x="2334" y="1336"/>
                </a:cubicBezTo>
                <a:cubicBezTo>
                  <a:pt x="2333" y="1336"/>
                  <a:pt x="2332" y="1336"/>
                  <a:pt x="2332" y="1337"/>
                </a:cubicBezTo>
                <a:cubicBezTo>
                  <a:pt x="2331" y="1337"/>
                  <a:pt x="2331" y="1336"/>
                  <a:pt x="2331" y="1334"/>
                </a:cubicBezTo>
                <a:cubicBezTo>
                  <a:pt x="2325" y="1332"/>
                  <a:pt x="2320" y="1332"/>
                  <a:pt x="2316" y="1329"/>
                </a:cubicBezTo>
                <a:cubicBezTo>
                  <a:pt x="2319" y="1328"/>
                  <a:pt x="2323" y="1331"/>
                  <a:pt x="2326" y="1330"/>
                </a:cubicBezTo>
                <a:cubicBezTo>
                  <a:pt x="2325" y="1327"/>
                  <a:pt x="2321" y="1329"/>
                  <a:pt x="2318" y="1328"/>
                </a:cubicBezTo>
                <a:cubicBezTo>
                  <a:pt x="2318" y="1324"/>
                  <a:pt x="2322" y="1323"/>
                  <a:pt x="2322" y="1321"/>
                </a:cubicBezTo>
                <a:cubicBezTo>
                  <a:pt x="2333" y="1322"/>
                  <a:pt x="2341" y="1322"/>
                  <a:pt x="2352" y="1324"/>
                </a:cubicBezTo>
                <a:close/>
                <a:moveTo>
                  <a:pt x="2320" y="1322"/>
                </a:moveTo>
                <a:cubicBezTo>
                  <a:pt x="2320" y="1321"/>
                  <a:pt x="2319" y="1321"/>
                  <a:pt x="2319" y="1321"/>
                </a:cubicBezTo>
                <a:cubicBezTo>
                  <a:pt x="2319" y="1322"/>
                  <a:pt x="2320" y="1323"/>
                  <a:pt x="2318" y="1323"/>
                </a:cubicBezTo>
                <a:cubicBezTo>
                  <a:pt x="2318" y="1322"/>
                  <a:pt x="2318" y="1322"/>
                  <a:pt x="2318" y="1320"/>
                </a:cubicBezTo>
                <a:cubicBezTo>
                  <a:pt x="2318" y="1321"/>
                  <a:pt x="2321" y="1320"/>
                  <a:pt x="2320" y="1322"/>
                </a:cubicBezTo>
                <a:close/>
                <a:moveTo>
                  <a:pt x="2319" y="1315"/>
                </a:moveTo>
                <a:cubicBezTo>
                  <a:pt x="2320" y="1315"/>
                  <a:pt x="2322" y="1314"/>
                  <a:pt x="2321" y="1316"/>
                </a:cubicBezTo>
                <a:cubicBezTo>
                  <a:pt x="2320" y="1316"/>
                  <a:pt x="2319" y="1316"/>
                  <a:pt x="2319" y="1315"/>
                </a:cubicBezTo>
                <a:close/>
                <a:moveTo>
                  <a:pt x="2327" y="1269"/>
                </a:moveTo>
                <a:cubicBezTo>
                  <a:pt x="2327" y="1269"/>
                  <a:pt x="2327" y="1268"/>
                  <a:pt x="2327" y="1268"/>
                </a:cubicBezTo>
                <a:cubicBezTo>
                  <a:pt x="2327" y="1268"/>
                  <a:pt x="2327" y="1269"/>
                  <a:pt x="2327" y="1269"/>
                </a:cubicBezTo>
                <a:cubicBezTo>
                  <a:pt x="2328" y="1268"/>
                  <a:pt x="2327" y="1267"/>
                  <a:pt x="2327" y="1267"/>
                </a:cubicBezTo>
                <a:cubicBezTo>
                  <a:pt x="2325" y="1264"/>
                  <a:pt x="2323" y="1259"/>
                  <a:pt x="2320" y="1255"/>
                </a:cubicBezTo>
                <a:cubicBezTo>
                  <a:pt x="2321" y="1254"/>
                  <a:pt x="2321" y="1254"/>
                  <a:pt x="2322" y="1254"/>
                </a:cubicBezTo>
                <a:cubicBezTo>
                  <a:pt x="2323" y="1254"/>
                  <a:pt x="2323" y="1255"/>
                  <a:pt x="2322" y="1255"/>
                </a:cubicBezTo>
                <a:cubicBezTo>
                  <a:pt x="2323" y="1255"/>
                  <a:pt x="2325" y="1255"/>
                  <a:pt x="2326" y="1255"/>
                </a:cubicBezTo>
                <a:cubicBezTo>
                  <a:pt x="2326" y="1255"/>
                  <a:pt x="2326" y="1255"/>
                  <a:pt x="2326" y="1255"/>
                </a:cubicBezTo>
                <a:cubicBezTo>
                  <a:pt x="2326" y="1255"/>
                  <a:pt x="2327" y="1255"/>
                  <a:pt x="2327" y="1255"/>
                </a:cubicBezTo>
                <a:cubicBezTo>
                  <a:pt x="2328" y="1255"/>
                  <a:pt x="2329" y="1255"/>
                  <a:pt x="2331" y="1255"/>
                </a:cubicBezTo>
                <a:cubicBezTo>
                  <a:pt x="2332" y="1256"/>
                  <a:pt x="2333" y="1257"/>
                  <a:pt x="2333" y="1259"/>
                </a:cubicBezTo>
                <a:cubicBezTo>
                  <a:pt x="2332" y="1259"/>
                  <a:pt x="2332" y="1259"/>
                  <a:pt x="2331" y="1258"/>
                </a:cubicBezTo>
                <a:cubicBezTo>
                  <a:pt x="2330" y="1259"/>
                  <a:pt x="2334" y="1262"/>
                  <a:pt x="2336" y="1262"/>
                </a:cubicBezTo>
                <a:cubicBezTo>
                  <a:pt x="2334" y="1264"/>
                  <a:pt x="2339" y="1267"/>
                  <a:pt x="2335" y="1268"/>
                </a:cubicBezTo>
                <a:cubicBezTo>
                  <a:pt x="2335" y="1269"/>
                  <a:pt x="2336" y="1269"/>
                  <a:pt x="2335" y="1270"/>
                </a:cubicBezTo>
                <a:cubicBezTo>
                  <a:pt x="2334" y="1270"/>
                  <a:pt x="2334" y="1268"/>
                  <a:pt x="2334" y="1267"/>
                </a:cubicBezTo>
                <a:cubicBezTo>
                  <a:pt x="2334" y="1266"/>
                  <a:pt x="2333" y="1267"/>
                  <a:pt x="2334" y="1268"/>
                </a:cubicBezTo>
                <a:cubicBezTo>
                  <a:pt x="2333" y="1268"/>
                  <a:pt x="2333" y="1267"/>
                  <a:pt x="2332" y="1267"/>
                </a:cubicBezTo>
                <a:cubicBezTo>
                  <a:pt x="2333" y="1271"/>
                  <a:pt x="2336" y="1274"/>
                  <a:pt x="2338" y="1277"/>
                </a:cubicBezTo>
                <a:cubicBezTo>
                  <a:pt x="2337" y="1277"/>
                  <a:pt x="2336" y="1277"/>
                  <a:pt x="2335" y="1277"/>
                </a:cubicBezTo>
                <a:cubicBezTo>
                  <a:pt x="2334" y="1277"/>
                  <a:pt x="2334" y="1276"/>
                  <a:pt x="2334" y="1276"/>
                </a:cubicBezTo>
                <a:cubicBezTo>
                  <a:pt x="2334" y="1276"/>
                  <a:pt x="2334" y="1276"/>
                  <a:pt x="2334" y="1277"/>
                </a:cubicBezTo>
                <a:cubicBezTo>
                  <a:pt x="2334" y="1276"/>
                  <a:pt x="2333" y="1276"/>
                  <a:pt x="2332" y="1276"/>
                </a:cubicBezTo>
                <a:cubicBezTo>
                  <a:pt x="2331" y="1274"/>
                  <a:pt x="2330" y="1270"/>
                  <a:pt x="2327" y="1269"/>
                </a:cubicBezTo>
                <a:close/>
                <a:moveTo>
                  <a:pt x="2329" y="1289"/>
                </a:moveTo>
                <a:cubicBezTo>
                  <a:pt x="2329" y="1289"/>
                  <a:pt x="2329" y="1289"/>
                  <a:pt x="2328" y="1289"/>
                </a:cubicBezTo>
                <a:cubicBezTo>
                  <a:pt x="2328" y="1289"/>
                  <a:pt x="2328" y="1289"/>
                  <a:pt x="2328" y="1289"/>
                </a:cubicBezTo>
                <a:cubicBezTo>
                  <a:pt x="2328" y="1288"/>
                  <a:pt x="2325" y="1289"/>
                  <a:pt x="2326" y="1288"/>
                </a:cubicBezTo>
                <a:cubicBezTo>
                  <a:pt x="2327" y="1288"/>
                  <a:pt x="2327" y="1288"/>
                  <a:pt x="2327" y="1287"/>
                </a:cubicBezTo>
                <a:cubicBezTo>
                  <a:pt x="2328" y="1287"/>
                  <a:pt x="2328" y="1288"/>
                  <a:pt x="2328" y="1288"/>
                </a:cubicBezTo>
                <a:cubicBezTo>
                  <a:pt x="2328" y="1288"/>
                  <a:pt x="2329" y="1289"/>
                  <a:pt x="2329" y="1289"/>
                </a:cubicBezTo>
                <a:close/>
                <a:moveTo>
                  <a:pt x="2317" y="1247"/>
                </a:moveTo>
                <a:cubicBezTo>
                  <a:pt x="2317" y="1247"/>
                  <a:pt x="2317" y="1246"/>
                  <a:pt x="2317" y="1246"/>
                </a:cubicBezTo>
                <a:cubicBezTo>
                  <a:pt x="2317" y="1246"/>
                  <a:pt x="2318" y="1246"/>
                  <a:pt x="2318" y="1246"/>
                </a:cubicBezTo>
                <a:cubicBezTo>
                  <a:pt x="2319" y="1246"/>
                  <a:pt x="2318" y="1245"/>
                  <a:pt x="2318" y="1245"/>
                </a:cubicBezTo>
                <a:cubicBezTo>
                  <a:pt x="2319" y="1245"/>
                  <a:pt x="2320" y="1245"/>
                  <a:pt x="2321" y="1245"/>
                </a:cubicBezTo>
                <a:cubicBezTo>
                  <a:pt x="2321" y="1246"/>
                  <a:pt x="2322" y="1248"/>
                  <a:pt x="2320" y="1249"/>
                </a:cubicBezTo>
                <a:cubicBezTo>
                  <a:pt x="2321" y="1250"/>
                  <a:pt x="2321" y="1250"/>
                  <a:pt x="2322" y="1251"/>
                </a:cubicBezTo>
                <a:cubicBezTo>
                  <a:pt x="2321" y="1251"/>
                  <a:pt x="2321" y="1251"/>
                  <a:pt x="2320" y="1251"/>
                </a:cubicBezTo>
                <a:cubicBezTo>
                  <a:pt x="2320" y="1250"/>
                  <a:pt x="2320" y="1250"/>
                  <a:pt x="2320" y="1250"/>
                </a:cubicBezTo>
                <a:cubicBezTo>
                  <a:pt x="2318" y="1251"/>
                  <a:pt x="2318" y="1248"/>
                  <a:pt x="2318" y="1248"/>
                </a:cubicBezTo>
                <a:cubicBezTo>
                  <a:pt x="2317" y="1248"/>
                  <a:pt x="2317" y="1249"/>
                  <a:pt x="2318" y="1250"/>
                </a:cubicBezTo>
                <a:cubicBezTo>
                  <a:pt x="2318" y="1250"/>
                  <a:pt x="2317" y="1250"/>
                  <a:pt x="2317" y="1250"/>
                </a:cubicBezTo>
                <a:cubicBezTo>
                  <a:pt x="2316" y="1248"/>
                  <a:pt x="2315" y="1246"/>
                  <a:pt x="2314" y="1245"/>
                </a:cubicBezTo>
                <a:cubicBezTo>
                  <a:pt x="2314" y="1244"/>
                  <a:pt x="2314" y="1244"/>
                  <a:pt x="2314" y="1244"/>
                </a:cubicBezTo>
                <a:cubicBezTo>
                  <a:pt x="2315" y="1245"/>
                  <a:pt x="2315" y="1245"/>
                  <a:pt x="2316" y="1245"/>
                </a:cubicBezTo>
                <a:cubicBezTo>
                  <a:pt x="2315" y="1245"/>
                  <a:pt x="2315" y="1246"/>
                  <a:pt x="2317" y="1247"/>
                </a:cubicBezTo>
                <a:close/>
                <a:moveTo>
                  <a:pt x="2321" y="1276"/>
                </a:moveTo>
                <a:cubicBezTo>
                  <a:pt x="2320" y="1276"/>
                  <a:pt x="2319" y="1275"/>
                  <a:pt x="2320" y="1274"/>
                </a:cubicBezTo>
                <a:cubicBezTo>
                  <a:pt x="2319" y="1274"/>
                  <a:pt x="2319" y="1274"/>
                  <a:pt x="2318" y="1274"/>
                </a:cubicBezTo>
                <a:cubicBezTo>
                  <a:pt x="2318" y="1273"/>
                  <a:pt x="2318" y="1272"/>
                  <a:pt x="2318" y="1271"/>
                </a:cubicBezTo>
                <a:cubicBezTo>
                  <a:pt x="2319" y="1271"/>
                  <a:pt x="2320" y="1275"/>
                  <a:pt x="2321" y="1276"/>
                </a:cubicBezTo>
                <a:close/>
                <a:moveTo>
                  <a:pt x="2316" y="1267"/>
                </a:moveTo>
                <a:cubicBezTo>
                  <a:pt x="2316" y="1268"/>
                  <a:pt x="2315" y="1270"/>
                  <a:pt x="2315" y="1269"/>
                </a:cubicBezTo>
                <a:cubicBezTo>
                  <a:pt x="2316" y="1269"/>
                  <a:pt x="2314" y="1267"/>
                  <a:pt x="2316" y="1267"/>
                </a:cubicBezTo>
                <a:close/>
                <a:moveTo>
                  <a:pt x="2323" y="1303"/>
                </a:moveTo>
                <a:cubicBezTo>
                  <a:pt x="2323" y="1303"/>
                  <a:pt x="2323" y="1303"/>
                  <a:pt x="2323" y="1303"/>
                </a:cubicBezTo>
                <a:cubicBezTo>
                  <a:pt x="2318" y="1302"/>
                  <a:pt x="2312" y="1303"/>
                  <a:pt x="2310" y="1301"/>
                </a:cubicBezTo>
                <a:cubicBezTo>
                  <a:pt x="2314" y="1302"/>
                  <a:pt x="2320" y="1300"/>
                  <a:pt x="2323" y="1303"/>
                </a:cubicBezTo>
                <a:close/>
                <a:moveTo>
                  <a:pt x="2322" y="1251"/>
                </a:moveTo>
                <a:cubicBezTo>
                  <a:pt x="2322" y="1251"/>
                  <a:pt x="2322" y="1250"/>
                  <a:pt x="2323" y="1250"/>
                </a:cubicBezTo>
                <a:cubicBezTo>
                  <a:pt x="2323" y="1250"/>
                  <a:pt x="2324" y="1251"/>
                  <a:pt x="2325" y="1251"/>
                </a:cubicBezTo>
                <a:cubicBezTo>
                  <a:pt x="2324" y="1251"/>
                  <a:pt x="2323" y="1251"/>
                  <a:pt x="2322" y="1251"/>
                </a:cubicBezTo>
                <a:close/>
                <a:moveTo>
                  <a:pt x="2332" y="1255"/>
                </a:moveTo>
                <a:cubicBezTo>
                  <a:pt x="2333" y="1255"/>
                  <a:pt x="2334" y="1255"/>
                  <a:pt x="2336" y="1256"/>
                </a:cubicBezTo>
                <a:cubicBezTo>
                  <a:pt x="2335" y="1256"/>
                  <a:pt x="2336" y="1257"/>
                  <a:pt x="2334" y="1258"/>
                </a:cubicBezTo>
                <a:cubicBezTo>
                  <a:pt x="2333" y="1257"/>
                  <a:pt x="2333" y="1256"/>
                  <a:pt x="2332" y="1255"/>
                </a:cubicBezTo>
                <a:close/>
                <a:moveTo>
                  <a:pt x="2337" y="1271"/>
                </a:moveTo>
                <a:cubicBezTo>
                  <a:pt x="2339" y="1270"/>
                  <a:pt x="2340" y="1272"/>
                  <a:pt x="2339" y="1273"/>
                </a:cubicBezTo>
                <a:cubicBezTo>
                  <a:pt x="2339" y="1273"/>
                  <a:pt x="2338" y="1273"/>
                  <a:pt x="2338" y="1273"/>
                </a:cubicBezTo>
                <a:cubicBezTo>
                  <a:pt x="2338" y="1275"/>
                  <a:pt x="2340" y="1275"/>
                  <a:pt x="2340" y="1276"/>
                </a:cubicBezTo>
                <a:cubicBezTo>
                  <a:pt x="2339" y="1276"/>
                  <a:pt x="2339" y="1276"/>
                  <a:pt x="2339" y="1277"/>
                </a:cubicBezTo>
                <a:cubicBezTo>
                  <a:pt x="2338" y="1275"/>
                  <a:pt x="2338" y="1274"/>
                  <a:pt x="2337" y="1273"/>
                </a:cubicBezTo>
                <a:cubicBezTo>
                  <a:pt x="2337" y="1272"/>
                  <a:pt x="2339" y="1273"/>
                  <a:pt x="2337" y="1271"/>
                </a:cubicBezTo>
                <a:close/>
                <a:moveTo>
                  <a:pt x="2340" y="1273"/>
                </a:moveTo>
                <a:cubicBezTo>
                  <a:pt x="2340" y="1276"/>
                  <a:pt x="2344" y="1273"/>
                  <a:pt x="2342" y="1275"/>
                </a:cubicBezTo>
                <a:cubicBezTo>
                  <a:pt x="2341" y="1275"/>
                  <a:pt x="2338" y="1275"/>
                  <a:pt x="2340" y="1273"/>
                </a:cubicBezTo>
                <a:close/>
                <a:moveTo>
                  <a:pt x="2340" y="1266"/>
                </a:moveTo>
                <a:cubicBezTo>
                  <a:pt x="2340" y="1266"/>
                  <a:pt x="2340" y="1265"/>
                  <a:pt x="2341" y="1265"/>
                </a:cubicBezTo>
                <a:cubicBezTo>
                  <a:pt x="2341" y="1266"/>
                  <a:pt x="2341" y="1266"/>
                  <a:pt x="2342" y="1266"/>
                </a:cubicBezTo>
                <a:cubicBezTo>
                  <a:pt x="2341" y="1266"/>
                  <a:pt x="2341" y="1266"/>
                  <a:pt x="2340" y="1267"/>
                </a:cubicBezTo>
                <a:cubicBezTo>
                  <a:pt x="2340" y="1266"/>
                  <a:pt x="2340" y="1266"/>
                  <a:pt x="2340" y="1266"/>
                </a:cubicBezTo>
                <a:close/>
                <a:moveTo>
                  <a:pt x="2339" y="1304"/>
                </a:moveTo>
                <a:cubicBezTo>
                  <a:pt x="2339" y="1304"/>
                  <a:pt x="2339" y="1304"/>
                  <a:pt x="2340" y="1304"/>
                </a:cubicBezTo>
                <a:cubicBezTo>
                  <a:pt x="2341" y="1304"/>
                  <a:pt x="2343" y="1304"/>
                  <a:pt x="2344" y="1305"/>
                </a:cubicBezTo>
                <a:cubicBezTo>
                  <a:pt x="2344" y="1305"/>
                  <a:pt x="2344" y="1305"/>
                  <a:pt x="2344" y="1306"/>
                </a:cubicBezTo>
                <a:cubicBezTo>
                  <a:pt x="2341" y="1305"/>
                  <a:pt x="2338" y="1305"/>
                  <a:pt x="2335" y="1305"/>
                </a:cubicBezTo>
                <a:cubicBezTo>
                  <a:pt x="2335" y="1305"/>
                  <a:pt x="2335" y="1305"/>
                  <a:pt x="2335" y="1304"/>
                </a:cubicBezTo>
                <a:cubicBezTo>
                  <a:pt x="2337" y="1304"/>
                  <a:pt x="2338" y="1303"/>
                  <a:pt x="2339" y="1304"/>
                </a:cubicBezTo>
                <a:close/>
                <a:moveTo>
                  <a:pt x="2342" y="1287"/>
                </a:moveTo>
                <a:cubicBezTo>
                  <a:pt x="2342" y="1287"/>
                  <a:pt x="2342" y="1287"/>
                  <a:pt x="2342" y="1287"/>
                </a:cubicBezTo>
                <a:cubicBezTo>
                  <a:pt x="2341" y="1287"/>
                  <a:pt x="2341" y="1286"/>
                  <a:pt x="2340" y="1286"/>
                </a:cubicBezTo>
                <a:cubicBezTo>
                  <a:pt x="2340" y="1286"/>
                  <a:pt x="2341" y="1286"/>
                  <a:pt x="2341" y="1286"/>
                </a:cubicBezTo>
                <a:cubicBezTo>
                  <a:pt x="2342" y="1287"/>
                  <a:pt x="2342" y="1286"/>
                  <a:pt x="2343" y="1286"/>
                </a:cubicBezTo>
                <a:cubicBezTo>
                  <a:pt x="2343" y="1286"/>
                  <a:pt x="2343" y="1286"/>
                  <a:pt x="2343" y="1286"/>
                </a:cubicBezTo>
                <a:cubicBezTo>
                  <a:pt x="2343" y="1286"/>
                  <a:pt x="2342" y="1287"/>
                  <a:pt x="2342" y="1287"/>
                </a:cubicBezTo>
                <a:close/>
                <a:moveTo>
                  <a:pt x="2336" y="1256"/>
                </a:moveTo>
                <a:cubicBezTo>
                  <a:pt x="2337" y="1256"/>
                  <a:pt x="2338" y="1256"/>
                  <a:pt x="2338" y="1256"/>
                </a:cubicBezTo>
                <a:cubicBezTo>
                  <a:pt x="2338" y="1256"/>
                  <a:pt x="2337" y="1256"/>
                  <a:pt x="2336" y="1256"/>
                </a:cubicBezTo>
                <a:close/>
                <a:moveTo>
                  <a:pt x="2330" y="1288"/>
                </a:moveTo>
                <a:cubicBezTo>
                  <a:pt x="2330" y="1288"/>
                  <a:pt x="2330" y="1288"/>
                  <a:pt x="2330" y="1288"/>
                </a:cubicBezTo>
                <a:cubicBezTo>
                  <a:pt x="2330" y="1288"/>
                  <a:pt x="2331" y="1289"/>
                  <a:pt x="2331" y="1289"/>
                </a:cubicBezTo>
                <a:cubicBezTo>
                  <a:pt x="2331" y="1289"/>
                  <a:pt x="2331" y="1288"/>
                  <a:pt x="2331" y="1288"/>
                </a:cubicBezTo>
                <a:cubicBezTo>
                  <a:pt x="2331" y="1288"/>
                  <a:pt x="2332" y="1288"/>
                  <a:pt x="2332" y="1288"/>
                </a:cubicBezTo>
                <a:cubicBezTo>
                  <a:pt x="2332" y="1289"/>
                  <a:pt x="2332" y="1289"/>
                  <a:pt x="2332" y="1290"/>
                </a:cubicBezTo>
                <a:cubicBezTo>
                  <a:pt x="2331" y="1290"/>
                  <a:pt x="2331" y="1290"/>
                  <a:pt x="2330" y="1290"/>
                </a:cubicBezTo>
                <a:cubicBezTo>
                  <a:pt x="2329" y="1289"/>
                  <a:pt x="2329" y="1289"/>
                  <a:pt x="2330" y="1288"/>
                </a:cubicBezTo>
                <a:close/>
                <a:moveTo>
                  <a:pt x="2331" y="1307"/>
                </a:moveTo>
                <a:cubicBezTo>
                  <a:pt x="2332" y="1308"/>
                  <a:pt x="2333" y="1308"/>
                  <a:pt x="2335" y="1308"/>
                </a:cubicBezTo>
                <a:cubicBezTo>
                  <a:pt x="2335" y="1308"/>
                  <a:pt x="2335" y="1308"/>
                  <a:pt x="2335" y="1308"/>
                </a:cubicBezTo>
                <a:cubicBezTo>
                  <a:pt x="2330" y="1308"/>
                  <a:pt x="2337" y="1314"/>
                  <a:pt x="2335" y="1316"/>
                </a:cubicBezTo>
                <a:cubicBezTo>
                  <a:pt x="2333" y="1313"/>
                  <a:pt x="2333" y="1311"/>
                  <a:pt x="2330" y="1308"/>
                </a:cubicBezTo>
                <a:cubicBezTo>
                  <a:pt x="2331" y="1308"/>
                  <a:pt x="2331" y="1308"/>
                  <a:pt x="2331" y="1307"/>
                </a:cubicBezTo>
                <a:close/>
                <a:moveTo>
                  <a:pt x="2347" y="1317"/>
                </a:moveTo>
                <a:cubicBezTo>
                  <a:pt x="2349" y="1317"/>
                  <a:pt x="2349" y="1318"/>
                  <a:pt x="2350" y="1320"/>
                </a:cubicBezTo>
                <a:cubicBezTo>
                  <a:pt x="2346" y="1319"/>
                  <a:pt x="2342" y="1318"/>
                  <a:pt x="2339" y="1317"/>
                </a:cubicBezTo>
                <a:cubicBezTo>
                  <a:pt x="2338" y="1316"/>
                  <a:pt x="2337" y="1315"/>
                  <a:pt x="2336" y="1315"/>
                </a:cubicBezTo>
                <a:cubicBezTo>
                  <a:pt x="2337" y="1313"/>
                  <a:pt x="2339" y="1312"/>
                  <a:pt x="2340" y="1311"/>
                </a:cubicBezTo>
                <a:cubicBezTo>
                  <a:pt x="2339" y="1310"/>
                  <a:pt x="2338" y="1309"/>
                  <a:pt x="2338" y="1308"/>
                </a:cubicBezTo>
                <a:cubicBezTo>
                  <a:pt x="2340" y="1309"/>
                  <a:pt x="2342" y="1309"/>
                  <a:pt x="2343" y="1309"/>
                </a:cubicBezTo>
                <a:cubicBezTo>
                  <a:pt x="2343" y="1312"/>
                  <a:pt x="2349" y="1315"/>
                  <a:pt x="2347" y="1317"/>
                </a:cubicBezTo>
                <a:close/>
                <a:moveTo>
                  <a:pt x="2343" y="1297"/>
                </a:moveTo>
                <a:cubicBezTo>
                  <a:pt x="2344" y="1297"/>
                  <a:pt x="2345" y="1297"/>
                  <a:pt x="2345" y="1298"/>
                </a:cubicBezTo>
                <a:cubicBezTo>
                  <a:pt x="2344" y="1298"/>
                  <a:pt x="2342" y="1298"/>
                  <a:pt x="2343" y="1297"/>
                </a:cubicBezTo>
                <a:close/>
                <a:moveTo>
                  <a:pt x="2348" y="1296"/>
                </a:moveTo>
                <a:cubicBezTo>
                  <a:pt x="2347" y="1296"/>
                  <a:pt x="2347" y="1296"/>
                  <a:pt x="2346" y="1295"/>
                </a:cubicBezTo>
                <a:cubicBezTo>
                  <a:pt x="2346" y="1295"/>
                  <a:pt x="2346" y="1295"/>
                  <a:pt x="2346" y="1295"/>
                </a:cubicBezTo>
                <a:cubicBezTo>
                  <a:pt x="2346" y="1294"/>
                  <a:pt x="2347" y="1294"/>
                  <a:pt x="2347" y="1294"/>
                </a:cubicBezTo>
                <a:cubicBezTo>
                  <a:pt x="2349" y="1294"/>
                  <a:pt x="2350" y="1294"/>
                  <a:pt x="2349" y="1296"/>
                </a:cubicBezTo>
                <a:cubicBezTo>
                  <a:pt x="2349" y="1295"/>
                  <a:pt x="2348" y="1295"/>
                  <a:pt x="2348" y="1296"/>
                </a:cubicBezTo>
                <a:close/>
                <a:moveTo>
                  <a:pt x="2351" y="1297"/>
                </a:moveTo>
                <a:cubicBezTo>
                  <a:pt x="2351" y="1297"/>
                  <a:pt x="2351" y="1297"/>
                  <a:pt x="2351" y="1297"/>
                </a:cubicBezTo>
                <a:cubicBezTo>
                  <a:pt x="2351" y="1297"/>
                  <a:pt x="2350" y="1297"/>
                  <a:pt x="2349" y="1296"/>
                </a:cubicBezTo>
                <a:cubicBezTo>
                  <a:pt x="2350" y="1296"/>
                  <a:pt x="2351" y="1296"/>
                  <a:pt x="2351" y="1297"/>
                </a:cubicBezTo>
                <a:close/>
                <a:moveTo>
                  <a:pt x="2351" y="1292"/>
                </a:moveTo>
                <a:cubicBezTo>
                  <a:pt x="2351" y="1292"/>
                  <a:pt x="2352" y="1292"/>
                  <a:pt x="2352" y="1292"/>
                </a:cubicBezTo>
                <a:cubicBezTo>
                  <a:pt x="2352" y="1292"/>
                  <a:pt x="2353" y="1292"/>
                  <a:pt x="2353" y="1292"/>
                </a:cubicBezTo>
                <a:cubicBezTo>
                  <a:pt x="2353" y="1293"/>
                  <a:pt x="2353" y="1294"/>
                  <a:pt x="2351" y="1294"/>
                </a:cubicBezTo>
                <a:cubicBezTo>
                  <a:pt x="2351" y="1293"/>
                  <a:pt x="2349" y="1292"/>
                  <a:pt x="2351" y="1292"/>
                </a:cubicBezTo>
                <a:close/>
                <a:moveTo>
                  <a:pt x="2349" y="1306"/>
                </a:moveTo>
                <a:cubicBezTo>
                  <a:pt x="2350" y="1306"/>
                  <a:pt x="2350" y="1306"/>
                  <a:pt x="2350" y="1306"/>
                </a:cubicBezTo>
                <a:cubicBezTo>
                  <a:pt x="2351" y="1306"/>
                  <a:pt x="2351" y="1306"/>
                  <a:pt x="2352" y="1306"/>
                </a:cubicBezTo>
                <a:cubicBezTo>
                  <a:pt x="2353" y="1306"/>
                  <a:pt x="2353" y="1306"/>
                  <a:pt x="2354" y="1306"/>
                </a:cubicBezTo>
                <a:cubicBezTo>
                  <a:pt x="2354" y="1306"/>
                  <a:pt x="2354" y="1307"/>
                  <a:pt x="2354" y="1307"/>
                </a:cubicBezTo>
                <a:cubicBezTo>
                  <a:pt x="2352" y="1307"/>
                  <a:pt x="2351" y="1306"/>
                  <a:pt x="2349" y="1306"/>
                </a:cubicBezTo>
                <a:close/>
                <a:moveTo>
                  <a:pt x="2359" y="1300"/>
                </a:moveTo>
                <a:cubicBezTo>
                  <a:pt x="2359" y="1299"/>
                  <a:pt x="2358" y="1299"/>
                  <a:pt x="2358" y="1299"/>
                </a:cubicBezTo>
                <a:cubicBezTo>
                  <a:pt x="2358" y="1299"/>
                  <a:pt x="2358" y="1298"/>
                  <a:pt x="2359" y="1297"/>
                </a:cubicBezTo>
                <a:cubicBezTo>
                  <a:pt x="2358" y="1297"/>
                  <a:pt x="2357" y="1297"/>
                  <a:pt x="2356" y="1297"/>
                </a:cubicBezTo>
                <a:cubicBezTo>
                  <a:pt x="2356" y="1297"/>
                  <a:pt x="2356" y="1297"/>
                  <a:pt x="2356" y="1296"/>
                </a:cubicBezTo>
                <a:cubicBezTo>
                  <a:pt x="2357" y="1296"/>
                  <a:pt x="2358" y="1297"/>
                  <a:pt x="2360" y="1297"/>
                </a:cubicBezTo>
                <a:cubicBezTo>
                  <a:pt x="2360" y="1298"/>
                  <a:pt x="2360" y="1299"/>
                  <a:pt x="2359" y="1300"/>
                </a:cubicBezTo>
                <a:close/>
                <a:moveTo>
                  <a:pt x="2354" y="1290"/>
                </a:moveTo>
                <a:cubicBezTo>
                  <a:pt x="2354" y="1289"/>
                  <a:pt x="2354" y="1288"/>
                  <a:pt x="2354" y="1288"/>
                </a:cubicBezTo>
                <a:cubicBezTo>
                  <a:pt x="2355" y="1288"/>
                  <a:pt x="2355" y="1288"/>
                  <a:pt x="2356" y="1287"/>
                </a:cubicBezTo>
                <a:cubicBezTo>
                  <a:pt x="2357" y="1288"/>
                  <a:pt x="2358" y="1288"/>
                  <a:pt x="2358" y="1288"/>
                </a:cubicBezTo>
                <a:cubicBezTo>
                  <a:pt x="2359" y="1288"/>
                  <a:pt x="2359" y="1289"/>
                  <a:pt x="2359" y="1289"/>
                </a:cubicBezTo>
                <a:cubicBezTo>
                  <a:pt x="2359" y="1289"/>
                  <a:pt x="2359" y="1288"/>
                  <a:pt x="2359" y="1288"/>
                </a:cubicBezTo>
                <a:cubicBezTo>
                  <a:pt x="2360" y="1289"/>
                  <a:pt x="2361" y="1289"/>
                  <a:pt x="2361" y="1289"/>
                </a:cubicBezTo>
                <a:cubicBezTo>
                  <a:pt x="2362" y="1289"/>
                  <a:pt x="2362" y="1289"/>
                  <a:pt x="2362" y="1290"/>
                </a:cubicBezTo>
                <a:cubicBezTo>
                  <a:pt x="2363" y="1290"/>
                  <a:pt x="2363" y="1289"/>
                  <a:pt x="2363" y="1289"/>
                </a:cubicBezTo>
                <a:cubicBezTo>
                  <a:pt x="2363" y="1289"/>
                  <a:pt x="2364" y="1289"/>
                  <a:pt x="2364" y="1289"/>
                </a:cubicBezTo>
                <a:cubicBezTo>
                  <a:pt x="2364" y="1290"/>
                  <a:pt x="2363" y="1291"/>
                  <a:pt x="2362" y="1291"/>
                </a:cubicBezTo>
                <a:cubicBezTo>
                  <a:pt x="2359" y="1291"/>
                  <a:pt x="2357" y="1291"/>
                  <a:pt x="2354" y="1290"/>
                </a:cubicBezTo>
                <a:close/>
                <a:moveTo>
                  <a:pt x="2357" y="1280"/>
                </a:moveTo>
                <a:cubicBezTo>
                  <a:pt x="2359" y="1280"/>
                  <a:pt x="2360" y="1281"/>
                  <a:pt x="2361" y="1282"/>
                </a:cubicBezTo>
                <a:cubicBezTo>
                  <a:pt x="2361" y="1282"/>
                  <a:pt x="2360" y="1282"/>
                  <a:pt x="2360" y="1282"/>
                </a:cubicBezTo>
                <a:cubicBezTo>
                  <a:pt x="2359" y="1282"/>
                  <a:pt x="2359" y="1282"/>
                  <a:pt x="2358" y="1282"/>
                </a:cubicBezTo>
                <a:cubicBezTo>
                  <a:pt x="2358" y="1281"/>
                  <a:pt x="2357" y="1281"/>
                  <a:pt x="2357" y="1280"/>
                </a:cubicBezTo>
                <a:close/>
                <a:moveTo>
                  <a:pt x="2361" y="1281"/>
                </a:moveTo>
                <a:cubicBezTo>
                  <a:pt x="2362" y="1281"/>
                  <a:pt x="2363" y="1280"/>
                  <a:pt x="2363" y="1281"/>
                </a:cubicBezTo>
                <a:cubicBezTo>
                  <a:pt x="2363" y="1281"/>
                  <a:pt x="2362" y="1281"/>
                  <a:pt x="2362" y="1282"/>
                </a:cubicBezTo>
                <a:cubicBezTo>
                  <a:pt x="2362" y="1281"/>
                  <a:pt x="2361" y="1281"/>
                  <a:pt x="2361" y="1281"/>
                </a:cubicBezTo>
                <a:close/>
                <a:moveTo>
                  <a:pt x="2361" y="1296"/>
                </a:moveTo>
                <a:cubicBezTo>
                  <a:pt x="2362" y="1297"/>
                  <a:pt x="2364" y="1297"/>
                  <a:pt x="2364" y="1298"/>
                </a:cubicBezTo>
                <a:cubicBezTo>
                  <a:pt x="2363" y="1298"/>
                  <a:pt x="2360" y="1297"/>
                  <a:pt x="2361" y="1296"/>
                </a:cubicBezTo>
                <a:close/>
                <a:moveTo>
                  <a:pt x="2366" y="1293"/>
                </a:moveTo>
                <a:cubicBezTo>
                  <a:pt x="2365" y="1293"/>
                  <a:pt x="2365" y="1292"/>
                  <a:pt x="2365" y="1292"/>
                </a:cubicBezTo>
                <a:cubicBezTo>
                  <a:pt x="2365" y="1292"/>
                  <a:pt x="2366" y="1292"/>
                  <a:pt x="2366" y="1292"/>
                </a:cubicBezTo>
                <a:cubicBezTo>
                  <a:pt x="2366" y="1293"/>
                  <a:pt x="2366" y="1293"/>
                  <a:pt x="2366" y="1293"/>
                </a:cubicBezTo>
                <a:close/>
                <a:moveTo>
                  <a:pt x="2374" y="1266"/>
                </a:moveTo>
                <a:cubicBezTo>
                  <a:pt x="2374" y="1267"/>
                  <a:pt x="2375" y="1266"/>
                  <a:pt x="2375" y="1268"/>
                </a:cubicBezTo>
                <a:cubicBezTo>
                  <a:pt x="2375" y="1268"/>
                  <a:pt x="2374" y="1268"/>
                  <a:pt x="2374" y="1269"/>
                </a:cubicBezTo>
                <a:cubicBezTo>
                  <a:pt x="2374" y="1267"/>
                  <a:pt x="2372" y="1267"/>
                  <a:pt x="2374" y="1266"/>
                </a:cubicBezTo>
                <a:close/>
                <a:moveTo>
                  <a:pt x="2373" y="1271"/>
                </a:moveTo>
                <a:cubicBezTo>
                  <a:pt x="2372" y="1271"/>
                  <a:pt x="2373" y="1271"/>
                  <a:pt x="2373" y="1271"/>
                </a:cubicBezTo>
                <a:cubicBezTo>
                  <a:pt x="2373" y="1272"/>
                  <a:pt x="2372" y="1272"/>
                  <a:pt x="2372" y="1272"/>
                </a:cubicBezTo>
                <a:cubicBezTo>
                  <a:pt x="2372" y="1272"/>
                  <a:pt x="2371" y="1271"/>
                  <a:pt x="2371" y="1271"/>
                </a:cubicBezTo>
                <a:cubicBezTo>
                  <a:pt x="2372" y="1271"/>
                  <a:pt x="2373" y="1270"/>
                  <a:pt x="2373" y="1271"/>
                </a:cubicBezTo>
                <a:close/>
                <a:moveTo>
                  <a:pt x="2372" y="1270"/>
                </a:moveTo>
                <a:cubicBezTo>
                  <a:pt x="2371" y="1270"/>
                  <a:pt x="2367" y="1273"/>
                  <a:pt x="2369" y="1270"/>
                </a:cubicBezTo>
                <a:cubicBezTo>
                  <a:pt x="2369" y="1270"/>
                  <a:pt x="2373" y="1268"/>
                  <a:pt x="2372" y="1270"/>
                </a:cubicBezTo>
                <a:close/>
                <a:moveTo>
                  <a:pt x="2368" y="1249"/>
                </a:moveTo>
                <a:cubicBezTo>
                  <a:pt x="2369" y="1249"/>
                  <a:pt x="2370" y="1249"/>
                  <a:pt x="2370" y="1249"/>
                </a:cubicBezTo>
                <a:cubicBezTo>
                  <a:pt x="2371" y="1250"/>
                  <a:pt x="2371" y="1250"/>
                  <a:pt x="2371" y="1250"/>
                </a:cubicBezTo>
                <a:cubicBezTo>
                  <a:pt x="2369" y="1250"/>
                  <a:pt x="2367" y="1250"/>
                  <a:pt x="2368" y="1249"/>
                </a:cubicBezTo>
                <a:close/>
                <a:moveTo>
                  <a:pt x="2372" y="1252"/>
                </a:moveTo>
                <a:cubicBezTo>
                  <a:pt x="2373" y="1253"/>
                  <a:pt x="2373" y="1254"/>
                  <a:pt x="2374" y="1254"/>
                </a:cubicBezTo>
                <a:cubicBezTo>
                  <a:pt x="2373" y="1253"/>
                  <a:pt x="2371" y="1254"/>
                  <a:pt x="2370" y="1255"/>
                </a:cubicBezTo>
                <a:cubicBezTo>
                  <a:pt x="2369" y="1255"/>
                  <a:pt x="2370" y="1253"/>
                  <a:pt x="2369" y="1253"/>
                </a:cubicBezTo>
                <a:cubicBezTo>
                  <a:pt x="2367" y="1254"/>
                  <a:pt x="2368" y="1255"/>
                  <a:pt x="2367" y="1255"/>
                </a:cubicBezTo>
                <a:cubicBezTo>
                  <a:pt x="2367" y="1254"/>
                  <a:pt x="2366" y="1253"/>
                  <a:pt x="2364" y="1254"/>
                </a:cubicBezTo>
                <a:cubicBezTo>
                  <a:pt x="2363" y="1253"/>
                  <a:pt x="2362" y="1252"/>
                  <a:pt x="2362" y="1251"/>
                </a:cubicBezTo>
                <a:cubicBezTo>
                  <a:pt x="2365" y="1251"/>
                  <a:pt x="2369" y="1252"/>
                  <a:pt x="2372" y="1252"/>
                </a:cubicBezTo>
                <a:close/>
                <a:moveTo>
                  <a:pt x="2363" y="1260"/>
                </a:moveTo>
                <a:cubicBezTo>
                  <a:pt x="2363" y="1260"/>
                  <a:pt x="2364" y="1260"/>
                  <a:pt x="2364" y="1260"/>
                </a:cubicBezTo>
                <a:cubicBezTo>
                  <a:pt x="2365" y="1261"/>
                  <a:pt x="2365" y="1262"/>
                  <a:pt x="2364" y="1262"/>
                </a:cubicBezTo>
                <a:cubicBezTo>
                  <a:pt x="2363" y="1261"/>
                  <a:pt x="2364" y="1261"/>
                  <a:pt x="2364" y="1260"/>
                </a:cubicBezTo>
                <a:cubicBezTo>
                  <a:pt x="2363" y="1261"/>
                  <a:pt x="2362" y="1261"/>
                  <a:pt x="2363" y="1260"/>
                </a:cubicBezTo>
                <a:close/>
                <a:moveTo>
                  <a:pt x="2362" y="1252"/>
                </a:moveTo>
                <a:cubicBezTo>
                  <a:pt x="2362" y="1253"/>
                  <a:pt x="2362" y="1253"/>
                  <a:pt x="2362" y="1253"/>
                </a:cubicBezTo>
                <a:cubicBezTo>
                  <a:pt x="2362" y="1254"/>
                  <a:pt x="2362" y="1254"/>
                  <a:pt x="2362" y="1254"/>
                </a:cubicBezTo>
                <a:cubicBezTo>
                  <a:pt x="2362" y="1253"/>
                  <a:pt x="2361" y="1254"/>
                  <a:pt x="2361" y="1254"/>
                </a:cubicBezTo>
                <a:cubicBezTo>
                  <a:pt x="2361" y="1253"/>
                  <a:pt x="2361" y="1253"/>
                  <a:pt x="2362" y="1252"/>
                </a:cubicBezTo>
                <a:close/>
                <a:moveTo>
                  <a:pt x="2336" y="1247"/>
                </a:moveTo>
                <a:cubicBezTo>
                  <a:pt x="2337" y="1247"/>
                  <a:pt x="2337" y="1247"/>
                  <a:pt x="2337" y="1247"/>
                </a:cubicBezTo>
                <a:cubicBezTo>
                  <a:pt x="2339" y="1247"/>
                  <a:pt x="2337" y="1249"/>
                  <a:pt x="2339" y="1249"/>
                </a:cubicBezTo>
                <a:cubicBezTo>
                  <a:pt x="2340" y="1247"/>
                  <a:pt x="2345" y="1248"/>
                  <a:pt x="2347" y="1249"/>
                </a:cubicBezTo>
                <a:cubicBezTo>
                  <a:pt x="2346" y="1249"/>
                  <a:pt x="2345" y="1250"/>
                  <a:pt x="2345" y="1251"/>
                </a:cubicBezTo>
                <a:cubicBezTo>
                  <a:pt x="2345" y="1250"/>
                  <a:pt x="2341" y="1251"/>
                  <a:pt x="2343" y="1253"/>
                </a:cubicBezTo>
                <a:cubicBezTo>
                  <a:pt x="2345" y="1252"/>
                  <a:pt x="2347" y="1249"/>
                  <a:pt x="2348" y="1253"/>
                </a:cubicBezTo>
                <a:cubicBezTo>
                  <a:pt x="2350" y="1251"/>
                  <a:pt x="2349" y="1251"/>
                  <a:pt x="2349" y="1250"/>
                </a:cubicBezTo>
                <a:cubicBezTo>
                  <a:pt x="2352" y="1250"/>
                  <a:pt x="2356" y="1250"/>
                  <a:pt x="2359" y="1250"/>
                </a:cubicBezTo>
                <a:cubicBezTo>
                  <a:pt x="2358" y="1252"/>
                  <a:pt x="2361" y="1257"/>
                  <a:pt x="2363" y="1257"/>
                </a:cubicBezTo>
                <a:cubicBezTo>
                  <a:pt x="2364" y="1260"/>
                  <a:pt x="2360" y="1259"/>
                  <a:pt x="2362" y="1261"/>
                </a:cubicBezTo>
                <a:cubicBezTo>
                  <a:pt x="2358" y="1259"/>
                  <a:pt x="2356" y="1265"/>
                  <a:pt x="2353" y="1265"/>
                </a:cubicBezTo>
                <a:cubicBezTo>
                  <a:pt x="2354" y="1265"/>
                  <a:pt x="2353" y="1266"/>
                  <a:pt x="2354" y="1267"/>
                </a:cubicBezTo>
                <a:cubicBezTo>
                  <a:pt x="2355" y="1266"/>
                  <a:pt x="2355" y="1266"/>
                  <a:pt x="2356" y="1265"/>
                </a:cubicBezTo>
                <a:cubicBezTo>
                  <a:pt x="2356" y="1266"/>
                  <a:pt x="2356" y="1266"/>
                  <a:pt x="2355" y="1267"/>
                </a:cubicBezTo>
                <a:cubicBezTo>
                  <a:pt x="2357" y="1267"/>
                  <a:pt x="2357" y="1266"/>
                  <a:pt x="2359" y="1265"/>
                </a:cubicBezTo>
                <a:cubicBezTo>
                  <a:pt x="2358" y="1264"/>
                  <a:pt x="2358" y="1264"/>
                  <a:pt x="2358" y="1263"/>
                </a:cubicBezTo>
                <a:cubicBezTo>
                  <a:pt x="2361" y="1263"/>
                  <a:pt x="2360" y="1265"/>
                  <a:pt x="2361" y="1266"/>
                </a:cubicBezTo>
                <a:cubicBezTo>
                  <a:pt x="2360" y="1267"/>
                  <a:pt x="2360" y="1266"/>
                  <a:pt x="2359" y="1266"/>
                </a:cubicBezTo>
                <a:cubicBezTo>
                  <a:pt x="2358" y="1267"/>
                  <a:pt x="2358" y="1267"/>
                  <a:pt x="2356" y="1268"/>
                </a:cubicBezTo>
                <a:cubicBezTo>
                  <a:pt x="2357" y="1268"/>
                  <a:pt x="2357" y="1269"/>
                  <a:pt x="2357" y="1269"/>
                </a:cubicBezTo>
                <a:cubicBezTo>
                  <a:pt x="2358" y="1270"/>
                  <a:pt x="2358" y="1269"/>
                  <a:pt x="2359" y="1268"/>
                </a:cubicBezTo>
                <a:cubicBezTo>
                  <a:pt x="2360" y="1270"/>
                  <a:pt x="2358" y="1275"/>
                  <a:pt x="2362" y="1273"/>
                </a:cubicBezTo>
                <a:cubicBezTo>
                  <a:pt x="2362" y="1272"/>
                  <a:pt x="2360" y="1270"/>
                  <a:pt x="2362" y="1269"/>
                </a:cubicBezTo>
                <a:cubicBezTo>
                  <a:pt x="2362" y="1269"/>
                  <a:pt x="2361" y="1268"/>
                  <a:pt x="2362" y="1268"/>
                </a:cubicBezTo>
                <a:cubicBezTo>
                  <a:pt x="2361" y="1268"/>
                  <a:pt x="2361" y="1268"/>
                  <a:pt x="2360" y="1269"/>
                </a:cubicBezTo>
                <a:cubicBezTo>
                  <a:pt x="2360" y="1267"/>
                  <a:pt x="2361" y="1267"/>
                  <a:pt x="2363" y="1266"/>
                </a:cubicBezTo>
                <a:cubicBezTo>
                  <a:pt x="2362" y="1267"/>
                  <a:pt x="2362" y="1264"/>
                  <a:pt x="2361" y="1265"/>
                </a:cubicBezTo>
                <a:cubicBezTo>
                  <a:pt x="2361" y="1264"/>
                  <a:pt x="2361" y="1263"/>
                  <a:pt x="2363" y="1262"/>
                </a:cubicBezTo>
                <a:cubicBezTo>
                  <a:pt x="2363" y="1263"/>
                  <a:pt x="2362" y="1263"/>
                  <a:pt x="2362" y="1263"/>
                </a:cubicBezTo>
                <a:cubicBezTo>
                  <a:pt x="2362" y="1264"/>
                  <a:pt x="2363" y="1263"/>
                  <a:pt x="2364" y="1263"/>
                </a:cubicBezTo>
                <a:cubicBezTo>
                  <a:pt x="2364" y="1265"/>
                  <a:pt x="2367" y="1264"/>
                  <a:pt x="2366" y="1266"/>
                </a:cubicBezTo>
                <a:cubicBezTo>
                  <a:pt x="2367" y="1267"/>
                  <a:pt x="2366" y="1265"/>
                  <a:pt x="2368" y="1265"/>
                </a:cubicBezTo>
                <a:cubicBezTo>
                  <a:pt x="2369" y="1266"/>
                  <a:pt x="2366" y="1269"/>
                  <a:pt x="2369" y="1268"/>
                </a:cubicBezTo>
                <a:cubicBezTo>
                  <a:pt x="2369" y="1269"/>
                  <a:pt x="2367" y="1270"/>
                  <a:pt x="2365" y="1271"/>
                </a:cubicBezTo>
                <a:cubicBezTo>
                  <a:pt x="2366" y="1271"/>
                  <a:pt x="2367" y="1271"/>
                  <a:pt x="2368" y="1271"/>
                </a:cubicBezTo>
                <a:cubicBezTo>
                  <a:pt x="2367" y="1272"/>
                  <a:pt x="2365" y="1272"/>
                  <a:pt x="2366" y="1274"/>
                </a:cubicBezTo>
                <a:cubicBezTo>
                  <a:pt x="2366" y="1274"/>
                  <a:pt x="2366" y="1274"/>
                  <a:pt x="2366" y="1273"/>
                </a:cubicBezTo>
                <a:cubicBezTo>
                  <a:pt x="2368" y="1272"/>
                  <a:pt x="2368" y="1273"/>
                  <a:pt x="2370" y="1273"/>
                </a:cubicBezTo>
                <a:cubicBezTo>
                  <a:pt x="2371" y="1273"/>
                  <a:pt x="2371" y="1274"/>
                  <a:pt x="2370" y="1274"/>
                </a:cubicBezTo>
                <a:cubicBezTo>
                  <a:pt x="2371" y="1275"/>
                  <a:pt x="2373" y="1274"/>
                  <a:pt x="2373" y="1273"/>
                </a:cubicBezTo>
                <a:cubicBezTo>
                  <a:pt x="2374" y="1273"/>
                  <a:pt x="2375" y="1274"/>
                  <a:pt x="2376" y="1276"/>
                </a:cubicBezTo>
                <a:cubicBezTo>
                  <a:pt x="2376" y="1276"/>
                  <a:pt x="2375" y="1276"/>
                  <a:pt x="2375" y="1277"/>
                </a:cubicBezTo>
                <a:cubicBezTo>
                  <a:pt x="2373" y="1277"/>
                  <a:pt x="2375" y="1274"/>
                  <a:pt x="2372" y="1275"/>
                </a:cubicBezTo>
                <a:cubicBezTo>
                  <a:pt x="2371" y="1276"/>
                  <a:pt x="2376" y="1277"/>
                  <a:pt x="2373" y="1278"/>
                </a:cubicBezTo>
                <a:cubicBezTo>
                  <a:pt x="2374" y="1280"/>
                  <a:pt x="2375" y="1279"/>
                  <a:pt x="2377" y="1277"/>
                </a:cubicBezTo>
                <a:cubicBezTo>
                  <a:pt x="2377" y="1278"/>
                  <a:pt x="2377" y="1278"/>
                  <a:pt x="2377" y="1278"/>
                </a:cubicBezTo>
                <a:cubicBezTo>
                  <a:pt x="2376" y="1279"/>
                  <a:pt x="2374" y="1280"/>
                  <a:pt x="2372" y="1282"/>
                </a:cubicBezTo>
                <a:cubicBezTo>
                  <a:pt x="2372" y="1282"/>
                  <a:pt x="2373" y="1282"/>
                  <a:pt x="2372" y="1282"/>
                </a:cubicBezTo>
                <a:cubicBezTo>
                  <a:pt x="2374" y="1281"/>
                  <a:pt x="2374" y="1283"/>
                  <a:pt x="2374" y="1284"/>
                </a:cubicBezTo>
                <a:cubicBezTo>
                  <a:pt x="2375" y="1283"/>
                  <a:pt x="2376" y="1284"/>
                  <a:pt x="2377" y="1283"/>
                </a:cubicBezTo>
                <a:cubicBezTo>
                  <a:pt x="2378" y="1285"/>
                  <a:pt x="2376" y="1284"/>
                  <a:pt x="2375" y="1285"/>
                </a:cubicBezTo>
                <a:cubicBezTo>
                  <a:pt x="2377" y="1286"/>
                  <a:pt x="2377" y="1286"/>
                  <a:pt x="2377" y="1287"/>
                </a:cubicBezTo>
                <a:cubicBezTo>
                  <a:pt x="2377" y="1287"/>
                  <a:pt x="2376" y="1286"/>
                  <a:pt x="2376" y="1286"/>
                </a:cubicBezTo>
                <a:cubicBezTo>
                  <a:pt x="2374" y="1286"/>
                  <a:pt x="2372" y="1288"/>
                  <a:pt x="2372" y="1285"/>
                </a:cubicBezTo>
                <a:cubicBezTo>
                  <a:pt x="2370" y="1284"/>
                  <a:pt x="2367" y="1284"/>
                  <a:pt x="2365" y="1283"/>
                </a:cubicBezTo>
                <a:cubicBezTo>
                  <a:pt x="2366" y="1283"/>
                  <a:pt x="2367" y="1283"/>
                  <a:pt x="2368" y="1283"/>
                </a:cubicBezTo>
                <a:cubicBezTo>
                  <a:pt x="2367" y="1281"/>
                  <a:pt x="2368" y="1281"/>
                  <a:pt x="2367" y="1279"/>
                </a:cubicBezTo>
                <a:cubicBezTo>
                  <a:pt x="2365" y="1281"/>
                  <a:pt x="2368" y="1281"/>
                  <a:pt x="2367" y="1282"/>
                </a:cubicBezTo>
                <a:cubicBezTo>
                  <a:pt x="2365" y="1281"/>
                  <a:pt x="2364" y="1279"/>
                  <a:pt x="2363" y="1276"/>
                </a:cubicBezTo>
                <a:cubicBezTo>
                  <a:pt x="2361" y="1275"/>
                  <a:pt x="2364" y="1278"/>
                  <a:pt x="2364" y="1279"/>
                </a:cubicBezTo>
                <a:cubicBezTo>
                  <a:pt x="2362" y="1280"/>
                  <a:pt x="2361" y="1278"/>
                  <a:pt x="2360" y="1280"/>
                </a:cubicBezTo>
                <a:cubicBezTo>
                  <a:pt x="2359" y="1279"/>
                  <a:pt x="2359" y="1279"/>
                  <a:pt x="2358" y="1277"/>
                </a:cubicBezTo>
                <a:cubicBezTo>
                  <a:pt x="2358" y="1278"/>
                  <a:pt x="2356" y="1279"/>
                  <a:pt x="2356" y="1277"/>
                </a:cubicBezTo>
                <a:cubicBezTo>
                  <a:pt x="2355" y="1278"/>
                  <a:pt x="2355" y="1278"/>
                  <a:pt x="2355" y="1278"/>
                </a:cubicBezTo>
                <a:cubicBezTo>
                  <a:pt x="2355" y="1278"/>
                  <a:pt x="2356" y="1279"/>
                  <a:pt x="2356" y="1279"/>
                </a:cubicBezTo>
                <a:cubicBezTo>
                  <a:pt x="2355" y="1279"/>
                  <a:pt x="2355" y="1279"/>
                  <a:pt x="2355" y="1278"/>
                </a:cubicBezTo>
                <a:cubicBezTo>
                  <a:pt x="2352" y="1276"/>
                  <a:pt x="2352" y="1279"/>
                  <a:pt x="2354" y="1281"/>
                </a:cubicBezTo>
                <a:cubicBezTo>
                  <a:pt x="2354" y="1281"/>
                  <a:pt x="2354" y="1281"/>
                  <a:pt x="2354" y="1281"/>
                </a:cubicBezTo>
                <a:cubicBezTo>
                  <a:pt x="2352" y="1280"/>
                  <a:pt x="2350" y="1280"/>
                  <a:pt x="2348" y="1279"/>
                </a:cubicBezTo>
                <a:cubicBezTo>
                  <a:pt x="2347" y="1279"/>
                  <a:pt x="2347" y="1278"/>
                  <a:pt x="2346" y="1277"/>
                </a:cubicBezTo>
                <a:cubicBezTo>
                  <a:pt x="2346" y="1276"/>
                  <a:pt x="2348" y="1274"/>
                  <a:pt x="2349" y="1276"/>
                </a:cubicBezTo>
                <a:cubicBezTo>
                  <a:pt x="2350" y="1274"/>
                  <a:pt x="2348" y="1274"/>
                  <a:pt x="2348" y="1273"/>
                </a:cubicBezTo>
                <a:cubicBezTo>
                  <a:pt x="2347" y="1273"/>
                  <a:pt x="2347" y="1274"/>
                  <a:pt x="2346" y="1275"/>
                </a:cubicBezTo>
                <a:cubicBezTo>
                  <a:pt x="2345" y="1275"/>
                  <a:pt x="2346" y="1273"/>
                  <a:pt x="2344" y="1273"/>
                </a:cubicBezTo>
                <a:cubicBezTo>
                  <a:pt x="2344" y="1271"/>
                  <a:pt x="2347" y="1272"/>
                  <a:pt x="2345" y="1270"/>
                </a:cubicBezTo>
                <a:cubicBezTo>
                  <a:pt x="2346" y="1271"/>
                  <a:pt x="2347" y="1272"/>
                  <a:pt x="2347" y="1270"/>
                </a:cubicBezTo>
                <a:cubicBezTo>
                  <a:pt x="2349" y="1271"/>
                  <a:pt x="2350" y="1272"/>
                  <a:pt x="2352" y="1271"/>
                </a:cubicBezTo>
                <a:cubicBezTo>
                  <a:pt x="2353" y="1271"/>
                  <a:pt x="2352" y="1272"/>
                  <a:pt x="2352" y="1273"/>
                </a:cubicBezTo>
                <a:cubicBezTo>
                  <a:pt x="2355" y="1270"/>
                  <a:pt x="2350" y="1267"/>
                  <a:pt x="2349" y="1265"/>
                </a:cubicBezTo>
                <a:cubicBezTo>
                  <a:pt x="2348" y="1266"/>
                  <a:pt x="2345" y="1268"/>
                  <a:pt x="2345" y="1267"/>
                </a:cubicBezTo>
                <a:cubicBezTo>
                  <a:pt x="2345" y="1269"/>
                  <a:pt x="2341" y="1268"/>
                  <a:pt x="2344" y="1270"/>
                </a:cubicBezTo>
                <a:cubicBezTo>
                  <a:pt x="2340" y="1271"/>
                  <a:pt x="2343" y="1267"/>
                  <a:pt x="2344" y="1266"/>
                </a:cubicBezTo>
                <a:cubicBezTo>
                  <a:pt x="2342" y="1264"/>
                  <a:pt x="2342" y="1264"/>
                  <a:pt x="2340" y="1262"/>
                </a:cubicBezTo>
                <a:cubicBezTo>
                  <a:pt x="2340" y="1262"/>
                  <a:pt x="2339" y="1263"/>
                  <a:pt x="2338" y="1263"/>
                </a:cubicBezTo>
                <a:cubicBezTo>
                  <a:pt x="2337" y="1262"/>
                  <a:pt x="2339" y="1262"/>
                  <a:pt x="2339" y="1261"/>
                </a:cubicBezTo>
                <a:cubicBezTo>
                  <a:pt x="2339" y="1260"/>
                  <a:pt x="2337" y="1262"/>
                  <a:pt x="2337" y="1261"/>
                </a:cubicBezTo>
                <a:cubicBezTo>
                  <a:pt x="2336" y="1260"/>
                  <a:pt x="2338" y="1260"/>
                  <a:pt x="2339" y="1260"/>
                </a:cubicBezTo>
                <a:cubicBezTo>
                  <a:pt x="2340" y="1259"/>
                  <a:pt x="2337" y="1260"/>
                  <a:pt x="2337" y="1258"/>
                </a:cubicBezTo>
                <a:cubicBezTo>
                  <a:pt x="2340" y="1257"/>
                  <a:pt x="2342" y="1261"/>
                  <a:pt x="2344" y="1263"/>
                </a:cubicBezTo>
                <a:cubicBezTo>
                  <a:pt x="2345" y="1261"/>
                  <a:pt x="2344" y="1259"/>
                  <a:pt x="2343" y="1259"/>
                </a:cubicBezTo>
                <a:cubicBezTo>
                  <a:pt x="2343" y="1257"/>
                  <a:pt x="2344" y="1259"/>
                  <a:pt x="2345" y="1258"/>
                </a:cubicBezTo>
                <a:cubicBezTo>
                  <a:pt x="2345" y="1257"/>
                  <a:pt x="2344" y="1257"/>
                  <a:pt x="2343" y="1256"/>
                </a:cubicBezTo>
                <a:cubicBezTo>
                  <a:pt x="2345" y="1256"/>
                  <a:pt x="2346" y="1256"/>
                  <a:pt x="2348" y="1257"/>
                </a:cubicBezTo>
                <a:cubicBezTo>
                  <a:pt x="2348" y="1255"/>
                  <a:pt x="2345" y="1255"/>
                  <a:pt x="2344" y="1254"/>
                </a:cubicBezTo>
                <a:cubicBezTo>
                  <a:pt x="2344" y="1255"/>
                  <a:pt x="2342" y="1255"/>
                  <a:pt x="2340" y="1254"/>
                </a:cubicBezTo>
                <a:cubicBezTo>
                  <a:pt x="2340" y="1254"/>
                  <a:pt x="2340" y="1254"/>
                  <a:pt x="2340" y="1253"/>
                </a:cubicBezTo>
                <a:cubicBezTo>
                  <a:pt x="2341" y="1253"/>
                  <a:pt x="2341" y="1253"/>
                  <a:pt x="2342" y="1254"/>
                </a:cubicBezTo>
                <a:cubicBezTo>
                  <a:pt x="2342" y="1252"/>
                  <a:pt x="2340" y="1252"/>
                  <a:pt x="2341" y="1250"/>
                </a:cubicBezTo>
                <a:cubicBezTo>
                  <a:pt x="2341" y="1250"/>
                  <a:pt x="2334" y="1249"/>
                  <a:pt x="2336" y="1247"/>
                </a:cubicBezTo>
                <a:cubicBezTo>
                  <a:pt x="2336" y="1247"/>
                  <a:pt x="2336" y="1247"/>
                  <a:pt x="2336" y="1247"/>
                </a:cubicBezTo>
                <a:close/>
                <a:moveTo>
                  <a:pt x="2374" y="1283"/>
                </a:moveTo>
                <a:cubicBezTo>
                  <a:pt x="2374" y="1282"/>
                  <a:pt x="2374" y="1282"/>
                  <a:pt x="2374" y="1281"/>
                </a:cubicBezTo>
                <a:cubicBezTo>
                  <a:pt x="2375" y="1282"/>
                  <a:pt x="2375" y="1281"/>
                  <a:pt x="2376" y="1280"/>
                </a:cubicBezTo>
                <a:cubicBezTo>
                  <a:pt x="2377" y="1282"/>
                  <a:pt x="2374" y="1282"/>
                  <a:pt x="2374" y="1283"/>
                </a:cubicBezTo>
                <a:close/>
                <a:moveTo>
                  <a:pt x="2339" y="1250"/>
                </a:moveTo>
                <a:cubicBezTo>
                  <a:pt x="2339" y="1251"/>
                  <a:pt x="2341" y="1252"/>
                  <a:pt x="2340" y="1253"/>
                </a:cubicBezTo>
                <a:cubicBezTo>
                  <a:pt x="2340" y="1252"/>
                  <a:pt x="2338" y="1251"/>
                  <a:pt x="2339" y="1250"/>
                </a:cubicBezTo>
                <a:close/>
                <a:moveTo>
                  <a:pt x="2334" y="1246"/>
                </a:moveTo>
                <a:cubicBezTo>
                  <a:pt x="2333" y="1245"/>
                  <a:pt x="2331" y="1246"/>
                  <a:pt x="2331" y="1245"/>
                </a:cubicBezTo>
                <a:cubicBezTo>
                  <a:pt x="2332" y="1244"/>
                  <a:pt x="2334" y="1244"/>
                  <a:pt x="2334" y="1246"/>
                </a:cubicBezTo>
                <a:close/>
                <a:moveTo>
                  <a:pt x="2325" y="1246"/>
                </a:moveTo>
                <a:cubicBezTo>
                  <a:pt x="2325" y="1246"/>
                  <a:pt x="2326" y="1247"/>
                  <a:pt x="2326" y="1248"/>
                </a:cubicBezTo>
                <a:cubicBezTo>
                  <a:pt x="2325" y="1249"/>
                  <a:pt x="2325" y="1245"/>
                  <a:pt x="2324" y="1247"/>
                </a:cubicBezTo>
                <a:cubicBezTo>
                  <a:pt x="2325" y="1247"/>
                  <a:pt x="2325" y="1251"/>
                  <a:pt x="2327" y="1250"/>
                </a:cubicBezTo>
                <a:cubicBezTo>
                  <a:pt x="2328" y="1250"/>
                  <a:pt x="2327" y="1251"/>
                  <a:pt x="2327" y="1251"/>
                </a:cubicBezTo>
                <a:cubicBezTo>
                  <a:pt x="2328" y="1252"/>
                  <a:pt x="2328" y="1250"/>
                  <a:pt x="2329" y="1249"/>
                </a:cubicBezTo>
                <a:cubicBezTo>
                  <a:pt x="2328" y="1248"/>
                  <a:pt x="2327" y="1247"/>
                  <a:pt x="2327" y="1246"/>
                </a:cubicBezTo>
                <a:cubicBezTo>
                  <a:pt x="2329" y="1247"/>
                  <a:pt x="2331" y="1247"/>
                  <a:pt x="2333" y="1247"/>
                </a:cubicBezTo>
                <a:cubicBezTo>
                  <a:pt x="2333" y="1248"/>
                  <a:pt x="2332" y="1249"/>
                  <a:pt x="2332" y="1251"/>
                </a:cubicBezTo>
                <a:cubicBezTo>
                  <a:pt x="2334" y="1252"/>
                  <a:pt x="2331" y="1249"/>
                  <a:pt x="2333" y="1249"/>
                </a:cubicBezTo>
                <a:cubicBezTo>
                  <a:pt x="2334" y="1249"/>
                  <a:pt x="2335" y="1251"/>
                  <a:pt x="2336" y="1252"/>
                </a:cubicBezTo>
                <a:cubicBezTo>
                  <a:pt x="2336" y="1252"/>
                  <a:pt x="2335" y="1252"/>
                  <a:pt x="2335" y="1252"/>
                </a:cubicBezTo>
                <a:cubicBezTo>
                  <a:pt x="2335" y="1253"/>
                  <a:pt x="2336" y="1253"/>
                  <a:pt x="2336" y="1253"/>
                </a:cubicBezTo>
                <a:cubicBezTo>
                  <a:pt x="2334" y="1253"/>
                  <a:pt x="2332" y="1252"/>
                  <a:pt x="2330" y="1252"/>
                </a:cubicBezTo>
                <a:cubicBezTo>
                  <a:pt x="2330" y="1251"/>
                  <a:pt x="2330" y="1251"/>
                  <a:pt x="2329" y="1250"/>
                </a:cubicBezTo>
                <a:cubicBezTo>
                  <a:pt x="2328" y="1250"/>
                  <a:pt x="2329" y="1251"/>
                  <a:pt x="2329" y="1252"/>
                </a:cubicBezTo>
                <a:cubicBezTo>
                  <a:pt x="2328" y="1252"/>
                  <a:pt x="2327" y="1251"/>
                  <a:pt x="2326" y="1251"/>
                </a:cubicBezTo>
                <a:cubicBezTo>
                  <a:pt x="2324" y="1249"/>
                  <a:pt x="2323" y="1247"/>
                  <a:pt x="2322" y="1245"/>
                </a:cubicBezTo>
                <a:cubicBezTo>
                  <a:pt x="2323" y="1245"/>
                  <a:pt x="2324" y="1246"/>
                  <a:pt x="2325" y="1246"/>
                </a:cubicBezTo>
                <a:close/>
                <a:moveTo>
                  <a:pt x="2321" y="1243"/>
                </a:moveTo>
                <a:cubicBezTo>
                  <a:pt x="2321" y="1243"/>
                  <a:pt x="2322" y="1243"/>
                  <a:pt x="2322" y="1243"/>
                </a:cubicBezTo>
                <a:cubicBezTo>
                  <a:pt x="2321" y="1243"/>
                  <a:pt x="2321" y="1243"/>
                  <a:pt x="2320" y="1243"/>
                </a:cubicBezTo>
                <a:cubicBezTo>
                  <a:pt x="2320" y="1243"/>
                  <a:pt x="2320" y="1243"/>
                  <a:pt x="2320" y="1243"/>
                </a:cubicBezTo>
                <a:cubicBezTo>
                  <a:pt x="2320" y="1243"/>
                  <a:pt x="2320" y="1243"/>
                  <a:pt x="2320" y="1243"/>
                </a:cubicBezTo>
                <a:cubicBezTo>
                  <a:pt x="2317" y="1243"/>
                  <a:pt x="2315" y="1243"/>
                  <a:pt x="2312" y="1242"/>
                </a:cubicBezTo>
                <a:cubicBezTo>
                  <a:pt x="2312" y="1242"/>
                  <a:pt x="2312" y="1242"/>
                  <a:pt x="2311" y="1241"/>
                </a:cubicBezTo>
                <a:cubicBezTo>
                  <a:pt x="2315" y="1242"/>
                  <a:pt x="2318" y="1242"/>
                  <a:pt x="2321" y="1243"/>
                </a:cubicBezTo>
                <a:close/>
                <a:moveTo>
                  <a:pt x="2309" y="1257"/>
                </a:moveTo>
                <a:cubicBezTo>
                  <a:pt x="2311" y="1262"/>
                  <a:pt x="2315" y="1263"/>
                  <a:pt x="2314" y="1266"/>
                </a:cubicBezTo>
                <a:cubicBezTo>
                  <a:pt x="2312" y="1264"/>
                  <a:pt x="2308" y="1259"/>
                  <a:pt x="2309" y="1257"/>
                </a:cubicBezTo>
                <a:close/>
                <a:moveTo>
                  <a:pt x="2317" y="1306"/>
                </a:moveTo>
                <a:cubicBezTo>
                  <a:pt x="2318" y="1306"/>
                  <a:pt x="2319" y="1306"/>
                  <a:pt x="2321" y="1307"/>
                </a:cubicBezTo>
                <a:cubicBezTo>
                  <a:pt x="2324" y="1308"/>
                  <a:pt x="2326" y="1312"/>
                  <a:pt x="2329" y="1310"/>
                </a:cubicBezTo>
                <a:cubicBezTo>
                  <a:pt x="2330" y="1311"/>
                  <a:pt x="2330" y="1312"/>
                  <a:pt x="2330" y="1311"/>
                </a:cubicBezTo>
                <a:cubicBezTo>
                  <a:pt x="2331" y="1313"/>
                  <a:pt x="2329" y="1314"/>
                  <a:pt x="2329" y="1315"/>
                </a:cubicBezTo>
                <a:cubicBezTo>
                  <a:pt x="2330" y="1316"/>
                  <a:pt x="2331" y="1316"/>
                  <a:pt x="2332" y="1316"/>
                </a:cubicBezTo>
                <a:cubicBezTo>
                  <a:pt x="2330" y="1317"/>
                  <a:pt x="2329" y="1317"/>
                  <a:pt x="2328" y="1318"/>
                </a:cubicBezTo>
                <a:cubicBezTo>
                  <a:pt x="2326" y="1318"/>
                  <a:pt x="2324" y="1316"/>
                  <a:pt x="2326" y="1316"/>
                </a:cubicBezTo>
                <a:cubicBezTo>
                  <a:pt x="2318" y="1311"/>
                  <a:pt x="2309" y="1316"/>
                  <a:pt x="2305" y="1309"/>
                </a:cubicBezTo>
                <a:cubicBezTo>
                  <a:pt x="2304" y="1309"/>
                  <a:pt x="2306" y="1310"/>
                  <a:pt x="2304" y="1311"/>
                </a:cubicBezTo>
                <a:cubicBezTo>
                  <a:pt x="2300" y="1311"/>
                  <a:pt x="2298" y="1310"/>
                  <a:pt x="2296" y="1308"/>
                </a:cubicBezTo>
                <a:cubicBezTo>
                  <a:pt x="2295" y="1310"/>
                  <a:pt x="2288" y="1307"/>
                  <a:pt x="2291" y="1306"/>
                </a:cubicBezTo>
                <a:cubicBezTo>
                  <a:pt x="2286" y="1304"/>
                  <a:pt x="2282" y="1308"/>
                  <a:pt x="2276" y="1304"/>
                </a:cubicBezTo>
                <a:cubicBezTo>
                  <a:pt x="2276" y="1304"/>
                  <a:pt x="2276" y="1305"/>
                  <a:pt x="2276" y="1305"/>
                </a:cubicBezTo>
                <a:cubicBezTo>
                  <a:pt x="2274" y="1304"/>
                  <a:pt x="2272" y="1305"/>
                  <a:pt x="2271" y="1303"/>
                </a:cubicBezTo>
                <a:cubicBezTo>
                  <a:pt x="2286" y="1304"/>
                  <a:pt x="2299" y="1304"/>
                  <a:pt x="2317" y="1306"/>
                </a:cubicBezTo>
                <a:close/>
                <a:moveTo>
                  <a:pt x="2308" y="1301"/>
                </a:moveTo>
                <a:cubicBezTo>
                  <a:pt x="2306" y="1301"/>
                  <a:pt x="2304" y="1302"/>
                  <a:pt x="2303" y="1300"/>
                </a:cubicBezTo>
                <a:cubicBezTo>
                  <a:pt x="2305" y="1301"/>
                  <a:pt x="2306" y="1299"/>
                  <a:pt x="2308" y="1301"/>
                </a:cubicBezTo>
                <a:close/>
                <a:moveTo>
                  <a:pt x="2304" y="1270"/>
                </a:moveTo>
                <a:cubicBezTo>
                  <a:pt x="2304" y="1270"/>
                  <a:pt x="2304" y="1271"/>
                  <a:pt x="2304" y="1271"/>
                </a:cubicBezTo>
                <a:cubicBezTo>
                  <a:pt x="2299" y="1271"/>
                  <a:pt x="2295" y="1270"/>
                  <a:pt x="2292" y="1268"/>
                </a:cubicBezTo>
                <a:cubicBezTo>
                  <a:pt x="2288" y="1270"/>
                  <a:pt x="2279" y="1267"/>
                  <a:pt x="2277" y="1265"/>
                </a:cubicBezTo>
                <a:cubicBezTo>
                  <a:pt x="2285" y="1267"/>
                  <a:pt x="2291" y="1265"/>
                  <a:pt x="2297" y="1267"/>
                </a:cubicBezTo>
                <a:cubicBezTo>
                  <a:pt x="2299" y="1267"/>
                  <a:pt x="2299" y="1265"/>
                  <a:pt x="2301" y="1266"/>
                </a:cubicBezTo>
                <a:cubicBezTo>
                  <a:pt x="2302" y="1267"/>
                  <a:pt x="2303" y="1269"/>
                  <a:pt x="2304" y="1270"/>
                </a:cubicBezTo>
                <a:close/>
                <a:moveTo>
                  <a:pt x="2297" y="1205"/>
                </a:moveTo>
                <a:cubicBezTo>
                  <a:pt x="2297" y="1205"/>
                  <a:pt x="2297" y="1205"/>
                  <a:pt x="2298" y="1205"/>
                </a:cubicBezTo>
                <a:cubicBezTo>
                  <a:pt x="2297" y="1204"/>
                  <a:pt x="2297" y="1204"/>
                  <a:pt x="2297" y="1203"/>
                </a:cubicBezTo>
                <a:cubicBezTo>
                  <a:pt x="2299" y="1204"/>
                  <a:pt x="2298" y="1205"/>
                  <a:pt x="2298" y="1206"/>
                </a:cubicBezTo>
                <a:cubicBezTo>
                  <a:pt x="2299" y="1206"/>
                  <a:pt x="2299" y="1206"/>
                  <a:pt x="2299" y="1207"/>
                </a:cubicBezTo>
                <a:cubicBezTo>
                  <a:pt x="2298" y="1207"/>
                  <a:pt x="2298" y="1206"/>
                  <a:pt x="2298" y="1206"/>
                </a:cubicBezTo>
                <a:cubicBezTo>
                  <a:pt x="2298" y="1206"/>
                  <a:pt x="2298" y="1207"/>
                  <a:pt x="2298" y="1207"/>
                </a:cubicBezTo>
                <a:cubicBezTo>
                  <a:pt x="2297" y="1206"/>
                  <a:pt x="2296" y="1206"/>
                  <a:pt x="2297" y="1205"/>
                </a:cubicBezTo>
                <a:close/>
                <a:moveTo>
                  <a:pt x="2294" y="1203"/>
                </a:moveTo>
                <a:cubicBezTo>
                  <a:pt x="2295" y="1205"/>
                  <a:pt x="2296" y="1207"/>
                  <a:pt x="2297" y="1208"/>
                </a:cubicBezTo>
                <a:cubicBezTo>
                  <a:pt x="2297" y="1209"/>
                  <a:pt x="2293" y="1204"/>
                  <a:pt x="2294" y="1203"/>
                </a:cubicBezTo>
                <a:close/>
                <a:moveTo>
                  <a:pt x="2293" y="1254"/>
                </a:moveTo>
                <a:cubicBezTo>
                  <a:pt x="2296" y="1258"/>
                  <a:pt x="2299" y="1262"/>
                  <a:pt x="2301" y="1266"/>
                </a:cubicBezTo>
                <a:cubicBezTo>
                  <a:pt x="2291" y="1261"/>
                  <a:pt x="2281" y="1259"/>
                  <a:pt x="2269" y="1255"/>
                </a:cubicBezTo>
                <a:cubicBezTo>
                  <a:pt x="2270" y="1254"/>
                  <a:pt x="2271" y="1253"/>
                  <a:pt x="2271" y="1252"/>
                </a:cubicBezTo>
                <a:cubicBezTo>
                  <a:pt x="2279" y="1253"/>
                  <a:pt x="2286" y="1254"/>
                  <a:pt x="2293" y="1254"/>
                </a:cubicBezTo>
                <a:close/>
                <a:moveTo>
                  <a:pt x="2289" y="1192"/>
                </a:moveTo>
                <a:cubicBezTo>
                  <a:pt x="2289" y="1193"/>
                  <a:pt x="2291" y="1193"/>
                  <a:pt x="2290" y="1195"/>
                </a:cubicBezTo>
                <a:cubicBezTo>
                  <a:pt x="2289" y="1194"/>
                  <a:pt x="2288" y="1192"/>
                  <a:pt x="2289" y="1192"/>
                </a:cubicBezTo>
                <a:close/>
                <a:moveTo>
                  <a:pt x="2258" y="1143"/>
                </a:moveTo>
                <a:cubicBezTo>
                  <a:pt x="2258" y="1146"/>
                  <a:pt x="2261" y="1147"/>
                  <a:pt x="2260" y="1149"/>
                </a:cubicBezTo>
                <a:cubicBezTo>
                  <a:pt x="2263" y="1152"/>
                  <a:pt x="2266" y="1156"/>
                  <a:pt x="2269" y="1161"/>
                </a:cubicBezTo>
                <a:cubicBezTo>
                  <a:pt x="2271" y="1163"/>
                  <a:pt x="2272" y="1166"/>
                  <a:pt x="2273" y="1168"/>
                </a:cubicBezTo>
                <a:cubicBezTo>
                  <a:pt x="2273" y="1168"/>
                  <a:pt x="2276" y="1172"/>
                  <a:pt x="2277" y="1171"/>
                </a:cubicBezTo>
                <a:cubicBezTo>
                  <a:pt x="2277" y="1171"/>
                  <a:pt x="2277" y="1171"/>
                  <a:pt x="2277" y="1171"/>
                </a:cubicBezTo>
                <a:cubicBezTo>
                  <a:pt x="2277" y="1171"/>
                  <a:pt x="2277" y="1171"/>
                  <a:pt x="2277" y="1171"/>
                </a:cubicBezTo>
                <a:cubicBezTo>
                  <a:pt x="2277" y="1177"/>
                  <a:pt x="2283" y="1182"/>
                  <a:pt x="2286" y="1185"/>
                </a:cubicBezTo>
                <a:cubicBezTo>
                  <a:pt x="2284" y="1188"/>
                  <a:pt x="2289" y="1188"/>
                  <a:pt x="2288" y="1192"/>
                </a:cubicBezTo>
                <a:cubicBezTo>
                  <a:pt x="2287" y="1191"/>
                  <a:pt x="2287" y="1190"/>
                  <a:pt x="2286" y="1190"/>
                </a:cubicBezTo>
                <a:cubicBezTo>
                  <a:pt x="2287" y="1191"/>
                  <a:pt x="2289" y="1193"/>
                  <a:pt x="2288" y="1195"/>
                </a:cubicBezTo>
                <a:cubicBezTo>
                  <a:pt x="2284" y="1188"/>
                  <a:pt x="2279" y="1182"/>
                  <a:pt x="2277" y="1176"/>
                </a:cubicBezTo>
                <a:cubicBezTo>
                  <a:pt x="2276" y="1178"/>
                  <a:pt x="2271" y="1173"/>
                  <a:pt x="2274" y="1174"/>
                </a:cubicBezTo>
                <a:cubicBezTo>
                  <a:pt x="2272" y="1170"/>
                  <a:pt x="2264" y="1165"/>
                  <a:pt x="2265" y="1160"/>
                </a:cubicBezTo>
                <a:cubicBezTo>
                  <a:pt x="2263" y="1161"/>
                  <a:pt x="2260" y="1156"/>
                  <a:pt x="2261" y="1155"/>
                </a:cubicBezTo>
                <a:cubicBezTo>
                  <a:pt x="2262" y="1156"/>
                  <a:pt x="2262" y="1158"/>
                  <a:pt x="2263" y="1158"/>
                </a:cubicBezTo>
                <a:cubicBezTo>
                  <a:pt x="2262" y="1154"/>
                  <a:pt x="2256" y="1148"/>
                  <a:pt x="2255" y="1144"/>
                </a:cubicBezTo>
                <a:cubicBezTo>
                  <a:pt x="2256" y="1147"/>
                  <a:pt x="2256" y="1144"/>
                  <a:pt x="2258" y="1143"/>
                </a:cubicBezTo>
                <a:close/>
                <a:moveTo>
                  <a:pt x="2256" y="1199"/>
                </a:moveTo>
                <a:cubicBezTo>
                  <a:pt x="2257" y="1200"/>
                  <a:pt x="2257" y="1200"/>
                  <a:pt x="2258" y="1201"/>
                </a:cubicBezTo>
                <a:cubicBezTo>
                  <a:pt x="2260" y="1205"/>
                  <a:pt x="2263" y="1209"/>
                  <a:pt x="2265" y="1213"/>
                </a:cubicBezTo>
                <a:cubicBezTo>
                  <a:pt x="2257" y="1209"/>
                  <a:pt x="2248" y="1209"/>
                  <a:pt x="2240" y="1206"/>
                </a:cubicBezTo>
                <a:cubicBezTo>
                  <a:pt x="2246" y="1210"/>
                  <a:pt x="2258" y="1211"/>
                  <a:pt x="2266" y="1213"/>
                </a:cubicBezTo>
                <a:cubicBezTo>
                  <a:pt x="2268" y="1217"/>
                  <a:pt x="2271" y="1221"/>
                  <a:pt x="2274" y="1226"/>
                </a:cubicBezTo>
                <a:cubicBezTo>
                  <a:pt x="2270" y="1226"/>
                  <a:pt x="2265" y="1225"/>
                  <a:pt x="2262" y="1222"/>
                </a:cubicBezTo>
                <a:cubicBezTo>
                  <a:pt x="2261" y="1223"/>
                  <a:pt x="2261" y="1223"/>
                  <a:pt x="2261" y="1224"/>
                </a:cubicBezTo>
                <a:cubicBezTo>
                  <a:pt x="2255" y="1220"/>
                  <a:pt x="2247" y="1222"/>
                  <a:pt x="2238" y="1220"/>
                </a:cubicBezTo>
                <a:cubicBezTo>
                  <a:pt x="2226" y="1218"/>
                  <a:pt x="2212" y="1215"/>
                  <a:pt x="2201" y="1214"/>
                </a:cubicBezTo>
                <a:cubicBezTo>
                  <a:pt x="2191" y="1213"/>
                  <a:pt x="2179" y="1212"/>
                  <a:pt x="2168" y="1211"/>
                </a:cubicBezTo>
                <a:cubicBezTo>
                  <a:pt x="2168" y="1211"/>
                  <a:pt x="2169" y="1210"/>
                  <a:pt x="2169" y="1210"/>
                </a:cubicBezTo>
                <a:cubicBezTo>
                  <a:pt x="2169" y="1209"/>
                  <a:pt x="2164" y="1210"/>
                  <a:pt x="2165" y="1208"/>
                </a:cubicBezTo>
                <a:cubicBezTo>
                  <a:pt x="2169" y="1206"/>
                  <a:pt x="2175" y="1211"/>
                  <a:pt x="2179" y="1208"/>
                </a:cubicBezTo>
                <a:cubicBezTo>
                  <a:pt x="2181" y="1208"/>
                  <a:pt x="2183" y="1209"/>
                  <a:pt x="2185" y="1209"/>
                </a:cubicBezTo>
                <a:cubicBezTo>
                  <a:pt x="2185" y="1208"/>
                  <a:pt x="2182" y="1208"/>
                  <a:pt x="2180" y="1208"/>
                </a:cubicBezTo>
                <a:cubicBezTo>
                  <a:pt x="2173" y="1206"/>
                  <a:pt x="2166" y="1207"/>
                  <a:pt x="2162" y="1204"/>
                </a:cubicBezTo>
                <a:cubicBezTo>
                  <a:pt x="2162" y="1203"/>
                  <a:pt x="2163" y="1204"/>
                  <a:pt x="2164" y="1204"/>
                </a:cubicBezTo>
                <a:cubicBezTo>
                  <a:pt x="2164" y="1202"/>
                  <a:pt x="2161" y="1203"/>
                  <a:pt x="2160" y="1204"/>
                </a:cubicBezTo>
                <a:cubicBezTo>
                  <a:pt x="2162" y="1197"/>
                  <a:pt x="2170" y="1201"/>
                  <a:pt x="2175" y="1201"/>
                </a:cubicBezTo>
                <a:cubicBezTo>
                  <a:pt x="2174" y="1195"/>
                  <a:pt x="2163" y="1201"/>
                  <a:pt x="2162" y="1196"/>
                </a:cubicBezTo>
                <a:cubicBezTo>
                  <a:pt x="2160" y="1196"/>
                  <a:pt x="2158" y="1196"/>
                  <a:pt x="2156" y="1196"/>
                </a:cubicBezTo>
                <a:cubicBezTo>
                  <a:pt x="2154" y="1196"/>
                  <a:pt x="2156" y="1194"/>
                  <a:pt x="2154" y="1194"/>
                </a:cubicBezTo>
                <a:cubicBezTo>
                  <a:pt x="2147" y="1196"/>
                  <a:pt x="2142" y="1194"/>
                  <a:pt x="2133" y="1193"/>
                </a:cubicBezTo>
                <a:cubicBezTo>
                  <a:pt x="2132" y="1191"/>
                  <a:pt x="2135" y="1193"/>
                  <a:pt x="2135" y="1191"/>
                </a:cubicBezTo>
                <a:cubicBezTo>
                  <a:pt x="2151" y="1194"/>
                  <a:pt x="2167" y="1196"/>
                  <a:pt x="2178" y="1195"/>
                </a:cubicBezTo>
                <a:cubicBezTo>
                  <a:pt x="2179" y="1196"/>
                  <a:pt x="2181" y="1196"/>
                  <a:pt x="2182" y="1197"/>
                </a:cubicBezTo>
                <a:cubicBezTo>
                  <a:pt x="2186" y="1196"/>
                  <a:pt x="2189" y="1194"/>
                  <a:pt x="2190" y="1197"/>
                </a:cubicBezTo>
                <a:cubicBezTo>
                  <a:pt x="2191" y="1197"/>
                  <a:pt x="2191" y="1196"/>
                  <a:pt x="2190" y="1196"/>
                </a:cubicBezTo>
                <a:cubicBezTo>
                  <a:pt x="2195" y="1198"/>
                  <a:pt x="2204" y="1196"/>
                  <a:pt x="2210" y="1198"/>
                </a:cubicBezTo>
                <a:cubicBezTo>
                  <a:pt x="2211" y="1196"/>
                  <a:pt x="2208" y="1197"/>
                  <a:pt x="2207" y="1197"/>
                </a:cubicBezTo>
                <a:cubicBezTo>
                  <a:pt x="2210" y="1195"/>
                  <a:pt x="2219" y="1200"/>
                  <a:pt x="2222" y="1196"/>
                </a:cubicBezTo>
                <a:cubicBezTo>
                  <a:pt x="2225" y="1198"/>
                  <a:pt x="2228" y="1198"/>
                  <a:pt x="2230" y="1195"/>
                </a:cubicBezTo>
                <a:cubicBezTo>
                  <a:pt x="2240" y="1195"/>
                  <a:pt x="2247" y="1198"/>
                  <a:pt x="2256" y="1199"/>
                </a:cubicBezTo>
                <a:close/>
                <a:moveTo>
                  <a:pt x="2179" y="1178"/>
                </a:moveTo>
                <a:cubicBezTo>
                  <a:pt x="2180" y="1175"/>
                  <a:pt x="2183" y="1177"/>
                  <a:pt x="2183" y="1178"/>
                </a:cubicBezTo>
                <a:cubicBezTo>
                  <a:pt x="2182" y="1178"/>
                  <a:pt x="2181" y="1178"/>
                  <a:pt x="2179" y="1178"/>
                </a:cubicBezTo>
                <a:close/>
                <a:moveTo>
                  <a:pt x="2246" y="1125"/>
                </a:moveTo>
                <a:cubicBezTo>
                  <a:pt x="2247" y="1129"/>
                  <a:pt x="2252" y="1133"/>
                  <a:pt x="2253" y="1137"/>
                </a:cubicBezTo>
                <a:cubicBezTo>
                  <a:pt x="2251" y="1135"/>
                  <a:pt x="2253" y="1139"/>
                  <a:pt x="2252" y="1138"/>
                </a:cubicBezTo>
                <a:cubicBezTo>
                  <a:pt x="2250" y="1135"/>
                  <a:pt x="2244" y="1128"/>
                  <a:pt x="2244" y="1124"/>
                </a:cubicBezTo>
                <a:cubicBezTo>
                  <a:pt x="2245" y="1126"/>
                  <a:pt x="2246" y="1125"/>
                  <a:pt x="2246" y="1125"/>
                </a:cubicBezTo>
                <a:close/>
                <a:moveTo>
                  <a:pt x="2248" y="1135"/>
                </a:moveTo>
                <a:cubicBezTo>
                  <a:pt x="2247" y="1133"/>
                  <a:pt x="2245" y="1133"/>
                  <a:pt x="2246" y="1131"/>
                </a:cubicBezTo>
                <a:cubicBezTo>
                  <a:pt x="2247" y="1131"/>
                  <a:pt x="2248" y="1134"/>
                  <a:pt x="2248" y="1135"/>
                </a:cubicBezTo>
                <a:close/>
                <a:moveTo>
                  <a:pt x="2244" y="1129"/>
                </a:moveTo>
                <a:cubicBezTo>
                  <a:pt x="2244" y="1130"/>
                  <a:pt x="2246" y="1129"/>
                  <a:pt x="2246" y="1130"/>
                </a:cubicBezTo>
                <a:cubicBezTo>
                  <a:pt x="2245" y="1132"/>
                  <a:pt x="2243" y="1129"/>
                  <a:pt x="2244" y="1129"/>
                </a:cubicBezTo>
                <a:close/>
                <a:moveTo>
                  <a:pt x="2240" y="1116"/>
                </a:moveTo>
                <a:cubicBezTo>
                  <a:pt x="2240" y="1117"/>
                  <a:pt x="2241" y="1118"/>
                  <a:pt x="2241" y="1120"/>
                </a:cubicBezTo>
                <a:cubicBezTo>
                  <a:pt x="2240" y="1119"/>
                  <a:pt x="2240" y="1119"/>
                  <a:pt x="2240" y="1119"/>
                </a:cubicBezTo>
                <a:cubicBezTo>
                  <a:pt x="2240" y="1118"/>
                  <a:pt x="2240" y="1117"/>
                  <a:pt x="2240" y="1116"/>
                </a:cubicBezTo>
                <a:close/>
                <a:moveTo>
                  <a:pt x="2252" y="1191"/>
                </a:moveTo>
                <a:cubicBezTo>
                  <a:pt x="2252" y="1191"/>
                  <a:pt x="2251" y="1191"/>
                  <a:pt x="2251" y="1191"/>
                </a:cubicBezTo>
                <a:cubicBezTo>
                  <a:pt x="2251" y="1192"/>
                  <a:pt x="2252" y="1192"/>
                  <a:pt x="2252" y="1192"/>
                </a:cubicBezTo>
                <a:cubicBezTo>
                  <a:pt x="2253" y="1194"/>
                  <a:pt x="2254" y="1195"/>
                  <a:pt x="2255" y="1196"/>
                </a:cubicBezTo>
                <a:cubicBezTo>
                  <a:pt x="2253" y="1196"/>
                  <a:pt x="2251" y="1195"/>
                  <a:pt x="2251" y="1195"/>
                </a:cubicBezTo>
                <a:cubicBezTo>
                  <a:pt x="2244" y="1193"/>
                  <a:pt x="2232" y="1191"/>
                  <a:pt x="2225" y="1188"/>
                </a:cubicBezTo>
                <a:cubicBezTo>
                  <a:pt x="2234" y="1187"/>
                  <a:pt x="2243" y="1193"/>
                  <a:pt x="2250" y="1191"/>
                </a:cubicBezTo>
                <a:cubicBezTo>
                  <a:pt x="2244" y="1188"/>
                  <a:pt x="2231" y="1189"/>
                  <a:pt x="2224" y="1185"/>
                </a:cubicBezTo>
                <a:cubicBezTo>
                  <a:pt x="2221" y="1188"/>
                  <a:pt x="2219" y="1183"/>
                  <a:pt x="2215" y="1184"/>
                </a:cubicBezTo>
                <a:cubicBezTo>
                  <a:pt x="2214" y="1184"/>
                  <a:pt x="2215" y="1183"/>
                  <a:pt x="2215" y="1182"/>
                </a:cubicBezTo>
                <a:cubicBezTo>
                  <a:pt x="2213" y="1183"/>
                  <a:pt x="2212" y="1184"/>
                  <a:pt x="2209" y="1183"/>
                </a:cubicBezTo>
                <a:cubicBezTo>
                  <a:pt x="2209" y="1181"/>
                  <a:pt x="2210" y="1184"/>
                  <a:pt x="2211" y="1182"/>
                </a:cubicBezTo>
                <a:cubicBezTo>
                  <a:pt x="2207" y="1181"/>
                  <a:pt x="2199" y="1183"/>
                  <a:pt x="2196" y="1178"/>
                </a:cubicBezTo>
                <a:cubicBezTo>
                  <a:pt x="2194" y="1179"/>
                  <a:pt x="2192" y="1181"/>
                  <a:pt x="2190" y="1179"/>
                </a:cubicBezTo>
                <a:cubicBezTo>
                  <a:pt x="2190" y="1177"/>
                  <a:pt x="2193" y="1180"/>
                  <a:pt x="2193" y="1178"/>
                </a:cubicBezTo>
                <a:cubicBezTo>
                  <a:pt x="2192" y="1177"/>
                  <a:pt x="2190" y="1177"/>
                  <a:pt x="2188" y="1176"/>
                </a:cubicBezTo>
                <a:cubicBezTo>
                  <a:pt x="2187" y="1177"/>
                  <a:pt x="2188" y="1178"/>
                  <a:pt x="2188" y="1179"/>
                </a:cubicBezTo>
                <a:cubicBezTo>
                  <a:pt x="2187" y="1178"/>
                  <a:pt x="2186" y="1179"/>
                  <a:pt x="2184" y="1178"/>
                </a:cubicBezTo>
                <a:cubicBezTo>
                  <a:pt x="2185" y="1177"/>
                  <a:pt x="2185" y="1176"/>
                  <a:pt x="2187" y="1177"/>
                </a:cubicBezTo>
                <a:cubicBezTo>
                  <a:pt x="2183" y="1174"/>
                  <a:pt x="2178" y="1174"/>
                  <a:pt x="2173" y="1172"/>
                </a:cubicBezTo>
                <a:cubicBezTo>
                  <a:pt x="2174" y="1174"/>
                  <a:pt x="2172" y="1173"/>
                  <a:pt x="2172" y="1175"/>
                </a:cubicBezTo>
                <a:cubicBezTo>
                  <a:pt x="2174" y="1175"/>
                  <a:pt x="2176" y="1174"/>
                  <a:pt x="2177" y="1176"/>
                </a:cubicBezTo>
                <a:cubicBezTo>
                  <a:pt x="2166" y="1176"/>
                  <a:pt x="2150" y="1173"/>
                  <a:pt x="2140" y="1170"/>
                </a:cubicBezTo>
                <a:cubicBezTo>
                  <a:pt x="2152" y="1169"/>
                  <a:pt x="2161" y="1172"/>
                  <a:pt x="2167" y="1174"/>
                </a:cubicBezTo>
                <a:cubicBezTo>
                  <a:pt x="2166" y="1167"/>
                  <a:pt x="2159" y="1169"/>
                  <a:pt x="2152" y="1166"/>
                </a:cubicBezTo>
                <a:cubicBezTo>
                  <a:pt x="2146" y="1164"/>
                  <a:pt x="2138" y="1163"/>
                  <a:pt x="2134" y="1162"/>
                </a:cubicBezTo>
                <a:cubicBezTo>
                  <a:pt x="2134" y="1162"/>
                  <a:pt x="2135" y="1163"/>
                  <a:pt x="2135" y="1163"/>
                </a:cubicBezTo>
                <a:cubicBezTo>
                  <a:pt x="2122" y="1162"/>
                  <a:pt x="2105" y="1161"/>
                  <a:pt x="2094" y="1157"/>
                </a:cubicBezTo>
                <a:cubicBezTo>
                  <a:pt x="2103" y="1157"/>
                  <a:pt x="2107" y="1159"/>
                  <a:pt x="2115" y="1158"/>
                </a:cubicBezTo>
                <a:cubicBezTo>
                  <a:pt x="2113" y="1159"/>
                  <a:pt x="2114" y="1159"/>
                  <a:pt x="2116" y="1160"/>
                </a:cubicBezTo>
                <a:cubicBezTo>
                  <a:pt x="2118" y="1158"/>
                  <a:pt x="2116" y="1159"/>
                  <a:pt x="2116" y="1158"/>
                </a:cubicBezTo>
                <a:cubicBezTo>
                  <a:pt x="2120" y="1160"/>
                  <a:pt x="2122" y="1158"/>
                  <a:pt x="2126" y="1161"/>
                </a:cubicBezTo>
                <a:cubicBezTo>
                  <a:pt x="2126" y="1160"/>
                  <a:pt x="2125" y="1160"/>
                  <a:pt x="2124" y="1160"/>
                </a:cubicBezTo>
                <a:cubicBezTo>
                  <a:pt x="2134" y="1156"/>
                  <a:pt x="2148" y="1159"/>
                  <a:pt x="2162" y="1160"/>
                </a:cubicBezTo>
                <a:cubicBezTo>
                  <a:pt x="2156" y="1157"/>
                  <a:pt x="2150" y="1159"/>
                  <a:pt x="2144" y="1157"/>
                </a:cubicBezTo>
                <a:cubicBezTo>
                  <a:pt x="2143" y="1157"/>
                  <a:pt x="2145" y="1157"/>
                  <a:pt x="2144" y="1156"/>
                </a:cubicBezTo>
                <a:cubicBezTo>
                  <a:pt x="2142" y="1156"/>
                  <a:pt x="2142" y="1158"/>
                  <a:pt x="2139" y="1156"/>
                </a:cubicBezTo>
                <a:cubicBezTo>
                  <a:pt x="2138" y="1155"/>
                  <a:pt x="2143" y="1154"/>
                  <a:pt x="2142" y="1152"/>
                </a:cubicBezTo>
                <a:cubicBezTo>
                  <a:pt x="2140" y="1153"/>
                  <a:pt x="2137" y="1152"/>
                  <a:pt x="2138" y="1151"/>
                </a:cubicBezTo>
                <a:cubicBezTo>
                  <a:pt x="2137" y="1150"/>
                  <a:pt x="2137" y="1152"/>
                  <a:pt x="2136" y="1152"/>
                </a:cubicBezTo>
                <a:cubicBezTo>
                  <a:pt x="2135" y="1151"/>
                  <a:pt x="2135" y="1151"/>
                  <a:pt x="2135" y="1150"/>
                </a:cubicBezTo>
                <a:cubicBezTo>
                  <a:pt x="2134" y="1150"/>
                  <a:pt x="2135" y="1152"/>
                  <a:pt x="2134" y="1152"/>
                </a:cubicBezTo>
                <a:cubicBezTo>
                  <a:pt x="2132" y="1152"/>
                  <a:pt x="2134" y="1149"/>
                  <a:pt x="2132" y="1150"/>
                </a:cubicBezTo>
                <a:cubicBezTo>
                  <a:pt x="2132" y="1150"/>
                  <a:pt x="2133" y="1151"/>
                  <a:pt x="2133" y="1151"/>
                </a:cubicBezTo>
                <a:cubicBezTo>
                  <a:pt x="2128" y="1150"/>
                  <a:pt x="2126" y="1150"/>
                  <a:pt x="2122" y="1150"/>
                </a:cubicBezTo>
                <a:cubicBezTo>
                  <a:pt x="2123" y="1149"/>
                  <a:pt x="2124" y="1149"/>
                  <a:pt x="2125" y="1148"/>
                </a:cubicBezTo>
                <a:cubicBezTo>
                  <a:pt x="2123" y="1145"/>
                  <a:pt x="2120" y="1145"/>
                  <a:pt x="2117" y="1143"/>
                </a:cubicBezTo>
                <a:cubicBezTo>
                  <a:pt x="2117" y="1145"/>
                  <a:pt x="2116" y="1145"/>
                  <a:pt x="2115" y="1145"/>
                </a:cubicBezTo>
                <a:cubicBezTo>
                  <a:pt x="2113" y="1145"/>
                  <a:pt x="2115" y="1142"/>
                  <a:pt x="2113" y="1142"/>
                </a:cubicBezTo>
                <a:cubicBezTo>
                  <a:pt x="2115" y="1142"/>
                  <a:pt x="2125" y="1140"/>
                  <a:pt x="2125" y="1143"/>
                </a:cubicBezTo>
                <a:cubicBezTo>
                  <a:pt x="2131" y="1141"/>
                  <a:pt x="2139" y="1143"/>
                  <a:pt x="2147" y="1145"/>
                </a:cubicBezTo>
                <a:cubicBezTo>
                  <a:pt x="2147" y="1146"/>
                  <a:pt x="2143" y="1146"/>
                  <a:pt x="2145" y="1148"/>
                </a:cubicBezTo>
                <a:cubicBezTo>
                  <a:pt x="2143" y="1146"/>
                  <a:pt x="2135" y="1144"/>
                  <a:pt x="2131" y="1145"/>
                </a:cubicBezTo>
                <a:cubicBezTo>
                  <a:pt x="2132" y="1148"/>
                  <a:pt x="2134" y="1146"/>
                  <a:pt x="2136" y="1146"/>
                </a:cubicBezTo>
                <a:cubicBezTo>
                  <a:pt x="2141" y="1148"/>
                  <a:pt x="2146" y="1150"/>
                  <a:pt x="2149" y="1147"/>
                </a:cubicBezTo>
                <a:cubicBezTo>
                  <a:pt x="2149" y="1146"/>
                  <a:pt x="2148" y="1146"/>
                  <a:pt x="2147" y="1146"/>
                </a:cubicBezTo>
                <a:cubicBezTo>
                  <a:pt x="2151" y="1144"/>
                  <a:pt x="2157" y="1148"/>
                  <a:pt x="2160" y="1147"/>
                </a:cubicBezTo>
                <a:cubicBezTo>
                  <a:pt x="2154" y="1143"/>
                  <a:pt x="2147" y="1144"/>
                  <a:pt x="2140" y="1142"/>
                </a:cubicBezTo>
                <a:cubicBezTo>
                  <a:pt x="2145" y="1140"/>
                  <a:pt x="2152" y="1143"/>
                  <a:pt x="2157" y="1141"/>
                </a:cubicBezTo>
                <a:cubicBezTo>
                  <a:pt x="2152" y="1138"/>
                  <a:pt x="2142" y="1138"/>
                  <a:pt x="2134" y="1136"/>
                </a:cubicBezTo>
                <a:cubicBezTo>
                  <a:pt x="2134" y="1136"/>
                  <a:pt x="2133" y="1135"/>
                  <a:pt x="2133" y="1135"/>
                </a:cubicBezTo>
                <a:cubicBezTo>
                  <a:pt x="2135" y="1135"/>
                  <a:pt x="2137" y="1135"/>
                  <a:pt x="2139" y="1135"/>
                </a:cubicBezTo>
                <a:cubicBezTo>
                  <a:pt x="2139" y="1135"/>
                  <a:pt x="2140" y="1136"/>
                  <a:pt x="2139" y="1136"/>
                </a:cubicBezTo>
                <a:cubicBezTo>
                  <a:pt x="2140" y="1137"/>
                  <a:pt x="2140" y="1136"/>
                  <a:pt x="2140" y="1135"/>
                </a:cubicBezTo>
                <a:cubicBezTo>
                  <a:pt x="2140" y="1135"/>
                  <a:pt x="2140" y="1135"/>
                  <a:pt x="2140" y="1135"/>
                </a:cubicBezTo>
                <a:cubicBezTo>
                  <a:pt x="2140" y="1134"/>
                  <a:pt x="2140" y="1134"/>
                  <a:pt x="2140" y="1134"/>
                </a:cubicBezTo>
                <a:cubicBezTo>
                  <a:pt x="2140" y="1134"/>
                  <a:pt x="2140" y="1134"/>
                  <a:pt x="2140" y="1134"/>
                </a:cubicBezTo>
                <a:cubicBezTo>
                  <a:pt x="2140" y="1134"/>
                  <a:pt x="2140" y="1134"/>
                  <a:pt x="2140" y="1134"/>
                </a:cubicBezTo>
                <a:cubicBezTo>
                  <a:pt x="2140" y="1133"/>
                  <a:pt x="2139" y="1133"/>
                  <a:pt x="2139" y="1132"/>
                </a:cubicBezTo>
                <a:cubicBezTo>
                  <a:pt x="2141" y="1130"/>
                  <a:pt x="2149" y="1132"/>
                  <a:pt x="2149" y="1133"/>
                </a:cubicBezTo>
                <a:cubicBezTo>
                  <a:pt x="2152" y="1134"/>
                  <a:pt x="2149" y="1132"/>
                  <a:pt x="2151" y="1132"/>
                </a:cubicBezTo>
                <a:cubicBezTo>
                  <a:pt x="2153" y="1133"/>
                  <a:pt x="2154" y="1136"/>
                  <a:pt x="2157" y="1135"/>
                </a:cubicBezTo>
                <a:cubicBezTo>
                  <a:pt x="2157" y="1133"/>
                  <a:pt x="2156" y="1135"/>
                  <a:pt x="2154" y="1134"/>
                </a:cubicBezTo>
                <a:cubicBezTo>
                  <a:pt x="2161" y="1134"/>
                  <a:pt x="2169" y="1135"/>
                  <a:pt x="2178" y="1135"/>
                </a:cubicBezTo>
                <a:cubicBezTo>
                  <a:pt x="2178" y="1135"/>
                  <a:pt x="2178" y="1135"/>
                  <a:pt x="2178" y="1135"/>
                </a:cubicBezTo>
                <a:cubicBezTo>
                  <a:pt x="2178" y="1135"/>
                  <a:pt x="2178" y="1135"/>
                  <a:pt x="2178" y="1135"/>
                </a:cubicBezTo>
                <a:cubicBezTo>
                  <a:pt x="2184" y="1136"/>
                  <a:pt x="2191" y="1137"/>
                  <a:pt x="2198" y="1138"/>
                </a:cubicBezTo>
                <a:cubicBezTo>
                  <a:pt x="2199" y="1138"/>
                  <a:pt x="2199" y="1139"/>
                  <a:pt x="2199" y="1139"/>
                </a:cubicBezTo>
                <a:cubicBezTo>
                  <a:pt x="2202" y="1140"/>
                  <a:pt x="2205" y="1138"/>
                  <a:pt x="2208" y="1139"/>
                </a:cubicBezTo>
                <a:cubicBezTo>
                  <a:pt x="2212" y="1139"/>
                  <a:pt x="2216" y="1142"/>
                  <a:pt x="2220" y="1143"/>
                </a:cubicBezTo>
                <a:cubicBezTo>
                  <a:pt x="2222" y="1146"/>
                  <a:pt x="2224" y="1148"/>
                  <a:pt x="2226" y="1151"/>
                </a:cubicBezTo>
                <a:cubicBezTo>
                  <a:pt x="2235" y="1164"/>
                  <a:pt x="2243" y="1178"/>
                  <a:pt x="2252" y="1191"/>
                </a:cubicBezTo>
                <a:close/>
                <a:moveTo>
                  <a:pt x="2122" y="1153"/>
                </a:moveTo>
                <a:cubicBezTo>
                  <a:pt x="2125" y="1155"/>
                  <a:pt x="2129" y="1153"/>
                  <a:pt x="2131" y="1155"/>
                </a:cubicBezTo>
                <a:cubicBezTo>
                  <a:pt x="2131" y="1157"/>
                  <a:pt x="2126" y="1156"/>
                  <a:pt x="2125" y="1155"/>
                </a:cubicBezTo>
                <a:cubicBezTo>
                  <a:pt x="2123" y="1156"/>
                  <a:pt x="2119" y="1155"/>
                  <a:pt x="2117" y="1154"/>
                </a:cubicBezTo>
                <a:cubicBezTo>
                  <a:pt x="2114" y="1154"/>
                  <a:pt x="2122" y="1154"/>
                  <a:pt x="2122" y="1153"/>
                </a:cubicBezTo>
                <a:close/>
                <a:moveTo>
                  <a:pt x="2131" y="1155"/>
                </a:moveTo>
                <a:cubicBezTo>
                  <a:pt x="2133" y="1154"/>
                  <a:pt x="2137" y="1154"/>
                  <a:pt x="2138" y="1156"/>
                </a:cubicBezTo>
                <a:cubicBezTo>
                  <a:pt x="2135" y="1156"/>
                  <a:pt x="2133" y="1157"/>
                  <a:pt x="2131" y="1155"/>
                </a:cubicBezTo>
                <a:close/>
                <a:moveTo>
                  <a:pt x="2237" y="1121"/>
                </a:moveTo>
                <a:cubicBezTo>
                  <a:pt x="2237" y="1120"/>
                  <a:pt x="2236" y="1120"/>
                  <a:pt x="2236" y="1119"/>
                </a:cubicBezTo>
                <a:cubicBezTo>
                  <a:pt x="2236" y="1119"/>
                  <a:pt x="2236" y="1118"/>
                  <a:pt x="2236" y="1117"/>
                </a:cubicBezTo>
                <a:cubicBezTo>
                  <a:pt x="2236" y="1118"/>
                  <a:pt x="2237" y="1118"/>
                  <a:pt x="2237" y="1118"/>
                </a:cubicBezTo>
                <a:cubicBezTo>
                  <a:pt x="2237" y="1119"/>
                  <a:pt x="2237" y="1120"/>
                  <a:pt x="2237" y="1121"/>
                </a:cubicBezTo>
                <a:close/>
                <a:moveTo>
                  <a:pt x="2237" y="1115"/>
                </a:moveTo>
                <a:cubicBezTo>
                  <a:pt x="2236" y="1114"/>
                  <a:pt x="2235" y="1112"/>
                  <a:pt x="2235" y="1111"/>
                </a:cubicBezTo>
                <a:cubicBezTo>
                  <a:pt x="2237" y="1112"/>
                  <a:pt x="2236" y="1113"/>
                  <a:pt x="2237" y="1113"/>
                </a:cubicBezTo>
                <a:cubicBezTo>
                  <a:pt x="2237" y="1114"/>
                  <a:pt x="2237" y="1115"/>
                  <a:pt x="2237" y="1115"/>
                </a:cubicBezTo>
                <a:close/>
                <a:moveTo>
                  <a:pt x="2237" y="1105"/>
                </a:moveTo>
                <a:cubicBezTo>
                  <a:pt x="2237" y="1106"/>
                  <a:pt x="2237" y="1107"/>
                  <a:pt x="2237" y="1108"/>
                </a:cubicBezTo>
                <a:cubicBezTo>
                  <a:pt x="2237" y="1108"/>
                  <a:pt x="2237" y="1108"/>
                  <a:pt x="2236" y="1108"/>
                </a:cubicBezTo>
                <a:cubicBezTo>
                  <a:pt x="2236" y="1107"/>
                  <a:pt x="2236" y="1106"/>
                  <a:pt x="2236" y="1106"/>
                </a:cubicBezTo>
                <a:cubicBezTo>
                  <a:pt x="2236" y="1106"/>
                  <a:pt x="2236" y="1105"/>
                  <a:pt x="2236" y="1105"/>
                </a:cubicBezTo>
                <a:cubicBezTo>
                  <a:pt x="2236" y="1105"/>
                  <a:pt x="2236" y="1105"/>
                  <a:pt x="2236" y="1104"/>
                </a:cubicBezTo>
                <a:cubicBezTo>
                  <a:pt x="2236" y="1104"/>
                  <a:pt x="2236" y="1104"/>
                  <a:pt x="2236" y="1104"/>
                </a:cubicBezTo>
                <a:cubicBezTo>
                  <a:pt x="2236" y="1105"/>
                  <a:pt x="2237" y="1105"/>
                  <a:pt x="2237" y="1105"/>
                </a:cubicBezTo>
                <a:close/>
                <a:moveTo>
                  <a:pt x="2234" y="682"/>
                </a:moveTo>
                <a:cubicBezTo>
                  <a:pt x="2236" y="684"/>
                  <a:pt x="2237" y="687"/>
                  <a:pt x="2239" y="690"/>
                </a:cubicBezTo>
                <a:cubicBezTo>
                  <a:pt x="2236" y="690"/>
                  <a:pt x="2233" y="683"/>
                  <a:pt x="2234" y="682"/>
                </a:cubicBezTo>
                <a:close/>
                <a:moveTo>
                  <a:pt x="2237" y="1013"/>
                </a:moveTo>
                <a:cubicBezTo>
                  <a:pt x="2237" y="1013"/>
                  <a:pt x="2237" y="1013"/>
                  <a:pt x="2237" y="1013"/>
                </a:cubicBezTo>
                <a:cubicBezTo>
                  <a:pt x="2237" y="1014"/>
                  <a:pt x="2237" y="1015"/>
                  <a:pt x="2237" y="1016"/>
                </a:cubicBezTo>
                <a:cubicBezTo>
                  <a:pt x="2237" y="1015"/>
                  <a:pt x="2237" y="1014"/>
                  <a:pt x="2237" y="1013"/>
                </a:cubicBezTo>
                <a:close/>
                <a:moveTo>
                  <a:pt x="2237" y="1011"/>
                </a:moveTo>
                <a:cubicBezTo>
                  <a:pt x="2237" y="1011"/>
                  <a:pt x="2237" y="1011"/>
                  <a:pt x="2237" y="1011"/>
                </a:cubicBezTo>
                <a:cubicBezTo>
                  <a:pt x="2237" y="1011"/>
                  <a:pt x="2237" y="1011"/>
                  <a:pt x="2236" y="1011"/>
                </a:cubicBezTo>
                <a:cubicBezTo>
                  <a:pt x="2236" y="1010"/>
                  <a:pt x="2236" y="1010"/>
                  <a:pt x="2236" y="1009"/>
                </a:cubicBezTo>
                <a:cubicBezTo>
                  <a:pt x="2237" y="1010"/>
                  <a:pt x="2237" y="1010"/>
                  <a:pt x="2238" y="1011"/>
                </a:cubicBezTo>
                <a:cubicBezTo>
                  <a:pt x="2238" y="1011"/>
                  <a:pt x="2238" y="1011"/>
                  <a:pt x="2238" y="1011"/>
                </a:cubicBezTo>
                <a:cubicBezTo>
                  <a:pt x="2238" y="1011"/>
                  <a:pt x="2237" y="1011"/>
                  <a:pt x="2237" y="1011"/>
                </a:cubicBezTo>
                <a:close/>
                <a:moveTo>
                  <a:pt x="2238" y="692"/>
                </a:moveTo>
                <a:cubicBezTo>
                  <a:pt x="2238" y="692"/>
                  <a:pt x="2238" y="691"/>
                  <a:pt x="2238" y="691"/>
                </a:cubicBezTo>
                <a:cubicBezTo>
                  <a:pt x="2238" y="691"/>
                  <a:pt x="2238" y="691"/>
                  <a:pt x="2239" y="690"/>
                </a:cubicBezTo>
                <a:cubicBezTo>
                  <a:pt x="2239" y="691"/>
                  <a:pt x="2239" y="691"/>
                  <a:pt x="2239" y="692"/>
                </a:cubicBezTo>
                <a:cubicBezTo>
                  <a:pt x="2239" y="692"/>
                  <a:pt x="2239" y="692"/>
                  <a:pt x="2238" y="692"/>
                </a:cubicBezTo>
                <a:close/>
                <a:moveTo>
                  <a:pt x="2241" y="702"/>
                </a:moveTo>
                <a:cubicBezTo>
                  <a:pt x="2241" y="704"/>
                  <a:pt x="2241" y="705"/>
                  <a:pt x="2241" y="706"/>
                </a:cubicBezTo>
                <a:cubicBezTo>
                  <a:pt x="2240" y="704"/>
                  <a:pt x="2239" y="701"/>
                  <a:pt x="2240" y="700"/>
                </a:cubicBezTo>
                <a:cubicBezTo>
                  <a:pt x="2240" y="701"/>
                  <a:pt x="2240" y="701"/>
                  <a:pt x="2241" y="702"/>
                </a:cubicBezTo>
                <a:close/>
                <a:moveTo>
                  <a:pt x="2240" y="856"/>
                </a:moveTo>
                <a:cubicBezTo>
                  <a:pt x="2240" y="855"/>
                  <a:pt x="2240" y="854"/>
                  <a:pt x="2240" y="854"/>
                </a:cubicBezTo>
                <a:cubicBezTo>
                  <a:pt x="2241" y="854"/>
                  <a:pt x="2241" y="854"/>
                  <a:pt x="2241" y="854"/>
                </a:cubicBezTo>
                <a:cubicBezTo>
                  <a:pt x="2241" y="855"/>
                  <a:pt x="2241" y="855"/>
                  <a:pt x="2240" y="856"/>
                </a:cubicBezTo>
                <a:close/>
                <a:moveTo>
                  <a:pt x="2242" y="839"/>
                </a:moveTo>
                <a:cubicBezTo>
                  <a:pt x="2242" y="840"/>
                  <a:pt x="2245" y="837"/>
                  <a:pt x="2245" y="838"/>
                </a:cubicBezTo>
                <a:cubicBezTo>
                  <a:pt x="2242" y="840"/>
                  <a:pt x="2243" y="840"/>
                  <a:pt x="2243" y="842"/>
                </a:cubicBezTo>
                <a:cubicBezTo>
                  <a:pt x="2243" y="841"/>
                  <a:pt x="2242" y="843"/>
                  <a:pt x="2241" y="842"/>
                </a:cubicBezTo>
                <a:cubicBezTo>
                  <a:pt x="2244" y="841"/>
                  <a:pt x="2241" y="840"/>
                  <a:pt x="2242" y="839"/>
                </a:cubicBezTo>
                <a:close/>
                <a:moveTo>
                  <a:pt x="2241" y="668"/>
                </a:moveTo>
                <a:cubicBezTo>
                  <a:pt x="2241" y="668"/>
                  <a:pt x="2241" y="669"/>
                  <a:pt x="2242" y="670"/>
                </a:cubicBezTo>
                <a:cubicBezTo>
                  <a:pt x="2242" y="670"/>
                  <a:pt x="2242" y="670"/>
                  <a:pt x="2241" y="670"/>
                </a:cubicBezTo>
                <a:cubicBezTo>
                  <a:pt x="2241" y="669"/>
                  <a:pt x="2241" y="668"/>
                  <a:pt x="2241" y="668"/>
                </a:cubicBezTo>
                <a:close/>
                <a:moveTo>
                  <a:pt x="2242" y="690"/>
                </a:moveTo>
                <a:cubicBezTo>
                  <a:pt x="2242" y="690"/>
                  <a:pt x="2243" y="690"/>
                  <a:pt x="2243" y="691"/>
                </a:cubicBezTo>
                <a:cubicBezTo>
                  <a:pt x="2243" y="691"/>
                  <a:pt x="2242" y="691"/>
                  <a:pt x="2242" y="691"/>
                </a:cubicBezTo>
                <a:cubicBezTo>
                  <a:pt x="2242" y="691"/>
                  <a:pt x="2242" y="690"/>
                  <a:pt x="2242" y="690"/>
                </a:cubicBezTo>
                <a:close/>
                <a:moveTo>
                  <a:pt x="2259" y="753"/>
                </a:moveTo>
                <a:cubicBezTo>
                  <a:pt x="2261" y="754"/>
                  <a:pt x="2261" y="754"/>
                  <a:pt x="2264" y="756"/>
                </a:cubicBezTo>
                <a:cubicBezTo>
                  <a:pt x="2263" y="755"/>
                  <a:pt x="2261" y="752"/>
                  <a:pt x="2263" y="752"/>
                </a:cubicBezTo>
                <a:cubicBezTo>
                  <a:pt x="2263" y="754"/>
                  <a:pt x="2266" y="757"/>
                  <a:pt x="2264" y="758"/>
                </a:cubicBezTo>
                <a:cubicBezTo>
                  <a:pt x="2266" y="758"/>
                  <a:pt x="2265" y="758"/>
                  <a:pt x="2265" y="760"/>
                </a:cubicBezTo>
                <a:cubicBezTo>
                  <a:pt x="2266" y="757"/>
                  <a:pt x="2267" y="761"/>
                  <a:pt x="2266" y="762"/>
                </a:cubicBezTo>
                <a:cubicBezTo>
                  <a:pt x="2268" y="761"/>
                  <a:pt x="2268" y="764"/>
                  <a:pt x="2267" y="764"/>
                </a:cubicBezTo>
                <a:cubicBezTo>
                  <a:pt x="2273" y="770"/>
                  <a:pt x="2276" y="779"/>
                  <a:pt x="2280" y="783"/>
                </a:cubicBezTo>
                <a:cubicBezTo>
                  <a:pt x="2279" y="786"/>
                  <a:pt x="2280" y="786"/>
                  <a:pt x="2279" y="787"/>
                </a:cubicBezTo>
                <a:cubicBezTo>
                  <a:pt x="2279" y="787"/>
                  <a:pt x="2280" y="788"/>
                  <a:pt x="2280" y="789"/>
                </a:cubicBezTo>
                <a:cubicBezTo>
                  <a:pt x="2283" y="787"/>
                  <a:pt x="2283" y="791"/>
                  <a:pt x="2282" y="791"/>
                </a:cubicBezTo>
                <a:cubicBezTo>
                  <a:pt x="2283" y="789"/>
                  <a:pt x="2279" y="789"/>
                  <a:pt x="2280" y="791"/>
                </a:cubicBezTo>
                <a:cubicBezTo>
                  <a:pt x="2282" y="791"/>
                  <a:pt x="2282" y="793"/>
                  <a:pt x="2282" y="794"/>
                </a:cubicBezTo>
                <a:cubicBezTo>
                  <a:pt x="2282" y="794"/>
                  <a:pt x="2283" y="794"/>
                  <a:pt x="2283" y="794"/>
                </a:cubicBezTo>
                <a:cubicBezTo>
                  <a:pt x="2283" y="794"/>
                  <a:pt x="2283" y="791"/>
                  <a:pt x="2284" y="792"/>
                </a:cubicBezTo>
                <a:cubicBezTo>
                  <a:pt x="2284" y="795"/>
                  <a:pt x="2286" y="796"/>
                  <a:pt x="2287" y="799"/>
                </a:cubicBezTo>
                <a:cubicBezTo>
                  <a:pt x="2286" y="799"/>
                  <a:pt x="2285" y="800"/>
                  <a:pt x="2286" y="801"/>
                </a:cubicBezTo>
                <a:cubicBezTo>
                  <a:pt x="2286" y="802"/>
                  <a:pt x="2287" y="803"/>
                  <a:pt x="2288" y="803"/>
                </a:cubicBezTo>
                <a:cubicBezTo>
                  <a:pt x="2288" y="802"/>
                  <a:pt x="2290" y="802"/>
                  <a:pt x="2290" y="801"/>
                </a:cubicBezTo>
                <a:cubicBezTo>
                  <a:pt x="2288" y="800"/>
                  <a:pt x="2289" y="799"/>
                  <a:pt x="2290" y="798"/>
                </a:cubicBezTo>
                <a:cubicBezTo>
                  <a:pt x="2290" y="801"/>
                  <a:pt x="2293" y="802"/>
                  <a:pt x="2293" y="805"/>
                </a:cubicBezTo>
                <a:cubicBezTo>
                  <a:pt x="2291" y="806"/>
                  <a:pt x="2291" y="803"/>
                  <a:pt x="2290" y="802"/>
                </a:cubicBezTo>
                <a:cubicBezTo>
                  <a:pt x="2288" y="804"/>
                  <a:pt x="2291" y="804"/>
                  <a:pt x="2291" y="806"/>
                </a:cubicBezTo>
                <a:cubicBezTo>
                  <a:pt x="2290" y="807"/>
                  <a:pt x="2290" y="808"/>
                  <a:pt x="2290" y="810"/>
                </a:cubicBezTo>
                <a:cubicBezTo>
                  <a:pt x="2290" y="810"/>
                  <a:pt x="2291" y="809"/>
                  <a:pt x="2291" y="809"/>
                </a:cubicBezTo>
                <a:cubicBezTo>
                  <a:pt x="2292" y="810"/>
                  <a:pt x="2290" y="810"/>
                  <a:pt x="2291" y="811"/>
                </a:cubicBezTo>
                <a:cubicBezTo>
                  <a:pt x="2292" y="810"/>
                  <a:pt x="2292" y="809"/>
                  <a:pt x="2293" y="811"/>
                </a:cubicBezTo>
                <a:cubicBezTo>
                  <a:pt x="2293" y="812"/>
                  <a:pt x="2291" y="810"/>
                  <a:pt x="2291" y="812"/>
                </a:cubicBezTo>
                <a:cubicBezTo>
                  <a:pt x="2292" y="812"/>
                  <a:pt x="2292" y="813"/>
                  <a:pt x="2291" y="813"/>
                </a:cubicBezTo>
                <a:cubicBezTo>
                  <a:pt x="2293" y="812"/>
                  <a:pt x="2294" y="812"/>
                  <a:pt x="2295" y="813"/>
                </a:cubicBezTo>
                <a:cubicBezTo>
                  <a:pt x="2294" y="814"/>
                  <a:pt x="2293" y="813"/>
                  <a:pt x="2293" y="813"/>
                </a:cubicBezTo>
                <a:cubicBezTo>
                  <a:pt x="2293" y="814"/>
                  <a:pt x="2293" y="814"/>
                  <a:pt x="2293" y="814"/>
                </a:cubicBezTo>
                <a:cubicBezTo>
                  <a:pt x="2293" y="815"/>
                  <a:pt x="2295" y="814"/>
                  <a:pt x="2295" y="813"/>
                </a:cubicBezTo>
                <a:cubicBezTo>
                  <a:pt x="2294" y="812"/>
                  <a:pt x="2294" y="811"/>
                  <a:pt x="2295" y="809"/>
                </a:cubicBezTo>
                <a:cubicBezTo>
                  <a:pt x="2296" y="813"/>
                  <a:pt x="2297" y="814"/>
                  <a:pt x="2298" y="817"/>
                </a:cubicBezTo>
                <a:cubicBezTo>
                  <a:pt x="2297" y="815"/>
                  <a:pt x="2296" y="818"/>
                  <a:pt x="2295" y="817"/>
                </a:cubicBezTo>
                <a:cubicBezTo>
                  <a:pt x="2298" y="819"/>
                  <a:pt x="2299" y="823"/>
                  <a:pt x="2302" y="827"/>
                </a:cubicBezTo>
                <a:cubicBezTo>
                  <a:pt x="2301" y="827"/>
                  <a:pt x="2301" y="827"/>
                  <a:pt x="2302" y="828"/>
                </a:cubicBezTo>
                <a:cubicBezTo>
                  <a:pt x="2300" y="829"/>
                  <a:pt x="2300" y="824"/>
                  <a:pt x="2298" y="825"/>
                </a:cubicBezTo>
                <a:cubicBezTo>
                  <a:pt x="2299" y="827"/>
                  <a:pt x="2300" y="829"/>
                  <a:pt x="2301" y="830"/>
                </a:cubicBezTo>
                <a:cubicBezTo>
                  <a:pt x="2301" y="827"/>
                  <a:pt x="2302" y="830"/>
                  <a:pt x="2304" y="829"/>
                </a:cubicBezTo>
                <a:cubicBezTo>
                  <a:pt x="2302" y="827"/>
                  <a:pt x="2300" y="823"/>
                  <a:pt x="2301" y="820"/>
                </a:cubicBezTo>
                <a:cubicBezTo>
                  <a:pt x="2304" y="827"/>
                  <a:pt x="2311" y="836"/>
                  <a:pt x="2313" y="844"/>
                </a:cubicBezTo>
                <a:cubicBezTo>
                  <a:pt x="2312" y="841"/>
                  <a:pt x="2307" y="840"/>
                  <a:pt x="2309" y="837"/>
                </a:cubicBezTo>
                <a:cubicBezTo>
                  <a:pt x="2305" y="838"/>
                  <a:pt x="2308" y="831"/>
                  <a:pt x="2304" y="832"/>
                </a:cubicBezTo>
                <a:cubicBezTo>
                  <a:pt x="2305" y="833"/>
                  <a:pt x="2304" y="834"/>
                  <a:pt x="2305" y="835"/>
                </a:cubicBezTo>
                <a:cubicBezTo>
                  <a:pt x="2306" y="835"/>
                  <a:pt x="2306" y="834"/>
                  <a:pt x="2306" y="835"/>
                </a:cubicBezTo>
                <a:cubicBezTo>
                  <a:pt x="2305" y="837"/>
                  <a:pt x="2305" y="834"/>
                  <a:pt x="2303" y="834"/>
                </a:cubicBezTo>
                <a:cubicBezTo>
                  <a:pt x="2303" y="836"/>
                  <a:pt x="2305" y="838"/>
                  <a:pt x="2306" y="839"/>
                </a:cubicBezTo>
                <a:cubicBezTo>
                  <a:pt x="2304" y="840"/>
                  <a:pt x="2305" y="837"/>
                  <a:pt x="2303" y="839"/>
                </a:cubicBezTo>
                <a:cubicBezTo>
                  <a:pt x="2302" y="837"/>
                  <a:pt x="2300" y="835"/>
                  <a:pt x="2299" y="836"/>
                </a:cubicBezTo>
                <a:cubicBezTo>
                  <a:pt x="2296" y="830"/>
                  <a:pt x="2291" y="822"/>
                  <a:pt x="2290" y="814"/>
                </a:cubicBezTo>
                <a:cubicBezTo>
                  <a:pt x="2290" y="814"/>
                  <a:pt x="2290" y="815"/>
                  <a:pt x="2290" y="815"/>
                </a:cubicBezTo>
                <a:cubicBezTo>
                  <a:pt x="2288" y="811"/>
                  <a:pt x="2284" y="805"/>
                  <a:pt x="2285" y="800"/>
                </a:cubicBezTo>
                <a:cubicBezTo>
                  <a:pt x="2284" y="800"/>
                  <a:pt x="2284" y="800"/>
                  <a:pt x="2283" y="801"/>
                </a:cubicBezTo>
                <a:cubicBezTo>
                  <a:pt x="2282" y="799"/>
                  <a:pt x="2281" y="797"/>
                  <a:pt x="2280" y="795"/>
                </a:cubicBezTo>
                <a:cubicBezTo>
                  <a:pt x="2281" y="794"/>
                  <a:pt x="2281" y="797"/>
                  <a:pt x="2282" y="796"/>
                </a:cubicBezTo>
                <a:cubicBezTo>
                  <a:pt x="2281" y="795"/>
                  <a:pt x="2281" y="794"/>
                  <a:pt x="2281" y="793"/>
                </a:cubicBezTo>
                <a:cubicBezTo>
                  <a:pt x="2277" y="791"/>
                  <a:pt x="2272" y="778"/>
                  <a:pt x="2271" y="774"/>
                </a:cubicBezTo>
                <a:cubicBezTo>
                  <a:pt x="2266" y="767"/>
                  <a:pt x="2259" y="757"/>
                  <a:pt x="2256" y="749"/>
                </a:cubicBezTo>
                <a:cubicBezTo>
                  <a:pt x="2258" y="747"/>
                  <a:pt x="2259" y="752"/>
                  <a:pt x="2259" y="749"/>
                </a:cubicBezTo>
                <a:cubicBezTo>
                  <a:pt x="2258" y="751"/>
                  <a:pt x="2261" y="752"/>
                  <a:pt x="2259" y="753"/>
                </a:cubicBezTo>
                <a:close/>
                <a:moveTo>
                  <a:pt x="2262" y="741"/>
                </a:moveTo>
                <a:cubicBezTo>
                  <a:pt x="2264" y="740"/>
                  <a:pt x="2260" y="741"/>
                  <a:pt x="2261" y="740"/>
                </a:cubicBezTo>
                <a:cubicBezTo>
                  <a:pt x="2262" y="740"/>
                  <a:pt x="2262" y="740"/>
                  <a:pt x="2262" y="739"/>
                </a:cubicBezTo>
                <a:cubicBezTo>
                  <a:pt x="2264" y="741"/>
                  <a:pt x="2266" y="745"/>
                  <a:pt x="2265" y="745"/>
                </a:cubicBezTo>
                <a:cubicBezTo>
                  <a:pt x="2264" y="744"/>
                  <a:pt x="2265" y="743"/>
                  <a:pt x="2263" y="744"/>
                </a:cubicBezTo>
                <a:cubicBezTo>
                  <a:pt x="2263" y="743"/>
                  <a:pt x="2262" y="743"/>
                  <a:pt x="2263" y="742"/>
                </a:cubicBezTo>
                <a:cubicBezTo>
                  <a:pt x="2263" y="742"/>
                  <a:pt x="2262" y="742"/>
                  <a:pt x="2262" y="741"/>
                </a:cubicBezTo>
                <a:close/>
                <a:moveTo>
                  <a:pt x="2266" y="746"/>
                </a:moveTo>
                <a:cubicBezTo>
                  <a:pt x="2267" y="748"/>
                  <a:pt x="2268" y="749"/>
                  <a:pt x="2268" y="752"/>
                </a:cubicBezTo>
                <a:cubicBezTo>
                  <a:pt x="2266" y="751"/>
                  <a:pt x="2266" y="748"/>
                  <a:pt x="2266" y="746"/>
                </a:cubicBezTo>
                <a:close/>
                <a:moveTo>
                  <a:pt x="2278" y="759"/>
                </a:moveTo>
                <a:cubicBezTo>
                  <a:pt x="2278" y="758"/>
                  <a:pt x="2276" y="758"/>
                  <a:pt x="2277" y="757"/>
                </a:cubicBezTo>
                <a:cubicBezTo>
                  <a:pt x="2279" y="757"/>
                  <a:pt x="2281" y="758"/>
                  <a:pt x="2278" y="759"/>
                </a:cubicBezTo>
                <a:close/>
                <a:moveTo>
                  <a:pt x="2281" y="758"/>
                </a:moveTo>
                <a:cubicBezTo>
                  <a:pt x="2282" y="759"/>
                  <a:pt x="2280" y="760"/>
                  <a:pt x="2280" y="761"/>
                </a:cubicBezTo>
                <a:cubicBezTo>
                  <a:pt x="2280" y="760"/>
                  <a:pt x="2279" y="760"/>
                  <a:pt x="2279" y="759"/>
                </a:cubicBezTo>
                <a:cubicBezTo>
                  <a:pt x="2280" y="760"/>
                  <a:pt x="2280" y="759"/>
                  <a:pt x="2281" y="758"/>
                </a:cubicBezTo>
                <a:close/>
                <a:moveTo>
                  <a:pt x="2280" y="777"/>
                </a:moveTo>
                <a:cubicBezTo>
                  <a:pt x="2276" y="767"/>
                  <a:pt x="2271" y="760"/>
                  <a:pt x="2269" y="752"/>
                </a:cubicBezTo>
                <a:cubicBezTo>
                  <a:pt x="2272" y="761"/>
                  <a:pt x="2279" y="768"/>
                  <a:pt x="2280" y="777"/>
                </a:cubicBezTo>
                <a:close/>
                <a:moveTo>
                  <a:pt x="2287" y="790"/>
                </a:moveTo>
                <a:cubicBezTo>
                  <a:pt x="2287" y="790"/>
                  <a:pt x="2288" y="789"/>
                  <a:pt x="2288" y="790"/>
                </a:cubicBezTo>
                <a:cubicBezTo>
                  <a:pt x="2286" y="791"/>
                  <a:pt x="2286" y="792"/>
                  <a:pt x="2285" y="791"/>
                </a:cubicBezTo>
                <a:cubicBezTo>
                  <a:pt x="2285" y="790"/>
                  <a:pt x="2286" y="791"/>
                  <a:pt x="2286" y="790"/>
                </a:cubicBezTo>
                <a:cubicBezTo>
                  <a:pt x="2286" y="789"/>
                  <a:pt x="2286" y="789"/>
                  <a:pt x="2286" y="788"/>
                </a:cubicBezTo>
                <a:cubicBezTo>
                  <a:pt x="2285" y="789"/>
                  <a:pt x="2285" y="789"/>
                  <a:pt x="2284" y="790"/>
                </a:cubicBezTo>
                <a:cubicBezTo>
                  <a:pt x="2283" y="787"/>
                  <a:pt x="2284" y="788"/>
                  <a:pt x="2286" y="788"/>
                </a:cubicBezTo>
                <a:cubicBezTo>
                  <a:pt x="2283" y="784"/>
                  <a:pt x="2281" y="780"/>
                  <a:pt x="2281" y="777"/>
                </a:cubicBezTo>
                <a:cubicBezTo>
                  <a:pt x="2283" y="778"/>
                  <a:pt x="2287" y="786"/>
                  <a:pt x="2284" y="784"/>
                </a:cubicBezTo>
                <a:cubicBezTo>
                  <a:pt x="2286" y="786"/>
                  <a:pt x="2287" y="788"/>
                  <a:pt x="2287" y="790"/>
                </a:cubicBezTo>
                <a:close/>
                <a:moveTo>
                  <a:pt x="2289" y="792"/>
                </a:moveTo>
                <a:cubicBezTo>
                  <a:pt x="2289" y="793"/>
                  <a:pt x="2291" y="794"/>
                  <a:pt x="2290" y="795"/>
                </a:cubicBezTo>
                <a:cubicBezTo>
                  <a:pt x="2290" y="794"/>
                  <a:pt x="2289" y="795"/>
                  <a:pt x="2288" y="794"/>
                </a:cubicBezTo>
                <a:cubicBezTo>
                  <a:pt x="2290" y="794"/>
                  <a:pt x="2288" y="792"/>
                  <a:pt x="2289" y="792"/>
                </a:cubicBezTo>
                <a:close/>
                <a:moveTo>
                  <a:pt x="2289" y="801"/>
                </a:moveTo>
                <a:cubicBezTo>
                  <a:pt x="2289" y="801"/>
                  <a:pt x="2288" y="802"/>
                  <a:pt x="2288" y="802"/>
                </a:cubicBezTo>
                <a:cubicBezTo>
                  <a:pt x="2288" y="801"/>
                  <a:pt x="2287" y="801"/>
                  <a:pt x="2287" y="801"/>
                </a:cubicBezTo>
                <a:cubicBezTo>
                  <a:pt x="2287" y="800"/>
                  <a:pt x="2288" y="800"/>
                  <a:pt x="2288" y="800"/>
                </a:cubicBezTo>
                <a:cubicBezTo>
                  <a:pt x="2288" y="800"/>
                  <a:pt x="2289" y="801"/>
                  <a:pt x="2289" y="801"/>
                </a:cubicBezTo>
                <a:close/>
                <a:moveTo>
                  <a:pt x="2292" y="800"/>
                </a:moveTo>
                <a:cubicBezTo>
                  <a:pt x="2292" y="798"/>
                  <a:pt x="2289" y="797"/>
                  <a:pt x="2291" y="795"/>
                </a:cubicBezTo>
                <a:cubicBezTo>
                  <a:pt x="2291" y="797"/>
                  <a:pt x="2294" y="799"/>
                  <a:pt x="2292" y="800"/>
                </a:cubicBezTo>
                <a:close/>
                <a:moveTo>
                  <a:pt x="2294" y="803"/>
                </a:moveTo>
                <a:cubicBezTo>
                  <a:pt x="2294" y="802"/>
                  <a:pt x="2293" y="802"/>
                  <a:pt x="2293" y="801"/>
                </a:cubicBezTo>
                <a:cubicBezTo>
                  <a:pt x="2294" y="799"/>
                  <a:pt x="2295" y="803"/>
                  <a:pt x="2294" y="803"/>
                </a:cubicBezTo>
                <a:close/>
                <a:moveTo>
                  <a:pt x="2321" y="828"/>
                </a:moveTo>
                <a:cubicBezTo>
                  <a:pt x="2323" y="827"/>
                  <a:pt x="2323" y="831"/>
                  <a:pt x="2322" y="832"/>
                </a:cubicBezTo>
                <a:cubicBezTo>
                  <a:pt x="2320" y="829"/>
                  <a:pt x="2320" y="827"/>
                  <a:pt x="2319" y="824"/>
                </a:cubicBezTo>
                <a:cubicBezTo>
                  <a:pt x="2318" y="824"/>
                  <a:pt x="2317" y="824"/>
                  <a:pt x="2318" y="823"/>
                </a:cubicBezTo>
                <a:cubicBezTo>
                  <a:pt x="2318" y="824"/>
                  <a:pt x="2319" y="824"/>
                  <a:pt x="2319" y="824"/>
                </a:cubicBezTo>
                <a:cubicBezTo>
                  <a:pt x="2320" y="825"/>
                  <a:pt x="2320" y="826"/>
                  <a:pt x="2320" y="827"/>
                </a:cubicBezTo>
                <a:cubicBezTo>
                  <a:pt x="2321" y="827"/>
                  <a:pt x="2322" y="826"/>
                  <a:pt x="2322" y="827"/>
                </a:cubicBezTo>
                <a:cubicBezTo>
                  <a:pt x="2323" y="828"/>
                  <a:pt x="2320" y="827"/>
                  <a:pt x="2321" y="828"/>
                </a:cubicBezTo>
                <a:close/>
                <a:moveTo>
                  <a:pt x="2323" y="833"/>
                </a:moveTo>
                <a:cubicBezTo>
                  <a:pt x="2324" y="835"/>
                  <a:pt x="2328" y="837"/>
                  <a:pt x="2325" y="838"/>
                </a:cubicBezTo>
                <a:cubicBezTo>
                  <a:pt x="2327" y="838"/>
                  <a:pt x="2329" y="840"/>
                  <a:pt x="2328" y="842"/>
                </a:cubicBezTo>
                <a:cubicBezTo>
                  <a:pt x="2329" y="842"/>
                  <a:pt x="2330" y="842"/>
                  <a:pt x="2331" y="842"/>
                </a:cubicBezTo>
                <a:cubicBezTo>
                  <a:pt x="2329" y="843"/>
                  <a:pt x="2331" y="844"/>
                  <a:pt x="2329" y="845"/>
                </a:cubicBezTo>
                <a:cubicBezTo>
                  <a:pt x="2326" y="840"/>
                  <a:pt x="2324" y="838"/>
                  <a:pt x="2323" y="833"/>
                </a:cubicBezTo>
                <a:cubicBezTo>
                  <a:pt x="2323" y="833"/>
                  <a:pt x="2323" y="832"/>
                  <a:pt x="2323" y="832"/>
                </a:cubicBezTo>
                <a:cubicBezTo>
                  <a:pt x="2323" y="832"/>
                  <a:pt x="2323" y="833"/>
                  <a:pt x="2323" y="833"/>
                </a:cubicBezTo>
                <a:close/>
                <a:moveTo>
                  <a:pt x="2323" y="829"/>
                </a:moveTo>
                <a:cubicBezTo>
                  <a:pt x="2324" y="830"/>
                  <a:pt x="2325" y="831"/>
                  <a:pt x="2325" y="832"/>
                </a:cubicBezTo>
                <a:cubicBezTo>
                  <a:pt x="2324" y="833"/>
                  <a:pt x="2323" y="829"/>
                  <a:pt x="2323" y="829"/>
                </a:cubicBezTo>
                <a:close/>
                <a:moveTo>
                  <a:pt x="2336" y="853"/>
                </a:moveTo>
                <a:cubicBezTo>
                  <a:pt x="2337" y="855"/>
                  <a:pt x="2336" y="855"/>
                  <a:pt x="2338" y="855"/>
                </a:cubicBezTo>
                <a:cubicBezTo>
                  <a:pt x="2337" y="856"/>
                  <a:pt x="2336" y="856"/>
                  <a:pt x="2335" y="856"/>
                </a:cubicBezTo>
                <a:cubicBezTo>
                  <a:pt x="2337" y="855"/>
                  <a:pt x="2335" y="854"/>
                  <a:pt x="2336" y="853"/>
                </a:cubicBezTo>
                <a:close/>
                <a:moveTo>
                  <a:pt x="2340" y="967"/>
                </a:moveTo>
                <a:cubicBezTo>
                  <a:pt x="2339" y="967"/>
                  <a:pt x="2339" y="967"/>
                  <a:pt x="2338" y="965"/>
                </a:cubicBezTo>
                <a:cubicBezTo>
                  <a:pt x="2339" y="965"/>
                  <a:pt x="2339" y="965"/>
                  <a:pt x="2339" y="965"/>
                </a:cubicBezTo>
                <a:cubicBezTo>
                  <a:pt x="2340" y="964"/>
                  <a:pt x="2340" y="964"/>
                  <a:pt x="2340" y="965"/>
                </a:cubicBezTo>
                <a:cubicBezTo>
                  <a:pt x="2340" y="965"/>
                  <a:pt x="2340" y="965"/>
                  <a:pt x="2340" y="966"/>
                </a:cubicBezTo>
                <a:cubicBezTo>
                  <a:pt x="2340" y="966"/>
                  <a:pt x="2341" y="965"/>
                  <a:pt x="2341" y="966"/>
                </a:cubicBezTo>
                <a:cubicBezTo>
                  <a:pt x="2341" y="966"/>
                  <a:pt x="2340" y="966"/>
                  <a:pt x="2340" y="967"/>
                </a:cubicBezTo>
                <a:cubicBezTo>
                  <a:pt x="2340" y="967"/>
                  <a:pt x="2341" y="967"/>
                  <a:pt x="2340" y="967"/>
                </a:cubicBezTo>
                <a:close/>
                <a:moveTo>
                  <a:pt x="2333" y="918"/>
                </a:moveTo>
                <a:cubicBezTo>
                  <a:pt x="2332" y="918"/>
                  <a:pt x="2330" y="915"/>
                  <a:pt x="2331" y="914"/>
                </a:cubicBezTo>
                <a:cubicBezTo>
                  <a:pt x="2333" y="914"/>
                  <a:pt x="2331" y="915"/>
                  <a:pt x="2333" y="915"/>
                </a:cubicBezTo>
                <a:cubicBezTo>
                  <a:pt x="2333" y="914"/>
                  <a:pt x="2335" y="914"/>
                  <a:pt x="2334" y="913"/>
                </a:cubicBezTo>
                <a:cubicBezTo>
                  <a:pt x="2334" y="914"/>
                  <a:pt x="2333" y="913"/>
                  <a:pt x="2334" y="913"/>
                </a:cubicBezTo>
                <a:cubicBezTo>
                  <a:pt x="2336" y="913"/>
                  <a:pt x="2337" y="918"/>
                  <a:pt x="2336" y="917"/>
                </a:cubicBezTo>
                <a:cubicBezTo>
                  <a:pt x="2336" y="917"/>
                  <a:pt x="2335" y="916"/>
                  <a:pt x="2335" y="915"/>
                </a:cubicBezTo>
                <a:cubicBezTo>
                  <a:pt x="2335" y="915"/>
                  <a:pt x="2334" y="915"/>
                  <a:pt x="2333" y="916"/>
                </a:cubicBezTo>
                <a:cubicBezTo>
                  <a:pt x="2334" y="916"/>
                  <a:pt x="2334" y="917"/>
                  <a:pt x="2333" y="918"/>
                </a:cubicBezTo>
                <a:close/>
                <a:moveTo>
                  <a:pt x="2322" y="972"/>
                </a:moveTo>
                <a:cubicBezTo>
                  <a:pt x="2323" y="972"/>
                  <a:pt x="2323" y="972"/>
                  <a:pt x="2323" y="971"/>
                </a:cubicBezTo>
                <a:cubicBezTo>
                  <a:pt x="2325" y="972"/>
                  <a:pt x="2325" y="974"/>
                  <a:pt x="2323" y="974"/>
                </a:cubicBezTo>
                <a:cubicBezTo>
                  <a:pt x="2324" y="973"/>
                  <a:pt x="2322" y="974"/>
                  <a:pt x="2322" y="972"/>
                </a:cubicBezTo>
                <a:close/>
                <a:moveTo>
                  <a:pt x="2311" y="968"/>
                </a:moveTo>
                <a:cubicBezTo>
                  <a:pt x="2309" y="967"/>
                  <a:pt x="2310" y="965"/>
                  <a:pt x="2307" y="964"/>
                </a:cubicBezTo>
                <a:cubicBezTo>
                  <a:pt x="2308" y="963"/>
                  <a:pt x="2307" y="962"/>
                  <a:pt x="2307" y="961"/>
                </a:cubicBezTo>
                <a:cubicBezTo>
                  <a:pt x="2306" y="962"/>
                  <a:pt x="2306" y="963"/>
                  <a:pt x="2307" y="963"/>
                </a:cubicBezTo>
                <a:cubicBezTo>
                  <a:pt x="2306" y="963"/>
                  <a:pt x="2306" y="963"/>
                  <a:pt x="2306" y="963"/>
                </a:cubicBezTo>
                <a:cubicBezTo>
                  <a:pt x="2302" y="956"/>
                  <a:pt x="2302" y="954"/>
                  <a:pt x="2299" y="948"/>
                </a:cubicBezTo>
                <a:cubicBezTo>
                  <a:pt x="2300" y="951"/>
                  <a:pt x="2301" y="952"/>
                  <a:pt x="2303" y="951"/>
                </a:cubicBezTo>
                <a:cubicBezTo>
                  <a:pt x="2305" y="954"/>
                  <a:pt x="2305" y="956"/>
                  <a:pt x="2308" y="956"/>
                </a:cubicBezTo>
                <a:cubicBezTo>
                  <a:pt x="2307" y="956"/>
                  <a:pt x="2306" y="955"/>
                  <a:pt x="2307" y="954"/>
                </a:cubicBezTo>
                <a:cubicBezTo>
                  <a:pt x="2309" y="958"/>
                  <a:pt x="2313" y="966"/>
                  <a:pt x="2314" y="970"/>
                </a:cubicBezTo>
                <a:cubicBezTo>
                  <a:pt x="2313" y="968"/>
                  <a:pt x="2312" y="966"/>
                  <a:pt x="2309" y="964"/>
                </a:cubicBezTo>
                <a:cubicBezTo>
                  <a:pt x="2310" y="965"/>
                  <a:pt x="2312" y="967"/>
                  <a:pt x="2311" y="968"/>
                </a:cubicBezTo>
                <a:close/>
                <a:moveTo>
                  <a:pt x="2312" y="969"/>
                </a:moveTo>
                <a:cubicBezTo>
                  <a:pt x="2311" y="970"/>
                  <a:pt x="2310" y="970"/>
                  <a:pt x="2310" y="969"/>
                </a:cubicBezTo>
                <a:cubicBezTo>
                  <a:pt x="2311" y="968"/>
                  <a:pt x="2312" y="968"/>
                  <a:pt x="2312" y="969"/>
                </a:cubicBezTo>
                <a:close/>
                <a:moveTo>
                  <a:pt x="2290" y="907"/>
                </a:moveTo>
                <a:cubicBezTo>
                  <a:pt x="2289" y="907"/>
                  <a:pt x="2289" y="908"/>
                  <a:pt x="2289" y="907"/>
                </a:cubicBezTo>
                <a:cubicBezTo>
                  <a:pt x="2289" y="907"/>
                  <a:pt x="2290" y="906"/>
                  <a:pt x="2290" y="906"/>
                </a:cubicBezTo>
                <a:cubicBezTo>
                  <a:pt x="2291" y="907"/>
                  <a:pt x="2291" y="908"/>
                  <a:pt x="2291" y="909"/>
                </a:cubicBezTo>
                <a:cubicBezTo>
                  <a:pt x="2291" y="909"/>
                  <a:pt x="2290" y="909"/>
                  <a:pt x="2290" y="909"/>
                </a:cubicBezTo>
                <a:cubicBezTo>
                  <a:pt x="2289" y="908"/>
                  <a:pt x="2291" y="908"/>
                  <a:pt x="2290" y="907"/>
                </a:cubicBezTo>
                <a:close/>
                <a:moveTo>
                  <a:pt x="2283" y="913"/>
                </a:moveTo>
                <a:cubicBezTo>
                  <a:pt x="2283" y="912"/>
                  <a:pt x="2281" y="912"/>
                  <a:pt x="2282" y="910"/>
                </a:cubicBezTo>
                <a:cubicBezTo>
                  <a:pt x="2282" y="912"/>
                  <a:pt x="2285" y="912"/>
                  <a:pt x="2283" y="913"/>
                </a:cubicBezTo>
                <a:close/>
                <a:moveTo>
                  <a:pt x="2283" y="804"/>
                </a:moveTo>
                <a:cubicBezTo>
                  <a:pt x="2283" y="805"/>
                  <a:pt x="2284" y="806"/>
                  <a:pt x="2283" y="807"/>
                </a:cubicBezTo>
                <a:cubicBezTo>
                  <a:pt x="2283" y="806"/>
                  <a:pt x="2281" y="805"/>
                  <a:pt x="2283" y="804"/>
                </a:cubicBezTo>
                <a:close/>
                <a:moveTo>
                  <a:pt x="2283" y="917"/>
                </a:moveTo>
                <a:cubicBezTo>
                  <a:pt x="2284" y="918"/>
                  <a:pt x="2285" y="919"/>
                  <a:pt x="2284" y="919"/>
                </a:cubicBezTo>
                <a:cubicBezTo>
                  <a:pt x="2284" y="919"/>
                  <a:pt x="2282" y="917"/>
                  <a:pt x="2283" y="917"/>
                </a:cubicBezTo>
                <a:close/>
                <a:moveTo>
                  <a:pt x="2294" y="839"/>
                </a:moveTo>
                <a:cubicBezTo>
                  <a:pt x="2295" y="838"/>
                  <a:pt x="2293" y="837"/>
                  <a:pt x="2294" y="837"/>
                </a:cubicBezTo>
                <a:cubicBezTo>
                  <a:pt x="2296" y="838"/>
                  <a:pt x="2293" y="839"/>
                  <a:pt x="2294" y="840"/>
                </a:cubicBezTo>
                <a:cubicBezTo>
                  <a:pt x="2296" y="840"/>
                  <a:pt x="2295" y="841"/>
                  <a:pt x="2297" y="842"/>
                </a:cubicBezTo>
                <a:cubicBezTo>
                  <a:pt x="2295" y="845"/>
                  <a:pt x="2300" y="844"/>
                  <a:pt x="2297" y="847"/>
                </a:cubicBezTo>
                <a:cubicBezTo>
                  <a:pt x="2299" y="847"/>
                  <a:pt x="2298" y="847"/>
                  <a:pt x="2299" y="846"/>
                </a:cubicBezTo>
                <a:cubicBezTo>
                  <a:pt x="2300" y="847"/>
                  <a:pt x="2300" y="848"/>
                  <a:pt x="2301" y="849"/>
                </a:cubicBezTo>
                <a:cubicBezTo>
                  <a:pt x="2300" y="849"/>
                  <a:pt x="2299" y="849"/>
                  <a:pt x="2299" y="849"/>
                </a:cubicBezTo>
                <a:cubicBezTo>
                  <a:pt x="2302" y="849"/>
                  <a:pt x="2303" y="852"/>
                  <a:pt x="2302" y="855"/>
                </a:cubicBezTo>
                <a:cubicBezTo>
                  <a:pt x="2302" y="855"/>
                  <a:pt x="2302" y="854"/>
                  <a:pt x="2301" y="855"/>
                </a:cubicBezTo>
                <a:cubicBezTo>
                  <a:pt x="2301" y="855"/>
                  <a:pt x="2301" y="855"/>
                  <a:pt x="2301" y="855"/>
                </a:cubicBezTo>
                <a:cubicBezTo>
                  <a:pt x="2302" y="853"/>
                  <a:pt x="2300" y="853"/>
                  <a:pt x="2299" y="853"/>
                </a:cubicBezTo>
                <a:cubicBezTo>
                  <a:pt x="2300" y="849"/>
                  <a:pt x="2292" y="844"/>
                  <a:pt x="2295" y="840"/>
                </a:cubicBezTo>
                <a:cubicBezTo>
                  <a:pt x="2293" y="842"/>
                  <a:pt x="2291" y="837"/>
                  <a:pt x="2291" y="835"/>
                </a:cubicBezTo>
                <a:cubicBezTo>
                  <a:pt x="2292" y="835"/>
                  <a:pt x="2292" y="836"/>
                  <a:pt x="2292" y="836"/>
                </a:cubicBezTo>
                <a:cubicBezTo>
                  <a:pt x="2293" y="836"/>
                  <a:pt x="2293" y="836"/>
                  <a:pt x="2294" y="835"/>
                </a:cubicBezTo>
                <a:cubicBezTo>
                  <a:pt x="2295" y="837"/>
                  <a:pt x="2293" y="838"/>
                  <a:pt x="2294" y="839"/>
                </a:cubicBezTo>
                <a:close/>
                <a:moveTo>
                  <a:pt x="2308" y="846"/>
                </a:moveTo>
                <a:cubicBezTo>
                  <a:pt x="2309" y="845"/>
                  <a:pt x="2309" y="845"/>
                  <a:pt x="2310" y="844"/>
                </a:cubicBezTo>
                <a:cubicBezTo>
                  <a:pt x="2312" y="846"/>
                  <a:pt x="2314" y="855"/>
                  <a:pt x="2318" y="857"/>
                </a:cubicBezTo>
                <a:cubicBezTo>
                  <a:pt x="2317" y="852"/>
                  <a:pt x="2312" y="848"/>
                  <a:pt x="2314" y="845"/>
                </a:cubicBezTo>
                <a:cubicBezTo>
                  <a:pt x="2316" y="848"/>
                  <a:pt x="2319" y="853"/>
                  <a:pt x="2320" y="856"/>
                </a:cubicBezTo>
                <a:cubicBezTo>
                  <a:pt x="2318" y="856"/>
                  <a:pt x="2319" y="857"/>
                  <a:pt x="2318" y="858"/>
                </a:cubicBezTo>
                <a:cubicBezTo>
                  <a:pt x="2319" y="861"/>
                  <a:pt x="2321" y="861"/>
                  <a:pt x="2320" y="864"/>
                </a:cubicBezTo>
                <a:cubicBezTo>
                  <a:pt x="2319" y="863"/>
                  <a:pt x="2319" y="865"/>
                  <a:pt x="2317" y="864"/>
                </a:cubicBezTo>
                <a:cubicBezTo>
                  <a:pt x="2318" y="865"/>
                  <a:pt x="2320" y="867"/>
                  <a:pt x="2318" y="867"/>
                </a:cubicBezTo>
                <a:cubicBezTo>
                  <a:pt x="2313" y="860"/>
                  <a:pt x="2307" y="848"/>
                  <a:pt x="2304" y="844"/>
                </a:cubicBezTo>
                <a:cubicBezTo>
                  <a:pt x="2305" y="842"/>
                  <a:pt x="2306" y="842"/>
                  <a:pt x="2307" y="841"/>
                </a:cubicBezTo>
                <a:cubicBezTo>
                  <a:pt x="2308" y="843"/>
                  <a:pt x="2308" y="843"/>
                  <a:pt x="2309" y="844"/>
                </a:cubicBezTo>
                <a:cubicBezTo>
                  <a:pt x="2308" y="845"/>
                  <a:pt x="2308" y="843"/>
                  <a:pt x="2306" y="844"/>
                </a:cubicBezTo>
                <a:cubicBezTo>
                  <a:pt x="2308" y="844"/>
                  <a:pt x="2308" y="846"/>
                  <a:pt x="2308" y="846"/>
                </a:cubicBezTo>
                <a:close/>
                <a:moveTo>
                  <a:pt x="2324" y="902"/>
                </a:moveTo>
                <a:cubicBezTo>
                  <a:pt x="2324" y="904"/>
                  <a:pt x="2328" y="905"/>
                  <a:pt x="2326" y="908"/>
                </a:cubicBezTo>
                <a:cubicBezTo>
                  <a:pt x="2325" y="906"/>
                  <a:pt x="2325" y="905"/>
                  <a:pt x="2324" y="904"/>
                </a:cubicBezTo>
                <a:cubicBezTo>
                  <a:pt x="2324" y="909"/>
                  <a:pt x="2329" y="910"/>
                  <a:pt x="2326" y="914"/>
                </a:cubicBezTo>
                <a:cubicBezTo>
                  <a:pt x="2326" y="910"/>
                  <a:pt x="2320" y="904"/>
                  <a:pt x="2320" y="899"/>
                </a:cubicBezTo>
                <a:cubicBezTo>
                  <a:pt x="2321" y="901"/>
                  <a:pt x="2322" y="904"/>
                  <a:pt x="2323" y="904"/>
                </a:cubicBezTo>
                <a:cubicBezTo>
                  <a:pt x="2324" y="903"/>
                  <a:pt x="2323" y="902"/>
                  <a:pt x="2324" y="902"/>
                </a:cubicBezTo>
                <a:close/>
                <a:moveTo>
                  <a:pt x="2324" y="915"/>
                </a:moveTo>
                <a:cubicBezTo>
                  <a:pt x="2324" y="914"/>
                  <a:pt x="2323" y="914"/>
                  <a:pt x="2324" y="913"/>
                </a:cubicBezTo>
                <a:cubicBezTo>
                  <a:pt x="2325" y="913"/>
                  <a:pt x="2325" y="914"/>
                  <a:pt x="2324" y="915"/>
                </a:cubicBezTo>
                <a:close/>
                <a:moveTo>
                  <a:pt x="2323" y="913"/>
                </a:moveTo>
                <a:cubicBezTo>
                  <a:pt x="2322" y="910"/>
                  <a:pt x="2319" y="908"/>
                  <a:pt x="2320" y="906"/>
                </a:cubicBezTo>
                <a:cubicBezTo>
                  <a:pt x="2321" y="907"/>
                  <a:pt x="2324" y="912"/>
                  <a:pt x="2323" y="913"/>
                </a:cubicBezTo>
                <a:close/>
                <a:moveTo>
                  <a:pt x="2315" y="919"/>
                </a:moveTo>
                <a:cubicBezTo>
                  <a:pt x="2315" y="918"/>
                  <a:pt x="2316" y="918"/>
                  <a:pt x="2316" y="918"/>
                </a:cubicBezTo>
                <a:cubicBezTo>
                  <a:pt x="2317" y="919"/>
                  <a:pt x="2318" y="922"/>
                  <a:pt x="2316" y="921"/>
                </a:cubicBezTo>
                <a:cubicBezTo>
                  <a:pt x="2316" y="920"/>
                  <a:pt x="2315" y="919"/>
                  <a:pt x="2315" y="919"/>
                </a:cubicBezTo>
                <a:close/>
                <a:moveTo>
                  <a:pt x="2318" y="942"/>
                </a:moveTo>
                <a:cubicBezTo>
                  <a:pt x="2316" y="937"/>
                  <a:pt x="2315" y="935"/>
                  <a:pt x="2312" y="929"/>
                </a:cubicBezTo>
                <a:cubicBezTo>
                  <a:pt x="2311" y="930"/>
                  <a:pt x="2311" y="929"/>
                  <a:pt x="2310" y="929"/>
                </a:cubicBezTo>
                <a:cubicBezTo>
                  <a:pt x="2313" y="935"/>
                  <a:pt x="2312" y="935"/>
                  <a:pt x="2315" y="939"/>
                </a:cubicBezTo>
                <a:cubicBezTo>
                  <a:pt x="2314" y="940"/>
                  <a:pt x="2314" y="939"/>
                  <a:pt x="2314" y="940"/>
                </a:cubicBezTo>
                <a:cubicBezTo>
                  <a:pt x="2315" y="940"/>
                  <a:pt x="2313" y="941"/>
                  <a:pt x="2314" y="942"/>
                </a:cubicBezTo>
                <a:cubicBezTo>
                  <a:pt x="2315" y="941"/>
                  <a:pt x="2318" y="941"/>
                  <a:pt x="2317" y="943"/>
                </a:cubicBezTo>
                <a:cubicBezTo>
                  <a:pt x="2315" y="942"/>
                  <a:pt x="2314" y="945"/>
                  <a:pt x="2312" y="945"/>
                </a:cubicBezTo>
                <a:cubicBezTo>
                  <a:pt x="2310" y="939"/>
                  <a:pt x="2307" y="936"/>
                  <a:pt x="2307" y="930"/>
                </a:cubicBezTo>
                <a:cubicBezTo>
                  <a:pt x="2307" y="932"/>
                  <a:pt x="2310" y="931"/>
                  <a:pt x="2310" y="930"/>
                </a:cubicBezTo>
                <a:cubicBezTo>
                  <a:pt x="2309" y="929"/>
                  <a:pt x="2309" y="931"/>
                  <a:pt x="2308" y="930"/>
                </a:cubicBezTo>
                <a:cubicBezTo>
                  <a:pt x="2310" y="929"/>
                  <a:pt x="2309" y="926"/>
                  <a:pt x="2307" y="927"/>
                </a:cubicBezTo>
                <a:cubicBezTo>
                  <a:pt x="2307" y="927"/>
                  <a:pt x="2308" y="927"/>
                  <a:pt x="2307" y="927"/>
                </a:cubicBezTo>
                <a:cubicBezTo>
                  <a:pt x="2307" y="926"/>
                  <a:pt x="2305" y="929"/>
                  <a:pt x="2305" y="927"/>
                </a:cubicBezTo>
                <a:cubicBezTo>
                  <a:pt x="2307" y="926"/>
                  <a:pt x="2308" y="923"/>
                  <a:pt x="2310" y="925"/>
                </a:cubicBezTo>
                <a:cubicBezTo>
                  <a:pt x="2310" y="924"/>
                  <a:pt x="2310" y="923"/>
                  <a:pt x="2309" y="923"/>
                </a:cubicBezTo>
                <a:cubicBezTo>
                  <a:pt x="2310" y="923"/>
                  <a:pt x="2311" y="922"/>
                  <a:pt x="2312" y="922"/>
                </a:cubicBezTo>
                <a:cubicBezTo>
                  <a:pt x="2312" y="925"/>
                  <a:pt x="2313" y="925"/>
                  <a:pt x="2312" y="928"/>
                </a:cubicBezTo>
                <a:cubicBezTo>
                  <a:pt x="2313" y="927"/>
                  <a:pt x="2313" y="927"/>
                  <a:pt x="2314" y="927"/>
                </a:cubicBezTo>
                <a:cubicBezTo>
                  <a:pt x="2314" y="932"/>
                  <a:pt x="2321" y="938"/>
                  <a:pt x="2318" y="942"/>
                </a:cubicBezTo>
                <a:close/>
                <a:moveTo>
                  <a:pt x="2315" y="954"/>
                </a:moveTo>
                <a:cubicBezTo>
                  <a:pt x="2316" y="956"/>
                  <a:pt x="2318" y="958"/>
                  <a:pt x="2316" y="959"/>
                </a:cubicBezTo>
                <a:cubicBezTo>
                  <a:pt x="2317" y="958"/>
                  <a:pt x="2314" y="956"/>
                  <a:pt x="2315" y="954"/>
                </a:cubicBezTo>
                <a:close/>
                <a:moveTo>
                  <a:pt x="2316" y="971"/>
                </a:moveTo>
                <a:cubicBezTo>
                  <a:pt x="2315" y="970"/>
                  <a:pt x="2315" y="969"/>
                  <a:pt x="2316" y="968"/>
                </a:cubicBezTo>
                <a:cubicBezTo>
                  <a:pt x="2316" y="969"/>
                  <a:pt x="2317" y="970"/>
                  <a:pt x="2316" y="971"/>
                </a:cubicBezTo>
                <a:close/>
                <a:moveTo>
                  <a:pt x="2313" y="955"/>
                </a:moveTo>
                <a:cubicBezTo>
                  <a:pt x="2314" y="955"/>
                  <a:pt x="2313" y="954"/>
                  <a:pt x="2313" y="954"/>
                </a:cubicBezTo>
                <a:cubicBezTo>
                  <a:pt x="2313" y="954"/>
                  <a:pt x="2314" y="953"/>
                  <a:pt x="2314" y="953"/>
                </a:cubicBezTo>
                <a:cubicBezTo>
                  <a:pt x="2314" y="955"/>
                  <a:pt x="2317" y="951"/>
                  <a:pt x="2316" y="953"/>
                </a:cubicBezTo>
                <a:cubicBezTo>
                  <a:pt x="2315" y="954"/>
                  <a:pt x="2314" y="955"/>
                  <a:pt x="2313" y="955"/>
                </a:cubicBezTo>
                <a:close/>
                <a:moveTo>
                  <a:pt x="2310" y="946"/>
                </a:moveTo>
                <a:cubicBezTo>
                  <a:pt x="2309" y="946"/>
                  <a:pt x="2308" y="944"/>
                  <a:pt x="2309" y="943"/>
                </a:cubicBezTo>
                <a:cubicBezTo>
                  <a:pt x="2310" y="943"/>
                  <a:pt x="2311" y="945"/>
                  <a:pt x="2310" y="946"/>
                </a:cubicBezTo>
                <a:close/>
                <a:moveTo>
                  <a:pt x="2307" y="940"/>
                </a:moveTo>
                <a:cubicBezTo>
                  <a:pt x="2308" y="940"/>
                  <a:pt x="2309" y="942"/>
                  <a:pt x="2308" y="943"/>
                </a:cubicBezTo>
                <a:cubicBezTo>
                  <a:pt x="2308" y="941"/>
                  <a:pt x="2306" y="941"/>
                  <a:pt x="2307" y="940"/>
                </a:cubicBezTo>
                <a:close/>
                <a:moveTo>
                  <a:pt x="2305" y="929"/>
                </a:moveTo>
                <a:cubicBezTo>
                  <a:pt x="2307" y="928"/>
                  <a:pt x="2307" y="929"/>
                  <a:pt x="2308" y="929"/>
                </a:cubicBezTo>
                <a:cubicBezTo>
                  <a:pt x="2307" y="929"/>
                  <a:pt x="2307" y="929"/>
                  <a:pt x="2307" y="930"/>
                </a:cubicBezTo>
                <a:cubicBezTo>
                  <a:pt x="2306" y="929"/>
                  <a:pt x="2306" y="929"/>
                  <a:pt x="2305" y="929"/>
                </a:cubicBezTo>
                <a:close/>
                <a:moveTo>
                  <a:pt x="2301" y="916"/>
                </a:moveTo>
                <a:cubicBezTo>
                  <a:pt x="2302" y="915"/>
                  <a:pt x="2301" y="912"/>
                  <a:pt x="2300" y="912"/>
                </a:cubicBezTo>
                <a:cubicBezTo>
                  <a:pt x="2300" y="913"/>
                  <a:pt x="2300" y="914"/>
                  <a:pt x="2299" y="915"/>
                </a:cubicBezTo>
                <a:cubicBezTo>
                  <a:pt x="2298" y="914"/>
                  <a:pt x="2298" y="912"/>
                  <a:pt x="2296" y="910"/>
                </a:cubicBezTo>
                <a:cubicBezTo>
                  <a:pt x="2297" y="909"/>
                  <a:pt x="2298" y="910"/>
                  <a:pt x="2300" y="908"/>
                </a:cubicBezTo>
                <a:cubicBezTo>
                  <a:pt x="2298" y="907"/>
                  <a:pt x="2298" y="905"/>
                  <a:pt x="2299" y="903"/>
                </a:cubicBezTo>
                <a:cubicBezTo>
                  <a:pt x="2298" y="904"/>
                  <a:pt x="2298" y="905"/>
                  <a:pt x="2297" y="904"/>
                </a:cubicBezTo>
                <a:cubicBezTo>
                  <a:pt x="2297" y="903"/>
                  <a:pt x="2295" y="900"/>
                  <a:pt x="2295" y="898"/>
                </a:cubicBezTo>
                <a:cubicBezTo>
                  <a:pt x="2296" y="899"/>
                  <a:pt x="2297" y="898"/>
                  <a:pt x="2297" y="899"/>
                </a:cubicBezTo>
                <a:cubicBezTo>
                  <a:pt x="2297" y="899"/>
                  <a:pt x="2297" y="899"/>
                  <a:pt x="2297" y="900"/>
                </a:cubicBezTo>
                <a:cubicBezTo>
                  <a:pt x="2297" y="899"/>
                  <a:pt x="2300" y="900"/>
                  <a:pt x="2299" y="900"/>
                </a:cubicBezTo>
                <a:cubicBezTo>
                  <a:pt x="2298" y="900"/>
                  <a:pt x="2298" y="901"/>
                  <a:pt x="2297" y="900"/>
                </a:cubicBezTo>
                <a:cubicBezTo>
                  <a:pt x="2298" y="903"/>
                  <a:pt x="2300" y="901"/>
                  <a:pt x="2301" y="902"/>
                </a:cubicBezTo>
                <a:cubicBezTo>
                  <a:pt x="2300" y="904"/>
                  <a:pt x="2301" y="905"/>
                  <a:pt x="2301" y="906"/>
                </a:cubicBezTo>
                <a:cubicBezTo>
                  <a:pt x="2301" y="906"/>
                  <a:pt x="2302" y="906"/>
                  <a:pt x="2302" y="906"/>
                </a:cubicBezTo>
                <a:cubicBezTo>
                  <a:pt x="2303" y="907"/>
                  <a:pt x="2305" y="908"/>
                  <a:pt x="2302" y="910"/>
                </a:cubicBezTo>
                <a:cubicBezTo>
                  <a:pt x="2302" y="910"/>
                  <a:pt x="2302" y="909"/>
                  <a:pt x="2301" y="909"/>
                </a:cubicBezTo>
                <a:cubicBezTo>
                  <a:pt x="2302" y="911"/>
                  <a:pt x="2300" y="910"/>
                  <a:pt x="2300" y="911"/>
                </a:cubicBezTo>
                <a:cubicBezTo>
                  <a:pt x="2301" y="911"/>
                  <a:pt x="2304" y="911"/>
                  <a:pt x="2304" y="910"/>
                </a:cubicBezTo>
                <a:cubicBezTo>
                  <a:pt x="2304" y="910"/>
                  <a:pt x="2303" y="910"/>
                  <a:pt x="2304" y="910"/>
                </a:cubicBezTo>
                <a:cubicBezTo>
                  <a:pt x="2306" y="910"/>
                  <a:pt x="2307" y="913"/>
                  <a:pt x="2307" y="915"/>
                </a:cubicBezTo>
                <a:cubicBezTo>
                  <a:pt x="2308" y="913"/>
                  <a:pt x="2308" y="916"/>
                  <a:pt x="2309" y="915"/>
                </a:cubicBezTo>
                <a:cubicBezTo>
                  <a:pt x="2308" y="914"/>
                  <a:pt x="2309" y="914"/>
                  <a:pt x="2309" y="913"/>
                </a:cubicBezTo>
                <a:cubicBezTo>
                  <a:pt x="2309" y="913"/>
                  <a:pt x="2308" y="913"/>
                  <a:pt x="2307" y="913"/>
                </a:cubicBezTo>
                <a:cubicBezTo>
                  <a:pt x="2308" y="912"/>
                  <a:pt x="2308" y="912"/>
                  <a:pt x="2308" y="911"/>
                </a:cubicBezTo>
                <a:cubicBezTo>
                  <a:pt x="2308" y="911"/>
                  <a:pt x="2308" y="912"/>
                  <a:pt x="2307" y="911"/>
                </a:cubicBezTo>
                <a:cubicBezTo>
                  <a:pt x="2308" y="911"/>
                  <a:pt x="2308" y="910"/>
                  <a:pt x="2309" y="910"/>
                </a:cubicBezTo>
                <a:cubicBezTo>
                  <a:pt x="2310" y="913"/>
                  <a:pt x="2311" y="910"/>
                  <a:pt x="2311" y="912"/>
                </a:cubicBezTo>
                <a:cubicBezTo>
                  <a:pt x="2312" y="911"/>
                  <a:pt x="2311" y="911"/>
                  <a:pt x="2311" y="911"/>
                </a:cubicBezTo>
                <a:cubicBezTo>
                  <a:pt x="2312" y="910"/>
                  <a:pt x="2313" y="911"/>
                  <a:pt x="2314" y="912"/>
                </a:cubicBezTo>
                <a:cubicBezTo>
                  <a:pt x="2312" y="913"/>
                  <a:pt x="2313" y="914"/>
                  <a:pt x="2312" y="914"/>
                </a:cubicBezTo>
                <a:cubicBezTo>
                  <a:pt x="2311" y="914"/>
                  <a:pt x="2311" y="913"/>
                  <a:pt x="2310" y="913"/>
                </a:cubicBezTo>
                <a:cubicBezTo>
                  <a:pt x="2307" y="917"/>
                  <a:pt x="2312" y="919"/>
                  <a:pt x="2310" y="922"/>
                </a:cubicBezTo>
                <a:cubicBezTo>
                  <a:pt x="2310" y="922"/>
                  <a:pt x="2309" y="922"/>
                  <a:pt x="2308" y="922"/>
                </a:cubicBezTo>
                <a:cubicBezTo>
                  <a:pt x="2306" y="920"/>
                  <a:pt x="2308" y="919"/>
                  <a:pt x="2309" y="919"/>
                </a:cubicBezTo>
                <a:cubicBezTo>
                  <a:pt x="2308" y="919"/>
                  <a:pt x="2308" y="917"/>
                  <a:pt x="2307" y="918"/>
                </a:cubicBezTo>
                <a:cubicBezTo>
                  <a:pt x="2307" y="918"/>
                  <a:pt x="2307" y="919"/>
                  <a:pt x="2306" y="919"/>
                </a:cubicBezTo>
                <a:cubicBezTo>
                  <a:pt x="2305" y="916"/>
                  <a:pt x="2302" y="919"/>
                  <a:pt x="2304" y="917"/>
                </a:cubicBezTo>
                <a:cubicBezTo>
                  <a:pt x="2303" y="916"/>
                  <a:pt x="2302" y="917"/>
                  <a:pt x="2301" y="916"/>
                </a:cubicBezTo>
                <a:close/>
                <a:moveTo>
                  <a:pt x="2301" y="941"/>
                </a:moveTo>
                <a:cubicBezTo>
                  <a:pt x="2301" y="942"/>
                  <a:pt x="2301" y="944"/>
                  <a:pt x="2302" y="944"/>
                </a:cubicBezTo>
                <a:cubicBezTo>
                  <a:pt x="2300" y="945"/>
                  <a:pt x="2301" y="944"/>
                  <a:pt x="2300" y="943"/>
                </a:cubicBezTo>
                <a:cubicBezTo>
                  <a:pt x="2301" y="943"/>
                  <a:pt x="2300" y="940"/>
                  <a:pt x="2301" y="941"/>
                </a:cubicBezTo>
                <a:close/>
                <a:moveTo>
                  <a:pt x="2294" y="883"/>
                </a:moveTo>
                <a:cubicBezTo>
                  <a:pt x="2295" y="884"/>
                  <a:pt x="2296" y="882"/>
                  <a:pt x="2295" y="881"/>
                </a:cubicBezTo>
                <a:cubicBezTo>
                  <a:pt x="2295" y="882"/>
                  <a:pt x="2294" y="881"/>
                  <a:pt x="2293" y="883"/>
                </a:cubicBezTo>
                <a:cubicBezTo>
                  <a:pt x="2292" y="881"/>
                  <a:pt x="2295" y="881"/>
                  <a:pt x="2295" y="879"/>
                </a:cubicBezTo>
                <a:cubicBezTo>
                  <a:pt x="2294" y="880"/>
                  <a:pt x="2293" y="882"/>
                  <a:pt x="2293" y="881"/>
                </a:cubicBezTo>
                <a:cubicBezTo>
                  <a:pt x="2293" y="880"/>
                  <a:pt x="2292" y="879"/>
                  <a:pt x="2294" y="878"/>
                </a:cubicBezTo>
                <a:cubicBezTo>
                  <a:pt x="2297" y="879"/>
                  <a:pt x="2296" y="880"/>
                  <a:pt x="2298" y="880"/>
                </a:cubicBezTo>
                <a:cubicBezTo>
                  <a:pt x="2297" y="881"/>
                  <a:pt x="2298" y="881"/>
                  <a:pt x="2298" y="882"/>
                </a:cubicBezTo>
                <a:cubicBezTo>
                  <a:pt x="2297" y="881"/>
                  <a:pt x="2296" y="882"/>
                  <a:pt x="2296" y="883"/>
                </a:cubicBezTo>
                <a:cubicBezTo>
                  <a:pt x="2298" y="882"/>
                  <a:pt x="2299" y="885"/>
                  <a:pt x="2298" y="886"/>
                </a:cubicBezTo>
                <a:cubicBezTo>
                  <a:pt x="2299" y="885"/>
                  <a:pt x="2299" y="885"/>
                  <a:pt x="2300" y="884"/>
                </a:cubicBezTo>
                <a:cubicBezTo>
                  <a:pt x="2302" y="884"/>
                  <a:pt x="2302" y="891"/>
                  <a:pt x="2305" y="891"/>
                </a:cubicBezTo>
                <a:cubicBezTo>
                  <a:pt x="2302" y="894"/>
                  <a:pt x="2309" y="895"/>
                  <a:pt x="2307" y="898"/>
                </a:cubicBezTo>
                <a:cubicBezTo>
                  <a:pt x="2307" y="897"/>
                  <a:pt x="2307" y="897"/>
                  <a:pt x="2306" y="897"/>
                </a:cubicBezTo>
                <a:cubicBezTo>
                  <a:pt x="2305" y="899"/>
                  <a:pt x="2306" y="899"/>
                  <a:pt x="2307" y="901"/>
                </a:cubicBezTo>
                <a:cubicBezTo>
                  <a:pt x="2308" y="900"/>
                  <a:pt x="2311" y="901"/>
                  <a:pt x="2310" y="903"/>
                </a:cubicBezTo>
                <a:cubicBezTo>
                  <a:pt x="2309" y="902"/>
                  <a:pt x="2307" y="904"/>
                  <a:pt x="2306" y="904"/>
                </a:cubicBezTo>
                <a:cubicBezTo>
                  <a:pt x="2306" y="904"/>
                  <a:pt x="2307" y="904"/>
                  <a:pt x="2307" y="905"/>
                </a:cubicBezTo>
                <a:cubicBezTo>
                  <a:pt x="2306" y="905"/>
                  <a:pt x="2305" y="905"/>
                  <a:pt x="2304" y="904"/>
                </a:cubicBezTo>
                <a:cubicBezTo>
                  <a:pt x="2308" y="902"/>
                  <a:pt x="2302" y="899"/>
                  <a:pt x="2303" y="897"/>
                </a:cubicBezTo>
                <a:cubicBezTo>
                  <a:pt x="2302" y="897"/>
                  <a:pt x="2300" y="896"/>
                  <a:pt x="2302" y="895"/>
                </a:cubicBezTo>
                <a:cubicBezTo>
                  <a:pt x="2302" y="895"/>
                  <a:pt x="2302" y="896"/>
                  <a:pt x="2303" y="896"/>
                </a:cubicBezTo>
                <a:cubicBezTo>
                  <a:pt x="2302" y="894"/>
                  <a:pt x="2300" y="893"/>
                  <a:pt x="2302" y="891"/>
                </a:cubicBezTo>
                <a:cubicBezTo>
                  <a:pt x="2302" y="892"/>
                  <a:pt x="2302" y="893"/>
                  <a:pt x="2303" y="892"/>
                </a:cubicBezTo>
                <a:cubicBezTo>
                  <a:pt x="2301" y="891"/>
                  <a:pt x="2302" y="887"/>
                  <a:pt x="2300" y="887"/>
                </a:cubicBezTo>
                <a:cubicBezTo>
                  <a:pt x="2300" y="887"/>
                  <a:pt x="2300" y="888"/>
                  <a:pt x="2299" y="888"/>
                </a:cubicBezTo>
                <a:cubicBezTo>
                  <a:pt x="2298" y="885"/>
                  <a:pt x="2295" y="883"/>
                  <a:pt x="2294" y="883"/>
                </a:cubicBezTo>
                <a:close/>
                <a:moveTo>
                  <a:pt x="2295" y="897"/>
                </a:moveTo>
                <a:cubicBezTo>
                  <a:pt x="2294" y="896"/>
                  <a:pt x="2292" y="893"/>
                  <a:pt x="2294" y="894"/>
                </a:cubicBezTo>
                <a:cubicBezTo>
                  <a:pt x="2295" y="894"/>
                  <a:pt x="2295" y="899"/>
                  <a:pt x="2295" y="897"/>
                </a:cubicBezTo>
                <a:close/>
                <a:moveTo>
                  <a:pt x="2292" y="868"/>
                </a:moveTo>
                <a:cubicBezTo>
                  <a:pt x="2294" y="870"/>
                  <a:pt x="2295" y="872"/>
                  <a:pt x="2297" y="874"/>
                </a:cubicBezTo>
                <a:cubicBezTo>
                  <a:pt x="2294" y="876"/>
                  <a:pt x="2295" y="869"/>
                  <a:pt x="2292" y="870"/>
                </a:cubicBezTo>
                <a:cubicBezTo>
                  <a:pt x="2292" y="868"/>
                  <a:pt x="2290" y="869"/>
                  <a:pt x="2292" y="868"/>
                </a:cubicBezTo>
                <a:close/>
                <a:moveTo>
                  <a:pt x="2298" y="857"/>
                </a:moveTo>
                <a:cubicBezTo>
                  <a:pt x="2297" y="857"/>
                  <a:pt x="2294" y="852"/>
                  <a:pt x="2296" y="853"/>
                </a:cubicBezTo>
                <a:cubicBezTo>
                  <a:pt x="2295" y="854"/>
                  <a:pt x="2299" y="855"/>
                  <a:pt x="2298" y="857"/>
                </a:cubicBezTo>
                <a:close/>
                <a:moveTo>
                  <a:pt x="2299" y="870"/>
                </a:moveTo>
                <a:cubicBezTo>
                  <a:pt x="2300" y="868"/>
                  <a:pt x="2301" y="873"/>
                  <a:pt x="2302" y="874"/>
                </a:cubicBezTo>
                <a:cubicBezTo>
                  <a:pt x="2303" y="875"/>
                  <a:pt x="2302" y="876"/>
                  <a:pt x="2302" y="875"/>
                </a:cubicBezTo>
                <a:cubicBezTo>
                  <a:pt x="2301" y="874"/>
                  <a:pt x="2301" y="872"/>
                  <a:pt x="2300" y="873"/>
                </a:cubicBezTo>
                <a:cubicBezTo>
                  <a:pt x="2301" y="874"/>
                  <a:pt x="2301" y="875"/>
                  <a:pt x="2302" y="876"/>
                </a:cubicBezTo>
                <a:cubicBezTo>
                  <a:pt x="2303" y="876"/>
                  <a:pt x="2303" y="876"/>
                  <a:pt x="2304" y="876"/>
                </a:cubicBezTo>
                <a:cubicBezTo>
                  <a:pt x="2304" y="877"/>
                  <a:pt x="2305" y="878"/>
                  <a:pt x="2306" y="880"/>
                </a:cubicBezTo>
                <a:cubicBezTo>
                  <a:pt x="2305" y="880"/>
                  <a:pt x="2304" y="881"/>
                  <a:pt x="2304" y="881"/>
                </a:cubicBezTo>
                <a:cubicBezTo>
                  <a:pt x="2305" y="882"/>
                  <a:pt x="2307" y="885"/>
                  <a:pt x="2307" y="882"/>
                </a:cubicBezTo>
                <a:cubicBezTo>
                  <a:pt x="2308" y="884"/>
                  <a:pt x="2310" y="887"/>
                  <a:pt x="2310" y="889"/>
                </a:cubicBezTo>
                <a:cubicBezTo>
                  <a:pt x="2309" y="889"/>
                  <a:pt x="2308" y="889"/>
                  <a:pt x="2309" y="890"/>
                </a:cubicBezTo>
                <a:cubicBezTo>
                  <a:pt x="2309" y="889"/>
                  <a:pt x="2310" y="891"/>
                  <a:pt x="2309" y="890"/>
                </a:cubicBezTo>
                <a:cubicBezTo>
                  <a:pt x="2308" y="889"/>
                  <a:pt x="2308" y="889"/>
                  <a:pt x="2306" y="888"/>
                </a:cubicBezTo>
                <a:cubicBezTo>
                  <a:pt x="2306" y="884"/>
                  <a:pt x="2302" y="879"/>
                  <a:pt x="2301" y="878"/>
                </a:cubicBezTo>
                <a:cubicBezTo>
                  <a:pt x="2301" y="878"/>
                  <a:pt x="2301" y="878"/>
                  <a:pt x="2302" y="878"/>
                </a:cubicBezTo>
                <a:cubicBezTo>
                  <a:pt x="2301" y="877"/>
                  <a:pt x="2300" y="877"/>
                  <a:pt x="2300" y="877"/>
                </a:cubicBezTo>
                <a:cubicBezTo>
                  <a:pt x="2302" y="875"/>
                  <a:pt x="2297" y="872"/>
                  <a:pt x="2300" y="871"/>
                </a:cubicBezTo>
                <a:cubicBezTo>
                  <a:pt x="2298" y="871"/>
                  <a:pt x="2297" y="870"/>
                  <a:pt x="2296" y="869"/>
                </a:cubicBezTo>
                <a:cubicBezTo>
                  <a:pt x="2298" y="868"/>
                  <a:pt x="2296" y="869"/>
                  <a:pt x="2296" y="867"/>
                </a:cubicBezTo>
                <a:cubicBezTo>
                  <a:pt x="2297" y="867"/>
                  <a:pt x="2298" y="868"/>
                  <a:pt x="2299" y="868"/>
                </a:cubicBezTo>
                <a:cubicBezTo>
                  <a:pt x="2299" y="869"/>
                  <a:pt x="2298" y="869"/>
                  <a:pt x="2299" y="870"/>
                </a:cubicBezTo>
                <a:close/>
                <a:moveTo>
                  <a:pt x="2300" y="861"/>
                </a:moveTo>
                <a:cubicBezTo>
                  <a:pt x="2302" y="859"/>
                  <a:pt x="2303" y="863"/>
                  <a:pt x="2302" y="864"/>
                </a:cubicBezTo>
                <a:cubicBezTo>
                  <a:pt x="2302" y="862"/>
                  <a:pt x="2301" y="862"/>
                  <a:pt x="2300" y="861"/>
                </a:cubicBezTo>
                <a:close/>
                <a:moveTo>
                  <a:pt x="2311" y="895"/>
                </a:moveTo>
                <a:cubicBezTo>
                  <a:pt x="2311" y="893"/>
                  <a:pt x="2309" y="892"/>
                  <a:pt x="2310" y="891"/>
                </a:cubicBezTo>
                <a:cubicBezTo>
                  <a:pt x="2310" y="891"/>
                  <a:pt x="2310" y="891"/>
                  <a:pt x="2310" y="891"/>
                </a:cubicBezTo>
                <a:cubicBezTo>
                  <a:pt x="2311" y="892"/>
                  <a:pt x="2311" y="891"/>
                  <a:pt x="2311" y="891"/>
                </a:cubicBezTo>
                <a:cubicBezTo>
                  <a:pt x="2310" y="892"/>
                  <a:pt x="2312" y="895"/>
                  <a:pt x="2311" y="895"/>
                </a:cubicBezTo>
                <a:close/>
                <a:moveTo>
                  <a:pt x="2305" y="906"/>
                </a:moveTo>
                <a:cubicBezTo>
                  <a:pt x="2307" y="905"/>
                  <a:pt x="2309" y="904"/>
                  <a:pt x="2310" y="906"/>
                </a:cubicBezTo>
                <a:cubicBezTo>
                  <a:pt x="2308" y="907"/>
                  <a:pt x="2311" y="908"/>
                  <a:pt x="2311" y="908"/>
                </a:cubicBezTo>
                <a:cubicBezTo>
                  <a:pt x="2311" y="908"/>
                  <a:pt x="2311" y="908"/>
                  <a:pt x="2312" y="909"/>
                </a:cubicBezTo>
                <a:cubicBezTo>
                  <a:pt x="2310" y="910"/>
                  <a:pt x="2309" y="908"/>
                  <a:pt x="2308" y="910"/>
                </a:cubicBezTo>
                <a:cubicBezTo>
                  <a:pt x="2307" y="907"/>
                  <a:pt x="2306" y="907"/>
                  <a:pt x="2305" y="906"/>
                </a:cubicBezTo>
                <a:close/>
                <a:moveTo>
                  <a:pt x="2307" y="911"/>
                </a:moveTo>
                <a:cubicBezTo>
                  <a:pt x="2306" y="910"/>
                  <a:pt x="2306" y="909"/>
                  <a:pt x="2306" y="908"/>
                </a:cubicBezTo>
                <a:cubicBezTo>
                  <a:pt x="2306" y="909"/>
                  <a:pt x="2308" y="910"/>
                  <a:pt x="2307" y="911"/>
                </a:cubicBezTo>
                <a:close/>
                <a:moveTo>
                  <a:pt x="2299" y="882"/>
                </a:moveTo>
                <a:cubicBezTo>
                  <a:pt x="2300" y="883"/>
                  <a:pt x="2300" y="883"/>
                  <a:pt x="2300" y="884"/>
                </a:cubicBezTo>
                <a:cubicBezTo>
                  <a:pt x="2300" y="884"/>
                  <a:pt x="2299" y="884"/>
                  <a:pt x="2299" y="884"/>
                </a:cubicBezTo>
                <a:cubicBezTo>
                  <a:pt x="2299" y="884"/>
                  <a:pt x="2299" y="883"/>
                  <a:pt x="2298" y="883"/>
                </a:cubicBezTo>
                <a:cubicBezTo>
                  <a:pt x="2299" y="883"/>
                  <a:pt x="2299" y="882"/>
                  <a:pt x="2299" y="882"/>
                </a:cubicBezTo>
                <a:close/>
                <a:moveTo>
                  <a:pt x="2295" y="865"/>
                </a:moveTo>
                <a:cubicBezTo>
                  <a:pt x="2295" y="864"/>
                  <a:pt x="2293" y="863"/>
                  <a:pt x="2294" y="862"/>
                </a:cubicBezTo>
                <a:cubicBezTo>
                  <a:pt x="2295" y="863"/>
                  <a:pt x="2296" y="864"/>
                  <a:pt x="2295" y="865"/>
                </a:cubicBezTo>
                <a:close/>
                <a:moveTo>
                  <a:pt x="2312" y="918"/>
                </a:moveTo>
                <a:cubicBezTo>
                  <a:pt x="2312" y="917"/>
                  <a:pt x="2311" y="918"/>
                  <a:pt x="2310" y="916"/>
                </a:cubicBezTo>
                <a:cubicBezTo>
                  <a:pt x="2311" y="916"/>
                  <a:pt x="2311" y="916"/>
                  <a:pt x="2311" y="916"/>
                </a:cubicBezTo>
                <a:cubicBezTo>
                  <a:pt x="2312" y="915"/>
                  <a:pt x="2312" y="915"/>
                  <a:pt x="2312" y="916"/>
                </a:cubicBezTo>
                <a:cubicBezTo>
                  <a:pt x="2311" y="917"/>
                  <a:pt x="2314" y="917"/>
                  <a:pt x="2312" y="918"/>
                </a:cubicBezTo>
                <a:close/>
                <a:moveTo>
                  <a:pt x="2317" y="906"/>
                </a:moveTo>
                <a:cubicBezTo>
                  <a:pt x="2316" y="901"/>
                  <a:pt x="2311" y="899"/>
                  <a:pt x="2312" y="895"/>
                </a:cubicBezTo>
                <a:cubicBezTo>
                  <a:pt x="2314" y="897"/>
                  <a:pt x="2314" y="900"/>
                  <a:pt x="2315" y="897"/>
                </a:cubicBezTo>
                <a:cubicBezTo>
                  <a:pt x="2317" y="899"/>
                  <a:pt x="2314" y="899"/>
                  <a:pt x="2315" y="900"/>
                </a:cubicBezTo>
                <a:cubicBezTo>
                  <a:pt x="2315" y="902"/>
                  <a:pt x="2320" y="905"/>
                  <a:pt x="2317" y="906"/>
                </a:cubicBezTo>
                <a:close/>
                <a:moveTo>
                  <a:pt x="2318" y="903"/>
                </a:moveTo>
                <a:cubicBezTo>
                  <a:pt x="2316" y="903"/>
                  <a:pt x="2317" y="901"/>
                  <a:pt x="2315" y="900"/>
                </a:cubicBezTo>
                <a:cubicBezTo>
                  <a:pt x="2317" y="899"/>
                  <a:pt x="2319" y="902"/>
                  <a:pt x="2318" y="903"/>
                </a:cubicBezTo>
                <a:close/>
                <a:moveTo>
                  <a:pt x="2323" y="916"/>
                </a:moveTo>
                <a:cubicBezTo>
                  <a:pt x="2319" y="914"/>
                  <a:pt x="2321" y="911"/>
                  <a:pt x="2318" y="907"/>
                </a:cubicBezTo>
                <a:cubicBezTo>
                  <a:pt x="2320" y="908"/>
                  <a:pt x="2323" y="914"/>
                  <a:pt x="2323" y="916"/>
                </a:cubicBezTo>
                <a:close/>
                <a:moveTo>
                  <a:pt x="2305" y="856"/>
                </a:moveTo>
                <a:cubicBezTo>
                  <a:pt x="2303" y="857"/>
                  <a:pt x="2303" y="858"/>
                  <a:pt x="2304" y="859"/>
                </a:cubicBezTo>
                <a:cubicBezTo>
                  <a:pt x="2301" y="860"/>
                  <a:pt x="2303" y="856"/>
                  <a:pt x="2301" y="855"/>
                </a:cubicBezTo>
                <a:cubicBezTo>
                  <a:pt x="2303" y="854"/>
                  <a:pt x="2304" y="856"/>
                  <a:pt x="2305" y="856"/>
                </a:cubicBezTo>
                <a:close/>
                <a:moveTo>
                  <a:pt x="2290" y="820"/>
                </a:moveTo>
                <a:cubicBezTo>
                  <a:pt x="2291" y="823"/>
                  <a:pt x="2292" y="823"/>
                  <a:pt x="2293" y="825"/>
                </a:cubicBezTo>
                <a:cubicBezTo>
                  <a:pt x="2291" y="826"/>
                  <a:pt x="2289" y="819"/>
                  <a:pt x="2290" y="820"/>
                </a:cubicBezTo>
                <a:close/>
                <a:moveTo>
                  <a:pt x="2290" y="834"/>
                </a:moveTo>
                <a:cubicBezTo>
                  <a:pt x="2290" y="833"/>
                  <a:pt x="2288" y="832"/>
                  <a:pt x="2289" y="831"/>
                </a:cubicBezTo>
                <a:cubicBezTo>
                  <a:pt x="2289" y="832"/>
                  <a:pt x="2291" y="833"/>
                  <a:pt x="2290" y="834"/>
                </a:cubicBezTo>
                <a:close/>
                <a:moveTo>
                  <a:pt x="2287" y="815"/>
                </a:moveTo>
                <a:cubicBezTo>
                  <a:pt x="2288" y="816"/>
                  <a:pt x="2288" y="816"/>
                  <a:pt x="2289" y="818"/>
                </a:cubicBezTo>
                <a:cubicBezTo>
                  <a:pt x="2288" y="819"/>
                  <a:pt x="2286" y="816"/>
                  <a:pt x="2287" y="815"/>
                </a:cubicBezTo>
                <a:close/>
                <a:moveTo>
                  <a:pt x="2287" y="864"/>
                </a:moveTo>
                <a:cubicBezTo>
                  <a:pt x="2288" y="867"/>
                  <a:pt x="2288" y="867"/>
                  <a:pt x="2290" y="869"/>
                </a:cubicBezTo>
                <a:cubicBezTo>
                  <a:pt x="2288" y="871"/>
                  <a:pt x="2289" y="866"/>
                  <a:pt x="2287" y="868"/>
                </a:cubicBezTo>
                <a:cubicBezTo>
                  <a:pt x="2286" y="866"/>
                  <a:pt x="2288" y="865"/>
                  <a:pt x="2286" y="865"/>
                </a:cubicBezTo>
                <a:cubicBezTo>
                  <a:pt x="2287" y="865"/>
                  <a:pt x="2286" y="864"/>
                  <a:pt x="2287" y="864"/>
                </a:cubicBezTo>
                <a:close/>
                <a:moveTo>
                  <a:pt x="2287" y="881"/>
                </a:moveTo>
                <a:cubicBezTo>
                  <a:pt x="2286" y="882"/>
                  <a:pt x="2286" y="882"/>
                  <a:pt x="2285" y="881"/>
                </a:cubicBezTo>
                <a:cubicBezTo>
                  <a:pt x="2287" y="879"/>
                  <a:pt x="2289" y="883"/>
                  <a:pt x="2287" y="882"/>
                </a:cubicBezTo>
                <a:cubicBezTo>
                  <a:pt x="2287" y="882"/>
                  <a:pt x="2287" y="882"/>
                  <a:pt x="2287" y="881"/>
                </a:cubicBezTo>
                <a:close/>
                <a:moveTo>
                  <a:pt x="2285" y="812"/>
                </a:moveTo>
                <a:cubicBezTo>
                  <a:pt x="2285" y="811"/>
                  <a:pt x="2284" y="810"/>
                  <a:pt x="2285" y="809"/>
                </a:cubicBezTo>
                <a:cubicBezTo>
                  <a:pt x="2286" y="810"/>
                  <a:pt x="2287" y="811"/>
                  <a:pt x="2285" y="812"/>
                </a:cubicBezTo>
                <a:close/>
                <a:moveTo>
                  <a:pt x="2285" y="879"/>
                </a:moveTo>
                <a:cubicBezTo>
                  <a:pt x="2285" y="878"/>
                  <a:pt x="2283" y="877"/>
                  <a:pt x="2284" y="876"/>
                </a:cubicBezTo>
                <a:cubicBezTo>
                  <a:pt x="2284" y="877"/>
                  <a:pt x="2286" y="878"/>
                  <a:pt x="2285" y="879"/>
                </a:cubicBezTo>
                <a:close/>
                <a:moveTo>
                  <a:pt x="2285" y="893"/>
                </a:moveTo>
                <a:cubicBezTo>
                  <a:pt x="2288" y="894"/>
                  <a:pt x="2288" y="897"/>
                  <a:pt x="2289" y="901"/>
                </a:cubicBezTo>
                <a:cubicBezTo>
                  <a:pt x="2286" y="899"/>
                  <a:pt x="2286" y="895"/>
                  <a:pt x="2285" y="893"/>
                </a:cubicBezTo>
                <a:close/>
                <a:moveTo>
                  <a:pt x="2289" y="888"/>
                </a:moveTo>
                <a:cubicBezTo>
                  <a:pt x="2290" y="886"/>
                  <a:pt x="2288" y="885"/>
                  <a:pt x="2288" y="884"/>
                </a:cubicBezTo>
                <a:cubicBezTo>
                  <a:pt x="2289" y="884"/>
                  <a:pt x="2289" y="884"/>
                  <a:pt x="2290" y="884"/>
                </a:cubicBezTo>
                <a:cubicBezTo>
                  <a:pt x="2289" y="886"/>
                  <a:pt x="2292" y="887"/>
                  <a:pt x="2292" y="887"/>
                </a:cubicBezTo>
                <a:cubicBezTo>
                  <a:pt x="2291" y="886"/>
                  <a:pt x="2289" y="889"/>
                  <a:pt x="2289" y="888"/>
                </a:cubicBezTo>
                <a:close/>
                <a:moveTo>
                  <a:pt x="2291" y="884"/>
                </a:moveTo>
                <a:cubicBezTo>
                  <a:pt x="2290" y="883"/>
                  <a:pt x="2292" y="883"/>
                  <a:pt x="2292" y="882"/>
                </a:cubicBezTo>
                <a:cubicBezTo>
                  <a:pt x="2293" y="883"/>
                  <a:pt x="2292" y="883"/>
                  <a:pt x="2291" y="884"/>
                </a:cubicBezTo>
                <a:close/>
                <a:moveTo>
                  <a:pt x="2291" y="882"/>
                </a:moveTo>
                <a:cubicBezTo>
                  <a:pt x="2289" y="880"/>
                  <a:pt x="2292" y="878"/>
                  <a:pt x="2290" y="877"/>
                </a:cubicBezTo>
                <a:cubicBezTo>
                  <a:pt x="2290" y="877"/>
                  <a:pt x="2290" y="876"/>
                  <a:pt x="2291" y="876"/>
                </a:cubicBezTo>
                <a:cubicBezTo>
                  <a:pt x="2291" y="876"/>
                  <a:pt x="2290" y="877"/>
                  <a:pt x="2290" y="877"/>
                </a:cubicBezTo>
                <a:cubicBezTo>
                  <a:pt x="2292" y="876"/>
                  <a:pt x="2292" y="877"/>
                  <a:pt x="2293" y="876"/>
                </a:cubicBezTo>
                <a:cubicBezTo>
                  <a:pt x="2293" y="877"/>
                  <a:pt x="2295" y="877"/>
                  <a:pt x="2294" y="878"/>
                </a:cubicBezTo>
                <a:cubicBezTo>
                  <a:pt x="2293" y="877"/>
                  <a:pt x="2292" y="878"/>
                  <a:pt x="2292" y="878"/>
                </a:cubicBezTo>
                <a:cubicBezTo>
                  <a:pt x="2294" y="878"/>
                  <a:pt x="2292" y="881"/>
                  <a:pt x="2291" y="882"/>
                </a:cubicBezTo>
                <a:close/>
                <a:moveTo>
                  <a:pt x="2297" y="943"/>
                </a:moveTo>
                <a:cubicBezTo>
                  <a:pt x="2294" y="943"/>
                  <a:pt x="2293" y="938"/>
                  <a:pt x="2293" y="936"/>
                </a:cubicBezTo>
                <a:cubicBezTo>
                  <a:pt x="2295" y="938"/>
                  <a:pt x="2295" y="941"/>
                  <a:pt x="2297" y="943"/>
                </a:cubicBezTo>
                <a:close/>
                <a:moveTo>
                  <a:pt x="2296" y="917"/>
                </a:moveTo>
                <a:cubicBezTo>
                  <a:pt x="2294" y="916"/>
                  <a:pt x="2296" y="913"/>
                  <a:pt x="2295" y="916"/>
                </a:cubicBezTo>
                <a:cubicBezTo>
                  <a:pt x="2296" y="915"/>
                  <a:pt x="2297" y="915"/>
                  <a:pt x="2297" y="915"/>
                </a:cubicBezTo>
                <a:cubicBezTo>
                  <a:pt x="2296" y="916"/>
                  <a:pt x="2296" y="916"/>
                  <a:pt x="2296" y="917"/>
                </a:cubicBezTo>
                <a:close/>
                <a:moveTo>
                  <a:pt x="2298" y="920"/>
                </a:moveTo>
                <a:cubicBezTo>
                  <a:pt x="2299" y="921"/>
                  <a:pt x="2299" y="921"/>
                  <a:pt x="2299" y="922"/>
                </a:cubicBezTo>
                <a:cubicBezTo>
                  <a:pt x="2298" y="923"/>
                  <a:pt x="2298" y="922"/>
                  <a:pt x="2297" y="921"/>
                </a:cubicBezTo>
                <a:cubicBezTo>
                  <a:pt x="2298" y="921"/>
                  <a:pt x="2298" y="920"/>
                  <a:pt x="2298" y="920"/>
                </a:cubicBezTo>
                <a:close/>
                <a:moveTo>
                  <a:pt x="2300" y="924"/>
                </a:moveTo>
                <a:cubicBezTo>
                  <a:pt x="2301" y="925"/>
                  <a:pt x="2301" y="926"/>
                  <a:pt x="2300" y="927"/>
                </a:cubicBezTo>
                <a:cubicBezTo>
                  <a:pt x="2300" y="925"/>
                  <a:pt x="2299" y="925"/>
                  <a:pt x="2298" y="924"/>
                </a:cubicBezTo>
                <a:cubicBezTo>
                  <a:pt x="2299" y="924"/>
                  <a:pt x="2300" y="924"/>
                  <a:pt x="2300" y="924"/>
                </a:cubicBezTo>
                <a:close/>
                <a:moveTo>
                  <a:pt x="2313" y="974"/>
                </a:moveTo>
                <a:cubicBezTo>
                  <a:pt x="2314" y="976"/>
                  <a:pt x="2316" y="978"/>
                  <a:pt x="2316" y="980"/>
                </a:cubicBezTo>
                <a:cubicBezTo>
                  <a:pt x="2315" y="979"/>
                  <a:pt x="2312" y="976"/>
                  <a:pt x="2313" y="974"/>
                </a:cubicBezTo>
                <a:close/>
                <a:moveTo>
                  <a:pt x="2315" y="974"/>
                </a:moveTo>
                <a:cubicBezTo>
                  <a:pt x="2316" y="972"/>
                  <a:pt x="2317" y="974"/>
                  <a:pt x="2316" y="975"/>
                </a:cubicBezTo>
                <a:cubicBezTo>
                  <a:pt x="2316" y="975"/>
                  <a:pt x="2315" y="976"/>
                  <a:pt x="2315" y="974"/>
                </a:cubicBezTo>
                <a:close/>
                <a:moveTo>
                  <a:pt x="2316" y="976"/>
                </a:moveTo>
                <a:cubicBezTo>
                  <a:pt x="2317" y="977"/>
                  <a:pt x="2317" y="978"/>
                  <a:pt x="2318" y="977"/>
                </a:cubicBezTo>
                <a:cubicBezTo>
                  <a:pt x="2317" y="977"/>
                  <a:pt x="2317" y="976"/>
                  <a:pt x="2317" y="976"/>
                </a:cubicBezTo>
                <a:cubicBezTo>
                  <a:pt x="2318" y="979"/>
                  <a:pt x="2319" y="978"/>
                  <a:pt x="2319" y="981"/>
                </a:cubicBezTo>
                <a:cubicBezTo>
                  <a:pt x="2318" y="980"/>
                  <a:pt x="2315" y="976"/>
                  <a:pt x="2316" y="976"/>
                </a:cubicBezTo>
                <a:close/>
                <a:moveTo>
                  <a:pt x="2317" y="962"/>
                </a:moveTo>
                <a:cubicBezTo>
                  <a:pt x="2319" y="962"/>
                  <a:pt x="2315" y="960"/>
                  <a:pt x="2317" y="959"/>
                </a:cubicBezTo>
                <a:cubicBezTo>
                  <a:pt x="2317" y="961"/>
                  <a:pt x="2318" y="960"/>
                  <a:pt x="2319" y="962"/>
                </a:cubicBezTo>
                <a:cubicBezTo>
                  <a:pt x="2318" y="962"/>
                  <a:pt x="2317" y="963"/>
                  <a:pt x="2317" y="962"/>
                </a:cubicBezTo>
                <a:close/>
                <a:moveTo>
                  <a:pt x="2316" y="927"/>
                </a:moveTo>
                <a:cubicBezTo>
                  <a:pt x="2316" y="926"/>
                  <a:pt x="2316" y="925"/>
                  <a:pt x="2315" y="924"/>
                </a:cubicBezTo>
                <a:cubicBezTo>
                  <a:pt x="2317" y="922"/>
                  <a:pt x="2318" y="923"/>
                  <a:pt x="2318" y="922"/>
                </a:cubicBezTo>
                <a:cubicBezTo>
                  <a:pt x="2319" y="924"/>
                  <a:pt x="2321" y="925"/>
                  <a:pt x="2321" y="926"/>
                </a:cubicBezTo>
                <a:cubicBezTo>
                  <a:pt x="2318" y="927"/>
                  <a:pt x="2318" y="925"/>
                  <a:pt x="2316" y="927"/>
                </a:cubicBezTo>
                <a:close/>
                <a:moveTo>
                  <a:pt x="2321" y="946"/>
                </a:moveTo>
                <a:cubicBezTo>
                  <a:pt x="2321" y="947"/>
                  <a:pt x="2323" y="950"/>
                  <a:pt x="2321" y="949"/>
                </a:cubicBezTo>
                <a:cubicBezTo>
                  <a:pt x="2322" y="948"/>
                  <a:pt x="2319" y="947"/>
                  <a:pt x="2321" y="946"/>
                </a:cubicBezTo>
                <a:close/>
                <a:moveTo>
                  <a:pt x="2321" y="951"/>
                </a:moveTo>
                <a:cubicBezTo>
                  <a:pt x="2322" y="952"/>
                  <a:pt x="2321" y="953"/>
                  <a:pt x="2320" y="954"/>
                </a:cubicBezTo>
                <a:cubicBezTo>
                  <a:pt x="2320" y="953"/>
                  <a:pt x="2320" y="952"/>
                  <a:pt x="2321" y="951"/>
                </a:cubicBezTo>
                <a:close/>
                <a:moveTo>
                  <a:pt x="2321" y="954"/>
                </a:moveTo>
                <a:cubicBezTo>
                  <a:pt x="2322" y="954"/>
                  <a:pt x="2322" y="956"/>
                  <a:pt x="2321" y="957"/>
                </a:cubicBezTo>
                <a:cubicBezTo>
                  <a:pt x="2321" y="956"/>
                  <a:pt x="2320" y="955"/>
                  <a:pt x="2321" y="954"/>
                </a:cubicBezTo>
                <a:close/>
                <a:moveTo>
                  <a:pt x="2322" y="971"/>
                </a:moveTo>
                <a:cubicBezTo>
                  <a:pt x="2322" y="969"/>
                  <a:pt x="2321" y="971"/>
                  <a:pt x="2320" y="969"/>
                </a:cubicBezTo>
                <a:cubicBezTo>
                  <a:pt x="2322" y="968"/>
                  <a:pt x="2323" y="970"/>
                  <a:pt x="2322" y="971"/>
                </a:cubicBezTo>
                <a:close/>
                <a:moveTo>
                  <a:pt x="2323" y="951"/>
                </a:moveTo>
                <a:cubicBezTo>
                  <a:pt x="2323" y="953"/>
                  <a:pt x="2327" y="953"/>
                  <a:pt x="2325" y="956"/>
                </a:cubicBezTo>
                <a:cubicBezTo>
                  <a:pt x="2325" y="955"/>
                  <a:pt x="2321" y="951"/>
                  <a:pt x="2323" y="951"/>
                </a:cubicBezTo>
                <a:close/>
                <a:moveTo>
                  <a:pt x="2324" y="919"/>
                </a:moveTo>
                <a:cubicBezTo>
                  <a:pt x="2326" y="919"/>
                  <a:pt x="2328" y="923"/>
                  <a:pt x="2327" y="924"/>
                </a:cubicBezTo>
                <a:cubicBezTo>
                  <a:pt x="2326" y="922"/>
                  <a:pt x="2324" y="921"/>
                  <a:pt x="2324" y="919"/>
                </a:cubicBezTo>
                <a:close/>
                <a:moveTo>
                  <a:pt x="2326" y="877"/>
                </a:moveTo>
                <a:cubicBezTo>
                  <a:pt x="2327" y="875"/>
                  <a:pt x="2323" y="872"/>
                  <a:pt x="2324" y="875"/>
                </a:cubicBezTo>
                <a:cubicBezTo>
                  <a:pt x="2323" y="874"/>
                  <a:pt x="2324" y="872"/>
                  <a:pt x="2324" y="871"/>
                </a:cubicBezTo>
                <a:cubicBezTo>
                  <a:pt x="2326" y="871"/>
                  <a:pt x="2325" y="871"/>
                  <a:pt x="2325" y="872"/>
                </a:cubicBezTo>
                <a:cubicBezTo>
                  <a:pt x="2329" y="867"/>
                  <a:pt x="2318" y="863"/>
                  <a:pt x="2321" y="856"/>
                </a:cubicBezTo>
                <a:cubicBezTo>
                  <a:pt x="2321" y="857"/>
                  <a:pt x="2322" y="860"/>
                  <a:pt x="2323" y="859"/>
                </a:cubicBezTo>
                <a:cubicBezTo>
                  <a:pt x="2320" y="851"/>
                  <a:pt x="2314" y="843"/>
                  <a:pt x="2311" y="834"/>
                </a:cubicBezTo>
                <a:cubicBezTo>
                  <a:pt x="2311" y="833"/>
                  <a:pt x="2311" y="833"/>
                  <a:pt x="2311" y="834"/>
                </a:cubicBezTo>
                <a:cubicBezTo>
                  <a:pt x="2316" y="840"/>
                  <a:pt x="2316" y="846"/>
                  <a:pt x="2322" y="852"/>
                </a:cubicBezTo>
                <a:cubicBezTo>
                  <a:pt x="2321" y="852"/>
                  <a:pt x="2321" y="852"/>
                  <a:pt x="2321" y="853"/>
                </a:cubicBezTo>
                <a:cubicBezTo>
                  <a:pt x="2324" y="853"/>
                  <a:pt x="2324" y="858"/>
                  <a:pt x="2326" y="860"/>
                </a:cubicBezTo>
                <a:cubicBezTo>
                  <a:pt x="2325" y="861"/>
                  <a:pt x="2324" y="862"/>
                  <a:pt x="2324" y="863"/>
                </a:cubicBezTo>
                <a:cubicBezTo>
                  <a:pt x="2324" y="864"/>
                  <a:pt x="2327" y="861"/>
                  <a:pt x="2326" y="863"/>
                </a:cubicBezTo>
                <a:cubicBezTo>
                  <a:pt x="2322" y="865"/>
                  <a:pt x="2327" y="865"/>
                  <a:pt x="2328" y="865"/>
                </a:cubicBezTo>
                <a:cubicBezTo>
                  <a:pt x="2326" y="866"/>
                  <a:pt x="2324" y="869"/>
                  <a:pt x="2328" y="870"/>
                </a:cubicBezTo>
                <a:cubicBezTo>
                  <a:pt x="2327" y="870"/>
                  <a:pt x="2327" y="871"/>
                  <a:pt x="2327" y="871"/>
                </a:cubicBezTo>
                <a:cubicBezTo>
                  <a:pt x="2329" y="871"/>
                  <a:pt x="2331" y="874"/>
                  <a:pt x="2329" y="876"/>
                </a:cubicBezTo>
                <a:cubicBezTo>
                  <a:pt x="2330" y="874"/>
                  <a:pt x="2328" y="875"/>
                  <a:pt x="2326" y="875"/>
                </a:cubicBezTo>
                <a:cubicBezTo>
                  <a:pt x="2328" y="876"/>
                  <a:pt x="2328" y="877"/>
                  <a:pt x="2326" y="877"/>
                </a:cubicBezTo>
                <a:close/>
                <a:moveTo>
                  <a:pt x="2318" y="839"/>
                </a:moveTo>
                <a:cubicBezTo>
                  <a:pt x="2318" y="841"/>
                  <a:pt x="2321" y="845"/>
                  <a:pt x="2322" y="846"/>
                </a:cubicBezTo>
                <a:cubicBezTo>
                  <a:pt x="2320" y="847"/>
                  <a:pt x="2316" y="842"/>
                  <a:pt x="2318" y="839"/>
                </a:cubicBezTo>
                <a:close/>
                <a:moveTo>
                  <a:pt x="2326" y="854"/>
                </a:moveTo>
                <a:cubicBezTo>
                  <a:pt x="2322" y="855"/>
                  <a:pt x="2324" y="849"/>
                  <a:pt x="2320" y="848"/>
                </a:cubicBezTo>
                <a:cubicBezTo>
                  <a:pt x="2324" y="847"/>
                  <a:pt x="2324" y="852"/>
                  <a:pt x="2326" y="854"/>
                </a:cubicBezTo>
                <a:close/>
                <a:moveTo>
                  <a:pt x="2326" y="852"/>
                </a:moveTo>
                <a:cubicBezTo>
                  <a:pt x="2326" y="852"/>
                  <a:pt x="2327" y="851"/>
                  <a:pt x="2327" y="851"/>
                </a:cubicBezTo>
                <a:cubicBezTo>
                  <a:pt x="2327" y="852"/>
                  <a:pt x="2327" y="852"/>
                  <a:pt x="2328" y="852"/>
                </a:cubicBezTo>
                <a:cubicBezTo>
                  <a:pt x="2327" y="853"/>
                  <a:pt x="2327" y="853"/>
                  <a:pt x="2327" y="853"/>
                </a:cubicBezTo>
                <a:cubicBezTo>
                  <a:pt x="2326" y="853"/>
                  <a:pt x="2326" y="852"/>
                  <a:pt x="2326" y="852"/>
                </a:cubicBezTo>
                <a:close/>
                <a:moveTo>
                  <a:pt x="2328" y="902"/>
                </a:moveTo>
                <a:cubicBezTo>
                  <a:pt x="2328" y="904"/>
                  <a:pt x="2330" y="904"/>
                  <a:pt x="2331" y="905"/>
                </a:cubicBezTo>
                <a:cubicBezTo>
                  <a:pt x="2330" y="905"/>
                  <a:pt x="2330" y="904"/>
                  <a:pt x="2329" y="906"/>
                </a:cubicBezTo>
                <a:cubicBezTo>
                  <a:pt x="2328" y="904"/>
                  <a:pt x="2327" y="904"/>
                  <a:pt x="2328" y="902"/>
                </a:cubicBezTo>
                <a:close/>
                <a:moveTo>
                  <a:pt x="2334" y="871"/>
                </a:moveTo>
                <a:cubicBezTo>
                  <a:pt x="2333" y="871"/>
                  <a:pt x="2332" y="867"/>
                  <a:pt x="2333" y="868"/>
                </a:cubicBezTo>
                <a:cubicBezTo>
                  <a:pt x="2332" y="869"/>
                  <a:pt x="2336" y="869"/>
                  <a:pt x="2334" y="871"/>
                </a:cubicBezTo>
                <a:close/>
                <a:moveTo>
                  <a:pt x="2334" y="877"/>
                </a:moveTo>
                <a:cubicBezTo>
                  <a:pt x="2334" y="878"/>
                  <a:pt x="2333" y="878"/>
                  <a:pt x="2333" y="879"/>
                </a:cubicBezTo>
                <a:cubicBezTo>
                  <a:pt x="2333" y="877"/>
                  <a:pt x="2332" y="876"/>
                  <a:pt x="2332" y="874"/>
                </a:cubicBezTo>
                <a:cubicBezTo>
                  <a:pt x="2334" y="875"/>
                  <a:pt x="2333" y="876"/>
                  <a:pt x="2334" y="877"/>
                </a:cubicBezTo>
                <a:close/>
                <a:moveTo>
                  <a:pt x="2333" y="883"/>
                </a:moveTo>
                <a:cubicBezTo>
                  <a:pt x="2332" y="881"/>
                  <a:pt x="2330" y="878"/>
                  <a:pt x="2330" y="877"/>
                </a:cubicBezTo>
                <a:cubicBezTo>
                  <a:pt x="2332" y="878"/>
                  <a:pt x="2335" y="881"/>
                  <a:pt x="2333" y="883"/>
                </a:cubicBezTo>
                <a:close/>
                <a:moveTo>
                  <a:pt x="2332" y="892"/>
                </a:moveTo>
                <a:cubicBezTo>
                  <a:pt x="2331" y="891"/>
                  <a:pt x="2331" y="890"/>
                  <a:pt x="2332" y="889"/>
                </a:cubicBezTo>
                <a:cubicBezTo>
                  <a:pt x="2332" y="890"/>
                  <a:pt x="2334" y="891"/>
                  <a:pt x="2332" y="892"/>
                </a:cubicBezTo>
                <a:close/>
                <a:moveTo>
                  <a:pt x="2331" y="906"/>
                </a:moveTo>
                <a:cubicBezTo>
                  <a:pt x="2330" y="907"/>
                  <a:pt x="2330" y="907"/>
                  <a:pt x="2329" y="908"/>
                </a:cubicBezTo>
                <a:cubicBezTo>
                  <a:pt x="2329" y="907"/>
                  <a:pt x="2329" y="907"/>
                  <a:pt x="2328" y="907"/>
                </a:cubicBezTo>
                <a:cubicBezTo>
                  <a:pt x="2330" y="906"/>
                  <a:pt x="2331" y="905"/>
                  <a:pt x="2331" y="905"/>
                </a:cubicBezTo>
                <a:cubicBezTo>
                  <a:pt x="2331" y="907"/>
                  <a:pt x="2334" y="908"/>
                  <a:pt x="2334" y="910"/>
                </a:cubicBezTo>
                <a:cubicBezTo>
                  <a:pt x="2330" y="910"/>
                  <a:pt x="2330" y="909"/>
                  <a:pt x="2331" y="906"/>
                </a:cubicBezTo>
                <a:close/>
                <a:moveTo>
                  <a:pt x="2331" y="921"/>
                </a:moveTo>
                <a:cubicBezTo>
                  <a:pt x="2329" y="922"/>
                  <a:pt x="2328" y="918"/>
                  <a:pt x="2328" y="918"/>
                </a:cubicBezTo>
                <a:cubicBezTo>
                  <a:pt x="2329" y="919"/>
                  <a:pt x="2330" y="920"/>
                  <a:pt x="2331" y="921"/>
                </a:cubicBezTo>
                <a:close/>
                <a:moveTo>
                  <a:pt x="2338" y="928"/>
                </a:moveTo>
                <a:cubicBezTo>
                  <a:pt x="2336" y="925"/>
                  <a:pt x="2334" y="921"/>
                  <a:pt x="2334" y="918"/>
                </a:cubicBezTo>
                <a:cubicBezTo>
                  <a:pt x="2336" y="921"/>
                  <a:pt x="2336" y="924"/>
                  <a:pt x="2338" y="928"/>
                </a:cubicBezTo>
                <a:close/>
                <a:moveTo>
                  <a:pt x="2338" y="899"/>
                </a:moveTo>
                <a:cubicBezTo>
                  <a:pt x="2338" y="900"/>
                  <a:pt x="2338" y="900"/>
                  <a:pt x="2337" y="901"/>
                </a:cubicBezTo>
                <a:cubicBezTo>
                  <a:pt x="2337" y="900"/>
                  <a:pt x="2336" y="899"/>
                  <a:pt x="2338" y="899"/>
                </a:cubicBezTo>
                <a:close/>
                <a:moveTo>
                  <a:pt x="2339" y="894"/>
                </a:moveTo>
                <a:cubicBezTo>
                  <a:pt x="2339" y="894"/>
                  <a:pt x="2338" y="893"/>
                  <a:pt x="2340" y="893"/>
                </a:cubicBezTo>
                <a:cubicBezTo>
                  <a:pt x="2340" y="893"/>
                  <a:pt x="2340" y="894"/>
                  <a:pt x="2340" y="894"/>
                </a:cubicBezTo>
                <a:cubicBezTo>
                  <a:pt x="2340" y="894"/>
                  <a:pt x="2339" y="895"/>
                  <a:pt x="2339" y="894"/>
                </a:cubicBezTo>
                <a:close/>
                <a:moveTo>
                  <a:pt x="2335" y="872"/>
                </a:moveTo>
                <a:cubicBezTo>
                  <a:pt x="2337" y="872"/>
                  <a:pt x="2337" y="874"/>
                  <a:pt x="2337" y="875"/>
                </a:cubicBezTo>
                <a:cubicBezTo>
                  <a:pt x="2336" y="874"/>
                  <a:pt x="2334" y="873"/>
                  <a:pt x="2335" y="872"/>
                </a:cubicBezTo>
                <a:close/>
                <a:moveTo>
                  <a:pt x="2333" y="851"/>
                </a:moveTo>
                <a:cubicBezTo>
                  <a:pt x="2333" y="852"/>
                  <a:pt x="2334" y="853"/>
                  <a:pt x="2335" y="853"/>
                </a:cubicBezTo>
                <a:cubicBezTo>
                  <a:pt x="2333" y="854"/>
                  <a:pt x="2333" y="852"/>
                  <a:pt x="2333" y="851"/>
                </a:cubicBezTo>
                <a:close/>
                <a:moveTo>
                  <a:pt x="2333" y="860"/>
                </a:moveTo>
                <a:cubicBezTo>
                  <a:pt x="2333" y="859"/>
                  <a:pt x="2331" y="858"/>
                  <a:pt x="2332" y="857"/>
                </a:cubicBezTo>
                <a:cubicBezTo>
                  <a:pt x="2333" y="858"/>
                  <a:pt x="2334" y="859"/>
                  <a:pt x="2333" y="860"/>
                </a:cubicBezTo>
                <a:close/>
                <a:moveTo>
                  <a:pt x="2332" y="866"/>
                </a:moveTo>
                <a:cubicBezTo>
                  <a:pt x="2333" y="867"/>
                  <a:pt x="2333" y="867"/>
                  <a:pt x="2333" y="867"/>
                </a:cubicBezTo>
                <a:cubicBezTo>
                  <a:pt x="2333" y="868"/>
                  <a:pt x="2332" y="868"/>
                  <a:pt x="2332" y="868"/>
                </a:cubicBezTo>
                <a:cubicBezTo>
                  <a:pt x="2332" y="867"/>
                  <a:pt x="2332" y="867"/>
                  <a:pt x="2331" y="867"/>
                </a:cubicBezTo>
                <a:lnTo>
                  <a:pt x="2332" y="866"/>
                </a:lnTo>
                <a:close/>
                <a:moveTo>
                  <a:pt x="2332" y="873"/>
                </a:moveTo>
                <a:cubicBezTo>
                  <a:pt x="2329" y="873"/>
                  <a:pt x="2330" y="869"/>
                  <a:pt x="2329" y="869"/>
                </a:cubicBezTo>
                <a:cubicBezTo>
                  <a:pt x="2331" y="869"/>
                  <a:pt x="2333" y="872"/>
                  <a:pt x="2332" y="873"/>
                </a:cubicBezTo>
                <a:close/>
                <a:moveTo>
                  <a:pt x="2323" y="846"/>
                </a:moveTo>
                <a:cubicBezTo>
                  <a:pt x="2322" y="844"/>
                  <a:pt x="2320" y="845"/>
                  <a:pt x="2322" y="842"/>
                </a:cubicBezTo>
                <a:cubicBezTo>
                  <a:pt x="2322" y="844"/>
                  <a:pt x="2324" y="845"/>
                  <a:pt x="2323" y="846"/>
                </a:cubicBezTo>
                <a:close/>
                <a:moveTo>
                  <a:pt x="2318" y="838"/>
                </a:moveTo>
                <a:cubicBezTo>
                  <a:pt x="2316" y="838"/>
                  <a:pt x="2319" y="839"/>
                  <a:pt x="2317" y="840"/>
                </a:cubicBezTo>
                <a:cubicBezTo>
                  <a:pt x="2315" y="835"/>
                  <a:pt x="2310" y="832"/>
                  <a:pt x="2312" y="828"/>
                </a:cubicBezTo>
                <a:cubicBezTo>
                  <a:pt x="2310" y="829"/>
                  <a:pt x="2311" y="827"/>
                  <a:pt x="2311" y="826"/>
                </a:cubicBezTo>
                <a:cubicBezTo>
                  <a:pt x="2308" y="825"/>
                  <a:pt x="2306" y="819"/>
                  <a:pt x="2305" y="816"/>
                </a:cubicBezTo>
                <a:cubicBezTo>
                  <a:pt x="2305" y="817"/>
                  <a:pt x="2304" y="817"/>
                  <a:pt x="2305" y="816"/>
                </a:cubicBezTo>
                <a:cubicBezTo>
                  <a:pt x="2305" y="814"/>
                  <a:pt x="2303" y="813"/>
                  <a:pt x="2302" y="812"/>
                </a:cubicBezTo>
                <a:cubicBezTo>
                  <a:pt x="2303" y="812"/>
                  <a:pt x="2303" y="811"/>
                  <a:pt x="2304" y="810"/>
                </a:cubicBezTo>
                <a:cubicBezTo>
                  <a:pt x="2308" y="818"/>
                  <a:pt x="2312" y="832"/>
                  <a:pt x="2318" y="838"/>
                </a:cubicBezTo>
                <a:close/>
                <a:moveTo>
                  <a:pt x="2305" y="824"/>
                </a:moveTo>
                <a:cubicBezTo>
                  <a:pt x="2305" y="823"/>
                  <a:pt x="2303" y="821"/>
                  <a:pt x="2304" y="821"/>
                </a:cubicBezTo>
                <a:cubicBezTo>
                  <a:pt x="2304" y="822"/>
                  <a:pt x="2306" y="822"/>
                  <a:pt x="2305" y="824"/>
                </a:cubicBezTo>
                <a:close/>
                <a:moveTo>
                  <a:pt x="2302" y="811"/>
                </a:moveTo>
                <a:cubicBezTo>
                  <a:pt x="2302" y="811"/>
                  <a:pt x="2301" y="810"/>
                  <a:pt x="2301" y="810"/>
                </a:cubicBezTo>
                <a:cubicBezTo>
                  <a:pt x="2302" y="810"/>
                  <a:pt x="2303" y="808"/>
                  <a:pt x="2303" y="809"/>
                </a:cubicBezTo>
                <a:cubicBezTo>
                  <a:pt x="2302" y="809"/>
                  <a:pt x="2303" y="811"/>
                  <a:pt x="2302" y="811"/>
                </a:cubicBezTo>
                <a:close/>
                <a:moveTo>
                  <a:pt x="2300" y="809"/>
                </a:moveTo>
                <a:cubicBezTo>
                  <a:pt x="2299" y="808"/>
                  <a:pt x="2300" y="807"/>
                  <a:pt x="2299" y="807"/>
                </a:cubicBezTo>
                <a:cubicBezTo>
                  <a:pt x="2300" y="807"/>
                  <a:pt x="2300" y="806"/>
                  <a:pt x="2300" y="805"/>
                </a:cubicBezTo>
                <a:cubicBezTo>
                  <a:pt x="2301" y="806"/>
                  <a:pt x="2302" y="806"/>
                  <a:pt x="2302" y="807"/>
                </a:cubicBezTo>
                <a:cubicBezTo>
                  <a:pt x="2301" y="808"/>
                  <a:pt x="2300" y="808"/>
                  <a:pt x="2300" y="809"/>
                </a:cubicBezTo>
                <a:close/>
                <a:moveTo>
                  <a:pt x="2300" y="819"/>
                </a:moveTo>
                <a:cubicBezTo>
                  <a:pt x="2300" y="819"/>
                  <a:pt x="2299" y="819"/>
                  <a:pt x="2298" y="819"/>
                </a:cubicBezTo>
                <a:cubicBezTo>
                  <a:pt x="2299" y="818"/>
                  <a:pt x="2298" y="816"/>
                  <a:pt x="2299" y="817"/>
                </a:cubicBezTo>
                <a:cubicBezTo>
                  <a:pt x="2298" y="818"/>
                  <a:pt x="2302" y="818"/>
                  <a:pt x="2300" y="819"/>
                </a:cubicBezTo>
                <a:close/>
                <a:moveTo>
                  <a:pt x="2299" y="805"/>
                </a:moveTo>
                <a:cubicBezTo>
                  <a:pt x="2300" y="804"/>
                  <a:pt x="2299" y="804"/>
                  <a:pt x="2298" y="804"/>
                </a:cubicBezTo>
                <a:cubicBezTo>
                  <a:pt x="2298" y="804"/>
                  <a:pt x="2298" y="805"/>
                  <a:pt x="2298" y="804"/>
                </a:cubicBezTo>
                <a:cubicBezTo>
                  <a:pt x="2298" y="803"/>
                  <a:pt x="2299" y="804"/>
                  <a:pt x="2300" y="803"/>
                </a:cubicBezTo>
                <a:cubicBezTo>
                  <a:pt x="2301" y="804"/>
                  <a:pt x="2298" y="806"/>
                  <a:pt x="2299" y="805"/>
                </a:cubicBezTo>
                <a:close/>
                <a:moveTo>
                  <a:pt x="2298" y="809"/>
                </a:moveTo>
                <a:cubicBezTo>
                  <a:pt x="2297" y="808"/>
                  <a:pt x="2295" y="806"/>
                  <a:pt x="2296" y="805"/>
                </a:cubicBezTo>
                <a:cubicBezTo>
                  <a:pt x="2297" y="807"/>
                  <a:pt x="2298" y="807"/>
                  <a:pt x="2298" y="809"/>
                </a:cubicBezTo>
                <a:close/>
                <a:moveTo>
                  <a:pt x="2281" y="804"/>
                </a:moveTo>
                <a:cubicBezTo>
                  <a:pt x="2280" y="803"/>
                  <a:pt x="2277" y="799"/>
                  <a:pt x="2278" y="797"/>
                </a:cubicBezTo>
                <a:cubicBezTo>
                  <a:pt x="2280" y="800"/>
                  <a:pt x="2282" y="802"/>
                  <a:pt x="2281" y="804"/>
                </a:cubicBezTo>
                <a:close/>
                <a:moveTo>
                  <a:pt x="2274" y="916"/>
                </a:moveTo>
                <a:cubicBezTo>
                  <a:pt x="2275" y="918"/>
                  <a:pt x="2275" y="917"/>
                  <a:pt x="2276" y="919"/>
                </a:cubicBezTo>
                <a:cubicBezTo>
                  <a:pt x="2274" y="920"/>
                  <a:pt x="2273" y="917"/>
                  <a:pt x="2274" y="916"/>
                </a:cubicBezTo>
                <a:close/>
                <a:moveTo>
                  <a:pt x="2274" y="788"/>
                </a:moveTo>
                <a:cubicBezTo>
                  <a:pt x="2276" y="790"/>
                  <a:pt x="2278" y="794"/>
                  <a:pt x="2276" y="796"/>
                </a:cubicBezTo>
                <a:cubicBezTo>
                  <a:pt x="2276" y="794"/>
                  <a:pt x="2273" y="791"/>
                  <a:pt x="2274" y="788"/>
                </a:cubicBezTo>
                <a:close/>
                <a:moveTo>
                  <a:pt x="2277" y="920"/>
                </a:moveTo>
                <a:cubicBezTo>
                  <a:pt x="2277" y="920"/>
                  <a:pt x="2277" y="920"/>
                  <a:pt x="2277" y="921"/>
                </a:cubicBezTo>
                <a:cubicBezTo>
                  <a:pt x="2277" y="922"/>
                  <a:pt x="2276" y="922"/>
                  <a:pt x="2275" y="921"/>
                </a:cubicBezTo>
                <a:cubicBezTo>
                  <a:pt x="2276" y="921"/>
                  <a:pt x="2276" y="920"/>
                  <a:pt x="2277" y="920"/>
                </a:cubicBezTo>
                <a:close/>
                <a:moveTo>
                  <a:pt x="2268" y="891"/>
                </a:moveTo>
                <a:cubicBezTo>
                  <a:pt x="2268" y="892"/>
                  <a:pt x="2268" y="892"/>
                  <a:pt x="2269" y="891"/>
                </a:cubicBezTo>
                <a:cubicBezTo>
                  <a:pt x="2271" y="895"/>
                  <a:pt x="2273" y="896"/>
                  <a:pt x="2273" y="900"/>
                </a:cubicBezTo>
                <a:cubicBezTo>
                  <a:pt x="2271" y="898"/>
                  <a:pt x="2270" y="893"/>
                  <a:pt x="2268" y="893"/>
                </a:cubicBezTo>
                <a:cubicBezTo>
                  <a:pt x="2268" y="893"/>
                  <a:pt x="2269" y="893"/>
                  <a:pt x="2269" y="893"/>
                </a:cubicBezTo>
                <a:cubicBezTo>
                  <a:pt x="2270" y="891"/>
                  <a:pt x="2267" y="892"/>
                  <a:pt x="2268" y="891"/>
                </a:cubicBezTo>
                <a:close/>
                <a:moveTo>
                  <a:pt x="2272" y="785"/>
                </a:moveTo>
                <a:cubicBezTo>
                  <a:pt x="2272" y="786"/>
                  <a:pt x="2273" y="785"/>
                  <a:pt x="2273" y="785"/>
                </a:cubicBezTo>
                <a:cubicBezTo>
                  <a:pt x="2274" y="788"/>
                  <a:pt x="2271" y="786"/>
                  <a:pt x="2272" y="785"/>
                </a:cubicBezTo>
                <a:close/>
                <a:moveTo>
                  <a:pt x="2272" y="920"/>
                </a:moveTo>
                <a:cubicBezTo>
                  <a:pt x="2272" y="918"/>
                  <a:pt x="2274" y="918"/>
                  <a:pt x="2273" y="920"/>
                </a:cubicBezTo>
                <a:cubicBezTo>
                  <a:pt x="2273" y="918"/>
                  <a:pt x="2271" y="922"/>
                  <a:pt x="2272" y="920"/>
                </a:cubicBezTo>
                <a:close/>
                <a:moveTo>
                  <a:pt x="2271" y="920"/>
                </a:moveTo>
                <a:cubicBezTo>
                  <a:pt x="2271" y="919"/>
                  <a:pt x="2271" y="916"/>
                  <a:pt x="2272" y="917"/>
                </a:cubicBezTo>
                <a:cubicBezTo>
                  <a:pt x="2271" y="918"/>
                  <a:pt x="2272" y="919"/>
                  <a:pt x="2271" y="920"/>
                </a:cubicBezTo>
                <a:close/>
                <a:moveTo>
                  <a:pt x="2257" y="927"/>
                </a:moveTo>
                <a:cubicBezTo>
                  <a:pt x="2258" y="927"/>
                  <a:pt x="2258" y="926"/>
                  <a:pt x="2259" y="926"/>
                </a:cubicBezTo>
                <a:cubicBezTo>
                  <a:pt x="2260" y="928"/>
                  <a:pt x="2263" y="930"/>
                  <a:pt x="2260" y="933"/>
                </a:cubicBezTo>
                <a:cubicBezTo>
                  <a:pt x="2260" y="930"/>
                  <a:pt x="2259" y="930"/>
                  <a:pt x="2257" y="927"/>
                </a:cubicBezTo>
                <a:close/>
                <a:moveTo>
                  <a:pt x="2257" y="927"/>
                </a:moveTo>
                <a:cubicBezTo>
                  <a:pt x="2257" y="928"/>
                  <a:pt x="2257" y="928"/>
                  <a:pt x="2257" y="929"/>
                </a:cubicBezTo>
                <a:cubicBezTo>
                  <a:pt x="2256" y="929"/>
                  <a:pt x="2256" y="929"/>
                  <a:pt x="2255" y="929"/>
                </a:cubicBezTo>
                <a:cubicBezTo>
                  <a:pt x="2256" y="928"/>
                  <a:pt x="2255" y="928"/>
                  <a:pt x="2254" y="928"/>
                </a:cubicBezTo>
                <a:cubicBezTo>
                  <a:pt x="2256" y="928"/>
                  <a:pt x="2256" y="926"/>
                  <a:pt x="2256" y="927"/>
                </a:cubicBezTo>
                <a:cubicBezTo>
                  <a:pt x="2256" y="927"/>
                  <a:pt x="2256" y="929"/>
                  <a:pt x="2257" y="927"/>
                </a:cubicBezTo>
                <a:close/>
                <a:moveTo>
                  <a:pt x="2257" y="915"/>
                </a:moveTo>
                <a:cubicBezTo>
                  <a:pt x="2260" y="922"/>
                  <a:pt x="2258" y="920"/>
                  <a:pt x="2256" y="916"/>
                </a:cubicBezTo>
                <a:cubicBezTo>
                  <a:pt x="2256" y="916"/>
                  <a:pt x="2256" y="915"/>
                  <a:pt x="2256" y="915"/>
                </a:cubicBezTo>
                <a:cubicBezTo>
                  <a:pt x="2256" y="914"/>
                  <a:pt x="2256" y="914"/>
                  <a:pt x="2257" y="915"/>
                </a:cubicBezTo>
                <a:close/>
                <a:moveTo>
                  <a:pt x="2258" y="922"/>
                </a:moveTo>
                <a:cubicBezTo>
                  <a:pt x="2259" y="923"/>
                  <a:pt x="2258" y="926"/>
                  <a:pt x="2257" y="925"/>
                </a:cubicBezTo>
                <a:cubicBezTo>
                  <a:pt x="2258" y="924"/>
                  <a:pt x="2255" y="924"/>
                  <a:pt x="2258" y="922"/>
                </a:cubicBezTo>
                <a:close/>
                <a:moveTo>
                  <a:pt x="2256" y="945"/>
                </a:moveTo>
                <a:cubicBezTo>
                  <a:pt x="2255" y="945"/>
                  <a:pt x="2256" y="946"/>
                  <a:pt x="2255" y="947"/>
                </a:cubicBezTo>
                <a:cubicBezTo>
                  <a:pt x="2254" y="945"/>
                  <a:pt x="2252" y="947"/>
                  <a:pt x="2252" y="945"/>
                </a:cubicBezTo>
                <a:cubicBezTo>
                  <a:pt x="2254" y="944"/>
                  <a:pt x="2254" y="944"/>
                  <a:pt x="2256" y="945"/>
                </a:cubicBezTo>
                <a:close/>
                <a:moveTo>
                  <a:pt x="2256" y="941"/>
                </a:moveTo>
                <a:cubicBezTo>
                  <a:pt x="2258" y="940"/>
                  <a:pt x="2258" y="943"/>
                  <a:pt x="2258" y="944"/>
                </a:cubicBezTo>
                <a:cubicBezTo>
                  <a:pt x="2257" y="942"/>
                  <a:pt x="2257" y="942"/>
                  <a:pt x="2256" y="941"/>
                </a:cubicBezTo>
                <a:close/>
                <a:moveTo>
                  <a:pt x="2261" y="921"/>
                </a:moveTo>
                <a:cubicBezTo>
                  <a:pt x="2260" y="918"/>
                  <a:pt x="2257" y="915"/>
                  <a:pt x="2256" y="913"/>
                </a:cubicBezTo>
                <a:cubicBezTo>
                  <a:pt x="2256" y="913"/>
                  <a:pt x="2256" y="914"/>
                  <a:pt x="2256" y="914"/>
                </a:cubicBezTo>
                <a:cubicBezTo>
                  <a:pt x="2254" y="912"/>
                  <a:pt x="2252" y="910"/>
                  <a:pt x="2253" y="908"/>
                </a:cubicBezTo>
                <a:cubicBezTo>
                  <a:pt x="2254" y="910"/>
                  <a:pt x="2254" y="909"/>
                  <a:pt x="2256" y="907"/>
                </a:cubicBezTo>
                <a:cubicBezTo>
                  <a:pt x="2259" y="912"/>
                  <a:pt x="2261" y="915"/>
                  <a:pt x="2262" y="920"/>
                </a:cubicBezTo>
                <a:cubicBezTo>
                  <a:pt x="2261" y="919"/>
                  <a:pt x="2262" y="921"/>
                  <a:pt x="2261" y="921"/>
                </a:cubicBezTo>
                <a:close/>
                <a:moveTo>
                  <a:pt x="2259" y="910"/>
                </a:moveTo>
                <a:cubicBezTo>
                  <a:pt x="2259" y="910"/>
                  <a:pt x="2259" y="910"/>
                  <a:pt x="2259" y="910"/>
                </a:cubicBezTo>
                <a:cubicBezTo>
                  <a:pt x="2262" y="909"/>
                  <a:pt x="2261" y="915"/>
                  <a:pt x="2259" y="910"/>
                </a:cubicBezTo>
                <a:close/>
                <a:moveTo>
                  <a:pt x="2260" y="906"/>
                </a:moveTo>
                <a:cubicBezTo>
                  <a:pt x="2261" y="906"/>
                  <a:pt x="2261" y="905"/>
                  <a:pt x="2261" y="905"/>
                </a:cubicBezTo>
                <a:cubicBezTo>
                  <a:pt x="2262" y="905"/>
                  <a:pt x="2262" y="905"/>
                  <a:pt x="2262" y="906"/>
                </a:cubicBezTo>
                <a:cubicBezTo>
                  <a:pt x="2261" y="907"/>
                  <a:pt x="2261" y="907"/>
                  <a:pt x="2260" y="906"/>
                </a:cubicBezTo>
                <a:close/>
                <a:moveTo>
                  <a:pt x="2261" y="898"/>
                </a:moveTo>
                <a:cubicBezTo>
                  <a:pt x="2262" y="900"/>
                  <a:pt x="2263" y="901"/>
                  <a:pt x="2263" y="902"/>
                </a:cubicBezTo>
                <a:cubicBezTo>
                  <a:pt x="2262" y="901"/>
                  <a:pt x="2260" y="899"/>
                  <a:pt x="2261" y="898"/>
                </a:cubicBezTo>
                <a:close/>
                <a:moveTo>
                  <a:pt x="2259" y="894"/>
                </a:moveTo>
                <a:cubicBezTo>
                  <a:pt x="2259" y="891"/>
                  <a:pt x="2252" y="883"/>
                  <a:pt x="2252" y="880"/>
                </a:cubicBezTo>
                <a:cubicBezTo>
                  <a:pt x="2254" y="881"/>
                  <a:pt x="2258" y="884"/>
                  <a:pt x="2257" y="888"/>
                </a:cubicBezTo>
                <a:cubicBezTo>
                  <a:pt x="2260" y="890"/>
                  <a:pt x="2262" y="893"/>
                  <a:pt x="2262" y="896"/>
                </a:cubicBezTo>
                <a:cubicBezTo>
                  <a:pt x="2265" y="897"/>
                  <a:pt x="2267" y="902"/>
                  <a:pt x="2267" y="904"/>
                </a:cubicBezTo>
                <a:cubicBezTo>
                  <a:pt x="2262" y="903"/>
                  <a:pt x="2262" y="896"/>
                  <a:pt x="2259" y="894"/>
                </a:cubicBezTo>
                <a:close/>
                <a:moveTo>
                  <a:pt x="2257" y="872"/>
                </a:moveTo>
                <a:cubicBezTo>
                  <a:pt x="2256" y="870"/>
                  <a:pt x="2253" y="867"/>
                  <a:pt x="2253" y="863"/>
                </a:cubicBezTo>
                <a:cubicBezTo>
                  <a:pt x="2254" y="864"/>
                  <a:pt x="2251" y="862"/>
                  <a:pt x="2253" y="862"/>
                </a:cubicBezTo>
                <a:cubicBezTo>
                  <a:pt x="2253" y="866"/>
                  <a:pt x="2259" y="868"/>
                  <a:pt x="2257" y="872"/>
                </a:cubicBezTo>
                <a:close/>
                <a:moveTo>
                  <a:pt x="2255" y="861"/>
                </a:moveTo>
                <a:cubicBezTo>
                  <a:pt x="2255" y="861"/>
                  <a:pt x="2256" y="860"/>
                  <a:pt x="2256" y="860"/>
                </a:cubicBezTo>
                <a:cubicBezTo>
                  <a:pt x="2256" y="862"/>
                  <a:pt x="2257" y="861"/>
                  <a:pt x="2256" y="863"/>
                </a:cubicBezTo>
                <a:cubicBezTo>
                  <a:pt x="2256" y="862"/>
                  <a:pt x="2255" y="862"/>
                  <a:pt x="2255" y="861"/>
                </a:cubicBezTo>
                <a:close/>
                <a:moveTo>
                  <a:pt x="2254" y="862"/>
                </a:moveTo>
                <a:cubicBezTo>
                  <a:pt x="2254" y="862"/>
                  <a:pt x="2254" y="861"/>
                  <a:pt x="2253" y="861"/>
                </a:cubicBezTo>
                <a:cubicBezTo>
                  <a:pt x="2252" y="861"/>
                  <a:pt x="2252" y="862"/>
                  <a:pt x="2252" y="861"/>
                </a:cubicBezTo>
                <a:cubicBezTo>
                  <a:pt x="2252" y="861"/>
                  <a:pt x="2253" y="860"/>
                  <a:pt x="2253" y="860"/>
                </a:cubicBezTo>
                <a:cubicBezTo>
                  <a:pt x="2254" y="861"/>
                  <a:pt x="2255" y="861"/>
                  <a:pt x="2254" y="862"/>
                </a:cubicBezTo>
                <a:close/>
                <a:moveTo>
                  <a:pt x="2258" y="734"/>
                </a:moveTo>
                <a:cubicBezTo>
                  <a:pt x="2258" y="734"/>
                  <a:pt x="2258" y="734"/>
                  <a:pt x="2257" y="733"/>
                </a:cubicBezTo>
                <a:cubicBezTo>
                  <a:pt x="2258" y="733"/>
                  <a:pt x="2258" y="733"/>
                  <a:pt x="2258" y="733"/>
                </a:cubicBezTo>
                <a:cubicBezTo>
                  <a:pt x="2259" y="733"/>
                  <a:pt x="2259" y="733"/>
                  <a:pt x="2259" y="734"/>
                </a:cubicBezTo>
                <a:cubicBezTo>
                  <a:pt x="2259" y="734"/>
                  <a:pt x="2258" y="734"/>
                  <a:pt x="2258" y="734"/>
                </a:cubicBezTo>
                <a:close/>
                <a:moveTo>
                  <a:pt x="2258" y="749"/>
                </a:moveTo>
                <a:cubicBezTo>
                  <a:pt x="2258" y="747"/>
                  <a:pt x="2254" y="748"/>
                  <a:pt x="2255" y="746"/>
                </a:cubicBezTo>
                <a:cubicBezTo>
                  <a:pt x="2256" y="747"/>
                  <a:pt x="2255" y="745"/>
                  <a:pt x="2256" y="745"/>
                </a:cubicBezTo>
                <a:cubicBezTo>
                  <a:pt x="2256" y="746"/>
                  <a:pt x="2259" y="746"/>
                  <a:pt x="2258" y="749"/>
                </a:cubicBezTo>
                <a:close/>
                <a:moveTo>
                  <a:pt x="2251" y="732"/>
                </a:moveTo>
                <a:cubicBezTo>
                  <a:pt x="2252" y="735"/>
                  <a:pt x="2255" y="738"/>
                  <a:pt x="2255" y="740"/>
                </a:cubicBezTo>
                <a:cubicBezTo>
                  <a:pt x="2253" y="737"/>
                  <a:pt x="2251" y="735"/>
                  <a:pt x="2251" y="732"/>
                </a:cubicBezTo>
                <a:close/>
                <a:moveTo>
                  <a:pt x="2251" y="738"/>
                </a:moveTo>
                <a:cubicBezTo>
                  <a:pt x="2250" y="739"/>
                  <a:pt x="2253" y="739"/>
                  <a:pt x="2252" y="741"/>
                </a:cubicBezTo>
                <a:cubicBezTo>
                  <a:pt x="2251" y="740"/>
                  <a:pt x="2250" y="737"/>
                  <a:pt x="2251" y="738"/>
                </a:cubicBezTo>
                <a:close/>
                <a:moveTo>
                  <a:pt x="2251" y="848"/>
                </a:moveTo>
                <a:cubicBezTo>
                  <a:pt x="2249" y="849"/>
                  <a:pt x="2248" y="847"/>
                  <a:pt x="2247" y="847"/>
                </a:cubicBezTo>
                <a:cubicBezTo>
                  <a:pt x="2248" y="849"/>
                  <a:pt x="2247" y="847"/>
                  <a:pt x="2246" y="847"/>
                </a:cubicBezTo>
                <a:cubicBezTo>
                  <a:pt x="2246" y="848"/>
                  <a:pt x="2250" y="854"/>
                  <a:pt x="2251" y="851"/>
                </a:cubicBezTo>
                <a:cubicBezTo>
                  <a:pt x="2253" y="852"/>
                  <a:pt x="2254" y="855"/>
                  <a:pt x="2254" y="857"/>
                </a:cubicBezTo>
                <a:cubicBezTo>
                  <a:pt x="2252" y="857"/>
                  <a:pt x="2253" y="856"/>
                  <a:pt x="2252" y="856"/>
                </a:cubicBezTo>
                <a:cubicBezTo>
                  <a:pt x="2252" y="857"/>
                  <a:pt x="2252" y="858"/>
                  <a:pt x="2253" y="859"/>
                </a:cubicBezTo>
                <a:cubicBezTo>
                  <a:pt x="2253" y="859"/>
                  <a:pt x="2251" y="861"/>
                  <a:pt x="2250" y="860"/>
                </a:cubicBezTo>
                <a:cubicBezTo>
                  <a:pt x="2250" y="855"/>
                  <a:pt x="2242" y="850"/>
                  <a:pt x="2244" y="844"/>
                </a:cubicBezTo>
                <a:cubicBezTo>
                  <a:pt x="2243" y="844"/>
                  <a:pt x="2240" y="844"/>
                  <a:pt x="2242" y="843"/>
                </a:cubicBezTo>
                <a:cubicBezTo>
                  <a:pt x="2243" y="844"/>
                  <a:pt x="2243" y="842"/>
                  <a:pt x="2245" y="842"/>
                </a:cubicBezTo>
                <a:cubicBezTo>
                  <a:pt x="2247" y="842"/>
                  <a:pt x="2244" y="844"/>
                  <a:pt x="2246" y="844"/>
                </a:cubicBezTo>
                <a:cubicBezTo>
                  <a:pt x="2247" y="843"/>
                  <a:pt x="2246" y="842"/>
                  <a:pt x="2245" y="841"/>
                </a:cubicBezTo>
                <a:cubicBezTo>
                  <a:pt x="2248" y="842"/>
                  <a:pt x="2250" y="846"/>
                  <a:pt x="2251" y="848"/>
                </a:cubicBezTo>
                <a:close/>
                <a:moveTo>
                  <a:pt x="2249" y="868"/>
                </a:moveTo>
                <a:cubicBezTo>
                  <a:pt x="2250" y="868"/>
                  <a:pt x="2251" y="872"/>
                  <a:pt x="2249" y="871"/>
                </a:cubicBezTo>
                <a:cubicBezTo>
                  <a:pt x="2250" y="870"/>
                  <a:pt x="2247" y="869"/>
                  <a:pt x="2249" y="868"/>
                </a:cubicBezTo>
                <a:close/>
                <a:moveTo>
                  <a:pt x="2248" y="873"/>
                </a:moveTo>
                <a:cubicBezTo>
                  <a:pt x="2247" y="872"/>
                  <a:pt x="2246" y="871"/>
                  <a:pt x="2247" y="869"/>
                </a:cubicBezTo>
                <a:cubicBezTo>
                  <a:pt x="2247" y="870"/>
                  <a:pt x="2249" y="872"/>
                  <a:pt x="2248" y="873"/>
                </a:cubicBezTo>
                <a:close/>
                <a:moveTo>
                  <a:pt x="2249" y="719"/>
                </a:moveTo>
                <a:cubicBezTo>
                  <a:pt x="2249" y="719"/>
                  <a:pt x="2249" y="718"/>
                  <a:pt x="2249" y="717"/>
                </a:cubicBezTo>
                <a:cubicBezTo>
                  <a:pt x="2249" y="716"/>
                  <a:pt x="2250" y="720"/>
                  <a:pt x="2249" y="719"/>
                </a:cubicBezTo>
                <a:close/>
                <a:moveTo>
                  <a:pt x="2249" y="730"/>
                </a:moveTo>
                <a:cubicBezTo>
                  <a:pt x="2247" y="727"/>
                  <a:pt x="2245" y="725"/>
                  <a:pt x="2245" y="721"/>
                </a:cubicBezTo>
                <a:cubicBezTo>
                  <a:pt x="2246" y="724"/>
                  <a:pt x="2249" y="726"/>
                  <a:pt x="2249" y="730"/>
                </a:cubicBezTo>
                <a:close/>
                <a:moveTo>
                  <a:pt x="2244" y="705"/>
                </a:moveTo>
                <a:cubicBezTo>
                  <a:pt x="2242" y="706"/>
                  <a:pt x="2245" y="708"/>
                  <a:pt x="2244" y="709"/>
                </a:cubicBezTo>
                <a:cubicBezTo>
                  <a:pt x="2243" y="709"/>
                  <a:pt x="2243" y="708"/>
                  <a:pt x="2242" y="708"/>
                </a:cubicBezTo>
                <a:cubicBezTo>
                  <a:pt x="2242" y="707"/>
                  <a:pt x="2242" y="705"/>
                  <a:pt x="2242" y="704"/>
                </a:cubicBezTo>
                <a:cubicBezTo>
                  <a:pt x="2243" y="705"/>
                  <a:pt x="2243" y="705"/>
                  <a:pt x="2243" y="706"/>
                </a:cubicBezTo>
                <a:cubicBezTo>
                  <a:pt x="2244" y="705"/>
                  <a:pt x="2245" y="705"/>
                  <a:pt x="2245" y="706"/>
                </a:cubicBezTo>
                <a:cubicBezTo>
                  <a:pt x="2244" y="706"/>
                  <a:pt x="2244" y="706"/>
                  <a:pt x="2244" y="705"/>
                </a:cubicBezTo>
                <a:close/>
                <a:moveTo>
                  <a:pt x="2244" y="717"/>
                </a:moveTo>
                <a:cubicBezTo>
                  <a:pt x="2243" y="719"/>
                  <a:pt x="2247" y="721"/>
                  <a:pt x="2244" y="721"/>
                </a:cubicBezTo>
                <a:cubicBezTo>
                  <a:pt x="2244" y="720"/>
                  <a:pt x="2242" y="717"/>
                  <a:pt x="2244" y="717"/>
                </a:cubicBezTo>
                <a:close/>
                <a:moveTo>
                  <a:pt x="2242" y="859"/>
                </a:moveTo>
                <a:cubicBezTo>
                  <a:pt x="2242" y="859"/>
                  <a:pt x="2242" y="858"/>
                  <a:pt x="2241" y="858"/>
                </a:cubicBezTo>
                <a:cubicBezTo>
                  <a:pt x="2242" y="858"/>
                  <a:pt x="2242" y="858"/>
                  <a:pt x="2243" y="857"/>
                </a:cubicBezTo>
                <a:cubicBezTo>
                  <a:pt x="2245" y="860"/>
                  <a:pt x="2247" y="862"/>
                  <a:pt x="2246" y="866"/>
                </a:cubicBezTo>
                <a:cubicBezTo>
                  <a:pt x="2245" y="864"/>
                  <a:pt x="2247" y="866"/>
                  <a:pt x="2245" y="867"/>
                </a:cubicBezTo>
                <a:cubicBezTo>
                  <a:pt x="2245" y="866"/>
                  <a:pt x="2243" y="864"/>
                  <a:pt x="2242" y="862"/>
                </a:cubicBezTo>
                <a:cubicBezTo>
                  <a:pt x="2242" y="861"/>
                  <a:pt x="2242" y="860"/>
                  <a:pt x="2242" y="859"/>
                </a:cubicBezTo>
                <a:close/>
                <a:moveTo>
                  <a:pt x="2243" y="894"/>
                </a:moveTo>
                <a:cubicBezTo>
                  <a:pt x="2243" y="894"/>
                  <a:pt x="2243" y="894"/>
                  <a:pt x="2243" y="894"/>
                </a:cubicBezTo>
                <a:cubicBezTo>
                  <a:pt x="2244" y="895"/>
                  <a:pt x="2242" y="891"/>
                  <a:pt x="2244" y="891"/>
                </a:cubicBezTo>
                <a:cubicBezTo>
                  <a:pt x="2243" y="890"/>
                  <a:pt x="2243" y="891"/>
                  <a:pt x="2243" y="891"/>
                </a:cubicBezTo>
                <a:cubicBezTo>
                  <a:pt x="2243" y="890"/>
                  <a:pt x="2243" y="890"/>
                  <a:pt x="2243" y="890"/>
                </a:cubicBezTo>
                <a:cubicBezTo>
                  <a:pt x="2243" y="889"/>
                  <a:pt x="2243" y="889"/>
                  <a:pt x="2244" y="888"/>
                </a:cubicBezTo>
                <a:cubicBezTo>
                  <a:pt x="2245" y="890"/>
                  <a:pt x="2248" y="890"/>
                  <a:pt x="2246" y="892"/>
                </a:cubicBezTo>
                <a:cubicBezTo>
                  <a:pt x="2244" y="891"/>
                  <a:pt x="2245" y="895"/>
                  <a:pt x="2243" y="897"/>
                </a:cubicBezTo>
                <a:cubicBezTo>
                  <a:pt x="2243" y="896"/>
                  <a:pt x="2243" y="895"/>
                  <a:pt x="2243" y="894"/>
                </a:cubicBezTo>
                <a:close/>
                <a:moveTo>
                  <a:pt x="2244" y="909"/>
                </a:moveTo>
                <a:cubicBezTo>
                  <a:pt x="2244" y="908"/>
                  <a:pt x="2244" y="907"/>
                  <a:pt x="2244" y="906"/>
                </a:cubicBezTo>
                <a:cubicBezTo>
                  <a:pt x="2244" y="906"/>
                  <a:pt x="2244" y="907"/>
                  <a:pt x="2245" y="906"/>
                </a:cubicBezTo>
                <a:cubicBezTo>
                  <a:pt x="2246" y="906"/>
                  <a:pt x="2246" y="905"/>
                  <a:pt x="2246" y="905"/>
                </a:cubicBezTo>
                <a:cubicBezTo>
                  <a:pt x="2243" y="907"/>
                  <a:pt x="2245" y="904"/>
                  <a:pt x="2245" y="903"/>
                </a:cubicBezTo>
                <a:cubicBezTo>
                  <a:pt x="2244" y="903"/>
                  <a:pt x="2244" y="904"/>
                  <a:pt x="2244" y="904"/>
                </a:cubicBezTo>
                <a:cubicBezTo>
                  <a:pt x="2244" y="903"/>
                  <a:pt x="2244" y="903"/>
                  <a:pt x="2244" y="903"/>
                </a:cubicBezTo>
                <a:cubicBezTo>
                  <a:pt x="2244" y="903"/>
                  <a:pt x="2245" y="902"/>
                  <a:pt x="2245" y="902"/>
                </a:cubicBezTo>
                <a:cubicBezTo>
                  <a:pt x="2245" y="902"/>
                  <a:pt x="2244" y="902"/>
                  <a:pt x="2244" y="903"/>
                </a:cubicBezTo>
                <a:cubicBezTo>
                  <a:pt x="2243" y="901"/>
                  <a:pt x="2243" y="899"/>
                  <a:pt x="2243" y="897"/>
                </a:cubicBezTo>
                <a:cubicBezTo>
                  <a:pt x="2245" y="897"/>
                  <a:pt x="2244" y="900"/>
                  <a:pt x="2243" y="901"/>
                </a:cubicBezTo>
                <a:cubicBezTo>
                  <a:pt x="2244" y="898"/>
                  <a:pt x="2245" y="902"/>
                  <a:pt x="2246" y="901"/>
                </a:cubicBezTo>
                <a:cubicBezTo>
                  <a:pt x="2247" y="900"/>
                  <a:pt x="2244" y="900"/>
                  <a:pt x="2247" y="898"/>
                </a:cubicBezTo>
                <a:cubicBezTo>
                  <a:pt x="2247" y="899"/>
                  <a:pt x="2247" y="901"/>
                  <a:pt x="2248" y="900"/>
                </a:cubicBezTo>
                <a:cubicBezTo>
                  <a:pt x="2248" y="899"/>
                  <a:pt x="2247" y="899"/>
                  <a:pt x="2248" y="898"/>
                </a:cubicBezTo>
                <a:cubicBezTo>
                  <a:pt x="2248" y="898"/>
                  <a:pt x="2249" y="898"/>
                  <a:pt x="2249" y="898"/>
                </a:cubicBezTo>
                <a:cubicBezTo>
                  <a:pt x="2247" y="898"/>
                  <a:pt x="2248" y="896"/>
                  <a:pt x="2247" y="896"/>
                </a:cubicBezTo>
                <a:cubicBezTo>
                  <a:pt x="2248" y="895"/>
                  <a:pt x="2249" y="894"/>
                  <a:pt x="2249" y="893"/>
                </a:cubicBezTo>
                <a:cubicBezTo>
                  <a:pt x="2248" y="894"/>
                  <a:pt x="2247" y="894"/>
                  <a:pt x="2247" y="895"/>
                </a:cubicBezTo>
                <a:cubicBezTo>
                  <a:pt x="2247" y="895"/>
                  <a:pt x="2246" y="894"/>
                  <a:pt x="2246" y="894"/>
                </a:cubicBezTo>
                <a:cubicBezTo>
                  <a:pt x="2246" y="893"/>
                  <a:pt x="2246" y="893"/>
                  <a:pt x="2247" y="893"/>
                </a:cubicBezTo>
                <a:cubicBezTo>
                  <a:pt x="2247" y="894"/>
                  <a:pt x="2249" y="892"/>
                  <a:pt x="2250" y="893"/>
                </a:cubicBezTo>
                <a:cubicBezTo>
                  <a:pt x="2250" y="892"/>
                  <a:pt x="2249" y="891"/>
                  <a:pt x="2248" y="891"/>
                </a:cubicBezTo>
                <a:cubicBezTo>
                  <a:pt x="2249" y="892"/>
                  <a:pt x="2246" y="894"/>
                  <a:pt x="2245" y="893"/>
                </a:cubicBezTo>
                <a:cubicBezTo>
                  <a:pt x="2248" y="891"/>
                  <a:pt x="2247" y="890"/>
                  <a:pt x="2250" y="891"/>
                </a:cubicBezTo>
                <a:cubicBezTo>
                  <a:pt x="2249" y="889"/>
                  <a:pt x="2248" y="887"/>
                  <a:pt x="2248" y="885"/>
                </a:cubicBezTo>
                <a:cubicBezTo>
                  <a:pt x="2247" y="885"/>
                  <a:pt x="2247" y="886"/>
                  <a:pt x="2246" y="885"/>
                </a:cubicBezTo>
                <a:cubicBezTo>
                  <a:pt x="2245" y="882"/>
                  <a:pt x="2245" y="880"/>
                  <a:pt x="2242" y="879"/>
                </a:cubicBezTo>
                <a:cubicBezTo>
                  <a:pt x="2242" y="879"/>
                  <a:pt x="2242" y="878"/>
                  <a:pt x="2242" y="878"/>
                </a:cubicBezTo>
                <a:cubicBezTo>
                  <a:pt x="2242" y="877"/>
                  <a:pt x="2243" y="876"/>
                  <a:pt x="2244" y="876"/>
                </a:cubicBezTo>
                <a:cubicBezTo>
                  <a:pt x="2243" y="875"/>
                  <a:pt x="2243" y="875"/>
                  <a:pt x="2242" y="876"/>
                </a:cubicBezTo>
                <a:cubicBezTo>
                  <a:pt x="2242" y="875"/>
                  <a:pt x="2242" y="874"/>
                  <a:pt x="2242" y="872"/>
                </a:cubicBezTo>
                <a:cubicBezTo>
                  <a:pt x="2243" y="872"/>
                  <a:pt x="2244" y="873"/>
                  <a:pt x="2245" y="872"/>
                </a:cubicBezTo>
                <a:cubicBezTo>
                  <a:pt x="2245" y="876"/>
                  <a:pt x="2246" y="877"/>
                  <a:pt x="2246" y="881"/>
                </a:cubicBezTo>
                <a:cubicBezTo>
                  <a:pt x="2247" y="881"/>
                  <a:pt x="2247" y="881"/>
                  <a:pt x="2248" y="881"/>
                </a:cubicBezTo>
                <a:cubicBezTo>
                  <a:pt x="2248" y="880"/>
                  <a:pt x="2246" y="879"/>
                  <a:pt x="2247" y="878"/>
                </a:cubicBezTo>
                <a:cubicBezTo>
                  <a:pt x="2251" y="881"/>
                  <a:pt x="2250" y="885"/>
                  <a:pt x="2254" y="887"/>
                </a:cubicBezTo>
                <a:cubicBezTo>
                  <a:pt x="2252" y="888"/>
                  <a:pt x="2252" y="888"/>
                  <a:pt x="2252" y="889"/>
                </a:cubicBezTo>
                <a:cubicBezTo>
                  <a:pt x="2253" y="889"/>
                  <a:pt x="2253" y="891"/>
                  <a:pt x="2255" y="890"/>
                </a:cubicBezTo>
                <a:cubicBezTo>
                  <a:pt x="2253" y="891"/>
                  <a:pt x="2255" y="892"/>
                  <a:pt x="2256" y="894"/>
                </a:cubicBezTo>
                <a:cubicBezTo>
                  <a:pt x="2257" y="893"/>
                  <a:pt x="2257" y="895"/>
                  <a:pt x="2258" y="893"/>
                </a:cubicBezTo>
                <a:cubicBezTo>
                  <a:pt x="2258" y="894"/>
                  <a:pt x="2260" y="895"/>
                  <a:pt x="2258" y="896"/>
                </a:cubicBezTo>
                <a:cubicBezTo>
                  <a:pt x="2258" y="895"/>
                  <a:pt x="2258" y="894"/>
                  <a:pt x="2257" y="895"/>
                </a:cubicBezTo>
                <a:cubicBezTo>
                  <a:pt x="2258" y="897"/>
                  <a:pt x="2259" y="901"/>
                  <a:pt x="2261" y="904"/>
                </a:cubicBezTo>
                <a:cubicBezTo>
                  <a:pt x="2259" y="904"/>
                  <a:pt x="2261" y="904"/>
                  <a:pt x="2258" y="904"/>
                </a:cubicBezTo>
                <a:cubicBezTo>
                  <a:pt x="2259" y="904"/>
                  <a:pt x="2259" y="903"/>
                  <a:pt x="2259" y="903"/>
                </a:cubicBezTo>
                <a:cubicBezTo>
                  <a:pt x="2258" y="904"/>
                  <a:pt x="2257" y="902"/>
                  <a:pt x="2256" y="903"/>
                </a:cubicBezTo>
                <a:cubicBezTo>
                  <a:pt x="2256" y="902"/>
                  <a:pt x="2256" y="902"/>
                  <a:pt x="2256" y="901"/>
                </a:cubicBezTo>
                <a:cubicBezTo>
                  <a:pt x="2253" y="903"/>
                  <a:pt x="2256" y="897"/>
                  <a:pt x="2253" y="899"/>
                </a:cubicBezTo>
                <a:cubicBezTo>
                  <a:pt x="2252" y="897"/>
                  <a:pt x="2253" y="895"/>
                  <a:pt x="2251" y="893"/>
                </a:cubicBezTo>
                <a:cubicBezTo>
                  <a:pt x="2251" y="895"/>
                  <a:pt x="2250" y="897"/>
                  <a:pt x="2251" y="899"/>
                </a:cubicBezTo>
                <a:cubicBezTo>
                  <a:pt x="2251" y="898"/>
                  <a:pt x="2251" y="898"/>
                  <a:pt x="2252" y="898"/>
                </a:cubicBezTo>
                <a:cubicBezTo>
                  <a:pt x="2253" y="902"/>
                  <a:pt x="2257" y="905"/>
                  <a:pt x="2254" y="908"/>
                </a:cubicBezTo>
                <a:cubicBezTo>
                  <a:pt x="2253" y="906"/>
                  <a:pt x="2253" y="907"/>
                  <a:pt x="2252" y="908"/>
                </a:cubicBezTo>
                <a:cubicBezTo>
                  <a:pt x="2250" y="907"/>
                  <a:pt x="2251" y="906"/>
                  <a:pt x="2250" y="905"/>
                </a:cubicBezTo>
                <a:cubicBezTo>
                  <a:pt x="2249" y="906"/>
                  <a:pt x="2249" y="907"/>
                  <a:pt x="2249" y="908"/>
                </a:cubicBezTo>
                <a:cubicBezTo>
                  <a:pt x="2250" y="907"/>
                  <a:pt x="2249" y="909"/>
                  <a:pt x="2250" y="910"/>
                </a:cubicBezTo>
                <a:cubicBezTo>
                  <a:pt x="2248" y="910"/>
                  <a:pt x="2252" y="910"/>
                  <a:pt x="2252" y="910"/>
                </a:cubicBezTo>
                <a:cubicBezTo>
                  <a:pt x="2253" y="912"/>
                  <a:pt x="2250" y="913"/>
                  <a:pt x="2253" y="913"/>
                </a:cubicBezTo>
                <a:cubicBezTo>
                  <a:pt x="2252" y="913"/>
                  <a:pt x="2252" y="914"/>
                  <a:pt x="2253" y="914"/>
                </a:cubicBezTo>
                <a:cubicBezTo>
                  <a:pt x="2251" y="915"/>
                  <a:pt x="2250" y="915"/>
                  <a:pt x="2251" y="917"/>
                </a:cubicBezTo>
                <a:cubicBezTo>
                  <a:pt x="2252" y="914"/>
                  <a:pt x="2253" y="916"/>
                  <a:pt x="2255" y="916"/>
                </a:cubicBezTo>
                <a:cubicBezTo>
                  <a:pt x="2256" y="918"/>
                  <a:pt x="2258" y="920"/>
                  <a:pt x="2255" y="920"/>
                </a:cubicBezTo>
                <a:cubicBezTo>
                  <a:pt x="2255" y="922"/>
                  <a:pt x="2253" y="924"/>
                  <a:pt x="2255" y="925"/>
                </a:cubicBezTo>
                <a:cubicBezTo>
                  <a:pt x="2254" y="924"/>
                  <a:pt x="2253" y="926"/>
                  <a:pt x="2252" y="925"/>
                </a:cubicBezTo>
                <a:cubicBezTo>
                  <a:pt x="2253" y="923"/>
                  <a:pt x="2250" y="920"/>
                  <a:pt x="2250" y="920"/>
                </a:cubicBezTo>
                <a:cubicBezTo>
                  <a:pt x="2249" y="919"/>
                  <a:pt x="2251" y="918"/>
                  <a:pt x="2251" y="917"/>
                </a:cubicBezTo>
                <a:cubicBezTo>
                  <a:pt x="2250" y="918"/>
                  <a:pt x="2249" y="919"/>
                  <a:pt x="2249" y="918"/>
                </a:cubicBezTo>
                <a:cubicBezTo>
                  <a:pt x="2250" y="918"/>
                  <a:pt x="2249" y="915"/>
                  <a:pt x="2251" y="915"/>
                </a:cubicBezTo>
                <a:cubicBezTo>
                  <a:pt x="2249" y="915"/>
                  <a:pt x="2250" y="914"/>
                  <a:pt x="2250" y="913"/>
                </a:cubicBezTo>
                <a:cubicBezTo>
                  <a:pt x="2248" y="914"/>
                  <a:pt x="2248" y="915"/>
                  <a:pt x="2249" y="916"/>
                </a:cubicBezTo>
                <a:cubicBezTo>
                  <a:pt x="2246" y="915"/>
                  <a:pt x="2245" y="911"/>
                  <a:pt x="2244" y="909"/>
                </a:cubicBezTo>
                <a:close/>
                <a:moveTo>
                  <a:pt x="2246" y="896"/>
                </a:moveTo>
                <a:cubicBezTo>
                  <a:pt x="2246" y="897"/>
                  <a:pt x="2247" y="898"/>
                  <a:pt x="2246" y="898"/>
                </a:cubicBezTo>
                <a:cubicBezTo>
                  <a:pt x="2245" y="897"/>
                  <a:pt x="2245" y="896"/>
                  <a:pt x="2246" y="896"/>
                </a:cubicBezTo>
                <a:close/>
                <a:moveTo>
                  <a:pt x="2251" y="928"/>
                </a:moveTo>
                <a:cubicBezTo>
                  <a:pt x="2251" y="929"/>
                  <a:pt x="2249" y="930"/>
                  <a:pt x="2248" y="929"/>
                </a:cubicBezTo>
                <a:cubicBezTo>
                  <a:pt x="2250" y="929"/>
                  <a:pt x="2248" y="928"/>
                  <a:pt x="2248" y="927"/>
                </a:cubicBezTo>
                <a:cubicBezTo>
                  <a:pt x="2247" y="929"/>
                  <a:pt x="2246" y="929"/>
                  <a:pt x="2246" y="930"/>
                </a:cubicBezTo>
                <a:cubicBezTo>
                  <a:pt x="2246" y="929"/>
                  <a:pt x="2246" y="929"/>
                  <a:pt x="2246" y="929"/>
                </a:cubicBezTo>
                <a:cubicBezTo>
                  <a:pt x="2246" y="928"/>
                  <a:pt x="2246" y="927"/>
                  <a:pt x="2247" y="927"/>
                </a:cubicBezTo>
                <a:cubicBezTo>
                  <a:pt x="2247" y="926"/>
                  <a:pt x="2247" y="924"/>
                  <a:pt x="2246" y="921"/>
                </a:cubicBezTo>
                <a:cubicBezTo>
                  <a:pt x="2247" y="921"/>
                  <a:pt x="2247" y="919"/>
                  <a:pt x="2248" y="920"/>
                </a:cubicBezTo>
                <a:cubicBezTo>
                  <a:pt x="2249" y="922"/>
                  <a:pt x="2249" y="923"/>
                  <a:pt x="2251" y="926"/>
                </a:cubicBezTo>
                <a:cubicBezTo>
                  <a:pt x="2251" y="926"/>
                  <a:pt x="2250" y="926"/>
                  <a:pt x="2250" y="926"/>
                </a:cubicBezTo>
                <a:cubicBezTo>
                  <a:pt x="2250" y="928"/>
                  <a:pt x="2250" y="928"/>
                  <a:pt x="2251" y="928"/>
                </a:cubicBezTo>
                <a:close/>
                <a:moveTo>
                  <a:pt x="2246" y="934"/>
                </a:moveTo>
                <a:cubicBezTo>
                  <a:pt x="2246" y="934"/>
                  <a:pt x="2247" y="935"/>
                  <a:pt x="2248" y="933"/>
                </a:cubicBezTo>
                <a:cubicBezTo>
                  <a:pt x="2248" y="935"/>
                  <a:pt x="2247" y="935"/>
                  <a:pt x="2246" y="936"/>
                </a:cubicBezTo>
                <a:cubicBezTo>
                  <a:pt x="2246" y="935"/>
                  <a:pt x="2246" y="934"/>
                  <a:pt x="2246" y="934"/>
                </a:cubicBezTo>
                <a:close/>
                <a:moveTo>
                  <a:pt x="2246" y="930"/>
                </a:moveTo>
                <a:cubicBezTo>
                  <a:pt x="2246" y="930"/>
                  <a:pt x="2247" y="929"/>
                  <a:pt x="2247" y="930"/>
                </a:cubicBezTo>
                <a:cubicBezTo>
                  <a:pt x="2246" y="931"/>
                  <a:pt x="2247" y="932"/>
                  <a:pt x="2246" y="933"/>
                </a:cubicBezTo>
                <a:cubicBezTo>
                  <a:pt x="2246" y="932"/>
                  <a:pt x="2246" y="931"/>
                  <a:pt x="2246" y="930"/>
                </a:cubicBezTo>
                <a:close/>
                <a:moveTo>
                  <a:pt x="2245" y="925"/>
                </a:moveTo>
                <a:cubicBezTo>
                  <a:pt x="2246" y="926"/>
                  <a:pt x="2246" y="927"/>
                  <a:pt x="2246" y="927"/>
                </a:cubicBezTo>
                <a:cubicBezTo>
                  <a:pt x="2246" y="927"/>
                  <a:pt x="2246" y="927"/>
                  <a:pt x="2246" y="927"/>
                </a:cubicBezTo>
                <a:cubicBezTo>
                  <a:pt x="2246" y="927"/>
                  <a:pt x="2245" y="926"/>
                  <a:pt x="2245" y="925"/>
                </a:cubicBezTo>
                <a:close/>
                <a:moveTo>
                  <a:pt x="2245" y="920"/>
                </a:moveTo>
                <a:cubicBezTo>
                  <a:pt x="2245" y="918"/>
                  <a:pt x="2245" y="917"/>
                  <a:pt x="2244" y="915"/>
                </a:cubicBezTo>
                <a:cubicBezTo>
                  <a:pt x="2245" y="916"/>
                  <a:pt x="2247" y="919"/>
                  <a:pt x="2247" y="920"/>
                </a:cubicBezTo>
                <a:cubicBezTo>
                  <a:pt x="2246" y="921"/>
                  <a:pt x="2246" y="921"/>
                  <a:pt x="2245" y="921"/>
                </a:cubicBezTo>
                <a:cubicBezTo>
                  <a:pt x="2245" y="921"/>
                  <a:pt x="2245" y="921"/>
                  <a:pt x="2245" y="921"/>
                </a:cubicBezTo>
                <a:cubicBezTo>
                  <a:pt x="2245" y="921"/>
                  <a:pt x="2245" y="921"/>
                  <a:pt x="2245" y="921"/>
                </a:cubicBezTo>
                <a:cubicBezTo>
                  <a:pt x="2245" y="920"/>
                  <a:pt x="2245" y="920"/>
                  <a:pt x="2245" y="920"/>
                </a:cubicBezTo>
                <a:close/>
                <a:moveTo>
                  <a:pt x="2245" y="950"/>
                </a:moveTo>
                <a:cubicBezTo>
                  <a:pt x="2245" y="950"/>
                  <a:pt x="2246" y="951"/>
                  <a:pt x="2246" y="952"/>
                </a:cubicBezTo>
                <a:cubicBezTo>
                  <a:pt x="2246" y="952"/>
                  <a:pt x="2245" y="952"/>
                  <a:pt x="2245" y="951"/>
                </a:cubicBezTo>
                <a:cubicBezTo>
                  <a:pt x="2245" y="951"/>
                  <a:pt x="2245" y="950"/>
                  <a:pt x="2245" y="950"/>
                </a:cubicBezTo>
                <a:close/>
                <a:moveTo>
                  <a:pt x="2247" y="958"/>
                </a:moveTo>
                <a:cubicBezTo>
                  <a:pt x="2247" y="957"/>
                  <a:pt x="2245" y="956"/>
                  <a:pt x="2246" y="956"/>
                </a:cubicBezTo>
                <a:cubicBezTo>
                  <a:pt x="2246" y="956"/>
                  <a:pt x="2247" y="957"/>
                  <a:pt x="2247" y="956"/>
                </a:cubicBezTo>
                <a:cubicBezTo>
                  <a:pt x="2247" y="955"/>
                  <a:pt x="2246" y="954"/>
                  <a:pt x="2245" y="953"/>
                </a:cubicBezTo>
                <a:cubicBezTo>
                  <a:pt x="2246" y="953"/>
                  <a:pt x="2246" y="953"/>
                  <a:pt x="2247" y="953"/>
                </a:cubicBezTo>
                <a:cubicBezTo>
                  <a:pt x="2247" y="954"/>
                  <a:pt x="2248" y="955"/>
                  <a:pt x="2248" y="956"/>
                </a:cubicBezTo>
                <a:cubicBezTo>
                  <a:pt x="2248" y="957"/>
                  <a:pt x="2248" y="957"/>
                  <a:pt x="2248" y="958"/>
                </a:cubicBezTo>
                <a:cubicBezTo>
                  <a:pt x="2248" y="958"/>
                  <a:pt x="2247" y="958"/>
                  <a:pt x="2247" y="958"/>
                </a:cubicBezTo>
                <a:close/>
                <a:moveTo>
                  <a:pt x="2249" y="995"/>
                </a:moveTo>
                <a:cubicBezTo>
                  <a:pt x="2249" y="994"/>
                  <a:pt x="2247" y="993"/>
                  <a:pt x="2248" y="992"/>
                </a:cubicBezTo>
                <a:cubicBezTo>
                  <a:pt x="2248" y="993"/>
                  <a:pt x="2250" y="994"/>
                  <a:pt x="2249" y="995"/>
                </a:cubicBezTo>
                <a:close/>
                <a:moveTo>
                  <a:pt x="2249" y="936"/>
                </a:moveTo>
                <a:cubicBezTo>
                  <a:pt x="2250" y="936"/>
                  <a:pt x="2250" y="936"/>
                  <a:pt x="2250" y="937"/>
                </a:cubicBezTo>
                <a:cubicBezTo>
                  <a:pt x="2251" y="936"/>
                  <a:pt x="2252" y="937"/>
                  <a:pt x="2252" y="937"/>
                </a:cubicBezTo>
                <a:cubicBezTo>
                  <a:pt x="2250" y="937"/>
                  <a:pt x="2251" y="940"/>
                  <a:pt x="2250" y="939"/>
                </a:cubicBezTo>
                <a:cubicBezTo>
                  <a:pt x="2251" y="938"/>
                  <a:pt x="2248" y="937"/>
                  <a:pt x="2249" y="936"/>
                </a:cubicBezTo>
                <a:close/>
                <a:moveTo>
                  <a:pt x="2250" y="940"/>
                </a:moveTo>
                <a:cubicBezTo>
                  <a:pt x="2252" y="939"/>
                  <a:pt x="2253" y="941"/>
                  <a:pt x="2251" y="942"/>
                </a:cubicBezTo>
                <a:cubicBezTo>
                  <a:pt x="2250" y="941"/>
                  <a:pt x="2251" y="941"/>
                  <a:pt x="2250" y="940"/>
                </a:cubicBezTo>
                <a:close/>
                <a:moveTo>
                  <a:pt x="2251" y="982"/>
                </a:moveTo>
                <a:cubicBezTo>
                  <a:pt x="2252" y="985"/>
                  <a:pt x="2255" y="989"/>
                  <a:pt x="2254" y="990"/>
                </a:cubicBezTo>
                <a:cubicBezTo>
                  <a:pt x="2253" y="986"/>
                  <a:pt x="2251" y="985"/>
                  <a:pt x="2251" y="982"/>
                </a:cubicBezTo>
                <a:close/>
                <a:moveTo>
                  <a:pt x="2254" y="1005"/>
                </a:moveTo>
                <a:cubicBezTo>
                  <a:pt x="2252" y="1002"/>
                  <a:pt x="2251" y="1001"/>
                  <a:pt x="2251" y="999"/>
                </a:cubicBezTo>
                <a:cubicBezTo>
                  <a:pt x="2252" y="1000"/>
                  <a:pt x="2255" y="1003"/>
                  <a:pt x="2254" y="1005"/>
                </a:cubicBezTo>
                <a:close/>
                <a:moveTo>
                  <a:pt x="2255" y="1005"/>
                </a:moveTo>
                <a:cubicBezTo>
                  <a:pt x="2255" y="1006"/>
                  <a:pt x="2256" y="1007"/>
                  <a:pt x="2256" y="1008"/>
                </a:cubicBezTo>
                <a:cubicBezTo>
                  <a:pt x="2255" y="1008"/>
                  <a:pt x="2253" y="1005"/>
                  <a:pt x="2255" y="1005"/>
                </a:cubicBezTo>
                <a:close/>
                <a:moveTo>
                  <a:pt x="2255" y="1010"/>
                </a:moveTo>
                <a:cubicBezTo>
                  <a:pt x="2255" y="1009"/>
                  <a:pt x="2257" y="1010"/>
                  <a:pt x="2257" y="1009"/>
                </a:cubicBezTo>
                <a:cubicBezTo>
                  <a:pt x="2256" y="1009"/>
                  <a:pt x="2254" y="1009"/>
                  <a:pt x="2255" y="1008"/>
                </a:cubicBezTo>
                <a:cubicBezTo>
                  <a:pt x="2257" y="1008"/>
                  <a:pt x="2258" y="1009"/>
                  <a:pt x="2259" y="1011"/>
                </a:cubicBezTo>
                <a:cubicBezTo>
                  <a:pt x="2256" y="1012"/>
                  <a:pt x="2259" y="1013"/>
                  <a:pt x="2257" y="1014"/>
                </a:cubicBezTo>
                <a:cubicBezTo>
                  <a:pt x="2255" y="1013"/>
                  <a:pt x="2255" y="1012"/>
                  <a:pt x="2255" y="1010"/>
                </a:cubicBezTo>
                <a:close/>
                <a:moveTo>
                  <a:pt x="2263" y="1022"/>
                </a:moveTo>
                <a:cubicBezTo>
                  <a:pt x="2262" y="1021"/>
                  <a:pt x="2262" y="1022"/>
                  <a:pt x="2261" y="1022"/>
                </a:cubicBezTo>
                <a:cubicBezTo>
                  <a:pt x="2259" y="1020"/>
                  <a:pt x="2258" y="1017"/>
                  <a:pt x="2258" y="1015"/>
                </a:cubicBezTo>
                <a:cubicBezTo>
                  <a:pt x="2260" y="1013"/>
                  <a:pt x="2264" y="1018"/>
                  <a:pt x="2262" y="1020"/>
                </a:cubicBezTo>
                <a:cubicBezTo>
                  <a:pt x="2261" y="1019"/>
                  <a:pt x="2261" y="1018"/>
                  <a:pt x="2261" y="1018"/>
                </a:cubicBezTo>
                <a:cubicBezTo>
                  <a:pt x="2259" y="1020"/>
                  <a:pt x="2264" y="1019"/>
                  <a:pt x="2263" y="1022"/>
                </a:cubicBezTo>
                <a:close/>
                <a:moveTo>
                  <a:pt x="2267" y="930"/>
                </a:moveTo>
                <a:cubicBezTo>
                  <a:pt x="2268" y="930"/>
                  <a:pt x="2268" y="929"/>
                  <a:pt x="2268" y="929"/>
                </a:cubicBezTo>
                <a:cubicBezTo>
                  <a:pt x="2267" y="929"/>
                  <a:pt x="2267" y="930"/>
                  <a:pt x="2266" y="930"/>
                </a:cubicBezTo>
                <a:cubicBezTo>
                  <a:pt x="2263" y="928"/>
                  <a:pt x="2265" y="925"/>
                  <a:pt x="2262" y="924"/>
                </a:cubicBezTo>
                <a:cubicBezTo>
                  <a:pt x="2264" y="923"/>
                  <a:pt x="2261" y="922"/>
                  <a:pt x="2262" y="921"/>
                </a:cubicBezTo>
                <a:cubicBezTo>
                  <a:pt x="2264" y="924"/>
                  <a:pt x="2265" y="925"/>
                  <a:pt x="2267" y="926"/>
                </a:cubicBezTo>
                <a:cubicBezTo>
                  <a:pt x="2266" y="926"/>
                  <a:pt x="2266" y="927"/>
                  <a:pt x="2266" y="927"/>
                </a:cubicBezTo>
                <a:cubicBezTo>
                  <a:pt x="2268" y="925"/>
                  <a:pt x="2270" y="932"/>
                  <a:pt x="2269" y="931"/>
                </a:cubicBezTo>
                <a:cubicBezTo>
                  <a:pt x="2268" y="929"/>
                  <a:pt x="2268" y="931"/>
                  <a:pt x="2267" y="930"/>
                </a:cubicBezTo>
                <a:close/>
                <a:moveTo>
                  <a:pt x="2268" y="935"/>
                </a:moveTo>
                <a:cubicBezTo>
                  <a:pt x="2271" y="934"/>
                  <a:pt x="2269" y="932"/>
                  <a:pt x="2270" y="932"/>
                </a:cubicBezTo>
                <a:cubicBezTo>
                  <a:pt x="2270" y="934"/>
                  <a:pt x="2275" y="938"/>
                  <a:pt x="2274" y="941"/>
                </a:cubicBezTo>
                <a:cubicBezTo>
                  <a:pt x="2271" y="939"/>
                  <a:pt x="2269" y="938"/>
                  <a:pt x="2268" y="935"/>
                </a:cubicBezTo>
                <a:close/>
                <a:moveTo>
                  <a:pt x="2272" y="1028"/>
                </a:moveTo>
                <a:cubicBezTo>
                  <a:pt x="2272" y="1029"/>
                  <a:pt x="2273" y="1029"/>
                  <a:pt x="2274" y="1030"/>
                </a:cubicBezTo>
                <a:cubicBezTo>
                  <a:pt x="2272" y="1031"/>
                  <a:pt x="2271" y="1028"/>
                  <a:pt x="2272" y="1028"/>
                </a:cubicBezTo>
                <a:close/>
                <a:moveTo>
                  <a:pt x="2277" y="950"/>
                </a:moveTo>
                <a:cubicBezTo>
                  <a:pt x="2277" y="948"/>
                  <a:pt x="2277" y="949"/>
                  <a:pt x="2276" y="950"/>
                </a:cubicBezTo>
                <a:cubicBezTo>
                  <a:pt x="2275" y="945"/>
                  <a:pt x="2272" y="944"/>
                  <a:pt x="2272" y="940"/>
                </a:cubicBezTo>
                <a:cubicBezTo>
                  <a:pt x="2274" y="942"/>
                  <a:pt x="2274" y="947"/>
                  <a:pt x="2277" y="946"/>
                </a:cubicBezTo>
                <a:cubicBezTo>
                  <a:pt x="2278" y="948"/>
                  <a:pt x="2278" y="949"/>
                  <a:pt x="2277" y="950"/>
                </a:cubicBezTo>
                <a:close/>
                <a:moveTo>
                  <a:pt x="2276" y="942"/>
                </a:moveTo>
                <a:cubicBezTo>
                  <a:pt x="2277" y="943"/>
                  <a:pt x="2276" y="945"/>
                  <a:pt x="2275" y="944"/>
                </a:cubicBezTo>
                <a:cubicBezTo>
                  <a:pt x="2276" y="944"/>
                  <a:pt x="2275" y="943"/>
                  <a:pt x="2276" y="942"/>
                </a:cubicBezTo>
                <a:close/>
                <a:moveTo>
                  <a:pt x="2278" y="953"/>
                </a:moveTo>
                <a:cubicBezTo>
                  <a:pt x="2278" y="952"/>
                  <a:pt x="2277" y="952"/>
                  <a:pt x="2278" y="950"/>
                </a:cubicBezTo>
                <a:cubicBezTo>
                  <a:pt x="2279" y="951"/>
                  <a:pt x="2279" y="952"/>
                  <a:pt x="2278" y="953"/>
                </a:cubicBezTo>
                <a:close/>
                <a:moveTo>
                  <a:pt x="2284" y="960"/>
                </a:moveTo>
                <a:cubicBezTo>
                  <a:pt x="2283" y="958"/>
                  <a:pt x="2278" y="956"/>
                  <a:pt x="2279" y="954"/>
                </a:cubicBezTo>
                <a:cubicBezTo>
                  <a:pt x="2280" y="955"/>
                  <a:pt x="2281" y="956"/>
                  <a:pt x="2281" y="958"/>
                </a:cubicBezTo>
                <a:cubicBezTo>
                  <a:pt x="2282" y="957"/>
                  <a:pt x="2282" y="957"/>
                  <a:pt x="2282" y="957"/>
                </a:cubicBezTo>
                <a:cubicBezTo>
                  <a:pt x="2281" y="957"/>
                  <a:pt x="2285" y="959"/>
                  <a:pt x="2284" y="960"/>
                </a:cubicBezTo>
                <a:close/>
                <a:moveTo>
                  <a:pt x="2284" y="963"/>
                </a:moveTo>
                <a:cubicBezTo>
                  <a:pt x="2285" y="962"/>
                  <a:pt x="2285" y="963"/>
                  <a:pt x="2286" y="963"/>
                </a:cubicBezTo>
                <a:cubicBezTo>
                  <a:pt x="2286" y="963"/>
                  <a:pt x="2287" y="964"/>
                  <a:pt x="2286" y="965"/>
                </a:cubicBezTo>
                <a:cubicBezTo>
                  <a:pt x="2285" y="965"/>
                  <a:pt x="2285" y="964"/>
                  <a:pt x="2286" y="963"/>
                </a:cubicBezTo>
                <a:cubicBezTo>
                  <a:pt x="2285" y="963"/>
                  <a:pt x="2285" y="963"/>
                  <a:pt x="2284" y="963"/>
                </a:cubicBezTo>
                <a:close/>
                <a:moveTo>
                  <a:pt x="2289" y="1014"/>
                </a:moveTo>
                <a:cubicBezTo>
                  <a:pt x="2287" y="1011"/>
                  <a:pt x="2285" y="1008"/>
                  <a:pt x="2285" y="1006"/>
                </a:cubicBezTo>
                <a:cubicBezTo>
                  <a:pt x="2286" y="1007"/>
                  <a:pt x="2289" y="1011"/>
                  <a:pt x="2289" y="1014"/>
                </a:cubicBezTo>
                <a:close/>
                <a:moveTo>
                  <a:pt x="2290" y="1015"/>
                </a:moveTo>
                <a:cubicBezTo>
                  <a:pt x="2290" y="1015"/>
                  <a:pt x="2290" y="1016"/>
                  <a:pt x="2290" y="1015"/>
                </a:cubicBezTo>
                <a:cubicBezTo>
                  <a:pt x="2291" y="1016"/>
                  <a:pt x="2292" y="1017"/>
                  <a:pt x="2292" y="1019"/>
                </a:cubicBezTo>
                <a:cubicBezTo>
                  <a:pt x="2291" y="1018"/>
                  <a:pt x="2289" y="1014"/>
                  <a:pt x="2290" y="1015"/>
                </a:cubicBezTo>
                <a:close/>
                <a:moveTo>
                  <a:pt x="2291" y="967"/>
                </a:moveTo>
                <a:cubicBezTo>
                  <a:pt x="2289" y="963"/>
                  <a:pt x="2289" y="963"/>
                  <a:pt x="2288" y="959"/>
                </a:cubicBezTo>
                <a:cubicBezTo>
                  <a:pt x="2289" y="958"/>
                  <a:pt x="2289" y="959"/>
                  <a:pt x="2291" y="958"/>
                </a:cubicBezTo>
                <a:cubicBezTo>
                  <a:pt x="2291" y="957"/>
                  <a:pt x="2291" y="956"/>
                  <a:pt x="2290" y="955"/>
                </a:cubicBezTo>
                <a:cubicBezTo>
                  <a:pt x="2290" y="955"/>
                  <a:pt x="2290" y="955"/>
                  <a:pt x="2289" y="955"/>
                </a:cubicBezTo>
                <a:cubicBezTo>
                  <a:pt x="2289" y="956"/>
                  <a:pt x="2288" y="956"/>
                  <a:pt x="2287" y="957"/>
                </a:cubicBezTo>
                <a:cubicBezTo>
                  <a:pt x="2287" y="956"/>
                  <a:pt x="2286" y="957"/>
                  <a:pt x="2285" y="957"/>
                </a:cubicBezTo>
                <a:cubicBezTo>
                  <a:pt x="2284" y="955"/>
                  <a:pt x="2283" y="950"/>
                  <a:pt x="2286" y="952"/>
                </a:cubicBezTo>
                <a:cubicBezTo>
                  <a:pt x="2285" y="952"/>
                  <a:pt x="2286" y="951"/>
                  <a:pt x="2285" y="951"/>
                </a:cubicBezTo>
                <a:cubicBezTo>
                  <a:pt x="2285" y="951"/>
                  <a:pt x="2284" y="951"/>
                  <a:pt x="2283" y="952"/>
                </a:cubicBezTo>
                <a:cubicBezTo>
                  <a:pt x="2282" y="950"/>
                  <a:pt x="2280" y="949"/>
                  <a:pt x="2281" y="948"/>
                </a:cubicBezTo>
                <a:cubicBezTo>
                  <a:pt x="2279" y="948"/>
                  <a:pt x="2279" y="943"/>
                  <a:pt x="2278" y="942"/>
                </a:cubicBezTo>
                <a:cubicBezTo>
                  <a:pt x="2277" y="940"/>
                  <a:pt x="2271" y="932"/>
                  <a:pt x="2274" y="933"/>
                </a:cubicBezTo>
                <a:cubicBezTo>
                  <a:pt x="2273" y="932"/>
                  <a:pt x="2271" y="933"/>
                  <a:pt x="2271" y="932"/>
                </a:cubicBezTo>
                <a:cubicBezTo>
                  <a:pt x="2270" y="929"/>
                  <a:pt x="2268" y="926"/>
                  <a:pt x="2266" y="923"/>
                </a:cubicBezTo>
                <a:cubicBezTo>
                  <a:pt x="2267" y="923"/>
                  <a:pt x="2267" y="922"/>
                  <a:pt x="2268" y="922"/>
                </a:cubicBezTo>
                <a:cubicBezTo>
                  <a:pt x="2268" y="923"/>
                  <a:pt x="2268" y="924"/>
                  <a:pt x="2269" y="923"/>
                </a:cubicBezTo>
                <a:cubicBezTo>
                  <a:pt x="2269" y="922"/>
                  <a:pt x="2268" y="921"/>
                  <a:pt x="2268" y="920"/>
                </a:cubicBezTo>
                <a:cubicBezTo>
                  <a:pt x="2267" y="921"/>
                  <a:pt x="2267" y="920"/>
                  <a:pt x="2266" y="921"/>
                </a:cubicBezTo>
                <a:cubicBezTo>
                  <a:pt x="2264" y="918"/>
                  <a:pt x="2264" y="916"/>
                  <a:pt x="2263" y="914"/>
                </a:cubicBezTo>
                <a:cubicBezTo>
                  <a:pt x="2265" y="915"/>
                  <a:pt x="2262" y="913"/>
                  <a:pt x="2263" y="912"/>
                </a:cubicBezTo>
                <a:cubicBezTo>
                  <a:pt x="2263" y="914"/>
                  <a:pt x="2264" y="912"/>
                  <a:pt x="2265" y="912"/>
                </a:cubicBezTo>
                <a:cubicBezTo>
                  <a:pt x="2266" y="913"/>
                  <a:pt x="2267" y="913"/>
                  <a:pt x="2267" y="913"/>
                </a:cubicBezTo>
                <a:cubicBezTo>
                  <a:pt x="2267" y="913"/>
                  <a:pt x="2267" y="912"/>
                  <a:pt x="2268" y="911"/>
                </a:cubicBezTo>
                <a:cubicBezTo>
                  <a:pt x="2267" y="912"/>
                  <a:pt x="2266" y="911"/>
                  <a:pt x="2265" y="911"/>
                </a:cubicBezTo>
                <a:cubicBezTo>
                  <a:pt x="2266" y="909"/>
                  <a:pt x="2267" y="907"/>
                  <a:pt x="2266" y="905"/>
                </a:cubicBezTo>
                <a:cubicBezTo>
                  <a:pt x="2265" y="906"/>
                  <a:pt x="2265" y="906"/>
                  <a:pt x="2265" y="907"/>
                </a:cubicBezTo>
                <a:cubicBezTo>
                  <a:pt x="2264" y="906"/>
                  <a:pt x="2264" y="906"/>
                  <a:pt x="2264" y="905"/>
                </a:cubicBezTo>
                <a:cubicBezTo>
                  <a:pt x="2264" y="905"/>
                  <a:pt x="2265" y="904"/>
                  <a:pt x="2266" y="904"/>
                </a:cubicBezTo>
                <a:cubicBezTo>
                  <a:pt x="2267" y="906"/>
                  <a:pt x="2268" y="906"/>
                  <a:pt x="2269" y="906"/>
                </a:cubicBezTo>
                <a:cubicBezTo>
                  <a:pt x="2268" y="907"/>
                  <a:pt x="2267" y="907"/>
                  <a:pt x="2267" y="909"/>
                </a:cubicBezTo>
                <a:cubicBezTo>
                  <a:pt x="2269" y="910"/>
                  <a:pt x="2269" y="912"/>
                  <a:pt x="2272" y="916"/>
                </a:cubicBezTo>
                <a:cubicBezTo>
                  <a:pt x="2271" y="916"/>
                  <a:pt x="2271" y="917"/>
                  <a:pt x="2270" y="917"/>
                </a:cubicBezTo>
                <a:cubicBezTo>
                  <a:pt x="2269" y="917"/>
                  <a:pt x="2269" y="916"/>
                  <a:pt x="2268" y="915"/>
                </a:cubicBezTo>
                <a:cubicBezTo>
                  <a:pt x="2270" y="919"/>
                  <a:pt x="2270" y="925"/>
                  <a:pt x="2276" y="923"/>
                </a:cubicBezTo>
                <a:cubicBezTo>
                  <a:pt x="2275" y="922"/>
                  <a:pt x="2272" y="922"/>
                  <a:pt x="2273" y="921"/>
                </a:cubicBezTo>
                <a:cubicBezTo>
                  <a:pt x="2274" y="921"/>
                  <a:pt x="2277" y="921"/>
                  <a:pt x="2276" y="923"/>
                </a:cubicBezTo>
                <a:cubicBezTo>
                  <a:pt x="2276" y="922"/>
                  <a:pt x="2277" y="922"/>
                  <a:pt x="2278" y="921"/>
                </a:cubicBezTo>
                <a:cubicBezTo>
                  <a:pt x="2279" y="923"/>
                  <a:pt x="2278" y="923"/>
                  <a:pt x="2279" y="925"/>
                </a:cubicBezTo>
                <a:cubicBezTo>
                  <a:pt x="2279" y="926"/>
                  <a:pt x="2277" y="926"/>
                  <a:pt x="2277" y="927"/>
                </a:cubicBezTo>
                <a:cubicBezTo>
                  <a:pt x="2278" y="927"/>
                  <a:pt x="2278" y="927"/>
                  <a:pt x="2279" y="927"/>
                </a:cubicBezTo>
                <a:cubicBezTo>
                  <a:pt x="2276" y="929"/>
                  <a:pt x="2278" y="929"/>
                  <a:pt x="2279" y="930"/>
                </a:cubicBezTo>
                <a:cubicBezTo>
                  <a:pt x="2278" y="930"/>
                  <a:pt x="2278" y="931"/>
                  <a:pt x="2278" y="932"/>
                </a:cubicBezTo>
                <a:cubicBezTo>
                  <a:pt x="2277" y="930"/>
                  <a:pt x="2276" y="927"/>
                  <a:pt x="2275" y="927"/>
                </a:cubicBezTo>
                <a:cubicBezTo>
                  <a:pt x="2275" y="929"/>
                  <a:pt x="2276" y="930"/>
                  <a:pt x="2274" y="931"/>
                </a:cubicBezTo>
                <a:cubicBezTo>
                  <a:pt x="2275" y="933"/>
                  <a:pt x="2274" y="932"/>
                  <a:pt x="2277" y="933"/>
                </a:cubicBezTo>
                <a:cubicBezTo>
                  <a:pt x="2277" y="931"/>
                  <a:pt x="2274" y="932"/>
                  <a:pt x="2276" y="931"/>
                </a:cubicBezTo>
                <a:cubicBezTo>
                  <a:pt x="2277" y="932"/>
                  <a:pt x="2278" y="934"/>
                  <a:pt x="2280" y="935"/>
                </a:cubicBezTo>
                <a:cubicBezTo>
                  <a:pt x="2280" y="933"/>
                  <a:pt x="2278" y="932"/>
                  <a:pt x="2279" y="930"/>
                </a:cubicBezTo>
                <a:cubicBezTo>
                  <a:pt x="2281" y="931"/>
                  <a:pt x="2280" y="930"/>
                  <a:pt x="2279" y="929"/>
                </a:cubicBezTo>
                <a:cubicBezTo>
                  <a:pt x="2280" y="928"/>
                  <a:pt x="2280" y="928"/>
                  <a:pt x="2281" y="928"/>
                </a:cubicBezTo>
                <a:cubicBezTo>
                  <a:pt x="2281" y="929"/>
                  <a:pt x="2283" y="930"/>
                  <a:pt x="2282" y="931"/>
                </a:cubicBezTo>
                <a:cubicBezTo>
                  <a:pt x="2282" y="930"/>
                  <a:pt x="2279" y="932"/>
                  <a:pt x="2280" y="932"/>
                </a:cubicBezTo>
                <a:cubicBezTo>
                  <a:pt x="2282" y="935"/>
                  <a:pt x="2283" y="939"/>
                  <a:pt x="2286" y="941"/>
                </a:cubicBezTo>
                <a:cubicBezTo>
                  <a:pt x="2287" y="941"/>
                  <a:pt x="2286" y="940"/>
                  <a:pt x="2286" y="938"/>
                </a:cubicBezTo>
                <a:cubicBezTo>
                  <a:pt x="2284" y="938"/>
                  <a:pt x="2286" y="938"/>
                  <a:pt x="2287" y="938"/>
                </a:cubicBezTo>
                <a:cubicBezTo>
                  <a:pt x="2287" y="941"/>
                  <a:pt x="2289" y="944"/>
                  <a:pt x="2291" y="946"/>
                </a:cubicBezTo>
                <a:cubicBezTo>
                  <a:pt x="2289" y="947"/>
                  <a:pt x="2287" y="945"/>
                  <a:pt x="2288" y="944"/>
                </a:cubicBezTo>
                <a:cubicBezTo>
                  <a:pt x="2287" y="945"/>
                  <a:pt x="2286" y="943"/>
                  <a:pt x="2286" y="944"/>
                </a:cubicBezTo>
                <a:cubicBezTo>
                  <a:pt x="2287" y="944"/>
                  <a:pt x="2288" y="947"/>
                  <a:pt x="2287" y="948"/>
                </a:cubicBezTo>
                <a:cubicBezTo>
                  <a:pt x="2286" y="946"/>
                  <a:pt x="2285" y="949"/>
                  <a:pt x="2286" y="950"/>
                </a:cubicBezTo>
                <a:cubicBezTo>
                  <a:pt x="2286" y="949"/>
                  <a:pt x="2289" y="948"/>
                  <a:pt x="2289" y="948"/>
                </a:cubicBezTo>
                <a:cubicBezTo>
                  <a:pt x="2288" y="949"/>
                  <a:pt x="2289" y="951"/>
                  <a:pt x="2291" y="950"/>
                </a:cubicBezTo>
                <a:cubicBezTo>
                  <a:pt x="2290" y="949"/>
                  <a:pt x="2290" y="948"/>
                  <a:pt x="2291" y="947"/>
                </a:cubicBezTo>
                <a:cubicBezTo>
                  <a:pt x="2295" y="953"/>
                  <a:pt x="2298" y="959"/>
                  <a:pt x="2300" y="965"/>
                </a:cubicBezTo>
                <a:cubicBezTo>
                  <a:pt x="2298" y="966"/>
                  <a:pt x="2297" y="965"/>
                  <a:pt x="2297" y="963"/>
                </a:cubicBezTo>
                <a:cubicBezTo>
                  <a:pt x="2296" y="964"/>
                  <a:pt x="2295" y="962"/>
                  <a:pt x="2293" y="963"/>
                </a:cubicBezTo>
                <a:cubicBezTo>
                  <a:pt x="2292" y="965"/>
                  <a:pt x="2295" y="964"/>
                  <a:pt x="2294" y="966"/>
                </a:cubicBezTo>
                <a:cubicBezTo>
                  <a:pt x="2292" y="965"/>
                  <a:pt x="2293" y="965"/>
                  <a:pt x="2291" y="967"/>
                </a:cubicBezTo>
                <a:close/>
                <a:moveTo>
                  <a:pt x="2298" y="969"/>
                </a:moveTo>
                <a:cubicBezTo>
                  <a:pt x="2298" y="969"/>
                  <a:pt x="2298" y="968"/>
                  <a:pt x="2297" y="968"/>
                </a:cubicBezTo>
                <a:cubicBezTo>
                  <a:pt x="2298" y="967"/>
                  <a:pt x="2298" y="967"/>
                  <a:pt x="2298" y="966"/>
                </a:cubicBezTo>
                <a:cubicBezTo>
                  <a:pt x="2299" y="967"/>
                  <a:pt x="2300" y="968"/>
                  <a:pt x="2298" y="969"/>
                </a:cubicBezTo>
                <a:close/>
                <a:moveTo>
                  <a:pt x="2294" y="994"/>
                </a:moveTo>
                <a:cubicBezTo>
                  <a:pt x="2294" y="993"/>
                  <a:pt x="2293" y="991"/>
                  <a:pt x="2295" y="991"/>
                </a:cubicBezTo>
                <a:cubicBezTo>
                  <a:pt x="2296" y="992"/>
                  <a:pt x="2296" y="993"/>
                  <a:pt x="2294" y="994"/>
                </a:cubicBezTo>
                <a:close/>
                <a:moveTo>
                  <a:pt x="2297" y="1001"/>
                </a:moveTo>
                <a:cubicBezTo>
                  <a:pt x="2297" y="1002"/>
                  <a:pt x="2297" y="1002"/>
                  <a:pt x="2297" y="1003"/>
                </a:cubicBezTo>
                <a:cubicBezTo>
                  <a:pt x="2297" y="1003"/>
                  <a:pt x="2297" y="1003"/>
                  <a:pt x="2296" y="1003"/>
                </a:cubicBezTo>
                <a:cubicBezTo>
                  <a:pt x="2296" y="1003"/>
                  <a:pt x="2296" y="1002"/>
                  <a:pt x="2296" y="1002"/>
                </a:cubicBezTo>
                <a:cubicBezTo>
                  <a:pt x="2296" y="1002"/>
                  <a:pt x="2296" y="1001"/>
                  <a:pt x="2297" y="1001"/>
                </a:cubicBezTo>
                <a:close/>
                <a:moveTo>
                  <a:pt x="2293" y="992"/>
                </a:moveTo>
                <a:cubicBezTo>
                  <a:pt x="2293" y="991"/>
                  <a:pt x="2294" y="990"/>
                  <a:pt x="2294" y="989"/>
                </a:cubicBezTo>
                <a:cubicBezTo>
                  <a:pt x="2295" y="990"/>
                  <a:pt x="2294" y="991"/>
                  <a:pt x="2293" y="992"/>
                </a:cubicBezTo>
                <a:close/>
                <a:moveTo>
                  <a:pt x="2294" y="969"/>
                </a:moveTo>
                <a:cubicBezTo>
                  <a:pt x="2293" y="968"/>
                  <a:pt x="2296" y="965"/>
                  <a:pt x="2296" y="965"/>
                </a:cubicBezTo>
                <a:cubicBezTo>
                  <a:pt x="2296" y="965"/>
                  <a:pt x="2296" y="966"/>
                  <a:pt x="2296" y="966"/>
                </a:cubicBezTo>
                <a:cubicBezTo>
                  <a:pt x="2296" y="966"/>
                  <a:pt x="2297" y="966"/>
                  <a:pt x="2297" y="966"/>
                </a:cubicBezTo>
                <a:cubicBezTo>
                  <a:pt x="2296" y="967"/>
                  <a:pt x="2295" y="968"/>
                  <a:pt x="2295" y="969"/>
                </a:cubicBezTo>
                <a:cubicBezTo>
                  <a:pt x="2295" y="969"/>
                  <a:pt x="2296" y="968"/>
                  <a:pt x="2296" y="969"/>
                </a:cubicBezTo>
                <a:cubicBezTo>
                  <a:pt x="2295" y="969"/>
                  <a:pt x="2295" y="969"/>
                  <a:pt x="2294" y="969"/>
                </a:cubicBezTo>
                <a:close/>
                <a:moveTo>
                  <a:pt x="2297" y="971"/>
                </a:moveTo>
                <a:cubicBezTo>
                  <a:pt x="2297" y="970"/>
                  <a:pt x="2296" y="970"/>
                  <a:pt x="2296" y="969"/>
                </a:cubicBezTo>
                <a:cubicBezTo>
                  <a:pt x="2297" y="968"/>
                  <a:pt x="2298" y="970"/>
                  <a:pt x="2297" y="971"/>
                </a:cubicBezTo>
                <a:close/>
                <a:moveTo>
                  <a:pt x="2294" y="1009"/>
                </a:moveTo>
                <a:cubicBezTo>
                  <a:pt x="2294" y="1010"/>
                  <a:pt x="2296" y="1013"/>
                  <a:pt x="2298" y="1013"/>
                </a:cubicBezTo>
                <a:cubicBezTo>
                  <a:pt x="2297" y="1012"/>
                  <a:pt x="2296" y="1010"/>
                  <a:pt x="2295" y="1008"/>
                </a:cubicBezTo>
                <a:cubicBezTo>
                  <a:pt x="2297" y="1010"/>
                  <a:pt x="2299" y="1013"/>
                  <a:pt x="2301" y="1016"/>
                </a:cubicBezTo>
                <a:cubicBezTo>
                  <a:pt x="2303" y="1019"/>
                  <a:pt x="2307" y="1023"/>
                  <a:pt x="2305" y="1027"/>
                </a:cubicBezTo>
                <a:cubicBezTo>
                  <a:pt x="2303" y="1025"/>
                  <a:pt x="2301" y="1016"/>
                  <a:pt x="2298" y="1015"/>
                </a:cubicBezTo>
                <a:cubicBezTo>
                  <a:pt x="2300" y="1020"/>
                  <a:pt x="2303" y="1025"/>
                  <a:pt x="2305" y="1031"/>
                </a:cubicBezTo>
                <a:cubicBezTo>
                  <a:pt x="2303" y="1028"/>
                  <a:pt x="2299" y="1025"/>
                  <a:pt x="2301" y="1023"/>
                </a:cubicBezTo>
                <a:cubicBezTo>
                  <a:pt x="2298" y="1020"/>
                  <a:pt x="2296" y="1015"/>
                  <a:pt x="2295" y="1012"/>
                </a:cubicBezTo>
                <a:cubicBezTo>
                  <a:pt x="2295" y="1011"/>
                  <a:pt x="2291" y="1010"/>
                  <a:pt x="2294" y="1009"/>
                </a:cubicBezTo>
                <a:close/>
                <a:moveTo>
                  <a:pt x="2306" y="1020"/>
                </a:moveTo>
                <a:cubicBezTo>
                  <a:pt x="2307" y="1017"/>
                  <a:pt x="2302" y="1015"/>
                  <a:pt x="2304" y="1014"/>
                </a:cubicBezTo>
                <a:cubicBezTo>
                  <a:pt x="2303" y="1014"/>
                  <a:pt x="2301" y="1012"/>
                  <a:pt x="2302" y="1010"/>
                </a:cubicBezTo>
                <a:cubicBezTo>
                  <a:pt x="2304" y="1011"/>
                  <a:pt x="2305" y="1017"/>
                  <a:pt x="2307" y="1017"/>
                </a:cubicBezTo>
                <a:cubicBezTo>
                  <a:pt x="2307" y="1018"/>
                  <a:pt x="2308" y="1019"/>
                  <a:pt x="2306" y="1020"/>
                </a:cubicBezTo>
                <a:close/>
                <a:moveTo>
                  <a:pt x="2297" y="1040"/>
                </a:moveTo>
                <a:cubicBezTo>
                  <a:pt x="2296" y="1040"/>
                  <a:pt x="2293" y="1037"/>
                  <a:pt x="2296" y="1037"/>
                </a:cubicBezTo>
                <a:cubicBezTo>
                  <a:pt x="2296" y="1039"/>
                  <a:pt x="2297" y="1039"/>
                  <a:pt x="2297" y="1040"/>
                </a:cubicBezTo>
                <a:close/>
                <a:moveTo>
                  <a:pt x="2298" y="1020"/>
                </a:moveTo>
                <a:cubicBezTo>
                  <a:pt x="2297" y="1020"/>
                  <a:pt x="2297" y="1020"/>
                  <a:pt x="2297" y="1021"/>
                </a:cubicBezTo>
                <a:cubicBezTo>
                  <a:pt x="2296" y="1020"/>
                  <a:pt x="2295" y="1019"/>
                  <a:pt x="2296" y="1018"/>
                </a:cubicBezTo>
                <a:cubicBezTo>
                  <a:pt x="2296" y="1020"/>
                  <a:pt x="2299" y="1019"/>
                  <a:pt x="2298" y="1020"/>
                </a:cubicBezTo>
                <a:close/>
                <a:moveTo>
                  <a:pt x="2300" y="1044"/>
                </a:moveTo>
                <a:cubicBezTo>
                  <a:pt x="2303" y="1045"/>
                  <a:pt x="2306" y="1051"/>
                  <a:pt x="2306" y="1053"/>
                </a:cubicBezTo>
                <a:cubicBezTo>
                  <a:pt x="2304" y="1050"/>
                  <a:pt x="2304" y="1047"/>
                  <a:pt x="2300" y="1044"/>
                </a:cubicBezTo>
                <a:close/>
                <a:moveTo>
                  <a:pt x="2308" y="1038"/>
                </a:moveTo>
                <a:cubicBezTo>
                  <a:pt x="2307" y="1037"/>
                  <a:pt x="2306" y="1037"/>
                  <a:pt x="2306" y="1036"/>
                </a:cubicBezTo>
                <a:cubicBezTo>
                  <a:pt x="2308" y="1035"/>
                  <a:pt x="2307" y="1035"/>
                  <a:pt x="2308" y="1034"/>
                </a:cubicBezTo>
                <a:cubicBezTo>
                  <a:pt x="2309" y="1036"/>
                  <a:pt x="2310" y="1036"/>
                  <a:pt x="2308" y="1038"/>
                </a:cubicBezTo>
                <a:close/>
                <a:moveTo>
                  <a:pt x="2301" y="1004"/>
                </a:moveTo>
                <a:cubicBezTo>
                  <a:pt x="2298" y="1002"/>
                  <a:pt x="2296" y="996"/>
                  <a:pt x="2296" y="995"/>
                </a:cubicBezTo>
                <a:cubicBezTo>
                  <a:pt x="2301" y="1001"/>
                  <a:pt x="2307" y="1011"/>
                  <a:pt x="2309" y="1020"/>
                </a:cubicBezTo>
                <a:cubicBezTo>
                  <a:pt x="2308" y="1014"/>
                  <a:pt x="2301" y="1009"/>
                  <a:pt x="2301" y="1004"/>
                </a:cubicBezTo>
                <a:close/>
                <a:moveTo>
                  <a:pt x="2314" y="1081"/>
                </a:moveTo>
                <a:cubicBezTo>
                  <a:pt x="2315" y="1080"/>
                  <a:pt x="2315" y="1082"/>
                  <a:pt x="2316" y="1083"/>
                </a:cubicBezTo>
                <a:cubicBezTo>
                  <a:pt x="2315" y="1083"/>
                  <a:pt x="2315" y="1081"/>
                  <a:pt x="2314" y="1081"/>
                </a:cubicBezTo>
                <a:close/>
                <a:moveTo>
                  <a:pt x="2313" y="1061"/>
                </a:moveTo>
                <a:cubicBezTo>
                  <a:pt x="2314" y="1062"/>
                  <a:pt x="2314" y="1063"/>
                  <a:pt x="2314" y="1064"/>
                </a:cubicBezTo>
                <a:cubicBezTo>
                  <a:pt x="2316" y="1063"/>
                  <a:pt x="2318" y="1069"/>
                  <a:pt x="2320" y="1070"/>
                </a:cubicBezTo>
                <a:cubicBezTo>
                  <a:pt x="2319" y="1071"/>
                  <a:pt x="2319" y="1072"/>
                  <a:pt x="2318" y="1073"/>
                </a:cubicBezTo>
                <a:cubicBezTo>
                  <a:pt x="2314" y="1069"/>
                  <a:pt x="2312" y="1065"/>
                  <a:pt x="2312" y="1061"/>
                </a:cubicBezTo>
                <a:cubicBezTo>
                  <a:pt x="2312" y="1062"/>
                  <a:pt x="2313" y="1061"/>
                  <a:pt x="2313" y="1061"/>
                </a:cubicBezTo>
                <a:close/>
                <a:moveTo>
                  <a:pt x="2311" y="1061"/>
                </a:moveTo>
                <a:cubicBezTo>
                  <a:pt x="2310" y="1060"/>
                  <a:pt x="2311" y="1060"/>
                  <a:pt x="2309" y="1059"/>
                </a:cubicBezTo>
                <a:cubicBezTo>
                  <a:pt x="2311" y="1057"/>
                  <a:pt x="2312" y="1061"/>
                  <a:pt x="2311" y="1061"/>
                </a:cubicBezTo>
                <a:close/>
                <a:moveTo>
                  <a:pt x="2310" y="1020"/>
                </a:moveTo>
                <a:cubicBezTo>
                  <a:pt x="2311" y="1020"/>
                  <a:pt x="2311" y="1022"/>
                  <a:pt x="2311" y="1023"/>
                </a:cubicBezTo>
                <a:cubicBezTo>
                  <a:pt x="2311" y="1022"/>
                  <a:pt x="2309" y="1021"/>
                  <a:pt x="2310" y="1020"/>
                </a:cubicBezTo>
                <a:close/>
                <a:moveTo>
                  <a:pt x="2312" y="1044"/>
                </a:moveTo>
                <a:cubicBezTo>
                  <a:pt x="2311" y="1044"/>
                  <a:pt x="2310" y="1042"/>
                  <a:pt x="2311" y="1042"/>
                </a:cubicBezTo>
                <a:cubicBezTo>
                  <a:pt x="2312" y="1043"/>
                  <a:pt x="2312" y="1042"/>
                  <a:pt x="2313" y="1042"/>
                </a:cubicBezTo>
                <a:cubicBezTo>
                  <a:pt x="2312" y="1043"/>
                  <a:pt x="2313" y="1044"/>
                  <a:pt x="2312" y="1044"/>
                </a:cubicBezTo>
                <a:close/>
                <a:moveTo>
                  <a:pt x="2317" y="1025"/>
                </a:moveTo>
                <a:cubicBezTo>
                  <a:pt x="2313" y="1019"/>
                  <a:pt x="2310" y="1014"/>
                  <a:pt x="2307" y="1008"/>
                </a:cubicBezTo>
                <a:cubicBezTo>
                  <a:pt x="2307" y="1008"/>
                  <a:pt x="2307" y="1009"/>
                  <a:pt x="2307" y="1008"/>
                </a:cubicBezTo>
                <a:cubicBezTo>
                  <a:pt x="2303" y="1003"/>
                  <a:pt x="2299" y="997"/>
                  <a:pt x="2297" y="989"/>
                </a:cubicBezTo>
                <a:cubicBezTo>
                  <a:pt x="2297" y="988"/>
                  <a:pt x="2295" y="985"/>
                  <a:pt x="2296" y="986"/>
                </a:cubicBezTo>
                <a:cubicBezTo>
                  <a:pt x="2300" y="994"/>
                  <a:pt x="2303" y="999"/>
                  <a:pt x="2307" y="1006"/>
                </a:cubicBezTo>
                <a:cubicBezTo>
                  <a:pt x="2308" y="1006"/>
                  <a:pt x="2311" y="1007"/>
                  <a:pt x="2310" y="1010"/>
                </a:cubicBezTo>
                <a:cubicBezTo>
                  <a:pt x="2310" y="1010"/>
                  <a:pt x="2309" y="1009"/>
                  <a:pt x="2309" y="1009"/>
                </a:cubicBezTo>
                <a:cubicBezTo>
                  <a:pt x="2310" y="1010"/>
                  <a:pt x="2310" y="1010"/>
                  <a:pt x="2310" y="1011"/>
                </a:cubicBezTo>
                <a:cubicBezTo>
                  <a:pt x="2311" y="1011"/>
                  <a:pt x="2311" y="1010"/>
                  <a:pt x="2312" y="1010"/>
                </a:cubicBezTo>
                <a:cubicBezTo>
                  <a:pt x="2311" y="1010"/>
                  <a:pt x="2311" y="1011"/>
                  <a:pt x="2312" y="1011"/>
                </a:cubicBezTo>
                <a:cubicBezTo>
                  <a:pt x="2313" y="1012"/>
                  <a:pt x="2311" y="1011"/>
                  <a:pt x="2311" y="1012"/>
                </a:cubicBezTo>
                <a:cubicBezTo>
                  <a:pt x="2313" y="1012"/>
                  <a:pt x="2312" y="1014"/>
                  <a:pt x="2313" y="1014"/>
                </a:cubicBezTo>
                <a:cubicBezTo>
                  <a:pt x="2314" y="1013"/>
                  <a:pt x="2314" y="1013"/>
                  <a:pt x="2315" y="1012"/>
                </a:cubicBezTo>
                <a:cubicBezTo>
                  <a:pt x="2316" y="1014"/>
                  <a:pt x="2312" y="1014"/>
                  <a:pt x="2313" y="1016"/>
                </a:cubicBezTo>
                <a:cubicBezTo>
                  <a:pt x="2316" y="1018"/>
                  <a:pt x="2321" y="1022"/>
                  <a:pt x="2317" y="1025"/>
                </a:cubicBezTo>
                <a:close/>
                <a:moveTo>
                  <a:pt x="2302" y="992"/>
                </a:moveTo>
                <a:cubicBezTo>
                  <a:pt x="2303" y="994"/>
                  <a:pt x="2304" y="996"/>
                  <a:pt x="2303" y="998"/>
                </a:cubicBezTo>
                <a:cubicBezTo>
                  <a:pt x="2302" y="996"/>
                  <a:pt x="2300" y="993"/>
                  <a:pt x="2302" y="992"/>
                </a:cubicBezTo>
                <a:close/>
                <a:moveTo>
                  <a:pt x="2306" y="1002"/>
                </a:moveTo>
                <a:cubicBezTo>
                  <a:pt x="2307" y="1003"/>
                  <a:pt x="2307" y="1003"/>
                  <a:pt x="2308" y="1004"/>
                </a:cubicBezTo>
                <a:cubicBezTo>
                  <a:pt x="2306" y="1005"/>
                  <a:pt x="2305" y="1002"/>
                  <a:pt x="2306" y="1002"/>
                </a:cubicBezTo>
                <a:close/>
                <a:moveTo>
                  <a:pt x="2312" y="1008"/>
                </a:moveTo>
                <a:cubicBezTo>
                  <a:pt x="2312" y="1008"/>
                  <a:pt x="2313" y="1008"/>
                  <a:pt x="2313" y="1009"/>
                </a:cubicBezTo>
                <a:cubicBezTo>
                  <a:pt x="2312" y="1011"/>
                  <a:pt x="2311" y="1008"/>
                  <a:pt x="2312" y="1008"/>
                </a:cubicBezTo>
                <a:close/>
                <a:moveTo>
                  <a:pt x="2314" y="1010"/>
                </a:moveTo>
                <a:cubicBezTo>
                  <a:pt x="2313" y="1011"/>
                  <a:pt x="2315" y="1011"/>
                  <a:pt x="2314" y="1012"/>
                </a:cubicBezTo>
                <a:cubicBezTo>
                  <a:pt x="2314" y="1012"/>
                  <a:pt x="2311" y="1010"/>
                  <a:pt x="2314" y="1010"/>
                </a:cubicBezTo>
                <a:close/>
                <a:moveTo>
                  <a:pt x="2306" y="985"/>
                </a:moveTo>
                <a:cubicBezTo>
                  <a:pt x="2306" y="986"/>
                  <a:pt x="2304" y="986"/>
                  <a:pt x="2305" y="987"/>
                </a:cubicBezTo>
                <a:cubicBezTo>
                  <a:pt x="2308" y="988"/>
                  <a:pt x="2307" y="994"/>
                  <a:pt x="2311" y="995"/>
                </a:cubicBezTo>
                <a:cubicBezTo>
                  <a:pt x="2310" y="999"/>
                  <a:pt x="2317" y="1003"/>
                  <a:pt x="2315" y="1007"/>
                </a:cubicBezTo>
                <a:cubicBezTo>
                  <a:pt x="2309" y="997"/>
                  <a:pt x="2305" y="992"/>
                  <a:pt x="2300" y="981"/>
                </a:cubicBezTo>
                <a:cubicBezTo>
                  <a:pt x="2300" y="982"/>
                  <a:pt x="2302" y="979"/>
                  <a:pt x="2301" y="979"/>
                </a:cubicBezTo>
                <a:cubicBezTo>
                  <a:pt x="2299" y="981"/>
                  <a:pt x="2301" y="978"/>
                  <a:pt x="2299" y="979"/>
                </a:cubicBezTo>
                <a:cubicBezTo>
                  <a:pt x="2300" y="976"/>
                  <a:pt x="2297" y="974"/>
                  <a:pt x="2298" y="971"/>
                </a:cubicBezTo>
                <a:cubicBezTo>
                  <a:pt x="2299" y="972"/>
                  <a:pt x="2299" y="974"/>
                  <a:pt x="2300" y="974"/>
                </a:cubicBezTo>
                <a:cubicBezTo>
                  <a:pt x="2300" y="973"/>
                  <a:pt x="2299" y="971"/>
                  <a:pt x="2300" y="970"/>
                </a:cubicBezTo>
                <a:cubicBezTo>
                  <a:pt x="2301" y="972"/>
                  <a:pt x="2300" y="970"/>
                  <a:pt x="2302" y="970"/>
                </a:cubicBezTo>
                <a:cubicBezTo>
                  <a:pt x="2304" y="973"/>
                  <a:pt x="2305" y="977"/>
                  <a:pt x="2308" y="981"/>
                </a:cubicBezTo>
                <a:cubicBezTo>
                  <a:pt x="2307" y="980"/>
                  <a:pt x="2307" y="980"/>
                  <a:pt x="2308" y="979"/>
                </a:cubicBezTo>
                <a:cubicBezTo>
                  <a:pt x="2311" y="979"/>
                  <a:pt x="2310" y="983"/>
                  <a:pt x="2312" y="983"/>
                </a:cubicBezTo>
                <a:cubicBezTo>
                  <a:pt x="2310" y="985"/>
                  <a:pt x="2309" y="984"/>
                  <a:pt x="2309" y="985"/>
                </a:cubicBezTo>
                <a:cubicBezTo>
                  <a:pt x="2310" y="985"/>
                  <a:pt x="2311" y="985"/>
                  <a:pt x="2312" y="985"/>
                </a:cubicBezTo>
                <a:cubicBezTo>
                  <a:pt x="2317" y="993"/>
                  <a:pt x="2320" y="1005"/>
                  <a:pt x="2324" y="1011"/>
                </a:cubicBezTo>
                <a:cubicBezTo>
                  <a:pt x="2315" y="1003"/>
                  <a:pt x="2313" y="994"/>
                  <a:pt x="2306" y="985"/>
                </a:cubicBezTo>
                <a:close/>
                <a:moveTo>
                  <a:pt x="2325" y="994"/>
                </a:moveTo>
                <a:cubicBezTo>
                  <a:pt x="2325" y="993"/>
                  <a:pt x="2324" y="994"/>
                  <a:pt x="2324" y="995"/>
                </a:cubicBezTo>
                <a:cubicBezTo>
                  <a:pt x="2324" y="992"/>
                  <a:pt x="2321" y="991"/>
                  <a:pt x="2322" y="989"/>
                </a:cubicBezTo>
                <a:cubicBezTo>
                  <a:pt x="2323" y="989"/>
                  <a:pt x="2322" y="994"/>
                  <a:pt x="2325" y="992"/>
                </a:cubicBezTo>
                <a:cubicBezTo>
                  <a:pt x="2325" y="993"/>
                  <a:pt x="2326" y="993"/>
                  <a:pt x="2325" y="994"/>
                </a:cubicBezTo>
                <a:close/>
                <a:moveTo>
                  <a:pt x="2325" y="986"/>
                </a:moveTo>
                <a:cubicBezTo>
                  <a:pt x="2327" y="984"/>
                  <a:pt x="2328" y="988"/>
                  <a:pt x="2328" y="989"/>
                </a:cubicBezTo>
                <a:cubicBezTo>
                  <a:pt x="2325" y="989"/>
                  <a:pt x="2326" y="987"/>
                  <a:pt x="2325" y="986"/>
                </a:cubicBezTo>
                <a:close/>
                <a:moveTo>
                  <a:pt x="2329" y="993"/>
                </a:moveTo>
                <a:cubicBezTo>
                  <a:pt x="2329" y="993"/>
                  <a:pt x="2330" y="994"/>
                  <a:pt x="2330" y="993"/>
                </a:cubicBezTo>
                <a:cubicBezTo>
                  <a:pt x="2329" y="992"/>
                  <a:pt x="2328" y="993"/>
                  <a:pt x="2328" y="994"/>
                </a:cubicBezTo>
                <a:cubicBezTo>
                  <a:pt x="2326" y="992"/>
                  <a:pt x="2330" y="992"/>
                  <a:pt x="2328" y="991"/>
                </a:cubicBezTo>
                <a:cubicBezTo>
                  <a:pt x="2329" y="990"/>
                  <a:pt x="2330" y="991"/>
                  <a:pt x="2330" y="990"/>
                </a:cubicBezTo>
                <a:cubicBezTo>
                  <a:pt x="2332" y="992"/>
                  <a:pt x="2331" y="993"/>
                  <a:pt x="2332" y="994"/>
                </a:cubicBezTo>
                <a:cubicBezTo>
                  <a:pt x="2330" y="996"/>
                  <a:pt x="2328" y="994"/>
                  <a:pt x="2329" y="993"/>
                </a:cubicBezTo>
                <a:close/>
                <a:moveTo>
                  <a:pt x="2330" y="999"/>
                </a:moveTo>
                <a:cubicBezTo>
                  <a:pt x="2330" y="998"/>
                  <a:pt x="2329" y="997"/>
                  <a:pt x="2330" y="996"/>
                </a:cubicBezTo>
                <a:cubicBezTo>
                  <a:pt x="2330" y="997"/>
                  <a:pt x="2331" y="997"/>
                  <a:pt x="2331" y="997"/>
                </a:cubicBezTo>
                <a:cubicBezTo>
                  <a:pt x="2331" y="996"/>
                  <a:pt x="2331" y="996"/>
                  <a:pt x="2331" y="995"/>
                </a:cubicBezTo>
                <a:cubicBezTo>
                  <a:pt x="2332" y="996"/>
                  <a:pt x="2333" y="997"/>
                  <a:pt x="2332" y="998"/>
                </a:cubicBezTo>
                <a:cubicBezTo>
                  <a:pt x="2331" y="997"/>
                  <a:pt x="2331" y="998"/>
                  <a:pt x="2330" y="999"/>
                </a:cubicBezTo>
                <a:close/>
                <a:moveTo>
                  <a:pt x="2336" y="1005"/>
                </a:moveTo>
                <a:cubicBezTo>
                  <a:pt x="2335" y="1003"/>
                  <a:pt x="2332" y="1003"/>
                  <a:pt x="2332" y="1001"/>
                </a:cubicBezTo>
                <a:cubicBezTo>
                  <a:pt x="2334" y="1002"/>
                  <a:pt x="2332" y="999"/>
                  <a:pt x="2333" y="999"/>
                </a:cubicBezTo>
                <a:cubicBezTo>
                  <a:pt x="2334" y="1002"/>
                  <a:pt x="2337" y="1003"/>
                  <a:pt x="2336" y="1005"/>
                </a:cubicBezTo>
                <a:close/>
                <a:moveTo>
                  <a:pt x="2344" y="994"/>
                </a:moveTo>
                <a:cubicBezTo>
                  <a:pt x="2345" y="993"/>
                  <a:pt x="2346" y="994"/>
                  <a:pt x="2347" y="995"/>
                </a:cubicBezTo>
                <a:cubicBezTo>
                  <a:pt x="2345" y="996"/>
                  <a:pt x="2345" y="995"/>
                  <a:pt x="2344" y="994"/>
                </a:cubicBezTo>
                <a:close/>
                <a:moveTo>
                  <a:pt x="2352" y="1001"/>
                </a:moveTo>
                <a:cubicBezTo>
                  <a:pt x="2352" y="1000"/>
                  <a:pt x="2351" y="999"/>
                  <a:pt x="2352" y="998"/>
                </a:cubicBezTo>
                <a:cubicBezTo>
                  <a:pt x="2353" y="999"/>
                  <a:pt x="2354" y="1000"/>
                  <a:pt x="2352" y="1001"/>
                </a:cubicBezTo>
                <a:close/>
                <a:moveTo>
                  <a:pt x="2351" y="987"/>
                </a:moveTo>
                <a:cubicBezTo>
                  <a:pt x="2350" y="990"/>
                  <a:pt x="2353" y="990"/>
                  <a:pt x="2352" y="992"/>
                </a:cubicBezTo>
                <a:cubicBezTo>
                  <a:pt x="2351" y="991"/>
                  <a:pt x="2349" y="994"/>
                  <a:pt x="2350" y="992"/>
                </a:cubicBezTo>
                <a:cubicBezTo>
                  <a:pt x="2351" y="992"/>
                  <a:pt x="2350" y="990"/>
                  <a:pt x="2351" y="989"/>
                </a:cubicBezTo>
                <a:cubicBezTo>
                  <a:pt x="2350" y="990"/>
                  <a:pt x="2348" y="991"/>
                  <a:pt x="2348" y="989"/>
                </a:cubicBezTo>
                <a:cubicBezTo>
                  <a:pt x="2350" y="988"/>
                  <a:pt x="2348" y="988"/>
                  <a:pt x="2348" y="986"/>
                </a:cubicBezTo>
                <a:cubicBezTo>
                  <a:pt x="2347" y="987"/>
                  <a:pt x="2348" y="988"/>
                  <a:pt x="2346" y="988"/>
                </a:cubicBezTo>
                <a:cubicBezTo>
                  <a:pt x="2346" y="987"/>
                  <a:pt x="2346" y="985"/>
                  <a:pt x="2343" y="986"/>
                </a:cubicBezTo>
                <a:cubicBezTo>
                  <a:pt x="2342" y="982"/>
                  <a:pt x="2344" y="983"/>
                  <a:pt x="2342" y="980"/>
                </a:cubicBezTo>
                <a:cubicBezTo>
                  <a:pt x="2342" y="982"/>
                  <a:pt x="2340" y="982"/>
                  <a:pt x="2338" y="983"/>
                </a:cubicBezTo>
                <a:cubicBezTo>
                  <a:pt x="2339" y="984"/>
                  <a:pt x="2339" y="986"/>
                  <a:pt x="2340" y="987"/>
                </a:cubicBezTo>
                <a:cubicBezTo>
                  <a:pt x="2340" y="987"/>
                  <a:pt x="2340" y="987"/>
                  <a:pt x="2340" y="987"/>
                </a:cubicBezTo>
                <a:cubicBezTo>
                  <a:pt x="2341" y="987"/>
                  <a:pt x="2341" y="987"/>
                  <a:pt x="2341" y="987"/>
                </a:cubicBezTo>
                <a:cubicBezTo>
                  <a:pt x="2341" y="987"/>
                  <a:pt x="2340" y="987"/>
                  <a:pt x="2340" y="987"/>
                </a:cubicBezTo>
                <a:cubicBezTo>
                  <a:pt x="2340" y="987"/>
                  <a:pt x="2340" y="987"/>
                  <a:pt x="2340" y="987"/>
                </a:cubicBezTo>
                <a:cubicBezTo>
                  <a:pt x="2340" y="987"/>
                  <a:pt x="2340" y="987"/>
                  <a:pt x="2340" y="987"/>
                </a:cubicBezTo>
                <a:cubicBezTo>
                  <a:pt x="2336" y="985"/>
                  <a:pt x="2336" y="981"/>
                  <a:pt x="2334" y="978"/>
                </a:cubicBezTo>
                <a:cubicBezTo>
                  <a:pt x="2333" y="976"/>
                  <a:pt x="2330" y="974"/>
                  <a:pt x="2330" y="971"/>
                </a:cubicBezTo>
                <a:cubicBezTo>
                  <a:pt x="2332" y="969"/>
                  <a:pt x="2331" y="973"/>
                  <a:pt x="2333" y="971"/>
                </a:cubicBezTo>
                <a:cubicBezTo>
                  <a:pt x="2333" y="969"/>
                  <a:pt x="2331" y="970"/>
                  <a:pt x="2330" y="969"/>
                </a:cubicBezTo>
                <a:cubicBezTo>
                  <a:pt x="2329" y="968"/>
                  <a:pt x="2332" y="969"/>
                  <a:pt x="2331" y="968"/>
                </a:cubicBezTo>
                <a:cubicBezTo>
                  <a:pt x="2331" y="965"/>
                  <a:pt x="2329" y="968"/>
                  <a:pt x="2330" y="968"/>
                </a:cubicBezTo>
                <a:cubicBezTo>
                  <a:pt x="2326" y="967"/>
                  <a:pt x="2325" y="964"/>
                  <a:pt x="2324" y="959"/>
                </a:cubicBezTo>
                <a:cubicBezTo>
                  <a:pt x="2324" y="960"/>
                  <a:pt x="2327" y="959"/>
                  <a:pt x="2328" y="962"/>
                </a:cubicBezTo>
                <a:cubicBezTo>
                  <a:pt x="2326" y="961"/>
                  <a:pt x="2328" y="965"/>
                  <a:pt x="2329" y="965"/>
                </a:cubicBezTo>
                <a:cubicBezTo>
                  <a:pt x="2330" y="963"/>
                  <a:pt x="2331" y="964"/>
                  <a:pt x="2332" y="964"/>
                </a:cubicBezTo>
                <a:cubicBezTo>
                  <a:pt x="2332" y="965"/>
                  <a:pt x="2330" y="966"/>
                  <a:pt x="2331" y="967"/>
                </a:cubicBezTo>
                <a:cubicBezTo>
                  <a:pt x="2332" y="966"/>
                  <a:pt x="2332" y="966"/>
                  <a:pt x="2332" y="965"/>
                </a:cubicBezTo>
                <a:cubicBezTo>
                  <a:pt x="2333" y="967"/>
                  <a:pt x="2334" y="970"/>
                  <a:pt x="2336" y="971"/>
                </a:cubicBezTo>
                <a:cubicBezTo>
                  <a:pt x="2337" y="970"/>
                  <a:pt x="2336" y="970"/>
                  <a:pt x="2337" y="970"/>
                </a:cubicBezTo>
                <a:cubicBezTo>
                  <a:pt x="2338" y="970"/>
                  <a:pt x="2338" y="973"/>
                  <a:pt x="2339" y="972"/>
                </a:cubicBezTo>
                <a:cubicBezTo>
                  <a:pt x="2338" y="971"/>
                  <a:pt x="2337" y="970"/>
                  <a:pt x="2339" y="970"/>
                </a:cubicBezTo>
                <a:cubicBezTo>
                  <a:pt x="2341" y="973"/>
                  <a:pt x="2343" y="978"/>
                  <a:pt x="2345" y="979"/>
                </a:cubicBezTo>
                <a:cubicBezTo>
                  <a:pt x="2345" y="979"/>
                  <a:pt x="2345" y="979"/>
                  <a:pt x="2344" y="979"/>
                </a:cubicBezTo>
                <a:cubicBezTo>
                  <a:pt x="2344" y="980"/>
                  <a:pt x="2345" y="980"/>
                  <a:pt x="2345" y="981"/>
                </a:cubicBezTo>
                <a:cubicBezTo>
                  <a:pt x="2346" y="978"/>
                  <a:pt x="2348" y="983"/>
                  <a:pt x="2350" y="983"/>
                </a:cubicBezTo>
                <a:cubicBezTo>
                  <a:pt x="2349" y="982"/>
                  <a:pt x="2346" y="978"/>
                  <a:pt x="2344" y="978"/>
                </a:cubicBezTo>
                <a:cubicBezTo>
                  <a:pt x="2346" y="977"/>
                  <a:pt x="2345" y="976"/>
                  <a:pt x="2344" y="974"/>
                </a:cubicBezTo>
                <a:cubicBezTo>
                  <a:pt x="2343" y="974"/>
                  <a:pt x="2343" y="976"/>
                  <a:pt x="2342" y="975"/>
                </a:cubicBezTo>
                <a:cubicBezTo>
                  <a:pt x="2345" y="973"/>
                  <a:pt x="2341" y="972"/>
                  <a:pt x="2341" y="969"/>
                </a:cubicBezTo>
                <a:cubicBezTo>
                  <a:pt x="2344" y="968"/>
                  <a:pt x="2341" y="966"/>
                  <a:pt x="2342" y="965"/>
                </a:cubicBezTo>
                <a:cubicBezTo>
                  <a:pt x="2344" y="967"/>
                  <a:pt x="2344" y="967"/>
                  <a:pt x="2344" y="969"/>
                </a:cubicBezTo>
                <a:cubicBezTo>
                  <a:pt x="2345" y="969"/>
                  <a:pt x="2345" y="969"/>
                  <a:pt x="2346" y="969"/>
                </a:cubicBezTo>
                <a:cubicBezTo>
                  <a:pt x="2346" y="967"/>
                  <a:pt x="2343" y="963"/>
                  <a:pt x="2343" y="962"/>
                </a:cubicBezTo>
                <a:cubicBezTo>
                  <a:pt x="2343" y="962"/>
                  <a:pt x="2343" y="962"/>
                  <a:pt x="2344" y="962"/>
                </a:cubicBezTo>
                <a:cubicBezTo>
                  <a:pt x="2344" y="962"/>
                  <a:pt x="2344" y="962"/>
                  <a:pt x="2344" y="961"/>
                </a:cubicBezTo>
                <a:cubicBezTo>
                  <a:pt x="2346" y="964"/>
                  <a:pt x="2350" y="972"/>
                  <a:pt x="2350" y="974"/>
                </a:cubicBezTo>
                <a:cubicBezTo>
                  <a:pt x="2349" y="975"/>
                  <a:pt x="2348" y="975"/>
                  <a:pt x="2348" y="976"/>
                </a:cubicBezTo>
                <a:cubicBezTo>
                  <a:pt x="2350" y="975"/>
                  <a:pt x="2348" y="980"/>
                  <a:pt x="2351" y="979"/>
                </a:cubicBezTo>
                <a:cubicBezTo>
                  <a:pt x="2351" y="978"/>
                  <a:pt x="2349" y="977"/>
                  <a:pt x="2350" y="976"/>
                </a:cubicBezTo>
                <a:cubicBezTo>
                  <a:pt x="2351" y="978"/>
                  <a:pt x="2352" y="975"/>
                  <a:pt x="2353" y="976"/>
                </a:cubicBezTo>
                <a:cubicBezTo>
                  <a:pt x="2350" y="978"/>
                  <a:pt x="2353" y="978"/>
                  <a:pt x="2352" y="980"/>
                </a:cubicBezTo>
                <a:cubicBezTo>
                  <a:pt x="2354" y="979"/>
                  <a:pt x="2353" y="984"/>
                  <a:pt x="2356" y="984"/>
                </a:cubicBezTo>
                <a:cubicBezTo>
                  <a:pt x="2352" y="978"/>
                  <a:pt x="2358" y="984"/>
                  <a:pt x="2356" y="987"/>
                </a:cubicBezTo>
                <a:cubicBezTo>
                  <a:pt x="2358" y="991"/>
                  <a:pt x="2362" y="994"/>
                  <a:pt x="2362" y="997"/>
                </a:cubicBezTo>
                <a:cubicBezTo>
                  <a:pt x="2360" y="996"/>
                  <a:pt x="2360" y="998"/>
                  <a:pt x="2359" y="999"/>
                </a:cubicBezTo>
                <a:cubicBezTo>
                  <a:pt x="2355" y="997"/>
                  <a:pt x="2353" y="990"/>
                  <a:pt x="2351" y="987"/>
                </a:cubicBezTo>
                <a:close/>
                <a:moveTo>
                  <a:pt x="2370" y="910"/>
                </a:moveTo>
                <a:cubicBezTo>
                  <a:pt x="2368" y="911"/>
                  <a:pt x="2368" y="909"/>
                  <a:pt x="2367" y="909"/>
                </a:cubicBezTo>
                <a:cubicBezTo>
                  <a:pt x="2368" y="908"/>
                  <a:pt x="2368" y="908"/>
                  <a:pt x="2369" y="907"/>
                </a:cubicBezTo>
                <a:cubicBezTo>
                  <a:pt x="2369" y="908"/>
                  <a:pt x="2369" y="908"/>
                  <a:pt x="2369" y="909"/>
                </a:cubicBezTo>
                <a:cubicBezTo>
                  <a:pt x="2369" y="909"/>
                  <a:pt x="2369" y="909"/>
                  <a:pt x="2370" y="910"/>
                </a:cubicBezTo>
                <a:close/>
                <a:moveTo>
                  <a:pt x="2372" y="910"/>
                </a:moveTo>
                <a:cubicBezTo>
                  <a:pt x="2372" y="911"/>
                  <a:pt x="2374" y="912"/>
                  <a:pt x="2373" y="913"/>
                </a:cubicBezTo>
                <a:cubicBezTo>
                  <a:pt x="2372" y="913"/>
                  <a:pt x="2372" y="912"/>
                  <a:pt x="2372" y="912"/>
                </a:cubicBezTo>
                <a:cubicBezTo>
                  <a:pt x="2372" y="913"/>
                  <a:pt x="2372" y="913"/>
                  <a:pt x="2371" y="914"/>
                </a:cubicBezTo>
                <a:cubicBezTo>
                  <a:pt x="2371" y="912"/>
                  <a:pt x="2368" y="913"/>
                  <a:pt x="2369" y="911"/>
                </a:cubicBezTo>
                <a:cubicBezTo>
                  <a:pt x="2370" y="912"/>
                  <a:pt x="2371" y="911"/>
                  <a:pt x="2372" y="911"/>
                </a:cubicBezTo>
                <a:cubicBezTo>
                  <a:pt x="2372" y="911"/>
                  <a:pt x="2371" y="910"/>
                  <a:pt x="2372" y="910"/>
                </a:cubicBezTo>
                <a:close/>
                <a:moveTo>
                  <a:pt x="2370" y="958"/>
                </a:moveTo>
                <a:cubicBezTo>
                  <a:pt x="2370" y="959"/>
                  <a:pt x="2370" y="959"/>
                  <a:pt x="2369" y="959"/>
                </a:cubicBezTo>
                <a:cubicBezTo>
                  <a:pt x="2370" y="961"/>
                  <a:pt x="2370" y="962"/>
                  <a:pt x="2371" y="962"/>
                </a:cubicBezTo>
                <a:cubicBezTo>
                  <a:pt x="2373" y="965"/>
                  <a:pt x="2372" y="966"/>
                  <a:pt x="2371" y="963"/>
                </a:cubicBezTo>
                <a:cubicBezTo>
                  <a:pt x="2370" y="963"/>
                  <a:pt x="2369" y="963"/>
                  <a:pt x="2369" y="962"/>
                </a:cubicBezTo>
                <a:cubicBezTo>
                  <a:pt x="2369" y="961"/>
                  <a:pt x="2370" y="961"/>
                  <a:pt x="2369" y="960"/>
                </a:cubicBezTo>
                <a:cubicBezTo>
                  <a:pt x="2368" y="962"/>
                  <a:pt x="2363" y="953"/>
                  <a:pt x="2366" y="953"/>
                </a:cubicBezTo>
                <a:cubicBezTo>
                  <a:pt x="2366" y="955"/>
                  <a:pt x="2370" y="957"/>
                  <a:pt x="2370" y="958"/>
                </a:cubicBezTo>
                <a:close/>
                <a:moveTo>
                  <a:pt x="2375" y="936"/>
                </a:moveTo>
                <a:cubicBezTo>
                  <a:pt x="2376" y="936"/>
                  <a:pt x="2376" y="938"/>
                  <a:pt x="2377" y="939"/>
                </a:cubicBezTo>
                <a:cubicBezTo>
                  <a:pt x="2374" y="940"/>
                  <a:pt x="2375" y="937"/>
                  <a:pt x="2375" y="936"/>
                </a:cubicBezTo>
                <a:close/>
                <a:moveTo>
                  <a:pt x="2378" y="941"/>
                </a:moveTo>
                <a:cubicBezTo>
                  <a:pt x="2377" y="942"/>
                  <a:pt x="2375" y="940"/>
                  <a:pt x="2377" y="940"/>
                </a:cubicBezTo>
                <a:cubicBezTo>
                  <a:pt x="2377" y="940"/>
                  <a:pt x="2378" y="940"/>
                  <a:pt x="2378" y="941"/>
                </a:cubicBezTo>
                <a:close/>
                <a:moveTo>
                  <a:pt x="2379" y="955"/>
                </a:moveTo>
                <a:cubicBezTo>
                  <a:pt x="2377" y="953"/>
                  <a:pt x="2376" y="951"/>
                  <a:pt x="2375" y="949"/>
                </a:cubicBezTo>
                <a:cubicBezTo>
                  <a:pt x="2377" y="948"/>
                  <a:pt x="2381" y="953"/>
                  <a:pt x="2379" y="955"/>
                </a:cubicBezTo>
                <a:close/>
                <a:moveTo>
                  <a:pt x="2381" y="958"/>
                </a:moveTo>
                <a:cubicBezTo>
                  <a:pt x="2381" y="958"/>
                  <a:pt x="2381" y="959"/>
                  <a:pt x="2379" y="959"/>
                </a:cubicBezTo>
                <a:cubicBezTo>
                  <a:pt x="2379" y="958"/>
                  <a:pt x="2378" y="957"/>
                  <a:pt x="2379" y="956"/>
                </a:cubicBezTo>
                <a:cubicBezTo>
                  <a:pt x="2380" y="958"/>
                  <a:pt x="2381" y="953"/>
                  <a:pt x="2380" y="955"/>
                </a:cubicBezTo>
                <a:cubicBezTo>
                  <a:pt x="2381" y="956"/>
                  <a:pt x="2382" y="957"/>
                  <a:pt x="2381" y="958"/>
                </a:cubicBezTo>
                <a:close/>
                <a:moveTo>
                  <a:pt x="2383" y="962"/>
                </a:moveTo>
                <a:cubicBezTo>
                  <a:pt x="2383" y="961"/>
                  <a:pt x="2380" y="959"/>
                  <a:pt x="2383" y="958"/>
                </a:cubicBezTo>
                <a:cubicBezTo>
                  <a:pt x="2383" y="959"/>
                  <a:pt x="2384" y="961"/>
                  <a:pt x="2383" y="962"/>
                </a:cubicBezTo>
                <a:close/>
                <a:moveTo>
                  <a:pt x="2383" y="965"/>
                </a:moveTo>
                <a:cubicBezTo>
                  <a:pt x="2383" y="964"/>
                  <a:pt x="2383" y="964"/>
                  <a:pt x="2382" y="963"/>
                </a:cubicBezTo>
                <a:cubicBezTo>
                  <a:pt x="2383" y="961"/>
                  <a:pt x="2385" y="965"/>
                  <a:pt x="2383" y="965"/>
                </a:cubicBezTo>
                <a:close/>
                <a:moveTo>
                  <a:pt x="2383" y="978"/>
                </a:moveTo>
                <a:cubicBezTo>
                  <a:pt x="2381" y="978"/>
                  <a:pt x="2381" y="976"/>
                  <a:pt x="2381" y="974"/>
                </a:cubicBezTo>
                <a:cubicBezTo>
                  <a:pt x="2382" y="975"/>
                  <a:pt x="2383" y="977"/>
                  <a:pt x="2383" y="978"/>
                </a:cubicBezTo>
                <a:close/>
                <a:moveTo>
                  <a:pt x="2380" y="974"/>
                </a:moveTo>
                <a:cubicBezTo>
                  <a:pt x="2380" y="973"/>
                  <a:pt x="2378" y="972"/>
                  <a:pt x="2378" y="970"/>
                </a:cubicBezTo>
                <a:cubicBezTo>
                  <a:pt x="2379" y="971"/>
                  <a:pt x="2379" y="973"/>
                  <a:pt x="2381" y="973"/>
                </a:cubicBezTo>
                <a:cubicBezTo>
                  <a:pt x="2380" y="973"/>
                  <a:pt x="2381" y="974"/>
                  <a:pt x="2380" y="974"/>
                </a:cubicBezTo>
                <a:close/>
                <a:moveTo>
                  <a:pt x="2375" y="971"/>
                </a:moveTo>
                <a:cubicBezTo>
                  <a:pt x="2375" y="971"/>
                  <a:pt x="2374" y="971"/>
                  <a:pt x="2374" y="970"/>
                </a:cubicBezTo>
                <a:cubicBezTo>
                  <a:pt x="2378" y="970"/>
                  <a:pt x="2377" y="976"/>
                  <a:pt x="2375" y="971"/>
                </a:cubicBezTo>
                <a:close/>
                <a:moveTo>
                  <a:pt x="2379" y="982"/>
                </a:moveTo>
                <a:cubicBezTo>
                  <a:pt x="2377" y="979"/>
                  <a:pt x="2375" y="977"/>
                  <a:pt x="2373" y="974"/>
                </a:cubicBezTo>
                <a:cubicBezTo>
                  <a:pt x="2372" y="972"/>
                  <a:pt x="2370" y="969"/>
                  <a:pt x="2370" y="967"/>
                </a:cubicBezTo>
                <a:cubicBezTo>
                  <a:pt x="2372" y="972"/>
                  <a:pt x="2379" y="978"/>
                  <a:pt x="2379" y="982"/>
                </a:cubicBezTo>
                <a:close/>
                <a:moveTo>
                  <a:pt x="2378" y="992"/>
                </a:moveTo>
                <a:cubicBezTo>
                  <a:pt x="2378" y="991"/>
                  <a:pt x="2376" y="990"/>
                  <a:pt x="2377" y="990"/>
                </a:cubicBezTo>
                <a:cubicBezTo>
                  <a:pt x="2377" y="991"/>
                  <a:pt x="2379" y="991"/>
                  <a:pt x="2378" y="992"/>
                </a:cubicBezTo>
                <a:close/>
                <a:moveTo>
                  <a:pt x="2368" y="977"/>
                </a:moveTo>
                <a:cubicBezTo>
                  <a:pt x="2370" y="979"/>
                  <a:pt x="2370" y="980"/>
                  <a:pt x="2370" y="982"/>
                </a:cubicBezTo>
                <a:cubicBezTo>
                  <a:pt x="2370" y="980"/>
                  <a:pt x="2374" y="984"/>
                  <a:pt x="2372" y="983"/>
                </a:cubicBezTo>
                <a:cubicBezTo>
                  <a:pt x="2371" y="981"/>
                  <a:pt x="2369" y="983"/>
                  <a:pt x="2369" y="982"/>
                </a:cubicBezTo>
                <a:cubicBezTo>
                  <a:pt x="2371" y="980"/>
                  <a:pt x="2366" y="979"/>
                  <a:pt x="2368" y="977"/>
                </a:cubicBezTo>
                <a:close/>
                <a:moveTo>
                  <a:pt x="2371" y="975"/>
                </a:moveTo>
                <a:cubicBezTo>
                  <a:pt x="2370" y="974"/>
                  <a:pt x="2368" y="973"/>
                  <a:pt x="2370" y="971"/>
                </a:cubicBezTo>
                <a:cubicBezTo>
                  <a:pt x="2372" y="974"/>
                  <a:pt x="2372" y="976"/>
                  <a:pt x="2374" y="978"/>
                </a:cubicBezTo>
                <a:cubicBezTo>
                  <a:pt x="2374" y="982"/>
                  <a:pt x="2372" y="976"/>
                  <a:pt x="2371" y="975"/>
                </a:cubicBezTo>
                <a:close/>
                <a:moveTo>
                  <a:pt x="2366" y="992"/>
                </a:moveTo>
                <a:cubicBezTo>
                  <a:pt x="2364" y="989"/>
                  <a:pt x="2363" y="984"/>
                  <a:pt x="2361" y="982"/>
                </a:cubicBezTo>
                <a:cubicBezTo>
                  <a:pt x="2361" y="983"/>
                  <a:pt x="2361" y="983"/>
                  <a:pt x="2361" y="982"/>
                </a:cubicBezTo>
                <a:cubicBezTo>
                  <a:pt x="2361" y="982"/>
                  <a:pt x="2361" y="982"/>
                  <a:pt x="2362" y="982"/>
                </a:cubicBezTo>
                <a:cubicBezTo>
                  <a:pt x="2361" y="981"/>
                  <a:pt x="2361" y="981"/>
                  <a:pt x="2362" y="981"/>
                </a:cubicBezTo>
                <a:cubicBezTo>
                  <a:pt x="2364" y="984"/>
                  <a:pt x="2366" y="988"/>
                  <a:pt x="2366" y="992"/>
                </a:cubicBezTo>
                <a:close/>
                <a:moveTo>
                  <a:pt x="2357" y="975"/>
                </a:moveTo>
                <a:cubicBezTo>
                  <a:pt x="2358" y="976"/>
                  <a:pt x="2358" y="976"/>
                  <a:pt x="2359" y="976"/>
                </a:cubicBezTo>
                <a:cubicBezTo>
                  <a:pt x="2359" y="973"/>
                  <a:pt x="2354" y="971"/>
                  <a:pt x="2356" y="970"/>
                </a:cubicBezTo>
                <a:cubicBezTo>
                  <a:pt x="2359" y="971"/>
                  <a:pt x="2362" y="979"/>
                  <a:pt x="2358" y="978"/>
                </a:cubicBezTo>
                <a:cubicBezTo>
                  <a:pt x="2360" y="976"/>
                  <a:pt x="2356" y="977"/>
                  <a:pt x="2357" y="975"/>
                </a:cubicBezTo>
                <a:close/>
                <a:moveTo>
                  <a:pt x="2353" y="964"/>
                </a:moveTo>
                <a:cubicBezTo>
                  <a:pt x="2355" y="962"/>
                  <a:pt x="2356" y="967"/>
                  <a:pt x="2354" y="966"/>
                </a:cubicBezTo>
                <a:cubicBezTo>
                  <a:pt x="2355" y="965"/>
                  <a:pt x="2354" y="964"/>
                  <a:pt x="2353" y="964"/>
                </a:cubicBezTo>
                <a:close/>
                <a:moveTo>
                  <a:pt x="2353" y="961"/>
                </a:moveTo>
                <a:cubicBezTo>
                  <a:pt x="2350" y="963"/>
                  <a:pt x="2355" y="961"/>
                  <a:pt x="2353" y="963"/>
                </a:cubicBezTo>
                <a:cubicBezTo>
                  <a:pt x="2353" y="962"/>
                  <a:pt x="2352" y="963"/>
                  <a:pt x="2351" y="963"/>
                </a:cubicBezTo>
                <a:cubicBezTo>
                  <a:pt x="2352" y="963"/>
                  <a:pt x="2352" y="960"/>
                  <a:pt x="2353" y="961"/>
                </a:cubicBezTo>
                <a:close/>
                <a:moveTo>
                  <a:pt x="2351" y="951"/>
                </a:moveTo>
                <a:cubicBezTo>
                  <a:pt x="2352" y="951"/>
                  <a:pt x="2351" y="950"/>
                  <a:pt x="2352" y="950"/>
                </a:cubicBezTo>
                <a:cubicBezTo>
                  <a:pt x="2352" y="950"/>
                  <a:pt x="2352" y="951"/>
                  <a:pt x="2353" y="951"/>
                </a:cubicBezTo>
                <a:cubicBezTo>
                  <a:pt x="2352" y="951"/>
                  <a:pt x="2351" y="952"/>
                  <a:pt x="2351" y="951"/>
                </a:cubicBezTo>
                <a:close/>
                <a:moveTo>
                  <a:pt x="2353" y="952"/>
                </a:moveTo>
                <a:cubicBezTo>
                  <a:pt x="2354" y="954"/>
                  <a:pt x="2357" y="957"/>
                  <a:pt x="2356" y="959"/>
                </a:cubicBezTo>
                <a:cubicBezTo>
                  <a:pt x="2356" y="958"/>
                  <a:pt x="2352" y="954"/>
                  <a:pt x="2353" y="952"/>
                </a:cubicBezTo>
                <a:close/>
                <a:moveTo>
                  <a:pt x="2354" y="941"/>
                </a:moveTo>
                <a:cubicBezTo>
                  <a:pt x="2356" y="942"/>
                  <a:pt x="2358" y="945"/>
                  <a:pt x="2358" y="947"/>
                </a:cubicBezTo>
                <a:cubicBezTo>
                  <a:pt x="2357" y="946"/>
                  <a:pt x="2354" y="943"/>
                  <a:pt x="2354" y="941"/>
                </a:cubicBezTo>
                <a:close/>
                <a:moveTo>
                  <a:pt x="2353" y="932"/>
                </a:moveTo>
                <a:cubicBezTo>
                  <a:pt x="2356" y="934"/>
                  <a:pt x="2356" y="940"/>
                  <a:pt x="2358" y="942"/>
                </a:cubicBezTo>
                <a:cubicBezTo>
                  <a:pt x="2355" y="940"/>
                  <a:pt x="2355" y="937"/>
                  <a:pt x="2353" y="932"/>
                </a:cubicBezTo>
                <a:close/>
                <a:moveTo>
                  <a:pt x="2356" y="951"/>
                </a:moveTo>
                <a:cubicBezTo>
                  <a:pt x="2357" y="951"/>
                  <a:pt x="2357" y="950"/>
                  <a:pt x="2358" y="950"/>
                </a:cubicBezTo>
                <a:cubicBezTo>
                  <a:pt x="2357" y="951"/>
                  <a:pt x="2357" y="951"/>
                  <a:pt x="2358" y="951"/>
                </a:cubicBezTo>
                <a:cubicBezTo>
                  <a:pt x="2358" y="951"/>
                  <a:pt x="2358" y="951"/>
                  <a:pt x="2359" y="951"/>
                </a:cubicBezTo>
                <a:cubicBezTo>
                  <a:pt x="2358" y="951"/>
                  <a:pt x="2358" y="951"/>
                  <a:pt x="2358" y="951"/>
                </a:cubicBezTo>
                <a:cubicBezTo>
                  <a:pt x="2357" y="952"/>
                  <a:pt x="2360" y="955"/>
                  <a:pt x="2358" y="954"/>
                </a:cubicBezTo>
                <a:cubicBezTo>
                  <a:pt x="2358" y="952"/>
                  <a:pt x="2356" y="952"/>
                  <a:pt x="2356" y="951"/>
                </a:cubicBezTo>
                <a:close/>
                <a:moveTo>
                  <a:pt x="2357" y="959"/>
                </a:moveTo>
                <a:cubicBezTo>
                  <a:pt x="2358" y="962"/>
                  <a:pt x="2359" y="963"/>
                  <a:pt x="2361" y="966"/>
                </a:cubicBezTo>
                <a:cubicBezTo>
                  <a:pt x="2361" y="966"/>
                  <a:pt x="2361" y="967"/>
                  <a:pt x="2360" y="966"/>
                </a:cubicBezTo>
                <a:cubicBezTo>
                  <a:pt x="2359" y="963"/>
                  <a:pt x="2356" y="962"/>
                  <a:pt x="2357" y="959"/>
                </a:cubicBezTo>
                <a:close/>
                <a:moveTo>
                  <a:pt x="2361" y="991"/>
                </a:moveTo>
                <a:cubicBezTo>
                  <a:pt x="2362" y="993"/>
                  <a:pt x="2364" y="994"/>
                  <a:pt x="2364" y="996"/>
                </a:cubicBezTo>
                <a:cubicBezTo>
                  <a:pt x="2362" y="996"/>
                  <a:pt x="2359" y="991"/>
                  <a:pt x="2361" y="991"/>
                </a:cubicBezTo>
                <a:close/>
                <a:moveTo>
                  <a:pt x="2361" y="981"/>
                </a:moveTo>
                <a:cubicBezTo>
                  <a:pt x="2361" y="980"/>
                  <a:pt x="2360" y="979"/>
                  <a:pt x="2361" y="978"/>
                </a:cubicBezTo>
                <a:cubicBezTo>
                  <a:pt x="2361" y="979"/>
                  <a:pt x="2363" y="980"/>
                  <a:pt x="2361" y="981"/>
                </a:cubicBezTo>
                <a:close/>
                <a:moveTo>
                  <a:pt x="2362" y="961"/>
                </a:moveTo>
                <a:cubicBezTo>
                  <a:pt x="2361" y="960"/>
                  <a:pt x="2357" y="956"/>
                  <a:pt x="2359" y="954"/>
                </a:cubicBezTo>
                <a:cubicBezTo>
                  <a:pt x="2362" y="956"/>
                  <a:pt x="2362" y="960"/>
                  <a:pt x="2362" y="961"/>
                </a:cubicBezTo>
                <a:close/>
                <a:moveTo>
                  <a:pt x="2360" y="939"/>
                </a:moveTo>
                <a:cubicBezTo>
                  <a:pt x="2360" y="938"/>
                  <a:pt x="2358" y="937"/>
                  <a:pt x="2360" y="936"/>
                </a:cubicBezTo>
                <a:cubicBezTo>
                  <a:pt x="2360" y="937"/>
                  <a:pt x="2361" y="938"/>
                  <a:pt x="2360" y="939"/>
                </a:cubicBezTo>
                <a:close/>
                <a:moveTo>
                  <a:pt x="2356" y="929"/>
                </a:moveTo>
                <a:cubicBezTo>
                  <a:pt x="2357" y="932"/>
                  <a:pt x="2359" y="933"/>
                  <a:pt x="2360" y="936"/>
                </a:cubicBezTo>
                <a:cubicBezTo>
                  <a:pt x="2356" y="937"/>
                  <a:pt x="2356" y="930"/>
                  <a:pt x="2356" y="929"/>
                </a:cubicBezTo>
                <a:close/>
                <a:moveTo>
                  <a:pt x="2356" y="895"/>
                </a:moveTo>
                <a:cubicBezTo>
                  <a:pt x="2356" y="893"/>
                  <a:pt x="2354" y="892"/>
                  <a:pt x="2353" y="891"/>
                </a:cubicBezTo>
                <a:cubicBezTo>
                  <a:pt x="2356" y="890"/>
                  <a:pt x="2358" y="894"/>
                  <a:pt x="2356" y="895"/>
                </a:cubicBezTo>
                <a:close/>
                <a:moveTo>
                  <a:pt x="2354" y="890"/>
                </a:moveTo>
                <a:cubicBezTo>
                  <a:pt x="2354" y="889"/>
                  <a:pt x="2352" y="890"/>
                  <a:pt x="2352" y="889"/>
                </a:cubicBezTo>
                <a:cubicBezTo>
                  <a:pt x="2353" y="889"/>
                  <a:pt x="2353" y="888"/>
                  <a:pt x="2353" y="888"/>
                </a:cubicBezTo>
                <a:cubicBezTo>
                  <a:pt x="2353" y="889"/>
                  <a:pt x="2356" y="889"/>
                  <a:pt x="2354" y="890"/>
                </a:cubicBezTo>
                <a:close/>
                <a:moveTo>
                  <a:pt x="2352" y="887"/>
                </a:moveTo>
                <a:cubicBezTo>
                  <a:pt x="2352" y="886"/>
                  <a:pt x="2350" y="886"/>
                  <a:pt x="2351" y="885"/>
                </a:cubicBezTo>
                <a:cubicBezTo>
                  <a:pt x="2351" y="885"/>
                  <a:pt x="2353" y="886"/>
                  <a:pt x="2352" y="887"/>
                </a:cubicBezTo>
                <a:close/>
                <a:moveTo>
                  <a:pt x="2355" y="949"/>
                </a:moveTo>
                <a:cubicBezTo>
                  <a:pt x="2350" y="939"/>
                  <a:pt x="2344" y="931"/>
                  <a:pt x="2343" y="923"/>
                </a:cubicBezTo>
                <a:cubicBezTo>
                  <a:pt x="2346" y="926"/>
                  <a:pt x="2345" y="930"/>
                  <a:pt x="2348" y="931"/>
                </a:cubicBezTo>
                <a:cubicBezTo>
                  <a:pt x="2348" y="938"/>
                  <a:pt x="2357" y="942"/>
                  <a:pt x="2355" y="949"/>
                </a:cubicBezTo>
                <a:close/>
                <a:moveTo>
                  <a:pt x="2351" y="946"/>
                </a:moveTo>
                <a:cubicBezTo>
                  <a:pt x="2351" y="945"/>
                  <a:pt x="2348" y="944"/>
                  <a:pt x="2350" y="943"/>
                </a:cubicBezTo>
                <a:cubicBezTo>
                  <a:pt x="2350" y="944"/>
                  <a:pt x="2351" y="945"/>
                  <a:pt x="2351" y="946"/>
                </a:cubicBezTo>
                <a:close/>
                <a:moveTo>
                  <a:pt x="2349" y="941"/>
                </a:moveTo>
                <a:cubicBezTo>
                  <a:pt x="2348" y="941"/>
                  <a:pt x="2346" y="939"/>
                  <a:pt x="2347" y="938"/>
                </a:cubicBezTo>
                <a:cubicBezTo>
                  <a:pt x="2348" y="939"/>
                  <a:pt x="2349" y="940"/>
                  <a:pt x="2349" y="941"/>
                </a:cubicBezTo>
                <a:close/>
                <a:moveTo>
                  <a:pt x="2344" y="887"/>
                </a:moveTo>
                <a:cubicBezTo>
                  <a:pt x="2344" y="887"/>
                  <a:pt x="2345" y="888"/>
                  <a:pt x="2344" y="889"/>
                </a:cubicBezTo>
                <a:cubicBezTo>
                  <a:pt x="2344" y="888"/>
                  <a:pt x="2343" y="887"/>
                  <a:pt x="2344" y="887"/>
                </a:cubicBezTo>
                <a:close/>
                <a:moveTo>
                  <a:pt x="2349" y="889"/>
                </a:moveTo>
                <a:cubicBezTo>
                  <a:pt x="2350" y="888"/>
                  <a:pt x="2346" y="889"/>
                  <a:pt x="2348" y="887"/>
                </a:cubicBezTo>
                <a:cubicBezTo>
                  <a:pt x="2349" y="887"/>
                  <a:pt x="2351" y="890"/>
                  <a:pt x="2349" y="889"/>
                </a:cubicBezTo>
                <a:close/>
                <a:moveTo>
                  <a:pt x="2348" y="872"/>
                </a:moveTo>
                <a:cubicBezTo>
                  <a:pt x="2347" y="871"/>
                  <a:pt x="2347" y="871"/>
                  <a:pt x="2346" y="870"/>
                </a:cubicBezTo>
                <a:cubicBezTo>
                  <a:pt x="2347" y="870"/>
                  <a:pt x="2347" y="870"/>
                  <a:pt x="2348" y="870"/>
                </a:cubicBezTo>
                <a:cubicBezTo>
                  <a:pt x="2349" y="870"/>
                  <a:pt x="2349" y="871"/>
                  <a:pt x="2348" y="872"/>
                </a:cubicBezTo>
                <a:close/>
                <a:moveTo>
                  <a:pt x="2347" y="887"/>
                </a:moveTo>
                <a:cubicBezTo>
                  <a:pt x="2346" y="884"/>
                  <a:pt x="2343" y="883"/>
                  <a:pt x="2343" y="879"/>
                </a:cubicBezTo>
                <a:cubicBezTo>
                  <a:pt x="2345" y="882"/>
                  <a:pt x="2348" y="884"/>
                  <a:pt x="2347" y="887"/>
                </a:cubicBezTo>
                <a:close/>
                <a:moveTo>
                  <a:pt x="2357" y="1005"/>
                </a:moveTo>
                <a:cubicBezTo>
                  <a:pt x="2356" y="1007"/>
                  <a:pt x="2355" y="1005"/>
                  <a:pt x="2356" y="1004"/>
                </a:cubicBezTo>
                <a:cubicBezTo>
                  <a:pt x="2356" y="1005"/>
                  <a:pt x="2357" y="1005"/>
                  <a:pt x="2357" y="1005"/>
                </a:cubicBezTo>
                <a:close/>
                <a:moveTo>
                  <a:pt x="2357" y="1016"/>
                </a:moveTo>
                <a:cubicBezTo>
                  <a:pt x="2357" y="1015"/>
                  <a:pt x="2355" y="1016"/>
                  <a:pt x="2356" y="1015"/>
                </a:cubicBezTo>
                <a:cubicBezTo>
                  <a:pt x="2356" y="1015"/>
                  <a:pt x="2356" y="1015"/>
                  <a:pt x="2357" y="1015"/>
                </a:cubicBezTo>
                <a:cubicBezTo>
                  <a:pt x="2356" y="1014"/>
                  <a:pt x="2357" y="1014"/>
                  <a:pt x="2357" y="1013"/>
                </a:cubicBezTo>
                <a:cubicBezTo>
                  <a:pt x="2358" y="1014"/>
                  <a:pt x="2356" y="1015"/>
                  <a:pt x="2357" y="1015"/>
                </a:cubicBezTo>
                <a:cubicBezTo>
                  <a:pt x="2357" y="1015"/>
                  <a:pt x="2358" y="1015"/>
                  <a:pt x="2357" y="1016"/>
                </a:cubicBezTo>
                <a:close/>
                <a:moveTo>
                  <a:pt x="2358" y="1008"/>
                </a:moveTo>
                <a:cubicBezTo>
                  <a:pt x="2357" y="1008"/>
                  <a:pt x="2357" y="1007"/>
                  <a:pt x="2357" y="1006"/>
                </a:cubicBezTo>
                <a:cubicBezTo>
                  <a:pt x="2357" y="1006"/>
                  <a:pt x="2357" y="1006"/>
                  <a:pt x="2358" y="1006"/>
                </a:cubicBezTo>
                <a:cubicBezTo>
                  <a:pt x="2358" y="1006"/>
                  <a:pt x="2358" y="1007"/>
                  <a:pt x="2359" y="1008"/>
                </a:cubicBezTo>
                <a:cubicBezTo>
                  <a:pt x="2358" y="1008"/>
                  <a:pt x="2358" y="1008"/>
                  <a:pt x="2358" y="1008"/>
                </a:cubicBezTo>
                <a:close/>
                <a:moveTo>
                  <a:pt x="2364" y="1019"/>
                </a:moveTo>
                <a:cubicBezTo>
                  <a:pt x="2362" y="1015"/>
                  <a:pt x="2358" y="1010"/>
                  <a:pt x="2359" y="1008"/>
                </a:cubicBezTo>
                <a:cubicBezTo>
                  <a:pt x="2360" y="1013"/>
                  <a:pt x="2367" y="1015"/>
                  <a:pt x="2364" y="1019"/>
                </a:cubicBezTo>
                <a:close/>
                <a:moveTo>
                  <a:pt x="2364" y="993"/>
                </a:moveTo>
                <a:cubicBezTo>
                  <a:pt x="2365" y="994"/>
                  <a:pt x="2366" y="994"/>
                  <a:pt x="2366" y="995"/>
                </a:cubicBezTo>
                <a:cubicBezTo>
                  <a:pt x="2364" y="996"/>
                  <a:pt x="2363" y="994"/>
                  <a:pt x="2364" y="993"/>
                </a:cubicBezTo>
                <a:close/>
                <a:moveTo>
                  <a:pt x="2369" y="1002"/>
                </a:moveTo>
                <a:cubicBezTo>
                  <a:pt x="2368" y="1001"/>
                  <a:pt x="2366" y="998"/>
                  <a:pt x="2365" y="996"/>
                </a:cubicBezTo>
                <a:cubicBezTo>
                  <a:pt x="2366" y="996"/>
                  <a:pt x="2366" y="996"/>
                  <a:pt x="2367" y="996"/>
                </a:cubicBezTo>
                <a:cubicBezTo>
                  <a:pt x="2367" y="997"/>
                  <a:pt x="2370" y="1001"/>
                  <a:pt x="2371" y="1001"/>
                </a:cubicBezTo>
                <a:cubicBezTo>
                  <a:pt x="2370" y="1001"/>
                  <a:pt x="2370" y="1002"/>
                  <a:pt x="2369" y="1002"/>
                </a:cubicBezTo>
                <a:close/>
                <a:moveTo>
                  <a:pt x="2376" y="996"/>
                </a:moveTo>
                <a:cubicBezTo>
                  <a:pt x="2376" y="996"/>
                  <a:pt x="2377" y="996"/>
                  <a:pt x="2377" y="995"/>
                </a:cubicBezTo>
                <a:cubicBezTo>
                  <a:pt x="2375" y="993"/>
                  <a:pt x="2371" y="987"/>
                  <a:pt x="2371" y="986"/>
                </a:cubicBezTo>
                <a:cubicBezTo>
                  <a:pt x="2369" y="981"/>
                  <a:pt x="2374" y="991"/>
                  <a:pt x="2376" y="990"/>
                </a:cubicBezTo>
                <a:cubicBezTo>
                  <a:pt x="2375" y="991"/>
                  <a:pt x="2376" y="991"/>
                  <a:pt x="2377" y="991"/>
                </a:cubicBezTo>
                <a:cubicBezTo>
                  <a:pt x="2374" y="992"/>
                  <a:pt x="2377" y="994"/>
                  <a:pt x="2377" y="995"/>
                </a:cubicBezTo>
                <a:cubicBezTo>
                  <a:pt x="2378" y="993"/>
                  <a:pt x="2378" y="996"/>
                  <a:pt x="2379" y="995"/>
                </a:cubicBezTo>
                <a:cubicBezTo>
                  <a:pt x="2381" y="995"/>
                  <a:pt x="2378" y="994"/>
                  <a:pt x="2379" y="993"/>
                </a:cubicBezTo>
                <a:cubicBezTo>
                  <a:pt x="2382" y="996"/>
                  <a:pt x="2384" y="998"/>
                  <a:pt x="2383" y="1000"/>
                </a:cubicBezTo>
                <a:cubicBezTo>
                  <a:pt x="2380" y="999"/>
                  <a:pt x="2378" y="999"/>
                  <a:pt x="2376" y="996"/>
                </a:cubicBezTo>
                <a:close/>
                <a:moveTo>
                  <a:pt x="2384" y="1007"/>
                </a:moveTo>
                <a:cubicBezTo>
                  <a:pt x="2384" y="1006"/>
                  <a:pt x="2382" y="1004"/>
                  <a:pt x="2383" y="1003"/>
                </a:cubicBezTo>
                <a:cubicBezTo>
                  <a:pt x="2383" y="1004"/>
                  <a:pt x="2385" y="1006"/>
                  <a:pt x="2384" y="1007"/>
                </a:cubicBezTo>
                <a:close/>
                <a:moveTo>
                  <a:pt x="2395" y="1011"/>
                </a:moveTo>
                <a:cubicBezTo>
                  <a:pt x="2396" y="1013"/>
                  <a:pt x="2397" y="1014"/>
                  <a:pt x="2397" y="1015"/>
                </a:cubicBezTo>
                <a:cubicBezTo>
                  <a:pt x="2397" y="1016"/>
                  <a:pt x="2395" y="1016"/>
                  <a:pt x="2394" y="1017"/>
                </a:cubicBezTo>
                <a:cubicBezTo>
                  <a:pt x="2393" y="1016"/>
                  <a:pt x="2392" y="1015"/>
                  <a:pt x="2393" y="1014"/>
                </a:cubicBezTo>
                <a:cubicBezTo>
                  <a:pt x="2391" y="1014"/>
                  <a:pt x="2391" y="1011"/>
                  <a:pt x="2389" y="1011"/>
                </a:cubicBezTo>
                <a:cubicBezTo>
                  <a:pt x="2391" y="1008"/>
                  <a:pt x="2383" y="1006"/>
                  <a:pt x="2387" y="1005"/>
                </a:cubicBezTo>
                <a:cubicBezTo>
                  <a:pt x="2386" y="1004"/>
                  <a:pt x="2386" y="1003"/>
                  <a:pt x="2385" y="1002"/>
                </a:cubicBezTo>
                <a:cubicBezTo>
                  <a:pt x="2385" y="1001"/>
                  <a:pt x="2387" y="1002"/>
                  <a:pt x="2386" y="1001"/>
                </a:cubicBezTo>
                <a:cubicBezTo>
                  <a:pt x="2384" y="998"/>
                  <a:pt x="2381" y="991"/>
                  <a:pt x="2379" y="987"/>
                </a:cubicBezTo>
                <a:cubicBezTo>
                  <a:pt x="2382" y="989"/>
                  <a:pt x="2386" y="1000"/>
                  <a:pt x="2387" y="997"/>
                </a:cubicBezTo>
                <a:cubicBezTo>
                  <a:pt x="2389" y="1000"/>
                  <a:pt x="2393" y="1004"/>
                  <a:pt x="2393" y="1007"/>
                </a:cubicBezTo>
                <a:cubicBezTo>
                  <a:pt x="2394" y="1005"/>
                  <a:pt x="2396" y="1008"/>
                  <a:pt x="2398" y="1009"/>
                </a:cubicBezTo>
                <a:cubicBezTo>
                  <a:pt x="2397" y="1009"/>
                  <a:pt x="2396" y="1009"/>
                  <a:pt x="2396" y="1009"/>
                </a:cubicBezTo>
                <a:cubicBezTo>
                  <a:pt x="2396" y="1010"/>
                  <a:pt x="2397" y="1012"/>
                  <a:pt x="2395" y="1011"/>
                </a:cubicBezTo>
                <a:close/>
                <a:moveTo>
                  <a:pt x="2387" y="964"/>
                </a:moveTo>
                <a:cubicBezTo>
                  <a:pt x="2385" y="965"/>
                  <a:pt x="2389" y="966"/>
                  <a:pt x="2386" y="967"/>
                </a:cubicBezTo>
                <a:cubicBezTo>
                  <a:pt x="2386" y="966"/>
                  <a:pt x="2385" y="966"/>
                  <a:pt x="2384" y="965"/>
                </a:cubicBezTo>
                <a:cubicBezTo>
                  <a:pt x="2385" y="965"/>
                  <a:pt x="2386" y="963"/>
                  <a:pt x="2386" y="964"/>
                </a:cubicBezTo>
                <a:cubicBezTo>
                  <a:pt x="2385" y="964"/>
                  <a:pt x="2387" y="964"/>
                  <a:pt x="2387" y="964"/>
                </a:cubicBezTo>
                <a:close/>
                <a:moveTo>
                  <a:pt x="2390" y="995"/>
                </a:moveTo>
                <a:cubicBezTo>
                  <a:pt x="2391" y="994"/>
                  <a:pt x="2392" y="994"/>
                  <a:pt x="2392" y="996"/>
                </a:cubicBezTo>
                <a:cubicBezTo>
                  <a:pt x="2391" y="997"/>
                  <a:pt x="2390" y="995"/>
                  <a:pt x="2390" y="995"/>
                </a:cubicBezTo>
                <a:close/>
                <a:moveTo>
                  <a:pt x="2392" y="996"/>
                </a:moveTo>
                <a:cubicBezTo>
                  <a:pt x="2393" y="998"/>
                  <a:pt x="2395" y="999"/>
                  <a:pt x="2394" y="1002"/>
                </a:cubicBezTo>
                <a:cubicBezTo>
                  <a:pt x="2394" y="999"/>
                  <a:pt x="2391" y="998"/>
                  <a:pt x="2392" y="996"/>
                </a:cubicBezTo>
                <a:close/>
                <a:moveTo>
                  <a:pt x="2408" y="1070"/>
                </a:moveTo>
                <a:cubicBezTo>
                  <a:pt x="2407" y="1069"/>
                  <a:pt x="2409" y="1069"/>
                  <a:pt x="2410" y="1068"/>
                </a:cubicBezTo>
                <a:cubicBezTo>
                  <a:pt x="2410" y="1070"/>
                  <a:pt x="2411" y="1069"/>
                  <a:pt x="2411" y="1069"/>
                </a:cubicBezTo>
                <a:cubicBezTo>
                  <a:pt x="2410" y="1070"/>
                  <a:pt x="2412" y="1070"/>
                  <a:pt x="2412" y="1071"/>
                </a:cubicBezTo>
                <a:cubicBezTo>
                  <a:pt x="2408" y="1073"/>
                  <a:pt x="2410" y="1067"/>
                  <a:pt x="2408" y="1070"/>
                </a:cubicBezTo>
                <a:close/>
                <a:moveTo>
                  <a:pt x="2407" y="1060"/>
                </a:moveTo>
                <a:cubicBezTo>
                  <a:pt x="2408" y="1062"/>
                  <a:pt x="2411" y="1065"/>
                  <a:pt x="2409" y="1067"/>
                </a:cubicBezTo>
                <a:cubicBezTo>
                  <a:pt x="2408" y="1065"/>
                  <a:pt x="2407" y="1061"/>
                  <a:pt x="2407" y="1060"/>
                </a:cubicBezTo>
                <a:close/>
                <a:moveTo>
                  <a:pt x="2411" y="1010"/>
                </a:moveTo>
                <a:cubicBezTo>
                  <a:pt x="2411" y="1011"/>
                  <a:pt x="2412" y="1012"/>
                  <a:pt x="2411" y="1012"/>
                </a:cubicBezTo>
                <a:cubicBezTo>
                  <a:pt x="2410" y="1012"/>
                  <a:pt x="2409" y="1011"/>
                  <a:pt x="2411" y="1010"/>
                </a:cubicBezTo>
                <a:close/>
                <a:moveTo>
                  <a:pt x="2413" y="1012"/>
                </a:moveTo>
                <a:cubicBezTo>
                  <a:pt x="2412" y="1010"/>
                  <a:pt x="2412" y="1009"/>
                  <a:pt x="2413" y="1008"/>
                </a:cubicBezTo>
                <a:cubicBezTo>
                  <a:pt x="2413" y="1009"/>
                  <a:pt x="2415" y="1011"/>
                  <a:pt x="2413" y="1012"/>
                </a:cubicBezTo>
                <a:close/>
                <a:moveTo>
                  <a:pt x="2417" y="1075"/>
                </a:moveTo>
                <a:cubicBezTo>
                  <a:pt x="2419" y="1077"/>
                  <a:pt x="2418" y="1077"/>
                  <a:pt x="2420" y="1079"/>
                </a:cubicBezTo>
                <a:cubicBezTo>
                  <a:pt x="2418" y="1080"/>
                  <a:pt x="2417" y="1076"/>
                  <a:pt x="2417" y="1075"/>
                </a:cubicBezTo>
                <a:close/>
                <a:moveTo>
                  <a:pt x="2424" y="1084"/>
                </a:moveTo>
                <a:cubicBezTo>
                  <a:pt x="2423" y="1085"/>
                  <a:pt x="2423" y="1085"/>
                  <a:pt x="2423" y="1085"/>
                </a:cubicBezTo>
                <a:cubicBezTo>
                  <a:pt x="2424" y="1083"/>
                  <a:pt x="2422" y="1085"/>
                  <a:pt x="2421" y="1082"/>
                </a:cubicBezTo>
                <a:cubicBezTo>
                  <a:pt x="2423" y="1081"/>
                  <a:pt x="2423" y="1083"/>
                  <a:pt x="2424" y="1084"/>
                </a:cubicBezTo>
                <a:close/>
                <a:moveTo>
                  <a:pt x="2410" y="990"/>
                </a:moveTo>
                <a:cubicBezTo>
                  <a:pt x="2415" y="999"/>
                  <a:pt x="2421" y="1007"/>
                  <a:pt x="2422" y="1015"/>
                </a:cubicBezTo>
                <a:cubicBezTo>
                  <a:pt x="2421" y="1011"/>
                  <a:pt x="2416" y="1008"/>
                  <a:pt x="2417" y="1004"/>
                </a:cubicBezTo>
                <a:cubicBezTo>
                  <a:pt x="2415" y="1001"/>
                  <a:pt x="2409" y="994"/>
                  <a:pt x="2410" y="990"/>
                </a:cubicBezTo>
                <a:close/>
                <a:moveTo>
                  <a:pt x="2404" y="982"/>
                </a:moveTo>
                <a:cubicBezTo>
                  <a:pt x="2405" y="984"/>
                  <a:pt x="2408" y="986"/>
                  <a:pt x="2406" y="988"/>
                </a:cubicBezTo>
                <a:cubicBezTo>
                  <a:pt x="2406" y="986"/>
                  <a:pt x="2403" y="984"/>
                  <a:pt x="2404" y="982"/>
                </a:cubicBezTo>
                <a:close/>
                <a:moveTo>
                  <a:pt x="2407" y="996"/>
                </a:moveTo>
                <a:cubicBezTo>
                  <a:pt x="2407" y="995"/>
                  <a:pt x="2407" y="994"/>
                  <a:pt x="2408" y="995"/>
                </a:cubicBezTo>
                <a:cubicBezTo>
                  <a:pt x="2407" y="996"/>
                  <a:pt x="2410" y="996"/>
                  <a:pt x="2408" y="998"/>
                </a:cubicBezTo>
                <a:cubicBezTo>
                  <a:pt x="2406" y="996"/>
                  <a:pt x="2406" y="994"/>
                  <a:pt x="2404" y="991"/>
                </a:cubicBezTo>
                <a:cubicBezTo>
                  <a:pt x="2403" y="990"/>
                  <a:pt x="2403" y="989"/>
                  <a:pt x="2402" y="989"/>
                </a:cubicBezTo>
                <a:cubicBezTo>
                  <a:pt x="2402" y="986"/>
                  <a:pt x="2404" y="990"/>
                  <a:pt x="2404" y="991"/>
                </a:cubicBezTo>
                <a:cubicBezTo>
                  <a:pt x="2406" y="993"/>
                  <a:pt x="2407" y="993"/>
                  <a:pt x="2407" y="996"/>
                </a:cubicBezTo>
                <a:close/>
                <a:moveTo>
                  <a:pt x="2401" y="977"/>
                </a:moveTo>
                <a:cubicBezTo>
                  <a:pt x="2402" y="980"/>
                  <a:pt x="2404" y="977"/>
                  <a:pt x="2404" y="982"/>
                </a:cubicBezTo>
                <a:cubicBezTo>
                  <a:pt x="2403" y="981"/>
                  <a:pt x="2403" y="981"/>
                  <a:pt x="2403" y="982"/>
                </a:cubicBezTo>
                <a:cubicBezTo>
                  <a:pt x="2402" y="980"/>
                  <a:pt x="2399" y="977"/>
                  <a:pt x="2401" y="977"/>
                </a:cubicBezTo>
                <a:close/>
                <a:moveTo>
                  <a:pt x="2401" y="986"/>
                </a:moveTo>
                <a:cubicBezTo>
                  <a:pt x="2402" y="988"/>
                  <a:pt x="2401" y="989"/>
                  <a:pt x="2402" y="989"/>
                </a:cubicBezTo>
                <a:cubicBezTo>
                  <a:pt x="2399" y="991"/>
                  <a:pt x="2400" y="986"/>
                  <a:pt x="2401" y="986"/>
                </a:cubicBezTo>
                <a:close/>
                <a:moveTo>
                  <a:pt x="2404" y="996"/>
                </a:moveTo>
                <a:cubicBezTo>
                  <a:pt x="2404" y="993"/>
                  <a:pt x="2402" y="993"/>
                  <a:pt x="2401" y="991"/>
                </a:cubicBezTo>
                <a:cubicBezTo>
                  <a:pt x="2405" y="993"/>
                  <a:pt x="2407" y="999"/>
                  <a:pt x="2409" y="1003"/>
                </a:cubicBezTo>
                <a:cubicBezTo>
                  <a:pt x="2406" y="1001"/>
                  <a:pt x="2408" y="1008"/>
                  <a:pt x="2411" y="1007"/>
                </a:cubicBezTo>
                <a:cubicBezTo>
                  <a:pt x="2410" y="1006"/>
                  <a:pt x="2408" y="1005"/>
                  <a:pt x="2410" y="1004"/>
                </a:cubicBezTo>
                <a:cubicBezTo>
                  <a:pt x="2411" y="1005"/>
                  <a:pt x="2413" y="1008"/>
                  <a:pt x="2412" y="1010"/>
                </a:cubicBezTo>
                <a:cubicBezTo>
                  <a:pt x="2411" y="1007"/>
                  <a:pt x="2409" y="1010"/>
                  <a:pt x="2407" y="1008"/>
                </a:cubicBezTo>
                <a:cubicBezTo>
                  <a:pt x="2409" y="1010"/>
                  <a:pt x="2410" y="1011"/>
                  <a:pt x="2409" y="1013"/>
                </a:cubicBezTo>
                <a:cubicBezTo>
                  <a:pt x="2409" y="1012"/>
                  <a:pt x="2408" y="1012"/>
                  <a:pt x="2407" y="1012"/>
                </a:cubicBezTo>
                <a:cubicBezTo>
                  <a:pt x="2408" y="1014"/>
                  <a:pt x="2409" y="1014"/>
                  <a:pt x="2409" y="1015"/>
                </a:cubicBezTo>
                <a:cubicBezTo>
                  <a:pt x="2408" y="1016"/>
                  <a:pt x="2408" y="1015"/>
                  <a:pt x="2406" y="1016"/>
                </a:cubicBezTo>
                <a:cubicBezTo>
                  <a:pt x="2404" y="1014"/>
                  <a:pt x="2399" y="1012"/>
                  <a:pt x="2401" y="1009"/>
                </a:cubicBezTo>
                <a:cubicBezTo>
                  <a:pt x="2398" y="1010"/>
                  <a:pt x="2399" y="1007"/>
                  <a:pt x="2398" y="1005"/>
                </a:cubicBezTo>
                <a:cubicBezTo>
                  <a:pt x="2395" y="1006"/>
                  <a:pt x="2397" y="1005"/>
                  <a:pt x="2397" y="1003"/>
                </a:cubicBezTo>
                <a:cubicBezTo>
                  <a:pt x="2396" y="1003"/>
                  <a:pt x="2393" y="996"/>
                  <a:pt x="2392" y="993"/>
                </a:cubicBezTo>
                <a:cubicBezTo>
                  <a:pt x="2389" y="995"/>
                  <a:pt x="2385" y="989"/>
                  <a:pt x="2386" y="987"/>
                </a:cubicBezTo>
                <a:cubicBezTo>
                  <a:pt x="2386" y="988"/>
                  <a:pt x="2387" y="989"/>
                  <a:pt x="2388" y="988"/>
                </a:cubicBezTo>
                <a:cubicBezTo>
                  <a:pt x="2387" y="985"/>
                  <a:pt x="2385" y="984"/>
                  <a:pt x="2385" y="981"/>
                </a:cubicBezTo>
                <a:cubicBezTo>
                  <a:pt x="2388" y="985"/>
                  <a:pt x="2392" y="988"/>
                  <a:pt x="2394" y="992"/>
                </a:cubicBezTo>
                <a:cubicBezTo>
                  <a:pt x="2394" y="992"/>
                  <a:pt x="2393" y="998"/>
                  <a:pt x="2397" y="997"/>
                </a:cubicBezTo>
                <a:cubicBezTo>
                  <a:pt x="2395" y="997"/>
                  <a:pt x="2397" y="995"/>
                  <a:pt x="2395" y="994"/>
                </a:cubicBezTo>
                <a:cubicBezTo>
                  <a:pt x="2396" y="994"/>
                  <a:pt x="2396" y="994"/>
                  <a:pt x="2397" y="993"/>
                </a:cubicBezTo>
                <a:cubicBezTo>
                  <a:pt x="2400" y="995"/>
                  <a:pt x="2398" y="997"/>
                  <a:pt x="2401" y="998"/>
                </a:cubicBezTo>
                <a:cubicBezTo>
                  <a:pt x="2401" y="997"/>
                  <a:pt x="2402" y="998"/>
                  <a:pt x="2402" y="997"/>
                </a:cubicBezTo>
                <a:cubicBezTo>
                  <a:pt x="2399" y="994"/>
                  <a:pt x="2398" y="991"/>
                  <a:pt x="2396" y="987"/>
                </a:cubicBezTo>
                <a:cubicBezTo>
                  <a:pt x="2401" y="988"/>
                  <a:pt x="2399" y="995"/>
                  <a:pt x="2404" y="996"/>
                </a:cubicBezTo>
                <a:close/>
                <a:moveTo>
                  <a:pt x="2397" y="993"/>
                </a:moveTo>
                <a:cubicBezTo>
                  <a:pt x="2396" y="993"/>
                  <a:pt x="2396" y="993"/>
                  <a:pt x="2395" y="994"/>
                </a:cubicBezTo>
                <a:cubicBezTo>
                  <a:pt x="2395" y="993"/>
                  <a:pt x="2395" y="993"/>
                  <a:pt x="2395" y="992"/>
                </a:cubicBezTo>
                <a:cubicBezTo>
                  <a:pt x="2396" y="992"/>
                  <a:pt x="2396" y="992"/>
                  <a:pt x="2397" y="993"/>
                </a:cubicBezTo>
                <a:close/>
                <a:moveTo>
                  <a:pt x="2392" y="972"/>
                </a:moveTo>
                <a:cubicBezTo>
                  <a:pt x="2392" y="975"/>
                  <a:pt x="2395" y="975"/>
                  <a:pt x="2394" y="977"/>
                </a:cubicBezTo>
                <a:cubicBezTo>
                  <a:pt x="2393" y="977"/>
                  <a:pt x="2393" y="975"/>
                  <a:pt x="2392" y="975"/>
                </a:cubicBezTo>
                <a:cubicBezTo>
                  <a:pt x="2394" y="979"/>
                  <a:pt x="2397" y="980"/>
                  <a:pt x="2396" y="982"/>
                </a:cubicBezTo>
                <a:cubicBezTo>
                  <a:pt x="2394" y="980"/>
                  <a:pt x="2390" y="975"/>
                  <a:pt x="2392" y="972"/>
                </a:cubicBezTo>
                <a:close/>
                <a:moveTo>
                  <a:pt x="2392" y="978"/>
                </a:moveTo>
                <a:cubicBezTo>
                  <a:pt x="2390" y="980"/>
                  <a:pt x="2389" y="978"/>
                  <a:pt x="2390" y="977"/>
                </a:cubicBezTo>
                <a:cubicBezTo>
                  <a:pt x="2390" y="977"/>
                  <a:pt x="2391" y="978"/>
                  <a:pt x="2392" y="978"/>
                </a:cubicBezTo>
                <a:close/>
                <a:moveTo>
                  <a:pt x="2389" y="966"/>
                </a:moveTo>
                <a:cubicBezTo>
                  <a:pt x="2389" y="961"/>
                  <a:pt x="2384" y="957"/>
                  <a:pt x="2385" y="953"/>
                </a:cubicBezTo>
                <a:cubicBezTo>
                  <a:pt x="2386" y="956"/>
                  <a:pt x="2392" y="963"/>
                  <a:pt x="2389" y="966"/>
                </a:cubicBezTo>
                <a:close/>
                <a:moveTo>
                  <a:pt x="2385" y="952"/>
                </a:moveTo>
                <a:cubicBezTo>
                  <a:pt x="2380" y="953"/>
                  <a:pt x="2380" y="946"/>
                  <a:pt x="2378" y="942"/>
                </a:cubicBezTo>
                <a:cubicBezTo>
                  <a:pt x="2379" y="945"/>
                  <a:pt x="2382" y="949"/>
                  <a:pt x="2385" y="952"/>
                </a:cubicBezTo>
                <a:close/>
                <a:moveTo>
                  <a:pt x="2383" y="933"/>
                </a:moveTo>
                <a:cubicBezTo>
                  <a:pt x="2383" y="934"/>
                  <a:pt x="2385" y="935"/>
                  <a:pt x="2384" y="936"/>
                </a:cubicBezTo>
                <a:cubicBezTo>
                  <a:pt x="2383" y="936"/>
                  <a:pt x="2383" y="934"/>
                  <a:pt x="2383" y="933"/>
                </a:cubicBezTo>
                <a:close/>
                <a:moveTo>
                  <a:pt x="2385" y="943"/>
                </a:moveTo>
                <a:cubicBezTo>
                  <a:pt x="2383" y="940"/>
                  <a:pt x="2381" y="939"/>
                  <a:pt x="2381" y="935"/>
                </a:cubicBezTo>
                <a:cubicBezTo>
                  <a:pt x="2379" y="932"/>
                  <a:pt x="2376" y="930"/>
                  <a:pt x="2377" y="927"/>
                </a:cubicBezTo>
                <a:cubicBezTo>
                  <a:pt x="2376" y="927"/>
                  <a:pt x="2375" y="926"/>
                  <a:pt x="2374" y="926"/>
                </a:cubicBezTo>
                <a:cubicBezTo>
                  <a:pt x="2376" y="925"/>
                  <a:pt x="2376" y="924"/>
                  <a:pt x="2376" y="923"/>
                </a:cubicBezTo>
                <a:cubicBezTo>
                  <a:pt x="2375" y="923"/>
                  <a:pt x="2375" y="923"/>
                  <a:pt x="2374" y="924"/>
                </a:cubicBezTo>
                <a:cubicBezTo>
                  <a:pt x="2374" y="923"/>
                  <a:pt x="2373" y="922"/>
                  <a:pt x="2374" y="921"/>
                </a:cubicBezTo>
                <a:cubicBezTo>
                  <a:pt x="2381" y="923"/>
                  <a:pt x="2382" y="937"/>
                  <a:pt x="2385" y="943"/>
                </a:cubicBezTo>
                <a:close/>
                <a:moveTo>
                  <a:pt x="2374" y="916"/>
                </a:moveTo>
                <a:cubicBezTo>
                  <a:pt x="2375" y="917"/>
                  <a:pt x="2376" y="915"/>
                  <a:pt x="2377" y="916"/>
                </a:cubicBezTo>
                <a:cubicBezTo>
                  <a:pt x="2377" y="918"/>
                  <a:pt x="2373" y="917"/>
                  <a:pt x="2374" y="916"/>
                </a:cubicBezTo>
                <a:close/>
                <a:moveTo>
                  <a:pt x="2375" y="919"/>
                </a:moveTo>
                <a:cubicBezTo>
                  <a:pt x="2375" y="918"/>
                  <a:pt x="2375" y="918"/>
                  <a:pt x="2375" y="918"/>
                </a:cubicBezTo>
                <a:cubicBezTo>
                  <a:pt x="2377" y="918"/>
                  <a:pt x="2375" y="920"/>
                  <a:pt x="2374" y="921"/>
                </a:cubicBezTo>
                <a:cubicBezTo>
                  <a:pt x="2374" y="920"/>
                  <a:pt x="2372" y="921"/>
                  <a:pt x="2372" y="919"/>
                </a:cubicBezTo>
                <a:cubicBezTo>
                  <a:pt x="2373" y="919"/>
                  <a:pt x="2372" y="918"/>
                  <a:pt x="2373" y="918"/>
                </a:cubicBezTo>
                <a:cubicBezTo>
                  <a:pt x="2374" y="918"/>
                  <a:pt x="2374" y="919"/>
                  <a:pt x="2375" y="919"/>
                </a:cubicBezTo>
                <a:close/>
                <a:moveTo>
                  <a:pt x="2373" y="906"/>
                </a:moveTo>
                <a:cubicBezTo>
                  <a:pt x="2374" y="905"/>
                  <a:pt x="2372" y="904"/>
                  <a:pt x="2373" y="904"/>
                </a:cubicBezTo>
                <a:cubicBezTo>
                  <a:pt x="2375" y="904"/>
                  <a:pt x="2374" y="907"/>
                  <a:pt x="2373" y="906"/>
                </a:cubicBezTo>
                <a:close/>
                <a:moveTo>
                  <a:pt x="2384" y="851"/>
                </a:moveTo>
                <a:cubicBezTo>
                  <a:pt x="2382" y="849"/>
                  <a:pt x="2377" y="843"/>
                  <a:pt x="2381" y="842"/>
                </a:cubicBezTo>
                <a:cubicBezTo>
                  <a:pt x="2378" y="845"/>
                  <a:pt x="2385" y="847"/>
                  <a:pt x="2384" y="851"/>
                </a:cubicBezTo>
                <a:close/>
                <a:moveTo>
                  <a:pt x="2387" y="872"/>
                </a:moveTo>
                <a:cubicBezTo>
                  <a:pt x="2385" y="871"/>
                  <a:pt x="2384" y="870"/>
                  <a:pt x="2385" y="869"/>
                </a:cubicBezTo>
                <a:cubicBezTo>
                  <a:pt x="2385" y="870"/>
                  <a:pt x="2387" y="871"/>
                  <a:pt x="2387" y="872"/>
                </a:cubicBezTo>
                <a:close/>
                <a:moveTo>
                  <a:pt x="2386" y="867"/>
                </a:moveTo>
                <a:cubicBezTo>
                  <a:pt x="2383" y="860"/>
                  <a:pt x="2386" y="865"/>
                  <a:pt x="2387" y="867"/>
                </a:cubicBezTo>
                <a:cubicBezTo>
                  <a:pt x="2386" y="867"/>
                  <a:pt x="2386" y="868"/>
                  <a:pt x="2386" y="867"/>
                </a:cubicBezTo>
                <a:close/>
                <a:moveTo>
                  <a:pt x="2388" y="801"/>
                </a:moveTo>
                <a:cubicBezTo>
                  <a:pt x="2389" y="804"/>
                  <a:pt x="2391" y="807"/>
                  <a:pt x="2390" y="809"/>
                </a:cubicBezTo>
                <a:cubicBezTo>
                  <a:pt x="2389" y="808"/>
                  <a:pt x="2385" y="804"/>
                  <a:pt x="2388" y="804"/>
                </a:cubicBezTo>
                <a:cubicBezTo>
                  <a:pt x="2387" y="803"/>
                  <a:pt x="2386" y="802"/>
                  <a:pt x="2386" y="801"/>
                </a:cubicBezTo>
                <a:cubicBezTo>
                  <a:pt x="2386" y="801"/>
                  <a:pt x="2387" y="801"/>
                  <a:pt x="2388" y="802"/>
                </a:cubicBezTo>
                <a:cubicBezTo>
                  <a:pt x="2388" y="802"/>
                  <a:pt x="2388" y="802"/>
                  <a:pt x="2388" y="801"/>
                </a:cubicBezTo>
                <a:close/>
                <a:moveTo>
                  <a:pt x="2385" y="799"/>
                </a:moveTo>
                <a:cubicBezTo>
                  <a:pt x="2386" y="799"/>
                  <a:pt x="2386" y="799"/>
                  <a:pt x="2386" y="798"/>
                </a:cubicBezTo>
                <a:cubicBezTo>
                  <a:pt x="2386" y="799"/>
                  <a:pt x="2387" y="800"/>
                  <a:pt x="2387" y="801"/>
                </a:cubicBezTo>
                <a:cubicBezTo>
                  <a:pt x="2387" y="800"/>
                  <a:pt x="2386" y="800"/>
                  <a:pt x="2385" y="799"/>
                </a:cubicBezTo>
                <a:close/>
                <a:moveTo>
                  <a:pt x="2386" y="833"/>
                </a:moveTo>
                <a:cubicBezTo>
                  <a:pt x="2386" y="833"/>
                  <a:pt x="2386" y="833"/>
                  <a:pt x="2387" y="833"/>
                </a:cubicBezTo>
                <a:cubicBezTo>
                  <a:pt x="2387" y="833"/>
                  <a:pt x="2387" y="832"/>
                  <a:pt x="2388" y="832"/>
                </a:cubicBezTo>
                <a:cubicBezTo>
                  <a:pt x="2389" y="833"/>
                  <a:pt x="2389" y="834"/>
                  <a:pt x="2390" y="835"/>
                </a:cubicBezTo>
                <a:cubicBezTo>
                  <a:pt x="2389" y="835"/>
                  <a:pt x="2387" y="835"/>
                  <a:pt x="2387" y="836"/>
                </a:cubicBezTo>
                <a:cubicBezTo>
                  <a:pt x="2388" y="835"/>
                  <a:pt x="2389" y="835"/>
                  <a:pt x="2390" y="836"/>
                </a:cubicBezTo>
                <a:cubicBezTo>
                  <a:pt x="2387" y="837"/>
                  <a:pt x="2391" y="837"/>
                  <a:pt x="2389" y="838"/>
                </a:cubicBezTo>
                <a:cubicBezTo>
                  <a:pt x="2388" y="837"/>
                  <a:pt x="2387" y="836"/>
                  <a:pt x="2386" y="836"/>
                </a:cubicBezTo>
                <a:cubicBezTo>
                  <a:pt x="2386" y="835"/>
                  <a:pt x="2386" y="833"/>
                  <a:pt x="2386" y="833"/>
                </a:cubicBezTo>
                <a:close/>
                <a:moveTo>
                  <a:pt x="2388" y="859"/>
                </a:moveTo>
                <a:cubicBezTo>
                  <a:pt x="2386" y="858"/>
                  <a:pt x="2388" y="856"/>
                  <a:pt x="2386" y="856"/>
                </a:cubicBezTo>
                <a:cubicBezTo>
                  <a:pt x="2388" y="855"/>
                  <a:pt x="2390" y="858"/>
                  <a:pt x="2388" y="859"/>
                </a:cubicBezTo>
                <a:close/>
                <a:moveTo>
                  <a:pt x="2407" y="873"/>
                </a:moveTo>
                <a:cubicBezTo>
                  <a:pt x="2397" y="866"/>
                  <a:pt x="2394" y="851"/>
                  <a:pt x="2388" y="838"/>
                </a:cubicBezTo>
                <a:cubicBezTo>
                  <a:pt x="2389" y="839"/>
                  <a:pt x="2390" y="840"/>
                  <a:pt x="2389" y="841"/>
                </a:cubicBezTo>
                <a:cubicBezTo>
                  <a:pt x="2390" y="841"/>
                  <a:pt x="2391" y="841"/>
                  <a:pt x="2391" y="842"/>
                </a:cubicBezTo>
                <a:cubicBezTo>
                  <a:pt x="2394" y="848"/>
                  <a:pt x="2398" y="854"/>
                  <a:pt x="2402" y="858"/>
                </a:cubicBezTo>
                <a:cubicBezTo>
                  <a:pt x="2401" y="851"/>
                  <a:pt x="2395" y="847"/>
                  <a:pt x="2395" y="841"/>
                </a:cubicBezTo>
                <a:cubicBezTo>
                  <a:pt x="2394" y="844"/>
                  <a:pt x="2394" y="836"/>
                  <a:pt x="2393" y="839"/>
                </a:cubicBezTo>
                <a:cubicBezTo>
                  <a:pt x="2393" y="837"/>
                  <a:pt x="2390" y="837"/>
                  <a:pt x="2391" y="834"/>
                </a:cubicBezTo>
                <a:cubicBezTo>
                  <a:pt x="2392" y="836"/>
                  <a:pt x="2392" y="833"/>
                  <a:pt x="2394" y="833"/>
                </a:cubicBezTo>
                <a:cubicBezTo>
                  <a:pt x="2397" y="839"/>
                  <a:pt x="2398" y="847"/>
                  <a:pt x="2402" y="852"/>
                </a:cubicBezTo>
                <a:cubicBezTo>
                  <a:pt x="2401" y="858"/>
                  <a:pt x="2410" y="865"/>
                  <a:pt x="2407" y="873"/>
                </a:cubicBezTo>
                <a:close/>
                <a:moveTo>
                  <a:pt x="2394" y="811"/>
                </a:moveTo>
                <a:cubicBezTo>
                  <a:pt x="2394" y="811"/>
                  <a:pt x="2395" y="812"/>
                  <a:pt x="2396" y="813"/>
                </a:cubicBezTo>
                <a:cubicBezTo>
                  <a:pt x="2395" y="815"/>
                  <a:pt x="2395" y="817"/>
                  <a:pt x="2396" y="819"/>
                </a:cubicBezTo>
                <a:cubicBezTo>
                  <a:pt x="2393" y="818"/>
                  <a:pt x="2393" y="815"/>
                  <a:pt x="2392" y="811"/>
                </a:cubicBezTo>
                <a:cubicBezTo>
                  <a:pt x="2393" y="811"/>
                  <a:pt x="2394" y="812"/>
                  <a:pt x="2394" y="813"/>
                </a:cubicBezTo>
                <a:cubicBezTo>
                  <a:pt x="2394" y="812"/>
                  <a:pt x="2394" y="811"/>
                  <a:pt x="2394" y="811"/>
                </a:cubicBezTo>
                <a:close/>
                <a:moveTo>
                  <a:pt x="2398" y="821"/>
                </a:moveTo>
                <a:cubicBezTo>
                  <a:pt x="2396" y="823"/>
                  <a:pt x="2397" y="820"/>
                  <a:pt x="2396" y="820"/>
                </a:cubicBezTo>
                <a:cubicBezTo>
                  <a:pt x="2398" y="819"/>
                  <a:pt x="2397" y="821"/>
                  <a:pt x="2398" y="821"/>
                </a:cubicBezTo>
                <a:close/>
                <a:moveTo>
                  <a:pt x="2398" y="831"/>
                </a:moveTo>
                <a:cubicBezTo>
                  <a:pt x="2400" y="833"/>
                  <a:pt x="2401" y="835"/>
                  <a:pt x="2402" y="838"/>
                </a:cubicBezTo>
                <a:cubicBezTo>
                  <a:pt x="2400" y="835"/>
                  <a:pt x="2397" y="834"/>
                  <a:pt x="2398" y="831"/>
                </a:cubicBezTo>
                <a:close/>
                <a:moveTo>
                  <a:pt x="2407" y="850"/>
                </a:moveTo>
                <a:cubicBezTo>
                  <a:pt x="2408" y="849"/>
                  <a:pt x="2409" y="848"/>
                  <a:pt x="2410" y="849"/>
                </a:cubicBezTo>
                <a:cubicBezTo>
                  <a:pt x="2409" y="850"/>
                  <a:pt x="2408" y="850"/>
                  <a:pt x="2407" y="850"/>
                </a:cubicBezTo>
                <a:close/>
                <a:moveTo>
                  <a:pt x="2417" y="869"/>
                </a:moveTo>
                <a:cubicBezTo>
                  <a:pt x="2412" y="863"/>
                  <a:pt x="2410" y="858"/>
                  <a:pt x="2408" y="850"/>
                </a:cubicBezTo>
                <a:cubicBezTo>
                  <a:pt x="2410" y="851"/>
                  <a:pt x="2409" y="850"/>
                  <a:pt x="2411" y="850"/>
                </a:cubicBezTo>
                <a:cubicBezTo>
                  <a:pt x="2418" y="854"/>
                  <a:pt x="2419" y="862"/>
                  <a:pt x="2423" y="868"/>
                </a:cubicBezTo>
                <a:cubicBezTo>
                  <a:pt x="2422" y="870"/>
                  <a:pt x="2419" y="868"/>
                  <a:pt x="2417" y="869"/>
                </a:cubicBezTo>
                <a:close/>
                <a:moveTo>
                  <a:pt x="2433" y="865"/>
                </a:moveTo>
                <a:cubicBezTo>
                  <a:pt x="2433" y="864"/>
                  <a:pt x="2431" y="863"/>
                  <a:pt x="2432" y="862"/>
                </a:cubicBezTo>
                <a:cubicBezTo>
                  <a:pt x="2433" y="863"/>
                  <a:pt x="2435" y="864"/>
                  <a:pt x="2433" y="865"/>
                </a:cubicBezTo>
                <a:close/>
                <a:moveTo>
                  <a:pt x="2451" y="884"/>
                </a:moveTo>
                <a:cubicBezTo>
                  <a:pt x="2450" y="883"/>
                  <a:pt x="2450" y="883"/>
                  <a:pt x="2449" y="884"/>
                </a:cubicBezTo>
                <a:cubicBezTo>
                  <a:pt x="2449" y="882"/>
                  <a:pt x="2448" y="881"/>
                  <a:pt x="2449" y="879"/>
                </a:cubicBezTo>
                <a:cubicBezTo>
                  <a:pt x="2449" y="881"/>
                  <a:pt x="2451" y="882"/>
                  <a:pt x="2451" y="884"/>
                </a:cubicBezTo>
                <a:close/>
                <a:moveTo>
                  <a:pt x="2448" y="876"/>
                </a:moveTo>
                <a:cubicBezTo>
                  <a:pt x="2449" y="877"/>
                  <a:pt x="2449" y="878"/>
                  <a:pt x="2450" y="879"/>
                </a:cubicBezTo>
                <a:cubicBezTo>
                  <a:pt x="2449" y="879"/>
                  <a:pt x="2448" y="880"/>
                  <a:pt x="2447" y="878"/>
                </a:cubicBezTo>
                <a:cubicBezTo>
                  <a:pt x="2448" y="878"/>
                  <a:pt x="2447" y="876"/>
                  <a:pt x="2448" y="876"/>
                </a:cubicBezTo>
                <a:close/>
                <a:moveTo>
                  <a:pt x="2439" y="858"/>
                </a:moveTo>
                <a:cubicBezTo>
                  <a:pt x="2438" y="860"/>
                  <a:pt x="2442" y="862"/>
                  <a:pt x="2442" y="865"/>
                </a:cubicBezTo>
                <a:cubicBezTo>
                  <a:pt x="2441" y="864"/>
                  <a:pt x="2440" y="864"/>
                  <a:pt x="2440" y="865"/>
                </a:cubicBezTo>
                <a:cubicBezTo>
                  <a:pt x="2439" y="864"/>
                  <a:pt x="2441" y="861"/>
                  <a:pt x="2439" y="863"/>
                </a:cubicBezTo>
                <a:cubicBezTo>
                  <a:pt x="2439" y="862"/>
                  <a:pt x="2438" y="859"/>
                  <a:pt x="2439" y="858"/>
                </a:cubicBezTo>
                <a:close/>
                <a:moveTo>
                  <a:pt x="2445" y="871"/>
                </a:moveTo>
                <a:cubicBezTo>
                  <a:pt x="2445" y="872"/>
                  <a:pt x="2444" y="871"/>
                  <a:pt x="2445" y="873"/>
                </a:cubicBezTo>
                <a:cubicBezTo>
                  <a:pt x="2443" y="873"/>
                  <a:pt x="2444" y="873"/>
                  <a:pt x="2442" y="875"/>
                </a:cubicBezTo>
                <a:cubicBezTo>
                  <a:pt x="2438" y="866"/>
                  <a:pt x="2435" y="861"/>
                  <a:pt x="2431" y="851"/>
                </a:cubicBezTo>
                <a:cubicBezTo>
                  <a:pt x="2436" y="855"/>
                  <a:pt x="2438" y="869"/>
                  <a:pt x="2445" y="871"/>
                </a:cubicBezTo>
                <a:close/>
                <a:moveTo>
                  <a:pt x="2431" y="873"/>
                </a:moveTo>
                <a:cubicBezTo>
                  <a:pt x="2430" y="874"/>
                  <a:pt x="2429" y="874"/>
                  <a:pt x="2429" y="873"/>
                </a:cubicBezTo>
                <a:cubicBezTo>
                  <a:pt x="2429" y="872"/>
                  <a:pt x="2430" y="872"/>
                  <a:pt x="2431" y="873"/>
                </a:cubicBezTo>
                <a:close/>
                <a:moveTo>
                  <a:pt x="2425" y="854"/>
                </a:moveTo>
                <a:cubicBezTo>
                  <a:pt x="2426" y="856"/>
                  <a:pt x="2430" y="856"/>
                  <a:pt x="2427" y="858"/>
                </a:cubicBezTo>
                <a:cubicBezTo>
                  <a:pt x="2427" y="857"/>
                  <a:pt x="2425" y="855"/>
                  <a:pt x="2425" y="854"/>
                </a:cubicBezTo>
                <a:close/>
                <a:moveTo>
                  <a:pt x="2429" y="869"/>
                </a:moveTo>
                <a:cubicBezTo>
                  <a:pt x="2428" y="868"/>
                  <a:pt x="2429" y="867"/>
                  <a:pt x="2428" y="867"/>
                </a:cubicBezTo>
                <a:cubicBezTo>
                  <a:pt x="2431" y="867"/>
                  <a:pt x="2428" y="870"/>
                  <a:pt x="2429" y="872"/>
                </a:cubicBezTo>
                <a:cubicBezTo>
                  <a:pt x="2423" y="867"/>
                  <a:pt x="2417" y="855"/>
                  <a:pt x="2415" y="849"/>
                </a:cubicBezTo>
                <a:cubicBezTo>
                  <a:pt x="2421" y="855"/>
                  <a:pt x="2423" y="863"/>
                  <a:pt x="2429" y="869"/>
                </a:cubicBezTo>
                <a:close/>
                <a:moveTo>
                  <a:pt x="2423" y="847"/>
                </a:moveTo>
                <a:cubicBezTo>
                  <a:pt x="2422" y="846"/>
                  <a:pt x="2421" y="847"/>
                  <a:pt x="2421" y="847"/>
                </a:cubicBezTo>
                <a:cubicBezTo>
                  <a:pt x="2420" y="844"/>
                  <a:pt x="2419" y="841"/>
                  <a:pt x="2419" y="839"/>
                </a:cubicBezTo>
                <a:cubicBezTo>
                  <a:pt x="2421" y="842"/>
                  <a:pt x="2424" y="844"/>
                  <a:pt x="2423" y="847"/>
                </a:cubicBezTo>
                <a:close/>
                <a:moveTo>
                  <a:pt x="2410" y="819"/>
                </a:moveTo>
                <a:cubicBezTo>
                  <a:pt x="2411" y="820"/>
                  <a:pt x="2409" y="821"/>
                  <a:pt x="2410" y="822"/>
                </a:cubicBezTo>
                <a:cubicBezTo>
                  <a:pt x="2411" y="820"/>
                  <a:pt x="2411" y="823"/>
                  <a:pt x="2412" y="824"/>
                </a:cubicBezTo>
                <a:cubicBezTo>
                  <a:pt x="2412" y="823"/>
                  <a:pt x="2412" y="823"/>
                  <a:pt x="2412" y="823"/>
                </a:cubicBezTo>
                <a:cubicBezTo>
                  <a:pt x="2414" y="828"/>
                  <a:pt x="2416" y="834"/>
                  <a:pt x="2419" y="837"/>
                </a:cubicBezTo>
                <a:cubicBezTo>
                  <a:pt x="2417" y="838"/>
                  <a:pt x="2417" y="836"/>
                  <a:pt x="2416" y="837"/>
                </a:cubicBezTo>
                <a:cubicBezTo>
                  <a:pt x="2415" y="832"/>
                  <a:pt x="2409" y="826"/>
                  <a:pt x="2407" y="820"/>
                </a:cubicBezTo>
                <a:cubicBezTo>
                  <a:pt x="2408" y="820"/>
                  <a:pt x="2408" y="820"/>
                  <a:pt x="2410" y="819"/>
                </a:cubicBezTo>
                <a:close/>
                <a:moveTo>
                  <a:pt x="2403" y="830"/>
                </a:moveTo>
                <a:cubicBezTo>
                  <a:pt x="2406" y="832"/>
                  <a:pt x="2412" y="836"/>
                  <a:pt x="2411" y="841"/>
                </a:cubicBezTo>
                <a:cubicBezTo>
                  <a:pt x="2410" y="839"/>
                  <a:pt x="2409" y="838"/>
                  <a:pt x="2407" y="837"/>
                </a:cubicBezTo>
                <a:cubicBezTo>
                  <a:pt x="2408" y="838"/>
                  <a:pt x="2407" y="837"/>
                  <a:pt x="2406" y="837"/>
                </a:cubicBezTo>
                <a:cubicBezTo>
                  <a:pt x="2408" y="842"/>
                  <a:pt x="2407" y="835"/>
                  <a:pt x="2410" y="842"/>
                </a:cubicBezTo>
                <a:cubicBezTo>
                  <a:pt x="2408" y="843"/>
                  <a:pt x="2407" y="842"/>
                  <a:pt x="2407" y="843"/>
                </a:cubicBezTo>
                <a:cubicBezTo>
                  <a:pt x="2407" y="844"/>
                  <a:pt x="2408" y="844"/>
                  <a:pt x="2407" y="844"/>
                </a:cubicBezTo>
                <a:cubicBezTo>
                  <a:pt x="2407" y="844"/>
                  <a:pt x="2407" y="845"/>
                  <a:pt x="2406" y="845"/>
                </a:cubicBezTo>
                <a:cubicBezTo>
                  <a:pt x="2405" y="841"/>
                  <a:pt x="2404" y="838"/>
                  <a:pt x="2402" y="834"/>
                </a:cubicBezTo>
                <a:cubicBezTo>
                  <a:pt x="2399" y="830"/>
                  <a:pt x="2400" y="827"/>
                  <a:pt x="2398" y="823"/>
                </a:cubicBezTo>
                <a:cubicBezTo>
                  <a:pt x="2401" y="823"/>
                  <a:pt x="2404" y="827"/>
                  <a:pt x="2403" y="830"/>
                </a:cubicBezTo>
                <a:close/>
                <a:moveTo>
                  <a:pt x="2399" y="807"/>
                </a:moveTo>
                <a:cubicBezTo>
                  <a:pt x="2399" y="807"/>
                  <a:pt x="2399" y="807"/>
                  <a:pt x="2400" y="807"/>
                </a:cubicBezTo>
                <a:cubicBezTo>
                  <a:pt x="2400" y="808"/>
                  <a:pt x="2401" y="810"/>
                  <a:pt x="2402" y="811"/>
                </a:cubicBezTo>
                <a:cubicBezTo>
                  <a:pt x="2401" y="811"/>
                  <a:pt x="2400" y="811"/>
                  <a:pt x="2399" y="812"/>
                </a:cubicBezTo>
                <a:cubicBezTo>
                  <a:pt x="2399" y="810"/>
                  <a:pt x="2399" y="808"/>
                  <a:pt x="2396" y="807"/>
                </a:cubicBezTo>
                <a:cubicBezTo>
                  <a:pt x="2396" y="807"/>
                  <a:pt x="2396" y="807"/>
                  <a:pt x="2396" y="807"/>
                </a:cubicBezTo>
                <a:cubicBezTo>
                  <a:pt x="2397" y="807"/>
                  <a:pt x="2398" y="808"/>
                  <a:pt x="2399" y="809"/>
                </a:cubicBezTo>
                <a:cubicBezTo>
                  <a:pt x="2399" y="808"/>
                  <a:pt x="2399" y="808"/>
                  <a:pt x="2399" y="807"/>
                </a:cubicBezTo>
                <a:close/>
                <a:moveTo>
                  <a:pt x="2397" y="805"/>
                </a:moveTo>
                <a:cubicBezTo>
                  <a:pt x="2396" y="804"/>
                  <a:pt x="2396" y="802"/>
                  <a:pt x="2395" y="801"/>
                </a:cubicBezTo>
                <a:cubicBezTo>
                  <a:pt x="2396" y="803"/>
                  <a:pt x="2397" y="804"/>
                  <a:pt x="2398" y="806"/>
                </a:cubicBezTo>
                <a:cubicBezTo>
                  <a:pt x="2398" y="805"/>
                  <a:pt x="2397" y="805"/>
                  <a:pt x="2397" y="805"/>
                </a:cubicBezTo>
                <a:close/>
                <a:moveTo>
                  <a:pt x="2393" y="794"/>
                </a:moveTo>
                <a:cubicBezTo>
                  <a:pt x="2394" y="797"/>
                  <a:pt x="2395" y="799"/>
                  <a:pt x="2397" y="802"/>
                </a:cubicBezTo>
                <a:cubicBezTo>
                  <a:pt x="2396" y="801"/>
                  <a:pt x="2395" y="800"/>
                  <a:pt x="2394" y="799"/>
                </a:cubicBezTo>
                <a:cubicBezTo>
                  <a:pt x="2393" y="796"/>
                  <a:pt x="2391" y="793"/>
                  <a:pt x="2390" y="791"/>
                </a:cubicBezTo>
                <a:cubicBezTo>
                  <a:pt x="2391" y="792"/>
                  <a:pt x="2392" y="793"/>
                  <a:pt x="2393" y="794"/>
                </a:cubicBezTo>
                <a:close/>
                <a:moveTo>
                  <a:pt x="2384" y="764"/>
                </a:moveTo>
                <a:cubicBezTo>
                  <a:pt x="2384" y="764"/>
                  <a:pt x="2384" y="765"/>
                  <a:pt x="2385" y="765"/>
                </a:cubicBezTo>
                <a:cubicBezTo>
                  <a:pt x="2384" y="765"/>
                  <a:pt x="2384" y="766"/>
                  <a:pt x="2383" y="766"/>
                </a:cubicBezTo>
                <a:cubicBezTo>
                  <a:pt x="2383" y="766"/>
                  <a:pt x="2383" y="765"/>
                  <a:pt x="2382" y="765"/>
                </a:cubicBezTo>
                <a:cubicBezTo>
                  <a:pt x="2383" y="765"/>
                  <a:pt x="2383" y="764"/>
                  <a:pt x="2384" y="764"/>
                </a:cubicBezTo>
                <a:close/>
                <a:moveTo>
                  <a:pt x="2381" y="771"/>
                </a:moveTo>
                <a:cubicBezTo>
                  <a:pt x="2381" y="772"/>
                  <a:pt x="2381" y="772"/>
                  <a:pt x="2382" y="773"/>
                </a:cubicBezTo>
                <a:cubicBezTo>
                  <a:pt x="2382" y="773"/>
                  <a:pt x="2382" y="773"/>
                  <a:pt x="2382" y="773"/>
                </a:cubicBezTo>
                <a:cubicBezTo>
                  <a:pt x="2381" y="773"/>
                  <a:pt x="2380" y="772"/>
                  <a:pt x="2380" y="771"/>
                </a:cubicBezTo>
                <a:cubicBezTo>
                  <a:pt x="2380" y="771"/>
                  <a:pt x="2380" y="771"/>
                  <a:pt x="2381" y="771"/>
                </a:cubicBezTo>
                <a:close/>
                <a:moveTo>
                  <a:pt x="2380" y="759"/>
                </a:moveTo>
                <a:cubicBezTo>
                  <a:pt x="2381" y="760"/>
                  <a:pt x="2378" y="762"/>
                  <a:pt x="2378" y="760"/>
                </a:cubicBezTo>
                <a:lnTo>
                  <a:pt x="2380" y="759"/>
                </a:lnTo>
                <a:close/>
                <a:moveTo>
                  <a:pt x="2377" y="764"/>
                </a:moveTo>
                <a:cubicBezTo>
                  <a:pt x="2377" y="764"/>
                  <a:pt x="2377" y="764"/>
                  <a:pt x="2377" y="765"/>
                </a:cubicBezTo>
                <a:cubicBezTo>
                  <a:pt x="2377" y="765"/>
                  <a:pt x="2377" y="765"/>
                  <a:pt x="2377" y="765"/>
                </a:cubicBezTo>
                <a:cubicBezTo>
                  <a:pt x="2376" y="764"/>
                  <a:pt x="2375" y="765"/>
                  <a:pt x="2375" y="763"/>
                </a:cubicBezTo>
                <a:cubicBezTo>
                  <a:pt x="2375" y="763"/>
                  <a:pt x="2376" y="762"/>
                  <a:pt x="2376" y="762"/>
                </a:cubicBezTo>
                <a:cubicBezTo>
                  <a:pt x="2376" y="763"/>
                  <a:pt x="2376" y="763"/>
                  <a:pt x="2377" y="763"/>
                </a:cubicBezTo>
                <a:cubicBezTo>
                  <a:pt x="2376" y="764"/>
                  <a:pt x="2376" y="764"/>
                  <a:pt x="2376" y="764"/>
                </a:cubicBezTo>
                <a:cubicBezTo>
                  <a:pt x="2376" y="764"/>
                  <a:pt x="2377" y="764"/>
                  <a:pt x="2377" y="764"/>
                </a:cubicBezTo>
                <a:close/>
                <a:moveTo>
                  <a:pt x="2377" y="765"/>
                </a:moveTo>
                <a:cubicBezTo>
                  <a:pt x="2377" y="765"/>
                  <a:pt x="2377" y="765"/>
                  <a:pt x="2378" y="765"/>
                </a:cubicBezTo>
                <a:cubicBezTo>
                  <a:pt x="2378" y="766"/>
                  <a:pt x="2378" y="767"/>
                  <a:pt x="2379" y="767"/>
                </a:cubicBezTo>
                <a:cubicBezTo>
                  <a:pt x="2379" y="767"/>
                  <a:pt x="2379" y="767"/>
                  <a:pt x="2378" y="767"/>
                </a:cubicBezTo>
                <a:cubicBezTo>
                  <a:pt x="2378" y="766"/>
                  <a:pt x="2376" y="766"/>
                  <a:pt x="2377" y="765"/>
                </a:cubicBezTo>
                <a:close/>
                <a:moveTo>
                  <a:pt x="2379" y="769"/>
                </a:moveTo>
                <a:cubicBezTo>
                  <a:pt x="2379" y="770"/>
                  <a:pt x="2379" y="770"/>
                  <a:pt x="2379" y="770"/>
                </a:cubicBezTo>
                <a:cubicBezTo>
                  <a:pt x="2378" y="769"/>
                  <a:pt x="2378" y="768"/>
                  <a:pt x="2377" y="767"/>
                </a:cubicBezTo>
                <a:cubicBezTo>
                  <a:pt x="2378" y="768"/>
                  <a:pt x="2379" y="769"/>
                  <a:pt x="2379" y="769"/>
                </a:cubicBezTo>
                <a:close/>
                <a:moveTo>
                  <a:pt x="2376" y="758"/>
                </a:moveTo>
                <a:cubicBezTo>
                  <a:pt x="2377" y="759"/>
                  <a:pt x="2378" y="758"/>
                  <a:pt x="2378" y="757"/>
                </a:cubicBezTo>
                <a:cubicBezTo>
                  <a:pt x="2379" y="758"/>
                  <a:pt x="2379" y="759"/>
                  <a:pt x="2377" y="760"/>
                </a:cubicBezTo>
                <a:cubicBezTo>
                  <a:pt x="2377" y="759"/>
                  <a:pt x="2375" y="759"/>
                  <a:pt x="2376" y="758"/>
                </a:cubicBezTo>
                <a:close/>
                <a:moveTo>
                  <a:pt x="2371" y="758"/>
                </a:moveTo>
                <a:cubicBezTo>
                  <a:pt x="2372" y="760"/>
                  <a:pt x="2374" y="760"/>
                  <a:pt x="2375" y="760"/>
                </a:cubicBezTo>
                <a:cubicBezTo>
                  <a:pt x="2375" y="761"/>
                  <a:pt x="2375" y="761"/>
                  <a:pt x="2376" y="761"/>
                </a:cubicBezTo>
                <a:cubicBezTo>
                  <a:pt x="2376" y="762"/>
                  <a:pt x="2376" y="762"/>
                  <a:pt x="2376" y="762"/>
                </a:cubicBezTo>
                <a:cubicBezTo>
                  <a:pt x="2375" y="760"/>
                  <a:pt x="2374" y="763"/>
                  <a:pt x="2373" y="763"/>
                </a:cubicBezTo>
                <a:cubicBezTo>
                  <a:pt x="2372" y="761"/>
                  <a:pt x="2371" y="762"/>
                  <a:pt x="2370" y="760"/>
                </a:cubicBezTo>
                <a:cubicBezTo>
                  <a:pt x="2371" y="759"/>
                  <a:pt x="2371" y="759"/>
                  <a:pt x="2371" y="758"/>
                </a:cubicBezTo>
                <a:close/>
                <a:moveTo>
                  <a:pt x="2360" y="718"/>
                </a:moveTo>
                <a:cubicBezTo>
                  <a:pt x="2360" y="719"/>
                  <a:pt x="2360" y="720"/>
                  <a:pt x="2360" y="720"/>
                </a:cubicBezTo>
                <a:cubicBezTo>
                  <a:pt x="2360" y="720"/>
                  <a:pt x="2359" y="719"/>
                  <a:pt x="2360" y="718"/>
                </a:cubicBezTo>
                <a:close/>
                <a:moveTo>
                  <a:pt x="2361" y="722"/>
                </a:moveTo>
                <a:cubicBezTo>
                  <a:pt x="2361" y="722"/>
                  <a:pt x="2361" y="723"/>
                  <a:pt x="2362" y="724"/>
                </a:cubicBezTo>
                <a:cubicBezTo>
                  <a:pt x="2361" y="724"/>
                  <a:pt x="2361" y="724"/>
                  <a:pt x="2360" y="724"/>
                </a:cubicBezTo>
                <a:cubicBezTo>
                  <a:pt x="2359" y="723"/>
                  <a:pt x="2360" y="722"/>
                  <a:pt x="2359" y="722"/>
                </a:cubicBezTo>
                <a:cubicBezTo>
                  <a:pt x="2360" y="721"/>
                  <a:pt x="2360" y="721"/>
                  <a:pt x="2361" y="722"/>
                </a:cubicBezTo>
                <a:close/>
                <a:moveTo>
                  <a:pt x="2358" y="719"/>
                </a:moveTo>
                <a:cubicBezTo>
                  <a:pt x="2358" y="719"/>
                  <a:pt x="2360" y="720"/>
                  <a:pt x="2359" y="721"/>
                </a:cubicBezTo>
                <a:cubicBezTo>
                  <a:pt x="2359" y="720"/>
                  <a:pt x="2357" y="719"/>
                  <a:pt x="2358" y="719"/>
                </a:cubicBezTo>
                <a:close/>
                <a:moveTo>
                  <a:pt x="2359" y="742"/>
                </a:moveTo>
                <a:cubicBezTo>
                  <a:pt x="2359" y="740"/>
                  <a:pt x="2361" y="741"/>
                  <a:pt x="2360" y="739"/>
                </a:cubicBezTo>
                <a:cubicBezTo>
                  <a:pt x="2360" y="739"/>
                  <a:pt x="2360" y="739"/>
                  <a:pt x="2360" y="739"/>
                </a:cubicBezTo>
                <a:cubicBezTo>
                  <a:pt x="2360" y="740"/>
                  <a:pt x="2361" y="740"/>
                  <a:pt x="2361" y="741"/>
                </a:cubicBezTo>
                <a:cubicBezTo>
                  <a:pt x="2361" y="741"/>
                  <a:pt x="2361" y="741"/>
                  <a:pt x="2360" y="741"/>
                </a:cubicBezTo>
                <a:cubicBezTo>
                  <a:pt x="2360" y="743"/>
                  <a:pt x="2361" y="743"/>
                  <a:pt x="2362" y="743"/>
                </a:cubicBezTo>
                <a:cubicBezTo>
                  <a:pt x="2362" y="744"/>
                  <a:pt x="2361" y="744"/>
                  <a:pt x="2361" y="744"/>
                </a:cubicBezTo>
                <a:cubicBezTo>
                  <a:pt x="2361" y="743"/>
                  <a:pt x="2360" y="742"/>
                  <a:pt x="2359" y="742"/>
                </a:cubicBezTo>
                <a:close/>
                <a:moveTo>
                  <a:pt x="2362" y="735"/>
                </a:moveTo>
                <a:cubicBezTo>
                  <a:pt x="2362" y="734"/>
                  <a:pt x="2361" y="734"/>
                  <a:pt x="2361" y="734"/>
                </a:cubicBezTo>
                <a:cubicBezTo>
                  <a:pt x="2362" y="734"/>
                  <a:pt x="2362" y="733"/>
                  <a:pt x="2362" y="733"/>
                </a:cubicBezTo>
                <a:cubicBezTo>
                  <a:pt x="2362" y="733"/>
                  <a:pt x="2363" y="734"/>
                  <a:pt x="2363" y="734"/>
                </a:cubicBezTo>
                <a:cubicBezTo>
                  <a:pt x="2363" y="734"/>
                  <a:pt x="2362" y="734"/>
                  <a:pt x="2362" y="735"/>
                </a:cubicBezTo>
                <a:close/>
                <a:moveTo>
                  <a:pt x="2365" y="743"/>
                </a:moveTo>
                <a:cubicBezTo>
                  <a:pt x="2365" y="743"/>
                  <a:pt x="2364" y="743"/>
                  <a:pt x="2364" y="743"/>
                </a:cubicBezTo>
                <a:cubicBezTo>
                  <a:pt x="2364" y="743"/>
                  <a:pt x="2363" y="742"/>
                  <a:pt x="2363" y="742"/>
                </a:cubicBezTo>
                <a:cubicBezTo>
                  <a:pt x="2364" y="742"/>
                  <a:pt x="2366" y="741"/>
                  <a:pt x="2365" y="743"/>
                </a:cubicBezTo>
                <a:close/>
                <a:moveTo>
                  <a:pt x="2366" y="738"/>
                </a:moveTo>
                <a:cubicBezTo>
                  <a:pt x="2365" y="738"/>
                  <a:pt x="2365" y="738"/>
                  <a:pt x="2365" y="738"/>
                </a:cubicBezTo>
                <a:cubicBezTo>
                  <a:pt x="2365" y="737"/>
                  <a:pt x="2364" y="737"/>
                  <a:pt x="2364" y="737"/>
                </a:cubicBezTo>
                <a:cubicBezTo>
                  <a:pt x="2364" y="736"/>
                  <a:pt x="2365" y="734"/>
                  <a:pt x="2365" y="733"/>
                </a:cubicBezTo>
                <a:cubicBezTo>
                  <a:pt x="2363" y="732"/>
                  <a:pt x="2363" y="731"/>
                  <a:pt x="2361" y="730"/>
                </a:cubicBezTo>
                <a:cubicBezTo>
                  <a:pt x="2360" y="730"/>
                  <a:pt x="2360" y="731"/>
                  <a:pt x="2359" y="732"/>
                </a:cubicBezTo>
                <a:cubicBezTo>
                  <a:pt x="2357" y="731"/>
                  <a:pt x="2360" y="730"/>
                  <a:pt x="2360" y="729"/>
                </a:cubicBezTo>
                <a:cubicBezTo>
                  <a:pt x="2359" y="729"/>
                  <a:pt x="2358" y="730"/>
                  <a:pt x="2357" y="730"/>
                </a:cubicBezTo>
                <a:cubicBezTo>
                  <a:pt x="2357" y="729"/>
                  <a:pt x="2358" y="728"/>
                  <a:pt x="2359" y="728"/>
                </a:cubicBezTo>
                <a:cubicBezTo>
                  <a:pt x="2360" y="727"/>
                  <a:pt x="2357" y="728"/>
                  <a:pt x="2357" y="727"/>
                </a:cubicBezTo>
                <a:cubicBezTo>
                  <a:pt x="2360" y="725"/>
                  <a:pt x="2362" y="729"/>
                  <a:pt x="2364" y="730"/>
                </a:cubicBezTo>
                <a:cubicBezTo>
                  <a:pt x="2365" y="731"/>
                  <a:pt x="2366" y="733"/>
                  <a:pt x="2367" y="734"/>
                </a:cubicBezTo>
                <a:cubicBezTo>
                  <a:pt x="2367" y="734"/>
                  <a:pt x="2367" y="734"/>
                  <a:pt x="2366" y="734"/>
                </a:cubicBezTo>
                <a:cubicBezTo>
                  <a:pt x="2367" y="736"/>
                  <a:pt x="2363" y="736"/>
                  <a:pt x="2366" y="738"/>
                </a:cubicBezTo>
                <a:close/>
                <a:moveTo>
                  <a:pt x="2367" y="740"/>
                </a:moveTo>
                <a:cubicBezTo>
                  <a:pt x="2366" y="739"/>
                  <a:pt x="2369" y="739"/>
                  <a:pt x="2368" y="737"/>
                </a:cubicBezTo>
                <a:cubicBezTo>
                  <a:pt x="2368" y="737"/>
                  <a:pt x="2368" y="738"/>
                  <a:pt x="2369" y="738"/>
                </a:cubicBezTo>
                <a:cubicBezTo>
                  <a:pt x="2369" y="738"/>
                  <a:pt x="2369" y="739"/>
                  <a:pt x="2370" y="740"/>
                </a:cubicBezTo>
                <a:cubicBezTo>
                  <a:pt x="2369" y="740"/>
                  <a:pt x="2369" y="741"/>
                  <a:pt x="2369" y="742"/>
                </a:cubicBezTo>
                <a:cubicBezTo>
                  <a:pt x="2367" y="742"/>
                  <a:pt x="2368" y="740"/>
                  <a:pt x="2367" y="740"/>
                </a:cubicBezTo>
                <a:close/>
                <a:moveTo>
                  <a:pt x="2364" y="756"/>
                </a:moveTo>
                <a:cubicBezTo>
                  <a:pt x="2365" y="755"/>
                  <a:pt x="2366" y="757"/>
                  <a:pt x="2367" y="757"/>
                </a:cubicBezTo>
                <a:cubicBezTo>
                  <a:pt x="2367" y="755"/>
                  <a:pt x="2368" y="755"/>
                  <a:pt x="2369" y="755"/>
                </a:cubicBezTo>
                <a:cubicBezTo>
                  <a:pt x="2369" y="755"/>
                  <a:pt x="2369" y="755"/>
                  <a:pt x="2369" y="755"/>
                </a:cubicBezTo>
                <a:cubicBezTo>
                  <a:pt x="2369" y="756"/>
                  <a:pt x="2370" y="757"/>
                  <a:pt x="2370" y="759"/>
                </a:cubicBezTo>
                <a:cubicBezTo>
                  <a:pt x="2369" y="758"/>
                  <a:pt x="2368" y="756"/>
                  <a:pt x="2367" y="757"/>
                </a:cubicBezTo>
                <a:cubicBezTo>
                  <a:pt x="2368" y="759"/>
                  <a:pt x="2367" y="758"/>
                  <a:pt x="2366" y="759"/>
                </a:cubicBezTo>
                <a:cubicBezTo>
                  <a:pt x="2367" y="759"/>
                  <a:pt x="2368" y="758"/>
                  <a:pt x="2369" y="759"/>
                </a:cubicBezTo>
                <a:cubicBezTo>
                  <a:pt x="2368" y="760"/>
                  <a:pt x="2369" y="761"/>
                  <a:pt x="2369" y="761"/>
                </a:cubicBezTo>
                <a:cubicBezTo>
                  <a:pt x="2367" y="762"/>
                  <a:pt x="2366" y="761"/>
                  <a:pt x="2364" y="759"/>
                </a:cubicBezTo>
                <a:cubicBezTo>
                  <a:pt x="2365" y="758"/>
                  <a:pt x="2367" y="758"/>
                  <a:pt x="2366" y="758"/>
                </a:cubicBezTo>
                <a:cubicBezTo>
                  <a:pt x="2366" y="758"/>
                  <a:pt x="2365" y="757"/>
                  <a:pt x="2364" y="758"/>
                </a:cubicBezTo>
                <a:cubicBezTo>
                  <a:pt x="2363" y="757"/>
                  <a:pt x="2364" y="756"/>
                  <a:pt x="2364" y="756"/>
                </a:cubicBezTo>
                <a:close/>
                <a:moveTo>
                  <a:pt x="2364" y="763"/>
                </a:moveTo>
                <a:cubicBezTo>
                  <a:pt x="2366" y="764"/>
                  <a:pt x="2362" y="765"/>
                  <a:pt x="2364" y="766"/>
                </a:cubicBezTo>
                <a:cubicBezTo>
                  <a:pt x="2365" y="765"/>
                  <a:pt x="2366" y="765"/>
                  <a:pt x="2366" y="765"/>
                </a:cubicBezTo>
                <a:cubicBezTo>
                  <a:pt x="2367" y="766"/>
                  <a:pt x="2368" y="768"/>
                  <a:pt x="2370" y="767"/>
                </a:cubicBezTo>
                <a:cubicBezTo>
                  <a:pt x="2370" y="768"/>
                  <a:pt x="2370" y="768"/>
                  <a:pt x="2371" y="769"/>
                </a:cubicBezTo>
                <a:cubicBezTo>
                  <a:pt x="2371" y="768"/>
                  <a:pt x="2371" y="767"/>
                  <a:pt x="2370" y="767"/>
                </a:cubicBezTo>
                <a:cubicBezTo>
                  <a:pt x="2370" y="767"/>
                  <a:pt x="2370" y="767"/>
                  <a:pt x="2370" y="766"/>
                </a:cubicBezTo>
                <a:cubicBezTo>
                  <a:pt x="2370" y="766"/>
                  <a:pt x="2370" y="766"/>
                  <a:pt x="2370" y="765"/>
                </a:cubicBezTo>
                <a:cubicBezTo>
                  <a:pt x="2370" y="765"/>
                  <a:pt x="2370" y="765"/>
                  <a:pt x="2370" y="765"/>
                </a:cubicBezTo>
                <a:cubicBezTo>
                  <a:pt x="2370" y="765"/>
                  <a:pt x="2370" y="765"/>
                  <a:pt x="2370" y="765"/>
                </a:cubicBezTo>
                <a:cubicBezTo>
                  <a:pt x="2369" y="765"/>
                  <a:pt x="2369" y="765"/>
                  <a:pt x="2368" y="764"/>
                </a:cubicBezTo>
                <a:cubicBezTo>
                  <a:pt x="2368" y="763"/>
                  <a:pt x="2370" y="762"/>
                  <a:pt x="2370" y="761"/>
                </a:cubicBezTo>
                <a:cubicBezTo>
                  <a:pt x="2370" y="763"/>
                  <a:pt x="2373" y="763"/>
                  <a:pt x="2373" y="765"/>
                </a:cubicBezTo>
                <a:cubicBezTo>
                  <a:pt x="2374" y="765"/>
                  <a:pt x="2374" y="765"/>
                  <a:pt x="2375" y="764"/>
                </a:cubicBezTo>
                <a:cubicBezTo>
                  <a:pt x="2374" y="766"/>
                  <a:pt x="2375" y="766"/>
                  <a:pt x="2376" y="767"/>
                </a:cubicBezTo>
                <a:cubicBezTo>
                  <a:pt x="2376" y="767"/>
                  <a:pt x="2376" y="767"/>
                  <a:pt x="2376" y="767"/>
                </a:cubicBezTo>
                <a:cubicBezTo>
                  <a:pt x="2376" y="768"/>
                  <a:pt x="2376" y="768"/>
                  <a:pt x="2375" y="769"/>
                </a:cubicBezTo>
                <a:cubicBezTo>
                  <a:pt x="2377" y="771"/>
                  <a:pt x="2378" y="774"/>
                  <a:pt x="2379" y="777"/>
                </a:cubicBezTo>
                <a:cubicBezTo>
                  <a:pt x="2379" y="777"/>
                  <a:pt x="2379" y="777"/>
                  <a:pt x="2379" y="777"/>
                </a:cubicBezTo>
                <a:cubicBezTo>
                  <a:pt x="2379" y="777"/>
                  <a:pt x="2379" y="777"/>
                  <a:pt x="2379" y="777"/>
                </a:cubicBezTo>
                <a:cubicBezTo>
                  <a:pt x="2384" y="787"/>
                  <a:pt x="2389" y="794"/>
                  <a:pt x="2394" y="802"/>
                </a:cubicBezTo>
                <a:cubicBezTo>
                  <a:pt x="2393" y="803"/>
                  <a:pt x="2393" y="803"/>
                  <a:pt x="2393" y="804"/>
                </a:cubicBezTo>
                <a:cubicBezTo>
                  <a:pt x="2392" y="802"/>
                  <a:pt x="2391" y="801"/>
                  <a:pt x="2390" y="801"/>
                </a:cubicBezTo>
                <a:cubicBezTo>
                  <a:pt x="2388" y="804"/>
                  <a:pt x="2395" y="806"/>
                  <a:pt x="2393" y="807"/>
                </a:cubicBezTo>
                <a:cubicBezTo>
                  <a:pt x="2394" y="806"/>
                  <a:pt x="2394" y="806"/>
                  <a:pt x="2395" y="806"/>
                </a:cubicBezTo>
                <a:cubicBezTo>
                  <a:pt x="2395" y="807"/>
                  <a:pt x="2394" y="807"/>
                  <a:pt x="2394" y="807"/>
                </a:cubicBezTo>
                <a:cubicBezTo>
                  <a:pt x="2398" y="808"/>
                  <a:pt x="2397" y="810"/>
                  <a:pt x="2396" y="813"/>
                </a:cubicBezTo>
                <a:cubicBezTo>
                  <a:pt x="2395" y="811"/>
                  <a:pt x="2394" y="809"/>
                  <a:pt x="2392" y="807"/>
                </a:cubicBezTo>
                <a:cubicBezTo>
                  <a:pt x="2390" y="803"/>
                  <a:pt x="2386" y="799"/>
                  <a:pt x="2385" y="793"/>
                </a:cubicBezTo>
                <a:cubicBezTo>
                  <a:pt x="2384" y="793"/>
                  <a:pt x="2383" y="794"/>
                  <a:pt x="2382" y="792"/>
                </a:cubicBezTo>
                <a:cubicBezTo>
                  <a:pt x="2383" y="795"/>
                  <a:pt x="2383" y="798"/>
                  <a:pt x="2385" y="800"/>
                </a:cubicBezTo>
                <a:cubicBezTo>
                  <a:pt x="2385" y="800"/>
                  <a:pt x="2385" y="800"/>
                  <a:pt x="2385" y="800"/>
                </a:cubicBezTo>
                <a:cubicBezTo>
                  <a:pt x="2385" y="800"/>
                  <a:pt x="2385" y="800"/>
                  <a:pt x="2385" y="801"/>
                </a:cubicBezTo>
                <a:cubicBezTo>
                  <a:pt x="2385" y="801"/>
                  <a:pt x="2385" y="802"/>
                  <a:pt x="2386" y="802"/>
                </a:cubicBezTo>
                <a:cubicBezTo>
                  <a:pt x="2384" y="801"/>
                  <a:pt x="2383" y="800"/>
                  <a:pt x="2382" y="798"/>
                </a:cubicBezTo>
                <a:cubicBezTo>
                  <a:pt x="2382" y="798"/>
                  <a:pt x="2383" y="797"/>
                  <a:pt x="2382" y="796"/>
                </a:cubicBezTo>
                <a:cubicBezTo>
                  <a:pt x="2381" y="796"/>
                  <a:pt x="2381" y="796"/>
                  <a:pt x="2381" y="797"/>
                </a:cubicBezTo>
                <a:cubicBezTo>
                  <a:pt x="2380" y="795"/>
                  <a:pt x="2379" y="794"/>
                  <a:pt x="2377" y="793"/>
                </a:cubicBezTo>
                <a:cubicBezTo>
                  <a:pt x="2379" y="792"/>
                  <a:pt x="2376" y="787"/>
                  <a:pt x="2375" y="789"/>
                </a:cubicBezTo>
                <a:cubicBezTo>
                  <a:pt x="2375" y="787"/>
                  <a:pt x="2376" y="787"/>
                  <a:pt x="2374" y="785"/>
                </a:cubicBezTo>
                <a:cubicBezTo>
                  <a:pt x="2374" y="786"/>
                  <a:pt x="2374" y="786"/>
                  <a:pt x="2374" y="787"/>
                </a:cubicBezTo>
                <a:cubicBezTo>
                  <a:pt x="2372" y="787"/>
                  <a:pt x="2372" y="785"/>
                  <a:pt x="2372" y="784"/>
                </a:cubicBezTo>
                <a:cubicBezTo>
                  <a:pt x="2372" y="784"/>
                  <a:pt x="2372" y="784"/>
                  <a:pt x="2373" y="784"/>
                </a:cubicBezTo>
                <a:cubicBezTo>
                  <a:pt x="2374" y="783"/>
                  <a:pt x="2371" y="783"/>
                  <a:pt x="2371" y="782"/>
                </a:cubicBezTo>
                <a:cubicBezTo>
                  <a:pt x="2371" y="782"/>
                  <a:pt x="2371" y="783"/>
                  <a:pt x="2371" y="783"/>
                </a:cubicBezTo>
                <a:cubicBezTo>
                  <a:pt x="2370" y="783"/>
                  <a:pt x="2370" y="783"/>
                  <a:pt x="2370" y="783"/>
                </a:cubicBezTo>
                <a:cubicBezTo>
                  <a:pt x="2371" y="782"/>
                  <a:pt x="2371" y="782"/>
                  <a:pt x="2369" y="780"/>
                </a:cubicBezTo>
                <a:cubicBezTo>
                  <a:pt x="2371" y="779"/>
                  <a:pt x="2371" y="778"/>
                  <a:pt x="2369" y="779"/>
                </a:cubicBezTo>
                <a:cubicBezTo>
                  <a:pt x="2369" y="779"/>
                  <a:pt x="2369" y="779"/>
                  <a:pt x="2369" y="778"/>
                </a:cubicBezTo>
                <a:cubicBezTo>
                  <a:pt x="2369" y="778"/>
                  <a:pt x="2369" y="778"/>
                  <a:pt x="2369" y="778"/>
                </a:cubicBezTo>
                <a:cubicBezTo>
                  <a:pt x="2369" y="778"/>
                  <a:pt x="2369" y="778"/>
                  <a:pt x="2368" y="778"/>
                </a:cubicBezTo>
                <a:cubicBezTo>
                  <a:pt x="2368" y="777"/>
                  <a:pt x="2368" y="777"/>
                  <a:pt x="2369" y="776"/>
                </a:cubicBezTo>
                <a:cubicBezTo>
                  <a:pt x="2368" y="775"/>
                  <a:pt x="2367" y="773"/>
                  <a:pt x="2366" y="771"/>
                </a:cubicBezTo>
                <a:cubicBezTo>
                  <a:pt x="2366" y="771"/>
                  <a:pt x="2367" y="771"/>
                  <a:pt x="2367" y="771"/>
                </a:cubicBezTo>
                <a:cubicBezTo>
                  <a:pt x="2368" y="769"/>
                  <a:pt x="2367" y="769"/>
                  <a:pt x="2366" y="768"/>
                </a:cubicBezTo>
                <a:cubicBezTo>
                  <a:pt x="2365" y="768"/>
                  <a:pt x="2365" y="769"/>
                  <a:pt x="2365" y="769"/>
                </a:cubicBezTo>
                <a:cubicBezTo>
                  <a:pt x="2364" y="767"/>
                  <a:pt x="2363" y="766"/>
                  <a:pt x="2362" y="765"/>
                </a:cubicBezTo>
                <a:cubicBezTo>
                  <a:pt x="2363" y="764"/>
                  <a:pt x="2363" y="763"/>
                  <a:pt x="2364" y="763"/>
                </a:cubicBezTo>
                <a:close/>
                <a:moveTo>
                  <a:pt x="2365" y="770"/>
                </a:moveTo>
                <a:cubicBezTo>
                  <a:pt x="2365" y="770"/>
                  <a:pt x="2365" y="769"/>
                  <a:pt x="2365" y="769"/>
                </a:cubicBezTo>
                <a:cubicBezTo>
                  <a:pt x="2365" y="769"/>
                  <a:pt x="2366" y="769"/>
                  <a:pt x="2366" y="769"/>
                </a:cubicBezTo>
                <a:cubicBezTo>
                  <a:pt x="2366" y="769"/>
                  <a:pt x="2366" y="770"/>
                  <a:pt x="2365" y="770"/>
                </a:cubicBezTo>
                <a:close/>
                <a:moveTo>
                  <a:pt x="2355" y="780"/>
                </a:moveTo>
                <a:cubicBezTo>
                  <a:pt x="2356" y="781"/>
                  <a:pt x="2356" y="781"/>
                  <a:pt x="2356" y="782"/>
                </a:cubicBezTo>
                <a:cubicBezTo>
                  <a:pt x="2356" y="782"/>
                  <a:pt x="2356" y="783"/>
                  <a:pt x="2355" y="783"/>
                </a:cubicBezTo>
                <a:cubicBezTo>
                  <a:pt x="2356" y="784"/>
                  <a:pt x="2356" y="784"/>
                  <a:pt x="2356" y="785"/>
                </a:cubicBezTo>
                <a:cubicBezTo>
                  <a:pt x="2357" y="784"/>
                  <a:pt x="2357" y="784"/>
                  <a:pt x="2357" y="784"/>
                </a:cubicBezTo>
                <a:cubicBezTo>
                  <a:pt x="2357" y="785"/>
                  <a:pt x="2357" y="786"/>
                  <a:pt x="2357" y="787"/>
                </a:cubicBezTo>
                <a:cubicBezTo>
                  <a:pt x="2358" y="787"/>
                  <a:pt x="2359" y="788"/>
                  <a:pt x="2360" y="787"/>
                </a:cubicBezTo>
                <a:cubicBezTo>
                  <a:pt x="2367" y="797"/>
                  <a:pt x="2372" y="807"/>
                  <a:pt x="2377" y="817"/>
                </a:cubicBezTo>
                <a:cubicBezTo>
                  <a:pt x="2375" y="818"/>
                  <a:pt x="2374" y="818"/>
                  <a:pt x="2376" y="820"/>
                </a:cubicBezTo>
                <a:cubicBezTo>
                  <a:pt x="2377" y="817"/>
                  <a:pt x="2376" y="820"/>
                  <a:pt x="2377" y="822"/>
                </a:cubicBezTo>
                <a:cubicBezTo>
                  <a:pt x="2368" y="811"/>
                  <a:pt x="2358" y="794"/>
                  <a:pt x="2350" y="778"/>
                </a:cubicBezTo>
                <a:cubicBezTo>
                  <a:pt x="2351" y="778"/>
                  <a:pt x="2353" y="780"/>
                  <a:pt x="2355" y="780"/>
                </a:cubicBezTo>
                <a:close/>
                <a:moveTo>
                  <a:pt x="2346" y="769"/>
                </a:moveTo>
                <a:cubicBezTo>
                  <a:pt x="2348" y="771"/>
                  <a:pt x="2351" y="771"/>
                  <a:pt x="2351" y="775"/>
                </a:cubicBezTo>
                <a:cubicBezTo>
                  <a:pt x="2350" y="775"/>
                  <a:pt x="2350" y="775"/>
                  <a:pt x="2349" y="775"/>
                </a:cubicBezTo>
                <a:cubicBezTo>
                  <a:pt x="2349" y="775"/>
                  <a:pt x="2349" y="775"/>
                  <a:pt x="2349" y="776"/>
                </a:cubicBezTo>
                <a:cubicBezTo>
                  <a:pt x="2347" y="773"/>
                  <a:pt x="2345" y="769"/>
                  <a:pt x="2344" y="766"/>
                </a:cubicBezTo>
                <a:cubicBezTo>
                  <a:pt x="2345" y="767"/>
                  <a:pt x="2346" y="767"/>
                  <a:pt x="2346" y="769"/>
                </a:cubicBezTo>
                <a:close/>
                <a:moveTo>
                  <a:pt x="2327" y="744"/>
                </a:moveTo>
                <a:cubicBezTo>
                  <a:pt x="2327" y="745"/>
                  <a:pt x="2327" y="746"/>
                  <a:pt x="2327" y="746"/>
                </a:cubicBezTo>
                <a:cubicBezTo>
                  <a:pt x="2326" y="745"/>
                  <a:pt x="2325" y="743"/>
                  <a:pt x="2324" y="741"/>
                </a:cubicBezTo>
                <a:cubicBezTo>
                  <a:pt x="2325" y="742"/>
                  <a:pt x="2326" y="743"/>
                  <a:pt x="2327" y="744"/>
                </a:cubicBezTo>
                <a:close/>
                <a:moveTo>
                  <a:pt x="2311" y="686"/>
                </a:moveTo>
                <a:cubicBezTo>
                  <a:pt x="2312" y="687"/>
                  <a:pt x="2313" y="688"/>
                  <a:pt x="2314" y="690"/>
                </a:cubicBezTo>
                <a:cubicBezTo>
                  <a:pt x="2313" y="690"/>
                  <a:pt x="2313" y="690"/>
                  <a:pt x="2314" y="692"/>
                </a:cubicBezTo>
                <a:cubicBezTo>
                  <a:pt x="2314" y="692"/>
                  <a:pt x="2314" y="693"/>
                  <a:pt x="2314" y="694"/>
                </a:cubicBezTo>
                <a:cubicBezTo>
                  <a:pt x="2311" y="691"/>
                  <a:pt x="2308" y="688"/>
                  <a:pt x="2307" y="685"/>
                </a:cubicBezTo>
                <a:cubicBezTo>
                  <a:pt x="2309" y="685"/>
                  <a:pt x="2310" y="687"/>
                  <a:pt x="2312" y="689"/>
                </a:cubicBezTo>
                <a:cubicBezTo>
                  <a:pt x="2312" y="688"/>
                  <a:pt x="2311" y="686"/>
                  <a:pt x="2310" y="686"/>
                </a:cubicBezTo>
                <a:cubicBezTo>
                  <a:pt x="2311" y="686"/>
                  <a:pt x="2311" y="685"/>
                  <a:pt x="2311" y="686"/>
                </a:cubicBezTo>
                <a:close/>
                <a:moveTo>
                  <a:pt x="2306" y="680"/>
                </a:moveTo>
                <a:cubicBezTo>
                  <a:pt x="2307" y="681"/>
                  <a:pt x="2308" y="683"/>
                  <a:pt x="2309" y="684"/>
                </a:cubicBezTo>
                <a:cubicBezTo>
                  <a:pt x="2309" y="685"/>
                  <a:pt x="2305" y="680"/>
                  <a:pt x="2306" y="680"/>
                </a:cubicBezTo>
                <a:close/>
                <a:moveTo>
                  <a:pt x="2311" y="682"/>
                </a:moveTo>
                <a:cubicBezTo>
                  <a:pt x="2311" y="682"/>
                  <a:pt x="2311" y="682"/>
                  <a:pt x="2311" y="682"/>
                </a:cubicBezTo>
                <a:cubicBezTo>
                  <a:pt x="2310" y="682"/>
                  <a:pt x="2310" y="682"/>
                  <a:pt x="2310" y="682"/>
                </a:cubicBezTo>
                <a:cubicBezTo>
                  <a:pt x="2310" y="682"/>
                  <a:pt x="2310" y="683"/>
                  <a:pt x="2310" y="683"/>
                </a:cubicBezTo>
                <a:cubicBezTo>
                  <a:pt x="2309" y="682"/>
                  <a:pt x="2308" y="682"/>
                  <a:pt x="2309" y="681"/>
                </a:cubicBezTo>
                <a:cubicBezTo>
                  <a:pt x="2309" y="681"/>
                  <a:pt x="2309" y="681"/>
                  <a:pt x="2309" y="681"/>
                </a:cubicBezTo>
                <a:cubicBezTo>
                  <a:pt x="2309" y="681"/>
                  <a:pt x="2309" y="681"/>
                  <a:pt x="2309" y="681"/>
                </a:cubicBezTo>
                <a:cubicBezTo>
                  <a:pt x="2309" y="680"/>
                  <a:pt x="2309" y="680"/>
                  <a:pt x="2309" y="680"/>
                </a:cubicBezTo>
                <a:cubicBezTo>
                  <a:pt x="2309" y="680"/>
                  <a:pt x="2309" y="679"/>
                  <a:pt x="2309" y="679"/>
                </a:cubicBezTo>
                <a:cubicBezTo>
                  <a:pt x="2309" y="679"/>
                  <a:pt x="2309" y="679"/>
                  <a:pt x="2309" y="679"/>
                </a:cubicBezTo>
                <a:cubicBezTo>
                  <a:pt x="2310" y="680"/>
                  <a:pt x="2310" y="681"/>
                  <a:pt x="2310" y="682"/>
                </a:cubicBezTo>
                <a:cubicBezTo>
                  <a:pt x="2310" y="682"/>
                  <a:pt x="2310" y="682"/>
                  <a:pt x="2311" y="682"/>
                </a:cubicBezTo>
                <a:close/>
                <a:moveTo>
                  <a:pt x="2308" y="673"/>
                </a:moveTo>
                <a:cubicBezTo>
                  <a:pt x="2308" y="674"/>
                  <a:pt x="2308" y="674"/>
                  <a:pt x="2309" y="675"/>
                </a:cubicBezTo>
                <a:cubicBezTo>
                  <a:pt x="2308" y="674"/>
                  <a:pt x="2308" y="675"/>
                  <a:pt x="2309" y="676"/>
                </a:cubicBezTo>
                <a:cubicBezTo>
                  <a:pt x="2309" y="677"/>
                  <a:pt x="2309" y="677"/>
                  <a:pt x="2309" y="678"/>
                </a:cubicBezTo>
                <a:cubicBezTo>
                  <a:pt x="2309" y="678"/>
                  <a:pt x="2309" y="678"/>
                  <a:pt x="2309" y="678"/>
                </a:cubicBezTo>
                <a:cubicBezTo>
                  <a:pt x="2308" y="676"/>
                  <a:pt x="2307" y="675"/>
                  <a:pt x="2305" y="674"/>
                </a:cubicBezTo>
                <a:cubicBezTo>
                  <a:pt x="2307" y="673"/>
                  <a:pt x="2308" y="674"/>
                  <a:pt x="2306" y="672"/>
                </a:cubicBezTo>
                <a:cubicBezTo>
                  <a:pt x="2307" y="672"/>
                  <a:pt x="2307" y="673"/>
                  <a:pt x="2308" y="673"/>
                </a:cubicBezTo>
                <a:close/>
                <a:moveTo>
                  <a:pt x="2305" y="721"/>
                </a:moveTo>
                <a:cubicBezTo>
                  <a:pt x="2305" y="722"/>
                  <a:pt x="2305" y="722"/>
                  <a:pt x="2306" y="723"/>
                </a:cubicBezTo>
                <a:cubicBezTo>
                  <a:pt x="2306" y="723"/>
                  <a:pt x="2306" y="722"/>
                  <a:pt x="2306" y="722"/>
                </a:cubicBezTo>
                <a:cubicBezTo>
                  <a:pt x="2308" y="725"/>
                  <a:pt x="2311" y="728"/>
                  <a:pt x="2314" y="731"/>
                </a:cubicBezTo>
                <a:cubicBezTo>
                  <a:pt x="2314" y="731"/>
                  <a:pt x="2314" y="731"/>
                  <a:pt x="2314" y="731"/>
                </a:cubicBezTo>
                <a:cubicBezTo>
                  <a:pt x="2314" y="733"/>
                  <a:pt x="2315" y="734"/>
                  <a:pt x="2316" y="735"/>
                </a:cubicBezTo>
                <a:cubicBezTo>
                  <a:pt x="2318" y="736"/>
                  <a:pt x="2314" y="732"/>
                  <a:pt x="2316" y="733"/>
                </a:cubicBezTo>
                <a:cubicBezTo>
                  <a:pt x="2316" y="733"/>
                  <a:pt x="2316" y="733"/>
                  <a:pt x="2316" y="733"/>
                </a:cubicBezTo>
                <a:cubicBezTo>
                  <a:pt x="2317" y="734"/>
                  <a:pt x="2319" y="736"/>
                  <a:pt x="2320" y="737"/>
                </a:cubicBezTo>
                <a:cubicBezTo>
                  <a:pt x="2323" y="743"/>
                  <a:pt x="2326" y="749"/>
                  <a:pt x="2329" y="752"/>
                </a:cubicBezTo>
                <a:cubicBezTo>
                  <a:pt x="2329" y="751"/>
                  <a:pt x="2328" y="751"/>
                  <a:pt x="2328" y="750"/>
                </a:cubicBezTo>
                <a:cubicBezTo>
                  <a:pt x="2330" y="752"/>
                  <a:pt x="2332" y="754"/>
                  <a:pt x="2335" y="754"/>
                </a:cubicBezTo>
                <a:cubicBezTo>
                  <a:pt x="2336" y="756"/>
                  <a:pt x="2334" y="757"/>
                  <a:pt x="2335" y="758"/>
                </a:cubicBezTo>
                <a:cubicBezTo>
                  <a:pt x="2336" y="758"/>
                  <a:pt x="2337" y="758"/>
                  <a:pt x="2338" y="758"/>
                </a:cubicBezTo>
                <a:cubicBezTo>
                  <a:pt x="2338" y="760"/>
                  <a:pt x="2339" y="762"/>
                  <a:pt x="2340" y="763"/>
                </a:cubicBezTo>
                <a:cubicBezTo>
                  <a:pt x="2340" y="763"/>
                  <a:pt x="2339" y="763"/>
                  <a:pt x="2339" y="764"/>
                </a:cubicBezTo>
                <a:cubicBezTo>
                  <a:pt x="2340" y="764"/>
                  <a:pt x="2340" y="764"/>
                  <a:pt x="2340" y="764"/>
                </a:cubicBezTo>
                <a:cubicBezTo>
                  <a:pt x="2342" y="767"/>
                  <a:pt x="2344" y="770"/>
                  <a:pt x="2343" y="771"/>
                </a:cubicBezTo>
                <a:cubicBezTo>
                  <a:pt x="2345" y="771"/>
                  <a:pt x="2344" y="774"/>
                  <a:pt x="2346" y="776"/>
                </a:cubicBezTo>
                <a:cubicBezTo>
                  <a:pt x="2346" y="776"/>
                  <a:pt x="2345" y="775"/>
                  <a:pt x="2345" y="775"/>
                </a:cubicBezTo>
                <a:cubicBezTo>
                  <a:pt x="2344" y="778"/>
                  <a:pt x="2347" y="781"/>
                  <a:pt x="2348" y="783"/>
                </a:cubicBezTo>
                <a:cubicBezTo>
                  <a:pt x="2349" y="783"/>
                  <a:pt x="2348" y="782"/>
                  <a:pt x="2348" y="782"/>
                </a:cubicBezTo>
                <a:cubicBezTo>
                  <a:pt x="2349" y="782"/>
                  <a:pt x="2350" y="784"/>
                  <a:pt x="2350" y="785"/>
                </a:cubicBezTo>
                <a:cubicBezTo>
                  <a:pt x="2349" y="786"/>
                  <a:pt x="2351" y="793"/>
                  <a:pt x="2350" y="789"/>
                </a:cubicBezTo>
                <a:cubicBezTo>
                  <a:pt x="2358" y="794"/>
                  <a:pt x="2361" y="807"/>
                  <a:pt x="2367" y="819"/>
                </a:cubicBezTo>
                <a:cubicBezTo>
                  <a:pt x="2368" y="820"/>
                  <a:pt x="2366" y="820"/>
                  <a:pt x="2366" y="821"/>
                </a:cubicBezTo>
                <a:cubicBezTo>
                  <a:pt x="2373" y="826"/>
                  <a:pt x="2377" y="833"/>
                  <a:pt x="2381" y="840"/>
                </a:cubicBezTo>
                <a:cubicBezTo>
                  <a:pt x="2379" y="841"/>
                  <a:pt x="2379" y="840"/>
                  <a:pt x="2377" y="840"/>
                </a:cubicBezTo>
                <a:cubicBezTo>
                  <a:pt x="2376" y="837"/>
                  <a:pt x="2375" y="837"/>
                  <a:pt x="2374" y="833"/>
                </a:cubicBezTo>
                <a:cubicBezTo>
                  <a:pt x="2374" y="833"/>
                  <a:pt x="2373" y="832"/>
                  <a:pt x="2372" y="833"/>
                </a:cubicBezTo>
                <a:cubicBezTo>
                  <a:pt x="2364" y="822"/>
                  <a:pt x="2357" y="803"/>
                  <a:pt x="2351" y="793"/>
                </a:cubicBezTo>
                <a:cubicBezTo>
                  <a:pt x="2350" y="792"/>
                  <a:pt x="2349" y="791"/>
                  <a:pt x="2348" y="791"/>
                </a:cubicBezTo>
                <a:cubicBezTo>
                  <a:pt x="2348" y="789"/>
                  <a:pt x="2348" y="788"/>
                  <a:pt x="2346" y="785"/>
                </a:cubicBezTo>
                <a:cubicBezTo>
                  <a:pt x="2344" y="788"/>
                  <a:pt x="2347" y="789"/>
                  <a:pt x="2348" y="791"/>
                </a:cubicBezTo>
                <a:cubicBezTo>
                  <a:pt x="2353" y="800"/>
                  <a:pt x="2360" y="817"/>
                  <a:pt x="2366" y="825"/>
                </a:cubicBezTo>
                <a:cubicBezTo>
                  <a:pt x="2365" y="826"/>
                  <a:pt x="2365" y="825"/>
                  <a:pt x="2365" y="825"/>
                </a:cubicBezTo>
                <a:cubicBezTo>
                  <a:pt x="2364" y="826"/>
                  <a:pt x="2366" y="826"/>
                  <a:pt x="2366" y="826"/>
                </a:cubicBezTo>
                <a:cubicBezTo>
                  <a:pt x="2367" y="831"/>
                  <a:pt x="2372" y="835"/>
                  <a:pt x="2373" y="841"/>
                </a:cubicBezTo>
                <a:cubicBezTo>
                  <a:pt x="2373" y="843"/>
                  <a:pt x="2372" y="841"/>
                  <a:pt x="2371" y="842"/>
                </a:cubicBezTo>
                <a:cubicBezTo>
                  <a:pt x="2372" y="843"/>
                  <a:pt x="2373" y="845"/>
                  <a:pt x="2374" y="843"/>
                </a:cubicBezTo>
                <a:cubicBezTo>
                  <a:pt x="2378" y="852"/>
                  <a:pt x="2385" y="858"/>
                  <a:pt x="2382" y="862"/>
                </a:cubicBezTo>
                <a:cubicBezTo>
                  <a:pt x="2386" y="866"/>
                  <a:pt x="2381" y="869"/>
                  <a:pt x="2383" y="872"/>
                </a:cubicBezTo>
                <a:cubicBezTo>
                  <a:pt x="2380" y="872"/>
                  <a:pt x="2377" y="869"/>
                  <a:pt x="2377" y="865"/>
                </a:cubicBezTo>
                <a:cubicBezTo>
                  <a:pt x="2375" y="864"/>
                  <a:pt x="2371" y="859"/>
                  <a:pt x="2372" y="855"/>
                </a:cubicBezTo>
                <a:cubicBezTo>
                  <a:pt x="2366" y="844"/>
                  <a:pt x="2360" y="832"/>
                  <a:pt x="2354" y="821"/>
                </a:cubicBezTo>
                <a:cubicBezTo>
                  <a:pt x="2348" y="812"/>
                  <a:pt x="2343" y="799"/>
                  <a:pt x="2337" y="792"/>
                </a:cubicBezTo>
                <a:cubicBezTo>
                  <a:pt x="2337" y="791"/>
                  <a:pt x="2337" y="791"/>
                  <a:pt x="2336" y="792"/>
                </a:cubicBezTo>
                <a:cubicBezTo>
                  <a:pt x="2335" y="791"/>
                  <a:pt x="2334" y="790"/>
                  <a:pt x="2333" y="789"/>
                </a:cubicBezTo>
                <a:cubicBezTo>
                  <a:pt x="2333" y="789"/>
                  <a:pt x="2333" y="789"/>
                  <a:pt x="2334" y="789"/>
                </a:cubicBezTo>
                <a:cubicBezTo>
                  <a:pt x="2334" y="789"/>
                  <a:pt x="2335" y="788"/>
                  <a:pt x="2335" y="788"/>
                </a:cubicBezTo>
                <a:cubicBezTo>
                  <a:pt x="2336" y="786"/>
                  <a:pt x="2333" y="788"/>
                  <a:pt x="2333" y="788"/>
                </a:cubicBezTo>
                <a:cubicBezTo>
                  <a:pt x="2328" y="782"/>
                  <a:pt x="2325" y="773"/>
                  <a:pt x="2321" y="766"/>
                </a:cubicBezTo>
                <a:cubicBezTo>
                  <a:pt x="2315" y="754"/>
                  <a:pt x="2309" y="741"/>
                  <a:pt x="2302" y="731"/>
                </a:cubicBezTo>
                <a:cubicBezTo>
                  <a:pt x="2299" y="726"/>
                  <a:pt x="2295" y="714"/>
                  <a:pt x="2292" y="715"/>
                </a:cubicBezTo>
                <a:cubicBezTo>
                  <a:pt x="2294" y="712"/>
                  <a:pt x="2292" y="712"/>
                  <a:pt x="2291" y="711"/>
                </a:cubicBezTo>
                <a:cubicBezTo>
                  <a:pt x="2290" y="710"/>
                  <a:pt x="2291" y="708"/>
                  <a:pt x="2291" y="708"/>
                </a:cubicBezTo>
                <a:cubicBezTo>
                  <a:pt x="2291" y="708"/>
                  <a:pt x="2288" y="707"/>
                  <a:pt x="2287" y="705"/>
                </a:cubicBezTo>
                <a:cubicBezTo>
                  <a:pt x="2287" y="704"/>
                  <a:pt x="2287" y="703"/>
                  <a:pt x="2287" y="703"/>
                </a:cubicBezTo>
                <a:cubicBezTo>
                  <a:pt x="2293" y="709"/>
                  <a:pt x="2299" y="715"/>
                  <a:pt x="2305" y="721"/>
                </a:cubicBezTo>
                <a:close/>
                <a:moveTo>
                  <a:pt x="2279" y="649"/>
                </a:moveTo>
                <a:cubicBezTo>
                  <a:pt x="2279" y="649"/>
                  <a:pt x="2279" y="649"/>
                  <a:pt x="2279" y="648"/>
                </a:cubicBezTo>
                <a:cubicBezTo>
                  <a:pt x="2279" y="649"/>
                  <a:pt x="2283" y="652"/>
                  <a:pt x="2283" y="651"/>
                </a:cubicBezTo>
                <a:cubicBezTo>
                  <a:pt x="2283" y="651"/>
                  <a:pt x="2283" y="651"/>
                  <a:pt x="2283" y="651"/>
                </a:cubicBezTo>
                <a:cubicBezTo>
                  <a:pt x="2283" y="651"/>
                  <a:pt x="2284" y="651"/>
                  <a:pt x="2283" y="651"/>
                </a:cubicBezTo>
                <a:cubicBezTo>
                  <a:pt x="2284" y="654"/>
                  <a:pt x="2286" y="656"/>
                  <a:pt x="2289" y="658"/>
                </a:cubicBezTo>
                <a:cubicBezTo>
                  <a:pt x="2289" y="659"/>
                  <a:pt x="2289" y="659"/>
                  <a:pt x="2289" y="660"/>
                </a:cubicBezTo>
                <a:cubicBezTo>
                  <a:pt x="2289" y="661"/>
                  <a:pt x="2290" y="662"/>
                  <a:pt x="2291" y="662"/>
                </a:cubicBezTo>
                <a:cubicBezTo>
                  <a:pt x="2291" y="662"/>
                  <a:pt x="2291" y="662"/>
                  <a:pt x="2291" y="661"/>
                </a:cubicBezTo>
                <a:cubicBezTo>
                  <a:pt x="2291" y="661"/>
                  <a:pt x="2291" y="660"/>
                  <a:pt x="2290" y="660"/>
                </a:cubicBezTo>
                <a:cubicBezTo>
                  <a:pt x="2292" y="661"/>
                  <a:pt x="2294" y="662"/>
                  <a:pt x="2295" y="663"/>
                </a:cubicBezTo>
                <a:cubicBezTo>
                  <a:pt x="2293" y="666"/>
                  <a:pt x="2299" y="665"/>
                  <a:pt x="2298" y="669"/>
                </a:cubicBezTo>
                <a:cubicBezTo>
                  <a:pt x="2297" y="668"/>
                  <a:pt x="2296" y="668"/>
                  <a:pt x="2295" y="668"/>
                </a:cubicBezTo>
                <a:cubicBezTo>
                  <a:pt x="2297" y="669"/>
                  <a:pt x="2299" y="671"/>
                  <a:pt x="2298" y="673"/>
                </a:cubicBezTo>
                <a:cubicBezTo>
                  <a:pt x="2297" y="671"/>
                  <a:pt x="2295" y="669"/>
                  <a:pt x="2294" y="668"/>
                </a:cubicBezTo>
                <a:cubicBezTo>
                  <a:pt x="2294" y="667"/>
                  <a:pt x="2293" y="666"/>
                  <a:pt x="2292" y="665"/>
                </a:cubicBezTo>
                <a:cubicBezTo>
                  <a:pt x="2293" y="665"/>
                  <a:pt x="2294" y="665"/>
                  <a:pt x="2294" y="665"/>
                </a:cubicBezTo>
                <a:cubicBezTo>
                  <a:pt x="2295" y="665"/>
                  <a:pt x="2293" y="663"/>
                  <a:pt x="2292" y="664"/>
                </a:cubicBezTo>
                <a:cubicBezTo>
                  <a:pt x="2292" y="664"/>
                  <a:pt x="2291" y="663"/>
                  <a:pt x="2291" y="663"/>
                </a:cubicBezTo>
                <a:cubicBezTo>
                  <a:pt x="2291" y="663"/>
                  <a:pt x="2291" y="664"/>
                  <a:pt x="2291" y="665"/>
                </a:cubicBezTo>
                <a:cubicBezTo>
                  <a:pt x="2288" y="662"/>
                  <a:pt x="2286" y="659"/>
                  <a:pt x="2285" y="656"/>
                </a:cubicBezTo>
                <a:cubicBezTo>
                  <a:pt x="2284" y="657"/>
                  <a:pt x="2284" y="657"/>
                  <a:pt x="2283" y="657"/>
                </a:cubicBezTo>
                <a:cubicBezTo>
                  <a:pt x="2281" y="652"/>
                  <a:pt x="2278" y="648"/>
                  <a:pt x="2276" y="644"/>
                </a:cubicBezTo>
                <a:cubicBezTo>
                  <a:pt x="2277" y="646"/>
                  <a:pt x="2278" y="647"/>
                  <a:pt x="2279" y="648"/>
                </a:cubicBezTo>
                <a:cubicBezTo>
                  <a:pt x="2278" y="648"/>
                  <a:pt x="2279" y="648"/>
                  <a:pt x="2279" y="649"/>
                </a:cubicBezTo>
                <a:close/>
                <a:moveTo>
                  <a:pt x="2293" y="669"/>
                </a:moveTo>
                <a:cubicBezTo>
                  <a:pt x="2293" y="669"/>
                  <a:pt x="2293" y="670"/>
                  <a:pt x="2293" y="670"/>
                </a:cubicBezTo>
                <a:cubicBezTo>
                  <a:pt x="2293" y="669"/>
                  <a:pt x="2290" y="667"/>
                  <a:pt x="2291" y="666"/>
                </a:cubicBezTo>
                <a:cubicBezTo>
                  <a:pt x="2291" y="667"/>
                  <a:pt x="2292" y="667"/>
                  <a:pt x="2293" y="668"/>
                </a:cubicBezTo>
                <a:cubicBezTo>
                  <a:pt x="2293" y="668"/>
                  <a:pt x="2293" y="669"/>
                  <a:pt x="2293" y="669"/>
                </a:cubicBezTo>
                <a:close/>
                <a:moveTo>
                  <a:pt x="2299" y="669"/>
                </a:moveTo>
                <a:cubicBezTo>
                  <a:pt x="2299" y="670"/>
                  <a:pt x="2301" y="670"/>
                  <a:pt x="2300" y="672"/>
                </a:cubicBezTo>
                <a:cubicBezTo>
                  <a:pt x="2300" y="671"/>
                  <a:pt x="2298" y="670"/>
                  <a:pt x="2299" y="669"/>
                </a:cubicBezTo>
                <a:close/>
                <a:moveTo>
                  <a:pt x="2297" y="647"/>
                </a:moveTo>
                <a:cubicBezTo>
                  <a:pt x="2298" y="647"/>
                  <a:pt x="2298" y="648"/>
                  <a:pt x="2299" y="649"/>
                </a:cubicBezTo>
                <a:cubicBezTo>
                  <a:pt x="2298" y="649"/>
                  <a:pt x="2298" y="648"/>
                  <a:pt x="2297" y="648"/>
                </a:cubicBezTo>
                <a:cubicBezTo>
                  <a:pt x="2297" y="648"/>
                  <a:pt x="2297" y="647"/>
                  <a:pt x="2297" y="647"/>
                </a:cubicBezTo>
                <a:close/>
                <a:moveTo>
                  <a:pt x="2300" y="654"/>
                </a:moveTo>
                <a:cubicBezTo>
                  <a:pt x="2299" y="655"/>
                  <a:pt x="2298" y="654"/>
                  <a:pt x="2298" y="653"/>
                </a:cubicBezTo>
                <a:cubicBezTo>
                  <a:pt x="2297" y="656"/>
                  <a:pt x="2300" y="657"/>
                  <a:pt x="2301" y="660"/>
                </a:cubicBezTo>
                <a:cubicBezTo>
                  <a:pt x="2301" y="660"/>
                  <a:pt x="2301" y="659"/>
                  <a:pt x="2301" y="658"/>
                </a:cubicBezTo>
                <a:cubicBezTo>
                  <a:pt x="2302" y="659"/>
                  <a:pt x="2302" y="659"/>
                  <a:pt x="2303" y="660"/>
                </a:cubicBezTo>
                <a:cubicBezTo>
                  <a:pt x="2304" y="662"/>
                  <a:pt x="2301" y="660"/>
                  <a:pt x="2301" y="662"/>
                </a:cubicBezTo>
                <a:cubicBezTo>
                  <a:pt x="2301" y="662"/>
                  <a:pt x="2302" y="662"/>
                  <a:pt x="2302" y="662"/>
                </a:cubicBezTo>
                <a:cubicBezTo>
                  <a:pt x="2302" y="663"/>
                  <a:pt x="2301" y="663"/>
                  <a:pt x="2301" y="663"/>
                </a:cubicBezTo>
                <a:cubicBezTo>
                  <a:pt x="2301" y="663"/>
                  <a:pt x="2301" y="663"/>
                  <a:pt x="2301" y="663"/>
                </a:cubicBezTo>
                <a:cubicBezTo>
                  <a:pt x="2301" y="663"/>
                  <a:pt x="2301" y="663"/>
                  <a:pt x="2301" y="664"/>
                </a:cubicBezTo>
                <a:cubicBezTo>
                  <a:pt x="2301" y="664"/>
                  <a:pt x="2302" y="664"/>
                  <a:pt x="2302" y="663"/>
                </a:cubicBezTo>
                <a:cubicBezTo>
                  <a:pt x="2302" y="664"/>
                  <a:pt x="2302" y="664"/>
                  <a:pt x="2303" y="664"/>
                </a:cubicBezTo>
                <a:cubicBezTo>
                  <a:pt x="2303" y="664"/>
                  <a:pt x="2303" y="664"/>
                  <a:pt x="2303" y="664"/>
                </a:cubicBezTo>
                <a:cubicBezTo>
                  <a:pt x="2301" y="665"/>
                  <a:pt x="2301" y="663"/>
                  <a:pt x="2300" y="662"/>
                </a:cubicBezTo>
                <a:cubicBezTo>
                  <a:pt x="2298" y="662"/>
                  <a:pt x="2302" y="666"/>
                  <a:pt x="2302" y="667"/>
                </a:cubicBezTo>
                <a:cubicBezTo>
                  <a:pt x="2302" y="667"/>
                  <a:pt x="2300" y="666"/>
                  <a:pt x="2302" y="668"/>
                </a:cubicBezTo>
                <a:cubicBezTo>
                  <a:pt x="2301" y="667"/>
                  <a:pt x="2301" y="667"/>
                  <a:pt x="2301" y="667"/>
                </a:cubicBezTo>
                <a:cubicBezTo>
                  <a:pt x="2299" y="663"/>
                  <a:pt x="2297" y="659"/>
                  <a:pt x="2294" y="655"/>
                </a:cubicBezTo>
                <a:cubicBezTo>
                  <a:pt x="2294" y="657"/>
                  <a:pt x="2295" y="660"/>
                  <a:pt x="2297" y="663"/>
                </a:cubicBezTo>
                <a:cubicBezTo>
                  <a:pt x="2293" y="659"/>
                  <a:pt x="2290" y="656"/>
                  <a:pt x="2286" y="652"/>
                </a:cubicBezTo>
                <a:cubicBezTo>
                  <a:pt x="2286" y="651"/>
                  <a:pt x="2285" y="650"/>
                  <a:pt x="2285" y="648"/>
                </a:cubicBezTo>
                <a:cubicBezTo>
                  <a:pt x="2287" y="651"/>
                  <a:pt x="2289" y="653"/>
                  <a:pt x="2291" y="656"/>
                </a:cubicBezTo>
                <a:cubicBezTo>
                  <a:pt x="2291" y="654"/>
                  <a:pt x="2289" y="652"/>
                  <a:pt x="2288" y="650"/>
                </a:cubicBezTo>
                <a:cubicBezTo>
                  <a:pt x="2288" y="650"/>
                  <a:pt x="2288" y="650"/>
                  <a:pt x="2288" y="650"/>
                </a:cubicBezTo>
                <a:cubicBezTo>
                  <a:pt x="2287" y="649"/>
                  <a:pt x="2287" y="648"/>
                  <a:pt x="2287" y="648"/>
                </a:cubicBezTo>
                <a:cubicBezTo>
                  <a:pt x="2288" y="648"/>
                  <a:pt x="2288" y="649"/>
                  <a:pt x="2289" y="650"/>
                </a:cubicBezTo>
                <a:cubicBezTo>
                  <a:pt x="2290" y="648"/>
                  <a:pt x="2289" y="647"/>
                  <a:pt x="2289" y="645"/>
                </a:cubicBezTo>
                <a:cubicBezTo>
                  <a:pt x="2293" y="648"/>
                  <a:pt x="2294" y="651"/>
                  <a:pt x="2297" y="654"/>
                </a:cubicBezTo>
                <a:cubicBezTo>
                  <a:pt x="2297" y="653"/>
                  <a:pt x="2297" y="653"/>
                  <a:pt x="2297" y="652"/>
                </a:cubicBezTo>
                <a:cubicBezTo>
                  <a:pt x="2297" y="652"/>
                  <a:pt x="2297" y="652"/>
                  <a:pt x="2297" y="652"/>
                </a:cubicBezTo>
                <a:cubicBezTo>
                  <a:pt x="2297" y="650"/>
                  <a:pt x="2296" y="649"/>
                  <a:pt x="2296" y="648"/>
                </a:cubicBezTo>
                <a:cubicBezTo>
                  <a:pt x="2298" y="648"/>
                  <a:pt x="2299" y="653"/>
                  <a:pt x="2300" y="654"/>
                </a:cubicBezTo>
                <a:close/>
                <a:moveTo>
                  <a:pt x="2291" y="634"/>
                </a:moveTo>
                <a:cubicBezTo>
                  <a:pt x="2291" y="634"/>
                  <a:pt x="2291" y="634"/>
                  <a:pt x="2291" y="635"/>
                </a:cubicBezTo>
                <a:cubicBezTo>
                  <a:pt x="2290" y="635"/>
                  <a:pt x="2290" y="634"/>
                  <a:pt x="2290" y="635"/>
                </a:cubicBezTo>
                <a:cubicBezTo>
                  <a:pt x="2290" y="634"/>
                  <a:pt x="2289" y="633"/>
                  <a:pt x="2289" y="632"/>
                </a:cubicBezTo>
                <a:cubicBezTo>
                  <a:pt x="2290" y="633"/>
                  <a:pt x="2290" y="634"/>
                  <a:pt x="2291" y="634"/>
                </a:cubicBezTo>
                <a:close/>
                <a:moveTo>
                  <a:pt x="2271" y="630"/>
                </a:moveTo>
                <a:cubicBezTo>
                  <a:pt x="2270" y="630"/>
                  <a:pt x="2270" y="630"/>
                  <a:pt x="2270" y="630"/>
                </a:cubicBezTo>
                <a:cubicBezTo>
                  <a:pt x="2270" y="630"/>
                  <a:pt x="2270" y="630"/>
                  <a:pt x="2270" y="630"/>
                </a:cubicBezTo>
                <a:cubicBezTo>
                  <a:pt x="2270" y="630"/>
                  <a:pt x="2270" y="629"/>
                  <a:pt x="2270" y="629"/>
                </a:cubicBezTo>
                <a:cubicBezTo>
                  <a:pt x="2270" y="629"/>
                  <a:pt x="2270" y="629"/>
                  <a:pt x="2270" y="629"/>
                </a:cubicBezTo>
                <a:cubicBezTo>
                  <a:pt x="2269" y="628"/>
                  <a:pt x="2268" y="626"/>
                  <a:pt x="2267" y="625"/>
                </a:cubicBezTo>
                <a:cubicBezTo>
                  <a:pt x="2268" y="624"/>
                  <a:pt x="2268" y="624"/>
                  <a:pt x="2268" y="624"/>
                </a:cubicBezTo>
                <a:cubicBezTo>
                  <a:pt x="2268" y="624"/>
                  <a:pt x="2267" y="623"/>
                  <a:pt x="2267" y="623"/>
                </a:cubicBezTo>
                <a:cubicBezTo>
                  <a:pt x="2266" y="623"/>
                  <a:pt x="2266" y="622"/>
                  <a:pt x="2266" y="622"/>
                </a:cubicBezTo>
                <a:cubicBezTo>
                  <a:pt x="2266" y="621"/>
                  <a:pt x="2267" y="621"/>
                  <a:pt x="2267" y="621"/>
                </a:cubicBezTo>
                <a:cubicBezTo>
                  <a:pt x="2268" y="622"/>
                  <a:pt x="2269" y="624"/>
                  <a:pt x="2270" y="626"/>
                </a:cubicBezTo>
                <a:cubicBezTo>
                  <a:pt x="2271" y="625"/>
                  <a:pt x="2270" y="624"/>
                  <a:pt x="2269" y="623"/>
                </a:cubicBezTo>
                <a:cubicBezTo>
                  <a:pt x="2270" y="623"/>
                  <a:pt x="2271" y="623"/>
                  <a:pt x="2271" y="623"/>
                </a:cubicBezTo>
                <a:cubicBezTo>
                  <a:pt x="2272" y="624"/>
                  <a:pt x="2272" y="624"/>
                  <a:pt x="2272" y="624"/>
                </a:cubicBezTo>
                <a:cubicBezTo>
                  <a:pt x="2272" y="624"/>
                  <a:pt x="2272" y="624"/>
                  <a:pt x="2272" y="625"/>
                </a:cubicBezTo>
                <a:cubicBezTo>
                  <a:pt x="2268" y="624"/>
                  <a:pt x="2273" y="628"/>
                  <a:pt x="2271" y="628"/>
                </a:cubicBezTo>
                <a:cubicBezTo>
                  <a:pt x="2270" y="629"/>
                  <a:pt x="2272" y="628"/>
                  <a:pt x="2272" y="630"/>
                </a:cubicBezTo>
                <a:cubicBezTo>
                  <a:pt x="2272" y="629"/>
                  <a:pt x="2274" y="627"/>
                  <a:pt x="2275" y="627"/>
                </a:cubicBezTo>
                <a:cubicBezTo>
                  <a:pt x="2275" y="627"/>
                  <a:pt x="2275" y="627"/>
                  <a:pt x="2275" y="628"/>
                </a:cubicBezTo>
                <a:cubicBezTo>
                  <a:pt x="2275" y="627"/>
                  <a:pt x="2275" y="627"/>
                  <a:pt x="2275" y="627"/>
                </a:cubicBezTo>
                <a:cubicBezTo>
                  <a:pt x="2275" y="627"/>
                  <a:pt x="2275" y="627"/>
                  <a:pt x="2275" y="627"/>
                </a:cubicBezTo>
                <a:cubicBezTo>
                  <a:pt x="2275" y="626"/>
                  <a:pt x="2274" y="624"/>
                  <a:pt x="2273" y="623"/>
                </a:cubicBezTo>
                <a:cubicBezTo>
                  <a:pt x="2272" y="621"/>
                  <a:pt x="2270" y="619"/>
                  <a:pt x="2270" y="617"/>
                </a:cubicBezTo>
                <a:cubicBezTo>
                  <a:pt x="2270" y="617"/>
                  <a:pt x="2270" y="617"/>
                  <a:pt x="2270" y="616"/>
                </a:cubicBezTo>
                <a:cubicBezTo>
                  <a:pt x="2270" y="616"/>
                  <a:pt x="2270" y="616"/>
                  <a:pt x="2269" y="616"/>
                </a:cubicBezTo>
                <a:cubicBezTo>
                  <a:pt x="2269" y="616"/>
                  <a:pt x="2269" y="615"/>
                  <a:pt x="2270" y="615"/>
                </a:cubicBezTo>
                <a:cubicBezTo>
                  <a:pt x="2270" y="614"/>
                  <a:pt x="2269" y="613"/>
                  <a:pt x="2269" y="613"/>
                </a:cubicBezTo>
                <a:cubicBezTo>
                  <a:pt x="2273" y="614"/>
                  <a:pt x="2279" y="624"/>
                  <a:pt x="2284" y="627"/>
                </a:cubicBezTo>
                <a:cubicBezTo>
                  <a:pt x="2284" y="627"/>
                  <a:pt x="2284" y="627"/>
                  <a:pt x="2284" y="627"/>
                </a:cubicBezTo>
                <a:cubicBezTo>
                  <a:pt x="2284" y="627"/>
                  <a:pt x="2284" y="627"/>
                  <a:pt x="2284" y="627"/>
                </a:cubicBezTo>
                <a:cubicBezTo>
                  <a:pt x="2284" y="627"/>
                  <a:pt x="2284" y="627"/>
                  <a:pt x="2284" y="627"/>
                </a:cubicBezTo>
                <a:cubicBezTo>
                  <a:pt x="2284" y="627"/>
                  <a:pt x="2284" y="627"/>
                  <a:pt x="2284" y="627"/>
                </a:cubicBezTo>
                <a:cubicBezTo>
                  <a:pt x="2284" y="627"/>
                  <a:pt x="2285" y="627"/>
                  <a:pt x="2285" y="627"/>
                </a:cubicBezTo>
                <a:cubicBezTo>
                  <a:pt x="2285" y="627"/>
                  <a:pt x="2285" y="627"/>
                  <a:pt x="2285" y="627"/>
                </a:cubicBezTo>
                <a:cubicBezTo>
                  <a:pt x="2284" y="628"/>
                  <a:pt x="2284" y="628"/>
                  <a:pt x="2284" y="628"/>
                </a:cubicBezTo>
                <a:cubicBezTo>
                  <a:pt x="2284" y="628"/>
                  <a:pt x="2284" y="628"/>
                  <a:pt x="2284" y="628"/>
                </a:cubicBezTo>
                <a:cubicBezTo>
                  <a:pt x="2284" y="629"/>
                  <a:pt x="2285" y="629"/>
                  <a:pt x="2285" y="629"/>
                </a:cubicBezTo>
                <a:cubicBezTo>
                  <a:pt x="2286" y="629"/>
                  <a:pt x="2286" y="630"/>
                  <a:pt x="2287" y="630"/>
                </a:cubicBezTo>
                <a:cubicBezTo>
                  <a:pt x="2286" y="634"/>
                  <a:pt x="2291" y="637"/>
                  <a:pt x="2290" y="643"/>
                </a:cubicBezTo>
                <a:cubicBezTo>
                  <a:pt x="2293" y="644"/>
                  <a:pt x="2293" y="646"/>
                  <a:pt x="2294" y="649"/>
                </a:cubicBezTo>
                <a:cubicBezTo>
                  <a:pt x="2292" y="646"/>
                  <a:pt x="2289" y="644"/>
                  <a:pt x="2290" y="643"/>
                </a:cubicBezTo>
                <a:cubicBezTo>
                  <a:pt x="2290" y="643"/>
                  <a:pt x="2287" y="640"/>
                  <a:pt x="2286" y="640"/>
                </a:cubicBezTo>
                <a:cubicBezTo>
                  <a:pt x="2287" y="637"/>
                  <a:pt x="2288" y="642"/>
                  <a:pt x="2290" y="642"/>
                </a:cubicBezTo>
                <a:cubicBezTo>
                  <a:pt x="2290" y="641"/>
                  <a:pt x="2288" y="638"/>
                  <a:pt x="2287" y="638"/>
                </a:cubicBezTo>
                <a:cubicBezTo>
                  <a:pt x="2288" y="637"/>
                  <a:pt x="2288" y="638"/>
                  <a:pt x="2289" y="639"/>
                </a:cubicBezTo>
                <a:cubicBezTo>
                  <a:pt x="2290" y="638"/>
                  <a:pt x="2289" y="637"/>
                  <a:pt x="2288" y="636"/>
                </a:cubicBezTo>
                <a:cubicBezTo>
                  <a:pt x="2287" y="637"/>
                  <a:pt x="2287" y="639"/>
                  <a:pt x="2286" y="637"/>
                </a:cubicBezTo>
                <a:cubicBezTo>
                  <a:pt x="2286" y="636"/>
                  <a:pt x="2287" y="638"/>
                  <a:pt x="2288" y="636"/>
                </a:cubicBezTo>
                <a:cubicBezTo>
                  <a:pt x="2285" y="633"/>
                  <a:pt x="2285" y="632"/>
                  <a:pt x="2282" y="631"/>
                </a:cubicBezTo>
                <a:cubicBezTo>
                  <a:pt x="2281" y="633"/>
                  <a:pt x="2282" y="632"/>
                  <a:pt x="2283" y="634"/>
                </a:cubicBezTo>
                <a:cubicBezTo>
                  <a:pt x="2282" y="634"/>
                  <a:pt x="2282" y="634"/>
                  <a:pt x="2282" y="634"/>
                </a:cubicBezTo>
                <a:cubicBezTo>
                  <a:pt x="2280" y="635"/>
                  <a:pt x="2285" y="634"/>
                  <a:pt x="2283" y="633"/>
                </a:cubicBezTo>
                <a:cubicBezTo>
                  <a:pt x="2284" y="632"/>
                  <a:pt x="2284" y="634"/>
                  <a:pt x="2285" y="635"/>
                </a:cubicBezTo>
                <a:cubicBezTo>
                  <a:pt x="2284" y="635"/>
                  <a:pt x="2284" y="635"/>
                  <a:pt x="2284" y="636"/>
                </a:cubicBezTo>
                <a:cubicBezTo>
                  <a:pt x="2282" y="636"/>
                  <a:pt x="2283" y="635"/>
                  <a:pt x="2282" y="635"/>
                </a:cubicBezTo>
                <a:cubicBezTo>
                  <a:pt x="2281" y="637"/>
                  <a:pt x="2284" y="637"/>
                  <a:pt x="2282" y="638"/>
                </a:cubicBezTo>
                <a:cubicBezTo>
                  <a:pt x="2284" y="639"/>
                  <a:pt x="2284" y="642"/>
                  <a:pt x="2285" y="640"/>
                </a:cubicBezTo>
                <a:cubicBezTo>
                  <a:pt x="2285" y="641"/>
                  <a:pt x="2285" y="641"/>
                  <a:pt x="2286" y="642"/>
                </a:cubicBezTo>
                <a:cubicBezTo>
                  <a:pt x="2285" y="643"/>
                  <a:pt x="2284" y="642"/>
                  <a:pt x="2283" y="640"/>
                </a:cubicBezTo>
                <a:cubicBezTo>
                  <a:pt x="2282" y="638"/>
                  <a:pt x="2281" y="636"/>
                  <a:pt x="2280" y="633"/>
                </a:cubicBezTo>
                <a:cubicBezTo>
                  <a:pt x="2280" y="635"/>
                  <a:pt x="2280" y="637"/>
                  <a:pt x="2281" y="639"/>
                </a:cubicBezTo>
                <a:cubicBezTo>
                  <a:pt x="2281" y="639"/>
                  <a:pt x="2281" y="639"/>
                  <a:pt x="2280" y="640"/>
                </a:cubicBezTo>
                <a:cubicBezTo>
                  <a:pt x="2282" y="640"/>
                  <a:pt x="2282" y="643"/>
                  <a:pt x="2284" y="644"/>
                </a:cubicBezTo>
                <a:cubicBezTo>
                  <a:pt x="2283" y="644"/>
                  <a:pt x="2283" y="644"/>
                  <a:pt x="2283" y="644"/>
                </a:cubicBezTo>
                <a:cubicBezTo>
                  <a:pt x="2282" y="641"/>
                  <a:pt x="2280" y="638"/>
                  <a:pt x="2278" y="637"/>
                </a:cubicBezTo>
                <a:cubicBezTo>
                  <a:pt x="2279" y="639"/>
                  <a:pt x="2280" y="641"/>
                  <a:pt x="2282" y="644"/>
                </a:cubicBezTo>
                <a:cubicBezTo>
                  <a:pt x="2282" y="644"/>
                  <a:pt x="2281" y="644"/>
                  <a:pt x="2281" y="644"/>
                </a:cubicBezTo>
                <a:cubicBezTo>
                  <a:pt x="2282" y="645"/>
                  <a:pt x="2282" y="645"/>
                  <a:pt x="2283" y="646"/>
                </a:cubicBezTo>
                <a:cubicBezTo>
                  <a:pt x="2283" y="647"/>
                  <a:pt x="2284" y="649"/>
                  <a:pt x="2285" y="650"/>
                </a:cubicBezTo>
                <a:cubicBezTo>
                  <a:pt x="2282" y="648"/>
                  <a:pt x="2280" y="645"/>
                  <a:pt x="2277" y="642"/>
                </a:cubicBezTo>
                <a:cubicBezTo>
                  <a:pt x="2277" y="641"/>
                  <a:pt x="2276" y="641"/>
                  <a:pt x="2275" y="640"/>
                </a:cubicBezTo>
                <a:cubicBezTo>
                  <a:pt x="2275" y="640"/>
                  <a:pt x="2276" y="641"/>
                  <a:pt x="2276" y="641"/>
                </a:cubicBezTo>
                <a:cubicBezTo>
                  <a:pt x="2275" y="641"/>
                  <a:pt x="2275" y="641"/>
                  <a:pt x="2274" y="641"/>
                </a:cubicBezTo>
                <a:cubicBezTo>
                  <a:pt x="2274" y="640"/>
                  <a:pt x="2274" y="640"/>
                  <a:pt x="2274" y="640"/>
                </a:cubicBezTo>
                <a:cubicBezTo>
                  <a:pt x="2274" y="640"/>
                  <a:pt x="2274" y="640"/>
                  <a:pt x="2274" y="640"/>
                </a:cubicBezTo>
                <a:cubicBezTo>
                  <a:pt x="2274" y="640"/>
                  <a:pt x="2274" y="639"/>
                  <a:pt x="2273" y="639"/>
                </a:cubicBezTo>
                <a:cubicBezTo>
                  <a:pt x="2274" y="639"/>
                  <a:pt x="2274" y="639"/>
                  <a:pt x="2275" y="639"/>
                </a:cubicBezTo>
                <a:cubicBezTo>
                  <a:pt x="2273" y="637"/>
                  <a:pt x="2272" y="635"/>
                  <a:pt x="2272" y="633"/>
                </a:cubicBezTo>
                <a:cubicBezTo>
                  <a:pt x="2272" y="634"/>
                  <a:pt x="2272" y="634"/>
                  <a:pt x="2273" y="634"/>
                </a:cubicBezTo>
                <a:cubicBezTo>
                  <a:pt x="2276" y="636"/>
                  <a:pt x="2269" y="631"/>
                  <a:pt x="2271" y="630"/>
                </a:cubicBezTo>
                <a:close/>
                <a:moveTo>
                  <a:pt x="2273" y="638"/>
                </a:moveTo>
                <a:cubicBezTo>
                  <a:pt x="2273" y="638"/>
                  <a:pt x="2272" y="637"/>
                  <a:pt x="2272" y="637"/>
                </a:cubicBezTo>
                <a:cubicBezTo>
                  <a:pt x="2271" y="636"/>
                  <a:pt x="2271" y="636"/>
                  <a:pt x="2271" y="635"/>
                </a:cubicBezTo>
                <a:cubicBezTo>
                  <a:pt x="2272" y="635"/>
                  <a:pt x="2272" y="637"/>
                  <a:pt x="2273" y="638"/>
                </a:cubicBezTo>
                <a:close/>
                <a:moveTo>
                  <a:pt x="2260" y="626"/>
                </a:moveTo>
                <a:cubicBezTo>
                  <a:pt x="2261" y="629"/>
                  <a:pt x="2264" y="630"/>
                  <a:pt x="2263" y="632"/>
                </a:cubicBezTo>
                <a:cubicBezTo>
                  <a:pt x="2266" y="634"/>
                  <a:pt x="2269" y="636"/>
                  <a:pt x="2271" y="639"/>
                </a:cubicBezTo>
                <a:cubicBezTo>
                  <a:pt x="2273" y="644"/>
                  <a:pt x="2276" y="648"/>
                  <a:pt x="2278" y="651"/>
                </a:cubicBezTo>
                <a:cubicBezTo>
                  <a:pt x="2274" y="649"/>
                  <a:pt x="2270" y="646"/>
                  <a:pt x="2270" y="642"/>
                </a:cubicBezTo>
                <a:cubicBezTo>
                  <a:pt x="2268" y="643"/>
                  <a:pt x="2264" y="638"/>
                  <a:pt x="2265" y="638"/>
                </a:cubicBezTo>
                <a:cubicBezTo>
                  <a:pt x="2266" y="638"/>
                  <a:pt x="2267" y="641"/>
                  <a:pt x="2268" y="640"/>
                </a:cubicBezTo>
                <a:cubicBezTo>
                  <a:pt x="2266" y="637"/>
                  <a:pt x="2259" y="632"/>
                  <a:pt x="2258" y="628"/>
                </a:cubicBezTo>
                <a:cubicBezTo>
                  <a:pt x="2259" y="630"/>
                  <a:pt x="2258" y="627"/>
                  <a:pt x="2260" y="626"/>
                </a:cubicBezTo>
                <a:close/>
                <a:moveTo>
                  <a:pt x="2245" y="611"/>
                </a:moveTo>
                <a:cubicBezTo>
                  <a:pt x="2246" y="613"/>
                  <a:pt x="2246" y="613"/>
                  <a:pt x="2246" y="613"/>
                </a:cubicBezTo>
                <a:cubicBezTo>
                  <a:pt x="2247" y="613"/>
                  <a:pt x="2247" y="612"/>
                  <a:pt x="2246" y="612"/>
                </a:cubicBezTo>
                <a:cubicBezTo>
                  <a:pt x="2247" y="612"/>
                  <a:pt x="2247" y="613"/>
                  <a:pt x="2247" y="613"/>
                </a:cubicBezTo>
                <a:cubicBezTo>
                  <a:pt x="2247" y="613"/>
                  <a:pt x="2247" y="613"/>
                  <a:pt x="2247" y="613"/>
                </a:cubicBezTo>
                <a:cubicBezTo>
                  <a:pt x="2246" y="615"/>
                  <a:pt x="2247" y="615"/>
                  <a:pt x="2248" y="615"/>
                </a:cubicBezTo>
                <a:cubicBezTo>
                  <a:pt x="2249" y="615"/>
                  <a:pt x="2249" y="615"/>
                  <a:pt x="2249" y="614"/>
                </a:cubicBezTo>
                <a:cubicBezTo>
                  <a:pt x="2251" y="616"/>
                  <a:pt x="2254" y="619"/>
                  <a:pt x="2255" y="621"/>
                </a:cubicBezTo>
                <a:cubicBezTo>
                  <a:pt x="2252" y="620"/>
                  <a:pt x="2255" y="623"/>
                  <a:pt x="2254" y="622"/>
                </a:cubicBezTo>
                <a:cubicBezTo>
                  <a:pt x="2253" y="621"/>
                  <a:pt x="2251" y="620"/>
                  <a:pt x="2249" y="618"/>
                </a:cubicBezTo>
                <a:cubicBezTo>
                  <a:pt x="2250" y="618"/>
                  <a:pt x="2250" y="618"/>
                  <a:pt x="2250" y="617"/>
                </a:cubicBezTo>
                <a:cubicBezTo>
                  <a:pt x="2250" y="617"/>
                  <a:pt x="2249" y="617"/>
                  <a:pt x="2250" y="616"/>
                </a:cubicBezTo>
                <a:cubicBezTo>
                  <a:pt x="2249" y="615"/>
                  <a:pt x="2249" y="616"/>
                  <a:pt x="2248" y="617"/>
                </a:cubicBezTo>
                <a:cubicBezTo>
                  <a:pt x="2246" y="615"/>
                  <a:pt x="2244" y="612"/>
                  <a:pt x="2244" y="610"/>
                </a:cubicBezTo>
                <a:cubicBezTo>
                  <a:pt x="2244" y="611"/>
                  <a:pt x="2244" y="611"/>
                  <a:pt x="2245" y="611"/>
                </a:cubicBezTo>
                <a:close/>
                <a:moveTo>
                  <a:pt x="2248" y="618"/>
                </a:moveTo>
                <a:cubicBezTo>
                  <a:pt x="2248" y="619"/>
                  <a:pt x="2249" y="619"/>
                  <a:pt x="2249" y="620"/>
                </a:cubicBezTo>
                <a:cubicBezTo>
                  <a:pt x="2247" y="618"/>
                  <a:pt x="2246" y="618"/>
                  <a:pt x="2246" y="616"/>
                </a:cubicBezTo>
                <a:cubicBezTo>
                  <a:pt x="2247" y="616"/>
                  <a:pt x="2247" y="617"/>
                  <a:pt x="2248" y="617"/>
                </a:cubicBezTo>
                <a:cubicBezTo>
                  <a:pt x="2248" y="617"/>
                  <a:pt x="2248" y="617"/>
                  <a:pt x="2247" y="617"/>
                </a:cubicBezTo>
                <a:cubicBezTo>
                  <a:pt x="2248" y="618"/>
                  <a:pt x="2248" y="618"/>
                  <a:pt x="2248" y="618"/>
                </a:cubicBezTo>
                <a:close/>
                <a:moveTo>
                  <a:pt x="2246" y="616"/>
                </a:moveTo>
                <a:cubicBezTo>
                  <a:pt x="2245" y="617"/>
                  <a:pt x="2243" y="615"/>
                  <a:pt x="2244" y="614"/>
                </a:cubicBezTo>
                <a:cubicBezTo>
                  <a:pt x="2245" y="615"/>
                  <a:pt x="2246" y="614"/>
                  <a:pt x="2246" y="616"/>
                </a:cubicBezTo>
                <a:close/>
                <a:moveTo>
                  <a:pt x="2283" y="698"/>
                </a:moveTo>
                <a:cubicBezTo>
                  <a:pt x="2283" y="698"/>
                  <a:pt x="2283" y="698"/>
                  <a:pt x="2284" y="699"/>
                </a:cubicBezTo>
                <a:cubicBezTo>
                  <a:pt x="2282" y="701"/>
                  <a:pt x="2283" y="707"/>
                  <a:pt x="2286" y="706"/>
                </a:cubicBezTo>
                <a:cubicBezTo>
                  <a:pt x="2285" y="704"/>
                  <a:pt x="2283" y="704"/>
                  <a:pt x="2284" y="701"/>
                </a:cubicBezTo>
                <a:cubicBezTo>
                  <a:pt x="2285" y="702"/>
                  <a:pt x="2291" y="710"/>
                  <a:pt x="2288" y="713"/>
                </a:cubicBezTo>
                <a:cubicBezTo>
                  <a:pt x="2294" y="717"/>
                  <a:pt x="2296" y="725"/>
                  <a:pt x="2300" y="732"/>
                </a:cubicBezTo>
                <a:cubicBezTo>
                  <a:pt x="2300" y="730"/>
                  <a:pt x="2300" y="729"/>
                  <a:pt x="2298" y="727"/>
                </a:cubicBezTo>
                <a:cubicBezTo>
                  <a:pt x="2302" y="729"/>
                  <a:pt x="2302" y="734"/>
                  <a:pt x="2304" y="738"/>
                </a:cubicBezTo>
                <a:cubicBezTo>
                  <a:pt x="2302" y="737"/>
                  <a:pt x="2302" y="734"/>
                  <a:pt x="2302" y="733"/>
                </a:cubicBezTo>
                <a:cubicBezTo>
                  <a:pt x="2301" y="733"/>
                  <a:pt x="2300" y="734"/>
                  <a:pt x="2301" y="734"/>
                </a:cubicBezTo>
                <a:cubicBezTo>
                  <a:pt x="2297" y="731"/>
                  <a:pt x="2302" y="741"/>
                  <a:pt x="2305" y="741"/>
                </a:cubicBezTo>
                <a:cubicBezTo>
                  <a:pt x="2306" y="741"/>
                  <a:pt x="2304" y="739"/>
                  <a:pt x="2304" y="739"/>
                </a:cubicBezTo>
                <a:cubicBezTo>
                  <a:pt x="2308" y="743"/>
                  <a:pt x="2307" y="749"/>
                  <a:pt x="2311" y="754"/>
                </a:cubicBezTo>
                <a:cubicBezTo>
                  <a:pt x="2312" y="750"/>
                  <a:pt x="2311" y="755"/>
                  <a:pt x="2312" y="757"/>
                </a:cubicBezTo>
                <a:cubicBezTo>
                  <a:pt x="2312" y="758"/>
                  <a:pt x="2314" y="758"/>
                  <a:pt x="2314" y="758"/>
                </a:cubicBezTo>
                <a:cubicBezTo>
                  <a:pt x="2315" y="760"/>
                  <a:pt x="2314" y="762"/>
                  <a:pt x="2315" y="763"/>
                </a:cubicBezTo>
                <a:cubicBezTo>
                  <a:pt x="2316" y="764"/>
                  <a:pt x="2319" y="763"/>
                  <a:pt x="2317" y="766"/>
                </a:cubicBezTo>
                <a:cubicBezTo>
                  <a:pt x="2318" y="766"/>
                  <a:pt x="2318" y="765"/>
                  <a:pt x="2319" y="765"/>
                </a:cubicBezTo>
                <a:cubicBezTo>
                  <a:pt x="2319" y="766"/>
                  <a:pt x="2320" y="766"/>
                  <a:pt x="2320" y="767"/>
                </a:cubicBezTo>
                <a:cubicBezTo>
                  <a:pt x="2319" y="767"/>
                  <a:pt x="2319" y="767"/>
                  <a:pt x="2318" y="767"/>
                </a:cubicBezTo>
                <a:cubicBezTo>
                  <a:pt x="2319" y="769"/>
                  <a:pt x="2318" y="770"/>
                  <a:pt x="2320" y="772"/>
                </a:cubicBezTo>
                <a:cubicBezTo>
                  <a:pt x="2319" y="769"/>
                  <a:pt x="2322" y="772"/>
                  <a:pt x="2320" y="769"/>
                </a:cubicBezTo>
                <a:cubicBezTo>
                  <a:pt x="2323" y="771"/>
                  <a:pt x="2323" y="775"/>
                  <a:pt x="2324" y="776"/>
                </a:cubicBezTo>
                <a:cubicBezTo>
                  <a:pt x="2322" y="777"/>
                  <a:pt x="2323" y="773"/>
                  <a:pt x="2322" y="774"/>
                </a:cubicBezTo>
                <a:cubicBezTo>
                  <a:pt x="2322" y="775"/>
                  <a:pt x="2323" y="779"/>
                  <a:pt x="2325" y="780"/>
                </a:cubicBezTo>
                <a:cubicBezTo>
                  <a:pt x="2324" y="781"/>
                  <a:pt x="2327" y="784"/>
                  <a:pt x="2328" y="784"/>
                </a:cubicBezTo>
                <a:cubicBezTo>
                  <a:pt x="2328" y="786"/>
                  <a:pt x="2327" y="784"/>
                  <a:pt x="2327" y="786"/>
                </a:cubicBezTo>
                <a:cubicBezTo>
                  <a:pt x="2339" y="807"/>
                  <a:pt x="2345" y="829"/>
                  <a:pt x="2356" y="850"/>
                </a:cubicBezTo>
                <a:cubicBezTo>
                  <a:pt x="2358" y="854"/>
                  <a:pt x="2362" y="859"/>
                  <a:pt x="2362" y="864"/>
                </a:cubicBezTo>
                <a:cubicBezTo>
                  <a:pt x="2361" y="864"/>
                  <a:pt x="2360" y="864"/>
                  <a:pt x="2362" y="865"/>
                </a:cubicBezTo>
                <a:cubicBezTo>
                  <a:pt x="2360" y="865"/>
                  <a:pt x="2360" y="864"/>
                  <a:pt x="2359" y="866"/>
                </a:cubicBezTo>
                <a:cubicBezTo>
                  <a:pt x="2356" y="861"/>
                  <a:pt x="2358" y="860"/>
                  <a:pt x="2355" y="856"/>
                </a:cubicBezTo>
                <a:cubicBezTo>
                  <a:pt x="2358" y="856"/>
                  <a:pt x="2359" y="861"/>
                  <a:pt x="2360" y="864"/>
                </a:cubicBezTo>
                <a:cubicBezTo>
                  <a:pt x="2363" y="859"/>
                  <a:pt x="2357" y="857"/>
                  <a:pt x="2357" y="854"/>
                </a:cubicBezTo>
                <a:cubicBezTo>
                  <a:pt x="2349" y="858"/>
                  <a:pt x="2351" y="846"/>
                  <a:pt x="2347" y="845"/>
                </a:cubicBezTo>
                <a:cubicBezTo>
                  <a:pt x="2343" y="846"/>
                  <a:pt x="2345" y="846"/>
                  <a:pt x="2343" y="849"/>
                </a:cubicBezTo>
                <a:cubicBezTo>
                  <a:pt x="2350" y="854"/>
                  <a:pt x="2352" y="864"/>
                  <a:pt x="2357" y="869"/>
                </a:cubicBezTo>
                <a:cubicBezTo>
                  <a:pt x="2357" y="870"/>
                  <a:pt x="2355" y="871"/>
                  <a:pt x="2358" y="870"/>
                </a:cubicBezTo>
                <a:cubicBezTo>
                  <a:pt x="2358" y="871"/>
                  <a:pt x="2357" y="872"/>
                  <a:pt x="2358" y="873"/>
                </a:cubicBezTo>
                <a:cubicBezTo>
                  <a:pt x="2359" y="872"/>
                  <a:pt x="2358" y="872"/>
                  <a:pt x="2358" y="871"/>
                </a:cubicBezTo>
                <a:cubicBezTo>
                  <a:pt x="2360" y="871"/>
                  <a:pt x="2360" y="875"/>
                  <a:pt x="2361" y="878"/>
                </a:cubicBezTo>
                <a:cubicBezTo>
                  <a:pt x="2362" y="880"/>
                  <a:pt x="2361" y="876"/>
                  <a:pt x="2363" y="877"/>
                </a:cubicBezTo>
                <a:cubicBezTo>
                  <a:pt x="2363" y="878"/>
                  <a:pt x="2362" y="879"/>
                  <a:pt x="2361" y="879"/>
                </a:cubicBezTo>
                <a:cubicBezTo>
                  <a:pt x="2363" y="881"/>
                  <a:pt x="2362" y="882"/>
                  <a:pt x="2364" y="881"/>
                </a:cubicBezTo>
                <a:cubicBezTo>
                  <a:pt x="2364" y="882"/>
                  <a:pt x="2365" y="883"/>
                  <a:pt x="2366" y="882"/>
                </a:cubicBezTo>
                <a:cubicBezTo>
                  <a:pt x="2364" y="878"/>
                  <a:pt x="2359" y="873"/>
                  <a:pt x="2361" y="870"/>
                </a:cubicBezTo>
                <a:cubicBezTo>
                  <a:pt x="2356" y="868"/>
                  <a:pt x="2356" y="864"/>
                  <a:pt x="2354" y="861"/>
                </a:cubicBezTo>
                <a:cubicBezTo>
                  <a:pt x="2358" y="863"/>
                  <a:pt x="2357" y="865"/>
                  <a:pt x="2359" y="868"/>
                </a:cubicBezTo>
                <a:cubicBezTo>
                  <a:pt x="2361" y="868"/>
                  <a:pt x="2360" y="867"/>
                  <a:pt x="2360" y="866"/>
                </a:cubicBezTo>
                <a:cubicBezTo>
                  <a:pt x="2364" y="866"/>
                  <a:pt x="2362" y="872"/>
                  <a:pt x="2366" y="872"/>
                </a:cubicBezTo>
                <a:cubicBezTo>
                  <a:pt x="2365" y="870"/>
                  <a:pt x="2365" y="869"/>
                  <a:pt x="2364" y="868"/>
                </a:cubicBezTo>
                <a:cubicBezTo>
                  <a:pt x="2365" y="867"/>
                  <a:pt x="2366" y="871"/>
                  <a:pt x="2365" y="868"/>
                </a:cubicBezTo>
                <a:cubicBezTo>
                  <a:pt x="2368" y="869"/>
                  <a:pt x="2367" y="873"/>
                  <a:pt x="2369" y="873"/>
                </a:cubicBezTo>
                <a:cubicBezTo>
                  <a:pt x="2367" y="875"/>
                  <a:pt x="2367" y="872"/>
                  <a:pt x="2366" y="873"/>
                </a:cubicBezTo>
                <a:cubicBezTo>
                  <a:pt x="2367" y="878"/>
                  <a:pt x="2367" y="878"/>
                  <a:pt x="2371" y="883"/>
                </a:cubicBezTo>
                <a:cubicBezTo>
                  <a:pt x="2370" y="883"/>
                  <a:pt x="2370" y="883"/>
                  <a:pt x="2369" y="883"/>
                </a:cubicBezTo>
                <a:cubicBezTo>
                  <a:pt x="2369" y="884"/>
                  <a:pt x="2373" y="885"/>
                  <a:pt x="2373" y="888"/>
                </a:cubicBezTo>
                <a:cubicBezTo>
                  <a:pt x="2373" y="888"/>
                  <a:pt x="2373" y="895"/>
                  <a:pt x="2376" y="893"/>
                </a:cubicBezTo>
                <a:cubicBezTo>
                  <a:pt x="2378" y="895"/>
                  <a:pt x="2376" y="897"/>
                  <a:pt x="2378" y="898"/>
                </a:cubicBezTo>
                <a:cubicBezTo>
                  <a:pt x="2377" y="900"/>
                  <a:pt x="2375" y="897"/>
                  <a:pt x="2374" y="898"/>
                </a:cubicBezTo>
                <a:cubicBezTo>
                  <a:pt x="2374" y="901"/>
                  <a:pt x="2376" y="902"/>
                  <a:pt x="2377" y="905"/>
                </a:cubicBezTo>
                <a:cubicBezTo>
                  <a:pt x="2375" y="905"/>
                  <a:pt x="2376" y="904"/>
                  <a:pt x="2375" y="905"/>
                </a:cubicBezTo>
                <a:cubicBezTo>
                  <a:pt x="2375" y="901"/>
                  <a:pt x="2373" y="900"/>
                  <a:pt x="2371" y="896"/>
                </a:cubicBezTo>
                <a:cubicBezTo>
                  <a:pt x="2372" y="895"/>
                  <a:pt x="2372" y="896"/>
                  <a:pt x="2373" y="896"/>
                </a:cubicBezTo>
                <a:cubicBezTo>
                  <a:pt x="2371" y="892"/>
                  <a:pt x="2369" y="886"/>
                  <a:pt x="2367" y="884"/>
                </a:cubicBezTo>
                <a:cubicBezTo>
                  <a:pt x="2365" y="889"/>
                  <a:pt x="2377" y="903"/>
                  <a:pt x="2371" y="904"/>
                </a:cubicBezTo>
                <a:cubicBezTo>
                  <a:pt x="2370" y="905"/>
                  <a:pt x="2372" y="907"/>
                  <a:pt x="2372" y="907"/>
                </a:cubicBezTo>
                <a:cubicBezTo>
                  <a:pt x="2370" y="907"/>
                  <a:pt x="2369" y="906"/>
                  <a:pt x="2367" y="907"/>
                </a:cubicBezTo>
                <a:cubicBezTo>
                  <a:pt x="2366" y="905"/>
                  <a:pt x="2364" y="902"/>
                  <a:pt x="2365" y="899"/>
                </a:cubicBezTo>
                <a:cubicBezTo>
                  <a:pt x="2361" y="901"/>
                  <a:pt x="2362" y="895"/>
                  <a:pt x="2360" y="892"/>
                </a:cubicBezTo>
                <a:cubicBezTo>
                  <a:pt x="2362" y="892"/>
                  <a:pt x="2362" y="895"/>
                  <a:pt x="2363" y="896"/>
                </a:cubicBezTo>
                <a:cubicBezTo>
                  <a:pt x="2364" y="893"/>
                  <a:pt x="2362" y="891"/>
                  <a:pt x="2360" y="888"/>
                </a:cubicBezTo>
                <a:cubicBezTo>
                  <a:pt x="2359" y="888"/>
                  <a:pt x="2359" y="888"/>
                  <a:pt x="2358" y="889"/>
                </a:cubicBezTo>
                <a:cubicBezTo>
                  <a:pt x="2357" y="889"/>
                  <a:pt x="2357" y="887"/>
                  <a:pt x="2356" y="888"/>
                </a:cubicBezTo>
                <a:cubicBezTo>
                  <a:pt x="2357" y="886"/>
                  <a:pt x="2358" y="889"/>
                  <a:pt x="2359" y="887"/>
                </a:cubicBezTo>
                <a:cubicBezTo>
                  <a:pt x="2354" y="886"/>
                  <a:pt x="2351" y="880"/>
                  <a:pt x="2349" y="875"/>
                </a:cubicBezTo>
                <a:cubicBezTo>
                  <a:pt x="2352" y="873"/>
                  <a:pt x="2350" y="878"/>
                  <a:pt x="2352" y="876"/>
                </a:cubicBezTo>
                <a:cubicBezTo>
                  <a:pt x="2351" y="875"/>
                  <a:pt x="2351" y="874"/>
                  <a:pt x="2354" y="873"/>
                </a:cubicBezTo>
                <a:cubicBezTo>
                  <a:pt x="2352" y="873"/>
                  <a:pt x="2354" y="871"/>
                  <a:pt x="2351" y="872"/>
                </a:cubicBezTo>
                <a:cubicBezTo>
                  <a:pt x="2349" y="871"/>
                  <a:pt x="2348" y="863"/>
                  <a:pt x="2344" y="863"/>
                </a:cubicBezTo>
                <a:cubicBezTo>
                  <a:pt x="2345" y="865"/>
                  <a:pt x="2346" y="865"/>
                  <a:pt x="2346" y="868"/>
                </a:cubicBezTo>
                <a:cubicBezTo>
                  <a:pt x="2340" y="862"/>
                  <a:pt x="2338" y="853"/>
                  <a:pt x="2333" y="846"/>
                </a:cubicBezTo>
                <a:cubicBezTo>
                  <a:pt x="2335" y="845"/>
                  <a:pt x="2335" y="847"/>
                  <a:pt x="2336" y="846"/>
                </a:cubicBezTo>
                <a:cubicBezTo>
                  <a:pt x="2336" y="845"/>
                  <a:pt x="2335" y="843"/>
                  <a:pt x="2334" y="842"/>
                </a:cubicBezTo>
                <a:cubicBezTo>
                  <a:pt x="2334" y="844"/>
                  <a:pt x="2335" y="844"/>
                  <a:pt x="2335" y="845"/>
                </a:cubicBezTo>
                <a:cubicBezTo>
                  <a:pt x="2334" y="845"/>
                  <a:pt x="2334" y="845"/>
                  <a:pt x="2333" y="845"/>
                </a:cubicBezTo>
                <a:cubicBezTo>
                  <a:pt x="2331" y="844"/>
                  <a:pt x="2333" y="843"/>
                  <a:pt x="2332" y="841"/>
                </a:cubicBezTo>
                <a:cubicBezTo>
                  <a:pt x="2333" y="841"/>
                  <a:pt x="2333" y="842"/>
                  <a:pt x="2333" y="842"/>
                </a:cubicBezTo>
                <a:cubicBezTo>
                  <a:pt x="2335" y="839"/>
                  <a:pt x="2329" y="839"/>
                  <a:pt x="2328" y="838"/>
                </a:cubicBezTo>
                <a:cubicBezTo>
                  <a:pt x="2328" y="837"/>
                  <a:pt x="2329" y="837"/>
                  <a:pt x="2329" y="836"/>
                </a:cubicBezTo>
                <a:cubicBezTo>
                  <a:pt x="2329" y="836"/>
                  <a:pt x="2327" y="837"/>
                  <a:pt x="2327" y="835"/>
                </a:cubicBezTo>
                <a:cubicBezTo>
                  <a:pt x="2327" y="835"/>
                  <a:pt x="2328" y="836"/>
                  <a:pt x="2328" y="836"/>
                </a:cubicBezTo>
                <a:cubicBezTo>
                  <a:pt x="2327" y="829"/>
                  <a:pt x="2323" y="829"/>
                  <a:pt x="2321" y="821"/>
                </a:cubicBezTo>
                <a:cubicBezTo>
                  <a:pt x="2319" y="823"/>
                  <a:pt x="2322" y="824"/>
                  <a:pt x="2321" y="825"/>
                </a:cubicBezTo>
                <a:cubicBezTo>
                  <a:pt x="2317" y="823"/>
                  <a:pt x="2310" y="815"/>
                  <a:pt x="2312" y="808"/>
                </a:cubicBezTo>
                <a:cubicBezTo>
                  <a:pt x="2311" y="808"/>
                  <a:pt x="2311" y="808"/>
                  <a:pt x="2311" y="808"/>
                </a:cubicBezTo>
                <a:cubicBezTo>
                  <a:pt x="2310" y="807"/>
                  <a:pt x="2310" y="808"/>
                  <a:pt x="2311" y="809"/>
                </a:cubicBezTo>
                <a:cubicBezTo>
                  <a:pt x="2307" y="807"/>
                  <a:pt x="2307" y="800"/>
                  <a:pt x="2302" y="796"/>
                </a:cubicBezTo>
                <a:cubicBezTo>
                  <a:pt x="2301" y="796"/>
                  <a:pt x="2302" y="797"/>
                  <a:pt x="2302" y="797"/>
                </a:cubicBezTo>
                <a:cubicBezTo>
                  <a:pt x="2301" y="798"/>
                  <a:pt x="2301" y="797"/>
                  <a:pt x="2301" y="797"/>
                </a:cubicBezTo>
                <a:cubicBezTo>
                  <a:pt x="2300" y="795"/>
                  <a:pt x="2302" y="796"/>
                  <a:pt x="2302" y="795"/>
                </a:cubicBezTo>
                <a:cubicBezTo>
                  <a:pt x="2301" y="794"/>
                  <a:pt x="2301" y="791"/>
                  <a:pt x="2299" y="789"/>
                </a:cubicBezTo>
                <a:cubicBezTo>
                  <a:pt x="2302" y="791"/>
                  <a:pt x="2304" y="798"/>
                  <a:pt x="2307" y="802"/>
                </a:cubicBezTo>
                <a:cubicBezTo>
                  <a:pt x="2309" y="799"/>
                  <a:pt x="2303" y="795"/>
                  <a:pt x="2305" y="792"/>
                </a:cubicBezTo>
                <a:cubicBezTo>
                  <a:pt x="2302" y="791"/>
                  <a:pt x="2302" y="789"/>
                  <a:pt x="2300" y="786"/>
                </a:cubicBezTo>
                <a:cubicBezTo>
                  <a:pt x="2299" y="787"/>
                  <a:pt x="2299" y="788"/>
                  <a:pt x="2300" y="788"/>
                </a:cubicBezTo>
                <a:cubicBezTo>
                  <a:pt x="2298" y="789"/>
                  <a:pt x="2298" y="788"/>
                  <a:pt x="2297" y="787"/>
                </a:cubicBezTo>
                <a:cubicBezTo>
                  <a:pt x="2296" y="787"/>
                  <a:pt x="2297" y="788"/>
                  <a:pt x="2296" y="789"/>
                </a:cubicBezTo>
                <a:cubicBezTo>
                  <a:pt x="2295" y="788"/>
                  <a:pt x="2293" y="786"/>
                  <a:pt x="2292" y="785"/>
                </a:cubicBezTo>
                <a:cubicBezTo>
                  <a:pt x="2291" y="785"/>
                  <a:pt x="2291" y="785"/>
                  <a:pt x="2292" y="786"/>
                </a:cubicBezTo>
                <a:cubicBezTo>
                  <a:pt x="2289" y="783"/>
                  <a:pt x="2290" y="781"/>
                  <a:pt x="2290" y="776"/>
                </a:cubicBezTo>
                <a:cubicBezTo>
                  <a:pt x="2289" y="778"/>
                  <a:pt x="2288" y="778"/>
                  <a:pt x="2287" y="776"/>
                </a:cubicBezTo>
                <a:cubicBezTo>
                  <a:pt x="2288" y="776"/>
                  <a:pt x="2288" y="776"/>
                  <a:pt x="2289" y="776"/>
                </a:cubicBezTo>
                <a:cubicBezTo>
                  <a:pt x="2289" y="775"/>
                  <a:pt x="2288" y="775"/>
                  <a:pt x="2288" y="775"/>
                </a:cubicBezTo>
                <a:cubicBezTo>
                  <a:pt x="2287" y="774"/>
                  <a:pt x="2289" y="775"/>
                  <a:pt x="2288" y="773"/>
                </a:cubicBezTo>
                <a:cubicBezTo>
                  <a:pt x="2292" y="776"/>
                  <a:pt x="2293" y="784"/>
                  <a:pt x="2297" y="787"/>
                </a:cubicBezTo>
                <a:cubicBezTo>
                  <a:pt x="2294" y="778"/>
                  <a:pt x="2287" y="771"/>
                  <a:pt x="2285" y="760"/>
                </a:cubicBezTo>
                <a:cubicBezTo>
                  <a:pt x="2282" y="761"/>
                  <a:pt x="2284" y="757"/>
                  <a:pt x="2282" y="759"/>
                </a:cubicBezTo>
                <a:cubicBezTo>
                  <a:pt x="2282" y="756"/>
                  <a:pt x="2281" y="756"/>
                  <a:pt x="2281" y="754"/>
                </a:cubicBezTo>
                <a:cubicBezTo>
                  <a:pt x="2280" y="756"/>
                  <a:pt x="2277" y="751"/>
                  <a:pt x="2276" y="748"/>
                </a:cubicBezTo>
                <a:cubicBezTo>
                  <a:pt x="2277" y="748"/>
                  <a:pt x="2278" y="751"/>
                  <a:pt x="2279" y="752"/>
                </a:cubicBezTo>
                <a:cubicBezTo>
                  <a:pt x="2279" y="748"/>
                  <a:pt x="2275" y="742"/>
                  <a:pt x="2273" y="739"/>
                </a:cubicBezTo>
                <a:cubicBezTo>
                  <a:pt x="2273" y="744"/>
                  <a:pt x="2273" y="746"/>
                  <a:pt x="2278" y="754"/>
                </a:cubicBezTo>
                <a:cubicBezTo>
                  <a:pt x="2272" y="751"/>
                  <a:pt x="2273" y="745"/>
                  <a:pt x="2268" y="740"/>
                </a:cubicBezTo>
                <a:cubicBezTo>
                  <a:pt x="2269" y="737"/>
                  <a:pt x="2266" y="736"/>
                  <a:pt x="2266" y="733"/>
                </a:cubicBezTo>
                <a:cubicBezTo>
                  <a:pt x="2265" y="735"/>
                  <a:pt x="2267" y="736"/>
                  <a:pt x="2268" y="739"/>
                </a:cubicBezTo>
                <a:cubicBezTo>
                  <a:pt x="2261" y="732"/>
                  <a:pt x="2256" y="719"/>
                  <a:pt x="2253" y="715"/>
                </a:cubicBezTo>
                <a:cubicBezTo>
                  <a:pt x="2251" y="713"/>
                  <a:pt x="2251" y="709"/>
                  <a:pt x="2249" y="706"/>
                </a:cubicBezTo>
                <a:cubicBezTo>
                  <a:pt x="2249" y="706"/>
                  <a:pt x="2246" y="703"/>
                  <a:pt x="2245" y="701"/>
                </a:cubicBezTo>
                <a:cubicBezTo>
                  <a:pt x="2245" y="700"/>
                  <a:pt x="2245" y="700"/>
                  <a:pt x="2245" y="700"/>
                </a:cubicBezTo>
                <a:cubicBezTo>
                  <a:pt x="2245" y="700"/>
                  <a:pt x="2245" y="700"/>
                  <a:pt x="2245" y="699"/>
                </a:cubicBezTo>
                <a:cubicBezTo>
                  <a:pt x="2244" y="699"/>
                  <a:pt x="2244" y="697"/>
                  <a:pt x="2243" y="697"/>
                </a:cubicBezTo>
                <a:cubicBezTo>
                  <a:pt x="2244" y="697"/>
                  <a:pt x="2244" y="697"/>
                  <a:pt x="2245" y="698"/>
                </a:cubicBezTo>
                <a:cubicBezTo>
                  <a:pt x="2245" y="696"/>
                  <a:pt x="2243" y="695"/>
                  <a:pt x="2243" y="693"/>
                </a:cubicBezTo>
                <a:cubicBezTo>
                  <a:pt x="2243" y="694"/>
                  <a:pt x="2243" y="695"/>
                  <a:pt x="2242" y="695"/>
                </a:cubicBezTo>
                <a:cubicBezTo>
                  <a:pt x="2242" y="695"/>
                  <a:pt x="2242" y="695"/>
                  <a:pt x="2242" y="695"/>
                </a:cubicBezTo>
                <a:cubicBezTo>
                  <a:pt x="2242" y="694"/>
                  <a:pt x="2242" y="693"/>
                  <a:pt x="2242" y="692"/>
                </a:cubicBezTo>
                <a:cubicBezTo>
                  <a:pt x="2242" y="692"/>
                  <a:pt x="2242" y="693"/>
                  <a:pt x="2242" y="693"/>
                </a:cubicBezTo>
                <a:cubicBezTo>
                  <a:pt x="2243" y="691"/>
                  <a:pt x="2245" y="695"/>
                  <a:pt x="2245" y="696"/>
                </a:cubicBezTo>
                <a:cubicBezTo>
                  <a:pt x="2247" y="694"/>
                  <a:pt x="2243" y="690"/>
                  <a:pt x="2242" y="687"/>
                </a:cubicBezTo>
                <a:cubicBezTo>
                  <a:pt x="2242" y="685"/>
                  <a:pt x="2242" y="683"/>
                  <a:pt x="2242" y="681"/>
                </a:cubicBezTo>
                <a:cubicBezTo>
                  <a:pt x="2244" y="684"/>
                  <a:pt x="2246" y="688"/>
                  <a:pt x="2247" y="691"/>
                </a:cubicBezTo>
                <a:cubicBezTo>
                  <a:pt x="2247" y="692"/>
                  <a:pt x="2246" y="692"/>
                  <a:pt x="2246" y="693"/>
                </a:cubicBezTo>
                <a:cubicBezTo>
                  <a:pt x="2249" y="692"/>
                  <a:pt x="2250" y="696"/>
                  <a:pt x="2249" y="698"/>
                </a:cubicBezTo>
                <a:cubicBezTo>
                  <a:pt x="2252" y="697"/>
                  <a:pt x="2251" y="702"/>
                  <a:pt x="2253" y="701"/>
                </a:cubicBezTo>
                <a:cubicBezTo>
                  <a:pt x="2252" y="695"/>
                  <a:pt x="2246" y="687"/>
                  <a:pt x="2244" y="681"/>
                </a:cubicBezTo>
                <a:cubicBezTo>
                  <a:pt x="2245" y="681"/>
                  <a:pt x="2245" y="683"/>
                  <a:pt x="2246" y="683"/>
                </a:cubicBezTo>
                <a:cubicBezTo>
                  <a:pt x="2251" y="691"/>
                  <a:pt x="2245" y="679"/>
                  <a:pt x="2244" y="676"/>
                </a:cubicBezTo>
                <a:cubicBezTo>
                  <a:pt x="2247" y="677"/>
                  <a:pt x="2247" y="681"/>
                  <a:pt x="2249" y="682"/>
                </a:cubicBezTo>
                <a:cubicBezTo>
                  <a:pt x="2249" y="680"/>
                  <a:pt x="2244" y="676"/>
                  <a:pt x="2246" y="675"/>
                </a:cubicBezTo>
                <a:cubicBezTo>
                  <a:pt x="2245" y="674"/>
                  <a:pt x="2244" y="674"/>
                  <a:pt x="2243" y="675"/>
                </a:cubicBezTo>
                <a:cubicBezTo>
                  <a:pt x="2242" y="674"/>
                  <a:pt x="2242" y="673"/>
                  <a:pt x="2241" y="673"/>
                </a:cubicBezTo>
                <a:cubicBezTo>
                  <a:pt x="2241" y="672"/>
                  <a:pt x="2241" y="672"/>
                  <a:pt x="2241" y="672"/>
                </a:cubicBezTo>
                <a:cubicBezTo>
                  <a:pt x="2242" y="672"/>
                  <a:pt x="2242" y="673"/>
                  <a:pt x="2243" y="674"/>
                </a:cubicBezTo>
                <a:cubicBezTo>
                  <a:pt x="2244" y="673"/>
                  <a:pt x="2243" y="672"/>
                  <a:pt x="2243" y="672"/>
                </a:cubicBezTo>
                <a:cubicBezTo>
                  <a:pt x="2244" y="672"/>
                  <a:pt x="2244" y="672"/>
                  <a:pt x="2244" y="672"/>
                </a:cubicBezTo>
                <a:cubicBezTo>
                  <a:pt x="2244" y="670"/>
                  <a:pt x="2243" y="668"/>
                  <a:pt x="2241" y="666"/>
                </a:cubicBezTo>
                <a:cubicBezTo>
                  <a:pt x="2241" y="662"/>
                  <a:pt x="2241" y="657"/>
                  <a:pt x="2241" y="652"/>
                </a:cubicBezTo>
                <a:cubicBezTo>
                  <a:pt x="2255" y="667"/>
                  <a:pt x="2269" y="683"/>
                  <a:pt x="2283" y="698"/>
                </a:cubicBezTo>
                <a:close/>
                <a:moveTo>
                  <a:pt x="2354" y="861"/>
                </a:moveTo>
                <a:cubicBezTo>
                  <a:pt x="2353" y="861"/>
                  <a:pt x="2353" y="859"/>
                  <a:pt x="2354" y="858"/>
                </a:cubicBezTo>
                <a:cubicBezTo>
                  <a:pt x="2354" y="859"/>
                  <a:pt x="2356" y="860"/>
                  <a:pt x="2354" y="861"/>
                </a:cubicBezTo>
                <a:close/>
                <a:moveTo>
                  <a:pt x="2275" y="746"/>
                </a:moveTo>
                <a:cubicBezTo>
                  <a:pt x="2274" y="746"/>
                  <a:pt x="2273" y="743"/>
                  <a:pt x="2274" y="743"/>
                </a:cubicBezTo>
                <a:cubicBezTo>
                  <a:pt x="2274" y="744"/>
                  <a:pt x="2276" y="746"/>
                  <a:pt x="2275" y="746"/>
                </a:cubicBezTo>
                <a:close/>
                <a:moveTo>
                  <a:pt x="2238" y="565"/>
                </a:moveTo>
                <a:cubicBezTo>
                  <a:pt x="2239" y="568"/>
                  <a:pt x="2240" y="572"/>
                  <a:pt x="2242" y="574"/>
                </a:cubicBezTo>
                <a:cubicBezTo>
                  <a:pt x="2242" y="574"/>
                  <a:pt x="2242" y="575"/>
                  <a:pt x="2242" y="575"/>
                </a:cubicBezTo>
                <a:cubicBezTo>
                  <a:pt x="2240" y="573"/>
                  <a:pt x="2239" y="572"/>
                  <a:pt x="2238" y="571"/>
                </a:cubicBezTo>
                <a:cubicBezTo>
                  <a:pt x="2238" y="569"/>
                  <a:pt x="2238" y="567"/>
                  <a:pt x="2238" y="565"/>
                </a:cubicBezTo>
                <a:cubicBezTo>
                  <a:pt x="2238" y="565"/>
                  <a:pt x="2238" y="565"/>
                  <a:pt x="2238" y="565"/>
                </a:cubicBezTo>
                <a:close/>
                <a:moveTo>
                  <a:pt x="2239" y="650"/>
                </a:moveTo>
                <a:cubicBezTo>
                  <a:pt x="2239" y="655"/>
                  <a:pt x="2239" y="659"/>
                  <a:pt x="2240" y="664"/>
                </a:cubicBezTo>
                <a:cubicBezTo>
                  <a:pt x="2239" y="663"/>
                  <a:pt x="2238" y="661"/>
                  <a:pt x="2237" y="660"/>
                </a:cubicBezTo>
                <a:cubicBezTo>
                  <a:pt x="2236" y="660"/>
                  <a:pt x="2236" y="661"/>
                  <a:pt x="2237" y="661"/>
                </a:cubicBezTo>
                <a:cubicBezTo>
                  <a:pt x="2239" y="663"/>
                  <a:pt x="2240" y="666"/>
                  <a:pt x="2240" y="668"/>
                </a:cubicBezTo>
                <a:cubicBezTo>
                  <a:pt x="2240" y="668"/>
                  <a:pt x="2240" y="669"/>
                  <a:pt x="2240" y="669"/>
                </a:cubicBezTo>
                <a:cubicBezTo>
                  <a:pt x="2239" y="668"/>
                  <a:pt x="2238" y="666"/>
                  <a:pt x="2238" y="665"/>
                </a:cubicBezTo>
                <a:cubicBezTo>
                  <a:pt x="2237" y="665"/>
                  <a:pt x="2237" y="664"/>
                  <a:pt x="2236" y="664"/>
                </a:cubicBezTo>
                <a:cubicBezTo>
                  <a:pt x="2235" y="666"/>
                  <a:pt x="2239" y="668"/>
                  <a:pt x="2238" y="670"/>
                </a:cubicBezTo>
                <a:cubicBezTo>
                  <a:pt x="2237" y="670"/>
                  <a:pt x="2237" y="668"/>
                  <a:pt x="2236" y="666"/>
                </a:cubicBezTo>
                <a:cubicBezTo>
                  <a:pt x="2235" y="666"/>
                  <a:pt x="2234" y="667"/>
                  <a:pt x="2234" y="666"/>
                </a:cubicBezTo>
                <a:cubicBezTo>
                  <a:pt x="2235" y="669"/>
                  <a:pt x="2238" y="674"/>
                  <a:pt x="2240" y="678"/>
                </a:cubicBezTo>
                <a:cubicBezTo>
                  <a:pt x="2240" y="681"/>
                  <a:pt x="2240" y="684"/>
                  <a:pt x="2241" y="687"/>
                </a:cubicBezTo>
                <a:cubicBezTo>
                  <a:pt x="2240" y="687"/>
                  <a:pt x="2240" y="687"/>
                  <a:pt x="2240" y="687"/>
                </a:cubicBezTo>
                <a:cubicBezTo>
                  <a:pt x="2240" y="688"/>
                  <a:pt x="2240" y="689"/>
                  <a:pt x="2241" y="689"/>
                </a:cubicBezTo>
                <a:cubicBezTo>
                  <a:pt x="2241" y="690"/>
                  <a:pt x="2241" y="690"/>
                  <a:pt x="2241" y="691"/>
                </a:cubicBezTo>
                <a:cubicBezTo>
                  <a:pt x="2239" y="689"/>
                  <a:pt x="2237" y="686"/>
                  <a:pt x="2238" y="686"/>
                </a:cubicBezTo>
                <a:cubicBezTo>
                  <a:pt x="2235" y="684"/>
                  <a:pt x="2236" y="680"/>
                  <a:pt x="2233" y="677"/>
                </a:cubicBezTo>
                <a:cubicBezTo>
                  <a:pt x="2233" y="676"/>
                  <a:pt x="2233" y="676"/>
                  <a:pt x="2233" y="675"/>
                </a:cubicBezTo>
                <a:cubicBezTo>
                  <a:pt x="2234" y="675"/>
                  <a:pt x="2234" y="675"/>
                  <a:pt x="2234" y="675"/>
                </a:cubicBezTo>
                <a:cubicBezTo>
                  <a:pt x="2234" y="675"/>
                  <a:pt x="2234" y="675"/>
                  <a:pt x="2234" y="675"/>
                </a:cubicBezTo>
                <a:cubicBezTo>
                  <a:pt x="2235" y="676"/>
                  <a:pt x="2235" y="674"/>
                  <a:pt x="2234" y="673"/>
                </a:cubicBezTo>
                <a:cubicBezTo>
                  <a:pt x="2233" y="674"/>
                  <a:pt x="2233" y="674"/>
                  <a:pt x="2233" y="674"/>
                </a:cubicBezTo>
                <a:cubicBezTo>
                  <a:pt x="2233" y="664"/>
                  <a:pt x="2233" y="654"/>
                  <a:pt x="2232" y="643"/>
                </a:cubicBezTo>
                <a:cubicBezTo>
                  <a:pt x="2235" y="645"/>
                  <a:pt x="2237" y="647"/>
                  <a:pt x="2239" y="650"/>
                </a:cubicBezTo>
                <a:close/>
                <a:moveTo>
                  <a:pt x="2237" y="609"/>
                </a:moveTo>
                <a:cubicBezTo>
                  <a:pt x="2235" y="607"/>
                  <a:pt x="2233" y="605"/>
                  <a:pt x="2231" y="603"/>
                </a:cubicBezTo>
                <a:cubicBezTo>
                  <a:pt x="2231" y="603"/>
                  <a:pt x="2231" y="602"/>
                  <a:pt x="2231" y="601"/>
                </a:cubicBezTo>
                <a:cubicBezTo>
                  <a:pt x="2232" y="601"/>
                  <a:pt x="2232" y="601"/>
                  <a:pt x="2232" y="600"/>
                </a:cubicBezTo>
                <a:cubicBezTo>
                  <a:pt x="2233" y="600"/>
                  <a:pt x="2233" y="601"/>
                  <a:pt x="2234" y="602"/>
                </a:cubicBezTo>
                <a:cubicBezTo>
                  <a:pt x="2233" y="602"/>
                  <a:pt x="2232" y="603"/>
                  <a:pt x="2232" y="603"/>
                </a:cubicBezTo>
                <a:cubicBezTo>
                  <a:pt x="2234" y="603"/>
                  <a:pt x="2233" y="601"/>
                  <a:pt x="2234" y="603"/>
                </a:cubicBezTo>
                <a:cubicBezTo>
                  <a:pt x="2233" y="605"/>
                  <a:pt x="2235" y="604"/>
                  <a:pt x="2237" y="606"/>
                </a:cubicBezTo>
                <a:cubicBezTo>
                  <a:pt x="2237" y="606"/>
                  <a:pt x="2237" y="606"/>
                  <a:pt x="2237" y="606"/>
                </a:cubicBezTo>
                <a:cubicBezTo>
                  <a:pt x="2235" y="607"/>
                  <a:pt x="2239" y="609"/>
                  <a:pt x="2237" y="609"/>
                </a:cubicBezTo>
                <a:close/>
                <a:moveTo>
                  <a:pt x="2233" y="599"/>
                </a:moveTo>
                <a:cubicBezTo>
                  <a:pt x="2233" y="599"/>
                  <a:pt x="2233" y="599"/>
                  <a:pt x="2233" y="599"/>
                </a:cubicBezTo>
                <a:cubicBezTo>
                  <a:pt x="2234" y="600"/>
                  <a:pt x="2234" y="601"/>
                  <a:pt x="2235" y="602"/>
                </a:cubicBezTo>
                <a:cubicBezTo>
                  <a:pt x="2233" y="601"/>
                  <a:pt x="2232" y="599"/>
                  <a:pt x="2233" y="599"/>
                </a:cubicBezTo>
                <a:close/>
                <a:moveTo>
                  <a:pt x="2237" y="603"/>
                </a:moveTo>
                <a:cubicBezTo>
                  <a:pt x="2237" y="603"/>
                  <a:pt x="2237" y="604"/>
                  <a:pt x="2237" y="604"/>
                </a:cubicBezTo>
                <a:cubicBezTo>
                  <a:pt x="2237" y="603"/>
                  <a:pt x="2236" y="602"/>
                  <a:pt x="2236" y="601"/>
                </a:cubicBezTo>
                <a:cubicBezTo>
                  <a:pt x="2236" y="602"/>
                  <a:pt x="2237" y="602"/>
                  <a:pt x="2237" y="603"/>
                </a:cubicBezTo>
                <a:close/>
                <a:moveTo>
                  <a:pt x="2237" y="598"/>
                </a:moveTo>
                <a:cubicBezTo>
                  <a:pt x="2237" y="599"/>
                  <a:pt x="2237" y="599"/>
                  <a:pt x="2237" y="600"/>
                </a:cubicBezTo>
                <a:cubicBezTo>
                  <a:pt x="2236" y="598"/>
                  <a:pt x="2235" y="595"/>
                  <a:pt x="2233" y="595"/>
                </a:cubicBezTo>
                <a:cubicBezTo>
                  <a:pt x="2233" y="595"/>
                  <a:pt x="2232" y="594"/>
                  <a:pt x="2233" y="593"/>
                </a:cubicBezTo>
                <a:cubicBezTo>
                  <a:pt x="2232" y="593"/>
                  <a:pt x="2232" y="593"/>
                  <a:pt x="2232" y="593"/>
                </a:cubicBezTo>
                <a:cubicBezTo>
                  <a:pt x="2231" y="592"/>
                  <a:pt x="2231" y="592"/>
                  <a:pt x="2231" y="591"/>
                </a:cubicBezTo>
                <a:cubicBezTo>
                  <a:pt x="2231" y="591"/>
                  <a:pt x="2231" y="590"/>
                  <a:pt x="2231" y="590"/>
                </a:cubicBezTo>
                <a:cubicBezTo>
                  <a:pt x="2232" y="591"/>
                  <a:pt x="2232" y="592"/>
                  <a:pt x="2234" y="594"/>
                </a:cubicBezTo>
                <a:cubicBezTo>
                  <a:pt x="2234" y="593"/>
                  <a:pt x="2234" y="592"/>
                  <a:pt x="2235" y="592"/>
                </a:cubicBezTo>
                <a:cubicBezTo>
                  <a:pt x="2235" y="593"/>
                  <a:pt x="2236" y="594"/>
                  <a:pt x="2237" y="595"/>
                </a:cubicBezTo>
                <a:cubicBezTo>
                  <a:pt x="2237" y="595"/>
                  <a:pt x="2237" y="595"/>
                  <a:pt x="2237" y="595"/>
                </a:cubicBezTo>
                <a:cubicBezTo>
                  <a:pt x="2236" y="595"/>
                  <a:pt x="2236" y="593"/>
                  <a:pt x="2234" y="594"/>
                </a:cubicBezTo>
                <a:cubicBezTo>
                  <a:pt x="2236" y="594"/>
                  <a:pt x="2236" y="597"/>
                  <a:pt x="2237" y="598"/>
                </a:cubicBezTo>
                <a:close/>
                <a:moveTo>
                  <a:pt x="2236" y="498"/>
                </a:moveTo>
                <a:cubicBezTo>
                  <a:pt x="2236" y="495"/>
                  <a:pt x="2236" y="495"/>
                  <a:pt x="2236" y="495"/>
                </a:cubicBezTo>
                <a:cubicBezTo>
                  <a:pt x="2236" y="495"/>
                  <a:pt x="2237" y="495"/>
                  <a:pt x="2237" y="495"/>
                </a:cubicBezTo>
                <a:cubicBezTo>
                  <a:pt x="2237" y="494"/>
                  <a:pt x="2236" y="494"/>
                  <a:pt x="2236" y="494"/>
                </a:cubicBezTo>
                <a:cubicBezTo>
                  <a:pt x="2236" y="494"/>
                  <a:pt x="2236" y="494"/>
                  <a:pt x="2236" y="494"/>
                </a:cubicBezTo>
                <a:cubicBezTo>
                  <a:pt x="2236" y="494"/>
                  <a:pt x="2236" y="494"/>
                  <a:pt x="2237" y="494"/>
                </a:cubicBezTo>
                <a:cubicBezTo>
                  <a:pt x="2237" y="495"/>
                  <a:pt x="2237" y="496"/>
                  <a:pt x="2238" y="497"/>
                </a:cubicBezTo>
                <a:cubicBezTo>
                  <a:pt x="2238" y="497"/>
                  <a:pt x="2240" y="499"/>
                  <a:pt x="2238" y="499"/>
                </a:cubicBezTo>
                <a:cubicBezTo>
                  <a:pt x="2237" y="499"/>
                  <a:pt x="2236" y="498"/>
                  <a:pt x="2236" y="498"/>
                </a:cubicBezTo>
                <a:close/>
                <a:moveTo>
                  <a:pt x="2239" y="500"/>
                </a:moveTo>
                <a:cubicBezTo>
                  <a:pt x="2239" y="500"/>
                  <a:pt x="2239" y="500"/>
                  <a:pt x="2239" y="500"/>
                </a:cubicBezTo>
                <a:cubicBezTo>
                  <a:pt x="2240" y="503"/>
                  <a:pt x="2242" y="503"/>
                  <a:pt x="2242" y="505"/>
                </a:cubicBezTo>
                <a:cubicBezTo>
                  <a:pt x="2241" y="503"/>
                  <a:pt x="2240" y="502"/>
                  <a:pt x="2239" y="500"/>
                </a:cubicBezTo>
                <a:close/>
                <a:moveTo>
                  <a:pt x="2240" y="499"/>
                </a:moveTo>
                <a:cubicBezTo>
                  <a:pt x="2243" y="499"/>
                  <a:pt x="2245" y="502"/>
                  <a:pt x="2244" y="504"/>
                </a:cubicBezTo>
                <a:cubicBezTo>
                  <a:pt x="2243" y="504"/>
                  <a:pt x="2243" y="502"/>
                  <a:pt x="2242" y="502"/>
                </a:cubicBezTo>
                <a:cubicBezTo>
                  <a:pt x="2241" y="501"/>
                  <a:pt x="2241" y="500"/>
                  <a:pt x="2240" y="499"/>
                </a:cubicBezTo>
                <a:close/>
                <a:moveTo>
                  <a:pt x="2245" y="506"/>
                </a:moveTo>
                <a:cubicBezTo>
                  <a:pt x="2244" y="505"/>
                  <a:pt x="2244" y="506"/>
                  <a:pt x="2243" y="507"/>
                </a:cubicBezTo>
                <a:cubicBezTo>
                  <a:pt x="2243" y="506"/>
                  <a:pt x="2243" y="506"/>
                  <a:pt x="2242" y="506"/>
                </a:cubicBezTo>
                <a:cubicBezTo>
                  <a:pt x="2243" y="505"/>
                  <a:pt x="2243" y="505"/>
                  <a:pt x="2243" y="505"/>
                </a:cubicBezTo>
                <a:cubicBezTo>
                  <a:pt x="2243" y="504"/>
                  <a:pt x="2243" y="504"/>
                  <a:pt x="2243" y="504"/>
                </a:cubicBezTo>
                <a:cubicBezTo>
                  <a:pt x="2244" y="504"/>
                  <a:pt x="2245" y="504"/>
                  <a:pt x="2245" y="506"/>
                </a:cubicBezTo>
                <a:close/>
                <a:moveTo>
                  <a:pt x="2257" y="533"/>
                </a:moveTo>
                <a:cubicBezTo>
                  <a:pt x="2257" y="534"/>
                  <a:pt x="2257" y="534"/>
                  <a:pt x="2257" y="534"/>
                </a:cubicBezTo>
                <a:cubicBezTo>
                  <a:pt x="2256" y="534"/>
                  <a:pt x="2256" y="534"/>
                  <a:pt x="2257" y="533"/>
                </a:cubicBezTo>
                <a:close/>
                <a:moveTo>
                  <a:pt x="2263" y="545"/>
                </a:moveTo>
                <a:cubicBezTo>
                  <a:pt x="2263" y="545"/>
                  <a:pt x="2263" y="545"/>
                  <a:pt x="2263" y="545"/>
                </a:cubicBezTo>
                <a:cubicBezTo>
                  <a:pt x="2263" y="545"/>
                  <a:pt x="2263" y="545"/>
                  <a:pt x="2263" y="545"/>
                </a:cubicBezTo>
                <a:cubicBezTo>
                  <a:pt x="2263" y="546"/>
                  <a:pt x="2263" y="547"/>
                  <a:pt x="2263" y="547"/>
                </a:cubicBezTo>
                <a:cubicBezTo>
                  <a:pt x="2261" y="543"/>
                  <a:pt x="2260" y="544"/>
                  <a:pt x="2259" y="541"/>
                </a:cubicBezTo>
                <a:cubicBezTo>
                  <a:pt x="2260" y="542"/>
                  <a:pt x="2261" y="544"/>
                  <a:pt x="2262" y="545"/>
                </a:cubicBezTo>
                <a:cubicBezTo>
                  <a:pt x="2262" y="544"/>
                  <a:pt x="2262" y="544"/>
                  <a:pt x="2262" y="544"/>
                </a:cubicBezTo>
                <a:cubicBezTo>
                  <a:pt x="2263" y="544"/>
                  <a:pt x="2264" y="544"/>
                  <a:pt x="2264" y="544"/>
                </a:cubicBezTo>
                <a:cubicBezTo>
                  <a:pt x="2264" y="544"/>
                  <a:pt x="2264" y="545"/>
                  <a:pt x="2263" y="545"/>
                </a:cubicBezTo>
                <a:close/>
                <a:moveTo>
                  <a:pt x="2269" y="544"/>
                </a:moveTo>
                <a:cubicBezTo>
                  <a:pt x="2270" y="545"/>
                  <a:pt x="2270" y="546"/>
                  <a:pt x="2271" y="547"/>
                </a:cubicBezTo>
                <a:cubicBezTo>
                  <a:pt x="2270" y="546"/>
                  <a:pt x="2269" y="545"/>
                  <a:pt x="2269" y="544"/>
                </a:cubicBezTo>
                <a:close/>
                <a:moveTo>
                  <a:pt x="2280" y="564"/>
                </a:moveTo>
                <a:cubicBezTo>
                  <a:pt x="2280" y="563"/>
                  <a:pt x="2279" y="562"/>
                  <a:pt x="2278" y="560"/>
                </a:cubicBezTo>
                <a:cubicBezTo>
                  <a:pt x="2280" y="561"/>
                  <a:pt x="2281" y="562"/>
                  <a:pt x="2280" y="564"/>
                </a:cubicBezTo>
                <a:close/>
                <a:moveTo>
                  <a:pt x="2273" y="535"/>
                </a:moveTo>
                <a:cubicBezTo>
                  <a:pt x="2273" y="535"/>
                  <a:pt x="2272" y="535"/>
                  <a:pt x="2272" y="534"/>
                </a:cubicBezTo>
                <a:cubicBezTo>
                  <a:pt x="2271" y="534"/>
                  <a:pt x="2273" y="536"/>
                  <a:pt x="2274" y="538"/>
                </a:cubicBezTo>
                <a:cubicBezTo>
                  <a:pt x="2276" y="542"/>
                  <a:pt x="2278" y="546"/>
                  <a:pt x="2280" y="551"/>
                </a:cubicBezTo>
                <a:cubicBezTo>
                  <a:pt x="2278" y="551"/>
                  <a:pt x="2277" y="548"/>
                  <a:pt x="2276" y="545"/>
                </a:cubicBezTo>
                <a:cubicBezTo>
                  <a:pt x="2274" y="546"/>
                  <a:pt x="2278" y="548"/>
                  <a:pt x="2277" y="549"/>
                </a:cubicBezTo>
                <a:cubicBezTo>
                  <a:pt x="2278" y="551"/>
                  <a:pt x="2279" y="553"/>
                  <a:pt x="2280" y="555"/>
                </a:cubicBezTo>
                <a:cubicBezTo>
                  <a:pt x="2279" y="555"/>
                  <a:pt x="2279" y="555"/>
                  <a:pt x="2279" y="554"/>
                </a:cubicBezTo>
                <a:cubicBezTo>
                  <a:pt x="2278" y="555"/>
                  <a:pt x="2279" y="556"/>
                  <a:pt x="2279" y="557"/>
                </a:cubicBezTo>
                <a:cubicBezTo>
                  <a:pt x="2280" y="557"/>
                  <a:pt x="2280" y="556"/>
                  <a:pt x="2280" y="556"/>
                </a:cubicBezTo>
                <a:cubicBezTo>
                  <a:pt x="2280" y="556"/>
                  <a:pt x="2280" y="557"/>
                  <a:pt x="2280" y="557"/>
                </a:cubicBezTo>
                <a:cubicBezTo>
                  <a:pt x="2280" y="558"/>
                  <a:pt x="2281" y="559"/>
                  <a:pt x="2281" y="559"/>
                </a:cubicBezTo>
                <a:cubicBezTo>
                  <a:pt x="2282" y="560"/>
                  <a:pt x="2283" y="562"/>
                  <a:pt x="2283" y="563"/>
                </a:cubicBezTo>
                <a:cubicBezTo>
                  <a:pt x="2281" y="561"/>
                  <a:pt x="2279" y="559"/>
                  <a:pt x="2278" y="556"/>
                </a:cubicBezTo>
                <a:cubicBezTo>
                  <a:pt x="2277" y="558"/>
                  <a:pt x="2278" y="555"/>
                  <a:pt x="2276" y="556"/>
                </a:cubicBezTo>
                <a:cubicBezTo>
                  <a:pt x="2276" y="556"/>
                  <a:pt x="2276" y="555"/>
                  <a:pt x="2276" y="555"/>
                </a:cubicBezTo>
                <a:cubicBezTo>
                  <a:pt x="2276" y="554"/>
                  <a:pt x="2276" y="554"/>
                  <a:pt x="2277" y="554"/>
                </a:cubicBezTo>
                <a:cubicBezTo>
                  <a:pt x="2275" y="553"/>
                  <a:pt x="2276" y="552"/>
                  <a:pt x="2276" y="551"/>
                </a:cubicBezTo>
                <a:cubicBezTo>
                  <a:pt x="2275" y="551"/>
                  <a:pt x="2275" y="552"/>
                  <a:pt x="2274" y="552"/>
                </a:cubicBezTo>
                <a:cubicBezTo>
                  <a:pt x="2273" y="549"/>
                  <a:pt x="2271" y="547"/>
                  <a:pt x="2269" y="544"/>
                </a:cubicBezTo>
                <a:cubicBezTo>
                  <a:pt x="2270" y="544"/>
                  <a:pt x="2271" y="543"/>
                  <a:pt x="2271" y="543"/>
                </a:cubicBezTo>
                <a:cubicBezTo>
                  <a:pt x="2272" y="544"/>
                  <a:pt x="2272" y="545"/>
                  <a:pt x="2272" y="545"/>
                </a:cubicBezTo>
                <a:cubicBezTo>
                  <a:pt x="2273" y="544"/>
                  <a:pt x="2273" y="543"/>
                  <a:pt x="2272" y="542"/>
                </a:cubicBezTo>
                <a:cubicBezTo>
                  <a:pt x="2271" y="542"/>
                  <a:pt x="2271" y="542"/>
                  <a:pt x="2271" y="542"/>
                </a:cubicBezTo>
                <a:cubicBezTo>
                  <a:pt x="2271" y="542"/>
                  <a:pt x="2271" y="542"/>
                  <a:pt x="2272" y="541"/>
                </a:cubicBezTo>
                <a:cubicBezTo>
                  <a:pt x="2270" y="540"/>
                  <a:pt x="2269" y="538"/>
                  <a:pt x="2268" y="538"/>
                </a:cubicBezTo>
                <a:cubicBezTo>
                  <a:pt x="2267" y="539"/>
                  <a:pt x="2272" y="540"/>
                  <a:pt x="2270" y="543"/>
                </a:cubicBezTo>
                <a:cubicBezTo>
                  <a:pt x="2270" y="543"/>
                  <a:pt x="2269" y="543"/>
                  <a:pt x="2269" y="543"/>
                </a:cubicBezTo>
                <a:cubicBezTo>
                  <a:pt x="2269" y="543"/>
                  <a:pt x="2269" y="543"/>
                  <a:pt x="2269" y="543"/>
                </a:cubicBezTo>
                <a:cubicBezTo>
                  <a:pt x="2269" y="542"/>
                  <a:pt x="2268" y="542"/>
                  <a:pt x="2268" y="541"/>
                </a:cubicBezTo>
                <a:cubicBezTo>
                  <a:pt x="2266" y="542"/>
                  <a:pt x="2268" y="544"/>
                  <a:pt x="2269" y="545"/>
                </a:cubicBezTo>
                <a:cubicBezTo>
                  <a:pt x="2269" y="545"/>
                  <a:pt x="2269" y="545"/>
                  <a:pt x="2268" y="545"/>
                </a:cubicBezTo>
                <a:cubicBezTo>
                  <a:pt x="2268" y="544"/>
                  <a:pt x="2267" y="541"/>
                  <a:pt x="2266" y="539"/>
                </a:cubicBezTo>
                <a:cubicBezTo>
                  <a:pt x="2265" y="540"/>
                  <a:pt x="2265" y="542"/>
                  <a:pt x="2264" y="540"/>
                </a:cubicBezTo>
                <a:cubicBezTo>
                  <a:pt x="2264" y="540"/>
                  <a:pt x="2264" y="540"/>
                  <a:pt x="2264" y="541"/>
                </a:cubicBezTo>
                <a:cubicBezTo>
                  <a:pt x="2263" y="540"/>
                  <a:pt x="2261" y="539"/>
                  <a:pt x="2261" y="538"/>
                </a:cubicBezTo>
                <a:cubicBezTo>
                  <a:pt x="2260" y="538"/>
                  <a:pt x="2262" y="537"/>
                  <a:pt x="2262" y="537"/>
                </a:cubicBezTo>
                <a:cubicBezTo>
                  <a:pt x="2262" y="536"/>
                  <a:pt x="2261" y="535"/>
                  <a:pt x="2260" y="536"/>
                </a:cubicBezTo>
                <a:cubicBezTo>
                  <a:pt x="2263" y="534"/>
                  <a:pt x="2257" y="536"/>
                  <a:pt x="2259" y="533"/>
                </a:cubicBezTo>
                <a:cubicBezTo>
                  <a:pt x="2258" y="532"/>
                  <a:pt x="2258" y="534"/>
                  <a:pt x="2258" y="535"/>
                </a:cubicBezTo>
                <a:cubicBezTo>
                  <a:pt x="2257" y="534"/>
                  <a:pt x="2257" y="534"/>
                  <a:pt x="2257" y="533"/>
                </a:cubicBezTo>
                <a:cubicBezTo>
                  <a:pt x="2257" y="533"/>
                  <a:pt x="2257" y="533"/>
                  <a:pt x="2257" y="533"/>
                </a:cubicBezTo>
                <a:cubicBezTo>
                  <a:pt x="2255" y="532"/>
                  <a:pt x="2255" y="535"/>
                  <a:pt x="2254" y="533"/>
                </a:cubicBezTo>
                <a:cubicBezTo>
                  <a:pt x="2254" y="533"/>
                  <a:pt x="2255" y="533"/>
                  <a:pt x="2256" y="533"/>
                </a:cubicBezTo>
                <a:cubicBezTo>
                  <a:pt x="2256" y="531"/>
                  <a:pt x="2253" y="531"/>
                  <a:pt x="2257" y="529"/>
                </a:cubicBezTo>
                <a:cubicBezTo>
                  <a:pt x="2255" y="530"/>
                  <a:pt x="2254" y="529"/>
                  <a:pt x="2253" y="530"/>
                </a:cubicBezTo>
                <a:cubicBezTo>
                  <a:pt x="2250" y="528"/>
                  <a:pt x="2254" y="527"/>
                  <a:pt x="2254" y="527"/>
                </a:cubicBezTo>
                <a:cubicBezTo>
                  <a:pt x="2255" y="526"/>
                  <a:pt x="2252" y="525"/>
                  <a:pt x="2255" y="525"/>
                </a:cubicBezTo>
                <a:cubicBezTo>
                  <a:pt x="2256" y="527"/>
                  <a:pt x="2259" y="529"/>
                  <a:pt x="2261" y="532"/>
                </a:cubicBezTo>
                <a:cubicBezTo>
                  <a:pt x="2261" y="533"/>
                  <a:pt x="2258" y="533"/>
                  <a:pt x="2260" y="534"/>
                </a:cubicBezTo>
                <a:cubicBezTo>
                  <a:pt x="2262" y="532"/>
                  <a:pt x="2262" y="533"/>
                  <a:pt x="2264" y="535"/>
                </a:cubicBezTo>
                <a:cubicBezTo>
                  <a:pt x="2264" y="535"/>
                  <a:pt x="2264" y="534"/>
                  <a:pt x="2264" y="533"/>
                </a:cubicBezTo>
                <a:cubicBezTo>
                  <a:pt x="2265" y="534"/>
                  <a:pt x="2265" y="534"/>
                  <a:pt x="2265" y="535"/>
                </a:cubicBezTo>
                <a:cubicBezTo>
                  <a:pt x="2265" y="535"/>
                  <a:pt x="2265" y="535"/>
                  <a:pt x="2265" y="535"/>
                </a:cubicBezTo>
                <a:cubicBezTo>
                  <a:pt x="2265" y="537"/>
                  <a:pt x="2267" y="536"/>
                  <a:pt x="2267" y="538"/>
                </a:cubicBezTo>
                <a:cubicBezTo>
                  <a:pt x="2269" y="537"/>
                  <a:pt x="2266" y="535"/>
                  <a:pt x="2265" y="535"/>
                </a:cubicBezTo>
                <a:cubicBezTo>
                  <a:pt x="2267" y="534"/>
                  <a:pt x="2264" y="532"/>
                  <a:pt x="2264" y="531"/>
                </a:cubicBezTo>
                <a:cubicBezTo>
                  <a:pt x="2264" y="531"/>
                  <a:pt x="2264" y="532"/>
                  <a:pt x="2264" y="532"/>
                </a:cubicBezTo>
                <a:cubicBezTo>
                  <a:pt x="2264" y="531"/>
                  <a:pt x="2264" y="530"/>
                  <a:pt x="2264" y="530"/>
                </a:cubicBezTo>
                <a:cubicBezTo>
                  <a:pt x="2262" y="530"/>
                  <a:pt x="2263" y="528"/>
                  <a:pt x="2261" y="527"/>
                </a:cubicBezTo>
                <a:cubicBezTo>
                  <a:pt x="2260" y="528"/>
                  <a:pt x="2260" y="528"/>
                  <a:pt x="2259" y="528"/>
                </a:cubicBezTo>
                <a:cubicBezTo>
                  <a:pt x="2259" y="527"/>
                  <a:pt x="2261" y="527"/>
                  <a:pt x="2259" y="526"/>
                </a:cubicBezTo>
                <a:cubicBezTo>
                  <a:pt x="2259" y="526"/>
                  <a:pt x="2259" y="526"/>
                  <a:pt x="2258" y="527"/>
                </a:cubicBezTo>
                <a:cubicBezTo>
                  <a:pt x="2257" y="525"/>
                  <a:pt x="2257" y="524"/>
                  <a:pt x="2258" y="523"/>
                </a:cubicBezTo>
                <a:cubicBezTo>
                  <a:pt x="2257" y="521"/>
                  <a:pt x="2257" y="524"/>
                  <a:pt x="2256" y="523"/>
                </a:cubicBezTo>
                <a:cubicBezTo>
                  <a:pt x="2255" y="522"/>
                  <a:pt x="2258" y="523"/>
                  <a:pt x="2256" y="521"/>
                </a:cubicBezTo>
                <a:cubicBezTo>
                  <a:pt x="2256" y="521"/>
                  <a:pt x="2256" y="521"/>
                  <a:pt x="2256" y="521"/>
                </a:cubicBezTo>
                <a:cubicBezTo>
                  <a:pt x="2256" y="521"/>
                  <a:pt x="2256" y="521"/>
                  <a:pt x="2256" y="522"/>
                </a:cubicBezTo>
                <a:cubicBezTo>
                  <a:pt x="2256" y="521"/>
                  <a:pt x="2256" y="521"/>
                  <a:pt x="2256" y="521"/>
                </a:cubicBezTo>
                <a:cubicBezTo>
                  <a:pt x="2258" y="522"/>
                  <a:pt x="2258" y="523"/>
                  <a:pt x="2259" y="524"/>
                </a:cubicBezTo>
                <a:cubicBezTo>
                  <a:pt x="2259" y="522"/>
                  <a:pt x="2257" y="520"/>
                  <a:pt x="2258" y="519"/>
                </a:cubicBezTo>
                <a:cubicBezTo>
                  <a:pt x="2257" y="520"/>
                  <a:pt x="2257" y="520"/>
                  <a:pt x="2257" y="520"/>
                </a:cubicBezTo>
                <a:cubicBezTo>
                  <a:pt x="2257" y="519"/>
                  <a:pt x="2256" y="518"/>
                  <a:pt x="2256" y="517"/>
                </a:cubicBezTo>
                <a:cubicBezTo>
                  <a:pt x="2256" y="517"/>
                  <a:pt x="2256" y="517"/>
                  <a:pt x="2256" y="517"/>
                </a:cubicBezTo>
                <a:cubicBezTo>
                  <a:pt x="2257" y="517"/>
                  <a:pt x="2255" y="516"/>
                  <a:pt x="2255" y="515"/>
                </a:cubicBezTo>
                <a:cubicBezTo>
                  <a:pt x="2255" y="515"/>
                  <a:pt x="2255" y="515"/>
                  <a:pt x="2255" y="515"/>
                </a:cubicBezTo>
                <a:cubicBezTo>
                  <a:pt x="2254" y="514"/>
                  <a:pt x="2253" y="512"/>
                  <a:pt x="2252" y="510"/>
                </a:cubicBezTo>
                <a:cubicBezTo>
                  <a:pt x="2251" y="514"/>
                  <a:pt x="2253" y="517"/>
                  <a:pt x="2256" y="520"/>
                </a:cubicBezTo>
                <a:cubicBezTo>
                  <a:pt x="2255" y="520"/>
                  <a:pt x="2255" y="520"/>
                  <a:pt x="2254" y="521"/>
                </a:cubicBezTo>
                <a:cubicBezTo>
                  <a:pt x="2252" y="516"/>
                  <a:pt x="2247" y="512"/>
                  <a:pt x="2245" y="509"/>
                </a:cubicBezTo>
                <a:cubicBezTo>
                  <a:pt x="2245" y="509"/>
                  <a:pt x="2245" y="509"/>
                  <a:pt x="2245" y="509"/>
                </a:cubicBezTo>
                <a:cubicBezTo>
                  <a:pt x="2245" y="508"/>
                  <a:pt x="2245" y="507"/>
                  <a:pt x="2245" y="506"/>
                </a:cubicBezTo>
                <a:cubicBezTo>
                  <a:pt x="2246" y="506"/>
                  <a:pt x="2247" y="507"/>
                  <a:pt x="2248" y="507"/>
                </a:cubicBezTo>
                <a:cubicBezTo>
                  <a:pt x="2248" y="506"/>
                  <a:pt x="2247" y="506"/>
                  <a:pt x="2246" y="505"/>
                </a:cubicBezTo>
                <a:cubicBezTo>
                  <a:pt x="2250" y="505"/>
                  <a:pt x="2254" y="511"/>
                  <a:pt x="2255" y="514"/>
                </a:cubicBezTo>
                <a:cubicBezTo>
                  <a:pt x="2255" y="514"/>
                  <a:pt x="2256" y="514"/>
                  <a:pt x="2257" y="513"/>
                </a:cubicBezTo>
                <a:cubicBezTo>
                  <a:pt x="2257" y="514"/>
                  <a:pt x="2260" y="513"/>
                  <a:pt x="2258" y="515"/>
                </a:cubicBezTo>
                <a:cubicBezTo>
                  <a:pt x="2259" y="514"/>
                  <a:pt x="2260" y="516"/>
                  <a:pt x="2261" y="517"/>
                </a:cubicBezTo>
                <a:cubicBezTo>
                  <a:pt x="2262" y="520"/>
                  <a:pt x="2264" y="523"/>
                  <a:pt x="2263" y="524"/>
                </a:cubicBezTo>
                <a:cubicBezTo>
                  <a:pt x="2264" y="524"/>
                  <a:pt x="2265" y="526"/>
                  <a:pt x="2266" y="528"/>
                </a:cubicBezTo>
                <a:cubicBezTo>
                  <a:pt x="2266" y="529"/>
                  <a:pt x="2266" y="529"/>
                  <a:pt x="2267" y="529"/>
                </a:cubicBezTo>
                <a:cubicBezTo>
                  <a:pt x="2268" y="534"/>
                  <a:pt x="2271" y="539"/>
                  <a:pt x="2274" y="540"/>
                </a:cubicBezTo>
                <a:cubicBezTo>
                  <a:pt x="2270" y="533"/>
                  <a:pt x="2267" y="526"/>
                  <a:pt x="2263" y="518"/>
                </a:cubicBezTo>
                <a:cubicBezTo>
                  <a:pt x="2263" y="518"/>
                  <a:pt x="2264" y="518"/>
                  <a:pt x="2264" y="518"/>
                </a:cubicBezTo>
                <a:cubicBezTo>
                  <a:pt x="2264" y="518"/>
                  <a:pt x="2263" y="518"/>
                  <a:pt x="2262" y="518"/>
                </a:cubicBezTo>
                <a:cubicBezTo>
                  <a:pt x="2262" y="517"/>
                  <a:pt x="2262" y="516"/>
                  <a:pt x="2261" y="515"/>
                </a:cubicBezTo>
                <a:cubicBezTo>
                  <a:pt x="2261" y="515"/>
                  <a:pt x="2261" y="515"/>
                  <a:pt x="2261" y="515"/>
                </a:cubicBezTo>
                <a:cubicBezTo>
                  <a:pt x="2262" y="516"/>
                  <a:pt x="2263" y="516"/>
                  <a:pt x="2264" y="517"/>
                </a:cubicBezTo>
                <a:cubicBezTo>
                  <a:pt x="2267" y="524"/>
                  <a:pt x="2270" y="530"/>
                  <a:pt x="2273" y="535"/>
                </a:cubicBezTo>
                <a:close/>
                <a:moveTo>
                  <a:pt x="2270" y="523"/>
                </a:moveTo>
                <a:cubicBezTo>
                  <a:pt x="2269" y="524"/>
                  <a:pt x="2268" y="521"/>
                  <a:pt x="2267" y="519"/>
                </a:cubicBezTo>
                <a:cubicBezTo>
                  <a:pt x="2267" y="520"/>
                  <a:pt x="2268" y="520"/>
                  <a:pt x="2268" y="520"/>
                </a:cubicBezTo>
                <a:cubicBezTo>
                  <a:pt x="2267" y="520"/>
                  <a:pt x="2270" y="523"/>
                  <a:pt x="2270" y="523"/>
                </a:cubicBezTo>
                <a:close/>
                <a:moveTo>
                  <a:pt x="2270" y="522"/>
                </a:moveTo>
                <a:cubicBezTo>
                  <a:pt x="2270" y="522"/>
                  <a:pt x="2270" y="523"/>
                  <a:pt x="2271" y="523"/>
                </a:cubicBezTo>
                <a:cubicBezTo>
                  <a:pt x="2271" y="523"/>
                  <a:pt x="2271" y="523"/>
                  <a:pt x="2271" y="523"/>
                </a:cubicBezTo>
                <a:cubicBezTo>
                  <a:pt x="2270" y="524"/>
                  <a:pt x="2270" y="523"/>
                  <a:pt x="2270" y="522"/>
                </a:cubicBezTo>
                <a:close/>
                <a:moveTo>
                  <a:pt x="2270" y="495"/>
                </a:moveTo>
                <a:cubicBezTo>
                  <a:pt x="2271" y="495"/>
                  <a:pt x="2271" y="495"/>
                  <a:pt x="2271" y="495"/>
                </a:cubicBezTo>
                <a:cubicBezTo>
                  <a:pt x="2272" y="496"/>
                  <a:pt x="2273" y="497"/>
                  <a:pt x="2273" y="498"/>
                </a:cubicBezTo>
                <a:cubicBezTo>
                  <a:pt x="2272" y="498"/>
                  <a:pt x="2269" y="494"/>
                  <a:pt x="2270" y="495"/>
                </a:cubicBezTo>
                <a:close/>
                <a:moveTo>
                  <a:pt x="2278" y="499"/>
                </a:moveTo>
                <a:cubicBezTo>
                  <a:pt x="2278" y="498"/>
                  <a:pt x="2276" y="498"/>
                  <a:pt x="2277" y="497"/>
                </a:cubicBezTo>
                <a:cubicBezTo>
                  <a:pt x="2277" y="499"/>
                  <a:pt x="2280" y="497"/>
                  <a:pt x="2279" y="498"/>
                </a:cubicBezTo>
                <a:cubicBezTo>
                  <a:pt x="2278" y="498"/>
                  <a:pt x="2278" y="499"/>
                  <a:pt x="2278" y="499"/>
                </a:cubicBezTo>
                <a:close/>
                <a:moveTo>
                  <a:pt x="2280" y="515"/>
                </a:moveTo>
                <a:cubicBezTo>
                  <a:pt x="2280" y="517"/>
                  <a:pt x="2281" y="517"/>
                  <a:pt x="2281" y="518"/>
                </a:cubicBezTo>
                <a:cubicBezTo>
                  <a:pt x="2281" y="518"/>
                  <a:pt x="2278" y="516"/>
                  <a:pt x="2280" y="515"/>
                </a:cubicBezTo>
                <a:close/>
                <a:moveTo>
                  <a:pt x="2283" y="500"/>
                </a:moveTo>
                <a:cubicBezTo>
                  <a:pt x="2279" y="498"/>
                  <a:pt x="2277" y="494"/>
                  <a:pt x="2275" y="491"/>
                </a:cubicBezTo>
                <a:cubicBezTo>
                  <a:pt x="2275" y="490"/>
                  <a:pt x="2271" y="489"/>
                  <a:pt x="2273" y="488"/>
                </a:cubicBezTo>
                <a:cubicBezTo>
                  <a:pt x="2274" y="489"/>
                  <a:pt x="2277" y="492"/>
                  <a:pt x="2278" y="492"/>
                </a:cubicBezTo>
                <a:cubicBezTo>
                  <a:pt x="2277" y="490"/>
                  <a:pt x="2276" y="489"/>
                  <a:pt x="2275" y="487"/>
                </a:cubicBezTo>
                <a:cubicBezTo>
                  <a:pt x="2276" y="489"/>
                  <a:pt x="2279" y="491"/>
                  <a:pt x="2282" y="494"/>
                </a:cubicBezTo>
                <a:cubicBezTo>
                  <a:pt x="2284" y="497"/>
                  <a:pt x="2288" y="500"/>
                  <a:pt x="2288" y="504"/>
                </a:cubicBezTo>
                <a:cubicBezTo>
                  <a:pt x="2286" y="502"/>
                  <a:pt x="2282" y="494"/>
                  <a:pt x="2278" y="494"/>
                </a:cubicBezTo>
                <a:cubicBezTo>
                  <a:pt x="2281" y="498"/>
                  <a:pt x="2286" y="502"/>
                  <a:pt x="2288" y="508"/>
                </a:cubicBezTo>
                <a:cubicBezTo>
                  <a:pt x="2285" y="505"/>
                  <a:pt x="2282" y="503"/>
                  <a:pt x="2283" y="500"/>
                </a:cubicBezTo>
                <a:close/>
                <a:moveTo>
                  <a:pt x="2291" y="511"/>
                </a:moveTo>
                <a:cubicBezTo>
                  <a:pt x="2293" y="512"/>
                  <a:pt x="2294" y="512"/>
                  <a:pt x="2292" y="514"/>
                </a:cubicBezTo>
                <a:cubicBezTo>
                  <a:pt x="2291" y="514"/>
                  <a:pt x="2291" y="514"/>
                  <a:pt x="2290" y="513"/>
                </a:cubicBezTo>
                <a:cubicBezTo>
                  <a:pt x="2292" y="512"/>
                  <a:pt x="2291" y="511"/>
                  <a:pt x="2291" y="511"/>
                </a:cubicBezTo>
                <a:close/>
                <a:moveTo>
                  <a:pt x="2291" y="496"/>
                </a:moveTo>
                <a:cubicBezTo>
                  <a:pt x="2292" y="496"/>
                  <a:pt x="2293" y="498"/>
                  <a:pt x="2292" y="499"/>
                </a:cubicBezTo>
                <a:cubicBezTo>
                  <a:pt x="2292" y="498"/>
                  <a:pt x="2290" y="497"/>
                  <a:pt x="2291" y="496"/>
                </a:cubicBezTo>
                <a:close/>
                <a:moveTo>
                  <a:pt x="2280" y="482"/>
                </a:moveTo>
                <a:cubicBezTo>
                  <a:pt x="2277" y="481"/>
                  <a:pt x="2273" y="475"/>
                  <a:pt x="2273" y="474"/>
                </a:cubicBezTo>
                <a:cubicBezTo>
                  <a:pt x="2279" y="479"/>
                  <a:pt x="2287" y="488"/>
                  <a:pt x="2290" y="496"/>
                </a:cubicBezTo>
                <a:cubicBezTo>
                  <a:pt x="2288" y="491"/>
                  <a:pt x="2281" y="487"/>
                  <a:pt x="2280" y="482"/>
                </a:cubicBezTo>
                <a:close/>
                <a:moveTo>
                  <a:pt x="2282" y="488"/>
                </a:moveTo>
                <a:cubicBezTo>
                  <a:pt x="2284" y="488"/>
                  <a:pt x="2285" y="495"/>
                  <a:pt x="2287" y="494"/>
                </a:cubicBezTo>
                <a:cubicBezTo>
                  <a:pt x="2288" y="495"/>
                  <a:pt x="2289" y="495"/>
                  <a:pt x="2288" y="497"/>
                </a:cubicBezTo>
                <a:cubicBezTo>
                  <a:pt x="2288" y="494"/>
                  <a:pt x="2282" y="493"/>
                  <a:pt x="2285" y="492"/>
                </a:cubicBezTo>
                <a:cubicBezTo>
                  <a:pt x="2283" y="492"/>
                  <a:pt x="2281" y="490"/>
                  <a:pt x="2282" y="488"/>
                </a:cubicBezTo>
                <a:close/>
                <a:moveTo>
                  <a:pt x="2276" y="482"/>
                </a:moveTo>
                <a:cubicBezTo>
                  <a:pt x="2276" y="482"/>
                  <a:pt x="2275" y="482"/>
                  <a:pt x="2275" y="482"/>
                </a:cubicBezTo>
                <a:cubicBezTo>
                  <a:pt x="2275" y="482"/>
                  <a:pt x="2274" y="481"/>
                  <a:pt x="2274" y="481"/>
                </a:cubicBezTo>
                <a:cubicBezTo>
                  <a:pt x="2274" y="481"/>
                  <a:pt x="2274" y="480"/>
                  <a:pt x="2275" y="480"/>
                </a:cubicBezTo>
                <a:cubicBezTo>
                  <a:pt x="2275" y="481"/>
                  <a:pt x="2276" y="481"/>
                  <a:pt x="2276" y="482"/>
                </a:cubicBezTo>
                <a:close/>
                <a:moveTo>
                  <a:pt x="2286" y="522"/>
                </a:moveTo>
                <a:cubicBezTo>
                  <a:pt x="2289" y="522"/>
                  <a:pt x="2293" y="527"/>
                  <a:pt x="2293" y="530"/>
                </a:cubicBezTo>
                <a:cubicBezTo>
                  <a:pt x="2290" y="527"/>
                  <a:pt x="2289" y="524"/>
                  <a:pt x="2286" y="522"/>
                </a:cubicBezTo>
                <a:close/>
                <a:moveTo>
                  <a:pt x="2305" y="555"/>
                </a:moveTo>
                <a:cubicBezTo>
                  <a:pt x="2306" y="555"/>
                  <a:pt x="2307" y="557"/>
                  <a:pt x="2307" y="557"/>
                </a:cubicBezTo>
                <a:cubicBezTo>
                  <a:pt x="2306" y="558"/>
                  <a:pt x="2306" y="556"/>
                  <a:pt x="2305" y="555"/>
                </a:cubicBezTo>
                <a:close/>
                <a:moveTo>
                  <a:pt x="2301" y="536"/>
                </a:moveTo>
                <a:cubicBezTo>
                  <a:pt x="2302" y="537"/>
                  <a:pt x="2302" y="538"/>
                  <a:pt x="2303" y="539"/>
                </a:cubicBezTo>
                <a:cubicBezTo>
                  <a:pt x="2304" y="538"/>
                  <a:pt x="2307" y="543"/>
                  <a:pt x="2309" y="544"/>
                </a:cubicBezTo>
                <a:cubicBezTo>
                  <a:pt x="2308" y="545"/>
                  <a:pt x="2309" y="546"/>
                  <a:pt x="2307" y="547"/>
                </a:cubicBezTo>
                <a:cubicBezTo>
                  <a:pt x="2303" y="544"/>
                  <a:pt x="2300" y="540"/>
                  <a:pt x="2300" y="537"/>
                </a:cubicBezTo>
                <a:cubicBezTo>
                  <a:pt x="2300" y="537"/>
                  <a:pt x="2301" y="537"/>
                  <a:pt x="2301" y="536"/>
                </a:cubicBezTo>
                <a:close/>
                <a:moveTo>
                  <a:pt x="2299" y="537"/>
                </a:moveTo>
                <a:cubicBezTo>
                  <a:pt x="2298" y="536"/>
                  <a:pt x="2298" y="536"/>
                  <a:pt x="2297" y="535"/>
                </a:cubicBezTo>
                <a:cubicBezTo>
                  <a:pt x="2298" y="533"/>
                  <a:pt x="2300" y="536"/>
                  <a:pt x="2299" y="537"/>
                </a:cubicBezTo>
                <a:close/>
                <a:moveTo>
                  <a:pt x="2297" y="520"/>
                </a:moveTo>
                <a:cubicBezTo>
                  <a:pt x="2296" y="520"/>
                  <a:pt x="2295" y="519"/>
                  <a:pt x="2296" y="518"/>
                </a:cubicBezTo>
                <a:cubicBezTo>
                  <a:pt x="2296" y="518"/>
                  <a:pt x="2297" y="518"/>
                  <a:pt x="2298" y="518"/>
                </a:cubicBezTo>
                <a:cubicBezTo>
                  <a:pt x="2297" y="519"/>
                  <a:pt x="2298" y="519"/>
                  <a:pt x="2297" y="520"/>
                </a:cubicBezTo>
                <a:close/>
                <a:moveTo>
                  <a:pt x="2299" y="501"/>
                </a:moveTo>
                <a:cubicBezTo>
                  <a:pt x="2295" y="495"/>
                  <a:pt x="2290" y="490"/>
                  <a:pt x="2286" y="485"/>
                </a:cubicBezTo>
                <a:cubicBezTo>
                  <a:pt x="2287" y="485"/>
                  <a:pt x="2286" y="486"/>
                  <a:pt x="2286" y="485"/>
                </a:cubicBezTo>
                <a:cubicBezTo>
                  <a:pt x="2282" y="481"/>
                  <a:pt x="2277" y="475"/>
                  <a:pt x="2274" y="468"/>
                </a:cubicBezTo>
                <a:cubicBezTo>
                  <a:pt x="2273" y="467"/>
                  <a:pt x="2270" y="465"/>
                  <a:pt x="2272" y="465"/>
                </a:cubicBezTo>
                <a:cubicBezTo>
                  <a:pt x="2277" y="473"/>
                  <a:pt x="2281" y="476"/>
                  <a:pt x="2286" y="483"/>
                </a:cubicBezTo>
                <a:cubicBezTo>
                  <a:pt x="2287" y="483"/>
                  <a:pt x="2290" y="483"/>
                  <a:pt x="2290" y="486"/>
                </a:cubicBezTo>
                <a:cubicBezTo>
                  <a:pt x="2290" y="486"/>
                  <a:pt x="2289" y="485"/>
                  <a:pt x="2289" y="486"/>
                </a:cubicBezTo>
                <a:cubicBezTo>
                  <a:pt x="2289" y="486"/>
                  <a:pt x="2289" y="487"/>
                  <a:pt x="2290" y="487"/>
                </a:cubicBezTo>
                <a:cubicBezTo>
                  <a:pt x="2291" y="487"/>
                  <a:pt x="2291" y="486"/>
                  <a:pt x="2291" y="486"/>
                </a:cubicBezTo>
                <a:cubicBezTo>
                  <a:pt x="2291" y="487"/>
                  <a:pt x="2291" y="487"/>
                  <a:pt x="2292" y="487"/>
                </a:cubicBezTo>
                <a:cubicBezTo>
                  <a:pt x="2293" y="488"/>
                  <a:pt x="2290" y="487"/>
                  <a:pt x="2291" y="488"/>
                </a:cubicBezTo>
                <a:cubicBezTo>
                  <a:pt x="2293" y="488"/>
                  <a:pt x="2292" y="490"/>
                  <a:pt x="2293" y="490"/>
                </a:cubicBezTo>
                <a:cubicBezTo>
                  <a:pt x="2294" y="489"/>
                  <a:pt x="2294" y="489"/>
                  <a:pt x="2295" y="488"/>
                </a:cubicBezTo>
                <a:cubicBezTo>
                  <a:pt x="2296" y="490"/>
                  <a:pt x="2292" y="490"/>
                  <a:pt x="2294" y="492"/>
                </a:cubicBezTo>
                <a:cubicBezTo>
                  <a:pt x="2297" y="494"/>
                  <a:pt x="2302" y="496"/>
                  <a:pt x="2299" y="501"/>
                </a:cubicBezTo>
                <a:close/>
                <a:moveTo>
                  <a:pt x="2279" y="470"/>
                </a:moveTo>
                <a:cubicBezTo>
                  <a:pt x="2280" y="472"/>
                  <a:pt x="2281" y="474"/>
                  <a:pt x="2281" y="475"/>
                </a:cubicBezTo>
                <a:cubicBezTo>
                  <a:pt x="2279" y="474"/>
                  <a:pt x="2277" y="472"/>
                  <a:pt x="2279" y="470"/>
                </a:cubicBezTo>
                <a:close/>
                <a:moveTo>
                  <a:pt x="2284" y="479"/>
                </a:moveTo>
                <a:cubicBezTo>
                  <a:pt x="2285" y="480"/>
                  <a:pt x="2285" y="480"/>
                  <a:pt x="2286" y="481"/>
                </a:cubicBezTo>
                <a:cubicBezTo>
                  <a:pt x="2285" y="482"/>
                  <a:pt x="2283" y="479"/>
                  <a:pt x="2284" y="479"/>
                </a:cubicBezTo>
                <a:close/>
                <a:moveTo>
                  <a:pt x="2291" y="484"/>
                </a:moveTo>
                <a:cubicBezTo>
                  <a:pt x="2292" y="485"/>
                  <a:pt x="2292" y="484"/>
                  <a:pt x="2293" y="485"/>
                </a:cubicBezTo>
                <a:cubicBezTo>
                  <a:pt x="2292" y="487"/>
                  <a:pt x="2290" y="485"/>
                  <a:pt x="2291" y="484"/>
                </a:cubicBezTo>
                <a:close/>
                <a:moveTo>
                  <a:pt x="2293" y="486"/>
                </a:moveTo>
                <a:cubicBezTo>
                  <a:pt x="2293" y="487"/>
                  <a:pt x="2294" y="487"/>
                  <a:pt x="2294" y="488"/>
                </a:cubicBezTo>
                <a:cubicBezTo>
                  <a:pt x="2293" y="488"/>
                  <a:pt x="2291" y="487"/>
                  <a:pt x="2293" y="486"/>
                </a:cubicBezTo>
                <a:close/>
                <a:moveTo>
                  <a:pt x="2282" y="463"/>
                </a:moveTo>
                <a:cubicBezTo>
                  <a:pt x="2282" y="463"/>
                  <a:pt x="2280" y="464"/>
                  <a:pt x="2281" y="465"/>
                </a:cubicBezTo>
                <a:cubicBezTo>
                  <a:pt x="2284" y="465"/>
                  <a:pt x="2284" y="471"/>
                  <a:pt x="2288" y="472"/>
                </a:cubicBezTo>
                <a:cubicBezTo>
                  <a:pt x="2288" y="476"/>
                  <a:pt x="2295" y="478"/>
                  <a:pt x="2294" y="482"/>
                </a:cubicBezTo>
                <a:cubicBezTo>
                  <a:pt x="2286" y="474"/>
                  <a:pt x="2282" y="470"/>
                  <a:pt x="2275" y="460"/>
                </a:cubicBezTo>
                <a:cubicBezTo>
                  <a:pt x="2275" y="460"/>
                  <a:pt x="2276" y="458"/>
                  <a:pt x="2276" y="457"/>
                </a:cubicBezTo>
                <a:cubicBezTo>
                  <a:pt x="2274" y="460"/>
                  <a:pt x="2276" y="457"/>
                  <a:pt x="2274" y="458"/>
                </a:cubicBezTo>
                <a:cubicBezTo>
                  <a:pt x="2274" y="455"/>
                  <a:pt x="2271" y="454"/>
                  <a:pt x="2271" y="450"/>
                </a:cubicBezTo>
                <a:cubicBezTo>
                  <a:pt x="2272" y="451"/>
                  <a:pt x="2272" y="453"/>
                  <a:pt x="2273" y="452"/>
                </a:cubicBezTo>
                <a:cubicBezTo>
                  <a:pt x="2274" y="451"/>
                  <a:pt x="2272" y="450"/>
                  <a:pt x="2273" y="449"/>
                </a:cubicBezTo>
                <a:cubicBezTo>
                  <a:pt x="2274" y="450"/>
                  <a:pt x="2274" y="449"/>
                  <a:pt x="2275" y="448"/>
                </a:cubicBezTo>
                <a:cubicBezTo>
                  <a:pt x="2278" y="451"/>
                  <a:pt x="2279" y="455"/>
                  <a:pt x="2282" y="458"/>
                </a:cubicBezTo>
                <a:cubicBezTo>
                  <a:pt x="2282" y="457"/>
                  <a:pt x="2282" y="457"/>
                  <a:pt x="2283" y="457"/>
                </a:cubicBezTo>
                <a:cubicBezTo>
                  <a:pt x="2285" y="456"/>
                  <a:pt x="2285" y="459"/>
                  <a:pt x="2287" y="460"/>
                </a:cubicBezTo>
                <a:cubicBezTo>
                  <a:pt x="2285" y="462"/>
                  <a:pt x="2285" y="461"/>
                  <a:pt x="2284" y="462"/>
                </a:cubicBezTo>
                <a:cubicBezTo>
                  <a:pt x="2285" y="462"/>
                  <a:pt x="2286" y="462"/>
                  <a:pt x="2288" y="461"/>
                </a:cubicBezTo>
                <a:cubicBezTo>
                  <a:pt x="2294" y="469"/>
                  <a:pt x="2298" y="480"/>
                  <a:pt x="2303" y="486"/>
                </a:cubicBezTo>
                <a:cubicBezTo>
                  <a:pt x="2294" y="479"/>
                  <a:pt x="2290" y="470"/>
                  <a:pt x="2282" y="463"/>
                </a:cubicBezTo>
                <a:close/>
                <a:moveTo>
                  <a:pt x="2298" y="464"/>
                </a:moveTo>
                <a:cubicBezTo>
                  <a:pt x="2299" y="464"/>
                  <a:pt x="2299" y="468"/>
                  <a:pt x="2301" y="466"/>
                </a:cubicBezTo>
                <a:cubicBezTo>
                  <a:pt x="2301" y="467"/>
                  <a:pt x="2302" y="467"/>
                  <a:pt x="2302" y="468"/>
                </a:cubicBezTo>
                <a:cubicBezTo>
                  <a:pt x="2301" y="468"/>
                  <a:pt x="2301" y="469"/>
                  <a:pt x="2300" y="469"/>
                </a:cubicBezTo>
                <a:cubicBezTo>
                  <a:pt x="2300" y="467"/>
                  <a:pt x="2297" y="466"/>
                  <a:pt x="2298" y="464"/>
                </a:cubicBezTo>
                <a:close/>
                <a:moveTo>
                  <a:pt x="2303" y="463"/>
                </a:moveTo>
                <a:cubicBezTo>
                  <a:pt x="2301" y="463"/>
                  <a:pt x="2302" y="461"/>
                  <a:pt x="2300" y="460"/>
                </a:cubicBezTo>
                <a:cubicBezTo>
                  <a:pt x="2302" y="458"/>
                  <a:pt x="2304" y="462"/>
                  <a:pt x="2303" y="463"/>
                </a:cubicBezTo>
                <a:close/>
                <a:moveTo>
                  <a:pt x="2306" y="466"/>
                </a:moveTo>
                <a:cubicBezTo>
                  <a:pt x="2306" y="467"/>
                  <a:pt x="2306" y="467"/>
                  <a:pt x="2306" y="466"/>
                </a:cubicBezTo>
                <a:cubicBezTo>
                  <a:pt x="2305" y="466"/>
                  <a:pt x="2304" y="466"/>
                  <a:pt x="2304" y="467"/>
                </a:cubicBezTo>
                <a:cubicBezTo>
                  <a:pt x="2302" y="467"/>
                  <a:pt x="2306" y="466"/>
                  <a:pt x="2304" y="465"/>
                </a:cubicBezTo>
                <a:cubicBezTo>
                  <a:pt x="2305" y="464"/>
                  <a:pt x="2306" y="464"/>
                  <a:pt x="2306" y="464"/>
                </a:cubicBezTo>
                <a:cubicBezTo>
                  <a:pt x="2308" y="465"/>
                  <a:pt x="2307" y="466"/>
                  <a:pt x="2309" y="468"/>
                </a:cubicBezTo>
                <a:cubicBezTo>
                  <a:pt x="2307" y="469"/>
                  <a:pt x="2304" y="468"/>
                  <a:pt x="2306" y="466"/>
                </a:cubicBezTo>
                <a:close/>
                <a:moveTo>
                  <a:pt x="2309" y="471"/>
                </a:moveTo>
                <a:cubicBezTo>
                  <a:pt x="2308" y="470"/>
                  <a:pt x="2308" y="471"/>
                  <a:pt x="2308" y="472"/>
                </a:cubicBezTo>
                <a:cubicBezTo>
                  <a:pt x="2307" y="471"/>
                  <a:pt x="2306" y="470"/>
                  <a:pt x="2307" y="470"/>
                </a:cubicBezTo>
                <a:cubicBezTo>
                  <a:pt x="2307" y="470"/>
                  <a:pt x="2308" y="470"/>
                  <a:pt x="2308" y="470"/>
                </a:cubicBezTo>
                <a:cubicBezTo>
                  <a:pt x="2308" y="469"/>
                  <a:pt x="2308" y="469"/>
                  <a:pt x="2308" y="469"/>
                </a:cubicBezTo>
                <a:cubicBezTo>
                  <a:pt x="2309" y="469"/>
                  <a:pt x="2310" y="470"/>
                  <a:pt x="2309" y="471"/>
                </a:cubicBezTo>
                <a:close/>
                <a:moveTo>
                  <a:pt x="2314" y="477"/>
                </a:moveTo>
                <a:cubicBezTo>
                  <a:pt x="2313" y="476"/>
                  <a:pt x="2310" y="476"/>
                  <a:pt x="2310" y="474"/>
                </a:cubicBezTo>
                <a:cubicBezTo>
                  <a:pt x="2312" y="475"/>
                  <a:pt x="2309" y="472"/>
                  <a:pt x="2311" y="472"/>
                </a:cubicBezTo>
                <a:cubicBezTo>
                  <a:pt x="2312" y="475"/>
                  <a:pt x="2315" y="475"/>
                  <a:pt x="2314" y="477"/>
                </a:cubicBezTo>
                <a:close/>
                <a:moveTo>
                  <a:pt x="2320" y="465"/>
                </a:moveTo>
                <a:cubicBezTo>
                  <a:pt x="2322" y="464"/>
                  <a:pt x="2322" y="465"/>
                  <a:pt x="2323" y="466"/>
                </a:cubicBezTo>
                <a:cubicBezTo>
                  <a:pt x="2322" y="467"/>
                  <a:pt x="2321" y="466"/>
                  <a:pt x="2320" y="465"/>
                </a:cubicBezTo>
                <a:close/>
                <a:moveTo>
                  <a:pt x="2330" y="470"/>
                </a:moveTo>
                <a:cubicBezTo>
                  <a:pt x="2330" y="470"/>
                  <a:pt x="2328" y="469"/>
                  <a:pt x="2329" y="468"/>
                </a:cubicBezTo>
                <a:cubicBezTo>
                  <a:pt x="2330" y="468"/>
                  <a:pt x="2331" y="469"/>
                  <a:pt x="2330" y="470"/>
                </a:cubicBezTo>
                <a:close/>
                <a:moveTo>
                  <a:pt x="2334" y="473"/>
                </a:moveTo>
                <a:cubicBezTo>
                  <a:pt x="2334" y="474"/>
                  <a:pt x="2335" y="474"/>
                  <a:pt x="2336" y="474"/>
                </a:cubicBezTo>
                <a:cubicBezTo>
                  <a:pt x="2334" y="476"/>
                  <a:pt x="2333" y="474"/>
                  <a:pt x="2334" y="473"/>
                </a:cubicBezTo>
                <a:close/>
                <a:moveTo>
                  <a:pt x="2336" y="475"/>
                </a:moveTo>
                <a:cubicBezTo>
                  <a:pt x="2336" y="475"/>
                  <a:pt x="2337" y="476"/>
                  <a:pt x="2337" y="476"/>
                </a:cubicBezTo>
                <a:cubicBezTo>
                  <a:pt x="2337" y="476"/>
                  <a:pt x="2336" y="477"/>
                  <a:pt x="2336" y="477"/>
                </a:cubicBezTo>
                <a:cubicBezTo>
                  <a:pt x="2336" y="476"/>
                  <a:pt x="2335" y="476"/>
                  <a:pt x="2335" y="475"/>
                </a:cubicBezTo>
                <a:cubicBezTo>
                  <a:pt x="2335" y="475"/>
                  <a:pt x="2336" y="475"/>
                  <a:pt x="2336" y="475"/>
                </a:cubicBezTo>
                <a:close/>
                <a:moveTo>
                  <a:pt x="2337" y="484"/>
                </a:moveTo>
                <a:cubicBezTo>
                  <a:pt x="2337" y="484"/>
                  <a:pt x="2335" y="485"/>
                  <a:pt x="2336" y="484"/>
                </a:cubicBezTo>
                <a:cubicBezTo>
                  <a:pt x="2336" y="484"/>
                  <a:pt x="2336" y="484"/>
                  <a:pt x="2336" y="484"/>
                </a:cubicBezTo>
                <a:cubicBezTo>
                  <a:pt x="2336" y="483"/>
                  <a:pt x="2336" y="482"/>
                  <a:pt x="2336" y="482"/>
                </a:cubicBezTo>
                <a:cubicBezTo>
                  <a:pt x="2338" y="483"/>
                  <a:pt x="2336" y="483"/>
                  <a:pt x="2337" y="484"/>
                </a:cubicBezTo>
                <a:cubicBezTo>
                  <a:pt x="2337" y="484"/>
                  <a:pt x="2337" y="484"/>
                  <a:pt x="2337" y="484"/>
                </a:cubicBezTo>
                <a:close/>
                <a:moveTo>
                  <a:pt x="2336" y="467"/>
                </a:moveTo>
                <a:cubicBezTo>
                  <a:pt x="2332" y="467"/>
                  <a:pt x="2329" y="459"/>
                  <a:pt x="2326" y="457"/>
                </a:cubicBezTo>
                <a:cubicBezTo>
                  <a:pt x="2326" y="460"/>
                  <a:pt x="2328" y="460"/>
                  <a:pt x="2328" y="462"/>
                </a:cubicBezTo>
                <a:cubicBezTo>
                  <a:pt x="2327" y="461"/>
                  <a:pt x="2326" y="464"/>
                  <a:pt x="2326" y="462"/>
                </a:cubicBezTo>
                <a:cubicBezTo>
                  <a:pt x="2327" y="462"/>
                  <a:pt x="2326" y="460"/>
                  <a:pt x="2326" y="459"/>
                </a:cubicBezTo>
                <a:cubicBezTo>
                  <a:pt x="2325" y="460"/>
                  <a:pt x="2324" y="461"/>
                  <a:pt x="2324" y="460"/>
                </a:cubicBezTo>
                <a:cubicBezTo>
                  <a:pt x="2325" y="458"/>
                  <a:pt x="2324" y="458"/>
                  <a:pt x="2323" y="457"/>
                </a:cubicBezTo>
                <a:cubicBezTo>
                  <a:pt x="2323" y="457"/>
                  <a:pt x="2323" y="458"/>
                  <a:pt x="2322" y="459"/>
                </a:cubicBezTo>
                <a:cubicBezTo>
                  <a:pt x="2321" y="458"/>
                  <a:pt x="2320" y="455"/>
                  <a:pt x="2318" y="457"/>
                </a:cubicBezTo>
                <a:cubicBezTo>
                  <a:pt x="2317" y="453"/>
                  <a:pt x="2318" y="454"/>
                  <a:pt x="2317" y="452"/>
                </a:cubicBezTo>
                <a:cubicBezTo>
                  <a:pt x="2316" y="453"/>
                  <a:pt x="2314" y="454"/>
                  <a:pt x="2312" y="456"/>
                </a:cubicBezTo>
                <a:cubicBezTo>
                  <a:pt x="2314" y="456"/>
                  <a:pt x="2314" y="458"/>
                  <a:pt x="2315" y="458"/>
                </a:cubicBezTo>
                <a:cubicBezTo>
                  <a:pt x="2315" y="459"/>
                  <a:pt x="2315" y="459"/>
                  <a:pt x="2316" y="459"/>
                </a:cubicBezTo>
                <a:cubicBezTo>
                  <a:pt x="2316" y="458"/>
                  <a:pt x="2316" y="458"/>
                  <a:pt x="2316" y="459"/>
                </a:cubicBezTo>
                <a:cubicBezTo>
                  <a:pt x="2316" y="459"/>
                  <a:pt x="2316" y="459"/>
                  <a:pt x="2316" y="459"/>
                </a:cubicBezTo>
                <a:cubicBezTo>
                  <a:pt x="2316" y="459"/>
                  <a:pt x="2315" y="459"/>
                  <a:pt x="2315" y="459"/>
                </a:cubicBezTo>
                <a:cubicBezTo>
                  <a:pt x="2315" y="459"/>
                  <a:pt x="2315" y="459"/>
                  <a:pt x="2315" y="458"/>
                </a:cubicBezTo>
                <a:cubicBezTo>
                  <a:pt x="2311" y="458"/>
                  <a:pt x="2310" y="454"/>
                  <a:pt x="2308" y="451"/>
                </a:cubicBezTo>
                <a:cubicBezTo>
                  <a:pt x="2306" y="449"/>
                  <a:pt x="2304" y="447"/>
                  <a:pt x="2302" y="445"/>
                </a:cubicBezTo>
                <a:cubicBezTo>
                  <a:pt x="2304" y="443"/>
                  <a:pt x="2304" y="446"/>
                  <a:pt x="2306" y="444"/>
                </a:cubicBezTo>
                <a:cubicBezTo>
                  <a:pt x="2305" y="442"/>
                  <a:pt x="2303" y="444"/>
                  <a:pt x="2303" y="443"/>
                </a:cubicBezTo>
                <a:cubicBezTo>
                  <a:pt x="2302" y="442"/>
                  <a:pt x="2305" y="443"/>
                  <a:pt x="2304" y="441"/>
                </a:cubicBezTo>
                <a:cubicBezTo>
                  <a:pt x="2302" y="439"/>
                  <a:pt x="2302" y="442"/>
                  <a:pt x="2302" y="442"/>
                </a:cubicBezTo>
                <a:cubicBezTo>
                  <a:pt x="2298" y="442"/>
                  <a:pt x="2297" y="439"/>
                  <a:pt x="2295" y="434"/>
                </a:cubicBezTo>
                <a:cubicBezTo>
                  <a:pt x="2295" y="434"/>
                  <a:pt x="2298" y="434"/>
                  <a:pt x="2299" y="436"/>
                </a:cubicBezTo>
                <a:cubicBezTo>
                  <a:pt x="2297" y="436"/>
                  <a:pt x="2300" y="439"/>
                  <a:pt x="2301" y="438"/>
                </a:cubicBezTo>
                <a:cubicBezTo>
                  <a:pt x="2302" y="437"/>
                  <a:pt x="2303" y="438"/>
                  <a:pt x="2304" y="437"/>
                </a:cubicBezTo>
                <a:cubicBezTo>
                  <a:pt x="2304" y="438"/>
                  <a:pt x="2302" y="439"/>
                  <a:pt x="2303" y="440"/>
                </a:cubicBezTo>
                <a:cubicBezTo>
                  <a:pt x="2304" y="440"/>
                  <a:pt x="2304" y="439"/>
                  <a:pt x="2304" y="439"/>
                </a:cubicBezTo>
                <a:cubicBezTo>
                  <a:pt x="2305" y="440"/>
                  <a:pt x="2307" y="443"/>
                  <a:pt x="2309" y="443"/>
                </a:cubicBezTo>
                <a:cubicBezTo>
                  <a:pt x="2309" y="443"/>
                  <a:pt x="2309" y="443"/>
                  <a:pt x="2309" y="442"/>
                </a:cubicBezTo>
                <a:cubicBezTo>
                  <a:pt x="2310" y="443"/>
                  <a:pt x="2311" y="445"/>
                  <a:pt x="2312" y="444"/>
                </a:cubicBezTo>
                <a:cubicBezTo>
                  <a:pt x="2311" y="444"/>
                  <a:pt x="2310" y="443"/>
                  <a:pt x="2311" y="442"/>
                </a:cubicBezTo>
                <a:cubicBezTo>
                  <a:pt x="2314" y="445"/>
                  <a:pt x="2317" y="449"/>
                  <a:pt x="2319" y="450"/>
                </a:cubicBezTo>
                <a:cubicBezTo>
                  <a:pt x="2319" y="450"/>
                  <a:pt x="2318" y="450"/>
                  <a:pt x="2318" y="451"/>
                </a:cubicBezTo>
                <a:cubicBezTo>
                  <a:pt x="2318" y="451"/>
                  <a:pt x="2319" y="452"/>
                  <a:pt x="2319" y="452"/>
                </a:cubicBezTo>
                <a:cubicBezTo>
                  <a:pt x="2320" y="449"/>
                  <a:pt x="2322" y="454"/>
                  <a:pt x="2324" y="453"/>
                </a:cubicBezTo>
                <a:cubicBezTo>
                  <a:pt x="2323" y="452"/>
                  <a:pt x="2320" y="449"/>
                  <a:pt x="2318" y="449"/>
                </a:cubicBezTo>
                <a:cubicBezTo>
                  <a:pt x="2319" y="448"/>
                  <a:pt x="2318" y="447"/>
                  <a:pt x="2317" y="446"/>
                </a:cubicBezTo>
                <a:cubicBezTo>
                  <a:pt x="2316" y="446"/>
                  <a:pt x="2316" y="447"/>
                  <a:pt x="2316" y="447"/>
                </a:cubicBezTo>
                <a:cubicBezTo>
                  <a:pt x="2318" y="444"/>
                  <a:pt x="2314" y="443"/>
                  <a:pt x="2313" y="441"/>
                </a:cubicBezTo>
                <a:cubicBezTo>
                  <a:pt x="2316" y="440"/>
                  <a:pt x="2313" y="438"/>
                  <a:pt x="2314" y="437"/>
                </a:cubicBezTo>
                <a:cubicBezTo>
                  <a:pt x="2315" y="438"/>
                  <a:pt x="2316" y="439"/>
                  <a:pt x="2317" y="440"/>
                </a:cubicBezTo>
                <a:cubicBezTo>
                  <a:pt x="2317" y="440"/>
                  <a:pt x="2318" y="440"/>
                  <a:pt x="2318" y="440"/>
                </a:cubicBezTo>
                <a:cubicBezTo>
                  <a:pt x="2318" y="438"/>
                  <a:pt x="2314" y="435"/>
                  <a:pt x="2314" y="434"/>
                </a:cubicBezTo>
                <a:cubicBezTo>
                  <a:pt x="2314" y="434"/>
                  <a:pt x="2315" y="434"/>
                  <a:pt x="2315" y="434"/>
                </a:cubicBezTo>
                <a:cubicBezTo>
                  <a:pt x="2315" y="434"/>
                  <a:pt x="2315" y="433"/>
                  <a:pt x="2315" y="433"/>
                </a:cubicBezTo>
                <a:cubicBezTo>
                  <a:pt x="2317" y="435"/>
                  <a:pt x="2323" y="442"/>
                  <a:pt x="2323" y="445"/>
                </a:cubicBezTo>
                <a:cubicBezTo>
                  <a:pt x="2322" y="445"/>
                  <a:pt x="2322" y="446"/>
                  <a:pt x="2322" y="447"/>
                </a:cubicBezTo>
                <a:cubicBezTo>
                  <a:pt x="2323" y="446"/>
                  <a:pt x="2322" y="450"/>
                  <a:pt x="2325" y="449"/>
                </a:cubicBezTo>
                <a:cubicBezTo>
                  <a:pt x="2325" y="449"/>
                  <a:pt x="2323" y="448"/>
                  <a:pt x="2324" y="447"/>
                </a:cubicBezTo>
                <a:cubicBezTo>
                  <a:pt x="2325" y="448"/>
                  <a:pt x="2325" y="445"/>
                  <a:pt x="2326" y="446"/>
                </a:cubicBezTo>
                <a:cubicBezTo>
                  <a:pt x="2324" y="448"/>
                  <a:pt x="2327" y="448"/>
                  <a:pt x="2326" y="450"/>
                </a:cubicBezTo>
                <a:cubicBezTo>
                  <a:pt x="2328" y="449"/>
                  <a:pt x="2328" y="453"/>
                  <a:pt x="2330" y="454"/>
                </a:cubicBezTo>
                <a:cubicBezTo>
                  <a:pt x="2326" y="448"/>
                  <a:pt x="2333" y="453"/>
                  <a:pt x="2331" y="456"/>
                </a:cubicBezTo>
                <a:cubicBezTo>
                  <a:pt x="2334" y="460"/>
                  <a:pt x="2338" y="462"/>
                  <a:pt x="2338" y="466"/>
                </a:cubicBezTo>
                <a:cubicBezTo>
                  <a:pt x="2337" y="465"/>
                  <a:pt x="2337" y="467"/>
                  <a:pt x="2336" y="467"/>
                </a:cubicBezTo>
                <a:close/>
                <a:moveTo>
                  <a:pt x="2314" y="402"/>
                </a:moveTo>
                <a:cubicBezTo>
                  <a:pt x="2315" y="409"/>
                  <a:pt x="2325" y="412"/>
                  <a:pt x="2324" y="419"/>
                </a:cubicBezTo>
                <a:cubicBezTo>
                  <a:pt x="2318" y="410"/>
                  <a:pt x="2310" y="403"/>
                  <a:pt x="2308" y="395"/>
                </a:cubicBezTo>
                <a:cubicBezTo>
                  <a:pt x="2311" y="398"/>
                  <a:pt x="2311" y="402"/>
                  <a:pt x="2314" y="402"/>
                </a:cubicBezTo>
                <a:close/>
                <a:moveTo>
                  <a:pt x="2309" y="356"/>
                </a:moveTo>
                <a:cubicBezTo>
                  <a:pt x="2310" y="357"/>
                  <a:pt x="2312" y="357"/>
                  <a:pt x="2311" y="358"/>
                </a:cubicBezTo>
                <a:cubicBezTo>
                  <a:pt x="2311" y="357"/>
                  <a:pt x="2308" y="358"/>
                  <a:pt x="2309" y="356"/>
                </a:cubicBezTo>
                <a:close/>
                <a:moveTo>
                  <a:pt x="2313" y="361"/>
                </a:moveTo>
                <a:cubicBezTo>
                  <a:pt x="2313" y="360"/>
                  <a:pt x="2312" y="361"/>
                  <a:pt x="2311" y="361"/>
                </a:cubicBezTo>
                <a:cubicBezTo>
                  <a:pt x="2311" y="361"/>
                  <a:pt x="2311" y="361"/>
                  <a:pt x="2312" y="361"/>
                </a:cubicBezTo>
                <a:cubicBezTo>
                  <a:pt x="2311" y="361"/>
                  <a:pt x="2311" y="361"/>
                  <a:pt x="2311" y="361"/>
                </a:cubicBezTo>
                <a:cubicBezTo>
                  <a:pt x="2312" y="360"/>
                  <a:pt x="2311" y="359"/>
                  <a:pt x="2312" y="359"/>
                </a:cubicBezTo>
                <a:cubicBezTo>
                  <a:pt x="2312" y="360"/>
                  <a:pt x="2314" y="359"/>
                  <a:pt x="2313" y="361"/>
                </a:cubicBezTo>
                <a:close/>
                <a:moveTo>
                  <a:pt x="2316" y="365"/>
                </a:moveTo>
                <a:cubicBezTo>
                  <a:pt x="2315" y="364"/>
                  <a:pt x="2314" y="363"/>
                  <a:pt x="2313" y="362"/>
                </a:cubicBezTo>
                <a:cubicBezTo>
                  <a:pt x="2315" y="361"/>
                  <a:pt x="2317" y="364"/>
                  <a:pt x="2316" y="365"/>
                </a:cubicBezTo>
                <a:close/>
                <a:moveTo>
                  <a:pt x="2322" y="361"/>
                </a:moveTo>
                <a:cubicBezTo>
                  <a:pt x="2322" y="361"/>
                  <a:pt x="2322" y="361"/>
                  <a:pt x="2323" y="361"/>
                </a:cubicBezTo>
                <a:cubicBezTo>
                  <a:pt x="2324" y="362"/>
                  <a:pt x="2325" y="364"/>
                  <a:pt x="2326" y="365"/>
                </a:cubicBezTo>
                <a:cubicBezTo>
                  <a:pt x="2325" y="365"/>
                  <a:pt x="2324" y="367"/>
                  <a:pt x="2323" y="365"/>
                </a:cubicBezTo>
                <a:cubicBezTo>
                  <a:pt x="2323" y="367"/>
                  <a:pt x="2324" y="368"/>
                  <a:pt x="2325" y="368"/>
                </a:cubicBezTo>
                <a:cubicBezTo>
                  <a:pt x="2325" y="366"/>
                  <a:pt x="2325" y="366"/>
                  <a:pt x="2328" y="365"/>
                </a:cubicBezTo>
                <a:cubicBezTo>
                  <a:pt x="2326" y="364"/>
                  <a:pt x="2326" y="363"/>
                  <a:pt x="2326" y="361"/>
                </a:cubicBezTo>
                <a:cubicBezTo>
                  <a:pt x="2326" y="361"/>
                  <a:pt x="2325" y="361"/>
                  <a:pt x="2325" y="361"/>
                </a:cubicBezTo>
                <a:cubicBezTo>
                  <a:pt x="2326" y="361"/>
                  <a:pt x="2327" y="360"/>
                  <a:pt x="2328" y="360"/>
                </a:cubicBezTo>
                <a:cubicBezTo>
                  <a:pt x="2332" y="366"/>
                  <a:pt x="2336" y="371"/>
                  <a:pt x="2332" y="372"/>
                </a:cubicBezTo>
                <a:cubicBezTo>
                  <a:pt x="2332" y="373"/>
                  <a:pt x="2334" y="374"/>
                  <a:pt x="2333" y="375"/>
                </a:cubicBezTo>
                <a:cubicBezTo>
                  <a:pt x="2332" y="375"/>
                  <a:pt x="2330" y="374"/>
                  <a:pt x="2329" y="376"/>
                </a:cubicBezTo>
                <a:cubicBezTo>
                  <a:pt x="2328" y="374"/>
                  <a:pt x="2325" y="372"/>
                  <a:pt x="2326" y="368"/>
                </a:cubicBezTo>
                <a:cubicBezTo>
                  <a:pt x="2322" y="371"/>
                  <a:pt x="2322" y="364"/>
                  <a:pt x="2319" y="362"/>
                </a:cubicBezTo>
                <a:cubicBezTo>
                  <a:pt x="2321" y="362"/>
                  <a:pt x="2322" y="365"/>
                  <a:pt x="2323" y="365"/>
                </a:cubicBezTo>
                <a:cubicBezTo>
                  <a:pt x="2323" y="363"/>
                  <a:pt x="2323" y="362"/>
                  <a:pt x="2322" y="361"/>
                </a:cubicBezTo>
                <a:close/>
                <a:moveTo>
                  <a:pt x="2331" y="444"/>
                </a:moveTo>
                <a:cubicBezTo>
                  <a:pt x="2331" y="445"/>
                  <a:pt x="2332" y="445"/>
                  <a:pt x="2332" y="445"/>
                </a:cubicBezTo>
                <a:cubicBezTo>
                  <a:pt x="2331" y="442"/>
                  <a:pt x="2327" y="441"/>
                  <a:pt x="2328" y="440"/>
                </a:cubicBezTo>
                <a:cubicBezTo>
                  <a:pt x="2331" y="440"/>
                  <a:pt x="2336" y="447"/>
                  <a:pt x="2332" y="447"/>
                </a:cubicBezTo>
                <a:cubicBezTo>
                  <a:pt x="2334" y="445"/>
                  <a:pt x="2329" y="446"/>
                  <a:pt x="2331" y="444"/>
                </a:cubicBezTo>
                <a:close/>
                <a:moveTo>
                  <a:pt x="2332" y="435"/>
                </a:moveTo>
                <a:cubicBezTo>
                  <a:pt x="2330" y="432"/>
                  <a:pt x="2327" y="431"/>
                  <a:pt x="2328" y="429"/>
                </a:cubicBezTo>
                <a:cubicBezTo>
                  <a:pt x="2329" y="431"/>
                  <a:pt x="2330" y="432"/>
                  <a:pt x="2332" y="434"/>
                </a:cubicBezTo>
                <a:cubicBezTo>
                  <a:pt x="2333" y="435"/>
                  <a:pt x="2332" y="436"/>
                  <a:pt x="2332" y="435"/>
                </a:cubicBezTo>
                <a:close/>
                <a:moveTo>
                  <a:pt x="2324" y="434"/>
                </a:moveTo>
                <a:cubicBezTo>
                  <a:pt x="2326" y="432"/>
                  <a:pt x="2328" y="437"/>
                  <a:pt x="2326" y="436"/>
                </a:cubicBezTo>
                <a:cubicBezTo>
                  <a:pt x="2327" y="435"/>
                  <a:pt x="2325" y="434"/>
                  <a:pt x="2324" y="434"/>
                </a:cubicBezTo>
                <a:close/>
                <a:moveTo>
                  <a:pt x="2325" y="433"/>
                </a:moveTo>
                <a:cubicBezTo>
                  <a:pt x="2324" y="432"/>
                  <a:pt x="2323" y="434"/>
                  <a:pt x="2323" y="433"/>
                </a:cubicBezTo>
                <a:cubicBezTo>
                  <a:pt x="2323" y="433"/>
                  <a:pt x="2323" y="431"/>
                  <a:pt x="2324" y="431"/>
                </a:cubicBezTo>
                <a:cubicBezTo>
                  <a:pt x="2322" y="433"/>
                  <a:pt x="2326" y="431"/>
                  <a:pt x="2325" y="433"/>
                </a:cubicBezTo>
                <a:close/>
                <a:moveTo>
                  <a:pt x="2322" y="422"/>
                </a:moveTo>
                <a:cubicBezTo>
                  <a:pt x="2324" y="424"/>
                  <a:pt x="2327" y="426"/>
                  <a:pt x="2327" y="429"/>
                </a:cubicBezTo>
                <a:cubicBezTo>
                  <a:pt x="2326" y="428"/>
                  <a:pt x="2321" y="425"/>
                  <a:pt x="2322" y="422"/>
                </a:cubicBezTo>
                <a:close/>
                <a:moveTo>
                  <a:pt x="2327" y="406"/>
                </a:moveTo>
                <a:cubicBezTo>
                  <a:pt x="2327" y="406"/>
                  <a:pt x="2328" y="407"/>
                  <a:pt x="2327" y="408"/>
                </a:cubicBezTo>
                <a:cubicBezTo>
                  <a:pt x="2327" y="407"/>
                  <a:pt x="2325" y="406"/>
                  <a:pt x="2327" y="406"/>
                </a:cubicBezTo>
                <a:close/>
                <a:moveTo>
                  <a:pt x="2321" y="399"/>
                </a:moveTo>
                <a:cubicBezTo>
                  <a:pt x="2323" y="402"/>
                  <a:pt x="2325" y="402"/>
                  <a:pt x="2326" y="405"/>
                </a:cubicBezTo>
                <a:cubicBezTo>
                  <a:pt x="2323" y="406"/>
                  <a:pt x="2321" y="400"/>
                  <a:pt x="2321" y="399"/>
                </a:cubicBezTo>
                <a:close/>
                <a:moveTo>
                  <a:pt x="2326" y="417"/>
                </a:moveTo>
                <a:cubicBezTo>
                  <a:pt x="2325" y="416"/>
                  <a:pt x="2322" y="413"/>
                  <a:pt x="2322" y="411"/>
                </a:cubicBezTo>
                <a:cubicBezTo>
                  <a:pt x="2323" y="412"/>
                  <a:pt x="2326" y="415"/>
                  <a:pt x="2326" y="417"/>
                </a:cubicBezTo>
                <a:close/>
                <a:moveTo>
                  <a:pt x="2326" y="420"/>
                </a:moveTo>
                <a:cubicBezTo>
                  <a:pt x="2326" y="421"/>
                  <a:pt x="2326" y="419"/>
                  <a:pt x="2327" y="420"/>
                </a:cubicBezTo>
                <a:cubicBezTo>
                  <a:pt x="2326" y="420"/>
                  <a:pt x="2327" y="421"/>
                  <a:pt x="2327" y="421"/>
                </a:cubicBezTo>
                <a:cubicBezTo>
                  <a:pt x="2327" y="420"/>
                  <a:pt x="2327" y="420"/>
                  <a:pt x="2328" y="420"/>
                </a:cubicBezTo>
                <a:cubicBezTo>
                  <a:pt x="2328" y="420"/>
                  <a:pt x="2327" y="420"/>
                  <a:pt x="2327" y="421"/>
                </a:cubicBezTo>
                <a:cubicBezTo>
                  <a:pt x="2327" y="422"/>
                  <a:pt x="2329" y="424"/>
                  <a:pt x="2328" y="423"/>
                </a:cubicBezTo>
                <a:cubicBezTo>
                  <a:pt x="2327" y="421"/>
                  <a:pt x="2325" y="421"/>
                  <a:pt x="2326" y="420"/>
                </a:cubicBezTo>
                <a:close/>
                <a:moveTo>
                  <a:pt x="2329" y="424"/>
                </a:moveTo>
                <a:cubicBezTo>
                  <a:pt x="2332" y="425"/>
                  <a:pt x="2332" y="429"/>
                  <a:pt x="2332" y="430"/>
                </a:cubicBezTo>
                <a:cubicBezTo>
                  <a:pt x="2332" y="429"/>
                  <a:pt x="2327" y="425"/>
                  <a:pt x="2329" y="424"/>
                </a:cubicBezTo>
                <a:close/>
                <a:moveTo>
                  <a:pt x="2329" y="377"/>
                </a:moveTo>
                <a:cubicBezTo>
                  <a:pt x="2330" y="377"/>
                  <a:pt x="2330" y="376"/>
                  <a:pt x="2331" y="375"/>
                </a:cubicBezTo>
                <a:cubicBezTo>
                  <a:pt x="2331" y="376"/>
                  <a:pt x="2331" y="377"/>
                  <a:pt x="2331" y="377"/>
                </a:cubicBezTo>
                <a:cubicBezTo>
                  <a:pt x="2331" y="377"/>
                  <a:pt x="2332" y="377"/>
                  <a:pt x="2332" y="378"/>
                </a:cubicBezTo>
                <a:cubicBezTo>
                  <a:pt x="2331" y="379"/>
                  <a:pt x="2330" y="378"/>
                  <a:pt x="2329" y="377"/>
                </a:cubicBezTo>
                <a:close/>
                <a:moveTo>
                  <a:pt x="2325" y="411"/>
                </a:moveTo>
                <a:cubicBezTo>
                  <a:pt x="2322" y="410"/>
                  <a:pt x="2322" y="407"/>
                  <a:pt x="2319" y="402"/>
                </a:cubicBezTo>
                <a:cubicBezTo>
                  <a:pt x="2322" y="404"/>
                  <a:pt x="2323" y="410"/>
                  <a:pt x="2325" y="411"/>
                </a:cubicBezTo>
                <a:close/>
                <a:moveTo>
                  <a:pt x="2322" y="421"/>
                </a:moveTo>
                <a:cubicBezTo>
                  <a:pt x="2321" y="422"/>
                  <a:pt x="2321" y="422"/>
                  <a:pt x="2320" y="422"/>
                </a:cubicBezTo>
                <a:cubicBezTo>
                  <a:pt x="2321" y="421"/>
                  <a:pt x="2321" y="421"/>
                  <a:pt x="2321" y="420"/>
                </a:cubicBezTo>
                <a:cubicBezTo>
                  <a:pt x="2321" y="420"/>
                  <a:pt x="2322" y="421"/>
                  <a:pt x="2322" y="421"/>
                </a:cubicBezTo>
                <a:close/>
                <a:moveTo>
                  <a:pt x="2319" y="417"/>
                </a:moveTo>
                <a:cubicBezTo>
                  <a:pt x="2319" y="416"/>
                  <a:pt x="2316" y="415"/>
                  <a:pt x="2318" y="414"/>
                </a:cubicBezTo>
                <a:cubicBezTo>
                  <a:pt x="2318" y="415"/>
                  <a:pt x="2320" y="416"/>
                  <a:pt x="2319" y="417"/>
                </a:cubicBezTo>
                <a:close/>
                <a:moveTo>
                  <a:pt x="2316" y="412"/>
                </a:moveTo>
                <a:cubicBezTo>
                  <a:pt x="2316" y="412"/>
                  <a:pt x="2314" y="411"/>
                  <a:pt x="2314" y="410"/>
                </a:cubicBezTo>
                <a:cubicBezTo>
                  <a:pt x="2315" y="410"/>
                  <a:pt x="2317" y="411"/>
                  <a:pt x="2316" y="412"/>
                </a:cubicBezTo>
                <a:close/>
                <a:moveTo>
                  <a:pt x="2312" y="439"/>
                </a:moveTo>
                <a:cubicBezTo>
                  <a:pt x="2312" y="439"/>
                  <a:pt x="2313" y="439"/>
                  <a:pt x="2312" y="440"/>
                </a:cubicBezTo>
                <a:cubicBezTo>
                  <a:pt x="2311" y="439"/>
                  <a:pt x="2311" y="439"/>
                  <a:pt x="2310" y="438"/>
                </a:cubicBezTo>
                <a:cubicBezTo>
                  <a:pt x="2310" y="437"/>
                  <a:pt x="2311" y="437"/>
                  <a:pt x="2311" y="437"/>
                </a:cubicBezTo>
                <a:cubicBezTo>
                  <a:pt x="2311" y="437"/>
                  <a:pt x="2312" y="437"/>
                  <a:pt x="2312" y="437"/>
                </a:cubicBezTo>
                <a:cubicBezTo>
                  <a:pt x="2311" y="437"/>
                  <a:pt x="2311" y="438"/>
                  <a:pt x="2312" y="438"/>
                </a:cubicBezTo>
                <a:cubicBezTo>
                  <a:pt x="2312" y="438"/>
                  <a:pt x="2313" y="437"/>
                  <a:pt x="2313" y="438"/>
                </a:cubicBezTo>
                <a:cubicBezTo>
                  <a:pt x="2313" y="438"/>
                  <a:pt x="2312" y="439"/>
                  <a:pt x="2312" y="439"/>
                </a:cubicBezTo>
                <a:close/>
                <a:moveTo>
                  <a:pt x="2306" y="360"/>
                </a:moveTo>
                <a:cubicBezTo>
                  <a:pt x="2306" y="360"/>
                  <a:pt x="2307" y="359"/>
                  <a:pt x="2307" y="359"/>
                </a:cubicBezTo>
                <a:cubicBezTo>
                  <a:pt x="2307" y="359"/>
                  <a:pt x="2308" y="360"/>
                  <a:pt x="2308" y="360"/>
                </a:cubicBezTo>
                <a:cubicBezTo>
                  <a:pt x="2308" y="360"/>
                  <a:pt x="2307" y="360"/>
                  <a:pt x="2306" y="360"/>
                </a:cubicBezTo>
                <a:close/>
                <a:moveTo>
                  <a:pt x="2340" y="425"/>
                </a:moveTo>
                <a:cubicBezTo>
                  <a:pt x="2341" y="426"/>
                  <a:pt x="2340" y="426"/>
                  <a:pt x="2340" y="426"/>
                </a:cubicBezTo>
                <a:cubicBezTo>
                  <a:pt x="2341" y="428"/>
                  <a:pt x="2341" y="429"/>
                  <a:pt x="2342" y="429"/>
                </a:cubicBezTo>
                <a:cubicBezTo>
                  <a:pt x="2345" y="432"/>
                  <a:pt x="2344" y="433"/>
                  <a:pt x="2342" y="430"/>
                </a:cubicBezTo>
                <a:cubicBezTo>
                  <a:pt x="2341" y="430"/>
                  <a:pt x="2340" y="430"/>
                  <a:pt x="2340" y="429"/>
                </a:cubicBezTo>
                <a:cubicBezTo>
                  <a:pt x="2339" y="428"/>
                  <a:pt x="2341" y="428"/>
                  <a:pt x="2340" y="427"/>
                </a:cubicBezTo>
                <a:cubicBezTo>
                  <a:pt x="2339" y="429"/>
                  <a:pt x="2333" y="421"/>
                  <a:pt x="2335" y="421"/>
                </a:cubicBezTo>
                <a:cubicBezTo>
                  <a:pt x="2336" y="423"/>
                  <a:pt x="2340" y="425"/>
                  <a:pt x="2340" y="425"/>
                </a:cubicBezTo>
                <a:close/>
                <a:moveTo>
                  <a:pt x="2358" y="428"/>
                </a:moveTo>
                <a:cubicBezTo>
                  <a:pt x="2356" y="430"/>
                  <a:pt x="2360" y="430"/>
                  <a:pt x="2358" y="432"/>
                </a:cubicBezTo>
                <a:cubicBezTo>
                  <a:pt x="2357" y="430"/>
                  <a:pt x="2356" y="431"/>
                  <a:pt x="2356" y="430"/>
                </a:cubicBezTo>
                <a:cubicBezTo>
                  <a:pt x="2356" y="429"/>
                  <a:pt x="2356" y="427"/>
                  <a:pt x="2357" y="428"/>
                </a:cubicBezTo>
                <a:cubicBezTo>
                  <a:pt x="2356" y="429"/>
                  <a:pt x="2358" y="428"/>
                  <a:pt x="2358" y="428"/>
                </a:cubicBezTo>
                <a:close/>
                <a:moveTo>
                  <a:pt x="2356" y="443"/>
                </a:moveTo>
                <a:cubicBezTo>
                  <a:pt x="2355" y="443"/>
                  <a:pt x="2354" y="441"/>
                  <a:pt x="2354" y="440"/>
                </a:cubicBezTo>
                <a:cubicBezTo>
                  <a:pt x="2355" y="440"/>
                  <a:pt x="2356" y="442"/>
                  <a:pt x="2356" y="443"/>
                </a:cubicBezTo>
                <a:close/>
                <a:moveTo>
                  <a:pt x="2342" y="445"/>
                </a:moveTo>
                <a:cubicBezTo>
                  <a:pt x="2344" y="446"/>
                  <a:pt x="2344" y="447"/>
                  <a:pt x="2344" y="449"/>
                </a:cubicBezTo>
                <a:cubicBezTo>
                  <a:pt x="2344" y="447"/>
                  <a:pt x="2348" y="450"/>
                  <a:pt x="2346" y="450"/>
                </a:cubicBezTo>
                <a:cubicBezTo>
                  <a:pt x="2345" y="448"/>
                  <a:pt x="2344" y="450"/>
                  <a:pt x="2343" y="449"/>
                </a:cubicBezTo>
                <a:cubicBezTo>
                  <a:pt x="2345" y="447"/>
                  <a:pt x="2339" y="447"/>
                  <a:pt x="2342" y="445"/>
                </a:cubicBezTo>
                <a:close/>
                <a:moveTo>
                  <a:pt x="2336" y="451"/>
                </a:moveTo>
                <a:cubicBezTo>
                  <a:pt x="2335" y="451"/>
                  <a:pt x="2335" y="451"/>
                  <a:pt x="2335" y="451"/>
                </a:cubicBezTo>
                <a:cubicBezTo>
                  <a:pt x="2335" y="451"/>
                  <a:pt x="2335" y="450"/>
                  <a:pt x="2336" y="450"/>
                </a:cubicBezTo>
                <a:cubicBezTo>
                  <a:pt x="2336" y="450"/>
                  <a:pt x="2335" y="450"/>
                  <a:pt x="2336" y="449"/>
                </a:cubicBezTo>
                <a:cubicBezTo>
                  <a:pt x="2338" y="452"/>
                  <a:pt x="2341" y="455"/>
                  <a:pt x="2342" y="459"/>
                </a:cubicBezTo>
                <a:cubicBezTo>
                  <a:pt x="2339" y="457"/>
                  <a:pt x="2338" y="452"/>
                  <a:pt x="2336" y="451"/>
                </a:cubicBezTo>
                <a:close/>
                <a:moveTo>
                  <a:pt x="2340" y="464"/>
                </a:moveTo>
                <a:cubicBezTo>
                  <a:pt x="2339" y="464"/>
                  <a:pt x="2335" y="459"/>
                  <a:pt x="2336" y="459"/>
                </a:cubicBezTo>
                <a:cubicBezTo>
                  <a:pt x="2338" y="461"/>
                  <a:pt x="2340" y="462"/>
                  <a:pt x="2340" y="464"/>
                </a:cubicBezTo>
                <a:close/>
                <a:moveTo>
                  <a:pt x="2340" y="461"/>
                </a:moveTo>
                <a:cubicBezTo>
                  <a:pt x="2341" y="462"/>
                  <a:pt x="2342" y="461"/>
                  <a:pt x="2342" y="462"/>
                </a:cubicBezTo>
                <a:cubicBezTo>
                  <a:pt x="2341" y="464"/>
                  <a:pt x="2340" y="462"/>
                  <a:pt x="2340" y="461"/>
                </a:cubicBezTo>
                <a:close/>
                <a:moveTo>
                  <a:pt x="2344" y="442"/>
                </a:moveTo>
                <a:cubicBezTo>
                  <a:pt x="2343" y="441"/>
                  <a:pt x="2340" y="440"/>
                  <a:pt x="2342" y="439"/>
                </a:cubicBezTo>
                <a:cubicBezTo>
                  <a:pt x="2345" y="441"/>
                  <a:pt x="2345" y="443"/>
                  <a:pt x="2347" y="445"/>
                </a:cubicBezTo>
                <a:cubicBezTo>
                  <a:pt x="2348" y="449"/>
                  <a:pt x="2345" y="443"/>
                  <a:pt x="2344" y="442"/>
                </a:cubicBezTo>
                <a:close/>
                <a:moveTo>
                  <a:pt x="2346" y="441"/>
                </a:moveTo>
                <a:cubicBezTo>
                  <a:pt x="2344" y="439"/>
                  <a:pt x="2341" y="436"/>
                  <a:pt x="2342" y="434"/>
                </a:cubicBezTo>
                <a:cubicBezTo>
                  <a:pt x="2344" y="438"/>
                  <a:pt x="2352" y="443"/>
                  <a:pt x="2353" y="448"/>
                </a:cubicBezTo>
                <a:cubicBezTo>
                  <a:pt x="2351" y="445"/>
                  <a:pt x="2348" y="443"/>
                  <a:pt x="2346" y="441"/>
                </a:cubicBezTo>
                <a:close/>
                <a:moveTo>
                  <a:pt x="2352" y="455"/>
                </a:moveTo>
                <a:cubicBezTo>
                  <a:pt x="2353" y="457"/>
                  <a:pt x="2355" y="456"/>
                  <a:pt x="2353" y="458"/>
                </a:cubicBezTo>
                <a:cubicBezTo>
                  <a:pt x="2353" y="457"/>
                  <a:pt x="2351" y="456"/>
                  <a:pt x="2352" y="455"/>
                </a:cubicBezTo>
                <a:close/>
                <a:moveTo>
                  <a:pt x="2354" y="430"/>
                </a:moveTo>
                <a:cubicBezTo>
                  <a:pt x="2354" y="429"/>
                  <a:pt x="2354" y="429"/>
                  <a:pt x="2353" y="428"/>
                </a:cubicBezTo>
                <a:cubicBezTo>
                  <a:pt x="2354" y="426"/>
                  <a:pt x="2356" y="430"/>
                  <a:pt x="2354" y="430"/>
                </a:cubicBezTo>
                <a:close/>
                <a:moveTo>
                  <a:pt x="2353" y="423"/>
                </a:moveTo>
                <a:cubicBezTo>
                  <a:pt x="2353" y="424"/>
                  <a:pt x="2354" y="426"/>
                  <a:pt x="2354" y="427"/>
                </a:cubicBezTo>
                <a:cubicBezTo>
                  <a:pt x="2354" y="426"/>
                  <a:pt x="2351" y="424"/>
                  <a:pt x="2353" y="423"/>
                </a:cubicBezTo>
                <a:close/>
                <a:moveTo>
                  <a:pt x="2354" y="438"/>
                </a:moveTo>
                <a:cubicBezTo>
                  <a:pt x="2353" y="438"/>
                  <a:pt x="2353" y="439"/>
                  <a:pt x="2353" y="440"/>
                </a:cubicBezTo>
                <a:cubicBezTo>
                  <a:pt x="2352" y="439"/>
                  <a:pt x="2350" y="438"/>
                  <a:pt x="2350" y="436"/>
                </a:cubicBezTo>
                <a:cubicBezTo>
                  <a:pt x="2352" y="436"/>
                  <a:pt x="2351" y="438"/>
                  <a:pt x="2354" y="438"/>
                </a:cubicBezTo>
                <a:close/>
                <a:moveTo>
                  <a:pt x="2351" y="424"/>
                </a:moveTo>
                <a:cubicBezTo>
                  <a:pt x="2350" y="423"/>
                  <a:pt x="2351" y="424"/>
                  <a:pt x="2349" y="425"/>
                </a:cubicBezTo>
                <a:cubicBezTo>
                  <a:pt x="2349" y="424"/>
                  <a:pt x="2348" y="423"/>
                  <a:pt x="2349" y="422"/>
                </a:cubicBezTo>
                <a:cubicBezTo>
                  <a:pt x="2350" y="424"/>
                  <a:pt x="2350" y="419"/>
                  <a:pt x="2350" y="421"/>
                </a:cubicBezTo>
                <a:cubicBezTo>
                  <a:pt x="2351" y="422"/>
                  <a:pt x="2352" y="422"/>
                  <a:pt x="2351" y="424"/>
                </a:cubicBezTo>
                <a:close/>
                <a:moveTo>
                  <a:pt x="2347" y="437"/>
                </a:moveTo>
                <a:cubicBezTo>
                  <a:pt x="2347" y="437"/>
                  <a:pt x="2347" y="437"/>
                  <a:pt x="2346" y="437"/>
                </a:cubicBezTo>
                <a:cubicBezTo>
                  <a:pt x="2350" y="436"/>
                  <a:pt x="2350" y="442"/>
                  <a:pt x="2347" y="437"/>
                </a:cubicBezTo>
                <a:close/>
                <a:moveTo>
                  <a:pt x="2348" y="421"/>
                </a:moveTo>
                <a:cubicBezTo>
                  <a:pt x="2346" y="420"/>
                  <a:pt x="2345" y="418"/>
                  <a:pt x="2343" y="416"/>
                </a:cubicBezTo>
                <a:cubicBezTo>
                  <a:pt x="2345" y="415"/>
                  <a:pt x="2350" y="419"/>
                  <a:pt x="2348" y="421"/>
                </a:cubicBezTo>
                <a:close/>
                <a:moveTo>
                  <a:pt x="2344" y="406"/>
                </a:moveTo>
                <a:cubicBezTo>
                  <a:pt x="2344" y="407"/>
                  <a:pt x="2345" y="406"/>
                  <a:pt x="2345" y="407"/>
                </a:cubicBezTo>
                <a:cubicBezTo>
                  <a:pt x="2344" y="408"/>
                  <a:pt x="2342" y="407"/>
                  <a:pt x="2344" y="406"/>
                </a:cubicBezTo>
                <a:close/>
                <a:moveTo>
                  <a:pt x="2341" y="402"/>
                </a:moveTo>
                <a:cubicBezTo>
                  <a:pt x="2343" y="402"/>
                  <a:pt x="2342" y="404"/>
                  <a:pt x="2344" y="405"/>
                </a:cubicBezTo>
                <a:cubicBezTo>
                  <a:pt x="2341" y="407"/>
                  <a:pt x="2342" y="404"/>
                  <a:pt x="2341" y="402"/>
                </a:cubicBezTo>
                <a:close/>
                <a:moveTo>
                  <a:pt x="2335" y="447"/>
                </a:moveTo>
                <a:cubicBezTo>
                  <a:pt x="2335" y="448"/>
                  <a:pt x="2337" y="449"/>
                  <a:pt x="2335" y="449"/>
                </a:cubicBezTo>
                <a:cubicBezTo>
                  <a:pt x="2335" y="448"/>
                  <a:pt x="2334" y="448"/>
                  <a:pt x="2335" y="447"/>
                </a:cubicBezTo>
                <a:close/>
                <a:moveTo>
                  <a:pt x="2344" y="487"/>
                </a:moveTo>
                <a:cubicBezTo>
                  <a:pt x="2342" y="483"/>
                  <a:pt x="2337" y="479"/>
                  <a:pt x="2338" y="477"/>
                </a:cubicBezTo>
                <a:cubicBezTo>
                  <a:pt x="2339" y="481"/>
                  <a:pt x="2347" y="482"/>
                  <a:pt x="2344" y="487"/>
                </a:cubicBezTo>
                <a:close/>
                <a:moveTo>
                  <a:pt x="2347" y="469"/>
                </a:moveTo>
                <a:cubicBezTo>
                  <a:pt x="2346" y="468"/>
                  <a:pt x="2342" y="465"/>
                  <a:pt x="2342" y="463"/>
                </a:cubicBezTo>
                <a:cubicBezTo>
                  <a:pt x="2342" y="464"/>
                  <a:pt x="2343" y="463"/>
                  <a:pt x="2343" y="463"/>
                </a:cubicBezTo>
                <a:cubicBezTo>
                  <a:pt x="2343" y="465"/>
                  <a:pt x="2347" y="468"/>
                  <a:pt x="2348" y="468"/>
                </a:cubicBezTo>
                <a:cubicBezTo>
                  <a:pt x="2348" y="468"/>
                  <a:pt x="2347" y="469"/>
                  <a:pt x="2347" y="469"/>
                </a:cubicBezTo>
                <a:close/>
                <a:moveTo>
                  <a:pt x="2360" y="465"/>
                </a:moveTo>
                <a:cubicBezTo>
                  <a:pt x="2357" y="464"/>
                  <a:pt x="2354" y="464"/>
                  <a:pt x="2352" y="462"/>
                </a:cubicBezTo>
                <a:cubicBezTo>
                  <a:pt x="2352" y="462"/>
                  <a:pt x="2353" y="461"/>
                  <a:pt x="2353" y="461"/>
                </a:cubicBezTo>
                <a:cubicBezTo>
                  <a:pt x="2351" y="459"/>
                  <a:pt x="2346" y="454"/>
                  <a:pt x="2346" y="453"/>
                </a:cubicBezTo>
                <a:cubicBezTo>
                  <a:pt x="2343" y="448"/>
                  <a:pt x="2349" y="457"/>
                  <a:pt x="2351" y="456"/>
                </a:cubicBezTo>
                <a:cubicBezTo>
                  <a:pt x="2351" y="457"/>
                  <a:pt x="2352" y="456"/>
                  <a:pt x="2352" y="457"/>
                </a:cubicBezTo>
                <a:cubicBezTo>
                  <a:pt x="2350" y="458"/>
                  <a:pt x="2353" y="459"/>
                  <a:pt x="2353" y="460"/>
                </a:cubicBezTo>
                <a:cubicBezTo>
                  <a:pt x="2354" y="458"/>
                  <a:pt x="2354" y="461"/>
                  <a:pt x="2355" y="461"/>
                </a:cubicBezTo>
                <a:cubicBezTo>
                  <a:pt x="2357" y="460"/>
                  <a:pt x="2354" y="459"/>
                  <a:pt x="2355" y="458"/>
                </a:cubicBezTo>
                <a:cubicBezTo>
                  <a:pt x="2358" y="461"/>
                  <a:pt x="2361" y="462"/>
                  <a:pt x="2360" y="465"/>
                </a:cubicBezTo>
                <a:close/>
                <a:moveTo>
                  <a:pt x="2362" y="471"/>
                </a:moveTo>
                <a:cubicBezTo>
                  <a:pt x="2362" y="470"/>
                  <a:pt x="2360" y="469"/>
                  <a:pt x="2361" y="468"/>
                </a:cubicBezTo>
                <a:cubicBezTo>
                  <a:pt x="2361" y="469"/>
                  <a:pt x="2363" y="470"/>
                  <a:pt x="2362" y="471"/>
                </a:cubicBezTo>
                <a:close/>
                <a:moveTo>
                  <a:pt x="2373" y="480"/>
                </a:moveTo>
                <a:cubicBezTo>
                  <a:pt x="2372" y="479"/>
                  <a:pt x="2371" y="477"/>
                  <a:pt x="2372" y="476"/>
                </a:cubicBezTo>
                <a:cubicBezTo>
                  <a:pt x="2370" y="477"/>
                  <a:pt x="2370" y="474"/>
                  <a:pt x="2368" y="475"/>
                </a:cubicBezTo>
                <a:cubicBezTo>
                  <a:pt x="2370" y="472"/>
                  <a:pt x="2361" y="471"/>
                  <a:pt x="2365" y="468"/>
                </a:cubicBezTo>
                <a:cubicBezTo>
                  <a:pt x="2363" y="468"/>
                  <a:pt x="2364" y="467"/>
                  <a:pt x="2362" y="467"/>
                </a:cubicBezTo>
                <a:cubicBezTo>
                  <a:pt x="2362" y="465"/>
                  <a:pt x="2364" y="466"/>
                  <a:pt x="2363" y="465"/>
                </a:cubicBezTo>
                <a:cubicBezTo>
                  <a:pt x="2360" y="462"/>
                  <a:pt x="2356" y="456"/>
                  <a:pt x="2354" y="453"/>
                </a:cubicBezTo>
                <a:cubicBezTo>
                  <a:pt x="2357" y="454"/>
                  <a:pt x="2363" y="464"/>
                  <a:pt x="2364" y="461"/>
                </a:cubicBezTo>
                <a:cubicBezTo>
                  <a:pt x="2365" y="464"/>
                  <a:pt x="2371" y="467"/>
                  <a:pt x="2371" y="469"/>
                </a:cubicBezTo>
                <a:cubicBezTo>
                  <a:pt x="2372" y="467"/>
                  <a:pt x="2374" y="470"/>
                  <a:pt x="2376" y="471"/>
                </a:cubicBezTo>
                <a:cubicBezTo>
                  <a:pt x="2375" y="471"/>
                  <a:pt x="2374" y="471"/>
                  <a:pt x="2374" y="471"/>
                </a:cubicBezTo>
                <a:cubicBezTo>
                  <a:pt x="2375" y="473"/>
                  <a:pt x="2376" y="474"/>
                  <a:pt x="2374" y="473"/>
                </a:cubicBezTo>
                <a:cubicBezTo>
                  <a:pt x="2374" y="475"/>
                  <a:pt x="2375" y="476"/>
                  <a:pt x="2377" y="477"/>
                </a:cubicBezTo>
                <a:cubicBezTo>
                  <a:pt x="2376" y="478"/>
                  <a:pt x="2375" y="479"/>
                  <a:pt x="2373" y="480"/>
                </a:cubicBezTo>
                <a:close/>
                <a:moveTo>
                  <a:pt x="2366" y="459"/>
                </a:moveTo>
                <a:cubicBezTo>
                  <a:pt x="2367" y="458"/>
                  <a:pt x="2367" y="458"/>
                  <a:pt x="2368" y="459"/>
                </a:cubicBezTo>
                <a:cubicBezTo>
                  <a:pt x="2367" y="460"/>
                  <a:pt x="2366" y="459"/>
                  <a:pt x="2366" y="459"/>
                </a:cubicBezTo>
                <a:close/>
                <a:moveTo>
                  <a:pt x="2368" y="459"/>
                </a:moveTo>
                <a:cubicBezTo>
                  <a:pt x="2370" y="461"/>
                  <a:pt x="2371" y="462"/>
                  <a:pt x="2371" y="464"/>
                </a:cubicBezTo>
                <a:cubicBezTo>
                  <a:pt x="2370" y="462"/>
                  <a:pt x="2367" y="461"/>
                  <a:pt x="2368" y="459"/>
                </a:cubicBezTo>
                <a:close/>
                <a:moveTo>
                  <a:pt x="2390" y="472"/>
                </a:moveTo>
                <a:cubicBezTo>
                  <a:pt x="2389" y="471"/>
                  <a:pt x="2387" y="471"/>
                  <a:pt x="2389" y="470"/>
                </a:cubicBezTo>
                <a:cubicBezTo>
                  <a:pt x="2390" y="470"/>
                  <a:pt x="2390" y="471"/>
                  <a:pt x="2390" y="472"/>
                </a:cubicBezTo>
                <a:close/>
                <a:moveTo>
                  <a:pt x="2391" y="471"/>
                </a:moveTo>
                <a:cubicBezTo>
                  <a:pt x="2390" y="470"/>
                  <a:pt x="2390" y="469"/>
                  <a:pt x="2391" y="468"/>
                </a:cubicBezTo>
                <a:cubicBezTo>
                  <a:pt x="2391" y="469"/>
                  <a:pt x="2393" y="470"/>
                  <a:pt x="2391" y="471"/>
                </a:cubicBezTo>
                <a:close/>
                <a:moveTo>
                  <a:pt x="2394" y="520"/>
                </a:moveTo>
                <a:cubicBezTo>
                  <a:pt x="2395" y="522"/>
                  <a:pt x="2398" y="524"/>
                  <a:pt x="2397" y="526"/>
                </a:cubicBezTo>
                <a:cubicBezTo>
                  <a:pt x="2395" y="524"/>
                  <a:pt x="2394" y="521"/>
                  <a:pt x="2394" y="520"/>
                </a:cubicBezTo>
                <a:close/>
                <a:moveTo>
                  <a:pt x="2396" y="530"/>
                </a:moveTo>
                <a:cubicBezTo>
                  <a:pt x="2395" y="529"/>
                  <a:pt x="2397" y="528"/>
                  <a:pt x="2397" y="528"/>
                </a:cubicBezTo>
                <a:cubicBezTo>
                  <a:pt x="2398" y="529"/>
                  <a:pt x="2399" y="528"/>
                  <a:pt x="2399" y="528"/>
                </a:cubicBezTo>
                <a:cubicBezTo>
                  <a:pt x="2398" y="530"/>
                  <a:pt x="2400" y="529"/>
                  <a:pt x="2400" y="530"/>
                </a:cubicBezTo>
                <a:cubicBezTo>
                  <a:pt x="2397" y="532"/>
                  <a:pt x="2398" y="526"/>
                  <a:pt x="2396" y="530"/>
                </a:cubicBezTo>
                <a:close/>
                <a:moveTo>
                  <a:pt x="2401" y="473"/>
                </a:moveTo>
                <a:cubicBezTo>
                  <a:pt x="2399" y="469"/>
                  <a:pt x="2394" y="467"/>
                  <a:pt x="2395" y="463"/>
                </a:cubicBezTo>
                <a:cubicBezTo>
                  <a:pt x="2392" y="461"/>
                  <a:pt x="2384" y="455"/>
                  <a:pt x="2385" y="450"/>
                </a:cubicBezTo>
                <a:cubicBezTo>
                  <a:pt x="2391" y="458"/>
                  <a:pt x="2399" y="465"/>
                  <a:pt x="2401" y="473"/>
                </a:cubicBezTo>
                <a:close/>
                <a:moveTo>
                  <a:pt x="2378" y="443"/>
                </a:moveTo>
                <a:cubicBezTo>
                  <a:pt x="2379" y="445"/>
                  <a:pt x="2382" y="447"/>
                  <a:pt x="2381" y="449"/>
                </a:cubicBezTo>
                <a:cubicBezTo>
                  <a:pt x="2380" y="447"/>
                  <a:pt x="2377" y="445"/>
                  <a:pt x="2378" y="443"/>
                </a:cubicBezTo>
                <a:close/>
                <a:moveTo>
                  <a:pt x="2379" y="452"/>
                </a:moveTo>
                <a:cubicBezTo>
                  <a:pt x="2381" y="454"/>
                  <a:pt x="2382" y="454"/>
                  <a:pt x="2383" y="456"/>
                </a:cubicBezTo>
                <a:cubicBezTo>
                  <a:pt x="2383" y="456"/>
                  <a:pt x="2383" y="455"/>
                  <a:pt x="2383" y="456"/>
                </a:cubicBezTo>
                <a:cubicBezTo>
                  <a:pt x="2383" y="457"/>
                  <a:pt x="2386" y="456"/>
                  <a:pt x="2384" y="458"/>
                </a:cubicBezTo>
                <a:cubicBezTo>
                  <a:pt x="2381" y="457"/>
                  <a:pt x="2381" y="455"/>
                  <a:pt x="2379" y="452"/>
                </a:cubicBezTo>
                <a:cubicBezTo>
                  <a:pt x="2378" y="451"/>
                  <a:pt x="2378" y="451"/>
                  <a:pt x="2377" y="450"/>
                </a:cubicBezTo>
                <a:cubicBezTo>
                  <a:pt x="2376" y="448"/>
                  <a:pt x="2379" y="451"/>
                  <a:pt x="2379" y="452"/>
                </a:cubicBezTo>
                <a:close/>
                <a:moveTo>
                  <a:pt x="2373" y="439"/>
                </a:moveTo>
                <a:cubicBezTo>
                  <a:pt x="2375" y="441"/>
                  <a:pt x="2377" y="439"/>
                  <a:pt x="2377" y="443"/>
                </a:cubicBezTo>
                <a:cubicBezTo>
                  <a:pt x="2377" y="442"/>
                  <a:pt x="2376" y="442"/>
                  <a:pt x="2376" y="443"/>
                </a:cubicBezTo>
                <a:cubicBezTo>
                  <a:pt x="2375" y="442"/>
                  <a:pt x="2372" y="439"/>
                  <a:pt x="2373" y="439"/>
                </a:cubicBezTo>
                <a:close/>
                <a:moveTo>
                  <a:pt x="2377" y="451"/>
                </a:moveTo>
                <a:cubicBezTo>
                  <a:pt x="2374" y="453"/>
                  <a:pt x="2375" y="448"/>
                  <a:pt x="2375" y="448"/>
                </a:cubicBezTo>
                <a:cubicBezTo>
                  <a:pt x="2376" y="449"/>
                  <a:pt x="2375" y="451"/>
                  <a:pt x="2377" y="451"/>
                </a:cubicBezTo>
                <a:close/>
                <a:moveTo>
                  <a:pt x="2364" y="436"/>
                </a:moveTo>
                <a:cubicBezTo>
                  <a:pt x="2365" y="438"/>
                  <a:pt x="2368" y="438"/>
                  <a:pt x="2367" y="440"/>
                </a:cubicBezTo>
                <a:cubicBezTo>
                  <a:pt x="2366" y="440"/>
                  <a:pt x="2366" y="438"/>
                  <a:pt x="2365" y="439"/>
                </a:cubicBezTo>
                <a:cubicBezTo>
                  <a:pt x="2367" y="442"/>
                  <a:pt x="2370" y="442"/>
                  <a:pt x="2369" y="445"/>
                </a:cubicBezTo>
                <a:cubicBezTo>
                  <a:pt x="2367" y="443"/>
                  <a:pt x="2363" y="439"/>
                  <a:pt x="2364" y="436"/>
                </a:cubicBezTo>
                <a:close/>
                <a:moveTo>
                  <a:pt x="2362" y="441"/>
                </a:moveTo>
                <a:cubicBezTo>
                  <a:pt x="2363" y="441"/>
                  <a:pt x="2364" y="442"/>
                  <a:pt x="2365" y="442"/>
                </a:cubicBezTo>
                <a:cubicBezTo>
                  <a:pt x="2364" y="443"/>
                  <a:pt x="2362" y="442"/>
                  <a:pt x="2362" y="441"/>
                </a:cubicBezTo>
                <a:close/>
                <a:moveTo>
                  <a:pt x="2369" y="455"/>
                </a:moveTo>
                <a:cubicBezTo>
                  <a:pt x="2369" y="455"/>
                  <a:pt x="2370" y="461"/>
                  <a:pt x="2373" y="459"/>
                </a:cubicBezTo>
                <a:cubicBezTo>
                  <a:pt x="2372" y="459"/>
                  <a:pt x="2373" y="457"/>
                  <a:pt x="2371" y="457"/>
                </a:cubicBezTo>
                <a:cubicBezTo>
                  <a:pt x="2371" y="457"/>
                  <a:pt x="2372" y="456"/>
                  <a:pt x="2373" y="456"/>
                </a:cubicBezTo>
                <a:cubicBezTo>
                  <a:pt x="2376" y="457"/>
                  <a:pt x="2374" y="459"/>
                  <a:pt x="2378" y="459"/>
                </a:cubicBezTo>
                <a:cubicBezTo>
                  <a:pt x="2377" y="459"/>
                  <a:pt x="2379" y="459"/>
                  <a:pt x="2378" y="458"/>
                </a:cubicBezTo>
                <a:cubicBezTo>
                  <a:pt x="2375" y="456"/>
                  <a:pt x="2373" y="454"/>
                  <a:pt x="2371" y="449"/>
                </a:cubicBezTo>
                <a:cubicBezTo>
                  <a:pt x="2375" y="450"/>
                  <a:pt x="2375" y="457"/>
                  <a:pt x="2380" y="457"/>
                </a:cubicBezTo>
                <a:cubicBezTo>
                  <a:pt x="2379" y="455"/>
                  <a:pt x="2378" y="455"/>
                  <a:pt x="2376" y="452"/>
                </a:cubicBezTo>
                <a:cubicBezTo>
                  <a:pt x="2380" y="454"/>
                  <a:pt x="2384" y="460"/>
                  <a:pt x="2386" y="463"/>
                </a:cubicBezTo>
                <a:cubicBezTo>
                  <a:pt x="2383" y="462"/>
                  <a:pt x="2386" y="468"/>
                  <a:pt x="2388" y="467"/>
                </a:cubicBezTo>
                <a:cubicBezTo>
                  <a:pt x="2388" y="466"/>
                  <a:pt x="2386" y="465"/>
                  <a:pt x="2387" y="464"/>
                </a:cubicBezTo>
                <a:cubicBezTo>
                  <a:pt x="2388" y="465"/>
                  <a:pt x="2391" y="468"/>
                  <a:pt x="2390" y="469"/>
                </a:cubicBezTo>
                <a:cubicBezTo>
                  <a:pt x="2388" y="467"/>
                  <a:pt x="2387" y="470"/>
                  <a:pt x="2385" y="469"/>
                </a:cubicBezTo>
                <a:cubicBezTo>
                  <a:pt x="2387" y="470"/>
                  <a:pt x="2389" y="471"/>
                  <a:pt x="2388" y="473"/>
                </a:cubicBezTo>
                <a:cubicBezTo>
                  <a:pt x="2387" y="473"/>
                  <a:pt x="2387" y="473"/>
                  <a:pt x="2386" y="473"/>
                </a:cubicBezTo>
                <a:cubicBezTo>
                  <a:pt x="2387" y="474"/>
                  <a:pt x="2388" y="474"/>
                  <a:pt x="2389" y="475"/>
                </a:cubicBezTo>
                <a:cubicBezTo>
                  <a:pt x="2387" y="476"/>
                  <a:pt x="2387" y="475"/>
                  <a:pt x="2386" y="477"/>
                </a:cubicBezTo>
                <a:cubicBezTo>
                  <a:pt x="2383" y="475"/>
                  <a:pt x="2377" y="474"/>
                  <a:pt x="2379" y="470"/>
                </a:cubicBezTo>
                <a:cubicBezTo>
                  <a:pt x="2377" y="472"/>
                  <a:pt x="2376" y="469"/>
                  <a:pt x="2376" y="467"/>
                </a:cubicBezTo>
                <a:cubicBezTo>
                  <a:pt x="2373" y="468"/>
                  <a:pt x="2374" y="467"/>
                  <a:pt x="2375" y="465"/>
                </a:cubicBezTo>
                <a:cubicBezTo>
                  <a:pt x="2374" y="465"/>
                  <a:pt x="2369" y="458"/>
                  <a:pt x="2368" y="457"/>
                </a:cubicBezTo>
                <a:cubicBezTo>
                  <a:pt x="2365" y="459"/>
                  <a:pt x="2360" y="454"/>
                  <a:pt x="2361" y="451"/>
                </a:cubicBezTo>
                <a:cubicBezTo>
                  <a:pt x="2361" y="452"/>
                  <a:pt x="2362" y="453"/>
                  <a:pt x="2363" y="452"/>
                </a:cubicBezTo>
                <a:cubicBezTo>
                  <a:pt x="2361" y="449"/>
                  <a:pt x="2359" y="448"/>
                  <a:pt x="2359" y="445"/>
                </a:cubicBezTo>
                <a:cubicBezTo>
                  <a:pt x="2362" y="449"/>
                  <a:pt x="2367" y="451"/>
                  <a:pt x="2369" y="455"/>
                </a:cubicBezTo>
                <a:close/>
                <a:moveTo>
                  <a:pt x="2370" y="455"/>
                </a:moveTo>
                <a:cubicBezTo>
                  <a:pt x="2371" y="454"/>
                  <a:pt x="2372" y="454"/>
                  <a:pt x="2372" y="455"/>
                </a:cubicBezTo>
                <a:cubicBezTo>
                  <a:pt x="2372" y="456"/>
                  <a:pt x="2371" y="456"/>
                  <a:pt x="2371" y="456"/>
                </a:cubicBezTo>
                <a:cubicBezTo>
                  <a:pt x="2371" y="456"/>
                  <a:pt x="2370" y="456"/>
                  <a:pt x="2370" y="455"/>
                </a:cubicBezTo>
                <a:close/>
                <a:moveTo>
                  <a:pt x="2354" y="418"/>
                </a:moveTo>
                <a:cubicBezTo>
                  <a:pt x="2355" y="421"/>
                  <a:pt x="2363" y="427"/>
                  <a:pt x="2360" y="430"/>
                </a:cubicBezTo>
                <a:cubicBezTo>
                  <a:pt x="2360" y="425"/>
                  <a:pt x="2354" y="422"/>
                  <a:pt x="2354" y="418"/>
                </a:cubicBezTo>
                <a:close/>
                <a:moveTo>
                  <a:pt x="2354" y="417"/>
                </a:moveTo>
                <a:cubicBezTo>
                  <a:pt x="2349" y="419"/>
                  <a:pt x="2348" y="412"/>
                  <a:pt x="2346" y="408"/>
                </a:cubicBezTo>
                <a:cubicBezTo>
                  <a:pt x="2347" y="411"/>
                  <a:pt x="2351" y="415"/>
                  <a:pt x="2354" y="417"/>
                </a:cubicBezTo>
                <a:close/>
                <a:moveTo>
                  <a:pt x="2352" y="403"/>
                </a:moveTo>
                <a:cubicBezTo>
                  <a:pt x="2352" y="406"/>
                  <a:pt x="2357" y="407"/>
                  <a:pt x="2354" y="409"/>
                </a:cubicBezTo>
                <a:cubicBezTo>
                  <a:pt x="2354" y="407"/>
                  <a:pt x="2351" y="405"/>
                  <a:pt x="2352" y="403"/>
                </a:cubicBezTo>
                <a:close/>
                <a:moveTo>
                  <a:pt x="2350" y="402"/>
                </a:moveTo>
                <a:cubicBezTo>
                  <a:pt x="2349" y="402"/>
                  <a:pt x="2349" y="400"/>
                  <a:pt x="2349" y="399"/>
                </a:cubicBezTo>
                <a:cubicBezTo>
                  <a:pt x="2349" y="400"/>
                  <a:pt x="2351" y="401"/>
                  <a:pt x="2350" y="402"/>
                </a:cubicBezTo>
                <a:close/>
                <a:moveTo>
                  <a:pt x="2352" y="409"/>
                </a:moveTo>
                <a:cubicBezTo>
                  <a:pt x="2350" y="406"/>
                  <a:pt x="2347" y="404"/>
                  <a:pt x="2347" y="401"/>
                </a:cubicBezTo>
                <a:cubicBezTo>
                  <a:pt x="2345" y="398"/>
                  <a:pt x="2341" y="397"/>
                  <a:pt x="2342" y="393"/>
                </a:cubicBezTo>
                <a:cubicBezTo>
                  <a:pt x="2341" y="393"/>
                  <a:pt x="2340" y="393"/>
                  <a:pt x="2339" y="393"/>
                </a:cubicBezTo>
                <a:cubicBezTo>
                  <a:pt x="2340" y="392"/>
                  <a:pt x="2341" y="391"/>
                  <a:pt x="2340" y="390"/>
                </a:cubicBezTo>
                <a:cubicBezTo>
                  <a:pt x="2340" y="390"/>
                  <a:pt x="2339" y="390"/>
                  <a:pt x="2338" y="391"/>
                </a:cubicBezTo>
                <a:cubicBezTo>
                  <a:pt x="2338" y="390"/>
                  <a:pt x="2337" y="389"/>
                  <a:pt x="2338" y="388"/>
                </a:cubicBezTo>
                <a:cubicBezTo>
                  <a:pt x="2345" y="389"/>
                  <a:pt x="2349" y="402"/>
                  <a:pt x="2352" y="409"/>
                </a:cubicBezTo>
                <a:close/>
                <a:moveTo>
                  <a:pt x="2337" y="383"/>
                </a:moveTo>
                <a:cubicBezTo>
                  <a:pt x="2338" y="384"/>
                  <a:pt x="2339" y="382"/>
                  <a:pt x="2340" y="383"/>
                </a:cubicBezTo>
                <a:cubicBezTo>
                  <a:pt x="2340" y="385"/>
                  <a:pt x="2337" y="384"/>
                  <a:pt x="2337" y="383"/>
                </a:cubicBezTo>
                <a:close/>
                <a:moveTo>
                  <a:pt x="2336" y="385"/>
                </a:moveTo>
                <a:cubicBezTo>
                  <a:pt x="2337" y="385"/>
                  <a:pt x="2338" y="386"/>
                  <a:pt x="2339" y="386"/>
                </a:cubicBezTo>
                <a:cubicBezTo>
                  <a:pt x="2339" y="386"/>
                  <a:pt x="2338" y="385"/>
                  <a:pt x="2339" y="385"/>
                </a:cubicBezTo>
                <a:cubicBezTo>
                  <a:pt x="2340" y="385"/>
                  <a:pt x="2339" y="387"/>
                  <a:pt x="2338" y="388"/>
                </a:cubicBezTo>
                <a:cubicBezTo>
                  <a:pt x="2337" y="387"/>
                  <a:pt x="2336" y="388"/>
                  <a:pt x="2336" y="387"/>
                </a:cubicBezTo>
                <a:cubicBezTo>
                  <a:pt x="2337" y="386"/>
                  <a:pt x="2335" y="386"/>
                  <a:pt x="2336" y="385"/>
                </a:cubicBezTo>
                <a:close/>
                <a:moveTo>
                  <a:pt x="2335" y="380"/>
                </a:moveTo>
                <a:cubicBezTo>
                  <a:pt x="2335" y="380"/>
                  <a:pt x="2335" y="380"/>
                  <a:pt x="2334" y="380"/>
                </a:cubicBezTo>
                <a:cubicBezTo>
                  <a:pt x="2334" y="380"/>
                  <a:pt x="2335" y="381"/>
                  <a:pt x="2334" y="381"/>
                </a:cubicBezTo>
                <a:cubicBezTo>
                  <a:pt x="2334" y="380"/>
                  <a:pt x="2331" y="381"/>
                  <a:pt x="2332" y="379"/>
                </a:cubicBezTo>
                <a:cubicBezTo>
                  <a:pt x="2332" y="380"/>
                  <a:pt x="2333" y="378"/>
                  <a:pt x="2334" y="379"/>
                </a:cubicBezTo>
                <a:cubicBezTo>
                  <a:pt x="2334" y="378"/>
                  <a:pt x="2333" y="378"/>
                  <a:pt x="2334" y="378"/>
                </a:cubicBezTo>
                <a:cubicBezTo>
                  <a:pt x="2334" y="379"/>
                  <a:pt x="2336" y="379"/>
                  <a:pt x="2335" y="380"/>
                </a:cubicBezTo>
                <a:close/>
                <a:moveTo>
                  <a:pt x="2335" y="371"/>
                </a:moveTo>
                <a:cubicBezTo>
                  <a:pt x="2336" y="372"/>
                  <a:pt x="2335" y="374"/>
                  <a:pt x="2334" y="373"/>
                </a:cubicBezTo>
                <a:cubicBezTo>
                  <a:pt x="2335" y="373"/>
                  <a:pt x="2333" y="372"/>
                  <a:pt x="2335" y="371"/>
                </a:cubicBezTo>
                <a:close/>
                <a:moveTo>
                  <a:pt x="2329" y="352"/>
                </a:moveTo>
                <a:cubicBezTo>
                  <a:pt x="2328" y="352"/>
                  <a:pt x="2328" y="351"/>
                  <a:pt x="2327" y="351"/>
                </a:cubicBezTo>
                <a:cubicBezTo>
                  <a:pt x="2327" y="352"/>
                  <a:pt x="2331" y="353"/>
                  <a:pt x="2332" y="356"/>
                </a:cubicBezTo>
                <a:cubicBezTo>
                  <a:pt x="2331" y="356"/>
                  <a:pt x="2333" y="363"/>
                  <a:pt x="2335" y="361"/>
                </a:cubicBezTo>
                <a:cubicBezTo>
                  <a:pt x="2338" y="362"/>
                  <a:pt x="2336" y="364"/>
                  <a:pt x="2338" y="365"/>
                </a:cubicBezTo>
                <a:cubicBezTo>
                  <a:pt x="2338" y="367"/>
                  <a:pt x="2335" y="364"/>
                  <a:pt x="2334" y="366"/>
                </a:cubicBezTo>
                <a:cubicBezTo>
                  <a:pt x="2335" y="368"/>
                  <a:pt x="2337" y="369"/>
                  <a:pt x="2338" y="372"/>
                </a:cubicBezTo>
                <a:cubicBezTo>
                  <a:pt x="2337" y="372"/>
                  <a:pt x="2337" y="371"/>
                  <a:pt x="2336" y="372"/>
                </a:cubicBezTo>
                <a:cubicBezTo>
                  <a:pt x="2335" y="369"/>
                  <a:pt x="2333" y="367"/>
                  <a:pt x="2331" y="364"/>
                </a:cubicBezTo>
                <a:cubicBezTo>
                  <a:pt x="2332" y="363"/>
                  <a:pt x="2332" y="364"/>
                  <a:pt x="2333" y="364"/>
                </a:cubicBezTo>
                <a:cubicBezTo>
                  <a:pt x="2330" y="360"/>
                  <a:pt x="2327" y="355"/>
                  <a:pt x="2324" y="353"/>
                </a:cubicBezTo>
                <a:cubicBezTo>
                  <a:pt x="2324" y="355"/>
                  <a:pt x="2326" y="357"/>
                  <a:pt x="2328" y="360"/>
                </a:cubicBezTo>
                <a:cubicBezTo>
                  <a:pt x="2327" y="360"/>
                  <a:pt x="2326" y="360"/>
                  <a:pt x="2324" y="360"/>
                </a:cubicBezTo>
                <a:cubicBezTo>
                  <a:pt x="2323" y="359"/>
                  <a:pt x="2322" y="358"/>
                  <a:pt x="2320" y="358"/>
                </a:cubicBezTo>
                <a:cubicBezTo>
                  <a:pt x="2321" y="358"/>
                  <a:pt x="2321" y="359"/>
                  <a:pt x="2322" y="360"/>
                </a:cubicBezTo>
                <a:cubicBezTo>
                  <a:pt x="2322" y="360"/>
                  <a:pt x="2321" y="360"/>
                  <a:pt x="2321" y="360"/>
                </a:cubicBezTo>
                <a:cubicBezTo>
                  <a:pt x="2320" y="359"/>
                  <a:pt x="2320" y="359"/>
                  <a:pt x="2319" y="358"/>
                </a:cubicBezTo>
                <a:cubicBezTo>
                  <a:pt x="2318" y="358"/>
                  <a:pt x="2318" y="358"/>
                  <a:pt x="2317" y="359"/>
                </a:cubicBezTo>
                <a:cubicBezTo>
                  <a:pt x="2316" y="360"/>
                  <a:pt x="2316" y="358"/>
                  <a:pt x="2315" y="358"/>
                </a:cubicBezTo>
                <a:cubicBezTo>
                  <a:pt x="2315" y="356"/>
                  <a:pt x="2317" y="359"/>
                  <a:pt x="2318" y="357"/>
                </a:cubicBezTo>
                <a:cubicBezTo>
                  <a:pt x="2313" y="357"/>
                  <a:pt x="2309" y="352"/>
                  <a:pt x="2306" y="347"/>
                </a:cubicBezTo>
                <a:cubicBezTo>
                  <a:pt x="2308" y="345"/>
                  <a:pt x="2307" y="349"/>
                  <a:pt x="2309" y="347"/>
                </a:cubicBezTo>
                <a:cubicBezTo>
                  <a:pt x="2307" y="346"/>
                  <a:pt x="2308" y="345"/>
                  <a:pt x="2310" y="344"/>
                </a:cubicBezTo>
                <a:cubicBezTo>
                  <a:pt x="2309" y="344"/>
                  <a:pt x="2310" y="342"/>
                  <a:pt x="2308" y="344"/>
                </a:cubicBezTo>
                <a:cubicBezTo>
                  <a:pt x="2307" y="344"/>
                  <a:pt x="2306" y="342"/>
                  <a:pt x="2305" y="341"/>
                </a:cubicBezTo>
                <a:cubicBezTo>
                  <a:pt x="2306" y="341"/>
                  <a:pt x="2307" y="341"/>
                  <a:pt x="2308" y="341"/>
                </a:cubicBezTo>
                <a:cubicBezTo>
                  <a:pt x="2308" y="342"/>
                  <a:pt x="2308" y="342"/>
                  <a:pt x="2307" y="342"/>
                </a:cubicBezTo>
                <a:cubicBezTo>
                  <a:pt x="2307" y="342"/>
                  <a:pt x="2308" y="343"/>
                  <a:pt x="2308" y="343"/>
                </a:cubicBezTo>
                <a:cubicBezTo>
                  <a:pt x="2308" y="343"/>
                  <a:pt x="2309" y="342"/>
                  <a:pt x="2309" y="342"/>
                </a:cubicBezTo>
                <a:cubicBezTo>
                  <a:pt x="2310" y="342"/>
                  <a:pt x="2312" y="342"/>
                  <a:pt x="2313" y="342"/>
                </a:cubicBezTo>
                <a:cubicBezTo>
                  <a:pt x="2314" y="343"/>
                  <a:pt x="2314" y="343"/>
                  <a:pt x="2314" y="343"/>
                </a:cubicBezTo>
                <a:cubicBezTo>
                  <a:pt x="2314" y="343"/>
                  <a:pt x="2314" y="343"/>
                  <a:pt x="2314" y="342"/>
                </a:cubicBezTo>
                <a:cubicBezTo>
                  <a:pt x="2315" y="342"/>
                  <a:pt x="2315" y="342"/>
                  <a:pt x="2316" y="343"/>
                </a:cubicBezTo>
                <a:cubicBezTo>
                  <a:pt x="2317" y="344"/>
                  <a:pt x="2317" y="346"/>
                  <a:pt x="2318" y="348"/>
                </a:cubicBezTo>
                <a:cubicBezTo>
                  <a:pt x="2319" y="349"/>
                  <a:pt x="2318" y="346"/>
                  <a:pt x="2320" y="347"/>
                </a:cubicBezTo>
                <a:cubicBezTo>
                  <a:pt x="2320" y="347"/>
                  <a:pt x="2319" y="348"/>
                  <a:pt x="2318" y="349"/>
                </a:cubicBezTo>
                <a:cubicBezTo>
                  <a:pt x="2320" y="350"/>
                  <a:pt x="2320" y="351"/>
                  <a:pt x="2322" y="350"/>
                </a:cubicBezTo>
                <a:cubicBezTo>
                  <a:pt x="2322" y="351"/>
                  <a:pt x="2322" y="352"/>
                  <a:pt x="2324" y="351"/>
                </a:cubicBezTo>
                <a:cubicBezTo>
                  <a:pt x="2322" y="349"/>
                  <a:pt x="2319" y="346"/>
                  <a:pt x="2317" y="343"/>
                </a:cubicBezTo>
                <a:cubicBezTo>
                  <a:pt x="2319" y="343"/>
                  <a:pt x="2321" y="343"/>
                  <a:pt x="2322" y="343"/>
                </a:cubicBezTo>
                <a:cubicBezTo>
                  <a:pt x="2324" y="347"/>
                  <a:pt x="2324" y="348"/>
                  <a:pt x="2329" y="352"/>
                </a:cubicBezTo>
                <a:close/>
                <a:moveTo>
                  <a:pt x="2338" y="231"/>
                </a:moveTo>
                <a:cubicBezTo>
                  <a:pt x="2338" y="231"/>
                  <a:pt x="2332" y="231"/>
                  <a:pt x="2333" y="230"/>
                </a:cubicBezTo>
                <a:cubicBezTo>
                  <a:pt x="2333" y="230"/>
                  <a:pt x="2334" y="230"/>
                  <a:pt x="2334" y="230"/>
                </a:cubicBezTo>
                <a:cubicBezTo>
                  <a:pt x="2334" y="232"/>
                  <a:pt x="2336" y="229"/>
                  <a:pt x="2335" y="231"/>
                </a:cubicBezTo>
                <a:cubicBezTo>
                  <a:pt x="2336" y="230"/>
                  <a:pt x="2336" y="230"/>
                  <a:pt x="2336" y="230"/>
                </a:cubicBezTo>
                <a:cubicBezTo>
                  <a:pt x="2336" y="230"/>
                  <a:pt x="2337" y="230"/>
                  <a:pt x="2337" y="230"/>
                </a:cubicBezTo>
                <a:cubicBezTo>
                  <a:pt x="2337" y="230"/>
                  <a:pt x="2336" y="230"/>
                  <a:pt x="2336" y="231"/>
                </a:cubicBezTo>
                <a:cubicBezTo>
                  <a:pt x="2337" y="231"/>
                  <a:pt x="2338" y="231"/>
                  <a:pt x="2339" y="231"/>
                </a:cubicBezTo>
                <a:cubicBezTo>
                  <a:pt x="2338" y="231"/>
                  <a:pt x="2338" y="231"/>
                  <a:pt x="2338" y="231"/>
                </a:cubicBezTo>
                <a:close/>
                <a:moveTo>
                  <a:pt x="2346" y="353"/>
                </a:moveTo>
                <a:cubicBezTo>
                  <a:pt x="2346" y="353"/>
                  <a:pt x="2346" y="353"/>
                  <a:pt x="2346" y="354"/>
                </a:cubicBezTo>
                <a:cubicBezTo>
                  <a:pt x="2347" y="354"/>
                  <a:pt x="2350" y="358"/>
                  <a:pt x="2348" y="356"/>
                </a:cubicBezTo>
                <a:cubicBezTo>
                  <a:pt x="2347" y="355"/>
                  <a:pt x="2344" y="352"/>
                  <a:pt x="2346" y="353"/>
                </a:cubicBezTo>
                <a:close/>
                <a:moveTo>
                  <a:pt x="2344" y="349"/>
                </a:moveTo>
                <a:cubicBezTo>
                  <a:pt x="2345" y="350"/>
                  <a:pt x="2346" y="351"/>
                  <a:pt x="2345" y="351"/>
                </a:cubicBezTo>
                <a:cubicBezTo>
                  <a:pt x="2344" y="350"/>
                  <a:pt x="2342" y="350"/>
                  <a:pt x="2344" y="349"/>
                </a:cubicBezTo>
                <a:close/>
                <a:moveTo>
                  <a:pt x="2324" y="226"/>
                </a:moveTo>
                <a:cubicBezTo>
                  <a:pt x="2329" y="225"/>
                  <a:pt x="2333" y="225"/>
                  <a:pt x="2336" y="225"/>
                </a:cubicBezTo>
                <a:cubicBezTo>
                  <a:pt x="2339" y="226"/>
                  <a:pt x="2342" y="227"/>
                  <a:pt x="2345" y="227"/>
                </a:cubicBezTo>
                <a:cubicBezTo>
                  <a:pt x="2346" y="228"/>
                  <a:pt x="2347" y="228"/>
                  <a:pt x="2348" y="228"/>
                </a:cubicBezTo>
                <a:cubicBezTo>
                  <a:pt x="2340" y="228"/>
                  <a:pt x="2331" y="228"/>
                  <a:pt x="2324" y="226"/>
                </a:cubicBezTo>
                <a:close/>
                <a:moveTo>
                  <a:pt x="2348" y="291"/>
                </a:moveTo>
                <a:cubicBezTo>
                  <a:pt x="2348" y="290"/>
                  <a:pt x="2349" y="290"/>
                  <a:pt x="2350" y="289"/>
                </a:cubicBezTo>
                <a:cubicBezTo>
                  <a:pt x="2350" y="289"/>
                  <a:pt x="2350" y="290"/>
                  <a:pt x="2350" y="290"/>
                </a:cubicBezTo>
                <a:cubicBezTo>
                  <a:pt x="2350" y="291"/>
                  <a:pt x="2350" y="291"/>
                  <a:pt x="2350" y="291"/>
                </a:cubicBezTo>
                <a:cubicBezTo>
                  <a:pt x="2349" y="291"/>
                  <a:pt x="2349" y="291"/>
                  <a:pt x="2348" y="291"/>
                </a:cubicBezTo>
                <a:close/>
                <a:moveTo>
                  <a:pt x="2355" y="232"/>
                </a:moveTo>
                <a:cubicBezTo>
                  <a:pt x="2351" y="232"/>
                  <a:pt x="2347" y="231"/>
                  <a:pt x="2344" y="231"/>
                </a:cubicBezTo>
                <a:cubicBezTo>
                  <a:pt x="2344" y="230"/>
                  <a:pt x="2344" y="230"/>
                  <a:pt x="2344" y="230"/>
                </a:cubicBezTo>
                <a:cubicBezTo>
                  <a:pt x="2346" y="231"/>
                  <a:pt x="2350" y="232"/>
                  <a:pt x="2353" y="230"/>
                </a:cubicBezTo>
                <a:cubicBezTo>
                  <a:pt x="2354" y="230"/>
                  <a:pt x="2355" y="231"/>
                  <a:pt x="2356" y="231"/>
                </a:cubicBezTo>
                <a:cubicBezTo>
                  <a:pt x="2356" y="231"/>
                  <a:pt x="2356" y="232"/>
                  <a:pt x="2355" y="232"/>
                </a:cubicBezTo>
                <a:close/>
                <a:moveTo>
                  <a:pt x="2350" y="226"/>
                </a:moveTo>
                <a:cubicBezTo>
                  <a:pt x="2351" y="224"/>
                  <a:pt x="2355" y="226"/>
                  <a:pt x="2357" y="227"/>
                </a:cubicBezTo>
                <a:cubicBezTo>
                  <a:pt x="2355" y="228"/>
                  <a:pt x="2353" y="226"/>
                  <a:pt x="2350" y="226"/>
                </a:cubicBezTo>
                <a:close/>
                <a:moveTo>
                  <a:pt x="2359" y="228"/>
                </a:moveTo>
                <a:cubicBezTo>
                  <a:pt x="2359" y="228"/>
                  <a:pt x="2358" y="228"/>
                  <a:pt x="2358" y="228"/>
                </a:cubicBezTo>
                <a:cubicBezTo>
                  <a:pt x="2358" y="227"/>
                  <a:pt x="2357" y="227"/>
                  <a:pt x="2357" y="226"/>
                </a:cubicBezTo>
                <a:cubicBezTo>
                  <a:pt x="2359" y="226"/>
                  <a:pt x="2359" y="226"/>
                  <a:pt x="2360" y="227"/>
                </a:cubicBezTo>
                <a:cubicBezTo>
                  <a:pt x="2359" y="227"/>
                  <a:pt x="2359" y="227"/>
                  <a:pt x="2359" y="228"/>
                </a:cubicBezTo>
                <a:close/>
                <a:moveTo>
                  <a:pt x="2371" y="233"/>
                </a:moveTo>
                <a:cubicBezTo>
                  <a:pt x="2370" y="233"/>
                  <a:pt x="2369" y="233"/>
                  <a:pt x="2368" y="233"/>
                </a:cubicBezTo>
                <a:cubicBezTo>
                  <a:pt x="2365" y="233"/>
                  <a:pt x="2363" y="233"/>
                  <a:pt x="2360" y="233"/>
                </a:cubicBezTo>
                <a:cubicBezTo>
                  <a:pt x="2360" y="232"/>
                  <a:pt x="2360" y="232"/>
                  <a:pt x="2360" y="232"/>
                </a:cubicBezTo>
                <a:cubicBezTo>
                  <a:pt x="2364" y="232"/>
                  <a:pt x="2367" y="231"/>
                  <a:pt x="2371" y="233"/>
                </a:cubicBezTo>
                <a:close/>
                <a:moveTo>
                  <a:pt x="2360" y="289"/>
                </a:moveTo>
                <a:cubicBezTo>
                  <a:pt x="2361" y="289"/>
                  <a:pt x="2361" y="289"/>
                  <a:pt x="2362" y="289"/>
                </a:cubicBezTo>
                <a:cubicBezTo>
                  <a:pt x="2362" y="289"/>
                  <a:pt x="2362" y="289"/>
                  <a:pt x="2362" y="289"/>
                </a:cubicBezTo>
                <a:cubicBezTo>
                  <a:pt x="2362" y="290"/>
                  <a:pt x="2362" y="290"/>
                  <a:pt x="2362" y="290"/>
                </a:cubicBezTo>
                <a:cubicBezTo>
                  <a:pt x="2361" y="290"/>
                  <a:pt x="2360" y="289"/>
                  <a:pt x="2360" y="289"/>
                </a:cubicBezTo>
                <a:close/>
                <a:moveTo>
                  <a:pt x="2362" y="316"/>
                </a:moveTo>
                <a:cubicBezTo>
                  <a:pt x="2362" y="316"/>
                  <a:pt x="2362" y="316"/>
                  <a:pt x="2362" y="316"/>
                </a:cubicBezTo>
                <a:cubicBezTo>
                  <a:pt x="2362" y="316"/>
                  <a:pt x="2362" y="316"/>
                  <a:pt x="2362" y="316"/>
                </a:cubicBezTo>
                <a:cubicBezTo>
                  <a:pt x="2363" y="316"/>
                  <a:pt x="2365" y="316"/>
                  <a:pt x="2366" y="317"/>
                </a:cubicBezTo>
                <a:cubicBezTo>
                  <a:pt x="2365" y="317"/>
                  <a:pt x="2363" y="317"/>
                  <a:pt x="2362" y="316"/>
                </a:cubicBezTo>
                <a:close/>
                <a:moveTo>
                  <a:pt x="2367" y="256"/>
                </a:moveTo>
                <a:cubicBezTo>
                  <a:pt x="2367" y="255"/>
                  <a:pt x="2369" y="256"/>
                  <a:pt x="2369" y="255"/>
                </a:cubicBezTo>
                <a:cubicBezTo>
                  <a:pt x="2369" y="255"/>
                  <a:pt x="2369" y="255"/>
                  <a:pt x="2369" y="255"/>
                </a:cubicBezTo>
                <a:cubicBezTo>
                  <a:pt x="2370" y="255"/>
                  <a:pt x="2370" y="256"/>
                  <a:pt x="2370" y="256"/>
                </a:cubicBezTo>
                <a:cubicBezTo>
                  <a:pt x="2369" y="256"/>
                  <a:pt x="2368" y="256"/>
                  <a:pt x="2367" y="256"/>
                </a:cubicBezTo>
                <a:close/>
                <a:moveTo>
                  <a:pt x="2371" y="318"/>
                </a:moveTo>
                <a:cubicBezTo>
                  <a:pt x="2371" y="318"/>
                  <a:pt x="2371" y="318"/>
                  <a:pt x="2371" y="317"/>
                </a:cubicBezTo>
                <a:cubicBezTo>
                  <a:pt x="2371" y="318"/>
                  <a:pt x="2372" y="318"/>
                  <a:pt x="2373" y="317"/>
                </a:cubicBezTo>
                <a:cubicBezTo>
                  <a:pt x="2373" y="317"/>
                  <a:pt x="2373" y="317"/>
                  <a:pt x="2373" y="317"/>
                </a:cubicBezTo>
                <a:cubicBezTo>
                  <a:pt x="2373" y="318"/>
                  <a:pt x="2373" y="318"/>
                  <a:pt x="2373" y="318"/>
                </a:cubicBezTo>
                <a:cubicBezTo>
                  <a:pt x="2373" y="318"/>
                  <a:pt x="2372" y="318"/>
                  <a:pt x="2371" y="318"/>
                </a:cubicBezTo>
                <a:close/>
                <a:moveTo>
                  <a:pt x="2376" y="321"/>
                </a:moveTo>
                <a:cubicBezTo>
                  <a:pt x="2376" y="321"/>
                  <a:pt x="2377" y="321"/>
                  <a:pt x="2377" y="321"/>
                </a:cubicBezTo>
                <a:cubicBezTo>
                  <a:pt x="2377" y="321"/>
                  <a:pt x="2377" y="322"/>
                  <a:pt x="2378" y="322"/>
                </a:cubicBezTo>
                <a:cubicBezTo>
                  <a:pt x="2377" y="322"/>
                  <a:pt x="2376" y="322"/>
                  <a:pt x="2376" y="321"/>
                </a:cubicBezTo>
                <a:close/>
                <a:moveTo>
                  <a:pt x="2373" y="292"/>
                </a:moveTo>
                <a:cubicBezTo>
                  <a:pt x="2373" y="290"/>
                  <a:pt x="2370" y="293"/>
                  <a:pt x="2370" y="290"/>
                </a:cubicBezTo>
                <a:cubicBezTo>
                  <a:pt x="2372" y="290"/>
                  <a:pt x="2374" y="290"/>
                  <a:pt x="2377" y="291"/>
                </a:cubicBezTo>
                <a:cubicBezTo>
                  <a:pt x="2377" y="291"/>
                  <a:pt x="2377" y="291"/>
                  <a:pt x="2377" y="292"/>
                </a:cubicBezTo>
                <a:cubicBezTo>
                  <a:pt x="2377" y="291"/>
                  <a:pt x="2377" y="291"/>
                  <a:pt x="2377" y="291"/>
                </a:cubicBezTo>
                <a:cubicBezTo>
                  <a:pt x="2378" y="291"/>
                  <a:pt x="2379" y="291"/>
                  <a:pt x="2380" y="291"/>
                </a:cubicBezTo>
                <a:cubicBezTo>
                  <a:pt x="2380" y="291"/>
                  <a:pt x="2380" y="292"/>
                  <a:pt x="2381" y="292"/>
                </a:cubicBezTo>
                <a:cubicBezTo>
                  <a:pt x="2380" y="292"/>
                  <a:pt x="2379" y="292"/>
                  <a:pt x="2378" y="292"/>
                </a:cubicBezTo>
                <a:cubicBezTo>
                  <a:pt x="2376" y="292"/>
                  <a:pt x="2375" y="292"/>
                  <a:pt x="2373" y="292"/>
                </a:cubicBezTo>
                <a:close/>
                <a:moveTo>
                  <a:pt x="2388" y="289"/>
                </a:moveTo>
                <a:cubicBezTo>
                  <a:pt x="2387" y="289"/>
                  <a:pt x="2385" y="289"/>
                  <a:pt x="2384" y="289"/>
                </a:cubicBezTo>
                <a:cubicBezTo>
                  <a:pt x="2383" y="288"/>
                  <a:pt x="2383" y="288"/>
                  <a:pt x="2383" y="288"/>
                </a:cubicBezTo>
                <a:cubicBezTo>
                  <a:pt x="2383" y="288"/>
                  <a:pt x="2383" y="288"/>
                  <a:pt x="2384" y="288"/>
                </a:cubicBezTo>
                <a:cubicBezTo>
                  <a:pt x="2384" y="288"/>
                  <a:pt x="2385" y="288"/>
                  <a:pt x="2386" y="288"/>
                </a:cubicBezTo>
                <a:cubicBezTo>
                  <a:pt x="2386" y="288"/>
                  <a:pt x="2386" y="288"/>
                  <a:pt x="2385" y="288"/>
                </a:cubicBezTo>
                <a:cubicBezTo>
                  <a:pt x="2387" y="288"/>
                  <a:pt x="2389" y="288"/>
                  <a:pt x="2390" y="286"/>
                </a:cubicBezTo>
                <a:cubicBezTo>
                  <a:pt x="2390" y="286"/>
                  <a:pt x="2390" y="287"/>
                  <a:pt x="2390" y="287"/>
                </a:cubicBezTo>
                <a:cubicBezTo>
                  <a:pt x="2390" y="288"/>
                  <a:pt x="2387" y="287"/>
                  <a:pt x="2388" y="289"/>
                </a:cubicBezTo>
                <a:close/>
                <a:moveTo>
                  <a:pt x="2389" y="309"/>
                </a:moveTo>
                <a:cubicBezTo>
                  <a:pt x="2389" y="309"/>
                  <a:pt x="2390" y="309"/>
                  <a:pt x="2390" y="309"/>
                </a:cubicBezTo>
                <a:cubicBezTo>
                  <a:pt x="2390" y="309"/>
                  <a:pt x="2390" y="309"/>
                  <a:pt x="2391" y="310"/>
                </a:cubicBezTo>
                <a:cubicBezTo>
                  <a:pt x="2390" y="310"/>
                  <a:pt x="2389" y="310"/>
                  <a:pt x="2389" y="309"/>
                </a:cubicBezTo>
                <a:close/>
                <a:moveTo>
                  <a:pt x="2396" y="317"/>
                </a:moveTo>
                <a:cubicBezTo>
                  <a:pt x="2397" y="317"/>
                  <a:pt x="2398" y="318"/>
                  <a:pt x="2398" y="319"/>
                </a:cubicBezTo>
                <a:cubicBezTo>
                  <a:pt x="2397" y="319"/>
                  <a:pt x="2396" y="318"/>
                  <a:pt x="2396" y="317"/>
                </a:cubicBezTo>
                <a:close/>
                <a:moveTo>
                  <a:pt x="2398" y="255"/>
                </a:moveTo>
                <a:cubicBezTo>
                  <a:pt x="2400" y="255"/>
                  <a:pt x="2401" y="255"/>
                  <a:pt x="2403" y="255"/>
                </a:cubicBezTo>
                <a:cubicBezTo>
                  <a:pt x="2403" y="255"/>
                  <a:pt x="2403" y="256"/>
                  <a:pt x="2403" y="256"/>
                </a:cubicBezTo>
                <a:cubicBezTo>
                  <a:pt x="2402" y="256"/>
                  <a:pt x="2400" y="256"/>
                  <a:pt x="2398" y="255"/>
                </a:cubicBezTo>
                <a:close/>
                <a:moveTo>
                  <a:pt x="2371" y="233"/>
                </a:moveTo>
                <a:cubicBezTo>
                  <a:pt x="2375" y="233"/>
                  <a:pt x="2378" y="232"/>
                  <a:pt x="2381" y="232"/>
                </a:cubicBezTo>
                <a:cubicBezTo>
                  <a:pt x="2387" y="233"/>
                  <a:pt x="2394" y="234"/>
                  <a:pt x="2401" y="235"/>
                </a:cubicBezTo>
                <a:cubicBezTo>
                  <a:pt x="2402" y="235"/>
                  <a:pt x="2403" y="235"/>
                  <a:pt x="2404" y="236"/>
                </a:cubicBezTo>
                <a:cubicBezTo>
                  <a:pt x="2393" y="236"/>
                  <a:pt x="2380" y="235"/>
                  <a:pt x="2371" y="233"/>
                </a:cubicBezTo>
                <a:close/>
                <a:moveTo>
                  <a:pt x="2404" y="229"/>
                </a:moveTo>
                <a:cubicBezTo>
                  <a:pt x="2404" y="229"/>
                  <a:pt x="2403" y="229"/>
                  <a:pt x="2403" y="230"/>
                </a:cubicBezTo>
                <a:cubicBezTo>
                  <a:pt x="2403" y="230"/>
                  <a:pt x="2404" y="230"/>
                  <a:pt x="2404" y="230"/>
                </a:cubicBezTo>
                <a:cubicBezTo>
                  <a:pt x="2402" y="230"/>
                  <a:pt x="2402" y="229"/>
                  <a:pt x="2402" y="228"/>
                </a:cubicBezTo>
                <a:cubicBezTo>
                  <a:pt x="2403" y="229"/>
                  <a:pt x="2406" y="229"/>
                  <a:pt x="2404" y="229"/>
                </a:cubicBezTo>
                <a:close/>
                <a:moveTo>
                  <a:pt x="2410" y="233"/>
                </a:moveTo>
                <a:cubicBezTo>
                  <a:pt x="2409" y="233"/>
                  <a:pt x="2408" y="233"/>
                  <a:pt x="2407" y="232"/>
                </a:cubicBezTo>
                <a:cubicBezTo>
                  <a:pt x="2408" y="232"/>
                  <a:pt x="2409" y="232"/>
                  <a:pt x="2410" y="233"/>
                </a:cubicBezTo>
                <a:close/>
                <a:moveTo>
                  <a:pt x="2409" y="255"/>
                </a:moveTo>
                <a:cubicBezTo>
                  <a:pt x="2409" y="255"/>
                  <a:pt x="2410" y="255"/>
                  <a:pt x="2410" y="254"/>
                </a:cubicBezTo>
                <a:cubicBezTo>
                  <a:pt x="2411" y="254"/>
                  <a:pt x="2411" y="254"/>
                  <a:pt x="2412" y="254"/>
                </a:cubicBezTo>
                <a:cubicBezTo>
                  <a:pt x="2412" y="254"/>
                  <a:pt x="2412" y="254"/>
                  <a:pt x="2412" y="254"/>
                </a:cubicBezTo>
                <a:cubicBezTo>
                  <a:pt x="2412" y="254"/>
                  <a:pt x="2412" y="255"/>
                  <a:pt x="2412" y="256"/>
                </a:cubicBezTo>
                <a:cubicBezTo>
                  <a:pt x="2411" y="255"/>
                  <a:pt x="2409" y="256"/>
                  <a:pt x="2409" y="255"/>
                </a:cubicBezTo>
                <a:close/>
                <a:moveTo>
                  <a:pt x="2412" y="311"/>
                </a:moveTo>
                <a:cubicBezTo>
                  <a:pt x="2413" y="309"/>
                  <a:pt x="2410" y="310"/>
                  <a:pt x="2410" y="309"/>
                </a:cubicBezTo>
                <a:cubicBezTo>
                  <a:pt x="2412" y="309"/>
                  <a:pt x="2414" y="309"/>
                  <a:pt x="2416" y="309"/>
                </a:cubicBezTo>
                <a:cubicBezTo>
                  <a:pt x="2416" y="309"/>
                  <a:pt x="2417" y="310"/>
                  <a:pt x="2417" y="310"/>
                </a:cubicBezTo>
                <a:cubicBezTo>
                  <a:pt x="2415" y="310"/>
                  <a:pt x="2413" y="309"/>
                  <a:pt x="2412" y="311"/>
                </a:cubicBezTo>
                <a:close/>
                <a:moveTo>
                  <a:pt x="2418" y="310"/>
                </a:moveTo>
                <a:cubicBezTo>
                  <a:pt x="2419" y="310"/>
                  <a:pt x="2417" y="309"/>
                  <a:pt x="2417" y="309"/>
                </a:cubicBezTo>
                <a:cubicBezTo>
                  <a:pt x="2418" y="309"/>
                  <a:pt x="2418" y="309"/>
                  <a:pt x="2419" y="309"/>
                </a:cubicBezTo>
                <a:cubicBezTo>
                  <a:pt x="2419" y="309"/>
                  <a:pt x="2419" y="309"/>
                  <a:pt x="2419" y="309"/>
                </a:cubicBezTo>
                <a:cubicBezTo>
                  <a:pt x="2419" y="309"/>
                  <a:pt x="2419" y="310"/>
                  <a:pt x="2420" y="310"/>
                </a:cubicBezTo>
                <a:cubicBezTo>
                  <a:pt x="2419" y="310"/>
                  <a:pt x="2419" y="310"/>
                  <a:pt x="2418" y="310"/>
                </a:cubicBezTo>
                <a:close/>
                <a:moveTo>
                  <a:pt x="2421" y="261"/>
                </a:moveTo>
                <a:cubicBezTo>
                  <a:pt x="2421" y="260"/>
                  <a:pt x="2420" y="262"/>
                  <a:pt x="2419" y="261"/>
                </a:cubicBezTo>
                <a:cubicBezTo>
                  <a:pt x="2419" y="261"/>
                  <a:pt x="2419" y="261"/>
                  <a:pt x="2419" y="261"/>
                </a:cubicBezTo>
                <a:cubicBezTo>
                  <a:pt x="2419" y="261"/>
                  <a:pt x="2419" y="259"/>
                  <a:pt x="2420" y="259"/>
                </a:cubicBezTo>
                <a:cubicBezTo>
                  <a:pt x="2419" y="261"/>
                  <a:pt x="2423" y="259"/>
                  <a:pt x="2421" y="261"/>
                </a:cubicBezTo>
                <a:close/>
                <a:moveTo>
                  <a:pt x="2420" y="258"/>
                </a:moveTo>
                <a:cubicBezTo>
                  <a:pt x="2420" y="258"/>
                  <a:pt x="2419" y="258"/>
                  <a:pt x="2418" y="258"/>
                </a:cubicBezTo>
                <a:cubicBezTo>
                  <a:pt x="2417" y="257"/>
                  <a:pt x="2416" y="257"/>
                  <a:pt x="2415" y="257"/>
                </a:cubicBezTo>
                <a:cubicBezTo>
                  <a:pt x="2416" y="256"/>
                  <a:pt x="2415" y="256"/>
                  <a:pt x="2416" y="255"/>
                </a:cubicBezTo>
                <a:cubicBezTo>
                  <a:pt x="2416" y="255"/>
                  <a:pt x="2416" y="255"/>
                  <a:pt x="2417" y="255"/>
                </a:cubicBezTo>
                <a:cubicBezTo>
                  <a:pt x="2418" y="255"/>
                  <a:pt x="2419" y="254"/>
                  <a:pt x="2420" y="254"/>
                </a:cubicBezTo>
                <a:cubicBezTo>
                  <a:pt x="2420" y="254"/>
                  <a:pt x="2420" y="254"/>
                  <a:pt x="2420" y="254"/>
                </a:cubicBezTo>
                <a:cubicBezTo>
                  <a:pt x="2421" y="254"/>
                  <a:pt x="2421" y="254"/>
                  <a:pt x="2421" y="253"/>
                </a:cubicBezTo>
                <a:cubicBezTo>
                  <a:pt x="2421" y="253"/>
                  <a:pt x="2422" y="253"/>
                  <a:pt x="2422" y="253"/>
                </a:cubicBezTo>
                <a:cubicBezTo>
                  <a:pt x="2422" y="253"/>
                  <a:pt x="2422" y="254"/>
                  <a:pt x="2421" y="254"/>
                </a:cubicBezTo>
                <a:cubicBezTo>
                  <a:pt x="2421" y="255"/>
                  <a:pt x="2422" y="254"/>
                  <a:pt x="2423" y="255"/>
                </a:cubicBezTo>
                <a:cubicBezTo>
                  <a:pt x="2423" y="254"/>
                  <a:pt x="2423" y="254"/>
                  <a:pt x="2423" y="253"/>
                </a:cubicBezTo>
                <a:cubicBezTo>
                  <a:pt x="2423" y="253"/>
                  <a:pt x="2423" y="253"/>
                  <a:pt x="2423" y="253"/>
                </a:cubicBezTo>
                <a:cubicBezTo>
                  <a:pt x="2423" y="253"/>
                  <a:pt x="2423" y="253"/>
                  <a:pt x="2423" y="254"/>
                </a:cubicBezTo>
                <a:cubicBezTo>
                  <a:pt x="2423" y="255"/>
                  <a:pt x="2424" y="255"/>
                  <a:pt x="2424" y="256"/>
                </a:cubicBezTo>
                <a:cubicBezTo>
                  <a:pt x="2423" y="257"/>
                  <a:pt x="2419" y="254"/>
                  <a:pt x="2418" y="256"/>
                </a:cubicBezTo>
                <a:cubicBezTo>
                  <a:pt x="2419" y="256"/>
                  <a:pt x="2419" y="257"/>
                  <a:pt x="2419" y="257"/>
                </a:cubicBezTo>
                <a:cubicBezTo>
                  <a:pt x="2420" y="257"/>
                  <a:pt x="2421" y="258"/>
                  <a:pt x="2422" y="258"/>
                </a:cubicBezTo>
                <a:cubicBezTo>
                  <a:pt x="2422" y="258"/>
                  <a:pt x="2422" y="259"/>
                  <a:pt x="2422" y="259"/>
                </a:cubicBezTo>
                <a:cubicBezTo>
                  <a:pt x="2422" y="259"/>
                  <a:pt x="2421" y="258"/>
                  <a:pt x="2420" y="258"/>
                </a:cubicBezTo>
                <a:close/>
                <a:moveTo>
                  <a:pt x="2434" y="310"/>
                </a:moveTo>
                <a:cubicBezTo>
                  <a:pt x="2435" y="310"/>
                  <a:pt x="2438" y="310"/>
                  <a:pt x="2438" y="311"/>
                </a:cubicBezTo>
                <a:cubicBezTo>
                  <a:pt x="2437" y="311"/>
                  <a:pt x="2435" y="311"/>
                  <a:pt x="2434" y="310"/>
                </a:cubicBezTo>
                <a:close/>
                <a:moveTo>
                  <a:pt x="2435" y="262"/>
                </a:moveTo>
                <a:cubicBezTo>
                  <a:pt x="2434" y="262"/>
                  <a:pt x="2433" y="262"/>
                  <a:pt x="2432" y="262"/>
                </a:cubicBezTo>
                <a:cubicBezTo>
                  <a:pt x="2432" y="264"/>
                  <a:pt x="2434" y="262"/>
                  <a:pt x="2434" y="264"/>
                </a:cubicBezTo>
                <a:cubicBezTo>
                  <a:pt x="2432" y="263"/>
                  <a:pt x="2431" y="263"/>
                  <a:pt x="2429" y="263"/>
                </a:cubicBezTo>
                <a:cubicBezTo>
                  <a:pt x="2429" y="264"/>
                  <a:pt x="2430" y="264"/>
                  <a:pt x="2429" y="265"/>
                </a:cubicBezTo>
                <a:cubicBezTo>
                  <a:pt x="2426" y="263"/>
                  <a:pt x="2427" y="264"/>
                  <a:pt x="2425" y="261"/>
                </a:cubicBezTo>
                <a:cubicBezTo>
                  <a:pt x="2425" y="261"/>
                  <a:pt x="2427" y="263"/>
                  <a:pt x="2428" y="262"/>
                </a:cubicBezTo>
                <a:cubicBezTo>
                  <a:pt x="2427" y="262"/>
                  <a:pt x="2426" y="261"/>
                  <a:pt x="2425" y="260"/>
                </a:cubicBezTo>
                <a:cubicBezTo>
                  <a:pt x="2428" y="260"/>
                  <a:pt x="2435" y="263"/>
                  <a:pt x="2438" y="261"/>
                </a:cubicBezTo>
                <a:cubicBezTo>
                  <a:pt x="2432" y="260"/>
                  <a:pt x="2428" y="260"/>
                  <a:pt x="2423" y="259"/>
                </a:cubicBezTo>
                <a:cubicBezTo>
                  <a:pt x="2424" y="259"/>
                  <a:pt x="2425" y="258"/>
                  <a:pt x="2426" y="258"/>
                </a:cubicBezTo>
                <a:cubicBezTo>
                  <a:pt x="2426" y="258"/>
                  <a:pt x="2426" y="258"/>
                  <a:pt x="2426" y="258"/>
                </a:cubicBezTo>
                <a:cubicBezTo>
                  <a:pt x="2430" y="258"/>
                  <a:pt x="2434" y="258"/>
                  <a:pt x="2438" y="259"/>
                </a:cubicBezTo>
                <a:cubicBezTo>
                  <a:pt x="2440" y="260"/>
                  <a:pt x="2439" y="259"/>
                  <a:pt x="2441" y="259"/>
                </a:cubicBezTo>
                <a:cubicBezTo>
                  <a:pt x="2442" y="259"/>
                  <a:pt x="2447" y="261"/>
                  <a:pt x="2448" y="261"/>
                </a:cubicBezTo>
                <a:cubicBezTo>
                  <a:pt x="2453" y="262"/>
                  <a:pt x="2451" y="261"/>
                  <a:pt x="2453" y="265"/>
                </a:cubicBezTo>
                <a:cubicBezTo>
                  <a:pt x="2450" y="265"/>
                  <a:pt x="2449" y="266"/>
                  <a:pt x="2446" y="264"/>
                </a:cubicBezTo>
                <a:cubicBezTo>
                  <a:pt x="2446" y="264"/>
                  <a:pt x="2447" y="265"/>
                  <a:pt x="2447" y="264"/>
                </a:cubicBezTo>
                <a:cubicBezTo>
                  <a:pt x="2445" y="264"/>
                  <a:pt x="2442" y="264"/>
                  <a:pt x="2442" y="262"/>
                </a:cubicBezTo>
                <a:cubicBezTo>
                  <a:pt x="2440" y="265"/>
                  <a:pt x="2437" y="261"/>
                  <a:pt x="2436" y="263"/>
                </a:cubicBezTo>
                <a:cubicBezTo>
                  <a:pt x="2437" y="264"/>
                  <a:pt x="2439" y="264"/>
                  <a:pt x="2440" y="264"/>
                </a:cubicBezTo>
                <a:cubicBezTo>
                  <a:pt x="2437" y="265"/>
                  <a:pt x="2434" y="264"/>
                  <a:pt x="2435" y="262"/>
                </a:cubicBezTo>
                <a:close/>
                <a:moveTo>
                  <a:pt x="2439" y="301"/>
                </a:moveTo>
                <a:cubicBezTo>
                  <a:pt x="2440" y="301"/>
                  <a:pt x="2441" y="300"/>
                  <a:pt x="2442" y="300"/>
                </a:cubicBezTo>
                <a:cubicBezTo>
                  <a:pt x="2442" y="300"/>
                  <a:pt x="2443" y="300"/>
                  <a:pt x="2443" y="300"/>
                </a:cubicBezTo>
                <a:cubicBezTo>
                  <a:pt x="2443" y="300"/>
                  <a:pt x="2443" y="301"/>
                  <a:pt x="2444" y="302"/>
                </a:cubicBezTo>
                <a:cubicBezTo>
                  <a:pt x="2442" y="301"/>
                  <a:pt x="2438" y="301"/>
                  <a:pt x="2439" y="301"/>
                </a:cubicBezTo>
                <a:close/>
                <a:moveTo>
                  <a:pt x="2445" y="301"/>
                </a:moveTo>
                <a:cubicBezTo>
                  <a:pt x="2449" y="301"/>
                  <a:pt x="2456" y="301"/>
                  <a:pt x="2459" y="304"/>
                </a:cubicBezTo>
                <a:cubicBezTo>
                  <a:pt x="2453" y="302"/>
                  <a:pt x="2448" y="303"/>
                  <a:pt x="2445" y="301"/>
                </a:cubicBezTo>
                <a:close/>
                <a:moveTo>
                  <a:pt x="2498" y="304"/>
                </a:moveTo>
                <a:cubicBezTo>
                  <a:pt x="2497" y="305"/>
                  <a:pt x="2497" y="307"/>
                  <a:pt x="2496" y="307"/>
                </a:cubicBezTo>
                <a:cubicBezTo>
                  <a:pt x="2496" y="306"/>
                  <a:pt x="2497" y="305"/>
                  <a:pt x="2497" y="305"/>
                </a:cubicBezTo>
                <a:cubicBezTo>
                  <a:pt x="2497" y="304"/>
                  <a:pt x="2495" y="305"/>
                  <a:pt x="2495" y="304"/>
                </a:cubicBezTo>
                <a:cubicBezTo>
                  <a:pt x="2496" y="304"/>
                  <a:pt x="2497" y="304"/>
                  <a:pt x="2498" y="304"/>
                </a:cubicBezTo>
                <a:close/>
                <a:moveTo>
                  <a:pt x="2494" y="304"/>
                </a:moveTo>
                <a:cubicBezTo>
                  <a:pt x="2491" y="304"/>
                  <a:pt x="2487" y="304"/>
                  <a:pt x="2485" y="302"/>
                </a:cubicBezTo>
                <a:cubicBezTo>
                  <a:pt x="2490" y="303"/>
                  <a:pt x="2492" y="302"/>
                  <a:pt x="2494" y="304"/>
                </a:cubicBezTo>
                <a:close/>
                <a:moveTo>
                  <a:pt x="2479" y="305"/>
                </a:moveTo>
                <a:cubicBezTo>
                  <a:pt x="2478" y="303"/>
                  <a:pt x="2481" y="304"/>
                  <a:pt x="2481" y="304"/>
                </a:cubicBezTo>
                <a:cubicBezTo>
                  <a:pt x="2480" y="304"/>
                  <a:pt x="2480" y="305"/>
                  <a:pt x="2479" y="305"/>
                </a:cubicBezTo>
                <a:close/>
                <a:moveTo>
                  <a:pt x="2480" y="303"/>
                </a:moveTo>
                <a:cubicBezTo>
                  <a:pt x="2480" y="300"/>
                  <a:pt x="2484" y="301"/>
                  <a:pt x="2484" y="303"/>
                </a:cubicBezTo>
                <a:cubicBezTo>
                  <a:pt x="2482" y="303"/>
                  <a:pt x="2482" y="302"/>
                  <a:pt x="2480" y="303"/>
                </a:cubicBezTo>
                <a:close/>
                <a:moveTo>
                  <a:pt x="2494" y="305"/>
                </a:moveTo>
                <a:cubicBezTo>
                  <a:pt x="2491" y="307"/>
                  <a:pt x="2486" y="305"/>
                  <a:pt x="2482" y="305"/>
                </a:cubicBezTo>
                <a:cubicBezTo>
                  <a:pt x="2483" y="304"/>
                  <a:pt x="2491" y="305"/>
                  <a:pt x="2494" y="305"/>
                </a:cubicBezTo>
                <a:close/>
                <a:moveTo>
                  <a:pt x="2489" y="334"/>
                </a:moveTo>
                <a:cubicBezTo>
                  <a:pt x="2489" y="332"/>
                  <a:pt x="2488" y="334"/>
                  <a:pt x="2486" y="333"/>
                </a:cubicBezTo>
                <a:cubicBezTo>
                  <a:pt x="2486" y="331"/>
                  <a:pt x="2491" y="333"/>
                  <a:pt x="2489" y="334"/>
                </a:cubicBezTo>
                <a:close/>
                <a:moveTo>
                  <a:pt x="2489" y="307"/>
                </a:moveTo>
                <a:cubicBezTo>
                  <a:pt x="2490" y="308"/>
                  <a:pt x="2492" y="307"/>
                  <a:pt x="2491" y="308"/>
                </a:cubicBezTo>
                <a:cubicBezTo>
                  <a:pt x="2491" y="308"/>
                  <a:pt x="2489" y="308"/>
                  <a:pt x="2489" y="307"/>
                </a:cubicBezTo>
                <a:close/>
                <a:moveTo>
                  <a:pt x="2495" y="334"/>
                </a:moveTo>
                <a:cubicBezTo>
                  <a:pt x="2494" y="334"/>
                  <a:pt x="2491" y="335"/>
                  <a:pt x="2490" y="333"/>
                </a:cubicBezTo>
                <a:cubicBezTo>
                  <a:pt x="2492" y="333"/>
                  <a:pt x="2494" y="333"/>
                  <a:pt x="2495" y="334"/>
                </a:cubicBezTo>
                <a:close/>
                <a:moveTo>
                  <a:pt x="2494" y="336"/>
                </a:moveTo>
                <a:cubicBezTo>
                  <a:pt x="2496" y="337"/>
                  <a:pt x="2499" y="336"/>
                  <a:pt x="2499" y="338"/>
                </a:cubicBezTo>
                <a:cubicBezTo>
                  <a:pt x="2497" y="336"/>
                  <a:pt x="2496" y="339"/>
                  <a:pt x="2494" y="336"/>
                </a:cubicBezTo>
                <a:close/>
                <a:moveTo>
                  <a:pt x="2492" y="308"/>
                </a:moveTo>
                <a:cubicBezTo>
                  <a:pt x="2495" y="308"/>
                  <a:pt x="2499" y="307"/>
                  <a:pt x="2501" y="310"/>
                </a:cubicBezTo>
                <a:cubicBezTo>
                  <a:pt x="2497" y="308"/>
                  <a:pt x="2495" y="310"/>
                  <a:pt x="2492" y="308"/>
                </a:cubicBezTo>
                <a:close/>
                <a:moveTo>
                  <a:pt x="2503" y="337"/>
                </a:moveTo>
                <a:cubicBezTo>
                  <a:pt x="2505" y="339"/>
                  <a:pt x="2508" y="337"/>
                  <a:pt x="2509" y="339"/>
                </a:cubicBezTo>
                <a:cubicBezTo>
                  <a:pt x="2508" y="339"/>
                  <a:pt x="2501" y="339"/>
                  <a:pt x="2503" y="337"/>
                </a:cubicBezTo>
                <a:close/>
                <a:moveTo>
                  <a:pt x="2515" y="339"/>
                </a:moveTo>
                <a:cubicBezTo>
                  <a:pt x="2518" y="340"/>
                  <a:pt x="2521" y="338"/>
                  <a:pt x="2523" y="340"/>
                </a:cubicBezTo>
                <a:cubicBezTo>
                  <a:pt x="2520" y="341"/>
                  <a:pt x="2517" y="340"/>
                  <a:pt x="2515" y="339"/>
                </a:cubicBezTo>
                <a:close/>
                <a:moveTo>
                  <a:pt x="2521" y="337"/>
                </a:moveTo>
                <a:cubicBezTo>
                  <a:pt x="2522" y="336"/>
                  <a:pt x="2523" y="337"/>
                  <a:pt x="2523" y="338"/>
                </a:cubicBezTo>
                <a:cubicBezTo>
                  <a:pt x="2523" y="338"/>
                  <a:pt x="2521" y="338"/>
                  <a:pt x="2521" y="337"/>
                </a:cubicBezTo>
                <a:close/>
                <a:moveTo>
                  <a:pt x="2536" y="332"/>
                </a:moveTo>
                <a:cubicBezTo>
                  <a:pt x="2535" y="333"/>
                  <a:pt x="2536" y="334"/>
                  <a:pt x="2535" y="335"/>
                </a:cubicBezTo>
                <a:cubicBezTo>
                  <a:pt x="2533" y="335"/>
                  <a:pt x="2532" y="335"/>
                  <a:pt x="2530" y="334"/>
                </a:cubicBezTo>
                <a:cubicBezTo>
                  <a:pt x="2529" y="335"/>
                  <a:pt x="2525" y="334"/>
                  <a:pt x="2524" y="334"/>
                </a:cubicBezTo>
                <a:cubicBezTo>
                  <a:pt x="2524" y="334"/>
                  <a:pt x="2523" y="334"/>
                  <a:pt x="2523" y="334"/>
                </a:cubicBezTo>
                <a:cubicBezTo>
                  <a:pt x="2523" y="334"/>
                  <a:pt x="2523" y="334"/>
                  <a:pt x="2524" y="334"/>
                </a:cubicBezTo>
                <a:cubicBezTo>
                  <a:pt x="2524" y="334"/>
                  <a:pt x="2524" y="334"/>
                  <a:pt x="2524" y="333"/>
                </a:cubicBezTo>
                <a:cubicBezTo>
                  <a:pt x="2523" y="333"/>
                  <a:pt x="2522" y="333"/>
                  <a:pt x="2521" y="334"/>
                </a:cubicBezTo>
                <a:cubicBezTo>
                  <a:pt x="2523" y="334"/>
                  <a:pt x="2522" y="336"/>
                  <a:pt x="2524" y="336"/>
                </a:cubicBezTo>
                <a:cubicBezTo>
                  <a:pt x="2528" y="334"/>
                  <a:pt x="2532" y="337"/>
                  <a:pt x="2536" y="339"/>
                </a:cubicBezTo>
                <a:cubicBezTo>
                  <a:pt x="2532" y="340"/>
                  <a:pt x="2527" y="338"/>
                  <a:pt x="2524" y="339"/>
                </a:cubicBezTo>
                <a:cubicBezTo>
                  <a:pt x="2524" y="334"/>
                  <a:pt x="2516" y="335"/>
                  <a:pt x="2514" y="336"/>
                </a:cubicBezTo>
                <a:cubicBezTo>
                  <a:pt x="2514" y="335"/>
                  <a:pt x="2515" y="335"/>
                  <a:pt x="2514" y="335"/>
                </a:cubicBezTo>
                <a:cubicBezTo>
                  <a:pt x="2513" y="335"/>
                  <a:pt x="2514" y="334"/>
                  <a:pt x="2513" y="336"/>
                </a:cubicBezTo>
                <a:cubicBezTo>
                  <a:pt x="2511" y="335"/>
                  <a:pt x="2511" y="334"/>
                  <a:pt x="2511" y="336"/>
                </a:cubicBezTo>
                <a:cubicBezTo>
                  <a:pt x="2511" y="334"/>
                  <a:pt x="2506" y="334"/>
                  <a:pt x="2508" y="333"/>
                </a:cubicBezTo>
                <a:cubicBezTo>
                  <a:pt x="2511" y="332"/>
                  <a:pt x="2512" y="334"/>
                  <a:pt x="2515" y="332"/>
                </a:cubicBezTo>
                <a:cubicBezTo>
                  <a:pt x="2513" y="331"/>
                  <a:pt x="2511" y="331"/>
                  <a:pt x="2507" y="331"/>
                </a:cubicBezTo>
                <a:cubicBezTo>
                  <a:pt x="2508" y="330"/>
                  <a:pt x="2508" y="329"/>
                  <a:pt x="2509" y="329"/>
                </a:cubicBezTo>
                <a:cubicBezTo>
                  <a:pt x="2508" y="333"/>
                  <a:pt x="2515" y="327"/>
                  <a:pt x="2514" y="330"/>
                </a:cubicBezTo>
                <a:cubicBezTo>
                  <a:pt x="2515" y="330"/>
                  <a:pt x="2515" y="331"/>
                  <a:pt x="2515" y="331"/>
                </a:cubicBezTo>
                <a:cubicBezTo>
                  <a:pt x="2516" y="330"/>
                  <a:pt x="2514" y="329"/>
                  <a:pt x="2515" y="329"/>
                </a:cubicBezTo>
                <a:cubicBezTo>
                  <a:pt x="2516" y="329"/>
                  <a:pt x="2516" y="330"/>
                  <a:pt x="2517" y="331"/>
                </a:cubicBezTo>
                <a:cubicBezTo>
                  <a:pt x="2516" y="328"/>
                  <a:pt x="2523" y="330"/>
                  <a:pt x="2521" y="331"/>
                </a:cubicBezTo>
                <a:cubicBezTo>
                  <a:pt x="2521" y="331"/>
                  <a:pt x="2521" y="331"/>
                  <a:pt x="2521" y="331"/>
                </a:cubicBezTo>
                <a:cubicBezTo>
                  <a:pt x="2521" y="331"/>
                  <a:pt x="2521" y="332"/>
                  <a:pt x="2521" y="332"/>
                </a:cubicBezTo>
                <a:cubicBezTo>
                  <a:pt x="2519" y="333"/>
                  <a:pt x="2517" y="334"/>
                  <a:pt x="2516" y="332"/>
                </a:cubicBezTo>
                <a:cubicBezTo>
                  <a:pt x="2516" y="333"/>
                  <a:pt x="2513" y="333"/>
                  <a:pt x="2515" y="334"/>
                </a:cubicBezTo>
                <a:cubicBezTo>
                  <a:pt x="2516" y="334"/>
                  <a:pt x="2517" y="334"/>
                  <a:pt x="2518" y="335"/>
                </a:cubicBezTo>
                <a:cubicBezTo>
                  <a:pt x="2520" y="334"/>
                  <a:pt x="2521" y="332"/>
                  <a:pt x="2523" y="332"/>
                </a:cubicBezTo>
                <a:cubicBezTo>
                  <a:pt x="2523" y="331"/>
                  <a:pt x="2526" y="329"/>
                  <a:pt x="2529" y="330"/>
                </a:cubicBezTo>
                <a:cubicBezTo>
                  <a:pt x="2530" y="331"/>
                  <a:pt x="2529" y="333"/>
                  <a:pt x="2530" y="333"/>
                </a:cubicBezTo>
                <a:cubicBezTo>
                  <a:pt x="2530" y="332"/>
                  <a:pt x="2529" y="331"/>
                  <a:pt x="2530" y="330"/>
                </a:cubicBezTo>
                <a:cubicBezTo>
                  <a:pt x="2533" y="330"/>
                  <a:pt x="2534" y="331"/>
                  <a:pt x="2534" y="332"/>
                </a:cubicBezTo>
                <a:cubicBezTo>
                  <a:pt x="2534" y="331"/>
                  <a:pt x="2535" y="331"/>
                  <a:pt x="2535" y="330"/>
                </a:cubicBezTo>
                <a:cubicBezTo>
                  <a:pt x="2533" y="330"/>
                  <a:pt x="2535" y="329"/>
                  <a:pt x="2534" y="328"/>
                </a:cubicBezTo>
                <a:cubicBezTo>
                  <a:pt x="2536" y="328"/>
                  <a:pt x="2536" y="327"/>
                  <a:pt x="2536" y="329"/>
                </a:cubicBezTo>
                <a:cubicBezTo>
                  <a:pt x="2534" y="329"/>
                  <a:pt x="2537" y="330"/>
                  <a:pt x="2536" y="332"/>
                </a:cubicBezTo>
                <a:close/>
                <a:moveTo>
                  <a:pt x="2536" y="321"/>
                </a:moveTo>
                <a:cubicBezTo>
                  <a:pt x="2535" y="320"/>
                  <a:pt x="2537" y="320"/>
                  <a:pt x="2535" y="319"/>
                </a:cubicBezTo>
                <a:cubicBezTo>
                  <a:pt x="2534" y="320"/>
                  <a:pt x="2532" y="320"/>
                  <a:pt x="2532" y="318"/>
                </a:cubicBezTo>
                <a:cubicBezTo>
                  <a:pt x="2537" y="319"/>
                  <a:pt x="2539" y="319"/>
                  <a:pt x="2545" y="319"/>
                </a:cubicBezTo>
                <a:cubicBezTo>
                  <a:pt x="2542" y="323"/>
                  <a:pt x="2539" y="319"/>
                  <a:pt x="2536" y="321"/>
                </a:cubicBezTo>
                <a:close/>
                <a:moveTo>
                  <a:pt x="2608" y="349"/>
                </a:moveTo>
                <a:cubicBezTo>
                  <a:pt x="2610" y="350"/>
                  <a:pt x="2613" y="348"/>
                  <a:pt x="2613" y="351"/>
                </a:cubicBezTo>
                <a:cubicBezTo>
                  <a:pt x="2612" y="350"/>
                  <a:pt x="2607" y="350"/>
                  <a:pt x="2608" y="349"/>
                </a:cubicBezTo>
                <a:close/>
                <a:moveTo>
                  <a:pt x="2617" y="353"/>
                </a:moveTo>
                <a:cubicBezTo>
                  <a:pt x="2617" y="353"/>
                  <a:pt x="2617" y="353"/>
                  <a:pt x="2617" y="353"/>
                </a:cubicBezTo>
                <a:cubicBezTo>
                  <a:pt x="2617" y="353"/>
                  <a:pt x="2616" y="353"/>
                  <a:pt x="2616" y="352"/>
                </a:cubicBezTo>
                <a:cubicBezTo>
                  <a:pt x="2617" y="352"/>
                  <a:pt x="2618" y="352"/>
                  <a:pt x="2618" y="352"/>
                </a:cubicBezTo>
                <a:cubicBezTo>
                  <a:pt x="2619" y="354"/>
                  <a:pt x="2617" y="355"/>
                  <a:pt x="2617" y="353"/>
                </a:cubicBezTo>
                <a:close/>
                <a:moveTo>
                  <a:pt x="2622" y="352"/>
                </a:moveTo>
                <a:cubicBezTo>
                  <a:pt x="2621" y="353"/>
                  <a:pt x="2622" y="353"/>
                  <a:pt x="2622" y="354"/>
                </a:cubicBezTo>
                <a:cubicBezTo>
                  <a:pt x="2621" y="354"/>
                  <a:pt x="2620" y="352"/>
                  <a:pt x="2622" y="352"/>
                </a:cubicBezTo>
                <a:close/>
                <a:moveTo>
                  <a:pt x="2630" y="349"/>
                </a:moveTo>
                <a:cubicBezTo>
                  <a:pt x="2632" y="351"/>
                  <a:pt x="2636" y="348"/>
                  <a:pt x="2638" y="351"/>
                </a:cubicBezTo>
                <a:cubicBezTo>
                  <a:pt x="2638" y="351"/>
                  <a:pt x="2637" y="351"/>
                  <a:pt x="2637" y="351"/>
                </a:cubicBezTo>
                <a:cubicBezTo>
                  <a:pt x="2637" y="351"/>
                  <a:pt x="2637" y="352"/>
                  <a:pt x="2637" y="352"/>
                </a:cubicBezTo>
                <a:cubicBezTo>
                  <a:pt x="2635" y="350"/>
                  <a:pt x="2628" y="352"/>
                  <a:pt x="2628" y="350"/>
                </a:cubicBezTo>
                <a:cubicBezTo>
                  <a:pt x="2630" y="350"/>
                  <a:pt x="2631" y="351"/>
                  <a:pt x="2630" y="349"/>
                </a:cubicBezTo>
                <a:close/>
                <a:moveTo>
                  <a:pt x="2638" y="354"/>
                </a:moveTo>
                <a:cubicBezTo>
                  <a:pt x="2634" y="354"/>
                  <a:pt x="2629" y="355"/>
                  <a:pt x="2626" y="353"/>
                </a:cubicBezTo>
                <a:cubicBezTo>
                  <a:pt x="2627" y="353"/>
                  <a:pt x="2630" y="354"/>
                  <a:pt x="2628" y="351"/>
                </a:cubicBezTo>
                <a:cubicBezTo>
                  <a:pt x="2629" y="351"/>
                  <a:pt x="2630" y="352"/>
                  <a:pt x="2631" y="352"/>
                </a:cubicBezTo>
                <a:cubicBezTo>
                  <a:pt x="2631" y="352"/>
                  <a:pt x="2631" y="353"/>
                  <a:pt x="2631" y="353"/>
                </a:cubicBezTo>
                <a:cubicBezTo>
                  <a:pt x="2632" y="353"/>
                  <a:pt x="2630" y="351"/>
                  <a:pt x="2632" y="352"/>
                </a:cubicBezTo>
                <a:cubicBezTo>
                  <a:pt x="2633" y="355"/>
                  <a:pt x="2633" y="352"/>
                  <a:pt x="2636" y="352"/>
                </a:cubicBezTo>
                <a:cubicBezTo>
                  <a:pt x="2635" y="354"/>
                  <a:pt x="2640" y="353"/>
                  <a:pt x="2638" y="354"/>
                </a:cubicBezTo>
                <a:close/>
                <a:moveTo>
                  <a:pt x="2647" y="353"/>
                </a:moveTo>
                <a:cubicBezTo>
                  <a:pt x="2648" y="353"/>
                  <a:pt x="2649" y="352"/>
                  <a:pt x="2650" y="353"/>
                </a:cubicBezTo>
                <a:cubicBezTo>
                  <a:pt x="2650" y="355"/>
                  <a:pt x="2647" y="354"/>
                  <a:pt x="2647" y="353"/>
                </a:cubicBezTo>
                <a:close/>
                <a:moveTo>
                  <a:pt x="2650" y="353"/>
                </a:moveTo>
                <a:cubicBezTo>
                  <a:pt x="2651" y="352"/>
                  <a:pt x="2653" y="353"/>
                  <a:pt x="2654" y="354"/>
                </a:cubicBezTo>
                <a:cubicBezTo>
                  <a:pt x="2652" y="354"/>
                  <a:pt x="2651" y="354"/>
                  <a:pt x="2650" y="353"/>
                </a:cubicBezTo>
                <a:close/>
                <a:moveTo>
                  <a:pt x="2659" y="352"/>
                </a:moveTo>
                <a:cubicBezTo>
                  <a:pt x="2656" y="352"/>
                  <a:pt x="2647" y="353"/>
                  <a:pt x="2644" y="350"/>
                </a:cubicBezTo>
                <a:cubicBezTo>
                  <a:pt x="2646" y="351"/>
                  <a:pt x="2645" y="350"/>
                  <a:pt x="2646" y="349"/>
                </a:cubicBezTo>
                <a:cubicBezTo>
                  <a:pt x="2649" y="351"/>
                  <a:pt x="2656" y="349"/>
                  <a:pt x="2660" y="351"/>
                </a:cubicBezTo>
                <a:cubicBezTo>
                  <a:pt x="2657" y="351"/>
                  <a:pt x="2661" y="352"/>
                  <a:pt x="2659" y="352"/>
                </a:cubicBezTo>
                <a:close/>
                <a:moveTo>
                  <a:pt x="2717" y="356"/>
                </a:moveTo>
                <a:cubicBezTo>
                  <a:pt x="2718" y="357"/>
                  <a:pt x="2721" y="356"/>
                  <a:pt x="2721" y="357"/>
                </a:cubicBezTo>
                <a:cubicBezTo>
                  <a:pt x="2720" y="357"/>
                  <a:pt x="2717" y="358"/>
                  <a:pt x="2717" y="356"/>
                </a:cubicBezTo>
                <a:close/>
                <a:moveTo>
                  <a:pt x="2706" y="354"/>
                </a:moveTo>
                <a:cubicBezTo>
                  <a:pt x="2706" y="356"/>
                  <a:pt x="2700" y="357"/>
                  <a:pt x="2702" y="355"/>
                </a:cubicBezTo>
                <a:cubicBezTo>
                  <a:pt x="2697" y="355"/>
                  <a:pt x="2689" y="358"/>
                  <a:pt x="2685" y="354"/>
                </a:cubicBezTo>
                <a:cubicBezTo>
                  <a:pt x="2685" y="357"/>
                  <a:pt x="2679" y="356"/>
                  <a:pt x="2679" y="355"/>
                </a:cubicBezTo>
                <a:cubicBezTo>
                  <a:pt x="2680" y="354"/>
                  <a:pt x="2682" y="356"/>
                  <a:pt x="2683" y="354"/>
                </a:cubicBezTo>
                <a:cubicBezTo>
                  <a:pt x="2678" y="354"/>
                  <a:pt x="2670" y="355"/>
                  <a:pt x="2666" y="353"/>
                </a:cubicBezTo>
                <a:cubicBezTo>
                  <a:pt x="2669" y="354"/>
                  <a:pt x="2666" y="352"/>
                  <a:pt x="2667" y="350"/>
                </a:cubicBezTo>
                <a:cubicBezTo>
                  <a:pt x="2669" y="351"/>
                  <a:pt x="2672" y="350"/>
                  <a:pt x="2673" y="352"/>
                </a:cubicBezTo>
                <a:cubicBezTo>
                  <a:pt x="2677" y="351"/>
                  <a:pt x="2683" y="351"/>
                  <a:pt x="2688" y="351"/>
                </a:cubicBezTo>
                <a:cubicBezTo>
                  <a:pt x="2691" y="351"/>
                  <a:pt x="2694" y="352"/>
                  <a:pt x="2696" y="353"/>
                </a:cubicBezTo>
                <a:cubicBezTo>
                  <a:pt x="2697" y="352"/>
                  <a:pt x="2701" y="352"/>
                  <a:pt x="2701" y="351"/>
                </a:cubicBezTo>
                <a:cubicBezTo>
                  <a:pt x="2701" y="351"/>
                  <a:pt x="2701" y="351"/>
                  <a:pt x="2701" y="351"/>
                </a:cubicBezTo>
                <a:cubicBezTo>
                  <a:pt x="2701" y="351"/>
                  <a:pt x="2701" y="351"/>
                  <a:pt x="2701" y="351"/>
                </a:cubicBezTo>
                <a:cubicBezTo>
                  <a:pt x="2706" y="354"/>
                  <a:pt x="2713" y="352"/>
                  <a:pt x="2717" y="351"/>
                </a:cubicBezTo>
                <a:cubicBezTo>
                  <a:pt x="2719" y="355"/>
                  <a:pt x="2722" y="350"/>
                  <a:pt x="2724" y="354"/>
                </a:cubicBezTo>
                <a:cubicBezTo>
                  <a:pt x="2723" y="354"/>
                  <a:pt x="2722" y="354"/>
                  <a:pt x="2721" y="355"/>
                </a:cubicBezTo>
                <a:cubicBezTo>
                  <a:pt x="2723" y="354"/>
                  <a:pt x="2726" y="354"/>
                  <a:pt x="2727" y="356"/>
                </a:cubicBezTo>
                <a:cubicBezTo>
                  <a:pt x="2719" y="355"/>
                  <a:pt x="2711" y="356"/>
                  <a:pt x="2706" y="354"/>
                </a:cubicBezTo>
                <a:close/>
                <a:moveTo>
                  <a:pt x="2725" y="353"/>
                </a:moveTo>
                <a:cubicBezTo>
                  <a:pt x="2726" y="353"/>
                  <a:pt x="2727" y="352"/>
                  <a:pt x="2727" y="354"/>
                </a:cubicBezTo>
                <a:cubicBezTo>
                  <a:pt x="2727" y="354"/>
                  <a:pt x="2725" y="355"/>
                  <a:pt x="2725" y="353"/>
                </a:cubicBezTo>
                <a:close/>
                <a:moveTo>
                  <a:pt x="2730" y="348"/>
                </a:moveTo>
                <a:cubicBezTo>
                  <a:pt x="2730" y="348"/>
                  <a:pt x="2731" y="348"/>
                  <a:pt x="2731" y="348"/>
                </a:cubicBezTo>
                <a:cubicBezTo>
                  <a:pt x="2731" y="347"/>
                  <a:pt x="2731" y="347"/>
                  <a:pt x="2731" y="347"/>
                </a:cubicBezTo>
                <a:cubicBezTo>
                  <a:pt x="2733" y="347"/>
                  <a:pt x="2736" y="346"/>
                  <a:pt x="2736" y="348"/>
                </a:cubicBezTo>
                <a:cubicBezTo>
                  <a:pt x="2734" y="348"/>
                  <a:pt x="2730" y="348"/>
                  <a:pt x="2730" y="348"/>
                </a:cubicBezTo>
                <a:close/>
                <a:moveTo>
                  <a:pt x="2742" y="354"/>
                </a:moveTo>
                <a:cubicBezTo>
                  <a:pt x="2742" y="353"/>
                  <a:pt x="2743" y="353"/>
                  <a:pt x="2743" y="354"/>
                </a:cubicBezTo>
                <a:cubicBezTo>
                  <a:pt x="2742" y="354"/>
                  <a:pt x="2742" y="354"/>
                  <a:pt x="2742" y="354"/>
                </a:cubicBezTo>
                <a:cubicBezTo>
                  <a:pt x="2742" y="354"/>
                  <a:pt x="2742" y="354"/>
                  <a:pt x="2742" y="355"/>
                </a:cubicBezTo>
                <a:cubicBezTo>
                  <a:pt x="2741" y="355"/>
                  <a:pt x="2740" y="355"/>
                  <a:pt x="2740" y="354"/>
                </a:cubicBezTo>
                <a:cubicBezTo>
                  <a:pt x="2740" y="354"/>
                  <a:pt x="2740" y="354"/>
                  <a:pt x="2740" y="353"/>
                </a:cubicBezTo>
                <a:cubicBezTo>
                  <a:pt x="2740" y="353"/>
                  <a:pt x="2739" y="353"/>
                  <a:pt x="2739" y="353"/>
                </a:cubicBezTo>
                <a:cubicBezTo>
                  <a:pt x="2741" y="352"/>
                  <a:pt x="2741" y="354"/>
                  <a:pt x="2742" y="354"/>
                </a:cubicBezTo>
                <a:close/>
                <a:moveTo>
                  <a:pt x="2737" y="355"/>
                </a:moveTo>
                <a:cubicBezTo>
                  <a:pt x="2739" y="356"/>
                  <a:pt x="2741" y="356"/>
                  <a:pt x="2743" y="356"/>
                </a:cubicBezTo>
                <a:cubicBezTo>
                  <a:pt x="2743" y="357"/>
                  <a:pt x="2737" y="357"/>
                  <a:pt x="2737" y="355"/>
                </a:cubicBezTo>
                <a:close/>
                <a:moveTo>
                  <a:pt x="2790" y="375"/>
                </a:moveTo>
                <a:cubicBezTo>
                  <a:pt x="2794" y="376"/>
                  <a:pt x="2798" y="373"/>
                  <a:pt x="2800" y="376"/>
                </a:cubicBezTo>
                <a:cubicBezTo>
                  <a:pt x="2797" y="376"/>
                  <a:pt x="2791" y="376"/>
                  <a:pt x="2790" y="375"/>
                </a:cubicBezTo>
                <a:close/>
                <a:moveTo>
                  <a:pt x="2803" y="377"/>
                </a:moveTo>
                <a:cubicBezTo>
                  <a:pt x="2803" y="375"/>
                  <a:pt x="2801" y="377"/>
                  <a:pt x="2802" y="375"/>
                </a:cubicBezTo>
                <a:cubicBezTo>
                  <a:pt x="2803" y="375"/>
                  <a:pt x="2804" y="377"/>
                  <a:pt x="2803" y="377"/>
                </a:cubicBezTo>
                <a:close/>
                <a:moveTo>
                  <a:pt x="2816" y="373"/>
                </a:moveTo>
                <a:cubicBezTo>
                  <a:pt x="2815" y="372"/>
                  <a:pt x="2815" y="373"/>
                  <a:pt x="2814" y="373"/>
                </a:cubicBezTo>
                <a:cubicBezTo>
                  <a:pt x="2813" y="371"/>
                  <a:pt x="2817" y="372"/>
                  <a:pt x="2816" y="373"/>
                </a:cubicBezTo>
                <a:close/>
                <a:moveTo>
                  <a:pt x="2818" y="378"/>
                </a:moveTo>
                <a:cubicBezTo>
                  <a:pt x="2815" y="376"/>
                  <a:pt x="2807" y="378"/>
                  <a:pt x="2807" y="375"/>
                </a:cubicBezTo>
                <a:cubicBezTo>
                  <a:pt x="2808" y="374"/>
                  <a:pt x="2814" y="377"/>
                  <a:pt x="2813" y="374"/>
                </a:cubicBezTo>
                <a:cubicBezTo>
                  <a:pt x="2815" y="374"/>
                  <a:pt x="2816" y="374"/>
                  <a:pt x="2818" y="374"/>
                </a:cubicBezTo>
                <a:cubicBezTo>
                  <a:pt x="2818" y="375"/>
                  <a:pt x="2818" y="376"/>
                  <a:pt x="2818" y="378"/>
                </a:cubicBezTo>
                <a:close/>
                <a:moveTo>
                  <a:pt x="2851" y="366"/>
                </a:moveTo>
                <a:cubicBezTo>
                  <a:pt x="2849" y="365"/>
                  <a:pt x="2848" y="367"/>
                  <a:pt x="2848" y="365"/>
                </a:cubicBezTo>
                <a:cubicBezTo>
                  <a:pt x="2849" y="365"/>
                  <a:pt x="2850" y="364"/>
                  <a:pt x="2851" y="366"/>
                </a:cubicBezTo>
                <a:close/>
                <a:moveTo>
                  <a:pt x="2846" y="359"/>
                </a:moveTo>
                <a:cubicBezTo>
                  <a:pt x="2847" y="359"/>
                  <a:pt x="2847" y="362"/>
                  <a:pt x="2845" y="361"/>
                </a:cubicBezTo>
                <a:cubicBezTo>
                  <a:pt x="2846" y="361"/>
                  <a:pt x="2846" y="360"/>
                  <a:pt x="2846" y="359"/>
                </a:cubicBezTo>
                <a:close/>
                <a:moveTo>
                  <a:pt x="2847" y="363"/>
                </a:moveTo>
                <a:cubicBezTo>
                  <a:pt x="2847" y="364"/>
                  <a:pt x="2846" y="365"/>
                  <a:pt x="2847" y="365"/>
                </a:cubicBezTo>
                <a:cubicBezTo>
                  <a:pt x="2847" y="365"/>
                  <a:pt x="2848" y="364"/>
                  <a:pt x="2848" y="365"/>
                </a:cubicBezTo>
                <a:cubicBezTo>
                  <a:pt x="2847" y="365"/>
                  <a:pt x="2846" y="366"/>
                  <a:pt x="2845" y="366"/>
                </a:cubicBezTo>
                <a:cubicBezTo>
                  <a:pt x="2845" y="364"/>
                  <a:pt x="2846" y="363"/>
                  <a:pt x="2847" y="363"/>
                </a:cubicBezTo>
                <a:close/>
                <a:moveTo>
                  <a:pt x="2843" y="358"/>
                </a:moveTo>
                <a:cubicBezTo>
                  <a:pt x="2844" y="359"/>
                  <a:pt x="2845" y="359"/>
                  <a:pt x="2844" y="362"/>
                </a:cubicBezTo>
                <a:cubicBezTo>
                  <a:pt x="2844" y="361"/>
                  <a:pt x="2842" y="362"/>
                  <a:pt x="2842" y="361"/>
                </a:cubicBezTo>
                <a:cubicBezTo>
                  <a:pt x="2843" y="361"/>
                  <a:pt x="2843" y="359"/>
                  <a:pt x="2843" y="358"/>
                </a:cubicBezTo>
                <a:close/>
                <a:moveTo>
                  <a:pt x="2845" y="364"/>
                </a:moveTo>
                <a:cubicBezTo>
                  <a:pt x="2843" y="364"/>
                  <a:pt x="2844" y="365"/>
                  <a:pt x="2843" y="367"/>
                </a:cubicBezTo>
                <a:cubicBezTo>
                  <a:pt x="2842" y="366"/>
                  <a:pt x="2842" y="367"/>
                  <a:pt x="2840" y="366"/>
                </a:cubicBezTo>
                <a:cubicBezTo>
                  <a:pt x="2840" y="365"/>
                  <a:pt x="2840" y="365"/>
                  <a:pt x="2839" y="364"/>
                </a:cubicBezTo>
                <a:cubicBezTo>
                  <a:pt x="2842" y="365"/>
                  <a:pt x="2843" y="361"/>
                  <a:pt x="2845" y="364"/>
                </a:cubicBezTo>
                <a:close/>
                <a:moveTo>
                  <a:pt x="2840" y="344"/>
                </a:moveTo>
                <a:cubicBezTo>
                  <a:pt x="2840" y="344"/>
                  <a:pt x="2840" y="345"/>
                  <a:pt x="2841" y="345"/>
                </a:cubicBezTo>
                <a:cubicBezTo>
                  <a:pt x="2840" y="345"/>
                  <a:pt x="2839" y="346"/>
                  <a:pt x="2839" y="345"/>
                </a:cubicBezTo>
                <a:cubicBezTo>
                  <a:pt x="2840" y="345"/>
                  <a:pt x="2840" y="344"/>
                  <a:pt x="2840" y="344"/>
                </a:cubicBezTo>
                <a:close/>
                <a:moveTo>
                  <a:pt x="2838" y="350"/>
                </a:moveTo>
                <a:cubicBezTo>
                  <a:pt x="2838" y="348"/>
                  <a:pt x="2838" y="349"/>
                  <a:pt x="2836" y="349"/>
                </a:cubicBezTo>
                <a:cubicBezTo>
                  <a:pt x="2837" y="347"/>
                  <a:pt x="2838" y="347"/>
                  <a:pt x="2840" y="347"/>
                </a:cubicBezTo>
                <a:cubicBezTo>
                  <a:pt x="2840" y="348"/>
                  <a:pt x="2839" y="349"/>
                  <a:pt x="2838" y="350"/>
                </a:cubicBezTo>
                <a:close/>
                <a:moveTo>
                  <a:pt x="2829" y="375"/>
                </a:moveTo>
                <a:cubicBezTo>
                  <a:pt x="2828" y="374"/>
                  <a:pt x="2827" y="374"/>
                  <a:pt x="2828" y="373"/>
                </a:cubicBezTo>
                <a:cubicBezTo>
                  <a:pt x="2829" y="374"/>
                  <a:pt x="2830" y="374"/>
                  <a:pt x="2830" y="375"/>
                </a:cubicBezTo>
                <a:cubicBezTo>
                  <a:pt x="2829" y="376"/>
                  <a:pt x="2827" y="377"/>
                  <a:pt x="2827" y="375"/>
                </a:cubicBezTo>
                <a:cubicBezTo>
                  <a:pt x="2828" y="375"/>
                  <a:pt x="2828" y="375"/>
                  <a:pt x="2829" y="375"/>
                </a:cubicBezTo>
                <a:close/>
                <a:moveTo>
                  <a:pt x="2828" y="380"/>
                </a:moveTo>
                <a:cubicBezTo>
                  <a:pt x="2827" y="379"/>
                  <a:pt x="2829" y="378"/>
                  <a:pt x="2827" y="377"/>
                </a:cubicBezTo>
                <a:cubicBezTo>
                  <a:pt x="2826" y="377"/>
                  <a:pt x="2825" y="380"/>
                  <a:pt x="2825" y="378"/>
                </a:cubicBezTo>
                <a:cubicBezTo>
                  <a:pt x="2825" y="378"/>
                  <a:pt x="2825" y="377"/>
                  <a:pt x="2825" y="376"/>
                </a:cubicBezTo>
                <a:cubicBezTo>
                  <a:pt x="2827" y="377"/>
                  <a:pt x="2829" y="377"/>
                  <a:pt x="2831" y="377"/>
                </a:cubicBezTo>
                <a:cubicBezTo>
                  <a:pt x="2829" y="379"/>
                  <a:pt x="2829" y="379"/>
                  <a:pt x="2828" y="380"/>
                </a:cubicBezTo>
                <a:close/>
                <a:moveTo>
                  <a:pt x="2831" y="386"/>
                </a:moveTo>
                <a:cubicBezTo>
                  <a:pt x="2831" y="386"/>
                  <a:pt x="2830" y="385"/>
                  <a:pt x="2831" y="384"/>
                </a:cubicBezTo>
                <a:cubicBezTo>
                  <a:pt x="2831" y="384"/>
                  <a:pt x="2832" y="384"/>
                  <a:pt x="2833" y="385"/>
                </a:cubicBezTo>
                <a:cubicBezTo>
                  <a:pt x="2831" y="385"/>
                  <a:pt x="2832" y="386"/>
                  <a:pt x="2831" y="386"/>
                </a:cubicBezTo>
                <a:close/>
                <a:moveTo>
                  <a:pt x="2830" y="375"/>
                </a:moveTo>
                <a:cubicBezTo>
                  <a:pt x="2830" y="374"/>
                  <a:pt x="2833" y="374"/>
                  <a:pt x="2833" y="375"/>
                </a:cubicBezTo>
                <a:cubicBezTo>
                  <a:pt x="2832" y="375"/>
                  <a:pt x="2832" y="376"/>
                  <a:pt x="2830" y="375"/>
                </a:cubicBezTo>
                <a:close/>
                <a:moveTo>
                  <a:pt x="2832" y="368"/>
                </a:moveTo>
                <a:cubicBezTo>
                  <a:pt x="2833" y="367"/>
                  <a:pt x="2834" y="367"/>
                  <a:pt x="2835" y="366"/>
                </a:cubicBezTo>
                <a:cubicBezTo>
                  <a:pt x="2834" y="365"/>
                  <a:pt x="2835" y="364"/>
                  <a:pt x="2835" y="363"/>
                </a:cubicBezTo>
                <a:cubicBezTo>
                  <a:pt x="2836" y="364"/>
                  <a:pt x="2837" y="365"/>
                  <a:pt x="2838" y="366"/>
                </a:cubicBezTo>
                <a:cubicBezTo>
                  <a:pt x="2837" y="366"/>
                  <a:pt x="2835" y="365"/>
                  <a:pt x="2835" y="366"/>
                </a:cubicBezTo>
                <a:cubicBezTo>
                  <a:pt x="2837" y="367"/>
                  <a:pt x="2836" y="368"/>
                  <a:pt x="2836" y="369"/>
                </a:cubicBezTo>
                <a:cubicBezTo>
                  <a:pt x="2837" y="368"/>
                  <a:pt x="2837" y="367"/>
                  <a:pt x="2838" y="367"/>
                </a:cubicBezTo>
                <a:cubicBezTo>
                  <a:pt x="2838" y="368"/>
                  <a:pt x="2839" y="368"/>
                  <a:pt x="2840" y="368"/>
                </a:cubicBezTo>
                <a:cubicBezTo>
                  <a:pt x="2839" y="370"/>
                  <a:pt x="2837" y="370"/>
                  <a:pt x="2835" y="370"/>
                </a:cubicBezTo>
                <a:cubicBezTo>
                  <a:pt x="2834" y="369"/>
                  <a:pt x="2836" y="368"/>
                  <a:pt x="2835" y="367"/>
                </a:cubicBezTo>
                <a:cubicBezTo>
                  <a:pt x="2835" y="368"/>
                  <a:pt x="2834" y="368"/>
                  <a:pt x="2834" y="369"/>
                </a:cubicBezTo>
                <a:cubicBezTo>
                  <a:pt x="2833" y="369"/>
                  <a:pt x="2833" y="368"/>
                  <a:pt x="2832" y="368"/>
                </a:cubicBezTo>
                <a:close/>
                <a:moveTo>
                  <a:pt x="2834" y="374"/>
                </a:moveTo>
                <a:cubicBezTo>
                  <a:pt x="2835" y="374"/>
                  <a:pt x="2835" y="374"/>
                  <a:pt x="2835" y="374"/>
                </a:cubicBezTo>
                <a:cubicBezTo>
                  <a:pt x="2836" y="374"/>
                  <a:pt x="2836" y="374"/>
                  <a:pt x="2836" y="375"/>
                </a:cubicBezTo>
                <a:cubicBezTo>
                  <a:pt x="2834" y="375"/>
                  <a:pt x="2836" y="376"/>
                  <a:pt x="2836" y="377"/>
                </a:cubicBezTo>
                <a:cubicBezTo>
                  <a:pt x="2835" y="377"/>
                  <a:pt x="2835" y="377"/>
                  <a:pt x="2834" y="376"/>
                </a:cubicBezTo>
                <a:cubicBezTo>
                  <a:pt x="2835" y="375"/>
                  <a:pt x="2835" y="375"/>
                  <a:pt x="2834" y="374"/>
                </a:cubicBezTo>
                <a:close/>
                <a:moveTo>
                  <a:pt x="2838" y="390"/>
                </a:moveTo>
                <a:cubicBezTo>
                  <a:pt x="2838" y="389"/>
                  <a:pt x="2838" y="388"/>
                  <a:pt x="2838" y="388"/>
                </a:cubicBezTo>
                <a:cubicBezTo>
                  <a:pt x="2840" y="387"/>
                  <a:pt x="2839" y="391"/>
                  <a:pt x="2838" y="390"/>
                </a:cubicBezTo>
                <a:close/>
                <a:moveTo>
                  <a:pt x="2842" y="379"/>
                </a:moveTo>
                <a:cubicBezTo>
                  <a:pt x="2842" y="378"/>
                  <a:pt x="2842" y="376"/>
                  <a:pt x="2843" y="376"/>
                </a:cubicBezTo>
                <a:cubicBezTo>
                  <a:pt x="2843" y="377"/>
                  <a:pt x="2844" y="378"/>
                  <a:pt x="2842" y="379"/>
                </a:cubicBezTo>
                <a:close/>
                <a:moveTo>
                  <a:pt x="2843" y="386"/>
                </a:moveTo>
                <a:cubicBezTo>
                  <a:pt x="2844" y="384"/>
                  <a:pt x="2846" y="382"/>
                  <a:pt x="2846" y="383"/>
                </a:cubicBezTo>
                <a:cubicBezTo>
                  <a:pt x="2844" y="387"/>
                  <a:pt x="2852" y="385"/>
                  <a:pt x="2853" y="387"/>
                </a:cubicBezTo>
                <a:cubicBezTo>
                  <a:pt x="2849" y="388"/>
                  <a:pt x="2847" y="386"/>
                  <a:pt x="2843" y="386"/>
                </a:cubicBezTo>
                <a:close/>
              </a:path>
            </a:pathLst>
          </a:custGeom>
          <a:blipFill dpi="0" rotWithShape="1">
            <a:blip r:embed="rId3" cstate="email">
              <a:alphaModFix amt="13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id="{9782803A-D153-434C-98DB-157F4C83DCA6}"/>
              </a:ext>
            </a:extLst>
          </p:cNvPr>
          <p:cNvSpPr txBox="1"/>
          <p:nvPr/>
        </p:nvSpPr>
        <p:spPr>
          <a:xfrm>
            <a:off x="660400" y="1102209"/>
            <a:ext cx="4988560" cy="3970318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金志华的点评:</a:t>
            </a:r>
            <a:endParaRPr kumimoji="0" lang="en-US" altLang="zh-CN" sz="2800" b="0" i="0" u="none" strike="noStrike" kern="1200" cap="none" spc="0" normalizeH="0" baseline="0" noProof="0" dirty="0">
              <a:ln>
                <a:noFill/>
              </a:ln>
              <a:solidFill>
                <a:schemeClr val="accent4">
                  <a:lumMod val="20000"/>
                  <a:lumOff val="8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  <a:p>
            <a:pPr marL="0" marR="0" lvl="0" indent="45720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“朱先生的语言,历来是‘新而不失自然’,在口语的基础上刻意出新。既有平白如话,毫无雕饰的文字,更有精心‘拣练’的遣词用字。</a:t>
            </a:r>
            <a:endParaRPr kumimoji="0" lang="en-US" altLang="zh-CN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  <a:p>
            <a:pPr marL="0" marR="0" lvl="0" indent="457200" algn="just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点活了月光和雾气的‘泻’‘浮’二字·...··生动的起了丰富、润饰、强化形象的作用”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——</a:t>
            </a: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选自《中国现代散文欣赏辞典》</a:t>
            </a:r>
            <a:r>
              <a:rPr kumimoji="0" lang="en-US" altLang="zh-CN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{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1B2AF04D-EEA2-3AB9-C165-9B036FD7F3DA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19911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ipple/>
      </p:transition>
    </mc:Choice>
    <mc:Fallback xmlns="" xmlns:a16="http://schemas.microsoft.com/office/drawing/2014/main" xmlns:pslz="http://schemas.microsoft.com/office/powerpoint/2016/slidezoom" xmlns:p166="http://schemas.microsoft.com/office/powerpoint/2016/6/main" xmlns:a14="http://schemas.microsoft.com/office/drawing/2010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decel="100000" fill="hold" grpId="0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18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18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10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8758BF23-8328-4923-8EAC-779E70D3A5DF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969"/>
            <a:ext cx="13133165" cy="6856061"/>
          </a:xfrm>
          <a:prstGeom prst="rect">
            <a:avLst/>
          </a:prstGeom>
        </p:spPr>
      </p:pic>
      <p:pic>
        <p:nvPicPr>
          <p:cNvPr id="185" name="图片 184">
            <a:extLst>
              <a:ext uri="{FF2B5EF4-FFF2-40B4-BE49-F238E27FC236}">
                <a16:creationId xmlns:a16="http://schemas.microsoft.com/office/drawing/2014/main" id="{51AFED54-FED3-44CE-B80B-D6A67C04DA41}"/>
              </a:ext>
            </a:extLst>
          </p:cNvPr>
          <p:cNvPicPr>
            <a:picLocks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20"/>
                    </a14:imgEffect>
                    <a14:imgEffect>
                      <a14:brightnessContrast bright="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83584" y="1628673"/>
            <a:ext cx="10024832" cy="4992225"/>
          </a:xfrm>
          <a:custGeom>
            <a:avLst/>
            <a:gdLst>
              <a:gd name="connsiteX0" fmla="*/ 398786 w 10024832"/>
              <a:gd name="connsiteY0" fmla="*/ 0 h 4992225"/>
              <a:gd name="connsiteX1" fmla="*/ 9626046 w 10024832"/>
              <a:gd name="connsiteY1" fmla="*/ 0 h 4992225"/>
              <a:gd name="connsiteX2" fmla="*/ 10024832 w 10024832"/>
              <a:gd name="connsiteY2" fmla="*/ 390991 h 4992225"/>
              <a:gd name="connsiteX3" fmla="*/ 10024832 w 10024832"/>
              <a:gd name="connsiteY3" fmla="*/ 4601234 h 4992225"/>
              <a:gd name="connsiteX4" fmla="*/ 9626046 w 10024832"/>
              <a:gd name="connsiteY4" fmla="*/ 4992225 h 4992225"/>
              <a:gd name="connsiteX5" fmla="*/ 398786 w 10024832"/>
              <a:gd name="connsiteY5" fmla="*/ 4992225 h 4992225"/>
              <a:gd name="connsiteX6" fmla="*/ 0 w 10024832"/>
              <a:gd name="connsiteY6" fmla="*/ 4601234 h 4992225"/>
              <a:gd name="connsiteX7" fmla="*/ 0 w 10024832"/>
              <a:gd name="connsiteY7" fmla="*/ 390991 h 4992225"/>
              <a:gd name="connsiteX8" fmla="*/ 398786 w 10024832"/>
              <a:gd name="connsiteY8" fmla="*/ 0 h 4992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24832" h="4992225">
                <a:moveTo>
                  <a:pt x="398786" y="0"/>
                </a:moveTo>
                <a:lnTo>
                  <a:pt x="9626046" y="0"/>
                </a:lnTo>
                <a:cubicBezTo>
                  <a:pt x="9846289" y="0"/>
                  <a:pt x="10024832" y="175053"/>
                  <a:pt x="10024832" y="390991"/>
                </a:cubicBezTo>
                <a:lnTo>
                  <a:pt x="10024832" y="4601234"/>
                </a:lnTo>
                <a:cubicBezTo>
                  <a:pt x="10024832" y="4817172"/>
                  <a:pt x="9846289" y="4992225"/>
                  <a:pt x="9626046" y="4992225"/>
                </a:cubicBezTo>
                <a:lnTo>
                  <a:pt x="398786" y="4992225"/>
                </a:lnTo>
                <a:cubicBezTo>
                  <a:pt x="178543" y="4992225"/>
                  <a:pt x="0" y="4817172"/>
                  <a:pt x="0" y="4601234"/>
                </a:cubicBezTo>
                <a:lnTo>
                  <a:pt x="0" y="390991"/>
                </a:lnTo>
                <a:cubicBezTo>
                  <a:pt x="0" y="175053"/>
                  <a:pt x="178543" y="0"/>
                  <a:pt x="398786" y="0"/>
                </a:cubicBezTo>
                <a:close/>
              </a:path>
            </a:pathLst>
          </a:custGeom>
          <a:ln>
            <a:solidFill>
              <a:schemeClr val="accent4">
                <a:lumMod val="20000"/>
                <a:lumOff val="80000"/>
              </a:schemeClr>
            </a:solidFill>
          </a:ln>
          <a:effectLst>
            <a:outerShdw blurRad="152400" dist="88900" dir="5400000" rotWithShape="0">
              <a:srgbClr val="000000">
                <a:alpha val="20000"/>
              </a:srgbClr>
            </a:outerShdw>
          </a:effectLst>
        </p:spPr>
      </p:pic>
      <p:grpSp>
        <p:nvGrpSpPr>
          <p:cNvPr id="6" name="组合 5">
            <a:extLst>
              <a:ext uri="{FF2B5EF4-FFF2-40B4-BE49-F238E27FC236}">
                <a16:creationId xmlns:a16="http://schemas.microsoft.com/office/drawing/2014/main" id="{1CAB4D18-F6A5-4BF4-A5F9-C0832A4EDA71}"/>
              </a:ext>
            </a:extLst>
          </p:cNvPr>
          <p:cNvGrpSpPr/>
          <p:nvPr/>
        </p:nvGrpSpPr>
        <p:grpSpPr>
          <a:xfrm>
            <a:off x="4334840" y="755385"/>
            <a:ext cx="3522321" cy="646331"/>
            <a:chOff x="4718850" y="755385"/>
            <a:chExt cx="3522321" cy="646331"/>
          </a:xfrm>
        </p:grpSpPr>
        <p:grpSp>
          <p:nvGrpSpPr>
            <p:cNvPr id="50" name="组合 49">
              <a:extLst>
                <a:ext uri="{FF2B5EF4-FFF2-40B4-BE49-F238E27FC236}">
                  <a16:creationId xmlns:a16="http://schemas.microsoft.com/office/drawing/2014/main" id="{780D5790-A429-41AB-A312-395606366C0F}"/>
                </a:ext>
              </a:extLst>
            </p:cNvPr>
            <p:cNvGrpSpPr/>
            <p:nvPr/>
          </p:nvGrpSpPr>
          <p:grpSpPr>
            <a:xfrm>
              <a:off x="4718850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51" name="组合 50">
                <a:extLst>
                  <a:ext uri="{FF2B5EF4-FFF2-40B4-BE49-F238E27FC236}">
                    <a16:creationId xmlns:a16="http://schemas.microsoft.com/office/drawing/2014/main" id="{FEEEF212-7172-4F3A-8BD1-D1BA2810F53F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9" name="矩形: 圆角 48">
                  <a:extLst>
                    <a:ext uri="{FF2B5EF4-FFF2-40B4-BE49-F238E27FC236}">
                      <a16:creationId xmlns:a16="http://schemas.microsoft.com/office/drawing/2014/main" id="{237ED6B4-76EB-4A06-9AC9-BF7474AEF75E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0" name="矩形: 圆角 49">
                  <a:extLst>
                    <a:ext uri="{FF2B5EF4-FFF2-40B4-BE49-F238E27FC236}">
                      <a16:creationId xmlns:a16="http://schemas.microsoft.com/office/drawing/2014/main" id="{4D4CE5B5-B855-489C-8319-EEE9091D7FD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1" name="矩形: 圆角 50">
                  <a:extLst>
                    <a:ext uri="{FF2B5EF4-FFF2-40B4-BE49-F238E27FC236}">
                      <a16:creationId xmlns:a16="http://schemas.microsoft.com/office/drawing/2014/main" id="{98ABA120-0A09-4233-9651-482B5250324F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2" name="矩形: 圆角 51">
                  <a:extLst>
                    <a:ext uri="{FF2B5EF4-FFF2-40B4-BE49-F238E27FC236}">
                      <a16:creationId xmlns:a16="http://schemas.microsoft.com/office/drawing/2014/main" id="{EAF6B85A-7D2F-443E-8486-9E7CA897015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3" name="矩形: 圆角 52">
                  <a:extLst>
                    <a:ext uri="{FF2B5EF4-FFF2-40B4-BE49-F238E27FC236}">
                      <a16:creationId xmlns:a16="http://schemas.microsoft.com/office/drawing/2014/main" id="{BABB7F44-74FF-4171-B497-BE3AB1EEF76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4" name="矩形: 圆角 53">
                  <a:extLst>
                    <a:ext uri="{FF2B5EF4-FFF2-40B4-BE49-F238E27FC236}">
                      <a16:creationId xmlns:a16="http://schemas.microsoft.com/office/drawing/2014/main" id="{A3D55BA9-9DB6-46D9-B0D3-48DC8C5481C4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52" name="组合 51">
                <a:extLst>
                  <a:ext uri="{FF2B5EF4-FFF2-40B4-BE49-F238E27FC236}">
                    <a16:creationId xmlns:a16="http://schemas.microsoft.com/office/drawing/2014/main" id="{BEA7E2D9-0E81-44D4-BF61-760F31E3EF8F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3" name="矩形: 圆角 48">
                  <a:extLst>
                    <a:ext uri="{FF2B5EF4-FFF2-40B4-BE49-F238E27FC236}">
                      <a16:creationId xmlns:a16="http://schemas.microsoft.com/office/drawing/2014/main" id="{D7D13A1A-14D6-4975-A6AC-DCF87D9B439D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4" name="矩形: 圆角 49">
                  <a:extLst>
                    <a:ext uri="{FF2B5EF4-FFF2-40B4-BE49-F238E27FC236}">
                      <a16:creationId xmlns:a16="http://schemas.microsoft.com/office/drawing/2014/main" id="{43891C06-6281-4725-9A53-8F1B2B01955B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5" name="矩形: 圆角 50">
                  <a:extLst>
                    <a:ext uri="{FF2B5EF4-FFF2-40B4-BE49-F238E27FC236}">
                      <a16:creationId xmlns:a16="http://schemas.microsoft.com/office/drawing/2014/main" id="{62589DC8-5191-4BA9-AA1A-6141A44077CE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6" name="矩形: 圆角 51">
                  <a:extLst>
                    <a:ext uri="{FF2B5EF4-FFF2-40B4-BE49-F238E27FC236}">
                      <a16:creationId xmlns:a16="http://schemas.microsoft.com/office/drawing/2014/main" id="{AA44D2ED-057D-44EF-B537-CBE5B2D7F93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7" name="矩形: 圆角 52">
                  <a:extLst>
                    <a:ext uri="{FF2B5EF4-FFF2-40B4-BE49-F238E27FC236}">
                      <a16:creationId xmlns:a16="http://schemas.microsoft.com/office/drawing/2014/main" id="{AFB81589-20E8-42C7-B862-3F809E13058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8" name="矩形: 圆角 53">
                  <a:extLst>
                    <a:ext uri="{FF2B5EF4-FFF2-40B4-BE49-F238E27FC236}">
                      <a16:creationId xmlns:a16="http://schemas.microsoft.com/office/drawing/2014/main" id="{F542D3AD-3BCD-4C13-B317-3C3B1E67A118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AF2CF24B-0AA9-4214-A9A7-C4C4ABA84BE7}"/>
                </a:ext>
              </a:extLst>
            </p:cNvPr>
            <p:cNvSpPr txBox="1"/>
            <p:nvPr/>
          </p:nvSpPr>
          <p:spPr>
            <a:xfrm>
              <a:off x="5233517" y="755385"/>
              <a:ext cx="2492990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赏析第五段</a:t>
              </a:r>
            </a:p>
          </p:txBody>
        </p:sp>
        <p:grpSp>
          <p:nvGrpSpPr>
            <p:cNvPr id="77" name="组合 76">
              <a:extLst>
                <a:ext uri="{FF2B5EF4-FFF2-40B4-BE49-F238E27FC236}">
                  <a16:creationId xmlns:a16="http://schemas.microsoft.com/office/drawing/2014/main" id="{7063F045-970F-4B91-80EF-29C6359C345E}"/>
                </a:ext>
              </a:extLst>
            </p:cNvPr>
            <p:cNvGrpSpPr/>
            <p:nvPr/>
          </p:nvGrpSpPr>
          <p:grpSpPr>
            <a:xfrm flipH="1">
              <a:off x="7717392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78" name="组合 77">
                <a:extLst>
                  <a:ext uri="{FF2B5EF4-FFF2-40B4-BE49-F238E27FC236}">
                    <a16:creationId xmlns:a16="http://schemas.microsoft.com/office/drawing/2014/main" id="{E3A71FB8-8A6A-423F-9E50-E3151766134C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6" name="矩形: 圆角 48">
                  <a:extLst>
                    <a:ext uri="{FF2B5EF4-FFF2-40B4-BE49-F238E27FC236}">
                      <a16:creationId xmlns:a16="http://schemas.microsoft.com/office/drawing/2014/main" id="{580A6375-0DDE-4F18-9D35-DC3A7CCE6937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7" name="矩形: 圆角 49">
                  <a:extLst>
                    <a:ext uri="{FF2B5EF4-FFF2-40B4-BE49-F238E27FC236}">
                      <a16:creationId xmlns:a16="http://schemas.microsoft.com/office/drawing/2014/main" id="{1C65DEA1-B2A7-4962-A94F-8FAC7F4C2BE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8" name="矩形: 圆角 50">
                  <a:extLst>
                    <a:ext uri="{FF2B5EF4-FFF2-40B4-BE49-F238E27FC236}">
                      <a16:creationId xmlns:a16="http://schemas.microsoft.com/office/drawing/2014/main" id="{35442B9F-F21A-458F-AE7E-15387BD23427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9" name="矩形: 圆角 51">
                  <a:extLst>
                    <a:ext uri="{FF2B5EF4-FFF2-40B4-BE49-F238E27FC236}">
                      <a16:creationId xmlns:a16="http://schemas.microsoft.com/office/drawing/2014/main" id="{A188A38B-930F-4603-8C43-D7C8137E297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0" name="矩形: 圆角 52">
                  <a:extLst>
                    <a:ext uri="{FF2B5EF4-FFF2-40B4-BE49-F238E27FC236}">
                      <a16:creationId xmlns:a16="http://schemas.microsoft.com/office/drawing/2014/main" id="{C71F6C3B-D958-49AE-BB03-5BF89C5744C4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1" name="矩形: 圆角 53">
                  <a:extLst>
                    <a:ext uri="{FF2B5EF4-FFF2-40B4-BE49-F238E27FC236}">
                      <a16:creationId xmlns:a16="http://schemas.microsoft.com/office/drawing/2014/main" id="{8BBF9CB4-BFED-43E2-8248-3585424BF383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79" name="组合 78">
                <a:extLst>
                  <a:ext uri="{FF2B5EF4-FFF2-40B4-BE49-F238E27FC236}">
                    <a16:creationId xmlns:a16="http://schemas.microsoft.com/office/drawing/2014/main" id="{6417198B-D67B-4EC7-BCA0-9ADA271C0566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0" name="矩形: 圆角 48">
                  <a:extLst>
                    <a:ext uri="{FF2B5EF4-FFF2-40B4-BE49-F238E27FC236}">
                      <a16:creationId xmlns:a16="http://schemas.microsoft.com/office/drawing/2014/main" id="{C636A19F-81F0-4194-86F7-5CFF6548A7B1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1" name="矩形: 圆角 49">
                  <a:extLst>
                    <a:ext uri="{FF2B5EF4-FFF2-40B4-BE49-F238E27FC236}">
                      <a16:creationId xmlns:a16="http://schemas.microsoft.com/office/drawing/2014/main" id="{F0F6FA25-5D96-46D3-B045-30B5E9FAC2F5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2" name="矩形: 圆角 50">
                  <a:extLst>
                    <a:ext uri="{FF2B5EF4-FFF2-40B4-BE49-F238E27FC236}">
                      <a16:creationId xmlns:a16="http://schemas.microsoft.com/office/drawing/2014/main" id="{1204A288-98CF-44B0-9879-4E3FFEE3E210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3" name="矩形: 圆角 51">
                  <a:extLst>
                    <a:ext uri="{FF2B5EF4-FFF2-40B4-BE49-F238E27FC236}">
                      <a16:creationId xmlns:a16="http://schemas.microsoft.com/office/drawing/2014/main" id="{51E7B798-D54C-498B-96EB-C759623D121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4" name="矩形: 圆角 52">
                  <a:extLst>
                    <a:ext uri="{FF2B5EF4-FFF2-40B4-BE49-F238E27FC236}">
                      <a16:creationId xmlns:a16="http://schemas.microsoft.com/office/drawing/2014/main" id="{D29EA7B9-22B8-4A39-8349-283E62244692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5" name="矩形: 圆角 53">
                  <a:extLst>
                    <a:ext uri="{FF2B5EF4-FFF2-40B4-BE49-F238E27FC236}">
                      <a16:creationId xmlns:a16="http://schemas.microsoft.com/office/drawing/2014/main" id="{7F28C316-4F00-4C5E-9233-BB30A816666B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0EB938F3-BFAA-466A-84CD-9F0BA62D2173}"/>
              </a:ext>
            </a:extLst>
          </p:cNvPr>
          <p:cNvGrpSpPr/>
          <p:nvPr/>
        </p:nvGrpSpPr>
        <p:grpSpPr>
          <a:xfrm>
            <a:off x="1591997" y="2020710"/>
            <a:ext cx="9008005" cy="985917"/>
            <a:chOff x="1591997" y="2020710"/>
            <a:chExt cx="9008005" cy="985917"/>
          </a:xfrm>
        </p:grpSpPr>
        <p:sp>
          <p:nvSpPr>
            <p:cNvPr id="66" name="文本框 65">
              <a:extLst>
                <a:ext uri="{FF2B5EF4-FFF2-40B4-BE49-F238E27FC236}">
                  <a16:creationId xmlns:a16="http://schemas.microsoft.com/office/drawing/2014/main" id="{880C8006-4F90-4705-8018-5EAF31F1636D}"/>
                </a:ext>
              </a:extLst>
            </p:cNvPr>
            <p:cNvSpPr txBox="1">
              <a:spLocks/>
            </p:cNvSpPr>
            <p:nvPr/>
          </p:nvSpPr>
          <p:spPr>
            <a:xfrm>
              <a:off x="2948436" y="2306798"/>
              <a:ext cx="7549630" cy="337208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月色是难写之景，作者借荷叶、荷花、树写出了月色朦胧缥缈的特点；</a:t>
              </a:r>
            </a:p>
          </p:txBody>
        </p:sp>
        <p:grpSp>
          <p:nvGrpSpPr>
            <p:cNvPr id="106" name="Group 7">
              <a:extLst>
                <a:ext uri="{FF2B5EF4-FFF2-40B4-BE49-F238E27FC236}">
                  <a16:creationId xmlns:a16="http://schemas.microsoft.com/office/drawing/2014/main" id="{0792C664-C474-4431-89D3-BF46250400A7}"/>
                </a:ext>
              </a:extLst>
            </p:cNvPr>
            <p:cNvGrpSpPr/>
            <p:nvPr/>
          </p:nvGrpSpPr>
          <p:grpSpPr>
            <a:xfrm>
              <a:off x="1591997" y="2020710"/>
              <a:ext cx="9008005" cy="985917"/>
              <a:chOff x="1429878" y="7112025"/>
              <a:chExt cx="14614158" cy="2296192"/>
            </a:xfrm>
          </p:grpSpPr>
          <p:grpSp>
            <p:nvGrpSpPr>
              <p:cNvPr id="107" name="组合 106">
                <a:extLst>
                  <a:ext uri="{FF2B5EF4-FFF2-40B4-BE49-F238E27FC236}">
                    <a16:creationId xmlns:a16="http://schemas.microsoft.com/office/drawing/2014/main" id="{7A2BE5D0-3B62-42DB-A457-6DDDA5FB2729}"/>
                  </a:ext>
                </a:extLst>
              </p:cNvPr>
              <p:cNvGrpSpPr/>
              <p:nvPr/>
            </p:nvGrpSpPr>
            <p:grpSpPr>
              <a:xfrm>
                <a:off x="1429878" y="7112025"/>
                <a:ext cx="1907962" cy="1906794"/>
                <a:chOff x="3284288" y="3867289"/>
                <a:chExt cx="2351878" cy="2350439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14" name="矩形 113">
                  <a:extLst>
                    <a:ext uri="{FF2B5EF4-FFF2-40B4-BE49-F238E27FC236}">
                      <a16:creationId xmlns:a16="http://schemas.microsoft.com/office/drawing/2014/main" id="{E8CFB2CF-C597-468D-B9D9-27B89D4C1707}"/>
                    </a:ext>
                  </a:extLst>
                </p:cNvPr>
                <p:cNvSpPr/>
                <p:nvPr/>
              </p:nvSpPr>
              <p:spPr>
                <a:xfrm>
                  <a:off x="3288178" y="3870459"/>
                  <a:ext cx="2344098" cy="2344098"/>
                </a:xfrm>
                <a:prstGeom prst="rect">
                  <a:avLst/>
                </a:prstGeom>
                <a:gradFill flip="none" rotWithShape="1">
                  <a:gsLst>
                    <a:gs pos="100000">
                      <a:schemeClr val="bg1">
                        <a:alpha val="20000"/>
                      </a:schemeClr>
                    </a:gs>
                    <a:gs pos="10000">
                      <a:schemeClr val="bg1">
                        <a:alpha val="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grpSp>
              <p:nvGrpSpPr>
                <p:cNvPr id="115" name="组合 114">
                  <a:extLst>
                    <a:ext uri="{FF2B5EF4-FFF2-40B4-BE49-F238E27FC236}">
                      <a16:creationId xmlns:a16="http://schemas.microsoft.com/office/drawing/2014/main" id="{05010781-63AE-4ADF-B1DD-479C5378265F}"/>
                    </a:ext>
                  </a:extLst>
                </p:cNvPr>
                <p:cNvGrpSpPr/>
                <p:nvPr/>
              </p:nvGrpSpPr>
              <p:grpSpPr>
                <a:xfrm>
                  <a:off x="3284288" y="3867289"/>
                  <a:ext cx="2351878" cy="2350439"/>
                  <a:chOff x="4211614" y="1399174"/>
                  <a:chExt cx="2351878" cy="2350439"/>
                </a:xfrm>
              </p:grpSpPr>
              <p:sp>
                <p:nvSpPr>
                  <p:cNvPr id="116" name="任意多边形: 形状 115">
                    <a:extLst>
                      <a:ext uri="{FF2B5EF4-FFF2-40B4-BE49-F238E27FC236}">
                        <a16:creationId xmlns:a16="http://schemas.microsoft.com/office/drawing/2014/main" id="{1C63C7D6-7C32-43B1-AB3C-B41E86562A53}"/>
                      </a:ext>
                    </a:extLst>
                  </p:cNvPr>
                  <p:cNvSpPr/>
                  <p:nvPr/>
                </p:nvSpPr>
                <p:spPr>
                  <a:xfrm>
                    <a:off x="4211615" y="1399174"/>
                    <a:ext cx="2350439" cy="2350439"/>
                  </a:xfrm>
                  <a:custGeom>
                    <a:avLst/>
                    <a:gdLst>
                      <a:gd name="connsiteX0" fmla="*/ 2238819 w 2350439"/>
                      <a:gd name="connsiteY0" fmla="*/ 111620 h 2350439"/>
                      <a:gd name="connsiteX1" fmla="*/ 2344089 w 2350439"/>
                      <a:gd name="connsiteY1" fmla="*/ 111620 h 2350439"/>
                      <a:gd name="connsiteX2" fmla="*/ 2344089 w 2350439"/>
                      <a:gd name="connsiteY2" fmla="*/ 6350 h 2350439"/>
                      <a:gd name="connsiteX3" fmla="*/ 2238819 w 2350439"/>
                      <a:gd name="connsiteY3" fmla="*/ 6350 h 2350439"/>
                      <a:gd name="connsiteX4" fmla="*/ 2238819 w 2350439"/>
                      <a:gd name="connsiteY4" fmla="*/ 223240 h 2350439"/>
                      <a:gd name="connsiteX5" fmla="*/ 2344089 w 2350439"/>
                      <a:gd name="connsiteY5" fmla="*/ 223240 h 2350439"/>
                      <a:gd name="connsiteX6" fmla="*/ 2344089 w 2350439"/>
                      <a:gd name="connsiteY6" fmla="*/ 117970 h 2350439"/>
                      <a:gd name="connsiteX7" fmla="*/ 2238819 w 2350439"/>
                      <a:gd name="connsiteY7" fmla="*/ 117970 h 2350439"/>
                      <a:gd name="connsiteX8" fmla="*/ 2238819 w 2350439"/>
                      <a:gd name="connsiteY8" fmla="*/ 334873 h 2350439"/>
                      <a:gd name="connsiteX9" fmla="*/ 2344089 w 2350439"/>
                      <a:gd name="connsiteY9" fmla="*/ 334873 h 2350439"/>
                      <a:gd name="connsiteX10" fmla="*/ 2344089 w 2350439"/>
                      <a:gd name="connsiteY10" fmla="*/ 229590 h 2350439"/>
                      <a:gd name="connsiteX11" fmla="*/ 2238819 w 2350439"/>
                      <a:gd name="connsiteY11" fmla="*/ 229590 h 2350439"/>
                      <a:gd name="connsiteX12" fmla="*/ 2238819 w 2350439"/>
                      <a:gd name="connsiteY12" fmla="*/ 446493 h 2350439"/>
                      <a:gd name="connsiteX13" fmla="*/ 2344089 w 2350439"/>
                      <a:gd name="connsiteY13" fmla="*/ 446493 h 2350439"/>
                      <a:gd name="connsiteX14" fmla="*/ 2344089 w 2350439"/>
                      <a:gd name="connsiteY14" fmla="*/ 341223 h 2350439"/>
                      <a:gd name="connsiteX15" fmla="*/ 2238819 w 2350439"/>
                      <a:gd name="connsiteY15" fmla="*/ 341223 h 2350439"/>
                      <a:gd name="connsiteX16" fmla="*/ 2238819 w 2350439"/>
                      <a:gd name="connsiteY16" fmla="*/ 558114 h 2350439"/>
                      <a:gd name="connsiteX17" fmla="*/ 2344089 w 2350439"/>
                      <a:gd name="connsiteY17" fmla="*/ 558114 h 2350439"/>
                      <a:gd name="connsiteX18" fmla="*/ 2344089 w 2350439"/>
                      <a:gd name="connsiteY18" fmla="*/ 452843 h 2350439"/>
                      <a:gd name="connsiteX19" fmla="*/ 2238819 w 2350439"/>
                      <a:gd name="connsiteY19" fmla="*/ 452843 h 2350439"/>
                      <a:gd name="connsiteX20" fmla="*/ 2238819 w 2350439"/>
                      <a:gd name="connsiteY20" fmla="*/ 669734 h 2350439"/>
                      <a:gd name="connsiteX21" fmla="*/ 2344089 w 2350439"/>
                      <a:gd name="connsiteY21" fmla="*/ 669734 h 2350439"/>
                      <a:gd name="connsiteX22" fmla="*/ 2344089 w 2350439"/>
                      <a:gd name="connsiteY22" fmla="*/ 564464 h 2350439"/>
                      <a:gd name="connsiteX23" fmla="*/ 2238819 w 2350439"/>
                      <a:gd name="connsiteY23" fmla="*/ 564464 h 2350439"/>
                      <a:gd name="connsiteX24" fmla="*/ 2238819 w 2350439"/>
                      <a:gd name="connsiteY24" fmla="*/ 781367 h 2350439"/>
                      <a:gd name="connsiteX25" fmla="*/ 2344089 w 2350439"/>
                      <a:gd name="connsiteY25" fmla="*/ 781367 h 2350439"/>
                      <a:gd name="connsiteX26" fmla="*/ 2344089 w 2350439"/>
                      <a:gd name="connsiteY26" fmla="*/ 676084 h 2350439"/>
                      <a:gd name="connsiteX27" fmla="*/ 2238819 w 2350439"/>
                      <a:gd name="connsiteY27" fmla="*/ 676084 h 2350439"/>
                      <a:gd name="connsiteX28" fmla="*/ 2238819 w 2350439"/>
                      <a:gd name="connsiteY28" fmla="*/ 892988 h 2350439"/>
                      <a:gd name="connsiteX29" fmla="*/ 2344089 w 2350439"/>
                      <a:gd name="connsiteY29" fmla="*/ 892988 h 2350439"/>
                      <a:gd name="connsiteX30" fmla="*/ 2344089 w 2350439"/>
                      <a:gd name="connsiteY30" fmla="*/ 787717 h 2350439"/>
                      <a:gd name="connsiteX31" fmla="*/ 2238819 w 2350439"/>
                      <a:gd name="connsiteY31" fmla="*/ 787717 h 2350439"/>
                      <a:gd name="connsiteX32" fmla="*/ 2238819 w 2350439"/>
                      <a:gd name="connsiteY32" fmla="*/ 1004608 h 2350439"/>
                      <a:gd name="connsiteX33" fmla="*/ 2344089 w 2350439"/>
                      <a:gd name="connsiteY33" fmla="*/ 1004608 h 2350439"/>
                      <a:gd name="connsiteX34" fmla="*/ 2344089 w 2350439"/>
                      <a:gd name="connsiteY34" fmla="*/ 899338 h 2350439"/>
                      <a:gd name="connsiteX35" fmla="*/ 2238819 w 2350439"/>
                      <a:gd name="connsiteY35" fmla="*/ 899338 h 2350439"/>
                      <a:gd name="connsiteX36" fmla="*/ 2238819 w 2350439"/>
                      <a:gd name="connsiteY36" fmla="*/ 1116228 h 2350439"/>
                      <a:gd name="connsiteX37" fmla="*/ 2344089 w 2350439"/>
                      <a:gd name="connsiteY37" fmla="*/ 1116228 h 2350439"/>
                      <a:gd name="connsiteX38" fmla="*/ 2344089 w 2350439"/>
                      <a:gd name="connsiteY38" fmla="*/ 1010958 h 2350439"/>
                      <a:gd name="connsiteX39" fmla="*/ 2238819 w 2350439"/>
                      <a:gd name="connsiteY39" fmla="*/ 1010958 h 2350439"/>
                      <a:gd name="connsiteX40" fmla="*/ 2238819 w 2350439"/>
                      <a:gd name="connsiteY40" fmla="*/ 1227861 h 2350439"/>
                      <a:gd name="connsiteX41" fmla="*/ 2344089 w 2350439"/>
                      <a:gd name="connsiteY41" fmla="*/ 1227861 h 2350439"/>
                      <a:gd name="connsiteX42" fmla="*/ 2344089 w 2350439"/>
                      <a:gd name="connsiteY42" fmla="*/ 1122578 h 2350439"/>
                      <a:gd name="connsiteX43" fmla="*/ 2238819 w 2350439"/>
                      <a:gd name="connsiteY43" fmla="*/ 1122578 h 2350439"/>
                      <a:gd name="connsiteX44" fmla="*/ 2238819 w 2350439"/>
                      <a:gd name="connsiteY44" fmla="*/ 1339481 h 2350439"/>
                      <a:gd name="connsiteX45" fmla="*/ 2344089 w 2350439"/>
                      <a:gd name="connsiteY45" fmla="*/ 1339481 h 2350439"/>
                      <a:gd name="connsiteX46" fmla="*/ 2344089 w 2350439"/>
                      <a:gd name="connsiteY46" fmla="*/ 1234211 h 2350439"/>
                      <a:gd name="connsiteX47" fmla="*/ 2238819 w 2350439"/>
                      <a:gd name="connsiteY47" fmla="*/ 1234211 h 2350439"/>
                      <a:gd name="connsiteX48" fmla="*/ 2238819 w 2350439"/>
                      <a:gd name="connsiteY48" fmla="*/ 1451102 h 2350439"/>
                      <a:gd name="connsiteX49" fmla="*/ 2344089 w 2350439"/>
                      <a:gd name="connsiteY49" fmla="*/ 1451102 h 2350439"/>
                      <a:gd name="connsiteX50" fmla="*/ 2344089 w 2350439"/>
                      <a:gd name="connsiteY50" fmla="*/ 1345831 h 2350439"/>
                      <a:gd name="connsiteX51" fmla="*/ 2238819 w 2350439"/>
                      <a:gd name="connsiteY51" fmla="*/ 1345831 h 2350439"/>
                      <a:gd name="connsiteX52" fmla="*/ 2238819 w 2350439"/>
                      <a:gd name="connsiteY52" fmla="*/ 1562735 h 2350439"/>
                      <a:gd name="connsiteX53" fmla="*/ 2344089 w 2350439"/>
                      <a:gd name="connsiteY53" fmla="*/ 1562735 h 2350439"/>
                      <a:gd name="connsiteX54" fmla="*/ 2344089 w 2350439"/>
                      <a:gd name="connsiteY54" fmla="*/ 1457452 h 2350439"/>
                      <a:gd name="connsiteX55" fmla="*/ 2238819 w 2350439"/>
                      <a:gd name="connsiteY55" fmla="*/ 1457452 h 2350439"/>
                      <a:gd name="connsiteX56" fmla="*/ 2238819 w 2350439"/>
                      <a:gd name="connsiteY56" fmla="*/ 1674355 h 2350439"/>
                      <a:gd name="connsiteX57" fmla="*/ 2344089 w 2350439"/>
                      <a:gd name="connsiteY57" fmla="*/ 1674355 h 2350439"/>
                      <a:gd name="connsiteX58" fmla="*/ 2344089 w 2350439"/>
                      <a:gd name="connsiteY58" fmla="*/ 1569085 h 2350439"/>
                      <a:gd name="connsiteX59" fmla="*/ 2238819 w 2350439"/>
                      <a:gd name="connsiteY59" fmla="*/ 1569085 h 2350439"/>
                      <a:gd name="connsiteX60" fmla="*/ 2238819 w 2350439"/>
                      <a:gd name="connsiteY60" fmla="*/ 1785975 h 2350439"/>
                      <a:gd name="connsiteX61" fmla="*/ 2344089 w 2350439"/>
                      <a:gd name="connsiteY61" fmla="*/ 1785975 h 2350439"/>
                      <a:gd name="connsiteX62" fmla="*/ 2344089 w 2350439"/>
                      <a:gd name="connsiteY62" fmla="*/ 1680705 h 2350439"/>
                      <a:gd name="connsiteX63" fmla="*/ 2238819 w 2350439"/>
                      <a:gd name="connsiteY63" fmla="*/ 1680705 h 2350439"/>
                      <a:gd name="connsiteX64" fmla="*/ 2238819 w 2350439"/>
                      <a:gd name="connsiteY64" fmla="*/ 1897596 h 2350439"/>
                      <a:gd name="connsiteX65" fmla="*/ 2344089 w 2350439"/>
                      <a:gd name="connsiteY65" fmla="*/ 1897596 h 2350439"/>
                      <a:gd name="connsiteX66" fmla="*/ 2344089 w 2350439"/>
                      <a:gd name="connsiteY66" fmla="*/ 1792325 h 2350439"/>
                      <a:gd name="connsiteX67" fmla="*/ 2238819 w 2350439"/>
                      <a:gd name="connsiteY67" fmla="*/ 1792325 h 2350439"/>
                      <a:gd name="connsiteX68" fmla="*/ 2238819 w 2350439"/>
                      <a:gd name="connsiteY68" fmla="*/ 2009229 h 2350439"/>
                      <a:gd name="connsiteX69" fmla="*/ 2344089 w 2350439"/>
                      <a:gd name="connsiteY69" fmla="*/ 2009229 h 2350439"/>
                      <a:gd name="connsiteX70" fmla="*/ 2344089 w 2350439"/>
                      <a:gd name="connsiteY70" fmla="*/ 1903946 h 2350439"/>
                      <a:gd name="connsiteX71" fmla="*/ 2238819 w 2350439"/>
                      <a:gd name="connsiteY71" fmla="*/ 1903946 h 2350439"/>
                      <a:gd name="connsiteX72" fmla="*/ 2238819 w 2350439"/>
                      <a:gd name="connsiteY72" fmla="*/ 2120849 h 2350439"/>
                      <a:gd name="connsiteX73" fmla="*/ 2344089 w 2350439"/>
                      <a:gd name="connsiteY73" fmla="*/ 2120849 h 2350439"/>
                      <a:gd name="connsiteX74" fmla="*/ 2344089 w 2350439"/>
                      <a:gd name="connsiteY74" fmla="*/ 2015579 h 2350439"/>
                      <a:gd name="connsiteX75" fmla="*/ 2238819 w 2350439"/>
                      <a:gd name="connsiteY75" fmla="*/ 2015579 h 2350439"/>
                      <a:gd name="connsiteX76" fmla="*/ 2238819 w 2350439"/>
                      <a:gd name="connsiteY76" fmla="*/ 2232469 h 2350439"/>
                      <a:gd name="connsiteX77" fmla="*/ 2344089 w 2350439"/>
                      <a:gd name="connsiteY77" fmla="*/ 2232469 h 2350439"/>
                      <a:gd name="connsiteX78" fmla="*/ 2344089 w 2350439"/>
                      <a:gd name="connsiteY78" fmla="*/ 2127199 h 2350439"/>
                      <a:gd name="connsiteX79" fmla="*/ 2238819 w 2350439"/>
                      <a:gd name="connsiteY79" fmla="*/ 2127199 h 2350439"/>
                      <a:gd name="connsiteX80" fmla="*/ 2238819 w 2350439"/>
                      <a:gd name="connsiteY80" fmla="*/ 2344089 h 2350439"/>
                      <a:gd name="connsiteX81" fmla="*/ 2344089 w 2350439"/>
                      <a:gd name="connsiteY81" fmla="*/ 2344089 h 2350439"/>
                      <a:gd name="connsiteX82" fmla="*/ 2344089 w 2350439"/>
                      <a:gd name="connsiteY82" fmla="*/ 2238819 h 2350439"/>
                      <a:gd name="connsiteX83" fmla="*/ 2238819 w 2350439"/>
                      <a:gd name="connsiteY83" fmla="*/ 2238819 h 2350439"/>
                      <a:gd name="connsiteX84" fmla="*/ 2127199 w 2350439"/>
                      <a:gd name="connsiteY84" fmla="*/ 111620 h 2350439"/>
                      <a:gd name="connsiteX85" fmla="*/ 2232469 w 2350439"/>
                      <a:gd name="connsiteY85" fmla="*/ 111620 h 2350439"/>
                      <a:gd name="connsiteX86" fmla="*/ 2232469 w 2350439"/>
                      <a:gd name="connsiteY86" fmla="*/ 6350 h 2350439"/>
                      <a:gd name="connsiteX87" fmla="*/ 2127199 w 2350439"/>
                      <a:gd name="connsiteY87" fmla="*/ 6350 h 2350439"/>
                      <a:gd name="connsiteX88" fmla="*/ 2127199 w 2350439"/>
                      <a:gd name="connsiteY88" fmla="*/ 223240 h 2350439"/>
                      <a:gd name="connsiteX89" fmla="*/ 2232469 w 2350439"/>
                      <a:gd name="connsiteY89" fmla="*/ 223240 h 2350439"/>
                      <a:gd name="connsiteX90" fmla="*/ 2232469 w 2350439"/>
                      <a:gd name="connsiteY90" fmla="*/ 117970 h 2350439"/>
                      <a:gd name="connsiteX91" fmla="*/ 2127199 w 2350439"/>
                      <a:gd name="connsiteY91" fmla="*/ 117970 h 2350439"/>
                      <a:gd name="connsiteX92" fmla="*/ 2127199 w 2350439"/>
                      <a:gd name="connsiteY92" fmla="*/ 334873 h 2350439"/>
                      <a:gd name="connsiteX93" fmla="*/ 2232469 w 2350439"/>
                      <a:gd name="connsiteY93" fmla="*/ 334873 h 2350439"/>
                      <a:gd name="connsiteX94" fmla="*/ 2232469 w 2350439"/>
                      <a:gd name="connsiteY94" fmla="*/ 229590 h 2350439"/>
                      <a:gd name="connsiteX95" fmla="*/ 2127199 w 2350439"/>
                      <a:gd name="connsiteY95" fmla="*/ 229590 h 2350439"/>
                      <a:gd name="connsiteX96" fmla="*/ 2127199 w 2350439"/>
                      <a:gd name="connsiteY96" fmla="*/ 446493 h 2350439"/>
                      <a:gd name="connsiteX97" fmla="*/ 2232469 w 2350439"/>
                      <a:gd name="connsiteY97" fmla="*/ 446493 h 2350439"/>
                      <a:gd name="connsiteX98" fmla="*/ 2232469 w 2350439"/>
                      <a:gd name="connsiteY98" fmla="*/ 341223 h 2350439"/>
                      <a:gd name="connsiteX99" fmla="*/ 2127199 w 2350439"/>
                      <a:gd name="connsiteY99" fmla="*/ 341223 h 2350439"/>
                      <a:gd name="connsiteX100" fmla="*/ 2127199 w 2350439"/>
                      <a:gd name="connsiteY100" fmla="*/ 558114 h 2350439"/>
                      <a:gd name="connsiteX101" fmla="*/ 2232469 w 2350439"/>
                      <a:gd name="connsiteY101" fmla="*/ 558114 h 2350439"/>
                      <a:gd name="connsiteX102" fmla="*/ 2232469 w 2350439"/>
                      <a:gd name="connsiteY102" fmla="*/ 452843 h 2350439"/>
                      <a:gd name="connsiteX103" fmla="*/ 2127199 w 2350439"/>
                      <a:gd name="connsiteY103" fmla="*/ 452843 h 2350439"/>
                      <a:gd name="connsiteX104" fmla="*/ 2127199 w 2350439"/>
                      <a:gd name="connsiteY104" fmla="*/ 669734 h 2350439"/>
                      <a:gd name="connsiteX105" fmla="*/ 2232469 w 2350439"/>
                      <a:gd name="connsiteY105" fmla="*/ 669734 h 2350439"/>
                      <a:gd name="connsiteX106" fmla="*/ 2232469 w 2350439"/>
                      <a:gd name="connsiteY106" fmla="*/ 564464 h 2350439"/>
                      <a:gd name="connsiteX107" fmla="*/ 2127199 w 2350439"/>
                      <a:gd name="connsiteY107" fmla="*/ 564464 h 2350439"/>
                      <a:gd name="connsiteX108" fmla="*/ 2127199 w 2350439"/>
                      <a:gd name="connsiteY108" fmla="*/ 781367 h 2350439"/>
                      <a:gd name="connsiteX109" fmla="*/ 2232469 w 2350439"/>
                      <a:gd name="connsiteY109" fmla="*/ 781367 h 2350439"/>
                      <a:gd name="connsiteX110" fmla="*/ 2232469 w 2350439"/>
                      <a:gd name="connsiteY110" fmla="*/ 676084 h 2350439"/>
                      <a:gd name="connsiteX111" fmla="*/ 2127199 w 2350439"/>
                      <a:gd name="connsiteY111" fmla="*/ 676084 h 2350439"/>
                      <a:gd name="connsiteX112" fmla="*/ 2127199 w 2350439"/>
                      <a:gd name="connsiteY112" fmla="*/ 892988 h 2350439"/>
                      <a:gd name="connsiteX113" fmla="*/ 2232469 w 2350439"/>
                      <a:gd name="connsiteY113" fmla="*/ 892988 h 2350439"/>
                      <a:gd name="connsiteX114" fmla="*/ 2232469 w 2350439"/>
                      <a:gd name="connsiteY114" fmla="*/ 787717 h 2350439"/>
                      <a:gd name="connsiteX115" fmla="*/ 2127199 w 2350439"/>
                      <a:gd name="connsiteY115" fmla="*/ 787717 h 2350439"/>
                      <a:gd name="connsiteX116" fmla="*/ 2127199 w 2350439"/>
                      <a:gd name="connsiteY116" fmla="*/ 1004608 h 2350439"/>
                      <a:gd name="connsiteX117" fmla="*/ 2232469 w 2350439"/>
                      <a:gd name="connsiteY117" fmla="*/ 1004608 h 2350439"/>
                      <a:gd name="connsiteX118" fmla="*/ 2232469 w 2350439"/>
                      <a:gd name="connsiteY118" fmla="*/ 899338 h 2350439"/>
                      <a:gd name="connsiteX119" fmla="*/ 2127199 w 2350439"/>
                      <a:gd name="connsiteY119" fmla="*/ 899338 h 2350439"/>
                      <a:gd name="connsiteX120" fmla="*/ 2127199 w 2350439"/>
                      <a:gd name="connsiteY120" fmla="*/ 1116228 h 2350439"/>
                      <a:gd name="connsiteX121" fmla="*/ 2232469 w 2350439"/>
                      <a:gd name="connsiteY121" fmla="*/ 1116228 h 2350439"/>
                      <a:gd name="connsiteX122" fmla="*/ 2232469 w 2350439"/>
                      <a:gd name="connsiteY122" fmla="*/ 1010958 h 2350439"/>
                      <a:gd name="connsiteX123" fmla="*/ 2127199 w 2350439"/>
                      <a:gd name="connsiteY123" fmla="*/ 1010958 h 2350439"/>
                      <a:gd name="connsiteX124" fmla="*/ 2127199 w 2350439"/>
                      <a:gd name="connsiteY124" fmla="*/ 1227861 h 2350439"/>
                      <a:gd name="connsiteX125" fmla="*/ 2232469 w 2350439"/>
                      <a:gd name="connsiteY125" fmla="*/ 1227861 h 2350439"/>
                      <a:gd name="connsiteX126" fmla="*/ 2232469 w 2350439"/>
                      <a:gd name="connsiteY126" fmla="*/ 1122578 h 2350439"/>
                      <a:gd name="connsiteX127" fmla="*/ 2127199 w 2350439"/>
                      <a:gd name="connsiteY127" fmla="*/ 1122578 h 2350439"/>
                      <a:gd name="connsiteX128" fmla="*/ 2127199 w 2350439"/>
                      <a:gd name="connsiteY128" fmla="*/ 1339481 h 2350439"/>
                      <a:gd name="connsiteX129" fmla="*/ 2232469 w 2350439"/>
                      <a:gd name="connsiteY129" fmla="*/ 1339481 h 2350439"/>
                      <a:gd name="connsiteX130" fmla="*/ 2232469 w 2350439"/>
                      <a:gd name="connsiteY130" fmla="*/ 1234211 h 2350439"/>
                      <a:gd name="connsiteX131" fmla="*/ 2127199 w 2350439"/>
                      <a:gd name="connsiteY131" fmla="*/ 1234211 h 2350439"/>
                      <a:gd name="connsiteX132" fmla="*/ 2127199 w 2350439"/>
                      <a:gd name="connsiteY132" fmla="*/ 1451102 h 2350439"/>
                      <a:gd name="connsiteX133" fmla="*/ 2232469 w 2350439"/>
                      <a:gd name="connsiteY133" fmla="*/ 1451102 h 2350439"/>
                      <a:gd name="connsiteX134" fmla="*/ 2232469 w 2350439"/>
                      <a:gd name="connsiteY134" fmla="*/ 1345831 h 2350439"/>
                      <a:gd name="connsiteX135" fmla="*/ 2127199 w 2350439"/>
                      <a:gd name="connsiteY135" fmla="*/ 1345831 h 2350439"/>
                      <a:gd name="connsiteX136" fmla="*/ 2127199 w 2350439"/>
                      <a:gd name="connsiteY136" fmla="*/ 1562735 h 2350439"/>
                      <a:gd name="connsiteX137" fmla="*/ 2232469 w 2350439"/>
                      <a:gd name="connsiteY137" fmla="*/ 1562735 h 2350439"/>
                      <a:gd name="connsiteX138" fmla="*/ 2232469 w 2350439"/>
                      <a:gd name="connsiteY138" fmla="*/ 1457452 h 2350439"/>
                      <a:gd name="connsiteX139" fmla="*/ 2127199 w 2350439"/>
                      <a:gd name="connsiteY139" fmla="*/ 1457452 h 2350439"/>
                      <a:gd name="connsiteX140" fmla="*/ 2127199 w 2350439"/>
                      <a:gd name="connsiteY140" fmla="*/ 1674355 h 2350439"/>
                      <a:gd name="connsiteX141" fmla="*/ 2232469 w 2350439"/>
                      <a:gd name="connsiteY141" fmla="*/ 1674355 h 2350439"/>
                      <a:gd name="connsiteX142" fmla="*/ 2232469 w 2350439"/>
                      <a:gd name="connsiteY142" fmla="*/ 1569085 h 2350439"/>
                      <a:gd name="connsiteX143" fmla="*/ 2127199 w 2350439"/>
                      <a:gd name="connsiteY143" fmla="*/ 1569085 h 2350439"/>
                      <a:gd name="connsiteX144" fmla="*/ 2127199 w 2350439"/>
                      <a:gd name="connsiteY144" fmla="*/ 1785975 h 2350439"/>
                      <a:gd name="connsiteX145" fmla="*/ 2232469 w 2350439"/>
                      <a:gd name="connsiteY145" fmla="*/ 1785975 h 2350439"/>
                      <a:gd name="connsiteX146" fmla="*/ 2232469 w 2350439"/>
                      <a:gd name="connsiteY146" fmla="*/ 1680705 h 2350439"/>
                      <a:gd name="connsiteX147" fmla="*/ 2127199 w 2350439"/>
                      <a:gd name="connsiteY147" fmla="*/ 1680705 h 2350439"/>
                      <a:gd name="connsiteX148" fmla="*/ 2127199 w 2350439"/>
                      <a:gd name="connsiteY148" fmla="*/ 1897596 h 2350439"/>
                      <a:gd name="connsiteX149" fmla="*/ 2232469 w 2350439"/>
                      <a:gd name="connsiteY149" fmla="*/ 1897596 h 2350439"/>
                      <a:gd name="connsiteX150" fmla="*/ 2232469 w 2350439"/>
                      <a:gd name="connsiteY150" fmla="*/ 1792325 h 2350439"/>
                      <a:gd name="connsiteX151" fmla="*/ 2127199 w 2350439"/>
                      <a:gd name="connsiteY151" fmla="*/ 1792325 h 2350439"/>
                      <a:gd name="connsiteX152" fmla="*/ 2127199 w 2350439"/>
                      <a:gd name="connsiteY152" fmla="*/ 2009229 h 2350439"/>
                      <a:gd name="connsiteX153" fmla="*/ 2232469 w 2350439"/>
                      <a:gd name="connsiteY153" fmla="*/ 2009229 h 2350439"/>
                      <a:gd name="connsiteX154" fmla="*/ 2232469 w 2350439"/>
                      <a:gd name="connsiteY154" fmla="*/ 1903946 h 2350439"/>
                      <a:gd name="connsiteX155" fmla="*/ 2127199 w 2350439"/>
                      <a:gd name="connsiteY155" fmla="*/ 1903946 h 2350439"/>
                      <a:gd name="connsiteX156" fmla="*/ 2127199 w 2350439"/>
                      <a:gd name="connsiteY156" fmla="*/ 2120849 h 2350439"/>
                      <a:gd name="connsiteX157" fmla="*/ 2232469 w 2350439"/>
                      <a:gd name="connsiteY157" fmla="*/ 2120849 h 2350439"/>
                      <a:gd name="connsiteX158" fmla="*/ 2232469 w 2350439"/>
                      <a:gd name="connsiteY158" fmla="*/ 2015579 h 2350439"/>
                      <a:gd name="connsiteX159" fmla="*/ 2127199 w 2350439"/>
                      <a:gd name="connsiteY159" fmla="*/ 2015579 h 2350439"/>
                      <a:gd name="connsiteX160" fmla="*/ 2127199 w 2350439"/>
                      <a:gd name="connsiteY160" fmla="*/ 2232469 h 2350439"/>
                      <a:gd name="connsiteX161" fmla="*/ 2232469 w 2350439"/>
                      <a:gd name="connsiteY161" fmla="*/ 2232469 h 2350439"/>
                      <a:gd name="connsiteX162" fmla="*/ 2232469 w 2350439"/>
                      <a:gd name="connsiteY162" fmla="*/ 2127199 h 2350439"/>
                      <a:gd name="connsiteX163" fmla="*/ 2127199 w 2350439"/>
                      <a:gd name="connsiteY163" fmla="*/ 2127199 h 2350439"/>
                      <a:gd name="connsiteX164" fmla="*/ 2127199 w 2350439"/>
                      <a:gd name="connsiteY164" fmla="*/ 2344089 h 2350439"/>
                      <a:gd name="connsiteX165" fmla="*/ 2232469 w 2350439"/>
                      <a:gd name="connsiteY165" fmla="*/ 2344089 h 2350439"/>
                      <a:gd name="connsiteX166" fmla="*/ 2232469 w 2350439"/>
                      <a:gd name="connsiteY166" fmla="*/ 2238819 h 2350439"/>
                      <a:gd name="connsiteX167" fmla="*/ 2127199 w 2350439"/>
                      <a:gd name="connsiteY167" fmla="*/ 2238819 h 2350439"/>
                      <a:gd name="connsiteX168" fmla="*/ 2015566 w 2350439"/>
                      <a:gd name="connsiteY168" fmla="*/ 111620 h 2350439"/>
                      <a:gd name="connsiteX169" fmla="*/ 2120849 w 2350439"/>
                      <a:gd name="connsiteY169" fmla="*/ 111620 h 2350439"/>
                      <a:gd name="connsiteX170" fmla="*/ 2120849 w 2350439"/>
                      <a:gd name="connsiteY170" fmla="*/ 6350 h 2350439"/>
                      <a:gd name="connsiteX171" fmla="*/ 2015566 w 2350439"/>
                      <a:gd name="connsiteY171" fmla="*/ 6350 h 2350439"/>
                      <a:gd name="connsiteX172" fmla="*/ 2015566 w 2350439"/>
                      <a:gd name="connsiteY172" fmla="*/ 223240 h 2350439"/>
                      <a:gd name="connsiteX173" fmla="*/ 2120849 w 2350439"/>
                      <a:gd name="connsiteY173" fmla="*/ 223240 h 2350439"/>
                      <a:gd name="connsiteX174" fmla="*/ 2120849 w 2350439"/>
                      <a:gd name="connsiteY174" fmla="*/ 117970 h 2350439"/>
                      <a:gd name="connsiteX175" fmla="*/ 2015566 w 2350439"/>
                      <a:gd name="connsiteY175" fmla="*/ 117970 h 2350439"/>
                      <a:gd name="connsiteX176" fmla="*/ 2015566 w 2350439"/>
                      <a:gd name="connsiteY176" fmla="*/ 334873 h 2350439"/>
                      <a:gd name="connsiteX177" fmla="*/ 2120849 w 2350439"/>
                      <a:gd name="connsiteY177" fmla="*/ 334873 h 2350439"/>
                      <a:gd name="connsiteX178" fmla="*/ 2120849 w 2350439"/>
                      <a:gd name="connsiteY178" fmla="*/ 229590 h 2350439"/>
                      <a:gd name="connsiteX179" fmla="*/ 2015566 w 2350439"/>
                      <a:gd name="connsiteY179" fmla="*/ 229590 h 2350439"/>
                      <a:gd name="connsiteX180" fmla="*/ 2015566 w 2350439"/>
                      <a:gd name="connsiteY180" fmla="*/ 446493 h 2350439"/>
                      <a:gd name="connsiteX181" fmla="*/ 2120849 w 2350439"/>
                      <a:gd name="connsiteY181" fmla="*/ 446493 h 2350439"/>
                      <a:gd name="connsiteX182" fmla="*/ 2120849 w 2350439"/>
                      <a:gd name="connsiteY182" fmla="*/ 341223 h 2350439"/>
                      <a:gd name="connsiteX183" fmla="*/ 2015566 w 2350439"/>
                      <a:gd name="connsiteY183" fmla="*/ 341223 h 2350439"/>
                      <a:gd name="connsiteX184" fmla="*/ 2015566 w 2350439"/>
                      <a:gd name="connsiteY184" fmla="*/ 558114 h 2350439"/>
                      <a:gd name="connsiteX185" fmla="*/ 2120849 w 2350439"/>
                      <a:gd name="connsiteY185" fmla="*/ 558114 h 2350439"/>
                      <a:gd name="connsiteX186" fmla="*/ 2120849 w 2350439"/>
                      <a:gd name="connsiteY186" fmla="*/ 452843 h 2350439"/>
                      <a:gd name="connsiteX187" fmla="*/ 2015566 w 2350439"/>
                      <a:gd name="connsiteY187" fmla="*/ 452843 h 2350439"/>
                      <a:gd name="connsiteX188" fmla="*/ 2015566 w 2350439"/>
                      <a:gd name="connsiteY188" fmla="*/ 669734 h 2350439"/>
                      <a:gd name="connsiteX189" fmla="*/ 2120849 w 2350439"/>
                      <a:gd name="connsiteY189" fmla="*/ 669734 h 2350439"/>
                      <a:gd name="connsiteX190" fmla="*/ 2120849 w 2350439"/>
                      <a:gd name="connsiteY190" fmla="*/ 564464 h 2350439"/>
                      <a:gd name="connsiteX191" fmla="*/ 2015566 w 2350439"/>
                      <a:gd name="connsiteY191" fmla="*/ 564464 h 2350439"/>
                      <a:gd name="connsiteX192" fmla="*/ 2015566 w 2350439"/>
                      <a:gd name="connsiteY192" fmla="*/ 781367 h 2350439"/>
                      <a:gd name="connsiteX193" fmla="*/ 2120849 w 2350439"/>
                      <a:gd name="connsiteY193" fmla="*/ 781367 h 2350439"/>
                      <a:gd name="connsiteX194" fmla="*/ 2120849 w 2350439"/>
                      <a:gd name="connsiteY194" fmla="*/ 676084 h 2350439"/>
                      <a:gd name="connsiteX195" fmla="*/ 2015566 w 2350439"/>
                      <a:gd name="connsiteY195" fmla="*/ 676084 h 2350439"/>
                      <a:gd name="connsiteX196" fmla="*/ 2015566 w 2350439"/>
                      <a:gd name="connsiteY196" fmla="*/ 892988 h 2350439"/>
                      <a:gd name="connsiteX197" fmla="*/ 2120849 w 2350439"/>
                      <a:gd name="connsiteY197" fmla="*/ 892988 h 2350439"/>
                      <a:gd name="connsiteX198" fmla="*/ 2120849 w 2350439"/>
                      <a:gd name="connsiteY198" fmla="*/ 787717 h 2350439"/>
                      <a:gd name="connsiteX199" fmla="*/ 2015566 w 2350439"/>
                      <a:gd name="connsiteY199" fmla="*/ 787717 h 2350439"/>
                      <a:gd name="connsiteX200" fmla="*/ 2015566 w 2350439"/>
                      <a:gd name="connsiteY200" fmla="*/ 1004608 h 2350439"/>
                      <a:gd name="connsiteX201" fmla="*/ 2120849 w 2350439"/>
                      <a:gd name="connsiteY201" fmla="*/ 1004608 h 2350439"/>
                      <a:gd name="connsiteX202" fmla="*/ 2120849 w 2350439"/>
                      <a:gd name="connsiteY202" fmla="*/ 899338 h 2350439"/>
                      <a:gd name="connsiteX203" fmla="*/ 2015566 w 2350439"/>
                      <a:gd name="connsiteY203" fmla="*/ 899338 h 2350439"/>
                      <a:gd name="connsiteX204" fmla="*/ 2015566 w 2350439"/>
                      <a:gd name="connsiteY204" fmla="*/ 1116228 h 2350439"/>
                      <a:gd name="connsiteX205" fmla="*/ 2120849 w 2350439"/>
                      <a:gd name="connsiteY205" fmla="*/ 1116228 h 2350439"/>
                      <a:gd name="connsiteX206" fmla="*/ 2120849 w 2350439"/>
                      <a:gd name="connsiteY206" fmla="*/ 1010958 h 2350439"/>
                      <a:gd name="connsiteX207" fmla="*/ 2015566 w 2350439"/>
                      <a:gd name="connsiteY207" fmla="*/ 1010958 h 2350439"/>
                      <a:gd name="connsiteX208" fmla="*/ 2015566 w 2350439"/>
                      <a:gd name="connsiteY208" fmla="*/ 1227861 h 2350439"/>
                      <a:gd name="connsiteX209" fmla="*/ 2120849 w 2350439"/>
                      <a:gd name="connsiteY209" fmla="*/ 1227861 h 2350439"/>
                      <a:gd name="connsiteX210" fmla="*/ 2120849 w 2350439"/>
                      <a:gd name="connsiteY210" fmla="*/ 1122578 h 2350439"/>
                      <a:gd name="connsiteX211" fmla="*/ 2015566 w 2350439"/>
                      <a:gd name="connsiteY211" fmla="*/ 1122578 h 2350439"/>
                      <a:gd name="connsiteX212" fmla="*/ 2015566 w 2350439"/>
                      <a:gd name="connsiteY212" fmla="*/ 1339481 h 2350439"/>
                      <a:gd name="connsiteX213" fmla="*/ 2120849 w 2350439"/>
                      <a:gd name="connsiteY213" fmla="*/ 1339481 h 2350439"/>
                      <a:gd name="connsiteX214" fmla="*/ 2120849 w 2350439"/>
                      <a:gd name="connsiteY214" fmla="*/ 1234211 h 2350439"/>
                      <a:gd name="connsiteX215" fmla="*/ 2015566 w 2350439"/>
                      <a:gd name="connsiteY215" fmla="*/ 1234211 h 2350439"/>
                      <a:gd name="connsiteX216" fmla="*/ 2015566 w 2350439"/>
                      <a:gd name="connsiteY216" fmla="*/ 1451102 h 2350439"/>
                      <a:gd name="connsiteX217" fmla="*/ 2120849 w 2350439"/>
                      <a:gd name="connsiteY217" fmla="*/ 1451102 h 2350439"/>
                      <a:gd name="connsiteX218" fmla="*/ 2120849 w 2350439"/>
                      <a:gd name="connsiteY218" fmla="*/ 1345831 h 2350439"/>
                      <a:gd name="connsiteX219" fmla="*/ 2015566 w 2350439"/>
                      <a:gd name="connsiteY219" fmla="*/ 1345831 h 2350439"/>
                      <a:gd name="connsiteX220" fmla="*/ 2015566 w 2350439"/>
                      <a:gd name="connsiteY220" fmla="*/ 1562735 h 2350439"/>
                      <a:gd name="connsiteX221" fmla="*/ 2120849 w 2350439"/>
                      <a:gd name="connsiteY221" fmla="*/ 1562735 h 2350439"/>
                      <a:gd name="connsiteX222" fmla="*/ 2120849 w 2350439"/>
                      <a:gd name="connsiteY222" fmla="*/ 1457452 h 2350439"/>
                      <a:gd name="connsiteX223" fmla="*/ 2015566 w 2350439"/>
                      <a:gd name="connsiteY223" fmla="*/ 1457452 h 2350439"/>
                      <a:gd name="connsiteX224" fmla="*/ 2015566 w 2350439"/>
                      <a:gd name="connsiteY224" fmla="*/ 1674355 h 2350439"/>
                      <a:gd name="connsiteX225" fmla="*/ 2120849 w 2350439"/>
                      <a:gd name="connsiteY225" fmla="*/ 1674355 h 2350439"/>
                      <a:gd name="connsiteX226" fmla="*/ 2120849 w 2350439"/>
                      <a:gd name="connsiteY226" fmla="*/ 1569085 h 2350439"/>
                      <a:gd name="connsiteX227" fmla="*/ 2015566 w 2350439"/>
                      <a:gd name="connsiteY227" fmla="*/ 1569085 h 2350439"/>
                      <a:gd name="connsiteX228" fmla="*/ 2015566 w 2350439"/>
                      <a:gd name="connsiteY228" fmla="*/ 1785975 h 2350439"/>
                      <a:gd name="connsiteX229" fmla="*/ 2120849 w 2350439"/>
                      <a:gd name="connsiteY229" fmla="*/ 1785975 h 2350439"/>
                      <a:gd name="connsiteX230" fmla="*/ 2120849 w 2350439"/>
                      <a:gd name="connsiteY230" fmla="*/ 1680705 h 2350439"/>
                      <a:gd name="connsiteX231" fmla="*/ 2015566 w 2350439"/>
                      <a:gd name="connsiteY231" fmla="*/ 1680705 h 2350439"/>
                      <a:gd name="connsiteX232" fmla="*/ 2015566 w 2350439"/>
                      <a:gd name="connsiteY232" fmla="*/ 1897596 h 2350439"/>
                      <a:gd name="connsiteX233" fmla="*/ 2120849 w 2350439"/>
                      <a:gd name="connsiteY233" fmla="*/ 1897596 h 2350439"/>
                      <a:gd name="connsiteX234" fmla="*/ 2120849 w 2350439"/>
                      <a:gd name="connsiteY234" fmla="*/ 1792325 h 2350439"/>
                      <a:gd name="connsiteX235" fmla="*/ 2015566 w 2350439"/>
                      <a:gd name="connsiteY235" fmla="*/ 1792325 h 2350439"/>
                      <a:gd name="connsiteX236" fmla="*/ 2015566 w 2350439"/>
                      <a:gd name="connsiteY236" fmla="*/ 2009229 h 2350439"/>
                      <a:gd name="connsiteX237" fmla="*/ 2120849 w 2350439"/>
                      <a:gd name="connsiteY237" fmla="*/ 2009229 h 2350439"/>
                      <a:gd name="connsiteX238" fmla="*/ 2120849 w 2350439"/>
                      <a:gd name="connsiteY238" fmla="*/ 1903946 h 2350439"/>
                      <a:gd name="connsiteX239" fmla="*/ 2015566 w 2350439"/>
                      <a:gd name="connsiteY239" fmla="*/ 1903946 h 2350439"/>
                      <a:gd name="connsiteX240" fmla="*/ 2015566 w 2350439"/>
                      <a:gd name="connsiteY240" fmla="*/ 2120849 h 2350439"/>
                      <a:gd name="connsiteX241" fmla="*/ 2120849 w 2350439"/>
                      <a:gd name="connsiteY241" fmla="*/ 2120849 h 2350439"/>
                      <a:gd name="connsiteX242" fmla="*/ 2120849 w 2350439"/>
                      <a:gd name="connsiteY242" fmla="*/ 2015579 h 2350439"/>
                      <a:gd name="connsiteX243" fmla="*/ 2015566 w 2350439"/>
                      <a:gd name="connsiteY243" fmla="*/ 2015579 h 2350439"/>
                      <a:gd name="connsiteX244" fmla="*/ 2015566 w 2350439"/>
                      <a:gd name="connsiteY244" fmla="*/ 2232469 h 2350439"/>
                      <a:gd name="connsiteX245" fmla="*/ 2120849 w 2350439"/>
                      <a:gd name="connsiteY245" fmla="*/ 2232469 h 2350439"/>
                      <a:gd name="connsiteX246" fmla="*/ 2120849 w 2350439"/>
                      <a:gd name="connsiteY246" fmla="*/ 2127199 h 2350439"/>
                      <a:gd name="connsiteX247" fmla="*/ 2015566 w 2350439"/>
                      <a:gd name="connsiteY247" fmla="*/ 2127199 h 2350439"/>
                      <a:gd name="connsiteX248" fmla="*/ 2015566 w 2350439"/>
                      <a:gd name="connsiteY248" fmla="*/ 2344089 h 2350439"/>
                      <a:gd name="connsiteX249" fmla="*/ 2120849 w 2350439"/>
                      <a:gd name="connsiteY249" fmla="*/ 2344089 h 2350439"/>
                      <a:gd name="connsiteX250" fmla="*/ 2120849 w 2350439"/>
                      <a:gd name="connsiteY250" fmla="*/ 2238819 h 2350439"/>
                      <a:gd name="connsiteX251" fmla="*/ 2015566 w 2350439"/>
                      <a:gd name="connsiteY251" fmla="*/ 2238819 h 2350439"/>
                      <a:gd name="connsiteX252" fmla="*/ 1903946 w 2350439"/>
                      <a:gd name="connsiteY252" fmla="*/ 111620 h 2350439"/>
                      <a:gd name="connsiteX253" fmla="*/ 2009216 w 2350439"/>
                      <a:gd name="connsiteY253" fmla="*/ 111620 h 2350439"/>
                      <a:gd name="connsiteX254" fmla="*/ 2009216 w 2350439"/>
                      <a:gd name="connsiteY254" fmla="*/ 6350 h 2350439"/>
                      <a:gd name="connsiteX255" fmla="*/ 1903946 w 2350439"/>
                      <a:gd name="connsiteY255" fmla="*/ 6350 h 2350439"/>
                      <a:gd name="connsiteX256" fmla="*/ 1903946 w 2350439"/>
                      <a:gd name="connsiteY256" fmla="*/ 223240 h 2350439"/>
                      <a:gd name="connsiteX257" fmla="*/ 2009216 w 2350439"/>
                      <a:gd name="connsiteY257" fmla="*/ 223240 h 2350439"/>
                      <a:gd name="connsiteX258" fmla="*/ 2009216 w 2350439"/>
                      <a:gd name="connsiteY258" fmla="*/ 117970 h 2350439"/>
                      <a:gd name="connsiteX259" fmla="*/ 1903946 w 2350439"/>
                      <a:gd name="connsiteY259" fmla="*/ 117970 h 2350439"/>
                      <a:gd name="connsiteX260" fmla="*/ 1903946 w 2350439"/>
                      <a:gd name="connsiteY260" fmla="*/ 334873 h 2350439"/>
                      <a:gd name="connsiteX261" fmla="*/ 2009216 w 2350439"/>
                      <a:gd name="connsiteY261" fmla="*/ 334873 h 2350439"/>
                      <a:gd name="connsiteX262" fmla="*/ 2009216 w 2350439"/>
                      <a:gd name="connsiteY262" fmla="*/ 229590 h 2350439"/>
                      <a:gd name="connsiteX263" fmla="*/ 1903946 w 2350439"/>
                      <a:gd name="connsiteY263" fmla="*/ 229590 h 2350439"/>
                      <a:gd name="connsiteX264" fmla="*/ 1903946 w 2350439"/>
                      <a:gd name="connsiteY264" fmla="*/ 446493 h 2350439"/>
                      <a:gd name="connsiteX265" fmla="*/ 2009216 w 2350439"/>
                      <a:gd name="connsiteY265" fmla="*/ 446493 h 2350439"/>
                      <a:gd name="connsiteX266" fmla="*/ 2009216 w 2350439"/>
                      <a:gd name="connsiteY266" fmla="*/ 341223 h 2350439"/>
                      <a:gd name="connsiteX267" fmla="*/ 1903946 w 2350439"/>
                      <a:gd name="connsiteY267" fmla="*/ 341223 h 2350439"/>
                      <a:gd name="connsiteX268" fmla="*/ 1903946 w 2350439"/>
                      <a:gd name="connsiteY268" fmla="*/ 558114 h 2350439"/>
                      <a:gd name="connsiteX269" fmla="*/ 2009216 w 2350439"/>
                      <a:gd name="connsiteY269" fmla="*/ 558114 h 2350439"/>
                      <a:gd name="connsiteX270" fmla="*/ 2009216 w 2350439"/>
                      <a:gd name="connsiteY270" fmla="*/ 452843 h 2350439"/>
                      <a:gd name="connsiteX271" fmla="*/ 1903946 w 2350439"/>
                      <a:gd name="connsiteY271" fmla="*/ 452843 h 2350439"/>
                      <a:gd name="connsiteX272" fmla="*/ 1903946 w 2350439"/>
                      <a:gd name="connsiteY272" fmla="*/ 669734 h 2350439"/>
                      <a:gd name="connsiteX273" fmla="*/ 2009216 w 2350439"/>
                      <a:gd name="connsiteY273" fmla="*/ 669734 h 2350439"/>
                      <a:gd name="connsiteX274" fmla="*/ 2009216 w 2350439"/>
                      <a:gd name="connsiteY274" fmla="*/ 564464 h 2350439"/>
                      <a:gd name="connsiteX275" fmla="*/ 1903946 w 2350439"/>
                      <a:gd name="connsiteY275" fmla="*/ 564464 h 2350439"/>
                      <a:gd name="connsiteX276" fmla="*/ 1903946 w 2350439"/>
                      <a:gd name="connsiteY276" fmla="*/ 781367 h 2350439"/>
                      <a:gd name="connsiteX277" fmla="*/ 2009216 w 2350439"/>
                      <a:gd name="connsiteY277" fmla="*/ 781367 h 2350439"/>
                      <a:gd name="connsiteX278" fmla="*/ 2009216 w 2350439"/>
                      <a:gd name="connsiteY278" fmla="*/ 676084 h 2350439"/>
                      <a:gd name="connsiteX279" fmla="*/ 1903946 w 2350439"/>
                      <a:gd name="connsiteY279" fmla="*/ 676084 h 2350439"/>
                      <a:gd name="connsiteX280" fmla="*/ 1903946 w 2350439"/>
                      <a:gd name="connsiteY280" fmla="*/ 892988 h 2350439"/>
                      <a:gd name="connsiteX281" fmla="*/ 2009216 w 2350439"/>
                      <a:gd name="connsiteY281" fmla="*/ 892988 h 2350439"/>
                      <a:gd name="connsiteX282" fmla="*/ 2009216 w 2350439"/>
                      <a:gd name="connsiteY282" fmla="*/ 787717 h 2350439"/>
                      <a:gd name="connsiteX283" fmla="*/ 1903946 w 2350439"/>
                      <a:gd name="connsiteY283" fmla="*/ 787717 h 2350439"/>
                      <a:gd name="connsiteX284" fmla="*/ 1903946 w 2350439"/>
                      <a:gd name="connsiteY284" fmla="*/ 1004608 h 2350439"/>
                      <a:gd name="connsiteX285" fmla="*/ 2009216 w 2350439"/>
                      <a:gd name="connsiteY285" fmla="*/ 1004608 h 2350439"/>
                      <a:gd name="connsiteX286" fmla="*/ 2009216 w 2350439"/>
                      <a:gd name="connsiteY286" fmla="*/ 899338 h 2350439"/>
                      <a:gd name="connsiteX287" fmla="*/ 1903946 w 2350439"/>
                      <a:gd name="connsiteY287" fmla="*/ 899338 h 2350439"/>
                      <a:gd name="connsiteX288" fmla="*/ 1903946 w 2350439"/>
                      <a:gd name="connsiteY288" fmla="*/ 1116228 h 2350439"/>
                      <a:gd name="connsiteX289" fmla="*/ 2009216 w 2350439"/>
                      <a:gd name="connsiteY289" fmla="*/ 1116228 h 2350439"/>
                      <a:gd name="connsiteX290" fmla="*/ 2009216 w 2350439"/>
                      <a:gd name="connsiteY290" fmla="*/ 1010958 h 2350439"/>
                      <a:gd name="connsiteX291" fmla="*/ 1903946 w 2350439"/>
                      <a:gd name="connsiteY291" fmla="*/ 1010958 h 2350439"/>
                      <a:gd name="connsiteX292" fmla="*/ 1903946 w 2350439"/>
                      <a:gd name="connsiteY292" fmla="*/ 1227861 h 2350439"/>
                      <a:gd name="connsiteX293" fmla="*/ 2009216 w 2350439"/>
                      <a:gd name="connsiteY293" fmla="*/ 1227861 h 2350439"/>
                      <a:gd name="connsiteX294" fmla="*/ 2009216 w 2350439"/>
                      <a:gd name="connsiteY294" fmla="*/ 1122578 h 2350439"/>
                      <a:gd name="connsiteX295" fmla="*/ 1903946 w 2350439"/>
                      <a:gd name="connsiteY295" fmla="*/ 1122578 h 2350439"/>
                      <a:gd name="connsiteX296" fmla="*/ 1903946 w 2350439"/>
                      <a:gd name="connsiteY296" fmla="*/ 1339481 h 2350439"/>
                      <a:gd name="connsiteX297" fmla="*/ 2009216 w 2350439"/>
                      <a:gd name="connsiteY297" fmla="*/ 1339481 h 2350439"/>
                      <a:gd name="connsiteX298" fmla="*/ 2009216 w 2350439"/>
                      <a:gd name="connsiteY298" fmla="*/ 1234211 h 2350439"/>
                      <a:gd name="connsiteX299" fmla="*/ 1903946 w 2350439"/>
                      <a:gd name="connsiteY299" fmla="*/ 1234211 h 2350439"/>
                      <a:gd name="connsiteX300" fmla="*/ 1903946 w 2350439"/>
                      <a:gd name="connsiteY300" fmla="*/ 1451102 h 2350439"/>
                      <a:gd name="connsiteX301" fmla="*/ 2009216 w 2350439"/>
                      <a:gd name="connsiteY301" fmla="*/ 1451102 h 2350439"/>
                      <a:gd name="connsiteX302" fmla="*/ 2009216 w 2350439"/>
                      <a:gd name="connsiteY302" fmla="*/ 1345831 h 2350439"/>
                      <a:gd name="connsiteX303" fmla="*/ 1903946 w 2350439"/>
                      <a:gd name="connsiteY303" fmla="*/ 1345831 h 2350439"/>
                      <a:gd name="connsiteX304" fmla="*/ 1903946 w 2350439"/>
                      <a:gd name="connsiteY304" fmla="*/ 1562735 h 2350439"/>
                      <a:gd name="connsiteX305" fmla="*/ 2009216 w 2350439"/>
                      <a:gd name="connsiteY305" fmla="*/ 1562735 h 2350439"/>
                      <a:gd name="connsiteX306" fmla="*/ 2009216 w 2350439"/>
                      <a:gd name="connsiteY306" fmla="*/ 1457452 h 2350439"/>
                      <a:gd name="connsiteX307" fmla="*/ 1903946 w 2350439"/>
                      <a:gd name="connsiteY307" fmla="*/ 1457452 h 2350439"/>
                      <a:gd name="connsiteX308" fmla="*/ 1903946 w 2350439"/>
                      <a:gd name="connsiteY308" fmla="*/ 1674355 h 2350439"/>
                      <a:gd name="connsiteX309" fmla="*/ 2009216 w 2350439"/>
                      <a:gd name="connsiteY309" fmla="*/ 1674355 h 2350439"/>
                      <a:gd name="connsiteX310" fmla="*/ 2009216 w 2350439"/>
                      <a:gd name="connsiteY310" fmla="*/ 1569085 h 2350439"/>
                      <a:gd name="connsiteX311" fmla="*/ 1903946 w 2350439"/>
                      <a:gd name="connsiteY311" fmla="*/ 1569085 h 2350439"/>
                      <a:gd name="connsiteX312" fmla="*/ 1903946 w 2350439"/>
                      <a:gd name="connsiteY312" fmla="*/ 1785975 h 2350439"/>
                      <a:gd name="connsiteX313" fmla="*/ 2009216 w 2350439"/>
                      <a:gd name="connsiteY313" fmla="*/ 1785975 h 2350439"/>
                      <a:gd name="connsiteX314" fmla="*/ 2009216 w 2350439"/>
                      <a:gd name="connsiteY314" fmla="*/ 1680705 h 2350439"/>
                      <a:gd name="connsiteX315" fmla="*/ 1903946 w 2350439"/>
                      <a:gd name="connsiteY315" fmla="*/ 1680705 h 2350439"/>
                      <a:gd name="connsiteX316" fmla="*/ 1903946 w 2350439"/>
                      <a:gd name="connsiteY316" fmla="*/ 1897596 h 2350439"/>
                      <a:gd name="connsiteX317" fmla="*/ 2009216 w 2350439"/>
                      <a:gd name="connsiteY317" fmla="*/ 1897596 h 2350439"/>
                      <a:gd name="connsiteX318" fmla="*/ 2009216 w 2350439"/>
                      <a:gd name="connsiteY318" fmla="*/ 1792325 h 2350439"/>
                      <a:gd name="connsiteX319" fmla="*/ 1903946 w 2350439"/>
                      <a:gd name="connsiteY319" fmla="*/ 1792325 h 2350439"/>
                      <a:gd name="connsiteX320" fmla="*/ 1903946 w 2350439"/>
                      <a:gd name="connsiteY320" fmla="*/ 2009229 h 2350439"/>
                      <a:gd name="connsiteX321" fmla="*/ 2009216 w 2350439"/>
                      <a:gd name="connsiteY321" fmla="*/ 2009229 h 2350439"/>
                      <a:gd name="connsiteX322" fmla="*/ 2009216 w 2350439"/>
                      <a:gd name="connsiteY322" fmla="*/ 1903946 h 2350439"/>
                      <a:gd name="connsiteX323" fmla="*/ 1903946 w 2350439"/>
                      <a:gd name="connsiteY323" fmla="*/ 1903946 h 2350439"/>
                      <a:gd name="connsiteX324" fmla="*/ 1903946 w 2350439"/>
                      <a:gd name="connsiteY324" fmla="*/ 2120849 h 2350439"/>
                      <a:gd name="connsiteX325" fmla="*/ 2009216 w 2350439"/>
                      <a:gd name="connsiteY325" fmla="*/ 2120849 h 2350439"/>
                      <a:gd name="connsiteX326" fmla="*/ 2009216 w 2350439"/>
                      <a:gd name="connsiteY326" fmla="*/ 2015579 h 2350439"/>
                      <a:gd name="connsiteX327" fmla="*/ 1903946 w 2350439"/>
                      <a:gd name="connsiteY327" fmla="*/ 2015579 h 2350439"/>
                      <a:gd name="connsiteX328" fmla="*/ 1903946 w 2350439"/>
                      <a:gd name="connsiteY328" fmla="*/ 2232469 h 2350439"/>
                      <a:gd name="connsiteX329" fmla="*/ 2009216 w 2350439"/>
                      <a:gd name="connsiteY329" fmla="*/ 2232469 h 2350439"/>
                      <a:gd name="connsiteX330" fmla="*/ 2009216 w 2350439"/>
                      <a:gd name="connsiteY330" fmla="*/ 2127199 h 2350439"/>
                      <a:gd name="connsiteX331" fmla="*/ 1903946 w 2350439"/>
                      <a:gd name="connsiteY331" fmla="*/ 2127199 h 2350439"/>
                      <a:gd name="connsiteX332" fmla="*/ 1903946 w 2350439"/>
                      <a:gd name="connsiteY332" fmla="*/ 2344089 h 2350439"/>
                      <a:gd name="connsiteX333" fmla="*/ 2009216 w 2350439"/>
                      <a:gd name="connsiteY333" fmla="*/ 2344089 h 2350439"/>
                      <a:gd name="connsiteX334" fmla="*/ 2009216 w 2350439"/>
                      <a:gd name="connsiteY334" fmla="*/ 2238819 h 2350439"/>
                      <a:gd name="connsiteX335" fmla="*/ 1903946 w 2350439"/>
                      <a:gd name="connsiteY335" fmla="*/ 2238819 h 2350439"/>
                      <a:gd name="connsiteX336" fmla="*/ 1792325 w 2350439"/>
                      <a:gd name="connsiteY336" fmla="*/ 111620 h 2350439"/>
                      <a:gd name="connsiteX337" fmla="*/ 1897596 w 2350439"/>
                      <a:gd name="connsiteY337" fmla="*/ 111620 h 2350439"/>
                      <a:gd name="connsiteX338" fmla="*/ 1897596 w 2350439"/>
                      <a:gd name="connsiteY338" fmla="*/ 6350 h 2350439"/>
                      <a:gd name="connsiteX339" fmla="*/ 1792325 w 2350439"/>
                      <a:gd name="connsiteY339" fmla="*/ 6350 h 2350439"/>
                      <a:gd name="connsiteX340" fmla="*/ 1792325 w 2350439"/>
                      <a:gd name="connsiteY340" fmla="*/ 223240 h 2350439"/>
                      <a:gd name="connsiteX341" fmla="*/ 1897596 w 2350439"/>
                      <a:gd name="connsiteY341" fmla="*/ 223240 h 2350439"/>
                      <a:gd name="connsiteX342" fmla="*/ 1897596 w 2350439"/>
                      <a:gd name="connsiteY342" fmla="*/ 117970 h 2350439"/>
                      <a:gd name="connsiteX343" fmla="*/ 1792325 w 2350439"/>
                      <a:gd name="connsiteY343" fmla="*/ 117970 h 2350439"/>
                      <a:gd name="connsiteX344" fmla="*/ 1792325 w 2350439"/>
                      <a:gd name="connsiteY344" fmla="*/ 334873 h 2350439"/>
                      <a:gd name="connsiteX345" fmla="*/ 1897596 w 2350439"/>
                      <a:gd name="connsiteY345" fmla="*/ 334873 h 2350439"/>
                      <a:gd name="connsiteX346" fmla="*/ 1897596 w 2350439"/>
                      <a:gd name="connsiteY346" fmla="*/ 229590 h 2350439"/>
                      <a:gd name="connsiteX347" fmla="*/ 1792325 w 2350439"/>
                      <a:gd name="connsiteY347" fmla="*/ 229590 h 2350439"/>
                      <a:gd name="connsiteX348" fmla="*/ 1792325 w 2350439"/>
                      <a:gd name="connsiteY348" fmla="*/ 446493 h 2350439"/>
                      <a:gd name="connsiteX349" fmla="*/ 1897596 w 2350439"/>
                      <a:gd name="connsiteY349" fmla="*/ 446493 h 2350439"/>
                      <a:gd name="connsiteX350" fmla="*/ 1897596 w 2350439"/>
                      <a:gd name="connsiteY350" fmla="*/ 341223 h 2350439"/>
                      <a:gd name="connsiteX351" fmla="*/ 1792325 w 2350439"/>
                      <a:gd name="connsiteY351" fmla="*/ 341223 h 2350439"/>
                      <a:gd name="connsiteX352" fmla="*/ 1792325 w 2350439"/>
                      <a:gd name="connsiteY352" fmla="*/ 558114 h 2350439"/>
                      <a:gd name="connsiteX353" fmla="*/ 1897596 w 2350439"/>
                      <a:gd name="connsiteY353" fmla="*/ 558114 h 2350439"/>
                      <a:gd name="connsiteX354" fmla="*/ 1897596 w 2350439"/>
                      <a:gd name="connsiteY354" fmla="*/ 452843 h 2350439"/>
                      <a:gd name="connsiteX355" fmla="*/ 1792325 w 2350439"/>
                      <a:gd name="connsiteY355" fmla="*/ 452843 h 2350439"/>
                      <a:gd name="connsiteX356" fmla="*/ 1792325 w 2350439"/>
                      <a:gd name="connsiteY356" fmla="*/ 669734 h 2350439"/>
                      <a:gd name="connsiteX357" fmla="*/ 1897596 w 2350439"/>
                      <a:gd name="connsiteY357" fmla="*/ 669734 h 2350439"/>
                      <a:gd name="connsiteX358" fmla="*/ 1897596 w 2350439"/>
                      <a:gd name="connsiteY358" fmla="*/ 564464 h 2350439"/>
                      <a:gd name="connsiteX359" fmla="*/ 1792325 w 2350439"/>
                      <a:gd name="connsiteY359" fmla="*/ 564464 h 2350439"/>
                      <a:gd name="connsiteX360" fmla="*/ 1792325 w 2350439"/>
                      <a:gd name="connsiteY360" fmla="*/ 781367 h 2350439"/>
                      <a:gd name="connsiteX361" fmla="*/ 1897596 w 2350439"/>
                      <a:gd name="connsiteY361" fmla="*/ 781367 h 2350439"/>
                      <a:gd name="connsiteX362" fmla="*/ 1897596 w 2350439"/>
                      <a:gd name="connsiteY362" fmla="*/ 676084 h 2350439"/>
                      <a:gd name="connsiteX363" fmla="*/ 1792325 w 2350439"/>
                      <a:gd name="connsiteY363" fmla="*/ 676084 h 2350439"/>
                      <a:gd name="connsiteX364" fmla="*/ 1792325 w 2350439"/>
                      <a:gd name="connsiteY364" fmla="*/ 892988 h 2350439"/>
                      <a:gd name="connsiteX365" fmla="*/ 1897596 w 2350439"/>
                      <a:gd name="connsiteY365" fmla="*/ 892988 h 2350439"/>
                      <a:gd name="connsiteX366" fmla="*/ 1897596 w 2350439"/>
                      <a:gd name="connsiteY366" fmla="*/ 787717 h 2350439"/>
                      <a:gd name="connsiteX367" fmla="*/ 1792325 w 2350439"/>
                      <a:gd name="connsiteY367" fmla="*/ 787717 h 2350439"/>
                      <a:gd name="connsiteX368" fmla="*/ 1792325 w 2350439"/>
                      <a:gd name="connsiteY368" fmla="*/ 1004608 h 2350439"/>
                      <a:gd name="connsiteX369" fmla="*/ 1897596 w 2350439"/>
                      <a:gd name="connsiteY369" fmla="*/ 1004608 h 2350439"/>
                      <a:gd name="connsiteX370" fmla="*/ 1897596 w 2350439"/>
                      <a:gd name="connsiteY370" fmla="*/ 899338 h 2350439"/>
                      <a:gd name="connsiteX371" fmla="*/ 1792325 w 2350439"/>
                      <a:gd name="connsiteY371" fmla="*/ 899338 h 2350439"/>
                      <a:gd name="connsiteX372" fmla="*/ 1792325 w 2350439"/>
                      <a:gd name="connsiteY372" fmla="*/ 1116228 h 2350439"/>
                      <a:gd name="connsiteX373" fmla="*/ 1897596 w 2350439"/>
                      <a:gd name="connsiteY373" fmla="*/ 1116228 h 2350439"/>
                      <a:gd name="connsiteX374" fmla="*/ 1897596 w 2350439"/>
                      <a:gd name="connsiteY374" fmla="*/ 1010958 h 2350439"/>
                      <a:gd name="connsiteX375" fmla="*/ 1792325 w 2350439"/>
                      <a:gd name="connsiteY375" fmla="*/ 1010958 h 2350439"/>
                      <a:gd name="connsiteX376" fmla="*/ 1792325 w 2350439"/>
                      <a:gd name="connsiteY376" fmla="*/ 1227861 h 2350439"/>
                      <a:gd name="connsiteX377" fmla="*/ 1897596 w 2350439"/>
                      <a:gd name="connsiteY377" fmla="*/ 1227861 h 2350439"/>
                      <a:gd name="connsiteX378" fmla="*/ 1897596 w 2350439"/>
                      <a:gd name="connsiteY378" fmla="*/ 1122578 h 2350439"/>
                      <a:gd name="connsiteX379" fmla="*/ 1792325 w 2350439"/>
                      <a:gd name="connsiteY379" fmla="*/ 1122578 h 2350439"/>
                      <a:gd name="connsiteX380" fmla="*/ 1792325 w 2350439"/>
                      <a:gd name="connsiteY380" fmla="*/ 1339481 h 2350439"/>
                      <a:gd name="connsiteX381" fmla="*/ 1897596 w 2350439"/>
                      <a:gd name="connsiteY381" fmla="*/ 1339481 h 2350439"/>
                      <a:gd name="connsiteX382" fmla="*/ 1897596 w 2350439"/>
                      <a:gd name="connsiteY382" fmla="*/ 1234211 h 2350439"/>
                      <a:gd name="connsiteX383" fmla="*/ 1792325 w 2350439"/>
                      <a:gd name="connsiteY383" fmla="*/ 1234211 h 2350439"/>
                      <a:gd name="connsiteX384" fmla="*/ 1792325 w 2350439"/>
                      <a:gd name="connsiteY384" fmla="*/ 1451102 h 2350439"/>
                      <a:gd name="connsiteX385" fmla="*/ 1897596 w 2350439"/>
                      <a:gd name="connsiteY385" fmla="*/ 1451102 h 2350439"/>
                      <a:gd name="connsiteX386" fmla="*/ 1897596 w 2350439"/>
                      <a:gd name="connsiteY386" fmla="*/ 1345831 h 2350439"/>
                      <a:gd name="connsiteX387" fmla="*/ 1792325 w 2350439"/>
                      <a:gd name="connsiteY387" fmla="*/ 1345831 h 2350439"/>
                      <a:gd name="connsiteX388" fmla="*/ 1792325 w 2350439"/>
                      <a:gd name="connsiteY388" fmla="*/ 1562735 h 2350439"/>
                      <a:gd name="connsiteX389" fmla="*/ 1897596 w 2350439"/>
                      <a:gd name="connsiteY389" fmla="*/ 1562735 h 2350439"/>
                      <a:gd name="connsiteX390" fmla="*/ 1897596 w 2350439"/>
                      <a:gd name="connsiteY390" fmla="*/ 1457452 h 2350439"/>
                      <a:gd name="connsiteX391" fmla="*/ 1792325 w 2350439"/>
                      <a:gd name="connsiteY391" fmla="*/ 1457452 h 2350439"/>
                      <a:gd name="connsiteX392" fmla="*/ 1792325 w 2350439"/>
                      <a:gd name="connsiteY392" fmla="*/ 1674355 h 2350439"/>
                      <a:gd name="connsiteX393" fmla="*/ 1897596 w 2350439"/>
                      <a:gd name="connsiteY393" fmla="*/ 1674355 h 2350439"/>
                      <a:gd name="connsiteX394" fmla="*/ 1897596 w 2350439"/>
                      <a:gd name="connsiteY394" fmla="*/ 1569085 h 2350439"/>
                      <a:gd name="connsiteX395" fmla="*/ 1792325 w 2350439"/>
                      <a:gd name="connsiteY395" fmla="*/ 1569085 h 2350439"/>
                      <a:gd name="connsiteX396" fmla="*/ 1792325 w 2350439"/>
                      <a:gd name="connsiteY396" fmla="*/ 1785975 h 2350439"/>
                      <a:gd name="connsiteX397" fmla="*/ 1897596 w 2350439"/>
                      <a:gd name="connsiteY397" fmla="*/ 1785975 h 2350439"/>
                      <a:gd name="connsiteX398" fmla="*/ 1897596 w 2350439"/>
                      <a:gd name="connsiteY398" fmla="*/ 1680705 h 2350439"/>
                      <a:gd name="connsiteX399" fmla="*/ 1792325 w 2350439"/>
                      <a:gd name="connsiteY399" fmla="*/ 1680705 h 2350439"/>
                      <a:gd name="connsiteX400" fmla="*/ 1792325 w 2350439"/>
                      <a:gd name="connsiteY400" fmla="*/ 1897596 h 2350439"/>
                      <a:gd name="connsiteX401" fmla="*/ 1897596 w 2350439"/>
                      <a:gd name="connsiteY401" fmla="*/ 1897596 h 2350439"/>
                      <a:gd name="connsiteX402" fmla="*/ 1897596 w 2350439"/>
                      <a:gd name="connsiteY402" fmla="*/ 1792325 h 2350439"/>
                      <a:gd name="connsiteX403" fmla="*/ 1792325 w 2350439"/>
                      <a:gd name="connsiteY403" fmla="*/ 1792325 h 2350439"/>
                      <a:gd name="connsiteX404" fmla="*/ 1792325 w 2350439"/>
                      <a:gd name="connsiteY404" fmla="*/ 2009229 h 2350439"/>
                      <a:gd name="connsiteX405" fmla="*/ 1897596 w 2350439"/>
                      <a:gd name="connsiteY405" fmla="*/ 2009229 h 2350439"/>
                      <a:gd name="connsiteX406" fmla="*/ 1897596 w 2350439"/>
                      <a:gd name="connsiteY406" fmla="*/ 1903946 h 2350439"/>
                      <a:gd name="connsiteX407" fmla="*/ 1792325 w 2350439"/>
                      <a:gd name="connsiteY407" fmla="*/ 1903946 h 2350439"/>
                      <a:gd name="connsiteX408" fmla="*/ 1792325 w 2350439"/>
                      <a:gd name="connsiteY408" fmla="*/ 2120849 h 2350439"/>
                      <a:gd name="connsiteX409" fmla="*/ 1897596 w 2350439"/>
                      <a:gd name="connsiteY409" fmla="*/ 2120849 h 2350439"/>
                      <a:gd name="connsiteX410" fmla="*/ 1897596 w 2350439"/>
                      <a:gd name="connsiteY410" fmla="*/ 2015579 h 2350439"/>
                      <a:gd name="connsiteX411" fmla="*/ 1792325 w 2350439"/>
                      <a:gd name="connsiteY411" fmla="*/ 2015579 h 2350439"/>
                      <a:gd name="connsiteX412" fmla="*/ 1792325 w 2350439"/>
                      <a:gd name="connsiteY412" fmla="*/ 2232469 h 2350439"/>
                      <a:gd name="connsiteX413" fmla="*/ 1897596 w 2350439"/>
                      <a:gd name="connsiteY413" fmla="*/ 2232469 h 2350439"/>
                      <a:gd name="connsiteX414" fmla="*/ 1897596 w 2350439"/>
                      <a:gd name="connsiteY414" fmla="*/ 2127199 h 2350439"/>
                      <a:gd name="connsiteX415" fmla="*/ 1792325 w 2350439"/>
                      <a:gd name="connsiteY415" fmla="*/ 2127199 h 2350439"/>
                      <a:gd name="connsiteX416" fmla="*/ 1792325 w 2350439"/>
                      <a:gd name="connsiteY416" fmla="*/ 2344089 h 2350439"/>
                      <a:gd name="connsiteX417" fmla="*/ 1897596 w 2350439"/>
                      <a:gd name="connsiteY417" fmla="*/ 2344089 h 2350439"/>
                      <a:gd name="connsiteX418" fmla="*/ 1897596 w 2350439"/>
                      <a:gd name="connsiteY418" fmla="*/ 2238819 h 2350439"/>
                      <a:gd name="connsiteX419" fmla="*/ 1792325 w 2350439"/>
                      <a:gd name="connsiteY419" fmla="*/ 2238819 h 2350439"/>
                      <a:gd name="connsiteX420" fmla="*/ 1680705 w 2350439"/>
                      <a:gd name="connsiteY420" fmla="*/ 111620 h 2350439"/>
                      <a:gd name="connsiteX421" fmla="*/ 1785975 w 2350439"/>
                      <a:gd name="connsiteY421" fmla="*/ 111620 h 2350439"/>
                      <a:gd name="connsiteX422" fmla="*/ 1785975 w 2350439"/>
                      <a:gd name="connsiteY422" fmla="*/ 6350 h 2350439"/>
                      <a:gd name="connsiteX423" fmla="*/ 1680705 w 2350439"/>
                      <a:gd name="connsiteY423" fmla="*/ 6350 h 2350439"/>
                      <a:gd name="connsiteX424" fmla="*/ 1680705 w 2350439"/>
                      <a:gd name="connsiteY424" fmla="*/ 223240 h 2350439"/>
                      <a:gd name="connsiteX425" fmla="*/ 1785975 w 2350439"/>
                      <a:gd name="connsiteY425" fmla="*/ 223240 h 2350439"/>
                      <a:gd name="connsiteX426" fmla="*/ 1785975 w 2350439"/>
                      <a:gd name="connsiteY426" fmla="*/ 117970 h 2350439"/>
                      <a:gd name="connsiteX427" fmla="*/ 1680705 w 2350439"/>
                      <a:gd name="connsiteY427" fmla="*/ 117970 h 2350439"/>
                      <a:gd name="connsiteX428" fmla="*/ 1680705 w 2350439"/>
                      <a:gd name="connsiteY428" fmla="*/ 334873 h 2350439"/>
                      <a:gd name="connsiteX429" fmla="*/ 1785975 w 2350439"/>
                      <a:gd name="connsiteY429" fmla="*/ 334873 h 2350439"/>
                      <a:gd name="connsiteX430" fmla="*/ 1785975 w 2350439"/>
                      <a:gd name="connsiteY430" fmla="*/ 229590 h 2350439"/>
                      <a:gd name="connsiteX431" fmla="*/ 1680705 w 2350439"/>
                      <a:gd name="connsiteY431" fmla="*/ 229590 h 2350439"/>
                      <a:gd name="connsiteX432" fmla="*/ 1680705 w 2350439"/>
                      <a:gd name="connsiteY432" fmla="*/ 446493 h 2350439"/>
                      <a:gd name="connsiteX433" fmla="*/ 1785975 w 2350439"/>
                      <a:gd name="connsiteY433" fmla="*/ 446493 h 2350439"/>
                      <a:gd name="connsiteX434" fmla="*/ 1785975 w 2350439"/>
                      <a:gd name="connsiteY434" fmla="*/ 341223 h 2350439"/>
                      <a:gd name="connsiteX435" fmla="*/ 1680705 w 2350439"/>
                      <a:gd name="connsiteY435" fmla="*/ 341223 h 2350439"/>
                      <a:gd name="connsiteX436" fmla="*/ 1680705 w 2350439"/>
                      <a:gd name="connsiteY436" fmla="*/ 558114 h 2350439"/>
                      <a:gd name="connsiteX437" fmla="*/ 1785975 w 2350439"/>
                      <a:gd name="connsiteY437" fmla="*/ 558114 h 2350439"/>
                      <a:gd name="connsiteX438" fmla="*/ 1785975 w 2350439"/>
                      <a:gd name="connsiteY438" fmla="*/ 452843 h 2350439"/>
                      <a:gd name="connsiteX439" fmla="*/ 1680705 w 2350439"/>
                      <a:gd name="connsiteY439" fmla="*/ 452843 h 2350439"/>
                      <a:gd name="connsiteX440" fmla="*/ 1680705 w 2350439"/>
                      <a:gd name="connsiteY440" fmla="*/ 669734 h 2350439"/>
                      <a:gd name="connsiteX441" fmla="*/ 1785975 w 2350439"/>
                      <a:gd name="connsiteY441" fmla="*/ 669734 h 2350439"/>
                      <a:gd name="connsiteX442" fmla="*/ 1785975 w 2350439"/>
                      <a:gd name="connsiteY442" fmla="*/ 564464 h 2350439"/>
                      <a:gd name="connsiteX443" fmla="*/ 1680705 w 2350439"/>
                      <a:gd name="connsiteY443" fmla="*/ 564464 h 2350439"/>
                      <a:gd name="connsiteX444" fmla="*/ 1680705 w 2350439"/>
                      <a:gd name="connsiteY444" fmla="*/ 781367 h 2350439"/>
                      <a:gd name="connsiteX445" fmla="*/ 1785975 w 2350439"/>
                      <a:gd name="connsiteY445" fmla="*/ 781367 h 2350439"/>
                      <a:gd name="connsiteX446" fmla="*/ 1785975 w 2350439"/>
                      <a:gd name="connsiteY446" fmla="*/ 676084 h 2350439"/>
                      <a:gd name="connsiteX447" fmla="*/ 1680705 w 2350439"/>
                      <a:gd name="connsiteY447" fmla="*/ 676084 h 2350439"/>
                      <a:gd name="connsiteX448" fmla="*/ 1680705 w 2350439"/>
                      <a:gd name="connsiteY448" fmla="*/ 892988 h 2350439"/>
                      <a:gd name="connsiteX449" fmla="*/ 1785975 w 2350439"/>
                      <a:gd name="connsiteY449" fmla="*/ 892988 h 2350439"/>
                      <a:gd name="connsiteX450" fmla="*/ 1785975 w 2350439"/>
                      <a:gd name="connsiteY450" fmla="*/ 787717 h 2350439"/>
                      <a:gd name="connsiteX451" fmla="*/ 1680705 w 2350439"/>
                      <a:gd name="connsiteY451" fmla="*/ 787717 h 2350439"/>
                      <a:gd name="connsiteX452" fmla="*/ 1680705 w 2350439"/>
                      <a:gd name="connsiteY452" fmla="*/ 1004608 h 2350439"/>
                      <a:gd name="connsiteX453" fmla="*/ 1785975 w 2350439"/>
                      <a:gd name="connsiteY453" fmla="*/ 1004608 h 2350439"/>
                      <a:gd name="connsiteX454" fmla="*/ 1785975 w 2350439"/>
                      <a:gd name="connsiteY454" fmla="*/ 899338 h 2350439"/>
                      <a:gd name="connsiteX455" fmla="*/ 1680705 w 2350439"/>
                      <a:gd name="connsiteY455" fmla="*/ 899338 h 2350439"/>
                      <a:gd name="connsiteX456" fmla="*/ 1680705 w 2350439"/>
                      <a:gd name="connsiteY456" fmla="*/ 1116228 h 2350439"/>
                      <a:gd name="connsiteX457" fmla="*/ 1785975 w 2350439"/>
                      <a:gd name="connsiteY457" fmla="*/ 1116228 h 2350439"/>
                      <a:gd name="connsiteX458" fmla="*/ 1785975 w 2350439"/>
                      <a:gd name="connsiteY458" fmla="*/ 1010958 h 2350439"/>
                      <a:gd name="connsiteX459" fmla="*/ 1680705 w 2350439"/>
                      <a:gd name="connsiteY459" fmla="*/ 1010958 h 2350439"/>
                      <a:gd name="connsiteX460" fmla="*/ 1680705 w 2350439"/>
                      <a:gd name="connsiteY460" fmla="*/ 1227861 h 2350439"/>
                      <a:gd name="connsiteX461" fmla="*/ 1785975 w 2350439"/>
                      <a:gd name="connsiteY461" fmla="*/ 1227861 h 2350439"/>
                      <a:gd name="connsiteX462" fmla="*/ 1785975 w 2350439"/>
                      <a:gd name="connsiteY462" fmla="*/ 1122578 h 2350439"/>
                      <a:gd name="connsiteX463" fmla="*/ 1680705 w 2350439"/>
                      <a:gd name="connsiteY463" fmla="*/ 1122578 h 2350439"/>
                      <a:gd name="connsiteX464" fmla="*/ 1680705 w 2350439"/>
                      <a:gd name="connsiteY464" fmla="*/ 1339481 h 2350439"/>
                      <a:gd name="connsiteX465" fmla="*/ 1785975 w 2350439"/>
                      <a:gd name="connsiteY465" fmla="*/ 1339481 h 2350439"/>
                      <a:gd name="connsiteX466" fmla="*/ 1785975 w 2350439"/>
                      <a:gd name="connsiteY466" fmla="*/ 1234211 h 2350439"/>
                      <a:gd name="connsiteX467" fmla="*/ 1680705 w 2350439"/>
                      <a:gd name="connsiteY467" fmla="*/ 1234211 h 2350439"/>
                      <a:gd name="connsiteX468" fmla="*/ 1680705 w 2350439"/>
                      <a:gd name="connsiteY468" fmla="*/ 1451102 h 2350439"/>
                      <a:gd name="connsiteX469" fmla="*/ 1785975 w 2350439"/>
                      <a:gd name="connsiteY469" fmla="*/ 1451102 h 2350439"/>
                      <a:gd name="connsiteX470" fmla="*/ 1785975 w 2350439"/>
                      <a:gd name="connsiteY470" fmla="*/ 1345831 h 2350439"/>
                      <a:gd name="connsiteX471" fmla="*/ 1680705 w 2350439"/>
                      <a:gd name="connsiteY471" fmla="*/ 1345831 h 2350439"/>
                      <a:gd name="connsiteX472" fmla="*/ 1680705 w 2350439"/>
                      <a:gd name="connsiteY472" fmla="*/ 1562735 h 2350439"/>
                      <a:gd name="connsiteX473" fmla="*/ 1785975 w 2350439"/>
                      <a:gd name="connsiteY473" fmla="*/ 1562735 h 2350439"/>
                      <a:gd name="connsiteX474" fmla="*/ 1785975 w 2350439"/>
                      <a:gd name="connsiteY474" fmla="*/ 1457452 h 2350439"/>
                      <a:gd name="connsiteX475" fmla="*/ 1680705 w 2350439"/>
                      <a:gd name="connsiteY475" fmla="*/ 1457452 h 2350439"/>
                      <a:gd name="connsiteX476" fmla="*/ 1680705 w 2350439"/>
                      <a:gd name="connsiteY476" fmla="*/ 1674355 h 2350439"/>
                      <a:gd name="connsiteX477" fmla="*/ 1785975 w 2350439"/>
                      <a:gd name="connsiteY477" fmla="*/ 1674355 h 2350439"/>
                      <a:gd name="connsiteX478" fmla="*/ 1785975 w 2350439"/>
                      <a:gd name="connsiteY478" fmla="*/ 1569085 h 2350439"/>
                      <a:gd name="connsiteX479" fmla="*/ 1680705 w 2350439"/>
                      <a:gd name="connsiteY479" fmla="*/ 1569085 h 2350439"/>
                      <a:gd name="connsiteX480" fmla="*/ 1680705 w 2350439"/>
                      <a:gd name="connsiteY480" fmla="*/ 1785975 h 2350439"/>
                      <a:gd name="connsiteX481" fmla="*/ 1785975 w 2350439"/>
                      <a:gd name="connsiteY481" fmla="*/ 1785975 h 2350439"/>
                      <a:gd name="connsiteX482" fmla="*/ 1785975 w 2350439"/>
                      <a:gd name="connsiteY482" fmla="*/ 1680705 h 2350439"/>
                      <a:gd name="connsiteX483" fmla="*/ 1680705 w 2350439"/>
                      <a:gd name="connsiteY483" fmla="*/ 1680705 h 2350439"/>
                      <a:gd name="connsiteX484" fmla="*/ 1680705 w 2350439"/>
                      <a:gd name="connsiteY484" fmla="*/ 1897596 h 2350439"/>
                      <a:gd name="connsiteX485" fmla="*/ 1785975 w 2350439"/>
                      <a:gd name="connsiteY485" fmla="*/ 1897596 h 2350439"/>
                      <a:gd name="connsiteX486" fmla="*/ 1785975 w 2350439"/>
                      <a:gd name="connsiteY486" fmla="*/ 1792325 h 2350439"/>
                      <a:gd name="connsiteX487" fmla="*/ 1680705 w 2350439"/>
                      <a:gd name="connsiteY487" fmla="*/ 1792325 h 2350439"/>
                      <a:gd name="connsiteX488" fmla="*/ 1680705 w 2350439"/>
                      <a:gd name="connsiteY488" fmla="*/ 2009229 h 2350439"/>
                      <a:gd name="connsiteX489" fmla="*/ 1785975 w 2350439"/>
                      <a:gd name="connsiteY489" fmla="*/ 2009229 h 2350439"/>
                      <a:gd name="connsiteX490" fmla="*/ 1785975 w 2350439"/>
                      <a:gd name="connsiteY490" fmla="*/ 1903946 h 2350439"/>
                      <a:gd name="connsiteX491" fmla="*/ 1680705 w 2350439"/>
                      <a:gd name="connsiteY491" fmla="*/ 1903946 h 2350439"/>
                      <a:gd name="connsiteX492" fmla="*/ 1680705 w 2350439"/>
                      <a:gd name="connsiteY492" fmla="*/ 2120849 h 2350439"/>
                      <a:gd name="connsiteX493" fmla="*/ 1785975 w 2350439"/>
                      <a:gd name="connsiteY493" fmla="*/ 2120849 h 2350439"/>
                      <a:gd name="connsiteX494" fmla="*/ 1785975 w 2350439"/>
                      <a:gd name="connsiteY494" fmla="*/ 2015579 h 2350439"/>
                      <a:gd name="connsiteX495" fmla="*/ 1680705 w 2350439"/>
                      <a:gd name="connsiteY495" fmla="*/ 2015579 h 2350439"/>
                      <a:gd name="connsiteX496" fmla="*/ 1680705 w 2350439"/>
                      <a:gd name="connsiteY496" fmla="*/ 2232469 h 2350439"/>
                      <a:gd name="connsiteX497" fmla="*/ 1785975 w 2350439"/>
                      <a:gd name="connsiteY497" fmla="*/ 2232469 h 2350439"/>
                      <a:gd name="connsiteX498" fmla="*/ 1785975 w 2350439"/>
                      <a:gd name="connsiteY498" fmla="*/ 2127199 h 2350439"/>
                      <a:gd name="connsiteX499" fmla="*/ 1680705 w 2350439"/>
                      <a:gd name="connsiteY499" fmla="*/ 2127199 h 2350439"/>
                      <a:gd name="connsiteX500" fmla="*/ 1680705 w 2350439"/>
                      <a:gd name="connsiteY500" fmla="*/ 2344089 h 2350439"/>
                      <a:gd name="connsiteX501" fmla="*/ 1785975 w 2350439"/>
                      <a:gd name="connsiteY501" fmla="*/ 2344089 h 2350439"/>
                      <a:gd name="connsiteX502" fmla="*/ 1785975 w 2350439"/>
                      <a:gd name="connsiteY502" fmla="*/ 2238819 h 2350439"/>
                      <a:gd name="connsiteX503" fmla="*/ 1680705 w 2350439"/>
                      <a:gd name="connsiteY503" fmla="*/ 2238819 h 2350439"/>
                      <a:gd name="connsiteX504" fmla="*/ 1569072 w 2350439"/>
                      <a:gd name="connsiteY504" fmla="*/ 111620 h 2350439"/>
                      <a:gd name="connsiteX505" fmla="*/ 1674355 w 2350439"/>
                      <a:gd name="connsiteY505" fmla="*/ 111620 h 2350439"/>
                      <a:gd name="connsiteX506" fmla="*/ 1674355 w 2350439"/>
                      <a:gd name="connsiteY506" fmla="*/ 6350 h 2350439"/>
                      <a:gd name="connsiteX507" fmla="*/ 1569072 w 2350439"/>
                      <a:gd name="connsiteY507" fmla="*/ 6350 h 2350439"/>
                      <a:gd name="connsiteX508" fmla="*/ 1569072 w 2350439"/>
                      <a:gd name="connsiteY508" fmla="*/ 223240 h 2350439"/>
                      <a:gd name="connsiteX509" fmla="*/ 1674355 w 2350439"/>
                      <a:gd name="connsiteY509" fmla="*/ 223240 h 2350439"/>
                      <a:gd name="connsiteX510" fmla="*/ 1674355 w 2350439"/>
                      <a:gd name="connsiteY510" fmla="*/ 117970 h 2350439"/>
                      <a:gd name="connsiteX511" fmla="*/ 1569072 w 2350439"/>
                      <a:gd name="connsiteY511" fmla="*/ 117970 h 2350439"/>
                      <a:gd name="connsiteX512" fmla="*/ 1569072 w 2350439"/>
                      <a:gd name="connsiteY512" fmla="*/ 334873 h 2350439"/>
                      <a:gd name="connsiteX513" fmla="*/ 1674355 w 2350439"/>
                      <a:gd name="connsiteY513" fmla="*/ 334873 h 2350439"/>
                      <a:gd name="connsiteX514" fmla="*/ 1674355 w 2350439"/>
                      <a:gd name="connsiteY514" fmla="*/ 229590 h 2350439"/>
                      <a:gd name="connsiteX515" fmla="*/ 1569072 w 2350439"/>
                      <a:gd name="connsiteY515" fmla="*/ 229590 h 2350439"/>
                      <a:gd name="connsiteX516" fmla="*/ 1569072 w 2350439"/>
                      <a:gd name="connsiteY516" fmla="*/ 446493 h 2350439"/>
                      <a:gd name="connsiteX517" fmla="*/ 1674355 w 2350439"/>
                      <a:gd name="connsiteY517" fmla="*/ 446493 h 2350439"/>
                      <a:gd name="connsiteX518" fmla="*/ 1674355 w 2350439"/>
                      <a:gd name="connsiteY518" fmla="*/ 341223 h 2350439"/>
                      <a:gd name="connsiteX519" fmla="*/ 1569072 w 2350439"/>
                      <a:gd name="connsiteY519" fmla="*/ 341223 h 2350439"/>
                      <a:gd name="connsiteX520" fmla="*/ 1569072 w 2350439"/>
                      <a:gd name="connsiteY520" fmla="*/ 558114 h 2350439"/>
                      <a:gd name="connsiteX521" fmla="*/ 1674355 w 2350439"/>
                      <a:gd name="connsiteY521" fmla="*/ 558114 h 2350439"/>
                      <a:gd name="connsiteX522" fmla="*/ 1674355 w 2350439"/>
                      <a:gd name="connsiteY522" fmla="*/ 452843 h 2350439"/>
                      <a:gd name="connsiteX523" fmla="*/ 1569072 w 2350439"/>
                      <a:gd name="connsiteY523" fmla="*/ 452843 h 2350439"/>
                      <a:gd name="connsiteX524" fmla="*/ 1569072 w 2350439"/>
                      <a:gd name="connsiteY524" fmla="*/ 669734 h 2350439"/>
                      <a:gd name="connsiteX525" fmla="*/ 1674355 w 2350439"/>
                      <a:gd name="connsiteY525" fmla="*/ 669734 h 2350439"/>
                      <a:gd name="connsiteX526" fmla="*/ 1674355 w 2350439"/>
                      <a:gd name="connsiteY526" fmla="*/ 564464 h 2350439"/>
                      <a:gd name="connsiteX527" fmla="*/ 1569072 w 2350439"/>
                      <a:gd name="connsiteY527" fmla="*/ 564464 h 2350439"/>
                      <a:gd name="connsiteX528" fmla="*/ 1569072 w 2350439"/>
                      <a:gd name="connsiteY528" fmla="*/ 781367 h 2350439"/>
                      <a:gd name="connsiteX529" fmla="*/ 1674355 w 2350439"/>
                      <a:gd name="connsiteY529" fmla="*/ 781367 h 2350439"/>
                      <a:gd name="connsiteX530" fmla="*/ 1674355 w 2350439"/>
                      <a:gd name="connsiteY530" fmla="*/ 676084 h 2350439"/>
                      <a:gd name="connsiteX531" fmla="*/ 1569072 w 2350439"/>
                      <a:gd name="connsiteY531" fmla="*/ 676084 h 2350439"/>
                      <a:gd name="connsiteX532" fmla="*/ 1569072 w 2350439"/>
                      <a:gd name="connsiteY532" fmla="*/ 892988 h 2350439"/>
                      <a:gd name="connsiteX533" fmla="*/ 1674355 w 2350439"/>
                      <a:gd name="connsiteY533" fmla="*/ 892988 h 2350439"/>
                      <a:gd name="connsiteX534" fmla="*/ 1674355 w 2350439"/>
                      <a:gd name="connsiteY534" fmla="*/ 787717 h 2350439"/>
                      <a:gd name="connsiteX535" fmla="*/ 1569072 w 2350439"/>
                      <a:gd name="connsiteY535" fmla="*/ 787717 h 2350439"/>
                      <a:gd name="connsiteX536" fmla="*/ 1569072 w 2350439"/>
                      <a:gd name="connsiteY536" fmla="*/ 1004608 h 2350439"/>
                      <a:gd name="connsiteX537" fmla="*/ 1674355 w 2350439"/>
                      <a:gd name="connsiteY537" fmla="*/ 1004608 h 2350439"/>
                      <a:gd name="connsiteX538" fmla="*/ 1674355 w 2350439"/>
                      <a:gd name="connsiteY538" fmla="*/ 899338 h 2350439"/>
                      <a:gd name="connsiteX539" fmla="*/ 1569072 w 2350439"/>
                      <a:gd name="connsiteY539" fmla="*/ 899338 h 2350439"/>
                      <a:gd name="connsiteX540" fmla="*/ 1569072 w 2350439"/>
                      <a:gd name="connsiteY540" fmla="*/ 1116228 h 2350439"/>
                      <a:gd name="connsiteX541" fmla="*/ 1674355 w 2350439"/>
                      <a:gd name="connsiteY541" fmla="*/ 1116228 h 2350439"/>
                      <a:gd name="connsiteX542" fmla="*/ 1674355 w 2350439"/>
                      <a:gd name="connsiteY542" fmla="*/ 1010958 h 2350439"/>
                      <a:gd name="connsiteX543" fmla="*/ 1569072 w 2350439"/>
                      <a:gd name="connsiteY543" fmla="*/ 1010958 h 2350439"/>
                      <a:gd name="connsiteX544" fmla="*/ 1569072 w 2350439"/>
                      <a:gd name="connsiteY544" fmla="*/ 1227861 h 2350439"/>
                      <a:gd name="connsiteX545" fmla="*/ 1674355 w 2350439"/>
                      <a:gd name="connsiteY545" fmla="*/ 1227861 h 2350439"/>
                      <a:gd name="connsiteX546" fmla="*/ 1674355 w 2350439"/>
                      <a:gd name="connsiteY546" fmla="*/ 1122578 h 2350439"/>
                      <a:gd name="connsiteX547" fmla="*/ 1569072 w 2350439"/>
                      <a:gd name="connsiteY547" fmla="*/ 1122578 h 2350439"/>
                      <a:gd name="connsiteX548" fmla="*/ 1569072 w 2350439"/>
                      <a:gd name="connsiteY548" fmla="*/ 1339481 h 2350439"/>
                      <a:gd name="connsiteX549" fmla="*/ 1674355 w 2350439"/>
                      <a:gd name="connsiteY549" fmla="*/ 1339481 h 2350439"/>
                      <a:gd name="connsiteX550" fmla="*/ 1674355 w 2350439"/>
                      <a:gd name="connsiteY550" fmla="*/ 1234211 h 2350439"/>
                      <a:gd name="connsiteX551" fmla="*/ 1569072 w 2350439"/>
                      <a:gd name="connsiteY551" fmla="*/ 1234211 h 2350439"/>
                      <a:gd name="connsiteX552" fmla="*/ 1569072 w 2350439"/>
                      <a:gd name="connsiteY552" fmla="*/ 1451102 h 2350439"/>
                      <a:gd name="connsiteX553" fmla="*/ 1674355 w 2350439"/>
                      <a:gd name="connsiteY553" fmla="*/ 1451102 h 2350439"/>
                      <a:gd name="connsiteX554" fmla="*/ 1674355 w 2350439"/>
                      <a:gd name="connsiteY554" fmla="*/ 1345831 h 2350439"/>
                      <a:gd name="connsiteX555" fmla="*/ 1569072 w 2350439"/>
                      <a:gd name="connsiteY555" fmla="*/ 1345831 h 2350439"/>
                      <a:gd name="connsiteX556" fmla="*/ 1569072 w 2350439"/>
                      <a:gd name="connsiteY556" fmla="*/ 1562735 h 2350439"/>
                      <a:gd name="connsiteX557" fmla="*/ 1674355 w 2350439"/>
                      <a:gd name="connsiteY557" fmla="*/ 1562735 h 2350439"/>
                      <a:gd name="connsiteX558" fmla="*/ 1674355 w 2350439"/>
                      <a:gd name="connsiteY558" fmla="*/ 1457452 h 2350439"/>
                      <a:gd name="connsiteX559" fmla="*/ 1569072 w 2350439"/>
                      <a:gd name="connsiteY559" fmla="*/ 1457452 h 2350439"/>
                      <a:gd name="connsiteX560" fmla="*/ 1569072 w 2350439"/>
                      <a:gd name="connsiteY560" fmla="*/ 1674355 h 2350439"/>
                      <a:gd name="connsiteX561" fmla="*/ 1674355 w 2350439"/>
                      <a:gd name="connsiteY561" fmla="*/ 1674355 h 2350439"/>
                      <a:gd name="connsiteX562" fmla="*/ 1674355 w 2350439"/>
                      <a:gd name="connsiteY562" fmla="*/ 1569085 h 2350439"/>
                      <a:gd name="connsiteX563" fmla="*/ 1569072 w 2350439"/>
                      <a:gd name="connsiteY563" fmla="*/ 1569085 h 2350439"/>
                      <a:gd name="connsiteX564" fmla="*/ 1569072 w 2350439"/>
                      <a:gd name="connsiteY564" fmla="*/ 1785975 h 2350439"/>
                      <a:gd name="connsiteX565" fmla="*/ 1674355 w 2350439"/>
                      <a:gd name="connsiteY565" fmla="*/ 1785975 h 2350439"/>
                      <a:gd name="connsiteX566" fmla="*/ 1674355 w 2350439"/>
                      <a:gd name="connsiteY566" fmla="*/ 1680705 h 2350439"/>
                      <a:gd name="connsiteX567" fmla="*/ 1569072 w 2350439"/>
                      <a:gd name="connsiteY567" fmla="*/ 1680705 h 2350439"/>
                      <a:gd name="connsiteX568" fmla="*/ 1569072 w 2350439"/>
                      <a:gd name="connsiteY568" fmla="*/ 1897596 h 2350439"/>
                      <a:gd name="connsiteX569" fmla="*/ 1674355 w 2350439"/>
                      <a:gd name="connsiteY569" fmla="*/ 1897596 h 2350439"/>
                      <a:gd name="connsiteX570" fmla="*/ 1674355 w 2350439"/>
                      <a:gd name="connsiteY570" fmla="*/ 1792325 h 2350439"/>
                      <a:gd name="connsiteX571" fmla="*/ 1569072 w 2350439"/>
                      <a:gd name="connsiteY571" fmla="*/ 1792325 h 2350439"/>
                      <a:gd name="connsiteX572" fmla="*/ 1569072 w 2350439"/>
                      <a:gd name="connsiteY572" fmla="*/ 2009229 h 2350439"/>
                      <a:gd name="connsiteX573" fmla="*/ 1674355 w 2350439"/>
                      <a:gd name="connsiteY573" fmla="*/ 2009229 h 2350439"/>
                      <a:gd name="connsiteX574" fmla="*/ 1674355 w 2350439"/>
                      <a:gd name="connsiteY574" fmla="*/ 1903946 h 2350439"/>
                      <a:gd name="connsiteX575" fmla="*/ 1569072 w 2350439"/>
                      <a:gd name="connsiteY575" fmla="*/ 1903946 h 2350439"/>
                      <a:gd name="connsiteX576" fmla="*/ 1569072 w 2350439"/>
                      <a:gd name="connsiteY576" fmla="*/ 2120849 h 2350439"/>
                      <a:gd name="connsiteX577" fmla="*/ 1674355 w 2350439"/>
                      <a:gd name="connsiteY577" fmla="*/ 2120849 h 2350439"/>
                      <a:gd name="connsiteX578" fmla="*/ 1674355 w 2350439"/>
                      <a:gd name="connsiteY578" fmla="*/ 2015579 h 2350439"/>
                      <a:gd name="connsiteX579" fmla="*/ 1569072 w 2350439"/>
                      <a:gd name="connsiteY579" fmla="*/ 2015579 h 2350439"/>
                      <a:gd name="connsiteX580" fmla="*/ 1569072 w 2350439"/>
                      <a:gd name="connsiteY580" fmla="*/ 2232469 h 2350439"/>
                      <a:gd name="connsiteX581" fmla="*/ 1674355 w 2350439"/>
                      <a:gd name="connsiteY581" fmla="*/ 2232469 h 2350439"/>
                      <a:gd name="connsiteX582" fmla="*/ 1674355 w 2350439"/>
                      <a:gd name="connsiteY582" fmla="*/ 2127199 h 2350439"/>
                      <a:gd name="connsiteX583" fmla="*/ 1569072 w 2350439"/>
                      <a:gd name="connsiteY583" fmla="*/ 2127199 h 2350439"/>
                      <a:gd name="connsiteX584" fmla="*/ 1569072 w 2350439"/>
                      <a:gd name="connsiteY584" fmla="*/ 2344089 h 2350439"/>
                      <a:gd name="connsiteX585" fmla="*/ 1674355 w 2350439"/>
                      <a:gd name="connsiteY585" fmla="*/ 2344089 h 2350439"/>
                      <a:gd name="connsiteX586" fmla="*/ 1674355 w 2350439"/>
                      <a:gd name="connsiteY586" fmla="*/ 2238819 h 2350439"/>
                      <a:gd name="connsiteX587" fmla="*/ 1569072 w 2350439"/>
                      <a:gd name="connsiteY587" fmla="*/ 2238819 h 2350439"/>
                      <a:gd name="connsiteX588" fmla="*/ 1457451 w 2350439"/>
                      <a:gd name="connsiteY588" fmla="*/ 111620 h 2350439"/>
                      <a:gd name="connsiteX589" fmla="*/ 1562722 w 2350439"/>
                      <a:gd name="connsiteY589" fmla="*/ 111620 h 2350439"/>
                      <a:gd name="connsiteX590" fmla="*/ 1562722 w 2350439"/>
                      <a:gd name="connsiteY590" fmla="*/ 6350 h 2350439"/>
                      <a:gd name="connsiteX591" fmla="*/ 1457451 w 2350439"/>
                      <a:gd name="connsiteY591" fmla="*/ 6350 h 2350439"/>
                      <a:gd name="connsiteX592" fmla="*/ 1457451 w 2350439"/>
                      <a:gd name="connsiteY592" fmla="*/ 223240 h 2350439"/>
                      <a:gd name="connsiteX593" fmla="*/ 1562722 w 2350439"/>
                      <a:gd name="connsiteY593" fmla="*/ 223240 h 2350439"/>
                      <a:gd name="connsiteX594" fmla="*/ 1562722 w 2350439"/>
                      <a:gd name="connsiteY594" fmla="*/ 117970 h 2350439"/>
                      <a:gd name="connsiteX595" fmla="*/ 1457451 w 2350439"/>
                      <a:gd name="connsiteY595" fmla="*/ 117970 h 2350439"/>
                      <a:gd name="connsiteX596" fmla="*/ 1457451 w 2350439"/>
                      <a:gd name="connsiteY596" fmla="*/ 334873 h 2350439"/>
                      <a:gd name="connsiteX597" fmla="*/ 1562722 w 2350439"/>
                      <a:gd name="connsiteY597" fmla="*/ 334873 h 2350439"/>
                      <a:gd name="connsiteX598" fmla="*/ 1562722 w 2350439"/>
                      <a:gd name="connsiteY598" fmla="*/ 229590 h 2350439"/>
                      <a:gd name="connsiteX599" fmla="*/ 1457451 w 2350439"/>
                      <a:gd name="connsiteY599" fmla="*/ 229590 h 2350439"/>
                      <a:gd name="connsiteX600" fmla="*/ 1457451 w 2350439"/>
                      <a:gd name="connsiteY600" fmla="*/ 446493 h 2350439"/>
                      <a:gd name="connsiteX601" fmla="*/ 1562722 w 2350439"/>
                      <a:gd name="connsiteY601" fmla="*/ 446493 h 2350439"/>
                      <a:gd name="connsiteX602" fmla="*/ 1562722 w 2350439"/>
                      <a:gd name="connsiteY602" fmla="*/ 341223 h 2350439"/>
                      <a:gd name="connsiteX603" fmla="*/ 1457451 w 2350439"/>
                      <a:gd name="connsiteY603" fmla="*/ 341223 h 2350439"/>
                      <a:gd name="connsiteX604" fmla="*/ 1457451 w 2350439"/>
                      <a:gd name="connsiteY604" fmla="*/ 558114 h 2350439"/>
                      <a:gd name="connsiteX605" fmla="*/ 1562722 w 2350439"/>
                      <a:gd name="connsiteY605" fmla="*/ 558114 h 2350439"/>
                      <a:gd name="connsiteX606" fmla="*/ 1562722 w 2350439"/>
                      <a:gd name="connsiteY606" fmla="*/ 452843 h 2350439"/>
                      <a:gd name="connsiteX607" fmla="*/ 1457451 w 2350439"/>
                      <a:gd name="connsiteY607" fmla="*/ 452843 h 2350439"/>
                      <a:gd name="connsiteX608" fmla="*/ 1457451 w 2350439"/>
                      <a:gd name="connsiteY608" fmla="*/ 669734 h 2350439"/>
                      <a:gd name="connsiteX609" fmla="*/ 1562722 w 2350439"/>
                      <a:gd name="connsiteY609" fmla="*/ 669734 h 2350439"/>
                      <a:gd name="connsiteX610" fmla="*/ 1562722 w 2350439"/>
                      <a:gd name="connsiteY610" fmla="*/ 564464 h 2350439"/>
                      <a:gd name="connsiteX611" fmla="*/ 1457451 w 2350439"/>
                      <a:gd name="connsiteY611" fmla="*/ 564464 h 2350439"/>
                      <a:gd name="connsiteX612" fmla="*/ 1457451 w 2350439"/>
                      <a:gd name="connsiteY612" fmla="*/ 781367 h 2350439"/>
                      <a:gd name="connsiteX613" fmla="*/ 1562722 w 2350439"/>
                      <a:gd name="connsiteY613" fmla="*/ 781367 h 2350439"/>
                      <a:gd name="connsiteX614" fmla="*/ 1562722 w 2350439"/>
                      <a:gd name="connsiteY614" fmla="*/ 676084 h 2350439"/>
                      <a:gd name="connsiteX615" fmla="*/ 1457451 w 2350439"/>
                      <a:gd name="connsiteY615" fmla="*/ 676084 h 2350439"/>
                      <a:gd name="connsiteX616" fmla="*/ 1457451 w 2350439"/>
                      <a:gd name="connsiteY616" fmla="*/ 892988 h 2350439"/>
                      <a:gd name="connsiteX617" fmla="*/ 1562722 w 2350439"/>
                      <a:gd name="connsiteY617" fmla="*/ 892988 h 2350439"/>
                      <a:gd name="connsiteX618" fmla="*/ 1562722 w 2350439"/>
                      <a:gd name="connsiteY618" fmla="*/ 787717 h 2350439"/>
                      <a:gd name="connsiteX619" fmla="*/ 1457451 w 2350439"/>
                      <a:gd name="connsiteY619" fmla="*/ 787717 h 2350439"/>
                      <a:gd name="connsiteX620" fmla="*/ 1457451 w 2350439"/>
                      <a:gd name="connsiteY620" fmla="*/ 1004608 h 2350439"/>
                      <a:gd name="connsiteX621" fmla="*/ 1562722 w 2350439"/>
                      <a:gd name="connsiteY621" fmla="*/ 1004608 h 2350439"/>
                      <a:gd name="connsiteX622" fmla="*/ 1562722 w 2350439"/>
                      <a:gd name="connsiteY622" fmla="*/ 899338 h 2350439"/>
                      <a:gd name="connsiteX623" fmla="*/ 1457451 w 2350439"/>
                      <a:gd name="connsiteY623" fmla="*/ 899338 h 2350439"/>
                      <a:gd name="connsiteX624" fmla="*/ 1457451 w 2350439"/>
                      <a:gd name="connsiteY624" fmla="*/ 1116228 h 2350439"/>
                      <a:gd name="connsiteX625" fmla="*/ 1562722 w 2350439"/>
                      <a:gd name="connsiteY625" fmla="*/ 1116228 h 2350439"/>
                      <a:gd name="connsiteX626" fmla="*/ 1562722 w 2350439"/>
                      <a:gd name="connsiteY626" fmla="*/ 1010958 h 2350439"/>
                      <a:gd name="connsiteX627" fmla="*/ 1457451 w 2350439"/>
                      <a:gd name="connsiteY627" fmla="*/ 1010958 h 2350439"/>
                      <a:gd name="connsiteX628" fmla="*/ 1457451 w 2350439"/>
                      <a:gd name="connsiteY628" fmla="*/ 1227861 h 2350439"/>
                      <a:gd name="connsiteX629" fmla="*/ 1562722 w 2350439"/>
                      <a:gd name="connsiteY629" fmla="*/ 1227861 h 2350439"/>
                      <a:gd name="connsiteX630" fmla="*/ 1562722 w 2350439"/>
                      <a:gd name="connsiteY630" fmla="*/ 1122578 h 2350439"/>
                      <a:gd name="connsiteX631" fmla="*/ 1457451 w 2350439"/>
                      <a:gd name="connsiteY631" fmla="*/ 1122578 h 2350439"/>
                      <a:gd name="connsiteX632" fmla="*/ 1457451 w 2350439"/>
                      <a:gd name="connsiteY632" fmla="*/ 1339481 h 2350439"/>
                      <a:gd name="connsiteX633" fmla="*/ 1562722 w 2350439"/>
                      <a:gd name="connsiteY633" fmla="*/ 1339481 h 2350439"/>
                      <a:gd name="connsiteX634" fmla="*/ 1562722 w 2350439"/>
                      <a:gd name="connsiteY634" fmla="*/ 1234211 h 2350439"/>
                      <a:gd name="connsiteX635" fmla="*/ 1457451 w 2350439"/>
                      <a:gd name="connsiteY635" fmla="*/ 1234211 h 2350439"/>
                      <a:gd name="connsiteX636" fmla="*/ 1457451 w 2350439"/>
                      <a:gd name="connsiteY636" fmla="*/ 1451102 h 2350439"/>
                      <a:gd name="connsiteX637" fmla="*/ 1562722 w 2350439"/>
                      <a:gd name="connsiteY637" fmla="*/ 1451102 h 2350439"/>
                      <a:gd name="connsiteX638" fmla="*/ 1562722 w 2350439"/>
                      <a:gd name="connsiteY638" fmla="*/ 1345831 h 2350439"/>
                      <a:gd name="connsiteX639" fmla="*/ 1457451 w 2350439"/>
                      <a:gd name="connsiteY639" fmla="*/ 1345831 h 2350439"/>
                      <a:gd name="connsiteX640" fmla="*/ 1457451 w 2350439"/>
                      <a:gd name="connsiteY640" fmla="*/ 1562735 h 2350439"/>
                      <a:gd name="connsiteX641" fmla="*/ 1562722 w 2350439"/>
                      <a:gd name="connsiteY641" fmla="*/ 1562735 h 2350439"/>
                      <a:gd name="connsiteX642" fmla="*/ 1562722 w 2350439"/>
                      <a:gd name="connsiteY642" fmla="*/ 1457452 h 2350439"/>
                      <a:gd name="connsiteX643" fmla="*/ 1457451 w 2350439"/>
                      <a:gd name="connsiteY643" fmla="*/ 1457452 h 2350439"/>
                      <a:gd name="connsiteX644" fmla="*/ 1457451 w 2350439"/>
                      <a:gd name="connsiteY644" fmla="*/ 1674355 h 2350439"/>
                      <a:gd name="connsiteX645" fmla="*/ 1562722 w 2350439"/>
                      <a:gd name="connsiteY645" fmla="*/ 1674355 h 2350439"/>
                      <a:gd name="connsiteX646" fmla="*/ 1562722 w 2350439"/>
                      <a:gd name="connsiteY646" fmla="*/ 1569085 h 2350439"/>
                      <a:gd name="connsiteX647" fmla="*/ 1457451 w 2350439"/>
                      <a:gd name="connsiteY647" fmla="*/ 1569085 h 2350439"/>
                      <a:gd name="connsiteX648" fmla="*/ 1457451 w 2350439"/>
                      <a:gd name="connsiteY648" fmla="*/ 1785975 h 2350439"/>
                      <a:gd name="connsiteX649" fmla="*/ 1562722 w 2350439"/>
                      <a:gd name="connsiteY649" fmla="*/ 1785975 h 2350439"/>
                      <a:gd name="connsiteX650" fmla="*/ 1562722 w 2350439"/>
                      <a:gd name="connsiteY650" fmla="*/ 1680705 h 2350439"/>
                      <a:gd name="connsiteX651" fmla="*/ 1457451 w 2350439"/>
                      <a:gd name="connsiteY651" fmla="*/ 1680705 h 2350439"/>
                      <a:gd name="connsiteX652" fmla="*/ 1457451 w 2350439"/>
                      <a:gd name="connsiteY652" fmla="*/ 1897596 h 2350439"/>
                      <a:gd name="connsiteX653" fmla="*/ 1562722 w 2350439"/>
                      <a:gd name="connsiteY653" fmla="*/ 1897596 h 2350439"/>
                      <a:gd name="connsiteX654" fmla="*/ 1562722 w 2350439"/>
                      <a:gd name="connsiteY654" fmla="*/ 1792325 h 2350439"/>
                      <a:gd name="connsiteX655" fmla="*/ 1457451 w 2350439"/>
                      <a:gd name="connsiteY655" fmla="*/ 1792325 h 2350439"/>
                      <a:gd name="connsiteX656" fmla="*/ 1457451 w 2350439"/>
                      <a:gd name="connsiteY656" fmla="*/ 2009229 h 2350439"/>
                      <a:gd name="connsiteX657" fmla="*/ 1562722 w 2350439"/>
                      <a:gd name="connsiteY657" fmla="*/ 2009229 h 2350439"/>
                      <a:gd name="connsiteX658" fmla="*/ 1562722 w 2350439"/>
                      <a:gd name="connsiteY658" fmla="*/ 1903946 h 2350439"/>
                      <a:gd name="connsiteX659" fmla="*/ 1457451 w 2350439"/>
                      <a:gd name="connsiteY659" fmla="*/ 1903946 h 2350439"/>
                      <a:gd name="connsiteX660" fmla="*/ 1457451 w 2350439"/>
                      <a:gd name="connsiteY660" fmla="*/ 2120849 h 2350439"/>
                      <a:gd name="connsiteX661" fmla="*/ 1562722 w 2350439"/>
                      <a:gd name="connsiteY661" fmla="*/ 2120849 h 2350439"/>
                      <a:gd name="connsiteX662" fmla="*/ 1562722 w 2350439"/>
                      <a:gd name="connsiteY662" fmla="*/ 2015579 h 2350439"/>
                      <a:gd name="connsiteX663" fmla="*/ 1457451 w 2350439"/>
                      <a:gd name="connsiteY663" fmla="*/ 2015579 h 2350439"/>
                      <a:gd name="connsiteX664" fmla="*/ 1457451 w 2350439"/>
                      <a:gd name="connsiteY664" fmla="*/ 2232469 h 2350439"/>
                      <a:gd name="connsiteX665" fmla="*/ 1562722 w 2350439"/>
                      <a:gd name="connsiteY665" fmla="*/ 2232469 h 2350439"/>
                      <a:gd name="connsiteX666" fmla="*/ 1562722 w 2350439"/>
                      <a:gd name="connsiteY666" fmla="*/ 2127199 h 2350439"/>
                      <a:gd name="connsiteX667" fmla="*/ 1457451 w 2350439"/>
                      <a:gd name="connsiteY667" fmla="*/ 2127199 h 2350439"/>
                      <a:gd name="connsiteX668" fmla="*/ 1457451 w 2350439"/>
                      <a:gd name="connsiteY668" fmla="*/ 2344089 h 2350439"/>
                      <a:gd name="connsiteX669" fmla="*/ 1562722 w 2350439"/>
                      <a:gd name="connsiteY669" fmla="*/ 2344089 h 2350439"/>
                      <a:gd name="connsiteX670" fmla="*/ 1562722 w 2350439"/>
                      <a:gd name="connsiteY670" fmla="*/ 2238819 h 2350439"/>
                      <a:gd name="connsiteX671" fmla="*/ 1457451 w 2350439"/>
                      <a:gd name="connsiteY671" fmla="*/ 2238819 h 2350439"/>
                      <a:gd name="connsiteX672" fmla="*/ 1345831 w 2350439"/>
                      <a:gd name="connsiteY672" fmla="*/ 111620 h 2350439"/>
                      <a:gd name="connsiteX673" fmla="*/ 1451101 w 2350439"/>
                      <a:gd name="connsiteY673" fmla="*/ 111620 h 2350439"/>
                      <a:gd name="connsiteX674" fmla="*/ 1451101 w 2350439"/>
                      <a:gd name="connsiteY674" fmla="*/ 6350 h 2350439"/>
                      <a:gd name="connsiteX675" fmla="*/ 1345831 w 2350439"/>
                      <a:gd name="connsiteY675" fmla="*/ 6350 h 2350439"/>
                      <a:gd name="connsiteX676" fmla="*/ 1345831 w 2350439"/>
                      <a:gd name="connsiteY676" fmla="*/ 223240 h 2350439"/>
                      <a:gd name="connsiteX677" fmla="*/ 1451101 w 2350439"/>
                      <a:gd name="connsiteY677" fmla="*/ 223240 h 2350439"/>
                      <a:gd name="connsiteX678" fmla="*/ 1451101 w 2350439"/>
                      <a:gd name="connsiteY678" fmla="*/ 117970 h 2350439"/>
                      <a:gd name="connsiteX679" fmla="*/ 1345831 w 2350439"/>
                      <a:gd name="connsiteY679" fmla="*/ 117970 h 2350439"/>
                      <a:gd name="connsiteX680" fmla="*/ 1345831 w 2350439"/>
                      <a:gd name="connsiteY680" fmla="*/ 334873 h 2350439"/>
                      <a:gd name="connsiteX681" fmla="*/ 1451101 w 2350439"/>
                      <a:gd name="connsiteY681" fmla="*/ 334873 h 2350439"/>
                      <a:gd name="connsiteX682" fmla="*/ 1451101 w 2350439"/>
                      <a:gd name="connsiteY682" fmla="*/ 229590 h 2350439"/>
                      <a:gd name="connsiteX683" fmla="*/ 1345831 w 2350439"/>
                      <a:gd name="connsiteY683" fmla="*/ 229590 h 2350439"/>
                      <a:gd name="connsiteX684" fmla="*/ 1345831 w 2350439"/>
                      <a:gd name="connsiteY684" fmla="*/ 446493 h 2350439"/>
                      <a:gd name="connsiteX685" fmla="*/ 1451101 w 2350439"/>
                      <a:gd name="connsiteY685" fmla="*/ 446493 h 2350439"/>
                      <a:gd name="connsiteX686" fmla="*/ 1451101 w 2350439"/>
                      <a:gd name="connsiteY686" fmla="*/ 341223 h 2350439"/>
                      <a:gd name="connsiteX687" fmla="*/ 1345831 w 2350439"/>
                      <a:gd name="connsiteY687" fmla="*/ 341223 h 2350439"/>
                      <a:gd name="connsiteX688" fmla="*/ 1345831 w 2350439"/>
                      <a:gd name="connsiteY688" fmla="*/ 558114 h 2350439"/>
                      <a:gd name="connsiteX689" fmla="*/ 1451101 w 2350439"/>
                      <a:gd name="connsiteY689" fmla="*/ 558114 h 2350439"/>
                      <a:gd name="connsiteX690" fmla="*/ 1451101 w 2350439"/>
                      <a:gd name="connsiteY690" fmla="*/ 452843 h 2350439"/>
                      <a:gd name="connsiteX691" fmla="*/ 1345831 w 2350439"/>
                      <a:gd name="connsiteY691" fmla="*/ 452843 h 2350439"/>
                      <a:gd name="connsiteX692" fmla="*/ 1345831 w 2350439"/>
                      <a:gd name="connsiteY692" fmla="*/ 669734 h 2350439"/>
                      <a:gd name="connsiteX693" fmla="*/ 1451101 w 2350439"/>
                      <a:gd name="connsiteY693" fmla="*/ 669734 h 2350439"/>
                      <a:gd name="connsiteX694" fmla="*/ 1451101 w 2350439"/>
                      <a:gd name="connsiteY694" fmla="*/ 564464 h 2350439"/>
                      <a:gd name="connsiteX695" fmla="*/ 1345831 w 2350439"/>
                      <a:gd name="connsiteY695" fmla="*/ 564464 h 2350439"/>
                      <a:gd name="connsiteX696" fmla="*/ 1345831 w 2350439"/>
                      <a:gd name="connsiteY696" fmla="*/ 781367 h 2350439"/>
                      <a:gd name="connsiteX697" fmla="*/ 1451101 w 2350439"/>
                      <a:gd name="connsiteY697" fmla="*/ 781367 h 2350439"/>
                      <a:gd name="connsiteX698" fmla="*/ 1451101 w 2350439"/>
                      <a:gd name="connsiteY698" fmla="*/ 676084 h 2350439"/>
                      <a:gd name="connsiteX699" fmla="*/ 1345831 w 2350439"/>
                      <a:gd name="connsiteY699" fmla="*/ 676084 h 2350439"/>
                      <a:gd name="connsiteX700" fmla="*/ 1345831 w 2350439"/>
                      <a:gd name="connsiteY700" fmla="*/ 892988 h 2350439"/>
                      <a:gd name="connsiteX701" fmla="*/ 1451101 w 2350439"/>
                      <a:gd name="connsiteY701" fmla="*/ 892988 h 2350439"/>
                      <a:gd name="connsiteX702" fmla="*/ 1451101 w 2350439"/>
                      <a:gd name="connsiteY702" fmla="*/ 787717 h 2350439"/>
                      <a:gd name="connsiteX703" fmla="*/ 1345831 w 2350439"/>
                      <a:gd name="connsiteY703" fmla="*/ 787717 h 2350439"/>
                      <a:gd name="connsiteX704" fmla="*/ 1345831 w 2350439"/>
                      <a:gd name="connsiteY704" fmla="*/ 1004608 h 2350439"/>
                      <a:gd name="connsiteX705" fmla="*/ 1451101 w 2350439"/>
                      <a:gd name="connsiteY705" fmla="*/ 1004608 h 2350439"/>
                      <a:gd name="connsiteX706" fmla="*/ 1451101 w 2350439"/>
                      <a:gd name="connsiteY706" fmla="*/ 899338 h 2350439"/>
                      <a:gd name="connsiteX707" fmla="*/ 1345831 w 2350439"/>
                      <a:gd name="connsiteY707" fmla="*/ 899338 h 2350439"/>
                      <a:gd name="connsiteX708" fmla="*/ 1345831 w 2350439"/>
                      <a:gd name="connsiteY708" fmla="*/ 1116228 h 2350439"/>
                      <a:gd name="connsiteX709" fmla="*/ 1451101 w 2350439"/>
                      <a:gd name="connsiteY709" fmla="*/ 1116228 h 2350439"/>
                      <a:gd name="connsiteX710" fmla="*/ 1451101 w 2350439"/>
                      <a:gd name="connsiteY710" fmla="*/ 1010958 h 2350439"/>
                      <a:gd name="connsiteX711" fmla="*/ 1345831 w 2350439"/>
                      <a:gd name="connsiteY711" fmla="*/ 1010958 h 2350439"/>
                      <a:gd name="connsiteX712" fmla="*/ 1345831 w 2350439"/>
                      <a:gd name="connsiteY712" fmla="*/ 1227861 h 2350439"/>
                      <a:gd name="connsiteX713" fmla="*/ 1451101 w 2350439"/>
                      <a:gd name="connsiteY713" fmla="*/ 1227861 h 2350439"/>
                      <a:gd name="connsiteX714" fmla="*/ 1451101 w 2350439"/>
                      <a:gd name="connsiteY714" fmla="*/ 1122578 h 2350439"/>
                      <a:gd name="connsiteX715" fmla="*/ 1345831 w 2350439"/>
                      <a:gd name="connsiteY715" fmla="*/ 1122578 h 2350439"/>
                      <a:gd name="connsiteX716" fmla="*/ 1345831 w 2350439"/>
                      <a:gd name="connsiteY716" fmla="*/ 1339481 h 2350439"/>
                      <a:gd name="connsiteX717" fmla="*/ 1451101 w 2350439"/>
                      <a:gd name="connsiteY717" fmla="*/ 1339481 h 2350439"/>
                      <a:gd name="connsiteX718" fmla="*/ 1451101 w 2350439"/>
                      <a:gd name="connsiteY718" fmla="*/ 1234211 h 2350439"/>
                      <a:gd name="connsiteX719" fmla="*/ 1345831 w 2350439"/>
                      <a:gd name="connsiteY719" fmla="*/ 1234211 h 2350439"/>
                      <a:gd name="connsiteX720" fmla="*/ 1345831 w 2350439"/>
                      <a:gd name="connsiteY720" fmla="*/ 1451102 h 2350439"/>
                      <a:gd name="connsiteX721" fmla="*/ 1451101 w 2350439"/>
                      <a:gd name="connsiteY721" fmla="*/ 1451102 h 2350439"/>
                      <a:gd name="connsiteX722" fmla="*/ 1451101 w 2350439"/>
                      <a:gd name="connsiteY722" fmla="*/ 1345831 h 2350439"/>
                      <a:gd name="connsiteX723" fmla="*/ 1345831 w 2350439"/>
                      <a:gd name="connsiteY723" fmla="*/ 1345831 h 2350439"/>
                      <a:gd name="connsiteX724" fmla="*/ 1345831 w 2350439"/>
                      <a:gd name="connsiteY724" fmla="*/ 1562735 h 2350439"/>
                      <a:gd name="connsiteX725" fmla="*/ 1451101 w 2350439"/>
                      <a:gd name="connsiteY725" fmla="*/ 1562735 h 2350439"/>
                      <a:gd name="connsiteX726" fmla="*/ 1451101 w 2350439"/>
                      <a:gd name="connsiteY726" fmla="*/ 1457452 h 2350439"/>
                      <a:gd name="connsiteX727" fmla="*/ 1345831 w 2350439"/>
                      <a:gd name="connsiteY727" fmla="*/ 1457452 h 2350439"/>
                      <a:gd name="connsiteX728" fmla="*/ 1345831 w 2350439"/>
                      <a:gd name="connsiteY728" fmla="*/ 1674355 h 2350439"/>
                      <a:gd name="connsiteX729" fmla="*/ 1451101 w 2350439"/>
                      <a:gd name="connsiteY729" fmla="*/ 1674355 h 2350439"/>
                      <a:gd name="connsiteX730" fmla="*/ 1451101 w 2350439"/>
                      <a:gd name="connsiteY730" fmla="*/ 1569085 h 2350439"/>
                      <a:gd name="connsiteX731" fmla="*/ 1345831 w 2350439"/>
                      <a:gd name="connsiteY731" fmla="*/ 1569085 h 2350439"/>
                      <a:gd name="connsiteX732" fmla="*/ 1345831 w 2350439"/>
                      <a:gd name="connsiteY732" fmla="*/ 1785975 h 2350439"/>
                      <a:gd name="connsiteX733" fmla="*/ 1451101 w 2350439"/>
                      <a:gd name="connsiteY733" fmla="*/ 1785975 h 2350439"/>
                      <a:gd name="connsiteX734" fmla="*/ 1451101 w 2350439"/>
                      <a:gd name="connsiteY734" fmla="*/ 1680705 h 2350439"/>
                      <a:gd name="connsiteX735" fmla="*/ 1345831 w 2350439"/>
                      <a:gd name="connsiteY735" fmla="*/ 1680705 h 2350439"/>
                      <a:gd name="connsiteX736" fmla="*/ 1345831 w 2350439"/>
                      <a:gd name="connsiteY736" fmla="*/ 1897596 h 2350439"/>
                      <a:gd name="connsiteX737" fmla="*/ 1451101 w 2350439"/>
                      <a:gd name="connsiteY737" fmla="*/ 1897596 h 2350439"/>
                      <a:gd name="connsiteX738" fmla="*/ 1451101 w 2350439"/>
                      <a:gd name="connsiteY738" fmla="*/ 1792325 h 2350439"/>
                      <a:gd name="connsiteX739" fmla="*/ 1345831 w 2350439"/>
                      <a:gd name="connsiteY739" fmla="*/ 1792325 h 2350439"/>
                      <a:gd name="connsiteX740" fmla="*/ 1345831 w 2350439"/>
                      <a:gd name="connsiteY740" fmla="*/ 2009229 h 2350439"/>
                      <a:gd name="connsiteX741" fmla="*/ 1451101 w 2350439"/>
                      <a:gd name="connsiteY741" fmla="*/ 2009229 h 2350439"/>
                      <a:gd name="connsiteX742" fmla="*/ 1451101 w 2350439"/>
                      <a:gd name="connsiteY742" fmla="*/ 1903946 h 2350439"/>
                      <a:gd name="connsiteX743" fmla="*/ 1345831 w 2350439"/>
                      <a:gd name="connsiteY743" fmla="*/ 1903946 h 2350439"/>
                      <a:gd name="connsiteX744" fmla="*/ 1345831 w 2350439"/>
                      <a:gd name="connsiteY744" fmla="*/ 2120849 h 2350439"/>
                      <a:gd name="connsiteX745" fmla="*/ 1451101 w 2350439"/>
                      <a:gd name="connsiteY745" fmla="*/ 2120849 h 2350439"/>
                      <a:gd name="connsiteX746" fmla="*/ 1451101 w 2350439"/>
                      <a:gd name="connsiteY746" fmla="*/ 2015579 h 2350439"/>
                      <a:gd name="connsiteX747" fmla="*/ 1345831 w 2350439"/>
                      <a:gd name="connsiteY747" fmla="*/ 2015579 h 2350439"/>
                      <a:gd name="connsiteX748" fmla="*/ 1345831 w 2350439"/>
                      <a:gd name="connsiteY748" fmla="*/ 2232469 h 2350439"/>
                      <a:gd name="connsiteX749" fmla="*/ 1451101 w 2350439"/>
                      <a:gd name="connsiteY749" fmla="*/ 2232469 h 2350439"/>
                      <a:gd name="connsiteX750" fmla="*/ 1451101 w 2350439"/>
                      <a:gd name="connsiteY750" fmla="*/ 2127199 h 2350439"/>
                      <a:gd name="connsiteX751" fmla="*/ 1345831 w 2350439"/>
                      <a:gd name="connsiteY751" fmla="*/ 2127199 h 2350439"/>
                      <a:gd name="connsiteX752" fmla="*/ 1345831 w 2350439"/>
                      <a:gd name="connsiteY752" fmla="*/ 2344089 h 2350439"/>
                      <a:gd name="connsiteX753" fmla="*/ 1451101 w 2350439"/>
                      <a:gd name="connsiteY753" fmla="*/ 2344089 h 2350439"/>
                      <a:gd name="connsiteX754" fmla="*/ 1451101 w 2350439"/>
                      <a:gd name="connsiteY754" fmla="*/ 2238819 h 2350439"/>
                      <a:gd name="connsiteX755" fmla="*/ 1345831 w 2350439"/>
                      <a:gd name="connsiteY755" fmla="*/ 2238819 h 2350439"/>
                      <a:gd name="connsiteX756" fmla="*/ 1234211 w 2350439"/>
                      <a:gd name="connsiteY756" fmla="*/ 111620 h 2350439"/>
                      <a:gd name="connsiteX757" fmla="*/ 1339481 w 2350439"/>
                      <a:gd name="connsiteY757" fmla="*/ 111620 h 2350439"/>
                      <a:gd name="connsiteX758" fmla="*/ 1339481 w 2350439"/>
                      <a:gd name="connsiteY758" fmla="*/ 6350 h 2350439"/>
                      <a:gd name="connsiteX759" fmla="*/ 1234211 w 2350439"/>
                      <a:gd name="connsiteY759" fmla="*/ 6350 h 2350439"/>
                      <a:gd name="connsiteX760" fmla="*/ 1234211 w 2350439"/>
                      <a:gd name="connsiteY760" fmla="*/ 223240 h 2350439"/>
                      <a:gd name="connsiteX761" fmla="*/ 1339481 w 2350439"/>
                      <a:gd name="connsiteY761" fmla="*/ 223240 h 2350439"/>
                      <a:gd name="connsiteX762" fmla="*/ 1339481 w 2350439"/>
                      <a:gd name="connsiteY762" fmla="*/ 117970 h 2350439"/>
                      <a:gd name="connsiteX763" fmla="*/ 1234211 w 2350439"/>
                      <a:gd name="connsiteY763" fmla="*/ 117970 h 2350439"/>
                      <a:gd name="connsiteX764" fmla="*/ 1234211 w 2350439"/>
                      <a:gd name="connsiteY764" fmla="*/ 334873 h 2350439"/>
                      <a:gd name="connsiteX765" fmla="*/ 1339481 w 2350439"/>
                      <a:gd name="connsiteY765" fmla="*/ 334873 h 2350439"/>
                      <a:gd name="connsiteX766" fmla="*/ 1339481 w 2350439"/>
                      <a:gd name="connsiteY766" fmla="*/ 229590 h 2350439"/>
                      <a:gd name="connsiteX767" fmla="*/ 1234211 w 2350439"/>
                      <a:gd name="connsiteY767" fmla="*/ 229590 h 2350439"/>
                      <a:gd name="connsiteX768" fmla="*/ 1234211 w 2350439"/>
                      <a:gd name="connsiteY768" fmla="*/ 446493 h 2350439"/>
                      <a:gd name="connsiteX769" fmla="*/ 1339481 w 2350439"/>
                      <a:gd name="connsiteY769" fmla="*/ 446493 h 2350439"/>
                      <a:gd name="connsiteX770" fmla="*/ 1339481 w 2350439"/>
                      <a:gd name="connsiteY770" fmla="*/ 341223 h 2350439"/>
                      <a:gd name="connsiteX771" fmla="*/ 1234211 w 2350439"/>
                      <a:gd name="connsiteY771" fmla="*/ 341223 h 2350439"/>
                      <a:gd name="connsiteX772" fmla="*/ 1234211 w 2350439"/>
                      <a:gd name="connsiteY772" fmla="*/ 558114 h 2350439"/>
                      <a:gd name="connsiteX773" fmla="*/ 1339481 w 2350439"/>
                      <a:gd name="connsiteY773" fmla="*/ 558114 h 2350439"/>
                      <a:gd name="connsiteX774" fmla="*/ 1339481 w 2350439"/>
                      <a:gd name="connsiteY774" fmla="*/ 452843 h 2350439"/>
                      <a:gd name="connsiteX775" fmla="*/ 1234211 w 2350439"/>
                      <a:gd name="connsiteY775" fmla="*/ 452843 h 2350439"/>
                      <a:gd name="connsiteX776" fmla="*/ 1234211 w 2350439"/>
                      <a:gd name="connsiteY776" fmla="*/ 669734 h 2350439"/>
                      <a:gd name="connsiteX777" fmla="*/ 1339481 w 2350439"/>
                      <a:gd name="connsiteY777" fmla="*/ 669734 h 2350439"/>
                      <a:gd name="connsiteX778" fmla="*/ 1339481 w 2350439"/>
                      <a:gd name="connsiteY778" fmla="*/ 564464 h 2350439"/>
                      <a:gd name="connsiteX779" fmla="*/ 1234211 w 2350439"/>
                      <a:gd name="connsiteY779" fmla="*/ 564464 h 2350439"/>
                      <a:gd name="connsiteX780" fmla="*/ 1234211 w 2350439"/>
                      <a:gd name="connsiteY780" fmla="*/ 781367 h 2350439"/>
                      <a:gd name="connsiteX781" fmla="*/ 1339481 w 2350439"/>
                      <a:gd name="connsiteY781" fmla="*/ 781367 h 2350439"/>
                      <a:gd name="connsiteX782" fmla="*/ 1339481 w 2350439"/>
                      <a:gd name="connsiteY782" fmla="*/ 676084 h 2350439"/>
                      <a:gd name="connsiteX783" fmla="*/ 1234211 w 2350439"/>
                      <a:gd name="connsiteY783" fmla="*/ 676084 h 2350439"/>
                      <a:gd name="connsiteX784" fmla="*/ 1234211 w 2350439"/>
                      <a:gd name="connsiteY784" fmla="*/ 892988 h 2350439"/>
                      <a:gd name="connsiteX785" fmla="*/ 1339481 w 2350439"/>
                      <a:gd name="connsiteY785" fmla="*/ 892988 h 2350439"/>
                      <a:gd name="connsiteX786" fmla="*/ 1339481 w 2350439"/>
                      <a:gd name="connsiteY786" fmla="*/ 787717 h 2350439"/>
                      <a:gd name="connsiteX787" fmla="*/ 1234211 w 2350439"/>
                      <a:gd name="connsiteY787" fmla="*/ 787717 h 2350439"/>
                      <a:gd name="connsiteX788" fmla="*/ 1234211 w 2350439"/>
                      <a:gd name="connsiteY788" fmla="*/ 1004608 h 2350439"/>
                      <a:gd name="connsiteX789" fmla="*/ 1339481 w 2350439"/>
                      <a:gd name="connsiteY789" fmla="*/ 1004608 h 2350439"/>
                      <a:gd name="connsiteX790" fmla="*/ 1339481 w 2350439"/>
                      <a:gd name="connsiteY790" fmla="*/ 899338 h 2350439"/>
                      <a:gd name="connsiteX791" fmla="*/ 1234211 w 2350439"/>
                      <a:gd name="connsiteY791" fmla="*/ 899338 h 2350439"/>
                      <a:gd name="connsiteX792" fmla="*/ 1234211 w 2350439"/>
                      <a:gd name="connsiteY792" fmla="*/ 1116228 h 2350439"/>
                      <a:gd name="connsiteX793" fmla="*/ 1339481 w 2350439"/>
                      <a:gd name="connsiteY793" fmla="*/ 1116228 h 2350439"/>
                      <a:gd name="connsiteX794" fmla="*/ 1339481 w 2350439"/>
                      <a:gd name="connsiteY794" fmla="*/ 1010958 h 2350439"/>
                      <a:gd name="connsiteX795" fmla="*/ 1234211 w 2350439"/>
                      <a:gd name="connsiteY795" fmla="*/ 1010958 h 2350439"/>
                      <a:gd name="connsiteX796" fmla="*/ 1234211 w 2350439"/>
                      <a:gd name="connsiteY796" fmla="*/ 1227861 h 2350439"/>
                      <a:gd name="connsiteX797" fmla="*/ 1339481 w 2350439"/>
                      <a:gd name="connsiteY797" fmla="*/ 1227861 h 2350439"/>
                      <a:gd name="connsiteX798" fmla="*/ 1339481 w 2350439"/>
                      <a:gd name="connsiteY798" fmla="*/ 1122578 h 2350439"/>
                      <a:gd name="connsiteX799" fmla="*/ 1234211 w 2350439"/>
                      <a:gd name="connsiteY799" fmla="*/ 1122578 h 2350439"/>
                      <a:gd name="connsiteX800" fmla="*/ 1234211 w 2350439"/>
                      <a:gd name="connsiteY800" fmla="*/ 1339481 h 2350439"/>
                      <a:gd name="connsiteX801" fmla="*/ 1339481 w 2350439"/>
                      <a:gd name="connsiteY801" fmla="*/ 1339481 h 2350439"/>
                      <a:gd name="connsiteX802" fmla="*/ 1339481 w 2350439"/>
                      <a:gd name="connsiteY802" fmla="*/ 1234211 h 2350439"/>
                      <a:gd name="connsiteX803" fmla="*/ 1234211 w 2350439"/>
                      <a:gd name="connsiteY803" fmla="*/ 1234211 h 2350439"/>
                      <a:gd name="connsiteX804" fmla="*/ 1234211 w 2350439"/>
                      <a:gd name="connsiteY804" fmla="*/ 1451102 h 2350439"/>
                      <a:gd name="connsiteX805" fmla="*/ 1339481 w 2350439"/>
                      <a:gd name="connsiteY805" fmla="*/ 1451102 h 2350439"/>
                      <a:gd name="connsiteX806" fmla="*/ 1339481 w 2350439"/>
                      <a:gd name="connsiteY806" fmla="*/ 1345831 h 2350439"/>
                      <a:gd name="connsiteX807" fmla="*/ 1234211 w 2350439"/>
                      <a:gd name="connsiteY807" fmla="*/ 1345831 h 2350439"/>
                      <a:gd name="connsiteX808" fmla="*/ 1234211 w 2350439"/>
                      <a:gd name="connsiteY808" fmla="*/ 1562735 h 2350439"/>
                      <a:gd name="connsiteX809" fmla="*/ 1339481 w 2350439"/>
                      <a:gd name="connsiteY809" fmla="*/ 1562735 h 2350439"/>
                      <a:gd name="connsiteX810" fmla="*/ 1339481 w 2350439"/>
                      <a:gd name="connsiteY810" fmla="*/ 1457452 h 2350439"/>
                      <a:gd name="connsiteX811" fmla="*/ 1234211 w 2350439"/>
                      <a:gd name="connsiteY811" fmla="*/ 1457452 h 2350439"/>
                      <a:gd name="connsiteX812" fmla="*/ 1234211 w 2350439"/>
                      <a:gd name="connsiteY812" fmla="*/ 1674355 h 2350439"/>
                      <a:gd name="connsiteX813" fmla="*/ 1339481 w 2350439"/>
                      <a:gd name="connsiteY813" fmla="*/ 1674355 h 2350439"/>
                      <a:gd name="connsiteX814" fmla="*/ 1339481 w 2350439"/>
                      <a:gd name="connsiteY814" fmla="*/ 1569085 h 2350439"/>
                      <a:gd name="connsiteX815" fmla="*/ 1234211 w 2350439"/>
                      <a:gd name="connsiteY815" fmla="*/ 1569085 h 2350439"/>
                      <a:gd name="connsiteX816" fmla="*/ 1234211 w 2350439"/>
                      <a:gd name="connsiteY816" fmla="*/ 1785975 h 2350439"/>
                      <a:gd name="connsiteX817" fmla="*/ 1339481 w 2350439"/>
                      <a:gd name="connsiteY817" fmla="*/ 1785975 h 2350439"/>
                      <a:gd name="connsiteX818" fmla="*/ 1339481 w 2350439"/>
                      <a:gd name="connsiteY818" fmla="*/ 1680705 h 2350439"/>
                      <a:gd name="connsiteX819" fmla="*/ 1234211 w 2350439"/>
                      <a:gd name="connsiteY819" fmla="*/ 1680705 h 2350439"/>
                      <a:gd name="connsiteX820" fmla="*/ 1234211 w 2350439"/>
                      <a:gd name="connsiteY820" fmla="*/ 1897596 h 2350439"/>
                      <a:gd name="connsiteX821" fmla="*/ 1339481 w 2350439"/>
                      <a:gd name="connsiteY821" fmla="*/ 1897596 h 2350439"/>
                      <a:gd name="connsiteX822" fmla="*/ 1339481 w 2350439"/>
                      <a:gd name="connsiteY822" fmla="*/ 1792325 h 2350439"/>
                      <a:gd name="connsiteX823" fmla="*/ 1234211 w 2350439"/>
                      <a:gd name="connsiteY823" fmla="*/ 1792325 h 2350439"/>
                      <a:gd name="connsiteX824" fmla="*/ 1234211 w 2350439"/>
                      <a:gd name="connsiteY824" fmla="*/ 2009229 h 2350439"/>
                      <a:gd name="connsiteX825" fmla="*/ 1339481 w 2350439"/>
                      <a:gd name="connsiteY825" fmla="*/ 2009229 h 2350439"/>
                      <a:gd name="connsiteX826" fmla="*/ 1339481 w 2350439"/>
                      <a:gd name="connsiteY826" fmla="*/ 1903946 h 2350439"/>
                      <a:gd name="connsiteX827" fmla="*/ 1234211 w 2350439"/>
                      <a:gd name="connsiteY827" fmla="*/ 1903946 h 2350439"/>
                      <a:gd name="connsiteX828" fmla="*/ 1234211 w 2350439"/>
                      <a:gd name="connsiteY828" fmla="*/ 2120849 h 2350439"/>
                      <a:gd name="connsiteX829" fmla="*/ 1339481 w 2350439"/>
                      <a:gd name="connsiteY829" fmla="*/ 2120849 h 2350439"/>
                      <a:gd name="connsiteX830" fmla="*/ 1339481 w 2350439"/>
                      <a:gd name="connsiteY830" fmla="*/ 2015579 h 2350439"/>
                      <a:gd name="connsiteX831" fmla="*/ 1234211 w 2350439"/>
                      <a:gd name="connsiteY831" fmla="*/ 2015579 h 2350439"/>
                      <a:gd name="connsiteX832" fmla="*/ 1234211 w 2350439"/>
                      <a:gd name="connsiteY832" fmla="*/ 2232469 h 2350439"/>
                      <a:gd name="connsiteX833" fmla="*/ 1339481 w 2350439"/>
                      <a:gd name="connsiteY833" fmla="*/ 2232469 h 2350439"/>
                      <a:gd name="connsiteX834" fmla="*/ 1339481 w 2350439"/>
                      <a:gd name="connsiteY834" fmla="*/ 2127199 h 2350439"/>
                      <a:gd name="connsiteX835" fmla="*/ 1234211 w 2350439"/>
                      <a:gd name="connsiteY835" fmla="*/ 2127199 h 2350439"/>
                      <a:gd name="connsiteX836" fmla="*/ 1234211 w 2350439"/>
                      <a:gd name="connsiteY836" fmla="*/ 2344089 h 2350439"/>
                      <a:gd name="connsiteX837" fmla="*/ 1339481 w 2350439"/>
                      <a:gd name="connsiteY837" fmla="*/ 2344089 h 2350439"/>
                      <a:gd name="connsiteX838" fmla="*/ 1339481 w 2350439"/>
                      <a:gd name="connsiteY838" fmla="*/ 2238819 h 2350439"/>
                      <a:gd name="connsiteX839" fmla="*/ 1234211 w 2350439"/>
                      <a:gd name="connsiteY839" fmla="*/ 2238819 h 2350439"/>
                      <a:gd name="connsiteX840" fmla="*/ 1122578 w 2350439"/>
                      <a:gd name="connsiteY840" fmla="*/ 111620 h 2350439"/>
                      <a:gd name="connsiteX841" fmla="*/ 1227861 w 2350439"/>
                      <a:gd name="connsiteY841" fmla="*/ 111620 h 2350439"/>
                      <a:gd name="connsiteX842" fmla="*/ 1227861 w 2350439"/>
                      <a:gd name="connsiteY842" fmla="*/ 6350 h 2350439"/>
                      <a:gd name="connsiteX843" fmla="*/ 1122578 w 2350439"/>
                      <a:gd name="connsiteY843" fmla="*/ 6350 h 2350439"/>
                      <a:gd name="connsiteX844" fmla="*/ 1122578 w 2350439"/>
                      <a:gd name="connsiteY844" fmla="*/ 223240 h 2350439"/>
                      <a:gd name="connsiteX845" fmla="*/ 1227861 w 2350439"/>
                      <a:gd name="connsiteY845" fmla="*/ 223240 h 2350439"/>
                      <a:gd name="connsiteX846" fmla="*/ 1227861 w 2350439"/>
                      <a:gd name="connsiteY846" fmla="*/ 117970 h 2350439"/>
                      <a:gd name="connsiteX847" fmla="*/ 1122578 w 2350439"/>
                      <a:gd name="connsiteY847" fmla="*/ 117970 h 2350439"/>
                      <a:gd name="connsiteX848" fmla="*/ 1122578 w 2350439"/>
                      <a:gd name="connsiteY848" fmla="*/ 334873 h 2350439"/>
                      <a:gd name="connsiteX849" fmla="*/ 1227861 w 2350439"/>
                      <a:gd name="connsiteY849" fmla="*/ 334873 h 2350439"/>
                      <a:gd name="connsiteX850" fmla="*/ 1227861 w 2350439"/>
                      <a:gd name="connsiteY850" fmla="*/ 229590 h 2350439"/>
                      <a:gd name="connsiteX851" fmla="*/ 1122578 w 2350439"/>
                      <a:gd name="connsiteY851" fmla="*/ 229590 h 2350439"/>
                      <a:gd name="connsiteX852" fmla="*/ 1122578 w 2350439"/>
                      <a:gd name="connsiteY852" fmla="*/ 446493 h 2350439"/>
                      <a:gd name="connsiteX853" fmla="*/ 1227861 w 2350439"/>
                      <a:gd name="connsiteY853" fmla="*/ 446493 h 2350439"/>
                      <a:gd name="connsiteX854" fmla="*/ 1227861 w 2350439"/>
                      <a:gd name="connsiteY854" fmla="*/ 341223 h 2350439"/>
                      <a:gd name="connsiteX855" fmla="*/ 1122578 w 2350439"/>
                      <a:gd name="connsiteY855" fmla="*/ 341223 h 2350439"/>
                      <a:gd name="connsiteX856" fmla="*/ 1122578 w 2350439"/>
                      <a:gd name="connsiteY856" fmla="*/ 558114 h 2350439"/>
                      <a:gd name="connsiteX857" fmla="*/ 1227861 w 2350439"/>
                      <a:gd name="connsiteY857" fmla="*/ 558114 h 2350439"/>
                      <a:gd name="connsiteX858" fmla="*/ 1227861 w 2350439"/>
                      <a:gd name="connsiteY858" fmla="*/ 452843 h 2350439"/>
                      <a:gd name="connsiteX859" fmla="*/ 1122578 w 2350439"/>
                      <a:gd name="connsiteY859" fmla="*/ 452843 h 2350439"/>
                      <a:gd name="connsiteX860" fmla="*/ 1122578 w 2350439"/>
                      <a:gd name="connsiteY860" fmla="*/ 669734 h 2350439"/>
                      <a:gd name="connsiteX861" fmla="*/ 1227861 w 2350439"/>
                      <a:gd name="connsiteY861" fmla="*/ 669734 h 2350439"/>
                      <a:gd name="connsiteX862" fmla="*/ 1227861 w 2350439"/>
                      <a:gd name="connsiteY862" fmla="*/ 564464 h 2350439"/>
                      <a:gd name="connsiteX863" fmla="*/ 1122578 w 2350439"/>
                      <a:gd name="connsiteY863" fmla="*/ 564464 h 2350439"/>
                      <a:gd name="connsiteX864" fmla="*/ 1122578 w 2350439"/>
                      <a:gd name="connsiteY864" fmla="*/ 781367 h 2350439"/>
                      <a:gd name="connsiteX865" fmla="*/ 1227861 w 2350439"/>
                      <a:gd name="connsiteY865" fmla="*/ 781367 h 2350439"/>
                      <a:gd name="connsiteX866" fmla="*/ 1227861 w 2350439"/>
                      <a:gd name="connsiteY866" fmla="*/ 676084 h 2350439"/>
                      <a:gd name="connsiteX867" fmla="*/ 1122578 w 2350439"/>
                      <a:gd name="connsiteY867" fmla="*/ 676084 h 2350439"/>
                      <a:gd name="connsiteX868" fmla="*/ 1122578 w 2350439"/>
                      <a:gd name="connsiteY868" fmla="*/ 892988 h 2350439"/>
                      <a:gd name="connsiteX869" fmla="*/ 1227861 w 2350439"/>
                      <a:gd name="connsiteY869" fmla="*/ 892988 h 2350439"/>
                      <a:gd name="connsiteX870" fmla="*/ 1227861 w 2350439"/>
                      <a:gd name="connsiteY870" fmla="*/ 787717 h 2350439"/>
                      <a:gd name="connsiteX871" fmla="*/ 1122578 w 2350439"/>
                      <a:gd name="connsiteY871" fmla="*/ 787717 h 2350439"/>
                      <a:gd name="connsiteX872" fmla="*/ 1122578 w 2350439"/>
                      <a:gd name="connsiteY872" fmla="*/ 1004608 h 2350439"/>
                      <a:gd name="connsiteX873" fmla="*/ 1227861 w 2350439"/>
                      <a:gd name="connsiteY873" fmla="*/ 1004608 h 2350439"/>
                      <a:gd name="connsiteX874" fmla="*/ 1227861 w 2350439"/>
                      <a:gd name="connsiteY874" fmla="*/ 899338 h 2350439"/>
                      <a:gd name="connsiteX875" fmla="*/ 1122578 w 2350439"/>
                      <a:gd name="connsiteY875" fmla="*/ 899338 h 2350439"/>
                      <a:gd name="connsiteX876" fmla="*/ 1122578 w 2350439"/>
                      <a:gd name="connsiteY876" fmla="*/ 1116228 h 2350439"/>
                      <a:gd name="connsiteX877" fmla="*/ 1227861 w 2350439"/>
                      <a:gd name="connsiteY877" fmla="*/ 1116228 h 2350439"/>
                      <a:gd name="connsiteX878" fmla="*/ 1227861 w 2350439"/>
                      <a:gd name="connsiteY878" fmla="*/ 1010958 h 2350439"/>
                      <a:gd name="connsiteX879" fmla="*/ 1122578 w 2350439"/>
                      <a:gd name="connsiteY879" fmla="*/ 1010958 h 2350439"/>
                      <a:gd name="connsiteX880" fmla="*/ 1122578 w 2350439"/>
                      <a:gd name="connsiteY880" fmla="*/ 1227861 h 2350439"/>
                      <a:gd name="connsiteX881" fmla="*/ 1227861 w 2350439"/>
                      <a:gd name="connsiteY881" fmla="*/ 1227861 h 2350439"/>
                      <a:gd name="connsiteX882" fmla="*/ 1227861 w 2350439"/>
                      <a:gd name="connsiteY882" fmla="*/ 1122578 h 2350439"/>
                      <a:gd name="connsiteX883" fmla="*/ 1122578 w 2350439"/>
                      <a:gd name="connsiteY883" fmla="*/ 1122578 h 2350439"/>
                      <a:gd name="connsiteX884" fmla="*/ 1122578 w 2350439"/>
                      <a:gd name="connsiteY884" fmla="*/ 1339481 h 2350439"/>
                      <a:gd name="connsiteX885" fmla="*/ 1227861 w 2350439"/>
                      <a:gd name="connsiteY885" fmla="*/ 1339481 h 2350439"/>
                      <a:gd name="connsiteX886" fmla="*/ 1227861 w 2350439"/>
                      <a:gd name="connsiteY886" fmla="*/ 1234211 h 2350439"/>
                      <a:gd name="connsiteX887" fmla="*/ 1122578 w 2350439"/>
                      <a:gd name="connsiteY887" fmla="*/ 1234211 h 2350439"/>
                      <a:gd name="connsiteX888" fmla="*/ 1122578 w 2350439"/>
                      <a:gd name="connsiteY888" fmla="*/ 1451102 h 2350439"/>
                      <a:gd name="connsiteX889" fmla="*/ 1227861 w 2350439"/>
                      <a:gd name="connsiteY889" fmla="*/ 1451102 h 2350439"/>
                      <a:gd name="connsiteX890" fmla="*/ 1227861 w 2350439"/>
                      <a:gd name="connsiteY890" fmla="*/ 1345831 h 2350439"/>
                      <a:gd name="connsiteX891" fmla="*/ 1122578 w 2350439"/>
                      <a:gd name="connsiteY891" fmla="*/ 1345831 h 2350439"/>
                      <a:gd name="connsiteX892" fmla="*/ 1122578 w 2350439"/>
                      <a:gd name="connsiteY892" fmla="*/ 1562735 h 2350439"/>
                      <a:gd name="connsiteX893" fmla="*/ 1227861 w 2350439"/>
                      <a:gd name="connsiteY893" fmla="*/ 1562735 h 2350439"/>
                      <a:gd name="connsiteX894" fmla="*/ 1227861 w 2350439"/>
                      <a:gd name="connsiteY894" fmla="*/ 1457452 h 2350439"/>
                      <a:gd name="connsiteX895" fmla="*/ 1122578 w 2350439"/>
                      <a:gd name="connsiteY895" fmla="*/ 1457452 h 2350439"/>
                      <a:gd name="connsiteX896" fmla="*/ 1122578 w 2350439"/>
                      <a:gd name="connsiteY896" fmla="*/ 1674355 h 2350439"/>
                      <a:gd name="connsiteX897" fmla="*/ 1227861 w 2350439"/>
                      <a:gd name="connsiteY897" fmla="*/ 1674355 h 2350439"/>
                      <a:gd name="connsiteX898" fmla="*/ 1227861 w 2350439"/>
                      <a:gd name="connsiteY898" fmla="*/ 1569085 h 2350439"/>
                      <a:gd name="connsiteX899" fmla="*/ 1122578 w 2350439"/>
                      <a:gd name="connsiteY899" fmla="*/ 1569085 h 2350439"/>
                      <a:gd name="connsiteX900" fmla="*/ 1122578 w 2350439"/>
                      <a:gd name="connsiteY900" fmla="*/ 1785975 h 2350439"/>
                      <a:gd name="connsiteX901" fmla="*/ 1227861 w 2350439"/>
                      <a:gd name="connsiteY901" fmla="*/ 1785975 h 2350439"/>
                      <a:gd name="connsiteX902" fmla="*/ 1227861 w 2350439"/>
                      <a:gd name="connsiteY902" fmla="*/ 1680705 h 2350439"/>
                      <a:gd name="connsiteX903" fmla="*/ 1122578 w 2350439"/>
                      <a:gd name="connsiteY903" fmla="*/ 1680705 h 2350439"/>
                      <a:gd name="connsiteX904" fmla="*/ 1122578 w 2350439"/>
                      <a:gd name="connsiteY904" fmla="*/ 1897596 h 2350439"/>
                      <a:gd name="connsiteX905" fmla="*/ 1227861 w 2350439"/>
                      <a:gd name="connsiteY905" fmla="*/ 1897596 h 2350439"/>
                      <a:gd name="connsiteX906" fmla="*/ 1227861 w 2350439"/>
                      <a:gd name="connsiteY906" fmla="*/ 1792325 h 2350439"/>
                      <a:gd name="connsiteX907" fmla="*/ 1122578 w 2350439"/>
                      <a:gd name="connsiteY907" fmla="*/ 1792325 h 2350439"/>
                      <a:gd name="connsiteX908" fmla="*/ 1122578 w 2350439"/>
                      <a:gd name="connsiteY908" fmla="*/ 2009229 h 2350439"/>
                      <a:gd name="connsiteX909" fmla="*/ 1227861 w 2350439"/>
                      <a:gd name="connsiteY909" fmla="*/ 2009229 h 2350439"/>
                      <a:gd name="connsiteX910" fmla="*/ 1227861 w 2350439"/>
                      <a:gd name="connsiteY910" fmla="*/ 1903946 h 2350439"/>
                      <a:gd name="connsiteX911" fmla="*/ 1122578 w 2350439"/>
                      <a:gd name="connsiteY911" fmla="*/ 1903946 h 2350439"/>
                      <a:gd name="connsiteX912" fmla="*/ 1122578 w 2350439"/>
                      <a:gd name="connsiteY912" fmla="*/ 2120849 h 2350439"/>
                      <a:gd name="connsiteX913" fmla="*/ 1227861 w 2350439"/>
                      <a:gd name="connsiteY913" fmla="*/ 2120849 h 2350439"/>
                      <a:gd name="connsiteX914" fmla="*/ 1227861 w 2350439"/>
                      <a:gd name="connsiteY914" fmla="*/ 2015579 h 2350439"/>
                      <a:gd name="connsiteX915" fmla="*/ 1122578 w 2350439"/>
                      <a:gd name="connsiteY915" fmla="*/ 2015579 h 2350439"/>
                      <a:gd name="connsiteX916" fmla="*/ 1122578 w 2350439"/>
                      <a:gd name="connsiteY916" fmla="*/ 2232469 h 2350439"/>
                      <a:gd name="connsiteX917" fmla="*/ 1227861 w 2350439"/>
                      <a:gd name="connsiteY917" fmla="*/ 2232469 h 2350439"/>
                      <a:gd name="connsiteX918" fmla="*/ 1227861 w 2350439"/>
                      <a:gd name="connsiteY918" fmla="*/ 2127199 h 2350439"/>
                      <a:gd name="connsiteX919" fmla="*/ 1122578 w 2350439"/>
                      <a:gd name="connsiteY919" fmla="*/ 2127199 h 2350439"/>
                      <a:gd name="connsiteX920" fmla="*/ 1122578 w 2350439"/>
                      <a:gd name="connsiteY920" fmla="*/ 2344089 h 2350439"/>
                      <a:gd name="connsiteX921" fmla="*/ 1227861 w 2350439"/>
                      <a:gd name="connsiteY921" fmla="*/ 2344089 h 2350439"/>
                      <a:gd name="connsiteX922" fmla="*/ 1227861 w 2350439"/>
                      <a:gd name="connsiteY922" fmla="*/ 2238819 h 2350439"/>
                      <a:gd name="connsiteX923" fmla="*/ 1122578 w 2350439"/>
                      <a:gd name="connsiteY923" fmla="*/ 2238819 h 2350439"/>
                      <a:gd name="connsiteX924" fmla="*/ 1010958 w 2350439"/>
                      <a:gd name="connsiteY924" fmla="*/ 111620 h 2350439"/>
                      <a:gd name="connsiteX925" fmla="*/ 1116228 w 2350439"/>
                      <a:gd name="connsiteY925" fmla="*/ 111620 h 2350439"/>
                      <a:gd name="connsiteX926" fmla="*/ 1116228 w 2350439"/>
                      <a:gd name="connsiteY926" fmla="*/ 6350 h 2350439"/>
                      <a:gd name="connsiteX927" fmla="*/ 1010958 w 2350439"/>
                      <a:gd name="connsiteY927" fmla="*/ 6350 h 2350439"/>
                      <a:gd name="connsiteX928" fmla="*/ 1010958 w 2350439"/>
                      <a:gd name="connsiteY928" fmla="*/ 223240 h 2350439"/>
                      <a:gd name="connsiteX929" fmla="*/ 1116228 w 2350439"/>
                      <a:gd name="connsiteY929" fmla="*/ 223240 h 2350439"/>
                      <a:gd name="connsiteX930" fmla="*/ 1116228 w 2350439"/>
                      <a:gd name="connsiteY930" fmla="*/ 117970 h 2350439"/>
                      <a:gd name="connsiteX931" fmla="*/ 1010958 w 2350439"/>
                      <a:gd name="connsiteY931" fmla="*/ 117970 h 2350439"/>
                      <a:gd name="connsiteX932" fmla="*/ 1010958 w 2350439"/>
                      <a:gd name="connsiteY932" fmla="*/ 334873 h 2350439"/>
                      <a:gd name="connsiteX933" fmla="*/ 1116228 w 2350439"/>
                      <a:gd name="connsiteY933" fmla="*/ 334873 h 2350439"/>
                      <a:gd name="connsiteX934" fmla="*/ 1116228 w 2350439"/>
                      <a:gd name="connsiteY934" fmla="*/ 229590 h 2350439"/>
                      <a:gd name="connsiteX935" fmla="*/ 1010958 w 2350439"/>
                      <a:gd name="connsiteY935" fmla="*/ 229590 h 2350439"/>
                      <a:gd name="connsiteX936" fmla="*/ 1010958 w 2350439"/>
                      <a:gd name="connsiteY936" fmla="*/ 446493 h 2350439"/>
                      <a:gd name="connsiteX937" fmla="*/ 1116228 w 2350439"/>
                      <a:gd name="connsiteY937" fmla="*/ 446493 h 2350439"/>
                      <a:gd name="connsiteX938" fmla="*/ 1116228 w 2350439"/>
                      <a:gd name="connsiteY938" fmla="*/ 341223 h 2350439"/>
                      <a:gd name="connsiteX939" fmla="*/ 1010958 w 2350439"/>
                      <a:gd name="connsiteY939" fmla="*/ 341223 h 2350439"/>
                      <a:gd name="connsiteX940" fmla="*/ 1010958 w 2350439"/>
                      <a:gd name="connsiteY940" fmla="*/ 558114 h 2350439"/>
                      <a:gd name="connsiteX941" fmla="*/ 1116228 w 2350439"/>
                      <a:gd name="connsiteY941" fmla="*/ 558114 h 2350439"/>
                      <a:gd name="connsiteX942" fmla="*/ 1116228 w 2350439"/>
                      <a:gd name="connsiteY942" fmla="*/ 452843 h 2350439"/>
                      <a:gd name="connsiteX943" fmla="*/ 1010958 w 2350439"/>
                      <a:gd name="connsiteY943" fmla="*/ 452843 h 2350439"/>
                      <a:gd name="connsiteX944" fmla="*/ 1010958 w 2350439"/>
                      <a:gd name="connsiteY944" fmla="*/ 669734 h 2350439"/>
                      <a:gd name="connsiteX945" fmla="*/ 1116228 w 2350439"/>
                      <a:gd name="connsiteY945" fmla="*/ 669734 h 2350439"/>
                      <a:gd name="connsiteX946" fmla="*/ 1116228 w 2350439"/>
                      <a:gd name="connsiteY946" fmla="*/ 564464 h 2350439"/>
                      <a:gd name="connsiteX947" fmla="*/ 1010958 w 2350439"/>
                      <a:gd name="connsiteY947" fmla="*/ 564464 h 2350439"/>
                      <a:gd name="connsiteX948" fmla="*/ 1010958 w 2350439"/>
                      <a:gd name="connsiteY948" fmla="*/ 781367 h 2350439"/>
                      <a:gd name="connsiteX949" fmla="*/ 1116228 w 2350439"/>
                      <a:gd name="connsiteY949" fmla="*/ 781367 h 2350439"/>
                      <a:gd name="connsiteX950" fmla="*/ 1116228 w 2350439"/>
                      <a:gd name="connsiteY950" fmla="*/ 676084 h 2350439"/>
                      <a:gd name="connsiteX951" fmla="*/ 1010958 w 2350439"/>
                      <a:gd name="connsiteY951" fmla="*/ 676084 h 2350439"/>
                      <a:gd name="connsiteX952" fmla="*/ 1010958 w 2350439"/>
                      <a:gd name="connsiteY952" fmla="*/ 892988 h 2350439"/>
                      <a:gd name="connsiteX953" fmla="*/ 1116228 w 2350439"/>
                      <a:gd name="connsiteY953" fmla="*/ 892988 h 2350439"/>
                      <a:gd name="connsiteX954" fmla="*/ 1116228 w 2350439"/>
                      <a:gd name="connsiteY954" fmla="*/ 787717 h 2350439"/>
                      <a:gd name="connsiteX955" fmla="*/ 1010958 w 2350439"/>
                      <a:gd name="connsiteY955" fmla="*/ 787717 h 2350439"/>
                      <a:gd name="connsiteX956" fmla="*/ 1010958 w 2350439"/>
                      <a:gd name="connsiteY956" fmla="*/ 1004608 h 2350439"/>
                      <a:gd name="connsiteX957" fmla="*/ 1116228 w 2350439"/>
                      <a:gd name="connsiteY957" fmla="*/ 1004608 h 2350439"/>
                      <a:gd name="connsiteX958" fmla="*/ 1116228 w 2350439"/>
                      <a:gd name="connsiteY958" fmla="*/ 899338 h 2350439"/>
                      <a:gd name="connsiteX959" fmla="*/ 1010958 w 2350439"/>
                      <a:gd name="connsiteY959" fmla="*/ 899338 h 2350439"/>
                      <a:gd name="connsiteX960" fmla="*/ 1010958 w 2350439"/>
                      <a:gd name="connsiteY960" fmla="*/ 1116228 h 2350439"/>
                      <a:gd name="connsiteX961" fmla="*/ 1116228 w 2350439"/>
                      <a:gd name="connsiteY961" fmla="*/ 1116228 h 2350439"/>
                      <a:gd name="connsiteX962" fmla="*/ 1116228 w 2350439"/>
                      <a:gd name="connsiteY962" fmla="*/ 1010958 h 2350439"/>
                      <a:gd name="connsiteX963" fmla="*/ 1010958 w 2350439"/>
                      <a:gd name="connsiteY963" fmla="*/ 1010958 h 2350439"/>
                      <a:gd name="connsiteX964" fmla="*/ 1010958 w 2350439"/>
                      <a:gd name="connsiteY964" fmla="*/ 1227861 h 2350439"/>
                      <a:gd name="connsiteX965" fmla="*/ 1116228 w 2350439"/>
                      <a:gd name="connsiteY965" fmla="*/ 1227861 h 2350439"/>
                      <a:gd name="connsiteX966" fmla="*/ 1116228 w 2350439"/>
                      <a:gd name="connsiteY966" fmla="*/ 1122578 h 2350439"/>
                      <a:gd name="connsiteX967" fmla="*/ 1010958 w 2350439"/>
                      <a:gd name="connsiteY967" fmla="*/ 1122578 h 2350439"/>
                      <a:gd name="connsiteX968" fmla="*/ 1010958 w 2350439"/>
                      <a:gd name="connsiteY968" fmla="*/ 1339481 h 2350439"/>
                      <a:gd name="connsiteX969" fmla="*/ 1116228 w 2350439"/>
                      <a:gd name="connsiteY969" fmla="*/ 1339481 h 2350439"/>
                      <a:gd name="connsiteX970" fmla="*/ 1116228 w 2350439"/>
                      <a:gd name="connsiteY970" fmla="*/ 1234211 h 2350439"/>
                      <a:gd name="connsiteX971" fmla="*/ 1010958 w 2350439"/>
                      <a:gd name="connsiteY971" fmla="*/ 1234211 h 2350439"/>
                      <a:gd name="connsiteX972" fmla="*/ 1010958 w 2350439"/>
                      <a:gd name="connsiteY972" fmla="*/ 1451102 h 2350439"/>
                      <a:gd name="connsiteX973" fmla="*/ 1116228 w 2350439"/>
                      <a:gd name="connsiteY973" fmla="*/ 1451102 h 2350439"/>
                      <a:gd name="connsiteX974" fmla="*/ 1116228 w 2350439"/>
                      <a:gd name="connsiteY974" fmla="*/ 1345831 h 2350439"/>
                      <a:gd name="connsiteX975" fmla="*/ 1010958 w 2350439"/>
                      <a:gd name="connsiteY975" fmla="*/ 1345831 h 2350439"/>
                      <a:gd name="connsiteX976" fmla="*/ 1010958 w 2350439"/>
                      <a:gd name="connsiteY976" fmla="*/ 1562735 h 2350439"/>
                      <a:gd name="connsiteX977" fmla="*/ 1116228 w 2350439"/>
                      <a:gd name="connsiteY977" fmla="*/ 1562735 h 2350439"/>
                      <a:gd name="connsiteX978" fmla="*/ 1116228 w 2350439"/>
                      <a:gd name="connsiteY978" fmla="*/ 1457452 h 2350439"/>
                      <a:gd name="connsiteX979" fmla="*/ 1010958 w 2350439"/>
                      <a:gd name="connsiteY979" fmla="*/ 1457452 h 2350439"/>
                      <a:gd name="connsiteX980" fmla="*/ 1010958 w 2350439"/>
                      <a:gd name="connsiteY980" fmla="*/ 1674355 h 2350439"/>
                      <a:gd name="connsiteX981" fmla="*/ 1116228 w 2350439"/>
                      <a:gd name="connsiteY981" fmla="*/ 1674355 h 2350439"/>
                      <a:gd name="connsiteX982" fmla="*/ 1116228 w 2350439"/>
                      <a:gd name="connsiteY982" fmla="*/ 1569085 h 2350439"/>
                      <a:gd name="connsiteX983" fmla="*/ 1010958 w 2350439"/>
                      <a:gd name="connsiteY983" fmla="*/ 1569085 h 2350439"/>
                      <a:gd name="connsiteX984" fmla="*/ 1010958 w 2350439"/>
                      <a:gd name="connsiteY984" fmla="*/ 1785975 h 2350439"/>
                      <a:gd name="connsiteX985" fmla="*/ 1116228 w 2350439"/>
                      <a:gd name="connsiteY985" fmla="*/ 1785975 h 2350439"/>
                      <a:gd name="connsiteX986" fmla="*/ 1116228 w 2350439"/>
                      <a:gd name="connsiteY986" fmla="*/ 1680705 h 2350439"/>
                      <a:gd name="connsiteX987" fmla="*/ 1010958 w 2350439"/>
                      <a:gd name="connsiteY987" fmla="*/ 1680705 h 2350439"/>
                      <a:gd name="connsiteX988" fmla="*/ 1010958 w 2350439"/>
                      <a:gd name="connsiteY988" fmla="*/ 1897596 h 2350439"/>
                      <a:gd name="connsiteX989" fmla="*/ 1116228 w 2350439"/>
                      <a:gd name="connsiteY989" fmla="*/ 1897596 h 2350439"/>
                      <a:gd name="connsiteX990" fmla="*/ 1116228 w 2350439"/>
                      <a:gd name="connsiteY990" fmla="*/ 1792325 h 2350439"/>
                      <a:gd name="connsiteX991" fmla="*/ 1010958 w 2350439"/>
                      <a:gd name="connsiteY991" fmla="*/ 1792325 h 2350439"/>
                      <a:gd name="connsiteX992" fmla="*/ 1010958 w 2350439"/>
                      <a:gd name="connsiteY992" fmla="*/ 2009229 h 2350439"/>
                      <a:gd name="connsiteX993" fmla="*/ 1116228 w 2350439"/>
                      <a:gd name="connsiteY993" fmla="*/ 2009229 h 2350439"/>
                      <a:gd name="connsiteX994" fmla="*/ 1116228 w 2350439"/>
                      <a:gd name="connsiteY994" fmla="*/ 1903946 h 2350439"/>
                      <a:gd name="connsiteX995" fmla="*/ 1010958 w 2350439"/>
                      <a:gd name="connsiteY995" fmla="*/ 1903946 h 2350439"/>
                      <a:gd name="connsiteX996" fmla="*/ 1010958 w 2350439"/>
                      <a:gd name="connsiteY996" fmla="*/ 2120849 h 2350439"/>
                      <a:gd name="connsiteX997" fmla="*/ 1116228 w 2350439"/>
                      <a:gd name="connsiteY997" fmla="*/ 2120849 h 2350439"/>
                      <a:gd name="connsiteX998" fmla="*/ 1116228 w 2350439"/>
                      <a:gd name="connsiteY998" fmla="*/ 2015579 h 2350439"/>
                      <a:gd name="connsiteX999" fmla="*/ 1010958 w 2350439"/>
                      <a:gd name="connsiteY999" fmla="*/ 2015579 h 2350439"/>
                      <a:gd name="connsiteX1000" fmla="*/ 1010958 w 2350439"/>
                      <a:gd name="connsiteY1000" fmla="*/ 2232469 h 2350439"/>
                      <a:gd name="connsiteX1001" fmla="*/ 1116228 w 2350439"/>
                      <a:gd name="connsiteY1001" fmla="*/ 2232469 h 2350439"/>
                      <a:gd name="connsiteX1002" fmla="*/ 1116228 w 2350439"/>
                      <a:gd name="connsiteY1002" fmla="*/ 2127199 h 2350439"/>
                      <a:gd name="connsiteX1003" fmla="*/ 1010958 w 2350439"/>
                      <a:gd name="connsiteY1003" fmla="*/ 2127199 h 2350439"/>
                      <a:gd name="connsiteX1004" fmla="*/ 1010958 w 2350439"/>
                      <a:gd name="connsiteY1004" fmla="*/ 2344089 h 2350439"/>
                      <a:gd name="connsiteX1005" fmla="*/ 1116228 w 2350439"/>
                      <a:gd name="connsiteY1005" fmla="*/ 2344089 h 2350439"/>
                      <a:gd name="connsiteX1006" fmla="*/ 1116228 w 2350439"/>
                      <a:gd name="connsiteY1006" fmla="*/ 2238819 h 2350439"/>
                      <a:gd name="connsiteX1007" fmla="*/ 1010958 w 2350439"/>
                      <a:gd name="connsiteY1007" fmla="*/ 2238819 h 2350439"/>
                      <a:gd name="connsiteX1008" fmla="*/ 899337 w 2350439"/>
                      <a:gd name="connsiteY1008" fmla="*/ 111620 h 2350439"/>
                      <a:gd name="connsiteX1009" fmla="*/ 1004608 w 2350439"/>
                      <a:gd name="connsiteY1009" fmla="*/ 111620 h 2350439"/>
                      <a:gd name="connsiteX1010" fmla="*/ 1004608 w 2350439"/>
                      <a:gd name="connsiteY1010" fmla="*/ 6350 h 2350439"/>
                      <a:gd name="connsiteX1011" fmla="*/ 899337 w 2350439"/>
                      <a:gd name="connsiteY1011" fmla="*/ 6350 h 2350439"/>
                      <a:gd name="connsiteX1012" fmla="*/ 899337 w 2350439"/>
                      <a:gd name="connsiteY1012" fmla="*/ 223240 h 2350439"/>
                      <a:gd name="connsiteX1013" fmla="*/ 1004608 w 2350439"/>
                      <a:gd name="connsiteY1013" fmla="*/ 223240 h 2350439"/>
                      <a:gd name="connsiteX1014" fmla="*/ 1004608 w 2350439"/>
                      <a:gd name="connsiteY1014" fmla="*/ 117970 h 2350439"/>
                      <a:gd name="connsiteX1015" fmla="*/ 899337 w 2350439"/>
                      <a:gd name="connsiteY1015" fmla="*/ 117970 h 2350439"/>
                      <a:gd name="connsiteX1016" fmla="*/ 899337 w 2350439"/>
                      <a:gd name="connsiteY1016" fmla="*/ 334873 h 2350439"/>
                      <a:gd name="connsiteX1017" fmla="*/ 1004608 w 2350439"/>
                      <a:gd name="connsiteY1017" fmla="*/ 334873 h 2350439"/>
                      <a:gd name="connsiteX1018" fmla="*/ 1004608 w 2350439"/>
                      <a:gd name="connsiteY1018" fmla="*/ 229590 h 2350439"/>
                      <a:gd name="connsiteX1019" fmla="*/ 899337 w 2350439"/>
                      <a:gd name="connsiteY1019" fmla="*/ 229590 h 2350439"/>
                      <a:gd name="connsiteX1020" fmla="*/ 899337 w 2350439"/>
                      <a:gd name="connsiteY1020" fmla="*/ 446493 h 2350439"/>
                      <a:gd name="connsiteX1021" fmla="*/ 1004608 w 2350439"/>
                      <a:gd name="connsiteY1021" fmla="*/ 446493 h 2350439"/>
                      <a:gd name="connsiteX1022" fmla="*/ 1004608 w 2350439"/>
                      <a:gd name="connsiteY1022" fmla="*/ 341223 h 2350439"/>
                      <a:gd name="connsiteX1023" fmla="*/ 899337 w 2350439"/>
                      <a:gd name="connsiteY1023" fmla="*/ 341223 h 2350439"/>
                      <a:gd name="connsiteX1024" fmla="*/ 899337 w 2350439"/>
                      <a:gd name="connsiteY1024" fmla="*/ 558114 h 2350439"/>
                      <a:gd name="connsiteX1025" fmla="*/ 1004608 w 2350439"/>
                      <a:gd name="connsiteY1025" fmla="*/ 558114 h 2350439"/>
                      <a:gd name="connsiteX1026" fmla="*/ 1004608 w 2350439"/>
                      <a:gd name="connsiteY1026" fmla="*/ 452843 h 2350439"/>
                      <a:gd name="connsiteX1027" fmla="*/ 899337 w 2350439"/>
                      <a:gd name="connsiteY1027" fmla="*/ 452843 h 2350439"/>
                      <a:gd name="connsiteX1028" fmla="*/ 899337 w 2350439"/>
                      <a:gd name="connsiteY1028" fmla="*/ 669734 h 2350439"/>
                      <a:gd name="connsiteX1029" fmla="*/ 1004608 w 2350439"/>
                      <a:gd name="connsiteY1029" fmla="*/ 669734 h 2350439"/>
                      <a:gd name="connsiteX1030" fmla="*/ 1004608 w 2350439"/>
                      <a:gd name="connsiteY1030" fmla="*/ 564464 h 2350439"/>
                      <a:gd name="connsiteX1031" fmla="*/ 899337 w 2350439"/>
                      <a:gd name="connsiteY1031" fmla="*/ 564464 h 2350439"/>
                      <a:gd name="connsiteX1032" fmla="*/ 899337 w 2350439"/>
                      <a:gd name="connsiteY1032" fmla="*/ 781367 h 2350439"/>
                      <a:gd name="connsiteX1033" fmla="*/ 1004608 w 2350439"/>
                      <a:gd name="connsiteY1033" fmla="*/ 781367 h 2350439"/>
                      <a:gd name="connsiteX1034" fmla="*/ 1004608 w 2350439"/>
                      <a:gd name="connsiteY1034" fmla="*/ 676084 h 2350439"/>
                      <a:gd name="connsiteX1035" fmla="*/ 899337 w 2350439"/>
                      <a:gd name="connsiteY1035" fmla="*/ 676084 h 2350439"/>
                      <a:gd name="connsiteX1036" fmla="*/ 899337 w 2350439"/>
                      <a:gd name="connsiteY1036" fmla="*/ 892988 h 2350439"/>
                      <a:gd name="connsiteX1037" fmla="*/ 1004608 w 2350439"/>
                      <a:gd name="connsiteY1037" fmla="*/ 892988 h 2350439"/>
                      <a:gd name="connsiteX1038" fmla="*/ 1004608 w 2350439"/>
                      <a:gd name="connsiteY1038" fmla="*/ 787717 h 2350439"/>
                      <a:gd name="connsiteX1039" fmla="*/ 899337 w 2350439"/>
                      <a:gd name="connsiteY1039" fmla="*/ 787717 h 2350439"/>
                      <a:gd name="connsiteX1040" fmla="*/ 899337 w 2350439"/>
                      <a:gd name="connsiteY1040" fmla="*/ 1004608 h 2350439"/>
                      <a:gd name="connsiteX1041" fmla="*/ 1004608 w 2350439"/>
                      <a:gd name="connsiteY1041" fmla="*/ 1004608 h 2350439"/>
                      <a:gd name="connsiteX1042" fmla="*/ 1004608 w 2350439"/>
                      <a:gd name="connsiteY1042" fmla="*/ 899338 h 2350439"/>
                      <a:gd name="connsiteX1043" fmla="*/ 899337 w 2350439"/>
                      <a:gd name="connsiteY1043" fmla="*/ 899338 h 2350439"/>
                      <a:gd name="connsiteX1044" fmla="*/ 899337 w 2350439"/>
                      <a:gd name="connsiteY1044" fmla="*/ 1116228 h 2350439"/>
                      <a:gd name="connsiteX1045" fmla="*/ 1004608 w 2350439"/>
                      <a:gd name="connsiteY1045" fmla="*/ 1116228 h 2350439"/>
                      <a:gd name="connsiteX1046" fmla="*/ 1004608 w 2350439"/>
                      <a:gd name="connsiteY1046" fmla="*/ 1010958 h 2350439"/>
                      <a:gd name="connsiteX1047" fmla="*/ 899337 w 2350439"/>
                      <a:gd name="connsiteY1047" fmla="*/ 1010958 h 2350439"/>
                      <a:gd name="connsiteX1048" fmla="*/ 899337 w 2350439"/>
                      <a:gd name="connsiteY1048" fmla="*/ 1227861 h 2350439"/>
                      <a:gd name="connsiteX1049" fmla="*/ 1004608 w 2350439"/>
                      <a:gd name="connsiteY1049" fmla="*/ 1227861 h 2350439"/>
                      <a:gd name="connsiteX1050" fmla="*/ 1004608 w 2350439"/>
                      <a:gd name="connsiteY1050" fmla="*/ 1122578 h 2350439"/>
                      <a:gd name="connsiteX1051" fmla="*/ 899337 w 2350439"/>
                      <a:gd name="connsiteY1051" fmla="*/ 1122578 h 2350439"/>
                      <a:gd name="connsiteX1052" fmla="*/ 899337 w 2350439"/>
                      <a:gd name="connsiteY1052" fmla="*/ 1339481 h 2350439"/>
                      <a:gd name="connsiteX1053" fmla="*/ 1004608 w 2350439"/>
                      <a:gd name="connsiteY1053" fmla="*/ 1339481 h 2350439"/>
                      <a:gd name="connsiteX1054" fmla="*/ 1004608 w 2350439"/>
                      <a:gd name="connsiteY1054" fmla="*/ 1234211 h 2350439"/>
                      <a:gd name="connsiteX1055" fmla="*/ 899337 w 2350439"/>
                      <a:gd name="connsiteY1055" fmla="*/ 1234211 h 2350439"/>
                      <a:gd name="connsiteX1056" fmla="*/ 899337 w 2350439"/>
                      <a:gd name="connsiteY1056" fmla="*/ 1451102 h 2350439"/>
                      <a:gd name="connsiteX1057" fmla="*/ 1004608 w 2350439"/>
                      <a:gd name="connsiteY1057" fmla="*/ 1451102 h 2350439"/>
                      <a:gd name="connsiteX1058" fmla="*/ 1004608 w 2350439"/>
                      <a:gd name="connsiteY1058" fmla="*/ 1345831 h 2350439"/>
                      <a:gd name="connsiteX1059" fmla="*/ 899337 w 2350439"/>
                      <a:gd name="connsiteY1059" fmla="*/ 1345831 h 2350439"/>
                      <a:gd name="connsiteX1060" fmla="*/ 899337 w 2350439"/>
                      <a:gd name="connsiteY1060" fmla="*/ 1562735 h 2350439"/>
                      <a:gd name="connsiteX1061" fmla="*/ 1004608 w 2350439"/>
                      <a:gd name="connsiteY1061" fmla="*/ 1562735 h 2350439"/>
                      <a:gd name="connsiteX1062" fmla="*/ 1004608 w 2350439"/>
                      <a:gd name="connsiteY1062" fmla="*/ 1457452 h 2350439"/>
                      <a:gd name="connsiteX1063" fmla="*/ 899337 w 2350439"/>
                      <a:gd name="connsiteY1063" fmla="*/ 1457452 h 2350439"/>
                      <a:gd name="connsiteX1064" fmla="*/ 899337 w 2350439"/>
                      <a:gd name="connsiteY1064" fmla="*/ 1674355 h 2350439"/>
                      <a:gd name="connsiteX1065" fmla="*/ 1004608 w 2350439"/>
                      <a:gd name="connsiteY1065" fmla="*/ 1674355 h 2350439"/>
                      <a:gd name="connsiteX1066" fmla="*/ 1004608 w 2350439"/>
                      <a:gd name="connsiteY1066" fmla="*/ 1569085 h 2350439"/>
                      <a:gd name="connsiteX1067" fmla="*/ 899337 w 2350439"/>
                      <a:gd name="connsiteY1067" fmla="*/ 1569085 h 2350439"/>
                      <a:gd name="connsiteX1068" fmla="*/ 899337 w 2350439"/>
                      <a:gd name="connsiteY1068" fmla="*/ 1785975 h 2350439"/>
                      <a:gd name="connsiteX1069" fmla="*/ 1004608 w 2350439"/>
                      <a:gd name="connsiteY1069" fmla="*/ 1785975 h 2350439"/>
                      <a:gd name="connsiteX1070" fmla="*/ 1004608 w 2350439"/>
                      <a:gd name="connsiteY1070" fmla="*/ 1680705 h 2350439"/>
                      <a:gd name="connsiteX1071" fmla="*/ 899337 w 2350439"/>
                      <a:gd name="connsiteY1071" fmla="*/ 1680705 h 2350439"/>
                      <a:gd name="connsiteX1072" fmla="*/ 899337 w 2350439"/>
                      <a:gd name="connsiteY1072" fmla="*/ 1897596 h 2350439"/>
                      <a:gd name="connsiteX1073" fmla="*/ 1004608 w 2350439"/>
                      <a:gd name="connsiteY1073" fmla="*/ 1897596 h 2350439"/>
                      <a:gd name="connsiteX1074" fmla="*/ 1004608 w 2350439"/>
                      <a:gd name="connsiteY1074" fmla="*/ 1792325 h 2350439"/>
                      <a:gd name="connsiteX1075" fmla="*/ 899337 w 2350439"/>
                      <a:gd name="connsiteY1075" fmla="*/ 1792325 h 2350439"/>
                      <a:gd name="connsiteX1076" fmla="*/ 899337 w 2350439"/>
                      <a:gd name="connsiteY1076" fmla="*/ 2009229 h 2350439"/>
                      <a:gd name="connsiteX1077" fmla="*/ 1004608 w 2350439"/>
                      <a:gd name="connsiteY1077" fmla="*/ 2009229 h 2350439"/>
                      <a:gd name="connsiteX1078" fmla="*/ 1004608 w 2350439"/>
                      <a:gd name="connsiteY1078" fmla="*/ 1903946 h 2350439"/>
                      <a:gd name="connsiteX1079" fmla="*/ 899337 w 2350439"/>
                      <a:gd name="connsiteY1079" fmla="*/ 1903946 h 2350439"/>
                      <a:gd name="connsiteX1080" fmla="*/ 899337 w 2350439"/>
                      <a:gd name="connsiteY1080" fmla="*/ 2120849 h 2350439"/>
                      <a:gd name="connsiteX1081" fmla="*/ 1004608 w 2350439"/>
                      <a:gd name="connsiteY1081" fmla="*/ 2120849 h 2350439"/>
                      <a:gd name="connsiteX1082" fmla="*/ 1004608 w 2350439"/>
                      <a:gd name="connsiteY1082" fmla="*/ 2015579 h 2350439"/>
                      <a:gd name="connsiteX1083" fmla="*/ 899337 w 2350439"/>
                      <a:gd name="connsiteY1083" fmla="*/ 2015579 h 2350439"/>
                      <a:gd name="connsiteX1084" fmla="*/ 899337 w 2350439"/>
                      <a:gd name="connsiteY1084" fmla="*/ 2232469 h 2350439"/>
                      <a:gd name="connsiteX1085" fmla="*/ 1004608 w 2350439"/>
                      <a:gd name="connsiteY1085" fmla="*/ 2232469 h 2350439"/>
                      <a:gd name="connsiteX1086" fmla="*/ 1004608 w 2350439"/>
                      <a:gd name="connsiteY1086" fmla="*/ 2127199 h 2350439"/>
                      <a:gd name="connsiteX1087" fmla="*/ 899337 w 2350439"/>
                      <a:gd name="connsiteY1087" fmla="*/ 2127199 h 2350439"/>
                      <a:gd name="connsiteX1088" fmla="*/ 899337 w 2350439"/>
                      <a:gd name="connsiteY1088" fmla="*/ 2344089 h 2350439"/>
                      <a:gd name="connsiteX1089" fmla="*/ 1004608 w 2350439"/>
                      <a:gd name="connsiteY1089" fmla="*/ 2344089 h 2350439"/>
                      <a:gd name="connsiteX1090" fmla="*/ 1004608 w 2350439"/>
                      <a:gd name="connsiteY1090" fmla="*/ 2238819 h 2350439"/>
                      <a:gd name="connsiteX1091" fmla="*/ 899337 w 2350439"/>
                      <a:gd name="connsiteY1091" fmla="*/ 2238819 h 2350439"/>
                      <a:gd name="connsiteX1092" fmla="*/ 787704 w 2350439"/>
                      <a:gd name="connsiteY1092" fmla="*/ 111620 h 2350439"/>
                      <a:gd name="connsiteX1093" fmla="*/ 892987 w 2350439"/>
                      <a:gd name="connsiteY1093" fmla="*/ 111620 h 2350439"/>
                      <a:gd name="connsiteX1094" fmla="*/ 892987 w 2350439"/>
                      <a:gd name="connsiteY1094" fmla="*/ 6350 h 2350439"/>
                      <a:gd name="connsiteX1095" fmla="*/ 787704 w 2350439"/>
                      <a:gd name="connsiteY1095" fmla="*/ 6350 h 2350439"/>
                      <a:gd name="connsiteX1096" fmla="*/ 787704 w 2350439"/>
                      <a:gd name="connsiteY1096" fmla="*/ 223240 h 2350439"/>
                      <a:gd name="connsiteX1097" fmla="*/ 892987 w 2350439"/>
                      <a:gd name="connsiteY1097" fmla="*/ 223240 h 2350439"/>
                      <a:gd name="connsiteX1098" fmla="*/ 892987 w 2350439"/>
                      <a:gd name="connsiteY1098" fmla="*/ 117970 h 2350439"/>
                      <a:gd name="connsiteX1099" fmla="*/ 787704 w 2350439"/>
                      <a:gd name="connsiteY1099" fmla="*/ 117970 h 2350439"/>
                      <a:gd name="connsiteX1100" fmla="*/ 787704 w 2350439"/>
                      <a:gd name="connsiteY1100" fmla="*/ 334873 h 2350439"/>
                      <a:gd name="connsiteX1101" fmla="*/ 892987 w 2350439"/>
                      <a:gd name="connsiteY1101" fmla="*/ 334873 h 2350439"/>
                      <a:gd name="connsiteX1102" fmla="*/ 892987 w 2350439"/>
                      <a:gd name="connsiteY1102" fmla="*/ 229590 h 2350439"/>
                      <a:gd name="connsiteX1103" fmla="*/ 787704 w 2350439"/>
                      <a:gd name="connsiteY1103" fmla="*/ 229590 h 2350439"/>
                      <a:gd name="connsiteX1104" fmla="*/ 787704 w 2350439"/>
                      <a:gd name="connsiteY1104" fmla="*/ 446493 h 2350439"/>
                      <a:gd name="connsiteX1105" fmla="*/ 892987 w 2350439"/>
                      <a:gd name="connsiteY1105" fmla="*/ 446493 h 2350439"/>
                      <a:gd name="connsiteX1106" fmla="*/ 892987 w 2350439"/>
                      <a:gd name="connsiteY1106" fmla="*/ 341223 h 2350439"/>
                      <a:gd name="connsiteX1107" fmla="*/ 787704 w 2350439"/>
                      <a:gd name="connsiteY1107" fmla="*/ 341223 h 2350439"/>
                      <a:gd name="connsiteX1108" fmla="*/ 787704 w 2350439"/>
                      <a:gd name="connsiteY1108" fmla="*/ 558114 h 2350439"/>
                      <a:gd name="connsiteX1109" fmla="*/ 892987 w 2350439"/>
                      <a:gd name="connsiteY1109" fmla="*/ 558114 h 2350439"/>
                      <a:gd name="connsiteX1110" fmla="*/ 892987 w 2350439"/>
                      <a:gd name="connsiteY1110" fmla="*/ 452843 h 2350439"/>
                      <a:gd name="connsiteX1111" fmla="*/ 787704 w 2350439"/>
                      <a:gd name="connsiteY1111" fmla="*/ 452843 h 2350439"/>
                      <a:gd name="connsiteX1112" fmla="*/ 787704 w 2350439"/>
                      <a:gd name="connsiteY1112" fmla="*/ 669734 h 2350439"/>
                      <a:gd name="connsiteX1113" fmla="*/ 892987 w 2350439"/>
                      <a:gd name="connsiteY1113" fmla="*/ 669734 h 2350439"/>
                      <a:gd name="connsiteX1114" fmla="*/ 892987 w 2350439"/>
                      <a:gd name="connsiteY1114" fmla="*/ 564464 h 2350439"/>
                      <a:gd name="connsiteX1115" fmla="*/ 787704 w 2350439"/>
                      <a:gd name="connsiteY1115" fmla="*/ 564464 h 2350439"/>
                      <a:gd name="connsiteX1116" fmla="*/ 787704 w 2350439"/>
                      <a:gd name="connsiteY1116" fmla="*/ 781367 h 2350439"/>
                      <a:gd name="connsiteX1117" fmla="*/ 892987 w 2350439"/>
                      <a:gd name="connsiteY1117" fmla="*/ 781367 h 2350439"/>
                      <a:gd name="connsiteX1118" fmla="*/ 892987 w 2350439"/>
                      <a:gd name="connsiteY1118" fmla="*/ 676084 h 2350439"/>
                      <a:gd name="connsiteX1119" fmla="*/ 787704 w 2350439"/>
                      <a:gd name="connsiteY1119" fmla="*/ 676084 h 2350439"/>
                      <a:gd name="connsiteX1120" fmla="*/ 787704 w 2350439"/>
                      <a:gd name="connsiteY1120" fmla="*/ 892988 h 2350439"/>
                      <a:gd name="connsiteX1121" fmla="*/ 892987 w 2350439"/>
                      <a:gd name="connsiteY1121" fmla="*/ 892988 h 2350439"/>
                      <a:gd name="connsiteX1122" fmla="*/ 892987 w 2350439"/>
                      <a:gd name="connsiteY1122" fmla="*/ 787717 h 2350439"/>
                      <a:gd name="connsiteX1123" fmla="*/ 787704 w 2350439"/>
                      <a:gd name="connsiteY1123" fmla="*/ 787717 h 2350439"/>
                      <a:gd name="connsiteX1124" fmla="*/ 787704 w 2350439"/>
                      <a:gd name="connsiteY1124" fmla="*/ 1004608 h 2350439"/>
                      <a:gd name="connsiteX1125" fmla="*/ 892987 w 2350439"/>
                      <a:gd name="connsiteY1125" fmla="*/ 1004608 h 2350439"/>
                      <a:gd name="connsiteX1126" fmla="*/ 892987 w 2350439"/>
                      <a:gd name="connsiteY1126" fmla="*/ 899338 h 2350439"/>
                      <a:gd name="connsiteX1127" fmla="*/ 787704 w 2350439"/>
                      <a:gd name="connsiteY1127" fmla="*/ 899338 h 2350439"/>
                      <a:gd name="connsiteX1128" fmla="*/ 787704 w 2350439"/>
                      <a:gd name="connsiteY1128" fmla="*/ 1116228 h 2350439"/>
                      <a:gd name="connsiteX1129" fmla="*/ 892987 w 2350439"/>
                      <a:gd name="connsiteY1129" fmla="*/ 1116228 h 2350439"/>
                      <a:gd name="connsiteX1130" fmla="*/ 892987 w 2350439"/>
                      <a:gd name="connsiteY1130" fmla="*/ 1010958 h 2350439"/>
                      <a:gd name="connsiteX1131" fmla="*/ 787704 w 2350439"/>
                      <a:gd name="connsiteY1131" fmla="*/ 1010958 h 2350439"/>
                      <a:gd name="connsiteX1132" fmla="*/ 787704 w 2350439"/>
                      <a:gd name="connsiteY1132" fmla="*/ 1227861 h 2350439"/>
                      <a:gd name="connsiteX1133" fmla="*/ 892987 w 2350439"/>
                      <a:gd name="connsiteY1133" fmla="*/ 1227861 h 2350439"/>
                      <a:gd name="connsiteX1134" fmla="*/ 892987 w 2350439"/>
                      <a:gd name="connsiteY1134" fmla="*/ 1122578 h 2350439"/>
                      <a:gd name="connsiteX1135" fmla="*/ 787704 w 2350439"/>
                      <a:gd name="connsiteY1135" fmla="*/ 1122578 h 2350439"/>
                      <a:gd name="connsiteX1136" fmla="*/ 787704 w 2350439"/>
                      <a:gd name="connsiteY1136" fmla="*/ 1339481 h 2350439"/>
                      <a:gd name="connsiteX1137" fmla="*/ 892987 w 2350439"/>
                      <a:gd name="connsiteY1137" fmla="*/ 1339481 h 2350439"/>
                      <a:gd name="connsiteX1138" fmla="*/ 892987 w 2350439"/>
                      <a:gd name="connsiteY1138" fmla="*/ 1234211 h 2350439"/>
                      <a:gd name="connsiteX1139" fmla="*/ 787704 w 2350439"/>
                      <a:gd name="connsiteY1139" fmla="*/ 1234211 h 2350439"/>
                      <a:gd name="connsiteX1140" fmla="*/ 787704 w 2350439"/>
                      <a:gd name="connsiteY1140" fmla="*/ 1451102 h 2350439"/>
                      <a:gd name="connsiteX1141" fmla="*/ 892987 w 2350439"/>
                      <a:gd name="connsiteY1141" fmla="*/ 1451102 h 2350439"/>
                      <a:gd name="connsiteX1142" fmla="*/ 892987 w 2350439"/>
                      <a:gd name="connsiteY1142" fmla="*/ 1345831 h 2350439"/>
                      <a:gd name="connsiteX1143" fmla="*/ 787704 w 2350439"/>
                      <a:gd name="connsiteY1143" fmla="*/ 1345831 h 2350439"/>
                      <a:gd name="connsiteX1144" fmla="*/ 787704 w 2350439"/>
                      <a:gd name="connsiteY1144" fmla="*/ 1562735 h 2350439"/>
                      <a:gd name="connsiteX1145" fmla="*/ 892987 w 2350439"/>
                      <a:gd name="connsiteY1145" fmla="*/ 1562735 h 2350439"/>
                      <a:gd name="connsiteX1146" fmla="*/ 892987 w 2350439"/>
                      <a:gd name="connsiteY1146" fmla="*/ 1457452 h 2350439"/>
                      <a:gd name="connsiteX1147" fmla="*/ 787704 w 2350439"/>
                      <a:gd name="connsiteY1147" fmla="*/ 1457452 h 2350439"/>
                      <a:gd name="connsiteX1148" fmla="*/ 787704 w 2350439"/>
                      <a:gd name="connsiteY1148" fmla="*/ 1674355 h 2350439"/>
                      <a:gd name="connsiteX1149" fmla="*/ 892987 w 2350439"/>
                      <a:gd name="connsiteY1149" fmla="*/ 1674355 h 2350439"/>
                      <a:gd name="connsiteX1150" fmla="*/ 892987 w 2350439"/>
                      <a:gd name="connsiteY1150" fmla="*/ 1569085 h 2350439"/>
                      <a:gd name="connsiteX1151" fmla="*/ 787704 w 2350439"/>
                      <a:gd name="connsiteY1151" fmla="*/ 1569085 h 2350439"/>
                      <a:gd name="connsiteX1152" fmla="*/ 787704 w 2350439"/>
                      <a:gd name="connsiteY1152" fmla="*/ 1785975 h 2350439"/>
                      <a:gd name="connsiteX1153" fmla="*/ 892987 w 2350439"/>
                      <a:gd name="connsiteY1153" fmla="*/ 1785975 h 2350439"/>
                      <a:gd name="connsiteX1154" fmla="*/ 892987 w 2350439"/>
                      <a:gd name="connsiteY1154" fmla="*/ 1680705 h 2350439"/>
                      <a:gd name="connsiteX1155" fmla="*/ 787704 w 2350439"/>
                      <a:gd name="connsiteY1155" fmla="*/ 1680705 h 2350439"/>
                      <a:gd name="connsiteX1156" fmla="*/ 787704 w 2350439"/>
                      <a:gd name="connsiteY1156" fmla="*/ 1897596 h 2350439"/>
                      <a:gd name="connsiteX1157" fmla="*/ 892987 w 2350439"/>
                      <a:gd name="connsiteY1157" fmla="*/ 1897596 h 2350439"/>
                      <a:gd name="connsiteX1158" fmla="*/ 892987 w 2350439"/>
                      <a:gd name="connsiteY1158" fmla="*/ 1792325 h 2350439"/>
                      <a:gd name="connsiteX1159" fmla="*/ 787704 w 2350439"/>
                      <a:gd name="connsiteY1159" fmla="*/ 1792325 h 2350439"/>
                      <a:gd name="connsiteX1160" fmla="*/ 787704 w 2350439"/>
                      <a:gd name="connsiteY1160" fmla="*/ 2009229 h 2350439"/>
                      <a:gd name="connsiteX1161" fmla="*/ 892987 w 2350439"/>
                      <a:gd name="connsiteY1161" fmla="*/ 2009229 h 2350439"/>
                      <a:gd name="connsiteX1162" fmla="*/ 892987 w 2350439"/>
                      <a:gd name="connsiteY1162" fmla="*/ 1903946 h 2350439"/>
                      <a:gd name="connsiteX1163" fmla="*/ 787704 w 2350439"/>
                      <a:gd name="connsiteY1163" fmla="*/ 1903946 h 2350439"/>
                      <a:gd name="connsiteX1164" fmla="*/ 787704 w 2350439"/>
                      <a:gd name="connsiteY1164" fmla="*/ 2120849 h 2350439"/>
                      <a:gd name="connsiteX1165" fmla="*/ 892987 w 2350439"/>
                      <a:gd name="connsiteY1165" fmla="*/ 2120849 h 2350439"/>
                      <a:gd name="connsiteX1166" fmla="*/ 892987 w 2350439"/>
                      <a:gd name="connsiteY1166" fmla="*/ 2015579 h 2350439"/>
                      <a:gd name="connsiteX1167" fmla="*/ 787704 w 2350439"/>
                      <a:gd name="connsiteY1167" fmla="*/ 2015579 h 2350439"/>
                      <a:gd name="connsiteX1168" fmla="*/ 787704 w 2350439"/>
                      <a:gd name="connsiteY1168" fmla="*/ 2232469 h 2350439"/>
                      <a:gd name="connsiteX1169" fmla="*/ 892987 w 2350439"/>
                      <a:gd name="connsiteY1169" fmla="*/ 2232469 h 2350439"/>
                      <a:gd name="connsiteX1170" fmla="*/ 892987 w 2350439"/>
                      <a:gd name="connsiteY1170" fmla="*/ 2127199 h 2350439"/>
                      <a:gd name="connsiteX1171" fmla="*/ 787704 w 2350439"/>
                      <a:gd name="connsiteY1171" fmla="*/ 2127199 h 2350439"/>
                      <a:gd name="connsiteX1172" fmla="*/ 787704 w 2350439"/>
                      <a:gd name="connsiteY1172" fmla="*/ 2344089 h 2350439"/>
                      <a:gd name="connsiteX1173" fmla="*/ 892987 w 2350439"/>
                      <a:gd name="connsiteY1173" fmla="*/ 2344089 h 2350439"/>
                      <a:gd name="connsiteX1174" fmla="*/ 892987 w 2350439"/>
                      <a:gd name="connsiteY1174" fmla="*/ 2238819 h 2350439"/>
                      <a:gd name="connsiteX1175" fmla="*/ 787704 w 2350439"/>
                      <a:gd name="connsiteY1175" fmla="*/ 2238819 h 2350439"/>
                      <a:gd name="connsiteX1176" fmla="*/ 676084 w 2350439"/>
                      <a:gd name="connsiteY1176" fmla="*/ 111620 h 2350439"/>
                      <a:gd name="connsiteX1177" fmla="*/ 781354 w 2350439"/>
                      <a:gd name="connsiteY1177" fmla="*/ 111620 h 2350439"/>
                      <a:gd name="connsiteX1178" fmla="*/ 781354 w 2350439"/>
                      <a:gd name="connsiteY1178" fmla="*/ 6350 h 2350439"/>
                      <a:gd name="connsiteX1179" fmla="*/ 676084 w 2350439"/>
                      <a:gd name="connsiteY1179" fmla="*/ 6350 h 2350439"/>
                      <a:gd name="connsiteX1180" fmla="*/ 676084 w 2350439"/>
                      <a:gd name="connsiteY1180" fmla="*/ 223240 h 2350439"/>
                      <a:gd name="connsiteX1181" fmla="*/ 781354 w 2350439"/>
                      <a:gd name="connsiteY1181" fmla="*/ 223240 h 2350439"/>
                      <a:gd name="connsiteX1182" fmla="*/ 781354 w 2350439"/>
                      <a:gd name="connsiteY1182" fmla="*/ 117970 h 2350439"/>
                      <a:gd name="connsiteX1183" fmla="*/ 676084 w 2350439"/>
                      <a:gd name="connsiteY1183" fmla="*/ 117970 h 2350439"/>
                      <a:gd name="connsiteX1184" fmla="*/ 676084 w 2350439"/>
                      <a:gd name="connsiteY1184" fmla="*/ 334873 h 2350439"/>
                      <a:gd name="connsiteX1185" fmla="*/ 781354 w 2350439"/>
                      <a:gd name="connsiteY1185" fmla="*/ 334873 h 2350439"/>
                      <a:gd name="connsiteX1186" fmla="*/ 781354 w 2350439"/>
                      <a:gd name="connsiteY1186" fmla="*/ 229590 h 2350439"/>
                      <a:gd name="connsiteX1187" fmla="*/ 676084 w 2350439"/>
                      <a:gd name="connsiteY1187" fmla="*/ 229590 h 2350439"/>
                      <a:gd name="connsiteX1188" fmla="*/ 676084 w 2350439"/>
                      <a:gd name="connsiteY1188" fmla="*/ 446493 h 2350439"/>
                      <a:gd name="connsiteX1189" fmla="*/ 781354 w 2350439"/>
                      <a:gd name="connsiteY1189" fmla="*/ 446493 h 2350439"/>
                      <a:gd name="connsiteX1190" fmla="*/ 781354 w 2350439"/>
                      <a:gd name="connsiteY1190" fmla="*/ 341223 h 2350439"/>
                      <a:gd name="connsiteX1191" fmla="*/ 676084 w 2350439"/>
                      <a:gd name="connsiteY1191" fmla="*/ 341223 h 2350439"/>
                      <a:gd name="connsiteX1192" fmla="*/ 676084 w 2350439"/>
                      <a:gd name="connsiteY1192" fmla="*/ 558114 h 2350439"/>
                      <a:gd name="connsiteX1193" fmla="*/ 781354 w 2350439"/>
                      <a:gd name="connsiteY1193" fmla="*/ 558114 h 2350439"/>
                      <a:gd name="connsiteX1194" fmla="*/ 781354 w 2350439"/>
                      <a:gd name="connsiteY1194" fmla="*/ 452843 h 2350439"/>
                      <a:gd name="connsiteX1195" fmla="*/ 676084 w 2350439"/>
                      <a:gd name="connsiteY1195" fmla="*/ 452843 h 2350439"/>
                      <a:gd name="connsiteX1196" fmla="*/ 676084 w 2350439"/>
                      <a:gd name="connsiteY1196" fmla="*/ 669734 h 2350439"/>
                      <a:gd name="connsiteX1197" fmla="*/ 781354 w 2350439"/>
                      <a:gd name="connsiteY1197" fmla="*/ 669734 h 2350439"/>
                      <a:gd name="connsiteX1198" fmla="*/ 781354 w 2350439"/>
                      <a:gd name="connsiteY1198" fmla="*/ 564464 h 2350439"/>
                      <a:gd name="connsiteX1199" fmla="*/ 676084 w 2350439"/>
                      <a:gd name="connsiteY1199" fmla="*/ 564464 h 2350439"/>
                      <a:gd name="connsiteX1200" fmla="*/ 676084 w 2350439"/>
                      <a:gd name="connsiteY1200" fmla="*/ 781367 h 2350439"/>
                      <a:gd name="connsiteX1201" fmla="*/ 781354 w 2350439"/>
                      <a:gd name="connsiteY1201" fmla="*/ 781367 h 2350439"/>
                      <a:gd name="connsiteX1202" fmla="*/ 781354 w 2350439"/>
                      <a:gd name="connsiteY1202" fmla="*/ 676084 h 2350439"/>
                      <a:gd name="connsiteX1203" fmla="*/ 676084 w 2350439"/>
                      <a:gd name="connsiteY1203" fmla="*/ 676084 h 2350439"/>
                      <a:gd name="connsiteX1204" fmla="*/ 676084 w 2350439"/>
                      <a:gd name="connsiteY1204" fmla="*/ 892988 h 2350439"/>
                      <a:gd name="connsiteX1205" fmla="*/ 781354 w 2350439"/>
                      <a:gd name="connsiteY1205" fmla="*/ 892988 h 2350439"/>
                      <a:gd name="connsiteX1206" fmla="*/ 781354 w 2350439"/>
                      <a:gd name="connsiteY1206" fmla="*/ 787717 h 2350439"/>
                      <a:gd name="connsiteX1207" fmla="*/ 676084 w 2350439"/>
                      <a:gd name="connsiteY1207" fmla="*/ 787717 h 2350439"/>
                      <a:gd name="connsiteX1208" fmla="*/ 676084 w 2350439"/>
                      <a:gd name="connsiteY1208" fmla="*/ 1004608 h 2350439"/>
                      <a:gd name="connsiteX1209" fmla="*/ 781354 w 2350439"/>
                      <a:gd name="connsiteY1209" fmla="*/ 1004608 h 2350439"/>
                      <a:gd name="connsiteX1210" fmla="*/ 781354 w 2350439"/>
                      <a:gd name="connsiteY1210" fmla="*/ 899338 h 2350439"/>
                      <a:gd name="connsiteX1211" fmla="*/ 676084 w 2350439"/>
                      <a:gd name="connsiteY1211" fmla="*/ 899338 h 2350439"/>
                      <a:gd name="connsiteX1212" fmla="*/ 676084 w 2350439"/>
                      <a:gd name="connsiteY1212" fmla="*/ 1116228 h 2350439"/>
                      <a:gd name="connsiteX1213" fmla="*/ 781354 w 2350439"/>
                      <a:gd name="connsiteY1213" fmla="*/ 1116228 h 2350439"/>
                      <a:gd name="connsiteX1214" fmla="*/ 781354 w 2350439"/>
                      <a:gd name="connsiteY1214" fmla="*/ 1010958 h 2350439"/>
                      <a:gd name="connsiteX1215" fmla="*/ 676084 w 2350439"/>
                      <a:gd name="connsiteY1215" fmla="*/ 1010958 h 2350439"/>
                      <a:gd name="connsiteX1216" fmla="*/ 676084 w 2350439"/>
                      <a:gd name="connsiteY1216" fmla="*/ 1227861 h 2350439"/>
                      <a:gd name="connsiteX1217" fmla="*/ 781354 w 2350439"/>
                      <a:gd name="connsiteY1217" fmla="*/ 1227861 h 2350439"/>
                      <a:gd name="connsiteX1218" fmla="*/ 781354 w 2350439"/>
                      <a:gd name="connsiteY1218" fmla="*/ 1122578 h 2350439"/>
                      <a:gd name="connsiteX1219" fmla="*/ 676084 w 2350439"/>
                      <a:gd name="connsiteY1219" fmla="*/ 1122578 h 2350439"/>
                      <a:gd name="connsiteX1220" fmla="*/ 676084 w 2350439"/>
                      <a:gd name="connsiteY1220" fmla="*/ 1339481 h 2350439"/>
                      <a:gd name="connsiteX1221" fmla="*/ 781354 w 2350439"/>
                      <a:gd name="connsiteY1221" fmla="*/ 1339481 h 2350439"/>
                      <a:gd name="connsiteX1222" fmla="*/ 781354 w 2350439"/>
                      <a:gd name="connsiteY1222" fmla="*/ 1234211 h 2350439"/>
                      <a:gd name="connsiteX1223" fmla="*/ 676084 w 2350439"/>
                      <a:gd name="connsiteY1223" fmla="*/ 1234211 h 2350439"/>
                      <a:gd name="connsiteX1224" fmla="*/ 676084 w 2350439"/>
                      <a:gd name="connsiteY1224" fmla="*/ 1451102 h 2350439"/>
                      <a:gd name="connsiteX1225" fmla="*/ 781354 w 2350439"/>
                      <a:gd name="connsiteY1225" fmla="*/ 1451102 h 2350439"/>
                      <a:gd name="connsiteX1226" fmla="*/ 781354 w 2350439"/>
                      <a:gd name="connsiteY1226" fmla="*/ 1345831 h 2350439"/>
                      <a:gd name="connsiteX1227" fmla="*/ 676084 w 2350439"/>
                      <a:gd name="connsiteY1227" fmla="*/ 1345831 h 2350439"/>
                      <a:gd name="connsiteX1228" fmla="*/ 676084 w 2350439"/>
                      <a:gd name="connsiteY1228" fmla="*/ 1562735 h 2350439"/>
                      <a:gd name="connsiteX1229" fmla="*/ 781354 w 2350439"/>
                      <a:gd name="connsiteY1229" fmla="*/ 1562735 h 2350439"/>
                      <a:gd name="connsiteX1230" fmla="*/ 781354 w 2350439"/>
                      <a:gd name="connsiteY1230" fmla="*/ 1457452 h 2350439"/>
                      <a:gd name="connsiteX1231" fmla="*/ 676084 w 2350439"/>
                      <a:gd name="connsiteY1231" fmla="*/ 1457452 h 2350439"/>
                      <a:gd name="connsiteX1232" fmla="*/ 676084 w 2350439"/>
                      <a:gd name="connsiteY1232" fmla="*/ 1674355 h 2350439"/>
                      <a:gd name="connsiteX1233" fmla="*/ 781354 w 2350439"/>
                      <a:gd name="connsiteY1233" fmla="*/ 1674355 h 2350439"/>
                      <a:gd name="connsiteX1234" fmla="*/ 781354 w 2350439"/>
                      <a:gd name="connsiteY1234" fmla="*/ 1569085 h 2350439"/>
                      <a:gd name="connsiteX1235" fmla="*/ 676084 w 2350439"/>
                      <a:gd name="connsiteY1235" fmla="*/ 1569085 h 2350439"/>
                      <a:gd name="connsiteX1236" fmla="*/ 676084 w 2350439"/>
                      <a:gd name="connsiteY1236" fmla="*/ 1785975 h 2350439"/>
                      <a:gd name="connsiteX1237" fmla="*/ 781354 w 2350439"/>
                      <a:gd name="connsiteY1237" fmla="*/ 1785975 h 2350439"/>
                      <a:gd name="connsiteX1238" fmla="*/ 781354 w 2350439"/>
                      <a:gd name="connsiteY1238" fmla="*/ 1680705 h 2350439"/>
                      <a:gd name="connsiteX1239" fmla="*/ 676084 w 2350439"/>
                      <a:gd name="connsiteY1239" fmla="*/ 1680705 h 2350439"/>
                      <a:gd name="connsiteX1240" fmla="*/ 676084 w 2350439"/>
                      <a:gd name="connsiteY1240" fmla="*/ 1897596 h 2350439"/>
                      <a:gd name="connsiteX1241" fmla="*/ 781354 w 2350439"/>
                      <a:gd name="connsiteY1241" fmla="*/ 1897596 h 2350439"/>
                      <a:gd name="connsiteX1242" fmla="*/ 781354 w 2350439"/>
                      <a:gd name="connsiteY1242" fmla="*/ 1792325 h 2350439"/>
                      <a:gd name="connsiteX1243" fmla="*/ 676084 w 2350439"/>
                      <a:gd name="connsiteY1243" fmla="*/ 1792325 h 2350439"/>
                      <a:gd name="connsiteX1244" fmla="*/ 676084 w 2350439"/>
                      <a:gd name="connsiteY1244" fmla="*/ 2009229 h 2350439"/>
                      <a:gd name="connsiteX1245" fmla="*/ 781354 w 2350439"/>
                      <a:gd name="connsiteY1245" fmla="*/ 2009229 h 2350439"/>
                      <a:gd name="connsiteX1246" fmla="*/ 781354 w 2350439"/>
                      <a:gd name="connsiteY1246" fmla="*/ 1903946 h 2350439"/>
                      <a:gd name="connsiteX1247" fmla="*/ 676084 w 2350439"/>
                      <a:gd name="connsiteY1247" fmla="*/ 1903946 h 2350439"/>
                      <a:gd name="connsiteX1248" fmla="*/ 676084 w 2350439"/>
                      <a:gd name="connsiteY1248" fmla="*/ 2120849 h 2350439"/>
                      <a:gd name="connsiteX1249" fmla="*/ 781354 w 2350439"/>
                      <a:gd name="connsiteY1249" fmla="*/ 2120849 h 2350439"/>
                      <a:gd name="connsiteX1250" fmla="*/ 781354 w 2350439"/>
                      <a:gd name="connsiteY1250" fmla="*/ 2015579 h 2350439"/>
                      <a:gd name="connsiteX1251" fmla="*/ 676084 w 2350439"/>
                      <a:gd name="connsiteY1251" fmla="*/ 2015579 h 2350439"/>
                      <a:gd name="connsiteX1252" fmla="*/ 676084 w 2350439"/>
                      <a:gd name="connsiteY1252" fmla="*/ 2232469 h 2350439"/>
                      <a:gd name="connsiteX1253" fmla="*/ 781354 w 2350439"/>
                      <a:gd name="connsiteY1253" fmla="*/ 2232469 h 2350439"/>
                      <a:gd name="connsiteX1254" fmla="*/ 781354 w 2350439"/>
                      <a:gd name="connsiteY1254" fmla="*/ 2127199 h 2350439"/>
                      <a:gd name="connsiteX1255" fmla="*/ 676084 w 2350439"/>
                      <a:gd name="connsiteY1255" fmla="*/ 2127199 h 2350439"/>
                      <a:gd name="connsiteX1256" fmla="*/ 676084 w 2350439"/>
                      <a:gd name="connsiteY1256" fmla="*/ 2344089 h 2350439"/>
                      <a:gd name="connsiteX1257" fmla="*/ 781354 w 2350439"/>
                      <a:gd name="connsiteY1257" fmla="*/ 2344089 h 2350439"/>
                      <a:gd name="connsiteX1258" fmla="*/ 781354 w 2350439"/>
                      <a:gd name="connsiteY1258" fmla="*/ 2238819 h 2350439"/>
                      <a:gd name="connsiteX1259" fmla="*/ 676084 w 2350439"/>
                      <a:gd name="connsiteY1259" fmla="*/ 2238819 h 2350439"/>
                      <a:gd name="connsiteX1260" fmla="*/ 564464 w 2350439"/>
                      <a:gd name="connsiteY1260" fmla="*/ 111620 h 2350439"/>
                      <a:gd name="connsiteX1261" fmla="*/ 669734 w 2350439"/>
                      <a:gd name="connsiteY1261" fmla="*/ 111620 h 2350439"/>
                      <a:gd name="connsiteX1262" fmla="*/ 669734 w 2350439"/>
                      <a:gd name="connsiteY1262" fmla="*/ 6350 h 2350439"/>
                      <a:gd name="connsiteX1263" fmla="*/ 564464 w 2350439"/>
                      <a:gd name="connsiteY1263" fmla="*/ 6350 h 2350439"/>
                      <a:gd name="connsiteX1264" fmla="*/ 564464 w 2350439"/>
                      <a:gd name="connsiteY1264" fmla="*/ 223240 h 2350439"/>
                      <a:gd name="connsiteX1265" fmla="*/ 669734 w 2350439"/>
                      <a:gd name="connsiteY1265" fmla="*/ 223240 h 2350439"/>
                      <a:gd name="connsiteX1266" fmla="*/ 669734 w 2350439"/>
                      <a:gd name="connsiteY1266" fmla="*/ 117970 h 2350439"/>
                      <a:gd name="connsiteX1267" fmla="*/ 564464 w 2350439"/>
                      <a:gd name="connsiteY1267" fmla="*/ 117970 h 2350439"/>
                      <a:gd name="connsiteX1268" fmla="*/ 564464 w 2350439"/>
                      <a:gd name="connsiteY1268" fmla="*/ 334873 h 2350439"/>
                      <a:gd name="connsiteX1269" fmla="*/ 669734 w 2350439"/>
                      <a:gd name="connsiteY1269" fmla="*/ 334873 h 2350439"/>
                      <a:gd name="connsiteX1270" fmla="*/ 669734 w 2350439"/>
                      <a:gd name="connsiteY1270" fmla="*/ 229590 h 2350439"/>
                      <a:gd name="connsiteX1271" fmla="*/ 564464 w 2350439"/>
                      <a:gd name="connsiteY1271" fmla="*/ 229590 h 2350439"/>
                      <a:gd name="connsiteX1272" fmla="*/ 564464 w 2350439"/>
                      <a:gd name="connsiteY1272" fmla="*/ 446493 h 2350439"/>
                      <a:gd name="connsiteX1273" fmla="*/ 669734 w 2350439"/>
                      <a:gd name="connsiteY1273" fmla="*/ 446493 h 2350439"/>
                      <a:gd name="connsiteX1274" fmla="*/ 669734 w 2350439"/>
                      <a:gd name="connsiteY1274" fmla="*/ 341223 h 2350439"/>
                      <a:gd name="connsiteX1275" fmla="*/ 564464 w 2350439"/>
                      <a:gd name="connsiteY1275" fmla="*/ 341223 h 2350439"/>
                      <a:gd name="connsiteX1276" fmla="*/ 564464 w 2350439"/>
                      <a:gd name="connsiteY1276" fmla="*/ 558114 h 2350439"/>
                      <a:gd name="connsiteX1277" fmla="*/ 669734 w 2350439"/>
                      <a:gd name="connsiteY1277" fmla="*/ 558114 h 2350439"/>
                      <a:gd name="connsiteX1278" fmla="*/ 669734 w 2350439"/>
                      <a:gd name="connsiteY1278" fmla="*/ 452843 h 2350439"/>
                      <a:gd name="connsiteX1279" fmla="*/ 564464 w 2350439"/>
                      <a:gd name="connsiteY1279" fmla="*/ 452843 h 2350439"/>
                      <a:gd name="connsiteX1280" fmla="*/ 564464 w 2350439"/>
                      <a:gd name="connsiteY1280" fmla="*/ 669734 h 2350439"/>
                      <a:gd name="connsiteX1281" fmla="*/ 669734 w 2350439"/>
                      <a:gd name="connsiteY1281" fmla="*/ 669734 h 2350439"/>
                      <a:gd name="connsiteX1282" fmla="*/ 669734 w 2350439"/>
                      <a:gd name="connsiteY1282" fmla="*/ 564464 h 2350439"/>
                      <a:gd name="connsiteX1283" fmla="*/ 564464 w 2350439"/>
                      <a:gd name="connsiteY1283" fmla="*/ 564464 h 2350439"/>
                      <a:gd name="connsiteX1284" fmla="*/ 564464 w 2350439"/>
                      <a:gd name="connsiteY1284" fmla="*/ 781367 h 2350439"/>
                      <a:gd name="connsiteX1285" fmla="*/ 669734 w 2350439"/>
                      <a:gd name="connsiteY1285" fmla="*/ 781367 h 2350439"/>
                      <a:gd name="connsiteX1286" fmla="*/ 669734 w 2350439"/>
                      <a:gd name="connsiteY1286" fmla="*/ 676084 h 2350439"/>
                      <a:gd name="connsiteX1287" fmla="*/ 564464 w 2350439"/>
                      <a:gd name="connsiteY1287" fmla="*/ 676084 h 2350439"/>
                      <a:gd name="connsiteX1288" fmla="*/ 564464 w 2350439"/>
                      <a:gd name="connsiteY1288" fmla="*/ 892988 h 2350439"/>
                      <a:gd name="connsiteX1289" fmla="*/ 669734 w 2350439"/>
                      <a:gd name="connsiteY1289" fmla="*/ 892988 h 2350439"/>
                      <a:gd name="connsiteX1290" fmla="*/ 669734 w 2350439"/>
                      <a:gd name="connsiteY1290" fmla="*/ 787717 h 2350439"/>
                      <a:gd name="connsiteX1291" fmla="*/ 564464 w 2350439"/>
                      <a:gd name="connsiteY1291" fmla="*/ 787717 h 2350439"/>
                      <a:gd name="connsiteX1292" fmla="*/ 564464 w 2350439"/>
                      <a:gd name="connsiteY1292" fmla="*/ 1004608 h 2350439"/>
                      <a:gd name="connsiteX1293" fmla="*/ 669734 w 2350439"/>
                      <a:gd name="connsiteY1293" fmla="*/ 1004608 h 2350439"/>
                      <a:gd name="connsiteX1294" fmla="*/ 669734 w 2350439"/>
                      <a:gd name="connsiteY1294" fmla="*/ 899338 h 2350439"/>
                      <a:gd name="connsiteX1295" fmla="*/ 564464 w 2350439"/>
                      <a:gd name="connsiteY1295" fmla="*/ 899338 h 2350439"/>
                      <a:gd name="connsiteX1296" fmla="*/ 564464 w 2350439"/>
                      <a:gd name="connsiteY1296" fmla="*/ 1116228 h 2350439"/>
                      <a:gd name="connsiteX1297" fmla="*/ 669734 w 2350439"/>
                      <a:gd name="connsiteY1297" fmla="*/ 1116228 h 2350439"/>
                      <a:gd name="connsiteX1298" fmla="*/ 669734 w 2350439"/>
                      <a:gd name="connsiteY1298" fmla="*/ 1010958 h 2350439"/>
                      <a:gd name="connsiteX1299" fmla="*/ 564464 w 2350439"/>
                      <a:gd name="connsiteY1299" fmla="*/ 1010958 h 2350439"/>
                      <a:gd name="connsiteX1300" fmla="*/ 564464 w 2350439"/>
                      <a:gd name="connsiteY1300" fmla="*/ 1227861 h 2350439"/>
                      <a:gd name="connsiteX1301" fmla="*/ 669734 w 2350439"/>
                      <a:gd name="connsiteY1301" fmla="*/ 1227861 h 2350439"/>
                      <a:gd name="connsiteX1302" fmla="*/ 669734 w 2350439"/>
                      <a:gd name="connsiteY1302" fmla="*/ 1122578 h 2350439"/>
                      <a:gd name="connsiteX1303" fmla="*/ 564464 w 2350439"/>
                      <a:gd name="connsiteY1303" fmla="*/ 1122578 h 2350439"/>
                      <a:gd name="connsiteX1304" fmla="*/ 564464 w 2350439"/>
                      <a:gd name="connsiteY1304" fmla="*/ 1339481 h 2350439"/>
                      <a:gd name="connsiteX1305" fmla="*/ 669734 w 2350439"/>
                      <a:gd name="connsiteY1305" fmla="*/ 1339481 h 2350439"/>
                      <a:gd name="connsiteX1306" fmla="*/ 669734 w 2350439"/>
                      <a:gd name="connsiteY1306" fmla="*/ 1234211 h 2350439"/>
                      <a:gd name="connsiteX1307" fmla="*/ 564464 w 2350439"/>
                      <a:gd name="connsiteY1307" fmla="*/ 1234211 h 2350439"/>
                      <a:gd name="connsiteX1308" fmla="*/ 564464 w 2350439"/>
                      <a:gd name="connsiteY1308" fmla="*/ 1451102 h 2350439"/>
                      <a:gd name="connsiteX1309" fmla="*/ 669734 w 2350439"/>
                      <a:gd name="connsiteY1309" fmla="*/ 1451102 h 2350439"/>
                      <a:gd name="connsiteX1310" fmla="*/ 669734 w 2350439"/>
                      <a:gd name="connsiteY1310" fmla="*/ 1345831 h 2350439"/>
                      <a:gd name="connsiteX1311" fmla="*/ 564464 w 2350439"/>
                      <a:gd name="connsiteY1311" fmla="*/ 1345831 h 2350439"/>
                      <a:gd name="connsiteX1312" fmla="*/ 564464 w 2350439"/>
                      <a:gd name="connsiteY1312" fmla="*/ 1562735 h 2350439"/>
                      <a:gd name="connsiteX1313" fmla="*/ 669734 w 2350439"/>
                      <a:gd name="connsiteY1313" fmla="*/ 1562735 h 2350439"/>
                      <a:gd name="connsiteX1314" fmla="*/ 669734 w 2350439"/>
                      <a:gd name="connsiteY1314" fmla="*/ 1457452 h 2350439"/>
                      <a:gd name="connsiteX1315" fmla="*/ 564464 w 2350439"/>
                      <a:gd name="connsiteY1315" fmla="*/ 1457452 h 2350439"/>
                      <a:gd name="connsiteX1316" fmla="*/ 564464 w 2350439"/>
                      <a:gd name="connsiteY1316" fmla="*/ 1674355 h 2350439"/>
                      <a:gd name="connsiteX1317" fmla="*/ 669734 w 2350439"/>
                      <a:gd name="connsiteY1317" fmla="*/ 1674355 h 2350439"/>
                      <a:gd name="connsiteX1318" fmla="*/ 669734 w 2350439"/>
                      <a:gd name="connsiteY1318" fmla="*/ 1569085 h 2350439"/>
                      <a:gd name="connsiteX1319" fmla="*/ 564464 w 2350439"/>
                      <a:gd name="connsiteY1319" fmla="*/ 1569085 h 2350439"/>
                      <a:gd name="connsiteX1320" fmla="*/ 564464 w 2350439"/>
                      <a:gd name="connsiteY1320" fmla="*/ 1785975 h 2350439"/>
                      <a:gd name="connsiteX1321" fmla="*/ 669734 w 2350439"/>
                      <a:gd name="connsiteY1321" fmla="*/ 1785975 h 2350439"/>
                      <a:gd name="connsiteX1322" fmla="*/ 669734 w 2350439"/>
                      <a:gd name="connsiteY1322" fmla="*/ 1680705 h 2350439"/>
                      <a:gd name="connsiteX1323" fmla="*/ 564464 w 2350439"/>
                      <a:gd name="connsiteY1323" fmla="*/ 1680705 h 2350439"/>
                      <a:gd name="connsiteX1324" fmla="*/ 564464 w 2350439"/>
                      <a:gd name="connsiteY1324" fmla="*/ 1897596 h 2350439"/>
                      <a:gd name="connsiteX1325" fmla="*/ 669734 w 2350439"/>
                      <a:gd name="connsiteY1325" fmla="*/ 1897596 h 2350439"/>
                      <a:gd name="connsiteX1326" fmla="*/ 669734 w 2350439"/>
                      <a:gd name="connsiteY1326" fmla="*/ 1792325 h 2350439"/>
                      <a:gd name="connsiteX1327" fmla="*/ 564464 w 2350439"/>
                      <a:gd name="connsiteY1327" fmla="*/ 1792325 h 2350439"/>
                      <a:gd name="connsiteX1328" fmla="*/ 564464 w 2350439"/>
                      <a:gd name="connsiteY1328" fmla="*/ 2009229 h 2350439"/>
                      <a:gd name="connsiteX1329" fmla="*/ 669734 w 2350439"/>
                      <a:gd name="connsiteY1329" fmla="*/ 2009229 h 2350439"/>
                      <a:gd name="connsiteX1330" fmla="*/ 669734 w 2350439"/>
                      <a:gd name="connsiteY1330" fmla="*/ 1903946 h 2350439"/>
                      <a:gd name="connsiteX1331" fmla="*/ 564464 w 2350439"/>
                      <a:gd name="connsiteY1331" fmla="*/ 1903946 h 2350439"/>
                      <a:gd name="connsiteX1332" fmla="*/ 564464 w 2350439"/>
                      <a:gd name="connsiteY1332" fmla="*/ 2120849 h 2350439"/>
                      <a:gd name="connsiteX1333" fmla="*/ 669734 w 2350439"/>
                      <a:gd name="connsiteY1333" fmla="*/ 2120849 h 2350439"/>
                      <a:gd name="connsiteX1334" fmla="*/ 669734 w 2350439"/>
                      <a:gd name="connsiteY1334" fmla="*/ 2015579 h 2350439"/>
                      <a:gd name="connsiteX1335" fmla="*/ 564464 w 2350439"/>
                      <a:gd name="connsiteY1335" fmla="*/ 2015579 h 2350439"/>
                      <a:gd name="connsiteX1336" fmla="*/ 564464 w 2350439"/>
                      <a:gd name="connsiteY1336" fmla="*/ 2232469 h 2350439"/>
                      <a:gd name="connsiteX1337" fmla="*/ 669734 w 2350439"/>
                      <a:gd name="connsiteY1337" fmla="*/ 2232469 h 2350439"/>
                      <a:gd name="connsiteX1338" fmla="*/ 669734 w 2350439"/>
                      <a:gd name="connsiteY1338" fmla="*/ 2127199 h 2350439"/>
                      <a:gd name="connsiteX1339" fmla="*/ 564464 w 2350439"/>
                      <a:gd name="connsiteY1339" fmla="*/ 2127199 h 2350439"/>
                      <a:gd name="connsiteX1340" fmla="*/ 564464 w 2350439"/>
                      <a:gd name="connsiteY1340" fmla="*/ 2344089 h 2350439"/>
                      <a:gd name="connsiteX1341" fmla="*/ 669734 w 2350439"/>
                      <a:gd name="connsiteY1341" fmla="*/ 2344089 h 2350439"/>
                      <a:gd name="connsiteX1342" fmla="*/ 669734 w 2350439"/>
                      <a:gd name="connsiteY1342" fmla="*/ 2238819 h 2350439"/>
                      <a:gd name="connsiteX1343" fmla="*/ 564464 w 2350439"/>
                      <a:gd name="connsiteY1343" fmla="*/ 2238819 h 2350439"/>
                      <a:gd name="connsiteX1344" fmla="*/ 452843 w 2350439"/>
                      <a:gd name="connsiteY1344" fmla="*/ 111620 h 2350439"/>
                      <a:gd name="connsiteX1345" fmla="*/ 558114 w 2350439"/>
                      <a:gd name="connsiteY1345" fmla="*/ 111620 h 2350439"/>
                      <a:gd name="connsiteX1346" fmla="*/ 558114 w 2350439"/>
                      <a:gd name="connsiteY1346" fmla="*/ 6350 h 2350439"/>
                      <a:gd name="connsiteX1347" fmla="*/ 452843 w 2350439"/>
                      <a:gd name="connsiteY1347" fmla="*/ 6350 h 2350439"/>
                      <a:gd name="connsiteX1348" fmla="*/ 452843 w 2350439"/>
                      <a:gd name="connsiteY1348" fmla="*/ 223240 h 2350439"/>
                      <a:gd name="connsiteX1349" fmla="*/ 558114 w 2350439"/>
                      <a:gd name="connsiteY1349" fmla="*/ 223240 h 2350439"/>
                      <a:gd name="connsiteX1350" fmla="*/ 558114 w 2350439"/>
                      <a:gd name="connsiteY1350" fmla="*/ 117970 h 2350439"/>
                      <a:gd name="connsiteX1351" fmla="*/ 452843 w 2350439"/>
                      <a:gd name="connsiteY1351" fmla="*/ 117970 h 2350439"/>
                      <a:gd name="connsiteX1352" fmla="*/ 452843 w 2350439"/>
                      <a:gd name="connsiteY1352" fmla="*/ 334873 h 2350439"/>
                      <a:gd name="connsiteX1353" fmla="*/ 558114 w 2350439"/>
                      <a:gd name="connsiteY1353" fmla="*/ 334873 h 2350439"/>
                      <a:gd name="connsiteX1354" fmla="*/ 558114 w 2350439"/>
                      <a:gd name="connsiteY1354" fmla="*/ 229590 h 2350439"/>
                      <a:gd name="connsiteX1355" fmla="*/ 452843 w 2350439"/>
                      <a:gd name="connsiteY1355" fmla="*/ 229590 h 2350439"/>
                      <a:gd name="connsiteX1356" fmla="*/ 452843 w 2350439"/>
                      <a:gd name="connsiteY1356" fmla="*/ 446493 h 2350439"/>
                      <a:gd name="connsiteX1357" fmla="*/ 558114 w 2350439"/>
                      <a:gd name="connsiteY1357" fmla="*/ 446493 h 2350439"/>
                      <a:gd name="connsiteX1358" fmla="*/ 558114 w 2350439"/>
                      <a:gd name="connsiteY1358" fmla="*/ 341223 h 2350439"/>
                      <a:gd name="connsiteX1359" fmla="*/ 452843 w 2350439"/>
                      <a:gd name="connsiteY1359" fmla="*/ 341223 h 2350439"/>
                      <a:gd name="connsiteX1360" fmla="*/ 452843 w 2350439"/>
                      <a:gd name="connsiteY1360" fmla="*/ 558114 h 2350439"/>
                      <a:gd name="connsiteX1361" fmla="*/ 558114 w 2350439"/>
                      <a:gd name="connsiteY1361" fmla="*/ 558114 h 2350439"/>
                      <a:gd name="connsiteX1362" fmla="*/ 558114 w 2350439"/>
                      <a:gd name="connsiteY1362" fmla="*/ 452843 h 2350439"/>
                      <a:gd name="connsiteX1363" fmla="*/ 452843 w 2350439"/>
                      <a:gd name="connsiteY1363" fmla="*/ 452843 h 2350439"/>
                      <a:gd name="connsiteX1364" fmla="*/ 452843 w 2350439"/>
                      <a:gd name="connsiteY1364" fmla="*/ 669734 h 2350439"/>
                      <a:gd name="connsiteX1365" fmla="*/ 558114 w 2350439"/>
                      <a:gd name="connsiteY1365" fmla="*/ 669734 h 2350439"/>
                      <a:gd name="connsiteX1366" fmla="*/ 558114 w 2350439"/>
                      <a:gd name="connsiteY1366" fmla="*/ 564464 h 2350439"/>
                      <a:gd name="connsiteX1367" fmla="*/ 452843 w 2350439"/>
                      <a:gd name="connsiteY1367" fmla="*/ 564464 h 2350439"/>
                      <a:gd name="connsiteX1368" fmla="*/ 452843 w 2350439"/>
                      <a:gd name="connsiteY1368" fmla="*/ 781367 h 2350439"/>
                      <a:gd name="connsiteX1369" fmla="*/ 558114 w 2350439"/>
                      <a:gd name="connsiteY1369" fmla="*/ 781367 h 2350439"/>
                      <a:gd name="connsiteX1370" fmla="*/ 558114 w 2350439"/>
                      <a:gd name="connsiteY1370" fmla="*/ 676084 h 2350439"/>
                      <a:gd name="connsiteX1371" fmla="*/ 452843 w 2350439"/>
                      <a:gd name="connsiteY1371" fmla="*/ 676084 h 2350439"/>
                      <a:gd name="connsiteX1372" fmla="*/ 452843 w 2350439"/>
                      <a:gd name="connsiteY1372" fmla="*/ 892988 h 2350439"/>
                      <a:gd name="connsiteX1373" fmla="*/ 558114 w 2350439"/>
                      <a:gd name="connsiteY1373" fmla="*/ 892988 h 2350439"/>
                      <a:gd name="connsiteX1374" fmla="*/ 558114 w 2350439"/>
                      <a:gd name="connsiteY1374" fmla="*/ 787717 h 2350439"/>
                      <a:gd name="connsiteX1375" fmla="*/ 452843 w 2350439"/>
                      <a:gd name="connsiteY1375" fmla="*/ 787717 h 2350439"/>
                      <a:gd name="connsiteX1376" fmla="*/ 452843 w 2350439"/>
                      <a:gd name="connsiteY1376" fmla="*/ 1004608 h 2350439"/>
                      <a:gd name="connsiteX1377" fmla="*/ 558114 w 2350439"/>
                      <a:gd name="connsiteY1377" fmla="*/ 1004608 h 2350439"/>
                      <a:gd name="connsiteX1378" fmla="*/ 558114 w 2350439"/>
                      <a:gd name="connsiteY1378" fmla="*/ 899338 h 2350439"/>
                      <a:gd name="connsiteX1379" fmla="*/ 452843 w 2350439"/>
                      <a:gd name="connsiteY1379" fmla="*/ 899338 h 2350439"/>
                      <a:gd name="connsiteX1380" fmla="*/ 452843 w 2350439"/>
                      <a:gd name="connsiteY1380" fmla="*/ 1116228 h 2350439"/>
                      <a:gd name="connsiteX1381" fmla="*/ 558114 w 2350439"/>
                      <a:gd name="connsiteY1381" fmla="*/ 1116228 h 2350439"/>
                      <a:gd name="connsiteX1382" fmla="*/ 558114 w 2350439"/>
                      <a:gd name="connsiteY1382" fmla="*/ 1010958 h 2350439"/>
                      <a:gd name="connsiteX1383" fmla="*/ 452843 w 2350439"/>
                      <a:gd name="connsiteY1383" fmla="*/ 1010958 h 2350439"/>
                      <a:gd name="connsiteX1384" fmla="*/ 452843 w 2350439"/>
                      <a:gd name="connsiteY1384" fmla="*/ 1227861 h 2350439"/>
                      <a:gd name="connsiteX1385" fmla="*/ 558114 w 2350439"/>
                      <a:gd name="connsiteY1385" fmla="*/ 1227861 h 2350439"/>
                      <a:gd name="connsiteX1386" fmla="*/ 558114 w 2350439"/>
                      <a:gd name="connsiteY1386" fmla="*/ 1122578 h 2350439"/>
                      <a:gd name="connsiteX1387" fmla="*/ 452843 w 2350439"/>
                      <a:gd name="connsiteY1387" fmla="*/ 1122578 h 2350439"/>
                      <a:gd name="connsiteX1388" fmla="*/ 452843 w 2350439"/>
                      <a:gd name="connsiteY1388" fmla="*/ 1339481 h 2350439"/>
                      <a:gd name="connsiteX1389" fmla="*/ 558114 w 2350439"/>
                      <a:gd name="connsiteY1389" fmla="*/ 1339481 h 2350439"/>
                      <a:gd name="connsiteX1390" fmla="*/ 558114 w 2350439"/>
                      <a:gd name="connsiteY1390" fmla="*/ 1234211 h 2350439"/>
                      <a:gd name="connsiteX1391" fmla="*/ 452843 w 2350439"/>
                      <a:gd name="connsiteY1391" fmla="*/ 1234211 h 2350439"/>
                      <a:gd name="connsiteX1392" fmla="*/ 452843 w 2350439"/>
                      <a:gd name="connsiteY1392" fmla="*/ 1451102 h 2350439"/>
                      <a:gd name="connsiteX1393" fmla="*/ 558114 w 2350439"/>
                      <a:gd name="connsiteY1393" fmla="*/ 1451102 h 2350439"/>
                      <a:gd name="connsiteX1394" fmla="*/ 558114 w 2350439"/>
                      <a:gd name="connsiteY1394" fmla="*/ 1345831 h 2350439"/>
                      <a:gd name="connsiteX1395" fmla="*/ 452843 w 2350439"/>
                      <a:gd name="connsiteY1395" fmla="*/ 1345831 h 2350439"/>
                      <a:gd name="connsiteX1396" fmla="*/ 452843 w 2350439"/>
                      <a:gd name="connsiteY1396" fmla="*/ 1562735 h 2350439"/>
                      <a:gd name="connsiteX1397" fmla="*/ 558114 w 2350439"/>
                      <a:gd name="connsiteY1397" fmla="*/ 1562735 h 2350439"/>
                      <a:gd name="connsiteX1398" fmla="*/ 558114 w 2350439"/>
                      <a:gd name="connsiteY1398" fmla="*/ 1457452 h 2350439"/>
                      <a:gd name="connsiteX1399" fmla="*/ 452843 w 2350439"/>
                      <a:gd name="connsiteY1399" fmla="*/ 1457452 h 2350439"/>
                      <a:gd name="connsiteX1400" fmla="*/ 452843 w 2350439"/>
                      <a:gd name="connsiteY1400" fmla="*/ 1674355 h 2350439"/>
                      <a:gd name="connsiteX1401" fmla="*/ 558114 w 2350439"/>
                      <a:gd name="connsiteY1401" fmla="*/ 1674355 h 2350439"/>
                      <a:gd name="connsiteX1402" fmla="*/ 558114 w 2350439"/>
                      <a:gd name="connsiteY1402" fmla="*/ 1569085 h 2350439"/>
                      <a:gd name="connsiteX1403" fmla="*/ 452843 w 2350439"/>
                      <a:gd name="connsiteY1403" fmla="*/ 1569085 h 2350439"/>
                      <a:gd name="connsiteX1404" fmla="*/ 452843 w 2350439"/>
                      <a:gd name="connsiteY1404" fmla="*/ 1785975 h 2350439"/>
                      <a:gd name="connsiteX1405" fmla="*/ 558114 w 2350439"/>
                      <a:gd name="connsiteY1405" fmla="*/ 1785975 h 2350439"/>
                      <a:gd name="connsiteX1406" fmla="*/ 558114 w 2350439"/>
                      <a:gd name="connsiteY1406" fmla="*/ 1680705 h 2350439"/>
                      <a:gd name="connsiteX1407" fmla="*/ 452843 w 2350439"/>
                      <a:gd name="connsiteY1407" fmla="*/ 1680705 h 2350439"/>
                      <a:gd name="connsiteX1408" fmla="*/ 452843 w 2350439"/>
                      <a:gd name="connsiteY1408" fmla="*/ 1897596 h 2350439"/>
                      <a:gd name="connsiteX1409" fmla="*/ 558114 w 2350439"/>
                      <a:gd name="connsiteY1409" fmla="*/ 1897596 h 2350439"/>
                      <a:gd name="connsiteX1410" fmla="*/ 558114 w 2350439"/>
                      <a:gd name="connsiteY1410" fmla="*/ 1792325 h 2350439"/>
                      <a:gd name="connsiteX1411" fmla="*/ 452843 w 2350439"/>
                      <a:gd name="connsiteY1411" fmla="*/ 1792325 h 2350439"/>
                      <a:gd name="connsiteX1412" fmla="*/ 452843 w 2350439"/>
                      <a:gd name="connsiteY1412" fmla="*/ 2009229 h 2350439"/>
                      <a:gd name="connsiteX1413" fmla="*/ 558114 w 2350439"/>
                      <a:gd name="connsiteY1413" fmla="*/ 2009229 h 2350439"/>
                      <a:gd name="connsiteX1414" fmla="*/ 558114 w 2350439"/>
                      <a:gd name="connsiteY1414" fmla="*/ 1903946 h 2350439"/>
                      <a:gd name="connsiteX1415" fmla="*/ 452843 w 2350439"/>
                      <a:gd name="connsiteY1415" fmla="*/ 1903946 h 2350439"/>
                      <a:gd name="connsiteX1416" fmla="*/ 452843 w 2350439"/>
                      <a:gd name="connsiteY1416" fmla="*/ 2120849 h 2350439"/>
                      <a:gd name="connsiteX1417" fmla="*/ 558114 w 2350439"/>
                      <a:gd name="connsiteY1417" fmla="*/ 2120849 h 2350439"/>
                      <a:gd name="connsiteX1418" fmla="*/ 558114 w 2350439"/>
                      <a:gd name="connsiteY1418" fmla="*/ 2015579 h 2350439"/>
                      <a:gd name="connsiteX1419" fmla="*/ 452843 w 2350439"/>
                      <a:gd name="connsiteY1419" fmla="*/ 2015579 h 2350439"/>
                      <a:gd name="connsiteX1420" fmla="*/ 452843 w 2350439"/>
                      <a:gd name="connsiteY1420" fmla="*/ 2232469 h 2350439"/>
                      <a:gd name="connsiteX1421" fmla="*/ 558114 w 2350439"/>
                      <a:gd name="connsiteY1421" fmla="*/ 2232469 h 2350439"/>
                      <a:gd name="connsiteX1422" fmla="*/ 558114 w 2350439"/>
                      <a:gd name="connsiteY1422" fmla="*/ 2127199 h 2350439"/>
                      <a:gd name="connsiteX1423" fmla="*/ 452843 w 2350439"/>
                      <a:gd name="connsiteY1423" fmla="*/ 2127199 h 2350439"/>
                      <a:gd name="connsiteX1424" fmla="*/ 452843 w 2350439"/>
                      <a:gd name="connsiteY1424" fmla="*/ 2344089 h 2350439"/>
                      <a:gd name="connsiteX1425" fmla="*/ 558114 w 2350439"/>
                      <a:gd name="connsiteY1425" fmla="*/ 2344089 h 2350439"/>
                      <a:gd name="connsiteX1426" fmla="*/ 558114 w 2350439"/>
                      <a:gd name="connsiteY1426" fmla="*/ 2238819 h 2350439"/>
                      <a:gd name="connsiteX1427" fmla="*/ 452843 w 2350439"/>
                      <a:gd name="connsiteY1427" fmla="*/ 2238819 h 2350439"/>
                      <a:gd name="connsiteX1428" fmla="*/ 341210 w 2350439"/>
                      <a:gd name="connsiteY1428" fmla="*/ 111620 h 2350439"/>
                      <a:gd name="connsiteX1429" fmla="*/ 446493 w 2350439"/>
                      <a:gd name="connsiteY1429" fmla="*/ 111620 h 2350439"/>
                      <a:gd name="connsiteX1430" fmla="*/ 446493 w 2350439"/>
                      <a:gd name="connsiteY1430" fmla="*/ 6350 h 2350439"/>
                      <a:gd name="connsiteX1431" fmla="*/ 341210 w 2350439"/>
                      <a:gd name="connsiteY1431" fmla="*/ 6350 h 2350439"/>
                      <a:gd name="connsiteX1432" fmla="*/ 341210 w 2350439"/>
                      <a:gd name="connsiteY1432" fmla="*/ 223240 h 2350439"/>
                      <a:gd name="connsiteX1433" fmla="*/ 446493 w 2350439"/>
                      <a:gd name="connsiteY1433" fmla="*/ 223240 h 2350439"/>
                      <a:gd name="connsiteX1434" fmla="*/ 446493 w 2350439"/>
                      <a:gd name="connsiteY1434" fmla="*/ 117970 h 2350439"/>
                      <a:gd name="connsiteX1435" fmla="*/ 341210 w 2350439"/>
                      <a:gd name="connsiteY1435" fmla="*/ 117970 h 2350439"/>
                      <a:gd name="connsiteX1436" fmla="*/ 341210 w 2350439"/>
                      <a:gd name="connsiteY1436" fmla="*/ 334873 h 2350439"/>
                      <a:gd name="connsiteX1437" fmla="*/ 446493 w 2350439"/>
                      <a:gd name="connsiteY1437" fmla="*/ 334873 h 2350439"/>
                      <a:gd name="connsiteX1438" fmla="*/ 446493 w 2350439"/>
                      <a:gd name="connsiteY1438" fmla="*/ 229590 h 2350439"/>
                      <a:gd name="connsiteX1439" fmla="*/ 341210 w 2350439"/>
                      <a:gd name="connsiteY1439" fmla="*/ 229590 h 2350439"/>
                      <a:gd name="connsiteX1440" fmla="*/ 341210 w 2350439"/>
                      <a:gd name="connsiteY1440" fmla="*/ 446493 h 2350439"/>
                      <a:gd name="connsiteX1441" fmla="*/ 446493 w 2350439"/>
                      <a:gd name="connsiteY1441" fmla="*/ 446493 h 2350439"/>
                      <a:gd name="connsiteX1442" fmla="*/ 446493 w 2350439"/>
                      <a:gd name="connsiteY1442" fmla="*/ 341223 h 2350439"/>
                      <a:gd name="connsiteX1443" fmla="*/ 341210 w 2350439"/>
                      <a:gd name="connsiteY1443" fmla="*/ 341223 h 2350439"/>
                      <a:gd name="connsiteX1444" fmla="*/ 341210 w 2350439"/>
                      <a:gd name="connsiteY1444" fmla="*/ 558114 h 2350439"/>
                      <a:gd name="connsiteX1445" fmla="*/ 446493 w 2350439"/>
                      <a:gd name="connsiteY1445" fmla="*/ 558114 h 2350439"/>
                      <a:gd name="connsiteX1446" fmla="*/ 446493 w 2350439"/>
                      <a:gd name="connsiteY1446" fmla="*/ 452843 h 2350439"/>
                      <a:gd name="connsiteX1447" fmla="*/ 341210 w 2350439"/>
                      <a:gd name="connsiteY1447" fmla="*/ 452843 h 2350439"/>
                      <a:gd name="connsiteX1448" fmla="*/ 341210 w 2350439"/>
                      <a:gd name="connsiteY1448" fmla="*/ 669734 h 2350439"/>
                      <a:gd name="connsiteX1449" fmla="*/ 446493 w 2350439"/>
                      <a:gd name="connsiteY1449" fmla="*/ 669734 h 2350439"/>
                      <a:gd name="connsiteX1450" fmla="*/ 446493 w 2350439"/>
                      <a:gd name="connsiteY1450" fmla="*/ 564464 h 2350439"/>
                      <a:gd name="connsiteX1451" fmla="*/ 341210 w 2350439"/>
                      <a:gd name="connsiteY1451" fmla="*/ 564464 h 2350439"/>
                      <a:gd name="connsiteX1452" fmla="*/ 341210 w 2350439"/>
                      <a:gd name="connsiteY1452" fmla="*/ 781367 h 2350439"/>
                      <a:gd name="connsiteX1453" fmla="*/ 446493 w 2350439"/>
                      <a:gd name="connsiteY1453" fmla="*/ 781367 h 2350439"/>
                      <a:gd name="connsiteX1454" fmla="*/ 446493 w 2350439"/>
                      <a:gd name="connsiteY1454" fmla="*/ 676084 h 2350439"/>
                      <a:gd name="connsiteX1455" fmla="*/ 341210 w 2350439"/>
                      <a:gd name="connsiteY1455" fmla="*/ 676084 h 2350439"/>
                      <a:gd name="connsiteX1456" fmla="*/ 341210 w 2350439"/>
                      <a:gd name="connsiteY1456" fmla="*/ 892988 h 2350439"/>
                      <a:gd name="connsiteX1457" fmla="*/ 446493 w 2350439"/>
                      <a:gd name="connsiteY1457" fmla="*/ 892988 h 2350439"/>
                      <a:gd name="connsiteX1458" fmla="*/ 446493 w 2350439"/>
                      <a:gd name="connsiteY1458" fmla="*/ 787717 h 2350439"/>
                      <a:gd name="connsiteX1459" fmla="*/ 341210 w 2350439"/>
                      <a:gd name="connsiteY1459" fmla="*/ 787717 h 2350439"/>
                      <a:gd name="connsiteX1460" fmla="*/ 341210 w 2350439"/>
                      <a:gd name="connsiteY1460" fmla="*/ 1004608 h 2350439"/>
                      <a:gd name="connsiteX1461" fmla="*/ 446493 w 2350439"/>
                      <a:gd name="connsiteY1461" fmla="*/ 1004608 h 2350439"/>
                      <a:gd name="connsiteX1462" fmla="*/ 446493 w 2350439"/>
                      <a:gd name="connsiteY1462" fmla="*/ 899338 h 2350439"/>
                      <a:gd name="connsiteX1463" fmla="*/ 341210 w 2350439"/>
                      <a:gd name="connsiteY1463" fmla="*/ 899338 h 2350439"/>
                      <a:gd name="connsiteX1464" fmla="*/ 341210 w 2350439"/>
                      <a:gd name="connsiteY1464" fmla="*/ 1116228 h 2350439"/>
                      <a:gd name="connsiteX1465" fmla="*/ 446493 w 2350439"/>
                      <a:gd name="connsiteY1465" fmla="*/ 1116228 h 2350439"/>
                      <a:gd name="connsiteX1466" fmla="*/ 446493 w 2350439"/>
                      <a:gd name="connsiteY1466" fmla="*/ 1010958 h 2350439"/>
                      <a:gd name="connsiteX1467" fmla="*/ 341210 w 2350439"/>
                      <a:gd name="connsiteY1467" fmla="*/ 1010958 h 2350439"/>
                      <a:gd name="connsiteX1468" fmla="*/ 341210 w 2350439"/>
                      <a:gd name="connsiteY1468" fmla="*/ 1227861 h 2350439"/>
                      <a:gd name="connsiteX1469" fmla="*/ 446493 w 2350439"/>
                      <a:gd name="connsiteY1469" fmla="*/ 1227861 h 2350439"/>
                      <a:gd name="connsiteX1470" fmla="*/ 446493 w 2350439"/>
                      <a:gd name="connsiteY1470" fmla="*/ 1122578 h 2350439"/>
                      <a:gd name="connsiteX1471" fmla="*/ 341210 w 2350439"/>
                      <a:gd name="connsiteY1471" fmla="*/ 1122578 h 2350439"/>
                      <a:gd name="connsiteX1472" fmla="*/ 341210 w 2350439"/>
                      <a:gd name="connsiteY1472" fmla="*/ 1339481 h 2350439"/>
                      <a:gd name="connsiteX1473" fmla="*/ 446493 w 2350439"/>
                      <a:gd name="connsiteY1473" fmla="*/ 1339481 h 2350439"/>
                      <a:gd name="connsiteX1474" fmla="*/ 446493 w 2350439"/>
                      <a:gd name="connsiteY1474" fmla="*/ 1234211 h 2350439"/>
                      <a:gd name="connsiteX1475" fmla="*/ 341210 w 2350439"/>
                      <a:gd name="connsiteY1475" fmla="*/ 1234211 h 2350439"/>
                      <a:gd name="connsiteX1476" fmla="*/ 341210 w 2350439"/>
                      <a:gd name="connsiteY1476" fmla="*/ 1451102 h 2350439"/>
                      <a:gd name="connsiteX1477" fmla="*/ 446493 w 2350439"/>
                      <a:gd name="connsiteY1477" fmla="*/ 1451102 h 2350439"/>
                      <a:gd name="connsiteX1478" fmla="*/ 446493 w 2350439"/>
                      <a:gd name="connsiteY1478" fmla="*/ 1345831 h 2350439"/>
                      <a:gd name="connsiteX1479" fmla="*/ 341210 w 2350439"/>
                      <a:gd name="connsiteY1479" fmla="*/ 1345831 h 2350439"/>
                      <a:gd name="connsiteX1480" fmla="*/ 341210 w 2350439"/>
                      <a:gd name="connsiteY1480" fmla="*/ 1562735 h 2350439"/>
                      <a:gd name="connsiteX1481" fmla="*/ 446493 w 2350439"/>
                      <a:gd name="connsiteY1481" fmla="*/ 1562735 h 2350439"/>
                      <a:gd name="connsiteX1482" fmla="*/ 446493 w 2350439"/>
                      <a:gd name="connsiteY1482" fmla="*/ 1457452 h 2350439"/>
                      <a:gd name="connsiteX1483" fmla="*/ 341210 w 2350439"/>
                      <a:gd name="connsiteY1483" fmla="*/ 1457452 h 2350439"/>
                      <a:gd name="connsiteX1484" fmla="*/ 341210 w 2350439"/>
                      <a:gd name="connsiteY1484" fmla="*/ 1674355 h 2350439"/>
                      <a:gd name="connsiteX1485" fmla="*/ 446493 w 2350439"/>
                      <a:gd name="connsiteY1485" fmla="*/ 1674355 h 2350439"/>
                      <a:gd name="connsiteX1486" fmla="*/ 446493 w 2350439"/>
                      <a:gd name="connsiteY1486" fmla="*/ 1569085 h 2350439"/>
                      <a:gd name="connsiteX1487" fmla="*/ 341210 w 2350439"/>
                      <a:gd name="connsiteY1487" fmla="*/ 1569085 h 2350439"/>
                      <a:gd name="connsiteX1488" fmla="*/ 341210 w 2350439"/>
                      <a:gd name="connsiteY1488" fmla="*/ 1785975 h 2350439"/>
                      <a:gd name="connsiteX1489" fmla="*/ 446493 w 2350439"/>
                      <a:gd name="connsiteY1489" fmla="*/ 1785975 h 2350439"/>
                      <a:gd name="connsiteX1490" fmla="*/ 446493 w 2350439"/>
                      <a:gd name="connsiteY1490" fmla="*/ 1680705 h 2350439"/>
                      <a:gd name="connsiteX1491" fmla="*/ 341210 w 2350439"/>
                      <a:gd name="connsiteY1491" fmla="*/ 1680705 h 2350439"/>
                      <a:gd name="connsiteX1492" fmla="*/ 341210 w 2350439"/>
                      <a:gd name="connsiteY1492" fmla="*/ 1897596 h 2350439"/>
                      <a:gd name="connsiteX1493" fmla="*/ 446493 w 2350439"/>
                      <a:gd name="connsiteY1493" fmla="*/ 1897596 h 2350439"/>
                      <a:gd name="connsiteX1494" fmla="*/ 446493 w 2350439"/>
                      <a:gd name="connsiteY1494" fmla="*/ 1792325 h 2350439"/>
                      <a:gd name="connsiteX1495" fmla="*/ 341210 w 2350439"/>
                      <a:gd name="connsiteY1495" fmla="*/ 1792325 h 2350439"/>
                      <a:gd name="connsiteX1496" fmla="*/ 341210 w 2350439"/>
                      <a:gd name="connsiteY1496" fmla="*/ 2009229 h 2350439"/>
                      <a:gd name="connsiteX1497" fmla="*/ 446493 w 2350439"/>
                      <a:gd name="connsiteY1497" fmla="*/ 2009229 h 2350439"/>
                      <a:gd name="connsiteX1498" fmla="*/ 446493 w 2350439"/>
                      <a:gd name="connsiteY1498" fmla="*/ 1903946 h 2350439"/>
                      <a:gd name="connsiteX1499" fmla="*/ 341210 w 2350439"/>
                      <a:gd name="connsiteY1499" fmla="*/ 1903946 h 2350439"/>
                      <a:gd name="connsiteX1500" fmla="*/ 341210 w 2350439"/>
                      <a:gd name="connsiteY1500" fmla="*/ 2120849 h 2350439"/>
                      <a:gd name="connsiteX1501" fmla="*/ 446493 w 2350439"/>
                      <a:gd name="connsiteY1501" fmla="*/ 2120849 h 2350439"/>
                      <a:gd name="connsiteX1502" fmla="*/ 446493 w 2350439"/>
                      <a:gd name="connsiteY1502" fmla="*/ 2015579 h 2350439"/>
                      <a:gd name="connsiteX1503" fmla="*/ 341210 w 2350439"/>
                      <a:gd name="connsiteY1503" fmla="*/ 2015579 h 2350439"/>
                      <a:gd name="connsiteX1504" fmla="*/ 341210 w 2350439"/>
                      <a:gd name="connsiteY1504" fmla="*/ 2232469 h 2350439"/>
                      <a:gd name="connsiteX1505" fmla="*/ 446493 w 2350439"/>
                      <a:gd name="connsiteY1505" fmla="*/ 2232469 h 2350439"/>
                      <a:gd name="connsiteX1506" fmla="*/ 446493 w 2350439"/>
                      <a:gd name="connsiteY1506" fmla="*/ 2127199 h 2350439"/>
                      <a:gd name="connsiteX1507" fmla="*/ 341210 w 2350439"/>
                      <a:gd name="connsiteY1507" fmla="*/ 2127199 h 2350439"/>
                      <a:gd name="connsiteX1508" fmla="*/ 341210 w 2350439"/>
                      <a:gd name="connsiteY1508" fmla="*/ 2344089 h 2350439"/>
                      <a:gd name="connsiteX1509" fmla="*/ 446493 w 2350439"/>
                      <a:gd name="connsiteY1509" fmla="*/ 2344089 h 2350439"/>
                      <a:gd name="connsiteX1510" fmla="*/ 446493 w 2350439"/>
                      <a:gd name="connsiteY1510" fmla="*/ 2238819 h 2350439"/>
                      <a:gd name="connsiteX1511" fmla="*/ 341210 w 2350439"/>
                      <a:gd name="connsiteY1511" fmla="*/ 2238819 h 2350439"/>
                      <a:gd name="connsiteX1512" fmla="*/ 229590 w 2350439"/>
                      <a:gd name="connsiteY1512" fmla="*/ 111620 h 2350439"/>
                      <a:gd name="connsiteX1513" fmla="*/ 334860 w 2350439"/>
                      <a:gd name="connsiteY1513" fmla="*/ 111620 h 2350439"/>
                      <a:gd name="connsiteX1514" fmla="*/ 334860 w 2350439"/>
                      <a:gd name="connsiteY1514" fmla="*/ 6350 h 2350439"/>
                      <a:gd name="connsiteX1515" fmla="*/ 229590 w 2350439"/>
                      <a:gd name="connsiteY1515" fmla="*/ 6350 h 2350439"/>
                      <a:gd name="connsiteX1516" fmla="*/ 229590 w 2350439"/>
                      <a:gd name="connsiteY1516" fmla="*/ 223240 h 2350439"/>
                      <a:gd name="connsiteX1517" fmla="*/ 334860 w 2350439"/>
                      <a:gd name="connsiteY1517" fmla="*/ 223240 h 2350439"/>
                      <a:gd name="connsiteX1518" fmla="*/ 334860 w 2350439"/>
                      <a:gd name="connsiteY1518" fmla="*/ 117970 h 2350439"/>
                      <a:gd name="connsiteX1519" fmla="*/ 229590 w 2350439"/>
                      <a:gd name="connsiteY1519" fmla="*/ 117970 h 2350439"/>
                      <a:gd name="connsiteX1520" fmla="*/ 229590 w 2350439"/>
                      <a:gd name="connsiteY1520" fmla="*/ 334873 h 2350439"/>
                      <a:gd name="connsiteX1521" fmla="*/ 334860 w 2350439"/>
                      <a:gd name="connsiteY1521" fmla="*/ 334873 h 2350439"/>
                      <a:gd name="connsiteX1522" fmla="*/ 334860 w 2350439"/>
                      <a:gd name="connsiteY1522" fmla="*/ 229590 h 2350439"/>
                      <a:gd name="connsiteX1523" fmla="*/ 229590 w 2350439"/>
                      <a:gd name="connsiteY1523" fmla="*/ 229590 h 2350439"/>
                      <a:gd name="connsiteX1524" fmla="*/ 229590 w 2350439"/>
                      <a:gd name="connsiteY1524" fmla="*/ 446493 h 2350439"/>
                      <a:gd name="connsiteX1525" fmla="*/ 334860 w 2350439"/>
                      <a:gd name="connsiteY1525" fmla="*/ 446493 h 2350439"/>
                      <a:gd name="connsiteX1526" fmla="*/ 334860 w 2350439"/>
                      <a:gd name="connsiteY1526" fmla="*/ 341223 h 2350439"/>
                      <a:gd name="connsiteX1527" fmla="*/ 229590 w 2350439"/>
                      <a:gd name="connsiteY1527" fmla="*/ 341223 h 2350439"/>
                      <a:gd name="connsiteX1528" fmla="*/ 229590 w 2350439"/>
                      <a:gd name="connsiteY1528" fmla="*/ 558114 h 2350439"/>
                      <a:gd name="connsiteX1529" fmla="*/ 334860 w 2350439"/>
                      <a:gd name="connsiteY1529" fmla="*/ 558114 h 2350439"/>
                      <a:gd name="connsiteX1530" fmla="*/ 334860 w 2350439"/>
                      <a:gd name="connsiteY1530" fmla="*/ 452843 h 2350439"/>
                      <a:gd name="connsiteX1531" fmla="*/ 229590 w 2350439"/>
                      <a:gd name="connsiteY1531" fmla="*/ 452843 h 2350439"/>
                      <a:gd name="connsiteX1532" fmla="*/ 229590 w 2350439"/>
                      <a:gd name="connsiteY1532" fmla="*/ 669734 h 2350439"/>
                      <a:gd name="connsiteX1533" fmla="*/ 334860 w 2350439"/>
                      <a:gd name="connsiteY1533" fmla="*/ 669734 h 2350439"/>
                      <a:gd name="connsiteX1534" fmla="*/ 334860 w 2350439"/>
                      <a:gd name="connsiteY1534" fmla="*/ 564464 h 2350439"/>
                      <a:gd name="connsiteX1535" fmla="*/ 229590 w 2350439"/>
                      <a:gd name="connsiteY1535" fmla="*/ 564464 h 2350439"/>
                      <a:gd name="connsiteX1536" fmla="*/ 229590 w 2350439"/>
                      <a:gd name="connsiteY1536" fmla="*/ 781367 h 2350439"/>
                      <a:gd name="connsiteX1537" fmla="*/ 334860 w 2350439"/>
                      <a:gd name="connsiteY1537" fmla="*/ 781367 h 2350439"/>
                      <a:gd name="connsiteX1538" fmla="*/ 334860 w 2350439"/>
                      <a:gd name="connsiteY1538" fmla="*/ 676084 h 2350439"/>
                      <a:gd name="connsiteX1539" fmla="*/ 229590 w 2350439"/>
                      <a:gd name="connsiteY1539" fmla="*/ 676084 h 2350439"/>
                      <a:gd name="connsiteX1540" fmla="*/ 229590 w 2350439"/>
                      <a:gd name="connsiteY1540" fmla="*/ 892988 h 2350439"/>
                      <a:gd name="connsiteX1541" fmla="*/ 334860 w 2350439"/>
                      <a:gd name="connsiteY1541" fmla="*/ 892988 h 2350439"/>
                      <a:gd name="connsiteX1542" fmla="*/ 334860 w 2350439"/>
                      <a:gd name="connsiteY1542" fmla="*/ 787717 h 2350439"/>
                      <a:gd name="connsiteX1543" fmla="*/ 229590 w 2350439"/>
                      <a:gd name="connsiteY1543" fmla="*/ 787717 h 2350439"/>
                      <a:gd name="connsiteX1544" fmla="*/ 229590 w 2350439"/>
                      <a:gd name="connsiteY1544" fmla="*/ 1004608 h 2350439"/>
                      <a:gd name="connsiteX1545" fmla="*/ 334860 w 2350439"/>
                      <a:gd name="connsiteY1545" fmla="*/ 1004608 h 2350439"/>
                      <a:gd name="connsiteX1546" fmla="*/ 334860 w 2350439"/>
                      <a:gd name="connsiteY1546" fmla="*/ 899338 h 2350439"/>
                      <a:gd name="connsiteX1547" fmla="*/ 229590 w 2350439"/>
                      <a:gd name="connsiteY1547" fmla="*/ 899338 h 2350439"/>
                      <a:gd name="connsiteX1548" fmla="*/ 229590 w 2350439"/>
                      <a:gd name="connsiteY1548" fmla="*/ 1116228 h 2350439"/>
                      <a:gd name="connsiteX1549" fmla="*/ 334860 w 2350439"/>
                      <a:gd name="connsiteY1549" fmla="*/ 1116228 h 2350439"/>
                      <a:gd name="connsiteX1550" fmla="*/ 334860 w 2350439"/>
                      <a:gd name="connsiteY1550" fmla="*/ 1010958 h 2350439"/>
                      <a:gd name="connsiteX1551" fmla="*/ 229590 w 2350439"/>
                      <a:gd name="connsiteY1551" fmla="*/ 1010958 h 2350439"/>
                      <a:gd name="connsiteX1552" fmla="*/ 229590 w 2350439"/>
                      <a:gd name="connsiteY1552" fmla="*/ 1227861 h 2350439"/>
                      <a:gd name="connsiteX1553" fmla="*/ 334860 w 2350439"/>
                      <a:gd name="connsiteY1553" fmla="*/ 1227861 h 2350439"/>
                      <a:gd name="connsiteX1554" fmla="*/ 334860 w 2350439"/>
                      <a:gd name="connsiteY1554" fmla="*/ 1122578 h 2350439"/>
                      <a:gd name="connsiteX1555" fmla="*/ 229590 w 2350439"/>
                      <a:gd name="connsiteY1555" fmla="*/ 1122578 h 2350439"/>
                      <a:gd name="connsiteX1556" fmla="*/ 229590 w 2350439"/>
                      <a:gd name="connsiteY1556" fmla="*/ 1339481 h 2350439"/>
                      <a:gd name="connsiteX1557" fmla="*/ 334860 w 2350439"/>
                      <a:gd name="connsiteY1557" fmla="*/ 1339481 h 2350439"/>
                      <a:gd name="connsiteX1558" fmla="*/ 334860 w 2350439"/>
                      <a:gd name="connsiteY1558" fmla="*/ 1234211 h 2350439"/>
                      <a:gd name="connsiteX1559" fmla="*/ 229590 w 2350439"/>
                      <a:gd name="connsiteY1559" fmla="*/ 1234211 h 2350439"/>
                      <a:gd name="connsiteX1560" fmla="*/ 229590 w 2350439"/>
                      <a:gd name="connsiteY1560" fmla="*/ 1451102 h 2350439"/>
                      <a:gd name="connsiteX1561" fmla="*/ 334860 w 2350439"/>
                      <a:gd name="connsiteY1561" fmla="*/ 1451102 h 2350439"/>
                      <a:gd name="connsiteX1562" fmla="*/ 334860 w 2350439"/>
                      <a:gd name="connsiteY1562" fmla="*/ 1345831 h 2350439"/>
                      <a:gd name="connsiteX1563" fmla="*/ 229590 w 2350439"/>
                      <a:gd name="connsiteY1563" fmla="*/ 1345831 h 2350439"/>
                      <a:gd name="connsiteX1564" fmla="*/ 229590 w 2350439"/>
                      <a:gd name="connsiteY1564" fmla="*/ 1562735 h 2350439"/>
                      <a:gd name="connsiteX1565" fmla="*/ 334860 w 2350439"/>
                      <a:gd name="connsiteY1565" fmla="*/ 1562735 h 2350439"/>
                      <a:gd name="connsiteX1566" fmla="*/ 334860 w 2350439"/>
                      <a:gd name="connsiteY1566" fmla="*/ 1457452 h 2350439"/>
                      <a:gd name="connsiteX1567" fmla="*/ 229590 w 2350439"/>
                      <a:gd name="connsiteY1567" fmla="*/ 1457452 h 2350439"/>
                      <a:gd name="connsiteX1568" fmla="*/ 229590 w 2350439"/>
                      <a:gd name="connsiteY1568" fmla="*/ 1674355 h 2350439"/>
                      <a:gd name="connsiteX1569" fmla="*/ 334860 w 2350439"/>
                      <a:gd name="connsiteY1569" fmla="*/ 1674355 h 2350439"/>
                      <a:gd name="connsiteX1570" fmla="*/ 334860 w 2350439"/>
                      <a:gd name="connsiteY1570" fmla="*/ 1569085 h 2350439"/>
                      <a:gd name="connsiteX1571" fmla="*/ 229590 w 2350439"/>
                      <a:gd name="connsiteY1571" fmla="*/ 1569085 h 2350439"/>
                      <a:gd name="connsiteX1572" fmla="*/ 229590 w 2350439"/>
                      <a:gd name="connsiteY1572" fmla="*/ 1785975 h 2350439"/>
                      <a:gd name="connsiteX1573" fmla="*/ 334860 w 2350439"/>
                      <a:gd name="connsiteY1573" fmla="*/ 1785975 h 2350439"/>
                      <a:gd name="connsiteX1574" fmla="*/ 334860 w 2350439"/>
                      <a:gd name="connsiteY1574" fmla="*/ 1680705 h 2350439"/>
                      <a:gd name="connsiteX1575" fmla="*/ 229590 w 2350439"/>
                      <a:gd name="connsiteY1575" fmla="*/ 1680705 h 2350439"/>
                      <a:gd name="connsiteX1576" fmla="*/ 229590 w 2350439"/>
                      <a:gd name="connsiteY1576" fmla="*/ 1897596 h 2350439"/>
                      <a:gd name="connsiteX1577" fmla="*/ 334860 w 2350439"/>
                      <a:gd name="connsiteY1577" fmla="*/ 1897596 h 2350439"/>
                      <a:gd name="connsiteX1578" fmla="*/ 334860 w 2350439"/>
                      <a:gd name="connsiteY1578" fmla="*/ 1792325 h 2350439"/>
                      <a:gd name="connsiteX1579" fmla="*/ 229590 w 2350439"/>
                      <a:gd name="connsiteY1579" fmla="*/ 1792325 h 2350439"/>
                      <a:gd name="connsiteX1580" fmla="*/ 229590 w 2350439"/>
                      <a:gd name="connsiteY1580" fmla="*/ 2009229 h 2350439"/>
                      <a:gd name="connsiteX1581" fmla="*/ 334860 w 2350439"/>
                      <a:gd name="connsiteY1581" fmla="*/ 2009229 h 2350439"/>
                      <a:gd name="connsiteX1582" fmla="*/ 334860 w 2350439"/>
                      <a:gd name="connsiteY1582" fmla="*/ 1903946 h 2350439"/>
                      <a:gd name="connsiteX1583" fmla="*/ 229590 w 2350439"/>
                      <a:gd name="connsiteY1583" fmla="*/ 1903946 h 2350439"/>
                      <a:gd name="connsiteX1584" fmla="*/ 229590 w 2350439"/>
                      <a:gd name="connsiteY1584" fmla="*/ 2120849 h 2350439"/>
                      <a:gd name="connsiteX1585" fmla="*/ 334860 w 2350439"/>
                      <a:gd name="connsiteY1585" fmla="*/ 2120849 h 2350439"/>
                      <a:gd name="connsiteX1586" fmla="*/ 334860 w 2350439"/>
                      <a:gd name="connsiteY1586" fmla="*/ 2015579 h 2350439"/>
                      <a:gd name="connsiteX1587" fmla="*/ 229590 w 2350439"/>
                      <a:gd name="connsiteY1587" fmla="*/ 2015579 h 2350439"/>
                      <a:gd name="connsiteX1588" fmla="*/ 229590 w 2350439"/>
                      <a:gd name="connsiteY1588" fmla="*/ 2232469 h 2350439"/>
                      <a:gd name="connsiteX1589" fmla="*/ 334860 w 2350439"/>
                      <a:gd name="connsiteY1589" fmla="*/ 2232469 h 2350439"/>
                      <a:gd name="connsiteX1590" fmla="*/ 334860 w 2350439"/>
                      <a:gd name="connsiteY1590" fmla="*/ 2127199 h 2350439"/>
                      <a:gd name="connsiteX1591" fmla="*/ 229590 w 2350439"/>
                      <a:gd name="connsiteY1591" fmla="*/ 2127199 h 2350439"/>
                      <a:gd name="connsiteX1592" fmla="*/ 229590 w 2350439"/>
                      <a:gd name="connsiteY1592" fmla="*/ 2344089 h 2350439"/>
                      <a:gd name="connsiteX1593" fmla="*/ 334860 w 2350439"/>
                      <a:gd name="connsiteY1593" fmla="*/ 2344089 h 2350439"/>
                      <a:gd name="connsiteX1594" fmla="*/ 334860 w 2350439"/>
                      <a:gd name="connsiteY1594" fmla="*/ 2238819 h 2350439"/>
                      <a:gd name="connsiteX1595" fmla="*/ 229590 w 2350439"/>
                      <a:gd name="connsiteY1595" fmla="*/ 2238819 h 2350439"/>
                      <a:gd name="connsiteX1596" fmla="*/ 117970 w 2350439"/>
                      <a:gd name="connsiteY1596" fmla="*/ 111620 h 2350439"/>
                      <a:gd name="connsiteX1597" fmla="*/ 223240 w 2350439"/>
                      <a:gd name="connsiteY1597" fmla="*/ 111620 h 2350439"/>
                      <a:gd name="connsiteX1598" fmla="*/ 223240 w 2350439"/>
                      <a:gd name="connsiteY1598" fmla="*/ 6350 h 2350439"/>
                      <a:gd name="connsiteX1599" fmla="*/ 117970 w 2350439"/>
                      <a:gd name="connsiteY1599" fmla="*/ 6350 h 2350439"/>
                      <a:gd name="connsiteX1600" fmla="*/ 117970 w 2350439"/>
                      <a:gd name="connsiteY1600" fmla="*/ 223240 h 2350439"/>
                      <a:gd name="connsiteX1601" fmla="*/ 223240 w 2350439"/>
                      <a:gd name="connsiteY1601" fmla="*/ 223240 h 2350439"/>
                      <a:gd name="connsiteX1602" fmla="*/ 223240 w 2350439"/>
                      <a:gd name="connsiteY1602" fmla="*/ 117970 h 2350439"/>
                      <a:gd name="connsiteX1603" fmla="*/ 117970 w 2350439"/>
                      <a:gd name="connsiteY1603" fmla="*/ 117970 h 2350439"/>
                      <a:gd name="connsiteX1604" fmla="*/ 117970 w 2350439"/>
                      <a:gd name="connsiteY1604" fmla="*/ 334873 h 2350439"/>
                      <a:gd name="connsiteX1605" fmla="*/ 223240 w 2350439"/>
                      <a:gd name="connsiteY1605" fmla="*/ 334873 h 2350439"/>
                      <a:gd name="connsiteX1606" fmla="*/ 223240 w 2350439"/>
                      <a:gd name="connsiteY1606" fmla="*/ 229590 h 2350439"/>
                      <a:gd name="connsiteX1607" fmla="*/ 117970 w 2350439"/>
                      <a:gd name="connsiteY1607" fmla="*/ 229590 h 2350439"/>
                      <a:gd name="connsiteX1608" fmla="*/ 117970 w 2350439"/>
                      <a:gd name="connsiteY1608" fmla="*/ 446493 h 2350439"/>
                      <a:gd name="connsiteX1609" fmla="*/ 223240 w 2350439"/>
                      <a:gd name="connsiteY1609" fmla="*/ 446493 h 2350439"/>
                      <a:gd name="connsiteX1610" fmla="*/ 223240 w 2350439"/>
                      <a:gd name="connsiteY1610" fmla="*/ 341223 h 2350439"/>
                      <a:gd name="connsiteX1611" fmla="*/ 117970 w 2350439"/>
                      <a:gd name="connsiteY1611" fmla="*/ 341223 h 2350439"/>
                      <a:gd name="connsiteX1612" fmla="*/ 117970 w 2350439"/>
                      <a:gd name="connsiteY1612" fmla="*/ 558114 h 2350439"/>
                      <a:gd name="connsiteX1613" fmla="*/ 223240 w 2350439"/>
                      <a:gd name="connsiteY1613" fmla="*/ 558114 h 2350439"/>
                      <a:gd name="connsiteX1614" fmla="*/ 223240 w 2350439"/>
                      <a:gd name="connsiteY1614" fmla="*/ 452843 h 2350439"/>
                      <a:gd name="connsiteX1615" fmla="*/ 117970 w 2350439"/>
                      <a:gd name="connsiteY1615" fmla="*/ 452843 h 2350439"/>
                      <a:gd name="connsiteX1616" fmla="*/ 117970 w 2350439"/>
                      <a:gd name="connsiteY1616" fmla="*/ 669734 h 2350439"/>
                      <a:gd name="connsiteX1617" fmla="*/ 223240 w 2350439"/>
                      <a:gd name="connsiteY1617" fmla="*/ 669734 h 2350439"/>
                      <a:gd name="connsiteX1618" fmla="*/ 223240 w 2350439"/>
                      <a:gd name="connsiteY1618" fmla="*/ 564464 h 2350439"/>
                      <a:gd name="connsiteX1619" fmla="*/ 117970 w 2350439"/>
                      <a:gd name="connsiteY1619" fmla="*/ 564464 h 2350439"/>
                      <a:gd name="connsiteX1620" fmla="*/ 117970 w 2350439"/>
                      <a:gd name="connsiteY1620" fmla="*/ 781367 h 2350439"/>
                      <a:gd name="connsiteX1621" fmla="*/ 223240 w 2350439"/>
                      <a:gd name="connsiteY1621" fmla="*/ 781367 h 2350439"/>
                      <a:gd name="connsiteX1622" fmla="*/ 223240 w 2350439"/>
                      <a:gd name="connsiteY1622" fmla="*/ 676084 h 2350439"/>
                      <a:gd name="connsiteX1623" fmla="*/ 117970 w 2350439"/>
                      <a:gd name="connsiteY1623" fmla="*/ 676084 h 2350439"/>
                      <a:gd name="connsiteX1624" fmla="*/ 117970 w 2350439"/>
                      <a:gd name="connsiteY1624" fmla="*/ 892988 h 2350439"/>
                      <a:gd name="connsiteX1625" fmla="*/ 223240 w 2350439"/>
                      <a:gd name="connsiteY1625" fmla="*/ 892988 h 2350439"/>
                      <a:gd name="connsiteX1626" fmla="*/ 223240 w 2350439"/>
                      <a:gd name="connsiteY1626" fmla="*/ 787717 h 2350439"/>
                      <a:gd name="connsiteX1627" fmla="*/ 117970 w 2350439"/>
                      <a:gd name="connsiteY1627" fmla="*/ 787717 h 2350439"/>
                      <a:gd name="connsiteX1628" fmla="*/ 117970 w 2350439"/>
                      <a:gd name="connsiteY1628" fmla="*/ 1004608 h 2350439"/>
                      <a:gd name="connsiteX1629" fmla="*/ 223240 w 2350439"/>
                      <a:gd name="connsiteY1629" fmla="*/ 1004608 h 2350439"/>
                      <a:gd name="connsiteX1630" fmla="*/ 223240 w 2350439"/>
                      <a:gd name="connsiteY1630" fmla="*/ 899338 h 2350439"/>
                      <a:gd name="connsiteX1631" fmla="*/ 117970 w 2350439"/>
                      <a:gd name="connsiteY1631" fmla="*/ 899338 h 2350439"/>
                      <a:gd name="connsiteX1632" fmla="*/ 117970 w 2350439"/>
                      <a:gd name="connsiteY1632" fmla="*/ 1116228 h 2350439"/>
                      <a:gd name="connsiteX1633" fmla="*/ 223240 w 2350439"/>
                      <a:gd name="connsiteY1633" fmla="*/ 1116228 h 2350439"/>
                      <a:gd name="connsiteX1634" fmla="*/ 223240 w 2350439"/>
                      <a:gd name="connsiteY1634" fmla="*/ 1010958 h 2350439"/>
                      <a:gd name="connsiteX1635" fmla="*/ 117970 w 2350439"/>
                      <a:gd name="connsiteY1635" fmla="*/ 1010958 h 2350439"/>
                      <a:gd name="connsiteX1636" fmla="*/ 117970 w 2350439"/>
                      <a:gd name="connsiteY1636" fmla="*/ 1227861 h 2350439"/>
                      <a:gd name="connsiteX1637" fmla="*/ 223240 w 2350439"/>
                      <a:gd name="connsiteY1637" fmla="*/ 1227861 h 2350439"/>
                      <a:gd name="connsiteX1638" fmla="*/ 223240 w 2350439"/>
                      <a:gd name="connsiteY1638" fmla="*/ 1122578 h 2350439"/>
                      <a:gd name="connsiteX1639" fmla="*/ 117970 w 2350439"/>
                      <a:gd name="connsiteY1639" fmla="*/ 1122578 h 2350439"/>
                      <a:gd name="connsiteX1640" fmla="*/ 117970 w 2350439"/>
                      <a:gd name="connsiteY1640" fmla="*/ 1339481 h 2350439"/>
                      <a:gd name="connsiteX1641" fmla="*/ 223240 w 2350439"/>
                      <a:gd name="connsiteY1641" fmla="*/ 1339481 h 2350439"/>
                      <a:gd name="connsiteX1642" fmla="*/ 223240 w 2350439"/>
                      <a:gd name="connsiteY1642" fmla="*/ 1234211 h 2350439"/>
                      <a:gd name="connsiteX1643" fmla="*/ 117970 w 2350439"/>
                      <a:gd name="connsiteY1643" fmla="*/ 1234211 h 2350439"/>
                      <a:gd name="connsiteX1644" fmla="*/ 117970 w 2350439"/>
                      <a:gd name="connsiteY1644" fmla="*/ 1451102 h 2350439"/>
                      <a:gd name="connsiteX1645" fmla="*/ 223240 w 2350439"/>
                      <a:gd name="connsiteY1645" fmla="*/ 1451102 h 2350439"/>
                      <a:gd name="connsiteX1646" fmla="*/ 223240 w 2350439"/>
                      <a:gd name="connsiteY1646" fmla="*/ 1345831 h 2350439"/>
                      <a:gd name="connsiteX1647" fmla="*/ 117970 w 2350439"/>
                      <a:gd name="connsiteY1647" fmla="*/ 1345831 h 2350439"/>
                      <a:gd name="connsiteX1648" fmla="*/ 117970 w 2350439"/>
                      <a:gd name="connsiteY1648" fmla="*/ 1562735 h 2350439"/>
                      <a:gd name="connsiteX1649" fmla="*/ 223240 w 2350439"/>
                      <a:gd name="connsiteY1649" fmla="*/ 1562735 h 2350439"/>
                      <a:gd name="connsiteX1650" fmla="*/ 223240 w 2350439"/>
                      <a:gd name="connsiteY1650" fmla="*/ 1457452 h 2350439"/>
                      <a:gd name="connsiteX1651" fmla="*/ 117970 w 2350439"/>
                      <a:gd name="connsiteY1651" fmla="*/ 1457452 h 2350439"/>
                      <a:gd name="connsiteX1652" fmla="*/ 117970 w 2350439"/>
                      <a:gd name="connsiteY1652" fmla="*/ 1674355 h 2350439"/>
                      <a:gd name="connsiteX1653" fmla="*/ 223240 w 2350439"/>
                      <a:gd name="connsiteY1653" fmla="*/ 1674355 h 2350439"/>
                      <a:gd name="connsiteX1654" fmla="*/ 223240 w 2350439"/>
                      <a:gd name="connsiteY1654" fmla="*/ 1569085 h 2350439"/>
                      <a:gd name="connsiteX1655" fmla="*/ 117970 w 2350439"/>
                      <a:gd name="connsiteY1655" fmla="*/ 1569085 h 2350439"/>
                      <a:gd name="connsiteX1656" fmla="*/ 117970 w 2350439"/>
                      <a:gd name="connsiteY1656" fmla="*/ 1785975 h 2350439"/>
                      <a:gd name="connsiteX1657" fmla="*/ 223240 w 2350439"/>
                      <a:gd name="connsiteY1657" fmla="*/ 1785975 h 2350439"/>
                      <a:gd name="connsiteX1658" fmla="*/ 223240 w 2350439"/>
                      <a:gd name="connsiteY1658" fmla="*/ 1680705 h 2350439"/>
                      <a:gd name="connsiteX1659" fmla="*/ 117970 w 2350439"/>
                      <a:gd name="connsiteY1659" fmla="*/ 1680705 h 2350439"/>
                      <a:gd name="connsiteX1660" fmla="*/ 117970 w 2350439"/>
                      <a:gd name="connsiteY1660" fmla="*/ 1897596 h 2350439"/>
                      <a:gd name="connsiteX1661" fmla="*/ 223240 w 2350439"/>
                      <a:gd name="connsiteY1661" fmla="*/ 1897596 h 2350439"/>
                      <a:gd name="connsiteX1662" fmla="*/ 223240 w 2350439"/>
                      <a:gd name="connsiteY1662" fmla="*/ 1792325 h 2350439"/>
                      <a:gd name="connsiteX1663" fmla="*/ 117970 w 2350439"/>
                      <a:gd name="connsiteY1663" fmla="*/ 1792325 h 2350439"/>
                      <a:gd name="connsiteX1664" fmla="*/ 117970 w 2350439"/>
                      <a:gd name="connsiteY1664" fmla="*/ 2009229 h 2350439"/>
                      <a:gd name="connsiteX1665" fmla="*/ 223240 w 2350439"/>
                      <a:gd name="connsiteY1665" fmla="*/ 2009229 h 2350439"/>
                      <a:gd name="connsiteX1666" fmla="*/ 223240 w 2350439"/>
                      <a:gd name="connsiteY1666" fmla="*/ 1903946 h 2350439"/>
                      <a:gd name="connsiteX1667" fmla="*/ 117970 w 2350439"/>
                      <a:gd name="connsiteY1667" fmla="*/ 1903946 h 2350439"/>
                      <a:gd name="connsiteX1668" fmla="*/ 117970 w 2350439"/>
                      <a:gd name="connsiteY1668" fmla="*/ 2120849 h 2350439"/>
                      <a:gd name="connsiteX1669" fmla="*/ 223240 w 2350439"/>
                      <a:gd name="connsiteY1669" fmla="*/ 2120849 h 2350439"/>
                      <a:gd name="connsiteX1670" fmla="*/ 223240 w 2350439"/>
                      <a:gd name="connsiteY1670" fmla="*/ 2015579 h 2350439"/>
                      <a:gd name="connsiteX1671" fmla="*/ 117970 w 2350439"/>
                      <a:gd name="connsiteY1671" fmla="*/ 2015579 h 2350439"/>
                      <a:gd name="connsiteX1672" fmla="*/ 117970 w 2350439"/>
                      <a:gd name="connsiteY1672" fmla="*/ 2232469 h 2350439"/>
                      <a:gd name="connsiteX1673" fmla="*/ 223240 w 2350439"/>
                      <a:gd name="connsiteY1673" fmla="*/ 2232469 h 2350439"/>
                      <a:gd name="connsiteX1674" fmla="*/ 223240 w 2350439"/>
                      <a:gd name="connsiteY1674" fmla="*/ 2127199 h 2350439"/>
                      <a:gd name="connsiteX1675" fmla="*/ 117970 w 2350439"/>
                      <a:gd name="connsiteY1675" fmla="*/ 2127199 h 2350439"/>
                      <a:gd name="connsiteX1676" fmla="*/ 117970 w 2350439"/>
                      <a:gd name="connsiteY1676" fmla="*/ 2344089 h 2350439"/>
                      <a:gd name="connsiteX1677" fmla="*/ 223240 w 2350439"/>
                      <a:gd name="connsiteY1677" fmla="*/ 2344089 h 2350439"/>
                      <a:gd name="connsiteX1678" fmla="*/ 223240 w 2350439"/>
                      <a:gd name="connsiteY1678" fmla="*/ 2238819 h 2350439"/>
                      <a:gd name="connsiteX1679" fmla="*/ 117970 w 2350439"/>
                      <a:gd name="connsiteY1679" fmla="*/ 2238819 h 2350439"/>
                      <a:gd name="connsiteX1680" fmla="*/ 6350 w 2350439"/>
                      <a:gd name="connsiteY1680" fmla="*/ 111620 h 2350439"/>
                      <a:gd name="connsiteX1681" fmla="*/ 111620 w 2350439"/>
                      <a:gd name="connsiteY1681" fmla="*/ 111620 h 2350439"/>
                      <a:gd name="connsiteX1682" fmla="*/ 111620 w 2350439"/>
                      <a:gd name="connsiteY1682" fmla="*/ 6350 h 2350439"/>
                      <a:gd name="connsiteX1683" fmla="*/ 6350 w 2350439"/>
                      <a:gd name="connsiteY1683" fmla="*/ 6350 h 2350439"/>
                      <a:gd name="connsiteX1684" fmla="*/ 6350 w 2350439"/>
                      <a:gd name="connsiteY1684" fmla="*/ 223240 h 2350439"/>
                      <a:gd name="connsiteX1685" fmla="*/ 111620 w 2350439"/>
                      <a:gd name="connsiteY1685" fmla="*/ 223240 h 2350439"/>
                      <a:gd name="connsiteX1686" fmla="*/ 111620 w 2350439"/>
                      <a:gd name="connsiteY1686" fmla="*/ 117970 h 2350439"/>
                      <a:gd name="connsiteX1687" fmla="*/ 6350 w 2350439"/>
                      <a:gd name="connsiteY1687" fmla="*/ 117970 h 2350439"/>
                      <a:gd name="connsiteX1688" fmla="*/ 6350 w 2350439"/>
                      <a:gd name="connsiteY1688" fmla="*/ 334873 h 2350439"/>
                      <a:gd name="connsiteX1689" fmla="*/ 111620 w 2350439"/>
                      <a:gd name="connsiteY1689" fmla="*/ 334873 h 2350439"/>
                      <a:gd name="connsiteX1690" fmla="*/ 111620 w 2350439"/>
                      <a:gd name="connsiteY1690" fmla="*/ 229590 h 2350439"/>
                      <a:gd name="connsiteX1691" fmla="*/ 6350 w 2350439"/>
                      <a:gd name="connsiteY1691" fmla="*/ 229590 h 2350439"/>
                      <a:gd name="connsiteX1692" fmla="*/ 6350 w 2350439"/>
                      <a:gd name="connsiteY1692" fmla="*/ 446493 h 2350439"/>
                      <a:gd name="connsiteX1693" fmla="*/ 111620 w 2350439"/>
                      <a:gd name="connsiteY1693" fmla="*/ 446493 h 2350439"/>
                      <a:gd name="connsiteX1694" fmla="*/ 111620 w 2350439"/>
                      <a:gd name="connsiteY1694" fmla="*/ 341223 h 2350439"/>
                      <a:gd name="connsiteX1695" fmla="*/ 6350 w 2350439"/>
                      <a:gd name="connsiteY1695" fmla="*/ 341223 h 2350439"/>
                      <a:gd name="connsiteX1696" fmla="*/ 6350 w 2350439"/>
                      <a:gd name="connsiteY1696" fmla="*/ 558114 h 2350439"/>
                      <a:gd name="connsiteX1697" fmla="*/ 111620 w 2350439"/>
                      <a:gd name="connsiteY1697" fmla="*/ 558114 h 2350439"/>
                      <a:gd name="connsiteX1698" fmla="*/ 111620 w 2350439"/>
                      <a:gd name="connsiteY1698" fmla="*/ 452843 h 2350439"/>
                      <a:gd name="connsiteX1699" fmla="*/ 6350 w 2350439"/>
                      <a:gd name="connsiteY1699" fmla="*/ 452843 h 2350439"/>
                      <a:gd name="connsiteX1700" fmla="*/ 6350 w 2350439"/>
                      <a:gd name="connsiteY1700" fmla="*/ 669734 h 2350439"/>
                      <a:gd name="connsiteX1701" fmla="*/ 111620 w 2350439"/>
                      <a:gd name="connsiteY1701" fmla="*/ 669734 h 2350439"/>
                      <a:gd name="connsiteX1702" fmla="*/ 111620 w 2350439"/>
                      <a:gd name="connsiteY1702" fmla="*/ 564464 h 2350439"/>
                      <a:gd name="connsiteX1703" fmla="*/ 6350 w 2350439"/>
                      <a:gd name="connsiteY1703" fmla="*/ 564464 h 2350439"/>
                      <a:gd name="connsiteX1704" fmla="*/ 6350 w 2350439"/>
                      <a:gd name="connsiteY1704" fmla="*/ 781367 h 2350439"/>
                      <a:gd name="connsiteX1705" fmla="*/ 111620 w 2350439"/>
                      <a:gd name="connsiteY1705" fmla="*/ 781367 h 2350439"/>
                      <a:gd name="connsiteX1706" fmla="*/ 111620 w 2350439"/>
                      <a:gd name="connsiteY1706" fmla="*/ 676084 h 2350439"/>
                      <a:gd name="connsiteX1707" fmla="*/ 6350 w 2350439"/>
                      <a:gd name="connsiteY1707" fmla="*/ 676084 h 2350439"/>
                      <a:gd name="connsiteX1708" fmla="*/ 6350 w 2350439"/>
                      <a:gd name="connsiteY1708" fmla="*/ 892988 h 2350439"/>
                      <a:gd name="connsiteX1709" fmla="*/ 111620 w 2350439"/>
                      <a:gd name="connsiteY1709" fmla="*/ 892988 h 2350439"/>
                      <a:gd name="connsiteX1710" fmla="*/ 111620 w 2350439"/>
                      <a:gd name="connsiteY1710" fmla="*/ 787717 h 2350439"/>
                      <a:gd name="connsiteX1711" fmla="*/ 6350 w 2350439"/>
                      <a:gd name="connsiteY1711" fmla="*/ 787717 h 2350439"/>
                      <a:gd name="connsiteX1712" fmla="*/ 6350 w 2350439"/>
                      <a:gd name="connsiteY1712" fmla="*/ 1004608 h 2350439"/>
                      <a:gd name="connsiteX1713" fmla="*/ 111620 w 2350439"/>
                      <a:gd name="connsiteY1713" fmla="*/ 1004608 h 2350439"/>
                      <a:gd name="connsiteX1714" fmla="*/ 111620 w 2350439"/>
                      <a:gd name="connsiteY1714" fmla="*/ 899338 h 2350439"/>
                      <a:gd name="connsiteX1715" fmla="*/ 6350 w 2350439"/>
                      <a:gd name="connsiteY1715" fmla="*/ 899338 h 2350439"/>
                      <a:gd name="connsiteX1716" fmla="*/ 6350 w 2350439"/>
                      <a:gd name="connsiteY1716" fmla="*/ 1116228 h 2350439"/>
                      <a:gd name="connsiteX1717" fmla="*/ 111620 w 2350439"/>
                      <a:gd name="connsiteY1717" fmla="*/ 1116228 h 2350439"/>
                      <a:gd name="connsiteX1718" fmla="*/ 111620 w 2350439"/>
                      <a:gd name="connsiteY1718" fmla="*/ 1010958 h 2350439"/>
                      <a:gd name="connsiteX1719" fmla="*/ 6350 w 2350439"/>
                      <a:gd name="connsiteY1719" fmla="*/ 1010958 h 2350439"/>
                      <a:gd name="connsiteX1720" fmla="*/ 6350 w 2350439"/>
                      <a:gd name="connsiteY1720" fmla="*/ 1227861 h 2350439"/>
                      <a:gd name="connsiteX1721" fmla="*/ 111620 w 2350439"/>
                      <a:gd name="connsiteY1721" fmla="*/ 1227861 h 2350439"/>
                      <a:gd name="connsiteX1722" fmla="*/ 111620 w 2350439"/>
                      <a:gd name="connsiteY1722" fmla="*/ 1122578 h 2350439"/>
                      <a:gd name="connsiteX1723" fmla="*/ 6350 w 2350439"/>
                      <a:gd name="connsiteY1723" fmla="*/ 1122578 h 2350439"/>
                      <a:gd name="connsiteX1724" fmla="*/ 6350 w 2350439"/>
                      <a:gd name="connsiteY1724" fmla="*/ 1339481 h 2350439"/>
                      <a:gd name="connsiteX1725" fmla="*/ 111620 w 2350439"/>
                      <a:gd name="connsiteY1725" fmla="*/ 1339481 h 2350439"/>
                      <a:gd name="connsiteX1726" fmla="*/ 111620 w 2350439"/>
                      <a:gd name="connsiteY1726" fmla="*/ 1234211 h 2350439"/>
                      <a:gd name="connsiteX1727" fmla="*/ 6350 w 2350439"/>
                      <a:gd name="connsiteY1727" fmla="*/ 1234211 h 2350439"/>
                      <a:gd name="connsiteX1728" fmla="*/ 6350 w 2350439"/>
                      <a:gd name="connsiteY1728" fmla="*/ 1451102 h 2350439"/>
                      <a:gd name="connsiteX1729" fmla="*/ 111620 w 2350439"/>
                      <a:gd name="connsiteY1729" fmla="*/ 1451102 h 2350439"/>
                      <a:gd name="connsiteX1730" fmla="*/ 111620 w 2350439"/>
                      <a:gd name="connsiteY1730" fmla="*/ 1345831 h 2350439"/>
                      <a:gd name="connsiteX1731" fmla="*/ 6350 w 2350439"/>
                      <a:gd name="connsiteY1731" fmla="*/ 1345831 h 2350439"/>
                      <a:gd name="connsiteX1732" fmla="*/ 6350 w 2350439"/>
                      <a:gd name="connsiteY1732" fmla="*/ 1562735 h 2350439"/>
                      <a:gd name="connsiteX1733" fmla="*/ 111620 w 2350439"/>
                      <a:gd name="connsiteY1733" fmla="*/ 1562735 h 2350439"/>
                      <a:gd name="connsiteX1734" fmla="*/ 111620 w 2350439"/>
                      <a:gd name="connsiteY1734" fmla="*/ 1457452 h 2350439"/>
                      <a:gd name="connsiteX1735" fmla="*/ 6350 w 2350439"/>
                      <a:gd name="connsiteY1735" fmla="*/ 1457452 h 2350439"/>
                      <a:gd name="connsiteX1736" fmla="*/ 6350 w 2350439"/>
                      <a:gd name="connsiteY1736" fmla="*/ 1674355 h 2350439"/>
                      <a:gd name="connsiteX1737" fmla="*/ 111620 w 2350439"/>
                      <a:gd name="connsiteY1737" fmla="*/ 1674355 h 2350439"/>
                      <a:gd name="connsiteX1738" fmla="*/ 111620 w 2350439"/>
                      <a:gd name="connsiteY1738" fmla="*/ 1569085 h 2350439"/>
                      <a:gd name="connsiteX1739" fmla="*/ 6350 w 2350439"/>
                      <a:gd name="connsiteY1739" fmla="*/ 1569085 h 2350439"/>
                      <a:gd name="connsiteX1740" fmla="*/ 6350 w 2350439"/>
                      <a:gd name="connsiteY1740" fmla="*/ 1785975 h 2350439"/>
                      <a:gd name="connsiteX1741" fmla="*/ 111620 w 2350439"/>
                      <a:gd name="connsiteY1741" fmla="*/ 1785975 h 2350439"/>
                      <a:gd name="connsiteX1742" fmla="*/ 111620 w 2350439"/>
                      <a:gd name="connsiteY1742" fmla="*/ 1680705 h 2350439"/>
                      <a:gd name="connsiteX1743" fmla="*/ 6350 w 2350439"/>
                      <a:gd name="connsiteY1743" fmla="*/ 1680705 h 2350439"/>
                      <a:gd name="connsiteX1744" fmla="*/ 6350 w 2350439"/>
                      <a:gd name="connsiteY1744" fmla="*/ 1897596 h 2350439"/>
                      <a:gd name="connsiteX1745" fmla="*/ 111620 w 2350439"/>
                      <a:gd name="connsiteY1745" fmla="*/ 1897596 h 2350439"/>
                      <a:gd name="connsiteX1746" fmla="*/ 111620 w 2350439"/>
                      <a:gd name="connsiteY1746" fmla="*/ 1792325 h 2350439"/>
                      <a:gd name="connsiteX1747" fmla="*/ 6350 w 2350439"/>
                      <a:gd name="connsiteY1747" fmla="*/ 1792325 h 2350439"/>
                      <a:gd name="connsiteX1748" fmla="*/ 6350 w 2350439"/>
                      <a:gd name="connsiteY1748" fmla="*/ 2009229 h 2350439"/>
                      <a:gd name="connsiteX1749" fmla="*/ 111620 w 2350439"/>
                      <a:gd name="connsiteY1749" fmla="*/ 2009229 h 2350439"/>
                      <a:gd name="connsiteX1750" fmla="*/ 111620 w 2350439"/>
                      <a:gd name="connsiteY1750" fmla="*/ 1903946 h 2350439"/>
                      <a:gd name="connsiteX1751" fmla="*/ 6350 w 2350439"/>
                      <a:gd name="connsiteY1751" fmla="*/ 1903946 h 2350439"/>
                      <a:gd name="connsiteX1752" fmla="*/ 6350 w 2350439"/>
                      <a:gd name="connsiteY1752" fmla="*/ 2120849 h 2350439"/>
                      <a:gd name="connsiteX1753" fmla="*/ 111620 w 2350439"/>
                      <a:gd name="connsiteY1753" fmla="*/ 2120849 h 2350439"/>
                      <a:gd name="connsiteX1754" fmla="*/ 111620 w 2350439"/>
                      <a:gd name="connsiteY1754" fmla="*/ 2015579 h 2350439"/>
                      <a:gd name="connsiteX1755" fmla="*/ 6350 w 2350439"/>
                      <a:gd name="connsiteY1755" fmla="*/ 2015579 h 2350439"/>
                      <a:gd name="connsiteX1756" fmla="*/ 6350 w 2350439"/>
                      <a:gd name="connsiteY1756" fmla="*/ 2232469 h 2350439"/>
                      <a:gd name="connsiteX1757" fmla="*/ 111620 w 2350439"/>
                      <a:gd name="connsiteY1757" fmla="*/ 2232469 h 2350439"/>
                      <a:gd name="connsiteX1758" fmla="*/ 111620 w 2350439"/>
                      <a:gd name="connsiteY1758" fmla="*/ 2127199 h 2350439"/>
                      <a:gd name="connsiteX1759" fmla="*/ 6350 w 2350439"/>
                      <a:gd name="connsiteY1759" fmla="*/ 2127199 h 2350439"/>
                      <a:gd name="connsiteX1760" fmla="*/ 6350 w 2350439"/>
                      <a:gd name="connsiteY1760" fmla="*/ 2344089 h 2350439"/>
                      <a:gd name="connsiteX1761" fmla="*/ 111620 w 2350439"/>
                      <a:gd name="connsiteY1761" fmla="*/ 2344089 h 2350439"/>
                      <a:gd name="connsiteX1762" fmla="*/ 111620 w 2350439"/>
                      <a:gd name="connsiteY1762" fmla="*/ 2238819 h 2350439"/>
                      <a:gd name="connsiteX1763" fmla="*/ 6350 w 2350439"/>
                      <a:gd name="connsiteY1763" fmla="*/ 2238819 h 2350439"/>
                      <a:gd name="connsiteX1764" fmla="*/ 0 w 2350439"/>
                      <a:gd name="connsiteY1764" fmla="*/ 2347270 h 2350439"/>
                      <a:gd name="connsiteX1765" fmla="*/ 0 w 2350439"/>
                      <a:gd name="connsiteY1765" fmla="*/ 3168 h 2350439"/>
                      <a:gd name="connsiteX1766" fmla="*/ 3168 w 2350439"/>
                      <a:gd name="connsiteY1766" fmla="*/ 3168 h 2350439"/>
                      <a:gd name="connsiteX1767" fmla="*/ 3168 w 2350439"/>
                      <a:gd name="connsiteY1767" fmla="*/ 0 h 2350439"/>
                      <a:gd name="connsiteX1768" fmla="*/ 2347270 w 2350439"/>
                      <a:gd name="connsiteY1768" fmla="*/ 0 h 2350439"/>
                      <a:gd name="connsiteX1769" fmla="*/ 2347270 w 2350439"/>
                      <a:gd name="connsiteY1769" fmla="*/ 3168 h 2350439"/>
                      <a:gd name="connsiteX1770" fmla="*/ 2350439 w 2350439"/>
                      <a:gd name="connsiteY1770" fmla="*/ 3168 h 2350439"/>
                      <a:gd name="connsiteX1771" fmla="*/ 2350439 w 2350439"/>
                      <a:gd name="connsiteY1771" fmla="*/ 2347270 h 2350439"/>
                      <a:gd name="connsiteX1772" fmla="*/ 2347270 w 2350439"/>
                      <a:gd name="connsiteY1772" fmla="*/ 2347270 h 2350439"/>
                      <a:gd name="connsiteX1773" fmla="*/ 2347270 w 2350439"/>
                      <a:gd name="connsiteY1773" fmla="*/ 2350439 h 2350439"/>
                      <a:gd name="connsiteX1774" fmla="*/ 3168 w 2350439"/>
                      <a:gd name="connsiteY1774" fmla="*/ 2350439 h 2350439"/>
                      <a:gd name="connsiteX1775" fmla="*/ 3168 w 2350439"/>
                      <a:gd name="connsiteY1775" fmla="*/ 2347270 h 2350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</a:cxnLst>
                    <a:rect l="l" t="t" r="r" b="b"/>
                    <a:pathLst>
                      <a:path w="2350439" h="2350439">
                        <a:moveTo>
                          <a:pt x="2238819" y="111620"/>
                        </a:moveTo>
                        <a:lnTo>
                          <a:pt x="2344089" y="111620"/>
                        </a:lnTo>
                        <a:lnTo>
                          <a:pt x="2344089" y="6350"/>
                        </a:lnTo>
                        <a:lnTo>
                          <a:pt x="2238819" y="6350"/>
                        </a:lnTo>
                        <a:close/>
                        <a:moveTo>
                          <a:pt x="2238819" y="223240"/>
                        </a:moveTo>
                        <a:lnTo>
                          <a:pt x="2344089" y="223240"/>
                        </a:lnTo>
                        <a:lnTo>
                          <a:pt x="2344089" y="117970"/>
                        </a:lnTo>
                        <a:lnTo>
                          <a:pt x="2238819" y="117970"/>
                        </a:lnTo>
                        <a:close/>
                        <a:moveTo>
                          <a:pt x="2238819" y="334873"/>
                        </a:moveTo>
                        <a:lnTo>
                          <a:pt x="2344089" y="334873"/>
                        </a:lnTo>
                        <a:lnTo>
                          <a:pt x="2344089" y="229590"/>
                        </a:lnTo>
                        <a:lnTo>
                          <a:pt x="2238819" y="229590"/>
                        </a:lnTo>
                        <a:close/>
                        <a:moveTo>
                          <a:pt x="2238819" y="446493"/>
                        </a:moveTo>
                        <a:lnTo>
                          <a:pt x="2344089" y="446493"/>
                        </a:lnTo>
                        <a:lnTo>
                          <a:pt x="2344089" y="341223"/>
                        </a:lnTo>
                        <a:lnTo>
                          <a:pt x="2238819" y="341223"/>
                        </a:lnTo>
                        <a:close/>
                        <a:moveTo>
                          <a:pt x="2238819" y="558114"/>
                        </a:moveTo>
                        <a:lnTo>
                          <a:pt x="2344089" y="558114"/>
                        </a:lnTo>
                        <a:lnTo>
                          <a:pt x="2344089" y="452843"/>
                        </a:lnTo>
                        <a:lnTo>
                          <a:pt x="2238819" y="452843"/>
                        </a:lnTo>
                        <a:close/>
                        <a:moveTo>
                          <a:pt x="2238819" y="669734"/>
                        </a:moveTo>
                        <a:lnTo>
                          <a:pt x="2344089" y="669734"/>
                        </a:lnTo>
                        <a:lnTo>
                          <a:pt x="2344089" y="564464"/>
                        </a:lnTo>
                        <a:lnTo>
                          <a:pt x="2238819" y="564464"/>
                        </a:lnTo>
                        <a:close/>
                        <a:moveTo>
                          <a:pt x="2238819" y="781367"/>
                        </a:moveTo>
                        <a:lnTo>
                          <a:pt x="2344089" y="781367"/>
                        </a:lnTo>
                        <a:lnTo>
                          <a:pt x="2344089" y="676084"/>
                        </a:lnTo>
                        <a:lnTo>
                          <a:pt x="2238819" y="676084"/>
                        </a:lnTo>
                        <a:close/>
                        <a:moveTo>
                          <a:pt x="2238819" y="892988"/>
                        </a:moveTo>
                        <a:lnTo>
                          <a:pt x="2344089" y="892988"/>
                        </a:lnTo>
                        <a:lnTo>
                          <a:pt x="2344089" y="787717"/>
                        </a:lnTo>
                        <a:lnTo>
                          <a:pt x="2238819" y="787717"/>
                        </a:lnTo>
                        <a:close/>
                        <a:moveTo>
                          <a:pt x="2238819" y="1004608"/>
                        </a:moveTo>
                        <a:lnTo>
                          <a:pt x="2344089" y="1004608"/>
                        </a:lnTo>
                        <a:lnTo>
                          <a:pt x="2344089" y="899338"/>
                        </a:lnTo>
                        <a:lnTo>
                          <a:pt x="2238819" y="899338"/>
                        </a:lnTo>
                        <a:close/>
                        <a:moveTo>
                          <a:pt x="2238819" y="1116228"/>
                        </a:moveTo>
                        <a:lnTo>
                          <a:pt x="2344089" y="1116228"/>
                        </a:lnTo>
                        <a:lnTo>
                          <a:pt x="2344089" y="1010958"/>
                        </a:lnTo>
                        <a:lnTo>
                          <a:pt x="2238819" y="1010958"/>
                        </a:lnTo>
                        <a:close/>
                        <a:moveTo>
                          <a:pt x="2238819" y="1227861"/>
                        </a:moveTo>
                        <a:lnTo>
                          <a:pt x="2344089" y="1227861"/>
                        </a:lnTo>
                        <a:lnTo>
                          <a:pt x="2344089" y="1122578"/>
                        </a:lnTo>
                        <a:lnTo>
                          <a:pt x="2238819" y="1122578"/>
                        </a:lnTo>
                        <a:close/>
                        <a:moveTo>
                          <a:pt x="2238819" y="1339481"/>
                        </a:moveTo>
                        <a:lnTo>
                          <a:pt x="2344089" y="1339481"/>
                        </a:lnTo>
                        <a:lnTo>
                          <a:pt x="2344089" y="1234211"/>
                        </a:lnTo>
                        <a:lnTo>
                          <a:pt x="2238819" y="1234211"/>
                        </a:lnTo>
                        <a:close/>
                        <a:moveTo>
                          <a:pt x="2238819" y="1451102"/>
                        </a:moveTo>
                        <a:lnTo>
                          <a:pt x="2344089" y="1451102"/>
                        </a:lnTo>
                        <a:lnTo>
                          <a:pt x="2344089" y="1345831"/>
                        </a:lnTo>
                        <a:lnTo>
                          <a:pt x="2238819" y="1345831"/>
                        </a:lnTo>
                        <a:close/>
                        <a:moveTo>
                          <a:pt x="2238819" y="1562735"/>
                        </a:moveTo>
                        <a:lnTo>
                          <a:pt x="2344089" y="1562735"/>
                        </a:lnTo>
                        <a:lnTo>
                          <a:pt x="2344089" y="1457452"/>
                        </a:lnTo>
                        <a:lnTo>
                          <a:pt x="2238819" y="1457452"/>
                        </a:lnTo>
                        <a:close/>
                        <a:moveTo>
                          <a:pt x="2238819" y="1674355"/>
                        </a:moveTo>
                        <a:lnTo>
                          <a:pt x="2344089" y="1674355"/>
                        </a:lnTo>
                        <a:lnTo>
                          <a:pt x="2344089" y="1569085"/>
                        </a:lnTo>
                        <a:lnTo>
                          <a:pt x="2238819" y="1569085"/>
                        </a:lnTo>
                        <a:close/>
                        <a:moveTo>
                          <a:pt x="2238819" y="1785975"/>
                        </a:moveTo>
                        <a:lnTo>
                          <a:pt x="2344089" y="1785975"/>
                        </a:lnTo>
                        <a:lnTo>
                          <a:pt x="2344089" y="1680705"/>
                        </a:lnTo>
                        <a:lnTo>
                          <a:pt x="2238819" y="1680705"/>
                        </a:lnTo>
                        <a:close/>
                        <a:moveTo>
                          <a:pt x="2238819" y="1897596"/>
                        </a:moveTo>
                        <a:lnTo>
                          <a:pt x="2344089" y="1897596"/>
                        </a:lnTo>
                        <a:lnTo>
                          <a:pt x="2344089" y="1792325"/>
                        </a:lnTo>
                        <a:lnTo>
                          <a:pt x="2238819" y="1792325"/>
                        </a:lnTo>
                        <a:close/>
                        <a:moveTo>
                          <a:pt x="2238819" y="2009229"/>
                        </a:moveTo>
                        <a:lnTo>
                          <a:pt x="2344089" y="2009229"/>
                        </a:lnTo>
                        <a:lnTo>
                          <a:pt x="2344089" y="1903946"/>
                        </a:lnTo>
                        <a:lnTo>
                          <a:pt x="2238819" y="1903946"/>
                        </a:lnTo>
                        <a:close/>
                        <a:moveTo>
                          <a:pt x="2238819" y="2120849"/>
                        </a:moveTo>
                        <a:lnTo>
                          <a:pt x="2344089" y="2120849"/>
                        </a:lnTo>
                        <a:lnTo>
                          <a:pt x="2344089" y="2015579"/>
                        </a:lnTo>
                        <a:lnTo>
                          <a:pt x="2238819" y="2015579"/>
                        </a:lnTo>
                        <a:close/>
                        <a:moveTo>
                          <a:pt x="2238819" y="2232469"/>
                        </a:moveTo>
                        <a:lnTo>
                          <a:pt x="2344089" y="2232469"/>
                        </a:lnTo>
                        <a:lnTo>
                          <a:pt x="2344089" y="2127199"/>
                        </a:lnTo>
                        <a:lnTo>
                          <a:pt x="2238819" y="2127199"/>
                        </a:lnTo>
                        <a:close/>
                        <a:moveTo>
                          <a:pt x="2238819" y="2344089"/>
                        </a:moveTo>
                        <a:lnTo>
                          <a:pt x="2344089" y="2344089"/>
                        </a:lnTo>
                        <a:lnTo>
                          <a:pt x="2344089" y="2238819"/>
                        </a:lnTo>
                        <a:lnTo>
                          <a:pt x="2238819" y="2238819"/>
                        </a:lnTo>
                        <a:close/>
                        <a:moveTo>
                          <a:pt x="2127199" y="111620"/>
                        </a:moveTo>
                        <a:lnTo>
                          <a:pt x="2232469" y="111620"/>
                        </a:lnTo>
                        <a:lnTo>
                          <a:pt x="2232469" y="6350"/>
                        </a:lnTo>
                        <a:lnTo>
                          <a:pt x="2127199" y="6350"/>
                        </a:lnTo>
                        <a:close/>
                        <a:moveTo>
                          <a:pt x="2127199" y="223240"/>
                        </a:moveTo>
                        <a:lnTo>
                          <a:pt x="2232469" y="223240"/>
                        </a:lnTo>
                        <a:lnTo>
                          <a:pt x="2232469" y="117970"/>
                        </a:lnTo>
                        <a:lnTo>
                          <a:pt x="2127199" y="117970"/>
                        </a:lnTo>
                        <a:close/>
                        <a:moveTo>
                          <a:pt x="2127199" y="334873"/>
                        </a:moveTo>
                        <a:lnTo>
                          <a:pt x="2232469" y="334873"/>
                        </a:lnTo>
                        <a:lnTo>
                          <a:pt x="2232469" y="229590"/>
                        </a:lnTo>
                        <a:lnTo>
                          <a:pt x="2127199" y="229590"/>
                        </a:lnTo>
                        <a:close/>
                        <a:moveTo>
                          <a:pt x="2127199" y="446493"/>
                        </a:moveTo>
                        <a:lnTo>
                          <a:pt x="2232469" y="446493"/>
                        </a:lnTo>
                        <a:lnTo>
                          <a:pt x="2232469" y="341223"/>
                        </a:lnTo>
                        <a:lnTo>
                          <a:pt x="2127199" y="341223"/>
                        </a:lnTo>
                        <a:close/>
                        <a:moveTo>
                          <a:pt x="2127199" y="558114"/>
                        </a:moveTo>
                        <a:lnTo>
                          <a:pt x="2232469" y="558114"/>
                        </a:lnTo>
                        <a:lnTo>
                          <a:pt x="2232469" y="452843"/>
                        </a:lnTo>
                        <a:lnTo>
                          <a:pt x="2127199" y="452843"/>
                        </a:lnTo>
                        <a:close/>
                        <a:moveTo>
                          <a:pt x="2127199" y="669734"/>
                        </a:moveTo>
                        <a:lnTo>
                          <a:pt x="2232469" y="669734"/>
                        </a:lnTo>
                        <a:lnTo>
                          <a:pt x="2232469" y="564464"/>
                        </a:lnTo>
                        <a:lnTo>
                          <a:pt x="2127199" y="564464"/>
                        </a:lnTo>
                        <a:close/>
                        <a:moveTo>
                          <a:pt x="2127199" y="781367"/>
                        </a:moveTo>
                        <a:lnTo>
                          <a:pt x="2232469" y="781367"/>
                        </a:lnTo>
                        <a:lnTo>
                          <a:pt x="2232469" y="676084"/>
                        </a:lnTo>
                        <a:lnTo>
                          <a:pt x="2127199" y="676084"/>
                        </a:lnTo>
                        <a:close/>
                        <a:moveTo>
                          <a:pt x="2127199" y="892988"/>
                        </a:moveTo>
                        <a:lnTo>
                          <a:pt x="2232469" y="892988"/>
                        </a:lnTo>
                        <a:lnTo>
                          <a:pt x="2232469" y="787717"/>
                        </a:lnTo>
                        <a:lnTo>
                          <a:pt x="2127199" y="787717"/>
                        </a:lnTo>
                        <a:close/>
                        <a:moveTo>
                          <a:pt x="2127199" y="1004608"/>
                        </a:moveTo>
                        <a:lnTo>
                          <a:pt x="2232469" y="1004608"/>
                        </a:lnTo>
                        <a:lnTo>
                          <a:pt x="2232469" y="899338"/>
                        </a:lnTo>
                        <a:lnTo>
                          <a:pt x="2127199" y="899338"/>
                        </a:lnTo>
                        <a:close/>
                        <a:moveTo>
                          <a:pt x="2127199" y="1116228"/>
                        </a:moveTo>
                        <a:lnTo>
                          <a:pt x="2232469" y="1116228"/>
                        </a:lnTo>
                        <a:lnTo>
                          <a:pt x="2232469" y="1010958"/>
                        </a:lnTo>
                        <a:lnTo>
                          <a:pt x="2127199" y="1010958"/>
                        </a:lnTo>
                        <a:close/>
                        <a:moveTo>
                          <a:pt x="2127199" y="1227861"/>
                        </a:moveTo>
                        <a:lnTo>
                          <a:pt x="2232469" y="1227861"/>
                        </a:lnTo>
                        <a:lnTo>
                          <a:pt x="2232469" y="1122578"/>
                        </a:lnTo>
                        <a:lnTo>
                          <a:pt x="2127199" y="1122578"/>
                        </a:lnTo>
                        <a:close/>
                        <a:moveTo>
                          <a:pt x="2127199" y="1339481"/>
                        </a:moveTo>
                        <a:lnTo>
                          <a:pt x="2232469" y="1339481"/>
                        </a:lnTo>
                        <a:lnTo>
                          <a:pt x="2232469" y="1234211"/>
                        </a:lnTo>
                        <a:lnTo>
                          <a:pt x="2127199" y="1234211"/>
                        </a:lnTo>
                        <a:close/>
                        <a:moveTo>
                          <a:pt x="2127199" y="1451102"/>
                        </a:moveTo>
                        <a:lnTo>
                          <a:pt x="2232469" y="1451102"/>
                        </a:lnTo>
                        <a:lnTo>
                          <a:pt x="2232469" y="1345831"/>
                        </a:lnTo>
                        <a:lnTo>
                          <a:pt x="2127199" y="1345831"/>
                        </a:lnTo>
                        <a:close/>
                        <a:moveTo>
                          <a:pt x="2127199" y="1562735"/>
                        </a:moveTo>
                        <a:lnTo>
                          <a:pt x="2232469" y="1562735"/>
                        </a:lnTo>
                        <a:lnTo>
                          <a:pt x="2232469" y="1457452"/>
                        </a:lnTo>
                        <a:lnTo>
                          <a:pt x="2127199" y="1457452"/>
                        </a:lnTo>
                        <a:close/>
                        <a:moveTo>
                          <a:pt x="2127199" y="1674355"/>
                        </a:moveTo>
                        <a:lnTo>
                          <a:pt x="2232469" y="1674355"/>
                        </a:lnTo>
                        <a:lnTo>
                          <a:pt x="2232469" y="1569085"/>
                        </a:lnTo>
                        <a:lnTo>
                          <a:pt x="2127199" y="1569085"/>
                        </a:lnTo>
                        <a:close/>
                        <a:moveTo>
                          <a:pt x="2127199" y="1785975"/>
                        </a:moveTo>
                        <a:lnTo>
                          <a:pt x="2232469" y="1785975"/>
                        </a:lnTo>
                        <a:lnTo>
                          <a:pt x="2232469" y="1680705"/>
                        </a:lnTo>
                        <a:lnTo>
                          <a:pt x="2127199" y="1680705"/>
                        </a:lnTo>
                        <a:close/>
                        <a:moveTo>
                          <a:pt x="2127199" y="1897596"/>
                        </a:moveTo>
                        <a:lnTo>
                          <a:pt x="2232469" y="1897596"/>
                        </a:lnTo>
                        <a:lnTo>
                          <a:pt x="2232469" y="1792325"/>
                        </a:lnTo>
                        <a:lnTo>
                          <a:pt x="2127199" y="1792325"/>
                        </a:lnTo>
                        <a:close/>
                        <a:moveTo>
                          <a:pt x="2127199" y="2009229"/>
                        </a:moveTo>
                        <a:lnTo>
                          <a:pt x="2232469" y="2009229"/>
                        </a:lnTo>
                        <a:lnTo>
                          <a:pt x="2232469" y="1903946"/>
                        </a:lnTo>
                        <a:lnTo>
                          <a:pt x="2127199" y="1903946"/>
                        </a:lnTo>
                        <a:close/>
                        <a:moveTo>
                          <a:pt x="2127199" y="2120849"/>
                        </a:moveTo>
                        <a:lnTo>
                          <a:pt x="2232469" y="2120849"/>
                        </a:lnTo>
                        <a:lnTo>
                          <a:pt x="2232469" y="2015579"/>
                        </a:lnTo>
                        <a:lnTo>
                          <a:pt x="2127199" y="2015579"/>
                        </a:lnTo>
                        <a:close/>
                        <a:moveTo>
                          <a:pt x="2127199" y="2232469"/>
                        </a:moveTo>
                        <a:lnTo>
                          <a:pt x="2232469" y="2232469"/>
                        </a:lnTo>
                        <a:lnTo>
                          <a:pt x="2232469" y="2127199"/>
                        </a:lnTo>
                        <a:lnTo>
                          <a:pt x="2127199" y="2127199"/>
                        </a:lnTo>
                        <a:close/>
                        <a:moveTo>
                          <a:pt x="2127199" y="2344089"/>
                        </a:moveTo>
                        <a:lnTo>
                          <a:pt x="2232469" y="2344089"/>
                        </a:lnTo>
                        <a:lnTo>
                          <a:pt x="2232469" y="2238819"/>
                        </a:lnTo>
                        <a:lnTo>
                          <a:pt x="2127199" y="2238819"/>
                        </a:lnTo>
                        <a:close/>
                        <a:moveTo>
                          <a:pt x="2015566" y="111620"/>
                        </a:moveTo>
                        <a:lnTo>
                          <a:pt x="2120849" y="111620"/>
                        </a:lnTo>
                        <a:lnTo>
                          <a:pt x="2120849" y="6350"/>
                        </a:lnTo>
                        <a:lnTo>
                          <a:pt x="2015566" y="6350"/>
                        </a:lnTo>
                        <a:close/>
                        <a:moveTo>
                          <a:pt x="2015566" y="223240"/>
                        </a:moveTo>
                        <a:lnTo>
                          <a:pt x="2120849" y="223240"/>
                        </a:lnTo>
                        <a:lnTo>
                          <a:pt x="2120849" y="117970"/>
                        </a:lnTo>
                        <a:lnTo>
                          <a:pt x="2015566" y="117970"/>
                        </a:lnTo>
                        <a:close/>
                        <a:moveTo>
                          <a:pt x="2015566" y="334873"/>
                        </a:moveTo>
                        <a:lnTo>
                          <a:pt x="2120849" y="334873"/>
                        </a:lnTo>
                        <a:lnTo>
                          <a:pt x="2120849" y="229590"/>
                        </a:lnTo>
                        <a:lnTo>
                          <a:pt x="2015566" y="229590"/>
                        </a:lnTo>
                        <a:close/>
                        <a:moveTo>
                          <a:pt x="2015566" y="446493"/>
                        </a:moveTo>
                        <a:lnTo>
                          <a:pt x="2120849" y="446493"/>
                        </a:lnTo>
                        <a:lnTo>
                          <a:pt x="2120849" y="341223"/>
                        </a:lnTo>
                        <a:lnTo>
                          <a:pt x="2015566" y="341223"/>
                        </a:lnTo>
                        <a:close/>
                        <a:moveTo>
                          <a:pt x="2015566" y="558114"/>
                        </a:moveTo>
                        <a:lnTo>
                          <a:pt x="2120849" y="558114"/>
                        </a:lnTo>
                        <a:lnTo>
                          <a:pt x="2120849" y="452843"/>
                        </a:lnTo>
                        <a:lnTo>
                          <a:pt x="2015566" y="452843"/>
                        </a:lnTo>
                        <a:close/>
                        <a:moveTo>
                          <a:pt x="2015566" y="669734"/>
                        </a:moveTo>
                        <a:lnTo>
                          <a:pt x="2120849" y="669734"/>
                        </a:lnTo>
                        <a:lnTo>
                          <a:pt x="2120849" y="564464"/>
                        </a:lnTo>
                        <a:lnTo>
                          <a:pt x="2015566" y="564464"/>
                        </a:lnTo>
                        <a:close/>
                        <a:moveTo>
                          <a:pt x="2015566" y="781367"/>
                        </a:moveTo>
                        <a:lnTo>
                          <a:pt x="2120849" y="781367"/>
                        </a:lnTo>
                        <a:lnTo>
                          <a:pt x="2120849" y="676084"/>
                        </a:lnTo>
                        <a:lnTo>
                          <a:pt x="2015566" y="676084"/>
                        </a:lnTo>
                        <a:close/>
                        <a:moveTo>
                          <a:pt x="2015566" y="892988"/>
                        </a:moveTo>
                        <a:lnTo>
                          <a:pt x="2120849" y="892988"/>
                        </a:lnTo>
                        <a:lnTo>
                          <a:pt x="2120849" y="787717"/>
                        </a:lnTo>
                        <a:lnTo>
                          <a:pt x="2015566" y="787717"/>
                        </a:lnTo>
                        <a:close/>
                        <a:moveTo>
                          <a:pt x="2015566" y="1004608"/>
                        </a:moveTo>
                        <a:lnTo>
                          <a:pt x="2120849" y="1004608"/>
                        </a:lnTo>
                        <a:lnTo>
                          <a:pt x="2120849" y="899338"/>
                        </a:lnTo>
                        <a:lnTo>
                          <a:pt x="2015566" y="899338"/>
                        </a:lnTo>
                        <a:close/>
                        <a:moveTo>
                          <a:pt x="2015566" y="1116228"/>
                        </a:moveTo>
                        <a:lnTo>
                          <a:pt x="2120849" y="1116228"/>
                        </a:lnTo>
                        <a:lnTo>
                          <a:pt x="2120849" y="1010958"/>
                        </a:lnTo>
                        <a:lnTo>
                          <a:pt x="2015566" y="1010958"/>
                        </a:lnTo>
                        <a:close/>
                        <a:moveTo>
                          <a:pt x="2015566" y="1227861"/>
                        </a:moveTo>
                        <a:lnTo>
                          <a:pt x="2120849" y="1227861"/>
                        </a:lnTo>
                        <a:lnTo>
                          <a:pt x="2120849" y="1122578"/>
                        </a:lnTo>
                        <a:lnTo>
                          <a:pt x="2015566" y="1122578"/>
                        </a:lnTo>
                        <a:close/>
                        <a:moveTo>
                          <a:pt x="2015566" y="1339481"/>
                        </a:moveTo>
                        <a:lnTo>
                          <a:pt x="2120849" y="1339481"/>
                        </a:lnTo>
                        <a:lnTo>
                          <a:pt x="2120849" y="1234211"/>
                        </a:lnTo>
                        <a:lnTo>
                          <a:pt x="2015566" y="1234211"/>
                        </a:lnTo>
                        <a:close/>
                        <a:moveTo>
                          <a:pt x="2015566" y="1451102"/>
                        </a:moveTo>
                        <a:lnTo>
                          <a:pt x="2120849" y="1451102"/>
                        </a:lnTo>
                        <a:lnTo>
                          <a:pt x="2120849" y="1345831"/>
                        </a:lnTo>
                        <a:lnTo>
                          <a:pt x="2015566" y="1345831"/>
                        </a:lnTo>
                        <a:close/>
                        <a:moveTo>
                          <a:pt x="2015566" y="1562735"/>
                        </a:moveTo>
                        <a:lnTo>
                          <a:pt x="2120849" y="1562735"/>
                        </a:lnTo>
                        <a:lnTo>
                          <a:pt x="2120849" y="1457452"/>
                        </a:lnTo>
                        <a:lnTo>
                          <a:pt x="2015566" y="1457452"/>
                        </a:lnTo>
                        <a:close/>
                        <a:moveTo>
                          <a:pt x="2015566" y="1674355"/>
                        </a:moveTo>
                        <a:lnTo>
                          <a:pt x="2120849" y="1674355"/>
                        </a:lnTo>
                        <a:lnTo>
                          <a:pt x="2120849" y="1569085"/>
                        </a:lnTo>
                        <a:lnTo>
                          <a:pt x="2015566" y="1569085"/>
                        </a:lnTo>
                        <a:close/>
                        <a:moveTo>
                          <a:pt x="2015566" y="1785975"/>
                        </a:moveTo>
                        <a:lnTo>
                          <a:pt x="2120849" y="1785975"/>
                        </a:lnTo>
                        <a:lnTo>
                          <a:pt x="2120849" y="1680705"/>
                        </a:lnTo>
                        <a:lnTo>
                          <a:pt x="2015566" y="1680705"/>
                        </a:lnTo>
                        <a:close/>
                        <a:moveTo>
                          <a:pt x="2015566" y="1897596"/>
                        </a:moveTo>
                        <a:lnTo>
                          <a:pt x="2120849" y="1897596"/>
                        </a:lnTo>
                        <a:lnTo>
                          <a:pt x="2120849" y="1792325"/>
                        </a:lnTo>
                        <a:lnTo>
                          <a:pt x="2015566" y="1792325"/>
                        </a:lnTo>
                        <a:close/>
                        <a:moveTo>
                          <a:pt x="2015566" y="2009229"/>
                        </a:moveTo>
                        <a:lnTo>
                          <a:pt x="2120849" y="2009229"/>
                        </a:lnTo>
                        <a:lnTo>
                          <a:pt x="2120849" y="1903946"/>
                        </a:lnTo>
                        <a:lnTo>
                          <a:pt x="2015566" y="1903946"/>
                        </a:lnTo>
                        <a:close/>
                        <a:moveTo>
                          <a:pt x="2015566" y="2120849"/>
                        </a:moveTo>
                        <a:lnTo>
                          <a:pt x="2120849" y="2120849"/>
                        </a:lnTo>
                        <a:lnTo>
                          <a:pt x="2120849" y="2015579"/>
                        </a:lnTo>
                        <a:lnTo>
                          <a:pt x="2015566" y="2015579"/>
                        </a:lnTo>
                        <a:close/>
                        <a:moveTo>
                          <a:pt x="2015566" y="2232469"/>
                        </a:moveTo>
                        <a:lnTo>
                          <a:pt x="2120849" y="2232469"/>
                        </a:lnTo>
                        <a:lnTo>
                          <a:pt x="2120849" y="2127199"/>
                        </a:lnTo>
                        <a:lnTo>
                          <a:pt x="2015566" y="2127199"/>
                        </a:lnTo>
                        <a:close/>
                        <a:moveTo>
                          <a:pt x="2015566" y="2344089"/>
                        </a:moveTo>
                        <a:lnTo>
                          <a:pt x="2120849" y="2344089"/>
                        </a:lnTo>
                        <a:lnTo>
                          <a:pt x="2120849" y="2238819"/>
                        </a:lnTo>
                        <a:lnTo>
                          <a:pt x="2015566" y="2238819"/>
                        </a:lnTo>
                        <a:close/>
                        <a:moveTo>
                          <a:pt x="1903946" y="111620"/>
                        </a:moveTo>
                        <a:lnTo>
                          <a:pt x="2009216" y="111620"/>
                        </a:lnTo>
                        <a:lnTo>
                          <a:pt x="2009216" y="6350"/>
                        </a:lnTo>
                        <a:lnTo>
                          <a:pt x="1903946" y="6350"/>
                        </a:lnTo>
                        <a:close/>
                        <a:moveTo>
                          <a:pt x="1903946" y="223240"/>
                        </a:moveTo>
                        <a:lnTo>
                          <a:pt x="2009216" y="223240"/>
                        </a:lnTo>
                        <a:lnTo>
                          <a:pt x="2009216" y="117970"/>
                        </a:lnTo>
                        <a:lnTo>
                          <a:pt x="1903946" y="117970"/>
                        </a:lnTo>
                        <a:close/>
                        <a:moveTo>
                          <a:pt x="1903946" y="334873"/>
                        </a:moveTo>
                        <a:lnTo>
                          <a:pt x="2009216" y="334873"/>
                        </a:lnTo>
                        <a:lnTo>
                          <a:pt x="2009216" y="229590"/>
                        </a:lnTo>
                        <a:lnTo>
                          <a:pt x="1903946" y="229590"/>
                        </a:lnTo>
                        <a:close/>
                        <a:moveTo>
                          <a:pt x="1903946" y="446493"/>
                        </a:moveTo>
                        <a:lnTo>
                          <a:pt x="2009216" y="446493"/>
                        </a:lnTo>
                        <a:lnTo>
                          <a:pt x="2009216" y="341223"/>
                        </a:lnTo>
                        <a:lnTo>
                          <a:pt x="1903946" y="341223"/>
                        </a:lnTo>
                        <a:close/>
                        <a:moveTo>
                          <a:pt x="1903946" y="558114"/>
                        </a:moveTo>
                        <a:lnTo>
                          <a:pt x="2009216" y="558114"/>
                        </a:lnTo>
                        <a:lnTo>
                          <a:pt x="2009216" y="452843"/>
                        </a:lnTo>
                        <a:lnTo>
                          <a:pt x="1903946" y="452843"/>
                        </a:lnTo>
                        <a:close/>
                        <a:moveTo>
                          <a:pt x="1903946" y="669734"/>
                        </a:moveTo>
                        <a:lnTo>
                          <a:pt x="2009216" y="669734"/>
                        </a:lnTo>
                        <a:lnTo>
                          <a:pt x="2009216" y="564464"/>
                        </a:lnTo>
                        <a:lnTo>
                          <a:pt x="1903946" y="564464"/>
                        </a:lnTo>
                        <a:close/>
                        <a:moveTo>
                          <a:pt x="1903946" y="781367"/>
                        </a:moveTo>
                        <a:lnTo>
                          <a:pt x="2009216" y="781367"/>
                        </a:lnTo>
                        <a:lnTo>
                          <a:pt x="2009216" y="676084"/>
                        </a:lnTo>
                        <a:lnTo>
                          <a:pt x="1903946" y="676084"/>
                        </a:lnTo>
                        <a:close/>
                        <a:moveTo>
                          <a:pt x="1903946" y="892988"/>
                        </a:moveTo>
                        <a:lnTo>
                          <a:pt x="2009216" y="892988"/>
                        </a:lnTo>
                        <a:lnTo>
                          <a:pt x="2009216" y="787717"/>
                        </a:lnTo>
                        <a:lnTo>
                          <a:pt x="1903946" y="787717"/>
                        </a:lnTo>
                        <a:close/>
                        <a:moveTo>
                          <a:pt x="1903946" y="1004608"/>
                        </a:moveTo>
                        <a:lnTo>
                          <a:pt x="2009216" y="1004608"/>
                        </a:lnTo>
                        <a:lnTo>
                          <a:pt x="2009216" y="899338"/>
                        </a:lnTo>
                        <a:lnTo>
                          <a:pt x="1903946" y="899338"/>
                        </a:lnTo>
                        <a:close/>
                        <a:moveTo>
                          <a:pt x="1903946" y="1116228"/>
                        </a:moveTo>
                        <a:lnTo>
                          <a:pt x="2009216" y="1116228"/>
                        </a:lnTo>
                        <a:lnTo>
                          <a:pt x="2009216" y="1010958"/>
                        </a:lnTo>
                        <a:lnTo>
                          <a:pt x="1903946" y="1010958"/>
                        </a:lnTo>
                        <a:close/>
                        <a:moveTo>
                          <a:pt x="1903946" y="1227861"/>
                        </a:moveTo>
                        <a:lnTo>
                          <a:pt x="2009216" y="1227861"/>
                        </a:lnTo>
                        <a:lnTo>
                          <a:pt x="2009216" y="1122578"/>
                        </a:lnTo>
                        <a:lnTo>
                          <a:pt x="1903946" y="1122578"/>
                        </a:lnTo>
                        <a:close/>
                        <a:moveTo>
                          <a:pt x="1903946" y="1339481"/>
                        </a:moveTo>
                        <a:lnTo>
                          <a:pt x="2009216" y="1339481"/>
                        </a:lnTo>
                        <a:lnTo>
                          <a:pt x="2009216" y="1234211"/>
                        </a:lnTo>
                        <a:lnTo>
                          <a:pt x="1903946" y="1234211"/>
                        </a:lnTo>
                        <a:close/>
                        <a:moveTo>
                          <a:pt x="1903946" y="1451102"/>
                        </a:moveTo>
                        <a:lnTo>
                          <a:pt x="2009216" y="1451102"/>
                        </a:lnTo>
                        <a:lnTo>
                          <a:pt x="2009216" y="1345831"/>
                        </a:lnTo>
                        <a:lnTo>
                          <a:pt x="1903946" y="1345831"/>
                        </a:lnTo>
                        <a:close/>
                        <a:moveTo>
                          <a:pt x="1903946" y="1562735"/>
                        </a:moveTo>
                        <a:lnTo>
                          <a:pt x="2009216" y="1562735"/>
                        </a:lnTo>
                        <a:lnTo>
                          <a:pt x="2009216" y="1457452"/>
                        </a:lnTo>
                        <a:lnTo>
                          <a:pt x="1903946" y="1457452"/>
                        </a:lnTo>
                        <a:close/>
                        <a:moveTo>
                          <a:pt x="1903946" y="1674355"/>
                        </a:moveTo>
                        <a:lnTo>
                          <a:pt x="2009216" y="1674355"/>
                        </a:lnTo>
                        <a:lnTo>
                          <a:pt x="2009216" y="1569085"/>
                        </a:lnTo>
                        <a:lnTo>
                          <a:pt x="1903946" y="1569085"/>
                        </a:lnTo>
                        <a:close/>
                        <a:moveTo>
                          <a:pt x="1903946" y="1785975"/>
                        </a:moveTo>
                        <a:lnTo>
                          <a:pt x="2009216" y="1785975"/>
                        </a:lnTo>
                        <a:lnTo>
                          <a:pt x="2009216" y="1680705"/>
                        </a:lnTo>
                        <a:lnTo>
                          <a:pt x="1903946" y="1680705"/>
                        </a:lnTo>
                        <a:close/>
                        <a:moveTo>
                          <a:pt x="1903946" y="1897596"/>
                        </a:moveTo>
                        <a:lnTo>
                          <a:pt x="2009216" y="1897596"/>
                        </a:lnTo>
                        <a:lnTo>
                          <a:pt x="2009216" y="1792325"/>
                        </a:lnTo>
                        <a:lnTo>
                          <a:pt x="1903946" y="1792325"/>
                        </a:lnTo>
                        <a:close/>
                        <a:moveTo>
                          <a:pt x="1903946" y="2009229"/>
                        </a:moveTo>
                        <a:lnTo>
                          <a:pt x="2009216" y="2009229"/>
                        </a:lnTo>
                        <a:lnTo>
                          <a:pt x="2009216" y="1903946"/>
                        </a:lnTo>
                        <a:lnTo>
                          <a:pt x="1903946" y="1903946"/>
                        </a:lnTo>
                        <a:close/>
                        <a:moveTo>
                          <a:pt x="1903946" y="2120849"/>
                        </a:moveTo>
                        <a:lnTo>
                          <a:pt x="2009216" y="2120849"/>
                        </a:lnTo>
                        <a:lnTo>
                          <a:pt x="2009216" y="2015579"/>
                        </a:lnTo>
                        <a:lnTo>
                          <a:pt x="1903946" y="2015579"/>
                        </a:lnTo>
                        <a:close/>
                        <a:moveTo>
                          <a:pt x="1903946" y="2232469"/>
                        </a:moveTo>
                        <a:lnTo>
                          <a:pt x="2009216" y="2232469"/>
                        </a:lnTo>
                        <a:lnTo>
                          <a:pt x="2009216" y="2127199"/>
                        </a:lnTo>
                        <a:lnTo>
                          <a:pt x="1903946" y="2127199"/>
                        </a:lnTo>
                        <a:close/>
                        <a:moveTo>
                          <a:pt x="1903946" y="2344089"/>
                        </a:moveTo>
                        <a:lnTo>
                          <a:pt x="2009216" y="2344089"/>
                        </a:lnTo>
                        <a:lnTo>
                          <a:pt x="2009216" y="2238819"/>
                        </a:lnTo>
                        <a:lnTo>
                          <a:pt x="1903946" y="2238819"/>
                        </a:lnTo>
                        <a:close/>
                        <a:moveTo>
                          <a:pt x="1792325" y="111620"/>
                        </a:moveTo>
                        <a:lnTo>
                          <a:pt x="1897596" y="111620"/>
                        </a:lnTo>
                        <a:lnTo>
                          <a:pt x="1897596" y="6350"/>
                        </a:lnTo>
                        <a:lnTo>
                          <a:pt x="1792325" y="6350"/>
                        </a:lnTo>
                        <a:close/>
                        <a:moveTo>
                          <a:pt x="1792325" y="223240"/>
                        </a:moveTo>
                        <a:lnTo>
                          <a:pt x="1897596" y="223240"/>
                        </a:lnTo>
                        <a:lnTo>
                          <a:pt x="1897596" y="117970"/>
                        </a:lnTo>
                        <a:lnTo>
                          <a:pt x="1792325" y="117970"/>
                        </a:lnTo>
                        <a:close/>
                        <a:moveTo>
                          <a:pt x="1792325" y="334873"/>
                        </a:moveTo>
                        <a:lnTo>
                          <a:pt x="1897596" y="334873"/>
                        </a:lnTo>
                        <a:lnTo>
                          <a:pt x="1897596" y="229590"/>
                        </a:lnTo>
                        <a:lnTo>
                          <a:pt x="1792325" y="229590"/>
                        </a:lnTo>
                        <a:close/>
                        <a:moveTo>
                          <a:pt x="1792325" y="446493"/>
                        </a:moveTo>
                        <a:lnTo>
                          <a:pt x="1897596" y="446493"/>
                        </a:lnTo>
                        <a:lnTo>
                          <a:pt x="1897596" y="341223"/>
                        </a:lnTo>
                        <a:lnTo>
                          <a:pt x="1792325" y="341223"/>
                        </a:lnTo>
                        <a:close/>
                        <a:moveTo>
                          <a:pt x="1792325" y="558114"/>
                        </a:moveTo>
                        <a:lnTo>
                          <a:pt x="1897596" y="558114"/>
                        </a:lnTo>
                        <a:lnTo>
                          <a:pt x="1897596" y="452843"/>
                        </a:lnTo>
                        <a:lnTo>
                          <a:pt x="1792325" y="452843"/>
                        </a:lnTo>
                        <a:close/>
                        <a:moveTo>
                          <a:pt x="1792325" y="669734"/>
                        </a:moveTo>
                        <a:lnTo>
                          <a:pt x="1897596" y="669734"/>
                        </a:lnTo>
                        <a:lnTo>
                          <a:pt x="1897596" y="564464"/>
                        </a:lnTo>
                        <a:lnTo>
                          <a:pt x="1792325" y="564464"/>
                        </a:lnTo>
                        <a:close/>
                        <a:moveTo>
                          <a:pt x="1792325" y="781367"/>
                        </a:moveTo>
                        <a:lnTo>
                          <a:pt x="1897596" y="781367"/>
                        </a:lnTo>
                        <a:lnTo>
                          <a:pt x="1897596" y="676084"/>
                        </a:lnTo>
                        <a:lnTo>
                          <a:pt x="1792325" y="676084"/>
                        </a:lnTo>
                        <a:close/>
                        <a:moveTo>
                          <a:pt x="1792325" y="892988"/>
                        </a:moveTo>
                        <a:lnTo>
                          <a:pt x="1897596" y="892988"/>
                        </a:lnTo>
                        <a:lnTo>
                          <a:pt x="1897596" y="787717"/>
                        </a:lnTo>
                        <a:lnTo>
                          <a:pt x="1792325" y="787717"/>
                        </a:lnTo>
                        <a:close/>
                        <a:moveTo>
                          <a:pt x="1792325" y="1004608"/>
                        </a:moveTo>
                        <a:lnTo>
                          <a:pt x="1897596" y="1004608"/>
                        </a:lnTo>
                        <a:lnTo>
                          <a:pt x="1897596" y="899338"/>
                        </a:lnTo>
                        <a:lnTo>
                          <a:pt x="1792325" y="899338"/>
                        </a:lnTo>
                        <a:close/>
                        <a:moveTo>
                          <a:pt x="1792325" y="1116228"/>
                        </a:moveTo>
                        <a:lnTo>
                          <a:pt x="1897596" y="1116228"/>
                        </a:lnTo>
                        <a:lnTo>
                          <a:pt x="1897596" y="1010958"/>
                        </a:lnTo>
                        <a:lnTo>
                          <a:pt x="1792325" y="1010958"/>
                        </a:lnTo>
                        <a:close/>
                        <a:moveTo>
                          <a:pt x="1792325" y="1227861"/>
                        </a:moveTo>
                        <a:lnTo>
                          <a:pt x="1897596" y="1227861"/>
                        </a:lnTo>
                        <a:lnTo>
                          <a:pt x="1897596" y="1122578"/>
                        </a:lnTo>
                        <a:lnTo>
                          <a:pt x="1792325" y="1122578"/>
                        </a:lnTo>
                        <a:close/>
                        <a:moveTo>
                          <a:pt x="1792325" y="1339481"/>
                        </a:moveTo>
                        <a:lnTo>
                          <a:pt x="1897596" y="1339481"/>
                        </a:lnTo>
                        <a:lnTo>
                          <a:pt x="1897596" y="1234211"/>
                        </a:lnTo>
                        <a:lnTo>
                          <a:pt x="1792325" y="1234211"/>
                        </a:lnTo>
                        <a:close/>
                        <a:moveTo>
                          <a:pt x="1792325" y="1451102"/>
                        </a:moveTo>
                        <a:lnTo>
                          <a:pt x="1897596" y="1451102"/>
                        </a:lnTo>
                        <a:lnTo>
                          <a:pt x="1897596" y="1345831"/>
                        </a:lnTo>
                        <a:lnTo>
                          <a:pt x="1792325" y="1345831"/>
                        </a:lnTo>
                        <a:close/>
                        <a:moveTo>
                          <a:pt x="1792325" y="1562735"/>
                        </a:moveTo>
                        <a:lnTo>
                          <a:pt x="1897596" y="1562735"/>
                        </a:lnTo>
                        <a:lnTo>
                          <a:pt x="1897596" y="1457452"/>
                        </a:lnTo>
                        <a:lnTo>
                          <a:pt x="1792325" y="1457452"/>
                        </a:lnTo>
                        <a:close/>
                        <a:moveTo>
                          <a:pt x="1792325" y="1674355"/>
                        </a:moveTo>
                        <a:lnTo>
                          <a:pt x="1897596" y="1674355"/>
                        </a:lnTo>
                        <a:lnTo>
                          <a:pt x="1897596" y="1569085"/>
                        </a:lnTo>
                        <a:lnTo>
                          <a:pt x="1792325" y="1569085"/>
                        </a:lnTo>
                        <a:close/>
                        <a:moveTo>
                          <a:pt x="1792325" y="1785975"/>
                        </a:moveTo>
                        <a:lnTo>
                          <a:pt x="1897596" y="1785975"/>
                        </a:lnTo>
                        <a:lnTo>
                          <a:pt x="1897596" y="1680705"/>
                        </a:lnTo>
                        <a:lnTo>
                          <a:pt x="1792325" y="1680705"/>
                        </a:lnTo>
                        <a:close/>
                        <a:moveTo>
                          <a:pt x="1792325" y="1897596"/>
                        </a:moveTo>
                        <a:lnTo>
                          <a:pt x="1897596" y="1897596"/>
                        </a:lnTo>
                        <a:lnTo>
                          <a:pt x="1897596" y="1792325"/>
                        </a:lnTo>
                        <a:lnTo>
                          <a:pt x="1792325" y="1792325"/>
                        </a:lnTo>
                        <a:close/>
                        <a:moveTo>
                          <a:pt x="1792325" y="2009229"/>
                        </a:moveTo>
                        <a:lnTo>
                          <a:pt x="1897596" y="2009229"/>
                        </a:lnTo>
                        <a:lnTo>
                          <a:pt x="1897596" y="1903946"/>
                        </a:lnTo>
                        <a:lnTo>
                          <a:pt x="1792325" y="1903946"/>
                        </a:lnTo>
                        <a:close/>
                        <a:moveTo>
                          <a:pt x="1792325" y="2120849"/>
                        </a:moveTo>
                        <a:lnTo>
                          <a:pt x="1897596" y="2120849"/>
                        </a:lnTo>
                        <a:lnTo>
                          <a:pt x="1897596" y="2015579"/>
                        </a:lnTo>
                        <a:lnTo>
                          <a:pt x="1792325" y="2015579"/>
                        </a:lnTo>
                        <a:close/>
                        <a:moveTo>
                          <a:pt x="1792325" y="2232469"/>
                        </a:moveTo>
                        <a:lnTo>
                          <a:pt x="1897596" y="2232469"/>
                        </a:lnTo>
                        <a:lnTo>
                          <a:pt x="1897596" y="2127199"/>
                        </a:lnTo>
                        <a:lnTo>
                          <a:pt x="1792325" y="2127199"/>
                        </a:lnTo>
                        <a:close/>
                        <a:moveTo>
                          <a:pt x="1792325" y="2344089"/>
                        </a:moveTo>
                        <a:lnTo>
                          <a:pt x="1897596" y="2344089"/>
                        </a:lnTo>
                        <a:lnTo>
                          <a:pt x="1897596" y="2238819"/>
                        </a:lnTo>
                        <a:lnTo>
                          <a:pt x="1792325" y="2238819"/>
                        </a:lnTo>
                        <a:close/>
                        <a:moveTo>
                          <a:pt x="1680705" y="111620"/>
                        </a:moveTo>
                        <a:lnTo>
                          <a:pt x="1785975" y="111620"/>
                        </a:lnTo>
                        <a:lnTo>
                          <a:pt x="1785975" y="6350"/>
                        </a:lnTo>
                        <a:lnTo>
                          <a:pt x="1680705" y="6350"/>
                        </a:lnTo>
                        <a:close/>
                        <a:moveTo>
                          <a:pt x="1680705" y="223240"/>
                        </a:moveTo>
                        <a:lnTo>
                          <a:pt x="1785975" y="223240"/>
                        </a:lnTo>
                        <a:lnTo>
                          <a:pt x="1785975" y="117970"/>
                        </a:lnTo>
                        <a:lnTo>
                          <a:pt x="1680705" y="117970"/>
                        </a:lnTo>
                        <a:close/>
                        <a:moveTo>
                          <a:pt x="1680705" y="334873"/>
                        </a:moveTo>
                        <a:lnTo>
                          <a:pt x="1785975" y="334873"/>
                        </a:lnTo>
                        <a:lnTo>
                          <a:pt x="1785975" y="229590"/>
                        </a:lnTo>
                        <a:lnTo>
                          <a:pt x="1680705" y="229590"/>
                        </a:lnTo>
                        <a:close/>
                        <a:moveTo>
                          <a:pt x="1680705" y="446493"/>
                        </a:moveTo>
                        <a:lnTo>
                          <a:pt x="1785975" y="446493"/>
                        </a:lnTo>
                        <a:lnTo>
                          <a:pt x="1785975" y="341223"/>
                        </a:lnTo>
                        <a:lnTo>
                          <a:pt x="1680705" y="341223"/>
                        </a:lnTo>
                        <a:close/>
                        <a:moveTo>
                          <a:pt x="1680705" y="558114"/>
                        </a:moveTo>
                        <a:lnTo>
                          <a:pt x="1785975" y="558114"/>
                        </a:lnTo>
                        <a:lnTo>
                          <a:pt x="1785975" y="452843"/>
                        </a:lnTo>
                        <a:lnTo>
                          <a:pt x="1680705" y="452843"/>
                        </a:lnTo>
                        <a:close/>
                        <a:moveTo>
                          <a:pt x="1680705" y="669734"/>
                        </a:moveTo>
                        <a:lnTo>
                          <a:pt x="1785975" y="669734"/>
                        </a:lnTo>
                        <a:lnTo>
                          <a:pt x="1785975" y="564464"/>
                        </a:lnTo>
                        <a:lnTo>
                          <a:pt x="1680705" y="564464"/>
                        </a:lnTo>
                        <a:close/>
                        <a:moveTo>
                          <a:pt x="1680705" y="781367"/>
                        </a:moveTo>
                        <a:lnTo>
                          <a:pt x="1785975" y="781367"/>
                        </a:lnTo>
                        <a:lnTo>
                          <a:pt x="1785975" y="676084"/>
                        </a:lnTo>
                        <a:lnTo>
                          <a:pt x="1680705" y="676084"/>
                        </a:lnTo>
                        <a:close/>
                        <a:moveTo>
                          <a:pt x="1680705" y="892988"/>
                        </a:moveTo>
                        <a:lnTo>
                          <a:pt x="1785975" y="892988"/>
                        </a:lnTo>
                        <a:lnTo>
                          <a:pt x="1785975" y="787717"/>
                        </a:lnTo>
                        <a:lnTo>
                          <a:pt x="1680705" y="787717"/>
                        </a:lnTo>
                        <a:close/>
                        <a:moveTo>
                          <a:pt x="1680705" y="1004608"/>
                        </a:moveTo>
                        <a:lnTo>
                          <a:pt x="1785975" y="1004608"/>
                        </a:lnTo>
                        <a:lnTo>
                          <a:pt x="1785975" y="899338"/>
                        </a:lnTo>
                        <a:lnTo>
                          <a:pt x="1680705" y="899338"/>
                        </a:lnTo>
                        <a:close/>
                        <a:moveTo>
                          <a:pt x="1680705" y="1116228"/>
                        </a:moveTo>
                        <a:lnTo>
                          <a:pt x="1785975" y="1116228"/>
                        </a:lnTo>
                        <a:lnTo>
                          <a:pt x="1785975" y="1010958"/>
                        </a:lnTo>
                        <a:lnTo>
                          <a:pt x="1680705" y="1010958"/>
                        </a:lnTo>
                        <a:close/>
                        <a:moveTo>
                          <a:pt x="1680705" y="1227861"/>
                        </a:moveTo>
                        <a:lnTo>
                          <a:pt x="1785975" y="1227861"/>
                        </a:lnTo>
                        <a:lnTo>
                          <a:pt x="1785975" y="1122578"/>
                        </a:lnTo>
                        <a:lnTo>
                          <a:pt x="1680705" y="1122578"/>
                        </a:lnTo>
                        <a:close/>
                        <a:moveTo>
                          <a:pt x="1680705" y="1339481"/>
                        </a:moveTo>
                        <a:lnTo>
                          <a:pt x="1785975" y="1339481"/>
                        </a:lnTo>
                        <a:lnTo>
                          <a:pt x="1785975" y="1234211"/>
                        </a:lnTo>
                        <a:lnTo>
                          <a:pt x="1680705" y="1234211"/>
                        </a:lnTo>
                        <a:close/>
                        <a:moveTo>
                          <a:pt x="1680705" y="1451102"/>
                        </a:moveTo>
                        <a:lnTo>
                          <a:pt x="1785975" y="1451102"/>
                        </a:lnTo>
                        <a:lnTo>
                          <a:pt x="1785975" y="1345831"/>
                        </a:lnTo>
                        <a:lnTo>
                          <a:pt x="1680705" y="1345831"/>
                        </a:lnTo>
                        <a:close/>
                        <a:moveTo>
                          <a:pt x="1680705" y="1562735"/>
                        </a:moveTo>
                        <a:lnTo>
                          <a:pt x="1785975" y="1562735"/>
                        </a:lnTo>
                        <a:lnTo>
                          <a:pt x="1785975" y="1457452"/>
                        </a:lnTo>
                        <a:lnTo>
                          <a:pt x="1680705" y="1457452"/>
                        </a:lnTo>
                        <a:close/>
                        <a:moveTo>
                          <a:pt x="1680705" y="1674355"/>
                        </a:moveTo>
                        <a:lnTo>
                          <a:pt x="1785975" y="1674355"/>
                        </a:lnTo>
                        <a:lnTo>
                          <a:pt x="1785975" y="1569085"/>
                        </a:lnTo>
                        <a:lnTo>
                          <a:pt x="1680705" y="1569085"/>
                        </a:lnTo>
                        <a:close/>
                        <a:moveTo>
                          <a:pt x="1680705" y="1785975"/>
                        </a:moveTo>
                        <a:lnTo>
                          <a:pt x="1785975" y="1785975"/>
                        </a:lnTo>
                        <a:lnTo>
                          <a:pt x="1785975" y="1680705"/>
                        </a:lnTo>
                        <a:lnTo>
                          <a:pt x="1680705" y="1680705"/>
                        </a:lnTo>
                        <a:close/>
                        <a:moveTo>
                          <a:pt x="1680705" y="1897596"/>
                        </a:moveTo>
                        <a:lnTo>
                          <a:pt x="1785975" y="1897596"/>
                        </a:lnTo>
                        <a:lnTo>
                          <a:pt x="1785975" y="1792325"/>
                        </a:lnTo>
                        <a:lnTo>
                          <a:pt x="1680705" y="1792325"/>
                        </a:lnTo>
                        <a:close/>
                        <a:moveTo>
                          <a:pt x="1680705" y="2009229"/>
                        </a:moveTo>
                        <a:lnTo>
                          <a:pt x="1785975" y="2009229"/>
                        </a:lnTo>
                        <a:lnTo>
                          <a:pt x="1785975" y="1903946"/>
                        </a:lnTo>
                        <a:lnTo>
                          <a:pt x="1680705" y="1903946"/>
                        </a:lnTo>
                        <a:close/>
                        <a:moveTo>
                          <a:pt x="1680705" y="2120849"/>
                        </a:moveTo>
                        <a:lnTo>
                          <a:pt x="1785975" y="2120849"/>
                        </a:lnTo>
                        <a:lnTo>
                          <a:pt x="1785975" y="2015579"/>
                        </a:lnTo>
                        <a:lnTo>
                          <a:pt x="1680705" y="2015579"/>
                        </a:lnTo>
                        <a:close/>
                        <a:moveTo>
                          <a:pt x="1680705" y="2232469"/>
                        </a:moveTo>
                        <a:lnTo>
                          <a:pt x="1785975" y="2232469"/>
                        </a:lnTo>
                        <a:lnTo>
                          <a:pt x="1785975" y="2127199"/>
                        </a:lnTo>
                        <a:lnTo>
                          <a:pt x="1680705" y="2127199"/>
                        </a:lnTo>
                        <a:close/>
                        <a:moveTo>
                          <a:pt x="1680705" y="2344089"/>
                        </a:moveTo>
                        <a:lnTo>
                          <a:pt x="1785975" y="2344089"/>
                        </a:lnTo>
                        <a:lnTo>
                          <a:pt x="1785975" y="2238819"/>
                        </a:lnTo>
                        <a:lnTo>
                          <a:pt x="1680705" y="2238819"/>
                        </a:lnTo>
                        <a:close/>
                        <a:moveTo>
                          <a:pt x="1569072" y="111620"/>
                        </a:moveTo>
                        <a:lnTo>
                          <a:pt x="1674355" y="111620"/>
                        </a:lnTo>
                        <a:lnTo>
                          <a:pt x="1674355" y="6350"/>
                        </a:lnTo>
                        <a:lnTo>
                          <a:pt x="1569072" y="6350"/>
                        </a:lnTo>
                        <a:close/>
                        <a:moveTo>
                          <a:pt x="1569072" y="223240"/>
                        </a:moveTo>
                        <a:lnTo>
                          <a:pt x="1674355" y="223240"/>
                        </a:lnTo>
                        <a:lnTo>
                          <a:pt x="1674355" y="117970"/>
                        </a:lnTo>
                        <a:lnTo>
                          <a:pt x="1569072" y="117970"/>
                        </a:lnTo>
                        <a:close/>
                        <a:moveTo>
                          <a:pt x="1569072" y="334873"/>
                        </a:moveTo>
                        <a:lnTo>
                          <a:pt x="1674355" y="334873"/>
                        </a:lnTo>
                        <a:lnTo>
                          <a:pt x="1674355" y="229590"/>
                        </a:lnTo>
                        <a:lnTo>
                          <a:pt x="1569072" y="229590"/>
                        </a:lnTo>
                        <a:close/>
                        <a:moveTo>
                          <a:pt x="1569072" y="446493"/>
                        </a:moveTo>
                        <a:lnTo>
                          <a:pt x="1674355" y="446493"/>
                        </a:lnTo>
                        <a:lnTo>
                          <a:pt x="1674355" y="341223"/>
                        </a:lnTo>
                        <a:lnTo>
                          <a:pt x="1569072" y="341223"/>
                        </a:lnTo>
                        <a:close/>
                        <a:moveTo>
                          <a:pt x="1569072" y="558114"/>
                        </a:moveTo>
                        <a:lnTo>
                          <a:pt x="1674355" y="558114"/>
                        </a:lnTo>
                        <a:lnTo>
                          <a:pt x="1674355" y="452843"/>
                        </a:lnTo>
                        <a:lnTo>
                          <a:pt x="1569072" y="452843"/>
                        </a:lnTo>
                        <a:close/>
                        <a:moveTo>
                          <a:pt x="1569072" y="669734"/>
                        </a:moveTo>
                        <a:lnTo>
                          <a:pt x="1674355" y="669734"/>
                        </a:lnTo>
                        <a:lnTo>
                          <a:pt x="1674355" y="564464"/>
                        </a:lnTo>
                        <a:lnTo>
                          <a:pt x="1569072" y="564464"/>
                        </a:lnTo>
                        <a:close/>
                        <a:moveTo>
                          <a:pt x="1569072" y="781367"/>
                        </a:moveTo>
                        <a:lnTo>
                          <a:pt x="1674355" y="781367"/>
                        </a:lnTo>
                        <a:lnTo>
                          <a:pt x="1674355" y="676084"/>
                        </a:lnTo>
                        <a:lnTo>
                          <a:pt x="1569072" y="676084"/>
                        </a:lnTo>
                        <a:close/>
                        <a:moveTo>
                          <a:pt x="1569072" y="892988"/>
                        </a:moveTo>
                        <a:lnTo>
                          <a:pt x="1674355" y="892988"/>
                        </a:lnTo>
                        <a:lnTo>
                          <a:pt x="1674355" y="787717"/>
                        </a:lnTo>
                        <a:lnTo>
                          <a:pt x="1569072" y="787717"/>
                        </a:lnTo>
                        <a:close/>
                        <a:moveTo>
                          <a:pt x="1569072" y="1004608"/>
                        </a:moveTo>
                        <a:lnTo>
                          <a:pt x="1674355" y="1004608"/>
                        </a:lnTo>
                        <a:lnTo>
                          <a:pt x="1674355" y="899338"/>
                        </a:lnTo>
                        <a:lnTo>
                          <a:pt x="1569072" y="899338"/>
                        </a:lnTo>
                        <a:close/>
                        <a:moveTo>
                          <a:pt x="1569072" y="1116228"/>
                        </a:moveTo>
                        <a:lnTo>
                          <a:pt x="1674355" y="1116228"/>
                        </a:lnTo>
                        <a:lnTo>
                          <a:pt x="1674355" y="1010958"/>
                        </a:lnTo>
                        <a:lnTo>
                          <a:pt x="1569072" y="1010958"/>
                        </a:lnTo>
                        <a:close/>
                        <a:moveTo>
                          <a:pt x="1569072" y="1227861"/>
                        </a:moveTo>
                        <a:lnTo>
                          <a:pt x="1674355" y="1227861"/>
                        </a:lnTo>
                        <a:lnTo>
                          <a:pt x="1674355" y="1122578"/>
                        </a:lnTo>
                        <a:lnTo>
                          <a:pt x="1569072" y="1122578"/>
                        </a:lnTo>
                        <a:close/>
                        <a:moveTo>
                          <a:pt x="1569072" y="1339481"/>
                        </a:moveTo>
                        <a:lnTo>
                          <a:pt x="1674355" y="1339481"/>
                        </a:lnTo>
                        <a:lnTo>
                          <a:pt x="1674355" y="1234211"/>
                        </a:lnTo>
                        <a:lnTo>
                          <a:pt x="1569072" y="1234211"/>
                        </a:lnTo>
                        <a:close/>
                        <a:moveTo>
                          <a:pt x="1569072" y="1451102"/>
                        </a:moveTo>
                        <a:lnTo>
                          <a:pt x="1674355" y="1451102"/>
                        </a:lnTo>
                        <a:lnTo>
                          <a:pt x="1674355" y="1345831"/>
                        </a:lnTo>
                        <a:lnTo>
                          <a:pt x="1569072" y="1345831"/>
                        </a:lnTo>
                        <a:close/>
                        <a:moveTo>
                          <a:pt x="1569072" y="1562735"/>
                        </a:moveTo>
                        <a:lnTo>
                          <a:pt x="1674355" y="1562735"/>
                        </a:lnTo>
                        <a:lnTo>
                          <a:pt x="1674355" y="1457452"/>
                        </a:lnTo>
                        <a:lnTo>
                          <a:pt x="1569072" y="1457452"/>
                        </a:lnTo>
                        <a:close/>
                        <a:moveTo>
                          <a:pt x="1569072" y="1674355"/>
                        </a:moveTo>
                        <a:lnTo>
                          <a:pt x="1674355" y="1674355"/>
                        </a:lnTo>
                        <a:lnTo>
                          <a:pt x="1674355" y="1569085"/>
                        </a:lnTo>
                        <a:lnTo>
                          <a:pt x="1569072" y="1569085"/>
                        </a:lnTo>
                        <a:close/>
                        <a:moveTo>
                          <a:pt x="1569072" y="1785975"/>
                        </a:moveTo>
                        <a:lnTo>
                          <a:pt x="1674355" y="1785975"/>
                        </a:lnTo>
                        <a:lnTo>
                          <a:pt x="1674355" y="1680705"/>
                        </a:lnTo>
                        <a:lnTo>
                          <a:pt x="1569072" y="1680705"/>
                        </a:lnTo>
                        <a:close/>
                        <a:moveTo>
                          <a:pt x="1569072" y="1897596"/>
                        </a:moveTo>
                        <a:lnTo>
                          <a:pt x="1674355" y="1897596"/>
                        </a:lnTo>
                        <a:lnTo>
                          <a:pt x="1674355" y="1792325"/>
                        </a:lnTo>
                        <a:lnTo>
                          <a:pt x="1569072" y="1792325"/>
                        </a:lnTo>
                        <a:close/>
                        <a:moveTo>
                          <a:pt x="1569072" y="2009229"/>
                        </a:moveTo>
                        <a:lnTo>
                          <a:pt x="1674355" y="2009229"/>
                        </a:lnTo>
                        <a:lnTo>
                          <a:pt x="1674355" y="1903946"/>
                        </a:lnTo>
                        <a:lnTo>
                          <a:pt x="1569072" y="1903946"/>
                        </a:lnTo>
                        <a:close/>
                        <a:moveTo>
                          <a:pt x="1569072" y="2120849"/>
                        </a:moveTo>
                        <a:lnTo>
                          <a:pt x="1674355" y="2120849"/>
                        </a:lnTo>
                        <a:lnTo>
                          <a:pt x="1674355" y="2015579"/>
                        </a:lnTo>
                        <a:lnTo>
                          <a:pt x="1569072" y="2015579"/>
                        </a:lnTo>
                        <a:close/>
                        <a:moveTo>
                          <a:pt x="1569072" y="2232469"/>
                        </a:moveTo>
                        <a:lnTo>
                          <a:pt x="1674355" y="2232469"/>
                        </a:lnTo>
                        <a:lnTo>
                          <a:pt x="1674355" y="2127199"/>
                        </a:lnTo>
                        <a:lnTo>
                          <a:pt x="1569072" y="2127199"/>
                        </a:lnTo>
                        <a:close/>
                        <a:moveTo>
                          <a:pt x="1569072" y="2344089"/>
                        </a:moveTo>
                        <a:lnTo>
                          <a:pt x="1674355" y="2344089"/>
                        </a:lnTo>
                        <a:lnTo>
                          <a:pt x="1674355" y="2238819"/>
                        </a:lnTo>
                        <a:lnTo>
                          <a:pt x="1569072" y="2238819"/>
                        </a:lnTo>
                        <a:close/>
                        <a:moveTo>
                          <a:pt x="1457451" y="111620"/>
                        </a:moveTo>
                        <a:lnTo>
                          <a:pt x="1562722" y="111620"/>
                        </a:lnTo>
                        <a:lnTo>
                          <a:pt x="1562722" y="6350"/>
                        </a:lnTo>
                        <a:lnTo>
                          <a:pt x="1457451" y="6350"/>
                        </a:lnTo>
                        <a:close/>
                        <a:moveTo>
                          <a:pt x="1457451" y="223240"/>
                        </a:moveTo>
                        <a:lnTo>
                          <a:pt x="1562722" y="223240"/>
                        </a:lnTo>
                        <a:lnTo>
                          <a:pt x="1562722" y="117970"/>
                        </a:lnTo>
                        <a:lnTo>
                          <a:pt x="1457451" y="117970"/>
                        </a:lnTo>
                        <a:close/>
                        <a:moveTo>
                          <a:pt x="1457451" y="334873"/>
                        </a:moveTo>
                        <a:lnTo>
                          <a:pt x="1562722" y="334873"/>
                        </a:lnTo>
                        <a:lnTo>
                          <a:pt x="1562722" y="229590"/>
                        </a:lnTo>
                        <a:lnTo>
                          <a:pt x="1457451" y="229590"/>
                        </a:lnTo>
                        <a:close/>
                        <a:moveTo>
                          <a:pt x="1457451" y="446493"/>
                        </a:moveTo>
                        <a:lnTo>
                          <a:pt x="1562722" y="446493"/>
                        </a:lnTo>
                        <a:lnTo>
                          <a:pt x="1562722" y="341223"/>
                        </a:lnTo>
                        <a:lnTo>
                          <a:pt x="1457451" y="341223"/>
                        </a:lnTo>
                        <a:close/>
                        <a:moveTo>
                          <a:pt x="1457451" y="558114"/>
                        </a:moveTo>
                        <a:lnTo>
                          <a:pt x="1562722" y="558114"/>
                        </a:lnTo>
                        <a:lnTo>
                          <a:pt x="1562722" y="452843"/>
                        </a:lnTo>
                        <a:lnTo>
                          <a:pt x="1457451" y="452843"/>
                        </a:lnTo>
                        <a:close/>
                        <a:moveTo>
                          <a:pt x="1457451" y="669734"/>
                        </a:moveTo>
                        <a:lnTo>
                          <a:pt x="1562722" y="669734"/>
                        </a:lnTo>
                        <a:lnTo>
                          <a:pt x="1562722" y="564464"/>
                        </a:lnTo>
                        <a:lnTo>
                          <a:pt x="1457451" y="564464"/>
                        </a:lnTo>
                        <a:close/>
                        <a:moveTo>
                          <a:pt x="1457451" y="781367"/>
                        </a:moveTo>
                        <a:lnTo>
                          <a:pt x="1562722" y="781367"/>
                        </a:lnTo>
                        <a:lnTo>
                          <a:pt x="1562722" y="676084"/>
                        </a:lnTo>
                        <a:lnTo>
                          <a:pt x="1457451" y="676084"/>
                        </a:lnTo>
                        <a:close/>
                        <a:moveTo>
                          <a:pt x="1457451" y="892988"/>
                        </a:moveTo>
                        <a:lnTo>
                          <a:pt x="1562722" y="892988"/>
                        </a:lnTo>
                        <a:lnTo>
                          <a:pt x="1562722" y="787717"/>
                        </a:lnTo>
                        <a:lnTo>
                          <a:pt x="1457451" y="787717"/>
                        </a:lnTo>
                        <a:close/>
                        <a:moveTo>
                          <a:pt x="1457451" y="1004608"/>
                        </a:moveTo>
                        <a:lnTo>
                          <a:pt x="1562722" y="1004608"/>
                        </a:lnTo>
                        <a:lnTo>
                          <a:pt x="1562722" y="899338"/>
                        </a:lnTo>
                        <a:lnTo>
                          <a:pt x="1457451" y="899338"/>
                        </a:lnTo>
                        <a:close/>
                        <a:moveTo>
                          <a:pt x="1457451" y="1116228"/>
                        </a:moveTo>
                        <a:lnTo>
                          <a:pt x="1562722" y="1116228"/>
                        </a:lnTo>
                        <a:lnTo>
                          <a:pt x="1562722" y="1010958"/>
                        </a:lnTo>
                        <a:lnTo>
                          <a:pt x="1457451" y="1010958"/>
                        </a:lnTo>
                        <a:close/>
                        <a:moveTo>
                          <a:pt x="1457451" y="1227861"/>
                        </a:moveTo>
                        <a:lnTo>
                          <a:pt x="1562722" y="1227861"/>
                        </a:lnTo>
                        <a:lnTo>
                          <a:pt x="1562722" y="1122578"/>
                        </a:lnTo>
                        <a:lnTo>
                          <a:pt x="1457451" y="1122578"/>
                        </a:lnTo>
                        <a:close/>
                        <a:moveTo>
                          <a:pt x="1457451" y="1339481"/>
                        </a:moveTo>
                        <a:lnTo>
                          <a:pt x="1562722" y="1339481"/>
                        </a:lnTo>
                        <a:lnTo>
                          <a:pt x="1562722" y="1234211"/>
                        </a:lnTo>
                        <a:lnTo>
                          <a:pt x="1457451" y="1234211"/>
                        </a:lnTo>
                        <a:close/>
                        <a:moveTo>
                          <a:pt x="1457451" y="1451102"/>
                        </a:moveTo>
                        <a:lnTo>
                          <a:pt x="1562722" y="1451102"/>
                        </a:lnTo>
                        <a:lnTo>
                          <a:pt x="1562722" y="1345831"/>
                        </a:lnTo>
                        <a:lnTo>
                          <a:pt x="1457451" y="1345831"/>
                        </a:lnTo>
                        <a:close/>
                        <a:moveTo>
                          <a:pt x="1457451" y="1562735"/>
                        </a:moveTo>
                        <a:lnTo>
                          <a:pt x="1562722" y="1562735"/>
                        </a:lnTo>
                        <a:lnTo>
                          <a:pt x="1562722" y="1457452"/>
                        </a:lnTo>
                        <a:lnTo>
                          <a:pt x="1457451" y="1457452"/>
                        </a:lnTo>
                        <a:close/>
                        <a:moveTo>
                          <a:pt x="1457451" y="1674355"/>
                        </a:moveTo>
                        <a:lnTo>
                          <a:pt x="1562722" y="1674355"/>
                        </a:lnTo>
                        <a:lnTo>
                          <a:pt x="1562722" y="1569085"/>
                        </a:lnTo>
                        <a:lnTo>
                          <a:pt x="1457451" y="1569085"/>
                        </a:lnTo>
                        <a:close/>
                        <a:moveTo>
                          <a:pt x="1457451" y="1785975"/>
                        </a:moveTo>
                        <a:lnTo>
                          <a:pt x="1562722" y="1785975"/>
                        </a:lnTo>
                        <a:lnTo>
                          <a:pt x="1562722" y="1680705"/>
                        </a:lnTo>
                        <a:lnTo>
                          <a:pt x="1457451" y="1680705"/>
                        </a:lnTo>
                        <a:close/>
                        <a:moveTo>
                          <a:pt x="1457451" y="1897596"/>
                        </a:moveTo>
                        <a:lnTo>
                          <a:pt x="1562722" y="1897596"/>
                        </a:lnTo>
                        <a:lnTo>
                          <a:pt x="1562722" y="1792325"/>
                        </a:lnTo>
                        <a:lnTo>
                          <a:pt x="1457451" y="1792325"/>
                        </a:lnTo>
                        <a:close/>
                        <a:moveTo>
                          <a:pt x="1457451" y="2009229"/>
                        </a:moveTo>
                        <a:lnTo>
                          <a:pt x="1562722" y="2009229"/>
                        </a:lnTo>
                        <a:lnTo>
                          <a:pt x="1562722" y="1903946"/>
                        </a:lnTo>
                        <a:lnTo>
                          <a:pt x="1457451" y="1903946"/>
                        </a:lnTo>
                        <a:close/>
                        <a:moveTo>
                          <a:pt x="1457451" y="2120849"/>
                        </a:moveTo>
                        <a:lnTo>
                          <a:pt x="1562722" y="2120849"/>
                        </a:lnTo>
                        <a:lnTo>
                          <a:pt x="1562722" y="2015579"/>
                        </a:lnTo>
                        <a:lnTo>
                          <a:pt x="1457451" y="2015579"/>
                        </a:lnTo>
                        <a:close/>
                        <a:moveTo>
                          <a:pt x="1457451" y="2232469"/>
                        </a:moveTo>
                        <a:lnTo>
                          <a:pt x="1562722" y="2232469"/>
                        </a:lnTo>
                        <a:lnTo>
                          <a:pt x="1562722" y="2127199"/>
                        </a:lnTo>
                        <a:lnTo>
                          <a:pt x="1457451" y="2127199"/>
                        </a:lnTo>
                        <a:close/>
                        <a:moveTo>
                          <a:pt x="1457451" y="2344089"/>
                        </a:moveTo>
                        <a:lnTo>
                          <a:pt x="1562722" y="2344089"/>
                        </a:lnTo>
                        <a:lnTo>
                          <a:pt x="1562722" y="2238819"/>
                        </a:lnTo>
                        <a:lnTo>
                          <a:pt x="1457451" y="2238819"/>
                        </a:lnTo>
                        <a:close/>
                        <a:moveTo>
                          <a:pt x="1345831" y="111620"/>
                        </a:moveTo>
                        <a:lnTo>
                          <a:pt x="1451101" y="111620"/>
                        </a:lnTo>
                        <a:lnTo>
                          <a:pt x="1451101" y="6350"/>
                        </a:lnTo>
                        <a:lnTo>
                          <a:pt x="1345831" y="6350"/>
                        </a:lnTo>
                        <a:close/>
                        <a:moveTo>
                          <a:pt x="1345831" y="223240"/>
                        </a:moveTo>
                        <a:lnTo>
                          <a:pt x="1451101" y="223240"/>
                        </a:lnTo>
                        <a:lnTo>
                          <a:pt x="1451101" y="117970"/>
                        </a:lnTo>
                        <a:lnTo>
                          <a:pt x="1345831" y="117970"/>
                        </a:lnTo>
                        <a:close/>
                        <a:moveTo>
                          <a:pt x="1345831" y="334873"/>
                        </a:moveTo>
                        <a:lnTo>
                          <a:pt x="1451101" y="334873"/>
                        </a:lnTo>
                        <a:lnTo>
                          <a:pt x="1451101" y="229590"/>
                        </a:lnTo>
                        <a:lnTo>
                          <a:pt x="1345831" y="229590"/>
                        </a:lnTo>
                        <a:close/>
                        <a:moveTo>
                          <a:pt x="1345831" y="446493"/>
                        </a:moveTo>
                        <a:lnTo>
                          <a:pt x="1451101" y="446493"/>
                        </a:lnTo>
                        <a:lnTo>
                          <a:pt x="1451101" y="341223"/>
                        </a:lnTo>
                        <a:lnTo>
                          <a:pt x="1345831" y="341223"/>
                        </a:lnTo>
                        <a:close/>
                        <a:moveTo>
                          <a:pt x="1345831" y="558114"/>
                        </a:moveTo>
                        <a:lnTo>
                          <a:pt x="1451101" y="558114"/>
                        </a:lnTo>
                        <a:lnTo>
                          <a:pt x="1451101" y="452843"/>
                        </a:lnTo>
                        <a:lnTo>
                          <a:pt x="1345831" y="452843"/>
                        </a:lnTo>
                        <a:close/>
                        <a:moveTo>
                          <a:pt x="1345831" y="669734"/>
                        </a:moveTo>
                        <a:lnTo>
                          <a:pt x="1451101" y="669734"/>
                        </a:lnTo>
                        <a:lnTo>
                          <a:pt x="1451101" y="564464"/>
                        </a:lnTo>
                        <a:lnTo>
                          <a:pt x="1345831" y="564464"/>
                        </a:lnTo>
                        <a:close/>
                        <a:moveTo>
                          <a:pt x="1345831" y="781367"/>
                        </a:moveTo>
                        <a:lnTo>
                          <a:pt x="1451101" y="781367"/>
                        </a:lnTo>
                        <a:lnTo>
                          <a:pt x="1451101" y="676084"/>
                        </a:lnTo>
                        <a:lnTo>
                          <a:pt x="1345831" y="676084"/>
                        </a:lnTo>
                        <a:close/>
                        <a:moveTo>
                          <a:pt x="1345831" y="892988"/>
                        </a:moveTo>
                        <a:lnTo>
                          <a:pt x="1451101" y="892988"/>
                        </a:lnTo>
                        <a:lnTo>
                          <a:pt x="1451101" y="787717"/>
                        </a:lnTo>
                        <a:lnTo>
                          <a:pt x="1345831" y="787717"/>
                        </a:lnTo>
                        <a:close/>
                        <a:moveTo>
                          <a:pt x="1345831" y="1004608"/>
                        </a:moveTo>
                        <a:lnTo>
                          <a:pt x="1451101" y="1004608"/>
                        </a:lnTo>
                        <a:lnTo>
                          <a:pt x="1451101" y="899338"/>
                        </a:lnTo>
                        <a:lnTo>
                          <a:pt x="1345831" y="899338"/>
                        </a:lnTo>
                        <a:close/>
                        <a:moveTo>
                          <a:pt x="1345831" y="1116228"/>
                        </a:moveTo>
                        <a:lnTo>
                          <a:pt x="1451101" y="1116228"/>
                        </a:lnTo>
                        <a:lnTo>
                          <a:pt x="1451101" y="1010958"/>
                        </a:lnTo>
                        <a:lnTo>
                          <a:pt x="1345831" y="1010958"/>
                        </a:lnTo>
                        <a:close/>
                        <a:moveTo>
                          <a:pt x="1345831" y="1227861"/>
                        </a:moveTo>
                        <a:lnTo>
                          <a:pt x="1451101" y="1227861"/>
                        </a:lnTo>
                        <a:lnTo>
                          <a:pt x="1451101" y="1122578"/>
                        </a:lnTo>
                        <a:lnTo>
                          <a:pt x="1345831" y="1122578"/>
                        </a:lnTo>
                        <a:close/>
                        <a:moveTo>
                          <a:pt x="1345831" y="1339481"/>
                        </a:moveTo>
                        <a:lnTo>
                          <a:pt x="1451101" y="1339481"/>
                        </a:lnTo>
                        <a:lnTo>
                          <a:pt x="1451101" y="1234211"/>
                        </a:lnTo>
                        <a:lnTo>
                          <a:pt x="1345831" y="1234211"/>
                        </a:lnTo>
                        <a:close/>
                        <a:moveTo>
                          <a:pt x="1345831" y="1451102"/>
                        </a:moveTo>
                        <a:lnTo>
                          <a:pt x="1451101" y="1451102"/>
                        </a:lnTo>
                        <a:lnTo>
                          <a:pt x="1451101" y="1345831"/>
                        </a:lnTo>
                        <a:lnTo>
                          <a:pt x="1345831" y="1345831"/>
                        </a:lnTo>
                        <a:close/>
                        <a:moveTo>
                          <a:pt x="1345831" y="1562735"/>
                        </a:moveTo>
                        <a:lnTo>
                          <a:pt x="1451101" y="1562735"/>
                        </a:lnTo>
                        <a:lnTo>
                          <a:pt x="1451101" y="1457452"/>
                        </a:lnTo>
                        <a:lnTo>
                          <a:pt x="1345831" y="1457452"/>
                        </a:lnTo>
                        <a:close/>
                        <a:moveTo>
                          <a:pt x="1345831" y="1674355"/>
                        </a:moveTo>
                        <a:lnTo>
                          <a:pt x="1451101" y="1674355"/>
                        </a:lnTo>
                        <a:lnTo>
                          <a:pt x="1451101" y="1569085"/>
                        </a:lnTo>
                        <a:lnTo>
                          <a:pt x="1345831" y="1569085"/>
                        </a:lnTo>
                        <a:close/>
                        <a:moveTo>
                          <a:pt x="1345831" y="1785975"/>
                        </a:moveTo>
                        <a:lnTo>
                          <a:pt x="1451101" y="1785975"/>
                        </a:lnTo>
                        <a:lnTo>
                          <a:pt x="1451101" y="1680705"/>
                        </a:lnTo>
                        <a:lnTo>
                          <a:pt x="1345831" y="1680705"/>
                        </a:lnTo>
                        <a:close/>
                        <a:moveTo>
                          <a:pt x="1345831" y="1897596"/>
                        </a:moveTo>
                        <a:lnTo>
                          <a:pt x="1451101" y="1897596"/>
                        </a:lnTo>
                        <a:lnTo>
                          <a:pt x="1451101" y="1792325"/>
                        </a:lnTo>
                        <a:lnTo>
                          <a:pt x="1345831" y="1792325"/>
                        </a:lnTo>
                        <a:close/>
                        <a:moveTo>
                          <a:pt x="1345831" y="2009229"/>
                        </a:moveTo>
                        <a:lnTo>
                          <a:pt x="1451101" y="2009229"/>
                        </a:lnTo>
                        <a:lnTo>
                          <a:pt x="1451101" y="1903946"/>
                        </a:lnTo>
                        <a:lnTo>
                          <a:pt x="1345831" y="1903946"/>
                        </a:lnTo>
                        <a:close/>
                        <a:moveTo>
                          <a:pt x="1345831" y="2120849"/>
                        </a:moveTo>
                        <a:lnTo>
                          <a:pt x="1451101" y="2120849"/>
                        </a:lnTo>
                        <a:lnTo>
                          <a:pt x="1451101" y="2015579"/>
                        </a:lnTo>
                        <a:lnTo>
                          <a:pt x="1345831" y="2015579"/>
                        </a:lnTo>
                        <a:close/>
                        <a:moveTo>
                          <a:pt x="1345831" y="2232469"/>
                        </a:moveTo>
                        <a:lnTo>
                          <a:pt x="1451101" y="2232469"/>
                        </a:lnTo>
                        <a:lnTo>
                          <a:pt x="1451101" y="2127199"/>
                        </a:lnTo>
                        <a:lnTo>
                          <a:pt x="1345831" y="2127199"/>
                        </a:lnTo>
                        <a:close/>
                        <a:moveTo>
                          <a:pt x="1345831" y="2344089"/>
                        </a:moveTo>
                        <a:lnTo>
                          <a:pt x="1451101" y="2344089"/>
                        </a:lnTo>
                        <a:lnTo>
                          <a:pt x="1451101" y="2238819"/>
                        </a:lnTo>
                        <a:lnTo>
                          <a:pt x="1345831" y="2238819"/>
                        </a:lnTo>
                        <a:close/>
                        <a:moveTo>
                          <a:pt x="1234211" y="111620"/>
                        </a:moveTo>
                        <a:lnTo>
                          <a:pt x="1339481" y="111620"/>
                        </a:lnTo>
                        <a:lnTo>
                          <a:pt x="1339481" y="6350"/>
                        </a:lnTo>
                        <a:lnTo>
                          <a:pt x="1234211" y="6350"/>
                        </a:lnTo>
                        <a:close/>
                        <a:moveTo>
                          <a:pt x="1234211" y="223240"/>
                        </a:moveTo>
                        <a:lnTo>
                          <a:pt x="1339481" y="223240"/>
                        </a:lnTo>
                        <a:lnTo>
                          <a:pt x="1339481" y="117970"/>
                        </a:lnTo>
                        <a:lnTo>
                          <a:pt x="1234211" y="117970"/>
                        </a:lnTo>
                        <a:close/>
                        <a:moveTo>
                          <a:pt x="1234211" y="334873"/>
                        </a:moveTo>
                        <a:lnTo>
                          <a:pt x="1339481" y="334873"/>
                        </a:lnTo>
                        <a:lnTo>
                          <a:pt x="1339481" y="229590"/>
                        </a:lnTo>
                        <a:lnTo>
                          <a:pt x="1234211" y="229590"/>
                        </a:lnTo>
                        <a:close/>
                        <a:moveTo>
                          <a:pt x="1234211" y="446493"/>
                        </a:moveTo>
                        <a:lnTo>
                          <a:pt x="1339481" y="446493"/>
                        </a:lnTo>
                        <a:lnTo>
                          <a:pt x="1339481" y="341223"/>
                        </a:lnTo>
                        <a:lnTo>
                          <a:pt x="1234211" y="341223"/>
                        </a:lnTo>
                        <a:close/>
                        <a:moveTo>
                          <a:pt x="1234211" y="558114"/>
                        </a:moveTo>
                        <a:lnTo>
                          <a:pt x="1339481" y="558114"/>
                        </a:lnTo>
                        <a:lnTo>
                          <a:pt x="1339481" y="452843"/>
                        </a:lnTo>
                        <a:lnTo>
                          <a:pt x="1234211" y="452843"/>
                        </a:lnTo>
                        <a:close/>
                        <a:moveTo>
                          <a:pt x="1234211" y="669734"/>
                        </a:moveTo>
                        <a:lnTo>
                          <a:pt x="1339481" y="669734"/>
                        </a:lnTo>
                        <a:lnTo>
                          <a:pt x="1339481" y="564464"/>
                        </a:lnTo>
                        <a:lnTo>
                          <a:pt x="1234211" y="564464"/>
                        </a:lnTo>
                        <a:close/>
                        <a:moveTo>
                          <a:pt x="1234211" y="781367"/>
                        </a:moveTo>
                        <a:lnTo>
                          <a:pt x="1339481" y="781367"/>
                        </a:lnTo>
                        <a:lnTo>
                          <a:pt x="1339481" y="676084"/>
                        </a:lnTo>
                        <a:lnTo>
                          <a:pt x="1234211" y="676084"/>
                        </a:lnTo>
                        <a:close/>
                        <a:moveTo>
                          <a:pt x="1234211" y="892988"/>
                        </a:moveTo>
                        <a:lnTo>
                          <a:pt x="1339481" y="892988"/>
                        </a:lnTo>
                        <a:lnTo>
                          <a:pt x="1339481" y="787717"/>
                        </a:lnTo>
                        <a:lnTo>
                          <a:pt x="1234211" y="787717"/>
                        </a:lnTo>
                        <a:close/>
                        <a:moveTo>
                          <a:pt x="1234211" y="1004608"/>
                        </a:moveTo>
                        <a:lnTo>
                          <a:pt x="1339481" y="1004608"/>
                        </a:lnTo>
                        <a:lnTo>
                          <a:pt x="1339481" y="899338"/>
                        </a:lnTo>
                        <a:lnTo>
                          <a:pt x="1234211" y="899338"/>
                        </a:lnTo>
                        <a:close/>
                        <a:moveTo>
                          <a:pt x="1234211" y="1116228"/>
                        </a:moveTo>
                        <a:lnTo>
                          <a:pt x="1339481" y="1116228"/>
                        </a:lnTo>
                        <a:lnTo>
                          <a:pt x="1339481" y="1010958"/>
                        </a:lnTo>
                        <a:lnTo>
                          <a:pt x="1234211" y="1010958"/>
                        </a:lnTo>
                        <a:close/>
                        <a:moveTo>
                          <a:pt x="1234211" y="1227861"/>
                        </a:moveTo>
                        <a:lnTo>
                          <a:pt x="1339481" y="1227861"/>
                        </a:lnTo>
                        <a:lnTo>
                          <a:pt x="1339481" y="1122578"/>
                        </a:lnTo>
                        <a:lnTo>
                          <a:pt x="1234211" y="1122578"/>
                        </a:lnTo>
                        <a:close/>
                        <a:moveTo>
                          <a:pt x="1234211" y="1339481"/>
                        </a:moveTo>
                        <a:lnTo>
                          <a:pt x="1339481" y="1339481"/>
                        </a:lnTo>
                        <a:lnTo>
                          <a:pt x="1339481" y="1234211"/>
                        </a:lnTo>
                        <a:lnTo>
                          <a:pt x="1234211" y="1234211"/>
                        </a:lnTo>
                        <a:close/>
                        <a:moveTo>
                          <a:pt x="1234211" y="1451102"/>
                        </a:moveTo>
                        <a:lnTo>
                          <a:pt x="1339481" y="1451102"/>
                        </a:lnTo>
                        <a:lnTo>
                          <a:pt x="1339481" y="1345831"/>
                        </a:lnTo>
                        <a:lnTo>
                          <a:pt x="1234211" y="1345831"/>
                        </a:lnTo>
                        <a:close/>
                        <a:moveTo>
                          <a:pt x="1234211" y="1562735"/>
                        </a:moveTo>
                        <a:lnTo>
                          <a:pt x="1339481" y="1562735"/>
                        </a:lnTo>
                        <a:lnTo>
                          <a:pt x="1339481" y="1457452"/>
                        </a:lnTo>
                        <a:lnTo>
                          <a:pt x="1234211" y="1457452"/>
                        </a:lnTo>
                        <a:close/>
                        <a:moveTo>
                          <a:pt x="1234211" y="1674355"/>
                        </a:moveTo>
                        <a:lnTo>
                          <a:pt x="1339481" y="1674355"/>
                        </a:lnTo>
                        <a:lnTo>
                          <a:pt x="1339481" y="1569085"/>
                        </a:lnTo>
                        <a:lnTo>
                          <a:pt x="1234211" y="1569085"/>
                        </a:lnTo>
                        <a:close/>
                        <a:moveTo>
                          <a:pt x="1234211" y="1785975"/>
                        </a:moveTo>
                        <a:lnTo>
                          <a:pt x="1339481" y="1785975"/>
                        </a:lnTo>
                        <a:lnTo>
                          <a:pt x="1339481" y="1680705"/>
                        </a:lnTo>
                        <a:lnTo>
                          <a:pt x="1234211" y="1680705"/>
                        </a:lnTo>
                        <a:close/>
                        <a:moveTo>
                          <a:pt x="1234211" y="1897596"/>
                        </a:moveTo>
                        <a:lnTo>
                          <a:pt x="1339481" y="1897596"/>
                        </a:lnTo>
                        <a:lnTo>
                          <a:pt x="1339481" y="1792325"/>
                        </a:lnTo>
                        <a:lnTo>
                          <a:pt x="1234211" y="1792325"/>
                        </a:lnTo>
                        <a:close/>
                        <a:moveTo>
                          <a:pt x="1234211" y="2009229"/>
                        </a:moveTo>
                        <a:lnTo>
                          <a:pt x="1339481" y="2009229"/>
                        </a:lnTo>
                        <a:lnTo>
                          <a:pt x="1339481" y="1903946"/>
                        </a:lnTo>
                        <a:lnTo>
                          <a:pt x="1234211" y="1903946"/>
                        </a:lnTo>
                        <a:close/>
                        <a:moveTo>
                          <a:pt x="1234211" y="2120849"/>
                        </a:moveTo>
                        <a:lnTo>
                          <a:pt x="1339481" y="2120849"/>
                        </a:lnTo>
                        <a:lnTo>
                          <a:pt x="1339481" y="2015579"/>
                        </a:lnTo>
                        <a:lnTo>
                          <a:pt x="1234211" y="2015579"/>
                        </a:lnTo>
                        <a:close/>
                        <a:moveTo>
                          <a:pt x="1234211" y="2232469"/>
                        </a:moveTo>
                        <a:lnTo>
                          <a:pt x="1339481" y="2232469"/>
                        </a:lnTo>
                        <a:lnTo>
                          <a:pt x="1339481" y="2127199"/>
                        </a:lnTo>
                        <a:lnTo>
                          <a:pt x="1234211" y="2127199"/>
                        </a:lnTo>
                        <a:close/>
                        <a:moveTo>
                          <a:pt x="1234211" y="2344089"/>
                        </a:moveTo>
                        <a:lnTo>
                          <a:pt x="1339481" y="2344089"/>
                        </a:lnTo>
                        <a:lnTo>
                          <a:pt x="1339481" y="2238819"/>
                        </a:lnTo>
                        <a:lnTo>
                          <a:pt x="1234211" y="2238819"/>
                        </a:lnTo>
                        <a:close/>
                        <a:moveTo>
                          <a:pt x="1122578" y="111620"/>
                        </a:moveTo>
                        <a:lnTo>
                          <a:pt x="1227861" y="111620"/>
                        </a:lnTo>
                        <a:lnTo>
                          <a:pt x="1227861" y="6350"/>
                        </a:lnTo>
                        <a:lnTo>
                          <a:pt x="1122578" y="6350"/>
                        </a:lnTo>
                        <a:close/>
                        <a:moveTo>
                          <a:pt x="1122578" y="223240"/>
                        </a:moveTo>
                        <a:lnTo>
                          <a:pt x="1227861" y="223240"/>
                        </a:lnTo>
                        <a:lnTo>
                          <a:pt x="1227861" y="117970"/>
                        </a:lnTo>
                        <a:lnTo>
                          <a:pt x="1122578" y="117970"/>
                        </a:lnTo>
                        <a:close/>
                        <a:moveTo>
                          <a:pt x="1122578" y="334873"/>
                        </a:moveTo>
                        <a:lnTo>
                          <a:pt x="1227861" y="334873"/>
                        </a:lnTo>
                        <a:lnTo>
                          <a:pt x="1227861" y="229590"/>
                        </a:lnTo>
                        <a:lnTo>
                          <a:pt x="1122578" y="229590"/>
                        </a:lnTo>
                        <a:close/>
                        <a:moveTo>
                          <a:pt x="1122578" y="446493"/>
                        </a:moveTo>
                        <a:lnTo>
                          <a:pt x="1227861" y="446493"/>
                        </a:lnTo>
                        <a:lnTo>
                          <a:pt x="1227861" y="341223"/>
                        </a:lnTo>
                        <a:lnTo>
                          <a:pt x="1122578" y="341223"/>
                        </a:lnTo>
                        <a:close/>
                        <a:moveTo>
                          <a:pt x="1122578" y="558114"/>
                        </a:moveTo>
                        <a:lnTo>
                          <a:pt x="1227861" y="558114"/>
                        </a:lnTo>
                        <a:lnTo>
                          <a:pt x="1227861" y="452843"/>
                        </a:lnTo>
                        <a:lnTo>
                          <a:pt x="1122578" y="452843"/>
                        </a:lnTo>
                        <a:close/>
                        <a:moveTo>
                          <a:pt x="1122578" y="669734"/>
                        </a:moveTo>
                        <a:lnTo>
                          <a:pt x="1227861" y="669734"/>
                        </a:lnTo>
                        <a:lnTo>
                          <a:pt x="1227861" y="564464"/>
                        </a:lnTo>
                        <a:lnTo>
                          <a:pt x="1122578" y="564464"/>
                        </a:lnTo>
                        <a:close/>
                        <a:moveTo>
                          <a:pt x="1122578" y="781367"/>
                        </a:moveTo>
                        <a:lnTo>
                          <a:pt x="1227861" y="781367"/>
                        </a:lnTo>
                        <a:lnTo>
                          <a:pt x="1227861" y="676084"/>
                        </a:lnTo>
                        <a:lnTo>
                          <a:pt x="1122578" y="676084"/>
                        </a:lnTo>
                        <a:close/>
                        <a:moveTo>
                          <a:pt x="1122578" y="892988"/>
                        </a:moveTo>
                        <a:lnTo>
                          <a:pt x="1227861" y="892988"/>
                        </a:lnTo>
                        <a:lnTo>
                          <a:pt x="1227861" y="787717"/>
                        </a:lnTo>
                        <a:lnTo>
                          <a:pt x="1122578" y="787717"/>
                        </a:lnTo>
                        <a:close/>
                        <a:moveTo>
                          <a:pt x="1122578" y="1004608"/>
                        </a:moveTo>
                        <a:lnTo>
                          <a:pt x="1227861" y="1004608"/>
                        </a:lnTo>
                        <a:lnTo>
                          <a:pt x="1227861" y="899338"/>
                        </a:lnTo>
                        <a:lnTo>
                          <a:pt x="1122578" y="899338"/>
                        </a:lnTo>
                        <a:close/>
                        <a:moveTo>
                          <a:pt x="1122578" y="1116228"/>
                        </a:moveTo>
                        <a:lnTo>
                          <a:pt x="1227861" y="1116228"/>
                        </a:lnTo>
                        <a:lnTo>
                          <a:pt x="1227861" y="1010958"/>
                        </a:lnTo>
                        <a:lnTo>
                          <a:pt x="1122578" y="1010958"/>
                        </a:lnTo>
                        <a:close/>
                        <a:moveTo>
                          <a:pt x="1122578" y="1227861"/>
                        </a:moveTo>
                        <a:lnTo>
                          <a:pt x="1227861" y="1227861"/>
                        </a:lnTo>
                        <a:lnTo>
                          <a:pt x="1227861" y="1122578"/>
                        </a:lnTo>
                        <a:lnTo>
                          <a:pt x="1122578" y="1122578"/>
                        </a:lnTo>
                        <a:close/>
                        <a:moveTo>
                          <a:pt x="1122578" y="1339481"/>
                        </a:moveTo>
                        <a:lnTo>
                          <a:pt x="1227861" y="1339481"/>
                        </a:lnTo>
                        <a:lnTo>
                          <a:pt x="1227861" y="1234211"/>
                        </a:lnTo>
                        <a:lnTo>
                          <a:pt x="1122578" y="1234211"/>
                        </a:lnTo>
                        <a:close/>
                        <a:moveTo>
                          <a:pt x="1122578" y="1451102"/>
                        </a:moveTo>
                        <a:lnTo>
                          <a:pt x="1227861" y="1451102"/>
                        </a:lnTo>
                        <a:lnTo>
                          <a:pt x="1227861" y="1345831"/>
                        </a:lnTo>
                        <a:lnTo>
                          <a:pt x="1122578" y="1345831"/>
                        </a:lnTo>
                        <a:close/>
                        <a:moveTo>
                          <a:pt x="1122578" y="1562735"/>
                        </a:moveTo>
                        <a:lnTo>
                          <a:pt x="1227861" y="1562735"/>
                        </a:lnTo>
                        <a:lnTo>
                          <a:pt x="1227861" y="1457452"/>
                        </a:lnTo>
                        <a:lnTo>
                          <a:pt x="1122578" y="1457452"/>
                        </a:lnTo>
                        <a:close/>
                        <a:moveTo>
                          <a:pt x="1122578" y="1674355"/>
                        </a:moveTo>
                        <a:lnTo>
                          <a:pt x="1227861" y="1674355"/>
                        </a:lnTo>
                        <a:lnTo>
                          <a:pt x="1227861" y="1569085"/>
                        </a:lnTo>
                        <a:lnTo>
                          <a:pt x="1122578" y="1569085"/>
                        </a:lnTo>
                        <a:close/>
                        <a:moveTo>
                          <a:pt x="1122578" y="1785975"/>
                        </a:moveTo>
                        <a:lnTo>
                          <a:pt x="1227861" y="1785975"/>
                        </a:lnTo>
                        <a:lnTo>
                          <a:pt x="1227861" y="1680705"/>
                        </a:lnTo>
                        <a:lnTo>
                          <a:pt x="1122578" y="1680705"/>
                        </a:lnTo>
                        <a:close/>
                        <a:moveTo>
                          <a:pt x="1122578" y="1897596"/>
                        </a:moveTo>
                        <a:lnTo>
                          <a:pt x="1227861" y="1897596"/>
                        </a:lnTo>
                        <a:lnTo>
                          <a:pt x="1227861" y="1792325"/>
                        </a:lnTo>
                        <a:lnTo>
                          <a:pt x="1122578" y="1792325"/>
                        </a:lnTo>
                        <a:close/>
                        <a:moveTo>
                          <a:pt x="1122578" y="2009229"/>
                        </a:moveTo>
                        <a:lnTo>
                          <a:pt x="1227861" y="2009229"/>
                        </a:lnTo>
                        <a:lnTo>
                          <a:pt x="1227861" y="1903946"/>
                        </a:lnTo>
                        <a:lnTo>
                          <a:pt x="1122578" y="1903946"/>
                        </a:lnTo>
                        <a:close/>
                        <a:moveTo>
                          <a:pt x="1122578" y="2120849"/>
                        </a:moveTo>
                        <a:lnTo>
                          <a:pt x="1227861" y="2120849"/>
                        </a:lnTo>
                        <a:lnTo>
                          <a:pt x="1227861" y="2015579"/>
                        </a:lnTo>
                        <a:lnTo>
                          <a:pt x="1122578" y="2015579"/>
                        </a:lnTo>
                        <a:close/>
                        <a:moveTo>
                          <a:pt x="1122578" y="2232469"/>
                        </a:moveTo>
                        <a:lnTo>
                          <a:pt x="1227861" y="2232469"/>
                        </a:lnTo>
                        <a:lnTo>
                          <a:pt x="1227861" y="2127199"/>
                        </a:lnTo>
                        <a:lnTo>
                          <a:pt x="1122578" y="2127199"/>
                        </a:lnTo>
                        <a:close/>
                        <a:moveTo>
                          <a:pt x="1122578" y="2344089"/>
                        </a:moveTo>
                        <a:lnTo>
                          <a:pt x="1227861" y="2344089"/>
                        </a:lnTo>
                        <a:lnTo>
                          <a:pt x="1227861" y="2238819"/>
                        </a:lnTo>
                        <a:lnTo>
                          <a:pt x="1122578" y="2238819"/>
                        </a:lnTo>
                        <a:close/>
                        <a:moveTo>
                          <a:pt x="1010958" y="111620"/>
                        </a:moveTo>
                        <a:lnTo>
                          <a:pt x="1116228" y="111620"/>
                        </a:lnTo>
                        <a:lnTo>
                          <a:pt x="1116228" y="6350"/>
                        </a:lnTo>
                        <a:lnTo>
                          <a:pt x="1010958" y="6350"/>
                        </a:lnTo>
                        <a:close/>
                        <a:moveTo>
                          <a:pt x="1010958" y="223240"/>
                        </a:moveTo>
                        <a:lnTo>
                          <a:pt x="1116228" y="223240"/>
                        </a:lnTo>
                        <a:lnTo>
                          <a:pt x="1116228" y="117970"/>
                        </a:lnTo>
                        <a:lnTo>
                          <a:pt x="1010958" y="117970"/>
                        </a:lnTo>
                        <a:close/>
                        <a:moveTo>
                          <a:pt x="1010958" y="334873"/>
                        </a:moveTo>
                        <a:lnTo>
                          <a:pt x="1116228" y="334873"/>
                        </a:lnTo>
                        <a:lnTo>
                          <a:pt x="1116228" y="229590"/>
                        </a:lnTo>
                        <a:lnTo>
                          <a:pt x="1010958" y="229590"/>
                        </a:lnTo>
                        <a:close/>
                        <a:moveTo>
                          <a:pt x="1010958" y="446493"/>
                        </a:moveTo>
                        <a:lnTo>
                          <a:pt x="1116228" y="446493"/>
                        </a:lnTo>
                        <a:lnTo>
                          <a:pt x="1116228" y="341223"/>
                        </a:lnTo>
                        <a:lnTo>
                          <a:pt x="1010958" y="341223"/>
                        </a:lnTo>
                        <a:close/>
                        <a:moveTo>
                          <a:pt x="1010958" y="558114"/>
                        </a:moveTo>
                        <a:lnTo>
                          <a:pt x="1116228" y="558114"/>
                        </a:lnTo>
                        <a:lnTo>
                          <a:pt x="1116228" y="452843"/>
                        </a:lnTo>
                        <a:lnTo>
                          <a:pt x="1010958" y="452843"/>
                        </a:lnTo>
                        <a:close/>
                        <a:moveTo>
                          <a:pt x="1010958" y="669734"/>
                        </a:moveTo>
                        <a:lnTo>
                          <a:pt x="1116228" y="669734"/>
                        </a:lnTo>
                        <a:lnTo>
                          <a:pt x="1116228" y="564464"/>
                        </a:lnTo>
                        <a:lnTo>
                          <a:pt x="1010958" y="564464"/>
                        </a:lnTo>
                        <a:close/>
                        <a:moveTo>
                          <a:pt x="1010958" y="781367"/>
                        </a:moveTo>
                        <a:lnTo>
                          <a:pt x="1116228" y="781367"/>
                        </a:lnTo>
                        <a:lnTo>
                          <a:pt x="1116228" y="676084"/>
                        </a:lnTo>
                        <a:lnTo>
                          <a:pt x="1010958" y="676084"/>
                        </a:lnTo>
                        <a:close/>
                        <a:moveTo>
                          <a:pt x="1010958" y="892988"/>
                        </a:moveTo>
                        <a:lnTo>
                          <a:pt x="1116228" y="892988"/>
                        </a:lnTo>
                        <a:lnTo>
                          <a:pt x="1116228" y="787717"/>
                        </a:lnTo>
                        <a:lnTo>
                          <a:pt x="1010958" y="787717"/>
                        </a:lnTo>
                        <a:close/>
                        <a:moveTo>
                          <a:pt x="1010958" y="1004608"/>
                        </a:moveTo>
                        <a:lnTo>
                          <a:pt x="1116228" y="1004608"/>
                        </a:lnTo>
                        <a:lnTo>
                          <a:pt x="1116228" y="899338"/>
                        </a:lnTo>
                        <a:lnTo>
                          <a:pt x="1010958" y="899338"/>
                        </a:lnTo>
                        <a:close/>
                        <a:moveTo>
                          <a:pt x="1010958" y="1116228"/>
                        </a:moveTo>
                        <a:lnTo>
                          <a:pt x="1116228" y="1116228"/>
                        </a:lnTo>
                        <a:lnTo>
                          <a:pt x="1116228" y="1010958"/>
                        </a:lnTo>
                        <a:lnTo>
                          <a:pt x="1010958" y="1010958"/>
                        </a:lnTo>
                        <a:close/>
                        <a:moveTo>
                          <a:pt x="1010958" y="1227861"/>
                        </a:moveTo>
                        <a:lnTo>
                          <a:pt x="1116228" y="1227861"/>
                        </a:lnTo>
                        <a:lnTo>
                          <a:pt x="1116228" y="1122578"/>
                        </a:lnTo>
                        <a:lnTo>
                          <a:pt x="1010958" y="1122578"/>
                        </a:lnTo>
                        <a:close/>
                        <a:moveTo>
                          <a:pt x="1010958" y="1339481"/>
                        </a:moveTo>
                        <a:lnTo>
                          <a:pt x="1116228" y="1339481"/>
                        </a:lnTo>
                        <a:lnTo>
                          <a:pt x="1116228" y="1234211"/>
                        </a:lnTo>
                        <a:lnTo>
                          <a:pt x="1010958" y="1234211"/>
                        </a:lnTo>
                        <a:close/>
                        <a:moveTo>
                          <a:pt x="1010958" y="1451102"/>
                        </a:moveTo>
                        <a:lnTo>
                          <a:pt x="1116228" y="1451102"/>
                        </a:lnTo>
                        <a:lnTo>
                          <a:pt x="1116228" y="1345831"/>
                        </a:lnTo>
                        <a:lnTo>
                          <a:pt x="1010958" y="1345831"/>
                        </a:lnTo>
                        <a:close/>
                        <a:moveTo>
                          <a:pt x="1010958" y="1562735"/>
                        </a:moveTo>
                        <a:lnTo>
                          <a:pt x="1116228" y="1562735"/>
                        </a:lnTo>
                        <a:lnTo>
                          <a:pt x="1116228" y="1457452"/>
                        </a:lnTo>
                        <a:lnTo>
                          <a:pt x="1010958" y="1457452"/>
                        </a:lnTo>
                        <a:close/>
                        <a:moveTo>
                          <a:pt x="1010958" y="1674355"/>
                        </a:moveTo>
                        <a:lnTo>
                          <a:pt x="1116228" y="1674355"/>
                        </a:lnTo>
                        <a:lnTo>
                          <a:pt x="1116228" y="1569085"/>
                        </a:lnTo>
                        <a:lnTo>
                          <a:pt x="1010958" y="1569085"/>
                        </a:lnTo>
                        <a:close/>
                        <a:moveTo>
                          <a:pt x="1010958" y="1785975"/>
                        </a:moveTo>
                        <a:lnTo>
                          <a:pt x="1116228" y="1785975"/>
                        </a:lnTo>
                        <a:lnTo>
                          <a:pt x="1116228" y="1680705"/>
                        </a:lnTo>
                        <a:lnTo>
                          <a:pt x="1010958" y="1680705"/>
                        </a:lnTo>
                        <a:close/>
                        <a:moveTo>
                          <a:pt x="1010958" y="1897596"/>
                        </a:moveTo>
                        <a:lnTo>
                          <a:pt x="1116228" y="1897596"/>
                        </a:lnTo>
                        <a:lnTo>
                          <a:pt x="1116228" y="1792325"/>
                        </a:lnTo>
                        <a:lnTo>
                          <a:pt x="1010958" y="1792325"/>
                        </a:lnTo>
                        <a:close/>
                        <a:moveTo>
                          <a:pt x="1010958" y="2009229"/>
                        </a:moveTo>
                        <a:lnTo>
                          <a:pt x="1116228" y="2009229"/>
                        </a:lnTo>
                        <a:lnTo>
                          <a:pt x="1116228" y="1903946"/>
                        </a:lnTo>
                        <a:lnTo>
                          <a:pt x="1010958" y="1903946"/>
                        </a:lnTo>
                        <a:close/>
                        <a:moveTo>
                          <a:pt x="1010958" y="2120849"/>
                        </a:moveTo>
                        <a:lnTo>
                          <a:pt x="1116228" y="2120849"/>
                        </a:lnTo>
                        <a:lnTo>
                          <a:pt x="1116228" y="2015579"/>
                        </a:lnTo>
                        <a:lnTo>
                          <a:pt x="1010958" y="2015579"/>
                        </a:lnTo>
                        <a:close/>
                        <a:moveTo>
                          <a:pt x="1010958" y="2232469"/>
                        </a:moveTo>
                        <a:lnTo>
                          <a:pt x="1116228" y="2232469"/>
                        </a:lnTo>
                        <a:lnTo>
                          <a:pt x="1116228" y="2127199"/>
                        </a:lnTo>
                        <a:lnTo>
                          <a:pt x="1010958" y="2127199"/>
                        </a:lnTo>
                        <a:close/>
                        <a:moveTo>
                          <a:pt x="1010958" y="2344089"/>
                        </a:moveTo>
                        <a:lnTo>
                          <a:pt x="1116228" y="2344089"/>
                        </a:lnTo>
                        <a:lnTo>
                          <a:pt x="1116228" y="2238819"/>
                        </a:lnTo>
                        <a:lnTo>
                          <a:pt x="1010958" y="2238819"/>
                        </a:lnTo>
                        <a:close/>
                        <a:moveTo>
                          <a:pt x="899337" y="111620"/>
                        </a:moveTo>
                        <a:lnTo>
                          <a:pt x="1004608" y="111620"/>
                        </a:lnTo>
                        <a:lnTo>
                          <a:pt x="1004608" y="6350"/>
                        </a:lnTo>
                        <a:lnTo>
                          <a:pt x="899337" y="6350"/>
                        </a:lnTo>
                        <a:close/>
                        <a:moveTo>
                          <a:pt x="899337" y="223240"/>
                        </a:moveTo>
                        <a:lnTo>
                          <a:pt x="1004608" y="223240"/>
                        </a:lnTo>
                        <a:lnTo>
                          <a:pt x="1004608" y="117970"/>
                        </a:lnTo>
                        <a:lnTo>
                          <a:pt x="899337" y="117970"/>
                        </a:lnTo>
                        <a:close/>
                        <a:moveTo>
                          <a:pt x="899337" y="334873"/>
                        </a:moveTo>
                        <a:lnTo>
                          <a:pt x="1004608" y="334873"/>
                        </a:lnTo>
                        <a:lnTo>
                          <a:pt x="1004608" y="229590"/>
                        </a:lnTo>
                        <a:lnTo>
                          <a:pt x="899337" y="229590"/>
                        </a:lnTo>
                        <a:close/>
                        <a:moveTo>
                          <a:pt x="899337" y="446493"/>
                        </a:moveTo>
                        <a:lnTo>
                          <a:pt x="1004608" y="446493"/>
                        </a:lnTo>
                        <a:lnTo>
                          <a:pt x="1004608" y="341223"/>
                        </a:lnTo>
                        <a:lnTo>
                          <a:pt x="899337" y="341223"/>
                        </a:lnTo>
                        <a:close/>
                        <a:moveTo>
                          <a:pt x="899337" y="558114"/>
                        </a:moveTo>
                        <a:lnTo>
                          <a:pt x="1004608" y="558114"/>
                        </a:lnTo>
                        <a:lnTo>
                          <a:pt x="1004608" y="452843"/>
                        </a:lnTo>
                        <a:lnTo>
                          <a:pt x="899337" y="452843"/>
                        </a:lnTo>
                        <a:close/>
                        <a:moveTo>
                          <a:pt x="899337" y="669734"/>
                        </a:moveTo>
                        <a:lnTo>
                          <a:pt x="1004608" y="669734"/>
                        </a:lnTo>
                        <a:lnTo>
                          <a:pt x="1004608" y="564464"/>
                        </a:lnTo>
                        <a:lnTo>
                          <a:pt x="899337" y="564464"/>
                        </a:lnTo>
                        <a:close/>
                        <a:moveTo>
                          <a:pt x="899337" y="781367"/>
                        </a:moveTo>
                        <a:lnTo>
                          <a:pt x="1004608" y="781367"/>
                        </a:lnTo>
                        <a:lnTo>
                          <a:pt x="1004608" y="676084"/>
                        </a:lnTo>
                        <a:lnTo>
                          <a:pt x="899337" y="676084"/>
                        </a:lnTo>
                        <a:close/>
                        <a:moveTo>
                          <a:pt x="899337" y="892988"/>
                        </a:moveTo>
                        <a:lnTo>
                          <a:pt x="1004608" y="892988"/>
                        </a:lnTo>
                        <a:lnTo>
                          <a:pt x="1004608" y="787717"/>
                        </a:lnTo>
                        <a:lnTo>
                          <a:pt x="899337" y="787717"/>
                        </a:lnTo>
                        <a:close/>
                        <a:moveTo>
                          <a:pt x="899337" y="1004608"/>
                        </a:moveTo>
                        <a:lnTo>
                          <a:pt x="1004608" y="1004608"/>
                        </a:lnTo>
                        <a:lnTo>
                          <a:pt x="1004608" y="899338"/>
                        </a:lnTo>
                        <a:lnTo>
                          <a:pt x="899337" y="899338"/>
                        </a:lnTo>
                        <a:close/>
                        <a:moveTo>
                          <a:pt x="899337" y="1116228"/>
                        </a:moveTo>
                        <a:lnTo>
                          <a:pt x="1004608" y="1116228"/>
                        </a:lnTo>
                        <a:lnTo>
                          <a:pt x="1004608" y="1010958"/>
                        </a:lnTo>
                        <a:lnTo>
                          <a:pt x="899337" y="1010958"/>
                        </a:lnTo>
                        <a:close/>
                        <a:moveTo>
                          <a:pt x="899337" y="1227861"/>
                        </a:moveTo>
                        <a:lnTo>
                          <a:pt x="1004608" y="1227861"/>
                        </a:lnTo>
                        <a:lnTo>
                          <a:pt x="1004608" y="1122578"/>
                        </a:lnTo>
                        <a:lnTo>
                          <a:pt x="899337" y="1122578"/>
                        </a:lnTo>
                        <a:close/>
                        <a:moveTo>
                          <a:pt x="899337" y="1339481"/>
                        </a:moveTo>
                        <a:lnTo>
                          <a:pt x="1004608" y="1339481"/>
                        </a:lnTo>
                        <a:lnTo>
                          <a:pt x="1004608" y="1234211"/>
                        </a:lnTo>
                        <a:lnTo>
                          <a:pt x="899337" y="1234211"/>
                        </a:lnTo>
                        <a:close/>
                        <a:moveTo>
                          <a:pt x="899337" y="1451102"/>
                        </a:moveTo>
                        <a:lnTo>
                          <a:pt x="1004608" y="1451102"/>
                        </a:lnTo>
                        <a:lnTo>
                          <a:pt x="1004608" y="1345831"/>
                        </a:lnTo>
                        <a:lnTo>
                          <a:pt x="899337" y="1345831"/>
                        </a:lnTo>
                        <a:close/>
                        <a:moveTo>
                          <a:pt x="899337" y="1562735"/>
                        </a:moveTo>
                        <a:lnTo>
                          <a:pt x="1004608" y="1562735"/>
                        </a:lnTo>
                        <a:lnTo>
                          <a:pt x="1004608" y="1457452"/>
                        </a:lnTo>
                        <a:lnTo>
                          <a:pt x="899337" y="1457452"/>
                        </a:lnTo>
                        <a:close/>
                        <a:moveTo>
                          <a:pt x="899337" y="1674355"/>
                        </a:moveTo>
                        <a:lnTo>
                          <a:pt x="1004608" y="1674355"/>
                        </a:lnTo>
                        <a:lnTo>
                          <a:pt x="1004608" y="1569085"/>
                        </a:lnTo>
                        <a:lnTo>
                          <a:pt x="899337" y="1569085"/>
                        </a:lnTo>
                        <a:close/>
                        <a:moveTo>
                          <a:pt x="899337" y="1785975"/>
                        </a:moveTo>
                        <a:lnTo>
                          <a:pt x="1004608" y="1785975"/>
                        </a:lnTo>
                        <a:lnTo>
                          <a:pt x="1004608" y="1680705"/>
                        </a:lnTo>
                        <a:lnTo>
                          <a:pt x="899337" y="1680705"/>
                        </a:lnTo>
                        <a:close/>
                        <a:moveTo>
                          <a:pt x="899337" y="1897596"/>
                        </a:moveTo>
                        <a:lnTo>
                          <a:pt x="1004608" y="1897596"/>
                        </a:lnTo>
                        <a:lnTo>
                          <a:pt x="1004608" y="1792325"/>
                        </a:lnTo>
                        <a:lnTo>
                          <a:pt x="899337" y="1792325"/>
                        </a:lnTo>
                        <a:close/>
                        <a:moveTo>
                          <a:pt x="899337" y="2009229"/>
                        </a:moveTo>
                        <a:lnTo>
                          <a:pt x="1004608" y="2009229"/>
                        </a:lnTo>
                        <a:lnTo>
                          <a:pt x="1004608" y="1903946"/>
                        </a:lnTo>
                        <a:lnTo>
                          <a:pt x="899337" y="1903946"/>
                        </a:lnTo>
                        <a:close/>
                        <a:moveTo>
                          <a:pt x="899337" y="2120849"/>
                        </a:moveTo>
                        <a:lnTo>
                          <a:pt x="1004608" y="2120849"/>
                        </a:lnTo>
                        <a:lnTo>
                          <a:pt x="1004608" y="2015579"/>
                        </a:lnTo>
                        <a:lnTo>
                          <a:pt x="899337" y="2015579"/>
                        </a:lnTo>
                        <a:close/>
                        <a:moveTo>
                          <a:pt x="899337" y="2232469"/>
                        </a:moveTo>
                        <a:lnTo>
                          <a:pt x="1004608" y="2232469"/>
                        </a:lnTo>
                        <a:lnTo>
                          <a:pt x="1004608" y="2127199"/>
                        </a:lnTo>
                        <a:lnTo>
                          <a:pt x="899337" y="2127199"/>
                        </a:lnTo>
                        <a:close/>
                        <a:moveTo>
                          <a:pt x="899337" y="2344089"/>
                        </a:moveTo>
                        <a:lnTo>
                          <a:pt x="1004608" y="2344089"/>
                        </a:lnTo>
                        <a:lnTo>
                          <a:pt x="1004608" y="2238819"/>
                        </a:lnTo>
                        <a:lnTo>
                          <a:pt x="899337" y="2238819"/>
                        </a:lnTo>
                        <a:close/>
                        <a:moveTo>
                          <a:pt x="787704" y="111620"/>
                        </a:moveTo>
                        <a:lnTo>
                          <a:pt x="892987" y="111620"/>
                        </a:lnTo>
                        <a:lnTo>
                          <a:pt x="892987" y="6350"/>
                        </a:lnTo>
                        <a:lnTo>
                          <a:pt x="787704" y="6350"/>
                        </a:lnTo>
                        <a:close/>
                        <a:moveTo>
                          <a:pt x="787704" y="223240"/>
                        </a:moveTo>
                        <a:lnTo>
                          <a:pt x="892987" y="223240"/>
                        </a:lnTo>
                        <a:lnTo>
                          <a:pt x="892987" y="117970"/>
                        </a:lnTo>
                        <a:lnTo>
                          <a:pt x="787704" y="117970"/>
                        </a:lnTo>
                        <a:close/>
                        <a:moveTo>
                          <a:pt x="787704" y="334873"/>
                        </a:moveTo>
                        <a:lnTo>
                          <a:pt x="892987" y="334873"/>
                        </a:lnTo>
                        <a:lnTo>
                          <a:pt x="892987" y="229590"/>
                        </a:lnTo>
                        <a:lnTo>
                          <a:pt x="787704" y="229590"/>
                        </a:lnTo>
                        <a:close/>
                        <a:moveTo>
                          <a:pt x="787704" y="446493"/>
                        </a:moveTo>
                        <a:lnTo>
                          <a:pt x="892987" y="446493"/>
                        </a:lnTo>
                        <a:lnTo>
                          <a:pt x="892987" y="341223"/>
                        </a:lnTo>
                        <a:lnTo>
                          <a:pt x="787704" y="341223"/>
                        </a:lnTo>
                        <a:close/>
                        <a:moveTo>
                          <a:pt x="787704" y="558114"/>
                        </a:moveTo>
                        <a:lnTo>
                          <a:pt x="892987" y="558114"/>
                        </a:lnTo>
                        <a:lnTo>
                          <a:pt x="892987" y="452843"/>
                        </a:lnTo>
                        <a:lnTo>
                          <a:pt x="787704" y="452843"/>
                        </a:lnTo>
                        <a:close/>
                        <a:moveTo>
                          <a:pt x="787704" y="669734"/>
                        </a:moveTo>
                        <a:lnTo>
                          <a:pt x="892987" y="669734"/>
                        </a:lnTo>
                        <a:lnTo>
                          <a:pt x="892987" y="564464"/>
                        </a:lnTo>
                        <a:lnTo>
                          <a:pt x="787704" y="564464"/>
                        </a:lnTo>
                        <a:close/>
                        <a:moveTo>
                          <a:pt x="787704" y="781367"/>
                        </a:moveTo>
                        <a:lnTo>
                          <a:pt x="892987" y="781367"/>
                        </a:lnTo>
                        <a:lnTo>
                          <a:pt x="892987" y="676084"/>
                        </a:lnTo>
                        <a:lnTo>
                          <a:pt x="787704" y="676084"/>
                        </a:lnTo>
                        <a:close/>
                        <a:moveTo>
                          <a:pt x="787704" y="892988"/>
                        </a:moveTo>
                        <a:lnTo>
                          <a:pt x="892987" y="892988"/>
                        </a:lnTo>
                        <a:lnTo>
                          <a:pt x="892987" y="787717"/>
                        </a:lnTo>
                        <a:lnTo>
                          <a:pt x="787704" y="787717"/>
                        </a:lnTo>
                        <a:close/>
                        <a:moveTo>
                          <a:pt x="787704" y="1004608"/>
                        </a:moveTo>
                        <a:lnTo>
                          <a:pt x="892987" y="1004608"/>
                        </a:lnTo>
                        <a:lnTo>
                          <a:pt x="892987" y="899338"/>
                        </a:lnTo>
                        <a:lnTo>
                          <a:pt x="787704" y="899338"/>
                        </a:lnTo>
                        <a:close/>
                        <a:moveTo>
                          <a:pt x="787704" y="1116228"/>
                        </a:moveTo>
                        <a:lnTo>
                          <a:pt x="892987" y="1116228"/>
                        </a:lnTo>
                        <a:lnTo>
                          <a:pt x="892987" y="1010958"/>
                        </a:lnTo>
                        <a:lnTo>
                          <a:pt x="787704" y="1010958"/>
                        </a:lnTo>
                        <a:close/>
                        <a:moveTo>
                          <a:pt x="787704" y="1227861"/>
                        </a:moveTo>
                        <a:lnTo>
                          <a:pt x="892987" y="1227861"/>
                        </a:lnTo>
                        <a:lnTo>
                          <a:pt x="892987" y="1122578"/>
                        </a:lnTo>
                        <a:lnTo>
                          <a:pt x="787704" y="1122578"/>
                        </a:lnTo>
                        <a:close/>
                        <a:moveTo>
                          <a:pt x="787704" y="1339481"/>
                        </a:moveTo>
                        <a:lnTo>
                          <a:pt x="892987" y="1339481"/>
                        </a:lnTo>
                        <a:lnTo>
                          <a:pt x="892987" y="1234211"/>
                        </a:lnTo>
                        <a:lnTo>
                          <a:pt x="787704" y="1234211"/>
                        </a:lnTo>
                        <a:close/>
                        <a:moveTo>
                          <a:pt x="787704" y="1451102"/>
                        </a:moveTo>
                        <a:lnTo>
                          <a:pt x="892987" y="1451102"/>
                        </a:lnTo>
                        <a:lnTo>
                          <a:pt x="892987" y="1345831"/>
                        </a:lnTo>
                        <a:lnTo>
                          <a:pt x="787704" y="1345831"/>
                        </a:lnTo>
                        <a:close/>
                        <a:moveTo>
                          <a:pt x="787704" y="1562735"/>
                        </a:moveTo>
                        <a:lnTo>
                          <a:pt x="892987" y="1562735"/>
                        </a:lnTo>
                        <a:lnTo>
                          <a:pt x="892987" y="1457452"/>
                        </a:lnTo>
                        <a:lnTo>
                          <a:pt x="787704" y="1457452"/>
                        </a:lnTo>
                        <a:close/>
                        <a:moveTo>
                          <a:pt x="787704" y="1674355"/>
                        </a:moveTo>
                        <a:lnTo>
                          <a:pt x="892987" y="1674355"/>
                        </a:lnTo>
                        <a:lnTo>
                          <a:pt x="892987" y="1569085"/>
                        </a:lnTo>
                        <a:lnTo>
                          <a:pt x="787704" y="1569085"/>
                        </a:lnTo>
                        <a:close/>
                        <a:moveTo>
                          <a:pt x="787704" y="1785975"/>
                        </a:moveTo>
                        <a:lnTo>
                          <a:pt x="892987" y="1785975"/>
                        </a:lnTo>
                        <a:lnTo>
                          <a:pt x="892987" y="1680705"/>
                        </a:lnTo>
                        <a:lnTo>
                          <a:pt x="787704" y="1680705"/>
                        </a:lnTo>
                        <a:close/>
                        <a:moveTo>
                          <a:pt x="787704" y="1897596"/>
                        </a:moveTo>
                        <a:lnTo>
                          <a:pt x="892987" y="1897596"/>
                        </a:lnTo>
                        <a:lnTo>
                          <a:pt x="892987" y="1792325"/>
                        </a:lnTo>
                        <a:lnTo>
                          <a:pt x="787704" y="1792325"/>
                        </a:lnTo>
                        <a:close/>
                        <a:moveTo>
                          <a:pt x="787704" y="2009229"/>
                        </a:moveTo>
                        <a:lnTo>
                          <a:pt x="892987" y="2009229"/>
                        </a:lnTo>
                        <a:lnTo>
                          <a:pt x="892987" y="1903946"/>
                        </a:lnTo>
                        <a:lnTo>
                          <a:pt x="787704" y="1903946"/>
                        </a:lnTo>
                        <a:close/>
                        <a:moveTo>
                          <a:pt x="787704" y="2120849"/>
                        </a:moveTo>
                        <a:lnTo>
                          <a:pt x="892987" y="2120849"/>
                        </a:lnTo>
                        <a:lnTo>
                          <a:pt x="892987" y="2015579"/>
                        </a:lnTo>
                        <a:lnTo>
                          <a:pt x="787704" y="2015579"/>
                        </a:lnTo>
                        <a:close/>
                        <a:moveTo>
                          <a:pt x="787704" y="2232469"/>
                        </a:moveTo>
                        <a:lnTo>
                          <a:pt x="892987" y="2232469"/>
                        </a:lnTo>
                        <a:lnTo>
                          <a:pt x="892987" y="2127199"/>
                        </a:lnTo>
                        <a:lnTo>
                          <a:pt x="787704" y="2127199"/>
                        </a:lnTo>
                        <a:close/>
                        <a:moveTo>
                          <a:pt x="787704" y="2344089"/>
                        </a:moveTo>
                        <a:lnTo>
                          <a:pt x="892987" y="2344089"/>
                        </a:lnTo>
                        <a:lnTo>
                          <a:pt x="892987" y="2238819"/>
                        </a:lnTo>
                        <a:lnTo>
                          <a:pt x="787704" y="2238819"/>
                        </a:lnTo>
                        <a:close/>
                        <a:moveTo>
                          <a:pt x="676084" y="111620"/>
                        </a:moveTo>
                        <a:lnTo>
                          <a:pt x="781354" y="111620"/>
                        </a:lnTo>
                        <a:lnTo>
                          <a:pt x="781354" y="6350"/>
                        </a:lnTo>
                        <a:lnTo>
                          <a:pt x="676084" y="6350"/>
                        </a:lnTo>
                        <a:close/>
                        <a:moveTo>
                          <a:pt x="676084" y="223240"/>
                        </a:moveTo>
                        <a:lnTo>
                          <a:pt x="781354" y="223240"/>
                        </a:lnTo>
                        <a:lnTo>
                          <a:pt x="781354" y="117970"/>
                        </a:lnTo>
                        <a:lnTo>
                          <a:pt x="676084" y="117970"/>
                        </a:lnTo>
                        <a:close/>
                        <a:moveTo>
                          <a:pt x="676084" y="334873"/>
                        </a:moveTo>
                        <a:lnTo>
                          <a:pt x="781354" y="334873"/>
                        </a:lnTo>
                        <a:lnTo>
                          <a:pt x="781354" y="229590"/>
                        </a:lnTo>
                        <a:lnTo>
                          <a:pt x="676084" y="229590"/>
                        </a:lnTo>
                        <a:close/>
                        <a:moveTo>
                          <a:pt x="676084" y="446493"/>
                        </a:moveTo>
                        <a:lnTo>
                          <a:pt x="781354" y="446493"/>
                        </a:lnTo>
                        <a:lnTo>
                          <a:pt x="781354" y="341223"/>
                        </a:lnTo>
                        <a:lnTo>
                          <a:pt x="676084" y="341223"/>
                        </a:lnTo>
                        <a:close/>
                        <a:moveTo>
                          <a:pt x="676084" y="558114"/>
                        </a:moveTo>
                        <a:lnTo>
                          <a:pt x="781354" y="558114"/>
                        </a:lnTo>
                        <a:lnTo>
                          <a:pt x="781354" y="452843"/>
                        </a:lnTo>
                        <a:lnTo>
                          <a:pt x="676084" y="452843"/>
                        </a:lnTo>
                        <a:close/>
                        <a:moveTo>
                          <a:pt x="676084" y="669734"/>
                        </a:moveTo>
                        <a:lnTo>
                          <a:pt x="781354" y="669734"/>
                        </a:lnTo>
                        <a:lnTo>
                          <a:pt x="781354" y="564464"/>
                        </a:lnTo>
                        <a:lnTo>
                          <a:pt x="676084" y="564464"/>
                        </a:lnTo>
                        <a:close/>
                        <a:moveTo>
                          <a:pt x="676084" y="781367"/>
                        </a:moveTo>
                        <a:lnTo>
                          <a:pt x="781354" y="781367"/>
                        </a:lnTo>
                        <a:lnTo>
                          <a:pt x="781354" y="676084"/>
                        </a:lnTo>
                        <a:lnTo>
                          <a:pt x="676084" y="676084"/>
                        </a:lnTo>
                        <a:close/>
                        <a:moveTo>
                          <a:pt x="676084" y="892988"/>
                        </a:moveTo>
                        <a:lnTo>
                          <a:pt x="781354" y="892988"/>
                        </a:lnTo>
                        <a:lnTo>
                          <a:pt x="781354" y="787717"/>
                        </a:lnTo>
                        <a:lnTo>
                          <a:pt x="676084" y="787717"/>
                        </a:lnTo>
                        <a:close/>
                        <a:moveTo>
                          <a:pt x="676084" y="1004608"/>
                        </a:moveTo>
                        <a:lnTo>
                          <a:pt x="781354" y="1004608"/>
                        </a:lnTo>
                        <a:lnTo>
                          <a:pt x="781354" y="899338"/>
                        </a:lnTo>
                        <a:lnTo>
                          <a:pt x="676084" y="899338"/>
                        </a:lnTo>
                        <a:close/>
                        <a:moveTo>
                          <a:pt x="676084" y="1116228"/>
                        </a:moveTo>
                        <a:lnTo>
                          <a:pt x="781354" y="1116228"/>
                        </a:lnTo>
                        <a:lnTo>
                          <a:pt x="781354" y="1010958"/>
                        </a:lnTo>
                        <a:lnTo>
                          <a:pt x="676084" y="1010958"/>
                        </a:lnTo>
                        <a:close/>
                        <a:moveTo>
                          <a:pt x="676084" y="1227861"/>
                        </a:moveTo>
                        <a:lnTo>
                          <a:pt x="781354" y="1227861"/>
                        </a:lnTo>
                        <a:lnTo>
                          <a:pt x="781354" y="1122578"/>
                        </a:lnTo>
                        <a:lnTo>
                          <a:pt x="676084" y="1122578"/>
                        </a:lnTo>
                        <a:close/>
                        <a:moveTo>
                          <a:pt x="676084" y="1339481"/>
                        </a:moveTo>
                        <a:lnTo>
                          <a:pt x="781354" y="1339481"/>
                        </a:lnTo>
                        <a:lnTo>
                          <a:pt x="781354" y="1234211"/>
                        </a:lnTo>
                        <a:lnTo>
                          <a:pt x="676084" y="1234211"/>
                        </a:lnTo>
                        <a:close/>
                        <a:moveTo>
                          <a:pt x="676084" y="1451102"/>
                        </a:moveTo>
                        <a:lnTo>
                          <a:pt x="781354" y="1451102"/>
                        </a:lnTo>
                        <a:lnTo>
                          <a:pt x="781354" y="1345831"/>
                        </a:lnTo>
                        <a:lnTo>
                          <a:pt x="676084" y="1345831"/>
                        </a:lnTo>
                        <a:close/>
                        <a:moveTo>
                          <a:pt x="676084" y="1562735"/>
                        </a:moveTo>
                        <a:lnTo>
                          <a:pt x="781354" y="1562735"/>
                        </a:lnTo>
                        <a:lnTo>
                          <a:pt x="781354" y="1457452"/>
                        </a:lnTo>
                        <a:lnTo>
                          <a:pt x="676084" y="1457452"/>
                        </a:lnTo>
                        <a:close/>
                        <a:moveTo>
                          <a:pt x="676084" y="1674355"/>
                        </a:moveTo>
                        <a:lnTo>
                          <a:pt x="781354" y="1674355"/>
                        </a:lnTo>
                        <a:lnTo>
                          <a:pt x="781354" y="1569085"/>
                        </a:lnTo>
                        <a:lnTo>
                          <a:pt x="676084" y="1569085"/>
                        </a:lnTo>
                        <a:close/>
                        <a:moveTo>
                          <a:pt x="676084" y="1785975"/>
                        </a:moveTo>
                        <a:lnTo>
                          <a:pt x="781354" y="1785975"/>
                        </a:lnTo>
                        <a:lnTo>
                          <a:pt x="781354" y="1680705"/>
                        </a:lnTo>
                        <a:lnTo>
                          <a:pt x="676084" y="1680705"/>
                        </a:lnTo>
                        <a:close/>
                        <a:moveTo>
                          <a:pt x="676084" y="1897596"/>
                        </a:moveTo>
                        <a:lnTo>
                          <a:pt x="781354" y="1897596"/>
                        </a:lnTo>
                        <a:lnTo>
                          <a:pt x="781354" y="1792325"/>
                        </a:lnTo>
                        <a:lnTo>
                          <a:pt x="676084" y="1792325"/>
                        </a:lnTo>
                        <a:close/>
                        <a:moveTo>
                          <a:pt x="676084" y="2009229"/>
                        </a:moveTo>
                        <a:lnTo>
                          <a:pt x="781354" y="2009229"/>
                        </a:lnTo>
                        <a:lnTo>
                          <a:pt x="781354" y="1903946"/>
                        </a:lnTo>
                        <a:lnTo>
                          <a:pt x="676084" y="1903946"/>
                        </a:lnTo>
                        <a:close/>
                        <a:moveTo>
                          <a:pt x="676084" y="2120849"/>
                        </a:moveTo>
                        <a:lnTo>
                          <a:pt x="781354" y="2120849"/>
                        </a:lnTo>
                        <a:lnTo>
                          <a:pt x="781354" y="2015579"/>
                        </a:lnTo>
                        <a:lnTo>
                          <a:pt x="676084" y="2015579"/>
                        </a:lnTo>
                        <a:close/>
                        <a:moveTo>
                          <a:pt x="676084" y="2232469"/>
                        </a:moveTo>
                        <a:lnTo>
                          <a:pt x="781354" y="2232469"/>
                        </a:lnTo>
                        <a:lnTo>
                          <a:pt x="781354" y="2127199"/>
                        </a:lnTo>
                        <a:lnTo>
                          <a:pt x="676084" y="2127199"/>
                        </a:lnTo>
                        <a:close/>
                        <a:moveTo>
                          <a:pt x="676084" y="2344089"/>
                        </a:moveTo>
                        <a:lnTo>
                          <a:pt x="781354" y="2344089"/>
                        </a:lnTo>
                        <a:lnTo>
                          <a:pt x="781354" y="2238819"/>
                        </a:lnTo>
                        <a:lnTo>
                          <a:pt x="676084" y="2238819"/>
                        </a:lnTo>
                        <a:close/>
                        <a:moveTo>
                          <a:pt x="564464" y="111620"/>
                        </a:moveTo>
                        <a:lnTo>
                          <a:pt x="669734" y="111620"/>
                        </a:lnTo>
                        <a:lnTo>
                          <a:pt x="669734" y="6350"/>
                        </a:lnTo>
                        <a:lnTo>
                          <a:pt x="564464" y="6350"/>
                        </a:lnTo>
                        <a:close/>
                        <a:moveTo>
                          <a:pt x="564464" y="223240"/>
                        </a:moveTo>
                        <a:lnTo>
                          <a:pt x="669734" y="223240"/>
                        </a:lnTo>
                        <a:lnTo>
                          <a:pt x="669734" y="117970"/>
                        </a:lnTo>
                        <a:lnTo>
                          <a:pt x="564464" y="117970"/>
                        </a:lnTo>
                        <a:close/>
                        <a:moveTo>
                          <a:pt x="564464" y="334873"/>
                        </a:moveTo>
                        <a:lnTo>
                          <a:pt x="669734" y="334873"/>
                        </a:lnTo>
                        <a:lnTo>
                          <a:pt x="669734" y="229590"/>
                        </a:lnTo>
                        <a:lnTo>
                          <a:pt x="564464" y="229590"/>
                        </a:lnTo>
                        <a:close/>
                        <a:moveTo>
                          <a:pt x="564464" y="446493"/>
                        </a:moveTo>
                        <a:lnTo>
                          <a:pt x="669734" y="446493"/>
                        </a:lnTo>
                        <a:lnTo>
                          <a:pt x="669734" y="341223"/>
                        </a:lnTo>
                        <a:lnTo>
                          <a:pt x="564464" y="341223"/>
                        </a:lnTo>
                        <a:close/>
                        <a:moveTo>
                          <a:pt x="564464" y="558114"/>
                        </a:moveTo>
                        <a:lnTo>
                          <a:pt x="669734" y="558114"/>
                        </a:lnTo>
                        <a:lnTo>
                          <a:pt x="669734" y="452843"/>
                        </a:lnTo>
                        <a:lnTo>
                          <a:pt x="564464" y="452843"/>
                        </a:lnTo>
                        <a:close/>
                        <a:moveTo>
                          <a:pt x="564464" y="669734"/>
                        </a:moveTo>
                        <a:lnTo>
                          <a:pt x="669734" y="669734"/>
                        </a:lnTo>
                        <a:lnTo>
                          <a:pt x="669734" y="564464"/>
                        </a:lnTo>
                        <a:lnTo>
                          <a:pt x="564464" y="564464"/>
                        </a:lnTo>
                        <a:close/>
                        <a:moveTo>
                          <a:pt x="564464" y="781367"/>
                        </a:moveTo>
                        <a:lnTo>
                          <a:pt x="669734" y="781367"/>
                        </a:lnTo>
                        <a:lnTo>
                          <a:pt x="669734" y="676084"/>
                        </a:lnTo>
                        <a:lnTo>
                          <a:pt x="564464" y="676084"/>
                        </a:lnTo>
                        <a:close/>
                        <a:moveTo>
                          <a:pt x="564464" y="892988"/>
                        </a:moveTo>
                        <a:lnTo>
                          <a:pt x="669734" y="892988"/>
                        </a:lnTo>
                        <a:lnTo>
                          <a:pt x="669734" y="787717"/>
                        </a:lnTo>
                        <a:lnTo>
                          <a:pt x="564464" y="787717"/>
                        </a:lnTo>
                        <a:close/>
                        <a:moveTo>
                          <a:pt x="564464" y="1004608"/>
                        </a:moveTo>
                        <a:lnTo>
                          <a:pt x="669734" y="1004608"/>
                        </a:lnTo>
                        <a:lnTo>
                          <a:pt x="669734" y="899338"/>
                        </a:lnTo>
                        <a:lnTo>
                          <a:pt x="564464" y="899338"/>
                        </a:lnTo>
                        <a:close/>
                        <a:moveTo>
                          <a:pt x="564464" y="1116228"/>
                        </a:moveTo>
                        <a:lnTo>
                          <a:pt x="669734" y="1116228"/>
                        </a:lnTo>
                        <a:lnTo>
                          <a:pt x="669734" y="1010958"/>
                        </a:lnTo>
                        <a:lnTo>
                          <a:pt x="564464" y="1010958"/>
                        </a:lnTo>
                        <a:close/>
                        <a:moveTo>
                          <a:pt x="564464" y="1227861"/>
                        </a:moveTo>
                        <a:lnTo>
                          <a:pt x="669734" y="1227861"/>
                        </a:lnTo>
                        <a:lnTo>
                          <a:pt x="669734" y="1122578"/>
                        </a:lnTo>
                        <a:lnTo>
                          <a:pt x="564464" y="1122578"/>
                        </a:lnTo>
                        <a:close/>
                        <a:moveTo>
                          <a:pt x="564464" y="1339481"/>
                        </a:moveTo>
                        <a:lnTo>
                          <a:pt x="669734" y="1339481"/>
                        </a:lnTo>
                        <a:lnTo>
                          <a:pt x="669734" y="1234211"/>
                        </a:lnTo>
                        <a:lnTo>
                          <a:pt x="564464" y="1234211"/>
                        </a:lnTo>
                        <a:close/>
                        <a:moveTo>
                          <a:pt x="564464" y="1451102"/>
                        </a:moveTo>
                        <a:lnTo>
                          <a:pt x="669734" y="1451102"/>
                        </a:lnTo>
                        <a:lnTo>
                          <a:pt x="669734" y="1345831"/>
                        </a:lnTo>
                        <a:lnTo>
                          <a:pt x="564464" y="1345831"/>
                        </a:lnTo>
                        <a:close/>
                        <a:moveTo>
                          <a:pt x="564464" y="1562735"/>
                        </a:moveTo>
                        <a:lnTo>
                          <a:pt x="669734" y="1562735"/>
                        </a:lnTo>
                        <a:lnTo>
                          <a:pt x="669734" y="1457452"/>
                        </a:lnTo>
                        <a:lnTo>
                          <a:pt x="564464" y="1457452"/>
                        </a:lnTo>
                        <a:close/>
                        <a:moveTo>
                          <a:pt x="564464" y="1674355"/>
                        </a:moveTo>
                        <a:lnTo>
                          <a:pt x="669734" y="1674355"/>
                        </a:lnTo>
                        <a:lnTo>
                          <a:pt x="669734" y="1569085"/>
                        </a:lnTo>
                        <a:lnTo>
                          <a:pt x="564464" y="1569085"/>
                        </a:lnTo>
                        <a:close/>
                        <a:moveTo>
                          <a:pt x="564464" y="1785975"/>
                        </a:moveTo>
                        <a:lnTo>
                          <a:pt x="669734" y="1785975"/>
                        </a:lnTo>
                        <a:lnTo>
                          <a:pt x="669734" y="1680705"/>
                        </a:lnTo>
                        <a:lnTo>
                          <a:pt x="564464" y="1680705"/>
                        </a:lnTo>
                        <a:close/>
                        <a:moveTo>
                          <a:pt x="564464" y="1897596"/>
                        </a:moveTo>
                        <a:lnTo>
                          <a:pt x="669734" y="1897596"/>
                        </a:lnTo>
                        <a:lnTo>
                          <a:pt x="669734" y="1792325"/>
                        </a:lnTo>
                        <a:lnTo>
                          <a:pt x="564464" y="1792325"/>
                        </a:lnTo>
                        <a:close/>
                        <a:moveTo>
                          <a:pt x="564464" y="2009229"/>
                        </a:moveTo>
                        <a:lnTo>
                          <a:pt x="669734" y="2009229"/>
                        </a:lnTo>
                        <a:lnTo>
                          <a:pt x="669734" y="1903946"/>
                        </a:lnTo>
                        <a:lnTo>
                          <a:pt x="564464" y="1903946"/>
                        </a:lnTo>
                        <a:close/>
                        <a:moveTo>
                          <a:pt x="564464" y="2120849"/>
                        </a:moveTo>
                        <a:lnTo>
                          <a:pt x="669734" y="2120849"/>
                        </a:lnTo>
                        <a:lnTo>
                          <a:pt x="669734" y="2015579"/>
                        </a:lnTo>
                        <a:lnTo>
                          <a:pt x="564464" y="2015579"/>
                        </a:lnTo>
                        <a:close/>
                        <a:moveTo>
                          <a:pt x="564464" y="2232469"/>
                        </a:moveTo>
                        <a:lnTo>
                          <a:pt x="669734" y="2232469"/>
                        </a:lnTo>
                        <a:lnTo>
                          <a:pt x="669734" y="2127199"/>
                        </a:lnTo>
                        <a:lnTo>
                          <a:pt x="564464" y="2127199"/>
                        </a:lnTo>
                        <a:close/>
                        <a:moveTo>
                          <a:pt x="564464" y="2344089"/>
                        </a:moveTo>
                        <a:lnTo>
                          <a:pt x="669734" y="2344089"/>
                        </a:lnTo>
                        <a:lnTo>
                          <a:pt x="669734" y="2238819"/>
                        </a:lnTo>
                        <a:lnTo>
                          <a:pt x="564464" y="2238819"/>
                        </a:lnTo>
                        <a:close/>
                        <a:moveTo>
                          <a:pt x="452843" y="111620"/>
                        </a:moveTo>
                        <a:lnTo>
                          <a:pt x="558114" y="111620"/>
                        </a:lnTo>
                        <a:lnTo>
                          <a:pt x="558114" y="6350"/>
                        </a:lnTo>
                        <a:lnTo>
                          <a:pt x="452843" y="6350"/>
                        </a:lnTo>
                        <a:close/>
                        <a:moveTo>
                          <a:pt x="452843" y="223240"/>
                        </a:moveTo>
                        <a:lnTo>
                          <a:pt x="558114" y="223240"/>
                        </a:lnTo>
                        <a:lnTo>
                          <a:pt x="558114" y="117970"/>
                        </a:lnTo>
                        <a:lnTo>
                          <a:pt x="452843" y="117970"/>
                        </a:lnTo>
                        <a:close/>
                        <a:moveTo>
                          <a:pt x="452843" y="334873"/>
                        </a:moveTo>
                        <a:lnTo>
                          <a:pt x="558114" y="334873"/>
                        </a:lnTo>
                        <a:lnTo>
                          <a:pt x="558114" y="229590"/>
                        </a:lnTo>
                        <a:lnTo>
                          <a:pt x="452843" y="229590"/>
                        </a:lnTo>
                        <a:close/>
                        <a:moveTo>
                          <a:pt x="452843" y="446493"/>
                        </a:moveTo>
                        <a:lnTo>
                          <a:pt x="558114" y="446493"/>
                        </a:lnTo>
                        <a:lnTo>
                          <a:pt x="558114" y="341223"/>
                        </a:lnTo>
                        <a:lnTo>
                          <a:pt x="452843" y="341223"/>
                        </a:lnTo>
                        <a:close/>
                        <a:moveTo>
                          <a:pt x="452843" y="558114"/>
                        </a:moveTo>
                        <a:lnTo>
                          <a:pt x="558114" y="558114"/>
                        </a:lnTo>
                        <a:lnTo>
                          <a:pt x="558114" y="452843"/>
                        </a:lnTo>
                        <a:lnTo>
                          <a:pt x="452843" y="452843"/>
                        </a:lnTo>
                        <a:close/>
                        <a:moveTo>
                          <a:pt x="452843" y="669734"/>
                        </a:moveTo>
                        <a:lnTo>
                          <a:pt x="558114" y="669734"/>
                        </a:lnTo>
                        <a:lnTo>
                          <a:pt x="558114" y="564464"/>
                        </a:lnTo>
                        <a:lnTo>
                          <a:pt x="452843" y="564464"/>
                        </a:lnTo>
                        <a:close/>
                        <a:moveTo>
                          <a:pt x="452843" y="781367"/>
                        </a:moveTo>
                        <a:lnTo>
                          <a:pt x="558114" y="781367"/>
                        </a:lnTo>
                        <a:lnTo>
                          <a:pt x="558114" y="676084"/>
                        </a:lnTo>
                        <a:lnTo>
                          <a:pt x="452843" y="676084"/>
                        </a:lnTo>
                        <a:close/>
                        <a:moveTo>
                          <a:pt x="452843" y="892988"/>
                        </a:moveTo>
                        <a:lnTo>
                          <a:pt x="558114" y="892988"/>
                        </a:lnTo>
                        <a:lnTo>
                          <a:pt x="558114" y="787717"/>
                        </a:lnTo>
                        <a:lnTo>
                          <a:pt x="452843" y="787717"/>
                        </a:lnTo>
                        <a:close/>
                        <a:moveTo>
                          <a:pt x="452843" y="1004608"/>
                        </a:moveTo>
                        <a:lnTo>
                          <a:pt x="558114" y="1004608"/>
                        </a:lnTo>
                        <a:lnTo>
                          <a:pt x="558114" y="899338"/>
                        </a:lnTo>
                        <a:lnTo>
                          <a:pt x="452843" y="899338"/>
                        </a:lnTo>
                        <a:close/>
                        <a:moveTo>
                          <a:pt x="452843" y="1116228"/>
                        </a:moveTo>
                        <a:lnTo>
                          <a:pt x="558114" y="1116228"/>
                        </a:lnTo>
                        <a:lnTo>
                          <a:pt x="558114" y="1010958"/>
                        </a:lnTo>
                        <a:lnTo>
                          <a:pt x="452843" y="1010958"/>
                        </a:lnTo>
                        <a:close/>
                        <a:moveTo>
                          <a:pt x="452843" y="1227861"/>
                        </a:moveTo>
                        <a:lnTo>
                          <a:pt x="558114" y="1227861"/>
                        </a:lnTo>
                        <a:lnTo>
                          <a:pt x="558114" y="1122578"/>
                        </a:lnTo>
                        <a:lnTo>
                          <a:pt x="452843" y="1122578"/>
                        </a:lnTo>
                        <a:close/>
                        <a:moveTo>
                          <a:pt x="452843" y="1339481"/>
                        </a:moveTo>
                        <a:lnTo>
                          <a:pt x="558114" y="1339481"/>
                        </a:lnTo>
                        <a:lnTo>
                          <a:pt x="558114" y="1234211"/>
                        </a:lnTo>
                        <a:lnTo>
                          <a:pt x="452843" y="1234211"/>
                        </a:lnTo>
                        <a:close/>
                        <a:moveTo>
                          <a:pt x="452843" y="1451102"/>
                        </a:moveTo>
                        <a:lnTo>
                          <a:pt x="558114" y="1451102"/>
                        </a:lnTo>
                        <a:lnTo>
                          <a:pt x="558114" y="1345831"/>
                        </a:lnTo>
                        <a:lnTo>
                          <a:pt x="452843" y="1345831"/>
                        </a:lnTo>
                        <a:close/>
                        <a:moveTo>
                          <a:pt x="452843" y="1562735"/>
                        </a:moveTo>
                        <a:lnTo>
                          <a:pt x="558114" y="1562735"/>
                        </a:lnTo>
                        <a:lnTo>
                          <a:pt x="558114" y="1457452"/>
                        </a:lnTo>
                        <a:lnTo>
                          <a:pt x="452843" y="1457452"/>
                        </a:lnTo>
                        <a:close/>
                        <a:moveTo>
                          <a:pt x="452843" y="1674355"/>
                        </a:moveTo>
                        <a:lnTo>
                          <a:pt x="558114" y="1674355"/>
                        </a:lnTo>
                        <a:lnTo>
                          <a:pt x="558114" y="1569085"/>
                        </a:lnTo>
                        <a:lnTo>
                          <a:pt x="452843" y="1569085"/>
                        </a:lnTo>
                        <a:close/>
                        <a:moveTo>
                          <a:pt x="452843" y="1785975"/>
                        </a:moveTo>
                        <a:lnTo>
                          <a:pt x="558114" y="1785975"/>
                        </a:lnTo>
                        <a:lnTo>
                          <a:pt x="558114" y="1680705"/>
                        </a:lnTo>
                        <a:lnTo>
                          <a:pt x="452843" y="1680705"/>
                        </a:lnTo>
                        <a:close/>
                        <a:moveTo>
                          <a:pt x="452843" y="1897596"/>
                        </a:moveTo>
                        <a:lnTo>
                          <a:pt x="558114" y="1897596"/>
                        </a:lnTo>
                        <a:lnTo>
                          <a:pt x="558114" y="1792325"/>
                        </a:lnTo>
                        <a:lnTo>
                          <a:pt x="452843" y="1792325"/>
                        </a:lnTo>
                        <a:close/>
                        <a:moveTo>
                          <a:pt x="452843" y="2009229"/>
                        </a:moveTo>
                        <a:lnTo>
                          <a:pt x="558114" y="2009229"/>
                        </a:lnTo>
                        <a:lnTo>
                          <a:pt x="558114" y="1903946"/>
                        </a:lnTo>
                        <a:lnTo>
                          <a:pt x="452843" y="1903946"/>
                        </a:lnTo>
                        <a:close/>
                        <a:moveTo>
                          <a:pt x="452843" y="2120849"/>
                        </a:moveTo>
                        <a:lnTo>
                          <a:pt x="558114" y="2120849"/>
                        </a:lnTo>
                        <a:lnTo>
                          <a:pt x="558114" y="2015579"/>
                        </a:lnTo>
                        <a:lnTo>
                          <a:pt x="452843" y="2015579"/>
                        </a:lnTo>
                        <a:close/>
                        <a:moveTo>
                          <a:pt x="452843" y="2232469"/>
                        </a:moveTo>
                        <a:lnTo>
                          <a:pt x="558114" y="2232469"/>
                        </a:lnTo>
                        <a:lnTo>
                          <a:pt x="558114" y="2127199"/>
                        </a:lnTo>
                        <a:lnTo>
                          <a:pt x="452843" y="2127199"/>
                        </a:lnTo>
                        <a:close/>
                        <a:moveTo>
                          <a:pt x="452843" y="2344089"/>
                        </a:moveTo>
                        <a:lnTo>
                          <a:pt x="558114" y="2344089"/>
                        </a:lnTo>
                        <a:lnTo>
                          <a:pt x="558114" y="2238819"/>
                        </a:lnTo>
                        <a:lnTo>
                          <a:pt x="452843" y="2238819"/>
                        </a:lnTo>
                        <a:close/>
                        <a:moveTo>
                          <a:pt x="341210" y="111620"/>
                        </a:moveTo>
                        <a:lnTo>
                          <a:pt x="446493" y="111620"/>
                        </a:lnTo>
                        <a:lnTo>
                          <a:pt x="446493" y="6350"/>
                        </a:lnTo>
                        <a:lnTo>
                          <a:pt x="341210" y="6350"/>
                        </a:lnTo>
                        <a:close/>
                        <a:moveTo>
                          <a:pt x="341210" y="223240"/>
                        </a:moveTo>
                        <a:lnTo>
                          <a:pt x="446493" y="223240"/>
                        </a:lnTo>
                        <a:lnTo>
                          <a:pt x="446493" y="117970"/>
                        </a:lnTo>
                        <a:lnTo>
                          <a:pt x="341210" y="117970"/>
                        </a:lnTo>
                        <a:close/>
                        <a:moveTo>
                          <a:pt x="341210" y="334873"/>
                        </a:moveTo>
                        <a:lnTo>
                          <a:pt x="446493" y="334873"/>
                        </a:lnTo>
                        <a:lnTo>
                          <a:pt x="446493" y="229590"/>
                        </a:lnTo>
                        <a:lnTo>
                          <a:pt x="341210" y="229590"/>
                        </a:lnTo>
                        <a:close/>
                        <a:moveTo>
                          <a:pt x="341210" y="446493"/>
                        </a:moveTo>
                        <a:lnTo>
                          <a:pt x="446493" y="446493"/>
                        </a:lnTo>
                        <a:lnTo>
                          <a:pt x="446493" y="341223"/>
                        </a:lnTo>
                        <a:lnTo>
                          <a:pt x="341210" y="341223"/>
                        </a:lnTo>
                        <a:close/>
                        <a:moveTo>
                          <a:pt x="341210" y="558114"/>
                        </a:moveTo>
                        <a:lnTo>
                          <a:pt x="446493" y="558114"/>
                        </a:lnTo>
                        <a:lnTo>
                          <a:pt x="446493" y="452843"/>
                        </a:lnTo>
                        <a:lnTo>
                          <a:pt x="341210" y="452843"/>
                        </a:lnTo>
                        <a:close/>
                        <a:moveTo>
                          <a:pt x="341210" y="669734"/>
                        </a:moveTo>
                        <a:lnTo>
                          <a:pt x="446493" y="669734"/>
                        </a:lnTo>
                        <a:lnTo>
                          <a:pt x="446493" y="564464"/>
                        </a:lnTo>
                        <a:lnTo>
                          <a:pt x="341210" y="564464"/>
                        </a:lnTo>
                        <a:close/>
                        <a:moveTo>
                          <a:pt x="341210" y="781367"/>
                        </a:moveTo>
                        <a:lnTo>
                          <a:pt x="446493" y="781367"/>
                        </a:lnTo>
                        <a:lnTo>
                          <a:pt x="446493" y="676084"/>
                        </a:lnTo>
                        <a:lnTo>
                          <a:pt x="341210" y="676084"/>
                        </a:lnTo>
                        <a:close/>
                        <a:moveTo>
                          <a:pt x="341210" y="892988"/>
                        </a:moveTo>
                        <a:lnTo>
                          <a:pt x="446493" y="892988"/>
                        </a:lnTo>
                        <a:lnTo>
                          <a:pt x="446493" y="787717"/>
                        </a:lnTo>
                        <a:lnTo>
                          <a:pt x="341210" y="787717"/>
                        </a:lnTo>
                        <a:close/>
                        <a:moveTo>
                          <a:pt x="341210" y="1004608"/>
                        </a:moveTo>
                        <a:lnTo>
                          <a:pt x="446493" y="1004608"/>
                        </a:lnTo>
                        <a:lnTo>
                          <a:pt x="446493" y="899338"/>
                        </a:lnTo>
                        <a:lnTo>
                          <a:pt x="341210" y="899338"/>
                        </a:lnTo>
                        <a:close/>
                        <a:moveTo>
                          <a:pt x="341210" y="1116228"/>
                        </a:moveTo>
                        <a:lnTo>
                          <a:pt x="446493" y="1116228"/>
                        </a:lnTo>
                        <a:lnTo>
                          <a:pt x="446493" y="1010958"/>
                        </a:lnTo>
                        <a:lnTo>
                          <a:pt x="341210" y="1010958"/>
                        </a:lnTo>
                        <a:close/>
                        <a:moveTo>
                          <a:pt x="341210" y="1227861"/>
                        </a:moveTo>
                        <a:lnTo>
                          <a:pt x="446493" y="1227861"/>
                        </a:lnTo>
                        <a:lnTo>
                          <a:pt x="446493" y="1122578"/>
                        </a:lnTo>
                        <a:lnTo>
                          <a:pt x="341210" y="1122578"/>
                        </a:lnTo>
                        <a:close/>
                        <a:moveTo>
                          <a:pt x="341210" y="1339481"/>
                        </a:moveTo>
                        <a:lnTo>
                          <a:pt x="446493" y="1339481"/>
                        </a:lnTo>
                        <a:lnTo>
                          <a:pt x="446493" y="1234211"/>
                        </a:lnTo>
                        <a:lnTo>
                          <a:pt x="341210" y="1234211"/>
                        </a:lnTo>
                        <a:close/>
                        <a:moveTo>
                          <a:pt x="341210" y="1451102"/>
                        </a:moveTo>
                        <a:lnTo>
                          <a:pt x="446493" y="1451102"/>
                        </a:lnTo>
                        <a:lnTo>
                          <a:pt x="446493" y="1345831"/>
                        </a:lnTo>
                        <a:lnTo>
                          <a:pt x="341210" y="1345831"/>
                        </a:lnTo>
                        <a:close/>
                        <a:moveTo>
                          <a:pt x="341210" y="1562735"/>
                        </a:moveTo>
                        <a:lnTo>
                          <a:pt x="446493" y="1562735"/>
                        </a:lnTo>
                        <a:lnTo>
                          <a:pt x="446493" y="1457452"/>
                        </a:lnTo>
                        <a:lnTo>
                          <a:pt x="341210" y="1457452"/>
                        </a:lnTo>
                        <a:close/>
                        <a:moveTo>
                          <a:pt x="341210" y="1674355"/>
                        </a:moveTo>
                        <a:lnTo>
                          <a:pt x="446493" y="1674355"/>
                        </a:lnTo>
                        <a:lnTo>
                          <a:pt x="446493" y="1569085"/>
                        </a:lnTo>
                        <a:lnTo>
                          <a:pt x="341210" y="1569085"/>
                        </a:lnTo>
                        <a:close/>
                        <a:moveTo>
                          <a:pt x="341210" y="1785975"/>
                        </a:moveTo>
                        <a:lnTo>
                          <a:pt x="446493" y="1785975"/>
                        </a:lnTo>
                        <a:lnTo>
                          <a:pt x="446493" y="1680705"/>
                        </a:lnTo>
                        <a:lnTo>
                          <a:pt x="341210" y="1680705"/>
                        </a:lnTo>
                        <a:close/>
                        <a:moveTo>
                          <a:pt x="341210" y="1897596"/>
                        </a:moveTo>
                        <a:lnTo>
                          <a:pt x="446493" y="1897596"/>
                        </a:lnTo>
                        <a:lnTo>
                          <a:pt x="446493" y="1792325"/>
                        </a:lnTo>
                        <a:lnTo>
                          <a:pt x="341210" y="1792325"/>
                        </a:lnTo>
                        <a:close/>
                        <a:moveTo>
                          <a:pt x="341210" y="2009229"/>
                        </a:moveTo>
                        <a:lnTo>
                          <a:pt x="446493" y="2009229"/>
                        </a:lnTo>
                        <a:lnTo>
                          <a:pt x="446493" y="1903946"/>
                        </a:lnTo>
                        <a:lnTo>
                          <a:pt x="341210" y="1903946"/>
                        </a:lnTo>
                        <a:close/>
                        <a:moveTo>
                          <a:pt x="341210" y="2120849"/>
                        </a:moveTo>
                        <a:lnTo>
                          <a:pt x="446493" y="2120849"/>
                        </a:lnTo>
                        <a:lnTo>
                          <a:pt x="446493" y="2015579"/>
                        </a:lnTo>
                        <a:lnTo>
                          <a:pt x="341210" y="2015579"/>
                        </a:lnTo>
                        <a:close/>
                        <a:moveTo>
                          <a:pt x="341210" y="2232469"/>
                        </a:moveTo>
                        <a:lnTo>
                          <a:pt x="446493" y="2232469"/>
                        </a:lnTo>
                        <a:lnTo>
                          <a:pt x="446493" y="2127199"/>
                        </a:lnTo>
                        <a:lnTo>
                          <a:pt x="341210" y="2127199"/>
                        </a:lnTo>
                        <a:close/>
                        <a:moveTo>
                          <a:pt x="341210" y="2344089"/>
                        </a:moveTo>
                        <a:lnTo>
                          <a:pt x="446493" y="2344089"/>
                        </a:lnTo>
                        <a:lnTo>
                          <a:pt x="446493" y="2238819"/>
                        </a:lnTo>
                        <a:lnTo>
                          <a:pt x="341210" y="2238819"/>
                        </a:lnTo>
                        <a:close/>
                        <a:moveTo>
                          <a:pt x="229590" y="111620"/>
                        </a:moveTo>
                        <a:lnTo>
                          <a:pt x="334860" y="111620"/>
                        </a:lnTo>
                        <a:lnTo>
                          <a:pt x="334860" y="6350"/>
                        </a:lnTo>
                        <a:lnTo>
                          <a:pt x="229590" y="6350"/>
                        </a:lnTo>
                        <a:close/>
                        <a:moveTo>
                          <a:pt x="229590" y="223240"/>
                        </a:moveTo>
                        <a:lnTo>
                          <a:pt x="334860" y="223240"/>
                        </a:lnTo>
                        <a:lnTo>
                          <a:pt x="334860" y="117970"/>
                        </a:lnTo>
                        <a:lnTo>
                          <a:pt x="229590" y="117970"/>
                        </a:lnTo>
                        <a:close/>
                        <a:moveTo>
                          <a:pt x="229590" y="334873"/>
                        </a:moveTo>
                        <a:lnTo>
                          <a:pt x="334860" y="334873"/>
                        </a:lnTo>
                        <a:lnTo>
                          <a:pt x="334860" y="229590"/>
                        </a:lnTo>
                        <a:lnTo>
                          <a:pt x="229590" y="229590"/>
                        </a:lnTo>
                        <a:close/>
                        <a:moveTo>
                          <a:pt x="229590" y="446493"/>
                        </a:moveTo>
                        <a:lnTo>
                          <a:pt x="334860" y="446493"/>
                        </a:lnTo>
                        <a:lnTo>
                          <a:pt x="334860" y="341223"/>
                        </a:lnTo>
                        <a:lnTo>
                          <a:pt x="229590" y="341223"/>
                        </a:lnTo>
                        <a:close/>
                        <a:moveTo>
                          <a:pt x="229590" y="558114"/>
                        </a:moveTo>
                        <a:lnTo>
                          <a:pt x="334860" y="558114"/>
                        </a:lnTo>
                        <a:lnTo>
                          <a:pt x="334860" y="452843"/>
                        </a:lnTo>
                        <a:lnTo>
                          <a:pt x="229590" y="452843"/>
                        </a:lnTo>
                        <a:close/>
                        <a:moveTo>
                          <a:pt x="229590" y="669734"/>
                        </a:moveTo>
                        <a:lnTo>
                          <a:pt x="334860" y="669734"/>
                        </a:lnTo>
                        <a:lnTo>
                          <a:pt x="334860" y="564464"/>
                        </a:lnTo>
                        <a:lnTo>
                          <a:pt x="229590" y="564464"/>
                        </a:lnTo>
                        <a:close/>
                        <a:moveTo>
                          <a:pt x="229590" y="781367"/>
                        </a:moveTo>
                        <a:lnTo>
                          <a:pt x="334860" y="781367"/>
                        </a:lnTo>
                        <a:lnTo>
                          <a:pt x="334860" y="676084"/>
                        </a:lnTo>
                        <a:lnTo>
                          <a:pt x="229590" y="676084"/>
                        </a:lnTo>
                        <a:close/>
                        <a:moveTo>
                          <a:pt x="229590" y="892988"/>
                        </a:moveTo>
                        <a:lnTo>
                          <a:pt x="334860" y="892988"/>
                        </a:lnTo>
                        <a:lnTo>
                          <a:pt x="334860" y="787717"/>
                        </a:lnTo>
                        <a:lnTo>
                          <a:pt x="229590" y="787717"/>
                        </a:lnTo>
                        <a:close/>
                        <a:moveTo>
                          <a:pt x="229590" y="1004608"/>
                        </a:moveTo>
                        <a:lnTo>
                          <a:pt x="334860" y="1004608"/>
                        </a:lnTo>
                        <a:lnTo>
                          <a:pt x="334860" y="899338"/>
                        </a:lnTo>
                        <a:lnTo>
                          <a:pt x="229590" y="899338"/>
                        </a:lnTo>
                        <a:close/>
                        <a:moveTo>
                          <a:pt x="229590" y="1116228"/>
                        </a:moveTo>
                        <a:lnTo>
                          <a:pt x="334860" y="1116228"/>
                        </a:lnTo>
                        <a:lnTo>
                          <a:pt x="334860" y="1010958"/>
                        </a:lnTo>
                        <a:lnTo>
                          <a:pt x="229590" y="1010958"/>
                        </a:lnTo>
                        <a:close/>
                        <a:moveTo>
                          <a:pt x="229590" y="1227861"/>
                        </a:moveTo>
                        <a:lnTo>
                          <a:pt x="334860" y="1227861"/>
                        </a:lnTo>
                        <a:lnTo>
                          <a:pt x="334860" y="1122578"/>
                        </a:lnTo>
                        <a:lnTo>
                          <a:pt x="229590" y="1122578"/>
                        </a:lnTo>
                        <a:close/>
                        <a:moveTo>
                          <a:pt x="229590" y="1339481"/>
                        </a:moveTo>
                        <a:lnTo>
                          <a:pt x="334860" y="1339481"/>
                        </a:lnTo>
                        <a:lnTo>
                          <a:pt x="334860" y="1234211"/>
                        </a:lnTo>
                        <a:lnTo>
                          <a:pt x="229590" y="1234211"/>
                        </a:lnTo>
                        <a:close/>
                        <a:moveTo>
                          <a:pt x="229590" y="1451102"/>
                        </a:moveTo>
                        <a:lnTo>
                          <a:pt x="334860" y="1451102"/>
                        </a:lnTo>
                        <a:lnTo>
                          <a:pt x="334860" y="1345831"/>
                        </a:lnTo>
                        <a:lnTo>
                          <a:pt x="229590" y="1345831"/>
                        </a:lnTo>
                        <a:close/>
                        <a:moveTo>
                          <a:pt x="229590" y="1562735"/>
                        </a:moveTo>
                        <a:lnTo>
                          <a:pt x="334860" y="1562735"/>
                        </a:lnTo>
                        <a:lnTo>
                          <a:pt x="334860" y="1457452"/>
                        </a:lnTo>
                        <a:lnTo>
                          <a:pt x="229590" y="1457452"/>
                        </a:lnTo>
                        <a:close/>
                        <a:moveTo>
                          <a:pt x="229590" y="1674355"/>
                        </a:moveTo>
                        <a:lnTo>
                          <a:pt x="334860" y="1674355"/>
                        </a:lnTo>
                        <a:lnTo>
                          <a:pt x="334860" y="1569085"/>
                        </a:lnTo>
                        <a:lnTo>
                          <a:pt x="229590" y="1569085"/>
                        </a:lnTo>
                        <a:close/>
                        <a:moveTo>
                          <a:pt x="229590" y="1785975"/>
                        </a:moveTo>
                        <a:lnTo>
                          <a:pt x="334860" y="1785975"/>
                        </a:lnTo>
                        <a:lnTo>
                          <a:pt x="334860" y="1680705"/>
                        </a:lnTo>
                        <a:lnTo>
                          <a:pt x="229590" y="1680705"/>
                        </a:lnTo>
                        <a:close/>
                        <a:moveTo>
                          <a:pt x="229590" y="1897596"/>
                        </a:moveTo>
                        <a:lnTo>
                          <a:pt x="334860" y="1897596"/>
                        </a:lnTo>
                        <a:lnTo>
                          <a:pt x="334860" y="1792325"/>
                        </a:lnTo>
                        <a:lnTo>
                          <a:pt x="229590" y="1792325"/>
                        </a:lnTo>
                        <a:close/>
                        <a:moveTo>
                          <a:pt x="229590" y="2009229"/>
                        </a:moveTo>
                        <a:lnTo>
                          <a:pt x="334860" y="2009229"/>
                        </a:lnTo>
                        <a:lnTo>
                          <a:pt x="334860" y="1903946"/>
                        </a:lnTo>
                        <a:lnTo>
                          <a:pt x="229590" y="1903946"/>
                        </a:lnTo>
                        <a:close/>
                        <a:moveTo>
                          <a:pt x="229590" y="2120849"/>
                        </a:moveTo>
                        <a:lnTo>
                          <a:pt x="334860" y="2120849"/>
                        </a:lnTo>
                        <a:lnTo>
                          <a:pt x="334860" y="2015579"/>
                        </a:lnTo>
                        <a:lnTo>
                          <a:pt x="229590" y="2015579"/>
                        </a:lnTo>
                        <a:close/>
                        <a:moveTo>
                          <a:pt x="229590" y="2232469"/>
                        </a:moveTo>
                        <a:lnTo>
                          <a:pt x="334860" y="2232469"/>
                        </a:lnTo>
                        <a:lnTo>
                          <a:pt x="334860" y="2127199"/>
                        </a:lnTo>
                        <a:lnTo>
                          <a:pt x="229590" y="2127199"/>
                        </a:lnTo>
                        <a:close/>
                        <a:moveTo>
                          <a:pt x="229590" y="2344089"/>
                        </a:moveTo>
                        <a:lnTo>
                          <a:pt x="334860" y="2344089"/>
                        </a:lnTo>
                        <a:lnTo>
                          <a:pt x="334860" y="2238819"/>
                        </a:lnTo>
                        <a:lnTo>
                          <a:pt x="229590" y="2238819"/>
                        </a:lnTo>
                        <a:close/>
                        <a:moveTo>
                          <a:pt x="117970" y="111620"/>
                        </a:moveTo>
                        <a:lnTo>
                          <a:pt x="223240" y="111620"/>
                        </a:lnTo>
                        <a:lnTo>
                          <a:pt x="223240" y="6350"/>
                        </a:lnTo>
                        <a:lnTo>
                          <a:pt x="117970" y="6350"/>
                        </a:lnTo>
                        <a:close/>
                        <a:moveTo>
                          <a:pt x="117970" y="223240"/>
                        </a:moveTo>
                        <a:lnTo>
                          <a:pt x="223240" y="223240"/>
                        </a:lnTo>
                        <a:lnTo>
                          <a:pt x="223240" y="117970"/>
                        </a:lnTo>
                        <a:lnTo>
                          <a:pt x="117970" y="117970"/>
                        </a:lnTo>
                        <a:close/>
                        <a:moveTo>
                          <a:pt x="117970" y="334873"/>
                        </a:moveTo>
                        <a:lnTo>
                          <a:pt x="223240" y="334873"/>
                        </a:lnTo>
                        <a:lnTo>
                          <a:pt x="223240" y="229590"/>
                        </a:lnTo>
                        <a:lnTo>
                          <a:pt x="117970" y="229590"/>
                        </a:lnTo>
                        <a:close/>
                        <a:moveTo>
                          <a:pt x="117970" y="446493"/>
                        </a:moveTo>
                        <a:lnTo>
                          <a:pt x="223240" y="446493"/>
                        </a:lnTo>
                        <a:lnTo>
                          <a:pt x="223240" y="341223"/>
                        </a:lnTo>
                        <a:lnTo>
                          <a:pt x="117970" y="341223"/>
                        </a:lnTo>
                        <a:close/>
                        <a:moveTo>
                          <a:pt x="117970" y="558114"/>
                        </a:moveTo>
                        <a:lnTo>
                          <a:pt x="223240" y="558114"/>
                        </a:lnTo>
                        <a:lnTo>
                          <a:pt x="223240" y="452843"/>
                        </a:lnTo>
                        <a:lnTo>
                          <a:pt x="117970" y="452843"/>
                        </a:lnTo>
                        <a:close/>
                        <a:moveTo>
                          <a:pt x="117970" y="669734"/>
                        </a:moveTo>
                        <a:lnTo>
                          <a:pt x="223240" y="669734"/>
                        </a:lnTo>
                        <a:lnTo>
                          <a:pt x="223240" y="564464"/>
                        </a:lnTo>
                        <a:lnTo>
                          <a:pt x="117970" y="564464"/>
                        </a:lnTo>
                        <a:close/>
                        <a:moveTo>
                          <a:pt x="117970" y="781367"/>
                        </a:moveTo>
                        <a:lnTo>
                          <a:pt x="223240" y="781367"/>
                        </a:lnTo>
                        <a:lnTo>
                          <a:pt x="223240" y="676084"/>
                        </a:lnTo>
                        <a:lnTo>
                          <a:pt x="117970" y="676084"/>
                        </a:lnTo>
                        <a:close/>
                        <a:moveTo>
                          <a:pt x="117970" y="892988"/>
                        </a:moveTo>
                        <a:lnTo>
                          <a:pt x="223240" y="892988"/>
                        </a:lnTo>
                        <a:lnTo>
                          <a:pt x="223240" y="787717"/>
                        </a:lnTo>
                        <a:lnTo>
                          <a:pt x="117970" y="787717"/>
                        </a:lnTo>
                        <a:close/>
                        <a:moveTo>
                          <a:pt x="117970" y="1004608"/>
                        </a:moveTo>
                        <a:lnTo>
                          <a:pt x="223240" y="1004608"/>
                        </a:lnTo>
                        <a:lnTo>
                          <a:pt x="223240" y="899338"/>
                        </a:lnTo>
                        <a:lnTo>
                          <a:pt x="117970" y="899338"/>
                        </a:lnTo>
                        <a:close/>
                        <a:moveTo>
                          <a:pt x="117970" y="1116228"/>
                        </a:moveTo>
                        <a:lnTo>
                          <a:pt x="223240" y="1116228"/>
                        </a:lnTo>
                        <a:lnTo>
                          <a:pt x="223240" y="1010958"/>
                        </a:lnTo>
                        <a:lnTo>
                          <a:pt x="117970" y="1010958"/>
                        </a:lnTo>
                        <a:close/>
                        <a:moveTo>
                          <a:pt x="117970" y="1227861"/>
                        </a:moveTo>
                        <a:lnTo>
                          <a:pt x="223240" y="1227861"/>
                        </a:lnTo>
                        <a:lnTo>
                          <a:pt x="223240" y="1122578"/>
                        </a:lnTo>
                        <a:lnTo>
                          <a:pt x="117970" y="1122578"/>
                        </a:lnTo>
                        <a:close/>
                        <a:moveTo>
                          <a:pt x="117970" y="1339481"/>
                        </a:moveTo>
                        <a:lnTo>
                          <a:pt x="223240" y="1339481"/>
                        </a:lnTo>
                        <a:lnTo>
                          <a:pt x="223240" y="1234211"/>
                        </a:lnTo>
                        <a:lnTo>
                          <a:pt x="117970" y="1234211"/>
                        </a:lnTo>
                        <a:close/>
                        <a:moveTo>
                          <a:pt x="117970" y="1451102"/>
                        </a:moveTo>
                        <a:lnTo>
                          <a:pt x="223240" y="1451102"/>
                        </a:lnTo>
                        <a:lnTo>
                          <a:pt x="223240" y="1345831"/>
                        </a:lnTo>
                        <a:lnTo>
                          <a:pt x="117970" y="1345831"/>
                        </a:lnTo>
                        <a:close/>
                        <a:moveTo>
                          <a:pt x="117970" y="1562735"/>
                        </a:moveTo>
                        <a:lnTo>
                          <a:pt x="223240" y="1562735"/>
                        </a:lnTo>
                        <a:lnTo>
                          <a:pt x="223240" y="1457452"/>
                        </a:lnTo>
                        <a:lnTo>
                          <a:pt x="117970" y="1457452"/>
                        </a:lnTo>
                        <a:close/>
                        <a:moveTo>
                          <a:pt x="117970" y="1674355"/>
                        </a:moveTo>
                        <a:lnTo>
                          <a:pt x="223240" y="1674355"/>
                        </a:lnTo>
                        <a:lnTo>
                          <a:pt x="223240" y="1569085"/>
                        </a:lnTo>
                        <a:lnTo>
                          <a:pt x="117970" y="1569085"/>
                        </a:lnTo>
                        <a:close/>
                        <a:moveTo>
                          <a:pt x="117970" y="1785975"/>
                        </a:moveTo>
                        <a:lnTo>
                          <a:pt x="223240" y="1785975"/>
                        </a:lnTo>
                        <a:lnTo>
                          <a:pt x="223240" y="1680705"/>
                        </a:lnTo>
                        <a:lnTo>
                          <a:pt x="117970" y="1680705"/>
                        </a:lnTo>
                        <a:close/>
                        <a:moveTo>
                          <a:pt x="117970" y="1897596"/>
                        </a:moveTo>
                        <a:lnTo>
                          <a:pt x="223240" y="1897596"/>
                        </a:lnTo>
                        <a:lnTo>
                          <a:pt x="223240" y="1792325"/>
                        </a:lnTo>
                        <a:lnTo>
                          <a:pt x="117970" y="1792325"/>
                        </a:lnTo>
                        <a:close/>
                        <a:moveTo>
                          <a:pt x="117970" y="2009229"/>
                        </a:moveTo>
                        <a:lnTo>
                          <a:pt x="223240" y="2009229"/>
                        </a:lnTo>
                        <a:lnTo>
                          <a:pt x="223240" y="1903946"/>
                        </a:lnTo>
                        <a:lnTo>
                          <a:pt x="117970" y="1903946"/>
                        </a:lnTo>
                        <a:close/>
                        <a:moveTo>
                          <a:pt x="117970" y="2120849"/>
                        </a:moveTo>
                        <a:lnTo>
                          <a:pt x="223240" y="2120849"/>
                        </a:lnTo>
                        <a:lnTo>
                          <a:pt x="223240" y="2015579"/>
                        </a:lnTo>
                        <a:lnTo>
                          <a:pt x="117970" y="2015579"/>
                        </a:lnTo>
                        <a:close/>
                        <a:moveTo>
                          <a:pt x="117970" y="2232469"/>
                        </a:moveTo>
                        <a:lnTo>
                          <a:pt x="223240" y="2232469"/>
                        </a:lnTo>
                        <a:lnTo>
                          <a:pt x="223240" y="2127199"/>
                        </a:lnTo>
                        <a:lnTo>
                          <a:pt x="117970" y="2127199"/>
                        </a:lnTo>
                        <a:close/>
                        <a:moveTo>
                          <a:pt x="117970" y="2344089"/>
                        </a:moveTo>
                        <a:lnTo>
                          <a:pt x="223240" y="2344089"/>
                        </a:lnTo>
                        <a:lnTo>
                          <a:pt x="223240" y="2238819"/>
                        </a:lnTo>
                        <a:lnTo>
                          <a:pt x="117970" y="2238819"/>
                        </a:lnTo>
                        <a:close/>
                        <a:moveTo>
                          <a:pt x="6350" y="111620"/>
                        </a:moveTo>
                        <a:lnTo>
                          <a:pt x="111620" y="111620"/>
                        </a:lnTo>
                        <a:lnTo>
                          <a:pt x="111620" y="6350"/>
                        </a:lnTo>
                        <a:lnTo>
                          <a:pt x="6350" y="6350"/>
                        </a:lnTo>
                        <a:close/>
                        <a:moveTo>
                          <a:pt x="6350" y="223240"/>
                        </a:moveTo>
                        <a:lnTo>
                          <a:pt x="111620" y="223240"/>
                        </a:lnTo>
                        <a:lnTo>
                          <a:pt x="111620" y="117970"/>
                        </a:lnTo>
                        <a:lnTo>
                          <a:pt x="6350" y="117970"/>
                        </a:lnTo>
                        <a:close/>
                        <a:moveTo>
                          <a:pt x="6350" y="334873"/>
                        </a:moveTo>
                        <a:lnTo>
                          <a:pt x="111620" y="334873"/>
                        </a:lnTo>
                        <a:lnTo>
                          <a:pt x="111620" y="229590"/>
                        </a:lnTo>
                        <a:lnTo>
                          <a:pt x="6350" y="229590"/>
                        </a:lnTo>
                        <a:close/>
                        <a:moveTo>
                          <a:pt x="6350" y="446493"/>
                        </a:moveTo>
                        <a:lnTo>
                          <a:pt x="111620" y="446493"/>
                        </a:lnTo>
                        <a:lnTo>
                          <a:pt x="111620" y="341223"/>
                        </a:lnTo>
                        <a:lnTo>
                          <a:pt x="6350" y="341223"/>
                        </a:lnTo>
                        <a:close/>
                        <a:moveTo>
                          <a:pt x="6350" y="558114"/>
                        </a:moveTo>
                        <a:lnTo>
                          <a:pt x="111620" y="558114"/>
                        </a:lnTo>
                        <a:lnTo>
                          <a:pt x="111620" y="452843"/>
                        </a:lnTo>
                        <a:lnTo>
                          <a:pt x="6350" y="452843"/>
                        </a:lnTo>
                        <a:close/>
                        <a:moveTo>
                          <a:pt x="6350" y="669734"/>
                        </a:moveTo>
                        <a:lnTo>
                          <a:pt x="111620" y="669734"/>
                        </a:lnTo>
                        <a:lnTo>
                          <a:pt x="111620" y="564464"/>
                        </a:lnTo>
                        <a:lnTo>
                          <a:pt x="6350" y="564464"/>
                        </a:lnTo>
                        <a:close/>
                        <a:moveTo>
                          <a:pt x="6350" y="781367"/>
                        </a:moveTo>
                        <a:lnTo>
                          <a:pt x="111620" y="781367"/>
                        </a:lnTo>
                        <a:lnTo>
                          <a:pt x="111620" y="676084"/>
                        </a:lnTo>
                        <a:lnTo>
                          <a:pt x="6350" y="676084"/>
                        </a:lnTo>
                        <a:close/>
                        <a:moveTo>
                          <a:pt x="6350" y="892988"/>
                        </a:moveTo>
                        <a:lnTo>
                          <a:pt x="111620" y="892988"/>
                        </a:lnTo>
                        <a:lnTo>
                          <a:pt x="111620" y="787717"/>
                        </a:lnTo>
                        <a:lnTo>
                          <a:pt x="6350" y="787717"/>
                        </a:lnTo>
                        <a:close/>
                        <a:moveTo>
                          <a:pt x="6350" y="1004608"/>
                        </a:moveTo>
                        <a:lnTo>
                          <a:pt x="111620" y="1004608"/>
                        </a:lnTo>
                        <a:lnTo>
                          <a:pt x="111620" y="899338"/>
                        </a:lnTo>
                        <a:lnTo>
                          <a:pt x="6350" y="899338"/>
                        </a:lnTo>
                        <a:close/>
                        <a:moveTo>
                          <a:pt x="6350" y="1116228"/>
                        </a:moveTo>
                        <a:lnTo>
                          <a:pt x="111620" y="1116228"/>
                        </a:lnTo>
                        <a:lnTo>
                          <a:pt x="111620" y="1010958"/>
                        </a:lnTo>
                        <a:lnTo>
                          <a:pt x="6350" y="1010958"/>
                        </a:lnTo>
                        <a:close/>
                        <a:moveTo>
                          <a:pt x="6350" y="1227861"/>
                        </a:moveTo>
                        <a:lnTo>
                          <a:pt x="111620" y="1227861"/>
                        </a:lnTo>
                        <a:lnTo>
                          <a:pt x="111620" y="1122578"/>
                        </a:lnTo>
                        <a:lnTo>
                          <a:pt x="6350" y="1122578"/>
                        </a:lnTo>
                        <a:close/>
                        <a:moveTo>
                          <a:pt x="6350" y="1339481"/>
                        </a:moveTo>
                        <a:lnTo>
                          <a:pt x="111620" y="1339481"/>
                        </a:lnTo>
                        <a:lnTo>
                          <a:pt x="111620" y="1234211"/>
                        </a:lnTo>
                        <a:lnTo>
                          <a:pt x="6350" y="1234211"/>
                        </a:lnTo>
                        <a:close/>
                        <a:moveTo>
                          <a:pt x="6350" y="1451102"/>
                        </a:moveTo>
                        <a:lnTo>
                          <a:pt x="111620" y="1451102"/>
                        </a:lnTo>
                        <a:lnTo>
                          <a:pt x="111620" y="1345831"/>
                        </a:lnTo>
                        <a:lnTo>
                          <a:pt x="6350" y="1345831"/>
                        </a:lnTo>
                        <a:close/>
                        <a:moveTo>
                          <a:pt x="6350" y="1562735"/>
                        </a:moveTo>
                        <a:lnTo>
                          <a:pt x="111620" y="1562735"/>
                        </a:lnTo>
                        <a:lnTo>
                          <a:pt x="111620" y="1457452"/>
                        </a:lnTo>
                        <a:lnTo>
                          <a:pt x="6350" y="1457452"/>
                        </a:lnTo>
                        <a:close/>
                        <a:moveTo>
                          <a:pt x="6350" y="1674355"/>
                        </a:moveTo>
                        <a:lnTo>
                          <a:pt x="111620" y="1674355"/>
                        </a:lnTo>
                        <a:lnTo>
                          <a:pt x="111620" y="1569085"/>
                        </a:lnTo>
                        <a:lnTo>
                          <a:pt x="6350" y="1569085"/>
                        </a:lnTo>
                        <a:close/>
                        <a:moveTo>
                          <a:pt x="6350" y="1785975"/>
                        </a:moveTo>
                        <a:lnTo>
                          <a:pt x="111620" y="1785975"/>
                        </a:lnTo>
                        <a:lnTo>
                          <a:pt x="111620" y="1680705"/>
                        </a:lnTo>
                        <a:lnTo>
                          <a:pt x="6350" y="1680705"/>
                        </a:lnTo>
                        <a:close/>
                        <a:moveTo>
                          <a:pt x="6350" y="1897596"/>
                        </a:moveTo>
                        <a:lnTo>
                          <a:pt x="111620" y="1897596"/>
                        </a:lnTo>
                        <a:lnTo>
                          <a:pt x="111620" y="1792325"/>
                        </a:lnTo>
                        <a:lnTo>
                          <a:pt x="6350" y="1792325"/>
                        </a:lnTo>
                        <a:close/>
                        <a:moveTo>
                          <a:pt x="6350" y="2009229"/>
                        </a:moveTo>
                        <a:lnTo>
                          <a:pt x="111620" y="2009229"/>
                        </a:lnTo>
                        <a:lnTo>
                          <a:pt x="111620" y="1903946"/>
                        </a:lnTo>
                        <a:lnTo>
                          <a:pt x="6350" y="1903946"/>
                        </a:lnTo>
                        <a:close/>
                        <a:moveTo>
                          <a:pt x="6350" y="2120849"/>
                        </a:moveTo>
                        <a:lnTo>
                          <a:pt x="111620" y="2120849"/>
                        </a:lnTo>
                        <a:lnTo>
                          <a:pt x="111620" y="2015579"/>
                        </a:lnTo>
                        <a:lnTo>
                          <a:pt x="6350" y="2015579"/>
                        </a:lnTo>
                        <a:close/>
                        <a:moveTo>
                          <a:pt x="6350" y="2232469"/>
                        </a:moveTo>
                        <a:lnTo>
                          <a:pt x="111620" y="2232469"/>
                        </a:lnTo>
                        <a:lnTo>
                          <a:pt x="111620" y="2127199"/>
                        </a:lnTo>
                        <a:lnTo>
                          <a:pt x="6350" y="2127199"/>
                        </a:lnTo>
                        <a:close/>
                        <a:moveTo>
                          <a:pt x="6350" y="2344089"/>
                        </a:moveTo>
                        <a:lnTo>
                          <a:pt x="111620" y="2344089"/>
                        </a:lnTo>
                        <a:lnTo>
                          <a:pt x="111620" y="2238819"/>
                        </a:lnTo>
                        <a:lnTo>
                          <a:pt x="6350" y="2238819"/>
                        </a:lnTo>
                        <a:close/>
                        <a:moveTo>
                          <a:pt x="0" y="2347270"/>
                        </a:moveTo>
                        <a:lnTo>
                          <a:pt x="0" y="3168"/>
                        </a:lnTo>
                        <a:lnTo>
                          <a:pt x="3168" y="3168"/>
                        </a:lnTo>
                        <a:lnTo>
                          <a:pt x="3168" y="0"/>
                        </a:lnTo>
                        <a:lnTo>
                          <a:pt x="2347270" y="0"/>
                        </a:lnTo>
                        <a:lnTo>
                          <a:pt x="2347270" y="3168"/>
                        </a:lnTo>
                        <a:lnTo>
                          <a:pt x="2350439" y="3168"/>
                        </a:lnTo>
                        <a:lnTo>
                          <a:pt x="2350439" y="2347270"/>
                        </a:lnTo>
                        <a:lnTo>
                          <a:pt x="2347270" y="2347270"/>
                        </a:lnTo>
                        <a:lnTo>
                          <a:pt x="2347270" y="2350439"/>
                        </a:lnTo>
                        <a:lnTo>
                          <a:pt x="3168" y="2350439"/>
                        </a:lnTo>
                        <a:lnTo>
                          <a:pt x="3168" y="2347270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chemeClr val="bg1">
                          <a:alpha val="30000"/>
                        </a:schemeClr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  <a:ln w="127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>
                    <a:no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endParaRPr>
                  </a:p>
                </p:txBody>
              </p:sp>
              <p:grpSp>
                <p:nvGrpSpPr>
                  <p:cNvPr id="117" name="组合 116">
                    <a:extLst>
                      <a:ext uri="{FF2B5EF4-FFF2-40B4-BE49-F238E27FC236}">
                        <a16:creationId xmlns:a16="http://schemas.microsoft.com/office/drawing/2014/main" id="{07DA8215-7C59-4DE9-A7A9-130810F010C1}"/>
                      </a:ext>
                    </a:extLst>
                  </p:cNvPr>
                  <p:cNvGrpSpPr/>
                  <p:nvPr/>
                </p:nvGrpSpPr>
                <p:grpSpPr>
                  <a:xfrm>
                    <a:off x="4211614" y="1399174"/>
                    <a:ext cx="2351878" cy="2350438"/>
                    <a:chOff x="4211614" y="1399174"/>
                    <a:chExt cx="2351878" cy="2350438"/>
                  </a:xfrm>
                  <a:gradFill>
                    <a:gsLst>
                      <a:gs pos="100000">
                        <a:schemeClr val="bg1"/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</p:grpSpPr>
                <p:sp>
                  <p:nvSpPr>
                    <p:cNvPr id="118" name="半闭框 117">
                      <a:extLst>
                        <a:ext uri="{FF2B5EF4-FFF2-40B4-BE49-F238E27FC236}">
                          <a16:creationId xmlns:a16="http://schemas.microsoft.com/office/drawing/2014/main" id="{4EA1D803-E62B-4ADE-AB52-5148481DC016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6362090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19" name="半闭框 118">
                      <a:extLst>
                        <a:ext uri="{FF2B5EF4-FFF2-40B4-BE49-F238E27FC236}">
                          <a16:creationId xmlns:a16="http://schemas.microsoft.com/office/drawing/2014/main" id="{B9EA70F7-F7D5-4A4C-A637-6EA676CFE54D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211614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20" name="半闭框 119">
                      <a:extLst>
                        <a:ext uri="{FF2B5EF4-FFF2-40B4-BE49-F238E27FC236}">
                          <a16:creationId xmlns:a16="http://schemas.microsoft.com/office/drawing/2014/main" id="{B5CFCA41-B514-4C55-84D2-2469EC549199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6363529" y="1399174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</p:grpSp>
            </p:grpSp>
          </p:grpSp>
          <p:sp>
            <p:nvSpPr>
              <p:cNvPr id="108" name="任意多边形: 形状 107">
                <a:extLst>
                  <a:ext uri="{FF2B5EF4-FFF2-40B4-BE49-F238E27FC236}">
                    <a16:creationId xmlns:a16="http://schemas.microsoft.com/office/drawing/2014/main" id="{D305B33A-6621-46C0-8DDD-347D02874677}"/>
                  </a:ext>
                </a:extLst>
              </p:cNvPr>
              <p:cNvSpPr/>
              <p:nvPr/>
            </p:nvSpPr>
            <p:spPr>
              <a:xfrm flipV="1">
                <a:off x="3213119" y="7735596"/>
                <a:ext cx="12830917" cy="497239"/>
              </a:xfrm>
              <a:custGeom>
                <a:avLst/>
                <a:gdLst>
                  <a:gd name="connsiteX0" fmla="*/ 0 w 6426200"/>
                  <a:gd name="connsiteY0" fmla="*/ 0 h 299720"/>
                  <a:gd name="connsiteX1" fmla="*/ 299720 w 6426200"/>
                  <a:gd name="connsiteY1" fmla="*/ 299720 h 299720"/>
                  <a:gd name="connsiteX2" fmla="*/ 6426200 w 6426200"/>
                  <a:gd name="connsiteY2" fmla="*/ 299720 h 299720"/>
                  <a:gd name="connsiteX0" fmla="*/ 0 w 8011065"/>
                  <a:gd name="connsiteY0" fmla="*/ 0 h 299720"/>
                  <a:gd name="connsiteX1" fmla="*/ 299720 w 8011065"/>
                  <a:gd name="connsiteY1" fmla="*/ 299720 h 299720"/>
                  <a:gd name="connsiteX2" fmla="*/ 8011065 w 8011065"/>
                  <a:gd name="connsiteY2" fmla="*/ 299720 h 29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11065" h="299720">
                    <a:moveTo>
                      <a:pt x="0" y="0"/>
                    </a:moveTo>
                    <a:lnTo>
                      <a:pt x="299720" y="299720"/>
                    </a:lnTo>
                    <a:lnTo>
                      <a:pt x="8011065" y="299720"/>
                    </a:lnTo>
                  </a:path>
                </a:pathLst>
              </a:custGeom>
              <a:noFill/>
              <a:ln w="952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grpSp>
            <p:nvGrpSpPr>
              <p:cNvPr id="109" name="组合 108">
                <a:extLst>
                  <a:ext uri="{FF2B5EF4-FFF2-40B4-BE49-F238E27FC236}">
                    <a16:creationId xmlns:a16="http://schemas.microsoft.com/office/drawing/2014/main" id="{422A94D8-E3ED-484B-8727-AABB7DF3DD76}"/>
                  </a:ext>
                </a:extLst>
              </p:cNvPr>
              <p:cNvGrpSpPr/>
              <p:nvPr/>
            </p:nvGrpSpPr>
            <p:grpSpPr>
              <a:xfrm>
                <a:off x="3116636" y="7878192"/>
                <a:ext cx="204088" cy="204088"/>
                <a:chOff x="4546600" y="6080799"/>
                <a:chExt cx="424562" cy="424562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12" name="椭圆 111">
                  <a:extLst>
                    <a:ext uri="{FF2B5EF4-FFF2-40B4-BE49-F238E27FC236}">
                      <a16:creationId xmlns:a16="http://schemas.microsoft.com/office/drawing/2014/main" id="{85688A68-079B-4D7E-86FF-1F96CDC75711}"/>
                    </a:ext>
                  </a:extLst>
                </p:cNvPr>
                <p:cNvSpPr/>
                <p:nvPr/>
              </p:nvSpPr>
              <p:spPr>
                <a:xfrm>
                  <a:off x="4546600" y="6080799"/>
                  <a:ext cx="424562" cy="424562"/>
                </a:xfrm>
                <a:prstGeom prst="ellipse">
                  <a:avLst/>
                </a:prstGeom>
                <a:solidFill>
                  <a:schemeClr val="bg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13" name="椭圆 112">
                  <a:extLst>
                    <a:ext uri="{FF2B5EF4-FFF2-40B4-BE49-F238E27FC236}">
                      <a16:creationId xmlns:a16="http://schemas.microsoft.com/office/drawing/2014/main" id="{4513AD0F-8779-40DB-9D93-697C7EB41CE1}"/>
                    </a:ext>
                  </a:extLst>
                </p:cNvPr>
                <p:cNvSpPr/>
                <p:nvPr/>
              </p:nvSpPr>
              <p:spPr>
                <a:xfrm>
                  <a:off x="4663187" y="6197386"/>
                  <a:ext cx="191388" cy="191388"/>
                </a:xfrm>
                <a:prstGeom prst="ellipse">
                  <a:avLst/>
                </a:prstGeom>
                <a:solidFill>
                  <a:schemeClr val="bg1">
                    <a:alpha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sp>
            <p:nvSpPr>
              <p:cNvPr id="110" name="矩形 109">
                <a:extLst>
                  <a:ext uri="{FF2B5EF4-FFF2-40B4-BE49-F238E27FC236}">
                    <a16:creationId xmlns:a16="http://schemas.microsoft.com/office/drawing/2014/main" id="{D3C36A44-F8DB-46AC-BB0C-239433FFA60C}"/>
                  </a:ext>
                </a:extLst>
              </p:cNvPr>
              <p:cNvSpPr/>
              <p:nvPr/>
            </p:nvSpPr>
            <p:spPr>
              <a:xfrm>
                <a:off x="2537455" y="8189642"/>
                <a:ext cx="1006968" cy="1218575"/>
              </a:xfrm>
              <a:prstGeom prst="rect">
                <a:avLst/>
              </a:prstGeom>
              <a:scene3d>
                <a:camera prst="isometricRightUp"/>
                <a:lightRig rig="threePt" dir="t"/>
              </a:scene3d>
            </p:spPr>
            <p:txBody>
              <a:bodyPr wrap="none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01</a:t>
                </a:r>
                <a:endPara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11" name="Freeform 24">
                <a:extLst>
                  <a:ext uri="{FF2B5EF4-FFF2-40B4-BE49-F238E27FC236}">
                    <a16:creationId xmlns:a16="http://schemas.microsoft.com/office/drawing/2014/main" id="{78F9D2D4-64F5-4BC5-90B7-ACFA8B53BE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0411" y="7663867"/>
                <a:ext cx="1066893" cy="803108"/>
              </a:xfrm>
              <a:custGeom>
                <a:avLst/>
                <a:gdLst>
                  <a:gd name="connsiteX0" fmla="*/ 11393 w 607614"/>
                  <a:gd name="connsiteY0" fmla="*/ 144136 h 457385"/>
                  <a:gd name="connsiteX1" fmla="*/ 110130 w 607614"/>
                  <a:gd name="connsiteY1" fmla="*/ 158547 h 457385"/>
                  <a:gd name="connsiteX2" fmla="*/ 299250 w 607614"/>
                  <a:gd name="connsiteY2" fmla="*/ 348165 h 457385"/>
                  <a:gd name="connsiteX3" fmla="*/ 303807 w 607614"/>
                  <a:gd name="connsiteY3" fmla="*/ 377745 h 457385"/>
                  <a:gd name="connsiteX4" fmla="*/ 308364 w 607614"/>
                  <a:gd name="connsiteY4" fmla="*/ 348165 h 457385"/>
                  <a:gd name="connsiteX5" fmla="*/ 497484 w 607614"/>
                  <a:gd name="connsiteY5" fmla="*/ 158547 h 457385"/>
                  <a:gd name="connsiteX6" fmla="*/ 596221 w 607614"/>
                  <a:gd name="connsiteY6" fmla="*/ 144136 h 457385"/>
                  <a:gd name="connsiteX7" fmla="*/ 604576 w 607614"/>
                  <a:gd name="connsiteY7" fmla="*/ 147170 h 457385"/>
                  <a:gd name="connsiteX8" fmla="*/ 607614 w 607614"/>
                  <a:gd name="connsiteY8" fmla="*/ 155513 h 457385"/>
                  <a:gd name="connsiteX9" fmla="*/ 593183 w 607614"/>
                  <a:gd name="connsiteY9" fmla="*/ 254114 h 457385"/>
                  <a:gd name="connsiteX10" fmla="*/ 403304 w 607614"/>
                  <a:gd name="connsiteY10" fmla="*/ 443732 h 457385"/>
                  <a:gd name="connsiteX11" fmla="*/ 305326 w 607614"/>
                  <a:gd name="connsiteY11" fmla="*/ 457385 h 457385"/>
                  <a:gd name="connsiteX12" fmla="*/ 303807 w 607614"/>
                  <a:gd name="connsiteY12" fmla="*/ 457385 h 457385"/>
                  <a:gd name="connsiteX13" fmla="*/ 302288 w 607614"/>
                  <a:gd name="connsiteY13" fmla="*/ 457385 h 457385"/>
                  <a:gd name="connsiteX14" fmla="*/ 204310 w 607614"/>
                  <a:gd name="connsiteY14" fmla="*/ 442974 h 457385"/>
                  <a:gd name="connsiteX15" fmla="*/ 14431 w 607614"/>
                  <a:gd name="connsiteY15" fmla="*/ 254114 h 457385"/>
                  <a:gd name="connsiteX16" fmla="*/ 0 w 607614"/>
                  <a:gd name="connsiteY16" fmla="*/ 155513 h 457385"/>
                  <a:gd name="connsiteX17" fmla="*/ 3038 w 607614"/>
                  <a:gd name="connsiteY17" fmla="*/ 147170 h 457385"/>
                  <a:gd name="connsiteX18" fmla="*/ 11393 w 607614"/>
                  <a:gd name="connsiteY18" fmla="*/ 144136 h 457385"/>
                  <a:gd name="connsiteX19" fmla="*/ 522582 w 607614"/>
                  <a:gd name="connsiteY19" fmla="*/ 63722 h 457385"/>
                  <a:gd name="connsiteX20" fmla="*/ 528662 w 607614"/>
                  <a:gd name="connsiteY20" fmla="*/ 133478 h 457385"/>
                  <a:gd name="connsiteX21" fmla="*/ 494463 w 607614"/>
                  <a:gd name="connsiteY21" fmla="*/ 138785 h 457385"/>
                  <a:gd name="connsiteX22" fmla="*/ 423786 w 607614"/>
                  <a:gd name="connsiteY22" fmla="*/ 162290 h 457385"/>
                  <a:gd name="connsiteX23" fmla="*/ 407066 w 607614"/>
                  <a:gd name="connsiteY23" fmla="*/ 117555 h 457385"/>
                  <a:gd name="connsiteX24" fmla="*/ 416186 w 607614"/>
                  <a:gd name="connsiteY24" fmla="*/ 113006 h 457385"/>
                  <a:gd name="connsiteX25" fmla="*/ 84299 w 607614"/>
                  <a:gd name="connsiteY25" fmla="*/ 63722 h 457385"/>
                  <a:gd name="connsiteX26" fmla="*/ 191430 w 607614"/>
                  <a:gd name="connsiteY26" fmla="*/ 113764 h 457385"/>
                  <a:gd name="connsiteX27" fmla="*/ 200548 w 607614"/>
                  <a:gd name="connsiteY27" fmla="*/ 117555 h 457385"/>
                  <a:gd name="connsiteX28" fmla="*/ 183832 w 607614"/>
                  <a:gd name="connsiteY28" fmla="*/ 162290 h 457385"/>
                  <a:gd name="connsiteX29" fmla="*/ 112412 w 607614"/>
                  <a:gd name="connsiteY29" fmla="*/ 138785 h 457385"/>
                  <a:gd name="connsiteX30" fmla="*/ 78221 w 607614"/>
                  <a:gd name="connsiteY30" fmla="*/ 133478 h 457385"/>
                  <a:gd name="connsiteX31" fmla="*/ 303822 w 607614"/>
                  <a:gd name="connsiteY31" fmla="*/ 0 h 457385"/>
                  <a:gd name="connsiteX32" fmla="*/ 371423 w 607614"/>
                  <a:gd name="connsiteY32" fmla="*/ 96347 h 457385"/>
                  <a:gd name="connsiteX33" fmla="*/ 405604 w 607614"/>
                  <a:gd name="connsiteY33" fmla="*/ 172970 h 457385"/>
                  <a:gd name="connsiteX34" fmla="*/ 303822 w 607614"/>
                  <a:gd name="connsiteY34" fmla="*/ 291318 h 457385"/>
                  <a:gd name="connsiteX35" fmla="*/ 201279 w 607614"/>
                  <a:gd name="connsiteY35" fmla="*/ 172970 h 457385"/>
                  <a:gd name="connsiteX36" fmla="*/ 236220 w 607614"/>
                  <a:gd name="connsiteY36" fmla="*/ 96347 h 45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7614" h="457385">
                    <a:moveTo>
                      <a:pt x="11393" y="144136"/>
                    </a:moveTo>
                    <a:lnTo>
                      <a:pt x="110130" y="158547"/>
                    </a:lnTo>
                    <a:cubicBezTo>
                      <a:pt x="201272" y="172199"/>
                      <a:pt x="286338" y="257148"/>
                      <a:pt x="299250" y="348165"/>
                    </a:cubicBezTo>
                    <a:lnTo>
                      <a:pt x="303807" y="377745"/>
                    </a:lnTo>
                    <a:lnTo>
                      <a:pt x="308364" y="348165"/>
                    </a:lnTo>
                    <a:cubicBezTo>
                      <a:pt x="321276" y="257148"/>
                      <a:pt x="406342" y="172199"/>
                      <a:pt x="497484" y="158547"/>
                    </a:cubicBezTo>
                    <a:lnTo>
                      <a:pt x="596221" y="144136"/>
                    </a:lnTo>
                    <a:cubicBezTo>
                      <a:pt x="599260" y="144136"/>
                      <a:pt x="602298" y="144894"/>
                      <a:pt x="604576" y="147170"/>
                    </a:cubicBezTo>
                    <a:cubicBezTo>
                      <a:pt x="606855" y="149445"/>
                      <a:pt x="607614" y="152479"/>
                      <a:pt x="607614" y="155513"/>
                    </a:cubicBezTo>
                    <a:lnTo>
                      <a:pt x="593183" y="254114"/>
                    </a:lnTo>
                    <a:cubicBezTo>
                      <a:pt x="579512" y="345131"/>
                      <a:pt x="494446" y="430080"/>
                      <a:pt x="403304" y="443732"/>
                    </a:cubicBezTo>
                    <a:lnTo>
                      <a:pt x="305326" y="457385"/>
                    </a:lnTo>
                    <a:cubicBezTo>
                      <a:pt x="304567" y="457385"/>
                      <a:pt x="304567" y="457385"/>
                      <a:pt x="303807" y="457385"/>
                    </a:cubicBezTo>
                    <a:cubicBezTo>
                      <a:pt x="303048" y="457385"/>
                      <a:pt x="303048" y="457385"/>
                      <a:pt x="302288" y="457385"/>
                    </a:cubicBezTo>
                    <a:lnTo>
                      <a:pt x="204310" y="442974"/>
                    </a:lnTo>
                    <a:cubicBezTo>
                      <a:pt x="113168" y="430080"/>
                      <a:pt x="27342" y="345131"/>
                      <a:pt x="14431" y="254114"/>
                    </a:cubicBezTo>
                    <a:lnTo>
                      <a:pt x="0" y="155513"/>
                    </a:lnTo>
                    <a:cubicBezTo>
                      <a:pt x="0" y="152479"/>
                      <a:pt x="759" y="149445"/>
                      <a:pt x="3038" y="147170"/>
                    </a:cubicBezTo>
                    <a:cubicBezTo>
                      <a:pt x="5316" y="144894"/>
                      <a:pt x="8354" y="144136"/>
                      <a:pt x="11393" y="144136"/>
                    </a:cubicBezTo>
                    <a:close/>
                    <a:moveTo>
                      <a:pt x="522582" y="63722"/>
                    </a:moveTo>
                    <a:lnTo>
                      <a:pt x="528662" y="133478"/>
                    </a:lnTo>
                    <a:lnTo>
                      <a:pt x="494463" y="138785"/>
                    </a:lnTo>
                    <a:cubicBezTo>
                      <a:pt x="470144" y="141818"/>
                      <a:pt x="446585" y="150159"/>
                      <a:pt x="423786" y="162290"/>
                    </a:cubicBezTo>
                    <a:cubicBezTo>
                      <a:pt x="419986" y="146367"/>
                      <a:pt x="413906" y="131203"/>
                      <a:pt x="407066" y="117555"/>
                    </a:cubicBezTo>
                    <a:cubicBezTo>
                      <a:pt x="410106" y="116039"/>
                      <a:pt x="413146" y="114522"/>
                      <a:pt x="416186" y="113006"/>
                    </a:cubicBezTo>
                    <a:close/>
                    <a:moveTo>
                      <a:pt x="84299" y="63722"/>
                    </a:moveTo>
                    <a:lnTo>
                      <a:pt x="191430" y="113764"/>
                    </a:lnTo>
                    <a:cubicBezTo>
                      <a:pt x="194469" y="114522"/>
                      <a:pt x="197509" y="116039"/>
                      <a:pt x="200548" y="117555"/>
                    </a:cubicBezTo>
                    <a:cubicBezTo>
                      <a:pt x="193710" y="131203"/>
                      <a:pt x="187631" y="146367"/>
                      <a:pt x="183832" y="162290"/>
                    </a:cubicBezTo>
                    <a:cubicBezTo>
                      <a:pt x="161038" y="150159"/>
                      <a:pt x="136725" y="141818"/>
                      <a:pt x="112412" y="138785"/>
                    </a:cubicBezTo>
                    <a:lnTo>
                      <a:pt x="78221" y="133478"/>
                    </a:lnTo>
                    <a:close/>
                    <a:moveTo>
                      <a:pt x="303822" y="0"/>
                    </a:moveTo>
                    <a:lnTo>
                      <a:pt x="371423" y="96347"/>
                    </a:lnTo>
                    <a:cubicBezTo>
                      <a:pt x="387375" y="118348"/>
                      <a:pt x="398768" y="144142"/>
                      <a:pt x="405604" y="172970"/>
                    </a:cubicBezTo>
                    <a:cubicBezTo>
                      <a:pt x="361549" y="201040"/>
                      <a:pt x="324330" y="243524"/>
                      <a:pt x="303822" y="291318"/>
                    </a:cubicBezTo>
                    <a:cubicBezTo>
                      <a:pt x="283313" y="243524"/>
                      <a:pt x="246094" y="201040"/>
                      <a:pt x="201279" y="172970"/>
                    </a:cubicBezTo>
                    <a:cubicBezTo>
                      <a:pt x="208115" y="144142"/>
                      <a:pt x="220269" y="117589"/>
                      <a:pt x="236220" y="9634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89000">
                    <a:schemeClr val="bg1">
                      <a:alpha val="0"/>
                    </a:schemeClr>
                  </a:gs>
                </a:gsLst>
                <a:lin ang="18900000" scaled="1"/>
              </a:gradFill>
              <a:ln w="0">
                <a:noFill/>
                <a:prstDash val="solid"/>
                <a:round/>
                <a:headEnd/>
                <a:tailEnd/>
              </a:ln>
              <a:scene3d>
                <a:camera prst="isometricTopUp"/>
                <a:lightRig rig="threePt" dir="t"/>
              </a:scene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096240D3-8631-4E6E-8210-D73A65574AA6}"/>
              </a:ext>
            </a:extLst>
          </p:cNvPr>
          <p:cNvGrpSpPr/>
          <p:nvPr/>
        </p:nvGrpSpPr>
        <p:grpSpPr>
          <a:xfrm>
            <a:off x="1591997" y="2878509"/>
            <a:ext cx="9008005" cy="985917"/>
            <a:chOff x="1591997" y="2878509"/>
            <a:chExt cx="9008005" cy="985917"/>
          </a:xfrm>
        </p:grpSpPr>
        <p:sp>
          <p:nvSpPr>
            <p:cNvPr id="102" name="文本框 101">
              <a:extLst>
                <a:ext uri="{FF2B5EF4-FFF2-40B4-BE49-F238E27FC236}">
                  <a16:creationId xmlns:a16="http://schemas.microsoft.com/office/drawing/2014/main" id="{69285E25-2EA5-4EC2-AF53-224904A91201}"/>
                </a:ext>
              </a:extLst>
            </p:cNvPr>
            <p:cNvSpPr txBox="1">
              <a:spLocks/>
            </p:cNvSpPr>
            <p:nvPr/>
          </p:nvSpPr>
          <p:spPr>
            <a:xfrm>
              <a:off x="2948436" y="3148082"/>
              <a:ext cx="7549630" cy="307777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“月光如流水一般，静静地泻在这一片叶子和花上”写出月辉照耀，一泻无余的景象</a:t>
              </a: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;</a:t>
              </a:r>
            </a:p>
          </p:txBody>
        </p:sp>
        <p:grpSp>
          <p:nvGrpSpPr>
            <p:cNvPr id="121" name="Group 7">
              <a:extLst>
                <a:ext uri="{FF2B5EF4-FFF2-40B4-BE49-F238E27FC236}">
                  <a16:creationId xmlns:a16="http://schemas.microsoft.com/office/drawing/2014/main" id="{FC244ED5-906A-4616-BBF5-443B65765E4F}"/>
                </a:ext>
              </a:extLst>
            </p:cNvPr>
            <p:cNvGrpSpPr/>
            <p:nvPr/>
          </p:nvGrpSpPr>
          <p:grpSpPr>
            <a:xfrm>
              <a:off x="1591997" y="2878509"/>
              <a:ext cx="9008005" cy="985917"/>
              <a:chOff x="1429878" y="7112025"/>
              <a:chExt cx="14614158" cy="2296192"/>
            </a:xfrm>
          </p:grpSpPr>
          <p:grpSp>
            <p:nvGrpSpPr>
              <p:cNvPr id="122" name="组合 121">
                <a:extLst>
                  <a:ext uri="{FF2B5EF4-FFF2-40B4-BE49-F238E27FC236}">
                    <a16:creationId xmlns:a16="http://schemas.microsoft.com/office/drawing/2014/main" id="{ADF5EB07-3536-4D2A-9788-568C7E50FA2B}"/>
                  </a:ext>
                </a:extLst>
              </p:cNvPr>
              <p:cNvGrpSpPr/>
              <p:nvPr/>
            </p:nvGrpSpPr>
            <p:grpSpPr>
              <a:xfrm>
                <a:off x="1429878" y="7112025"/>
                <a:ext cx="1907962" cy="1906794"/>
                <a:chOff x="3284288" y="3867289"/>
                <a:chExt cx="2351878" cy="2350439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29" name="矩形 128">
                  <a:extLst>
                    <a:ext uri="{FF2B5EF4-FFF2-40B4-BE49-F238E27FC236}">
                      <a16:creationId xmlns:a16="http://schemas.microsoft.com/office/drawing/2014/main" id="{3406E2D9-D765-442B-BAB5-63812FC2BC02}"/>
                    </a:ext>
                  </a:extLst>
                </p:cNvPr>
                <p:cNvSpPr/>
                <p:nvPr/>
              </p:nvSpPr>
              <p:spPr>
                <a:xfrm>
                  <a:off x="3288178" y="3870459"/>
                  <a:ext cx="2344098" cy="2344098"/>
                </a:xfrm>
                <a:prstGeom prst="rect">
                  <a:avLst/>
                </a:prstGeom>
                <a:gradFill flip="none" rotWithShape="1">
                  <a:gsLst>
                    <a:gs pos="100000">
                      <a:schemeClr val="bg1">
                        <a:alpha val="20000"/>
                      </a:schemeClr>
                    </a:gs>
                    <a:gs pos="10000">
                      <a:schemeClr val="bg1">
                        <a:alpha val="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grpSp>
              <p:nvGrpSpPr>
                <p:cNvPr id="130" name="组合 129">
                  <a:extLst>
                    <a:ext uri="{FF2B5EF4-FFF2-40B4-BE49-F238E27FC236}">
                      <a16:creationId xmlns:a16="http://schemas.microsoft.com/office/drawing/2014/main" id="{86855AF4-66F7-4874-995B-DC88F87BB219}"/>
                    </a:ext>
                  </a:extLst>
                </p:cNvPr>
                <p:cNvGrpSpPr/>
                <p:nvPr/>
              </p:nvGrpSpPr>
              <p:grpSpPr>
                <a:xfrm>
                  <a:off x="3284288" y="3867289"/>
                  <a:ext cx="2351878" cy="2350439"/>
                  <a:chOff x="4211614" y="1399174"/>
                  <a:chExt cx="2351878" cy="2350439"/>
                </a:xfrm>
              </p:grpSpPr>
              <p:sp>
                <p:nvSpPr>
                  <p:cNvPr id="131" name="任意多边形: 形状 130">
                    <a:extLst>
                      <a:ext uri="{FF2B5EF4-FFF2-40B4-BE49-F238E27FC236}">
                        <a16:creationId xmlns:a16="http://schemas.microsoft.com/office/drawing/2014/main" id="{C3019FBD-EA0B-4C15-B1D4-3A960C5CCA7E}"/>
                      </a:ext>
                    </a:extLst>
                  </p:cNvPr>
                  <p:cNvSpPr/>
                  <p:nvPr/>
                </p:nvSpPr>
                <p:spPr>
                  <a:xfrm>
                    <a:off x="4211615" y="1399174"/>
                    <a:ext cx="2350439" cy="2350439"/>
                  </a:xfrm>
                  <a:custGeom>
                    <a:avLst/>
                    <a:gdLst>
                      <a:gd name="connsiteX0" fmla="*/ 2238819 w 2350439"/>
                      <a:gd name="connsiteY0" fmla="*/ 111620 h 2350439"/>
                      <a:gd name="connsiteX1" fmla="*/ 2344089 w 2350439"/>
                      <a:gd name="connsiteY1" fmla="*/ 111620 h 2350439"/>
                      <a:gd name="connsiteX2" fmla="*/ 2344089 w 2350439"/>
                      <a:gd name="connsiteY2" fmla="*/ 6350 h 2350439"/>
                      <a:gd name="connsiteX3" fmla="*/ 2238819 w 2350439"/>
                      <a:gd name="connsiteY3" fmla="*/ 6350 h 2350439"/>
                      <a:gd name="connsiteX4" fmla="*/ 2238819 w 2350439"/>
                      <a:gd name="connsiteY4" fmla="*/ 223240 h 2350439"/>
                      <a:gd name="connsiteX5" fmla="*/ 2344089 w 2350439"/>
                      <a:gd name="connsiteY5" fmla="*/ 223240 h 2350439"/>
                      <a:gd name="connsiteX6" fmla="*/ 2344089 w 2350439"/>
                      <a:gd name="connsiteY6" fmla="*/ 117970 h 2350439"/>
                      <a:gd name="connsiteX7" fmla="*/ 2238819 w 2350439"/>
                      <a:gd name="connsiteY7" fmla="*/ 117970 h 2350439"/>
                      <a:gd name="connsiteX8" fmla="*/ 2238819 w 2350439"/>
                      <a:gd name="connsiteY8" fmla="*/ 334873 h 2350439"/>
                      <a:gd name="connsiteX9" fmla="*/ 2344089 w 2350439"/>
                      <a:gd name="connsiteY9" fmla="*/ 334873 h 2350439"/>
                      <a:gd name="connsiteX10" fmla="*/ 2344089 w 2350439"/>
                      <a:gd name="connsiteY10" fmla="*/ 229590 h 2350439"/>
                      <a:gd name="connsiteX11" fmla="*/ 2238819 w 2350439"/>
                      <a:gd name="connsiteY11" fmla="*/ 229590 h 2350439"/>
                      <a:gd name="connsiteX12" fmla="*/ 2238819 w 2350439"/>
                      <a:gd name="connsiteY12" fmla="*/ 446493 h 2350439"/>
                      <a:gd name="connsiteX13" fmla="*/ 2344089 w 2350439"/>
                      <a:gd name="connsiteY13" fmla="*/ 446493 h 2350439"/>
                      <a:gd name="connsiteX14" fmla="*/ 2344089 w 2350439"/>
                      <a:gd name="connsiteY14" fmla="*/ 341223 h 2350439"/>
                      <a:gd name="connsiteX15" fmla="*/ 2238819 w 2350439"/>
                      <a:gd name="connsiteY15" fmla="*/ 341223 h 2350439"/>
                      <a:gd name="connsiteX16" fmla="*/ 2238819 w 2350439"/>
                      <a:gd name="connsiteY16" fmla="*/ 558114 h 2350439"/>
                      <a:gd name="connsiteX17" fmla="*/ 2344089 w 2350439"/>
                      <a:gd name="connsiteY17" fmla="*/ 558114 h 2350439"/>
                      <a:gd name="connsiteX18" fmla="*/ 2344089 w 2350439"/>
                      <a:gd name="connsiteY18" fmla="*/ 452843 h 2350439"/>
                      <a:gd name="connsiteX19" fmla="*/ 2238819 w 2350439"/>
                      <a:gd name="connsiteY19" fmla="*/ 452843 h 2350439"/>
                      <a:gd name="connsiteX20" fmla="*/ 2238819 w 2350439"/>
                      <a:gd name="connsiteY20" fmla="*/ 669734 h 2350439"/>
                      <a:gd name="connsiteX21" fmla="*/ 2344089 w 2350439"/>
                      <a:gd name="connsiteY21" fmla="*/ 669734 h 2350439"/>
                      <a:gd name="connsiteX22" fmla="*/ 2344089 w 2350439"/>
                      <a:gd name="connsiteY22" fmla="*/ 564464 h 2350439"/>
                      <a:gd name="connsiteX23" fmla="*/ 2238819 w 2350439"/>
                      <a:gd name="connsiteY23" fmla="*/ 564464 h 2350439"/>
                      <a:gd name="connsiteX24" fmla="*/ 2238819 w 2350439"/>
                      <a:gd name="connsiteY24" fmla="*/ 781367 h 2350439"/>
                      <a:gd name="connsiteX25" fmla="*/ 2344089 w 2350439"/>
                      <a:gd name="connsiteY25" fmla="*/ 781367 h 2350439"/>
                      <a:gd name="connsiteX26" fmla="*/ 2344089 w 2350439"/>
                      <a:gd name="connsiteY26" fmla="*/ 676084 h 2350439"/>
                      <a:gd name="connsiteX27" fmla="*/ 2238819 w 2350439"/>
                      <a:gd name="connsiteY27" fmla="*/ 676084 h 2350439"/>
                      <a:gd name="connsiteX28" fmla="*/ 2238819 w 2350439"/>
                      <a:gd name="connsiteY28" fmla="*/ 892988 h 2350439"/>
                      <a:gd name="connsiteX29" fmla="*/ 2344089 w 2350439"/>
                      <a:gd name="connsiteY29" fmla="*/ 892988 h 2350439"/>
                      <a:gd name="connsiteX30" fmla="*/ 2344089 w 2350439"/>
                      <a:gd name="connsiteY30" fmla="*/ 787717 h 2350439"/>
                      <a:gd name="connsiteX31" fmla="*/ 2238819 w 2350439"/>
                      <a:gd name="connsiteY31" fmla="*/ 787717 h 2350439"/>
                      <a:gd name="connsiteX32" fmla="*/ 2238819 w 2350439"/>
                      <a:gd name="connsiteY32" fmla="*/ 1004608 h 2350439"/>
                      <a:gd name="connsiteX33" fmla="*/ 2344089 w 2350439"/>
                      <a:gd name="connsiteY33" fmla="*/ 1004608 h 2350439"/>
                      <a:gd name="connsiteX34" fmla="*/ 2344089 w 2350439"/>
                      <a:gd name="connsiteY34" fmla="*/ 899338 h 2350439"/>
                      <a:gd name="connsiteX35" fmla="*/ 2238819 w 2350439"/>
                      <a:gd name="connsiteY35" fmla="*/ 899338 h 2350439"/>
                      <a:gd name="connsiteX36" fmla="*/ 2238819 w 2350439"/>
                      <a:gd name="connsiteY36" fmla="*/ 1116228 h 2350439"/>
                      <a:gd name="connsiteX37" fmla="*/ 2344089 w 2350439"/>
                      <a:gd name="connsiteY37" fmla="*/ 1116228 h 2350439"/>
                      <a:gd name="connsiteX38" fmla="*/ 2344089 w 2350439"/>
                      <a:gd name="connsiteY38" fmla="*/ 1010958 h 2350439"/>
                      <a:gd name="connsiteX39" fmla="*/ 2238819 w 2350439"/>
                      <a:gd name="connsiteY39" fmla="*/ 1010958 h 2350439"/>
                      <a:gd name="connsiteX40" fmla="*/ 2238819 w 2350439"/>
                      <a:gd name="connsiteY40" fmla="*/ 1227861 h 2350439"/>
                      <a:gd name="connsiteX41" fmla="*/ 2344089 w 2350439"/>
                      <a:gd name="connsiteY41" fmla="*/ 1227861 h 2350439"/>
                      <a:gd name="connsiteX42" fmla="*/ 2344089 w 2350439"/>
                      <a:gd name="connsiteY42" fmla="*/ 1122578 h 2350439"/>
                      <a:gd name="connsiteX43" fmla="*/ 2238819 w 2350439"/>
                      <a:gd name="connsiteY43" fmla="*/ 1122578 h 2350439"/>
                      <a:gd name="connsiteX44" fmla="*/ 2238819 w 2350439"/>
                      <a:gd name="connsiteY44" fmla="*/ 1339481 h 2350439"/>
                      <a:gd name="connsiteX45" fmla="*/ 2344089 w 2350439"/>
                      <a:gd name="connsiteY45" fmla="*/ 1339481 h 2350439"/>
                      <a:gd name="connsiteX46" fmla="*/ 2344089 w 2350439"/>
                      <a:gd name="connsiteY46" fmla="*/ 1234211 h 2350439"/>
                      <a:gd name="connsiteX47" fmla="*/ 2238819 w 2350439"/>
                      <a:gd name="connsiteY47" fmla="*/ 1234211 h 2350439"/>
                      <a:gd name="connsiteX48" fmla="*/ 2238819 w 2350439"/>
                      <a:gd name="connsiteY48" fmla="*/ 1451102 h 2350439"/>
                      <a:gd name="connsiteX49" fmla="*/ 2344089 w 2350439"/>
                      <a:gd name="connsiteY49" fmla="*/ 1451102 h 2350439"/>
                      <a:gd name="connsiteX50" fmla="*/ 2344089 w 2350439"/>
                      <a:gd name="connsiteY50" fmla="*/ 1345831 h 2350439"/>
                      <a:gd name="connsiteX51" fmla="*/ 2238819 w 2350439"/>
                      <a:gd name="connsiteY51" fmla="*/ 1345831 h 2350439"/>
                      <a:gd name="connsiteX52" fmla="*/ 2238819 w 2350439"/>
                      <a:gd name="connsiteY52" fmla="*/ 1562735 h 2350439"/>
                      <a:gd name="connsiteX53" fmla="*/ 2344089 w 2350439"/>
                      <a:gd name="connsiteY53" fmla="*/ 1562735 h 2350439"/>
                      <a:gd name="connsiteX54" fmla="*/ 2344089 w 2350439"/>
                      <a:gd name="connsiteY54" fmla="*/ 1457452 h 2350439"/>
                      <a:gd name="connsiteX55" fmla="*/ 2238819 w 2350439"/>
                      <a:gd name="connsiteY55" fmla="*/ 1457452 h 2350439"/>
                      <a:gd name="connsiteX56" fmla="*/ 2238819 w 2350439"/>
                      <a:gd name="connsiteY56" fmla="*/ 1674355 h 2350439"/>
                      <a:gd name="connsiteX57" fmla="*/ 2344089 w 2350439"/>
                      <a:gd name="connsiteY57" fmla="*/ 1674355 h 2350439"/>
                      <a:gd name="connsiteX58" fmla="*/ 2344089 w 2350439"/>
                      <a:gd name="connsiteY58" fmla="*/ 1569085 h 2350439"/>
                      <a:gd name="connsiteX59" fmla="*/ 2238819 w 2350439"/>
                      <a:gd name="connsiteY59" fmla="*/ 1569085 h 2350439"/>
                      <a:gd name="connsiteX60" fmla="*/ 2238819 w 2350439"/>
                      <a:gd name="connsiteY60" fmla="*/ 1785975 h 2350439"/>
                      <a:gd name="connsiteX61" fmla="*/ 2344089 w 2350439"/>
                      <a:gd name="connsiteY61" fmla="*/ 1785975 h 2350439"/>
                      <a:gd name="connsiteX62" fmla="*/ 2344089 w 2350439"/>
                      <a:gd name="connsiteY62" fmla="*/ 1680705 h 2350439"/>
                      <a:gd name="connsiteX63" fmla="*/ 2238819 w 2350439"/>
                      <a:gd name="connsiteY63" fmla="*/ 1680705 h 2350439"/>
                      <a:gd name="connsiteX64" fmla="*/ 2238819 w 2350439"/>
                      <a:gd name="connsiteY64" fmla="*/ 1897596 h 2350439"/>
                      <a:gd name="connsiteX65" fmla="*/ 2344089 w 2350439"/>
                      <a:gd name="connsiteY65" fmla="*/ 1897596 h 2350439"/>
                      <a:gd name="connsiteX66" fmla="*/ 2344089 w 2350439"/>
                      <a:gd name="connsiteY66" fmla="*/ 1792325 h 2350439"/>
                      <a:gd name="connsiteX67" fmla="*/ 2238819 w 2350439"/>
                      <a:gd name="connsiteY67" fmla="*/ 1792325 h 2350439"/>
                      <a:gd name="connsiteX68" fmla="*/ 2238819 w 2350439"/>
                      <a:gd name="connsiteY68" fmla="*/ 2009229 h 2350439"/>
                      <a:gd name="connsiteX69" fmla="*/ 2344089 w 2350439"/>
                      <a:gd name="connsiteY69" fmla="*/ 2009229 h 2350439"/>
                      <a:gd name="connsiteX70" fmla="*/ 2344089 w 2350439"/>
                      <a:gd name="connsiteY70" fmla="*/ 1903946 h 2350439"/>
                      <a:gd name="connsiteX71" fmla="*/ 2238819 w 2350439"/>
                      <a:gd name="connsiteY71" fmla="*/ 1903946 h 2350439"/>
                      <a:gd name="connsiteX72" fmla="*/ 2238819 w 2350439"/>
                      <a:gd name="connsiteY72" fmla="*/ 2120849 h 2350439"/>
                      <a:gd name="connsiteX73" fmla="*/ 2344089 w 2350439"/>
                      <a:gd name="connsiteY73" fmla="*/ 2120849 h 2350439"/>
                      <a:gd name="connsiteX74" fmla="*/ 2344089 w 2350439"/>
                      <a:gd name="connsiteY74" fmla="*/ 2015579 h 2350439"/>
                      <a:gd name="connsiteX75" fmla="*/ 2238819 w 2350439"/>
                      <a:gd name="connsiteY75" fmla="*/ 2015579 h 2350439"/>
                      <a:gd name="connsiteX76" fmla="*/ 2238819 w 2350439"/>
                      <a:gd name="connsiteY76" fmla="*/ 2232469 h 2350439"/>
                      <a:gd name="connsiteX77" fmla="*/ 2344089 w 2350439"/>
                      <a:gd name="connsiteY77" fmla="*/ 2232469 h 2350439"/>
                      <a:gd name="connsiteX78" fmla="*/ 2344089 w 2350439"/>
                      <a:gd name="connsiteY78" fmla="*/ 2127199 h 2350439"/>
                      <a:gd name="connsiteX79" fmla="*/ 2238819 w 2350439"/>
                      <a:gd name="connsiteY79" fmla="*/ 2127199 h 2350439"/>
                      <a:gd name="connsiteX80" fmla="*/ 2238819 w 2350439"/>
                      <a:gd name="connsiteY80" fmla="*/ 2344089 h 2350439"/>
                      <a:gd name="connsiteX81" fmla="*/ 2344089 w 2350439"/>
                      <a:gd name="connsiteY81" fmla="*/ 2344089 h 2350439"/>
                      <a:gd name="connsiteX82" fmla="*/ 2344089 w 2350439"/>
                      <a:gd name="connsiteY82" fmla="*/ 2238819 h 2350439"/>
                      <a:gd name="connsiteX83" fmla="*/ 2238819 w 2350439"/>
                      <a:gd name="connsiteY83" fmla="*/ 2238819 h 2350439"/>
                      <a:gd name="connsiteX84" fmla="*/ 2127199 w 2350439"/>
                      <a:gd name="connsiteY84" fmla="*/ 111620 h 2350439"/>
                      <a:gd name="connsiteX85" fmla="*/ 2232469 w 2350439"/>
                      <a:gd name="connsiteY85" fmla="*/ 111620 h 2350439"/>
                      <a:gd name="connsiteX86" fmla="*/ 2232469 w 2350439"/>
                      <a:gd name="connsiteY86" fmla="*/ 6350 h 2350439"/>
                      <a:gd name="connsiteX87" fmla="*/ 2127199 w 2350439"/>
                      <a:gd name="connsiteY87" fmla="*/ 6350 h 2350439"/>
                      <a:gd name="connsiteX88" fmla="*/ 2127199 w 2350439"/>
                      <a:gd name="connsiteY88" fmla="*/ 223240 h 2350439"/>
                      <a:gd name="connsiteX89" fmla="*/ 2232469 w 2350439"/>
                      <a:gd name="connsiteY89" fmla="*/ 223240 h 2350439"/>
                      <a:gd name="connsiteX90" fmla="*/ 2232469 w 2350439"/>
                      <a:gd name="connsiteY90" fmla="*/ 117970 h 2350439"/>
                      <a:gd name="connsiteX91" fmla="*/ 2127199 w 2350439"/>
                      <a:gd name="connsiteY91" fmla="*/ 117970 h 2350439"/>
                      <a:gd name="connsiteX92" fmla="*/ 2127199 w 2350439"/>
                      <a:gd name="connsiteY92" fmla="*/ 334873 h 2350439"/>
                      <a:gd name="connsiteX93" fmla="*/ 2232469 w 2350439"/>
                      <a:gd name="connsiteY93" fmla="*/ 334873 h 2350439"/>
                      <a:gd name="connsiteX94" fmla="*/ 2232469 w 2350439"/>
                      <a:gd name="connsiteY94" fmla="*/ 229590 h 2350439"/>
                      <a:gd name="connsiteX95" fmla="*/ 2127199 w 2350439"/>
                      <a:gd name="connsiteY95" fmla="*/ 229590 h 2350439"/>
                      <a:gd name="connsiteX96" fmla="*/ 2127199 w 2350439"/>
                      <a:gd name="connsiteY96" fmla="*/ 446493 h 2350439"/>
                      <a:gd name="connsiteX97" fmla="*/ 2232469 w 2350439"/>
                      <a:gd name="connsiteY97" fmla="*/ 446493 h 2350439"/>
                      <a:gd name="connsiteX98" fmla="*/ 2232469 w 2350439"/>
                      <a:gd name="connsiteY98" fmla="*/ 341223 h 2350439"/>
                      <a:gd name="connsiteX99" fmla="*/ 2127199 w 2350439"/>
                      <a:gd name="connsiteY99" fmla="*/ 341223 h 2350439"/>
                      <a:gd name="connsiteX100" fmla="*/ 2127199 w 2350439"/>
                      <a:gd name="connsiteY100" fmla="*/ 558114 h 2350439"/>
                      <a:gd name="connsiteX101" fmla="*/ 2232469 w 2350439"/>
                      <a:gd name="connsiteY101" fmla="*/ 558114 h 2350439"/>
                      <a:gd name="connsiteX102" fmla="*/ 2232469 w 2350439"/>
                      <a:gd name="connsiteY102" fmla="*/ 452843 h 2350439"/>
                      <a:gd name="connsiteX103" fmla="*/ 2127199 w 2350439"/>
                      <a:gd name="connsiteY103" fmla="*/ 452843 h 2350439"/>
                      <a:gd name="connsiteX104" fmla="*/ 2127199 w 2350439"/>
                      <a:gd name="connsiteY104" fmla="*/ 669734 h 2350439"/>
                      <a:gd name="connsiteX105" fmla="*/ 2232469 w 2350439"/>
                      <a:gd name="connsiteY105" fmla="*/ 669734 h 2350439"/>
                      <a:gd name="connsiteX106" fmla="*/ 2232469 w 2350439"/>
                      <a:gd name="connsiteY106" fmla="*/ 564464 h 2350439"/>
                      <a:gd name="connsiteX107" fmla="*/ 2127199 w 2350439"/>
                      <a:gd name="connsiteY107" fmla="*/ 564464 h 2350439"/>
                      <a:gd name="connsiteX108" fmla="*/ 2127199 w 2350439"/>
                      <a:gd name="connsiteY108" fmla="*/ 781367 h 2350439"/>
                      <a:gd name="connsiteX109" fmla="*/ 2232469 w 2350439"/>
                      <a:gd name="connsiteY109" fmla="*/ 781367 h 2350439"/>
                      <a:gd name="connsiteX110" fmla="*/ 2232469 w 2350439"/>
                      <a:gd name="connsiteY110" fmla="*/ 676084 h 2350439"/>
                      <a:gd name="connsiteX111" fmla="*/ 2127199 w 2350439"/>
                      <a:gd name="connsiteY111" fmla="*/ 676084 h 2350439"/>
                      <a:gd name="connsiteX112" fmla="*/ 2127199 w 2350439"/>
                      <a:gd name="connsiteY112" fmla="*/ 892988 h 2350439"/>
                      <a:gd name="connsiteX113" fmla="*/ 2232469 w 2350439"/>
                      <a:gd name="connsiteY113" fmla="*/ 892988 h 2350439"/>
                      <a:gd name="connsiteX114" fmla="*/ 2232469 w 2350439"/>
                      <a:gd name="connsiteY114" fmla="*/ 787717 h 2350439"/>
                      <a:gd name="connsiteX115" fmla="*/ 2127199 w 2350439"/>
                      <a:gd name="connsiteY115" fmla="*/ 787717 h 2350439"/>
                      <a:gd name="connsiteX116" fmla="*/ 2127199 w 2350439"/>
                      <a:gd name="connsiteY116" fmla="*/ 1004608 h 2350439"/>
                      <a:gd name="connsiteX117" fmla="*/ 2232469 w 2350439"/>
                      <a:gd name="connsiteY117" fmla="*/ 1004608 h 2350439"/>
                      <a:gd name="connsiteX118" fmla="*/ 2232469 w 2350439"/>
                      <a:gd name="connsiteY118" fmla="*/ 899338 h 2350439"/>
                      <a:gd name="connsiteX119" fmla="*/ 2127199 w 2350439"/>
                      <a:gd name="connsiteY119" fmla="*/ 899338 h 2350439"/>
                      <a:gd name="connsiteX120" fmla="*/ 2127199 w 2350439"/>
                      <a:gd name="connsiteY120" fmla="*/ 1116228 h 2350439"/>
                      <a:gd name="connsiteX121" fmla="*/ 2232469 w 2350439"/>
                      <a:gd name="connsiteY121" fmla="*/ 1116228 h 2350439"/>
                      <a:gd name="connsiteX122" fmla="*/ 2232469 w 2350439"/>
                      <a:gd name="connsiteY122" fmla="*/ 1010958 h 2350439"/>
                      <a:gd name="connsiteX123" fmla="*/ 2127199 w 2350439"/>
                      <a:gd name="connsiteY123" fmla="*/ 1010958 h 2350439"/>
                      <a:gd name="connsiteX124" fmla="*/ 2127199 w 2350439"/>
                      <a:gd name="connsiteY124" fmla="*/ 1227861 h 2350439"/>
                      <a:gd name="connsiteX125" fmla="*/ 2232469 w 2350439"/>
                      <a:gd name="connsiteY125" fmla="*/ 1227861 h 2350439"/>
                      <a:gd name="connsiteX126" fmla="*/ 2232469 w 2350439"/>
                      <a:gd name="connsiteY126" fmla="*/ 1122578 h 2350439"/>
                      <a:gd name="connsiteX127" fmla="*/ 2127199 w 2350439"/>
                      <a:gd name="connsiteY127" fmla="*/ 1122578 h 2350439"/>
                      <a:gd name="connsiteX128" fmla="*/ 2127199 w 2350439"/>
                      <a:gd name="connsiteY128" fmla="*/ 1339481 h 2350439"/>
                      <a:gd name="connsiteX129" fmla="*/ 2232469 w 2350439"/>
                      <a:gd name="connsiteY129" fmla="*/ 1339481 h 2350439"/>
                      <a:gd name="connsiteX130" fmla="*/ 2232469 w 2350439"/>
                      <a:gd name="connsiteY130" fmla="*/ 1234211 h 2350439"/>
                      <a:gd name="connsiteX131" fmla="*/ 2127199 w 2350439"/>
                      <a:gd name="connsiteY131" fmla="*/ 1234211 h 2350439"/>
                      <a:gd name="connsiteX132" fmla="*/ 2127199 w 2350439"/>
                      <a:gd name="connsiteY132" fmla="*/ 1451102 h 2350439"/>
                      <a:gd name="connsiteX133" fmla="*/ 2232469 w 2350439"/>
                      <a:gd name="connsiteY133" fmla="*/ 1451102 h 2350439"/>
                      <a:gd name="connsiteX134" fmla="*/ 2232469 w 2350439"/>
                      <a:gd name="connsiteY134" fmla="*/ 1345831 h 2350439"/>
                      <a:gd name="connsiteX135" fmla="*/ 2127199 w 2350439"/>
                      <a:gd name="connsiteY135" fmla="*/ 1345831 h 2350439"/>
                      <a:gd name="connsiteX136" fmla="*/ 2127199 w 2350439"/>
                      <a:gd name="connsiteY136" fmla="*/ 1562735 h 2350439"/>
                      <a:gd name="connsiteX137" fmla="*/ 2232469 w 2350439"/>
                      <a:gd name="connsiteY137" fmla="*/ 1562735 h 2350439"/>
                      <a:gd name="connsiteX138" fmla="*/ 2232469 w 2350439"/>
                      <a:gd name="connsiteY138" fmla="*/ 1457452 h 2350439"/>
                      <a:gd name="connsiteX139" fmla="*/ 2127199 w 2350439"/>
                      <a:gd name="connsiteY139" fmla="*/ 1457452 h 2350439"/>
                      <a:gd name="connsiteX140" fmla="*/ 2127199 w 2350439"/>
                      <a:gd name="connsiteY140" fmla="*/ 1674355 h 2350439"/>
                      <a:gd name="connsiteX141" fmla="*/ 2232469 w 2350439"/>
                      <a:gd name="connsiteY141" fmla="*/ 1674355 h 2350439"/>
                      <a:gd name="connsiteX142" fmla="*/ 2232469 w 2350439"/>
                      <a:gd name="connsiteY142" fmla="*/ 1569085 h 2350439"/>
                      <a:gd name="connsiteX143" fmla="*/ 2127199 w 2350439"/>
                      <a:gd name="connsiteY143" fmla="*/ 1569085 h 2350439"/>
                      <a:gd name="connsiteX144" fmla="*/ 2127199 w 2350439"/>
                      <a:gd name="connsiteY144" fmla="*/ 1785975 h 2350439"/>
                      <a:gd name="connsiteX145" fmla="*/ 2232469 w 2350439"/>
                      <a:gd name="connsiteY145" fmla="*/ 1785975 h 2350439"/>
                      <a:gd name="connsiteX146" fmla="*/ 2232469 w 2350439"/>
                      <a:gd name="connsiteY146" fmla="*/ 1680705 h 2350439"/>
                      <a:gd name="connsiteX147" fmla="*/ 2127199 w 2350439"/>
                      <a:gd name="connsiteY147" fmla="*/ 1680705 h 2350439"/>
                      <a:gd name="connsiteX148" fmla="*/ 2127199 w 2350439"/>
                      <a:gd name="connsiteY148" fmla="*/ 1897596 h 2350439"/>
                      <a:gd name="connsiteX149" fmla="*/ 2232469 w 2350439"/>
                      <a:gd name="connsiteY149" fmla="*/ 1897596 h 2350439"/>
                      <a:gd name="connsiteX150" fmla="*/ 2232469 w 2350439"/>
                      <a:gd name="connsiteY150" fmla="*/ 1792325 h 2350439"/>
                      <a:gd name="connsiteX151" fmla="*/ 2127199 w 2350439"/>
                      <a:gd name="connsiteY151" fmla="*/ 1792325 h 2350439"/>
                      <a:gd name="connsiteX152" fmla="*/ 2127199 w 2350439"/>
                      <a:gd name="connsiteY152" fmla="*/ 2009229 h 2350439"/>
                      <a:gd name="connsiteX153" fmla="*/ 2232469 w 2350439"/>
                      <a:gd name="connsiteY153" fmla="*/ 2009229 h 2350439"/>
                      <a:gd name="connsiteX154" fmla="*/ 2232469 w 2350439"/>
                      <a:gd name="connsiteY154" fmla="*/ 1903946 h 2350439"/>
                      <a:gd name="connsiteX155" fmla="*/ 2127199 w 2350439"/>
                      <a:gd name="connsiteY155" fmla="*/ 1903946 h 2350439"/>
                      <a:gd name="connsiteX156" fmla="*/ 2127199 w 2350439"/>
                      <a:gd name="connsiteY156" fmla="*/ 2120849 h 2350439"/>
                      <a:gd name="connsiteX157" fmla="*/ 2232469 w 2350439"/>
                      <a:gd name="connsiteY157" fmla="*/ 2120849 h 2350439"/>
                      <a:gd name="connsiteX158" fmla="*/ 2232469 w 2350439"/>
                      <a:gd name="connsiteY158" fmla="*/ 2015579 h 2350439"/>
                      <a:gd name="connsiteX159" fmla="*/ 2127199 w 2350439"/>
                      <a:gd name="connsiteY159" fmla="*/ 2015579 h 2350439"/>
                      <a:gd name="connsiteX160" fmla="*/ 2127199 w 2350439"/>
                      <a:gd name="connsiteY160" fmla="*/ 2232469 h 2350439"/>
                      <a:gd name="connsiteX161" fmla="*/ 2232469 w 2350439"/>
                      <a:gd name="connsiteY161" fmla="*/ 2232469 h 2350439"/>
                      <a:gd name="connsiteX162" fmla="*/ 2232469 w 2350439"/>
                      <a:gd name="connsiteY162" fmla="*/ 2127199 h 2350439"/>
                      <a:gd name="connsiteX163" fmla="*/ 2127199 w 2350439"/>
                      <a:gd name="connsiteY163" fmla="*/ 2127199 h 2350439"/>
                      <a:gd name="connsiteX164" fmla="*/ 2127199 w 2350439"/>
                      <a:gd name="connsiteY164" fmla="*/ 2344089 h 2350439"/>
                      <a:gd name="connsiteX165" fmla="*/ 2232469 w 2350439"/>
                      <a:gd name="connsiteY165" fmla="*/ 2344089 h 2350439"/>
                      <a:gd name="connsiteX166" fmla="*/ 2232469 w 2350439"/>
                      <a:gd name="connsiteY166" fmla="*/ 2238819 h 2350439"/>
                      <a:gd name="connsiteX167" fmla="*/ 2127199 w 2350439"/>
                      <a:gd name="connsiteY167" fmla="*/ 2238819 h 2350439"/>
                      <a:gd name="connsiteX168" fmla="*/ 2015566 w 2350439"/>
                      <a:gd name="connsiteY168" fmla="*/ 111620 h 2350439"/>
                      <a:gd name="connsiteX169" fmla="*/ 2120849 w 2350439"/>
                      <a:gd name="connsiteY169" fmla="*/ 111620 h 2350439"/>
                      <a:gd name="connsiteX170" fmla="*/ 2120849 w 2350439"/>
                      <a:gd name="connsiteY170" fmla="*/ 6350 h 2350439"/>
                      <a:gd name="connsiteX171" fmla="*/ 2015566 w 2350439"/>
                      <a:gd name="connsiteY171" fmla="*/ 6350 h 2350439"/>
                      <a:gd name="connsiteX172" fmla="*/ 2015566 w 2350439"/>
                      <a:gd name="connsiteY172" fmla="*/ 223240 h 2350439"/>
                      <a:gd name="connsiteX173" fmla="*/ 2120849 w 2350439"/>
                      <a:gd name="connsiteY173" fmla="*/ 223240 h 2350439"/>
                      <a:gd name="connsiteX174" fmla="*/ 2120849 w 2350439"/>
                      <a:gd name="connsiteY174" fmla="*/ 117970 h 2350439"/>
                      <a:gd name="connsiteX175" fmla="*/ 2015566 w 2350439"/>
                      <a:gd name="connsiteY175" fmla="*/ 117970 h 2350439"/>
                      <a:gd name="connsiteX176" fmla="*/ 2015566 w 2350439"/>
                      <a:gd name="connsiteY176" fmla="*/ 334873 h 2350439"/>
                      <a:gd name="connsiteX177" fmla="*/ 2120849 w 2350439"/>
                      <a:gd name="connsiteY177" fmla="*/ 334873 h 2350439"/>
                      <a:gd name="connsiteX178" fmla="*/ 2120849 w 2350439"/>
                      <a:gd name="connsiteY178" fmla="*/ 229590 h 2350439"/>
                      <a:gd name="connsiteX179" fmla="*/ 2015566 w 2350439"/>
                      <a:gd name="connsiteY179" fmla="*/ 229590 h 2350439"/>
                      <a:gd name="connsiteX180" fmla="*/ 2015566 w 2350439"/>
                      <a:gd name="connsiteY180" fmla="*/ 446493 h 2350439"/>
                      <a:gd name="connsiteX181" fmla="*/ 2120849 w 2350439"/>
                      <a:gd name="connsiteY181" fmla="*/ 446493 h 2350439"/>
                      <a:gd name="connsiteX182" fmla="*/ 2120849 w 2350439"/>
                      <a:gd name="connsiteY182" fmla="*/ 341223 h 2350439"/>
                      <a:gd name="connsiteX183" fmla="*/ 2015566 w 2350439"/>
                      <a:gd name="connsiteY183" fmla="*/ 341223 h 2350439"/>
                      <a:gd name="connsiteX184" fmla="*/ 2015566 w 2350439"/>
                      <a:gd name="connsiteY184" fmla="*/ 558114 h 2350439"/>
                      <a:gd name="connsiteX185" fmla="*/ 2120849 w 2350439"/>
                      <a:gd name="connsiteY185" fmla="*/ 558114 h 2350439"/>
                      <a:gd name="connsiteX186" fmla="*/ 2120849 w 2350439"/>
                      <a:gd name="connsiteY186" fmla="*/ 452843 h 2350439"/>
                      <a:gd name="connsiteX187" fmla="*/ 2015566 w 2350439"/>
                      <a:gd name="connsiteY187" fmla="*/ 452843 h 2350439"/>
                      <a:gd name="connsiteX188" fmla="*/ 2015566 w 2350439"/>
                      <a:gd name="connsiteY188" fmla="*/ 669734 h 2350439"/>
                      <a:gd name="connsiteX189" fmla="*/ 2120849 w 2350439"/>
                      <a:gd name="connsiteY189" fmla="*/ 669734 h 2350439"/>
                      <a:gd name="connsiteX190" fmla="*/ 2120849 w 2350439"/>
                      <a:gd name="connsiteY190" fmla="*/ 564464 h 2350439"/>
                      <a:gd name="connsiteX191" fmla="*/ 2015566 w 2350439"/>
                      <a:gd name="connsiteY191" fmla="*/ 564464 h 2350439"/>
                      <a:gd name="connsiteX192" fmla="*/ 2015566 w 2350439"/>
                      <a:gd name="connsiteY192" fmla="*/ 781367 h 2350439"/>
                      <a:gd name="connsiteX193" fmla="*/ 2120849 w 2350439"/>
                      <a:gd name="connsiteY193" fmla="*/ 781367 h 2350439"/>
                      <a:gd name="connsiteX194" fmla="*/ 2120849 w 2350439"/>
                      <a:gd name="connsiteY194" fmla="*/ 676084 h 2350439"/>
                      <a:gd name="connsiteX195" fmla="*/ 2015566 w 2350439"/>
                      <a:gd name="connsiteY195" fmla="*/ 676084 h 2350439"/>
                      <a:gd name="connsiteX196" fmla="*/ 2015566 w 2350439"/>
                      <a:gd name="connsiteY196" fmla="*/ 892988 h 2350439"/>
                      <a:gd name="connsiteX197" fmla="*/ 2120849 w 2350439"/>
                      <a:gd name="connsiteY197" fmla="*/ 892988 h 2350439"/>
                      <a:gd name="connsiteX198" fmla="*/ 2120849 w 2350439"/>
                      <a:gd name="connsiteY198" fmla="*/ 787717 h 2350439"/>
                      <a:gd name="connsiteX199" fmla="*/ 2015566 w 2350439"/>
                      <a:gd name="connsiteY199" fmla="*/ 787717 h 2350439"/>
                      <a:gd name="connsiteX200" fmla="*/ 2015566 w 2350439"/>
                      <a:gd name="connsiteY200" fmla="*/ 1004608 h 2350439"/>
                      <a:gd name="connsiteX201" fmla="*/ 2120849 w 2350439"/>
                      <a:gd name="connsiteY201" fmla="*/ 1004608 h 2350439"/>
                      <a:gd name="connsiteX202" fmla="*/ 2120849 w 2350439"/>
                      <a:gd name="connsiteY202" fmla="*/ 899338 h 2350439"/>
                      <a:gd name="connsiteX203" fmla="*/ 2015566 w 2350439"/>
                      <a:gd name="connsiteY203" fmla="*/ 899338 h 2350439"/>
                      <a:gd name="connsiteX204" fmla="*/ 2015566 w 2350439"/>
                      <a:gd name="connsiteY204" fmla="*/ 1116228 h 2350439"/>
                      <a:gd name="connsiteX205" fmla="*/ 2120849 w 2350439"/>
                      <a:gd name="connsiteY205" fmla="*/ 1116228 h 2350439"/>
                      <a:gd name="connsiteX206" fmla="*/ 2120849 w 2350439"/>
                      <a:gd name="connsiteY206" fmla="*/ 1010958 h 2350439"/>
                      <a:gd name="connsiteX207" fmla="*/ 2015566 w 2350439"/>
                      <a:gd name="connsiteY207" fmla="*/ 1010958 h 2350439"/>
                      <a:gd name="connsiteX208" fmla="*/ 2015566 w 2350439"/>
                      <a:gd name="connsiteY208" fmla="*/ 1227861 h 2350439"/>
                      <a:gd name="connsiteX209" fmla="*/ 2120849 w 2350439"/>
                      <a:gd name="connsiteY209" fmla="*/ 1227861 h 2350439"/>
                      <a:gd name="connsiteX210" fmla="*/ 2120849 w 2350439"/>
                      <a:gd name="connsiteY210" fmla="*/ 1122578 h 2350439"/>
                      <a:gd name="connsiteX211" fmla="*/ 2015566 w 2350439"/>
                      <a:gd name="connsiteY211" fmla="*/ 1122578 h 2350439"/>
                      <a:gd name="connsiteX212" fmla="*/ 2015566 w 2350439"/>
                      <a:gd name="connsiteY212" fmla="*/ 1339481 h 2350439"/>
                      <a:gd name="connsiteX213" fmla="*/ 2120849 w 2350439"/>
                      <a:gd name="connsiteY213" fmla="*/ 1339481 h 2350439"/>
                      <a:gd name="connsiteX214" fmla="*/ 2120849 w 2350439"/>
                      <a:gd name="connsiteY214" fmla="*/ 1234211 h 2350439"/>
                      <a:gd name="connsiteX215" fmla="*/ 2015566 w 2350439"/>
                      <a:gd name="connsiteY215" fmla="*/ 1234211 h 2350439"/>
                      <a:gd name="connsiteX216" fmla="*/ 2015566 w 2350439"/>
                      <a:gd name="connsiteY216" fmla="*/ 1451102 h 2350439"/>
                      <a:gd name="connsiteX217" fmla="*/ 2120849 w 2350439"/>
                      <a:gd name="connsiteY217" fmla="*/ 1451102 h 2350439"/>
                      <a:gd name="connsiteX218" fmla="*/ 2120849 w 2350439"/>
                      <a:gd name="connsiteY218" fmla="*/ 1345831 h 2350439"/>
                      <a:gd name="connsiteX219" fmla="*/ 2015566 w 2350439"/>
                      <a:gd name="connsiteY219" fmla="*/ 1345831 h 2350439"/>
                      <a:gd name="connsiteX220" fmla="*/ 2015566 w 2350439"/>
                      <a:gd name="connsiteY220" fmla="*/ 1562735 h 2350439"/>
                      <a:gd name="connsiteX221" fmla="*/ 2120849 w 2350439"/>
                      <a:gd name="connsiteY221" fmla="*/ 1562735 h 2350439"/>
                      <a:gd name="connsiteX222" fmla="*/ 2120849 w 2350439"/>
                      <a:gd name="connsiteY222" fmla="*/ 1457452 h 2350439"/>
                      <a:gd name="connsiteX223" fmla="*/ 2015566 w 2350439"/>
                      <a:gd name="connsiteY223" fmla="*/ 1457452 h 2350439"/>
                      <a:gd name="connsiteX224" fmla="*/ 2015566 w 2350439"/>
                      <a:gd name="connsiteY224" fmla="*/ 1674355 h 2350439"/>
                      <a:gd name="connsiteX225" fmla="*/ 2120849 w 2350439"/>
                      <a:gd name="connsiteY225" fmla="*/ 1674355 h 2350439"/>
                      <a:gd name="connsiteX226" fmla="*/ 2120849 w 2350439"/>
                      <a:gd name="connsiteY226" fmla="*/ 1569085 h 2350439"/>
                      <a:gd name="connsiteX227" fmla="*/ 2015566 w 2350439"/>
                      <a:gd name="connsiteY227" fmla="*/ 1569085 h 2350439"/>
                      <a:gd name="connsiteX228" fmla="*/ 2015566 w 2350439"/>
                      <a:gd name="connsiteY228" fmla="*/ 1785975 h 2350439"/>
                      <a:gd name="connsiteX229" fmla="*/ 2120849 w 2350439"/>
                      <a:gd name="connsiteY229" fmla="*/ 1785975 h 2350439"/>
                      <a:gd name="connsiteX230" fmla="*/ 2120849 w 2350439"/>
                      <a:gd name="connsiteY230" fmla="*/ 1680705 h 2350439"/>
                      <a:gd name="connsiteX231" fmla="*/ 2015566 w 2350439"/>
                      <a:gd name="connsiteY231" fmla="*/ 1680705 h 2350439"/>
                      <a:gd name="connsiteX232" fmla="*/ 2015566 w 2350439"/>
                      <a:gd name="connsiteY232" fmla="*/ 1897596 h 2350439"/>
                      <a:gd name="connsiteX233" fmla="*/ 2120849 w 2350439"/>
                      <a:gd name="connsiteY233" fmla="*/ 1897596 h 2350439"/>
                      <a:gd name="connsiteX234" fmla="*/ 2120849 w 2350439"/>
                      <a:gd name="connsiteY234" fmla="*/ 1792325 h 2350439"/>
                      <a:gd name="connsiteX235" fmla="*/ 2015566 w 2350439"/>
                      <a:gd name="connsiteY235" fmla="*/ 1792325 h 2350439"/>
                      <a:gd name="connsiteX236" fmla="*/ 2015566 w 2350439"/>
                      <a:gd name="connsiteY236" fmla="*/ 2009229 h 2350439"/>
                      <a:gd name="connsiteX237" fmla="*/ 2120849 w 2350439"/>
                      <a:gd name="connsiteY237" fmla="*/ 2009229 h 2350439"/>
                      <a:gd name="connsiteX238" fmla="*/ 2120849 w 2350439"/>
                      <a:gd name="connsiteY238" fmla="*/ 1903946 h 2350439"/>
                      <a:gd name="connsiteX239" fmla="*/ 2015566 w 2350439"/>
                      <a:gd name="connsiteY239" fmla="*/ 1903946 h 2350439"/>
                      <a:gd name="connsiteX240" fmla="*/ 2015566 w 2350439"/>
                      <a:gd name="connsiteY240" fmla="*/ 2120849 h 2350439"/>
                      <a:gd name="connsiteX241" fmla="*/ 2120849 w 2350439"/>
                      <a:gd name="connsiteY241" fmla="*/ 2120849 h 2350439"/>
                      <a:gd name="connsiteX242" fmla="*/ 2120849 w 2350439"/>
                      <a:gd name="connsiteY242" fmla="*/ 2015579 h 2350439"/>
                      <a:gd name="connsiteX243" fmla="*/ 2015566 w 2350439"/>
                      <a:gd name="connsiteY243" fmla="*/ 2015579 h 2350439"/>
                      <a:gd name="connsiteX244" fmla="*/ 2015566 w 2350439"/>
                      <a:gd name="connsiteY244" fmla="*/ 2232469 h 2350439"/>
                      <a:gd name="connsiteX245" fmla="*/ 2120849 w 2350439"/>
                      <a:gd name="connsiteY245" fmla="*/ 2232469 h 2350439"/>
                      <a:gd name="connsiteX246" fmla="*/ 2120849 w 2350439"/>
                      <a:gd name="connsiteY246" fmla="*/ 2127199 h 2350439"/>
                      <a:gd name="connsiteX247" fmla="*/ 2015566 w 2350439"/>
                      <a:gd name="connsiteY247" fmla="*/ 2127199 h 2350439"/>
                      <a:gd name="connsiteX248" fmla="*/ 2015566 w 2350439"/>
                      <a:gd name="connsiteY248" fmla="*/ 2344089 h 2350439"/>
                      <a:gd name="connsiteX249" fmla="*/ 2120849 w 2350439"/>
                      <a:gd name="connsiteY249" fmla="*/ 2344089 h 2350439"/>
                      <a:gd name="connsiteX250" fmla="*/ 2120849 w 2350439"/>
                      <a:gd name="connsiteY250" fmla="*/ 2238819 h 2350439"/>
                      <a:gd name="connsiteX251" fmla="*/ 2015566 w 2350439"/>
                      <a:gd name="connsiteY251" fmla="*/ 2238819 h 2350439"/>
                      <a:gd name="connsiteX252" fmla="*/ 1903946 w 2350439"/>
                      <a:gd name="connsiteY252" fmla="*/ 111620 h 2350439"/>
                      <a:gd name="connsiteX253" fmla="*/ 2009216 w 2350439"/>
                      <a:gd name="connsiteY253" fmla="*/ 111620 h 2350439"/>
                      <a:gd name="connsiteX254" fmla="*/ 2009216 w 2350439"/>
                      <a:gd name="connsiteY254" fmla="*/ 6350 h 2350439"/>
                      <a:gd name="connsiteX255" fmla="*/ 1903946 w 2350439"/>
                      <a:gd name="connsiteY255" fmla="*/ 6350 h 2350439"/>
                      <a:gd name="connsiteX256" fmla="*/ 1903946 w 2350439"/>
                      <a:gd name="connsiteY256" fmla="*/ 223240 h 2350439"/>
                      <a:gd name="connsiteX257" fmla="*/ 2009216 w 2350439"/>
                      <a:gd name="connsiteY257" fmla="*/ 223240 h 2350439"/>
                      <a:gd name="connsiteX258" fmla="*/ 2009216 w 2350439"/>
                      <a:gd name="connsiteY258" fmla="*/ 117970 h 2350439"/>
                      <a:gd name="connsiteX259" fmla="*/ 1903946 w 2350439"/>
                      <a:gd name="connsiteY259" fmla="*/ 117970 h 2350439"/>
                      <a:gd name="connsiteX260" fmla="*/ 1903946 w 2350439"/>
                      <a:gd name="connsiteY260" fmla="*/ 334873 h 2350439"/>
                      <a:gd name="connsiteX261" fmla="*/ 2009216 w 2350439"/>
                      <a:gd name="connsiteY261" fmla="*/ 334873 h 2350439"/>
                      <a:gd name="connsiteX262" fmla="*/ 2009216 w 2350439"/>
                      <a:gd name="connsiteY262" fmla="*/ 229590 h 2350439"/>
                      <a:gd name="connsiteX263" fmla="*/ 1903946 w 2350439"/>
                      <a:gd name="connsiteY263" fmla="*/ 229590 h 2350439"/>
                      <a:gd name="connsiteX264" fmla="*/ 1903946 w 2350439"/>
                      <a:gd name="connsiteY264" fmla="*/ 446493 h 2350439"/>
                      <a:gd name="connsiteX265" fmla="*/ 2009216 w 2350439"/>
                      <a:gd name="connsiteY265" fmla="*/ 446493 h 2350439"/>
                      <a:gd name="connsiteX266" fmla="*/ 2009216 w 2350439"/>
                      <a:gd name="connsiteY266" fmla="*/ 341223 h 2350439"/>
                      <a:gd name="connsiteX267" fmla="*/ 1903946 w 2350439"/>
                      <a:gd name="connsiteY267" fmla="*/ 341223 h 2350439"/>
                      <a:gd name="connsiteX268" fmla="*/ 1903946 w 2350439"/>
                      <a:gd name="connsiteY268" fmla="*/ 558114 h 2350439"/>
                      <a:gd name="connsiteX269" fmla="*/ 2009216 w 2350439"/>
                      <a:gd name="connsiteY269" fmla="*/ 558114 h 2350439"/>
                      <a:gd name="connsiteX270" fmla="*/ 2009216 w 2350439"/>
                      <a:gd name="connsiteY270" fmla="*/ 452843 h 2350439"/>
                      <a:gd name="connsiteX271" fmla="*/ 1903946 w 2350439"/>
                      <a:gd name="connsiteY271" fmla="*/ 452843 h 2350439"/>
                      <a:gd name="connsiteX272" fmla="*/ 1903946 w 2350439"/>
                      <a:gd name="connsiteY272" fmla="*/ 669734 h 2350439"/>
                      <a:gd name="connsiteX273" fmla="*/ 2009216 w 2350439"/>
                      <a:gd name="connsiteY273" fmla="*/ 669734 h 2350439"/>
                      <a:gd name="connsiteX274" fmla="*/ 2009216 w 2350439"/>
                      <a:gd name="connsiteY274" fmla="*/ 564464 h 2350439"/>
                      <a:gd name="connsiteX275" fmla="*/ 1903946 w 2350439"/>
                      <a:gd name="connsiteY275" fmla="*/ 564464 h 2350439"/>
                      <a:gd name="connsiteX276" fmla="*/ 1903946 w 2350439"/>
                      <a:gd name="connsiteY276" fmla="*/ 781367 h 2350439"/>
                      <a:gd name="connsiteX277" fmla="*/ 2009216 w 2350439"/>
                      <a:gd name="connsiteY277" fmla="*/ 781367 h 2350439"/>
                      <a:gd name="connsiteX278" fmla="*/ 2009216 w 2350439"/>
                      <a:gd name="connsiteY278" fmla="*/ 676084 h 2350439"/>
                      <a:gd name="connsiteX279" fmla="*/ 1903946 w 2350439"/>
                      <a:gd name="connsiteY279" fmla="*/ 676084 h 2350439"/>
                      <a:gd name="connsiteX280" fmla="*/ 1903946 w 2350439"/>
                      <a:gd name="connsiteY280" fmla="*/ 892988 h 2350439"/>
                      <a:gd name="connsiteX281" fmla="*/ 2009216 w 2350439"/>
                      <a:gd name="connsiteY281" fmla="*/ 892988 h 2350439"/>
                      <a:gd name="connsiteX282" fmla="*/ 2009216 w 2350439"/>
                      <a:gd name="connsiteY282" fmla="*/ 787717 h 2350439"/>
                      <a:gd name="connsiteX283" fmla="*/ 1903946 w 2350439"/>
                      <a:gd name="connsiteY283" fmla="*/ 787717 h 2350439"/>
                      <a:gd name="connsiteX284" fmla="*/ 1903946 w 2350439"/>
                      <a:gd name="connsiteY284" fmla="*/ 1004608 h 2350439"/>
                      <a:gd name="connsiteX285" fmla="*/ 2009216 w 2350439"/>
                      <a:gd name="connsiteY285" fmla="*/ 1004608 h 2350439"/>
                      <a:gd name="connsiteX286" fmla="*/ 2009216 w 2350439"/>
                      <a:gd name="connsiteY286" fmla="*/ 899338 h 2350439"/>
                      <a:gd name="connsiteX287" fmla="*/ 1903946 w 2350439"/>
                      <a:gd name="connsiteY287" fmla="*/ 899338 h 2350439"/>
                      <a:gd name="connsiteX288" fmla="*/ 1903946 w 2350439"/>
                      <a:gd name="connsiteY288" fmla="*/ 1116228 h 2350439"/>
                      <a:gd name="connsiteX289" fmla="*/ 2009216 w 2350439"/>
                      <a:gd name="connsiteY289" fmla="*/ 1116228 h 2350439"/>
                      <a:gd name="connsiteX290" fmla="*/ 2009216 w 2350439"/>
                      <a:gd name="connsiteY290" fmla="*/ 1010958 h 2350439"/>
                      <a:gd name="connsiteX291" fmla="*/ 1903946 w 2350439"/>
                      <a:gd name="connsiteY291" fmla="*/ 1010958 h 2350439"/>
                      <a:gd name="connsiteX292" fmla="*/ 1903946 w 2350439"/>
                      <a:gd name="connsiteY292" fmla="*/ 1227861 h 2350439"/>
                      <a:gd name="connsiteX293" fmla="*/ 2009216 w 2350439"/>
                      <a:gd name="connsiteY293" fmla="*/ 1227861 h 2350439"/>
                      <a:gd name="connsiteX294" fmla="*/ 2009216 w 2350439"/>
                      <a:gd name="connsiteY294" fmla="*/ 1122578 h 2350439"/>
                      <a:gd name="connsiteX295" fmla="*/ 1903946 w 2350439"/>
                      <a:gd name="connsiteY295" fmla="*/ 1122578 h 2350439"/>
                      <a:gd name="connsiteX296" fmla="*/ 1903946 w 2350439"/>
                      <a:gd name="connsiteY296" fmla="*/ 1339481 h 2350439"/>
                      <a:gd name="connsiteX297" fmla="*/ 2009216 w 2350439"/>
                      <a:gd name="connsiteY297" fmla="*/ 1339481 h 2350439"/>
                      <a:gd name="connsiteX298" fmla="*/ 2009216 w 2350439"/>
                      <a:gd name="connsiteY298" fmla="*/ 1234211 h 2350439"/>
                      <a:gd name="connsiteX299" fmla="*/ 1903946 w 2350439"/>
                      <a:gd name="connsiteY299" fmla="*/ 1234211 h 2350439"/>
                      <a:gd name="connsiteX300" fmla="*/ 1903946 w 2350439"/>
                      <a:gd name="connsiteY300" fmla="*/ 1451102 h 2350439"/>
                      <a:gd name="connsiteX301" fmla="*/ 2009216 w 2350439"/>
                      <a:gd name="connsiteY301" fmla="*/ 1451102 h 2350439"/>
                      <a:gd name="connsiteX302" fmla="*/ 2009216 w 2350439"/>
                      <a:gd name="connsiteY302" fmla="*/ 1345831 h 2350439"/>
                      <a:gd name="connsiteX303" fmla="*/ 1903946 w 2350439"/>
                      <a:gd name="connsiteY303" fmla="*/ 1345831 h 2350439"/>
                      <a:gd name="connsiteX304" fmla="*/ 1903946 w 2350439"/>
                      <a:gd name="connsiteY304" fmla="*/ 1562735 h 2350439"/>
                      <a:gd name="connsiteX305" fmla="*/ 2009216 w 2350439"/>
                      <a:gd name="connsiteY305" fmla="*/ 1562735 h 2350439"/>
                      <a:gd name="connsiteX306" fmla="*/ 2009216 w 2350439"/>
                      <a:gd name="connsiteY306" fmla="*/ 1457452 h 2350439"/>
                      <a:gd name="connsiteX307" fmla="*/ 1903946 w 2350439"/>
                      <a:gd name="connsiteY307" fmla="*/ 1457452 h 2350439"/>
                      <a:gd name="connsiteX308" fmla="*/ 1903946 w 2350439"/>
                      <a:gd name="connsiteY308" fmla="*/ 1674355 h 2350439"/>
                      <a:gd name="connsiteX309" fmla="*/ 2009216 w 2350439"/>
                      <a:gd name="connsiteY309" fmla="*/ 1674355 h 2350439"/>
                      <a:gd name="connsiteX310" fmla="*/ 2009216 w 2350439"/>
                      <a:gd name="connsiteY310" fmla="*/ 1569085 h 2350439"/>
                      <a:gd name="connsiteX311" fmla="*/ 1903946 w 2350439"/>
                      <a:gd name="connsiteY311" fmla="*/ 1569085 h 2350439"/>
                      <a:gd name="connsiteX312" fmla="*/ 1903946 w 2350439"/>
                      <a:gd name="connsiteY312" fmla="*/ 1785975 h 2350439"/>
                      <a:gd name="connsiteX313" fmla="*/ 2009216 w 2350439"/>
                      <a:gd name="connsiteY313" fmla="*/ 1785975 h 2350439"/>
                      <a:gd name="connsiteX314" fmla="*/ 2009216 w 2350439"/>
                      <a:gd name="connsiteY314" fmla="*/ 1680705 h 2350439"/>
                      <a:gd name="connsiteX315" fmla="*/ 1903946 w 2350439"/>
                      <a:gd name="connsiteY315" fmla="*/ 1680705 h 2350439"/>
                      <a:gd name="connsiteX316" fmla="*/ 1903946 w 2350439"/>
                      <a:gd name="connsiteY316" fmla="*/ 1897596 h 2350439"/>
                      <a:gd name="connsiteX317" fmla="*/ 2009216 w 2350439"/>
                      <a:gd name="connsiteY317" fmla="*/ 1897596 h 2350439"/>
                      <a:gd name="connsiteX318" fmla="*/ 2009216 w 2350439"/>
                      <a:gd name="connsiteY318" fmla="*/ 1792325 h 2350439"/>
                      <a:gd name="connsiteX319" fmla="*/ 1903946 w 2350439"/>
                      <a:gd name="connsiteY319" fmla="*/ 1792325 h 2350439"/>
                      <a:gd name="connsiteX320" fmla="*/ 1903946 w 2350439"/>
                      <a:gd name="connsiteY320" fmla="*/ 2009229 h 2350439"/>
                      <a:gd name="connsiteX321" fmla="*/ 2009216 w 2350439"/>
                      <a:gd name="connsiteY321" fmla="*/ 2009229 h 2350439"/>
                      <a:gd name="connsiteX322" fmla="*/ 2009216 w 2350439"/>
                      <a:gd name="connsiteY322" fmla="*/ 1903946 h 2350439"/>
                      <a:gd name="connsiteX323" fmla="*/ 1903946 w 2350439"/>
                      <a:gd name="connsiteY323" fmla="*/ 1903946 h 2350439"/>
                      <a:gd name="connsiteX324" fmla="*/ 1903946 w 2350439"/>
                      <a:gd name="connsiteY324" fmla="*/ 2120849 h 2350439"/>
                      <a:gd name="connsiteX325" fmla="*/ 2009216 w 2350439"/>
                      <a:gd name="connsiteY325" fmla="*/ 2120849 h 2350439"/>
                      <a:gd name="connsiteX326" fmla="*/ 2009216 w 2350439"/>
                      <a:gd name="connsiteY326" fmla="*/ 2015579 h 2350439"/>
                      <a:gd name="connsiteX327" fmla="*/ 1903946 w 2350439"/>
                      <a:gd name="connsiteY327" fmla="*/ 2015579 h 2350439"/>
                      <a:gd name="connsiteX328" fmla="*/ 1903946 w 2350439"/>
                      <a:gd name="connsiteY328" fmla="*/ 2232469 h 2350439"/>
                      <a:gd name="connsiteX329" fmla="*/ 2009216 w 2350439"/>
                      <a:gd name="connsiteY329" fmla="*/ 2232469 h 2350439"/>
                      <a:gd name="connsiteX330" fmla="*/ 2009216 w 2350439"/>
                      <a:gd name="connsiteY330" fmla="*/ 2127199 h 2350439"/>
                      <a:gd name="connsiteX331" fmla="*/ 1903946 w 2350439"/>
                      <a:gd name="connsiteY331" fmla="*/ 2127199 h 2350439"/>
                      <a:gd name="connsiteX332" fmla="*/ 1903946 w 2350439"/>
                      <a:gd name="connsiteY332" fmla="*/ 2344089 h 2350439"/>
                      <a:gd name="connsiteX333" fmla="*/ 2009216 w 2350439"/>
                      <a:gd name="connsiteY333" fmla="*/ 2344089 h 2350439"/>
                      <a:gd name="connsiteX334" fmla="*/ 2009216 w 2350439"/>
                      <a:gd name="connsiteY334" fmla="*/ 2238819 h 2350439"/>
                      <a:gd name="connsiteX335" fmla="*/ 1903946 w 2350439"/>
                      <a:gd name="connsiteY335" fmla="*/ 2238819 h 2350439"/>
                      <a:gd name="connsiteX336" fmla="*/ 1792325 w 2350439"/>
                      <a:gd name="connsiteY336" fmla="*/ 111620 h 2350439"/>
                      <a:gd name="connsiteX337" fmla="*/ 1897596 w 2350439"/>
                      <a:gd name="connsiteY337" fmla="*/ 111620 h 2350439"/>
                      <a:gd name="connsiteX338" fmla="*/ 1897596 w 2350439"/>
                      <a:gd name="connsiteY338" fmla="*/ 6350 h 2350439"/>
                      <a:gd name="connsiteX339" fmla="*/ 1792325 w 2350439"/>
                      <a:gd name="connsiteY339" fmla="*/ 6350 h 2350439"/>
                      <a:gd name="connsiteX340" fmla="*/ 1792325 w 2350439"/>
                      <a:gd name="connsiteY340" fmla="*/ 223240 h 2350439"/>
                      <a:gd name="connsiteX341" fmla="*/ 1897596 w 2350439"/>
                      <a:gd name="connsiteY341" fmla="*/ 223240 h 2350439"/>
                      <a:gd name="connsiteX342" fmla="*/ 1897596 w 2350439"/>
                      <a:gd name="connsiteY342" fmla="*/ 117970 h 2350439"/>
                      <a:gd name="connsiteX343" fmla="*/ 1792325 w 2350439"/>
                      <a:gd name="connsiteY343" fmla="*/ 117970 h 2350439"/>
                      <a:gd name="connsiteX344" fmla="*/ 1792325 w 2350439"/>
                      <a:gd name="connsiteY344" fmla="*/ 334873 h 2350439"/>
                      <a:gd name="connsiteX345" fmla="*/ 1897596 w 2350439"/>
                      <a:gd name="connsiteY345" fmla="*/ 334873 h 2350439"/>
                      <a:gd name="connsiteX346" fmla="*/ 1897596 w 2350439"/>
                      <a:gd name="connsiteY346" fmla="*/ 229590 h 2350439"/>
                      <a:gd name="connsiteX347" fmla="*/ 1792325 w 2350439"/>
                      <a:gd name="connsiteY347" fmla="*/ 229590 h 2350439"/>
                      <a:gd name="connsiteX348" fmla="*/ 1792325 w 2350439"/>
                      <a:gd name="connsiteY348" fmla="*/ 446493 h 2350439"/>
                      <a:gd name="connsiteX349" fmla="*/ 1897596 w 2350439"/>
                      <a:gd name="connsiteY349" fmla="*/ 446493 h 2350439"/>
                      <a:gd name="connsiteX350" fmla="*/ 1897596 w 2350439"/>
                      <a:gd name="connsiteY350" fmla="*/ 341223 h 2350439"/>
                      <a:gd name="connsiteX351" fmla="*/ 1792325 w 2350439"/>
                      <a:gd name="connsiteY351" fmla="*/ 341223 h 2350439"/>
                      <a:gd name="connsiteX352" fmla="*/ 1792325 w 2350439"/>
                      <a:gd name="connsiteY352" fmla="*/ 558114 h 2350439"/>
                      <a:gd name="connsiteX353" fmla="*/ 1897596 w 2350439"/>
                      <a:gd name="connsiteY353" fmla="*/ 558114 h 2350439"/>
                      <a:gd name="connsiteX354" fmla="*/ 1897596 w 2350439"/>
                      <a:gd name="connsiteY354" fmla="*/ 452843 h 2350439"/>
                      <a:gd name="connsiteX355" fmla="*/ 1792325 w 2350439"/>
                      <a:gd name="connsiteY355" fmla="*/ 452843 h 2350439"/>
                      <a:gd name="connsiteX356" fmla="*/ 1792325 w 2350439"/>
                      <a:gd name="connsiteY356" fmla="*/ 669734 h 2350439"/>
                      <a:gd name="connsiteX357" fmla="*/ 1897596 w 2350439"/>
                      <a:gd name="connsiteY357" fmla="*/ 669734 h 2350439"/>
                      <a:gd name="connsiteX358" fmla="*/ 1897596 w 2350439"/>
                      <a:gd name="connsiteY358" fmla="*/ 564464 h 2350439"/>
                      <a:gd name="connsiteX359" fmla="*/ 1792325 w 2350439"/>
                      <a:gd name="connsiteY359" fmla="*/ 564464 h 2350439"/>
                      <a:gd name="connsiteX360" fmla="*/ 1792325 w 2350439"/>
                      <a:gd name="connsiteY360" fmla="*/ 781367 h 2350439"/>
                      <a:gd name="connsiteX361" fmla="*/ 1897596 w 2350439"/>
                      <a:gd name="connsiteY361" fmla="*/ 781367 h 2350439"/>
                      <a:gd name="connsiteX362" fmla="*/ 1897596 w 2350439"/>
                      <a:gd name="connsiteY362" fmla="*/ 676084 h 2350439"/>
                      <a:gd name="connsiteX363" fmla="*/ 1792325 w 2350439"/>
                      <a:gd name="connsiteY363" fmla="*/ 676084 h 2350439"/>
                      <a:gd name="connsiteX364" fmla="*/ 1792325 w 2350439"/>
                      <a:gd name="connsiteY364" fmla="*/ 892988 h 2350439"/>
                      <a:gd name="connsiteX365" fmla="*/ 1897596 w 2350439"/>
                      <a:gd name="connsiteY365" fmla="*/ 892988 h 2350439"/>
                      <a:gd name="connsiteX366" fmla="*/ 1897596 w 2350439"/>
                      <a:gd name="connsiteY366" fmla="*/ 787717 h 2350439"/>
                      <a:gd name="connsiteX367" fmla="*/ 1792325 w 2350439"/>
                      <a:gd name="connsiteY367" fmla="*/ 787717 h 2350439"/>
                      <a:gd name="connsiteX368" fmla="*/ 1792325 w 2350439"/>
                      <a:gd name="connsiteY368" fmla="*/ 1004608 h 2350439"/>
                      <a:gd name="connsiteX369" fmla="*/ 1897596 w 2350439"/>
                      <a:gd name="connsiteY369" fmla="*/ 1004608 h 2350439"/>
                      <a:gd name="connsiteX370" fmla="*/ 1897596 w 2350439"/>
                      <a:gd name="connsiteY370" fmla="*/ 899338 h 2350439"/>
                      <a:gd name="connsiteX371" fmla="*/ 1792325 w 2350439"/>
                      <a:gd name="connsiteY371" fmla="*/ 899338 h 2350439"/>
                      <a:gd name="connsiteX372" fmla="*/ 1792325 w 2350439"/>
                      <a:gd name="connsiteY372" fmla="*/ 1116228 h 2350439"/>
                      <a:gd name="connsiteX373" fmla="*/ 1897596 w 2350439"/>
                      <a:gd name="connsiteY373" fmla="*/ 1116228 h 2350439"/>
                      <a:gd name="connsiteX374" fmla="*/ 1897596 w 2350439"/>
                      <a:gd name="connsiteY374" fmla="*/ 1010958 h 2350439"/>
                      <a:gd name="connsiteX375" fmla="*/ 1792325 w 2350439"/>
                      <a:gd name="connsiteY375" fmla="*/ 1010958 h 2350439"/>
                      <a:gd name="connsiteX376" fmla="*/ 1792325 w 2350439"/>
                      <a:gd name="connsiteY376" fmla="*/ 1227861 h 2350439"/>
                      <a:gd name="connsiteX377" fmla="*/ 1897596 w 2350439"/>
                      <a:gd name="connsiteY377" fmla="*/ 1227861 h 2350439"/>
                      <a:gd name="connsiteX378" fmla="*/ 1897596 w 2350439"/>
                      <a:gd name="connsiteY378" fmla="*/ 1122578 h 2350439"/>
                      <a:gd name="connsiteX379" fmla="*/ 1792325 w 2350439"/>
                      <a:gd name="connsiteY379" fmla="*/ 1122578 h 2350439"/>
                      <a:gd name="connsiteX380" fmla="*/ 1792325 w 2350439"/>
                      <a:gd name="connsiteY380" fmla="*/ 1339481 h 2350439"/>
                      <a:gd name="connsiteX381" fmla="*/ 1897596 w 2350439"/>
                      <a:gd name="connsiteY381" fmla="*/ 1339481 h 2350439"/>
                      <a:gd name="connsiteX382" fmla="*/ 1897596 w 2350439"/>
                      <a:gd name="connsiteY382" fmla="*/ 1234211 h 2350439"/>
                      <a:gd name="connsiteX383" fmla="*/ 1792325 w 2350439"/>
                      <a:gd name="connsiteY383" fmla="*/ 1234211 h 2350439"/>
                      <a:gd name="connsiteX384" fmla="*/ 1792325 w 2350439"/>
                      <a:gd name="connsiteY384" fmla="*/ 1451102 h 2350439"/>
                      <a:gd name="connsiteX385" fmla="*/ 1897596 w 2350439"/>
                      <a:gd name="connsiteY385" fmla="*/ 1451102 h 2350439"/>
                      <a:gd name="connsiteX386" fmla="*/ 1897596 w 2350439"/>
                      <a:gd name="connsiteY386" fmla="*/ 1345831 h 2350439"/>
                      <a:gd name="connsiteX387" fmla="*/ 1792325 w 2350439"/>
                      <a:gd name="connsiteY387" fmla="*/ 1345831 h 2350439"/>
                      <a:gd name="connsiteX388" fmla="*/ 1792325 w 2350439"/>
                      <a:gd name="connsiteY388" fmla="*/ 1562735 h 2350439"/>
                      <a:gd name="connsiteX389" fmla="*/ 1897596 w 2350439"/>
                      <a:gd name="connsiteY389" fmla="*/ 1562735 h 2350439"/>
                      <a:gd name="connsiteX390" fmla="*/ 1897596 w 2350439"/>
                      <a:gd name="connsiteY390" fmla="*/ 1457452 h 2350439"/>
                      <a:gd name="connsiteX391" fmla="*/ 1792325 w 2350439"/>
                      <a:gd name="connsiteY391" fmla="*/ 1457452 h 2350439"/>
                      <a:gd name="connsiteX392" fmla="*/ 1792325 w 2350439"/>
                      <a:gd name="connsiteY392" fmla="*/ 1674355 h 2350439"/>
                      <a:gd name="connsiteX393" fmla="*/ 1897596 w 2350439"/>
                      <a:gd name="connsiteY393" fmla="*/ 1674355 h 2350439"/>
                      <a:gd name="connsiteX394" fmla="*/ 1897596 w 2350439"/>
                      <a:gd name="connsiteY394" fmla="*/ 1569085 h 2350439"/>
                      <a:gd name="connsiteX395" fmla="*/ 1792325 w 2350439"/>
                      <a:gd name="connsiteY395" fmla="*/ 1569085 h 2350439"/>
                      <a:gd name="connsiteX396" fmla="*/ 1792325 w 2350439"/>
                      <a:gd name="connsiteY396" fmla="*/ 1785975 h 2350439"/>
                      <a:gd name="connsiteX397" fmla="*/ 1897596 w 2350439"/>
                      <a:gd name="connsiteY397" fmla="*/ 1785975 h 2350439"/>
                      <a:gd name="connsiteX398" fmla="*/ 1897596 w 2350439"/>
                      <a:gd name="connsiteY398" fmla="*/ 1680705 h 2350439"/>
                      <a:gd name="connsiteX399" fmla="*/ 1792325 w 2350439"/>
                      <a:gd name="connsiteY399" fmla="*/ 1680705 h 2350439"/>
                      <a:gd name="connsiteX400" fmla="*/ 1792325 w 2350439"/>
                      <a:gd name="connsiteY400" fmla="*/ 1897596 h 2350439"/>
                      <a:gd name="connsiteX401" fmla="*/ 1897596 w 2350439"/>
                      <a:gd name="connsiteY401" fmla="*/ 1897596 h 2350439"/>
                      <a:gd name="connsiteX402" fmla="*/ 1897596 w 2350439"/>
                      <a:gd name="connsiteY402" fmla="*/ 1792325 h 2350439"/>
                      <a:gd name="connsiteX403" fmla="*/ 1792325 w 2350439"/>
                      <a:gd name="connsiteY403" fmla="*/ 1792325 h 2350439"/>
                      <a:gd name="connsiteX404" fmla="*/ 1792325 w 2350439"/>
                      <a:gd name="connsiteY404" fmla="*/ 2009229 h 2350439"/>
                      <a:gd name="connsiteX405" fmla="*/ 1897596 w 2350439"/>
                      <a:gd name="connsiteY405" fmla="*/ 2009229 h 2350439"/>
                      <a:gd name="connsiteX406" fmla="*/ 1897596 w 2350439"/>
                      <a:gd name="connsiteY406" fmla="*/ 1903946 h 2350439"/>
                      <a:gd name="connsiteX407" fmla="*/ 1792325 w 2350439"/>
                      <a:gd name="connsiteY407" fmla="*/ 1903946 h 2350439"/>
                      <a:gd name="connsiteX408" fmla="*/ 1792325 w 2350439"/>
                      <a:gd name="connsiteY408" fmla="*/ 2120849 h 2350439"/>
                      <a:gd name="connsiteX409" fmla="*/ 1897596 w 2350439"/>
                      <a:gd name="connsiteY409" fmla="*/ 2120849 h 2350439"/>
                      <a:gd name="connsiteX410" fmla="*/ 1897596 w 2350439"/>
                      <a:gd name="connsiteY410" fmla="*/ 2015579 h 2350439"/>
                      <a:gd name="connsiteX411" fmla="*/ 1792325 w 2350439"/>
                      <a:gd name="connsiteY411" fmla="*/ 2015579 h 2350439"/>
                      <a:gd name="connsiteX412" fmla="*/ 1792325 w 2350439"/>
                      <a:gd name="connsiteY412" fmla="*/ 2232469 h 2350439"/>
                      <a:gd name="connsiteX413" fmla="*/ 1897596 w 2350439"/>
                      <a:gd name="connsiteY413" fmla="*/ 2232469 h 2350439"/>
                      <a:gd name="connsiteX414" fmla="*/ 1897596 w 2350439"/>
                      <a:gd name="connsiteY414" fmla="*/ 2127199 h 2350439"/>
                      <a:gd name="connsiteX415" fmla="*/ 1792325 w 2350439"/>
                      <a:gd name="connsiteY415" fmla="*/ 2127199 h 2350439"/>
                      <a:gd name="connsiteX416" fmla="*/ 1792325 w 2350439"/>
                      <a:gd name="connsiteY416" fmla="*/ 2344089 h 2350439"/>
                      <a:gd name="connsiteX417" fmla="*/ 1897596 w 2350439"/>
                      <a:gd name="connsiteY417" fmla="*/ 2344089 h 2350439"/>
                      <a:gd name="connsiteX418" fmla="*/ 1897596 w 2350439"/>
                      <a:gd name="connsiteY418" fmla="*/ 2238819 h 2350439"/>
                      <a:gd name="connsiteX419" fmla="*/ 1792325 w 2350439"/>
                      <a:gd name="connsiteY419" fmla="*/ 2238819 h 2350439"/>
                      <a:gd name="connsiteX420" fmla="*/ 1680705 w 2350439"/>
                      <a:gd name="connsiteY420" fmla="*/ 111620 h 2350439"/>
                      <a:gd name="connsiteX421" fmla="*/ 1785975 w 2350439"/>
                      <a:gd name="connsiteY421" fmla="*/ 111620 h 2350439"/>
                      <a:gd name="connsiteX422" fmla="*/ 1785975 w 2350439"/>
                      <a:gd name="connsiteY422" fmla="*/ 6350 h 2350439"/>
                      <a:gd name="connsiteX423" fmla="*/ 1680705 w 2350439"/>
                      <a:gd name="connsiteY423" fmla="*/ 6350 h 2350439"/>
                      <a:gd name="connsiteX424" fmla="*/ 1680705 w 2350439"/>
                      <a:gd name="connsiteY424" fmla="*/ 223240 h 2350439"/>
                      <a:gd name="connsiteX425" fmla="*/ 1785975 w 2350439"/>
                      <a:gd name="connsiteY425" fmla="*/ 223240 h 2350439"/>
                      <a:gd name="connsiteX426" fmla="*/ 1785975 w 2350439"/>
                      <a:gd name="connsiteY426" fmla="*/ 117970 h 2350439"/>
                      <a:gd name="connsiteX427" fmla="*/ 1680705 w 2350439"/>
                      <a:gd name="connsiteY427" fmla="*/ 117970 h 2350439"/>
                      <a:gd name="connsiteX428" fmla="*/ 1680705 w 2350439"/>
                      <a:gd name="connsiteY428" fmla="*/ 334873 h 2350439"/>
                      <a:gd name="connsiteX429" fmla="*/ 1785975 w 2350439"/>
                      <a:gd name="connsiteY429" fmla="*/ 334873 h 2350439"/>
                      <a:gd name="connsiteX430" fmla="*/ 1785975 w 2350439"/>
                      <a:gd name="connsiteY430" fmla="*/ 229590 h 2350439"/>
                      <a:gd name="connsiteX431" fmla="*/ 1680705 w 2350439"/>
                      <a:gd name="connsiteY431" fmla="*/ 229590 h 2350439"/>
                      <a:gd name="connsiteX432" fmla="*/ 1680705 w 2350439"/>
                      <a:gd name="connsiteY432" fmla="*/ 446493 h 2350439"/>
                      <a:gd name="connsiteX433" fmla="*/ 1785975 w 2350439"/>
                      <a:gd name="connsiteY433" fmla="*/ 446493 h 2350439"/>
                      <a:gd name="connsiteX434" fmla="*/ 1785975 w 2350439"/>
                      <a:gd name="connsiteY434" fmla="*/ 341223 h 2350439"/>
                      <a:gd name="connsiteX435" fmla="*/ 1680705 w 2350439"/>
                      <a:gd name="connsiteY435" fmla="*/ 341223 h 2350439"/>
                      <a:gd name="connsiteX436" fmla="*/ 1680705 w 2350439"/>
                      <a:gd name="connsiteY436" fmla="*/ 558114 h 2350439"/>
                      <a:gd name="connsiteX437" fmla="*/ 1785975 w 2350439"/>
                      <a:gd name="connsiteY437" fmla="*/ 558114 h 2350439"/>
                      <a:gd name="connsiteX438" fmla="*/ 1785975 w 2350439"/>
                      <a:gd name="connsiteY438" fmla="*/ 452843 h 2350439"/>
                      <a:gd name="connsiteX439" fmla="*/ 1680705 w 2350439"/>
                      <a:gd name="connsiteY439" fmla="*/ 452843 h 2350439"/>
                      <a:gd name="connsiteX440" fmla="*/ 1680705 w 2350439"/>
                      <a:gd name="connsiteY440" fmla="*/ 669734 h 2350439"/>
                      <a:gd name="connsiteX441" fmla="*/ 1785975 w 2350439"/>
                      <a:gd name="connsiteY441" fmla="*/ 669734 h 2350439"/>
                      <a:gd name="connsiteX442" fmla="*/ 1785975 w 2350439"/>
                      <a:gd name="connsiteY442" fmla="*/ 564464 h 2350439"/>
                      <a:gd name="connsiteX443" fmla="*/ 1680705 w 2350439"/>
                      <a:gd name="connsiteY443" fmla="*/ 564464 h 2350439"/>
                      <a:gd name="connsiteX444" fmla="*/ 1680705 w 2350439"/>
                      <a:gd name="connsiteY444" fmla="*/ 781367 h 2350439"/>
                      <a:gd name="connsiteX445" fmla="*/ 1785975 w 2350439"/>
                      <a:gd name="connsiteY445" fmla="*/ 781367 h 2350439"/>
                      <a:gd name="connsiteX446" fmla="*/ 1785975 w 2350439"/>
                      <a:gd name="connsiteY446" fmla="*/ 676084 h 2350439"/>
                      <a:gd name="connsiteX447" fmla="*/ 1680705 w 2350439"/>
                      <a:gd name="connsiteY447" fmla="*/ 676084 h 2350439"/>
                      <a:gd name="connsiteX448" fmla="*/ 1680705 w 2350439"/>
                      <a:gd name="connsiteY448" fmla="*/ 892988 h 2350439"/>
                      <a:gd name="connsiteX449" fmla="*/ 1785975 w 2350439"/>
                      <a:gd name="connsiteY449" fmla="*/ 892988 h 2350439"/>
                      <a:gd name="connsiteX450" fmla="*/ 1785975 w 2350439"/>
                      <a:gd name="connsiteY450" fmla="*/ 787717 h 2350439"/>
                      <a:gd name="connsiteX451" fmla="*/ 1680705 w 2350439"/>
                      <a:gd name="connsiteY451" fmla="*/ 787717 h 2350439"/>
                      <a:gd name="connsiteX452" fmla="*/ 1680705 w 2350439"/>
                      <a:gd name="connsiteY452" fmla="*/ 1004608 h 2350439"/>
                      <a:gd name="connsiteX453" fmla="*/ 1785975 w 2350439"/>
                      <a:gd name="connsiteY453" fmla="*/ 1004608 h 2350439"/>
                      <a:gd name="connsiteX454" fmla="*/ 1785975 w 2350439"/>
                      <a:gd name="connsiteY454" fmla="*/ 899338 h 2350439"/>
                      <a:gd name="connsiteX455" fmla="*/ 1680705 w 2350439"/>
                      <a:gd name="connsiteY455" fmla="*/ 899338 h 2350439"/>
                      <a:gd name="connsiteX456" fmla="*/ 1680705 w 2350439"/>
                      <a:gd name="connsiteY456" fmla="*/ 1116228 h 2350439"/>
                      <a:gd name="connsiteX457" fmla="*/ 1785975 w 2350439"/>
                      <a:gd name="connsiteY457" fmla="*/ 1116228 h 2350439"/>
                      <a:gd name="connsiteX458" fmla="*/ 1785975 w 2350439"/>
                      <a:gd name="connsiteY458" fmla="*/ 1010958 h 2350439"/>
                      <a:gd name="connsiteX459" fmla="*/ 1680705 w 2350439"/>
                      <a:gd name="connsiteY459" fmla="*/ 1010958 h 2350439"/>
                      <a:gd name="connsiteX460" fmla="*/ 1680705 w 2350439"/>
                      <a:gd name="connsiteY460" fmla="*/ 1227861 h 2350439"/>
                      <a:gd name="connsiteX461" fmla="*/ 1785975 w 2350439"/>
                      <a:gd name="connsiteY461" fmla="*/ 1227861 h 2350439"/>
                      <a:gd name="connsiteX462" fmla="*/ 1785975 w 2350439"/>
                      <a:gd name="connsiteY462" fmla="*/ 1122578 h 2350439"/>
                      <a:gd name="connsiteX463" fmla="*/ 1680705 w 2350439"/>
                      <a:gd name="connsiteY463" fmla="*/ 1122578 h 2350439"/>
                      <a:gd name="connsiteX464" fmla="*/ 1680705 w 2350439"/>
                      <a:gd name="connsiteY464" fmla="*/ 1339481 h 2350439"/>
                      <a:gd name="connsiteX465" fmla="*/ 1785975 w 2350439"/>
                      <a:gd name="connsiteY465" fmla="*/ 1339481 h 2350439"/>
                      <a:gd name="connsiteX466" fmla="*/ 1785975 w 2350439"/>
                      <a:gd name="connsiteY466" fmla="*/ 1234211 h 2350439"/>
                      <a:gd name="connsiteX467" fmla="*/ 1680705 w 2350439"/>
                      <a:gd name="connsiteY467" fmla="*/ 1234211 h 2350439"/>
                      <a:gd name="connsiteX468" fmla="*/ 1680705 w 2350439"/>
                      <a:gd name="connsiteY468" fmla="*/ 1451102 h 2350439"/>
                      <a:gd name="connsiteX469" fmla="*/ 1785975 w 2350439"/>
                      <a:gd name="connsiteY469" fmla="*/ 1451102 h 2350439"/>
                      <a:gd name="connsiteX470" fmla="*/ 1785975 w 2350439"/>
                      <a:gd name="connsiteY470" fmla="*/ 1345831 h 2350439"/>
                      <a:gd name="connsiteX471" fmla="*/ 1680705 w 2350439"/>
                      <a:gd name="connsiteY471" fmla="*/ 1345831 h 2350439"/>
                      <a:gd name="connsiteX472" fmla="*/ 1680705 w 2350439"/>
                      <a:gd name="connsiteY472" fmla="*/ 1562735 h 2350439"/>
                      <a:gd name="connsiteX473" fmla="*/ 1785975 w 2350439"/>
                      <a:gd name="connsiteY473" fmla="*/ 1562735 h 2350439"/>
                      <a:gd name="connsiteX474" fmla="*/ 1785975 w 2350439"/>
                      <a:gd name="connsiteY474" fmla="*/ 1457452 h 2350439"/>
                      <a:gd name="connsiteX475" fmla="*/ 1680705 w 2350439"/>
                      <a:gd name="connsiteY475" fmla="*/ 1457452 h 2350439"/>
                      <a:gd name="connsiteX476" fmla="*/ 1680705 w 2350439"/>
                      <a:gd name="connsiteY476" fmla="*/ 1674355 h 2350439"/>
                      <a:gd name="connsiteX477" fmla="*/ 1785975 w 2350439"/>
                      <a:gd name="connsiteY477" fmla="*/ 1674355 h 2350439"/>
                      <a:gd name="connsiteX478" fmla="*/ 1785975 w 2350439"/>
                      <a:gd name="connsiteY478" fmla="*/ 1569085 h 2350439"/>
                      <a:gd name="connsiteX479" fmla="*/ 1680705 w 2350439"/>
                      <a:gd name="connsiteY479" fmla="*/ 1569085 h 2350439"/>
                      <a:gd name="connsiteX480" fmla="*/ 1680705 w 2350439"/>
                      <a:gd name="connsiteY480" fmla="*/ 1785975 h 2350439"/>
                      <a:gd name="connsiteX481" fmla="*/ 1785975 w 2350439"/>
                      <a:gd name="connsiteY481" fmla="*/ 1785975 h 2350439"/>
                      <a:gd name="connsiteX482" fmla="*/ 1785975 w 2350439"/>
                      <a:gd name="connsiteY482" fmla="*/ 1680705 h 2350439"/>
                      <a:gd name="connsiteX483" fmla="*/ 1680705 w 2350439"/>
                      <a:gd name="connsiteY483" fmla="*/ 1680705 h 2350439"/>
                      <a:gd name="connsiteX484" fmla="*/ 1680705 w 2350439"/>
                      <a:gd name="connsiteY484" fmla="*/ 1897596 h 2350439"/>
                      <a:gd name="connsiteX485" fmla="*/ 1785975 w 2350439"/>
                      <a:gd name="connsiteY485" fmla="*/ 1897596 h 2350439"/>
                      <a:gd name="connsiteX486" fmla="*/ 1785975 w 2350439"/>
                      <a:gd name="connsiteY486" fmla="*/ 1792325 h 2350439"/>
                      <a:gd name="connsiteX487" fmla="*/ 1680705 w 2350439"/>
                      <a:gd name="connsiteY487" fmla="*/ 1792325 h 2350439"/>
                      <a:gd name="connsiteX488" fmla="*/ 1680705 w 2350439"/>
                      <a:gd name="connsiteY488" fmla="*/ 2009229 h 2350439"/>
                      <a:gd name="connsiteX489" fmla="*/ 1785975 w 2350439"/>
                      <a:gd name="connsiteY489" fmla="*/ 2009229 h 2350439"/>
                      <a:gd name="connsiteX490" fmla="*/ 1785975 w 2350439"/>
                      <a:gd name="connsiteY490" fmla="*/ 1903946 h 2350439"/>
                      <a:gd name="connsiteX491" fmla="*/ 1680705 w 2350439"/>
                      <a:gd name="connsiteY491" fmla="*/ 1903946 h 2350439"/>
                      <a:gd name="connsiteX492" fmla="*/ 1680705 w 2350439"/>
                      <a:gd name="connsiteY492" fmla="*/ 2120849 h 2350439"/>
                      <a:gd name="connsiteX493" fmla="*/ 1785975 w 2350439"/>
                      <a:gd name="connsiteY493" fmla="*/ 2120849 h 2350439"/>
                      <a:gd name="connsiteX494" fmla="*/ 1785975 w 2350439"/>
                      <a:gd name="connsiteY494" fmla="*/ 2015579 h 2350439"/>
                      <a:gd name="connsiteX495" fmla="*/ 1680705 w 2350439"/>
                      <a:gd name="connsiteY495" fmla="*/ 2015579 h 2350439"/>
                      <a:gd name="connsiteX496" fmla="*/ 1680705 w 2350439"/>
                      <a:gd name="connsiteY496" fmla="*/ 2232469 h 2350439"/>
                      <a:gd name="connsiteX497" fmla="*/ 1785975 w 2350439"/>
                      <a:gd name="connsiteY497" fmla="*/ 2232469 h 2350439"/>
                      <a:gd name="connsiteX498" fmla="*/ 1785975 w 2350439"/>
                      <a:gd name="connsiteY498" fmla="*/ 2127199 h 2350439"/>
                      <a:gd name="connsiteX499" fmla="*/ 1680705 w 2350439"/>
                      <a:gd name="connsiteY499" fmla="*/ 2127199 h 2350439"/>
                      <a:gd name="connsiteX500" fmla="*/ 1680705 w 2350439"/>
                      <a:gd name="connsiteY500" fmla="*/ 2344089 h 2350439"/>
                      <a:gd name="connsiteX501" fmla="*/ 1785975 w 2350439"/>
                      <a:gd name="connsiteY501" fmla="*/ 2344089 h 2350439"/>
                      <a:gd name="connsiteX502" fmla="*/ 1785975 w 2350439"/>
                      <a:gd name="connsiteY502" fmla="*/ 2238819 h 2350439"/>
                      <a:gd name="connsiteX503" fmla="*/ 1680705 w 2350439"/>
                      <a:gd name="connsiteY503" fmla="*/ 2238819 h 2350439"/>
                      <a:gd name="connsiteX504" fmla="*/ 1569072 w 2350439"/>
                      <a:gd name="connsiteY504" fmla="*/ 111620 h 2350439"/>
                      <a:gd name="connsiteX505" fmla="*/ 1674355 w 2350439"/>
                      <a:gd name="connsiteY505" fmla="*/ 111620 h 2350439"/>
                      <a:gd name="connsiteX506" fmla="*/ 1674355 w 2350439"/>
                      <a:gd name="connsiteY506" fmla="*/ 6350 h 2350439"/>
                      <a:gd name="connsiteX507" fmla="*/ 1569072 w 2350439"/>
                      <a:gd name="connsiteY507" fmla="*/ 6350 h 2350439"/>
                      <a:gd name="connsiteX508" fmla="*/ 1569072 w 2350439"/>
                      <a:gd name="connsiteY508" fmla="*/ 223240 h 2350439"/>
                      <a:gd name="connsiteX509" fmla="*/ 1674355 w 2350439"/>
                      <a:gd name="connsiteY509" fmla="*/ 223240 h 2350439"/>
                      <a:gd name="connsiteX510" fmla="*/ 1674355 w 2350439"/>
                      <a:gd name="connsiteY510" fmla="*/ 117970 h 2350439"/>
                      <a:gd name="connsiteX511" fmla="*/ 1569072 w 2350439"/>
                      <a:gd name="connsiteY511" fmla="*/ 117970 h 2350439"/>
                      <a:gd name="connsiteX512" fmla="*/ 1569072 w 2350439"/>
                      <a:gd name="connsiteY512" fmla="*/ 334873 h 2350439"/>
                      <a:gd name="connsiteX513" fmla="*/ 1674355 w 2350439"/>
                      <a:gd name="connsiteY513" fmla="*/ 334873 h 2350439"/>
                      <a:gd name="connsiteX514" fmla="*/ 1674355 w 2350439"/>
                      <a:gd name="connsiteY514" fmla="*/ 229590 h 2350439"/>
                      <a:gd name="connsiteX515" fmla="*/ 1569072 w 2350439"/>
                      <a:gd name="connsiteY515" fmla="*/ 229590 h 2350439"/>
                      <a:gd name="connsiteX516" fmla="*/ 1569072 w 2350439"/>
                      <a:gd name="connsiteY516" fmla="*/ 446493 h 2350439"/>
                      <a:gd name="connsiteX517" fmla="*/ 1674355 w 2350439"/>
                      <a:gd name="connsiteY517" fmla="*/ 446493 h 2350439"/>
                      <a:gd name="connsiteX518" fmla="*/ 1674355 w 2350439"/>
                      <a:gd name="connsiteY518" fmla="*/ 341223 h 2350439"/>
                      <a:gd name="connsiteX519" fmla="*/ 1569072 w 2350439"/>
                      <a:gd name="connsiteY519" fmla="*/ 341223 h 2350439"/>
                      <a:gd name="connsiteX520" fmla="*/ 1569072 w 2350439"/>
                      <a:gd name="connsiteY520" fmla="*/ 558114 h 2350439"/>
                      <a:gd name="connsiteX521" fmla="*/ 1674355 w 2350439"/>
                      <a:gd name="connsiteY521" fmla="*/ 558114 h 2350439"/>
                      <a:gd name="connsiteX522" fmla="*/ 1674355 w 2350439"/>
                      <a:gd name="connsiteY522" fmla="*/ 452843 h 2350439"/>
                      <a:gd name="connsiteX523" fmla="*/ 1569072 w 2350439"/>
                      <a:gd name="connsiteY523" fmla="*/ 452843 h 2350439"/>
                      <a:gd name="connsiteX524" fmla="*/ 1569072 w 2350439"/>
                      <a:gd name="connsiteY524" fmla="*/ 669734 h 2350439"/>
                      <a:gd name="connsiteX525" fmla="*/ 1674355 w 2350439"/>
                      <a:gd name="connsiteY525" fmla="*/ 669734 h 2350439"/>
                      <a:gd name="connsiteX526" fmla="*/ 1674355 w 2350439"/>
                      <a:gd name="connsiteY526" fmla="*/ 564464 h 2350439"/>
                      <a:gd name="connsiteX527" fmla="*/ 1569072 w 2350439"/>
                      <a:gd name="connsiteY527" fmla="*/ 564464 h 2350439"/>
                      <a:gd name="connsiteX528" fmla="*/ 1569072 w 2350439"/>
                      <a:gd name="connsiteY528" fmla="*/ 781367 h 2350439"/>
                      <a:gd name="connsiteX529" fmla="*/ 1674355 w 2350439"/>
                      <a:gd name="connsiteY529" fmla="*/ 781367 h 2350439"/>
                      <a:gd name="connsiteX530" fmla="*/ 1674355 w 2350439"/>
                      <a:gd name="connsiteY530" fmla="*/ 676084 h 2350439"/>
                      <a:gd name="connsiteX531" fmla="*/ 1569072 w 2350439"/>
                      <a:gd name="connsiteY531" fmla="*/ 676084 h 2350439"/>
                      <a:gd name="connsiteX532" fmla="*/ 1569072 w 2350439"/>
                      <a:gd name="connsiteY532" fmla="*/ 892988 h 2350439"/>
                      <a:gd name="connsiteX533" fmla="*/ 1674355 w 2350439"/>
                      <a:gd name="connsiteY533" fmla="*/ 892988 h 2350439"/>
                      <a:gd name="connsiteX534" fmla="*/ 1674355 w 2350439"/>
                      <a:gd name="connsiteY534" fmla="*/ 787717 h 2350439"/>
                      <a:gd name="connsiteX535" fmla="*/ 1569072 w 2350439"/>
                      <a:gd name="connsiteY535" fmla="*/ 787717 h 2350439"/>
                      <a:gd name="connsiteX536" fmla="*/ 1569072 w 2350439"/>
                      <a:gd name="connsiteY536" fmla="*/ 1004608 h 2350439"/>
                      <a:gd name="connsiteX537" fmla="*/ 1674355 w 2350439"/>
                      <a:gd name="connsiteY537" fmla="*/ 1004608 h 2350439"/>
                      <a:gd name="connsiteX538" fmla="*/ 1674355 w 2350439"/>
                      <a:gd name="connsiteY538" fmla="*/ 899338 h 2350439"/>
                      <a:gd name="connsiteX539" fmla="*/ 1569072 w 2350439"/>
                      <a:gd name="connsiteY539" fmla="*/ 899338 h 2350439"/>
                      <a:gd name="connsiteX540" fmla="*/ 1569072 w 2350439"/>
                      <a:gd name="connsiteY540" fmla="*/ 1116228 h 2350439"/>
                      <a:gd name="connsiteX541" fmla="*/ 1674355 w 2350439"/>
                      <a:gd name="connsiteY541" fmla="*/ 1116228 h 2350439"/>
                      <a:gd name="connsiteX542" fmla="*/ 1674355 w 2350439"/>
                      <a:gd name="connsiteY542" fmla="*/ 1010958 h 2350439"/>
                      <a:gd name="connsiteX543" fmla="*/ 1569072 w 2350439"/>
                      <a:gd name="connsiteY543" fmla="*/ 1010958 h 2350439"/>
                      <a:gd name="connsiteX544" fmla="*/ 1569072 w 2350439"/>
                      <a:gd name="connsiteY544" fmla="*/ 1227861 h 2350439"/>
                      <a:gd name="connsiteX545" fmla="*/ 1674355 w 2350439"/>
                      <a:gd name="connsiteY545" fmla="*/ 1227861 h 2350439"/>
                      <a:gd name="connsiteX546" fmla="*/ 1674355 w 2350439"/>
                      <a:gd name="connsiteY546" fmla="*/ 1122578 h 2350439"/>
                      <a:gd name="connsiteX547" fmla="*/ 1569072 w 2350439"/>
                      <a:gd name="connsiteY547" fmla="*/ 1122578 h 2350439"/>
                      <a:gd name="connsiteX548" fmla="*/ 1569072 w 2350439"/>
                      <a:gd name="connsiteY548" fmla="*/ 1339481 h 2350439"/>
                      <a:gd name="connsiteX549" fmla="*/ 1674355 w 2350439"/>
                      <a:gd name="connsiteY549" fmla="*/ 1339481 h 2350439"/>
                      <a:gd name="connsiteX550" fmla="*/ 1674355 w 2350439"/>
                      <a:gd name="connsiteY550" fmla="*/ 1234211 h 2350439"/>
                      <a:gd name="connsiteX551" fmla="*/ 1569072 w 2350439"/>
                      <a:gd name="connsiteY551" fmla="*/ 1234211 h 2350439"/>
                      <a:gd name="connsiteX552" fmla="*/ 1569072 w 2350439"/>
                      <a:gd name="connsiteY552" fmla="*/ 1451102 h 2350439"/>
                      <a:gd name="connsiteX553" fmla="*/ 1674355 w 2350439"/>
                      <a:gd name="connsiteY553" fmla="*/ 1451102 h 2350439"/>
                      <a:gd name="connsiteX554" fmla="*/ 1674355 w 2350439"/>
                      <a:gd name="connsiteY554" fmla="*/ 1345831 h 2350439"/>
                      <a:gd name="connsiteX555" fmla="*/ 1569072 w 2350439"/>
                      <a:gd name="connsiteY555" fmla="*/ 1345831 h 2350439"/>
                      <a:gd name="connsiteX556" fmla="*/ 1569072 w 2350439"/>
                      <a:gd name="connsiteY556" fmla="*/ 1562735 h 2350439"/>
                      <a:gd name="connsiteX557" fmla="*/ 1674355 w 2350439"/>
                      <a:gd name="connsiteY557" fmla="*/ 1562735 h 2350439"/>
                      <a:gd name="connsiteX558" fmla="*/ 1674355 w 2350439"/>
                      <a:gd name="connsiteY558" fmla="*/ 1457452 h 2350439"/>
                      <a:gd name="connsiteX559" fmla="*/ 1569072 w 2350439"/>
                      <a:gd name="connsiteY559" fmla="*/ 1457452 h 2350439"/>
                      <a:gd name="connsiteX560" fmla="*/ 1569072 w 2350439"/>
                      <a:gd name="connsiteY560" fmla="*/ 1674355 h 2350439"/>
                      <a:gd name="connsiteX561" fmla="*/ 1674355 w 2350439"/>
                      <a:gd name="connsiteY561" fmla="*/ 1674355 h 2350439"/>
                      <a:gd name="connsiteX562" fmla="*/ 1674355 w 2350439"/>
                      <a:gd name="connsiteY562" fmla="*/ 1569085 h 2350439"/>
                      <a:gd name="connsiteX563" fmla="*/ 1569072 w 2350439"/>
                      <a:gd name="connsiteY563" fmla="*/ 1569085 h 2350439"/>
                      <a:gd name="connsiteX564" fmla="*/ 1569072 w 2350439"/>
                      <a:gd name="connsiteY564" fmla="*/ 1785975 h 2350439"/>
                      <a:gd name="connsiteX565" fmla="*/ 1674355 w 2350439"/>
                      <a:gd name="connsiteY565" fmla="*/ 1785975 h 2350439"/>
                      <a:gd name="connsiteX566" fmla="*/ 1674355 w 2350439"/>
                      <a:gd name="connsiteY566" fmla="*/ 1680705 h 2350439"/>
                      <a:gd name="connsiteX567" fmla="*/ 1569072 w 2350439"/>
                      <a:gd name="connsiteY567" fmla="*/ 1680705 h 2350439"/>
                      <a:gd name="connsiteX568" fmla="*/ 1569072 w 2350439"/>
                      <a:gd name="connsiteY568" fmla="*/ 1897596 h 2350439"/>
                      <a:gd name="connsiteX569" fmla="*/ 1674355 w 2350439"/>
                      <a:gd name="connsiteY569" fmla="*/ 1897596 h 2350439"/>
                      <a:gd name="connsiteX570" fmla="*/ 1674355 w 2350439"/>
                      <a:gd name="connsiteY570" fmla="*/ 1792325 h 2350439"/>
                      <a:gd name="connsiteX571" fmla="*/ 1569072 w 2350439"/>
                      <a:gd name="connsiteY571" fmla="*/ 1792325 h 2350439"/>
                      <a:gd name="connsiteX572" fmla="*/ 1569072 w 2350439"/>
                      <a:gd name="connsiteY572" fmla="*/ 2009229 h 2350439"/>
                      <a:gd name="connsiteX573" fmla="*/ 1674355 w 2350439"/>
                      <a:gd name="connsiteY573" fmla="*/ 2009229 h 2350439"/>
                      <a:gd name="connsiteX574" fmla="*/ 1674355 w 2350439"/>
                      <a:gd name="connsiteY574" fmla="*/ 1903946 h 2350439"/>
                      <a:gd name="connsiteX575" fmla="*/ 1569072 w 2350439"/>
                      <a:gd name="connsiteY575" fmla="*/ 1903946 h 2350439"/>
                      <a:gd name="connsiteX576" fmla="*/ 1569072 w 2350439"/>
                      <a:gd name="connsiteY576" fmla="*/ 2120849 h 2350439"/>
                      <a:gd name="connsiteX577" fmla="*/ 1674355 w 2350439"/>
                      <a:gd name="connsiteY577" fmla="*/ 2120849 h 2350439"/>
                      <a:gd name="connsiteX578" fmla="*/ 1674355 w 2350439"/>
                      <a:gd name="connsiteY578" fmla="*/ 2015579 h 2350439"/>
                      <a:gd name="connsiteX579" fmla="*/ 1569072 w 2350439"/>
                      <a:gd name="connsiteY579" fmla="*/ 2015579 h 2350439"/>
                      <a:gd name="connsiteX580" fmla="*/ 1569072 w 2350439"/>
                      <a:gd name="connsiteY580" fmla="*/ 2232469 h 2350439"/>
                      <a:gd name="connsiteX581" fmla="*/ 1674355 w 2350439"/>
                      <a:gd name="connsiteY581" fmla="*/ 2232469 h 2350439"/>
                      <a:gd name="connsiteX582" fmla="*/ 1674355 w 2350439"/>
                      <a:gd name="connsiteY582" fmla="*/ 2127199 h 2350439"/>
                      <a:gd name="connsiteX583" fmla="*/ 1569072 w 2350439"/>
                      <a:gd name="connsiteY583" fmla="*/ 2127199 h 2350439"/>
                      <a:gd name="connsiteX584" fmla="*/ 1569072 w 2350439"/>
                      <a:gd name="connsiteY584" fmla="*/ 2344089 h 2350439"/>
                      <a:gd name="connsiteX585" fmla="*/ 1674355 w 2350439"/>
                      <a:gd name="connsiteY585" fmla="*/ 2344089 h 2350439"/>
                      <a:gd name="connsiteX586" fmla="*/ 1674355 w 2350439"/>
                      <a:gd name="connsiteY586" fmla="*/ 2238819 h 2350439"/>
                      <a:gd name="connsiteX587" fmla="*/ 1569072 w 2350439"/>
                      <a:gd name="connsiteY587" fmla="*/ 2238819 h 2350439"/>
                      <a:gd name="connsiteX588" fmla="*/ 1457451 w 2350439"/>
                      <a:gd name="connsiteY588" fmla="*/ 111620 h 2350439"/>
                      <a:gd name="connsiteX589" fmla="*/ 1562722 w 2350439"/>
                      <a:gd name="connsiteY589" fmla="*/ 111620 h 2350439"/>
                      <a:gd name="connsiteX590" fmla="*/ 1562722 w 2350439"/>
                      <a:gd name="connsiteY590" fmla="*/ 6350 h 2350439"/>
                      <a:gd name="connsiteX591" fmla="*/ 1457451 w 2350439"/>
                      <a:gd name="connsiteY591" fmla="*/ 6350 h 2350439"/>
                      <a:gd name="connsiteX592" fmla="*/ 1457451 w 2350439"/>
                      <a:gd name="connsiteY592" fmla="*/ 223240 h 2350439"/>
                      <a:gd name="connsiteX593" fmla="*/ 1562722 w 2350439"/>
                      <a:gd name="connsiteY593" fmla="*/ 223240 h 2350439"/>
                      <a:gd name="connsiteX594" fmla="*/ 1562722 w 2350439"/>
                      <a:gd name="connsiteY594" fmla="*/ 117970 h 2350439"/>
                      <a:gd name="connsiteX595" fmla="*/ 1457451 w 2350439"/>
                      <a:gd name="connsiteY595" fmla="*/ 117970 h 2350439"/>
                      <a:gd name="connsiteX596" fmla="*/ 1457451 w 2350439"/>
                      <a:gd name="connsiteY596" fmla="*/ 334873 h 2350439"/>
                      <a:gd name="connsiteX597" fmla="*/ 1562722 w 2350439"/>
                      <a:gd name="connsiteY597" fmla="*/ 334873 h 2350439"/>
                      <a:gd name="connsiteX598" fmla="*/ 1562722 w 2350439"/>
                      <a:gd name="connsiteY598" fmla="*/ 229590 h 2350439"/>
                      <a:gd name="connsiteX599" fmla="*/ 1457451 w 2350439"/>
                      <a:gd name="connsiteY599" fmla="*/ 229590 h 2350439"/>
                      <a:gd name="connsiteX600" fmla="*/ 1457451 w 2350439"/>
                      <a:gd name="connsiteY600" fmla="*/ 446493 h 2350439"/>
                      <a:gd name="connsiteX601" fmla="*/ 1562722 w 2350439"/>
                      <a:gd name="connsiteY601" fmla="*/ 446493 h 2350439"/>
                      <a:gd name="connsiteX602" fmla="*/ 1562722 w 2350439"/>
                      <a:gd name="connsiteY602" fmla="*/ 341223 h 2350439"/>
                      <a:gd name="connsiteX603" fmla="*/ 1457451 w 2350439"/>
                      <a:gd name="connsiteY603" fmla="*/ 341223 h 2350439"/>
                      <a:gd name="connsiteX604" fmla="*/ 1457451 w 2350439"/>
                      <a:gd name="connsiteY604" fmla="*/ 558114 h 2350439"/>
                      <a:gd name="connsiteX605" fmla="*/ 1562722 w 2350439"/>
                      <a:gd name="connsiteY605" fmla="*/ 558114 h 2350439"/>
                      <a:gd name="connsiteX606" fmla="*/ 1562722 w 2350439"/>
                      <a:gd name="connsiteY606" fmla="*/ 452843 h 2350439"/>
                      <a:gd name="connsiteX607" fmla="*/ 1457451 w 2350439"/>
                      <a:gd name="connsiteY607" fmla="*/ 452843 h 2350439"/>
                      <a:gd name="connsiteX608" fmla="*/ 1457451 w 2350439"/>
                      <a:gd name="connsiteY608" fmla="*/ 669734 h 2350439"/>
                      <a:gd name="connsiteX609" fmla="*/ 1562722 w 2350439"/>
                      <a:gd name="connsiteY609" fmla="*/ 669734 h 2350439"/>
                      <a:gd name="connsiteX610" fmla="*/ 1562722 w 2350439"/>
                      <a:gd name="connsiteY610" fmla="*/ 564464 h 2350439"/>
                      <a:gd name="connsiteX611" fmla="*/ 1457451 w 2350439"/>
                      <a:gd name="connsiteY611" fmla="*/ 564464 h 2350439"/>
                      <a:gd name="connsiteX612" fmla="*/ 1457451 w 2350439"/>
                      <a:gd name="connsiteY612" fmla="*/ 781367 h 2350439"/>
                      <a:gd name="connsiteX613" fmla="*/ 1562722 w 2350439"/>
                      <a:gd name="connsiteY613" fmla="*/ 781367 h 2350439"/>
                      <a:gd name="connsiteX614" fmla="*/ 1562722 w 2350439"/>
                      <a:gd name="connsiteY614" fmla="*/ 676084 h 2350439"/>
                      <a:gd name="connsiteX615" fmla="*/ 1457451 w 2350439"/>
                      <a:gd name="connsiteY615" fmla="*/ 676084 h 2350439"/>
                      <a:gd name="connsiteX616" fmla="*/ 1457451 w 2350439"/>
                      <a:gd name="connsiteY616" fmla="*/ 892988 h 2350439"/>
                      <a:gd name="connsiteX617" fmla="*/ 1562722 w 2350439"/>
                      <a:gd name="connsiteY617" fmla="*/ 892988 h 2350439"/>
                      <a:gd name="connsiteX618" fmla="*/ 1562722 w 2350439"/>
                      <a:gd name="connsiteY618" fmla="*/ 787717 h 2350439"/>
                      <a:gd name="connsiteX619" fmla="*/ 1457451 w 2350439"/>
                      <a:gd name="connsiteY619" fmla="*/ 787717 h 2350439"/>
                      <a:gd name="connsiteX620" fmla="*/ 1457451 w 2350439"/>
                      <a:gd name="connsiteY620" fmla="*/ 1004608 h 2350439"/>
                      <a:gd name="connsiteX621" fmla="*/ 1562722 w 2350439"/>
                      <a:gd name="connsiteY621" fmla="*/ 1004608 h 2350439"/>
                      <a:gd name="connsiteX622" fmla="*/ 1562722 w 2350439"/>
                      <a:gd name="connsiteY622" fmla="*/ 899338 h 2350439"/>
                      <a:gd name="connsiteX623" fmla="*/ 1457451 w 2350439"/>
                      <a:gd name="connsiteY623" fmla="*/ 899338 h 2350439"/>
                      <a:gd name="connsiteX624" fmla="*/ 1457451 w 2350439"/>
                      <a:gd name="connsiteY624" fmla="*/ 1116228 h 2350439"/>
                      <a:gd name="connsiteX625" fmla="*/ 1562722 w 2350439"/>
                      <a:gd name="connsiteY625" fmla="*/ 1116228 h 2350439"/>
                      <a:gd name="connsiteX626" fmla="*/ 1562722 w 2350439"/>
                      <a:gd name="connsiteY626" fmla="*/ 1010958 h 2350439"/>
                      <a:gd name="connsiteX627" fmla="*/ 1457451 w 2350439"/>
                      <a:gd name="connsiteY627" fmla="*/ 1010958 h 2350439"/>
                      <a:gd name="connsiteX628" fmla="*/ 1457451 w 2350439"/>
                      <a:gd name="connsiteY628" fmla="*/ 1227861 h 2350439"/>
                      <a:gd name="connsiteX629" fmla="*/ 1562722 w 2350439"/>
                      <a:gd name="connsiteY629" fmla="*/ 1227861 h 2350439"/>
                      <a:gd name="connsiteX630" fmla="*/ 1562722 w 2350439"/>
                      <a:gd name="connsiteY630" fmla="*/ 1122578 h 2350439"/>
                      <a:gd name="connsiteX631" fmla="*/ 1457451 w 2350439"/>
                      <a:gd name="connsiteY631" fmla="*/ 1122578 h 2350439"/>
                      <a:gd name="connsiteX632" fmla="*/ 1457451 w 2350439"/>
                      <a:gd name="connsiteY632" fmla="*/ 1339481 h 2350439"/>
                      <a:gd name="connsiteX633" fmla="*/ 1562722 w 2350439"/>
                      <a:gd name="connsiteY633" fmla="*/ 1339481 h 2350439"/>
                      <a:gd name="connsiteX634" fmla="*/ 1562722 w 2350439"/>
                      <a:gd name="connsiteY634" fmla="*/ 1234211 h 2350439"/>
                      <a:gd name="connsiteX635" fmla="*/ 1457451 w 2350439"/>
                      <a:gd name="connsiteY635" fmla="*/ 1234211 h 2350439"/>
                      <a:gd name="connsiteX636" fmla="*/ 1457451 w 2350439"/>
                      <a:gd name="connsiteY636" fmla="*/ 1451102 h 2350439"/>
                      <a:gd name="connsiteX637" fmla="*/ 1562722 w 2350439"/>
                      <a:gd name="connsiteY637" fmla="*/ 1451102 h 2350439"/>
                      <a:gd name="connsiteX638" fmla="*/ 1562722 w 2350439"/>
                      <a:gd name="connsiteY638" fmla="*/ 1345831 h 2350439"/>
                      <a:gd name="connsiteX639" fmla="*/ 1457451 w 2350439"/>
                      <a:gd name="connsiteY639" fmla="*/ 1345831 h 2350439"/>
                      <a:gd name="connsiteX640" fmla="*/ 1457451 w 2350439"/>
                      <a:gd name="connsiteY640" fmla="*/ 1562735 h 2350439"/>
                      <a:gd name="connsiteX641" fmla="*/ 1562722 w 2350439"/>
                      <a:gd name="connsiteY641" fmla="*/ 1562735 h 2350439"/>
                      <a:gd name="connsiteX642" fmla="*/ 1562722 w 2350439"/>
                      <a:gd name="connsiteY642" fmla="*/ 1457452 h 2350439"/>
                      <a:gd name="connsiteX643" fmla="*/ 1457451 w 2350439"/>
                      <a:gd name="connsiteY643" fmla="*/ 1457452 h 2350439"/>
                      <a:gd name="connsiteX644" fmla="*/ 1457451 w 2350439"/>
                      <a:gd name="connsiteY644" fmla="*/ 1674355 h 2350439"/>
                      <a:gd name="connsiteX645" fmla="*/ 1562722 w 2350439"/>
                      <a:gd name="connsiteY645" fmla="*/ 1674355 h 2350439"/>
                      <a:gd name="connsiteX646" fmla="*/ 1562722 w 2350439"/>
                      <a:gd name="connsiteY646" fmla="*/ 1569085 h 2350439"/>
                      <a:gd name="connsiteX647" fmla="*/ 1457451 w 2350439"/>
                      <a:gd name="connsiteY647" fmla="*/ 1569085 h 2350439"/>
                      <a:gd name="connsiteX648" fmla="*/ 1457451 w 2350439"/>
                      <a:gd name="connsiteY648" fmla="*/ 1785975 h 2350439"/>
                      <a:gd name="connsiteX649" fmla="*/ 1562722 w 2350439"/>
                      <a:gd name="connsiteY649" fmla="*/ 1785975 h 2350439"/>
                      <a:gd name="connsiteX650" fmla="*/ 1562722 w 2350439"/>
                      <a:gd name="connsiteY650" fmla="*/ 1680705 h 2350439"/>
                      <a:gd name="connsiteX651" fmla="*/ 1457451 w 2350439"/>
                      <a:gd name="connsiteY651" fmla="*/ 1680705 h 2350439"/>
                      <a:gd name="connsiteX652" fmla="*/ 1457451 w 2350439"/>
                      <a:gd name="connsiteY652" fmla="*/ 1897596 h 2350439"/>
                      <a:gd name="connsiteX653" fmla="*/ 1562722 w 2350439"/>
                      <a:gd name="connsiteY653" fmla="*/ 1897596 h 2350439"/>
                      <a:gd name="connsiteX654" fmla="*/ 1562722 w 2350439"/>
                      <a:gd name="connsiteY654" fmla="*/ 1792325 h 2350439"/>
                      <a:gd name="connsiteX655" fmla="*/ 1457451 w 2350439"/>
                      <a:gd name="connsiteY655" fmla="*/ 1792325 h 2350439"/>
                      <a:gd name="connsiteX656" fmla="*/ 1457451 w 2350439"/>
                      <a:gd name="connsiteY656" fmla="*/ 2009229 h 2350439"/>
                      <a:gd name="connsiteX657" fmla="*/ 1562722 w 2350439"/>
                      <a:gd name="connsiteY657" fmla="*/ 2009229 h 2350439"/>
                      <a:gd name="connsiteX658" fmla="*/ 1562722 w 2350439"/>
                      <a:gd name="connsiteY658" fmla="*/ 1903946 h 2350439"/>
                      <a:gd name="connsiteX659" fmla="*/ 1457451 w 2350439"/>
                      <a:gd name="connsiteY659" fmla="*/ 1903946 h 2350439"/>
                      <a:gd name="connsiteX660" fmla="*/ 1457451 w 2350439"/>
                      <a:gd name="connsiteY660" fmla="*/ 2120849 h 2350439"/>
                      <a:gd name="connsiteX661" fmla="*/ 1562722 w 2350439"/>
                      <a:gd name="connsiteY661" fmla="*/ 2120849 h 2350439"/>
                      <a:gd name="connsiteX662" fmla="*/ 1562722 w 2350439"/>
                      <a:gd name="connsiteY662" fmla="*/ 2015579 h 2350439"/>
                      <a:gd name="connsiteX663" fmla="*/ 1457451 w 2350439"/>
                      <a:gd name="connsiteY663" fmla="*/ 2015579 h 2350439"/>
                      <a:gd name="connsiteX664" fmla="*/ 1457451 w 2350439"/>
                      <a:gd name="connsiteY664" fmla="*/ 2232469 h 2350439"/>
                      <a:gd name="connsiteX665" fmla="*/ 1562722 w 2350439"/>
                      <a:gd name="connsiteY665" fmla="*/ 2232469 h 2350439"/>
                      <a:gd name="connsiteX666" fmla="*/ 1562722 w 2350439"/>
                      <a:gd name="connsiteY666" fmla="*/ 2127199 h 2350439"/>
                      <a:gd name="connsiteX667" fmla="*/ 1457451 w 2350439"/>
                      <a:gd name="connsiteY667" fmla="*/ 2127199 h 2350439"/>
                      <a:gd name="connsiteX668" fmla="*/ 1457451 w 2350439"/>
                      <a:gd name="connsiteY668" fmla="*/ 2344089 h 2350439"/>
                      <a:gd name="connsiteX669" fmla="*/ 1562722 w 2350439"/>
                      <a:gd name="connsiteY669" fmla="*/ 2344089 h 2350439"/>
                      <a:gd name="connsiteX670" fmla="*/ 1562722 w 2350439"/>
                      <a:gd name="connsiteY670" fmla="*/ 2238819 h 2350439"/>
                      <a:gd name="connsiteX671" fmla="*/ 1457451 w 2350439"/>
                      <a:gd name="connsiteY671" fmla="*/ 2238819 h 2350439"/>
                      <a:gd name="connsiteX672" fmla="*/ 1345831 w 2350439"/>
                      <a:gd name="connsiteY672" fmla="*/ 111620 h 2350439"/>
                      <a:gd name="connsiteX673" fmla="*/ 1451101 w 2350439"/>
                      <a:gd name="connsiteY673" fmla="*/ 111620 h 2350439"/>
                      <a:gd name="connsiteX674" fmla="*/ 1451101 w 2350439"/>
                      <a:gd name="connsiteY674" fmla="*/ 6350 h 2350439"/>
                      <a:gd name="connsiteX675" fmla="*/ 1345831 w 2350439"/>
                      <a:gd name="connsiteY675" fmla="*/ 6350 h 2350439"/>
                      <a:gd name="connsiteX676" fmla="*/ 1345831 w 2350439"/>
                      <a:gd name="connsiteY676" fmla="*/ 223240 h 2350439"/>
                      <a:gd name="connsiteX677" fmla="*/ 1451101 w 2350439"/>
                      <a:gd name="connsiteY677" fmla="*/ 223240 h 2350439"/>
                      <a:gd name="connsiteX678" fmla="*/ 1451101 w 2350439"/>
                      <a:gd name="connsiteY678" fmla="*/ 117970 h 2350439"/>
                      <a:gd name="connsiteX679" fmla="*/ 1345831 w 2350439"/>
                      <a:gd name="connsiteY679" fmla="*/ 117970 h 2350439"/>
                      <a:gd name="connsiteX680" fmla="*/ 1345831 w 2350439"/>
                      <a:gd name="connsiteY680" fmla="*/ 334873 h 2350439"/>
                      <a:gd name="connsiteX681" fmla="*/ 1451101 w 2350439"/>
                      <a:gd name="connsiteY681" fmla="*/ 334873 h 2350439"/>
                      <a:gd name="connsiteX682" fmla="*/ 1451101 w 2350439"/>
                      <a:gd name="connsiteY682" fmla="*/ 229590 h 2350439"/>
                      <a:gd name="connsiteX683" fmla="*/ 1345831 w 2350439"/>
                      <a:gd name="connsiteY683" fmla="*/ 229590 h 2350439"/>
                      <a:gd name="connsiteX684" fmla="*/ 1345831 w 2350439"/>
                      <a:gd name="connsiteY684" fmla="*/ 446493 h 2350439"/>
                      <a:gd name="connsiteX685" fmla="*/ 1451101 w 2350439"/>
                      <a:gd name="connsiteY685" fmla="*/ 446493 h 2350439"/>
                      <a:gd name="connsiteX686" fmla="*/ 1451101 w 2350439"/>
                      <a:gd name="connsiteY686" fmla="*/ 341223 h 2350439"/>
                      <a:gd name="connsiteX687" fmla="*/ 1345831 w 2350439"/>
                      <a:gd name="connsiteY687" fmla="*/ 341223 h 2350439"/>
                      <a:gd name="connsiteX688" fmla="*/ 1345831 w 2350439"/>
                      <a:gd name="connsiteY688" fmla="*/ 558114 h 2350439"/>
                      <a:gd name="connsiteX689" fmla="*/ 1451101 w 2350439"/>
                      <a:gd name="connsiteY689" fmla="*/ 558114 h 2350439"/>
                      <a:gd name="connsiteX690" fmla="*/ 1451101 w 2350439"/>
                      <a:gd name="connsiteY690" fmla="*/ 452843 h 2350439"/>
                      <a:gd name="connsiteX691" fmla="*/ 1345831 w 2350439"/>
                      <a:gd name="connsiteY691" fmla="*/ 452843 h 2350439"/>
                      <a:gd name="connsiteX692" fmla="*/ 1345831 w 2350439"/>
                      <a:gd name="connsiteY692" fmla="*/ 669734 h 2350439"/>
                      <a:gd name="connsiteX693" fmla="*/ 1451101 w 2350439"/>
                      <a:gd name="connsiteY693" fmla="*/ 669734 h 2350439"/>
                      <a:gd name="connsiteX694" fmla="*/ 1451101 w 2350439"/>
                      <a:gd name="connsiteY694" fmla="*/ 564464 h 2350439"/>
                      <a:gd name="connsiteX695" fmla="*/ 1345831 w 2350439"/>
                      <a:gd name="connsiteY695" fmla="*/ 564464 h 2350439"/>
                      <a:gd name="connsiteX696" fmla="*/ 1345831 w 2350439"/>
                      <a:gd name="connsiteY696" fmla="*/ 781367 h 2350439"/>
                      <a:gd name="connsiteX697" fmla="*/ 1451101 w 2350439"/>
                      <a:gd name="connsiteY697" fmla="*/ 781367 h 2350439"/>
                      <a:gd name="connsiteX698" fmla="*/ 1451101 w 2350439"/>
                      <a:gd name="connsiteY698" fmla="*/ 676084 h 2350439"/>
                      <a:gd name="connsiteX699" fmla="*/ 1345831 w 2350439"/>
                      <a:gd name="connsiteY699" fmla="*/ 676084 h 2350439"/>
                      <a:gd name="connsiteX700" fmla="*/ 1345831 w 2350439"/>
                      <a:gd name="connsiteY700" fmla="*/ 892988 h 2350439"/>
                      <a:gd name="connsiteX701" fmla="*/ 1451101 w 2350439"/>
                      <a:gd name="connsiteY701" fmla="*/ 892988 h 2350439"/>
                      <a:gd name="connsiteX702" fmla="*/ 1451101 w 2350439"/>
                      <a:gd name="connsiteY702" fmla="*/ 787717 h 2350439"/>
                      <a:gd name="connsiteX703" fmla="*/ 1345831 w 2350439"/>
                      <a:gd name="connsiteY703" fmla="*/ 787717 h 2350439"/>
                      <a:gd name="connsiteX704" fmla="*/ 1345831 w 2350439"/>
                      <a:gd name="connsiteY704" fmla="*/ 1004608 h 2350439"/>
                      <a:gd name="connsiteX705" fmla="*/ 1451101 w 2350439"/>
                      <a:gd name="connsiteY705" fmla="*/ 1004608 h 2350439"/>
                      <a:gd name="connsiteX706" fmla="*/ 1451101 w 2350439"/>
                      <a:gd name="connsiteY706" fmla="*/ 899338 h 2350439"/>
                      <a:gd name="connsiteX707" fmla="*/ 1345831 w 2350439"/>
                      <a:gd name="connsiteY707" fmla="*/ 899338 h 2350439"/>
                      <a:gd name="connsiteX708" fmla="*/ 1345831 w 2350439"/>
                      <a:gd name="connsiteY708" fmla="*/ 1116228 h 2350439"/>
                      <a:gd name="connsiteX709" fmla="*/ 1451101 w 2350439"/>
                      <a:gd name="connsiteY709" fmla="*/ 1116228 h 2350439"/>
                      <a:gd name="connsiteX710" fmla="*/ 1451101 w 2350439"/>
                      <a:gd name="connsiteY710" fmla="*/ 1010958 h 2350439"/>
                      <a:gd name="connsiteX711" fmla="*/ 1345831 w 2350439"/>
                      <a:gd name="connsiteY711" fmla="*/ 1010958 h 2350439"/>
                      <a:gd name="connsiteX712" fmla="*/ 1345831 w 2350439"/>
                      <a:gd name="connsiteY712" fmla="*/ 1227861 h 2350439"/>
                      <a:gd name="connsiteX713" fmla="*/ 1451101 w 2350439"/>
                      <a:gd name="connsiteY713" fmla="*/ 1227861 h 2350439"/>
                      <a:gd name="connsiteX714" fmla="*/ 1451101 w 2350439"/>
                      <a:gd name="connsiteY714" fmla="*/ 1122578 h 2350439"/>
                      <a:gd name="connsiteX715" fmla="*/ 1345831 w 2350439"/>
                      <a:gd name="connsiteY715" fmla="*/ 1122578 h 2350439"/>
                      <a:gd name="connsiteX716" fmla="*/ 1345831 w 2350439"/>
                      <a:gd name="connsiteY716" fmla="*/ 1339481 h 2350439"/>
                      <a:gd name="connsiteX717" fmla="*/ 1451101 w 2350439"/>
                      <a:gd name="connsiteY717" fmla="*/ 1339481 h 2350439"/>
                      <a:gd name="connsiteX718" fmla="*/ 1451101 w 2350439"/>
                      <a:gd name="connsiteY718" fmla="*/ 1234211 h 2350439"/>
                      <a:gd name="connsiteX719" fmla="*/ 1345831 w 2350439"/>
                      <a:gd name="connsiteY719" fmla="*/ 1234211 h 2350439"/>
                      <a:gd name="connsiteX720" fmla="*/ 1345831 w 2350439"/>
                      <a:gd name="connsiteY720" fmla="*/ 1451102 h 2350439"/>
                      <a:gd name="connsiteX721" fmla="*/ 1451101 w 2350439"/>
                      <a:gd name="connsiteY721" fmla="*/ 1451102 h 2350439"/>
                      <a:gd name="connsiteX722" fmla="*/ 1451101 w 2350439"/>
                      <a:gd name="connsiteY722" fmla="*/ 1345831 h 2350439"/>
                      <a:gd name="connsiteX723" fmla="*/ 1345831 w 2350439"/>
                      <a:gd name="connsiteY723" fmla="*/ 1345831 h 2350439"/>
                      <a:gd name="connsiteX724" fmla="*/ 1345831 w 2350439"/>
                      <a:gd name="connsiteY724" fmla="*/ 1562735 h 2350439"/>
                      <a:gd name="connsiteX725" fmla="*/ 1451101 w 2350439"/>
                      <a:gd name="connsiteY725" fmla="*/ 1562735 h 2350439"/>
                      <a:gd name="connsiteX726" fmla="*/ 1451101 w 2350439"/>
                      <a:gd name="connsiteY726" fmla="*/ 1457452 h 2350439"/>
                      <a:gd name="connsiteX727" fmla="*/ 1345831 w 2350439"/>
                      <a:gd name="connsiteY727" fmla="*/ 1457452 h 2350439"/>
                      <a:gd name="connsiteX728" fmla="*/ 1345831 w 2350439"/>
                      <a:gd name="connsiteY728" fmla="*/ 1674355 h 2350439"/>
                      <a:gd name="connsiteX729" fmla="*/ 1451101 w 2350439"/>
                      <a:gd name="connsiteY729" fmla="*/ 1674355 h 2350439"/>
                      <a:gd name="connsiteX730" fmla="*/ 1451101 w 2350439"/>
                      <a:gd name="connsiteY730" fmla="*/ 1569085 h 2350439"/>
                      <a:gd name="connsiteX731" fmla="*/ 1345831 w 2350439"/>
                      <a:gd name="connsiteY731" fmla="*/ 1569085 h 2350439"/>
                      <a:gd name="connsiteX732" fmla="*/ 1345831 w 2350439"/>
                      <a:gd name="connsiteY732" fmla="*/ 1785975 h 2350439"/>
                      <a:gd name="connsiteX733" fmla="*/ 1451101 w 2350439"/>
                      <a:gd name="connsiteY733" fmla="*/ 1785975 h 2350439"/>
                      <a:gd name="connsiteX734" fmla="*/ 1451101 w 2350439"/>
                      <a:gd name="connsiteY734" fmla="*/ 1680705 h 2350439"/>
                      <a:gd name="connsiteX735" fmla="*/ 1345831 w 2350439"/>
                      <a:gd name="connsiteY735" fmla="*/ 1680705 h 2350439"/>
                      <a:gd name="connsiteX736" fmla="*/ 1345831 w 2350439"/>
                      <a:gd name="connsiteY736" fmla="*/ 1897596 h 2350439"/>
                      <a:gd name="connsiteX737" fmla="*/ 1451101 w 2350439"/>
                      <a:gd name="connsiteY737" fmla="*/ 1897596 h 2350439"/>
                      <a:gd name="connsiteX738" fmla="*/ 1451101 w 2350439"/>
                      <a:gd name="connsiteY738" fmla="*/ 1792325 h 2350439"/>
                      <a:gd name="connsiteX739" fmla="*/ 1345831 w 2350439"/>
                      <a:gd name="connsiteY739" fmla="*/ 1792325 h 2350439"/>
                      <a:gd name="connsiteX740" fmla="*/ 1345831 w 2350439"/>
                      <a:gd name="connsiteY740" fmla="*/ 2009229 h 2350439"/>
                      <a:gd name="connsiteX741" fmla="*/ 1451101 w 2350439"/>
                      <a:gd name="connsiteY741" fmla="*/ 2009229 h 2350439"/>
                      <a:gd name="connsiteX742" fmla="*/ 1451101 w 2350439"/>
                      <a:gd name="connsiteY742" fmla="*/ 1903946 h 2350439"/>
                      <a:gd name="connsiteX743" fmla="*/ 1345831 w 2350439"/>
                      <a:gd name="connsiteY743" fmla="*/ 1903946 h 2350439"/>
                      <a:gd name="connsiteX744" fmla="*/ 1345831 w 2350439"/>
                      <a:gd name="connsiteY744" fmla="*/ 2120849 h 2350439"/>
                      <a:gd name="connsiteX745" fmla="*/ 1451101 w 2350439"/>
                      <a:gd name="connsiteY745" fmla="*/ 2120849 h 2350439"/>
                      <a:gd name="connsiteX746" fmla="*/ 1451101 w 2350439"/>
                      <a:gd name="connsiteY746" fmla="*/ 2015579 h 2350439"/>
                      <a:gd name="connsiteX747" fmla="*/ 1345831 w 2350439"/>
                      <a:gd name="connsiteY747" fmla="*/ 2015579 h 2350439"/>
                      <a:gd name="connsiteX748" fmla="*/ 1345831 w 2350439"/>
                      <a:gd name="connsiteY748" fmla="*/ 2232469 h 2350439"/>
                      <a:gd name="connsiteX749" fmla="*/ 1451101 w 2350439"/>
                      <a:gd name="connsiteY749" fmla="*/ 2232469 h 2350439"/>
                      <a:gd name="connsiteX750" fmla="*/ 1451101 w 2350439"/>
                      <a:gd name="connsiteY750" fmla="*/ 2127199 h 2350439"/>
                      <a:gd name="connsiteX751" fmla="*/ 1345831 w 2350439"/>
                      <a:gd name="connsiteY751" fmla="*/ 2127199 h 2350439"/>
                      <a:gd name="connsiteX752" fmla="*/ 1345831 w 2350439"/>
                      <a:gd name="connsiteY752" fmla="*/ 2344089 h 2350439"/>
                      <a:gd name="connsiteX753" fmla="*/ 1451101 w 2350439"/>
                      <a:gd name="connsiteY753" fmla="*/ 2344089 h 2350439"/>
                      <a:gd name="connsiteX754" fmla="*/ 1451101 w 2350439"/>
                      <a:gd name="connsiteY754" fmla="*/ 2238819 h 2350439"/>
                      <a:gd name="connsiteX755" fmla="*/ 1345831 w 2350439"/>
                      <a:gd name="connsiteY755" fmla="*/ 2238819 h 2350439"/>
                      <a:gd name="connsiteX756" fmla="*/ 1234211 w 2350439"/>
                      <a:gd name="connsiteY756" fmla="*/ 111620 h 2350439"/>
                      <a:gd name="connsiteX757" fmla="*/ 1339481 w 2350439"/>
                      <a:gd name="connsiteY757" fmla="*/ 111620 h 2350439"/>
                      <a:gd name="connsiteX758" fmla="*/ 1339481 w 2350439"/>
                      <a:gd name="connsiteY758" fmla="*/ 6350 h 2350439"/>
                      <a:gd name="connsiteX759" fmla="*/ 1234211 w 2350439"/>
                      <a:gd name="connsiteY759" fmla="*/ 6350 h 2350439"/>
                      <a:gd name="connsiteX760" fmla="*/ 1234211 w 2350439"/>
                      <a:gd name="connsiteY760" fmla="*/ 223240 h 2350439"/>
                      <a:gd name="connsiteX761" fmla="*/ 1339481 w 2350439"/>
                      <a:gd name="connsiteY761" fmla="*/ 223240 h 2350439"/>
                      <a:gd name="connsiteX762" fmla="*/ 1339481 w 2350439"/>
                      <a:gd name="connsiteY762" fmla="*/ 117970 h 2350439"/>
                      <a:gd name="connsiteX763" fmla="*/ 1234211 w 2350439"/>
                      <a:gd name="connsiteY763" fmla="*/ 117970 h 2350439"/>
                      <a:gd name="connsiteX764" fmla="*/ 1234211 w 2350439"/>
                      <a:gd name="connsiteY764" fmla="*/ 334873 h 2350439"/>
                      <a:gd name="connsiteX765" fmla="*/ 1339481 w 2350439"/>
                      <a:gd name="connsiteY765" fmla="*/ 334873 h 2350439"/>
                      <a:gd name="connsiteX766" fmla="*/ 1339481 w 2350439"/>
                      <a:gd name="connsiteY766" fmla="*/ 229590 h 2350439"/>
                      <a:gd name="connsiteX767" fmla="*/ 1234211 w 2350439"/>
                      <a:gd name="connsiteY767" fmla="*/ 229590 h 2350439"/>
                      <a:gd name="connsiteX768" fmla="*/ 1234211 w 2350439"/>
                      <a:gd name="connsiteY768" fmla="*/ 446493 h 2350439"/>
                      <a:gd name="connsiteX769" fmla="*/ 1339481 w 2350439"/>
                      <a:gd name="connsiteY769" fmla="*/ 446493 h 2350439"/>
                      <a:gd name="connsiteX770" fmla="*/ 1339481 w 2350439"/>
                      <a:gd name="connsiteY770" fmla="*/ 341223 h 2350439"/>
                      <a:gd name="connsiteX771" fmla="*/ 1234211 w 2350439"/>
                      <a:gd name="connsiteY771" fmla="*/ 341223 h 2350439"/>
                      <a:gd name="connsiteX772" fmla="*/ 1234211 w 2350439"/>
                      <a:gd name="connsiteY772" fmla="*/ 558114 h 2350439"/>
                      <a:gd name="connsiteX773" fmla="*/ 1339481 w 2350439"/>
                      <a:gd name="connsiteY773" fmla="*/ 558114 h 2350439"/>
                      <a:gd name="connsiteX774" fmla="*/ 1339481 w 2350439"/>
                      <a:gd name="connsiteY774" fmla="*/ 452843 h 2350439"/>
                      <a:gd name="connsiteX775" fmla="*/ 1234211 w 2350439"/>
                      <a:gd name="connsiteY775" fmla="*/ 452843 h 2350439"/>
                      <a:gd name="connsiteX776" fmla="*/ 1234211 w 2350439"/>
                      <a:gd name="connsiteY776" fmla="*/ 669734 h 2350439"/>
                      <a:gd name="connsiteX777" fmla="*/ 1339481 w 2350439"/>
                      <a:gd name="connsiteY777" fmla="*/ 669734 h 2350439"/>
                      <a:gd name="connsiteX778" fmla="*/ 1339481 w 2350439"/>
                      <a:gd name="connsiteY778" fmla="*/ 564464 h 2350439"/>
                      <a:gd name="connsiteX779" fmla="*/ 1234211 w 2350439"/>
                      <a:gd name="connsiteY779" fmla="*/ 564464 h 2350439"/>
                      <a:gd name="connsiteX780" fmla="*/ 1234211 w 2350439"/>
                      <a:gd name="connsiteY780" fmla="*/ 781367 h 2350439"/>
                      <a:gd name="connsiteX781" fmla="*/ 1339481 w 2350439"/>
                      <a:gd name="connsiteY781" fmla="*/ 781367 h 2350439"/>
                      <a:gd name="connsiteX782" fmla="*/ 1339481 w 2350439"/>
                      <a:gd name="connsiteY782" fmla="*/ 676084 h 2350439"/>
                      <a:gd name="connsiteX783" fmla="*/ 1234211 w 2350439"/>
                      <a:gd name="connsiteY783" fmla="*/ 676084 h 2350439"/>
                      <a:gd name="connsiteX784" fmla="*/ 1234211 w 2350439"/>
                      <a:gd name="connsiteY784" fmla="*/ 892988 h 2350439"/>
                      <a:gd name="connsiteX785" fmla="*/ 1339481 w 2350439"/>
                      <a:gd name="connsiteY785" fmla="*/ 892988 h 2350439"/>
                      <a:gd name="connsiteX786" fmla="*/ 1339481 w 2350439"/>
                      <a:gd name="connsiteY786" fmla="*/ 787717 h 2350439"/>
                      <a:gd name="connsiteX787" fmla="*/ 1234211 w 2350439"/>
                      <a:gd name="connsiteY787" fmla="*/ 787717 h 2350439"/>
                      <a:gd name="connsiteX788" fmla="*/ 1234211 w 2350439"/>
                      <a:gd name="connsiteY788" fmla="*/ 1004608 h 2350439"/>
                      <a:gd name="connsiteX789" fmla="*/ 1339481 w 2350439"/>
                      <a:gd name="connsiteY789" fmla="*/ 1004608 h 2350439"/>
                      <a:gd name="connsiteX790" fmla="*/ 1339481 w 2350439"/>
                      <a:gd name="connsiteY790" fmla="*/ 899338 h 2350439"/>
                      <a:gd name="connsiteX791" fmla="*/ 1234211 w 2350439"/>
                      <a:gd name="connsiteY791" fmla="*/ 899338 h 2350439"/>
                      <a:gd name="connsiteX792" fmla="*/ 1234211 w 2350439"/>
                      <a:gd name="connsiteY792" fmla="*/ 1116228 h 2350439"/>
                      <a:gd name="connsiteX793" fmla="*/ 1339481 w 2350439"/>
                      <a:gd name="connsiteY793" fmla="*/ 1116228 h 2350439"/>
                      <a:gd name="connsiteX794" fmla="*/ 1339481 w 2350439"/>
                      <a:gd name="connsiteY794" fmla="*/ 1010958 h 2350439"/>
                      <a:gd name="connsiteX795" fmla="*/ 1234211 w 2350439"/>
                      <a:gd name="connsiteY795" fmla="*/ 1010958 h 2350439"/>
                      <a:gd name="connsiteX796" fmla="*/ 1234211 w 2350439"/>
                      <a:gd name="connsiteY796" fmla="*/ 1227861 h 2350439"/>
                      <a:gd name="connsiteX797" fmla="*/ 1339481 w 2350439"/>
                      <a:gd name="connsiteY797" fmla="*/ 1227861 h 2350439"/>
                      <a:gd name="connsiteX798" fmla="*/ 1339481 w 2350439"/>
                      <a:gd name="connsiteY798" fmla="*/ 1122578 h 2350439"/>
                      <a:gd name="connsiteX799" fmla="*/ 1234211 w 2350439"/>
                      <a:gd name="connsiteY799" fmla="*/ 1122578 h 2350439"/>
                      <a:gd name="connsiteX800" fmla="*/ 1234211 w 2350439"/>
                      <a:gd name="connsiteY800" fmla="*/ 1339481 h 2350439"/>
                      <a:gd name="connsiteX801" fmla="*/ 1339481 w 2350439"/>
                      <a:gd name="connsiteY801" fmla="*/ 1339481 h 2350439"/>
                      <a:gd name="connsiteX802" fmla="*/ 1339481 w 2350439"/>
                      <a:gd name="connsiteY802" fmla="*/ 1234211 h 2350439"/>
                      <a:gd name="connsiteX803" fmla="*/ 1234211 w 2350439"/>
                      <a:gd name="connsiteY803" fmla="*/ 1234211 h 2350439"/>
                      <a:gd name="connsiteX804" fmla="*/ 1234211 w 2350439"/>
                      <a:gd name="connsiteY804" fmla="*/ 1451102 h 2350439"/>
                      <a:gd name="connsiteX805" fmla="*/ 1339481 w 2350439"/>
                      <a:gd name="connsiteY805" fmla="*/ 1451102 h 2350439"/>
                      <a:gd name="connsiteX806" fmla="*/ 1339481 w 2350439"/>
                      <a:gd name="connsiteY806" fmla="*/ 1345831 h 2350439"/>
                      <a:gd name="connsiteX807" fmla="*/ 1234211 w 2350439"/>
                      <a:gd name="connsiteY807" fmla="*/ 1345831 h 2350439"/>
                      <a:gd name="connsiteX808" fmla="*/ 1234211 w 2350439"/>
                      <a:gd name="connsiteY808" fmla="*/ 1562735 h 2350439"/>
                      <a:gd name="connsiteX809" fmla="*/ 1339481 w 2350439"/>
                      <a:gd name="connsiteY809" fmla="*/ 1562735 h 2350439"/>
                      <a:gd name="connsiteX810" fmla="*/ 1339481 w 2350439"/>
                      <a:gd name="connsiteY810" fmla="*/ 1457452 h 2350439"/>
                      <a:gd name="connsiteX811" fmla="*/ 1234211 w 2350439"/>
                      <a:gd name="connsiteY811" fmla="*/ 1457452 h 2350439"/>
                      <a:gd name="connsiteX812" fmla="*/ 1234211 w 2350439"/>
                      <a:gd name="connsiteY812" fmla="*/ 1674355 h 2350439"/>
                      <a:gd name="connsiteX813" fmla="*/ 1339481 w 2350439"/>
                      <a:gd name="connsiteY813" fmla="*/ 1674355 h 2350439"/>
                      <a:gd name="connsiteX814" fmla="*/ 1339481 w 2350439"/>
                      <a:gd name="connsiteY814" fmla="*/ 1569085 h 2350439"/>
                      <a:gd name="connsiteX815" fmla="*/ 1234211 w 2350439"/>
                      <a:gd name="connsiteY815" fmla="*/ 1569085 h 2350439"/>
                      <a:gd name="connsiteX816" fmla="*/ 1234211 w 2350439"/>
                      <a:gd name="connsiteY816" fmla="*/ 1785975 h 2350439"/>
                      <a:gd name="connsiteX817" fmla="*/ 1339481 w 2350439"/>
                      <a:gd name="connsiteY817" fmla="*/ 1785975 h 2350439"/>
                      <a:gd name="connsiteX818" fmla="*/ 1339481 w 2350439"/>
                      <a:gd name="connsiteY818" fmla="*/ 1680705 h 2350439"/>
                      <a:gd name="connsiteX819" fmla="*/ 1234211 w 2350439"/>
                      <a:gd name="connsiteY819" fmla="*/ 1680705 h 2350439"/>
                      <a:gd name="connsiteX820" fmla="*/ 1234211 w 2350439"/>
                      <a:gd name="connsiteY820" fmla="*/ 1897596 h 2350439"/>
                      <a:gd name="connsiteX821" fmla="*/ 1339481 w 2350439"/>
                      <a:gd name="connsiteY821" fmla="*/ 1897596 h 2350439"/>
                      <a:gd name="connsiteX822" fmla="*/ 1339481 w 2350439"/>
                      <a:gd name="connsiteY822" fmla="*/ 1792325 h 2350439"/>
                      <a:gd name="connsiteX823" fmla="*/ 1234211 w 2350439"/>
                      <a:gd name="connsiteY823" fmla="*/ 1792325 h 2350439"/>
                      <a:gd name="connsiteX824" fmla="*/ 1234211 w 2350439"/>
                      <a:gd name="connsiteY824" fmla="*/ 2009229 h 2350439"/>
                      <a:gd name="connsiteX825" fmla="*/ 1339481 w 2350439"/>
                      <a:gd name="connsiteY825" fmla="*/ 2009229 h 2350439"/>
                      <a:gd name="connsiteX826" fmla="*/ 1339481 w 2350439"/>
                      <a:gd name="connsiteY826" fmla="*/ 1903946 h 2350439"/>
                      <a:gd name="connsiteX827" fmla="*/ 1234211 w 2350439"/>
                      <a:gd name="connsiteY827" fmla="*/ 1903946 h 2350439"/>
                      <a:gd name="connsiteX828" fmla="*/ 1234211 w 2350439"/>
                      <a:gd name="connsiteY828" fmla="*/ 2120849 h 2350439"/>
                      <a:gd name="connsiteX829" fmla="*/ 1339481 w 2350439"/>
                      <a:gd name="connsiteY829" fmla="*/ 2120849 h 2350439"/>
                      <a:gd name="connsiteX830" fmla="*/ 1339481 w 2350439"/>
                      <a:gd name="connsiteY830" fmla="*/ 2015579 h 2350439"/>
                      <a:gd name="connsiteX831" fmla="*/ 1234211 w 2350439"/>
                      <a:gd name="connsiteY831" fmla="*/ 2015579 h 2350439"/>
                      <a:gd name="connsiteX832" fmla="*/ 1234211 w 2350439"/>
                      <a:gd name="connsiteY832" fmla="*/ 2232469 h 2350439"/>
                      <a:gd name="connsiteX833" fmla="*/ 1339481 w 2350439"/>
                      <a:gd name="connsiteY833" fmla="*/ 2232469 h 2350439"/>
                      <a:gd name="connsiteX834" fmla="*/ 1339481 w 2350439"/>
                      <a:gd name="connsiteY834" fmla="*/ 2127199 h 2350439"/>
                      <a:gd name="connsiteX835" fmla="*/ 1234211 w 2350439"/>
                      <a:gd name="connsiteY835" fmla="*/ 2127199 h 2350439"/>
                      <a:gd name="connsiteX836" fmla="*/ 1234211 w 2350439"/>
                      <a:gd name="connsiteY836" fmla="*/ 2344089 h 2350439"/>
                      <a:gd name="connsiteX837" fmla="*/ 1339481 w 2350439"/>
                      <a:gd name="connsiteY837" fmla="*/ 2344089 h 2350439"/>
                      <a:gd name="connsiteX838" fmla="*/ 1339481 w 2350439"/>
                      <a:gd name="connsiteY838" fmla="*/ 2238819 h 2350439"/>
                      <a:gd name="connsiteX839" fmla="*/ 1234211 w 2350439"/>
                      <a:gd name="connsiteY839" fmla="*/ 2238819 h 2350439"/>
                      <a:gd name="connsiteX840" fmla="*/ 1122578 w 2350439"/>
                      <a:gd name="connsiteY840" fmla="*/ 111620 h 2350439"/>
                      <a:gd name="connsiteX841" fmla="*/ 1227861 w 2350439"/>
                      <a:gd name="connsiteY841" fmla="*/ 111620 h 2350439"/>
                      <a:gd name="connsiteX842" fmla="*/ 1227861 w 2350439"/>
                      <a:gd name="connsiteY842" fmla="*/ 6350 h 2350439"/>
                      <a:gd name="connsiteX843" fmla="*/ 1122578 w 2350439"/>
                      <a:gd name="connsiteY843" fmla="*/ 6350 h 2350439"/>
                      <a:gd name="connsiteX844" fmla="*/ 1122578 w 2350439"/>
                      <a:gd name="connsiteY844" fmla="*/ 223240 h 2350439"/>
                      <a:gd name="connsiteX845" fmla="*/ 1227861 w 2350439"/>
                      <a:gd name="connsiteY845" fmla="*/ 223240 h 2350439"/>
                      <a:gd name="connsiteX846" fmla="*/ 1227861 w 2350439"/>
                      <a:gd name="connsiteY846" fmla="*/ 117970 h 2350439"/>
                      <a:gd name="connsiteX847" fmla="*/ 1122578 w 2350439"/>
                      <a:gd name="connsiteY847" fmla="*/ 117970 h 2350439"/>
                      <a:gd name="connsiteX848" fmla="*/ 1122578 w 2350439"/>
                      <a:gd name="connsiteY848" fmla="*/ 334873 h 2350439"/>
                      <a:gd name="connsiteX849" fmla="*/ 1227861 w 2350439"/>
                      <a:gd name="connsiteY849" fmla="*/ 334873 h 2350439"/>
                      <a:gd name="connsiteX850" fmla="*/ 1227861 w 2350439"/>
                      <a:gd name="connsiteY850" fmla="*/ 229590 h 2350439"/>
                      <a:gd name="connsiteX851" fmla="*/ 1122578 w 2350439"/>
                      <a:gd name="connsiteY851" fmla="*/ 229590 h 2350439"/>
                      <a:gd name="connsiteX852" fmla="*/ 1122578 w 2350439"/>
                      <a:gd name="connsiteY852" fmla="*/ 446493 h 2350439"/>
                      <a:gd name="connsiteX853" fmla="*/ 1227861 w 2350439"/>
                      <a:gd name="connsiteY853" fmla="*/ 446493 h 2350439"/>
                      <a:gd name="connsiteX854" fmla="*/ 1227861 w 2350439"/>
                      <a:gd name="connsiteY854" fmla="*/ 341223 h 2350439"/>
                      <a:gd name="connsiteX855" fmla="*/ 1122578 w 2350439"/>
                      <a:gd name="connsiteY855" fmla="*/ 341223 h 2350439"/>
                      <a:gd name="connsiteX856" fmla="*/ 1122578 w 2350439"/>
                      <a:gd name="connsiteY856" fmla="*/ 558114 h 2350439"/>
                      <a:gd name="connsiteX857" fmla="*/ 1227861 w 2350439"/>
                      <a:gd name="connsiteY857" fmla="*/ 558114 h 2350439"/>
                      <a:gd name="connsiteX858" fmla="*/ 1227861 w 2350439"/>
                      <a:gd name="connsiteY858" fmla="*/ 452843 h 2350439"/>
                      <a:gd name="connsiteX859" fmla="*/ 1122578 w 2350439"/>
                      <a:gd name="connsiteY859" fmla="*/ 452843 h 2350439"/>
                      <a:gd name="connsiteX860" fmla="*/ 1122578 w 2350439"/>
                      <a:gd name="connsiteY860" fmla="*/ 669734 h 2350439"/>
                      <a:gd name="connsiteX861" fmla="*/ 1227861 w 2350439"/>
                      <a:gd name="connsiteY861" fmla="*/ 669734 h 2350439"/>
                      <a:gd name="connsiteX862" fmla="*/ 1227861 w 2350439"/>
                      <a:gd name="connsiteY862" fmla="*/ 564464 h 2350439"/>
                      <a:gd name="connsiteX863" fmla="*/ 1122578 w 2350439"/>
                      <a:gd name="connsiteY863" fmla="*/ 564464 h 2350439"/>
                      <a:gd name="connsiteX864" fmla="*/ 1122578 w 2350439"/>
                      <a:gd name="connsiteY864" fmla="*/ 781367 h 2350439"/>
                      <a:gd name="connsiteX865" fmla="*/ 1227861 w 2350439"/>
                      <a:gd name="connsiteY865" fmla="*/ 781367 h 2350439"/>
                      <a:gd name="connsiteX866" fmla="*/ 1227861 w 2350439"/>
                      <a:gd name="connsiteY866" fmla="*/ 676084 h 2350439"/>
                      <a:gd name="connsiteX867" fmla="*/ 1122578 w 2350439"/>
                      <a:gd name="connsiteY867" fmla="*/ 676084 h 2350439"/>
                      <a:gd name="connsiteX868" fmla="*/ 1122578 w 2350439"/>
                      <a:gd name="connsiteY868" fmla="*/ 892988 h 2350439"/>
                      <a:gd name="connsiteX869" fmla="*/ 1227861 w 2350439"/>
                      <a:gd name="connsiteY869" fmla="*/ 892988 h 2350439"/>
                      <a:gd name="connsiteX870" fmla="*/ 1227861 w 2350439"/>
                      <a:gd name="connsiteY870" fmla="*/ 787717 h 2350439"/>
                      <a:gd name="connsiteX871" fmla="*/ 1122578 w 2350439"/>
                      <a:gd name="connsiteY871" fmla="*/ 787717 h 2350439"/>
                      <a:gd name="connsiteX872" fmla="*/ 1122578 w 2350439"/>
                      <a:gd name="connsiteY872" fmla="*/ 1004608 h 2350439"/>
                      <a:gd name="connsiteX873" fmla="*/ 1227861 w 2350439"/>
                      <a:gd name="connsiteY873" fmla="*/ 1004608 h 2350439"/>
                      <a:gd name="connsiteX874" fmla="*/ 1227861 w 2350439"/>
                      <a:gd name="connsiteY874" fmla="*/ 899338 h 2350439"/>
                      <a:gd name="connsiteX875" fmla="*/ 1122578 w 2350439"/>
                      <a:gd name="connsiteY875" fmla="*/ 899338 h 2350439"/>
                      <a:gd name="connsiteX876" fmla="*/ 1122578 w 2350439"/>
                      <a:gd name="connsiteY876" fmla="*/ 1116228 h 2350439"/>
                      <a:gd name="connsiteX877" fmla="*/ 1227861 w 2350439"/>
                      <a:gd name="connsiteY877" fmla="*/ 1116228 h 2350439"/>
                      <a:gd name="connsiteX878" fmla="*/ 1227861 w 2350439"/>
                      <a:gd name="connsiteY878" fmla="*/ 1010958 h 2350439"/>
                      <a:gd name="connsiteX879" fmla="*/ 1122578 w 2350439"/>
                      <a:gd name="connsiteY879" fmla="*/ 1010958 h 2350439"/>
                      <a:gd name="connsiteX880" fmla="*/ 1122578 w 2350439"/>
                      <a:gd name="connsiteY880" fmla="*/ 1227861 h 2350439"/>
                      <a:gd name="connsiteX881" fmla="*/ 1227861 w 2350439"/>
                      <a:gd name="connsiteY881" fmla="*/ 1227861 h 2350439"/>
                      <a:gd name="connsiteX882" fmla="*/ 1227861 w 2350439"/>
                      <a:gd name="connsiteY882" fmla="*/ 1122578 h 2350439"/>
                      <a:gd name="connsiteX883" fmla="*/ 1122578 w 2350439"/>
                      <a:gd name="connsiteY883" fmla="*/ 1122578 h 2350439"/>
                      <a:gd name="connsiteX884" fmla="*/ 1122578 w 2350439"/>
                      <a:gd name="connsiteY884" fmla="*/ 1339481 h 2350439"/>
                      <a:gd name="connsiteX885" fmla="*/ 1227861 w 2350439"/>
                      <a:gd name="connsiteY885" fmla="*/ 1339481 h 2350439"/>
                      <a:gd name="connsiteX886" fmla="*/ 1227861 w 2350439"/>
                      <a:gd name="connsiteY886" fmla="*/ 1234211 h 2350439"/>
                      <a:gd name="connsiteX887" fmla="*/ 1122578 w 2350439"/>
                      <a:gd name="connsiteY887" fmla="*/ 1234211 h 2350439"/>
                      <a:gd name="connsiteX888" fmla="*/ 1122578 w 2350439"/>
                      <a:gd name="connsiteY888" fmla="*/ 1451102 h 2350439"/>
                      <a:gd name="connsiteX889" fmla="*/ 1227861 w 2350439"/>
                      <a:gd name="connsiteY889" fmla="*/ 1451102 h 2350439"/>
                      <a:gd name="connsiteX890" fmla="*/ 1227861 w 2350439"/>
                      <a:gd name="connsiteY890" fmla="*/ 1345831 h 2350439"/>
                      <a:gd name="connsiteX891" fmla="*/ 1122578 w 2350439"/>
                      <a:gd name="connsiteY891" fmla="*/ 1345831 h 2350439"/>
                      <a:gd name="connsiteX892" fmla="*/ 1122578 w 2350439"/>
                      <a:gd name="connsiteY892" fmla="*/ 1562735 h 2350439"/>
                      <a:gd name="connsiteX893" fmla="*/ 1227861 w 2350439"/>
                      <a:gd name="connsiteY893" fmla="*/ 1562735 h 2350439"/>
                      <a:gd name="connsiteX894" fmla="*/ 1227861 w 2350439"/>
                      <a:gd name="connsiteY894" fmla="*/ 1457452 h 2350439"/>
                      <a:gd name="connsiteX895" fmla="*/ 1122578 w 2350439"/>
                      <a:gd name="connsiteY895" fmla="*/ 1457452 h 2350439"/>
                      <a:gd name="connsiteX896" fmla="*/ 1122578 w 2350439"/>
                      <a:gd name="connsiteY896" fmla="*/ 1674355 h 2350439"/>
                      <a:gd name="connsiteX897" fmla="*/ 1227861 w 2350439"/>
                      <a:gd name="connsiteY897" fmla="*/ 1674355 h 2350439"/>
                      <a:gd name="connsiteX898" fmla="*/ 1227861 w 2350439"/>
                      <a:gd name="connsiteY898" fmla="*/ 1569085 h 2350439"/>
                      <a:gd name="connsiteX899" fmla="*/ 1122578 w 2350439"/>
                      <a:gd name="connsiteY899" fmla="*/ 1569085 h 2350439"/>
                      <a:gd name="connsiteX900" fmla="*/ 1122578 w 2350439"/>
                      <a:gd name="connsiteY900" fmla="*/ 1785975 h 2350439"/>
                      <a:gd name="connsiteX901" fmla="*/ 1227861 w 2350439"/>
                      <a:gd name="connsiteY901" fmla="*/ 1785975 h 2350439"/>
                      <a:gd name="connsiteX902" fmla="*/ 1227861 w 2350439"/>
                      <a:gd name="connsiteY902" fmla="*/ 1680705 h 2350439"/>
                      <a:gd name="connsiteX903" fmla="*/ 1122578 w 2350439"/>
                      <a:gd name="connsiteY903" fmla="*/ 1680705 h 2350439"/>
                      <a:gd name="connsiteX904" fmla="*/ 1122578 w 2350439"/>
                      <a:gd name="connsiteY904" fmla="*/ 1897596 h 2350439"/>
                      <a:gd name="connsiteX905" fmla="*/ 1227861 w 2350439"/>
                      <a:gd name="connsiteY905" fmla="*/ 1897596 h 2350439"/>
                      <a:gd name="connsiteX906" fmla="*/ 1227861 w 2350439"/>
                      <a:gd name="connsiteY906" fmla="*/ 1792325 h 2350439"/>
                      <a:gd name="connsiteX907" fmla="*/ 1122578 w 2350439"/>
                      <a:gd name="connsiteY907" fmla="*/ 1792325 h 2350439"/>
                      <a:gd name="connsiteX908" fmla="*/ 1122578 w 2350439"/>
                      <a:gd name="connsiteY908" fmla="*/ 2009229 h 2350439"/>
                      <a:gd name="connsiteX909" fmla="*/ 1227861 w 2350439"/>
                      <a:gd name="connsiteY909" fmla="*/ 2009229 h 2350439"/>
                      <a:gd name="connsiteX910" fmla="*/ 1227861 w 2350439"/>
                      <a:gd name="connsiteY910" fmla="*/ 1903946 h 2350439"/>
                      <a:gd name="connsiteX911" fmla="*/ 1122578 w 2350439"/>
                      <a:gd name="connsiteY911" fmla="*/ 1903946 h 2350439"/>
                      <a:gd name="connsiteX912" fmla="*/ 1122578 w 2350439"/>
                      <a:gd name="connsiteY912" fmla="*/ 2120849 h 2350439"/>
                      <a:gd name="connsiteX913" fmla="*/ 1227861 w 2350439"/>
                      <a:gd name="connsiteY913" fmla="*/ 2120849 h 2350439"/>
                      <a:gd name="connsiteX914" fmla="*/ 1227861 w 2350439"/>
                      <a:gd name="connsiteY914" fmla="*/ 2015579 h 2350439"/>
                      <a:gd name="connsiteX915" fmla="*/ 1122578 w 2350439"/>
                      <a:gd name="connsiteY915" fmla="*/ 2015579 h 2350439"/>
                      <a:gd name="connsiteX916" fmla="*/ 1122578 w 2350439"/>
                      <a:gd name="connsiteY916" fmla="*/ 2232469 h 2350439"/>
                      <a:gd name="connsiteX917" fmla="*/ 1227861 w 2350439"/>
                      <a:gd name="connsiteY917" fmla="*/ 2232469 h 2350439"/>
                      <a:gd name="connsiteX918" fmla="*/ 1227861 w 2350439"/>
                      <a:gd name="connsiteY918" fmla="*/ 2127199 h 2350439"/>
                      <a:gd name="connsiteX919" fmla="*/ 1122578 w 2350439"/>
                      <a:gd name="connsiteY919" fmla="*/ 2127199 h 2350439"/>
                      <a:gd name="connsiteX920" fmla="*/ 1122578 w 2350439"/>
                      <a:gd name="connsiteY920" fmla="*/ 2344089 h 2350439"/>
                      <a:gd name="connsiteX921" fmla="*/ 1227861 w 2350439"/>
                      <a:gd name="connsiteY921" fmla="*/ 2344089 h 2350439"/>
                      <a:gd name="connsiteX922" fmla="*/ 1227861 w 2350439"/>
                      <a:gd name="connsiteY922" fmla="*/ 2238819 h 2350439"/>
                      <a:gd name="connsiteX923" fmla="*/ 1122578 w 2350439"/>
                      <a:gd name="connsiteY923" fmla="*/ 2238819 h 2350439"/>
                      <a:gd name="connsiteX924" fmla="*/ 1010958 w 2350439"/>
                      <a:gd name="connsiteY924" fmla="*/ 111620 h 2350439"/>
                      <a:gd name="connsiteX925" fmla="*/ 1116228 w 2350439"/>
                      <a:gd name="connsiteY925" fmla="*/ 111620 h 2350439"/>
                      <a:gd name="connsiteX926" fmla="*/ 1116228 w 2350439"/>
                      <a:gd name="connsiteY926" fmla="*/ 6350 h 2350439"/>
                      <a:gd name="connsiteX927" fmla="*/ 1010958 w 2350439"/>
                      <a:gd name="connsiteY927" fmla="*/ 6350 h 2350439"/>
                      <a:gd name="connsiteX928" fmla="*/ 1010958 w 2350439"/>
                      <a:gd name="connsiteY928" fmla="*/ 223240 h 2350439"/>
                      <a:gd name="connsiteX929" fmla="*/ 1116228 w 2350439"/>
                      <a:gd name="connsiteY929" fmla="*/ 223240 h 2350439"/>
                      <a:gd name="connsiteX930" fmla="*/ 1116228 w 2350439"/>
                      <a:gd name="connsiteY930" fmla="*/ 117970 h 2350439"/>
                      <a:gd name="connsiteX931" fmla="*/ 1010958 w 2350439"/>
                      <a:gd name="connsiteY931" fmla="*/ 117970 h 2350439"/>
                      <a:gd name="connsiteX932" fmla="*/ 1010958 w 2350439"/>
                      <a:gd name="connsiteY932" fmla="*/ 334873 h 2350439"/>
                      <a:gd name="connsiteX933" fmla="*/ 1116228 w 2350439"/>
                      <a:gd name="connsiteY933" fmla="*/ 334873 h 2350439"/>
                      <a:gd name="connsiteX934" fmla="*/ 1116228 w 2350439"/>
                      <a:gd name="connsiteY934" fmla="*/ 229590 h 2350439"/>
                      <a:gd name="connsiteX935" fmla="*/ 1010958 w 2350439"/>
                      <a:gd name="connsiteY935" fmla="*/ 229590 h 2350439"/>
                      <a:gd name="connsiteX936" fmla="*/ 1010958 w 2350439"/>
                      <a:gd name="connsiteY936" fmla="*/ 446493 h 2350439"/>
                      <a:gd name="connsiteX937" fmla="*/ 1116228 w 2350439"/>
                      <a:gd name="connsiteY937" fmla="*/ 446493 h 2350439"/>
                      <a:gd name="connsiteX938" fmla="*/ 1116228 w 2350439"/>
                      <a:gd name="connsiteY938" fmla="*/ 341223 h 2350439"/>
                      <a:gd name="connsiteX939" fmla="*/ 1010958 w 2350439"/>
                      <a:gd name="connsiteY939" fmla="*/ 341223 h 2350439"/>
                      <a:gd name="connsiteX940" fmla="*/ 1010958 w 2350439"/>
                      <a:gd name="connsiteY940" fmla="*/ 558114 h 2350439"/>
                      <a:gd name="connsiteX941" fmla="*/ 1116228 w 2350439"/>
                      <a:gd name="connsiteY941" fmla="*/ 558114 h 2350439"/>
                      <a:gd name="connsiteX942" fmla="*/ 1116228 w 2350439"/>
                      <a:gd name="connsiteY942" fmla="*/ 452843 h 2350439"/>
                      <a:gd name="connsiteX943" fmla="*/ 1010958 w 2350439"/>
                      <a:gd name="connsiteY943" fmla="*/ 452843 h 2350439"/>
                      <a:gd name="connsiteX944" fmla="*/ 1010958 w 2350439"/>
                      <a:gd name="connsiteY944" fmla="*/ 669734 h 2350439"/>
                      <a:gd name="connsiteX945" fmla="*/ 1116228 w 2350439"/>
                      <a:gd name="connsiteY945" fmla="*/ 669734 h 2350439"/>
                      <a:gd name="connsiteX946" fmla="*/ 1116228 w 2350439"/>
                      <a:gd name="connsiteY946" fmla="*/ 564464 h 2350439"/>
                      <a:gd name="connsiteX947" fmla="*/ 1010958 w 2350439"/>
                      <a:gd name="connsiteY947" fmla="*/ 564464 h 2350439"/>
                      <a:gd name="connsiteX948" fmla="*/ 1010958 w 2350439"/>
                      <a:gd name="connsiteY948" fmla="*/ 781367 h 2350439"/>
                      <a:gd name="connsiteX949" fmla="*/ 1116228 w 2350439"/>
                      <a:gd name="connsiteY949" fmla="*/ 781367 h 2350439"/>
                      <a:gd name="connsiteX950" fmla="*/ 1116228 w 2350439"/>
                      <a:gd name="connsiteY950" fmla="*/ 676084 h 2350439"/>
                      <a:gd name="connsiteX951" fmla="*/ 1010958 w 2350439"/>
                      <a:gd name="connsiteY951" fmla="*/ 676084 h 2350439"/>
                      <a:gd name="connsiteX952" fmla="*/ 1010958 w 2350439"/>
                      <a:gd name="connsiteY952" fmla="*/ 892988 h 2350439"/>
                      <a:gd name="connsiteX953" fmla="*/ 1116228 w 2350439"/>
                      <a:gd name="connsiteY953" fmla="*/ 892988 h 2350439"/>
                      <a:gd name="connsiteX954" fmla="*/ 1116228 w 2350439"/>
                      <a:gd name="connsiteY954" fmla="*/ 787717 h 2350439"/>
                      <a:gd name="connsiteX955" fmla="*/ 1010958 w 2350439"/>
                      <a:gd name="connsiteY955" fmla="*/ 787717 h 2350439"/>
                      <a:gd name="connsiteX956" fmla="*/ 1010958 w 2350439"/>
                      <a:gd name="connsiteY956" fmla="*/ 1004608 h 2350439"/>
                      <a:gd name="connsiteX957" fmla="*/ 1116228 w 2350439"/>
                      <a:gd name="connsiteY957" fmla="*/ 1004608 h 2350439"/>
                      <a:gd name="connsiteX958" fmla="*/ 1116228 w 2350439"/>
                      <a:gd name="connsiteY958" fmla="*/ 899338 h 2350439"/>
                      <a:gd name="connsiteX959" fmla="*/ 1010958 w 2350439"/>
                      <a:gd name="connsiteY959" fmla="*/ 899338 h 2350439"/>
                      <a:gd name="connsiteX960" fmla="*/ 1010958 w 2350439"/>
                      <a:gd name="connsiteY960" fmla="*/ 1116228 h 2350439"/>
                      <a:gd name="connsiteX961" fmla="*/ 1116228 w 2350439"/>
                      <a:gd name="connsiteY961" fmla="*/ 1116228 h 2350439"/>
                      <a:gd name="connsiteX962" fmla="*/ 1116228 w 2350439"/>
                      <a:gd name="connsiteY962" fmla="*/ 1010958 h 2350439"/>
                      <a:gd name="connsiteX963" fmla="*/ 1010958 w 2350439"/>
                      <a:gd name="connsiteY963" fmla="*/ 1010958 h 2350439"/>
                      <a:gd name="connsiteX964" fmla="*/ 1010958 w 2350439"/>
                      <a:gd name="connsiteY964" fmla="*/ 1227861 h 2350439"/>
                      <a:gd name="connsiteX965" fmla="*/ 1116228 w 2350439"/>
                      <a:gd name="connsiteY965" fmla="*/ 1227861 h 2350439"/>
                      <a:gd name="connsiteX966" fmla="*/ 1116228 w 2350439"/>
                      <a:gd name="connsiteY966" fmla="*/ 1122578 h 2350439"/>
                      <a:gd name="connsiteX967" fmla="*/ 1010958 w 2350439"/>
                      <a:gd name="connsiteY967" fmla="*/ 1122578 h 2350439"/>
                      <a:gd name="connsiteX968" fmla="*/ 1010958 w 2350439"/>
                      <a:gd name="connsiteY968" fmla="*/ 1339481 h 2350439"/>
                      <a:gd name="connsiteX969" fmla="*/ 1116228 w 2350439"/>
                      <a:gd name="connsiteY969" fmla="*/ 1339481 h 2350439"/>
                      <a:gd name="connsiteX970" fmla="*/ 1116228 w 2350439"/>
                      <a:gd name="connsiteY970" fmla="*/ 1234211 h 2350439"/>
                      <a:gd name="connsiteX971" fmla="*/ 1010958 w 2350439"/>
                      <a:gd name="connsiteY971" fmla="*/ 1234211 h 2350439"/>
                      <a:gd name="connsiteX972" fmla="*/ 1010958 w 2350439"/>
                      <a:gd name="connsiteY972" fmla="*/ 1451102 h 2350439"/>
                      <a:gd name="connsiteX973" fmla="*/ 1116228 w 2350439"/>
                      <a:gd name="connsiteY973" fmla="*/ 1451102 h 2350439"/>
                      <a:gd name="connsiteX974" fmla="*/ 1116228 w 2350439"/>
                      <a:gd name="connsiteY974" fmla="*/ 1345831 h 2350439"/>
                      <a:gd name="connsiteX975" fmla="*/ 1010958 w 2350439"/>
                      <a:gd name="connsiteY975" fmla="*/ 1345831 h 2350439"/>
                      <a:gd name="connsiteX976" fmla="*/ 1010958 w 2350439"/>
                      <a:gd name="connsiteY976" fmla="*/ 1562735 h 2350439"/>
                      <a:gd name="connsiteX977" fmla="*/ 1116228 w 2350439"/>
                      <a:gd name="connsiteY977" fmla="*/ 1562735 h 2350439"/>
                      <a:gd name="connsiteX978" fmla="*/ 1116228 w 2350439"/>
                      <a:gd name="connsiteY978" fmla="*/ 1457452 h 2350439"/>
                      <a:gd name="connsiteX979" fmla="*/ 1010958 w 2350439"/>
                      <a:gd name="connsiteY979" fmla="*/ 1457452 h 2350439"/>
                      <a:gd name="connsiteX980" fmla="*/ 1010958 w 2350439"/>
                      <a:gd name="connsiteY980" fmla="*/ 1674355 h 2350439"/>
                      <a:gd name="connsiteX981" fmla="*/ 1116228 w 2350439"/>
                      <a:gd name="connsiteY981" fmla="*/ 1674355 h 2350439"/>
                      <a:gd name="connsiteX982" fmla="*/ 1116228 w 2350439"/>
                      <a:gd name="connsiteY982" fmla="*/ 1569085 h 2350439"/>
                      <a:gd name="connsiteX983" fmla="*/ 1010958 w 2350439"/>
                      <a:gd name="connsiteY983" fmla="*/ 1569085 h 2350439"/>
                      <a:gd name="connsiteX984" fmla="*/ 1010958 w 2350439"/>
                      <a:gd name="connsiteY984" fmla="*/ 1785975 h 2350439"/>
                      <a:gd name="connsiteX985" fmla="*/ 1116228 w 2350439"/>
                      <a:gd name="connsiteY985" fmla="*/ 1785975 h 2350439"/>
                      <a:gd name="connsiteX986" fmla="*/ 1116228 w 2350439"/>
                      <a:gd name="connsiteY986" fmla="*/ 1680705 h 2350439"/>
                      <a:gd name="connsiteX987" fmla="*/ 1010958 w 2350439"/>
                      <a:gd name="connsiteY987" fmla="*/ 1680705 h 2350439"/>
                      <a:gd name="connsiteX988" fmla="*/ 1010958 w 2350439"/>
                      <a:gd name="connsiteY988" fmla="*/ 1897596 h 2350439"/>
                      <a:gd name="connsiteX989" fmla="*/ 1116228 w 2350439"/>
                      <a:gd name="connsiteY989" fmla="*/ 1897596 h 2350439"/>
                      <a:gd name="connsiteX990" fmla="*/ 1116228 w 2350439"/>
                      <a:gd name="connsiteY990" fmla="*/ 1792325 h 2350439"/>
                      <a:gd name="connsiteX991" fmla="*/ 1010958 w 2350439"/>
                      <a:gd name="connsiteY991" fmla="*/ 1792325 h 2350439"/>
                      <a:gd name="connsiteX992" fmla="*/ 1010958 w 2350439"/>
                      <a:gd name="connsiteY992" fmla="*/ 2009229 h 2350439"/>
                      <a:gd name="connsiteX993" fmla="*/ 1116228 w 2350439"/>
                      <a:gd name="connsiteY993" fmla="*/ 2009229 h 2350439"/>
                      <a:gd name="connsiteX994" fmla="*/ 1116228 w 2350439"/>
                      <a:gd name="connsiteY994" fmla="*/ 1903946 h 2350439"/>
                      <a:gd name="connsiteX995" fmla="*/ 1010958 w 2350439"/>
                      <a:gd name="connsiteY995" fmla="*/ 1903946 h 2350439"/>
                      <a:gd name="connsiteX996" fmla="*/ 1010958 w 2350439"/>
                      <a:gd name="connsiteY996" fmla="*/ 2120849 h 2350439"/>
                      <a:gd name="connsiteX997" fmla="*/ 1116228 w 2350439"/>
                      <a:gd name="connsiteY997" fmla="*/ 2120849 h 2350439"/>
                      <a:gd name="connsiteX998" fmla="*/ 1116228 w 2350439"/>
                      <a:gd name="connsiteY998" fmla="*/ 2015579 h 2350439"/>
                      <a:gd name="connsiteX999" fmla="*/ 1010958 w 2350439"/>
                      <a:gd name="connsiteY999" fmla="*/ 2015579 h 2350439"/>
                      <a:gd name="connsiteX1000" fmla="*/ 1010958 w 2350439"/>
                      <a:gd name="connsiteY1000" fmla="*/ 2232469 h 2350439"/>
                      <a:gd name="connsiteX1001" fmla="*/ 1116228 w 2350439"/>
                      <a:gd name="connsiteY1001" fmla="*/ 2232469 h 2350439"/>
                      <a:gd name="connsiteX1002" fmla="*/ 1116228 w 2350439"/>
                      <a:gd name="connsiteY1002" fmla="*/ 2127199 h 2350439"/>
                      <a:gd name="connsiteX1003" fmla="*/ 1010958 w 2350439"/>
                      <a:gd name="connsiteY1003" fmla="*/ 2127199 h 2350439"/>
                      <a:gd name="connsiteX1004" fmla="*/ 1010958 w 2350439"/>
                      <a:gd name="connsiteY1004" fmla="*/ 2344089 h 2350439"/>
                      <a:gd name="connsiteX1005" fmla="*/ 1116228 w 2350439"/>
                      <a:gd name="connsiteY1005" fmla="*/ 2344089 h 2350439"/>
                      <a:gd name="connsiteX1006" fmla="*/ 1116228 w 2350439"/>
                      <a:gd name="connsiteY1006" fmla="*/ 2238819 h 2350439"/>
                      <a:gd name="connsiteX1007" fmla="*/ 1010958 w 2350439"/>
                      <a:gd name="connsiteY1007" fmla="*/ 2238819 h 2350439"/>
                      <a:gd name="connsiteX1008" fmla="*/ 899337 w 2350439"/>
                      <a:gd name="connsiteY1008" fmla="*/ 111620 h 2350439"/>
                      <a:gd name="connsiteX1009" fmla="*/ 1004608 w 2350439"/>
                      <a:gd name="connsiteY1009" fmla="*/ 111620 h 2350439"/>
                      <a:gd name="connsiteX1010" fmla="*/ 1004608 w 2350439"/>
                      <a:gd name="connsiteY1010" fmla="*/ 6350 h 2350439"/>
                      <a:gd name="connsiteX1011" fmla="*/ 899337 w 2350439"/>
                      <a:gd name="connsiteY1011" fmla="*/ 6350 h 2350439"/>
                      <a:gd name="connsiteX1012" fmla="*/ 899337 w 2350439"/>
                      <a:gd name="connsiteY1012" fmla="*/ 223240 h 2350439"/>
                      <a:gd name="connsiteX1013" fmla="*/ 1004608 w 2350439"/>
                      <a:gd name="connsiteY1013" fmla="*/ 223240 h 2350439"/>
                      <a:gd name="connsiteX1014" fmla="*/ 1004608 w 2350439"/>
                      <a:gd name="connsiteY1014" fmla="*/ 117970 h 2350439"/>
                      <a:gd name="connsiteX1015" fmla="*/ 899337 w 2350439"/>
                      <a:gd name="connsiteY1015" fmla="*/ 117970 h 2350439"/>
                      <a:gd name="connsiteX1016" fmla="*/ 899337 w 2350439"/>
                      <a:gd name="connsiteY1016" fmla="*/ 334873 h 2350439"/>
                      <a:gd name="connsiteX1017" fmla="*/ 1004608 w 2350439"/>
                      <a:gd name="connsiteY1017" fmla="*/ 334873 h 2350439"/>
                      <a:gd name="connsiteX1018" fmla="*/ 1004608 w 2350439"/>
                      <a:gd name="connsiteY1018" fmla="*/ 229590 h 2350439"/>
                      <a:gd name="connsiteX1019" fmla="*/ 899337 w 2350439"/>
                      <a:gd name="connsiteY1019" fmla="*/ 229590 h 2350439"/>
                      <a:gd name="connsiteX1020" fmla="*/ 899337 w 2350439"/>
                      <a:gd name="connsiteY1020" fmla="*/ 446493 h 2350439"/>
                      <a:gd name="connsiteX1021" fmla="*/ 1004608 w 2350439"/>
                      <a:gd name="connsiteY1021" fmla="*/ 446493 h 2350439"/>
                      <a:gd name="connsiteX1022" fmla="*/ 1004608 w 2350439"/>
                      <a:gd name="connsiteY1022" fmla="*/ 341223 h 2350439"/>
                      <a:gd name="connsiteX1023" fmla="*/ 899337 w 2350439"/>
                      <a:gd name="connsiteY1023" fmla="*/ 341223 h 2350439"/>
                      <a:gd name="connsiteX1024" fmla="*/ 899337 w 2350439"/>
                      <a:gd name="connsiteY1024" fmla="*/ 558114 h 2350439"/>
                      <a:gd name="connsiteX1025" fmla="*/ 1004608 w 2350439"/>
                      <a:gd name="connsiteY1025" fmla="*/ 558114 h 2350439"/>
                      <a:gd name="connsiteX1026" fmla="*/ 1004608 w 2350439"/>
                      <a:gd name="connsiteY1026" fmla="*/ 452843 h 2350439"/>
                      <a:gd name="connsiteX1027" fmla="*/ 899337 w 2350439"/>
                      <a:gd name="connsiteY1027" fmla="*/ 452843 h 2350439"/>
                      <a:gd name="connsiteX1028" fmla="*/ 899337 w 2350439"/>
                      <a:gd name="connsiteY1028" fmla="*/ 669734 h 2350439"/>
                      <a:gd name="connsiteX1029" fmla="*/ 1004608 w 2350439"/>
                      <a:gd name="connsiteY1029" fmla="*/ 669734 h 2350439"/>
                      <a:gd name="connsiteX1030" fmla="*/ 1004608 w 2350439"/>
                      <a:gd name="connsiteY1030" fmla="*/ 564464 h 2350439"/>
                      <a:gd name="connsiteX1031" fmla="*/ 899337 w 2350439"/>
                      <a:gd name="connsiteY1031" fmla="*/ 564464 h 2350439"/>
                      <a:gd name="connsiteX1032" fmla="*/ 899337 w 2350439"/>
                      <a:gd name="connsiteY1032" fmla="*/ 781367 h 2350439"/>
                      <a:gd name="connsiteX1033" fmla="*/ 1004608 w 2350439"/>
                      <a:gd name="connsiteY1033" fmla="*/ 781367 h 2350439"/>
                      <a:gd name="connsiteX1034" fmla="*/ 1004608 w 2350439"/>
                      <a:gd name="connsiteY1034" fmla="*/ 676084 h 2350439"/>
                      <a:gd name="connsiteX1035" fmla="*/ 899337 w 2350439"/>
                      <a:gd name="connsiteY1035" fmla="*/ 676084 h 2350439"/>
                      <a:gd name="connsiteX1036" fmla="*/ 899337 w 2350439"/>
                      <a:gd name="connsiteY1036" fmla="*/ 892988 h 2350439"/>
                      <a:gd name="connsiteX1037" fmla="*/ 1004608 w 2350439"/>
                      <a:gd name="connsiteY1037" fmla="*/ 892988 h 2350439"/>
                      <a:gd name="connsiteX1038" fmla="*/ 1004608 w 2350439"/>
                      <a:gd name="connsiteY1038" fmla="*/ 787717 h 2350439"/>
                      <a:gd name="connsiteX1039" fmla="*/ 899337 w 2350439"/>
                      <a:gd name="connsiteY1039" fmla="*/ 787717 h 2350439"/>
                      <a:gd name="connsiteX1040" fmla="*/ 899337 w 2350439"/>
                      <a:gd name="connsiteY1040" fmla="*/ 1004608 h 2350439"/>
                      <a:gd name="connsiteX1041" fmla="*/ 1004608 w 2350439"/>
                      <a:gd name="connsiteY1041" fmla="*/ 1004608 h 2350439"/>
                      <a:gd name="connsiteX1042" fmla="*/ 1004608 w 2350439"/>
                      <a:gd name="connsiteY1042" fmla="*/ 899338 h 2350439"/>
                      <a:gd name="connsiteX1043" fmla="*/ 899337 w 2350439"/>
                      <a:gd name="connsiteY1043" fmla="*/ 899338 h 2350439"/>
                      <a:gd name="connsiteX1044" fmla="*/ 899337 w 2350439"/>
                      <a:gd name="connsiteY1044" fmla="*/ 1116228 h 2350439"/>
                      <a:gd name="connsiteX1045" fmla="*/ 1004608 w 2350439"/>
                      <a:gd name="connsiteY1045" fmla="*/ 1116228 h 2350439"/>
                      <a:gd name="connsiteX1046" fmla="*/ 1004608 w 2350439"/>
                      <a:gd name="connsiteY1046" fmla="*/ 1010958 h 2350439"/>
                      <a:gd name="connsiteX1047" fmla="*/ 899337 w 2350439"/>
                      <a:gd name="connsiteY1047" fmla="*/ 1010958 h 2350439"/>
                      <a:gd name="connsiteX1048" fmla="*/ 899337 w 2350439"/>
                      <a:gd name="connsiteY1048" fmla="*/ 1227861 h 2350439"/>
                      <a:gd name="connsiteX1049" fmla="*/ 1004608 w 2350439"/>
                      <a:gd name="connsiteY1049" fmla="*/ 1227861 h 2350439"/>
                      <a:gd name="connsiteX1050" fmla="*/ 1004608 w 2350439"/>
                      <a:gd name="connsiteY1050" fmla="*/ 1122578 h 2350439"/>
                      <a:gd name="connsiteX1051" fmla="*/ 899337 w 2350439"/>
                      <a:gd name="connsiteY1051" fmla="*/ 1122578 h 2350439"/>
                      <a:gd name="connsiteX1052" fmla="*/ 899337 w 2350439"/>
                      <a:gd name="connsiteY1052" fmla="*/ 1339481 h 2350439"/>
                      <a:gd name="connsiteX1053" fmla="*/ 1004608 w 2350439"/>
                      <a:gd name="connsiteY1053" fmla="*/ 1339481 h 2350439"/>
                      <a:gd name="connsiteX1054" fmla="*/ 1004608 w 2350439"/>
                      <a:gd name="connsiteY1054" fmla="*/ 1234211 h 2350439"/>
                      <a:gd name="connsiteX1055" fmla="*/ 899337 w 2350439"/>
                      <a:gd name="connsiteY1055" fmla="*/ 1234211 h 2350439"/>
                      <a:gd name="connsiteX1056" fmla="*/ 899337 w 2350439"/>
                      <a:gd name="connsiteY1056" fmla="*/ 1451102 h 2350439"/>
                      <a:gd name="connsiteX1057" fmla="*/ 1004608 w 2350439"/>
                      <a:gd name="connsiteY1057" fmla="*/ 1451102 h 2350439"/>
                      <a:gd name="connsiteX1058" fmla="*/ 1004608 w 2350439"/>
                      <a:gd name="connsiteY1058" fmla="*/ 1345831 h 2350439"/>
                      <a:gd name="connsiteX1059" fmla="*/ 899337 w 2350439"/>
                      <a:gd name="connsiteY1059" fmla="*/ 1345831 h 2350439"/>
                      <a:gd name="connsiteX1060" fmla="*/ 899337 w 2350439"/>
                      <a:gd name="connsiteY1060" fmla="*/ 1562735 h 2350439"/>
                      <a:gd name="connsiteX1061" fmla="*/ 1004608 w 2350439"/>
                      <a:gd name="connsiteY1061" fmla="*/ 1562735 h 2350439"/>
                      <a:gd name="connsiteX1062" fmla="*/ 1004608 w 2350439"/>
                      <a:gd name="connsiteY1062" fmla="*/ 1457452 h 2350439"/>
                      <a:gd name="connsiteX1063" fmla="*/ 899337 w 2350439"/>
                      <a:gd name="connsiteY1063" fmla="*/ 1457452 h 2350439"/>
                      <a:gd name="connsiteX1064" fmla="*/ 899337 w 2350439"/>
                      <a:gd name="connsiteY1064" fmla="*/ 1674355 h 2350439"/>
                      <a:gd name="connsiteX1065" fmla="*/ 1004608 w 2350439"/>
                      <a:gd name="connsiteY1065" fmla="*/ 1674355 h 2350439"/>
                      <a:gd name="connsiteX1066" fmla="*/ 1004608 w 2350439"/>
                      <a:gd name="connsiteY1066" fmla="*/ 1569085 h 2350439"/>
                      <a:gd name="connsiteX1067" fmla="*/ 899337 w 2350439"/>
                      <a:gd name="connsiteY1067" fmla="*/ 1569085 h 2350439"/>
                      <a:gd name="connsiteX1068" fmla="*/ 899337 w 2350439"/>
                      <a:gd name="connsiteY1068" fmla="*/ 1785975 h 2350439"/>
                      <a:gd name="connsiteX1069" fmla="*/ 1004608 w 2350439"/>
                      <a:gd name="connsiteY1069" fmla="*/ 1785975 h 2350439"/>
                      <a:gd name="connsiteX1070" fmla="*/ 1004608 w 2350439"/>
                      <a:gd name="connsiteY1070" fmla="*/ 1680705 h 2350439"/>
                      <a:gd name="connsiteX1071" fmla="*/ 899337 w 2350439"/>
                      <a:gd name="connsiteY1071" fmla="*/ 1680705 h 2350439"/>
                      <a:gd name="connsiteX1072" fmla="*/ 899337 w 2350439"/>
                      <a:gd name="connsiteY1072" fmla="*/ 1897596 h 2350439"/>
                      <a:gd name="connsiteX1073" fmla="*/ 1004608 w 2350439"/>
                      <a:gd name="connsiteY1073" fmla="*/ 1897596 h 2350439"/>
                      <a:gd name="connsiteX1074" fmla="*/ 1004608 w 2350439"/>
                      <a:gd name="connsiteY1074" fmla="*/ 1792325 h 2350439"/>
                      <a:gd name="connsiteX1075" fmla="*/ 899337 w 2350439"/>
                      <a:gd name="connsiteY1075" fmla="*/ 1792325 h 2350439"/>
                      <a:gd name="connsiteX1076" fmla="*/ 899337 w 2350439"/>
                      <a:gd name="connsiteY1076" fmla="*/ 2009229 h 2350439"/>
                      <a:gd name="connsiteX1077" fmla="*/ 1004608 w 2350439"/>
                      <a:gd name="connsiteY1077" fmla="*/ 2009229 h 2350439"/>
                      <a:gd name="connsiteX1078" fmla="*/ 1004608 w 2350439"/>
                      <a:gd name="connsiteY1078" fmla="*/ 1903946 h 2350439"/>
                      <a:gd name="connsiteX1079" fmla="*/ 899337 w 2350439"/>
                      <a:gd name="connsiteY1079" fmla="*/ 1903946 h 2350439"/>
                      <a:gd name="connsiteX1080" fmla="*/ 899337 w 2350439"/>
                      <a:gd name="connsiteY1080" fmla="*/ 2120849 h 2350439"/>
                      <a:gd name="connsiteX1081" fmla="*/ 1004608 w 2350439"/>
                      <a:gd name="connsiteY1081" fmla="*/ 2120849 h 2350439"/>
                      <a:gd name="connsiteX1082" fmla="*/ 1004608 w 2350439"/>
                      <a:gd name="connsiteY1082" fmla="*/ 2015579 h 2350439"/>
                      <a:gd name="connsiteX1083" fmla="*/ 899337 w 2350439"/>
                      <a:gd name="connsiteY1083" fmla="*/ 2015579 h 2350439"/>
                      <a:gd name="connsiteX1084" fmla="*/ 899337 w 2350439"/>
                      <a:gd name="connsiteY1084" fmla="*/ 2232469 h 2350439"/>
                      <a:gd name="connsiteX1085" fmla="*/ 1004608 w 2350439"/>
                      <a:gd name="connsiteY1085" fmla="*/ 2232469 h 2350439"/>
                      <a:gd name="connsiteX1086" fmla="*/ 1004608 w 2350439"/>
                      <a:gd name="connsiteY1086" fmla="*/ 2127199 h 2350439"/>
                      <a:gd name="connsiteX1087" fmla="*/ 899337 w 2350439"/>
                      <a:gd name="connsiteY1087" fmla="*/ 2127199 h 2350439"/>
                      <a:gd name="connsiteX1088" fmla="*/ 899337 w 2350439"/>
                      <a:gd name="connsiteY1088" fmla="*/ 2344089 h 2350439"/>
                      <a:gd name="connsiteX1089" fmla="*/ 1004608 w 2350439"/>
                      <a:gd name="connsiteY1089" fmla="*/ 2344089 h 2350439"/>
                      <a:gd name="connsiteX1090" fmla="*/ 1004608 w 2350439"/>
                      <a:gd name="connsiteY1090" fmla="*/ 2238819 h 2350439"/>
                      <a:gd name="connsiteX1091" fmla="*/ 899337 w 2350439"/>
                      <a:gd name="connsiteY1091" fmla="*/ 2238819 h 2350439"/>
                      <a:gd name="connsiteX1092" fmla="*/ 787704 w 2350439"/>
                      <a:gd name="connsiteY1092" fmla="*/ 111620 h 2350439"/>
                      <a:gd name="connsiteX1093" fmla="*/ 892987 w 2350439"/>
                      <a:gd name="connsiteY1093" fmla="*/ 111620 h 2350439"/>
                      <a:gd name="connsiteX1094" fmla="*/ 892987 w 2350439"/>
                      <a:gd name="connsiteY1094" fmla="*/ 6350 h 2350439"/>
                      <a:gd name="connsiteX1095" fmla="*/ 787704 w 2350439"/>
                      <a:gd name="connsiteY1095" fmla="*/ 6350 h 2350439"/>
                      <a:gd name="connsiteX1096" fmla="*/ 787704 w 2350439"/>
                      <a:gd name="connsiteY1096" fmla="*/ 223240 h 2350439"/>
                      <a:gd name="connsiteX1097" fmla="*/ 892987 w 2350439"/>
                      <a:gd name="connsiteY1097" fmla="*/ 223240 h 2350439"/>
                      <a:gd name="connsiteX1098" fmla="*/ 892987 w 2350439"/>
                      <a:gd name="connsiteY1098" fmla="*/ 117970 h 2350439"/>
                      <a:gd name="connsiteX1099" fmla="*/ 787704 w 2350439"/>
                      <a:gd name="connsiteY1099" fmla="*/ 117970 h 2350439"/>
                      <a:gd name="connsiteX1100" fmla="*/ 787704 w 2350439"/>
                      <a:gd name="connsiteY1100" fmla="*/ 334873 h 2350439"/>
                      <a:gd name="connsiteX1101" fmla="*/ 892987 w 2350439"/>
                      <a:gd name="connsiteY1101" fmla="*/ 334873 h 2350439"/>
                      <a:gd name="connsiteX1102" fmla="*/ 892987 w 2350439"/>
                      <a:gd name="connsiteY1102" fmla="*/ 229590 h 2350439"/>
                      <a:gd name="connsiteX1103" fmla="*/ 787704 w 2350439"/>
                      <a:gd name="connsiteY1103" fmla="*/ 229590 h 2350439"/>
                      <a:gd name="connsiteX1104" fmla="*/ 787704 w 2350439"/>
                      <a:gd name="connsiteY1104" fmla="*/ 446493 h 2350439"/>
                      <a:gd name="connsiteX1105" fmla="*/ 892987 w 2350439"/>
                      <a:gd name="connsiteY1105" fmla="*/ 446493 h 2350439"/>
                      <a:gd name="connsiteX1106" fmla="*/ 892987 w 2350439"/>
                      <a:gd name="connsiteY1106" fmla="*/ 341223 h 2350439"/>
                      <a:gd name="connsiteX1107" fmla="*/ 787704 w 2350439"/>
                      <a:gd name="connsiteY1107" fmla="*/ 341223 h 2350439"/>
                      <a:gd name="connsiteX1108" fmla="*/ 787704 w 2350439"/>
                      <a:gd name="connsiteY1108" fmla="*/ 558114 h 2350439"/>
                      <a:gd name="connsiteX1109" fmla="*/ 892987 w 2350439"/>
                      <a:gd name="connsiteY1109" fmla="*/ 558114 h 2350439"/>
                      <a:gd name="connsiteX1110" fmla="*/ 892987 w 2350439"/>
                      <a:gd name="connsiteY1110" fmla="*/ 452843 h 2350439"/>
                      <a:gd name="connsiteX1111" fmla="*/ 787704 w 2350439"/>
                      <a:gd name="connsiteY1111" fmla="*/ 452843 h 2350439"/>
                      <a:gd name="connsiteX1112" fmla="*/ 787704 w 2350439"/>
                      <a:gd name="connsiteY1112" fmla="*/ 669734 h 2350439"/>
                      <a:gd name="connsiteX1113" fmla="*/ 892987 w 2350439"/>
                      <a:gd name="connsiteY1113" fmla="*/ 669734 h 2350439"/>
                      <a:gd name="connsiteX1114" fmla="*/ 892987 w 2350439"/>
                      <a:gd name="connsiteY1114" fmla="*/ 564464 h 2350439"/>
                      <a:gd name="connsiteX1115" fmla="*/ 787704 w 2350439"/>
                      <a:gd name="connsiteY1115" fmla="*/ 564464 h 2350439"/>
                      <a:gd name="connsiteX1116" fmla="*/ 787704 w 2350439"/>
                      <a:gd name="connsiteY1116" fmla="*/ 781367 h 2350439"/>
                      <a:gd name="connsiteX1117" fmla="*/ 892987 w 2350439"/>
                      <a:gd name="connsiteY1117" fmla="*/ 781367 h 2350439"/>
                      <a:gd name="connsiteX1118" fmla="*/ 892987 w 2350439"/>
                      <a:gd name="connsiteY1118" fmla="*/ 676084 h 2350439"/>
                      <a:gd name="connsiteX1119" fmla="*/ 787704 w 2350439"/>
                      <a:gd name="connsiteY1119" fmla="*/ 676084 h 2350439"/>
                      <a:gd name="connsiteX1120" fmla="*/ 787704 w 2350439"/>
                      <a:gd name="connsiteY1120" fmla="*/ 892988 h 2350439"/>
                      <a:gd name="connsiteX1121" fmla="*/ 892987 w 2350439"/>
                      <a:gd name="connsiteY1121" fmla="*/ 892988 h 2350439"/>
                      <a:gd name="connsiteX1122" fmla="*/ 892987 w 2350439"/>
                      <a:gd name="connsiteY1122" fmla="*/ 787717 h 2350439"/>
                      <a:gd name="connsiteX1123" fmla="*/ 787704 w 2350439"/>
                      <a:gd name="connsiteY1123" fmla="*/ 787717 h 2350439"/>
                      <a:gd name="connsiteX1124" fmla="*/ 787704 w 2350439"/>
                      <a:gd name="connsiteY1124" fmla="*/ 1004608 h 2350439"/>
                      <a:gd name="connsiteX1125" fmla="*/ 892987 w 2350439"/>
                      <a:gd name="connsiteY1125" fmla="*/ 1004608 h 2350439"/>
                      <a:gd name="connsiteX1126" fmla="*/ 892987 w 2350439"/>
                      <a:gd name="connsiteY1126" fmla="*/ 899338 h 2350439"/>
                      <a:gd name="connsiteX1127" fmla="*/ 787704 w 2350439"/>
                      <a:gd name="connsiteY1127" fmla="*/ 899338 h 2350439"/>
                      <a:gd name="connsiteX1128" fmla="*/ 787704 w 2350439"/>
                      <a:gd name="connsiteY1128" fmla="*/ 1116228 h 2350439"/>
                      <a:gd name="connsiteX1129" fmla="*/ 892987 w 2350439"/>
                      <a:gd name="connsiteY1129" fmla="*/ 1116228 h 2350439"/>
                      <a:gd name="connsiteX1130" fmla="*/ 892987 w 2350439"/>
                      <a:gd name="connsiteY1130" fmla="*/ 1010958 h 2350439"/>
                      <a:gd name="connsiteX1131" fmla="*/ 787704 w 2350439"/>
                      <a:gd name="connsiteY1131" fmla="*/ 1010958 h 2350439"/>
                      <a:gd name="connsiteX1132" fmla="*/ 787704 w 2350439"/>
                      <a:gd name="connsiteY1132" fmla="*/ 1227861 h 2350439"/>
                      <a:gd name="connsiteX1133" fmla="*/ 892987 w 2350439"/>
                      <a:gd name="connsiteY1133" fmla="*/ 1227861 h 2350439"/>
                      <a:gd name="connsiteX1134" fmla="*/ 892987 w 2350439"/>
                      <a:gd name="connsiteY1134" fmla="*/ 1122578 h 2350439"/>
                      <a:gd name="connsiteX1135" fmla="*/ 787704 w 2350439"/>
                      <a:gd name="connsiteY1135" fmla="*/ 1122578 h 2350439"/>
                      <a:gd name="connsiteX1136" fmla="*/ 787704 w 2350439"/>
                      <a:gd name="connsiteY1136" fmla="*/ 1339481 h 2350439"/>
                      <a:gd name="connsiteX1137" fmla="*/ 892987 w 2350439"/>
                      <a:gd name="connsiteY1137" fmla="*/ 1339481 h 2350439"/>
                      <a:gd name="connsiteX1138" fmla="*/ 892987 w 2350439"/>
                      <a:gd name="connsiteY1138" fmla="*/ 1234211 h 2350439"/>
                      <a:gd name="connsiteX1139" fmla="*/ 787704 w 2350439"/>
                      <a:gd name="connsiteY1139" fmla="*/ 1234211 h 2350439"/>
                      <a:gd name="connsiteX1140" fmla="*/ 787704 w 2350439"/>
                      <a:gd name="connsiteY1140" fmla="*/ 1451102 h 2350439"/>
                      <a:gd name="connsiteX1141" fmla="*/ 892987 w 2350439"/>
                      <a:gd name="connsiteY1141" fmla="*/ 1451102 h 2350439"/>
                      <a:gd name="connsiteX1142" fmla="*/ 892987 w 2350439"/>
                      <a:gd name="connsiteY1142" fmla="*/ 1345831 h 2350439"/>
                      <a:gd name="connsiteX1143" fmla="*/ 787704 w 2350439"/>
                      <a:gd name="connsiteY1143" fmla="*/ 1345831 h 2350439"/>
                      <a:gd name="connsiteX1144" fmla="*/ 787704 w 2350439"/>
                      <a:gd name="connsiteY1144" fmla="*/ 1562735 h 2350439"/>
                      <a:gd name="connsiteX1145" fmla="*/ 892987 w 2350439"/>
                      <a:gd name="connsiteY1145" fmla="*/ 1562735 h 2350439"/>
                      <a:gd name="connsiteX1146" fmla="*/ 892987 w 2350439"/>
                      <a:gd name="connsiteY1146" fmla="*/ 1457452 h 2350439"/>
                      <a:gd name="connsiteX1147" fmla="*/ 787704 w 2350439"/>
                      <a:gd name="connsiteY1147" fmla="*/ 1457452 h 2350439"/>
                      <a:gd name="connsiteX1148" fmla="*/ 787704 w 2350439"/>
                      <a:gd name="connsiteY1148" fmla="*/ 1674355 h 2350439"/>
                      <a:gd name="connsiteX1149" fmla="*/ 892987 w 2350439"/>
                      <a:gd name="connsiteY1149" fmla="*/ 1674355 h 2350439"/>
                      <a:gd name="connsiteX1150" fmla="*/ 892987 w 2350439"/>
                      <a:gd name="connsiteY1150" fmla="*/ 1569085 h 2350439"/>
                      <a:gd name="connsiteX1151" fmla="*/ 787704 w 2350439"/>
                      <a:gd name="connsiteY1151" fmla="*/ 1569085 h 2350439"/>
                      <a:gd name="connsiteX1152" fmla="*/ 787704 w 2350439"/>
                      <a:gd name="connsiteY1152" fmla="*/ 1785975 h 2350439"/>
                      <a:gd name="connsiteX1153" fmla="*/ 892987 w 2350439"/>
                      <a:gd name="connsiteY1153" fmla="*/ 1785975 h 2350439"/>
                      <a:gd name="connsiteX1154" fmla="*/ 892987 w 2350439"/>
                      <a:gd name="connsiteY1154" fmla="*/ 1680705 h 2350439"/>
                      <a:gd name="connsiteX1155" fmla="*/ 787704 w 2350439"/>
                      <a:gd name="connsiteY1155" fmla="*/ 1680705 h 2350439"/>
                      <a:gd name="connsiteX1156" fmla="*/ 787704 w 2350439"/>
                      <a:gd name="connsiteY1156" fmla="*/ 1897596 h 2350439"/>
                      <a:gd name="connsiteX1157" fmla="*/ 892987 w 2350439"/>
                      <a:gd name="connsiteY1157" fmla="*/ 1897596 h 2350439"/>
                      <a:gd name="connsiteX1158" fmla="*/ 892987 w 2350439"/>
                      <a:gd name="connsiteY1158" fmla="*/ 1792325 h 2350439"/>
                      <a:gd name="connsiteX1159" fmla="*/ 787704 w 2350439"/>
                      <a:gd name="connsiteY1159" fmla="*/ 1792325 h 2350439"/>
                      <a:gd name="connsiteX1160" fmla="*/ 787704 w 2350439"/>
                      <a:gd name="connsiteY1160" fmla="*/ 2009229 h 2350439"/>
                      <a:gd name="connsiteX1161" fmla="*/ 892987 w 2350439"/>
                      <a:gd name="connsiteY1161" fmla="*/ 2009229 h 2350439"/>
                      <a:gd name="connsiteX1162" fmla="*/ 892987 w 2350439"/>
                      <a:gd name="connsiteY1162" fmla="*/ 1903946 h 2350439"/>
                      <a:gd name="connsiteX1163" fmla="*/ 787704 w 2350439"/>
                      <a:gd name="connsiteY1163" fmla="*/ 1903946 h 2350439"/>
                      <a:gd name="connsiteX1164" fmla="*/ 787704 w 2350439"/>
                      <a:gd name="connsiteY1164" fmla="*/ 2120849 h 2350439"/>
                      <a:gd name="connsiteX1165" fmla="*/ 892987 w 2350439"/>
                      <a:gd name="connsiteY1165" fmla="*/ 2120849 h 2350439"/>
                      <a:gd name="connsiteX1166" fmla="*/ 892987 w 2350439"/>
                      <a:gd name="connsiteY1166" fmla="*/ 2015579 h 2350439"/>
                      <a:gd name="connsiteX1167" fmla="*/ 787704 w 2350439"/>
                      <a:gd name="connsiteY1167" fmla="*/ 2015579 h 2350439"/>
                      <a:gd name="connsiteX1168" fmla="*/ 787704 w 2350439"/>
                      <a:gd name="connsiteY1168" fmla="*/ 2232469 h 2350439"/>
                      <a:gd name="connsiteX1169" fmla="*/ 892987 w 2350439"/>
                      <a:gd name="connsiteY1169" fmla="*/ 2232469 h 2350439"/>
                      <a:gd name="connsiteX1170" fmla="*/ 892987 w 2350439"/>
                      <a:gd name="connsiteY1170" fmla="*/ 2127199 h 2350439"/>
                      <a:gd name="connsiteX1171" fmla="*/ 787704 w 2350439"/>
                      <a:gd name="connsiteY1171" fmla="*/ 2127199 h 2350439"/>
                      <a:gd name="connsiteX1172" fmla="*/ 787704 w 2350439"/>
                      <a:gd name="connsiteY1172" fmla="*/ 2344089 h 2350439"/>
                      <a:gd name="connsiteX1173" fmla="*/ 892987 w 2350439"/>
                      <a:gd name="connsiteY1173" fmla="*/ 2344089 h 2350439"/>
                      <a:gd name="connsiteX1174" fmla="*/ 892987 w 2350439"/>
                      <a:gd name="connsiteY1174" fmla="*/ 2238819 h 2350439"/>
                      <a:gd name="connsiteX1175" fmla="*/ 787704 w 2350439"/>
                      <a:gd name="connsiteY1175" fmla="*/ 2238819 h 2350439"/>
                      <a:gd name="connsiteX1176" fmla="*/ 676084 w 2350439"/>
                      <a:gd name="connsiteY1176" fmla="*/ 111620 h 2350439"/>
                      <a:gd name="connsiteX1177" fmla="*/ 781354 w 2350439"/>
                      <a:gd name="connsiteY1177" fmla="*/ 111620 h 2350439"/>
                      <a:gd name="connsiteX1178" fmla="*/ 781354 w 2350439"/>
                      <a:gd name="connsiteY1178" fmla="*/ 6350 h 2350439"/>
                      <a:gd name="connsiteX1179" fmla="*/ 676084 w 2350439"/>
                      <a:gd name="connsiteY1179" fmla="*/ 6350 h 2350439"/>
                      <a:gd name="connsiteX1180" fmla="*/ 676084 w 2350439"/>
                      <a:gd name="connsiteY1180" fmla="*/ 223240 h 2350439"/>
                      <a:gd name="connsiteX1181" fmla="*/ 781354 w 2350439"/>
                      <a:gd name="connsiteY1181" fmla="*/ 223240 h 2350439"/>
                      <a:gd name="connsiteX1182" fmla="*/ 781354 w 2350439"/>
                      <a:gd name="connsiteY1182" fmla="*/ 117970 h 2350439"/>
                      <a:gd name="connsiteX1183" fmla="*/ 676084 w 2350439"/>
                      <a:gd name="connsiteY1183" fmla="*/ 117970 h 2350439"/>
                      <a:gd name="connsiteX1184" fmla="*/ 676084 w 2350439"/>
                      <a:gd name="connsiteY1184" fmla="*/ 334873 h 2350439"/>
                      <a:gd name="connsiteX1185" fmla="*/ 781354 w 2350439"/>
                      <a:gd name="connsiteY1185" fmla="*/ 334873 h 2350439"/>
                      <a:gd name="connsiteX1186" fmla="*/ 781354 w 2350439"/>
                      <a:gd name="connsiteY1186" fmla="*/ 229590 h 2350439"/>
                      <a:gd name="connsiteX1187" fmla="*/ 676084 w 2350439"/>
                      <a:gd name="connsiteY1187" fmla="*/ 229590 h 2350439"/>
                      <a:gd name="connsiteX1188" fmla="*/ 676084 w 2350439"/>
                      <a:gd name="connsiteY1188" fmla="*/ 446493 h 2350439"/>
                      <a:gd name="connsiteX1189" fmla="*/ 781354 w 2350439"/>
                      <a:gd name="connsiteY1189" fmla="*/ 446493 h 2350439"/>
                      <a:gd name="connsiteX1190" fmla="*/ 781354 w 2350439"/>
                      <a:gd name="connsiteY1190" fmla="*/ 341223 h 2350439"/>
                      <a:gd name="connsiteX1191" fmla="*/ 676084 w 2350439"/>
                      <a:gd name="connsiteY1191" fmla="*/ 341223 h 2350439"/>
                      <a:gd name="connsiteX1192" fmla="*/ 676084 w 2350439"/>
                      <a:gd name="connsiteY1192" fmla="*/ 558114 h 2350439"/>
                      <a:gd name="connsiteX1193" fmla="*/ 781354 w 2350439"/>
                      <a:gd name="connsiteY1193" fmla="*/ 558114 h 2350439"/>
                      <a:gd name="connsiteX1194" fmla="*/ 781354 w 2350439"/>
                      <a:gd name="connsiteY1194" fmla="*/ 452843 h 2350439"/>
                      <a:gd name="connsiteX1195" fmla="*/ 676084 w 2350439"/>
                      <a:gd name="connsiteY1195" fmla="*/ 452843 h 2350439"/>
                      <a:gd name="connsiteX1196" fmla="*/ 676084 w 2350439"/>
                      <a:gd name="connsiteY1196" fmla="*/ 669734 h 2350439"/>
                      <a:gd name="connsiteX1197" fmla="*/ 781354 w 2350439"/>
                      <a:gd name="connsiteY1197" fmla="*/ 669734 h 2350439"/>
                      <a:gd name="connsiteX1198" fmla="*/ 781354 w 2350439"/>
                      <a:gd name="connsiteY1198" fmla="*/ 564464 h 2350439"/>
                      <a:gd name="connsiteX1199" fmla="*/ 676084 w 2350439"/>
                      <a:gd name="connsiteY1199" fmla="*/ 564464 h 2350439"/>
                      <a:gd name="connsiteX1200" fmla="*/ 676084 w 2350439"/>
                      <a:gd name="connsiteY1200" fmla="*/ 781367 h 2350439"/>
                      <a:gd name="connsiteX1201" fmla="*/ 781354 w 2350439"/>
                      <a:gd name="connsiteY1201" fmla="*/ 781367 h 2350439"/>
                      <a:gd name="connsiteX1202" fmla="*/ 781354 w 2350439"/>
                      <a:gd name="connsiteY1202" fmla="*/ 676084 h 2350439"/>
                      <a:gd name="connsiteX1203" fmla="*/ 676084 w 2350439"/>
                      <a:gd name="connsiteY1203" fmla="*/ 676084 h 2350439"/>
                      <a:gd name="connsiteX1204" fmla="*/ 676084 w 2350439"/>
                      <a:gd name="connsiteY1204" fmla="*/ 892988 h 2350439"/>
                      <a:gd name="connsiteX1205" fmla="*/ 781354 w 2350439"/>
                      <a:gd name="connsiteY1205" fmla="*/ 892988 h 2350439"/>
                      <a:gd name="connsiteX1206" fmla="*/ 781354 w 2350439"/>
                      <a:gd name="connsiteY1206" fmla="*/ 787717 h 2350439"/>
                      <a:gd name="connsiteX1207" fmla="*/ 676084 w 2350439"/>
                      <a:gd name="connsiteY1207" fmla="*/ 787717 h 2350439"/>
                      <a:gd name="connsiteX1208" fmla="*/ 676084 w 2350439"/>
                      <a:gd name="connsiteY1208" fmla="*/ 1004608 h 2350439"/>
                      <a:gd name="connsiteX1209" fmla="*/ 781354 w 2350439"/>
                      <a:gd name="connsiteY1209" fmla="*/ 1004608 h 2350439"/>
                      <a:gd name="connsiteX1210" fmla="*/ 781354 w 2350439"/>
                      <a:gd name="connsiteY1210" fmla="*/ 899338 h 2350439"/>
                      <a:gd name="connsiteX1211" fmla="*/ 676084 w 2350439"/>
                      <a:gd name="connsiteY1211" fmla="*/ 899338 h 2350439"/>
                      <a:gd name="connsiteX1212" fmla="*/ 676084 w 2350439"/>
                      <a:gd name="connsiteY1212" fmla="*/ 1116228 h 2350439"/>
                      <a:gd name="connsiteX1213" fmla="*/ 781354 w 2350439"/>
                      <a:gd name="connsiteY1213" fmla="*/ 1116228 h 2350439"/>
                      <a:gd name="connsiteX1214" fmla="*/ 781354 w 2350439"/>
                      <a:gd name="connsiteY1214" fmla="*/ 1010958 h 2350439"/>
                      <a:gd name="connsiteX1215" fmla="*/ 676084 w 2350439"/>
                      <a:gd name="connsiteY1215" fmla="*/ 1010958 h 2350439"/>
                      <a:gd name="connsiteX1216" fmla="*/ 676084 w 2350439"/>
                      <a:gd name="connsiteY1216" fmla="*/ 1227861 h 2350439"/>
                      <a:gd name="connsiteX1217" fmla="*/ 781354 w 2350439"/>
                      <a:gd name="connsiteY1217" fmla="*/ 1227861 h 2350439"/>
                      <a:gd name="connsiteX1218" fmla="*/ 781354 w 2350439"/>
                      <a:gd name="connsiteY1218" fmla="*/ 1122578 h 2350439"/>
                      <a:gd name="connsiteX1219" fmla="*/ 676084 w 2350439"/>
                      <a:gd name="connsiteY1219" fmla="*/ 1122578 h 2350439"/>
                      <a:gd name="connsiteX1220" fmla="*/ 676084 w 2350439"/>
                      <a:gd name="connsiteY1220" fmla="*/ 1339481 h 2350439"/>
                      <a:gd name="connsiteX1221" fmla="*/ 781354 w 2350439"/>
                      <a:gd name="connsiteY1221" fmla="*/ 1339481 h 2350439"/>
                      <a:gd name="connsiteX1222" fmla="*/ 781354 w 2350439"/>
                      <a:gd name="connsiteY1222" fmla="*/ 1234211 h 2350439"/>
                      <a:gd name="connsiteX1223" fmla="*/ 676084 w 2350439"/>
                      <a:gd name="connsiteY1223" fmla="*/ 1234211 h 2350439"/>
                      <a:gd name="connsiteX1224" fmla="*/ 676084 w 2350439"/>
                      <a:gd name="connsiteY1224" fmla="*/ 1451102 h 2350439"/>
                      <a:gd name="connsiteX1225" fmla="*/ 781354 w 2350439"/>
                      <a:gd name="connsiteY1225" fmla="*/ 1451102 h 2350439"/>
                      <a:gd name="connsiteX1226" fmla="*/ 781354 w 2350439"/>
                      <a:gd name="connsiteY1226" fmla="*/ 1345831 h 2350439"/>
                      <a:gd name="connsiteX1227" fmla="*/ 676084 w 2350439"/>
                      <a:gd name="connsiteY1227" fmla="*/ 1345831 h 2350439"/>
                      <a:gd name="connsiteX1228" fmla="*/ 676084 w 2350439"/>
                      <a:gd name="connsiteY1228" fmla="*/ 1562735 h 2350439"/>
                      <a:gd name="connsiteX1229" fmla="*/ 781354 w 2350439"/>
                      <a:gd name="connsiteY1229" fmla="*/ 1562735 h 2350439"/>
                      <a:gd name="connsiteX1230" fmla="*/ 781354 w 2350439"/>
                      <a:gd name="connsiteY1230" fmla="*/ 1457452 h 2350439"/>
                      <a:gd name="connsiteX1231" fmla="*/ 676084 w 2350439"/>
                      <a:gd name="connsiteY1231" fmla="*/ 1457452 h 2350439"/>
                      <a:gd name="connsiteX1232" fmla="*/ 676084 w 2350439"/>
                      <a:gd name="connsiteY1232" fmla="*/ 1674355 h 2350439"/>
                      <a:gd name="connsiteX1233" fmla="*/ 781354 w 2350439"/>
                      <a:gd name="connsiteY1233" fmla="*/ 1674355 h 2350439"/>
                      <a:gd name="connsiteX1234" fmla="*/ 781354 w 2350439"/>
                      <a:gd name="connsiteY1234" fmla="*/ 1569085 h 2350439"/>
                      <a:gd name="connsiteX1235" fmla="*/ 676084 w 2350439"/>
                      <a:gd name="connsiteY1235" fmla="*/ 1569085 h 2350439"/>
                      <a:gd name="connsiteX1236" fmla="*/ 676084 w 2350439"/>
                      <a:gd name="connsiteY1236" fmla="*/ 1785975 h 2350439"/>
                      <a:gd name="connsiteX1237" fmla="*/ 781354 w 2350439"/>
                      <a:gd name="connsiteY1237" fmla="*/ 1785975 h 2350439"/>
                      <a:gd name="connsiteX1238" fmla="*/ 781354 w 2350439"/>
                      <a:gd name="connsiteY1238" fmla="*/ 1680705 h 2350439"/>
                      <a:gd name="connsiteX1239" fmla="*/ 676084 w 2350439"/>
                      <a:gd name="connsiteY1239" fmla="*/ 1680705 h 2350439"/>
                      <a:gd name="connsiteX1240" fmla="*/ 676084 w 2350439"/>
                      <a:gd name="connsiteY1240" fmla="*/ 1897596 h 2350439"/>
                      <a:gd name="connsiteX1241" fmla="*/ 781354 w 2350439"/>
                      <a:gd name="connsiteY1241" fmla="*/ 1897596 h 2350439"/>
                      <a:gd name="connsiteX1242" fmla="*/ 781354 w 2350439"/>
                      <a:gd name="connsiteY1242" fmla="*/ 1792325 h 2350439"/>
                      <a:gd name="connsiteX1243" fmla="*/ 676084 w 2350439"/>
                      <a:gd name="connsiteY1243" fmla="*/ 1792325 h 2350439"/>
                      <a:gd name="connsiteX1244" fmla="*/ 676084 w 2350439"/>
                      <a:gd name="connsiteY1244" fmla="*/ 2009229 h 2350439"/>
                      <a:gd name="connsiteX1245" fmla="*/ 781354 w 2350439"/>
                      <a:gd name="connsiteY1245" fmla="*/ 2009229 h 2350439"/>
                      <a:gd name="connsiteX1246" fmla="*/ 781354 w 2350439"/>
                      <a:gd name="connsiteY1246" fmla="*/ 1903946 h 2350439"/>
                      <a:gd name="connsiteX1247" fmla="*/ 676084 w 2350439"/>
                      <a:gd name="connsiteY1247" fmla="*/ 1903946 h 2350439"/>
                      <a:gd name="connsiteX1248" fmla="*/ 676084 w 2350439"/>
                      <a:gd name="connsiteY1248" fmla="*/ 2120849 h 2350439"/>
                      <a:gd name="connsiteX1249" fmla="*/ 781354 w 2350439"/>
                      <a:gd name="connsiteY1249" fmla="*/ 2120849 h 2350439"/>
                      <a:gd name="connsiteX1250" fmla="*/ 781354 w 2350439"/>
                      <a:gd name="connsiteY1250" fmla="*/ 2015579 h 2350439"/>
                      <a:gd name="connsiteX1251" fmla="*/ 676084 w 2350439"/>
                      <a:gd name="connsiteY1251" fmla="*/ 2015579 h 2350439"/>
                      <a:gd name="connsiteX1252" fmla="*/ 676084 w 2350439"/>
                      <a:gd name="connsiteY1252" fmla="*/ 2232469 h 2350439"/>
                      <a:gd name="connsiteX1253" fmla="*/ 781354 w 2350439"/>
                      <a:gd name="connsiteY1253" fmla="*/ 2232469 h 2350439"/>
                      <a:gd name="connsiteX1254" fmla="*/ 781354 w 2350439"/>
                      <a:gd name="connsiteY1254" fmla="*/ 2127199 h 2350439"/>
                      <a:gd name="connsiteX1255" fmla="*/ 676084 w 2350439"/>
                      <a:gd name="connsiteY1255" fmla="*/ 2127199 h 2350439"/>
                      <a:gd name="connsiteX1256" fmla="*/ 676084 w 2350439"/>
                      <a:gd name="connsiteY1256" fmla="*/ 2344089 h 2350439"/>
                      <a:gd name="connsiteX1257" fmla="*/ 781354 w 2350439"/>
                      <a:gd name="connsiteY1257" fmla="*/ 2344089 h 2350439"/>
                      <a:gd name="connsiteX1258" fmla="*/ 781354 w 2350439"/>
                      <a:gd name="connsiteY1258" fmla="*/ 2238819 h 2350439"/>
                      <a:gd name="connsiteX1259" fmla="*/ 676084 w 2350439"/>
                      <a:gd name="connsiteY1259" fmla="*/ 2238819 h 2350439"/>
                      <a:gd name="connsiteX1260" fmla="*/ 564464 w 2350439"/>
                      <a:gd name="connsiteY1260" fmla="*/ 111620 h 2350439"/>
                      <a:gd name="connsiteX1261" fmla="*/ 669734 w 2350439"/>
                      <a:gd name="connsiteY1261" fmla="*/ 111620 h 2350439"/>
                      <a:gd name="connsiteX1262" fmla="*/ 669734 w 2350439"/>
                      <a:gd name="connsiteY1262" fmla="*/ 6350 h 2350439"/>
                      <a:gd name="connsiteX1263" fmla="*/ 564464 w 2350439"/>
                      <a:gd name="connsiteY1263" fmla="*/ 6350 h 2350439"/>
                      <a:gd name="connsiteX1264" fmla="*/ 564464 w 2350439"/>
                      <a:gd name="connsiteY1264" fmla="*/ 223240 h 2350439"/>
                      <a:gd name="connsiteX1265" fmla="*/ 669734 w 2350439"/>
                      <a:gd name="connsiteY1265" fmla="*/ 223240 h 2350439"/>
                      <a:gd name="connsiteX1266" fmla="*/ 669734 w 2350439"/>
                      <a:gd name="connsiteY1266" fmla="*/ 117970 h 2350439"/>
                      <a:gd name="connsiteX1267" fmla="*/ 564464 w 2350439"/>
                      <a:gd name="connsiteY1267" fmla="*/ 117970 h 2350439"/>
                      <a:gd name="connsiteX1268" fmla="*/ 564464 w 2350439"/>
                      <a:gd name="connsiteY1268" fmla="*/ 334873 h 2350439"/>
                      <a:gd name="connsiteX1269" fmla="*/ 669734 w 2350439"/>
                      <a:gd name="connsiteY1269" fmla="*/ 334873 h 2350439"/>
                      <a:gd name="connsiteX1270" fmla="*/ 669734 w 2350439"/>
                      <a:gd name="connsiteY1270" fmla="*/ 229590 h 2350439"/>
                      <a:gd name="connsiteX1271" fmla="*/ 564464 w 2350439"/>
                      <a:gd name="connsiteY1271" fmla="*/ 229590 h 2350439"/>
                      <a:gd name="connsiteX1272" fmla="*/ 564464 w 2350439"/>
                      <a:gd name="connsiteY1272" fmla="*/ 446493 h 2350439"/>
                      <a:gd name="connsiteX1273" fmla="*/ 669734 w 2350439"/>
                      <a:gd name="connsiteY1273" fmla="*/ 446493 h 2350439"/>
                      <a:gd name="connsiteX1274" fmla="*/ 669734 w 2350439"/>
                      <a:gd name="connsiteY1274" fmla="*/ 341223 h 2350439"/>
                      <a:gd name="connsiteX1275" fmla="*/ 564464 w 2350439"/>
                      <a:gd name="connsiteY1275" fmla="*/ 341223 h 2350439"/>
                      <a:gd name="connsiteX1276" fmla="*/ 564464 w 2350439"/>
                      <a:gd name="connsiteY1276" fmla="*/ 558114 h 2350439"/>
                      <a:gd name="connsiteX1277" fmla="*/ 669734 w 2350439"/>
                      <a:gd name="connsiteY1277" fmla="*/ 558114 h 2350439"/>
                      <a:gd name="connsiteX1278" fmla="*/ 669734 w 2350439"/>
                      <a:gd name="connsiteY1278" fmla="*/ 452843 h 2350439"/>
                      <a:gd name="connsiteX1279" fmla="*/ 564464 w 2350439"/>
                      <a:gd name="connsiteY1279" fmla="*/ 452843 h 2350439"/>
                      <a:gd name="connsiteX1280" fmla="*/ 564464 w 2350439"/>
                      <a:gd name="connsiteY1280" fmla="*/ 669734 h 2350439"/>
                      <a:gd name="connsiteX1281" fmla="*/ 669734 w 2350439"/>
                      <a:gd name="connsiteY1281" fmla="*/ 669734 h 2350439"/>
                      <a:gd name="connsiteX1282" fmla="*/ 669734 w 2350439"/>
                      <a:gd name="connsiteY1282" fmla="*/ 564464 h 2350439"/>
                      <a:gd name="connsiteX1283" fmla="*/ 564464 w 2350439"/>
                      <a:gd name="connsiteY1283" fmla="*/ 564464 h 2350439"/>
                      <a:gd name="connsiteX1284" fmla="*/ 564464 w 2350439"/>
                      <a:gd name="connsiteY1284" fmla="*/ 781367 h 2350439"/>
                      <a:gd name="connsiteX1285" fmla="*/ 669734 w 2350439"/>
                      <a:gd name="connsiteY1285" fmla="*/ 781367 h 2350439"/>
                      <a:gd name="connsiteX1286" fmla="*/ 669734 w 2350439"/>
                      <a:gd name="connsiteY1286" fmla="*/ 676084 h 2350439"/>
                      <a:gd name="connsiteX1287" fmla="*/ 564464 w 2350439"/>
                      <a:gd name="connsiteY1287" fmla="*/ 676084 h 2350439"/>
                      <a:gd name="connsiteX1288" fmla="*/ 564464 w 2350439"/>
                      <a:gd name="connsiteY1288" fmla="*/ 892988 h 2350439"/>
                      <a:gd name="connsiteX1289" fmla="*/ 669734 w 2350439"/>
                      <a:gd name="connsiteY1289" fmla="*/ 892988 h 2350439"/>
                      <a:gd name="connsiteX1290" fmla="*/ 669734 w 2350439"/>
                      <a:gd name="connsiteY1290" fmla="*/ 787717 h 2350439"/>
                      <a:gd name="connsiteX1291" fmla="*/ 564464 w 2350439"/>
                      <a:gd name="connsiteY1291" fmla="*/ 787717 h 2350439"/>
                      <a:gd name="connsiteX1292" fmla="*/ 564464 w 2350439"/>
                      <a:gd name="connsiteY1292" fmla="*/ 1004608 h 2350439"/>
                      <a:gd name="connsiteX1293" fmla="*/ 669734 w 2350439"/>
                      <a:gd name="connsiteY1293" fmla="*/ 1004608 h 2350439"/>
                      <a:gd name="connsiteX1294" fmla="*/ 669734 w 2350439"/>
                      <a:gd name="connsiteY1294" fmla="*/ 899338 h 2350439"/>
                      <a:gd name="connsiteX1295" fmla="*/ 564464 w 2350439"/>
                      <a:gd name="connsiteY1295" fmla="*/ 899338 h 2350439"/>
                      <a:gd name="connsiteX1296" fmla="*/ 564464 w 2350439"/>
                      <a:gd name="connsiteY1296" fmla="*/ 1116228 h 2350439"/>
                      <a:gd name="connsiteX1297" fmla="*/ 669734 w 2350439"/>
                      <a:gd name="connsiteY1297" fmla="*/ 1116228 h 2350439"/>
                      <a:gd name="connsiteX1298" fmla="*/ 669734 w 2350439"/>
                      <a:gd name="connsiteY1298" fmla="*/ 1010958 h 2350439"/>
                      <a:gd name="connsiteX1299" fmla="*/ 564464 w 2350439"/>
                      <a:gd name="connsiteY1299" fmla="*/ 1010958 h 2350439"/>
                      <a:gd name="connsiteX1300" fmla="*/ 564464 w 2350439"/>
                      <a:gd name="connsiteY1300" fmla="*/ 1227861 h 2350439"/>
                      <a:gd name="connsiteX1301" fmla="*/ 669734 w 2350439"/>
                      <a:gd name="connsiteY1301" fmla="*/ 1227861 h 2350439"/>
                      <a:gd name="connsiteX1302" fmla="*/ 669734 w 2350439"/>
                      <a:gd name="connsiteY1302" fmla="*/ 1122578 h 2350439"/>
                      <a:gd name="connsiteX1303" fmla="*/ 564464 w 2350439"/>
                      <a:gd name="connsiteY1303" fmla="*/ 1122578 h 2350439"/>
                      <a:gd name="connsiteX1304" fmla="*/ 564464 w 2350439"/>
                      <a:gd name="connsiteY1304" fmla="*/ 1339481 h 2350439"/>
                      <a:gd name="connsiteX1305" fmla="*/ 669734 w 2350439"/>
                      <a:gd name="connsiteY1305" fmla="*/ 1339481 h 2350439"/>
                      <a:gd name="connsiteX1306" fmla="*/ 669734 w 2350439"/>
                      <a:gd name="connsiteY1306" fmla="*/ 1234211 h 2350439"/>
                      <a:gd name="connsiteX1307" fmla="*/ 564464 w 2350439"/>
                      <a:gd name="connsiteY1307" fmla="*/ 1234211 h 2350439"/>
                      <a:gd name="connsiteX1308" fmla="*/ 564464 w 2350439"/>
                      <a:gd name="connsiteY1308" fmla="*/ 1451102 h 2350439"/>
                      <a:gd name="connsiteX1309" fmla="*/ 669734 w 2350439"/>
                      <a:gd name="connsiteY1309" fmla="*/ 1451102 h 2350439"/>
                      <a:gd name="connsiteX1310" fmla="*/ 669734 w 2350439"/>
                      <a:gd name="connsiteY1310" fmla="*/ 1345831 h 2350439"/>
                      <a:gd name="connsiteX1311" fmla="*/ 564464 w 2350439"/>
                      <a:gd name="connsiteY1311" fmla="*/ 1345831 h 2350439"/>
                      <a:gd name="connsiteX1312" fmla="*/ 564464 w 2350439"/>
                      <a:gd name="connsiteY1312" fmla="*/ 1562735 h 2350439"/>
                      <a:gd name="connsiteX1313" fmla="*/ 669734 w 2350439"/>
                      <a:gd name="connsiteY1313" fmla="*/ 1562735 h 2350439"/>
                      <a:gd name="connsiteX1314" fmla="*/ 669734 w 2350439"/>
                      <a:gd name="connsiteY1314" fmla="*/ 1457452 h 2350439"/>
                      <a:gd name="connsiteX1315" fmla="*/ 564464 w 2350439"/>
                      <a:gd name="connsiteY1315" fmla="*/ 1457452 h 2350439"/>
                      <a:gd name="connsiteX1316" fmla="*/ 564464 w 2350439"/>
                      <a:gd name="connsiteY1316" fmla="*/ 1674355 h 2350439"/>
                      <a:gd name="connsiteX1317" fmla="*/ 669734 w 2350439"/>
                      <a:gd name="connsiteY1317" fmla="*/ 1674355 h 2350439"/>
                      <a:gd name="connsiteX1318" fmla="*/ 669734 w 2350439"/>
                      <a:gd name="connsiteY1318" fmla="*/ 1569085 h 2350439"/>
                      <a:gd name="connsiteX1319" fmla="*/ 564464 w 2350439"/>
                      <a:gd name="connsiteY1319" fmla="*/ 1569085 h 2350439"/>
                      <a:gd name="connsiteX1320" fmla="*/ 564464 w 2350439"/>
                      <a:gd name="connsiteY1320" fmla="*/ 1785975 h 2350439"/>
                      <a:gd name="connsiteX1321" fmla="*/ 669734 w 2350439"/>
                      <a:gd name="connsiteY1321" fmla="*/ 1785975 h 2350439"/>
                      <a:gd name="connsiteX1322" fmla="*/ 669734 w 2350439"/>
                      <a:gd name="connsiteY1322" fmla="*/ 1680705 h 2350439"/>
                      <a:gd name="connsiteX1323" fmla="*/ 564464 w 2350439"/>
                      <a:gd name="connsiteY1323" fmla="*/ 1680705 h 2350439"/>
                      <a:gd name="connsiteX1324" fmla="*/ 564464 w 2350439"/>
                      <a:gd name="connsiteY1324" fmla="*/ 1897596 h 2350439"/>
                      <a:gd name="connsiteX1325" fmla="*/ 669734 w 2350439"/>
                      <a:gd name="connsiteY1325" fmla="*/ 1897596 h 2350439"/>
                      <a:gd name="connsiteX1326" fmla="*/ 669734 w 2350439"/>
                      <a:gd name="connsiteY1326" fmla="*/ 1792325 h 2350439"/>
                      <a:gd name="connsiteX1327" fmla="*/ 564464 w 2350439"/>
                      <a:gd name="connsiteY1327" fmla="*/ 1792325 h 2350439"/>
                      <a:gd name="connsiteX1328" fmla="*/ 564464 w 2350439"/>
                      <a:gd name="connsiteY1328" fmla="*/ 2009229 h 2350439"/>
                      <a:gd name="connsiteX1329" fmla="*/ 669734 w 2350439"/>
                      <a:gd name="connsiteY1329" fmla="*/ 2009229 h 2350439"/>
                      <a:gd name="connsiteX1330" fmla="*/ 669734 w 2350439"/>
                      <a:gd name="connsiteY1330" fmla="*/ 1903946 h 2350439"/>
                      <a:gd name="connsiteX1331" fmla="*/ 564464 w 2350439"/>
                      <a:gd name="connsiteY1331" fmla="*/ 1903946 h 2350439"/>
                      <a:gd name="connsiteX1332" fmla="*/ 564464 w 2350439"/>
                      <a:gd name="connsiteY1332" fmla="*/ 2120849 h 2350439"/>
                      <a:gd name="connsiteX1333" fmla="*/ 669734 w 2350439"/>
                      <a:gd name="connsiteY1333" fmla="*/ 2120849 h 2350439"/>
                      <a:gd name="connsiteX1334" fmla="*/ 669734 w 2350439"/>
                      <a:gd name="connsiteY1334" fmla="*/ 2015579 h 2350439"/>
                      <a:gd name="connsiteX1335" fmla="*/ 564464 w 2350439"/>
                      <a:gd name="connsiteY1335" fmla="*/ 2015579 h 2350439"/>
                      <a:gd name="connsiteX1336" fmla="*/ 564464 w 2350439"/>
                      <a:gd name="connsiteY1336" fmla="*/ 2232469 h 2350439"/>
                      <a:gd name="connsiteX1337" fmla="*/ 669734 w 2350439"/>
                      <a:gd name="connsiteY1337" fmla="*/ 2232469 h 2350439"/>
                      <a:gd name="connsiteX1338" fmla="*/ 669734 w 2350439"/>
                      <a:gd name="connsiteY1338" fmla="*/ 2127199 h 2350439"/>
                      <a:gd name="connsiteX1339" fmla="*/ 564464 w 2350439"/>
                      <a:gd name="connsiteY1339" fmla="*/ 2127199 h 2350439"/>
                      <a:gd name="connsiteX1340" fmla="*/ 564464 w 2350439"/>
                      <a:gd name="connsiteY1340" fmla="*/ 2344089 h 2350439"/>
                      <a:gd name="connsiteX1341" fmla="*/ 669734 w 2350439"/>
                      <a:gd name="connsiteY1341" fmla="*/ 2344089 h 2350439"/>
                      <a:gd name="connsiteX1342" fmla="*/ 669734 w 2350439"/>
                      <a:gd name="connsiteY1342" fmla="*/ 2238819 h 2350439"/>
                      <a:gd name="connsiteX1343" fmla="*/ 564464 w 2350439"/>
                      <a:gd name="connsiteY1343" fmla="*/ 2238819 h 2350439"/>
                      <a:gd name="connsiteX1344" fmla="*/ 452843 w 2350439"/>
                      <a:gd name="connsiteY1344" fmla="*/ 111620 h 2350439"/>
                      <a:gd name="connsiteX1345" fmla="*/ 558114 w 2350439"/>
                      <a:gd name="connsiteY1345" fmla="*/ 111620 h 2350439"/>
                      <a:gd name="connsiteX1346" fmla="*/ 558114 w 2350439"/>
                      <a:gd name="connsiteY1346" fmla="*/ 6350 h 2350439"/>
                      <a:gd name="connsiteX1347" fmla="*/ 452843 w 2350439"/>
                      <a:gd name="connsiteY1347" fmla="*/ 6350 h 2350439"/>
                      <a:gd name="connsiteX1348" fmla="*/ 452843 w 2350439"/>
                      <a:gd name="connsiteY1348" fmla="*/ 223240 h 2350439"/>
                      <a:gd name="connsiteX1349" fmla="*/ 558114 w 2350439"/>
                      <a:gd name="connsiteY1349" fmla="*/ 223240 h 2350439"/>
                      <a:gd name="connsiteX1350" fmla="*/ 558114 w 2350439"/>
                      <a:gd name="connsiteY1350" fmla="*/ 117970 h 2350439"/>
                      <a:gd name="connsiteX1351" fmla="*/ 452843 w 2350439"/>
                      <a:gd name="connsiteY1351" fmla="*/ 117970 h 2350439"/>
                      <a:gd name="connsiteX1352" fmla="*/ 452843 w 2350439"/>
                      <a:gd name="connsiteY1352" fmla="*/ 334873 h 2350439"/>
                      <a:gd name="connsiteX1353" fmla="*/ 558114 w 2350439"/>
                      <a:gd name="connsiteY1353" fmla="*/ 334873 h 2350439"/>
                      <a:gd name="connsiteX1354" fmla="*/ 558114 w 2350439"/>
                      <a:gd name="connsiteY1354" fmla="*/ 229590 h 2350439"/>
                      <a:gd name="connsiteX1355" fmla="*/ 452843 w 2350439"/>
                      <a:gd name="connsiteY1355" fmla="*/ 229590 h 2350439"/>
                      <a:gd name="connsiteX1356" fmla="*/ 452843 w 2350439"/>
                      <a:gd name="connsiteY1356" fmla="*/ 446493 h 2350439"/>
                      <a:gd name="connsiteX1357" fmla="*/ 558114 w 2350439"/>
                      <a:gd name="connsiteY1357" fmla="*/ 446493 h 2350439"/>
                      <a:gd name="connsiteX1358" fmla="*/ 558114 w 2350439"/>
                      <a:gd name="connsiteY1358" fmla="*/ 341223 h 2350439"/>
                      <a:gd name="connsiteX1359" fmla="*/ 452843 w 2350439"/>
                      <a:gd name="connsiteY1359" fmla="*/ 341223 h 2350439"/>
                      <a:gd name="connsiteX1360" fmla="*/ 452843 w 2350439"/>
                      <a:gd name="connsiteY1360" fmla="*/ 558114 h 2350439"/>
                      <a:gd name="connsiteX1361" fmla="*/ 558114 w 2350439"/>
                      <a:gd name="connsiteY1361" fmla="*/ 558114 h 2350439"/>
                      <a:gd name="connsiteX1362" fmla="*/ 558114 w 2350439"/>
                      <a:gd name="connsiteY1362" fmla="*/ 452843 h 2350439"/>
                      <a:gd name="connsiteX1363" fmla="*/ 452843 w 2350439"/>
                      <a:gd name="connsiteY1363" fmla="*/ 452843 h 2350439"/>
                      <a:gd name="connsiteX1364" fmla="*/ 452843 w 2350439"/>
                      <a:gd name="connsiteY1364" fmla="*/ 669734 h 2350439"/>
                      <a:gd name="connsiteX1365" fmla="*/ 558114 w 2350439"/>
                      <a:gd name="connsiteY1365" fmla="*/ 669734 h 2350439"/>
                      <a:gd name="connsiteX1366" fmla="*/ 558114 w 2350439"/>
                      <a:gd name="connsiteY1366" fmla="*/ 564464 h 2350439"/>
                      <a:gd name="connsiteX1367" fmla="*/ 452843 w 2350439"/>
                      <a:gd name="connsiteY1367" fmla="*/ 564464 h 2350439"/>
                      <a:gd name="connsiteX1368" fmla="*/ 452843 w 2350439"/>
                      <a:gd name="connsiteY1368" fmla="*/ 781367 h 2350439"/>
                      <a:gd name="connsiteX1369" fmla="*/ 558114 w 2350439"/>
                      <a:gd name="connsiteY1369" fmla="*/ 781367 h 2350439"/>
                      <a:gd name="connsiteX1370" fmla="*/ 558114 w 2350439"/>
                      <a:gd name="connsiteY1370" fmla="*/ 676084 h 2350439"/>
                      <a:gd name="connsiteX1371" fmla="*/ 452843 w 2350439"/>
                      <a:gd name="connsiteY1371" fmla="*/ 676084 h 2350439"/>
                      <a:gd name="connsiteX1372" fmla="*/ 452843 w 2350439"/>
                      <a:gd name="connsiteY1372" fmla="*/ 892988 h 2350439"/>
                      <a:gd name="connsiteX1373" fmla="*/ 558114 w 2350439"/>
                      <a:gd name="connsiteY1373" fmla="*/ 892988 h 2350439"/>
                      <a:gd name="connsiteX1374" fmla="*/ 558114 w 2350439"/>
                      <a:gd name="connsiteY1374" fmla="*/ 787717 h 2350439"/>
                      <a:gd name="connsiteX1375" fmla="*/ 452843 w 2350439"/>
                      <a:gd name="connsiteY1375" fmla="*/ 787717 h 2350439"/>
                      <a:gd name="connsiteX1376" fmla="*/ 452843 w 2350439"/>
                      <a:gd name="connsiteY1376" fmla="*/ 1004608 h 2350439"/>
                      <a:gd name="connsiteX1377" fmla="*/ 558114 w 2350439"/>
                      <a:gd name="connsiteY1377" fmla="*/ 1004608 h 2350439"/>
                      <a:gd name="connsiteX1378" fmla="*/ 558114 w 2350439"/>
                      <a:gd name="connsiteY1378" fmla="*/ 899338 h 2350439"/>
                      <a:gd name="connsiteX1379" fmla="*/ 452843 w 2350439"/>
                      <a:gd name="connsiteY1379" fmla="*/ 899338 h 2350439"/>
                      <a:gd name="connsiteX1380" fmla="*/ 452843 w 2350439"/>
                      <a:gd name="connsiteY1380" fmla="*/ 1116228 h 2350439"/>
                      <a:gd name="connsiteX1381" fmla="*/ 558114 w 2350439"/>
                      <a:gd name="connsiteY1381" fmla="*/ 1116228 h 2350439"/>
                      <a:gd name="connsiteX1382" fmla="*/ 558114 w 2350439"/>
                      <a:gd name="connsiteY1382" fmla="*/ 1010958 h 2350439"/>
                      <a:gd name="connsiteX1383" fmla="*/ 452843 w 2350439"/>
                      <a:gd name="connsiteY1383" fmla="*/ 1010958 h 2350439"/>
                      <a:gd name="connsiteX1384" fmla="*/ 452843 w 2350439"/>
                      <a:gd name="connsiteY1384" fmla="*/ 1227861 h 2350439"/>
                      <a:gd name="connsiteX1385" fmla="*/ 558114 w 2350439"/>
                      <a:gd name="connsiteY1385" fmla="*/ 1227861 h 2350439"/>
                      <a:gd name="connsiteX1386" fmla="*/ 558114 w 2350439"/>
                      <a:gd name="connsiteY1386" fmla="*/ 1122578 h 2350439"/>
                      <a:gd name="connsiteX1387" fmla="*/ 452843 w 2350439"/>
                      <a:gd name="connsiteY1387" fmla="*/ 1122578 h 2350439"/>
                      <a:gd name="connsiteX1388" fmla="*/ 452843 w 2350439"/>
                      <a:gd name="connsiteY1388" fmla="*/ 1339481 h 2350439"/>
                      <a:gd name="connsiteX1389" fmla="*/ 558114 w 2350439"/>
                      <a:gd name="connsiteY1389" fmla="*/ 1339481 h 2350439"/>
                      <a:gd name="connsiteX1390" fmla="*/ 558114 w 2350439"/>
                      <a:gd name="connsiteY1390" fmla="*/ 1234211 h 2350439"/>
                      <a:gd name="connsiteX1391" fmla="*/ 452843 w 2350439"/>
                      <a:gd name="connsiteY1391" fmla="*/ 1234211 h 2350439"/>
                      <a:gd name="connsiteX1392" fmla="*/ 452843 w 2350439"/>
                      <a:gd name="connsiteY1392" fmla="*/ 1451102 h 2350439"/>
                      <a:gd name="connsiteX1393" fmla="*/ 558114 w 2350439"/>
                      <a:gd name="connsiteY1393" fmla="*/ 1451102 h 2350439"/>
                      <a:gd name="connsiteX1394" fmla="*/ 558114 w 2350439"/>
                      <a:gd name="connsiteY1394" fmla="*/ 1345831 h 2350439"/>
                      <a:gd name="connsiteX1395" fmla="*/ 452843 w 2350439"/>
                      <a:gd name="connsiteY1395" fmla="*/ 1345831 h 2350439"/>
                      <a:gd name="connsiteX1396" fmla="*/ 452843 w 2350439"/>
                      <a:gd name="connsiteY1396" fmla="*/ 1562735 h 2350439"/>
                      <a:gd name="connsiteX1397" fmla="*/ 558114 w 2350439"/>
                      <a:gd name="connsiteY1397" fmla="*/ 1562735 h 2350439"/>
                      <a:gd name="connsiteX1398" fmla="*/ 558114 w 2350439"/>
                      <a:gd name="connsiteY1398" fmla="*/ 1457452 h 2350439"/>
                      <a:gd name="connsiteX1399" fmla="*/ 452843 w 2350439"/>
                      <a:gd name="connsiteY1399" fmla="*/ 1457452 h 2350439"/>
                      <a:gd name="connsiteX1400" fmla="*/ 452843 w 2350439"/>
                      <a:gd name="connsiteY1400" fmla="*/ 1674355 h 2350439"/>
                      <a:gd name="connsiteX1401" fmla="*/ 558114 w 2350439"/>
                      <a:gd name="connsiteY1401" fmla="*/ 1674355 h 2350439"/>
                      <a:gd name="connsiteX1402" fmla="*/ 558114 w 2350439"/>
                      <a:gd name="connsiteY1402" fmla="*/ 1569085 h 2350439"/>
                      <a:gd name="connsiteX1403" fmla="*/ 452843 w 2350439"/>
                      <a:gd name="connsiteY1403" fmla="*/ 1569085 h 2350439"/>
                      <a:gd name="connsiteX1404" fmla="*/ 452843 w 2350439"/>
                      <a:gd name="connsiteY1404" fmla="*/ 1785975 h 2350439"/>
                      <a:gd name="connsiteX1405" fmla="*/ 558114 w 2350439"/>
                      <a:gd name="connsiteY1405" fmla="*/ 1785975 h 2350439"/>
                      <a:gd name="connsiteX1406" fmla="*/ 558114 w 2350439"/>
                      <a:gd name="connsiteY1406" fmla="*/ 1680705 h 2350439"/>
                      <a:gd name="connsiteX1407" fmla="*/ 452843 w 2350439"/>
                      <a:gd name="connsiteY1407" fmla="*/ 1680705 h 2350439"/>
                      <a:gd name="connsiteX1408" fmla="*/ 452843 w 2350439"/>
                      <a:gd name="connsiteY1408" fmla="*/ 1897596 h 2350439"/>
                      <a:gd name="connsiteX1409" fmla="*/ 558114 w 2350439"/>
                      <a:gd name="connsiteY1409" fmla="*/ 1897596 h 2350439"/>
                      <a:gd name="connsiteX1410" fmla="*/ 558114 w 2350439"/>
                      <a:gd name="connsiteY1410" fmla="*/ 1792325 h 2350439"/>
                      <a:gd name="connsiteX1411" fmla="*/ 452843 w 2350439"/>
                      <a:gd name="connsiteY1411" fmla="*/ 1792325 h 2350439"/>
                      <a:gd name="connsiteX1412" fmla="*/ 452843 w 2350439"/>
                      <a:gd name="connsiteY1412" fmla="*/ 2009229 h 2350439"/>
                      <a:gd name="connsiteX1413" fmla="*/ 558114 w 2350439"/>
                      <a:gd name="connsiteY1413" fmla="*/ 2009229 h 2350439"/>
                      <a:gd name="connsiteX1414" fmla="*/ 558114 w 2350439"/>
                      <a:gd name="connsiteY1414" fmla="*/ 1903946 h 2350439"/>
                      <a:gd name="connsiteX1415" fmla="*/ 452843 w 2350439"/>
                      <a:gd name="connsiteY1415" fmla="*/ 1903946 h 2350439"/>
                      <a:gd name="connsiteX1416" fmla="*/ 452843 w 2350439"/>
                      <a:gd name="connsiteY1416" fmla="*/ 2120849 h 2350439"/>
                      <a:gd name="connsiteX1417" fmla="*/ 558114 w 2350439"/>
                      <a:gd name="connsiteY1417" fmla="*/ 2120849 h 2350439"/>
                      <a:gd name="connsiteX1418" fmla="*/ 558114 w 2350439"/>
                      <a:gd name="connsiteY1418" fmla="*/ 2015579 h 2350439"/>
                      <a:gd name="connsiteX1419" fmla="*/ 452843 w 2350439"/>
                      <a:gd name="connsiteY1419" fmla="*/ 2015579 h 2350439"/>
                      <a:gd name="connsiteX1420" fmla="*/ 452843 w 2350439"/>
                      <a:gd name="connsiteY1420" fmla="*/ 2232469 h 2350439"/>
                      <a:gd name="connsiteX1421" fmla="*/ 558114 w 2350439"/>
                      <a:gd name="connsiteY1421" fmla="*/ 2232469 h 2350439"/>
                      <a:gd name="connsiteX1422" fmla="*/ 558114 w 2350439"/>
                      <a:gd name="connsiteY1422" fmla="*/ 2127199 h 2350439"/>
                      <a:gd name="connsiteX1423" fmla="*/ 452843 w 2350439"/>
                      <a:gd name="connsiteY1423" fmla="*/ 2127199 h 2350439"/>
                      <a:gd name="connsiteX1424" fmla="*/ 452843 w 2350439"/>
                      <a:gd name="connsiteY1424" fmla="*/ 2344089 h 2350439"/>
                      <a:gd name="connsiteX1425" fmla="*/ 558114 w 2350439"/>
                      <a:gd name="connsiteY1425" fmla="*/ 2344089 h 2350439"/>
                      <a:gd name="connsiteX1426" fmla="*/ 558114 w 2350439"/>
                      <a:gd name="connsiteY1426" fmla="*/ 2238819 h 2350439"/>
                      <a:gd name="connsiteX1427" fmla="*/ 452843 w 2350439"/>
                      <a:gd name="connsiteY1427" fmla="*/ 2238819 h 2350439"/>
                      <a:gd name="connsiteX1428" fmla="*/ 341210 w 2350439"/>
                      <a:gd name="connsiteY1428" fmla="*/ 111620 h 2350439"/>
                      <a:gd name="connsiteX1429" fmla="*/ 446493 w 2350439"/>
                      <a:gd name="connsiteY1429" fmla="*/ 111620 h 2350439"/>
                      <a:gd name="connsiteX1430" fmla="*/ 446493 w 2350439"/>
                      <a:gd name="connsiteY1430" fmla="*/ 6350 h 2350439"/>
                      <a:gd name="connsiteX1431" fmla="*/ 341210 w 2350439"/>
                      <a:gd name="connsiteY1431" fmla="*/ 6350 h 2350439"/>
                      <a:gd name="connsiteX1432" fmla="*/ 341210 w 2350439"/>
                      <a:gd name="connsiteY1432" fmla="*/ 223240 h 2350439"/>
                      <a:gd name="connsiteX1433" fmla="*/ 446493 w 2350439"/>
                      <a:gd name="connsiteY1433" fmla="*/ 223240 h 2350439"/>
                      <a:gd name="connsiteX1434" fmla="*/ 446493 w 2350439"/>
                      <a:gd name="connsiteY1434" fmla="*/ 117970 h 2350439"/>
                      <a:gd name="connsiteX1435" fmla="*/ 341210 w 2350439"/>
                      <a:gd name="connsiteY1435" fmla="*/ 117970 h 2350439"/>
                      <a:gd name="connsiteX1436" fmla="*/ 341210 w 2350439"/>
                      <a:gd name="connsiteY1436" fmla="*/ 334873 h 2350439"/>
                      <a:gd name="connsiteX1437" fmla="*/ 446493 w 2350439"/>
                      <a:gd name="connsiteY1437" fmla="*/ 334873 h 2350439"/>
                      <a:gd name="connsiteX1438" fmla="*/ 446493 w 2350439"/>
                      <a:gd name="connsiteY1438" fmla="*/ 229590 h 2350439"/>
                      <a:gd name="connsiteX1439" fmla="*/ 341210 w 2350439"/>
                      <a:gd name="connsiteY1439" fmla="*/ 229590 h 2350439"/>
                      <a:gd name="connsiteX1440" fmla="*/ 341210 w 2350439"/>
                      <a:gd name="connsiteY1440" fmla="*/ 446493 h 2350439"/>
                      <a:gd name="connsiteX1441" fmla="*/ 446493 w 2350439"/>
                      <a:gd name="connsiteY1441" fmla="*/ 446493 h 2350439"/>
                      <a:gd name="connsiteX1442" fmla="*/ 446493 w 2350439"/>
                      <a:gd name="connsiteY1442" fmla="*/ 341223 h 2350439"/>
                      <a:gd name="connsiteX1443" fmla="*/ 341210 w 2350439"/>
                      <a:gd name="connsiteY1443" fmla="*/ 341223 h 2350439"/>
                      <a:gd name="connsiteX1444" fmla="*/ 341210 w 2350439"/>
                      <a:gd name="connsiteY1444" fmla="*/ 558114 h 2350439"/>
                      <a:gd name="connsiteX1445" fmla="*/ 446493 w 2350439"/>
                      <a:gd name="connsiteY1445" fmla="*/ 558114 h 2350439"/>
                      <a:gd name="connsiteX1446" fmla="*/ 446493 w 2350439"/>
                      <a:gd name="connsiteY1446" fmla="*/ 452843 h 2350439"/>
                      <a:gd name="connsiteX1447" fmla="*/ 341210 w 2350439"/>
                      <a:gd name="connsiteY1447" fmla="*/ 452843 h 2350439"/>
                      <a:gd name="connsiteX1448" fmla="*/ 341210 w 2350439"/>
                      <a:gd name="connsiteY1448" fmla="*/ 669734 h 2350439"/>
                      <a:gd name="connsiteX1449" fmla="*/ 446493 w 2350439"/>
                      <a:gd name="connsiteY1449" fmla="*/ 669734 h 2350439"/>
                      <a:gd name="connsiteX1450" fmla="*/ 446493 w 2350439"/>
                      <a:gd name="connsiteY1450" fmla="*/ 564464 h 2350439"/>
                      <a:gd name="connsiteX1451" fmla="*/ 341210 w 2350439"/>
                      <a:gd name="connsiteY1451" fmla="*/ 564464 h 2350439"/>
                      <a:gd name="connsiteX1452" fmla="*/ 341210 w 2350439"/>
                      <a:gd name="connsiteY1452" fmla="*/ 781367 h 2350439"/>
                      <a:gd name="connsiteX1453" fmla="*/ 446493 w 2350439"/>
                      <a:gd name="connsiteY1453" fmla="*/ 781367 h 2350439"/>
                      <a:gd name="connsiteX1454" fmla="*/ 446493 w 2350439"/>
                      <a:gd name="connsiteY1454" fmla="*/ 676084 h 2350439"/>
                      <a:gd name="connsiteX1455" fmla="*/ 341210 w 2350439"/>
                      <a:gd name="connsiteY1455" fmla="*/ 676084 h 2350439"/>
                      <a:gd name="connsiteX1456" fmla="*/ 341210 w 2350439"/>
                      <a:gd name="connsiteY1456" fmla="*/ 892988 h 2350439"/>
                      <a:gd name="connsiteX1457" fmla="*/ 446493 w 2350439"/>
                      <a:gd name="connsiteY1457" fmla="*/ 892988 h 2350439"/>
                      <a:gd name="connsiteX1458" fmla="*/ 446493 w 2350439"/>
                      <a:gd name="connsiteY1458" fmla="*/ 787717 h 2350439"/>
                      <a:gd name="connsiteX1459" fmla="*/ 341210 w 2350439"/>
                      <a:gd name="connsiteY1459" fmla="*/ 787717 h 2350439"/>
                      <a:gd name="connsiteX1460" fmla="*/ 341210 w 2350439"/>
                      <a:gd name="connsiteY1460" fmla="*/ 1004608 h 2350439"/>
                      <a:gd name="connsiteX1461" fmla="*/ 446493 w 2350439"/>
                      <a:gd name="connsiteY1461" fmla="*/ 1004608 h 2350439"/>
                      <a:gd name="connsiteX1462" fmla="*/ 446493 w 2350439"/>
                      <a:gd name="connsiteY1462" fmla="*/ 899338 h 2350439"/>
                      <a:gd name="connsiteX1463" fmla="*/ 341210 w 2350439"/>
                      <a:gd name="connsiteY1463" fmla="*/ 899338 h 2350439"/>
                      <a:gd name="connsiteX1464" fmla="*/ 341210 w 2350439"/>
                      <a:gd name="connsiteY1464" fmla="*/ 1116228 h 2350439"/>
                      <a:gd name="connsiteX1465" fmla="*/ 446493 w 2350439"/>
                      <a:gd name="connsiteY1465" fmla="*/ 1116228 h 2350439"/>
                      <a:gd name="connsiteX1466" fmla="*/ 446493 w 2350439"/>
                      <a:gd name="connsiteY1466" fmla="*/ 1010958 h 2350439"/>
                      <a:gd name="connsiteX1467" fmla="*/ 341210 w 2350439"/>
                      <a:gd name="connsiteY1467" fmla="*/ 1010958 h 2350439"/>
                      <a:gd name="connsiteX1468" fmla="*/ 341210 w 2350439"/>
                      <a:gd name="connsiteY1468" fmla="*/ 1227861 h 2350439"/>
                      <a:gd name="connsiteX1469" fmla="*/ 446493 w 2350439"/>
                      <a:gd name="connsiteY1469" fmla="*/ 1227861 h 2350439"/>
                      <a:gd name="connsiteX1470" fmla="*/ 446493 w 2350439"/>
                      <a:gd name="connsiteY1470" fmla="*/ 1122578 h 2350439"/>
                      <a:gd name="connsiteX1471" fmla="*/ 341210 w 2350439"/>
                      <a:gd name="connsiteY1471" fmla="*/ 1122578 h 2350439"/>
                      <a:gd name="connsiteX1472" fmla="*/ 341210 w 2350439"/>
                      <a:gd name="connsiteY1472" fmla="*/ 1339481 h 2350439"/>
                      <a:gd name="connsiteX1473" fmla="*/ 446493 w 2350439"/>
                      <a:gd name="connsiteY1473" fmla="*/ 1339481 h 2350439"/>
                      <a:gd name="connsiteX1474" fmla="*/ 446493 w 2350439"/>
                      <a:gd name="connsiteY1474" fmla="*/ 1234211 h 2350439"/>
                      <a:gd name="connsiteX1475" fmla="*/ 341210 w 2350439"/>
                      <a:gd name="connsiteY1475" fmla="*/ 1234211 h 2350439"/>
                      <a:gd name="connsiteX1476" fmla="*/ 341210 w 2350439"/>
                      <a:gd name="connsiteY1476" fmla="*/ 1451102 h 2350439"/>
                      <a:gd name="connsiteX1477" fmla="*/ 446493 w 2350439"/>
                      <a:gd name="connsiteY1477" fmla="*/ 1451102 h 2350439"/>
                      <a:gd name="connsiteX1478" fmla="*/ 446493 w 2350439"/>
                      <a:gd name="connsiteY1478" fmla="*/ 1345831 h 2350439"/>
                      <a:gd name="connsiteX1479" fmla="*/ 341210 w 2350439"/>
                      <a:gd name="connsiteY1479" fmla="*/ 1345831 h 2350439"/>
                      <a:gd name="connsiteX1480" fmla="*/ 341210 w 2350439"/>
                      <a:gd name="connsiteY1480" fmla="*/ 1562735 h 2350439"/>
                      <a:gd name="connsiteX1481" fmla="*/ 446493 w 2350439"/>
                      <a:gd name="connsiteY1481" fmla="*/ 1562735 h 2350439"/>
                      <a:gd name="connsiteX1482" fmla="*/ 446493 w 2350439"/>
                      <a:gd name="connsiteY1482" fmla="*/ 1457452 h 2350439"/>
                      <a:gd name="connsiteX1483" fmla="*/ 341210 w 2350439"/>
                      <a:gd name="connsiteY1483" fmla="*/ 1457452 h 2350439"/>
                      <a:gd name="connsiteX1484" fmla="*/ 341210 w 2350439"/>
                      <a:gd name="connsiteY1484" fmla="*/ 1674355 h 2350439"/>
                      <a:gd name="connsiteX1485" fmla="*/ 446493 w 2350439"/>
                      <a:gd name="connsiteY1485" fmla="*/ 1674355 h 2350439"/>
                      <a:gd name="connsiteX1486" fmla="*/ 446493 w 2350439"/>
                      <a:gd name="connsiteY1486" fmla="*/ 1569085 h 2350439"/>
                      <a:gd name="connsiteX1487" fmla="*/ 341210 w 2350439"/>
                      <a:gd name="connsiteY1487" fmla="*/ 1569085 h 2350439"/>
                      <a:gd name="connsiteX1488" fmla="*/ 341210 w 2350439"/>
                      <a:gd name="connsiteY1488" fmla="*/ 1785975 h 2350439"/>
                      <a:gd name="connsiteX1489" fmla="*/ 446493 w 2350439"/>
                      <a:gd name="connsiteY1489" fmla="*/ 1785975 h 2350439"/>
                      <a:gd name="connsiteX1490" fmla="*/ 446493 w 2350439"/>
                      <a:gd name="connsiteY1490" fmla="*/ 1680705 h 2350439"/>
                      <a:gd name="connsiteX1491" fmla="*/ 341210 w 2350439"/>
                      <a:gd name="connsiteY1491" fmla="*/ 1680705 h 2350439"/>
                      <a:gd name="connsiteX1492" fmla="*/ 341210 w 2350439"/>
                      <a:gd name="connsiteY1492" fmla="*/ 1897596 h 2350439"/>
                      <a:gd name="connsiteX1493" fmla="*/ 446493 w 2350439"/>
                      <a:gd name="connsiteY1493" fmla="*/ 1897596 h 2350439"/>
                      <a:gd name="connsiteX1494" fmla="*/ 446493 w 2350439"/>
                      <a:gd name="connsiteY1494" fmla="*/ 1792325 h 2350439"/>
                      <a:gd name="connsiteX1495" fmla="*/ 341210 w 2350439"/>
                      <a:gd name="connsiteY1495" fmla="*/ 1792325 h 2350439"/>
                      <a:gd name="connsiteX1496" fmla="*/ 341210 w 2350439"/>
                      <a:gd name="connsiteY1496" fmla="*/ 2009229 h 2350439"/>
                      <a:gd name="connsiteX1497" fmla="*/ 446493 w 2350439"/>
                      <a:gd name="connsiteY1497" fmla="*/ 2009229 h 2350439"/>
                      <a:gd name="connsiteX1498" fmla="*/ 446493 w 2350439"/>
                      <a:gd name="connsiteY1498" fmla="*/ 1903946 h 2350439"/>
                      <a:gd name="connsiteX1499" fmla="*/ 341210 w 2350439"/>
                      <a:gd name="connsiteY1499" fmla="*/ 1903946 h 2350439"/>
                      <a:gd name="connsiteX1500" fmla="*/ 341210 w 2350439"/>
                      <a:gd name="connsiteY1500" fmla="*/ 2120849 h 2350439"/>
                      <a:gd name="connsiteX1501" fmla="*/ 446493 w 2350439"/>
                      <a:gd name="connsiteY1501" fmla="*/ 2120849 h 2350439"/>
                      <a:gd name="connsiteX1502" fmla="*/ 446493 w 2350439"/>
                      <a:gd name="connsiteY1502" fmla="*/ 2015579 h 2350439"/>
                      <a:gd name="connsiteX1503" fmla="*/ 341210 w 2350439"/>
                      <a:gd name="connsiteY1503" fmla="*/ 2015579 h 2350439"/>
                      <a:gd name="connsiteX1504" fmla="*/ 341210 w 2350439"/>
                      <a:gd name="connsiteY1504" fmla="*/ 2232469 h 2350439"/>
                      <a:gd name="connsiteX1505" fmla="*/ 446493 w 2350439"/>
                      <a:gd name="connsiteY1505" fmla="*/ 2232469 h 2350439"/>
                      <a:gd name="connsiteX1506" fmla="*/ 446493 w 2350439"/>
                      <a:gd name="connsiteY1506" fmla="*/ 2127199 h 2350439"/>
                      <a:gd name="connsiteX1507" fmla="*/ 341210 w 2350439"/>
                      <a:gd name="connsiteY1507" fmla="*/ 2127199 h 2350439"/>
                      <a:gd name="connsiteX1508" fmla="*/ 341210 w 2350439"/>
                      <a:gd name="connsiteY1508" fmla="*/ 2344089 h 2350439"/>
                      <a:gd name="connsiteX1509" fmla="*/ 446493 w 2350439"/>
                      <a:gd name="connsiteY1509" fmla="*/ 2344089 h 2350439"/>
                      <a:gd name="connsiteX1510" fmla="*/ 446493 w 2350439"/>
                      <a:gd name="connsiteY1510" fmla="*/ 2238819 h 2350439"/>
                      <a:gd name="connsiteX1511" fmla="*/ 341210 w 2350439"/>
                      <a:gd name="connsiteY1511" fmla="*/ 2238819 h 2350439"/>
                      <a:gd name="connsiteX1512" fmla="*/ 229590 w 2350439"/>
                      <a:gd name="connsiteY1512" fmla="*/ 111620 h 2350439"/>
                      <a:gd name="connsiteX1513" fmla="*/ 334860 w 2350439"/>
                      <a:gd name="connsiteY1513" fmla="*/ 111620 h 2350439"/>
                      <a:gd name="connsiteX1514" fmla="*/ 334860 w 2350439"/>
                      <a:gd name="connsiteY1514" fmla="*/ 6350 h 2350439"/>
                      <a:gd name="connsiteX1515" fmla="*/ 229590 w 2350439"/>
                      <a:gd name="connsiteY1515" fmla="*/ 6350 h 2350439"/>
                      <a:gd name="connsiteX1516" fmla="*/ 229590 w 2350439"/>
                      <a:gd name="connsiteY1516" fmla="*/ 223240 h 2350439"/>
                      <a:gd name="connsiteX1517" fmla="*/ 334860 w 2350439"/>
                      <a:gd name="connsiteY1517" fmla="*/ 223240 h 2350439"/>
                      <a:gd name="connsiteX1518" fmla="*/ 334860 w 2350439"/>
                      <a:gd name="connsiteY1518" fmla="*/ 117970 h 2350439"/>
                      <a:gd name="connsiteX1519" fmla="*/ 229590 w 2350439"/>
                      <a:gd name="connsiteY1519" fmla="*/ 117970 h 2350439"/>
                      <a:gd name="connsiteX1520" fmla="*/ 229590 w 2350439"/>
                      <a:gd name="connsiteY1520" fmla="*/ 334873 h 2350439"/>
                      <a:gd name="connsiteX1521" fmla="*/ 334860 w 2350439"/>
                      <a:gd name="connsiteY1521" fmla="*/ 334873 h 2350439"/>
                      <a:gd name="connsiteX1522" fmla="*/ 334860 w 2350439"/>
                      <a:gd name="connsiteY1522" fmla="*/ 229590 h 2350439"/>
                      <a:gd name="connsiteX1523" fmla="*/ 229590 w 2350439"/>
                      <a:gd name="connsiteY1523" fmla="*/ 229590 h 2350439"/>
                      <a:gd name="connsiteX1524" fmla="*/ 229590 w 2350439"/>
                      <a:gd name="connsiteY1524" fmla="*/ 446493 h 2350439"/>
                      <a:gd name="connsiteX1525" fmla="*/ 334860 w 2350439"/>
                      <a:gd name="connsiteY1525" fmla="*/ 446493 h 2350439"/>
                      <a:gd name="connsiteX1526" fmla="*/ 334860 w 2350439"/>
                      <a:gd name="connsiteY1526" fmla="*/ 341223 h 2350439"/>
                      <a:gd name="connsiteX1527" fmla="*/ 229590 w 2350439"/>
                      <a:gd name="connsiteY1527" fmla="*/ 341223 h 2350439"/>
                      <a:gd name="connsiteX1528" fmla="*/ 229590 w 2350439"/>
                      <a:gd name="connsiteY1528" fmla="*/ 558114 h 2350439"/>
                      <a:gd name="connsiteX1529" fmla="*/ 334860 w 2350439"/>
                      <a:gd name="connsiteY1529" fmla="*/ 558114 h 2350439"/>
                      <a:gd name="connsiteX1530" fmla="*/ 334860 w 2350439"/>
                      <a:gd name="connsiteY1530" fmla="*/ 452843 h 2350439"/>
                      <a:gd name="connsiteX1531" fmla="*/ 229590 w 2350439"/>
                      <a:gd name="connsiteY1531" fmla="*/ 452843 h 2350439"/>
                      <a:gd name="connsiteX1532" fmla="*/ 229590 w 2350439"/>
                      <a:gd name="connsiteY1532" fmla="*/ 669734 h 2350439"/>
                      <a:gd name="connsiteX1533" fmla="*/ 334860 w 2350439"/>
                      <a:gd name="connsiteY1533" fmla="*/ 669734 h 2350439"/>
                      <a:gd name="connsiteX1534" fmla="*/ 334860 w 2350439"/>
                      <a:gd name="connsiteY1534" fmla="*/ 564464 h 2350439"/>
                      <a:gd name="connsiteX1535" fmla="*/ 229590 w 2350439"/>
                      <a:gd name="connsiteY1535" fmla="*/ 564464 h 2350439"/>
                      <a:gd name="connsiteX1536" fmla="*/ 229590 w 2350439"/>
                      <a:gd name="connsiteY1536" fmla="*/ 781367 h 2350439"/>
                      <a:gd name="connsiteX1537" fmla="*/ 334860 w 2350439"/>
                      <a:gd name="connsiteY1537" fmla="*/ 781367 h 2350439"/>
                      <a:gd name="connsiteX1538" fmla="*/ 334860 w 2350439"/>
                      <a:gd name="connsiteY1538" fmla="*/ 676084 h 2350439"/>
                      <a:gd name="connsiteX1539" fmla="*/ 229590 w 2350439"/>
                      <a:gd name="connsiteY1539" fmla="*/ 676084 h 2350439"/>
                      <a:gd name="connsiteX1540" fmla="*/ 229590 w 2350439"/>
                      <a:gd name="connsiteY1540" fmla="*/ 892988 h 2350439"/>
                      <a:gd name="connsiteX1541" fmla="*/ 334860 w 2350439"/>
                      <a:gd name="connsiteY1541" fmla="*/ 892988 h 2350439"/>
                      <a:gd name="connsiteX1542" fmla="*/ 334860 w 2350439"/>
                      <a:gd name="connsiteY1542" fmla="*/ 787717 h 2350439"/>
                      <a:gd name="connsiteX1543" fmla="*/ 229590 w 2350439"/>
                      <a:gd name="connsiteY1543" fmla="*/ 787717 h 2350439"/>
                      <a:gd name="connsiteX1544" fmla="*/ 229590 w 2350439"/>
                      <a:gd name="connsiteY1544" fmla="*/ 1004608 h 2350439"/>
                      <a:gd name="connsiteX1545" fmla="*/ 334860 w 2350439"/>
                      <a:gd name="connsiteY1545" fmla="*/ 1004608 h 2350439"/>
                      <a:gd name="connsiteX1546" fmla="*/ 334860 w 2350439"/>
                      <a:gd name="connsiteY1546" fmla="*/ 899338 h 2350439"/>
                      <a:gd name="connsiteX1547" fmla="*/ 229590 w 2350439"/>
                      <a:gd name="connsiteY1547" fmla="*/ 899338 h 2350439"/>
                      <a:gd name="connsiteX1548" fmla="*/ 229590 w 2350439"/>
                      <a:gd name="connsiteY1548" fmla="*/ 1116228 h 2350439"/>
                      <a:gd name="connsiteX1549" fmla="*/ 334860 w 2350439"/>
                      <a:gd name="connsiteY1549" fmla="*/ 1116228 h 2350439"/>
                      <a:gd name="connsiteX1550" fmla="*/ 334860 w 2350439"/>
                      <a:gd name="connsiteY1550" fmla="*/ 1010958 h 2350439"/>
                      <a:gd name="connsiteX1551" fmla="*/ 229590 w 2350439"/>
                      <a:gd name="connsiteY1551" fmla="*/ 1010958 h 2350439"/>
                      <a:gd name="connsiteX1552" fmla="*/ 229590 w 2350439"/>
                      <a:gd name="connsiteY1552" fmla="*/ 1227861 h 2350439"/>
                      <a:gd name="connsiteX1553" fmla="*/ 334860 w 2350439"/>
                      <a:gd name="connsiteY1553" fmla="*/ 1227861 h 2350439"/>
                      <a:gd name="connsiteX1554" fmla="*/ 334860 w 2350439"/>
                      <a:gd name="connsiteY1554" fmla="*/ 1122578 h 2350439"/>
                      <a:gd name="connsiteX1555" fmla="*/ 229590 w 2350439"/>
                      <a:gd name="connsiteY1555" fmla="*/ 1122578 h 2350439"/>
                      <a:gd name="connsiteX1556" fmla="*/ 229590 w 2350439"/>
                      <a:gd name="connsiteY1556" fmla="*/ 1339481 h 2350439"/>
                      <a:gd name="connsiteX1557" fmla="*/ 334860 w 2350439"/>
                      <a:gd name="connsiteY1557" fmla="*/ 1339481 h 2350439"/>
                      <a:gd name="connsiteX1558" fmla="*/ 334860 w 2350439"/>
                      <a:gd name="connsiteY1558" fmla="*/ 1234211 h 2350439"/>
                      <a:gd name="connsiteX1559" fmla="*/ 229590 w 2350439"/>
                      <a:gd name="connsiteY1559" fmla="*/ 1234211 h 2350439"/>
                      <a:gd name="connsiteX1560" fmla="*/ 229590 w 2350439"/>
                      <a:gd name="connsiteY1560" fmla="*/ 1451102 h 2350439"/>
                      <a:gd name="connsiteX1561" fmla="*/ 334860 w 2350439"/>
                      <a:gd name="connsiteY1561" fmla="*/ 1451102 h 2350439"/>
                      <a:gd name="connsiteX1562" fmla="*/ 334860 w 2350439"/>
                      <a:gd name="connsiteY1562" fmla="*/ 1345831 h 2350439"/>
                      <a:gd name="connsiteX1563" fmla="*/ 229590 w 2350439"/>
                      <a:gd name="connsiteY1563" fmla="*/ 1345831 h 2350439"/>
                      <a:gd name="connsiteX1564" fmla="*/ 229590 w 2350439"/>
                      <a:gd name="connsiteY1564" fmla="*/ 1562735 h 2350439"/>
                      <a:gd name="connsiteX1565" fmla="*/ 334860 w 2350439"/>
                      <a:gd name="connsiteY1565" fmla="*/ 1562735 h 2350439"/>
                      <a:gd name="connsiteX1566" fmla="*/ 334860 w 2350439"/>
                      <a:gd name="connsiteY1566" fmla="*/ 1457452 h 2350439"/>
                      <a:gd name="connsiteX1567" fmla="*/ 229590 w 2350439"/>
                      <a:gd name="connsiteY1567" fmla="*/ 1457452 h 2350439"/>
                      <a:gd name="connsiteX1568" fmla="*/ 229590 w 2350439"/>
                      <a:gd name="connsiteY1568" fmla="*/ 1674355 h 2350439"/>
                      <a:gd name="connsiteX1569" fmla="*/ 334860 w 2350439"/>
                      <a:gd name="connsiteY1569" fmla="*/ 1674355 h 2350439"/>
                      <a:gd name="connsiteX1570" fmla="*/ 334860 w 2350439"/>
                      <a:gd name="connsiteY1570" fmla="*/ 1569085 h 2350439"/>
                      <a:gd name="connsiteX1571" fmla="*/ 229590 w 2350439"/>
                      <a:gd name="connsiteY1571" fmla="*/ 1569085 h 2350439"/>
                      <a:gd name="connsiteX1572" fmla="*/ 229590 w 2350439"/>
                      <a:gd name="connsiteY1572" fmla="*/ 1785975 h 2350439"/>
                      <a:gd name="connsiteX1573" fmla="*/ 334860 w 2350439"/>
                      <a:gd name="connsiteY1573" fmla="*/ 1785975 h 2350439"/>
                      <a:gd name="connsiteX1574" fmla="*/ 334860 w 2350439"/>
                      <a:gd name="connsiteY1574" fmla="*/ 1680705 h 2350439"/>
                      <a:gd name="connsiteX1575" fmla="*/ 229590 w 2350439"/>
                      <a:gd name="connsiteY1575" fmla="*/ 1680705 h 2350439"/>
                      <a:gd name="connsiteX1576" fmla="*/ 229590 w 2350439"/>
                      <a:gd name="connsiteY1576" fmla="*/ 1897596 h 2350439"/>
                      <a:gd name="connsiteX1577" fmla="*/ 334860 w 2350439"/>
                      <a:gd name="connsiteY1577" fmla="*/ 1897596 h 2350439"/>
                      <a:gd name="connsiteX1578" fmla="*/ 334860 w 2350439"/>
                      <a:gd name="connsiteY1578" fmla="*/ 1792325 h 2350439"/>
                      <a:gd name="connsiteX1579" fmla="*/ 229590 w 2350439"/>
                      <a:gd name="connsiteY1579" fmla="*/ 1792325 h 2350439"/>
                      <a:gd name="connsiteX1580" fmla="*/ 229590 w 2350439"/>
                      <a:gd name="connsiteY1580" fmla="*/ 2009229 h 2350439"/>
                      <a:gd name="connsiteX1581" fmla="*/ 334860 w 2350439"/>
                      <a:gd name="connsiteY1581" fmla="*/ 2009229 h 2350439"/>
                      <a:gd name="connsiteX1582" fmla="*/ 334860 w 2350439"/>
                      <a:gd name="connsiteY1582" fmla="*/ 1903946 h 2350439"/>
                      <a:gd name="connsiteX1583" fmla="*/ 229590 w 2350439"/>
                      <a:gd name="connsiteY1583" fmla="*/ 1903946 h 2350439"/>
                      <a:gd name="connsiteX1584" fmla="*/ 229590 w 2350439"/>
                      <a:gd name="connsiteY1584" fmla="*/ 2120849 h 2350439"/>
                      <a:gd name="connsiteX1585" fmla="*/ 334860 w 2350439"/>
                      <a:gd name="connsiteY1585" fmla="*/ 2120849 h 2350439"/>
                      <a:gd name="connsiteX1586" fmla="*/ 334860 w 2350439"/>
                      <a:gd name="connsiteY1586" fmla="*/ 2015579 h 2350439"/>
                      <a:gd name="connsiteX1587" fmla="*/ 229590 w 2350439"/>
                      <a:gd name="connsiteY1587" fmla="*/ 2015579 h 2350439"/>
                      <a:gd name="connsiteX1588" fmla="*/ 229590 w 2350439"/>
                      <a:gd name="connsiteY1588" fmla="*/ 2232469 h 2350439"/>
                      <a:gd name="connsiteX1589" fmla="*/ 334860 w 2350439"/>
                      <a:gd name="connsiteY1589" fmla="*/ 2232469 h 2350439"/>
                      <a:gd name="connsiteX1590" fmla="*/ 334860 w 2350439"/>
                      <a:gd name="connsiteY1590" fmla="*/ 2127199 h 2350439"/>
                      <a:gd name="connsiteX1591" fmla="*/ 229590 w 2350439"/>
                      <a:gd name="connsiteY1591" fmla="*/ 2127199 h 2350439"/>
                      <a:gd name="connsiteX1592" fmla="*/ 229590 w 2350439"/>
                      <a:gd name="connsiteY1592" fmla="*/ 2344089 h 2350439"/>
                      <a:gd name="connsiteX1593" fmla="*/ 334860 w 2350439"/>
                      <a:gd name="connsiteY1593" fmla="*/ 2344089 h 2350439"/>
                      <a:gd name="connsiteX1594" fmla="*/ 334860 w 2350439"/>
                      <a:gd name="connsiteY1594" fmla="*/ 2238819 h 2350439"/>
                      <a:gd name="connsiteX1595" fmla="*/ 229590 w 2350439"/>
                      <a:gd name="connsiteY1595" fmla="*/ 2238819 h 2350439"/>
                      <a:gd name="connsiteX1596" fmla="*/ 117970 w 2350439"/>
                      <a:gd name="connsiteY1596" fmla="*/ 111620 h 2350439"/>
                      <a:gd name="connsiteX1597" fmla="*/ 223240 w 2350439"/>
                      <a:gd name="connsiteY1597" fmla="*/ 111620 h 2350439"/>
                      <a:gd name="connsiteX1598" fmla="*/ 223240 w 2350439"/>
                      <a:gd name="connsiteY1598" fmla="*/ 6350 h 2350439"/>
                      <a:gd name="connsiteX1599" fmla="*/ 117970 w 2350439"/>
                      <a:gd name="connsiteY1599" fmla="*/ 6350 h 2350439"/>
                      <a:gd name="connsiteX1600" fmla="*/ 117970 w 2350439"/>
                      <a:gd name="connsiteY1600" fmla="*/ 223240 h 2350439"/>
                      <a:gd name="connsiteX1601" fmla="*/ 223240 w 2350439"/>
                      <a:gd name="connsiteY1601" fmla="*/ 223240 h 2350439"/>
                      <a:gd name="connsiteX1602" fmla="*/ 223240 w 2350439"/>
                      <a:gd name="connsiteY1602" fmla="*/ 117970 h 2350439"/>
                      <a:gd name="connsiteX1603" fmla="*/ 117970 w 2350439"/>
                      <a:gd name="connsiteY1603" fmla="*/ 117970 h 2350439"/>
                      <a:gd name="connsiteX1604" fmla="*/ 117970 w 2350439"/>
                      <a:gd name="connsiteY1604" fmla="*/ 334873 h 2350439"/>
                      <a:gd name="connsiteX1605" fmla="*/ 223240 w 2350439"/>
                      <a:gd name="connsiteY1605" fmla="*/ 334873 h 2350439"/>
                      <a:gd name="connsiteX1606" fmla="*/ 223240 w 2350439"/>
                      <a:gd name="connsiteY1606" fmla="*/ 229590 h 2350439"/>
                      <a:gd name="connsiteX1607" fmla="*/ 117970 w 2350439"/>
                      <a:gd name="connsiteY1607" fmla="*/ 229590 h 2350439"/>
                      <a:gd name="connsiteX1608" fmla="*/ 117970 w 2350439"/>
                      <a:gd name="connsiteY1608" fmla="*/ 446493 h 2350439"/>
                      <a:gd name="connsiteX1609" fmla="*/ 223240 w 2350439"/>
                      <a:gd name="connsiteY1609" fmla="*/ 446493 h 2350439"/>
                      <a:gd name="connsiteX1610" fmla="*/ 223240 w 2350439"/>
                      <a:gd name="connsiteY1610" fmla="*/ 341223 h 2350439"/>
                      <a:gd name="connsiteX1611" fmla="*/ 117970 w 2350439"/>
                      <a:gd name="connsiteY1611" fmla="*/ 341223 h 2350439"/>
                      <a:gd name="connsiteX1612" fmla="*/ 117970 w 2350439"/>
                      <a:gd name="connsiteY1612" fmla="*/ 558114 h 2350439"/>
                      <a:gd name="connsiteX1613" fmla="*/ 223240 w 2350439"/>
                      <a:gd name="connsiteY1613" fmla="*/ 558114 h 2350439"/>
                      <a:gd name="connsiteX1614" fmla="*/ 223240 w 2350439"/>
                      <a:gd name="connsiteY1614" fmla="*/ 452843 h 2350439"/>
                      <a:gd name="connsiteX1615" fmla="*/ 117970 w 2350439"/>
                      <a:gd name="connsiteY1615" fmla="*/ 452843 h 2350439"/>
                      <a:gd name="connsiteX1616" fmla="*/ 117970 w 2350439"/>
                      <a:gd name="connsiteY1616" fmla="*/ 669734 h 2350439"/>
                      <a:gd name="connsiteX1617" fmla="*/ 223240 w 2350439"/>
                      <a:gd name="connsiteY1617" fmla="*/ 669734 h 2350439"/>
                      <a:gd name="connsiteX1618" fmla="*/ 223240 w 2350439"/>
                      <a:gd name="connsiteY1618" fmla="*/ 564464 h 2350439"/>
                      <a:gd name="connsiteX1619" fmla="*/ 117970 w 2350439"/>
                      <a:gd name="connsiteY1619" fmla="*/ 564464 h 2350439"/>
                      <a:gd name="connsiteX1620" fmla="*/ 117970 w 2350439"/>
                      <a:gd name="connsiteY1620" fmla="*/ 781367 h 2350439"/>
                      <a:gd name="connsiteX1621" fmla="*/ 223240 w 2350439"/>
                      <a:gd name="connsiteY1621" fmla="*/ 781367 h 2350439"/>
                      <a:gd name="connsiteX1622" fmla="*/ 223240 w 2350439"/>
                      <a:gd name="connsiteY1622" fmla="*/ 676084 h 2350439"/>
                      <a:gd name="connsiteX1623" fmla="*/ 117970 w 2350439"/>
                      <a:gd name="connsiteY1623" fmla="*/ 676084 h 2350439"/>
                      <a:gd name="connsiteX1624" fmla="*/ 117970 w 2350439"/>
                      <a:gd name="connsiteY1624" fmla="*/ 892988 h 2350439"/>
                      <a:gd name="connsiteX1625" fmla="*/ 223240 w 2350439"/>
                      <a:gd name="connsiteY1625" fmla="*/ 892988 h 2350439"/>
                      <a:gd name="connsiteX1626" fmla="*/ 223240 w 2350439"/>
                      <a:gd name="connsiteY1626" fmla="*/ 787717 h 2350439"/>
                      <a:gd name="connsiteX1627" fmla="*/ 117970 w 2350439"/>
                      <a:gd name="connsiteY1627" fmla="*/ 787717 h 2350439"/>
                      <a:gd name="connsiteX1628" fmla="*/ 117970 w 2350439"/>
                      <a:gd name="connsiteY1628" fmla="*/ 1004608 h 2350439"/>
                      <a:gd name="connsiteX1629" fmla="*/ 223240 w 2350439"/>
                      <a:gd name="connsiteY1629" fmla="*/ 1004608 h 2350439"/>
                      <a:gd name="connsiteX1630" fmla="*/ 223240 w 2350439"/>
                      <a:gd name="connsiteY1630" fmla="*/ 899338 h 2350439"/>
                      <a:gd name="connsiteX1631" fmla="*/ 117970 w 2350439"/>
                      <a:gd name="connsiteY1631" fmla="*/ 899338 h 2350439"/>
                      <a:gd name="connsiteX1632" fmla="*/ 117970 w 2350439"/>
                      <a:gd name="connsiteY1632" fmla="*/ 1116228 h 2350439"/>
                      <a:gd name="connsiteX1633" fmla="*/ 223240 w 2350439"/>
                      <a:gd name="connsiteY1633" fmla="*/ 1116228 h 2350439"/>
                      <a:gd name="connsiteX1634" fmla="*/ 223240 w 2350439"/>
                      <a:gd name="connsiteY1634" fmla="*/ 1010958 h 2350439"/>
                      <a:gd name="connsiteX1635" fmla="*/ 117970 w 2350439"/>
                      <a:gd name="connsiteY1635" fmla="*/ 1010958 h 2350439"/>
                      <a:gd name="connsiteX1636" fmla="*/ 117970 w 2350439"/>
                      <a:gd name="connsiteY1636" fmla="*/ 1227861 h 2350439"/>
                      <a:gd name="connsiteX1637" fmla="*/ 223240 w 2350439"/>
                      <a:gd name="connsiteY1637" fmla="*/ 1227861 h 2350439"/>
                      <a:gd name="connsiteX1638" fmla="*/ 223240 w 2350439"/>
                      <a:gd name="connsiteY1638" fmla="*/ 1122578 h 2350439"/>
                      <a:gd name="connsiteX1639" fmla="*/ 117970 w 2350439"/>
                      <a:gd name="connsiteY1639" fmla="*/ 1122578 h 2350439"/>
                      <a:gd name="connsiteX1640" fmla="*/ 117970 w 2350439"/>
                      <a:gd name="connsiteY1640" fmla="*/ 1339481 h 2350439"/>
                      <a:gd name="connsiteX1641" fmla="*/ 223240 w 2350439"/>
                      <a:gd name="connsiteY1641" fmla="*/ 1339481 h 2350439"/>
                      <a:gd name="connsiteX1642" fmla="*/ 223240 w 2350439"/>
                      <a:gd name="connsiteY1642" fmla="*/ 1234211 h 2350439"/>
                      <a:gd name="connsiteX1643" fmla="*/ 117970 w 2350439"/>
                      <a:gd name="connsiteY1643" fmla="*/ 1234211 h 2350439"/>
                      <a:gd name="connsiteX1644" fmla="*/ 117970 w 2350439"/>
                      <a:gd name="connsiteY1644" fmla="*/ 1451102 h 2350439"/>
                      <a:gd name="connsiteX1645" fmla="*/ 223240 w 2350439"/>
                      <a:gd name="connsiteY1645" fmla="*/ 1451102 h 2350439"/>
                      <a:gd name="connsiteX1646" fmla="*/ 223240 w 2350439"/>
                      <a:gd name="connsiteY1646" fmla="*/ 1345831 h 2350439"/>
                      <a:gd name="connsiteX1647" fmla="*/ 117970 w 2350439"/>
                      <a:gd name="connsiteY1647" fmla="*/ 1345831 h 2350439"/>
                      <a:gd name="connsiteX1648" fmla="*/ 117970 w 2350439"/>
                      <a:gd name="connsiteY1648" fmla="*/ 1562735 h 2350439"/>
                      <a:gd name="connsiteX1649" fmla="*/ 223240 w 2350439"/>
                      <a:gd name="connsiteY1649" fmla="*/ 1562735 h 2350439"/>
                      <a:gd name="connsiteX1650" fmla="*/ 223240 w 2350439"/>
                      <a:gd name="connsiteY1650" fmla="*/ 1457452 h 2350439"/>
                      <a:gd name="connsiteX1651" fmla="*/ 117970 w 2350439"/>
                      <a:gd name="connsiteY1651" fmla="*/ 1457452 h 2350439"/>
                      <a:gd name="connsiteX1652" fmla="*/ 117970 w 2350439"/>
                      <a:gd name="connsiteY1652" fmla="*/ 1674355 h 2350439"/>
                      <a:gd name="connsiteX1653" fmla="*/ 223240 w 2350439"/>
                      <a:gd name="connsiteY1653" fmla="*/ 1674355 h 2350439"/>
                      <a:gd name="connsiteX1654" fmla="*/ 223240 w 2350439"/>
                      <a:gd name="connsiteY1654" fmla="*/ 1569085 h 2350439"/>
                      <a:gd name="connsiteX1655" fmla="*/ 117970 w 2350439"/>
                      <a:gd name="connsiteY1655" fmla="*/ 1569085 h 2350439"/>
                      <a:gd name="connsiteX1656" fmla="*/ 117970 w 2350439"/>
                      <a:gd name="connsiteY1656" fmla="*/ 1785975 h 2350439"/>
                      <a:gd name="connsiteX1657" fmla="*/ 223240 w 2350439"/>
                      <a:gd name="connsiteY1657" fmla="*/ 1785975 h 2350439"/>
                      <a:gd name="connsiteX1658" fmla="*/ 223240 w 2350439"/>
                      <a:gd name="connsiteY1658" fmla="*/ 1680705 h 2350439"/>
                      <a:gd name="connsiteX1659" fmla="*/ 117970 w 2350439"/>
                      <a:gd name="connsiteY1659" fmla="*/ 1680705 h 2350439"/>
                      <a:gd name="connsiteX1660" fmla="*/ 117970 w 2350439"/>
                      <a:gd name="connsiteY1660" fmla="*/ 1897596 h 2350439"/>
                      <a:gd name="connsiteX1661" fmla="*/ 223240 w 2350439"/>
                      <a:gd name="connsiteY1661" fmla="*/ 1897596 h 2350439"/>
                      <a:gd name="connsiteX1662" fmla="*/ 223240 w 2350439"/>
                      <a:gd name="connsiteY1662" fmla="*/ 1792325 h 2350439"/>
                      <a:gd name="connsiteX1663" fmla="*/ 117970 w 2350439"/>
                      <a:gd name="connsiteY1663" fmla="*/ 1792325 h 2350439"/>
                      <a:gd name="connsiteX1664" fmla="*/ 117970 w 2350439"/>
                      <a:gd name="connsiteY1664" fmla="*/ 2009229 h 2350439"/>
                      <a:gd name="connsiteX1665" fmla="*/ 223240 w 2350439"/>
                      <a:gd name="connsiteY1665" fmla="*/ 2009229 h 2350439"/>
                      <a:gd name="connsiteX1666" fmla="*/ 223240 w 2350439"/>
                      <a:gd name="connsiteY1666" fmla="*/ 1903946 h 2350439"/>
                      <a:gd name="connsiteX1667" fmla="*/ 117970 w 2350439"/>
                      <a:gd name="connsiteY1667" fmla="*/ 1903946 h 2350439"/>
                      <a:gd name="connsiteX1668" fmla="*/ 117970 w 2350439"/>
                      <a:gd name="connsiteY1668" fmla="*/ 2120849 h 2350439"/>
                      <a:gd name="connsiteX1669" fmla="*/ 223240 w 2350439"/>
                      <a:gd name="connsiteY1669" fmla="*/ 2120849 h 2350439"/>
                      <a:gd name="connsiteX1670" fmla="*/ 223240 w 2350439"/>
                      <a:gd name="connsiteY1670" fmla="*/ 2015579 h 2350439"/>
                      <a:gd name="connsiteX1671" fmla="*/ 117970 w 2350439"/>
                      <a:gd name="connsiteY1671" fmla="*/ 2015579 h 2350439"/>
                      <a:gd name="connsiteX1672" fmla="*/ 117970 w 2350439"/>
                      <a:gd name="connsiteY1672" fmla="*/ 2232469 h 2350439"/>
                      <a:gd name="connsiteX1673" fmla="*/ 223240 w 2350439"/>
                      <a:gd name="connsiteY1673" fmla="*/ 2232469 h 2350439"/>
                      <a:gd name="connsiteX1674" fmla="*/ 223240 w 2350439"/>
                      <a:gd name="connsiteY1674" fmla="*/ 2127199 h 2350439"/>
                      <a:gd name="connsiteX1675" fmla="*/ 117970 w 2350439"/>
                      <a:gd name="connsiteY1675" fmla="*/ 2127199 h 2350439"/>
                      <a:gd name="connsiteX1676" fmla="*/ 117970 w 2350439"/>
                      <a:gd name="connsiteY1676" fmla="*/ 2344089 h 2350439"/>
                      <a:gd name="connsiteX1677" fmla="*/ 223240 w 2350439"/>
                      <a:gd name="connsiteY1677" fmla="*/ 2344089 h 2350439"/>
                      <a:gd name="connsiteX1678" fmla="*/ 223240 w 2350439"/>
                      <a:gd name="connsiteY1678" fmla="*/ 2238819 h 2350439"/>
                      <a:gd name="connsiteX1679" fmla="*/ 117970 w 2350439"/>
                      <a:gd name="connsiteY1679" fmla="*/ 2238819 h 2350439"/>
                      <a:gd name="connsiteX1680" fmla="*/ 6350 w 2350439"/>
                      <a:gd name="connsiteY1680" fmla="*/ 111620 h 2350439"/>
                      <a:gd name="connsiteX1681" fmla="*/ 111620 w 2350439"/>
                      <a:gd name="connsiteY1681" fmla="*/ 111620 h 2350439"/>
                      <a:gd name="connsiteX1682" fmla="*/ 111620 w 2350439"/>
                      <a:gd name="connsiteY1682" fmla="*/ 6350 h 2350439"/>
                      <a:gd name="connsiteX1683" fmla="*/ 6350 w 2350439"/>
                      <a:gd name="connsiteY1683" fmla="*/ 6350 h 2350439"/>
                      <a:gd name="connsiteX1684" fmla="*/ 6350 w 2350439"/>
                      <a:gd name="connsiteY1684" fmla="*/ 223240 h 2350439"/>
                      <a:gd name="connsiteX1685" fmla="*/ 111620 w 2350439"/>
                      <a:gd name="connsiteY1685" fmla="*/ 223240 h 2350439"/>
                      <a:gd name="connsiteX1686" fmla="*/ 111620 w 2350439"/>
                      <a:gd name="connsiteY1686" fmla="*/ 117970 h 2350439"/>
                      <a:gd name="connsiteX1687" fmla="*/ 6350 w 2350439"/>
                      <a:gd name="connsiteY1687" fmla="*/ 117970 h 2350439"/>
                      <a:gd name="connsiteX1688" fmla="*/ 6350 w 2350439"/>
                      <a:gd name="connsiteY1688" fmla="*/ 334873 h 2350439"/>
                      <a:gd name="connsiteX1689" fmla="*/ 111620 w 2350439"/>
                      <a:gd name="connsiteY1689" fmla="*/ 334873 h 2350439"/>
                      <a:gd name="connsiteX1690" fmla="*/ 111620 w 2350439"/>
                      <a:gd name="connsiteY1690" fmla="*/ 229590 h 2350439"/>
                      <a:gd name="connsiteX1691" fmla="*/ 6350 w 2350439"/>
                      <a:gd name="connsiteY1691" fmla="*/ 229590 h 2350439"/>
                      <a:gd name="connsiteX1692" fmla="*/ 6350 w 2350439"/>
                      <a:gd name="connsiteY1692" fmla="*/ 446493 h 2350439"/>
                      <a:gd name="connsiteX1693" fmla="*/ 111620 w 2350439"/>
                      <a:gd name="connsiteY1693" fmla="*/ 446493 h 2350439"/>
                      <a:gd name="connsiteX1694" fmla="*/ 111620 w 2350439"/>
                      <a:gd name="connsiteY1694" fmla="*/ 341223 h 2350439"/>
                      <a:gd name="connsiteX1695" fmla="*/ 6350 w 2350439"/>
                      <a:gd name="connsiteY1695" fmla="*/ 341223 h 2350439"/>
                      <a:gd name="connsiteX1696" fmla="*/ 6350 w 2350439"/>
                      <a:gd name="connsiteY1696" fmla="*/ 558114 h 2350439"/>
                      <a:gd name="connsiteX1697" fmla="*/ 111620 w 2350439"/>
                      <a:gd name="connsiteY1697" fmla="*/ 558114 h 2350439"/>
                      <a:gd name="connsiteX1698" fmla="*/ 111620 w 2350439"/>
                      <a:gd name="connsiteY1698" fmla="*/ 452843 h 2350439"/>
                      <a:gd name="connsiteX1699" fmla="*/ 6350 w 2350439"/>
                      <a:gd name="connsiteY1699" fmla="*/ 452843 h 2350439"/>
                      <a:gd name="connsiteX1700" fmla="*/ 6350 w 2350439"/>
                      <a:gd name="connsiteY1700" fmla="*/ 669734 h 2350439"/>
                      <a:gd name="connsiteX1701" fmla="*/ 111620 w 2350439"/>
                      <a:gd name="connsiteY1701" fmla="*/ 669734 h 2350439"/>
                      <a:gd name="connsiteX1702" fmla="*/ 111620 w 2350439"/>
                      <a:gd name="connsiteY1702" fmla="*/ 564464 h 2350439"/>
                      <a:gd name="connsiteX1703" fmla="*/ 6350 w 2350439"/>
                      <a:gd name="connsiteY1703" fmla="*/ 564464 h 2350439"/>
                      <a:gd name="connsiteX1704" fmla="*/ 6350 w 2350439"/>
                      <a:gd name="connsiteY1704" fmla="*/ 781367 h 2350439"/>
                      <a:gd name="connsiteX1705" fmla="*/ 111620 w 2350439"/>
                      <a:gd name="connsiteY1705" fmla="*/ 781367 h 2350439"/>
                      <a:gd name="connsiteX1706" fmla="*/ 111620 w 2350439"/>
                      <a:gd name="connsiteY1706" fmla="*/ 676084 h 2350439"/>
                      <a:gd name="connsiteX1707" fmla="*/ 6350 w 2350439"/>
                      <a:gd name="connsiteY1707" fmla="*/ 676084 h 2350439"/>
                      <a:gd name="connsiteX1708" fmla="*/ 6350 w 2350439"/>
                      <a:gd name="connsiteY1708" fmla="*/ 892988 h 2350439"/>
                      <a:gd name="connsiteX1709" fmla="*/ 111620 w 2350439"/>
                      <a:gd name="connsiteY1709" fmla="*/ 892988 h 2350439"/>
                      <a:gd name="connsiteX1710" fmla="*/ 111620 w 2350439"/>
                      <a:gd name="connsiteY1710" fmla="*/ 787717 h 2350439"/>
                      <a:gd name="connsiteX1711" fmla="*/ 6350 w 2350439"/>
                      <a:gd name="connsiteY1711" fmla="*/ 787717 h 2350439"/>
                      <a:gd name="connsiteX1712" fmla="*/ 6350 w 2350439"/>
                      <a:gd name="connsiteY1712" fmla="*/ 1004608 h 2350439"/>
                      <a:gd name="connsiteX1713" fmla="*/ 111620 w 2350439"/>
                      <a:gd name="connsiteY1713" fmla="*/ 1004608 h 2350439"/>
                      <a:gd name="connsiteX1714" fmla="*/ 111620 w 2350439"/>
                      <a:gd name="connsiteY1714" fmla="*/ 899338 h 2350439"/>
                      <a:gd name="connsiteX1715" fmla="*/ 6350 w 2350439"/>
                      <a:gd name="connsiteY1715" fmla="*/ 899338 h 2350439"/>
                      <a:gd name="connsiteX1716" fmla="*/ 6350 w 2350439"/>
                      <a:gd name="connsiteY1716" fmla="*/ 1116228 h 2350439"/>
                      <a:gd name="connsiteX1717" fmla="*/ 111620 w 2350439"/>
                      <a:gd name="connsiteY1717" fmla="*/ 1116228 h 2350439"/>
                      <a:gd name="connsiteX1718" fmla="*/ 111620 w 2350439"/>
                      <a:gd name="connsiteY1718" fmla="*/ 1010958 h 2350439"/>
                      <a:gd name="connsiteX1719" fmla="*/ 6350 w 2350439"/>
                      <a:gd name="connsiteY1719" fmla="*/ 1010958 h 2350439"/>
                      <a:gd name="connsiteX1720" fmla="*/ 6350 w 2350439"/>
                      <a:gd name="connsiteY1720" fmla="*/ 1227861 h 2350439"/>
                      <a:gd name="connsiteX1721" fmla="*/ 111620 w 2350439"/>
                      <a:gd name="connsiteY1721" fmla="*/ 1227861 h 2350439"/>
                      <a:gd name="connsiteX1722" fmla="*/ 111620 w 2350439"/>
                      <a:gd name="connsiteY1722" fmla="*/ 1122578 h 2350439"/>
                      <a:gd name="connsiteX1723" fmla="*/ 6350 w 2350439"/>
                      <a:gd name="connsiteY1723" fmla="*/ 1122578 h 2350439"/>
                      <a:gd name="connsiteX1724" fmla="*/ 6350 w 2350439"/>
                      <a:gd name="connsiteY1724" fmla="*/ 1339481 h 2350439"/>
                      <a:gd name="connsiteX1725" fmla="*/ 111620 w 2350439"/>
                      <a:gd name="connsiteY1725" fmla="*/ 1339481 h 2350439"/>
                      <a:gd name="connsiteX1726" fmla="*/ 111620 w 2350439"/>
                      <a:gd name="connsiteY1726" fmla="*/ 1234211 h 2350439"/>
                      <a:gd name="connsiteX1727" fmla="*/ 6350 w 2350439"/>
                      <a:gd name="connsiteY1727" fmla="*/ 1234211 h 2350439"/>
                      <a:gd name="connsiteX1728" fmla="*/ 6350 w 2350439"/>
                      <a:gd name="connsiteY1728" fmla="*/ 1451102 h 2350439"/>
                      <a:gd name="connsiteX1729" fmla="*/ 111620 w 2350439"/>
                      <a:gd name="connsiteY1729" fmla="*/ 1451102 h 2350439"/>
                      <a:gd name="connsiteX1730" fmla="*/ 111620 w 2350439"/>
                      <a:gd name="connsiteY1730" fmla="*/ 1345831 h 2350439"/>
                      <a:gd name="connsiteX1731" fmla="*/ 6350 w 2350439"/>
                      <a:gd name="connsiteY1731" fmla="*/ 1345831 h 2350439"/>
                      <a:gd name="connsiteX1732" fmla="*/ 6350 w 2350439"/>
                      <a:gd name="connsiteY1732" fmla="*/ 1562735 h 2350439"/>
                      <a:gd name="connsiteX1733" fmla="*/ 111620 w 2350439"/>
                      <a:gd name="connsiteY1733" fmla="*/ 1562735 h 2350439"/>
                      <a:gd name="connsiteX1734" fmla="*/ 111620 w 2350439"/>
                      <a:gd name="connsiteY1734" fmla="*/ 1457452 h 2350439"/>
                      <a:gd name="connsiteX1735" fmla="*/ 6350 w 2350439"/>
                      <a:gd name="connsiteY1735" fmla="*/ 1457452 h 2350439"/>
                      <a:gd name="connsiteX1736" fmla="*/ 6350 w 2350439"/>
                      <a:gd name="connsiteY1736" fmla="*/ 1674355 h 2350439"/>
                      <a:gd name="connsiteX1737" fmla="*/ 111620 w 2350439"/>
                      <a:gd name="connsiteY1737" fmla="*/ 1674355 h 2350439"/>
                      <a:gd name="connsiteX1738" fmla="*/ 111620 w 2350439"/>
                      <a:gd name="connsiteY1738" fmla="*/ 1569085 h 2350439"/>
                      <a:gd name="connsiteX1739" fmla="*/ 6350 w 2350439"/>
                      <a:gd name="connsiteY1739" fmla="*/ 1569085 h 2350439"/>
                      <a:gd name="connsiteX1740" fmla="*/ 6350 w 2350439"/>
                      <a:gd name="connsiteY1740" fmla="*/ 1785975 h 2350439"/>
                      <a:gd name="connsiteX1741" fmla="*/ 111620 w 2350439"/>
                      <a:gd name="connsiteY1741" fmla="*/ 1785975 h 2350439"/>
                      <a:gd name="connsiteX1742" fmla="*/ 111620 w 2350439"/>
                      <a:gd name="connsiteY1742" fmla="*/ 1680705 h 2350439"/>
                      <a:gd name="connsiteX1743" fmla="*/ 6350 w 2350439"/>
                      <a:gd name="connsiteY1743" fmla="*/ 1680705 h 2350439"/>
                      <a:gd name="connsiteX1744" fmla="*/ 6350 w 2350439"/>
                      <a:gd name="connsiteY1744" fmla="*/ 1897596 h 2350439"/>
                      <a:gd name="connsiteX1745" fmla="*/ 111620 w 2350439"/>
                      <a:gd name="connsiteY1745" fmla="*/ 1897596 h 2350439"/>
                      <a:gd name="connsiteX1746" fmla="*/ 111620 w 2350439"/>
                      <a:gd name="connsiteY1746" fmla="*/ 1792325 h 2350439"/>
                      <a:gd name="connsiteX1747" fmla="*/ 6350 w 2350439"/>
                      <a:gd name="connsiteY1747" fmla="*/ 1792325 h 2350439"/>
                      <a:gd name="connsiteX1748" fmla="*/ 6350 w 2350439"/>
                      <a:gd name="connsiteY1748" fmla="*/ 2009229 h 2350439"/>
                      <a:gd name="connsiteX1749" fmla="*/ 111620 w 2350439"/>
                      <a:gd name="connsiteY1749" fmla="*/ 2009229 h 2350439"/>
                      <a:gd name="connsiteX1750" fmla="*/ 111620 w 2350439"/>
                      <a:gd name="connsiteY1750" fmla="*/ 1903946 h 2350439"/>
                      <a:gd name="connsiteX1751" fmla="*/ 6350 w 2350439"/>
                      <a:gd name="connsiteY1751" fmla="*/ 1903946 h 2350439"/>
                      <a:gd name="connsiteX1752" fmla="*/ 6350 w 2350439"/>
                      <a:gd name="connsiteY1752" fmla="*/ 2120849 h 2350439"/>
                      <a:gd name="connsiteX1753" fmla="*/ 111620 w 2350439"/>
                      <a:gd name="connsiteY1753" fmla="*/ 2120849 h 2350439"/>
                      <a:gd name="connsiteX1754" fmla="*/ 111620 w 2350439"/>
                      <a:gd name="connsiteY1754" fmla="*/ 2015579 h 2350439"/>
                      <a:gd name="connsiteX1755" fmla="*/ 6350 w 2350439"/>
                      <a:gd name="connsiteY1755" fmla="*/ 2015579 h 2350439"/>
                      <a:gd name="connsiteX1756" fmla="*/ 6350 w 2350439"/>
                      <a:gd name="connsiteY1756" fmla="*/ 2232469 h 2350439"/>
                      <a:gd name="connsiteX1757" fmla="*/ 111620 w 2350439"/>
                      <a:gd name="connsiteY1757" fmla="*/ 2232469 h 2350439"/>
                      <a:gd name="connsiteX1758" fmla="*/ 111620 w 2350439"/>
                      <a:gd name="connsiteY1758" fmla="*/ 2127199 h 2350439"/>
                      <a:gd name="connsiteX1759" fmla="*/ 6350 w 2350439"/>
                      <a:gd name="connsiteY1759" fmla="*/ 2127199 h 2350439"/>
                      <a:gd name="connsiteX1760" fmla="*/ 6350 w 2350439"/>
                      <a:gd name="connsiteY1760" fmla="*/ 2344089 h 2350439"/>
                      <a:gd name="connsiteX1761" fmla="*/ 111620 w 2350439"/>
                      <a:gd name="connsiteY1761" fmla="*/ 2344089 h 2350439"/>
                      <a:gd name="connsiteX1762" fmla="*/ 111620 w 2350439"/>
                      <a:gd name="connsiteY1762" fmla="*/ 2238819 h 2350439"/>
                      <a:gd name="connsiteX1763" fmla="*/ 6350 w 2350439"/>
                      <a:gd name="connsiteY1763" fmla="*/ 2238819 h 2350439"/>
                      <a:gd name="connsiteX1764" fmla="*/ 0 w 2350439"/>
                      <a:gd name="connsiteY1764" fmla="*/ 2347270 h 2350439"/>
                      <a:gd name="connsiteX1765" fmla="*/ 0 w 2350439"/>
                      <a:gd name="connsiteY1765" fmla="*/ 3168 h 2350439"/>
                      <a:gd name="connsiteX1766" fmla="*/ 3168 w 2350439"/>
                      <a:gd name="connsiteY1766" fmla="*/ 3168 h 2350439"/>
                      <a:gd name="connsiteX1767" fmla="*/ 3168 w 2350439"/>
                      <a:gd name="connsiteY1767" fmla="*/ 0 h 2350439"/>
                      <a:gd name="connsiteX1768" fmla="*/ 2347270 w 2350439"/>
                      <a:gd name="connsiteY1768" fmla="*/ 0 h 2350439"/>
                      <a:gd name="connsiteX1769" fmla="*/ 2347270 w 2350439"/>
                      <a:gd name="connsiteY1769" fmla="*/ 3168 h 2350439"/>
                      <a:gd name="connsiteX1770" fmla="*/ 2350439 w 2350439"/>
                      <a:gd name="connsiteY1770" fmla="*/ 3168 h 2350439"/>
                      <a:gd name="connsiteX1771" fmla="*/ 2350439 w 2350439"/>
                      <a:gd name="connsiteY1771" fmla="*/ 2347270 h 2350439"/>
                      <a:gd name="connsiteX1772" fmla="*/ 2347270 w 2350439"/>
                      <a:gd name="connsiteY1772" fmla="*/ 2347270 h 2350439"/>
                      <a:gd name="connsiteX1773" fmla="*/ 2347270 w 2350439"/>
                      <a:gd name="connsiteY1773" fmla="*/ 2350439 h 2350439"/>
                      <a:gd name="connsiteX1774" fmla="*/ 3168 w 2350439"/>
                      <a:gd name="connsiteY1774" fmla="*/ 2350439 h 2350439"/>
                      <a:gd name="connsiteX1775" fmla="*/ 3168 w 2350439"/>
                      <a:gd name="connsiteY1775" fmla="*/ 2347270 h 2350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</a:cxnLst>
                    <a:rect l="l" t="t" r="r" b="b"/>
                    <a:pathLst>
                      <a:path w="2350439" h="2350439">
                        <a:moveTo>
                          <a:pt x="2238819" y="111620"/>
                        </a:moveTo>
                        <a:lnTo>
                          <a:pt x="2344089" y="111620"/>
                        </a:lnTo>
                        <a:lnTo>
                          <a:pt x="2344089" y="6350"/>
                        </a:lnTo>
                        <a:lnTo>
                          <a:pt x="2238819" y="6350"/>
                        </a:lnTo>
                        <a:close/>
                        <a:moveTo>
                          <a:pt x="2238819" y="223240"/>
                        </a:moveTo>
                        <a:lnTo>
                          <a:pt x="2344089" y="223240"/>
                        </a:lnTo>
                        <a:lnTo>
                          <a:pt x="2344089" y="117970"/>
                        </a:lnTo>
                        <a:lnTo>
                          <a:pt x="2238819" y="117970"/>
                        </a:lnTo>
                        <a:close/>
                        <a:moveTo>
                          <a:pt x="2238819" y="334873"/>
                        </a:moveTo>
                        <a:lnTo>
                          <a:pt x="2344089" y="334873"/>
                        </a:lnTo>
                        <a:lnTo>
                          <a:pt x="2344089" y="229590"/>
                        </a:lnTo>
                        <a:lnTo>
                          <a:pt x="2238819" y="229590"/>
                        </a:lnTo>
                        <a:close/>
                        <a:moveTo>
                          <a:pt x="2238819" y="446493"/>
                        </a:moveTo>
                        <a:lnTo>
                          <a:pt x="2344089" y="446493"/>
                        </a:lnTo>
                        <a:lnTo>
                          <a:pt x="2344089" y="341223"/>
                        </a:lnTo>
                        <a:lnTo>
                          <a:pt x="2238819" y="341223"/>
                        </a:lnTo>
                        <a:close/>
                        <a:moveTo>
                          <a:pt x="2238819" y="558114"/>
                        </a:moveTo>
                        <a:lnTo>
                          <a:pt x="2344089" y="558114"/>
                        </a:lnTo>
                        <a:lnTo>
                          <a:pt x="2344089" y="452843"/>
                        </a:lnTo>
                        <a:lnTo>
                          <a:pt x="2238819" y="452843"/>
                        </a:lnTo>
                        <a:close/>
                        <a:moveTo>
                          <a:pt x="2238819" y="669734"/>
                        </a:moveTo>
                        <a:lnTo>
                          <a:pt x="2344089" y="669734"/>
                        </a:lnTo>
                        <a:lnTo>
                          <a:pt x="2344089" y="564464"/>
                        </a:lnTo>
                        <a:lnTo>
                          <a:pt x="2238819" y="564464"/>
                        </a:lnTo>
                        <a:close/>
                        <a:moveTo>
                          <a:pt x="2238819" y="781367"/>
                        </a:moveTo>
                        <a:lnTo>
                          <a:pt x="2344089" y="781367"/>
                        </a:lnTo>
                        <a:lnTo>
                          <a:pt x="2344089" y="676084"/>
                        </a:lnTo>
                        <a:lnTo>
                          <a:pt x="2238819" y="676084"/>
                        </a:lnTo>
                        <a:close/>
                        <a:moveTo>
                          <a:pt x="2238819" y="892988"/>
                        </a:moveTo>
                        <a:lnTo>
                          <a:pt x="2344089" y="892988"/>
                        </a:lnTo>
                        <a:lnTo>
                          <a:pt x="2344089" y="787717"/>
                        </a:lnTo>
                        <a:lnTo>
                          <a:pt x="2238819" y="787717"/>
                        </a:lnTo>
                        <a:close/>
                        <a:moveTo>
                          <a:pt x="2238819" y="1004608"/>
                        </a:moveTo>
                        <a:lnTo>
                          <a:pt x="2344089" y="1004608"/>
                        </a:lnTo>
                        <a:lnTo>
                          <a:pt x="2344089" y="899338"/>
                        </a:lnTo>
                        <a:lnTo>
                          <a:pt x="2238819" y="899338"/>
                        </a:lnTo>
                        <a:close/>
                        <a:moveTo>
                          <a:pt x="2238819" y="1116228"/>
                        </a:moveTo>
                        <a:lnTo>
                          <a:pt x="2344089" y="1116228"/>
                        </a:lnTo>
                        <a:lnTo>
                          <a:pt x="2344089" y="1010958"/>
                        </a:lnTo>
                        <a:lnTo>
                          <a:pt x="2238819" y="1010958"/>
                        </a:lnTo>
                        <a:close/>
                        <a:moveTo>
                          <a:pt x="2238819" y="1227861"/>
                        </a:moveTo>
                        <a:lnTo>
                          <a:pt x="2344089" y="1227861"/>
                        </a:lnTo>
                        <a:lnTo>
                          <a:pt x="2344089" y="1122578"/>
                        </a:lnTo>
                        <a:lnTo>
                          <a:pt x="2238819" y="1122578"/>
                        </a:lnTo>
                        <a:close/>
                        <a:moveTo>
                          <a:pt x="2238819" y="1339481"/>
                        </a:moveTo>
                        <a:lnTo>
                          <a:pt x="2344089" y="1339481"/>
                        </a:lnTo>
                        <a:lnTo>
                          <a:pt x="2344089" y="1234211"/>
                        </a:lnTo>
                        <a:lnTo>
                          <a:pt x="2238819" y="1234211"/>
                        </a:lnTo>
                        <a:close/>
                        <a:moveTo>
                          <a:pt x="2238819" y="1451102"/>
                        </a:moveTo>
                        <a:lnTo>
                          <a:pt x="2344089" y="1451102"/>
                        </a:lnTo>
                        <a:lnTo>
                          <a:pt x="2344089" y="1345831"/>
                        </a:lnTo>
                        <a:lnTo>
                          <a:pt x="2238819" y="1345831"/>
                        </a:lnTo>
                        <a:close/>
                        <a:moveTo>
                          <a:pt x="2238819" y="1562735"/>
                        </a:moveTo>
                        <a:lnTo>
                          <a:pt x="2344089" y="1562735"/>
                        </a:lnTo>
                        <a:lnTo>
                          <a:pt x="2344089" y="1457452"/>
                        </a:lnTo>
                        <a:lnTo>
                          <a:pt x="2238819" y="1457452"/>
                        </a:lnTo>
                        <a:close/>
                        <a:moveTo>
                          <a:pt x="2238819" y="1674355"/>
                        </a:moveTo>
                        <a:lnTo>
                          <a:pt x="2344089" y="1674355"/>
                        </a:lnTo>
                        <a:lnTo>
                          <a:pt x="2344089" y="1569085"/>
                        </a:lnTo>
                        <a:lnTo>
                          <a:pt x="2238819" y="1569085"/>
                        </a:lnTo>
                        <a:close/>
                        <a:moveTo>
                          <a:pt x="2238819" y="1785975"/>
                        </a:moveTo>
                        <a:lnTo>
                          <a:pt x="2344089" y="1785975"/>
                        </a:lnTo>
                        <a:lnTo>
                          <a:pt x="2344089" y="1680705"/>
                        </a:lnTo>
                        <a:lnTo>
                          <a:pt x="2238819" y="1680705"/>
                        </a:lnTo>
                        <a:close/>
                        <a:moveTo>
                          <a:pt x="2238819" y="1897596"/>
                        </a:moveTo>
                        <a:lnTo>
                          <a:pt x="2344089" y="1897596"/>
                        </a:lnTo>
                        <a:lnTo>
                          <a:pt x="2344089" y="1792325"/>
                        </a:lnTo>
                        <a:lnTo>
                          <a:pt x="2238819" y="1792325"/>
                        </a:lnTo>
                        <a:close/>
                        <a:moveTo>
                          <a:pt x="2238819" y="2009229"/>
                        </a:moveTo>
                        <a:lnTo>
                          <a:pt x="2344089" y="2009229"/>
                        </a:lnTo>
                        <a:lnTo>
                          <a:pt x="2344089" y="1903946"/>
                        </a:lnTo>
                        <a:lnTo>
                          <a:pt x="2238819" y="1903946"/>
                        </a:lnTo>
                        <a:close/>
                        <a:moveTo>
                          <a:pt x="2238819" y="2120849"/>
                        </a:moveTo>
                        <a:lnTo>
                          <a:pt x="2344089" y="2120849"/>
                        </a:lnTo>
                        <a:lnTo>
                          <a:pt x="2344089" y="2015579"/>
                        </a:lnTo>
                        <a:lnTo>
                          <a:pt x="2238819" y="2015579"/>
                        </a:lnTo>
                        <a:close/>
                        <a:moveTo>
                          <a:pt x="2238819" y="2232469"/>
                        </a:moveTo>
                        <a:lnTo>
                          <a:pt x="2344089" y="2232469"/>
                        </a:lnTo>
                        <a:lnTo>
                          <a:pt x="2344089" y="2127199"/>
                        </a:lnTo>
                        <a:lnTo>
                          <a:pt x="2238819" y="2127199"/>
                        </a:lnTo>
                        <a:close/>
                        <a:moveTo>
                          <a:pt x="2238819" y="2344089"/>
                        </a:moveTo>
                        <a:lnTo>
                          <a:pt x="2344089" y="2344089"/>
                        </a:lnTo>
                        <a:lnTo>
                          <a:pt x="2344089" y="2238819"/>
                        </a:lnTo>
                        <a:lnTo>
                          <a:pt x="2238819" y="2238819"/>
                        </a:lnTo>
                        <a:close/>
                        <a:moveTo>
                          <a:pt x="2127199" y="111620"/>
                        </a:moveTo>
                        <a:lnTo>
                          <a:pt x="2232469" y="111620"/>
                        </a:lnTo>
                        <a:lnTo>
                          <a:pt x="2232469" y="6350"/>
                        </a:lnTo>
                        <a:lnTo>
                          <a:pt x="2127199" y="6350"/>
                        </a:lnTo>
                        <a:close/>
                        <a:moveTo>
                          <a:pt x="2127199" y="223240"/>
                        </a:moveTo>
                        <a:lnTo>
                          <a:pt x="2232469" y="223240"/>
                        </a:lnTo>
                        <a:lnTo>
                          <a:pt x="2232469" y="117970"/>
                        </a:lnTo>
                        <a:lnTo>
                          <a:pt x="2127199" y="117970"/>
                        </a:lnTo>
                        <a:close/>
                        <a:moveTo>
                          <a:pt x="2127199" y="334873"/>
                        </a:moveTo>
                        <a:lnTo>
                          <a:pt x="2232469" y="334873"/>
                        </a:lnTo>
                        <a:lnTo>
                          <a:pt x="2232469" y="229590"/>
                        </a:lnTo>
                        <a:lnTo>
                          <a:pt x="2127199" y="229590"/>
                        </a:lnTo>
                        <a:close/>
                        <a:moveTo>
                          <a:pt x="2127199" y="446493"/>
                        </a:moveTo>
                        <a:lnTo>
                          <a:pt x="2232469" y="446493"/>
                        </a:lnTo>
                        <a:lnTo>
                          <a:pt x="2232469" y="341223"/>
                        </a:lnTo>
                        <a:lnTo>
                          <a:pt x="2127199" y="341223"/>
                        </a:lnTo>
                        <a:close/>
                        <a:moveTo>
                          <a:pt x="2127199" y="558114"/>
                        </a:moveTo>
                        <a:lnTo>
                          <a:pt x="2232469" y="558114"/>
                        </a:lnTo>
                        <a:lnTo>
                          <a:pt x="2232469" y="452843"/>
                        </a:lnTo>
                        <a:lnTo>
                          <a:pt x="2127199" y="452843"/>
                        </a:lnTo>
                        <a:close/>
                        <a:moveTo>
                          <a:pt x="2127199" y="669734"/>
                        </a:moveTo>
                        <a:lnTo>
                          <a:pt x="2232469" y="669734"/>
                        </a:lnTo>
                        <a:lnTo>
                          <a:pt x="2232469" y="564464"/>
                        </a:lnTo>
                        <a:lnTo>
                          <a:pt x="2127199" y="564464"/>
                        </a:lnTo>
                        <a:close/>
                        <a:moveTo>
                          <a:pt x="2127199" y="781367"/>
                        </a:moveTo>
                        <a:lnTo>
                          <a:pt x="2232469" y="781367"/>
                        </a:lnTo>
                        <a:lnTo>
                          <a:pt x="2232469" y="676084"/>
                        </a:lnTo>
                        <a:lnTo>
                          <a:pt x="2127199" y="676084"/>
                        </a:lnTo>
                        <a:close/>
                        <a:moveTo>
                          <a:pt x="2127199" y="892988"/>
                        </a:moveTo>
                        <a:lnTo>
                          <a:pt x="2232469" y="892988"/>
                        </a:lnTo>
                        <a:lnTo>
                          <a:pt x="2232469" y="787717"/>
                        </a:lnTo>
                        <a:lnTo>
                          <a:pt x="2127199" y="787717"/>
                        </a:lnTo>
                        <a:close/>
                        <a:moveTo>
                          <a:pt x="2127199" y="1004608"/>
                        </a:moveTo>
                        <a:lnTo>
                          <a:pt x="2232469" y="1004608"/>
                        </a:lnTo>
                        <a:lnTo>
                          <a:pt x="2232469" y="899338"/>
                        </a:lnTo>
                        <a:lnTo>
                          <a:pt x="2127199" y="899338"/>
                        </a:lnTo>
                        <a:close/>
                        <a:moveTo>
                          <a:pt x="2127199" y="1116228"/>
                        </a:moveTo>
                        <a:lnTo>
                          <a:pt x="2232469" y="1116228"/>
                        </a:lnTo>
                        <a:lnTo>
                          <a:pt x="2232469" y="1010958"/>
                        </a:lnTo>
                        <a:lnTo>
                          <a:pt x="2127199" y="1010958"/>
                        </a:lnTo>
                        <a:close/>
                        <a:moveTo>
                          <a:pt x="2127199" y="1227861"/>
                        </a:moveTo>
                        <a:lnTo>
                          <a:pt x="2232469" y="1227861"/>
                        </a:lnTo>
                        <a:lnTo>
                          <a:pt x="2232469" y="1122578"/>
                        </a:lnTo>
                        <a:lnTo>
                          <a:pt x="2127199" y="1122578"/>
                        </a:lnTo>
                        <a:close/>
                        <a:moveTo>
                          <a:pt x="2127199" y="1339481"/>
                        </a:moveTo>
                        <a:lnTo>
                          <a:pt x="2232469" y="1339481"/>
                        </a:lnTo>
                        <a:lnTo>
                          <a:pt x="2232469" y="1234211"/>
                        </a:lnTo>
                        <a:lnTo>
                          <a:pt x="2127199" y="1234211"/>
                        </a:lnTo>
                        <a:close/>
                        <a:moveTo>
                          <a:pt x="2127199" y="1451102"/>
                        </a:moveTo>
                        <a:lnTo>
                          <a:pt x="2232469" y="1451102"/>
                        </a:lnTo>
                        <a:lnTo>
                          <a:pt x="2232469" y="1345831"/>
                        </a:lnTo>
                        <a:lnTo>
                          <a:pt x="2127199" y="1345831"/>
                        </a:lnTo>
                        <a:close/>
                        <a:moveTo>
                          <a:pt x="2127199" y="1562735"/>
                        </a:moveTo>
                        <a:lnTo>
                          <a:pt x="2232469" y="1562735"/>
                        </a:lnTo>
                        <a:lnTo>
                          <a:pt x="2232469" y="1457452"/>
                        </a:lnTo>
                        <a:lnTo>
                          <a:pt x="2127199" y="1457452"/>
                        </a:lnTo>
                        <a:close/>
                        <a:moveTo>
                          <a:pt x="2127199" y="1674355"/>
                        </a:moveTo>
                        <a:lnTo>
                          <a:pt x="2232469" y="1674355"/>
                        </a:lnTo>
                        <a:lnTo>
                          <a:pt x="2232469" y="1569085"/>
                        </a:lnTo>
                        <a:lnTo>
                          <a:pt x="2127199" y="1569085"/>
                        </a:lnTo>
                        <a:close/>
                        <a:moveTo>
                          <a:pt x="2127199" y="1785975"/>
                        </a:moveTo>
                        <a:lnTo>
                          <a:pt x="2232469" y="1785975"/>
                        </a:lnTo>
                        <a:lnTo>
                          <a:pt x="2232469" y="1680705"/>
                        </a:lnTo>
                        <a:lnTo>
                          <a:pt x="2127199" y="1680705"/>
                        </a:lnTo>
                        <a:close/>
                        <a:moveTo>
                          <a:pt x="2127199" y="1897596"/>
                        </a:moveTo>
                        <a:lnTo>
                          <a:pt x="2232469" y="1897596"/>
                        </a:lnTo>
                        <a:lnTo>
                          <a:pt x="2232469" y="1792325"/>
                        </a:lnTo>
                        <a:lnTo>
                          <a:pt x="2127199" y="1792325"/>
                        </a:lnTo>
                        <a:close/>
                        <a:moveTo>
                          <a:pt x="2127199" y="2009229"/>
                        </a:moveTo>
                        <a:lnTo>
                          <a:pt x="2232469" y="2009229"/>
                        </a:lnTo>
                        <a:lnTo>
                          <a:pt x="2232469" y="1903946"/>
                        </a:lnTo>
                        <a:lnTo>
                          <a:pt x="2127199" y="1903946"/>
                        </a:lnTo>
                        <a:close/>
                        <a:moveTo>
                          <a:pt x="2127199" y="2120849"/>
                        </a:moveTo>
                        <a:lnTo>
                          <a:pt x="2232469" y="2120849"/>
                        </a:lnTo>
                        <a:lnTo>
                          <a:pt x="2232469" y="2015579"/>
                        </a:lnTo>
                        <a:lnTo>
                          <a:pt x="2127199" y="2015579"/>
                        </a:lnTo>
                        <a:close/>
                        <a:moveTo>
                          <a:pt x="2127199" y="2232469"/>
                        </a:moveTo>
                        <a:lnTo>
                          <a:pt x="2232469" y="2232469"/>
                        </a:lnTo>
                        <a:lnTo>
                          <a:pt x="2232469" y="2127199"/>
                        </a:lnTo>
                        <a:lnTo>
                          <a:pt x="2127199" y="2127199"/>
                        </a:lnTo>
                        <a:close/>
                        <a:moveTo>
                          <a:pt x="2127199" y="2344089"/>
                        </a:moveTo>
                        <a:lnTo>
                          <a:pt x="2232469" y="2344089"/>
                        </a:lnTo>
                        <a:lnTo>
                          <a:pt x="2232469" y="2238819"/>
                        </a:lnTo>
                        <a:lnTo>
                          <a:pt x="2127199" y="2238819"/>
                        </a:lnTo>
                        <a:close/>
                        <a:moveTo>
                          <a:pt x="2015566" y="111620"/>
                        </a:moveTo>
                        <a:lnTo>
                          <a:pt x="2120849" y="111620"/>
                        </a:lnTo>
                        <a:lnTo>
                          <a:pt x="2120849" y="6350"/>
                        </a:lnTo>
                        <a:lnTo>
                          <a:pt x="2015566" y="6350"/>
                        </a:lnTo>
                        <a:close/>
                        <a:moveTo>
                          <a:pt x="2015566" y="223240"/>
                        </a:moveTo>
                        <a:lnTo>
                          <a:pt x="2120849" y="223240"/>
                        </a:lnTo>
                        <a:lnTo>
                          <a:pt x="2120849" y="117970"/>
                        </a:lnTo>
                        <a:lnTo>
                          <a:pt x="2015566" y="117970"/>
                        </a:lnTo>
                        <a:close/>
                        <a:moveTo>
                          <a:pt x="2015566" y="334873"/>
                        </a:moveTo>
                        <a:lnTo>
                          <a:pt x="2120849" y="334873"/>
                        </a:lnTo>
                        <a:lnTo>
                          <a:pt x="2120849" y="229590"/>
                        </a:lnTo>
                        <a:lnTo>
                          <a:pt x="2015566" y="229590"/>
                        </a:lnTo>
                        <a:close/>
                        <a:moveTo>
                          <a:pt x="2015566" y="446493"/>
                        </a:moveTo>
                        <a:lnTo>
                          <a:pt x="2120849" y="446493"/>
                        </a:lnTo>
                        <a:lnTo>
                          <a:pt x="2120849" y="341223"/>
                        </a:lnTo>
                        <a:lnTo>
                          <a:pt x="2015566" y="341223"/>
                        </a:lnTo>
                        <a:close/>
                        <a:moveTo>
                          <a:pt x="2015566" y="558114"/>
                        </a:moveTo>
                        <a:lnTo>
                          <a:pt x="2120849" y="558114"/>
                        </a:lnTo>
                        <a:lnTo>
                          <a:pt x="2120849" y="452843"/>
                        </a:lnTo>
                        <a:lnTo>
                          <a:pt x="2015566" y="452843"/>
                        </a:lnTo>
                        <a:close/>
                        <a:moveTo>
                          <a:pt x="2015566" y="669734"/>
                        </a:moveTo>
                        <a:lnTo>
                          <a:pt x="2120849" y="669734"/>
                        </a:lnTo>
                        <a:lnTo>
                          <a:pt x="2120849" y="564464"/>
                        </a:lnTo>
                        <a:lnTo>
                          <a:pt x="2015566" y="564464"/>
                        </a:lnTo>
                        <a:close/>
                        <a:moveTo>
                          <a:pt x="2015566" y="781367"/>
                        </a:moveTo>
                        <a:lnTo>
                          <a:pt x="2120849" y="781367"/>
                        </a:lnTo>
                        <a:lnTo>
                          <a:pt x="2120849" y="676084"/>
                        </a:lnTo>
                        <a:lnTo>
                          <a:pt x="2015566" y="676084"/>
                        </a:lnTo>
                        <a:close/>
                        <a:moveTo>
                          <a:pt x="2015566" y="892988"/>
                        </a:moveTo>
                        <a:lnTo>
                          <a:pt x="2120849" y="892988"/>
                        </a:lnTo>
                        <a:lnTo>
                          <a:pt x="2120849" y="787717"/>
                        </a:lnTo>
                        <a:lnTo>
                          <a:pt x="2015566" y="787717"/>
                        </a:lnTo>
                        <a:close/>
                        <a:moveTo>
                          <a:pt x="2015566" y="1004608"/>
                        </a:moveTo>
                        <a:lnTo>
                          <a:pt x="2120849" y="1004608"/>
                        </a:lnTo>
                        <a:lnTo>
                          <a:pt x="2120849" y="899338"/>
                        </a:lnTo>
                        <a:lnTo>
                          <a:pt x="2015566" y="899338"/>
                        </a:lnTo>
                        <a:close/>
                        <a:moveTo>
                          <a:pt x="2015566" y="1116228"/>
                        </a:moveTo>
                        <a:lnTo>
                          <a:pt x="2120849" y="1116228"/>
                        </a:lnTo>
                        <a:lnTo>
                          <a:pt x="2120849" y="1010958"/>
                        </a:lnTo>
                        <a:lnTo>
                          <a:pt x="2015566" y="1010958"/>
                        </a:lnTo>
                        <a:close/>
                        <a:moveTo>
                          <a:pt x="2015566" y="1227861"/>
                        </a:moveTo>
                        <a:lnTo>
                          <a:pt x="2120849" y="1227861"/>
                        </a:lnTo>
                        <a:lnTo>
                          <a:pt x="2120849" y="1122578"/>
                        </a:lnTo>
                        <a:lnTo>
                          <a:pt x="2015566" y="1122578"/>
                        </a:lnTo>
                        <a:close/>
                        <a:moveTo>
                          <a:pt x="2015566" y="1339481"/>
                        </a:moveTo>
                        <a:lnTo>
                          <a:pt x="2120849" y="1339481"/>
                        </a:lnTo>
                        <a:lnTo>
                          <a:pt x="2120849" y="1234211"/>
                        </a:lnTo>
                        <a:lnTo>
                          <a:pt x="2015566" y="1234211"/>
                        </a:lnTo>
                        <a:close/>
                        <a:moveTo>
                          <a:pt x="2015566" y="1451102"/>
                        </a:moveTo>
                        <a:lnTo>
                          <a:pt x="2120849" y="1451102"/>
                        </a:lnTo>
                        <a:lnTo>
                          <a:pt x="2120849" y="1345831"/>
                        </a:lnTo>
                        <a:lnTo>
                          <a:pt x="2015566" y="1345831"/>
                        </a:lnTo>
                        <a:close/>
                        <a:moveTo>
                          <a:pt x="2015566" y="1562735"/>
                        </a:moveTo>
                        <a:lnTo>
                          <a:pt x="2120849" y="1562735"/>
                        </a:lnTo>
                        <a:lnTo>
                          <a:pt x="2120849" y="1457452"/>
                        </a:lnTo>
                        <a:lnTo>
                          <a:pt x="2015566" y="1457452"/>
                        </a:lnTo>
                        <a:close/>
                        <a:moveTo>
                          <a:pt x="2015566" y="1674355"/>
                        </a:moveTo>
                        <a:lnTo>
                          <a:pt x="2120849" y="1674355"/>
                        </a:lnTo>
                        <a:lnTo>
                          <a:pt x="2120849" y="1569085"/>
                        </a:lnTo>
                        <a:lnTo>
                          <a:pt x="2015566" y="1569085"/>
                        </a:lnTo>
                        <a:close/>
                        <a:moveTo>
                          <a:pt x="2015566" y="1785975"/>
                        </a:moveTo>
                        <a:lnTo>
                          <a:pt x="2120849" y="1785975"/>
                        </a:lnTo>
                        <a:lnTo>
                          <a:pt x="2120849" y="1680705"/>
                        </a:lnTo>
                        <a:lnTo>
                          <a:pt x="2015566" y="1680705"/>
                        </a:lnTo>
                        <a:close/>
                        <a:moveTo>
                          <a:pt x="2015566" y="1897596"/>
                        </a:moveTo>
                        <a:lnTo>
                          <a:pt x="2120849" y="1897596"/>
                        </a:lnTo>
                        <a:lnTo>
                          <a:pt x="2120849" y="1792325"/>
                        </a:lnTo>
                        <a:lnTo>
                          <a:pt x="2015566" y="1792325"/>
                        </a:lnTo>
                        <a:close/>
                        <a:moveTo>
                          <a:pt x="2015566" y="2009229"/>
                        </a:moveTo>
                        <a:lnTo>
                          <a:pt x="2120849" y="2009229"/>
                        </a:lnTo>
                        <a:lnTo>
                          <a:pt x="2120849" y="1903946"/>
                        </a:lnTo>
                        <a:lnTo>
                          <a:pt x="2015566" y="1903946"/>
                        </a:lnTo>
                        <a:close/>
                        <a:moveTo>
                          <a:pt x="2015566" y="2120849"/>
                        </a:moveTo>
                        <a:lnTo>
                          <a:pt x="2120849" y="2120849"/>
                        </a:lnTo>
                        <a:lnTo>
                          <a:pt x="2120849" y="2015579"/>
                        </a:lnTo>
                        <a:lnTo>
                          <a:pt x="2015566" y="2015579"/>
                        </a:lnTo>
                        <a:close/>
                        <a:moveTo>
                          <a:pt x="2015566" y="2232469"/>
                        </a:moveTo>
                        <a:lnTo>
                          <a:pt x="2120849" y="2232469"/>
                        </a:lnTo>
                        <a:lnTo>
                          <a:pt x="2120849" y="2127199"/>
                        </a:lnTo>
                        <a:lnTo>
                          <a:pt x="2015566" y="2127199"/>
                        </a:lnTo>
                        <a:close/>
                        <a:moveTo>
                          <a:pt x="2015566" y="2344089"/>
                        </a:moveTo>
                        <a:lnTo>
                          <a:pt x="2120849" y="2344089"/>
                        </a:lnTo>
                        <a:lnTo>
                          <a:pt x="2120849" y="2238819"/>
                        </a:lnTo>
                        <a:lnTo>
                          <a:pt x="2015566" y="2238819"/>
                        </a:lnTo>
                        <a:close/>
                        <a:moveTo>
                          <a:pt x="1903946" y="111620"/>
                        </a:moveTo>
                        <a:lnTo>
                          <a:pt x="2009216" y="111620"/>
                        </a:lnTo>
                        <a:lnTo>
                          <a:pt x="2009216" y="6350"/>
                        </a:lnTo>
                        <a:lnTo>
                          <a:pt x="1903946" y="6350"/>
                        </a:lnTo>
                        <a:close/>
                        <a:moveTo>
                          <a:pt x="1903946" y="223240"/>
                        </a:moveTo>
                        <a:lnTo>
                          <a:pt x="2009216" y="223240"/>
                        </a:lnTo>
                        <a:lnTo>
                          <a:pt x="2009216" y="117970"/>
                        </a:lnTo>
                        <a:lnTo>
                          <a:pt x="1903946" y="117970"/>
                        </a:lnTo>
                        <a:close/>
                        <a:moveTo>
                          <a:pt x="1903946" y="334873"/>
                        </a:moveTo>
                        <a:lnTo>
                          <a:pt x="2009216" y="334873"/>
                        </a:lnTo>
                        <a:lnTo>
                          <a:pt x="2009216" y="229590"/>
                        </a:lnTo>
                        <a:lnTo>
                          <a:pt x="1903946" y="229590"/>
                        </a:lnTo>
                        <a:close/>
                        <a:moveTo>
                          <a:pt x="1903946" y="446493"/>
                        </a:moveTo>
                        <a:lnTo>
                          <a:pt x="2009216" y="446493"/>
                        </a:lnTo>
                        <a:lnTo>
                          <a:pt x="2009216" y="341223"/>
                        </a:lnTo>
                        <a:lnTo>
                          <a:pt x="1903946" y="341223"/>
                        </a:lnTo>
                        <a:close/>
                        <a:moveTo>
                          <a:pt x="1903946" y="558114"/>
                        </a:moveTo>
                        <a:lnTo>
                          <a:pt x="2009216" y="558114"/>
                        </a:lnTo>
                        <a:lnTo>
                          <a:pt x="2009216" y="452843"/>
                        </a:lnTo>
                        <a:lnTo>
                          <a:pt x="1903946" y="452843"/>
                        </a:lnTo>
                        <a:close/>
                        <a:moveTo>
                          <a:pt x="1903946" y="669734"/>
                        </a:moveTo>
                        <a:lnTo>
                          <a:pt x="2009216" y="669734"/>
                        </a:lnTo>
                        <a:lnTo>
                          <a:pt x="2009216" y="564464"/>
                        </a:lnTo>
                        <a:lnTo>
                          <a:pt x="1903946" y="564464"/>
                        </a:lnTo>
                        <a:close/>
                        <a:moveTo>
                          <a:pt x="1903946" y="781367"/>
                        </a:moveTo>
                        <a:lnTo>
                          <a:pt x="2009216" y="781367"/>
                        </a:lnTo>
                        <a:lnTo>
                          <a:pt x="2009216" y="676084"/>
                        </a:lnTo>
                        <a:lnTo>
                          <a:pt x="1903946" y="676084"/>
                        </a:lnTo>
                        <a:close/>
                        <a:moveTo>
                          <a:pt x="1903946" y="892988"/>
                        </a:moveTo>
                        <a:lnTo>
                          <a:pt x="2009216" y="892988"/>
                        </a:lnTo>
                        <a:lnTo>
                          <a:pt x="2009216" y="787717"/>
                        </a:lnTo>
                        <a:lnTo>
                          <a:pt x="1903946" y="787717"/>
                        </a:lnTo>
                        <a:close/>
                        <a:moveTo>
                          <a:pt x="1903946" y="1004608"/>
                        </a:moveTo>
                        <a:lnTo>
                          <a:pt x="2009216" y="1004608"/>
                        </a:lnTo>
                        <a:lnTo>
                          <a:pt x="2009216" y="899338"/>
                        </a:lnTo>
                        <a:lnTo>
                          <a:pt x="1903946" y="899338"/>
                        </a:lnTo>
                        <a:close/>
                        <a:moveTo>
                          <a:pt x="1903946" y="1116228"/>
                        </a:moveTo>
                        <a:lnTo>
                          <a:pt x="2009216" y="1116228"/>
                        </a:lnTo>
                        <a:lnTo>
                          <a:pt x="2009216" y="1010958"/>
                        </a:lnTo>
                        <a:lnTo>
                          <a:pt x="1903946" y="1010958"/>
                        </a:lnTo>
                        <a:close/>
                        <a:moveTo>
                          <a:pt x="1903946" y="1227861"/>
                        </a:moveTo>
                        <a:lnTo>
                          <a:pt x="2009216" y="1227861"/>
                        </a:lnTo>
                        <a:lnTo>
                          <a:pt x="2009216" y="1122578"/>
                        </a:lnTo>
                        <a:lnTo>
                          <a:pt x="1903946" y="1122578"/>
                        </a:lnTo>
                        <a:close/>
                        <a:moveTo>
                          <a:pt x="1903946" y="1339481"/>
                        </a:moveTo>
                        <a:lnTo>
                          <a:pt x="2009216" y="1339481"/>
                        </a:lnTo>
                        <a:lnTo>
                          <a:pt x="2009216" y="1234211"/>
                        </a:lnTo>
                        <a:lnTo>
                          <a:pt x="1903946" y="1234211"/>
                        </a:lnTo>
                        <a:close/>
                        <a:moveTo>
                          <a:pt x="1903946" y="1451102"/>
                        </a:moveTo>
                        <a:lnTo>
                          <a:pt x="2009216" y="1451102"/>
                        </a:lnTo>
                        <a:lnTo>
                          <a:pt x="2009216" y="1345831"/>
                        </a:lnTo>
                        <a:lnTo>
                          <a:pt x="1903946" y="1345831"/>
                        </a:lnTo>
                        <a:close/>
                        <a:moveTo>
                          <a:pt x="1903946" y="1562735"/>
                        </a:moveTo>
                        <a:lnTo>
                          <a:pt x="2009216" y="1562735"/>
                        </a:lnTo>
                        <a:lnTo>
                          <a:pt x="2009216" y="1457452"/>
                        </a:lnTo>
                        <a:lnTo>
                          <a:pt x="1903946" y="1457452"/>
                        </a:lnTo>
                        <a:close/>
                        <a:moveTo>
                          <a:pt x="1903946" y="1674355"/>
                        </a:moveTo>
                        <a:lnTo>
                          <a:pt x="2009216" y="1674355"/>
                        </a:lnTo>
                        <a:lnTo>
                          <a:pt x="2009216" y="1569085"/>
                        </a:lnTo>
                        <a:lnTo>
                          <a:pt x="1903946" y="1569085"/>
                        </a:lnTo>
                        <a:close/>
                        <a:moveTo>
                          <a:pt x="1903946" y="1785975"/>
                        </a:moveTo>
                        <a:lnTo>
                          <a:pt x="2009216" y="1785975"/>
                        </a:lnTo>
                        <a:lnTo>
                          <a:pt x="2009216" y="1680705"/>
                        </a:lnTo>
                        <a:lnTo>
                          <a:pt x="1903946" y="1680705"/>
                        </a:lnTo>
                        <a:close/>
                        <a:moveTo>
                          <a:pt x="1903946" y="1897596"/>
                        </a:moveTo>
                        <a:lnTo>
                          <a:pt x="2009216" y="1897596"/>
                        </a:lnTo>
                        <a:lnTo>
                          <a:pt x="2009216" y="1792325"/>
                        </a:lnTo>
                        <a:lnTo>
                          <a:pt x="1903946" y="1792325"/>
                        </a:lnTo>
                        <a:close/>
                        <a:moveTo>
                          <a:pt x="1903946" y="2009229"/>
                        </a:moveTo>
                        <a:lnTo>
                          <a:pt x="2009216" y="2009229"/>
                        </a:lnTo>
                        <a:lnTo>
                          <a:pt x="2009216" y="1903946"/>
                        </a:lnTo>
                        <a:lnTo>
                          <a:pt x="1903946" y="1903946"/>
                        </a:lnTo>
                        <a:close/>
                        <a:moveTo>
                          <a:pt x="1903946" y="2120849"/>
                        </a:moveTo>
                        <a:lnTo>
                          <a:pt x="2009216" y="2120849"/>
                        </a:lnTo>
                        <a:lnTo>
                          <a:pt x="2009216" y="2015579"/>
                        </a:lnTo>
                        <a:lnTo>
                          <a:pt x="1903946" y="2015579"/>
                        </a:lnTo>
                        <a:close/>
                        <a:moveTo>
                          <a:pt x="1903946" y="2232469"/>
                        </a:moveTo>
                        <a:lnTo>
                          <a:pt x="2009216" y="2232469"/>
                        </a:lnTo>
                        <a:lnTo>
                          <a:pt x="2009216" y="2127199"/>
                        </a:lnTo>
                        <a:lnTo>
                          <a:pt x="1903946" y="2127199"/>
                        </a:lnTo>
                        <a:close/>
                        <a:moveTo>
                          <a:pt x="1903946" y="2344089"/>
                        </a:moveTo>
                        <a:lnTo>
                          <a:pt x="2009216" y="2344089"/>
                        </a:lnTo>
                        <a:lnTo>
                          <a:pt x="2009216" y="2238819"/>
                        </a:lnTo>
                        <a:lnTo>
                          <a:pt x="1903946" y="2238819"/>
                        </a:lnTo>
                        <a:close/>
                        <a:moveTo>
                          <a:pt x="1792325" y="111620"/>
                        </a:moveTo>
                        <a:lnTo>
                          <a:pt x="1897596" y="111620"/>
                        </a:lnTo>
                        <a:lnTo>
                          <a:pt x="1897596" y="6350"/>
                        </a:lnTo>
                        <a:lnTo>
                          <a:pt x="1792325" y="6350"/>
                        </a:lnTo>
                        <a:close/>
                        <a:moveTo>
                          <a:pt x="1792325" y="223240"/>
                        </a:moveTo>
                        <a:lnTo>
                          <a:pt x="1897596" y="223240"/>
                        </a:lnTo>
                        <a:lnTo>
                          <a:pt x="1897596" y="117970"/>
                        </a:lnTo>
                        <a:lnTo>
                          <a:pt x="1792325" y="117970"/>
                        </a:lnTo>
                        <a:close/>
                        <a:moveTo>
                          <a:pt x="1792325" y="334873"/>
                        </a:moveTo>
                        <a:lnTo>
                          <a:pt x="1897596" y="334873"/>
                        </a:lnTo>
                        <a:lnTo>
                          <a:pt x="1897596" y="229590"/>
                        </a:lnTo>
                        <a:lnTo>
                          <a:pt x="1792325" y="229590"/>
                        </a:lnTo>
                        <a:close/>
                        <a:moveTo>
                          <a:pt x="1792325" y="446493"/>
                        </a:moveTo>
                        <a:lnTo>
                          <a:pt x="1897596" y="446493"/>
                        </a:lnTo>
                        <a:lnTo>
                          <a:pt x="1897596" y="341223"/>
                        </a:lnTo>
                        <a:lnTo>
                          <a:pt x="1792325" y="341223"/>
                        </a:lnTo>
                        <a:close/>
                        <a:moveTo>
                          <a:pt x="1792325" y="558114"/>
                        </a:moveTo>
                        <a:lnTo>
                          <a:pt x="1897596" y="558114"/>
                        </a:lnTo>
                        <a:lnTo>
                          <a:pt x="1897596" y="452843"/>
                        </a:lnTo>
                        <a:lnTo>
                          <a:pt x="1792325" y="452843"/>
                        </a:lnTo>
                        <a:close/>
                        <a:moveTo>
                          <a:pt x="1792325" y="669734"/>
                        </a:moveTo>
                        <a:lnTo>
                          <a:pt x="1897596" y="669734"/>
                        </a:lnTo>
                        <a:lnTo>
                          <a:pt x="1897596" y="564464"/>
                        </a:lnTo>
                        <a:lnTo>
                          <a:pt x="1792325" y="564464"/>
                        </a:lnTo>
                        <a:close/>
                        <a:moveTo>
                          <a:pt x="1792325" y="781367"/>
                        </a:moveTo>
                        <a:lnTo>
                          <a:pt x="1897596" y="781367"/>
                        </a:lnTo>
                        <a:lnTo>
                          <a:pt x="1897596" y="676084"/>
                        </a:lnTo>
                        <a:lnTo>
                          <a:pt x="1792325" y="676084"/>
                        </a:lnTo>
                        <a:close/>
                        <a:moveTo>
                          <a:pt x="1792325" y="892988"/>
                        </a:moveTo>
                        <a:lnTo>
                          <a:pt x="1897596" y="892988"/>
                        </a:lnTo>
                        <a:lnTo>
                          <a:pt x="1897596" y="787717"/>
                        </a:lnTo>
                        <a:lnTo>
                          <a:pt x="1792325" y="787717"/>
                        </a:lnTo>
                        <a:close/>
                        <a:moveTo>
                          <a:pt x="1792325" y="1004608"/>
                        </a:moveTo>
                        <a:lnTo>
                          <a:pt x="1897596" y="1004608"/>
                        </a:lnTo>
                        <a:lnTo>
                          <a:pt x="1897596" y="899338"/>
                        </a:lnTo>
                        <a:lnTo>
                          <a:pt x="1792325" y="899338"/>
                        </a:lnTo>
                        <a:close/>
                        <a:moveTo>
                          <a:pt x="1792325" y="1116228"/>
                        </a:moveTo>
                        <a:lnTo>
                          <a:pt x="1897596" y="1116228"/>
                        </a:lnTo>
                        <a:lnTo>
                          <a:pt x="1897596" y="1010958"/>
                        </a:lnTo>
                        <a:lnTo>
                          <a:pt x="1792325" y="1010958"/>
                        </a:lnTo>
                        <a:close/>
                        <a:moveTo>
                          <a:pt x="1792325" y="1227861"/>
                        </a:moveTo>
                        <a:lnTo>
                          <a:pt x="1897596" y="1227861"/>
                        </a:lnTo>
                        <a:lnTo>
                          <a:pt x="1897596" y="1122578"/>
                        </a:lnTo>
                        <a:lnTo>
                          <a:pt x="1792325" y="1122578"/>
                        </a:lnTo>
                        <a:close/>
                        <a:moveTo>
                          <a:pt x="1792325" y="1339481"/>
                        </a:moveTo>
                        <a:lnTo>
                          <a:pt x="1897596" y="1339481"/>
                        </a:lnTo>
                        <a:lnTo>
                          <a:pt x="1897596" y="1234211"/>
                        </a:lnTo>
                        <a:lnTo>
                          <a:pt x="1792325" y="1234211"/>
                        </a:lnTo>
                        <a:close/>
                        <a:moveTo>
                          <a:pt x="1792325" y="1451102"/>
                        </a:moveTo>
                        <a:lnTo>
                          <a:pt x="1897596" y="1451102"/>
                        </a:lnTo>
                        <a:lnTo>
                          <a:pt x="1897596" y="1345831"/>
                        </a:lnTo>
                        <a:lnTo>
                          <a:pt x="1792325" y="1345831"/>
                        </a:lnTo>
                        <a:close/>
                        <a:moveTo>
                          <a:pt x="1792325" y="1562735"/>
                        </a:moveTo>
                        <a:lnTo>
                          <a:pt x="1897596" y="1562735"/>
                        </a:lnTo>
                        <a:lnTo>
                          <a:pt x="1897596" y="1457452"/>
                        </a:lnTo>
                        <a:lnTo>
                          <a:pt x="1792325" y="1457452"/>
                        </a:lnTo>
                        <a:close/>
                        <a:moveTo>
                          <a:pt x="1792325" y="1674355"/>
                        </a:moveTo>
                        <a:lnTo>
                          <a:pt x="1897596" y="1674355"/>
                        </a:lnTo>
                        <a:lnTo>
                          <a:pt x="1897596" y="1569085"/>
                        </a:lnTo>
                        <a:lnTo>
                          <a:pt x="1792325" y="1569085"/>
                        </a:lnTo>
                        <a:close/>
                        <a:moveTo>
                          <a:pt x="1792325" y="1785975"/>
                        </a:moveTo>
                        <a:lnTo>
                          <a:pt x="1897596" y="1785975"/>
                        </a:lnTo>
                        <a:lnTo>
                          <a:pt x="1897596" y="1680705"/>
                        </a:lnTo>
                        <a:lnTo>
                          <a:pt x="1792325" y="1680705"/>
                        </a:lnTo>
                        <a:close/>
                        <a:moveTo>
                          <a:pt x="1792325" y="1897596"/>
                        </a:moveTo>
                        <a:lnTo>
                          <a:pt x="1897596" y="1897596"/>
                        </a:lnTo>
                        <a:lnTo>
                          <a:pt x="1897596" y="1792325"/>
                        </a:lnTo>
                        <a:lnTo>
                          <a:pt x="1792325" y="1792325"/>
                        </a:lnTo>
                        <a:close/>
                        <a:moveTo>
                          <a:pt x="1792325" y="2009229"/>
                        </a:moveTo>
                        <a:lnTo>
                          <a:pt x="1897596" y="2009229"/>
                        </a:lnTo>
                        <a:lnTo>
                          <a:pt x="1897596" y="1903946"/>
                        </a:lnTo>
                        <a:lnTo>
                          <a:pt x="1792325" y="1903946"/>
                        </a:lnTo>
                        <a:close/>
                        <a:moveTo>
                          <a:pt x="1792325" y="2120849"/>
                        </a:moveTo>
                        <a:lnTo>
                          <a:pt x="1897596" y="2120849"/>
                        </a:lnTo>
                        <a:lnTo>
                          <a:pt x="1897596" y="2015579"/>
                        </a:lnTo>
                        <a:lnTo>
                          <a:pt x="1792325" y="2015579"/>
                        </a:lnTo>
                        <a:close/>
                        <a:moveTo>
                          <a:pt x="1792325" y="2232469"/>
                        </a:moveTo>
                        <a:lnTo>
                          <a:pt x="1897596" y="2232469"/>
                        </a:lnTo>
                        <a:lnTo>
                          <a:pt x="1897596" y="2127199"/>
                        </a:lnTo>
                        <a:lnTo>
                          <a:pt x="1792325" y="2127199"/>
                        </a:lnTo>
                        <a:close/>
                        <a:moveTo>
                          <a:pt x="1792325" y="2344089"/>
                        </a:moveTo>
                        <a:lnTo>
                          <a:pt x="1897596" y="2344089"/>
                        </a:lnTo>
                        <a:lnTo>
                          <a:pt x="1897596" y="2238819"/>
                        </a:lnTo>
                        <a:lnTo>
                          <a:pt x="1792325" y="2238819"/>
                        </a:lnTo>
                        <a:close/>
                        <a:moveTo>
                          <a:pt x="1680705" y="111620"/>
                        </a:moveTo>
                        <a:lnTo>
                          <a:pt x="1785975" y="111620"/>
                        </a:lnTo>
                        <a:lnTo>
                          <a:pt x="1785975" y="6350"/>
                        </a:lnTo>
                        <a:lnTo>
                          <a:pt x="1680705" y="6350"/>
                        </a:lnTo>
                        <a:close/>
                        <a:moveTo>
                          <a:pt x="1680705" y="223240"/>
                        </a:moveTo>
                        <a:lnTo>
                          <a:pt x="1785975" y="223240"/>
                        </a:lnTo>
                        <a:lnTo>
                          <a:pt x="1785975" y="117970"/>
                        </a:lnTo>
                        <a:lnTo>
                          <a:pt x="1680705" y="117970"/>
                        </a:lnTo>
                        <a:close/>
                        <a:moveTo>
                          <a:pt x="1680705" y="334873"/>
                        </a:moveTo>
                        <a:lnTo>
                          <a:pt x="1785975" y="334873"/>
                        </a:lnTo>
                        <a:lnTo>
                          <a:pt x="1785975" y="229590"/>
                        </a:lnTo>
                        <a:lnTo>
                          <a:pt x="1680705" y="229590"/>
                        </a:lnTo>
                        <a:close/>
                        <a:moveTo>
                          <a:pt x="1680705" y="446493"/>
                        </a:moveTo>
                        <a:lnTo>
                          <a:pt x="1785975" y="446493"/>
                        </a:lnTo>
                        <a:lnTo>
                          <a:pt x="1785975" y="341223"/>
                        </a:lnTo>
                        <a:lnTo>
                          <a:pt x="1680705" y="341223"/>
                        </a:lnTo>
                        <a:close/>
                        <a:moveTo>
                          <a:pt x="1680705" y="558114"/>
                        </a:moveTo>
                        <a:lnTo>
                          <a:pt x="1785975" y="558114"/>
                        </a:lnTo>
                        <a:lnTo>
                          <a:pt x="1785975" y="452843"/>
                        </a:lnTo>
                        <a:lnTo>
                          <a:pt x="1680705" y="452843"/>
                        </a:lnTo>
                        <a:close/>
                        <a:moveTo>
                          <a:pt x="1680705" y="669734"/>
                        </a:moveTo>
                        <a:lnTo>
                          <a:pt x="1785975" y="669734"/>
                        </a:lnTo>
                        <a:lnTo>
                          <a:pt x="1785975" y="564464"/>
                        </a:lnTo>
                        <a:lnTo>
                          <a:pt x="1680705" y="564464"/>
                        </a:lnTo>
                        <a:close/>
                        <a:moveTo>
                          <a:pt x="1680705" y="781367"/>
                        </a:moveTo>
                        <a:lnTo>
                          <a:pt x="1785975" y="781367"/>
                        </a:lnTo>
                        <a:lnTo>
                          <a:pt x="1785975" y="676084"/>
                        </a:lnTo>
                        <a:lnTo>
                          <a:pt x="1680705" y="676084"/>
                        </a:lnTo>
                        <a:close/>
                        <a:moveTo>
                          <a:pt x="1680705" y="892988"/>
                        </a:moveTo>
                        <a:lnTo>
                          <a:pt x="1785975" y="892988"/>
                        </a:lnTo>
                        <a:lnTo>
                          <a:pt x="1785975" y="787717"/>
                        </a:lnTo>
                        <a:lnTo>
                          <a:pt x="1680705" y="787717"/>
                        </a:lnTo>
                        <a:close/>
                        <a:moveTo>
                          <a:pt x="1680705" y="1004608"/>
                        </a:moveTo>
                        <a:lnTo>
                          <a:pt x="1785975" y="1004608"/>
                        </a:lnTo>
                        <a:lnTo>
                          <a:pt x="1785975" y="899338"/>
                        </a:lnTo>
                        <a:lnTo>
                          <a:pt x="1680705" y="899338"/>
                        </a:lnTo>
                        <a:close/>
                        <a:moveTo>
                          <a:pt x="1680705" y="1116228"/>
                        </a:moveTo>
                        <a:lnTo>
                          <a:pt x="1785975" y="1116228"/>
                        </a:lnTo>
                        <a:lnTo>
                          <a:pt x="1785975" y="1010958"/>
                        </a:lnTo>
                        <a:lnTo>
                          <a:pt x="1680705" y="1010958"/>
                        </a:lnTo>
                        <a:close/>
                        <a:moveTo>
                          <a:pt x="1680705" y="1227861"/>
                        </a:moveTo>
                        <a:lnTo>
                          <a:pt x="1785975" y="1227861"/>
                        </a:lnTo>
                        <a:lnTo>
                          <a:pt x="1785975" y="1122578"/>
                        </a:lnTo>
                        <a:lnTo>
                          <a:pt x="1680705" y="1122578"/>
                        </a:lnTo>
                        <a:close/>
                        <a:moveTo>
                          <a:pt x="1680705" y="1339481"/>
                        </a:moveTo>
                        <a:lnTo>
                          <a:pt x="1785975" y="1339481"/>
                        </a:lnTo>
                        <a:lnTo>
                          <a:pt x="1785975" y="1234211"/>
                        </a:lnTo>
                        <a:lnTo>
                          <a:pt x="1680705" y="1234211"/>
                        </a:lnTo>
                        <a:close/>
                        <a:moveTo>
                          <a:pt x="1680705" y="1451102"/>
                        </a:moveTo>
                        <a:lnTo>
                          <a:pt x="1785975" y="1451102"/>
                        </a:lnTo>
                        <a:lnTo>
                          <a:pt x="1785975" y="1345831"/>
                        </a:lnTo>
                        <a:lnTo>
                          <a:pt x="1680705" y="1345831"/>
                        </a:lnTo>
                        <a:close/>
                        <a:moveTo>
                          <a:pt x="1680705" y="1562735"/>
                        </a:moveTo>
                        <a:lnTo>
                          <a:pt x="1785975" y="1562735"/>
                        </a:lnTo>
                        <a:lnTo>
                          <a:pt x="1785975" y="1457452"/>
                        </a:lnTo>
                        <a:lnTo>
                          <a:pt x="1680705" y="1457452"/>
                        </a:lnTo>
                        <a:close/>
                        <a:moveTo>
                          <a:pt x="1680705" y="1674355"/>
                        </a:moveTo>
                        <a:lnTo>
                          <a:pt x="1785975" y="1674355"/>
                        </a:lnTo>
                        <a:lnTo>
                          <a:pt x="1785975" y="1569085"/>
                        </a:lnTo>
                        <a:lnTo>
                          <a:pt x="1680705" y="1569085"/>
                        </a:lnTo>
                        <a:close/>
                        <a:moveTo>
                          <a:pt x="1680705" y="1785975"/>
                        </a:moveTo>
                        <a:lnTo>
                          <a:pt x="1785975" y="1785975"/>
                        </a:lnTo>
                        <a:lnTo>
                          <a:pt x="1785975" y="1680705"/>
                        </a:lnTo>
                        <a:lnTo>
                          <a:pt x="1680705" y="1680705"/>
                        </a:lnTo>
                        <a:close/>
                        <a:moveTo>
                          <a:pt x="1680705" y="1897596"/>
                        </a:moveTo>
                        <a:lnTo>
                          <a:pt x="1785975" y="1897596"/>
                        </a:lnTo>
                        <a:lnTo>
                          <a:pt x="1785975" y="1792325"/>
                        </a:lnTo>
                        <a:lnTo>
                          <a:pt x="1680705" y="1792325"/>
                        </a:lnTo>
                        <a:close/>
                        <a:moveTo>
                          <a:pt x="1680705" y="2009229"/>
                        </a:moveTo>
                        <a:lnTo>
                          <a:pt x="1785975" y="2009229"/>
                        </a:lnTo>
                        <a:lnTo>
                          <a:pt x="1785975" y="1903946"/>
                        </a:lnTo>
                        <a:lnTo>
                          <a:pt x="1680705" y="1903946"/>
                        </a:lnTo>
                        <a:close/>
                        <a:moveTo>
                          <a:pt x="1680705" y="2120849"/>
                        </a:moveTo>
                        <a:lnTo>
                          <a:pt x="1785975" y="2120849"/>
                        </a:lnTo>
                        <a:lnTo>
                          <a:pt x="1785975" y="2015579"/>
                        </a:lnTo>
                        <a:lnTo>
                          <a:pt x="1680705" y="2015579"/>
                        </a:lnTo>
                        <a:close/>
                        <a:moveTo>
                          <a:pt x="1680705" y="2232469"/>
                        </a:moveTo>
                        <a:lnTo>
                          <a:pt x="1785975" y="2232469"/>
                        </a:lnTo>
                        <a:lnTo>
                          <a:pt x="1785975" y="2127199"/>
                        </a:lnTo>
                        <a:lnTo>
                          <a:pt x="1680705" y="2127199"/>
                        </a:lnTo>
                        <a:close/>
                        <a:moveTo>
                          <a:pt x="1680705" y="2344089"/>
                        </a:moveTo>
                        <a:lnTo>
                          <a:pt x="1785975" y="2344089"/>
                        </a:lnTo>
                        <a:lnTo>
                          <a:pt x="1785975" y="2238819"/>
                        </a:lnTo>
                        <a:lnTo>
                          <a:pt x="1680705" y="2238819"/>
                        </a:lnTo>
                        <a:close/>
                        <a:moveTo>
                          <a:pt x="1569072" y="111620"/>
                        </a:moveTo>
                        <a:lnTo>
                          <a:pt x="1674355" y="111620"/>
                        </a:lnTo>
                        <a:lnTo>
                          <a:pt x="1674355" y="6350"/>
                        </a:lnTo>
                        <a:lnTo>
                          <a:pt x="1569072" y="6350"/>
                        </a:lnTo>
                        <a:close/>
                        <a:moveTo>
                          <a:pt x="1569072" y="223240"/>
                        </a:moveTo>
                        <a:lnTo>
                          <a:pt x="1674355" y="223240"/>
                        </a:lnTo>
                        <a:lnTo>
                          <a:pt x="1674355" y="117970"/>
                        </a:lnTo>
                        <a:lnTo>
                          <a:pt x="1569072" y="117970"/>
                        </a:lnTo>
                        <a:close/>
                        <a:moveTo>
                          <a:pt x="1569072" y="334873"/>
                        </a:moveTo>
                        <a:lnTo>
                          <a:pt x="1674355" y="334873"/>
                        </a:lnTo>
                        <a:lnTo>
                          <a:pt x="1674355" y="229590"/>
                        </a:lnTo>
                        <a:lnTo>
                          <a:pt x="1569072" y="229590"/>
                        </a:lnTo>
                        <a:close/>
                        <a:moveTo>
                          <a:pt x="1569072" y="446493"/>
                        </a:moveTo>
                        <a:lnTo>
                          <a:pt x="1674355" y="446493"/>
                        </a:lnTo>
                        <a:lnTo>
                          <a:pt x="1674355" y="341223"/>
                        </a:lnTo>
                        <a:lnTo>
                          <a:pt x="1569072" y="341223"/>
                        </a:lnTo>
                        <a:close/>
                        <a:moveTo>
                          <a:pt x="1569072" y="558114"/>
                        </a:moveTo>
                        <a:lnTo>
                          <a:pt x="1674355" y="558114"/>
                        </a:lnTo>
                        <a:lnTo>
                          <a:pt x="1674355" y="452843"/>
                        </a:lnTo>
                        <a:lnTo>
                          <a:pt x="1569072" y="452843"/>
                        </a:lnTo>
                        <a:close/>
                        <a:moveTo>
                          <a:pt x="1569072" y="669734"/>
                        </a:moveTo>
                        <a:lnTo>
                          <a:pt x="1674355" y="669734"/>
                        </a:lnTo>
                        <a:lnTo>
                          <a:pt x="1674355" y="564464"/>
                        </a:lnTo>
                        <a:lnTo>
                          <a:pt x="1569072" y="564464"/>
                        </a:lnTo>
                        <a:close/>
                        <a:moveTo>
                          <a:pt x="1569072" y="781367"/>
                        </a:moveTo>
                        <a:lnTo>
                          <a:pt x="1674355" y="781367"/>
                        </a:lnTo>
                        <a:lnTo>
                          <a:pt x="1674355" y="676084"/>
                        </a:lnTo>
                        <a:lnTo>
                          <a:pt x="1569072" y="676084"/>
                        </a:lnTo>
                        <a:close/>
                        <a:moveTo>
                          <a:pt x="1569072" y="892988"/>
                        </a:moveTo>
                        <a:lnTo>
                          <a:pt x="1674355" y="892988"/>
                        </a:lnTo>
                        <a:lnTo>
                          <a:pt x="1674355" y="787717"/>
                        </a:lnTo>
                        <a:lnTo>
                          <a:pt x="1569072" y="787717"/>
                        </a:lnTo>
                        <a:close/>
                        <a:moveTo>
                          <a:pt x="1569072" y="1004608"/>
                        </a:moveTo>
                        <a:lnTo>
                          <a:pt x="1674355" y="1004608"/>
                        </a:lnTo>
                        <a:lnTo>
                          <a:pt x="1674355" y="899338"/>
                        </a:lnTo>
                        <a:lnTo>
                          <a:pt x="1569072" y="899338"/>
                        </a:lnTo>
                        <a:close/>
                        <a:moveTo>
                          <a:pt x="1569072" y="1116228"/>
                        </a:moveTo>
                        <a:lnTo>
                          <a:pt x="1674355" y="1116228"/>
                        </a:lnTo>
                        <a:lnTo>
                          <a:pt x="1674355" y="1010958"/>
                        </a:lnTo>
                        <a:lnTo>
                          <a:pt x="1569072" y="1010958"/>
                        </a:lnTo>
                        <a:close/>
                        <a:moveTo>
                          <a:pt x="1569072" y="1227861"/>
                        </a:moveTo>
                        <a:lnTo>
                          <a:pt x="1674355" y="1227861"/>
                        </a:lnTo>
                        <a:lnTo>
                          <a:pt x="1674355" y="1122578"/>
                        </a:lnTo>
                        <a:lnTo>
                          <a:pt x="1569072" y="1122578"/>
                        </a:lnTo>
                        <a:close/>
                        <a:moveTo>
                          <a:pt x="1569072" y="1339481"/>
                        </a:moveTo>
                        <a:lnTo>
                          <a:pt x="1674355" y="1339481"/>
                        </a:lnTo>
                        <a:lnTo>
                          <a:pt x="1674355" y="1234211"/>
                        </a:lnTo>
                        <a:lnTo>
                          <a:pt x="1569072" y="1234211"/>
                        </a:lnTo>
                        <a:close/>
                        <a:moveTo>
                          <a:pt x="1569072" y="1451102"/>
                        </a:moveTo>
                        <a:lnTo>
                          <a:pt x="1674355" y="1451102"/>
                        </a:lnTo>
                        <a:lnTo>
                          <a:pt x="1674355" y="1345831"/>
                        </a:lnTo>
                        <a:lnTo>
                          <a:pt x="1569072" y="1345831"/>
                        </a:lnTo>
                        <a:close/>
                        <a:moveTo>
                          <a:pt x="1569072" y="1562735"/>
                        </a:moveTo>
                        <a:lnTo>
                          <a:pt x="1674355" y="1562735"/>
                        </a:lnTo>
                        <a:lnTo>
                          <a:pt x="1674355" y="1457452"/>
                        </a:lnTo>
                        <a:lnTo>
                          <a:pt x="1569072" y="1457452"/>
                        </a:lnTo>
                        <a:close/>
                        <a:moveTo>
                          <a:pt x="1569072" y="1674355"/>
                        </a:moveTo>
                        <a:lnTo>
                          <a:pt x="1674355" y="1674355"/>
                        </a:lnTo>
                        <a:lnTo>
                          <a:pt x="1674355" y="1569085"/>
                        </a:lnTo>
                        <a:lnTo>
                          <a:pt x="1569072" y="1569085"/>
                        </a:lnTo>
                        <a:close/>
                        <a:moveTo>
                          <a:pt x="1569072" y="1785975"/>
                        </a:moveTo>
                        <a:lnTo>
                          <a:pt x="1674355" y="1785975"/>
                        </a:lnTo>
                        <a:lnTo>
                          <a:pt x="1674355" y="1680705"/>
                        </a:lnTo>
                        <a:lnTo>
                          <a:pt x="1569072" y="1680705"/>
                        </a:lnTo>
                        <a:close/>
                        <a:moveTo>
                          <a:pt x="1569072" y="1897596"/>
                        </a:moveTo>
                        <a:lnTo>
                          <a:pt x="1674355" y="1897596"/>
                        </a:lnTo>
                        <a:lnTo>
                          <a:pt x="1674355" y="1792325"/>
                        </a:lnTo>
                        <a:lnTo>
                          <a:pt x="1569072" y="1792325"/>
                        </a:lnTo>
                        <a:close/>
                        <a:moveTo>
                          <a:pt x="1569072" y="2009229"/>
                        </a:moveTo>
                        <a:lnTo>
                          <a:pt x="1674355" y="2009229"/>
                        </a:lnTo>
                        <a:lnTo>
                          <a:pt x="1674355" y="1903946"/>
                        </a:lnTo>
                        <a:lnTo>
                          <a:pt x="1569072" y="1903946"/>
                        </a:lnTo>
                        <a:close/>
                        <a:moveTo>
                          <a:pt x="1569072" y="2120849"/>
                        </a:moveTo>
                        <a:lnTo>
                          <a:pt x="1674355" y="2120849"/>
                        </a:lnTo>
                        <a:lnTo>
                          <a:pt x="1674355" y="2015579"/>
                        </a:lnTo>
                        <a:lnTo>
                          <a:pt x="1569072" y="2015579"/>
                        </a:lnTo>
                        <a:close/>
                        <a:moveTo>
                          <a:pt x="1569072" y="2232469"/>
                        </a:moveTo>
                        <a:lnTo>
                          <a:pt x="1674355" y="2232469"/>
                        </a:lnTo>
                        <a:lnTo>
                          <a:pt x="1674355" y="2127199"/>
                        </a:lnTo>
                        <a:lnTo>
                          <a:pt x="1569072" y="2127199"/>
                        </a:lnTo>
                        <a:close/>
                        <a:moveTo>
                          <a:pt x="1569072" y="2344089"/>
                        </a:moveTo>
                        <a:lnTo>
                          <a:pt x="1674355" y="2344089"/>
                        </a:lnTo>
                        <a:lnTo>
                          <a:pt x="1674355" y="2238819"/>
                        </a:lnTo>
                        <a:lnTo>
                          <a:pt x="1569072" y="2238819"/>
                        </a:lnTo>
                        <a:close/>
                        <a:moveTo>
                          <a:pt x="1457451" y="111620"/>
                        </a:moveTo>
                        <a:lnTo>
                          <a:pt x="1562722" y="111620"/>
                        </a:lnTo>
                        <a:lnTo>
                          <a:pt x="1562722" y="6350"/>
                        </a:lnTo>
                        <a:lnTo>
                          <a:pt x="1457451" y="6350"/>
                        </a:lnTo>
                        <a:close/>
                        <a:moveTo>
                          <a:pt x="1457451" y="223240"/>
                        </a:moveTo>
                        <a:lnTo>
                          <a:pt x="1562722" y="223240"/>
                        </a:lnTo>
                        <a:lnTo>
                          <a:pt x="1562722" y="117970"/>
                        </a:lnTo>
                        <a:lnTo>
                          <a:pt x="1457451" y="117970"/>
                        </a:lnTo>
                        <a:close/>
                        <a:moveTo>
                          <a:pt x="1457451" y="334873"/>
                        </a:moveTo>
                        <a:lnTo>
                          <a:pt x="1562722" y="334873"/>
                        </a:lnTo>
                        <a:lnTo>
                          <a:pt x="1562722" y="229590"/>
                        </a:lnTo>
                        <a:lnTo>
                          <a:pt x="1457451" y="229590"/>
                        </a:lnTo>
                        <a:close/>
                        <a:moveTo>
                          <a:pt x="1457451" y="446493"/>
                        </a:moveTo>
                        <a:lnTo>
                          <a:pt x="1562722" y="446493"/>
                        </a:lnTo>
                        <a:lnTo>
                          <a:pt x="1562722" y="341223"/>
                        </a:lnTo>
                        <a:lnTo>
                          <a:pt x="1457451" y="341223"/>
                        </a:lnTo>
                        <a:close/>
                        <a:moveTo>
                          <a:pt x="1457451" y="558114"/>
                        </a:moveTo>
                        <a:lnTo>
                          <a:pt x="1562722" y="558114"/>
                        </a:lnTo>
                        <a:lnTo>
                          <a:pt x="1562722" y="452843"/>
                        </a:lnTo>
                        <a:lnTo>
                          <a:pt x="1457451" y="452843"/>
                        </a:lnTo>
                        <a:close/>
                        <a:moveTo>
                          <a:pt x="1457451" y="669734"/>
                        </a:moveTo>
                        <a:lnTo>
                          <a:pt x="1562722" y="669734"/>
                        </a:lnTo>
                        <a:lnTo>
                          <a:pt x="1562722" y="564464"/>
                        </a:lnTo>
                        <a:lnTo>
                          <a:pt x="1457451" y="564464"/>
                        </a:lnTo>
                        <a:close/>
                        <a:moveTo>
                          <a:pt x="1457451" y="781367"/>
                        </a:moveTo>
                        <a:lnTo>
                          <a:pt x="1562722" y="781367"/>
                        </a:lnTo>
                        <a:lnTo>
                          <a:pt x="1562722" y="676084"/>
                        </a:lnTo>
                        <a:lnTo>
                          <a:pt x="1457451" y="676084"/>
                        </a:lnTo>
                        <a:close/>
                        <a:moveTo>
                          <a:pt x="1457451" y="892988"/>
                        </a:moveTo>
                        <a:lnTo>
                          <a:pt x="1562722" y="892988"/>
                        </a:lnTo>
                        <a:lnTo>
                          <a:pt x="1562722" y="787717"/>
                        </a:lnTo>
                        <a:lnTo>
                          <a:pt x="1457451" y="787717"/>
                        </a:lnTo>
                        <a:close/>
                        <a:moveTo>
                          <a:pt x="1457451" y="1004608"/>
                        </a:moveTo>
                        <a:lnTo>
                          <a:pt x="1562722" y="1004608"/>
                        </a:lnTo>
                        <a:lnTo>
                          <a:pt x="1562722" y="899338"/>
                        </a:lnTo>
                        <a:lnTo>
                          <a:pt x="1457451" y="899338"/>
                        </a:lnTo>
                        <a:close/>
                        <a:moveTo>
                          <a:pt x="1457451" y="1116228"/>
                        </a:moveTo>
                        <a:lnTo>
                          <a:pt x="1562722" y="1116228"/>
                        </a:lnTo>
                        <a:lnTo>
                          <a:pt x="1562722" y="1010958"/>
                        </a:lnTo>
                        <a:lnTo>
                          <a:pt x="1457451" y="1010958"/>
                        </a:lnTo>
                        <a:close/>
                        <a:moveTo>
                          <a:pt x="1457451" y="1227861"/>
                        </a:moveTo>
                        <a:lnTo>
                          <a:pt x="1562722" y="1227861"/>
                        </a:lnTo>
                        <a:lnTo>
                          <a:pt x="1562722" y="1122578"/>
                        </a:lnTo>
                        <a:lnTo>
                          <a:pt x="1457451" y="1122578"/>
                        </a:lnTo>
                        <a:close/>
                        <a:moveTo>
                          <a:pt x="1457451" y="1339481"/>
                        </a:moveTo>
                        <a:lnTo>
                          <a:pt x="1562722" y="1339481"/>
                        </a:lnTo>
                        <a:lnTo>
                          <a:pt x="1562722" y="1234211"/>
                        </a:lnTo>
                        <a:lnTo>
                          <a:pt x="1457451" y="1234211"/>
                        </a:lnTo>
                        <a:close/>
                        <a:moveTo>
                          <a:pt x="1457451" y="1451102"/>
                        </a:moveTo>
                        <a:lnTo>
                          <a:pt x="1562722" y="1451102"/>
                        </a:lnTo>
                        <a:lnTo>
                          <a:pt x="1562722" y="1345831"/>
                        </a:lnTo>
                        <a:lnTo>
                          <a:pt x="1457451" y="1345831"/>
                        </a:lnTo>
                        <a:close/>
                        <a:moveTo>
                          <a:pt x="1457451" y="1562735"/>
                        </a:moveTo>
                        <a:lnTo>
                          <a:pt x="1562722" y="1562735"/>
                        </a:lnTo>
                        <a:lnTo>
                          <a:pt x="1562722" y="1457452"/>
                        </a:lnTo>
                        <a:lnTo>
                          <a:pt x="1457451" y="1457452"/>
                        </a:lnTo>
                        <a:close/>
                        <a:moveTo>
                          <a:pt x="1457451" y="1674355"/>
                        </a:moveTo>
                        <a:lnTo>
                          <a:pt x="1562722" y="1674355"/>
                        </a:lnTo>
                        <a:lnTo>
                          <a:pt x="1562722" y="1569085"/>
                        </a:lnTo>
                        <a:lnTo>
                          <a:pt x="1457451" y="1569085"/>
                        </a:lnTo>
                        <a:close/>
                        <a:moveTo>
                          <a:pt x="1457451" y="1785975"/>
                        </a:moveTo>
                        <a:lnTo>
                          <a:pt x="1562722" y="1785975"/>
                        </a:lnTo>
                        <a:lnTo>
                          <a:pt x="1562722" y="1680705"/>
                        </a:lnTo>
                        <a:lnTo>
                          <a:pt x="1457451" y="1680705"/>
                        </a:lnTo>
                        <a:close/>
                        <a:moveTo>
                          <a:pt x="1457451" y="1897596"/>
                        </a:moveTo>
                        <a:lnTo>
                          <a:pt x="1562722" y="1897596"/>
                        </a:lnTo>
                        <a:lnTo>
                          <a:pt x="1562722" y="1792325"/>
                        </a:lnTo>
                        <a:lnTo>
                          <a:pt x="1457451" y="1792325"/>
                        </a:lnTo>
                        <a:close/>
                        <a:moveTo>
                          <a:pt x="1457451" y="2009229"/>
                        </a:moveTo>
                        <a:lnTo>
                          <a:pt x="1562722" y="2009229"/>
                        </a:lnTo>
                        <a:lnTo>
                          <a:pt x="1562722" y="1903946"/>
                        </a:lnTo>
                        <a:lnTo>
                          <a:pt x="1457451" y="1903946"/>
                        </a:lnTo>
                        <a:close/>
                        <a:moveTo>
                          <a:pt x="1457451" y="2120849"/>
                        </a:moveTo>
                        <a:lnTo>
                          <a:pt x="1562722" y="2120849"/>
                        </a:lnTo>
                        <a:lnTo>
                          <a:pt x="1562722" y="2015579"/>
                        </a:lnTo>
                        <a:lnTo>
                          <a:pt x="1457451" y="2015579"/>
                        </a:lnTo>
                        <a:close/>
                        <a:moveTo>
                          <a:pt x="1457451" y="2232469"/>
                        </a:moveTo>
                        <a:lnTo>
                          <a:pt x="1562722" y="2232469"/>
                        </a:lnTo>
                        <a:lnTo>
                          <a:pt x="1562722" y="2127199"/>
                        </a:lnTo>
                        <a:lnTo>
                          <a:pt x="1457451" y="2127199"/>
                        </a:lnTo>
                        <a:close/>
                        <a:moveTo>
                          <a:pt x="1457451" y="2344089"/>
                        </a:moveTo>
                        <a:lnTo>
                          <a:pt x="1562722" y="2344089"/>
                        </a:lnTo>
                        <a:lnTo>
                          <a:pt x="1562722" y="2238819"/>
                        </a:lnTo>
                        <a:lnTo>
                          <a:pt x="1457451" y="2238819"/>
                        </a:lnTo>
                        <a:close/>
                        <a:moveTo>
                          <a:pt x="1345831" y="111620"/>
                        </a:moveTo>
                        <a:lnTo>
                          <a:pt x="1451101" y="111620"/>
                        </a:lnTo>
                        <a:lnTo>
                          <a:pt x="1451101" y="6350"/>
                        </a:lnTo>
                        <a:lnTo>
                          <a:pt x="1345831" y="6350"/>
                        </a:lnTo>
                        <a:close/>
                        <a:moveTo>
                          <a:pt x="1345831" y="223240"/>
                        </a:moveTo>
                        <a:lnTo>
                          <a:pt x="1451101" y="223240"/>
                        </a:lnTo>
                        <a:lnTo>
                          <a:pt x="1451101" y="117970"/>
                        </a:lnTo>
                        <a:lnTo>
                          <a:pt x="1345831" y="117970"/>
                        </a:lnTo>
                        <a:close/>
                        <a:moveTo>
                          <a:pt x="1345831" y="334873"/>
                        </a:moveTo>
                        <a:lnTo>
                          <a:pt x="1451101" y="334873"/>
                        </a:lnTo>
                        <a:lnTo>
                          <a:pt x="1451101" y="229590"/>
                        </a:lnTo>
                        <a:lnTo>
                          <a:pt x="1345831" y="229590"/>
                        </a:lnTo>
                        <a:close/>
                        <a:moveTo>
                          <a:pt x="1345831" y="446493"/>
                        </a:moveTo>
                        <a:lnTo>
                          <a:pt x="1451101" y="446493"/>
                        </a:lnTo>
                        <a:lnTo>
                          <a:pt x="1451101" y="341223"/>
                        </a:lnTo>
                        <a:lnTo>
                          <a:pt x="1345831" y="341223"/>
                        </a:lnTo>
                        <a:close/>
                        <a:moveTo>
                          <a:pt x="1345831" y="558114"/>
                        </a:moveTo>
                        <a:lnTo>
                          <a:pt x="1451101" y="558114"/>
                        </a:lnTo>
                        <a:lnTo>
                          <a:pt x="1451101" y="452843"/>
                        </a:lnTo>
                        <a:lnTo>
                          <a:pt x="1345831" y="452843"/>
                        </a:lnTo>
                        <a:close/>
                        <a:moveTo>
                          <a:pt x="1345831" y="669734"/>
                        </a:moveTo>
                        <a:lnTo>
                          <a:pt x="1451101" y="669734"/>
                        </a:lnTo>
                        <a:lnTo>
                          <a:pt x="1451101" y="564464"/>
                        </a:lnTo>
                        <a:lnTo>
                          <a:pt x="1345831" y="564464"/>
                        </a:lnTo>
                        <a:close/>
                        <a:moveTo>
                          <a:pt x="1345831" y="781367"/>
                        </a:moveTo>
                        <a:lnTo>
                          <a:pt x="1451101" y="781367"/>
                        </a:lnTo>
                        <a:lnTo>
                          <a:pt x="1451101" y="676084"/>
                        </a:lnTo>
                        <a:lnTo>
                          <a:pt x="1345831" y="676084"/>
                        </a:lnTo>
                        <a:close/>
                        <a:moveTo>
                          <a:pt x="1345831" y="892988"/>
                        </a:moveTo>
                        <a:lnTo>
                          <a:pt x="1451101" y="892988"/>
                        </a:lnTo>
                        <a:lnTo>
                          <a:pt x="1451101" y="787717"/>
                        </a:lnTo>
                        <a:lnTo>
                          <a:pt x="1345831" y="787717"/>
                        </a:lnTo>
                        <a:close/>
                        <a:moveTo>
                          <a:pt x="1345831" y="1004608"/>
                        </a:moveTo>
                        <a:lnTo>
                          <a:pt x="1451101" y="1004608"/>
                        </a:lnTo>
                        <a:lnTo>
                          <a:pt x="1451101" y="899338"/>
                        </a:lnTo>
                        <a:lnTo>
                          <a:pt x="1345831" y="899338"/>
                        </a:lnTo>
                        <a:close/>
                        <a:moveTo>
                          <a:pt x="1345831" y="1116228"/>
                        </a:moveTo>
                        <a:lnTo>
                          <a:pt x="1451101" y="1116228"/>
                        </a:lnTo>
                        <a:lnTo>
                          <a:pt x="1451101" y="1010958"/>
                        </a:lnTo>
                        <a:lnTo>
                          <a:pt x="1345831" y="1010958"/>
                        </a:lnTo>
                        <a:close/>
                        <a:moveTo>
                          <a:pt x="1345831" y="1227861"/>
                        </a:moveTo>
                        <a:lnTo>
                          <a:pt x="1451101" y="1227861"/>
                        </a:lnTo>
                        <a:lnTo>
                          <a:pt x="1451101" y="1122578"/>
                        </a:lnTo>
                        <a:lnTo>
                          <a:pt x="1345831" y="1122578"/>
                        </a:lnTo>
                        <a:close/>
                        <a:moveTo>
                          <a:pt x="1345831" y="1339481"/>
                        </a:moveTo>
                        <a:lnTo>
                          <a:pt x="1451101" y="1339481"/>
                        </a:lnTo>
                        <a:lnTo>
                          <a:pt x="1451101" y="1234211"/>
                        </a:lnTo>
                        <a:lnTo>
                          <a:pt x="1345831" y="1234211"/>
                        </a:lnTo>
                        <a:close/>
                        <a:moveTo>
                          <a:pt x="1345831" y="1451102"/>
                        </a:moveTo>
                        <a:lnTo>
                          <a:pt x="1451101" y="1451102"/>
                        </a:lnTo>
                        <a:lnTo>
                          <a:pt x="1451101" y="1345831"/>
                        </a:lnTo>
                        <a:lnTo>
                          <a:pt x="1345831" y="1345831"/>
                        </a:lnTo>
                        <a:close/>
                        <a:moveTo>
                          <a:pt x="1345831" y="1562735"/>
                        </a:moveTo>
                        <a:lnTo>
                          <a:pt x="1451101" y="1562735"/>
                        </a:lnTo>
                        <a:lnTo>
                          <a:pt x="1451101" y="1457452"/>
                        </a:lnTo>
                        <a:lnTo>
                          <a:pt x="1345831" y="1457452"/>
                        </a:lnTo>
                        <a:close/>
                        <a:moveTo>
                          <a:pt x="1345831" y="1674355"/>
                        </a:moveTo>
                        <a:lnTo>
                          <a:pt x="1451101" y="1674355"/>
                        </a:lnTo>
                        <a:lnTo>
                          <a:pt x="1451101" y="1569085"/>
                        </a:lnTo>
                        <a:lnTo>
                          <a:pt x="1345831" y="1569085"/>
                        </a:lnTo>
                        <a:close/>
                        <a:moveTo>
                          <a:pt x="1345831" y="1785975"/>
                        </a:moveTo>
                        <a:lnTo>
                          <a:pt x="1451101" y="1785975"/>
                        </a:lnTo>
                        <a:lnTo>
                          <a:pt x="1451101" y="1680705"/>
                        </a:lnTo>
                        <a:lnTo>
                          <a:pt x="1345831" y="1680705"/>
                        </a:lnTo>
                        <a:close/>
                        <a:moveTo>
                          <a:pt x="1345831" y="1897596"/>
                        </a:moveTo>
                        <a:lnTo>
                          <a:pt x="1451101" y="1897596"/>
                        </a:lnTo>
                        <a:lnTo>
                          <a:pt x="1451101" y="1792325"/>
                        </a:lnTo>
                        <a:lnTo>
                          <a:pt x="1345831" y="1792325"/>
                        </a:lnTo>
                        <a:close/>
                        <a:moveTo>
                          <a:pt x="1345831" y="2009229"/>
                        </a:moveTo>
                        <a:lnTo>
                          <a:pt x="1451101" y="2009229"/>
                        </a:lnTo>
                        <a:lnTo>
                          <a:pt x="1451101" y="1903946"/>
                        </a:lnTo>
                        <a:lnTo>
                          <a:pt x="1345831" y="1903946"/>
                        </a:lnTo>
                        <a:close/>
                        <a:moveTo>
                          <a:pt x="1345831" y="2120849"/>
                        </a:moveTo>
                        <a:lnTo>
                          <a:pt x="1451101" y="2120849"/>
                        </a:lnTo>
                        <a:lnTo>
                          <a:pt x="1451101" y="2015579"/>
                        </a:lnTo>
                        <a:lnTo>
                          <a:pt x="1345831" y="2015579"/>
                        </a:lnTo>
                        <a:close/>
                        <a:moveTo>
                          <a:pt x="1345831" y="2232469"/>
                        </a:moveTo>
                        <a:lnTo>
                          <a:pt x="1451101" y="2232469"/>
                        </a:lnTo>
                        <a:lnTo>
                          <a:pt x="1451101" y="2127199"/>
                        </a:lnTo>
                        <a:lnTo>
                          <a:pt x="1345831" y="2127199"/>
                        </a:lnTo>
                        <a:close/>
                        <a:moveTo>
                          <a:pt x="1345831" y="2344089"/>
                        </a:moveTo>
                        <a:lnTo>
                          <a:pt x="1451101" y="2344089"/>
                        </a:lnTo>
                        <a:lnTo>
                          <a:pt x="1451101" y="2238819"/>
                        </a:lnTo>
                        <a:lnTo>
                          <a:pt x="1345831" y="2238819"/>
                        </a:lnTo>
                        <a:close/>
                        <a:moveTo>
                          <a:pt x="1234211" y="111620"/>
                        </a:moveTo>
                        <a:lnTo>
                          <a:pt x="1339481" y="111620"/>
                        </a:lnTo>
                        <a:lnTo>
                          <a:pt x="1339481" y="6350"/>
                        </a:lnTo>
                        <a:lnTo>
                          <a:pt x="1234211" y="6350"/>
                        </a:lnTo>
                        <a:close/>
                        <a:moveTo>
                          <a:pt x="1234211" y="223240"/>
                        </a:moveTo>
                        <a:lnTo>
                          <a:pt x="1339481" y="223240"/>
                        </a:lnTo>
                        <a:lnTo>
                          <a:pt x="1339481" y="117970"/>
                        </a:lnTo>
                        <a:lnTo>
                          <a:pt x="1234211" y="117970"/>
                        </a:lnTo>
                        <a:close/>
                        <a:moveTo>
                          <a:pt x="1234211" y="334873"/>
                        </a:moveTo>
                        <a:lnTo>
                          <a:pt x="1339481" y="334873"/>
                        </a:lnTo>
                        <a:lnTo>
                          <a:pt x="1339481" y="229590"/>
                        </a:lnTo>
                        <a:lnTo>
                          <a:pt x="1234211" y="229590"/>
                        </a:lnTo>
                        <a:close/>
                        <a:moveTo>
                          <a:pt x="1234211" y="446493"/>
                        </a:moveTo>
                        <a:lnTo>
                          <a:pt x="1339481" y="446493"/>
                        </a:lnTo>
                        <a:lnTo>
                          <a:pt x="1339481" y="341223"/>
                        </a:lnTo>
                        <a:lnTo>
                          <a:pt x="1234211" y="341223"/>
                        </a:lnTo>
                        <a:close/>
                        <a:moveTo>
                          <a:pt x="1234211" y="558114"/>
                        </a:moveTo>
                        <a:lnTo>
                          <a:pt x="1339481" y="558114"/>
                        </a:lnTo>
                        <a:lnTo>
                          <a:pt x="1339481" y="452843"/>
                        </a:lnTo>
                        <a:lnTo>
                          <a:pt x="1234211" y="452843"/>
                        </a:lnTo>
                        <a:close/>
                        <a:moveTo>
                          <a:pt x="1234211" y="669734"/>
                        </a:moveTo>
                        <a:lnTo>
                          <a:pt x="1339481" y="669734"/>
                        </a:lnTo>
                        <a:lnTo>
                          <a:pt x="1339481" y="564464"/>
                        </a:lnTo>
                        <a:lnTo>
                          <a:pt x="1234211" y="564464"/>
                        </a:lnTo>
                        <a:close/>
                        <a:moveTo>
                          <a:pt x="1234211" y="781367"/>
                        </a:moveTo>
                        <a:lnTo>
                          <a:pt x="1339481" y="781367"/>
                        </a:lnTo>
                        <a:lnTo>
                          <a:pt x="1339481" y="676084"/>
                        </a:lnTo>
                        <a:lnTo>
                          <a:pt x="1234211" y="676084"/>
                        </a:lnTo>
                        <a:close/>
                        <a:moveTo>
                          <a:pt x="1234211" y="892988"/>
                        </a:moveTo>
                        <a:lnTo>
                          <a:pt x="1339481" y="892988"/>
                        </a:lnTo>
                        <a:lnTo>
                          <a:pt x="1339481" y="787717"/>
                        </a:lnTo>
                        <a:lnTo>
                          <a:pt x="1234211" y="787717"/>
                        </a:lnTo>
                        <a:close/>
                        <a:moveTo>
                          <a:pt x="1234211" y="1004608"/>
                        </a:moveTo>
                        <a:lnTo>
                          <a:pt x="1339481" y="1004608"/>
                        </a:lnTo>
                        <a:lnTo>
                          <a:pt x="1339481" y="899338"/>
                        </a:lnTo>
                        <a:lnTo>
                          <a:pt x="1234211" y="899338"/>
                        </a:lnTo>
                        <a:close/>
                        <a:moveTo>
                          <a:pt x="1234211" y="1116228"/>
                        </a:moveTo>
                        <a:lnTo>
                          <a:pt x="1339481" y="1116228"/>
                        </a:lnTo>
                        <a:lnTo>
                          <a:pt x="1339481" y="1010958"/>
                        </a:lnTo>
                        <a:lnTo>
                          <a:pt x="1234211" y="1010958"/>
                        </a:lnTo>
                        <a:close/>
                        <a:moveTo>
                          <a:pt x="1234211" y="1227861"/>
                        </a:moveTo>
                        <a:lnTo>
                          <a:pt x="1339481" y="1227861"/>
                        </a:lnTo>
                        <a:lnTo>
                          <a:pt x="1339481" y="1122578"/>
                        </a:lnTo>
                        <a:lnTo>
                          <a:pt x="1234211" y="1122578"/>
                        </a:lnTo>
                        <a:close/>
                        <a:moveTo>
                          <a:pt x="1234211" y="1339481"/>
                        </a:moveTo>
                        <a:lnTo>
                          <a:pt x="1339481" y="1339481"/>
                        </a:lnTo>
                        <a:lnTo>
                          <a:pt x="1339481" y="1234211"/>
                        </a:lnTo>
                        <a:lnTo>
                          <a:pt x="1234211" y="1234211"/>
                        </a:lnTo>
                        <a:close/>
                        <a:moveTo>
                          <a:pt x="1234211" y="1451102"/>
                        </a:moveTo>
                        <a:lnTo>
                          <a:pt x="1339481" y="1451102"/>
                        </a:lnTo>
                        <a:lnTo>
                          <a:pt x="1339481" y="1345831"/>
                        </a:lnTo>
                        <a:lnTo>
                          <a:pt x="1234211" y="1345831"/>
                        </a:lnTo>
                        <a:close/>
                        <a:moveTo>
                          <a:pt x="1234211" y="1562735"/>
                        </a:moveTo>
                        <a:lnTo>
                          <a:pt x="1339481" y="1562735"/>
                        </a:lnTo>
                        <a:lnTo>
                          <a:pt x="1339481" y="1457452"/>
                        </a:lnTo>
                        <a:lnTo>
                          <a:pt x="1234211" y="1457452"/>
                        </a:lnTo>
                        <a:close/>
                        <a:moveTo>
                          <a:pt x="1234211" y="1674355"/>
                        </a:moveTo>
                        <a:lnTo>
                          <a:pt x="1339481" y="1674355"/>
                        </a:lnTo>
                        <a:lnTo>
                          <a:pt x="1339481" y="1569085"/>
                        </a:lnTo>
                        <a:lnTo>
                          <a:pt x="1234211" y="1569085"/>
                        </a:lnTo>
                        <a:close/>
                        <a:moveTo>
                          <a:pt x="1234211" y="1785975"/>
                        </a:moveTo>
                        <a:lnTo>
                          <a:pt x="1339481" y="1785975"/>
                        </a:lnTo>
                        <a:lnTo>
                          <a:pt x="1339481" y="1680705"/>
                        </a:lnTo>
                        <a:lnTo>
                          <a:pt x="1234211" y="1680705"/>
                        </a:lnTo>
                        <a:close/>
                        <a:moveTo>
                          <a:pt x="1234211" y="1897596"/>
                        </a:moveTo>
                        <a:lnTo>
                          <a:pt x="1339481" y="1897596"/>
                        </a:lnTo>
                        <a:lnTo>
                          <a:pt x="1339481" y="1792325"/>
                        </a:lnTo>
                        <a:lnTo>
                          <a:pt x="1234211" y="1792325"/>
                        </a:lnTo>
                        <a:close/>
                        <a:moveTo>
                          <a:pt x="1234211" y="2009229"/>
                        </a:moveTo>
                        <a:lnTo>
                          <a:pt x="1339481" y="2009229"/>
                        </a:lnTo>
                        <a:lnTo>
                          <a:pt x="1339481" y="1903946"/>
                        </a:lnTo>
                        <a:lnTo>
                          <a:pt x="1234211" y="1903946"/>
                        </a:lnTo>
                        <a:close/>
                        <a:moveTo>
                          <a:pt x="1234211" y="2120849"/>
                        </a:moveTo>
                        <a:lnTo>
                          <a:pt x="1339481" y="2120849"/>
                        </a:lnTo>
                        <a:lnTo>
                          <a:pt x="1339481" y="2015579"/>
                        </a:lnTo>
                        <a:lnTo>
                          <a:pt x="1234211" y="2015579"/>
                        </a:lnTo>
                        <a:close/>
                        <a:moveTo>
                          <a:pt x="1234211" y="2232469"/>
                        </a:moveTo>
                        <a:lnTo>
                          <a:pt x="1339481" y="2232469"/>
                        </a:lnTo>
                        <a:lnTo>
                          <a:pt x="1339481" y="2127199"/>
                        </a:lnTo>
                        <a:lnTo>
                          <a:pt x="1234211" y="2127199"/>
                        </a:lnTo>
                        <a:close/>
                        <a:moveTo>
                          <a:pt x="1234211" y="2344089"/>
                        </a:moveTo>
                        <a:lnTo>
                          <a:pt x="1339481" y="2344089"/>
                        </a:lnTo>
                        <a:lnTo>
                          <a:pt x="1339481" y="2238819"/>
                        </a:lnTo>
                        <a:lnTo>
                          <a:pt x="1234211" y="2238819"/>
                        </a:lnTo>
                        <a:close/>
                        <a:moveTo>
                          <a:pt x="1122578" y="111620"/>
                        </a:moveTo>
                        <a:lnTo>
                          <a:pt x="1227861" y="111620"/>
                        </a:lnTo>
                        <a:lnTo>
                          <a:pt x="1227861" y="6350"/>
                        </a:lnTo>
                        <a:lnTo>
                          <a:pt x="1122578" y="6350"/>
                        </a:lnTo>
                        <a:close/>
                        <a:moveTo>
                          <a:pt x="1122578" y="223240"/>
                        </a:moveTo>
                        <a:lnTo>
                          <a:pt x="1227861" y="223240"/>
                        </a:lnTo>
                        <a:lnTo>
                          <a:pt x="1227861" y="117970"/>
                        </a:lnTo>
                        <a:lnTo>
                          <a:pt x="1122578" y="117970"/>
                        </a:lnTo>
                        <a:close/>
                        <a:moveTo>
                          <a:pt x="1122578" y="334873"/>
                        </a:moveTo>
                        <a:lnTo>
                          <a:pt x="1227861" y="334873"/>
                        </a:lnTo>
                        <a:lnTo>
                          <a:pt x="1227861" y="229590"/>
                        </a:lnTo>
                        <a:lnTo>
                          <a:pt x="1122578" y="229590"/>
                        </a:lnTo>
                        <a:close/>
                        <a:moveTo>
                          <a:pt x="1122578" y="446493"/>
                        </a:moveTo>
                        <a:lnTo>
                          <a:pt x="1227861" y="446493"/>
                        </a:lnTo>
                        <a:lnTo>
                          <a:pt x="1227861" y="341223"/>
                        </a:lnTo>
                        <a:lnTo>
                          <a:pt x="1122578" y="341223"/>
                        </a:lnTo>
                        <a:close/>
                        <a:moveTo>
                          <a:pt x="1122578" y="558114"/>
                        </a:moveTo>
                        <a:lnTo>
                          <a:pt x="1227861" y="558114"/>
                        </a:lnTo>
                        <a:lnTo>
                          <a:pt x="1227861" y="452843"/>
                        </a:lnTo>
                        <a:lnTo>
                          <a:pt x="1122578" y="452843"/>
                        </a:lnTo>
                        <a:close/>
                        <a:moveTo>
                          <a:pt x="1122578" y="669734"/>
                        </a:moveTo>
                        <a:lnTo>
                          <a:pt x="1227861" y="669734"/>
                        </a:lnTo>
                        <a:lnTo>
                          <a:pt x="1227861" y="564464"/>
                        </a:lnTo>
                        <a:lnTo>
                          <a:pt x="1122578" y="564464"/>
                        </a:lnTo>
                        <a:close/>
                        <a:moveTo>
                          <a:pt x="1122578" y="781367"/>
                        </a:moveTo>
                        <a:lnTo>
                          <a:pt x="1227861" y="781367"/>
                        </a:lnTo>
                        <a:lnTo>
                          <a:pt x="1227861" y="676084"/>
                        </a:lnTo>
                        <a:lnTo>
                          <a:pt x="1122578" y="676084"/>
                        </a:lnTo>
                        <a:close/>
                        <a:moveTo>
                          <a:pt x="1122578" y="892988"/>
                        </a:moveTo>
                        <a:lnTo>
                          <a:pt x="1227861" y="892988"/>
                        </a:lnTo>
                        <a:lnTo>
                          <a:pt x="1227861" y="787717"/>
                        </a:lnTo>
                        <a:lnTo>
                          <a:pt x="1122578" y="787717"/>
                        </a:lnTo>
                        <a:close/>
                        <a:moveTo>
                          <a:pt x="1122578" y="1004608"/>
                        </a:moveTo>
                        <a:lnTo>
                          <a:pt x="1227861" y="1004608"/>
                        </a:lnTo>
                        <a:lnTo>
                          <a:pt x="1227861" y="899338"/>
                        </a:lnTo>
                        <a:lnTo>
                          <a:pt x="1122578" y="899338"/>
                        </a:lnTo>
                        <a:close/>
                        <a:moveTo>
                          <a:pt x="1122578" y="1116228"/>
                        </a:moveTo>
                        <a:lnTo>
                          <a:pt x="1227861" y="1116228"/>
                        </a:lnTo>
                        <a:lnTo>
                          <a:pt x="1227861" y="1010958"/>
                        </a:lnTo>
                        <a:lnTo>
                          <a:pt x="1122578" y="1010958"/>
                        </a:lnTo>
                        <a:close/>
                        <a:moveTo>
                          <a:pt x="1122578" y="1227861"/>
                        </a:moveTo>
                        <a:lnTo>
                          <a:pt x="1227861" y="1227861"/>
                        </a:lnTo>
                        <a:lnTo>
                          <a:pt x="1227861" y="1122578"/>
                        </a:lnTo>
                        <a:lnTo>
                          <a:pt x="1122578" y="1122578"/>
                        </a:lnTo>
                        <a:close/>
                        <a:moveTo>
                          <a:pt x="1122578" y="1339481"/>
                        </a:moveTo>
                        <a:lnTo>
                          <a:pt x="1227861" y="1339481"/>
                        </a:lnTo>
                        <a:lnTo>
                          <a:pt x="1227861" y="1234211"/>
                        </a:lnTo>
                        <a:lnTo>
                          <a:pt x="1122578" y="1234211"/>
                        </a:lnTo>
                        <a:close/>
                        <a:moveTo>
                          <a:pt x="1122578" y="1451102"/>
                        </a:moveTo>
                        <a:lnTo>
                          <a:pt x="1227861" y="1451102"/>
                        </a:lnTo>
                        <a:lnTo>
                          <a:pt x="1227861" y="1345831"/>
                        </a:lnTo>
                        <a:lnTo>
                          <a:pt x="1122578" y="1345831"/>
                        </a:lnTo>
                        <a:close/>
                        <a:moveTo>
                          <a:pt x="1122578" y="1562735"/>
                        </a:moveTo>
                        <a:lnTo>
                          <a:pt x="1227861" y="1562735"/>
                        </a:lnTo>
                        <a:lnTo>
                          <a:pt x="1227861" y="1457452"/>
                        </a:lnTo>
                        <a:lnTo>
                          <a:pt x="1122578" y="1457452"/>
                        </a:lnTo>
                        <a:close/>
                        <a:moveTo>
                          <a:pt x="1122578" y="1674355"/>
                        </a:moveTo>
                        <a:lnTo>
                          <a:pt x="1227861" y="1674355"/>
                        </a:lnTo>
                        <a:lnTo>
                          <a:pt x="1227861" y="1569085"/>
                        </a:lnTo>
                        <a:lnTo>
                          <a:pt x="1122578" y="1569085"/>
                        </a:lnTo>
                        <a:close/>
                        <a:moveTo>
                          <a:pt x="1122578" y="1785975"/>
                        </a:moveTo>
                        <a:lnTo>
                          <a:pt x="1227861" y="1785975"/>
                        </a:lnTo>
                        <a:lnTo>
                          <a:pt x="1227861" y="1680705"/>
                        </a:lnTo>
                        <a:lnTo>
                          <a:pt x="1122578" y="1680705"/>
                        </a:lnTo>
                        <a:close/>
                        <a:moveTo>
                          <a:pt x="1122578" y="1897596"/>
                        </a:moveTo>
                        <a:lnTo>
                          <a:pt x="1227861" y="1897596"/>
                        </a:lnTo>
                        <a:lnTo>
                          <a:pt x="1227861" y="1792325"/>
                        </a:lnTo>
                        <a:lnTo>
                          <a:pt x="1122578" y="1792325"/>
                        </a:lnTo>
                        <a:close/>
                        <a:moveTo>
                          <a:pt x="1122578" y="2009229"/>
                        </a:moveTo>
                        <a:lnTo>
                          <a:pt x="1227861" y="2009229"/>
                        </a:lnTo>
                        <a:lnTo>
                          <a:pt x="1227861" y="1903946"/>
                        </a:lnTo>
                        <a:lnTo>
                          <a:pt x="1122578" y="1903946"/>
                        </a:lnTo>
                        <a:close/>
                        <a:moveTo>
                          <a:pt x="1122578" y="2120849"/>
                        </a:moveTo>
                        <a:lnTo>
                          <a:pt x="1227861" y="2120849"/>
                        </a:lnTo>
                        <a:lnTo>
                          <a:pt x="1227861" y="2015579"/>
                        </a:lnTo>
                        <a:lnTo>
                          <a:pt x="1122578" y="2015579"/>
                        </a:lnTo>
                        <a:close/>
                        <a:moveTo>
                          <a:pt x="1122578" y="2232469"/>
                        </a:moveTo>
                        <a:lnTo>
                          <a:pt x="1227861" y="2232469"/>
                        </a:lnTo>
                        <a:lnTo>
                          <a:pt x="1227861" y="2127199"/>
                        </a:lnTo>
                        <a:lnTo>
                          <a:pt x="1122578" y="2127199"/>
                        </a:lnTo>
                        <a:close/>
                        <a:moveTo>
                          <a:pt x="1122578" y="2344089"/>
                        </a:moveTo>
                        <a:lnTo>
                          <a:pt x="1227861" y="2344089"/>
                        </a:lnTo>
                        <a:lnTo>
                          <a:pt x="1227861" y="2238819"/>
                        </a:lnTo>
                        <a:lnTo>
                          <a:pt x="1122578" y="2238819"/>
                        </a:lnTo>
                        <a:close/>
                        <a:moveTo>
                          <a:pt x="1010958" y="111620"/>
                        </a:moveTo>
                        <a:lnTo>
                          <a:pt x="1116228" y="111620"/>
                        </a:lnTo>
                        <a:lnTo>
                          <a:pt x="1116228" y="6350"/>
                        </a:lnTo>
                        <a:lnTo>
                          <a:pt x="1010958" y="6350"/>
                        </a:lnTo>
                        <a:close/>
                        <a:moveTo>
                          <a:pt x="1010958" y="223240"/>
                        </a:moveTo>
                        <a:lnTo>
                          <a:pt x="1116228" y="223240"/>
                        </a:lnTo>
                        <a:lnTo>
                          <a:pt x="1116228" y="117970"/>
                        </a:lnTo>
                        <a:lnTo>
                          <a:pt x="1010958" y="117970"/>
                        </a:lnTo>
                        <a:close/>
                        <a:moveTo>
                          <a:pt x="1010958" y="334873"/>
                        </a:moveTo>
                        <a:lnTo>
                          <a:pt x="1116228" y="334873"/>
                        </a:lnTo>
                        <a:lnTo>
                          <a:pt x="1116228" y="229590"/>
                        </a:lnTo>
                        <a:lnTo>
                          <a:pt x="1010958" y="229590"/>
                        </a:lnTo>
                        <a:close/>
                        <a:moveTo>
                          <a:pt x="1010958" y="446493"/>
                        </a:moveTo>
                        <a:lnTo>
                          <a:pt x="1116228" y="446493"/>
                        </a:lnTo>
                        <a:lnTo>
                          <a:pt x="1116228" y="341223"/>
                        </a:lnTo>
                        <a:lnTo>
                          <a:pt x="1010958" y="341223"/>
                        </a:lnTo>
                        <a:close/>
                        <a:moveTo>
                          <a:pt x="1010958" y="558114"/>
                        </a:moveTo>
                        <a:lnTo>
                          <a:pt x="1116228" y="558114"/>
                        </a:lnTo>
                        <a:lnTo>
                          <a:pt x="1116228" y="452843"/>
                        </a:lnTo>
                        <a:lnTo>
                          <a:pt x="1010958" y="452843"/>
                        </a:lnTo>
                        <a:close/>
                        <a:moveTo>
                          <a:pt x="1010958" y="669734"/>
                        </a:moveTo>
                        <a:lnTo>
                          <a:pt x="1116228" y="669734"/>
                        </a:lnTo>
                        <a:lnTo>
                          <a:pt x="1116228" y="564464"/>
                        </a:lnTo>
                        <a:lnTo>
                          <a:pt x="1010958" y="564464"/>
                        </a:lnTo>
                        <a:close/>
                        <a:moveTo>
                          <a:pt x="1010958" y="781367"/>
                        </a:moveTo>
                        <a:lnTo>
                          <a:pt x="1116228" y="781367"/>
                        </a:lnTo>
                        <a:lnTo>
                          <a:pt x="1116228" y="676084"/>
                        </a:lnTo>
                        <a:lnTo>
                          <a:pt x="1010958" y="676084"/>
                        </a:lnTo>
                        <a:close/>
                        <a:moveTo>
                          <a:pt x="1010958" y="892988"/>
                        </a:moveTo>
                        <a:lnTo>
                          <a:pt x="1116228" y="892988"/>
                        </a:lnTo>
                        <a:lnTo>
                          <a:pt x="1116228" y="787717"/>
                        </a:lnTo>
                        <a:lnTo>
                          <a:pt x="1010958" y="787717"/>
                        </a:lnTo>
                        <a:close/>
                        <a:moveTo>
                          <a:pt x="1010958" y="1004608"/>
                        </a:moveTo>
                        <a:lnTo>
                          <a:pt x="1116228" y="1004608"/>
                        </a:lnTo>
                        <a:lnTo>
                          <a:pt x="1116228" y="899338"/>
                        </a:lnTo>
                        <a:lnTo>
                          <a:pt x="1010958" y="899338"/>
                        </a:lnTo>
                        <a:close/>
                        <a:moveTo>
                          <a:pt x="1010958" y="1116228"/>
                        </a:moveTo>
                        <a:lnTo>
                          <a:pt x="1116228" y="1116228"/>
                        </a:lnTo>
                        <a:lnTo>
                          <a:pt x="1116228" y="1010958"/>
                        </a:lnTo>
                        <a:lnTo>
                          <a:pt x="1010958" y="1010958"/>
                        </a:lnTo>
                        <a:close/>
                        <a:moveTo>
                          <a:pt x="1010958" y="1227861"/>
                        </a:moveTo>
                        <a:lnTo>
                          <a:pt x="1116228" y="1227861"/>
                        </a:lnTo>
                        <a:lnTo>
                          <a:pt x="1116228" y="1122578"/>
                        </a:lnTo>
                        <a:lnTo>
                          <a:pt x="1010958" y="1122578"/>
                        </a:lnTo>
                        <a:close/>
                        <a:moveTo>
                          <a:pt x="1010958" y="1339481"/>
                        </a:moveTo>
                        <a:lnTo>
                          <a:pt x="1116228" y="1339481"/>
                        </a:lnTo>
                        <a:lnTo>
                          <a:pt x="1116228" y="1234211"/>
                        </a:lnTo>
                        <a:lnTo>
                          <a:pt x="1010958" y="1234211"/>
                        </a:lnTo>
                        <a:close/>
                        <a:moveTo>
                          <a:pt x="1010958" y="1451102"/>
                        </a:moveTo>
                        <a:lnTo>
                          <a:pt x="1116228" y="1451102"/>
                        </a:lnTo>
                        <a:lnTo>
                          <a:pt x="1116228" y="1345831"/>
                        </a:lnTo>
                        <a:lnTo>
                          <a:pt x="1010958" y="1345831"/>
                        </a:lnTo>
                        <a:close/>
                        <a:moveTo>
                          <a:pt x="1010958" y="1562735"/>
                        </a:moveTo>
                        <a:lnTo>
                          <a:pt x="1116228" y="1562735"/>
                        </a:lnTo>
                        <a:lnTo>
                          <a:pt x="1116228" y="1457452"/>
                        </a:lnTo>
                        <a:lnTo>
                          <a:pt x="1010958" y="1457452"/>
                        </a:lnTo>
                        <a:close/>
                        <a:moveTo>
                          <a:pt x="1010958" y="1674355"/>
                        </a:moveTo>
                        <a:lnTo>
                          <a:pt x="1116228" y="1674355"/>
                        </a:lnTo>
                        <a:lnTo>
                          <a:pt x="1116228" y="1569085"/>
                        </a:lnTo>
                        <a:lnTo>
                          <a:pt x="1010958" y="1569085"/>
                        </a:lnTo>
                        <a:close/>
                        <a:moveTo>
                          <a:pt x="1010958" y="1785975"/>
                        </a:moveTo>
                        <a:lnTo>
                          <a:pt x="1116228" y="1785975"/>
                        </a:lnTo>
                        <a:lnTo>
                          <a:pt x="1116228" y="1680705"/>
                        </a:lnTo>
                        <a:lnTo>
                          <a:pt x="1010958" y="1680705"/>
                        </a:lnTo>
                        <a:close/>
                        <a:moveTo>
                          <a:pt x="1010958" y="1897596"/>
                        </a:moveTo>
                        <a:lnTo>
                          <a:pt x="1116228" y="1897596"/>
                        </a:lnTo>
                        <a:lnTo>
                          <a:pt x="1116228" y="1792325"/>
                        </a:lnTo>
                        <a:lnTo>
                          <a:pt x="1010958" y="1792325"/>
                        </a:lnTo>
                        <a:close/>
                        <a:moveTo>
                          <a:pt x="1010958" y="2009229"/>
                        </a:moveTo>
                        <a:lnTo>
                          <a:pt x="1116228" y="2009229"/>
                        </a:lnTo>
                        <a:lnTo>
                          <a:pt x="1116228" y="1903946"/>
                        </a:lnTo>
                        <a:lnTo>
                          <a:pt x="1010958" y="1903946"/>
                        </a:lnTo>
                        <a:close/>
                        <a:moveTo>
                          <a:pt x="1010958" y="2120849"/>
                        </a:moveTo>
                        <a:lnTo>
                          <a:pt x="1116228" y="2120849"/>
                        </a:lnTo>
                        <a:lnTo>
                          <a:pt x="1116228" y="2015579"/>
                        </a:lnTo>
                        <a:lnTo>
                          <a:pt x="1010958" y="2015579"/>
                        </a:lnTo>
                        <a:close/>
                        <a:moveTo>
                          <a:pt x="1010958" y="2232469"/>
                        </a:moveTo>
                        <a:lnTo>
                          <a:pt x="1116228" y="2232469"/>
                        </a:lnTo>
                        <a:lnTo>
                          <a:pt x="1116228" y="2127199"/>
                        </a:lnTo>
                        <a:lnTo>
                          <a:pt x="1010958" y="2127199"/>
                        </a:lnTo>
                        <a:close/>
                        <a:moveTo>
                          <a:pt x="1010958" y="2344089"/>
                        </a:moveTo>
                        <a:lnTo>
                          <a:pt x="1116228" y="2344089"/>
                        </a:lnTo>
                        <a:lnTo>
                          <a:pt x="1116228" y="2238819"/>
                        </a:lnTo>
                        <a:lnTo>
                          <a:pt x="1010958" y="2238819"/>
                        </a:lnTo>
                        <a:close/>
                        <a:moveTo>
                          <a:pt x="899337" y="111620"/>
                        </a:moveTo>
                        <a:lnTo>
                          <a:pt x="1004608" y="111620"/>
                        </a:lnTo>
                        <a:lnTo>
                          <a:pt x="1004608" y="6350"/>
                        </a:lnTo>
                        <a:lnTo>
                          <a:pt x="899337" y="6350"/>
                        </a:lnTo>
                        <a:close/>
                        <a:moveTo>
                          <a:pt x="899337" y="223240"/>
                        </a:moveTo>
                        <a:lnTo>
                          <a:pt x="1004608" y="223240"/>
                        </a:lnTo>
                        <a:lnTo>
                          <a:pt x="1004608" y="117970"/>
                        </a:lnTo>
                        <a:lnTo>
                          <a:pt x="899337" y="117970"/>
                        </a:lnTo>
                        <a:close/>
                        <a:moveTo>
                          <a:pt x="899337" y="334873"/>
                        </a:moveTo>
                        <a:lnTo>
                          <a:pt x="1004608" y="334873"/>
                        </a:lnTo>
                        <a:lnTo>
                          <a:pt x="1004608" y="229590"/>
                        </a:lnTo>
                        <a:lnTo>
                          <a:pt x="899337" y="229590"/>
                        </a:lnTo>
                        <a:close/>
                        <a:moveTo>
                          <a:pt x="899337" y="446493"/>
                        </a:moveTo>
                        <a:lnTo>
                          <a:pt x="1004608" y="446493"/>
                        </a:lnTo>
                        <a:lnTo>
                          <a:pt x="1004608" y="341223"/>
                        </a:lnTo>
                        <a:lnTo>
                          <a:pt x="899337" y="341223"/>
                        </a:lnTo>
                        <a:close/>
                        <a:moveTo>
                          <a:pt x="899337" y="558114"/>
                        </a:moveTo>
                        <a:lnTo>
                          <a:pt x="1004608" y="558114"/>
                        </a:lnTo>
                        <a:lnTo>
                          <a:pt x="1004608" y="452843"/>
                        </a:lnTo>
                        <a:lnTo>
                          <a:pt x="899337" y="452843"/>
                        </a:lnTo>
                        <a:close/>
                        <a:moveTo>
                          <a:pt x="899337" y="669734"/>
                        </a:moveTo>
                        <a:lnTo>
                          <a:pt x="1004608" y="669734"/>
                        </a:lnTo>
                        <a:lnTo>
                          <a:pt x="1004608" y="564464"/>
                        </a:lnTo>
                        <a:lnTo>
                          <a:pt x="899337" y="564464"/>
                        </a:lnTo>
                        <a:close/>
                        <a:moveTo>
                          <a:pt x="899337" y="781367"/>
                        </a:moveTo>
                        <a:lnTo>
                          <a:pt x="1004608" y="781367"/>
                        </a:lnTo>
                        <a:lnTo>
                          <a:pt x="1004608" y="676084"/>
                        </a:lnTo>
                        <a:lnTo>
                          <a:pt x="899337" y="676084"/>
                        </a:lnTo>
                        <a:close/>
                        <a:moveTo>
                          <a:pt x="899337" y="892988"/>
                        </a:moveTo>
                        <a:lnTo>
                          <a:pt x="1004608" y="892988"/>
                        </a:lnTo>
                        <a:lnTo>
                          <a:pt x="1004608" y="787717"/>
                        </a:lnTo>
                        <a:lnTo>
                          <a:pt x="899337" y="787717"/>
                        </a:lnTo>
                        <a:close/>
                        <a:moveTo>
                          <a:pt x="899337" y="1004608"/>
                        </a:moveTo>
                        <a:lnTo>
                          <a:pt x="1004608" y="1004608"/>
                        </a:lnTo>
                        <a:lnTo>
                          <a:pt x="1004608" y="899338"/>
                        </a:lnTo>
                        <a:lnTo>
                          <a:pt x="899337" y="899338"/>
                        </a:lnTo>
                        <a:close/>
                        <a:moveTo>
                          <a:pt x="899337" y="1116228"/>
                        </a:moveTo>
                        <a:lnTo>
                          <a:pt x="1004608" y="1116228"/>
                        </a:lnTo>
                        <a:lnTo>
                          <a:pt x="1004608" y="1010958"/>
                        </a:lnTo>
                        <a:lnTo>
                          <a:pt x="899337" y="1010958"/>
                        </a:lnTo>
                        <a:close/>
                        <a:moveTo>
                          <a:pt x="899337" y="1227861"/>
                        </a:moveTo>
                        <a:lnTo>
                          <a:pt x="1004608" y="1227861"/>
                        </a:lnTo>
                        <a:lnTo>
                          <a:pt x="1004608" y="1122578"/>
                        </a:lnTo>
                        <a:lnTo>
                          <a:pt x="899337" y="1122578"/>
                        </a:lnTo>
                        <a:close/>
                        <a:moveTo>
                          <a:pt x="899337" y="1339481"/>
                        </a:moveTo>
                        <a:lnTo>
                          <a:pt x="1004608" y="1339481"/>
                        </a:lnTo>
                        <a:lnTo>
                          <a:pt x="1004608" y="1234211"/>
                        </a:lnTo>
                        <a:lnTo>
                          <a:pt x="899337" y="1234211"/>
                        </a:lnTo>
                        <a:close/>
                        <a:moveTo>
                          <a:pt x="899337" y="1451102"/>
                        </a:moveTo>
                        <a:lnTo>
                          <a:pt x="1004608" y="1451102"/>
                        </a:lnTo>
                        <a:lnTo>
                          <a:pt x="1004608" y="1345831"/>
                        </a:lnTo>
                        <a:lnTo>
                          <a:pt x="899337" y="1345831"/>
                        </a:lnTo>
                        <a:close/>
                        <a:moveTo>
                          <a:pt x="899337" y="1562735"/>
                        </a:moveTo>
                        <a:lnTo>
                          <a:pt x="1004608" y="1562735"/>
                        </a:lnTo>
                        <a:lnTo>
                          <a:pt x="1004608" y="1457452"/>
                        </a:lnTo>
                        <a:lnTo>
                          <a:pt x="899337" y="1457452"/>
                        </a:lnTo>
                        <a:close/>
                        <a:moveTo>
                          <a:pt x="899337" y="1674355"/>
                        </a:moveTo>
                        <a:lnTo>
                          <a:pt x="1004608" y="1674355"/>
                        </a:lnTo>
                        <a:lnTo>
                          <a:pt x="1004608" y="1569085"/>
                        </a:lnTo>
                        <a:lnTo>
                          <a:pt x="899337" y="1569085"/>
                        </a:lnTo>
                        <a:close/>
                        <a:moveTo>
                          <a:pt x="899337" y="1785975"/>
                        </a:moveTo>
                        <a:lnTo>
                          <a:pt x="1004608" y="1785975"/>
                        </a:lnTo>
                        <a:lnTo>
                          <a:pt x="1004608" y="1680705"/>
                        </a:lnTo>
                        <a:lnTo>
                          <a:pt x="899337" y="1680705"/>
                        </a:lnTo>
                        <a:close/>
                        <a:moveTo>
                          <a:pt x="899337" y="1897596"/>
                        </a:moveTo>
                        <a:lnTo>
                          <a:pt x="1004608" y="1897596"/>
                        </a:lnTo>
                        <a:lnTo>
                          <a:pt x="1004608" y="1792325"/>
                        </a:lnTo>
                        <a:lnTo>
                          <a:pt x="899337" y="1792325"/>
                        </a:lnTo>
                        <a:close/>
                        <a:moveTo>
                          <a:pt x="899337" y="2009229"/>
                        </a:moveTo>
                        <a:lnTo>
                          <a:pt x="1004608" y="2009229"/>
                        </a:lnTo>
                        <a:lnTo>
                          <a:pt x="1004608" y="1903946"/>
                        </a:lnTo>
                        <a:lnTo>
                          <a:pt x="899337" y="1903946"/>
                        </a:lnTo>
                        <a:close/>
                        <a:moveTo>
                          <a:pt x="899337" y="2120849"/>
                        </a:moveTo>
                        <a:lnTo>
                          <a:pt x="1004608" y="2120849"/>
                        </a:lnTo>
                        <a:lnTo>
                          <a:pt x="1004608" y="2015579"/>
                        </a:lnTo>
                        <a:lnTo>
                          <a:pt x="899337" y="2015579"/>
                        </a:lnTo>
                        <a:close/>
                        <a:moveTo>
                          <a:pt x="899337" y="2232469"/>
                        </a:moveTo>
                        <a:lnTo>
                          <a:pt x="1004608" y="2232469"/>
                        </a:lnTo>
                        <a:lnTo>
                          <a:pt x="1004608" y="2127199"/>
                        </a:lnTo>
                        <a:lnTo>
                          <a:pt x="899337" y="2127199"/>
                        </a:lnTo>
                        <a:close/>
                        <a:moveTo>
                          <a:pt x="899337" y="2344089"/>
                        </a:moveTo>
                        <a:lnTo>
                          <a:pt x="1004608" y="2344089"/>
                        </a:lnTo>
                        <a:lnTo>
                          <a:pt x="1004608" y="2238819"/>
                        </a:lnTo>
                        <a:lnTo>
                          <a:pt x="899337" y="2238819"/>
                        </a:lnTo>
                        <a:close/>
                        <a:moveTo>
                          <a:pt x="787704" y="111620"/>
                        </a:moveTo>
                        <a:lnTo>
                          <a:pt x="892987" y="111620"/>
                        </a:lnTo>
                        <a:lnTo>
                          <a:pt x="892987" y="6350"/>
                        </a:lnTo>
                        <a:lnTo>
                          <a:pt x="787704" y="6350"/>
                        </a:lnTo>
                        <a:close/>
                        <a:moveTo>
                          <a:pt x="787704" y="223240"/>
                        </a:moveTo>
                        <a:lnTo>
                          <a:pt x="892987" y="223240"/>
                        </a:lnTo>
                        <a:lnTo>
                          <a:pt x="892987" y="117970"/>
                        </a:lnTo>
                        <a:lnTo>
                          <a:pt x="787704" y="117970"/>
                        </a:lnTo>
                        <a:close/>
                        <a:moveTo>
                          <a:pt x="787704" y="334873"/>
                        </a:moveTo>
                        <a:lnTo>
                          <a:pt x="892987" y="334873"/>
                        </a:lnTo>
                        <a:lnTo>
                          <a:pt x="892987" y="229590"/>
                        </a:lnTo>
                        <a:lnTo>
                          <a:pt x="787704" y="229590"/>
                        </a:lnTo>
                        <a:close/>
                        <a:moveTo>
                          <a:pt x="787704" y="446493"/>
                        </a:moveTo>
                        <a:lnTo>
                          <a:pt x="892987" y="446493"/>
                        </a:lnTo>
                        <a:lnTo>
                          <a:pt x="892987" y="341223"/>
                        </a:lnTo>
                        <a:lnTo>
                          <a:pt x="787704" y="341223"/>
                        </a:lnTo>
                        <a:close/>
                        <a:moveTo>
                          <a:pt x="787704" y="558114"/>
                        </a:moveTo>
                        <a:lnTo>
                          <a:pt x="892987" y="558114"/>
                        </a:lnTo>
                        <a:lnTo>
                          <a:pt x="892987" y="452843"/>
                        </a:lnTo>
                        <a:lnTo>
                          <a:pt x="787704" y="452843"/>
                        </a:lnTo>
                        <a:close/>
                        <a:moveTo>
                          <a:pt x="787704" y="669734"/>
                        </a:moveTo>
                        <a:lnTo>
                          <a:pt x="892987" y="669734"/>
                        </a:lnTo>
                        <a:lnTo>
                          <a:pt x="892987" y="564464"/>
                        </a:lnTo>
                        <a:lnTo>
                          <a:pt x="787704" y="564464"/>
                        </a:lnTo>
                        <a:close/>
                        <a:moveTo>
                          <a:pt x="787704" y="781367"/>
                        </a:moveTo>
                        <a:lnTo>
                          <a:pt x="892987" y="781367"/>
                        </a:lnTo>
                        <a:lnTo>
                          <a:pt x="892987" y="676084"/>
                        </a:lnTo>
                        <a:lnTo>
                          <a:pt x="787704" y="676084"/>
                        </a:lnTo>
                        <a:close/>
                        <a:moveTo>
                          <a:pt x="787704" y="892988"/>
                        </a:moveTo>
                        <a:lnTo>
                          <a:pt x="892987" y="892988"/>
                        </a:lnTo>
                        <a:lnTo>
                          <a:pt x="892987" y="787717"/>
                        </a:lnTo>
                        <a:lnTo>
                          <a:pt x="787704" y="787717"/>
                        </a:lnTo>
                        <a:close/>
                        <a:moveTo>
                          <a:pt x="787704" y="1004608"/>
                        </a:moveTo>
                        <a:lnTo>
                          <a:pt x="892987" y="1004608"/>
                        </a:lnTo>
                        <a:lnTo>
                          <a:pt x="892987" y="899338"/>
                        </a:lnTo>
                        <a:lnTo>
                          <a:pt x="787704" y="899338"/>
                        </a:lnTo>
                        <a:close/>
                        <a:moveTo>
                          <a:pt x="787704" y="1116228"/>
                        </a:moveTo>
                        <a:lnTo>
                          <a:pt x="892987" y="1116228"/>
                        </a:lnTo>
                        <a:lnTo>
                          <a:pt x="892987" y="1010958"/>
                        </a:lnTo>
                        <a:lnTo>
                          <a:pt x="787704" y="1010958"/>
                        </a:lnTo>
                        <a:close/>
                        <a:moveTo>
                          <a:pt x="787704" y="1227861"/>
                        </a:moveTo>
                        <a:lnTo>
                          <a:pt x="892987" y="1227861"/>
                        </a:lnTo>
                        <a:lnTo>
                          <a:pt x="892987" y="1122578"/>
                        </a:lnTo>
                        <a:lnTo>
                          <a:pt x="787704" y="1122578"/>
                        </a:lnTo>
                        <a:close/>
                        <a:moveTo>
                          <a:pt x="787704" y="1339481"/>
                        </a:moveTo>
                        <a:lnTo>
                          <a:pt x="892987" y="1339481"/>
                        </a:lnTo>
                        <a:lnTo>
                          <a:pt x="892987" y="1234211"/>
                        </a:lnTo>
                        <a:lnTo>
                          <a:pt x="787704" y="1234211"/>
                        </a:lnTo>
                        <a:close/>
                        <a:moveTo>
                          <a:pt x="787704" y="1451102"/>
                        </a:moveTo>
                        <a:lnTo>
                          <a:pt x="892987" y="1451102"/>
                        </a:lnTo>
                        <a:lnTo>
                          <a:pt x="892987" y="1345831"/>
                        </a:lnTo>
                        <a:lnTo>
                          <a:pt x="787704" y="1345831"/>
                        </a:lnTo>
                        <a:close/>
                        <a:moveTo>
                          <a:pt x="787704" y="1562735"/>
                        </a:moveTo>
                        <a:lnTo>
                          <a:pt x="892987" y="1562735"/>
                        </a:lnTo>
                        <a:lnTo>
                          <a:pt x="892987" y="1457452"/>
                        </a:lnTo>
                        <a:lnTo>
                          <a:pt x="787704" y="1457452"/>
                        </a:lnTo>
                        <a:close/>
                        <a:moveTo>
                          <a:pt x="787704" y="1674355"/>
                        </a:moveTo>
                        <a:lnTo>
                          <a:pt x="892987" y="1674355"/>
                        </a:lnTo>
                        <a:lnTo>
                          <a:pt x="892987" y="1569085"/>
                        </a:lnTo>
                        <a:lnTo>
                          <a:pt x="787704" y="1569085"/>
                        </a:lnTo>
                        <a:close/>
                        <a:moveTo>
                          <a:pt x="787704" y="1785975"/>
                        </a:moveTo>
                        <a:lnTo>
                          <a:pt x="892987" y="1785975"/>
                        </a:lnTo>
                        <a:lnTo>
                          <a:pt x="892987" y="1680705"/>
                        </a:lnTo>
                        <a:lnTo>
                          <a:pt x="787704" y="1680705"/>
                        </a:lnTo>
                        <a:close/>
                        <a:moveTo>
                          <a:pt x="787704" y="1897596"/>
                        </a:moveTo>
                        <a:lnTo>
                          <a:pt x="892987" y="1897596"/>
                        </a:lnTo>
                        <a:lnTo>
                          <a:pt x="892987" y="1792325"/>
                        </a:lnTo>
                        <a:lnTo>
                          <a:pt x="787704" y="1792325"/>
                        </a:lnTo>
                        <a:close/>
                        <a:moveTo>
                          <a:pt x="787704" y="2009229"/>
                        </a:moveTo>
                        <a:lnTo>
                          <a:pt x="892987" y="2009229"/>
                        </a:lnTo>
                        <a:lnTo>
                          <a:pt x="892987" y="1903946"/>
                        </a:lnTo>
                        <a:lnTo>
                          <a:pt x="787704" y="1903946"/>
                        </a:lnTo>
                        <a:close/>
                        <a:moveTo>
                          <a:pt x="787704" y="2120849"/>
                        </a:moveTo>
                        <a:lnTo>
                          <a:pt x="892987" y="2120849"/>
                        </a:lnTo>
                        <a:lnTo>
                          <a:pt x="892987" y="2015579"/>
                        </a:lnTo>
                        <a:lnTo>
                          <a:pt x="787704" y="2015579"/>
                        </a:lnTo>
                        <a:close/>
                        <a:moveTo>
                          <a:pt x="787704" y="2232469"/>
                        </a:moveTo>
                        <a:lnTo>
                          <a:pt x="892987" y="2232469"/>
                        </a:lnTo>
                        <a:lnTo>
                          <a:pt x="892987" y="2127199"/>
                        </a:lnTo>
                        <a:lnTo>
                          <a:pt x="787704" y="2127199"/>
                        </a:lnTo>
                        <a:close/>
                        <a:moveTo>
                          <a:pt x="787704" y="2344089"/>
                        </a:moveTo>
                        <a:lnTo>
                          <a:pt x="892987" y="2344089"/>
                        </a:lnTo>
                        <a:lnTo>
                          <a:pt x="892987" y="2238819"/>
                        </a:lnTo>
                        <a:lnTo>
                          <a:pt x="787704" y="2238819"/>
                        </a:lnTo>
                        <a:close/>
                        <a:moveTo>
                          <a:pt x="676084" y="111620"/>
                        </a:moveTo>
                        <a:lnTo>
                          <a:pt x="781354" y="111620"/>
                        </a:lnTo>
                        <a:lnTo>
                          <a:pt x="781354" y="6350"/>
                        </a:lnTo>
                        <a:lnTo>
                          <a:pt x="676084" y="6350"/>
                        </a:lnTo>
                        <a:close/>
                        <a:moveTo>
                          <a:pt x="676084" y="223240"/>
                        </a:moveTo>
                        <a:lnTo>
                          <a:pt x="781354" y="223240"/>
                        </a:lnTo>
                        <a:lnTo>
                          <a:pt x="781354" y="117970"/>
                        </a:lnTo>
                        <a:lnTo>
                          <a:pt x="676084" y="117970"/>
                        </a:lnTo>
                        <a:close/>
                        <a:moveTo>
                          <a:pt x="676084" y="334873"/>
                        </a:moveTo>
                        <a:lnTo>
                          <a:pt x="781354" y="334873"/>
                        </a:lnTo>
                        <a:lnTo>
                          <a:pt x="781354" y="229590"/>
                        </a:lnTo>
                        <a:lnTo>
                          <a:pt x="676084" y="229590"/>
                        </a:lnTo>
                        <a:close/>
                        <a:moveTo>
                          <a:pt x="676084" y="446493"/>
                        </a:moveTo>
                        <a:lnTo>
                          <a:pt x="781354" y="446493"/>
                        </a:lnTo>
                        <a:lnTo>
                          <a:pt x="781354" y="341223"/>
                        </a:lnTo>
                        <a:lnTo>
                          <a:pt x="676084" y="341223"/>
                        </a:lnTo>
                        <a:close/>
                        <a:moveTo>
                          <a:pt x="676084" y="558114"/>
                        </a:moveTo>
                        <a:lnTo>
                          <a:pt x="781354" y="558114"/>
                        </a:lnTo>
                        <a:lnTo>
                          <a:pt x="781354" y="452843"/>
                        </a:lnTo>
                        <a:lnTo>
                          <a:pt x="676084" y="452843"/>
                        </a:lnTo>
                        <a:close/>
                        <a:moveTo>
                          <a:pt x="676084" y="669734"/>
                        </a:moveTo>
                        <a:lnTo>
                          <a:pt x="781354" y="669734"/>
                        </a:lnTo>
                        <a:lnTo>
                          <a:pt x="781354" y="564464"/>
                        </a:lnTo>
                        <a:lnTo>
                          <a:pt x="676084" y="564464"/>
                        </a:lnTo>
                        <a:close/>
                        <a:moveTo>
                          <a:pt x="676084" y="781367"/>
                        </a:moveTo>
                        <a:lnTo>
                          <a:pt x="781354" y="781367"/>
                        </a:lnTo>
                        <a:lnTo>
                          <a:pt x="781354" y="676084"/>
                        </a:lnTo>
                        <a:lnTo>
                          <a:pt x="676084" y="676084"/>
                        </a:lnTo>
                        <a:close/>
                        <a:moveTo>
                          <a:pt x="676084" y="892988"/>
                        </a:moveTo>
                        <a:lnTo>
                          <a:pt x="781354" y="892988"/>
                        </a:lnTo>
                        <a:lnTo>
                          <a:pt x="781354" y="787717"/>
                        </a:lnTo>
                        <a:lnTo>
                          <a:pt x="676084" y="787717"/>
                        </a:lnTo>
                        <a:close/>
                        <a:moveTo>
                          <a:pt x="676084" y="1004608"/>
                        </a:moveTo>
                        <a:lnTo>
                          <a:pt x="781354" y="1004608"/>
                        </a:lnTo>
                        <a:lnTo>
                          <a:pt x="781354" y="899338"/>
                        </a:lnTo>
                        <a:lnTo>
                          <a:pt x="676084" y="899338"/>
                        </a:lnTo>
                        <a:close/>
                        <a:moveTo>
                          <a:pt x="676084" y="1116228"/>
                        </a:moveTo>
                        <a:lnTo>
                          <a:pt x="781354" y="1116228"/>
                        </a:lnTo>
                        <a:lnTo>
                          <a:pt x="781354" y="1010958"/>
                        </a:lnTo>
                        <a:lnTo>
                          <a:pt x="676084" y="1010958"/>
                        </a:lnTo>
                        <a:close/>
                        <a:moveTo>
                          <a:pt x="676084" y="1227861"/>
                        </a:moveTo>
                        <a:lnTo>
                          <a:pt x="781354" y="1227861"/>
                        </a:lnTo>
                        <a:lnTo>
                          <a:pt x="781354" y="1122578"/>
                        </a:lnTo>
                        <a:lnTo>
                          <a:pt x="676084" y="1122578"/>
                        </a:lnTo>
                        <a:close/>
                        <a:moveTo>
                          <a:pt x="676084" y="1339481"/>
                        </a:moveTo>
                        <a:lnTo>
                          <a:pt x="781354" y="1339481"/>
                        </a:lnTo>
                        <a:lnTo>
                          <a:pt x="781354" y="1234211"/>
                        </a:lnTo>
                        <a:lnTo>
                          <a:pt x="676084" y="1234211"/>
                        </a:lnTo>
                        <a:close/>
                        <a:moveTo>
                          <a:pt x="676084" y="1451102"/>
                        </a:moveTo>
                        <a:lnTo>
                          <a:pt x="781354" y="1451102"/>
                        </a:lnTo>
                        <a:lnTo>
                          <a:pt x="781354" y="1345831"/>
                        </a:lnTo>
                        <a:lnTo>
                          <a:pt x="676084" y="1345831"/>
                        </a:lnTo>
                        <a:close/>
                        <a:moveTo>
                          <a:pt x="676084" y="1562735"/>
                        </a:moveTo>
                        <a:lnTo>
                          <a:pt x="781354" y="1562735"/>
                        </a:lnTo>
                        <a:lnTo>
                          <a:pt x="781354" y="1457452"/>
                        </a:lnTo>
                        <a:lnTo>
                          <a:pt x="676084" y="1457452"/>
                        </a:lnTo>
                        <a:close/>
                        <a:moveTo>
                          <a:pt x="676084" y="1674355"/>
                        </a:moveTo>
                        <a:lnTo>
                          <a:pt x="781354" y="1674355"/>
                        </a:lnTo>
                        <a:lnTo>
                          <a:pt x="781354" y="1569085"/>
                        </a:lnTo>
                        <a:lnTo>
                          <a:pt x="676084" y="1569085"/>
                        </a:lnTo>
                        <a:close/>
                        <a:moveTo>
                          <a:pt x="676084" y="1785975"/>
                        </a:moveTo>
                        <a:lnTo>
                          <a:pt x="781354" y="1785975"/>
                        </a:lnTo>
                        <a:lnTo>
                          <a:pt x="781354" y="1680705"/>
                        </a:lnTo>
                        <a:lnTo>
                          <a:pt x="676084" y="1680705"/>
                        </a:lnTo>
                        <a:close/>
                        <a:moveTo>
                          <a:pt x="676084" y="1897596"/>
                        </a:moveTo>
                        <a:lnTo>
                          <a:pt x="781354" y="1897596"/>
                        </a:lnTo>
                        <a:lnTo>
                          <a:pt x="781354" y="1792325"/>
                        </a:lnTo>
                        <a:lnTo>
                          <a:pt x="676084" y="1792325"/>
                        </a:lnTo>
                        <a:close/>
                        <a:moveTo>
                          <a:pt x="676084" y="2009229"/>
                        </a:moveTo>
                        <a:lnTo>
                          <a:pt x="781354" y="2009229"/>
                        </a:lnTo>
                        <a:lnTo>
                          <a:pt x="781354" y="1903946"/>
                        </a:lnTo>
                        <a:lnTo>
                          <a:pt x="676084" y="1903946"/>
                        </a:lnTo>
                        <a:close/>
                        <a:moveTo>
                          <a:pt x="676084" y="2120849"/>
                        </a:moveTo>
                        <a:lnTo>
                          <a:pt x="781354" y="2120849"/>
                        </a:lnTo>
                        <a:lnTo>
                          <a:pt x="781354" y="2015579"/>
                        </a:lnTo>
                        <a:lnTo>
                          <a:pt x="676084" y="2015579"/>
                        </a:lnTo>
                        <a:close/>
                        <a:moveTo>
                          <a:pt x="676084" y="2232469"/>
                        </a:moveTo>
                        <a:lnTo>
                          <a:pt x="781354" y="2232469"/>
                        </a:lnTo>
                        <a:lnTo>
                          <a:pt x="781354" y="2127199"/>
                        </a:lnTo>
                        <a:lnTo>
                          <a:pt x="676084" y="2127199"/>
                        </a:lnTo>
                        <a:close/>
                        <a:moveTo>
                          <a:pt x="676084" y="2344089"/>
                        </a:moveTo>
                        <a:lnTo>
                          <a:pt x="781354" y="2344089"/>
                        </a:lnTo>
                        <a:lnTo>
                          <a:pt x="781354" y="2238819"/>
                        </a:lnTo>
                        <a:lnTo>
                          <a:pt x="676084" y="2238819"/>
                        </a:lnTo>
                        <a:close/>
                        <a:moveTo>
                          <a:pt x="564464" y="111620"/>
                        </a:moveTo>
                        <a:lnTo>
                          <a:pt x="669734" y="111620"/>
                        </a:lnTo>
                        <a:lnTo>
                          <a:pt x="669734" y="6350"/>
                        </a:lnTo>
                        <a:lnTo>
                          <a:pt x="564464" y="6350"/>
                        </a:lnTo>
                        <a:close/>
                        <a:moveTo>
                          <a:pt x="564464" y="223240"/>
                        </a:moveTo>
                        <a:lnTo>
                          <a:pt x="669734" y="223240"/>
                        </a:lnTo>
                        <a:lnTo>
                          <a:pt x="669734" y="117970"/>
                        </a:lnTo>
                        <a:lnTo>
                          <a:pt x="564464" y="117970"/>
                        </a:lnTo>
                        <a:close/>
                        <a:moveTo>
                          <a:pt x="564464" y="334873"/>
                        </a:moveTo>
                        <a:lnTo>
                          <a:pt x="669734" y="334873"/>
                        </a:lnTo>
                        <a:lnTo>
                          <a:pt x="669734" y="229590"/>
                        </a:lnTo>
                        <a:lnTo>
                          <a:pt x="564464" y="229590"/>
                        </a:lnTo>
                        <a:close/>
                        <a:moveTo>
                          <a:pt x="564464" y="446493"/>
                        </a:moveTo>
                        <a:lnTo>
                          <a:pt x="669734" y="446493"/>
                        </a:lnTo>
                        <a:lnTo>
                          <a:pt x="669734" y="341223"/>
                        </a:lnTo>
                        <a:lnTo>
                          <a:pt x="564464" y="341223"/>
                        </a:lnTo>
                        <a:close/>
                        <a:moveTo>
                          <a:pt x="564464" y="558114"/>
                        </a:moveTo>
                        <a:lnTo>
                          <a:pt x="669734" y="558114"/>
                        </a:lnTo>
                        <a:lnTo>
                          <a:pt x="669734" y="452843"/>
                        </a:lnTo>
                        <a:lnTo>
                          <a:pt x="564464" y="452843"/>
                        </a:lnTo>
                        <a:close/>
                        <a:moveTo>
                          <a:pt x="564464" y="669734"/>
                        </a:moveTo>
                        <a:lnTo>
                          <a:pt x="669734" y="669734"/>
                        </a:lnTo>
                        <a:lnTo>
                          <a:pt x="669734" y="564464"/>
                        </a:lnTo>
                        <a:lnTo>
                          <a:pt x="564464" y="564464"/>
                        </a:lnTo>
                        <a:close/>
                        <a:moveTo>
                          <a:pt x="564464" y="781367"/>
                        </a:moveTo>
                        <a:lnTo>
                          <a:pt x="669734" y="781367"/>
                        </a:lnTo>
                        <a:lnTo>
                          <a:pt x="669734" y="676084"/>
                        </a:lnTo>
                        <a:lnTo>
                          <a:pt x="564464" y="676084"/>
                        </a:lnTo>
                        <a:close/>
                        <a:moveTo>
                          <a:pt x="564464" y="892988"/>
                        </a:moveTo>
                        <a:lnTo>
                          <a:pt x="669734" y="892988"/>
                        </a:lnTo>
                        <a:lnTo>
                          <a:pt x="669734" y="787717"/>
                        </a:lnTo>
                        <a:lnTo>
                          <a:pt x="564464" y="787717"/>
                        </a:lnTo>
                        <a:close/>
                        <a:moveTo>
                          <a:pt x="564464" y="1004608"/>
                        </a:moveTo>
                        <a:lnTo>
                          <a:pt x="669734" y="1004608"/>
                        </a:lnTo>
                        <a:lnTo>
                          <a:pt x="669734" y="899338"/>
                        </a:lnTo>
                        <a:lnTo>
                          <a:pt x="564464" y="899338"/>
                        </a:lnTo>
                        <a:close/>
                        <a:moveTo>
                          <a:pt x="564464" y="1116228"/>
                        </a:moveTo>
                        <a:lnTo>
                          <a:pt x="669734" y="1116228"/>
                        </a:lnTo>
                        <a:lnTo>
                          <a:pt x="669734" y="1010958"/>
                        </a:lnTo>
                        <a:lnTo>
                          <a:pt x="564464" y="1010958"/>
                        </a:lnTo>
                        <a:close/>
                        <a:moveTo>
                          <a:pt x="564464" y="1227861"/>
                        </a:moveTo>
                        <a:lnTo>
                          <a:pt x="669734" y="1227861"/>
                        </a:lnTo>
                        <a:lnTo>
                          <a:pt x="669734" y="1122578"/>
                        </a:lnTo>
                        <a:lnTo>
                          <a:pt x="564464" y="1122578"/>
                        </a:lnTo>
                        <a:close/>
                        <a:moveTo>
                          <a:pt x="564464" y="1339481"/>
                        </a:moveTo>
                        <a:lnTo>
                          <a:pt x="669734" y="1339481"/>
                        </a:lnTo>
                        <a:lnTo>
                          <a:pt x="669734" y="1234211"/>
                        </a:lnTo>
                        <a:lnTo>
                          <a:pt x="564464" y="1234211"/>
                        </a:lnTo>
                        <a:close/>
                        <a:moveTo>
                          <a:pt x="564464" y="1451102"/>
                        </a:moveTo>
                        <a:lnTo>
                          <a:pt x="669734" y="1451102"/>
                        </a:lnTo>
                        <a:lnTo>
                          <a:pt x="669734" y="1345831"/>
                        </a:lnTo>
                        <a:lnTo>
                          <a:pt x="564464" y="1345831"/>
                        </a:lnTo>
                        <a:close/>
                        <a:moveTo>
                          <a:pt x="564464" y="1562735"/>
                        </a:moveTo>
                        <a:lnTo>
                          <a:pt x="669734" y="1562735"/>
                        </a:lnTo>
                        <a:lnTo>
                          <a:pt x="669734" y="1457452"/>
                        </a:lnTo>
                        <a:lnTo>
                          <a:pt x="564464" y="1457452"/>
                        </a:lnTo>
                        <a:close/>
                        <a:moveTo>
                          <a:pt x="564464" y="1674355"/>
                        </a:moveTo>
                        <a:lnTo>
                          <a:pt x="669734" y="1674355"/>
                        </a:lnTo>
                        <a:lnTo>
                          <a:pt x="669734" y="1569085"/>
                        </a:lnTo>
                        <a:lnTo>
                          <a:pt x="564464" y="1569085"/>
                        </a:lnTo>
                        <a:close/>
                        <a:moveTo>
                          <a:pt x="564464" y="1785975"/>
                        </a:moveTo>
                        <a:lnTo>
                          <a:pt x="669734" y="1785975"/>
                        </a:lnTo>
                        <a:lnTo>
                          <a:pt x="669734" y="1680705"/>
                        </a:lnTo>
                        <a:lnTo>
                          <a:pt x="564464" y="1680705"/>
                        </a:lnTo>
                        <a:close/>
                        <a:moveTo>
                          <a:pt x="564464" y="1897596"/>
                        </a:moveTo>
                        <a:lnTo>
                          <a:pt x="669734" y="1897596"/>
                        </a:lnTo>
                        <a:lnTo>
                          <a:pt x="669734" y="1792325"/>
                        </a:lnTo>
                        <a:lnTo>
                          <a:pt x="564464" y="1792325"/>
                        </a:lnTo>
                        <a:close/>
                        <a:moveTo>
                          <a:pt x="564464" y="2009229"/>
                        </a:moveTo>
                        <a:lnTo>
                          <a:pt x="669734" y="2009229"/>
                        </a:lnTo>
                        <a:lnTo>
                          <a:pt x="669734" y="1903946"/>
                        </a:lnTo>
                        <a:lnTo>
                          <a:pt x="564464" y="1903946"/>
                        </a:lnTo>
                        <a:close/>
                        <a:moveTo>
                          <a:pt x="564464" y="2120849"/>
                        </a:moveTo>
                        <a:lnTo>
                          <a:pt x="669734" y="2120849"/>
                        </a:lnTo>
                        <a:lnTo>
                          <a:pt x="669734" y="2015579"/>
                        </a:lnTo>
                        <a:lnTo>
                          <a:pt x="564464" y="2015579"/>
                        </a:lnTo>
                        <a:close/>
                        <a:moveTo>
                          <a:pt x="564464" y="2232469"/>
                        </a:moveTo>
                        <a:lnTo>
                          <a:pt x="669734" y="2232469"/>
                        </a:lnTo>
                        <a:lnTo>
                          <a:pt x="669734" y="2127199"/>
                        </a:lnTo>
                        <a:lnTo>
                          <a:pt x="564464" y="2127199"/>
                        </a:lnTo>
                        <a:close/>
                        <a:moveTo>
                          <a:pt x="564464" y="2344089"/>
                        </a:moveTo>
                        <a:lnTo>
                          <a:pt x="669734" y="2344089"/>
                        </a:lnTo>
                        <a:lnTo>
                          <a:pt x="669734" y="2238819"/>
                        </a:lnTo>
                        <a:lnTo>
                          <a:pt x="564464" y="2238819"/>
                        </a:lnTo>
                        <a:close/>
                        <a:moveTo>
                          <a:pt x="452843" y="111620"/>
                        </a:moveTo>
                        <a:lnTo>
                          <a:pt x="558114" y="111620"/>
                        </a:lnTo>
                        <a:lnTo>
                          <a:pt x="558114" y="6350"/>
                        </a:lnTo>
                        <a:lnTo>
                          <a:pt x="452843" y="6350"/>
                        </a:lnTo>
                        <a:close/>
                        <a:moveTo>
                          <a:pt x="452843" y="223240"/>
                        </a:moveTo>
                        <a:lnTo>
                          <a:pt x="558114" y="223240"/>
                        </a:lnTo>
                        <a:lnTo>
                          <a:pt x="558114" y="117970"/>
                        </a:lnTo>
                        <a:lnTo>
                          <a:pt x="452843" y="117970"/>
                        </a:lnTo>
                        <a:close/>
                        <a:moveTo>
                          <a:pt x="452843" y="334873"/>
                        </a:moveTo>
                        <a:lnTo>
                          <a:pt x="558114" y="334873"/>
                        </a:lnTo>
                        <a:lnTo>
                          <a:pt x="558114" y="229590"/>
                        </a:lnTo>
                        <a:lnTo>
                          <a:pt x="452843" y="229590"/>
                        </a:lnTo>
                        <a:close/>
                        <a:moveTo>
                          <a:pt x="452843" y="446493"/>
                        </a:moveTo>
                        <a:lnTo>
                          <a:pt x="558114" y="446493"/>
                        </a:lnTo>
                        <a:lnTo>
                          <a:pt x="558114" y="341223"/>
                        </a:lnTo>
                        <a:lnTo>
                          <a:pt x="452843" y="341223"/>
                        </a:lnTo>
                        <a:close/>
                        <a:moveTo>
                          <a:pt x="452843" y="558114"/>
                        </a:moveTo>
                        <a:lnTo>
                          <a:pt x="558114" y="558114"/>
                        </a:lnTo>
                        <a:lnTo>
                          <a:pt x="558114" y="452843"/>
                        </a:lnTo>
                        <a:lnTo>
                          <a:pt x="452843" y="452843"/>
                        </a:lnTo>
                        <a:close/>
                        <a:moveTo>
                          <a:pt x="452843" y="669734"/>
                        </a:moveTo>
                        <a:lnTo>
                          <a:pt x="558114" y="669734"/>
                        </a:lnTo>
                        <a:lnTo>
                          <a:pt x="558114" y="564464"/>
                        </a:lnTo>
                        <a:lnTo>
                          <a:pt x="452843" y="564464"/>
                        </a:lnTo>
                        <a:close/>
                        <a:moveTo>
                          <a:pt x="452843" y="781367"/>
                        </a:moveTo>
                        <a:lnTo>
                          <a:pt x="558114" y="781367"/>
                        </a:lnTo>
                        <a:lnTo>
                          <a:pt x="558114" y="676084"/>
                        </a:lnTo>
                        <a:lnTo>
                          <a:pt x="452843" y="676084"/>
                        </a:lnTo>
                        <a:close/>
                        <a:moveTo>
                          <a:pt x="452843" y="892988"/>
                        </a:moveTo>
                        <a:lnTo>
                          <a:pt x="558114" y="892988"/>
                        </a:lnTo>
                        <a:lnTo>
                          <a:pt x="558114" y="787717"/>
                        </a:lnTo>
                        <a:lnTo>
                          <a:pt x="452843" y="787717"/>
                        </a:lnTo>
                        <a:close/>
                        <a:moveTo>
                          <a:pt x="452843" y="1004608"/>
                        </a:moveTo>
                        <a:lnTo>
                          <a:pt x="558114" y="1004608"/>
                        </a:lnTo>
                        <a:lnTo>
                          <a:pt x="558114" y="899338"/>
                        </a:lnTo>
                        <a:lnTo>
                          <a:pt x="452843" y="899338"/>
                        </a:lnTo>
                        <a:close/>
                        <a:moveTo>
                          <a:pt x="452843" y="1116228"/>
                        </a:moveTo>
                        <a:lnTo>
                          <a:pt x="558114" y="1116228"/>
                        </a:lnTo>
                        <a:lnTo>
                          <a:pt x="558114" y="1010958"/>
                        </a:lnTo>
                        <a:lnTo>
                          <a:pt x="452843" y="1010958"/>
                        </a:lnTo>
                        <a:close/>
                        <a:moveTo>
                          <a:pt x="452843" y="1227861"/>
                        </a:moveTo>
                        <a:lnTo>
                          <a:pt x="558114" y="1227861"/>
                        </a:lnTo>
                        <a:lnTo>
                          <a:pt x="558114" y="1122578"/>
                        </a:lnTo>
                        <a:lnTo>
                          <a:pt x="452843" y="1122578"/>
                        </a:lnTo>
                        <a:close/>
                        <a:moveTo>
                          <a:pt x="452843" y="1339481"/>
                        </a:moveTo>
                        <a:lnTo>
                          <a:pt x="558114" y="1339481"/>
                        </a:lnTo>
                        <a:lnTo>
                          <a:pt x="558114" y="1234211"/>
                        </a:lnTo>
                        <a:lnTo>
                          <a:pt x="452843" y="1234211"/>
                        </a:lnTo>
                        <a:close/>
                        <a:moveTo>
                          <a:pt x="452843" y="1451102"/>
                        </a:moveTo>
                        <a:lnTo>
                          <a:pt x="558114" y="1451102"/>
                        </a:lnTo>
                        <a:lnTo>
                          <a:pt x="558114" y="1345831"/>
                        </a:lnTo>
                        <a:lnTo>
                          <a:pt x="452843" y="1345831"/>
                        </a:lnTo>
                        <a:close/>
                        <a:moveTo>
                          <a:pt x="452843" y="1562735"/>
                        </a:moveTo>
                        <a:lnTo>
                          <a:pt x="558114" y="1562735"/>
                        </a:lnTo>
                        <a:lnTo>
                          <a:pt x="558114" y="1457452"/>
                        </a:lnTo>
                        <a:lnTo>
                          <a:pt x="452843" y="1457452"/>
                        </a:lnTo>
                        <a:close/>
                        <a:moveTo>
                          <a:pt x="452843" y="1674355"/>
                        </a:moveTo>
                        <a:lnTo>
                          <a:pt x="558114" y="1674355"/>
                        </a:lnTo>
                        <a:lnTo>
                          <a:pt x="558114" y="1569085"/>
                        </a:lnTo>
                        <a:lnTo>
                          <a:pt x="452843" y="1569085"/>
                        </a:lnTo>
                        <a:close/>
                        <a:moveTo>
                          <a:pt x="452843" y="1785975"/>
                        </a:moveTo>
                        <a:lnTo>
                          <a:pt x="558114" y="1785975"/>
                        </a:lnTo>
                        <a:lnTo>
                          <a:pt x="558114" y="1680705"/>
                        </a:lnTo>
                        <a:lnTo>
                          <a:pt x="452843" y="1680705"/>
                        </a:lnTo>
                        <a:close/>
                        <a:moveTo>
                          <a:pt x="452843" y="1897596"/>
                        </a:moveTo>
                        <a:lnTo>
                          <a:pt x="558114" y="1897596"/>
                        </a:lnTo>
                        <a:lnTo>
                          <a:pt x="558114" y="1792325"/>
                        </a:lnTo>
                        <a:lnTo>
                          <a:pt x="452843" y="1792325"/>
                        </a:lnTo>
                        <a:close/>
                        <a:moveTo>
                          <a:pt x="452843" y="2009229"/>
                        </a:moveTo>
                        <a:lnTo>
                          <a:pt x="558114" y="2009229"/>
                        </a:lnTo>
                        <a:lnTo>
                          <a:pt x="558114" y="1903946"/>
                        </a:lnTo>
                        <a:lnTo>
                          <a:pt x="452843" y="1903946"/>
                        </a:lnTo>
                        <a:close/>
                        <a:moveTo>
                          <a:pt x="452843" y="2120849"/>
                        </a:moveTo>
                        <a:lnTo>
                          <a:pt x="558114" y="2120849"/>
                        </a:lnTo>
                        <a:lnTo>
                          <a:pt x="558114" y="2015579"/>
                        </a:lnTo>
                        <a:lnTo>
                          <a:pt x="452843" y="2015579"/>
                        </a:lnTo>
                        <a:close/>
                        <a:moveTo>
                          <a:pt x="452843" y="2232469"/>
                        </a:moveTo>
                        <a:lnTo>
                          <a:pt x="558114" y="2232469"/>
                        </a:lnTo>
                        <a:lnTo>
                          <a:pt x="558114" y="2127199"/>
                        </a:lnTo>
                        <a:lnTo>
                          <a:pt x="452843" y="2127199"/>
                        </a:lnTo>
                        <a:close/>
                        <a:moveTo>
                          <a:pt x="452843" y="2344089"/>
                        </a:moveTo>
                        <a:lnTo>
                          <a:pt x="558114" y="2344089"/>
                        </a:lnTo>
                        <a:lnTo>
                          <a:pt x="558114" y="2238819"/>
                        </a:lnTo>
                        <a:lnTo>
                          <a:pt x="452843" y="2238819"/>
                        </a:lnTo>
                        <a:close/>
                        <a:moveTo>
                          <a:pt x="341210" y="111620"/>
                        </a:moveTo>
                        <a:lnTo>
                          <a:pt x="446493" y="111620"/>
                        </a:lnTo>
                        <a:lnTo>
                          <a:pt x="446493" y="6350"/>
                        </a:lnTo>
                        <a:lnTo>
                          <a:pt x="341210" y="6350"/>
                        </a:lnTo>
                        <a:close/>
                        <a:moveTo>
                          <a:pt x="341210" y="223240"/>
                        </a:moveTo>
                        <a:lnTo>
                          <a:pt x="446493" y="223240"/>
                        </a:lnTo>
                        <a:lnTo>
                          <a:pt x="446493" y="117970"/>
                        </a:lnTo>
                        <a:lnTo>
                          <a:pt x="341210" y="117970"/>
                        </a:lnTo>
                        <a:close/>
                        <a:moveTo>
                          <a:pt x="341210" y="334873"/>
                        </a:moveTo>
                        <a:lnTo>
                          <a:pt x="446493" y="334873"/>
                        </a:lnTo>
                        <a:lnTo>
                          <a:pt x="446493" y="229590"/>
                        </a:lnTo>
                        <a:lnTo>
                          <a:pt x="341210" y="229590"/>
                        </a:lnTo>
                        <a:close/>
                        <a:moveTo>
                          <a:pt x="341210" y="446493"/>
                        </a:moveTo>
                        <a:lnTo>
                          <a:pt x="446493" y="446493"/>
                        </a:lnTo>
                        <a:lnTo>
                          <a:pt x="446493" y="341223"/>
                        </a:lnTo>
                        <a:lnTo>
                          <a:pt x="341210" y="341223"/>
                        </a:lnTo>
                        <a:close/>
                        <a:moveTo>
                          <a:pt x="341210" y="558114"/>
                        </a:moveTo>
                        <a:lnTo>
                          <a:pt x="446493" y="558114"/>
                        </a:lnTo>
                        <a:lnTo>
                          <a:pt x="446493" y="452843"/>
                        </a:lnTo>
                        <a:lnTo>
                          <a:pt x="341210" y="452843"/>
                        </a:lnTo>
                        <a:close/>
                        <a:moveTo>
                          <a:pt x="341210" y="669734"/>
                        </a:moveTo>
                        <a:lnTo>
                          <a:pt x="446493" y="669734"/>
                        </a:lnTo>
                        <a:lnTo>
                          <a:pt x="446493" y="564464"/>
                        </a:lnTo>
                        <a:lnTo>
                          <a:pt x="341210" y="564464"/>
                        </a:lnTo>
                        <a:close/>
                        <a:moveTo>
                          <a:pt x="341210" y="781367"/>
                        </a:moveTo>
                        <a:lnTo>
                          <a:pt x="446493" y="781367"/>
                        </a:lnTo>
                        <a:lnTo>
                          <a:pt x="446493" y="676084"/>
                        </a:lnTo>
                        <a:lnTo>
                          <a:pt x="341210" y="676084"/>
                        </a:lnTo>
                        <a:close/>
                        <a:moveTo>
                          <a:pt x="341210" y="892988"/>
                        </a:moveTo>
                        <a:lnTo>
                          <a:pt x="446493" y="892988"/>
                        </a:lnTo>
                        <a:lnTo>
                          <a:pt x="446493" y="787717"/>
                        </a:lnTo>
                        <a:lnTo>
                          <a:pt x="341210" y="787717"/>
                        </a:lnTo>
                        <a:close/>
                        <a:moveTo>
                          <a:pt x="341210" y="1004608"/>
                        </a:moveTo>
                        <a:lnTo>
                          <a:pt x="446493" y="1004608"/>
                        </a:lnTo>
                        <a:lnTo>
                          <a:pt x="446493" y="899338"/>
                        </a:lnTo>
                        <a:lnTo>
                          <a:pt x="341210" y="899338"/>
                        </a:lnTo>
                        <a:close/>
                        <a:moveTo>
                          <a:pt x="341210" y="1116228"/>
                        </a:moveTo>
                        <a:lnTo>
                          <a:pt x="446493" y="1116228"/>
                        </a:lnTo>
                        <a:lnTo>
                          <a:pt x="446493" y="1010958"/>
                        </a:lnTo>
                        <a:lnTo>
                          <a:pt x="341210" y="1010958"/>
                        </a:lnTo>
                        <a:close/>
                        <a:moveTo>
                          <a:pt x="341210" y="1227861"/>
                        </a:moveTo>
                        <a:lnTo>
                          <a:pt x="446493" y="1227861"/>
                        </a:lnTo>
                        <a:lnTo>
                          <a:pt x="446493" y="1122578"/>
                        </a:lnTo>
                        <a:lnTo>
                          <a:pt x="341210" y="1122578"/>
                        </a:lnTo>
                        <a:close/>
                        <a:moveTo>
                          <a:pt x="341210" y="1339481"/>
                        </a:moveTo>
                        <a:lnTo>
                          <a:pt x="446493" y="1339481"/>
                        </a:lnTo>
                        <a:lnTo>
                          <a:pt x="446493" y="1234211"/>
                        </a:lnTo>
                        <a:lnTo>
                          <a:pt x="341210" y="1234211"/>
                        </a:lnTo>
                        <a:close/>
                        <a:moveTo>
                          <a:pt x="341210" y="1451102"/>
                        </a:moveTo>
                        <a:lnTo>
                          <a:pt x="446493" y="1451102"/>
                        </a:lnTo>
                        <a:lnTo>
                          <a:pt x="446493" y="1345831"/>
                        </a:lnTo>
                        <a:lnTo>
                          <a:pt x="341210" y="1345831"/>
                        </a:lnTo>
                        <a:close/>
                        <a:moveTo>
                          <a:pt x="341210" y="1562735"/>
                        </a:moveTo>
                        <a:lnTo>
                          <a:pt x="446493" y="1562735"/>
                        </a:lnTo>
                        <a:lnTo>
                          <a:pt x="446493" y="1457452"/>
                        </a:lnTo>
                        <a:lnTo>
                          <a:pt x="341210" y="1457452"/>
                        </a:lnTo>
                        <a:close/>
                        <a:moveTo>
                          <a:pt x="341210" y="1674355"/>
                        </a:moveTo>
                        <a:lnTo>
                          <a:pt x="446493" y="1674355"/>
                        </a:lnTo>
                        <a:lnTo>
                          <a:pt x="446493" y="1569085"/>
                        </a:lnTo>
                        <a:lnTo>
                          <a:pt x="341210" y="1569085"/>
                        </a:lnTo>
                        <a:close/>
                        <a:moveTo>
                          <a:pt x="341210" y="1785975"/>
                        </a:moveTo>
                        <a:lnTo>
                          <a:pt x="446493" y="1785975"/>
                        </a:lnTo>
                        <a:lnTo>
                          <a:pt x="446493" y="1680705"/>
                        </a:lnTo>
                        <a:lnTo>
                          <a:pt x="341210" y="1680705"/>
                        </a:lnTo>
                        <a:close/>
                        <a:moveTo>
                          <a:pt x="341210" y="1897596"/>
                        </a:moveTo>
                        <a:lnTo>
                          <a:pt x="446493" y="1897596"/>
                        </a:lnTo>
                        <a:lnTo>
                          <a:pt x="446493" y="1792325"/>
                        </a:lnTo>
                        <a:lnTo>
                          <a:pt x="341210" y="1792325"/>
                        </a:lnTo>
                        <a:close/>
                        <a:moveTo>
                          <a:pt x="341210" y="2009229"/>
                        </a:moveTo>
                        <a:lnTo>
                          <a:pt x="446493" y="2009229"/>
                        </a:lnTo>
                        <a:lnTo>
                          <a:pt x="446493" y="1903946"/>
                        </a:lnTo>
                        <a:lnTo>
                          <a:pt x="341210" y="1903946"/>
                        </a:lnTo>
                        <a:close/>
                        <a:moveTo>
                          <a:pt x="341210" y="2120849"/>
                        </a:moveTo>
                        <a:lnTo>
                          <a:pt x="446493" y="2120849"/>
                        </a:lnTo>
                        <a:lnTo>
                          <a:pt x="446493" y="2015579"/>
                        </a:lnTo>
                        <a:lnTo>
                          <a:pt x="341210" y="2015579"/>
                        </a:lnTo>
                        <a:close/>
                        <a:moveTo>
                          <a:pt x="341210" y="2232469"/>
                        </a:moveTo>
                        <a:lnTo>
                          <a:pt x="446493" y="2232469"/>
                        </a:lnTo>
                        <a:lnTo>
                          <a:pt x="446493" y="2127199"/>
                        </a:lnTo>
                        <a:lnTo>
                          <a:pt x="341210" y="2127199"/>
                        </a:lnTo>
                        <a:close/>
                        <a:moveTo>
                          <a:pt x="341210" y="2344089"/>
                        </a:moveTo>
                        <a:lnTo>
                          <a:pt x="446493" y="2344089"/>
                        </a:lnTo>
                        <a:lnTo>
                          <a:pt x="446493" y="2238819"/>
                        </a:lnTo>
                        <a:lnTo>
                          <a:pt x="341210" y="2238819"/>
                        </a:lnTo>
                        <a:close/>
                        <a:moveTo>
                          <a:pt x="229590" y="111620"/>
                        </a:moveTo>
                        <a:lnTo>
                          <a:pt x="334860" y="111620"/>
                        </a:lnTo>
                        <a:lnTo>
                          <a:pt x="334860" y="6350"/>
                        </a:lnTo>
                        <a:lnTo>
                          <a:pt x="229590" y="6350"/>
                        </a:lnTo>
                        <a:close/>
                        <a:moveTo>
                          <a:pt x="229590" y="223240"/>
                        </a:moveTo>
                        <a:lnTo>
                          <a:pt x="334860" y="223240"/>
                        </a:lnTo>
                        <a:lnTo>
                          <a:pt x="334860" y="117970"/>
                        </a:lnTo>
                        <a:lnTo>
                          <a:pt x="229590" y="117970"/>
                        </a:lnTo>
                        <a:close/>
                        <a:moveTo>
                          <a:pt x="229590" y="334873"/>
                        </a:moveTo>
                        <a:lnTo>
                          <a:pt x="334860" y="334873"/>
                        </a:lnTo>
                        <a:lnTo>
                          <a:pt x="334860" y="229590"/>
                        </a:lnTo>
                        <a:lnTo>
                          <a:pt x="229590" y="229590"/>
                        </a:lnTo>
                        <a:close/>
                        <a:moveTo>
                          <a:pt x="229590" y="446493"/>
                        </a:moveTo>
                        <a:lnTo>
                          <a:pt x="334860" y="446493"/>
                        </a:lnTo>
                        <a:lnTo>
                          <a:pt x="334860" y="341223"/>
                        </a:lnTo>
                        <a:lnTo>
                          <a:pt x="229590" y="341223"/>
                        </a:lnTo>
                        <a:close/>
                        <a:moveTo>
                          <a:pt x="229590" y="558114"/>
                        </a:moveTo>
                        <a:lnTo>
                          <a:pt x="334860" y="558114"/>
                        </a:lnTo>
                        <a:lnTo>
                          <a:pt x="334860" y="452843"/>
                        </a:lnTo>
                        <a:lnTo>
                          <a:pt x="229590" y="452843"/>
                        </a:lnTo>
                        <a:close/>
                        <a:moveTo>
                          <a:pt x="229590" y="669734"/>
                        </a:moveTo>
                        <a:lnTo>
                          <a:pt x="334860" y="669734"/>
                        </a:lnTo>
                        <a:lnTo>
                          <a:pt x="334860" y="564464"/>
                        </a:lnTo>
                        <a:lnTo>
                          <a:pt x="229590" y="564464"/>
                        </a:lnTo>
                        <a:close/>
                        <a:moveTo>
                          <a:pt x="229590" y="781367"/>
                        </a:moveTo>
                        <a:lnTo>
                          <a:pt x="334860" y="781367"/>
                        </a:lnTo>
                        <a:lnTo>
                          <a:pt x="334860" y="676084"/>
                        </a:lnTo>
                        <a:lnTo>
                          <a:pt x="229590" y="676084"/>
                        </a:lnTo>
                        <a:close/>
                        <a:moveTo>
                          <a:pt x="229590" y="892988"/>
                        </a:moveTo>
                        <a:lnTo>
                          <a:pt x="334860" y="892988"/>
                        </a:lnTo>
                        <a:lnTo>
                          <a:pt x="334860" y="787717"/>
                        </a:lnTo>
                        <a:lnTo>
                          <a:pt x="229590" y="787717"/>
                        </a:lnTo>
                        <a:close/>
                        <a:moveTo>
                          <a:pt x="229590" y="1004608"/>
                        </a:moveTo>
                        <a:lnTo>
                          <a:pt x="334860" y="1004608"/>
                        </a:lnTo>
                        <a:lnTo>
                          <a:pt x="334860" y="899338"/>
                        </a:lnTo>
                        <a:lnTo>
                          <a:pt x="229590" y="899338"/>
                        </a:lnTo>
                        <a:close/>
                        <a:moveTo>
                          <a:pt x="229590" y="1116228"/>
                        </a:moveTo>
                        <a:lnTo>
                          <a:pt x="334860" y="1116228"/>
                        </a:lnTo>
                        <a:lnTo>
                          <a:pt x="334860" y="1010958"/>
                        </a:lnTo>
                        <a:lnTo>
                          <a:pt x="229590" y="1010958"/>
                        </a:lnTo>
                        <a:close/>
                        <a:moveTo>
                          <a:pt x="229590" y="1227861"/>
                        </a:moveTo>
                        <a:lnTo>
                          <a:pt x="334860" y="1227861"/>
                        </a:lnTo>
                        <a:lnTo>
                          <a:pt x="334860" y="1122578"/>
                        </a:lnTo>
                        <a:lnTo>
                          <a:pt x="229590" y="1122578"/>
                        </a:lnTo>
                        <a:close/>
                        <a:moveTo>
                          <a:pt x="229590" y="1339481"/>
                        </a:moveTo>
                        <a:lnTo>
                          <a:pt x="334860" y="1339481"/>
                        </a:lnTo>
                        <a:lnTo>
                          <a:pt x="334860" y="1234211"/>
                        </a:lnTo>
                        <a:lnTo>
                          <a:pt x="229590" y="1234211"/>
                        </a:lnTo>
                        <a:close/>
                        <a:moveTo>
                          <a:pt x="229590" y="1451102"/>
                        </a:moveTo>
                        <a:lnTo>
                          <a:pt x="334860" y="1451102"/>
                        </a:lnTo>
                        <a:lnTo>
                          <a:pt x="334860" y="1345831"/>
                        </a:lnTo>
                        <a:lnTo>
                          <a:pt x="229590" y="1345831"/>
                        </a:lnTo>
                        <a:close/>
                        <a:moveTo>
                          <a:pt x="229590" y="1562735"/>
                        </a:moveTo>
                        <a:lnTo>
                          <a:pt x="334860" y="1562735"/>
                        </a:lnTo>
                        <a:lnTo>
                          <a:pt x="334860" y="1457452"/>
                        </a:lnTo>
                        <a:lnTo>
                          <a:pt x="229590" y="1457452"/>
                        </a:lnTo>
                        <a:close/>
                        <a:moveTo>
                          <a:pt x="229590" y="1674355"/>
                        </a:moveTo>
                        <a:lnTo>
                          <a:pt x="334860" y="1674355"/>
                        </a:lnTo>
                        <a:lnTo>
                          <a:pt x="334860" y="1569085"/>
                        </a:lnTo>
                        <a:lnTo>
                          <a:pt x="229590" y="1569085"/>
                        </a:lnTo>
                        <a:close/>
                        <a:moveTo>
                          <a:pt x="229590" y="1785975"/>
                        </a:moveTo>
                        <a:lnTo>
                          <a:pt x="334860" y="1785975"/>
                        </a:lnTo>
                        <a:lnTo>
                          <a:pt x="334860" y="1680705"/>
                        </a:lnTo>
                        <a:lnTo>
                          <a:pt x="229590" y="1680705"/>
                        </a:lnTo>
                        <a:close/>
                        <a:moveTo>
                          <a:pt x="229590" y="1897596"/>
                        </a:moveTo>
                        <a:lnTo>
                          <a:pt x="334860" y="1897596"/>
                        </a:lnTo>
                        <a:lnTo>
                          <a:pt x="334860" y="1792325"/>
                        </a:lnTo>
                        <a:lnTo>
                          <a:pt x="229590" y="1792325"/>
                        </a:lnTo>
                        <a:close/>
                        <a:moveTo>
                          <a:pt x="229590" y="2009229"/>
                        </a:moveTo>
                        <a:lnTo>
                          <a:pt x="334860" y="2009229"/>
                        </a:lnTo>
                        <a:lnTo>
                          <a:pt x="334860" y="1903946"/>
                        </a:lnTo>
                        <a:lnTo>
                          <a:pt x="229590" y="1903946"/>
                        </a:lnTo>
                        <a:close/>
                        <a:moveTo>
                          <a:pt x="229590" y="2120849"/>
                        </a:moveTo>
                        <a:lnTo>
                          <a:pt x="334860" y="2120849"/>
                        </a:lnTo>
                        <a:lnTo>
                          <a:pt x="334860" y="2015579"/>
                        </a:lnTo>
                        <a:lnTo>
                          <a:pt x="229590" y="2015579"/>
                        </a:lnTo>
                        <a:close/>
                        <a:moveTo>
                          <a:pt x="229590" y="2232469"/>
                        </a:moveTo>
                        <a:lnTo>
                          <a:pt x="334860" y="2232469"/>
                        </a:lnTo>
                        <a:lnTo>
                          <a:pt x="334860" y="2127199"/>
                        </a:lnTo>
                        <a:lnTo>
                          <a:pt x="229590" y="2127199"/>
                        </a:lnTo>
                        <a:close/>
                        <a:moveTo>
                          <a:pt x="229590" y="2344089"/>
                        </a:moveTo>
                        <a:lnTo>
                          <a:pt x="334860" y="2344089"/>
                        </a:lnTo>
                        <a:lnTo>
                          <a:pt x="334860" y="2238819"/>
                        </a:lnTo>
                        <a:lnTo>
                          <a:pt x="229590" y="2238819"/>
                        </a:lnTo>
                        <a:close/>
                        <a:moveTo>
                          <a:pt x="117970" y="111620"/>
                        </a:moveTo>
                        <a:lnTo>
                          <a:pt x="223240" y="111620"/>
                        </a:lnTo>
                        <a:lnTo>
                          <a:pt x="223240" y="6350"/>
                        </a:lnTo>
                        <a:lnTo>
                          <a:pt x="117970" y="6350"/>
                        </a:lnTo>
                        <a:close/>
                        <a:moveTo>
                          <a:pt x="117970" y="223240"/>
                        </a:moveTo>
                        <a:lnTo>
                          <a:pt x="223240" y="223240"/>
                        </a:lnTo>
                        <a:lnTo>
                          <a:pt x="223240" y="117970"/>
                        </a:lnTo>
                        <a:lnTo>
                          <a:pt x="117970" y="117970"/>
                        </a:lnTo>
                        <a:close/>
                        <a:moveTo>
                          <a:pt x="117970" y="334873"/>
                        </a:moveTo>
                        <a:lnTo>
                          <a:pt x="223240" y="334873"/>
                        </a:lnTo>
                        <a:lnTo>
                          <a:pt x="223240" y="229590"/>
                        </a:lnTo>
                        <a:lnTo>
                          <a:pt x="117970" y="229590"/>
                        </a:lnTo>
                        <a:close/>
                        <a:moveTo>
                          <a:pt x="117970" y="446493"/>
                        </a:moveTo>
                        <a:lnTo>
                          <a:pt x="223240" y="446493"/>
                        </a:lnTo>
                        <a:lnTo>
                          <a:pt x="223240" y="341223"/>
                        </a:lnTo>
                        <a:lnTo>
                          <a:pt x="117970" y="341223"/>
                        </a:lnTo>
                        <a:close/>
                        <a:moveTo>
                          <a:pt x="117970" y="558114"/>
                        </a:moveTo>
                        <a:lnTo>
                          <a:pt x="223240" y="558114"/>
                        </a:lnTo>
                        <a:lnTo>
                          <a:pt x="223240" y="452843"/>
                        </a:lnTo>
                        <a:lnTo>
                          <a:pt x="117970" y="452843"/>
                        </a:lnTo>
                        <a:close/>
                        <a:moveTo>
                          <a:pt x="117970" y="669734"/>
                        </a:moveTo>
                        <a:lnTo>
                          <a:pt x="223240" y="669734"/>
                        </a:lnTo>
                        <a:lnTo>
                          <a:pt x="223240" y="564464"/>
                        </a:lnTo>
                        <a:lnTo>
                          <a:pt x="117970" y="564464"/>
                        </a:lnTo>
                        <a:close/>
                        <a:moveTo>
                          <a:pt x="117970" y="781367"/>
                        </a:moveTo>
                        <a:lnTo>
                          <a:pt x="223240" y="781367"/>
                        </a:lnTo>
                        <a:lnTo>
                          <a:pt x="223240" y="676084"/>
                        </a:lnTo>
                        <a:lnTo>
                          <a:pt x="117970" y="676084"/>
                        </a:lnTo>
                        <a:close/>
                        <a:moveTo>
                          <a:pt x="117970" y="892988"/>
                        </a:moveTo>
                        <a:lnTo>
                          <a:pt x="223240" y="892988"/>
                        </a:lnTo>
                        <a:lnTo>
                          <a:pt x="223240" y="787717"/>
                        </a:lnTo>
                        <a:lnTo>
                          <a:pt x="117970" y="787717"/>
                        </a:lnTo>
                        <a:close/>
                        <a:moveTo>
                          <a:pt x="117970" y="1004608"/>
                        </a:moveTo>
                        <a:lnTo>
                          <a:pt x="223240" y="1004608"/>
                        </a:lnTo>
                        <a:lnTo>
                          <a:pt x="223240" y="899338"/>
                        </a:lnTo>
                        <a:lnTo>
                          <a:pt x="117970" y="899338"/>
                        </a:lnTo>
                        <a:close/>
                        <a:moveTo>
                          <a:pt x="117970" y="1116228"/>
                        </a:moveTo>
                        <a:lnTo>
                          <a:pt x="223240" y="1116228"/>
                        </a:lnTo>
                        <a:lnTo>
                          <a:pt x="223240" y="1010958"/>
                        </a:lnTo>
                        <a:lnTo>
                          <a:pt x="117970" y="1010958"/>
                        </a:lnTo>
                        <a:close/>
                        <a:moveTo>
                          <a:pt x="117970" y="1227861"/>
                        </a:moveTo>
                        <a:lnTo>
                          <a:pt x="223240" y="1227861"/>
                        </a:lnTo>
                        <a:lnTo>
                          <a:pt x="223240" y="1122578"/>
                        </a:lnTo>
                        <a:lnTo>
                          <a:pt x="117970" y="1122578"/>
                        </a:lnTo>
                        <a:close/>
                        <a:moveTo>
                          <a:pt x="117970" y="1339481"/>
                        </a:moveTo>
                        <a:lnTo>
                          <a:pt x="223240" y="1339481"/>
                        </a:lnTo>
                        <a:lnTo>
                          <a:pt x="223240" y="1234211"/>
                        </a:lnTo>
                        <a:lnTo>
                          <a:pt x="117970" y="1234211"/>
                        </a:lnTo>
                        <a:close/>
                        <a:moveTo>
                          <a:pt x="117970" y="1451102"/>
                        </a:moveTo>
                        <a:lnTo>
                          <a:pt x="223240" y="1451102"/>
                        </a:lnTo>
                        <a:lnTo>
                          <a:pt x="223240" y="1345831"/>
                        </a:lnTo>
                        <a:lnTo>
                          <a:pt x="117970" y="1345831"/>
                        </a:lnTo>
                        <a:close/>
                        <a:moveTo>
                          <a:pt x="117970" y="1562735"/>
                        </a:moveTo>
                        <a:lnTo>
                          <a:pt x="223240" y="1562735"/>
                        </a:lnTo>
                        <a:lnTo>
                          <a:pt x="223240" y="1457452"/>
                        </a:lnTo>
                        <a:lnTo>
                          <a:pt x="117970" y="1457452"/>
                        </a:lnTo>
                        <a:close/>
                        <a:moveTo>
                          <a:pt x="117970" y="1674355"/>
                        </a:moveTo>
                        <a:lnTo>
                          <a:pt x="223240" y="1674355"/>
                        </a:lnTo>
                        <a:lnTo>
                          <a:pt x="223240" y="1569085"/>
                        </a:lnTo>
                        <a:lnTo>
                          <a:pt x="117970" y="1569085"/>
                        </a:lnTo>
                        <a:close/>
                        <a:moveTo>
                          <a:pt x="117970" y="1785975"/>
                        </a:moveTo>
                        <a:lnTo>
                          <a:pt x="223240" y="1785975"/>
                        </a:lnTo>
                        <a:lnTo>
                          <a:pt x="223240" y="1680705"/>
                        </a:lnTo>
                        <a:lnTo>
                          <a:pt x="117970" y="1680705"/>
                        </a:lnTo>
                        <a:close/>
                        <a:moveTo>
                          <a:pt x="117970" y="1897596"/>
                        </a:moveTo>
                        <a:lnTo>
                          <a:pt x="223240" y="1897596"/>
                        </a:lnTo>
                        <a:lnTo>
                          <a:pt x="223240" y="1792325"/>
                        </a:lnTo>
                        <a:lnTo>
                          <a:pt x="117970" y="1792325"/>
                        </a:lnTo>
                        <a:close/>
                        <a:moveTo>
                          <a:pt x="117970" y="2009229"/>
                        </a:moveTo>
                        <a:lnTo>
                          <a:pt x="223240" y="2009229"/>
                        </a:lnTo>
                        <a:lnTo>
                          <a:pt x="223240" y="1903946"/>
                        </a:lnTo>
                        <a:lnTo>
                          <a:pt x="117970" y="1903946"/>
                        </a:lnTo>
                        <a:close/>
                        <a:moveTo>
                          <a:pt x="117970" y="2120849"/>
                        </a:moveTo>
                        <a:lnTo>
                          <a:pt x="223240" y="2120849"/>
                        </a:lnTo>
                        <a:lnTo>
                          <a:pt x="223240" y="2015579"/>
                        </a:lnTo>
                        <a:lnTo>
                          <a:pt x="117970" y="2015579"/>
                        </a:lnTo>
                        <a:close/>
                        <a:moveTo>
                          <a:pt x="117970" y="2232469"/>
                        </a:moveTo>
                        <a:lnTo>
                          <a:pt x="223240" y="2232469"/>
                        </a:lnTo>
                        <a:lnTo>
                          <a:pt x="223240" y="2127199"/>
                        </a:lnTo>
                        <a:lnTo>
                          <a:pt x="117970" y="2127199"/>
                        </a:lnTo>
                        <a:close/>
                        <a:moveTo>
                          <a:pt x="117970" y="2344089"/>
                        </a:moveTo>
                        <a:lnTo>
                          <a:pt x="223240" y="2344089"/>
                        </a:lnTo>
                        <a:lnTo>
                          <a:pt x="223240" y="2238819"/>
                        </a:lnTo>
                        <a:lnTo>
                          <a:pt x="117970" y="2238819"/>
                        </a:lnTo>
                        <a:close/>
                        <a:moveTo>
                          <a:pt x="6350" y="111620"/>
                        </a:moveTo>
                        <a:lnTo>
                          <a:pt x="111620" y="111620"/>
                        </a:lnTo>
                        <a:lnTo>
                          <a:pt x="111620" y="6350"/>
                        </a:lnTo>
                        <a:lnTo>
                          <a:pt x="6350" y="6350"/>
                        </a:lnTo>
                        <a:close/>
                        <a:moveTo>
                          <a:pt x="6350" y="223240"/>
                        </a:moveTo>
                        <a:lnTo>
                          <a:pt x="111620" y="223240"/>
                        </a:lnTo>
                        <a:lnTo>
                          <a:pt x="111620" y="117970"/>
                        </a:lnTo>
                        <a:lnTo>
                          <a:pt x="6350" y="117970"/>
                        </a:lnTo>
                        <a:close/>
                        <a:moveTo>
                          <a:pt x="6350" y="334873"/>
                        </a:moveTo>
                        <a:lnTo>
                          <a:pt x="111620" y="334873"/>
                        </a:lnTo>
                        <a:lnTo>
                          <a:pt x="111620" y="229590"/>
                        </a:lnTo>
                        <a:lnTo>
                          <a:pt x="6350" y="229590"/>
                        </a:lnTo>
                        <a:close/>
                        <a:moveTo>
                          <a:pt x="6350" y="446493"/>
                        </a:moveTo>
                        <a:lnTo>
                          <a:pt x="111620" y="446493"/>
                        </a:lnTo>
                        <a:lnTo>
                          <a:pt x="111620" y="341223"/>
                        </a:lnTo>
                        <a:lnTo>
                          <a:pt x="6350" y="341223"/>
                        </a:lnTo>
                        <a:close/>
                        <a:moveTo>
                          <a:pt x="6350" y="558114"/>
                        </a:moveTo>
                        <a:lnTo>
                          <a:pt x="111620" y="558114"/>
                        </a:lnTo>
                        <a:lnTo>
                          <a:pt x="111620" y="452843"/>
                        </a:lnTo>
                        <a:lnTo>
                          <a:pt x="6350" y="452843"/>
                        </a:lnTo>
                        <a:close/>
                        <a:moveTo>
                          <a:pt x="6350" y="669734"/>
                        </a:moveTo>
                        <a:lnTo>
                          <a:pt x="111620" y="669734"/>
                        </a:lnTo>
                        <a:lnTo>
                          <a:pt x="111620" y="564464"/>
                        </a:lnTo>
                        <a:lnTo>
                          <a:pt x="6350" y="564464"/>
                        </a:lnTo>
                        <a:close/>
                        <a:moveTo>
                          <a:pt x="6350" y="781367"/>
                        </a:moveTo>
                        <a:lnTo>
                          <a:pt x="111620" y="781367"/>
                        </a:lnTo>
                        <a:lnTo>
                          <a:pt x="111620" y="676084"/>
                        </a:lnTo>
                        <a:lnTo>
                          <a:pt x="6350" y="676084"/>
                        </a:lnTo>
                        <a:close/>
                        <a:moveTo>
                          <a:pt x="6350" y="892988"/>
                        </a:moveTo>
                        <a:lnTo>
                          <a:pt x="111620" y="892988"/>
                        </a:lnTo>
                        <a:lnTo>
                          <a:pt x="111620" y="787717"/>
                        </a:lnTo>
                        <a:lnTo>
                          <a:pt x="6350" y="787717"/>
                        </a:lnTo>
                        <a:close/>
                        <a:moveTo>
                          <a:pt x="6350" y="1004608"/>
                        </a:moveTo>
                        <a:lnTo>
                          <a:pt x="111620" y="1004608"/>
                        </a:lnTo>
                        <a:lnTo>
                          <a:pt x="111620" y="899338"/>
                        </a:lnTo>
                        <a:lnTo>
                          <a:pt x="6350" y="899338"/>
                        </a:lnTo>
                        <a:close/>
                        <a:moveTo>
                          <a:pt x="6350" y="1116228"/>
                        </a:moveTo>
                        <a:lnTo>
                          <a:pt x="111620" y="1116228"/>
                        </a:lnTo>
                        <a:lnTo>
                          <a:pt x="111620" y="1010958"/>
                        </a:lnTo>
                        <a:lnTo>
                          <a:pt x="6350" y="1010958"/>
                        </a:lnTo>
                        <a:close/>
                        <a:moveTo>
                          <a:pt x="6350" y="1227861"/>
                        </a:moveTo>
                        <a:lnTo>
                          <a:pt x="111620" y="1227861"/>
                        </a:lnTo>
                        <a:lnTo>
                          <a:pt x="111620" y="1122578"/>
                        </a:lnTo>
                        <a:lnTo>
                          <a:pt x="6350" y="1122578"/>
                        </a:lnTo>
                        <a:close/>
                        <a:moveTo>
                          <a:pt x="6350" y="1339481"/>
                        </a:moveTo>
                        <a:lnTo>
                          <a:pt x="111620" y="1339481"/>
                        </a:lnTo>
                        <a:lnTo>
                          <a:pt x="111620" y="1234211"/>
                        </a:lnTo>
                        <a:lnTo>
                          <a:pt x="6350" y="1234211"/>
                        </a:lnTo>
                        <a:close/>
                        <a:moveTo>
                          <a:pt x="6350" y="1451102"/>
                        </a:moveTo>
                        <a:lnTo>
                          <a:pt x="111620" y="1451102"/>
                        </a:lnTo>
                        <a:lnTo>
                          <a:pt x="111620" y="1345831"/>
                        </a:lnTo>
                        <a:lnTo>
                          <a:pt x="6350" y="1345831"/>
                        </a:lnTo>
                        <a:close/>
                        <a:moveTo>
                          <a:pt x="6350" y="1562735"/>
                        </a:moveTo>
                        <a:lnTo>
                          <a:pt x="111620" y="1562735"/>
                        </a:lnTo>
                        <a:lnTo>
                          <a:pt x="111620" y="1457452"/>
                        </a:lnTo>
                        <a:lnTo>
                          <a:pt x="6350" y="1457452"/>
                        </a:lnTo>
                        <a:close/>
                        <a:moveTo>
                          <a:pt x="6350" y="1674355"/>
                        </a:moveTo>
                        <a:lnTo>
                          <a:pt x="111620" y="1674355"/>
                        </a:lnTo>
                        <a:lnTo>
                          <a:pt x="111620" y="1569085"/>
                        </a:lnTo>
                        <a:lnTo>
                          <a:pt x="6350" y="1569085"/>
                        </a:lnTo>
                        <a:close/>
                        <a:moveTo>
                          <a:pt x="6350" y="1785975"/>
                        </a:moveTo>
                        <a:lnTo>
                          <a:pt x="111620" y="1785975"/>
                        </a:lnTo>
                        <a:lnTo>
                          <a:pt x="111620" y="1680705"/>
                        </a:lnTo>
                        <a:lnTo>
                          <a:pt x="6350" y="1680705"/>
                        </a:lnTo>
                        <a:close/>
                        <a:moveTo>
                          <a:pt x="6350" y="1897596"/>
                        </a:moveTo>
                        <a:lnTo>
                          <a:pt x="111620" y="1897596"/>
                        </a:lnTo>
                        <a:lnTo>
                          <a:pt x="111620" y="1792325"/>
                        </a:lnTo>
                        <a:lnTo>
                          <a:pt x="6350" y="1792325"/>
                        </a:lnTo>
                        <a:close/>
                        <a:moveTo>
                          <a:pt x="6350" y="2009229"/>
                        </a:moveTo>
                        <a:lnTo>
                          <a:pt x="111620" y="2009229"/>
                        </a:lnTo>
                        <a:lnTo>
                          <a:pt x="111620" y="1903946"/>
                        </a:lnTo>
                        <a:lnTo>
                          <a:pt x="6350" y="1903946"/>
                        </a:lnTo>
                        <a:close/>
                        <a:moveTo>
                          <a:pt x="6350" y="2120849"/>
                        </a:moveTo>
                        <a:lnTo>
                          <a:pt x="111620" y="2120849"/>
                        </a:lnTo>
                        <a:lnTo>
                          <a:pt x="111620" y="2015579"/>
                        </a:lnTo>
                        <a:lnTo>
                          <a:pt x="6350" y="2015579"/>
                        </a:lnTo>
                        <a:close/>
                        <a:moveTo>
                          <a:pt x="6350" y="2232469"/>
                        </a:moveTo>
                        <a:lnTo>
                          <a:pt x="111620" y="2232469"/>
                        </a:lnTo>
                        <a:lnTo>
                          <a:pt x="111620" y="2127199"/>
                        </a:lnTo>
                        <a:lnTo>
                          <a:pt x="6350" y="2127199"/>
                        </a:lnTo>
                        <a:close/>
                        <a:moveTo>
                          <a:pt x="6350" y="2344089"/>
                        </a:moveTo>
                        <a:lnTo>
                          <a:pt x="111620" y="2344089"/>
                        </a:lnTo>
                        <a:lnTo>
                          <a:pt x="111620" y="2238819"/>
                        </a:lnTo>
                        <a:lnTo>
                          <a:pt x="6350" y="2238819"/>
                        </a:lnTo>
                        <a:close/>
                        <a:moveTo>
                          <a:pt x="0" y="2347270"/>
                        </a:moveTo>
                        <a:lnTo>
                          <a:pt x="0" y="3168"/>
                        </a:lnTo>
                        <a:lnTo>
                          <a:pt x="3168" y="3168"/>
                        </a:lnTo>
                        <a:lnTo>
                          <a:pt x="3168" y="0"/>
                        </a:lnTo>
                        <a:lnTo>
                          <a:pt x="2347270" y="0"/>
                        </a:lnTo>
                        <a:lnTo>
                          <a:pt x="2347270" y="3168"/>
                        </a:lnTo>
                        <a:lnTo>
                          <a:pt x="2350439" y="3168"/>
                        </a:lnTo>
                        <a:lnTo>
                          <a:pt x="2350439" y="2347270"/>
                        </a:lnTo>
                        <a:lnTo>
                          <a:pt x="2347270" y="2347270"/>
                        </a:lnTo>
                        <a:lnTo>
                          <a:pt x="2347270" y="2350439"/>
                        </a:lnTo>
                        <a:lnTo>
                          <a:pt x="3168" y="2350439"/>
                        </a:lnTo>
                        <a:lnTo>
                          <a:pt x="3168" y="2347270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chemeClr val="bg1">
                          <a:alpha val="30000"/>
                        </a:schemeClr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  <a:ln w="127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>
                    <a:no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endParaRPr>
                  </a:p>
                </p:txBody>
              </p:sp>
              <p:grpSp>
                <p:nvGrpSpPr>
                  <p:cNvPr id="132" name="组合 131">
                    <a:extLst>
                      <a:ext uri="{FF2B5EF4-FFF2-40B4-BE49-F238E27FC236}">
                        <a16:creationId xmlns:a16="http://schemas.microsoft.com/office/drawing/2014/main" id="{444D44E5-5D09-4746-96DF-15796DEC329D}"/>
                      </a:ext>
                    </a:extLst>
                  </p:cNvPr>
                  <p:cNvGrpSpPr/>
                  <p:nvPr/>
                </p:nvGrpSpPr>
                <p:grpSpPr>
                  <a:xfrm>
                    <a:off x="4211614" y="1399174"/>
                    <a:ext cx="2351878" cy="2350438"/>
                    <a:chOff x="4211614" y="1399174"/>
                    <a:chExt cx="2351878" cy="2350438"/>
                  </a:xfrm>
                  <a:gradFill>
                    <a:gsLst>
                      <a:gs pos="100000">
                        <a:schemeClr val="bg1"/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</p:grpSpPr>
                <p:sp>
                  <p:nvSpPr>
                    <p:cNvPr id="133" name="半闭框 132">
                      <a:extLst>
                        <a:ext uri="{FF2B5EF4-FFF2-40B4-BE49-F238E27FC236}">
                          <a16:creationId xmlns:a16="http://schemas.microsoft.com/office/drawing/2014/main" id="{46A41C17-F2A8-4EEA-8ECE-AFD85CFCF227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6362090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34" name="半闭框 133">
                      <a:extLst>
                        <a:ext uri="{FF2B5EF4-FFF2-40B4-BE49-F238E27FC236}">
                          <a16:creationId xmlns:a16="http://schemas.microsoft.com/office/drawing/2014/main" id="{ACD145AA-3F5C-4EA9-B996-10964ED8684E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211614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35" name="半闭框 134">
                      <a:extLst>
                        <a:ext uri="{FF2B5EF4-FFF2-40B4-BE49-F238E27FC236}">
                          <a16:creationId xmlns:a16="http://schemas.microsoft.com/office/drawing/2014/main" id="{3CA4AAA5-AE3D-483C-8DD0-829E400732D7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6363529" y="1399174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</p:grpSp>
            </p:grpSp>
          </p:grpSp>
          <p:sp>
            <p:nvSpPr>
              <p:cNvPr id="123" name="任意多边形: 形状 122">
                <a:extLst>
                  <a:ext uri="{FF2B5EF4-FFF2-40B4-BE49-F238E27FC236}">
                    <a16:creationId xmlns:a16="http://schemas.microsoft.com/office/drawing/2014/main" id="{30500C08-B802-4431-B215-EC4213538CBB}"/>
                  </a:ext>
                </a:extLst>
              </p:cNvPr>
              <p:cNvSpPr/>
              <p:nvPr/>
            </p:nvSpPr>
            <p:spPr>
              <a:xfrm flipV="1">
                <a:off x="3213119" y="7735596"/>
                <a:ext cx="12830917" cy="497239"/>
              </a:xfrm>
              <a:custGeom>
                <a:avLst/>
                <a:gdLst>
                  <a:gd name="connsiteX0" fmla="*/ 0 w 6426200"/>
                  <a:gd name="connsiteY0" fmla="*/ 0 h 299720"/>
                  <a:gd name="connsiteX1" fmla="*/ 299720 w 6426200"/>
                  <a:gd name="connsiteY1" fmla="*/ 299720 h 299720"/>
                  <a:gd name="connsiteX2" fmla="*/ 6426200 w 6426200"/>
                  <a:gd name="connsiteY2" fmla="*/ 299720 h 299720"/>
                  <a:gd name="connsiteX0" fmla="*/ 0 w 8011065"/>
                  <a:gd name="connsiteY0" fmla="*/ 0 h 299720"/>
                  <a:gd name="connsiteX1" fmla="*/ 299720 w 8011065"/>
                  <a:gd name="connsiteY1" fmla="*/ 299720 h 299720"/>
                  <a:gd name="connsiteX2" fmla="*/ 8011065 w 8011065"/>
                  <a:gd name="connsiteY2" fmla="*/ 299720 h 29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11065" h="299720">
                    <a:moveTo>
                      <a:pt x="0" y="0"/>
                    </a:moveTo>
                    <a:lnTo>
                      <a:pt x="299720" y="299720"/>
                    </a:lnTo>
                    <a:lnTo>
                      <a:pt x="8011065" y="299720"/>
                    </a:lnTo>
                  </a:path>
                </a:pathLst>
              </a:custGeom>
              <a:noFill/>
              <a:ln w="952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grpSp>
            <p:nvGrpSpPr>
              <p:cNvPr id="124" name="组合 123">
                <a:extLst>
                  <a:ext uri="{FF2B5EF4-FFF2-40B4-BE49-F238E27FC236}">
                    <a16:creationId xmlns:a16="http://schemas.microsoft.com/office/drawing/2014/main" id="{FEFC512E-9286-4DA4-9C25-0366E305479D}"/>
                  </a:ext>
                </a:extLst>
              </p:cNvPr>
              <p:cNvGrpSpPr/>
              <p:nvPr/>
            </p:nvGrpSpPr>
            <p:grpSpPr>
              <a:xfrm>
                <a:off x="3116636" y="7878192"/>
                <a:ext cx="204088" cy="204088"/>
                <a:chOff x="4546600" y="6080799"/>
                <a:chExt cx="424562" cy="424562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27" name="椭圆 126">
                  <a:extLst>
                    <a:ext uri="{FF2B5EF4-FFF2-40B4-BE49-F238E27FC236}">
                      <a16:creationId xmlns:a16="http://schemas.microsoft.com/office/drawing/2014/main" id="{C016F78A-1A2D-4033-A3CD-6E510E404FDE}"/>
                    </a:ext>
                  </a:extLst>
                </p:cNvPr>
                <p:cNvSpPr/>
                <p:nvPr/>
              </p:nvSpPr>
              <p:spPr>
                <a:xfrm>
                  <a:off x="4546600" y="6080799"/>
                  <a:ext cx="424562" cy="424562"/>
                </a:xfrm>
                <a:prstGeom prst="ellipse">
                  <a:avLst/>
                </a:prstGeom>
                <a:solidFill>
                  <a:schemeClr val="bg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28" name="椭圆 127">
                  <a:extLst>
                    <a:ext uri="{FF2B5EF4-FFF2-40B4-BE49-F238E27FC236}">
                      <a16:creationId xmlns:a16="http://schemas.microsoft.com/office/drawing/2014/main" id="{9774EBBC-392C-4AA3-9F82-7525598F52B4}"/>
                    </a:ext>
                  </a:extLst>
                </p:cNvPr>
                <p:cNvSpPr/>
                <p:nvPr/>
              </p:nvSpPr>
              <p:spPr>
                <a:xfrm>
                  <a:off x="4663187" y="6197386"/>
                  <a:ext cx="191388" cy="191388"/>
                </a:xfrm>
                <a:prstGeom prst="ellipse">
                  <a:avLst/>
                </a:prstGeom>
                <a:solidFill>
                  <a:schemeClr val="bg1">
                    <a:alpha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sp>
            <p:nvSpPr>
              <p:cNvPr id="125" name="矩形 124">
                <a:extLst>
                  <a:ext uri="{FF2B5EF4-FFF2-40B4-BE49-F238E27FC236}">
                    <a16:creationId xmlns:a16="http://schemas.microsoft.com/office/drawing/2014/main" id="{C74EE989-5D70-49CC-825A-0FA404A0FF73}"/>
                  </a:ext>
                </a:extLst>
              </p:cNvPr>
              <p:cNvSpPr/>
              <p:nvPr/>
            </p:nvSpPr>
            <p:spPr>
              <a:xfrm>
                <a:off x="2537455" y="8189642"/>
                <a:ext cx="1006968" cy="1218575"/>
              </a:xfrm>
              <a:prstGeom prst="rect">
                <a:avLst/>
              </a:prstGeom>
              <a:scene3d>
                <a:camera prst="isometricRightUp"/>
                <a:lightRig rig="threePt" dir="t"/>
              </a:scene3d>
            </p:spPr>
            <p:txBody>
              <a:bodyPr wrap="none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02</a:t>
                </a:r>
                <a:endPara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26" name="Freeform 24">
                <a:extLst>
                  <a:ext uri="{FF2B5EF4-FFF2-40B4-BE49-F238E27FC236}">
                    <a16:creationId xmlns:a16="http://schemas.microsoft.com/office/drawing/2014/main" id="{8EC4676F-FF26-4479-B19A-1BB8E22F4C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0411" y="7663867"/>
                <a:ext cx="1066893" cy="803108"/>
              </a:xfrm>
              <a:custGeom>
                <a:avLst/>
                <a:gdLst>
                  <a:gd name="connsiteX0" fmla="*/ 11393 w 607614"/>
                  <a:gd name="connsiteY0" fmla="*/ 144136 h 457385"/>
                  <a:gd name="connsiteX1" fmla="*/ 110130 w 607614"/>
                  <a:gd name="connsiteY1" fmla="*/ 158547 h 457385"/>
                  <a:gd name="connsiteX2" fmla="*/ 299250 w 607614"/>
                  <a:gd name="connsiteY2" fmla="*/ 348165 h 457385"/>
                  <a:gd name="connsiteX3" fmla="*/ 303807 w 607614"/>
                  <a:gd name="connsiteY3" fmla="*/ 377745 h 457385"/>
                  <a:gd name="connsiteX4" fmla="*/ 308364 w 607614"/>
                  <a:gd name="connsiteY4" fmla="*/ 348165 h 457385"/>
                  <a:gd name="connsiteX5" fmla="*/ 497484 w 607614"/>
                  <a:gd name="connsiteY5" fmla="*/ 158547 h 457385"/>
                  <a:gd name="connsiteX6" fmla="*/ 596221 w 607614"/>
                  <a:gd name="connsiteY6" fmla="*/ 144136 h 457385"/>
                  <a:gd name="connsiteX7" fmla="*/ 604576 w 607614"/>
                  <a:gd name="connsiteY7" fmla="*/ 147170 h 457385"/>
                  <a:gd name="connsiteX8" fmla="*/ 607614 w 607614"/>
                  <a:gd name="connsiteY8" fmla="*/ 155513 h 457385"/>
                  <a:gd name="connsiteX9" fmla="*/ 593183 w 607614"/>
                  <a:gd name="connsiteY9" fmla="*/ 254114 h 457385"/>
                  <a:gd name="connsiteX10" fmla="*/ 403304 w 607614"/>
                  <a:gd name="connsiteY10" fmla="*/ 443732 h 457385"/>
                  <a:gd name="connsiteX11" fmla="*/ 305326 w 607614"/>
                  <a:gd name="connsiteY11" fmla="*/ 457385 h 457385"/>
                  <a:gd name="connsiteX12" fmla="*/ 303807 w 607614"/>
                  <a:gd name="connsiteY12" fmla="*/ 457385 h 457385"/>
                  <a:gd name="connsiteX13" fmla="*/ 302288 w 607614"/>
                  <a:gd name="connsiteY13" fmla="*/ 457385 h 457385"/>
                  <a:gd name="connsiteX14" fmla="*/ 204310 w 607614"/>
                  <a:gd name="connsiteY14" fmla="*/ 442974 h 457385"/>
                  <a:gd name="connsiteX15" fmla="*/ 14431 w 607614"/>
                  <a:gd name="connsiteY15" fmla="*/ 254114 h 457385"/>
                  <a:gd name="connsiteX16" fmla="*/ 0 w 607614"/>
                  <a:gd name="connsiteY16" fmla="*/ 155513 h 457385"/>
                  <a:gd name="connsiteX17" fmla="*/ 3038 w 607614"/>
                  <a:gd name="connsiteY17" fmla="*/ 147170 h 457385"/>
                  <a:gd name="connsiteX18" fmla="*/ 11393 w 607614"/>
                  <a:gd name="connsiteY18" fmla="*/ 144136 h 457385"/>
                  <a:gd name="connsiteX19" fmla="*/ 522582 w 607614"/>
                  <a:gd name="connsiteY19" fmla="*/ 63722 h 457385"/>
                  <a:gd name="connsiteX20" fmla="*/ 528662 w 607614"/>
                  <a:gd name="connsiteY20" fmla="*/ 133478 h 457385"/>
                  <a:gd name="connsiteX21" fmla="*/ 494463 w 607614"/>
                  <a:gd name="connsiteY21" fmla="*/ 138785 h 457385"/>
                  <a:gd name="connsiteX22" fmla="*/ 423786 w 607614"/>
                  <a:gd name="connsiteY22" fmla="*/ 162290 h 457385"/>
                  <a:gd name="connsiteX23" fmla="*/ 407066 w 607614"/>
                  <a:gd name="connsiteY23" fmla="*/ 117555 h 457385"/>
                  <a:gd name="connsiteX24" fmla="*/ 416186 w 607614"/>
                  <a:gd name="connsiteY24" fmla="*/ 113006 h 457385"/>
                  <a:gd name="connsiteX25" fmla="*/ 84299 w 607614"/>
                  <a:gd name="connsiteY25" fmla="*/ 63722 h 457385"/>
                  <a:gd name="connsiteX26" fmla="*/ 191430 w 607614"/>
                  <a:gd name="connsiteY26" fmla="*/ 113764 h 457385"/>
                  <a:gd name="connsiteX27" fmla="*/ 200548 w 607614"/>
                  <a:gd name="connsiteY27" fmla="*/ 117555 h 457385"/>
                  <a:gd name="connsiteX28" fmla="*/ 183832 w 607614"/>
                  <a:gd name="connsiteY28" fmla="*/ 162290 h 457385"/>
                  <a:gd name="connsiteX29" fmla="*/ 112412 w 607614"/>
                  <a:gd name="connsiteY29" fmla="*/ 138785 h 457385"/>
                  <a:gd name="connsiteX30" fmla="*/ 78221 w 607614"/>
                  <a:gd name="connsiteY30" fmla="*/ 133478 h 457385"/>
                  <a:gd name="connsiteX31" fmla="*/ 303822 w 607614"/>
                  <a:gd name="connsiteY31" fmla="*/ 0 h 457385"/>
                  <a:gd name="connsiteX32" fmla="*/ 371423 w 607614"/>
                  <a:gd name="connsiteY32" fmla="*/ 96347 h 457385"/>
                  <a:gd name="connsiteX33" fmla="*/ 405604 w 607614"/>
                  <a:gd name="connsiteY33" fmla="*/ 172970 h 457385"/>
                  <a:gd name="connsiteX34" fmla="*/ 303822 w 607614"/>
                  <a:gd name="connsiteY34" fmla="*/ 291318 h 457385"/>
                  <a:gd name="connsiteX35" fmla="*/ 201279 w 607614"/>
                  <a:gd name="connsiteY35" fmla="*/ 172970 h 457385"/>
                  <a:gd name="connsiteX36" fmla="*/ 236220 w 607614"/>
                  <a:gd name="connsiteY36" fmla="*/ 96347 h 45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7614" h="457385">
                    <a:moveTo>
                      <a:pt x="11393" y="144136"/>
                    </a:moveTo>
                    <a:lnTo>
                      <a:pt x="110130" y="158547"/>
                    </a:lnTo>
                    <a:cubicBezTo>
                      <a:pt x="201272" y="172199"/>
                      <a:pt x="286338" y="257148"/>
                      <a:pt x="299250" y="348165"/>
                    </a:cubicBezTo>
                    <a:lnTo>
                      <a:pt x="303807" y="377745"/>
                    </a:lnTo>
                    <a:lnTo>
                      <a:pt x="308364" y="348165"/>
                    </a:lnTo>
                    <a:cubicBezTo>
                      <a:pt x="321276" y="257148"/>
                      <a:pt x="406342" y="172199"/>
                      <a:pt x="497484" y="158547"/>
                    </a:cubicBezTo>
                    <a:lnTo>
                      <a:pt x="596221" y="144136"/>
                    </a:lnTo>
                    <a:cubicBezTo>
                      <a:pt x="599260" y="144136"/>
                      <a:pt x="602298" y="144894"/>
                      <a:pt x="604576" y="147170"/>
                    </a:cubicBezTo>
                    <a:cubicBezTo>
                      <a:pt x="606855" y="149445"/>
                      <a:pt x="607614" y="152479"/>
                      <a:pt x="607614" y="155513"/>
                    </a:cubicBezTo>
                    <a:lnTo>
                      <a:pt x="593183" y="254114"/>
                    </a:lnTo>
                    <a:cubicBezTo>
                      <a:pt x="579512" y="345131"/>
                      <a:pt x="494446" y="430080"/>
                      <a:pt x="403304" y="443732"/>
                    </a:cubicBezTo>
                    <a:lnTo>
                      <a:pt x="305326" y="457385"/>
                    </a:lnTo>
                    <a:cubicBezTo>
                      <a:pt x="304567" y="457385"/>
                      <a:pt x="304567" y="457385"/>
                      <a:pt x="303807" y="457385"/>
                    </a:cubicBezTo>
                    <a:cubicBezTo>
                      <a:pt x="303048" y="457385"/>
                      <a:pt x="303048" y="457385"/>
                      <a:pt x="302288" y="457385"/>
                    </a:cubicBezTo>
                    <a:lnTo>
                      <a:pt x="204310" y="442974"/>
                    </a:lnTo>
                    <a:cubicBezTo>
                      <a:pt x="113168" y="430080"/>
                      <a:pt x="27342" y="345131"/>
                      <a:pt x="14431" y="254114"/>
                    </a:cubicBezTo>
                    <a:lnTo>
                      <a:pt x="0" y="155513"/>
                    </a:lnTo>
                    <a:cubicBezTo>
                      <a:pt x="0" y="152479"/>
                      <a:pt x="759" y="149445"/>
                      <a:pt x="3038" y="147170"/>
                    </a:cubicBezTo>
                    <a:cubicBezTo>
                      <a:pt x="5316" y="144894"/>
                      <a:pt x="8354" y="144136"/>
                      <a:pt x="11393" y="144136"/>
                    </a:cubicBezTo>
                    <a:close/>
                    <a:moveTo>
                      <a:pt x="522582" y="63722"/>
                    </a:moveTo>
                    <a:lnTo>
                      <a:pt x="528662" y="133478"/>
                    </a:lnTo>
                    <a:lnTo>
                      <a:pt x="494463" y="138785"/>
                    </a:lnTo>
                    <a:cubicBezTo>
                      <a:pt x="470144" y="141818"/>
                      <a:pt x="446585" y="150159"/>
                      <a:pt x="423786" y="162290"/>
                    </a:cubicBezTo>
                    <a:cubicBezTo>
                      <a:pt x="419986" y="146367"/>
                      <a:pt x="413906" y="131203"/>
                      <a:pt x="407066" y="117555"/>
                    </a:cubicBezTo>
                    <a:cubicBezTo>
                      <a:pt x="410106" y="116039"/>
                      <a:pt x="413146" y="114522"/>
                      <a:pt x="416186" y="113006"/>
                    </a:cubicBezTo>
                    <a:close/>
                    <a:moveTo>
                      <a:pt x="84299" y="63722"/>
                    </a:moveTo>
                    <a:lnTo>
                      <a:pt x="191430" y="113764"/>
                    </a:lnTo>
                    <a:cubicBezTo>
                      <a:pt x="194469" y="114522"/>
                      <a:pt x="197509" y="116039"/>
                      <a:pt x="200548" y="117555"/>
                    </a:cubicBezTo>
                    <a:cubicBezTo>
                      <a:pt x="193710" y="131203"/>
                      <a:pt x="187631" y="146367"/>
                      <a:pt x="183832" y="162290"/>
                    </a:cubicBezTo>
                    <a:cubicBezTo>
                      <a:pt x="161038" y="150159"/>
                      <a:pt x="136725" y="141818"/>
                      <a:pt x="112412" y="138785"/>
                    </a:cubicBezTo>
                    <a:lnTo>
                      <a:pt x="78221" y="133478"/>
                    </a:lnTo>
                    <a:close/>
                    <a:moveTo>
                      <a:pt x="303822" y="0"/>
                    </a:moveTo>
                    <a:lnTo>
                      <a:pt x="371423" y="96347"/>
                    </a:lnTo>
                    <a:cubicBezTo>
                      <a:pt x="387375" y="118348"/>
                      <a:pt x="398768" y="144142"/>
                      <a:pt x="405604" y="172970"/>
                    </a:cubicBezTo>
                    <a:cubicBezTo>
                      <a:pt x="361549" y="201040"/>
                      <a:pt x="324330" y="243524"/>
                      <a:pt x="303822" y="291318"/>
                    </a:cubicBezTo>
                    <a:cubicBezTo>
                      <a:pt x="283313" y="243524"/>
                      <a:pt x="246094" y="201040"/>
                      <a:pt x="201279" y="172970"/>
                    </a:cubicBezTo>
                    <a:cubicBezTo>
                      <a:pt x="208115" y="144142"/>
                      <a:pt x="220269" y="117589"/>
                      <a:pt x="236220" y="9634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89000">
                    <a:schemeClr val="bg1">
                      <a:alpha val="0"/>
                    </a:schemeClr>
                  </a:gs>
                </a:gsLst>
                <a:lin ang="18900000" scaled="1"/>
              </a:gradFill>
              <a:ln w="0">
                <a:noFill/>
                <a:prstDash val="solid"/>
                <a:round/>
                <a:headEnd/>
                <a:tailEnd/>
              </a:ln>
              <a:scene3d>
                <a:camera prst="isometricTopUp"/>
                <a:lightRig rig="threePt" dir="t"/>
              </a:scene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A15DC25D-7625-4642-8A17-C33F0535E9A3}"/>
              </a:ext>
            </a:extLst>
          </p:cNvPr>
          <p:cNvGrpSpPr/>
          <p:nvPr/>
        </p:nvGrpSpPr>
        <p:grpSpPr>
          <a:xfrm>
            <a:off x="1591997" y="3736308"/>
            <a:ext cx="9008005" cy="985917"/>
            <a:chOff x="1591997" y="3736308"/>
            <a:chExt cx="9008005" cy="985917"/>
          </a:xfrm>
        </p:grpSpPr>
        <p:sp>
          <p:nvSpPr>
            <p:cNvPr id="103" name="文本框 102">
              <a:extLst>
                <a:ext uri="{FF2B5EF4-FFF2-40B4-BE49-F238E27FC236}">
                  <a16:creationId xmlns:a16="http://schemas.microsoft.com/office/drawing/2014/main" id="{DA2FDB49-640A-448F-8F14-C6F72A62DD73}"/>
                </a:ext>
              </a:extLst>
            </p:cNvPr>
            <p:cNvSpPr txBox="1">
              <a:spLocks/>
            </p:cNvSpPr>
            <p:nvPr/>
          </p:nvSpPr>
          <p:spPr>
            <a:xfrm>
              <a:off x="2948436" y="4010603"/>
              <a:ext cx="7549630" cy="523220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“薄薄的青雾浮起在荷塘里”写出了雾的轻飘状态;“叶子和花仿佛在牛乳中洗过一样，又像笼着轻纱的梦”写出了荷叶、荷花安谧、恬静的情状；</a:t>
              </a: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grpSp>
          <p:nvGrpSpPr>
            <p:cNvPr id="136" name="Group 7">
              <a:extLst>
                <a:ext uri="{FF2B5EF4-FFF2-40B4-BE49-F238E27FC236}">
                  <a16:creationId xmlns:a16="http://schemas.microsoft.com/office/drawing/2014/main" id="{D847F149-3B8F-46D1-96A5-CD35910201C5}"/>
                </a:ext>
              </a:extLst>
            </p:cNvPr>
            <p:cNvGrpSpPr/>
            <p:nvPr/>
          </p:nvGrpSpPr>
          <p:grpSpPr>
            <a:xfrm>
              <a:off x="1591997" y="3736308"/>
              <a:ext cx="9008005" cy="985917"/>
              <a:chOff x="1429878" y="7112025"/>
              <a:chExt cx="14614158" cy="2296192"/>
            </a:xfrm>
          </p:grpSpPr>
          <p:grpSp>
            <p:nvGrpSpPr>
              <p:cNvPr id="137" name="组合 136">
                <a:extLst>
                  <a:ext uri="{FF2B5EF4-FFF2-40B4-BE49-F238E27FC236}">
                    <a16:creationId xmlns:a16="http://schemas.microsoft.com/office/drawing/2014/main" id="{E63FDC7E-015A-4242-9F6F-36F1061FE05A}"/>
                  </a:ext>
                </a:extLst>
              </p:cNvPr>
              <p:cNvGrpSpPr/>
              <p:nvPr/>
            </p:nvGrpSpPr>
            <p:grpSpPr>
              <a:xfrm>
                <a:off x="1429878" y="7112025"/>
                <a:ext cx="1907962" cy="1906794"/>
                <a:chOff x="3284288" y="3867289"/>
                <a:chExt cx="2351878" cy="2350439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44" name="矩形 143">
                  <a:extLst>
                    <a:ext uri="{FF2B5EF4-FFF2-40B4-BE49-F238E27FC236}">
                      <a16:creationId xmlns:a16="http://schemas.microsoft.com/office/drawing/2014/main" id="{313BF96E-93CE-4AE1-847B-7E5F0589981E}"/>
                    </a:ext>
                  </a:extLst>
                </p:cNvPr>
                <p:cNvSpPr/>
                <p:nvPr/>
              </p:nvSpPr>
              <p:spPr>
                <a:xfrm>
                  <a:off x="3288178" y="3870459"/>
                  <a:ext cx="2344098" cy="2344098"/>
                </a:xfrm>
                <a:prstGeom prst="rect">
                  <a:avLst/>
                </a:prstGeom>
                <a:gradFill flip="none" rotWithShape="1">
                  <a:gsLst>
                    <a:gs pos="100000">
                      <a:schemeClr val="bg1">
                        <a:alpha val="20000"/>
                      </a:schemeClr>
                    </a:gs>
                    <a:gs pos="10000">
                      <a:schemeClr val="bg1">
                        <a:alpha val="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grpSp>
              <p:nvGrpSpPr>
                <p:cNvPr id="145" name="组合 144">
                  <a:extLst>
                    <a:ext uri="{FF2B5EF4-FFF2-40B4-BE49-F238E27FC236}">
                      <a16:creationId xmlns:a16="http://schemas.microsoft.com/office/drawing/2014/main" id="{CB6BBE87-BFDC-4360-9BEF-28D9D6410B89}"/>
                    </a:ext>
                  </a:extLst>
                </p:cNvPr>
                <p:cNvGrpSpPr/>
                <p:nvPr/>
              </p:nvGrpSpPr>
              <p:grpSpPr>
                <a:xfrm>
                  <a:off x="3284288" y="3867289"/>
                  <a:ext cx="2351878" cy="2350439"/>
                  <a:chOff x="4211614" y="1399174"/>
                  <a:chExt cx="2351878" cy="2350439"/>
                </a:xfrm>
              </p:grpSpPr>
              <p:sp>
                <p:nvSpPr>
                  <p:cNvPr id="146" name="任意多边形: 形状 145">
                    <a:extLst>
                      <a:ext uri="{FF2B5EF4-FFF2-40B4-BE49-F238E27FC236}">
                        <a16:creationId xmlns:a16="http://schemas.microsoft.com/office/drawing/2014/main" id="{99555637-0DB6-4455-A3EE-8F11AB273D7D}"/>
                      </a:ext>
                    </a:extLst>
                  </p:cNvPr>
                  <p:cNvSpPr/>
                  <p:nvPr/>
                </p:nvSpPr>
                <p:spPr>
                  <a:xfrm>
                    <a:off x="4211615" y="1399174"/>
                    <a:ext cx="2350439" cy="2350439"/>
                  </a:xfrm>
                  <a:custGeom>
                    <a:avLst/>
                    <a:gdLst>
                      <a:gd name="connsiteX0" fmla="*/ 2238819 w 2350439"/>
                      <a:gd name="connsiteY0" fmla="*/ 111620 h 2350439"/>
                      <a:gd name="connsiteX1" fmla="*/ 2344089 w 2350439"/>
                      <a:gd name="connsiteY1" fmla="*/ 111620 h 2350439"/>
                      <a:gd name="connsiteX2" fmla="*/ 2344089 w 2350439"/>
                      <a:gd name="connsiteY2" fmla="*/ 6350 h 2350439"/>
                      <a:gd name="connsiteX3" fmla="*/ 2238819 w 2350439"/>
                      <a:gd name="connsiteY3" fmla="*/ 6350 h 2350439"/>
                      <a:gd name="connsiteX4" fmla="*/ 2238819 w 2350439"/>
                      <a:gd name="connsiteY4" fmla="*/ 223240 h 2350439"/>
                      <a:gd name="connsiteX5" fmla="*/ 2344089 w 2350439"/>
                      <a:gd name="connsiteY5" fmla="*/ 223240 h 2350439"/>
                      <a:gd name="connsiteX6" fmla="*/ 2344089 w 2350439"/>
                      <a:gd name="connsiteY6" fmla="*/ 117970 h 2350439"/>
                      <a:gd name="connsiteX7" fmla="*/ 2238819 w 2350439"/>
                      <a:gd name="connsiteY7" fmla="*/ 117970 h 2350439"/>
                      <a:gd name="connsiteX8" fmla="*/ 2238819 w 2350439"/>
                      <a:gd name="connsiteY8" fmla="*/ 334873 h 2350439"/>
                      <a:gd name="connsiteX9" fmla="*/ 2344089 w 2350439"/>
                      <a:gd name="connsiteY9" fmla="*/ 334873 h 2350439"/>
                      <a:gd name="connsiteX10" fmla="*/ 2344089 w 2350439"/>
                      <a:gd name="connsiteY10" fmla="*/ 229590 h 2350439"/>
                      <a:gd name="connsiteX11" fmla="*/ 2238819 w 2350439"/>
                      <a:gd name="connsiteY11" fmla="*/ 229590 h 2350439"/>
                      <a:gd name="connsiteX12" fmla="*/ 2238819 w 2350439"/>
                      <a:gd name="connsiteY12" fmla="*/ 446493 h 2350439"/>
                      <a:gd name="connsiteX13" fmla="*/ 2344089 w 2350439"/>
                      <a:gd name="connsiteY13" fmla="*/ 446493 h 2350439"/>
                      <a:gd name="connsiteX14" fmla="*/ 2344089 w 2350439"/>
                      <a:gd name="connsiteY14" fmla="*/ 341223 h 2350439"/>
                      <a:gd name="connsiteX15" fmla="*/ 2238819 w 2350439"/>
                      <a:gd name="connsiteY15" fmla="*/ 341223 h 2350439"/>
                      <a:gd name="connsiteX16" fmla="*/ 2238819 w 2350439"/>
                      <a:gd name="connsiteY16" fmla="*/ 558114 h 2350439"/>
                      <a:gd name="connsiteX17" fmla="*/ 2344089 w 2350439"/>
                      <a:gd name="connsiteY17" fmla="*/ 558114 h 2350439"/>
                      <a:gd name="connsiteX18" fmla="*/ 2344089 w 2350439"/>
                      <a:gd name="connsiteY18" fmla="*/ 452843 h 2350439"/>
                      <a:gd name="connsiteX19" fmla="*/ 2238819 w 2350439"/>
                      <a:gd name="connsiteY19" fmla="*/ 452843 h 2350439"/>
                      <a:gd name="connsiteX20" fmla="*/ 2238819 w 2350439"/>
                      <a:gd name="connsiteY20" fmla="*/ 669734 h 2350439"/>
                      <a:gd name="connsiteX21" fmla="*/ 2344089 w 2350439"/>
                      <a:gd name="connsiteY21" fmla="*/ 669734 h 2350439"/>
                      <a:gd name="connsiteX22" fmla="*/ 2344089 w 2350439"/>
                      <a:gd name="connsiteY22" fmla="*/ 564464 h 2350439"/>
                      <a:gd name="connsiteX23" fmla="*/ 2238819 w 2350439"/>
                      <a:gd name="connsiteY23" fmla="*/ 564464 h 2350439"/>
                      <a:gd name="connsiteX24" fmla="*/ 2238819 w 2350439"/>
                      <a:gd name="connsiteY24" fmla="*/ 781367 h 2350439"/>
                      <a:gd name="connsiteX25" fmla="*/ 2344089 w 2350439"/>
                      <a:gd name="connsiteY25" fmla="*/ 781367 h 2350439"/>
                      <a:gd name="connsiteX26" fmla="*/ 2344089 w 2350439"/>
                      <a:gd name="connsiteY26" fmla="*/ 676084 h 2350439"/>
                      <a:gd name="connsiteX27" fmla="*/ 2238819 w 2350439"/>
                      <a:gd name="connsiteY27" fmla="*/ 676084 h 2350439"/>
                      <a:gd name="connsiteX28" fmla="*/ 2238819 w 2350439"/>
                      <a:gd name="connsiteY28" fmla="*/ 892988 h 2350439"/>
                      <a:gd name="connsiteX29" fmla="*/ 2344089 w 2350439"/>
                      <a:gd name="connsiteY29" fmla="*/ 892988 h 2350439"/>
                      <a:gd name="connsiteX30" fmla="*/ 2344089 w 2350439"/>
                      <a:gd name="connsiteY30" fmla="*/ 787717 h 2350439"/>
                      <a:gd name="connsiteX31" fmla="*/ 2238819 w 2350439"/>
                      <a:gd name="connsiteY31" fmla="*/ 787717 h 2350439"/>
                      <a:gd name="connsiteX32" fmla="*/ 2238819 w 2350439"/>
                      <a:gd name="connsiteY32" fmla="*/ 1004608 h 2350439"/>
                      <a:gd name="connsiteX33" fmla="*/ 2344089 w 2350439"/>
                      <a:gd name="connsiteY33" fmla="*/ 1004608 h 2350439"/>
                      <a:gd name="connsiteX34" fmla="*/ 2344089 w 2350439"/>
                      <a:gd name="connsiteY34" fmla="*/ 899338 h 2350439"/>
                      <a:gd name="connsiteX35" fmla="*/ 2238819 w 2350439"/>
                      <a:gd name="connsiteY35" fmla="*/ 899338 h 2350439"/>
                      <a:gd name="connsiteX36" fmla="*/ 2238819 w 2350439"/>
                      <a:gd name="connsiteY36" fmla="*/ 1116228 h 2350439"/>
                      <a:gd name="connsiteX37" fmla="*/ 2344089 w 2350439"/>
                      <a:gd name="connsiteY37" fmla="*/ 1116228 h 2350439"/>
                      <a:gd name="connsiteX38" fmla="*/ 2344089 w 2350439"/>
                      <a:gd name="connsiteY38" fmla="*/ 1010958 h 2350439"/>
                      <a:gd name="connsiteX39" fmla="*/ 2238819 w 2350439"/>
                      <a:gd name="connsiteY39" fmla="*/ 1010958 h 2350439"/>
                      <a:gd name="connsiteX40" fmla="*/ 2238819 w 2350439"/>
                      <a:gd name="connsiteY40" fmla="*/ 1227861 h 2350439"/>
                      <a:gd name="connsiteX41" fmla="*/ 2344089 w 2350439"/>
                      <a:gd name="connsiteY41" fmla="*/ 1227861 h 2350439"/>
                      <a:gd name="connsiteX42" fmla="*/ 2344089 w 2350439"/>
                      <a:gd name="connsiteY42" fmla="*/ 1122578 h 2350439"/>
                      <a:gd name="connsiteX43" fmla="*/ 2238819 w 2350439"/>
                      <a:gd name="connsiteY43" fmla="*/ 1122578 h 2350439"/>
                      <a:gd name="connsiteX44" fmla="*/ 2238819 w 2350439"/>
                      <a:gd name="connsiteY44" fmla="*/ 1339481 h 2350439"/>
                      <a:gd name="connsiteX45" fmla="*/ 2344089 w 2350439"/>
                      <a:gd name="connsiteY45" fmla="*/ 1339481 h 2350439"/>
                      <a:gd name="connsiteX46" fmla="*/ 2344089 w 2350439"/>
                      <a:gd name="connsiteY46" fmla="*/ 1234211 h 2350439"/>
                      <a:gd name="connsiteX47" fmla="*/ 2238819 w 2350439"/>
                      <a:gd name="connsiteY47" fmla="*/ 1234211 h 2350439"/>
                      <a:gd name="connsiteX48" fmla="*/ 2238819 w 2350439"/>
                      <a:gd name="connsiteY48" fmla="*/ 1451102 h 2350439"/>
                      <a:gd name="connsiteX49" fmla="*/ 2344089 w 2350439"/>
                      <a:gd name="connsiteY49" fmla="*/ 1451102 h 2350439"/>
                      <a:gd name="connsiteX50" fmla="*/ 2344089 w 2350439"/>
                      <a:gd name="connsiteY50" fmla="*/ 1345831 h 2350439"/>
                      <a:gd name="connsiteX51" fmla="*/ 2238819 w 2350439"/>
                      <a:gd name="connsiteY51" fmla="*/ 1345831 h 2350439"/>
                      <a:gd name="connsiteX52" fmla="*/ 2238819 w 2350439"/>
                      <a:gd name="connsiteY52" fmla="*/ 1562735 h 2350439"/>
                      <a:gd name="connsiteX53" fmla="*/ 2344089 w 2350439"/>
                      <a:gd name="connsiteY53" fmla="*/ 1562735 h 2350439"/>
                      <a:gd name="connsiteX54" fmla="*/ 2344089 w 2350439"/>
                      <a:gd name="connsiteY54" fmla="*/ 1457452 h 2350439"/>
                      <a:gd name="connsiteX55" fmla="*/ 2238819 w 2350439"/>
                      <a:gd name="connsiteY55" fmla="*/ 1457452 h 2350439"/>
                      <a:gd name="connsiteX56" fmla="*/ 2238819 w 2350439"/>
                      <a:gd name="connsiteY56" fmla="*/ 1674355 h 2350439"/>
                      <a:gd name="connsiteX57" fmla="*/ 2344089 w 2350439"/>
                      <a:gd name="connsiteY57" fmla="*/ 1674355 h 2350439"/>
                      <a:gd name="connsiteX58" fmla="*/ 2344089 w 2350439"/>
                      <a:gd name="connsiteY58" fmla="*/ 1569085 h 2350439"/>
                      <a:gd name="connsiteX59" fmla="*/ 2238819 w 2350439"/>
                      <a:gd name="connsiteY59" fmla="*/ 1569085 h 2350439"/>
                      <a:gd name="connsiteX60" fmla="*/ 2238819 w 2350439"/>
                      <a:gd name="connsiteY60" fmla="*/ 1785975 h 2350439"/>
                      <a:gd name="connsiteX61" fmla="*/ 2344089 w 2350439"/>
                      <a:gd name="connsiteY61" fmla="*/ 1785975 h 2350439"/>
                      <a:gd name="connsiteX62" fmla="*/ 2344089 w 2350439"/>
                      <a:gd name="connsiteY62" fmla="*/ 1680705 h 2350439"/>
                      <a:gd name="connsiteX63" fmla="*/ 2238819 w 2350439"/>
                      <a:gd name="connsiteY63" fmla="*/ 1680705 h 2350439"/>
                      <a:gd name="connsiteX64" fmla="*/ 2238819 w 2350439"/>
                      <a:gd name="connsiteY64" fmla="*/ 1897596 h 2350439"/>
                      <a:gd name="connsiteX65" fmla="*/ 2344089 w 2350439"/>
                      <a:gd name="connsiteY65" fmla="*/ 1897596 h 2350439"/>
                      <a:gd name="connsiteX66" fmla="*/ 2344089 w 2350439"/>
                      <a:gd name="connsiteY66" fmla="*/ 1792325 h 2350439"/>
                      <a:gd name="connsiteX67" fmla="*/ 2238819 w 2350439"/>
                      <a:gd name="connsiteY67" fmla="*/ 1792325 h 2350439"/>
                      <a:gd name="connsiteX68" fmla="*/ 2238819 w 2350439"/>
                      <a:gd name="connsiteY68" fmla="*/ 2009229 h 2350439"/>
                      <a:gd name="connsiteX69" fmla="*/ 2344089 w 2350439"/>
                      <a:gd name="connsiteY69" fmla="*/ 2009229 h 2350439"/>
                      <a:gd name="connsiteX70" fmla="*/ 2344089 w 2350439"/>
                      <a:gd name="connsiteY70" fmla="*/ 1903946 h 2350439"/>
                      <a:gd name="connsiteX71" fmla="*/ 2238819 w 2350439"/>
                      <a:gd name="connsiteY71" fmla="*/ 1903946 h 2350439"/>
                      <a:gd name="connsiteX72" fmla="*/ 2238819 w 2350439"/>
                      <a:gd name="connsiteY72" fmla="*/ 2120849 h 2350439"/>
                      <a:gd name="connsiteX73" fmla="*/ 2344089 w 2350439"/>
                      <a:gd name="connsiteY73" fmla="*/ 2120849 h 2350439"/>
                      <a:gd name="connsiteX74" fmla="*/ 2344089 w 2350439"/>
                      <a:gd name="connsiteY74" fmla="*/ 2015579 h 2350439"/>
                      <a:gd name="connsiteX75" fmla="*/ 2238819 w 2350439"/>
                      <a:gd name="connsiteY75" fmla="*/ 2015579 h 2350439"/>
                      <a:gd name="connsiteX76" fmla="*/ 2238819 w 2350439"/>
                      <a:gd name="connsiteY76" fmla="*/ 2232469 h 2350439"/>
                      <a:gd name="connsiteX77" fmla="*/ 2344089 w 2350439"/>
                      <a:gd name="connsiteY77" fmla="*/ 2232469 h 2350439"/>
                      <a:gd name="connsiteX78" fmla="*/ 2344089 w 2350439"/>
                      <a:gd name="connsiteY78" fmla="*/ 2127199 h 2350439"/>
                      <a:gd name="connsiteX79" fmla="*/ 2238819 w 2350439"/>
                      <a:gd name="connsiteY79" fmla="*/ 2127199 h 2350439"/>
                      <a:gd name="connsiteX80" fmla="*/ 2238819 w 2350439"/>
                      <a:gd name="connsiteY80" fmla="*/ 2344089 h 2350439"/>
                      <a:gd name="connsiteX81" fmla="*/ 2344089 w 2350439"/>
                      <a:gd name="connsiteY81" fmla="*/ 2344089 h 2350439"/>
                      <a:gd name="connsiteX82" fmla="*/ 2344089 w 2350439"/>
                      <a:gd name="connsiteY82" fmla="*/ 2238819 h 2350439"/>
                      <a:gd name="connsiteX83" fmla="*/ 2238819 w 2350439"/>
                      <a:gd name="connsiteY83" fmla="*/ 2238819 h 2350439"/>
                      <a:gd name="connsiteX84" fmla="*/ 2127199 w 2350439"/>
                      <a:gd name="connsiteY84" fmla="*/ 111620 h 2350439"/>
                      <a:gd name="connsiteX85" fmla="*/ 2232469 w 2350439"/>
                      <a:gd name="connsiteY85" fmla="*/ 111620 h 2350439"/>
                      <a:gd name="connsiteX86" fmla="*/ 2232469 w 2350439"/>
                      <a:gd name="connsiteY86" fmla="*/ 6350 h 2350439"/>
                      <a:gd name="connsiteX87" fmla="*/ 2127199 w 2350439"/>
                      <a:gd name="connsiteY87" fmla="*/ 6350 h 2350439"/>
                      <a:gd name="connsiteX88" fmla="*/ 2127199 w 2350439"/>
                      <a:gd name="connsiteY88" fmla="*/ 223240 h 2350439"/>
                      <a:gd name="connsiteX89" fmla="*/ 2232469 w 2350439"/>
                      <a:gd name="connsiteY89" fmla="*/ 223240 h 2350439"/>
                      <a:gd name="connsiteX90" fmla="*/ 2232469 w 2350439"/>
                      <a:gd name="connsiteY90" fmla="*/ 117970 h 2350439"/>
                      <a:gd name="connsiteX91" fmla="*/ 2127199 w 2350439"/>
                      <a:gd name="connsiteY91" fmla="*/ 117970 h 2350439"/>
                      <a:gd name="connsiteX92" fmla="*/ 2127199 w 2350439"/>
                      <a:gd name="connsiteY92" fmla="*/ 334873 h 2350439"/>
                      <a:gd name="connsiteX93" fmla="*/ 2232469 w 2350439"/>
                      <a:gd name="connsiteY93" fmla="*/ 334873 h 2350439"/>
                      <a:gd name="connsiteX94" fmla="*/ 2232469 w 2350439"/>
                      <a:gd name="connsiteY94" fmla="*/ 229590 h 2350439"/>
                      <a:gd name="connsiteX95" fmla="*/ 2127199 w 2350439"/>
                      <a:gd name="connsiteY95" fmla="*/ 229590 h 2350439"/>
                      <a:gd name="connsiteX96" fmla="*/ 2127199 w 2350439"/>
                      <a:gd name="connsiteY96" fmla="*/ 446493 h 2350439"/>
                      <a:gd name="connsiteX97" fmla="*/ 2232469 w 2350439"/>
                      <a:gd name="connsiteY97" fmla="*/ 446493 h 2350439"/>
                      <a:gd name="connsiteX98" fmla="*/ 2232469 w 2350439"/>
                      <a:gd name="connsiteY98" fmla="*/ 341223 h 2350439"/>
                      <a:gd name="connsiteX99" fmla="*/ 2127199 w 2350439"/>
                      <a:gd name="connsiteY99" fmla="*/ 341223 h 2350439"/>
                      <a:gd name="connsiteX100" fmla="*/ 2127199 w 2350439"/>
                      <a:gd name="connsiteY100" fmla="*/ 558114 h 2350439"/>
                      <a:gd name="connsiteX101" fmla="*/ 2232469 w 2350439"/>
                      <a:gd name="connsiteY101" fmla="*/ 558114 h 2350439"/>
                      <a:gd name="connsiteX102" fmla="*/ 2232469 w 2350439"/>
                      <a:gd name="connsiteY102" fmla="*/ 452843 h 2350439"/>
                      <a:gd name="connsiteX103" fmla="*/ 2127199 w 2350439"/>
                      <a:gd name="connsiteY103" fmla="*/ 452843 h 2350439"/>
                      <a:gd name="connsiteX104" fmla="*/ 2127199 w 2350439"/>
                      <a:gd name="connsiteY104" fmla="*/ 669734 h 2350439"/>
                      <a:gd name="connsiteX105" fmla="*/ 2232469 w 2350439"/>
                      <a:gd name="connsiteY105" fmla="*/ 669734 h 2350439"/>
                      <a:gd name="connsiteX106" fmla="*/ 2232469 w 2350439"/>
                      <a:gd name="connsiteY106" fmla="*/ 564464 h 2350439"/>
                      <a:gd name="connsiteX107" fmla="*/ 2127199 w 2350439"/>
                      <a:gd name="connsiteY107" fmla="*/ 564464 h 2350439"/>
                      <a:gd name="connsiteX108" fmla="*/ 2127199 w 2350439"/>
                      <a:gd name="connsiteY108" fmla="*/ 781367 h 2350439"/>
                      <a:gd name="connsiteX109" fmla="*/ 2232469 w 2350439"/>
                      <a:gd name="connsiteY109" fmla="*/ 781367 h 2350439"/>
                      <a:gd name="connsiteX110" fmla="*/ 2232469 w 2350439"/>
                      <a:gd name="connsiteY110" fmla="*/ 676084 h 2350439"/>
                      <a:gd name="connsiteX111" fmla="*/ 2127199 w 2350439"/>
                      <a:gd name="connsiteY111" fmla="*/ 676084 h 2350439"/>
                      <a:gd name="connsiteX112" fmla="*/ 2127199 w 2350439"/>
                      <a:gd name="connsiteY112" fmla="*/ 892988 h 2350439"/>
                      <a:gd name="connsiteX113" fmla="*/ 2232469 w 2350439"/>
                      <a:gd name="connsiteY113" fmla="*/ 892988 h 2350439"/>
                      <a:gd name="connsiteX114" fmla="*/ 2232469 w 2350439"/>
                      <a:gd name="connsiteY114" fmla="*/ 787717 h 2350439"/>
                      <a:gd name="connsiteX115" fmla="*/ 2127199 w 2350439"/>
                      <a:gd name="connsiteY115" fmla="*/ 787717 h 2350439"/>
                      <a:gd name="connsiteX116" fmla="*/ 2127199 w 2350439"/>
                      <a:gd name="connsiteY116" fmla="*/ 1004608 h 2350439"/>
                      <a:gd name="connsiteX117" fmla="*/ 2232469 w 2350439"/>
                      <a:gd name="connsiteY117" fmla="*/ 1004608 h 2350439"/>
                      <a:gd name="connsiteX118" fmla="*/ 2232469 w 2350439"/>
                      <a:gd name="connsiteY118" fmla="*/ 899338 h 2350439"/>
                      <a:gd name="connsiteX119" fmla="*/ 2127199 w 2350439"/>
                      <a:gd name="connsiteY119" fmla="*/ 899338 h 2350439"/>
                      <a:gd name="connsiteX120" fmla="*/ 2127199 w 2350439"/>
                      <a:gd name="connsiteY120" fmla="*/ 1116228 h 2350439"/>
                      <a:gd name="connsiteX121" fmla="*/ 2232469 w 2350439"/>
                      <a:gd name="connsiteY121" fmla="*/ 1116228 h 2350439"/>
                      <a:gd name="connsiteX122" fmla="*/ 2232469 w 2350439"/>
                      <a:gd name="connsiteY122" fmla="*/ 1010958 h 2350439"/>
                      <a:gd name="connsiteX123" fmla="*/ 2127199 w 2350439"/>
                      <a:gd name="connsiteY123" fmla="*/ 1010958 h 2350439"/>
                      <a:gd name="connsiteX124" fmla="*/ 2127199 w 2350439"/>
                      <a:gd name="connsiteY124" fmla="*/ 1227861 h 2350439"/>
                      <a:gd name="connsiteX125" fmla="*/ 2232469 w 2350439"/>
                      <a:gd name="connsiteY125" fmla="*/ 1227861 h 2350439"/>
                      <a:gd name="connsiteX126" fmla="*/ 2232469 w 2350439"/>
                      <a:gd name="connsiteY126" fmla="*/ 1122578 h 2350439"/>
                      <a:gd name="connsiteX127" fmla="*/ 2127199 w 2350439"/>
                      <a:gd name="connsiteY127" fmla="*/ 1122578 h 2350439"/>
                      <a:gd name="connsiteX128" fmla="*/ 2127199 w 2350439"/>
                      <a:gd name="connsiteY128" fmla="*/ 1339481 h 2350439"/>
                      <a:gd name="connsiteX129" fmla="*/ 2232469 w 2350439"/>
                      <a:gd name="connsiteY129" fmla="*/ 1339481 h 2350439"/>
                      <a:gd name="connsiteX130" fmla="*/ 2232469 w 2350439"/>
                      <a:gd name="connsiteY130" fmla="*/ 1234211 h 2350439"/>
                      <a:gd name="connsiteX131" fmla="*/ 2127199 w 2350439"/>
                      <a:gd name="connsiteY131" fmla="*/ 1234211 h 2350439"/>
                      <a:gd name="connsiteX132" fmla="*/ 2127199 w 2350439"/>
                      <a:gd name="connsiteY132" fmla="*/ 1451102 h 2350439"/>
                      <a:gd name="connsiteX133" fmla="*/ 2232469 w 2350439"/>
                      <a:gd name="connsiteY133" fmla="*/ 1451102 h 2350439"/>
                      <a:gd name="connsiteX134" fmla="*/ 2232469 w 2350439"/>
                      <a:gd name="connsiteY134" fmla="*/ 1345831 h 2350439"/>
                      <a:gd name="connsiteX135" fmla="*/ 2127199 w 2350439"/>
                      <a:gd name="connsiteY135" fmla="*/ 1345831 h 2350439"/>
                      <a:gd name="connsiteX136" fmla="*/ 2127199 w 2350439"/>
                      <a:gd name="connsiteY136" fmla="*/ 1562735 h 2350439"/>
                      <a:gd name="connsiteX137" fmla="*/ 2232469 w 2350439"/>
                      <a:gd name="connsiteY137" fmla="*/ 1562735 h 2350439"/>
                      <a:gd name="connsiteX138" fmla="*/ 2232469 w 2350439"/>
                      <a:gd name="connsiteY138" fmla="*/ 1457452 h 2350439"/>
                      <a:gd name="connsiteX139" fmla="*/ 2127199 w 2350439"/>
                      <a:gd name="connsiteY139" fmla="*/ 1457452 h 2350439"/>
                      <a:gd name="connsiteX140" fmla="*/ 2127199 w 2350439"/>
                      <a:gd name="connsiteY140" fmla="*/ 1674355 h 2350439"/>
                      <a:gd name="connsiteX141" fmla="*/ 2232469 w 2350439"/>
                      <a:gd name="connsiteY141" fmla="*/ 1674355 h 2350439"/>
                      <a:gd name="connsiteX142" fmla="*/ 2232469 w 2350439"/>
                      <a:gd name="connsiteY142" fmla="*/ 1569085 h 2350439"/>
                      <a:gd name="connsiteX143" fmla="*/ 2127199 w 2350439"/>
                      <a:gd name="connsiteY143" fmla="*/ 1569085 h 2350439"/>
                      <a:gd name="connsiteX144" fmla="*/ 2127199 w 2350439"/>
                      <a:gd name="connsiteY144" fmla="*/ 1785975 h 2350439"/>
                      <a:gd name="connsiteX145" fmla="*/ 2232469 w 2350439"/>
                      <a:gd name="connsiteY145" fmla="*/ 1785975 h 2350439"/>
                      <a:gd name="connsiteX146" fmla="*/ 2232469 w 2350439"/>
                      <a:gd name="connsiteY146" fmla="*/ 1680705 h 2350439"/>
                      <a:gd name="connsiteX147" fmla="*/ 2127199 w 2350439"/>
                      <a:gd name="connsiteY147" fmla="*/ 1680705 h 2350439"/>
                      <a:gd name="connsiteX148" fmla="*/ 2127199 w 2350439"/>
                      <a:gd name="connsiteY148" fmla="*/ 1897596 h 2350439"/>
                      <a:gd name="connsiteX149" fmla="*/ 2232469 w 2350439"/>
                      <a:gd name="connsiteY149" fmla="*/ 1897596 h 2350439"/>
                      <a:gd name="connsiteX150" fmla="*/ 2232469 w 2350439"/>
                      <a:gd name="connsiteY150" fmla="*/ 1792325 h 2350439"/>
                      <a:gd name="connsiteX151" fmla="*/ 2127199 w 2350439"/>
                      <a:gd name="connsiteY151" fmla="*/ 1792325 h 2350439"/>
                      <a:gd name="connsiteX152" fmla="*/ 2127199 w 2350439"/>
                      <a:gd name="connsiteY152" fmla="*/ 2009229 h 2350439"/>
                      <a:gd name="connsiteX153" fmla="*/ 2232469 w 2350439"/>
                      <a:gd name="connsiteY153" fmla="*/ 2009229 h 2350439"/>
                      <a:gd name="connsiteX154" fmla="*/ 2232469 w 2350439"/>
                      <a:gd name="connsiteY154" fmla="*/ 1903946 h 2350439"/>
                      <a:gd name="connsiteX155" fmla="*/ 2127199 w 2350439"/>
                      <a:gd name="connsiteY155" fmla="*/ 1903946 h 2350439"/>
                      <a:gd name="connsiteX156" fmla="*/ 2127199 w 2350439"/>
                      <a:gd name="connsiteY156" fmla="*/ 2120849 h 2350439"/>
                      <a:gd name="connsiteX157" fmla="*/ 2232469 w 2350439"/>
                      <a:gd name="connsiteY157" fmla="*/ 2120849 h 2350439"/>
                      <a:gd name="connsiteX158" fmla="*/ 2232469 w 2350439"/>
                      <a:gd name="connsiteY158" fmla="*/ 2015579 h 2350439"/>
                      <a:gd name="connsiteX159" fmla="*/ 2127199 w 2350439"/>
                      <a:gd name="connsiteY159" fmla="*/ 2015579 h 2350439"/>
                      <a:gd name="connsiteX160" fmla="*/ 2127199 w 2350439"/>
                      <a:gd name="connsiteY160" fmla="*/ 2232469 h 2350439"/>
                      <a:gd name="connsiteX161" fmla="*/ 2232469 w 2350439"/>
                      <a:gd name="connsiteY161" fmla="*/ 2232469 h 2350439"/>
                      <a:gd name="connsiteX162" fmla="*/ 2232469 w 2350439"/>
                      <a:gd name="connsiteY162" fmla="*/ 2127199 h 2350439"/>
                      <a:gd name="connsiteX163" fmla="*/ 2127199 w 2350439"/>
                      <a:gd name="connsiteY163" fmla="*/ 2127199 h 2350439"/>
                      <a:gd name="connsiteX164" fmla="*/ 2127199 w 2350439"/>
                      <a:gd name="connsiteY164" fmla="*/ 2344089 h 2350439"/>
                      <a:gd name="connsiteX165" fmla="*/ 2232469 w 2350439"/>
                      <a:gd name="connsiteY165" fmla="*/ 2344089 h 2350439"/>
                      <a:gd name="connsiteX166" fmla="*/ 2232469 w 2350439"/>
                      <a:gd name="connsiteY166" fmla="*/ 2238819 h 2350439"/>
                      <a:gd name="connsiteX167" fmla="*/ 2127199 w 2350439"/>
                      <a:gd name="connsiteY167" fmla="*/ 2238819 h 2350439"/>
                      <a:gd name="connsiteX168" fmla="*/ 2015566 w 2350439"/>
                      <a:gd name="connsiteY168" fmla="*/ 111620 h 2350439"/>
                      <a:gd name="connsiteX169" fmla="*/ 2120849 w 2350439"/>
                      <a:gd name="connsiteY169" fmla="*/ 111620 h 2350439"/>
                      <a:gd name="connsiteX170" fmla="*/ 2120849 w 2350439"/>
                      <a:gd name="connsiteY170" fmla="*/ 6350 h 2350439"/>
                      <a:gd name="connsiteX171" fmla="*/ 2015566 w 2350439"/>
                      <a:gd name="connsiteY171" fmla="*/ 6350 h 2350439"/>
                      <a:gd name="connsiteX172" fmla="*/ 2015566 w 2350439"/>
                      <a:gd name="connsiteY172" fmla="*/ 223240 h 2350439"/>
                      <a:gd name="connsiteX173" fmla="*/ 2120849 w 2350439"/>
                      <a:gd name="connsiteY173" fmla="*/ 223240 h 2350439"/>
                      <a:gd name="connsiteX174" fmla="*/ 2120849 w 2350439"/>
                      <a:gd name="connsiteY174" fmla="*/ 117970 h 2350439"/>
                      <a:gd name="connsiteX175" fmla="*/ 2015566 w 2350439"/>
                      <a:gd name="connsiteY175" fmla="*/ 117970 h 2350439"/>
                      <a:gd name="connsiteX176" fmla="*/ 2015566 w 2350439"/>
                      <a:gd name="connsiteY176" fmla="*/ 334873 h 2350439"/>
                      <a:gd name="connsiteX177" fmla="*/ 2120849 w 2350439"/>
                      <a:gd name="connsiteY177" fmla="*/ 334873 h 2350439"/>
                      <a:gd name="connsiteX178" fmla="*/ 2120849 w 2350439"/>
                      <a:gd name="connsiteY178" fmla="*/ 229590 h 2350439"/>
                      <a:gd name="connsiteX179" fmla="*/ 2015566 w 2350439"/>
                      <a:gd name="connsiteY179" fmla="*/ 229590 h 2350439"/>
                      <a:gd name="connsiteX180" fmla="*/ 2015566 w 2350439"/>
                      <a:gd name="connsiteY180" fmla="*/ 446493 h 2350439"/>
                      <a:gd name="connsiteX181" fmla="*/ 2120849 w 2350439"/>
                      <a:gd name="connsiteY181" fmla="*/ 446493 h 2350439"/>
                      <a:gd name="connsiteX182" fmla="*/ 2120849 w 2350439"/>
                      <a:gd name="connsiteY182" fmla="*/ 341223 h 2350439"/>
                      <a:gd name="connsiteX183" fmla="*/ 2015566 w 2350439"/>
                      <a:gd name="connsiteY183" fmla="*/ 341223 h 2350439"/>
                      <a:gd name="connsiteX184" fmla="*/ 2015566 w 2350439"/>
                      <a:gd name="connsiteY184" fmla="*/ 558114 h 2350439"/>
                      <a:gd name="connsiteX185" fmla="*/ 2120849 w 2350439"/>
                      <a:gd name="connsiteY185" fmla="*/ 558114 h 2350439"/>
                      <a:gd name="connsiteX186" fmla="*/ 2120849 w 2350439"/>
                      <a:gd name="connsiteY186" fmla="*/ 452843 h 2350439"/>
                      <a:gd name="connsiteX187" fmla="*/ 2015566 w 2350439"/>
                      <a:gd name="connsiteY187" fmla="*/ 452843 h 2350439"/>
                      <a:gd name="connsiteX188" fmla="*/ 2015566 w 2350439"/>
                      <a:gd name="connsiteY188" fmla="*/ 669734 h 2350439"/>
                      <a:gd name="connsiteX189" fmla="*/ 2120849 w 2350439"/>
                      <a:gd name="connsiteY189" fmla="*/ 669734 h 2350439"/>
                      <a:gd name="connsiteX190" fmla="*/ 2120849 w 2350439"/>
                      <a:gd name="connsiteY190" fmla="*/ 564464 h 2350439"/>
                      <a:gd name="connsiteX191" fmla="*/ 2015566 w 2350439"/>
                      <a:gd name="connsiteY191" fmla="*/ 564464 h 2350439"/>
                      <a:gd name="connsiteX192" fmla="*/ 2015566 w 2350439"/>
                      <a:gd name="connsiteY192" fmla="*/ 781367 h 2350439"/>
                      <a:gd name="connsiteX193" fmla="*/ 2120849 w 2350439"/>
                      <a:gd name="connsiteY193" fmla="*/ 781367 h 2350439"/>
                      <a:gd name="connsiteX194" fmla="*/ 2120849 w 2350439"/>
                      <a:gd name="connsiteY194" fmla="*/ 676084 h 2350439"/>
                      <a:gd name="connsiteX195" fmla="*/ 2015566 w 2350439"/>
                      <a:gd name="connsiteY195" fmla="*/ 676084 h 2350439"/>
                      <a:gd name="connsiteX196" fmla="*/ 2015566 w 2350439"/>
                      <a:gd name="connsiteY196" fmla="*/ 892988 h 2350439"/>
                      <a:gd name="connsiteX197" fmla="*/ 2120849 w 2350439"/>
                      <a:gd name="connsiteY197" fmla="*/ 892988 h 2350439"/>
                      <a:gd name="connsiteX198" fmla="*/ 2120849 w 2350439"/>
                      <a:gd name="connsiteY198" fmla="*/ 787717 h 2350439"/>
                      <a:gd name="connsiteX199" fmla="*/ 2015566 w 2350439"/>
                      <a:gd name="connsiteY199" fmla="*/ 787717 h 2350439"/>
                      <a:gd name="connsiteX200" fmla="*/ 2015566 w 2350439"/>
                      <a:gd name="connsiteY200" fmla="*/ 1004608 h 2350439"/>
                      <a:gd name="connsiteX201" fmla="*/ 2120849 w 2350439"/>
                      <a:gd name="connsiteY201" fmla="*/ 1004608 h 2350439"/>
                      <a:gd name="connsiteX202" fmla="*/ 2120849 w 2350439"/>
                      <a:gd name="connsiteY202" fmla="*/ 899338 h 2350439"/>
                      <a:gd name="connsiteX203" fmla="*/ 2015566 w 2350439"/>
                      <a:gd name="connsiteY203" fmla="*/ 899338 h 2350439"/>
                      <a:gd name="connsiteX204" fmla="*/ 2015566 w 2350439"/>
                      <a:gd name="connsiteY204" fmla="*/ 1116228 h 2350439"/>
                      <a:gd name="connsiteX205" fmla="*/ 2120849 w 2350439"/>
                      <a:gd name="connsiteY205" fmla="*/ 1116228 h 2350439"/>
                      <a:gd name="connsiteX206" fmla="*/ 2120849 w 2350439"/>
                      <a:gd name="connsiteY206" fmla="*/ 1010958 h 2350439"/>
                      <a:gd name="connsiteX207" fmla="*/ 2015566 w 2350439"/>
                      <a:gd name="connsiteY207" fmla="*/ 1010958 h 2350439"/>
                      <a:gd name="connsiteX208" fmla="*/ 2015566 w 2350439"/>
                      <a:gd name="connsiteY208" fmla="*/ 1227861 h 2350439"/>
                      <a:gd name="connsiteX209" fmla="*/ 2120849 w 2350439"/>
                      <a:gd name="connsiteY209" fmla="*/ 1227861 h 2350439"/>
                      <a:gd name="connsiteX210" fmla="*/ 2120849 w 2350439"/>
                      <a:gd name="connsiteY210" fmla="*/ 1122578 h 2350439"/>
                      <a:gd name="connsiteX211" fmla="*/ 2015566 w 2350439"/>
                      <a:gd name="connsiteY211" fmla="*/ 1122578 h 2350439"/>
                      <a:gd name="connsiteX212" fmla="*/ 2015566 w 2350439"/>
                      <a:gd name="connsiteY212" fmla="*/ 1339481 h 2350439"/>
                      <a:gd name="connsiteX213" fmla="*/ 2120849 w 2350439"/>
                      <a:gd name="connsiteY213" fmla="*/ 1339481 h 2350439"/>
                      <a:gd name="connsiteX214" fmla="*/ 2120849 w 2350439"/>
                      <a:gd name="connsiteY214" fmla="*/ 1234211 h 2350439"/>
                      <a:gd name="connsiteX215" fmla="*/ 2015566 w 2350439"/>
                      <a:gd name="connsiteY215" fmla="*/ 1234211 h 2350439"/>
                      <a:gd name="connsiteX216" fmla="*/ 2015566 w 2350439"/>
                      <a:gd name="connsiteY216" fmla="*/ 1451102 h 2350439"/>
                      <a:gd name="connsiteX217" fmla="*/ 2120849 w 2350439"/>
                      <a:gd name="connsiteY217" fmla="*/ 1451102 h 2350439"/>
                      <a:gd name="connsiteX218" fmla="*/ 2120849 w 2350439"/>
                      <a:gd name="connsiteY218" fmla="*/ 1345831 h 2350439"/>
                      <a:gd name="connsiteX219" fmla="*/ 2015566 w 2350439"/>
                      <a:gd name="connsiteY219" fmla="*/ 1345831 h 2350439"/>
                      <a:gd name="connsiteX220" fmla="*/ 2015566 w 2350439"/>
                      <a:gd name="connsiteY220" fmla="*/ 1562735 h 2350439"/>
                      <a:gd name="connsiteX221" fmla="*/ 2120849 w 2350439"/>
                      <a:gd name="connsiteY221" fmla="*/ 1562735 h 2350439"/>
                      <a:gd name="connsiteX222" fmla="*/ 2120849 w 2350439"/>
                      <a:gd name="connsiteY222" fmla="*/ 1457452 h 2350439"/>
                      <a:gd name="connsiteX223" fmla="*/ 2015566 w 2350439"/>
                      <a:gd name="connsiteY223" fmla="*/ 1457452 h 2350439"/>
                      <a:gd name="connsiteX224" fmla="*/ 2015566 w 2350439"/>
                      <a:gd name="connsiteY224" fmla="*/ 1674355 h 2350439"/>
                      <a:gd name="connsiteX225" fmla="*/ 2120849 w 2350439"/>
                      <a:gd name="connsiteY225" fmla="*/ 1674355 h 2350439"/>
                      <a:gd name="connsiteX226" fmla="*/ 2120849 w 2350439"/>
                      <a:gd name="connsiteY226" fmla="*/ 1569085 h 2350439"/>
                      <a:gd name="connsiteX227" fmla="*/ 2015566 w 2350439"/>
                      <a:gd name="connsiteY227" fmla="*/ 1569085 h 2350439"/>
                      <a:gd name="connsiteX228" fmla="*/ 2015566 w 2350439"/>
                      <a:gd name="connsiteY228" fmla="*/ 1785975 h 2350439"/>
                      <a:gd name="connsiteX229" fmla="*/ 2120849 w 2350439"/>
                      <a:gd name="connsiteY229" fmla="*/ 1785975 h 2350439"/>
                      <a:gd name="connsiteX230" fmla="*/ 2120849 w 2350439"/>
                      <a:gd name="connsiteY230" fmla="*/ 1680705 h 2350439"/>
                      <a:gd name="connsiteX231" fmla="*/ 2015566 w 2350439"/>
                      <a:gd name="connsiteY231" fmla="*/ 1680705 h 2350439"/>
                      <a:gd name="connsiteX232" fmla="*/ 2015566 w 2350439"/>
                      <a:gd name="connsiteY232" fmla="*/ 1897596 h 2350439"/>
                      <a:gd name="connsiteX233" fmla="*/ 2120849 w 2350439"/>
                      <a:gd name="connsiteY233" fmla="*/ 1897596 h 2350439"/>
                      <a:gd name="connsiteX234" fmla="*/ 2120849 w 2350439"/>
                      <a:gd name="connsiteY234" fmla="*/ 1792325 h 2350439"/>
                      <a:gd name="connsiteX235" fmla="*/ 2015566 w 2350439"/>
                      <a:gd name="connsiteY235" fmla="*/ 1792325 h 2350439"/>
                      <a:gd name="connsiteX236" fmla="*/ 2015566 w 2350439"/>
                      <a:gd name="connsiteY236" fmla="*/ 2009229 h 2350439"/>
                      <a:gd name="connsiteX237" fmla="*/ 2120849 w 2350439"/>
                      <a:gd name="connsiteY237" fmla="*/ 2009229 h 2350439"/>
                      <a:gd name="connsiteX238" fmla="*/ 2120849 w 2350439"/>
                      <a:gd name="connsiteY238" fmla="*/ 1903946 h 2350439"/>
                      <a:gd name="connsiteX239" fmla="*/ 2015566 w 2350439"/>
                      <a:gd name="connsiteY239" fmla="*/ 1903946 h 2350439"/>
                      <a:gd name="connsiteX240" fmla="*/ 2015566 w 2350439"/>
                      <a:gd name="connsiteY240" fmla="*/ 2120849 h 2350439"/>
                      <a:gd name="connsiteX241" fmla="*/ 2120849 w 2350439"/>
                      <a:gd name="connsiteY241" fmla="*/ 2120849 h 2350439"/>
                      <a:gd name="connsiteX242" fmla="*/ 2120849 w 2350439"/>
                      <a:gd name="connsiteY242" fmla="*/ 2015579 h 2350439"/>
                      <a:gd name="connsiteX243" fmla="*/ 2015566 w 2350439"/>
                      <a:gd name="connsiteY243" fmla="*/ 2015579 h 2350439"/>
                      <a:gd name="connsiteX244" fmla="*/ 2015566 w 2350439"/>
                      <a:gd name="connsiteY244" fmla="*/ 2232469 h 2350439"/>
                      <a:gd name="connsiteX245" fmla="*/ 2120849 w 2350439"/>
                      <a:gd name="connsiteY245" fmla="*/ 2232469 h 2350439"/>
                      <a:gd name="connsiteX246" fmla="*/ 2120849 w 2350439"/>
                      <a:gd name="connsiteY246" fmla="*/ 2127199 h 2350439"/>
                      <a:gd name="connsiteX247" fmla="*/ 2015566 w 2350439"/>
                      <a:gd name="connsiteY247" fmla="*/ 2127199 h 2350439"/>
                      <a:gd name="connsiteX248" fmla="*/ 2015566 w 2350439"/>
                      <a:gd name="connsiteY248" fmla="*/ 2344089 h 2350439"/>
                      <a:gd name="connsiteX249" fmla="*/ 2120849 w 2350439"/>
                      <a:gd name="connsiteY249" fmla="*/ 2344089 h 2350439"/>
                      <a:gd name="connsiteX250" fmla="*/ 2120849 w 2350439"/>
                      <a:gd name="connsiteY250" fmla="*/ 2238819 h 2350439"/>
                      <a:gd name="connsiteX251" fmla="*/ 2015566 w 2350439"/>
                      <a:gd name="connsiteY251" fmla="*/ 2238819 h 2350439"/>
                      <a:gd name="connsiteX252" fmla="*/ 1903946 w 2350439"/>
                      <a:gd name="connsiteY252" fmla="*/ 111620 h 2350439"/>
                      <a:gd name="connsiteX253" fmla="*/ 2009216 w 2350439"/>
                      <a:gd name="connsiteY253" fmla="*/ 111620 h 2350439"/>
                      <a:gd name="connsiteX254" fmla="*/ 2009216 w 2350439"/>
                      <a:gd name="connsiteY254" fmla="*/ 6350 h 2350439"/>
                      <a:gd name="connsiteX255" fmla="*/ 1903946 w 2350439"/>
                      <a:gd name="connsiteY255" fmla="*/ 6350 h 2350439"/>
                      <a:gd name="connsiteX256" fmla="*/ 1903946 w 2350439"/>
                      <a:gd name="connsiteY256" fmla="*/ 223240 h 2350439"/>
                      <a:gd name="connsiteX257" fmla="*/ 2009216 w 2350439"/>
                      <a:gd name="connsiteY257" fmla="*/ 223240 h 2350439"/>
                      <a:gd name="connsiteX258" fmla="*/ 2009216 w 2350439"/>
                      <a:gd name="connsiteY258" fmla="*/ 117970 h 2350439"/>
                      <a:gd name="connsiteX259" fmla="*/ 1903946 w 2350439"/>
                      <a:gd name="connsiteY259" fmla="*/ 117970 h 2350439"/>
                      <a:gd name="connsiteX260" fmla="*/ 1903946 w 2350439"/>
                      <a:gd name="connsiteY260" fmla="*/ 334873 h 2350439"/>
                      <a:gd name="connsiteX261" fmla="*/ 2009216 w 2350439"/>
                      <a:gd name="connsiteY261" fmla="*/ 334873 h 2350439"/>
                      <a:gd name="connsiteX262" fmla="*/ 2009216 w 2350439"/>
                      <a:gd name="connsiteY262" fmla="*/ 229590 h 2350439"/>
                      <a:gd name="connsiteX263" fmla="*/ 1903946 w 2350439"/>
                      <a:gd name="connsiteY263" fmla="*/ 229590 h 2350439"/>
                      <a:gd name="connsiteX264" fmla="*/ 1903946 w 2350439"/>
                      <a:gd name="connsiteY264" fmla="*/ 446493 h 2350439"/>
                      <a:gd name="connsiteX265" fmla="*/ 2009216 w 2350439"/>
                      <a:gd name="connsiteY265" fmla="*/ 446493 h 2350439"/>
                      <a:gd name="connsiteX266" fmla="*/ 2009216 w 2350439"/>
                      <a:gd name="connsiteY266" fmla="*/ 341223 h 2350439"/>
                      <a:gd name="connsiteX267" fmla="*/ 1903946 w 2350439"/>
                      <a:gd name="connsiteY267" fmla="*/ 341223 h 2350439"/>
                      <a:gd name="connsiteX268" fmla="*/ 1903946 w 2350439"/>
                      <a:gd name="connsiteY268" fmla="*/ 558114 h 2350439"/>
                      <a:gd name="connsiteX269" fmla="*/ 2009216 w 2350439"/>
                      <a:gd name="connsiteY269" fmla="*/ 558114 h 2350439"/>
                      <a:gd name="connsiteX270" fmla="*/ 2009216 w 2350439"/>
                      <a:gd name="connsiteY270" fmla="*/ 452843 h 2350439"/>
                      <a:gd name="connsiteX271" fmla="*/ 1903946 w 2350439"/>
                      <a:gd name="connsiteY271" fmla="*/ 452843 h 2350439"/>
                      <a:gd name="connsiteX272" fmla="*/ 1903946 w 2350439"/>
                      <a:gd name="connsiteY272" fmla="*/ 669734 h 2350439"/>
                      <a:gd name="connsiteX273" fmla="*/ 2009216 w 2350439"/>
                      <a:gd name="connsiteY273" fmla="*/ 669734 h 2350439"/>
                      <a:gd name="connsiteX274" fmla="*/ 2009216 w 2350439"/>
                      <a:gd name="connsiteY274" fmla="*/ 564464 h 2350439"/>
                      <a:gd name="connsiteX275" fmla="*/ 1903946 w 2350439"/>
                      <a:gd name="connsiteY275" fmla="*/ 564464 h 2350439"/>
                      <a:gd name="connsiteX276" fmla="*/ 1903946 w 2350439"/>
                      <a:gd name="connsiteY276" fmla="*/ 781367 h 2350439"/>
                      <a:gd name="connsiteX277" fmla="*/ 2009216 w 2350439"/>
                      <a:gd name="connsiteY277" fmla="*/ 781367 h 2350439"/>
                      <a:gd name="connsiteX278" fmla="*/ 2009216 w 2350439"/>
                      <a:gd name="connsiteY278" fmla="*/ 676084 h 2350439"/>
                      <a:gd name="connsiteX279" fmla="*/ 1903946 w 2350439"/>
                      <a:gd name="connsiteY279" fmla="*/ 676084 h 2350439"/>
                      <a:gd name="connsiteX280" fmla="*/ 1903946 w 2350439"/>
                      <a:gd name="connsiteY280" fmla="*/ 892988 h 2350439"/>
                      <a:gd name="connsiteX281" fmla="*/ 2009216 w 2350439"/>
                      <a:gd name="connsiteY281" fmla="*/ 892988 h 2350439"/>
                      <a:gd name="connsiteX282" fmla="*/ 2009216 w 2350439"/>
                      <a:gd name="connsiteY282" fmla="*/ 787717 h 2350439"/>
                      <a:gd name="connsiteX283" fmla="*/ 1903946 w 2350439"/>
                      <a:gd name="connsiteY283" fmla="*/ 787717 h 2350439"/>
                      <a:gd name="connsiteX284" fmla="*/ 1903946 w 2350439"/>
                      <a:gd name="connsiteY284" fmla="*/ 1004608 h 2350439"/>
                      <a:gd name="connsiteX285" fmla="*/ 2009216 w 2350439"/>
                      <a:gd name="connsiteY285" fmla="*/ 1004608 h 2350439"/>
                      <a:gd name="connsiteX286" fmla="*/ 2009216 w 2350439"/>
                      <a:gd name="connsiteY286" fmla="*/ 899338 h 2350439"/>
                      <a:gd name="connsiteX287" fmla="*/ 1903946 w 2350439"/>
                      <a:gd name="connsiteY287" fmla="*/ 899338 h 2350439"/>
                      <a:gd name="connsiteX288" fmla="*/ 1903946 w 2350439"/>
                      <a:gd name="connsiteY288" fmla="*/ 1116228 h 2350439"/>
                      <a:gd name="connsiteX289" fmla="*/ 2009216 w 2350439"/>
                      <a:gd name="connsiteY289" fmla="*/ 1116228 h 2350439"/>
                      <a:gd name="connsiteX290" fmla="*/ 2009216 w 2350439"/>
                      <a:gd name="connsiteY290" fmla="*/ 1010958 h 2350439"/>
                      <a:gd name="connsiteX291" fmla="*/ 1903946 w 2350439"/>
                      <a:gd name="connsiteY291" fmla="*/ 1010958 h 2350439"/>
                      <a:gd name="connsiteX292" fmla="*/ 1903946 w 2350439"/>
                      <a:gd name="connsiteY292" fmla="*/ 1227861 h 2350439"/>
                      <a:gd name="connsiteX293" fmla="*/ 2009216 w 2350439"/>
                      <a:gd name="connsiteY293" fmla="*/ 1227861 h 2350439"/>
                      <a:gd name="connsiteX294" fmla="*/ 2009216 w 2350439"/>
                      <a:gd name="connsiteY294" fmla="*/ 1122578 h 2350439"/>
                      <a:gd name="connsiteX295" fmla="*/ 1903946 w 2350439"/>
                      <a:gd name="connsiteY295" fmla="*/ 1122578 h 2350439"/>
                      <a:gd name="connsiteX296" fmla="*/ 1903946 w 2350439"/>
                      <a:gd name="connsiteY296" fmla="*/ 1339481 h 2350439"/>
                      <a:gd name="connsiteX297" fmla="*/ 2009216 w 2350439"/>
                      <a:gd name="connsiteY297" fmla="*/ 1339481 h 2350439"/>
                      <a:gd name="connsiteX298" fmla="*/ 2009216 w 2350439"/>
                      <a:gd name="connsiteY298" fmla="*/ 1234211 h 2350439"/>
                      <a:gd name="connsiteX299" fmla="*/ 1903946 w 2350439"/>
                      <a:gd name="connsiteY299" fmla="*/ 1234211 h 2350439"/>
                      <a:gd name="connsiteX300" fmla="*/ 1903946 w 2350439"/>
                      <a:gd name="connsiteY300" fmla="*/ 1451102 h 2350439"/>
                      <a:gd name="connsiteX301" fmla="*/ 2009216 w 2350439"/>
                      <a:gd name="connsiteY301" fmla="*/ 1451102 h 2350439"/>
                      <a:gd name="connsiteX302" fmla="*/ 2009216 w 2350439"/>
                      <a:gd name="connsiteY302" fmla="*/ 1345831 h 2350439"/>
                      <a:gd name="connsiteX303" fmla="*/ 1903946 w 2350439"/>
                      <a:gd name="connsiteY303" fmla="*/ 1345831 h 2350439"/>
                      <a:gd name="connsiteX304" fmla="*/ 1903946 w 2350439"/>
                      <a:gd name="connsiteY304" fmla="*/ 1562735 h 2350439"/>
                      <a:gd name="connsiteX305" fmla="*/ 2009216 w 2350439"/>
                      <a:gd name="connsiteY305" fmla="*/ 1562735 h 2350439"/>
                      <a:gd name="connsiteX306" fmla="*/ 2009216 w 2350439"/>
                      <a:gd name="connsiteY306" fmla="*/ 1457452 h 2350439"/>
                      <a:gd name="connsiteX307" fmla="*/ 1903946 w 2350439"/>
                      <a:gd name="connsiteY307" fmla="*/ 1457452 h 2350439"/>
                      <a:gd name="connsiteX308" fmla="*/ 1903946 w 2350439"/>
                      <a:gd name="connsiteY308" fmla="*/ 1674355 h 2350439"/>
                      <a:gd name="connsiteX309" fmla="*/ 2009216 w 2350439"/>
                      <a:gd name="connsiteY309" fmla="*/ 1674355 h 2350439"/>
                      <a:gd name="connsiteX310" fmla="*/ 2009216 w 2350439"/>
                      <a:gd name="connsiteY310" fmla="*/ 1569085 h 2350439"/>
                      <a:gd name="connsiteX311" fmla="*/ 1903946 w 2350439"/>
                      <a:gd name="connsiteY311" fmla="*/ 1569085 h 2350439"/>
                      <a:gd name="connsiteX312" fmla="*/ 1903946 w 2350439"/>
                      <a:gd name="connsiteY312" fmla="*/ 1785975 h 2350439"/>
                      <a:gd name="connsiteX313" fmla="*/ 2009216 w 2350439"/>
                      <a:gd name="connsiteY313" fmla="*/ 1785975 h 2350439"/>
                      <a:gd name="connsiteX314" fmla="*/ 2009216 w 2350439"/>
                      <a:gd name="connsiteY314" fmla="*/ 1680705 h 2350439"/>
                      <a:gd name="connsiteX315" fmla="*/ 1903946 w 2350439"/>
                      <a:gd name="connsiteY315" fmla="*/ 1680705 h 2350439"/>
                      <a:gd name="connsiteX316" fmla="*/ 1903946 w 2350439"/>
                      <a:gd name="connsiteY316" fmla="*/ 1897596 h 2350439"/>
                      <a:gd name="connsiteX317" fmla="*/ 2009216 w 2350439"/>
                      <a:gd name="connsiteY317" fmla="*/ 1897596 h 2350439"/>
                      <a:gd name="connsiteX318" fmla="*/ 2009216 w 2350439"/>
                      <a:gd name="connsiteY318" fmla="*/ 1792325 h 2350439"/>
                      <a:gd name="connsiteX319" fmla="*/ 1903946 w 2350439"/>
                      <a:gd name="connsiteY319" fmla="*/ 1792325 h 2350439"/>
                      <a:gd name="connsiteX320" fmla="*/ 1903946 w 2350439"/>
                      <a:gd name="connsiteY320" fmla="*/ 2009229 h 2350439"/>
                      <a:gd name="connsiteX321" fmla="*/ 2009216 w 2350439"/>
                      <a:gd name="connsiteY321" fmla="*/ 2009229 h 2350439"/>
                      <a:gd name="connsiteX322" fmla="*/ 2009216 w 2350439"/>
                      <a:gd name="connsiteY322" fmla="*/ 1903946 h 2350439"/>
                      <a:gd name="connsiteX323" fmla="*/ 1903946 w 2350439"/>
                      <a:gd name="connsiteY323" fmla="*/ 1903946 h 2350439"/>
                      <a:gd name="connsiteX324" fmla="*/ 1903946 w 2350439"/>
                      <a:gd name="connsiteY324" fmla="*/ 2120849 h 2350439"/>
                      <a:gd name="connsiteX325" fmla="*/ 2009216 w 2350439"/>
                      <a:gd name="connsiteY325" fmla="*/ 2120849 h 2350439"/>
                      <a:gd name="connsiteX326" fmla="*/ 2009216 w 2350439"/>
                      <a:gd name="connsiteY326" fmla="*/ 2015579 h 2350439"/>
                      <a:gd name="connsiteX327" fmla="*/ 1903946 w 2350439"/>
                      <a:gd name="connsiteY327" fmla="*/ 2015579 h 2350439"/>
                      <a:gd name="connsiteX328" fmla="*/ 1903946 w 2350439"/>
                      <a:gd name="connsiteY328" fmla="*/ 2232469 h 2350439"/>
                      <a:gd name="connsiteX329" fmla="*/ 2009216 w 2350439"/>
                      <a:gd name="connsiteY329" fmla="*/ 2232469 h 2350439"/>
                      <a:gd name="connsiteX330" fmla="*/ 2009216 w 2350439"/>
                      <a:gd name="connsiteY330" fmla="*/ 2127199 h 2350439"/>
                      <a:gd name="connsiteX331" fmla="*/ 1903946 w 2350439"/>
                      <a:gd name="connsiteY331" fmla="*/ 2127199 h 2350439"/>
                      <a:gd name="connsiteX332" fmla="*/ 1903946 w 2350439"/>
                      <a:gd name="connsiteY332" fmla="*/ 2344089 h 2350439"/>
                      <a:gd name="connsiteX333" fmla="*/ 2009216 w 2350439"/>
                      <a:gd name="connsiteY333" fmla="*/ 2344089 h 2350439"/>
                      <a:gd name="connsiteX334" fmla="*/ 2009216 w 2350439"/>
                      <a:gd name="connsiteY334" fmla="*/ 2238819 h 2350439"/>
                      <a:gd name="connsiteX335" fmla="*/ 1903946 w 2350439"/>
                      <a:gd name="connsiteY335" fmla="*/ 2238819 h 2350439"/>
                      <a:gd name="connsiteX336" fmla="*/ 1792325 w 2350439"/>
                      <a:gd name="connsiteY336" fmla="*/ 111620 h 2350439"/>
                      <a:gd name="connsiteX337" fmla="*/ 1897596 w 2350439"/>
                      <a:gd name="connsiteY337" fmla="*/ 111620 h 2350439"/>
                      <a:gd name="connsiteX338" fmla="*/ 1897596 w 2350439"/>
                      <a:gd name="connsiteY338" fmla="*/ 6350 h 2350439"/>
                      <a:gd name="connsiteX339" fmla="*/ 1792325 w 2350439"/>
                      <a:gd name="connsiteY339" fmla="*/ 6350 h 2350439"/>
                      <a:gd name="connsiteX340" fmla="*/ 1792325 w 2350439"/>
                      <a:gd name="connsiteY340" fmla="*/ 223240 h 2350439"/>
                      <a:gd name="connsiteX341" fmla="*/ 1897596 w 2350439"/>
                      <a:gd name="connsiteY341" fmla="*/ 223240 h 2350439"/>
                      <a:gd name="connsiteX342" fmla="*/ 1897596 w 2350439"/>
                      <a:gd name="connsiteY342" fmla="*/ 117970 h 2350439"/>
                      <a:gd name="connsiteX343" fmla="*/ 1792325 w 2350439"/>
                      <a:gd name="connsiteY343" fmla="*/ 117970 h 2350439"/>
                      <a:gd name="connsiteX344" fmla="*/ 1792325 w 2350439"/>
                      <a:gd name="connsiteY344" fmla="*/ 334873 h 2350439"/>
                      <a:gd name="connsiteX345" fmla="*/ 1897596 w 2350439"/>
                      <a:gd name="connsiteY345" fmla="*/ 334873 h 2350439"/>
                      <a:gd name="connsiteX346" fmla="*/ 1897596 w 2350439"/>
                      <a:gd name="connsiteY346" fmla="*/ 229590 h 2350439"/>
                      <a:gd name="connsiteX347" fmla="*/ 1792325 w 2350439"/>
                      <a:gd name="connsiteY347" fmla="*/ 229590 h 2350439"/>
                      <a:gd name="connsiteX348" fmla="*/ 1792325 w 2350439"/>
                      <a:gd name="connsiteY348" fmla="*/ 446493 h 2350439"/>
                      <a:gd name="connsiteX349" fmla="*/ 1897596 w 2350439"/>
                      <a:gd name="connsiteY349" fmla="*/ 446493 h 2350439"/>
                      <a:gd name="connsiteX350" fmla="*/ 1897596 w 2350439"/>
                      <a:gd name="connsiteY350" fmla="*/ 341223 h 2350439"/>
                      <a:gd name="connsiteX351" fmla="*/ 1792325 w 2350439"/>
                      <a:gd name="connsiteY351" fmla="*/ 341223 h 2350439"/>
                      <a:gd name="connsiteX352" fmla="*/ 1792325 w 2350439"/>
                      <a:gd name="connsiteY352" fmla="*/ 558114 h 2350439"/>
                      <a:gd name="connsiteX353" fmla="*/ 1897596 w 2350439"/>
                      <a:gd name="connsiteY353" fmla="*/ 558114 h 2350439"/>
                      <a:gd name="connsiteX354" fmla="*/ 1897596 w 2350439"/>
                      <a:gd name="connsiteY354" fmla="*/ 452843 h 2350439"/>
                      <a:gd name="connsiteX355" fmla="*/ 1792325 w 2350439"/>
                      <a:gd name="connsiteY355" fmla="*/ 452843 h 2350439"/>
                      <a:gd name="connsiteX356" fmla="*/ 1792325 w 2350439"/>
                      <a:gd name="connsiteY356" fmla="*/ 669734 h 2350439"/>
                      <a:gd name="connsiteX357" fmla="*/ 1897596 w 2350439"/>
                      <a:gd name="connsiteY357" fmla="*/ 669734 h 2350439"/>
                      <a:gd name="connsiteX358" fmla="*/ 1897596 w 2350439"/>
                      <a:gd name="connsiteY358" fmla="*/ 564464 h 2350439"/>
                      <a:gd name="connsiteX359" fmla="*/ 1792325 w 2350439"/>
                      <a:gd name="connsiteY359" fmla="*/ 564464 h 2350439"/>
                      <a:gd name="connsiteX360" fmla="*/ 1792325 w 2350439"/>
                      <a:gd name="connsiteY360" fmla="*/ 781367 h 2350439"/>
                      <a:gd name="connsiteX361" fmla="*/ 1897596 w 2350439"/>
                      <a:gd name="connsiteY361" fmla="*/ 781367 h 2350439"/>
                      <a:gd name="connsiteX362" fmla="*/ 1897596 w 2350439"/>
                      <a:gd name="connsiteY362" fmla="*/ 676084 h 2350439"/>
                      <a:gd name="connsiteX363" fmla="*/ 1792325 w 2350439"/>
                      <a:gd name="connsiteY363" fmla="*/ 676084 h 2350439"/>
                      <a:gd name="connsiteX364" fmla="*/ 1792325 w 2350439"/>
                      <a:gd name="connsiteY364" fmla="*/ 892988 h 2350439"/>
                      <a:gd name="connsiteX365" fmla="*/ 1897596 w 2350439"/>
                      <a:gd name="connsiteY365" fmla="*/ 892988 h 2350439"/>
                      <a:gd name="connsiteX366" fmla="*/ 1897596 w 2350439"/>
                      <a:gd name="connsiteY366" fmla="*/ 787717 h 2350439"/>
                      <a:gd name="connsiteX367" fmla="*/ 1792325 w 2350439"/>
                      <a:gd name="connsiteY367" fmla="*/ 787717 h 2350439"/>
                      <a:gd name="connsiteX368" fmla="*/ 1792325 w 2350439"/>
                      <a:gd name="connsiteY368" fmla="*/ 1004608 h 2350439"/>
                      <a:gd name="connsiteX369" fmla="*/ 1897596 w 2350439"/>
                      <a:gd name="connsiteY369" fmla="*/ 1004608 h 2350439"/>
                      <a:gd name="connsiteX370" fmla="*/ 1897596 w 2350439"/>
                      <a:gd name="connsiteY370" fmla="*/ 899338 h 2350439"/>
                      <a:gd name="connsiteX371" fmla="*/ 1792325 w 2350439"/>
                      <a:gd name="connsiteY371" fmla="*/ 899338 h 2350439"/>
                      <a:gd name="connsiteX372" fmla="*/ 1792325 w 2350439"/>
                      <a:gd name="connsiteY372" fmla="*/ 1116228 h 2350439"/>
                      <a:gd name="connsiteX373" fmla="*/ 1897596 w 2350439"/>
                      <a:gd name="connsiteY373" fmla="*/ 1116228 h 2350439"/>
                      <a:gd name="connsiteX374" fmla="*/ 1897596 w 2350439"/>
                      <a:gd name="connsiteY374" fmla="*/ 1010958 h 2350439"/>
                      <a:gd name="connsiteX375" fmla="*/ 1792325 w 2350439"/>
                      <a:gd name="connsiteY375" fmla="*/ 1010958 h 2350439"/>
                      <a:gd name="connsiteX376" fmla="*/ 1792325 w 2350439"/>
                      <a:gd name="connsiteY376" fmla="*/ 1227861 h 2350439"/>
                      <a:gd name="connsiteX377" fmla="*/ 1897596 w 2350439"/>
                      <a:gd name="connsiteY377" fmla="*/ 1227861 h 2350439"/>
                      <a:gd name="connsiteX378" fmla="*/ 1897596 w 2350439"/>
                      <a:gd name="connsiteY378" fmla="*/ 1122578 h 2350439"/>
                      <a:gd name="connsiteX379" fmla="*/ 1792325 w 2350439"/>
                      <a:gd name="connsiteY379" fmla="*/ 1122578 h 2350439"/>
                      <a:gd name="connsiteX380" fmla="*/ 1792325 w 2350439"/>
                      <a:gd name="connsiteY380" fmla="*/ 1339481 h 2350439"/>
                      <a:gd name="connsiteX381" fmla="*/ 1897596 w 2350439"/>
                      <a:gd name="connsiteY381" fmla="*/ 1339481 h 2350439"/>
                      <a:gd name="connsiteX382" fmla="*/ 1897596 w 2350439"/>
                      <a:gd name="connsiteY382" fmla="*/ 1234211 h 2350439"/>
                      <a:gd name="connsiteX383" fmla="*/ 1792325 w 2350439"/>
                      <a:gd name="connsiteY383" fmla="*/ 1234211 h 2350439"/>
                      <a:gd name="connsiteX384" fmla="*/ 1792325 w 2350439"/>
                      <a:gd name="connsiteY384" fmla="*/ 1451102 h 2350439"/>
                      <a:gd name="connsiteX385" fmla="*/ 1897596 w 2350439"/>
                      <a:gd name="connsiteY385" fmla="*/ 1451102 h 2350439"/>
                      <a:gd name="connsiteX386" fmla="*/ 1897596 w 2350439"/>
                      <a:gd name="connsiteY386" fmla="*/ 1345831 h 2350439"/>
                      <a:gd name="connsiteX387" fmla="*/ 1792325 w 2350439"/>
                      <a:gd name="connsiteY387" fmla="*/ 1345831 h 2350439"/>
                      <a:gd name="connsiteX388" fmla="*/ 1792325 w 2350439"/>
                      <a:gd name="connsiteY388" fmla="*/ 1562735 h 2350439"/>
                      <a:gd name="connsiteX389" fmla="*/ 1897596 w 2350439"/>
                      <a:gd name="connsiteY389" fmla="*/ 1562735 h 2350439"/>
                      <a:gd name="connsiteX390" fmla="*/ 1897596 w 2350439"/>
                      <a:gd name="connsiteY390" fmla="*/ 1457452 h 2350439"/>
                      <a:gd name="connsiteX391" fmla="*/ 1792325 w 2350439"/>
                      <a:gd name="connsiteY391" fmla="*/ 1457452 h 2350439"/>
                      <a:gd name="connsiteX392" fmla="*/ 1792325 w 2350439"/>
                      <a:gd name="connsiteY392" fmla="*/ 1674355 h 2350439"/>
                      <a:gd name="connsiteX393" fmla="*/ 1897596 w 2350439"/>
                      <a:gd name="connsiteY393" fmla="*/ 1674355 h 2350439"/>
                      <a:gd name="connsiteX394" fmla="*/ 1897596 w 2350439"/>
                      <a:gd name="connsiteY394" fmla="*/ 1569085 h 2350439"/>
                      <a:gd name="connsiteX395" fmla="*/ 1792325 w 2350439"/>
                      <a:gd name="connsiteY395" fmla="*/ 1569085 h 2350439"/>
                      <a:gd name="connsiteX396" fmla="*/ 1792325 w 2350439"/>
                      <a:gd name="connsiteY396" fmla="*/ 1785975 h 2350439"/>
                      <a:gd name="connsiteX397" fmla="*/ 1897596 w 2350439"/>
                      <a:gd name="connsiteY397" fmla="*/ 1785975 h 2350439"/>
                      <a:gd name="connsiteX398" fmla="*/ 1897596 w 2350439"/>
                      <a:gd name="connsiteY398" fmla="*/ 1680705 h 2350439"/>
                      <a:gd name="connsiteX399" fmla="*/ 1792325 w 2350439"/>
                      <a:gd name="connsiteY399" fmla="*/ 1680705 h 2350439"/>
                      <a:gd name="connsiteX400" fmla="*/ 1792325 w 2350439"/>
                      <a:gd name="connsiteY400" fmla="*/ 1897596 h 2350439"/>
                      <a:gd name="connsiteX401" fmla="*/ 1897596 w 2350439"/>
                      <a:gd name="connsiteY401" fmla="*/ 1897596 h 2350439"/>
                      <a:gd name="connsiteX402" fmla="*/ 1897596 w 2350439"/>
                      <a:gd name="connsiteY402" fmla="*/ 1792325 h 2350439"/>
                      <a:gd name="connsiteX403" fmla="*/ 1792325 w 2350439"/>
                      <a:gd name="connsiteY403" fmla="*/ 1792325 h 2350439"/>
                      <a:gd name="connsiteX404" fmla="*/ 1792325 w 2350439"/>
                      <a:gd name="connsiteY404" fmla="*/ 2009229 h 2350439"/>
                      <a:gd name="connsiteX405" fmla="*/ 1897596 w 2350439"/>
                      <a:gd name="connsiteY405" fmla="*/ 2009229 h 2350439"/>
                      <a:gd name="connsiteX406" fmla="*/ 1897596 w 2350439"/>
                      <a:gd name="connsiteY406" fmla="*/ 1903946 h 2350439"/>
                      <a:gd name="connsiteX407" fmla="*/ 1792325 w 2350439"/>
                      <a:gd name="connsiteY407" fmla="*/ 1903946 h 2350439"/>
                      <a:gd name="connsiteX408" fmla="*/ 1792325 w 2350439"/>
                      <a:gd name="connsiteY408" fmla="*/ 2120849 h 2350439"/>
                      <a:gd name="connsiteX409" fmla="*/ 1897596 w 2350439"/>
                      <a:gd name="connsiteY409" fmla="*/ 2120849 h 2350439"/>
                      <a:gd name="connsiteX410" fmla="*/ 1897596 w 2350439"/>
                      <a:gd name="connsiteY410" fmla="*/ 2015579 h 2350439"/>
                      <a:gd name="connsiteX411" fmla="*/ 1792325 w 2350439"/>
                      <a:gd name="connsiteY411" fmla="*/ 2015579 h 2350439"/>
                      <a:gd name="connsiteX412" fmla="*/ 1792325 w 2350439"/>
                      <a:gd name="connsiteY412" fmla="*/ 2232469 h 2350439"/>
                      <a:gd name="connsiteX413" fmla="*/ 1897596 w 2350439"/>
                      <a:gd name="connsiteY413" fmla="*/ 2232469 h 2350439"/>
                      <a:gd name="connsiteX414" fmla="*/ 1897596 w 2350439"/>
                      <a:gd name="connsiteY414" fmla="*/ 2127199 h 2350439"/>
                      <a:gd name="connsiteX415" fmla="*/ 1792325 w 2350439"/>
                      <a:gd name="connsiteY415" fmla="*/ 2127199 h 2350439"/>
                      <a:gd name="connsiteX416" fmla="*/ 1792325 w 2350439"/>
                      <a:gd name="connsiteY416" fmla="*/ 2344089 h 2350439"/>
                      <a:gd name="connsiteX417" fmla="*/ 1897596 w 2350439"/>
                      <a:gd name="connsiteY417" fmla="*/ 2344089 h 2350439"/>
                      <a:gd name="connsiteX418" fmla="*/ 1897596 w 2350439"/>
                      <a:gd name="connsiteY418" fmla="*/ 2238819 h 2350439"/>
                      <a:gd name="connsiteX419" fmla="*/ 1792325 w 2350439"/>
                      <a:gd name="connsiteY419" fmla="*/ 2238819 h 2350439"/>
                      <a:gd name="connsiteX420" fmla="*/ 1680705 w 2350439"/>
                      <a:gd name="connsiteY420" fmla="*/ 111620 h 2350439"/>
                      <a:gd name="connsiteX421" fmla="*/ 1785975 w 2350439"/>
                      <a:gd name="connsiteY421" fmla="*/ 111620 h 2350439"/>
                      <a:gd name="connsiteX422" fmla="*/ 1785975 w 2350439"/>
                      <a:gd name="connsiteY422" fmla="*/ 6350 h 2350439"/>
                      <a:gd name="connsiteX423" fmla="*/ 1680705 w 2350439"/>
                      <a:gd name="connsiteY423" fmla="*/ 6350 h 2350439"/>
                      <a:gd name="connsiteX424" fmla="*/ 1680705 w 2350439"/>
                      <a:gd name="connsiteY424" fmla="*/ 223240 h 2350439"/>
                      <a:gd name="connsiteX425" fmla="*/ 1785975 w 2350439"/>
                      <a:gd name="connsiteY425" fmla="*/ 223240 h 2350439"/>
                      <a:gd name="connsiteX426" fmla="*/ 1785975 w 2350439"/>
                      <a:gd name="connsiteY426" fmla="*/ 117970 h 2350439"/>
                      <a:gd name="connsiteX427" fmla="*/ 1680705 w 2350439"/>
                      <a:gd name="connsiteY427" fmla="*/ 117970 h 2350439"/>
                      <a:gd name="connsiteX428" fmla="*/ 1680705 w 2350439"/>
                      <a:gd name="connsiteY428" fmla="*/ 334873 h 2350439"/>
                      <a:gd name="connsiteX429" fmla="*/ 1785975 w 2350439"/>
                      <a:gd name="connsiteY429" fmla="*/ 334873 h 2350439"/>
                      <a:gd name="connsiteX430" fmla="*/ 1785975 w 2350439"/>
                      <a:gd name="connsiteY430" fmla="*/ 229590 h 2350439"/>
                      <a:gd name="connsiteX431" fmla="*/ 1680705 w 2350439"/>
                      <a:gd name="connsiteY431" fmla="*/ 229590 h 2350439"/>
                      <a:gd name="connsiteX432" fmla="*/ 1680705 w 2350439"/>
                      <a:gd name="connsiteY432" fmla="*/ 446493 h 2350439"/>
                      <a:gd name="connsiteX433" fmla="*/ 1785975 w 2350439"/>
                      <a:gd name="connsiteY433" fmla="*/ 446493 h 2350439"/>
                      <a:gd name="connsiteX434" fmla="*/ 1785975 w 2350439"/>
                      <a:gd name="connsiteY434" fmla="*/ 341223 h 2350439"/>
                      <a:gd name="connsiteX435" fmla="*/ 1680705 w 2350439"/>
                      <a:gd name="connsiteY435" fmla="*/ 341223 h 2350439"/>
                      <a:gd name="connsiteX436" fmla="*/ 1680705 w 2350439"/>
                      <a:gd name="connsiteY436" fmla="*/ 558114 h 2350439"/>
                      <a:gd name="connsiteX437" fmla="*/ 1785975 w 2350439"/>
                      <a:gd name="connsiteY437" fmla="*/ 558114 h 2350439"/>
                      <a:gd name="connsiteX438" fmla="*/ 1785975 w 2350439"/>
                      <a:gd name="connsiteY438" fmla="*/ 452843 h 2350439"/>
                      <a:gd name="connsiteX439" fmla="*/ 1680705 w 2350439"/>
                      <a:gd name="connsiteY439" fmla="*/ 452843 h 2350439"/>
                      <a:gd name="connsiteX440" fmla="*/ 1680705 w 2350439"/>
                      <a:gd name="connsiteY440" fmla="*/ 669734 h 2350439"/>
                      <a:gd name="connsiteX441" fmla="*/ 1785975 w 2350439"/>
                      <a:gd name="connsiteY441" fmla="*/ 669734 h 2350439"/>
                      <a:gd name="connsiteX442" fmla="*/ 1785975 w 2350439"/>
                      <a:gd name="connsiteY442" fmla="*/ 564464 h 2350439"/>
                      <a:gd name="connsiteX443" fmla="*/ 1680705 w 2350439"/>
                      <a:gd name="connsiteY443" fmla="*/ 564464 h 2350439"/>
                      <a:gd name="connsiteX444" fmla="*/ 1680705 w 2350439"/>
                      <a:gd name="connsiteY444" fmla="*/ 781367 h 2350439"/>
                      <a:gd name="connsiteX445" fmla="*/ 1785975 w 2350439"/>
                      <a:gd name="connsiteY445" fmla="*/ 781367 h 2350439"/>
                      <a:gd name="connsiteX446" fmla="*/ 1785975 w 2350439"/>
                      <a:gd name="connsiteY446" fmla="*/ 676084 h 2350439"/>
                      <a:gd name="connsiteX447" fmla="*/ 1680705 w 2350439"/>
                      <a:gd name="connsiteY447" fmla="*/ 676084 h 2350439"/>
                      <a:gd name="connsiteX448" fmla="*/ 1680705 w 2350439"/>
                      <a:gd name="connsiteY448" fmla="*/ 892988 h 2350439"/>
                      <a:gd name="connsiteX449" fmla="*/ 1785975 w 2350439"/>
                      <a:gd name="connsiteY449" fmla="*/ 892988 h 2350439"/>
                      <a:gd name="connsiteX450" fmla="*/ 1785975 w 2350439"/>
                      <a:gd name="connsiteY450" fmla="*/ 787717 h 2350439"/>
                      <a:gd name="connsiteX451" fmla="*/ 1680705 w 2350439"/>
                      <a:gd name="connsiteY451" fmla="*/ 787717 h 2350439"/>
                      <a:gd name="connsiteX452" fmla="*/ 1680705 w 2350439"/>
                      <a:gd name="connsiteY452" fmla="*/ 1004608 h 2350439"/>
                      <a:gd name="connsiteX453" fmla="*/ 1785975 w 2350439"/>
                      <a:gd name="connsiteY453" fmla="*/ 1004608 h 2350439"/>
                      <a:gd name="connsiteX454" fmla="*/ 1785975 w 2350439"/>
                      <a:gd name="connsiteY454" fmla="*/ 899338 h 2350439"/>
                      <a:gd name="connsiteX455" fmla="*/ 1680705 w 2350439"/>
                      <a:gd name="connsiteY455" fmla="*/ 899338 h 2350439"/>
                      <a:gd name="connsiteX456" fmla="*/ 1680705 w 2350439"/>
                      <a:gd name="connsiteY456" fmla="*/ 1116228 h 2350439"/>
                      <a:gd name="connsiteX457" fmla="*/ 1785975 w 2350439"/>
                      <a:gd name="connsiteY457" fmla="*/ 1116228 h 2350439"/>
                      <a:gd name="connsiteX458" fmla="*/ 1785975 w 2350439"/>
                      <a:gd name="connsiteY458" fmla="*/ 1010958 h 2350439"/>
                      <a:gd name="connsiteX459" fmla="*/ 1680705 w 2350439"/>
                      <a:gd name="connsiteY459" fmla="*/ 1010958 h 2350439"/>
                      <a:gd name="connsiteX460" fmla="*/ 1680705 w 2350439"/>
                      <a:gd name="connsiteY460" fmla="*/ 1227861 h 2350439"/>
                      <a:gd name="connsiteX461" fmla="*/ 1785975 w 2350439"/>
                      <a:gd name="connsiteY461" fmla="*/ 1227861 h 2350439"/>
                      <a:gd name="connsiteX462" fmla="*/ 1785975 w 2350439"/>
                      <a:gd name="connsiteY462" fmla="*/ 1122578 h 2350439"/>
                      <a:gd name="connsiteX463" fmla="*/ 1680705 w 2350439"/>
                      <a:gd name="connsiteY463" fmla="*/ 1122578 h 2350439"/>
                      <a:gd name="connsiteX464" fmla="*/ 1680705 w 2350439"/>
                      <a:gd name="connsiteY464" fmla="*/ 1339481 h 2350439"/>
                      <a:gd name="connsiteX465" fmla="*/ 1785975 w 2350439"/>
                      <a:gd name="connsiteY465" fmla="*/ 1339481 h 2350439"/>
                      <a:gd name="connsiteX466" fmla="*/ 1785975 w 2350439"/>
                      <a:gd name="connsiteY466" fmla="*/ 1234211 h 2350439"/>
                      <a:gd name="connsiteX467" fmla="*/ 1680705 w 2350439"/>
                      <a:gd name="connsiteY467" fmla="*/ 1234211 h 2350439"/>
                      <a:gd name="connsiteX468" fmla="*/ 1680705 w 2350439"/>
                      <a:gd name="connsiteY468" fmla="*/ 1451102 h 2350439"/>
                      <a:gd name="connsiteX469" fmla="*/ 1785975 w 2350439"/>
                      <a:gd name="connsiteY469" fmla="*/ 1451102 h 2350439"/>
                      <a:gd name="connsiteX470" fmla="*/ 1785975 w 2350439"/>
                      <a:gd name="connsiteY470" fmla="*/ 1345831 h 2350439"/>
                      <a:gd name="connsiteX471" fmla="*/ 1680705 w 2350439"/>
                      <a:gd name="connsiteY471" fmla="*/ 1345831 h 2350439"/>
                      <a:gd name="connsiteX472" fmla="*/ 1680705 w 2350439"/>
                      <a:gd name="connsiteY472" fmla="*/ 1562735 h 2350439"/>
                      <a:gd name="connsiteX473" fmla="*/ 1785975 w 2350439"/>
                      <a:gd name="connsiteY473" fmla="*/ 1562735 h 2350439"/>
                      <a:gd name="connsiteX474" fmla="*/ 1785975 w 2350439"/>
                      <a:gd name="connsiteY474" fmla="*/ 1457452 h 2350439"/>
                      <a:gd name="connsiteX475" fmla="*/ 1680705 w 2350439"/>
                      <a:gd name="connsiteY475" fmla="*/ 1457452 h 2350439"/>
                      <a:gd name="connsiteX476" fmla="*/ 1680705 w 2350439"/>
                      <a:gd name="connsiteY476" fmla="*/ 1674355 h 2350439"/>
                      <a:gd name="connsiteX477" fmla="*/ 1785975 w 2350439"/>
                      <a:gd name="connsiteY477" fmla="*/ 1674355 h 2350439"/>
                      <a:gd name="connsiteX478" fmla="*/ 1785975 w 2350439"/>
                      <a:gd name="connsiteY478" fmla="*/ 1569085 h 2350439"/>
                      <a:gd name="connsiteX479" fmla="*/ 1680705 w 2350439"/>
                      <a:gd name="connsiteY479" fmla="*/ 1569085 h 2350439"/>
                      <a:gd name="connsiteX480" fmla="*/ 1680705 w 2350439"/>
                      <a:gd name="connsiteY480" fmla="*/ 1785975 h 2350439"/>
                      <a:gd name="connsiteX481" fmla="*/ 1785975 w 2350439"/>
                      <a:gd name="connsiteY481" fmla="*/ 1785975 h 2350439"/>
                      <a:gd name="connsiteX482" fmla="*/ 1785975 w 2350439"/>
                      <a:gd name="connsiteY482" fmla="*/ 1680705 h 2350439"/>
                      <a:gd name="connsiteX483" fmla="*/ 1680705 w 2350439"/>
                      <a:gd name="connsiteY483" fmla="*/ 1680705 h 2350439"/>
                      <a:gd name="connsiteX484" fmla="*/ 1680705 w 2350439"/>
                      <a:gd name="connsiteY484" fmla="*/ 1897596 h 2350439"/>
                      <a:gd name="connsiteX485" fmla="*/ 1785975 w 2350439"/>
                      <a:gd name="connsiteY485" fmla="*/ 1897596 h 2350439"/>
                      <a:gd name="connsiteX486" fmla="*/ 1785975 w 2350439"/>
                      <a:gd name="connsiteY486" fmla="*/ 1792325 h 2350439"/>
                      <a:gd name="connsiteX487" fmla="*/ 1680705 w 2350439"/>
                      <a:gd name="connsiteY487" fmla="*/ 1792325 h 2350439"/>
                      <a:gd name="connsiteX488" fmla="*/ 1680705 w 2350439"/>
                      <a:gd name="connsiteY488" fmla="*/ 2009229 h 2350439"/>
                      <a:gd name="connsiteX489" fmla="*/ 1785975 w 2350439"/>
                      <a:gd name="connsiteY489" fmla="*/ 2009229 h 2350439"/>
                      <a:gd name="connsiteX490" fmla="*/ 1785975 w 2350439"/>
                      <a:gd name="connsiteY490" fmla="*/ 1903946 h 2350439"/>
                      <a:gd name="connsiteX491" fmla="*/ 1680705 w 2350439"/>
                      <a:gd name="connsiteY491" fmla="*/ 1903946 h 2350439"/>
                      <a:gd name="connsiteX492" fmla="*/ 1680705 w 2350439"/>
                      <a:gd name="connsiteY492" fmla="*/ 2120849 h 2350439"/>
                      <a:gd name="connsiteX493" fmla="*/ 1785975 w 2350439"/>
                      <a:gd name="connsiteY493" fmla="*/ 2120849 h 2350439"/>
                      <a:gd name="connsiteX494" fmla="*/ 1785975 w 2350439"/>
                      <a:gd name="connsiteY494" fmla="*/ 2015579 h 2350439"/>
                      <a:gd name="connsiteX495" fmla="*/ 1680705 w 2350439"/>
                      <a:gd name="connsiteY495" fmla="*/ 2015579 h 2350439"/>
                      <a:gd name="connsiteX496" fmla="*/ 1680705 w 2350439"/>
                      <a:gd name="connsiteY496" fmla="*/ 2232469 h 2350439"/>
                      <a:gd name="connsiteX497" fmla="*/ 1785975 w 2350439"/>
                      <a:gd name="connsiteY497" fmla="*/ 2232469 h 2350439"/>
                      <a:gd name="connsiteX498" fmla="*/ 1785975 w 2350439"/>
                      <a:gd name="connsiteY498" fmla="*/ 2127199 h 2350439"/>
                      <a:gd name="connsiteX499" fmla="*/ 1680705 w 2350439"/>
                      <a:gd name="connsiteY499" fmla="*/ 2127199 h 2350439"/>
                      <a:gd name="connsiteX500" fmla="*/ 1680705 w 2350439"/>
                      <a:gd name="connsiteY500" fmla="*/ 2344089 h 2350439"/>
                      <a:gd name="connsiteX501" fmla="*/ 1785975 w 2350439"/>
                      <a:gd name="connsiteY501" fmla="*/ 2344089 h 2350439"/>
                      <a:gd name="connsiteX502" fmla="*/ 1785975 w 2350439"/>
                      <a:gd name="connsiteY502" fmla="*/ 2238819 h 2350439"/>
                      <a:gd name="connsiteX503" fmla="*/ 1680705 w 2350439"/>
                      <a:gd name="connsiteY503" fmla="*/ 2238819 h 2350439"/>
                      <a:gd name="connsiteX504" fmla="*/ 1569072 w 2350439"/>
                      <a:gd name="connsiteY504" fmla="*/ 111620 h 2350439"/>
                      <a:gd name="connsiteX505" fmla="*/ 1674355 w 2350439"/>
                      <a:gd name="connsiteY505" fmla="*/ 111620 h 2350439"/>
                      <a:gd name="connsiteX506" fmla="*/ 1674355 w 2350439"/>
                      <a:gd name="connsiteY506" fmla="*/ 6350 h 2350439"/>
                      <a:gd name="connsiteX507" fmla="*/ 1569072 w 2350439"/>
                      <a:gd name="connsiteY507" fmla="*/ 6350 h 2350439"/>
                      <a:gd name="connsiteX508" fmla="*/ 1569072 w 2350439"/>
                      <a:gd name="connsiteY508" fmla="*/ 223240 h 2350439"/>
                      <a:gd name="connsiteX509" fmla="*/ 1674355 w 2350439"/>
                      <a:gd name="connsiteY509" fmla="*/ 223240 h 2350439"/>
                      <a:gd name="connsiteX510" fmla="*/ 1674355 w 2350439"/>
                      <a:gd name="connsiteY510" fmla="*/ 117970 h 2350439"/>
                      <a:gd name="connsiteX511" fmla="*/ 1569072 w 2350439"/>
                      <a:gd name="connsiteY511" fmla="*/ 117970 h 2350439"/>
                      <a:gd name="connsiteX512" fmla="*/ 1569072 w 2350439"/>
                      <a:gd name="connsiteY512" fmla="*/ 334873 h 2350439"/>
                      <a:gd name="connsiteX513" fmla="*/ 1674355 w 2350439"/>
                      <a:gd name="connsiteY513" fmla="*/ 334873 h 2350439"/>
                      <a:gd name="connsiteX514" fmla="*/ 1674355 w 2350439"/>
                      <a:gd name="connsiteY514" fmla="*/ 229590 h 2350439"/>
                      <a:gd name="connsiteX515" fmla="*/ 1569072 w 2350439"/>
                      <a:gd name="connsiteY515" fmla="*/ 229590 h 2350439"/>
                      <a:gd name="connsiteX516" fmla="*/ 1569072 w 2350439"/>
                      <a:gd name="connsiteY516" fmla="*/ 446493 h 2350439"/>
                      <a:gd name="connsiteX517" fmla="*/ 1674355 w 2350439"/>
                      <a:gd name="connsiteY517" fmla="*/ 446493 h 2350439"/>
                      <a:gd name="connsiteX518" fmla="*/ 1674355 w 2350439"/>
                      <a:gd name="connsiteY518" fmla="*/ 341223 h 2350439"/>
                      <a:gd name="connsiteX519" fmla="*/ 1569072 w 2350439"/>
                      <a:gd name="connsiteY519" fmla="*/ 341223 h 2350439"/>
                      <a:gd name="connsiteX520" fmla="*/ 1569072 w 2350439"/>
                      <a:gd name="connsiteY520" fmla="*/ 558114 h 2350439"/>
                      <a:gd name="connsiteX521" fmla="*/ 1674355 w 2350439"/>
                      <a:gd name="connsiteY521" fmla="*/ 558114 h 2350439"/>
                      <a:gd name="connsiteX522" fmla="*/ 1674355 w 2350439"/>
                      <a:gd name="connsiteY522" fmla="*/ 452843 h 2350439"/>
                      <a:gd name="connsiteX523" fmla="*/ 1569072 w 2350439"/>
                      <a:gd name="connsiteY523" fmla="*/ 452843 h 2350439"/>
                      <a:gd name="connsiteX524" fmla="*/ 1569072 w 2350439"/>
                      <a:gd name="connsiteY524" fmla="*/ 669734 h 2350439"/>
                      <a:gd name="connsiteX525" fmla="*/ 1674355 w 2350439"/>
                      <a:gd name="connsiteY525" fmla="*/ 669734 h 2350439"/>
                      <a:gd name="connsiteX526" fmla="*/ 1674355 w 2350439"/>
                      <a:gd name="connsiteY526" fmla="*/ 564464 h 2350439"/>
                      <a:gd name="connsiteX527" fmla="*/ 1569072 w 2350439"/>
                      <a:gd name="connsiteY527" fmla="*/ 564464 h 2350439"/>
                      <a:gd name="connsiteX528" fmla="*/ 1569072 w 2350439"/>
                      <a:gd name="connsiteY528" fmla="*/ 781367 h 2350439"/>
                      <a:gd name="connsiteX529" fmla="*/ 1674355 w 2350439"/>
                      <a:gd name="connsiteY529" fmla="*/ 781367 h 2350439"/>
                      <a:gd name="connsiteX530" fmla="*/ 1674355 w 2350439"/>
                      <a:gd name="connsiteY530" fmla="*/ 676084 h 2350439"/>
                      <a:gd name="connsiteX531" fmla="*/ 1569072 w 2350439"/>
                      <a:gd name="connsiteY531" fmla="*/ 676084 h 2350439"/>
                      <a:gd name="connsiteX532" fmla="*/ 1569072 w 2350439"/>
                      <a:gd name="connsiteY532" fmla="*/ 892988 h 2350439"/>
                      <a:gd name="connsiteX533" fmla="*/ 1674355 w 2350439"/>
                      <a:gd name="connsiteY533" fmla="*/ 892988 h 2350439"/>
                      <a:gd name="connsiteX534" fmla="*/ 1674355 w 2350439"/>
                      <a:gd name="connsiteY534" fmla="*/ 787717 h 2350439"/>
                      <a:gd name="connsiteX535" fmla="*/ 1569072 w 2350439"/>
                      <a:gd name="connsiteY535" fmla="*/ 787717 h 2350439"/>
                      <a:gd name="connsiteX536" fmla="*/ 1569072 w 2350439"/>
                      <a:gd name="connsiteY536" fmla="*/ 1004608 h 2350439"/>
                      <a:gd name="connsiteX537" fmla="*/ 1674355 w 2350439"/>
                      <a:gd name="connsiteY537" fmla="*/ 1004608 h 2350439"/>
                      <a:gd name="connsiteX538" fmla="*/ 1674355 w 2350439"/>
                      <a:gd name="connsiteY538" fmla="*/ 899338 h 2350439"/>
                      <a:gd name="connsiteX539" fmla="*/ 1569072 w 2350439"/>
                      <a:gd name="connsiteY539" fmla="*/ 899338 h 2350439"/>
                      <a:gd name="connsiteX540" fmla="*/ 1569072 w 2350439"/>
                      <a:gd name="connsiteY540" fmla="*/ 1116228 h 2350439"/>
                      <a:gd name="connsiteX541" fmla="*/ 1674355 w 2350439"/>
                      <a:gd name="connsiteY541" fmla="*/ 1116228 h 2350439"/>
                      <a:gd name="connsiteX542" fmla="*/ 1674355 w 2350439"/>
                      <a:gd name="connsiteY542" fmla="*/ 1010958 h 2350439"/>
                      <a:gd name="connsiteX543" fmla="*/ 1569072 w 2350439"/>
                      <a:gd name="connsiteY543" fmla="*/ 1010958 h 2350439"/>
                      <a:gd name="connsiteX544" fmla="*/ 1569072 w 2350439"/>
                      <a:gd name="connsiteY544" fmla="*/ 1227861 h 2350439"/>
                      <a:gd name="connsiteX545" fmla="*/ 1674355 w 2350439"/>
                      <a:gd name="connsiteY545" fmla="*/ 1227861 h 2350439"/>
                      <a:gd name="connsiteX546" fmla="*/ 1674355 w 2350439"/>
                      <a:gd name="connsiteY546" fmla="*/ 1122578 h 2350439"/>
                      <a:gd name="connsiteX547" fmla="*/ 1569072 w 2350439"/>
                      <a:gd name="connsiteY547" fmla="*/ 1122578 h 2350439"/>
                      <a:gd name="connsiteX548" fmla="*/ 1569072 w 2350439"/>
                      <a:gd name="connsiteY548" fmla="*/ 1339481 h 2350439"/>
                      <a:gd name="connsiteX549" fmla="*/ 1674355 w 2350439"/>
                      <a:gd name="connsiteY549" fmla="*/ 1339481 h 2350439"/>
                      <a:gd name="connsiteX550" fmla="*/ 1674355 w 2350439"/>
                      <a:gd name="connsiteY550" fmla="*/ 1234211 h 2350439"/>
                      <a:gd name="connsiteX551" fmla="*/ 1569072 w 2350439"/>
                      <a:gd name="connsiteY551" fmla="*/ 1234211 h 2350439"/>
                      <a:gd name="connsiteX552" fmla="*/ 1569072 w 2350439"/>
                      <a:gd name="connsiteY552" fmla="*/ 1451102 h 2350439"/>
                      <a:gd name="connsiteX553" fmla="*/ 1674355 w 2350439"/>
                      <a:gd name="connsiteY553" fmla="*/ 1451102 h 2350439"/>
                      <a:gd name="connsiteX554" fmla="*/ 1674355 w 2350439"/>
                      <a:gd name="connsiteY554" fmla="*/ 1345831 h 2350439"/>
                      <a:gd name="connsiteX555" fmla="*/ 1569072 w 2350439"/>
                      <a:gd name="connsiteY555" fmla="*/ 1345831 h 2350439"/>
                      <a:gd name="connsiteX556" fmla="*/ 1569072 w 2350439"/>
                      <a:gd name="connsiteY556" fmla="*/ 1562735 h 2350439"/>
                      <a:gd name="connsiteX557" fmla="*/ 1674355 w 2350439"/>
                      <a:gd name="connsiteY557" fmla="*/ 1562735 h 2350439"/>
                      <a:gd name="connsiteX558" fmla="*/ 1674355 w 2350439"/>
                      <a:gd name="connsiteY558" fmla="*/ 1457452 h 2350439"/>
                      <a:gd name="connsiteX559" fmla="*/ 1569072 w 2350439"/>
                      <a:gd name="connsiteY559" fmla="*/ 1457452 h 2350439"/>
                      <a:gd name="connsiteX560" fmla="*/ 1569072 w 2350439"/>
                      <a:gd name="connsiteY560" fmla="*/ 1674355 h 2350439"/>
                      <a:gd name="connsiteX561" fmla="*/ 1674355 w 2350439"/>
                      <a:gd name="connsiteY561" fmla="*/ 1674355 h 2350439"/>
                      <a:gd name="connsiteX562" fmla="*/ 1674355 w 2350439"/>
                      <a:gd name="connsiteY562" fmla="*/ 1569085 h 2350439"/>
                      <a:gd name="connsiteX563" fmla="*/ 1569072 w 2350439"/>
                      <a:gd name="connsiteY563" fmla="*/ 1569085 h 2350439"/>
                      <a:gd name="connsiteX564" fmla="*/ 1569072 w 2350439"/>
                      <a:gd name="connsiteY564" fmla="*/ 1785975 h 2350439"/>
                      <a:gd name="connsiteX565" fmla="*/ 1674355 w 2350439"/>
                      <a:gd name="connsiteY565" fmla="*/ 1785975 h 2350439"/>
                      <a:gd name="connsiteX566" fmla="*/ 1674355 w 2350439"/>
                      <a:gd name="connsiteY566" fmla="*/ 1680705 h 2350439"/>
                      <a:gd name="connsiteX567" fmla="*/ 1569072 w 2350439"/>
                      <a:gd name="connsiteY567" fmla="*/ 1680705 h 2350439"/>
                      <a:gd name="connsiteX568" fmla="*/ 1569072 w 2350439"/>
                      <a:gd name="connsiteY568" fmla="*/ 1897596 h 2350439"/>
                      <a:gd name="connsiteX569" fmla="*/ 1674355 w 2350439"/>
                      <a:gd name="connsiteY569" fmla="*/ 1897596 h 2350439"/>
                      <a:gd name="connsiteX570" fmla="*/ 1674355 w 2350439"/>
                      <a:gd name="connsiteY570" fmla="*/ 1792325 h 2350439"/>
                      <a:gd name="connsiteX571" fmla="*/ 1569072 w 2350439"/>
                      <a:gd name="connsiteY571" fmla="*/ 1792325 h 2350439"/>
                      <a:gd name="connsiteX572" fmla="*/ 1569072 w 2350439"/>
                      <a:gd name="connsiteY572" fmla="*/ 2009229 h 2350439"/>
                      <a:gd name="connsiteX573" fmla="*/ 1674355 w 2350439"/>
                      <a:gd name="connsiteY573" fmla="*/ 2009229 h 2350439"/>
                      <a:gd name="connsiteX574" fmla="*/ 1674355 w 2350439"/>
                      <a:gd name="connsiteY574" fmla="*/ 1903946 h 2350439"/>
                      <a:gd name="connsiteX575" fmla="*/ 1569072 w 2350439"/>
                      <a:gd name="connsiteY575" fmla="*/ 1903946 h 2350439"/>
                      <a:gd name="connsiteX576" fmla="*/ 1569072 w 2350439"/>
                      <a:gd name="connsiteY576" fmla="*/ 2120849 h 2350439"/>
                      <a:gd name="connsiteX577" fmla="*/ 1674355 w 2350439"/>
                      <a:gd name="connsiteY577" fmla="*/ 2120849 h 2350439"/>
                      <a:gd name="connsiteX578" fmla="*/ 1674355 w 2350439"/>
                      <a:gd name="connsiteY578" fmla="*/ 2015579 h 2350439"/>
                      <a:gd name="connsiteX579" fmla="*/ 1569072 w 2350439"/>
                      <a:gd name="connsiteY579" fmla="*/ 2015579 h 2350439"/>
                      <a:gd name="connsiteX580" fmla="*/ 1569072 w 2350439"/>
                      <a:gd name="connsiteY580" fmla="*/ 2232469 h 2350439"/>
                      <a:gd name="connsiteX581" fmla="*/ 1674355 w 2350439"/>
                      <a:gd name="connsiteY581" fmla="*/ 2232469 h 2350439"/>
                      <a:gd name="connsiteX582" fmla="*/ 1674355 w 2350439"/>
                      <a:gd name="connsiteY582" fmla="*/ 2127199 h 2350439"/>
                      <a:gd name="connsiteX583" fmla="*/ 1569072 w 2350439"/>
                      <a:gd name="connsiteY583" fmla="*/ 2127199 h 2350439"/>
                      <a:gd name="connsiteX584" fmla="*/ 1569072 w 2350439"/>
                      <a:gd name="connsiteY584" fmla="*/ 2344089 h 2350439"/>
                      <a:gd name="connsiteX585" fmla="*/ 1674355 w 2350439"/>
                      <a:gd name="connsiteY585" fmla="*/ 2344089 h 2350439"/>
                      <a:gd name="connsiteX586" fmla="*/ 1674355 w 2350439"/>
                      <a:gd name="connsiteY586" fmla="*/ 2238819 h 2350439"/>
                      <a:gd name="connsiteX587" fmla="*/ 1569072 w 2350439"/>
                      <a:gd name="connsiteY587" fmla="*/ 2238819 h 2350439"/>
                      <a:gd name="connsiteX588" fmla="*/ 1457451 w 2350439"/>
                      <a:gd name="connsiteY588" fmla="*/ 111620 h 2350439"/>
                      <a:gd name="connsiteX589" fmla="*/ 1562722 w 2350439"/>
                      <a:gd name="connsiteY589" fmla="*/ 111620 h 2350439"/>
                      <a:gd name="connsiteX590" fmla="*/ 1562722 w 2350439"/>
                      <a:gd name="connsiteY590" fmla="*/ 6350 h 2350439"/>
                      <a:gd name="connsiteX591" fmla="*/ 1457451 w 2350439"/>
                      <a:gd name="connsiteY591" fmla="*/ 6350 h 2350439"/>
                      <a:gd name="connsiteX592" fmla="*/ 1457451 w 2350439"/>
                      <a:gd name="connsiteY592" fmla="*/ 223240 h 2350439"/>
                      <a:gd name="connsiteX593" fmla="*/ 1562722 w 2350439"/>
                      <a:gd name="connsiteY593" fmla="*/ 223240 h 2350439"/>
                      <a:gd name="connsiteX594" fmla="*/ 1562722 w 2350439"/>
                      <a:gd name="connsiteY594" fmla="*/ 117970 h 2350439"/>
                      <a:gd name="connsiteX595" fmla="*/ 1457451 w 2350439"/>
                      <a:gd name="connsiteY595" fmla="*/ 117970 h 2350439"/>
                      <a:gd name="connsiteX596" fmla="*/ 1457451 w 2350439"/>
                      <a:gd name="connsiteY596" fmla="*/ 334873 h 2350439"/>
                      <a:gd name="connsiteX597" fmla="*/ 1562722 w 2350439"/>
                      <a:gd name="connsiteY597" fmla="*/ 334873 h 2350439"/>
                      <a:gd name="connsiteX598" fmla="*/ 1562722 w 2350439"/>
                      <a:gd name="connsiteY598" fmla="*/ 229590 h 2350439"/>
                      <a:gd name="connsiteX599" fmla="*/ 1457451 w 2350439"/>
                      <a:gd name="connsiteY599" fmla="*/ 229590 h 2350439"/>
                      <a:gd name="connsiteX600" fmla="*/ 1457451 w 2350439"/>
                      <a:gd name="connsiteY600" fmla="*/ 446493 h 2350439"/>
                      <a:gd name="connsiteX601" fmla="*/ 1562722 w 2350439"/>
                      <a:gd name="connsiteY601" fmla="*/ 446493 h 2350439"/>
                      <a:gd name="connsiteX602" fmla="*/ 1562722 w 2350439"/>
                      <a:gd name="connsiteY602" fmla="*/ 341223 h 2350439"/>
                      <a:gd name="connsiteX603" fmla="*/ 1457451 w 2350439"/>
                      <a:gd name="connsiteY603" fmla="*/ 341223 h 2350439"/>
                      <a:gd name="connsiteX604" fmla="*/ 1457451 w 2350439"/>
                      <a:gd name="connsiteY604" fmla="*/ 558114 h 2350439"/>
                      <a:gd name="connsiteX605" fmla="*/ 1562722 w 2350439"/>
                      <a:gd name="connsiteY605" fmla="*/ 558114 h 2350439"/>
                      <a:gd name="connsiteX606" fmla="*/ 1562722 w 2350439"/>
                      <a:gd name="connsiteY606" fmla="*/ 452843 h 2350439"/>
                      <a:gd name="connsiteX607" fmla="*/ 1457451 w 2350439"/>
                      <a:gd name="connsiteY607" fmla="*/ 452843 h 2350439"/>
                      <a:gd name="connsiteX608" fmla="*/ 1457451 w 2350439"/>
                      <a:gd name="connsiteY608" fmla="*/ 669734 h 2350439"/>
                      <a:gd name="connsiteX609" fmla="*/ 1562722 w 2350439"/>
                      <a:gd name="connsiteY609" fmla="*/ 669734 h 2350439"/>
                      <a:gd name="connsiteX610" fmla="*/ 1562722 w 2350439"/>
                      <a:gd name="connsiteY610" fmla="*/ 564464 h 2350439"/>
                      <a:gd name="connsiteX611" fmla="*/ 1457451 w 2350439"/>
                      <a:gd name="connsiteY611" fmla="*/ 564464 h 2350439"/>
                      <a:gd name="connsiteX612" fmla="*/ 1457451 w 2350439"/>
                      <a:gd name="connsiteY612" fmla="*/ 781367 h 2350439"/>
                      <a:gd name="connsiteX613" fmla="*/ 1562722 w 2350439"/>
                      <a:gd name="connsiteY613" fmla="*/ 781367 h 2350439"/>
                      <a:gd name="connsiteX614" fmla="*/ 1562722 w 2350439"/>
                      <a:gd name="connsiteY614" fmla="*/ 676084 h 2350439"/>
                      <a:gd name="connsiteX615" fmla="*/ 1457451 w 2350439"/>
                      <a:gd name="connsiteY615" fmla="*/ 676084 h 2350439"/>
                      <a:gd name="connsiteX616" fmla="*/ 1457451 w 2350439"/>
                      <a:gd name="connsiteY616" fmla="*/ 892988 h 2350439"/>
                      <a:gd name="connsiteX617" fmla="*/ 1562722 w 2350439"/>
                      <a:gd name="connsiteY617" fmla="*/ 892988 h 2350439"/>
                      <a:gd name="connsiteX618" fmla="*/ 1562722 w 2350439"/>
                      <a:gd name="connsiteY618" fmla="*/ 787717 h 2350439"/>
                      <a:gd name="connsiteX619" fmla="*/ 1457451 w 2350439"/>
                      <a:gd name="connsiteY619" fmla="*/ 787717 h 2350439"/>
                      <a:gd name="connsiteX620" fmla="*/ 1457451 w 2350439"/>
                      <a:gd name="connsiteY620" fmla="*/ 1004608 h 2350439"/>
                      <a:gd name="connsiteX621" fmla="*/ 1562722 w 2350439"/>
                      <a:gd name="connsiteY621" fmla="*/ 1004608 h 2350439"/>
                      <a:gd name="connsiteX622" fmla="*/ 1562722 w 2350439"/>
                      <a:gd name="connsiteY622" fmla="*/ 899338 h 2350439"/>
                      <a:gd name="connsiteX623" fmla="*/ 1457451 w 2350439"/>
                      <a:gd name="connsiteY623" fmla="*/ 899338 h 2350439"/>
                      <a:gd name="connsiteX624" fmla="*/ 1457451 w 2350439"/>
                      <a:gd name="connsiteY624" fmla="*/ 1116228 h 2350439"/>
                      <a:gd name="connsiteX625" fmla="*/ 1562722 w 2350439"/>
                      <a:gd name="connsiteY625" fmla="*/ 1116228 h 2350439"/>
                      <a:gd name="connsiteX626" fmla="*/ 1562722 w 2350439"/>
                      <a:gd name="connsiteY626" fmla="*/ 1010958 h 2350439"/>
                      <a:gd name="connsiteX627" fmla="*/ 1457451 w 2350439"/>
                      <a:gd name="connsiteY627" fmla="*/ 1010958 h 2350439"/>
                      <a:gd name="connsiteX628" fmla="*/ 1457451 w 2350439"/>
                      <a:gd name="connsiteY628" fmla="*/ 1227861 h 2350439"/>
                      <a:gd name="connsiteX629" fmla="*/ 1562722 w 2350439"/>
                      <a:gd name="connsiteY629" fmla="*/ 1227861 h 2350439"/>
                      <a:gd name="connsiteX630" fmla="*/ 1562722 w 2350439"/>
                      <a:gd name="connsiteY630" fmla="*/ 1122578 h 2350439"/>
                      <a:gd name="connsiteX631" fmla="*/ 1457451 w 2350439"/>
                      <a:gd name="connsiteY631" fmla="*/ 1122578 h 2350439"/>
                      <a:gd name="connsiteX632" fmla="*/ 1457451 w 2350439"/>
                      <a:gd name="connsiteY632" fmla="*/ 1339481 h 2350439"/>
                      <a:gd name="connsiteX633" fmla="*/ 1562722 w 2350439"/>
                      <a:gd name="connsiteY633" fmla="*/ 1339481 h 2350439"/>
                      <a:gd name="connsiteX634" fmla="*/ 1562722 w 2350439"/>
                      <a:gd name="connsiteY634" fmla="*/ 1234211 h 2350439"/>
                      <a:gd name="connsiteX635" fmla="*/ 1457451 w 2350439"/>
                      <a:gd name="connsiteY635" fmla="*/ 1234211 h 2350439"/>
                      <a:gd name="connsiteX636" fmla="*/ 1457451 w 2350439"/>
                      <a:gd name="connsiteY636" fmla="*/ 1451102 h 2350439"/>
                      <a:gd name="connsiteX637" fmla="*/ 1562722 w 2350439"/>
                      <a:gd name="connsiteY637" fmla="*/ 1451102 h 2350439"/>
                      <a:gd name="connsiteX638" fmla="*/ 1562722 w 2350439"/>
                      <a:gd name="connsiteY638" fmla="*/ 1345831 h 2350439"/>
                      <a:gd name="connsiteX639" fmla="*/ 1457451 w 2350439"/>
                      <a:gd name="connsiteY639" fmla="*/ 1345831 h 2350439"/>
                      <a:gd name="connsiteX640" fmla="*/ 1457451 w 2350439"/>
                      <a:gd name="connsiteY640" fmla="*/ 1562735 h 2350439"/>
                      <a:gd name="connsiteX641" fmla="*/ 1562722 w 2350439"/>
                      <a:gd name="connsiteY641" fmla="*/ 1562735 h 2350439"/>
                      <a:gd name="connsiteX642" fmla="*/ 1562722 w 2350439"/>
                      <a:gd name="connsiteY642" fmla="*/ 1457452 h 2350439"/>
                      <a:gd name="connsiteX643" fmla="*/ 1457451 w 2350439"/>
                      <a:gd name="connsiteY643" fmla="*/ 1457452 h 2350439"/>
                      <a:gd name="connsiteX644" fmla="*/ 1457451 w 2350439"/>
                      <a:gd name="connsiteY644" fmla="*/ 1674355 h 2350439"/>
                      <a:gd name="connsiteX645" fmla="*/ 1562722 w 2350439"/>
                      <a:gd name="connsiteY645" fmla="*/ 1674355 h 2350439"/>
                      <a:gd name="connsiteX646" fmla="*/ 1562722 w 2350439"/>
                      <a:gd name="connsiteY646" fmla="*/ 1569085 h 2350439"/>
                      <a:gd name="connsiteX647" fmla="*/ 1457451 w 2350439"/>
                      <a:gd name="connsiteY647" fmla="*/ 1569085 h 2350439"/>
                      <a:gd name="connsiteX648" fmla="*/ 1457451 w 2350439"/>
                      <a:gd name="connsiteY648" fmla="*/ 1785975 h 2350439"/>
                      <a:gd name="connsiteX649" fmla="*/ 1562722 w 2350439"/>
                      <a:gd name="connsiteY649" fmla="*/ 1785975 h 2350439"/>
                      <a:gd name="connsiteX650" fmla="*/ 1562722 w 2350439"/>
                      <a:gd name="connsiteY650" fmla="*/ 1680705 h 2350439"/>
                      <a:gd name="connsiteX651" fmla="*/ 1457451 w 2350439"/>
                      <a:gd name="connsiteY651" fmla="*/ 1680705 h 2350439"/>
                      <a:gd name="connsiteX652" fmla="*/ 1457451 w 2350439"/>
                      <a:gd name="connsiteY652" fmla="*/ 1897596 h 2350439"/>
                      <a:gd name="connsiteX653" fmla="*/ 1562722 w 2350439"/>
                      <a:gd name="connsiteY653" fmla="*/ 1897596 h 2350439"/>
                      <a:gd name="connsiteX654" fmla="*/ 1562722 w 2350439"/>
                      <a:gd name="connsiteY654" fmla="*/ 1792325 h 2350439"/>
                      <a:gd name="connsiteX655" fmla="*/ 1457451 w 2350439"/>
                      <a:gd name="connsiteY655" fmla="*/ 1792325 h 2350439"/>
                      <a:gd name="connsiteX656" fmla="*/ 1457451 w 2350439"/>
                      <a:gd name="connsiteY656" fmla="*/ 2009229 h 2350439"/>
                      <a:gd name="connsiteX657" fmla="*/ 1562722 w 2350439"/>
                      <a:gd name="connsiteY657" fmla="*/ 2009229 h 2350439"/>
                      <a:gd name="connsiteX658" fmla="*/ 1562722 w 2350439"/>
                      <a:gd name="connsiteY658" fmla="*/ 1903946 h 2350439"/>
                      <a:gd name="connsiteX659" fmla="*/ 1457451 w 2350439"/>
                      <a:gd name="connsiteY659" fmla="*/ 1903946 h 2350439"/>
                      <a:gd name="connsiteX660" fmla="*/ 1457451 w 2350439"/>
                      <a:gd name="connsiteY660" fmla="*/ 2120849 h 2350439"/>
                      <a:gd name="connsiteX661" fmla="*/ 1562722 w 2350439"/>
                      <a:gd name="connsiteY661" fmla="*/ 2120849 h 2350439"/>
                      <a:gd name="connsiteX662" fmla="*/ 1562722 w 2350439"/>
                      <a:gd name="connsiteY662" fmla="*/ 2015579 h 2350439"/>
                      <a:gd name="connsiteX663" fmla="*/ 1457451 w 2350439"/>
                      <a:gd name="connsiteY663" fmla="*/ 2015579 h 2350439"/>
                      <a:gd name="connsiteX664" fmla="*/ 1457451 w 2350439"/>
                      <a:gd name="connsiteY664" fmla="*/ 2232469 h 2350439"/>
                      <a:gd name="connsiteX665" fmla="*/ 1562722 w 2350439"/>
                      <a:gd name="connsiteY665" fmla="*/ 2232469 h 2350439"/>
                      <a:gd name="connsiteX666" fmla="*/ 1562722 w 2350439"/>
                      <a:gd name="connsiteY666" fmla="*/ 2127199 h 2350439"/>
                      <a:gd name="connsiteX667" fmla="*/ 1457451 w 2350439"/>
                      <a:gd name="connsiteY667" fmla="*/ 2127199 h 2350439"/>
                      <a:gd name="connsiteX668" fmla="*/ 1457451 w 2350439"/>
                      <a:gd name="connsiteY668" fmla="*/ 2344089 h 2350439"/>
                      <a:gd name="connsiteX669" fmla="*/ 1562722 w 2350439"/>
                      <a:gd name="connsiteY669" fmla="*/ 2344089 h 2350439"/>
                      <a:gd name="connsiteX670" fmla="*/ 1562722 w 2350439"/>
                      <a:gd name="connsiteY670" fmla="*/ 2238819 h 2350439"/>
                      <a:gd name="connsiteX671" fmla="*/ 1457451 w 2350439"/>
                      <a:gd name="connsiteY671" fmla="*/ 2238819 h 2350439"/>
                      <a:gd name="connsiteX672" fmla="*/ 1345831 w 2350439"/>
                      <a:gd name="connsiteY672" fmla="*/ 111620 h 2350439"/>
                      <a:gd name="connsiteX673" fmla="*/ 1451101 w 2350439"/>
                      <a:gd name="connsiteY673" fmla="*/ 111620 h 2350439"/>
                      <a:gd name="connsiteX674" fmla="*/ 1451101 w 2350439"/>
                      <a:gd name="connsiteY674" fmla="*/ 6350 h 2350439"/>
                      <a:gd name="connsiteX675" fmla="*/ 1345831 w 2350439"/>
                      <a:gd name="connsiteY675" fmla="*/ 6350 h 2350439"/>
                      <a:gd name="connsiteX676" fmla="*/ 1345831 w 2350439"/>
                      <a:gd name="connsiteY676" fmla="*/ 223240 h 2350439"/>
                      <a:gd name="connsiteX677" fmla="*/ 1451101 w 2350439"/>
                      <a:gd name="connsiteY677" fmla="*/ 223240 h 2350439"/>
                      <a:gd name="connsiteX678" fmla="*/ 1451101 w 2350439"/>
                      <a:gd name="connsiteY678" fmla="*/ 117970 h 2350439"/>
                      <a:gd name="connsiteX679" fmla="*/ 1345831 w 2350439"/>
                      <a:gd name="connsiteY679" fmla="*/ 117970 h 2350439"/>
                      <a:gd name="connsiteX680" fmla="*/ 1345831 w 2350439"/>
                      <a:gd name="connsiteY680" fmla="*/ 334873 h 2350439"/>
                      <a:gd name="connsiteX681" fmla="*/ 1451101 w 2350439"/>
                      <a:gd name="connsiteY681" fmla="*/ 334873 h 2350439"/>
                      <a:gd name="connsiteX682" fmla="*/ 1451101 w 2350439"/>
                      <a:gd name="connsiteY682" fmla="*/ 229590 h 2350439"/>
                      <a:gd name="connsiteX683" fmla="*/ 1345831 w 2350439"/>
                      <a:gd name="connsiteY683" fmla="*/ 229590 h 2350439"/>
                      <a:gd name="connsiteX684" fmla="*/ 1345831 w 2350439"/>
                      <a:gd name="connsiteY684" fmla="*/ 446493 h 2350439"/>
                      <a:gd name="connsiteX685" fmla="*/ 1451101 w 2350439"/>
                      <a:gd name="connsiteY685" fmla="*/ 446493 h 2350439"/>
                      <a:gd name="connsiteX686" fmla="*/ 1451101 w 2350439"/>
                      <a:gd name="connsiteY686" fmla="*/ 341223 h 2350439"/>
                      <a:gd name="connsiteX687" fmla="*/ 1345831 w 2350439"/>
                      <a:gd name="connsiteY687" fmla="*/ 341223 h 2350439"/>
                      <a:gd name="connsiteX688" fmla="*/ 1345831 w 2350439"/>
                      <a:gd name="connsiteY688" fmla="*/ 558114 h 2350439"/>
                      <a:gd name="connsiteX689" fmla="*/ 1451101 w 2350439"/>
                      <a:gd name="connsiteY689" fmla="*/ 558114 h 2350439"/>
                      <a:gd name="connsiteX690" fmla="*/ 1451101 w 2350439"/>
                      <a:gd name="connsiteY690" fmla="*/ 452843 h 2350439"/>
                      <a:gd name="connsiteX691" fmla="*/ 1345831 w 2350439"/>
                      <a:gd name="connsiteY691" fmla="*/ 452843 h 2350439"/>
                      <a:gd name="connsiteX692" fmla="*/ 1345831 w 2350439"/>
                      <a:gd name="connsiteY692" fmla="*/ 669734 h 2350439"/>
                      <a:gd name="connsiteX693" fmla="*/ 1451101 w 2350439"/>
                      <a:gd name="connsiteY693" fmla="*/ 669734 h 2350439"/>
                      <a:gd name="connsiteX694" fmla="*/ 1451101 w 2350439"/>
                      <a:gd name="connsiteY694" fmla="*/ 564464 h 2350439"/>
                      <a:gd name="connsiteX695" fmla="*/ 1345831 w 2350439"/>
                      <a:gd name="connsiteY695" fmla="*/ 564464 h 2350439"/>
                      <a:gd name="connsiteX696" fmla="*/ 1345831 w 2350439"/>
                      <a:gd name="connsiteY696" fmla="*/ 781367 h 2350439"/>
                      <a:gd name="connsiteX697" fmla="*/ 1451101 w 2350439"/>
                      <a:gd name="connsiteY697" fmla="*/ 781367 h 2350439"/>
                      <a:gd name="connsiteX698" fmla="*/ 1451101 w 2350439"/>
                      <a:gd name="connsiteY698" fmla="*/ 676084 h 2350439"/>
                      <a:gd name="connsiteX699" fmla="*/ 1345831 w 2350439"/>
                      <a:gd name="connsiteY699" fmla="*/ 676084 h 2350439"/>
                      <a:gd name="connsiteX700" fmla="*/ 1345831 w 2350439"/>
                      <a:gd name="connsiteY700" fmla="*/ 892988 h 2350439"/>
                      <a:gd name="connsiteX701" fmla="*/ 1451101 w 2350439"/>
                      <a:gd name="connsiteY701" fmla="*/ 892988 h 2350439"/>
                      <a:gd name="connsiteX702" fmla="*/ 1451101 w 2350439"/>
                      <a:gd name="connsiteY702" fmla="*/ 787717 h 2350439"/>
                      <a:gd name="connsiteX703" fmla="*/ 1345831 w 2350439"/>
                      <a:gd name="connsiteY703" fmla="*/ 787717 h 2350439"/>
                      <a:gd name="connsiteX704" fmla="*/ 1345831 w 2350439"/>
                      <a:gd name="connsiteY704" fmla="*/ 1004608 h 2350439"/>
                      <a:gd name="connsiteX705" fmla="*/ 1451101 w 2350439"/>
                      <a:gd name="connsiteY705" fmla="*/ 1004608 h 2350439"/>
                      <a:gd name="connsiteX706" fmla="*/ 1451101 w 2350439"/>
                      <a:gd name="connsiteY706" fmla="*/ 899338 h 2350439"/>
                      <a:gd name="connsiteX707" fmla="*/ 1345831 w 2350439"/>
                      <a:gd name="connsiteY707" fmla="*/ 899338 h 2350439"/>
                      <a:gd name="connsiteX708" fmla="*/ 1345831 w 2350439"/>
                      <a:gd name="connsiteY708" fmla="*/ 1116228 h 2350439"/>
                      <a:gd name="connsiteX709" fmla="*/ 1451101 w 2350439"/>
                      <a:gd name="connsiteY709" fmla="*/ 1116228 h 2350439"/>
                      <a:gd name="connsiteX710" fmla="*/ 1451101 w 2350439"/>
                      <a:gd name="connsiteY710" fmla="*/ 1010958 h 2350439"/>
                      <a:gd name="connsiteX711" fmla="*/ 1345831 w 2350439"/>
                      <a:gd name="connsiteY711" fmla="*/ 1010958 h 2350439"/>
                      <a:gd name="connsiteX712" fmla="*/ 1345831 w 2350439"/>
                      <a:gd name="connsiteY712" fmla="*/ 1227861 h 2350439"/>
                      <a:gd name="connsiteX713" fmla="*/ 1451101 w 2350439"/>
                      <a:gd name="connsiteY713" fmla="*/ 1227861 h 2350439"/>
                      <a:gd name="connsiteX714" fmla="*/ 1451101 w 2350439"/>
                      <a:gd name="connsiteY714" fmla="*/ 1122578 h 2350439"/>
                      <a:gd name="connsiteX715" fmla="*/ 1345831 w 2350439"/>
                      <a:gd name="connsiteY715" fmla="*/ 1122578 h 2350439"/>
                      <a:gd name="connsiteX716" fmla="*/ 1345831 w 2350439"/>
                      <a:gd name="connsiteY716" fmla="*/ 1339481 h 2350439"/>
                      <a:gd name="connsiteX717" fmla="*/ 1451101 w 2350439"/>
                      <a:gd name="connsiteY717" fmla="*/ 1339481 h 2350439"/>
                      <a:gd name="connsiteX718" fmla="*/ 1451101 w 2350439"/>
                      <a:gd name="connsiteY718" fmla="*/ 1234211 h 2350439"/>
                      <a:gd name="connsiteX719" fmla="*/ 1345831 w 2350439"/>
                      <a:gd name="connsiteY719" fmla="*/ 1234211 h 2350439"/>
                      <a:gd name="connsiteX720" fmla="*/ 1345831 w 2350439"/>
                      <a:gd name="connsiteY720" fmla="*/ 1451102 h 2350439"/>
                      <a:gd name="connsiteX721" fmla="*/ 1451101 w 2350439"/>
                      <a:gd name="connsiteY721" fmla="*/ 1451102 h 2350439"/>
                      <a:gd name="connsiteX722" fmla="*/ 1451101 w 2350439"/>
                      <a:gd name="connsiteY722" fmla="*/ 1345831 h 2350439"/>
                      <a:gd name="connsiteX723" fmla="*/ 1345831 w 2350439"/>
                      <a:gd name="connsiteY723" fmla="*/ 1345831 h 2350439"/>
                      <a:gd name="connsiteX724" fmla="*/ 1345831 w 2350439"/>
                      <a:gd name="connsiteY724" fmla="*/ 1562735 h 2350439"/>
                      <a:gd name="connsiteX725" fmla="*/ 1451101 w 2350439"/>
                      <a:gd name="connsiteY725" fmla="*/ 1562735 h 2350439"/>
                      <a:gd name="connsiteX726" fmla="*/ 1451101 w 2350439"/>
                      <a:gd name="connsiteY726" fmla="*/ 1457452 h 2350439"/>
                      <a:gd name="connsiteX727" fmla="*/ 1345831 w 2350439"/>
                      <a:gd name="connsiteY727" fmla="*/ 1457452 h 2350439"/>
                      <a:gd name="connsiteX728" fmla="*/ 1345831 w 2350439"/>
                      <a:gd name="connsiteY728" fmla="*/ 1674355 h 2350439"/>
                      <a:gd name="connsiteX729" fmla="*/ 1451101 w 2350439"/>
                      <a:gd name="connsiteY729" fmla="*/ 1674355 h 2350439"/>
                      <a:gd name="connsiteX730" fmla="*/ 1451101 w 2350439"/>
                      <a:gd name="connsiteY730" fmla="*/ 1569085 h 2350439"/>
                      <a:gd name="connsiteX731" fmla="*/ 1345831 w 2350439"/>
                      <a:gd name="connsiteY731" fmla="*/ 1569085 h 2350439"/>
                      <a:gd name="connsiteX732" fmla="*/ 1345831 w 2350439"/>
                      <a:gd name="connsiteY732" fmla="*/ 1785975 h 2350439"/>
                      <a:gd name="connsiteX733" fmla="*/ 1451101 w 2350439"/>
                      <a:gd name="connsiteY733" fmla="*/ 1785975 h 2350439"/>
                      <a:gd name="connsiteX734" fmla="*/ 1451101 w 2350439"/>
                      <a:gd name="connsiteY734" fmla="*/ 1680705 h 2350439"/>
                      <a:gd name="connsiteX735" fmla="*/ 1345831 w 2350439"/>
                      <a:gd name="connsiteY735" fmla="*/ 1680705 h 2350439"/>
                      <a:gd name="connsiteX736" fmla="*/ 1345831 w 2350439"/>
                      <a:gd name="connsiteY736" fmla="*/ 1897596 h 2350439"/>
                      <a:gd name="connsiteX737" fmla="*/ 1451101 w 2350439"/>
                      <a:gd name="connsiteY737" fmla="*/ 1897596 h 2350439"/>
                      <a:gd name="connsiteX738" fmla="*/ 1451101 w 2350439"/>
                      <a:gd name="connsiteY738" fmla="*/ 1792325 h 2350439"/>
                      <a:gd name="connsiteX739" fmla="*/ 1345831 w 2350439"/>
                      <a:gd name="connsiteY739" fmla="*/ 1792325 h 2350439"/>
                      <a:gd name="connsiteX740" fmla="*/ 1345831 w 2350439"/>
                      <a:gd name="connsiteY740" fmla="*/ 2009229 h 2350439"/>
                      <a:gd name="connsiteX741" fmla="*/ 1451101 w 2350439"/>
                      <a:gd name="connsiteY741" fmla="*/ 2009229 h 2350439"/>
                      <a:gd name="connsiteX742" fmla="*/ 1451101 w 2350439"/>
                      <a:gd name="connsiteY742" fmla="*/ 1903946 h 2350439"/>
                      <a:gd name="connsiteX743" fmla="*/ 1345831 w 2350439"/>
                      <a:gd name="connsiteY743" fmla="*/ 1903946 h 2350439"/>
                      <a:gd name="connsiteX744" fmla="*/ 1345831 w 2350439"/>
                      <a:gd name="connsiteY744" fmla="*/ 2120849 h 2350439"/>
                      <a:gd name="connsiteX745" fmla="*/ 1451101 w 2350439"/>
                      <a:gd name="connsiteY745" fmla="*/ 2120849 h 2350439"/>
                      <a:gd name="connsiteX746" fmla="*/ 1451101 w 2350439"/>
                      <a:gd name="connsiteY746" fmla="*/ 2015579 h 2350439"/>
                      <a:gd name="connsiteX747" fmla="*/ 1345831 w 2350439"/>
                      <a:gd name="connsiteY747" fmla="*/ 2015579 h 2350439"/>
                      <a:gd name="connsiteX748" fmla="*/ 1345831 w 2350439"/>
                      <a:gd name="connsiteY748" fmla="*/ 2232469 h 2350439"/>
                      <a:gd name="connsiteX749" fmla="*/ 1451101 w 2350439"/>
                      <a:gd name="connsiteY749" fmla="*/ 2232469 h 2350439"/>
                      <a:gd name="connsiteX750" fmla="*/ 1451101 w 2350439"/>
                      <a:gd name="connsiteY750" fmla="*/ 2127199 h 2350439"/>
                      <a:gd name="connsiteX751" fmla="*/ 1345831 w 2350439"/>
                      <a:gd name="connsiteY751" fmla="*/ 2127199 h 2350439"/>
                      <a:gd name="connsiteX752" fmla="*/ 1345831 w 2350439"/>
                      <a:gd name="connsiteY752" fmla="*/ 2344089 h 2350439"/>
                      <a:gd name="connsiteX753" fmla="*/ 1451101 w 2350439"/>
                      <a:gd name="connsiteY753" fmla="*/ 2344089 h 2350439"/>
                      <a:gd name="connsiteX754" fmla="*/ 1451101 w 2350439"/>
                      <a:gd name="connsiteY754" fmla="*/ 2238819 h 2350439"/>
                      <a:gd name="connsiteX755" fmla="*/ 1345831 w 2350439"/>
                      <a:gd name="connsiteY755" fmla="*/ 2238819 h 2350439"/>
                      <a:gd name="connsiteX756" fmla="*/ 1234211 w 2350439"/>
                      <a:gd name="connsiteY756" fmla="*/ 111620 h 2350439"/>
                      <a:gd name="connsiteX757" fmla="*/ 1339481 w 2350439"/>
                      <a:gd name="connsiteY757" fmla="*/ 111620 h 2350439"/>
                      <a:gd name="connsiteX758" fmla="*/ 1339481 w 2350439"/>
                      <a:gd name="connsiteY758" fmla="*/ 6350 h 2350439"/>
                      <a:gd name="connsiteX759" fmla="*/ 1234211 w 2350439"/>
                      <a:gd name="connsiteY759" fmla="*/ 6350 h 2350439"/>
                      <a:gd name="connsiteX760" fmla="*/ 1234211 w 2350439"/>
                      <a:gd name="connsiteY760" fmla="*/ 223240 h 2350439"/>
                      <a:gd name="connsiteX761" fmla="*/ 1339481 w 2350439"/>
                      <a:gd name="connsiteY761" fmla="*/ 223240 h 2350439"/>
                      <a:gd name="connsiteX762" fmla="*/ 1339481 w 2350439"/>
                      <a:gd name="connsiteY762" fmla="*/ 117970 h 2350439"/>
                      <a:gd name="connsiteX763" fmla="*/ 1234211 w 2350439"/>
                      <a:gd name="connsiteY763" fmla="*/ 117970 h 2350439"/>
                      <a:gd name="connsiteX764" fmla="*/ 1234211 w 2350439"/>
                      <a:gd name="connsiteY764" fmla="*/ 334873 h 2350439"/>
                      <a:gd name="connsiteX765" fmla="*/ 1339481 w 2350439"/>
                      <a:gd name="connsiteY765" fmla="*/ 334873 h 2350439"/>
                      <a:gd name="connsiteX766" fmla="*/ 1339481 w 2350439"/>
                      <a:gd name="connsiteY766" fmla="*/ 229590 h 2350439"/>
                      <a:gd name="connsiteX767" fmla="*/ 1234211 w 2350439"/>
                      <a:gd name="connsiteY767" fmla="*/ 229590 h 2350439"/>
                      <a:gd name="connsiteX768" fmla="*/ 1234211 w 2350439"/>
                      <a:gd name="connsiteY768" fmla="*/ 446493 h 2350439"/>
                      <a:gd name="connsiteX769" fmla="*/ 1339481 w 2350439"/>
                      <a:gd name="connsiteY769" fmla="*/ 446493 h 2350439"/>
                      <a:gd name="connsiteX770" fmla="*/ 1339481 w 2350439"/>
                      <a:gd name="connsiteY770" fmla="*/ 341223 h 2350439"/>
                      <a:gd name="connsiteX771" fmla="*/ 1234211 w 2350439"/>
                      <a:gd name="connsiteY771" fmla="*/ 341223 h 2350439"/>
                      <a:gd name="connsiteX772" fmla="*/ 1234211 w 2350439"/>
                      <a:gd name="connsiteY772" fmla="*/ 558114 h 2350439"/>
                      <a:gd name="connsiteX773" fmla="*/ 1339481 w 2350439"/>
                      <a:gd name="connsiteY773" fmla="*/ 558114 h 2350439"/>
                      <a:gd name="connsiteX774" fmla="*/ 1339481 w 2350439"/>
                      <a:gd name="connsiteY774" fmla="*/ 452843 h 2350439"/>
                      <a:gd name="connsiteX775" fmla="*/ 1234211 w 2350439"/>
                      <a:gd name="connsiteY775" fmla="*/ 452843 h 2350439"/>
                      <a:gd name="connsiteX776" fmla="*/ 1234211 w 2350439"/>
                      <a:gd name="connsiteY776" fmla="*/ 669734 h 2350439"/>
                      <a:gd name="connsiteX777" fmla="*/ 1339481 w 2350439"/>
                      <a:gd name="connsiteY777" fmla="*/ 669734 h 2350439"/>
                      <a:gd name="connsiteX778" fmla="*/ 1339481 w 2350439"/>
                      <a:gd name="connsiteY778" fmla="*/ 564464 h 2350439"/>
                      <a:gd name="connsiteX779" fmla="*/ 1234211 w 2350439"/>
                      <a:gd name="connsiteY779" fmla="*/ 564464 h 2350439"/>
                      <a:gd name="connsiteX780" fmla="*/ 1234211 w 2350439"/>
                      <a:gd name="connsiteY780" fmla="*/ 781367 h 2350439"/>
                      <a:gd name="connsiteX781" fmla="*/ 1339481 w 2350439"/>
                      <a:gd name="connsiteY781" fmla="*/ 781367 h 2350439"/>
                      <a:gd name="connsiteX782" fmla="*/ 1339481 w 2350439"/>
                      <a:gd name="connsiteY782" fmla="*/ 676084 h 2350439"/>
                      <a:gd name="connsiteX783" fmla="*/ 1234211 w 2350439"/>
                      <a:gd name="connsiteY783" fmla="*/ 676084 h 2350439"/>
                      <a:gd name="connsiteX784" fmla="*/ 1234211 w 2350439"/>
                      <a:gd name="connsiteY784" fmla="*/ 892988 h 2350439"/>
                      <a:gd name="connsiteX785" fmla="*/ 1339481 w 2350439"/>
                      <a:gd name="connsiteY785" fmla="*/ 892988 h 2350439"/>
                      <a:gd name="connsiteX786" fmla="*/ 1339481 w 2350439"/>
                      <a:gd name="connsiteY786" fmla="*/ 787717 h 2350439"/>
                      <a:gd name="connsiteX787" fmla="*/ 1234211 w 2350439"/>
                      <a:gd name="connsiteY787" fmla="*/ 787717 h 2350439"/>
                      <a:gd name="connsiteX788" fmla="*/ 1234211 w 2350439"/>
                      <a:gd name="connsiteY788" fmla="*/ 1004608 h 2350439"/>
                      <a:gd name="connsiteX789" fmla="*/ 1339481 w 2350439"/>
                      <a:gd name="connsiteY789" fmla="*/ 1004608 h 2350439"/>
                      <a:gd name="connsiteX790" fmla="*/ 1339481 w 2350439"/>
                      <a:gd name="connsiteY790" fmla="*/ 899338 h 2350439"/>
                      <a:gd name="connsiteX791" fmla="*/ 1234211 w 2350439"/>
                      <a:gd name="connsiteY791" fmla="*/ 899338 h 2350439"/>
                      <a:gd name="connsiteX792" fmla="*/ 1234211 w 2350439"/>
                      <a:gd name="connsiteY792" fmla="*/ 1116228 h 2350439"/>
                      <a:gd name="connsiteX793" fmla="*/ 1339481 w 2350439"/>
                      <a:gd name="connsiteY793" fmla="*/ 1116228 h 2350439"/>
                      <a:gd name="connsiteX794" fmla="*/ 1339481 w 2350439"/>
                      <a:gd name="connsiteY794" fmla="*/ 1010958 h 2350439"/>
                      <a:gd name="connsiteX795" fmla="*/ 1234211 w 2350439"/>
                      <a:gd name="connsiteY795" fmla="*/ 1010958 h 2350439"/>
                      <a:gd name="connsiteX796" fmla="*/ 1234211 w 2350439"/>
                      <a:gd name="connsiteY796" fmla="*/ 1227861 h 2350439"/>
                      <a:gd name="connsiteX797" fmla="*/ 1339481 w 2350439"/>
                      <a:gd name="connsiteY797" fmla="*/ 1227861 h 2350439"/>
                      <a:gd name="connsiteX798" fmla="*/ 1339481 w 2350439"/>
                      <a:gd name="connsiteY798" fmla="*/ 1122578 h 2350439"/>
                      <a:gd name="connsiteX799" fmla="*/ 1234211 w 2350439"/>
                      <a:gd name="connsiteY799" fmla="*/ 1122578 h 2350439"/>
                      <a:gd name="connsiteX800" fmla="*/ 1234211 w 2350439"/>
                      <a:gd name="connsiteY800" fmla="*/ 1339481 h 2350439"/>
                      <a:gd name="connsiteX801" fmla="*/ 1339481 w 2350439"/>
                      <a:gd name="connsiteY801" fmla="*/ 1339481 h 2350439"/>
                      <a:gd name="connsiteX802" fmla="*/ 1339481 w 2350439"/>
                      <a:gd name="connsiteY802" fmla="*/ 1234211 h 2350439"/>
                      <a:gd name="connsiteX803" fmla="*/ 1234211 w 2350439"/>
                      <a:gd name="connsiteY803" fmla="*/ 1234211 h 2350439"/>
                      <a:gd name="connsiteX804" fmla="*/ 1234211 w 2350439"/>
                      <a:gd name="connsiteY804" fmla="*/ 1451102 h 2350439"/>
                      <a:gd name="connsiteX805" fmla="*/ 1339481 w 2350439"/>
                      <a:gd name="connsiteY805" fmla="*/ 1451102 h 2350439"/>
                      <a:gd name="connsiteX806" fmla="*/ 1339481 w 2350439"/>
                      <a:gd name="connsiteY806" fmla="*/ 1345831 h 2350439"/>
                      <a:gd name="connsiteX807" fmla="*/ 1234211 w 2350439"/>
                      <a:gd name="connsiteY807" fmla="*/ 1345831 h 2350439"/>
                      <a:gd name="connsiteX808" fmla="*/ 1234211 w 2350439"/>
                      <a:gd name="connsiteY808" fmla="*/ 1562735 h 2350439"/>
                      <a:gd name="connsiteX809" fmla="*/ 1339481 w 2350439"/>
                      <a:gd name="connsiteY809" fmla="*/ 1562735 h 2350439"/>
                      <a:gd name="connsiteX810" fmla="*/ 1339481 w 2350439"/>
                      <a:gd name="connsiteY810" fmla="*/ 1457452 h 2350439"/>
                      <a:gd name="connsiteX811" fmla="*/ 1234211 w 2350439"/>
                      <a:gd name="connsiteY811" fmla="*/ 1457452 h 2350439"/>
                      <a:gd name="connsiteX812" fmla="*/ 1234211 w 2350439"/>
                      <a:gd name="connsiteY812" fmla="*/ 1674355 h 2350439"/>
                      <a:gd name="connsiteX813" fmla="*/ 1339481 w 2350439"/>
                      <a:gd name="connsiteY813" fmla="*/ 1674355 h 2350439"/>
                      <a:gd name="connsiteX814" fmla="*/ 1339481 w 2350439"/>
                      <a:gd name="connsiteY814" fmla="*/ 1569085 h 2350439"/>
                      <a:gd name="connsiteX815" fmla="*/ 1234211 w 2350439"/>
                      <a:gd name="connsiteY815" fmla="*/ 1569085 h 2350439"/>
                      <a:gd name="connsiteX816" fmla="*/ 1234211 w 2350439"/>
                      <a:gd name="connsiteY816" fmla="*/ 1785975 h 2350439"/>
                      <a:gd name="connsiteX817" fmla="*/ 1339481 w 2350439"/>
                      <a:gd name="connsiteY817" fmla="*/ 1785975 h 2350439"/>
                      <a:gd name="connsiteX818" fmla="*/ 1339481 w 2350439"/>
                      <a:gd name="connsiteY818" fmla="*/ 1680705 h 2350439"/>
                      <a:gd name="connsiteX819" fmla="*/ 1234211 w 2350439"/>
                      <a:gd name="connsiteY819" fmla="*/ 1680705 h 2350439"/>
                      <a:gd name="connsiteX820" fmla="*/ 1234211 w 2350439"/>
                      <a:gd name="connsiteY820" fmla="*/ 1897596 h 2350439"/>
                      <a:gd name="connsiteX821" fmla="*/ 1339481 w 2350439"/>
                      <a:gd name="connsiteY821" fmla="*/ 1897596 h 2350439"/>
                      <a:gd name="connsiteX822" fmla="*/ 1339481 w 2350439"/>
                      <a:gd name="connsiteY822" fmla="*/ 1792325 h 2350439"/>
                      <a:gd name="connsiteX823" fmla="*/ 1234211 w 2350439"/>
                      <a:gd name="connsiteY823" fmla="*/ 1792325 h 2350439"/>
                      <a:gd name="connsiteX824" fmla="*/ 1234211 w 2350439"/>
                      <a:gd name="connsiteY824" fmla="*/ 2009229 h 2350439"/>
                      <a:gd name="connsiteX825" fmla="*/ 1339481 w 2350439"/>
                      <a:gd name="connsiteY825" fmla="*/ 2009229 h 2350439"/>
                      <a:gd name="connsiteX826" fmla="*/ 1339481 w 2350439"/>
                      <a:gd name="connsiteY826" fmla="*/ 1903946 h 2350439"/>
                      <a:gd name="connsiteX827" fmla="*/ 1234211 w 2350439"/>
                      <a:gd name="connsiteY827" fmla="*/ 1903946 h 2350439"/>
                      <a:gd name="connsiteX828" fmla="*/ 1234211 w 2350439"/>
                      <a:gd name="connsiteY828" fmla="*/ 2120849 h 2350439"/>
                      <a:gd name="connsiteX829" fmla="*/ 1339481 w 2350439"/>
                      <a:gd name="connsiteY829" fmla="*/ 2120849 h 2350439"/>
                      <a:gd name="connsiteX830" fmla="*/ 1339481 w 2350439"/>
                      <a:gd name="connsiteY830" fmla="*/ 2015579 h 2350439"/>
                      <a:gd name="connsiteX831" fmla="*/ 1234211 w 2350439"/>
                      <a:gd name="connsiteY831" fmla="*/ 2015579 h 2350439"/>
                      <a:gd name="connsiteX832" fmla="*/ 1234211 w 2350439"/>
                      <a:gd name="connsiteY832" fmla="*/ 2232469 h 2350439"/>
                      <a:gd name="connsiteX833" fmla="*/ 1339481 w 2350439"/>
                      <a:gd name="connsiteY833" fmla="*/ 2232469 h 2350439"/>
                      <a:gd name="connsiteX834" fmla="*/ 1339481 w 2350439"/>
                      <a:gd name="connsiteY834" fmla="*/ 2127199 h 2350439"/>
                      <a:gd name="connsiteX835" fmla="*/ 1234211 w 2350439"/>
                      <a:gd name="connsiteY835" fmla="*/ 2127199 h 2350439"/>
                      <a:gd name="connsiteX836" fmla="*/ 1234211 w 2350439"/>
                      <a:gd name="connsiteY836" fmla="*/ 2344089 h 2350439"/>
                      <a:gd name="connsiteX837" fmla="*/ 1339481 w 2350439"/>
                      <a:gd name="connsiteY837" fmla="*/ 2344089 h 2350439"/>
                      <a:gd name="connsiteX838" fmla="*/ 1339481 w 2350439"/>
                      <a:gd name="connsiteY838" fmla="*/ 2238819 h 2350439"/>
                      <a:gd name="connsiteX839" fmla="*/ 1234211 w 2350439"/>
                      <a:gd name="connsiteY839" fmla="*/ 2238819 h 2350439"/>
                      <a:gd name="connsiteX840" fmla="*/ 1122578 w 2350439"/>
                      <a:gd name="connsiteY840" fmla="*/ 111620 h 2350439"/>
                      <a:gd name="connsiteX841" fmla="*/ 1227861 w 2350439"/>
                      <a:gd name="connsiteY841" fmla="*/ 111620 h 2350439"/>
                      <a:gd name="connsiteX842" fmla="*/ 1227861 w 2350439"/>
                      <a:gd name="connsiteY842" fmla="*/ 6350 h 2350439"/>
                      <a:gd name="connsiteX843" fmla="*/ 1122578 w 2350439"/>
                      <a:gd name="connsiteY843" fmla="*/ 6350 h 2350439"/>
                      <a:gd name="connsiteX844" fmla="*/ 1122578 w 2350439"/>
                      <a:gd name="connsiteY844" fmla="*/ 223240 h 2350439"/>
                      <a:gd name="connsiteX845" fmla="*/ 1227861 w 2350439"/>
                      <a:gd name="connsiteY845" fmla="*/ 223240 h 2350439"/>
                      <a:gd name="connsiteX846" fmla="*/ 1227861 w 2350439"/>
                      <a:gd name="connsiteY846" fmla="*/ 117970 h 2350439"/>
                      <a:gd name="connsiteX847" fmla="*/ 1122578 w 2350439"/>
                      <a:gd name="connsiteY847" fmla="*/ 117970 h 2350439"/>
                      <a:gd name="connsiteX848" fmla="*/ 1122578 w 2350439"/>
                      <a:gd name="connsiteY848" fmla="*/ 334873 h 2350439"/>
                      <a:gd name="connsiteX849" fmla="*/ 1227861 w 2350439"/>
                      <a:gd name="connsiteY849" fmla="*/ 334873 h 2350439"/>
                      <a:gd name="connsiteX850" fmla="*/ 1227861 w 2350439"/>
                      <a:gd name="connsiteY850" fmla="*/ 229590 h 2350439"/>
                      <a:gd name="connsiteX851" fmla="*/ 1122578 w 2350439"/>
                      <a:gd name="connsiteY851" fmla="*/ 229590 h 2350439"/>
                      <a:gd name="connsiteX852" fmla="*/ 1122578 w 2350439"/>
                      <a:gd name="connsiteY852" fmla="*/ 446493 h 2350439"/>
                      <a:gd name="connsiteX853" fmla="*/ 1227861 w 2350439"/>
                      <a:gd name="connsiteY853" fmla="*/ 446493 h 2350439"/>
                      <a:gd name="connsiteX854" fmla="*/ 1227861 w 2350439"/>
                      <a:gd name="connsiteY854" fmla="*/ 341223 h 2350439"/>
                      <a:gd name="connsiteX855" fmla="*/ 1122578 w 2350439"/>
                      <a:gd name="connsiteY855" fmla="*/ 341223 h 2350439"/>
                      <a:gd name="connsiteX856" fmla="*/ 1122578 w 2350439"/>
                      <a:gd name="connsiteY856" fmla="*/ 558114 h 2350439"/>
                      <a:gd name="connsiteX857" fmla="*/ 1227861 w 2350439"/>
                      <a:gd name="connsiteY857" fmla="*/ 558114 h 2350439"/>
                      <a:gd name="connsiteX858" fmla="*/ 1227861 w 2350439"/>
                      <a:gd name="connsiteY858" fmla="*/ 452843 h 2350439"/>
                      <a:gd name="connsiteX859" fmla="*/ 1122578 w 2350439"/>
                      <a:gd name="connsiteY859" fmla="*/ 452843 h 2350439"/>
                      <a:gd name="connsiteX860" fmla="*/ 1122578 w 2350439"/>
                      <a:gd name="connsiteY860" fmla="*/ 669734 h 2350439"/>
                      <a:gd name="connsiteX861" fmla="*/ 1227861 w 2350439"/>
                      <a:gd name="connsiteY861" fmla="*/ 669734 h 2350439"/>
                      <a:gd name="connsiteX862" fmla="*/ 1227861 w 2350439"/>
                      <a:gd name="connsiteY862" fmla="*/ 564464 h 2350439"/>
                      <a:gd name="connsiteX863" fmla="*/ 1122578 w 2350439"/>
                      <a:gd name="connsiteY863" fmla="*/ 564464 h 2350439"/>
                      <a:gd name="connsiteX864" fmla="*/ 1122578 w 2350439"/>
                      <a:gd name="connsiteY864" fmla="*/ 781367 h 2350439"/>
                      <a:gd name="connsiteX865" fmla="*/ 1227861 w 2350439"/>
                      <a:gd name="connsiteY865" fmla="*/ 781367 h 2350439"/>
                      <a:gd name="connsiteX866" fmla="*/ 1227861 w 2350439"/>
                      <a:gd name="connsiteY866" fmla="*/ 676084 h 2350439"/>
                      <a:gd name="connsiteX867" fmla="*/ 1122578 w 2350439"/>
                      <a:gd name="connsiteY867" fmla="*/ 676084 h 2350439"/>
                      <a:gd name="connsiteX868" fmla="*/ 1122578 w 2350439"/>
                      <a:gd name="connsiteY868" fmla="*/ 892988 h 2350439"/>
                      <a:gd name="connsiteX869" fmla="*/ 1227861 w 2350439"/>
                      <a:gd name="connsiteY869" fmla="*/ 892988 h 2350439"/>
                      <a:gd name="connsiteX870" fmla="*/ 1227861 w 2350439"/>
                      <a:gd name="connsiteY870" fmla="*/ 787717 h 2350439"/>
                      <a:gd name="connsiteX871" fmla="*/ 1122578 w 2350439"/>
                      <a:gd name="connsiteY871" fmla="*/ 787717 h 2350439"/>
                      <a:gd name="connsiteX872" fmla="*/ 1122578 w 2350439"/>
                      <a:gd name="connsiteY872" fmla="*/ 1004608 h 2350439"/>
                      <a:gd name="connsiteX873" fmla="*/ 1227861 w 2350439"/>
                      <a:gd name="connsiteY873" fmla="*/ 1004608 h 2350439"/>
                      <a:gd name="connsiteX874" fmla="*/ 1227861 w 2350439"/>
                      <a:gd name="connsiteY874" fmla="*/ 899338 h 2350439"/>
                      <a:gd name="connsiteX875" fmla="*/ 1122578 w 2350439"/>
                      <a:gd name="connsiteY875" fmla="*/ 899338 h 2350439"/>
                      <a:gd name="connsiteX876" fmla="*/ 1122578 w 2350439"/>
                      <a:gd name="connsiteY876" fmla="*/ 1116228 h 2350439"/>
                      <a:gd name="connsiteX877" fmla="*/ 1227861 w 2350439"/>
                      <a:gd name="connsiteY877" fmla="*/ 1116228 h 2350439"/>
                      <a:gd name="connsiteX878" fmla="*/ 1227861 w 2350439"/>
                      <a:gd name="connsiteY878" fmla="*/ 1010958 h 2350439"/>
                      <a:gd name="connsiteX879" fmla="*/ 1122578 w 2350439"/>
                      <a:gd name="connsiteY879" fmla="*/ 1010958 h 2350439"/>
                      <a:gd name="connsiteX880" fmla="*/ 1122578 w 2350439"/>
                      <a:gd name="connsiteY880" fmla="*/ 1227861 h 2350439"/>
                      <a:gd name="connsiteX881" fmla="*/ 1227861 w 2350439"/>
                      <a:gd name="connsiteY881" fmla="*/ 1227861 h 2350439"/>
                      <a:gd name="connsiteX882" fmla="*/ 1227861 w 2350439"/>
                      <a:gd name="connsiteY882" fmla="*/ 1122578 h 2350439"/>
                      <a:gd name="connsiteX883" fmla="*/ 1122578 w 2350439"/>
                      <a:gd name="connsiteY883" fmla="*/ 1122578 h 2350439"/>
                      <a:gd name="connsiteX884" fmla="*/ 1122578 w 2350439"/>
                      <a:gd name="connsiteY884" fmla="*/ 1339481 h 2350439"/>
                      <a:gd name="connsiteX885" fmla="*/ 1227861 w 2350439"/>
                      <a:gd name="connsiteY885" fmla="*/ 1339481 h 2350439"/>
                      <a:gd name="connsiteX886" fmla="*/ 1227861 w 2350439"/>
                      <a:gd name="connsiteY886" fmla="*/ 1234211 h 2350439"/>
                      <a:gd name="connsiteX887" fmla="*/ 1122578 w 2350439"/>
                      <a:gd name="connsiteY887" fmla="*/ 1234211 h 2350439"/>
                      <a:gd name="connsiteX888" fmla="*/ 1122578 w 2350439"/>
                      <a:gd name="connsiteY888" fmla="*/ 1451102 h 2350439"/>
                      <a:gd name="connsiteX889" fmla="*/ 1227861 w 2350439"/>
                      <a:gd name="connsiteY889" fmla="*/ 1451102 h 2350439"/>
                      <a:gd name="connsiteX890" fmla="*/ 1227861 w 2350439"/>
                      <a:gd name="connsiteY890" fmla="*/ 1345831 h 2350439"/>
                      <a:gd name="connsiteX891" fmla="*/ 1122578 w 2350439"/>
                      <a:gd name="connsiteY891" fmla="*/ 1345831 h 2350439"/>
                      <a:gd name="connsiteX892" fmla="*/ 1122578 w 2350439"/>
                      <a:gd name="connsiteY892" fmla="*/ 1562735 h 2350439"/>
                      <a:gd name="connsiteX893" fmla="*/ 1227861 w 2350439"/>
                      <a:gd name="connsiteY893" fmla="*/ 1562735 h 2350439"/>
                      <a:gd name="connsiteX894" fmla="*/ 1227861 w 2350439"/>
                      <a:gd name="connsiteY894" fmla="*/ 1457452 h 2350439"/>
                      <a:gd name="connsiteX895" fmla="*/ 1122578 w 2350439"/>
                      <a:gd name="connsiteY895" fmla="*/ 1457452 h 2350439"/>
                      <a:gd name="connsiteX896" fmla="*/ 1122578 w 2350439"/>
                      <a:gd name="connsiteY896" fmla="*/ 1674355 h 2350439"/>
                      <a:gd name="connsiteX897" fmla="*/ 1227861 w 2350439"/>
                      <a:gd name="connsiteY897" fmla="*/ 1674355 h 2350439"/>
                      <a:gd name="connsiteX898" fmla="*/ 1227861 w 2350439"/>
                      <a:gd name="connsiteY898" fmla="*/ 1569085 h 2350439"/>
                      <a:gd name="connsiteX899" fmla="*/ 1122578 w 2350439"/>
                      <a:gd name="connsiteY899" fmla="*/ 1569085 h 2350439"/>
                      <a:gd name="connsiteX900" fmla="*/ 1122578 w 2350439"/>
                      <a:gd name="connsiteY900" fmla="*/ 1785975 h 2350439"/>
                      <a:gd name="connsiteX901" fmla="*/ 1227861 w 2350439"/>
                      <a:gd name="connsiteY901" fmla="*/ 1785975 h 2350439"/>
                      <a:gd name="connsiteX902" fmla="*/ 1227861 w 2350439"/>
                      <a:gd name="connsiteY902" fmla="*/ 1680705 h 2350439"/>
                      <a:gd name="connsiteX903" fmla="*/ 1122578 w 2350439"/>
                      <a:gd name="connsiteY903" fmla="*/ 1680705 h 2350439"/>
                      <a:gd name="connsiteX904" fmla="*/ 1122578 w 2350439"/>
                      <a:gd name="connsiteY904" fmla="*/ 1897596 h 2350439"/>
                      <a:gd name="connsiteX905" fmla="*/ 1227861 w 2350439"/>
                      <a:gd name="connsiteY905" fmla="*/ 1897596 h 2350439"/>
                      <a:gd name="connsiteX906" fmla="*/ 1227861 w 2350439"/>
                      <a:gd name="connsiteY906" fmla="*/ 1792325 h 2350439"/>
                      <a:gd name="connsiteX907" fmla="*/ 1122578 w 2350439"/>
                      <a:gd name="connsiteY907" fmla="*/ 1792325 h 2350439"/>
                      <a:gd name="connsiteX908" fmla="*/ 1122578 w 2350439"/>
                      <a:gd name="connsiteY908" fmla="*/ 2009229 h 2350439"/>
                      <a:gd name="connsiteX909" fmla="*/ 1227861 w 2350439"/>
                      <a:gd name="connsiteY909" fmla="*/ 2009229 h 2350439"/>
                      <a:gd name="connsiteX910" fmla="*/ 1227861 w 2350439"/>
                      <a:gd name="connsiteY910" fmla="*/ 1903946 h 2350439"/>
                      <a:gd name="connsiteX911" fmla="*/ 1122578 w 2350439"/>
                      <a:gd name="connsiteY911" fmla="*/ 1903946 h 2350439"/>
                      <a:gd name="connsiteX912" fmla="*/ 1122578 w 2350439"/>
                      <a:gd name="connsiteY912" fmla="*/ 2120849 h 2350439"/>
                      <a:gd name="connsiteX913" fmla="*/ 1227861 w 2350439"/>
                      <a:gd name="connsiteY913" fmla="*/ 2120849 h 2350439"/>
                      <a:gd name="connsiteX914" fmla="*/ 1227861 w 2350439"/>
                      <a:gd name="connsiteY914" fmla="*/ 2015579 h 2350439"/>
                      <a:gd name="connsiteX915" fmla="*/ 1122578 w 2350439"/>
                      <a:gd name="connsiteY915" fmla="*/ 2015579 h 2350439"/>
                      <a:gd name="connsiteX916" fmla="*/ 1122578 w 2350439"/>
                      <a:gd name="connsiteY916" fmla="*/ 2232469 h 2350439"/>
                      <a:gd name="connsiteX917" fmla="*/ 1227861 w 2350439"/>
                      <a:gd name="connsiteY917" fmla="*/ 2232469 h 2350439"/>
                      <a:gd name="connsiteX918" fmla="*/ 1227861 w 2350439"/>
                      <a:gd name="connsiteY918" fmla="*/ 2127199 h 2350439"/>
                      <a:gd name="connsiteX919" fmla="*/ 1122578 w 2350439"/>
                      <a:gd name="connsiteY919" fmla="*/ 2127199 h 2350439"/>
                      <a:gd name="connsiteX920" fmla="*/ 1122578 w 2350439"/>
                      <a:gd name="connsiteY920" fmla="*/ 2344089 h 2350439"/>
                      <a:gd name="connsiteX921" fmla="*/ 1227861 w 2350439"/>
                      <a:gd name="connsiteY921" fmla="*/ 2344089 h 2350439"/>
                      <a:gd name="connsiteX922" fmla="*/ 1227861 w 2350439"/>
                      <a:gd name="connsiteY922" fmla="*/ 2238819 h 2350439"/>
                      <a:gd name="connsiteX923" fmla="*/ 1122578 w 2350439"/>
                      <a:gd name="connsiteY923" fmla="*/ 2238819 h 2350439"/>
                      <a:gd name="connsiteX924" fmla="*/ 1010958 w 2350439"/>
                      <a:gd name="connsiteY924" fmla="*/ 111620 h 2350439"/>
                      <a:gd name="connsiteX925" fmla="*/ 1116228 w 2350439"/>
                      <a:gd name="connsiteY925" fmla="*/ 111620 h 2350439"/>
                      <a:gd name="connsiteX926" fmla="*/ 1116228 w 2350439"/>
                      <a:gd name="connsiteY926" fmla="*/ 6350 h 2350439"/>
                      <a:gd name="connsiteX927" fmla="*/ 1010958 w 2350439"/>
                      <a:gd name="connsiteY927" fmla="*/ 6350 h 2350439"/>
                      <a:gd name="connsiteX928" fmla="*/ 1010958 w 2350439"/>
                      <a:gd name="connsiteY928" fmla="*/ 223240 h 2350439"/>
                      <a:gd name="connsiteX929" fmla="*/ 1116228 w 2350439"/>
                      <a:gd name="connsiteY929" fmla="*/ 223240 h 2350439"/>
                      <a:gd name="connsiteX930" fmla="*/ 1116228 w 2350439"/>
                      <a:gd name="connsiteY930" fmla="*/ 117970 h 2350439"/>
                      <a:gd name="connsiteX931" fmla="*/ 1010958 w 2350439"/>
                      <a:gd name="connsiteY931" fmla="*/ 117970 h 2350439"/>
                      <a:gd name="connsiteX932" fmla="*/ 1010958 w 2350439"/>
                      <a:gd name="connsiteY932" fmla="*/ 334873 h 2350439"/>
                      <a:gd name="connsiteX933" fmla="*/ 1116228 w 2350439"/>
                      <a:gd name="connsiteY933" fmla="*/ 334873 h 2350439"/>
                      <a:gd name="connsiteX934" fmla="*/ 1116228 w 2350439"/>
                      <a:gd name="connsiteY934" fmla="*/ 229590 h 2350439"/>
                      <a:gd name="connsiteX935" fmla="*/ 1010958 w 2350439"/>
                      <a:gd name="connsiteY935" fmla="*/ 229590 h 2350439"/>
                      <a:gd name="connsiteX936" fmla="*/ 1010958 w 2350439"/>
                      <a:gd name="connsiteY936" fmla="*/ 446493 h 2350439"/>
                      <a:gd name="connsiteX937" fmla="*/ 1116228 w 2350439"/>
                      <a:gd name="connsiteY937" fmla="*/ 446493 h 2350439"/>
                      <a:gd name="connsiteX938" fmla="*/ 1116228 w 2350439"/>
                      <a:gd name="connsiteY938" fmla="*/ 341223 h 2350439"/>
                      <a:gd name="connsiteX939" fmla="*/ 1010958 w 2350439"/>
                      <a:gd name="connsiteY939" fmla="*/ 341223 h 2350439"/>
                      <a:gd name="connsiteX940" fmla="*/ 1010958 w 2350439"/>
                      <a:gd name="connsiteY940" fmla="*/ 558114 h 2350439"/>
                      <a:gd name="connsiteX941" fmla="*/ 1116228 w 2350439"/>
                      <a:gd name="connsiteY941" fmla="*/ 558114 h 2350439"/>
                      <a:gd name="connsiteX942" fmla="*/ 1116228 w 2350439"/>
                      <a:gd name="connsiteY942" fmla="*/ 452843 h 2350439"/>
                      <a:gd name="connsiteX943" fmla="*/ 1010958 w 2350439"/>
                      <a:gd name="connsiteY943" fmla="*/ 452843 h 2350439"/>
                      <a:gd name="connsiteX944" fmla="*/ 1010958 w 2350439"/>
                      <a:gd name="connsiteY944" fmla="*/ 669734 h 2350439"/>
                      <a:gd name="connsiteX945" fmla="*/ 1116228 w 2350439"/>
                      <a:gd name="connsiteY945" fmla="*/ 669734 h 2350439"/>
                      <a:gd name="connsiteX946" fmla="*/ 1116228 w 2350439"/>
                      <a:gd name="connsiteY946" fmla="*/ 564464 h 2350439"/>
                      <a:gd name="connsiteX947" fmla="*/ 1010958 w 2350439"/>
                      <a:gd name="connsiteY947" fmla="*/ 564464 h 2350439"/>
                      <a:gd name="connsiteX948" fmla="*/ 1010958 w 2350439"/>
                      <a:gd name="connsiteY948" fmla="*/ 781367 h 2350439"/>
                      <a:gd name="connsiteX949" fmla="*/ 1116228 w 2350439"/>
                      <a:gd name="connsiteY949" fmla="*/ 781367 h 2350439"/>
                      <a:gd name="connsiteX950" fmla="*/ 1116228 w 2350439"/>
                      <a:gd name="connsiteY950" fmla="*/ 676084 h 2350439"/>
                      <a:gd name="connsiteX951" fmla="*/ 1010958 w 2350439"/>
                      <a:gd name="connsiteY951" fmla="*/ 676084 h 2350439"/>
                      <a:gd name="connsiteX952" fmla="*/ 1010958 w 2350439"/>
                      <a:gd name="connsiteY952" fmla="*/ 892988 h 2350439"/>
                      <a:gd name="connsiteX953" fmla="*/ 1116228 w 2350439"/>
                      <a:gd name="connsiteY953" fmla="*/ 892988 h 2350439"/>
                      <a:gd name="connsiteX954" fmla="*/ 1116228 w 2350439"/>
                      <a:gd name="connsiteY954" fmla="*/ 787717 h 2350439"/>
                      <a:gd name="connsiteX955" fmla="*/ 1010958 w 2350439"/>
                      <a:gd name="connsiteY955" fmla="*/ 787717 h 2350439"/>
                      <a:gd name="connsiteX956" fmla="*/ 1010958 w 2350439"/>
                      <a:gd name="connsiteY956" fmla="*/ 1004608 h 2350439"/>
                      <a:gd name="connsiteX957" fmla="*/ 1116228 w 2350439"/>
                      <a:gd name="connsiteY957" fmla="*/ 1004608 h 2350439"/>
                      <a:gd name="connsiteX958" fmla="*/ 1116228 w 2350439"/>
                      <a:gd name="connsiteY958" fmla="*/ 899338 h 2350439"/>
                      <a:gd name="connsiteX959" fmla="*/ 1010958 w 2350439"/>
                      <a:gd name="connsiteY959" fmla="*/ 899338 h 2350439"/>
                      <a:gd name="connsiteX960" fmla="*/ 1010958 w 2350439"/>
                      <a:gd name="connsiteY960" fmla="*/ 1116228 h 2350439"/>
                      <a:gd name="connsiteX961" fmla="*/ 1116228 w 2350439"/>
                      <a:gd name="connsiteY961" fmla="*/ 1116228 h 2350439"/>
                      <a:gd name="connsiteX962" fmla="*/ 1116228 w 2350439"/>
                      <a:gd name="connsiteY962" fmla="*/ 1010958 h 2350439"/>
                      <a:gd name="connsiteX963" fmla="*/ 1010958 w 2350439"/>
                      <a:gd name="connsiteY963" fmla="*/ 1010958 h 2350439"/>
                      <a:gd name="connsiteX964" fmla="*/ 1010958 w 2350439"/>
                      <a:gd name="connsiteY964" fmla="*/ 1227861 h 2350439"/>
                      <a:gd name="connsiteX965" fmla="*/ 1116228 w 2350439"/>
                      <a:gd name="connsiteY965" fmla="*/ 1227861 h 2350439"/>
                      <a:gd name="connsiteX966" fmla="*/ 1116228 w 2350439"/>
                      <a:gd name="connsiteY966" fmla="*/ 1122578 h 2350439"/>
                      <a:gd name="connsiteX967" fmla="*/ 1010958 w 2350439"/>
                      <a:gd name="connsiteY967" fmla="*/ 1122578 h 2350439"/>
                      <a:gd name="connsiteX968" fmla="*/ 1010958 w 2350439"/>
                      <a:gd name="connsiteY968" fmla="*/ 1339481 h 2350439"/>
                      <a:gd name="connsiteX969" fmla="*/ 1116228 w 2350439"/>
                      <a:gd name="connsiteY969" fmla="*/ 1339481 h 2350439"/>
                      <a:gd name="connsiteX970" fmla="*/ 1116228 w 2350439"/>
                      <a:gd name="connsiteY970" fmla="*/ 1234211 h 2350439"/>
                      <a:gd name="connsiteX971" fmla="*/ 1010958 w 2350439"/>
                      <a:gd name="connsiteY971" fmla="*/ 1234211 h 2350439"/>
                      <a:gd name="connsiteX972" fmla="*/ 1010958 w 2350439"/>
                      <a:gd name="connsiteY972" fmla="*/ 1451102 h 2350439"/>
                      <a:gd name="connsiteX973" fmla="*/ 1116228 w 2350439"/>
                      <a:gd name="connsiteY973" fmla="*/ 1451102 h 2350439"/>
                      <a:gd name="connsiteX974" fmla="*/ 1116228 w 2350439"/>
                      <a:gd name="connsiteY974" fmla="*/ 1345831 h 2350439"/>
                      <a:gd name="connsiteX975" fmla="*/ 1010958 w 2350439"/>
                      <a:gd name="connsiteY975" fmla="*/ 1345831 h 2350439"/>
                      <a:gd name="connsiteX976" fmla="*/ 1010958 w 2350439"/>
                      <a:gd name="connsiteY976" fmla="*/ 1562735 h 2350439"/>
                      <a:gd name="connsiteX977" fmla="*/ 1116228 w 2350439"/>
                      <a:gd name="connsiteY977" fmla="*/ 1562735 h 2350439"/>
                      <a:gd name="connsiteX978" fmla="*/ 1116228 w 2350439"/>
                      <a:gd name="connsiteY978" fmla="*/ 1457452 h 2350439"/>
                      <a:gd name="connsiteX979" fmla="*/ 1010958 w 2350439"/>
                      <a:gd name="connsiteY979" fmla="*/ 1457452 h 2350439"/>
                      <a:gd name="connsiteX980" fmla="*/ 1010958 w 2350439"/>
                      <a:gd name="connsiteY980" fmla="*/ 1674355 h 2350439"/>
                      <a:gd name="connsiteX981" fmla="*/ 1116228 w 2350439"/>
                      <a:gd name="connsiteY981" fmla="*/ 1674355 h 2350439"/>
                      <a:gd name="connsiteX982" fmla="*/ 1116228 w 2350439"/>
                      <a:gd name="connsiteY982" fmla="*/ 1569085 h 2350439"/>
                      <a:gd name="connsiteX983" fmla="*/ 1010958 w 2350439"/>
                      <a:gd name="connsiteY983" fmla="*/ 1569085 h 2350439"/>
                      <a:gd name="connsiteX984" fmla="*/ 1010958 w 2350439"/>
                      <a:gd name="connsiteY984" fmla="*/ 1785975 h 2350439"/>
                      <a:gd name="connsiteX985" fmla="*/ 1116228 w 2350439"/>
                      <a:gd name="connsiteY985" fmla="*/ 1785975 h 2350439"/>
                      <a:gd name="connsiteX986" fmla="*/ 1116228 w 2350439"/>
                      <a:gd name="connsiteY986" fmla="*/ 1680705 h 2350439"/>
                      <a:gd name="connsiteX987" fmla="*/ 1010958 w 2350439"/>
                      <a:gd name="connsiteY987" fmla="*/ 1680705 h 2350439"/>
                      <a:gd name="connsiteX988" fmla="*/ 1010958 w 2350439"/>
                      <a:gd name="connsiteY988" fmla="*/ 1897596 h 2350439"/>
                      <a:gd name="connsiteX989" fmla="*/ 1116228 w 2350439"/>
                      <a:gd name="connsiteY989" fmla="*/ 1897596 h 2350439"/>
                      <a:gd name="connsiteX990" fmla="*/ 1116228 w 2350439"/>
                      <a:gd name="connsiteY990" fmla="*/ 1792325 h 2350439"/>
                      <a:gd name="connsiteX991" fmla="*/ 1010958 w 2350439"/>
                      <a:gd name="connsiteY991" fmla="*/ 1792325 h 2350439"/>
                      <a:gd name="connsiteX992" fmla="*/ 1010958 w 2350439"/>
                      <a:gd name="connsiteY992" fmla="*/ 2009229 h 2350439"/>
                      <a:gd name="connsiteX993" fmla="*/ 1116228 w 2350439"/>
                      <a:gd name="connsiteY993" fmla="*/ 2009229 h 2350439"/>
                      <a:gd name="connsiteX994" fmla="*/ 1116228 w 2350439"/>
                      <a:gd name="connsiteY994" fmla="*/ 1903946 h 2350439"/>
                      <a:gd name="connsiteX995" fmla="*/ 1010958 w 2350439"/>
                      <a:gd name="connsiteY995" fmla="*/ 1903946 h 2350439"/>
                      <a:gd name="connsiteX996" fmla="*/ 1010958 w 2350439"/>
                      <a:gd name="connsiteY996" fmla="*/ 2120849 h 2350439"/>
                      <a:gd name="connsiteX997" fmla="*/ 1116228 w 2350439"/>
                      <a:gd name="connsiteY997" fmla="*/ 2120849 h 2350439"/>
                      <a:gd name="connsiteX998" fmla="*/ 1116228 w 2350439"/>
                      <a:gd name="connsiteY998" fmla="*/ 2015579 h 2350439"/>
                      <a:gd name="connsiteX999" fmla="*/ 1010958 w 2350439"/>
                      <a:gd name="connsiteY999" fmla="*/ 2015579 h 2350439"/>
                      <a:gd name="connsiteX1000" fmla="*/ 1010958 w 2350439"/>
                      <a:gd name="connsiteY1000" fmla="*/ 2232469 h 2350439"/>
                      <a:gd name="connsiteX1001" fmla="*/ 1116228 w 2350439"/>
                      <a:gd name="connsiteY1001" fmla="*/ 2232469 h 2350439"/>
                      <a:gd name="connsiteX1002" fmla="*/ 1116228 w 2350439"/>
                      <a:gd name="connsiteY1002" fmla="*/ 2127199 h 2350439"/>
                      <a:gd name="connsiteX1003" fmla="*/ 1010958 w 2350439"/>
                      <a:gd name="connsiteY1003" fmla="*/ 2127199 h 2350439"/>
                      <a:gd name="connsiteX1004" fmla="*/ 1010958 w 2350439"/>
                      <a:gd name="connsiteY1004" fmla="*/ 2344089 h 2350439"/>
                      <a:gd name="connsiteX1005" fmla="*/ 1116228 w 2350439"/>
                      <a:gd name="connsiteY1005" fmla="*/ 2344089 h 2350439"/>
                      <a:gd name="connsiteX1006" fmla="*/ 1116228 w 2350439"/>
                      <a:gd name="connsiteY1006" fmla="*/ 2238819 h 2350439"/>
                      <a:gd name="connsiteX1007" fmla="*/ 1010958 w 2350439"/>
                      <a:gd name="connsiteY1007" fmla="*/ 2238819 h 2350439"/>
                      <a:gd name="connsiteX1008" fmla="*/ 899337 w 2350439"/>
                      <a:gd name="connsiteY1008" fmla="*/ 111620 h 2350439"/>
                      <a:gd name="connsiteX1009" fmla="*/ 1004608 w 2350439"/>
                      <a:gd name="connsiteY1009" fmla="*/ 111620 h 2350439"/>
                      <a:gd name="connsiteX1010" fmla="*/ 1004608 w 2350439"/>
                      <a:gd name="connsiteY1010" fmla="*/ 6350 h 2350439"/>
                      <a:gd name="connsiteX1011" fmla="*/ 899337 w 2350439"/>
                      <a:gd name="connsiteY1011" fmla="*/ 6350 h 2350439"/>
                      <a:gd name="connsiteX1012" fmla="*/ 899337 w 2350439"/>
                      <a:gd name="connsiteY1012" fmla="*/ 223240 h 2350439"/>
                      <a:gd name="connsiteX1013" fmla="*/ 1004608 w 2350439"/>
                      <a:gd name="connsiteY1013" fmla="*/ 223240 h 2350439"/>
                      <a:gd name="connsiteX1014" fmla="*/ 1004608 w 2350439"/>
                      <a:gd name="connsiteY1014" fmla="*/ 117970 h 2350439"/>
                      <a:gd name="connsiteX1015" fmla="*/ 899337 w 2350439"/>
                      <a:gd name="connsiteY1015" fmla="*/ 117970 h 2350439"/>
                      <a:gd name="connsiteX1016" fmla="*/ 899337 w 2350439"/>
                      <a:gd name="connsiteY1016" fmla="*/ 334873 h 2350439"/>
                      <a:gd name="connsiteX1017" fmla="*/ 1004608 w 2350439"/>
                      <a:gd name="connsiteY1017" fmla="*/ 334873 h 2350439"/>
                      <a:gd name="connsiteX1018" fmla="*/ 1004608 w 2350439"/>
                      <a:gd name="connsiteY1018" fmla="*/ 229590 h 2350439"/>
                      <a:gd name="connsiteX1019" fmla="*/ 899337 w 2350439"/>
                      <a:gd name="connsiteY1019" fmla="*/ 229590 h 2350439"/>
                      <a:gd name="connsiteX1020" fmla="*/ 899337 w 2350439"/>
                      <a:gd name="connsiteY1020" fmla="*/ 446493 h 2350439"/>
                      <a:gd name="connsiteX1021" fmla="*/ 1004608 w 2350439"/>
                      <a:gd name="connsiteY1021" fmla="*/ 446493 h 2350439"/>
                      <a:gd name="connsiteX1022" fmla="*/ 1004608 w 2350439"/>
                      <a:gd name="connsiteY1022" fmla="*/ 341223 h 2350439"/>
                      <a:gd name="connsiteX1023" fmla="*/ 899337 w 2350439"/>
                      <a:gd name="connsiteY1023" fmla="*/ 341223 h 2350439"/>
                      <a:gd name="connsiteX1024" fmla="*/ 899337 w 2350439"/>
                      <a:gd name="connsiteY1024" fmla="*/ 558114 h 2350439"/>
                      <a:gd name="connsiteX1025" fmla="*/ 1004608 w 2350439"/>
                      <a:gd name="connsiteY1025" fmla="*/ 558114 h 2350439"/>
                      <a:gd name="connsiteX1026" fmla="*/ 1004608 w 2350439"/>
                      <a:gd name="connsiteY1026" fmla="*/ 452843 h 2350439"/>
                      <a:gd name="connsiteX1027" fmla="*/ 899337 w 2350439"/>
                      <a:gd name="connsiteY1027" fmla="*/ 452843 h 2350439"/>
                      <a:gd name="connsiteX1028" fmla="*/ 899337 w 2350439"/>
                      <a:gd name="connsiteY1028" fmla="*/ 669734 h 2350439"/>
                      <a:gd name="connsiteX1029" fmla="*/ 1004608 w 2350439"/>
                      <a:gd name="connsiteY1029" fmla="*/ 669734 h 2350439"/>
                      <a:gd name="connsiteX1030" fmla="*/ 1004608 w 2350439"/>
                      <a:gd name="connsiteY1030" fmla="*/ 564464 h 2350439"/>
                      <a:gd name="connsiteX1031" fmla="*/ 899337 w 2350439"/>
                      <a:gd name="connsiteY1031" fmla="*/ 564464 h 2350439"/>
                      <a:gd name="connsiteX1032" fmla="*/ 899337 w 2350439"/>
                      <a:gd name="connsiteY1032" fmla="*/ 781367 h 2350439"/>
                      <a:gd name="connsiteX1033" fmla="*/ 1004608 w 2350439"/>
                      <a:gd name="connsiteY1033" fmla="*/ 781367 h 2350439"/>
                      <a:gd name="connsiteX1034" fmla="*/ 1004608 w 2350439"/>
                      <a:gd name="connsiteY1034" fmla="*/ 676084 h 2350439"/>
                      <a:gd name="connsiteX1035" fmla="*/ 899337 w 2350439"/>
                      <a:gd name="connsiteY1035" fmla="*/ 676084 h 2350439"/>
                      <a:gd name="connsiteX1036" fmla="*/ 899337 w 2350439"/>
                      <a:gd name="connsiteY1036" fmla="*/ 892988 h 2350439"/>
                      <a:gd name="connsiteX1037" fmla="*/ 1004608 w 2350439"/>
                      <a:gd name="connsiteY1037" fmla="*/ 892988 h 2350439"/>
                      <a:gd name="connsiteX1038" fmla="*/ 1004608 w 2350439"/>
                      <a:gd name="connsiteY1038" fmla="*/ 787717 h 2350439"/>
                      <a:gd name="connsiteX1039" fmla="*/ 899337 w 2350439"/>
                      <a:gd name="connsiteY1039" fmla="*/ 787717 h 2350439"/>
                      <a:gd name="connsiteX1040" fmla="*/ 899337 w 2350439"/>
                      <a:gd name="connsiteY1040" fmla="*/ 1004608 h 2350439"/>
                      <a:gd name="connsiteX1041" fmla="*/ 1004608 w 2350439"/>
                      <a:gd name="connsiteY1041" fmla="*/ 1004608 h 2350439"/>
                      <a:gd name="connsiteX1042" fmla="*/ 1004608 w 2350439"/>
                      <a:gd name="connsiteY1042" fmla="*/ 899338 h 2350439"/>
                      <a:gd name="connsiteX1043" fmla="*/ 899337 w 2350439"/>
                      <a:gd name="connsiteY1043" fmla="*/ 899338 h 2350439"/>
                      <a:gd name="connsiteX1044" fmla="*/ 899337 w 2350439"/>
                      <a:gd name="connsiteY1044" fmla="*/ 1116228 h 2350439"/>
                      <a:gd name="connsiteX1045" fmla="*/ 1004608 w 2350439"/>
                      <a:gd name="connsiteY1045" fmla="*/ 1116228 h 2350439"/>
                      <a:gd name="connsiteX1046" fmla="*/ 1004608 w 2350439"/>
                      <a:gd name="connsiteY1046" fmla="*/ 1010958 h 2350439"/>
                      <a:gd name="connsiteX1047" fmla="*/ 899337 w 2350439"/>
                      <a:gd name="connsiteY1047" fmla="*/ 1010958 h 2350439"/>
                      <a:gd name="connsiteX1048" fmla="*/ 899337 w 2350439"/>
                      <a:gd name="connsiteY1048" fmla="*/ 1227861 h 2350439"/>
                      <a:gd name="connsiteX1049" fmla="*/ 1004608 w 2350439"/>
                      <a:gd name="connsiteY1049" fmla="*/ 1227861 h 2350439"/>
                      <a:gd name="connsiteX1050" fmla="*/ 1004608 w 2350439"/>
                      <a:gd name="connsiteY1050" fmla="*/ 1122578 h 2350439"/>
                      <a:gd name="connsiteX1051" fmla="*/ 899337 w 2350439"/>
                      <a:gd name="connsiteY1051" fmla="*/ 1122578 h 2350439"/>
                      <a:gd name="connsiteX1052" fmla="*/ 899337 w 2350439"/>
                      <a:gd name="connsiteY1052" fmla="*/ 1339481 h 2350439"/>
                      <a:gd name="connsiteX1053" fmla="*/ 1004608 w 2350439"/>
                      <a:gd name="connsiteY1053" fmla="*/ 1339481 h 2350439"/>
                      <a:gd name="connsiteX1054" fmla="*/ 1004608 w 2350439"/>
                      <a:gd name="connsiteY1054" fmla="*/ 1234211 h 2350439"/>
                      <a:gd name="connsiteX1055" fmla="*/ 899337 w 2350439"/>
                      <a:gd name="connsiteY1055" fmla="*/ 1234211 h 2350439"/>
                      <a:gd name="connsiteX1056" fmla="*/ 899337 w 2350439"/>
                      <a:gd name="connsiteY1056" fmla="*/ 1451102 h 2350439"/>
                      <a:gd name="connsiteX1057" fmla="*/ 1004608 w 2350439"/>
                      <a:gd name="connsiteY1057" fmla="*/ 1451102 h 2350439"/>
                      <a:gd name="connsiteX1058" fmla="*/ 1004608 w 2350439"/>
                      <a:gd name="connsiteY1058" fmla="*/ 1345831 h 2350439"/>
                      <a:gd name="connsiteX1059" fmla="*/ 899337 w 2350439"/>
                      <a:gd name="connsiteY1059" fmla="*/ 1345831 h 2350439"/>
                      <a:gd name="connsiteX1060" fmla="*/ 899337 w 2350439"/>
                      <a:gd name="connsiteY1060" fmla="*/ 1562735 h 2350439"/>
                      <a:gd name="connsiteX1061" fmla="*/ 1004608 w 2350439"/>
                      <a:gd name="connsiteY1061" fmla="*/ 1562735 h 2350439"/>
                      <a:gd name="connsiteX1062" fmla="*/ 1004608 w 2350439"/>
                      <a:gd name="connsiteY1062" fmla="*/ 1457452 h 2350439"/>
                      <a:gd name="connsiteX1063" fmla="*/ 899337 w 2350439"/>
                      <a:gd name="connsiteY1063" fmla="*/ 1457452 h 2350439"/>
                      <a:gd name="connsiteX1064" fmla="*/ 899337 w 2350439"/>
                      <a:gd name="connsiteY1064" fmla="*/ 1674355 h 2350439"/>
                      <a:gd name="connsiteX1065" fmla="*/ 1004608 w 2350439"/>
                      <a:gd name="connsiteY1065" fmla="*/ 1674355 h 2350439"/>
                      <a:gd name="connsiteX1066" fmla="*/ 1004608 w 2350439"/>
                      <a:gd name="connsiteY1066" fmla="*/ 1569085 h 2350439"/>
                      <a:gd name="connsiteX1067" fmla="*/ 899337 w 2350439"/>
                      <a:gd name="connsiteY1067" fmla="*/ 1569085 h 2350439"/>
                      <a:gd name="connsiteX1068" fmla="*/ 899337 w 2350439"/>
                      <a:gd name="connsiteY1068" fmla="*/ 1785975 h 2350439"/>
                      <a:gd name="connsiteX1069" fmla="*/ 1004608 w 2350439"/>
                      <a:gd name="connsiteY1069" fmla="*/ 1785975 h 2350439"/>
                      <a:gd name="connsiteX1070" fmla="*/ 1004608 w 2350439"/>
                      <a:gd name="connsiteY1070" fmla="*/ 1680705 h 2350439"/>
                      <a:gd name="connsiteX1071" fmla="*/ 899337 w 2350439"/>
                      <a:gd name="connsiteY1071" fmla="*/ 1680705 h 2350439"/>
                      <a:gd name="connsiteX1072" fmla="*/ 899337 w 2350439"/>
                      <a:gd name="connsiteY1072" fmla="*/ 1897596 h 2350439"/>
                      <a:gd name="connsiteX1073" fmla="*/ 1004608 w 2350439"/>
                      <a:gd name="connsiteY1073" fmla="*/ 1897596 h 2350439"/>
                      <a:gd name="connsiteX1074" fmla="*/ 1004608 w 2350439"/>
                      <a:gd name="connsiteY1074" fmla="*/ 1792325 h 2350439"/>
                      <a:gd name="connsiteX1075" fmla="*/ 899337 w 2350439"/>
                      <a:gd name="connsiteY1075" fmla="*/ 1792325 h 2350439"/>
                      <a:gd name="connsiteX1076" fmla="*/ 899337 w 2350439"/>
                      <a:gd name="connsiteY1076" fmla="*/ 2009229 h 2350439"/>
                      <a:gd name="connsiteX1077" fmla="*/ 1004608 w 2350439"/>
                      <a:gd name="connsiteY1077" fmla="*/ 2009229 h 2350439"/>
                      <a:gd name="connsiteX1078" fmla="*/ 1004608 w 2350439"/>
                      <a:gd name="connsiteY1078" fmla="*/ 1903946 h 2350439"/>
                      <a:gd name="connsiteX1079" fmla="*/ 899337 w 2350439"/>
                      <a:gd name="connsiteY1079" fmla="*/ 1903946 h 2350439"/>
                      <a:gd name="connsiteX1080" fmla="*/ 899337 w 2350439"/>
                      <a:gd name="connsiteY1080" fmla="*/ 2120849 h 2350439"/>
                      <a:gd name="connsiteX1081" fmla="*/ 1004608 w 2350439"/>
                      <a:gd name="connsiteY1081" fmla="*/ 2120849 h 2350439"/>
                      <a:gd name="connsiteX1082" fmla="*/ 1004608 w 2350439"/>
                      <a:gd name="connsiteY1082" fmla="*/ 2015579 h 2350439"/>
                      <a:gd name="connsiteX1083" fmla="*/ 899337 w 2350439"/>
                      <a:gd name="connsiteY1083" fmla="*/ 2015579 h 2350439"/>
                      <a:gd name="connsiteX1084" fmla="*/ 899337 w 2350439"/>
                      <a:gd name="connsiteY1084" fmla="*/ 2232469 h 2350439"/>
                      <a:gd name="connsiteX1085" fmla="*/ 1004608 w 2350439"/>
                      <a:gd name="connsiteY1085" fmla="*/ 2232469 h 2350439"/>
                      <a:gd name="connsiteX1086" fmla="*/ 1004608 w 2350439"/>
                      <a:gd name="connsiteY1086" fmla="*/ 2127199 h 2350439"/>
                      <a:gd name="connsiteX1087" fmla="*/ 899337 w 2350439"/>
                      <a:gd name="connsiteY1087" fmla="*/ 2127199 h 2350439"/>
                      <a:gd name="connsiteX1088" fmla="*/ 899337 w 2350439"/>
                      <a:gd name="connsiteY1088" fmla="*/ 2344089 h 2350439"/>
                      <a:gd name="connsiteX1089" fmla="*/ 1004608 w 2350439"/>
                      <a:gd name="connsiteY1089" fmla="*/ 2344089 h 2350439"/>
                      <a:gd name="connsiteX1090" fmla="*/ 1004608 w 2350439"/>
                      <a:gd name="connsiteY1090" fmla="*/ 2238819 h 2350439"/>
                      <a:gd name="connsiteX1091" fmla="*/ 899337 w 2350439"/>
                      <a:gd name="connsiteY1091" fmla="*/ 2238819 h 2350439"/>
                      <a:gd name="connsiteX1092" fmla="*/ 787704 w 2350439"/>
                      <a:gd name="connsiteY1092" fmla="*/ 111620 h 2350439"/>
                      <a:gd name="connsiteX1093" fmla="*/ 892987 w 2350439"/>
                      <a:gd name="connsiteY1093" fmla="*/ 111620 h 2350439"/>
                      <a:gd name="connsiteX1094" fmla="*/ 892987 w 2350439"/>
                      <a:gd name="connsiteY1094" fmla="*/ 6350 h 2350439"/>
                      <a:gd name="connsiteX1095" fmla="*/ 787704 w 2350439"/>
                      <a:gd name="connsiteY1095" fmla="*/ 6350 h 2350439"/>
                      <a:gd name="connsiteX1096" fmla="*/ 787704 w 2350439"/>
                      <a:gd name="connsiteY1096" fmla="*/ 223240 h 2350439"/>
                      <a:gd name="connsiteX1097" fmla="*/ 892987 w 2350439"/>
                      <a:gd name="connsiteY1097" fmla="*/ 223240 h 2350439"/>
                      <a:gd name="connsiteX1098" fmla="*/ 892987 w 2350439"/>
                      <a:gd name="connsiteY1098" fmla="*/ 117970 h 2350439"/>
                      <a:gd name="connsiteX1099" fmla="*/ 787704 w 2350439"/>
                      <a:gd name="connsiteY1099" fmla="*/ 117970 h 2350439"/>
                      <a:gd name="connsiteX1100" fmla="*/ 787704 w 2350439"/>
                      <a:gd name="connsiteY1100" fmla="*/ 334873 h 2350439"/>
                      <a:gd name="connsiteX1101" fmla="*/ 892987 w 2350439"/>
                      <a:gd name="connsiteY1101" fmla="*/ 334873 h 2350439"/>
                      <a:gd name="connsiteX1102" fmla="*/ 892987 w 2350439"/>
                      <a:gd name="connsiteY1102" fmla="*/ 229590 h 2350439"/>
                      <a:gd name="connsiteX1103" fmla="*/ 787704 w 2350439"/>
                      <a:gd name="connsiteY1103" fmla="*/ 229590 h 2350439"/>
                      <a:gd name="connsiteX1104" fmla="*/ 787704 w 2350439"/>
                      <a:gd name="connsiteY1104" fmla="*/ 446493 h 2350439"/>
                      <a:gd name="connsiteX1105" fmla="*/ 892987 w 2350439"/>
                      <a:gd name="connsiteY1105" fmla="*/ 446493 h 2350439"/>
                      <a:gd name="connsiteX1106" fmla="*/ 892987 w 2350439"/>
                      <a:gd name="connsiteY1106" fmla="*/ 341223 h 2350439"/>
                      <a:gd name="connsiteX1107" fmla="*/ 787704 w 2350439"/>
                      <a:gd name="connsiteY1107" fmla="*/ 341223 h 2350439"/>
                      <a:gd name="connsiteX1108" fmla="*/ 787704 w 2350439"/>
                      <a:gd name="connsiteY1108" fmla="*/ 558114 h 2350439"/>
                      <a:gd name="connsiteX1109" fmla="*/ 892987 w 2350439"/>
                      <a:gd name="connsiteY1109" fmla="*/ 558114 h 2350439"/>
                      <a:gd name="connsiteX1110" fmla="*/ 892987 w 2350439"/>
                      <a:gd name="connsiteY1110" fmla="*/ 452843 h 2350439"/>
                      <a:gd name="connsiteX1111" fmla="*/ 787704 w 2350439"/>
                      <a:gd name="connsiteY1111" fmla="*/ 452843 h 2350439"/>
                      <a:gd name="connsiteX1112" fmla="*/ 787704 w 2350439"/>
                      <a:gd name="connsiteY1112" fmla="*/ 669734 h 2350439"/>
                      <a:gd name="connsiteX1113" fmla="*/ 892987 w 2350439"/>
                      <a:gd name="connsiteY1113" fmla="*/ 669734 h 2350439"/>
                      <a:gd name="connsiteX1114" fmla="*/ 892987 w 2350439"/>
                      <a:gd name="connsiteY1114" fmla="*/ 564464 h 2350439"/>
                      <a:gd name="connsiteX1115" fmla="*/ 787704 w 2350439"/>
                      <a:gd name="connsiteY1115" fmla="*/ 564464 h 2350439"/>
                      <a:gd name="connsiteX1116" fmla="*/ 787704 w 2350439"/>
                      <a:gd name="connsiteY1116" fmla="*/ 781367 h 2350439"/>
                      <a:gd name="connsiteX1117" fmla="*/ 892987 w 2350439"/>
                      <a:gd name="connsiteY1117" fmla="*/ 781367 h 2350439"/>
                      <a:gd name="connsiteX1118" fmla="*/ 892987 w 2350439"/>
                      <a:gd name="connsiteY1118" fmla="*/ 676084 h 2350439"/>
                      <a:gd name="connsiteX1119" fmla="*/ 787704 w 2350439"/>
                      <a:gd name="connsiteY1119" fmla="*/ 676084 h 2350439"/>
                      <a:gd name="connsiteX1120" fmla="*/ 787704 w 2350439"/>
                      <a:gd name="connsiteY1120" fmla="*/ 892988 h 2350439"/>
                      <a:gd name="connsiteX1121" fmla="*/ 892987 w 2350439"/>
                      <a:gd name="connsiteY1121" fmla="*/ 892988 h 2350439"/>
                      <a:gd name="connsiteX1122" fmla="*/ 892987 w 2350439"/>
                      <a:gd name="connsiteY1122" fmla="*/ 787717 h 2350439"/>
                      <a:gd name="connsiteX1123" fmla="*/ 787704 w 2350439"/>
                      <a:gd name="connsiteY1123" fmla="*/ 787717 h 2350439"/>
                      <a:gd name="connsiteX1124" fmla="*/ 787704 w 2350439"/>
                      <a:gd name="connsiteY1124" fmla="*/ 1004608 h 2350439"/>
                      <a:gd name="connsiteX1125" fmla="*/ 892987 w 2350439"/>
                      <a:gd name="connsiteY1125" fmla="*/ 1004608 h 2350439"/>
                      <a:gd name="connsiteX1126" fmla="*/ 892987 w 2350439"/>
                      <a:gd name="connsiteY1126" fmla="*/ 899338 h 2350439"/>
                      <a:gd name="connsiteX1127" fmla="*/ 787704 w 2350439"/>
                      <a:gd name="connsiteY1127" fmla="*/ 899338 h 2350439"/>
                      <a:gd name="connsiteX1128" fmla="*/ 787704 w 2350439"/>
                      <a:gd name="connsiteY1128" fmla="*/ 1116228 h 2350439"/>
                      <a:gd name="connsiteX1129" fmla="*/ 892987 w 2350439"/>
                      <a:gd name="connsiteY1129" fmla="*/ 1116228 h 2350439"/>
                      <a:gd name="connsiteX1130" fmla="*/ 892987 w 2350439"/>
                      <a:gd name="connsiteY1130" fmla="*/ 1010958 h 2350439"/>
                      <a:gd name="connsiteX1131" fmla="*/ 787704 w 2350439"/>
                      <a:gd name="connsiteY1131" fmla="*/ 1010958 h 2350439"/>
                      <a:gd name="connsiteX1132" fmla="*/ 787704 w 2350439"/>
                      <a:gd name="connsiteY1132" fmla="*/ 1227861 h 2350439"/>
                      <a:gd name="connsiteX1133" fmla="*/ 892987 w 2350439"/>
                      <a:gd name="connsiteY1133" fmla="*/ 1227861 h 2350439"/>
                      <a:gd name="connsiteX1134" fmla="*/ 892987 w 2350439"/>
                      <a:gd name="connsiteY1134" fmla="*/ 1122578 h 2350439"/>
                      <a:gd name="connsiteX1135" fmla="*/ 787704 w 2350439"/>
                      <a:gd name="connsiteY1135" fmla="*/ 1122578 h 2350439"/>
                      <a:gd name="connsiteX1136" fmla="*/ 787704 w 2350439"/>
                      <a:gd name="connsiteY1136" fmla="*/ 1339481 h 2350439"/>
                      <a:gd name="connsiteX1137" fmla="*/ 892987 w 2350439"/>
                      <a:gd name="connsiteY1137" fmla="*/ 1339481 h 2350439"/>
                      <a:gd name="connsiteX1138" fmla="*/ 892987 w 2350439"/>
                      <a:gd name="connsiteY1138" fmla="*/ 1234211 h 2350439"/>
                      <a:gd name="connsiteX1139" fmla="*/ 787704 w 2350439"/>
                      <a:gd name="connsiteY1139" fmla="*/ 1234211 h 2350439"/>
                      <a:gd name="connsiteX1140" fmla="*/ 787704 w 2350439"/>
                      <a:gd name="connsiteY1140" fmla="*/ 1451102 h 2350439"/>
                      <a:gd name="connsiteX1141" fmla="*/ 892987 w 2350439"/>
                      <a:gd name="connsiteY1141" fmla="*/ 1451102 h 2350439"/>
                      <a:gd name="connsiteX1142" fmla="*/ 892987 w 2350439"/>
                      <a:gd name="connsiteY1142" fmla="*/ 1345831 h 2350439"/>
                      <a:gd name="connsiteX1143" fmla="*/ 787704 w 2350439"/>
                      <a:gd name="connsiteY1143" fmla="*/ 1345831 h 2350439"/>
                      <a:gd name="connsiteX1144" fmla="*/ 787704 w 2350439"/>
                      <a:gd name="connsiteY1144" fmla="*/ 1562735 h 2350439"/>
                      <a:gd name="connsiteX1145" fmla="*/ 892987 w 2350439"/>
                      <a:gd name="connsiteY1145" fmla="*/ 1562735 h 2350439"/>
                      <a:gd name="connsiteX1146" fmla="*/ 892987 w 2350439"/>
                      <a:gd name="connsiteY1146" fmla="*/ 1457452 h 2350439"/>
                      <a:gd name="connsiteX1147" fmla="*/ 787704 w 2350439"/>
                      <a:gd name="connsiteY1147" fmla="*/ 1457452 h 2350439"/>
                      <a:gd name="connsiteX1148" fmla="*/ 787704 w 2350439"/>
                      <a:gd name="connsiteY1148" fmla="*/ 1674355 h 2350439"/>
                      <a:gd name="connsiteX1149" fmla="*/ 892987 w 2350439"/>
                      <a:gd name="connsiteY1149" fmla="*/ 1674355 h 2350439"/>
                      <a:gd name="connsiteX1150" fmla="*/ 892987 w 2350439"/>
                      <a:gd name="connsiteY1150" fmla="*/ 1569085 h 2350439"/>
                      <a:gd name="connsiteX1151" fmla="*/ 787704 w 2350439"/>
                      <a:gd name="connsiteY1151" fmla="*/ 1569085 h 2350439"/>
                      <a:gd name="connsiteX1152" fmla="*/ 787704 w 2350439"/>
                      <a:gd name="connsiteY1152" fmla="*/ 1785975 h 2350439"/>
                      <a:gd name="connsiteX1153" fmla="*/ 892987 w 2350439"/>
                      <a:gd name="connsiteY1153" fmla="*/ 1785975 h 2350439"/>
                      <a:gd name="connsiteX1154" fmla="*/ 892987 w 2350439"/>
                      <a:gd name="connsiteY1154" fmla="*/ 1680705 h 2350439"/>
                      <a:gd name="connsiteX1155" fmla="*/ 787704 w 2350439"/>
                      <a:gd name="connsiteY1155" fmla="*/ 1680705 h 2350439"/>
                      <a:gd name="connsiteX1156" fmla="*/ 787704 w 2350439"/>
                      <a:gd name="connsiteY1156" fmla="*/ 1897596 h 2350439"/>
                      <a:gd name="connsiteX1157" fmla="*/ 892987 w 2350439"/>
                      <a:gd name="connsiteY1157" fmla="*/ 1897596 h 2350439"/>
                      <a:gd name="connsiteX1158" fmla="*/ 892987 w 2350439"/>
                      <a:gd name="connsiteY1158" fmla="*/ 1792325 h 2350439"/>
                      <a:gd name="connsiteX1159" fmla="*/ 787704 w 2350439"/>
                      <a:gd name="connsiteY1159" fmla="*/ 1792325 h 2350439"/>
                      <a:gd name="connsiteX1160" fmla="*/ 787704 w 2350439"/>
                      <a:gd name="connsiteY1160" fmla="*/ 2009229 h 2350439"/>
                      <a:gd name="connsiteX1161" fmla="*/ 892987 w 2350439"/>
                      <a:gd name="connsiteY1161" fmla="*/ 2009229 h 2350439"/>
                      <a:gd name="connsiteX1162" fmla="*/ 892987 w 2350439"/>
                      <a:gd name="connsiteY1162" fmla="*/ 1903946 h 2350439"/>
                      <a:gd name="connsiteX1163" fmla="*/ 787704 w 2350439"/>
                      <a:gd name="connsiteY1163" fmla="*/ 1903946 h 2350439"/>
                      <a:gd name="connsiteX1164" fmla="*/ 787704 w 2350439"/>
                      <a:gd name="connsiteY1164" fmla="*/ 2120849 h 2350439"/>
                      <a:gd name="connsiteX1165" fmla="*/ 892987 w 2350439"/>
                      <a:gd name="connsiteY1165" fmla="*/ 2120849 h 2350439"/>
                      <a:gd name="connsiteX1166" fmla="*/ 892987 w 2350439"/>
                      <a:gd name="connsiteY1166" fmla="*/ 2015579 h 2350439"/>
                      <a:gd name="connsiteX1167" fmla="*/ 787704 w 2350439"/>
                      <a:gd name="connsiteY1167" fmla="*/ 2015579 h 2350439"/>
                      <a:gd name="connsiteX1168" fmla="*/ 787704 w 2350439"/>
                      <a:gd name="connsiteY1168" fmla="*/ 2232469 h 2350439"/>
                      <a:gd name="connsiteX1169" fmla="*/ 892987 w 2350439"/>
                      <a:gd name="connsiteY1169" fmla="*/ 2232469 h 2350439"/>
                      <a:gd name="connsiteX1170" fmla="*/ 892987 w 2350439"/>
                      <a:gd name="connsiteY1170" fmla="*/ 2127199 h 2350439"/>
                      <a:gd name="connsiteX1171" fmla="*/ 787704 w 2350439"/>
                      <a:gd name="connsiteY1171" fmla="*/ 2127199 h 2350439"/>
                      <a:gd name="connsiteX1172" fmla="*/ 787704 w 2350439"/>
                      <a:gd name="connsiteY1172" fmla="*/ 2344089 h 2350439"/>
                      <a:gd name="connsiteX1173" fmla="*/ 892987 w 2350439"/>
                      <a:gd name="connsiteY1173" fmla="*/ 2344089 h 2350439"/>
                      <a:gd name="connsiteX1174" fmla="*/ 892987 w 2350439"/>
                      <a:gd name="connsiteY1174" fmla="*/ 2238819 h 2350439"/>
                      <a:gd name="connsiteX1175" fmla="*/ 787704 w 2350439"/>
                      <a:gd name="connsiteY1175" fmla="*/ 2238819 h 2350439"/>
                      <a:gd name="connsiteX1176" fmla="*/ 676084 w 2350439"/>
                      <a:gd name="connsiteY1176" fmla="*/ 111620 h 2350439"/>
                      <a:gd name="connsiteX1177" fmla="*/ 781354 w 2350439"/>
                      <a:gd name="connsiteY1177" fmla="*/ 111620 h 2350439"/>
                      <a:gd name="connsiteX1178" fmla="*/ 781354 w 2350439"/>
                      <a:gd name="connsiteY1178" fmla="*/ 6350 h 2350439"/>
                      <a:gd name="connsiteX1179" fmla="*/ 676084 w 2350439"/>
                      <a:gd name="connsiteY1179" fmla="*/ 6350 h 2350439"/>
                      <a:gd name="connsiteX1180" fmla="*/ 676084 w 2350439"/>
                      <a:gd name="connsiteY1180" fmla="*/ 223240 h 2350439"/>
                      <a:gd name="connsiteX1181" fmla="*/ 781354 w 2350439"/>
                      <a:gd name="connsiteY1181" fmla="*/ 223240 h 2350439"/>
                      <a:gd name="connsiteX1182" fmla="*/ 781354 w 2350439"/>
                      <a:gd name="connsiteY1182" fmla="*/ 117970 h 2350439"/>
                      <a:gd name="connsiteX1183" fmla="*/ 676084 w 2350439"/>
                      <a:gd name="connsiteY1183" fmla="*/ 117970 h 2350439"/>
                      <a:gd name="connsiteX1184" fmla="*/ 676084 w 2350439"/>
                      <a:gd name="connsiteY1184" fmla="*/ 334873 h 2350439"/>
                      <a:gd name="connsiteX1185" fmla="*/ 781354 w 2350439"/>
                      <a:gd name="connsiteY1185" fmla="*/ 334873 h 2350439"/>
                      <a:gd name="connsiteX1186" fmla="*/ 781354 w 2350439"/>
                      <a:gd name="connsiteY1186" fmla="*/ 229590 h 2350439"/>
                      <a:gd name="connsiteX1187" fmla="*/ 676084 w 2350439"/>
                      <a:gd name="connsiteY1187" fmla="*/ 229590 h 2350439"/>
                      <a:gd name="connsiteX1188" fmla="*/ 676084 w 2350439"/>
                      <a:gd name="connsiteY1188" fmla="*/ 446493 h 2350439"/>
                      <a:gd name="connsiteX1189" fmla="*/ 781354 w 2350439"/>
                      <a:gd name="connsiteY1189" fmla="*/ 446493 h 2350439"/>
                      <a:gd name="connsiteX1190" fmla="*/ 781354 w 2350439"/>
                      <a:gd name="connsiteY1190" fmla="*/ 341223 h 2350439"/>
                      <a:gd name="connsiteX1191" fmla="*/ 676084 w 2350439"/>
                      <a:gd name="connsiteY1191" fmla="*/ 341223 h 2350439"/>
                      <a:gd name="connsiteX1192" fmla="*/ 676084 w 2350439"/>
                      <a:gd name="connsiteY1192" fmla="*/ 558114 h 2350439"/>
                      <a:gd name="connsiteX1193" fmla="*/ 781354 w 2350439"/>
                      <a:gd name="connsiteY1193" fmla="*/ 558114 h 2350439"/>
                      <a:gd name="connsiteX1194" fmla="*/ 781354 w 2350439"/>
                      <a:gd name="connsiteY1194" fmla="*/ 452843 h 2350439"/>
                      <a:gd name="connsiteX1195" fmla="*/ 676084 w 2350439"/>
                      <a:gd name="connsiteY1195" fmla="*/ 452843 h 2350439"/>
                      <a:gd name="connsiteX1196" fmla="*/ 676084 w 2350439"/>
                      <a:gd name="connsiteY1196" fmla="*/ 669734 h 2350439"/>
                      <a:gd name="connsiteX1197" fmla="*/ 781354 w 2350439"/>
                      <a:gd name="connsiteY1197" fmla="*/ 669734 h 2350439"/>
                      <a:gd name="connsiteX1198" fmla="*/ 781354 w 2350439"/>
                      <a:gd name="connsiteY1198" fmla="*/ 564464 h 2350439"/>
                      <a:gd name="connsiteX1199" fmla="*/ 676084 w 2350439"/>
                      <a:gd name="connsiteY1199" fmla="*/ 564464 h 2350439"/>
                      <a:gd name="connsiteX1200" fmla="*/ 676084 w 2350439"/>
                      <a:gd name="connsiteY1200" fmla="*/ 781367 h 2350439"/>
                      <a:gd name="connsiteX1201" fmla="*/ 781354 w 2350439"/>
                      <a:gd name="connsiteY1201" fmla="*/ 781367 h 2350439"/>
                      <a:gd name="connsiteX1202" fmla="*/ 781354 w 2350439"/>
                      <a:gd name="connsiteY1202" fmla="*/ 676084 h 2350439"/>
                      <a:gd name="connsiteX1203" fmla="*/ 676084 w 2350439"/>
                      <a:gd name="connsiteY1203" fmla="*/ 676084 h 2350439"/>
                      <a:gd name="connsiteX1204" fmla="*/ 676084 w 2350439"/>
                      <a:gd name="connsiteY1204" fmla="*/ 892988 h 2350439"/>
                      <a:gd name="connsiteX1205" fmla="*/ 781354 w 2350439"/>
                      <a:gd name="connsiteY1205" fmla="*/ 892988 h 2350439"/>
                      <a:gd name="connsiteX1206" fmla="*/ 781354 w 2350439"/>
                      <a:gd name="connsiteY1206" fmla="*/ 787717 h 2350439"/>
                      <a:gd name="connsiteX1207" fmla="*/ 676084 w 2350439"/>
                      <a:gd name="connsiteY1207" fmla="*/ 787717 h 2350439"/>
                      <a:gd name="connsiteX1208" fmla="*/ 676084 w 2350439"/>
                      <a:gd name="connsiteY1208" fmla="*/ 1004608 h 2350439"/>
                      <a:gd name="connsiteX1209" fmla="*/ 781354 w 2350439"/>
                      <a:gd name="connsiteY1209" fmla="*/ 1004608 h 2350439"/>
                      <a:gd name="connsiteX1210" fmla="*/ 781354 w 2350439"/>
                      <a:gd name="connsiteY1210" fmla="*/ 899338 h 2350439"/>
                      <a:gd name="connsiteX1211" fmla="*/ 676084 w 2350439"/>
                      <a:gd name="connsiteY1211" fmla="*/ 899338 h 2350439"/>
                      <a:gd name="connsiteX1212" fmla="*/ 676084 w 2350439"/>
                      <a:gd name="connsiteY1212" fmla="*/ 1116228 h 2350439"/>
                      <a:gd name="connsiteX1213" fmla="*/ 781354 w 2350439"/>
                      <a:gd name="connsiteY1213" fmla="*/ 1116228 h 2350439"/>
                      <a:gd name="connsiteX1214" fmla="*/ 781354 w 2350439"/>
                      <a:gd name="connsiteY1214" fmla="*/ 1010958 h 2350439"/>
                      <a:gd name="connsiteX1215" fmla="*/ 676084 w 2350439"/>
                      <a:gd name="connsiteY1215" fmla="*/ 1010958 h 2350439"/>
                      <a:gd name="connsiteX1216" fmla="*/ 676084 w 2350439"/>
                      <a:gd name="connsiteY1216" fmla="*/ 1227861 h 2350439"/>
                      <a:gd name="connsiteX1217" fmla="*/ 781354 w 2350439"/>
                      <a:gd name="connsiteY1217" fmla="*/ 1227861 h 2350439"/>
                      <a:gd name="connsiteX1218" fmla="*/ 781354 w 2350439"/>
                      <a:gd name="connsiteY1218" fmla="*/ 1122578 h 2350439"/>
                      <a:gd name="connsiteX1219" fmla="*/ 676084 w 2350439"/>
                      <a:gd name="connsiteY1219" fmla="*/ 1122578 h 2350439"/>
                      <a:gd name="connsiteX1220" fmla="*/ 676084 w 2350439"/>
                      <a:gd name="connsiteY1220" fmla="*/ 1339481 h 2350439"/>
                      <a:gd name="connsiteX1221" fmla="*/ 781354 w 2350439"/>
                      <a:gd name="connsiteY1221" fmla="*/ 1339481 h 2350439"/>
                      <a:gd name="connsiteX1222" fmla="*/ 781354 w 2350439"/>
                      <a:gd name="connsiteY1222" fmla="*/ 1234211 h 2350439"/>
                      <a:gd name="connsiteX1223" fmla="*/ 676084 w 2350439"/>
                      <a:gd name="connsiteY1223" fmla="*/ 1234211 h 2350439"/>
                      <a:gd name="connsiteX1224" fmla="*/ 676084 w 2350439"/>
                      <a:gd name="connsiteY1224" fmla="*/ 1451102 h 2350439"/>
                      <a:gd name="connsiteX1225" fmla="*/ 781354 w 2350439"/>
                      <a:gd name="connsiteY1225" fmla="*/ 1451102 h 2350439"/>
                      <a:gd name="connsiteX1226" fmla="*/ 781354 w 2350439"/>
                      <a:gd name="connsiteY1226" fmla="*/ 1345831 h 2350439"/>
                      <a:gd name="connsiteX1227" fmla="*/ 676084 w 2350439"/>
                      <a:gd name="connsiteY1227" fmla="*/ 1345831 h 2350439"/>
                      <a:gd name="connsiteX1228" fmla="*/ 676084 w 2350439"/>
                      <a:gd name="connsiteY1228" fmla="*/ 1562735 h 2350439"/>
                      <a:gd name="connsiteX1229" fmla="*/ 781354 w 2350439"/>
                      <a:gd name="connsiteY1229" fmla="*/ 1562735 h 2350439"/>
                      <a:gd name="connsiteX1230" fmla="*/ 781354 w 2350439"/>
                      <a:gd name="connsiteY1230" fmla="*/ 1457452 h 2350439"/>
                      <a:gd name="connsiteX1231" fmla="*/ 676084 w 2350439"/>
                      <a:gd name="connsiteY1231" fmla="*/ 1457452 h 2350439"/>
                      <a:gd name="connsiteX1232" fmla="*/ 676084 w 2350439"/>
                      <a:gd name="connsiteY1232" fmla="*/ 1674355 h 2350439"/>
                      <a:gd name="connsiteX1233" fmla="*/ 781354 w 2350439"/>
                      <a:gd name="connsiteY1233" fmla="*/ 1674355 h 2350439"/>
                      <a:gd name="connsiteX1234" fmla="*/ 781354 w 2350439"/>
                      <a:gd name="connsiteY1234" fmla="*/ 1569085 h 2350439"/>
                      <a:gd name="connsiteX1235" fmla="*/ 676084 w 2350439"/>
                      <a:gd name="connsiteY1235" fmla="*/ 1569085 h 2350439"/>
                      <a:gd name="connsiteX1236" fmla="*/ 676084 w 2350439"/>
                      <a:gd name="connsiteY1236" fmla="*/ 1785975 h 2350439"/>
                      <a:gd name="connsiteX1237" fmla="*/ 781354 w 2350439"/>
                      <a:gd name="connsiteY1237" fmla="*/ 1785975 h 2350439"/>
                      <a:gd name="connsiteX1238" fmla="*/ 781354 w 2350439"/>
                      <a:gd name="connsiteY1238" fmla="*/ 1680705 h 2350439"/>
                      <a:gd name="connsiteX1239" fmla="*/ 676084 w 2350439"/>
                      <a:gd name="connsiteY1239" fmla="*/ 1680705 h 2350439"/>
                      <a:gd name="connsiteX1240" fmla="*/ 676084 w 2350439"/>
                      <a:gd name="connsiteY1240" fmla="*/ 1897596 h 2350439"/>
                      <a:gd name="connsiteX1241" fmla="*/ 781354 w 2350439"/>
                      <a:gd name="connsiteY1241" fmla="*/ 1897596 h 2350439"/>
                      <a:gd name="connsiteX1242" fmla="*/ 781354 w 2350439"/>
                      <a:gd name="connsiteY1242" fmla="*/ 1792325 h 2350439"/>
                      <a:gd name="connsiteX1243" fmla="*/ 676084 w 2350439"/>
                      <a:gd name="connsiteY1243" fmla="*/ 1792325 h 2350439"/>
                      <a:gd name="connsiteX1244" fmla="*/ 676084 w 2350439"/>
                      <a:gd name="connsiteY1244" fmla="*/ 2009229 h 2350439"/>
                      <a:gd name="connsiteX1245" fmla="*/ 781354 w 2350439"/>
                      <a:gd name="connsiteY1245" fmla="*/ 2009229 h 2350439"/>
                      <a:gd name="connsiteX1246" fmla="*/ 781354 w 2350439"/>
                      <a:gd name="connsiteY1246" fmla="*/ 1903946 h 2350439"/>
                      <a:gd name="connsiteX1247" fmla="*/ 676084 w 2350439"/>
                      <a:gd name="connsiteY1247" fmla="*/ 1903946 h 2350439"/>
                      <a:gd name="connsiteX1248" fmla="*/ 676084 w 2350439"/>
                      <a:gd name="connsiteY1248" fmla="*/ 2120849 h 2350439"/>
                      <a:gd name="connsiteX1249" fmla="*/ 781354 w 2350439"/>
                      <a:gd name="connsiteY1249" fmla="*/ 2120849 h 2350439"/>
                      <a:gd name="connsiteX1250" fmla="*/ 781354 w 2350439"/>
                      <a:gd name="connsiteY1250" fmla="*/ 2015579 h 2350439"/>
                      <a:gd name="connsiteX1251" fmla="*/ 676084 w 2350439"/>
                      <a:gd name="connsiteY1251" fmla="*/ 2015579 h 2350439"/>
                      <a:gd name="connsiteX1252" fmla="*/ 676084 w 2350439"/>
                      <a:gd name="connsiteY1252" fmla="*/ 2232469 h 2350439"/>
                      <a:gd name="connsiteX1253" fmla="*/ 781354 w 2350439"/>
                      <a:gd name="connsiteY1253" fmla="*/ 2232469 h 2350439"/>
                      <a:gd name="connsiteX1254" fmla="*/ 781354 w 2350439"/>
                      <a:gd name="connsiteY1254" fmla="*/ 2127199 h 2350439"/>
                      <a:gd name="connsiteX1255" fmla="*/ 676084 w 2350439"/>
                      <a:gd name="connsiteY1255" fmla="*/ 2127199 h 2350439"/>
                      <a:gd name="connsiteX1256" fmla="*/ 676084 w 2350439"/>
                      <a:gd name="connsiteY1256" fmla="*/ 2344089 h 2350439"/>
                      <a:gd name="connsiteX1257" fmla="*/ 781354 w 2350439"/>
                      <a:gd name="connsiteY1257" fmla="*/ 2344089 h 2350439"/>
                      <a:gd name="connsiteX1258" fmla="*/ 781354 w 2350439"/>
                      <a:gd name="connsiteY1258" fmla="*/ 2238819 h 2350439"/>
                      <a:gd name="connsiteX1259" fmla="*/ 676084 w 2350439"/>
                      <a:gd name="connsiteY1259" fmla="*/ 2238819 h 2350439"/>
                      <a:gd name="connsiteX1260" fmla="*/ 564464 w 2350439"/>
                      <a:gd name="connsiteY1260" fmla="*/ 111620 h 2350439"/>
                      <a:gd name="connsiteX1261" fmla="*/ 669734 w 2350439"/>
                      <a:gd name="connsiteY1261" fmla="*/ 111620 h 2350439"/>
                      <a:gd name="connsiteX1262" fmla="*/ 669734 w 2350439"/>
                      <a:gd name="connsiteY1262" fmla="*/ 6350 h 2350439"/>
                      <a:gd name="connsiteX1263" fmla="*/ 564464 w 2350439"/>
                      <a:gd name="connsiteY1263" fmla="*/ 6350 h 2350439"/>
                      <a:gd name="connsiteX1264" fmla="*/ 564464 w 2350439"/>
                      <a:gd name="connsiteY1264" fmla="*/ 223240 h 2350439"/>
                      <a:gd name="connsiteX1265" fmla="*/ 669734 w 2350439"/>
                      <a:gd name="connsiteY1265" fmla="*/ 223240 h 2350439"/>
                      <a:gd name="connsiteX1266" fmla="*/ 669734 w 2350439"/>
                      <a:gd name="connsiteY1266" fmla="*/ 117970 h 2350439"/>
                      <a:gd name="connsiteX1267" fmla="*/ 564464 w 2350439"/>
                      <a:gd name="connsiteY1267" fmla="*/ 117970 h 2350439"/>
                      <a:gd name="connsiteX1268" fmla="*/ 564464 w 2350439"/>
                      <a:gd name="connsiteY1268" fmla="*/ 334873 h 2350439"/>
                      <a:gd name="connsiteX1269" fmla="*/ 669734 w 2350439"/>
                      <a:gd name="connsiteY1269" fmla="*/ 334873 h 2350439"/>
                      <a:gd name="connsiteX1270" fmla="*/ 669734 w 2350439"/>
                      <a:gd name="connsiteY1270" fmla="*/ 229590 h 2350439"/>
                      <a:gd name="connsiteX1271" fmla="*/ 564464 w 2350439"/>
                      <a:gd name="connsiteY1271" fmla="*/ 229590 h 2350439"/>
                      <a:gd name="connsiteX1272" fmla="*/ 564464 w 2350439"/>
                      <a:gd name="connsiteY1272" fmla="*/ 446493 h 2350439"/>
                      <a:gd name="connsiteX1273" fmla="*/ 669734 w 2350439"/>
                      <a:gd name="connsiteY1273" fmla="*/ 446493 h 2350439"/>
                      <a:gd name="connsiteX1274" fmla="*/ 669734 w 2350439"/>
                      <a:gd name="connsiteY1274" fmla="*/ 341223 h 2350439"/>
                      <a:gd name="connsiteX1275" fmla="*/ 564464 w 2350439"/>
                      <a:gd name="connsiteY1275" fmla="*/ 341223 h 2350439"/>
                      <a:gd name="connsiteX1276" fmla="*/ 564464 w 2350439"/>
                      <a:gd name="connsiteY1276" fmla="*/ 558114 h 2350439"/>
                      <a:gd name="connsiteX1277" fmla="*/ 669734 w 2350439"/>
                      <a:gd name="connsiteY1277" fmla="*/ 558114 h 2350439"/>
                      <a:gd name="connsiteX1278" fmla="*/ 669734 w 2350439"/>
                      <a:gd name="connsiteY1278" fmla="*/ 452843 h 2350439"/>
                      <a:gd name="connsiteX1279" fmla="*/ 564464 w 2350439"/>
                      <a:gd name="connsiteY1279" fmla="*/ 452843 h 2350439"/>
                      <a:gd name="connsiteX1280" fmla="*/ 564464 w 2350439"/>
                      <a:gd name="connsiteY1280" fmla="*/ 669734 h 2350439"/>
                      <a:gd name="connsiteX1281" fmla="*/ 669734 w 2350439"/>
                      <a:gd name="connsiteY1281" fmla="*/ 669734 h 2350439"/>
                      <a:gd name="connsiteX1282" fmla="*/ 669734 w 2350439"/>
                      <a:gd name="connsiteY1282" fmla="*/ 564464 h 2350439"/>
                      <a:gd name="connsiteX1283" fmla="*/ 564464 w 2350439"/>
                      <a:gd name="connsiteY1283" fmla="*/ 564464 h 2350439"/>
                      <a:gd name="connsiteX1284" fmla="*/ 564464 w 2350439"/>
                      <a:gd name="connsiteY1284" fmla="*/ 781367 h 2350439"/>
                      <a:gd name="connsiteX1285" fmla="*/ 669734 w 2350439"/>
                      <a:gd name="connsiteY1285" fmla="*/ 781367 h 2350439"/>
                      <a:gd name="connsiteX1286" fmla="*/ 669734 w 2350439"/>
                      <a:gd name="connsiteY1286" fmla="*/ 676084 h 2350439"/>
                      <a:gd name="connsiteX1287" fmla="*/ 564464 w 2350439"/>
                      <a:gd name="connsiteY1287" fmla="*/ 676084 h 2350439"/>
                      <a:gd name="connsiteX1288" fmla="*/ 564464 w 2350439"/>
                      <a:gd name="connsiteY1288" fmla="*/ 892988 h 2350439"/>
                      <a:gd name="connsiteX1289" fmla="*/ 669734 w 2350439"/>
                      <a:gd name="connsiteY1289" fmla="*/ 892988 h 2350439"/>
                      <a:gd name="connsiteX1290" fmla="*/ 669734 w 2350439"/>
                      <a:gd name="connsiteY1290" fmla="*/ 787717 h 2350439"/>
                      <a:gd name="connsiteX1291" fmla="*/ 564464 w 2350439"/>
                      <a:gd name="connsiteY1291" fmla="*/ 787717 h 2350439"/>
                      <a:gd name="connsiteX1292" fmla="*/ 564464 w 2350439"/>
                      <a:gd name="connsiteY1292" fmla="*/ 1004608 h 2350439"/>
                      <a:gd name="connsiteX1293" fmla="*/ 669734 w 2350439"/>
                      <a:gd name="connsiteY1293" fmla="*/ 1004608 h 2350439"/>
                      <a:gd name="connsiteX1294" fmla="*/ 669734 w 2350439"/>
                      <a:gd name="connsiteY1294" fmla="*/ 899338 h 2350439"/>
                      <a:gd name="connsiteX1295" fmla="*/ 564464 w 2350439"/>
                      <a:gd name="connsiteY1295" fmla="*/ 899338 h 2350439"/>
                      <a:gd name="connsiteX1296" fmla="*/ 564464 w 2350439"/>
                      <a:gd name="connsiteY1296" fmla="*/ 1116228 h 2350439"/>
                      <a:gd name="connsiteX1297" fmla="*/ 669734 w 2350439"/>
                      <a:gd name="connsiteY1297" fmla="*/ 1116228 h 2350439"/>
                      <a:gd name="connsiteX1298" fmla="*/ 669734 w 2350439"/>
                      <a:gd name="connsiteY1298" fmla="*/ 1010958 h 2350439"/>
                      <a:gd name="connsiteX1299" fmla="*/ 564464 w 2350439"/>
                      <a:gd name="connsiteY1299" fmla="*/ 1010958 h 2350439"/>
                      <a:gd name="connsiteX1300" fmla="*/ 564464 w 2350439"/>
                      <a:gd name="connsiteY1300" fmla="*/ 1227861 h 2350439"/>
                      <a:gd name="connsiteX1301" fmla="*/ 669734 w 2350439"/>
                      <a:gd name="connsiteY1301" fmla="*/ 1227861 h 2350439"/>
                      <a:gd name="connsiteX1302" fmla="*/ 669734 w 2350439"/>
                      <a:gd name="connsiteY1302" fmla="*/ 1122578 h 2350439"/>
                      <a:gd name="connsiteX1303" fmla="*/ 564464 w 2350439"/>
                      <a:gd name="connsiteY1303" fmla="*/ 1122578 h 2350439"/>
                      <a:gd name="connsiteX1304" fmla="*/ 564464 w 2350439"/>
                      <a:gd name="connsiteY1304" fmla="*/ 1339481 h 2350439"/>
                      <a:gd name="connsiteX1305" fmla="*/ 669734 w 2350439"/>
                      <a:gd name="connsiteY1305" fmla="*/ 1339481 h 2350439"/>
                      <a:gd name="connsiteX1306" fmla="*/ 669734 w 2350439"/>
                      <a:gd name="connsiteY1306" fmla="*/ 1234211 h 2350439"/>
                      <a:gd name="connsiteX1307" fmla="*/ 564464 w 2350439"/>
                      <a:gd name="connsiteY1307" fmla="*/ 1234211 h 2350439"/>
                      <a:gd name="connsiteX1308" fmla="*/ 564464 w 2350439"/>
                      <a:gd name="connsiteY1308" fmla="*/ 1451102 h 2350439"/>
                      <a:gd name="connsiteX1309" fmla="*/ 669734 w 2350439"/>
                      <a:gd name="connsiteY1309" fmla="*/ 1451102 h 2350439"/>
                      <a:gd name="connsiteX1310" fmla="*/ 669734 w 2350439"/>
                      <a:gd name="connsiteY1310" fmla="*/ 1345831 h 2350439"/>
                      <a:gd name="connsiteX1311" fmla="*/ 564464 w 2350439"/>
                      <a:gd name="connsiteY1311" fmla="*/ 1345831 h 2350439"/>
                      <a:gd name="connsiteX1312" fmla="*/ 564464 w 2350439"/>
                      <a:gd name="connsiteY1312" fmla="*/ 1562735 h 2350439"/>
                      <a:gd name="connsiteX1313" fmla="*/ 669734 w 2350439"/>
                      <a:gd name="connsiteY1313" fmla="*/ 1562735 h 2350439"/>
                      <a:gd name="connsiteX1314" fmla="*/ 669734 w 2350439"/>
                      <a:gd name="connsiteY1314" fmla="*/ 1457452 h 2350439"/>
                      <a:gd name="connsiteX1315" fmla="*/ 564464 w 2350439"/>
                      <a:gd name="connsiteY1315" fmla="*/ 1457452 h 2350439"/>
                      <a:gd name="connsiteX1316" fmla="*/ 564464 w 2350439"/>
                      <a:gd name="connsiteY1316" fmla="*/ 1674355 h 2350439"/>
                      <a:gd name="connsiteX1317" fmla="*/ 669734 w 2350439"/>
                      <a:gd name="connsiteY1317" fmla="*/ 1674355 h 2350439"/>
                      <a:gd name="connsiteX1318" fmla="*/ 669734 w 2350439"/>
                      <a:gd name="connsiteY1318" fmla="*/ 1569085 h 2350439"/>
                      <a:gd name="connsiteX1319" fmla="*/ 564464 w 2350439"/>
                      <a:gd name="connsiteY1319" fmla="*/ 1569085 h 2350439"/>
                      <a:gd name="connsiteX1320" fmla="*/ 564464 w 2350439"/>
                      <a:gd name="connsiteY1320" fmla="*/ 1785975 h 2350439"/>
                      <a:gd name="connsiteX1321" fmla="*/ 669734 w 2350439"/>
                      <a:gd name="connsiteY1321" fmla="*/ 1785975 h 2350439"/>
                      <a:gd name="connsiteX1322" fmla="*/ 669734 w 2350439"/>
                      <a:gd name="connsiteY1322" fmla="*/ 1680705 h 2350439"/>
                      <a:gd name="connsiteX1323" fmla="*/ 564464 w 2350439"/>
                      <a:gd name="connsiteY1323" fmla="*/ 1680705 h 2350439"/>
                      <a:gd name="connsiteX1324" fmla="*/ 564464 w 2350439"/>
                      <a:gd name="connsiteY1324" fmla="*/ 1897596 h 2350439"/>
                      <a:gd name="connsiteX1325" fmla="*/ 669734 w 2350439"/>
                      <a:gd name="connsiteY1325" fmla="*/ 1897596 h 2350439"/>
                      <a:gd name="connsiteX1326" fmla="*/ 669734 w 2350439"/>
                      <a:gd name="connsiteY1326" fmla="*/ 1792325 h 2350439"/>
                      <a:gd name="connsiteX1327" fmla="*/ 564464 w 2350439"/>
                      <a:gd name="connsiteY1327" fmla="*/ 1792325 h 2350439"/>
                      <a:gd name="connsiteX1328" fmla="*/ 564464 w 2350439"/>
                      <a:gd name="connsiteY1328" fmla="*/ 2009229 h 2350439"/>
                      <a:gd name="connsiteX1329" fmla="*/ 669734 w 2350439"/>
                      <a:gd name="connsiteY1329" fmla="*/ 2009229 h 2350439"/>
                      <a:gd name="connsiteX1330" fmla="*/ 669734 w 2350439"/>
                      <a:gd name="connsiteY1330" fmla="*/ 1903946 h 2350439"/>
                      <a:gd name="connsiteX1331" fmla="*/ 564464 w 2350439"/>
                      <a:gd name="connsiteY1331" fmla="*/ 1903946 h 2350439"/>
                      <a:gd name="connsiteX1332" fmla="*/ 564464 w 2350439"/>
                      <a:gd name="connsiteY1332" fmla="*/ 2120849 h 2350439"/>
                      <a:gd name="connsiteX1333" fmla="*/ 669734 w 2350439"/>
                      <a:gd name="connsiteY1333" fmla="*/ 2120849 h 2350439"/>
                      <a:gd name="connsiteX1334" fmla="*/ 669734 w 2350439"/>
                      <a:gd name="connsiteY1334" fmla="*/ 2015579 h 2350439"/>
                      <a:gd name="connsiteX1335" fmla="*/ 564464 w 2350439"/>
                      <a:gd name="connsiteY1335" fmla="*/ 2015579 h 2350439"/>
                      <a:gd name="connsiteX1336" fmla="*/ 564464 w 2350439"/>
                      <a:gd name="connsiteY1336" fmla="*/ 2232469 h 2350439"/>
                      <a:gd name="connsiteX1337" fmla="*/ 669734 w 2350439"/>
                      <a:gd name="connsiteY1337" fmla="*/ 2232469 h 2350439"/>
                      <a:gd name="connsiteX1338" fmla="*/ 669734 w 2350439"/>
                      <a:gd name="connsiteY1338" fmla="*/ 2127199 h 2350439"/>
                      <a:gd name="connsiteX1339" fmla="*/ 564464 w 2350439"/>
                      <a:gd name="connsiteY1339" fmla="*/ 2127199 h 2350439"/>
                      <a:gd name="connsiteX1340" fmla="*/ 564464 w 2350439"/>
                      <a:gd name="connsiteY1340" fmla="*/ 2344089 h 2350439"/>
                      <a:gd name="connsiteX1341" fmla="*/ 669734 w 2350439"/>
                      <a:gd name="connsiteY1341" fmla="*/ 2344089 h 2350439"/>
                      <a:gd name="connsiteX1342" fmla="*/ 669734 w 2350439"/>
                      <a:gd name="connsiteY1342" fmla="*/ 2238819 h 2350439"/>
                      <a:gd name="connsiteX1343" fmla="*/ 564464 w 2350439"/>
                      <a:gd name="connsiteY1343" fmla="*/ 2238819 h 2350439"/>
                      <a:gd name="connsiteX1344" fmla="*/ 452843 w 2350439"/>
                      <a:gd name="connsiteY1344" fmla="*/ 111620 h 2350439"/>
                      <a:gd name="connsiteX1345" fmla="*/ 558114 w 2350439"/>
                      <a:gd name="connsiteY1345" fmla="*/ 111620 h 2350439"/>
                      <a:gd name="connsiteX1346" fmla="*/ 558114 w 2350439"/>
                      <a:gd name="connsiteY1346" fmla="*/ 6350 h 2350439"/>
                      <a:gd name="connsiteX1347" fmla="*/ 452843 w 2350439"/>
                      <a:gd name="connsiteY1347" fmla="*/ 6350 h 2350439"/>
                      <a:gd name="connsiteX1348" fmla="*/ 452843 w 2350439"/>
                      <a:gd name="connsiteY1348" fmla="*/ 223240 h 2350439"/>
                      <a:gd name="connsiteX1349" fmla="*/ 558114 w 2350439"/>
                      <a:gd name="connsiteY1349" fmla="*/ 223240 h 2350439"/>
                      <a:gd name="connsiteX1350" fmla="*/ 558114 w 2350439"/>
                      <a:gd name="connsiteY1350" fmla="*/ 117970 h 2350439"/>
                      <a:gd name="connsiteX1351" fmla="*/ 452843 w 2350439"/>
                      <a:gd name="connsiteY1351" fmla="*/ 117970 h 2350439"/>
                      <a:gd name="connsiteX1352" fmla="*/ 452843 w 2350439"/>
                      <a:gd name="connsiteY1352" fmla="*/ 334873 h 2350439"/>
                      <a:gd name="connsiteX1353" fmla="*/ 558114 w 2350439"/>
                      <a:gd name="connsiteY1353" fmla="*/ 334873 h 2350439"/>
                      <a:gd name="connsiteX1354" fmla="*/ 558114 w 2350439"/>
                      <a:gd name="connsiteY1354" fmla="*/ 229590 h 2350439"/>
                      <a:gd name="connsiteX1355" fmla="*/ 452843 w 2350439"/>
                      <a:gd name="connsiteY1355" fmla="*/ 229590 h 2350439"/>
                      <a:gd name="connsiteX1356" fmla="*/ 452843 w 2350439"/>
                      <a:gd name="connsiteY1356" fmla="*/ 446493 h 2350439"/>
                      <a:gd name="connsiteX1357" fmla="*/ 558114 w 2350439"/>
                      <a:gd name="connsiteY1357" fmla="*/ 446493 h 2350439"/>
                      <a:gd name="connsiteX1358" fmla="*/ 558114 w 2350439"/>
                      <a:gd name="connsiteY1358" fmla="*/ 341223 h 2350439"/>
                      <a:gd name="connsiteX1359" fmla="*/ 452843 w 2350439"/>
                      <a:gd name="connsiteY1359" fmla="*/ 341223 h 2350439"/>
                      <a:gd name="connsiteX1360" fmla="*/ 452843 w 2350439"/>
                      <a:gd name="connsiteY1360" fmla="*/ 558114 h 2350439"/>
                      <a:gd name="connsiteX1361" fmla="*/ 558114 w 2350439"/>
                      <a:gd name="connsiteY1361" fmla="*/ 558114 h 2350439"/>
                      <a:gd name="connsiteX1362" fmla="*/ 558114 w 2350439"/>
                      <a:gd name="connsiteY1362" fmla="*/ 452843 h 2350439"/>
                      <a:gd name="connsiteX1363" fmla="*/ 452843 w 2350439"/>
                      <a:gd name="connsiteY1363" fmla="*/ 452843 h 2350439"/>
                      <a:gd name="connsiteX1364" fmla="*/ 452843 w 2350439"/>
                      <a:gd name="connsiteY1364" fmla="*/ 669734 h 2350439"/>
                      <a:gd name="connsiteX1365" fmla="*/ 558114 w 2350439"/>
                      <a:gd name="connsiteY1365" fmla="*/ 669734 h 2350439"/>
                      <a:gd name="connsiteX1366" fmla="*/ 558114 w 2350439"/>
                      <a:gd name="connsiteY1366" fmla="*/ 564464 h 2350439"/>
                      <a:gd name="connsiteX1367" fmla="*/ 452843 w 2350439"/>
                      <a:gd name="connsiteY1367" fmla="*/ 564464 h 2350439"/>
                      <a:gd name="connsiteX1368" fmla="*/ 452843 w 2350439"/>
                      <a:gd name="connsiteY1368" fmla="*/ 781367 h 2350439"/>
                      <a:gd name="connsiteX1369" fmla="*/ 558114 w 2350439"/>
                      <a:gd name="connsiteY1369" fmla="*/ 781367 h 2350439"/>
                      <a:gd name="connsiteX1370" fmla="*/ 558114 w 2350439"/>
                      <a:gd name="connsiteY1370" fmla="*/ 676084 h 2350439"/>
                      <a:gd name="connsiteX1371" fmla="*/ 452843 w 2350439"/>
                      <a:gd name="connsiteY1371" fmla="*/ 676084 h 2350439"/>
                      <a:gd name="connsiteX1372" fmla="*/ 452843 w 2350439"/>
                      <a:gd name="connsiteY1372" fmla="*/ 892988 h 2350439"/>
                      <a:gd name="connsiteX1373" fmla="*/ 558114 w 2350439"/>
                      <a:gd name="connsiteY1373" fmla="*/ 892988 h 2350439"/>
                      <a:gd name="connsiteX1374" fmla="*/ 558114 w 2350439"/>
                      <a:gd name="connsiteY1374" fmla="*/ 787717 h 2350439"/>
                      <a:gd name="connsiteX1375" fmla="*/ 452843 w 2350439"/>
                      <a:gd name="connsiteY1375" fmla="*/ 787717 h 2350439"/>
                      <a:gd name="connsiteX1376" fmla="*/ 452843 w 2350439"/>
                      <a:gd name="connsiteY1376" fmla="*/ 1004608 h 2350439"/>
                      <a:gd name="connsiteX1377" fmla="*/ 558114 w 2350439"/>
                      <a:gd name="connsiteY1377" fmla="*/ 1004608 h 2350439"/>
                      <a:gd name="connsiteX1378" fmla="*/ 558114 w 2350439"/>
                      <a:gd name="connsiteY1378" fmla="*/ 899338 h 2350439"/>
                      <a:gd name="connsiteX1379" fmla="*/ 452843 w 2350439"/>
                      <a:gd name="connsiteY1379" fmla="*/ 899338 h 2350439"/>
                      <a:gd name="connsiteX1380" fmla="*/ 452843 w 2350439"/>
                      <a:gd name="connsiteY1380" fmla="*/ 1116228 h 2350439"/>
                      <a:gd name="connsiteX1381" fmla="*/ 558114 w 2350439"/>
                      <a:gd name="connsiteY1381" fmla="*/ 1116228 h 2350439"/>
                      <a:gd name="connsiteX1382" fmla="*/ 558114 w 2350439"/>
                      <a:gd name="connsiteY1382" fmla="*/ 1010958 h 2350439"/>
                      <a:gd name="connsiteX1383" fmla="*/ 452843 w 2350439"/>
                      <a:gd name="connsiteY1383" fmla="*/ 1010958 h 2350439"/>
                      <a:gd name="connsiteX1384" fmla="*/ 452843 w 2350439"/>
                      <a:gd name="connsiteY1384" fmla="*/ 1227861 h 2350439"/>
                      <a:gd name="connsiteX1385" fmla="*/ 558114 w 2350439"/>
                      <a:gd name="connsiteY1385" fmla="*/ 1227861 h 2350439"/>
                      <a:gd name="connsiteX1386" fmla="*/ 558114 w 2350439"/>
                      <a:gd name="connsiteY1386" fmla="*/ 1122578 h 2350439"/>
                      <a:gd name="connsiteX1387" fmla="*/ 452843 w 2350439"/>
                      <a:gd name="connsiteY1387" fmla="*/ 1122578 h 2350439"/>
                      <a:gd name="connsiteX1388" fmla="*/ 452843 w 2350439"/>
                      <a:gd name="connsiteY1388" fmla="*/ 1339481 h 2350439"/>
                      <a:gd name="connsiteX1389" fmla="*/ 558114 w 2350439"/>
                      <a:gd name="connsiteY1389" fmla="*/ 1339481 h 2350439"/>
                      <a:gd name="connsiteX1390" fmla="*/ 558114 w 2350439"/>
                      <a:gd name="connsiteY1390" fmla="*/ 1234211 h 2350439"/>
                      <a:gd name="connsiteX1391" fmla="*/ 452843 w 2350439"/>
                      <a:gd name="connsiteY1391" fmla="*/ 1234211 h 2350439"/>
                      <a:gd name="connsiteX1392" fmla="*/ 452843 w 2350439"/>
                      <a:gd name="connsiteY1392" fmla="*/ 1451102 h 2350439"/>
                      <a:gd name="connsiteX1393" fmla="*/ 558114 w 2350439"/>
                      <a:gd name="connsiteY1393" fmla="*/ 1451102 h 2350439"/>
                      <a:gd name="connsiteX1394" fmla="*/ 558114 w 2350439"/>
                      <a:gd name="connsiteY1394" fmla="*/ 1345831 h 2350439"/>
                      <a:gd name="connsiteX1395" fmla="*/ 452843 w 2350439"/>
                      <a:gd name="connsiteY1395" fmla="*/ 1345831 h 2350439"/>
                      <a:gd name="connsiteX1396" fmla="*/ 452843 w 2350439"/>
                      <a:gd name="connsiteY1396" fmla="*/ 1562735 h 2350439"/>
                      <a:gd name="connsiteX1397" fmla="*/ 558114 w 2350439"/>
                      <a:gd name="connsiteY1397" fmla="*/ 1562735 h 2350439"/>
                      <a:gd name="connsiteX1398" fmla="*/ 558114 w 2350439"/>
                      <a:gd name="connsiteY1398" fmla="*/ 1457452 h 2350439"/>
                      <a:gd name="connsiteX1399" fmla="*/ 452843 w 2350439"/>
                      <a:gd name="connsiteY1399" fmla="*/ 1457452 h 2350439"/>
                      <a:gd name="connsiteX1400" fmla="*/ 452843 w 2350439"/>
                      <a:gd name="connsiteY1400" fmla="*/ 1674355 h 2350439"/>
                      <a:gd name="connsiteX1401" fmla="*/ 558114 w 2350439"/>
                      <a:gd name="connsiteY1401" fmla="*/ 1674355 h 2350439"/>
                      <a:gd name="connsiteX1402" fmla="*/ 558114 w 2350439"/>
                      <a:gd name="connsiteY1402" fmla="*/ 1569085 h 2350439"/>
                      <a:gd name="connsiteX1403" fmla="*/ 452843 w 2350439"/>
                      <a:gd name="connsiteY1403" fmla="*/ 1569085 h 2350439"/>
                      <a:gd name="connsiteX1404" fmla="*/ 452843 w 2350439"/>
                      <a:gd name="connsiteY1404" fmla="*/ 1785975 h 2350439"/>
                      <a:gd name="connsiteX1405" fmla="*/ 558114 w 2350439"/>
                      <a:gd name="connsiteY1405" fmla="*/ 1785975 h 2350439"/>
                      <a:gd name="connsiteX1406" fmla="*/ 558114 w 2350439"/>
                      <a:gd name="connsiteY1406" fmla="*/ 1680705 h 2350439"/>
                      <a:gd name="connsiteX1407" fmla="*/ 452843 w 2350439"/>
                      <a:gd name="connsiteY1407" fmla="*/ 1680705 h 2350439"/>
                      <a:gd name="connsiteX1408" fmla="*/ 452843 w 2350439"/>
                      <a:gd name="connsiteY1408" fmla="*/ 1897596 h 2350439"/>
                      <a:gd name="connsiteX1409" fmla="*/ 558114 w 2350439"/>
                      <a:gd name="connsiteY1409" fmla="*/ 1897596 h 2350439"/>
                      <a:gd name="connsiteX1410" fmla="*/ 558114 w 2350439"/>
                      <a:gd name="connsiteY1410" fmla="*/ 1792325 h 2350439"/>
                      <a:gd name="connsiteX1411" fmla="*/ 452843 w 2350439"/>
                      <a:gd name="connsiteY1411" fmla="*/ 1792325 h 2350439"/>
                      <a:gd name="connsiteX1412" fmla="*/ 452843 w 2350439"/>
                      <a:gd name="connsiteY1412" fmla="*/ 2009229 h 2350439"/>
                      <a:gd name="connsiteX1413" fmla="*/ 558114 w 2350439"/>
                      <a:gd name="connsiteY1413" fmla="*/ 2009229 h 2350439"/>
                      <a:gd name="connsiteX1414" fmla="*/ 558114 w 2350439"/>
                      <a:gd name="connsiteY1414" fmla="*/ 1903946 h 2350439"/>
                      <a:gd name="connsiteX1415" fmla="*/ 452843 w 2350439"/>
                      <a:gd name="connsiteY1415" fmla="*/ 1903946 h 2350439"/>
                      <a:gd name="connsiteX1416" fmla="*/ 452843 w 2350439"/>
                      <a:gd name="connsiteY1416" fmla="*/ 2120849 h 2350439"/>
                      <a:gd name="connsiteX1417" fmla="*/ 558114 w 2350439"/>
                      <a:gd name="connsiteY1417" fmla="*/ 2120849 h 2350439"/>
                      <a:gd name="connsiteX1418" fmla="*/ 558114 w 2350439"/>
                      <a:gd name="connsiteY1418" fmla="*/ 2015579 h 2350439"/>
                      <a:gd name="connsiteX1419" fmla="*/ 452843 w 2350439"/>
                      <a:gd name="connsiteY1419" fmla="*/ 2015579 h 2350439"/>
                      <a:gd name="connsiteX1420" fmla="*/ 452843 w 2350439"/>
                      <a:gd name="connsiteY1420" fmla="*/ 2232469 h 2350439"/>
                      <a:gd name="connsiteX1421" fmla="*/ 558114 w 2350439"/>
                      <a:gd name="connsiteY1421" fmla="*/ 2232469 h 2350439"/>
                      <a:gd name="connsiteX1422" fmla="*/ 558114 w 2350439"/>
                      <a:gd name="connsiteY1422" fmla="*/ 2127199 h 2350439"/>
                      <a:gd name="connsiteX1423" fmla="*/ 452843 w 2350439"/>
                      <a:gd name="connsiteY1423" fmla="*/ 2127199 h 2350439"/>
                      <a:gd name="connsiteX1424" fmla="*/ 452843 w 2350439"/>
                      <a:gd name="connsiteY1424" fmla="*/ 2344089 h 2350439"/>
                      <a:gd name="connsiteX1425" fmla="*/ 558114 w 2350439"/>
                      <a:gd name="connsiteY1425" fmla="*/ 2344089 h 2350439"/>
                      <a:gd name="connsiteX1426" fmla="*/ 558114 w 2350439"/>
                      <a:gd name="connsiteY1426" fmla="*/ 2238819 h 2350439"/>
                      <a:gd name="connsiteX1427" fmla="*/ 452843 w 2350439"/>
                      <a:gd name="connsiteY1427" fmla="*/ 2238819 h 2350439"/>
                      <a:gd name="connsiteX1428" fmla="*/ 341210 w 2350439"/>
                      <a:gd name="connsiteY1428" fmla="*/ 111620 h 2350439"/>
                      <a:gd name="connsiteX1429" fmla="*/ 446493 w 2350439"/>
                      <a:gd name="connsiteY1429" fmla="*/ 111620 h 2350439"/>
                      <a:gd name="connsiteX1430" fmla="*/ 446493 w 2350439"/>
                      <a:gd name="connsiteY1430" fmla="*/ 6350 h 2350439"/>
                      <a:gd name="connsiteX1431" fmla="*/ 341210 w 2350439"/>
                      <a:gd name="connsiteY1431" fmla="*/ 6350 h 2350439"/>
                      <a:gd name="connsiteX1432" fmla="*/ 341210 w 2350439"/>
                      <a:gd name="connsiteY1432" fmla="*/ 223240 h 2350439"/>
                      <a:gd name="connsiteX1433" fmla="*/ 446493 w 2350439"/>
                      <a:gd name="connsiteY1433" fmla="*/ 223240 h 2350439"/>
                      <a:gd name="connsiteX1434" fmla="*/ 446493 w 2350439"/>
                      <a:gd name="connsiteY1434" fmla="*/ 117970 h 2350439"/>
                      <a:gd name="connsiteX1435" fmla="*/ 341210 w 2350439"/>
                      <a:gd name="connsiteY1435" fmla="*/ 117970 h 2350439"/>
                      <a:gd name="connsiteX1436" fmla="*/ 341210 w 2350439"/>
                      <a:gd name="connsiteY1436" fmla="*/ 334873 h 2350439"/>
                      <a:gd name="connsiteX1437" fmla="*/ 446493 w 2350439"/>
                      <a:gd name="connsiteY1437" fmla="*/ 334873 h 2350439"/>
                      <a:gd name="connsiteX1438" fmla="*/ 446493 w 2350439"/>
                      <a:gd name="connsiteY1438" fmla="*/ 229590 h 2350439"/>
                      <a:gd name="connsiteX1439" fmla="*/ 341210 w 2350439"/>
                      <a:gd name="connsiteY1439" fmla="*/ 229590 h 2350439"/>
                      <a:gd name="connsiteX1440" fmla="*/ 341210 w 2350439"/>
                      <a:gd name="connsiteY1440" fmla="*/ 446493 h 2350439"/>
                      <a:gd name="connsiteX1441" fmla="*/ 446493 w 2350439"/>
                      <a:gd name="connsiteY1441" fmla="*/ 446493 h 2350439"/>
                      <a:gd name="connsiteX1442" fmla="*/ 446493 w 2350439"/>
                      <a:gd name="connsiteY1442" fmla="*/ 341223 h 2350439"/>
                      <a:gd name="connsiteX1443" fmla="*/ 341210 w 2350439"/>
                      <a:gd name="connsiteY1443" fmla="*/ 341223 h 2350439"/>
                      <a:gd name="connsiteX1444" fmla="*/ 341210 w 2350439"/>
                      <a:gd name="connsiteY1444" fmla="*/ 558114 h 2350439"/>
                      <a:gd name="connsiteX1445" fmla="*/ 446493 w 2350439"/>
                      <a:gd name="connsiteY1445" fmla="*/ 558114 h 2350439"/>
                      <a:gd name="connsiteX1446" fmla="*/ 446493 w 2350439"/>
                      <a:gd name="connsiteY1446" fmla="*/ 452843 h 2350439"/>
                      <a:gd name="connsiteX1447" fmla="*/ 341210 w 2350439"/>
                      <a:gd name="connsiteY1447" fmla="*/ 452843 h 2350439"/>
                      <a:gd name="connsiteX1448" fmla="*/ 341210 w 2350439"/>
                      <a:gd name="connsiteY1448" fmla="*/ 669734 h 2350439"/>
                      <a:gd name="connsiteX1449" fmla="*/ 446493 w 2350439"/>
                      <a:gd name="connsiteY1449" fmla="*/ 669734 h 2350439"/>
                      <a:gd name="connsiteX1450" fmla="*/ 446493 w 2350439"/>
                      <a:gd name="connsiteY1450" fmla="*/ 564464 h 2350439"/>
                      <a:gd name="connsiteX1451" fmla="*/ 341210 w 2350439"/>
                      <a:gd name="connsiteY1451" fmla="*/ 564464 h 2350439"/>
                      <a:gd name="connsiteX1452" fmla="*/ 341210 w 2350439"/>
                      <a:gd name="connsiteY1452" fmla="*/ 781367 h 2350439"/>
                      <a:gd name="connsiteX1453" fmla="*/ 446493 w 2350439"/>
                      <a:gd name="connsiteY1453" fmla="*/ 781367 h 2350439"/>
                      <a:gd name="connsiteX1454" fmla="*/ 446493 w 2350439"/>
                      <a:gd name="connsiteY1454" fmla="*/ 676084 h 2350439"/>
                      <a:gd name="connsiteX1455" fmla="*/ 341210 w 2350439"/>
                      <a:gd name="connsiteY1455" fmla="*/ 676084 h 2350439"/>
                      <a:gd name="connsiteX1456" fmla="*/ 341210 w 2350439"/>
                      <a:gd name="connsiteY1456" fmla="*/ 892988 h 2350439"/>
                      <a:gd name="connsiteX1457" fmla="*/ 446493 w 2350439"/>
                      <a:gd name="connsiteY1457" fmla="*/ 892988 h 2350439"/>
                      <a:gd name="connsiteX1458" fmla="*/ 446493 w 2350439"/>
                      <a:gd name="connsiteY1458" fmla="*/ 787717 h 2350439"/>
                      <a:gd name="connsiteX1459" fmla="*/ 341210 w 2350439"/>
                      <a:gd name="connsiteY1459" fmla="*/ 787717 h 2350439"/>
                      <a:gd name="connsiteX1460" fmla="*/ 341210 w 2350439"/>
                      <a:gd name="connsiteY1460" fmla="*/ 1004608 h 2350439"/>
                      <a:gd name="connsiteX1461" fmla="*/ 446493 w 2350439"/>
                      <a:gd name="connsiteY1461" fmla="*/ 1004608 h 2350439"/>
                      <a:gd name="connsiteX1462" fmla="*/ 446493 w 2350439"/>
                      <a:gd name="connsiteY1462" fmla="*/ 899338 h 2350439"/>
                      <a:gd name="connsiteX1463" fmla="*/ 341210 w 2350439"/>
                      <a:gd name="connsiteY1463" fmla="*/ 899338 h 2350439"/>
                      <a:gd name="connsiteX1464" fmla="*/ 341210 w 2350439"/>
                      <a:gd name="connsiteY1464" fmla="*/ 1116228 h 2350439"/>
                      <a:gd name="connsiteX1465" fmla="*/ 446493 w 2350439"/>
                      <a:gd name="connsiteY1465" fmla="*/ 1116228 h 2350439"/>
                      <a:gd name="connsiteX1466" fmla="*/ 446493 w 2350439"/>
                      <a:gd name="connsiteY1466" fmla="*/ 1010958 h 2350439"/>
                      <a:gd name="connsiteX1467" fmla="*/ 341210 w 2350439"/>
                      <a:gd name="connsiteY1467" fmla="*/ 1010958 h 2350439"/>
                      <a:gd name="connsiteX1468" fmla="*/ 341210 w 2350439"/>
                      <a:gd name="connsiteY1468" fmla="*/ 1227861 h 2350439"/>
                      <a:gd name="connsiteX1469" fmla="*/ 446493 w 2350439"/>
                      <a:gd name="connsiteY1469" fmla="*/ 1227861 h 2350439"/>
                      <a:gd name="connsiteX1470" fmla="*/ 446493 w 2350439"/>
                      <a:gd name="connsiteY1470" fmla="*/ 1122578 h 2350439"/>
                      <a:gd name="connsiteX1471" fmla="*/ 341210 w 2350439"/>
                      <a:gd name="connsiteY1471" fmla="*/ 1122578 h 2350439"/>
                      <a:gd name="connsiteX1472" fmla="*/ 341210 w 2350439"/>
                      <a:gd name="connsiteY1472" fmla="*/ 1339481 h 2350439"/>
                      <a:gd name="connsiteX1473" fmla="*/ 446493 w 2350439"/>
                      <a:gd name="connsiteY1473" fmla="*/ 1339481 h 2350439"/>
                      <a:gd name="connsiteX1474" fmla="*/ 446493 w 2350439"/>
                      <a:gd name="connsiteY1474" fmla="*/ 1234211 h 2350439"/>
                      <a:gd name="connsiteX1475" fmla="*/ 341210 w 2350439"/>
                      <a:gd name="connsiteY1475" fmla="*/ 1234211 h 2350439"/>
                      <a:gd name="connsiteX1476" fmla="*/ 341210 w 2350439"/>
                      <a:gd name="connsiteY1476" fmla="*/ 1451102 h 2350439"/>
                      <a:gd name="connsiteX1477" fmla="*/ 446493 w 2350439"/>
                      <a:gd name="connsiteY1477" fmla="*/ 1451102 h 2350439"/>
                      <a:gd name="connsiteX1478" fmla="*/ 446493 w 2350439"/>
                      <a:gd name="connsiteY1478" fmla="*/ 1345831 h 2350439"/>
                      <a:gd name="connsiteX1479" fmla="*/ 341210 w 2350439"/>
                      <a:gd name="connsiteY1479" fmla="*/ 1345831 h 2350439"/>
                      <a:gd name="connsiteX1480" fmla="*/ 341210 w 2350439"/>
                      <a:gd name="connsiteY1480" fmla="*/ 1562735 h 2350439"/>
                      <a:gd name="connsiteX1481" fmla="*/ 446493 w 2350439"/>
                      <a:gd name="connsiteY1481" fmla="*/ 1562735 h 2350439"/>
                      <a:gd name="connsiteX1482" fmla="*/ 446493 w 2350439"/>
                      <a:gd name="connsiteY1482" fmla="*/ 1457452 h 2350439"/>
                      <a:gd name="connsiteX1483" fmla="*/ 341210 w 2350439"/>
                      <a:gd name="connsiteY1483" fmla="*/ 1457452 h 2350439"/>
                      <a:gd name="connsiteX1484" fmla="*/ 341210 w 2350439"/>
                      <a:gd name="connsiteY1484" fmla="*/ 1674355 h 2350439"/>
                      <a:gd name="connsiteX1485" fmla="*/ 446493 w 2350439"/>
                      <a:gd name="connsiteY1485" fmla="*/ 1674355 h 2350439"/>
                      <a:gd name="connsiteX1486" fmla="*/ 446493 w 2350439"/>
                      <a:gd name="connsiteY1486" fmla="*/ 1569085 h 2350439"/>
                      <a:gd name="connsiteX1487" fmla="*/ 341210 w 2350439"/>
                      <a:gd name="connsiteY1487" fmla="*/ 1569085 h 2350439"/>
                      <a:gd name="connsiteX1488" fmla="*/ 341210 w 2350439"/>
                      <a:gd name="connsiteY1488" fmla="*/ 1785975 h 2350439"/>
                      <a:gd name="connsiteX1489" fmla="*/ 446493 w 2350439"/>
                      <a:gd name="connsiteY1489" fmla="*/ 1785975 h 2350439"/>
                      <a:gd name="connsiteX1490" fmla="*/ 446493 w 2350439"/>
                      <a:gd name="connsiteY1490" fmla="*/ 1680705 h 2350439"/>
                      <a:gd name="connsiteX1491" fmla="*/ 341210 w 2350439"/>
                      <a:gd name="connsiteY1491" fmla="*/ 1680705 h 2350439"/>
                      <a:gd name="connsiteX1492" fmla="*/ 341210 w 2350439"/>
                      <a:gd name="connsiteY1492" fmla="*/ 1897596 h 2350439"/>
                      <a:gd name="connsiteX1493" fmla="*/ 446493 w 2350439"/>
                      <a:gd name="connsiteY1493" fmla="*/ 1897596 h 2350439"/>
                      <a:gd name="connsiteX1494" fmla="*/ 446493 w 2350439"/>
                      <a:gd name="connsiteY1494" fmla="*/ 1792325 h 2350439"/>
                      <a:gd name="connsiteX1495" fmla="*/ 341210 w 2350439"/>
                      <a:gd name="connsiteY1495" fmla="*/ 1792325 h 2350439"/>
                      <a:gd name="connsiteX1496" fmla="*/ 341210 w 2350439"/>
                      <a:gd name="connsiteY1496" fmla="*/ 2009229 h 2350439"/>
                      <a:gd name="connsiteX1497" fmla="*/ 446493 w 2350439"/>
                      <a:gd name="connsiteY1497" fmla="*/ 2009229 h 2350439"/>
                      <a:gd name="connsiteX1498" fmla="*/ 446493 w 2350439"/>
                      <a:gd name="connsiteY1498" fmla="*/ 1903946 h 2350439"/>
                      <a:gd name="connsiteX1499" fmla="*/ 341210 w 2350439"/>
                      <a:gd name="connsiteY1499" fmla="*/ 1903946 h 2350439"/>
                      <a:gd name="connsiteX1500" fmla="*/ 341210 w 2350439"/>
                      <a:gd name="connsiteY1500" fmla="*/ 2120849 h 2350439"/>
                      <a:gd name="connsiteX1501" fmla="*/ 446493 w 2350439"/>
                      <a:gd name="connsiteY1501" fmla="*/ 2120849 h 2350439"/>
                      <a:gd name="connsiteX1502" fmla="*/ 446493 w 2350439"/>
                      <a:gd name="connsiteY1502" fmla="*/ 2015579 h 2350439"/>
                      <a:gd name="connsiteX1503" fmla="*/ 341210 w 2350439"/>
                      <a:gd name="connsiteY1503" fmla="*/ 2015579 h 2350439"/>
                      <a:gd name="connsiteX1504" fmla="*/ 341210 w 2350439"/>
                      <a:gd name="connsiteY1504" fmla="*/ 2232469 h 2350439"/>
                      <a:gd name="connsiteX1505" fmla="*/ 446493 w 2350439"/>
                      <a:gd name="connsiteY1505" fmla="*/ 2232469 h 2350439"/>
                      <a:gd name="connsiteX1506" fmla="*/ 446493 w 2350439"/>
                      <a:gd name="connsiteY1506" fmla="*/ 2127199 h 2350439"/>
                      <a:gd name="connsiteX1507" fmla="*/ 341210 w 2350439"/>
                      <a:gd name="connsiteY1507" fmla="*/ 2127199 h 2350439"/>
                      <a:gd name="connsiteX1508" fmla="*/ 341210 w 2350439"/>
                      <a:gd name="connsiteY1508" fmla="*/ 2344089 h 2350439"/>
                      <a:gd name="connsiteX1509" fmla="*/ 446493 w 2350439"/>
                      <a:gd name="connsiteY1509" fmla="*/ 2344089 h 2350439"/>
                      <a:gd name="connsiteX1510" fmla="*/ 446493 w 2350439"/>
                      <a:gd name="connsiteY1510" fmla="*/ 2238819 h 2350439"/>
                      <a:gd name="connsiteX1511" fmla="*/ 341210 w 2350439"/>
                      <a:gd name="connsiteY1511" fmla="*/ 2238819 h 2350439"/>
                      <a:gd name="connsiteX1512" fmla="*/ 229590 w 2350439"/>
                      <a:gd name="connsiteY1512" fmla="*/ 111620 h 2350439"/>
                      <a:gd name="connsiteX1513" fmla="*/ 334860 w 2350439"/>
                      <a:gd name="connsiteY1513" fmla="*/ 111620 h 2350439"/>
                      <a:gd name="connsiteX1514" fmla="*/ 334860 w 2350439"/>
                      <a:gd name="connsiteY1514" fmla="*/ 6350 h 2350439"/>
                      <a:gd name="connsiteX1515" fmla="*/ 229590 w 2350439"/>
                      <a:gd name="connsiteY1515" fmla="*/ 6350 h 2350439"/>
                      <a:gd name="connsiteX1516" fmla="*/ 229590 w 2350439"/>
                      <a:gd name="connsiteY1516" fmla="*/ 223240 h 2350439"/>
                      <a:gd name="connsiteX1517" fmla="*/ 334860 w 2350439"/>
                      <a:gd name="connsiteY1517" fmla="*/ 223240 h 2350439"/>
                      <a:gd name="connsiteX1518" fmla="*/ 334860 w 2350439"/>
                      <a:gd name="connsiteY1518" fmla="*/ 117970 h 2350439"/>
                      <a:gd name="connsiteX1519" fmla="*/ 229590 w 2350439"/>
                      <a:gd name="connsiteY1519" fmla="*/ 117970 h 2350439"/>
                      <a:gd name="connsiteX1520" fmla="*/ 229590 w 2350439"/>
                      <a:gd name="connsiteY1520" fmla="*/ 334873 h 2350439"/>
                      <a:gd name="connsiteX1521" fmla="*/ 334860 w 2350439"/>
                      <a:gd name="connsiteY1521" fmla="*/ 334873 h 2350439"/>
                      <a:gd name="connsiteX1522" fmla="*/ 334860 w 2350439"/>
                      <a:gd name="connsiteY1522" fmla="*/ 229590 h 2350439"/>
                      <a:gd name="connsiteX1523" fmla="*/ 229590 w 2350439"/>
                      <a:gd name="connsiteY1523" fmla="*/ 229590 h 2350439"/>
                      <a:gd name="connsiteX1524" fmla="*/ 229590 w 2350439"/>
                      <a:gd name="connsiteY1524" fmla="*/ 446493 h 2350439"/>
                      <a:gd name="connsiteX1525" fmla="*/ 334860 w 2350439"/>
                      <a:gd name="connsiteY1525" fmla="*/ 446493 h 2350439"/>
                      <a:gd name="connsiteX1526" fmla="*/ 334860 w 2350439"/>
                      <a:gd name="connsiteY1526" fmla="*/ 341223 h 2350439"/>
                      <a:gd name="connsiteX1527" fmla="*/ 229590 w 2350439"/>
                      <a:gd name="connsiteY1527" fmla="*/ 341223 h 2350439"/>
                      <a:gd name="connsiteX1528" fmla="*/ 229590 w 2350439"/>
                      <a:gd name="connsiteY1528" fmla="*/ 558114 h 2350439"/>
                      <a:gd name="connsiteX1529" fmla="*/ 334860 w 2350439"/>
                      <a:gd name="connsiteY1529" fmla="*/ 558114 h 2350439"/>
                      <a:gd name="connsiteX1530" fmla="*/ 334860 w 2350439"/>
                      <a:gd name="connsiteY1530" fmla="*/ 452843 h 2350439"/>
                      <a:gd name="connsiteX1531" fmla="*/ 229590 w 2350439"/>
                      <a:gd name="connsiteY1531" fmla="*/ 452843 h 2350439"/>
                      <a:gd name="connsiteX1532" fmla="*/ 229590 w 2350439"/>
                      <a:gd name="connsiteY1532" fmla="*/ 669734 h 2350439"/>
                      <a:gd name="connsiteX1533" fmla="*/ 334860 w 2350439"/>
                      <a:gd name="connsiteY1533" fmla="*/ 669734 h 2350439"/>
                      <a:gd name="connsiteX1534" fmla="*/ 334860 w 2350439"/>
                      <a:gd name="connsiteY1534" fmla="*/ 564464 h 2350439"/>
                      <a:gd name="connsiteX1535" fmla="*/ 229590 w 2350439"/>
                      <a:gd name="connsiteY1535" fmla="*/ 564464 h 2350439"/>
                      <a:gd name="connsiteX1536" fmla="*/ 229590 w 2350439"/>
                      <a:gd name="connsiteY1536" fmla="*/ 781367 h 2350439"/>
                      <a:gd name="connsiteX1537" fmla="*/ 334860 w 2350439"/>
                      <a:gd name="connsiteY1537" fmla="*/ 781367 h 2350439"/>
                      <a:gd name="connsiteX1538" fmla="*/ 334860 w 2350439"/>
                      <a:gd name="connsiteY1538" fmla="*/ 676084 h 2350439"/>
                      <a:gd name="connsiteX1539" fmla="*/ 229590 w 2350439"/>
                      <a:gd name="connsiteY1539" fmla="*/ 676084 h 2350439"/>
                      <a:gd name="connsiteX1540" fmla="*/ 229590 w 2350439"/>
                      <a:gd name="connsiteY1540" fmla="*/ 892988 h 2350439"/>
                      <a:gd name="connsiteX1541" fmla="*/ 334860 w 2350439"/>
                      <a:gd name="connsiteY1541" fmla="*/ 892988 h 2350439"/>
                      <a:gd name="connsiteX1542" fmla="*/ 334860 w 2350439"/>
                      <a:gd name="connsiteY1542" fmla="*/ 787717 h 2350439"/>
                      <a:gd name="connsiteX1543" fmla="*/ 229590 w 2350439"/>
                      <a:gd name="connsiteY1543" fmla="*/ 787717 h 2350439"/>
                      <a:gd name="connsiteX1544" fmla="*/ 229590 w 2350439"/>
                      <a:gd name="connsiteY1544" fmla="*/ 1004608 h 2350439"/>
                      <a:gd name="connsiteX1545" fmla="*/ 334860 w 2350439"/>
                      <a:gd name="connsiteY1545" fmla="*/ 1004608 h 2350439"/>
                      <a:gd name="connsiteX1546" fmla="*/ 334860 w 2350439"/>
                      <a:gd name="connsiteY1546" fmla="*/ 899338 h 2350439"/>
                      <a:gd name="connsiteX1547" fmla="*/ 229590 w 2350439"/>
                      <a:gd name="connsiteY1547" fmla="*/ 899338 h 2350439"/>
                      <a:gd name="connsiteX1548" fmla="*/ 229590 w 2350439"/>
                      <a:gd name="connsiteY1548" fmla="*/ 1116228 h 2350439"/>
                      <a:gd name="connsiteX1549" fmla="*/ 334860 w 2350439"/>
                      <a:gd name="connsiteY1549" fmla="*/ 1116228 h 2350439"/>
                      <a:gd name="connsiteX1550" fmla="*/ 334860 w 2350439"/>
                      <a:gd name="connsiteY1550" fmla="*/ 1010958 h 2350439"/>
                      <a:gd name="connsiteX1551" fmla="*/ 229590 w 2350439"/>
                      <a:gd name="connsiteY1551" fmla="*/ 1010958 h 2350439"/>
                      <a:gd name="connsiteX1552" fmla="*/ 229590 w 2350439"/>
                      <a:gd name="connsiteY1552" fmla="*/ 1227861 h 2350439"/>
                      <a:gd name="connsiteX1553" fmla="*/ 334860 w 2350439"/>
                      <a:gd name="connsiteY1553" fmla="*/ 1227861 h 2350439"/>
                      <a:gd name="connsiteX1554" fmla="*/ 334860 w 2350439"/>
                      <a:gd name="connsiteY1554" fmla="*/ 1122578 h 2350439"/>
                      <a:gd name="connsiteX1555" fmla="*/ 229590 w 2350439"/>
                      <a:gd name="connsiteY1555" fmla="*/ 1122578 h 2350439"/>
                      <a:gd name="connsiteX1556" fmla="*/ 229590 w 2350439"/>
                      <a:gd name="connsiteY1556" fmla="*/ 1339481 h 2350439"/>
                      <a:gd name="connsiteX1557" fmla="*/ 334860 w 2350439"/>
                      <a:gd name="connsiteY1557" fmla="*/ 1339481 h 2350439"/>
                      <a:gd name="connsiteX1558" fmla="*/ 334860 w 2350439"/>
                      <a:gd name="connsiteY1558" fmla="*/ 1234211 h 2350439"/>
                      <a:gd name="connsiteX1559" fmla="*/ 229590 w 2350439"/>
                      <a:gd name="connsiteY1559" fmla="*/ 1234211 h 2350439"/>
                      <a:gd name="connsiteX1560" fmla="*/ 229590 w 2350439"/>
                      <a:gd name="connsiteY1560" fmla="*/ 1451102 h 2350439"/>
                      <a:gd name="connsiteX1561" fmla="*/ 334860 w 2350439"/>
                      <a:gd name="connsiteY1561" fmla="*/ 1451102 h 2350439"/>
                      <a:gd name="connsiteX1562" fmla="*/ 334860 w 2350439"/>
                      <a:gd name="connsiteY1562" fmla="*/ 1345831 h 2350439"/>
                      <a:gd name="connsiteX1563" fmla="*/ 229590 w 2350439"/>
                      <a:gd name="connsiteY1563" fmla="*/ 1345831 h 2350439"/>
                      <a:gd name="connsiteX1564" fmla="*/ 229590 w 2350439"/>
                      <a:gd name="connsiteY1564" fmla="*/ 1562735 h 2350439"/>
                      <a:gd name="connsiteX1565" fmla="*/ 334860 w 2350439"/>
                      <a:gd name="connsiteY1565" fmla="*/ 1562735 h 2350439"/>
                      <a:gd name="connsiteX1566" fmla="*/ 334860 w 2350439"/>
                      <a:gd name="connsiteY1566" fmla="*/ 1457452 h 2350439"/>
                      <a:gd name="connsiteX1567" fmla="*/ 229590 w 2350439"/>
                      <a:gd name="connsiteY1567" fmla="*/ 1457452 h 2350439"/>
                      <a:gd name="connsiteX1568" fmla="*/ 229590 w 2350439"/>
                      <a:gd name="connsiteY1568" fmla="*/ 1674355 h 2350439"/>
                      <a:gd name="connsiteX1569" fmla="*/ 334860 w 2350439"/>
                      <a:gd name="connsiteY1569" fmla="*/ 1674355 h 2350439"/>
                      <a:gd name="connsiteX1570" fmla="*/ 334860 w 2350439"/>
                      <a:gd name="connsiteY1570" fmla="*/ 1569085 h 2350439"/>
                      <a:gd name="connsiteX1571" fmla="*/ 229590 w 2350439"/>
                      <a:gd name="connsiteY1571" fmla="*/ 1569085 h 2350439"/>
                      <a:gd name="connsiteX1572" fmla="*/ 229590 w 2350439"/>
                      <a:gd name="connsiteY1572" fmla="*/ 1785975 h 2350439"/>
                      <a:gd name="connsiteX1573" fmla="*/ 334860 w 2350439"/>
                      <a:gd name="connsiteY1573" fmla="*/ 1785975 h 2350439"/>
                      <a:gd name="connsiteX1574" fmla="*/ 334860 w 2350439"/>
                      <a:gd name="connsiteY1574" fmla="*/ 1680705 h 2350439"/>
                      <a:gd name="connsiteX1575" fmla="*/ 229590 w 2350439"/>
                      <a:gd name="connsiteY1575" fmla="*/ 1680705 h 2350439"/>
                      <a:gd name="connsiteX1576" fmla="*/ 229590 w 2350439"/>
                      <a:gd name="connsiteY1576" fmla="*/ 1897596 h 2350439"/>
                      <a:gd name="connsiteX1577" fmla="*/ 334860 w 2350439"/>
                      <a:gd name="connsiteY1577" fmla="*/ 1897596 h 2350439"/>
                      <a:gd name="connsiteX1578" fmla="*/ 334860 w 2350439"/>
                      <a:gd name="connsiteY1578" fmla="*/ 1792325 h 2350439"/>
                      <a:gd name="connsiteX1579" fmla="*/ 229590 w 2350439"/>
                      <a:gd name="connsiteY1579" fmla="*/ 1792325 h 2350439"/>
                      <a:gd name="connsiteX1580" fmla="*/ 229590 w 2350439"/>
                      <a:gd name="connsiteY1580" fmla="*/ 2009229 h 2350439"/>
                      <a:gd name="connsiteX1581" fmla="*/ 334860 w 2350439"/>
                      <a:gd name="connsiteY1581" fmla="*/ 2009229 h 2350439"/>
                      <a:gd name="connsiteX1582" fmla="*/ 334860 w 2350439"/>
                      <a:gd name="connsiteY1582" fmla="*/ 1903946 h 2350439"/>
                      <a:gd name="connsiteX1583" fmla="*/ 229590 w 2350439"/>
                      <a:gd name="connsiteY1583" fmla="*/ 1903946 h 2350439"/>
                      <a:gd name="connsiteX1584" fmla="*/ 229590 w 2350439"/>
                      <a:gd name="connsiteY1584" fmla="*/ 2120849 h 2350439"/>
                      <a:gd name="connsiteX1585" fmla="*/ 334860 w 2350439"/>
                      <a:gd name="connsiteY1585" fmla="*/ 2120849 h 2350439"/>
                      <a:gd name="connsiteX1586" fmla="*/ 334860 w 2350439"/>
                      <a:gd name="connsiteY1586" fmla="*/ 2015579 h 2350439"/>
                      <a:gd name="connsiteX1587" fmla="*/ 229590 w 2350439"/>
                      <a:gd name="connsiteY1587" fmla="*/ 2015579 h 2350439"/>
                      <a:gd name="connsiteX1588" fmla="*/ 229590 w 2350439"/>
                      <a:gd name="connsiteY1588" fmla="*/ 2232469 h 2350439"/>
                      <a:gd name="connsiteX1589" fmla="*/ 334860 w 2350439"/>
                      <a:gd name="connsiteY1589" fmla="*/ 2232469 h 2350439"/>
                      <a:gd name="connsiteX1590" fmla="*/ 334860 w 2350439"/>
                      <a:gd name="connsiteY1590" fmla="*/ 2127199 h 2350439"/>
                      <a:gd name="connsiteX1591" fmla="*/ 229590 w 2350439"/>
                      <a:gd name="connsiteY1591" fmla="*/ 2127199 h 2350439"/>
                      <a:gd name="connsiteX1592" fmla="*/ 229590 w 2350439"/>
                      <a:gd name="connsiteY1592" fmla="*/ 2344089 h 2350439"/>
                      <a:gd name="connsiteX1593" fmla="*/ 334860 w 2350439"/>
                      <a:gd name="connsiteY1593" fmla="*/ 2344089 h 2350439"/>
                      <a:gd name="connsiteX1594" fmla="*/ 334860 w 2350439"/>
                      <a:gd name="connsiteY1594" fmla="*/ 2238819 h 2350439"/>
                      <a:gd name="connsiteX1595" fmla="*/ 229590 w 2350439"/>
                      <a:gd name="connsiteY1595" fmla="*/ 2238819 h 2350439"/>
                      <a:gd name="connsiteX1596" fmla="*/ 117970 w 2350439"/>
                      <a:gd name="connsiteY1596" fmla="*/ 111620 h 2350439"/>
                      <a:gd name="connsiteX1597" fmla="*/ 223240 w 2350439"/>
                      <a:gd name="connsiteY1597" fmla="*/ 111620 h 2350439"/>
                      <a:gd name="connsiteX1598" fmla="*/ 223240 w 2350439"/>
                      <a:gd name="connsiteY1598" fmla="*/ 6350 h 2350439"/>
                      <a:gd name="connsiteX1599" fmla="*/ 117970 w 2350439"/>
                      <a:gd name="connsiteY1599" fmla="*/ 6350 h 2350439"/>
                      <a:gd name="connsiteX1600" fmla="*/ 117970 w 2350439"/>
                      <a:gd name="connsiteY1600" fmla="*/ 223240 h 2350439"/>
                      <a:gd name="connsiteX1601" fmla="*/ 223240 w 2350439"/>
                      <a:gd name="connsiteY1601" fmla="*/ 223240 h 2350439"/>
                      <a:gd name="connsiteX1602" fmla="*/ 223240 w 2350439"/>
                      <a:gd name="connsiteY1602" fmla="*/ 117970 h 2350439"/>
                      <a:gd name="connsiteX1603" fmla="*/ 117970 w 2350439"/>
                      <a:gd name="connsiteY1603" fmla="*/ 117970 h 2350439"/>
                      <a:gd name="connsiteX1604" fmla="*/ 117970 w 2350439"/>
                      <a:gd name="connsiteY1604" fmla="*/ 334873 h 2350439"/>
                      <a:gd name="connsiteX1605" fmla="*/ 223240 w 2350439"/>
                      <a:gd name="connsiteY1605" fmla="*/ 334873 h 2350439"/>
                      <a:gd name="connsiteX1606" fmla="*/ 223240 w 2350439"/>
                      <a:gd name="connsiteY1606" fmla="*/ 229590 h 2350439"/>
                      <a:gd name="connsiteX1607" fmla="*/ 117970 w 2350439"/>
                      <a:gd name="connsiteY1607" fmla="*/ 229590 h 2350439"/>
                      <a:gd name="connsiteX1608" fmla="*/ 117970 w 2350439"/>
                      <a:gd name="connsiteY1608" fmla="*/ 446493 h 2350439"/>
                      <a:gd name="connsiteX1609" fmla="*/ 223240 w 2350439"/>
                      <a:gd name="connsiteY1609" fmla="*/ 446493 h 2350439"/>
                      <a:gd name="connsiteX1610" fmla="*/ 223240 w 2350439"/>
                      <a:gd name="connsiteY1610" fmla="*/ 341223 h 2350439"/>
                      <a:gd name="connsiteX1611" fmla="*/ 117970 w 2350439"/>
                      <a:gd name="connsiteY1611" fmla="*/ 341223 h 2350439"/>
                      <a:gd name="connsiteX1612" fmla="*/ 117970 w 2350439"/>
                      <a:gd name="connsiteY1612" fmla="*/ 558114 h 2350439"/>
                      <a:gd name="connsiteX1613" fmla="*/ 223240 w 2350439"/>
                      <a:gd name="connsiteY1613" fmla="*/ 558114 h 2350439"/>
                      <a:gd name="connsiteX1614" fmla="*/ 223240 w 2350439"/>
                      <a:gd name="connsiteY1614" fmla="*/ 452843 h 2350439"/>
                      <a:gd name="connsiteX1615" fmla="*/ 117970 w 2350439"/>
                      <a:gd name="connsiteY1615" fmla="*/ 452843 h 2350439"/>
                      <a:gd name="connsiteX1616" fmla="*/ 117970 w 2350439"/>
                      <a:gd name="connsiteY1616" fmla="*/ 669734 h 2350439"/>
                      <a:gd name="connsiteX1617" fmla="*/ 223240 w 2350439"/>
                      <a:gd name="connsiteY1617" fmla="*/ 669734 h 2350439"/>
                      <a:gd name="connsiteX1618" fmla="*/ 223240 w 2350439"/>
                      <a:gd name="connsiteY1618" fmla="*/ 564464 h 2350439"/>
                      <a:gd name="connsiteX1619" fmla="*/ 117970 w 2350439"/>
                      <a:gd name="connsiteY1619" fmla="*/ 564464 h 2350439"/>
                      <a:gd name="connsiteX1620" fmla="*/ 117970 w 2350439"/>
                      <a:gd name="connsiteY1620" fmla="*/ 781367 h 2350439"/>
                      <a:gd name="connsiteX1621" fmla="*/ 223240 w 2350439"/>
                      <a:gd name="connsiteY1621" fmla="*/ 781367 h 2350439"/>
                      <a:gd name="connsiteX1622" fmla="*/ 223240 w 2350439"/>
                      <a:gd name="connsiteY1622" fmla="*/ 676084 h 2350439"/>
                      <a:gd name="connsiteX1623" fmla="*/ 117970 w 2350439"/>
                      <a:gd name="connsiteY1623" fmla="*/ 676084 h 2350439"/>
                      <a:gd name="connsiteX1624" fmla="*/ 117970 w 2350439"/>
                      <a:gd name="connsiteY1624" fmla="*/ 892988 h 2350439"/>
                      <a:gd name="connsiteX1625" fmla="*/ 223240 w 2350439"/>
                      <a:gd name="connsiteY1625" fmla="*/ 892988 h 2350439"/>
                      <a:gd name="connsiteX1626" fmla="*/ 223240 w 2350439"/>
                      <a:gd name="connsiteY1626" fmla="*/ 787717 h 2350439"/>
                      <a:gd name="connsiteX1627" fmla="*/ 117970 w 2350439"/>
                      <a:gd name="connsiteY1627" fmla="*/ 787717 h 2350439"/>
                      <a:gd name="connsiteX1628" fmla="*/ 117970 w 2350439"/>
                      <a:gd name="connsiteY1628" fmla="*/ 1004608 h 2350439"/>
                      <a:gd name="connsiteX1629" fmla="*/ 223240 w 2350439"/>
                      <a:gd name="connsiteY1629" fmla="*/ 1004608 h 2350439"/>
                      <a:gd name="connsiteX1630" fmla="*/ 223240 w 2350439"/>
                      <a:gd name="connsiteY1630" fmla="*/ 899338 h 2350439"/>
                      <a:gd name="connsiteX1631" fmla="*/ 117970 w 2350439"/>
                      <a:gd name="connsiteY1631" fmla="*/ 899338 h 2350439"/>
                      <a:gd name="connsiteX1632" fmla="*/ 117970 w 2350439"/>
                      <a:gd name="connsiteY1632" fmla="*/ 1116228 h 2350439"/>
                      <a:gd name="connsiteX1633" fmla="*/ 223240 w 2350439"/>
                      <a:gd name="connsiteY1633" fmla="*/ 1116228 h 2350439"/>
                      <a:gd name="connsiteX1634" fmla="*/ 223240 w 2350439"/>
                      <a:gd name="connsiteY1634" fmla="*/ 1010958 h 2350439"/>
                      <a:gd name="connsiteX1635" fmla="*/ 117970 w 2350439"/>
                      <a:gd name="connsiteY1635" fmla="*/ 1010958 h 2350439"/>
                      <a:gd name="connsiteX1636" fmla="*/ 117970 w 2350439"/>
                      <a:gd name="connsiteY1636" fmla="*/ 1227861 h 2350439"/>
                      <a:gd name="connsiteX1637" fmla="*/ 223240 w 2350439"/>
                      <a:gd name="connsiteY1637" fmla="*/ 1227861 h 2350439"/>
                      <a:gd name="connsiteX1638" fmla="*/ 223240 w 2350439"/>
                      <a:gd name="connsiteY1638" fmla="*/ 1122578 h 2350439"/>
                      <a:gd name="connsiteX1639" fmla="*/ 117970 w 2350439"/>
                      <a:gd name="connsiteY1639" fmla="*/ 1122578 h 2350439"/>
                      <a:gd name="connsiteX1640" fmla="*/ 117970 w 2350439"/>
                      <a:gd name="connsiteY1640" fmla="*/ 1339481 h 2350439"/>
                      <a:gd name="connsiteX1641" fmla="*/ 223240 w 2350439"/>
                      <a:gd name="connsiteY1641" fmla="*/ 1339481 h 2350439"/>
                      <a:gd name="connsiteX1642" fmla="*/ 223240 w 2350439"/>
                      <a:gd name="connsiteY1642" fmla="*/ 1234211 h 2350439"/>
                      <a:gd name="connsiteX1643" fmla="*/ 117970 w 2350439"/>
                      <a:gd name="connsiteY1643" fmla="*/ 1234211 h 2350439"/>
                      <a:gd name="connsiteX1644" fmla="*/ 117970 w 2350439"/>
                      <a:gd name="connsiteY1644" fmla="*/ 1451102 h 2350439"/>
                      <a:gd name="connsiteX1645" fmla="*/ 223240 w 2350439"/>
                      <a:gd name="connsiteY1645" fmla="*/ 1451102 h 2350439"/>
                      <a:gd name="connsiteX1646" fmla="*/ 223240 w 2350439"/>
                      <a:gd name="connsiteY1646" fmla="*/ 1345831 h 2350439"/>
                      <a:gd name="connsiteX1647" fmla="*/ 117970 w 2350439"/>
                      <a:gd name="connsiteY1647" fmla="*/ 1345831 h 2350439"/>
                      <a:gd name="connsiteX1648" fmla="*/ 117970 w 2350439"/>
                      <a:gd name="connsiteY1648" fmla="*/ 1562735 h 2350439"/>
                      <a:gd name="connsiteX1649" fmla="*/ 223240 w 2350439"/>
                      <a:gd name="connsiteY1649" fmla="*/ 1562735 h 2350439"/>
                      <a:gd name="connsiteX1650" fmla="*/ 223240 w 2350439"/>
                      <a:gd name="connsiteY1650" fmla="*/ 1457452 h 2350439"/>
                      <a:gd name="connsiteX1651" fmla="*/ 117970 w 2350439"/>
                      <a:gd name="connsiteY1651" fmla="*/ 1457452 h 2350439"/>
                      <a:gd name="connsiteX1652" fmla="*/ 117970 w 2350439"/>
                      <a:gd name="connsiteY1652" fmla="*/ 1674355 h 2350439"/>
                      <a:gd name="connsiteX1653" fmla="*/ 223240 w 2350439"/>
                      <a:gd name="connsiteY1653" fmla="*/ 1674355 h 2350439"/>
                      <a:gd name="connsiteX1654" fmla="*/ 223240 w 2350439"/>
                      <a:gd name="connsiteY1654" fmla="*/ 1569085 h 2350439"/>
                      <a:gd name="connsiteX1655" fmla="*/ 117970 w 2350439"/>
                      <a:gd name="connsiteY1655" fmla="*/ 1569085 h 2350439"/>
                      <a:gd name="connsiteX1656" fmla="*/ 117970 w 2350439"/>
                      <a:gd name="connsiteY1656" fmla="*/ 1785975 h 2350439"/>
                      <a:gd name="connsiteX1657" fmla="*/ 223240 w 2350439"/>
                      <a:gd name="connsiteY1657" fmla="*/ 1785975 h 2350439"/>
                      <a:gd name="connsiteX1658" fmla="*/ 223240 w 2350439"/>
                      <a:gd name="connsiteY1658" fmla="*/ 1680705 h 2350439"/>
                      <a:gd name="connsiteX1659" fmla="*/ 117970 w 2350439"/>
                      <a:gd name="connsiteY1659" fmla="*/ 1680705 h 2350439"/>
                      <a:gd name="connsiteX1660" fmla="*/ 117970 w 2350439"/>
                      <a:gd name="connsiteY1660" fmla="*/ 1897596 h 2350439"/>
                      <a:gd name="connsiteX1661" fmla="*/ 223240 w 2350439"/>
                      <a:gd name="connsiteY1661" fmla="*/ 1897596 h 2350439"/>
                      <a:gd name="connsiteX1662" fmla="*/ 223240 w 2350439"/>
                      <a:gd name="connsiteY1662" fmla="*/ 1792325 h 2350439"/>
                      <a:gd name="connsiteX1663" fmla="*/ 117970 w 2350439"/>
                      <a:gd name="connsiteY1663" fmla="*/ 1792325 h 2350439"/>
                      <a:gd name="connsiteX1664" fmla="*/ 117970 w 2350439"/>
                      <a:gd name="connsiteY1664" fmla="*/ 2009229 h 2350439"/>
                      <a:gd name="connsiteX1665" fmla="*/ 223240 w 2350439"/>
                      <a:gd name="connsiteY1665" fmla="*/ 2009229 h 2350439"/>
                      <a:gd name="connsiteX1666" fmla="*/ 223240 w 2350439"/>
                      <a:gd name="connsiteY1666" fmla="*/ 1903946 h 2350439"/>
                      <a:gd name="connsiteX1667" fmla="*/ 117970 w 2350439"/>
                      <a:gd name="connsiteY1667" fmla="*/ 1903946 h 2350439"/>
                      <a:gd name="connsiteX1668" fmla="*/ 117970 w 2350439"/>
                      <a:gd name="connsiteY1668" fmla="*/ 2120849 h 2350439"/>
                      <a:gd name="connsiteX1669" fmla="*/ 223240 w 2350439"/>
                      <a:gd name="connsiteY1669" fmla="*/ 2120849 h 2350439"/>
                      <a:gd name="connsiteX1670" fmla="*/ 223240 w 2350439"/>
                      <a:gd name="connsiteY1670" fmla="*/ 2015579 h 2350439"/>
                      <a:gd name="connsiteX1671" fmla="*/ 117970 w 2350439"/>
                      <a:gd name="connsiteY1671" fmla="*/ 2015579 h 2350439"/>
                      <a:gd name="connsiteX1672" fmla="*/ 117970 w 2350439"/>
                      <a:gd name="connsiteY1672" fmla="*/ 2232469 h 2350439"/>
                      <a:gd name="connsiteX1673" fmla="*/ 223240 w 2350439"/>
                      <a:gd name="connsiteY1673" fmla="*/ 2232469 h 2350439"/>
                      <a:gd name="connsiteX1674" fmla="*/ 223240 w 2350439"/>
                      <a:gd name="connsiteY1674" fmla="*/ 2127199 h 2350439"/>
                      <a:gd name="connsiteX1675" fmla="*/ 117970 w 2350439"/>
                      <a:gd name="connsiteY1675" fmla="*/ 2127199 h 2350439"/>
                      <a:gd name="connsiteX1676" fmla="*/ 117970 w 2350439"/>
                      <a:gd name="connsiteY1676" fmla="*/ 2344089 h 2350439"/>
                      <a:gd name="connsiteX1677" fmla="*/ 223240 w 2350439"/>
                      <a:gd name="connsiteY1677" fmla="*/ 2344089 h 2350439"/>
                      <a:gd name="connsiteX1678" fmla="*/ 223240 w 2350439"/>
                      <a:gd name="connsiteY1678" fmla="*/ 2238819 h 2350439"/>
                      <a:gd name="connsiteX1679" fmla="*/ 117970 w 2350439"/>
                      <a:gd name="connsiteY1679" fmla="*/ 2238819 h 2350439"/>
                      <a:gd name="connsiteX1680" fmla="*/ 6350 w 2350439"/>
                      <a:gd name="connsiteY1680" fmla="*/ 111620 h 2350439"/>
                      <a:gd name="connsiteX1681" fmla="*/ 111620 w 2350439"/>
                      <a:gd name="connsiteY1681" fmla="*/ 111620 h 2350439"/>
                      <a:gd name="connsiteX1682" fmla="*/ 111620 w 2350439"/>
                      <a:gd name="connsiteY1682" fmla="*/ 6350 h 2350439"/>
                      <a:gd name="connsiteX1683" fmla="*/ 6350 w 2350439"/>
                      <a:gd name="connsiteY1683" fmla="*/ 6350 h 2350439"/>
                      <a:gd name="connsiteX1684" fmla="*/ 6350 w 2350439"/>
                      <a:gd name="connsiteY1684" fmla="*/ 223240 h 2350439"/>
                      <a:gd name="connsiteX1685" fmla="*/ 111620 w 2350439"/>
                      <a:gd name="connsiteY1685" fmla="*/ 223240 h 2350439"/>
                      <a:gd name="connsiteX1686" fmla="*/ 111620 w 2350439"/>
                      <a:gd name="connsiteY1686" fmla="*/ 117970 h 2350439"/>
                      <a:gd name="connsiteX1687" fmla="*/ 6350 w 2350439"/>
                      <a:gd name="connsiteY1687" fmla="*/ 117970 h 2350439"/>
                      <a:gd name="connsiteX1688" fmla="*/ 6350 w 2350439"/>
                      <a:gd name="connsiteY1688" fmla="*/ 334873 h 2350439"/>
                      <a:gd name="connsiteX1689" fmla="*/ 111620 w 2350439"/>
                      <a:gd name="connsiteY1689" fmla="*/ 334873 h 2350439"/>
                      <a:gd name="connsiteX1690" fmla="*/ 111620 w 2350439"/>
                      <a:gd name="connsiteY1690" fmla="*/ 229590 h 2350439"/>
                      <a:gd name="connsiteX1691" fmla="*/ 6350 w 2350439"/>
                      <a:gd name="connsiteY1691" fmla="*/ 229590 h 2350439"/>
                      <a:gd name="connsiteX1692" fmla="*/ 6350 w 2350439"/>
                      <a:gd name="connsiteY1692" fmla="*/ 446493 h 2350439"/>
                      <a:gd name="connsiteX1693" fmla="*/ 111620 w 2350439"/>
                      <a:gd name="connsiteY1693" fmla="*/ 446493 h 2350439"/>
                      <a:gd name="connsiteX1694" fmla="*/ 111620 w 2350439"/>
                      <a:gd name="connsiteY1694" fmla="*/ 341223 h 2350439"/>
                      <a:gd name="connsiteX1695" fmla="*/ 6350 w 2350439"/>
                      <a:gd name="connsiteY1695" fmla="*/ 341223 h 2350439"/>
                      <a:gd name="connsiteX1696" fmla="*/ 6350 w 2350439"/>
                      <a:gd name="connsiteY1696" fmla="*/ 558114 h 2350439"/>
                      <a:gd name="connsiteX1697" fmla="*/ 111620 w 2350439"/>
                      <a:gd name="connsiteY1697" fmla="*/ 558114 h 2350439"/>
                      <a:gd name="connsiteX1698" fmla="*/ 111620 w 2350439"/>
                      <a:gd name="connsiteY1698" fmla="*/ 452843 h 2350439"/>
                      <a:gd name="connsiteX1699" fmla="*/ 6350 w 2350439"/>
                      <a:gd name="connsiteY1699" fmla="*/ 452843 h 2350439"/>
                      <a:gd name="connsiteX1700" fmla="*/ 6350 w 2350439"/>
                      <a:gd name="connsiteY1700" fmla="*/ 669734 h 2350439"/>
                      <a:gd name="connsiteX1701" fmla="*/ 111620 w 2350439"/>
                      <a:gd name="connsiteY1701" fmla="*/ 669734 h 2350439"/>
                      <a:gd name="connsiteX1702" fmla="*/ 111620 w 2350439"/>
                      <a:gd name="connsiteY1702" fmla="*/ 564464 h 2350439"/>
                      <a:gd name="connsiteX1703" fmla="*/ 6350 w 2350439"/>
                      <a:gd name="connsiteY1703" fmla="*/ 564464 h 2350439"/>
                      <a:gd name="connsiteX1704" fmla="*/ 6350 w 2350439"/>
                      <a:gd name="connsiteY1704" fmla="*/ 781367 h 2350439"/>
                      <a:gd name="connsiteX1705" fmla="*/ 111620 w 2350439"/>
                      <a:gd name="connsiteY1705" fmla="*/ 781367 h 2350439"/>
                      <a:gd name="connsiteX1706" fmla="*/ 111620 w 2350439"/>
                      <a:gd name="connsiteY1706" fmla="*/ 676084 h 2350439"/>
                      <a:gd name="connsiteX1707" fmla="*/ 6350 w 2350439"/>
                      <a:gd name="connsiteY1707" fmla="*/ 676084 h 2350439"/>
                      <a:gd name="connsiteX1708" fmla="*/ 6350 w 2350439"/>
                      <a:gd name="connsiteY1708" fmla="*/ 892988 h 2350439"/>
                      <a:gd name="connsiteX1709" fmla="*/ 111620 w 2350439"/>
                      <a:gd name="connsiteY1709" fmla="*/ 892988 h 2350439"/>
                      <a:gd name="connsiteX1710" fmla="*/ 111620 w 2350439"/>
                      <a:gd name="connsiteY1710" fmla="*/ 787717 h 2350439"/>
                      <a:gd name="connsiteX1711" fmla="*/ 6350 w 2350439"/>
                      <a:gd name="connsiteY1711" fmla="*/ 787717 h 2350439"/>
                      <a:gd name="connsiteX1712" fmla="*/ 6350 w 2350439"/>
                      <a:gd name="connsiteY1712" fmla="*/ 1004608 h 2350439"/>
                      <a:gd name="connsiteX1713" fmla="*/ 111620 w 2350439"/>
                      <a:gd name="connsiteY1713" fmla="*/ 1004608 h 2350439"/>
                      <a:gd name="connsiteX1714" fmla="*/ 111620 w 2350439"/>
                      <a:gd name="connsiteY1714" fmla="*/ 899338 h 2350439"/>
                      <a:gd name="connsiteX1715" fmla="*/ 6350 w 2350439"/>
                      <a:gd name="connsiteY1715" fmla="*/ 899338 h 2350439"/>
                      <a:gd name="connsiteX1716" fmla="*/ 6350 w 2350439"/>
                      <a:gd name="connsiteY1716" fmla="*/ 1116228 h 2350439"/>
                      <a:gd name="connsiteX1717" fmla="*/ 111620 w 2350439"/>
                      <a:gd name="connsiteY1717" fmla="*/ 1116228 h 2350439"/>
                      <a:gd name="connsiteX1718" fmla="*/ 111620 w 2350439"/>
                      <a:gd name="connsiteY1718" fmla="*/ 1010958 h 2350439"/>
                      <a:gd name="connsiteX1719" fmla="*/ 6350 w 2350439"/>
                      <a:gd name="connsiteY1719" fmla="*/ 1010958 h 2350439"/>
                      <a:gd name="connsiteX1720" fmla="*/ 6350 w 2350439"/>
                      <a:gd name="connsiteY1720" fmla="*/ 1227861 h 2350439"/>
                      <a:gd name="connsiteX1721" fmla="*/ 111620 w 2350439"/>
                      <a:gd name="connsiteY1721" fmla="*/ 1227861 h 2350439"/>
                      <a:gd name="connsiteX1722" fmla="*/ 111620 w 2350439"/>
                      <a:gd name="connsiteY1722" fmla="*/ 1122578 h 2350439"/>
                      <a:gd name="connsiteX1723" fmla="*/ 6350 w 2350439"/>
                      <a:gd name="connsiteY1723" fmla="*/ 1122578 h 2350439"/>
                      <a:gd name="connsiteX1724" fmla="*/ 6350 w 2350439"/>
                      <a:gd name="connsiteY1724" fmla="*/ 1339481 h 2350439"/>
                      <a:gd name="connsiteX1725" fmla="*/ 111620 w 2350439"/>
                      <a:gd name="connsiteY1725" fmla="*/ 1339481 h 2350439"/>
                      <a:gd name="connsiteX1726" fmla="*/ 111620 w 2350439"/>
                      <a:gd name="connsiteY1726" fmla="*/ 1234211 h 2350439"/>
                      <a:gd name="connsiteX1727" fmla="*/ 6350 w 2350439"/>
                      <a:gd name="connsiteY1727" fmla="*/ 1234211 h 2350439"/>
                      <a:gd name="connsiteX1728" fmla="*/ 6350 w 2350439"/>
                      <a:gd name="connsiteY1728" fmla="*/ 1451102 h 2350439"/>
                      <a:gd name="connsiteX1729" fmla="*/ 111620 w 2350439"/>
                      <a:gd name="connsiteY1729" fmla="*/ 1451102 h 2350439"/>
                      <a:gd name="connsiteX1730" fmla="*/ 111620 w 2350439"/>
                      <a:gd name="connsiteY1730" fmla="*/ 1345831 h 2350439"/>
                      <a:gd name="connsiteX1731" fmla="*/ 6350 w 2350439"/>
                      <a:gd name="connsiteY1731" fmla="*/ 1345831 h 2350439"/>
                      <a:gd name="connsiteX1732" fmla="*/ 6350 w 2350439"/>
                      <a:gd name="connsiteY1732" fmla="*/ 1562735 h 2350439"/>
                      <a:gd name="connsiteX1733" fmla="*/ 111620 w 2350439"/>
                      <a:gd name="connsiteY1733" fmla="*/ 1562735 h 2350439"/>
                      <a:gd name="connsiteX1734" fmla="*/ 111620 w 2350439"/>
                      <a:gd name="connsiteY1734" fmla="*/ 1457452 h 2350439"/>
                      <a:gd name="connsiteX1735" fmla="*/ 6350 w 2350439"/>
                      <a:gd name="connsiteY1735" fmla="*/ 1457452 h 2350439"/>
                      <a:gd name="connsiteX1736" fmla="*/ 6350 w 2350439"/>
                      <a:gd name="connsiteY1736" fmla="*/ 1674355 h 2350439"/>
                      <a:gd name="connsiteX1737" fmla="*/ 111620 w 2350439"/>
                      <a:gd name="connsiteY1737" fmla="*/ 1674355 h 2350439"/>
                      <a:gd name="connsiteX1738" fmla="*/ 111620 w 2350439"/>
                      <a:gd name="connsiteY1738" fmla="*/ 1569085 h 2350439"/>
                      <a:gd name="connsiteX1739" fmla="*/ 6350 w 2350439"/>
                      <a:gd name="connsiteY1739" fmla="*/ 1569085 h 2350439"/>
                      <a:gd name="connsiteX1740" fmla="*/ 6350 w 2350439"/>
                      <a:gd name="connsiteY1740" fmla="*/ 1785975 h 2350439"/>
                      <a:gd name="connsiteX1741" fmla="*/ 111620 w 2350439"/>
                      <a:gd name="connsiteY1741" fmla="*/ 1785975 h 2350439"/>
                      <a:gd name="connsiteX1742" fmla="*/ 111620 w 2350439"/>
                      <a:gd name="connsiteY1742" fmla="*/ 1680705 h 2350439"/>
                      <a:gd name="connsiteX1743" fmla="*/ 6350 w 2350439"/>
                      <a:gd name="connsiteY1743" fmla="*/ 1680705 h 2350439"/>
                      <a:gd name="connsiteX1744" fmla="*/ 6350 w 2350439"/>
                      <a:gd name="connsiteY1744" fmla="*/ 1897596 h 2350439"/>
                      <a:gd name="connsiteX1745" fmla="*/ 111620 w 2350439"/>
                      <a:gd name="connsiteY1745" fmla="*/ 1897596 h 2350439"/>
                      <a:gd name="connsiteX1746" fmla="*/ 111620 w 2350439"/>
                      <a:gd name="connsiteY1746" fmla="*/ 1792325 h 2350439"/>
                      <a:gd name="connsiteX1747" fmla="*/ 6350 w 2350439"/>
                      <a:gd name="connsiteY1747" fmla="*/ 1792325 h 2350439"/>
                      <a:gd name="connsiteX1748" fmla="*/ 6350 w 2350439"/>
                      <a:gd name="connsiteY1748" fmla="*/ 2009229 h 2350439"/>
                      <a:gd name="connsiteX1749" fmla="*/ 111620 w 2350439"/>
                      <a:gd name="connsiteY1749" fmla="*/ 2009229 h 2350439"/>
                      <a:gd name="connsiteX1750" fmla="*/ 111620 w 2350439"/>
                      <a:gd name="connsiteY1750" fmla="*/ 1903946 h 2350439"/>
                      <a:gd name="connsiteX1751" fmla="*/ 6350 w 2350439"/>
                      <a:gd name="connsiteY1751" fmla="*/ 1903946 h 2350439"/>
                      <a:gd name="connsiteX1752" fmla="*/ 6350 w 2350439"/>
                      <a:gd name="connsiteY1752" fmla="*/ 2120849 h 2350439"/>
                      <a:gd name="connsiteX1753" fmla="*/ 111620 w 2350439"/>
                      <a:gd name="connsiteY1753" fmla="*/ 2120849 h 2350439"/>
                      <a:gd name="connsiteX1754" fmla="*/ 111620 w 2350439"/>
                      <a:gd name="connsiteY1754" fmla="*/ 2015579 h 2350439"/>
                      <a:gd name="connsiteX1755" fmla="*/ 6350 w 2350439"/>
                      <a:gd name="connsiteY1755" fmla="*/ 2015579 h 2350439"/>
                      <a:gd name="connsiteX1756" fmla="*/ 6350 w 2350439"/>
                      <a:gd name="connsiteY1756" fmla="*/ 2232469 h 2350439"/>
                      <a:gd name="connsiteX1757" fmla="*/ 111620 w 2350439"/>
                      <a:gd name="connsiteY1757" fmla="*/ 2232469 h 2350439"/>
                      <a:gd name="connsiteX1758" fmla="*/ 111620 w 2350439"/>
                      <a:gd name="connsiteY1758" fmla="*/ 2127199 h 2350439"/>
                      <a:gd name="connsiteX1759" fmla="*/ 6350 w 2350439"/>
                      <a:gd name="connsiteY1759" fmla="*/ 2127199 h 2350439"/>
                      <a:gd name="connsiteX1760" fmla="*/ 6350 w 2350439"/>
                      <a:gd name="connsiteY1760" fmla="*/ 2344089 h 2350439"/>
                      <a:gd name="connsiteX1761" fmla="*/ 111620 w 2350439"/>
                      <a:gd name="connsiteY1761" fmla="*/ 2344089 h 2350439"/>
                      <a:gd name="connsiteX1762" fmla="*/ 111620 w 2350439"/>
                      <a:gd name="connsiteY1762" fmla="*/ 2238819 h 2350439"/>
                      <a:gd name="connsiteX1763" fmla="*/ 6350 w 2350439"/>
                      <a:gd name="connsiteY1763" fmla="*/ 2238819 h 2350439"/>
                      <a:gd name="connsiteX1764" fmla="*/ 0 w 2350439"/>
                      <a:gd name="connsiteY1764" fmla="*/ 2347270 h 2350439"/>
                      <a:gd name="connsiteX1765" fmla="*/ 0 w 2350439"/>
                      <a:gd name="connsiteY1765" fmla="*/ 3168 h 2350439"/>
                      <a:gd name="connsiteX1766" fmla="*/ 3168 w 2350439"/>
                      <a:gd name="connsiteY1766" fmla="*/ 3168 h 2350439"/>
                      <a:gd name="connsiteX1767" fmla="*/ 3168 w 2350439"/>
                      <a:gd name="connsiteY1767" fmla="*/ 0 h 2350439"/>
                      <a:gd name="connsiteX1768" fmla="*/ 2347270 w 2350439"/>
                      <a:gd name="connsiteY1768" fmla="*/ 0 h 2350439"/>
                      <a:gd name="connsiteX1769" fmla="*/ 2347270 w 2350439"/>
                      <a:gd name="connsiteY1769" fmla="*/ 3168 h 2350439"/>
                      <a:gd name="connsiteX1770" fmla="*/ 2350439 w 2350439"/>
                      <a:gd name="connsiteY1770" fmla="*/ 3168 h 2350439"/>
                      <a:gd name="connsiteX1771" fmla="*/ 2350439 w 2350439"/>
                      <a:gd name="connsiteY1771" fmla="*/ 2347270 h 2350439"/>
                      <a:gd name="connsiteX1772" fmla="*/ 2347270 w 2350439"/>
                      <a:gd name="connsiteY1772" fmla="*/ 2347270 h 2350439"/>
                      <a:gd name="connsiteX1773" fmla="*/ 2347270 w 2350439"/>
                      <a:gd name="connsiteY1773" fmla="*/ 2350439 h 2350439"/>
                      <a:gd name="connsiteX1774" fmla="*/ 3168 w 2350439"/>
                      <a:gd name="connsiteY1774" fmla="*/ 2350439 h 2350439"/>
                      <a:gd name="connsiteX1775" fmla="*/ 3168 w 2350439"/>
                      <a:gd name="connsiteY1775" fmla="*/ 2347270 h 2350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</a:cxnLst>
                    <a:rect l="l" t="t" r="r" b="b"/>
                    <a:pathLst>
                      <a:path w="2350439" h="2350439">
                        <a:moveTo>
                          <a:pt x="2238819" y="111620"/>
                        </a:moveTo>
                        <a:lnTo>
                          <a:pt x="2344089" y="111620"/>
                        </a:lnTo>
                        <a:lnTo>
                          <a:pt x="2344089" y="6350"/>
                        </a:lnTo>
                        <a:lnTo>
                          <a:pt x="2238819" y="6350"/>
                        </a:lnTo>
                        <a:close/>
                        <a:moveTo>
                          <a:pt x="2238819" y="223240"/>
                        </a:moveTo>
                        <a:lnTo>
                          <a:pt x="2344089" y="223240"/>
                        </a:lnTo>
                        <a:lnTo>
                          <a:pt x="2344089" y="117970"/>
                        </a:lnTo>
                        <a:lnTo>
                          <a:pt x="2238819" y="117970"/>
                        </a:lnTo>
                        <a:close/>
                        <a:moveTo>
                          <a:pt x="2238819" y="334873"/>
                        </a:moveTo>
                        <a:lnTo>
                          <a:pt x="2344089" y="334873"/>
                        </a:lnTo>
                        <a:lnTo>
                          <a:pt x="2344089" y="229590"/>
                        </a:lnTo>
                        <a:lnTo>
                          <a:pt x="2238819" y="229590"/>
                        </a:lnTo>
                        <a:close/>
                        <a:moveTo>
                          <a:pt x="2238819" y="446493"/>
                        </a:moveTo>
                        <a:lnTo>
                          <a:pt x="2344089" y="446493"/>
                        </a:lnTo>
                        <a:lnTo>
                          <a:pt x="2344089" y="341223"/>
                        </a:lnTo>
                        <a:lnTo>
                          <a:pt x="2238819" y="341223"/>
                        </a:lnTo>
                        <a:close/>
                        <a:moveTo>
                          <a:pt x="2238819" y="558114"/>
                        </a:moveTo>
                        <a:lnTo>
                          <a:pt x="2344089" y="558114"/>
                        </a:lnTo>
                        <a:lnTo>
                          <a:pt x="2344089" y="452843"/>
                        </a:lnTo>
                        <a:lnTo>
                          <a:pt x="2238819" y="452843"/>
                        </a:lnTo>
                        <a:close/>
                        <a:moveTo>
                          <a:pt x="2238819" y="669734"/>
                        </a:moveTo>
                        <a:lnTo>
                          <a:pt x="2344089" y="669734"/>
                        </a:lnTo>
                        <a:lnTo>
                          <a:pt x="2344089" y="564464"/>
                        </a:lnTo>
                        <a:lnTo>
                          <a:pt x="2238819" y="564464"/>
                        </a:lnTo>
                        <a:close/>
                        <a:moveTo>
                          <a:pt x="2238819" y="781367"/>
                        </a:moveTo>
                        <a:lnTo>
                          <a:pt x="2344089" y="781367"/>
                        </a:lnTo>
                        <a:lnTo>
                          <a:pt x="2344089" y="676084"/>
                        </a:lnTo>
                        <a:lnTo>
                          <a:pt x="2238819" y="676084"/>
                        </a:lnTo>
                        <a:close/>
                        <a:moveTo>
                          <a:pt x="2238819" y="892988"/>
                        </a:moveTo>
                        <a:lnTo>
                          <a:pt x="2344089" y="892988"/>
                        </a:lnTo>
                        <a:lnTo>
                          <a:pt x="2344089" y="787717"/>
                        </a:lnTo>
                        <a:lnTo>
                          <a:pt x="2238819" y="787717"/>
                        </a:lnTo>
                        <a:close/>
                        <a:moveTo>
                          <a:pt x="2238819" y="1004608"/>
                        </a:moveTo>
                        <a:lnTo>
                          <a:pt x="2344089" y="1004608"/>
                        </a:lnTo>
                        <a:lnTo>
                          <a:pt x="2344089" y="899338"/>
                        </a:lnTo>
                        <a:lnTo>
                          <a:pt x="2238819" y="899338"/>
                        </a:lnTo>
                        <a:close/>
                        <a:moveTo>
                          <a:pt x="2238819" y="1116228"/>
                        </a:moveTo>
                        <a:lnTo>
                          <a:pt x="2344089" y="1116228"/>
                        </a:lnTo>
                        <a:lnTo>
                          <a:pt x="2344089" y="1010958"/>
                        </a:lnTo>
                        <a:lnTo>
                          <a:pt x="2238819" y="1010958"/>
                        </a:lnTo>
                        <a:close/>
                        <a:moveTo>
                          <a:pt x="2238819" y="1227861"/>
                        </a:moveTo>
                        <a:lnTo>
                          <a:pt x="2344089" y="1227861"/>
                        </a:lnTo>
                        <a:lnTo>
                          <a:pt x="2344089" y="1122578"/>
                        </a:lnTo>
                        <a:lnTo>
                          <a:pt x="2238819" y="1122578"/>
                        </a:lnTo>
                        <a:close/>
                        <a:moveTo>
                          <a:pt x="2238819" y="1339481"/>
                        </a:moveTo>
                        <a:lnTo>
                          <a:pt x="2344089" y="1339481"/>
                        </a:lnTo>
                        <a:lnTo>
                          <a:pt x="2344089" y="1234211"/>
                        </a:lnTo>
                        <a:lnTo>
                          <a:pt x="2238819" y="1234211"/>
                        </a:lnTo>
                        <a:close/>
                        <a:moveTo>
                          <a:pt x="2238819" y="1451102"/>
                        </a:moveTo>
                        <a:lnTo>
                          <a:pt x="2344089" y="1451102"/>
                        </a:lnTo>
                        <a:lnTo>
                          <a:pt x="2344089" y="1345831"/>
                        </a:lnTo>
                        <a:lnTo>
                          <a:pt x="2238819" y="1345831"/>
                        </a:lnTo>
                        <a:close/>
                        <a:moveTo>
                          <a:pt x="2238819" y="1562735"/>
                        </a:moveTo>
                        <a:lnTo>
                          <a:pt x="2344089" y="1562735"/>
                        </a:lnTo>
                        <a:lnTo>
                          <a:pt x="2344089" y="1457452"/>
                        </a:lnTo>
                        <a:lnTo>
                          <a:pt x="2238819" y="1457452"/>
                        </a:lnTo>
                        <a:close/>
                        <a:moveTo>
                          <a:pt x="2238819" y="1674355"/>
                        </a:moveTo>
                        <a:lnTo>
                          <a:pt x="2344089" y="1674355"/>
                        </a:lnTo>
                        <a:lnTo>
                          <a:pt x="2344089" y="1569085"/>
                        </a:lnTo>
                        <a:lnTo>
                          <a:pt x="2238819" y="1569085"/>
                        </a:lnTo>
                        <a:close/>
                        <a:moveTo>
                          <a:pt x="2238819" y="1785975"/>
                        </a:moveTo>
                        <a:lnTo>
                          <a:pt x="2344089" y="1785975"/>
                        </a:lnTo>
                        <a:lnTo>
                          <a:pt x="2344089" y="1680705"/>
                        </a:lnTo>
                        <a:lnTo>
                          <a:pt x="2238819" y="1680705"/>
                        </a:lnTo>
                        <a:close/>
                        <a:moveTo>
                          <a:pt x="2238819" y="1897596"/>
                        </a:moveTo>
                        <a:lnTo>
                          <a:pt x="2344089" y="1897596"/>
                        </a:lnTo>
                        <a:lnTo>
                          <a:pt x="2344089" y="1792325"/>
                        </a:lnTo>
                        <a:lnTo>
                          <a:pt x="2238819" y="1792325"/>
                        </a:lnTo>
                        <a:close/>
                        <a:moveTo>
                          <a:pt x="2238819" y="2009229"/>
                        </a:moveTo>
                        <a:lnTo>
                          <a:pt x="2344089" y="2009229"/>
                        </a:lnTo>
                        <a:lnTo>
                          <a:pt x="2344089" y="1903946"/>
                        </a:lnTo>
                        <a:lnTo>
                          <a:pt x="2238819" y="1903946"/>
                        </a:lnTo>
                        <a:close/>
                        <a:moveTo>
                          <a:pt x="2238819" y="2120849"/>
                        </a:moveTo>
                        <a:lnTo>
                          <a:pt x="2344089" y="2120849"/>
                        </a:lnTo>
                        <a:lnTo>
                          <a:pt x="2344089" y="2015579"/>
                        </a:lnTo>
                        <a:lnTo>
                          <a:pt x="2238819" y="2015579"/>
                        </a:lnTo>
                        <a:close/>
                        <a:moveTo>
                          <a:pt x="2238819" y="2232469"/>
                        </a:moveTo>
                        <a:lnTo>
                          <a:pt x="2344089" y="2232469"/>
                        </a:lnTo>
                        <a:lnTo>
                          <a:pt x="2344089" y="2127199"/>
                        </a:lnTo>
                        <a:lnTo>
                          <a:pt x="2238819" y="2127199"/>
                        </a:lnTo>
                        <a:close/>
                        <a:moveTo>
                          <a:pt x="2238819" y="2344089"/>
                        </a:moveTo>
                        <a:lnTo>
                          <a:pt x="2344089" y="2344089"/>
                        </a:lnTo>
                        <a:lnTo>
                          <a:pt x="2344089" y="2238819"/>
                        </a:lnTo>
                        <a:lnTo>
                          <a:pt x="2238819" y="2238819"/>
                        </a:lnTo>
                        <a:close/>
                        <a:moveTo>
                          <a:pt x="2127199" y="111620"/>
                        </a:moveTo>
                        <a:lnTo>
                          <a:pt x="2232469" y="111620"/>
                        </a:lnTo>
                        <a:lnTo>
                          <a:pt x="2232469" y="6350"/>
                        </a:lnTo>
                        <a:lnTo>
                          <a:pt x="2127199" y="6350"/>
                        </a:lnTo>
                        <a:close/>
                        <a:moveTo>
                          <a:pt x="2127199" y="223240"/>
                        </a:moveTo>
                        <a:lnTo>
                          <a:pt x="2232469" y="223240"/>
                        </a:lnTo>
                        <a:lnTo>
                          <a:pt x="2232469" y="117970"/>
                        </a:lnTo>
                        <a:lnTo>
                          <a:pt x="2127199" y="117970"/>
                        </a:lnTo>
                        <a:close/>
                        <a:moveTo>
                          <a:pt x="2127199" y="334873"/>
                        </a:moveTo>
                        <a:lnTo>
                          <a:pt x="2232469" y="334873"/>
                        </a:lnTo>
                        <a:lnTo>
                          <a:pt x="2232469" y="229590"/>
                        </a:lnTo>
                        <a:lnTo>
                          <a:pt x="2127199" y="229590"/>
                        </a:lnTo>
                        <a:close/>
                        <a:moveTo>
                          <a:pt x="2127199" y="446493"/>
                        </a:moveTo>
                        <a:lnTo>
                          <a:pt x="2232469" y="446493"/>
                        </a:lnTo>
                        <a:lnTo>
                          <a:pt x="2232469" y="341223"/>
                        </a:lnTo>
                        <a:lnTo>
                          <a:pt x="2127199" y="341223"/>
                        </a:lnTo>
                        <a:close/>
                        <a:moveTo>
                          <a:pt x="2127199" y="558114"/>
                        </a:moveTo>
                        <a:lnTo>
                          <a:pt x="2232469" y="558114"/>
                        </a:lnTo>
                        <a:lnTo>
                          <a:pt x="2232469" y="452843"/>
                        </a:lnTo>
                        <a:lnTo>
                          <a:pt x="2127199" y="452843"/>
                        </a:lnTo>
                        <a:close/>
                        <a:moveTo>
                          <a:pt x="2127199" y="669734"/>
                        </a:moveTo>
                        <a:lnTo>
                          <a:pt x="2232469" y="669734"/>
                        </a:lnTo>
                        <a:lnTo>
                          <a:pt x="2232469" y="564464"/>
                        </a:lnTo>
                        <a:lnTo>
                          <a:pt x="2127199" y="564464"/>
                        </a:lnTo>
                        <a:close/>
                        <a:moveTo>
                          <a:pt x="2127199" y="781367"/>
                        </a:moveTo>
                        <a:lnTo>
                          <a:pt x="2232469" y="781367"/>
                        </a:lnTo>
                        <a:lnTo>
                          <a:pt x="2232469" y="676084"/>
                        </a:lnTo>
                        <a:lnTo>
                          <a:pt x="2127199" y="676084"/>
                        </a:lnTo>
                        <a:close/>
                        <a:moveTo>
                          <a:pt x="2127199" y="892988"/>
                        </a:moveTo>
                        <a:lnTo>
                          <a:pt x="2232469" y="892988"/>
                        </a:lnTo>
                        <a:lnTo>
                          <a:pt x="2232469" y="787717"/>
                        </a:lnTo>
                        <a:lnTo>
                          <a:pt x="2127199" y="787717"/>
                        </a:lnTo>
                        <a:close/>
                        <a:moveTo>
                          <a:pt x="2127199" y="1004608"/>
                        </a:moveTo>
                        <a:lnTo>
                          <a:pt x="2232469" y="1004608"/>
                        </a:lnTo>
                        <a:lnTo>
                          <a:pt x="2232469" y="899338"/>
                        </a:lnTo>
                        <a:lnTo>
                          <a:pt x="2127199" y="899338"/>
                        </a:lnTo>
                        <a:close/>
                        <a:moveTo>
                          <a:pt x="2127199" y="1116228"/>
                        </a:moveTo>
                        <a:lnTo>
                          <a:pt x="2232469" y="1116228"/>
                        </a:lnTo>
                        <a:lnTo>
                          <a:pt x="2232469" y="1010958"/>
                        </a:lnTo>
                        <a:lnTo>
                          <a:pt x="2127199" y="1010958"/>
                        </a:lnTo>
                        <a:close/>
                        <a:moveTo>
                          <a:pt x="2127199" y="1227861"/>
                        </a:moveTo>
                        <a:lnTo>
                          <a:pt x="2232469" y="1227861"/>
                        </a:lnTo>
                        <a:lnTo>
                          <a:pt x="2232469" y="1122578"/>
                        </a:lnTo>
                        <a:lnTo>
                          <a:pt x="2127199" y="1122578"/>
                        </a:lnTo>
                        <a:close/>
                        <a:moveTo>
                          <a:pt x="2127199" y="1339481"/>
                        </a:moveTo>
                        <a:lnTo>
                          <a:pt x="2232469" y="1339481"/>
                        </a:lnTo>
                        <a:lnTo>
                          <a:pt x="2232469" y="1234211"/>
                        </a:lnTo>
                        <a:lnTo>
                          <a:pt x="2127199" y="1234211"/>
                        </a:lnTo>
                        <a:close/>
                        <a:moveTo>
                          <a:pt x="2127199" y="1451102"/>
                        </a:moveTo>
                        <a:lnTo>
                          <a:pt x="2232469" y="1451102"/>
                        </a:lnTo>
                        <a:lnTo>
                          <a:pt x="2232469" y="1345831"/>
                        </a:lnTo>
                        <a:lnTo>
                          <a:pt x="2127199" y="1345831"/>
                        </a:lnTo>
                        <a:close/>
                        <a:moveTo>
                          <a:pt x="2127199" y="1562735"/>
                        </a:moveTo>
                        <a:lnTo>
                          <a:pt x="2232469" y="1562735"/>
                        </a:lnTo>
                        <a:lnTo>
                          <a:pt x="2232469" y="1457452"/>
                        </a:lnTo>
                        <a:lnTo>
                          <a:pt x="2127199" y="1457452"/>
                        </a:lnTo>
                        <a:close/>
                        <a:moveTo>
                          <a:pt x="2127199" y="1674355"/>
                        </a:moveTo>
                        <a:lnTo>
                          <a:pt x="2232469" y="1674355"/>
                        </a:lnTo>
                        <a:lnTo>
                          <a:pt x="2232469" y="1569085"/>
                        </a:lnTo>
                        <a:lnTo>
                          <a:pt x="2127199" y="1569085"/>
                        </a:lnTo>
                        <a:close/>
                        <a:moveTo>
                          <a:pt x="2127199" y="1785975"/>
                        </a:moveTo>
                        <a:lnTo>
                          <a:pt x="2232469" y="1785975"/>
                        </a:lnTo>
                        <a:lnTo>
                          <a:pt x="2232469" y="1680705"/>
                        </a:lnTo>
                        <a:lnTo>
                          <a:pt x="2127199" y="1680705"/>
                        </a:lnTo>
                        <a:close/>
                        <a:moveTo>
                          <a:pt x="2127199" y="1897596"/>
                        </a:moveTo>
                        <a:lnTo>
                          <a:pt x="2232469" y="1897596"/>
                        </a:lnTo>
                        <a:lnTo>
                          <a:pt x="2232469" y="1792325"/>
                        </a:lnTo>
                        <a:lnTo>
                          <a:pt x="2127199" y="1792325"/>
                        </a:lnTo>
                        <a:close/>
                        <a:moveTo>
                          <a:pt x="2127199" y="2009229"/>
                        </a:moveTo>
                        <a:lnTo>
                          <a:pt x="2232469" y="2009229"/>
                        </a:lnTo>
                        <a:lnTo>
                          <a:pt x="2232469" y="1903946"/>
                        </a:lnTo>
                        <a:lnTo>
                          <a:pt x="2127199" y="1903946"/>
                        </a:lnTo>
                        <a:close/>
                        <a:moveTo>
                          <a:pt x="2127199" y="2120849"/>
                        </a:moveTo>
                        <a:lnTo>
                          <a:pt x="2232469" y="2120849"/>
                        </a:lnTo>
                        <a:lnTo>
                          <a:pt x="2232469" y="2015579"/>
                        </a:lnTo>
                        <a:lnTo>
                          <a:pt x="2127199" y="2015579"/>
                        </a:lnTo>
                        <a:close/>
                        <a:moveTo>
                          <a:pt x="2127199" y="2232469"/>
                        </a:moveTo>
                        <a:lnTo>
                          <a:pt x="2232469" y="2232469"/>
                        </a:lnTo>
                        <a:lnTo>
                          <a:pt x="2232469" y="2127199"/>
                        </a:lnTo>
                        <a:lnTo>
                          <a:pt x="2127199" y="2127199"/>
                        </a:lnTo>
                        <a:close/>
                        <a:moveTo>
                          <a:pt x="2127199" y="2344089"/>
                        </a:moveTo>
                        <a:lnTo>
                          <a:pt x="2232469" y="2344089"/>
                        </a:lnTo>
                        <a:lnTo>
                          <a:pt x="2232469" y="2238819"/>
                        </a:lnTo>
                        <a:lnTo>
                          <a:pt x="2127199" y="2238819"/>
                        </a:lnTo>
                        <a:close/>
                        <a:moveTo>
                          <a:pt x="2015566" y="111620"/>
                        </a:moveTo>
                        <a:lnTo>
                          <a:pt x="2120849" y="111620"/>
                        </a:lnTo>
                        <a:lnTo>
                          <a:pt x="2120849" y="6350"/>
                        </a:lnTo>
                        <a:lnTo>
                          <a:pt x="2015566" y="6350"/>
                        </a:lnTo>
                        <a:close/>
                        <a:moveTo>
                          <a:pt x="2015566" y="223240"/>
                        </a:moveTo>
                        <a:lnTo>
                          <a:pt x="2120849" y="223240"/>
                        </a:lnTo>
                        <a:lnTo>
                          <a:pt x="2120849" y="117970"/>
                        </a:lnTo>
                        <a:lnTo>
                          <a:pt x="2015566" y="117970"/>
                        </a:lnTo>
                        <a:close/>
                        <a:moveTo>
                          <a:pt x="2015566" y="334873"/>
                        </a:moveTo>
                        <a:lnTo>
                          <a:pt x="2120849" y="334873"/>
                        </a:lnTo>
                        <a:lnTo>
                          <a:pt x="2120849" y="229590"/>
                        </a:lnTo>
                        <a:lnTo>
                          <a:pt x="2015566" y="229590"/>
                        </a:lnTo>
                        <a:close/>
                        <a:moveTo>
                          <a:pt x="2015566" y="446493"/>
                        </a:moveTo>
                        <a:lnTo>
                          <a:pt x="2120849" y="446493"/>
                        </a:lnTo>
                        <a:lnTo>
                          <a:pt x="2120849" y="341223"/>
                        </a:lnTo>
                        <a:lnTo>
                          <a:pt x="2015566" y="341223"/>
                        </a:lnTo>
                        <a:close/>
                        <a:moveTo>
                          <a:pt x="2015566" y="558114"/>
                        </a:moveTo>
                        <a:lnTo>
                          <a:pt x="2120849" y="558114"/>
                        </a:lnTo>
                        <a:lnTo>
                          <a:pt x="2120849" y="452843"/>
                        </a:lnTo>
                        <a:lnTo>
                          <a:pt x="2015566" y="452843"/>
                        </a:lnTo>
                        <a:close/>
                        <a:moveTo>
                          <a:pt x="2015566" y="669734"/>
                        </a:moveTo>
                        <a:lnTo>
                          <a:pt x="2120849" y="669734"/>
                        </a:lnTo>
                        <a:lnTo>
                          <a:pt x="2120849" y="564464"/>
                        </a:lnTo>
                        <a:lnTo>
                          <a:pt x="2015566" y="564464"/>
                        </a:lnTo>
                        <a:close/>
                        <a:moveTo>
                          <a:pt x="2015566" y="781367"/>
                        </a:moveTo>
                        <a:lnTo>
                          <a:pt x="2120849" y="781367"/>
                        </a:lnTo>
                        <a:lnTo>
                          <a:pt x="2120849" y="676084"/>
                        </a:lnTo>
                        <a:lnTo>
                          <a:pt x="2015566" y="676084"/>
                        </a:lnTo>
                        <a:close/>
                        <a:moveTo>
                          <a:pt x="2015566" y="892988"/>
                        </a:moveTo>
                        <a:lnTo>
                          <a:pt x="2120849" y="892988"/>
                        </a:lnTo>
                        <a:lnTo>
                          <a:pt x="2120849" y="787717"/>
                        </a:lnTo>
                        <a:lnTo>
                          <a:pt x="2015566" y="787717"/>
                        </a:lnTo>
                        <a:close/>
                        <a:moveTo>
                          <a:pt x="2015566" y="1004608"/>
                        </a:moveTo>
                        <a:lnTo>
                          <a:pt x="2120849" y="1004608"/>
                        </a:lnTo>
                        <a:lnTo>
                          <a:pt x="2120849" y="899338"/>
                        </a:lnTo>
                        <a:lnTo>
                          <a:pt x="2015566" y="899338"/>
                        </a:lnTo>
                        <a:close/>
                        <a:moveTo>
                          <a:pt x="2015566" y="1116228"/>
                        </a:moveTo>
                        <a:lnTo>
                          <a:pt x="2120849" y="1116228"/>
                        </a:lnTo>
                        <a:lnTo>
                          <a:pt x="2120849" y="1010958"/>
                        </a:lnTo>
                        <a:lnTo>
                          <a:pt x="2015566" y="1010958"/>
                        </a:lnTo>
                        <a:close/>
                        <a:moveTo>
                          <a:pt x="2015566" y="1227861"/>
                        </a:moveTo>
                        <a:lnTo>
                          <a:pt x="2120849" y="1227861"/>
                        </a:lnTo>
                        <a:lnTo>
                          <a:pt x="2120849" y="1122578"/>
                        </a:lnTo>
                        <a:lnTo>
                          <a:pt x="2015566" y="1122578"/>
                        </a:lnTo>
                        <a:close/>
                        <a:moveTo>
                          <a:pt x="2015566" y="1339481"/>
                        </a:moveTo>
                        <a:lnTo>
                          <a:pt x="2120849" y="1339481"/>
                        </a:lnTo>
                        <a:lnTo>
                          <a:pt x="2120849" y="1234211"/>
                        </a:lnTo>
                        <a:lnTo>
                          <a:pt x="2015566" y="1234211"/>
                        </a:lnTo>
                        <a:close/>
                        <a:moveTo>
                          <a:pt x="2015566" y="1451102"/>
                        </a:moveTo>
                        <a:lnTo>
                          <a:pt x="2120849" y="1451102"/>
                        </a:lnTo>
                        <a:lnTo>
                          <a:pt x="2120849" y="1345831"/>
                        </a:lnTo>
                        <a:lnTo>
                          <a:pt x="2015566" y="1345831"/>
                        </a:lnTo>
                        <a:close/>
                        <a:moveTo>
                          <a:pt x="2015566" y="1562735"/>
                        </a:moveTo>
                        <a:lnTo>
                          <a:pt x="2120849" y="1562735"/>
                        </a:lnTo>
                        <a:lnTo>
                          <a:pt x="2120849" y="1457452"/>
                        </a:lnTo>
                        <a:lnTo>
                          <a:pt x="2015566" y="1457452"/>
                        </a:lnTo>
                        <a:close/>
                        <a:moveTo>
                          <a:pt x="2015566" y="1674355"/>
                        </a:moveTo>
                        <a:lnTo>
                          <a:pt x="2120849" y="1674355"/>
                        </a:lnTo>
                        <a:lnTo>
                          <a:pt x="2120849" y="1569085"/>
                        </a:lnTo>
                        <a:lnTo>
                          <a:pt x="2015566" y="1569085"/>
                        </a:lnTo>
                        <a:close/>
                        <a:moveTo>
                          <a:pt x="2015566" y="1785975"/>
                        </a:moveTo>
                        <a:lnTo>
                          <a:pt x="2120849" y="1785975"/>
                        </a:lnTo>
                        <a:lnTo>
                          <a:pt x="2120849" y="1680705"/>
                        </a:lnTo>
                        <a:lnTo>
                          <a:pt x="2015566" y="1680705"/>
                        </a:lnTo>
                        <a:close/>
                        <a:moveTo>
                          <a:pt x="2015566" y="1897596"/>
                        </a:moveTo>
                        <a:lnTo>
                          <a:pt x="2120849" y="1897596"/>
                        </a:lnTo>
                        <a:lnTo>
                          <a:pt x="2120849" y="1792325"/>
                        </a:lnTo>
                        <a:lnTo>
                          <a:pt x="2015566" y="1792325"/>
                        </a:lnTo>
                        <a:close/>
                        <a:moveTo>
                          <a:pt x="2015566" y="2009229"/>
                        </a:moveTo>
                        <a:lnTo>
                          <a:pt x="2120849" y="2009229"/>
                        </a:lnTo>
                        <a:lnTo>
                          <a:pt x="2120849" y="1903946"/>
                        </a:lnTo>
                        <a:lnTo>
                          <a:pt x="2015566" y="1903946"/>
                        </a:lnTo>
                        <a:close/>
                        <a:moveTo>
                          <a:pt x="2015566" y="2120849"/>
                        </a:moveTo>
                        <a:lnTo>
                          <a:pt x="2120849" y="2120849"/>
                        </a:lnTo>
                        <a:lnTo>
                          <a:pt x="2120849" y="2015579"/>
                        </a:lnTo>
                        <a:lnTo>
                          <a:pt x="2015566" y="2015579"/>
                        </a:lnTo>
                        <a:close/>
                        <a:moveTo>
                          <a:pt x="2015566" y="2232469"/>
                        </a:moveTo>
                        <a:lnTo>
                          <a:pt x="2120849" y="2232469"/>
                        </a:lnTo>
                        <a:lnTo>
                          <a:pt x="2120849" y="2127199"/>
                        </a:lnTo>
                        <a:lnTo>
                          <a:pt x="2015566" y="2127199"/>
                        </a:lnTo>
                        <a:close/>
                        <a:moveTo>
                          <a:pt x="2015566" y="2344089"/>
                        </a:moveTo>
                        <a:lnTo>
                          <a:pt x="2120849" y="2344089"/>
                        </a:lnTo>
                        <a:lnTo>
                          <a:pt x="2120849" y="2238819"/>
                        </a:lnTo>
                        <a:lnTo>
                          <a:pt x="2015566" y="2238819"/>
                        </a:lnTo>
                        <a:close/>
                        <a:moveTo>
                          <a:pt x="1903946" y="111620"/>
                        </a:moveTo>
                        <a:lnTo>
                          <a:pt x="2009216" y="111620"/>
                        </a:lnTo>
                        <a:lnTo>
                          <a:pt x="2009216" y="6350"/>
                        </a:lnTo>
                        <a:lnTo>
                          <a:pt x="1903946" y="6350"/>
                        </a:lnTo>
                        <a:close/>
                        <a:moveTo>
                          <a:pt x="1903946" y="223240"/>
                        </a:moveTo>
                        <a:lnTo>
                          <a:pt x="2009216" y="223240"/>
                        </a:lnTo>
                        <a:lnTo>
                          <a:pt x="2009216" y="117970"/>
                        </a:lnTo>
                        <a:lnTo>
                          <a:pt x="1903946" y="117970"/>
                        </a:lnTo>
                        <a:close/>
                        <a:moveTo>
                          <a:pt x="1903946" y="334873"/>
                        </a:moveTo>
                        <a:lnTo>
                          <a:pt x="2009216" y="334873"/>
                        </a:lnTo>
                        <a:lnTo>
                          <a:pt x="2009216" y="229590"/>
                        </a:lnTo>
                        <a:lnTo>
                          <a:pt x="1903946" y="229590"/>
                        </a:lnTo>
                        <a:close/>
                        <a:moveTo>
                          <a:pt x="1903946" y="446493"/>
                        </a:moveTo>
                        <a:lnTo>
                          <a:pt x="2009216" y="446493"/>
                        </a:lnTo>
                        <a:lnTo>
                          <a:pt x="2009216" y="341223"/>
                        </a:lnTo>
                        <a:lnTo>
                          <a:pt x="1903946" y="341223"/>
                        </a:lnTo>
                        <a:close/>
                        <a:moveTo>
                          <a:pt x="1903946" y="558114"/>
                        </a:moveTo>
                        <a:lnTo>
                          <a:pt x="2009216" y="558114"/>
                        </a:lnTo>
                        <a:lnTo>
                          <a:pt x="2009216" y="452843"/>
                        </a:lnTo>
                        <a:lnTo>
                          <a:pt x="1903946" y="452843"/>
                        </a:lnTo>
                        <a:close/>
                        <a:moveTo>
                          <a:pt x="1903946" y="669734"/>
                        </a:moveTo>
                        <a:lnTo>
                          <a:pt x="2009216" y="669734"/>
                        </a:lnTo>
                        <a:lnTo>
                          <a:pt x="2009216" y="564464"/>
                        </a:lnTo>
                        <a:lnTo>
                          <a:pt x="1903946" y="564464"/>
                        </a:lnTo>
                        <a:close/>
                        <a:moveTo>
                          <a:pt x="1903946" y="781367"/>
                        </a:moveTo>
                        <a:lnTo>
                          <a:pt x="2009216" y="781367"/>
                        </a:lnTo>
                        <a:lnTo>
                          <a:pt x="2009216" y="676084"/>
                        </a:lnTo>
                        <a:lnTo>
                          <a:pt x="1903946" y="676084"/>
                        </a:lnTo>
                        <a:close/>
                        <a:moveTo>
                          <a:pt x="1903946" y="892988"/>
                        </a:moveTo>
                        <a:lnTo>
                          <a:pt x="2009216" y="892988"/>
                        </a:lnTo>
                        <a:lnTo>
                          <a:pt x="2009216" y="787717"/>
                        </a:lnTo>
                        <a:lnTo>
                          <a:pt x="1903946" y="787717"/>
                        </a:lnTo>
                        <a:close/>
                        <a:moveTo>
                          <a:pt x="1903946" y="1004608"/>
                        </a:moveTo>
                        <a:lnTo>
                          <a:pt x="2009216" y="1004608"/>
                        </a:lnTo>
                        <a:lnTo>
                          <a:pt x="2009216" y="899338"/>
                        </a:lnTo>
                        <a:lnTo>
                          <a:pt x="1903946" y="899338"/>
                        </a:lnTo>
                        <a:close/>
                        <a:moveTo>
                          <a:pt x="1903946" y="1116228"/>
                        </a:moveTo>
                        <a:lnTo>
                          <a:pt x="2009216" y="1116228"/>
                        </a:lnTo>
                        <a:lnTo>
                          <a:pt x="2009216" y="1010958"/>
                        </a:lnTo>
                        <a:lnTo>
                          <a:pt x="1903946" y="1010958"/>
                        </a:lnTo>
                        <a:close/>
                        <a:moveTo>
                          <a:pt x="1903946" y="1227861"/>
                        </a:moveTo>
                        <a:lnTo>
                          <a:pt x="2009216" y="1227861"/>
                        </a:lnTo>
                        <a:lnTo>
                          <a:pt x="2009216" y="1122578"/>
                        </a:lnTo>
                        <a:lnTo>
                          <a:pt x="1903946" y="1122578"/>
                        </a:lnTo>
                        <a:close/>
                        <a:moveTo>
                          <a:pt x="1903946" y="1339481"/>
                        </a:moveTo>
                        <a:lnTo>
                          <a:pt x="2009216" y="1339481"/>
                        </a:lnTo>
                        <a:lnTo>
                          <a:pt x="2009216" y="1234211"/>
                        </a:lnTo>
                        <a:lnTo>
                          <a:pt x="1903946" y="1234211"/>
                        </a:lnTo>
                        <a:close/>
                        <a:moveTo>
                          <a:pt x="1903946" y="1451102"/>
                        </a:moveTo>
                        <a:lnTo>
                          <a:pt x="2009216" y="1451102"/>
                        </a:lnTo>
                        <a:lnTo>
                          <a:pt x="2009216" y="1345831"/>
                        </a:lnTo>
                        <a:lnTo>
                          <a:pt x="1903946" y="1345831"/>
                        </a:lnTo>
                        <a:close/>
                        <a:moveTo>
                          <a:pt x="1903946" y="1562735"/>
                        </a:moveTo>
                        <a:lnTo>
                          <a:pt x="2009216" y="1562735"/>
                        </a:lnTo>
                        <a:lnTo>
                          <a:pt x="2009216" y="1457452"/>
                        </a:lnTo>
                        <a:lnTo>
                          <a:pt x="1903946" y="1457452"/>
                        </a:lnTo>
                        <a:close/>
                        <a:moveTo>
                          <a:pt x="1903946" y="1674355"/>
                        </a:moveTo>
                        <a:lnTo>
                          <a:pt x="2009216" y="1674355"/>
                        </a:lnTo>
                        <a:lnTo>
                          <a:pt x="2009216" y="1569085"/>
                        </a:lnTo>
                        <a:lnTo>
                          <a:pt x="1903946" y="1569085"/>
                        </a:lnTo>
                        <a:close/>
                        <a:moveTo>
                          <a:pt x="1903946" y="1785975"/>
                        </a:moveTo>
                        <a:lnTo>
                          <a:pt x="2009216" y="1785975"/>
                        </a:lnTo>
                        <a:lnTo>
                          <a:pt x="2009216" y="1680705"/>
                        </a:lnTo>
                        <a:lnTo>
                          <a:pt x="1903946" y="1680705"/>
                        </a:lnTo>
                        <a:close/>
                        <a:moveTo>
                          <a:pt x="1903946" y="1897596"/>
                        </a:moveTo>
                        <a:lnTo>
                          <a:pt x="2009216" y="1897596"/>
                        </a:lnTo>
                        <a:lnTo>
                          <a:pt x="2009216" y="1792325"/>
                        </a:lnTo>
                        <a:lnTo>
                          <a:pt x="1903946" y="1792325"/>
                        </a:lnTo>
                        <a:close/>
                        <a:moveTo>
                          <a:pt x="1903946" y="2009229"/>
                        </a:moveTo>
                        <a:lnTo>
                          <a:pt x="2009216" y="2009229"/>
                        </a:lnTo>
                        <a:lnTo>
                          <a:pt x="2009216" y="1903946"/>
                        </a:lnTo>
                        <a:lnTo>
                          <a:pt x="1903946" y="1903946"/>
                        </a:lnTo>
                        <a:close/>
                        <a:moveTo>
                          <a:pt x="1903946" y="2120849"/>
                        </a:moveTo>
                        <a:lnTo>
                          <a:pt x="2009216" y="2120849"/>
                        </a:lnTo>
                        <a:lnTo>
                          <a:pt x="2009216" y="2015579"/>
                        </a:lnTo>
                        <a:lnTo>
                          <a:pt x="1903946" y="2015579"/>
                        </a:lnTo>
                        <a:close/>
                        <a:moveTo>
                          <a:pt x="1903946" y="2232469"/>
                        </a:moveTo>
                        <a:lnTo>
                          <a:pt x="2009216" y="2232469"/>
                        </a:lnTo>
                        <a:lnTo>
                          <a:pt x="2009216" y="2127199"/>
                        </a:lnTo>
                        <a:lnTo>
                          <a:pt x="1903946" y="2127199"/>
                        </a:lnTo>
                        <a:close/>
                        <a:moveTo>
                          <a:pt x="1903946" y="2344089"/>
                        </a:moveTo>
                        <a:lnTo>
                          <a:pt x="2009216" y="2344089"/>
                        </a:lnTo>
                        <a:lnTo>
                          <a:pt x="2009216" y="2238819"/>
                        </a:lnTo>
                        <a:lnTo>
                          <a:pt x="1903946" y="2238819"/>
                        </a:lnTo>
                        <a:close/>
                        <a:moveTo>
                          <a:pt x="1792325" y="111620"/>
                        </a:moveTo>
                        <a:lnTo>
                          <a:pt x="1897596" y="111620"/>
                        </a:lnTo>
                        <a:lnTo>
                          <a:pt x="1897596" y="6350"/>
                        </a:lnTo>
                        <a:lnTo>
                          <a:pt x="1792325" y="6350"/>
                        </a:lnTo>
                        <a:close/>
                        <a:moveTo>
                          <a:pt x="1792325" y="223240"/>
                        </a:moveTo>
                        <a:lnTo>
                          <a:pt x="1897596" y="223240"/>
                        </a:lnTo>
                        <a:lnTo>
                          <a:pt x="1897596" y="117970"/>
                        </a:lnTo>
                        <a:lnTo>
                          <a:pt x="1792325" y="117970"/>
                        </a:lnTo>
                        <a:close/>
                        <a:moveTo>
                          <a:pt x="1792325" y="334873"/>
                        </a:moveTo>
                        <a:lnTo>
                          <a:pt x="1897596" y="334873"/>
                        </a:lnTo>
                        <a:lnTo>
                          <a:pt x="1897596" y="229590"/>
                        </a:lnTo>
                        <a:lnTo>
                          <a:pt x="1792325" y="229590"/>
                        </a:lnTo>
                        <a:close/>
                        <a:moveTo>
                          <a:pt x="1792325" y="446493"/>
                        </a:moveTo>
                        <a:lnTo>
                          <a:pt x="1897596" y="446493"/>
                        </a:lnTo>
                        <a:lnTo>
                          <a:pt x="1897596" y="341223"/>
                        </a:lnTo>
                        <a:lnTo>
                          <a:pt x="1792325" y="341223"/>
                        </a:lnTo>
                        <a:close/>
                        <a:moveTo>
                          <a:pt x="1792325" y="558114"/>
                        </a:moveTo>
                        <a:lnTo>
                          <a:pt x="1897596" y="558114"/>
                        </a:lnTo>
                        <a:lnTo>
                          <a:pt x="1897596" y="452843"/>
                        </a:lnTo>
                        <a:lnTo>
                          <a:pt x="1792325" y="452843"/>
                        </a:lnTo>
                        <a:close/>
                        <a:moveTo>
                          <a:pt x="1792325" y="669734"/>
                        </a:moveTo>
                        <a:lnTo>
                          <a:pt x="1897596" y="669734"/>
                        </a:lnTo>
                        <a:lnTo>
                          <a:pt x="1897596" y="564464"/>
                        </a:lnTo>
                        <a:lnTo>
                          <a:pt x="1792325" y="564464"/>
                        </a:lnTo>
                        <a:close/>
                        <a:moveTo>
                          <a:pt x="1792325" y="781367"/>
                        </a:moveTo>
                        <a:lnTo>
                          <a:pt x="1897596" y="781367"/>
                        </a:lnTo>
                        <a:lnTo>
                          <a:pt x="1897596" y="676084"/>
                        </a:lnTo>
                        <a:lnTo>
                          <a:pt x="1792325" y="676084"/>
                        </a:lnTo>
                        <a:close/>
                        <a:moveTo>
                          <a:pt x="1792325" y="892988"/>
                        </a:moveTo>
                        <a:lnTo>
                          <a:pt x="1897596" y="892988"/>
                        </a:lnTo>
                        <a:lnTo>
                          <a:pt x="1897596" y="787717"/>
                        </a:lnTo>
                        <a:lnTo>
                          <a:pt x="1792325" y="787717"/>
                        </a:lnTo>
                        <a:close/>
                        <a:moveTo>
                          <a:pt x="1792325" y="1004608"/>
                        </a:moveTo>
                        <a:lnTo>
                          <a:pt x="1897596" y="1004608"/>
                        </a:lnTo>
                        <a:lnTo>
                          <a:pt x="1897596" y="899338"/>
                        </a:lnTo>
                        <a:lnTo>
                          <a:pt x="1792325" y="899338"/>
                        </a:lnTo>
                        <a:close/>
                        <a:moveTo>
                          <a:pt x="1792325" y="1116228"/>
                        </a:moveTo>
                        <a:lnTo>
                          <a:pt x="1897596" y="1116228"/>
                        </a:lnTo>
                        <a:lnTo>
                          <a:pt x="1897596" y="1010958"/>
                        </a:lnTo>
                        <a:lnTo>
                          <a:pt x="1792325" y="1010958"/>
                        </a:lnTo>
                        <a:close/>
                        <a:moveTo>
                          <a:pt x="1792325" y="1227861"/>
                        </a:moveTo>
                        <a:lnTo>
                          <a:pt x="1897596" y="1227861"/>
                        </a:lnTo>
                        <a:lnTo>
                          <a:pt x="1897596" y="1122578"/>
                        </a:lnTo>
                        <a:lnTo>
                          <a:pt x="1792325" y="1122578"/>
                        </a:lnTo>
                        <a:close/>
                        <a:moveTo>
                          <a:pt x="1792325" y="1339481"/>
                        </a:moveTo>
                        <a:lnTo>
                          <a:pt x="1897596" y="1339481"/>
                        </a:lnTo>
                        <a:lnTo>
                          <a:pt x="1897596" y="1234211"/>
                        </a:lnTo>
                        <a:lnTo>
                          <a:pt x="1792325" y="1234211"/>
                        </a:lnTo>
                        <a:close/>
                        <a:moveTo>
                          <a:pt x="1792325" y="1451102"/>
                        </a:moveTo>
                        <a:lnTo>
                          <a:pt x="1897596" y="1451102"/>
                        </a:lnTo>
                        <a:lnTo>
                          <a:pt x="1897596" y="1345831"/>
                        </a:lnTo>
                        <a:lnTo>
                          <a:pt x="1792325" y="1345831"/>
                        </a:lnTo>
                        <a:close/>
                        <a:moveTo>
                          <a:pt x="1792325" y="1562735"/>
                        </a:moveTo>
                        <a:lnTo>
                          <a:pt x="1897596" y="1562735"/>
                        </a:lnTo>
                        <a:lnTo>
                          <a:pt x="1897596" y="1457452"/>
                        </a:lnTo>
                        <a:lnTo>
                          <a:pt x="1792325" y="1457452"/>
                        </a:lnTo>
                        <a:close/>
                        <a:moveTo>
                          <a:pt x="1792325" y="1674355"/>
                        </a:moveTo>
                        <a:lnTo>
                          <a:pt x="1897596" y="1674355"/>
                        </a:lnTo>
                        <a:lnTo>
                          <a:pt x="1897596" y="1569085"/>
                        </a:lnTo>
                        <a:lnTo>
                          <a:pt x="1792325" y="1569085"/>
                        </a:lnTo>
                        <a:close/>
                        <a:moveTo>
                          <a:pt x="1792325" y="1785975"/>
                        </a:moveTo>
                        <a:lnTo>
                          <a:pt x="1897596" y="1785975"/>
                        </a:lnTo>
                        <a:lnTo>
                          <a:pt x="1897596" y="1680705"/>
                        </a:lnTo>
                        <a:lnTo>
                          <a:pt x="1792325" y="1680705"/>
                        </a:lnTo>
                        <a:close/>
                        <a:moveTo>
                          <a:pt x="1792325" y="1897596"/>
                        </a:moveTo>
                        <a:lnTo>
                          <a:pt x="1897596" y="1897596"/>
                        </a:lnTo>
                        <a:lnTo>
                          <a:pt x="1897596" y="1792325"/>
                        </a:lnTo>
                        <a:lnTo>
                          <a:pt x="1792325" y="1792325"/>
                        </a:lnTo>
                        <a:close/>
                        <a:moveTo>
                          <a:pt x="1792325" y="2009229"/>
                        </a:moveTo>
                        <a:lnTo>
                          <a:pt x="1897596" y="2009229"/>
                        </a:lnTo>
                        <a:lnTo>
                          <a:pt x="1897596" y="1903946"/>
                        </a:lnTo>
                        <a:lnTo>
                          <a:pt x="1792325" y="1903946"/>
                        </a:lnTo>
                        <a:close/>
                        <a:moveTo>
                          <a:pt x="1792325" y="2120849"/>
                        </a:moveTo>
                        <a:lnTo>
                          <a:pt x="1897596" y="2120849"/>
                        </a:lnTo>
                        <a:lnTo>
                          <a:pt x="1897596" y="2015579"/>
                        </a:lnTo>
                        <a:lnTo>
                          <a:pt x="1792325" y="2015579"/>
                        </a:lnTo>
                        <a:close/>
                        <a:moveTo>
                          <a:pt x="1792325" y="2232469"/>
                        </a:moveTo>
                        <a:lnTo>
                          <a:pt x="1897596" y="2232469"/>
                        </a:lnTo>
                        <a:lnTo>
                          <a:pt x="1897596" y="2127199"/>
                        </a:lnTo>
                        <a:lnTo>
                          <a:pt x="1792325" y="2127199"/>
                        </a:lnTo>
                        <a:close/>
                        <a:moveTo>
                          <a:pt x="1792325" y="2344089"/>
                        </a:moveTo>
                        <a:lnTo>
                          <a:pt x="1897596" y="2344089"/>
                        </a:lnTo>
                        <a:lnTo>
                          <a:pt x="1897596" y="2238819"/>
                        </a:lnTo>
                        <a:lnTo>
                          <a:pt x="1792325" y="2238819"/>
                        </a:lnTo>
                        <a:close/>
                        <a:moveTo>
                          <a:pt x="1680705" y="111620"/>
                        </a:moveTo>
                        <a:lnTo>
                          <a:pt x="1785975" y="111620"/>
                        </a:lnTo>
                        <a:lnTo>
                          <a:pt x="1785975" y="6350"/>
                        </a:lnTo>
                        <a:lnTo>
                          <a:pt x="1680705" y="6350"/>
                        </a:lnTo>
                        <a:close/>
                        <a:moveTo>
                          <a:pt x="1680705" y="223240"/>
                        </a:moveTo>
                        <a:lnTo>
                          <a:pt x="1785975" y="223240"/>
                        </a:lnTo>
                        <a:lnTo>
                          <a:pt x="1785975" y="117970"/>
                        </a:lnTo>
                        <a:lnTo>
                          <a:pt x="1680705" y="117970"/>
                        </a:lnTo>
                        <a:close/>
                        <a:moveTo>
                          <a:pt x="1680705" y="334873"/>
                        </a:moveTo>
                        <a:lnTo>
                          <a:pt x="1785975" y="334873"/>
                        </a:lnTo>
                        <a:lnTo>
                          <a:pt x="1785975" y="229590"/>
                        </a:lnTo>
                        <a:lnTo>
                          <a:pt x="1680705" y="229590"/>
                        </a:lnTo>
                        <a:close/>
                        <a:moveTo>
                          <a:pt x="1680705" y="446493"/>
                        </a:moveTo>
                        <a:lnTo>
                          <a:pt x="1785975" y="446493"/>
                        </a:lnTo>
                        <a:lnTo>
                          <a:pt x="1785975" y="341223"/>
                        </a:lnTo>
                        <a:lnTo>
                          <a:pt x="1680705" y="341223"/>
                        </a:lnTo>
                        <a:close/>
                        <a:moveTo>
                          <a:pt x="1680705" y="558114"/>
                        </a:moveTo>
                        <a:lnTo>
                          <a:pt x="1785975" y="558114"/>
                        </a:lnTo>
                        <a:lnTo>
                          <a:pt x="1785975" y="452843"/>
                        </a:lnTo>
                        <a:lnTo>
                          <a:pt x="1680705" y="452843"/>
                        </a:lnTo>
                        <a:close/>
                        <a:moveTo>
                          <a:pt x="1680705" y="669734"/>
                        </a:moveTo>
                        <a:lnTo>
                          <a:pt x="1785975" y="669734"/>
                        </a:lnTo>
                        <a:lnTo>
                          <a:pt x="1785975" y="564464"/>
                        </a:lnTo>
                        <a:lnTo>
                          <a:pt x="1680705" y="564464"/>
                        </a:lnTo>
                        <a:close/>
                        <a:moveTo>
                          <a:pt x="1680705" y="781367"/>
                        </a:moveTo>
                        <a:lnTo>
                          <a:pt x="1785975" y="781367"/>
                        </a:lnTo>
                        <a:lnTo>
                          <a:pt x="1785975" y="676084"/>
                        </a:lnTo>
                        <a:lnTo>
                          <a:pt x="1680705" y="676084"/>
                        </a:lnTo>
                        <a:close/>
                        <a:moveTo>
                          <a:pt x="1680705" y="892988"/>
                        </a:moveTo>
                        <a:lnTo>
                          <a:pt x="1785975" y="892988"/>
                        </a:lnTo>
                        <a:lnTo>
                          <a:pt x="1785975" y="787717"/>
                        </a:lnTo>
                        <a:lnTo>
                          <a:pt x="1680705" y="787717"/>
                        </a:lnTo>
                        <a:close/>
                        <a:moveTo>
                          <a:pt x="1680705" y="1004608"/>
                        </a:moveTo>
                        <a:lnTo>
                          <a:pt x="1785975" y="1004608"/>
                        </a:lnTo>
                        <a:lnTo>
                          <a:pt x="1785975" y="899338"/>
                        </a:lnTo>
                        <a:lnTo>
                          <a:pt x="1680705" y="899338"/>
                        </a:lnTo>
                        <a:close/>
                        <a:moveTo>
                          <a:pt x="1680705" y="1116228"/>
                        </a:moveTo>
                        <a:lnTo>
                          <a:pt x="1785975" y="1116228"/>
                        </a:lnTo>
                        <a:lnTo>
                          <a:pt x="1785975" y="1010958"/>
                        </a:lnTo>
                        <a:lnTo>
                          <a:pt x="1680705" y="1010958"/>
                        </a:lnTo>
                        <a:close/>
                        <a:moveTo>
                          <a:pt x="1680705" y="1227861"/>
                        </a:moveTo>
                        <a:lnTo>
                          <a:pt x="1785975" y="1227861"/>
                        </a:lnTo>
                        <a:lnTo>
                          <a:pt x="1785975" y="1122578"/>
                        </a:lnTo>
                        <a:lnTo>
                          <a:pt x="1680705" y="1122578"/>
                        </a:lnTo>
                        <a:close/>
                        <a:moveTo>
                          <a:pt x="1680705" y="1339481"/>
                        </a:moveTo>
                        <a:lnTo>
                          <a:pt x="1785975" y="1339481"/>
                        </a:lnTo>
                        <a:lnTo>
                          <a:pt x="1785975" y="1234211"/>
                        </a:lnTo>
                        <a:lnTo>
                          <a:pt x="1680705" y="1234211"/>
                        </a:lnTo>
                        <a:close/>
                        <a:moveTo>
                          <a:pt x="1680705" y="1451102"/>
                        </a:moveTo>
                        <a:lnTo>
                          <a:pt x="1785975" y="1451102"/>
                        </a:lnTo>
                        <a:lnTo>
                          <a:pt x="1785975" y="1345831"/>
                        </a:lnTo>
                        <a:lnTo>
                          <a:pt x="1680705" y="1345831"/>
                        </a:lnTo>
                        <a:close/>
                        <a:moveTo>
                          <a:pt x="1680705" y="1562735"/>
                        </a:moveTo>
                        <a:lnTo>
                          <a:pt x="1785975" y="1562735"/>
                        </a:lnTo>
                        <a:lnTo>
                          <a:pt x="1785975" y="1457452"/>
                        </a:lnTo>
                        <a:lnTo>
                          <a:pt x="1680705" y="1457452"/>
                        </a:lnTo>
                        <a:close/>
                        <a:moveTo>
                          <a:pt x="1680705" y="1674355"/>
                        </a:moveTo>
                        <a:lnTo>
                          <a:pt x="1785975" y="1674355"/>
                        </a:lnTo>
                        <a:lnTo>
                          <a:pt x="1785975" y="1569085"/>
                        </a:lnTo>
                        <a:lnTo>
                          <a:pt x="1680705" y="1569085"/>
                        </a:lnTo>
                        <a:close/>
                        <a:moveTo>
                          <a:pt x="1680705" y="1785975"/>
                        </a:moveTo>
                        <a:lnTo>
                          <a:pt x="1785975" y="1785975"/>
                        </a:lnTo>
                        <a:lnTo>
                          <a:pt x="1785975" y="1680705"/>
                        </a:lnTo>
                        <a:lnTo>
                          <a:pt x="1680705" y="1680705"/>
                        </a:lnTo>
                        <a:close/>
                        <a:moveTo>
                          <a:pt x="1680705" y="1897596"/>
                        </a:moveTo>
                        <a:lnTo>
                          <a:pt x="1785975" y="1897596"/>
                        </a:lnTo>
                        <a:lnTo>
                          <a:pt x="1785975" y="1792325"/>
                        </a:lnTo>
                        <a:lnTo>
                          <a:pt x="1680705" y="1792325"/>
                        </a:lnTo>
                        <a:close/>
                        <a:moveTo>
                          <a:pt x="1680705" y="2009229"/>
                        </a:moveTo>
                        <a:lnTo>
                          <a:pt x="1785975" y="2009229"/>
                        </a:lnTo>
                        <a:lnTo>
                          <a:pt x="1785975" y="1903946"/>
                        </a:lnTo>
                        <a:lnTo>
                          <a:pt x="1680705" y="1903946"/>
                        </a:lnTo>
                        <a:close/>
                        <a:moveTo>
                          <a:pt x="1680705" y="2120849"/>
                        </a:moveTo>
                        <a:lnTo>
                          <a:pt x="1785975" y="2120849"/>
                        </a:lnTo>
                        <a:lnTo>
                          <a:pt x="1785975" y="2015579"/>
                        </a:lnTo>
                        <a:lnTo>
                          <a:pt x="1680705" y="2015579"/>
                        </a:lnTo>
                        <a:close/>
                        <a:moveTo>
                          <a:pt x="1680705" y="2232469"/>
                        </a:moveTo>
                        <a:lnTo>
                          <a:pt x="1785975" y="2232469"/>
                        </a:lnTo>
                        <a:lnTo>
                          <a:pt x="1785975" y="2127199"/>
                        </a:lnTo>
                        <a:lnTo>
                          <a:pt x="1680705" y="2127199"/>
                        </a:lnTo>
                        <a:close/>
                        <a:moveTo>
                          <a:pt x="1680705" y="2344089"/>
                        </a:moveTo>
                        <a:lnTo>
                          <a:pt x="1785975" y="2344089"/>
                        </a:lnTo>
                        <a:lnTo>
                          <a:pt x="1785975" y="2238819"/>
                        </a:lnTo>
                        <a:lnTo>
                          <a:pt x="1680705" y="2238819"/>
                        </a:lnTo>
                        <a:close/>
                        <a:moveTo>
                          <a:pt x="1569072" y="111620"/>
                        </a:moveTo>
                        <a:lnTo>
                          <a:pt x="1674355" y="111620"/>
                        </a:lnTo>
                        <a:lnTo>
                          <a:pt x="1674355" y="6350"/>
                        </a:lnTo>
                        <a:lnTo>
                          <a:pt x="1569072" y="6350"/>
                        </a:lnTo>
                        <a:close/>
                        <a:moveTo>
                          <a:pt x="1569072" y="223240"/>
                        </a:moveTo>
                        <a:lnTo>
                          <a:pt x="1674355" y="223240"/>
                        </a:lnTo>
                        <a:lnTo>
                          <a:pt x="1674355" y="117970"/>
                        </a:lnTo>
                        <a:lnTo>
                          <a:pt x="1569072" y="117970"/>
                        </a:lnTo>
                        <a:close/>
                        <a:moveTo>
                          <a:pt x="1569072" y="334873"/>
                        </a:moveTo>
                        <a:lnTo>
                          <a:pt x="1674355" y="334873"/>
                        </a:lnTo>
                        <a:lnTo>
                          <a:pt x="1674355" y="229590"/>
                        </a:lnTo>
                        <a:lnTo>
                          <a:pt x="1569072" y="229590"/>
                        </a:lnTo>
                        <a:close/>
                        <a:moveTo>
                          <a:pt x="1569072" y="446493"/>
                        </a:moveTo>
                        <a:lnTo>
                          <a:pt x="1674355" y="446493"/>
                        </a:lnTo>
                        <a:lnTo>
                          <a:pt x="1674355" y="341223"/>
                        </a:lnTo>
                        <a:lnTo>
                          <a:pt x="1569072" y="341223"/>
                        </a:lnTo>
                        <a:close/>
                        <a:moveTo>
                          <a:pt x="1569072" y="558114"/>
                        </a:moveTo>
                        <a:lnTo>
                          <a:pt x="1674355" y="558114"/>
                        </a:lnTo>
                        <a:lnTo>
                          <a:pt x="1674355" y="452843"/>
                        </a:lnTo>
                        <a:lnTo>
                          <a:pt x="1569072" y="452843"/>
                        </a:lnTo>
                        <a:close/>
                        <a:moveTo>
                          <a:pt x="1569072" y="669734"/>
                        </a:moveTo>
                        <a:lnTo>
                          <a:pt x="1674355" y="669734"/>
                        </a:lnTo>
                        <a:lnTo>
                          <a:pt x="1674355" y="564464"/>
                        </a:lnTo>
                        <a:lnTo>
                          <a:pt x="1569072" y="564464"/>
                        </a:lnTo>
                        <a:close/>
                        <a:moveTo>
                          <a:pt x="1569072" y="781367"/>
                        </a:moveTo>
                        <a:lnTo>
                          <a:pt x="1674355" y="781367"/>
                        </a:lnTo>
                        <a:lnTo>
                          <a:pt x="1674355" y="676084"/>
                        </a:lnTo>
                        <a:lnTo>
                          <a:pt x="1569072" y="676084"/>
                        </a:lnTo>
                        <a:close/>
                        <a:moveTo>
                          <a:pt x="1569072" y="892988"/>
                        </a:moveTo>
                        <a:lnTo>
                          <a:pt x="1674355" y="892988"/>
                        </a:lnTo>
                        <a:lnTo>
                          <a:pt x="1674355" y="787717"/>
                        </a:lnTo>
                        <a:lnTo>
                          <a:pt x="1569072" y="787717"/>
                        </a:lnTo>
                        <a:close/>
                        <a:moveTo>
                          <a:pt x="1569072" y="1004608"/>
                        </a:moveTo>
                        <a:lnTo>
                          <a:pt x="1674355" y="1004608"/>
                        </a:lnTo>
                        <a:lnTo>
                          <a:pt x="1674355" y="899338"/>
                        </a:lnTo>
                        <a:lnTo>
                          <a:pt x="1569072" y="899338"/>
                        </a:lnTo>
                        <a:close/>
                        <a:moveTo>
                          <a:pt x="1569072" y="1116228"/>
                        </a:moveTo>
                        <a:lnTo>
                          <a:pt x="1674355" y="1116228"/>
                        </a:lnTo>
                        <a:lnTo>
                          <a:pt x="1674355" y="1010958"/>
                        </a:lnTo>
                        <a:lnTo>
                          <a:pt x="1569072" y="1010958"/>
                        </a:lnTo>
                        <a:close/>
                        <a:moveTo>
                          <a:pt x="1569072" y="1227861"/>
                        </a:moveTo>
                        <a:lnTo>
                          <a:pt x="1674355" y="1227861"/>
                        </a:lnTo>
                        <a:lnTo>
                          <a:pt x="1674355" y="1122578"/>
                        </a:lnTo>
                        <a:lnTo>
                          <a:pt x="1569072" y="1122578"/>
                        </a:lnTo>
                        <a:close/>
                        <a:moveTo>
                          <a:pt x="1569072" y="1339481"/>
                        </a:moveTo>
                        <a:lnTo>
                          <a:pt x="1674355" y="1339481"/>
                        </a:lnTo>
                        <a:lnTo>
                          <a:pt x="1674355" y="1234211"/>
                        </a:lnTo>
                        <a:lnTo>
                          <a:pt x="1569072" y="1234211"/>
                        </a:lnTo>
                        <a:close/>
                        <a:moveTo>
                          <a:pt x="1569072" y="1451102"/>
                        </a:moveTo>
                        <a:lnTo>
                          <a:pt x="1674355" y="1451102"/>
                        </a:lnTo>
                        <a:lnTo>
                          <a:pt x="1674355" y="1345831"/>
                        </a:lnTo>
                        <a:lnTo>
                          <a:pt x="1569072" y="1345831"/>
                        </a:lnTo>
                        <a:close/>
                        <a:moveTo>
                          <a:pt x="1569072" y="1562735"/>
                        </a:moveTo>
                        <a:lnTo>
                          <a:pt x="1674355" y="1562735"/>
                        </a:lnTo>
                        <a:lnTo>
                          <a:pt x="1674355" y="1457452"/>
                        </a:lnTo>
                        <a:lnTo>
                          <a:pt x="1569072" y="1457452"/>
                        </a:lnTo>
                        <a:close/>
                        <a:moveTo>
                          <a:pt x="1569072" y="1674355"/>
                        </a:moveTo>
                        <a:lnTo>
                          <a:pt x="1674355" y="1674355"/>
                        </a:lnTo>
                        <a:lnTo>
                          <a:pt x="1674355" y="1569085"/>
                        </a:lnTo>
                        <a:lnTo>
                          <a:pt x="1569072" y="1569085"/>
                        </a:lnTo>
                        <a:close/>
                        <a:moveTo>
                          <a:pt x="1569072" y="1785975"/>
                        </a:moveTo>
                        <a:lnTo>
                          <a:pt x="1674355" y="1785975"/>
                        </a:lnTo>
                        <a:lnTo>
                          <a:pt x="1674355" y="1680705"/>
                        </a:lnTo>
                        <a:lnTo>
                          <a:pt x="1569072" y="1680705"/>
                        </a:lnTo>
                        <a:close/>
                        <a:moveTo>
                          <a:pt x="1569072" y="1897596"/>
                        </a:moveTo>
                        <a:lnTo>
                          <a:pt x="1674355" y="1897596"/>
                        </a:lnTo>
                        <a:lnTo>
                          <a:pt x="1674355" y="1792325"/>
                        </a:lnTo>
                        <a:lnTo>
                          <a:pt x="1569072" y="1792325"/>
                        </a:lnTo>
                        <a:close/>
                        <a:moveTo>
                          <a:pt x="1569072" y="2009229"/>
                        </a:moveTo>
                        <a:lnTo>
                          <a:pt x="1674355" y="2009229"/>
                        </a:lnTo>
                        <a:lnTo>
                          <a:pt x="1674355" y="1903946"/>
                        </a:lnTo>
                        <a:lnTo>
                          <a:pt x="1569072" y="1903946"/>
                        </a:lnTo>
                        <a:close/>
                        <a:moveTo>
                          <a:pt x="1569072" y="2120849"/>
                        </a:moveTo>
                        <a:lnTo>
                          <a:pt x="1674355" y="2120849"/>
                        </a:lnTo>
                        <a:lnTo>
                          <a:pt x="1674355" y="2015579"/>
                        </a:lnTo>
                        <a:lnTo>
                          <a:pt x="1569072" y="2015579"/>
                        </a:lnTo>
                        <a:close/>
                        <a:moveTo>
                          <a:pt x="1569072" y="2232469"/>
                        </a:moveTo>
                        <a:lnTo>
                          <a:pt x="1674355" y="2232469"/>
                        </a:lnTo>
                        <a:lnTo>
                          <a:pt x="1674355" y="2127199"/>
                        </a:lnTo>
                        <a:lnTo>
                          <a:pt x="1569072" y="2127199"/>
                        </a:lnTo>
                        <a:close/>
                        <a:moveTo>
                          <a:pt x="1569072" y="2344089"/>
                        </a:moveTo>
                        <a:lnTo>
                          <a:pt x="1674355" y="2344089"/>
                        </a:lnTo>
                        <a:lnTo>
                          <a:pt x="1674355" y="2238819"/>
                        </a:lnTo>
                        <a:lnTo>
                          <a:pt x="1569072" y="2238819"/>
                        </a:lnTo>
                        <a:close/>
                        <a:moveTo>
                          <a:pt x="1457451" y="111620"/>
                        </a:moveTo>
                        <a:lnTo>
                          <a:pt x="1562722" y="111620"/>
                        </a:lnTo>
                        <a:lnTo>
                          <a:pt x="1562722" y="6350"/>
                        </a:lnTo>
                        <a:lnTo>
                          <a:pt x="1457451" y="6350"/>
                        </a:lnTo>
                        <a:close/>
                        <a:moveTo>
                          <a:pt x="1457451" y="223240"/>
                        </a:moveTo>
                        <a:lnTo>
                          <a:pt x="1562722" y="223240"/>
                        </a:lnTo>
                        <a:lnTo>
                          <a:pt x="1562722" y="117970"/>
                        </a:lnTo>
                        <a:lnTo>
                          <a:pt x="1457451" y="117970"/>
                        </a:lnTo>
                        <a:close/>
                        <a:moveTo>
                          <a:pt x="1457451" y="334873"/>
                        </a:moveTo>
                        <a:lnTo>
                          <a:pt x="1562722" y="334873"/>
                        </a:lnTo>
                        <a:lnTo>
                          <a:pt x="1562722" y="229590"/>
                        </a:lnTo>
                        <a:lnTo>
                          <a:pt x="1457451" y="229590"/>
                        </a:lnTo>
                        <a:close/>
                        <a:moveTo>
                          <a:pt x="1457451" y="446493"/>
                        </a:moveTo>
                        <a:lnTo>
                          <a:pt x="1562722" y="446493"/>
                        </a:lnTo>
                        <a:lnTo>
                          <a:pt x="1562722" y="341223"/>
                        </a:lnTo>
                        <a:lnTo>
                          <a:pt x="1457451" y="341223"/>
                        </a:lnTo>
                        <a:close/>
                        <a:moveTo>
                          <a:pt x="1457451" y="558114"/>
                        </a:moveTo>
                        <a:lnTo>
                          <a:pt x="1562722" y="558114"/>
                        </a:lnTo>
                        <a:lnTo>
                          <a:pt x="1562722" y="452843"/>
                        </a:lnTo>
                        <a:lnTo>
                          <a:pt x="1457451" y="452843"/>
                        </a:lnTo>
                        <a:close/>
                        <a:moveTo>
                          <a:pt x="1457451" y="669734"/>
                        </a:moveTo>
                        <a:lnTo>
                          <a:pt x="1562722" y="669734"/>
                        </a:lnTo>
                        <a:lnTo>
                          <a:pt x="1562722" y="564464"/>
                        </a:lnTo>
                        <a:lnTo>
                          <a:pt x="1457451" y="564464"/>
                        </a:lnTo>
                        <a:close/>
                        <a:moveTo>
                          <a:pt x="1457451" y="781367"/>
                        </a:moveTo>
                        <a:lnTo>
                          <a:pt x="1562722" y="781367"/>
                        </a:lnTo>
                        <a:lnTo>
                          <a:pt x="1562722" y="676084"/>
                        </a:lnTo>
                        <a:lnTo>
                          <a:pt x="1457451" y="676084"/>
                        </a:lnTo>
                        <a:close/>
                        <a:moveTo>
                          <a:pt x="1457451" y="892988"/>
                        </a:moveTo>
                        <a:lnTo>
                          <a:pt x="1562722" y="892988"/>
                        </a:lnTo>
                        <a:lnTo>
                          <a:pt x="1562722" y="787717"/>
                        </a:lnTo>
                        <a:lnTo>
                          <a:pt x="1457451" y="787717"/>
                        </a:lnTo>
                        <a:close/>
                        <a:moveTo>
                          <a:pt x="1457451" y="1004608"/>
                        </a:moveTo>
                        <a:lnTo>
                          <a:pt x="1562722" y="1004608"/>
                        </a:lnTo>
                        <a:lnTo>
                          <a:pt x="1562722" y="899338"/>
                        </a:lnTo>
                        <a:lnTo>
                          <a:pt x="1457451" y="899338"/>
                        </a:lnTo>
                        <a:close/>
                        <a:moveTo>
                          <a:pt x="1457451" y="1116228"/>
                        </a:moveTo>
                        <a:lnTo>
                          <a:pt x="1562722" y="1116228"/>
                        </a:lnTo>
                        <a:lnTo>
                          <a:pt x="1562722" y="1010958"/>
                        </a:lnTo>
                        <a:lnTo>
                          <a:pt x="1457451" y="1010958"/>
                        </a:lnTo>
                        <a:close/>
                        <a:moveTo>
                          <a:pt x="1457451" y="1227861"/>
                        </a:moveTo>
                        <a:lnTo>
                          <a:pt x="1562722" y="1227861"/>
                        </a:lnTo>
                        <a:lnTo>
                          <a:pt x="1562722" y="1122578"/>
                        </a:lnTo>
                        <a:lnTo>
                          <a:pt x="1457451" y="1122578"/>
                        </a:lnTo>
                        <a:close/>
                        <a:moveTo>
                          <a:pt x="1457451" y="1339481"/>
                        </a:moveTo>
                        <a:lnTo>
                          <a:pt x="1562722" y="1339481"/>
                        </a:lnTo>
                        <a:lnTo>
                          <a:pt x="1562722" y="1234211"/>
                        </a:lnTo>
                        <a:lnTo>
                          <a:pt x="1457451" y="1234211"/>
                        </a:lnTo>
                        <a:close/>
                        <a:moveTo>
                          <a:pt x="1457451" y="1451102"/>
                        </a:moveTo>
                        <a:lnTo>
                          <a:pt x="1562722" y="1451102"/>
                        </a:lnTo>
                        <a:lnTo>
                          <a:pt x="1562722" y="1345831"/>
                        </a:lnTo>
                        <a:lnTo>
                          <a:pt x="1457451" y="1345831"/>
                        </a:lnTo>
                        <a:close/>
                        <a:moveTo>
                          <a:pt x="1457451" y="1562735"/>
                        </a:moveTo>
                        <a:lnTo>
                          <a:pt x="1562722" y="1562735"/>
                        </a:lnTo>
                        <a:lnTo>
                          <a:pt x="1562722" y="1457452"/>
                        </a:lnTo>
                        <a:lnTo>
                          <a:pt x="1457451" y="1457452"/>
                        </a:lnTo>
                        <a:close/>
                        <a:moveTo>
                          <a:pt x="1457451" y="1674355"/>
                        </a:moveTo>
                        <a:lnTo>
                          <a:pt x="1562722" y="1674355"/>
                        </a:lnTo>
                        <a:lnTo>
                          <a:pt x="1562722" y="1569085"/>
                        </a:lnTo>
                        <a:lnTo>
                          <a:pt x="1457451" y="1569085"/>
                        </a:lnTo>
                        <a:close/>
                        <a:moveTo>
                          <a:pt x="1457451" y="1785975"/>
                        </a:moveTo>
                        <a:lnTo>
                          <a:pt x="1562722" y="1785975"/>
                        </a:lnTo>
                        <a:lnTo>
                          <a:pt x="1562722" y="1680705"/>
                        </a:lnTo>
                        <a:lnTo>
                          <a:pt x="1457451" y="1680705"/>
                        </a:lnTo>
                        <a:close/>
                        <a:moveTo>
                          <a:pt x="1457451" y="1897596"/>
                        </a:moveTo>
                        <a:lnTo>
                          <a:pt x="1562722" y="1897596"/>
                        </a:lnTo>
                        <a:lnTo>
                          <a:pt x="1562722" y="1792325"/>
                        </a:lnTo>
                        <a:lnTo>
                          <a:pt x="1457451" y="1792325"/>
                        </a:lnTo>
                        <a:close/>
                        <a:moveTo>
                          <a:pt x="1457451" y="2009229"/>
                        </a:moveTo>
                        <a:lnTo>
                          <a:pt x="1562722" y="2009229"/>
                        </a:lnTo>
                        <a:lnTo>
                          <a:pt x="1562722" y="1903946"/>
                        </a:lnTo>
                        <a:lnTo>
                          <a:pt x="1457451" y="1903946"/>
                        </a:lnTo>
                        <a:close/>
                        <a:moveTo>
                          <a:pt x="1457451" y="2120849"/>
                        </a:moveTo>
                        <a:lnTo>
                          <a:pt x="1562722" y="2120849"/>
                        </a:lnTo>
                        <a:lnTo>
                          <a:pt x="1562722" y="2015579"/>
                        </a:lnTo>
                        <a:lnTo>
                          <a:pt x="1457451" y="2015579"/>
                        </a:lnTo>
                        <a:close/>
                        <a:moveTo>
                          <a:pt x="1457451" y="2232469"/>
                        </a:moveTo>
                        <a:lnTo>
                          <a:pt x="1562722" y="2232469"/>
                        </a:lnTo>
                        <a:lnTo>
                          <a:pt x="1562722" y="2127199"/>
                        </a:lnTo>
                        <a:lnTo>
                          <a:pt x="1457451" y="2127199"/>
                        </a:lnTo>
                        <a:close/>
                        <a:moveTo>
                          <a:pt x="1457451" y="2344089"/>
                        </a:moveTo>
                        <a:lnTo>
                          <a:pt x="1562722" y="2344089"/>
                        </a:lnTo>
                        <a:lnTo>
                          <a:pt x="1562722" y="2238819"/>
                        </a:lnTo>
                        <a:lnTo>
                          <a:pt x="1457451" y="2238819"/>
                        </a:lnTo>
                        <a:close/>
                        <a:moveTo>
                          <a:pt x="1345831" y="111620"/>
                        </a:moveTo>
                        <a:lnTo>
                          <a:pt x="1451101" y="111620"/>
                        </a:lnTo>
                        <a:lnTo>
                          <a:pt x="1451101" y="6350"/>
                        </a:lnTo>
                        <a:lnTo>
                          <a:pt x="1345831" y="6350"/>
                        </a:lnTo>
                        <a:close/>
                        <a:moveTo>
                          <a:pt x="1345831" y="223240"/>
                        </a:moveTo>
                        <a:lnTo>
                          <a:pt x="1451101" y="223240"/>
                        </a:lnTo>
                        <a:lnTo>
                          <a:pt x="1451101" y="117970"/>
                        </a:lnTo>
                        <a:lnTo>
                          <a:pt x="1345831" y="117970"/>
                        </a:lnTo>
                        <a:close/>
                        <a:moveTo>
                          <a:pt x="1345831" y="334873"/>
                        </a:moveTo>
                        <a:lnTo>
                          <a:pt x="1451101" y="334873"/>
                        </a:lnTo>
                        <a:lnTo>
                          <a:pt x="1451101" y="229590"/>
                        </a:lnTo>
                        <a:lnTo>
                          <a:pt x="1345831" y="229590"/>
                        </a:lnTo>
                        <a:close/>
                        <a:moveTo>
                          <a:pt x="1345831" y="446493"/>
                        </a:moveTo>
                        <a:lnTo>
                          <a:pt x="1451101" y="446493"/>
                        </a:lnTo>
                        <a:lnTo>
                          <a:pt x="1451101" y="341223"/>
                        </a:lnTo>
                        <a:lnTo>
                          <a:pt x="1345831" y="341223"/>
                        </a:lnTo>
                        <a:close/>
                        <a:moveTo>
                          <a:pt x="1345831" y="558114"/>
                        </a:moveTo>
                        <a:lnTo>
                          <a:pt x="1451101" y="558114"/>
                        </a:lnTo>
                        <a:lnTo>
                          <a:pt x="1451101" y="452843"/>
                        </a:lnTo>
                        <a:lnTo>
                          <a:pt x="1345831" y="452843"/>
                        </a:lnTo>
                        <a:close/>
                        <a:moveTo>
                          <a:pt x="1345831" y="669734"/>
                        </a:moveTo>
                        <a:lnTo>
                          <a:pt x="1451101" y="669734"/>
                        </a:lnTo>
                        <a:lnTo>
                          <a:pt x="1451101" y="564464"/>
                        </a:lnTo>
                        <a:lnTo>
                          <a:pt x="1345831" y="564464"/>
                        </a:lnTo>
                        <a:close/>
                        <a:moveTo>
                          <a:pt x="1345831" y="781367"/>
                        </a:moveTo>
                        <a:lnTo>
                          <a:pt x="1451101" y="781367"/>
                        </a:lnTo>
                        <a:lnTo>
                          <a:pt x="1451101" y="676084"/>
                        </a:lnTo>
                        <a:lnTo>
                          <a:pt x="1345831" y="676084"/>
                        </a:lnTo>
                        <a:close/>
                        <a:moveTo>
                          <a:pt x="1345831" y="892988"/>
                        </a:moveTo>
                        <a:lnTo>
                          <a:pt x="1451101" y="892988"/>
                        </a:lnTo>
                        <a:lnTo>
                          <a:pt x="1451101" y="787717"/>
                        </a:lnTo>
                        <a:lnTo>
                          <a:pt x="1345831" y="787717"/>
                        </a:lnTo>
                        <a:close/>
                        <a:moveTo>
                          <a:pt x="1345831" y="1004608"/>
                        </a:moveTo>
                        <a:lnTo>
                          <a:pt x="1451101" y="1004608"/>
                        </a:lnTo>
                        <a:lnTo>
                          <a:pt x="1451101" y="899338"/>
                        </a:lnTo>
                        <a:lnTo>
                          <a:pt x="1345831" y="899338"/>
                        </a:lnTo>
                        <a:close/>
                        <a:moveTo>
                          <a:pt x="1345831" y="1116228"/>
                        </a:moveTo>
                        <a:lnTo>
                          <a:pt x="1451101" y="1116228"/>
                        </a:lnTo>
                        <a:lnTo>
                          <a:pt x="1451101" y="1010958"/>
                        </a:lnTo>
                        <a:lnTo>
                          <a:pt x="1345831" y="1010958"/>
                        </a:lnTo>
                        <a:close/>
                        <a:moveTo>
                          <a:pt x="1345831" y="1227861"/>
                        </a:moveTo>
                        <a:lnTo>
                          <a:pt x="1451101" y="1227861"/>
                        </a:lnTo>
                        <a:lnTo>
                          <a:pt x="1451101" y="1122578"/>
                        </a:lnTo>
                        <a:lnTo>
                          <a:pt x="1345831" y="1122578"/>
                        </a:lnTo>
                        <a:close/>
                        <a:moveTo>
                          <a:pt x="1345831" y="1339481"/>
                        </a:moveTo>
                        <a:lnTo>
                          <a:pt x="1451101" y="1339481"/>
                        </a:lnTo>
                        <a:lnTo>
                          <a:pt x="1451101" y="1234211"/>
                        </a:lnTo>
                        <a:lnTo>
                          <a:pt x="1345831" y="1234211"/>
                        </a:lnTo>
                        <a:close/>
                        <a:moveTo>
                          <a:pt x="1345831" y="1451102"/>
                        </a:moveTo>
                        <a:lnTo>
                          <a:pt x="1451101" y="1451102"/>
                        </a:lnTo>
                        <a:lnTo>
                          <a:pt x="1451101" y="1345831"/>
                        </a:lnTo>
                        <a:lnTo>
                          <a:pt x="1345831" y="1345831"/>
                        </a:lnTo>
                        <a:close/>
                        <a:moveTo>
                          <a:pt x="1345831" y="1562735"/>
                        </a:moveTo>
                        <a:lnTo>
                          <a:pt x="1451101" y="1562735"/>
                        </a:lnTo>
                        <a:lnTo>
                          <a:pt x="1451101" y="1457452"/>
                        </a:lnTo>
                        <a:lnTo>
                          <a:pt x="1345831" y="1457452"/>
                        </a:lnTo>
                        <a:close/>
                        <a:moveTo>
                          <a:pt x="1345831" y="1674355"/>
                        </a:moveTo>
                        <a:lnTo>
                          <a:pt x="1451101" y="1674355"/>
                        </a:lnTo>
                        <a:lnTo>
                          <a:pt x="1451101" y="1569085"/>
                        </a:lnTo>
                        <a:lnTo>
                          <a:pt x="1345831" y="1569085"/>
                        </a:lnTo>
                        <a:close/>
                        <a:moveTo>
                          <a:pt x="1345831" y="1785975"/>
                        </a:moveTo>
                        <a:lnTo>
                          <a:pt x="1451101" y="1785975"/>
                        </a:lnTo>
                        <a:lnTo>
                          <a:pt x="1451101" y="1680705"/>
                        </a:lnTo>
                        <a:lnTo>
                          <a:pt x="1345831" y="1680705"/>
                        </a:lnTo>
                        <a:close/>
                        <a:moveTo>
                          <a:pt x="1345831" y="1897596"/>
                        </a:moveTo>
                        <a:lnTo>
                          <a:pt x="1451101" y="1897596"/>
                        </a:lnTo>
                        <a:lnTo>
                          <a:pt x="1451101" y="1792325"/>
                        </a:lnTo>
                        <a:lnTo>
                          <a:pt x="1345831" y="1792325"/>
                        </a:lnTo>
                        <a:close/>
                        <a:moveTo>
                          <a:pt x="1345831" y="2009229"/>
                        </a:moveTo>
                        <a:lnTo>
                          <a:pt x="1451101" y="2009229"/>
                        </a:lnTo>
                        <a:lnTo>
                          <a:pt x="1451101" y="1903946"/>
                        </a:lnTo>
                        <a:lnTo>
                          <a:pt x="1345831" y="1903946"/>
                        </a:lnTo>
                        <a:close/>
                        <a:moveTo>
                          <a:pt x="1345831" y="2120849"/>
                        </a:moveTo>
                        <a:lnTo>
                          <a:pt x="1451101" y="2120849"/>
                        </a:lnTo>
                        <a:lnTo>
                          <a:pt x="1451101" y="2015579"/>
                        </a:lnTo>
                        <a:lnTo>
                          <a:pt x="1345831" y="2015579"/>
                        </a:lnTo>
                        <a:close/>
                        <a:moveTo>
                          <a:pt x="1345831" y="2232469"/>
                        </a:moveTo>
                        <a:lnTo>
                          <a:pt x="1451101" y="2232469"/>
                        </a:lnTo>
                        <a:lnTo>
                          <a:pt x="1451101" y="2127199"/>
                        </a:lnTo>
                        <a:lnTo>
                          <a:pt x="1345831" y="2127199"/>
                        </a:lnTo>
                        <a:close/>
                        <a:moveTo>
                          <a:pt x="1345831" y="2344089"/>
                        </a:moveTo>
                        <a:lnTo>
                          <a:pt x="1451101" y="2344089"/>
                        </a:lnTo>
                        <a:lnTo>
                          <a:pt x="1451101" y="2238819"/>
                        </a:lnTo>
                        <a:lnTo>
                          <a:pt x="1345831" y="2238819"/>
                        </a:lnTo>
                        <a:close/>
                        <a:moveTo>
                          <a:pt x="1234211" y="111620"/>
                        </a:moveTo>
                        <a:lnTo>
                          <a:pt x="1339481" y="111620"/>
                        </a:lnTo>
                        <a:lnTo>
                          <a:pt x="1339481" y="6350"/>
                        </a:lnTo>
                        <a:lnTo>
                          <a:pt x="1234211" y="6350"/>
                        </a:lnTo>
                        <a:close/>
                        <a:moveTo>
                          <a:pt x="1234211" y="223240"/>
                        </a:moveTo>
                        <a:lnTo>
                          <a:pt x="1339481" y="223240"/>
                        </a:lnTo>
                        <a:lnTo>
                          <a:pt x="1339481" y="117970"/>
                        </a:lnTo>
                        <a:lnTo>
                          <a:pt x="1234211" y="117970"/>
                        </a:lnTo>
                        <a:close/>
                        <a:moveTo>
                          <a:pt x="1234211" y="334873"/>
                        </a:moveTo>
                        <a:lnTo>
                          <a:pt x="1339481" y="334873"/>
                        </a:lnTo>
                        <a:lnTo>
                          <a:pt x="1339481" y="229590"/>
                        </a:lnTo>
                        <a:lnTo>
                          <a:pt x="1234211" y="229590"/>
                        </a:lnTo>
                        <a:close/>
                        <a:moveTo>
                          <a:pt x="1234211" y="446493"/>
                        </a:moveTo>
                        <a:lnTo>
                          <a:pt x="1339481" y="446493"/>
                        </a:lnTo>
                        <a:lnTo>
                          <a:pt x="1339481" y="341223"/>
                        </a:lnTo>
                        <a:lnTo>
                          <a:pt x="1234211" y="341223"/>
                        </a:lnTo>
                        <a:close/>
                        <a:moveTo>
                          <a:pt x="1234211" y="558114"/>
                        </a:moveTo>
                        <a:lnTo>
                          <a:pt x="1339481" y="558114"/>
                        </a:lnTo>
                        <a:lnTo>
                          <a:pt x="1339481" y="452843"/>
                        </a:lnTo>
                        <a:lnTo>
                          <a:pt x="1234211" y="452843"/>
                        </a:lnTo>
                        <a:close/>
                        <a:moveTo>
                          <a:pt x="1234211" y="669734"/>
                        </a:moveTo>
                        <a:lnTo>
                          <a:pt x="1339481" y="669734"/>
                        </a:lnTo>
                        <a:lnTo>
                          <a:pt x="1339481" y="564464"/>
                        </a:lnTo>
                        <a:lnTo>
                          <a:pt x="1234211" y="564464"/>
                        </a:lnTo>
                        <a:close/>
                        <a:moveTo>
                          <a:pt x="1234211" y="781367"/>
                        </a:moveTo>
                        <a:lnTo>
                          <a:pt x="1339481" y="781367"/>
                        </a:lnTo>
                        <a:lnTo>
                          <a:pt x="1339481" y="676084"/>
                        </a:lnTo>
                        <a:lnTo>
                          <a:pt x="1234211" y="676084"/>
                        </a:lnTo>
                        <a:close/>
                        <a:moveTo>
                          <a:pt x="1234211" y="892988"/>
                        </a:moveTo>
                        <a:lnTo>
                          <a:pt x="1339481" y="892988"/>
                        </a:lnTo>
                        <a:lnTo>
                          <a:pt x="1339481" y="787717"/>
                        </a:lnTo>
                        <a:lnTo>
                          <a:pt x="1234211" y="787717"/>
                        </a:lnTo>
                        <a:close/>
                        <a:moveTo>
                          <a:pt x="1234211" y="1004608"/>
                        </a:moveTo>
                        <a:lnTo>
                          <a:pt x="1339481" y="1004608"/>
                        </a:lnTo>
                        <a:lnTo>
                          <a:pt x="1339481" y="899338"/>
                        </a:lnTo>
                        <a:lnTo>
                          <a:pt x="1234211" y="899338"/>
                        </a:lnTo>
                        <a:close/>
                        <a:moveTo>
                          <a:pt x="1234211" y="1116228"/>
                        </a:moveTo>
                        <a:lnTo>
                          <a:pt x="1339481" y="1116228"/>
                        </a:lnTo>
                        <a:lnTo>
                          <a:pt x="1339481" y="1010958"/>
                        </a:lnTo>
                        <a:lnTo>
                          <a:pt x="1234211" y="1010958"/>
                        </a:lnTo>
                        <a:close/>
                        <a:moveTo>
                          <a:pt x="1234211" y="1227861"/>
                        </a:moveTo>
                        <a:lnTo>
                          <a:pt x="1339481" y="1227861"/>
                        </a:lnTo>
                        <a:lnTo>
                          <a:pt x="1339481" y="1122578"/>
                        </a:lnTo>
                        <a:lnTo>
                          <a:pt x="1234211" y="1122578"/>
                        </a:lnTo>
                        <a:close/>
                        <a:moveTo>
                          <a:pt x="1234211" y="1339481"/>
                        </a:moveTo>
                        <a:lnTo>
                          <a:pt x="1339481" y="1339481"/>
                        </a:lnTo>
                        <a:lnTo>
                          <a:pt x="1339481" y="1234211"/>
                        </a:lnTo>
                        <a:lnTo>
                          <a:pt x="1234211" y="1234211"/>
                        </a:lnTo>
                        <a:close/>
                        <a:moveTo>
                          <a:pt x="1234211" y="1451102"/>
                        </a:moveTo>
                        <a:lnTo>
                          <a:pt x="1339481" y="1451102"/>
                        </a:lnTo>
                        <a:lnTo>
                          <a:pt x="1339481" y="1345831"/>
                        </a:lnTo>
                        <a:lnTo>
                          <a:pt x="1234211" y="1345831"/>
                        </a:lnTo>
                        <a:close/>
                        <a:moveTo>
                          <a:pt x="1234211" y="1562735"/>
                        </a:moveTo>
                        <a:lnTo>
                          <a:pt x="1339481" y="1562735"/>
                        </a:lnTo>
                        <a:lnTo>
                          <a:pt x="1339481" y="1457452"/>
                        </a:lnTo>
                        <a:lnTo>
                          <a:pt x="1234211" y="1457452"/>
                        </a:lnTo>
                        <a:close/>
                        <a:moveTo>
                          <a:pt x="1234211" y="1674355"/>
                        </a:moveTo>
                        <a:lnTo>
                          <a:pt x="1339481" y="1674355"/>
                        </a:lnTo>
                        <a:lnTo>
                          <a:pt x="1339481" y="1569085"/>
                        </a:lnTo>
                        <a:lnTo>
                          <a:pt x="1234211" y="1569085"/>
                        </a:lnTo>
                        <a:close/>
                        <a:moveTo>
                          <a:pt x="1234211" y="1785975"/>
                        </a:moveTo>
                        <a:lnTo>
                          <a:pt x="1339481" y="1785975"/>
                        </a:lnTo>
                        <a:lnTo>
                          <a:pt x="1339481" y="1680705"/>
                        </a:lnTo>
                        <a:lnTo>
                          <a:pt x="1234211" y="1680705"/>
                        </a:lnTo>
                        <a:close/>
                        <a:moveTo>
                          <a:pt x="1234211" y="1897596"/>
                        </a:moveTo>
                        <a:lnTo>
                          <a:pt x="1339481" y="1897596"/>
                        </a:lnTo>
                        <a:lnTo>
                          <a:pt x="1339481" y="1792325"/>
                        </a:lnTo>
                        <a:lnTo>
                          <a:pt x="1234211" y="1792325"/>
                        </a:lnTo>
                        <a:close/>
                        <a:moveTo>
                          <a:pt x="1234211" y="2009229"/>
                        </a:moveTo>
                        <a:lnTo>
                          <a:pt x="1339481" y="2009229"/>
                        </a:lnTo>
                        <a:lnTo>
                          <a:pt x="1339481" y="1903946"/>
                        </a:lnTo>
                        <a:lnTo>
                          <a:pt x="1234211" y="1903946"/>
                        </a:lnTo>
                        <a:close/>
                        <a:moveTo>
                          <a:pt x="1234211" y="2120849"/>
                        </a:moveTo>
                        <a:lnTo>
                          <a:pt x="1339481" y="2120849"/>
                        </a:lnTo>
                        <a:lnTo>
                          <a:pt x="1339481" y="2015579"/>
                        </a:lnTo>
                        <a:lnTo>
                          <a:pt x="1234211" y="2015579"/>
                        </a:lnTo>
                        <a:close/>
                        <a:moveTo>
                          <a:pt x="1234211" y="2232469"/>
                        </a:moveTo>
                        <a:lnTo>
                          <a:pt x="1339481" y="2232469"/>
                        </a:lnTo>
                        <a:lnTo>
                          <a:pt x="1339481" y="2127199"/>
                        </a:lnTo>
                        <a:lnTo>
                          <a:pt x="1234211" y="2127199"/>
                        </a:lnTo>
                        <a:close/>
                        <a:moveTo>
                          <a:pt x="1234211" y="2344089"/>
                        </a:moveTo>
                        <a:lnTo>
                          <a:pt x="1339481" y="2344089"/>
                        </a:lnTo>
                        <a:lnTo>
                          <a:pt x="1339481" y="2238819"/>
                        </a:lnTo>
                        <a:lnTo>
                          <a:pt x="1234211" y="2238819"/>
                        </a:lnTo>
                        <a:close/>
                        <a:moveTo>
                          <a:pt x="1122578" y="111620"/>
                        </a:moveTo>
                        <a:lnTo>
                          <a:pt x="1227861" y="111620"/>
                        </a:lnTo>
                        <a:lnTo>
                          <a:pt x="1227861" y="6350"/>
                        </a:lnTo>
                        <a:lnTo>
                          <a:pt x="1122578" y="6350"/>
                        </a:lnTo>
                        <a:close/>
                        <a:moveTo>
                          <a:pt x="1122578" y="223240"/>
                        </a:moveTo>
                        <a:lnTo>
                          <a:pt x="1227861" y="223240"/>
                        </a:lnTo>
                        <a:lnTo>
                          <a:pt x="1227861" y="117970"/>
                        </a:lnTo>
                        <a:lnTo>
                          <a:pt x="1122578" y="117970"/>
                        </a:lnTo>
                        <a:close/>
                        <a:moveTo>
                          <a:pt x="1122578" y="334873"/>
                        </a:moveTo>
                        <a:lnTo>
                          <a:pt x="1227861" y="334873"/>
                        </a:lnTo>
                        <a:lnTo>
                          <a:pt x="1227861" y="229590"/>
                        </a:lnTo>
                        <a:lnTo>
                          <a:pt x="1122578" y="229590"/>
                        </a:lnTo>
                        <a:close/>
                        <a:moveTo>
                          <a:pt x="1122578" y="446493"/>
                        </a:moveTo>
                        <a:lnTo>
                          <a:pt x="1227861" y="446493"/>
                        </a:lnTo>
                        <a:lnTo>
                          <a:pt x="1227861" y="341223"/>
                        </a:lnTo>
                        <a:lnTo>
                          <a:pt x="1122578" y="341223"/>
                        </a:lnTo>
                        <a:close/>
                        <a:moveTo>
                          <a:pt x="1122578" y="558114"/>
                        </a:moveTo>
                        <a:lnTo>
                          <a:pt x="1227861" y="558114"/>
                        </a:lnTo>
                        <a:lnTo>
                          <a:pt x="1227861" y="452843"/>
                        </a:lnTo>
                        <a:lnTo>
                          <a:pt x="1122578" y="452843"/>
                        </a:lnTo>
                        <a:close/>
                        <a:moveTo>
                          <a:pt x="1122578" y="669734"/>
                        </a:moveTo>
                        <a:lnTo>
                          <a:pt x="1227861" y="669734"/>
                        </a:lnTo>
                        <a:lnTo>
                          <a:pt x="1227861" y="564464"/>
                        </a:lnTo>
                        <a:lnTo>
                          <a:pt x="1122578" y="564464"/>
                        </a:lnTo>
                        <a:close/>
                        <a:moveTo>
                          <a:pt x="1122578" y="781367"/>
                        </a:moveTo>
                        <a:lnTo>
                          <a:pt x="1227861" y="781367"/>
                        </a:lnTo>
                        <a:lnTo>
                          <a:pt x="1227861" y="676084"/>
                        </a:lnTo>
                        <a:lnTo>
                          <a:pt x="1122578" y="676084"/>
                        </a:lnTo>
                        <a:close/>
                        <a:moveTo>
                          <a:pt x="1122578" y="892988"/>
                        </a:moveTo>
                        <a:lnTo>
                          <a:pt x="1227861" y="892988"/>
                        </a:lnTo>
                        <a:lnTo>
                          <a:pt x="1227861" y="787717"/>
                        </a:lnTo>
                        <a:lnTo>
                          <a:pt x="1122578" y="787717"/>
                        </a:lnTo>
                        <a:close/>
                        <a:moveTo>
                          <a:pt x="1122578" y="1004608"/>
                        </a:moveTo>
                        <a:lnTo>
                          <a:pt x="1227861" y="1004608"/>
                        </a:lnTo>
                        <a:lnTo>
                          <a:pt x="1227861" y="899338"/>
                        </a:lnTo>
                        <a:lnTo>
                          <a:pt x="1122578" y="899338"/>
                        </a:lnTo>
                        <a:close/>
                        <a:moveTo>
                          <a:pt x="1122578" y="1116228"/>
                        </a:moveTo>
                        <a:lnTo>
                          <a:pt x="1227861" y="1116228"/>
                        </a:lnTo>
                        <a:lnTo>
                          <a:pt x="1227861" y="1010958"/>
                        </a:lnTo>
                        <a:lnTo>
                          <a:pt x="1122578" y="1010958"/>
                        </a:lnTo>
                        <a:close/>
                        <a:moveTo>
                          <a:pt x="1122578" y="1227861"/>
                        </a:moveTo>
                        <a:lnTo>
                          <a:pt x="1227861" y="1227861"/>
                        </a:lnTo>
                        <a:lnTo>
                          <a:pt x="1227861" y="1122578"/>
                        </a:lnTo>
                        <a:lnTo>
                          <a:pt x="1122578" y="1122578"/>
                        </a:lnTo>
                        <a:close/>
                        <a:moveTo>
                          <a:pt x="1122578" y="1339481"/>
                        </a:moveTo>
                        <a:lnTo>
                          <a:pt x="1227861" y="1339481"/>
                        </a:lnTo>
                        <a:lnTo>
                          <a:pt x="1227861" y="1234211"/>
                        </a:lnTo>
                        <a:lnTo>
                          <a:pt x="1122578" y="1234211"/>
                        </a:lnTo>
                        <a:close/>
                        <a:moveTo>
                          <a:pt x="1122578" y="1451102"/>
                        </a:moveTo>
                        <a:lnTo>
                          <a:pt x="1227861" y="1451102"/>
                        </a:lnTo>
                        <a:lnTo>
                          <a:pt x="1227861" y="1345831"/>
                        </a:lnTo>
                        <a:lnTo>
                          <a:pt x="1122578" y="1345831"/>
                        </a:lnTo>
                        <a:close/>
                        <a:moveTo>
                          <a:pt x="1122578" y="1562735"/>
                        </a:moveTo>
                        <a:lnTo>
                          <a:pt x="1227861" y="1562735"/>
                        </a:lnTo>
                        <a:lnTo>
                          <a:pt x="1227861" y="1457452"/>
                        </a:lnTo>
                        <a:lnTo>
                          <a:pt x="1122578" y="1457452"/>
                        </a:lnTo>
                        <a:close/>
                        <a:moveTo>
                          <a:pt x="1122578" y="1674355"/>
                        </a:moveTo>
                        <a:lnTo>
                          <a:pt x="1227861" y="1674355"/>
                        </a:lnTo>
                        <a:lnTo>
                          <a:pt x="1227861" y="1569085"/>
                        </a:lnTo>
                        <a:lnTo>
                          <a:pt x="1122578" y="1569085"/>
                        </a:lnTo>
                        <a:close/>
                        <a:moveTo>
                          <a:pt x="1122578" y="1785975"/>
                        </a:moveTo>
                        <a:lnTo>
                          <a:pt x="1227861" y="1785975"/>
                        </a:lnTo>
                        <a:lnTo>
                          <a:pt x="1227861" y="1680705"/>
                        </a:lnTo>
                        <a:lnTo>
                          <a:pt x="1122578" y="1680705"/>
                        </a:lnTo>
                        <a:close/>
                        <a:moveTo>
                          <a:pt x="1122578" y="1897596"/>
                        </a:moveTo>
                        <a:lnTo>
                          <a:pt x="1227861" y="1897596"/>
                        </a:lnTo>
                        <a:lnTo>
                          <a:pt x="1227861" y="1792325"/>
                        </a:lnTo>
                        <a:lnTo>
                          <a:pt x="1122578" y="1792325"/>
                        </a:lnTo>
                        <a:close/>
                        <a:moveTo>
                          <a:pt x="1122578" y="2009229"/>
                        </a:moveTo>
                        <a:lnTo>
                          <a:pt x="1227861" y="2009229"/>
                        </a:lnTo>
                        <a:lnTo>
                          <a:pt x="1227861" y="1903946"/>
                        </a:lnTo>
                        <a:lnTo>
                          <a:pt x="1122578" y="1903946"/>
                        </a:lnTo>
                        <a:close/>
                        <a:moveTo>
                          <a:pt x="1122578" y="2120849"/>
                        </a:moveTo>
                        <a:lnTo>
                          <a:pt x="1227861" y="2120849"/>
                        </a:lnTo>
                        <a:lnTo>
                          <a:pt x="1227861" y="2015579"/>
                        </a:lnTo>
                        <a:lnTo>
                          <a:pt x="1122578" y="2015579"/>
                        </a:lnTo>
                        <a:close/>
                        <a:moveTo>
                          <a:pt x="1122578" y="2232469"/>
                        </a:moveTo>
                        <a:lnTo>
                          <a:pt x="1227861" y="2232469"/>
                        </a:lnTo>
                        <a:lnTo>
                          <a:pt x="1227861" y="2127199"/>
                        </a:lnTo>
                        <a:lnTo>
                          <a:pt x="1122578" y="2127199"/>
                        </a:lnTo>
                        <a:close/>
                        <a:moveTo>
                          <a:pt x="1122578" y="2344089"/>
                        </a:moveTo>
                        <a:lnTo>
                          <a:pt x="1227861" y="2344089"/>
                        </a:lnTo>
                        <a:lnTo>
                          <a:pt x="1227861" y="2238819"/>
                        </a:lnTo>
                        <a:lnTo>
                          <a:pt x="1122578" y="2238819"/>
                        </a:lnTo>
                        <a:close/>
                        <a:moveTo>
                          <a:pt x="1010958" y="111620"/>
                        </a:moveTo>
                        <a:lnTo>
                          <a:pt x="1116228" y="111620"/>
                        </a:lnTo>
                        <a:lnTo>
                          <a:pt x="1116228" y="6350"/>
                        </a:lnTo>
                        <a:lnTo>
                          <a:pt x="1010958" y="6350"/>
                        </a:lnTo>
                        <a:close/>
                        <a:moveTo>
                          <a:pt x="1010958" y="223240"/>
                        </a:moveTo>
                        <a:lnTo>
                          <a:pt x="1116228" y="223240"/>
                        </a:lnTo>
                        <a:lnTo>
                          <a:pt x="1116228" y="117970"/>
                        </a:lnTo>
                        <a:lnTo>
                          <a:pt x="1010958" y="117970"/>
                        </a:lnTo>
                        <a:close/>
                        <a:moveTo>
                          <a:pt x="1010958" y="334873"/>
                        </a:moveTo>
                        <a:lnTo>
                          <a:pt x="1116228" y="334873"/>
                        </a:lnTo>
                        <a:lnTo>
                          <a:pt x="1116228" y="229590"/>
                        </a:lnTo>
                        <a:lnTo>
                          <a:pt x="1010958" y="229590"/>
                        </a:lnTo>
                        <a:close/>
                        <a:moveTo>
                          <a:pt x="1010958" y="446493"/>
                        </a:moveTo>
                        <a:lnTo>
                          <a:pt x="1116228" y="446493"/>
                        </a:lnTo>
                        <a:lnTo>
                          <a:pt x="1116228" y="341223"/>
                        </a:lnTo>
                        <a:lnTo>
                          <a:pt x="1010958" y="341223"/>
                        </a:lnTo>
                        <a:close/>
                        <a:moveTo>
                          <a:pt x="1010958" y="558114"/>
                        </a:moveTo>
                        <a:lnTo>
                          <a:pt x="1116228" y="558114"/>
                        </a:lnTo>
                        <a:lnTo>
                          <a:pt x="1116228" y="452843"/>
                        </a:lnTo>
                        <a:lnTo>
                          <a:pt x="1010958" y="452843"/>
                        </a:lnTo>
                        <a:close/>
                        <a:moveTo>
                          <a:pt x="1010958" y="669734"/>
                        </a:moveTo>
                        <a:lnTo>
                          <a:pt x="1116228" y="669734"/>
                        </a:lnTo>
                        <a:lnTo>
                          <a:pt x="1116228" y="564464"/>
                        </a:lnTo>
                        <a:lnTo>
                          <a:pt x="1010958" y="564464"/>
                        </a:lnTo>
                        <a:close/>
                        <a:moveTo>
                          <a:pt x="1010958" y="781367"/>
                        </a:moveTo>
                        <a:lnTo>
                          <a:pt x="1116228" y="781367"/>
                        </a:lnTo>
                        <a:lnTo>
                          <a:pt x="1116228" y="676084"/>
                        </a:lnTo>
                        <a:lnTo>
                          <a:pt x="1010958" y="676084"/>
                        </a:lnTo>
                        <a:close/>
                        <a:moveTo>
                          <a:pt x="1010958" y="892988"/>
                        </a:moveTo>
                        <a:lnTo>
                          <a:pt x="1116228" y="892988"/>
                        </a:lnTo>
                        <a:lnTo>
                          <a:pt x="1116228" y="787717"/>
                        </a:lnTo>
                        <a:lnTo>
                          <a:pt x="1010958" y="787717"/>
                        </a:lnTo>
                        <a:close/>
                        <a:moveTo>
                          <a:pt x="1010958" y="1004608"/>
                        </a:moveTo>
                        <a:lnTo>
                          <a:pt x="1116228" y="1004608"/>
                        </a:lnTo>
                        <a:lnTo>
                          <a:pt x="1116228" y="899338"/>
                        </a:lnTo>
                        <a:lnTo>
                          <a:pt x="1010958" y="899338"/>
                        </a:lnTo>
                        <a:close/>
                        <a:moveTo>
                          <a:pt x="1010958" y="1116228"/>
                        </a:moveTo>
                        <a:lnTo>
                          <a:pt x="1116228" y="1116228"/>
                        </a:lnTo>
                        <a:lnTo>
                          <a:pt x="1116228" y="1010958"/>
                        </a:lnTo>
                        <a:lnTo>
                          <a:pt x="1010958" y="1010958"/>
                        </a:lnTo>
                        <a:close/>
                        <a:moveTo>
                          <a:pt x="1010958" y="1227861"/>
                        </a:moveTo>
                        <a:lnTo>
                          <a:pt x="1116228" y="1227861"/>
                        </a:lnTo>
                        <a:lnTo>
                          <a:pt x="1116228" y="1122578"/>
                        </a:lnTo>
                        <a:lnTo>
                          <a:pt x="1010958" y="1122578"/>
                        </a:lnTo>
                        <a:close/>
                        <a:moveTo>
                          <a:pt x="1010958" y="1339481"/>
                        </a:moveTo>
                        <a:lnTo>
                          <a:pt x="1116228" y="1339481"/>
                        </a:lnTo>
                        <a:lnTo>
                          <a:pt x="1116228" y="1234211"/>
                        </a:lnTo>
                        <a:lnTo>
                          <a:pt x="1010958" y="1234211"/>
                        </a:lnTo>
                        <a:close/>
                        <a:moveTo>
                          <a:pt x="1010958" y="1451102"/>
                        </a:moveTo>
                        <a:lnTo>
                          <a:pt x="1116228" y="1451102"/>
                        </a:lnTo>
                        <a:lnTo>
                          <a:pt x="1116228" y="1345831"/>
                        </a:lnTo>
                        <a:lnTo>
                          <a:pt x="1010958" y="1345831"/>
                        </a:lnTo>
                        <a:close/>
                        <a:moveTo>
                          <a:pt x="1010958" y="1562735"/>
                        </a:moveTo>
                        <a:lnTo>
                          <a:pt x="1116228" y="1562735"/>
                        </a:lnTo>
                        <a:lnTo>
                          <a:pt x="1116228" y="1457452"/>
                        </a:lnTo>
                        <a:lnTo>
                          <a:pt x="1010958" y="1457452"/>
                        </a:lnTo>
                        <a:close/>
                        <a:moveTo>
                          <a:pt x="1010958" y="1674355"/>
                        </a:moveTo>
                        <a:lnTo>
                          <a:pt x="1116228" y="1674355"/>
                        </a:lnTo>
                        <a:lnTo>
                          <a:pt x="1116228" y="1569085"/>
                        </a:lnTo>
                        <a:lnTo>
                          <a:pt x="1010958" y="1569085"/>
                        </a:lnTo>
                        <a:close/>
                        <a:moveTo>
                          <a:pt x="1010958" y="1785975"/>
                        </a:moveTo>
                        <a:lnTo>
                          <a:pt x="1116228" y="1785975"/>
                        </a:lnTo>
                        <a:lnTo>
                          <a:pt x="1116228" y="1680705"/>
                        </a:lnTo>
                        <a:lnTo>
                          <a:pt x="1010958" y="1680705"/>
                        </a:lnTo>
                        <a:close/>
                        <a:moveTo>
                          <a:pt x="1010958" y="1897596"/>
                        </a:moveTo>
                        <a:lnTo>
                          <a:pt x="1116228" y="1897596"/>
                        </a:lnTo>
                        <a:lnTo>
                          <a:pt x="1116228" y="1792325"/>
                        </a:lnTo>
                        <a:lnTo>
                          <a:pt x="1010958" y="1792325"/>
                        </a:lnTo>
                        <a:close/>
                        <a:moveTo>
                          <a:pt x="1010958" y="2009229"/>
                        </a:moveTo>
                        <a:lnTo>
                          <a:pt x="1116228" y="2009229"/>
                        </a:lnTo>
                        <a:lnTo>
                          <a:pt x="1116228" y="1903946"/>
                        </a:lnTo>
                        <a:lnTo>
                          <a:pt x="1010958" y="1903946"/>
                        </a:lnTo>
                        <a:close/>
                        <a:moveTo>
                          <a:pt x="1010958" y="2120849"/>
                        </a:moveTo>
                        <a:lnTo>
                          <a:pt x="1116228" y="2120849"/>
                        </a:lnTo>
                        <a:lnTo>
                          <a:pt x="1116228" y="2015579"/>
                        </a:lnTo>
                        <a:lnTo>
                          <a:pt x="1010958" y="2015579"/>
                        </a:lnTo>
                        <a:close/>
                        <a:moveTo>
                          <a:pt x="1010958" y="2232469"/>
                        </a:moveTo>
                        <a:lnTo>
                          <a:pt x="1116228" y="2232469"/>
                        </a:lnTo>
                        <a:lnTo>
                          <a:pt x="1116228" y="2127199"/>
                        </a:lnTo>
                        <a:lnTo>
                          <a:pt x="1010958" y="2127199"/>
                        </a:lnTo>
                        <a:close/>
                        <a:moveTo>
                          <a:pt x="1010958" y="2344089"/>
                        </a:moveTo>
                        <a:lnTo>
                          <a:pt x="1116228" y="2344089"/>
                        </a:lnTo>
                        <a:lnTo>
                          <a:pt x="1116228" y="2238819"/>
                        </a:lnTo>
                        <a:lnTo>
                          <a:pt x="1010958" y="2238819"/>
                        </a:lnTo>
                        <a:close/>
                        <a:moveTo>
                          <a:pt x="899337" y="111620"/>
                        </a:moveTo>
                        <a:lnTo>
                          <a:pt x="1004608" y="111620"/>
                        </a:lnTo>
                        <a:lnTo>
                          <a:pt x="1004608" y="6350"/>
                        </a:lnTo>
                        <a:lnTo>
                          <a:pt x="899337" y="6350"/>
                        </a:lnTo>
                        <a:close/>
                        <a:moveTo>
                          <a:pt x="899337" y="223240"/>
                        </a:moveTo>
                        <a:lnTo>
                          <a:pt x="1004608" y="223240"/>
                        </a:lnTo>
                        <a:lnTo>
                          <a:pt x="1004608" y="117970"/>
                        </a:lnTo>
                        <a:lnTo>
                          <a:pt x="899337" y="117970"/>
                        </a:lnTo>
                        <a:close/>
                        <a:moveTo>
                          <a:pt x="899337" y="334873"/>
                        </a:moveTo>
                        <a:lnTo>
                          <a:pt x="1004608" y="334873"/>
                        </a:lnTo>
                        <a:lnTo>
                          <a:pt x="1004608" y="229590"/>
                        </a:lnTo>
                        <a:lnTo>
                          <a:pt x="899337" y="229590"/>
                        </a:lnTo>
                        <a:close/>
                        <a:moveTo>
                          <a:pt x="899337" y="446493"/>
                        </a:moveTo>
                        <a:lnTo>
                          <a:pt x="1004608" y="446493"/>
                        </a:lnTo>
                        <a:lnTo>
                          <a:pt x="1004608" y="341223"/>
                        </a:lnTo>
                        <a:lnTo>
                          <a:pt x="899337" y="341223"/>
                        </a:lnTo>
                        <a:close/>
                        <a:moveTo>
                          <a:pt x="899337" y="558114"/>
                        </a:moveTo>
                        <a:lnTo>
                          <a:pt x="1004608" y="558114"/>
                        </a:lnTo>
                        <a:lnTo>
                          <a:pt x="1004608" y="452843"/>
                        </a:lnTo>
                        <a:lnTo>
                          <a:pt x="899337" y="452843"/>
                        </a:lnTo>
                        <a:close/>
                        <a:moveTo>
                          <a:pt x="899337" y="669734"/>
                        </a:moveTo>
                        <a:lnTo>
                          <a:pt x="1004608" y="669734"/>
                        </a:lnTo>
                        <a:lnTo>
                          <a:pt x="1004608" y="564464"/>
                        </a:lnTo>
                        <a:lnTo>
                          <a:pt x="899337" y="564464"/>
                        </a:lnTo>
                        <a:close/>
                        <a:moveTo>
                          <a:pt x="899337" y="781367"/>
                        </a:moveTo>
                        <a:lnTo>
                          <a:pt x="1004608" y="781367"/>
                        </a:lnTo>
                        <a:lnTo>
                          <a:pt x="1004608" y="676084"/>
                        </a:lnTo>
                        <a:lnTo>
                          <a:pt x="899337" y="676084"/>
                        </a:lnTo>
                        <a:close/>
                        <a:moveTo>
                          <a:pt x="899337" y="892988"/>
                        </a:moveTo>
                        <a:lnTo>
                          <a:pt x="1004608" y="892988"/>
                        </a:lnTo>
                        <a:lnTo>
                          <a:pt x="1004608" y="787717"/>
                        </a:lnTo>
                        <a:lnTo>
                          <a:pt x="899337" y="787717"/>
                        </a:lnTo>
                        <a:close/>
                        <a:moveTo>
                          <a:pt x="899337" y="1004608"/>
                        </a:moveTo>
                        <a:lnTo>
                          <a:pt x="1004608" y="1004608"/>
                        </a:lnTo>
                        <a:lnTo>
                          <a:pt x="1004608" y="899338"/>
                        </a:lnTo>
                        <a:lnTo>
                          <a:pt x="899337" y="899338"/>
                        </a:lnTo>
                        <a:close/>
                        <a:moveTo>
                          <a:pt x="899337" y="1116228"/>
                        </a:moveTo>
                        <a:lnTo>
                          <a:pt x="1004608" y="1116228"/>
                        </a:lnTo>
                        <a:lnTo>
                          <a:pt x="1004608" y="1010958"/>
                        </a:lnTo>
                        <a:lnTo>
                          <a:pt x="899337" y="1010958"/>
                        </a:lnTo>
                        <a:close/>
                        <a:moveTo>
                          <a:pt x="899337" y="1227861"/>
                        </a:moveTo>
                        <a:lnTo>
                          <a:pt x="1004608" y="1227861"/>
                        </a:lnTo>
                        <a:lnTo>
                          <a:pt x="1004608" y="1122578"/>
                        </a:lnTo>
                        <a:lnTo>
                          <a:pt x="899337" y="1122578"/>
                        </a:lnTo>
                        <a:close/>
                        <a:moveTo>
                          <a:pt x="899337" y="1339481"/>
                        </a:moveTo>
                        <a:lnTo>
                          <a:pt x="1004608" y="1339481"/>
                        </a:lnTo>
                        <a:lnTo>
                          <a:pt x="1004608" y="1234211"/>
                        </a:lnTo>
                        <a:lnTo>
                          <a:pt x="899337" y="1234211"/>
                        </a:lnTo>
                        <a:close/>
                        <a:moveTo>
                          <a:pt x="899337" y="1451102"/>
                        </a:moveTo>
                        <a:lnTo>
                          <a:pt x="1004608" y="1451102"/>
                        </a:lnTo>
                        <a:lnTo>
                          <a:pt x="1004608" y="1345831"/>
                        </a:lnTo>
                        <a:lnTo>
                          <a:pt x="899337" y="1345831"/>
                        </a:lnTo>
                        <a:close/>
                        <a:moveTo>
                          <a:pt x="899337" y="1562735"/>
                        </a:moveTo>
                        <a:lnTo>
                          <a:pt x="1004608" y="1562735"/>
                        </a:lnTo>
                        <a:lnTo>
                          <a:pt x="1004608" y="1457452"/>
                        </a:lnTo>
                        <a:lnTo>
                          <a:pt x="899337" y="1457452"/>
                        </a:lnTo>
                        <a:close/>
                        <a:moveTo>
                          <a:pt x="899337" y="1674355"/>
                        </a:moveTo>
                        <a:lnTo>
                          <a:pt x="1004608" y="1674355"/>
                        </a:lnTo>
                        <a:lnTo>
                          <a:pt x="1004608" y="1569085"/>
                        </a:lnTo>
                        <a:lnTo>
                          <a:pt x="899337" y="1569085"/>
                        </a:lnTo>
                        <a:close/>
                        <a:moveTo>
                          <a:pt x="899337" y="1785975"/>
                        </a:moveTo>
                        <a:lnTo>
                          <a:pt x="1004608" y="1785975"/>
                        </a:lnTo>
                        <a:lnTo>
                          <a:pt x="1004608" y="1680705"/>
                        </a:lnTo>
                        <a:lnTo>
                          <a:pt x="899337" y="1680705"/>
                        </a:lnTo>
                        <a:close/>
                        <a:moveTo>
                          <a:pt x="899337" y="1897596"/>
                        </a:moveTo>
                        <a:lnTo>
                          <a:pt x="1004608" y="1897596"/>
                        </a:lnTo>
                        <a:lnTo>
                          <a:pt x="1004608" y="1792325"/>
                        </a:lnTo>
                        <a:lnTo>
                          <a:pt x="899337" y="1792325"/>
                        </a:lnTo>
                        <a:close/>
                        <a:moveTo>
                          <a:pt x="899337" y="2009229"/>
                        </a:moveTo>
                        <a:lnTo>
                          <a:pt x="1004608" y="2009229"/>
                        </a:lnTo>
                        <a:lnTo>
                          <a:pt x="1004608" y="1903946"/>
                        </a:lnTo>
                        <a:lnTo>
                          <a:pt x="899337" y="1903946"/>
                        </a:lnTo>
                        <a:close/>
                        <a:moveTo>
                          <a:pt x="899337" y="2120849"/>
                        </a:moveTo>
                        <a:lnTo>
                          <a:pt x="1004608" y="2120849"/>
                        </a:lnTo>
                        <a:lnTo>
                          <a:pt x="1004608" y="2015579"/>
                        </a:lnTo>
                        <a:lnTo>
                          <a:pt x="899337" y="2015579"/>
                        </a:lnTo>
                        <a:close/>
                        <a:moveTo>
                          <a:pt x="899337" y="2232469"/>
                        </a:moveTo>
                        <a:lnTo>
                          <a:pt x="1004608" y="2232469"/>
                        </a:lnTo>
                        <a:lnTo>
                          <a:pt x="1004608" y="2127199"/>
                        </a:lnTo>
                        <a:lnTo>
                          <a:pt x="899337" y="2127199"/>
                        </a:lnTo>
                        <a:close/>
                        <a:moveTo>
                          <a:pt x="899337" y="2344089"/>
                        </a:moveTo>
                        <a:lnTo>
                          <a:pt x="1004608" y="2344089"/>
                        </a:lnTo>
                        <a:lnTo>
                          <a:pt x="1004608" y="2238819"/>
                        </a:lnTo>
                        <a:lnTo>
                          <a:pt x="899337" y="2238819"/>
                        </a:lnTo>
                        <a:close/>
                        <a:moveTo>
                          <a:pt x="787704" y="111620"/>
                        </a:moveTo>
                        <a:lnTo>
                          <a:pt x="892987" y="111620"/>
                        </a:lnTo>
                        <a:lnTo>
                          <a:pt x="892987" y="6350"/>
                        </a:lnTo>
                        <a:lnTo>
                          <a:pt x="787704" y="6350"/>
                        </a:lnTo>
                        <a:close/>
                        <a:moveTo>
                          <a:pt x="787704" y="223240"/>
                        </a:moveTo>
                        <a:lnTo>
                          <a:pt x="892987" y="223240"/>
                        </a:lnTo>
                        <a:lnTo>
                          <a:pt x="892987" y="117970"/>
                        </a:lnTo>
                        <a:lnTo>
                          <a:pt x="787704" y="117970"/>
                        </a:lnTo>
                        <a:close/>
                        <a:moveTo>
                          <a:pt x="787704" y="334873"/>
                        </a:moveTo>
                        <a:lnTo>
                          <a:pt x="892987" y="334873"/>
                        </a:lnTo>
                        <a:lnTo>
                          <a:pt x="892987" y="229590"/>
                        </a:lnTo>
                        <a:lnTo>
                          <a:pt x="787704" y="229590"/>
                        </a:lnTo>
                        <a:close/>
                        <a:moveTo>
                          <a:pt x="787704" y="446493"/>
                        </a:moveTo>
                        <a:lnTo>
                          <a:pt x="892987" y="446493"/>
                        </a:lnTo>
                        <a:lnTo>
                          <a:pt x="892987" y="341223"/>
                        </a:lnTo>
                        <a:lnTo>
                          <a:pt x="787704" y="341223"/>
                        </a:lnTo>
                        <a:close/>
                        <a:moveTo>
                          <a:pt x="787704" y="558114"/>
                        </a:moveTo>
                        <a:lnTo>
                          <a:pt x="892987" y="558114"/>
                        </a:lnTo>
                        <a:lnTo>
                          <a:pt x="892987" y="452843"/>
                        </a:lnTo>
                        <a:lnTo>
                          <a:pt x="787704" y="452843"/>
                        </a:lnTo>
                        <a:close/>
                        <a:moveTo>
                          <a:pt x="787704" y="669734"/>
                        </a:moveTo>
                        <a:lnTo>
                          <a:pt x="892987" y="669734"/>
                        </a:lnTo>
                        <a:lnTo>
                          <a:pt x="892987" y="564464"/>
                        </a:lnTo>
                        <a:lnTo>
                          <a:pt x="787704" y="564464"/>
                        </a:lnTo>
                        <a:close/>
                        <a:moveTo>
                          <a:pt x="787704" y="781367"/>
                        </a:moveTo>
                        <a:lnTo>
                          <a:pt x="892987" y="781367"/>
                        </a:lnTo>
                        <a:lnTo>
                          <a:pt x="892987" y="676084"/>
                        </a:lnTo>
                        <a:lnTo>
                          <a:pt x="787704" y="676084"/>
                        </a:lnTo>
                        <a:close/>
                        <a:moveTo>
                          <a:pt x="787704" y="892988"/>
                        </a:moveTo>
                        <a:lnTo>
                          <a:pt x="892987" y="892988"/>
                        </a:lnTo>
                        <a:lnTo>
                          <a:pt x="892987" y="787717"/>
                        </a:lnTo>
                        <a:lnTo>
                          <a:pt x="787704" y="787717"/>
                        </a:lnTo>
                        <a:close/>
                        <a:moveTo>
                          <a:pt x="787704" y="1004608"/>
                        </a:moveTo>
                        <a:lnTo>
                          <a:pt x="892987" y="1004608"/>
                        </a:lnTo>
                        <a:lnTo>
                          <a:pt x="892987" y="899338"/>
                        </a:lnTo>
                        <a:lnTo>
                          <a:pt x="787704" y="899338"/>
                        </a:lnTo>
                        <a:close/>
                        <a:moveTo>
                          <a:pt x="787704" y="1116228"/>
                        </a:moveTo>
                        <a:lnTo>
                          <a:pt x="892987" y="1116228"/>
                        </a:lnTo>
                        <a:lnTo>
                          <a:pt x="892987" y="1010958"/>
                        </a:lnTo>
                        <a:lnTo>
                          <a:pt x="787704" y="1010958"/>
                        </a:lnTo>
                        <a:close/>
                        <a:moveTo>
                          <a:pt x="787704" y="1227861"/>
                        </a:moveTo>
                        <a:lnTo>
                          <a:pt x="892987" y="1227861"/>
                        </a:lnTo>
                        <a:lnTo>
                          <a:pt x="892987" y="1122578"/>
                        </a:lnTo>
                        <a:lnTo>
                          <a:pt x="787704" y="1122578"/>
                        </a:lnTo>
                        <a:close/>
                        <a:moveTo>
                          <a:pt x="787704" y="1339481"/>
                        </a:moveTo>
                        <a:lnTo>
                          <a:pt x="892987" y="1339481"/>
                        </a:lnTo>
                        <a:lnTo>
                          <a:pt x="892987" y="1234211"/>
                        </a:lnTo>
                        <a:lnTo>
                          <a:pt x="787704" y="1234211"/>
                        </a:lnTo>
                        <a:close/>
                        <a:moveTo>
                          <a:pt x="787704" y="1451102"/>
                        </a:moveTo>
                        <a:lnTo>
                          <a:pt x="892987" y="1451102"/>
                        </a:lnTo>
                        <a:lnTo>
                          <a:pt x="892987" y="1345831"/>
                        </a:lnTo>
                        <a:lnTo>
                          <a:pt x="787704" y="1345831"/>
                        </a:lnTo>
                        <a:close/>
                        <a:moveTo>
                          <a:pt x="787704" y="1562735"/>
                        </a:moveTo>
                        <a:lnTo>
                          <a:pt x="892987" y="1562735"/>
                        </a:lnTo>
                        <a:lnTo>
                          <a:pt x="892987" y="1457452"/>
                        </a:lnTo>
                        <a:lnTo>
                          <a:pt x="787704" y="1457452"/>
                        </a:lnTo>
                        <a:close/>
                        <a:moveTo>
                          <a:pt x="787704" y="1674355"/>
                        </a:moveTo>
                        <a:lnTo>
                          <a:pt x="892987" y="1674355"/>
                        </a:lnTo>
                        <a:lnTo>
                          <a:pt x="892987" y="1569085"/>
                        </a:lnTo>
                        <a:lnTo>
                          <a:pt x="787704" y="1569085"/>
                        </a:lnTo>
                        <a:close/>
                        <a:moveTo>
                          <a:pt x="787704" y="1785975"/>
                        </a:moveTo>
                        <a:lnTo>
                          <a:pt x="892987" y="1785975"/>
                        </a:lnTo>
                        <a:lnTo>
                          <a:pt x="892987" y="1680705"/>
                        </a:lnTo>
                        <a:lnTo>
                          <a:pt x="787704" y="1680705"/>
                        </a:lnTo>
                        <a:close/>
                        <a:moveTo>
                          <a:pt x="787704" y="1897596"/>
                        </a:moveTo>
                        <a:lnTo>
                          <a:pt x="892987" y="1897596"/>
                        </a:lnTo>
                        <a:lnTo>
                          <a:pt x="892987" y="1792325"/>
                        </a:lnTo>
                        <a:lnTo>
                          <a:pt x="787704" y="1792325"/>
                        </a:lnTo>
                        <a:close/>
                        <a:moveTo>
                          <a:pt x="787704" y="2009229"/>
                        </a:moveTo>
                        <a:lnTo>
                          <a:pt x="892987" y="2009229"/>
                        </a:lnTo>
                        <a:lnTo>
                          <a:pt x="892987" y="1903946"/>
                        </a:lnTo>
                        <a:lnTo>
                          <a:pt x="787704" y="1903946"/>
                        </a:lnTo>
                        <a:close/>
                        <a:moveTo>
                          <a:pt x="787704" y="2120849"/>
                        </a:moveTo>
                        <a:lnTo>
                          <a:pt x="892987" y="2120849"/>
                        </a:lnTo>
                        <a:lnTo>
                          <a:pt x="892987" y="2015579"/>
                        </a:lnTo>
                        <a:lnTo>
                          <a:pt x="787704" y="2015579"/>
                        </a:lnTo>
                        <a:close/>
                        <a:moveTo>
                          <a:pt x="787704" y="2232469"/>
                        </a:moveTo>
                        <a:lnTo>
                          <a:pt x="892987" y="2232469"/>
                        </a:lnTo>
                        <a:lnTo>
                          <a:pt x="892987" y="2127199"/>
                        </a:lnTo>
                        <a:lnTo>
                          <a:pt x="787704" y="2127199"/>
                        </a:lnTo>
                        <a:close/>
                        <a:moveTo>
                          <a:pt x="787704" y="2344089"/>
                        </a:moveTo>
                        <a:lnTo>
                          <a:pt x="892987" y="2344089"/>
                        </a:lnTo>
                        <a:lnTo>
                          <a:pt x="892987" y="2238819"/>
                        </a:lnTo>
                        <a:lnTo>
                          <a:pt x="787704" y="2238819"/>
                        </a:lnTo>
                        <a:close/>
                        <a:moveTo>
                          <a:pt x="676084" y="111620"/>
                        </a:moveTo>
                        <a:lnTo>
                          <a:pt x="781354" y="111620"/>
                        </a:lnTo>
                        <a:lnTo>
                          <a:pt x="781354" y="6350"/>
                        </a:lnTo>
                        <a:lnTo>
                          <a:pt x="676084" y="6350"/>
                        </a:lnTo>
                        <a:close/>
                        <a:moveTo>
                          <a:pt x="676084" y="223240"/>
                        </a:moveTo>
                        <a:lnTo>
                          <a:pt x="781354" y="223240"/>
                        </a:lnTo>
                        <a:lnTo>
                          <a:pt x="781354" y="117970"/>
                        </a:lnTo>
                        <a:lnTo>
                          <a:pt x="676084" y="117970"/>
                        </a:lnTo>
                        <a:close/>
                        <a:moveTo>
                          <a:pt x="676084" y="334873"/>
                        </a:moveTo>
                        <a:lnTo>
                          <a:pt x="781354" y="334873"/>
                        </a:lnTo>
                        <a:lnTo>
                          <a:pt x="781354" y="229590"/>
                        </a:lnTo>
                        <a:lnTo>
                          <a:pt x="676084" y="229590"/>
                        </a:lnTo>
                        <a:close/>
                        <a:moveTo>
                          <a:pt x="676084" y="446493"/>
                        </a:moveTo>
                        <a:lnTo>
                          <a:pt x="781354" y="446493"/>
                        </a:lnTo>
                        <a:lnTo>
                          <a:pt x="781354" y="341223"/>
                        </a:lnTo>
                        <a:lnTo>
                          <a:pt x="676084" y="341223"/>
                        </a:lnTo>
                        <a:close/>
                        <a:moveTo>
                          <a:pt x="676084" y="558114"/>
                        </a:moveTo>
                        <a:lnTo>
                          <a:pt x="781354" y="558114"/>
                        </a:lnTo>
                        <a:lnTo>
                          <a:pt x="781354" y="452843"/>
                        </a:lnTo>
                        <a:lnTo>
                          <a:pt x="676084" y="452843"/>
                        </a:lnTo>
                        <a:close/>
                        <a:moveTo>
                          <a:pt x="676084" y="669734"/>
                        </a:moveTo>
                        <a:lnTo>
                          <a:pt x="781354" y="669734"/>
                        </a:lnTo>
                        <a:lnTo>
                          <a:pt x="781354" y="564464"/>
                        </a:lnTo>
                        <a:lnTo>
                          <a:pt x="676084" y="564464"/>
                        </a:lnTo>
                        <a:close/>
                        <a:moveTo>
                          <a:pt x="676084" y="781367"/>
                        </a:moveTo>
                        <a:lnTo>
                          <a:pt x="781354" y="781367"/>
                        </a:lnTo>
                        <a:lnTo>
                          <a:pt x="781354" y="676084"/>
                        </a:lnTo>
                        <a:lnTo>
                          <a:pt x="676084" y="676084"/>
                        </a:lnTo>
                        <a:close/>
                        <a:moveTo>
                          <a:pt x="676084" y="892988"/>
                        </a:moveTo>
                        <a:lnTo>
                          <a:pt x="781354" y="892988"/>
                        </a:lnTo>
                        <a:lnTo>
                          <a:pt x="781354" y="787717"/>
                        </a:lnTo>
                        <a:lnTo>
                          <a:pt x="676084" y="787717"/>
                        </a:lnTo>
                        <a:close/>
                        <a:moveTo>
                          <a:pt x="676084" y="1004608"/>
                        </a:moveTo>
                        <a:lnTo>
                          <a:pt x="781354" y="1004608"/>
                        </a:lnTo>
                        <a:lnTo>
                          <a:pt x="781354" y="899338"/>
                        </a:lnTo>
                        <a:lnTo>
                          <a:pt x="676084" y="899338"/>
                        </a:lnTo>
                        <a:close/>
                        <a:moveTo>
                          <a:pt x="676084" y="1116228"/>
                        </a:moveTo>
                        <a:lnTo>
                          <a:pt x="781354" y="1116228"/>
                        </a:lnTo>
                        <a:lnTo>
                          <a:pt x="781354" y="1010958"/>
                        </a:lnTo>
                        <a:lnTo>
                          <a:pt x="676084" y="1010958"/>
                        </a:lnTo>
                        <a:close/>
                        <a:moveTo>
                          <a:pt x="676084" y="1227861"/>
                        </a:moveTo>
                        <a:lnTo>
                          <a:pt x="781354" y="1227861"/>
                        </a:lnTo>
                        <a:lnTo>
                          <a:pt x="781354" y="1122578"/>
                        </a:lnTo>
                        <a:lnTo>
                          <a:pt x="676084" y="1122578"/>
                        </a:lnTo>
                        <a:close/>
                        <a:moveTo>
                          <a:pt x="676084" y="1339481"/>
                        </a:moveTo>
                        <a:lnTo>
                          <a:pt x="781354" y="1339481"/>
                        </a:lnTo>
                        <a:lnTo>
                          <a:pt x="781354" y="1234211"/>
                        </a:lnTo>
                        <a:lnTo>
                          <a:pt x="676084" y="1234211"/>
                        </a:lnTo>
                        <a:close/>
                        <a:moveTo>
                          <a:pt x="676084" y="1451102"/>
                        </a:moveTo>
                        <a:lnTo>
                          <a:pt x="781354" y="1451102"/>
                        </a:lnTo>
                        <a:lnTo>
                          <a:pt x="781354" y="1345831"/>
                        </a:lnTo>
                        <a:lnTo>
                          <a:pt x="676084" y="1345831"/>
                        </a:lnTo>
                        <a:close/>
                        <a:moveTo>
                          <a:pt x="676084" y="1562735"/>
                        </a:moveTo>
                        <a:lnTo>
                          <a:pt x="781354" y="1562735"/>
                        </a:lnTo>
                        <a:lnTo>
                          <a:pt x="781354" y="1457452"/>
                        </a:lnTo>
                        <a:lnTo>
                          <a:pt x="676084" y="1457452"/>
                        </a:lnTo>
                        <a:close/>
                        <a:moveTo>
                          <a:pt x="676084" y="1674355"/>
                        </a:moveTo>
                        <a:lnTo>
                          <a:pt x="781354" y="1674355"/>
                        </a:lnTo>
                        <a:lnTo>
                          <a:pt x="781354" y="1569085"/>
                        </a:lnTo>
                        <a:lnTo>
                          <a:pt x="676084" y="1569085"/>
                        </a:lnTo>
                        <a:close/>
                        <a:moveTo>
                          <a:pt x="676084" y="1785975"/>
                        </a:moveTo>
                        <a:lnTo>
                          <a:pt x="781354" y="1785975"/>
                        </a:lnTo>
                        <a:lnTo>
                          <a:pt x="781354" y="1680705"/>
                        </a:lnTo>
                        <a:lnTo>
                          <a:pt x="676084" y="1680705"/>
                        </a:lnTo>
                        <a:close/>
                        <a:moveTo>
                          <a:pt x="676084" y="1897596"/>
                        </a:moveTo>
                        <a:lnTo>
                          <a:pt x="781354" y="1897596"/>
                        </a:lnTo>
                        <a:lnTo>
                          <a:pt x="781354" y="1792325"/>
                        </a:lnTo>
                        <a:lnTo>
                          <a:pt x="676084" y="1792325"/>
                        </a:lnTo>
                        <a:close/>
                        <a:moveTo>
                          <a:pt x="676084" y="2009229"/>
                        </a:moveTo>
                        <a:lnTo>
                          <a:pt x="781354" y="2009229"/>
                        </a:lnTo>
                        <a:lnTo>
                          <a:pt x="781354" y="1903946"/>
                        </a:lnTo>
                        <a:lnTo>
                          <a:pt x="676084" y="1903946"/>
                        </a:lnTo>
                        <a:close/>
                        <a:moveTo>
                          <a:pt x="676084" y="2120849"/>
                        </a:moveTo>
                        <a:lnTo>
                          <a:pt x="781354" y="2120849"/>
                        </a:lnTo>
                        <a:lnTo>
                          <a:pt x="781354" y="2015579"/>
                        </a:lnTo>
                        <a:lnTo>
                          <a:pt x="676084" y="2015579"/>
                        </a:lnTo>
                        <a:close/>
                        <a:moveTo>
                          <a:pt x="676084" y="2232469"/>
                        </a:moveTo>
                        <a:lnTo>
                          <a:pt x="781354" y="2232469"/>
                        </a:lnTo>
                        <a:lnTo>
                          <a:pt x="781354" y="2127199"/>
                        </a:lnTo>
                        <a:lnTo>
                          <a:pt x="676084" y="2127199"/>
                        </a:lnTo>
                        <a:close/>
                        <a:moveTo>
                          <a:pt x="676084" y="2344089"/>
                        </a:moveTo>
                        <a:lnTo>
                          <a:pt x="781354" y="2344089"/>
                        </a:lnTo>
                        <a:lnTo>
                          <a:pt x="781354" y="2238819"/>
                        </a:lnTo>
                        <a:lnTo>
                          <a:pt x="676084" y="2238819"/>
                        </a:lnTo>
                        <a:close/>
                        <a:moveTo>
                          <a:pt x="564464" y="111620"/>
                        </a:moveTo>
                        <a:lnTo>
                          <a:pt x="669734" y="111620"/>
                        </a:lnTo>
                        <a:lnTo>
                          <a:pt x="669734" y="6350"/>
                        </a:lnTo>
                        <a:lnTo>
                          <a:pt x="564464" y="6350"/>
                        </a:lnTo>
                        <a:close/>
                        <a:moveTo>
                          <a:pt x="564464" y="223240"/>
                        </a:moveTo>
                        <a:lnTo>
                          <a:pt x="669734" y="223240"/>
                        </a:lnTo>
                        <a:lnTo>
                          <a:pt x="669734" y="117970"/>
                        </a:lnTo>
                        <a:lnTo>
                          <a:pt x="564464" y="117970"/>
                        </a:lnTo>
                        <a:close/>
                        <a:moveTo>
                          <a:pt x="564464" y="334873"/>
                        </a:moveTo>
                        <a:lnTo>
                          <a:pt x="669734" y="334873"/>
                        </a:lnTo>
                        <a:lnTo>
                          <a:pt x="669734" y="229590"/>
                        </a:lnTo>
                        <a:lnTo>
                          <a:pt x="564464" y="229590"/>
                        </a:lnTo>
                        <a:close/>
                        <a:moveTo>
                          <a:pt x="564464" y="446493"/>
                        </a:moveTo>
                        <a:lnTo>
                          <a:pt x="669734" y="446493"/>
                        </a:lnTo>
                        <a:lnTo>
                          <a:pt x="669734" y="341223"/>
                        </a:lnTo>
                        <a:lnTo>
                          <a:pt x="564464" y="341223"/>
                        </a:lnTo>
                        <a:close/>
                        <a:moveTo>
                          <a:pt x="564464" y="558114"/>
                        </a:moveTo>
                        <a:lnTo>
                          <a:pt x="669734" y="558114"/>
                        </a:lnTo>
                        <a:lnTo>
                          <a:pt x="669734" y="452843"/>
                        </a:lnTo>
                        <a:lnTo>
                          <a:pt x="564464" y="452843"/>
                        </a:lnTo>
                        <a:close/>
                        <a:moveTo>
                          <a:pt x="564464" y="669734"/>
                        </a:moveTo>
                        <a:lnTo>
                          <a:pt x="669734" y="669734"/>
                        </a:lnTo>
                        <a:lnTo>
                          <a:pt x="669734" y="564464"/>
                        </a:lnTo>
                        <a:lnTo>
                          <a:pt x="564464" y="564464"/>
                        </a:lnTo>
                        <a:close/>
                        <a:moveTo>
                          <a:pt x="564464" y="781367"/>
                        </a:moveTo>
                        <a:lnTo>
                          <a:pt x="669734" y="781367"/>
                        </a:lnTo>
                        <a:lnTo>
                          <a:pt x="669734" y="676084"/>
                        </a:lnTo>
                        <a:lnTo>
                          <a:pt x="564464" y="676084"/>
                        </a:lnTo>
                        <a:close/>
                        <a:moveTo>
                          <a:pt x="564464" y="892988"/>
                        </a:moveTo>
                        <a:lnTo>
                          <a:pt x="669734" y="892988"/>
                        </a:lnTo>
                        <a:lnTo>
                          <a:pt x="669734" y="787717"/>
                        </a:lnTo>
                        <a:lnTo>
                          <a:pt x="564464" y="787717"/>
                        </a:lnTo>
                        <a:close/>
                        <a:moveTo>
                          <a:pt x="564464" y="1004608"/>
                        </a:moveTo>
                        <a:lnTo>
                          <a:pt x="669734" y="1004608"/>
                        </a:lnTo>
                        <a:lnTo>
                          <a:pt x="669734" y="899338"/>
                        </a:lnTo>
                        <a:lnTo>
                          <a:pt x="564464" y="899338"/>
                        </a:lnTo>
                        <a:close/>
                        <a:moveTo>
                          <a:pt x="564464" y="1116228"/>
                        </a:moveTo>
                        <a:lnTo>
                          <a:pt x="669734" y="1116228"/>
                        </a:lnTo>
                        <a:lnTo>
                          <a:pt x="669734" y="1010958"/>
                        </a:lnTo>
                        <a:lnTo>
                          <a:pt x="564464" y="1010958"/>
                        </a:lnTo>
                        <a:close/>
                        <a:moveTo>
                          <a:pt x="564464" y="1227861"/>
                        </a:moveTo>
                        <a:lnTo>
                          <a:pt x="669734" y="1227861"/>
                        </a:lnTo>
                        <a:lnTo>
                          <a:pt x="669734" y="1122578"/>
                        </a:lnTo>
                        <a:lnTo>
                          <a:pt x="564464" y="1122578"/>
                        </a:lnTo>
                        <a:close/>
                        <a:moveTo>
                          <a:pt x="564464" y="1339481"/>
                        </a:moveTo>
                        <a:lnTo>
                          <a:pt x="669734" y="1339481"/>
                        </a:lnTo>
                        <a:lnTo>
                          <a:pt x="669734" y="1234211"/>
                        </a:lnTo>
                        <a:lnTo>
                          <a:pt x="564464" y="1234211"/>
                        </a:lnTo>
                        <a:close/>
                        <a:moveTo>
                          <a:pt x="564464" y="1451102"/>
                        </a:moveTo>
                        <a:lnTo>
                          <a:pt x="669734" y="1451102"/>
                        </a:lnTo>
                        <a:lnTo>
                          <a:pt x="669734" y="1345831"/>
                        </a:lnTo>
                        <a:lnTo>
                          <a:pt x="564464" y="1345831"/>
                        </a:lnTo>
                        <a:close/>
                        <a:moveTo>
                          <a:pt x="564464" y="1562735"/>
                        </a:moveTo>
                        <a:lnTo>
                          <a:pt x="669734" y="1562735"/>
                        </a:lnTo>
                        <a:lnTo>
                          <a:pt x="669734" y="1457452"/>
                        </a:lnTo>
                        <a:lnTo>
                          <a:pt x="564464" y="1457452"/>
                        </a:lnTo>
                        <a:close/>
                        <a:moveTo>
                          <a:pt x="564464" y="1674355"/>
                        </a:moveTo>
                        <a:lnTo>
                          <a:pt x="669734" y="1674355"/>
                        </a:lnTo>
                        <a:lnTo>
                          <a:pt x="669734" y="1569085"/>
                        </a:lnTo>
                        <a:lnTo>
                          <a:pt x="564464" y="1569085"/>
                        </a:lnTo>
                        <a:close/>
                        <a:moveTo>
                          <a:pt x="564464" y="1785975"/>
                        </a:moveTo>
                        <a:lnTo>
                          <a:pt x="669734" y="1785975"/>
                        </a:lnTo>
                        <a:lnTo>
                          <a:pt x="669734" y="1680705"/>
                        </a:lnTo>
                        <a:lnTo>
                          <a:pt x="564464" y="1680705"/>
                        </a:lnTo>
                        <a:close/>
                        <a:moveTo>
                          <a:pt x="564464" y="1897596"/>
                        </a:moveTo>
                        <a:lnTo>
                          <a:pt x="669734" y="1897596"/>
                        </a:lnTo>
                        <a:lnTo>
                          <a:pt x="669734" y="1792325"/>
                        </a:lnTo>
                        <a:lnTo>
                          <a:pt x="564464" y="1792325"/>
                        </a:lnTo>
                        <a:close/>
                        <a:moveTo>
                          <a:pt x="564464" y="2009229"/>
                        </a:moveTo>
                        <a:lnTo>
                          <a:pt x="669734" y="2009229"/>
                        </a:lnTo>
                        <a:lnTo>
                          <a:pt x="669734" y="1903946"/>
                        </a:lnTo>
                        <a:lnTo>
                          <a:pt x="564464" y="1903946"/>
                        </a:lnTo>
                        <a:close/>
                        <a:moveTo>
                          <a:pt x="564464" y="2120849"/>
                        </a:moveTo>
                        <a:lnTo>
                          <a:pt x="669734" y="2120849"/>
                        </a:lnTo>
                        <a:lnTo>
                          <a:pt x="669734" y="2015579"/>
                        </a:lnTo>
                        <a:lnTo>
                          <a:pt x="564464" y="2015579"/>
                        </a:lnTo>
                        <a:close/>
                        <a:moveTo>
                          <a:pt x="564464" y="2232469"/>
                        </a:moveTo>
                        <a:lnTo>
                          <a:pt x="669734" y="2232469"/>
                        </a:lnTo>
                        <a:lnTo>
                          <a:pt x="669734" y="2127199"/>
                        </a:lnTo>
                        <a:lnTo>
                          <a:pt x="564464" y="2127199"/>
                        </a:lnTo>
                        <a:close/>
                        <a:moveTo>
                          <a:pt x="564464" y="2344089"/>
                        </a:moveTo>
                        <a:lnTo>
                          <a:pt x="669734" y="2344089"/>
                        </a:lnTo>
                        <a:lnTo>
                          <a:pt x="669734" y="2238819"/>
                        </a:lnTo>
                        <a:lnTo>
                          <a:pt x="564464" y="2238819"/>
                        </a:lnTo>
                        <a:close/>
                        <a:moveTo>
                          <a:pt x="452843" y="111620"/>
                        </a:moveTo>
                        <a:lnTo>
                          <a:pt x="558114" y="111620"/>
                        </a:lnTo>
                        <a:lnTo>
                          <a:pt x="558114" y="6350"/>
                        </a:lnTo>
                        <a:lnTo>
                          <a:pt x="452843" y="6350"/>
                        </a:lnTo>
                        <a:close/>
                        <a:moveTo>
                          <a:pt x="452843" y="223240"/>
                        </a:moveTo>
                        <a:lnTo>
                          <a:pt x="558114" y="223240"/>
                        </a:lnTo>
                        <a:lnTo>
                          <a:pt x="558114" y="117970"/>
                        </a:lnTo>
                        <a:lnTo>
                          <a:pt x="452843" y="117970"/>
                        </a:lnTo>
                        <a:close/>
                        <a:moveTo>
                          <a:pt x="452843" y="334873"/>
                        </a:moveTo>
                        <a:lnTo>
                          <a:pt x="558114" y="334873"/>
                        </a:lnTo>
                        <a:lnTo>
                          <a:pt x="558114" y="229590"/>
                        </a:lnTo>
                        <a:lnTo>
                          <a:pt x="452843" y="229590"/>
                        </a:lnTo>
                        <a:close/>
                        <a:moveTo>
                          <a:pt x="452843" y="446493"/>
                        </a:moveTo>
                        <a:lnTo>
                          <a:pt x="558114" y="446493"/>
                        </a:lnTo>
                        <a:lnTo>
                          <a:pt x="558114" y="341223"/>
                        </a:lnTo>
                        <a:lnTo>
                          <a:pt x="452843" y="341223"/>
                        </a:lnTo>
                        <a:close/>
                        <a:moveTo>
                          <a:pt x="452843" y="558114"/>
                        </a:moveTo>
                        <a:lnTo>
                          <a:pt x="558114" y="558114"/>
                        </a:lnTo>
                        <a:lnTo>
                          <a:pt x="558114" y="452843"/>
                        </a:lnTo>
                        <a:lnTo>
                          <a:pt x="452843" y="452843"/>
                        </a:lnTo>
                        <a:close/>
                        <a:moveTo>
                          <a:pt x="452843" y="669734"/>
                        </a:moveTo>
                        <a:lnTo>
                          <a:pt x="558114" y="669734"/>
                        </a:lnTo>
                        <a:lnTo>
                          <a:pt x="558114" y="564464"/>
                        </a:lnTo>
                        <a:lnTo>
                          <a:pt x="452843" y="564464"/>
                        </a:lnTo>
                        <a:close/>
                        <a:moveTo>
                          <a:pt x="452843" y="781367"/>
                        </a:moveTo>
                        <a:lnTo>
                          <a:pt x="558114" y="781367"/>
                        </a:lnTo>
                        <a:lnTo>
                          <a:pt x="558114" y="676084"/>
                        </a:lnTo>
                        <a:lnTo>
                          <a:pt x="452843" y="676084"/>
                        </a:lnTo>
                        <a:close/>
                        <a:moveTo>
                          <a:pt x="452843" y="892988"/>
                        </a:moveTo>
                        <a:lnTo>
                          <a:pt x="558114" y="892988"/>
                        </a:lnTo>
                        <a:lnTo>
                          <a:pt x="558114" y="787717"/>
                        </a:lnTo>
                        <a:lnTo>
                          <a:pt x="452843" y="787717"/>
                        </a:lnTo>
                        <a:close/>
                        <a:moveTo>
                          <a:pt x="452843" y="1004608"/>
                        </a:moveTo>
                        <a:lnTo>
                          <a:pt x="558114" y="1004608"/>
                        </a:lnTo>
                        <a:lnTo>
                          <a:pt x="558114" y="899338"/>
                        </a:lnTo>
                        <a:lnTo>
                          <a:pt x="452843" y="899338"/>
                        </a:lnTo>
                        <a:close/>
                        <a:moveTo>
                          <a:pt x="452843" y="1116228"/>
                        </a:moveTo>
                        <a:lnTo>
                          <a:pt x="558114" y="1116228"/>
                        </a:lnTo>
                        <a:lnTo>
                          <a:pt x="558114" y="1010958"/>
                        </a:lnTo>
                        <a:lnTo>
                          <a:pt x="452843" y="1010958"/>
                        </a:lnTo>
                        <a:close/>
                        <a:moveTo>
                          <a:pt x="452843" y="1227861"/>
                        </a:moveTo>
                        <a:lnTo>
                          <a:pt x="558114" y="1227861"/>
                        </a:lnTo>
                        <a:lnTo>
                          <a:pt x="558114" y="1122578"/>
                        </a:lnTo>
                        <a:lnTo>
                          <a:pt x="452843" y="1122578"/>
                        </a:lnTo>
                        <a:close/>
                        <a:moveTo>
                          <a:pt x="452843" y="1339481"/>
                        </a:moveTo>
                        <a:lnTo>
                          <a:pt x="558114" y="1339481"/>
                        </a:lnTo>
                        <a:lnTo>
                          <a:pt x="558114" y="1234211"/>
                        </a:lnTo>
                        <a:lnTo>
                          <a:pt x="452843" y="1234211"/>
                        </a:lnTo>
                        <a:close/>
                        <a:moveTo>
                          <a:pt x="452843" y="1451102"/>
                        </a:moveTo>
                        <a:lnTo>
                          <a:pt x="558114" y="1451102"/>
                        </a:lnTo>
                        <a:lnTo>
                          <a:pt x="558114" y="1345831"/>
                        </a:lnTo>
                        <a:lnTo>
                          <a:pt x="452843" y="1345831"/>
                        </a:lnTo>
                        <a:close/>
                        <a:moveTo>
                          <a:pt x="452843" y="1562735"/>
                        </a:moveTo>
                        <a:lnTo>
                          <a:pt x="558114" y="1562735"/>
                        </a:lnTo>
                        <a:lnTo>
                          <a:pt x="558114" y="1457452"/>
                        </a:lnTo>
                        <a:lnTo>
                          <a:pt x="452843" y="1457452"/>
                        </a:lnTo>
                        <a:close/>
                        <a:moveTo>
                          <a:pt x="452843" y="1674355"/>
                        </a:moveTo>
                        <a:lnTo>
                          <a:pt x="558114" y="1674355"/>
                        </a:lnTo>
                        <a:lnTo>
                          <a:pt x="558114" y="1569085"/>
                        </a:lnTo>
                        <a:lnTo>
                          <a:pt x="452843" y="1569085"/>
                        </a:lnTo>
                        <a:close/>
                        <a:moveTo>
                          <a:pt x="452843" y="1785975"/>
                        </a:moveTo>
                        <a:lnTo>
                          <a:pt x="558114" y="1785975"/>
                        </a:lnTo>
                        <a:lnTo>
                          <a:pt x="558114" y="1680705"/>
                        </a:lnTo>
                        <a:lnTo>
                          <a:pt x="452843" y="1680705"/>
                        </a:lnTo>
                        <a:close/>
                        <a:moveTo>
                          <a:pt x="452843" y="1897596"/>
                        </a:moveTo>
                        <a:lnTo>
                          <a:pt x="558114" y="1897596"/>
                        </a:lnTo>
                        <a:lnTo>
                          <a:pt x="558114" y="1792325"/>
                        </a:lnTo>
                        <a:lnTo>
                          <a:pt x="452843" y="1792325"/>
                        </a:lnTo>
                        <a:close/>
                        <a:moveTo>
                          <a:pt x="452843" y="2009229"/>
                        </a:moveTo>
                        <a:lnTo>
                          <a:pt x="558114" y="2009229"/>
                        </a:lnTo>
                        <a:lnTo>
                          <a:pt x="558114" y="1903946"/>
                        </a:lnTo>
                        <a:lnTo>
                          <a:pt x="452843" y="1903946"/>
                        </a:lnTo>
                        <a:close/>
                        <a:moveTo>
                          <a:pt x="452843" y="2120849"/>
                        </a:moveTo>
                        <a:lnTo>
                          <a:pt x="558114" y="2120849"/>
                        </a:lnTo>
                        <a:lnTo>
                          <a:pt x="558114" y="2015579"/>
                        </a:lnTo>
                        <a:lnTo>
                          <a:pt x="452843" y="2015579"/>
                        </a:lnTo>
                        <a:close/>
                        <a:moveTo>
                          <a:pt x="452843" y="2232469"/>
                        </a:moveTo>
                        <a:lnTo>
                          <a:pt x="558114" y="2232469"/>
                        </a:lnTo>
                        <a:lnTo>
                          <a:pt x="558114" y="2127199"/>
                        </a:lnTo>
                        <a:lnTo>
                          <a:pt x="452843" y="2127199"/>
                        </a:lnTo>
                        <a:close/>
                        <a:moveTo>
                          <a:pt x="452843" y="2344089"/>
                        </a:moveTo>
                        <a:lnTo>
                          <a:pt x="558114" y="2344089"/>
                        </a:lnTo>
                        <a:lnTo>
                          <a:pt x="558114" y="2238819"/>
                        </a:lnTo>
                        <a:lnTo>
                          <a:pt x="452843" y="2238819"/>
                        </a:lnTo>
                        <a:close/>
                        <a:moveTo>
                          <a:pt x="341210" y="111620"/>
                        </a:moveTo>
                        <a:lnTo>
                          <a:pt x="446493" y="111620"/>
                        </a:lnTo>
                        <a:lnTo>
                          <a:pt x="446493" y="6350"/>
                        </a:lnTo>
                        <a:lnTo>
                          <a:pt x="341210" y="6350"/>
                        </a:lnTo>
                        <a:close/>
                        <a:moveTo>
                          <a:pt x="341210" y="223240"/>
                        </a:moveTo>
                        <a:lnTo>
                          <a:pt x="446493" y="223240"/>
                        </a:lnTo>
                        <a:lnTo>
                          <a:pt x="446493" y="117970"/>
                        </a:lnTo>
                        <a:lnTo>
                          <a:pt x="341210" y="117970"/>
                        </a:lnTo>
                        <a:close/>
                        <a:moveTo>
                          <a:pt x="341210" y="334873"/>
                        </a:moveTo>
                        <a:lnTo>
                          <a:pt x="446493" y="334873"/>
                        </a:lnTo>
                        <a:lnTo>
                          <a:pt x="446493" y="229590"/>
                        </a:lnTo>
                        <a:lnTo>
                          <a:pt x="341210" y="229590"/>
                        </a:lnTo>
                        <a:close/>
                        <a:moveTo>
                          <a:pt x="341210" y="446493"/>
                        </a:moveTo>
                        <a:lnTo>
                          <a:pt x="446493" y="446493"/>
                        </a:lnTo>
                        <a:lnTo>
                          <a:pt x="446493" y="341223"/>
                        </a:lnTo>
                        <a:lnTo>
                          <a:pt x="341210" y="341223"/>
                        </a:lnTo>
                        <a:close/>
                        <a:moveTo>
                          <a:pt x="341210" y="558114"/>
                        </a:moveTo>
                        <a:lnTo>
                          <a:pt x="446493" y="558114"/>
                        </a:lnTo>
                        <a:lnTo>
                          <a:pt x="446493" y="452843"/>
                        </a:lnTo>
                        <a:lnTo>
                          <a:pt x="341210" y="452843"/>
                        </a:lnTo>
                        <a:close/>
                        <a:moveTo>
                          <a:pt x="341210" y="669734"/>
                        </a:moveTo>
                        <a:lnTo>
                          <a:pt x="446493" y="669734"/>
                        </a:lnTo>
                        <a:lnTo>
                          <a:pt x="446493" y="564464"/>
                        </a:lnTo>
                        <a:lnTo>
                          <a:pt x="341210" y="564464"/>
                        </a:lnTo>
                        <a:close/>
                        <a:moveTo>
                          <a:pt x="341210" y="781367"/>
                        </a:moveTo>
                        <a:lnTo>
                          <a:pt x="446493" y="781367"/>
                        </a:lnTo>
                        <a:lnTo>
                          <a:pt x="446493" y="676084"/>
                        </a:lnTo>
                        <a:lnTo>
                          <a:pt x="341210" y="676084"/>
                        </a:lnTo>
                        <a:close/>
                        <a:moveTo>
                          <a:pt x="341210" y="892988"/>
                        </a:moveTo>
                        <a:lnTo>
                          <a:pt x="446493" y="892988"/>
                        </a:lnTo>
                        <a:lnTo>
                          <a:pt x="446493" y="787717"/>
                        </a:lnTo>
                        <a:lnTo>
                          <a:pt x="341210" y="787717"/>
                        </a:lnTo>
                        <a:close/>
                        <a:moveTo>
                          <a:pt x="341210" y="1004608"/>
                        </a:moveTo>
                        <a:lnTo>
                          <a:pt x="446493" y="1004608"/>
                        </a:lnTo>
                        <a:lnTo>
                          <a:pt x="446493" y="899338"/>
                        </a:lnTo>
                        <a:lnTo>
                          <a:pt x="341210" y="899338"/>
                        </a:lnTo>
                        <a:close/>
                        <a:moveTo>
                          <a:pt x="341210" y="1116228"/>
                        </a:moveTo>
                        <a:lnTo>
                          <a:pt x="446493" y="1116228"/>
                        </a:lnTo>
                        <a:lnTo>
                          <a:pt x="446493" y="1010958"/>
                        </a:lnTo>
                        <a:lnTo>
                          <a:pt x="341210" y="1010958"/>
                        </a:lnTo>
                        <a:close/>
                        <a:moveTo>
                          <a:pt x="341210" y="1227861"/>
                        </a:moveTo>
                        <a:lnTo>
                          <a:pt x="446493" y="1227861"/>
                        </a:lnTo>
                        <a:lnTo>
                          <a:pt x="446493" y="1122578"/>
                        </a:lnTo>
                        <a:lnTo>
                          <a:pt x="341210" y="1122578"/>
                        </a:lnTo>
                        <a:close/>
                        <a:moveTo>
                          <a:pt x="341210" y="1339481"/>
                        </a:moveTo>
                        <a:lnTo>
                          <a:pt x="446493" y="1339481"/>
                        </a:lnTo>
                        <a:lnTo>
                          <a:pt x="446493" y="1234211"/>
                        </a:lnTo>
                        <a:lnTo>
                          <a:pt x="341210" y="1234211"/>
                        </a:lnTo>
                        <a:close/>
                        <a:moveTo>
                          <a:pt x="341210" y="1451102"/>
                        </a:moveTo>
                        <a:lnTo>
                          <a:pt x="446493" y="1451102"/>
                        </a:lnTo>
                        <a:lnTo>
                          <a:pt x="446493" y="1345831"/>
                        </a:lnTo>
                        <a:lnTo>
                          <a:pt x="341210" y="1345831"/>
                        </a:lnTo>
                        <a:close/>
                        <a:moveTo>
                          <a:pt x="341210" y="1562735"/>
                        </a:moveTo>
                        <a:lnTo>
                          <a:pt x="446493" y="1562735"/>
                        </a:lnTo>
                        <a:lnTo>
                          <a:pt x="446493" y="1457452"/>
                        </a:lnTo>
                        <a:lnTo>
                          <a:pt x="341210" y="1457452"/>
                        </a:lnTo>
                        <a:close/>
                        <a:moveTo>
                          <a:pt x="341210" y="1674355"/>
                        </a:moveTo>
                        <a:lnTo>
                          <a:pt x="446493" y="1674355"/>
                        </a:lnTo>
                        <a:lnTo>
                          <a:pt x="446493" y="1569085"/>
                        </a:lnTo>
                        <a:lnTo>
                          <a:pt x="341210" y="1569085"/>
                        </a:lnTo>
                        <a:close/>
                        <a:moveTo>
                          <a:pt x="341210" y="1785975"/>
                        </a:moveTo>
                        <a:lnTo>
                          <a:pt x="446493" y="1785975"/>
                        </a:lnTo>
                        <a:lnTo>
                          <a:pt x="446493" y="1680705"/>
                        </a:lnTo>
                        <a:lnTo>
                          <a:pt x="341210" y="1680705"/>
                        </a:lnTo>
                        <a:close/>
                        <a:moveTo>
                          <a:pt x="341210" y="1897596"/>
                        </a:moveTo>
                        <a:lnTo>
                          <a:pt x="446493" y="1897596"/>
                        </a:lnTo>
                        <a:lnTo>
                          <a:pt x="446493" y="1792325"/>
                        </a:lnTo>
                        <a:lnTo>
                          <a:pt x="341210" y="1792325"/>
                        </a:lnTo>
                        <a:close/>
                        <a:moveTo>
                          <a:pt x="341210" y="2009229"/>
                        </a:moveTo>
                        <a:lnTo>
                          <a:pt x="446493" y="2009229"/>
                        </a:lnTo>
                        <a:lnTo>
                          <a:pt x="446493" y="1903946"/>
                        </a:lnTo>
                        <a:lnTo>
                          <a:pt x="341210" y="1903946"/>
                        </a:lnTo>
                        <a:close/>
                        <a:moveTo>
                          <a:pt x="341210" y="2120849"/>
                        </a:moveTo>
                        <a:lnTo>
                          <a:pt x="446493" y="2120849"/>
                        </a:lnTo>
                        <a:lnTo>
                          <a:pt x="446493" y="2015579"/>
                        </a:lnTo>
                        <a:lnTo>
                          <a:pt x="341210" y="2015579"/>
                        </a:lnTo>
                        <a:close/>
                        <a:moveTo>
                          <a:pt x="341210" y="2232469"/>
                        </a:moveTo>
                        <a:lnTo>
                          <a:pt x="446493" y="2232469"/>
                        </a:lnTo>
                        <a:lnTo>
                          <a:pt x="446493" y="2127199"/>
                        </a:lnTo>
                        <a:lnTo>
                          <a:pt x="341210" y="2127199"/>
                        </a:lnTo>
                        <a:close/>
                        <a:moveTo>
                          <a:pt x="341210" y="2344089"/>
                        </a:moveTo>
                        <a:lnTo>
                          <a:pt x="446493" y="2344089"/>
                        </a:lnTo>
                        <a:lnTo>
                          <a:pt x="446493" y="2238819"/>
                        </a:lnTo>
                        <a:lnTo>
                          <a:pt x="341210" y="2238819"/>
                        </a:lnTo>
                        <a:close/>
                        <a:moveTo>
                          <a:pt x="229590" y="111620"/>
                        </a:moveTo>
                        <a:lnTo>
                          <a:pt x="334860" y="111620"/>
                        </a:lnTo>
                        <a:lnTo>
                          <a:pt x="334860" y="6350"/>
                        </a:lnTo>
                        <a:lnTo>
                          <a:pt x="229590" y="6350"/>
                        </a:lnTo>
                        <a:close/>
                        <a:moveTo>
                          <a:pt x="229590" y="223240"/>
                        </a:moveTo>
                        <a:lnTo>
                          <a:pt x="334860" y="223240"/>
                        </a:lnTo>
                        <a:lnTo>
                          <a:pt x="334860" y="117970"/>
                        </a:lnTo>
                        <a:lnTo>
                          <a:pt x="229590" y="117970"/>
                        </a:lnTo>
                        <a:close/>
                        <a:moveTo>
                          <a:pt x="229590" y="334873"/>
                        </a:moveTo>
                        <a:lnTo>
                          <a:pt x="334860" y="334873"/>
                        </a:lnTo>
                        <a:lnTo>
                          <a:pt x="334860" y="229590"/>
                        </a:lnTo>
                        <a:lnTo>
                          <a:pt x="229590" y="229590"/>
                        </a:lnTo>
                        <a:close/>
                        <a:moveTo>
                          <a:pt x="229590" y="446493"/>
                        </a:moveTo>
                        <a:lnTo>
                          <a:pt x="334860" y="446493"/>
                        </a:lnTo>
                        <a:lnTo>
                          <a:pt x="334860" y="341223"/>
                        </a:lnTo>
                        <a:lnTo>
                          <a:pt x="229590" y="341223"/>
                        </a:lnTo>
                        <a:close/>
                        <a:moveTo>
                          <a:pt x="229590" y="558114"/>
                        </a:moveTo>
                        <a:lnTo>
                          <a:pt x="334860" y="558114"/>
                        </a:lnTo>
                        <a:lnTo>
                          <a:pt x="334860" y="452843"/>
                        </a:lnTo>
                        <a:lnTo>
                          <a:pt x="229590" y="452843"/>
                        </a:lnTo>
                        <a:close/>
                        <a:moveTo>
                          <a:pt x="229590" y="669734"/>
                        </a:moveTo>
                        <a:lnTo>
                          <a:pt x="334860" y="669734"/>
                        </a:lnTo>
                        <a:lnTo>
                          <a:pt x="334860" y="564464"/>
                        </a:lnTo>
                        <a:lnTo>
                          <a:pt x="229590" y="564464"/>
                        </a:lnTo>
                        <a:close/>
                        <a:moveTo>
                          <a:pt x="229590" y="781367"/>
                        </a:moveTo>
                        <a:lnTo>
                          <a:pt x="334860" y="781367"/>
                        </a:lnTo>
                        <a:lnTo>
                          <a:pt x="334860" y="676084"/>
                        </a:lnTo>
                        <a:lnTo>
                          <a:pt x="229590" y="676084"/>
                        </a:lnTo>
                        <a:close/>
                        <a:moveTo>
                          <a:pt x="229590" y="892988"/>
                        </a:moveTo>
                        <a:lnTo>
                          <a:pt x="334860" y="892988"/>
                        </a:lnTo>
                        <a:lnTo>
                          <a:pt x="334860" y="787717"/>
                        </a:lnTo>
                        <a:lnTo>
                          <a:pt x="229590" y="787717"/>
                        </a:lnTo>
                        <a:close/>
                        <a:moveTo>
                          <a:pt x="229590" y="1004608"/>
                        </a:moveTo>
                        <a:lnTo>
                          <a:pt x="334860" y="1004608"/>
                        </a:lnTo>
                        <a:lnTo>
                          <a:pt x="334860" y="899338"/>
                        </a:lnTo>
                        <a:lnTo>
                          <a:pt x="229590" y="899338"/>
                        </a:lnTo>
                        <a:close/>
                        <a:moveTo>
                          <a:pt x="229590" y="1116228"/>
                        </a:moveTo>
                        <a:lnTo>
                          <a:pt x="334860" y="1116228"/>
                        </a:lnTo>
                        <a:lnTo>
                          <a:pt x="334860" y="1010958"/>
                        </a:lnTo>
                        <a:lnTo>
                          <a:pt x="229590" y="1010958"/>
                        </a:lnTo>
                        <a:close/>
                        <a:moveTo>
                          <a:pt x="229590" y="1227861"/>
                        </a:moveTo>
                        <a:lnTo>
                          <a:pt x="334860" y="1227861"/>
                        </a:lnTo>
                        <a:lnTo>
                          <a:pt x="334860" y="1122578"/>
                        </a:lnTo>
                        <a:lnTo>
                          <a:pt x="229590" y="1122578"/>
                        </a:lnTo>
                        <a:close/>
                        <a:moveTo>
                          <a:pt x="229590" y="1339481"/>
                        </a:moveTo>
                        <a:lnTo>
                          <a:pt x="334860" y="1339481"/>
                        </a:lnTo>
                        <a:lnTo>
                          <a:pt x="334860" y="1234211"/>
                        </a:lnTo>
                        <a:lnTo>
                          <a:pt x="229590" y="1234211"/>
                        </a:lnTo>
                        <a:close/>
                        <a:moveTo>
                          <a:pt x="229590" y="1451102"/>
                        </a:moveTo>
                        <a:lnTo>
                          <a:pt x="334860" y="1451102"/>
                        </a:lnTo>
                        <a:lnTo>
                          <a:pt x="334860" y="1345831"/>
                        </a:lnTo>
                        <a:lnTo>
                          <a:pt x="229590" y="1345831"/>
                        </a:lnTo>
                        <a:close/>
                        <a:moveTo>
                          <a:pt x="229590" y="1562735"/>
                        </a:moveTo>
                        <a:lnTo>
                          <a:pt x="334860" y="1562735"/>
                        </a:lnTo>
                        <a:lnTo>
                          <a:pt x="334860" y="1457452"/>
                        </a:lnTo>
                        <a:lnTo>
                          <a:pt x="229590" y="1457452"/>
                        </a:lnTo>
                        <a:close/>
                        <a:moveTo>
                          <a:pt x="229590" y="1674355"/>
                        </a:moveTo>
                        <a:lnTo>
                          <a:pt x="334860" y="1674355"/>
                        </a:lnTo>
                        <a:lnTo>
                          <a:pt x="334860" y="1569085"/>
                        </a:lnTo>
                        <a:lnTo>
                          <a:pt x="229590" y="1569085"/>
                        </a:lnTo>
                        <a:close/>
                        <a:moveTo>
                          <a:pt x="229590" y="1785975"/>
                        </a:moveTo>
                        <a:lnTo>
                          <a:pt x="334860" y="1785975"/>
                        </a:lnTo>
                        <a:lnTo>
                          <a:pt x="334860" y="1680705"/>
                        </a:lnTo>
                        <a:lnTo>
                          <a:pt x="229590" y="1680705"/>
                        </a:lnTo>
                        <a:close/>
                        <a:moveTo>
                          <a:pt x="229590" y="1897596"/>
                        </a:moveTo>
                        <a:lnTo>
                          <a:pt x="334860" y="1897596"/>
                        </a:lnTo>
                        <a:lnTo>
                          <a:pt x="334860" y="1792325"/>
                        </a:lnTo>
                        <a:lnTo>
                          <a:pt x="229590" y="1792325"/>
                        </a:lnTo>
                        <a:close/>
                        <a:moveTo>
                          <a:pt x="229590" y="2009229"/>
                        </a:moveTo>
                        <a:lnTo>
                          <a:pt x="334860" y="2009229"/>
                        </a:lnTo>
                        <a:lnTo>
                          <a:pt x="334860" y="1903946"/>
                        </a:lnTo>
                        <a:lnTo>
                          <a:pt x="229590" y="1903946"/>
                        </a:lnTo>
                        <a:close/>
                        <a:moveTo>
                          <a:pt x="229590" y="2120849"/>
                        </a:moveTo>
                        <a:lnTo>
                          <a:pt x="334860" y="2120849"/>
                        </a:lnTo>
                        <a:lnTo>
                          <a:pt x="334860" y="2015579"/>
                        </a:lnTo>
                        <a:lnTo>
                          <a:pt x="229590" y="2015579"/>
                        </a:lnTo>
                        <a:close/>
                        <a:moveTo>
                          <a:pt x="229590" y="2232469"/>
                        </a:moveTo>
                        <a:lnTo>
                          <a:pt x="334860" y="2232469"/>
                        </a:lnTo>
                        <a:lnTo>
                          <a:pt x="334860" y="2127199"/>
                        </a:lnTo>
                        <a:lnTo>
                          <a:pt x="229590" y="2127199"/>
                        </a:lnTo>
                        <a:close/>
                        <a:moveTo>
                          <a:pt x="229590" y="2344089"/>
                        </a:moveTo>
                        <a:lnTo>
                          <a:pt x="334860" y="2344089"/>
                        </a:lnTo>
                        <a:lnTo>
                          <a:pt x="334860" y="2238819"/>
                        </a:lnTo>
                        <a:lnTo>
                          <a:pt x="229590" y="2238819"/>
                        </a:lnTo>
                        <a:close/>
                        <a:moveTo>
                          <a:pt x="117970" y="111620"/>
                        </a:moveTo>
                        <a:lnTo>
                          <a:pt x="223240" y="111620"/>
                        </a:lnTo>
                        <a:lnTo>
                          <a:pt x="223240" y="6350"/>
                        </a:lnTo>
                        <a:lnTo>
                          <a:pt x="117970" y="6350"/>
                        </a:lnTo>
                        <a:close/>
                        <a:moveTo>
                          <a:pt x="117970" y="223240"/>
                        </a:moveTo>
                        <a:lnTo>
                          <a:pt x="223240" y="223240"/>
                        </a:lnTo>
                        <a:lnTo>
                          <a:pt x="223240" y="117970"/>
                        </a:lnTo>
                        <a:lnTo>
                          <a:pt x="117970" y="117970"/>
                        </a:lnTo>
                        <a:close/>
                        <a:moveTo>
                          <a:pt x="117970" y="334873"/>
                        </a:moveTo>
                        <a:lnTo>
                          <a:pt x="223240" y="334873"/>
                        </a:lnTo>
                        <a:lnTo>
                          <a:pt x="223240" y="229590"/>
                        </a:lnTo>
                        <a:lnTo>
                          <a:pt x="117970" y="229590"/>
                        </a:lnTo>
                        <a:close/>
                        <a:moveTo>
                          <a:pt x="117970" y="446493"/>
                        </a:moveTo>
                        <a:lnTo>
                          <a:pt x="223240" y="446493"/>
                        </a:lnTo>
                        <a:lnTo>
                          <a:pt x="223240" y="341223"/>
                        </a:lnTo>
                        <a:lnTo>
                          <a:pt x="117970" y="341223"/>
                        </a:lnTo>
                        <a:close/>
                        <a:moveTo>
                          <a:pt x="117970" y="558114"/>
                        </a:moveTo>
                        <a:lnTo>
                          <a:pt x="223240" y="558114"/>
                        </a:lnTo>
                        <a:lnTo>
                          <a:pt x="223240" y="452843"/>
                        </a:lnTo>
                        <a:lnTo>
                          <a:pt x="117970" y="452843"/>
                        </a:lnTo>
                        <a:close/>
                        <a:moveTo>
                          <a:pt x="117970" y="669734"/>
                        </a:moveTo>
                        <a:lnTo>
                          <a:pt x="223240" y="669734"/>
                        </a:lnTo>
                        <a:lnTo>
                          <a:pt x="223240" y="564464"/>
                        </a:lnTo>
                        <a:lnTo>
                          <a:pt x="117970" y="564464"/>
                        </a:lnTo>
                        <a:close/>
                        <a:moveTo>
                          <a:pt x="117970" y="781367"/>
                        </a:moveTo>
                        <a:lnTo>
                          <a:pt x="223240" y="781367"/>
                        </a:lnTo>
                        <a:lnTo>
                          <a:pt x="223240" y="676084"/>
                        </a:lnTo>
                        <a:lnTo>
                          <a:pt x="117970" y="676084"/>
                        </a:lnTo>
                        <a:close/>
                        <a:moveTo>
                          <a:pt x="117970" y="892988"/>
                        </a:moveTo>
                        <a:lnTo>
                          <a:pt x="223240" y="892988"/>
                        </a:lnTo>
                        <a:lnTo>
                          <a:pt x="223240" y="787717"/>
                        </a:lnTo>
                        <a:lnTo>
                          <a:pt x="117970" y="787717"/>
                        </a:lnTo>
                        <a:close/>
                        <a:moveTo>
                          <a:pt x="117970" y="1004608"/>
                        </a:moveTo>
                        <a:lnTo>
                          <a:pt x="223240" y="1004608"/>
                        </a:lnTo>
                        <a:lnTo>
                          <a:pt x="223240" y="899338"/>
                        </a:lnTo>
                        <a:lnTo>
                          <a:pt x="117970" y="899338"/>
                        </a:lnTo>
                        <a:close/>
                        <a:moveTo>
                          <a:pt x="117970" y="1116228"/>
                        </a:moveTo>
                        <a:lnTo>
                          <a:pt x="223240" y="1116228"/>
                        </a:lnTo>
                        <a:lnTo>
                          <a:pt x="223240" y="1010958"/>
                        </a:lnTo>
                        <a:lnTo>
                          <a:pt x="117970" y="1010958"/>
                        </a:lnTo>
                        <a:close/>
                        <a:moveTo>
                          <a:pt x="117970" y="1227861"/>
                        </a:moveTo>
                        <a:lnTo>
                          <a:pt x="223240" y="1227861"/>
                        </a:lnTo>
                        <a:lnTo>
                          <a:pt x="223240" y="1122578"/>
                        </a:lnTo>
                        <a:lnTo>
                          <a:pt x="117970" y="1122578"/>
                        </a:lnTo>
                        <a:close/>
                        <a:moveTo>
                          <a:pt x="117970" y="1339481"/>
                        </a:moveTo>
                        <a:lnTo>
                          <a:pt x="223240" y="1339481"/>
                        </a:lnTo>
                        <a:lnTo>
                          <a:pt x="223240" y="1234211"/>
                        </a:lnTo>
                        <a:lnTo>
                          <a:pt x="117970" y="1234211"/>
                        </a:lnTo>
                        <a:close/>
                        <a:moveTo>
                          <a:pt x="117970" y="1451102"/>
                        </a:moveTo>
                        <a:lnTo>
                          <a:pt x="223240" y="1451102"/>
                        </a:lnTo>
                        <a:lnTo>
                          <a:pt x="223240" y="1345831"/>
                        </a:lnTo>
                        <a:lnTo>
                          <a:pt x="117970" y="1345831"/>
                        </a:lnTo>
                        <a:close/>
                        <a:moveTo>
                          <a:pt x="117970" y="1562735"/>
                        </a:moveTo>
                        <a:lnTo>
                          <a:pt x="223240" y="1562735"/>
                        </a:lnTo>
                        <a:lnTo>
                          <a:pt x="223240" y="1457452"/>
                        </a:lnTo>
                        <a:lnTo>
                          <a:pt x="117970" y="1457452"/>
                        </a:lnTo>
                        <a:close/>
                        <a:moveTo>
                          <a:pt x="117970" y="1674355"/>
                        </a:moveTo>
                        <a:lnTo>
                          <a:pt x="223240" y="1674355"/>
                        </a:lnTo>
                        <a:lnTo>
                          <a:pt x="223240" y="1569085"/>
                        </a:lnTo>
                        <a:lnTo>
                          <a:pt x="117970" y="1569085"/>
                        </a:lnTo>
                        <a:close/>
                        <a:moveTo>
                          <a:pt x="117970" y="1785975"/>
                        </a:moveTo>
                        <a:lnTo>
                          <a:pt x="223240" y="1785975"/>
                        </a:lnTo>
                        <a:lnTo>
                          <a:pt x="223240" y="1680705"/>
                        </a:lnTo>
                        <a:lnTo>
                          <a:pt x="117970" y="1680705"/>
                        </a:lnTo>
                        <a:close/>
                        <a:moveTo>
                          <a:pt x="117970" y="1897596"/>
                        </a:moveTo>
                        <a:lnTo>
                          <a:pt x="223240" y="1897596"/>
                        </a:lnTo>
                        <a:lnTo>
                          <a:pt x="223240" y="1792325"/>
                        </a:lnTo>
                        <a:lnTo>
                          <a:pt x="117970" y="1792325"/>
                        </a:lnTo>
                        <a:close/>
                        <a:moveTo>
                          <a:pt x="117970" y="2009229"/>
                        </a:moveTo>
                        <a:lnTo>
                          <a:pt x="223240" y="2009229"/>
                        </a:lnTo>
                        <a:lnTo>
                          <a:pt x="223240" y="1903946"/>
                        </a:lnTo>
                        <a:lnTo>
                          <a:pt x="117970" y="1903946"/>
                        </a:lnTo>
                        <a:close/>
                        <a:moveTo>
                          <a:pt x="117970" y="2120849"/>
                        </a:moveTo>
                        <a:lnTo>
                          <a:pt x="223240" y="2120849"/>
                        </a:lnTo>
                        <a:lnTo>
                          <a:pt x="223240" y="2015579"/>
                        </a:lnTo>
                        <a:lnTo>
                          <a:pt x="117970" y="2015579"/>
                        </a:lnTo>
                        <a:close/>
                        <a:moveTo>
                          <a:pt x="117970" y="2232469"/>
                        </a:moveTo>
                        <a:lnTo>
                          <a:pt x="223240" y="2232469"/>
                        </a:lnTo>
                        <a:lnTo>
                          <a:pt x="223240" y="2127199"/>
                        </a:lnTo>
                        <a:lnTo>
                          <a:pt x="117970" y="2127199"/>
                        </a:lnTo>
                        <a:close/>
                        <a:moveTo>
                          <a:pt x="117970" y="2344089"/>
                        </a:moveTo>
                        <a:lnTo>
                          <a:pt x="223240" y="2344089"/>
                        </a:lnTo>
                        <a:lnTo>
                          <a:pt x="223240" y="2238819"/>
                        </a:lnTo>
                        <a:lnTo>
                          <a:pt x="117970" y="2238819"/>
                        </a:lnTo>
                        <a:close/>
                        <a:moveTo>
                          <a:pt x="6350" y="111620"/>
                        </a:moveTo>
                        <a:lnTo>
                          <a:pt x="111620" y="111620"/>
                        </a:lnTo>
                        <a:lnTo>
                          <a:pt x="111620" y="6350"/>
                        </a:lnTo>
                        <a:lnTo>
                          <a:pt x="6350" y="6350"/>
                        </a:lnTo>
                        <a:close/>
                        <a:moveTo>
                          <a:pt x="6350" y="223240"/>
                        </a:moveTo>
                        <a:lnTo>
                          <a:pt x="111620" y="223240"/>
                        </a:lnTo>
                        <a:lnTo>
                          <a:pt x="111620" y="117970"/>
                        </a:lnTo>
                        <a:lnTo>
                          <a:pt x="6350" y="117970"/>
                        </a:lnTo>
                        <a:close/>
                        <a:moveTo>
                          <a:pt x="6350" y="334873"/>
                        </a:moveTo>
                        <a:lnTo>
                          <a:pt x="111620" y="334873"/>
                        </a:lnTo>
                        <a:lnTo>
                          <a:pt x="111620" y="229590"/>
                        </a:lnTo>
                        <a:lnTo>
                          <a:pt x="6350" y="229590"/>
                        </a:lnTo>
                        <a:close/>
                        <a:moveTo>
                          <a:pt x="6350" y="446493"/>
                        </a:moveTo>
                        <a:lnTo>
                          <a:pt x="111620" y="446493"/>
                        </a:lnTo>
                        <a:lnTo>
                          <a:pt x="111620" y="341223"/>
                        </a:lnTo>
                        <a:lnTo>
                          <a:pt x="6350" y="341223"/>
                        </a:lnTo>
                        <a:close/>
                        <a:moveTo>
                          <a:pt x="6350" y="558114"/>
                        </a:moveTo>
                        <a:lnTo>
                          <a:pt x="111620" y="558114"/>
                        </a:lnTo>
                        <a:lnTo>
                          <a:pt x="111620" y="452843"/>
                        </a:lnTo>
                        <a:lnTo>
                          <a:pt x="6350" y="452843"/>
                        </a:lnTo>
                        <a:close/>
                        <a:moveTo>
                          <a:pt x="6350" y="669734"/>
                        </a:moveTo>
                        <a:lnTo>
                          <a:pt x="111620" y="669734"/>
                        </a:lnTo>
                        <a:lnTo>
                          <a:pt x="111620" y="564464"/>
                        </a:lnTo>
                        <a:lnTo>
                          <a:pt x="6350" y="564464"/>
                        </a:lnTo>
                        <a:close/>
                        <a:moveTo>
                          <a:pt x="6350" y="781367"/>
                        </a:moveTo>
                        <a:lnTo>
                          <a:pt x="111620" y="781367"/>
                        </a:lnTo>
                        <a:lnTo>
                          <a:pt x="111620" y="676084"/>
                        </a:lnTo>
                        <a:lnTo>
                          <a:pt x="6350" y="676084"/>
                        </a:lnTo>
                        <a:close/>
                        <a:moveTo>
                          <a:pt x="6350" y="892988"/>
                        </a:moveTo>
                        <a:lnTo>
                          <a:pt x="111620" y="892988"/>
                        </a:lnTo>
                        <a:lnTo>
                          <a:pt x="111620" y="787717"/>
                        </a:lnTo>
                        <a:lnTo>
                          <a:pt x="6350" y="787717"/>
                        </a:lnTo>
                        <a:close/>
                        <a:moveTo>
                          <a:pt x="6350" y="1004608"/>
                        </a:moveTo>
                        <a:lnTo>
                          <a:pt x="111620" y="1004608"/>
                        </a:lnTo>
                        <a:lnTo>
                          <a:pt x="111620" y="899338"/>
                        </a:lnTo>
                        <a:lnTo>
                          <a:pt x="6350" y="899338"/>
                        </a:lnTo>
                        <a:close/>
                        <a:moveTo>
                          <a:pt x="6350" y="1116228"/>
                        </a:moveTo>
                        <a:lnTo>
                          <a:pt x="111620" y="1116228"/>
                        </a:lnTo>
                        <a:lnTo>
                          <a:pt x="111620" y="1010958"/>
                        </a:lnTo>
                        <a:lnTo>
                          <a:pt x="6350" y="1010958"/>
                        </a:lnTo>
                        <a:close/>
                        <a:moveTo>
                          <a:pt x="6350" y="1227861"/>
                        </a:moveTo>
                        <a:lnTo>
                          <a:pt x="111620" y="1227861"/>
                        </a:lnTo>
                        <a:lnTo>
                          <a:pt x="111620" y="1122578"/>
                        </a:lnTo>
                        <a:lnTo>
                          <a:pt x="6350" y="1122578"/>
                        </a:lnTo>
                        <a:close/>
                        <a:moveTo>
                          <a:pt x="6350" y="1339481"/>
                        </a:moveTo>
                        <a:lnTo>
                          <a:pt x="111620" y="1339481"/>
                        </a:lnTo>
                        <a:lnTo>
                          <a:pt x="111620" y="1234211"/>
                        </a:lnTo>
                        <a:lnTo>
                          <a:pt x="6350" y="1234211"/>
                        </a:lnTo>
                        <a:close/>
                        <a:moveTo>
                          <a:pt x="6350" y="1451102"/>
                        </a:moveTo>
                        <a:lnTo>
                          <a:pt x="111620" y="1451102"/>
                        </a:lnTo>
                        <a:lnTo>
                          <a:pt x="111620" y="1345831"/>
                        </a:lnTo>
                        <a:lnTo>
                          <a:pt x="6350" y="1345831"/>
                        </a:lnTo>
                        <a:close/>
                        <a:moveTo>
                          <a:pt x="6350" y="1562735"/>
                        </a:moveTo>
                        <a:lnTo>
                          <a:pt x="111620" y="1562735"/>
                        </a:lnTo>
                        <a:lnTo>
                          <a:pt x="111620" y="1457452"/>
                        </a:lnTo>
                        <a:lnTo>
                          <a:pt x="6350" y="1457452"/>
                        </a:lnTo>
                        <a:close/>
                        <a:moveTo>
                          <a:pt x="6350" y="1674355"/>
                        </a:moveTo>
                        <a:lnTo>
                          <a:pt x="111620" y="1674355"/>
                        </a:lnTo>
                        <a:lnTo>
                          <a:pt x="111620" y="1569085"/>
                        </a:lnTo>
                        <a:lnTo>
                          <a:pt x="6350" y="1569085"/>
                        </a:lnTo>
                        <a:close/>
                        <a:moveTo>
                          <a:pt x="6350" y="1785975"/>
                        </a:moveTo>
                        <a:lnTo>
                          <a:pt x="111620" y="1785975"/>
                        </a:lnTo>
                        <a:lnTo>
                          <a:pt x="111620" y="1680705"/>
                        </a:lnTo>
                        <a:lnTo>
                          <a:pt x="6350" y="1680705"/>
                        </a:lnTo>
                        <a:close/>
                        <a:moveTo>
                          <a:pt x="6350" y="1897596"/>
                        </a:moveTo>
                        <a:lnTo>
                          <a:pt x="111620" y="1897596"/>
                        </a:lnTo>
                        <a:lnTo>
                          <a:pt x="111620" y="1792325"/>
                        </a:lnTo>
                        <a:lnTo>
                          <a:pt x="6350" y="1792325"/>
                        </a:lnTo>
                        <a:close/>
                        <a:moveTo>
                          <a:pt x="6350" y="2009229"/>
                        </a:moveTo>
                        <a:lnTo>
                          <a:pt x="111620" y="2009229"/>
                        </a:lnTo>
                        <a:lnTo>
                          <a:pt x="111620" y="1903946"/>
                        </a:lnTo>
                        <a:lnTo>
                          <a:pt x="6350" y="1903946"/>
                        </a:lnTo>
                        <a:close/>
                        <a:moveTo>
                          <a:pt x="6350" y="2120849"/>
                        </a:moveTo>
                        <a:lnTo>
                          <a:pt x="111620" y="2120849"/>
                        </a:lnTo>
                        <a:lnTo>
                          <a:pt x="111620" y="2015579"/>
                        </a:lnTo>
                        <a:lnTo>
                          <a:pt x="6350" y="2015579"/>
                        </a:lnTo>
                        <a:close/>
                        <a:moveTo>
                          <a:pt x="6350" y="2232469"/>
                        </a:moveTo>
                        <a:lnTo>
                          <a:pt x="111620" y="2232469"/>
                        </a:lnTo>
                        <a:lnTo>
                          <a:pt x="111620" y="2127199"/>
                        </a:lnTo>
                        <a:lnTo>
                          <a:pt x="6350" y="2127199"/>
                        </a:lnTo>
                        <a:close/>
                        <a:moveTo>
                          <a:pt x="6350" y="2344089"/>
                        </a:moveTo>
                        <a:lnTo>
                          <a:pt x="111620" y="2344089"/>
                        </a:lnTo>
                        <a:lnTo>
                          <a:pt x="111620" y="2238819"/>
                        </a:lnTo>
                        <a:lnTo>
                          <a:pt x="6350" y="2238819"/>
                        </a:lnTo>
                        <a:close/>
                        <a:moveTo>
                          <a:pt x="0" y="2347270"/>
                        </a:moveTo>
                        <a:lnTo>
                          <a:pt x="0" y="3168"/>
                        </a:lnTo>
                        <a:lnTo>
                          <a:pt x="3168" y="3168"/>
                        </a:lnTo>
                        <a:lnTo>
                          <a:pt x="3168" y="0"/>
                        </a:lnTo>
                        <a:lnTo>
                          <a:pt x="2347270" y="0"/>
                        </a:lnTo>
                        <a:lnTo>
                          <a:pt x="2347270" y="3168"/>
                        </a:lnTo>
                        <a:lnTo>
                          <a:pt x="2350439" y="3168"/>
                        </a:lnTo>
                        <a:lnTo>
                          <a:pt x="2350439" y="2347270"/>
                        </a:lnTo>
                        <a:lnTo>
                          <a:pt x="2347270" y="2347270"/>
                        </a:lnTo>
                        <a:lnTo>
                          <a:pt x="2347270" y="2350439"/>
                        </a:lnTo>
                        <a:lnTo>
                          <a:pt x="3168" y="2350439"/>
                        </a:lnTo>
                        <a:lnTo>
                          <a:pt x="3168" y="2347270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chemeClr val="bg1">
                          <a:alpha val="30000"/>
                        </a:schemeClr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  <a:ln w="127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>
                    <a:no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endParaRPr>
                  </a:p>
                </p:txBody>
              </p:sp>
              <p:grpSp>
                <p:nvGrpSpPr>
                  <p:cNvPr id="147" name="组合 146">
                    <a:extLst>
                      <a:ext uri="{FF2B5EF4-FFF2-40B4-BE49-F238E27FC236}">
                        <a16:creationId xmlns:a16="http://schemas.microsoft.com/office/drawing/2014/main" id="{6E79B05F-B2A9-48A6-AF18-B2C6FC78D652}"/>
                      </a:ext>
                    </a:extLst>
                  </p:cNvPr>
                  <p:cNvGrpSpPr/>
                  <p:nvPr/>
                </p:nvGrpSpPr>
                <p:grpSpPr>
                  <a:xfrm>
                    <a:off x="4211614" y="1399174"/>
                    <a:ext cx="2351878" cy="2350438"/>
                    <a:chOff x="4211614" y="1399174"/>
                    <a:chExt cx="2351878" cy="2350438"/>
                  </a:xfrm>
                  <a:gradFill>
                    <a:gsLst>
                      <a:gs pos="100000">
                        <a:schemeClr val="bg1"/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</p:grpSpPr>
                <p:sp>
                  <p:nvSpPr>
                    <p:cNvPr id="148" name="半闭框 147">
                      <a:extLst>
                        <a:ext uri="{FF2B5EF4-FFF2-40B4-BE49-F238E27FC236}">
                          <a16:creationId xmlns:a16="http://schemas.microsoft.com/office/drawing/2014/main" id="{1B7EB017-052A-4DD1-A201-59553F614FDF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6362090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49" name="半闭框 148">
                      <a:extLst>
                        <a:ext uri="{FF2B5EF4-FFF2-40B4-BE49-F238E27FC236}">
                          <a16:creationId xmlns:a16="http://schemas.microsoft.com/office/drawing/2014/main" id="{FEBA5E85-ED1D-498D-AF6B-95EEE963071C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211614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50" name="半闭框 149">
                      <a:extLst>
                        <a:ext uri="{FF2B5EF4-FFF2-40B4-BE49-F238E27FC236}">
                          <a16:creationId xmlns:a16="http://schemas.microsoft.com/office/drawing/2014/main" id="{1D913265-46DC-4AC2-8F13-525B9DAC8B90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6363529" y="1399174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</p:grpSp>
            </p:grpSp>
          </p:grpSp>
          <p:sp>
            <p:nvSpPr>
              <p:cNvPr id="138" name="任意多边形: 形状 137">
                <a:extLst>
                  <a:ext uri="{FF2B5EF4-FFF2-40B4-BE49-F238E27FC236}">
                    <a16:creationId xmlns:a16="http://schemas.microsoft.com/office/drawing/2014/main" id="{B46DE830-B424-4A8F-8157-74869671C821}"/>
                  </a:ext>
                </a:extLst>
              </p:cNvPr>
              <p:cNvSpPr/>
              <p:nvPr/>
            </p:nvSpPr>
            <p:spPr>
              <a:xfrm flipV="1">
                <a:off x="3213119" y="7735596"/>
                <a:ext cx="12830917" cy="497239"/>
              </a:xfrm>
              <a:custGeom>
                <a:avLst/>
                <a:gdLst>
                  <a:gd name="connsiteX0" fmla="*/ 0 w 6426200"/>
                  <a:gd name="connsiteY0" fmla="*/ 0 h 299720"/>
                  <a:gd name="connsiteX1" fmla="*/ 299720 w 6426200"/>
                  <a:gd name="connsiteY1" fmla="*/ 299720 h 299720"/>
                  <a:gd name="connsiteX2" fmla="*/ 6426200 w 6426200"/>
                  <a:gd name="connsiteY2" fmla="*/ 299720 h 299720"/>
                  <a:gd name="connsiteX0" fmla="*/ 0 w 8011065"/>
                  <a:gd name="connsiteY0" fmla="*/ 0 h 299720"/>
                  <a:gd name="connsiteX1" fmla="*/ 299720 w 8011065"/>
                  <a:gd name="connsiteY1" fmla="*/ 299720 h 299720"/>
                  <a:gd name="connsiteX2" fmla="*/ 8011065 w 8011065"/>
                  <a:gd name="connsiteY2" fmla="*/ 299720 h 29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11065" h="299720">
                    <a:moveTo>
                      <a:pt x="0" y="0"/>
                    </a:moveTo>
                    <a:lnTo>
                      <a:pt x="299720" y="299720"/>
                    </a:lnTo>
                    <a:lnTo>
                      <a:pt x="8011065" y="299720"/>
                    </a:lnTo>
                  </a:path>
                </a:pathLst>
              </a:custGeom>
              <a:noFill/>
              <a:ln w="952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grpSp>
            <p:nvGrpSpPr>
              <p:cNvPr id="139" name="组合 138">
                <a:extLst>
                  <a:ext uri="{FF2B5EF4-FFF2-40B4-BE49-F238E27FC236}">
                    <a16:creationId xmlns:a16="http://schemas.microsoft.com/office/drawing/2014/main" id="{8A9D48A5-0C35-4F7C-80B8-0D6030AD2B58}"/>
                  </a:ext>
                </a:extLst>
              </p:cNvPr>
              <p:cNvGrpSpPr/>
              <p:nvPr/>
            </p:nvGrpSpPr>
            <p:grpSpPr>
              <a:xfrm>
                <a:off x="3116636" y="7878192"/>
                <a:ext cx="204088" cy="204088"/>
                <a:chOff x="4546600" y="6080799"/>
                <a:chExt cx="424562" cy="424562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42" name="椭圆 141">
                  <a:extLst>
                    <a:ext uri="{FF2B5EF4-FFF2-40B4-BE49-F238E27FC236}">
                      <a16:creationId xmlns:a16="http://schemas.microsoft.com/office/drawing/2014/main" id="{BDBC6244-D721-4025-B6DB-CCA2DC2CD9A4}"/>
                    </a:ext>
                  </a:extLst>
                </p:cNvPr>
                <p:cNvSpPr/>
                <p:nvPr/>
              </p:nvSpPr>
              <p:spPr>
                <a:xfrm>
                  <a:off x="4546600" y="6080799"/>
                  <a:ext cx="424562" cy="424562"/>
                </a:xfrm>
                <a:prstGeom prst="ellipse">
                  <a:avLst/>
                </a:prstGeom>
                <a:solidFill>
                  <a:schemeClr val="bg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43" name="椭圆 142">
                  <a:extLst>
                    <a:ext uri="{FF2B5EF4-FFF2-40B4-BE49-F238E27FC236}">
                      <a16:creationId xmlns:a16="http://schemas.microsoft.com/office/drawing/2014/main" id="{66026267-17DA-4CCB-9CE6-3969582548D2}"/>
                    </a:ext>
                  </a:extLst>
                </p:cNvPr>
                <p:cNvSpPr/>
                <p:nvPr/>
              </p:nvSpPr>
              <p:spPr>
                <a:xfrm>
                  <a:off x="4663187" y="6197386"/>
                  <a:ext cx="191388" cy="191388"/>
                </a:xfrm>
                <a:prstGeom prst="ellipse">
                  <a:avLst/>
                </a:prstGeom>
                <a:solidFill>
                  <a:schemeClr val="bg1">
                    <a:alpha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sp>
            <p:nvSpPr>
              <p:cNvPr id="140" name="矩形 139">
                <a:extLst>
                  <a:ext uri="{FF2B5EF4-FFF2-40B4-BE49-F238E27FC236}">
                    <a16:creationId xmlns:a16="http://schemas.microsoft.com/office/drawing/2014/main" id="{F0E5D145-1D83-4518-8A83-1AFF3ABCF2F4}"/>
                  </a:ext>
                </a:extLst>
              </p:cNvPr>
              <p:cNvSpPr/>
              <p:nvPr/>
            </p:nvSpPr>
            <p:spPr>
              <a:xfrm>
                <a:off x="2537455" y="8189642"/>
                <a:ext cx="1006968" cy="1218575"/>
              </a:xfrm>
              <a:prstGeom prst="rect">
                <a:avLst/>
              </a:prstGeom>
              <a:scene3d>
                <a:camera prst="isometricRightUp"/>
                <a:lightRig rig="threePt" dir="t"/>
              </a:scene3d>
            </p:spPr>
            <p:txBody>
              <a:bodyPr wrap="none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03</a:t>
                </a:r>
                <a:endPara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41" name="Freeform 24">
                <a:extLst>
                  <a:ext uri="{FF2B5EF4-FFF2-40B4-BE49-F238E27FC236}">
                    <a16:creationId xmlns:a16="http://schemas.microsoft.com/office/drawing/2014/main" id="{2241121E-BE0B-4E71-915A-CC7A02323E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0411" y="7663867"/>
                <a:ext cx="1066893" cy="803108"/>
              </a:xfrm>
              <a:custGeom>
                <a:avLst/>
                <a:gdLst>
                  <a:gd name="connsiteX0" fmla="*/ 11393 w 607614"/>
                  <a:gd name="connsiteY0" fmla="*/ 144136 h 457385"/>
                  <a:gd name="connsiteX1" fmla="*/ 110130 w 607614"/>
                  <a:gd name="connsiteY1" fmla="*/ 158547 h 457385"/>
                  <a:gd name="connsiteX2" fmla="*/ 299250 w 607614"/>
                  <a:gd name="connsiteY2" fmla="*/ 348165 h 457385"/>
                  <a:gd name="connsiteX3" fmla="*/ 303807 w 607614"/>
                  <a:gd name="connsiteY3" fmla="*/ 377745 h 457385"/>
                  <a:gd name="connsiteX4" fmla="*/ 308364 w 607614"/>
                  <a:gd name="connsiteY4" fmla="*/ 348165 h 457385"/>
                  <a:gd name="connsiteX5" fmla="*/ 497484 w 607614"/>
                  <a:gd name="connsiteY5" fmla="*/ 158547 h 457385"/>
                  <a:gd name="connsiteX6" fmla="*/ 596221 w 607614"/>
                  <a:gd name="connsiteY6" fmla="*/ 144136 h 457385"/>
                  <a:gd name="connsiteX7" fmla="*/ 604576 w 607614"/>
                  <a:gd name="connsiteY7" fmla="*/ 147170 h 457385"/>
                  <a:gd name="connsiteX8" fmla="*/ 607614 w 607614"/>
                  <a:gd name="connsiteY8" fmla="*/ 155513 h 457385"/>
                  <a:gd name="connsiteX9" fmla="*/ 593183 w 607614"/>
                  <a:gd name="connsiteY9" fmla="*/ 254114 h 457385"/>
                  <a:gd name="connsiteX10" fmla="*/ 403304 w 607614"/>
                  <a:gd name="connsiteY10" fmla="*/ 443732 h 457385"/>
                  <a:gd name="connsiteX11" fmla="*/ 305326 w 607614"/>
                  <a:gd name="connsiteY11" fmla="*/ 457385 h 457385"/>
                  <a:gd name="connsiteX12" fmla="*/ 303807 w 607614"/>
                  <a:gd name="connsiteY12" fmla="*/ 457385 h 457385"/>
                  <a:gd name="connsiteX13" fmla="*/ 302288 w 607614"/>
                  <a:gd name="connsiteY13" fmla="*/ 457385 h 457385"/>
                  <a:gd name="connsiteX14" fmla="*/ 204310 w 607614"/>
                  <a:gd name="connsiteY14" fmla="*/ 442974 h 457385"/>
                  <a:gd name="connsiteX15" fmla="*/ 14431 w 607614"/>
                  <a:gd name="connsiteY15" fmla="*/ 254114 h 457385"/>
                  <a:gd name="connsiteX16" fmla="*/ 0 w 607614"/>
                  <a:gd name="connsiteY16" fmla="*/ 155513 h 457385"/>
                  <a:gd name="connsiteX17" fmla="*/ 3038 w 607614"/>
                  <a:gd name="connsiteY17" fmla="*/ 147170 h 457385"/>
                  <a:gd name="connsiteX18" fmla="*/ 11393 w 607614"/>
                  <a:gd name="connsiteY18" fmla="*/ 144136 h 457385"/>
                  <a:gd name="connsiteX19" fmla="*/ 522582 w 607614"/>
                  <a:gd name="connsiteY19" fmla="*/ 63722 h 457385"/>
                  <a:gd name="connsiteX20" fmla="*/ 528662 w 607614"/>
                  <a:gd name="connsiteY20" fmla="*/ 133478 h 457385"/>
                  <a:gd name="connsiteX21" fmla="*/ 494463 w 607614"/>
                  <a:gd name="connsiteY21" fmla="*/ 138785 h 457385"/>
                  <a:gd name="connsiteX22" fmla="*/ 423786 w 607614"/>
                  <a:gd name="connsiteY22" fmla="*/ 162290 h 457385"/>
                  <a:gd name="connsiteX23" fmla="*/ 407066 w 607614"/>
                  <a:gd name="connsiteY23" fmla="*/ 117555 h 457385"/>
                  <a:gd name="connsiteX24" fmla="*/ 416186 w 607614"/>
                  <a:gd name="connsiteY24" fmla="*/ 113006 h 457385"/>
                  <a:gd name="connsiteX25" fmla="*/ 84299 w 607614"/>
                  <a:gd name="connsiteY25" fmla="*/ 63722 h 457385"/>
                  <a:gd name="connsiteX26" fmla="*/ 191430 w 607614"/>
                  <a:gd name="connsiteY26" fmla="*/ 113764 h 457385"/>
                  <a:gd name="connsiteX27" fmla="*/ 200548 w 607614"/>
                  <a:gd name="connsiteY27" fmla="*/ 117555 h 457385"/>
                  <a:gd name="connsiteX28" fmla="*/ 183832 w 607614"/>
                  <a:gd name="connsiteY28" fmla="*/ 162290 h 457385"/>
                  <a:gd name="connsiteX29" fmla="*/ 112412 w 607614"/>
                  <a:gd name="connsiteY29" fmla="*/ 138785 h 457385"/>
                  <a:gd name="connsiteX30" fmla="*/ 78221 w 607614"/>
                  <a:gd name="connsiteY30" fmla="*/ 133478 h 457385"/>
                  <a:gd name="connsiteX31" fmla="*/ 303822 w 607614"/>
                  <a:gd name="connsiteY31" fmla="*/ 0 h 457385"/>
                  <a:gd name="connsiteX32" fmla="*/ 371423 w 607614"/>
                  <a:gd name="connsiteY32" fmla="*/ 96347 h 457385"/>
                  <a:gd name="connsiteX33" fmla="*/ 405604 w 607614"/>
                  <a:gd name="connsiteY33" fmla="*/ 172970 h 457385"/>
                  <a:gd name="connsiteX34" fmla="*/ 303822 w 607614"/>
                  <a:gd name="connsiteY34" fmla="*/ 291318 h 457385"/>
                  <a:gd name="connsiteX35" fmla="*/ 201279 w 607614"/>
                  <a:gd name="connsiteY35" fmla="*/ 172970 h 457385"/>
                  <a:gd name="connsiteX36" fmla="*/ 236220 w 607614"/>
                  <a:gd name="connsiteY36" fmla="*/ 96347 h 45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7614" h="457385">
                    <a:moveTo>
                      <a:pt x="11393" y="144136"/>
                    </a:moveTo>
                    <a:lnTo>
                      <a:pt x="110130" y="158547"/>
                    </a:lnTo>
                    <a:cubicBezTo>
                      <a:pt x="201272" y="172199"/>
                      <a:pt x="286338" y="257148"/>
                      <a:pt x="299250" y="348165"/>
                    </a:cubicBezTo>
                    <a:lnTo>
                      <a:pt x="303807" y="377745"/>
                    </a:lnTo>
                    <a:lnTo>
                      <a:pt x="308364" y="348165"/>
                    </a:lnTo>
                    <a:cubicBezTo>
                      <a:pt x="321276" y="257148"/>
                      <a:pt x="406342" y="172199"/>
                      <a:pt x="497484" y="158547"/>
                    </a:cubicBezTo>
                    <a:lnTo>
                      <a:pt x="596221" y="144136"/>
                    </a:lnTo>
                    <a:cubicBezTo>
                      <a:pt x="599260" y="144136"/>
                      <a:pt x="602298" y="144894"/>
                      <a:pt x="604576" y="147170"/>
                    </a:cubicBezTo>
                    <a:cubicBezTo>
                      <a:pt x="606855" y="149445"/>
                      <a:pt x="607614" y="152479"/>
                      <a:pt x="607614" y="155513"/>
                    </a:cubicBezTo>
                    <a:lnTo>
                      <a:pt x="593183" y="254114"/>
                    </a:lnTo>
                    <a:cubicBezTo>
                      <a:pt x="579512" y="345131"/>
                      <a:pt x="494446" y="430080"/>
                      <a:pt x="403304" y="443732"/>
                    </a:cubicBezTo>
                    <a:lnTo>
                      <a:pt x="305326" y="457385"/>
                    </a:lnTo>
                    <a:cubicBezTo>
                      <a:pt x="304567" y="457385"/>
                      <a:pt x="304567" y="457385"/>
                      <a:pt x="303807" y="457385"/>
                    </a:cubicBezTo>
                    <a:cubicBezTo>
                      <a:pt x="303048" y="457385"/>
                      <a:pt x="303048" y="457385"/>
                      <a:pt x="302288" y="457385"/>
                    </a:cubicBezTo>
                    <a:lnTo>
                      <a:pt x="204310" y="442974"/>
                    </a:lnTo>
                    <a:cubicBezTo>
                      <a:pt x="113168" y="430080"/>
                      <a:pt x="27342" y="345131"/>
                      <a:pt x="14431" y="254114"/>
                    </a:cubicBezTo>
                    <a:lnTo>
                      <a:pt x="0" y="155513"/>
                    </a:lnTo>
                    <a:cubicBezTo>
                      <a:pt x="0" y="152479"/>
                      <a:pt x="759" y="149445"/>
                      <a:pt x="3038" y="147170"/>
                    </a:cubicBezTo>
                    <a:cubicBezTo>
                      <a:pt x="5316" y="144894"/>
                      <a:pt x="8354" y="144136"/>
                      <a:pt x="11393" y="144136"/>
                    </a:cubicBezTo>
                    <a:close/>
                    <a:moveTo>
                      <a:pt x="522582" y="63722"/>
                    </a:moveTo>
                    <a:lnTo>
                      <a:pt x="528662" y="133478"/>
                    </a:lnTo>
                    <a:lnTo>
                      <a:pt x="494463" y="138785"/>
                    </a:lnTo>
                    <a:cubicBezTo>
                      <a:pt x="470144" y="141818"/>
                      <a:pt x="446585" y="150159"/>
                      <a:pt x="423786" y="162290"/>
                    </a:cubicBezTo>
                    <a:cubicBezTo>
                      <a:pt x="419986" y="146367"/>
                      <a:pt x="413906" y="131203"/>
                      <a:pt x="407066" y="117555"/>
                    </a:cubicBezTo>
                    <a:cubicBezTo>
                      <a:pt x="410106" y="116039"/>
                      <a:pt x="413146" y="114522"/>
                      <a:pt x="416186" y="113006"/>
                    </a:cubicBezTo>
                    <a:close/>
                    <a:moveTo>
                      <a:pt x="84299" y="63722"/>
                    </a:moveTo>
                    <a:lnTo>
                      <a:pt x="191430" y="113764"/>
                    </a:lnTo>
                    <a:cubicBezTo>
                      <a:pt x="194469" y="114522"/>
                      <a:pt x="197509" y="116039"/>
                      <a:pt x="200548" y="117555"/>
                    </a:cubicBezTo>
                    <a:cubicBezTo>
                      <a:pt x="193710" y="131203"/>
                      <a:pt x="187631" y="146367"/>
                      <a:pt x="183832" y="162290"/>
                    </a:cubicBezTo>
                    <a:cubicBezTo>
                      <a:pt x="161038" y="150159"/>
                      <a:pt x="136725" y="141818"/>
                      <a:pt x="112412" y="138785"/>
                    </a:cubicBezTo>
                    <a:lnTo>
                      <a:pt x="78221" y="133478"/>
                    </a:lnTo>
                    <a:close/>
                    <a:moveTo>
                      <a:pt x="303822" y="0"/>
                    </a:moveTo>
                    <a:lnTo>
                      <a:pt x="371423" y="96347"/>
                    </a:lnTo>
                    <a:cubicBezTo>
                      <a:pt x="387375" y="118348"/>
                      <a:pt x="398768" y="144142"/>
                      <a:pt x="405604" y="172970"/>
                    </a:cubicBezTo>
                    <a:cubicBezTo>
                      <a:pt x="361549" y="201040"/>
                      <a:pt x="324330" y="243524"/>
                      <a:pt x="303822" y="291318"/>
                    </a:cubicBezTo>
                    <a:cubicBezTo>
                      <a:pt x="283313" y="243524"/>
                      <a:pt x="246094" y="201040"/>
                      <a:pt x="201279" y="172970"/>
                    </a:cubicBezTo>
                    <a:cubicBezTo>
                      <a:pt x="208115" y="144142"/>
                      <a:pt x="220269" y="117589"/>
                      <a:pt x="236220" y="9634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89000">
                    <a:schemeClr val="bg1">
                      <a:alpha val="0"/>
                    </a:schemeClr>
                  </a:gs>
                </a:gsLst>
                <a:lin ang="18900000" scaled="1"/>
              </a:gradFill>
              <a:ln w="0">
                <a:noFill/>
                <a:prstDash val="solid"/>
                <a:round/>
                <a:headEnd/>
                <a:tailEnd/>
              </a:ln>
              <a:scene3d>
                <a:camera prst="isometricTopUp"/>
                <a:lightRig rig="threePt" dir="t"/>
              </a:scene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DCB098FB-4C32-4663-AF48-DB9CD18BD9C4}"/>
              </a:ext>
            </a:extLst>
          </p:cNvPr>
          <p:cNvGrpSpPr/>
          <p:nvPr/>
        </p:nvGrpSpPr>
        <p:grpSpPr>
          <a:xfrm>
            <a:off x="1591997" y="4594107"/>
            <a:ext cx="9008005" cy="985917"/>
            <a:chOff x="1591997" y="4594107"/>
            <a:chExt cx="9008005" cy="985917"/>
          </a:xfrm>
        </p:grpSpPr>
        <p:sp>
          <p:nvSpPr>
            <p:cNvPr id="104" name="文本框 103">
              <a:extLst>
                <a:ext uri="{FF2B5EF4-FFF2-40B4-BE49-F238E27FC236}">
                  <a16:creationId xmlns:a16="http://schemas.microsoft.com/office/drawing/2014/main" id="{52592D13-5FEF-4E7A-ACA0-D48D34836059}"/>
                </a:ext>
              </a:extLst>
            </p:cNvPr>
            <p:cNvSpPr txBox="1">
              <a:spLocks/>
            </p:cNvSpPr>
            <p:nvPr/>
          </p:nvSpPr>
          <p:spPr>
            <a:xfrm>
              <a:off x="2948436" y="4862541"/>
              <a:ext cx="7649622" cy="523220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“高处丛生的灌木,落下参差的斑驳的黑影，峭楞楞如鬼一般;弯弯的杨柳的稀疏的倩影，却又像是画在荷叶上”写月影，灌木的黑影可爱；</a:t>
              </a: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grpSp>
          <p:nvGrpSpPr>
            <p:cNvPr id="151" name="Group 7">
              <a:extLst>
                <a:ext uri="{FF2B5EF4-FFF2-40B4-BE49-F238E27FC236}">
                  <a16:creationId xmlns:a16="http://schemas.microsoft.com/office/drawing/2014/main" id="{D9255D90-279E-4EDC-BF94-C483C0B0BA7D}"/>
                </a:ext>
              </a:extLst>
            </p:cNvPr>
            <p:cNvGrpSpPr/>
            <p:nvPr/>
          </p:nvGrpSpPr>
          <p:grpSpPr>
            <a:xfrm>
              <a:off x="1591997" y="4594107"/>
              <a:ext cx="9008005" cy="985917"/>
              <a:chOff x="1429878" y="7112025"/>
              <a:chExt cx="14614158" cy="2296192"/>
            </a:xfrm>
          </p:grpSpPr>
          <p:grpSp>
            <p:nvGrpSpPr>
              <p:cNvPr id="152" name="组合 151">
                <a:extLst>
                  <a:ext uri="{FF2B5EF4-FFF2-40B4-BE49-F238E27FC236}">
                    <a16:creationId xmlns:a16="http://schemas.microsoft.com/office/drawing/2014/main" id="{A444ECE6-A4AF-41D2-AC7D-0E73DED1D160}"/>
                  </a:ext>
                </a:extLst>
              </p:cNvPr>
              <p:cNvGrpSpPr/>
              <p:nvPr/>
            </p:nvGrpSpPr>
            <p:grpSpPr>
              <a:xfrm>
                <a:off x="1429878" y="7112025"/>
                <a:ext cx="1907962" cy="1906794"/>
                <a:chOff x="3284288" y="3867289"/>
                <a:chExt cx="2351878" cy="2350439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59" name="矩形 158">
                  <a:extLst>
                    <a:ext uri="{FF2B5EF4-FFF2-40B4-BE49-F238E27FC236}">
                      <a16:creationId xmlns:a16="http://schemas.microsoft.com/office/drawing/2014/main" id="{0B814CB1-43FD-43BD-B0C9-4293B7C367CA}"/>
                    </a:ext>
                  </a:extLst>
                </p:cNvPr>
                <p:cNvSpPr/>
                <p:nvPr/>
              </p:nvSpPr>
              <p:spPr>
                <a:xfrm>
                  <a:off x="3288178" y="3870459"/>
                  <a:ext cx="2344098" cy="2344098"/>
                </a:xfrm>
                <a:prstGeom prst="rect">
                  <a:avLst/>
                </a:prstGeom>
                <a:gradFill flip="none" rotWithShape="1">
                  <a:gsLst>
                    <a:gs pos="100000">
                      <a:schemeClr val="bg1">
                        <a:alpha val="20000"/>
                      </a:schemeClr>
                    </a:gs>
                    <a:gs pos="10000">
                      <a:schemeClr val="bg1">
                        <a:alpha val="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grpSp>
              <p:nvGrpSpPr>
                <p:cNvPr id="160" name="组合 159">
                  <a:extLst>
                    <a:ext uri="{FF2B5EF4-FFF2-40B4-BE49-F238E27FC236}">
                      <a16:creationId xmlns:a16="http://schemas.microsoft.com/office/drawing/2014/main" id="{A541DCE9-10B2-499B-8340-937D346839D5}"/>
                    </a:ext>
                  </a:extLst>
                </p:cNvPr>
                <p:cNvGrpSpPr/>
                <p:nvPr/>
              </p:nvGrpSpPr>
              <p:grpSpPr>
                <a:xfrm>
                  <a:off x="3284288" y="3867289"/>
                  <a:ext cx="2351878" cy="2350439"/>
                  <a:chOff x="4211614" y="1399174"/>
                  <a:chExt cx="2351878" cy="2350439"/>
                </a:xfrm>
              </p:grpSpPr>
              <p:sp>
                <p:nvSpPr>
                  <p:cNvPr id="161" name="任意多边形: 形状 160">
                    <a:extLst>
                      <a:ext uri="{FF2B5EF4-FFF2-40B4-BE49-F238E27FC236}">
                        <a16:creationId xmlns:a16="http://schemas.microsoft.com/office/drawing/2014/main" id="{32472EEA-AE9D-47C6-931E-18DE3FAF1480}"/>
                      </a:ext>
                    </a:extLst>
                  </p:cNvPr>
                  <p:cNvSpPr/>
                  <p:nvPr/>
                </p:nvSpPr>
                <p:spPr>
                  <a:xfrm>
                    <a:off x="4211615" y="1399174"/>
                    <a:ext cx="2350439" cy="2350439"/>
                  </a:xfrm>
                  <a:custGeom>
                    <a:avLst/>
                    <a:gdLst>
                      <a:gd name="connsiteX0" fmla="*/ 2238819 w 2350439"/>
                      <a:gd name="connsiteY0" fmla="*/ 111620 h 2350439"/>
                      <a:gd name="connsiteX1" fmla="*/ 2344089 w 2350439"/>
                      <a:gd name="connsiteY1" fmla="*/ 111620 h 2350439"/>
                      <a:gd name="connsiteX2" fmla="*/ 2344089 w 2350439"/>
                      <a:gd name="connsiteY2" fmla="*/ 6350 h 2350439"/>
                      <a:gd name="connsiteX3" fmla="*/ 2238819 w 2350439"/>
                      <a:gd name="connsiteY3" fmla="*/ 6350 h 2350439"/>
                      <a:gd name="connsiteX4" fmla="*/ 2238819 w 2350439"/>
                      <a:gd name="connsiteY4" fmla="*/ 223240 h 2350439"/>
                      <a:gd name="connsiteX5" fmla="*/ 2344089 w 2350439"/>
                      <a:gd name="connsiteY5" fmla="*/ 223240 h 2350439"/>
                      <a:gd name="connsiteX6" fmla="*/ 2344089 w 2350439"/>
                      <a:gd name="connsiteY6" fmla="*/ 117970 h 2350439"/>
                      <a:gd name="connsiteX7" fmla="*/ 2238819 w 2350439"/>
                      <a:gd name="connsiteY7" fmla="*/ 117970 h 2350439"/>
                      <a:gd name="connsiteX8" fmla="*/ 2238819 w 2350439"/>
                      <a:gd name="connsiteY8" fmla="*/ 334873 h 2350439"/>
                      <a:gd name="connsiteX9" fmla="*/ 2344089 w 2350439"/>
                      <a:gd name="connsiteY9" fmla="*/ 334873 h 2350439"/>
                      <a:gd name="connsiteX10" fmla="*/ 2344089 w 2350439"/>
                      <a:gd name="connsiteY10" fmla="*/ 229590 h 2350439"/>
                      <a:gd name="connsiteX11" fmla="*/ 2238819 w 2350439"/>
                      <a:gd name="connsiteY11" fmla="*/ 229590 h 2350439"/>
                      <a:gd name="connsiteX12" fmla="*/ 2238819 w 2350439"/>
                      <a:gd name="connsiteY12" fmla="*/ 446493 h 2350439"/>
                      <a:gd name="connsiteX13" fmla="*/ 2344089 w 2350439"/>
                      <a:gd name="connsiteY13" fmla="*/ 446493 h 2350439"/>
                      <a:gd name="connsiteX14" fmla="*/ 2344089 w 2350439"/>
                      <a:gd name="connsiteY14" fmla="*/ 341223 h 2350439"/>
                      <a:gd name="connsiteX15" fmla="*/ 2238819 w 2350439"/>
                      <a:gd name="connsiteY15" fmla="*/ 341223 h 2350439"/>
                      <a:gd name="connsiteX16" fmla="*/ 2238819 w 2350439"/>
                      <a:gd name="connsiteY16" fmla="*/ 558114 h 2350439"/>
                      <a:gd name="connsiteX17" fmla="*/ 2344089 w 2350439"/>
                      <a:gd name="connsiteY17" fmla="*/ 558114 h 2350439"/>
                      <a:gd name="connsiteX18" fmla="*/ 2344089 w 2350439"/>
                      <a:gd name="connsiteY18" fmla="*/ 452843 h 2350439"/>
                      <a:gd name="connsiteX19" fmla="*/ 2238819 w 2350439"/>
                      <a:gd name="connsiteY19" fmla="*/ 452843 h 2350439"/>
                      <a:gd name="connsiteX20" fmla="*/ 2238819 w 2350439"/>
                      <a:gd name="connsiteY20" fmla="*/ 669734 h 2350439"/>
                      <a:gd name="connsiteX21" fmla="*/ 2344089 w 2350439"/>
                      <a:gd name="connsiteY21" fmla="*/ 669734 h 2350439"/>
                      <a:gd name="connsiteX22" fmla="*/ 2344089 w 2350439"/>
                      <a:gd name="connsiteY22" fmla="*/ 564464 h 2350439"/>
                      <a:gd name="connsiteX23" fmla="*/ 2238819 w 2350439"/>
                      <a:gd name="connsiteY23" fmla="*/ 564464 h 2350439"/>
                      <a:gd name="connsiteX24" fmla="*/ 2238819 w 2350439"/>
                      <a:gd name="connsiteY24" fmla="*/ 781367 h 2350439"/>
                      <a:gd name="connsiteX25" fmla="*/ 2344089 w 2350439"/>
                      <a:gd name="connsiteY25" fmla="*/ 781367 h 2350439"/>
                      <a:gd name="connsiteX26" fmla="*/ 2344089 w 2350439"/>
                      <a:gd name="connsiteY26" fmla="*/ 676084 h 2350439"/>
                      <a:gd name="connsiteX27" fmla="*/ 2238819 w 2350439"/>
                      <a:gd name="connsiteY27" fmla="*/ 676084 h 2350439"/>
                      <a:gd name="connsiteX28" fmla="*/ 2238819 w 2350439"/>
                      <a:gd name="connsiteY28" fmla="*/ 892988 h 2350439"/>
                      <a:gd name="connsiteX29" fmla="*/ 2344089 w 2350439"/>
                      <a:gd name="connsiteY29" fmla="*/ 892988 h 2350439"/>
                      <a:gd name="connsiteX30" fmla="*/ 2344089 w 2350439"/>
                      <a:gd name="connsiteY30" fmla="*/ 787717 h 2350439"/>
                      <a:gd name="connsiteX31" fmla="*/ 2238819 w 2350439"/>
                      <a:gd name="connsiteY31" fmla="*/ 787717 h 2350439"/>
                      <a:gd name="connsiteX32" fmla="*/ 2238819 w 2350439"/>
                      <a:gd name="connsiteY32" fmla="*/ 1004608 h 2350439"/>
                      <a:gd name="connsiteX33" fmla="*/ 2344089 w 2350439"/>
                      <a:gd name="connsiteY33" fmla="*/ 1004608 h 2350439"/>
                      <a:gd name="connsiteX34" fmla="*/ 2344089 w 2350439"/>
                      <a:gd name="connsiteY34" fmla="*/ 899338 h 2350439"/>
                      <a:gd name="connsiteX35" fmla="*/ 2238819 w 2350439"/>
                      <a:gd name="connsiteY35" fmla="*/ 899338 h 2350439"/>
                      <a:gd name="connsiteX36" fmla="*/ 2238819 w 2350439"/>
                      <a:gd name="connsiteY36" fmla="*/ 1116228 h 2350439"/>
                      <a:gd name="connsiteX37" fmla="*/ 2344089 w 2350439"/>
                      <a:gd name="connsiteY37" fmla="*/ 1116228 h 2350439"/>
                      <a:gd name="connsiteX38" fmla="*/ 2344089 w 2350439"/>
                      <a:gd name="connsiteY38" fmla="*/ 1010958 h 2350439"/>
                      <a:gd name="connsiteX39" fmla="*/ 2238819 w 2350439"/>
                      <a:gd name="connsiteY39" fmla="*/ 1010958 h 2350439"/>
                      <a:gd name="connsiteX40" fmla="*/ 2238819 w 2350439"/>
                      <a:gd name="connsiteY40" fmla="*/ 1227861 h 2350439"/>
                      <a:gd name="connsiteX41" fmla="*/ 2344089 w 2350439"/>
                      <a:gd name="connsiteY41" fmla="*/ 1227861 h 2350439"/>
                      <a:gd name="connsiteX42" fmla="*/ 2344089 w 2350439"/>
                      <a:gd name="connsiteY42" fmla="*/ 1122578 h 2350439"/>
                      <a:gd name="connsiteX43" fmla="*/ 2238819 w 2350439"/>
                      <a:gd name="connsiteY43" fmla="*/ 1122578 h 2350439"/>
                      <a:gd name="connsiteX44" fmla="*/ 2238819 w 2350439"/>
                      <a:gd name="connsiteY44" fmla="*/ 1339481 h 2350439"/>
                      <a:gd name="connsiteX45" fmla="*/ 2344089 w 2350439"/>
                      <a:gd name="connsiteY45" fmla="*/ 1339481 h 2350439"/>
                      <a:gd name="connsiteX46" fmla="*/ 2344089 w 2350439"/>
                      <a:gd name="connsiteY46" fmla="*/ 1234211 h 2350439"/>
                      <a:gd name="connsiteX47" fmla="*/ 2238819 w 2350439"/>
                      <a:gd name="connsiteY47" fmla="*/ 1234211 h 2350439"/>
                      <a:gd name="connsiteX48" fmla="*/ 2238819 w 2350439"/>
                      <a:gd name="connsiteY48" fmla="*/ 1451102 h 2350439"/>
                      <a:gd name="connsiteX49" fmla="*/ 2344089 w 2350439"/>
                      <a:gd name="connsiteY49" fmla="*/ 1451102 h 2350439"/>
                      <a:gd name="connsiteX50" fmla="*/ 2344089 w 2350439"/>
                      <a:gd name="connsiteY50" fmla="*/ 1345831 h 2350439"/>
                      <a:gd name="connsiteX51" fmla="*/ 2238819 w 2350439"/>
                      <a:gd name="connsiteY51" fmla="*/ 1345831 h 2350439"/>
                      <a:gd name="connsiteX52" fmla="*/ 2238819 w 2350439"/>
                      <a:gd name="connsiteY52" fmla="*/ 1562735 h 2350439"/>
                      <a:gd name="connsiteX53" fmla="*/ 2344089 w 2350439"/>
                      <a:gd name="connsiteY53" fmla="*/ 1562735 h 2350439"/>
                      <a:gd name="connsiteX54" fmla="*/ 2344089 w 2350439"/>
                      <a:gd name="connsiteY54" fmla="*/ 1457452 h 2350439"/>
                      <a:gd name="connsiteX55" fmla="*/ 2238819 w 2350439"/>
                      <a:gd name="connsiteY55" fmla="*/ 1457452 h 2350439"/>
                      <a:gd name="connsiteX56" fmla="*/ 2238819 w 2350439"/>
                      <a:gd name="connsiteY56" fmla="*/ 1674355 h 2350439"/>
                      <a:gd name="connsiteX57" fmla="*/ 2344089 w 2350439"/>
                      <a:gd name="connsiteY57" fmla="*/ 1674355 h 2350439"/>
                      <a:gd name="connsiteX58" fmla="*/ 2344089 w 2350439"/>
                      <a:gd name="connsiteY58" fmla="*/ 1569085 h 2350439"/>
                      <a:gd name="connsiteX59" fmla="*/ 2238819 w 2350439"/>
                      <a:gd name="connsiteY59" fmla="*/ 1569085 h 2350439"/>
                      <a:gd name="connsiteX60" fmla="*/ 2238819 w 2350439"/>
                      <a:gd name="connsiteY60" fmla="*/ 1785975 h 2350439"/>
                      <a:gd name="connsiteX61" fmla="*/ 2344089 w 2350439"/>
                      <a:gd name="connsiteY61" fmla="*/ 1785975 h 2350439"/>
                      <a:gd name="connsiteX62" fmla="*/ 2344089 w 2350439"/>
                      <a:gd name="connsiteY62" fmla="*/ 1680705 h 2350439"/>
                      <a:gd name="connsiteX63" fmla="*/ 2238819 w 2350439"/>
                      <a:gd name="connsiteY63" fmla="*/ 1680705 h 2350439"/>
                      <a:gd name="connsiteX64" fmla="*/ 2238819 w 2350439"/>
                      <a:gd name="connsiteY64" fmla="*/ 1897596 h 2350439"/>
                      <a:gd name="connsiteX65" fmla="*/ 2344089 w 2350439"/>
                      <a:gd name="connsiteY65" fmla="*/ 1897596 h 2350439"/>
                      <a:gd name="connsiteX66" fmla="*/ 2344089 w 2350439"/>
                      <a:gd name="connsiteY66" fmla="*/ 1792325 h 2350439"/>
                      <a:gd name="connsiteX67" fmla="*/ 2238819 w 2350439"/>
                      <a:gd name="connsiteY67" fmla="*/ 1792325 h 2350439"/>
                      <a:gd name="connsiteX68" fmla="*/ 2238819 w 2350439"/>
                      <a:gd name="connsiteY68" fmla="*/ 2009229 h 2350439"/>
                      <a:gd name="connsiteX69" fmla="*/ 2344089 w 2350439"/>
                      <a:gd name="connsiteY69" fmla="*/ 2009229 h 2350439"/>
                      <a:gd name="connsiteX70" fmla="*/ 2344089 w 2350439"/>
                      <a:gd name="connsiteY70" fmla="*/ 1903946 h 2350439"/>
                      <a:gd name="connsiteX71" fmla="*/ 2238819 w 2350439"/>
                      <a:gd name="connsiteY71" fmla="*/ 1903946 h 2350439"/>
                      <a:gd name="connsiteX72" fmla="*/ 2238819 w 2350439"/>
                      <a:gd name="connsiteY72" fmla="*/ 2120849 h 2350439"/>
                      <a:gd name="connsiteX73" fmla="*/ 2344089 w 2350439"/>
                      <a:gd name="connsiteY73" fmla="*/ 2120849 h 2350439"/>
                      <a:gd name="connsiteX74" fmla="*/ 2344089 w 2350439"/>
                      <a:gd name="connsiteY74" fmla="*/ 2015579 h 2350439"/>
                      <a:gd name="connsiteX75" fmla="*/ 2238819 w 2350439"/>
                      <a:gd name="connsiteY75" fmla="*/ 2015579 h 2350439"/>
                      <a:gd name="connsiteX76" fmla="*/ 2238819 w 2350439"/>
                      <a:gd name="connsiteY76" fmla="*/ 2232469 h 2350439"/>
                      <a:gd name="connsiteX77" fmla="*/ 2344089 w 2350439"/>
                      <a:gd name="connsiteY77" fmla="*/ 2232469 h 2350439"/>
                      <a:gd name="connsiteX78" fmla="*/ 2344089 w 2350439"/>
                      <a:gd name="connsiteY78" fmla="*/ 2127199 h 2350439"/>
                      <a:gd name="connsiteX79" fmla="*/ 2238819 w 2350439"/>
                      <a:gd name="connsiteY79" fmla="*/ 2127199 h 2350439"/>
                      <a:gd name="connsiteX80" fmla="*/ 2238819 w 2350439"/>
                      <a:gd name="connsiteY80" fmla="*/ 2344089 h 2350439"/>
                      <a:gd name="connsiteX81" fmla="*/ 2344089 w 2350439"/>
                      <a:gd name="connsiteY81" fmla="*/ 2344089 h 2350439"/>
                      <a:gd name="connsiteX82" fmla="*/ 2344089 w 2350439"/>
                      <a:gd name="connsiteY82" fmla="*/ 2238819 h 2350439"/>
                      <a:gd name="connsiteX83" fmla="*/ 2238819 w 2350439"/>
                      <a:gd name="connsiteY83" fmla="*/ 2238819 h 2350439"/>
                      <a:gd name="connsiteX84" fmla="*/ 2127199 w 2350439"/>
                      <a:gd name="connsiteY84" fmla="*/ 111620 h 2350439"/>
                      <a:gd name="connsiteX85" fmla="*/ 2232469 w 2350439"/>
                      <a:gd name="connsiteY85" fmla="*/ 111620 h 2350439"/>
                      <a:gd name="connsiteX86" fmla="*/ 2232469 w 2350439"/>
                      <a:gd name="connsiteY86" fmla="*/ 6350 h 2350439"/>
                      <a:gd name="connsiteX87" fmla="*/ 2127199 w 2350439"/>
                      <a:gd name="connsiteY87" fmla="*/ 6350 h 2350439"/>
                      <a:gd name="connsiteX88" fmla="*/ 2127199 w 2350439"/>
                      <a:gd name="connsiteY88" fmla="*/ 223240 h 2350439"/>
                      <a:gd name="connsiteX89" fmla="*/ 2232469 w 2350439"/>
                      <a:gd name="connsiteY89" fmla="*/ 223240 h 2350439"/>
                      <a:gd name="connsiteX90" fmla="*/ 2232469 w 2350439"/>
                      <a:gd name="connsiteY90" fmla="*/ 117970 h 2350439"/>
                      <a:gd name="connsiteX91" fmla="*/ 2127199 w 2350439"/>
                      <a:gd name="connsiteY91" fmla="*/ 117970 h 2350439"/>
                      <a:gd name="connsiteX92" fmla="*/ 2127199 w 2350439"/>
                      <a:gd name="connsiteY92" fmla="*/ 334873 h 2350439"/>
                      <a:gd name="connsiteX93" fmla="*/ 2232469 w 2350439"/>
                      <a:gd name="connsiteY93" fmla="*/ 334873 h 2350439"/>
                      <a:gd name="connsiteX94" fmla="*/ 2232469 w 2350439"/>
                      <a:gd name="connsiteY94" fmla="*/ 229590 h 2350439"/>
                      <a:gd name="connsiteX95" fmla="*/ 2127199 w 2350439"/>
                      <a:gd name="connsiteY95" fmla="*/ 229590 h 2350439"/>
                      <a:gd name="connsiteX96" fmla="*/ 2127199 w 2350439"/>
                      <a:gd name="connsiteY96" fmla="*/ 446493 h 2350439"/>
                      <a:gd name="connsiteX97" fmla="*/ 2232469 w 2350439"/>
                      <a:gd name="connsiteY97" fmla="*/ 446493 h 2350439"/>
                      <a:gd name="connsiteX98" fmla="*/ 2232469 w 2350439"/>
                      <a:gd name="connsiteY98" fmla="*/ 341223 h 2350439"/>
                      <a:gd name="connsiteX99" fmla="*/ 2127199 w 2350439"/>
                      <a:gd name="connsiteY99" fmla="*/ 341223 h 2350439"/>
                      <a:gd name="connsiteX100" fmla="*/ 2127199 w 2350439"/>
                      <a:gd name="connsiteY100" fmla="*/ 558114 h 2350439"/>
                      <a:gd name="connsiteX101" fmla="*/ 2232469 w 2350439"/>
                      <a:gd name="connsiteY101" fmla="*/ 558114 h 2350439"/>
                      <a:gd name="connsiteX102" fmla="*/ 2232469 w 2350439"/>
                      <a:gd name="connsiteY102" fmla="*/ 452843 h 2350439"/>
                      <a:gd name="connsiteX103" fmla="*/ 2127199 w 2350439"/>
                      <a:gd name="connsiteY103" fmla="*/ 452843 h 2350439"/>
                      <a:gd name="connsiteX104" fmla="*/ 2127199 w 2350439"/>
                      <a:gd name="connsiteY104" fmla="*/ 669734 h 2350439"/>
                      <a:gd name="connsiteX105" fmla="*/ 2232469 w 2350439"/>
                      <a:gd name="connsiteY105" fmla="*/ 669734 h 2350439"/>
                      <a:gd name="connsiteX106" fmla="*/ 2232469 w 2350439"/>
                      <a:gd name="connsiteY106" fmla="*/ 564464 h 2350439"/>
                      <a:gd name="connsiteX107" fmla="*/ 2127199 w 2350439"/>
                      <a:gd name="connsiteY107" fmla="*/ 564464 h 2350439"/>
                      <a:gd name="connsiteX108" fmla="*/ 2127199 w 2350439"/>
                      <a:gd name="connsiteY108" fmla="*/ 781367 h 2350439"/>
                      <a:gd name="connsiteX109" fmla="*/ 2232469 w 2350439"/>
                      <a:gd name="connsiteY109" fmla="*/ 781367 h 2350439"/>
                      <a:gd name="connsiteX110" fmla="*/ 2232469 w 2350439"/>
                      <a:gd name="connsiteY110" fmla="*/ 676084 h 2350439"/>
                      <a:gd name="connsiteX111" fmla="*/ 2127199 w 2350439"/>
                      <a:gd name="connsiteY111" fmla="*/ 676084 h 2350439"/>
                      <a:gd name="connsiteX112" fmla="*/ 2127199 w 2350439"/>
                      <a:gd name="connsiteY112" fmla="*/ 892988 h 2350439"/>
                      <a:gd name="connsiteX113" fmla="*/ 2232469 w 2350439"/>
                      <a:gd name="connsiteY113" fmla="*/ 892988 h 2350439"/>
                      <a:gd name="connsiteX114" fmla="*/ 2232469 w 2350439"/>
                      <a:gd name="connsiteY114" fmla="*/ 787717 h 2350439"/>
                      <a:gd name="connsiteX115" fmla="*/ 2127199 w 2350439"/>
                      <a:gd name="connsiteY115" fmla="*/ 787717 h 2350439"/>
                      <a:gd name="connsiteX116" fmla="*/ 2127199 w 2350439"/>
                      <a:gd name="connsiteY116" fmla="*/ 1004608 h 2350439"/>
                      <a:gd name="connsiteX117" fmla="*/ 2232469 w 2350439"/>
                      <a:gd name="connsiteY117" fmla="*/ 1004608 h 2350439"/>
                      <a:gd name="connsiteX118" fmla="*/ 2232469 w 2350439"/>
                      <a:gd name="connsiteY118" fmla="*/ 899338 h 2350439"/>
                      <a:gd name="connsiteX119" fmla="*/ 2127199 w 2350439"/>
                      <a:gd name="connsiteY119" fmla="*/ 899338 h 2350439"/>
                      <a:gd name="connsiteX120" fmla="*/ 2127199 w 2350439"/>
                      <a:gd name="connsiteY120" fmla="*/ 1116228 h 2350439"/>
                      <a:gd name="connsiteX121" fmla="*/ 2232469 w 2350439"/>
                      <a:gd name="connsiteY121" fmla="*/ 1116228 h 2350439"/>
                      <a:gd name="connsiteX122" fmla="*/ 2232469 w 2350439"/>
                      <a:gd name="connsiteY122" fmla="*/ 1010958 h 2350439"/>
                      <a:gd name="connsiteX123" fmla="*/ 2127199 w 2350439"/>
                      <a:gd name="connsiteY123" fmla="*/ 1010958 h 2350439"/>
                      <a:gd name="connsiteX124" fmla="*/ 2127199 w 2350439"/>
                      <a:gd name="connsiteY124" fmla="*/ 1227861 h 2350439"/>
                      <a:gd name="connsiteX125" fmla="*/ 2232469 w 2350439"/>
                      <a:gd name="connsiteY125" fmla="*/ 1227861 h 2350439"/>
                      <a:gd name="connsiteX126" fmla="*/ 2232469 w 2350439"/>
                      <a:gd name="connsiteY126" fmla="*/ 1122578 h 2350439"/>
                      <a:gd name="connsiteX127" fmla="*/ 2127199 w 2350439"/>
                      <a:gd name="connsiteY127" fmla="*/ 1122578 h 2350439"/>
                      <a:gd name="connsiteX128" fmla="*/ 2127199 w 2350439"/>
                      <a:gd name="connsiteY128" fmla="*/ 1339481 h 2350439"/>
                      <a:gd name="connsiteX129" fmla="*/ 2232469 w 2350439"/>
                      <a:gd name="connsiteY129" fmla="*/ 1339481 h 2350439"/>
                      <a:gd name="connsiteX130" fmla="*/ 2232469 w 2350439"/>
                      <a:gd name="connsiteY130" fmla="*/ 1234211 h 2350439"/>
                      <a:gd name="connsiteX131" fmla="*/ 2127199 w 2350439"/>
                      <a:gd name="connsiteY131" fmla="*/ 1234211 h 2350439"/>
                      <a:gd name="connsiteX132" fmla="*/ 2127199 w 2350439"/>
                      <a:gd name="connsiteY132" fmla="*/ 1451102 h 2350439"/>
                      <a:gd name="connsiteX133" fmla="*/ 2232469 w 2350439"/>
                      <a:gd name="connsiteY133" fmla="*/ 1451102 h 2350439"/>
                      <a:gd name="connsiteX134" fmla="*/ 2232469 w 2350439"/>
                      <a:gd name="connsiteY134" fmla="*/ 1345831 h 2350439"/>
                      <a:gd name="connsiteX135" fmla="*/ 2127199 w 2350439"/>
                      <a:gd name="connsiteY135" fmla="*/ 1345831 h 2350439"/>
                      <a:gd name="connsiteX136" fmla="*/ 2127199 w 2350439"/>
                      <a:gd name="connsiteY136" fmla="*/ 1562735 h 2350439"/>
                      <a:gd name="connsiteX137" fmla="*/ 2232469 w 2350439"/>
                      <a:gd name="connsiteY137" fmla="*/ 1562735 h 2350439"/>
                      <a:gd name="connsiteX138" fmla="*/ 2232469 w 2350439"/>
                      <a:gd name="connsiteY138" fmla="*/ 1457452 h 2350439"/>
                      <a:gd name="connsiteX139" fmla="*/ 2127199 w 2350439"/>
                      <a:gd name="connsiteY139" fmla="*/ 1457452 h 2350439"/>
                      <a:gd name="connsiteX140" fmla="*/ 2127199 w 2350439"/>
                      <a:gd name="connsiteY140" fmla="*/ 1674355 h 2350439"/>
                      <a:gd name="connsiteX141" fmla="*/ 2232469 w 2350439"/>
                      <a:gd name="connsiteY141" fmla="*/ 1674355 h 2350439"/>
                      <a:gd name="connsiteX142" fmla="*/ 2232469 w 2350439"/>
                      <a:gd name="connsiteY142" fmla="*/ 1569085 h 2350439"/>
                      <a:gd name="connsiteX143" fmla="*/ 2127199 w 2350439"/>
                      <a:gd name="connsiteY143" fmla="*/ 1569085 h 2350439"/>
                      <a:gd name="connsiteX144" fmla="*/ 2127199 w 2350439"/>
                      <a:gd name="connsiteY144" fmla="*/ 1785975 h 2350439"/>
                      <a:gd name="connsiteX145" fmla="*/ 2232469 w 2350439"/>
                      <a:gd name="connsiteY145" fmla="*/ 1785975 h 2350439"/>
                      <a:gd name="connsiteX146" fmla="*/ 2232469 w 2350439"/>
                      <a:gd name="connsiteY146" fmla="*/ 1680705 h 2350439"/>
                      <a:gd name="connsiteX147" fmla="*/ 2127199 w 2350439"/>
                      <a:gd name="connsiteY147" fmla="*/ 1680705 h 2350439"/>
                      <a:gd name="connsiteX148" fmla="*/ 2127199 w 2350439"/>
                      <a:gd name="connsiteY148" fmla="*/ 1897596 h 2350439"/>
                      <a:gd name="connsiteX149" fmla="*/ 2232469 w 2350439"/>
                      <a:gd name="connsiteY149" fmla="*/ 1897596 h 2350439"/>
                      <a:gd name="connsiteX150" fmla="*/ 2232469 w 2350439"/>
                      <a:gd name="connsiteY150" fmla="*/ 1792325 h 2350439"/>
                      <a:gd name="connsiteX151" fmla="*/ 2127199 w 2350439"/>
                      <a:gd name="connsiteY151" fmla="*/ 1792325 h 2350439"/>
                      <a:gd name="connsiteX152" fmla="*/ 2127199 w 2350439"/>
                      <a:gd name="connsiteY152" fmla="*/ 2009229 h 2350439"/>
                      <a:gd name="connsiteX153" fmla="*/ 2232469 w 2350439"/>
                      <a:gd name="connsiteY153" fmla="*/ 2009229 h 2350439"/>
                      <a:gd name="connsiteX154" fmla="*/ 2232469 w 2350439"/>
                      <a:gd name="connsiteY154" fmla="*/ 1903946 h 2350439"/>
                      <a:gd name="connsiteX155" fmla="*/ 2127199 w 2350439"/>
                      <a:gd name="connsiteY155" fmla="*/ 1903946 h 2350439"/>
                      <a:gd name="connsiteX156" fmla="*/ 2127199 w 2350439"/>
                      <a:gd name="connsiteY156" fmla="*/ 2120849 h 2350439"/>
                      <a:gd name="connsiteX157" fmla="*/ 2232469 w 2350439"/>
                      <a:gd name="connsiteY157" fmla="*/ 2120849 h 2350439"/>
                      <a:gd name="connsiteX158" fmla="*/ 2232469 w 2350439"/>
                      <a:gd name="connsiteY158" fmla="*/ 2015579 h 2350439"/>
                      <a:gd name="connsiteX159" fmla="*/ 2127199 w 2350439"/>
                      <a:gd name="connsiteY159" fmla="*/ 2015579 h 2350439"/>
                      <a:gd name="connsiteX160" fmla="*/ 2127199 w 2350439"/>
                      <a:gd name="connsiteY160" fmla="*/ 2232469 h 2350439"/>
                      <a:gd name="connsiteX161" fmla="*/ 2232469 w 2350439"/>
                      <a:gd name="connsiteY161" fmla="*/ 2232469 h 2350439"/>
                      <a:gd name="connsiteX162" fmla="*/ 2232469 w 2350439"/>
                      <a:gd name="connsiteY162" fmla="*/ 2127199 h 2350439"/>
                      <a:gd name="connsiteX163" fmla="*/ 2127199 w 2350439"/>
                      <a:gd name="connsiteY163" fmla="*/ 2127199 h 2350439"/>
                      <a:gd name="connsiteX164" fmla="*/ 2127199 w 2350439"/>
                      <a:gd name="connsiteY164" fmla="*/ 2344089 h 2350439"/>
                      <a:gd name="connsiteX165" fmla="*/ 2232469 w 2350439"/>
                      <a:gd name="connsiteY165" fmla="*/ 2344089 h 2350439"/>
                      <a:gd name="connsiteX166" fmla="*/ 2232469 w 2350439"/>
                      <a:gd name="connsiteY166" fmla="*/ 2238819 h 2350439"/>
                      <a:gd name="connsiteX167" fmla="*/ 2127199 w 2350439"/>
                      <a:gd name="connsiteY167" fmla="*/ 2238819 h 2350439"/>
                      <a:gd name="connsiteX168" fmla="*/ 2015566 w 2350439"/>
                      <a:gd name="connsiteY168" fmla="*/ 111620 h 2350439"/>
                      <a:gd name="connsiteX169" fmla="*/ 2120849 w 2350439"/>
                      <a:gd name="connsiteY169" fmla="*/ 111620 h 2350439"/>
                      <a:gd name="connsiteX170" fmla="*/ 2120849 w 2350439"/>
                      <a:gd name="connsiteY170" fmla="*/ 6350 h 2350439"/>
                      <a:gd name="connsiteX171" fmla="*/ 2015566 w 2350439"/>
                      <a:gd name="connsiteY171" fmla="*/ 6350 h 2350439"/>
                      <a:gd name="connsiteX172" fmla="*/ 2015566 w 2350439"/>
                      <a:gd name="connsiteY172" fmla="*/ 223240 h 2350439"/>
                      <a:gd name="connsiteX173" fmla="*/ 2120849 w 2350439"/>
                      <a:gd name="connsiteY173" fmla="*/ 223240 h 2350439"/>
                      <a:gd name="connsiteX174" fmla="*/ 2120849 w 2350439"/>
                      <a:gd name="connsiteY174" fmla="*/ 117970 h 2350439"/>
                      <a:gd name="connsiteX175" fmla="*/ 2015566 w 2350439"/>
                      <a:gd name="connsiteY175" fmla="*/ 117970 h 2350439"/>
                      <a:gd name="connsiteX176" fmla="*/ 2015566 w 2350439"/>
                      <a:gd name="connsiteY176" fmla="*/ 334873 h 2350439"/>
                      <a:gd name="connsiteX177" fmla="*/ 2120849 w 2350439"/>
                      <a:gd name="connsiteY177" fmla="*/ 334873 h 2350439"/>
                      <a:gd name="connsiteX178" fmla="*/ 2120849 w 2350439"/>
                      <a:gd name="connsiteY178" fmla="*/ 229590 h 2350439"/>
                      <a:gd name="connsiteX179" fmla="*/ 2015566 w 2350439"/>
                      <a:gd name="connsiteY179" fmla="*/ 229590 h 2350439"/>
                      <a:gd name="connsiteX180" fmla="*/ 2015566 w 2350439"/>
                      <a:gd name="connsiteY180" fmla="*/ 446493 h 2350439"/>
                      <a:gd name="connsiteX181" fmla="*/ 2120849 w 2350439"/>
                      <a:gd name="connsiteY181" fmla="*/ 446493 h 2350439"/>
                      <a:gd name="connsiteX182" fmla="*/ 2120849 w 2350439"/>
                      <a:gd name="connsiteY182" fmla="*/ 341223 h 2350439"/>
                      <a:gd name="connsiteX183" fmla="*/ 2015566 w 2350439"/>
                      <a:gd name="connsiteY183" fmla="*/ 341223 h 2350439"/>
                      <a:gd name="connsiteX184" fmla="*/ 2015566 w 2350439"/>
                      <a:gd name="connsiteY184" fmla="*/ 558114 h 2350439"/>
                      <a:gd name="connsiteX185" fmla="*/ 2120849 w 2350439"/>
                      <a:gd name="connsiteY185" fmla="*/ 558114 h 2350439"/>
                      <a:gd name="connsiteX186" fmla="*/ 2120849 w 2350439"/>
                      <a:gd name="connsiteY186" fmla="*/ 452843 h 2350439"/>
                      <a:gd name="connsiteX187" fmla="*/ 2015566 w 2350439"/>
                      <a:gd name="connsiteY187" fmla="*/ 452843 h 2350439"/>
                      <a:gd name="connsiteX188" fmla="*/ 2015566 w 2350439"/>
                      <a:gd name="connsiteY188" fmla="*/ 669734 h 2350439"/>
                      <a:gd name="connsiteX189" fmla="*/ 2120849 w 2350439"/>
                      <a:gd name="connsiteY189" fmla="*/ 669734 h 2350439"/>
                      <a:gd name="connsiteX190" fmla="*/ 2120849 w 2350439"/>
                      <a:gd name="connsiteY190" fmla="*/ 564464 h 2350439"/>
                      <a:gd name="connsiteX191" fmla="*/ 2015566 w 2350439"/>
                      <a:gd name="connsiteY191" fmla="*/ 564464 h 2350439"/>
                      <a:gd name="connsiteX192" fmla="*/ 2015566 w 2350439"/>
                      <a:gd name="connsiteY192" fmla="*/ 781367 h 2350439"/>
                      <a:gd name="connsiteX193" fmla="*/ 2120849 w 2350439"/>
                      <a:gd name="connsiteY193" fmla="*/ 781367 h 2350439"/>
                      <a:gd name="connsiteX194" fmla="*/ 2120849 w 2350439"/>
                      <a:gd name="connsiteY194" fmla="*/ 676084 h 2350439"/>
                      <a:gd name="connsiteX195" fmla="*/ 2015566 w 2350439"/>
                      <a:gd name="connsiteY195" fmla="*/ 676084 h 2350439"/>
                      <a:gd name="connsiteX196" fmla="*/ 2015566 w 2350439"/>
                      <a:gd name="connsiteY196" fmla="*/ 892988 h 2350439"/>
                      <a:gd name="connsiteX197" fmla="*/ 2120849 w 2350439"/>
                      <a:gd name="connsiteY197" fmla="*/ 892988 h 2350439"/>
                      <a:gd name="connsiteX198" fmla="*/ 2120849 w 2350439"/>
                      <a:gd name="connsiteY198" fmla="*/ 787717 h 2350439"/>
                      <a:gd name="connsiteX199" fmla="*/ 2015566 w 2350439"/>
                      <a:gd name="connsiteY199" fmla="*/ 787717 h 2350439"/>
                      <a:gd name="connsiteX200" fmla="*/ 2015566 w 2350439"/>
                      <a:gd name="connsiteY200" fmla="*/ 1004608 h 2350439"/>
                      <a:gd name="connsiteX201" fmla="*/ 2120849 w 2350439"/>
                      <a:gd name="connsiteY201" fmla="*/ 1004608 h 2350439"/>
                      <a:gd name="connsiteX202" fmla="*/ 2120849 w 2350439"/>
                      <a:gd name="connsiteY202" fmla="*/ 899338 h 2350439"/>
                      <a:gd name="connsiteX203" fmla="*/ 2015566 w 2350439"/>
                      <a:gd name="connsiteY203" fmla="*/ 899338 h 2350439"/>
                      <a:gd name="connsiteX204" fmla="*/ 2015566 w 2350439"/>
                      <a:gd name="connsiteY204" fmla="*/ 1116228 h 2350439"/>
                      <a:gd name="connsiteX205" fmla="*/ 2120849 w 2350439"/>
                      <a:gd name="connsiteY205" fmla="*/ 1116228 h 2350439"/>
                      <a:gd name="connsiteX206" fmla="*/ 2120849 w 2350439"/>
                      <a:gd name="connsiteY206" fmla="*/ 1010958 h 2350439"/>
                      <a:gd name="connsiteX207" fmla="*/ 2015566 w 2350439"/>
                      <a:gd name="connsiteY207" fmla="*/ 1010958 h 2350439"/>
                      <a:gd name="connsiteX208" fmla="*/ 2015566 w 2350439"/>
                      <a:gd name="connsiteY208" fmla="*/ 1227861 h 2350439"/>
                      <a:gd name="connsiteX209" fmla="*/ 2120849 w 2350439"/>
                      <a:gd name="connsiteY209" fmla="*/ 1227861 h 2350439"/>
                      <a:gd name="connsiteX210" fmla="*/ 2120849 w 2350439"/>
                      <a:gd name="connsiteY210" fmla="*/ 1122578 h 2350439"/>
                      <a:gd name="connsiteX211" fmla="*/ 2015566 w 2350439"/>
                      <a:gd name="connsiteY211" fmla="*/ 1122578 h 2350439"/>
                      <a:gd name="connsiteX212" fmla="*/ 2015566 w 2350439"/>
                      <a:gd name="connsiteY212" fmla="*/ 1339481 h 2350439"/>
                      <a:gd name="connsiteX213" fmla="*/ 2120849 w 2350439"/>
                      <a:gd name="connsiteY213" fmla="*/ 1339481 h 2350439"/>
                      <a:gd name="connsiteX214" fmla="*/ 2120849 w 2350439"/>
                      <a:gd name="connsiteY214" fmla="*/ 1234211 h 2350439"/>
                      <a:gd name="connsiteX215" fmla="*/ 2015566 w 2350439"/>
                      <a:gd name="connsiteY215" fmla="*/ 1234211 h 2350439"/>
                      <a:gd name="connsiteX216" fmla="*/ 2015566 w 2350439"/>
                      <a:gd name="connsiteY216" fmla="*/ 1451102 h 2350439"/>
                      <a:gd name="connsiteX217" fmla="*/ 2120849 w 2350439"/>
                      <a:gd name="connsiteY217" fmla="*/ 1451102 h 2350439"/>
                      <a:gd name="connsiteX218" fmla="*/ 2120849 w 2350439"/>
                      <a:gd name="connsiteY218" fmla="*/ 1345831 h 2350439"/>
                      <a:gd name="connsiteX219" fmla="*/ 2015566 w 2350439"/>
                      <a:gd name="connsiteY219" fmla="*/ 1345831 h 2350439"/>
                      <a:gd name="connsiteX220" fmla="*/ 2015566 w 2350439"/>
                      <a:gd name="connsiteY220" fmla="*/ 1562735 h 2350439"/>
                      <a:gd name="connsiteX221" fmla="*/ 2120849 w 2350439"/>
                      <a:gd name="connsiteY221" fmla="*/ 1562735 h 2350439"/>
                      <a:gd name="connsiteX222" fmla="*/ 2120849 w 2350439"/>
                      <a:gd name="connsiteY222" fmla="*/ 1457452 h 2350439"/>
                      <a:gd name="connsiteX223" fmla="*/ 2015566 w 2350439"/>
                      <a:gd name="connsiteY223" fmla="*/ 1457452 h 2350439"/>
                      <a:gd name="connsiteX224" fmla="*/ 2015566 w 2350439"/>
                      <a:gd name="connsiteY224" fmla="*/ 1674355 h 2350439"/>
                      <a:gd name="connsiteX225" fmla="*/ 2120849 w 2350439"/>
                      <a:gd name="connsiteY225" fmla="*/ 1674355 h 2350439"/>
                      <a:gd name="connsiteX226" fmla="*/ 2120849 w 2350439"/>
                      <a:gd name="connsiteY226" fmla="*/ 1569085 h 2350439"/>
                      <a:gd name="connsiteX227" fmla="*/ 2015566 w 2350439"/>
                      <a:gd name="connsiteY227" fmla="*/ 1569085 h 2350439"/>
                      <a:gd name="connsiteX228" fmla="*/ 2015566 w 2350439"/>
                      <a:gd name="connsiteY228" fmla="*/ 1785975 h 2350439"/>
                      <a:gd name="connsiteX229" fmla="*/ 2120849 w 2350439"/>
                      <a:gd name="connsiteY229" fmla="*/ 1785975 h 2350439"/>
                      <a:gd name="connsiteX230" fmla="*/ 2120849 w 2350439"/>
                      <a:gd name="connsiteY230" fmla="*/ 1680705 h 2350439"/>
                      <a:gd name="connsiteX231" fmla="*/ 2015566 w 2350439"/>
                      <a:gd name="connsiteY231" fmla="*/ 1680705 h 2350439"/>
                      <a:gd name="connsiteX232" fmla="*/ 2015566 w 2350439"/>
                      <a:gd name="connsiteY232" fmla="*/ 1897596 h 2350439"/>
                      <a:gd name="connsiteX233" fmla="*/ 2120849 w 2350439"/>
                      <a:gd name="connsiteY233" fmla="*/ 1897596 h 2350439"/>
                      <a:gd name="connsiteX234" fmla="*/ 2120849 w 2350439"/>
                      <a:gd name="connsiteY234" fmla="*/ 1792325 h 2350439"/>
                      <a:gd name="connsiteX235" fmla="*/ 2015566 w 2350439"/>
                      <a:gd name="connsiteY235" fmla="*/ 1792325 h 2350439"/>
                      <a:gd name="connsiteX236" fmla="*/ 2015566 w 2350439"/>
                      <a:gd name="connsiteY236" fmla="*/ 2009229 h 2350439"/>
                      <a:gd name="connsiteX237" fmla="*/ 2120849 w 2350439"/>
                      <a:gd name="connsiteY237" fmla="*/ 2009229 h 2350439"/>
                      <a:gd name="connsiteX238" fmla="*/ 2120849 w 2350439"/>
                      <a:gd name="connsiteY238" fmla="*/ 1903946 h 2350439"/>
                      <a:gd name="connsiteX239" fmla="*/ 2015566 w 2350439"/>
                      <a:gd name="connsiteY239" fmla="*/ 1903946 h 2350439"/>
                      <a:gd name="connsiteX240" fmla="*/ 2015566 w 2350439"/>
                      <a:gd name="connsiteY240" fmla="*/ 2120849 h 2350439"/>
                      <a:gd name="connsiteX241" fmla="*/ 2120849 w 2350439"/>
                      <a:gd name="connsiteY241" fmla="*/ 2120849 h 2350439"/>
                      <a:gd name="connsiteX242" fmla="*/ 2120849 w 2350439"/>
                      <a:gd name="connsiteY242" fmla="*/ 2015579 h 2350439"/>
                      <a:gd name="connsiteX243" fmla="*/ 2015566 w 2350439"/>
                      <a:gd name="connsiteY243" fmla="*/ 2015579 h 2350439"/>
                      <a:gd name="connsiteX244" fmla="*/ 2015566 w 2350439"/>
                      <a:gd name="connsiteY244" fmla="*/ 2232469 h 2350439"/>
                      <a:gd name="connsiteX245" fmla="*/ 2120849 w 2350439"/>
                      <a:gd name="connsiteY245" fmla="*/ 2232469 h 2350439"/>
                      <a:gd name="connsiteX246" fmla="*/ 2120849 w 2350439"/>
                      <a:gd name="connsiteY246" fmla="*/ 2127199 h 2350439"/>
                      <a:gd name="connsiteX247" fmla="*/ 2015566 w 2350439"/>
                      <a:gd name="connsiteY247" fmla="*/ 2127199 h 2350439"/>
                      <a:gd name="connsiteX248" fmla="*/ 2015566 w 2350439"/>
                      <a:gd name="connsiteY248" fmla="*/ 2344089 h 2350439"/>
                      <a:gd name="connsiteX249" fmla="*/ 2120849 w 2350439"/>
                      <a:gd name="connsiteY249" fmla="*/ 2344089 h 2350439"/>
                      <a:gd name="connsiteX250" fmla="*/ 2120849 w 2350439"/>
                      <a:gd name="connsiteY250" fmla="*/ 2238819 h 2350439"/>
                      <a:gd name="connsiteX251" fmla="*/ 2015566 w 2350439"/>
                      <a:gd name="connsiteY251" fmla="*/ 2238819 h 2350439"/>
                      <a:gd name="connsiteX252" fmla="*/ 1903946 w 2350439"/>
                      <a:gd name="connsiteY252" fmla="*/ 111620 h 2350439"/>
                      <a:gd name="connsiteX253" fmla="*/ 2009216 w 2350439"/>
                      <a:gd name="connsiteY253" fmla="*/ 111620 h 2350439"/>
                      <a:gd name="connsiteX254" fmla="*/ 2009216 w 2350439"/>
                      <a:gd name="connsiteY254" fmla="*/ 6350 h 2350439"/>
                      <a:gd name="connsiteX255" fmla="*/ 1903946 w 2350439"/>
                      <a:gd name="connsiteY255" fmla="*/ 6350 h 2350439"/>
                      <a:gd name="connsiteX256" fmla="*/ 1903946 w 2350439"/>
                      <a:gd name="connsiteY256" fmla="*/ 223240 h 2350439"/>
                      <a:gd name="connsiteX257" fmla="*/ 2009216 w 2350439"/>
                      <a:gd name="connsiteY257" fmla="*/ 223240 h 2350439"/>
                      <a:gd name="connsiteX258" fmla="*/ 2009216 w 2350439"/>
                      <a:gd name="connsiteY258" fmla="*/ 117970 h 2350439"/>
                      <a:gd name="connsiteX259" fmla="*/ 1903946 w 2350439"/>
                      <a:gd name="connsiteY259" fmla="*/ 117970 h 2350439"/>
                      <a:gd name="connsiteX260" fmla="*/ 1903946 w 2350439"/>
                      <a:gd name="connsiteY260" fmla="*/ 334873 h 2350439"/>
                      <a:gd name="connsiteX261" fmla="*/ 2009216 w 2350439"/>
                      <a:gd name="connsiteY261" fmla="*/ 334873 h 2350439"/>
                      <a:gd name="connsiteX262" fmla="*/ 2009216 w 2350439"/>
                      <a:gd name="connsiteY262" fmla="*/ 229590 h 2350439"/>
                      <a:gd name="connsiteX263" fmla="*/ 1903946 w 2350439"/>
                      <a:gd name="connsiteY263" fmla="*/ 229590 h 2350439"/>
                      <a:gd name="connsiteX264" fmla="*/ 1903946 w 2350439"/>
                      <a:gd name="connsiteY264" fmla="*/ 446493 h 2350439"/>
                      <a:gd name="connsiteX265" fmla="*/ 2009216 w 2350439"/>
                      <a:gd name="connsiteY265" fmla="*/ 446493 h 2350439"/>
                      <a:gd name="connsiteX266" fmla="*/ 2009216 w 2350439"/>
                      <a:gd name="connsiteY266" fmla="*/ 341223 h 2350439"/>
                      <a:gd name="connsiteX267" fmla="*/ 1903946 w 2350439"/>
                      <a:gd name="connsiteY267" fmla="*/ 341223 h 2350439"/>
                      <a:gd name="connsiteX268" fmla="*/ 1903946 w 2350439"/>
                      <a:gd name="connsiteY268" fmla="*/ 558114 h 2350439"/>
                      <a:gd name="connsiteX269" fmla="*/ 2009216 w 2350439"/>
                      <a:gd name="connsiteY269" fmla="*/ 558114 h 2350439"/>
                      <a:gd name="connsiteX270" fmla="*/ 2009216 w 2350439"/>
                      <a:gd name="connsiteY270" fmla="*/ 452843 h 2350439"/>
                      <a:gd name="connsiteX271" fmla="*/ 1903946 w 2350439"/>
                      <a:gd name="connsiteY271" fmla="*/ 452843 h 2350439"/>
                      <a:gd name="connsiteX272" fmla="*/ 1903946 w 2350439"/>
                      <a:gd name="connsiteY272" fmla="*/ 669734 h 2350439"/>
                      <a:gd name="connsiteX273" fmla="*/ 2009216 w 2350439"/>
                      <a:gd name="connsiteY273" fmla="*/ 669734 h 2350439"/>
                      <a:gd name="connsiteX274" fmla="*/ 2009216 w 2350439"/>
                      <a:gd name="connsiteY274" fmla="*/ 564464 h 2350439"/>
                      <a:gd name="connsiteX275" fmla="*/ 1903946 w 2350439"/>
                      <a:gd name="connsiteY275" fmla="*/ 564464 h 2350439"/>
                      <a:gd name="connsiteX276" fmla="*/ 1903946 w 2350439"/>
                      <a:gd name="connsiteY276" fmla="*/ 781367 h 2350439"/>
                      <a:gd name="connsiteX277" fmla="*/ 2009216 w 2350439"/>
                      <a:gd name="connsiteY277" fmla="*/ 781367 h 2350439"/>
                      <a:gd name="connsiteX278" fmla="*/ 2009216 w 2350439"/>
                      <a:gd name="connsiteY278" fmla="*/ 676084 h 2350439"/>
                      <a:gd name="connsiteX279" fmla="*/ 1903946 w 2350439"/>
                      <a:gd name="connsiteY279" fmla="*/ 676084 h 2350439"/>
                      <a:gd name="connsiteX280" fmla="*/ 1903946 w 2350439"/>
                      <a:gd name="connsiteY280" fmla="*/ 892988 h 2350439"/>
                      <a:gd name="connsiteX281" fmla="*/ 2009216 w 2350439"/>
                      <a:gd name="connsiteY281" fmla="*/ 892988 h 2350439"/>
                      <a:gd name="connsiteX282" fmla="*/ 2009216 w 2350439"/>
                      <a:gd name="connsiteY282" fmla="*/ 787717 h 2350439"/>
                      <a:gd name="connsiteX283" fmla="*/ 1903946 w 2350439"/>
                      <a:gd name="connsiteY283" fmla="*/ 787717 h 2350439"/>
                      <a:gd name="connsiteX284" fmla="*/ 1903946 w 2350439"/>
                      <a:gd name="connsiteY284" fmla="*/ 1004608 h 2350439"/>
                      <a:gd name="connsiteX285" fmla="*/ 2009216 w 2350439"/>
                      <a:gd name="connsiteY285" fmla="*/ 1004608 h 2350439"/>
                      <a:gd name="connsiteX286" fmla="*/ 2009216 w 2350439"/>
                      <a:gd name="connsiteY286" fmla="*/ 899338 h 2350439"/>
                      <a:gd name="connsiteX287" fmla="*/ 1903946 w 2350439"/>
                      <a:gd name="connsiteY287" fmla="*/ 899338 h 2350439"/>
                      <a:gd name="connsiteX288" fmla="*/ 1903946 w 2350439"/>
                      <a:gd name="connsiteY288" fmla="*/ 1116228 h 2350439"/>
                      <a:gd name="connsiteX289" fmla="*/ 2009216 w 2350439"/>
                      <a:gd name="connsiteY289" fmla="*/ 1116228 h 2350439"/>
                      <a:gd name="connsiteX290" fmla="*/ 2009216 w 2350439"/>
                      <a:gd name="connsiteY290" fmla="*/ 1010958 h 2350439"/>
                      <a:gd name="connsiteX291" fmla="*/ 1903946 w 2350439"/>
                      <a:gd name="connsiteY291" fmla="*/ 1010958 h 2350439"/>
                      <a:gd name="connsiteX292" fmla="*/ 1903946 w 2350439"/>
                      <a:gd name="connsiteY292" fmla="*/ 1227861 h 2350439"/>
                      <a:gd name="connsiteX293" fmla="*/ 2009216 w 2350439"/>
                      <a:gd name="connsiteY293" fmla="*/ 1227861 h 2350439"/>
                      <a:gd name="connsiteX294" fmla="*/ 2009216 w 2350439"/>
                      <a:gd name="connsiteY294" fmla="*/ 1122578 h 2350439"/>
                      <a:gd name="connsiteX295" fmla="*/ 1903946 w 2350439"/>
                      <a:gd name="connsiteY295" fmla="*/ 1122578 h 2350439"/>
                      <a:gd name="connsiteX296" fmla="*/ 1903946 w 2350439"/>
                      <a:gd name="connsiteY296" fmla="*/ 1339481 h 2350439"/>
                      <a:gd name="connsiteX297" fmla="*/ 2009216 w 2350439"/>
                      <a:gd name="connsiteY297" fmla="*/ 1339481 h 2350439"/>
                      <a:gd name="connsiteX298" fmla="*/ 2009216 w 2350439"/>
                      <a:gd name="connsiteY298" fmla="*/ 1234211 h 2350439"/>
                      <a:gd name="connsiteX299" fmla="*/ 1903946 w 2350439"/>
                      <a:gd name="connsiteY299" fmla="*/ 1234211 h 2350439"/>
                      <a:gd name="connsiteX300" fmla="*/ 1903946 w 2350439"/>
                      <a:gd name="connsiteY300" fmla="*/ 1451102 h 2350439"/>
                      <a:gd name="connsiteX301" fmla="*/ 2009216 w 2350439"/>
                      <a:gd name="connsiteY301" fmla="*/ 1451102 h 2350439"/>
                      <a:gd name="connsiteX302" fmla="*/ 2009216 w 2350439"/>
                      <a:gd name="connsiteY302" fmla="*/ 1345831 h 2350439"/>
                      <a:gd name="connsiteX303" fmla="*/ 1903946 w 2350439"/>
                      <a:gd name="connsiteY303" fmla="*/ 1345831 h 2350439"/>
                      <a:gd name="connsiteX304" fmla="*/ 1903946 w 2350439"/>
                      <a:gd name="connsiteY304" fmla="*/ 1562735 h 2350439"/>
                      <a:gd name="connsiteX305" fmla="*/ 2009216 w 2350439"/>
                      <a:gd name="connsiteY305" fmla="*/ 1562735 h 2350439"/>
                      <a:gd name="connsiteX306" fmla="*/ 2009216 w 2350439"/>
                      <a:gd name="connsiteY306" fmla="*/ 1457452 h 2350439"/>
                      <a:gd name="connsiteX307" fmla="*/ 1903946 w 2350439"/>
                      <a:gd name="connsiteY307" fmla="*/ 1457452 h 2350439"/>
                      <a:gd name="connsiteX308" fmla="*/ 1903946 w 2350439"/>
                      <a:gd name="connsiteY308" fmla="*/ 1674355 h 2350439"/>
                      <a:gd name="connsiteX309" fmla="*/ 2009216 w 2350439"/>
                      <a:gd name="connsiteY309" fmla="*/ 1674355 h 2350439"/>
                      <a:gd name="connsiteX310" fmla="*/ 2009216 w 2350439"/>
                      <a:gd name="connsiteY310" fmla="*/ 1569085 h 2350439"/>
                      <a:gd name="connsiteX311" fmla="*/ 1903946 w 2350439"/>
                      <a:gd name="connsiteY311" fmla="*/ 1569085 h 2350439"/>
                      <a:gd name="connsiteX312" fmla="*/ 1903946 w 2350439"/>
                      <a:gd name="connsiteY312" fmla="*/ 1785975 h 2350439"/>
                      <a:gd name="connsiteX313" fmla="*/ 2009216 w 2350439"/>
                      <a:gd name="connsiteY313" fmla="*/ 1785975 h 2350439"/>
                      <a:gd name="connsiteX314" fmla="*/ 2009216 w 2350439"/>
                      <a:gd name="connsiteY314" fmla="*/ 1680705 h 2350439"/>
                      <a:gd name="connsiteX315" fmla="*/ 1903946 w 2350439"/>
                      <a:gd name="connsiteY315" fmla="*/ 1680705 h 2350439"/>
                      <a:gd name="connsiteX316" fmla="*/ 1903946 w 2350439"/>
                      <a:gd name="connsiteY316" fmla="*/ 1897596 h 2350439"/>
                      <a:gd name="connsiteX317" fmla="*/ 2009216 w 2350439"/>
                      <a:gd name="connsiteY317" fmla="*/ 1897596 h 2350439"/>
                      <a:gd name="connsiteX318" fmla="*/ 2009216 w 2350439"/>
                      <a:gd name="connsiteY318" fmla="*/ 1792325 h 2350439"/>
                      <a:gd name="connsiteX319" fmla="*/ 1903946 w 2350439"/>
                      <a:gd name="connsiteY319" fmla="*/ 1792325 h 2350439"/>
                      <a:gd name="connsiteX320" fmla="*/ 1903946 w 2350439"/>
                      <a:gd name="connsiteY320" fmla="*/ 2009229 h 2350439"/>
                      <a:gd name="connsiteX321" fmla="*/ 2009216 w 2350439"/>
                      <a:gd name="connsiteY321" fmla="*/ 2009229 h 2350439"/>
                      <a:gd name="connsiteX322" fmla="*/ 2009216 w 2350439"/>
                      <a:gd name="connsiteY322" fmla="*/ 1903946 h 2350439"/>
                      <a:gd name="connsiteX323" fmla="*/ 1903946 w 2350439"/>
                      <a:gd name="connsiteY323" fmla="*/ 1903946 h 2350439"/>
                      <a:gd name="connsiteX324" fmla="*/ 1903946 w 2350439"/>
                      <a:gd name="connsiteY324" fmla="*/ 2120849 h 2350439"/>
                      <a:gd name="connsiteX325" fmla="*/ 2009216 w 2350439"/>
                      <a:gd name="connsiteY325" fmla="*/ 2120849 h 2350439"/>
                      <a:gd name="connsiteX326" fmla="*/ 2009216 w 2350439"/>
                      <a:gd name="connsiteY326" fmla="*/ 2015579 h 2350439"/>
                      <a:gd name="connsiteX327" fmla="*/ 1903946 w 2350439"/>
                      <a:gd name="connsiteY327" fmla="*/ 2015579 h 2350439"/>
                      <a:gd name="connsiteX328" fmla="*/ 1903946 w 2350439"/>
                      <a:gd name="connsiteY328" fmla="*/ 2232469 h 2350439"/>
                      <a:gd name="connsiteX329" fmla="*/ 2009216 w 2350439"/>
                      <a:gd name="connsiteY329" fmla="*/ 2232469 h 2350439"/>
                      <a:gd name="connsiteX330" fmla="*/ 2009216 w 2350439"/>
                      <a:gd name="connsiteY330" fmla="*/ 2127199 h 2350439"/>
                      <a:gd name="connsiteX331" fmla="*/ 1903946 w 2350439"/>
                      <a:gd name="connsiteY331" fmla="*/ 2127199 h 2350439"/>
                      <a:gd name="connsiteX332" fmla="*/ 1903946 w 2350439"/>
                      <a:gd name="connsiteY332" fmla="*/ 2344089 h 2350439"/>
                      <a:gd name="connsiteX333" fmla="*/ 2009216 w 2350439"/>
                      <a:gd name="connsiteY333" fmla="*/ 2344089 h 2350439"/>
                      <a:gd name="connsiteX334" fmla="*/ 2009216 w 2350439"/>
                      <a:gd name="connsiteY334" fmla="*/ 2238819 h 2350439"/>
                      <a:gd name="connsiteX335" fmla="*/ 1903946 w 2350439"/>
                      <a:gd name="connsiteY335" fmla="*/ 2238819 h 2350439"/>
                      <a:gd name="connsiteX336" fmla="*/ 1792325 w 2350439"/>
                      <a:gd name="connsiteY336" fmla="*/ 111620 h 2350439"/>
                      <a:gd name="connsiteX337" fmla="*/ 1897596 w 2350439"/>
                      <a:gd name="connsiteY337" fmla="*/ 111620 h 2350439"/>
                      <a:gd name="connsiteX338" fmla="*/ 1897596 w 2350439"/>
                      <a:gd name="connsiteY338" fmla="*/ 6350 h 2350439"/>
                      <a:gd name="connsiteX339" fmla="*/ 1792325 w 2350439"/>
                      <a:gd name="connsiteY339" fmla="*/ 6350 h 2350439"/>
                      <a:gd name="connsiteX340" fmla="*/ 1792325 w 2350439"/>
                      <a:gd name="connsiteY340" fmla="*/ 223240 h 2350439"/>
                      <a:gd name="connsiteX341" fmla="*/ 1897596 w 2350439"/>
                      <a:gd name="connsiteY341" fmla="*/ 223240 h 2350439"/>
                      <a:gd name="connsiteX342" fmla="*/ 1897596 w 2350439"/>
                      <a:gd name="connsiteY342" fmla="*/ 117970 h 2350439"/>
                      <a:gd name="connsiteX343" fmla="*/ 1792325 w 2350439"/>
                      <a:gd name="connsiteY343" fmla="*/ 117970 h 2350439"/>
                      <a:gd name="connsiteX344" fmla="*/ 1792325 w 2350439"/>
                      <a:gd name="connsiteY344" fmla="*/ 334873 h 2350439"/>
                      <a:gd name="connsiteX345" fmla="*/ 1897596 w 2350439"/>
                      <a:gd name="connsiteY345" fmla="*/ 334873 h 2350439"/>
                      <a:gd name="connsiteX346" fmla="*/ 1897596 w 2350439"/>
                      <a:gd name="connsiteY346" fmla="*/ 229590 h 2350439"/>
                      <a:gd name="connsiteX347" fmla="*/ 1792325 w 2350439"/>
                      <a:gd name="connsiteY347" fmla="*/ 229590 h 2350439"/>
                      <a:gd name="connsiteX348" fmla="*/ 1792325 w 2350439"/>
                      <a:gd name="connsiteY348" fmla="*/ 446493 h 2350439"/>
                      <a:gd name="connsiteX349" fmla="*/ 1897596 w 2350439"/>
                      <a:gd name="connsiteY349" fmla="*/ 446493 h 2350439"/>
                      <a:gd name="connsiteX350" fmla="*/ 1897596 w 2350439"/>
                      <a:gd name="connsiteY350" fmla="*/ 341223 h 2350439"/>
                      <a:gd name="connsiteX351" fmla="*/ 1792325 w 2350439"/>
                      <a:gd name="connsiteY351" fmla="*/ 341223 h 2350439"/>
                      <a:gd name="connsiteX352" fmla="*/ 1792325 w 2350439"/>
                      <a:gd name="connsiteY352" fmla="*/ 558114 h 2350439"/>
                      <a:gd name="connsiteX353" fmla="*/ 1897596 w 2350439"/>
                      <a:gd name="connsiteY353" fmla="*/ 558114 h 2350439"/>
                      <a:gd name="connsiteX354" fmla="*/ 1897596 w 2350439"/>
                      <a:gd name="connsiteY354" fmla="*/ 452843 h 2350439"/>
                      <a:gd name="connsiteX355" fmla="*/ 1792325 w 2350439"/>
                      <a:gd name="connsiteY355" fmla="*/ 452843 h 2350439"/>
                      <a:gd name="connsiteX356" fmla="*/ 1792325 w 2350439"/>
                      <a:gd name="connsiteY356" fmla="*/ 669734 h 2350439"/>
                      <a:gd name="connsiteX357" fmla="*/ 1897596 w 2350439"/>
                      <a:gd name="connsiteY357" fmla="*/ 669734 h 2350439"/>
                      <a:gd name="connsiteX358" fmla="*/ 1897596 w 2350439"/>
                      <a:gd name="connsiteY358" fmla="*/ 564464 h 2350439"/>
                      <a:gd name="connsiteX359" fmla="*/ 1792325 w 2350439"/>
                      <a:gd name="connsiteY359" fmla="*/ 564464 h 2350439"/>
                      <a:gd name="connsiteX360" fmla="*/ 1792325 w 2350439"/>
                      <a:gd name="connsiteY360" fmla="*/ 781367 h 2350439"/>
                      <a:gd name="connsiteX361" fmla="*/ 1897596 w 2350439"/>
                      <a:gd name="connsiteY361" fmla="*/ 781367 h 2350439"/>
                      <a:gd name="connsiteX362" fmla="*/ 1897596 w 2350439"/>
                      <a:gd name="connsiteY362" fmla="*/ 676084 h 2350439"/>
                      <a:gd name="connsiteX363" fmla="*/ 1792325 w 2350439"/>
                      <a:gd name="connsiteY363" fmla="*/ 676084 h 2350439"/>
                      <a:gd name="connsiteX364" fmla="*/ 1792325 w 2350439"/>
                      <a:gd name="connsiteY364" fmla="*/ 892988 h 2350439"/>
                      <a:gd name="connsiteX365" fmla="*/ 1897596 w 2350439"/>
                      <a:gd name="connsiteY365" fmla="*/ 892988 h 2350439"/>
                      <a:gd name="connsiteX366" fmla="*/ 1897596 w 2350439"/>
                      <a:gd name="connsiteY366" fmla="*/ 787717 h 2350439"/>
                      <a:gd name="connsiteX367" fmla="*/ 1792325 w 2350439"/>
                      <a:gd name="connsiteY367" fmla="*/ 787717 h 2350439"/>
                      <a:gd name="connsiteX368" fmla="*/ 1792325 w 2350439"/>
                      <a:gd name="connsiteY368" fmla="*/ 1004608 h 2350439"/>
                      <a:gd name="connsiteX369" fmla="*/ 1897596 w 2350439"/>
                      <a:gd name="connsiteY369" fmla="*/ 1004608 h 2350439"/>
                      <a:gd name="connsiteX370" fmla="*/ 1897596 w 2350439"/>
                      <a:gd name="connsiteY370" fmla="*/ 899338 h 2350439"/>
                      <a:gd name="connsiteX371" fmla="*/ 1792325 w 2350439"/>
                      <a:gd name="connsiteY371" fmla="*/ 899338 h 2350439"/>
                      <a:gd name="connsiteX372" fmla="*/ 1792325 w 2350439"/>
                      <a:gd name="connsiteY372" fmla="*/ 1116228 h 2350439"/>
                      <a:gd name="connsiteX373" fmla="*/ 1897596 w 2350439"/>
                      <a:gd name="connsiteY373" fmla="*/ 1116228 h 2350439"/>
                      <a:gd name="connsiteX374" fmla="*/ 1897596 w 2350439"/>
                      <a:gd name="connsiteY374" fmla="*/ 1010958 h 2350439"/>
                      <a:gd name="connsiteX375" fmla="*/ 1792325 w 2350439"/>
                      <a:gd name="connsiteY375" fmla="*/ 1010958 h 2350439"/>
                      <a:gd name="connsiteX376" fmla="*/ 1792325 w 2350439"/>
                      <a:gd name="connsiteY376" fmla="*/ 1227861 h 2350439"/>
                      <a:gd name="connsiteX377" fmla="*/ 1897596 w 2350439"/>
                      <a:gd name="connsiteY377" fmla="*/ 1227861 h 2350439"/>
                      <a:gd name="connsiteX378" fmla="*/ 1897596 w 2350439"/>
                      <a:gd name="connsiteY378" fmla="*/ 1122578 h 2350439"/>
                      <a:gd name="connsiteX379" fmla="*/ 1792325 w 2350439"/>
                      <a:gd name="connsiteY379" fmla="*/ 1122578 h 2350439"/>
                      <a:gd name="connsiteX380" fmla="*/ 1792325 w 2350439"/>
                      <a:gd name="connsiteY380" fmla="*/ 1339481 h 2350439"/>
                      <a:gd name="connsiteX381" fmla="*/ 1897596 w 2350439"/>
                      <a:gd name="connsiteY381" fmla="*/ 1339481 h 2350439"/>
                      <a:gd name="connsiteX382" fmla="*/ 1897596 w 2350439"/>
                      <a:gd name="connsiteY382" fmla="*/ 1234211 h 2350439"/>
                      <a:gd name="connsiteX383" fmla="*/ 1792325 w 2350439"/>
                      <a:gd name="connsiteY383" fmla="*/ 1234211 h 2350439"/>
                      <a:gd name="connsiteX384" fmla="*/ 1792325 w 2350439"/>
                      <a:gd name="connsiteY384" fmla="*/ 1451102 h 2350439"/>
                      <a:gd name="connsiteX385" fmla="*/ 1897596 w 2350439"/>
                      <a:gd name="connsiteY385" fmla="*/ 1451102 h 2350439"/>
                      <a:gd name="connsiteX386" fmla="*/ 1897596 w 2350439"/>
                      <a:gd name="connsiteY386" fmla="*/ 1345831 h 2350439"/>
                      <a:gd name="connsiteX387" fmla="*/ 1792325 w 2350439"/>
                      <a:gd name="connsiteY387" fmla="*/ 1345831 h 2350439"/>
                      <a:gd name="connsiteX388" fmla="*/ 1792325 w 2350439"/>
                      <a:gd name="connsiteY388" fmla="*/ 1562735 h 2350439"/>
                      <a:gd name="connsiteX389" fmla="*/ 1897596 w 2350439"/>
                      <a:gd name="connsiteY389" fmla="*/ 1562735 h 2350439"/>
                      <a:gd name="connsiteX390" fmla="*/ 1897596 w 2350439"/>
                      <a:gd name="connsiteY390" fmla="*/ 1457452 h 2350439"/>
                      <a:gd name="connsiteX391" fmla="*/ 1792325 w 2350439"/>
                      <a:gd name="connsiteY391" fmla="*/ 1457452 h 2350439"/>
                      <a:gd name="connsiteX392" fmla="*/ 1792325 w 2350439"/>
                      <a:gd name="connsiteY392" fmla="*/ 1674355 h 2350439"/>
                      <a:gd name="connsiteX393" fmla="*/ 1897596 w 2350439"/>
                      <a:gd name="connsiteY393" fmla="*/ 1674355 h 2350439"/>
                      <a:gd name="connsiteX394" fmla="*/ 1897596 w 2350439"/>
                      <a:gd name="connsiteY394" fmla="*/ 1569085 h 2350439"/>
                      <a:gd name="connsiteX395" fmla="*/ 1792325 w 2350439"/>
                      <a:gd name="connsiteY395" fmla="*/ 1569085 h 2350439"/>
                      <a:gd name="connsiteX396" fmla="*/ 1792325 w 2350439"/>
                      <a:gd name="connsiteY396" fmla="*/ 1785975 h 2350439"/>
                      <a:gd name="connsiteX397" fmla="*/ 1897596 w 2350439"/>
                      <a:gd name="connsiteY397" fmla="*/ 1785975 h 2350439"/>
                      <a:gd name="connsiteX398" fmla="*/ 1897596 w 2350439"/>
                      <a:gd name="connsiteY398" fmla="*/ 1680705 h 2350439"/>
                      <a:gd name="connsiteX399" fmla="*/ 1792325 w 2350439"/>
                      <a:gd name="connsiteY399" fmla="*/ 1680705 h 2350439"/>
                      <a:gd name="connsiteX400" fmla="*/ 1792325 w 2350439"/>
                      <a:gd name="connsiteY400" fmla="*/ 1897596 h 2350439"/>
                      <a:gd name="connsiteX401" fmla="*/ 1897596 w 2350439"/>
                      <a:gd name="connsiteY401" fmla="*/ 1897596 h 2350439"/>
                      <a:gd name="connsiteX402" fmla="*/ 1897596 w 2350439"/>
                      <a:gd name="connsiteY402" fmla="*/ 1792325 h 2350439"/>
                      <a:gd name="connsiteX403" fmla="*/ 1792325 w 2350439"/>
                      <a:gd name="connsiteY403" fmla="*/ 1792325 h 2350439"/>
                      <a:gd name="connsiteX404" fmla="*/ 1792325 w 2350439"/>
                      <a:gd name="connsiteY404" fmla="*/ 2009229 h 2350439"/>
                      <a:gd name="connsiteX405" fmla="*/ 1897596 w 2350439"/>
                      <a:gd name="connsiteY405" fmla="*/ 2009229 h 2350439"/>
                      <a:gd name="connsiteX406" fmla="*/ 1897596 w 2350439"/>
                      <a:gd name="connsiteY406" fmla="*/ 1903946 h 2350439"/>
                      <a:gd name="connsiteX407" fmla="*/ 1792325 w 2350439"/>
                      <a:gd name="connsiteY407" fmla="*/ 1903946 h 2350439"/>
                      <a:gd name="connsiteX408" fmla="*/ 1792325 w 2350439"/>
                      <a:gd name="connsiteY408" fmla="*/ 2120849 h 2350439"/>
                      <a:gd name="connsiteX409" fmla="*/ 1897596 w 2350439"/>
                      <a:gd name="connsiteY409" fmla="*/ 2120849 h 2350439"/>
                      <a:gd name="connsiteX410" fmla="*/ 1897596 w 2350439"/>
                      <a:gd name="connsiteY410" fmla="*/ 2015579 h 2350439"/>
                      <a:gd name="connsiteX411" fmla="*/ 1792325 w 2350439"/>
                      <a:gd name="connsiteY411" fmla="*/ 2015579 h 2350439"/>
                      <a:gd name="connsiteX412" fmla="*/ 1792325 w 2350439"/>
                      <a:gd name="connsiteY412" fmla="*/ 2232469 h 2350439"/>
                      <a:gd name="connsiteX413" fmla="*/ 1897596 w 2350439"/>
                      <a:gd name="connsiteY413" fmla="*/ 2232469 h 2350439"/>
                      <a:gd name="connsiteX414" fmla="*/ 1897596 w 2350439"/>
                      <a:gd name="connsiteY414" fmla="*/ 2127199 h 2350439"/>
                      <a:gd name="connsiteX415" fmla="*/ 1792325 w 2350439"/>
                      <a:gd name="connsiteY415" fmla="*/ 2127199 h 2350439"/>
                      <a:gd name="connsiteX416" fmla="*/ 1792325 w 2350439"/>
                      <a:gd name="connsiteY416" fmla="*/ 2344089 h 2350439"/>
                      <a:gd name="connsiteX417" fmla="*/ 1897596 w 2350439"/>
                      <a:gd name="connsiteY417" fmla="*/ 2344089 h 2350439"/>
                      <a:gd name="connsiteX418" fmla="*/ 1897596 w 2350439"/>
                      <a:gd name="connsiteY418" fmla="*/ 2238819 h 2350439"/>
                      <a:gd name="connsiteX419" fmla="*/ 1792325 w 2350439"/>
                      <a:gd name="connsiteY419" fmla="*/ 2238819 h 2350439"/>
                      <a:gd name="connsiteX420" fmla="*/ 1680705 w 2350439"/>
                      <a:gd name="connsiteY420" fmla="*/ 111620 h 2350439"/>
                      <a:gd name="connsiteX421" fmla="*/ 1785975 w 2350439"/>
                      <a:gd name="connsiteY421" fmla="*/ 111620 h 2350439"/>
                      <a:gd name="connsiteX422" fmla="*/ 1785975 w 2350439"/>
                      <a:gd name="connsiteY422" fmla="*/ 6350 h 2350439"/>
                      <a:gd name="connsiteX423" fmla="*/ 1680705 w 2350439"/>
                      <a:gd name="connsiteY423" fmla="*/ 6350 h 2350439"/>
                      <a:gd name="connsiteX424" fmla="*/ 1680705 w 2350439"/>
                      <a:gd name="connsiteY424" fmla="*/ 223240 h 2350439"/>
                      <a:gd name="connsiteX425" fmla="*/ 1785975 w 2350439"/>
                      <a:gd name="connsiteY425" fmla="*/ 223240 h 2350439"/>
                      <a:gd name="connsiteX426" fmla="*/ 1785975 w 2350439"/>
                      <a:gd name="connsiteY426" fmla="*/ 117970 h 2350439"/>
                      <a:gd name="connsiteX427" fmla="*/ 1680705 w 2350439"/>
                      <a:gd name="connsiteY427" fmla="*/ 117970 h 2350439"/>
                      <a:gd name="connsiteX428" fmla="*/ 1680705 w 2350439"/>
                      <a:gd name="connsiteY428" fmla="*/ 334873 h 2350439"/>
                      <a:gd name="connsiteX429" fmla="*/ 1785975 w 2350439"/>
                      <a:gd name="connsiteY429" fmla="*/ 334873 h 2350439"/>
                      <a:gd name="connsiteX430" fmla="*/ 1785975 w 2350439"/>
                      <a:gd name="connsiteY430" fmla="*/ 229590 h 2350439"/>
                      <a:gd name="connsiteX431" fmla="*/ 1680705 w 2350439"/>
                      <a:gd name="connsiteY431" fmla="*/ 229590 h 2350439"/>
                      <a:gd name="connsiteX432" fmla="*/ 1680705 w 2350439"/>
                      <a:gd name="connsiteY432" fmla="*/ 446493 h 2350439"/>
                      <a:gd name="connsiteX433" fmla="*/ 1785975 w 2350439"/>
                      <a:gd name="connsiteY433" fmla="*/ 446493 h 2350439"/>
                      <a:gd name="connsiteX434" fmla="*/ 1785975 w 2350439"/>
                      <a:gd name="connsiteY434" fmla="*/ 341223 h 2350439"/>
                      <a:gd name="connsiteX435" fmla="*/ 1680705 w 2350439"/>
                      <a:gd name="connsiteY435" fmla="*/ 341223 h 2350439"/>
                      <a:gd name="connsiteX436" fmla="*/ 1680705 w 2350439"/>
                      <a:gd name="connsiteY436" fmla="*/ 558114 h 2350439"/>
                      <a:gd name="connsiteX437" fmla="*/ 1785975 w 2350439"/>
                      <a:gd name="connsiteY437" fmla="*/ 558114 h 2350439"/>
                      <a:gd name="connsiteX438" fmla="*/ 1785975 w 2350439"/>
                      <a:gd name="connsiteY438" fmla="*/ 452843 h 2350439"/>
                      <a:gd name="connsiteX439" fmla="*/ 1680705 w 2350439"/>
                      <a:gd name="connsiteY439" fmla="*/ 452843 h 2350439"/>
                      <a:gd name="connsiteX440" fmla="*/ 1680705 w 2350439"/>
                      <a:gd name="connsiteY440" fmla="*/ 669734 h 2350439"/>
                      <a:gd name="connsiteX441" fmla="*/ 1785975 w 2350439"/>
                      <a:gd name="connsiteY441" fmla="*/ 669734 h 2350439"/>
                      <a:gd name="connsiteX442" fmla="*/ 1785975 w 2350439"/>
                      <a:gd name="connsiteY442" fmla="*/ 564464 h 2350439"/>
                      <a:gd name="connsiteX443" fmla="*/ 1680705 w 2350439"/>
                      <a:gd name="connsiteY443" fmla="*/ 564464 h 2350439"/>
                      <a:gd name="connsiteX444" fmla="*/ 1680705 w 2350439"/>
                      <a:gd name="connsiteY444" fmla="*/ 781367 h 2350439"/>
                      <a:gd name="connsiteX445" fmla="*/ 1785975 w 2350439"/>
                      <a:gd name="connsiteY445" fmla="*/ 781367 h 2350439"/>
                      <a:gd name="connsiteX446" fmla="*/ 1785975 w 2350439"/>
                      <a:gd name="connsiteY446" fmla="*/ 676084 h 2350439"/>
                      <a:gd name="connsiteX447" fmla="*/ 1680705 w 2350439"/>
                      <a:gd name="connsiteY447" fmla="*/ 676084 h 2350439"/>
                      <a:gd name="connsiteX448" fmla="*/ 1680705 w 2350439"/>
                      <a:gd name="connsiteY448" fmla="*/ 892988 h 2350439"/>
                      <a:gd name="connsiteX449" fmla="*/ 1785975 w 2350439"/>
                      <a:gd name="connsiteY449" fmla="*/ 892988 h 2350439"/>
                      <a:gd name="connsiteX450" fmla="*/ 1785975 w 2350439"/>
                      <a:gd name="connsiteY450" fmla="*/ 787717 h 2350439"/>
                      <a:gd name="connsiteX451" fmla="*/ 1680705 w 2350439"/>
                      <a:gd name="connsiteY451" fmla="*/ 787717 h 2350439"/>
                      <a:gd name="connsiteX452" fmla="*/ 1680705 w 2350439"/>
                      <a:gd name="connsiteY452" fmla="*/ 1004608 h 2350439"/>
                      <a:gd name="connsiteX453" fmla="*/ 1785975 w 2350439"/>
                      <a:gd name="connsiteY453" fmla="*/ 1004608 h 2350439"/>
                      <a:gd name="connsiteX454" fmla="*/ 1785975 w 2350439"/>
                      <a:gd name="connsiteY454" fmla="*/ 899338 h 2350439"/>
                      <a:gd name="connsiteX455" fmla="*/ 1680705 w 2350439"/>
                      <a:gd name="connsiteY455" fmla="*/ 899338 h 2350439"/>
                      <a:gd name="connsiteX456" fmla="*/ 1680705 w 2350439"/>
                      <a:gd name="connsiteY456" fmla="*/ 1116228 h 2350439"/>
                      <a:gd name="connsiteX457" fmla="*/ 1785975 w 2350439"/>
                      <a:gd name="connsiteY457" fmla="*/ 1116228 h 2350439"/>
                      <a:gd name="connsiteX458" fmla="*/ 1785975 w 2350439"/>
                      <a:gd name="connsiteY458" fmla="*/ 1010958 h 2350439"/>
                      <a:gd name="connsiteX459" fmla="*/ 1680705 w 2350439"/>
                      <a:gd name="connsiteY459" fmla="*/ 1010958 h 2350439"/>
                      <a:gd name="connsiteX460" fmla="*/ 1680705 w 2350439"/>
                      <a:gd name="connsiteY460" fmla="*/ 1227861 h 2350439"/>
                      <a:gd name="connsiteX461" fmla="*/ 1785975 w 2350439"/>
                      <a:gd name="connsiteY461" fmla="*/ 1227861 h 2350439"/>
                      <a:gd name="connsiteX462" fmla="*/ 1785975 w 2350439"/>
                      <a:gd name="connsiteY462" fmla="*/ 1122578 h 2350439"/>
                      <a:gd name="connsiteX463" fmla="*/ 1680705 w 2350439"/>
                      <a:gd name="connsiteY463" fmla="*/ 1122578 h 2350439"/>
                      <a:gd name="connsiteX464" fmla="*/ 1680705 w 2350439"/>
                      <a:gd name="connsiteY464" fmla="*/ 1339481 h 2350439"/>
                      <a:gd name="connsiteX465" fmla="*/ 1785975 w 2350439"/>
                      <a:gd name="connsiteY465" fmla="*/ 1339481 h 2350439"/>
                      <a:gd name="connsiteX466" fmla="*/ 1785975 w 2350439"/>
                      <a:gd name="connsiteY466" fmla="*/ 1234211 h 2350439"/>
                      <a:gd name="connsiteX467" fmla="*/ 1680705 w 2350439"/>
                      <a:gd name="connsiteY467" fmla="*/ 1234211 h 2350439"/>
                      <a:gd name="connsiteX468" fmla="*/ 1680705 w 2350439"/>
                      <a:gd name="connsiteY468" fmla="*/ 1451102 h 2350439"/>
                      <a:gd name="connsiteX469" fmla="*/ 1785975 w 2350439"/>
                      <a:gd name="connsiteY469" fmla="*/ 1451102 h 2350439"/>
                      <a:gd name="connsiteX470" fmla="*/ 1785975 w 2350439"/>
                      <a:gd name="connsiteY470" fmla="*/ 1345831 h 2350439"/>
                      <a:gd name="connsiteX471" fmla="*/ 1680705 w 2350439"/>
                      <a:gd name="connsiteY471" fmla="*/ 1345831 h 2350439"/>
                      <a:gd name="connsiteX472" fmla="*/ 1680705 w 2350439"/>
                      <a:gd name="connsiteY472" fmla="*/ 1562735 h 2350439"/>
                      <a:gd name="connsiteX473" fmla="*/ 1785975 w 2350439"/>
                      <a:gd name="connsiteY473" fmla="*/ 1562735 h 2350439"/>
                      <a:gd name="connsiteX474" fmla="*/ 1785975 w 2350439"/>
                      <a:gd name="connsiteY474" fmla="*/ 1457452 h 2350439"/>
                      <a:gd name="connsiteX475" fmla="*/ 1680705 w 2350439"/>
                      <a:gd name="connsiteY475" fmla="*/ 1457452 h 2350439"/>
                      <a:gd name="connsiteX476" fmla="*/ 1680705 w 2350439"/>
                      <a:gd name="connsiteY476" fmla="*/ 1674355 h 2350439"/>
                      <a:gd name="connsiteX477" fmla="*/ 1785975 w 2350439"/>
                      <a:gd name="connsiteY477" fmla="*/ 1674355 h 2350439"/>
                      <a:gd name="connsiteX478" fmla="*/ 1785975 w 2350439"/>
                      <a:gd name="connsiteY478" fmla="*/ 1569085 h 2350439"/>
                      <a:gd name="connsiteX479" fmla="*/ 1680705 w 2350439"/>
                      <a:gd name="connsiteY479" fmla="*/ 1569085 h 2350439"/>
                      <a:gd name="connsiteX480" fmla="*/ 1680705 w 2350439"/>
                      <a:gd name="connsiteY480" fmla="*/ 1785975 h 2350439"/>
                      <a:gd name="connsiteX481" fmla="*/ 1785975 w 2350439"/>
                      <a:gd name="connsiteY481" fmla="*/ 1785975 h 2350439"/>
                      <a:gd name="connsiteX482" fmla="*/ 1785975 w 2350439"/>
                      <a:gd name="connsiteY482" fmla="*/ 1680705 h 2350439"/>
                      <a:gd name="connsiteX483" fmla="*/ 1680705 w 2350439"/>
                      <a:gd name="connsiteY483" fmla="*/ 1680705 h 2350439"/>
                      <a:gd name="connsiteX484" fmla="*/ 1680705 w 2350439"/>
                      <a:gd name="connsiteY484" fmla="*/ 1897596 h 2350439"/>
                      <a:gd name="connsiteX485" fmla="*/ 1785975 w 2350439"/>
                      <a:gd name="connsiteY485" fmla="*/ 1897596 h 2350439"/>
                      <a:gd name="connsiteX486" fmla="*/ 1785975 w 2350439"/>
                      <a:gd name="connsiteY486" fmla="*/ 1792325 h 2350439"/>
                      <a:gd name="connsiteX487" fmla="*/ 1680705 w 2350439"/>
                      <a:gd name="connsiteY487" fmla="*/ 1792325 h 2350439"/>
                      <a:gd name="connsiteX488" fmla="*/ 1680705 w 2350439"/>
                      <a:gd name="connsiteY488" fmla="*/ 2009229 h 2350439"/>
                      <a:gd name="connsiteX489" fmla="*/ 1785975 w 2350439"/>
                      <a:gd name="connsiteY489" fmla="*/ 2009229 h 2350439"/>
                      <a:gd name="connsiteX490" fmla="*/ 1785975 w 2350439"/>
                      <a:gd name="connsiteY490" fmla="*/ 1903946 h 2350439"/>
                      <a:gd name="connsiteX491" fmla="*/ 1680705 w 2350439"/>
                      <a:gd name="connsiteY491" fmla="*/ 1903946 h 2350439"/>
                      <a:gd name="connsiteX492" fmla="*/ 1680705 w 2350439"/>
                      <a:gd name="connsiteY492" fmla="*/ 2120849 h 2350439"/>
                      <a:gd name="connsiteX493" fmla="*/ 1785975 w 2350439"/>
                      <a:gd name="connsiteY493" fmla="*/ 2120849 h 2350439"/>
                      <a:gd name="connsiteX494" fmla="*/ 1785975 w 2350439"/>
                      <a:gd name="connsiteY494" fmla="*/ 2015579 h 2350439"/>
                      <a:gd name="connsiteX495" fmla="*/ 1680705 w 2350439"/>
                      <a:gd name="connsiteY495" fmla="*/ 2015579 h 2350439"/>
                      <a:gd name="connsiteX496" fmla="*/ 1680705 w 2350439"/>
                      <a:gd name="connsiteY496" fmla="*/ 2232469 h 2350439"/>
                      <a:gd name="connsiteX497" fmla="*/ 1785975 w 2350439"/>
                      <a:gd name="connsiteY497" fmla="*/ 2232469 h 2350439"/>
                      <a:gd name="connsiteX498" fmla="*/ 1785975 w 2350439"/>
                      <a:gd name="connsiteY498" fmla="*/ 2127199 h 2350439"/>
                      <a:gd name="connsiteX499" fmla="*/ 1680705 w 2350439"/>
                      <a:gd name="connsiteY499" fmla="*/ 2127199 h 2350439"/>
                      <a:gd name="connsiteX500" fmla="*/ 1680705 w 2350439"/>
                      <a:gd name="connsiteY500" fmla="*/ 2344089 h 2350439"/>
                      <a:gd name="connsiteX501" fmla="*/ 1785975 w 2350439"/>
                      <a:gd name="connsiteY501" fmla="*/ 2344089 h 2350439"/>
                      <a:gd name="connsiteX502" fmla="*/ 1785975 w 2350439"/>
                      <a:gd name="connsiteY502" fmla="*/ 2238819 h 2350439"/>
                      <a:gd name="connsiteX503" fmla="*/ 1680705 w 2350439"/>
                      <a:gd name="connsiteY503" fmla="*/ 2238819 h 2350439"/>
                      <a:gd name="connsiteX504" fmla="*/ 1569072 w 2350439"/>
                      <a:gd name="connsiteY504" fmla="*/ 111620 h 2350439"/>
                      <a:gd name="connsiteX505" fmla="*/ 1674355 w 2350439"/>
                      <a:gd name="connsiteY505" fmla="*/ 111620 h 2350439"/>
                      <a:gd name="connsiteX506" fmla="*/ 1674355 w 2350439"/>
                      <a:gd name="connsiteY506" fmla="*/ 6350 h 2350439"/>
                      <a:gd name="connsiteX507" fmla="*/ 1569072 w 2350439"/>
                      <a:gd name="connsiteY507" fmla="*/ 6350 h 2350439"/>
                      <a:gd name="connsiteX508" fmla="*/ 1569072 w 2350439"/>
                      <a:gd name="connsiteY508" fmla="*/ 223240 h 2350439"/>
                      <a:gd name="connsiteX509" fmla="*/ 1674355 w 2350439"/>
                      <a:gd name="connsiteY509" fmla="*/ 223240 h 2350439"/>
                      <a:gd name="connsiteX510" fmla="*/ 1674355 w 2350439"/>
                      <a:gd name="connsiteY510" fmla="*/ 117970 h 2350439"/>
                      <a:gd name="connsiteX511" fmla="*/ 1569072 w 2350439"/>
                      <a:gd name="connsiteY511" fmla="*/ 117970 h 2350439"/>
                      <a:gd name="connsiteX512" fmla="*/ 1569072 w 2350439"/>
                      <a:gd name="connsiteY512" fmla="*/ 334873 h 2350439"/>
                      <a:gd name="connsiteX513" fmla="*/ 1674355 w 2350439"/>
                      <a:gd name="connsiteY513" fmla="*/ 334873 h 2350439"/>
                      <a:gd name="connsiteX514" fmla="*/ 1674355 w 2350439"/>
                      <a:gd name="connsiteY514" fmla="*/ 229590 h 2350439"/>
                      <a:gd name="connsiteX515" fmla="*/ 1569072 w 2350439"/>
                      <a:gd name="connsiteY515" fmla="*/ 229590 h 2350439"/>
                      <a:gd name="connsiteX516" fmla="*/ 1569072 w 2350439"/>
                      <a:gd name="connsiteY516" fmla="*/ 446493 h 2350439"/>
                      <a:gd name="connsiteX517" fmla="*/ 1674355 w 2350439"/>
                      <a:gd name="connsiteY517" fmla="*/ 446493 h 2350439"/>
                      <a:gd name="connsiteX518" fmla="*/ 1674355 w 2350439"/>
                      <a:gd name="connsiteY518" fmla="*/ 341223 h 2350439"/>
                      <a:gd name="connsiteX519" fmla="*/ 1569072 w 2350439"/>
                      <a:gd name="connsiteY519" fmla="*/ 341223 h 2350439"/>
                      <a:gd name="connsiteX520" fmla="*/ 1569072 w 2350439"/>
                      <a:gd name="connsiteY520" fmla="*/ 558114 h 2350439"/>
                      <a:gd name="connsiteX521" fmla="*/ 1674355 w 2350439"/>
                      <a:gd name="connsiteY521" fmla="*/ 558114 h 2350439"/>
                      <a:gd name="connsiteX522" fmla="*/ 1674355 w 2350439"/>
                      <a:gd name="connsiteY522" fmla="*/ 452843 h 2350439"/>
                      <a:gd name="connsiteX523" fmla="*/ 1569072 w 2350439"/>
                      <a:gd name="connsiteY523" fmla="*/ 452843 h 2350439"/>
                      <a:gd name="connsiteX524" fmla="*/ 1569072 w 2350439"/>
                      <a:gd name="connsiteY524" fmla="*/ 669734 h 2350439"/>
                      <a:gd name="connsiteX525" fmla="*/ 1674355 w 2350439"/>
                      <a:gd name="connsiteY525" fmla="*/ 669734 h 2350439"/>
                      <a:gd name="connsiteX526" fmla="*/ 1674355 w 2350439"/>
                      <a:gd name="connsiteY526" fmla="*/ 564464 h 2350439"/>
                      <a:gd name="connsiteX527" fmla="*/ 1569072 w 2350439"/>
                      <a:gd name="connsiteY527" fmla="*/ 564464 h 2350439"/>
                      <a:gd name="connsiteX528" fmla="*/ 1569072 w 2350439"/>
                      <a:gd name="connsiteY528" fmla="*/ 781367 h 2350439"/>
                      <a:gd name="connsiteX529" fmla="*/ 1674355 w 2350439"/>
                      <a:gd name="connsiteY529" fmla="*/ 781367 h 2350439"/>
                      <a:gd name="connsiteX530" fmla="*/ 1674355 w 2350439"/>
                      <a:gd name="connsiteY530" fmla="*/ 676084 h 2350439"/>
                      <a:gd name="connsiteX531" fmla="*/ 1569072 w 2350439"/>
                      <a:gd name="connsiteY531" fmla="*/ 676084 h 2350439"/>
                      <a:gd name="connsiteX532" fmla="*/ 1569072 w 2350439"/>
                      <a:gd name="connsiteY532" fmla="*/ 892988 h 2350439"/>
                      <a:gd name="connsiteX533" fmla="*/ 1674355 w 2350439"/>
                      <a:gd name="connsiteY533" fmla="*/ 892988 h 2350439"/>
                      <a:gd name="connsiteX534" fmla="*/ 1674355 w 2350439"/>
                      <a:gd name="connsiteY534" fmla="*/ 787717 h 2350439"/>
                      <a:gd name="connsiteX535" fmla="*/ 1569072 w 2350439"/>
                      <a:gd name="connsiteY535" fmla="*/ 787717 h 2350439"/>
                      <a:gd name="connsiteX536" fmla="*/ 1569072 w 2350439"/>
                      <a:gd name="connsiteY536" fmla="*/ 1004608 h 2350439"/>
                      <a:gd name="connsiteX537" fmla="*/ 1674355 w 2350439"/>
                      <a:gd name="connsiteY537" fmla="*/ 1004608 h 2350439"/>
                      <a:gd name="connsiteX538" fmla="*/ 1674355 w 2350439"/>
                      <a:gd name="connsiteY538" fmla="*/ 899338 h 2350439"/>
                      <a:gd name="connsiteX539" fmla="*/ 1569072 w 2350439"/>
                      <a:gd name="connsiteY539" fmla="*/ 899338 h 2350439"/>
                      <a:gd name="connsiteX540" fmla="*/ 1569072 w 2350439"/>
                      <a:gd name="connsiteY540" fmla="*/ 1116228 h 2350439"/>
                      <a:gd name="connsiteX541" fmla="*/ 1674355 w 2350439"/>
                      <a:gd name="connsiteY541" fmla="*/ 1116228 h 2350439"/>
                      <a:gd name="connsiteX542" fmla="*/ 1674355 w 2350439"/>
                      <a:gd name="connsiteY542" fmla="*/ 1010958 h 2350439"/>
                      <a:gd name="connsiteX543" fmla="*/ 1569072 w 2350439"/>
                      <a:gd name="connsiteY543" fmla="*/ 1010958 h 2350439"/>
                      <a:gd name="connsiteX544" fmla="*/ 1569072 w 2350439"/>
                      <a:gd name="connsiteY544" fmla="*/ 1227861 h 2350439"/>
                      <a:gd name="connsiteX545" fmla="*/ 1674355 w 2350439"/>
                      <a:gd name="connsiteY545" fmla="*/ 1227861 h 2350439"/>
                      <a:gd name="connsiteX546" fmla="*/ 1674355 w 2350439"/>
                      <a:gd name="connsiteY546" fmla="*/ 1122578 h 2350439"/>
                      <a:gd name="connsiteX547" fmla="*/ 1569072 w 2350439"/>
                      <a:gd name="connsiteY547" fmla="*/ 1122578 h 2350439"/>
                      <a:gd name="connsiteX548" fmla="*/ 1569072 w 2350439"/>
                      <a:gd name="connsiteY548" fmla="*/ 1339481 h 2350439"/>
                      <a:gd name="connsiteX549" fmla="*/ 1674355 w 2350439"/>
                      <a:gd name="connsiteY549" fmla="*/ 1339481 h 2350439"/>
                      <a:gd name="connsiteX550" fmla="*/ 1674355 w 2350439"/>
                      <a:gd name="connsiteY550" fmla="*/ 1234211 h 2350439"/>
                      <a:gd name="connsiteX551" fmla="*/ 1569072 w 2350439"/>
                      <a:gd name="connsiteY551" fmla="*/ 1234211 h 2350439"/>
                      <a:gd name="connsiteX552" fmla="*/ 1569072 w 2350439"/>
                      <a:gd name="connsiteY552" fmla="*/ 1451102 h 2350439"/>
                      <a:gd name="connsiteX553" fmla="*/ 1674355 w 2350439"/>
                      <a:gd name="connsiteY553" fmla="*/ 1451102 h 2350439"/>
                      <a:gd name="connsiteX554" fmla="*/ 1674355 w 2350439"/>
                      <a:gd name="connsiteY554" fmla="*/ 1345831 h 2350439"/>
                      <a:gd name="connsiteX555" fmla="*/ 1569072 w 2350439"/>
                      <a:gd name="connsiteY555" fmla="*/ 1345831 h 2350439"/>
                      <a:gd name="connsiteX556" fmla="*/ 1569072 w 2350439"/>
                      <a:gd name="connsiteY556" fmla="*/ 1562735 h 2350439"/>
                      <a:gd name="connsiteX557" fmla="*/ 1674355 w 2350439"/>
                      <a:gd name="connsiteY557" fmla="*/ 1562735 h 2350439"/>
                      <a:gd name="connsiteX558" fmla="*/ 1674355 w 2350439"/>
                      <a:gd name="connsiteY558" fmla="*/ 1457452 h 2350439"/>
                      <a:gd name="connsiteX559" fmla="*/ 1569072 w 2350439"/>
                      <a:gd name="connsiteY559" fmla="*/ 1457452 h 2350439"/>
                      <a:gd name="connsiteX560" fmla="*/ 1569072 w 2350439"/>
                      <a:gd name="connsiteY560" fmla="*/ 1674355 h 2350439"/>
                      <a:gd name="connsiteX561" fmla="*/ 1674355 w 2350439"/>
                      <a:gd name="connsiteY561" fmla="*/ 1674355 h 2350439"/>
                      <a:gd name="connsiteX562" fmla="*/ 1674355 w 2350439"/>
                      <a:gd name="connsiteY562" fmla="*/ 1569085 h 2350439"/>
                      <a:gd name="connsiteX563" fmla="*/ 1569072 w 2350439"/>
                      <a:gd name="connsiteY563" fmla="*/ 1569085 h 2350439"/>
                      <a:gd name="connsiteX564" fmla="*/ 1569072 w 2350439"/>
                      <a:gd name="connsiteY564" fmla="*/ 1785975 h 2350439"/>
                      <a:gd name="connsiteX565" fmla="*/ 1674355 w 2350439"/>
                      <a:gd name="connsiteY565" fmla="*/ 1785975 h 2350439"/>
                      <a:gd name="connsiteX566" fmla="*/ 1674355 w 2350439"/>
                      <a:gd name="connsiteY566" fmla="*/ 1680705 h 2350439"/>
                      <a:gd name="connsiteX567" fmla="*/ 1569072 w 2350439"/>
                      <a:gd name="connsiteY567" fmla="*/ 1680705 h 2350439"/>
                      <a:gd name="connsiteX568" fmla="*/ 1569072 w 2350439"/>
                      <a:gd name="connsiteY568" fmla="*/ 1897596 h 2350439"/>
                      <a:gd name="connsiteX569" fmla="*/ 1674355 w 2350439"/>
                      <a:gd name="connsiteY569" fmla="*/ 1897596 h 2350439"/>
                      <a:gd name="connsiteX570" fmla="*/ 1674355 w 2350439"/>
                      <a:gd name="connsiteY570" fmla="*/ 1792325 h 2350439"/>
                      <a:gd name="connsiteX571" fmla="*/ 1569072 w 2350439"/>
                      <a:gd name="connsiteY571" fmla="*/ 1792325 h 2350439"/>
                      <a:gd name="connsiteX572" fmla="*/ 1569072 w 2350439"/>
                      <a:gd name="connsiteY572" fmla="*/ 2009229 h 2350439"/>
                      <a:gd name="connsiteX573" fmla="*/ 1674355 w 2350439"/>
                      <a:gd name="connsiteY573" fmla="*/ 2009229 h 2350439"/>
                      <a:gd name="connsiteX574" fmla="*/ 1674355 w 2350439"/>
                      <a:gd name="connsiteY574" fmla="*/ 1903946 h 2350439"/>
                      <a:gd name="connsiteX575" fmla="*/ 1569072 w 2350439"/>
                      <a:gd name="connsiteY575" fmla="*/ 1903946 h 2350439"/>
                      <a:gd name="connsiteX576" fmla="*/ 1569072 w 2350439"/>
                      <a:gd name="connsiteY576" fmla="*/ 2120849 h 2350439"/>
                      <a:gd name="connsiteX577" fmla="*/ 1674355 w 2350439"/>
                      <a:gd name="connsiteY577" fmla="*/ 2120849 h 2350439"/>
                      <a:gd name="connsiteX578" fmla="*/ 1674355 w 2350439"/>
                      <a:gd name="connsiteY578" fmla="*/ 2015579 h 2350439"/>
                      <a:gd name="connsiteX579" fmla="*/ 1569072 w 2350439"/>
                      <a:gd name="connsiteY579" fmla="*/ 2015579 h 2350439"/>
                      <a:gd name="connsiteX580" fmla="*/ 1569072 w 2350439"/>
                      <a:gd name="connsiteY580" fmla="*/ 2232469 h 2350439"/>
                      <a:gd name="connsiteX581" fmla="*/ 1674355 w 2350439"/>
                      <a:gd name="connsiteY581" fmla="*/ 2232469 h 2350439"/>
                      <a:gd name="connsiteX582" fmla="*/ 1674355 w 2350439"/>
                      <a:gd name="connsiteY582" fmla="*/ 2127199 h 2350439"/>
                      <a:gd name="connsiteX583" fmla="*/ 1569072 w 2350439"/>
                      <a:gd name="connsiteY583" fmla="*/ 2127199 h 2350439"/>
                      <a:gd name="connsiteX584" fmla="*/ 1569072 w 2350439"/>
                      <a:gd name="connsiteY584" fmla="*/ 2344089 h 2350439"/>
                      <a:gd name="connsiteX585" fmla="*/ 1674355 w 2350439"/>
                      <a:gd name="connsiteY585" fmla="*/ 2344089 h 2350439"/>
                      <a:gd name="connsiteX586" fmla="*/ 1674355 w 2350439"/>
                      <a:gd name="connsiteY586" fmla="*/ 2238819 h 2350439"/>
                      <a:gd name="connsiteX587" fmla="*/ 1569072 w 2350439"/>
                      <a:gd name="connsiteY587" fmla="*/ 2238819 h 2350439"/>
                      <a:gd name="connsiteX588" fmla="*/ 1457451 w 2350439"/>
                      <a:gd name="connsiteY588" fmla="*/ 111620 h 2350439"/>
                      <a:gd name="connsiteX589" fmla="*/ 1562722 w 2350439"/>
                      <a:gd name="connsiteY589" fmla="*/ 111620 h 2350439"/>
                      <a:gd name="connsiteX590" fmla="*/ 1562722 w 2350439"/>
                      <a:gd name="connsiteY590" fmla="*/ 6350 h 2350439"/>
                      <a:gd name="connsiteX591" fmla="*/ 1457451 w 2350439"/>
                      <a:gd name="connsiteY591" fmla="*/ 6350 h 2350439"/>
                      <a:gd name="connsiteX592" fmla="*/ 1457451 w 2350439"/>
                      <a:gd name="connsiteY592" fmla="*/ 223240 h 2350439"/>
                      <a:gd name="connsiteX593" fmla="*/ 1562722 w 2350439"/>
                      <a:gd name="connsiteY593" fmla="*/ 223240 h 2350439"/>
                      <a:gd name="connsiteX594" fmla="*/ 1562722 w 2350439"/>
                      <a:gd name="connsiteY594" fmla="*/ 117970 h 2350439"/>
                      <a:gd name="connsiteX595" fmla="*/ 1457451 w 2350439"/>
                      <a:gd name="connsiteY595" fmla="*/ 117970 h 2350439"/>
                      <a:gd name="connsiteX596" fmla="*/ 1457451 w 2350439"/>
                      <a:gd name="connsiteY596" fmla="*/ 334873 h 2350439"/>
                      <a:gd name="connsiteX597" fmla="*/ 1562722 w 2350439"/>
                      <a:gd name="connsiteY597" fmla="*/ 334873 h 2350439"/>
                      <a:gd name="connsiteX598" fmla="*/ 1562722 w 2350439"/>
                      <a:gd name="connsiteY598" fmla="*/ 229590 h 2350439"/>
                      <a:gd name="connsiteX599" fmla="*/ 1457451 w 2350439"/>
                      <a:gd name="connsiteY599" fmla="*/ 229590 h 2350439"/>
                      <a:gd name="connsiteX600" fmla="*/ 1457451 w 2350439"/>
                      <a:gd name="connsiteY600" fmla="*/ 446493 h 2350439"/>
                      <a:gd name="connsiteX601" fmla="*/ 1562722 w 2350439"/>
                      <a:gd name="connsiteY601" fmla="*/ 446493 h 2350439"/>
                      <a:gd name="connsiteX602" fmla="*/ 1562722 w 2350439"/>
                      <a:gd name="connsiteY602" fmla="*/ 341223 h 2350439"/>
                      <a:gd name="connsiteX603" fmla="*/ 1457451 w 2350439"/>
                      <a:gd name="connsiteY603" fmla="*/ 341223 h 2350439"/>
                      <a:gd name="connsiteX604" fmla="*/ 1457451 w 2350439"/>
                      <a:gd name="connsiteY604" fmla="*/ 558114 h 2350439"/>
                      <a:gd name="connsiteX605" fmla="*/ 1562722 w 2350439"/>
                      <a:gd name="connsiteY605" fmla="*/ 558114 h 2350439"/>
                      <a:gd name="connsiteX606" fmla="*/ 1562722 w 2350439"/>
                      <a:gd name="connsiteY606" fmla="*/ 452843 h 2350439"/>
                      <a:gd name="connsiteX607" fmla="*/ 1457451 w 2350439"/>
                      <a:gd name="connsiteY607" fmla="*/ 452843 h 2350439"/>
                      <a:gd name="connsiteX608" fmla="*/ 1457451 w 2350439"/>
                      <a:gd name="connsiteY608" fmla="*/ 669734 h 2350439"/>
                      <a:gd name="connsiteX609" fmla="*/ 1562722 w 2350439"/>
                      <a:gd name="connsiteY609" fmla="*/ 669734 h 2350439"/>
                      <a:gd name="connsiteX610" fmla="*/ 1562722 w 2350439"/>
                      <a:gd name="connsiteY610" fmla="*/ 564464 h 2350439"/>
                      <a:gd name="connsiteX611" fmla="*/ 1457451 w 2350439"/>
                      <a:gd name="connsiteY611" fmla="*/ 564464 h 2350439"/>
                      <a:gd name="connsiteX612" fmla="*/ 1457451 w 2350439"/>
                      <a:gd name="connsiteY612" fmla="*/ 781367 h 2350439"/>
                      <a:gd name="connsiteX613" fmla="*/ 1562722 w 2350439"/>
                      <a:gd name="connsiteY613" fmla="*/ 781367 h 2350439"/>
                      <a:gd name="connsiteX614" fmla="*/ 1562722 w 2350439"/>
                      <a:gd name="connsiteY614" fmla="*/ 676084 h 2350439"/>
                      <a:gd name="connsiteX615" fmla="*/ 1457451 w 2350439"/>
                      <a:gd name="connsiteY615" fmla="*/ 676084 h 2350439"/>
                      <a:gd name="connsiteX616" fmla="*/ 1457451 w 2350439"/>
                      <a:gd name="connsiteY616" fmla="*/ 892988 h 2350439"/>
                      <a:gd name="connsiteX617" fmla="*/ 1562722 w 2350439"/>
                      <a:gd name="connsiteY617" fmla="*/ 892988 h 2350439"/>
                      <a:gd name="connsiteX618" fmla="*/ 1562722 w 2350439"/>
                      <a:gd name="connsiteY618" fmla="*/ 787717 h 2350439"/>
                      <a:gd name="connsiteX619" fmla="*/ 1457451 w 2350439"/>
                      <a:gd name="connsiteY619" fmla="*/ 787717 h 2350439"/>
                      <a:gd name="connsiteX620" fmla="*/ 1457451 w 2350439"/>
                      <a:gd name="connsiteY620" fmla="*/ 1004608 h 2350439"/>
                      <a:gd name="connsiteX621" fmla="*/ 1562722 w 2350439"/>
                      <a:gd name="connsiteY621" fmla="*/ 1004608 h 2350439"/>
                      <a:gd name="connsiteX622" fmla="*/ 1562722 w 2350439"/>
                      <a:gd name="connsiteY622" fmla="*/ 899338 h 2350439"/>
                      <a:gd name="connsiteX623" fmla="*/ 1457451 w 2350439"/>
                      <a:gd name="connsiteY623" fmla="*/ 899338 h 2350439"/>
                      <a:gd name="connsiteX624" fmla="*/ 1457451 w 2350439"/>
                      <a:gd name="connsiteY624" fmla="*/ 1116228 h 2350439"/>
                      <a:gd name="connsiteX625" fmla="*/ 1562722 w 2350439"/>
                      <a:gd name="connsiteY625" fmla="*/ 1116228 h 2350439"/>
                      <a:gd name="connsiteX626" fmla="*/ 1562722 w 2350439"/>
                      <a:gd name="connsiteY626" fmla="*/ 1010958 h 2350439"/>
                      <a:gd name="connsiteX627" fmla="*/ 1457451 w 2350439"/>
                      <a:gd name="connsiteY627" fmla="*/ 1010958 h 2350439"/>
                      <a:gd name="connsiteX628" fmla="*/ 1457451 w 2350439"/>
                      <a:gd name="connsiteY628" fmla="*/ 1227861 h 2350439"/>
                      <a:gd name="connsiteX629" fmla="*/ 1562722 w 2350439"/>
                      <a:gd name="connsiteY629" fmla="*/ 1227861 h 2350439"/>
                      <a:gd name="connsiteX630" fmla="*/ 1562722 w 2350439"/>
                      <a:gd name="connsiteY630" fmla="*/ 1122578 h 2350439"/>
                      <a:gd name="connsiteX631" fmla="*/ 1457451 w 2350439"/>
                      <a:gd name="connsiteY631" fmla="*/ 1122578 h 2350439"/>
                      <a:gd name="connsiteX632" fmla="*/ 1457451 w 2350439"/>
                      <a:gd name="connsiteY632" fmla="*/ 1339481 h 2350439"/>
                      <a:gd name="connsiteX633" fmla="*/ 1562722 w 2350439"/>
                      <a:gd name="connsiteY633" fmla="*/ 1339481 h 2350439"/>
                      <a:gd name="connsiteX634" fmla="*/ 1562722 w 2350439"/>
                      <a:gd name="connsiteY634" fmla="*/ 1234211 h 2350439"/>
                      <a:gd name="connsiteX635" fmla="*/ 1457451 w 2350439"/>
                      <a:gd name="connsiteY635" fmla="*/ 1234211 h 2350439"/>
                      <a:gd name="connsiteX636" fmla="*/ 1457451 w 2350439"/>
                      <a:gd name="connsiteY636" fmla="*/ 1451102 h 2350439"/>
                      <a:gd name="connsiteX637" fmla="*/ 1562722 w 2350439"/>
                      <a:gd name="connsiteY637" fmla="*/ 1451102 h 2350439"/>
                      <a:gd name="connsiteX638" fmla="*/ 1562722 w 2350439"/>
                      <a:gd name="connsiteY638" fmla="*/ 1345831 h 2350439"/>
                      <a:gd name="connsiteX639" fmla="*/ 1457451 w 2350439"/>
                      <a:gd name="connsiteY639" fmla="*/ 1345831 h 2350439"/>
                      <a:gd name="connsiteX640" fmla="*/ 1457451 w 2350439"/>
                      <a:gd name="connsiteY640" fmla="*/ 1562735 h 2350439"/>
                      <a:gd name="connsiteX641" fmla="*/ 1562722 w 2350439"/>
                      <a:gd name="connsiteY641" fmla="*/ 1562735 h 2350439"/>
                      <a:gd name="connsiteX642" fmla="*/ 1562722 w 2350439"/>
                      <a:gd name="connsiteY642" fmla="*/ 1457452 h 2350439"/>
                      <a:gd name="connsiteX643" fmla="*/ 1457451 w 2350439"/>
                      <a:gd name="connsiteY643" fmla="*/ 1457452 h 2350439"/>
                      <a:gd name="connsiteX644" fmla="*/ 1457451 w 2350439"/>
                      <a:gd name="connsiteY644" fmla="*/ 1674355 h 2350439"/>
                      <a:gd name="connsiteX645" fmla="*/ 1562722 w 2350439"/>
                      <a:gd name="connsiteY645" fmla="*/ 1674355 h 2350439"/>
                      <a:gd name="connsiteX646" fmla="*/ 1562722 w 2350439"/>
                      <a:gd name="connsiteY646" fmla="*/ 1569085 h 2350439"/>
                      <a:gd name="connsiteX647" fmla="*/ 1457451 w 2350439"/>
                      <a:gd name="connsiteY647" fmla="*/ 1569085 h 2350439"/>
                      <a:gd name="connsiteX648" fmla="*/ 1457451 w 2350439"/>
                      <a:gd name="connsiteY648" fmla="*/ 1785975 h 2350439"/>
                      <a:gd name="connsiteX649" fmla="*/ 1562722 w 2350439"/>
                      <a:gd name="connsiteY649" fmla="*/ 1785975 h 2350439"/>
                      <a:gd name="connsiteX650" fmla="*/ 1562722 w 2350439"/>
                      <a:gd name="connsiteY650" fmla="*/ 1680705 h 2350439"/>
                      <a:gd name="connsiteX651" fmla="*/ 1457451 w 2350439"/>
                      <a:gd name="connsiteY651" fmla="*/ 1680705 h 2350439"/>
                      <a:gd name="connsiteX652" fmla="*/ 1457451 w 2350439"/>
                      <a:gd name="connsiteY652" fmla="*/ 1897596 h 2350439"/>
                      <a:gd name="connsiteX653" fmla="*/ 1562722 w 2350439"/>
                      <a:gd name="connsiteY653" fmla="*/ 1897596 h 2350439"/>
                      <a:gd name="connsiteX654" fmla="*/ 1562722 w 2350439"/>
                      <a:gd name="connsiteY654" fmla="*/ 1792325 h 2350439"/>
                      <a:gd name="connsiteX655" fmla="*/ 1457451 w 2350439"/>
                      <a:gd name="connsiteY655" fmla="*/ 1792325 h 2350439"/>
                      <a:gd name="connsiteX656" fmla="*/ 1457451 w 2350439"/>
                      <a:gd name="connsiteY656" fmla="*/ 2009229 h 2350439"/>
                      <a:gd name="connsiteX657" fmla="*/ 1562722 w 2350439"/>
                      <a:gd name="connsiteY657" fmla="*/ 2009229 h 2350439"/>
                      <a:gd name="connsiteX658" fmla="*/ 1562722 w 2350439"/>
                      <a:gd name="connsiteY658" fmla="*/ 1903946 h 2350439"/>
                      <a:gd name="connsiteX659" fmla="*/ 1457451 w 2350439"/>
                      <a:gd name="connsiteY659" fmla="*/ 1903946 h 2350439"/>
                      <a:gd name="connsiteX660" fmla="*/ 1457451 w 2350439"/>
                      <a:gd name="connsiteY660" fmla="*/ 2120849 h 2350439"/>
                      <a:gd name="connsiteX661" fmla="*/ 1562722 w 2350439"/>
                      <a:gd name="connsiteY661" fmla="*/ 2120849 h 2350439"/>
                      <a:gd name="connsiteX662" fmla="*/ 1562722 w 2350439"/>
                      <a:gd name="connsiteY662" fmla="*/ 2015579 h 2350439"/>
                      <a:gd name="connsiteX663" fmla="*/ 1457451 w 2350439"/>
                      <a:gd name="connsiteY663" fmla="*/ 2015579 h 2350439"/>
                      <a:gd name="connsiteX664" fmla="*/ 1457451 w 2350439"/>
                      <a:gd name="connsiteY664" fmla="*/ 2232469 h 2350439"/>
                      <a:gd name="connsiteX665" fmla="*/ 1562722 w 2350439"/>
                      <a:gd name="connsiteY665" fmla="*/ 2232469 h 2350439"/>
                      <a:gd name="connsiteX666" fmla="*/ 1562722 w 2350439"/>
                      <a:gd name="connsiteY666" fmla="*/ 2127199 h 2350439"/>
                      <a:gd name="connsiteX667" fmla="*/ 1457451 w 2350439"/>
                      <a:gd name="connsiteY667" fmla="*/ 2127199 h 2350439"/>
                      <a:gd name="connsiteX668" fmla="*/ 1457451 w 2350439"/>
                      <a:gd name="connsiteY668" fmla="*/ 2344089 h 2350439"/>
                      <a:gd name="connsiteX669" fmla="*/ 1562722 w 2350439"/>
                      <a:gd name="connsiteY669" fmla="*/ 2344089 h 2350439"/>
                      <a:gd name="connsiteX670" fmla="*/ 1562722 w 2350439"/>
                      <a:gd name="connsiteY670" fmla="*/ 2238819 h 2350439"/>
                      <a:gd name="connsiteX671" fmla="*/ 1457451 w 2350439"/>
                      <a:gd name="connsiteY671" fmla="*/ 2238819 h 2350439"/>
                      <a:gd name="connsiteX672" fmla="*/ 1345831 w 2350439"/>
                      <a:gd name="connsiteY672" fmla="*/ 111620 h 2350439"/>
                      <a:gd name="connsiteX673" fmla="*/ 1451101 w 2350439"/>
                      <a:gd name="connsiteY673" fmla="*/ 111620 h 2350439"/>
                      <a:gd name="connsiteX674" fmla="*/ 1451101 w 2350439"/>
                      <a:gd name="connsiteY674" fmla="*/ 6350 h 2350439"/>
                      <a:gd name="connsiteX675" fmla="*/ 1345831 w 2350439"/>
                      <a:gd name="connsiteY675" fmla="*/ 6350 h 2350439"/>
                      <a:gd name="connsiteX676" fmla="*/ 1345831 w 2350439"/>
                      <a:gd name="connsiteY676" fmla="*/ 223240 h 2350439"/>
                      <a:gd name="connsiteX677" fmla="*/ 1451101 w 2350439"/>
                      <a:gd name="connsiteY677" fmla="*/ 223240 h 2350439"/>
                      <a:gd name="connsiteX678" fmla="*/ 1451101 w 2350439"/>
                      <a:gd name="connsiteY678" fmla="*/ 117970 h 2350439"/>
                      <a:gd name="connsiteX679" fmla="*/ 1345831 w 2350439"/>
                      <a:gd name="connsiteY679" fmla="*/ 117970 h 2350439"/>
                      <a:gd name="connsiteX680" fmla="*/ 1345831 w 2350439"/>
                      <a:gd name="connsiteY680" fmla="*/ 334873 h 2350439"/>
                      <a:gd name="connsiteX681" fmla="*/ 1451101 w 2350439"/>
                      <a:gd name="connsiteY681" fmla="*/ 334873 h 2350439"/>
                      <a:gd name="connsiteX682" fmla="*/ 1451101 w 2350439"/>
                      <a:gd name="connsiteY682" fmla="*/ 229590 h 2350439"/>
                      <a:gd name="connsiteX683" fmla="*/ 1345831 w 2350439"/>
                      <a:gd name="connsiteY683" fmla="*/ 229590 h 2350439"/>
                      <a:gd name="connsiteX684" fmla="*/ 1345831 w 2350439"/>
                      <a:gd name="connsiteY684" fmla="*/ 446493 h 2350439"/>
                      <a:gd name="connsiteX685" fmla="*/ 1451101 w 2350439"/>
                      <a:gd name="connsiteY685" fmla="*/ 446493 h 2350439"/>
                      <a:gd name="connsiteX686" fmla="*/ 1451101 w 2350439"/>
                      <a:gd name="connsiteY686" fmla="*/ 341223 h 2350439"/>
                      <a:gd name="connsiteX687" fmla="*/ 1345831 w 2350439"/>
                      <a:gd name="connsiteY687" fmla="*/ 341223 h 2350439"/>
                      <a:gd name="connsiteX688" fmla="*/ 1345831 w 2350439"/>
                      <a:gd name="connsiteY688" fmla="*/ 558114 h 2350439"/>
                      <a:gd name="connsiteX689" fmla="*/ 1451101 w 2350439"/>
                      <a:gd name="connsiteY689" fmla="*/ 558114 h 2350439"/>
                      <a:gd name="connsiteX690" fmla="*/ 1451101 w 2350439"/>
                      <a:gd name="connsiteY690" fmla="*/ 452843 h 2350439"/>
                      <a:gd name="connsiteX691" fmla="*/ 1345831 w 2350439"/>
                      <a:gd name="connsiteY691" fmla="*/ 452843 h 2350439"/>
                      <a:gd name="connsiteX692" fmla="*/ 1345831 w 2350439"/>
                      <a:gd name="connsiteY692" fmla="*/ 669734 h 2350439"/>
                      <a:gd name="connsiteX693" fmla="*/ 1451101 w 2350439"/>
                      <a:gd name="connsiteY693" fmla="*/ 669734 h 2350439"/>
                      <a:gd name="connsiteX694" fmla="*/ 1451101 w 2350439"/>
                      <a:gd name="connsiteY694" fmla="*/ 564464 h 2350439"/>
                      <a:gd name="connsiteX695" fmla="*/ 1345831 w 2350439"/>
                      <a:gd name="connsiteY695" fmla="*/ 564464 h 2350439"/>
                      <a:gd name="connsiteX696" fmla="*/ 1345831 w 2350439"/>
                      <a:gd name="connsiteY696" fmla="*/ 781367 h 2350439"/>
                      <a:gd name="connsiteX697" fmla="*/ 1451101 w 2350439"/>
                      <a:gd name="connsiteY697" fmla="*/ 781367 h 2350439"/>
                      <a:gd name="connsiteX698" fmla="*/ 1451101 w 2350439"/>
                      <a:gd name="connsiteY698" fmla="*/ 676084 h 2350439"/>
                      <a:gd name="connsiteX699" fmla="*/ 1345831 w 2350439"/>
                      <a:gd name="connsiteY699" fmla="*/ 676084 h 2350439"/>
                      <a:gd name="connsiteX700" fmla="*/ 1345831 w 2350439"/>
                      <a:gd name="connsiteY700" fmla="*/ 892988 h 2350439"/>
                      <a:gd name="connsiteX701" fmla="*/ 1451101 w 2350439"/>
                      <a:gd name="connsiteY701" fmla="*/ 892988 h 2350439"/>
                      <a:gd name="connsiteX702" fmla="*/ 1451101 w 2350439"/>
                      <a:gd name="connsiteY702" fmla="*/ 787717 h 2350439"/>
                      <a:gd name="connsiteX703" fmla="*/ 1345831 w 2350439"/>
                      <a:gd name="connsiteY703" fmla="*/ 787717 h 2350439"/>
                      <a:gd name="connsiteX704" fmla="*/ 1345831 w 2350439"/>
                      <a:gd name="connsiteY704" fmla="*/ 1004608 h 2350439"/>
                      <a:gd name="connsiteX705" fmla="*/ 1451101 w 2350439"/>
                      <a:gd name="connsiteY705" fmla="*/ 1004608 h 2350439"/>
                      <a:gd name="connsiteX706" fmla="*/ 1451101 w 2350439"/>
                      <a:gd name="connsiteY706" fmla="*/ 899338 h 2350439"/>
                      <a:gd name="connsiteX707" fmla="*/ 1345831 w 2350439"/>
                      <a:gd name="connsiteY707" fmla="*/ 899338 h 2350439"/>
                      <a:gd name="connsiteX708" fmla="*/ 1345831 w 2350439"/>
                      <a:gd name="connsiteY708" fmla="*/ 1116228 h 2350439"/>
                      <a:gd name="connsiteX709" fmla="*/ 1451101 w 2350439"/>
                      <a:gd name="connsiteY709" fmla="*/ 1116228 h 2350439"/>
                      <a:gd name="connsiteX710" fmla="*/ 1451101 w 2350439"/>
                      <a:gd name="connsiteY710" fmla="*/ 1010958 h 2350439"/>
                      <a:gd name="connsiteX711" fmla="*/ 1345831 w 2350439"/>
                      <a:gd name="connsiteY711" fmla="*/ 1010958 h 2350439"/>
                      <a:gd name="connsiteX712" fmla="*/ 1345831 w 2350439"/>
                      <a:gd name="connsiteY712" fmla="*/ 1227861 h 2350439"/>
                      <a:gd name="connsiteX713" fmla="*/ 1451101 w 2350439"/>
                      <a:gd name="connsiteY713" fmla="*/ 1227861 h 2350439"/>
                      <a:gd name="connsiteX714" fmla="*/ 1451101 w 2350439"/>
                      <a:gd name="connsiteY714" fmla="*/ 1122578 h 2350439"/>
                      <a:gd name="connsiteX715" fmla="*/ 1345831 w 2350439"/>
                      <a:gd name="connsiteY715" fmla="*/ 1122578 h 2350439"/>
                      <a:gd name="connsiteX716" fmla="*/ 1345831 w 2350439"/>
                      <a:gd name="connsiteY716" fmla="*/ 1339481 h 2350439"/>
                      <a:gd name="connsiteX717" fmla="*/ 1451101 w 2350439"/>
                      <a:gd name="connsiteY717" fmla="*/ 1339481 h 2350439"/>
                      <a:gd name="connsiteX718" fmla="*/ 1451101 w 2350439"/>
                      <a:gd name="connsiteY718" fmla="*/ 1234211 h 2350439"/>
                      <a:gd name="connsiteX719" fmla="*/ 1345831 w 2350439"/>
                      <a:gd name="connsiteY719" fmla="*/ 1234211 h 2350439"/>
                      <a:gd name="connsiteX720" fmla="*/ 1345831 w 2350439"/>
                      <a:gd name="connsiteY720" fmla="*/ 1451102 h 2350439"/>
                      <a:gd name="connsiteX721" fmla="*/ 1451101 w 2350439"/>
                      <a:gd name="connsiteY721" fmla="*/ 1451102 h 2350439"/>
                      <a:gd name="connsiteX722" fmla="*/ 1451101 w 2350439"/>
                      <a:gd name="connsiteY722" fmla="*/ 1345831 h 2350439"/>
                      <a:gd name="connsiteX723" fmla="*/ 1345831 w 2350439"/>
                      <a:gd name="connsiteY723" fmla="*/ 1345831 h 2350439"/>
                      <a:gd name="connsiteX724" fmla="*/ 1345831 w 2350439"/>
                      <a:gd name="connsiteY724" fmla="*/ 1562735 h 2350439"/>
                      <a:gd name="connsiteX725" fmla="*/ 1451101 w 2350439"/>
                      <a:gd name="connsiteY725" fmla="*/ 1562735 h 2350439"/>
                      <a:gd name="connsiteX726" fmla="*/ 1451101 w 2350439"/>
                      <a:gd name="connsiteY726" fmla="*/ 1457452 h 2350439"/>
                      <a:gd name="connsiteX727" fmla="*/ 1345831 w 2350439"/>
                      <a:gd name="connsiteY727" fmla="*/ 1457452 h 2350439"/>
                      <a:gd name="connsiteX728" fmla="*/ 1345831 w 2350439"/>
                      <a:gd name="connsiteY728" fmla="*/ 1674355 h 2350439"/>
                      <a:gd name="connsiteX729" fmla="*/ 1451101 w 2350439"/>
                      <a:gd name="connsiteY729" fmla="*/ 1674355 h 2350439"/>
                      <a:gd name="connsiteX730" fmla="*/ 1451101 w 2350439"/>
                      <a:gd name="connsiteY730" fmla="*/ 1569085 h 2350439"/>
                      <a:gd name="connsiteX731" fmla="*/ 1345831 w 2350439"/>
                      <a:gd name="connsiteY731" fmla="*/ 1569085 h 2350439"/>
                      <a:gd name="connsiteX732" fmla="*/ 1345831 w 2350439"/>
                      <a:gd name="connsiteY732" fmla="*/ 1785975 h 2350439"/>
                      <a:gd name="connsiteX733" fmla="*/ 1451101 w 2350439"/>
                      <a:gd name="connsiteY733" fmla="*/ 1785975 h 2350439"/>
                      <a:gd name="connsiteX734" fmla="*/ 1451101 w 2350439"/>
                      <a:gd name="connsiteY734" fmla="*/ 1680705 h 2350439"/>
                      <a:gd name="connsiteX735" fmla="*/ 1345831 w 2350439"/>
                      <a:gd name="connsiteY735" fmla="*/ 1680705 h 2350439"/>
                      <a:gd name="connsiteX736" fmla="*/ 1345831 w 2350439"/>
                      <a:gd name="connsiteY736" fmla="*/ 1897596 h 2350439"/>
                      <a:gd name="connsiteX737" fmla="*/ 1451101 w 2350439"/>
                      <a:gd name="connsiteY737" fmla="*/ 1897596 h 2350439"/>
                      <a:gd name="connsiteX738" fmla="*/ 1451101 w 2350439"/>
                      <a:gd name="connsiteY738" fmla="*/ 1792325 h 2350439"/>
                      <a:gd name="connsiteX739" fmla="*/ 1345831 w 2350439"/>
                      <a:gd name="connsiteY739" fmla="*/ 1792325 h 2350439"/>
                      <a:gd name="connsiteX740" fmla="*/ 1345831 w 2350439"/>
                      <a:gd name="connsiteY740" fmla="*/ 2009229 h 2350439"/>
                      <a:gd name="connsiteX741" fmla="*/ 1451101 w 2350439"/>
                      <a:gd name="connsiteY741" fmla="*/ 2009229 h 2350439"/>
                      <a:gd name="connsiteX742" fmla="*/ 1451101 w 2350439"/>
                      <a:gd name="connsiteY742" fmla="*/ 1903946 h 2350439"/>
                      <a:gd name="connsiteX743" fmla="*/ 1345831 w 2350439"/>
                      <a:gd name="connsiteY743" fmla="*/ 1903946 h 2350439"/>
                      <a:gd name="connsiteX744" fmla="*/ 1345831 w 2350439"/>
                      <a:gd name="connsiteY744" fmla="*/ 2120849 h 2350439"/>
                      <a:gd name="connsiteX745" fmla="*/ 1451101 w 2350439"/>
                      <a:gd name="connsiteY745" fmla="*/ 2120849 h 2350439"/>
                      <a:gd name="connsiteX746" fmla="*/ 1451101 w 2350439"/>
                      <a:gd name="connsiteY746" fmla="*/ 2015579 h 2350439"/>
                      <a:gd name="connsiteX747" fmla="*/ 1345831 w 2350439"/>
                      <a:gd name="connsiteY747" fmla="*/ 2015579 h 2350439"/>
                      <a:gd name="connsiteX748" fmla="*/ 1345831 w 2350439"/>
                      <a:gd name="connsiteY748" fmla="*/ 2232469 h 2350439"/>
                      <a:gd name="connsiteX749" fmla="*/ 1451101 w 2350439"/>
                      <a:gd name="connsiteY749" fmla="*/ 2232469 h 2350439"/>
                      <a:gd name="connsiteX750" fmla="*/ 1451101 w 2350439"/>
                      <a:gd name="connsiteY750" fmla="*/ 2127199 h 2350439"/>
                      <a:gd name="connsiteX751" fmla="*/ 1345831 w 2350439"/>
                      <a:gd name="connsiteY751" fmla="*/ 2127199 h 2350439"/>
                      <a:gd name="connsiteX752" fmla="*/ 1345831 w 2350439"/>
                      <a:gd name="connsiteY752" fmla="*/ 2344089 h 2350439"/>
                      <a:gd name="connsiteX753" fmla="*/ 1451101 w 2350439"/>
                      <a:gd name="connsiteY753" fmla="*/ 2344089 h 2350439"/>
                      <a:gd name="connsiteX754" fmla="*/ 1451101 w 2350439"/>
                      <a:gd name="connsiteY754" fmla="*/ 2238819 h 2350439"/>
                      <a:gd name="connsiteX755" fmla="*/ 1345831 w 2350439"/>
                      <a:gd name="connsiteY755" fmla="*/ 2238819 h 2350439"/>
                      <a:gd name="connsiteX756" fmla="*/ 1234211 w 2350439"/>
                      <a:gd name="connsiteY756" fmla="*/ 111620 h 2350439"/>
                      <a:gd name="connsiteX757" fmla="*/ 1339481 w 2350439"/>
                      <a:gd name="connsiteY757" fmla="*/ 111620 h 2350439"/>
                      <a:gd name="connsiteX758" fmla="*/ 1339481 w 2350439"/>
                      <a:gd name="connsiteY758" fmla="*/ 6350 h 2350439"/>
                      <a:gd name="connsiteX759" fmla="*/ 1234211 w 2350439"/>
                      <a:gd name="connsiteY759" fmla="*/ 6350 h 2350439"/>
                      <a:gd name="connsiteX760" fmla="*/ 1234211 w 2350439"/>
                      <a:gd name="connsiteY760" fmla="*/ 223240 h 2350439"/>
                      <a:gd name="connsiteX761" fmla="*/ 1339481 w 2350439"/>
                      <a:gd name="connsiteY761" fmla="*/ 223240 h 2350439"/>
                      <a:gd name="connsiteX762" fmla="*/ 1339481 w 2350439"/>
                      <a:gd name="connsiteY762" fmla="*/ 117970 h 2350439"/>
                      <a:gd name="connsiteX763" fmla="*/ 1234211 w 2350439"/>
                      <a:gd name="connsiteY763" fmla="*/ 117970 h 2350439"/>
                      <a:gd name="connsiteX764" fmla="*/ 1234211 w 2350439"/>
                      <a:gd name="connsiteY764" fmla="*/ 334873 h 2350439"/>
                      <a:gd name="connsiteX765" fmla="*/ 1339481 w 2350439"/>
                      <a:gd name="connsiteY765" fmla="*/ 334873 h 2350439"/>
                      <a:gd name="connsiteX766" fmla="*/ 1339481 w 2350439"/>
                      <a:gd name="connsiteY766" fmla="*/ 229590 h 2350439"/>
                      <a:gd name="connsiteX767" fmla="*/ 1234211 w 2350439"/>
                      <a:gd name="connsiteY767" fmla="*/ 229590 h 2350439"/>
                      <a:gd name="connsiteX768" fmla="*/ 1234211 w 2350439"/>
                      <a:gd name="connsiteY768" fmla="*/ 446493 h 2350439"/>
                      <a:gd name="connsiteX769" fmla="*/ 1339481 w 2350439"/>
                      <a:gd name="connsiteY769" fmla="*/ 446493 h 2350439"/>
                      <a:gd name="connsiteX770" fmla="*/ 1339481 w 2350439"/>
                      <a:gd name="connsiteY770" fmla="*/ 341223 h 2350439"/>
                      <a:gd name="connsiteX771" fmla="*/ 1234211 w 2350439"/>
                      <a:gd name="connsiteY771" fmla="*/ 341223 h 2350439"/>
                      <a:gd name="connsiteX772" fmla="*/ 1234211 w 2350439"/>
                      <a:gd name="connsiteY772" fmla="*/ 558114 h 2350439"/>
                      <a:gd name="connsiteX773" fmla="*/ 1339481 w 2350439"/>
                      <a:gd name="connsiteY773" fmla="*/ 558114 h 2350439"/>
                      <a:gd name="connsiteX774" fmla="*/ 1339481 w 2350439"/>
                      <a:gd name="connsiteY774" fmla="*/ 452843 h 2350439"/>
                      <a:gd name="connsiteX775" fmla="*/ 1234211 w 2350439"/>
                      <a:gd name="connsiteY775" fmla="*/ 452843 h 2350439"/>
                      <a:gd name="connsiteX776" fmla="*/ 1234211 w 2350439"/>
                      <a:gd name="connsiteY776" fmla="*/ 669734 h 2350439"/>
                      <a:gd name="connsiteX777" fmla="*/ 1339481 w 2350439"/>
                      <a:gd name="connsiteY777" fmla="*/ 669734 h 2350439"/>
                      <a:gd name="connsiteX778" fmla="*/ 1339481 w 2350439"/>
                      <a:gd name="connsiteY778" fmla="*/ 564464 h 2350439"/>
                      <a:gd name="connsiteX779" fmla="*/ 1234211 w 2350439"/>
                      <a:gd name="connsiteY779" fmla="*/ 564464 h 2350439"/>
                      <a:gd name="connsiteX780" fmla="*/ 1234211 w 2350439"/>
                      <a:gd name="connsiteY780" fmla="*/ 781367 h 2350439"/>
                      <a:gd name="connsiteX781" fmla="*/ 1339481 w 2350439"/>
                      <a:gd name="connsiteY781" fmla="*/ 781367 h 2350439"/>
                      <a:gd name="connsiteX782" fmla="*/ 1339481 w 2350439"/>
                      <a:gd name="connsiteY782" fmla="*/ 676084 h 2350439"/>
                      <a:gd name="connsiteX783" fmla="*/ 1234211 w 2350439"/>
                      <a:gd name="connsiteY783" fmla="*/ 676084 h 2350439"/>
                      <a:gd name="connsiteX784" fmla="*/ 1234211 w 2350439"/>
                      <a:gd name="connsiteY784" fmla="*/ 892988 h 2350439"/>
                      <a:gd name="connsiteX785" fmla="*/ 1339481 w 2350439"/>
                      <a:gd name="connsiteY785" fmla="*/ 892988 h 2350439"/>
                      <a:gd name="connsiteX786" fmla="*/ 1339481 w 2350439"/>
                      <a:gd name="connsiteY786" fmla="*/ 787717 h 2350439"/>
                      <a:gd name="connsiteX787" fmla="*/ 1234211 w 2350439"/>
                      <a:gd name="connsiteY787" fmla="*/ 787717 h 2350439"/>
                      <a:gd name="connsiteX788" fmla="*/ 1234211 w 2350439"/>
                      <a:gd name="connsiteY788" fmla="*/ 1004608 h 2350439"/>
                      <a:gd name="connsiteX789" fmla="*/ 1339481 w 2350439"/>
                      <a:gd name="connsiteY789" fmla="*/ 1004608 h 2350439"/>
                      <a:gd name="connsiteX790" fmla="*/ 1339481 w 2350439"/>
                      <a:gd name="connsiteY790" fmla="*/ 899338 h 2350439"/>
                      <a:gd name="connsiteX791" fmla="*/ 1234211 w 2350439"/>
                      <a:gd name="connsiteY791" fmla="*/ 899338 h 2350439"/>
                      <a:gd name="connsiteX792" fmla="*/ 1234211 w 2350439"/>
                      <a:gd name="connsiteY792" fmla="*/ 1116228 h 2350439"/>
                      <a:gd name="connsiteX793" fmla="*/ 1339481 w 2350439"/>
                      <a:gd name="connsiteY793" fmla="*/ 1116228 h 2350439"/>
                      <a:gd name="connsiteX794" fmla="*/ 1339481 w 2350439"/>
                      <a:gd name="connsiteY794" fmla="*/ 1010958 h 2350439"/>
                      <a:gd name="connsiteX795" fmla="*/ 1234211 w 2350439"/>
                      <a:gd name="connsiteY795" fmla="*/ 1010958 h 2350439"/>
                      <a:gd name="connsiteX796" fmla="*/ 1234211 w 2350439"/>
                      <a:gd name="connsiteY796" fmla="*/ 1227861 h 2350439"/>
                      <a:gd name="connsiteX797" fmla="*/ 1339481 w 2350439"/>
                      <a:gd name="connsiteY797" fmla="*/ 1227861 h 2350439"/>
                      <a:gd name="connsiteX798" fmla="*/ 1339481 w 2350439"/>
                      <a:gd name="connsiteY798" fmla="*/ 1122578 h 2350439"/>
                      <a:gd name="connsiteX799" fmla="*/ 1234211 w 2350439"/>
                      <a:gd name="connsiteY799" fmla="*/ 1122578 h 2350439"/>
                      <a:gd name="connsiteX800" fmla="*/ 1234211 w 2350439"/>
                      <a:gd name="connsiteY800" fmla="*/ 1339481 h 2350439"/>
                      <a:gd name="connsiteX801" fmla="*/ 1339481 w 2350439"/>
                      <a:gd name="connsiteY801" fmla="*/ 1339481 h 2350439"/>
                      <a:gd name="connsiteX802" fmla="*/ 1339481 w 2350439"/>
                      <a:gd name="connsiteY802" fmla="*/ 1234211 h 2350439"/>
                      <a:gd name="connsiteX803" fmla="*/ 1234211 w 2350439"/>
                      <a:gd name="connsiteY803" fmla="*/ 1234211 h 2350439"/>
                      <a:gd name="connsiteX804" fmla="*/ 1234211 w 2350439"/>
                      <a:gd name="connsiteY804" fmla="*/ 1451102 h 2350439"/>
                      <a:gd name="connsiteX805" fmla="*/ 1339481 w 2350439"/>
                      <a:gd name="connsiteY805" fmla="*/ 1451102 h 2350439"/>
                      <a:gd name="connsiteX806" fmla="*/ 1339481 w 2350439"/>
                      <a:gd name="connsiteY806" fmla="*/ 1345831 h 2350439"/>
                      <a:gd name="connsiteX807" fmla="*/ 1234211 w 2350439"/>
                      <a:gd name="connsiteY807" fmla="*/ 1345831 h 2350439"/>
                      <a:gd name="connsiteX808" fmla="*/ 1234211 w 2350439"/>
                      <a:gd name="connsiteY808" fmla="*/ 1562735 h 2350439"/>
                      <a:gd name="connsiteX809" fmla="*/ 1339481 w 2350439"/>
                      <a:gd name="connsiteY809" fmla="*/ 1562735 h 2350439"/>
                      <a:gd name="connsiteX810" fmla="*/ 1339481 w 2350439"/>
                      <a:gd name="connsiteY810" fmla="*/ 1457452 h 2350439"/>
                      <a:gd name="connsiteX811" fmla="*/ 1234211 w 2350439"/>
                      <a:gd name="connsiteY811" fmla="*/ 1457452 h 2350439"/>
                      <a:gd name="connsiteX812" fmla="*/ 1234211 w 2350439"/>
                      <a:gd name="connsiteY812" fmla="*/ 1674355 h 2350439"/>
                      <a:gd name="connsiteX813" fmla="*/ 1339481 w 2350439"/>
                      <a:gd name="connsiteY813" fmla="*/ 1674355 h 2350439"/>
                      <a:gd name="connsiteX814" fmla="*/ 1339481 w 2350439"/>
                      <a:gd name="connsiteY814" fmla="*/ 1569085 h 2350439"/>
                      <a:gd name="connsiteX815" fmla="*/ 1234211 w 2350439"/>
                      <a:gd name="connsiteY815" fmla="*/ 1569085 h 2350439"/>
                      <a:gd name="connsiteX816" fmla="*/ 1234211 w 2350439"/>
                      <a:gd name="connsiteY816" fmla="*/ 1785975 h 2350439"/>
                      <a:gd name="connsiteX817" fmla="*/ 1339481 w 2350439"/>
                      <a:gd name="connsiteY817" fmla="*/ 1785975 h 2350439"/>
                      <a:gd name="connsiteX818" fmla="*/ 1339481 w 2350439"/>
                      <a:gd name="connsiteY818" fmla="*/ 1680705 h 2350439"/>
                      <a:gd name="connsiteX819" fmla="*/ 1234211 w 2350439"/>
                      <a:gd name="connsiteY819" fmla="*/ 1680705 h 2350439"/>
                      <a:gd name="connsiteX820" fmla="*/ 1234211 w 2350439"/>
                      <a:gd name="connsiteY820" fmla="*/ 1897596 h 2350439"/>
                      <a:gd name="connsiteX821" fmla="*/ 1339481 w 2350439"/>
                      <a:gd name="connsiteY821" fmla="*/ 1897596 h 2350439"/>
                      <a:gd name="connsiteX822" fmla="*/ 1339481 w 2350439"/>
                      <a:gd name="connsiteY822" fmla="*/ 1792325 h 2350439"/>
                      <a:gd name="connsiteX823" fmla="*/ 1234211 w 2350439"/>
                      <a:gd name="connsiteY823" fmla="*/ 1792325 h 2350439"/>
                      <a:gd name="connsiteX824" fmla="*/ 1234211 w 2350439"/>
                      <a:gd name="connsiteY824" fmla="*/ 2009229 h 2350439"/>
                      <a:gd name="connsiteX825" fmla="*/ 1339481 w 2350439"/>
                      <a:gd name="connsiteY825" fmla="*/ 2009229 h 2350439"/>
                      <a:gd name="connsiteX826" fmla="*/ 1339481 w 2350439"/>
                      <a:gd name="connsiteY826" fmla="*/ 1903946 h 2350439"/>
                      <a:gd name="connsiteX827" fmla="*/ 1234211 w 2350439"/>
                      <a:gd name="connsiteY827" fmla="*/ 1903946 h 2350439"/>
                      <a:gd name="connsiteX828" fmla="*/ 1234211 w 2350439"/>
                      <a:gd name="connsiteY828" fmla="*/ 2120849 h 2350439"/>
                      <a:gd name="connsiteX829" fmla="*/ 1339481 w 2350439"/>
                      <a:gd name="connsiteY829" fmla="*/ 2120849 h 2350439"/>
                      <a:gd name="connsiteX830" fmla="*/ 1339481 w 2350439"/>
                      <a:gd name="connsiteY830" fmla="*/ 2015579 h 2350439"/>
                      <a:gd name="connsiteX831" fmla="*/ 1234211 w 2350439"/>
                      <a:gd name="connsiteY831" fmla="*/ 2015579 h 2350439"/>
                      <a:gd name="connsiteX832" fmla="*/ 1234211 w 2350439"/>
                      <a:gd name="connsiteY832" fmla="*/ 2232469 h 2350439"/>
                      <a:gd name="connsiteX833" fmla="*/ 1339481 w 2350439"/>
                      <a:gd name="connsiteY833" fmla="*/ 2232469 h 2350439"/>
                      <a:gd name="connsiteX834" fmla="*/ 1339481 w 2350439"/>
                      <a:gd name="connsiteY834" fmla="*/ 2127199 h 2350439"/>
                      <a:gd name="connsiteX835" fmla="*/ 1234211 w 2350439"/>
                      <a:gd name="connsiteY835" fmla="*/ 2127199 h 2350439"/>
                      <a:gd name="connsiteX836" fmla="*/ 1234211 w 2350439"/>
                      <a:gd name="connsiteY836" fmla="*/ 2344089 h 2350439"/>
                      <a:gd name="connsiteX837" fmla="*/ 1339481 w 2350439"/>
                      <a:gd name="connsiteY837" fmla="*/ 2344089 h 2350439"/>
                      <a:gd name="connsiteX838" fmla="*/ 1339481 w 2350439"/>
                      <a:gd name="connsiteY838" fmla="*/ 2238819 h 2350439"/>
                      <a:gd name="connsiteX839" fmla="*/ 1234211 w 2350439"/>
                      <a:gd name="connsiteY839" fmla="*/ 2238819 h 2350439"/>
                      <a:gd name="connsiteX840" fmla="*/ 1122578 w 2350439"/>
                      <a:gd name="connsiteY840" fmla="*/ 111620 h 2350439"/>
                      <a:gd name="connsiteX841" fmla="*/ 1227861 w 2350439"/>
                      <a:gd name="connsiteY841" fmla="*/ 111620 h 2350439"/>
                      <a:gd name="connsiteX842" fmla="*/ 1227861 w 2350439"/>
                      <a:gd name="connsiteY842" fmla="*/ 6350 h 2350439"/>
                      <a:gd name="connsiteX843" fmla="*/ 1122578 w 2350439"/>
                      <a:gd name="connsiteY843" fmla="*/ 6350 h 2350439"/>
                      <a:gd name="connsiteX844" fmla="*/ 1122578 w 2350439"/>
                      <a:gd name="connsiteY844" fmla="*/ 223240 h 2350439"/>
                      <a:gd name="connsiteX845" fmla="*/ 1227861 w 2350439"/>
                      <a:gd name="connsiteY845" fmla="*/ 223240 h 2350439"/>
                      <a:gd name="connsiteX846" fmla="*/ 1227861 w 2350439"/>
                      <a:gd name="connsiteY846" fmla="*/ 117970 h 2350439"/>
                      <a:gd name="connsiteX847" fmla="*/ 1122578 w 2350439"/>
                      <a:gd name="connsiteY847" fmla="*/ 117970 h 2350439"/>
                      <a:gd name="connsiteX848" fmla="*/ 1122578 w 2350439"/>
                      <a:gd name="connsiteY848" fmla="*/ 334873 h 2350439"/>
                      <a:gd name="connsiteX849" fmla="*/ 1227861 w 2350439"/>
                      <a:gd name="connsiteY849" fmla="*/ 334873 h 2350439"/>
                      <a:gd name="connsiteX850" fmla="*/ 1227861 w 2350439"/>
                      <a:gd name="connsiteY850" fmla="*/ 229590 h 2350439"/>
                      <a:gd name="connsiteX851" fmla="*/ 1122578 w 2350439"/>
                      <a:gd name="connsiteY851" fmla="*/ 229590 h 2350439"/>
                      <a:gd name="connsiteX852" fmla="*/ 1122578 w 2350439"/>
                      <a:gd name="connsiteY852" fmla="*/ 446493 h 2350439"/>
                      <a:gd name="connsiteX853" fmla="*/ 1227861 w 2350439"/>
                      <a:gd name="connsiteY853" fmla="*/ 446493 h 2350439"/>
                      <a:gd name="connsiteX854" fmla="*/ 1227861 w 2350439"/>
                      <a:gd name="connsiteY854" fmla="*/ 341223 h 2350439"/>
                      <a:gd name="connsiteX855" fmla="*/ 1122578 w 2350439"/>
                      <a:gd name="connsiteY855" fmla="*/ 341223 h 2350439"/>
                      <a:gd name="connsiteX856" fmla="*/ 1122578 w 2350439"/>
                      <a:gd name="connsiteY856" fmla="*/ 558114 h 2350439"/>
                      <a:gd name="connsiteX857" fmla="*/ 1227861 w 2350439"/>
                      <a:gd name="connsiteY857" fmla="*/ 558114 h 2350439"/>
                      <a:gd name="connsiteX858" fmla="*/ 1227861 w 2350439"/>
                      <a:gd name="connsiteY858" fmla="*/ 452843 h 2350439"/>
                      <a:gd name="connsiteX859" fmla="*/ 1122578 w 2350439"/>
                      <a:gd name="connsiteY859" fmla="*/ 452843 h 2350439"/>
                      <a:gd name="connsiteX860" fmla="*/ 1122578 w 2350439"/>
                      <a:gd name="connsiteY860" fmla="*/ 669734 h 2350439"/>
                      <a:gd name="connsiteX861" fmla="*/ 1227861 w 2350439"/>
                      <a:gd name="connsiteY861" fmla="*/ 669734 h 2350439"/>
                      <a:gd name="connsiteX862" fmla="*/ 1227861 w 2350439"/>
                      <a:gd name="connsiteY862" fmla="*/ 564464 h 2350439"/>
                      <a:gd name="connsiteX863" fmla="*/ 1122578 w 2350439"/>
                      <a:gd name="connsiteY863" fmla="*/ 564464 h 2350439"/>
                      <a:gd name="connsiteX864" fmla="*/ 1122578 w 2350439"/>
                      <a:gd name="connsiteY864" fmla="*/ 781367 h 2350439"/>
                      <a:gd name="connsiteX865" fmla="*/ 1227861 w 2350439"/>
                      <a:gd name="connsiteY865" fmla="*/ 781367 h 2350439"/>
                      <a:gd name="connsiteX866" fmla="*/ 1227861 w 2350439"/>
                      <a:gd name="connsiteY866" fmla="*/ 676084 h 2350439"/>
                      <a:gd name="connsiteX867" fmla="*/ 1122578 w 2350439"/>
                      <a:gd name="connsiteY867" fmla="*/ 676084 h 2350439"/>
                      <a:gd name="connsiteX868" fmla="*/ 1122578 w 2350439"/>
                      <a:gd name="connsiteY868" fmla="*/ 892988 h 2350439"/>
                      <a:gd name="connsiteX869" fmla="*/ 1227861 w 2350439"/>
                      <a:gd name="connsiteY869" fmla="*/ 892988 h 2350439"/>
                      <a:gd name="connsiteX870" fmla="*/ 1227861 w 2350439"/>
                      <a:gd name="connsiteY870" fmla="*/ 787717 h 2350439"/>
                      <a:gd name="connsiteX871" fmla="*/ 1122578 w 2350439"/>
                      <a:gd name="connsiteY871" fmla="*/ 787717 h 2350439"/>
                      <a:gd name="connsiteX872" fmla="*/ 1122578 w 2350439"/>
                      <a:gd name="connsiteY872" fmla="*/ 1004608 h 2350439"/>
                      <a:gd name="connsiteX873" fmla="*/ 1227861 w 2350439"/>
                      <a:gd name="connsiteY873" fmla="*/ 1004608 h 2350439"/>
                      <a:gd name="connsiteX874" fmla="*/ 1227861 w 2350439"/>
                      <a:gd name="connsiteY874" fmla="*/ 899338 h 2350439"/>
                      <a:gd name="connsiteX875" fmla="*/ 1122578 w 2350439"/>
                      <a:gd name="connsiteY875" fmla="*/ 899338 h 2350439"/>
                      <a:gd name="connsiteX876" fmla="*/ 1122578 w 2350439"/>
                      <a:gd name="connsiteY876" fmla="*/ 1116228 h 2350439"/>
                      <a:gd name="connsiteX877" fmla="*/ 1227861 w 2350439"/>
                      <a:gd name="connsiteY877" fmla="*/ 1116228 h 2350439"/>
                      <a:gd name="connsiteX878" fmla="*/ 1227861 w 2350439"/>
                      <a:gd name="connsiteY878" fmla="*/ 1010958 h 2350439"/>
                      <a:gd name="connsiteX879" fmla="*/ 1122578 w 2350439"/>
                      <a:gd name="connsiteY879" fmla="*/ 1010958 h 2350439"/>
                      <a:gd name="connsiteX880" fmla="*/ 1122578 w 2350439"/>
                      <a:gd name="connsiteY880" fmla="*/ 1227861 h 2350439"/>
                      <a:gd name="connsiteX881" fmla="*/ 1227861 w 2350439"/>
                      <a:gd name="connsiteY881" fmla="*/ 1227861 h 2350439"/>
                      <a:gd name="connsiteX882" fmla="*/ 1227861 w 2350439"/>
                      <a:gd name="connsiteY882" fmla="*/ 1122578 h 2350439"/>
                      <a:gd name="connsiteX883" fmla="*/ 1122578 w 2350439"/>
                      <a:gd name="connsiteY883" fmla="*/ 1122578 h 2350439"/>
                      <a:gd name="connsiteX884" fmla="*/ 1122578 w 2350439"/>
                      <a:gd name="connsiteY884" fmla="*/ 1339481 h 2350439"/>
                      <a:gd name="connsiteX885" fmla="*/ 1227861 w 2350439"/>
                      <a:gd name="connsiteY885" fmla="*/ 1339481 h 2350439"/>
                      <a:gd name="connsiteX886" fmla="*/ 1227861 w 2350439"/>
                      <a:gd name="connsiteY886" fmla="*/ 1234211 h 2350439"/>
                      <a:gd name="connsiteX887" fmla="*/ 1122578 w 2350439"/>
                      <a:gd name="connsiteY887" fmla="*/ 1234211 h 2350439"/>
                      <a:gd name="connsiteX888" fmla="*/ 1122578 w 2350439"/>
                      <a:gd name="connsiteY888" fmla="*/ 1451102 h 2350439"/>
                      <a:gd name="connsiteX889" fmla="*/ 1227861 w 2350439"/>
                      <a:gd name="connsiteY889" fmla="*/ 1451102 h 2350439"/>
                      <a:gd name="connsiteX890" fmla="*/ 1227861 w 2350439"/>
                      <a:gd name="connsiteY890" fmla="*/ 1345831 h 2350439"/>
                      <a:gd name="connsiteX891" fmla="*/ 1122578 w 2350439"/>
                      <a:gd name="connsiteY891" fmla="*/ 1345831 h 2350439"/>
                      <a:gd name="connsiteX892" fmla="*/ 1122578 w 2350439"/>
                      <a:gd name="connsiteY892" fmla="*/ 1562735 h 2350439"/>
                      <a:gd name="connsiteX893" fmla="*/ 1227861 w 2350439"/>
                      <a:gd name="connsiteY893" fmla="*/ 1562735 h 2350439"/>
                      <a:gd name="connsiteX894" fmla="*/ 1227861 w 2350439"/>
                      <a:gd name="connsiteY894" fmla="*/ 1457452 h 2350439"/>
                      <a:gd name="connsiteX895" fmla="*/ 1122578 w 2350439"/>
                      <a:gd name="connsiteY895" fmla="*/ 1457452 h 2350439"/>
                      <a:gd name="connsiteX896" fmla="*/ 1122578 w 2350439"/>
                      <a:gd name="connsiteY896" fmla="*/ 1674355 h 2350439"/>
                      <a:gd name="connsiteX897" fmla="*/ 1227861 w 2350439"/>
                      <a:gd name="connsiteY897" fmla="*/ 1674355 h 2350439"/>
                      <a:gd name="connsiteX898" fmla="*/ 1227861 w 2350439"/>
                      <a:gd name="connsiteY898" fmla="*/ 1569085 h 2350439"/>
                      <a:gd name="connsiteX899" fmla="*/ 1122578 w 2350439"/>
                      <a:gd name="connsiteY899" fmla="*/ 1569085 h 2350439"/>
                      <a:gd name="connsiteX900" fmla="*/ 1122578 w 2350439"/>
                      <a:gd name="connsiteY900" fmla="*/ 1785975 h 2350439"/>
                      <a:gd name="connsiteX901" fmla="*/ 1227861 w 2350439"/>
                      <a:gd name="connsiteY901" fmla="*/ 1785975 h 2350439"/>
                      <a:gd name="connsiteX902" fmla="*/ 1227861 w 2350439"/>
                      <a:gd name="connsiteY902" fmla="*/ 1680705 h 2350439"/>
                      <a:gd name="connsiteX903" fmla="*/ 1122578 w 2350439"/>
                      <a:gd name="connsiteY903" fmla="*/ 1680705 h 2350439"/>
                      <a:gd name="connsiteX904" fmla="*/ 1122578 w 2350439"/>
                      <a:gd name="connsiteY904" fmla="*/ 1897596 h 2350439"/>
                      <a:gd name="connsiteX905" fmla="*/ 1227861 w 2350439"/>
                      <a:gd name="connsiteY905" fmla="*/ 1897596 h 2350439"/>
                      <a:gd name="connsiteX906" fmla="*/ 1227861 w 2350439"/>
                      <a:gd name="connsiteY906" fmla="*/ 1792325 h 2350439"/>
                      <a:gd name="connsiteX907" fmla="*/ 1122578 w 2350439"/>
                      <a:gd name="connsiteY907" fmla="*/ 1792325 h 2350439"/>
                      <a:gd name="connsiteX908" fmla="*/ 1122578 w 2350439"/>
                      <a:gd name="connsiteY908" fmla="*/ 2009229 h 2350439"/>
                      <a:gd name="connsiteX909" fmla="*/ 1227861 w 2350439"/>
                      <a:gd name="connsiteY909" fmla="*/ 2009229 h 2350439"/>
                      <a:gd name="connsiteX910" fmla="*/ 1227861 w 2350439"/>
                      <a:gd name="connsiteY910" fmla="*/ 1903946 h 2350439"/>
                      <a:gd name="connsiteX911" fmla="*/ 1122578 w 2350439"/>
                      <a:gd name="connsiteY911" fmla="*/ 1903946 h 2350439"/>
                      <a:gd name="connsiteX912" fmla="*/ 1122578 w 2350439"/>
                      <a:gd name="connsiteY912" fmla="*/ 2120849 h 2350439"/>
                      <a:gd name="connsiteX913" fmla="*/ 1227861 w 2350439"/>
                      <a:gd name="connsiteY913" fmla="*/ 2120849 h 2350439"/>
                      <a:gd name="connsiteX914" fmla="*/ 1227861 w 2350439"/>
                      <a:gd name="connsiteY914" fmla="*/ 2015579 h 2350439"/>
                      <a:gd name="connsiteX915" fmla="*/ 1122578 w 2350439"/>
                      <a:gd name="connsiteY915" fmla="*/ 2015579 h 2350439"/>
                      <a:gd name="connsiteX916" fmla="*/ 1122578 w 2350439"/>
                      <a:gd name="connsiteY916" fmla="*/ 2232469 h 2350439"/>
                      <a:gd name="connsiteX917" fmla="*/ 1227861 w 2350439"/>
                      <a:gd name="connsiteY917" fmla="*/ 2232469 h 2350439"/>
                      <a:gd name="connsiteX918" fmla="*/ 1227861 w 2350439"/>
                      <a:gd name="connsiteY918" fmla="*/ 2127199 h 2350439"/>
                      <a:gd name="connsiteX919" fmla="*/ 1122578 w 2350439"/>
                      <a:gd name="connsiteY919" fmla="*/ 2127199 h 2350439"/>
                      <a:gd name="connsiteX920" fmla="*/ 1122578 w 2350439"/>
                      <a:gd name="connsiteY920" fmla="*/ 2344089 h 2350439"/>
                      <a:gd name="connsiteX921" fmla="*/ 1227861 w 2350439"/>
                      <a:gd name="connsiteY921" fmla="*/ 2344089 h 2350439"/>
                      <a:gd name="connsiteX922" fmla="*/ 1227861 w 2350439"/>
                      <a:gd name="connsiteY922" fmla="*/ 2238819 h 2350439"/>
                      <a:gd name="connsiteX923" fmla="*/ 1122578 w 2350439"/>
                      <a:gd name="connsiteY923" fmla="*/ 2238819 h 2350439"/>
                      <a:gd name="connsiteX924" fmla="*/ 1010958 w 2350439"/>
                      <a:gd name="connsiteY924" fmla="*/ 111620 h 2350439"/>
                      <a:gd name="connsiteX925" fmla="*/ 1116228 w 2350439"/>
                      <a:gd name="connsiteY925" fmla="*/ 111620 h 2350439"/>
                      <a:gd name="connsiteX926" fmla="*/ 1116228 w 2350439"/>
                      <a:gd name="connsiteY926" fmla="*/ 6350 h 2350439"/>
                      <a:gd name="connsiteX927" fmla="*/ 1010958 w 2350439"/>
                      <a:gd name="connsiteY927" fmla="*/ 6350 h 2350439"/>
                      <a:gd name="connsiteX928" fmla="*/ 1010958 w 2350439"/>
                      <a:gd name="connsiteY928" fmla="*/ 223240 h 2350439"/>
                      <a:gd name="connsiteX929" fmla="*/ 1116228 w 2350439"/>
                      <a:gd name="connsiteY929" fmla="*/ 223240 h 2350439"/>
                      <a:gd name="connsiteX930" fmla="*/ 1116228 w 2350439"/>
                      <a:gd name="connsiteY930" fmla="*/ 117970 h 2350439"/>
                      <a:gd name="connsiteX931" fmla="*/ 1010958 w 2350439"/>
                      <a:gd name="connsiteY931" fmla="*/ 117970 h 2350439"/>
                      <a:gd name="connsiteX932" fmla="*/ 1010958 w 2350439"/>
                      <a:gd name="connsiteY932" fmla="*/ 334873 h 2350439"/>
                      <a:gd name="connsiteX933" fmla="*/ 1116228 w 2350439"/>
                      <a:gd name="connsiteY933" fmla="*/ 334873 h 2350439"/>
                      <a:gd name="connsiteX934" fmla="*/ 1116228 w 2350439"/>
                      <a:gd name="connsiteY934" fmla="*/ 229590 h 2350439"/>
                      <a:gd name="connsiteX935" fmla="*/ 1010958 w 2350439"/>
                      <a:gd name="connsiteY935" fmla="*/ 229590 h 2350439"/>
                      <a:gd name="connsiteX936" fmla="*/ 1010958 w 2350439"/>
                      <a:gd name="connsiteY936" fmla="*/ 446493 h 2350439"/>
                      <a:gd name="connsiteX937" fmla="*/ 1116228 w 2350439"/>
                      <a:gd name="connsiteY937" fmla="*/ 446493 h 2350439"/>
                      <a:gd name="connsiteX938" fmla="*/ 1116228 w 2350439"/>
                      <a:gd name="connsiteY938" fmla="*/ 341223 h 2350439"/>
                      <a:gd name="connsiteX939" fmla="*/ 1010958 w 2350439"/>
                      <a:gd name="connsiteY939" fmla="*/ 341223 h 2350439"/>
                      <a:gd name="connsiteX940" fmla="*/ 1010958 w 2350439"/>
                      <a:gd name="connsiteY940" fmla="*/ 558114 h 2350439"/>
                      <a:gd name="connsiteX941" fmla="*/ 1116228 w 2350439"/>
                      <a:gd name="connsiteY941" fmla="*/ 558114 h 2350439"/>
                      <a:gd name="connsiteX942" fmla="*/ 1116228 w 2350439"/>
                      <a:gd name="connsiteY942" fmla="*/ 452843 h 2350439"/>
                      <a:gd name="connsiteX943" fmla="*/ 1010958 w 2350439"/>
                      <a:gd name="connsiteY943" fmla="*/ 452843 h 2350439"/>
                      <a:gd name="connsiteX944" fmla="*/ 1010958 w 2350439"/>
                      <a:gd name="connsiteY944" fmla="*/ 669734 h 2350439"/>
                      <a:gd name="connsiteX945" fmla="*/ 1116228 w 2350439"/>
                      <a:gd name="connsiteY945" fmla="*/ 669734 h 2350439"/>
                      <a:gd name="connsiteX946" fmla="*/ 1116228 w 2350439"/>
                      <a:gd name="connsiteY946" fmla="*/ 564464 h 2350439"/>
                      <a:gd name="connsiteX947" fmla="*/ 1010958 w 2350439"/>
                      <a:gd name="connsiteY947" fmla="*/ 564464 h 2350439"/>
                      <a:gd name="connsiteX948" fmla="*/ 1010958 w 2350439"/>
                      <a:gd name="connsiteY948" fmla="*/ 781367 h 2350439"/>
                      <a:gd name="connsiteX949" fmla="*/ 1116228 w 2350439"/>
                      <a:gd name="connsiteY949" fmla="*/ 781367 h 2350439"/>
                      <a:gd name="connsiteX950" fmla="*/ 1116228 w 2350439"/>
                      <a:gd name="connsiteY950" fmla="*/ 676084 h 2350439"/>
                      <a:gd name="connsiteX951" fmla="*/ 1010958 w 2350439"/>
                      <a:gd name="connsiteY951" fmla="*/ 676084 h 2350439"/>
                      <a:gd name="connsiteX952" fmla="*/ 1010958 w 2350439"/>
                      <a:gd name="connsiteY952" fmla="*/ 892988 h 2350439"/>
                      <a:gd name="connsiteX953" fmla="*/ 1116228 w 2350439"/>
                      <a:gd name="connsiteY953" fmla="*/ 892988 h 2350439"/>
                      <a:gd name="connsiteX954" fmla="*/ 1116228 w 2350439"/>
                      <a:gd name="connsiteY954" fmla="*/ 787717 h 2350439"/>
                      <a:gd name="connsiteX955" fmla="*/ 1010958 w 2350439"/>
                      <a:gd name="connsiteY955" fmla="*/ 787717 h 2350439"/>
                      <a:gd name="connsiteX956" fmla="*/ 1010958 w 2350439"/>
                      <a:gd name="connsiteY956" fmla="*/ 1004608 h 2350439"/>
                      <a:gd name="connsiteX957" fmla="*/ 1116228 w 2350439"/>
                      <a:gd name="connsiteY957" fmla="*/ 1004608 h 2350439"/>
                      <a:gd name="connsiteX958" fmla="*/ 1116228 w 2350439"/>
                      <a:gd name="connsiteY958" fmla="*/ 899338 h 2350439"/>
                      <a:gd name="connsiteX959" fmla="*/ 1010958 w 2350439"/>
                      <a:gd name="connsiteY959" fmla="*/ 899338 h 2350439"/>
                      <a:gd name="connsiteX960" fmla="*/ 1010958 w 2350439"/>
                      <a:gd name="connsiteY960" fmla="*/ 1116228 h 2350439"/>
                      <a:gd name="connsiteX961" fmla="*/ 1116228 w 2350439"/>
                      <a:gd name="connsiteY961" fmla="*/ 1116228 h 2350439"/>
                      <a:gd name="connsiteX962" fmla="*/ 1116228 w 2350439"/>
                      <a:gd name="connsiteY962" fmla="*/ 1010958 h 2350439"/>
                      <a:gd name="connsiteX963" fmla="*/ 1010958 w 2350439"/>
                      <a:gd name="connsiteY963" fmla="*/ 1010958 h 2350439"/>
                      <a:gd name="connsiteX964" fmla="*/ 1010958 w 2350439"/>
                      <a:gd name="connsiteY964" fmla="*/ 1227861 h 2350439"/>
                      <a:gd name="connsiteX965" fmla="*/ 1116228 w 2350439"/>
                      <a:gd name="connsiteY965" fmla="*/ 1227861 h 2350439"/>
                      <a:gd name="connsiteX966" fmla="*/ 1116228 w 2350439"/>
                      <a:gd name="connsiteY966" fmla="*/ 1122578 h 2350439"/>
                      <a:gd name="connsiteX967" fmla="*/ 1010958 w 2350439"/>
                      <a:gd name="connsiteY967" fmla="*/ 1122578 h 2350439"/>
                      <a:gd name="connsiteX968" fmla="*/ 1010958 w 2350439"/>
                      <a:gd name="connsiteY968" fmla="*/ 1339481 h 2350439"/>
                      <a:gd name="connsiteX969" fmla="*/ 1116228 w 2350439"/>
                      <a:gd name="connsiteY969" fmla="*/ 1339481 h 2350439"/>
                      <a:gd name="connsiteX970" fmla="*/ 1116228 w 2350439"/>
                      <a:gd name="connsiteY970" fmla="*/ 1234211 h 2350439"/>
                      <a:gd name="connsiteX971" fmla="*/ 1010958 w 2350439"/>
                      <a:gd name="connsiteY971" fmla="*/ 1234211 h 2350439"/>
                      <a:gd name="connsiteX972" fmla="*/ 1010958 w 2350439"/>
                      <a:gd name="connsiteY972" fmla="*/ 1451102 h 2350439"/>
                      <a:gd name="connsiteX973" fmla="*/ 1116228 w 2350439"/>
                      <a:gd name="connsiteY973" fmla="*/ 1451102 h 2350439"/>
                      <a:gd name="connsiteX974" fmla="*/ 1116228 w 2350439"/>
                      <a:gd name="connsiteY974" fmla="*/ 1345831 h 2350439"/>
                      <a:gd name="connsiteX975" fmla="*/ 1010958 w 2350439"/>
                      <a:gd name="connsiteY975" fmla="*/ 1345831 h 2350439"/>
                      <a:gd name="connsiteX976" fmla="*/ 1010958 w 2350439"/>
                      <a:gd name="connsiteY976" fmla="*/ 1562735 h 2350439"/>
                      <a:gd name="connsiteX977" fmla="*/ 1116228 w 2350439"/>
                      <a:gd name="connsiteY977" fmla="*/ 1562735 h 2350439"/>
                      <a:gd name="connsiteX978" fmla="*/ 1116228 w 2350439"/>
                      <a:gd name="connsiteY978" fmla="*/ 1457452 h 2350439"/>
                      <a:gd name="connsiteX979" fmla="*/ 1010958 w 2350439"/>
                      <a:gd name="connsiteY979" fmla="*/ 1457452 h 2350439"/>
                      <a:gd name="connsiteX980" fmla="*/ 1010958 w 2350439"/>
                      <a:gd name="connsiteY980" fmla="*/ 1674355 h 2350439"/>
                      <a:gd name="connsiteX981" fmla="*/ 1116228 w 2350439"/>
                      <a:gd name="connsiteY981" fmla="*/ 1674355 h 2350439"/>
                      <a:gd name="connsiteX982" fmla="*/ 1116228 w 2350439"/>
                      <a:gd name="connsiteY982" fmla="*/ 1569085 h 2350439"/>
                      <a:gd name="connsiteX983" fmla="*/ 1010958 w 2350439"/>
                      <a:gd name="connsiteY983" fmla="*/ 1569085 h 2350439"/>
                      <a:gd name="connsiteX984" fmla="*/ 1010958 w 2350439"/>
                      <a:gd name="connsiteY984" fmla="*/ 1785975 h 2350439"/>
                      <a:gd name="connsiteX985" fmla="*/ 1116228 w 2350439"/>
                      <a:gd name="connsiteY985" fmla="*/ 1785975 h 2350439"/>
                      <a:gd name="connsiteX986" fmla="*/ 1116228 w 2350439"/>
                      <a:gd name="connsiteY986" fmla="*/ 1680705 h 2350439"/>
                      <a:gd name="connsiteX987" fmla="*/ 1010958 w 2350439"/>
                      <a:gd name="connsiteY987" fmla="*/ 1680705 h 2350439"/>
                      <a:gd name="connsiteX988" fmla="*/ 1010958 w 2350439"/>
                      <a:gd name="connsiteY988" fmla="*/ 1897596 h 2350439"/>
                      <a:gd name="connsiteX989" fmla="*/ 1116228 w 2350439"/>
                      <a:gd name="connsiteY989" fmla="*/ 1897596 h 2350439"/>
                      <a:gd name="connsiteX990" fmla="*/ 1116228 w 2350439"/>
                      <a:gd name="connsiteY990" fmla="*/ 1792325 h 2350439"/>
                      <a:gd name="connsiteX991" fmla="*/ 1010958 w 2350439"/>
                      <a:gd name="connsiteY991" fmla="*/ 1792325 h 2350439"/>
                      <a:gd name="connsiteX992" fmla="*/ 1010958 w 2350439"/>
                      <a:gd name="connsiteY992" fmla="*/ 2009229 h 2350439"/>
                      <a:gd name="connsiteX993" fmla="*/ 1116228 w 2350439"/>
                      <a:gd name="connsiteY993" fmla="*/ 2009229 h 2350439"/>
                      <a:gd name="connsiteX994" fmla="*/ 1116228 w 2350439"/>
                      <a:gd name="connsiteY994" fmla="*/ 1903946 h 2350439"/>
                      <a:gd name="connsiteX995" fmla="*/ 1010958 w 2350439"/>
                      <a:gd name="connsiteY995" fmla="*/ 1903946 h 2350439"/>
                      <a:gd name="connsiteX996" fmla="*/ 1010958 w 2350439"/>
                      <a:gd name="connsiteY996" fmla="*/ 2120849 h 2350439"/>
                      <a:gd name="connsiteX997" fmla="*/ 1116228 w 2350439"/>
                      <a:gd name="connsiteY997" fmla="*/ 2120849 h 2350439"/>
                      <a:gd name="connsiteX998" fmla="*/ 1116228 w 2350439"/>
                      <a:gd name="connsiteY998" fmla="*/ 2015579 h 2350439"/>
                      <a:gd name="connsiteX999" fmla="*/ 1010958 w 2350439"/>
                      <a:gd name="connsiteY999" fmla="*/ 2015579 h 2350439"/>
                      <a:gd name="connsiteX1000" fmla="*/ 1010958 w 2350439"/>
                      <a:gd name="connsiteY1000" fmla="*/ 2232469 h 2350439"/>
                      <a:gd name="connsiteX1001" fmla="*/ 1116228 w 2350439"/>
                      <a:gd name="connsiteY1001" fmla="*/ 2232469 h 2350439"/>
                      <a:gd name="connsiteX1002" fmla="*/ 1116228 w 2350439"/>
                      <a:gd name="connsiteY1002" fmla="*/ 2127199 h 2350439"/>
                      <a:gd name="connsiteX1003" fmla="*/ 1010958 w 2350439"/>
                      <a:gd name="connsiteY1003" fmla="*/ 2127199 h 2350439"/>
                      <a:gd name="connsiteX1004" fmla="*/ 1010958 w 2350439"/>
                      <a:gd name="connsiteY1004" fmla="*/ 2344089 h 2350439"/>
                      <a:gd name="connsiteX1005" fmla="*/ 1116228 w 2350439"/>
                      <a:gd name="connsiteY1005" fmla="*/ 2344089 h 2350439"/>
                      <a:gd name="connsiteX1006" fmla="*/ 1116228 w 2350439"/>
                      <a:gd name="connsiteY1006" fmla="*/ 2238819 h 2350439"/>
                      <a:gd name="connsiteX1007" fmla="*/ 1010958 w 2350439"/>
                      <a:gd name="connsiteY1007" fmla="*/ 2238819 h 2350439"/>
                      <a:gd name="connsiteX1008" fmla="*/ 899337 w 2350439"/>
                      <a:gd name="connsiteY1008" fmla="*/ 111620 h 2350439"/>
                      <a:gd name="connsiteX1009" fmla="*/ 1004608 w 2350439"/>
                      <a:gd name="connsiteY1009" fmla="*/ 111620 h 2350439"/>
                      <a:gd name="connsiteX1010" fmla="*/ 1004608 w 2350439"/>
                      <a:gd name="connsiteY1010" fmla="*/ 6350 h 2350439"/>
                      <a:gd name="connsiteX1011" fmla="*/ 899337 w 2350439"/>
                      <a:gd name="connsiteY1011" fmla="*/ 6350 h 2350439"/>
                      <a:gd name="connsiteX1012" fmla="*/ 899337 w 2350439"/>
                      <a:gd name="connsiteY1012" fmla="*/ 223240 h 2350439"/>
                      <a:gd name="connsiteX1013" fmla="*/ 1004608 w 2350439"/>
                      <a:gd name="connsiteY1013" fmla="*/ 223240 h 2350439"/>
                      <a:gd name="connsiteX1014" fmla="*/ 1004608 w 2350439"/>
                      <a:gd name="connsiteY1014" fmla="*/ 117970 h 2350439"/>
                      <a:gd name="connsiteX1015" fmla="*/ 899337 w 2350439"/>
                      <a:gd name="connsiteY1015" fmla="*/ 117970 h 2350439"/>
                      <a:gd name="connsiteX1016" fmla="*/ 899337 w 2350439"/>
                      <a:gd name="connsiteY1016" fmla="*/ 334873 h 2350439"/>
                      <a:gd name="connsiteX1017" fmla="*/ 1004608 w 2350439"/>
                      <a:gd name="connsiteY1017" fmla="*/ 334873 h 2350439"/>
                      <a:gd name="connsiteX1018" fmla="*/ 1004608 w 2350439"/>
                      <a:gd name="connsiteY1018" fmla="*/ 229590 h 2350439"/>
                      <a:gd name="connsiteX1019" fmla="*/ 899337 w 2350439"/>
                      <a:gd name="connsiteY1019" fmla="*/ 229590 h 2350439"/>
                      <a:gd name="connsiteX1020" fmla="*/ 899337 w 2350439"/>
                      <a:gd name="connsiteY1020" fmla="*/ 446493 h 2350439"/>
                      <a:gd name="connsiteX1021" fmla="*/ 1004608 w 2350439"/>
                      <a:gd name="connsiteY1021" fmla="*/ 446493 h 2350439"/>
                      <a:gd name="connsiteX1022" fmla="*/ 1004608 w 2350439"/>
                      <a:gd name="connsiteY1022" fmla="*/ 341223 h 2350439"/>
                      <a:gd name="connsiteX1023" fmla="*/ 899337 w 2350439"/>
                      <a:gd name="connsiteY1023" fmla="*/ 341223 h 2350439"/>
                      <a:gd name="connsiteX1024" fmla="*/ 899337 w 2350439"/>
                      <a:gd name="connsiteY1024" fmla="*/ 558114 h 2350439"/>
                      <a:gd name="connsiteX1025" fmla="*/ 1004608 w 2350439"/>
                      <a:gd name="connsiteY1025" fmla="*/ 558114 h 2350439"/>
                      <a:gd name="connsiteX1026" fmla="*/ 1004608 w 2350439"/>
                      <a:gd name="connsiteY1026" fmla="*/ 452843 h 2350439"/>
                      <a:gd name="connsiteX1027" fmla="*/ 899337 w 2350439"/>
                      <a:gd name="connsiteY1027" fmla="*/ 452843 h 2350439"/>
                      <a:gd name="connsiteX1028" fmla="*/ 899337 w 2350439"/>
                      <a:gd name="connsiteY1028" fmla="*/ 669734 h 2350439"/>
                      <a:gd name="connsiteX1029" fmla="*/ 1004608 w 2350439"/>
                      <a:gd name="connsiteY1029" fmla="*/ 669734 h 2350439"/>
                      <a:gd name="connsiteX1030" fmla="*/ 1004608 w 2350439"/>
                      <a:gd name="connsiteY1030" fmla="*/ 564464 h 2350439"/>
                      <a:gd name="connsiteX1031" fmla="*/ 899337 w 2350439"/>
                      <a:gd name="connsiteY1031" fmla="*/ 564464 h 2350439"/>
                      <a:gd name="connsiteX1032" fmla="*/ 899337 w 2350439"/>
                      <a:gd name="connsiteY1032" fmla="*/ 781367 h 2350439"/>
                      <a:gd name="connsiteX1033" fmla="*/ 1004608 w 2350439"/>
                      <a:gd name="connsiteY1033" fmla="*/ 781367 h 2350439"/>
                      <a:gd name="connsiteX1034" fmla="*/ 1004608 w 2350439"/>
                      <a:gd name="connsiteY1034" fmla="*/ 676084 h 2350439"/>
                      <a:gd name="connsiteX1035" fmla="*/ 899337 w 2350439"/>
                      <a:gd name="connsiteY1035" fmla="*/ 676084 h 2350439"/>
                      <a:gd name="connsiteX1036" fmla="*/ 899337 w 2350439"/>
                      <a:gd name="connsiteY1036" fmla="*/ 892988 h 2350439"/>
                      <a:gd name="connsiteX1037" fmla="*/ 1004608 w 2350439"/>
                      <a:gd name="connsiteY1037" fmla="*/ 892988 h 2350439"/>
                      <a:gd name="connsiteX1038" fmla="*/ 1004608 w 2350439"/>
                      <a:gd name="connsiteY1038" fmla="*/ 787717 h 2350439"/>
                      <a:gd name="connsiteX1039" fmla="*/ 899337 w 2350439"/>
                      <a:gd name="connsiteY1039" fmla="*/ 787717 h 2350439"/>
                      <a:gd name="connsiteX1040" fmla="*/ 899337 w 2350439"/>
                      <a:gd name="connsiteY1040" fmla="*/ 1004608 h 2350439"/>
                      <a:gd name="connsiteX1041" fmla="*/ 1004608 w 2350439"/>
                      <a:gd name="connsiteY1041" fmla="*/ 1004608 h 2350439"/>
                      <a:gd name="connsiteX1042" fmla="*/ 1004608 w 2350439"/>
                      <a:gd name="connsiteY1042" fmla="*/ 899338 h 2350439"/>
                      <a:gd name="connsiteX1043" fmla="*/ 899337 w 2350439"/>
                      <a:gd name="connsiteY1043" fmla="*/ 899338 h 2350439"/>
                      <a:gd name="connsiteX1044" fmla="*/ 899337 w 2350439"/>
                      <a:gd name="connsiteY1044" fmla="*/ 1116228 h 2350439"/>
                      <a:gd name="connsiteX1045" fmla="*/ 1004608 w 2350439"/>
                      <a:gd name="connsiteY1045" fmla="*/ 1116228 h 2350439"/>
                      <a:gd name="connsiteX1046" fmla="*/ 1004608 w 2350439"/>
                      <a:gd name="connsiteY1046" fmla="*/ 1010958 h 2350439"/>
                      <a:gd name="connsiteX1047" fmla="*/ 899337 w 2350439"/>
                      <a:gd name="connsiteY1047" fmla="*/ 1010958 h 2350439"/>
                      <a:gd name="connsiteX1048" fmla="*/ 899337 w 2350439"/>
                      <a:gd name="connsiteY1048" fmla="*/ 1227861 h 2350439"/>
                      <a:gd name="connsiteX1049" fmla="*/ 1004608 w 2350439"/>
                      <a:gd name="connsiteY1049" fmla="*/ 1227861 h 2350439"/>
                      <a:gd name="connsiteX1050" fmla="*/ 1004608 w 2350439"/>
                      <a:gd name="connsiteY1050" fmla="*/ 1122578 h 2350439"/>
                      <a:gd name="connsiteX1051" fmla="*/ 899337 w 2350439"/>
                      <a:gd name="connsiteY1051" fmla="*/ 1122578 h 2350439"/>
                      <a:gd name="connsiteX1052" fmla="*/ 899337 w 2350439"/>
                      <a:gd name="connsiteY1052" fmla="*/ 1339481 h 2350439"/>
                      <a:gd name="connsiteX1053" fmla="*/ 1004608 w 2350439"/>
                      <a:gd name="connsiteY1053" fmla="*/ 1339481 h 2350439"/>
                      <a:gd name="connsiteX1054" fmla="*/ 1004608 w 2350439"/>
                      <a:gd name="connsiteY1054" fmla="*/ 1234211 h 2350439"/>
                      <a:gd name="connsiteX1055" fmla="*/ 899337 w 2350439"/>
                      <a:gd name="connsiteY1055" fmla="*/ 1234211 h 2350439"/>
                      <a:gd name="connsiteX1056" fmla="*/ 899337 w 2350439"/>
                      <a:gd name="connsiteY1056" fmla="*/ 1451102 h 2350439"/>
                      <a:gd name="connsiteX1057" fmla="*/ 1004608 w 2350439"/>
                      <a:gd name="connsiteY1057" fmla="*/ 1451102 h 2350439"/>
                      <a:gd name="connsiteX1058" fmla="*/ 1004608 w 2350439"/>
                      <a:gd name="connsiteY1058" fmla="*/ 1345831 h 2350439"/>
                      <a:gd name="connsiteX1059" fmla="*/ 899337 w 2350439"/>
                      <a:gd name="connsiteY1059" fmla="*/ 1345831 h 2350439"/>
                      <a:gd name="connsiteX1060" fmla="*/ 899337 w 2350439"/>
                      <a:gd name="connsiteY1060" fmla="*/ 1562735 h 2350439"/>
                      <a:gd name="connsiteX1061" fmla="*/ 1004608 w 2350439"/>
                      <a:gd name="connsiteY1061" fmla="*/ 1562735 h 2350439"/>
                      <a:gd name="connsiteX1062" fmla="*/ 1004608 w 2350439"/>
                      <a:gd name="connsiteY1062" fmla="*/ 1457452 h 2350439"/>
                      <a:gd name="connsiteX1063" fmla="*/ 899337 w 2350439"/>
                      <a:gd name="connsiteY1063" fmla="*/ 1457452 h 2350439"/>
                      <a:gd name="connsiteX1064" fmla="*/ 899337 w 2350439"/>
                      <a:gd name="connsiteY1064" fmla="*/ 1674355 h 2350439"/>
                      <a:gd name="connsiteX1065" fmla="*/ 1004608 w 2350439"/>
                      <a:gd name="connsiteY1065" fmla="*/ 1674355 h 2350439"/>
                      <a:gd name="connsiteX1066" fmla="*/ 1004608 w 2350439"/>
                      <a:gd name="connsiteY1066" fmla="*/ 1569085 h 2350439"/>
                      <a:gd name="connsiteX1067" fmla="*/ 899337 w 2350439"/>
                      <a:gd name="connsiteY1067" fmla="*/ 1569085 h 2350439"/>
                      <a:gd name="connsiteX1068" fmla="*/ 899337 w 2350439"/>
                      <a:gd name="connsiteY1068" fmla="*/ 1785975 h 2350439"/>
                      <a:gd name="connsiteX1069" fmla="*/ 1004608 w 2350439"/>
                      <a:gd name="connsiteY1069" fmla="*/ 1785975 h 2350439"/>
                      <a:gd name="connsiteX1070" fmla="*/ 1004608 w 2350439"/>
                      <a:gd name="connsiteY1070" fmla="*/ 1680705 h 2350439"/>
                      <a:gd name="connsiteX1071" fmla="*/ 899337 w 2350439"/>
                      <a:gd name="connsiteY1071" fmla="*/ 1680705 h 2350439"/>
                      <a:gd name="connsiteX1072" fmla="*/ 899337 w 2350439"/>
                      <a:gd name="connsiteY1072" fmla="*/ 1897596 h 2350439"/>
                      <a:gd name="connsiteX1073" fmla="*/ 1004608 w 2350439"/>
                      <a:gd name="connsiteY1073" fmla="*/ 1897596 h 2350439"/>
                      <a:gd name="connsiteX1074" fmla="*/ 1004608 w 2350439"/>
                      <a:gd name="connsiteY1074" fmla="*/ 1792325 h 2350439"/>
                      <a:gd name="connsiteX1075" fmla="*/ 899337 w 2350439"/>
                      <a:gd name="connsiteY1075" fmla="*/ 1792325 h 2350439"/>
                      <a:gd name="connsiteX1076" fmla="*/ 899337 w 2350439"/>
                      <a:gd name="connsiteY1076" fmla="*/ 2009229 h 2350439"/>
                      <a:gd name="connsiteX1077" fmla="*/ 1004608 w 2350439"/>
                      <a:gd name="connsiteY1077" fmla="*/ 2009229 h 2350439"/>
                      <a:gd name="connsiteX1078" fmla="*/ 1004608 w 2350439"/>
                      <a:gd name="connsiteY1078" fmla="*/ 1903946 h 2350439"/>
                      <a:gd name="connsiteX1079" fmla="*/ 899337 w 2350439"/>
                      <a:gd name="connsiteY1079" fmla="*/ 1903946 h 2350439"/>
                      <a:gd name="connsiteX1080" fmla="*/ 899337 w 2350439"/>
                      <a:gd name="connsiteY1080" fmla="*/ 2120849 h 2350439"/>
                      <a:gd name="connsiteX1081" fmla="*/ 1004608 w 2350439"/>
                      <a:gd name="connsiteY1081" fmla="*/ 2120849 h 2350439"/>
                      <a:gd name="connsiteX1082" fmla="*/ 1004608 w 2350439"/>
                      <a:gd name="connsiteY1082" fmla="*/ 2015579 h 2350439"/>
                      <a:gd name="connsiteX1083" fmla="*/ 899337 w 2350439"/>
                      <a:gd name="connsiteY1083" fmla="*/ 2015579 h 2350439"/>
                      <a:gd name="connsiteX1084" fmla="*/ 899337 w 2350439"/>
                      <a:gd name="connsiteY1084" fmla="*/ 2232469 h 2350439"/>
                      <a:gd name="connsiteX1085" fmla="*/ 1004608 w 2350439"/>
                      <a:gd name="connsiteY1085" fmla="*/ 2232469 h 2350439"/>
                      <a:gd name="connsiteX1086" fmla="*/ 1004608 w 2350439"/>
                      <a:gd name="connsiteY1086" fmla="*/ 2127199 h 2350439"/>
                      <a:gd name="connsiteX1087" fmla="*/ 899337 w 2350439"/>
                      <a:gd name="connsiteY1087" fmla="*/ 2127199 h 2350439"/>
                      <a:gd name="connsiteX1088" fmla="*/ 899337 w 2350439"/>
                      <a:gd name="connsiteY1088" fmla="*/ 2344089 h 2350439"/>
                      <a:gd name="connsiteX1089" fmla="*/ 1004608 w 2350439"/>
                      <a:gd name="connsiteY1089" fmla="*/ 2344089 h 2350439"/>
                      <a:gd name="connsiteX1090" fmla="*/ 1004608 w 2350439"/>
                      <a:gd name="connsiteY1090" fmla="*/ 2238819 h 2350439"/>
                      <a:gd name="connsiteX1091" fmla="*/ 899337 w 2350439"/>
                      <a:gd name="connsiteY1091" fmla="*/ 2238819 h 2350439"/>
                      <a:gd name="connsiteX1092" fmla="*/ 787704 w 2350439"/>
                      <a:gd name="connsiteY1092" fmla="*/ 111620 h 2350439"/>
                      <a:gd name="connsiteX1093" fmla="*/ 892987 w 2350439"/>
                      <a:gd name="connsiteY1093" fmla="*/ 111620 h 2350439"/>
                      <a:gd name="connsiteX1094" fmla="*/ 892987 w 2350439"/>
                      <a:gd name="connsiteY1094" fmla="*/ 6350 h 2350439"/>
                      <a:gd name="connsiteX1095" fmla="*/ 787704 w 2350439"/>
                      <a:gd name="connsiteY1095" fmla="*/ 6350 h 2350439"/>
                      <a:gd name="connsiteX1096" fmla="*/ 787704 w 2350439"/>
                      <a:gd name="connsiteY1096" fmla="*/ 223240 h 2350439"/>
                      <a:gd name="connsiteX1097" fmla="*/ 892987 w 2350439"/>
                      <a:gd name="connsiteY1097" fmla="*/ 223240 h 2350439"/>
                      <a:gd name="connsiteX1098" fmla="*/ 892987 w 2350439"/>
                      <a:gd name="connsiteY1098" fmla="*/ 117970 h 2350439"/>
                      <a:gd name="connsiteX1099" fmla="*/ 787704 w 2350439"/>
                      <a:gd name="connsiteY1099" fmla="*/ 117970 h 2350439"/>
                      <a:gd name="connsiteX1100" fmla="*/ 787704 w 2350439"/>
                      <a:gd name="connsiteY1100" fmla="*/ 334873 h 2350439"/>
                      <a:gd name="connsiteX1101" fmla="*/ 892987 w 2350439"/>
                      <a:gd name="connsiteY1101" fmla="*/ 334873 h 2350439"/>
                      <a:gd name="connsiteX1102" fmla="*/ 892987 w 2350439"/>
                      <a:gd name="connsiteY1102" fmla="*/ 229590 h 2350439"/>
                      <a:gd name="connsiteX1103" fmla="*/ 787704 w 2350439"/>
                      <a:gd name="connsiteY1103" fmla="*/ 229590 h 2350439"/>
                      <a:gd name="connsiteX1104" fmla="*/ 787704 w 2350439"/>
                      <a:gd name="connsiteY1104" fmla="*/ 446493 h 2350439"/>
                      <a:gd name="connsiteX1105" fmla="*/ 892987 w 2350439"/>
                      <a:gd name="connsiteY1105" fmla="*/ 446493 h 2350439"/>
                      <a:gd name="connsiteX1106" fmla="*/ 892987 w 2350439"/>
                      <a:gd name="connsiteY1106" fmla="*/ 341223 h 2350439"/>
                      <a:gd name="connsiteX1107" fmla="*/ 787704 w 2350439"/>
                      <a:gd name="connsiteY1107" fmla="*/ 341223 h 2350439"/>
                      <a:gd name="connsiteX1108" fmla="*/ 787704 w 2350439"/>
                      <a:gd name="connsiteY1108" fmla="*/ 558114 h 2350439"/>
                      <a:gd name="connsiteX1109" fmla="*/ 892987 w 2350439"/>
                      <a:gd name="connsiteY1109" fmla="*/ 558114 h 2350439"/>
                      <a:gd name="connsiteX1110" fmla="*/ 892987 w 2350439"/>
                      <a:gd name="connsiteY1110" fmla="*/ 452843 h 2350439"/>
                      <a:gd name="connsiteX1111" fmla="*/ 787704 w 2350439"/>
                      <a:gd name="connsiteY1111" fmla="*/ 452843 h 2350439"/>
                      <a:gd name="connsiteX1112" fmla="*/ 787704 w 2350439"/>
                      <a:gd name="connsiteY1112" fmla="*/ 669734 h 2350439"/>
                      <a:gd name="connsiteX1113" fmla="*/ 892987 w 2350439"/>
                      <a:gd name="connsiteY1113" fmla="*/ 669734 h 2350439"/>
                      <a:gd name="connsiteX1114" fmla="*/ 892987 w 2350439"/>
                      <a:gd name="connsiteY1114" fmla="*/ 564464 h 2350439"/>
                      <a:gd name="connsiteX1115" fmla="*/ 787704 w 2350439"/>
                      <a:gd name="connsiteY1115" fmla="*/ 564464 h 2350439"/>
                      <a:gd name="connsiteX1116" fmla="*/ 787704 w 2350439"/>
                      <a:gd name="connsiteY1116" fmla="*/ 781367 h 2350439"/>
                      <a:gd name="connsiteX1117" fmla="*/ 892987 w 2350439"/>
                      <a:gd name="connsiteY1117" fmla="*/ 781367 h 2350439"/>
                      <a:gd name="connsiteX1118" fmla="*/ 892987 w 2350439"/>
                      <a:gd name="connsiteY1118" fmla="*/ 676084 h 2350439"/>
                      <a:gd name="connsiteX1119" fmla="*/ 787704 w 2350439"/>
                      <a:gd name="connsiteY1119" fmla="*/ 676084 h 2350439"/>
                      <a:gd name="connsiteX1120" fmla="*/ 787704 w 2350439"/>
                      <a:gd name="connsiteY1120" fmla="*/ 892988 h 2350439"/>
                      <a:gd name="connsiteX1121" fmla="*/ 892987 w 2350439"/>
                      <a:gd name="connsiteY1121" fmla="*/ 892988 h 2350439"/>
                      <a:gd name="connsiteX1122" fmla="*/ 892987 w 2350439"/>
                      <a:gd name="connsiteY1122" fmla="*/ 787717 h 2350439"/>
                      <a:gd name="connsiteX1123" fmla="*/ 787704 w 2350439"/>
                      <a:gd name="connsiteY1123" fmla="*/ 787717 h 2350439"/>
                      <a:gd name="connsiteX1124" fmla="*/ 787704 w 2350439"/>
                      <a:gd name="connsiteY1124" fmla="*/ 1004608 h 2350439"/>
                      <a:gd name="connsiteX1125" fmla="*/ 892987 w 2350439"/>
                      <a:gd name="connsiteY1125" fmla="*/ 1004608 h 2350439"/>
                      <a:gd name="connsiteX1126" fmla="*/ 892987 w 2350439"/>
                      <a:gd name="connsiteY1126" fmla="*/ 899338 h 2350439"/>
                      <a:gd name="connsiteX1127" fmla="*/ 787704 w 2350439"/>
                      <a:gd name="connsiteY1127" fmla="*/ 899338 h 2350439"/>
                      <a:gd name="connsiteX1128" fmla="*/ 787704 w 2350439"/>
                      <a:gd name="connsiteY1128" fmla="*/ 1116228 h 2350439"/>
                      <a:gd name="connsiteX1129" fmla="*/ 892987 w 2350439"/>
                      <a:gd name="connsiteY1129" fmla="*/ 1116228 h 2350439"/>
                      <a:gd name="connsiteX1130" fmla="*/ 892987 w 2350439"/>
                      <a:gd name="connsiteY1130" fmla="*/ 1010958 h 2350439"/>
                      <a:gd name="connsiteX1131" fmla="*/ 787704 w 2350439"/>
                      <a:gd name="connsiteY1131" fmla="*/ 1010958 h 2350439"/>
                      <a:gd name="connsiteX1132" fmla="*/ 787704 w 2350439"/>
                      <a:gd name="connsiteY1132" fmla="*/ 1227861 h 2350439"/>
                      <a:gd name="connsiteX1133" fmla="*/ 892987 w 2350439"/>
                      <a:gd name="connsiteY1133" fmla="*/ 1227861 h 2350439"/>
                      <a:gd name="connsiteX1134" fmla="*/ 892987 w 2350439"/>
                      <a:gd name="connsiteY1134" fmla="*/ 1122578 h 2350439"/>
                      <a:gd name="connsiteX1135" fmla="*/ 787704 w 2350439"/>
                      <a:gd name="connsiteY1135" fmla="*/ 1122578 h 2350439"/>
                      <a:gd name="connsiteX1136" fmla="*/ 787704 w 2350439"/>
                      <a:gd name="connsiteY1136" fmla="*/ 1339481 h 2350439"/>
                      <a:gd name="connsiteX1137" fmla="*/ 892987 w 2350439"/>
                      <a:gd name="connsiteY1137" fmla="*/ 1339481 h 2350439"/>
                      <a:gd name="connsiteX1138" fmla="*/ 892987 w 2350439"/>
                      <a:gd name="connsiteY1138" fmla="*/ 1234211 h 2350439"/>
                      <a:gd name="connsiteX1139" fmla="*/ 787704 w 2350439"/>
                      <a:gd name="connsiteY1139" fmla="*/ 1234211 h 2350439"/>
                      <a:gd name="connsiteX1140" fmla="*/ 787704 w 2350439"/>
                      <a:gd name="connsiteY1140" fmla="*/ 1451102 h 2350439"/>
                      <a:gd name="connsiteX1141" fmla="*/ 892987 w 2350439"/>
                      <a:gd name="connsiteY1141" fmla="*/ 1451102 h 2350439"/>
                      <a:gd name="connsiteX1142" fmla="*/ 892987 w 2350439"/>
                      <a:gd name="connsiteY1142" fmla="*/ 1345831 h 2350439"/>
                      <a:gd name="connsiteX1143" fmla="*/ 787704 w 2350439"/>
                      <a:gd name="connsiteY1143" fmla="*/ 1345831 h 2350439"/>
                      <a:gd name="connsiteX1144" fmla="*/ 787704 w 2350439"/>
                      <a:gd name="connsiteY1144" fmla="*/ 1562735 h 2350439"/>
                      <a:gd name="connsiteX1145" fmla="*/ 892987 w 2350439"/>
                      <a:gd name="connsiteY1145" fmla="*/ 1562735 h 2350439"/>
                      <a:gd name="connsiteX1146" fmla="*/ 892987 w 2350439"/>
                      <a:gd name="connsiteY1146" fmla="*/ 1457452 h 2350439"/>
                      <a:gd name="connsiteX1147" fmla="*/ 787704 w 2350439"/>
                      <a:gd name="connsiteY1147" fmla="*/ 1457452 h 2350439"/>
                      <a:gd name="connsiteX1148" fmla="*/ 787704 w 2350439"/>
                      <a:gd name="connsiteY1148" fmla="*/ 1674355 h 2350439"/>
                      <a:gd name="connsiteX1149" fmla="*/ 892987 w 2350439"/>
                      <a:gd name="connsiteY1149" fmla="*/ 1674355 h 2350439"/>
                      <a:gd name="connsiteX1150" fmla="*/ 892987 w 2350439"/>
                      <a:gd name="connsiteY1150" fmla="*/ 1569085 h 2350439"/>
                      <a:gd name="connsiteX1151" fmla="*/ 787704 w 2350439"/>
                      <a:gd name="connsiteY1151" fmla="*/ 1569085 h 2350439"/>
                      <a:gd name="connsiteX1152" fmla="*/ 787704 w 2350439"/>
                      <a:gd name="connsiteY1152" fmla="*/ 1785975 h 2350439"/>
                      <a:gd name="connsiteX1153" fmla="*/ 892987 w 2350439"/>
                      <a:gd name="connsiteY1153" fmla="*/ 1785975 h 2350439"/>
                      <a:gd name="connsiteX1154" fmla="*/ 892987 w 2350439"/>
                      <a:gd name="connsiteY1154" fmla="*/ 1680705 h 2350439"/>
                      <a:gd name="connsiteX1155" fmla="*/ 787704 w 2350439"/>
                      <a:gd name="connsiteY1155" fmla="*/ 1680705 h 2350439"/>
                      <a:gd name="connsiteX1156" fmla="*/ 787704 w 2350439"/>
                      <a:gd name="connsiteY1156" fmla="*/ 1897596 h 2350439"/>
                      <a:gd name="connsiteX1157" fmla="*/ 892987 w 2350439"/>
                      <a:gd name="connsiteY1157" fmla="*/ 1897596 h 2350439"/>
                      <a:gd name="connsiteX1158" fmla="*/ 892987 w 2350439"/>
                      <a:gd name="connsiteY1158" fmla="*/ 1792325 h 2350439"/>
                      <a:gd name="connsiteX1159" fmla="*/ 787704 w 2350439"/>
                      <a:gd name="connsiteY1159" fmla="*/ 1792325 h 2350439"/>
                      <a:gd name="connsiteX1160" fmla="*/ 787704 w 2350439"/>
                      <a:gd name="connsiteY1160" fmla="*/ 2009229 h 2350439"/>
                      <a:gd name="connsiteX1161" fmla="*/ 892987 w 2350439"/>
                      <a:gd name="connsiteY1161" fmla="*/ 2009229 h 2350439"/>
                      <a:gd name="connsiteX1162" fmla="*/ 892987 w 2350439"/>
                      <a:gd name="connsiteY1162" fmla="*/ 1903946 h 2350439"/>
                      <a:gd name="connsiteX1163" fmla="*/ 787704 w 2350439"/>
                      <a:gd name="connsiteY1163" fmla="*/ 1903946 h 2350439"/>
                      <a:gd name="connsiteX1164" fmla="*/ 787704 w 2350439"/>
                      <a:gd name="connsiteY1164" fmla="*/ 2120849 h 2350439"/>
                      <a:gd name="connsiteX1165" fmla="*/ 892987 w 2350439"/>
                      <a:gd name="connsiteY1165" fmla="*/ 2120849 h 2350439"/>
                      <a:gd name="connsiteX1166" fmla="*/ 892987 w 2350439"/>
                      <a:gd name="connsiteY1166" fmla="*/ 2015579 h 2350439"/>
                      <a:gd name="connsiteX1167" fmla="*/ 787704 w 2350439"/>
                      <a:gd name="connsiteY1167" fmla="*/ 2015579 h 2350439"/>
                      <a:gd name="connsiteX1168" fmla="*/ 787704 w 2350439"/>
                      <a:gd name="connsiteY1168" fmla="*/ 2232469 h 2350439"/>
                      <a:gd name="connsiteX1169" fmla="*/ 892987 w 2350439"/>
                      <a:gd name="connsiteY1169" fmla="*/ 2232469 h 2350439"/>
                      <a:gd name="connsiteX1170" fmla="*/ 892987 w 2350439"/>
                      <a:gd name="connsiteY1170" fmla="*/ 2127199 h 2350439"/>
                      <a:gd name="connsiteX1171" fmla="*/ 787704 w 2350439"/>
                      <a:gd name="connsiteY1171" fmla="*/ 2127199 h 2350439"/>
                      <a:gd name="connsiteX1172" fmla="*/ 787704 w 2350439"/>
                      <a:gd name="connsiteY1172" fmla="*/ 2344089 h 2350439"/>
                      <a:gd name="connsiteX1173" fmla="*/ 892987 w 2350439"/>
                      <a:gd name="connsiteY1173" fmla="*/ 2344089 h 2350439"/>
                      <a:gd name="connsiteX1174" fmla="*/ 892987 w 2350439"/>
                      <a:gd name="connsiteY1174" fmla="*/ 2238819 h 2350439"/>
                      <a:gd name="connsiteX1175" fmla="*/ 787704 w 2350439"/>
                      <a:gd name="connsiteY1175" fmla="*/ 2238819 h 2350439"/>
                      <a:gd name="connsiteX1176" fmla="*/ 676084 w 2350439"/>
                      <a:gd name="connsiteY1176" fmla="*/ 111620 h 2350439"/>
                      <a:gd name="connsiteX1177" fmla="*/ 781354 w 2350439"/>
                      <a:gd name="connsiteY1177" fmla="*/ 111620 h 2350439"/>
                      <a:gd name="connsiteX1178" fmla="*/ 781354 w 2350439"/>
                      <a:gd name="connsiteY1178" fmla="*/ 6350 h 2350439"/>
                      <a:gd name="connsiteX1179" fmla="*/ 676084 w 2350439"/>
                      <a:gd name="connsiteY1179" fmla="*/ 6350 h 2350439"/>
                      <a:gd name="connsiteX1180" fmla="*/ 676084 w 2350439"/>
                      <a:gd name="connsiteY1180" fmla="*/ 223240 h 2350439"/>
                      <a:gd name="connsiteX1181" fmla="*/ 781354 w 2350439"/>
                      <a:gd name="connsiteY1181" fmla="*/ 223240 h 2350439"/>
                      <a:gd name="connsiteX1182" fmla="*/ 781354 w 2350439"/>
                      <a:gd name="connsiteY1182" fmla="*/ 117970 h 2350439"/>
                      <a:gd name="connsiteX1183" fmla="*/ 676084 w 2350439"/>
                      <a:gd name="connsiteY1183" fmla="*/ 117970 h 2350439"/>
                      <a:gd name="connsiteX1184" fmla="*/ 676084 w 2350439"/>
                      <a:gd name="connsiteY1184" fmla="*/ 334873 h 2350439"/>
                      <a:gd name="connsiteX1185" fmla="*/ 781354 w 2350439"/>
                      <a:gd name="connsiteY1185" fmla="*/ 334873 h 2350439"/>
                      <a:gd name="connsiteX1186" fmla="*/ 781354 w 2350439"/>
                      <a:gd name="connsiteY1186" fmla="*/ 229590 h 2350439"/>
                      <a:gd name="connsiteX1187" fmla="*/ 676084 w 2350439"/>
                      <a:gd name="connsiteY1187" fmla="*/ 229590 h 2350439"/>
                      <a:gd name="connsiteX1188" fmla="*/ 676084 w 2350439"/>
                      <a:gd name="connsiteY1188" fmla="*/ 446493 h 2350439"/>
                      <a:gd name="connsiteX1189" fmla="*/ 781354 w 2350439"/>
                      <a:gd name="connsiteY1189" fmla="*/ 446493 h 2350439"/>
                      <a:gd name="connsiteX1190" fmla="*/ 781354 w 2350439"/>
                      <a:gd name="connsiteY1190" fmla="*/ 341223 h 2350439"/>
                      <a:gd name="connsiteX1191" fmla="*/ 676084 w 2350439"/>
                      <a:gd name="connsiteY1191" fmla="*/ 341223 h 2350439"/>
                      <a:gd name="connsiteX1192" fmla="*/ 676084 w 2350439"/>
                      <a:gd name="connsiteY1192" fmla="*/ 558114 h 2350439"/>
                      <a:gd name="connsiteX1193" fmla="*/ 781354 w 2350439"/>
                      <a:gd name="connsiteY1193" fmla="*/ 558114 h 2350439"/>
                      <a:gd name="connsiteX1194" fmla="*/ 781354 w 2350439"/>
                      <a:gd name="connsiteY1194" fmla="*/ 452843 h 2350439"/>
                      <a:gd name="connsiteX1195" fmla="*/ 676084 w 2350439"/>
                      <a:gd name="connsiteY1195" fmla="*/ 452843 h 2350439"/>
                      <a:gd name="connsiteX1196" fmla="*/ 676084 w 2350439"/>
                      <a:gd name="connsiteY1196" fmla="*/ 669734 h 2350439"/>
                      <a:gd name="connsiteX1197" fmla="*/ 781354 w 2350439"/>
                      <a:gd name="connsiteY1197" fmla="*/ 669734 h 2350439"/>
                      <a:gd name="connsiteX1198" fmla="*/ 781354 w 2350439"/>
                      <a:gd name="connsiteY1198" fmla="*/ 564464 h 2350439"/>
                      <a:gd name="connsiteX1199" fmla="*/ 676084 w 2350439"/>
                      <a:gd name="connsiteY1199" fmla="*/ 564464 h 2350439"/>
                      <a:gd name="connsiteX1200" fmla="*/ 676084 w 2350439"/>
                      <a:gd name="connsiteY1200" fmla="*/ 781367 h 2350439"/>
                      <a:gd name="connsiteX1201" fmla="*/ 781354 w 2350439"/>
                      <a:gd name="connsiteY1201" fmla="*/ 781367 h 2350439"/>
                      <a:gd name="connsiteX1202" fmla="*/ 781354 w 2350439"/>
                      <a:gd name="connsiteY1202" fmla="*/ 676084 h 2350439"/>
                      <a:gd name="connsiteX1203" fmla="*/ 676084 w 2350439"/>
                      <a:gd name="connsiteY1203" fmla="*/ 676084 h 2350439"/>
                      <a:gd name="connsiteX1204" fmla="*/ 676084 w 2350439"/>
                      <a:gd name="connsiteY1204" fmla="*/ 892988 h 2350439"/>
                      <a:gd name="connsiteX1205" fmla="*/ 781354 w 2350439"/>
                      <a:gd name="connsiteY1205" fmla="*/ 892988 h 2350439"/>
                      <a:gd name="connsiteX1206" fmla="*/ 781354 w 2350439"/>
                      <a:gd name="connsiteY1206" fmla="*/ 787717 h 2350439"/>
                      <a:gd name="connsiteX1207" fmla="*/ 676084 w 2350439"/>
                      <a:gd name="connsiteY1207" fmla="*/ 787717 h 2350439"/>
                      <a:gd name="connsiteX1208" fmla="*/ 676084 w 2350439"/>
                      <a:gd name="connsiteY1208" fmla="*/ 1004608 h 2350439"/>
                      <a:gd name="connsiteX1209" fmla="*/ 781354 w 2350439"/>
                      <a:gd name="connsiteY1209" fmla="*/ 1004608 h 2350439"/>
                      <a:gd name="connsiteX1210" fmla="*/ 781354 w 2350439"/>
                      <a:gd name="connsiteY1210" fmla="*/ 899338 h 2350439"/>
                      <a:gd name="connsiteX1211" fmla="*/ 676084 w 2350439"/>
                      <a:gd name="connsiteY1211" fmla="*/ 899338 h 2350439"/>
                      <a:gd name="connsiteX1212" fmla="*/ 676084 w 2350439"/>
                      <a:gd name="connsiteY1212" fmla="*/ 1116228 h 2350439"/>
                      <a:gd name="connsiteX1213" fmla="*/ 781354 w 2350439"/>
                      <a:gd name="connsiteY1213" fmla="*/ 1116228 h 2350439"/>
                      <a:gd name="connsiteX1214" fmla="*/ 781354 w 2350439"/>
                      <a:gd name="connsiteY1214" fmla="*/ 1010958 h 2350439"/>
                      <a:gd name="connsiteX1215" fmla="*/ 676084 w 2350439"/>
                      <a:gd name="connsiteY1215" fmla="*/ 1010958 h 2350439"/>
                      <a:gd name="connsiteX1216" fmla="*/ 676084 w 2350439"/>
                      <a:gd name="connsiteY1216" fmla="*/ 1227861 h 2350439"/>
                      <a:gd name="connsiteX1217" fmla="*/ 781354 w 2350439"/>
                      <a:gd name="connsiteY1217" fmla="*/ 1227861 h 2350439"/>
                      <a:gd name="connsiteX1218" fmla="*/ 781354 w 2350439"/>
                      <a:gd name="connsiteY1218" fmla="*/ 1122578 h 2350439"/>
                      <a:gd name="connsiteX1219" fmla="*/ 676084 w 2350439"/>
                      <a:gd name="connsiteY1219" fmla="*/ 1122578 h 2350439"/>
                      <a:gd name="connsiteX1220" fmla="*/ 676084 w 2350439"/>
                      <a:gd name="connsiteY1220" fmla="*/ 1339481 h 2350439"/>
                      <a:gd name="connsiteX1221" fmla="*/ 781354 w 2350439"/>
                      <a:gd name="connsiteY1221" fmla="*/ 1339481 h 2350439"/>
                      <a:gd name="connsiteX1222" fmla="*/ 781354 w 2350439"/>
                      <a:gd name="connsiteY1222" fmla="*/ 1234211 h 2350439"/>
                      <a:gd name="connsiteX1223" fmla="*/ 676084 w 2350439"/>
                      <a:gd name="connsiteY1223" fmla="*/ 1234211 h 2350439"/>
                      <a:gd name="connsiteX1224" fmla="*/ 676084 w 2350439"/>
                      <a:gd name="connsiteY1224" fmla="*/ 1451102 h 2350439"/>
                      <a:gd name="connsiteX1225" fmla="*/ 781354 w 2350439"/>
                      <a:gd name="connsiteY1225" fmla="*/ 1451102 h 2350439"/>
                      <a:gd name="connsiteX1226" fmla="*/ 781354 w 2350439"/>
                      <a:gd name="connsiteY1226" fmla="*/ 1345831 h 2350439"/>
                      <a:gd name="connsiteX1227" fmla="*/ 676084 w 2350439"/>
                      <a:gd name="connsiteY1227" fmla="*/ 1345831 h 2350439"/>
                      <a:gd name="connsiteX1228" fmla="*/ 676084 w 2350439"/>
                      <a:gd name="connsiteY1228" fmla="*/ 1562735 h 2350439"/>
                      <a:gd name="connsiteX1229" fmla="*/ 781354 w 2350439"/>
                      <a:gd name="connsiteY1229" fmla="*/ 1562735 h 2350439"/>
                      <a:gd name="connsiteX1230" fmla="*/ 781354 w 2350439"/>
                      <a:gd name="connsiteY1230" fmla="*/ 1457452 h 2350439"/>
                      <a:gd name="connsiteX1231" fmla="*/ 676084 w 2350439"/>
                      <a:gd name="connsiteY1231" fmla="*/ 1457452 h 2350439"/>
                      <a:gd name="connsiteX1232" fmla="*/ 676084 w 2350439"/>
                      <a:gd name="connsiteY1232" fmla="*/ 1674355 h 2350439"/>
                      <a:gd name="connsiteX1233" fmla="*/ 781354 w 2350439"/>
                      <a:gd name="connsiteY1233" fmla="*/ 1674355 h 2350439"/>
                      <a:gd name="connsiteX1234" fmla="*/ 781354 w 2350439"/>
                      <a:gd name="connsiteY1234" fmla="*/ 1569085 h 2350439"/>
                      <a:gd name="connsiteX1235" fmla="*/ 676084 w 2350439"/>
                      <a:gd name="connsiteY1235" fmla="*/ 1569085 h 2350439"/>
                      <a:gd name="connsiteX1236" fmla="*/ 676084 w 2350439"/>
                      <a:gd name="connsiteY1236" fmla="*/ 1785975 h 2350439"/>
                      <a:gd name="connsiteX1237" fmla="*/ 781354 w 2350439"/>
                      <a:gd name="connsiteY1237" fmla="*/ 1785975 h 2350439"/>
                      <a:gd name="connsiteX1238" fmla="*/ 781354 w 2350439"/>
                      <a:gd name="connsiteY1238" fmla="*/ 1680705 h 2350439"/>
                      <a:gd name="connsiteX1239" fmla="*/ 676084 w 2350439"/>
                      <a:gd name="connsiteY1239" fmla="*/ 1680705 h 2350439"/>
                      <a:gd name="connsiteX1240" fmla="*/ 676084 w 2350439"/>
                      <a:gd name="connsiteY1240" fmla="*/ 1897596 h 2350439"/>
                      <a:gd name="connsiteX1241" fmla="*/ 781354 w 2350439"/>
                      <a:gd name="connsiteY1241" fmla="*/ 1897596 h 2350439"/>
                      <a:gd name="connsiteX1242" fmla="*/ 781354 w 2350439"/>
                      <a:gd name="connsiteY1242" fmla="*/ 1792325 h 2350439"/>
                      <a:gd name="connsiteX1243" fmla="*/ 676084 w 2350439"/>
                      <a:gd name="connsiteY1243" fmla="*/ 1792325 h 2350439"/>
                      <a:gd name="connsiteX1244" fmla="*/ 676084 w 2350439"/>
                      <a:gd name="connsiteY1244" fmla="*/ 2009229 h 2350439"/>
                      <a:gd name="connsiteX1245" fmla="*/ 781354 w 2350439"/>
                      <a:gd name="connsiteY1245" fmla="*/ 2009229 h 2350439"/>
                      <a:gd name="connsiteX1246" fmla="*/ 781354 w 2350439"/>
                      <a:gd name="connsiteY1246" fmla="*/ 1903946 h 2350439"/>
                      <a:gd name="connsiteX1247" fmla="*/ 676084 w 2350439"/>
                      <a:gd name="connsiteY1247" fmla="*/ 1903946 h 2350439"/>
                      <a:gd name="connsiteX1248" fmla="*/ 676084 w 2350439"/>
                      <a:gd name="connsiteY1248" fmla="*/ 2120849 h 2350439"/>
                      <a:gd name="connsiteX1249" fmla="*/ 781354 w 2350439"/>
                      <a:gd name="connsiteY1249" fmla="*/ 2120849 h 2350439"/>
                      <a:gd name="connsiteX1250" fmla="*/ 781354 w 2350439"/>
                      <a:gd name="connsiteY1250" fmla="*/ 2015579 h 2350439"/>
                      <a:gd name="connsiteX1251" fmla="*/ 676084 w 2350439"/>
                      <a:gd name="connsiteY1251" fmla="*/ 2015579 h 2350439"/>
                      <a:gd name="connsiteX1252" fmla="*/ 676084 w 2350439"/>
                      <a:gd name="connsiteY1252" fmla="*/ 2232469 h 2350439"/>
                      <a:gd name="connsiteX1253" fmla="*/ 781354 w 2350439"/>
                      <a:gd name="connsiteY1253" fmla="*/ 2232469 h 2350439"/>
                      <a:gd name="connsiteX1254" fmla="*/ 781354 w 2350439"/>
                      <a:gd name="connsiteY1254" fmla="*/ 2127199 h 2350439"/>
                      <a:gd name="connsiteX1255" fmla="*/ 676084 w 2350439"/>
                      <a:gd name="connsiteY1255" fmla="*/ 2127199 h 2350439"/>
                      <a:gd name="connsiteX1256" fmla="*/ 676084 w 2350439"/>
                      <a:gd name="connsiteY1256" fmla="*/ 2344089 h 2350439"/>
                      <a:gd name="connsiteX1257" fmla="*/ 781354 w 2350439"/>
                      <a:gd name="connsiteY1257" fmla="*/ 2344089 h 2350439"/>
                      <a:gd name="connsiteX1258" fmla="*/ 781354 w 2350439"/>
                      <a:gd name="connsiteY1258" fmla="*/ 2238819 h 2350439"/>
                      <a:gd name="connsiteX1259" fmla="*/ 676084 w 2350439"/>
                      <a:gd name="connsiteY1259" fmla="*/ 2238819 h 2350439"/>
                      <a:gd name="connsiteX1260" fmla="*/ 564464 w 2350439"/>
                      <a:gd name="connsiteY1260" fmla="*/ 111620 h 2350439"/>
                      <a:gd name="connsiteX1261" fmla="*/ 669734 w 2350439"/>
                      <a:gd name="connsiteY1261" fmla="*/ 111620 h 2350439"/>
                      <a:gd name="connsiteX1262" fmla="*/ 669734 w 2350439"/>
                      <a:gd name="connsiteY1262" fmla="*/ 6350 h 2350439"/>
                      <a:gd name="connsiteX1263" fmla="*/ 564464 w 2350439"/>
                      <a:gd name="connsiteY1263" fmla="*/ 6350 h 2350439"/>
                      <a:gd name="connsiteX1264" fmla="*/ 564464 w 2350439"/>
                      <a:gd name="connsiteY1264" fmla="*/ 223240 h 2350439"/>
                      <a:gd name="connsiteX1265" fmla="*/ 669734 w 2350439"/>
                      <a:gd name="connsiteY1265" fmla="*/ 223240 h 2350439"/>
                      <a:gd name="connsiteX1266" fmla="*/ 669734 w 2350439"/>
                      <a:gd name="connsiteY1266" fmla="*/ 117970 h 2350439"/>
                      <a:gd name="connsiteX1267" fmla="*/ 564464 w 2350439"/>
                      <a:gd name="connsiteY1267" fmla="*/ 117970 h 2350439"/>
                      <a:gd name="connsiteX1268" fmla="*/ 564464 w 2350439"/>
                      <a:gd name="connsiteY1268" fmla="*/ 334873 h 2350439"/>
                      <a:gd name="connsiteX1269" fmla="*/ 669734 w 2350439"/>
                      <a:gd name="connsiteY1269" fmla="*/ 334873 h 2350439"/>
                      <a:gd name="connsiteX1270" fmla="*/ 669734 w 2350439"/>
                      <a:gd name="connsiteY1270" fmla="*/ 229590 h 2350439"/>
                      <a:gd name="connsiteX1271" fmla="*/ 564464 w 2350439"/>
                      <a:gd name="connsiteY1271" fmla="*/ 229590 h 2350439"/>
                      <a:gd name="connsiteX1272" fmla="*/ 564464 w 2350439"/>
                      <a:gd name="connsiteY1272" fmla="*/ 446493 h 2350439"/>
                      <a:gd name="connsiteX1273" fmla="*/ 669734 w 2350439"/>
                      <a:gd name="connsiteY1273" fmla="*/ 446493 h 2350439"/>
                      <a:gd name="connsiteX1274" fmla="*/ 669734 w 2350439"/>
                      <a:gd name="connsiteY1274" fmla="*/ 341223 h 2350439"/>
                      <a:gd name="connsiteX1275" fmla="*/ 564464 w 2350439"/>
                      <a:gd name="connsiteY1275" fmla="*/ 341223 h 2350439"/>
                      <a:gd name="connsiteX1276" fmla="*/ 564464 w 2350439"/>
                      <a:gd name="connsiteY1276" fmla="*/ 558114 h 2350439"/>
                      <a:gd name="connsiteX1277" fmla="*/ 669734 w 2350439"/>
                      <a:gd name="connsiteY1277" fmla="*/ 558114 h 2350439"/>
                      <a:gd name="connsiteX1278" fmla="*/ 669734 w 2350439"/>
                      <a:gd name="connsiteY1278" fmla="*/ 452843 h 2350439"/>
                      <a:gd name="connsiteX1279" fmla="*/ 564464 w 2350439"/>
                      <a:gd name="connsiteY1279" fmla="*/ 452843 h 2350439"/>
                      <a:gd name="connsiteX1280" fmla="*/ 564464 w 2350439"/>
                      <a:gd name="connsiteY1280" fmla="*/ 669734 h 2350439"/>
                      <a:gd name="connsiteX1281" fmla="*/ 669734 w 2350439"/>
                      <a:gd name="connsiteY1281" fmla="*/ 669734 h 2350439"/>
                      <a:gd name="connsiteX1282" fmla="*/ 669734 w 2350439"/>
                      <a:gd name="connsiteY1282" fmla="*/ 564464 h 2350439"/>
                      <a:gd name="connsiteX1283" fmla="*/ 564464 w 2350439"/>
                      <a:gd name="connsiteY1283" fmla="*/ 564464 h 2350439"/>
                      <a:gd name="connsiteX1284" fmla="*/ 564464 w 2350439"/>
                      <a:gd name="connsiteY1284" fmla="*/ 781367 h 2350439"/>
                      <a:gd name="connsiteX1285" fmla="*/ 669734 w 2350439"/>
                      <a:gd name="connsiteY1285" fmla="*/ 781367 h 2350439"/>
                      <a:gd name="connsiteX1286" fmla="*/ 669734 w 2350439"/>
                      <a:gd name="connsiteY1286" fmla="*/ 676084 h 2350439"/>
                      <a:gd name="connsiteX1287" fmla="*/ 564464 w 2350439"/>
                      <a:gd name="connsiteY1287" fmla="*/ 676084 h 2350439"/>
                      <a:gd name="connsiteX1288" fmla="*/ 564464 w 2350439"/>
                      <a:gd name="connsiteY1288" fmla="*/ 892988 h 2350439"/>
                      <a:gd name="connsiteX1289" fmla="*/ 669734 w 2350439"/>
                      <a:gd name="connsiteY1289" fmla="*/ 892988 h 2350439"/>
                      <a:gd name="connsiteX1290" fmla="*/ 669734 w 2350439"/>
                      <a:gd name="connsiteY1290" fmla="*/ 787717 h 2350439"/>
                      <a:gd name="connsiteX1291" fmla="*/ 564464 w 2350439"/>
                      <a:gd name="connsiteY1291" fmla="*/ 787717 h 2350439"/>
                      <a:gd name="connsiteX1292" fmla="*/ 564464 w 2350439"/>
                      <a:gd name="connsiteY1292" fmla="*/ 1004608 h 2350439"/>
                      <a:gd name="connsiteX1293" fmla="*/ 669734 w 2350439"/>
                      <a:gd name="connsiteY1293" fmla="*/ 1004608 h 2350439"/>
                      <a:gd name="connsiteX1294" fmla="*/ 669734 w 2350439"/>
                      <a:gd name="connsiteY1294" fmla="*/ 899338 h 2350439"/>
                      <a:gd name="connsiteX1295" fmla="*/ 564464 w 2350439"/>
                      <a:gd name="connsiteY1295" fmla="*/ 899338 h 2350439"/>
                      <a:gd name="connsiteX1296" fmla="*/ 564464 w 2350439"/>
                      <a:gd name="connsiteY1296" fmla="*/ 1116228 h 2350439"/>
                      <a:gd name="connsiteX1297" fmla="*/ 669734 w 2350439"/>
                      <a:gd name="connsiteY1297" fmla="*/ 1116228 h 2350439"/>
                      <a:gd name="connsiteX1298" fmla="*/ 669734 w 2350439"/>
                      <a:gd name="connsiteY1298" fmla="*/ 1010958 h 2350439"/>
                      <a:gd name="connsiteX1299" fmla="*/ 564464 w 2350439"/>
                      <a:gd name="connsiteY1299" fmla="*/ 1010958 h 2350439"/>
                      <a:gd name="connsiteX1300" fmla="*/ 564464 w 2350439"/>
                      <a:gd name="connsiteY1300" fmla="*/ 1227861 h 2350439"/>
                      <a:gd name="connsiteX1301" fmla="*/ 669734 w 2350439"/>
                      <a:gd name="connsiteY1301" fmla="*/ 1227861 h 2350439"/>
                      <a:gd name="connsiteX1302" fmla="*/ 669734 w 2350439"/>
                      <a:gd name="connsiteY1302" fmla="*/ 1122578 h 2350439"/>
                      <a:gd name="connsiteX1303" fmla="*/ 564464 w 2350439"/>
                      <a:gd name="connsiteY1303" fmla="*/ 1122578 h 2350439"/>
                      <a:gd name="connsiteX1304" fmla="*/ 564464 w 2350439"/>
                      <a:gd name="connsiteY1304" fmla="*/ 1339481 h 2350439"/>
                      <a:gd name="connsiteX1305" fmla="*/ 669734 w 2350439"/>
                      <a:gd name="connsiteY1305" fmla="*/ 1339481 h 2350439"/>
                      <a:gd name="connsiteX1306" fmla="*/ 669734 w 2350439"/>
                      <a:gd name="connsiteY1306" fmla="*/ 1234211 h 2350439"/>
                      <a:gd name="connsiteX1307" fmla="*/ 564464 w 2350439"/>
                      <a:gd name="connsiteY1307" fmla="*/ 1234211 h 2350439"/>
                      <a:gd name="connsiteX1308" fmla="*/ 564464 w 2350439"/>
                      <a:gd name="connsiteY1308" fmla="*/ 1451102 h 2350439"/>
                      <a:gd name="connsiteX1309" fmla="*/ 669734 w 2350439"/>
                      <a:gd name="connsiteY1309" fmla="*/ 1451102 h 2350439"/>
                      <a:gd name="connsiteX1310" fmla="*/ 669734 w 2350439"/>
                      <a:gd name="connsiteY1310" fmla="*/ 1345831 h 2350439"/>
                      <a:gd name="connsiteX1311" fmla="*/ 564464 w 2350439"/>
                      <a:gd name="connsiteY1311" fmla="*/ 1345831 h 2350439"/>
                      <a:gd name="connsiteX1312" fmla="*/ 564464 w 2350439"/>
                      <a:gd name="connsiteY1312" fmla="*/ 1562735 h 2350439"/>
                      <a:gd name="connsiteX1313" fmla="*/ 669734 w 2350439"/>
                      <a:gd name="connsiteY1313" fmla="*/ 1562735 h 2350439"/>
                      <a:gd name="connsiteX1314" fmla="*/ 669734 w 2350439"/>
                      <a:gd name="connsiteY1314" fmla="*/ 1457452 h 2350439"/>
                      <a:gd name="connsiteX1315" fmla="*/ 564464 w 2350439"/>
                      <a:gd name="connsiteY1315" fmla="*/ 1457452 h 2350439"/>
                      <a:gd name="connsiteX1316" fmla="*/ 564464 w 2350439"/>
                      <a:gd name="connsiteY1316" fmla="*/ 1674355 h 2350439"/>
                      <a:gd name="connsiteX1317" fmla="*/ 669734 w 2350439"/>
                      <a:gd name="connsiteY1317" fmla="*/ 1674355 h 2350439"/>
                      <a:gd name="connsiteX1318" fmla="*/ 669734 w 2350439"/>
                      <a:gd name="connsiteY1318" fmla="*/ 1569085 h 2350439"/>
                      <a:gd name="connsiteX1319" fmla="*/ 564464 w 2350439"/>
                      <a:gd name="connsiteY1319" fmla="*/ 1569085 h 2350439"/>
                      <a:gd name="connsiteX1320" fmla="*/ 564464 w 2350439"/>
                      <a:gd name="connsiteY1320" fmla="*/ 1785975 h 2350439"/>
                      <a:gd name="connsiteX1321" fmla="*/ 669734 w 2350439"/>
                      <a:gd name="connsiteY1321" fmla="*/ 1785975 h 2350439"/>
                      <a:gd name="connsiteX1322" fmla="*/ 669734 w 2350439"/>
                      <a:gd name="connsiteY1322" fmla="*/ 1680705 h 2350439"/>
                      <a:gd name="connsiteX1323" fmla="*/ 564464 w 2350439"/>
                      <a:gd name="connsiteY1323" fmla="*/ 1680705 h 2350439"/>
                      <a:gd name="connsiteX1324" fmla="*/ 564464 w 2350439"/>
                      <a:gd name="connsiteY1324" fmla="*/ 1897596 h 2350439"/>
                      <a:gd name="connsiteX1325" fmla="*/ 669734 w 2350439"/>
                      <a:gd name="connsiteY1325" fmla="*/ 1897596 h 2350439"/>
                      <a:gd name="connsiteX1326" fmla="*/ 669734 w 2350439"/>
                      <a:gd name="connsiteY1326" fmla="*/ 1792325 h 2350439"/>
                      <a:gd name="connsiteX1327" fmla="*/ 564464 w 2350439"/>
                      <a:gd name="connsiteY1327" fmla="*/ 1792325 h 2350439"/>
                      <a:gd name="connsiteX1328" fmla="*/ 564464 w 2350439"/>
                      <a:gd name="connsiteY1328" fmla="*/ 2009229 h 2350439"/>
                      <a:gd name="connsiteX1329" fmla="*/ 669734 w 2350439"/>
                      <a:gd name="connsiteY1329" fmla="*/ 2009229 h 2350439"/>
                      <a:gd name="connsiteX1330" fmla="*/ 669734 w 2350439"/>
                      <a:gd name="connsiteY1330" fmla="*/ 1903946 h 2350439"/>
                      <a:gd name="connsiteX1331" fmla="*/ 564464 w 2350439"/>
                      <a:gd name="connsiteY1331" fmla="*/ 1903946 h 2350439"/>
                      <a:gd name="connsiteX1332" fmla="*/ 564464 w 2350439"/>
                      <a:gd name="connsiteY1332" fmla="*/ 2120849 h 2350439"/>
                      <a:gd name="connsiteX1333" fmla="*/ 669734 w 2350439"/>
                      <a:gd name="connsiteY1333" fmla="*/ 2120849 h 2350439"/>
                      <a:gd name="connsiteX1334" fmla="*/ 669734 w 2350439"/>
                      <a:gd name="connsiteY1334" fmla="*/ 2015579 h 2350439"/>
                      <a:gd name="connsiteX1335" fmla="*/ 564464 w 2350439"/>
                      <a:gd name="connsiteY1335" fmla="*/ 2015579 h 2350439"/>
                      <a:gd name="connsiteX1336" fmla="*/ 564464 w 2350439"/>
                      <a:gd name="connsiteY1336" fmla="*/ 2232469 h 2350439"/>
                      <a:gd name="connsiteX1337" fmla="*/ 669734 w 2350439"/>
                      <a:gd name="connsiteY1337" fmla="*/ 2232469 h 2350439"/>
                      <a:gd name="connsiteX1338" fmla="*/ 669734 w 2350439"/>
                      <a:gd name="connsiteY1338" fmla="*/ 2127199 h 2350439"/>
                      <a:gd name="connsiteX1339" fmla="*/ 564464 w 2350439"/>
                      <a:gd name="connsiteY1339" fmla="*/ 2127199 h 2350439"/>
                      <a:gd name="connsiteX1340" fmla="*/ 564464 w 2350439"/>
                      <a:gd name="connsiteY1340" fmla="*/ 2344089 h 2350439"/>
                      <a:gd name="connsiteX1341" fmla="*/ 669734 w 2350439"/>
                      <a:gd name="connsiteY1341" fmla="*/ 2344089 h 2350439"/>
                      <a:gd name="connsiteX1342" fmla="*/ 669734 w 2350439"/>
                      <a:gd name="connsiteY1342" fmla="*/ 2238819 h 2350439"/>
                      <a:gd name="connsiteX1343" fmla="*/ 564464 w 2350439"/>
                      <a:gd name="connsiteY1343" fmla="*/ 2238819 h 2350439"/>
                      <a:gd name="connsiteX1344" fmla="*/ 452843 w 2350439"/>
                      <a:gd name="connsiteY1344" fmla="*/ 111620 h 2350439"/>
                      <a:gd name="connsiteX1345" fmla="*/ 558114 w 2350439"/>
                      <a:gd name="connsiteY1345" fmla="*/ 111620 h 2350439"/>
                      <a:gd name="connsiteX1346" fmla="*/ 558114 w 2350439"/>
                      <a:gd name="connsiteY1346" fmla="*/ 6350 h 2350439"/>
                      <a:gd name="connsiteX1347" fmla="*/ 452843 w 2350439"/>
                      <a:gd name="connsiteY1347" fmla="*/ 6350 h 2350439"/>
                      <a:gd name="connsiteX1348" fmla="*/ 452843 w 2350439"/>
                      <a:gd name="connsiteY1348" fmla="*/ 223240 h 2350439"/>
                      <a:gd name="connsiteX1349" fmla="*/ 558114 w 2350439"/>
                      <a:gd name="connsiteY1349" fmla="*/ 223240 h 2350439"/>
                      <a:gd name="connsiteX1350" fmla="*/ 558114 w 2350439"/>
                      <a:gd name="connsiteY1350" fmla="*/ 117970 h 2350439"/>
                      <a:gd name="connsiteX1351" fmla="*/ 452843 w 2350439"/>
                      <a:gd name="connsiteY1351" fmla="*/ 117970 h 2350439"/>
                      <a:gd name="connsiteX1352" fmla="*/ 452843 w 2350439"/>
                      <a:gd name="connsiteY1352" fmla="*/ 334873 h 2350439"/>
                      <a:gd name="connsiteX1353" fmla="*/ 558114 w 2350439"/>
                      <a:gd name="connsiteY1353" fmla="*/ 334873 h 2350439"/>
                      <a:gd name="connsiteX1354" fmla="*/ 558114 w 2350439"/>
                      <a:gd name="connsiteY1354" fmla="*/ 229590 h 2350439"/>
                      <a:gd name="connsiteX1355" fmla="*/ 452843 w 2350439"/>
                      <a:gd name="connsiteY1355" fmla="*/ 229590 h 2350439"/>
                      <a:gd name="connsiteX1356" fmla="*/ 452843 w 2350439"/>
                      <a:gd name="connsiteY1356" fmla="*/ 446493 h 2350439"/>
                      <a:gd name="connsiteX1357" fmla="*/ 558114 w 2350439"/>
                      <a:gd name="connsiteY1357" fmla="*/ 446493 h 2350439"/>
                      <a:gd name="connsiteX1358" fmla="*/ 558114 w 2350439"/>
                      <a:gd name="connsiteY1358" fmla="*/ 341223 h 2350439"/>
                      <a:gd name="connsiteX1359" fmla="*/ 452843 w 2350439"/>
                      <a:gd name="connsiteY1359" fmla="*/ 341223 h 2350439"/>
                      <a:gd name="connsiteX1360" fmla="*/ 452843 w 2350439"/>
                      <a:gd name="connsiteY1360" fmla="*/ 558114 h 2350439"/>
                      <a:gd name="connsiteX1361" fmla="*/ 558114 w 2350439"/>
                      <a:gd name="connsiteY1361" fmla="*/ 558114 h 2350439"/>
                      <a:gd name="connsiteX1362" fmla="*/ 558114 w 2350439"/>
                      <a:gd name="connsiteY1362" fmla="*/ 452843 h 2350439"/>
                      <a:gd name="connsiteX1363" fmla="*/ 452843 w 2350439"/>
                      <a:gd name="connsiteY1363" fmla="*/ 452843 h 2350439"/>
                      <a:gd name="connsiteX1364" fmla="*/ 452843 w 2350439"/>
                      <a:gd name="connsiteY1364" fmla="*/ 669734 h 2350439"/>
                      <a:gd name="connsiteX1365" fmla="*/ 558114 w 2350439"/>
                      <a:gd name="connsiteY1365" fmla="*/ 669734 h 2350439"/>
                      <a:gd name="connsiteX1366" fmla="*/ 558114 w 2350439"/>
                      <a:gd name="connsiteY1366" fmla="*/ 564464 h 2350439"/>
                      <a:gd name="connsiteX1367" fmla="*/ 452843 w 2350439"/>
                      <a:gd name="connsiteY1367" fmla="*/ 564464 h 2350439"/>
                      <a:gd name="connsiteX1368" fmla="*/ 452843 w 2350439"/>
                      <a:gd name="connsiteY1368" fmla="*/ 781367 h 2350439"/>
                      <a:gd name="connsiteX1369" fmla="*/ 558114 w 2350439"/>
                      <a:gd name="connsiteY1369" fmla="*/ 781367 h 2350439"/>
                      <a:gd name="connsiteX1370" fmla="*/ 558114 w 2350439"/>
                      <a:gd name="connsiteY1370" fmla="*/ 676084 h 2350439"/>
                      <a:gd name="connsiteX1371" fmla="*/ 452843 w 2350439"/>
                      <a:gd name="connsiteY1371" fmla="*/ 676084 h 2350439"/>
                      <a:gd name="connsiteX1372" fmla="*/ 452843 w 2350439"/>
                      <a:gd name="connsiteY1372" fmla="*/ 892988 h 2350439"/>
                      <a:gd name="connsiteX1373" fmla="*/ 558114 w 2350439"/>
                      <a:gd name="connsiteY1373" fmla="*/ 892988 h 2350439"/>
                      <a:gd name="connsiteX1374" fmla="*/ 558114 w 2350439"/>
                      <a:gd name="connsiteY1374" fmla="*/ 787717 h 2350439"/>
                      <a:gd name="connsiteX1375" fmla="*/ 452843 w 2350439"/>
                      <a:gd name="connsiteY1375" fmla="*/ 787717 h 2350439"/>
                      <a:gd name="connsiteX1376" fmla="*/ 452843 w 2350439"/>
                      <a:gd name="connsiteY1376" fmla="*/ 1004608 h 2350439"/>
                      <a:gd name="connsiteX1377" fmla="*/ 558114 w 2350439"/>
                      <a:gd name="connsiteY1377" fmla="*/ 1004608 h 2350439"/>
                      <a:gd name="connsiteX1378" fmla="*/ 558114 w 2350439"/>
                      <a:gd name="connsiteY1378" fmla="*/ 899338 h 2350439"/>
                      <a:gd name="connsiteX1379" fmla="*/ 452843 w 2350439"/>
                      <a:gd name="connsiteY1379" fmla="*/ 899338 h 2350439"/>
                      <a:gd name="connsiteX1380" fmla="*/ 452843 w 2350439"/>
                      <a:gd name="connsiteY1380" fmla="*/ 1116228 h 2350439"/>
                      <a:gd name="connsiteX1381" fmla="*/ 558114 w 2350439"/>
                      <a:gd name="connsiteY1381" fmla="*/ 1116228 h 2350439"/>
                      <a:gd name="connsiteX1382" fmla="*/ 558114 w 2350439"/>
                      <a:gd name="connsiteY1382" fmla="*/ 1010958 h 2350439"/>
                      <a:gd name="connsiteX1383" fmla="*/ 452843 w 2350439"/>
                      <a:gd name="connsiteY1383" fmla="*/ 1010958 h 2350439"/>
                      <a:gd name="connsiteX1384" fmla="*/ 452843 w 2350439"/>
                      <a:gd name="connsiteY1384" fmla="*/ 1227861 h 2350439"/>
                      <a:gd name="connsiteX1385" fmla="*/ 558114 w 2350439"/>
                      <a:gd name="connsiteY1385" fmla="*/ 1227861 h 2350439"/>
                      <a:gd name="connsiteX1386" fmla="*/ 558114 w 2350439"/>
                      <a:gd name="connsiteY1386" fmla="*/ 1122578 h 2350439"/>
                      <a:gd name="connsiteX1387" fmla="*/ 452843 w 2350439"/>
                      <a:gd name="connsiteY1387" fmla="*/ 1122578 h 2350439"/>
                      <a:gd name="connsiteX1388" fmla="*/ 452843 w 2350439"/>
                      <a:gd name="connsiteY1388" fmla="*/ 1339481 h 2350439"/>
                      <a:gd name="connsiteX1389" fmla="*/ 558114 w 2350439"/>
                      <a:gd name="connsiteY1389" fmla="*/ 1339481 h 2350439"/>
                      <a:gd name="connsiteX1390" fmla="*/ 558114 w 2350439"/>
                      <a:gd name="connsiteY1390" fmla="*/ 1234211 h 2350439"/>
                      <a:gd name="connsiteX1391" fmla="*/ 452843 w 2350439"/>
                      <a:gd name="connsiteY1391" fmla="*/ 1234211 h 2350439"/>
                      <a:gd name="connsiteX1392" fmla="*/ 452843 w 2350439"/>
                      <a:gd name="connsiteY1392" fmla="*/ 1451102 h 2350439"/>
                      <a:gd name="connsiteX1393" fmla="*/ 558114 w 2350439"/>
                      <a:gd name="connsiteY1393" fmla="*/ 1451102 h 2350439"/>
                      <a:gd name="connsiteX1394" fmla="*/ 558114 w 2350439"/>
                      <a:gd name="connsiteY1394" fmla="*/ 1345831 h 2350439"/>
                      <a:gd name="connsiteX1395" fmla="*/ 452843 w 2350439"/>
                      <a:gd name="connsiteY1395" fmla="*/ 1345831 h 2350439"/>
                      <a:gd name="connsiteX1396" fmla="*/ 452843 w 2350439"/>
                      <a:gd name="connsiteY1396" fmla="*/ 1562735 h 2350439"/>
                      <a:gd name="connsiteX1397" fmla="*/ 558114 w 2350439"/>
                      <a:gd name="connsiteY1397" fmla="*/ 1562735 h 2350439"/>
                      <a:gd name="connsiteX1398" fmla="*/ 558114 w 2350439"/>
                      <a:gd name="connsiteY1398" fmla="*/ 1457452 h 2350439"/>
                      <a:gd name="connsiteX1399" fmla="*/ 452843 w 2350439"/>
                      <a:gd name="connsiteY1399" fmla="*/ 1457452 h 2350439"/>
                      <a:gd name="connsiteX1400" fmla="*/ 452843 w 2350439"/>
                      <a:gd name="connsiteY1400" fmla="*/ 1674355 h 2350439"/>
                      <a:gd name="connsiteX1401" fmla="*/ 558114 w 2350439"/>
                      <a:gd name="connsiteY1401" fmla="*/ 1674355 h 2350439"/>
                      <a:gd name="connsiteX1402" fmla="*/ 558114 w 2350439"/>
                      <a:gd name="connsiteY1402" fmla="*/ 1569085 h 2350439"/>
                      <a:gd name="connsiteX1403" fmla="*/ 452843 w 2350439"/>
                      <a:gd name="connsiteY1403" fmla="*/ 1569085 h 2350439"/>
                      <a:gd name="connsiteX1404" fmla="*/ 452843 w 2350439"/>
                      <a:gd name="connsiteY1404" fmla="*/ 1785975 h 2350439"/>
                      <a:gd name="connsiteX1405" fmla="*/ 558114 w 2350439"/>
                      <a:gd name="connsiteY1405" fmla="*/ 1785975 h 2350439"/>
                      <a:gd name="connsiteX1406" fmla="*/ 558114 w 2350439"/>
                      <a:gd name="connsiteY1406" fmla="*/ 1680705 h 2350439"/>
                      <a:gd name="connsiteX1407" fmla="*/ 452843 w 2350439"/>
                      <a:gd name="connsiteY1407" fmla="*/ 1680705 h 2350439"/>
                      <a:gd name="connsiteX1408" fmla="*/ 452843 w 2350439"/>
                      <a:gd name="connsiteY1408" fmla="*/ 1897596 h 2350439"/>
                      <a:gd name="connsiteX1409" fmla="*/ 558114 w 2350439"/>
                      <a:gd name="connsiteY1409" fmla="*/ 1897596 h 2350439"/>
                      <a:gd name="connsiteX1410" fmla="*/ 558114 w 2350439"/>
                      <a:gd name="connsiteY1410" fmla="*/ 1792325 h 2350439"/>
                      <a:gd name="connsiteX1411" fmla="*/ 452843 w 2350439"/>
                      <a:gd name="connsiteY1411" fmla="*/ 1792325 h 2350439"/>
                      <a:gd name="connsiteX1412" fmla="*/ 452843 w 2350439"/>
                      <a:gd name="connsiteY1412" fmla="*/ 2009229 h 2350439"/>
                      <a:gd name="connsiteX1413" fmla="*/ 558114 w 2350439"/>
                      <a:gd name="connsiteY1413" fmla="*/ 2009229 h 2350439"/>
                      <a:gd name="connsiteX1414" fmla="*/ 558114 w 2350439"/>
                      <a:gd name="connsiteY1414" fmla="*/ 1903946 h 2350439"/>
                      <a:gd name="connsiteX1415" fmla="*/ 452843 w 2350439"/>
                      <a:gd name="connsiteY1415" fmla="*/ 1903946 h 2350439"/>
                      <a:gd name="connsiteX1416" fmla="*/ 452843 w 2350439"/>
                      <a:gd name="connsiteY1416" fmla="*/ 2120849 h 2350439"/>
                      <a:gd name="connsiteX1417" fmla="*/ 558114 w 2350439"/>
                      <a:gd name="connsiteY1417" fmla="*/ 2120849 h 2350439"/>
                      <a:gd name="connsiteX1418" fmla="*/ 558114 w 2350439"/>
                      <a:gd name="connsiteY1418" fmla="*/ 2015579 h 2350439"/>
                      <a:gd name="connsiteX1419" fmla="*/ 452843 w 2350439"/>
                      <a:gd name="connsiteY1419" fmla="*/ 2015579 h 2350439"/>
                      <a:gd name="connsiteX1420" fmla="*/ 452843 w 2350439"/>
                      <a:gd name="connsiteY1420" fmla="*/ 2232469 h 2350439"/>
                      <a:gd name="connsiteX1421" fmla="*/ 558114 w 2350439"/>
                      <a:gd name="connsiteY1421" fmla="*/ 2232469 h 2350439"/>
                      <a:gd name="connsiteX1422" fmla="*/ 558114 w 2350439"/>
                      <a:gd name="connsiteY1422" fmla="*/ 2127199 h 2350439"/>
                      <a:gd name="connsiteX1423" fmla="*/ 452843 w 2350439"/>
                      <a:gd name="connsiteY1423" fmla="*/ 2127199 h 2350439"/>
                      <a:gd name="connsiteX1424" fmla="*/ 452843 w 2350439"/>
                      <a:gd name="connsiteY1424" fmla="*/ 2344089 h 2350439"/>
                      <a:gd name="connsiteX1425" fmla="*/ 558114 w 2350439"/>
                      <a:gd name="connsiteY1425" fmla="*/ 2344089 h 2350439"/>
                      <a:gd name="connsiteX1426" fmla="*/ 558114 w 2350439"/>
                      <a:gd name="connsiteY1426" fmla="*/ 2238819 h 2350439"/>
                      <a:gd name="connsiteX1427" fmla="*/ 452843 w 2350439"/>
                      <a:gd name="connsiteY1427" fmla="*/ 2238819 h 2350439"/>
                      <a:gd name="connsiteX1428" fmla="*/ 341210 w 2350439"/>
                      <a:gd name="connsiteY1428" fmla="*/ 111620 h 2350439"/>
                      <a:gd name="connsiteX1429" fmla="*/ 446493 w 2350439"/>
                      <a:gd name="connsiteY1429" fmla="*/ 111620 h 2350439"/>
                      <a:gd name="connsiteX1430" fmla="*/ 446493 w 2350439"/>
                      <a:gd name="connsiteY1430" fmla="*/ 6350 h 2350439"/>
                      <a:gd name="connsiteX1431" fmla="*/ 341210 w 2350439"/>
                      <a:gd name="connsiteY1431" fmla="*/ 6350 h 2350439"/>
                      <a:gd name="connsiteX1432" fmla="*/ 341210 w 2350439"/>
                      <a:gd name="connsiteY1432" fmla="*/ 223240 h 2350439"/>
                      <a:gd name="connsiteX1433" fmla="*/ 446493 w 2350439"/>
                      <a:gd name="connsiteY1433" fmla="*/ 223240 h 2350439"/>
                      <a:gd name="connsiteX1434" fmla="*/ 446493 w 2350439"/>
                      <a:gd name="connsiteY1434" fmla="*/ 117970 h 2350439"/>
                      <a:gd name="connsiteX1435" fmla="*/ 341210 w 2350439"/>
                      <a:gd name="connsiteY1435" fmla="*/ 117970 h 2350439"/>
                      <a:gd name="connsiteX1436" fmla="*/ 341210 w 2350439"/>
                      <a:gd name="connsiteY1436" fmla="*/ 334873 h 2350439"/>
                      <a:gd name="connsiteX1437" fmla="*/ 446493 w 2350439"/>
                      <a:gd name="connsiteY1437" fmla="*/ 334873 h 2350439"/>
                      <a:gd name="connsiteX1438" fmla="*/ 446493 w 2350439"/>
                      <a:gd name="connsiteY1438" fmla="*/ 229590 h 2350439"/>
                      <a:gd name="connsiteX1439" fmla="*/ 341210 w 2350439"/>
                      <a:gd name="connsiteY1439" fmla="*/ 229590 h 2350439"/>
                      <a:gd name="connsiteX1440" fmla="*/ 341210 w 2350439"/>
                      <a:gd name="connsiteY1440" fmla="*/ 446493 h 2350439"/>
                      <a:gd name="connsiteX1441" fmla="*/ 446493 w 2350439"/>
                      <a:gd name="connsiteY1441" fmla="*/ 446493 h 2350439"/>
                      <a:gd name="connsiteX1442" fmla="*/ 446493 w 2350439"/>
                      <a:gd name="connsiteY1442" fmla="*/ 341223 h 2350439"/>
                      <a:gd name="connsiteX1443" fmla="*/ 341210 w 2350439"/>
                      <a:gd name="connsiteY1443" fmla="*/ 341223 h 2350439"/>
                      <a:gd name="connsiteX1444" fmla="*/ 341210 w 2350439"/>
                      <a:gd name="connsiteY1444" fmla="*/ 558114 h 2350439"/>
                      <a:gd name="connsiteX1445" fmla="*/ 446493 w 2350439"/>
                      <a:gd name="connsiteY1445" fmla="*/ 558114 h 2350439"/>
                      <a:gd name="connsiteX1446" fmla="*/ 446493 w 2350439"/>
                      <a:gd name="connsiteY1446" fmla="*/ 452843 h 2350439"/>
                      <a:gd name="connsiteX1447" fmla="*/ 341210 w 2350439"/>
                      <a:gd name="connsiteY1447" fmla="*/ 452843 h 2350439"/>
                      <a:gd name="connsiteX1448" fmla="*/ 341210 w 2350439"/>
                      <a:gd name="connsiteY1448" fmla="*/ 669734 h 2350439"/>
                      <a:gd name="connsiteX1449" fmla="*/ 446493 w 2350439"/>
                      <a:gd name="connsiteY1449" fmla="*/ 669734 h 2350439"/>
                      <a:gd name="connsiteX1450" fmla="*/ 446493 w 2350439"/>
                      <a:gd name="connsiteY1450" fmla="*/ 564464 h 2350439"/>
                      <a:gd name="connsiteX1451" fmla="*/ 341210 w 2350439"/>
                      <a:gd name="connsiteY1451" fmla="*/ 564464 h 2350439"/>
                      <a:gd name="connsiteX1452" fmla="*/ 341210 w 2350439"/>
                      <a:gd name="connsiteY1452" fmla="*/ 781367 h 2350439"/>
                      <a:gd name="connsiteX1453" fmla="*/ 446493 w 2350439"/>
                      <a:gd name="connsiteY1453" fmla="*/ 781367 h 2350439"/>
                      <a:gd name="connsiteX1454" fmla="*/ 446493 w 2350439"/>
                      <a:gd name="connsiteY1454" fmla="*/ 676084 h 2350439"/>
                      <a:gd name="connsiteX1455" fmla="*/ 341210 w 2350439"/>
                      <a:gd name="connsiteY1455" fmla="*/ 676084 h 2350439"/>
                      <a:gd name="connsiteX1456" fmla="*/ 341210 w 2350439"/>
                      <a:gd name="connsiteY1456" fmla="*/ 892988 h 2350439"/>
                      <a:gd name="connsiteX1457" fmla="*/ 446493 w 2350439"/>
                      <a:gd name="connsiteY1457" fmla="*/ 892988 h 2350439"/>
                      <a:gd name="connsiteX1458" fmla="*/ 446493 w 2350439"/>
                      <a:gd name="connsiteY1458" fmla="*/ 787717 h 2350439"/>
                      <a:gd name="connsiteX1459" fmla="*/ 341210 w 2350439"/>
                      <a:gd name="connsiteY1459" fmla="*/ 787717 h 2350439"/>
                      <a:gd name="connsiteX1460" fmla="*/ 341210 w 2350439"/>
                      <a:gd name="connsiteY1460" fmla="*/ 1004608 h 2350439"/>
                      <a:gd name="connsiteX1461" fmla="*/ 446493 w 2350439"/>
                      <a:gd name="connsiteY1461" fmla="*/ 1004608 h 2350439"/>
                      <a:gd name="connsiteX1462" fmla="*/ 446493 w 2350439"/>
                      <a:gd name="connsiteY1462" fmla="*/ 899338 h 2350439"/>
                      <a:gd name="connsiteX1463" fmla="*/ 341210 w 2350439"/>
                      <a:gd name="connsiteY1463" fmla="*/ 899338 h 2350439"/>
                      <a:gd name="connsiteX1464" fmla="*/ 341210 w 2350439"/>
                      <a:gd name="connsiteY1464" fmla="*/ 1116228 h 2350439"/>
                      <a:gd name="connsiteX1465" fmla="*/ 446493 w 2350439"/>
                      <a:gd name="connsiteY1465" fmla="*/ 1116228 h 2350439"/>
                      <a:gd name="connsiteX1466" fmla="*/ 446493 w 2350439"/>
                      <a:gd name="connsiteY1466" fmla="*/ 1010958 h 2350439"/>
                      <a:gd name="connsiteX1467" fmla="*/ 341210 w 2350439"/>
                      <a:gd name="connsiteY1467" fmla="*/ 1010958 h 2350439"/>
                      <a:gd name="connsiteX1468" fmla="*/ 341210 w 2350439"/>
                      <a:gd name="connsiteY1468" fmla="*/ 1227861 h 2350439"/>
                      <a:gd name="connsiteX1469" fmla="*/ 446493 w 2350439"/>
                      <a:gd name="connsiteY1469" fmla="*/ 1227861 h 2350439"/>
                      <a:gd name="connsiteX1470" fmla="*/ 446493 w 2350439"/>
                      <a:gd name="connsiteY1470" fmla="*/ 1122578 h 2350439"/>
                      <a:gd name="connsiteX1471" fmla="*/ 341210 w 2350439"/>
                      <a:gd name="connsiteY1471" fmla="*/ 1122578 h 2350439"/>
                      <a:gd name="connsiteX1472" fmla="*/ 341210 w 2350439"/>
                      <a:gd name="connsiteY1472" fmla="*/ 1339481 h 2350439"/>
                      <a:gd name="connsiteX1473" fmla="*/ 446493 w 2350439"/>
                      <a:gd name="connsiteY1473" fmla="*/ 1339481 h 2350439"/>
                      <a:gd name="connsiteX1474" fmla="*/ 446493 w 2350439"/>
                      <a:gd name="connsiteY1474" fmla="*/ 1234211 h 2350439"/>
                      <a:gd name="connsiteX1475" fmla="*/ 341210 w 2350439"/>
                      <a:gd name="connsiteY1475" fmla="*/ 1234211 h 2350439"/>
                      <a:gd name="connsiteX1476" fmla="*/ 341210 w 2350439"/>
                      <a:gd name="connsiteY1476" fmla="*/ 1451102 h 2350439"/>
                      <a:gd name="connsiteX1477" fmla="*/ 446493 w 2350439"/>
                      <a:gd name="connsiteY1477" fmla="*/ 1451102 h 2350439"/>
                      <a:gd name="connsiteX1478" fmla="*/ 446493 w 2350439"/>
                      <a:gd name="connsiteY1478" fmla="*/ 1345831 h 2350439"/>
                      <a:gd name="connsiteX1479" fmla="*/ 341210 w 2350439"/>
                      <a:gd name="connsiteY1479" fmla="*/ 1345831 h 2350439"/>
                      <a:gd name="connsiteX1480" fmla="*/ 341210 w 2350439"/>
                      <a:gd name="connsiteY1480" fmla="*/ 1562735 h 2350439"/>
                      <a:gd name="connsiteX1481" fmla="*/ 446493 w 2350439"/>
                      <a:gd name="connsiteY1481" fmla="*/ 1562735 h 2350439"/>
                      <a:gd name="connsiteX1482" fmla="*/ 446493 w 2350439"/>
                      <a:gd name="connsiteY1482" fmla="*/ 1457452 h 2350439"/>
                      <a:gd name="connsiteX1483" fmla="*/ 341210 w 2350439"/>
                      <a:gd name="connsiteY1483" fmla="*/ 1457452 h 2350439"/>
                      <a:gd name="connsiteX1484" fmla="*/ 341210 w 2350439"/>
                      <a:gd name="connsiteY1484" fmla="*/ 1674355 h 2350439"/>
                      <a:gd name="connsiteX1485" fmla="*/ 446493 w 2350439"/>
                      <a:gd name="connsiteY1485" fmla="*/ 1674355 h 2350439"/>
                      <a:gd name="connsiteX1486" fmla="*/ 446493 w 2350439"/>
                      <a:gd name="connsiteY1486" fmla="*/ 1569085 h 2350439"/>
                      <a:gd name="connsiteX1487" fmla="*/ 341210 w 2350439"/>
                      <a:gd name="connsiteY1487" fmla="*/ 1569085 h 2350439"/>
                      <a:gd name="connsiteX1488" fmla="*/ 341210 w 2350439"/>
                      <a:gd name="connsiteY1488" fmla="*/ 1785975 h 2350439"/>
                      <a:gd name="connsiteX1489" fmla="*/ 446493 w 2350439"/>
                      <a:gd name="connsiteY1489" fmla="*/ 1785975 h 2350439"/>
                      <a:gd name="connsiteX1490" fmla="*/ 446493 w 2350439"/>
                      <a:gd name="connsiteY1490" fmla="*/ 1680705 h 2350439"/>
                      <a:gd name="connsiteX1491" fmla="*/ 341210 w 2350439"/>
                      <a:gd name="connsiteY1491" fmla="*/ 1680705 h 2350439"/>
                      <a:gd name="connsiteX1492" fmla="*/ 341210 w 2350439"/>
                      <a:gd name="connsiteY1492" fmla="*/ 1897596 h 2350439"/>
                      <a:gd name="connsiteX1493" fmla="*/ 446493 w 2350439"/>
                      <a:gd name="connsiteY1493" fmla="*/ 1897596 h 2350439"/>
                      <a:gd name="connsiteX1494" fmla="*/ 446493 w 2350439"/>
                      <a:gd name="connsiteY1494" fmla="*/ 1792325 h 2350439"/>
                      <a:gd name="connsiteX1495" fmla="*/ 341210 w 2350439"/>
                      <a:gd name="connsiteY1495" fmla="*/ 1792325 h 2350439"/>
                      <a:gd name="connsiteX1496" fmla="*/ 341210 w 2350439"/>
                      <a:gd name="connsiteY1496" fmla="*/ 2009229 h 2350439"/>
                      <a:gd name="connsiteX1497" fmla="*/ 446493 w 2350439"/>
                      <a:gd name="connsiteY1497" fmla="*/ 2009229 h 2350439"/>
                      <a:gd name="connsiteX1498" fmla="*/ 446493 w 2350439"/>
                      <a:gd name="connsiteY1498" fmla="*/ 1903946 h 2350439"/>
                      <a:gd name="connsiteX1499" fmla="*/ 341210 w 2350439"/>
                      <a:gd name="connsiteY1499" fmla="*/ 1903946 h 2350439"/>
                      <a:gd name="connsiteX1500" fmla="*/ 341210 w 2350439"/>
                      <a:gd name="connsiteY1500" fmla="*/ 2120849 h 2350439"/>
                      <a:gd name="connsiteX1501" fmla="*/ 446493 w 2350439"/>
                      <a:gd name="connsiteY1501" fmla="*/ 2120849 h 2350439"/>
                      <a:gd name="connsiteX1502" fmla="*/ 446493 w 2350439"/>
                      <a:gd name="connsiteY1502" fmla="*/ 2015579 h 2350439"/>
                      <a:gd name="connsiteX1503" fmla="*/ 341210 w 2350439"/>
                      <a:gd name="connsiteY1503" fmla="*/ 2015579 h 2350439"/>
                      <a:gd name="connsiteX1504" fmla="*/ 341210 w 2350439"/>
                      <a:gd name="connsiteY1504" fmla="*/ 2232469 h 2350439"/>
                      <a:gd name="connsiteX1505" fmla="*/ 446493 w 2350439"/>
                      <a:gd name="connsiteY1505" fmla="*/ 2232469 h 2350439"/>
                      <a:gd name="connsiteX1506" fmla="*/ 446493 w 2350439"/>
                      <a:gd name="connsiteY1506" fmla="*/ 2127199 h 2350439"/>
                      <a:gd name="connsiteX1507" fmla="*/ 341210 w 2350439"/>
                      <a:gd name="connsiteY1507" fmla="*/ 2127199 h 2350439"/>
                      <a:gd name="connsiteX1508" fmla="*/ 341210 w 2350439"/>
                      <a:gd name="connsiteY1508" fmla="*/ 2344089 h 2350439"/>
                      <a:gd name="connsiteX1509" fmla="*/ 446493 w 2350439"/>
                      <a:gd name="connsiteY1509" fmla="*/ 2344089 h 2350439"/>
                      <a:gd name="connsiteX1510" fmla="*/ 446493 w 2350439"/>
                      <a:gd name="connsiteY1510" fmla="*/ 2238819 h 2350439"/>
                      <a:gd name="connsiteX1511" fmla="*/ 341210 w 2350439"/>
                      <a:gd name="connsiteY1511" fmla="*/ 2238819 h 2350439"/>
                      <a:gd name="connsiteX1512" fmla="*/ 229590 w 2350439"/>
                      <a:gd name="connsiteY1512" fmla="*/ 111620 h 2350439"/>
                      <a:gd name="connsiteX1513" fmla="*/ 334860 w 2350439"/>
                      <a:gd name="connsiteY1513" fmla="*/ 111620 h 2350439"/>
                      <a:gd name="connsiteX1514" fmla="*/ 334860 w 2350439"/>
                      <a:gd name="connsiteY1514" fmla="*/ 6350 h 2350439"/>
                      <a:gd name="connsiteX1515" fmla="*/ 229590 w 2350439"/>
                      <a:gd name="connsiteY1515" fmla="*/ 6350 h 2350439"/>
                      <a:gd name="connsiteX1516" fmla="*/ 229590 w 2350439"/>
                      <a:gd name="connsiteY1516" fmla="*/ 223240 h 2350439"/>
                      <a:gd name="connsiteX1517" fmla="*/ 334860 w 2350439"/>
                      <a:gd name="connsiteY1517" fmla="*/ 223240 h 2350439"/>
                      <a:gd name="connsiteX1518" fmla="*/ 334860 w 2350439"/>
                      <a:gd name="connsiteY1518" fmla="*/ 117970 h 2350439"/>
                      <a:gd name="connsiteX1519" fmla="*/ 229590 w 2350439"/>
                      <a:gd name="connsiteY1519" fmla="*/ 117970 h 2350439"/>
                      <a:gd name="connsiteX1520" fmla="*/ 229590 w 2350439"/>
                      <a:gd name="connsiteY1520" fmla="*/ 334873 h 2350439"/>
                      <a:gd name="connsiteX1521" fmla="*/ 334860 w 2350439"/>
                      <a:gd name="connsiteY1521" fmla="*/ 334873 h 2350439"/>
                      <a:gd name="connsiteX1522" fmla="*/ 334860 w 2350439"/>
                      <a:gd name="connsiteY1522" fmla="*/ 229590 h 2350439"/>
                      <a:gd name="connsiteX1523" fmla="*/ 229590 w 2350439"/>
                      <a:gd name="connsiteY1523" fmla="*/ 229590 h 2350439"/>
                      <a:gd name="connsiteX1524" fmla="*/ 229590 w 2350439"/>
                      <a:gd name="connsiteY1524" fmla="*/ 446493 h 2350439"/>
                      <a:gd name="connsiteX1525" fmla="*/ 334860 w 2350439"/>
                      <a:gd name="connsiteY1525" fmla="*/ 446493 h 2350439"/>
                      <a:gd name="connsiteX1526" fmla="*/ 334860 w 2350439"/>
                      <a:gd name="connsiteY1526" fmla="*/ 341223 h 2350439"/>
                      <a:gd name="connsiteX1527" fmla="*/ 229590 w 2350439"/>
                      <a:gd name="connsiteY1527" fmla="*/ 341223 h 2350439"/>
                      <a:gd name="connsiteX1528" fmla="*/ 229590 w 2350439"/>
                      <a:gd name="connsiteY1528" fmla="*/ 558114 h 2350439"/>
                      <a:gd name="connsiteX1529" fmla="*/ 334860 w 2350439"/>
                      <a:gd name="connsiteY1529" fmla="*/ 558114 h 2350439"/>
                      <a:gd name="connsiteX1530" fmla="*/ 334860 w 2350439"/>
                      <a:gd name="connsiteY1530" fmla="*/ 452843 h 2350439"/>
                      <a:gd name="connsiteX1531" fmla="*/ 229590 w 2350439"/>
                      <a:gd name="connsiteY1531" fmla="*/ 452843 h 2350439"/>
                      <a:gd name="connsiteX1532" fmla="*/ 229590 w 2350439"/>
                      <a:gd name="connsiteY1532" fmla="*/ 669734 h 2350439"/>
                      <a:gd name="connsiteX1533" fmla="*/ 334860 w 2350439"/>
                      <a:gd name="connsiteY1533" fmla="*/ 669734 h 2350439"/>
                      <a:gd name="connsiteX1534" fmla="*/ 334860 w 2350439"/>
                      <a:gd name="connsiteY1534" fmla="*/ 564464 h 2350439"/>
                      <a:gd name="connsiteX1535" fmla="*/ 229590 w 2350439"/>
                      <a:gd name="connsiteY1535" fmla="*/ 564464 h 2350439"/>
                      <a:gd name="connsiteX1536" fmla="*/ 229590 w 2350439"/>
                      <a:gd name="connsiteY1536" fmla="*/ 781367 h 2350439"/>
                      <a:gd name="connsiteX1537" fmla="*/ 334860 w 2350439"/>
                      <a:gd name="connsiteY1537" fmla="*/ 781367 h 2350439"/>
                      <a:gd name="connsiteX1538" fmla="*/ 334860 w 2350439"/>
                      <a:gd name="connsiteY1538" fmla="*/ 676084 h 2350439"/>
                      <a:gd name="connsiteX1539" fmla="*/ 229590 w 2350439"/>
                      <a:gd name="connsiteY1539" fmla="*/ 676084 h 2350439"/>
                      <a:gd name="connsiteX1540" fmla="*/ 229590 w 2350439"/>
                      <a:gd name="connsiteY1540" fmla="*/ 892988 h 2350439"/>
                      <a:gd name="connsiteX1541" fmla="*/ 334860 w 2350439"/>
                      <a:gd name="connsiteY1541" fmla="*/ 892988 h 2350439"/>
                      <a:gd name="connsiteX1542" fmla="*/ 334860 w 2350439"/>
                      <a:gd name="connsiteY1542" fmla="*/ 787717 h 2350439"/>
                      <a:gd name="connsiteX1543" fmla="*/ 229590 w 2350439"/>
                      <a:gd name="connsiteY1543" fmla="*/ 787717 h 2350439"/>
                      <a:gd name="connsiteX1544" fmla="*/ 229590 w 2350439"/>
                      <a:gd name="connsiteY1544" fmla="*/ 1004608 h 2350439"/>
                      <a:gd name="connsiteX1545" fmla="*/ 334860 w 2350439"/>
                      <a:gd name="connsiteY1545" fmla="*/ 1004608 h 2350439"/>
                      <a:gd name="connsiteX1546" fmla="*/ 334860 w 2350439"/>
                      <a:gd name="connsiteY1546" fmla="*/ 899338 h 2350439"/>
                      <a:gd name="connsiteX1547" fmla="*/ 229590 w 2350439"/>
                      <a:gd name="connsiteY1547" fmla="*/ 899338 h 2350439"/>
                      <a:gd name="connsiteX1548" fmla="*/ 229590 w 2350439"/>
                      <a:gd name="connsiteY1548" fmla="*/ 1116228 h 2350439"/>
                      <a:gd name="connsiteX1549" fmla="*/ 334860 w 2350439"/>
                      <a:gd name="connsiteY1549" fmla="*/ 1116228 h 2350439"/>
                      <a:gd name="connsiteX1550" fmla="*/ 334860 w 2350439"/>
                      <a:gd name="connsiteY1550" fmla="*/ 1010958 h 2350439"/>
                      <a:gd name="connsiteX1551" fmla="*/ 229590 w 2350439"/>
                      <a:gd name="connsiteY1551" fmla="*/ 1010958 h 2350439"/>
                      <a:gd name="connsiteX1552" fmla="*/ 229590 w 2350439"/>
                      <a:gd name="connsiteY1552" fmla="*/ 1227861 h 2350439"/>
                      <a:gd name="connsiteX1553" fmla="*/ 334860 w 2350439"/>
                      <a:gd name="connsiteY1553" fmla="*/ 1227861 h 2350439"/>
                      <a:gd name="connsiteX1554" fmla="*/ 334860 w 2350439"/>
                      <a:gd name="connsiteY1554" fmla="*/ 1122578 h 2350439"/>
                      <a:gd name="connsiteX1555" fmla="*/ 229590 w 2350439"/>
                      <a:gd name="connsiteY1555" fmla="*/ 1122578 h 2350439"/>
                      <a:gd name="connsiteX1556" fmla="*/ 229590 w 2350439"/>
                      <a:gd name="connsiteY1556" fmla="*/ 1339481 h 2350439"/>
                      <a:gd name="connsiteX1557" fmla="*/ 334860 w 2350439"/>
                      <a:gd name="connsiteY1557" fmla="*/ 1339481 h 2350439"/>
                      <a:gd name="connsiteX1558" fmla="*/ 334860 w 2350439"/>
                      <a:gd name="connsiteY1558" fmla="*/ 1234211 h 2350439"/>
                      <a:gd name="connsiteX1559" fmla="*/ 229590 w 2350439"/>
                      <a:gd name="connsiteY1559" fmla="*/ 1234211 h 2350439"/>
                      <a:gd name="connsiteX1560" fmla="*/ 229590 w 2350439"/>
                      <a:gd name="connsiteY1560" fmla="*/ 1451102 h 2350439"/>
                      <a:gd name="connsiteX1561" fmla="*/ 334860 w 2350439"/>
                      <a:gd name="connsiteY1561" fmla="*/ 1451102 h 2350439"/>
                      <a:gd name="connsiteX1562" fmla="*/ 334860 w 2350439"/>
                      <a:gd name="connsiteY1562" fmla="*/ 1345831 h 2350439"/>
                      <a:gd name="connsiteX1563" fmla="*/ 229590 w 2350439"/>
                      <a:gd name="connsiteY1563" fmla="*/ 1345831 h 2350439"/>
                      <a:gd name="connsiteX1564" fmla="*/ 229590 w 2350439"/>
                      <a:gd name="connsiteY1564" fmla="*/ 1562735 h 2350439"/>
                      <a:gd name="connsiteX1565" fmla="*/ 334860 w 2350439"/>
                      <a:gd name="connsiteY1565" fmla="*/ 1562735 h 2350439"/>
                      <a:gd name="connsiteX1566" fmla="*/ 334860 w 2350439"/>
                      <a:gd name="connsiteY1566" fmla="*/ 1457452 h 2350439"/>
                      <a:gd name="connsiteX1567" fmla="*/ 229590 w 2350439"/>
                      <a:gd name="connsiteY1567" fmla="*/ 1457452 h 2350439"/>
                      <a:gd name="connsiteX1568" fmla="*/ 229590 w 2350439"/>
                      <a:gd name="connsiteY1568" fmla="*/ 1674355 h 2350439"/>
                      <a:gd name="connsiteX1569" fmla="*/ 334860 w 2350439"/>
                      <a:gd name="connsiteY1569" fmla="*/ 1674355 h 2350439"/>
                      <a:gd name="connsiteX1570" fmla="*/ 334860 w 2350439"/>
                      <a:gd name="connsiteY1570" fmla="*/ 1569085 h 2350439"/>
                      <a:gd name="connsiteX1571" fmla="*/ 229590 w 2350439"/>
                      <a:gd name="connsiteY1571" fmla="*/ 1569085 h 2350439"/>
                      <a:gd name="connsiteX1572" fmla="*/ 229590 w 2350439"/>
                      <a:gd name="connsiteY1572" fmla="*/ 1785975 h 2350439"/>
                      <a:gd name="connsiteX1573" fmla="*/ 334860 w 2350439"/>
                      <a:gd name="connsiteY1573" fmla="*/ 1785975 h 2350439"/>
                      <a:gd name="connsiteX1574" fmla="*/ 334860 w 2350439"/>
                      <a:gd name="connsiteY1574" fmla="*/ 1680705 h 2350439"/>
                      <a:gd name="connsiteX1575" fmla="*/ 229590 w 2350439"/>
                      <a:gd name="connsiteY1575" fmla="*/ 1680705 h 2350439"/>
                      <a:gd name="connsiteX1576" fmla="*/ 229590 w 2350439"/>
                      <a:gd name="connsiteY1576" fmla="*/ 1897596 h 2350439"/>
                      <a:gd name="connsiteX1577" fmla="*/ 334860 w 2350439"/>
                      <a:gd name="connsiteY1577" fmla="*/ 1897596 h 2350439"/>
                      <a:gd name="connsiteX1578" fmla="*/ 334860 w 2350439"/>
                      <a:gd name="connsiteY1578" fmla="*/ 1792325 h 2350439"/>
                      <a:gd name="connsiteX1579" fmla="*/ 229590 w 2350439"/>
                      <a:gd name="connsiteY1579" fmla="*/ 1792325 h 2350439"/>
                      <a:gd name="connsiteX1580" fmla="*/ 229590 w 2350439"/>
                      <a:gd name="connsiteY1580" fmla="*/ 2009229 h 2350439"/>
                      <a:gd name="connsiteX1581" fmla="*/ 334860 w 2350439"/>
                      <a:gd name="connsiteY1581" fmla="*/ 2009229 h 2350439"/>
                      <a:gd name="connsiteX1582" fmla="*/ 334860 w 2350439"/>
                      <a:gd name="connsiteY1582" fmla="*/ 1903946 h 2350439"/>
                      <a:gd name="connsiteX1583" fmla="*/ 229590 w 2350439"/>
                      <a:gd name="connsiteY1583" fmla="*/ 1903946 h 2350439"/>
                      <a:gd name="connsiteX1584" fmla="*/ 229590 w 2350439"/>
                      <a:gd name="connsiteY1584" fmla="*/ 2120849 h 2350439"/>
                      <a:gd name="connsiteX1585" fmla="*/ 334860 w 2350439"/>
                      <a:gd name="connsiteY1585" fmla="*/ 2120849 h 2350439"/>
                      <a:gd name="connsiteX1586" fmla="*/ 334860 w 2350439"/>
                      <a:gd name="connsiteY1586" fmla="*/ 2015579 h 2350439"/>
                      <a:gd name="connsiteX1587" fmla="*/ 229590 w 2350439"/>
                      <a:gd name="connsiteY1587" fmla="*/ 2015579 h 2350439"/>
                      <a:gd name="connsiteX1588" fmla="*/ 229590 w 2350439"/>
                      <a:gd name="connsiteY1588" fmla="*/ 2232469 h 2350439"/>
                      <a:gd name="connsiteX1589" fmla="*/ 334860 w 2350439"/>
                      <a:gd name="connsiteY1589" fmla="*/ 2232469 h 2350439"/>
                      <a:gd name="connsiteX1590" fmla="*/ 334860 w 2350439"/>
                      <a:gd name="connsiteY1590" fmla="*/ 2127199 h 2350439"/>
                      <a:gd name="connsiteX1591" fmla="*/ 229590 w 2350439"/>
                      <a:gd name="connsiteY1591" fmla="*/ 2127199 h 2350439"/>
                      <a:gd name="connsiteX1592" fmla="*/ 229590 w 2350439"/>
                      <a:gd name="connsiteY1592" fmla="*/ 2344089 h 2350439"/>
                      <a:gd name="connsiteX1593" fmla="*/ 334860 w 2350439"/>
                      <a:gd name="connsiteY1593" fmla="*/ 2344089 h 2350439"/>
                      <a:gd name="connsiteX1594" fmla="*/ 334860 w 2350439"/>
                      <a:gd name="connsiteY1594" fmla="*/ 2238819 h 2350439"/>
                      <a:gd name="connsiteX1595" fmla="*/ 229590 w 2350439"/>
                      <a:gd name="connsiteY1595" fmla="*/ 2238819 h 2350439"/>
                      <a:gd name="connsiteX1596" fmla="*/ 117970 w 2350439"/>
                      <a:gd name="connsiteY1596" fmla="*/ 111620 h 2350439"/>
                      <a:gd name="connsiteX1597" fmla="*/ 223240 w 2350439"/>
                      <a:gd name="connsiteY1597" fmla="*/ 111620 h 2350439"/>
                      <a:gd name="connsiteX1598" fmla="*/ 223240 w 2350439"/>
                      <a:gd name="connsiteY1598" fmla="*/ 6350 h 2350439"/>
                      <a:gd name="connsiteX1599" fmla="*/ 117970 w 2350439"/>
                      <a:gd name="connsiteY1599" fmla="*/ 6350 h 2350439"/>
                      <a:gd name="connsiteX1600" fmla="*/ 117970 w 2350439"/>
                      <a:gd name="connsiteY1600" fmla="*/ 223240 h 2350439"/>
                      <a:gd name="connsiteX1601" fmla="*/ 223240 w 2350439"/>
                      <a:gd name="connsiteY1601" fmla="*/ 223240 h 2350439"/>
                      <a:gd name="connsiteX1602" fmla="*/ 223240 w 2350439"/>
                      <a:gd name="connsiteY1602" fmla="*/ 117970 h 2350439"/>
                      <a:gd name="connsiteX1603" fmla="*/ 117970 w 2350439"/>
                      <a:gd name="connsiteY1603" fmla="*/ 117970 h 2350439"/>
                      <a:gd name="connsiteX1604" fmla="*/ 117970 w 2350439"/>
                      <a:gd name="connsiteY1604" fmla="*/ 334873 h 2350439"/>
                      <a:gd name="connsiteX1605" fmla="*/ 223240 w 2350439"/>
                      <a:gd name="connsiteY1605" fmla="*/ 334873 h 2350439"/>
                      <a:gd name="connsiteX1606" fmla="*/ 223240 w 2350439"/>
                      <a:gd name="connsiteY1606" fmla="*/ 229590 h 2350439"/>
                      <a:gd name="connsiteX1607" fmla="*/ 117970 w 2350439"/>
                      <a:gd name="connsiteY1607" fmla="*/ 229590 h 2350439"/>
                      <a:gd name="connsiteX1608" fmla="*/ 117970 w 2350439"/>
                      <a:gd name="connsiteY1608" fmla="*/ 446493 h 2350439"/>
                      <a:gd name="connsiteX1609" fmla="*/ 223240 w 2350439"/>
                      <a:gd name="connsiteY1609" fmla="*/ 446493 h 2350439"/>
                      <a:gd name="connsiteX1610" fmla="*/ 223240 w 2350439"/>
                      <a:gd name="connsiteY1610" fmla="*/ 341223 h 2350439"/>
                      <a:gd name="connsiteX1611" fmla="*/ 117970 w 2350439"/>
                      <a:gd name="connsiteY1611" fmla="*/ 341223 h 2350439"/>
                      <a:gd name="connsiteX1612" fmla="*/ 117970 w 2350439"/>
                      <a:gd name="connsiteY1612" fmla="*/ 558114 h 2350439"/>
                      <a:gd name="connsiteX1613" fmla="*/ 223240 w 2350439"/>
                      <a:gd name="connsiteY1613" fmla="*/ 558114 h 2350439"/>
                      <a:gd name="connsiteX1614" fmla="*/ 223240 w 2350439"/>
                      <a:gd name="connsiteY1614" fmla="*/ 452843 h 2350439"/>
                      <a:gd name="connsiteX1615" fmla="*/ 117970 w 2350439"/>
                      <a:gd name="connsiteY1615" fmla="*/ 452843 h 2350439"/>
                      <a:gd name="connsiteX1616" fmla="*/ 117970 w 2350439"/>
                      <a:gd name="connsiteY1616" fmla="*/ 669734 h 2350439"/>
                      <a:gd name="connsiteX1617" fmla="*/ 223240 w 2350439"/>
                      <a:gd name="connsiteY1617" fmla="*/ 669734 h 2350439"/>
                      <a:gd name="connsiteX1618" fmla="*/ 223240 w 2350439"/>
                      <a:gd name="connsiteY1618" fmla="*/ 564464 h 2350439"/>
                      <a:gd name="connsiteX1619" fmla="*/ 117970 w 2350439"/>
                      <a:gd name="connsiteY1619" fmla="*/ 564464 h 2350439"/>
                      <a:gd name="connsiteX1620" fmla="*/ 117970 w 2350439"/>
                      <a:gd name="connsiteY1620" fmla="*/ 781367 h 2350439"/>
                      <a:gd name="connsiteX1621" fmla="*/ 223240 w 2350439"/>
                      <a:gd name="connsiteY1621" fmla="*/ 781367 h 2350439"/>
                      <a:gd name="connsiteX1622" fmla="*/ 223240 w 2350439"/>
                      <a:gd name="connsiteY1622" fmla="*/ 676084 h 2350439"/>
                      <a:gd name="connsiteX1623" fmla="*/ 117970 w 2350439"/>
                      <a:gd name="connsiteY1623" fmla="*/ 676084 h 2350439"/>
                      <a:gd name="connsiteX1624" fmla="*/ 117970 w 2350439"/>
                      <a:gd name="connsiteY1624" fmla="*/ 892988 h 2350439"/>
                      <a:gd name="connsiteX1625" fmla="*/ 223240 w 2350439"/>
                      <a:gd name="connsiteY1625" fmla="*/ 892988 h 2350439"/>
                      <a:gd name="connsiteX1626" fmla="*/ 223240 w 2350439"/>
                      <a:gd name="connsiteY1626" fmla="*/ 787717 h 2350439"/>
                      <a:gd name="connsiteX1627" fmla="*/ 117970 w 2350439"/>
                      <a:gd name="connsiteY1627" fmla="*/ 787717 h 2350439"/>
                      <a:gd name="connsiteX1628" fmla="*/ 117970 w 2350439"/>
                      <a:gd name="connsiteY1628" fmla="*/ 1004608 h 2350439"/>
                      <a:gd name="connsiteX1629" fmla="*/ 223240 w 2350439"/>
                      <a:gd name="connsiteY1629" fmla="*/ 1004608 h 2350439"/>
                      <a:gd name="connsiteX1630" fmla="*/ 223240 w 2350439"/>
                      <a:gd name="connsiteY1630" fmla="*/ 899338 h 2350439"/>
                      <a:gd name="connsiteX1631" fmla="*/ 117970 w 2350439"/>
                      <a:gd name="connsiteY1631" fmla="*/ 899338 h 2350439"/>
                      <a:gd name="connsiteX1632" fmla="*/ 117970 w 2350439"/>
                      <a:gd name="connsiteY1632" fmla="*/ 1116228 h 2350439"/>
                      <a:gd name="connsiteX1633" fmla="*/ 223240 w 2350439"/>
                      <a:gd name="connsiteY1633" fmla="*/ 1116228 h 2350439"/>
                      <a:gd name="connsiteX1634" fmla="*/ 223240 w 2350439"/>
                      <a:gd name="connsiteY1634" fmla="*/ 1010958 h 2350439"/>
                      <a:gd name="connsiteX1635" fmla="*/ 117970 w 2350439"/>
                      <a:gd name="connsiteY1635" fmla="*/ 1010958 h 2350439"/>
                      <a:gd name="connsiteX1636" fmla="*/ 117970 w 2350439"/>
                      <a:gd name="connsiteY1636" fmla="*/ 1227861 h 2350439"/>
                      <a:gd name="connsiteX1637" fmla="*/ 223240 w 2350439"/>
                      <a:gd name="connsiteY1637" fmla="*/ 1227861 h 2350439"/>
                      <a:gd name="connsiteX1638" fmla="*/ 223240 w 2350439"/>
                      <a:gd name="connsiteY1638" fmla="*/ 1122578 h 2350439"/>
                      <a:gd name="connsiteX1639" fmla="*/ 117970 w 2350439"/>
                      <a:gd name="connsiteY1639" fmla="*/ 1122578 h 2350439"/>
                      <a:gd name="connsiteX1640" fmla="*/ 117970 w 2350439"/>
                      <a:gd name="connsiteY1640" fmla="*/ 1339481 h 2350439"/>
                      <a:gd name="connsiteX1641" fmla="*/ 223240 w 2350439"/>
                      <a:gd name="connsiteY1641" fmla="*/ 1339481 h 2350439"/>
                      <a:gd name="connsiteX1642" fmla="*/ 223240 w 2350439"/>
                      <a:gd name="connsiteY1642" fmla="*/ 1234211 h 2350439"/>
                      <a:gd name="connsiteX1643" fmla="*/ 117970 w 2350439"/>
                      <a:gd name="connsiteY1643" fmla="*/ 1234211 h 2350439"/>
                      <a:gd name="connsiteX1644" fmla="*/ 117970 w 2350439"/>
                      <a:gd name="connsiteY1644" fmla="*/ 1451102 h 2350439"/>
                      <a:gd name="connsiteX1645" fmla="*/ 223240 w 2350439"/>
                      <a:gd name="connsiteY1645" fmla="*/ 1451102 h 2350439"/>
                      <a:gd name="connsiteX1646" fmla="*/ 223240 w 2350439"/>
                      <a:gd name="connsiteY1646" fmla="*/ 1345831 h 2350439"/>
                      <a:gd name="connsiteX1647" fmla="*/ 117970 w 2350439"/>
                      <a:gd name="connsiteY1647" fmla="*/ 1345831 h 2350439"/>
                      <a:gd name="connsiteX1648" fmla="*/ 117970 w 2350439"/>
                      <a:gd name="connsiteY1648" fmla="*/ 1562735 h 2350439"/>
                      <a:gd name="connsiteX1649" fmla="*/ 223240 w 2350439"/>
                      <a:gd name="connsiteY1649" fmla="*/ 1562735 h 2350439"/>
                      <a:gd name="connsiteX1650" fmla="*/ 223240 w 2350439"/>
                      <a:gd name="connsiteY1650" fmla="*/ 1457452 h 2350439"/>
                      <a:gd name="connsiteX1651" fmla="*/ 117970 w 2350439"/>
                      <a:gd name="connsiteY1651" fmla="*/ 1457452 h 2350439"/>
                      <a:gd name="connsiteX1652" fmla="*/ 117970 w 2350439"/>
                      <a:gd name="connsiteY1652" fmla="*/ 1674355 h 2350439"/>
                      <a:gd name="connsiteX1653" fmla="*/ 223240 w 2350439"/>
                      <a:gd name="connsiteY1653" fmla="*/ 1674355 h 2350439"/>
                      <a:gd name="connsiteX1654" fmla="*/ 223240 w 2350439"/>
                      <a:gd name="connsiteY1654" fmla="*/ 1569085 h 2350439"/>
                      <a:gd name="connsiteX1655" fmla="*/ 117970 w 2350439"/>
                      <a:gd name="connsiteY1655" fmla="*/ 1569085 h 2350439"/>
                      <a:gd name="connsiteX1656" fmla="*/ 117970 w 2350439"/>
                      <a:gd name="connsiteY1656" fmla="*/ 1785975 h 2350439"/>
                      <a:gd name="connsiteX1657" fmla="*/ 223240 w 2350439"/>
                      <a:gd name="connsiteY1657" fmla="*/ 1785975 h 2350439"/>
                      <a:gd name="connsiteX1658" fmla="*/ 223240 w 2350439"/>
                      <a:gd name="connsiteY1658" fmla="*/ 1680705 h 2350439"/>
                      <a:gd name="connsiteX1659" fmla="*/ 117970 w 2350439"/>
                      <a:gd name="connsiteY1659" fmla="*/ 1680705 h 2350439"/>
                      <a:gd name="connsiteX1660" fmla="*/ 117970 w 2350439"/>
                      <a:gd name="connsiteY1660" fmla="*/ 1897596 h 2350439"/>
                      <a:gd name="connsiteX1661" fmla="*/ 223240 w 2350439"/>
                      <a:gd name="connsiteY1661" fmla="*/ 1897596 h 2350439"/>
                      <a:gd name="connsiteX1662" fmla="*/ 223240 w 2350439"/>
                      <a:gd name="connsiteY1662" fmla="*/ 1792325 h 2350439"/>
                      <a:gd name="connsiteX1663" fmla="*/ 117970 w 2350439"/>
                      <a:gd name="connsiteY1663" fmla="*/ 1792325 h 2350439"/>
                      <a:gd name="connsiteX1664" fmla="*/ 117970 w 2350439"/>
                      <a:gd name="connsiteY1664" fmla="*/ 2009229 h 2350439"/>
                      <a:gd name="connsiteX1665" fmla="*/ 223240 w 2350439"/>
                      <a:gd name="connsiteY1665" fmla="*/ 2009229 h 2350439"/>
                      <a:gd name="connsiteX1666" fmla="*/ 223240 w 2350439"/>
                      <a:gd name="connsiteY1666" fmla="*/ 1903946 h 2350439"/>
                      <a:gd name="connsiteX1667" fmla="*/ 117970 w 2350439"/>
                      <a:gd name="connsiteY1667" fmla="*/ 1903946 h 2350439"/>
                      <a:gd name="connsiteX1668" fmla="*/ 117970 w 2350439"/>
                      <a:gd name="connsiteY1668" fmla="*/ 2120849 h 2350439"/>
                      <a:gd name="connsiteX1669" fmla="*/ 223240 w 2350439"/>
                      <a:gd name="connsiteY1669" fmla="*/ 2120849 h 2350439"/>
                      <a:gd name="connsiteX1670" fmla="*/ 223240 w 2350439"/>
                      <a:gd name="connsiteY1670" fmla="*/ 2015579 h 2350439"/>
                      <a:gd name="connsiteX1671" fmla="*/ 117970 w 2350439"/>
                      <a:gd name="connsiteY1671" fmla="*/ 2015579 h 2350439"/>
                      <a:gd name="connsiteX1672" fmla="*/ 117970 w 2350439"/>
                      <a:gd name="connsiteY1672" fmla="*/ 2232469 h 2350439"/>
                      <a:gd name="connsiteX1673" fmla="*/ 223240 w 2350439"/>
                      <a:gd name="connsiteY1673" fmla="*/ 2232469 h 2350439"/>
                      <a:gd name="connsiteX1674" fmla="*/ 223240 w 2350439"/>
                      <a:gd name="connsiteY1674" fmla="*/ 2127199 h 2350439"/>
                      <a:gd name="connsiteX1675" fmla="*/ 117970 w 2350439"/>
                      <a:gd name="connsiteY1675" fmla="*/ 2127199 h 2350439"/>
                      <a:gd name="connsiteX1676" fmla="*/ 117970 w 2350439"/>
                      <a:gd name="connsiteY1676" fmla="*/ 2344089 h 2350439"/>
                      <a:gd name="connsiteX1677" fmla="*/ 223240 w 2350439"/>
                      <a:gd name="connsiteY1677" fmla="*/ 2344089 h 2350439"/>
                      <a:gd name="connsiteX1678" fmla="*/ 223240 w 2350439"/>
                      <a:gd name="connsiteY1678" fmla="*/ 2238819 h 2350439"/>
                      <a:gd name="connsiteX1679" fmla="*/ 117970 w 2350439"/>
                      <a:gd name="connsiteY1679" fmla="*/ 2238819 h 2350439"/>
                      <a:gd name="connsiteX1680" fmla="*/ 6350 w 2350439"/>
                      <a:gd name="connsiteY1680" fmla="*/ 111620 h 2350439"/>
                      <a:gd name="connsiteX1681" fmla="*/ 111620 w 2350439"/>
                      <a:gd name="connsiteY1681" fmla="*/ 111620 h 2350439"/>
                      <a:gd name="connsiteX1682" fmla="*/ 111620 w 2350439"/>
                      <a:gd name="connsiteY1682" fmla="*/ 6350 h 2350439"/>
                      <a:gd name="connsiteX1683" fmla="*/ 6350 w 2350439"/>
                      <a:gd name="connsiteY1683" fmla="*/ 6350 h 2350439"/>
                      <a:gd name="connsiteX1684" fmla="*/ 6350 w 2350439"/>
                      <a:gd name="connsiteY1684" fmla="*/ 223240 h 2350439"/>
                      <a:gd name="connsiteX1685" fmla="*/ 111620 w 2350439"/>
                      <a:gd name="connsiteY1685" fmla="*/ 223240 h 2350439"/>
                      <a:gd name="connsiteX1686" fmla="*/ 111620 w 2350439"/>
                      <a:gd name="connsiteY1686" fmla="*/ 117970 h 2350439"/>
                      <a:gd name="connsiteX1687" fmla="*/ 6350 w 2350439"/>
                      <a:gd name="connsiteY1687" fmla="*/ 117970 h 2350439"/>
                      <a:gd name="connsiteX1688" fmla="*/ 6350 w 2350439"/>
                      <a:gd name="connsiteY1688" fmla="*/ 334873 h 2350439"/>
                      <a:gd name="connsiteX1689" fmla="*/ 111620 w 2350439"/>
                      <a:gd name="connsiteY1689" fmla="*/ 334873 h 2350439"/>
                      <a:gd name="connsiteX1690" fmla="*/ 111620 w 2350439"/>
                      <a:gd name="connsiteY1690" fmla="*/ 229590 h 2350439"/>
                      <a:gd name="connsiteX1691" fmla="*/ 6350 w 2350439"/>
                      <a:gd name="connsiteY1691" fmla="*/ 229590 h 2350439"/>
                      <a:gd name="connsiteX1692" fmla="*/ 6350 w 2350439"/>
                      <a:gd name="connsiteY1692" fmla="*/ 446493 h 2350439"/>
                      <a:gd name="connsiteX1693" fmla="*/ 111620 w 2350439"/>
                      <a:gd name="connsiteY1693" fmla="*/ 446493 h 2350439"/>
                      <a:gd name="connsiteX1694" fmla="*/ 111620 w 2350439"/>
                      <a:gd name="connsiteY1694" fmla="*/ 341223 h 2350439"/>
                      <a:gd name="connsiteX1695" fmla="*/ 6350 w 2350439"/>
                      <a:gd name="connsiteY1695" fmla="*/ 341223 h 2350439"/>
                      <a:gd name="connsiteX1696" fmla="*/ 6350 w 2350439"/>
                      <a:gd name="connsiteY1696" fmla="*/ 558114 h 2350439"/>
                      <a:gd name="connsiteX1697" fmla="*/ 111620 w 2350439"/>
                      <a:gd name="connsiteY1697" fmla="*/ 558114 h 2350439"/>
                      <a:gd name="connsiteX1698" fmla="*/ 111620 w 2350439"/>
                      <a:gd name="connsiteY1698" fmla="*/ 452843 h 2350439"/>
                      <a:gd name="connsiteX1699" fmla="*/ 6350 w 2350439"/>
                      <a:gd name="connsiteY1699" fmla="*/ 452843 h 2350439"/>
                      <a:gd name="connsiteX1700" fmla="*/ 6350 w 2350439"/>
                      <a:gd name="connsiteY1700" fmla="*/ 669734 h 2350439"/>
                      <a:gd name="connsiteX1701" fmla="*/ 111620 w 2350439"/>
                      <a:gd name="connsiteY1701" fmla="*/ 669734 h 2350439"/>
                      <a:gd name="connsiteX1702" fmla="*/ 111620 w 2350439"/>
                      <a:gd name="connsiteY1702" fmla="*/ 564464 h 2350439"/>
                      <a:gd name="connsiteX1703" fmla="*/ 6350 w 2350439"/>
                      <a:gd name="connsiteY1703" fmla="*/ 564464 h 2350439"/>
                      <a:gd name="connsiteX1704" fmla="*/ 6350 w 2350439"/>
                      <a:gd name="connsiteY1704" fmla="*/ 781367 h 2350439"/>
                      <a:gd name="connsiteX1705" fmla="*/ 111620 w 2350439"/>
                      <a:gd name="connsiteY1705" fmla="*/ 781367 h 2350439"/>
                      <a:gd name="connsiteX1706" fmla="*/ 111620 w 2350439"/>
                      <a:gd name="connsiteY1706" fmla="*/ 676084 h 2350439"/>
                      <a:gd name="connsiteX1707" fmla="*/ 6350 w 2350439"/>
                      <a:gd name="connsiteY1707" fmla="*/ 676084 h 2350439"/>
                      <a:gd name="connsiteX1708" fmla="*/ 6350 w 2350439"/>
                      <a:gd name="connsiteY1708" fmla="*/ 892988 h 2350439"/>
                      <a:gd name="connsiteX1709" fmla="*/ 111620 w 2350439"/>
                      <a:gd name="connsiteY1709" fmla="*/ 892988 h 2350439"/>
                      <a:gd name="connsiteX1710" fmla="*/ 111620 w 2350439"/>
                      <a:gd name="connsiteY1710" fmla="*/ 787717 h 2350439"/>
                      <a:gd name="connsiteX1711" fmla="*/ 6350 w 2350439"/>
                      <a:gd name="connsiteY1711" fmla="*/ 787717 h 2350439"/>
                      <a:gd name="connsiteX1712" fmla="*/ 6350 w 2350439"/>
                      <a:gd name="connsiteY1712" fmla="*/ 1004608 h 2350439"/>
                      <a:gd name="connsiteX1713" fmla="*/ 111620 w 2350439"/>
                      <a:gd name="connsiteY1713" fmla="*/ 1004608 h 2350439"/>
                      <a:gd name="connsiteX1714" fmla="*/ 111620 w 2350439"/>
                      <a:gd name="connsiteY1714" fmla="*/ 899338 h 2350439"/>
                      <a:gd name="connsiteX1715" fmla="*/ 6350 w 2350439"/>
                      <a:gd name="connsiteY1715" fmla="*/ 899338 h 2350439"/>
                      <a:gd name="connsiteX1716" fmla="*/ 6350 w 2350439"/>
                      <a:gd name="connsiteY1716" fmla="*/ 1116228 h 2350439"/>
                      <a:gd name="connsiteX1717" fmla="*/ 111620 w 2350439"/>
                      <a:gd name="connsiteY1717" fmla="*/ 1116228 h 2350439"/>
                      <a:gd name="connsiteX1718" fmla="*/ 111620 w 2350439"/>
                      <a:gd name="connsiteY1718" fmla="*/ 1010958 h 2350439"/>
                      <a:gd name="connsiteX1719" fmla="*/ 6350 w 2350439"/>
                      <a:gd name="connsiteY1719" fmla="*/ 1010958 h 2350439"/>
                      <a:gd name="connsiteX1720" fmla="*/ 6350 w 2350439"/>
                      <a:gd name="connsiteY1720" fmla="*/ 1227861 h 2350439"/>
                      <a:gd name="connsiteX1721" fmla="*/ 111620 w 2350439"/>
                      <a:gd name="connsiteY1721" fmla="*/ 1227861 h 2350439"/>
                      <a:gd name="connsiteX1722" fmla="*/ 111620 w 2350439"/>
                      <a:gd name="connsiteY1722" fmla="*/ 1122578 h 2350439"/>
                      <a:gd name="connsiteX1723" fmla="*/ 6350 w 2350439"/>
                      <a:gd name="connsiteY1723" fmla="*/ 1122578 h 2350439"/>
                      <a:gd name="connsiteX1724" fmla="*/ 6350 w 2350439"/>
                      <a:gd name="connsiteY1724" fmla="*/ 1339481 h 2350439"/>
                      <a:gd name="connsiteX1725" fmla="*/ 111620 w 2350439"/>
                      <a:gd name="connsiteY1725" fmla="*/ 1339481 h 2350439"/>
                      <a:gd name="connsiteX1726" fmla="*/ 111620 w 2350439"/>
                      <a:gd name="connsiteY1726" fmla="*/ 1234211 h 2350439"/>
                      <a:gd name="connsiteX1727" fmla="*/ 6350 w 2350439"/>
                      <a:gd name="connsiteY1727" fmla="*/ 1234211 h 2350439"/>
                      <a:gd name="connsiteX1728" fmla="*/ 6350 w 2350439"/>
                      <a:gd name="connsiteY1728" fmla="*/ 1451102 h 2350439"/>
                      <a:gd name="connsiteX1729" fmla="*/ 111620 w 2350439"/>
                      <a:gd name="connsiteY1729" fmla="*/ 1451102 h 2350439"/>
                      <a:gd name="connsiteX1730" fmla="*/ 111620 w 2350439"/>
                      <a:gd name="connsiteY1730" fmla="*/ 1345831 h 2350439"/>
                      <a:gd name="connsiteX1731" fmla="*/ 6350 w 2350439"/>
                      <a:gd name="connsiteY1731" fmla="*/ 1345831 h 2350439"/>
                      <a:gd name="connsiteX1732" fmla="*/ 6350 w 2350439"/>
                      <a:gd name="connsiteY1732" fmla="*/ 1562735 h 2350439"/>
                      <a:gd name="connsiteX1733" fmla="*/ 111620 w 2350439"/>
                      <a:gd name="connsiteY1733" fmla="*/ 1562735 h 2350439"/>
                      <a:gd name="connsiteX1734" fmla="*/ 111620 w 2350439"/>
                      <a:gd name="connsiteY1734" fmla="*/ 1457452 h 2350439"/>
                      <a:gd name="connsiteX1735" fmla="*/ 6350 w 2350439"/>
                      <a:gd name="connsiteY1735" fmla="*/ 1457452 h 2350439"/>
                      <a:gd name="connsiteX1736" fmla="*/ 6350 w 2350439"/>
                      <a:gd name="connsiteY1736" fmla="*/ 1674355 h 2350439"/>
                      <a:gd name="connsiteX1737" fmla="*/ 111620 w 2350439"/>
                      <a:gd name="connsiteY1737" fmla="*/ 1674355 h 2350439"/>
                      <a:gd name="connsiteX1738" fmla="*/ 111620 w 2350439"/>
                      <a:gd name="connsiteY1738" fmla="*/ 1569085 h 2350439"/>
                      <a:gd name="connsiteX1739" fmla="*/ 6350 w 2350439"/>
                      <a:gd name="connsiteY1739" fmla="*/ 1569085 h 2350439"/>
                      <a:gd name="connsiteX1740" fmla="*/ 6350 w 2350439"/>
                      <a:gd name="connsiteY1740" fmla="*/ 1785975 h 2350439"/>
                      <a:gd name="connsiteX1741" fmla="*/ 111620 w 2350439"/>
                      <a:gd name="connsiteY1741" fmla="*/ 1785975 h 2350439"/>
                      <a:gd name="connsiteX1742" fmla="*/ 111620 w 2350439"/>
                      <a:gd name="connsiteY1742" fmla="*/ 1680705 h 2350439"/>
                      <a:gd name="connsiteX1743" fmla="*/ 6350 w 2350439"/>
                      <a:gd name="connsiteY1743" fmla="*/ 1680705 h 2350439"/>
                      <a:gd name="connsiteX1744" fmla="*/ 6350 w 2350439"/>
                      <a:gd name="connsiteY1744" fmla="*/ 1897596 h 2350439"/>
                      <a:gd name="connsiteX1745" fmla="*/ 111620 w 2350439"/>
                      <a:gd name="connsiteY1745" fmla="*/ 1897596 h 2350439"/>
                      <a:gd name="connsiteX1746" fmla="*/ 111620 w 2350439"/>
                      <a:gd name="connsiteY1746" fmla="*/ 1792325 h 2350439"/>
                      <a:gd name="connsiteX1747" fmla="*/ 6350 w 2350439"/>
                      <a:gd name="connsiteY1747" fmla="*/ 1792325 h 2350439"/>
                      <a:gd name="connsiteX1748" fmla="*/ 6350 w 2350439"/>
                      <a:gd name="connsiteY1748" fmla="*/ 2009229 h 2350439"/>
                      <a:gd name="connsiteX1749" fmla="*/ 111620 w 2350439"/>
                      <a:gd name="connsiteY1749" fmla="*/ 2009229 h 2350439"/>
                      <a:gd name="connsiteX1750" fmla="*/ 111620 w 2350439"/>
                      <a:gd name="connsiteY1750" fmla="*/ 1903946 h 2350439"/>
                      <a:gd name="connsiteX1751" fmla="*/ 6350 w 2350439"/>
                      <a:gd name="connsiteY1751" fmla="*/ 1903946 h 2350439"/>
                      <a:gd name="connsiteX1752" fmla="*/ 6350 w 2350439"/>
                      <a:gd name="connsiteY1752" fmla="*/ 2120849 h 2350439"/>
                      <a:gd name="connsiteX1753" fmla="*/ 111620 w 2350439"/>
                      <a:gd name="connsiteY1753" fmla="*/ 2120849 h 2350439"/>
                      <a:gd name="connsiteX1754" fmla="*/ 111620 w 2350439"/>
                      <a:gd name="connsiteY1754" fmla="*/ 2015579 h 2350439"/>
                      <a:gd name="connsiteX1755" fmla="*/ 6350 w 2350439"/>
                      <a:gd name="connsiteY1755" fmla="*/ 2015579 h 2350439"/>
                      <a:gd name="connsiteX1756" fmla="*/ 6350 w 2350439"/>
                      <a:gd name="connsiteY1756" fmla="*/ 2232469 h 2350439"/>
                      <a:gd name="connsiteX1757" fmla="*/ 111620 w 2350439"/>
                      <a:gd name="connsiteY1757" fmla="*/ 2232469 h 2350439"/>
                      <a:gd name="connsiteX1758" fmla="*/ 111620 w 2350439"/>
                      <a:gd name="connsiteY1758" fmla="*/ 2127199 h 2350439"/>
                      <a:gd name="connsiteX1759" fmla="*/ 6350 w 2350439"/>
                      <a:gd name="connsiteY1759" fmla="*/ 2127199 h 2350439"/>
                      <a:gd name="connsiteX1760" fmla="*/ 6350 w 2350439"/>
                      <a:gd name="connsiteY1760" fmla="*/ 2344089 h 2350439"/>
                      <a:gd name="connsiteX1761" fmla="*/ 111620 w 2350439"/>
                      <a:gd name="connsiteY1761" fmla="*/ 2344089 h 2350439"/>
                      <a:gd name="connsiteX1762" fmla="*/ 111620 w 2350439"/>
                      <a:gd name="connsiteY1762" fmla="*/ 2238819 h 2350439"/>
                      <a:gd name="connsiteX1763" fmla="*/ 6350 w 2350439"/>
                      <a:gd name="connsiteY1763" fmla="*/ 2238819 h 2350439"/>
                      <a:gd name="connsiteX1764" fmla="*/ 0 w 2350439"/>
                      <a:gd name="connsiteY1764" fmla="*/ 2347270 h 2350439"/>
                      <a:gd name="connsiteX1765" fmla="*/ 0 w 2350439"/>
                      <a:gd name="connsiteY1765" fmla="*/ 3168 h 2350439"/>
                      <a:gd name="connsiteX1766" fmla="*/ 3168 w 2350439"/>
                      <a:gd name="connsiteY1766" fmla="*/ 3168 h 2350439"/>
                      <a:gd name="connsiteX1767" fmla="*/ 3168 w 2350439"/>
                      <a:gd name="connsiteY1767" fmla="*/ 0 h 2350439"/>
                      <a:gd name="connsiteX1768" fmla="*/ 2347270 w 2350439"/>
                      <a:gd name="connsiteY1768" fmla="*/ 0 h 2350439"/>
                      <a:gd name="connsiteX1769" fmla="*/ 2347270 w 2350439"/>
                      <a:gd name="connsiteY1769" fmla="*/ 3168 h 2350439"/>
                      <a:gd name="connsiteX1770" fmla="*/ 2350439 w 2350439"/>
                      <a:gd name="connsiteY1770" fmla="*/ 3168 h 2350439"/>
                      <a:gd name="connsiteX1771" fmla="*/ 2350439 w 2350439"/>
                      <a:gd name="connsiteY1771" fmla="*/ 2347270 h 2350439"/>
                      <a:gd name="connsiteX1772" fmla="*/ 2347270 w 2350439"/>
                      <a:gd name="connsiteY1772" fmla="*/ 2347270 h 2350439"/>
                      <a:gd name="connsiteX1773" fmla="*/ 2347270 w 2350439"/>
                      <a:gd name="connsiteY1773" fmla="*/ 2350439 h 2350439"/>
                      <a:gd name="connsiteX1774" fmla="*/ 3168 w 2350439"/>
                      <a:gd name="connsiteY1774" fmla="*/ 2350439 h 2350439"/>
                      <a:gd name="connsiteX1775" fmla="*/ 3168 w 2350439"/>
                      <a:gd name="connsiteY1775" fmla="*/ 2347270 h 2350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</a:cxnLst>
                    <a:rect l="l" t="t" r="r" b="b"/>
                    <a:pathLst>
                      <a:path w="2350439" h="2350439">
                        <a:moveTo>
                          <a:pt x="2238819" y="111620"/>
                        </a:moveTo>
                        <a:lnTo>
                          <a:pt x="2344089" y="111620"/>
                        </a:lnTo>
                        <a:lnTo>
                          <a:pt x="2344089" y="6350"/>
                        </a:lnTo>
                        <a:lnTo>
                          <a:pt x="2238819" y="6350"/>
                        </a:lnTo>
                        <a:close/>
                        <a:moveTo>
                          <a:pt x="2238819" y="223240"/>
                        </a:moveTo>
                        <a:lnTo>
                          <a:pt x="2344089" y="223240"/>
                        </a:lnTo>
                        <a:lnTo>
                          <a:pt x="2344089" y="117970"/>
                        </a:lnTo>
                        <a:lnTo>
                          <a:pt x="2238819" y="117970"/>
                        </a:lnTo>
                        <a:close/>
                        <a:moveTo>
                          <a:pt x="2238819" y="334873"/>
                        </a:moveTo>
                        <a:lnTo>
                          <a:pt x="2344089" y="334873"/>
                        </a:lnTo>
                        <a:lnTo>
                          <a:pt x="2344089" y="229590"/>
                        </a:lnTo>
                        <a:lnTo>
                          <a:pt x="2238819" y="229590"/>
                        </a:lnTo>
                        <a:close/>
                        <a:moveTo>
                          <a:pt x="2238819" y="446493"/>
                        </a:moveTo>
                        <a:lnTo>
                          <a:pt x="2344089" y="446493"/>
                        </a:lnTo>
                        <a:lnTo>
                          <a:pt x="2344089" y="341223"/>
                        </a:lnTo>
                        <a:lnTo>
                          <a:pt x="2238819" y="341223"/>
                        </a:lnTo>
                        <a:close/>
                        <a:moveTo>
                          <a:pt x="2238819" y="558114"/>
                        </a:moveTo>
                        <a:lnTo>
                          <a:pt x="2344089" y="558114"/>
                        </a:lnTo>
                        <a:lnTo>
                          <a:pt x="2344089" y="452843"/>
                        </a:lnTo>
                        <a:lnTo>
                          <a:pt x="2238819" y="452843"/>
                        </a:lnTo>
                        <a:close/>
                        <a:moveTo>
                          <a:pt x="2238819" y="669734"/>
                        </a:moveTo>
                        <a:lnTo>
                          <a:pt x="2344089" y="669734"/>
                        </a:lnTo>
                        <a:lnTo>
                          <a:pt x="2344089" y="564464"/>
                        </a:lnTo>
                        <a:lnTo>
                          <a:pt x="2238819" y="564464"/>
                        </a:lnTo>
                        <a:close/>
                        <a:moveTo>
                          <a:pt x="2238819" y="781367"/>
                        </a:moveTo>
                        <a:lnTo>
                          <a:pt x="2344089" y="781367"/>
                        </a:lnTo>
                        <a:lnTo>
                          <a:pt x="2344089" y="676084"/>
                        </a:lnTo>
                        <a:lnTo>
                          <a:pt x="2238819" y="676084"/>
                        </a:lnTo>
                        <a:close/>
                        <a:moveTo>
                          <a:pt x="2238819" y="892988"/>
                        </a:moveTo>
                        <a:lnTo>
                          <a:pt x="2344089" y="892988"/>
                        </a:lnTo>
                        <a:lnTo>
                          <a:pt x="2344089" y="787717"/>
                        </a:lnTo>
                        <a:lnTo>
                          <a:pt x="2238819" y="787717"/>
                        </a:lnTo>
                        <a:close/>
                        <a:moveTo>
                          <a:pt x="2238819" y="1004608"/>
                        </a:moveTo>
                        <a:lnTo>
                          <a:pt x="2344089" y="1004608"/>
                        </a:lnTo>
                        <a:lnTo>
                          <a:pt x="2344089" y="899338"/>
                        </a:lnTo>
                        <a:lnTo>
                          <a:pt x="2238819" y="899338"/>
                        </a:lnTo>
                        <a:close/>
                        <a:moveTo>
                          <a:pt x="2238819" y="1116228"/>
                        </a:moveTo>
                        <a:lnTo>
                          <a:pt x="2344089" y="1116228"/>
                        </a:lnTo>
                        <a:lnTo>
                          <a:pt x="2344089" y="1010958"/>
                        </a:lnTo>
                        <a:lnTo>
                          <a:pt x="2238819" y="1010958"/>
                        </a:lnTo>
                        <a:close/>
                        <a:moveTo>
                          <a:pt x="2238819" y="1227861"/>
                        </a:moveTo>
                        <a:lnTo>
                          <a:pt x="2344089" y="1227861"/>
                        </a:lnTo>
                        <a:lnTo>
                          <a:pt x="2344089" y="1122578"/>
                        </a:lnTo>
                        <a:lnTo>
                          <a:pt x="2238819" y="1122578"/>
                        </a:lnTo>
                        <a:close/>
                        <a:moveTo>
                          <a:pt x="2238819" y="1339481"/>
                        </a:moveTo>
                        <a:lnTo>
                          <a:pt x="2344089" y="1339481"/>
                        </a:lnTo>
                        <a:lnTo>
                          <a:pt x="2344089" y="1234211"/>
                        </a:lnTo>
                        <a:lnTo>
                          <a:pt x="2238819" y="1234211"/>
                        </a:lnTo>
                        <a:close/>
                        <a:moveTo>
                          <a:pt x="2238819" y="1451102"/>
                        </a:moveTo>
                        <a:lnTo>
                          <a:pt x="2344089" y="1451102"/>
                        </a:lnTo>
                        <a:lnTo>
                          <a:pt x="2344089" y="1345831"/>
                        </a:lnTo>
                        <a:lnTo>
                          <a:pt x="2238819" y="1345831"/>
                        </a:lnTo>
                        <a:close/>
                        <a:moveTo>
                          <a:pt x="2238819" y="1562735"/>
                        </a:moveTo>
                        <a:lnTo>
                          <a:pt x="2344089" y="1562735"/>
                        </a:lnTo>
                        <a:lnTo>
                          <a:pt x="2344089" y="1457452"/>
                        </a:lnTo>
                        <a:lnTo>
                          <a:pt x="2238819" y="1457452"/>
                        </a:lnTo>
                        <a:close/>
                        <a:moveTo>
                          <a:pt x="2238819" y="1674355"/>
                        </a:moveTo>
                        <a:lnTo>
                          <a:pt x="2344089" y="1674355"/>
                        </a:lnTo>
                        <a:lnTo>
                          <a:pt x="2344089" y="1569085"/>
                        </a:lnTo>
                        <a:lnTo>
                          <a:pt x="2238819" y="1569085"/>
                        </a:lnTo>
                        <a:close/>
                        <a:moveTo>
                          <a:pt x="2238819" y="1785975"/>
                        </a:moveTo>
                        <a:lnTo>
                          <a:pt x="2344089" y="1785975"/>
                        </a:lnTo>
                        <a:lnTo>
                          <a:pt x="2344089" y="1680705"/>
                        </a:lnTo>
                        <a:lnTo>
                          <a:pt x="2238819" y="1680705"/>
                        </a:lnTo>
                        <a:close/>
                        <a:moveTo>
                          <a:pt x="2238819" y="1897596"/>
                        </a:moveTo>
                        <a:lnTo>
                          <a:pt x="2344089" y="1897596"/>
                        </a:lnTo>
                        <a:lnTo>
                          <a:pt x="2344089" y="1792325"/>
                        </a:lnTo>
                        <a:lnTo>
                          <a:pt x="2238819" y="1792325"/>
                        </a:lnTo>
                        <a:close/>
                        <a:moveTo>
                          <a:pt x="2238819" y="2009229"/>
                        </a:moveTo>
                        <a:lnTo>
                          <a:pt x="2344089" y="2009229"/>
                        </a:lnTo>
                        <a:lnTo>
                          <a:pt x="2344089" y="1903946"/>
                        </a:lnTo>
                        <a:lnTo>
                          <a:pt x="2238819" y="1903946"/>
                        </a:lnTo>
                        <a:close/>
                        <a:moveTo>
                          <a:pt x="2238819" y="2120849"/>
                        </a:moveTo>
                        <a:lnTo>
                          <a:pt x="2344089" y="2120849"/>
                        </a:lnTo>
                        <a:lnTo>
                          <a:pt x="2344089" y="2015579"/>
                        </a:lnTo>
                        <a:lnTo>
                          <a:pt x="2238819" y="2015579"/>
                        </a:lnTo>
                        <a:close/>
                        <a:moveTo>
                          <a:pt x="2238819" y="2232469"/>
                        </a:moveTo>
                        <a:lnTo>
                          <a:pt x="2344089" y="2232469"/>
                        </a:lnTo>
                        <a:lnTo>
                          <a:pt x="2344089" y="2127199"/>
                        </a:lnTo>
                        <a:lnTo>
                          <a:pt x="2238819" y="2127199"/>
                        </a:lnTo>
                        <a:close/>
                        <a:moveTo>
                          <a:pt x="2238819" y="2344089"/>
                        </a:moveTo>
                        <a:lnTo>
                          <a:pt x="2344089" y="2344089"/>
                        </a:lnTo>
                        <a:lnTo>
                          <a:pt x="2344089" y="2238819"/>
                        </a:lnTo>
                        <a:lnTo>
                          <a:pt x="2238819" y="2238819"/>
                        </a:lnTo>
                        <a:close/>
                        <a:moveTo>
                          <a:pt x="2127199" y="111620"/>
                        </a:moveTo>
                        <a:lnTo>
                          <a:pt x="2232469" y="111620"/>
                        </a:lnTo>
                        <a:lnTo>
                          <a:pt x="2232469" y="6350"/>
                        </a:lnTo>
                        <a:lnTo>
                          <a:pt x="2127199" y="6350"/>
                        </a:lnTo>
                        <a:close/>
                        <a:moveTo>
                          <a:pt x="2127199" y="223240"/>
                        </a:moveTo>
                        <a:lnTo>
                          <a:pt x="2232469" y="223240"/>
                        </a:lnTo>
                        <a:lnTo>
                          <a:pt x="2232469" y="117970"/>
                        </a:lnTo>
                        <a:lnTo>
                          <a:pt x="2127199" y="117970"/>
                        </a:lnTo>
                        <a:close/>
                        <a:moveTo>
                          <a:pt x="2127199" y="334873"/>
                        </a:moveTo>
                        <a:lnTo>
                          <a:pt x="2232469" y="334873"/>
                        </a:lnTo>
                        <a:lnTo>
                          <a:pt x="2232469" y="229590"/>
                        </a:lnTo>
                        <a:lnTo>
                          <a:pt x="2127199" y="229590"/>
                        </a:lnTo>
                        <a:close/>
                        <a:moveTo>
                          <a:pt x="2127199" y="446493"/>
                        </a:moveTo>
                        <a:lnTo>
                          <a:pt x="2232469" y="446493"/>
                        </a:lnTo>
                        <a:lnTo>
                          <a:pt x="2232469" y="341223"/>
                        </a:lnTo>
                        <a:lnTo>
                          <a:pt x="2127199" y="341223"/>
                        </a:lnTo>
                        <a:close/>
                        <a:moveTo>
                          <a:pt x="2127199" y="558114"/>
                        </a:moveTo>
                        <a:lnTo>
                          <a:pt x="2232469" y="558114"/>
                        </a:lnTo>
                        <a:lnTo>
                          <a:pt x="2232469" y="452843"/>
                        </a:lnTo>
                        <a:lnTo>
                          <a:pt x="2127199" y="452843"/>
                        </a:lnTo>
                        <a:close/>
                        <a:moveTo>
                          <a:pt x="2127199" y="669734"/>
                        </a:moveTo>
                        <a:lnTo>
                          <a:pt x="2232469" y="669734"/>
                        </a:lnTo>
                        <a:lnTo>
                          <a:pt x="2232469" y="564464"/>
                        </a:lnTo>
                        <a:lnTo>
                          <a:pt x="2127199" y="564464"/>
                        </a:lnTo>
                        <a:close/>
                        <a:moveTo>
                          <a:pt x="2127199" y="781367"/>
                        </a:moveTo>
                        <a:lnTo>
                          <a:pt x="2232469" y="781367"/>
                        </a:lnTo>
                        <a:lnTo>
                          <a:pt x="2232469" y="676084"/>
                        </a:lnTo>
                        <a:lnTo>
                          <a:pt x="2127199" y="676084"/>
                        </a:lnTo>
                        <a:close/>
                        <a:moveTo>
                          <a:pt x="2127199" y="892988"/>
                        </a:moveTo>
                        <a:lnTo>
                          <a:pt x="2232469" y="892988"/>
                        </a:lnTo>
                        <a:lnTo>
                          <a:pt x="2232469" y="787717"/>
                        </a:lnTo>
                        <a:lnTo>
                          <a:pt x="2127199" y="787717"/>
                        </a:lnTo>
                        <a:close/>
                        <a:moveTo>
                          <a:pt x="2127199" y="1004608"/>
                        </a:moveTo>
                        <a:lnTo>
                          <a:pt x="2232469" y="1004608"/>
                        </a:lnTo>
                        <a:lnTo>
                          <a:pt x="2232469" y="899338"/>
                        </a:lnTo>
                        <a:lnTo>
                          <a:pt x="2127199" y="899338"/>
                        </a:lnTo>
                        <a:close/>
                        <a:moveTo>
                          <a:pt x="2127199" y="1116228"/>
                        </a:moveTo>
                        <a:lnTo>
                          <a:pt x="2232469" y="1116228"/>
                        </a:lnTo>
                        <a:lnTo>
                          <a:pt x="2232469" y="1010958"/>
                        </a:lnTo>
                        <a:lnTo>
                          <a:pt x="2127199" y="1010958"/>
                        </a:lnTo>
                        <a:close/>
                        <a:moveTo>
                          <a:pt x="2127199" y="1227861"/>
                        </a:moveTo>
                        <a:lnTo>
                          <a:pt x="2232469" y="1227861"/>
                        </a:lnTo>
                        <a:lnTo>
                          <a:pt x="2232469" y="1122578"/>
                        </a:lnTo>
                        <a:lnTo>
                          <a:pt x="2127199" y="1122578"/>
                        </a:lnTo>
                        <a:close/>
                        <a:moveTo>
                          <a:pt x="2127199" y="1339481"/>
                        </a:moveTo>
                        <a:lnTo>
                          <a:pt x="2232469" y="1339481"/>
                        </a:lnTo>
                        <a:lnTo>
                          <a:pt x="2232469" y="1234211"/>
                        </a:lnTo>
                        <a:lnTo>
                          <a:pt x="2127199" y="1234211"/>
                        </a:lnTo>
                        <a:close/>
                        <a:moveTo>
                          <a:pt x="2127199" y="1451102"/>
                        </a:moveTo>
                        <a:lnTo>
                          <a:pt x="2232469" y="1451102"/>
                        </a:lnTo>
                        <a:lnTo>
                          <a:pt x="2232469" y="1345831"/>
                        </a:lnTo>
                        <a:lnTo>
                          <a:pt x="2127199" y="1345831"/>
                        </a:lnTo>
                        <a:close/>
                        <a:moveTo>
                          <a:pt x="2127199" y="1562735"/>
                        </a:moveTo>
                        <a:lnTo>
                          <a:pt x="2232469" y="1562735"/>
                        </a:lnTo>
                        <a:lnTo>
                          <a:pt x="2232469" y="1457452"/>
                        </a:lnTo>
                        <a:lnTo>
                          <a:pt x="2127199" y="1457452"/>
                        </a:lnTo>
                        <a:close/>
                        <a:moveTo>
                          <a:pt x="2127199" y="1674355"/>
                        </a:moveTo>
                        <a:lnTo>
                          <a:pt x="2232469" y="1674355"/>
                        </a:lnTo>
                        <a:lnTo>
                          <a:pt x="2232469" y="1569085"/>
                        </a:lnTo>
                        <a:lnTo>
                          <a:pt x="2127199" y="1569085"/>
                        </a:lnTo>
                        <a:close/>
                        <a:moveTo>
                          <a:pt x="2127199" y="1785975"/>
                        </a:moveTo>
                        <a:lnTo>
                          <a:pt x="2232469" y="1785975"/>
                        </a:lnTo>
                        <a:lnTo>
                          <a:pt x="2232469" y="1680705"/>
                        </a:lnTo>
                        <a:lnTo>
                          <a:pt x="2127199" y="1680705"/>
                        </a:lnTo>
                        <a:close/>
                        <a:moveTo>
                          <a:pt x="2127199" y="1897596"/>
                        </a:moveTo>
                        <a:lnTo>
                          <a:pt x="2232469" y="1897596"/>
                        </a:lnTo>
                        <a:lnTo>
                          <a:pt x="2232469" y="1792325"/>
                        </a:lnTo>
                        <a:lnTo>
                          <a:pt x="2127199" y="1792325"/>
                        </a:lnTo>
                        <a:close/>
                        <a:moveTo>
                          <a:pt x="2127199" y="2009229"/>
                        </a:moveTo>
                        <a:lnTo>
                          <a:pt x="2232469" y="2009229"/>
                        </a:lnTo>
                        <a:lnTo>
                          <a:pt x="2232469" y="1903946"/>
                        </a:lnTo>
                        <a:lnTo>
                          <a:pt x="2127199" y="1903946"/>
                        </a:lnTo>
                        <a:close/>
                        <a:moveTo>
                          <a:pt x="2127199" y="2120849"/>
                        </a:moveTo>
                        <a:lnTo>
                          <a:pt x="2232469" y="2120849"/>
                        </a:lnTo>
                        <a:lnTo>
                          <a:pt x="2232469" y="2015579"/>
                        </a:lnTo>
                        <a:lnTo>
                          <a:pt x="2127199" y="2015579"/>
                        </a:lnTo>
                        <a:close/>
                        <a:moveTo>
                          <a:pt x="2127199" y="2232469"/>
                        </a:moveTo>
                        <a:lnTo>
                          <a:pt x="2232469" y="2232469"/>
                        </a:lnTo>
                        <a:lnTo>
                          <a:pt x="2232469" y="2127199"/>
                        </a:lnTo>
                        <a:lnTo>
                          <a:pt x="2127199" y="2127199"/>
                        </a:lnTo>
                        <a:close/>
                        <a:moveTo>
                          <a:pt x="2127199" y="2344089"/>
                        </a:moveTo>
                        <a:lnTo>
                          <a:pt x="2232469" y="2344089"/>
                        </a:lnTo>
                        <a:lnTo>
                          <a:pt x="2232469" y="2238819"/>
                        </a:lnTo>
                        <a:lnTo>
                          <a:pt x="2127199" y="2238819"/>
                        </a:lnTo>
                        <a:close/>
                        <a:moveTo>
                          <a:pt x="2015566" y="111620"/>
                        </a:moveTo>
                        <a:lnTo>
                          <a:pt x="2120849" y="111620"/>
                        </a:lnTo>
                        <a:lnTo>
                          <a:pt x="2120849" y="6350"/>
                        </a:lnTo>
                        <a:lnTo>
                          <a:pt x="2015566" y="6350"/>
                        </a:lnTo>
                        <a:close/>
                        <a:moveTo>
                          <a:pt x="2015566" y="223240"/>
                        </a:moveTo>
                        <a:lnTo>
                          <a:pt x="2120849" y="223240"/>
                        </a:lnTo>
                        <a:lnTo>
                          <a:pt x="2120849" y="117970"/>
                        </a:lnTo>
                        <a:lnTo>
                          <a:pt x="2015566" y="117970"/>
                        </a:lnTo>
                        <a:close/>
                        <a:moveTo>
                          <a:pt x="2015566" y="334873"/>
                        </a:moveTo>
                        <a:lnTo>
                          <a:pt x="2120849" y="334873"/>
                        </a:lnTo>
                        <a:lnTo>
                          <a:pt x="2120849" y="229590"/>
                        </a:lnTo>
                        <a:lnTo>
                          <a:pt x="2015566" y="229590"/>
                        </a:lnTo>
                        <a:close/>
                        <a:moveTo>
                          <a:pt x="2015566" y="446493"/>
                        </a:moveTo>
                        <a:lnTo>
                          <a:pt x="2120849" y="446493"/>
                        </a:lnTo>
                        <a:lnTo>
                          <a:pt x="2120849" y="341223"/>
                        </a:lnTo>
                        <a:lnTo>
                          <a:pt x="2015566" y="341223"/>
                        </a:lnTo>
                        <a:close/>
                        <a:moveTo>
                          <a:pt x="2015566" y="558114"/>
                        </a:moveTo>
                        <a:lnTo>
                          <a:pt x="2120849" y="558114"/>
                        </a:lnTo>
                        <a:lnTo>
                          <a:pt x="2120849" y="452843"/>
                        </a:lnTo>
                        <a:lnTo>
                          <a:pt x="2015566" y="452843"/>
                        </a:lnTo>
                        <a:close/>
                        <a:moveTo>
                          <a:pt x="2015566" y="669734"/>
                        </a:moveTo>
                        <a:lnTo>
                          <a:pt x="2120849" y="669734"/>
                        </a:lnTo>
                        <a:lnTo>
                          <a:pt x="2120849" y="564464"/>
                        </a:lnTo>
                        <a:lnTo>
                          <a:pt x="2015566" y="564464"/>
                        </a:lnTo>
                        <a:close/>
                        <a:moveTo>
                          <a:pt x="2015566" y="781367"/>
                        </a:moveTo>
                        <a:lnTo>
                          <a:pt x="2120849" y="781367"/>
                        </a:lnTo>
                        <a:lnTo>
                          <a:pt x="2120849" y="676084"/>
                        </a:lnTo>
                        <a:lnTo>
                          <a:pt x="2015566" y="676084"/>
                        </a:lnTo>
                        <a:close/>
                        <a:moveTo>
                          <a:pt x="2015566" y="892988"/>
                        </a:moveTo>
                        <a:lnTo>
                          <a:pt x="2120849" y="892988"/>
                        </a:lnTo>
                        <a:lnTo>
                          <a:pt x="2120849" y="787717"/>
                        </a:lnTo>
                        <a:lnTo>
                          <a:pt x="2015566" y="787717"/>
                        </a:lnTo>
                        <a:close/>
                        <a:moveTo>
                          <a:pt x="2015566" y="1004608"/>
                        </a:moveTo>
                        <a:lnTo>
                          <a:pt x="2120849" y="1004608"/>
                        </a:lnTo>
                        <a:lnTo>
                          <a:pt x="2120849" y="899338"/>
                        </a:lnTo>
                        <a:lnTo>
                          <a:pt x="2015566" y="899338"/>
                        </a:lnTo>
                        <a:close/>
                        <a:moveTo>
                          <a:pt x="2015566" y="1116228"/>
                        </a:moveTo>
                        <a:lnTo>
                          <a:pt x="2120849" y="1116228"/>
                        </a:lnTo>
                        <a:lnTo>
                          <a:pt x="2120849" y="1010958"/>
                        </a:lnTo>
                        <a:lnTo>
                          <a:pt x="2015566" y="1010958"/>
                        </a:lnTo>
                        <a:close/>
                        <a:moveTo>
                          <a:pt x="2015566" y="1227861"/>
                        </a:moveTo>
                        <a:lnTo>
                          <a:pt x="2120849" y="1227861"/>
                        </a:lnTo>
                        <a:lnTo>
                          <a:pt x="2120849" y="1122578"/>
                        </a:lnTo>
                        <a:lnTo>
                          <a:pt x="2015566" y="1122578"/>
                        </a:lnTo>
                        <a:close/>
                        <a:moveTo>
                          <a:pt x="2015566" y="1339481"/>
                        </a:moveTo>
                        <a:lnTo>
                          <a:pt x="2120849" y="1339481"/>
                        </a:lnTo>
                        <a:lnTo>
                          <a:pt x="2120849" y="1234211"/>
                        </a:lnTo>
                        <a:lnTo>
                          <a:pt x="2015566" y="1234211"/>
                        </a:lnTo>
                        <a:close/>
                        <a:moveTo>
                          <a:pt x="2015566" y="1451102"/>
                        </a:moveTo>
                        <a:lnTo>
                          <a:pt x="2120849" y="1451102"/>
                        </a:lnTo>
                        <a:lnTo>
                          <a:pt x="2120849" y="1345831"/>
                        </a:lnTo>
                        <a:lnTo>
                          <a:pt x="2015566" y="1345831"/>
                        </a:lnTo>
                        <a:close/>
                        <a:moveTo>
                          <a:pt x="2015566" y="1562735"/>
                        </a:moveTo>
                        <a:lnTo>
                          <a:pt x="2120849" y="1562735"/>
                        </a:lnTo>
                        <a:lnTo>
                          <a:pt x="2120849" y="1457452"/>
                        </a:lnTo>
                        <a:lnTo>
                          <a:pt x="2015566" y="1457452"/>
                        </a:lnTo>
                        <a:close/>
                        <a:moveTo>
                          <a:pt x="2015566" y="1674355"/>
                        </a:moveTo>
                        <a:lnTo>
                          <a:pt x="2120849" y="1674355"/>
                        </a:lnTo>
                        <a:lnTo>
                          <a:pt x="2120849" y="1569085"/>
                        </a:lnTo>
                        <a:lnTo>
                          <a:pt x="2015566" y="1569085"/>
                        </a:lnTo>
                        <a:close/>
                        <a:moveTo>
                          <a:pt x="2015566" y="1785975"/>
                        </a:moveTo>
                        <a:lnTo>
                          <a:pt x="2120849" y="1785975"/>
                        </a:lnTo>
                        <a:lnTo>
                          <a:pt x="2120849" y="1680705"/>
                        </a:lnTo>
                        <a:lnTo>
                          <a:pt x="2015566" y="1680705"/>
                        </a:lnTo>
                        <a:close/>
                        <a:moveTo>
                          <a:pt x="2015566" y="1897596"/>
                        </a:moveTo>
                        <a:lnTo>
                          <a:pt x="2120849" y="1897596"/>
                        </a:lnTo>
                        <a:lnTo>
                          <a:pt x="2120849" y="1792325"/>
                        </a:lnTo>
                        <a:lnTo>
                          <a:pt x="2015566" y="1792325"/>
                        </a:lnTo>
                        <a:close/>
                        <a:moveTo>
                          <a:pt x="2015566" y="2009229"/>
                        </a:moveTo>
                        <a:lnTo>
                          <a:pt x="2120849" y="2009229"/>
                        </a:lnTo>
                        <a:lnTo>
                          <a:pt x="2120849" y="1903946"/>
                        </a:lnTo>
                        <a:lnTo>
                          <a:pt x="2015566" y="1903946"/>
                        </a:lnTo>
                        <a:close/>
                        <a:moveTo>
                          <a:pt x="2015566" y="2120849"/>
                        </a:moveTo>
                        <a:lnTo>
                          <a:pt x="2120849" y="2120849"/>
                        </a:lnTo>
                        <a:lnTo>
                          <a:pt x="2120849" y="2015579"/>
                        </a:lnTo>
                        <a:lnTo>
                          <a:pt x="2015566" y="2015579"/>
                        </a:lnTo>
                        <a:close/>
                        <a:moveTo>
                          <a:pt x="2015566" y="2232469"/>
                        </a:moveTo>
                        <a:lnTo>
                          <a:pt x="2120849" y="2232469"/>
                        </a:lnTo>
                        <a:lnTo>
                          <a:pt x="2120849" y="2127199"/>
                        </a:lnTo>
                        <a:lnTo>
                          <a:pt x="2015566" y="2127199"/>
                        </a:lnTo>
                        <a:close/>
                        <a:moveTo>
                          <a:pt x="2015566" y="2344089"/>
                        </a:moveTo>
                        <a:lnTo>
                          <a:pt x="2120849" y="2344089"/>
                        </a:lnTo>
                        <a:lnTo>
                          <a:pt x="2120849" y="2238819"/>
                        </a:lnTo>
                        <a:lnTo>
                          <a:pt x="2015566" y="2238819"/>
                        </a:lnTo>
                        <a:close/>
                        <a:moveTo>
                          <a:pt x="1903946" y="111620"/>
                        </a:moveTo>
                        <a:lnTo>
                          <a:pt x="2009216" y="111620"/>
                        </a:lnTo>
                        <a:lnTo>
                          <a:pt x="2009216" y="6350"/>
                        </a:lnTo>
                        <a:lnTo>
                          <a:pt x="1903946" y="6350"/>
                        </a:lnTo>
                        <a:close/>
                        <a:moveTo>
                          <a:pt x="1903946" y="223240"/>
                        </a:moveTo>
                        <a:lnTo>
                          <a:pt x="2009216" y="223240"/>
                        </a:lnTo>
                        <a:lnTo>
                          <a:pt x="2009216" y="117970"/>
                        </a:lnTo>
                        <a:lnTo>
                          <a:pt x="1903946" y="117970"/>
                        </a:lnTo>
                        <a:close/>
                        <a:moveTo>
                          <a:pt x="1903946" y="334873"/>
                        </a:moveTo>
                        <a:lnTo>
                          <a:pt x="2009216" y="334873"/>
                        </a:lnTo>
                        <a:lnTo>
                          <a:pt x="2009216" y="229590"/>
                        </a:lnTo>
                        <a:lnTo>
                          <a:pt x="1903946" y="229590"/>
                        </a:lnTo>
                        <a:close/>
                        <a:moveTo>
                          <a:pt x="1903946" y="446493"/>
                        </a:moveTo>
                        <a:lnTo>
                          <a:pt x="2009216" y="446493"/>
                        </a:lnTo>
                        <a:lnTo>
                          <a:pt x="2009216" y="341223"/>
                        </a:lnTo>
                        <a:lnTo>
                          <a:pt x="1903946" y="341223"/>
                        </a:lnTo>
                        <a:close/>
                        <a:moveTo>
                          <a:pt x="1903946" y="558114"/>
                        </a:moveTo>
                        <a:lnTo>
                          <a:pt x="2009216" y="558114"/>
                        </a:lnTo>
                        <a:lnTo>
                          <a:pt x="2009216" y="452843"/>
                        </a:lnTo>
                        <a:lnTo>
                          <a:pt x="1903946" y="452843"/>
                        </a:lnTo>
                        <a:close/>
                        <a:moveTo>
                          <a:pt x="1903946" y="669734"/>
                        </a:moveTo>
                        <a:lnTo>
                          <a:pt x="2009216" y="669734"/>
                        </a:lnTo>
                        <a:lnTo>
                          <a:pt x="2009216" y="564464"/>
                        </a:lnTo>
                        <a:lnTo>
                          <a:pt x="1903946" y="564464"/>
                        </a:lnTo>
                        <a:close/>
                        <a:moveTo>
                          <a:pt x="1903946" y="781367"/>
                        </a:moveTo>
                        <a:lnTo>
                          <a:pt x="2009216" y="781367"/>
                        </a:lnTo>
                        <a:lnTo>
                          <a:pt x="2009216" y="676084"/>
                        </a:lnTo>
                        <a:lnTo>
                          <a:pt x="1903946" y="676084"/>
                        </a:lnTo>
                        <a:close/>
                        <a:moveTo>
                          <a:pt x="1903946" y="892988"/>
                        </a:moveTo>
                        <a:lnTo>
                          <a:pt x="2009216" y="892988"/>
                        </a:lnTo>
                        <a:lnTo>
                          <a:pt x="2009216" y="787717"/>
                        </a:lnTo>
                        <a:lnTo>
                          <a:pt x="1903946" y="787717"/>
                        </a:lnTo>
                        <a:close/>
                        <a:moveTo>
                          <a:pt x="1903946" y="1004608"/>
                        </a:moveTo>
                        <a:lnTo>
                          <a:pt x="2009216" y="1004608"/>
                        </a:lnTo>
                        <a:lnTo>
                          <a:pt x="2009216" y="899338"/>
                        </a:lnTo>
                        <a:lnTo>
                          <a:pt x="1903946" y="899338"/>
                        </a:lnTo>
                        <a:close/>
                        <a:moveTo>
                          <a:pt x="1903946" y="1116228"/>
                        </a:moveTo>
                        <a:lnTo>
                          <a:pt x="2009216" y="1116228"/>
                        </a:lnTo>
                        <a:lnTo>
                          <a:pt x="2009216" y="1010958"/>
                        </a:lnTo>
                        <a:lnTo>
                          <a:pt x="1903946" y="1010958"/>
                        </a:lnTo>
                        <a:close/>
                        <a:moveTo>
                          <a:pt x="1903946" y="1227861"/>
                        </a:moveTo>
                        <a:lnTo>
                          <a:pt x="2009216" y="1227861"/>
                        </a:lnTo>
                        <a:lnTo>
                          <a:pt x="2009216" y="1122578"/>
                        </a:lnTo>
                        <a:lnTo>
                          <a:pt x="1903946" y="1122578"/>
                        </a:lnTo>
                        <a:close/>
                        <a:moveTo>
                          <a:pt x="1903946" y="1339481"/>
                        </a:moveTo>
                        <a:lnTo>
                          <a:pt x="2009216" y="1339481"/>
                        </a:lnTo>
                        <a:lnTo>
                          <a:pt x="2009216" y="1234211"/>
                        </a:lnTo>
                        <a:lnTo>
                          <a:pt x="1903946" y="1234211"/>
                        </a:lnTo>
                        <a:close/>
                        <a:moveTo>
                          <a:pt x="1903946" y="1451102"/>
                        </a:moveTo>
                        <a:lnTo>
                          <a:pt x="2009216" y="1451102"/>
                        </a:lnTo>
                        <a:lnTo>
                          <a:pt x="2009216" y="1345831"/>
                        </a:lnTo>
                        <a:lnTo>
                          <a:pt x="1903946" y="1345831"/>
                        </a:lnTo>
                        <a:close/>
                        <a:moveTo>
                          <a:pt x="1903946" y="1562735"/>
                        </a:moveTo>
                        <a:lnTo>
                          <a:pt x="2009216" y="1562735"/>
                        </a:lnTo>
                        <a:lnTo>
                          <a:pt x="2009216" y="1457452"/>
                        </a:lnTo>
                        <a:lnTo>
                          <a:pt x="1903946" y="1457452"/>
                        </a:lnTo>
                        <a:close/>
                        <a:moveTo>
                          <a:pt x="1903946" y="1674355"/>
                        </a:moveTo>
                        <a:lnTo>
                          <a:pt x="2009216" y="1674355"/>
                        </a:lnTo>
                        <a:lnTo>
                          <a:pt x="2009216" y="1569085"/>
                        </a:lnTo>
                        <a:lnTo>
                          <a:pt x="1903946" y="1569085"/>
                        </a:lnTo>
                        <a:close/>
                        <a:moveTo>
                          <a:pt x="1903946" y="1785975"/>
                        </a:moveTo>
                        <a:lnTo>
                          <a:pt x="2009216" y="1785975"/>
                        </a:lnTo>
                        <a:lnTo>
                          <a:pt x="2009216" y="1680705"/>
                        </a:lnTo>
                        <a:lnTo>
                          <a:pt x="1903946" y="1680705"/>
                        </a:lnTo>
                        <a:close/>
                        <a:moveTo>
                          <a:pt x="1903946" y="1897596"/>
                        </a:moveTo>
                        <a:lnTo>
                          <a:pt x="2009216" y="1897596"/>
                        </a:lnTo>
                        <a:lnTo>
                          <a:pt x="2009216" y="1792325"/>
                        </a:lnTo>
                        <a:lnTo>
                          <a:pt x="1903946" y="1792325"/>
                        </a:lnTo>
                        <a:close/>
                        <a:moveTo>
                          <a:pt x="1903946" y="2009229"/>
                        </a:moveTo>
                        <a:lnTo>
                          <a:pt x="2009216" y="2009229"/>
                        </a:lnTo>
                        <a:lnTo>
                          <a:pt x="2009216" y="1903946"/>
                        </a:lnTo>
                        <a:lnTo>
                          <a:pt x="1903946" y="1903946"/>
                        </a:lnTo>
                        <a:close/>
                        <a:moveTo>
                          <a:pt x="1903946" y="2120849"/>
                        </a:moveTo>
                        <a:lnTo>
                          <a:pt x="2009216" y="2120849"/>
                        </a:lnTo>
                        <a:lnTo>
                          <a:pt x="2009216" y="2015579"/>
                        </a:lnTo>
                        <a:lnTo>
                          <a:pt x="1903946" y="2015579"/>
                        </a:lnTo>
                        <a:close/>
                        <a:moveTo>
                          <a:pt x="1903946" y="2232469"/>
                        </a:moveTo>
                        <a:lnTo>
                          <a:pt x="2009216" y="2232469"/>
                        </a:lnTo>
                        <a:lnTo>
                          <a:pt x="2009216" y="2127199"/>
                        </a:lnTo>
                        <a:lnTo>
                          <a:pt x="1903946" y="2127199"/>
                        </a:lnTo>
                        <a:close/>
                        <a:moveTo>
                          <a:pt x="1903946" y="2344089"/>
                        </a:moveTo>
                        <a:lnTo>
                          <a:pt x="2009216" y="2344089"/>
                        </a:lnTo>
                        <a:lnTo>
                          <a:pt x="2009216" y="2238819"/>
                        </a:lnTo>
                        <a:lnTo>
                          <a:pt x="1903946" y="2238819"/>
                        </a:lnTo>
                        <a:close/>
                        <a:moveTo>
                          <a:pt x="1792325" y="111620"/>
                        </a:moveTo>
                        <a:lnTo>
                          <a:pt x="1897596" y="111620"/>
                        </a:lnTo>
                        <a:lnTo>
                          <a:pt x="1897596" y="6350"/>
                        </a:lnTo>
                        <a:lnTo>
                          <a:pt x="1792325" y="6350"/>
                        </a:lnTo>
                        <a:close/>
                        <a:moveTo>
                          <a:pt x="1792325" y="223240"/>
                        </a:moveTo>
                        <a:lnTo>
                          <a:pt x="1897596" y="223240"/>
                        </a:lnTo>
                        <a:lnTo>
                          <a:pt x="1897596" y="117970"/>
                        </a:lnTo>
                        <a:lnTo>
                          <a:pt x="1792325" y="117970"/>
                        </a:lnTo>
                        <a:close/>
                        <a:moveTo>
                          <a:pt x="1792325" y="334873"/>
                        </a:moveTo>
                        <a:lnTo>
                          <a:pt x="1897596" y="334873"/>
                        </a:lnTo>
                        <a:lnTo>
                          <a:pt x="1897596" y="229590"/>
                        </a:lnTo>
                        <a:lnTo>
                          <a:pt x="1792325" y="229590"/>
                        </a:lnTo>
                        <a:close/>
                        <a:moveTo>
                          <a:pt x="1792325" y="446493"/>
                        </a:moveTo>
                        <a:lnTo>
                          <a:pt x="1897596" y="446493"/>
                        </a:lnTo>
                        <a:lnTo>
                          <a:pt x="1897596" y="341223"/>
                        </a:lnTo>
                        <a:lnTo>
                          <a:pt x="1792325" y="341223"/>
                        </a:lnTo>
                        <a:close/>
                        <a:moveTo>
                          <a:pt x="1792325" y="558114"/>
                        </a:moveTo>
                        <a:lnTo>
                          <a:pt x="1897596" y="558114"/>
                        </a:lnTo>
                        <a:lnTo>
                          <a:pt x="1897596" y="452843"/>
                        </a:lnTo>
                        <a:lnTo>
                          <a:pt x="1792325" y="452843"/>
                        </a:lnTo>
                        <a:close/>
                        <a:moveTo>
                          <a:pt x="1792325" y="669734"/>
                        </a:moveTo>
                        <a:lnTo>
                          <a:pt x="1897596" y="669734"/>
                        </a:lnTo>
                        <a:lnTo>
                          <a:pt x="1897596" y="564464"/>
                        </a:lnTo>
                        <a:lnTo>
                          <a:pt x="1792325" y="564464"/>
                        </a:lnTo>
                        <a:close/>
                        <a:moveTo>
                          <a:pt x="1792325" y="781367"/>
                        </a:moveTo>
                        <a:lnTo>
                          <a:pt x="1897596" y="781367"/>
                        </a:lnTo>
                        <a:lnTo>
                          <a:pt x="1897596" y="676084"/>
                        </a:lnTo>
                        <a:lnTo>
                          <a:pt x="1792325" y="676084"/>
                        </a:lnTo>
                        <a:close/>
                        <a:moveTo>
                          <a:pt x="1792325" y="892988"/>
                        </a:moveTo>
                        <a:lnTo>
                          <a:pt x="1897596" y="892988"/>
                        </a:lnTo>
                        <a:lnTo>
                          <a:pt x="1897596" y="787717"/>
                        </a:lnTo>
                        <a:lnTo>
                          <a:pt x="1792325" y="787717"/>
                        </a:lnTo>
                        <a:close/>
                        <a:moveTo>
                          <a:pt x="1792325" y="1004608"/>
                        </a:moveTo>
                        <a:lnTo>
                          <a:pt x="1897596" y="1004608"/>
                        </a:lnTo>
                        <a:lnTo>
                          <a:pt x="1897596" y="899338"/>
                        </a:lnTo>
                        <a:lnTo>
                          <a:pt x="1792325" y="899338"/>
                        </a:lnTo>
                        <a:close/>
                        <a:moveTo>
                          <a:pt x="1792325" y="1116228"/>
                        </a:moveTo>
                        <a:lnTo>
                          <a:pt x="1897596" y="1116228"/>
                        </a:lnTo>
                        <a:lnTo>
                          <a:pt x="1897596" y="1010958"/>
                        </a:lnTo>
                        <a:lnTo>
                          <a:pt x="1792325" y="1010958"/>
                        </a:lnTo>
                        <a:close/>
                        <a:moveTo>
                          <a:pt x="1792325" y="1227861"/>
                        </a:moveTo>
                        <a:lnTo>
                          <a:pt x="1897596" y="1227861"/>
                        </a:lnTo>
                        <a:lnTo>
                          <a:pt x="1897596" y="1122578"/>
                        </a:lnTo>
                        <a:lnTo>
                          <a:pt x="1792325" y="1122578"/>
                        </a:lnTo>
                        <a:close/>
                        <a:moveTo>
                          <a:pt x="1792325" y="1339481"/>
                        </a:moveTo>
                        <a:lnTo>
                          <a:pt x="1897596" y="1339481"/>
                        </a:lnTo>
                        <a:lnTo>
                          <a:pt x="1897596" y="1234211"/>
                        </a:lnTo>
                        <a:lnTo>
                          <a:pt x="1792325" y="1234211"/>
                        </a:lnTo>
                        <a:close/>
                        <a:moveTo>
                          <a:pt x="1792325" y="1451102"/>
                        </a:moveTo>
                        <a:lnTo>
                          <a:pt x="1897596" y="1451102"/>
                        </a:lnTo>
                        <a:lnTo>
                          <a:pt x="1897596" y="1345831"/>
                        </a:lnTo>
                        <a:lnTo>
                          <a:pt x="1792325" y="1345831"/>
                        </a:lnTo>
                        <a:close/>
                        <a:moveTo>
                          <a:pt x="1792325" y="1562735"/>
                        </a:moveTo>
                        <a:lnTo>
                          <a:pt x="1897596" y="1562735"/>
                        </a:lnTo>
                        <a:lnTo>
                          <a:pt x="1897596" y="1457452"/>
                        </a:lnTo>
                        <a:lnTo>
                          <a:pt x="1792325" y="1457452"/>
                        </a:lnTo>
                        <a:close/>
                        <a:moveTo>
                          <a:pt x="1792325" y="1674355"/>
                        </a:moveTo>
                        <a:lnTo>
                          <a:pt x="1897596" y="1674355"/>
                        </a:lnTo>
                        <a:lnTo>
                          <a:pt x="1897596" y="1569085"/>
                        </a:lnTo>
                        <a:lnTo>
                          <a:pt x="1792325" y="1569085"/>
                        </a:lnTo>
                        <a:close/>
                        <a:moveTo>
                          <a:pt x="1792325" y="1785975"/>
                        </a:moveTo>
                        <a:lnTo>
                          <a:pt x="1897596" y="1785975"/>
                        </a:lnTo>
                        <a:lnTo>
                          <a:pt x="1897596" y="1680705"/>
                        </a:lnTo>
                        <a:lnTo>
                          <a:pt x="1792325" y="1680705"/>
                        </a:lnTo>
                        <a:close/>
                        <a:moveTo>
                          <a:pt x="1792325" y="1897596"/>
                        </a:moveTo>
                        <a:lnTo>
                          <a:pt x="1897596" y="1897596"/>
                        </a:lnTo>
                        <a:lnTo>
                          <a:pt x="1897596" y="1792325"/>
                        </a:lnTo>
                        <a:lnTo>
                          <a:pt x="1792325" y="1792325"/>
                        </a:lnTo>
                        <a:close/>
                        <a:moveTo>
                          <a:pt x="1792325" y="2009229"/>
                        </a:moveTo>
                        <a:lnTo>
                          <a:pt x="1897596" y="2009229"/>
                        </a:lnTo>
                        <a:lnTo>
                          <a:pt x="1897596" y="1903946"/>
                        </a:lnTo>
                        <a:lnTo>
                          <a:pt x="1792325" y="1903946"/>
                        </a:lnTo>
                        <a:close/>
                        <a:moveTo>
                          <a:pt x="1792325" y="2120849"/>
                        </a:moveTo>
                        <a:lnTo>
                          <a:pt x="1897596" y="2120849"/>
                        </a:lnTo>
                        <a:lnTo>
                          <a:pt x="1897596" y="2015579"/>
                        </a:lnTo>
                        <a:lnTo>
                          <a:pt x="1792325" y="2015579"/>
                        </a:lnTo>
                        <a:close/>
                        <a:moveTo>
                          <a:pt x="1792325" y="2232469"/>
                        </a:moveTo>
                        <a:lnTo>
                          <a:pt x="1897596" y="2232469"/>
                        </a:lnTo>
                        <a:lnTo>
                          <a:pt x="1897596" y="2127199"/>
                        </a:lnTo>
                        <a:lnTo>
                          <a:pt x="1792325" y="2127199"/>
                        </a:lnTo>
                        <a:close/>
                        <a:moveTo>
                          <a:pt x="1792325" y="2344089"/>
                        </a:moveTo>
                        <a:lnTo>
                          <a:pt x="1897596" y="2344089"/>
                        </a:lnTo>
                        <a:lnTo>
                          <a:pt x="1897596" y="2238819"/>
                        </a:lnTo>
                        <a:lnTo>
                          <a:pt x="1792325" y="2238819"/>
                        </a:lnTo>
                        <a:close/>
                        <a:moveTo>
                          <a:pt x="1680705" y="111620"/>
                        </a:moveTo>
                        <a:lnTo>
                          <a:pt x="1785975" y="111620"/>
                        </a:lnTo>
                        <a:lnTo>
                          <a:pt x="1785975" y="6350"/>
                        </a:lnTo>
                        <a:lnTo>
                          <a:pt x="1680705" y="6350"/>
                        </a:lnTo>
                        <a:close/>
                        <a:moveTo>
                          <a:pt x="1680705" y="223240"/>
                        </a:moveTo>
                        <a:lnTo>
                          <a:pt x="1785975" y="223240"/>
                        </a:lnTo>
                        <a:lnTo>
                          <a:pt x="1785975" y="117970"/>
                        </a:lnTo>
                        <a:lnTo>
                          <a:pt x="1680705" y="117970"/>
                        </a:lnTo>
                        <a:close/>
                        <a:moveTo>
                          <a:pt x="1680705" y="334873"/>
                        </a:moveTo>
                        <a:lnTo>
                          <a:pt x="1785975" y="334873"/>
                        </a:lnTo>
                        <a:lnTo>
                          <a:pt x="1785975" y="229590"/>
                        </a:lnTo>
                        <a:lnTo>
                          <a:pt x="1680705" y="229590"/>
                        </a:lnTo>
                        <a:close/>
                        <a:moveTo>
                          <a:pt x="1680705" y="446493"/>
                        </a:moveTo>
                        <a:lnTo>
                          <a:pt x="1785975" y="446493"/>
                        </a:lnTo>
                        <a:lnTo>
                          <a:pt x="1785975" y="341223"/>
                        </a:lnTo>
                        <a:lnTo>
                          <a:pt x="1680705" y="341223"/>
                        </a:lnTo>
                        <a:close/>
                        <a:moveTo>
                          <a:pt x="1680705" y="558114"/>
                        </a:moveTo>
                        <a:lnTo>
                          <a:pt x="1785975" y="558114"/>
                        </a:lnTo>
                        <a:lnTo>
                          <a:pt x="1785975" y="452843"/>
                        </a:lnTo>
                        <a:lnTo>
                          <a:pt x="1680705" y="452843"/>
                        </a:lnTo>
                        <a:close/>
                        <a:moveTo>
                          <a:pt x="1680705" y="669734"/>
                        </a:moveTo>
                        <a:lnTo>
                          <a:pt x="1785975" y="669734"/>
                        </a:lnTo>
                        <a:lnTo>
                          <a:pt x="1785975" y="564464"/>
                        </a:lnTo>
                        <a:lnTo>
                          <a:pt x="1680705" y="564464"/>
                        </a:lnTo>
                        <a:close/>
                        <a:moveTo>
                          <a:pt x="1680705" y="781367"/>
                        </a:moveTo>
                        <a:lnTo>
                          <a:pt x="1785975" y="781367"/>
                        </a:lnTo>
                        <a:lnTo>
                          <a:pt x="1785975" y="676084"/>
                        </a:lnTo>
                        <a:lnTo>
                          <a:pt x="1680705" y="676084"/>
                        </a:lnTo>
                        <a:close/>
                        <a:moveTo>
                          <a:pt x="1680705" y="892988"/>
                        </a:moveTo>
                        <a:lnTo>
                          <a:pt x="1785975" y="892988"/>
                        </a:lnTo>
                        <a:lnTo>
                          <a:pt x="1785975" y="787717"/>
                        </a:lnTo>
                        <a:lnTo>
                          <a:pt x="1680705" y="787717"/>
                        </a:lnTo>
                        <a:close/>
                        <a:moveTo>
                          <a:pt x="1680705" y="1004608"/>
                        </a:moveTo>
                        <a:lnTo>
                          <a:pt x="1785975" y="1004608"/>
                        </a:lnTo>
                        <a:lnTo>
                          <a:pt x="1785975" y="899338"/>
                        </a:lnTo>
                        <a:lnTo>
                          <a:pt x="1680705" y="899338"/>
                        </a:lnTo>
                        <a:close/>
                        <a:moveTo>
                          <a:pt x="1680705" y="1116228"/>
                        </a:moveTo>
                        <a:lnTo>
                          <a:pt x="1785975" y="1116228"/>
                        </a:lnTo>
                        <a:lnTo>
                          <a:pt x="1785975" y="1010958"/>
                        </a:lnTo>
                        <a:lnTo>
                          <a:pt x="1680705" y="1010958"/>
                        </a:lnTo>
                        <a:close/>
                        <a:moveTo>
                          <a:pt x="1680705" y="1227861"/>
                        </a:moveTo>
                        <a:lnTo>
                          <a:pt x="1785975" y="1227861"/>
                        </a:lnTo>
                        <a:lnTo>
                          <a:pt x="1785975" y="1122578"/>
                        </a:lnTo>
                        <a:lnTo>
                          <a:pt x="1680705" y="1122578"/>
                        </a:lnTo>
                        <a:close/>
                        <a:moveTo>
                          <a:pt x="1680705" y="1339481"/>
                        </a:moveTo>
                        <a:lnTo>
                          <a:pt x="1785975" y="1339481"/>
                        </a:lnTo>
                        <a:lnTo>
                          <a:pt x="1785975" y="1234211"/>
                        </a:lnTo>
                        <a:lnTo>
                          <a:pt x="1680705" y="1234211"/>
                        </a:lnTo>
                        <a:close/>
                        <a:moveTo>
                          <a:pt x="1680705" y="1451102"/>
                        </a:moveTo>
                        <a:lnTo>
                          <a:pt x="1785975" y="1451102"/>
                        </a:lnTo>
                        <a:lnTo>
                          <a:pt x="1785975" y="1345831"/>
                        </a:lnTo>
                        <a:lnTo>
                          <a:pt x="1680705" y="1345831"/>
                        </a:lnTo>
                        <a:close/>
                        <a:moveTo>
                          <a:pt x="1680705" y="1562735"/>
                        </a:moveTo>
                        <a:lnTo>
                          <a:pt x="1785975" y="1562735"/>
                        </a:lnTo>
                        <a:lnTo>
                          <a:pt x="1785975" y="1457452"/>
                        </a:lnTo>
                        <a:lnTo>
                          <a:pt x="1680705" y="1457452"/>
                        </a:lnTo>
                        <a:close/>
                        <a:moveTo>
                          <a:pt x="1680705" y="1674355"/>
                        </a:moveTo>
                        <a:lnTo>
                          <a:pt x="1785975" y="1674355"/>
                        </a:lnTo>
                        <a:lnTo>
                          <a:pt x="1785975" y="1569085"/>
                        </a:lnTo>
                        <a:lnTo>
                          <a:pt x="1680705" y="1569085"/>
                        </a:lnTo>
                        <a:close/>
                        <a:moveTo>
                          <a:pt x="1680705" y="1785975"/>
                        </a:moveTo>
                        <a:lnTo>
                          <a:pt x="1785975" y="1785975"/>
                        </a:lnTo>
                        <a:lnTo>
                          <a:pt x="1785975" y="1680705"/>
                        </a:lnTo>
                        <a:lnTo>
                          <a:pt x="1680705" y="1680705"/>
                        </a:lnTo>
                        <a:close/>
                        <a:moveTo>
                          <a:pt x="1680705" y="1897596"/>
                        </a:moveTo>
                        <a:lnTo>
                          <a:pt x="1785975" y="1897596"/>
                        </a:lnTo>
                        <a:lnTo>
                          <a:pt x="1785975" y="1792325"/>
                        </a:lnTo>
                        <a:lnTo>
                          <a:pt x="1680705" y="1792325"/>
                        </a:lnTo>
                        <a:close/>
                        <a:moveTo>
                          <a:pt x="1680705" y="2009229"/>
                        </a:moveTo>
                        <a:lnTo>
                          <a:pt x="1785975" y="2009229"/>
                        </a:lnTo>
                        <a:lnTo>
                          <a:pt x="1785975" y="1903946"/>
                        </a:lnTo>
                        <a:lnTo>
                          <a:pt x="1680705" y="1903946"/>
                        </a:lnTo>
                        <a:close/>
                        <a:moveTo>
                          <a:pt x="1680705" y="2120849"/>
                        </a:moveTo>
                        <a:lnTo>
                          <a:pt x="1785975" y="2120849"/>
                        </a:lnTo>
                        <a:lnTo>
                          <a:pt x="1785975" y="2015579"/>
                        </a:lnTo>
                        <a:lnTo>
                          <a:pt x="1680705" y="2015579"/>
                        </a:lnTo>
                        <a:close/>
                        <a:moveTo>
                          <a:pt x="1680705" y="2232469"/>
                        </a:moveTo>
                        <a:lnTo>
                          <a:pt x="1785975" y="2232469"/>
                        </a:lnTo>
                        <a:lnTo>
                          <a:pt x="1785975" y="2127199"/>
                        </a:lnTo>
                        <a:lnTo>
                          <a:pt x="1680705" y="2127199"/>
                        </a:lnTo>
                        <a:close/>
                        <a:moveTo>
                          <a:pt x="1680705" y="2344089"/>
                        </a:moveTo>
                        <a:lnTo>
                          <a:pt x="1785975" y="2344089"/>
                        </a:lnTo>
                        <a:lnTo>
                          <a:pt x="1785975" y="2238819"/>
                        </a:lnTo>
                        <a:lnTo>
                          <a:pt x="1680705" y="2238819"/>
                        </a:lnTo>
                        <a:close/>
                        <a:moveTo>
                          <a:pt x="1569072" y="111620"/>
                        </a:moveTo>
                        <a:lnTo>
                          <a:pt x="1674355" y="111620"/>
                        </a:lnTo>
                        <a:lnTo>
                          <a:pt x="1674355" y="6350"/>
                        </a:lnTo>
                        <a:lnTo>
                          <a:pt x="1569072" y="6350"/>
                        </a:lnTo>
                        <a:close/>
                        <a:moveTo>
                          <a:pt x="1569072" y="223240"/>
                        </a:moveTo>
                        <a:lnTo>
                          <a:pt x="1674355" y="223240"/>
                        </a:lnTo>
                        <a:lnTo>
                          <a:pt x="1674355" y="117970"/>
                        </a:lnTo>
                        <a:lnTo>
                          <a:pt x="1569072" y="117970"/>
                        </a:lnTo>
                        <a:close/>
                        <a:moveTo>
                          <a:pt x="1569072" y="334873"/>
                        </a:moveTo>
                        <a:lnTo>
                          <a:pt x="1674355" y="334873"/>
                        </a:lnTo>
                        <a:lnTo>
                          <a:pt x="1674355" y="229590"/>
                        </a:lnTo>
                        <a:lnTo>
                          <a:pt x="1569072" y="229590"/>
                        </a:lnTo>
                        <a:close/>
                        <a:moveTo>
                          <a:pt x="1569072" y="446493"/>
                        </a:moveTo>
                        <a:lnTo>
                          <a:pt x="1674355" y="446493"/>
                        </a:lnTo>
                        <a:lnTo>
                          <a:pt x="1674355" y="341223"/>
                        </a:lnTo>
                        <a:lnTo>
                          <a:pt x="1569072" y="341223"/>
                        </a:lnTo>
                        <a:close/>
                        <a:moveTo>
                          <a:pt x="1569072" y="558114"/>
                        </a:moveTo>
                        <a:lnTo>
                          <a:pt x="1674355" y="558114"/>
                        </a:lnTo>
                        <a:lnTo>
                          <a:pt x="1674355" y="452843"/>
                        </a:lnTo>
                        <a:lnTo>
                          <a:pt x="1569072" y="452843"/>
                        </a:lnTo>
                        <a:close/>
                        <a:moveTo>
                          <a:pt x="1569072" y="669734"/>
                        </a:moveTo>
                        <a:lnTo>
                          <a:pt x="1674355" y="669734"/>
                        </a:lnTo>
                        <a:lnTo>
                          <a:pt x="1674355" y="564464"/>
                        </a:lnTo>
                        <a:lnTo>
                          <a:pt x="1569072" y="564464"/>
                        </a:lnTo>
                        <a:close/>
                        <a:moveTo>
                          <a:pt x="1569072" y="781367"/>
                        </a:moveTo>
                        <a:lnTo>
                          <a:pt x="1674355" y="781367"/>
                        </a:lnTo>
                        <a:lnTo>
                          <a:pt x="1674355" y="676084"/>
                        </a:lnTo>
                        <a:lnTo>
                          <a:pt x="1569072" y="676084"/>
                        </a:lnTo>
                        <a:close/>
                        <a:moveTo>
                          <a:pt x="1569072" y="892988"/>
                        </a:moveTo>
                        <a:lnTo>
                          <a:pt x="1674355" y="892988"/>
                        </a:lnTo>
                        <a:lnTo>
                          <a:pt x="1674355" y="787717"/>
                        </a:lnTo>
                        <a:lnTo>
                          <a:pt x="1569072" y="787717"/>
                        </a:lnTo>
                        <a:close/>
                        <a:moveTo>
                          <a:pt x="1569072" y="1004608"/>
                        </a:moveTo>
                        <a:lnTo>
                          <a:pt x="1674355" y="1004608"/>
                        </a:lnTo>
                        <a:lnTo>
                          <a:pt x="1674355" y="899338"/>
                        </a:lnTo>
                        <a:lnTo>
                          <a:pt x="1569072" y="899338"/>
                        </a:lnTo>
                        <a:close/>
                        <a:moveTo>
                          <a:pt x="1569072" y="1116228"/>
                        </a:moveTo>
                        <a:lnTo>
                          <a:pt x="1674355" y="1116228"/>
                        </a:lnTo>
                        <a:lnTo>
                          <a:pt x="1674355" y="1010958"/>
                        </a:lnTo>
                        <a:lnTo>
                          <a:pt x="1569072" y="1010958"/>
                        </a:lnTo>
                        <a:close/>
                        <a:moveTo>
                          <a:pt x="1569072" y="1227861"/>
                        </a:moveTo>
                        <a:lnTo>
                          <a:pt x="1674355" y="1227861"/>
                        </a:lnTo>
                        <a:lnTo>
                          <a:pt x="1674355" y="1122578"/>
                        </a:lnTo>
                        <a:lnTo>
                          <a:pt x="1569072" y="1122578"/>
                        </a:lnTo>
                        <a:close/>
                        <a:moveTo>
                          <a:pt x="1569072" y="1339481"/>
                        </a:moveTo>
                        <a:lnTo>
                          <a:pt x="1674355" y="1339481"/>
                        </a:lnTo>
                        <a:lnTo>
                          <a:pt x="1674355" y="1234211"/>
                        </a:lnTo>
                        <a:lnTo>
                          <a:pt x="1569072" y="1234211"/>
                        </a:lnTo>
                        <a:close/>
                        <a:moveTo>
                          <a:pt x="1569072" y="1451102"/>
                        </a:moveTo>
                        <a:lnTo>
                          <a:pt x="1674355" y="1451102"/>
                        </a:lnTo>
                        <a:lnTo>
                          <a:pt x="1674355" y="1345831"/>
                        </a:lnTo>
                        <a:lnTo>
                          <a:pt x="1569072" y="1345831"/>
                        </a:lnTo>
                        <a:close/>
                        <a:moveTo>
                          <a:pt x="1569072" y="1562735"/>
                        </a:moveTo>
                        <a:lnTo>
                          <a:pt x="1674355" y="1562735"/>
                        </a:lnTo>
                        <a:lnTo>
                          <a:pt x="1674355" y="1457452"/>
                        </a:lnTo>
                        <a:lnTo>
                          <a:pt x="1569072" y="1457452"/>
                        </a:lnTo>
                        <a:close/>
                        <a:moveTo>
                          <a:pt x="1569072" y="1674355"/>
                        </a:moveTo>
                        <a:lnTo>
                          <a:pt x="1674355" y="1674355"/>
                        </a:lnTo>
                        <a:lnTo>
                          <a:pt x="1674355" y="1569085"/>
                        </a:lnTo>
                        <a:lnTo>
                          <a:pt x="1569072" y="1569085"/>
                        </a:lnTo>
                        <a:close/>
                        <a:moveTo>
                          <a:pt x="1569072" y="1785975"/>
                        </a:moveTo>
                        <a:lnTo>
                          <a:pt x="1674355" y="1785975"/>
                        </a:lnTo>
                        <a:lnTo>
                          <a:pt x="1674355" y="1680705"/>
                        </a:lnTo>
                        <a:lnTo>
                          <a:pt x="1569072" y="1680705"/>
                        </a:lnTo>
                        <a:close/>
                        <a:moveTo>
                          <a:pt x="1569072" y="1897596"/>
                        </a:moveTo>
                        <a:lnTo>
                          <a:pt x="1674355" y="1897596"/>
                        </a:lnTo>
                        <a:lnTo>
                          <a:pt x="1674355" y="1792325"/>
                        </a:lnTo>
                        <a:lnTo>
                          <a:pt x="1569072" y="1792325"/>
                        </a:lnTo>
                        <a:close/>
                        <a:moveTo>
                          <a:pt x="1569072" y="2009229"/>
                        </a:moveTo>
                        <a:lnTo>
                          <a:pt x="1674355" y="2009229"/>
                        </a:lnTo>
                        <a:lnTo>
                          <a:pt x="1674355" y="1903946"/>
                        </a:lnTo>
                        <a:lnTo>
                          <a:pt x="1569072" y="1903946"/>
                        </a:lnTo>
                        <a:close/>
                        <a:moveTo>
                          <a:pt x="1569072" y="2120849"/>
                        </a:moveTo>
                        <a:lnTo>
                          <a:pt x="1674355" y="2120849"/>
                        </a:lnTo>
                        <a:lnTo>
                          <a:pt x="1674355" y="2015579"/>
                        </a:lnTo>
                        <a:lnTo>
                          <a:pt x="1569072" y="2015579"/>
                        </a:lnTo>
                        <a:close/>
                        <a:moveTo>
                          <a:pt x="1569072" y="2232469"/>
                        </a:moveTo>
                        <a:lnTo>
                          <a:pt x="1674355" y="2232469"/>
                        </a:lnTo>
                        <a:lnTo>
                          <a:pt x="1674355" y="2127199"/>
                        </a:lnTo>
                        <a:lnTo>
                          <a:pt x="1569072" y="2127199"/>
                        </a:lnTo>
                        <a:close/>
                        <a:moveTo>
                          <a:pt x="1569072" y="2344089"/>
                        </a:moveTo>
                        <a:lnTo>
                          <a:pt x="1674355" y="2344089"/>
                        </a:lnTo>
                        <a:lnTo>
                          <a:pt x="1674355" y="2238819"/>
                        </a:lnTo>
                        <a:lnTo>
                          <a:pt x="1569072" y="2238819"/>
                        </a:lnTo>
                        <a:close/>
                        <a:moveTo>
                          <a:pt x="1457451" y="111620"/>
                        </a:moveTo>
                        <a:lnTo>
                          <a:pt x="1562722" y="111620"/>
                        </a:lnTo>
                        <a:lnTo>
                          <a:pt x="1562722" y="6350"/>
                        </a:lnTo>
                        <a:lnTo>
                          <a:pt x="1457451" y="6350"/>
                        </a:lnTo>
                        <a:close/>
                        <a:moveTo>
                          <a:pt x="1457451" y="223240"/>
                        </a:moveTo>
                        <a:lnTo>
                          <a:pt x="1562722" y="223240"/>
                        </a:lnTo>
                        <a:lnTo>
                          <a:pt x="1562722" y="117970"/>
                        </a:lnTo>
                        <a:lnTo>
                          <a:pt x="1457451" y="117970"/>
                        </a:lnTo>
                        <a:close/>
                        <a:moveTo>
                          <a:pt x="1457451" y="334873"/>
                        </a:moveTo>
                        <a:lnTo>
                          <a:pt x="1562722" y="334873"/>
                        </a:lnTo>
                        <a:lnTo>
                          <a:pt x="1562722" y="229590"/>
                        </a:lnTo>
                        <a:lnTo>
                          <a:pt x="1457451" y="229590"/>
                        </a:lnTo>
                        <a:close/>
                        <a:moveTo>
                          <a:pt x="1457451" y="446493"/>
                        </a:moveTo>
                        <a:lnTo>
                          <a:pt x="1562722" y="446493"/>
                        </a:lnTo>
                        <a:lnTo>
                          <a:pt x="1562722" y="341223"/>
                        </a:lnTo>
                        <a:lnTo>
                          <a:pt x="1457451" y="341223"/>
                        </a:lnTo>
                        <a:close/>
                        <a:moveTo>
                          <a:pt x="1457451" y="558114"/>
                        </a:moveTo>
                        <a:lnTo>
                          <a:pt x="1562722" y="558114"/>
                        </a:lnTo>
                        <a:lnTo>
                          <a:pt x="1562722" y="452843"/>
                        </a:lnTo>
                        <a:lnTo>
                          <a:pt x="1457451" y="452843"/>
                        </a:lnTo>
                        <a:close/>
                        <a:moveTo>
                          <a:pt x="1457451" y="669734"/>
                        </a:moveTo>
                        <a:lnTo>
                          <a:pt x="1562722" y="669734"/>
                        </a:lnTo>
                        <a:lnTo>
                          <a:pt x="1562722" y="564464"/>
                        </a:lnTo>
                        <a:lnTo>
                          <a:pt x="1457451" y="564464"/>
                        </a:lnTo>
                        <a:close/>
                        <a:moveTo>
                          <a:pt x="1457451" y="781367"/>
                        </a:moveTo>
                        <a:lnTo>
                          <a:pt x="1562722" y="781367"/>
                        </a:lnTo>
                        <a:lnTo>
                          <a:pt x="1562722" y="676084"/>
                        </a:lnTo>
                        <a:lnTo>
                          <a:pt x="1457451" y="676084"/>
                        </a:lnTo>
                        <a:close/>
                        <a:moveTo>
                          <a:pt x="1457451" y="892988"/>
                        </a:moveTo>
                        <a:lnTo>
                          <a:pt x="1562722" y="892988"/>
                        </a:lnTo>
                        <a:lnTo>
                          <a:pt x="1562722" y="787717"/>
                        </a:lnTo>
                        <a:lnTo>
                          <a:pt x="1457451" y="787717"/>
                        </a:lnTo>
                        <a:close/>
                        <a:moveTo>
                          <a:pt x="1457451" y="1004608"/>
                        </a:moveTo>
                        <a:lnTo>
                          <a:pt x="1562722" y="1004608"/>
                        </a:lnTo>
                        <a:lnTo>
                          <a:pt x="1562722" y="899338"/>
                        </a:lnTo>
                        <a:lnTo>
                          <a:pt x="1457451" y="899338"/>
                        </a:lnTo>
                        <a:close/>
                        <a:moveTo>
                          <a:pt x="1457451" y="1116228"/>
                        </a:moveTo>
                        <a:lnTo>
                          <a:pt x="1562722" y="1116228"/>
                        </a:lnTo>
                        <a:lnTo>
                          <a:pt x="1562722" y="1010958"/>
                        </a:lnTo>
                        <a:lnTo>
                          <a:pt x="1457451" y="1010958"/>
                        </a:lnTo>
                        <a:close/>
                        <a:moveTo>
                          <a:pt x="1457451" y="1227861"/>
                        </a:moveTo>
                        <a:lnTo>
                          <a:pt x="1562722" y="1227861"/>
                        </a:lnTo>
                        <a:lnTo>
                          <a:pt x="1562722" y="1122578"/>
                        </a:lnTo>
                        <a:lnTo>
                          <a:pt x="1457451" y="1122578"/>
                        </a:lnTo>
                        <a:close/>
                        <a:moveTo>
                          <a:pt x="1457451" y="1339481"/>
                        </a:moveTo>
                        <a:lnTo>
                          <a:pt x="1562722" y="1339481"/>
                        </a:lnTo>
                        <a:lnTo>
                          <a:pt x="1562722" y="1234211"/>
                        </a:lnTo>
                        <a:lnTo>
                          <a:pt x="1457451" y="1234211"/>
                        </a:lnTo>
                        <a:close/>
                        <a:moveTo>
                          <a:pt x="1457451" y="1451102"/>
                        </a:moveTo>
                        <a:lnTo>
                          <a:pt x="1562722" y="1451102"/>
                        </a:lnTo>
                        <a:lnTo>
                          <a:pt x="1562722" y="1345831"/>
                        </a:lnTo>
                        <a:lnTo>
                          <a:pt x="1457451" y="1345831"/>
                        </a:lnTo>
                        <a:close/>
                        <a:moveTo>
                          <a:pt x="1457451" y="1562735"/>
                        </a:moveTo>
                        <a:lnTo>
                          <a:pt x="1562722" y="1562735"/>
                        </a:lnTo>
                        <a:lnTo>
                          <a:pt x="1562722" y="1457452"/>
                        </a:lnTo>
                        <a:lnTo>
                          <a:pt x="1457451" y="1457452"/>
                        </a:lnTo>
                        <a:close/>
                        <a:moveTo>
                          <a:pt x="1457451" y="1674355"/>
                        </a:moveTo>
                        <a:lnTo>
                          <a:pt x="1562722" y="1674355"/>
                        </a:lnTo>
                        <a:lnTo>
                          <a:pt x="1562722" y="1569085"/>
                        </a:lnTo>
                        <a:lnTo>
                          <a:pt x="1457451" y="1569085"/>
                        </a:lnTo>
                        <a:close/>
                        <a:moveTo>
                          <a:pt x="1457451" y="1785975"/>
                        </a:moveTo>
                        <a:lnTo>
                          <a:pt x="1562722" y="1785975"/>
                        </a:lnTo>
                        <a:lnTo>
                          <a:pt x="1562722" y="1680705"/>
                        </a:lnTo>
                        <a:lnTo>
                          <a:pt x="1457451" y="1680705"/>
                        </a:lnTo>
                        <a:close/>
                        <a:moveTo>
                          <a:pt x="1457451" y="1897596"/>
                        </a:moveTo>
                        <a:lnTo>
                          <a:pt x="1562722" y="1897596"/>
                        </a:lnTo>
                        <a:lnTo>
                          <a:pt x="1562722" y="1792325"/>
                        </a:lnTo>
                        <a:lnTo>
                          <a:pt x="1457451" y="1792325"/>
                        </a:lnTo>
                        <a:close/>
                        <a:moveTo>
                          <a:pt x="1457451" y="2009229"/>
                        </a:moveTo>
                        <a:lnTo>
                          <a:pt x="1562722" y="2009229"/>
                        </a:lnTo>
                        <a:lnTo>
                          <a:pt x="1562722" y="1903946"/>
                        </a:lnTo>
                        <a:lnTo>
                          <a:pt x="1457451" y="1903946"/>
                        </a:lnTo>
                        <a:close/>
                        <a:moveTo>
                          <a:pt x="1457451" y="2120849"/>
                        </a:moveTo>
                        <a:lnTo>
                          <a:pt x="1562722" y="2120849"/>
                        </a:lnTo>
                        <a:lnTo>
                          <a:pt x="1562722" y="2015579"/>
                        </a:lnTo>
                        <a:lnTo>
                          <a:pt x="1457451" y="2015579"/>
                        </a:lnTo>
                        <a:close/>
                        <a:moveTo>
                          <a:pt x="1457451" y="2232469"/>
                        </a:moveTo>
                        <a:lnTo>
                          <a:pt x="1562722" y="2232469"/>
                        </a:lnTo>
                        <a:lnTo>
                          <a:pt x="1562722" y="2127199"/>
                        </a:lnTo>
                        <a:lnTo>
                          <a:pt x="1457451" y="2127199"/>
                        </a:lnTo>
                        <a:close/>
                        <a:moveTo>
                          <a:pt x="1457451" y="2344089"/>
                        </a:moveTo>
                        <a:lnTo>
                          <a:pt x="1562722" y="2344089"/>
                        </a:lnTo>
                        <a:lnTo>
                          <a:pt x="1562722" y="2238819"/>
                        </a:lnTo>
                        <a:lnTo>
                          <a:pt x="1457451" y="2238819"/>
                        </a:lnTo>
                        <a:close/>
                        <a:moveTo>
                          <a:pt x="1345831" y="111620"/>
                        </a:moveTo>
                        <a:lnTo>
                          <a:pt x="1451101" y="111620"/>
                        </a:lnTo>
                        <a:lnTo>
                          <a:pt x="1451101" y="6350"/>
                        </a:lnTo>
                        <a:lnTo>
                          <a:pt x="1345831" y="6350"/>
                        </a:lnTo>
                        <a:close/>
                        <a:moveTo>
                          <a:pt x="1345831" y="223240"/>
                        </a:moveTo>
                        <a:lnTo>
                          <a:pt x="1451101" y="223240"/>
                        </a:lnTo>
                        <a:lnTo>
                          <a:pt x="1451101" y="117970"/>
                        </a:lnTo>
                        <a:lnTo>
                          <a:pt x="1345831" y="117970"/>
                        </a:lnTo>
                        <a:close/>
                        <a:moveTo>
                          <a:pt x="1345831" y="334873"/>
                        </a:moveTo>
                        <a:lnTo>
                          <a:pt x="1451101" y="334873"/>
                        </a:lnTo>
                        <a:lnTo>
                          <a:pt x="1451101" y="229590"/>
                        </a:lnTo>
                        <a:lnTo>
                          <a:pt x="1345831" y="229590"/>
                        </a:lnTo>
                        <a:close/>
                        <a:moveTo>
                          <a:pt x="1345831" y="446493"/>
                        </a:moveTo>
                        <a:lnTo>
                          <a:pt x="1451101" y="446493"/>
                        </a:lnTo>
                        <a:lnTo>
                          <a:pt x="1451101" y="341223"/>
                        </a:lnTo>
                        <a:lnTo>
                          <a:pt x="1345831" y="341223"/>
                        </a:lnTo>
                        <a:close/>
                        <a:moveTo>
                          <a:pt x="1345831" y="558114"/>
                        </a:moveTo>
                        <a:lnTo>
                          <a:pt x="1451101" y="558114"/>
                        </a:lnTo>
                        <a:lnTo>
                          <a:pt x="1451101" y="452843"/>
                        </a:lnTo>
                        <a:lnTo>
                          <a:pt x="1345831" y="452843"/>
                        </a:lnTo>
                        <a:close/>
                        <a:moveTo>
                          <a:pt x="1345831" y="669734"/>
                        </a:moveTo>
                        <a:lnTo>
                          <a:pt x="1451101" y="669734"/>
                        </a:lnTo>
                        <a:lnTo>
                          <a:pt x="1451101" y="564464"/>
                        </a:lnTo>
                        <a:lnTo>
                          <a:pt x="1345831" y="564464"/>
                        </a:lnTo>
                        <a:close/>
                        <a:moveTo>
                          <a:pt x="1345831" y="781367"/>
                        </a:moveTo>
                        <a:lnTo>
                          <a:pt x="1451101" y="781367"/>
                        </a:lnTo>
                        <a:lnTo>
                          <a:pt x="1451101" y="676084"/>
                        </a:lnTo>
                        <a:lnTo>
                          <a:pt x="1345831" y="676084"/>
                        </a:lnTo>
                        <a:close/>
                        <a:moveTo>
                          <a:pt x="1345831" y="892988"/>
                        </a:moveTo>
                        <a:lnTo>
                          <a:pt x="1451101" y="892988"/>
                        </a:lnTo>
                        <a:lnTo>
                          <a:pt x="1451101" y="787717"/>
                        </a:lnTo>
                        <a:lnTo>
                          <a:pt x="1345831" y="787717"/>
                        </a:lnTo>
                        <a:close/>
                        <a:moveTo>
                          <a:pt x="1345831" y="1004608"/>
                        </a:moveTo>
                        <a:lnTo>
                          <a:pt x="1451101" y="1004608"/>
                        </a:lnTo>
                        <a:lnTo>
                          <a:pt x="1451101" y="899338"/>
                        </a:lnTo>
                        <a:lnTo>
                          <a:pt x="1345831" y="899338"/>
                        </a:lnTo>
                        <a:close/>
                        <a:moveTo>
                          <a:pt x="1345831" y="1116228"/>
                        </a:moveTo>
                        <a:lnTo>
                          <a:pt x="1451101" y="1116228"/>
                        </a:lnTo>
                        <a:lnTo>
                          <a:pt x="1451101" y="1010958"/>
                        </a:lnTo>
                        <a:lnTo>
                          <a:pt x="1345831" y="1010958"/>
                        </a:lnTo>
                        <a:close/>
                        <a:moveTo>
                          <a:pt x="1345831" y="1227861"/>
                        </a:moveTo>
                        <a:lnTo>
                          <a:pt x="1451101" y="1227861"/>
                        </a:lnTo>
                        <a:lnTo>
                          <a:pt x="1451101" y="1122578"/>
                        </a:lnTo>
                        <a:lnTo>
                          <a:pt x="1345831" y="1122578"/>
                        </a:lnTo>
                        <a:close/>
                        <a:moveTo>
                          <a:pt x="1345831" y="1339481"/>
                        </a:moveTo>
                        <a:lnTo>
                          <a:pt x="1451101" y="1339481"/>
                        </a:lnTo>
                        <a:lnTo>
                          <a:pt x="1451101" y="1234211"/>
                        </a:lnTo>
                        <a:lnTo>
                          <a:pt x="1345831" y="1234211"/>
                        </a:lnTo>
                        <a:close/>
                        <a:moveTo>
                          <a:pt x="1345831" y="1451102"/>
                        </a:moveTo>
                        <a:lnTo>
                          <a:pt x="1451101" y="1451102"/>
                        </a:lnTo>
                        <a:lnTo>
                          <a:pt x="1451101" y="1345831"/>
                        </a:lnTo>
                        <a:lnTo>
                          <a:pt x="1345831" y="1345831"/>
                        </a:lnTo>
                        <a:close/>
                        <a:moveTo>
                          <a:pt x="1345831" y="1562735"/>
                        </a:moveTo>
                        <a:lnTo>
                          <a:pt x="1451101" y="1562735"/>
                        </a:lnTo>
                        <a:lnTo>
                          <a:pt x="1451101" y="1457452"/>
                        </a:lnTo>
                        <a:lnTo>
                          <a:pt x="1345831" y="1457452"/>
                        </a:lnTo>
                        <a:close/>
                        <a:moveTo>
                          <a:pt x="1345831" y="1674355"/>
                        </a:moveTo>
                        <a:lnTo>
                          <a:pt x="1451101" y="1674355"/>
                        </a:lnTo>
                        <a:lnTo>
                          <a:pt x="1451101" y="1569085"/>
                        </a:lnTo>
                        <a:lnTo>
                          <a:pt x="1345831" y="1569085"/>
                        </a:lnTo>
                        <a:close/>
                        <a:moveTo>
                          <a:pt x="1345831" y="1785975"/>
                        </a:moveTo>
                        <a:lnTo>
                          <a:pt x="1451101" y="1785975"/>
                        </a:lnTo>
                        <a:lnTo>
                          <a:pt x="1451101" y="1680705"/>
                        </a:lnTo>
                        <a:lnTo>
                          <a:pt x="1345831" y="1680705"/>
                        </a:lnTo>
                        <a:close/>
                        <a:moveTo>
                          <a:pt x="1345831" y="1897596"/>
                        </a:moveTo>
                        <a:lnTo>
                          <a:pt x="1451101" y="1897596"/>
                        </a:lnTo>
                        <a:lnTo>
                          <a:pt x="1451101" y="1792325"/>
                        </a:lnTo>
                        <a:lnTo>
                          <a:pt x="1345831" y="1792325"/>
                        </a:lnTo>
                        <a:close/>
                        <a:moveTo>
                          <a:pt x="1345831" y="2009229"/>
                        </a:moveTo>
                        <a:lnTo>
                          <a:pt x="1451101" y="2009229"/>
                        </a:lnTo>
                        <a:lnTo>
                          <a:pt x="1451101" y="1903946"/>
                        </a:lnTo>
                        <a:lnTo>
                          <a:pt x="1345831" y="1903946"/>
                        </a:lnTo>
                        <a:close/>
                        <a:moveTo>
                          <a:pt x="1345831" y="2120849"/>
                        </a:moveTo>
                        <a:lnTo>
                          <a:pt x="1451101" y="2120849"/>
                        </a:lnTo>
                        <a:lnTo>
                          <a:pt x="1451101" y="2015579"/>
                        </a:lnTo>
                        <a:lnTo>
                          <a:pt x="1345831" y="2015579"/>
                        </a:lnTo>
                        <a:close/>
                        <a:moveTo>
                          <a:pt x="1345831" y="2232469"/>
                        </a:moveTo>
                        <a:lnTo>
                          <a:pt x="1451101" y="2232469"/>
                        </a:lnTo>
                        <a:lnTo>
                          <a:pt x="1451101" y="2127199"/>
                        </a:lnTo>
                        <a:lnTo>
                          <a:pt x="1345831" y="2127199"/>
                        </a:lnTo>
                        <a:close/>
                        <a:moveTo>
                          <a:pt x="1345831" y="2344089"/>
                        </a:moveTo>
                        <a:lnTo>
                          <a:pt x="1451101" y="2344089"/>
                        </a:lnTo>
                        <a:lnTo>
                          <a:pt x="1451101" y="2238819"/>
                        </a:lnTo>
                        <a:lnTo>
                          <a:pt x="1345831" y="2238819"/>
                        </a:lnTo>
                        <a:close/>
                        <a:moveTo>
                          <a:pt x="1234211" y="111620"/>
                        </a:moveTo>
                        <a:lnTo>
                          <a:pt x="1339481" y="111620"/>
                        </a:lnTo>
                        <a:lnTo>
                          <a:pt x="1339481" y="6350"/>
                        </a:lnTo>
                        <a:lnTo>
                          <a:pt x="1234211" y="6350"/>
                        </a:lnTo>
                        <a:close/>
                        <a:moveTo>
                          <a:pt x="1234211" y="223240"/>
                        </a:moveTo>
                        <a:lnTo>
                          <a:pt x="1339481" y="223240"/>
                        </a:lnTo>
                        <a:lnTo>
                          <a:pt x="1339481" y="117970"/>
                        </a:lnTo>
                        <a:lnTo>
                          <a:pt x="1234211" y="117970"/>
                        </a:lnTo>
                        <a:close/>
                        <a:moveTo>
                          <a:pt x="1234211" y="334873"/>
                        </a:moveTo>
                        <a:lnTo>
                          <a:pt x="1339481" y="334873"/>
                        </a:lnTo>
                        <a:lnTo>
                          <a:pt x="1339481" y="229590"/>
                        </a:lnTo>
                        <a:lnTo>
                          <a:pt x="1234211" y="229590"/>
                        </a:lnTo>
                        <a:close/>
                        <a:moveTo>
                          <a:pt x="1234211" y="446493"/>
                        </a:moveTo>
                        <a:lnTo>
                          <a:pt x="1339481" y="446493"/>
                        </a:lnTo>
                        <a:lnTo>
                          <a:pt x="1339481" y="341223"/>
                        </a:lnTo>
                        <a:lnTo>
                          <a:pt x="1234211" y="341223"/>
                        </a:lnTo>
                        <a:close/>
                        <a:moveTo>
                          <a:pt x="1234211" y="558114"/>
                        </a:moveTo>
                        <a:lnTo>
                          <a:pt x="1339481" y="558114"/>
                        </a:lnTo>
                        <a:lnTo>
                          <a:pt x="1339481" y="452843"/>
                        </a:lnTo>
                        <a:lnTo>
                          <a:pt x="1234211" y="452843"/>
                        </a:lnTo>
                        <a:close/>
                        <a:moveTo>
                          <a:pt x="1234211" y="669734"/>
                        </a:moveTo>
                        <a:lnTo>
                          <a:pt x="1339481" y="669734"/>
                        </a:lnTo>
                        <a:lnTo>
                          <a:pt x="1339481" y="564464"/>
                        </a:lnTo>
                        <a:lnTo>
                          <a:pt x="1234211" y="564464"/>
                        </a:lnTo>
                        <a:close/>
                        <a:moveTo>
                          <a:pt x="1234211" y="781367"/>
                        </a:moveTo>
                        <a:lnTo>
                          <a:pt x="1339481" y="781367"/>
                        </a:lnTo>
                        <a:lnTo>
                          <a:pt x="1339481" y="676084"/>
                        </a:lnTo>
                        <a:lnTo>
                          <a:pt x="1234211" y="676084"/>
                        </a:lnTo>
                        <a:close/>
                        <a:moveTo>
                          <a:pt x="1234211" y="892988"/>
                        </a:moveTo>
                        <a:lnTo>
                          <a:pt x="1339481" y="892988"/>
                        </a:lnTo>
                        <a:lnTo>
                          <a:pt x="1339481" y="787717"/>
                        </a:lnTo>
                        <a:lnTo>
                          <a:pt x="1234211" y="787717"/>
                        </a:lnTo>
                        <a:close/>
                        <a:moveTo>
                          <a:pt x="1234211" y="1004608"/>
                        </a:moveTo>
                        <a:lnTo>
                          <a:pt x="1339481" y="1004608"/>
                        </a:lnTo>
                        <a:lnTo>
                          <a:pt x="1339481" y="899338"/>
                        </a:lnTo>
                        <a:lnTo>
                          <a:pt x="1234211" y="899338"/>
                        </a:lnTo>
                        <a:close/>
                        <a:moveTo>
                          <a:pt x="1234211" y="1116228"/>
                        </a:moveTo>
                        <a:lnTo>
                          <a:pt x="1339481" y="1116228"/>
                        </a:lnTo>
                        <a:lnTo>
                          <a:pt x="1339481" y="1010958"/>
                        </a:lnTo>
                        <a:lnTo>
                          <a:pt x="1234211" y="1010958"/>
                        </a:lnTo>
                        <a:close/>
                        <a:moveTo>
                          <a:pt x="1234211" y="1227861"/>
                        </a:moveTo>
                        <a:lnTo>
                          <a:pt x="1339481" y="1227861"/>
                        </a:lnTo>
                        <a:lnTo>
                          <a:pt x="1339481" y="1122578"/>
                        </a:lnTo>
                        <a:lnTo>
                          <a:pt x="1234211" y="1122578"/>
                        </a:lnTo>
                        <a:close/>
                        <a:moveTo>
                          <a:pt x="1234211" y="1339481"/>
                        </a:moveTo>
                        <a:lnTo>
                          <a:pt x="1339481" y="1339481"/>
                        </a:lnTo>
                        <a:lnTo>
                          <a:pt x="1339481" y="1234211"/>
                        </a:lnTo>
                        <a:lnTo>
                          <a:pt x="1234211" y="1234211"/>
                        </a:lnTo>
                        <a:close/>
                        <a:moveTo>
                          <a:pt x="1234211" y="1451102"/>
                        </a:moveTo>
                        <a:lnTo>
                          <a:pt x="1339481" y="1451102"/>
                        </a:lnTo>
                        <a:lnTo>
                          <a:pt x="1339481" y="1345831"/>
                        </a:lnTo>
                        <a:lnTo>
                          <a:pt x="1234211" y="1345831"/>
                        </a:lnTo>
                        <a:close/>
                        <a:moveTo>
                          <a:pt x="1234211" y="1562735"/>
                        </a:moveTo>
                        <a:lnTo>
                          <a:pt x="1339481" y="1562735"/>
                        </a:lnTo>
                        <a:lnTo>
                          <a:pt x="1339481" y="1457452"/>
                        </a:lnTo>
                        <a:lnTo>
                          <a:pt x="1234211" y="1457452"/>
                        </a:lnTo>
                        <a:close/>
                        <a:moveTo>
                          <a:pt x="1234211" y="1674355"/>
                        </a:moveTo>
                        <a:lnTo>
                          <a:pt x="1339481" y="1674355"/>
                        </a:lnTo>
                        <a:lnTo>
                          <a:pt x="1339481" y="1569085"/>
                        </a:lnTo>
                        <a:lnTo>
                          <a:pt x="1234211" y="1569085"/>
                        </a:lnTo>
                        <a:close/>
                        <a:moveTo>
                          <a:pt x="1234211" y="1785975"/>
                        </a:moveTo>
                        <a:lnTo>
                          <a:pt x="1339481" y="1785975"/>
                        </a:lnTo>
                        <a:lnTo>
                          <a:pt x="1339481" y="1680705"/>
                        </a:lnTo>
                        <a:lnTo>
                          <a:pt x="1234211" y="1680705"/>
                        </a:lnTo>
                        <a:close/>
                        <a:moveTo>
                          <a:pt x="1234211" y="1897596"/>
                        </a:moveTo>
                        <a:lnTo>
                          <a:pt x="1339481" y="1897596"/>
                        </a:lnTo>
                        <a:lnTo>
                          <a:pt x="1339481" y="1792325"/>
                        </a:lnTo>
                        <a:lnTo>
                          <a:pt x="1234211" y="1792325"/>
                        </a:lnTo>
                        <a:close/>
                        <a:moveTo>
                          <a:pt x="1234211" y="2009229"/>
                        </a:moveTo>
                        <a:lnTo>
                          <a:pt x="1339481" y="2009229"/>
                        </a:lnTo>
                        <a:lnTo>
                          <a:pt x="1339481" y="1903946"/>
                        </a:lnTo>
                        <a:lnTo>
                          <a:pt x="1234211" y="1903946"/>
                        </a:lnTo>
                        <a:close/>
                        <a:moveTo>
                          <a:pt x="1234211" y="2120849"/>
                        </a:moveTo>
                        <a:lnTo>
                          <a:pt x="1339481" y="2120849"/>
                        </a:lnTo>
                        <a:lnTo>
                          <a:pt x="1339481" y="2015579"/>
                        </a:lnTo>
                        <a:lnTo>
                          <a:pt x="1234211" y="2015579"/>
                        </a:lnTo>
                        <a:close/>
                        <a:moveTo>
                          <a:pt x="1234211" y="2232469"/>
                        </a:moveTo>
                        <a:lnTo>
                          <a:pt x="1339481" y="2232469"/>
                        </a:lnTo>
                        <a:lnTo>
                          <a:pt x="1339481" y="2127199"/>
                        </a:lnTo>
                        <a:lnTo>
                          <a:pt x="1234211" y="2127199"/>
                        </a:lnTo>
                        <a:close/>
                        <a:moveTo>
                          <a:pt x="1234211" y="2344089"/>
                        </a:moveTo>
                        <a:lnTo>
                          <a:pt x="1339481" y="2344089"/>
                        </a:lnTo>
                        <a:lnTo>
                          <a:pt x="1339481" y="2238819"/>
                        </a:lnTo>
                        <a:lnTo>
                          <a:pt x="1234211" y="2238819"/>
                        </a:lnTo>
                        <a:close/>
                        <a:moveTo>
                          <a:pt x="1122578" y="111620"/>
                        </a:moveTo>
                        <a:lnTo>
                          <a:pt x="1227861" y="111620"/>
                        </a:lnTo>
                        <a:lnTo>
                          <a:pt x="1227861" y="6350"/>
                        </a:lnTo>
                        <a:lnTo>
                          <a:pt x="1122578" y="6350"/>
                        </a:lnTo>
                        <a:close/>
                        <a:moveTo>
                          <a:pt x="1122578" y="223240"/>
                        </a:moveTo>
                        <a:lnTo>
                          <a:pt x="1227861" y="223240"/>
                        </a:lnTo>
                        <a:lnTo>
                          <a:pt x="1227861" y="117970"/>
                        </a:lnTo>
                        <a:lnTo>
                          <a:pt x="1122578" y="117970"/>
                        </a:lnTo>
                        <a:close/>
                        <a:moveTo>
                          <a:pt x="1122578" y="334873"/>
                        </a:moveTo>
                        <a:lnTo>
                          <a:pt x="1227861" y="334873"/>
                        </a:lnTo>
                        <a:lnTo>
                          <a:pt x="1227861" y="229590"/>
                        </a:lnTo>
                        <a:lnTo>
                          <a:pt x="1122578" y="229590"/>
                        </a:lnTo>
                        <a:close/>
                        <a:moveTo>
                          <a:pt x="1122578" y="446493"/>
                        </a:moveTo>
                        <a:lnTo>
                          <a:pt x="1227861" y="446493"/>
                        </a:lnTo>
                        <a:lnTo>
                          <a:pt x="1227861" y="341223"/>
                        </a:lnTo>
                        <a:lnTo>
                          <a:pt x="1122578" y="341223"/>
                        </a:lnTo>
                        <a:close/>
                        <a:moveTo>
                          <a:pt x="1122578" y="558114"/>
                        </a:moveTo>
                        <a:lnTo>
                          <a:pt x="1227861" y="558114"/>
                        </a:lnTo>
                        <a:lnTo>
                          <a:pt x="1227861" y="452843"/>
                        </a:lnTo>
                        <a:lnTo>
                          <a:pt x="1122578" y="452843"/>
                        </a:lnTo>
                        <a:close/>
                        <a:moveTo>
                          <a:pt x="1122578" y="669734"/>
                        </a:moveTo>
                        <a:lnTo>
                          <a:pt x="1227861" y="669734"/>
                        </a:lnTo>
                        <a:lnTo>
                          <a:pt x="1227861" y="564464"/>
                        </a:lnTo>
                        <a:lnTo>
                          <a:pt x="1122578" y="564464"/>
                        </a:lnTo>
                        <a:close/>
                        <a:moveTo>
                          <a:pt x="1122578" y="781367"/>
                        </a:moveTo>
                        <a:lnTo>
                          <a:pt x="1227861" y="781367"/>
                        </a:lnTo>
                        <a:lnTo>
                          <a:pt x="1227861" y="676084"/>
                        </a:lnTo>
                        <a:lnTo>
                          <a:pt x="1122578" y="676084"/>
                        </a:lnTo>
                        <a:close/>
                        <a:moveTo>
                          <a:pt x="1122578" y="892988"/>
                        </a:moveTo>
                        <a:lnTo>
                          <a:pt x="1227861" y="892988"/>
                        </a:lnTo>
                        <a:lnTo>
                          <a:pt x="1227861" y="787717"/>
                        </a:lnTo>
                        <a:lnTo>
                          <a:pt x="1122578" y="787717"/>
                        </a:lnTo>
                        <a:close/>
                        <a:moveTo>
                          <a:pt x="1122578" y="1004608"/>
                        </a:moveTo>
                        <a:lnTo>
                          <a:pt x="1227861" y="1004608"/>
                        </a:lnTo>
                        <a:lnTo>
                          <a:pt x="1227861" y="899338"/>
                        </a:lnTo>
                        <a:lnTo>
                          <a:pt x="1122578" y="899338"/>
                        </a:lnTo>
                        <a:close/>
                        <a:moveTo>
                          <a:pt x="1122578" y="1116228"/>
                        </a:moveTo>
                        <a:lnTo>
                          <a:pt x="1227861" y="1116228"/>
                        </a:lnTo>
                        <a:lnTo>
                          <a:pt x="1227861" y="1010958"/>
                        </a:lnTo>
                        <a:lnTo>
                          <a:pt x="1122578" y="1010958"/>
                        </a:lnTo>
                        <a:close/>
                        <a:moveTo>
                          <a:pt x="1122578" y="1227861"/>
                        </a:moveTo>
                        <a:lnTo>
                          <a:pt x="1227861" y="1227861"/>
                        </a:lnTo>
                        <a:lnTo>
                          <a:pt x="1227861" y="1122578"/>
                        </a:lnTo>
                        <a:lnTo>
                          <a:pt x="1122578" y="1122578"/>
                        </a:lnTo>
                        <a:close/>
                        <a:moveTo>
                          <a:pt x="1122578" y="1339481"/>
                        </a:moveTo>
                        <a:lnTo>
                          <a:pt x="1227861" y="1339481"/>
                        </a:lnTo>
                        <a:lnTo>
                          <a:pt x="1227861" y="1234211"/>
                        </a:lnTo>
                        <a:lnTo>
                          <a:pt x="1122578" y="1234211"/>
                        </a:lnTo>
                        <a:close/>
                        <a:moveTo>
                          <a:pt x="1122578" y="1451102"/>
                        </a:moveTo>
                        <a:lnTo>
                          <a:pt x="1227861" y="1451102"/>
                        </a:lnTo>
                        <a:lnTo>
                          <a:pt x="1227861" y="1345831"/>
                        </a:lnTo>
                        <a:lnTo>
                          <a:pt x="1122578" y="1345831"/>
                        </a:lnTo>
                        <a:close/>
                        <a:moveTo>
                          <a:pt x="1122578" y="1562735"/>
                        </a:moveTo>
                        <a:lnTo>
                          <a:pt x="1227861" y="1562735"/>
                        </a:lnTo>
                        <a:lnTo>
                          <a:pt x="1227861" y="1457452"/>
                        </a:lnTo>
                        <a:lnTo>
                          <a:pt x="1122578" y="1457452"/>
                        </a:lnTo>
                        <a:close/>
                        <a:moveTo>
                          <a:pt x="1122578" y="1674355"/>
                        </a:moveTo>
                        <a:lnTo>
                          <a:pt x="1227861" y="1674355"/>
                        </a:lnTo>
                        <a:lnTo>
                          <a:pt x="1227861" y="1569085"/>
                        </a:lnTo>
                        <a:lnTo>
                          <a:pt x="1122578" y="1569085"/>
                        </a:lnTo>
                        <a:close/>
                        <a:moveTo>
                          <a:pt x="1122578" y="1785975"/>
                        </a:moveTo>
                        <a:lnTo>
                          <a:pt x="1227861" y="1785975"/>
                        </a:lnTo>
                        <a:lnTo>
                          <a:pt x="1227861" y="1680705"/>
                        </a:lnTo>
                        <a:lnTo>
                          <a:pt x="1122578" y="1680705"/>
                        </a:lnTo>
                        <a:close/>
                        <a:moveTo>
                          <a:pt x="1122578" y="1897596"/>
                        </a:moveTo>
                        <a:lnTo>
                          <a:pt x="1227861" y="1897596"/>
                        </a:lnTo>
                        <a:lnTo>
                          <a:pt x="1227861" y="1792325"/>
                        </a:lnTo>
                        <a:lnTo>
                          <a:pt x="1122578" y="1792325"/>
                        </a:lnTo>
                        <a:close/>
                        <a:moveTo>
                          <a:pt x="1122578" y="2009229"/>
                        </a:moveTo>
                        <a:lnTo>
                          <a:pt x="1227861" y="2009229"/>
                        </a:lnTo>
                        <a:lnTo>
                          <a:pt x="1227861" y="1903946"/>
                        </a:lnTo>
                        <a:lnTo>
                          <a:pt x="1122578" y="1903946"/>
                        </a:lnTo>
                        <a:close/>
                        <a:moveTo>
                          <a:pt x="1122578" y="2120849"/>
                        </a:moveTo>
                        <a:lnTo>
                          <a:pt x="1227861" y="2120849"/>
                        </a:lnTo>
                        <a:lnTo>
                          <a:pt x="1227861" y="2015579"/>
                        </a:lnTo>
                        <a:lnTo>
                          <a:pt x="1122578" y="2015579"/>
                        </a:lnTo>
                        <a:close/>
                        <a:moveTo>
                          <a:pt x="1122578" y="2232469"/>
                        </a:moveTo>
                        <a:lnTo>
                          <a:pt x="1227861" y="2232469"/>
                        </a:lnTo>
                        <a:lnTo>
                          <a:pt x="1227861" y="2127199"/>
                        </a:lnTo>
                        <a:lnTo>
                          <a:pt x="1122578" y="2127199"/>
                        </a:lnTo>
                        <a:close/>
                        <a:moveTo>
                          <a:pt x="1122578" y="2344089"/>
                        </a:moveTo>
                        <a:lnTo>
                          <a:pt x="1227861" y="2344089"/>
                        </a:lnTo>
                        <a:lnTo>
                          <a:pt x="1227861" y="2238819"/>
                        </a:lnTo>
                        <a:lnTo>
                          <a:pt x="1122578" y="2238819"/>
                        </a:lnTo>
                        <a:close/>
                        <a:moveTo>
                          <a:pt x="1010958" y="111620"/>
                        </a:moveTo>
                        <a:lnTo>
                          <a:pt x="1116228" y="111620"/>
                        </a:lnTo>
                        <a:lnTo>
                          <a:pt x="1116228" y="6350"/>
                        </a:lnTo>
                        <a:lnTo>
                          <a:pt x="1010958" y="6350"/>
                        </a:lnTo>
                        <a:close/>
                        <a:moveTo>
                          <a:pt x="1010958" y="223240"/>
                        </a:moveTo>
                        <a:lnTo>
                          <a:pt x="1116228" y="223240"/>
                        </a:lnTo>
                        <a:lnTo>
                          <a:pt x="1116228" y="117970"/>
                        </a:lnTo>
                        <a:lnTo>
                          <a:pt x="1010958" y="117970"/>
                        </a:lnTo>
                        <a:close/>
                        <a:moveTo>
                          <a:pt x="1010958" y="334873"/>
                        </a:moveTo>
                        <a:lnTo>
                          <a:pt x="1116228" y="334873"/>
                        </a:lnTo>
                        <a:lnTo>
                          <a:pt x="1116228" y="229590"/>
                        </a:lnTo>
                        <a:lnTo>
                          <a:pt x="1010958" y="229590"/>
                        </a:lnTo>
                        <a:close/>
                        <a:moveTo>
                          <a:pt x="1010958" y="446493"/>
                        </a:moveTo>
                        <a:lnTo>
                          <a:pt x="1116228" y="446493"/>
                        </a:lnTo>
                        <a:lnTo>
                          <a:pt x="1116228" y="341223"/>
                        </a:lnTo>
                        <a:lnTo>
                          <a:pt x="1010958" y="341223"/>
                        </a:lnTo>
                        <a:close/>
                        <a:moveTo>
                          <a:pt x="1010958" y="558114"/>
                        </a:moveTo>
                        <a:lnTo>
                          <a:pt x="1116228" y="558114"/>
                        </a:lnTo>
                        <a:lnTo>
                          <a:pt x="1116228" y="452843"/>
                        </a:lnTo>
                        <a:lnTo>
                          <a:pt x="1010958" y="452843"/>
                        </a:lnTo>
                        <a:close/>
                        <a:moveTo>
                          <a:pt x="1010958" y="669734"/>
                        </a:moveTo>
                        <a:lnTo>
                          <a:pt x="1116228" y="669734"/>
                        </a:lnTo>
                        <a:lnTo>
                          <a:pt x="1116228" y="564464"/>
                        </a:lnTo>
                        <a:lnTo>
                          <a:pt x="1010958" y="564464"/>
                        </a:lnTo>
                        <a:close/>
                        <a:moveTo>
                          <a:pt x="1010958" y="781367"/>
                        </a:moveTo>
                        <a:lnTo>
                          <a:pt x="1116228" y="781367"/>
                        </a:lnTo>
                        <a:lnTo>
                          <a:pt x="1116228" y="676084"/>
                        </a:lnTo>
                        <a:lnTo>
                          <a:pt x="1010958" y="676084"/>
                        </a:lnTo>
                        <a:close/>
                        <a:moveTo>
                          <a:pt x="1010958" y="892988"/>
                        </a:moveTo>
                        <a:lnTo>
                          <a:pt x="1116228" y="892988"/>
                        </a:lnTo>
                        <a:lnTo>
                          <a:pt x="1116228" y="787717"/>
                        </a:lnTo>
                        <a:lnTo>
                          <a:pt x="1010958" y="787717"/>
                        </a:lnTo>
                        <a:close/>
                        <a:moveTo>
                          <a:pt x="1010958" y="1004608"/>
                        </a:moveTo>
                        <a:lnTo>
                          <a:pt x="1116228" y="1004608"/>
                        </a:lnTo>
                        <a:lnTo>
                          <a:pt x="1116228" y="899338"/>
                        </a:lnTo>
                        <a:lnTo>
                          <a:pt x="1010958" y="899338"/>
                        </a:lnTo>
                        <a:close/>
                        <a:moveTo>
                          <a:pt x="1010958" y="1116228"/>
                        </a:moveTo>
                        <a:lnTo>
                          <a:pt x="1116228" y="1116228"/>
                        </a:lnTo>
                        <a:lnTo>
                          <a:pt x="1116228" y="1010958"/>
                        </a:lnTo>
                        <a:lnTo>
                          <a:pt x="1010958" y="1010958"/>
                        </a:lnTo>
                        <a:close/>
                        <a:moveTo>
                          <a:pt x="1010958" y="1227861"/>
                        </a:moveTo>
                        <a:lnTo>
                          <a:pt x="1116228" y="1227861"/>
                        </a:lnTo>
                        <a:lnTo>
                          <a:pt x="1116228" y="1122578"/>
                        </a:lnTo>
                        <a:lnTo>
                          <a:pt x="1010958" y="1122578"/>
                        </a:lnTo>
                        <a:close/>
                        <a:moveTo>
                          <a:pt x="1010958" y="1339481"/>
                        </a:moveTo>
                        <a:lnTo>
                          <a:pt x="1116228" y="1339481"/>
                        </a:lnTo>
                        <a:lnTo>
                          <a:pt x="1116228" y="1234211"/>
                        </a:lnTo>
                        <a:lnTo>
                          <a:pt x="1010958" y="1234211"/>
                        </a:lnTo>
                        <a:close/>
                        <a:moveTo>
                          <a:pt x="1010958" y="1451102"/>
                        </a:moveTo>
                        <a:lnTo>
                          <a:pt x="1116228" y="1451102"/>
                        </a:lnTo>
                        <a:lnTo>
                          <a:pt x="1116228" y="1345831"/>
                        </a:lnTo>
                        <a:lnTo>
                          <a:pt x="1010958" y="1345831"/>
                        </a:lnTo>
                        <a:close/>
                        <a:moveTo>
                          <a:pt x="1010958" y="1562735"/>
                        </a:moveTo>
                        <a:lnTo>
                          <a:pt x="1116228" y="1562735"/>
                        </a:lnTo>
                        <a:lnTo>
                          <a:pt x="1116228" y="1457452"/>
                        </a:lnTo>
                        <a:lnTo>
                          <a:pt x="1010958" y="1457452"/>
                        </a:lnTo>
                        <a:close/>
                        <a:moveTo>
                          <a:pt x="1010958" y="1674355"/>
                        </a:moveTo>
                        <a:lnTo>
                          <a:pt x="1116228" y="1674355"/>
                        </a:lnTo>
                        <a:lnTo>
                          <a:pt x="1116228" y="1569085"/>
                        </a:lnTo>
                        <a:lnTo>
                          <a:pt x="1010958" y="1569085"/>
                        </a:lnTo>
                        <a:close/>
                        <a:moveTo>
                          <a:pt x="1010958" y="1785975"/>
                        </a:moveTo>
                        <a:lnTo>
                          <a:pt x="1116228" y="1785975"/>
                        </a:lnTo>
                        <a:lnTo>
                          <a:pt x="1116228" y="1680705"/>
                        </a:lnTo>
                        <a:lnTo>
                          <a:pt x="1010958" y="1680705"/>
                        </a:lnTo>
                        <a:close/>
                        <a:moveTo>
                          <a:pt x="1010958" y="1897596"/>
                        </a:moveTo>
                        <a:lnTo>
                          <a:pt x="1116228" y="1897596"/>
                        </a:lnTo>
                        <a:lnTo>
                          <a:pt x="1116228" y="1792325"/>
                        </a:lnTo>
                        <a:lnTo>
                          <a:pt x="1010958" y="1792325"/>
                        </a:lnTo>
                        <a:close/>
                        <a:moveTo>
                          <a:pt x="1010958" y="2009229"/>
                        </a:moveTo>
                        <a:lnTo>
                          <a:pt x="1116228" y="2009229"/>
                        </a:lnTo>
                        <a:lnTo>
                          <a:pt x="1116228" y="1903946"/>
                        </a:lnTo>
                        <a:lnTo>
                          <a:pt x="1010958" y="1903946"/>
                        </a:lnTo>
                        <a:close/>
                        <a:moveTo>
                          <a:pt x="1010958" y="2120849"/>
                        </a:moveTo>
                        <a:lnTo>
                          <a:pt x="1116228" y="2120849"/>
                        </a:lnTo>
                        <a:lnTo>
                          <a:pt x="1116228" y="2015579"/>
                        </a:lnTo>
                        <a:lnTo>
                          <a:pt x="1010958" y="2015579"/>
                        </a:lnTo>
                        <a:close/>
                        <a:moveTo>
                          <a:pt x="1010958" y="2232469"/>
                        </a:moveTo>
                        <a:lnTo>
                          <a:pt x="1116228" y="2232469"/>
                        </a:lnTo>
                        <a:lnTo>
                          <a:pt x="1116228" y="2127199"/>
                        </a:lnTo>
                        <a:lnTo>
                          <a:pt x="1010958" y="2127199"/>
                        </a:lnTo>
                        <a:close/>
                        <a:moveTo>
                          <a:pt x="1010958" y="2344089"/>
                        </a:moveTo>
                        <a:lnTo>
                          <a:pt x="1116228" y="2344089"/>
                        </a:lnTo>
                        <a:lnTo>
                          <a:pt x="1116228" y="2238819"/>
                        </a:lnTo>
                        <a:lnTo>
                          <a:pt x="1010958" y="2238819"/>
                        </a:lnTo>
                        <a:close/>
                        <a:moveTo>
                          <a:pt x="899337" y="111620"/>
                        </a:moveTo>
                        <a:lnTo>
                          <a:pt x="1004608" y="111620"/>
                        </a:lnTo>
                        <a:lnTo>
                          <a:pt x="1004608" y="6350"/>
                        </a:lnTo>
                        <a:lnTo>
                          <a:pt x="899337" y="6350"/>
                        </a:lnTo>
                        <a:close/>
                        <a:moveTo>
                          <a:pt x="899337" y="223240"/>
                        </a:moveTo>
                        <a:lnTo>
                          <a:pt x="1004608" y="223240"/>
                        </a:lnTo>
                        <a:lnTo>
                          <a:pt x="1004608" y="117970"/>
                        </a:lnTo>
                        <a:lnTo>
                          <a:pt x="899337" y="117970"/>
                        </a:lnTo>
                        <a:close/>
                        <a:moveTo>
                          <a:pt x="899337" y="334873"/>
                        </a:moveTo>
                        <a:lnTo>
                          <a:pt x="1004608" y="334873"/>
                        </a:lnTo>
                        <a:lnTo>
                          <a:pt x="1004608" y="229590"/>
                        </a:lnTo>
                        <a:lnTo>
                          <a:pt x="899337" y="229590"/>
                        </a:lnTo>
                        <a:close/>
                        <a:moveTo>
                          <a:pt x="899337" y="446493"/>
                        </a:moveTo>
                        <a:lnTo>
                          <a:pt x="1004608" y="446493"/>
                        </a:lnTo>
                        <a:lnTo>
                          <a:pt x="1004608" y="341223"/>
                        </a:lnTo>
                        <a:lnTo>
                          <a:pt x="899337" y="341223"/>
                        </a:lnTo>
                        <a:close/>
                        <a:moveTo>
                          <a:pt x="899337" y="558114"/>
                        </a:moveTo>
                        <a:lnTo>
                          <a:pt x="1004608" y="558114"/>
                        </a:lnTo>
                        <a:lnTo>
                          <a:pt x="1004608" y="452843"/>
                        </a:lnTo>
                        <a:lnTo>
                          <a:pt x="899337" y="452843"/>
                        </a:lnTo>
                        <a:close/>
                        <a:moveTo>
                          <a:pt x="899337" y="669734"/>
                        </a:moveTo>
                        <a:lnTo>
                          <a:pt x="1004608" y="669734"/>
                        </a:lnTo>
                        <a:lnTo>
                          <a:pt x="1004608" y="564464"/>
                        </a:lnTo>
                        <a:lnTo>
                          <a:pt x="899337" y="564464"/>
                        </a:lnTo>
                        <a:close/>
                        <a:moveTo>
                          <a:pt x="899337" y="781367"/>
                        </a:moveTo>
                        <a:lnTo>
                          <a:pt x="1004608" y="781367"/>
                        </a:lnTo>
                        <a:lnTo>
                          <a:pt x="1004608" y="676084"/>
                        </a:lnTo>
                        <a:lnTo>
                          <a:pt x="899337" y="676084"/>
                        </a:lnTo>
                        <a:close/>
                        <a:moveTo>
                          <a:pt x="899337" y="892988"/>
                        </a:moveTo>
                        <a:lnTo>
                          <a:pt x="1004608" y="892988"/>
                        </a:lnTo>
                        <a:lnTo>
                          <a:pt x="1004608" y="787717"/>
                        </a:lnTo>
                        <a:lnTo>
                          <a:pt x="899337" y="787717"/>
                        </a:lnTo>
                        <a:close/>
                        <a:moveTo>
                          <a:pt x="899337" y="1004608"/>
                        </a:moveTo>
                        <a:lnTo>
                          <a:pt x="1004608" y="1004608"/>
                        </a:lnTo>
                        <a:lnTo>
                          <a:pt x="1004608" y="899338"/>
                        </a:lnTo>
                        <a:lnTo>
                          <a:pt x="899337" y="899338"/>
                        </a:lnTo>
                        <a:close/>
                        <a:moveTo>
                          <a:pt x="899337" y="1116228"/>
                        </a:moveTo>
                        <a:lnTo>
                          <a:pt x="1004608" y="1116228"/>
                        </a:lnTo>
                        <a:lnTo>
                          <a:pt x="1004608" y="1010958"/>
                        </a:lnTo>
                        <a:lnTo>
                          <a:pt x="899337" y="1010958"/>
                        </a:lnTo>
                        <a:close/>
                        <a:moveTo>
                          <a:pt x="899337" y="1227861"/>
                        </a:moveTo>
                        <a:lnTo>
                          <a:pt x="1004608" y="1227861"/>
                        </a:lnTo>
                        <a:lnTo>
                          <a:pt x="1004608" y="1122578"/>
                        </a:lnTo>
                        <a:lnTo>
                          <a:pt x="899337" y="1122578"/>
                        </a:lnTo>
                        <a:close/>
                        <a:moveTo>
                          <a:pt x="899337" y="1339481"/>
                        </a:moveTo>
                        <a:lnTo>
                          <a:pt x="1004608" y="1339481"/>
                        </a:lnTo>
                        <a:lnTo>
                          <a:pt x="1004608" y="1234211"/>
                        </a:lnTo>
                        <a:lnTo>
                          <a:pt x="899337" y="1234211"/>
                        </a:lnTo>
                        <a:close/>
                        <a:moveTo>
                          <a:pt x="899337" y="1451102"/>
                        </a:moveTo>
                        <a:lnTo>
                          <a:pt x="1004608" y="1451102"/>
                        </a:lnTo>
                        <a:lnTo>
                          <a:pt x="1004608" y="1345831"/>
                        </a:lnTo>
                        <a:lnTo>
                          <a:pt x="899337" y="1345831"/>
                        </a:lnTo>
                        <a:close/>
                        <a:moveTo>
                          <a:pt x="899337" y="1562735"/>
                        </a:moveTo>
                        <a:lnTo>
                          <a:pt x="1004608" y="1562735"/>
                        </a:lnTo>
                        <a:lnTo>
                          <a:pt x="1004608" y="1457452"/>
                        </a:lnTo>
                        <a:lnTo>
                          <a:pt x="899337" y="1457452"/>
                        </a:lnTo>
                        <a:close/>
                        <a:moveTo>
                          <a:pt x="899337" y="1674355"/>
                        </a:moveTo>
                        <a:lnTo>
                          <a:pt x="1004608" y="1674355"/>
                        </a:lnTo>
                        <a:lnTo>
                          <a:pt x="1004608" y="1569085"/>
                        </a:lnTo>
                        <a:lnTo>
                          <a:pt x="899337" y="1569085"/>
                        </a:lnTo>
                        <a:close/>
                        <a:moveTo>
                          <a:pt x="899337" y="1785975"/>
                        </a:moveTo>
                        <a:lnTo>
                          <a:pt x="1004608" y="1785975"/>
                        </a:lnTo>
                        <a:lnTo>
                          <a:pt x="1004608" y="1680705"/>
                        </a:lnTo>
                        <a:lnTo>
                          <a:pt x="899337" y="1680705"/>
                        </a:lnTo>
                        <a:close/>
                        <a:moveTo>
                          <a:pt x="899337" y="1897596"/>
                        </a:moveTo>
                        <a:lnTo>
                          <a:pt x="1004608" y="1897596"/>
                        </a:lnTo>
                        <a:lnTo>
                          <a:pt x="1004608" y="1792325"/>
                        </a:lnTo>
                        <a:lnTo>
                          <a:pt x="899337" y="1792325"/>
                        </a:lnTo>
                        <a:close/>
                        <a:moveTo>
                          <a:pt x="899337" y="2009229"/>
                        </a:moveTo>
                        <a:lnTo>
                          <a:pt x="1004608" y="2009229"/>
                        </a:lnTo>
                        <a:lnTo>
                          <a:pt x="1004608" y="1903946"/>
                        </a:lnTo>
                        <a:lnTo>
                          <a:pt x="899337" y="1903946"/>
                        </a:lnTo>
                        <a:close/>
                        <a:moveTo>
                          <a:pt x="899337" y="2120849"/>
                        </a:moveTo>
                        <a:lnTo>
                          <a:pt x="1004608" y="2120849"/>
                        </a:lnTo>
                        <a:lnTo>
                          <a:pt x="1004608" y="2015579"/>
                        </a:lnTo>
                        <a:lnTo>
                          <a:pt x="899337" y="2015579"/>
                        </a:lnTo>
                        <a:close/>
                        <a:moveTo>
                          <a:pt x="899337" y="2232469"/>
                        </a:moveTo>
                        <a:lnTo>
                          <a:pt x="1004608" y="2232469"/>
                        </a:lnTo>
                        <a:lnTo>
                          <a:pt x="1004608" y="2127199"/>
                        </a:lnTo>
                        <a:lnTo>
                          <a:pt x="899337" y="2127199"/>
                        </a:lnTo>
                        <a:close/>
                        <a:moveTo>
                          <a:pt x="899337" y="2344089"/>
                        </a:moveTo>
                        <a:lnTo>
                          <a:pt x="1004608" y="2344089"/>
                        </a:lnTo>
                        <a:lnTo>
                          <a:pt x="1004608" y="2238819"/>
                        </a:lnTo>
                        <a:lnTo>
                          <a:pt x="899337" y="2238819"/>
                        </a:lnTo>
                        <a:close/>
                        <a:moveTo>
                          <a:pt x="787704" y="111620"/>
                        </a:moveTo>
                        <a:lnTo>
                          <a:pt x="892987" y="111620"/>
                        </a:lnTo>
                        <a:lnTo>
                          <a:pt x="892987" y="6350"/>
                        </a:lnTo>
                        <a:lnTo>
                          <a:pt x="787704" y="6350"/>
                        </a:lnTo>
                        <a:close/>
                        <a:moveTo>
                          <a:pt x="787704" y="223240"/>
                        </a:moveTo>
                        <a:lnTo>
                          <a:pt x="892987" y="223240"/>
                        </a:lnTo>
                        <a:lnTo>
                          <a:pt x="892987" y="117970"/>
                        </a:lnTo>
                        <a:lnTo>
                          <a:pt x="787704" y="117970"/>
                        </a:lnTo>
                        <a:close/>
                        <a:moveTo>
                          <a:pt x="787704" y="334873"/>
                        </a:moveTo>
                        <a:lnTo>
                          <a:pt x="892987" y="334873"/>
                        </a:lnTo>
                        <a:lnTo>
                          <a:pt x="892987" y="229590"/>
                        </a:lnTo>
                        <a:lnTo>
                          <a:pt x="787704" y="229590"/>
                        </a:lnTo>
                        <a:close/>
                        <a:moveTo>
                          <a:pt x="787704" y="446493"/>
                        </a:moveTo>
                        <a:lnTo>
                          <a:pt x="892987" y="446493"/>
                        </a:lnTo>
                        <a:lnTo>
                          <a:pt x="892987" y="341223"/>
                        </a:lnTo>
                        <a:lnTo>
                          <a:pt x="787704" y="341223"/>
                        </a:lnTo>
                        <a:close/>
                        <a:moveTo>
                          <a:pt x="787704" y="558114"/>
                        </a:moveTo>
                        <a:lnTo>
                          <a:pt x="892987" y="558114"/>
                        </a:lnTo>
                        <a:lnTo>
                          <a:pt x="892987" y="452843"/>
                        </a:lnTo>
                        <a:lnTo>
                          <a:pt x="787704" y="452843"/>
                        </a:lnTo>
                        <a:close/>
                        <a:moveTo>
                          <a:pt x="787704" y="669734"/>
                        </a:moveTo>
                        <a:lnTo>
                          <a:pt x="892987" y="669734"/>
                        </a:lnTo>
                        <a:lnTo>
                          <a:pt x="892987" y="564464"/>
                        </a:lnTo>
                        <a:lnTo>
                          <a:pt x="787704" y="564464"/>
                        </a:lnTo>
                        <a:close/>
                        <a:moveTo>
                          <a:pt x="787704" y="781367"/>
                        </a:moveTo>
                        <a:lnTo>
                          <a:pt x="892987" y="781367"/>
                        </a:lnTo>
                        <a:lnTo>
                          <a:pt x="892987" y="676084"/>
                        </a:lnTo>
                        <a:lnTo>
                          <a:pt x="787704" y="676084"/>
                        </a:lnTo>
                        <a:close/>
                        <a:moveTo>
                          <a:pt x="787704" y="892988"/>
                        </a:moveTo>
                        <a:lnTo>
                          <a:pt x="892987" y="892988"/>
                        </a:lnTo>
                        <a:lnTo>
                          <a:pt x="892987" y="787717"/>
                        </a:lnTo>
                        <a:lnTo>
                          <a:pt x="787704" y="787717"/>
                        </a:lnTo>
                        <a:close/>
                        <a:moveTo>
                          <a:pt x="787704" y="1004608"/>
                        </a:moveTo>
                        <a:lnTo>
                          <a:pt x="892987" y="1004608"/>
                        </a:lnTo>
                        <a:lnTo>
                          <a:pt x="892987" y="899338"/>
                        </a:lnTo>
                        <a:lnTo>
                          <a:pt x="787704" y="899338"/>
                        </a:lnTo>
                        <a:close/>
                        <a:moveTo>
                          <a:pt x="787704" y="1116228"/>
                        </a:moveTo>
                        <a:lnTo>
                          <a:pt x="892987" y="1116228"/>
                        </a:lnTo>
                        <a:lnTo>
                          <a:pt x="892987" y="1010958"/>
                        </a:lnTo>
                        <a:lnTo>
                          <a:pt x="787704" y="1010958"/>
                        </a:lnTo>
                        <a:close/>
                        <a:moveTo>
                          <a:pt x="787704" y="1227861"/>
                        </a:moveTo>
                        <a:lnTo>
                          <a:pt x="892987" y="1227861"/>
                        </a:lnTo>
                        <a:lnTo>
                          <a:pt x="892987" y="1122578"/>
                        </a:lnTo>
                        <a:lnTo>
                          <a:pt x="787704" y="1122578"/>
                        </a:lnTo>
                        <a:close/>
                        <a:moveTo>
                          <a:pt x="787704" y="1339481"/>
                        </a:moveTo>
                        <a:lnTo>
                          <a:pt x="892987" y="1339481"/>
                        </a:lnTo>
                        <a:lnTo>
                          <a:pt x="892987" y="1234211"/>
                        </a:lnTo>
                        <a:lnTo>
                          <a:pt x="787704" y="1234211"/>
                        </a:lnTo>
                        <a:close/>
                        <a:moveTo>
                          <a:pt x="787704" y="1451102"/>
                        </a:moveTo>
                        <a:lnTo>
                          <a:pt x="892987" y="1451102"/>
                        </a:lnTo>
                        <a:lnTo>
                          <a:pt x="892987" y="1345831"/>
                        </a:lnTo>
                        <a:lnTo>
                          <a:pt x="787704" y="1345831"/>
                        </a:lnTo>
                        <a:close/>
                        <a:moveTo>
                          <a:pt x="787704" y="1562735"/>
                        </a:moveTo>
                        <a:lnTo>
                          <a:pt x="892987" y="1562735"/>
                        </a:lnTo>
                        <a:lnTo>
                          <a:pt x="892987" y="1457452"/>
                        </a:lnTo>
                        <a:lnTo>
                          <a:pt x="787704" y="1457452"/>
                        </a:lnTo>
                        <a:close/>
                        <a:moveTo>
                          <a:pt x="787704" y="1674355"/>
                        </a:moveTo>
                        <a:lnTo>
                          <a:pt x="892987" y="1674355"/>
                        </a:lnTo>
                        <a:lnTo>
                          <a:pt x="892987" y="1569085"/>
                        </a:lnTo>
                        <a:lnTo>
                          <a:pt x="787704" y="1569085"/>
                        </a:lnTo>
                        <a:close/>
                        <a:moveTo>
                          <a:pt x="787704" y="1785975"/>
                        </a:moveTo>
                        <a:lnTo>
                          <a:pt x="892987" y="1785975"/>
                        </a:lnTo>
                        <a:lnTo>
                          <a:pt x="892987" y="1680705"/>
                        </a:lnTo>
                        <a:lnTo>
                          <a:pt x="787704" y="1680705"/>
                        </a:lnTo>
                        <a:close/>
                        <a:moveTo>
                          <a:pt x="787704" y="1897596"/>
                        </a:moveTo>
                        <a:lnTo>
                          <a:pt x="892987" y="1897596"/>
                        </a:lnTo>
                        <a:lnTo>
                          <a:pt x="892987" y="1792325"/>
                        </a:lnTo>
                        <a:lnTo>
                          <a:pt x="787704" y="1792325"/>
                        </a:lnTo>
                        <a:close/>
                        <a:moveTo>
                          <a:pt x="787704" y="2009229"/>
                        </a:moveTo>
                        <a:lnTo>
                          <a:pt x="892987" y="2009229"/>
                        </a:lnTo>
                        <a:lnTo>
                          <a:pt x="892987" y="1903946"/>
                        </a:lnTo>
                        <a:lnTo>
                          <a:pt x="787704" y="1903946"/>
                        </a:lnTo>
                        <a:close/>
                        <a:moveTo>
                          <a:pt x="787704" y="2120849"/>
                        </a:moveTo>
                        <a:lnTo>
                          <a:pt x="892987" y="2120849"/>
                        </a:lnTo>
                        <a:lnTo>
                          <a:pt x="892987" y="2015579"/>
                        </a:lnTo>
                        <a:lnTo>
                          <a:pt x="787704" y="2015579"/>
                        </a:lnTo>
                        <a:close/>
                        <a:moveTo>
                          <a:pt x="787704" y="2232469"/>
                        </a:moveTo>
                        <a:lnTo>
                          <a:pt x="892987" y="2232469"/>
                        </a:lnTo>
                        <a:lnTo>
                          <a:pt x="892987" y="2127199"/>
                        </a:lnTo>
                        <a:lnTo>
                          <a:pt x="787704" y="2127199"/>
                        </a:lnTo>
                        <a:close/>
                        <a:moveTo>
                          <a:pt x="787704" y="2344089"/>
                        </a:moveTo>
                        <a:lnTo>
                          <a:pt x="892987" y="2344089"/>
                        </a:lnTo>
                        <a:lnTo>
                          <a:pt x="892987" y="2238819"/>
                        </a:lnTo>
                        <a:lnTo>
                          <a:pt x="787704" y="2238819"/>
                        </a:lnTo>
                        <a:close/>
                        <a:moveTo>
                          <a:pt x="676084" y="111620"/>
                        </a:moveTo>
                        <a:lnTo>
                          <a:pt x="781354" y="111620"/>
                        </a:lnTo>
                        <a:lnTo>
                          <a:pt x="781354" y="6350"/>
                        </a:lnTo>
                        <a:lnTo>
                          <a:pt x="676084" y="6350"/>
                        </a:lnTo>
                        <a:close/>
                        <a:moveTo>
                          <a:pt x="676084" y="223240"/>
                        </a:moveTo>
                        <a:lnTo>
                          <a:pt x="781354" y="223240"/>
                        </a:lnTo>
                        <a:lnTo>
                          <a:pt x="781354" y="117970"/>
                        </a:lnTo>
                        <a:lnTo>
                          <a:pt x="676084" y="117970"/>
                        </a:lnTo>
                        <a:close/>
                        <a:moveTo>
                          <a:pt x="676084" y="334873"/>
                        </a:moveTo>
                        <a:lnTo>
                          <a:pt x="781354" y="334873"/>
                        </a:lnTo>
                        <a:lnTo>
                          <a:pt x="781354" y="229590"/>
                        </a:lnTo>
                        <a:lnTo>
                          <a:pt x="676084" y="229590"/>
                        </a:lnTo>
                        <a:close/>
                        <a:moveTo>
                          <a:pt x="676084" y="446493"/>
                        </a:moveTo>
                        <a:lnTo>
                          <a:pt x="781354" y="446493"/>
                        </a:lnTo>
                        <a:lnTo>
                          <a:pt x="781354" y="341223"/>
                        </a:lnTo>
                        <a:lnTo>
                          <a:pt x="676084" y="341223"/>
                        </a:lnTo>
                        <a:close/>
                        <a:moveTo>
                          <a:pt x="676084" y="558114"/>
                        </a:moveTo>
                        <a:lnTo>
                          <a:pt x="781354" y="558114"/>
                        </a:lnTo>
                        <a:lnTo>
                          <a:pt x="781354" y="452843"/>
                        </a:lnTo>
                        <a:lnTo>
                          <a:pt x="676084" y="452843"/>
                        </a:lnTo>
                        <a:close/>
                        <a:moveTo>
                          <a:pt x="676084" y="669734"/>
                        </a:moveTo>
                        <a:lnTo>
                          <a:pt x="781354" y="669734"/>
                        </a:lnTo>
                        <a:lnTo>
                          <a:pt x="781354" y="564464"/>
                        </a:lnTo>
                        <a:lnTo>
                          <a:pt x="676084" y="564464"/>
                        </a:lnTo>
                        <a:close/>
                        <a:moveTo>
                          <a:pt x="676084" y="781367"/>
                        </a:moveTo>
                        <a:lnTo>
                          <a:pt x="781354" y="781367"/>
                        </a:lnTo>
                        <a:lnTo>
                          <a:pt x="781354" y="676084"/>
                        </a:lnTo>
                        <a:lnTo>
                          <a:pt x="676084" y="676084"/>
                        </a:lnTo>
                        <a:close/>
                        <a:moveTo>
                          <a:pt x="676084" y="892988"/>
                        </a:moveTo>
                        <a:lnTo>
                          <a:pt x="781354" y="892988"/>
                        </a:lnTo>
                        <a:lnTo>
                          <a:pt x="781354" y="787717"/>
                        </a:lnTo>
                        <a:lnTo>
                          <a:pt x="676084" y="787717"/>
                        </a:lnTo>
                        <a:close/>
                        <a:moveTo>
                          <a:pt x="676084" y="1004608"/>
                        </a:moveTo>
                        <a:lnTo>
                          <a:pt x="781354" y="1004608"/>
                        </a:lnTo>
                        <a:lnTo>
                          <a:pt x="781354" y="899338"/>
                        </a:lnTo>
                        <a:lnTo>
                          <a:pt x="676084" y="899338"/>
                        </a:lnTo>
                        <a:close/>
                        <a:moveTo>
                          <a:pt x="676084" y="1116228"/>
                        </a:moveTo>
                        <a:lnTo>
                          <a:pt x="781354" y="1116228"/>
                        </a:lnTo>
                        <a:lnTo>
                          <a:pt x="781354" y="1010958"/>
                        </a:lnTo>
                        <a:lnTo>
                          <a:pt x="676084" y="1010958"/>
                        </a:lnTo>
                        <a:close/>
                        <a:moveTo>
                          <a:pt x="676084" y="1227861"/>
                        </a:moveTo>
                        <a:lnTo>
                          <a:pt x="781354" y="1227861"/>
                        </a:lnTo>
                        <a:lnTo>
                          <a:pt x="781354" y="1122578"/>
                        </a:lnTo>
                        <a:lnTo>
                          <a:pt x="676084" y="1122578"/>
                        </a:lnTo>
                        <a:close/>
                        <a:moveTo>
                          <a:pt x="676084" y="1339481"/>
                        </a:moveTo>
                        <a:lnTo>
                          <a:pt x="781354" y="1339481"/>
                        </a:lnTo>
                        <a:lnTo>
                          <a:pt x="781354" y="1234211"/>
                        </a:lnTo>
                        <a:lnTo>
                          <a:pt x="676084" y="1234211"/>
                        </a:lnTo>
                        <a:close/>
                        <a:moveTo>
                          <a:pt x="676084" y="1451102"/>
                        </a:moveTo>
                        <a:lnTo>
                          <a:pt x="781354" y="1451102"/>
                        </a:lnTo>
                        <a:lnTo>
                          <a:pt x="781354" y="1345831"/>
                        </a:lnTo>
                        <a:lnTo>
                          <a:pt x="676084" y="1345831"/>
                        </a:lnTo>
                        <a:close/>
                        <a:moveTo>
                          <a:pt x="676084" y="1562735"/>
                        </a:moveTo>
                        <a:lnTo>
                          <a:pt x="781354" y="1562735"/>
                        </a:lnTo>
                        <a:lnTo>
                          <a:pt x="781354" y="1457452"/>
                        </a:lnTo>
                        <a:lnTo>
                          <a:pt x="676084" y="1457452"/>
                        </a:lnTo>
                        <a:close/>
                        <a:moveTo>
                          <a:pt x="676084" y="1674355"/>
                        </a:moveTo>
                        <a:lnTo>
                          <a:pt x="781354" y="1674355"/>
                        </a:lnTo>
                        <a:lnTo>
                          <a:pt x="781354" y="1569085"/>
                        </a:lnTo>
                        <a:lnTo>
                          <a:pt x="676084" y="1569085"/>
                        </a:lnTo>
                        <a:close/>
                        <a:moveTo>
                          <a:pt x="676084" y="1785975"/>
                        </a:moveTo>
                        <a:lnTo>
                          <a:pt x="781354" y="1785975"/>
                        </a:lnTo>
                        <a:lnTo>
                          <a:pt x="781354" y="1680705"/>
                        </a:lnTo>
                        <a:lnTo>
                          <a:pt x="676084" y="1680705"/>
                        </a:lnTo>
                        <a:close/>
                        <a:moveTo>
                          <a:pt x="676084" y="1897596"/>
                        </a:moveTo>
                        <a:lnTo>
                          <a:pt x="781354" y="1897596"/>
                        </a:lnTo>
                        <a:lnTo>
                          <a:pt x="781354" y="1792325"/>
                        </a:lnTo>
                        <a:lnTo>
                          <a:pt x="676084" y="1792325"/>
                        </a:lnTo>
                        <a:close/>
                        <a:moveTo>
                          <a:pt x="676084" y="2009229"/>
                        </a:moveTo>
                        <a:lnTo>
                          <a:pt x="781354" y="2009229"/>
                        </a:lnTo>
                        <a:lnTo>
                          <a:pt x="781354" y="1903946"/>
                        </a:lnTo>
                        <a:lnTo>
                          <a:pt x="676084" y="1903946"/>
                        </a:lnTo>
                        <a:close/>
                        <a:moveTo>
                          <a:pt x="676084" y="2120849"/>
                        </a:moveTo>
                        <a:lnTo>
                          <a:pt x="781354" y="2120849"/>
                        </a:lnTo>
                        <a:lnTo>
                          <a:pt x="781354" y="2015579"/>
                        </a:lnTo>
                        <a:lnTo>
                          <a:pt x="676084" y="2015579"/>
                        </a:lnTo>
                        <a:close/>
                        <a:moveTo>
                          <a:pt x="676084" y="2232469"/>
                        </a:moveTo>
                        <a:lnTo>
                          <a:pt x="781354" y="2232469"/>
                        </a:lnTo>
                        <a:lnTo>
                          <a:pt x="781354" y="2127199"/>
                        </a:lnTo>
                        <a:lnTo>
                          <a:pt x="676084" y="2127199"/>
                        </a:lnTo>
                        <a:close/>
                        <a:moveTo>
                          <a:pt x="676084" y="2344089"/>
                        </a:moveTo>
                        <a:lnTo>
                          <a:pt x="781354" y="2344089"/>
                        </a:lnTo>
                        <a:lnTo>
                          <a:pt x="781354" y="2238819"/>
                        </a:lnTo>
                        <a:lnTo>
                          <a:pt x="676084" y="2238819"/>
                        </a:lnTo>
                        <a:close/>
                        <a:moveTo>
                          <a:pt x="564464" y="111620"/>
                        </a:moveTo>
                        <a:lnTo>
                          <a:pt x="669734" y="111620"/>
                        </a:lnTo>
                        <a:lnTo>
                          <a:pt x="669734" y="6350"/>
                        </a:lnTo>
                        <a:lnTo>
                          <a:pt x="564464" y="6350"/>
                        </a:lnTo>
                        <a:close/>
                        <a:moveTo>
                          <a:pt x="564464" y="223240"/>
                        </a:moveTo>
                        <a:lnTo>
                          <a:pt x="669734" y="223240"/>
                        </a:lnTo>
                        <a:lnTo>
                          <a:pt x="669734" y="117970"/>
                        </a:lnTo>
                        <a:lnTo>
                          <a:pt x="564464" y="117970"/>
                        </a:lnTo>
                        <a:close/>
                        <a:moveTo>
                          <a:pt x="564464" y="334873"/>
                        </a:moveTo>
                        <a:lnTo>
                          <a:pt x="669734" y="334873"/>
                        </a:lnTo>
                        <a:lnTo>
                          <a:pt x="669734" y="229590"/>
                        </a:lnTo>
                        <a:lnTo>
                          <a:pt x="564464" y="229590"/>
                        </a:lnTo>
                        <a:close/>
                        <a:moveTo>
                          <a:pt x="564464" y="446493"/>
                        </a:moveTo>
                        <a:lnTo>
                          <a:pt x="669734" y="446493"/>
                        </a:lnTo>
                        <a:lnTo>
                          <a:pt x="669734" y="341223"/>
                        </a:lnTo>
                        <a:lnTo>
                          <a:pt x="564464" y="341223"/>
                        </a:lnTo>
                        <a:close/>
                        <a:moveTo>
                          <a:pt x="564464" y="558114"/>
                        </a:moveTo>
                        <a:lnTo>
                          <a:pt x="669734" y="558114"/>
                        </a:lnTo>
                        <a:lnTo>
                          <a:pt x="669734" y="452843"/>
                        </a:lnTo>
                        <a:lnTo>
                          <a:pt x="564464" y="452843"/>
                        </a:lnTo>
                        <a:close/>
                        <a:moveTo>
                          <a:pt x="564464" y="669734"/>
                        </a:moveTo>
                        <a:lnTo>
                          <a:pt x="669734" y="669734"/>
                        </a:lnTo>
                        <a:lnTo>
                          <a:pt x="669734" y="564464"/>
                        </a:lnTo>
                        <a:lnTo>
                          <a:pt x="564464" y="564464"/>
                        </a:lnTo>
                        <a:close/>
                        <a:moveTo>
                          <a:pt x="564464" y="781367"/>
                        </a:moveTo>
                        <a:lnTo>
                          <a:pt x="669734" y="781367"/>
                        </a:lnTo>
                        <a:lnTo>
                          <a:pt x="669734" y="676084"/>
                        </a:lnTo>
                        <a:lnTo>
                          <a:pt x="564464" y="676084"/>
                        </a:lnTo>
                        <a:close/>
                        <a:moveTo>
                          <a:pt x="564464" y="892988"/>
                        </a:moveTo>
                        <a:lnTo>
                          <a:pt x="669734" y="892988"/>
                        </a:lnTo>
                        <a:lnTo>
                          <a:pt x="669734" y="787717"/>
                        </a:lnTo>
                        <a:lnTo>
                          <a:pt x="564464" y="787717"/>
                        </a:lnTo>
                        <a:close/>
                        <a:moveTo>
                          <a:pt x="564464" y="1004608"/>
                        </a:moveTo>
                        <a:lnTo>
                          <a:pt x="669734" y="1004608"/>
                        </a:lnTo>
                        <a:lnTo>
                          <a:pt x="669734" y="899338"/>
                        </a:lnTo>
                        <a:lnTo>
                          <a:pt x="564464" y="899338"/>
                        </a:lnTo>
                        <a:close/>
                        <a:moveTo>
                          <a:pt x="564464" y="1116228"/>
                        </a:moveTo>
                        <a:lnTo>
                          <a:pt x="669734" y="1116228"/>
                        </a:lnTo>
                        <a:lnTo>
                          <a:pt x="669734" y="1010958"/>
                        </a:lnTo>
                        <a:lnTo>
                          <a:pt x="564464" y="1010958"/>
                        </a:lnTo>
                        <a:close/>
                        <a:moveTo>
                          <a:pt x="564464" y="1227861"/>
                        </a:moveTo>
                        <a:lnTo>
                          <a:pt x="669734" y="1227861"/>
                        </a:lnTo>
                        <a:lnTo>
                          <a:pt x="669734" y="1122578"/>
                        </a:lnTo>
                        <a:lnTo>
                          <a:pt x="564464" y="1122578"/>
                        </a:lnTo>
                        <a:close/>
                        <a:moveTo>
                          <a:pt x="564464" y="1339481"/>
                        </a:moveTo>
                        <a:lnTo>
                          <a:pt x="669734" y="1339481"/>
                        </a:lnTo>
                        <a:lnTo>
                          <a:pt x="669734" y="1234211"/>
                        </a:lnTo>
                        <a:lnTo>
                          <a:pt x="564464" y="1234211"/>
                        </a:lnTo>
                        <a:close/>
                        <a:moveTo>
                          <a:pt x="564464" y="1451102"/>
                        </a:moveTo>
                        <a:lnTo>
                          <a:pt x="669734" y="1451102"/>
                        </a:lnTo>
                        <a:lnTo>
                          <a:pt x="669734" y="1345831"/>
                        </a:lnTo>
                        <a:lnTo>
                          <a:pt x="564464" y="1345831"/>
                        </a:lnTo>
                        <a:close/>
                        <a:moveTo>
                          <a:pt x="564464" y="1562735"/>
                        </a:moveTo>
                        <a:lnTo>
                          <a:pt x="669734" y="1562735"/>
                        </a:lnTo>
                        <a:lnTo>
                          <a:pt x="669734" y="1457452"/>
                        </a:lnTo>
                        <a:lnTo>
                          <a:pt x="564464" y="1457452"/>
                        </a:lnTo>
                        <a:close/>
                        <a:moveTo>
                          <a:pt x="564464" y="1674355"/>
                        </a:moveTo>
                        <a:lnTo>
                          <a:pt x="669734" y="1674355"/>
                        </a:lnTo>
                        <a:lnTo>
                          <a:pt x="669734" y="1569085"/>
                        </a:lnTo>
                        <a:lnTo>
                          <a:pt x="564464" y="1569085"/>
                        </a:lnTo>
                        <a:close/>
                        <a:moveTo>
                          <a:pt x="564464" y="1785975"/>
                        </a:moveTo>
                        <a:lnTo>
                          <a:pt x="669734" y="1785975"/>
                        </a:lnTo>
                        <a:lnTo>
                          <a:pt x="669734" y="1680705"/>
                        </a:lnTo>
                        <a:lnTo>
                          <a:pt x="564464" y="1680705"/>
                        </a:lnTo>
                        <a:close/>
                        <a:moveTo>
                          <a:pt x="564464" y="1897596"/>
                        </a:moveTo>
                        <a:lnTo>
                          <a:pt x="669734" y="1897596"/>
                        </a:lnTo>
                        <a:lnTo>
                          <a:pt x="669734" y="1792325"/>
                        </a:lnTo>
                        <a:lnTo>
                          <a:pt x="564464" y="1792325"/>
                        </a:lnTo>
                        <a:close/>
                        <a:moveTo>
                          <a:pt x="564464" y="2009229"/>
                        </a:moveTo>
                        <a:lnTo>
                          <a:pt x="669734" y="2009229"/>
                        </a:lnTo>
                        <a:lnTo>
                          <a:pt x="669734" y="1903946"/>
                        </a:lnTo>
                        <a:lnTo>
                          <a:pt x="564464" y="1903946"/>
                        </a:lnTo>
                        <a:close/>
                        <a:moveTo>
                          <a:pt x="564464" y="2120849"/>
                        </a:moveTo>
                        <a:lnTo>
                          <a:pt x="669734" y="2120849"/>
                        </a:lnTo>
                        <a:lnTo>
                          <a:pt x="669734" y="2015579"/>
                        </a:lnTo>
                        <a:lnTo>
                          <a:pt x="564464" y="2015579"/>
                        </a:lnTo>
                        <a:close/>
                        <a:moveTo>
                          <a:pt x="564464" y="2232469"/>
                        </a:moveTo>
                        <a:lnTo>
                          <a:pt x="669734" y="2232469"/>
                        </a:lnTo>
                        <a:lnTo>
                          <a:pt x="669734" y="2127199"/>
                        </a:lnTo>
                        <a:lnTo>
                          <a:pt x="564464" y="2127199"/>
                        </a:lnTo>
                        <a:close/>
                        <a:moveTo>
                          <a:pt x="564464" y="2344089"/>
                        </a:moveTo>
                        <a:lnTo>
                          <a:pt x="669734" y="2344089"/>
                        </a:lnTo>
                        <a:lnTo>
                          <a:pt x="669734" y="2238819"/>
                        </a:lnTo>
                        <a:lnTo>
                          <a:pt x="564464" y="2238819"/>
                        </a:lnTo>
                        <a:close/>
                        <a:moveTo>
                          <a:pt x="452843" y="111620"/>
                        </a:moveTo>
                        <a:lnTo>
                          <a:pt x="558114" y="111620"/>
                        </a:lnTo>
                        <a:lnTo>
                          <a:pt x="558114" y="6350"/>
                        </a:lnTo>
                        <a:lnTo>
                          <a:pt x="452843" y="6350"/>
                        </a:lnTo>
                        <a:close/>
                        <a:moveTo>
                          <a:pt x="452843" y="223240"/>
                        </a:moveTo>
                        <a:lnTo>
                          <a:pt x="558114" y="223240"/>
                        </a:lnTo>
                        <a:lnTo>
                          <a:pt x="558114" y="117970"/>
                        </a:lnTo>
                        <a:lnTo>
                          <a:pt x="452843" y="117970"/>
                        </a:lnTo>
                        <a:close/>
                        <a:moveTo>
                          <a:pt x="452843" y="334873"/>
                        </a:moveTo>
                        <a:lnTo>
                          <a:pt x="558114" y="334873"/>
                        </a:lnTo>
                        <a:lnTo>
                          <a:pt x="558114" y="229590"/>
                        </a:lnTo>
                        <a:lnTo>
                          <a:pt x="452843" y="229590"/>
                        </a:lnTo>
                        <a:close/>
                        <a:moveTo>
                          <a:pt x="452843" y="446493"/>
                        </a:moveTo>
                        <a:lnTo>
                          <a:pt x="558114" y="446493"/>
                        </a:lnTo>
                        <a:lnTo>
                          <a:pt x="558114" y="341223"/>
                        </a:lnTo>
                        <a:lnTo>
                          <a:pt x="452843" y="341223"/>
                        </a:lnTo>
                        <a:close/>
                        <a:moveTo>
                          <a:pt x="452843" y="558114"/>
                        </a:moveTo>
                        <a:lnTo>
                          <a:pt x="558114" y="558114"/>
                        </a:lnTo>
                        <a:lnTo>
                          <a:pt x="558114" y="452843"/>
                        </a:lnTo>
                        <a:lnTo>
                          <a:pt x="452843" y="452843"/>
                        </a:lnTo>
                        <a:close/>
                        <a:moveTo>
                          <a:pt x="452843" y="669734"/>
                        </a:moveTo>
                        <a:lnTo>
                          <a:pt x="558114" y="669734"/>
                        </a:lnTo>
                        <a:lnTo>
                          <a:pt x="558114" y="564464"/>
                        </a:lnTo>
                        <a:lnTo>
                          <a:pt x="452843" y="564464"/>
                        </a:lnTo>
                        <a:close/>
                        <a:moveTo>
                          <a:pt x="452843" y="781367"/>
                        </a:moveTo>
                        <a:lnTo>
                          <a:pt x="558114" y="781367"/>
                        </a:lnTo>
                        <a:lnTo>
                          <a:pt x="558114" y="676084"/>
                        </a:lnTo>
                        <a:lnTo>
                          <a:pt x="452843" y="676084"/>
                        </a:lnTo>
                        <a:close/>
                        <a:moveTo>
                          <a:pt x="452843" y="892988"/>
                        </a:moveTo>
                        <a:lnTo>
                          <a:pt x="558114" y="892988"/>
                        </a:lnTo>
                        <a:lnTo>
                          <a:pt x="558114" y="787717"/>
                        </a:lnTo>
                        <a:lnTo>
                          <a:pt x="452843" y="787717"/>
                        </a:lnTo>
                        <a:close/>
                        <a:moveTo>
                          <a:pt x="452843" y="1004608"/>
                        </a:moveTo>
                        <a:lnTo>
                          <a:pt x="558114" y="1004608"/>
                        </a:lnTo>
                        <a:lnTo>
                          <a:pt x="558114" y="899338"/>
                        </a:lnTo>
                        <a:lnTo>
                          <a:pt x="452843" y="899338"/>
                        </a:lnTo>
                        <a:close/>
                        <a:moveTo>
                          <a:pt x="452843" y="1116228"/>
                        </a:moveTo>
                        <a:lnTo>
                          <a:pt x="558114" y="1116228"/>
                        </a:lnTo>
                        <a:lnTo>
                          <a:pt x="558114" y="1010958"/>
                        </a:lnTo>
                        <a:lnTo>
                          <a:pt x="452843" y="1010958"/>
                        </a:lnTo>
                        <a:close/>
                        <a:moveTo>
                          <a:pt x="452843" y="1227861"/>
                        </a:moveTo>
                        <a:lnTo>
                          <a:pt x="558114" y="1227861"/>
                        </a:lnTo>
                        <a:lnTo>
                          <a:pt x="558114" y="1122578"/>
                        </a:lnTo>
                        <a:lnTo>
                          <a:pt x="452843" y="1122578"/>
                        </a:lnTo>
                        <a:close/>
                        <a:moveTo>
                          <a:pt x="452843" y="1339481"/>
                        </a:moveTo>
                        <a:lnTo>
                          <a:pt x="558114" y="1339481"/>
                        </a:lnTo>
                        <a:lnTo>
                          <a:pt x="558114" y="1234211"/>
                        </a:lnTo>
                        <a:lnTo>
                          <a:pt x="452843" y="1234211"/>
                        </a:lnTo>
                        <a:close/>
                        <a:moveTo>
                          <a:pt x="452843" y="1451102"/>
                        </a:moveTo>
                        <a:lnTo>
                          <a:pt x="558114" y="1451102"/>
                        </a:lnTo>
                        <a:lnTo>
                          <a:pt x="558114" y="1345831"/>
                        </a:lnTo>
                        <a:lnTo>
                          <a:pt x="452843" y="1345831"/>
                        </a:lnTo>
                        <a:close/>
                        <a:moveTo>
                          <a:pt x="452843" y="1562735"/>
                        </a:moveTo>
                        <a:lnTo>
                          <a:pt x="558114" y="1562735"/>
                        </a:lnTo>
                        <a:lnTo>
                          <a:pt x="558114" y="1457452"/>
                        </a:lnTo>
                        <a:lnTo>
                          <a:pt x="452843" y="1457452"/>
                        </a:lnTo>
                        <a:close/>
                        <a:moveTo>
                          <a:pt x="452843" y="1674355"/>
                        </a:moveTo>
                        <a:lnTo>
                          <a:pt x="558114" y="1674355"/>
                        </a:lnTo>
                        <a:lnTo>
                          <a:pt x="558114" y="1569085"/>
                        </a:lnTo>
                        <a:lnTo>
                          <a:pt x="452843" y="1569085"/>
                        </a:lnTo>
                        <a:close/>
                        <a:moveTo>
                          <a:pt x="452843" y="1785975"/>
                        </a:moveTo>
                        <a:lnTo>
                          <a:pt x="558114" y="1785975"/>
                        </a:lnTo>
                        <a:lnTo>
                          <a:pt x="558114" y="1680705"/>
                        </a:lnTo>
                        <a:lnTo>
                          <a:pt x="452843" y="1680705"/>
                        </a:lnTo>
                        <a:close/>
                        <a:moveTo>
                          <a:pt x="452843" y="1897596"/>
                        </a:moveTo>
                        <a:lnTo>
                          <a:pt x="558114" y="1897596"/>
                        </a:lnTo>
                        <a:lnTo>
                          <a:pt x="558114" y="1792325"/>
                        </a:lnTo>
                        <a:lnTo>
                          <a:pt x="452843" y="1792325"/>
                        </a:lnTo>
                        <a:close/>
                        <a:moveTo>
                          <a:pt x="452843" y="2009229"/>
                        </a:moveTo>
                        <a:lnTo>
                          <a:pt x="558114" y="2009229"/>
                        </a:lnTo>
                        <a:lnTo>
                          <a:pt x="558114" y="1903946"/>
                        </a:lnTo>
                        <a:lnTo>
                          <a:pt x="452843" y="1903946"/>
                        </a:lnTo>
                        <a:close/>
                        <a:moveTo>
                          <a:pt x="452843" y="2120849"/>
                        </a:moveTo>
                        <a:lnTo>
                          <a:pt x="558114" y="2120849"/>
                        </a:lnTo>
                        <a:lnTo>
                          <a:pt x="558114" y="2015579"/>
                        </a:lnTo>
                        <a:lnTo>
                          <a:pt x="452843" y="2015579"/>
                        </a:lnTo>
                        <a:close/>
                        <a:moveTo>
                          <a:pt x="452843" y="2232469"/>
                        </a:moveTo>
                        <a:lnTo>
                          <a:pt x="558114" y="2232469"/>
                        </a:lnTo>
                        <a:lnTo>
                          <a:pt x="558114" y="2127199"/>
                        </a:lnTo>
                        <a:lnTo>
                          <a:pt x="452843" y="2127199"/>
                        </a:lnTo>
                        <a:close/>
                        <a:moveTo>
                          <a:pt x="452843" y="2344089"/>
                        </a:moveTo>
                        <a:lnTo>
                          <a:pt x="558114" y="2344089"/>
                        </a:lnTo>
                        <a:lnTo>
                          <a:pt x="558114" y="2238819"/>
                        </a:lnTo>
                        <a:lnTo>
                          <a:pt x="452843" y="2238819"/>
                        </a:lnTo>
                        <a:close/>
                        <a:moveTo>
                          <a:pt x="341210" y="111620"/>
                        </a:moveTo>
                        <a:lnTo>
                          <a:pt x="446493" y="111620"/>
                        </a:lnTo>
                        <a:lnTo>
                          <a:pt x="446493" y="6350"/>
                        </a:lnTo>
                        <a:lnTo>
                          <a:pt x="341210" y="6350"/>
                        </a:lnTo>
                        <a:close/>
                        <a:moveTo>
                          <a:pt x="341210" y="223240"/>
                        </a:moveTo>
                        <a:lnTo>
                          <a:pt x="446493" y="223240"/>
                        </a:lnTo>
                        <a:lnTo>
                          <a:pt x="446493" y="117970"/>
                        </a:lnTo>
                        <a:lnTo>
                          <a:pt x="341210" y="117970"/>
                        </a:lnTo>
                        <a:close/>
                        <a:moveTo>
                          <a:pt x="341210" y="334873"/>
                        </a:moveTo>
                        <a:lnTo>
                          <a:pt x="446493" y="334873"/>
                        </a:lnTo>
                        <a:lnTo>
                          <a:pt x="446493" y="229590"/>
                        </a:lnTo>
                        <a:lnTo>
                          <a:pt x="341210" y="229590"/>
                        </a:lnTo>
                        <a:close/>
                        <a:moveTo>
                          <a:pt x="341210" y="446493"/>
                        </a:moveTo>
                        <a:lnTo>
                          <a:pt x="446493" y="446493"/>
                        </a:lnTo>
                        <a:lnTo>
                          <a:pt x="446493" y="341223"/>
                        </a:lnTo>
                        <a:lnTo>
                          <a:pt x="341210" y="341223"/>
                        </a:lnTo>
                        <a:close/>
                        <a:moveTo>
                          <a:pt x="341210" y="558114"/>
                        </a:moveTo>
                        <a:lnTo>
                          <a:pt x="446493" y="558114"/>
                        </a:lnTo>
                        <a:lnTo>
                          <a:pt x="446493" y="452843"/>
                        </a:lnTo>
                        <a:lnTo>
                          <a:pt x="341210" y="452843"/>
                        </a:lnTo>
                        <a:close/>
                        <a:moveTo>
                          <a:pt x="341210" y="669734"/>
                        </a:moveTo>
                        <a:lnTo>
                          <a:pt x="446493" y="669734"/>
                        </a:lnTo>
                        <a:lnTo>
                          <a:pt x="446493" y="564464"/>
                        </a:lnTo>
                        <a:lnTo>
                          <a:pt x="341210" y="564464"/>
                        </a:lnTo>
                        <a:close/>
                        <a:moveTo>
                          <a:pt x="341210" y="781367"/>
                        </a:moveTo>
                        <a:lnTo>
                          <a:pt x="446493" y="781367"/>
                        </a:lnTo>
                        <a:lnTo>
                          <a:pt x="446493" y="676084"/>
                        </a:lnTo>
                        <a:lnTo>
                          <a:pt x="341210" y="676084"/>
                        </a:lnTo>
                        <a:close/>
                        <a:moveTo>
                          <a:pt x="341210" y="892988"/>
                        </a:moveTo>
                        <a:lnTo>
                          <a:pt x="446493" y="892988"/>
                        </a:lnTo>
                        <a:lnTo>
                          <a:pt x="446493" y="787717"/>
                        </a:lnTo>
                        <a:lnTo>
                          <a:pt x="341210" y="787717"/>
                        </a:lnTo>
                        <a:close/>
                        <a:moveTo>
                          <a:pt x="341210" y="1004608"/>
                        </a:moveTo>
                        <a:lnTo>
                          <a:pt x="446493" y="1004608"/>
                        </a:lnTo>
                        <a:lnTo>
                          <a:pt x="446493" y="899338"/>
                        </a:lnTo>
                        <a:lnTo>
                          <a:pt x="341210" y="899338"/>
                        </a:lnTo>
                        <a:close/>
                        <a:moveTo>
                          <a:pt x="341210" y="1116228"/>
                        </a:moveTo>
                        <a:lnTo>
                          <a:pt x="446493" y="1116228"/>
                        </a:lnTo>
                        <a:lnTo>
                          <a:pt x="446493" y="1010958"/>
                        </a:lnTo>
                        <a:lnTo>
                          <a:pt x="341210" y="1010958"/>
                        </a:lnTo>
                        <a:close/>
                        <a:moveTo>
                          <a:pt x="341210" y="1227861"/>
                        </a:moveTo>
                        <a:lnTo>
                          <a:pt x="446493" y="1227861"/>
                        </a:lnTo>
                        <a:lnTo>
                          <a:pt x="446493" y="1122578"/>
                        </a:lnTo>
                        <a:lnTo>
                          <a:pt x="341210" y="1122578"/>
                        </a:lnTo>
                        <a:close/>
                        <a:moveTo>
                          <a:pt x="341210" y="1339481"/>
                        </a:moveTo>
                        <a:lnTo>
                          <a:pt x="446493" y="1339481"/>
                        </a:lnTo>
                        <a:lnTo>
                          <a:pt x="446493" y="1234211"/>
                        </a:lnTo>
                        <a:lnTo>
                          <a:pt x="341210" y="1234211"/>
                        </a:lnTo>
                        <a:close/>
                        <a:moveTo>
                          <a:pt x="341210" y="1451102"/>
                        </a:moveTo>
                        <a:lnTo>
                          <a:pt x="446493" y="1451102"/>
                        </a:lnTo>
                        <a:lnTo>
                          <a:pt x="446493" y="1345831"/>
                        </a:lnTo>
                        <a:lnTo>
                          <a:pt x="341210" y="1345831"/>
                        </a:lnTo>
                        <a:close/>
                        <a:moveTo>
                          <a:pt x="341210" y="1562735"/>
                        </a:moveTo>
                        <a:lnTo>
                          <a:pt x="446493" y="1562735"/>
                        </a:lnTo>
                        <a:lnTo>
                          <a:pt x="446493" y="1457452"/>
                        </a:lnTo>
                        <a:lnTo>
                          <a:pt x="341210" y="1457452"/>
                        </a:lnTo>
                        <a:close/>
                        <a:moveTo>
                          <a:pt x="341210" y="1674355"/>
                        </a:moveTo>
                        <a:lnTo>
                          <a:pt x="446493" y="1674355"/>
                        </a:lnTo>
                        <a:lnTo>
                          <a:pt x="446493" y="1569085"/>
                        </a:lnTo>
                        <a:lnTo>
                          <a:pt x="341210" y="1569085"/>
                        </a:lnTo>
                        <a:close/>
                        <a:moveTo>
                          <a:pt x="341210" y="1785975"/>
                        </a:moveTo>
                        <a:lnTo>
                          <a:pt x="446493" y="1785975"/>
                        </a:lnTo>
                        <a:lnTo>
                          <a:pt x="446493" y="1680705"/>
                        </a:lnTo>
                        <a:lnTo>
                          <a:pt x="341210" y="1680705"/>
                        </a:lnTo>
                        <a:close/>
                        <a:moveTo>
                          <a:pt x="341210" y="1897596"/>
                        </a:moveTo>
                        <a:lnTo>
                          <a:pt x="446493" y="1897596"/>
                        </a:lnTo>
                        <a:lnTo>
                          <a:pt x="446493" y="1792325"/>
                        </a:lnTo>
                        <a:lnTo>
                          <a:pt x="341210" y="1792325"/>
                        </a:lnTo>
                        <a:close/>
                        <a:moveTo>
                          <a:pt x="341210" y="2009229"/>
                        </a:moveTo>
                        <a:lnTo>
                          <a:pt x="446493" y="2009229"/>
                        </a:lnTo>
                        <a:lnTo>
                          <a:pt x="446493" y="1903946"/>
                        </a:lnTo>
                        <a:lnTo>
                          <a:pt x="341210" y="1903946"/>
                        </a:lnTo>
                        <a:close/>
                        <a:moveTo>
                          <a:pt x="341210" y="2120849"/>
                        </a:moveTo>
                        <a:lnTo>
                          <a:pt x="446493" y="2120849"/>
                        </a:lnTo>
                        <a:lnTo>
                          <a:pt x="446493" y="2015579"/>
                        </a:lnTo>
                        <a:lnTo>
                          <a:pt x="341210" y="2015579"/>
                        </a:lnTo>
                        <a:close/>
                        <a:moveTo>
                          <a:pt x="341210" y="2232469"/>
                        </a:moveTo>
                        <a:lnTo>
                          <a:pt x="446493" y="2232469"/>
                        </a:lnTo>
                        <a:lnTo>
                          <a:pt x="446493" y="2127199"/>
                        </a:lnTo>
                        <a:lnTo>
                          <a:pt x="341210" y="2127199"/>
                        </a:lnTo>
                        <a:close/>
                        <a:moveTo>
                          <a:pt x="341210" y="2344089"/>
                        </a:moveTo>
                        <a:lnTo>
                          <a:pt x="446493" y="2344089"/>
                        </a:lnTo>
                        <a:lnTo>
                          <a:pt x="446493" y="2238819"/>
                        </a:lnTo>
                        <a:lnTo>
                          <a:pt x="341210" y="2238819"/>
                        </a:lnTo>
                        <a:close/>
                        <a:moveTo>
                          <a:pt x="229590" y="111620"/>
                        </a:moveTo>
                        <a:lnTo>
                          <a:pt x="334860" y="111620"/>
                        </a:lnTo>
                        <a:lnTo>
                          <a:pt x="334860" y="6350"/>
                        </a:lnTo>
                        <a:lnTo>
                          <a:pt x="229590" y="6350"/>
                        </a:lnTo>
                        <a:close/>
                        <a:moveTo>
                          <a:pt x="229590" y="223240"/>
                        </a:moveTo>
                        <a:lnTo>
                          <a:pt x="334860" y="223240"/>
                        </a:lnTo>
                        <a:lnTo>
                          <a:pt x="334860" y="117970"/>
                        </a:lnTo>
                        <a:lnTo>
                          <a:pt x="229590" y="117970"/>
                        </a:lnTo>
                        <a:close/>
                        <a:moveTo>
                          <a:pt x="229590" y="334873"/>
                        </a:moveTo>
                        <a:lnTo>
                          <a:pt x="334860" y="334873"/>
                        </a:lnTo>
                        <a:lnTo>
                          <a:pt x="334860" y="229590"/>
                        </a:lnTo>
                        <a:lnTo>
                          <a:pt x="229590" y="229590"/>
                        </a:lnTo>
                        <a:close/>
                        <a:moveTo>
                          <a:pt x="229590" y="446493"/>
                        </a:moveTo>
                        <a:lnTo>
                          <a:pt x="334860" y="446493"/>
                        </a:lnTo>
                        <a:lnTo>
                          <a:pt x="334860" y="341223"/>
                        </a:lnTo>
                        <a:lnTo>
                          <a:pt x="229590" y="341223"/>
                        </a:lnTo>
                        <a:close/>
                        <a:moveTo>
                          <a:pt x="229590" y="558114"/>
                        </a:moveTo>
                        <a:lnTo>
                          <a:pt x="334860" y="558114"/>
                        </a:lnTo>
                        <a:lnTo>
                          <a:pt x="334860" y="452843"/>
                        </a:lnTo>
                        <a:lnTo>
                          <a:pt x="229590" y="452843"/>
                        </a:lnTo>
                        <a:close/>
                        <a:moveTo>
                          <a:pt x="229590" y="669734"/>
                        </a:moveTo>
                        <a:lnTo>
                          <a:pt x="334860" y="669734"/>
                        </a:lnTo>
                        <a:lnTo>
                          <a:pt x="334860" y="564464"/>
                        </a:lnTo>
                        <a:lnTo>
                          <a:pt x="229590" y="564464"/>
                        </a:lnTo>
                        <a:close/>
                        <a:moveTo>
                          <a:pt x="229590" y="781367"/>
                        </a:moveTo>
                        <a:lnTo>
                          <a:pt x="334860" y="781367"/>
                        </a:lnTo>
                        <a:lnTo>
                          <a:pt x="334860" y="676084"/>
                        </a:lnTo>
                        <a:lnTo>
                          <a:pt x="229590" y="676084"/>
                        </a:lnTo>
                        <a:close/>
                        <a:moveTo>
                          <a:pt x="229590" y="892988"/>
                        </a:moveTo>
                        <a:lnTo>
                          <a:pt x="334860" y="892988"/>
                        </a:lnTo>
                        <a:lnTo>
                          <a:pt x="334860" y="787717"/>
                        </a:lnTo>
                        <a:lnTo>
                          <a:pt x="229590" y="787717"/>
                        </a:lnTo>
                        <a:close/>
                        <a:moveTo>
                          <a:pt x="229590" y="1004608"/>
                        </a:moveTo>
                        <a:lnTo>
                          <a:pt x="334860" y="1004608"/>
                        </a:lnTo>
                        <a:lnTo>
                          <a:pt x="334860" y="899338"/>
                        </a:lnTo>
                        <a:lnTo>
                          <a:pt x="229590" y="899338"/>
                        </a:lnTo>
                        <a:close/>
                        <a:moveTo>
                          <a:pt x="229590" y="1116228"/>
                        </a:moveTo>
                        <a:lnTo>
                          <a:pt x="334860" y="1116228"/>
                        </a:lnTo>
                        <a:lnTo>
                          <a:pt x="334860" y="1010958"/>
                        </a:lnTo>
                        <a:lnTo>
                          <a:pt x="229590" y="1010958"/>
                        </a:lnTo>
                        <a:close/>
                        <a:moveTo>
                          <a:pt x="229590" y="1227861"/>
                        </a:moveTo>
                        <a:lnTo>
                          <a:pt x="334860" y="1227861"/>
                        </a:lnTo>
                        <a:lnTo>
                          <a:pt x="334860" y="1122578"/>
                        </a:lnTo>
                        <a:lnTo>
                          <a:pt x="229590" y="1122578"/>
                        </a:lnTo>
                        <a:close/>
                        <a:moveTo>
                          <a:pt x="229590" y="1339481"/>
                        </a:moveTo>
                        <a:lnTo>
                          <a:pt x="334860" y="1339481"/>
                        </a:lnTo>
                        <a:lnTo>
                          <a:pt x="334860" y="1234211"/>
                        </a:lnTo>
                        <a:lnTo>
                          <a:pt x="229590" y="1234211"/>
                        </a:lnTo>
                        <a:close/>
                        <a:moveTo>
                          <a:pt x="229590" y="1451102"/>
                        </a:moveTo>
                        <a:lnTo>
                          <a:pt x="334860" y="1451102"/>
                        </a:lnTo>
                        <a:lnTo>
                          <a:pt x="334860" y="1345831"/>
                        </a:lnTo>
                        <a:lnTo>
                          <a:pt x="229590" y="1345831"/>
                        </a:lnTo>
                        <a:close/>
                        <a:moveTo>
                          <a:pt x="229590" y="1562735"/>
                        </a:moveTo>
                        <a:lnTo>
                          <a:pt x="334860" y="1562735"/>
                        </a:lnTo>
                        <a:lnTo>
                          <a:pt x="334860" y="1457452"/>
                        </a:lnTo>
                        <a:lnTo>
                          <a:pt x="229590" y="1457452"/>
                        </a:lnTo>
                        <a:close/>
                        <a:moveTo>
                          <a:pt x="229590" y="1674355"/>
                        </a:moveTo>
                        <a:lnTo>
                          <a:pt x="334860" y="1674355"/>
                        </a:lnTo>
                        <a:lnTo>
                          <a:pt x="334860" y="1569085"/>
                        </a:lnTo>
                        <a:lnTo>
                          <a:pt x="229590" y="1569085"/>
                        </a:lnTo>
                        <a:close/>
                        <a:moveTo>
                          <a:pt x="229590" y="1785975"/>
                        </a:moveTo>
                        <a:lnTo>
                          <a:pt x="334860" y="1785975"/>
                        </a:lnTo>
                        <a:lnTo>
                          <a:pt x="334860" y="1680705"/>
                        </a:lnTo>
                        <a:lnTo>
                          <a:pt x="229590" y="1680705"/>
                        </a:lnTo>
                        <a:close/>
                        <a:moveTo>
                          <a:pt x="229590" y="1897596"/>
                        </a:moveTo>
                        <a:lnTo>
                          <a:pt x="334860" y="1897596"/>
                        </a:lnTo>
                        <a:lnTo>
                          <a:pt x="334860" y="1792325"/>
                        </a:lnTo>
                        <a:lnTo>
                          <a:pt x="229590" y="1792325"/>
                        </a:lnTo>
                        <a:close/>
                        <a:moveTo>
                          <a:pt x="229590" y="2009229"/>
                        </a:moveTo>
                        <a:lnTo>
                          <a:pt x="334860" y="2009229"/>
                        </a:lnTo>
                        <a:lnTo>
                          <a:pt x="334860" y="1903946"/>
                        </a:lnTo>
                        <a:lnTo>
                          <a:pt x="229590" y="1903946"/>
                        </a:lnTo>
                        <a:close/>
                        <a:moveTo>
                          <a:pt x="229590" y="2120849"/>
                        </a:moveTo>
                        <a:lnTo>
                          <a:pt x="334860" y="2120849"/>
                        </a:lnTo>
                        <a:lnTo>
                          <a:pt x="334860" y="2015579"/>
                        </a:lnTo>
                        <a:lnTo>
                          <a:pt x="229590" y="2015579"/>
                        </a:lnTo>
                        <a:close/>
                        <a:moveTo>
                          <a:pt x="229590" y="2232469"/>
                        </a:moveTo>
                        <a:lnTo>
                          <a:pt x="334860" y="2232469"/>
                        </a:lnTo>
                        <a:lnTo>
                          <a:pt x="334860" y="2127199"/>
                        </a:lnTo>
                        <a:lnTo>
                          <a:pt x="229590" y="2127199"/>
                        </a:lnTo>
                        <a:close/>
                        <a:moveTo>
                          <a:pt x="229590" y="2344089"/>
                        </a:moveTo>
                        <a:lnTo>
                          <a:pt x="334860" y="2344089"/>
                        </a:lnTo>
                        <a:lnTo>
                          <a:pt x="334860" y="2238819"/>
                        </a:lnTo>
                        <a:lnTo>
                          <a:pt x="229590" y="2238819"/>
                        </a:lnTo>
                        <a:close/>
                        <a:moveTo>
                          <a:pt x="117970" y="111620"/>
                        </a:moveTo>
                        <a:lnTo>
                          <a:pt x="223240" y="111620"/>
                        </a:lnTo>
                        <a:lnTo>
                          <a:pt x="223240" y="6350"/>
                        </a:lnTo>
                        <a:lnTo>
                          <a:pt x="117970" y="6350"/>
                        </a:lnTo>
                        <a:close/>
                        <a:moveTo>
                          <a:pt x="117970" y="223240"/>
                        </a:moveTo>
                        <a:lnTo>
                          <a:pt x="223240" y="223240"/>
                        </a:lnTo>
                        <a:lnTo>
                          <a:pt x="223240" y="117970"/>
                        </a:lnTo>
                        <a:lnTo>
                          <a:pt x="117970" y="117970"/>
                        </a:lnTo>
                        <a:close/>
                        <a:moveTo>
                          <a:pt x="117970" y="334873"/>
                        </a:moveTo>
                        <a:lnTo>
                          <a:pt x="223240" y="334873"/>
                        </a:lnTo>
                        <a:lnTo>
                          <a:pt x="223240" y="229590"/>
                        </a:lnTo>
                        <a:lnTo>
                          <a:pt x="117970" y="229590"/>
                        </a:lnTo>
                        <a:close/>
                        <a:moveTo>
                          <a:pt x="117970" y="446493"/>
                        </a:moveTo>
                        <a:lnTo>
                          <a:pt x="223240" y="446493"/>
                        </a:lnTo>
                        <a:lnTo>
                          <a:pt x="223240" y="341223"/>
                        </a:lnTo>
                        <a:lnTo>
                          <a:pt x="117970" y="341223"/>
                        </a:lnTo>
                        <a:close/>
                        <a:moveTo>
                          <a:pt x="117970" y="558114"/>
                        </a:moveTo>
                        <a:lnTo>
                          <a:pt x="223240" y="558114"/>
                        </a:lnTo>
                        <a:lnTo>
                          <a:pt x="223240" y="452843"/>
                        </a:lnTo>
                        <a:lnTo>
                          <a:pt x="117970" y="452843"/>
                        </a:lnTo>
                        <a:close/>
                        <a:moveTo>
                          <a:pt x="117970" y="669734"/>
                        </a:moveTo>
                        <a:lnTo>
                          <a:pt x="223240" y="669734"/>
                        </a:lnTo>
                        <a:lnTo>
                          <a:pt x="223240" y="564464"/>
                        </a:lnTo>
                        <a:lnTo>
                          <a:pt x="117970" y="564464"/>
                        </a:lnTo>
                        <a:close/>
                        <a:moveTo>
                          <a:pt x="117970" y="781367"/>
                        </a:moveTo>
                        <a:lnTo>
                          <a:pt x="223240" y="781367"/>
                        </a:lnTo>
                        <a:lnTo>
                          <a:pt x="223240" y="676084"/>
                        </a:lnTo>
                        <a:lnTo>
                          <a:pt x="117970" y="676084"/>
                        </a:lnTo>
                        <a:close/>
                        <a:moveTo>
                          <a:pt x="117970" y="892988"/>
                        </a:moveTo>
                        <a:lnTo>
                          <a:pt x="223240" y="892988"/>
                        </a:lnTo>
                        <a:lnTo>
                          <a:pt x="223240" y="787717"/>
                        </a:lnTo>
                        <a:lnTo>
                          <a:pt x="117970" y="787717"/>
                        </a:lnTo>
                        <a:close/>
                        <a:moveTo>
                          <a:pt x="117970" y="1004608"/>
                        </a:moveTo>
                        <a:lnTo>
                          <a:pt x="223240" y="1004608"/>
                        </a:lnTo>
                        <a:lnTo>
                          <a:pt x="223240" y="899338"/>
                        </a:lnTo>
                        <a:lnTo>
                          <a:pt x="117970" y="899338"/>
                        </a:lnTo>
                        <a:close/>
                        <a:moveTo>
                          <a:pt x="117970" y="1116228"/>
                        </a:moveTo>
                        <a:lnTo>
                          <a:pt x="223240" y="1116228"/>
                        </a:lnTo>
                        <a:lnTo>
                          <a:pt x="223240" y="1010958"/>
                        </a:lnTo>
                        <a:lnTo>
                          <a:pt x="117970" y="1010958"/>
                        </a:lnTo>
                        <a:close/>
                        <a:moveTo>
                          <a:pt x="117970" y="1227861"/>
                        </a:moveTo>
                        <a:lnTo>
                          <a:pt x="223240" y="1227861"/>
                        </a:lnTo>
                        <a:lnTo>
                          <a:pt x="223240" y="1122578"/>
                        </a:lnTo>
                        <a:lnTo>
                          <a:pt x="117970" y="1122578"/>
                        </a:lnTo>
                        <a:close/>
                        <a:moveTo>
                          <a:pt x="117970" y="1339481"/>
                        </a:moveTo>
                        <a:lnTo>
                          <a:pt x="223240" y="1339481"/>
                        </a:lnTo>
                        <a:lnTo>
                          <a:pt x="223240" y="1234211"/>
                        </a:lnTo>
                        <a:lnTo>
                          <a:pt x="117970" y="1234211"/>
                        </a:lnTo>
                        <a:close/>
                        <a:moveTo>
                          <a:pt x="117970" y="1451102"/>
                        </a:moveTo>
                        <a:lnTo>
                          <a:pt x="223240" y="1451102"/>
                        </a:lnTo>
                        <a:lnTo>
                          <a:pt x="223240" y="1345831"/>
                        </a:lnTo>
                        <a:lnTo>
                          <a:pt x="117970" y="1345831"/>
                        </a:lnTo>
                        <a:close/>
                        <a:moveTo>
                          <a:pt x="117970" y="1562735"/>
                        </a:moveTo>
                        <a:lnTo>
                          <a:pt x="223240" y="1562735"/>
                        </a:lnTo>
                        <a:lnTo>
                          <a:pt x="223240" y="1457452"/>
                        </a:lnTo>
                        <a:lnTo>
                          <a:pt x="117970" y="1457452"/>
                        </a:lnTo>
                        <a:close/>
                        <a:moveTo>
                          <a:pt x="117970" y="1674355"/>
                        </a:moveTo>
                        <a:lnTo>
                          <a:pt x="223240" y="1674355"/>
                        </a:lnTo>
                        <a:lnTo>
                          <a:pt x="223240" y="1569085"/>
                        </a:lnTo>
                        <a:lnTo>
                          <a:pt x="117970" y="1569085"/>
                        </a:lnTo>
                        <a:close/>
                        <a:moveTo>
                          <a:pt x="117970" y="1785975"/>
                        </a:moveTo>
                        <a:lnTo>
                          <a:pt x="223240" y="1785975"/>
                        </a:lnTo>
                        <a:lnTo>
                          <a:pt x="223240" y="1680705"/>
                        </a:lnTo>
                        <a:lnTo>
                          <a:pt x="117970" y="1680705"/>
                        </a:lnTo>
                        <a:close/>
                        <a:moveTo>
                          <a:pt x="117970" y="1897596"/>
                        </a:moveTo>
                        <a:lnTo>
                          <a:pt x="223240" y="1897596"/>
                        </a:lnTo>
                        <a:lnTo>
                          <a:pt x="223240" y="1792325"/>
                        </a:lnTo>
                        <a:lnTo>
                          <a:pt x="117970" y="1792325"/>
                        </a:lnTo>
                        <a:close/>
                        <a:moveTo>
                          <a:pt x="117970" y="2009229"/>
                        </a:moveTo>
                        <a:lnTo>
                          <a:pt x="223240" y="2009229"/>
                        </a:lnTo>
                        <a:lnTo>
                          <a:pt x="223240" y="1903946"/>
                        </a:lnTo>
                        <a:lnTo>
                          <a:pt x="117970" y="1903946"/>
                        </a:lnTo>
                        <a:close/>
                        <a:moveTo>
                          <a:pt x="117970" y="2120849"/>
                        </a:moveTo>
                        <a:lnTo>
                          <a:pt x="223240" y="2120849"/>
                        </a:lnTo>
                        <a:lnTo>
                          <a:pt x="223240" y="2015579"/>
                        </a:lnTo>
                        <a:lnTo>
                          <a:pt x="117970" y="2015579"/>
                        </a:lnTo>
                        <a:close/>
                        <a:moveTo>
                          <a:pt x="117970" y="2232469"/>
                        </a:moveTo>
                        <a:lnTo>
                          <a:pt x="223240" y="2232469"/>
                        </a:lnTo>
                        <a:lnTo>
                          <a:pt x="223240" y="2127199"/>
                        </a:lnTo>
                        <a:lnTo>
                          <a:pt x="117970" y="2127199"/>
                        </a:lnTo>
                        <a:close/>
                        <a:moveTo>
                          <a:pt x="117970" y="2344089"/>
                        </a:moveTo>
                        <a:lnTo>
                          <a:pt x="223240" y="2344089"/>
                        </a:lnTo>
                        <a:lnTo>
                          <a:pt x="223240" y="2238819"/>
                        </a:lnTo>
                        <a:lnTo>
                          <a:pt x="117970" y="2238819"/>
                        </a:lnTo>
                        <a:close/>
                        <a:moveTo>
                          <a:pt x="6350" y="111620"/>
                        </a:moveTo>
                        <a:lnTo>
                          <a:pt x="111620" y="111620"/>
                        </a:lnTo>
                        <a:lnTo>
                          <a:pt x="111620" y="6350"/>
                        </a:lnTo>
                        <a:lnTo>
                          <a:pt x="6350" y="6350"/>
                        </a:lnTo>
                        <a:close/>
                        <a:moveTo>
                          <a:pt x="6350" y="223240"/>
                        </a:moveTo>
                        <a:lnTo>
                          <a:pt x="111620" y="223240"/>
                        </a:lnTo>
                        <a:lnTo>
                          <a:pt x="111620" y="117970"/>
                        </a:lnTo>
                        <a:lnTo>
                          <a:pt x="6350" y="117970"/>
                        </a:lnTo>
                        <a:close/>
                        <a:moveTo>
                          <a:pt x="6350" y="334873"/>
                        </a:moveTo>
                        <a:lnTo>
                          <a:pt x="111620" y="334873"/>
                        </a:lnTo>
                        <a:lnTo>
                          <a:pt x="111620" y="229590"/>
                        </a:lnTo>
                        <a:lnTo>
                          <a:pt x="6350" y="229590"/>
                        </a:lnTo>
                        <a:close/>
                        <a:moveTo>
                          <a:pt x="6350" y="446493"/>
                        </a:moveTo>
                        <a:lnTo>
                          <a:pt x="111620" y="446493"/>
                        </a:lnTo>
                        <a:lnTo>
                          <a:pt x="111620" y="341223"/>
                        </a:lnTo>
                        <a:lnTo>
                          <a:pt x="6350" y="341223"/>
                        </a:lnTo>
                        <a:close/>
                        <a:moveTo>
                          <a:pt x="6350" y="558114"/>
                        </a:moveTo>
                        <a:lnTo>
                          <a:pt x="111620" y="558114"/>
                        </a:lnTo>
                        <a:lnTo>
                          <a:pt x="111620" y="452843"/>
                        </a:lnTo>
                        <a:lnTo>
                          <a:pt x="6350" y="452843"/>
                        </a:lnTo>
                        <a:close/>
                        <a:moveTo>
                          <a:pt x="6350" y="669734"/>
                        </a:moveTo>
                        <a:lnTo>
                          <a:pt x="111620" y="669734"/>
                        </a:lnTo>
                        <a:lnTo>
                          <a:pt x="111620" y="564464"/>
                        </a:lnTo>
                        <a:lnTo>
                          <a:pt x="6350" y="564464"/>
                        </a:lnTo>
                        <a:close/>
                        <a:moveTo>
                          <a:pt x="6350" y="781367"/>
                        </a:moveTo>
                        <a:lnTo>
                          <a:pt x="111620" y="781367"/>
                        </a:lnTo>
                        <a:lnTo>
                          <a:pt x="111620" y="676084"/>
                        </a:lnTo>
                        <a:lnTo>
                          <a:pt x="6350" y="676084"/>
                        </a:lnTo>
                        <a:close/>
                        <a:moveTo>
                          <a:pt x="6350" y="892988"/>
                        </a:moveTo>
                        <a:lnTo>
                          <a:pt x="111620" y="892988"/>
                        </a:lnTo>
                        <a:lnTo>
                          <a:pt x="111620" y="787717"/>
                        </a:lnTo>
                        <a:lnTo>
                          <a:pt x="6350" y="787717"/>
                        </a:lnTo>
                        <a:close/>
                        <a:moveTo>
                          <a:pt x="6350" y="1004608"/>
                        </a:moveTo>
                        <a:lnTo>
                          <a:pt x="111620" y="1004608"/>
                        </a:lnTo>
                        <a:lnTo>
                          <a:pt x="111620" y="899338"/>
                        </a:lnTo>
                        <a:lnTo>
                          <a:pt x="6350" y="899338"/>
                        </a:lnTo>
                        <a:close/>
                        <a:moveTo>
                          <a:pt x="6350" y="1116228"/>
                        </a:moveTo>
                        <a:lnTo>
                          <a:pt x="111620" y="1116228"/>
                        </a:lnTo>
                        <a:lnTo>
                          <a:pt x="111620" y="1010958"/>
                        </a:lnTo>
                        <a:lnTo>
                          <a:pt x="6350" y="1010958"/>
                        </a:lnTo>
                        <a:close/>
                        <a:moveTo>
                          <a:pt x="6350" y="1227861"/>
                        </a:moveTo>
                        <a:lnTo>
                          <a:pt x="111620" y="1227861"/>
                        </a:lnTo>
                        <a:lnTo>
                          <a:pt x="111620" y="1122578"/>
                        </a:lnTo>
                        <a:lnTo>
                          <a:pt x="6350" y="1122578"/>
                        </a:lnTo>
                        <a:close/>
                        <a:moveTo>
                          <a:pt x="6350" y="1339481"/>
                        </a:moveTo>
                        <a:lnTo>
                          <a:pt x="111620" y="1339481"/>
                        </a:lnTo>
                        <a:lnTo>
                          <a:pt x="111620" y="1234211"/>
                        </a:lnTo>
                        <a:lnTo>
                          <a:pt x="6350" y="1234211"/>
                        </a:lnTo>
                        <a:close/>
                        <a:moveTo>
                          <a:pt x="6350" y="1451102"/>
                        </a:moveTo>
                        <a:lnTo>
                          <a:pt x="111620" y="1451102"/>
                        </a:lnTo>
                        <a:lnTo>
                          <a:pt x="111620" y="1345831"/>
                        </a:lnTo>
                        <a:lnTo>
                          <a:pt x="6350" y="1345831"/>
                        </a:lnTo>
                        <a:close/>
                        <a:moveTo>
                          <a:pt x="6350" y="1562735"/>
                        </a:moveTo>
                        <a:lnTo>
                          <a:pt x="111620" y="1562735"/>
                        </a:lnTo>
                        <a:lnTo>
                          <a:pt x="111620" y="1457452"/>
                        </a:lnTo>
                        <a:lnTo>
                          <a:pt x="6350" y="1457452"/>
                        </a:lnTo>
                        <a:close/>
                        <a:moveTo>
                          <a:pt x="6350" y="1674355"/>
                        </a:moveTo>
                        <a:lnTo>
                          <a:pt x="111620" y="1674355"/>
                        </a:lnTo>
                        <a:lnTo>
                          <a:pt x="111620" y="1569085"/>
                        </a:lnTo>
                        <a:lnTo>
                          <a:pt x="6350" y="1569085"/>
                        </a:lnTo>
                        <a:close/>
                        <a:moveTo>
                          <a:pt x="6350" y="1785975"/>
                        </a:moveTo>
                        <a:lnTo>
                          <a:pt x="111620" y="1785975"/>
                        </a:lnTo>
                        <a:lnTo>
                          <a:pt x="111620" y="1680705"/>
                        </a:lnTo>
                        <a:lnTo>
                          <a:pt x="6350" y="1680705"/>
                        </a:lnTo>
                        <a:close/>
                        <a:moveTo>
                          <a:pt x="6350" y="1897596"/>
                        </a:moveTo>
                        <a:lnTo>
                          <a:pt x="111620" y="1897596"/>
                        </a:lnTo>
                        <a:lnTo>
                          <a:pt x="111620" y="1792325"/>
                        </a:lnTo>
                        <a:lnTo>
                          <a:pt x="6350" y="1792325"/>
                        </a:lnTo>
                        <a:close/>
                        <a:moveTo>
                          <a:pt x="6350" y="2009229"/>
                        </a:moveTo>
                        <a:lnTo>
                          <a:pt x="111620" y="2009229"/>
                        </a:lnTo>
                        <a:lnTo>
                          <a:pt x="111620" y="1903946"/>
                        </a:lnTo>
                        <a:lnTo>
                          <a:pt x="6350" y="1903946"/>
                        </a:lnTo>
                        <a:close/>
                        <a:moveTo>
                          <a:pt x="6350" y="2120849"/>
                        </a:moveTo>
                        <a:lnTo>
                          <a:pt x="111620" y="2120849"/>
                        </a:lnTo>
                        <a:lnTo>
                          <a:pt x="111620" y="2015579"/>
                        </a:lnTo>
                        <a:lnTo>
                          <a:pt x="6350" y="2015579"/>
                        </a:lnTo>
                        <a:close/>
                        <a:moveTo>
                          <a:pt x="6350" y="2232469"/>
                        </a:moveTo>
                        <a:lnTo>
                          <a:pt x="111620" y="2232469"/>
                        </a:lnTo>
                        <a:lnTo>
                          <a:pt x="111620" y="2127199"/>
                        </a:lnTo>
                        <a:lnTo>
                          <a:pt x="6350" y="2127199"/>
                        </a:lnTo>
                        <a:close/>
                        <a:moveTo>
                          <a:pt x="6350" y="2344089"/>
                        </a:moveTo>
                        <a:lnTo>
                          <a:pt x="111620" y="2344089"/>
                        </a:lnTo>
                        <a:lnTo>
                          <a:pt x="111620" y="2238819"/>
                        </a:lnTo>
                        <a:lnTo>
                          <a:pt x="6350" y="2238819"/>
                        </a:lnTo>
                        <a:close/>
                        <a:moveTo>
                          <a:pt x="0" y="2347270"/>
                        </a:moveTo>
                        <a:lnTo>
                          <a:pt x="0" y="3168"/>
                        </a:lnTo>
                        <a:lnTo>
                          <a:pt x="3168" y="3168"/>
                        </a:lnTo>
                        <a:lnTo>
                          <a:pt x="3168" y="0"/>
                        </a:lnTo>
                        <a:lnTo>
                          <a:pt x="2347270" y="0"/>
                        </a:lnTo>
                        <a:lnTo>
                          <a:pt x="2347270" y="3168"/>
                        </a:lnTo>
                        <a:lnTo>
                          <a:pt x="2350439" y="3168"/>
                        </a:lnTo>
                        <a:lnTo>
                          <a:pt x="2350439" y="2347270"/>
                        </a:lnTo>
                        <a:lnTo>
                          <a:pt x="2347270" y="2347270"/>
                        </a:lnTo>
                        <a:lnTo>
                          <a:pt x="2347270" y="2350439"/>
                        </a:lnTo>
                        <a:lnTo>
                          <a:pt x="3168" y="2350439"/>
                        </a:lnTo>
                        <a:lnTo>
                          <a:pt x="3168" y="2347270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chemeClr val="bg1">
                          <a:alpha val="30000"/>
                        </a:schemeClr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  <a:ln w="127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>
                    <a:no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endParaRPr>
                  </a:p>
                </p:txBody>
              </p:sp>
              <p:grpSp>
                <p:nvGrpSpPr>
                  <p:cNvPr id="162" name="组合 161">
                    <a:extLst>
                      <a:ext uri="{FF2B5EF4-FFF2-40B4-BE49-F238E27FC236}">
                        <a16:creationId xmlns:a16="http://schemas.microsoft.com/office/drawing/2014/main" id="{E0A2CA3D-D527-48DE-8648-20F7CD83B13D}"/>
                      </a:ext>
                    </a:extLst>
                  </p:cNvPr>
                  <p:cNvGrpSpPr/>
                  <p:nvPr/>
                </p:nvGrpSpPr>
                <p:grpSpPr>
                  <a:xfrm>
                    <a:off x="4211614" y="1399174"/>
                    <a:ext cx="2351878" cy="2350438"/>
                    <a:chOff x="4211614" y="1399174"/>
                    <a:chExt cx="2351878" cy="2350438"/>
                  </a:xfrm>
                  <a:gradFill>
                    <a:gsLst>
                      <a:gs pos="100000">
                        <a:schemeClr val="bg1"/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</p:grpSpPr>
                <p:sp>
                  <p:nvSpPr>
                    <p:cNvPr id="163" name="半闭框 162">
                      <a:extLst>
                        <a:ext uri="{FF2B5EF4-FFF2-40B4-BE49-F238E27FC236}">
                          <a16:creationId xmlns:a16="http://schemas.microsoft.com/office/drawing/2014/main" id="{077A9060-BE45-4D26-BF21-48DEE07D3488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6362090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64" name="半闭框 163">
                      <a:extLst>
                        <a:ext uri="{FF2B5EF4-FFF2-40B4-BE49-F238E27FC236}">
                          <a16:creationId xmlns:a16="http://schemas.microsoft.com/office/drawing/2014/main" id="{7C0B3576-E65D-4331-A011-AE5343160CE5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211614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65" name="半闭框 164">
                      <a:extLst>
                        <a:ext uri="{FF2B5EF4-FFF2-40B4-BE49-F238E27FC236}">
                          <a16:creationId xmlns:a16="http://schemas.microsoft.com/office/drawing/2014/main" id="{2C2844EE-4C50-41DD-8E68-B124B1443A9F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6363529" y="1399174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</p:grpSp>
            </p:grpSp>
          </p:grpSp>
          <p:sp>
            <p:nvSpPr>
              <p:cNvPr id="153" name="任意多边形: 形状 152">
                <a:extLst>
                  <a:ext uri="{FF2B5EF4-FFF2-40B4-BE49-F238E27FC236}">
                    <a16:creationId xmlns:a16="http://schemas.microsoft.com/office/drawing/2014/main" id="{9D588CA3-1EC0-4CCF-8429-0B8564F0987B}"/>
                  </a:ext>
                </a:extLst>
              </p:cNvPr>
              <p:cNvSpPr/>
              <p:nvPr/>
            </p:nvSpPr>
            <p:spPr>
              <a:xfrm flipV="1">
                <a:off x="3213119" y="7735596"/>
                <a:ext cx="12830917" cy="497239"/>
              </a:xfrm>
              <a:custGeom>
                <a:avLst/>
                <a:gdLst>
                  <a:gd name="connsiteX0" fmla="*/ 0 w 6426200"/>
                  <a:gd name="connsiteY0" fmla="*/ 0 h 299720"/>
                  <a:gd name="connsiteX1" fmla="*/ 299720 w 6426200"/>
                  <a:gd name="connsiteY1" fmla="*/ 299720 h 299720"/>
                  <a:gd name="connsiteX2" fmla="*/ 6426200 w 6426200"/>
                  <a:gd name="connsiteY2" fmla="*/ 299720 h 299720"/>
                  <a:gd name="connsiteX0" fmla="*/ 0 w 8011065"/>
                  <a:gd name="connsiteY0" fmla="*/ 0 h 299720"/>
                  <a:gd name="connsiteX1" fmla="*/ 299720 w 8011065"/>
                  <a:gd name="connsiteY1" fmla="*/ 299720 h 299720"/>
                  <a:gd name="connsiteX2" fmla="*/ 8011065 w 8011065"/>
                  <a:gd name="connsiteY2" fmla="*/ 299720 h 29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11065" h="299720">
                    <a:moveTo>
                      <a:pt x="0" y="0"/>
                    </a:moveTo>
                    <a:lnTo>
                      <a:pt x="299720" y="299720"/>
                    </a:lnTo>
                    <a:lnTo>
                      <a:pt x="8011065" y="299720"/>
                    </a:lnTo>
                  </a:path>
                </a:pathLst>
              </a:custGeom>
              <a:noFill/>
              <a:ln w="952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grpSp>
            <p:nvGrpSpPr>
              <p:cNvPr id="154" name="组合 153">
                <a:extLst>
                  <a:ext uri="{FF2B5EF4-FFF2-40B4-BE49-F238E27FC236}">
                    <a16:creationId xmlns:a16="http://schemas.microsoft.com/office/drawing/2014/main" id="{FF778150-ED94-4161-8E51-7A0483142DD1}"/>
                  </a:ext>
                </a:extLst>
              </p:cNvPr>
              <p:cNvGrpSpPr/>
              <p:nvPr/>
            </p:nvGrpSpPr>
            <p:grpSpPr>
              <a:xfrm>
                <a:off x="3116636" y="7878192"/>
                <a:ext cx="204088" cy="204088"/>
                <a:chOff x="4546600" y="6080799"/>
                <a:chExt cx="424562" cy="424562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57" name="椭圆 156">
                  <a:extLst>
                    <a:ext uri="{FF2B5EF4-FFF2-40B4-BE49-F238E27FC236}">
                      <a16:creationId xmlns:a16="http://schemas.microsoft.com/office/drawing/2014/main" id="{20A15579-7325-4D9A-AA29-2A795042FE0A}"/>
                    </a:ext>
                  </a:extLst>
                </p:cNvPr>
                <p:cNvSpPr/>
                <p:nvPr/>
              </p:nvSpPr>
              <p:spPr>
                <a:xfrm>
                  <a:off x="4546600" y="6080799"/>
                  <a:ext cx="424562" cy="424562"/>
                </a:xfrm>
                <a:prstGeom prst="ellipse">
                  <a:avLst/>
                </a:prstGeom>
                <a:solidFill>
                  <a:schemeClr val="bg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58" name="椭圆 157">
                  <a:extLst>
                    <a:ext uri="{FF2B5EF4-FFF2-40B4-BE49-F238E27FC236}">
                      <a16:creationId xmlns:a16="http://schemas.microsoft.com/office/drawing/2014/main" id="{8943AD17-ABC1-4EF8-B9EF-DCA78A2A68C5}"/>
                    </a:ext>
                  </a:extLst>
                </p:cNvPr>
                <p:cNvSpPr/>
                <p:nvPr/>
              </p:nvSpPr>
              <p:spPr>
                <a:xfrm>
                  <a:off x="4663187" y="6197386"/>
                  <a:ext cx="191388" cy="191388"/>
                </a:xfrm>
                <a:prstGeom prst="ellipse">
                  <a:avLst/>
                </a:prstGeom>
                <a:solidFill>
                  <a:schemeClr val="bg1">
                    <a:alpha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sp>
            <p:nvSpPr>
              <p:cNvPr id="155" name="矩形 154">
                <a:extLst>
                  <a:ext uri="{FF2B5EF4-FFF2-40B4-BE49-F238E27FC236}">
                    <a16:creationId xmlns:a16="http://schemas.microsoft.com/office/drawing/2014/main" id="{9461AD70-003D-43B1-BBBC-C627754F11DB}"/>
                  </a:ext>
                </a:extLst>
              </p:cNvPr>
              <p:cNvSpPr/>
              <p:nvPr/>
            </p:nvSpPr>
            <p:spPr>
              <a:xfrm>
                <a:off x="2537455" y="8189642"/>
                <a:ext cx="1006968" cy="1218575"/>
              </a:xfrm>
              <a:prstGeom prst="rect">
                <a:avLst/>
              </a:prstGeom>
              <a:scene3d>
                <a:camera prst="isometricRightUp"/>
                <a:lightRig rig="threePt" dir="t"/>
              </a:scene3d>
            </p:spPr>
            <p:txBody>
              <a:bodyPr wrap="none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04</a:t>
                </a:r>
                <a:endPara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56" name="Freeform 24">
                <a:extLst>
                  <a:ext uri="{FF2B5EF4-FFF2-40B4-BE49-F238E27FC236}">
                    <a16:creationId xmlns:a16="http://schemas.microsoft.com/office/drawing/2014/main" id="{461A2D4A-AD72-4D54-B8A1-BC090A4CC1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0411" y="7663867"/>
                <a:ext cx="1066893" cy="803108"/>
              </a:xfrm>
              <a:custGeom>
                <a:avLst/>
                <a:gdLst>
                  <a:gd name="connsiteX0" fmla="*/ 11393 w 607614"/>
                  <a:gd name="connsiteY0" fmla="*/ 144136 h 457385"/>
                  <a:gd name="connsiteX1" fmla="*/ 110130 w 607614"/>
                  <a:gd name="connsiteY1" fmla="*/ 158547 h 457385"/>
                  <a:gd name="connsiteX2" fmla="*/ 299250 w 607614"/>
                  <a:gd name="connsiteY2" fmla="*/ 348165 h 457385"/>
                  <a:gd name="connsiteX3" fmla="*/ 303807 w 607614"/>
                  <a:gd name="connsiteY3" fmla="*/ 377745 h 457385"/>
                  <a:gd name="connsiteX4" fmla="*/ 308364 w 607614"/>
                  <a:gd name="connsiteY4" fmla="*/ 348165 h 457385"/>
                  <a:gd name="connsiteX5" fmla="*/ 497484 w 607614"/>
                  <a:gd name="connsiteY5" fmla="*/ 158547 h 457385"/>
                  <a:gd name="connsiteX6" fmla="*/ 596221 w 607614"/>
                  <a:gd name="connsiteY6" fmla="*/ 144136 h 457385"/>
                  <a:gd name="connsiteX7" fmla="*/ 604576 w 607614"/>
                  <a:gd name="connsiteY7" fmla="*/ 147170 h 457385"/>
                  <a:gd name="connsiteX8" fmla="*/ 607614 w 607614"/>
                  <a:gd name="connsiteY8" fmla="*/ 155513 h 457385"/>
                  <a:gd name="connsiteX9" fmla="*/ 593183 w 607614"/>
                  <a:gd name="connsiteY9" fmla="*/ 254114 h 457385"/>
                  <a:gd name="connsiteX10" fmla="*/ 403304 w 607614"/>
                  <a:gd name="connsiteY10" fmla="*/ 443732 h 457385"/>
                  <a:gd name="connsiteX11" fmla="*/ 305326 w 607614"/>
                  <a:gd name="connsiteY11" fmla="*/ 457385 h 457385"/>
                  <a:gd name="connsiteX12" fmla="*/ 303807 w 607614"/>
                  <a:gd name="connsiteY12" fmla="*/ 457385 h 457385"/>
                  <a:gd name="connsiteX13" fmla="*/ 302288 w 607614"/>
                  <a:gd name="connsiteY13" fmla="*/ 457385 h 457385"/>
                  <a:gd name="connsiteX14" fmla="*/ 204310 w 607614"/>
                  <a:gd name="connsiteY14" fmla="*/ 442974 h 457385"/>
                  <a:gd name="connsiteX15" fmla="*/ 14431 w 607614"/>
                  <a:gd name="connsiteY15" fmla="*/ 254114 h 457385"/>
                  <a:gd name="connsiteX16" fmla="*/ 0 w 607614"/>
                  <a:gd name="connsiteY16" fmla="*/ 155513 h 457385"/>
                  <a:gd name="connsiteX17" fmla="*/ 3038 w 607614"/>
                  <a:gd name="connsiteY17" fmla="*/ 147170 h 457385"/>
                  <a:gd name="connsiteX18" fmla="*/ 11393 w 607614"/>
                  <a:gd name="connsiteY18" fmla="*/ 144136 h 457385"/>
                  <a:gd name="connsiteX19" fmla="*/ 522582 w 607614"/>
                  <a:gd name="connsiteY19" fmla="*/ 63722 h 457385"/>
                  <a:gd name="connsiteX20" fmla="*/ 528662 w 607614"/>
                  <a:gd name="connsiteY20" fmla="*/ 133478 h 457385"/>
                  <a:gd name="connsiteX21" fmla="*/ 494463 w 607614"/>
                  <a:gd name="connsiteY21" fmla="*/ 138785 h 457385"/>
                  <a:gd name="connsiteX22" fmla="*/ 423786 w 607614"/>
                  <a:gd name="connsiteY22" fmla="*/ 162290 h 457385"/>
                  <a:gd name="connsiteX23" fmla="*/ 407066 w 607614"/>
                  <a:gd name="connsiteY23" fmla="*/ 117555 h 457385"/>
                  <a:gd name="connsiteX24" fmla="*/ 416186 w 607614"/>
                  <a:gd name="connsiteY24" fmla="*/ 113006 h 457385"/>
                  <a:gd name="connsiteX25" fmla="*/ 84299 w 607614"/>
                  <a:gd name="connsiteY25" fmla="*/ 63722 h 457385"/>
                  <a:gd name="connsiteX26" fmla="*/ 191430 w 607614"/>
                  <a:gd name="connsiteY26" fmla="*/ 113764 h 457385"/>
                  <a:gd name="connsiteX27" fmla="*/ 200548 w 607614"/>
                  <a:gd name="connsiteY27" fmla="*/ 117555 h 457385"/>
                  <a:gd name="connsiteX28" fmla="*/ 183832 w 607614"/>
                  <a:gd name="connsiteY28" fmla="*/ 162290 h 457385"/>
                  <a:gd name="connsiteX29" fmla="*/ 112412 w 607614"/>
                  <a:gd name="connsiteY29" fmla="*/ 138785 h 457385"/>
                  <a:gd name="connsiteX30" fmla="*/ 78221 w 607614"/>
                  <a:gd name="connsiteY30" fmla="*/ 133478 h 457385"/>
                  <a:gd name="connsiteX31" fmla="*/ 303822 w 607614"/>
                  <a:gd name="connsiteY31" fmla="*/ 0 h 457385"/>
                  <a:gd name="connsiteX32" fmla="*/ 371423 w 607614"/>
                  <a:gd name="connsiteY32" fmla="*/ 96347 h 457385"/>
                  <a:gd name="connsiteX33" fmla="*/ 405604 w 607614"/>
                  <a:gd name="connsiteY33" fmla="*/ 172970 h 457385"/>
                  <a:gd name="connsiteX34" fmla="*/ 303822 w 607614"/>
                  <a:gd name="connsiteY34" fmla="*/ 291318 h 457385"/>
                  <a:gd name="connsiteX35" fmla="*/ 201279 w 607614"/>
                  <a:gd name="connsiteY35" fmla="*/ 172970 h 457385"/>
                  <a:gd name="connsiteX36" fmla="*/ 236220 w 607614"/>
                  <a:gd name="connsiteY36" fmla="*/ 96347 h 45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7614" h="457385">
                    <a:moveTo>
                      <a:pt x="11393" y="144136"/>
                    </a:moveTo>
                    <a:lnTo>
                      <a:pt x="110130" y="158547"/>
                    </a:lnTo>
                    <a:cubicBezTo>
                      <a:pt x="201272" y="172199"/>
                      <a:pt x="286338" y="257148"/>
                      <a:pt x="299250" y="348165"/>
                    </a:cubicBezTo>
                    <a:lnTo>
                      <a:pt x="303807" y="377745"/>
                    </a:lnTo>
                    <a:lnTo>
                      <a:pt x="308364" y="348165"/>
                    </a:lnTo>
                    <a:cubicBezTo>
                      <a:pt x="321276" y="257148"/>
                      <a:pt x="406342" y="172199"/>
                      <a:pt x="497484" y="158547"/>
                    </a:cubicBezTo>
                    <a:lnTo>
                      <a:pt x="596221" y="144136"/>
                    </a:lnTo>
                    <a:cubicBezTo>
                      <a:pt x="599260" y="144136"/>
                      <a:pt x="602298" y="144894"/>
                      <a:pt x="604576" y="147170"/>
                    </a:cubicBezTo>
                    <a:cubicBezTo>
                      <a:pt x="606855" y="149445"/>
                      <a:pt x="607614" y="152479"/>
                      <a:pt x="607614" y="155513"/>
                    </a:cubicBezTo>
                    <a:lnTo>
                      <a:pt x="593183" y="254114"/>
                    </a:lnTo>
                    <a:cubicBezTo>
                      <a:pt x="579512" y="345131"/>
                      <a:pt x="494446" y="430080"/>
                      <a:pt x="403304" y="443732"/>
                    </a:cubicBezTo>
                    <a:lnTo>
                      <a:pt x="305326" y="457385"/>
                    </a:lnTo>
                    <a:cubicBezTo>
                      <a:pt x="304567" y="457385"/>
                      <a:pt x="304567" y="457385"/>
                      <a:pt x="303807" y="457385"/>
                    </a:cubicBezTo>
                    <a:cubicBezTo>
                      <a:pt x="303048" y="457385"/>
                      <a:pt x="303048" y="457385"/>
                      <a:pt x="302288" y="457385"/>
                    </a:cubicBezTo>
                    <a:lnTo>
                      <a:pt x="204310" y="442974"/>
                    </a:lnTo>
                    <a:cubicBezTo>
                      <a:pt x="113168" y="430080"/>
                      <a:pt x="27342" y="345131"/>
                      <a:pt x="14431" y="254114"/>
                    </a:cubicBezTo>
                    <a:lnTo>
                      <a:pt x="0" y="155513"/>
                    </a:lnTo>
                    <a:cubicBezTo>
                      <a:pt x="0" y="152479"/>
                      <a:pt x="759" y="149445"/>
                      <a:pt x="3038" y="147170"/>
                    </a:cubicBezTo>
                    <a:cubicBezTo>
                      <a:pt x="5316" y="144894"/>
                      <a:pt x="8354" y="144136"/>
                      <a:pt x="11393" y="144136"/>
                    </a:cubicBezTo>
                    <a:close/>
                    <a:moveTo>
                      <a:pt x="522582" y="63722"/>
                    </a:moveTo>
                    <a:lnTo>
                      <a:pt x="528662" y="133478"/>
                    </a:lnTo>
                    <a:lnTo>
                      <a:pt x="494463" y="138785"/>
                    </a:lnTo>
                    <a:cubicBezTo>
                      <a:pt x="470144" y="141818"/>
                      <a:pt x="446585" y="150159"/>
                      <a:pt x="423786" y="162290"/>
                    </a:cubicBezTo>
                    <a:cubicBezTo>
                      <a:pt x="419986" y="146367"/>
                      <a:pt x="413906" y="131203"/>
                      <a:pt x="407066" y="117555"/>
                    </a:cubicBezTo>
                    <a:cubicBezTo>
                      <a:pt x="410106" y="116039"/>
                      <a:pt x="413146" y="114522"/>
                      <a:pt x="416186" y="113006"/>
                    </a:cubicBezTo>
                    <a:close/>
                    <a:moveTo>
                      <a:pt x="84299" y="63722"/>
                    </a:moveTo>
                    <a:lnTo>
                      <a:pt x="191430" y="113764"/>
                    </a:lnTo>
                    <a:cubicBezTo>
                      <a:pt x="194469" y="114522"/>
                      <a:pt x="197509" y="116039"/>
                      <a:pt x="200548" y="117555"/>
                    </a:cubicBezTo>
                    <a:cubicBezTo>
                      <a:pt x="193710" y="131203"/>
                      <a:pt x="187631" y="146367"/>
                      <a:pt x="183832" y="162290"/>
                    </a:cubicBezTo>
                    <a:cubicBezTo>
                      <a:pt x="161038" y="150159"/>
                      <a:pt x="136725" y="141818"/>
                      <a:pt x="112412" y="138785"/>
                    </a:cubicBezTo>
                    <a:lnTo>
                      <a:pt x="78221" y="133478"/>
                    </a:lnTo>
                    <a:close/>
                    <a:moveTo>
                      <a:pt x="303822" y="0"/>
                    </a:moveTo>
                    <a:lnTo>
                      <a:pt x="371423" y="96347"/>
                    </a:lnTo>
                    <a:cubicBezTo>
                      <a:pt x="387375" y="118348"/>
                      <a:pt x="398768" y="144142"/>
                      <a:pt x="405604" y="172970"/>
                    </a:cubicBezTo>
                    <a:cubicBezTo>
                      <a:pt x="361549" y="201040"/>
                      <a:pt x="324330" y="243524"/>
                      <a:pt x="303822" y="291318"/>
                    </a:cubicBezTo>
                    <a:cubicBezTo>
                      <a:pt x="283313" y="243524"/>
                      <a:pt x="246094" y="201040"/>
                      <a:pt x="201279" y="172970"/>
                    </a:cubicBezTo>
                    <a:cubicBezTo>
                      <a:pt x="208115" y="144142"/>
                      <a:pt x="220269" y="117589"/>
                      <a:pt x="236220" y="9634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89000">
                    <a:schemeClr val="bg1">
                      <a:alpha val="0"/>
                    </a:schemeClr>
                  </a:gs>
                </a:gsLst>
                <a:lin ang="18900000" scaled="1"/>
              </a:gradFill>
              <a:ln w="0">
                <a:noFill/>
                <a:prstDash val="solid"/>
                <a:round/>
                <a:headEnd/>
                <a:tailEnd/>
              </a:ln>
              <a:scene3d>
                <a:camera prst="isometricTopUp"/>
                <a:lightRig rig="threePt" dir="t"/>
              </a:scene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C7B0035E-86D7-404A-B5C9-E244DDA730EE}"/>
              </a:ext>
            </a:extLst>
          </p:cNvPr>
          <p:cNvGrpSpPr/>
          <p:nvPr/>
        </p:nvGrpSpPr>
        <p:grpSpPr>
          <a:xfrm>
            <a:off x="1591997" y="5555463"/>
            <a:ext cx="9008005" cy="985917"/>
            <a:chOff x="1591997" y="5555463"/>
            <a:chExt cx="9008005" cy="985917"/>
          </a:xfrm>
        </p:grpSpPr>
        <p:sp>
          <p:nvSpPr>
            <p:cNvPr id="105" name="文本框 104">
              <a:extLst>
                <a:ext uri="{FF2B5EF4-FFF2-40B4-BE49-F238E27FC236}">
                  <a16:creationId xmlns:a16="http://schemas.microsoft.com/office/drawing/2014/main" id="{BC5F84D7-5003-4E5F-BB24-3AC09F629EAD}"/>
                </a:ext>
              </a:extLst>
            </p:cNvPr>
            <p:cNvSpPr txBox="1">
              <a:spLocks/>
            </p:cNvSpPr>
            <p:nvPr/>
          </p:nvSpPr>
          <p:spPr>
            <a:xfrm>
              <a:off x="2948436" y="5831436"/>
              <a:ext cx="7549630" cy="307777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总之,文章从不同角度写出淡月辉映下荷塘里雾光、叶色、水气交相杂糅而成的朦胧景象。</a:t>
              </a:r>
            </a:p>
          </p:txBody>
        </p:sp>
        <p:grpSp>
          <p:nvGrpSpPr>
            <p:cNvPr id="166" name="Group 7">
              <a:extLst>
                <a:ext uri="{FF2B5EF4-FFF2-40B4-BE49-F238E27FC236}">
                  <a16:creationId xmlns:a16="http://schemas.microsoft.com/office/drawing/2014/main" id="{3DD6C6E4-28A9-4CBD-833D-A176AF552EB0}"/>
                </a:ext>
              </a:extLst>
            </p:cNvPr>
            <p:cNvGrpSpPr/>
            <p:nvPr/>
          </p:nvGrpSpPr>
          <p:grpSpPr>
            <a:xfrm>
              <a:off x="1591997" y="5555463"/>
              <a:ext cx="9008005" cy="985917"/>
              <a:chOff x="1429878" y="7112025"/>
              <a:chExt cx="14614158" cy="2296192"/>
            </a:xfrm>
          </p:grpSpPr>
          <p:grpSp>
            <p:nvGrpSpPr>
              <p:cNvPr id="167" name="组合 166">
                <a:extLst>
                  <a:ext uri="{FF2B5EF4-FFF2-40B4-BE49-F238E27FC236}">
                    <a16:creationId xmlns:a16="http://schemas.microsoft.com/office/drawing/2014/main" id="{A83AC7FA-D384-4EF4-BF9A-08D7127360BF}"/>
                  </a:ext>
                </a:extLst>
              </p:cNvPr>
              <p:cNvGrpSpPr/>
              <p:nvPr/>
            </p:nvGrpSpPr>
            <p:grpSpPr>
              <a:xfrm>
                <a:off x="1429878" y="7112025"/>
                <a:ext cx="1907962" cy="1906794"/>
                <a:chOff x="3284288" y="3867289"/>
                <a:chExt cx="2351878" cy="2350439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74" name="矩形 173">
                  <a:extLst>
                    <a:ext uri="{FF2B5EF4-FFF2-40B4-BE49-F238E27FC236}">
                      <a16:creationId xmlns:a16="http://schemas.microsoft.com/office/drawing/2014/main" id="{34CA151E-4EB6-42E1-BE78-106579779874}"/>
                    </a:ext>
                  </a:extLst>
                </p:cNvPr>
                <p:cNvSpPr/>
                <p:nvPr/>
              </p:nvSpPr>
              <p:spPr>
                <a:xfrm>
                  <a:off x="3288178" y="3870459"/>
                  <a:ext cx="2344098" cy="2344098"/>
                </a:xfrm>
                <a:prstGeom prst="rect">
                  <a:avLst/>
                </a:prstGeom>
                <a:gradFill flip="none" rotWithShape="1">
                  <a:gsLst>
                    <a:gs pos="100000">
                      <a:schemeClr val="bg1">
                        <a:alpha val="20000"/>
                      </a:schemeClr>
                    </a:gs>
                    <a:gs pos="10000">
                      <a:schemeClr val="bg1">
                        <a:alpha val="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grpSp>
              <p:nvGrpSpPr>
                <p:cNvPr id="175" name="组合 174">
                  <a:extLst>
                    <a:ext uri="{FF2B5EF4-FFF2-40B4-BE49-F238E27FC236}">
                      <a16:creationId xmlns:a16="http://schemas.microsoft.com/office/drawing/2014/main" id="{37730D3A-E1F5-4957-AEE3-FA148CC7156D}"/>
                    </a:ext>
                  </a:extLst>
                </p:cNvPr>
                <p:cNvGrpSpPr/>
                <p:nvPr/>
              </p:nvGrpSpPr>
              <p:grpSpPr>
                <a:xfrm>
                  <a:off x="3284288" y="3867289"/>
                  <a:ext cx="2351878" cy="2350439"/>
                  <a:chOff x="4211614" y="1399174"/>
                  <a:chExt cx="2351878" cy="2350439"/>
                </a:xfrm>
              </p:grpSpPr>
              <p:sp>
                <p:nvSpPr>
                  <p:cNvPr id="176" name="任意多边形: 形状 175">
                    <a:extLst>
                      <a:ext uri="{FF2B5EF4-FFF2-40B4-BE49-F238E27FC236}">
                        <a16:creationId xmlns:a16="http://schemas.microsoft.com/office/drawing/2014/main" id="{79456716-97A2-4631-B36E-F70E03977129}"/>
                      </a:ext>
                    </a:extLst>
                  </p:cNvPr>
                  <p:cNvSpPr/>
                  <p:nvPr/>
                </p:nvSpPr>
                <p:spPr>
                  <a:xfrm>
                    <a:off x="4211615" y="1399174"/>
                    <a:ext cx="2350439" cy="2350439"/>
                  </a:xfrm>
                  <a:custGeom>
                    <a:avLst/>
                    <a:gdLst>
                      <a:gd name="connsiteX0" fmla="*/ 2238819 w 2350439"/>
                      <a:gd name="connsiteY0" fmla="*/ 111620 h 2350439"/>
                      <a:gd name="connsiteX1" fmla="*/ 2344089 w 2350439"/>
                      <a:gd name="connsiteY1" fmla="*/ 111620 h 2350439"/>
                      <a:gd name="connsiteX2" fmla="*/ 2344089 w 2350439"/>
                      <a:gd name="connsiteY2" fmla="*/ 6350 h 2350439"/>
                      <a:gd name="connsiteX3" fmla="*/ 2238819 w 2350439"/>
                      <a:gd name="connsiteY3" fmla="*/ 6350 h 2350439"/>
                      <a:gd name="connsiteX4" fmla="*/ 2238819 w 2350439"/>
                      <a:gd name="connsiteY4" fmla="*/ 223240 h 2350439"/>
                      <a:gd name="connsiteX5" fmla="*/ 2344089 w 2350439"/>
                      <a:gd name="connsiteY5" fmla="*/ 223240 h 2350439"/>
                      <a:gd name="connsiteX6" fmla="*/ 2344089 w 2350439"/>
                      <a:gd name="connsiteY6" fmla="*/ 117970 h 2350439"/>
                      <a:gd name="connsiteX7" fmla="*/ 2238819 w 2350439"/>
                      <a:gd name="connsiteY7" fmla="*/ 117970 h 2350439"/>
                      <a:gd name="connsiteX8" fmla="*/ 2238819 w 2350439"/>
                      <a:gd name="connsiteY8" fmla="*/ 334873 h 2350439"/>
                      <a:gd name="connsiteX9" fmla="*/ 2344089 w 2350439"/>
                      <a:gd name="connsiteY9" fmla="*/ 334873 h 2350439"/>
                      <a:gd name="connsiteX10" fmla="*/ 2344089 w 2350439"/>
                      <a:gd name="connsiteY10" fmla="*/ 229590 h 2350439"/>
                      <a:gd name="connsiteX11" fmla="*/ 2238819 w 2350439"/>
                      <a:gd name="connsiteY11" fmla="*/ 229590 h 2350439"/>
                      <a:gd name="connsiteX12" fmla="*/ 2238819 w 2350439"/>
                      <a:gd name="connsiteY12" fmla="*/ 446493 h 2350439"/>
                      <a:gd name="connsiteX13" fmla="*/ 2344089 w 2350439"/>
                      <a:gd name="connsiteY13" fmla="*/ 446493 h 2350439"/>
                      <a:gd name="connsiteX14" fmla="*/ 2344089 w 2350439"/>
                      <a:gd name="connsiteY14" fmla="*/ 341223 h 2350439"/>
                      <a:gd name="connsiteX15" fmla="*/ 2238819 w 2350439"/>
                      <a:gd name="connsiteY15" fmla="*/ 341223 h 2350439"/>
                      <a:gd name="connsiteX16" fmla="*/ 2238819 w 2350439"/>
                      <a:gd name="connsiteY16" fmla="*/ 558114 h 2350439"/>
                      <a:gd name="connsiteX17" fmla="*/ 2344089 w 2350439"/>
                      <a:gd name="connsiteY17" fmla="*/ 558114 h 2350439"/>
                      <a:gd name="connsiteX18" fmla="*/ 2344089 w 2350439"/>
                      <a:gd name="connsiteY18" fmla="*/ 452843 h 2350439"/>
                      <a:gd name="connsiteX19" fmla="*/ 2238819 w 2350439"/>
                      <a:gd name="connsiteY19" fmla="*/ 452843 h 2350439"/>
                      <a:gd name="connsiteX20" fmla="*/ 2238819 w 2350439"/>
                      <a:gd name="connsiteY20" fmla="*/ 669734 h 2350439"/>
                      <a:gd name="connsiteX21" fmla="*/ 2344089 w 2350439"/>
                      <a:gd name="connsiteY21" fmla="*/ 669734 h 2350439"/>
                      <a:gd name="connsiteX22" fmla="*/ 2344089 w 2350439"/>
                      <a:gd name="connsiteY22" fmla="*/ 564464 h 2350439"/>
                      <a:gd name="connsiteX23" fmla="*/ 2238819 w 2350439"/>
                      <a:gd name="connsiteY23" fmla="*/ 564464 h 2350439"/>
                      <a:gd name="connsiteX24" fmla="*/ 2238819 w 2350439"/>
                      <a:gd name="connsiteY24" fmla="*/ 781367 h 2350439"/>
                      <a:gd name="connsiteX25" fmla="*/ 2344089 w 2350439"/>
                      <a:gd name="connsiteY25" fmla="*/ 781367 h 2350439"/>
                      <a:gd name="connsiteX26" fmla="*/ 2344089 w 2350439"/>
                      <a:gd name="connsiteY26" fmla="*/ 676084 h 2350439"/>
                      <a:gd name="connsiteX27" fmla="*/ 2238819 w 2350439"/>
                      <a:gd name="connsiteY27" fmla="*/ 676084 h 2350439"/>
                      <a:gd name="connsiteX28" fmla="*/ 2238819 w 2350439"/>
                      <a:gd name="connsiteY28" fmla="*/ 892988 h 2350439"/>
                      <a:gd name="connsiteX29" fmla="*/ 2344089 w 2350439"/>
                      <a:gd name="connsiteY29" fmla="*/ 892988 h 2350439"/>
                      <a:gd name="connsiteX30" fmla="*/ 2344089 w 2350439"/>
                      <a:gd name="connsiteY30" fmla="*/ 787717 h 2350439"/>
                      <a:gd name="connsiteX31" fmla="*/ 2238819 w 2350439"/>
                      <a:gd name="connsiteY31" fmla="*/ 787717 h 2350439"/>
                      <a:gd name="connsiteX32" fmla="*/ 2238819 w 2350439"/>
                      <a:gd name="connsiteY32" fmla="*/ 1004608 h 2350439"/>
                      <a:gd name="connsiteX33" fmla="*/ 2344089 w 2350439"/>
                      <a:gd name="connsiteY33" fmla="*/ 1004608 h 2350439"/>
                      <a:gd name="connsiteX34" fmla="*/ 2344089 w 2350439"/>
                      <a:gd name="connsiteY34" fmla="*/ 899338 h 2350439"/>
                      <a:gd name="connsiteX35" fmla="*/ 2238819 w 2350439"/>
                      <a:gd name="connsiteY35" fmla="*/ 899338 h 2350439"/>
                      <a:gd name="connsiteX36" fmla="*/ 2238819 w 2350439"/>
                      <a:gd name="connsiteY36" fmla="*/ 1116228 h 2350439"/>
                      <a:gd name="connsiteX37" fmla="*/ 2344089 w 2350439"/>
                      <a:gd name="connsiteY37" fmla="*/ 1116228 h 2350439"/>
                      <a:gd name="connsiteX38" fmla="*/ 2344089 w 2350439"/>
                      <a:gd name="connsiteY38" fmla="*/ 1010958 h 2350439"/>
                      <a:gd name="connsiteX39" fmla="*/ 2238819 w 2350439"/>
                      <a:gd name="connsiteY39" fmla="*/ 1010958 h 2350439"/>
                      <a:gd name="connsiteX40" fmla="*/ 2238819 w 2350439"/>
                      <a:gd name="connsiteY40" fmla="*/ 1227861 h 2350439"/>
                      <a:gd name="connsiteX41" fmla="*/ 2344089 w 2350439"/>
                      <a:gd name="connsiteY41" fmla="*/ 1227861 h 2350439"/>
                      <a:gd name="connsiteX42" fmla="*/ 2344089 w 2350439"/>
                      <a:gd name="connsiteY42" fmla="*/ 1122578 h 2350439"/>
                      <a:gd name="connsiteX43" fmla="*/ 2238819 w 2350439"/>
                      <a:gd name="connsiteY43" fmla="*/ 1122578 h 2350439"/>
                      <a:gd name="connsiteX44" fmla="*/ 2238819 w 2350439"/>
                      <a:gd name="connsiteY44" fmla="*/ 1339481 h 2350439"/>
                      <a:gd name="connsiteX45" fmla="*/ 2344089 w 2350439"/>
                      <a:gd name="connsiteY45" fmla="*/ 1339481 h 2350439"/>
                      <a:gd name="connsiteX46" fmla="*/ 2344089 w 2350439"/>
                      <a:gd name="connsiteY46" fmla="*/ 1234211 h 2350439"/>
                      <a:gd name="connsiteX47" fmla="*/ 2238819 w 2350439"/>
                      <a:gd name="connsiteY47" fmla="*/ 1234211 h 2350439"/>
                      <a:gd name="connsiteX48" fmla="*/ 2238819 w 2350439"/>
                      <a:gd name="connsiteY48" fmla="*/ 1451102 h 2350439"/>
                      <a:gd name="connsiteX49" fmla="*/ 2344089 w 2350439"/>
                      <a:gd name="connsiteY49" fmla="*/ 1451102 h 2350439"/>
                      <a:gd name="connsiteX50" fmla="*/ 2344089 w 2350439"/>
                      <a:gd name="connsiteY50" fmla="*/ 1345831 h 2350439"/>
                      <a:gd name="connsiteX51" fmla="*/ 2238819 w 2350439"/>
                      <a:gd name="connsiteY51" fmla="*/ 1345831 h 2350439"/>
                      <a:gd name="connsiteX52" fmla="*/ 2238819 w 2350439"/>
                      <a:gd name="connsiteY52" fmla="*/ 1562735 h 2350439"/>
                      <a:gd name="connsiteX53" fmla="*/ 2344089 w 2350439"/>
                      <a:gd name="connsiteY53" fmla="*/ 1562735 h 2350439"/>
                      <a:gd name="connsiteX54" fmla="*/ 2344089 w 2350439"/>
                      <a:gd name="connsiteY54" fmla="*/ 1457452 h 2350439"/>
                      <a:gd name="connsiteX55" fmla="*/ 2238819 w 2350439"/>
                      <a:gd name="connsiteY55" fmla="*/ 1457452 h 2350439"/>
                      <a:gd name="connsiteX56" fmla="*/ 2238819 w 2350439"/>
                      <a:gd name="connsiteY56" fmla="*/ 1674355 h 2350439"/>
                      <a:gd name="connsiteX57" fmla="*/ 2344089 w 2350439"/>
                      <a:gd name="connsiteY57" fmla="*/ 1674355 h 2350439"/>
                      <a:gd name="connsiteX58" fmla="*/ 2344089 w 2350439"/>
                      <a:gd name="connsiteY58" fmla="*/ 1569085 h 2350439"/>
                      <a:gd name="connsiteX59" fmla="*/ 2238819 w 2350439"/>
                      <a:gd name="connsiteY59" fmla="*/ 1569085 h 2350439"/>
                      <a:gd name="connsiteX60" fmla="*/ 2238819 w 2350439"/>
                      <a:gd name="connsiteY60" fmla="*/ 1785975 h 2350439"/>
                      <a:gd name="connsiteX61" fmla="*/ 2344089 w 2350439"/>
                      <a:gd name="connsiteY61" fmla="*/ 1785975 h 2350439"/>
                      <a:gd name="connsiteX62" fmla="*/ 2344089 w 2350439"/>
                      <a:gd name="connsiteY62" fmla="*/ 1680705 h 2350439"/>
                      <a:gd name="connsiteX63" fmla="*/ 2238819 w 2350439"/>
                      <a:gd name="connsiteY63" fmla="*/ 1680705 h 2350439"/>
                      <a:gd name="connsiteX64" fmla="*/ 2238819 w 2350439"/>
                      <a:gd name="connsiteY64" fmla="*/ 1897596 h 2350439"/>
                      <a:gd name="connsiteX65" fmla="*/ 2344089 w 2350439"/>
                      <a:gd name="connsiteY65" fmla="*/ 1897596 h 2350439"/>
                      <a:gd name="connsiteX66" fmla="*/ 2344089 w 2350439"/>
                      <a:gd name="connsiteY66" fmla="*/ 1792325 h 2350439"/>
                      <a:gd name="connsiteX67" fmla="*/ 2238819 w 2350439"/>
                      <a:gd name="connsiteY67" fmla="*/ 1792325 h 2350439"/>
                      <a:gd name="connsiteX68" fmla="*/ 2238819 w 2350439"/>
                      <a:gd name="connsiteY68" fmla="*/ 2009229 h 2350439"/>
                      <a:gd name="connsiteX69" fmla="*/ 2344089 w 2350439"/>
                      <a:gd name="connsiteY69" fmla="*/ 2009229 h 2350439"/>
                      <a:gd name="connsiteX70" fmla="*/ 2344089 w 2350439"/>
                      <a:gd name="connsiteY70" fmla="*/ 1903946 h 2350439"/>
                      <a:gd name="connsiteX71" fmla="*/ 2238819 w 2350439"/>
                      <a:gd name="connsiteY71" fmla="*/ 1903946 h 2350439"/>
                      <a:gd name="connsiteX72" fmla="*/ 2238819 w 2350439"/>
                      <a:gd name="connsiteY72" fmla="*/ 2120849 h 2350439"/>
                      <a:gd name="connsiteX73" fmla="*/ 2344089 w 2350439"/>
                      <a:gd name="connsiteY73" fmla="*/ 2120849 h 2350439"/>
                      <a:gd name="connsiteX74" fmla="*/ 2344089 w 2350439"/>
                      <a:gd name="connsiteY74" fmla="*/ 2015579 h 2350439"/>
                      <a:gd name="connsiteX75" fmla="*/ 2238819 w 2350439"/>
                      <a:gd name="connsiteY75" fmla="*/ 2015579 h 2350439"/>
                      <a:gd name="connsiteX76" fmla="*/ 2238819 w 2350439"/>
                      <a:gd name="connsiteY76" fmla="*/ 2232469 h 2350439"/>
                      <a:gd name="connsiteX77" fmla="*/ 2344089 w 2350439"/>
                      <a:gd name="connsiteY77" fmla="*/ 2232469 h 2350439"/>
                      <a:gd name="connsiteX78" fmla="*/ 2344089 w 2350439"/>
                      <a:gd name="connsiteY78" fmla="*/ 2127199 h 2350439"/>
                      <a:gd name="connsiteX79" fmla="*/ 2238819 w 2350439"/>
                      <a:gd name="connsiteY79" fmla="*/ 2127199 h 2350439"/>
                      <a:gd name="connsiteX80" fmla="*/ 2238819 w 2350439"/>
                      <a:gd name="connsiteY80" fmla="*/ 2344089 h 2350439"/>
                      <a:gd name="connsiteX81" fmla="*/ 2344089 w 2350439"/>
                      <a:gd name="connsiteY81" fmla="*/ 2344089 h 2350439"/>
                      <a:gd name="connsiteX82" fmla="*/ 2344089 w 2350439"/>
                      <a:gd name="connsiteY82" fmla="*/ 2238819 h 2350439"/>
                      <a:gd name="connsiteX83" fmla="*/ 2238819 w 2350439"/>
                      <a:gd name="connsiteY83" fmla="*/ 2238819 h 2350439"/>
                      <a:gd name="connsiteX84" fmla="*/ 2127199 w 2350439"/>
                      <a:gd name="connsiteY84" fmla="*/ 111620 h 2350439"/>
                      <a:gd name="connsiteX85" fmla="*/ 2232469 w 2350439"/>
                      <a:gd name="connsiteY85" fmla="*/ 111620 h 2350439"/>
                      <a:gd name="connsiteX86" fmla="*/ 2232469 w 2350439"/>
                      <a:gd name="connsiteY86" fmla="*/ 6350 h 2350439"/>
                      <a:gd name="connsiteX87" fmla="*/ 2127199 w 2350439"/>
                      <a:gd name="connsiteY87" fmla="*/ 6350 h 2350439"/>
                      <a:gd name="connsiteX88" fmla="*/ 2127199 w 2350439"/>
                      <a:gd name="connsiteY88" fmla="*/ 223240 h 2350439"/>
                      <a:gd name="connsiteX89" fmla="*/ 2232469 w 2350439"/>
                      <a:gd name="connsiteY89" fmla="*/ 223240 h 2350439"/>
                      <a:gd name="connsiteX90" fmla="*/ 2232469 w 2350439"/>
                      <a:gd name="connsiteY90" fmla="*/ 117970 h 2350439"/>
                      <a:gd name="connsiteX91" fmla="*/ 2127199 w 2350439"/>
                      <a:gd name="connsiteY91" fmla="*/ 117970 h 2350439"/>
                      <a:gd name="connsiteX92" fmla="*/ 2127199 w 2350439"/>
                      <a:gd name="connsiteY92" fmla="*/ 334873 h 2350439"/>
                      <a:gd name="connsiteX93" fmla="*/ 2232469 w 2350439"/>
                      <a:gd name="connsiteY93" fmla="*/ 334873 h 2350439"/>
                      <a:gd name="connsiteX94" fmla="*/ 2232469 w 2350439"/>
                      <a:gd name="connsiteY94" fmla="*/ 229590 h 2350439"/>
                      <a:gd name="connsiteX95" fmla="*/ 2127199 w 2350439"/>
                      <a:gd name="connsiteY95" fmla="*/ 229590 h 2350439"/>
                      <a:gd name="connsiteX96" fmla="*/ 2127199 w 2350439"/>
                      <a:gd name="connsiteY96" fmla="*/ 446493 h 2350439"/>
                      <a:gd name="connsiteX97" fmla="*/ 2232469 w 2350439"/>
                      <a:gd name="connsiteY97" fmla="*/ 446493 h 2350439"/>
                      <a:gd name="connsiteX98" fmla="*/ 2232469 w 2350439"/>
                      <a:gd name="connsiteY98" fmla="*/ 341223 h 2350439"/>
                      <a:gd name="connsiteX99" fmla="*/ 2127199 w 2350439"/>
                      <a:gd name="connsiteY99" fmla="*/ 341223 h 2350439"/>
                      <a:gd name="connsiteX100" fmla="*/ 2127199 w 2350439"/>
                      <a:gd name="connsiteY100" fmla="*/ 558114 h 2350439"/>
                      <a:gd name="connsiteX101" fmla="*/ 2232469 w 2350439"/>
                      <a:gd name="connsiteY101" fmla="*/ 558114 h 2350439"/>
                      <a:gd name="connsiteX102" fmla="*/ 2232469 w 2350439"/>
                      <a:gd name="connsiteY102" fmla="*/ 452843 h 2350439"/>
                      <a:gd name="connsiteX103" fmla="*/ 2127199 w 2350439"/>
                      <a:gd name="connsiteY103" fmla="*/ 452843 h 2350439"/>
                      <a:gd name="connsiteX104" fmla="*/ 2127199 w 2350439"/>
                      <a:gd name="connsiteY104" fmla="*/ 669734 h 2350439"/>
                      <a:gd name="connsiteX105" fmla="*/ 2232469 w 2350439"/>
                      <a:gd name="connsiteY105" fmla="*/ 669734 h 2350439"/>
                      <a:gd name="connsiteX106" fmla="*/ 2232469 w 2350439"/>
                      <a:gd name="connsiteY106" fmla="*/ 564464 h 2350439"/>
                      <a:gd name="connsiteX107" fmla="*/ 2127199 w 2350439"/>
                      <a:gd name="connsiteY107" fmla="*/ 564464 h 2350439"/>
                      <a:gd name="connsiteX108" fmla="*/ 2127199 w 2350439"/>
                      <a:gd name="connsiteY108" fmla="*/ 781367 h 2350439"/>
                      <a:gd name="connsiteX109" fmla="*/ 2232469 w 2350439"/>
                      <a:gd name="connsiteY109" fmla="*/ 781367 h 2350439"/>
                      <a:gd name="connsiteX110" fmla="*/ 2232469 w 2350439"/>
                      <a:gd name="connsiteY110" fmla="*/ 676084 h 2350439"/>
                      <a:gd name="connsiteX111" fmla="*/ 2127199 w 2350439"/>
                      <a:gd name="connsiteY111" fmla="*/ 676084 h 2350439"/>
                      <a:gd name="connsiteX112" fmla="*/ 2127199 w 2350439"/>
                      <a:gd name="connsiteY112" fmla="*/ 892988 h 2350439"/>
                      <a:gd name="connsiteX113" fmla="*/ 2232469 w 2350439"/>
                      <a:gd name="connsiteY113" fmla="*/ 892988 h 2350439"/>
                      <a:gd name="connsiteX114" fmla="*/ 2232469 w 2350439"/>
                      <a:gd name="connsiteY114" fmla="*/ 787717 h 2350439"/>
                      <a:gd name="connsiteX115" fmla="*/ 2127199 w 2350439"/>
                      <a:gd name="connsiteY115" fmla="*/ 787717 h 2350439"/>
                      <a:gd name="connsiteX116" fmla="*/ 2127199 w 2350439"/>
                      <a:gd name="connsiteY116" fmla="*/ 1004608 h 2350439"/>
                      <a:gd name="connsiteX117" fmla="*/ 2232469 w 2350439"/>
                      <a:gd name="connsiteY117" fmla="*/ 1004608 h 2350439"/>
                      <a:gd name="connsiteX118" fmla="*/ 2232469 w 2350439"/>
                      <a:gd name="connsiteY118" fmla="*/ 899338 h 2350439"/>
                      <a:gd name="connsiteX119" fmla="*/ 2127199 w 2350439"/>
                      <a:gd name="connsiteY119" fmla="*/ 899338 h 2350439"/>
                      <a:gd name="connsiteX120" fmla="*/ 2127199 w 2350439"/>
                      <a:gd name="connsiteY120" fmla="*/ 1116228 h 2350439"/>
                      <a:gd name="connsiteX121" fmla="*/ 2232469 w 2350439"/>
                      <a:gd name="connsiteY121" fmla="*/ 1116228 h 2350439"/>
                      <a:gd name="connsiteX122" fmla="*/ 2232469 w 2350439"/>
                      <a:gd name="connsiteY122" fmla="*/ 1010958 h 2350439"/>
                      <a:gd name="connsiteX123" fmla="*/ 2127199 w 2350439"/>
                      <a:gd name="connsiteY123" fmla="*/ 1010958 h 2350439"/>
                      <a:gd name="connsiteX124" fmla="*/ 2127199 w 2350439"/>
                      <a:gd name="connsiteY124" fmla="*/ 1227861 h 2350439"/>
                      <a:gd name="connsiteX125" fmla="*/ 2232469 w 2350439"/>
                      <a:gd name="connsiteY125" fmla="*/ 1227861 h 2350439"/>
                      <a:gd name="connsiteX126" fmla="*/ 2232469 w 2350439"/>
                      <a:gd name="connsiteY126" fmla="*/ 1122578 h 2350439"/>
                      <a:gd name="connsiteX127" fmla="*/ 2127199 w 2350439"/>
                      <a:gd name="connsiteY127" fmla="*/ 1122578 h 2350439"/>
                      <a:gd name="connsiteX128" fmla="*/ 2127199 w 2350439"/>
                      <a:gd name="connsiteY128" fmla="*/ 1339481 h 2350439"/>
                      <a:gd name="connsiteX129" fmla="*/ 2232469 w 2350439"/>
                      <a:gd name="connsiteY129" fmla="*/ 1339481 h 2350439"/>
                      <a:gd name="connsiteX130" fmla="*/ 2232469 w 2350439"/>
                      <a:gd name="connsiteY130" fmla="*/ 1234211 h 2350439"/>
                      <a:gd name="connsiteX131" fmla="*/ 2127199 w 2350439"/>
                      <a:gd name="connsiteY131" fmla="*/ 1234211 h 2350439"/>
                      <a:gd name="connsiteX132" fmla="*/ 2127199 w 2350439"/>
                      <a:gd name="connsiteY132" fmla="*/ 1451102 h 2350439"/>
                      <a:gd name="connsiteX133" fmla="*/ 2232469 w 2350439"/>
                      <a:gd name="connsiteY133" fmla="*/ 1451102 h 2350439"/>
                      <a:gd name="connsiteX134" fmla="*/ 2232469 w 2350439"/>
                      <a:gd name="connsiteY134" fmla="*/ 1345831 h 2350439"/>
                      <a:gd name="connsiteX135" fmla="*/ 2127199 w 2350439"/>
                      <a:gd name="connsiteY135" fmla="*/ 1345831 h 2350439"/>
                      <a:gd name="connsiteX136" fmla="*/ 2127199 w 2350439"/>
                      <a:gd name="connsiteY136" fmla="*/ 1562735 h 2350439"/>
                      <a:gd name="connsiteX137" fmla="*/ 2232469 w 2350439"/>
                      <a:gd name="connsiteY137" fmla="*/ 1562735 h 2350439"/>
                      <a:gd name="connsiteX138" fmla="*/ 2232469 w 2350439"/>
                      <a:gd name="connsiteY138" fmla="*/ 1457452 h 2350439"/>
                      <a:gd name="connsiteX139" fmla="*/ 2127199 w 2350439"/>
                      <a:gd name="connsiteY139" fmla="*/ 1457452 h 2350439"/>
                      <a:gd name="connsiteX140" fmla="*/ 2127199 w 2350439"/>
                      <a:gd name="connsiteY140" fmla="*/ 1674355 h 2350439"/>
                      <a:gd name="connsiteX141" fmla="*/ 2232469 w 2350439"/>
                      <a:gd name="connsiteY141" fmla="*/ 1674355 h 2350439"/>
                      <a:gd name="connsiteX142" fmla="*/ 2232469 w 2350439"/>
                      <a:gd name="connsiteY142" fmla="*/ 1569085 h 2350439"/>
                      <a:gd name="connsiteX143" fmla="*/ 2127199 w 2350439"/>
                      <a:gd name="connsiteY143" fmla="*/ 1569085 h 2350439"/>
                      <a:gd name="connsiteX144" fmla="*/ 2127199 w 2350439"/>
                      <a:gd name="connsiteY144" fmla="*/ 1785975 h 2350439"/>
                      <a:gd name="connsiteX145" fmla="*/ 2232469 w 2350439"/>
                      <a:gd name="connsiteY145" fmla="*/ 1785975 h 2350439"/>
                      <a:gd name="connsiteX146" fmla="*/ 2232469 w 2350439"/>
                      <a:gd name="connsiteY146" fmla="*/ 1680705 h 2350439"/>
                      <a:gd name="connsiteX147" fmla="*/ 2127199 w 2350439"/>
                      <a:gd name="connsiteY147" fmla="*/ 1680705 h 2350439"/>
                      <a:gd name="connsiteX148" fmla="*/ 2127199 w 2350439"/>
                      <a:gd name="connsiteY148" fmla="*/ 1897596 h 2350439"/>
                      <a:gd name="connsiteX149" fmla="*/ 2232469 w 2350439"/>
                      <a:gd name="connsiteY149" fmla="*/ 1897596 h 2350439"/>
                      <a:gd name="connsiteX150" fmla="*/ 2232469 w 2350439"/>
                      <a:gd name="connsiteY150" fmla="*/ 1792325 h 2350439"/>
                      <a:gd name="connsiteX151" fmla="*/ 2127199 w 2350439"/>
                      <a:gd name="connsiteY151" fmla="*/ 1792325 h 2350439"/>
                      <a:gd name="connsiteX152" fmla="*/ 2127199 w 2350439"/>
                      <a:gd name="connsiteY152" fmla="*/ 2009229 h 2350439"/>
                      <a:gd name="connsiteX153" fmla="*/ 2232469 w 2350439"/>
                      <a:gd name="connsiteY153" fmla="*/ 2009229 h 2350439"/>
                      <a:gd name="connsiteX154" fmla="*/ 2232469 w 2350439"/>
                      <a:gd name="connsiteY154" fmla="*/ 1903946 h 2350439"/>
                      <a:gd name="connsiteX155" fmla="*/ 2127199 w 2350439"/>
                      <a:gd name="connsiteY155" fmla="*/ 1903946 h 2350439"/>
                      <a:gd name="connsiteX156" fmla="*/ 2127199 w 2350439"/>
                      <a:gd name="connsiteY156" fmla="*/ 2120849 h 2350439"/>
                      <a:gd name="connsiteX157" fmla="*/ 2232469 w 2350439"/>
                      <a:gd name="connsiteY157" fmla="*/ 2120849 h 2350439"/>
                      <a:gd name="connsiteX158" fmla="*/ 2232469 w 2350439"/>
                      <a:gd name="connsiteY158" fmla="*/ 2015579 h 2350439"/>
                      <a:gd name="connsiteX159" fmla="*/ 2127199 w 2350439"/>
                      <a:gd name="connsiteY159" fmla="*/ 2015579 h 2350439"/>
                      <a:gd name="connsiteX160" fmla="*/ 2127199 w 2350439"/>
                      <a:gd name="connsiteY160" fmla="*/ 2232469 h 2350439"/>
                      <a:gd name="connsiteX161" fmla="*/ 2232469 w 2350439"/>
                      <a:gd name="connsiteY161" fmla="*/ 2232469 h 2350439"/>
                      <a:gd name="connsiteX162" fmla="*/ 2232469 w 2350439"/>
                      <a:gd name="connsiteY162" fmla="*/ 2127199 h 2350439"/>
                      <a:gd name="connsiteX163" fmla="*/ 2127199 w 2350439"/>
                      <a:gd name="connsiteY163" fmla="*/ 2127199 h 2350439"/>
                      <a:gd name="connsiteX164" fmla="*/ 2127199 w 2350439"/>
                      <a:gd name="connsiteY164" fmla="*/ 2344089 h 2350439"/>
                      <a:gd name="connsiteX165" fmla="*/ 2232469 w 2350439"/>
                      <a:gd name="connsiteY165" fmla="*/ 2344089 h 2350439"/>
                      <a:gd name="connsiteX166" fmla="*/ 2232469 w 2350439"/>
                      <a:gd name="connsiteY166" fmla="*/ 2238819 h 2350439"/>
                      <a:gd name="connsiteX167" fmla="*/ 2127199 w 2350439"/>
                      <a:gd name="connsiteY167" fmla="*/ 2238819 h 2350439"/>
                      <a:gd name="connsiteX168" fmla="*/ 2015566 w 2350439"/>
                      <a:gd name="connsiteY168" fmla="*/ 111620 h 2350439"/>
                      <a:gd name="connsiteX169" fmla="*/ 2120849 w 2350439"/>
                      <a:gd name="connsiteY169" fmla="*/ 111620 h 2350439"/>
                      <a:gd name="connsiteX170" fmla="*/ 2120849 w 2350439"/>
                      <a:gd name="connsiteY170" fmla="*/ 6350 h 2350439"/>
                      <a:gd name="connsiteX171" fmla="*/ 2015566 w 2350439"/>
                      <a:gd name="connsiteY171" fmla="*/ 6350 h 2350439"/>
                      <a:gd name="connsiteX172" fmla="*/ 2015566 w 2350439"/>
                      <a:gd name="connsiteY172" fmla="*/ 223240 h 2350439"/>
                      <a:gd name="connsiteX173" fmla="*/ 2120849 w 2350439"/>
                      <a:gd name="connsiteY173" fmla="*/ 223240 h 2350439"/>
                      <a:gd name="connsiteX174" fmla="*/ 2120849 w 2350439"/>
                      <a:gd name="connsiteY174" fmla="*/ 117970 h 2350439"/>
                      <a:gd name="connsiteX175" fmla="*/ 2015566 w 2350439"/>
                      <a:gd name="connsiteY175" fmla="*/ 117970 h 2350439"/>
                      <a:gd name="connsiteX176" fmla="*/ 2015566 w 2350439"/>
                      <a:gd name="connsiteY176" fmla="*/ 334873 h 2350439"/>
                      <a:gd name="connsiteX177" fmla="*/ 2120849 w 2350439"/>
                      <a:gd name="connsiteY177" fmla="*/ 334873 h 2350439"/>
                      <a:gd name="connsiteX178" fmla="*/ 2120849 w 2350439"/>
                      <a:gd name="connsiteY178" fmla="*/ 229590 h 2350439"/>
                      <a:gd name="connsiteX179" fmla="*/ 2015566 w 2350439"/>
                      <a:gd name="connsiteY179" fmla="*/ 229590 h 2350439"/>
                      <a:gd name="connsiteX180" fmla="*/ 2015566 w 2350439"/>
                      <a:gd name="connsiteY180" fmla="*/ 446493 h 2350439"/>
                      <a:gd name="connsiteX181" fmla="*/ 2120849 w 2350439"/>
                      <a:gd name="connsiteY181" fmla="*/ 446493 h 2350439"/>
                      <a:gd name="connsiteX182" fmla="*/ 2120849 w 2350439"/>
                      <a:gd name="connsiteY182" fmla="*/ 341223 h 2350439"/>
                      <a:gd name="connsiteX183" fmla="*/ 2015566 w 2350439"/>
                      <a:gd name="connsiteY183" fmla="*/ 341223 h 2350439"/>
                      <a:gd name="connsiteX184" fmla="*/ 2015566 w 2350439"/>
                      <a:gd name="connsiteY184" fmla="*/ 558114 h 2350439"/>
                      <a:gd name="connsiteX185" fmla="*/ 2120849 w 2350439"/>
                      <a:gd name="connsiteY185" fmla="*/ 558114 h 2350439"/>
                      <a:gd name="connsiteX186" fmla="*/ 2120849 w 2350439"/>
                      <a:gd name="connsiteY186" fmla="*/ 452843 h 2350439"/>
                      <a:gd name="connsiteX187" fmla="*/ 2015566 w 2350439"/>
                      <a:gd name="connsiteY187" fmla="*/ 452843 h 2350439"/>
                      <a:gd name="connsiteX188" fmla="*/ 2015566 w 2350439"/>
                      <a:gd name="connsiteY188" fmla="*/ 669734 h 2350439"/>
                      <a:gd name="connsiteX189" fmla="*/ 2120849 w 2350439"/>
                      <a:gd name="connsiteY189" fmla="*/ 669734 h 2350439"/>
                      <a:gd name="connsiteX190" fmla="*/ 2120849 w 2350439"/>
                      <a:gd name="connsiteY190" fmla="*/ 564464 h 2350439"/>
                      <a:gd name="connsiteX191" fmla="*/ 2015566 w 2350439"/>
                      <a:gd name="connsiteY191" fmla="*/ 564464 h 2350439"/>
                      <a:gd name="connsiteX192" fmla="*/ 2015566 w 2350439"/>
                      <a:gd name="connsiteY192" fmla="*/ 781367 h 2350439"/>
                      <a:gd name="connsiteX193" fmla="*/ 2120849 w 2350439"/>
                      <a:gd name="connsiteY193" fmla="*/ 781367 h 2350439"/>
                      <a:gd name="connsiteX194" fmla="*/ 2120849 w 2350439"/>
                      <a:gd name="connsiteY194" fmla="*/ 676084 h 2350439"/>
                      <a:gd name="connsiteX195" fmla="*/ 2015566 w 2350439"/>
                      <a:gd name="connsiteY195" fmla="*/ 676084 h 2350439"/>
                      <a:gd name="connsiteX196" fmla="*/ 2015566 w 2350439"/>
                      <a:gd name="connsiteY196" fmla="*/ 892988 h 2350439"/>
                      <a:gd name="connsiteX197" fmla="*/ 2120849 w 2350439"/>
                      <a:gd name="connsiteY197" fmla="*/ 892988 h 2350439"/>
                      <a:gd name="connsiteX198" fmla="*/ 2120849 w 2350439"/>
                      <a:gd name="connsiteY198" fmla="*/ 787717 h 2350439"/>
                      <a:gd name="connsiteX199" fmla="*/ 2015566 w 2350439"/>
                      <a:gd name="connsiteY199" fmla="*/ 787717 h 2350439"/>
                      <a:gd name="connsiteX200" fmla="*/ 2015566 w 2350439"/>
                      <a:gd name="connsiteY200" fmla="*/ 1004608 h 2350439"/>
                      <a:gd name="connsiteX201" fmla="*/ 2120849 w 2350439"/>
                      <a:gd name="connsiteY201" fmla="*/ 1004608 h 2350439"/>
                      <a:gd name="connsiteX202" fmla="*/ 2120849 w 2350439"/>
                      <a:gd name="connsiteY202" fmla="*/ 899338 h 2350439"/>
                      <a:gd name="connsiteX203" fmla="*/ 2015566 w 2350439"/>
                      <a:gd name="connsiteY203" fmla="*/ 899338 h 2350439"/>
                      <a:gd name="connsiteX204" fmla="*/ 2015566 w 2350439"/>
                      <a:gd name="connsiteY204" fmla="*/ 1116228 h 2350439"/>
                      <a:gd name="connsiteX205" fmla="*/ 2120849 w 2350439"/>
                      <a:gd name="connsiteY205" fmla="*/ 1116228 h 2350439"/>
                      <a:gd name="connsiteX206" fmla="*/ 2120849 w 2350439"/>
                      <a:gd name="connsiteY206" fmla="*/ 1010958 h 2350439"/>
                      <a:gd name="connsiteX207" fmla="*/ 2015566 w 2350439"/>
                      <a:gd name="connsiteY207" fmla="*/ 1010958 h 2350439"/>
                      <a:gd name="connsiteX208" fmla="*/ 2015566 w 2350439"/>
                      <a:gd name="connsiteY208" fmla="*/ 1227861 h 2350439"/>
                      <a:gd name="connsiteX209" fmla="*/ 2120849 w 2350439"/>
                      <a:gd name="connsiteY209" fmla="*/ 1227861 h 2350439"/>
                      <a:gd name="connsiteX210" fmla="*/ 2120849 w 2350439"/>
                      <a:gd name="connsiteY210" fmla="*/ 1122578 h 2350439"/>
                      <a:gd name="connsiteX211" fmla="*/ 2015566 w 2350439"/>
                      <a:gd name="connsiteY211" fmla="*/ 1122578 h 2350439"/>
                      <a:gd name="connsiteX212" fmla="*/ 2015566 w 2350439"/>
                      <a:gd name="connsiteY212" fmla="*/ 1339481 h 2350439"/>
                      <a:gd name="connsiteX213" fmla="*/ 2120849 w 2350439"/>
                      <a:gd name="connsiteY213" fmla="*/ 1339481 h 2350439"/>
                      <a:gd name="connsiteX214" fmla="*/ 2120849 w 2350439"/>
                      <a:gd name="connsiteY214" fmla="*/ 1234211 h 2350439"/>
                      <a:gd name="connsiteX215" fmla="*/ 2015566 w 2350439"/>
                      <a:gd name="connsiteY215" fmla="*/ 1234211 h 2350439"/>
                      <a:gd name="connsiteX216" fmla="*/ 2015566 w 2350439"/>
                      <a:gd name="connsiteY216" fmla="*/ 1451102 h 2350439"/>
                      <a:gd name="connsiteX217" fmla="*/ 2120849 w 2350439"/>
                      <a:gd name="connsiteY217" fmla="*/ 1451102 h 2350439"/>
                      <a:gd name="connsiteX218" fmla="*/ 2120849 w 2350439"/>
                      <a:gd name="connsiteY218" fmla="*/ 1345831 h 2350439"/>
                      <a:gd name="connsiteX219" fmla="*/ 2015566 w 2350439"/>
                      <a:gd name="connsiteY219" fmla="*/ 1345831 h 2350439"/>
                      <a:gd name="connsiteX220" fmla="*/ 2015566 w 2350439"/>
                      <a:gd name="connsiteY220" fmla="*/ 1562735 h 2350439"/>
                      <a:gd name="connsiteX221" fmla="*/ 2120849 w 2350439"/>
                      <a:gd name="connsiteY221" fmla="*/ 1562735 h 2350439"/>
                      <a:gd name="connsiteX222" fmla="*/ 2120849 w 2350439"/>
                      <a:gd name="connsiteY222" fmla="*/ 1457452 h 2350439"/>
                      <a:gd name="connsiteX223" fmla="*/ 2015566 w 2350439"/>
                      <a:gd name="connsiteY223" fmla="*/ 1457452 h 2350439"/>
                      <a:gd name="connsiteX224" fmla="*/ 2015566 w 2350439"/>
                      <a:gd name="connsiteY224" fmla="*/ 1674355 h 2350439"/>
                      <a:gd name="connsiteX225" fmla="*/ 2120849 w 2350439"/>
                      <a:gd name="connsiteY225" fmla="*/ 1674355 h 2350439"/>
                      <a:gd name="connsiteX226" fmla="*/ 2120849 w 2350439"/>
                      <a:gd name="connsiteY226" fmla="*/ 1569085 h 2350439"/>
                      <a:gd name="connsiteX227" fmla="*/ 2015566 w 2350439"/>
                      <a:gd name="connsiteY227" fmla="*/ 1569085 h 2350439"/>
                      <a:gd name="connsiteX228" fmla="*/ 2015566 w 2350439"/>
                      <a:gd name="connsiteY228" fmla="*/ 1785975 h 2350439"/>
                      <a:gd name="connsiteX229" fmla="*/ 2120849 w 2350439"/>
                      <a:gd name="connsiteY229" fmla="*/ 1785975 h 2350439"/>
                      <a:gd name="connsiteX230" fmla="*/ 2120849 w 2350439"/>
                      <a:gd name="connsiteY230" fmla="*/ 1680705 h 2350439"/>
                      <a:gd name="connsiteX231" fmla="*/ 2015566 w 2350439"/>
                      <a:gd name="connsiteY231" fmla="*/ 1680705 h 2350439"/>
                      <a:gd name="connsiteX232" fmla="*/ 2015566 w 2350439"/>
                      <a:gd name="connsiteY232" fmla="*/ 1897596 h 2350439"/>
                      <a:gd name="connsiteX233" fmla="*/ 2120849 w 2350439"/>
                      <a:gd name="connsiteY233" fmla="*/ 1897596 h 2350439"/>
                      <a:gd name="connsiteX234" fmla="*/ 2120849 w 2350439"/>
                      <a:gd name="connsiteY234" fmla="*/ 1792325 h 2350439"/>
                      <a:gd name="connsiteX235" fmla="*/ 2015566 w 2350439"/>
                      <a:gd name="connsiteY235" fmla="*/ 1792325 h 2350439"/>
                      <a:gd name="connsiteX236" fmla="*/ 2015566 w 2350439"/>
                      <a:gd name="connsiteY236" fmla="*/ 2009229 h 2350439"/>
                      <a:gd name="connsiteX237" fmla="*/ 2120849 w 2350439"/>
                      <a:gd name="connsiteY237" fmla="*/ 2009229 h 2350439"/>
                      <a:gd name="connsiteX238" fmla="*/ 2120849 w 2350439"/>
                      <a:gd name="connsiteY238" fmla="*/ 1903946 h 2350439"/>
                      <a:gd name="connsiteX239" fmla="*/ 2015566 w 2350439"/>
                      <a:gd name="connsiteY239" fmla="*/ 1903946 h 2350439"/>
                      <a:gd name="connsiteX240" fmla="*/ 2015566 w 2350439"/>
                      <a:gd name="connsiteY240" fmla="*/ 2120849 h 2350439"/>
                      <a:gd name="connsiteX241" fmla="*/ 2120849 w 2350439"/>
                      <a:gd name="connsiteY241" fmla="*/ 2120849 h 2350439"/>
                      <a:gd name="connsiteX242" fmla="*/ 2120849 w 2350439"/>
                      <a:gd name="connsiteY242" fmla="*/ 2015579 h 2350439"/>
                      <a:gd name="connsiteX243" fmla="*/ 2015566 w 2350439"/>
                      <a:gd name="connsiteY243" fmla="*/ 2015579 h 2350439"/>
                      <a:gd name="connsiteX244" fmla="*/ 2015566 w 2350439"/>
                      <a:gd name="connsiteY244" fmla="*/ 2232469 h 2350439"/>
                      <a:gd name="connsiteX245" fmla="*/ 2120849 w 2350439"/>
                      <a:gd name="connsiteY245" fmla="*/ 2232469 h 2350439"/>
                      <a:gd name="connsiteX246" fmla="*/ 2120849 w 2350439"/>
                      <a:gd name="connsiteY246" fmla="*/ 2127199 h 2350439"/>
                      <a:gd name="connsiteX247" fmla="*/ 2015566 w 2350439"/>
                      <a:gd name="connsiteY247" fmla="*/ 2127199 h 2350439"/>
                      <a:gd name="connsiteX248" fmla="*/ 2015566 w 2350439"/>
                      <a:gd name="connsiteY248" fmla="*/ 2344089 h 2350439"/>
                      <a:gd name="connsiteX249" fmla="*/ 2120849 w 2350439"/>
                      <a:gd name="connsiteY249" fmla="*/ 2344089 h 2350439"/>
                      <a:gd name="connsiteX250" fmla="*/ 2120849 w 2350439"/>
                      <a:gd name="connsiteY250" fmla="*/ 2238819 h 2350439"/>
                      <a:gd name="connsiteX251" fmla="*/ 2015566 w 2350439"/>
                      <a:gd name="connsiteY251" fmla="*/ 2238819 h 2350439"/>
                      <a:gd name="connsiteX252" fmla="*/ 1903946 w 2350439"/>
                      <a:gd name="connsiteY252" fmla="*/ 111620 h 2350439"/>
                      <a:gd name="connsiteX253" fmla="*/ 2009216 w 2350439"/>
                      <a:gd name="connsiteY253" fmla="*/ 111620 h 2350439"/>
                      <a:gd name="connsiteX254" fmla="*/ 2009216 w 2350439"/>
                      <a:gd name="connsiteY254" fmla="*/ 6350 h 2350439"/>
                      <a:gd name="connsiteX255" fmla="*/ 1903946 w 2350439"/>
                      <a:gd name="connsiteY255" fmla="*/ 6350 h 2350439"/>
                      <a:gd name="connsiteX256" fmla="*/ 1903946 w 2350439"/>
                      <a:gd name="connsiteY256" fmla="*/ 223240 h 2350439"/>
                      <a:gd name="connsiteX257" fmla="*/ 2009216 w 2350439"/>
                      <a:gd name="connsiteY257" fmla="*/ 223240 h 2350439"/>
                      <a:gd name="connsiteX258" fmla="*/ 2009216 w 2350439"/>
                      <a:gd name="connsiteY258" fmla="*/ 117970 h 2350439"/>
                      <a:gd name="connsiteX259" fmla="*/ 1903946 w 2350439"/>
                      <a:gd name="connsiteY259" fmla="*/ 117970 h 2350439"/>
                      <a:gd name="connsiteX260" fmla="*/ 1903946 w 2350439"/>
                      <a:gd name="connsiteY260" fmla="*/ 334873 h 2350439"/>
                      <a:gd name="connsiteX261" fmla="*/ 2009216 w 2350439"/>
                      <a:gd name="connsiteY261" fmla="*/ 334873 h 2350439"/>
                      <a:gd name="connsiteX262" fmla="*/ 2009216 w 2350439"/>
                      <a:gd name="connsiteY262" fmla="*/ 229590 h 2350439"/>
                      <a:gd name="connsiteX263" fmla="*/ 1903946 w 2350439"/>
                      <a:gd name="connsiteY263" fmla="*/ 229590 h 2350439"/>
                      <a:gd name="connsiteX264" fmla="*/ 1903946 w 2350439"/>
                      <a:gd name="connsiteY264" fmla="*/ 446493 h 2350439"/>
                      <a:gd name="connsiteX265" fmla="*/ 2009216 w 2350439"/>
                      <a:gd name="connsiteY265" fmla="*/ 446493 h 2350439"/>
                      <a:gd name="connsiteX266" fmla="*/ 2009216 w 2350439"/>
                      <a:gd name="connsiteY266" fmla="*/ 341223 h 2350439"/>
                      <a:gd name="connsiteX267" fmla="*/ 1903946 w 2350439"/>
                      <a:gd name="connsiteY267" fmla="*/ 341223 h 2350439"/>
                      <a:gd name="connsiteX268" fmla="*/ 1903946 w 2350439"/>
                      <a:gd name="connsiteY268" fmla="*/ 558114 h 2350439"/>
                      <a:gd name="connsiteX269" fmla="*/ 2009216 w 2350439"/>
                      <a:gd name="connsiteY269" fmla="*/ 558114 h 2350439"/>
                      <a:gd name="connsiteX270" fmla="*/ 2009216 w 2350439"/>
                      <a:gd name="connsiteY270" fmla="*/ 452843 h 2350439"/>
                      <a:gd name="connsiteX271" fmla="*/ 1903946 w 2350439"/>
                      <a:gd name="connsiteY271" fmla="*/ 452843 h 2350439"/>
                      <a:gd name="connsiteX272" fmla="*/ 1903946 w 2350439"/>
                      <a:gd name="connsiteY272" fmla="*/ 669734 h 2350439"/>
                      <a:gd name="connsiteX273" fmla="*/ 2009216 w 2350439"/>
                      <a:gd name="connsiteY273" fmla="*/ 669734 h 2350439"/>
                      <a:gd name="connsiteX274" fmla="*/ 2009216 w 2350439"/>
                      <a:gd name="connsiteY274" fmla="*/ 564464 h 2350439"/>
                      <a:gd name="connsiteX275" fmla="*/ 1903946 w 2350439"/>
                      <a:gd name="connsiteY275" fmla="*/ 564464 h 2350439"/>
                      <a:gd name="connsiteX276" fmla="*/ 1903946 w 2350439"/>
                      <a:gd name="connsiteY276" fmla="*/ 781367 h 2350439"/>
                      <a:gd name="connsiteX277" fmla="*/ 2009216 w 2350439"/>
                      <a:gd name="connsiteY277" fmla="*/ 781367 h 2350439"/>
                      <a:gd name="connsiteX278" fmla="*/ 2009216 w 2350439"/>
                      <a:gd name="connsiteY278" fmla="*/ 676084 h 2350439"/>
                      <a:gd name="connsiteX279" fmla="*/ 1903946 w 2350439"/>
                      <a:gd name="connsiteY279" fmla="*/ 676084 h 2350439"/>
                      <a:gd name="connsiteX280" fmla="*/ 1903946 w 2350439"/>
                      <a:gd name="connsiteY280" fmla="*/ 892988 h 2350439"/>
                      <a:gd name="connsiteX281" fmla="*/ 2009216 w 2350439"/>
                      <a:gd name="connsiteY281" fmla="*/ 892988 h 2350439"/>
                      <a:gd name="connsiteX282" fmla="*/ 2009216 w 2350439"/>
                      <a:gd name="connsiteY282" fmla="*/ 787717 h 2350439"/>
                      <a:gd name="connsiteX283" fmla="*/ 1903946 w 2350439"/>
                      <a:gd name="connsiteY283" fmla="*/ 787717 h 2350439"/>
                      <a:gd name="connsiteX284" fmla="*/ 1903946 w 2350439"/>
                      <a:gd name="connsiteY284" fmla="*/ 1004608 h 2350439"/>
                      <a:gd name="connsiteX285" fmla="*/ 2009216 w 2350439"/>
                      <a:gd name="connsiteY285" fmla="*/ 1004608 h 2350439"/>
                      <a:gd name="connsiteX286" fmla="*/ 2009216 w 2350439"/>
                      <a:gd name="connsiteY286" fmla="*/ 899338 h 2350439"/>
                      <a:gd name="connsiteX287" fmla="*/ 1903946 w 2350439"/>
                      <a:gd name="connsiteY287" fmla="*/ 899338 h 2350439"/>
                      <a:gd name="connsiteX288" fmla="*/ 1903946 w 2350439"/>
                      <a:gd name="connsiteY288" fmla="*/ 1116228 h 2350439"/>
                      <a:gd name="connsiteX289" fmla="*/ 2009216 w 2350439"/>
                      <a:gd name="connsiteY289" fmla="*/ 1116228 h 2350439"/>
                      <a:gd name="connsiteX290" fmla="*/ 2009216 w 2350439"/>
                      <a:gd name="connsiteY290" fmla="*/ 1010958 h 2350439"/>
                      <a:gd name="connsiteX291" fmla="*/ 1903946 w 2350439"/>
                      <a:gd name="connsiteY291" fmla="*/ 1010958 h 2350439"/>
                      <a:gd name="connsiteX292" fmla="*/ 1903946 w 2350439"/>
                      <a:gd name="connsiteY292" fmla="*/ 1227861 h 2350439"/>
                      <a:gd name="connsiteX293" fmla="*/ 2009216 w 2350439"/>
                      <a:gd name="connsiteY293" fmla="*/ 1227861 h 2350439"/>
                      <a:gd name="connsiteX294" fmla="*/ 2009216 w 2350439"/>
                      <a:gd name="connsiteY294" fmla="*/ 1122578 h 2350439"/>
                      <a:gd name="connsiteX295" fmla="*/ 1903946 w 2350439"/>
                      <a:gd name="connsiteY295" fmla="*/ 1122578 h 2350439"/>
                      <a:gd name="connsiteX296" fmla="*/ 1903946 w 2350439"/>
                      <a:gd name="connsiteY296" fmla="*/ 1339481 h 2350439"/>
                      <a:gd name="connsiteX297" fmla="*/ 2009216 w 2350439"/>
                      <a:gd name="connsiteY297" fmla="*/ 1339481 h 2350439"/>
                      <a:gd name="connsiteX298" fmla="*/ 2009216 w 2350439"/>
                      <a:gd name="connsiteY298" fmla="*/ 1234211 h 2350439"/>
                      <a:gd name="connsiteX299" fmla="*/ 1903946 w 2350439"/>
                      <a:gd name="connsiteY299" fmla="*/ 1234211 h 2350439"/>
                      <a:gd name="connsiteX300" fmla="*/ 1903946 w 2350439"/>
                      <a:gd name="connsiteY300" fmla="*/ 1451102 h 2350439"/>
                      <a:gd name="connsiteX301" fmla="*/ 2009216 w 2350439"/>
                      <a:gd name="connsiteY301" fmla="*/ 1451102 h 2350439"/>
                      <a:gd name="connsiteX302" fmla="*/ 2009216 w 2350439"/>
                      <a:gd name="connsiteY302" fmla="*/ 1345831 h 2350439"/>
                      <a:gd name="connsiteX303" fmla="*/ 1903946 w 2350439"/>
                      <a:gd name="connsiteY303" fmla="*/ 1345831 h 2350439"/>
                      <a:gd name="connsiteX304" fmla="*/ 1903946 w 2350439"/>
                      <a:gd name="connsiteY304" fmla="*/ 1562735 h 2350439"/>
                      <a:gd name="connsiteX305" fmla="*/ 2009216 w 2350439"/>
                      <a:gd name="connsiteY305" fmla="*/ 1562735 h 2350439"/>
                      <a:gd name="connsiteX306" fmla="*/ 2009216 w 2350439"/>
                      <a:gd name="connsiteY306" fmla="*/ 1457452 h 2350439"/>
                      <a:gd name="connsiteX307" fmla="*/ 1903946 w 2350439"/>
                      <a:gd name="connsiteY307" fmla="*/ 1457452 h 2350439"/>
                      <a:gd name="connsiteX308" fmla="*/ 1903946 w 2350439"/>
                      <a:gd name="connsiteY308" fmla="*/ 1674355 h 2350439"/>
                      <a:gd name="connsiteX309" fmla="*/ 2009216 w 2350439"/>
                      <a:gd name="connsiteY309" fmla="*/ 1674355 h 2350439"/>
                      <a:gd name="connsiteX310" fmla="*/ 2009216 w 2350439"/>
                      <a:gd name="connsiteY310" fmla="*/ 1569085 h 2350439"/>
                      <a:gd name="connsiteX311" fmla="*/ 1903946 w 2350439"/>
                      <a:gd name="connsiteY311" fmla="*/ 1569085 h 2350439"/>
                      <a:gd name="connsiteX312" fmla="*/ 1903946 w 2350439"/>
                      <a:gd name="connsiteY312" fmla="*/ 1785975 h 2350439"/>
                      <a:gd name="connsiteX313" fmla="*/ 2009216 w 2350439"/>
                      <a:gd name="connsiteY313" fmla="*/ 1785975 h 2350439"/>
                      <a:gd name="connsiteX314" fmla="*/ 2009216 w 2350439"/>
                      <a:gd name="connsiteY314" fmla="*/ 1680705 h 2350439"/>
                      <a:gd name="connsiteX315" fmla="*/ 1903946 w 2350439"/>
                      <a:gd name="connsiteY315" fmla="*/ 1680705 h 2350439"/>
                      <a:gd name="connsiteX316" fmla="*/ 1903946 w 2350439"/>
                      <a:gd name="connsiteY316" fmla="*/ 1897596 h 2350439"/>
                      <a:gd name="connsiteX317" fmla="*/ 2009216 w 2350439"/>
                      <a:gd name="connsiteY317" fmla="*/ 1897596 h 2350439"/>
                      <a:gd name="connsiteX318" fmla="*/ 2009216 w 2350439"/>
                      <a:gd name="connsiteY318" fmla="*/ 1792325 h 2350439"/>
                      <a:gd name="connsiteX319" fmla="*/ 1903946 w 2350439"/>
                      <a:gd name="connsiteY319" fmla="*/ 1792325 h 2350439"/>
                      <a:gd name="connsiteX320" fmla="*/ 1903946 w 2350439"/>
                      <a:gd name="connsiteY320" fmla="*/ 2009229 h 2350439"/>
                      <a:gd name="connsiteX321" fmla="*/ 2009216 w 2350439"/>
                      <a:gd name="connsiteY321" fmla="*/ 2009229 h 2350439"/>
                      <a:gd name="connsiteX322" fmla="*/ 2009216 w 2350439"/>
                      <a:gd name="connsiteY322" fmla="*/ 1903946 h 2350439"/>
                      <a:gd name="connsiteX323" fmla="*/ 1903946 w 2350439"/>
                      <a:gd name="connsiteY323" fmla="*/ 1903946 h 2350439"/>
                      <a:gd name="connsiteX324" fmla="*/ 1903946 w 2350439"/>
                      <a:gd name="connsiteY324" fmla="*/ 2120849 h 2350439"/>
                      <a:gd name="connsiteX325" fmla="*/ 2009216 w 2350439"/>
                      <a:gd name="connsiteY325" fmla="*/ 2120849 h 2350439"/>
                      <a:gd name="connsiteX326" fmla="*/ 2009216 w 2350439"/>
                      <a:gd name="connsiteY326" fmla="*/ 2015579 h 2350439"/>
                      <a:gd name="connsiteX327" fmla="*/ 1903946 w 2350439"/>
                      <a:gd name="connsiteY327" fmla="*/ 2015579 h 2350439"/>
                      <a:gd name="connsiteX328" fmla="*/ 1903946 w 2350439"/>
                      <a:gd name="connsiteY328" fmla="*/ 2232469 h 2350439"/>
                      <a:gd name="connsiteX329" fmla="*/ 2009216 w 2350439"/>
                      <a:gd name="connsiteY329" fmla="*/ 2232469 h 2350439"/>
                      <a:gd name="connsiteX330" fmla="*/ 2009216 w 2350439"/>
                      <a:gd name="connsiteY330" fmla="*/ 2127199 h 2350439"/>
                      <a:gd name="connsiteX331" fmla="*/ 1903946 w 2350439"/>
                      <a:gd name="connsiteY331" fmla="*/ 2127199 h 2350439"/>
                      <a:gd name="connsiteX332" fmla="*/ 1903946 w 2350439"/>
                      <a:gd name="connsiteY332" fmla="*/ 2344089 h 2350439"/>
                      <a:gd name="connsiteX333" fmla="*/ 2009216 w 2350439"/>
                      <a:gd name="connsiteY333" fmla="*/ 2344089 h 2350439"/>
                      <a:gd name="connsiteX334" fmla="*/ 2009216 w 2350439"/>
                      <a:gd name="connsiteY334" fmla="*/ 2238819 h 2350439"/>
                      <a:gd name="connsiteX335" fmla="*/ 1903946 w 2350439"/>
                      <a:gd name="connsiteY335" fmla="*/ 2238819 h 2350439"/>
                      <a:gd name="connsiteX336" fmla="*/ 1792325 w 2350439"/>
                      <a:gd name="connsiteY336" fmla="*/ 111620 h 2350439"/>
                      <a:gd name="connsiteX337" fmla="*/ 1897596 w 2350439"/>
                      <a:gd name="connsiteY337" fmla="*/ 111620 h 2350439"/>
                      <a:gd name="connsiteX338" fmla="*/ 1897596 w 2350439"/>
                      <a:gd name="connsiteY338" fmla="*/ 6350 h 2350439"/>
                      <a:gd name="connsiteX339" fmla="*/ 1792325 w 2350439"/>
                      <a:gd name="connsiteY339" fmla="*/ 6350 h 2350439"/>
                      <a:gd name="connsiteX340" fmla="*/ 1792325 w 2350439"/>
                      <a:gd name="connsiteY340" fmla="*/ 223240 h 2350439"/>
                      <a:gd name="connsiteX341" fmla="*/ 1897596 w 2350439"/>
                      <a:gd name="connsiteY341" fmla="*/ 223240 h 2350439"/>
                      <a:gd name="connsiteX342" fmla="*/ 1897596 w 2350439"/>
                      <a:gd name="connsiteY342" fmla="*/ 117970 h 2350439"/>
                      <a:gd name="connsiteX343" fmla="*/ 1792325 w 2350439"/>
                      <a:gd name="connsiteY343" fmla="*/ 117970 h 2350439"/>
                      <a:gd name="connsiteX344" fmla="*/ 1792325 w 2350439"/>
                      <a:gd name="connsiteY344" fmla="*/ 334873 h 2350439"/>
                      <a:gd name="connsiteX345" fmla="*/ 1897596 w 2350439"/>
                      <a:gd name="connsiteY345" fmla="*/ 334873 h 2350439"/>
                      <a:gd name="connsiteX346" fmla="*/ 1897596 w 2350439"/>
                      <a:gd name="connsiteY346" fmla="*/ 229590 h 2350439"/>
                      <a:gd name="connsiteX347" fmla="*/ 1792325 w 2350439"/>
                      <a:gd name="connsiteY347" fmla="*/ 229590 h 2350439"/>
                      <a:gd name="connsiteX348" fmla="*/ 1792325 w 2350439"/>
                      <a:gd name="connsiteY348" fmla="*/ 446493 h 2350439"/>
                      <a:gd name="connsiteX349" fmla="*/ 1897596 w 2350439"/>
                      <a:gd name="connsiteY349" fmla="*/ 446493 h 2350439"/>
                      <a:gd name="connsiteX350" fmla="*/ 1897596 w 2350439"/>
                      <a:gd name="connsiteY350" fmla="*/ 341223 h 2350439"/>
                      <a:gd name="connsiteX351" fmla="*/ 1792325 w 2350439"/>
                      <a:gd name="connsiteY351" fmla="*/ 341223 h 2350439"/>
                      <a:gd name="connsiteX352" fmla="*/ 1792325 w 2350439"/>
                      <a:gd name="connsiteY352" fmla="*/ 558114 h 2350439"/>
                      <a:gd name="connsiteX353" fmla="*/ 1897596 w 2350439"/>
                      <a:gd name="connsiteY353" fmla="*/ 558114 h 2350439"/>
                      <a:gd name="connsiteX354" fmla="*/ 1897596 w 2350439"/>
                      <a:gd name="connsiteY354" fmla="*/ 452843 h 2350439"/>
                      <a:gd name="connsiteX355" fmla="*/ 1792325 w 2350439"/>
                      <a:gd name="connsiteY355" fmla="*/ 452843 h 2350439"/>
                      <a:gd name="connsiteX356" fmla="*/ 1792325 w 2350439"/>
                      <a:gd name="connsiteY356" fmla="*/ 669734 h 2350439"/>
                      <a:gd name="connsiteX357" fmla="*/ 1897596 w 2350439"/>
                      <a:gd name="connsiteY357" fmla="*/ 669734 h 2350439"/>
                      <a:gd name="connsiteX358" fmla="*/ 1897596 w 2350439"/>
                      <a:gd name="connsiteY358" fmla="*/ 564464 h 2350439"/>
                      <a:gd name="connsiteX359" fmla="*/ 1792325 w 2350439"/>
                      <a:gd name="connsiteY359" fmla="*/ 564464 h 2350439"/>
                      <a:gd name="connsiteX360" fmla="*/ 1792325 w 2350439"/>
                      <a:gd name="connsiteY360" fmla="*/ 781367 h 2350439"/>
                      <a:gd name="connsiteX361" fmla="*/ 1897596 w 2350439"/>
                      <a:gd name="connsiteY361" fmla="*/ 781367 h 2350439"/>
                      <a:gd name="connsiteX362" fmla="*/ 1897596 w 2350439"/>
                      <a:gd name="connsiteY362" fmla="*/ 676084 h 2350439"/>
                      <a:gd name="connsiteX363" fmla="*/ 1792325 w 2350439"/>
                      <a:gd name="connsiteY363" fmla="*/ 676084 h 2350439"/>
                      <a:gd name="connsiteX364" fmla="*/ 1792325 w 2350439"/>
                      <a:gd name="connsiteY364" fmla="*/ 892988 h 2350439"/>
                      <a:gd name="connsiteX365" fmla="*/ 1897596 w 2350439"/>
                      <a:gd name="connsiteY365" fmla="*/ 892988 h 2350439"/>
                      <a:gd name="connsiteX366" fmla="*/ 1897596 w 2350439"/>
                      <a:gd name="connsiteY366" fmla="*/ 787717 h 2350439"/>
                      <a:gd name="connsiteX367" fmla="*/ 1792325 w 2350439"/>
                      <a:gd name="connsiteY367" fmla="*/ 787717 h 2350439"/>
                      <a:gd name="connsiteX368" fmla="*/ 1792325 w 2350439"/>
                      <a:gd name="connsiteY368" fmla="*/ 1004608 h 2350439"/>
                      <a:gd name="connsiteX369" fmla="*/ 1897596 w 2350439"/>
                      <a:gd name="connsiteY369" fmla="*/ 1004608 h 2350439"/>
                      <a:gd name="connsiteX370" fmla="*/ 1897596 w 2350439"/>
                      <a:gd name="connsiteY370" fmla="*/ 899338 h 2350439"/>
                      <a:gd name="connsiteX371" fmla="*/ 1792325 w 2350439"/>
                      <a:gd name="connsiteY371" fmla="*/ 899338 h 2350439"/>
                      <a:gd name="connsiteX372" fmla="*/ 1792325 w 2350439"/>
                      <a:gd name="connsiteY372" fmla="*/ 1116228 h 2350439"/>
                      <a:gd name="connsiteX373" fmla="*/ 1897596 w 2350439"/>
                      <a:gd name="connsiteY373" fmla="*/ 1116228 h 2350439"/>
                      <a:gd name="connsiteX374" fmla="*/ 1897596 w 2350439"/>
                      <a:gd name="connsiteY374" fmla="*/ 1010958 h 2350439"/>
                      <a:gd name="connsiteX375" fmla="*/ 1792325 w 2350439"/>
                      <a:gd name="connsiteY375" fmla="*/ 1010958 h 2350439"/>
                      <a:gd name="connsiteX376" fmla="*/ 1792325 w 2350439"/>
                      <a:gd name="connsiteY376" fmla="*/ 1227861 h 2350439"/>
                      <a:gd name="connsiteX377" fmla="*/ 1897596 w 2350439"/>
                      <a:gd name="connsiteY377" fmla="*/ 1227861 h 2350439"/>
                      <a:gd name="connsiteX378" fmla="*/ 1897596 w 2350439"/>
                      <a:gd name="connsiteY378" fmla="*/ 1122578 h 2350439"/>
                      <a:gd name="connsiteX379" fmla="*/ 1792325 w 2350439"/>
                      <a:gd name="connsiteY379" fmla="*/ 1122578 h 2350439"/>
                      <a:gd name="connsiteX380" fmla="*/ 1792325 w 2350439"/>
                      <a:gd name="connsiteY380" fmla="*/ 1339481 h 2350439"/>
                      <a:gd name="connsiteX381" fmla="*/ 1897596 w 2350439"/>
                      <a:gd name="connsiteY381" fmla="*/ 1339481 h 2350439"/>
                      <a:gd name="connsiteX382" fmla="*/ 1897596 w 2350439"/>
                      <a:gd name="connsiteY382" fmla="*/ 1234211 h 2350439"/>
                      <a:gd name="connsiteX383" fmla="*/ 1792325 w 2350439"/>
                      <a:gd name="connsiteY383" fmla="*/ 1234211 h 2350439"/>
                      <a:gd name="connsiteX384" fmla="*/ 1792325 w 2350439"/>
                      <a:gd name="connsiteY384" fmla="*/ 1451102 h 2350439"/>
                      <a:gd name="connsiteX385" fmla="*/ 1897596 w 2350439"/>
                      <a:gd name="connsiteY385" fmla="*/ 1451102 h 2350439"/>
                      <a:gd name="connsiteX386" fmla="*/ 1897596 w 2350439"/>
                      <a:gd name="connsiteY386" fmla="*/ 1345831 h 2350439"/>
                      <a:gd name="connsiteX387" fmla="*/ 1792325 w 2350439"/>
                      <a:gd name="connsiteY387" fmla="*/ 1345831 h 2350439"/>
                      <a:gd name="connsiteX388" fmla="*/ 1792325 w 2350439"/>
                      <a:gd name="connsiteY388" fmla="*/ 1562735 h 2350439"/>
                      <a:gd name="connsiteX389" fmla="*/ 1897596 w 2350439"/>
                      <a:gd name="connsiteY389" fmla="*/ 1562735 h 2350439"/>
                      <a:gd name="connsiteX390" fmla="*/ 1897596 w 2350439"/>
                      <a:gd name="connsiteY390" fmla="*/ 1457452 h 2350439"/>
                      <a:gd name="connsiteX391" fmla="*/ 1792325 w 2350439"/>
                      <a:gd name="connsiteY391" fmla="*/ 1457452 h 2350439"/>
                      <a:gd name="connsiteX392" fmla="*/ 1792325 w 2350439"/>
                      <a:gd name="connsiteY392" fmla="*/ 1674355 h 2350439"/>
                      <a:gd name="connsiteX393" fmla="*/ 1897596 w 2350439"/>
                      <a:gd name="connsiteY393" fmla="*/ 1674355 h 2350439"/>
                      <a:gd name="connsiteX394" fmla="*/ 1897596 w 2350439"/>
                      <a:gd name="connsiteY394" fmla="*/ 1569085 h 2350439"/>
                      <a:gd name="connsiteX395" fmla="*/ 1792325 w 2350439"/>
                      <a:gd name="connsiteY395" fmla="*/ 1569085 h 2350439"/>
                      <a:gd name="connsiteX396" fmla="*/ 1792325 w 2350439"/>
                      <a:gd name="connsiteY396" fmla="*/ 1785975 h 2350439"/>
                      <a:gd name="connsiteX397" fmla="*/ 1897596 w 2350439"/>
                      <a:gd name="connsiteY397" fmla="*/ 1785975 h 2350439"/>
                      <a:gd name="connsiteX398" fmla="*/ 1897596 w 2350439"/>
                      <a:gd name="connsiteY398" fmla="*/ 1680705 h 2350439"/>
                      <a:gd name="connsiteX399" fmla="*/ 1792325 w 2350439"/>
                      <a:gd name="connsiteY399" fmla="*/ 1680705 h 2350439"/>
                      <a:gd name="connsiteX400" fmla="*/ 1792325 w 2350439"/>
                      <a:gd name="connsiteY400" fmla="*/ 1897596 h 2350439"/>
                      <a:gd name="connsiteX401" fmla="*/ 1897596 w 2350439"/>
                      <a:gd name="connsiteY401" fmla="*/ 1897596 h 2350439"/>
                      <a:gd name="connsiteX402" fmla="*/ 1897596 w 2350439"/>
                      <a:gd name="connsiteY402" fmla="*/ 1792325 h 2350439"/>
                      <a:gd name="connsiteX403" fmla="*/ 1792325 w 2350439"/>
                      <a:gd name="connsiteY403" fmla="*/ 1792325 h 2350439"/>
                      <a:gd name="connsiteX404" fmla="*/ 1792325 w 2350439"/>
                      <a:gd name="connsiteY404" fmla="*/ 2009229 h 2350439"/>
                      <a:gd name="connsiteX405" fmla="*/ 1897596 w 2350439"/>
                      <a:gd name="connsiteY405" fmla="*/ 2009229 h 2350439"/>
                      <a:gd name="connsiteX406" fmla="*/ 1897596 w 2350439"/>
                      <a:gd name="connsiteY406" fmla="*/ 1903946 h 2350439"/>
                      <a:gd name="connsiteX407" fmla="*/ 1792325 w 2350439"/>
                      <a:gd name="connsiteY407" fmla="*/ 1903946 h 2350439"/>
                      <a:gd name="connsiteX408" fmla="*/ 1792325 w 2350439"/>
                      <a:gd name="connsiteY408" fmla="*/ 2120849 h 2350439"/>
                      <a:gd name="connsiteX409" fmla="*/ 1897596 w 2350439"/>
                      <a:gd name="connsiteY409" fmla="*/ 2120849 h 2350439"/>
                      <a:gd name="connsiteX410" fmla="*/ 1897596 w 2350439"/>
                      <a:gd name="connsiteY410" fmla="*/ 2015579 h 2350439"/>
                      <a:gd name="connsiteX411" fmla="*/ 1792325 w 2350439"/>
                      <a:gd name="connsiteY411" fmla="*/ 2015579 h 2350439"/>
                      <a:gd name="connsiteX412" fmla="*/ 1792325 w 2350439"/>
                      <a:gd name="connsiteY412" fmla="*/ 2232469 h 2350439"/>
                      <a:gd name="connsiteX413" fmla="*/ 1897596 w 2350439"/>
                      <a:gd name="connsiteY413" fmla="*/ 2232469 h 2350439"/>
                      <a:gd name="connsiteX414" fmla="*/ 1897596 w 2350439"/>
                      <a:gd name="connsiteY414" fmla="*/ 2127199 h 2350439"/>
                      <a:gd name="connsiteX415" fmla="*/ 1792325 w 2350439"/>
                      <a:gd name="connsiteY415" fmla="*/ 2127199 h 2350439"/>
                      <a:gd name="connsiteX416" fmla="*/ 1792325 w 2350439"/>
                      <a:gd name="connsiteY416" fmla="*/ 2344089 h 2350439"/>
                      <a:gd name="connsiteX417" fmla="*/ 1897596 w 2350439"/>
                      <a:gd name="connsiteY417" fmla="*/ 2344089 h 2350439"/>
                      <a:gd name="connsiteX418" fmla="*/ 1897596 w 2350439"/>
                      <a:gd name="connsiteY418" fmla="*/ 2238819 h 2350439"/>
                      <a:gd name="connsiteX419" fmla="*/ 1792325 w 2350439"/>
                      <a:gd name="connsiteY419" fmla="*/ 2238819 h 2350439"/>
                      <a:gd name="connsiteX420" fmla="*/ 1680705 w 2350439"/>
                      <a:gd name="connsiteY420" fmla="*/ 111620 h 2350439"/>
                      <a:gd name="connsiteX421" fmla="*/ 1785975 w 2350439"/>
                      <a:gd name="connsiteY421" fmla="*/ 111620 h 2350439"/>
                      <a:gd name="connsiteX422" fmla="*/ 1785975 w 2350439"/>
                      <a:gd name="connsiteY422" fmla="*/ 6350 h 2350439"/>
                      <a:gd name="connsiteX423" fmla="*/ 1680705 w 2350439"/>
                      <a:gd name="connsiteY423" fmla="*/ 6350 h 2350439"/>
                      <a:gd name="connsiteX424" fmla="*/ 1680705 w 2350439"/>
                      <a:gd name="connsiteY424" fmla="*/ 223240 h 2350439"/>
                      <a:gd name="connsiteX425" fmla="*/ 1785975 w 2350439"/>
                      <a:gd name="connsiteY425" fmla="*/ 223240 h 2350439"/>
                      <a:gd name="connsiteX426" fmla="*/ 1785975 w 2350439"/>
                      <a:gd name="connsiteY426" fmla="*/ 117970 h 2350439"/>
                      <a:gd name="connsiteX427" fmla="*/ 1680705 w 2350439"/>
                      <a:gd name="connsiteY427" fmla="*/ 117970 h 2350439"/>
                      <a:gd name="connsiteX428" fmla="*/ 1680705 w 2350439"/>
                      <a:gd name="connsiteY428" fmla="*/ 334873 h 2350439"/>
                      <a:gd name="connsiteX429" fmla="*/ 1785975 w 2350439"/>
                      <a:gd name="connsiteY429" fmla="*/ 334873 h 2350439"/>
                      <a:gd name="connsiteX430" fmla="*/ 1785975 w 2350439"/>
                      <a:gd name="connsiteY430" fmla="*/ 229590 h 2350439"/>
                      <a:gd name="connsiteX431" fmla="*/ 1680705 w 2350439"/>
                      <a:gd name="connsiteY431" fmla="*/ 229590 h 2350439"/>
                      <a:gd name="connsiteX432" fmla="*/ 1680705 w 2350439"/>
                      <a:gd name="connsiteY432" fmla="*/ 446493 h 2350439"/>
                      <a:gd name="connsiteX433" fmla="*/ 1785975 w 2350439"/>
                      <a:gd name="connsiteY433" fmla="*/ 446493 h 2350439"/>
                      <a:gd name="connsiteX434" fmla="*/ 1785975 w 2350439"/>
                      <a:gd name="connsiteY434" fmla="*/ 341223 h 2350439"/>
                      <a:gd name="connsiteX435" fmla="*/ 1680705 w 2350439"/>
                      <a:gd name="connsiteY435" fmla="*/ 341223 h 2350439"/>
                      <a:gd name="connsiteX436" fmla="*/ 1680705 w 2350439"/>
                      <a:gd name="connsiteY436" fmla="*/ 558114 h 2350439"/>
                      <a:gd name="connsiteX437" fmla="*/ 1785975 w 2350439"/>
                      <a:gd name="connsiteY437" fmla="*/ 558114 h 2350439"/>
                      <a:gd name="connsiteX438" fmla="*/ 1785975 w 2350439"/>
                      <a:gd name="connsiteY438" fmla="*/ 452843 h 2350439"/>
                      <a:gd name="connsiteX439" fmla="*/ 1680705 w 2350439"/>
                      <a:gd name="connsiteY439" fmla="*/ 452843 h 2350439"/>
                      <a:gd name="connsiteX440" fmla="*/ 1680705 w 2350439"/>
                      <a:gd name="connsiteY440" fmla="*/ 669734 h 2350439"/>
                      <a:gd name="connsiteX441" fmla="*/ 1785975 w 2350439"/>
                      <a:gd name="connsiteY441" fmla="*/ 669734 h 2350439"/>
                      <a:gd name="connsiteX442" fmla="*/ 1785975 w 2350439"/>
                      <a:gd name="connsiteY442" fmla="*/ 564464 h 2350439"/>
                      <a:gd name="connsiteX443" fmla="*/ 1680705 w 2350439"/>
                      <a:gd name="connsiteY443" fmla="*/ 564464 h 2350439"/>
                      <a:gd name="connsiteX444" fmla="*/ 1680705 w 2350439"/>
                      <a:gd name="connsiteY444" fmla="*/ 781367 h 2350439"/>
                      <a:gd name="connsiteX445" fmla="*/ 1785975 w 2350439"/>
                      <a:gd name="connsiteY445" fmla="*/ 781367 h 2350439"/>
                      <a:gd name="connsiteX446" fmla="*/ 1785975 w 2350439"/>
                      <a:gd name="connsiteY446" fmla="*/ 676084 h 2350439"/>
                      <a:gd name="connsiteX447" fmla="*/ 1680705 w 2350439"/>
                      <a:gd name="connsiteY447" fmla="*/ 676084 h 2350439"/>
                      <a:gd name="connsiteX448" fmla="*/ 1680705 w 2350439"/>
                      <a:gd name="connsiteY448" fmla="*/ 892988 h 2350439"/>
                      <a:gd name="connsiteX449" fmla="*/ 1785975 w 2350439"/>
                      <a:gd name="connsiteY449" fmla="*/ 892988 h 2350439"/>
                      <a:gd name="connsiteX450" fmla="*/ 1785975 w 2350439"/>
                      <a:gd name="connsiteY450" fmla="*/ 787717 h 2350439"/>
                      <a:gd name="connsiteX451" fmla="*/ 1680705 w 2350439"/>
                      <a:gd name="connsiteY451" fmla="*/ 787717 h 2350439"/>
                      <a:gd name="connsiteX452" fmla="*/ 1680705 w 2350439"/>
                      <a:gd name="connsiteY452" fmla="*/ 1004608 h 2350439"/>
                      <a:gd name="connsiteX453" fmla="*/ 1785975 w 2350439"/>
                      <a:gd name="connsiteY453" fmla="*/ 1004608 h 2350439"/>
                      <a:gd name="connsiteX454" fmla="*/ 1785975 w 2350439"/>
                      <a:gd name="connsiteY454" fmla="*/ 899338 h 2350439"/>
                      <a:gd name="connsiteX455" fmla="*/ 1680705 w 2350439"/>
                      <a:gd name="connsiteY455" fmla="*/ 899338 h 2350439"/>
                      <a:gd name="connsiteX456" fmla="*/ 1680705 w 2350439"/>
                      <a:gd name="connsiteY456" fmla="*/ 1116228 h 2350439"/>
                      <a:gd name="connsiteX457" fmla="*/ 1785975 w 2350439"/>
                      <a:gd name="connsiteY457" fmla="*/ 1116228 h 2350439"/>
                      <a:gd name="connsiteX458" fmla="*/ 1785975 w 2350439"/>
                      <a:gd name="connsiteY458" fmla="*/ 1010958 h 2350439"/>
                      <a:gd name="connsiteX459" fmla="*/ 1680705 w 2350439"/>
                      <a:gd name="connsiteY459" fmla="*/ 1010958 h 2350439"/>
                      <a:gd name="connsiteX460" fmla="*/ 1680705 w 2350439"/>
                      <a:gd name="connsiteY460" fmla="*/ 1227861 h 2350439"/>
                      <a:gd name="connsiteX461" fmla="*/ 1785975 w 2350439"/>
                      <a:gd name="connsiteY461" fmla="*/ 1227861 h 2350439"/>
                      <a:gd name="connsiteX462" fmla="*/ 1785975 w 2350439"/>
                      <a:gd name="connsiteY462" fmla="*/ 1122578 h 2350439"/>
                      <a:gd name="connsiteX463" fmla="*/ 1680705 w 2350439"/>
                      <a:gd name="connsiteY463" fmla="*/ 1122578 h 2350439"/>
                      <a:gd name="connsiteX464" fmla="*/ 1680705 w 2350439"/>
                      <a:gd name="connsiteY464" fmla="*/ 1339481 h 2350439"/>
                      <a:gd name="connsiteX465" fmla="*/ 1785975 w 2350439"/>
                      <a:gd name="connsiteY465" fmla="*/ 1339481 h 2350439"/>
                      <a:gd name="connsiteX466" fmla="*/ 1785975 w 2350439"/>
                      <a:gd name="connsiteY466" fmla="*/ 1234211 h 2350439"/>
                      <a:gd name="connsiteX467" fmla="*/ 1680705 w 2350439"/>
                      <a:gd name="connsiteY467" fmla="*/ 1234211 h 2350439"/>
                      <a:gd name="connsiteX468" fmla="*/ 1680705 w 2350439"/>
                      <a:gd name="connsiteY468" fmla="*/ 1451102 h 2350439"/>
                      <a:gd name="connsiteX469" fmla="*/ 1785975 w 2350439"/>
                      <a:gd name="connsiteY469" fmla="*/ 1451102 h 2350439"/>
                      <a:gd name="connsiteX470" fmla="*/ 1785975 w 2350439"/>
                      <a:gd name="connsiteY470" fmla="*/ 1345831 h 2350439"/>
                      <a:gd name="connsiteX471" fmla="*/ 1680705 w 2350439"/>
                      <a:gd name="connsiteY471" fmla="*/ 1345831 h 2350439"/>
                      <a:gd name="connsiteX472" fmla="*/ 1680705 w 2350439"/>
                      <a:gd name="connsiteY472" fmla="*/ 1562735 h 2350439"/>
                      <a:gd name="connsiteX473" fmla="*/ 1785975 w 2350439"/>
                      <a:gd name="connsiteY473" fmla="*/ 1562735 h 2350439"/>
                      <a:gd name="connsiteX474" fmla="*/ 1785975 w 2350439"/>
                      <a:gd name="connsiteY474" fmla="*/ 1457452 h 2350439"/>
                      <a:gd name="connsiteX475" fmla="*/ 1680705 w 2350439"/>
                      <a:gd name="connsiteY475" fmla="*/ 1457452 h 2350439"/>
                      <a:gd name="connsiteX476" fmla="*/ 1680705 w 2350439"/>
                      <a:gd name="connsiteY476" fmla="*/ 1674355 h 2350439"/>
                      <a:gd name="connsiteX477" fmla="*/ 1785975 w 2350439"/>
                      <a:gd name="connsiteY477" fmla="*/ 1674355 h 2350439"/>
                      <a:gd name="connsiteX478" fmla="*/ 1785975 w 2350439"/>
                      <a:gd name="connsiteY478" fmla="*/ 1569085 h 2350439"/>
                      <a:gd name="connsiteX479" fmla="*/ 1680705 w 2350439"/>
                      <a:gd name="connsiteY479" fmla="*/ 1569085 h 2350439"/>
                      <a:gd name="connsiteX480" fmla="*/ 1680705 w 2350439"/>
                      <a:gd name="connsiteY480" fmla="*/ 1785975 h 2350439"/>
                      <a:gd name="connsiteX481" fmla="*/ 1785975 w 2350439"/>
                      <a:gd name="connsiteY481" fmla="*/ 1785975 h 2350439"/>
                      <a:gd name="connsiteX482" fmla="*/ 1785975 w 2350439"/>
                      <a:gd name="connsiteY482" fmla="*/ 1680705 h 2350439"/>
                      <a:gd name="connsiteX483" fmla="*/ 1680705 w 2350439"/>
                      <a:gd name="connsiteY483" fmla="*/ 1680705 h 2350439"/>
                      <a:gd name="connsiteX484" fmla="*/ 1680705 w 2350439"/>
                      <a:gd name="connsiteY484" fmla="*/ 1897596 h 2350439"/>
                      <a:gd name="connsiteX485" fmla="*/ 1785975 w 2350439"/>
                      <a:gd name="connsiteY485" fmla="*/ 1897596 h 2350439"/>
                      <a:gd name="connsiteX486" fmla="*/ 1785975 w 2350439"/>
                      <a:gd name="connsiteY486" fmla="*/ 1792325 h 2350439"/>
                      <a:gd name="connsiteX487" fmla="*/ 1680705 w 2350439"/>
                      <a:gd name="connsiteY487" fmla="*/ 1792325 h 2350439"/>
                      <a:gd name="connsiteX488" fmla="*/ 1680705 w 2350439"/>
                      <a:gd name="connsiteY488" fmla="*/ 2009229 h 2350439"/>
                      <a:gd name="connsiteX489" fmla="*/ 1785975 w 2350439"/>
                      <a:gd name="connsiteY489" fmla="*/ 2009229 h 2350439"/>
                      <a:gd name="connsiteX490" fmla="*/ 1785975 w 2350439"/>
                      <a:gd name="connsiteY490" fmla="*/ 1903946 h 2350439"/>
                      <a:gd name="connsiteX491" fmla="*/ 1680705 w 2350439"/>
                      <a:gd name="connsiteY491" fmla="*/ 1903946 h 2350439"/>
                      <a:gd name="connsiteX492" fmla="*/ 1680705 w 2350439"/>
                      <a:gd name="connsiteY492" fmla="*/ 2120849 h 2350439"/>
                      <a:gd name="connsiteX493" fmla="*/ 1785975 w 2350439"/>
                      <a:gd name="connsiteY493" fmla="*/ 2120849 h 2350439"/>
                      <a:gd name="connsiteX494" fmla="*/ 1785975 w 2350439"/>
                      <a:gd name="connsiteY494" fmla="*/ 2015579 h 2350439"/>
                      <a:gd name="connsiteX495" fmla="*/ 1680705 w 2350439"/>
                      <a:gd name="connsiteY495" fmla="*/ 2015579 h 2350439"/>
                      <a:gd name="connsiteX496" fmla="*/ 1680705 w 2350439"/>
                      <a:gd name="connsiteY496" fmla="*/ 2232469 h 2350439"/>
                      <a:gd name="connsiteX497" fmla="*/ 1785975 w 2350439"/>
                      <a:gd name="connsiteY497" fmla="*/ 2232469 h 2350439"/>
                      <a:gd name="connsiteX498" fmla="*/ 1785975 w 2350439"/>
                      <a:gd name="connsiteY498" fmla="*/ 2127199 h 2350439"/>
                      <a:gd name="connsiteX499" fmla="*/ 1680705 w 2350439"/>
                      <a:gd name="connsiteY499" fmla="*/ 2127199 h 2350439"/>
                      <a:gd name="connsiteX500" fmla="*/ 1680705 w 2350439"/>
                      <a:gd name="connsiteY500" fmla="*/ 2344089 h 2350439"/>
                      <a:gd name="connsiteX501" fmla="*/ 1785975 w 2350439"/>
                      <a:gd name="connsiteY501" fmla="*/ 2344089 h 2350439"/>
                      <a:gd name="connsiteX502" fmla="*/ 1785975 w 2350439"/>
                      <a:gd name="connsiteY502" fmla="*/ 2238819 h 2350439"/>
                      <a:gd name="connsiteX503" fmla="*/ 1680705 w 2350439"/>
                      <a:gd name="connsiteY503" fmla="*/ 2238819 h 2350439"/>
                      <a:gd name="connsiteX504" fmla="*/ 1569072 w 2350439"/>
                      <a:gd name="connsiteY504" fmla="*/ 111620 h 2350439"/>
                      <a:gd name="connsiteX505" fmla="*/ 1674355 w 2350439"/>
                      <a:gd name="connsiteY505" fmla="*/ 111620 h 2350439"/>
                      <a:gd name="connsiteX506" fmla="*/ 1674355 w 2350439"/>
                      <a:gd name="connsiteY506" fmla="*/ 6350 h 2350439"/>
                      <a:gd name="connsiteX507" fmla="*/ 1569072 w 2350439"/>
                      <a:gd name="connsiteY507" fmla="*/ 6350 h 2350439"/>
                      <a:gd name="connsiteX508" fmla="*/ 1569072 w 2350439"/>
                      <a:gd name="connsiteY508" fmla="*/ 223240 h 2350439"/>
                      <a:gd name="connsiteX509" fmla="*/ 1674355 w 2350439"/>
                      <a:gd name="connsiteY509" fmla="*/ 223240 h 2350439"/>
                      <a:gd name="connsiteX510" fmla="*/ 1674355 w 2350439"/>
                      <a:gd name="connsiteY510" fmla="*/ 117970 h 2350439"/>
                      <a:gd name="connsiteX511" fmla="*/ 1569072 w 2350439"/>
                      <a:gd name="connsiteY511" fmla="*/ 117970 h 2350439"/>
                      <a:gd name="connsiteX512" fmla="*/ 1569072 w 2350439"/>
                      <a:gd name="connsiteY512" fmla="*/ 334873 h 2350439"/>
                      <a:gd name="connsiteX513" fmla="*/ 1674355 w 2350439"/>
                      <a:gd name="connsiteY513" fmla="*/ 334873 h 2350439"/>
                      <a:gd name="connsiteX514" fmla="*/ 1674355 w 2350439"/>
                      <a:gd name="connsiteY514" fmla="*/ 229590 h 2350439"/>
                      <a:gd name="connsiteX515" fmla="*/ 1569072 w 2350439"/>
                      <a:gd name="connsiteY515" fmla="*/ 229590 h 2350439"/>
                      <a:gd name="connsiteX516" fmla="*/ 1569072 w 2350439"/>
                      <a:gd name="connsiteY516" fmla="*/ 446493 h 2350439"/>
                      <a:gd name="connsiteX517" fmla="*/ 1674355 w 2350439"/>
                      <a:gd name="connsiteY517" fmla="*/ 446493 h 2350439"/>
                      <a:gd name="connsiteX518" fmla="*/ 1674355 w 2350439"/>
                      <a:gd name="connsiteY518" fmla="*/ 341223 h 2350439"/>
                      <a:gd name="connsiteX519" fmla="*/ 1569072 w 2350439"/>
                      <a:gd name="connsiteY519" fmla="*/ 341223 h 2350439"/>
                      <a:gd name="connsiteX520" fmla="*/ 1569072 w 2350439"/>
                      <a:gd name="connsiteY520" fmla="*/ 558114 h 2350439"/>
                      <a:gd name="connsiteX521" fmla="*/ 1674355 w 2350439"/>
                      <a:gd name="connsiteY521" fmla="*/ 558114 h 2350439"/>
                      <a:gd name="connsiteX522" fmla="*/ 1674355 w 2350439"/>
                      <a:gd name="connsiteY522" fmla="*/ 452843 h 2350439"/>
                      <a:gd name="connsiteX523" fmla="*/ 1569072 w 2350439"/>
                      <a:gd name="connsiteY523" fmla="*/ 452843 h 2350439"/>
                      <a:gd name="connsiteX524" fmla="*/ 1569072 w 2350439"/>
                      <a:gd name="connsiteY524" fmla="*/ 669734 h 2350439"/>
                      <a:gd name="connsiteX525" fmla="*/ 1674355 w 2350439"/>
                      <a:gd name="connsiteY525" fmla="*/ 669734 h 2350439"/>
                      <a:gd name="connsiteX526" fmla="*/ 1674355 w 2350439"/>
                      <a:gd name="connsiteY526" fmla="*/ 564464 h 2350439"/>
                      <a:gd name="connsiteX527" fmla="*/ 1569072 w 2350439"/>
                      <a:gd name="connsiteY527" fmla="*/ 564464 h 2350439"/>
                      <a:gd name="connsiteX528" fmla="*/ 1569072 w 2350439"/>
                      <a:gd name="connsiteY528" fmla="*/ 781367 h 2350439"/>
                      <a:gd name="connsiteX529" fmla="*/ 1674355 w 2350439"/>
                      <a:gd name="connsiteY529" fmla="*/ 781367 h 2350439"/>
                      <a:gd name="connsiteX530" fmla="*/ 1674355 w 2350439"/>
                      <a:gd name="connsiteY530" fmla="*/ 676084 h 2350439"/>
                      <a:gd name="connsiteX531" fmla="*/ 1569072 w 2350439"/>
                      <a:gd name="connsiteY531" fmla="*/ 676084 h 2350439"/>
                      <a:gd name="connsiteX532" fmla="*/ 1569072 w 2350439"/>
                      <a:gd name="connsiteY532" fmla="*/ 892988 h 2350439"/>
                      <a:gd name="connsiteX533" fmla="*/ 1674355 w 2350439"/>
                      <a:gd name="connsiteY533" fmla="*/ 892988 h 2350439"/>
                      <a:gd name="connsiteX534" fmla="*/ 1674355 w 2350439"/>
                      <a:gd name="connsiteY534" fmla="*/ 787717 h 2350439"/>
                      <a:gd name="connsiteX535" fmla="*/ 1569072 w 2350439"/>
                      <a:gd name="connsiteY535" fmla="*/ 787717 h 2350439"/>
                      <a:gd name="connsiteX536" fmla="*/ 1569072 w 2350439"/>
                      <a:gd name="connsiteY536" fmla="*/ 1004608 h 2350439"/>
                      <a:gd name="connsiteX537" fmla="*/ 1674355 w 2350439"/>
                      <a:gd name="connsiteY537" fmla="*/ 1004608 h 2350439"/>
                      <a:gd name="connsiteX538" fmla="*/ 1674355 w 2350439"/>
                      <a:gd name="connsiteY538" fmla="*/ 899338 h 2350439"/>
                      <a:gd name="connsiteX539" fmla="*/ 1569072 w 2350439"/>
                      <a:gd name="connsiteY539" fmla="*/ 899338 h 2350439"/>
                      <a:gd name="connsiteX540" fmla="*/ 1569072 w 2350439"/>
                      <a:gd name="connsiteY540" fmla="*/ 1116228 h 2350439"/>
                      <a:gd name="connsiteX541" fmla="*/ 1674355 w 2350439"/>
                      <a:gd name="connsiteY541" fmla="*/ 1116228 h 2350439"/>
                      <a:gd name="connsiteX542" fmla="*/ 1674355 w 2350439"/>
                      <a:gd name="connsiteY542" fmla="*/ 1010958 h 2350439"/>
                      <a:gd name="connsiteX543" fmla="*/ 1569072 w 2350439"/>
                      <a:gd name="connsiteY543" fmla="*/ 1010958 h 2350439"/>
                      <a:gd name="connsiteX544" fmla="*/ 1569072 w 2350439"/>
                      <a:gd name="connsiteY544" fmla="*/ 1227861 h 2350439"/>
                      <a:gd name="connsiteX545" fmla="*/ 1674355 w 2350439"/>
                      <a:gd name="connsiteY545" fmla="*/ 1227861 h 2350439"/>
                      <a:gd name="connsiteX546" fmla="*/ 1674355 w 2350439"/>
                      <a:gd name="connsiteY546" fmla="*/ 1122578 h 2350439"/>
                      <a:gd name="connsiteX547" fmla="*/ 1569072 w 2350439"/>
                      <a:gd name="connsiteY547" fmla="*/ 1122578 h 2350439"/>
                      <a:gd name="connsiteX548" fmla="*/ 1569072 w 2350439"/>
                      <a:gd name="connsiteY548" fmla="*/ 1339481 h 2350439"/>
                      <a:gd name="connsiteX549" fmla="*/ 1674355 w 2350439"/>
                      <a:gd name="connsiteY549" fmla="*/ 1339481 h 2350439"/>
                      <a:gd name="connsiteX550" fmla="*/ 1674355 w 2350439"/>
                      <a:gd name="connsiteY550" fmla="*/ 1234211 h 2350439"/>
                      <a:gd name="connsiteX551" fmla="*/ 1569072 w 2350439"/>
                      <a:gd name="connsiteY551" fmla="*/ 1234211 h 2350439"/>
                      <a:gd name="connsiteX552" fmla="*/ 1569072 w 2350439"/>
                      <a:gd name="connsiteY552" fmla="*/ 1451102 h 2350439"/>
                      <a:gd name="connsiteX553" fmla="*/ 1674355 w 2350439"/>
                      <a:gd name="connsiteY553" fmla="*/ 1451102 h 2350439"/>
                      <a:gd name="connsiteX554" fmla="*/ 1674355 w 2350439"/>
                      <a:gd name="connsiteY554" fmla="*/ 1345831 h 2350439"/>
                      <a:gd name="connsiteX555" fmla="*/ 1569072 w 2350439"/>
                      <a:gd name="connsiteY555" fmla="*/ 1345831 h 2350439"/>
                      <a:gd name="connsiteX556" fmla="*/ 1569072 w 2350439"/>
                      <a:gd name="connsiteY556" fmla="*/ 1562735 h 2350439"/>
                      <a:gd name="connsiteX557" fmla="*/ 1674355 w 2350439"/>
                      <a:gd name="connsiteY557" fmla="*/ 1562735 h 2350439"/>
                      <a:gd name="connsiteX558" fmla="*/ 1674355 w 2350439"/>
                      <a:gd name="connsiteY558" fmla="*/ 1457452 h 2350439"/>
                      <a:gd name="connsiteX559" fmla="*/ 1569072 w 2350439"/>
                      <a:gd name="connsiteY559" fmla="*/ 1457452 h 2350439"/>
                      <a:gd name="connsiteX560" fmla="*/ 1569072 w 2350439"/>
                      <a:gd name="connsiteY560" fmla="*/ 1674355 h 2350439"/>
                      <a:gd name="connsiteX561" fmla="*/ 1674355 w 2350439"/>
                      <a:gd name="connsiteY561" fmla="*/ 1674355 h 2350439"/>
                      <a:gd name="connsiteX562" fmla="*/ 1674355 w 2350439"/>
                      <a:gd name="connsiteY562" fmla="*/ 1569085 h 2350439"/>
                      <a:gd name="connsiteX563" fmla="*/ 1569072 w 2350439"/>
                      <a:gd name="connsiteY563" fmla="*/ 1569085 h 2350439"/>
                      <a:gd name="connsiteX564" fmla="*/ 1569072 w 2350439"/>
                      <a:gd name="connsiteY564" fmla="*/ 1785975 h 2350439"/>
                      <a:gd name="connsiteX565" fmla="*/ 1674355 w 2350439"/>
                      <a:gd name="connsiteY565" fmla="*/ 1785975 h 2350439"/>
                      <a:gd name="connsiteX566" fmla="*/ 1674355 w 2350439"/>
                      <a:gd name="connsiteY566" fmla="*/ 1680705 h 2350439"/>
                      <a:gd name="connsiteX567" fmla="*/ 1569072 w 2350439"/>
                      <a:gd name="connsiteY567" fmla="*/ 1680705 h 2350439"/>
                      <a:gd name="connsiteX568" fmla="*/ 1569072 w 2350439"/>
                      <a:gd name="connsiteY568" fmla="*/ 1897596 h 2350439"/>
                      <a:gd name="connsiteX569" fmla="*/ 1674355 w 2350439"/>
                      <a:gd name="connsiteY569" fmla="*/ 1897596 h 2350439"/>
                      <a:gd name="connsiteX570" fmla="*/ 1674355 w 2350439"/>
                      <a:gd name="connsiteY570" fmla="*/ 1792325 h 2350439"/>
                      <a:gd name="connsiteX571" fmla="*/ 1569072 w 2350439"/>
                      <a:gd name="connsiteY571" fmla="*/ 1792325 h 2350439"/>
                      <a:gd name="connsiteX572" fmla="*/ 1569072 w 2350439"/>
                      <a:gd name="connsiteY572" fmla="*/ 2009229 h 2350439"/>
                      <a:gd name="connsiteX573" fmla="*/ 1674355 w 2350439"/>
                      <a:gd name="connsiteY573" fmla="*/ 2009229 h 2350439"/>
                      <a:gd name="connsiteX574" fmla="*/ 1674355 w 2350439"/>
                      <a:gd name="connsiteY574" fmla="*/ 1903946 h 2350439"/>
                      <a:gd name="connsiteX575" fmla="*/ 1569072 w 2350439"/>
                      <a:gd name="connsiteY575" fmla="*/ 1903946 h 2350439"/>
                      <a:gd name="connsiteX576" fmla="*/ 1569072 w 2350439"/>
                      <a:gd name="connsiteY576" fmla="*/ 2120849 h 2350439"/>
                      <a:gd name="connsiteX577" fmla="*/ 1674355 w 2350439"/>
                      <a:gd name="connsiteY577" fmla="*/ 2120849 h 2350439"/>
                      <a:gd name="connsiteX578" fmla="*/ 1674355 w 2350439"/>
                      <a:gd name="connsiteY578" fmla="*/ 2015579 h 2350439"/>
                      <a:gd name="connsiteX579" fmla="*/ 1569072 w 2350439"/>
                      <a:gd name="connsiteY579" fmla="*/ 2015579 h 2350439"/>
                      <a:gd name="connsiteX580" fmla="*/ 1569072 w 2350439"/>
                      <a:gd name="connsiteY580" fmla="*/ 2232469 h 2350439"/>
                      <a:gd name="connsiteX581" fmla="*/ 1674355 w 2350439"/>
                      <a:gd name="connsiteY581" fmla="*/ 2232469 h 2350439"/>
                      <a:gd name="connsiteX582" fmla="*/ 1674355 w 2350439"/>
                      <a:gd name="connsiteY582" fmla="*/ 2127199 h 2350439"/>
                      <a:gd name="connsiteX583" fmla="*/ 1569072 w 2350439"/>
                      <a:gd name="connsiteY583" fmla="*/ 2127199 h 2350439"/>
                      <a:gd name="connsiteX584" fmla="*/ 1569072 w 2350439"/>
                      <a:gd name="connsiteY584" fmla="*/ 2344089 h 2350439"/>
                      <a:gd name="connsiteX585" fmla="*/ 1674355 w 2350439"/>
                      <a:gd name="connsiteY585" fmla="*/ 2344089 h 2350439"/>
                      <a:gd name="connsiteX586" fmla="*/ 1674355 w 2350439"/>
                      <a:gd name="connsiteY586" fmla="*/ 2238819 h 2350439"/>
                      <a:gd name="connsiteX587" fmla="*/ 1569072 w 2350439"/>
                      <a:gd name="connsiteY587" fmla="*/ 2238819 h 2350439"/>
                      <a:gd name="connsiteX588" fmla="*/ 1457451 w 2350439"/>
                      <a:gd name="connsiteY588" fmla="*/ 111620 h 2350439"/>
                      <a:gd name="connsiteX589" fmla="*/ 1562722 w 2350439"/>
                      <a:gd name="connsiteY589" fmla="*/ 111620 h 2350439"/>
                      <a:gd name="connsiteX590" fmla="*/ 1562722 w 2350439"/>
                      <a:gd name="connsiteY590" fmla="*/ 6350 h 2350439"/>
                      <a:gd name="connsiteX591" fmla="*/ 1457451 w 2350439"/>
                      <a:gd name="connsiteY591" fmla="*/ 6350 h 2350439"/>
                      <a:gd name="connsiteX592" fmla="*/ 1457451 w 2350439"/>
                      <a:gd name="connsiteY592" fmla="*/ 223240 h 2350439"/>
                      <a:gd name="connsiteX593" fmla="*/ 1562722 w 2350439"/>
                      <a:gd name="connsiteY593" fmla="*/ 223240 h 2350439"/>
                      <a:gd name="connsiteX594" fmla="*/ 1562722 w 2350439"/>
                      <a:gd name="connsiteY594" fmla="*/ 117970 h 2350439"/>
                      <a:gd name="connsiteX595" fmla="*/ 1457451 w 2350439"/>
                      <a:gd name="connsiteY595" fmla="*/ 117970 h 2350439"/>
                      <a:gd name="connsiteX596" fmla="*/ 1457451 w 2350439"/>
                      <a:gd name="connsiteY596" fmla="*/ 334873 h 2350439"/>
                      <a:gd name="connsiteX597" fmla="*/ 1562722 w 2350439"/>
                      <a:gd name="connsiteY597" fmla="*/ 334873 h 2350439"/>
                      <a:gd name="connsiteX598" fmla="*/ 1562722 w 2350439"/>
                      <a:gd name="connsiteY598" fmla="*/ 229590 h 2350439"/>
                      <a:gd name="connsiteX599" fmla="*/ 1457451 w 2350439"/>
                      <a:gd name="connsiteY599" fmla="*/ 229590 h 2350439"/>
                      <a:gd name="connsiteX600" fmla="*/ 1457451 w 2350439"/>
                      <a:gd name="connsiteY600" fmla="*/ 446493 h 2350439"/>
                      <a:gd name="connsiteX601" fmla="*/ 1562722 w 2350439"/>
                      <a:gd name="connsiteY601" fmla="*/ 446493 h 2350439"/>
                      <a:gd name="connsiteX602" fmla="*/ 1562722 w 2350439"/>
                      <a:gd name="connsiteY602" fmla="*/ 341223 h 2350439"/>
                      <a:gd name="connsiteX603" fmla="*/ 1457451 w 2350439"/>
                      <a:gd name="connsiteY603" fmla="*/ 341223 h 2350439"/>
                      <a:gd name="connsiteX604" fmla="*/ 1457451 w 2350439"/>
                      <a:gd name="connsiteY604" fmla="*/ 558114 h 2350439"/>
                      <a:gd name="connsiteX605" fmla="*/ 1562722 w 2350439"/>
                      <a:gd name="connsiteY605" fmla="*/ 558114 h 2350439"/>
                      <a:gd name="connsiteX606" fmla="*/ 1562722 w 2350439"/>
                      <a:gd name="connsiteY606" fmla="*/ 452843 h 2350439"/>
                      <a:gd name="connsiteX607" fmla="*/ 1457451 w 2350439"/>
                      <a:gd name="connsiteY607" fmla="*/ 452843 h 2350439"/>
                      <a:gd name="connsiteX608" fmla="*/ 1457451 w 2350439"/>
                      <a:gd name="connsiteY608" fmla="*/ 669734 h 2350439"/>
                      <a:gd name="connsiteX609" fmla="*/ 1562722 w 2350439"/>
                      <a:gd name="connsiteY609" fmla="*/ 669734 h 2350439"/>
                      <a:gd name="connsiteX610" fmla="*/ 1562722 w 2350439"/>
                      <a:gd name="connsiteY610" fmla="*/ 564464 h 2350439"/>
                      <a:gd name="connsiteX611" fmla="*/ 1457451 w 2350439"/>
                      <a:gd name="connsiteY611" fmla="*/ 564464 h 2350439"/>
                      <a:gd name="connsiteX612" fmla="*/ 1457451 w 2350439"/>
                      <a:gd name="connsiteY612" fmla="*/ 781367 h 2350439"/>
                      <a:gd name="connsiteX613" fmla="*/ 1562722 w 2350439"/>
                      <a:gd name="connsiteY613" fmla="*/ 781367 h 2350439"/>
                      <a:gd name="connsiteX614" fmla="*/ 1562722 w 2350439"/>
                      <a:gd name="connsiteY614" fmla="*/ 676084 h 2350439"/>
                      <a:gd name="connsiteX615" fmla="*/ 1457451 w 2350439"/>
                      <a:gd name="connsiteY615" fmla="*/ 676084 h 2350439"/>
                      <a:gd name="connsiteX616" fmla="*/ 1457451 w 2350439"/>
                      <a:gd name="connsiteY616" fmla="*/ 892988 h 2350439"/>
                      <a:gd name="connsiteX617" fmla="*/ 1562722 w 2350439"/>
                      <a:gd name="connsiteY617" fmla="*/ 892988 h 2350439"/>
                      <a:gd name="connsiteX618" fmla="*/ 1562722 w 2350439"/>
                      <a:gd name="connsiteY618" fmla="*/ 787717 h 2350439"/>
                      <a:gd name="connsiteX619" fmla="*/ 1457451 w 2350439"/>
                      <a:gd name="connsiteY619" fmla="*/ 787717 h 2350439"/>
                      <a:gd name="connsiteX620" fmla="*/ 1457451 w 2350439"/>
                      <a:gd name="connsiteY620" fmla="*/ 1004608 h 2350439"/>
                      <a:gd name="connsiteX621" fmla="*/ 1562722 w 2350439"/>
                      <a:gd name="connsiteY621" fmla="*/ 1004608 h 2350439"/>
                      <a:gd name="connsiteX622" fmla="*/ 1562722 w 2350439"/>
                      <a:gd name="connsiteY622" fmla="*/ 899338 h 2350439"/>
                      <a:gd name="connsiteX623" fmla="*/ 1457451 w 2350439"/>
                      <a:gd name="connsiteY623" fmla="*/ 899338 h 2350439"/>
                      <a:gd name="connsiteX624" fmla="*/ 1457451 w 2350439"/>
                      <a:gd name="connsiteY624" fmla="*/ 1116228 h 2350439"/>
                      <a:gd name="connsiteX625" fmla="*/ 1562722 w 2350439"/>
                      <a:gd name="connsiteY625" fmla="*/ 1116228 h 2350439"/>
                      <a:gd name="connsiteX626" fmla="*/ 1562722 w 2350439"/>
                      <a:gd name="connsiteY626" fmla="*/ 1010958 h 2350439"/>
                      <a:gd name="connsiteX627" fmla="*/ 1457451 w 2350439"/>
                      <a:gd name="connsiteY627" fmla="*/ 1010958 h 2350439"/>
                      <a:gd name="connsiteX628" fmla="*/ 1457451 w 2350439"/>
                      <a:gd name="connsiteY628" fmla="*/ 1227861 h 2350439"/>
                      <a:gd name="connsiteX629" fmla="*/ 1562722 w 2350439"/>
                      <a:gd name="connsiteY629" fmla="*/ 1227861 h 2350439"/>
                      <a:gd name="connsiteX630" fmla="*/ 1562722 w 2350439"/>
                      <a:gd name="connsiteY630" fmla="*/ 1122578 h 2350439"/>
                      <a:gd name="connsiteX631" fmla="*/ 1457451 w 2350439"/>
                      <a:gd name="connsiteY631" fmla="*/ 1122578 h 2350439"/>
                      <a:gd name="connsiteX632" fmla="*/ 1457451 w 2350439"/>
                      <a:gd name="connsiteY632" fmla="*/ 1339481 h 2350439"/>
                      <a:gd name="connsiteX633" fmla="*/ 1562722 w 2350439"/>
                      <a:gd name="connsiteY633" fmla="*/ 1339481 h 2350439"/>
                      <a:gd name="connsiteX634" fmla="*/ 1562722 w 2350439"/>
                      <a:gd name="connsiteY634" fmla="*/ 1234211 h 2350439"/>
                      <a:gd name="connsiteX635" fmla="*/ 1457451 w 2350439"/>
                      <a:gd name="connsiteY635" fmla="*/ 1234211 h 2350439"/>
                      <a:gd name="connsiteX636" fmla="*/ 1457451 w 2350439"/>
                      <a:gd name="connsiteY636" fmla="*/ 1451102 h 2350439"/>
                      <a:gd name="connsiteX637" fmla="*/ 1562722 w 2350439"/>
                      <a:gd name="connsiteY637" fmla="*/ 1451102 h 2350439"/>
                      <a:gd name="connsiteX638" fmla="*/ 1562722 w 2350439"/>
                      <a:gd name="connsiteY638" fmla="*/ 1345831 h 2350439"/>
                      <a:gd name="connsiteX639" fmla="*/ 1457451 w 2350439"/>
                      <a:gd name="connsiteY639" fmla="*/ 1345831 h 2350439"/>
                      <a:gd name="connsiteX640" fmla="*/ 1457451 w 2350439"/>
                      <a:gd name="connsiteY640" fmla="*/ 1562735 h 2350439"/>
                      <a:gd name="connsiteX641" fmla="*/ 1562722 w 2350439"/>
                      <a:gd name="connsiteY641" fmla="*/ 1562735 h 2350439"/>
                      <a:gd name="connsiteX642" fmla="*/ 1562722 w 2350439"/>
                      <a:gd name="connsiteY642" fmla="*/ 1457452 h 2350439"/>
                      <a:gd name="connsiteX643" fmla="*/ 1457451 w 2350439"/>
                      <a:gd name="connsiteY643" fmla="*/ 1457452 h 2350439"/>
                      <a:gd name="connsiteX644" fmla="*/ 1457451 w 2350439"/>
                      <a:gd name="connsiteY644" fmla="*/ 1674355 h 2350439"/>
                      <a:gd name="connsiteX645" fmla="*/ 1562722 w 2350439"/>
                      <a:gd name="connsiteY645" fmla="*/ 1674355 h 2350439"/>
                      <a:gd name="connsiteX646" fmla="*/ 1562722 w 2350439"/>
                      <a:gd name="connsiteY646" fmla="*/ 1569085 h 2350439"/>
                      <a:gd name="connsiteX647" fmla="*/ 1457451 w 2350439"/>
                      <a:gd name="connsiteY647" fmla="*/ 1569085 h 2350439"/>
                      <a:gd name="connsiteX648" fmla="*/ 1457451 w 2350439"/>
                      <a:gd name="connsiteY648" fmla="*/ 1785975 h 2350439"/>
                      <a:gd name="connsiteX649" fmla="*/ 1562722 w 2350439"/>
                      <a:gd name="connsiteY649" fmla="*/ 1785975 h 2350439"/>
                      <a:gd name="connsiteX650" fmla="*/ 1562722 w 2350439"/>
                      <a:gd name="connsiteY650" fmla="*/ 1680705 h 2350439"/>
                      <a:gd name="connsiteX651" fmla="*/ 1457451 w 2350439"/>
                      <a:gd name="connsiteY651" fmla="*/ 1680705 h 2350439"/>
                      <a:gd name="connsiteX652" fmla="*/ 1457451 w 2350439"/>
                      <a:gd name="connsiteY652" fmla="*/ 1897596 h 2350439"/>
                      <a:gd name="connsiteX653" fmla="*/ 1562722 w 2350439"/>
                      <a:gd name="connsiteY653" fmla="*/ 1897596 h 2350439"/>
                      <a:gd name="connsiteX654" fmla="*/ 1562722 w 2350439"/>
                      <a:gd name="connsiteY654" fmla="*/ 1792325 h 2350439"/>
                      <a:gd name="connsiteX655" fmla="*/ 1457451 w 2350439"/>
                      <a:gd name="connsiteY655" fmla="*/ 1792325 h 2350439"/>
                      <a:gd name="connsiteX656" fmla="*/ 1457451 w 2350439"/>
                      <a:gd name="connsiteY656" fmla="*/ 2009229 h 2350439"/>
                      <a:gd name="connsiteX657" fmla="*/ 1562722 w 2350439"/>
                      <a:gd name="connsiteY657" fmla="*/ 2009229 h 2350439"/>
                      <a:gd name="connsiteX658" fmla="*/ 1562722 w 2350439"/>
                      <a:gd name="connsiteY658" fmla="*/ 1903946 h 2350439"/>
                      <a:gd name="connsiteX659" fmla="*/ 1457451 w 2350439"/>
                      <a:gd name="connsiteY659" fmla="*/ 1903946 h 2350439"/>
                      <a:gd name="connsiteX660" fmla="*/ 1457451 w 2350439"/>
                      <a:gd name="connsiteY660" fmla="*/ 2120849 h 2350439"/>
                      <a:gd name="connsiteX661" fmla="*/ 1562722 w 2350439"/>
                      <a:gd name="connsiteY661" fmla="*/ 2120849 h 2350439"/>
                      <a:gd name="connsiteX662" fmla="*/ 1562722 w 2350439"/>
                      <a:gd name="connsiteY662" fmla="*/ 2015579 h 2350439"/>
                      <a:gd name="connsiteX663" fmla="*/ 1457451 w 2350439"/>
                      <a:gd name="connsiteY663" fmla="*/ 2015579 h 2350439"/>
                      <a:gd name="connsiteX664" fmla="*/ 1457451 w 2350439"/>
                      <a:gd name="connsiteY664" fmla="*/ 2232469 h 2350439"/>
                      <a:gd name="connsiteX665" fmla="*/ 1562722 w 2350439"/>
                      <a:gd name="connsiteY665" fmla="*/ 2232469 h 2350439"/>
                      <a:gd name="connsiteX666" fmla="*/ 1562722 w 2350439"/>
                      <a:gd name="connsiteY666" fmla="*/ 2127199 h 2350439"/>
                      <a:gd name="connsiteX667" fmla="*/ 1457451 w 2350439"/>
                      <a:gd name="connsiteY667" fmla="*/ 2127199 h 2350439"/>
                      <a:gd name="connsiteX668" fmla="*/ 1457451 w 2350439"/>
                      <a:gd name="connsiteY668" fmla="*/ 2344089 h 2350439"/>
                      <a:gd name="connsiteX669" fmla="*/ 1562722 w 2350439"/>
                      <a:gd name="connsiteY669" fmla="*/ 2344089 h 2350439"/>
                      <a:gd name="connsiteX670" fmla="*/ 1562722 w 2350439"/>
                      <a:gd name="connsiteY670" fmla="*/ 2238819 h 2350439"/>
                      <a:gd name="connsiteX671" fmla="*/ 1457451 w 2350439"/>
                      <a:gd name="connsiteY671" fmla="*/ 2238819 h 2350439"/>
                      <a:gd name="connsiteX672" fmla="*/ 1345831 w 2350439"/>
                      <a:gd name="connsiteY672" fmla="*/ 111620 h 2350439"/>
                      <a:gd name="connsiteX673" fmla="*/ 1451101 w 2350439"/>
                      <a:gd name="connsiteY673" fmla="*/ 111620 h 2350439"/>
                      <a:gd name="connsiteX674" fmla="*/ 1451101 w 2350439"/>
                      <a:gd name="connsiteY674" fmla="*/ 6350 h 2350439"/>
                      <a:gd name="connsiteX675" fmla="*/ 1345831 w 2350439"/>
                      <a:gd name="connsiteY675" fmla="*/ 6350 h 2350439"/>
                      <a:gd name="connsiteX676" fmla="*/ 1345831 w 2350439"/>
                      <a:gd name="connsiteY676" fmla="*/ 223240 h 2350439"/>
                      <a:gd name="connsiteX677" fmla="*/ 1451101 w 2350439"/>
                      <a:gd name="connsiteY677" fmla="*/ 223240 h 2350439"/>
                      <a:gd name="connsiteX678" fmla="*/ 1451101 w 2350439"/>
                      <a:gd name="connsiteY678" fmla="*/ 117970 h 2350439"/>
                      <a:gd name="connsiteX679" fmla="*/ 1345831 w 2350439"/>
                      <a:gd name="connsiteY679" fmla="*/ 117970 h 2350439"/>
                      <a:gd name="connsiteX680" fmla="*/ 1345831 w 2350439"/>
                      <a:gd name="connsiteY680" fmla="*/ 334873 h 2350439"/>
                      <a:gd name="connsiteX681" fmla="*/ 1451101 w 2350439"/>
                      <a:gd name="connsiteY681" fmla="*/ 334873 h 2350439"/>
                      <a:gd name="connsiteX682" fmla="*/ 1451101 w 2350439"/>
                      <a:gd name="connsiteY682" fmla="*/ 229590 h 2350439"/>
                      <a:gd name="connsiteX683" fmla="*/ 1345831 w 2350439"/>
                      <a:gd name="connsiteY683" fmla="*/ 229590 h 2350439"/>
                      <a:gd name="connsiteX684" fmla="*/ 1345831 w 2350439"/>
                      <a:gd name="connsiteY684" fmla="*/ 446493 h 2350439"/>
                      <a:gd name="connsiteX685" fmla="*/ 1451101 w 2350439"/>
                      <a:gd name="connsiteY685" fmla="*/ 446493 h 2350439"/>
                      <a:gd name="connsiteX686" fmla="*/ 1451101 w 2350439"/>
                      <a:gd name="connsiteY686" fmla="*/ 341223 h 2350439"/>
                      <a:gd name="connsiteX687" fmla="*/ 1345831 w 2350439"/>
                      <a:gd name="connsiteY687" fmla="*/ 341223 h 2350439"/>
                      <a:gd name="connsiteX688" fmla="*/ 1345831 w 2350439"/>
                      <a:gd name="connsiteY688" fmla="*/ 558114 h 2350439"/>
                      <a:gd name="connsiteX689" fmla="*/ 1451101 w 2350439"/>
                      <a:gd name="connsiteY689" fmla="*/ 558114 h 2350439"/>
                      <a:gd name="connsiteX690" fmla="*/ 1451101 w 2350439"/>
                      <a:gd name="connsiteY690" fmla="*/ 452843 h 2350439"/>
                      <a:gd name="connsiteX691" fmla="*/ 1345831 w 2350439"/>
                      <a:gd name="connsiteY691" fmla="*/ 452843 h 2350439"/>
                      <a:gd name="connsiteX692" fmla="*/ 1345831 w 2350439"/>
                      <a:gd name="connsiteY692" fmla="*/ 669734 h 2350439"/>
                      <a:gd name="connsiteX693" fmla="*/ 1451101 w 2350439"/>
                      <a:gd name="connsiteY693" fmla="*/ 669734 h 2350439"/>
                      <a:gd name="connsiteX694" fmla="*/ 1451101 w 2350439"/>
                      <a:gd name="connsiteY694" fmla="*/ 564464 h 2350439"/>
                      <a:gd name="connsiteX695" fmla="*/ 1345831 w 2350439"/>
                      <a:gd name="connsiteY695" fmla="*/ 564464 h 2350439"/>
                      <a:gd name="connsiteX696" fmla="*/ 1345831 w 2350439"/>
                      <a:gd name="connsiteY696" fmla="*/ 781367 h 2350439"/>
                      <a:gd name="connsiteX697" fmla="*/ 1451101 w 2350439"/>
                      <a:gd name="connsiteY697" fmla="*/ 781367 h 2350439"/>
                      <a:gd name="connsiteX698" fmla="*/ 1451101 w 2350439"/>
                      <a:gd name="connsiteY698" fmla="*/ 676084 h 2350439"/>
                      <a:gd name="connsiteX699" fmla="*/ 1345831 w 2350439"/>
                      <a:gd name="connsiteY699" fmla="*/ 676084 h 2350439"/>
                      <a:gd name="connsiteX700" fmla="*/ 1345831 w 2350439"/>
                      <a:gd name="connsiteY700" fmla="*/ 892988 h 2350439"/>
                      <a:gd name="connsiteX701" fmla="*/ 1451101 w 2350439"/>
                      <a:gd name="connsiteY701" fmla="*/ 892988 h 2350439"/>
                      <a:gd name="connsiteX702" fmla="*/ 1451101 w 2350439"/>
                      <a:gd name="connsiteY702" fmla="*/ 787717 h 2350439"/>
                      <a:gd name="connsiteX703" fmla="*/ 1345831 w 2350439"/>
                      <a:gd name="connsiteY703" fmla="*/ 787717 h 2350439"/>
                      <a:gd name="connsiteX704" fmla="*/ 1345831 w 2350439"/>
                      <a:gd name="connsiteY704" fmla="*/ 1004608 h 2350439"/>
                      <a:gd name="connsiteX705" fmla="*/ 1451101 w 2350439"/>
                      <a:gd name="connsiteY705" fmla="*/ 1004608 h 2350439"/>
                      <a:gd name="connsiteX706" fmla="*/ 1451101 w 2350439"/>
                      <a:gd name="connsiteY706" fmla="*/ 899338 h 2350439"/>
                      <a:gd name="connsiteX707" fmla="*/ 1345831 w 2350439"/>
                      <a:gd name="connsiteY707" fmla="*/ 899338 h 2350439"/>
                      <a:gd name="connsiteX708" fmla="*/ 1345831 w 2350439"/>
                      <a:gd name="connsiteY708" fmla="*/ 1116228 h 2350439"/>
                      <a:gd name="connsiteX709" fmla="*/ 1451101 w 2350439"/>
                      <a:gd name="connsiteY709" fmla="*/ 1116228 h 2350439"/>
                      <a:gd name="connsiteX710" fmla="*/ 1451101 w 2350439"/>
                      <a:gd name="connsiteY710" fmla="*/ 1010958 h 2350439"/>
                      <a:gd name="connsiteX711" fmla="*/ 1345831 w 2350439"/>
                      <a:gd name="connsiteY711" fmla="*/ 1010958 h 2350439"/>
                      <a:gd name="connsiteX712" fmla="*/ 1345831 w 2350439"/>
                      <a:gd name="connsiteY712" fmla="*/ 1227861 h 2350439"/>
                      <a:gd name="connsiteX713" fmla="*/ 1451101 w 2350439"/>
                      <a:gd name="connsiteY713" fmla="*/ 1227861 h 2350439"/>
                      <a:gd name="connsiteX714" fmla="*/ 1451101 w 2350439"/>
                      <a:gd name="connsiteY714" fmla="*/ 1122578 h 2350439"/>
                      <a:gd name="connsiteX715" fmla="*/ 1345831 w 2350439"/>
                      <a:gd name="connsiteY715" fmla="*/ 1122578 h 2350439"/>
                      <a:gd name="connsiteX716" fmla="*/ 1345831 w 2350439"/>
                      <a:gd name="connsiteY716" fmla="*/ 1339481 h 2350439"/>
                      <a:gd name="connsiteX717" fmla="*/ 1451101 w 2350439"/>
                      <a:gd name="connsiteY717" fmla="*/ 1339481 h 2350439"/>
                      <a:gd name="connsiteX718" fmla="*/ 1451101 w 2350439"/>
                      <a:gd name="connsiteY718" fmla="*/ 1234211 h 2350439"/>
                      <a:gd name="connsiteX719" fmla="*/ 1345831 w 2350439"/>
                      <a:gd name="connsiteY719" fmla="*/ 1234211 h 2350439"/>
                      <a:gd name="connsiteX720" fmla="*/ 1345831 w 2350439"/>
                      <a:gd name="connsiteY720" fmla="*/ 1451102 h 2350439"/>
                      <a:gd name="connsiteX721" fmla="*/ 1451101 w 2350439"/>
                      <a:gd name="connsiteY721" fmla="*/ 1451102 h 2350439"/>
                      <a:gd name="connsiteX722" fmla="*/ 1451101 w 2350439"/>
                      <a:gd name="connsiteY722" fmla="*/ 1345831 h 2350439"/>
                      <a:gd name="connsiteX723" fmla="*/ 1345831 w 2350439"/>
                      <a:gd name="connsiteY723" fmla="*/ 1345831 h 2350439"/>
                      <a:gd name="connsiteX724" fmla="*/ 1345831 w 2350439"/>
                      <a:gd name="connsiteY724" fmla="*/ 1562735 h 2350439"/>
                      <a:gd name="connsiteX725" fmla="*/ 1451101 w 2350439"/>
                      <a:gd name="connsiteY725" fmla="*/ 1562735 h 2350439"/>
                      <a:gd name="connsiteX726" fmla="*/ 1451101 w 2350439"/>
                      <a:gd name="connsiteY726" fmla="*/ 1457452 h 2350439"/>
                      <a:gd name="connsiteX727" fmla="*/ 1345831 w 2350439"/>
                      <a:gd name="connsiteY727" fmla="*/ 1457452 h 2350439"/>
                      <a:gd name="connsiteX728" fmla="*/ 1345831 w 2350439"/>
                      <a:gd name="connsiteY728" fmla="*/ 1674355 h 2350439"/>
                      <a:gd name="connsiteX729" fmla="*/ 1451101 w 2350439"/>
                      <a:gd name="connsiteY729" fmla="*/ 1674355 h 2350439"/>
                      <a:gd name="connsiteX730" fmla="*/ 1451101 w 2350439"/>
                      <a:gd name="connsiteY730" fmla="*/ 1569085 h 2350439"/>
                      <a:gd name="connsiteX731" fmla="*/ 1345831 w 2350439"/>
                      <a:gd name="connsiteY731" fmla="*/ 1569085 h 2350439"/>
                      <a:gd name="connsiteX732" fmla="*/ 1345831 w 2350439"/>
                      <a:gd name="connsiteY732" fmla="*/ 1785975 h 2350439"/>
                      <a:gd name="connsiteX733" fmla="*/ 1451101 w 2350439"/>
                      <a:gd name="connsiteY733" fmla="*/ 1785975 h 2350439"/>
                      <a:gd name="connsiteX734" fmla="*/ 1451101 w 2350439"/>
                      <a:gd name="connsiteY734" fmla="*/ 1680705 h 2350439"/>
                      <a:gd name="connsiteX735" fmla="*/ 1345831 w 2350439"/>
                      <a:gd name="connsiteY735" fmla="*/ 1680705 h 2350439"/>
                      <a:gd name="connsiteX736" fmla="*/ 1345831 w 2350439"/>
                      <a:gd name="connsiteY736" fmla="*/ 1897596 h 2350439"/>
                      <a:gd name="connsiteX737" fmla="*/ 1451101 w 2350439"/>
                      <a:gd name="connsiteY737" fmla="*/ 1897596 h 2350439"/>
                      <a:gd name="connsiteX738" fmla="*/ 1451101 w 2350439"/>
                      <a:gd name="connsiteY738" fmla="*/ 1792325 h 2350439"/>
                      <a:gd name="connsiteX739" fmla="*/ 1345831 w 2350439"/>
                      <a:gd name="connsiteY739" fmla="*/ 1792325 h 2350439"/>
                      <a:gd name="connsiteX740" fmla="*/ 1345831 w 2350439"/>
                      <a:gd name="connsiteY740" fmla="*/ 2009229 h 2350439"/>
                      <a:gd name="connsiteX741" fmla="*/ 1451101 w 2350439"/>
                      <a:gd name="connsiteY741" fmla="*/ 2009229 h 2350439"/>
                      <a:gd name="connsiteX742" fmla="*/ 1451101 w 2350439"/>
                      <a:gd name="connsiteY742" fmla="*/ 1903946 h 2350439"/>
                      <a:gd name="connsiteX743" fmla="*/ 1345831 w 2350439"/>
                      <a:gd name="connsiteY743" fmla="*/ 1903946 h 2350439"/>
                      <a:gd name="connsiteX744" fmla="*/ 1345831 w 2350439"/>
                      <a:gd name="connsiteY744" fmla="*/ 2120849 h 2350439"/>
                      <a:gd name="connsiteX745" fmla="*/ 1451101 w 2350439"/>
                      <a:gd name="connsiteY745" fmla="*/ 2120849 h 2350439"/>
                      <a:gd name="connsiteX746" fmla="*/ 1451101 w 2350439"/>
                      <a:gd name="connsiteY746" fmla="*/ 2015579 h 2350439"/>
                      <a:gd name="connsiteX747" fmla="*/ 1345831 w 2350439"/>
                      <a:gd name="connsiteY747" fmla="*/ 2015579 h 2350439"/>
                      <a:gd name="connsiteX748" fmla="*/ 1345831 w 2350439"/>
                      <a:gd name="connsiteY748" fmla="*/ 2232469 h 2350439"/>
                      <a:gd name="connsiteX749" fmla="*/ 1451101 w 2350439"/>
                      <a:gd name="connsiteY749" fmla="*/ 2232469 h 2350439"/>
                      <a:gd name="connsiteX750" fmla="*/ 1451101 w 2350439"/>
                      <a:gd name="connsiteY750" fmla="*/ 2127199 h 2350439"/>
                      <a:gd name="connsiteX751" fmla="*/ 1345831 w 2350439"/>
                      <a:gd name="connsiteY751" fmla="*/ 2127199 h 2350439"/>
                      <a:gd name="connsiteX752" fmla="*/ 1345831 w 2350439"/>
                      <a:gd name="connsiteY752" fmla="*/ 2344089 h 2350439"/>
                      <a:gd name="connsiteX753" fmla="*/ 1451101 w 2350439"/>
                      <a:gd name="connsiteY753" fmla="*/ 2344089 h 2350439"/>
                      <a:gd name="connsiteX754" fmla="*/ 1451101 w 2350439"/>
                      <a:gd name="connsiteY754" fmla="*/ 2238819 h 2350439"/>
                      <a:gd name="connsiteX755" fmla="*/ 1345831 w 2350439"/>
                      <a:gd name="connsiteY755" fmla="*/ 2238819 h 2350439"/>
                      <a:gd name="connsiteX756" fmla="*/ 1234211 w 2350439"/>
                      <a:gd name="connsiteY756" fmla="*/ 111620 h 2350439"/>
                      <a:gd name="connsiteX757" fmla="*/ 1339481 w 2350439"/>
                      <a:gd name="connsiteY757" fmla="*/ 111620 h 2350439"/>
                      <a:gd name="connsiteX758" fmla="*/ 1339481 w 2350439"/>
                      <a:gd name="connsiteY758" fmla="*/ 6350 h 2350439"/>
                      <a:gd name="connsiteX759" fmla="*/ 1234211 w 2350439"/>
                      <a:gd name="connsiteY759" fmla="*/ 6350 h 2350439"/>
                      <a:gd name="connsiteX760" fmla="*/ 1234211 w 2350439"/>
                      <a:gd name="connsiteY760" fmla="*/ 223240 h 2350439"/>
                      <a:gd name="connsiteX761" fmla="*/ 1339481 w 2350439"/>
                      <a:gd name="connsiteY761" fmla="*/ 223240 h 2350439"/>
                      <a:gd name="connsiteX762" fmla="*/ 1339481 w 2350439"/>
                      <a:gd name="connsiteY762" fmla="*/ 117970 h 2350439"/>
                      <a:gd name="connsiteX763" fmla="*/ 1234211 w 2350439"/>
                      <a:gd name="connsiteY763" fmla="*/ 117970 h 2350439"/>
                      <a:gd name="connsiteX764" fmla="*/ 1234211 w 2350439"/>
                      <a:gd name="connsiteY764" fmla="*/ 334873 h 2350439"/>
                      <a:gd name="connsiteX765" fmla="*/ 1339481 w 2350439"/>
                      <a:gd name="connsiteY765" fmla="*/ 334873 h 2350439"/>
                      <a:gd name="connsiteX766" fmla="*/ 1339481 w 2350439"/>
                      <a:gd name="connsiteY766" fmla="*/ 229590 h 2350439"/>
                      <a:gd name="connsiteX767" fmla="*/ 1234211 w 2350439"/>
                      <a:gd name="connsiteY767" fmla="*/ 229590 h 2350439"/>
                      <a:gd name="connsiteX768" fmla="*/ 1234211 w 2350439"/>
                      <a:gd name="connsiteY768" fmla="*/ 446493 h 2350439"/>
                      <a:gd name="connsiteX769" fmla="*/ 1339481 w 2350439"/>
                      <a:gd name="connsiteY769" fmla="*/ 446493 h 2350439"/>
                      <a:gd name="connsiteX770" fmla="*/ 1339481 w 2350439"/>
                      <a:gd name="connsiteY770" fmla="*/ 341223 h 2350439"/>
                      <a:gd name="connsiteX771" fmla="*/ 1234211 w 2350439"/>
                      <a:gd name="connsiteY771" fmla="*/ 341223 h 2350439"/>
                      <a:gd name="connsiteX772" fmla="*/ 1234211 w 2350439"/>
                      <a:gd name="connsiteY772" fmla="*/ 558114 h 2350439"/>
                      <a:gd name="connsiteX773" fmla="*/ 1339481 w 2350439"/>
                      <a:gd name="connsiteY773" fmla="*/ 558114 h 2350439"/>
                      <a:gd name="connsiteX774" fmla="*/ 1339481 w 2350439"/>
                      <a:gd name="connsiteY774" fmla="*/ 452843 h 2350439"/>
                      <a:gd name="connsiteX775" fmla="*/ 1234211 w 2350439"/>
                      <a:gd name="connsiteY775" fmla="*/ 452843 h 2350439"/>
                      <a:gd name="connsiteX776" fmla="*/ 1234211 w 2350439"/>
                      <a:gd name="connsiteY776" fmla="*/ 669734 h 2350439"/>
                      <a:gd name="connsiteX777" fmla="*/ 1339481 w 2350439"/>
                      <a:gd name="connsiteY777" fmla="*/ 669734 h 2350439"/>
                      <a:gd name="connsiteX778" fmla="*/ 1339481 w 2350439"/>
                      <a:gd name="connsiteY778" fmla="*/ 564464 h 2350439"/>
                      <a:gd name="connsiteX779" fmla="*/ 1234211 w 2350439"/>
                      <a:gd name="connsiteY779" fmla="*/ 564464 h 2350439"/>
                      <a:gd name="connsiteX780" fmla="*/ 1234211 w 2350439"/>
                      <a:gd name="connsiteY780" fmla="*/ 781367 h 2350439"/>
                      <a:gd name="connsiteX781" fmla="*/ 1339481 w 2350439"/>
                      <a:gd name="connsiteY781" fmla="*/ 781367 h 2350439"/>
                      <a:gd name="connsiteX782" fmla="*/ 1339481 w 2350439"/>
                      <a:gd name="connsiteY782" fmla="*/ 676084 h 2350439"/>
                      <a:gd name="connsiteX783" fmla="*/ 1234211 w 2350439"/>
                      <a:gd name="connsiteY783" fmla="*/ 676084 h 2350439"/>
                      <a:gd name="connsiteX784" fmla="*/ 1234211 w 2350439"/>
                      <a:gd name="connsiteY784" fmla="*/ 892988 h 2350439"/>
                      <a:gd name="connsiteX785" fmla="*/ 1339481 w 2350439"/>
                      <a:gd name="connsiteY785" fmla="*/ 892988 h 2350439"/>
                      <a:gd name="connsiteX786" fmla="*/ 1339481 w 2350439"/>
                      <a:gd name="connsiteY786" fmla="*/ 787717 h 2350439"/>
                      <a:gd name="connsiteX787" fmla="*/ 1234211 w 2350439"/>
                      <a:gd name="connsiteY787" fmla="*/ 787717 h 2350439"/>
                      <a:gd name="connsiteX788" fmla="*/ 1234211 w 2350439"/>
                      <a:gd name="connsiteY788" fmla="*/ 1004608 h 2350439"/>
                      <a:gd name="connsiteX789" fmla="*/ 1339481 w 2350439"/>
                      <a:gd name="connsiteY789" fmla="*/ 1004608 h 2350439"/>
                      <a:gd name="connsiteX790" fmla="*/ 1339481 w 2350439"/>
                      <a:gd name="connsiteY790" fmla="*/ 899338 h 2350439"/>
                      <a:gd name="connsiteX791" fmla="*/ 1234211 w 2350439"/>
                      <a:gd name="connsiteY791" fmla="*/ 899338 h 2350439"/>
                      <a:gd name="connsiteX792" fmla="*/ 1234211 w 2350439"/>
                      <a:gd name="connsiteY792" fmla="*/ 1116228 h 2350439"/>
                      <a:gd name="connsiteX793" fmla="*/ 1339481 w 2350439"/>
                      <a:gd name="connsiteY793" fmla="*/ 1116228 h 2350439"/>
                      <a:gd name="connsiteX794" fmla="*/ 1339481 w 2350439"/>
                      <a:gd name="connsiteY794" fmla="*/ 1010958 h 2350439"/>
                      <a:gd name="connsiteX795" fmla="*/ 1234211 w 2350439"/>
                      <a:gd name="connsiteY795" fmla="*/ 1010958 h 2350439"/>
                      <a:gd name="connsiteX796" fmla="*/ 1234211 w 2350439"/>
                      <a:gd name="connsiteY796" fmla="*/ 1227861 h 2350439"/>
                      <a:gd name="connsiteX797" fmla="*/ 1339481 w 2350439"/>
                      <a:gd name="connsiteY797" fmla="*/ 1227861 h 2350439"/>
                      <a:gd name="connsiteX798" fmla="*/ 1339481 w 2350439"/>
                      <a:gd name="connsiteY798" fmla="*/ 1122578 h 2350439"/>
                      <a:gd name="connsiteX799" fmla="*/ 1234211 w 2350439"/>
                      <a:gd name="connsiteY799" fmla="*/ 1122578 h 2350439"/>
                      <a:gd name="connsiteX800" fmla="*/ 1234211 w 2350439"/>
                      <a:gd name="connsiteY800" fmla="*/ 1339481 h 2350439"/>
                      <a:gd name="connsiteX801" fmla="*/ 1339481 w 2350439"/>
                      <a:gd name="connsiteY801" fmla="*/ 1339481 h 2350439"/>
                      <a:gd name="connsiteX802" fmla="*/ 1339481 w 2350439"/>
                      <a:gd name="connsiteY802" fmla="*/ 1234211 h 2350439"/>
                      <a:gd name="connsiteX803" fmla="*/ 1234211 w 2350439"/>
                      <a:gd name="connsiteY803" fmla="*/ 1234211 h 2350439"/>
                      <a:gd name="connsiteX804" fmla="*/ 1234211 w 2350439"/>
                      <a:gd name="connsiteY804" fmla="*/ 1451102 h 2350439"/>
                      <a:gd name="connsiteX805" fmla="*/ 1339481 w 2350439"/>
                      <a:gd name="connsiteY805" fmla="*/ 1451102 h 2350439"/>
                      <a:gd name="connsiteX806" fmla="*/ 1339481 w 2350439"/>
                      <a:gd name="connsiteY806" fmla="*/ 1345831 h 2350439"/>
                      <a:gd name="connsiteX807" fmla="*/ 1234211 w 2350439"/>
                      <a:gd name="connsiteY807" fmla="*/ 1345831 h 2350439"/>
                      <a:gd name="connsiteX808" fmla="*/ 1234211 w 2350439"/>
                      <a:gd name="connsiteY808" fmla="*/ 1562735 h 2350439"/>
                      <a:gd name="connsiteX809" fmla="*/ 1339481 w 2350439"/>
                      <a:gd name="connsiteY809" fmla="*/ 1562735 h 2350439"/>
                      <a:gd name="connsiteX810" fmla="*/ 1339481 w 2350439"/>
                      <a:gd name="connsiteY810" fmla="*/ 1457452 h 2350439"/>
                      <a:gd name="connsiteX811" fmla="*/ 1234211 w 2350439"/>
                      <a:gd name="connsiteY811" fmla="*/ 1457452 h 2350439"/>
                      <a:gd name="connsiteX812" fmla="*/ 1234211 w 2350439"/>
                      <a:gd name="connsiteY812" fmla="*/ 1674355 h 2350439"/>
                      <a:gd name="connsiteX813" fmla="*/ 1339481 w 2350439"/>
                      <a:gd name="connsiteY813" fmla="*/ 1674355 h 2350439"/>
                      <a:gd name="connsiteX814" fmla="*/ 1339481 w 2350439"/>
                      <a:gd name="connsiteY814" fmla="*/ 1569085 h 2350439"/>
                      <a:gd name="connsiteX815" fmla="*/ 1234211 w 2350439"/>
                      <a:gd name="connsiteY815" fmla="*/ 1569085 h 2350439"/>
                      <a:gd name="connsiteX816" fmla="*/ 1234211 w 2350439"/>
                      <a:gd name="connsiteY816" fmla="*/ 1785975 h 2350439"/>
                      <a:gd name="connsiteX817" fmla="*/ 1339481 w 2350439"/>
                      <a:gd name="connsiteY817" fmla="*/ 1785975 h 2350439"/>
                      <a:gd name="connsiteX818" fmla="*/ 1339481 w 2350439"/>
                      <a:gd name="connsiteY818" fmla="*/ 1680705 h 2350439"/>
                      <a:gd name="connsiteX819" fmla="*/ 1234211 w 2350439"/>
                      <a:gd name="connsiteY819" fmla="*/ 1680705 h 2350439"/>
                      <a:gd name="connsiteX820" fmla="*/ 1234211 w 2350439"/>
                      <a:gd name="connsiteY820" fmla="*/ 1897596 h 2350439"/>
                      <a:gd name="connsiteX821" fmla="*/ 1339481 w 2350439"/>
                      <a:gd name="connsiteY821" fmla="*/ 1897596 h 2350439"/>
                      <a:gd name="connsiteX822" fmla="*/ 1339481 w 2350439"/>
                      <a:gd name="connsiteY822" fmla="*/ 1792325 h 2350439"/>
                      <a:gd name="connsiteX823" fmla="*/ 1234211 w 2350439"/>
                      <a:gd name="connsiteY823" fmla="*/ 1792325 h 2350439"/>
                      <a:gd name="connsiteX824" fmla="*/ 1234211 w 2350439"/>
                      <a:gd name="connsiteY824" fmla="*/ 2009229 h 2350439"/>
                      <a:gd name="connsiteX825" fmla="*/ 1339481 w 2350439"/>
                      <a:gd name="connsiteY825" fmla="*/ 2009229 h 2350439"/>
                      <a:gd name="connsiteX826" fmla="*/ 1339481 w 2350439"/>
                      <a:gd name="connsiteY826" fmla="*/ 1903946 h 2350439"/>
                      <a:gd name="connsiteX827" fmla="*/ 1234211 w 2350439"/>
                      <a:gd name="connsiteY827" fmla="*/ 1903946 h 2350439"/>
                      <a:gd name="connsiteX828" fmla="*/ 1234211 w 2350439"/>
                      <a:gd name="connsiteY828" fmla="*/ 2120849 h 2350439"/>
                      <a:gd name="connsiteX829" fmla="*/ 1339481 w 2350439"/>
                      <a:gd name="connsiteY829" fmla="*/ 2120849 h 2350439"/>
                      <a:gd name="connsiteX830" fmla="*/ 1339481 w 2350439"/>
                      <a:gd name="connsiteY830" fmla="*/ 2015579 h 2350439"/>
                      <a:gd name="connsiteX831" fmla="*/ 1234211 w 2350439"/>
                      <a:gd name="connsiteY831" fmla="*/ 2015579 h 2350439"/>
                      <a:gd name="connsiteX832" fmla="*/ 1234211 w 2350439"/>
                      <a:gd name="connsiteY832" fmla="*/ 2232469 h 2350439"/>
                      <a:gd name="connsiteX833" fmla="*/ 1339481 w 2350439"/>
                      <a:gd name="connsiteY833" fmla="*/ 2232469 h 2350439"/>
                      <a:gd name="connsiteX834" fmla="*/ 1339481 w 2350439"/>
                      <a:gd name="connsiteY834" fmla="*/ 2127199 h 2350439"/>
                      <a:gd name="connsiteX835" fmla="*/ 1234211 w 2350439"/>
                      <a:gd name="connsiteY835" fmla="*/ 2127199 h 2350439"/>
                      <a:gd name="connsiteX836" fmla="*/ 1234211 w 2350439"/>
                      <a:gd name="connsiteY836" fmla="*/ 2344089 h 2350439"/>
                      <a:gd name="connsiteX837" fmla="*/ 1339481 w 2350439"/>
                      <a:gd name="connsiteY837" fmla="*/ 2344089 h 2350439"/>
                      <a:gd name="connsiteX838" fmla="*/ 1339481 w 2350439"/>
                      <a:gd name="connsiteY838" fmla="*/ 2238819 h 2350439"/>
                      <a:gd name="connsiteX839" fmla="*/ 1234211 w 2350439"/>
                      <a:gd name="connsiteY839" fmla="*/ 2238819 h 2350439"/>
                      <a:gd name="connsiteX840" fmla="*/ 1122578 w 2350439"/>
                      <a:gd name="connsiteY840" fmla="*/ 111620 h 2350439"/>
                      <a:gd name="connsiteX841" fmla="*/ 1227861 w 2350439"/>
                      <a:gd name="connsiteY841" fmla="*/ 111620 h 2350439"/>
                      <a:gd name="connsiteX842" fmla="*/ 1227861 w 2350439"/>
                      <a:gd name="connsiteY842" fmla="*/ 6350 h 2350439"/>
                      <a:gd name="connsiteX843" fmla="*/ 1122578 w 2350439"/>
                      <a:gd name="connsiteY843" fmla="*/ 6350 h 2350439"/>
                      <a:gd name="connsiteX844" fmla="*/ 1122578 w 2350439"/>
                      <a:gd name="connsiteY844" fmla="*/ 223240 h 2350439"/>
                      <a:gd name="connsiteX845" fmla="*/ 1227861 w 2350439"/>
                      <a:gd name="connsiteY845" fmla="*/ 223240 h 2350439"/>
                      <a:gd name="connsiteX846" fmla="*/ 1227861 w 2350439"/>
                      <a:gd name="connsiteY846" fmla="*/ 117970 h 2350439"/>
                      <a:gd name="connsiteX847" fmla="*/ 1122578 w 2350439"/>
                      <a:gd name="connsiteY847" fmla="*/ 117970 h 2350439"/>
                      <a:gd name="connsiteX848" fmla="*/ 1122578 w 2350439"/>
                      <a:gd name="connsiteY848" fmla="*/ 334873 h 2350439"/>
                      <a:gd name="connsiteX849" fmla="*/ 1227861 w 2350439"/>
                      <a:gd name="connsiteY849" fmla="*/ 334873 h 2350439"/>
                      <a:gd name="connsiteX850" fmla="*/ 1227861 w 2350439"/>
                      <a:gd name="connsiteY850" fmla="*/ 229590 h 2350439"/>
                      <a:gd name="connsiteX851" fmla="*/ 1122578 w 2350439"/>
                      <a:gd name="connsiteY851" fmla="*/ 229590 h 2350439"/>
                      <a:gd name="connsiteX852" fmla="*/ 1122578 w 2350439"/>
                      <a:gd name="connsiteY852" fmla="*/ 446493 h 2350439"/>
                      <a:gd name="connsiteX853" fmla="*/ 1227861 w 2350439"/>
                      <a:gd name="connsiteY853" fmla="*/ 446493 h 2350439"/>
                      <a:gd name="connsiteX854" fmla="*/ 1227861 w 2350439"/>
                      <a:gd name="connsiteY854" fmla="*/ 341223 h 2350439"/>
                      <a:gd name="connsiteX855" fmla="*/ 1122578 w 2350439"/>
                      <a:gd name="connsiteY855" fmla="*/ 341223 h 2350439"/>
                      <a:gd name="connsiteX856" fmla="*/ 1122578 w 2350439"/>
                      <a:gd name="connsiteY856" fmla="*/ 558114 h 2350439"/>
                      <a:gd name="connsiteX857" fmla="*/ 1227861 w 2350439"/>
                      <a:gd name="connsiteY857" fmla="*/ 558114 h 2350439"/>
                      <a:gd name="connsiteX858" fmla="*/ 1227861 w 2350439"/>
                      <a:gd name="connsiteY858" fmla="*/ 452843 h 2350439"/>
                      <a:gd name="connsiteX859" fmla="*/ 1122578 w 2350439"/>
                      <a:gd name="connsiteY859" fmla="*/ 452843 h 2350439"/>
                      <a:gd name="connsiteX860" fmla="*/ 1122578 w 2350439"/>
                      <a:gd name="connsiteY860" fmla="*/ 669734 h 2350439"/>
                      <a:gd name="connsiteX861" fmla="*/ 1227861 w 2350439"/>
                      <a:gd name="connsiteY861" fmla="*/ 669734 h 2350439"/>
                      <a:gd name="connsiteX862" fmla="*/ 1227861 w 2350439"/>
                      <a:gd name="connsiteY862" fmla="*/ 564464 h 2350439"/>
                      <a:gd name="connsiteX863" fmla="*/ 1122578 w 2350439"/>
                      <a:gd name="connsiteY863" fmla="*/ 564464 h 2350439"/>
                      <a:gd name="connsiteX864" fmla="*/ 1122578 w 2350439"/>
                      <a:gd name="connsiteY864" fmla="*/ 781367 h 2350439"/>
                      <a:gd name="connsiteX865" fmla="*/ 1227861 w 2350439"/>
                      <a:gd name="connsiteY865" fmla="*/ 781367 h 2350439"/>
                      <a:gd name="connsiteX866" fmla="*/ 1227861 w 2350439"/>
                      <a:gd name="connsiteY866" fmla="*/ 676084 h 2350439"/>
                      <a:gd name="connsiteX867" fmla="*/ 1122578 w 2350439"/>
                      <a:gd name="connsiteY867" fmla="*/ 676084 h 2350439"/>
                      <a:gd name="connsiteX868" fmla="*/ 1122578 w 2350439"/>
                      <a:gd name="connsiteY868" fmla="*/ 892988 h 2350439"/>
                      <a:gd name="connsiteX869" fmla="*/ 1227861 w 2350439"/>
                      <a:gd name="connsiteY869" fmla="*/ 892988 h 2350439"/>
                      <a:gd name="connsiteX870" fmla="*/ 1227861 w 2350439"/>
                      <a:gd name="connsiteY870" fmla="*/ 787717 h 2350439"/>
                      <a:gd name="connsiteX871" fmla="*/ 1122578 w 2350439"/>
                      <a:gd name="connsiteY871" fmla="*/ 787717 h 2350439"/>
                      <a:gd name="connsiteX872" fmla="*/ 1122578 w 2350439"/>
                      <a:gd name="connsiteY872" fmla="*/ 1004608 h 2350439"/>
                      <a:gd name="connsiteX873" fmla="*/ 1227861 w 2350439"/>
                      <a:gd name="connsiteY873" fmla="*/ 1004608 h 2350439"/>
                      <a:gd name="connsiteX874" fmla="*/ 1227861 w 2350439"/>
                      <a:gd name="connsiteY874" fmla="*/ 899338 h 2350439"/>
                      <a:gd name="connsiteX875" fmla="*/ 1122578 w 2350439"/>
                      <a:gd name="connsiteY875" fmla="*/ 899338 h 2350439"/>
                      <a:gd name="connsiteX876" fmla="*/ 1122578 w 2350439"/>
                      <a:gd name="connsiteY876" fmla="*/ 1116228 h 2350439"/>
                      <a:gd name="connsiteX877" fmla="*/ 1227861 w 2350439"/>
                      <a:gd name="connsiteY877" fmla="*/ 1116228 h 2350439"/>
                      <a:gd name="connsiteX878" fmla="*/ 1227861 w 2350439"/>
                      <a:gd name="connsiteY878" fmla="*/ 1010958 h 2350439"/>
                      <a:gd name="connsiteX879" fmla="*/ 1122578 w 2350439"/>
                      <a:gd name="connsiteY879" fmla="*/ 1010958 h 2350439"/>
                      <a:gd name="connsiteX880" fmla="*/ 1122578 w 2350439"/>
                      <a:gd name="connsiteY880" fmla="*/ 1227861 h 2350439"/>
                      <a:gd name="connsiteX881" fmla="*/ 1227861 w 2350439"/>
                      <a:gd name="connsiteY881" fmla="*/ 1227861 h 2350439"/>
                      <a:gd name="connsiteX882" fmla="*/ 1227861 w 2350439"/>
                      <a:gd name="connsiteY882" fmla="*/ 1122578 h 2350439"/>
                      <a:gd name="connsiteX883" fmla="*/ 1122578 w 2350439"/>
                      <a:gd name="connsiteY883" fmla="*/ 1122578 h 2350439"/>
                      <a:gd name="connsiteX884" fmla="*/ 1122578 w 2350439"/>
                      <a:gd name="connsiteY884" fmla="*/ 1339481 h 2350439"/>
                      <a:gd name="connsiteX885" fmla="*/ 1227861 w 2350439"/>
                      <a:gd name="connsiteY885" fmla="*/ 1339481 h 2350439"/>
                      <a:gd name="connsiteX886" fmla="*/ 1227861 w 2350439"/>
                      <a:gd name="connsiteY886" fmla="*/ 1234211 h 2350439"/>
                      <a:gd name="connsiteX887" fmla="*/ 1122578 w 2350439"/>
                      <a:gd name="connsiteY887" fmla="*/ 1234211 h 2350439"/>
                      <a:gd name="connsiteX888" fmla="*/ 1122578 w 2350439"/>
                      <a:gd name="connsiteY888" fmla="*/ 1451102 h 2350439"/>
                      <a:gd name="connsiteX889" fmla="*/ 1227861 w 2350439"/>
                      <a:gd name="connsiteY889" fmla="*/ 1451102 h 2350439"/>
                      <a:gd name="connsiteX890" fmla="*/ 1227861 w 2350439"/>
                      <a:gd name="connsiteY890" fmla="*/ 1345831 h 2350439"/>
                      <a:gd name="connsiteX891" fmla="*/ 1122578 w 2350439"/>
                      <a:gd name="connsiteY891" fmla="*/ 1345831 h 2350439"/>
                      <a:gd name="connsiteX892" fmla="*/ 1122578 w 2350439"/>
                      <a:gd name="connsiteY892" fmla="*/ 1562735 h 2350439"/>
                      <a:gd name="connsiteX893" fmla="*/ 1227861 w 2350439"/>
                      <a:gd name="connsiteY893" fmla="*/ 1562735 h 2350439"/>
                      <a:gd name="connsiteX894" fmla="*/ 1227861 w 2350439"/>
                      <a:gd name="connsiteY894" fmla="*/ 1457452 h 2350439"/>
                      <a:gd name="connsiteX895" fmla="*/ 1122578 w 2350439"/>
                      <a:gd name="connsiteY895" fmla="*/ 1457452 h 2350439"/>
                      <a:gd name="connsiteX896" fmla="*/ 1122578 w 2350439"/>
                      <a:gd name="connsiteY896" fmla="*/ 1674355 h 2350439"/>
                      <a:gd name="connsiteX897" fmla="*/ 1227861 w 2350439"/>
                      <a:gd name="connsiteY897" fmla="*/ 1674355 h 2350439"/>
                      <a:gd name="connsiteX898" fmla="*/ 1227861 w 2350439"/>
                      <a:gd name="connsiteY898" fmla="*/ 1569085 h 2350439"/>
                      <a:gd name="connsiteX899" fmla="*/ 1122578 w 2350439"/>
                      <a:gd name="connsiteY899" fmla="*/ 1569085 h 2350439"/>
                      <a:gd name="connsiteX900" fmla="*/ 1122578 w 2350439"/>
                      <a:gd name="connsiteY900" fmla="*/ 1785975 h 2350439"/>
                      <a:gd name="connsiteX901" fmla="*/ 1227861 w 2350439"/>
                      <a:gd name="connsiteY901" fmla="*/ 1785975 h 2350439"/>
                      <a:gd name="connsiteX902" fmla="*/ 1227861 w 2350439"/>
                      <a:gd name="connsiteY902" fmla="*/ 1680705 h 2350439"/>
                      <a:gd name="connsiteX903" fmla="*/ 1122578 w 2350439"/>
                      <a:gd name="connsiteY903" fmla="*/ 1680705 h 2350439"/>
                      <a:gd name="connsiteX904" fmla="*/ 1122578 w 2350439"/>
                      <a:gd name="connsiteY904" fmla="*/ 1897596 h 2350439"/>
                      <a:gd name="connsiteX905" fmla="*/ 1227861 w 2350439"/>
                      <a:gd name="connsiteY905" fmla="*/ 1897596 h 2350439"/>
                      <a:gd name="connsiteX906" fmla="*/ 1227861 w 2350439"/>
                      <a:gd name="connsiteY906" fmla="*/ 1792325 h 2350439"/>
                      <a:gd name="connsiteX907" fmla="*/ 1122578 w 2350439"/>
                      <a:gd name="connsiteY907" fmla="*/ 1792325 h 2350439"/>
                      <a:gd name="connsiteX908" fmla="*/ 1122578 w 2350439"/>
                      <a:gd name="connsiteY908" fmla="*/ 2009229 h 2350439"/>
                      <a:gd name="connsiteX909" fmla="*/ 1227861 w 2350439"/>
                      <a:gd name="connsiteY909" fmla="*/ 2009229 h 2350439"/>
                      <a:gd name="connsiteX910" fmla="*/ 1227861 w 2350439"/>
                      <a:gd name="connsiteY910" fmla="*/ 1903946 h 2350439"/>
                      <a:gd name="connsiteX911" fmla="*/ 1122578 w 2350439"/>
                      <a:gd name="connsiteY911" fmla="*/ 1903946 h 2350439"/>
                      <a:gd name="connsiteX912" fmla="*/ 1122578 w 2350439"/>
                      <a:gd name="connsiteY912" fmla="*/ 2120849 h 2350439"/>
                      <a:gd name="connsiteX913" fmla="*/ 1227861 w 2350439"/>
                      <a:gd name="connsiteY913" fmla="*/ 2120849 h 2350439"/>
                      <a:gd name="connsiteX914" fmla="*/ 1227861 w 2350439"/>
                      <a:gd name="connsiteY914" fmla="*/ 2015579 h 2350439"/>
                      <a:gd name="connsiteX915" fmla="*/ 1122578 w 2350439"/>
                      <a:gd name="connsiteY915" fmla="*/ 2015579 h 2350439"/>
                      <a:gd name="connsiteX916" fmla="*/ 1122578 w 2350439"/>
                      <a:gd name="connsiteY916" fmla="*/ 2232469 h 2350439"/>
                      <a:gd name="connsiteX917" fmla="*/ 1227861 w 2350439"/>
                      <a:gd name="connsiteY917" fmla="*/ 2232469 h 2350439"/>
                      <a:gd name="connsiteX918" fmla="*/ 1227861 w 2350439"/>
                      <a:gd name="connsiteY918" fmla="*/ 2127199 h 2350439"/>
                      <a:gd name="connsiteX919" fmla="*/ 1122578 w 2350439"/>
                      <a:gd name="connsiteY919" fmla="*/ 2127199 h 2350439"/>
                      <a:gd name="connsiteX920" fmla="*/ 1122578 w 2350439"/>
                      <a:gd name="connsiteY920" fmla="*/ 2344089 h 2350439"/>
                      <a:gd name="connsiteX921" fmla="*/ 1227861 w 2350439"/>
                      <a:gd name="connsiteY921" fmla="*/ 2344089 h 2350439"/>
                      <a:gd name="connsiteX922" fmla="*/ 1227861 w 2350439"/>
                      <a:gd name="connsiteY922" fmla="*/ 2238819 h 2350439"/>
                      <a:gd name="connsiteX923" fmla="*/ 1122578 w 2350439"/>
                      <a:gd name="connsiteY923" fmla="*/ 2238819 h 2350439"/>
                      <a:gd name="connsiteX924" fmla="*/ 1010958 w 2350439"/>
                      <a:gd name="connsiteY924" fmla="*/ 111620 h 2350439"/>
                      <a:gd name="connsiteX925" fmla="*/ 1116228 w 2350439"/>
                      <a:gd name="connsiteY925" fmla="*/ 111620 h 2350439"/>
                      <a:gd name="connsiteX926" fmla="*/ 1116228 w 2350439"/>
                      <a:gd name="connsiteY926" fmla="*/ 6350 h 2350439"/>
                      <a:gd name="connsiteX927" fmla="*/ 1010958 w 2350439"/>
                      <a:gd name="connsiteY927" fmla="*/ 6350 h 2350439"/>
                      <a:gd name="connsiteX928" fmla="*/ 1010958 w 2350439"/>
                      <a:gd name="connsiteY928" fmla="*/ 223240 h 2350439"/>
                      <a:gd name="connsiteX929" fmla="*/ 1116228 w 2350439"/>
                      <a:gd name="connsiteY929" fmla="*/ 223240 h 2350439"/>
                      <a:gd name="connsiteX930" fmla="*/ 1116228 w 2350439"/>
                      <a:gd name="connsiteY930" fmla="*/ 117970 h 2350439"/>
                      <a:gd name="connsiteX931" fmla="*/ 1010958 w 2350439"/>
                      <a:gd name="connsiteY931" fmla="*/ 117970 h 2350439"/>
                      <a:gd name="connsiteX932" fmla="*/ 1010958 w 2350439"/>
                      <a:gd name="connsiteY932" fmla="*/ 334873 h 2350439"/>
                      <a:gd name="connsiteX933" fmla="*/ 1116228 w 2350439"/>
                      <a:gd name="connsiteY933" fmla="*/ 334873 h 2350439"/>
                      <a:gd name="connsiteX934" fmla="*/ 1116228 w 2350439"/>
                      <a:gd name="connsiteY934" fmla="*/ 229590 h 2350439"/>
                      <a:gd name="connsiteX935" fmla="*/ 1010958 w 2350439"/>
                      <a:gd name="connsiteY935" fmla="*/ 229590 h 2350439"/>
                      <a:gd name="connsiteX936" fmla="*/ 1010958 w 2350439"/>
                      <a:gd name="connsiteY936" fmla="*/ 446493 h 2350439"/>
                      <a:gd name="connsiteX937" fmla="*/ 1116228 w 2350439"/>
                      <a:gd name="connsiteY937" fmla="*/ 446493 h 2350439"/>
                      <a:gd name="connsiteX938" fmla="*/ 1116228 w 2350439"/>
                      <a:gd name="connsiteY938" fmla="*/ 341223 h 2350439"/>
                      <a:gd name="connsiteX939" fmla="*/ 1010958 w 2350439"/>
                      <a:gd name="connsiteY939" fmla="*/ 341223 h 2350439"/>
                      <a:gd name="connsiteX940" fmla="*/ 1010958 w 2350439"/>
                      <a:gd name="connsiteY940" fmla="*/ 558114 h 2350439"/>
                      <a:gd name="connsiteX941" fmla="*/ 1116228 w 2350439"/>
                      <a:gd name="connsiteY941" fmla="*/ 558114 h 2350439"/>
                      <a:gd name="connsiteX942" fmla="*/ 1116228 w 2350439"/>
                      <a:gd name="connsiteY942" fmla="*/ 452843 h 2350439"/>
                      <a:gd name="connsiteX943" fmla="*/ 1010958 w 2350439"/>
                      <a:gd name="connsiteY943" fmla="*/ 452843 h 2350439"/>
                      <a:gd name="connsiteX944" fmla="*/ 1010958 w 2350439"/>
                      <a:gd name="connsiteY944" fmla="*/ 669734 h 2350439"/>
                      <a:gd name="connsiteX945" fmla="*/ 1116228 w 2350439"/>
                      <a:gd name="connsiteY945" fmla="*/ 669734 h 2350439"/>
                      <a:gd name="connsiteX946" fmla="*/ 1116228 w 2350439"/>
                      <a:gd name="connsiteY946" fmla="*/ 564464 h 2350439"/>
                      <a:gd name="connsiteX947" fmla="*/ 1010958 w 2350439"/>
                      <a:gd name="connsiteY947" fmla="*/ 564464 h 2350439"/>
                      <a:gd name="connsiteX948" fmla="*/ 1010958 w 2350439"/>
                      <a:gd name="connsiteY948" fmla="*/ 781367 h 2350439"/>
                      <a:gd name="connsiteX949" fmla="*/ 1116228 w 2350439"/>
                      <a:gd name="connsiteY949" fmla="*/ 781367 h 2350439"/>
                      <a:gd name="connsiteX950" fmla="*/ 1116228 w 2350439"/>
                      <a:gd name="connsiteY950" fmla="*/ 676084 h 2350439"/>
                      <a:gd name="connsiteX951" fmla="*/ 1010958 w 2350439"/>
                      <a:gd name="connsiteY951" fmla="*/ 676084 h 2350439"/>
                      <a:gd name="connsiteX952" fmla="*/ 1010958 w 2350439"/>
                      <a:gd name="connsiteY952" fmla="*/ 892988 h 2350439"/>
                      <a:gd name="connsiteX953" fmla="*/ 1116228 w 2350439"/>
                      <a:gd name="connsiteY953" fmla="*/ 892988 h 2350439"/>
                      <a:gd name="connsiteX954" fmla="*/ 1116228 w 2350439"/>
                      <a:gd name="connsiteY954" fmla="*/ 787717 h 2350439"/>
                      <a:gd name="connsiteX955" fmla="*/ 1010958 w 2350439"/>
                      <a:gd name="connsiteY955" fmla="*/ 787717 h 2350439"/>
                      <a:gd name="connsiteX956" fmla="*/ 1010958 w 2350439"/>
                      <a:gd name="connsiteY956" fmla="*/ 1004608 h 2350439"/>
                      <a:gd name="connsiteX957" fmla="*/ 1116228 w 2350439"/>
                      <a:gd name="connsiteY957" fmla="*/ 1004608 h 2350439"/>
                      <a:gd name="connsiteX958" fmla="*/ 1116228 w 2350439"/>
                      <a:gd name="connsiteY958" fmla="*/ 899338 h 2350439"/>
                      <a:gd name="connsiteX959" fmla="*/ 1010958 w 2350439"/>
                      <a:gd name="connsiteY959" fmla="*/ 899338 h 2350439"/>
                      <a:gd name="connsiteX960" fmla="*/ 1010958 w 2350439"/>
                      <a:gd name="connsiteY960" fmla="*/ 1116228 h 2350439"/>
                      <a:gd name="connsiteX961" fmla="*/ 1116228 w 2350439"/>
                      <a:gd name="connsiteY961" fmla="*/ 1116228 h 2350439"/>
                      <a:gd name="connsiteX962" fmla="*/ 1116228 w 2350439"/>
                      <a:gd name="connsiteY962" fmla="*/ 1010958 h 2350439"/>
                      <a:gd name="connsiteX963" fmla="*/ 1010958 w 2350439"/>
                      <a:gd name="connsiteY963" fmla="*/ 1010958 h 2350439"/>
                      <a:gd name="connsiteX964" fmla="*/ 1010958 w 2350439"/>
                      <a:gd name="connsiteY964" fmla="*/ 1227861 h 2350439"/>
                      <a:gd name="connsiteX965" fmla="*/ 1116228 w 2350439"/>
                      <a:gd name="connsiteY965" fmla="*/ 1227861 h 2350439"/>
                      <a:gd name="connsiteX966" fmla="*/ 1116228 w 2350439"/>
                      <a:gd name="connsiteY966" fmla="*/ 1122578 h 2350439"/>
                      <a:gd name="connsiteX967" fmla="*/ 1010958 w 2350439"/>
                      <a:gd name="connsiteY967" fmla="*/ 1122578 h 2350439"/>
                      <a:gd name="connsiteX968" fmla="*/ 1010958 w 2350439"/>
                      <a:gd name="connsiteY968" fmla="*/ 1339481 h 2350439"/>
                      <a:gd name="connsiteX969" fmla="*/ 1116228 w 2350439"/>
                      <a:gd name="connsiteY969" fmla="*/ 1339481 h 2350439"/>
                      <a:gd name="connsiteX970" fmla="*/ 1116228 w 2350439"/>
                      <a:gd name="connsiteY970" fmla="*/ 1234211 h 2350439"/>
                      <a:gd name="connsiteX971" fmla="*/ 1010958 w 2350439"/>
                      <a:gd name="connsiteY971" fmla="*/ 1234211 h 2350439"/>
                      <a:gd name="connsiteX972" fmla="*/ 1010958 w 2350439"/>
                      <a:gd name="connsiteY972" fmla="*/ 1451102 h 2350439"/>
                      <a:gd name="connsiteX973" fmla="*/ 1116228 w 2350439"/>
                      <a:gd name="connsiteY973" fmla="*/ 1451102 h 2350439"/>
                      <a:gd name="connsiteX974" fmla="*/ 1116228 w 2350439"/>
                      <a:gd name="connsiteY974" fmla="*/ 1345831 h 2350439"/>
                      <a:gd name="connsiteX975" fmla="*/ 1010958 w 2350439"/>
                      <a:gd name="connsiteY975" fmla="*/ 1345831 h 2350439"/>
                      <a:gd name="connsiteX976" fmla="*/ 1010958 w 2350439"/>
                      <a:gd name="connsiteY976" fmla="*/ 1562735 h 2350439"/>
                      <a:gd name="connsiteX977" fmla="*/ 1116228 w 2350439"/>
                      <a:gd name="connsiteY977" fmla="*/ 1562735 h 2350439"/>
                      <a:gd name="connsiteX978" fmla="*/ 1116228 w 2350439"/>
                      <a:gd name="connsiteY978" fmla="*/ 1457452 h 2350439"/>
                      <a:gd name="connsiteX979" fmla="*/ 1010958 w 2350439"/>
                      <a:gd name="connsiteY979" fmla="*/ 1457452 h 2350439"/>
                      <a:gd name="connsiteX980" fmla="*/ 1010958 w 2350439"/>
                      <a:gd name="connsiteY980" fmla="*/ 1674355 h 2350439"/>
                      <a:gd name="connsiteX981" fmla="*/ 1116228 w 2350439"/>
                      <a:gd name="connsiteY981" fmla="*/ 1674355 h 2350439"/>
                      <a:gd name="connsiteX982" fmla="*/ 1116228 w 2350439"/>
                      <a:gd name="connsiteY982" fmla="*/ 1569085 h 2350439"/>
                      <a:gd name="connsiteX983" fmla="*/ 1010958 w 2350439"/>
                      <a:gd name="connsiteY983" fmla="*/ 1569085 h 2350439"/>
                      <a:gd name="connsiteX984" fmla="*/ 1010958 w 2350439"/>
                      <a:gd name="connsiteY984" fmla="*/ 1785975 h 2350439"/>
                      <a:gd name="connsiteX985" fmla="*/ 1116228 w 2350439"/>
                      <a:gd name="connsiteY985" fmla="*/ 1785975 h 2350439"/>
                      <a:gd name="connsiteX986" fmla="*/ 1116228 w 2350439"/>
                      <a:gd name="connsiteY986" fmla="*/ 1680705 h 2350439"/>
                      <a:gd name="connsiteX987" fmla="*/ 1010958 w 2350439"/>
                      <a:gd name="connsiteY987" fmla="*/ 1680705 h 2350439"/>
                      <a:gd name="connsiteX988" fmla="*/ 1010958 w 2350439"/>
                      <a:gd name="connsiteY988" fmla="*/ 1897596 h 2350439"/>
                      <a:gd name="connsiteX989" fmla="*/ 1116228 w 2350439"/>
                      <a:gd name="connsiteY989" fmla="*/ 1897596 h 2350439"/>
                      <a:gd name="connsiteX990" fmla="*/ 1116228 w 2350439"/>
                      <a:gd name="connsiteY990" fmla="*/ 1792325 h 2350439"/>
                      <a:gd name="connsiteX991" fmla="*/ 1010958 w 2350439"/>
                      <a:gd name="connsiteY991" fmla="*/ 1792325 h 2350439"/>
                      <a:gd name="connsiteX992" fmla="*/ 1010958 w 2350439"/>
                      <a:gd name="connsiteY992" fmla="*/ 2009229 h 2350439"/>
                      <a:gd name="connsiteX993" fmla="*/ 1116228 w 2350439"/>
                      <a:gd name="connsiteY993" fmla="*/ 2009229 h 2350439"/>
                      <a:gd name="connsiteX994" fmla="*/ 1116228 w 2350439"/>
                      <a:gd name="connsiteY994" fmla="*/ 1903946 h 2350439"/>
                      <a:gd name="connsiteX995" fmla="*/ 1010958 w 2350439"/>
                      <a:gd name="connsiteY995" fmla="*/ 1903946 h 2350439"/>
                      <a:gd name="connsiteX996" fmla="*/ 1010958 w 2350439"/>
                      <a:gd name="connsiteY996" fmla="*/ 2120849 h 2350439"/>
                      <a:gd name="connsiteX997" fmla="*/ 1116228 w 2350439"/>
                      <a:gd name="connsiteY997" fmla="*/ 2120849 h 2350439"/>
                      <a:gd name="connsiteX998" fmla="*/ 1116228 w 2350439"/>
                      <a:gd name="connsiteY998" fmla="*/ 2015579 h 2350439"/>
                      <a:gd name="connsiteX999" fmla="*/ 1010958 w 2350439"/>
                      <a:gd name="connsiteY999" fmla="*/ 2015579 h 2350439"/>
                      <a:gd name="connsiteX1000" fmla="*/ 1010958 w 2350439"/>
                      <a:gd name="connsiteY1000" fmla="*/ 2232469 h 2350439"/>
                      <a:gd name="connsiteX1001" fmla="*/ 1116228 w 2350439"/>
                      <a:gd name="connsiteY1001" fmla="*/ 2232469 h 2350439"/>
                      <a:gd name="connsiteX1002" fmla="*/ 1116228 w 2350439"/>
                      <a:gd name="connsiteY1002" fmla="*/ 2127199 h 2350439"/>
                      <a:gd name="connsiteX1003" fmla="*/ 1010958 w 2350439"/>
                      <a:gd name="connsiteY1003" fmla="*/ 2127199 h 2350439"/>
                      <a:gd name="connsiteX1004" fmla="*/ 1010958 w 2350439"/>
                      <a:gd name="connsiteY1004" fmla="*/ 2344089 h 2350439"/>
                      <a:gd name="connsiteX1005" fmla="*/ 1116228 w 2350439"/>
                      <a:gd name="connsiteY1005" fmla="*/ 2344089 h 2350439"/>
                      <a:gd name="connsiteX1006" fmla="*/ 1116228 w 2350439"/>
                      <a:gd name="connsiteY1006" fmla="*/ 2238819 h 2350439"/>
                      <a:gd name="connsiteX1007" fmla="*/ 1010958 w 2350439"/>
                      <a:gd name="connsiteY1007" fmla="*/ 2238819 h 2350439"/>
                      <a:gd name="connsiteX1008" fmla="*/ 899337 w 2350439"/>
                      <a:gd name="connsiteY1008" fmla="*/ 111620 h 2350439"/>
                      <a:gd name="connsiteX1009" fmla="*/ 1004608 w 2350439"/>
                      <a:gd name="connsiteY1009" fmla="*/ 111620 h 2350439"/>
                      <a:gd name="connsiteX1010" fmla="*/ 1004608 w 2350439"/>
                      <a:gd name="connsiteY1010" fmla="*/ 6350 h 2350439"/>
                      <a:gd name="connsiteX1011" fmla="*/ 899337 w 2350439"/>
                      <a:gd name="connsiteY1011" fmla="*/ 6350 h 2350439"/>
                      <a:gd name="connsiteX1012" fmla="*/ 899337 w 2350439"/>
                      <a:gd name="connsiteY1012" fmla="*/ 223240 h 2350439"/>
                      <a:gd name="connsiteX1013" fmla="*/ 1004608 w 2350439"/>
                      <a:gd name="connsiteY1013" fmla="*/ 223240 h 2350439"/>
                      <a:gd name="connsiteX1014" fmla="*/ 1004608 w 2350439"/>
                      <a:gd name="connsiteY1014" fmla="*/ 117970 h 2350439"/>
                      <a:gd name="connsiteX1015" fmla="*/ 899337 w 2350439"/>
                      <a:gd name="connsiteY1015" fmla="*/ 117970 h 2350439"/>
                      <a:gd name="connsiteX1016" fmla="*/ 899337 w 2350439"/>
                      <a:gd name="connsiteY1016" fmla="*/ 334873 h 2350439"/>
                      <a:gd name="connsiteX1017" fmla="*/ 1004608 w 2350439"/>
                      <a:gd name="connsiteY1017" fmla="*/ 334873 h 2350439"/>
                      <a:gd name="connsiteX1018" fmla="*/ 1004608 w 2350439"/>
                      <a:gd name="connsiteY1018" fmla="*/ 229590 h 2350439"/>
                      <a:gd name="connsiteX1019" fmla="*/ 899337 w 2350439"/>
                      <a:gd name="connsiteY1019" fmla="*/ 229590 h 2350439"/>
                      <a:gd name="connsiteX1020" fmla="*/ 899337 w 2350439"/>
                      <a:gd name="connsiteY1020" fmla="*/ 446493 h 2350439"/>
                      <a:gd name="connsiteX1021" fmla="*/ 1004608 w 2350439"/>
                      <a:gd name="connsiteY1021" fmla="*/ 446493 h 2350439"/>
                      <a:gd name="connsiteX1022" fmla="*/ 1004608 w 2350439"/>
                      <a:gd name="connsiteY1022" fmla="*/ 341223 h 2350439"/>
                      <a:gd name="connsiteX1023" fmla="*/ 899337 w 2350439"/>
                      <a:gd name="connsiteY1023" fmla="*/ 341223 h 2350439"/>
                      <a:gd name="connsiteX1024" fmla="*/ 899337 w 2350439"/>
                      <a:gd name="connsiteY1024" fmla="*/ 558114 h 2350439"/>
                      <a:gd name="connsiteX1025" fmla="*/ 1004608 w 2350439"/>
                      <a:gd name="connsiteY1025" fmla="*/ 558114 h 2350439"/>
                      <a:gd name="connsiteX1026" fmla="*/ 1004608 w 2350439"/>
                      <a:gd name="connsiteY1026" fmla="*/ 452843 h 2350439"/>
                      <a:gd name="connsiteX1027" fmla="*/ 899337 w 2350439"/>
                      <a:gd name="connsiteY1027" fmla="*/ 452843 h 2350439"/>
                      <a:gd name="connsiteX1028" fmla="*/ 899337 w 2350439"/>
                      <a:gd name="connsiteY1028" fmla="*/ 669734 h 2350439"/>
                      <a:gd name="connsiteX1029" fmla="*/ 1004608 w 2350439"/>
                      <a:gd name="connsiteY1029" fmla="*/ 669734 h 2350439"/>
                      <a:gd name="connsiteX1030" fmla="*/ 1004608 w 2350439"/>
                      <a:gd name="connsiteY1030" fmla="*/ 564464 h 2350439"/>
                      <a:gd name="connsiteX1031" fmla="*/ 899337 w 2350439"/>
                      <a:gd name="connsiteY1031" fmla="*/ 564464 h 2350439"/>
                      <a:gd name="connsiteX1032" fmla="*/ 899337 w 2350439"/>
                      <a:gd name="connsiteY1032" fmla="*/ 781367 h 2350439"/>
                      <a:gd name="connsiteX1033" fmla="*/ 1004608 w 2350439"/>
                      <a:gd name="connsiteY1033" fmla="*/ 781367 h 2350439"/>
                      <a:gd name="connsiteX1034" fmla="*/ 1004608 w 2350439"/>
                      <a:gd name="connsiteY1034" fmla="*/ 676084 h 2350439"/>
                      <a:gd name="connsiteX1035" fmla="*/ 899337 w 2350439"/>
                      <a:gd name="connsiteY1035" fmla="*/ 676084 h 2350439"/>
                      <a:gd name="connsiteX1036" fmla="*/ 899337 w 2350439"/>
                      <a:gd name="connsiteY1036" fmla="*/ 892988 h 2350439"/>
                      <a:gd name="connsiteX1037" fmla="*/ 1004608 w 2350439"/>
                      <a:gd name="connsiteY1037" fmla="*/ 892988 h 2350439"/>
                      <a:gd name="connsiteX1038" fmla="*/ 1004608 w 2350439"/>
                      <a:gd name="connsiteY1038" fmla="*/ 787717 h 2350439"/>
                      <a:gd name="connsiteX1039" fmla="*/ 899337 w 2350439"/>
                      <a:gd name="connsiteY1039" fmla="*/ 787717 h 2350439"/>
                      <a:gd name="connsiteX1040" fmla="*/ 899337 w 2350439"/>
                      <a:gd name="connsiteY1040" fmla="*/ 1004608 h 2350439"/>
                      <a:gd name="connsiteX1041" fmla="*/ 1004608 w 2350439"/>
                      <a:gd name="connsiteY1041" fmla="*/ 1004608 h 2350439"/>
                      <a:gd name="connsiteX1042" fmla="*/ 1004608 w 2350439"/>
                      <a:gd name="connsiteY1042" fmla="*/ 899338 h 2350439"/>
                      <a:gd name="connsiteX1043" fmla="*/ 899337 w 2350439"/>
                      <a:gd name="connsiteY1043" fmla="*/ 899338 h 2350439"/>
                      <a:gd name="connsiteX1044" fmla="*/ 899337 w 2350439"/>
                      <a:gd name="connsiteY1044" fmla="*/ 1116228 h 2350439"/>
                      <a:gd name="connsiteX1045" fmla="*/ 1004608 w 2350439"/>
                      <a:gd name="connsiteY1045" fmla="*/ 1116228 h 2350439"/>
                      <a:gd name="connsiteX1046" fmla="*/ 1004608 w 2350439"/>
                      <a:gd name="connsiteY1046" fmla="*/ 1010958 h 2350439"/>
                      <a:gd name="connsiteX1047" fmla="*/ 899337 w 2350439"/>
                      <a:gd name="connsiteY1047" fmla="*/ 1010958 h 2350439"/>
                      <a:gd name="connsiteX1048" fmla="*/ 899337 w 2350439"/>
                      <a:gd name="connsiteY1048" fmla="*/ 1227861 h 2350439"/>
                      <a:gd name="connsiteX1049" fmla="*/ 1004608 w 2350439"/>
                      <a:gd name="connsiteY1049" fmla="*/ 1227861 h 2350439"/>
                      <a:gd name="connsiteX1050" fmla="*/ 1004608 w 2350439"/>
                      <a:gd name="connsiteY1050" fmla="*/ 1122578 h 2350439"/>
                      <a:gd name="connsiteX1051" fmla="*/ 899337 w 2350439"/>
                      <a:gd name="connsiteY1051" fmla="*/ 1122578 h 2350439"/>
                      <a:gd name="connsiteX1052" fmla="*/ 899337 w 2350439"/>
                      <a:gd name="connsiteY1052" fmla="*/ 1339481 h 2350439"/>
                      <a:gd name="connsiteX1053" fmla="*/ 1004608 w 2350439"/>
                      <a:gd name="connsiteY1053" fmla="*/ 1339481 h 2350439"/>
                      <a:gd name="connsiteX1054" fmla="*/ 1004608 w 2350439"/>
                      <a:gd name="connsiteY1054" fmla="*/ 1234211 h 2350439"/>
                      <a:gd name="connsiteX1055" fmla="*/ 899337 w 2350439"/>
                      <a:gd name="connsiteY1055" fmla="*/ 1234211 h 2350439"/>
                      <a:gd name="connsiteX1056" fmla="*/ 899337 w 2350439"/>
                      <a:gd name="connsiteY1056" fmla="*/ 1451102 h 2350439"/>
                      <a:gd name="connsiteX1057" fmla="*/ 1004608 w 2350439"/>
                      <a:gd name="connsiteY1057" fmla="*/ 1451102 h 2350439"/>
                      <a:gd name="connsiteX1058" fmla="*/ 1004608 w 2350439"/>
                      <a:gd name="connsiteY1058" fmla="*/ 1345831 h 2350439"/>
                      <a:gd name="connsiteX1059" fmla="*/ 899337 w 2350439"/>
                      <a:gd name="connsiteY1059" fmla="*/ 1345831 h 2350439"/>
                      <a:gd name="connsiteX1060" fmla="*/ 899337 w 2350439"/>
                      <a:gd name="connsiteY1060" fmla="*/ 1562735 h 2350439"/>
                      <a:gd name="connsiteX1061" fmla="*/ 1004608 w 2350439"/>
                      <a:gd name="connsiteY1061" fmla="*/ 1562735 h 2350439"/>
                      <a:gd name="connsiteX1062" fmla="*/ 1004608 w 2350439"/>
                      <a:gd name="connsiteY1062" fmla="*/ 1457452 h 2350439"/>
                      <a:gd name="connsiteX1063" fmla="*/ 899337 w 2350439"/>
                      <a:gd name="connsiteY1063" fmla="*/ 1457452 h 2350439"/>
                      <a:gd name="connsiteX1064" fmla="*/ 899337 w 2350439"/>
                      <a:gd name="connsiteY1064" fmla="*/ 1674355 h 2350439"/>
                      <a:gd name="connsiteX1065" fmla="*/ 1004608 w 2350439"/>
                      <a:gd name="connsiteY1065" fmla="*/ 1674355 h 2350439"/>
                      <a:gd name="connsiteX1066" fmla="*/ 1004608 w 2350439"/>
                      <a:gd name="connsiteY1066" fmla="*/ 1569085 h 2350439"/>
                      <a:gd name="connsiteX1067" fmla="*/ 899337 w 2350439"/>
                      <a:gd name="connsiteY1067" fmla="*/ 1569085 h 2350439"/>
                      <a:gd name="connsiteX1068" fmla="*/ 899337 w 2350439"/>
                      <a:gd name="connsiteY1068" fmla="*/ 1785975 h 2350439"/>
                      <a:gd name="connsiteX1069" fmla="*/ 1004608 w 2350439"/>
                      <a:gd name="connsiteY1069" fmla="*/ 1785975 h 2350439"/>
                      <a:gd name="connsiteX1070" fmla="*/ 1004608 w 2350439"/>
                      <a:gd name="connsiteY1070" fmla="*/ 1680705 h 2350439"/>
                      <a:gd name="connsiteX1071" fmla="*/ 899337 w 2350439"/>
                      <a:gd name="connsiteY1071" fmla="*/ 1680705 h 2350439"/>
                      <a:gd name="connsiteX1072" fmla="*/ 899337 w 2350439"/>
                      <a:gd name="connsiteY1072" fmla="*/ 1897596 h 2350439"/>
                      <a:gd name="connsiteX1073" fmla="*/ 1004608 w 2350439"/>
                      <a:gd name="connsiteY1073" fmla="*/ 1897596 h 2350439"/>
                      <a:gd name="connsiteX1074" fmla="*/ 1004608 w 2350439"/>
                      <a:gd name="connsiteY1074" fmla="*/ 1792325 h 2350439"/>
                      <a:gd name="connsiteX1075" fmla="*/ 899337 w 2350439"/>
                      <a:gd name="connsiteY1075" fmla="*/ 1792325 h 2350439"/>
                      <a:gd name="connsiteX1076" fmla="*/ 899337 w 2350439"/>
                      <a:gd name="connsiteY1076" fmla="*/ 2009229 h 2350439"/>
                      <a:gd name="connsiteX1077" fmla="*/ 1004608 w 2350439"/>
                      <a:gd name="connsiteY1077" fmla="*/ 2009229 h 2350439"/>
                      <a:gd name="connsiteX1078" fmla="*/ 1004608 w 2350439"/>
                      <a:gd name="connsiteY1078" fmla="*/ 1903946 h 2350439"/>
                      <a:gd name="connsiteX1079" fmla="*/ 899337 w 2350439"/>
                      <a:gd name="connsiteY1079" fmla="*/ 1903946 h 2350439"/>
                      <a:gd name="connsiteX1080" fmla="*/ 899337 w 2350439"/>
                      <a:gd name="connsiteY1080" fmla="*/ 2120849 h 2350439"/>
                      <a:gd name="connsiteX1081" fmla="*/ 1004608 w 2350439"/>
                      <a:gd name="connsiteY1081" fmla="*/ 2120849 h 2350439"/>
                      <a:gd name="connsiteX1082" fmla="*/ 1004608 w 2350439"/>
                      <a:gd name="connsiteY1082" fmla="*/ 2015579 h 2350439"/>
                      <a:gd name="connsiteX1083" fmla="*/ 899337 w 2350439"/>
                      <a:gd name="connsiteY1083" fmla="*/ 2015579 h 2350439"/>
                      <a:gd name="connsiteX1084" fmla="*/ 899337 w 2350439"/>
                      <a:gd name="connsiteY1084" fmla="*/ 2232469 h 2350439"/>
                      <a:gd name="connsiteX1085" fmla="*/ 1004608 w 2350439"/>
                      <a:gd name="connsiteY1085" fmla="*/ 2232469 h 2350439"/>
                      <a:gd name="connsiteX1086" fmla="*/ 1004608 w 2350439"/>
                      <a:gd name="connsiteY1086" fmla="*/ 2127199 h 2350439"/>
                      <a:gd name="connsiteX1087" fmla="*/ 899337 w 2350439"/>
                      <a:gd name="connsiteY1087" fmla="*/ 2127199 h 2350439"/>
                      <a:gd name="connsiteX1088" fmla="*/ 899337 w 2350439"/>
                      <a:gd name="connsiteY1088" fmla="*/ 2344089 h 2350439"/>
                      <a:gd name="connsiteX1089" fmla="*/ 1004608 w 2350439"/>
                      <a:gd name="connsiteY1089" fmla="*/ 2344089 h 2350439"/>
                      <a:gd name="connsiteX1090" fmla="*/ 1004608 w 2350439"/>
                      <a:gd name="connsiteY1090" fmla="*/ 2238819 h 2350439"/>
                      <a:gd name="connsiteX1091" fmla="*/ 899337 w 2350439"/>
                      <a:gd name="connsiteY1091" fmla="*/ 2238819 h 2350439"/>
                      <a:gd name="connsiteX1092" fmla="*/ 787704 w 2350439"/>
                      <a:gd name="connsiteY1092" fmla="*/ 111620 h 2350439"/>
                      <a:gd name="connsiteX1093" fmla="*/ 892987 w 2350439"/>
                      <a:gd name="connsiteY1093" fmla="*/ 111620 h 2350439"/>
                      <a:gd name="connsiteX1094" fmla="*/ 892987 w 2350439"/>
                      <a:gd name="connsiteY1094" fmla="*/ 6350 h 2350439"/>
                      <a:gd name="connsiteX1095" fmla="*/ 787704 w 2350439"/>
                      <a:gd name="connsiteY1095" fmla="*/ 6350 h 2350439"/>
                      <a:gd name="connsiteX1096" fmla="*/ 787704 w 2350439"/>
                      <a:gd name="connsiteY1096" fmla="*/ 223240 h 2350439"/>
                      <a:gd name="connsiteX1097" fmla="*/ 892987 w 2350439"/>
                      <a:gd name="connsiteY1097" fmla="*/ 223240 h 2350439"/>
                      <a:gd name="connsiteX1098" fmla="*/ 892987 w 2350439"/>
                      <a:gd name="connsiteY1098" fmla="*/ 117970 h 2350439"/>
                      <a:gd name="connsiteX1099" fmla="*/ 787704 w 2350439"/>
                      <a:gd name="connsiteY1099" fmla="*/ 117970 h 2350439"/>
                      <a:gd name="connsiteX1100" fmla="*/ 787704 w 2350439"/>
                      <a:gd name="connsiteY1100" fmla="*/ 334873 h 2350439"/>
                      <a:gd name="connsiteX1101" fmla="*/ 892987 w 2350439"/>
                      <a:gd name="connsiteY1101" fmla="*/ 334873 h 2350439"/>
                      <a:gd name="connsiteX1102" fmla="*/ 892987 w 2350439"/>
                      <a:gd name="connsiteY1102" fmla="*/ 229590 h 2350439"/>
                      <a:gd name="connsiteX1103" fmla="*/ 787704 w 2350439"/>
                      <a:gd name="connsiteY1103" fmla="*/ 229590 h 2350439"/>
                      <a:gd name="connsiteX1104" fmla="*/ 787704 w 2350439"/>
                      <a:gd name="connsiteY1104" fmla="*/ 446493 h 2350439"/>
                      <a:gd name="connsiteX1105" fmla="*/ 892987 w 2350439"/>
                      <a:gd name="connsiteY1105" fmla="*/ 446493 h 2350439"/>
                      <a:gd name="connsiteX1106" fmla="*/ 892987 w 2350439"/>
                      <a:gd name="connsiteY1106" fmla="*/ 341223 h 2350439"/>
                      <a:gd name="connsiteX1107" fmla="*/ 787704 w 2350439"/>
                      <a:gd name="connsiteY1107" fmla="*/ 341223 h 2350439"/>
                      <a:gd name="connsiteX1108" fmla="*/ 787704 w 2350439"/>
                      <a:gd name="connsiteY1108" fmla="*/ 558114 h 2350439"/>
                      <a:gd name="connsiteX1109" fmla="*/ 892987 w 2350439"/>
                      <a:gd name="connsiteY1109" fmla="*/ 558114 h 2350439"/>
                      <a:gd name="connsiteX1110" fmla="*/ 892987 w 2350439"/>
                      <a:gd name="connsiteY1110" fmla="*/ 452843 h 2350439"/>
                      <a:gd name="connsiteX1111" fmla="*/ 787704 w 2350439"/>
                      <a:gd name="connsiteY1111" fmla="*/ 452843 h 2350439"/>
                      <a:gd name="connsiteX1112" fmla="*/ 787704 w 2350439"/>
                      <a:gd name="connsiteY1112" fmla="*/ 669734 h 2350439"/>
                      <a:gd name="connsiteX1113" fmla="*/ 892987 w 2350439"/>
                      <a:gd name="connsiteY1113" fmla="*/ 669734 h 2350439"/>
                      <a:gd name="connsiteX1114" fmla="*/ 892987 w 2350439"/>
                      <a:gd name="connsiteY1114" fmla="*/ 564464 h 2350439"/>
                      <a:gd name="connsiteX1115" fmla="*/ 787704 w 2350439"/>
                      <a:gd name="connsiteY1115" fmla="*/ 564464 h 2350439"/>
                      <a:gd name="connsiteX1116" fmla="*/ 787704 w 2350439"/>
                      <a:gd name="connsiteY1116" fmla="*/ 781367 h 2350439"/>
                      <a:gd name="connsiteX1117" fmla="*/ 892987 w 2350439"/>
                      <a:gd name="connsiteY1117" fmla="*/ 781367 h 2350439"/>
                      <a:gd name="connsiteX1118" fmla="*/ 892987 w 2350439"/>
                      <a:gd name="connsiteY1118" fmla="*/ 676084 h 2350439"/>
                      <a:gd name="connsiteX1119" fmla="*/ 787704 w 2350439"/>
                      <a:gd name="connsiteY1119" fmla="*/ 676084 h 2350439"/>
                      <a:gd name="connsiteX1120" fmla="*/ 787704 w 2350439"/>
                      <a:gd name="connsiteY1120" fmla="*/ 892988 h 2350439"/>
                      <a:gd name="connsiteX1121" fmla="*/ 892987 w 2350439"/>
                      <a:gd name="connsiteY1121" fmla="*/ 892988 h 2350439"/>
                      <a:gd name="connsiteX1122" fmla="*/ 892987 w 2350439"/>
                      <a:gd name="connsiteY1122" fmla="*/ 787717 h 2350439"/>
                      <a:gd name="connsiteX1123" fmla="*/ 787704 w 2350439"/>
                      <a:gd name="connsiteY1123" fmla="*/ 787717 h 2350439"/>
                      <a:gd name="connsiteX1124" fmla="*/ 787704 w 2350439"/>
                      <a:gd name="connsiteY1124" fmla="*/ 1004608 h 2350439"/>
                      <a:gd name="connsiteX1125" fmla="*/ 892987 w 2350439"/>
                      <a:gd name="connsiteY1125" fmla="*/ 1004608 h 2350439"/>
                      <a:gd name="connsiteX1126" fmla="*/ 892987 w 2350439"/>
                      <a:gd name="connsiteY1126" fmla="*/ 899338 h 2350439"/>
                      <a:gd name="connsiteX1127" fmla="*/ 787704 w 2350439"/>
                      <a:gd name="connsiteY1127" fmla="*/ 899338 h 2350439"/>
                      <a:gd name="connsiteX1128" fmla="*/ 787704 w 2350439"/>
                      <a:gd name="connsiteY1128" fmla="*/ 1116228 h 2350439"/>
                      <a:gd name="connsiteX1129" fmla="*/ 892987 w 2350439"/>
                      <a:gd name="connsiteY1129" fmla="*/ 1116228 h 2350439"/>
                      <a:gd name="connsiteX1130" fmla="*/ 892987 w 2350439"/>
                      <a:gd name="connsiteY1130" fmla="*/ 1010958 h 2350439"/>
                      <a:gd name="connsiteX1131" fmla="*/ 787704 w 2350439"/>
                      <a:gd name="connsiteY1131" fmla="*/ 1010958 h 2350439"/>
                      <a:gd name="connsiteX1132" fmla="*/ 787704 w 2350439"/>
                      <a:gd name="connsiteY1132" fmla="*/ 1227861 h 2350439"/>
                      <a:gd name="connsiteX1133" fmla="*/ 892987 w 2350439"/>
                      <a:gd name="connsiteY1133" fmla="*/ 1227861 h 2350439"/>
                      <a:gd name="connsiteX1134" fmla="*/ 892987 w 2350439"/>
                      <a:gd name="connsiteY1134" fmla="*/ 1122578 h 2350439"/>
                      <a:gd name="connsiteX1135" fmla="*/ 787704 w 2350439"/>
                      <a:gd name="connsiteY1135" fmla="*/ 1122578 h 2350439"/>
                      <a:gd name="connsiteX1136" fmla="*/ 787704 w 2350439"/>
                      <a:gd name="connsiteY1136" fmla="*/ 1339481 h 2350439"/>
                      <a:gd name="connsiteX1137" fmla="*/ 892987 w 2350439"/>
                      <a:gd name="connsiteY1137" fmla="*/ 1339481 h 2350439"/>
                      <a:gd name="connsiteX1138" fmla="*/ 892987 w 2350439"/>
                      <a:gd name="connsiteY1138" fmla="*/ 1234211 h 2350439"/>
                      <a:gd name="connsiteX1139" fmla="*/ 787704 w 2350439"/>
                      <a:gd name="connsiteY1139" fmla="*/ 1234211 h 2350439"/>
                      <a:gd name="connsiteX1140" fmla="*/ 787704 w 2350439"/>
                      <a:gd name="connsiteY1140" fmla="*/ 1451102 h 2350439"/>
                      <a:gd name="connsiteX1141" fmla="*/ 892987 w 2350439"/>
                      <a:gd name="connsiteY1141" fmla="*/ 1451102 h 2350439"/>
                      <a:gd name="connsiteX1142" fmla="*/ 892987 w 2350439"/>
                      <a:gd name="connsiteY1142" fmla="*/ 1345831 h 2350439"/>
                      <a:gd name="connsiteX1143" fmla="*/ 787704 w 2350439"/>
                      <a:gd name="connsiteY1143" fmla="*/ 1345831 h 2350439"/>
                      <a:gd name="connsiteX1144" fmla="*/ 787704 w 2350439"/>
                      <a:gd name="connsiteY1144" fmla="*/ 1562735 h 2350439"/>
                      <a:gd name="connsiteX1145" fmla="*/ 892987 w 2350439"/>
                      <a:gd name="connsiteY1145" fmla="*/ 1562735 h 2350439"/>
                      <a:gd name="connsiteX1146" fmla="*/ 892987 w 2350439"/>
                      <a:gd name="connsiteY1146" fmla="*/ 1457452 h 2350439"/>
                      <a:gd name="connsiteX1147" fmla="*/ 787704 w 2350439"/>
                      <a:gd name="connsiteY1147" fmla="*/ 1457452 h 2350439"/>
                      <a:gd name="connsiteX1148" fmla="*/ 787704 w 2350439"/>
                      <a:gd name="connsiteY1148" fmla="*/ 1674355 h 2350439"/>
                      <a:gd name="connsiteX1149" fmla="*/ 892987 w 2350439"/>
                      <a:gd name="connsiteY1149" fmla="*/ 1674355 h 2350439"/>
                      <a:gd name="connsiteX1150" fmla="*/ 892987 w 2350439"/>
                      <a:gd name="connsiteY1150" fmla="*/ 1569085 h 2350439"/>
                      <a:gd name="connsiteX1151" fmla="*/ 787704 w 2350439"/>
                      <a:gd name="connsiteY1151" fmla="*/ 1569085 h 2350439"/>
                      <a:gd name="connsiteX1152" fmla="*/ 787704 w 2350439"/>
                      <a:gd name="connsiteY1152" fmla="*/ 1785975 h 2350439"/>
                      <a:gd name="connsiteX1153" fmla="*/ 892987 w 2350439"/>
                      <a:gd name="connsiteY1153" fmla="*/ 1785975 h 2350439"/>
                      <a:gd name="connsiteX1154" fmla="*/ 892987 w 2350439"/>
                      <a:gd name="connsiteY1154" fmla="*/ 1680705 h 2350439"/>
                      <a:gd name="connsiteX1155" fmla="*/ 787704 w 2350439"/>
                      <a:gd name="connsiteY1155" fmla="*/ 1680705 h 2350439"/>
                      <a:gd name="connsiteX1156" fmla="*/ 787704 w 2350439"/>
                      <a:gd name="connsiteY1156" fmla="*/ 1897596 h 2350439"/>
                      <a:gd name="connsiteX1157" fmla="*/ 892987 w 2350439"/>
                      <a:gd name="connsiteY1157" fmla="*/ 1897596 h 2350439"/>
                      <a:gd name="connsiteX1158" fmla="*/ 892987 w 2350439"/>
                      <a:gd name="connsiteY1158" fmla="*/ 1792325 h 2350439"/>
                      <a:gd name="connsiteX1159" fmla="*/ 787704 w 2350439"/>
                      <a:gd name="connsiteY1159" fmla="*/ 1792325 h 2350439"/>
                      <a:gd name="connsiteX1160" fmla="*/ 787704 w 2350439"/>
                      <a:gd name="connsiteY1160" fmla="*/ 2009229 h 2350439"/>
                      <a:gd name="connsiteX1161" fmla="*/ 892987 w 2350439"/>
                      <a:gd name="connsiteY1161" fmla="*/ 2009229 h 2350439"/>
                      <a:gd name="connsiteX1162" fmla="*/ 892987 w 2350439"/>
                      <a:gd name="connsiteY1162" fmla="*/ 1903946 h 2350439"/>
                      <a:gd name="connsiteX1163" fmla="*/ 787704 w 2350439"/>
                      <a:gd name="connsiteY1163" fmla="*/ 1903946 h 2350439"/>
                      <a:gd name="connsiteX1164" fmla="*/ 787704 w 2350439"/>
                      <a:gd name="connsiteY1164" fmla="*/ 2120849 h 2350439"/>
                      <a:gd name="connsiteX1165" fmla="*/ 892987 w 2350439"/>
                      <a:gd name="connsiteY1165" fmla="*/ 2120849 h 2350439"/>
                      <a:gd name="connsiteX1166" fmla="*/ 892987 w 2350439"/>
                      <a:gd name="connsiteY1166" fmla="*/ 2015579 h 2350439"/>
                      <a:gd name="connsiteX1167" fmla="*/ 787704 w 2350439"/>
                      <a:gd name="connsiteY1167" fmla="*/ 2015579 h 2350439"/>
                      <a:gd name="connsiteX1168" fmla="*/ 787704 w 2350439"/>
                      <a:gd name="connsiteY1168" fmla="*/ 2232469 h 2350439"/>
                      <a:gd name="connsiteX1169" fmla="*/ 892987 w 2350439"/>
                      <a:gd name="connsiteY1169" fmla="*/ 2232469 h 2350439"/>
                      <a:gd name="connsiteX1170" fmla="*/ 892987 w 2350439"/>
                      <a:gd name="connsiteY1170" fmla="*/ 2127199 h 2350439"/>
                      <a:gd name="connsiteX1171" fmla="*/ 787704 w 2350439"/>
                      <a:gd name="connsiteY1171" fmla="*/ 2127199 h 2350439"/>
                      <a:gd name="connsiteX1172" fmla="*/ 787704 w 2350439"/>
                      <a:gd name="connsiteY1172" fmla="*/ 2344089 h 2350439"/>
                      <a:gd name="connsiteX1173" fmla="*/ 892987 w 2350439"/>
                      <a:gd name="connsiteY1173" fmla="*/ 2344089 h 2350439"/>
                      <a:gd name="connsiteX1174" fmla="*/ 892987 w 2350439"/>
                      <a:gd name="connsiteY1174" fmla="*/ 2238819 h 2350439"/>
                      <a:gd name="connsiteX1175" fmla="*/ 787704 w 2350439"/>
                      <a:gd name="connsiteY1175" fmla="*/ 2238819 h 2350439"/>
                      <a:gd name="connsiteX1176" fmla="*/ 676084 w 2350439"/>
                      <a:gd name="connsiteY1176" fmla="*/ 111620 h 2350439"/>
                      <a:gd name="connsiteX1177" fmla="*/ 781354 w 2350439"/>
                      <a:gd name="connsiteY1177" fmla="*/ 111620 h 2350439"/>
                      <a:gd name="connsiteX1178" fmla="*/ 781354 w 2350439"/>
                      <a:gd name="connsiteY1178" fmla="*/ 6350 h 2350439"/>
                      <a:gd name="connsiteX1179" fmla="*/ 676084 w 2350439"/>
                      <a:gd name="connsiteY1179" fmla="*/ 6350 h 2350439"/>
                      <a:gd name="connsiteX1180" fmla="*/ 676084 w 2350439"/>
                      <a:gd name="connsiteY1180" fmla="*/ 223240 h 2350439"/>
                      <a:gd name="connsiteX1181" fmla="*/ 781354 w 2350439"/>
                      <a:gd name="connsiteY1181" fmla="*/ 223240 h 2350439"/>
                      <a:gd name="connsiteX1182" fmla="*/ 781354 w 2350439"/>
                      <a:gd name="connsiteY1182" fmla="*/ 117970 h 2350439"/>
                      <a:gd name="connsiteX1183" fmla="*/ 676084 w 2350439"/>
                      <a:gd name="connsiteY1183" fmla="*/ 117970 h 2350439"/>
                      <a:gd name="connsiteX1184" fmla="*/ 676084 w 2350439"/>
                      <a:gd name="connsiteY1184" fmla="*/ 334873 h 2350439"/>
                      <a:gd name="connsiteX1185" fmla="*/ 781354 w 2350439"/>
                      <a:gd name="connsiteY1185" fmla="*/ 334873 h 2350439"/>
                      <a:gd name="connsiteX1186" fmla="*/ 781354 w 2350439"/>
                      <a:gd name="connsiteY1186" fmla="*/ 229590 h 2350439"/>
                      <a:gd name="connsiteX1187" fmla="*/ 676084 w 2350439"/>
                      <a:gd name="connsiteY1187" fmla="*/ 229590 h 2350439"/>
                      <a:gd name="connsiteX1188" fmla="*/ 676084 w 2350439"/>
                      <a:gd name="connsiteY1188" fmla="*/ 446493 h 2350439"/>
                      <a:gd name="connsiteX1189" fmla="*/ 781354 w 2350439"/>
                      <a:gd name="connsiteY1189" fmla="*/ 446493 h 2350439"/>
                      <a:gd name="connsiteX1190" fmla="*/ 781354 w 2350439"/>
                      <a:gd name="connsiteY1190" fmla="*/ 341223 h 2350439"/>
                      <a:gd name="connsiteX1191" fmla="*/ 676084 w 2350439"/>
                      <a:gd name="connsiteY1191" fmla="*/ 341223 h 2350439"/>
                      <a:gd name="connsiteX1192" fmla="*/ 676084 w 2350439"/>
                      <a:gd name="connsiteY1192" fmla="*/ 558114 h 2350439"/>
                      <a:gd name="connsiteX1193" fmla="*/ 781354 w 2350439"/>
                      <a:gd name="connsiteY1193" fmla="*/ 558114 h 2350439"/>
                      <a:gd name="connsiteX1194" fmla="*/ 781354 w 2350439"/>
                      <a:gd name="connsiteY1194" fmla="*/ 452843 h 2350439"/>
                      <a:gd name="connsiteX1195" fmla="*/ 676084 w 2350439"/>
                      <a:gd name="connsiteY1195" fmla="*/ 452843 h 2350439"/>
                      <a:gd name="connsiteX1196" fmla="*/ 676084 w 2350439"/>
                      <a:gd name="connsiteY1196" fmla="*/ 669734 h 2350439"/>
                      <a:gd name="connsiteX1197" fmla="*/ 781354 w 2350439"/>
                      <a:gd name="connsiteY1197" fmla="*/ 669734 h 2350439"/>
                      <a:gd name="connsiteX1198" fmla="*/ 781354 w 2350439"/>
                      <a:gd name="connsiteY1198" fmla="*/ 564464 h 2350439"/>
                      <a:gd name="connsiteX1199" fmla="*/ 676084 w 2350439"/>
                      <a:gd name="connsiteY1199" fmla="*/ 564464 h 2350439"/>
                      <a:gd name="connsiteX1200" fmla="*/ 676084 w 2350439"/>
                      <a:gd name="connsiteY1200" fmla="*/ 781367 h 2350439"/>
                      <a:gd name="connsiteX1201" fmla="*/ 781354 w 2350439"/>
                      <a:gd name="connsiteY1201" fmla="*/ 781367 h 2350439"/>
                      <a:gd name="connsiteX1202" fmla="*/ 781354 w 2350439"/>
                      <a:gd name="connsiteY1202" fmla="*/ 676084 h 2350439"/>
                      <a:gd name="connsiteX1203" fmla="*/ 676084 w 2350439"/>
                      <a:gd name="connsiteY1203" fmla="*/ 676084 h 2350439"/>
                      <a:gd name="connsiteX1204" fmla="*/ 676084 w 2350439"/>
                      <a:gd name="connsiteY1204" fmla="*/ 892988 h 2350439"/>
                      <a:gd name="connsiteX1205" fmla="*/ 781354 w 2350439"/>
                      <a:gd name="connsiteY1205" fmla="*/ 892988 h 2350439"/>
                      <a:gd name="connsiteX1206" fmla="*/ 781354 w 2350439"/>
                      <a:gd name="connsiteY1206" fmla="*/ 787717 h 2350439"/>
                      <a:gd name="connsiteX1207" fmla="*/ 676084 w 2350439"/>
                      <a:gd name="connsiteY1207" fmla="*/ 787717 h 2350439"/>
                      <a:gd name="connsiteX1208" fmla="*/ 676084 w 2350439"/>
                      <a:gd name="connsiteY1208" fmla="*/ 1004608 h 2350439"/>
                      <a:gd name="connsiteX1209" fmla="*/ 781354 w 2350439"/>
                      <a:gd name="connsiteY1209" fmla="*/ 1004608 h 2350439"/>
                      <a:gd name="connsiteX1210" fmla="*/ 781354 w 2350439"/>
                      <a:gd name="connsiteY1210" fmla="*/ 899338 h 2350439"/>
                      <a:gd name="connsiteX1211" fmla="*/ 676084 w 2350439"/>
                      <a:gd name="connsiteY1211" fmla="*/ 899338 h 2350439"/>
                      <a:gd name="connsiteX1212" fmla="*/ 676084 w 2350439"/>
                      <a:gd name="connsiteY1212" fmla="*/ 1116228 h 2350439"/>
                      <a:gd name="connsiteX1213" fmla="*/ 781354 w 2350439"/>
                      <a:gd name="connsiteY1213" fmla="*/ 1116228 h 2350439"/>
                      <a:gd name="connsiteX1214" fmla="*/ 781354 w 2350439"/>
                      <a:gd name="connsiteY1214" fmla="*/ 1010958 h 2350439"/>
                      <a:gd name="connsiteX1215" fmla="*/ 676084 w 2350439"/>
                      <a:gd name="connsiteY1215" fmla="*/ 1010958 h 2350439"/>
                      <a:gd name="connsiteX1216" fmla="*/ 676084 w 2350439"/>
                      <a:gd name="connsiteY1216" fmla="*/ 1227861 h 2350439"/>
                      <a:gd name="connsiteX1217" fmla="*/ 781354 w 2350439"/>
                      <a:gd name="connsiteY1217" fmla="*/ 1227861 h 2350439"/>
                      <a:gd name="connsiteX1218" fmla="*/ 781354 w 2350439"/>
                      <a:gd name="connsiteY1218" fmla="*/ 1122578 h 2350439"/>
                      <a:gd name="connsiteX1219" fmla="*/ 676084 w 2350439"/>
                      <a:gd name="connsiteY1219" fmla="*/ 1122578 h 2350439"/>
                      <a:gd name="connsiteX1220" fmla="*/ 676084 w 2350439"/>
                      <a:gd name="connsiteY1220" fmla="*/ 1339481 h 2350439"/>
                      <a:gd name="connsiteX1221" fmla="*/ 781354 w 2350439"/>
                      <a:gd name="connsiteY1221" fmla="*/ 1339481 h 2350439"/>
                      <a:gd name="connsiteX1222" fmla="*/ 781354 w 2350439"/>
                      <a:gd name="connsiteY1222" fmla="*/ 1234211 h 2350439"/>
                      <a:gd name="connsiteX1223" fmla="*/ 676084 w 2350439"/>
                      <a:gd name="connsiteY1223" fmla="*/ 1234211 h 2350439"/>
                      <a:gd name="connsiteX1224" fmla="*/ 676084 w 2350439"/>
                      <a:gd name="connsiteY1224" fmla="*/ 1451102 h 2350439"/>
                      <a:gd name="connsiteX1225" fmla="*/ 781354 w 2350439"/>
                      <a:gd name="connsiteY1225" fmla="*/ 1451102 h 2350439"/>
                      <a:gd name="connsiteX1226" fmla="*/ 781354 w 2350439"/>
                      <a:gd name="connsiteY1226" fmla="*/ 1345831 h 2350439"/>
                      <a:gd name="connsiteX1227" fmla="*/ 676084 w 2350439"/>
                      <a:gd name="connsiteY1227" fmla="*/ 1345831 h 2350439"/>
                      <a:gd name="connsiteX1228" fmla="*/ 676084 w 2350439"/>
                      <a:gd name="connsiteY1228" fmla="*/ 1562735 h 2350439"/>
                      <a:gd name="connsiteX1229" fmla="*/ 781354 w 2350439"/>
                      <a:gd name="connsiteY1229" fmla="*/ 1562735 h 2350439"/>
                      <a:gd name="connsiteX1230" fmla="*/ 781354 w 2350439"/>
                      <a:gd name="connsiteY1230" fmla="*/ 1457452 h 2350439"/>
                      <a:gd name="connsiteX1231" fmla="*/ 676084 w 2350439"/>
                      <a:gd name="connsiteY1231" fmla="*/ 1457452 h 2350439"/>
                      <a:gd name="connsiteX1232" fmla="*/ 676084 w 2350439"/>
                      <a:gd name="connsiteY1232" fmla="*/ 1674355 h 2350439"/>
                      <a:gd name="connsiteX1233" fmla="*/ 781354 w 2350439"/>
                      <a:gd name="connsiteY1233" fmla="*/ 1674355 h 2350439"/>
                      <a:gd name="connsiteX1234" fmla="*/ 781354 w 2350439"/>
                      <a:gd name="connsiteY1234" fmla="*/ 1569085 h 2350439"/>
                      <a:gd name="connsiteX1235" fmla="*/ 676084 w 2350439"/>
                      <a:gd name="connsiteY1235" fmla="*/ 1569085 h 2350439"/>
                      <a:gd name="connsiteX1236" fmla="*/ 676084 w 2350439"/>
                      <a:gd name="connsiteY1236" fmla="*/ 1785975 h 2350439"/>
                      <a:gd name="connsiteX1237" fmla="*/ 781354 w 2350439"/>
                      <a:gd name="connsiteY1237" fmla="*/ 1785975 h 2350439"/>
                      <a:gd name="connsiteX1238" fmla="*/ 781354 w 2350439"/>
                      <a:gd name="connsiteY1238" fmla="*/ 1680705 h 2350439"/>
                      <a:gd name="connsiteX1239" fmla="*/ 676084 w 2350439"/>
                      <a:gd name="connsiteY1239" fmla="*/ 1680705 h 2350439"/>
                      <a:gd name="connsiteX1240" fmla="*/ 676084 w 2350439"/>
                      <a:gd name="connsiteY1240" fmla="*/ 1897596 h 2350439"/>
                      <a:gd name="connsiteX1241" fmla="*/ 781354 w 2350439"/>
                      <a:gd name="connsiteY1241" fmla="*/ 1897596 h 2350439"/>
                      <a:gd name="connsiteX1242" fmla="*/ 781354 w 2350439"/>
                      <a:gd name="connsiteY1242" fmla="*/ 1792325 h 2350439"/>
                      <a:gd name="connsiteX1243" fmla="*/ 676084 w 2350439"/>
                      <a:gd name="connsiteY1243" fmla="*/ 1792325 h 2350439"/>
                      <a:gd name="connsiteX1244" fmla="*/ 676084 w 2350439"/>
                      <a:gd name="connsiteY1244" fmla="*/ 2009229 h 2350439"/>
                      <a:gd name="connsiteX1245" fmla="*/ 781354 w 2350439"/>
                      <a:gd name="connsiteY1245" fmla="*/ 2009229 h 2350439"/>
                      <a:gd name="connsiteX1246" fmla="*/ 781354 w 2350439"/>
                      <a:gd name="connsiteY1246" fmla="*/ 1903946 h 2350439"/>
                      <a:gd name="connsiteX1247" fmla="*/ 676084 w 2350439"/>
                      <a:gd name="connsiteY1247" fmla="*/ 1903946 h 2350439"/>
                      <a:gd name="connsiteX1248" fmla="*/ 676084 w 2350439"/>
                      <a:gd name="connsiteY1248" fmla="*/ 2120849 h 2350439"/>
                      <a:gd name="connsiteX1249" fmla="*/ 781354 w 2350439"/>
                      <a:gd name="connsiteY1249" fmla="*/ 2120849 h 2350439"/>
                      <a:gd name="connsiteX1250" fmla="*/ 781354 w 2350439"/>
                      <a:gd name="connsiteY1250" fmla="*/ 2015579 h 2350439"/>
                      <a:gd name="connsiteX1251" fmla="*/ 676084 w 2350439"/>
                      <a:gd name="connsiteY1251" fmla="*/ 2015579 h 2350439"/>
                      <a:gd name="connsiteX1252" fmla="*/ 676084 w 2350439"/>
                      <a:gd name="connsiteY1252" fmla="*/ 2232469 h 2350439"/>
                      <a:gd name="connsiteX1253" fmla="*/ 781354 w 2350439"/>
                      <a:gd name="connsiteY1253" fmla="*/ 2232469 h 2350439"/>
                      <a:gd name="connsiteX1254" fmla="*/ 781354 w 2350439"/>
                      <a:gd name="connsiteY1254" fmla="*/ 2127199 h 2350439"/>
                      <a:gd name="connsiteX1255" fmla="*/ 676084 w 2350439"/>
                      <a:gd name="connsiteY1255" fmla="*/ 2127199 h 2350439"/>
                      <a:gd name="connsiteX1256" fmla="*/ 676084 w 2350439"/>
                      <a:gd name="connsiteY1256" fmla="*/ 2344089 h 2350439"/>
                      <a:gd name="connsiteX1257" fmla="*/ 781354 w 2350439"/>
                      <a:gd name="connsiteY1257" fmla="*/ 2344089 h 2350439"/>
                      <a:gd name="connsiteX1258" fmla="*/ 781354 w 2350439"/>
                      <a:gd name="connsiteY1258" fmla="*/ 2238819 h 2350439"/>
                      <a:gd name="connsiteX1259" fmla="*/ 676084 w 2350439"/>
                      <a:gd name="connsiteY1259" fmla="*/ 2238819 h 2350439"/>
                      <a:gd name="connsiteX1260" fmla="*/ 564464 w 2350439"/>
                      <a:gd name="connsiteY1260" fmla="*/ 111620 h 2350439"/>
                      <a:gd name="connsiteX1261" fmla="*/ 669734 w 2350439"/>
                      <a:gd name="connsiteY1261" fmla="*/ 111620 h 2350439"/>
                      <a:gd name="connsiteX1262" fmla="*/ 669734 w 2350439"/>
                      <a:gd name="connsiteY1262" fmla="*/ 6350 h 2350439"/>
                      <a:gd name="connsiteX1263" fmla="*/ 564464 w 2350439"/>
                      <a:gd name="connsiteY1263" fmla="*/ 6350 h 2350439"/>
                      <a:gd name="connsiteX1264" fmla="*/ 564464 w 2350439"/>
                      <a:gd name="connsiteY1264" fmla="*/ 223240 h 2350439"/>
                      <a:gd name="connsiteX1265" fmla="*/ 669734 w 2350439"/>
                      <a:gd name="connsiteY1265" fmla="*/ 223240 h 2350439"/>
                      <a:gd name="connsiteX1266" fmla="*/ 669734 w 2350439"/>
                      <a:gd name="connsiteY1266" fmla="*/ 117970 h 2350439"/>
                      <a:gd name="connsiteX1267" fmla="*/ 564464 w 2350439"/>
                      <a:gd name="connsiteY1267" fmla="*/ 117970 h 2350439"/>
                      <a:gd name="connsiteX1268" fmla="*/ 564464 w 2350439"/>
                      <a:gd name="connsiteY1268" fmla="*/ 334873 h 2350439"/>
                      <a:gd name="connsiteX1269" fmla="*/ 669734 w 2350439"/>
                      <a:gd name="connsiteY1269" fmla="*/ 334873 h 2350439"/>
                      <a:gd name="connsiteX1270" fmla="*/ 669734 w 2350439"/>
                      <a:gd name="connsiteY1270" fmla="*/ 229590 h 2350439"/>
                      <a:gd name="connsiteX1271" fmla="*/ 564464 w 2350439"/>
                      <a:gd name="connsiteY1271" fmla="*/ 229590 h 2350439"/>
                      <a:gd name="connsiteX1272" fmla="*/ 564464 w 2350439"/>
                      <a:gd name="connsiteY1272" fmla="*/ 446493 h 2350439"/>
                      <a:gd name="connsiteX1273" fmla="*/ 669734 w 2350439"/>
                      <a:gd name="connsiteY1273" fmla="*/ 446493 h 2350439"/>
                      <a:gd name="connsiteX1274" fmla="*/ 669734 w 2350439"/>
                      <a:gd name="connsiteY1274" fmla="*/ 341223 h 2350439"/>
                      <a:gd name="connsiteX1275" fmla="*/ 564464 w 2350439"/>
                      <a:gd name="connsiteY1275" fmla="*/ 341223 h 2350439"/>
                      <a:gd name="connsiteX1276" fmla="*/ 564464 w 2350439"/>
                      <a:gd name="connsiteY1276" fmla="*/ 558114 h 2350439"/>
                      <a:gd name="connsiteX1277" fmla="*/ 669734 w 2350439"/>
                      <a:gd name="connsiteY1277" fmla="*/ 558114 h 2350439"/>
                      <a:gd name="connsiteX1278" fmla="*/ 669734 w 2350439"/>
                      <a:gd name="connsiteY1278" fmla="*/ 452843 h 2350439"/>
                      <a:gd name="connsiteX1279" fmla="*/ 564464 w 2350439"/>
                      <a:gd name="connsiteY1279" fmla="*/ 452843 h 2350439"/>
                      <a:gd name="connsiteX1280" fmla="*/ 564464 w 2350439"/>
                      <a:gd name="connsiteY1280" fmla="*/ 669734 h 2350439"/>
                      <a:gd name="connsiteX1281" fmla="*/ 669734 w 2350439"/>
                      <a:gd name="connsiteY1281" fmla="*/ 669734 h 2350439"/>
                      <a:gd name="connsiteX1282" fmla="*/ 669734 w 2350439"/>
                      <a:gd name="connsiteY1282" fmla="*/ 564464 h 2350439"/>
                      <a:gd name="connsiteX1283" fmla="*/ 564464 w 2350439"/>
                      <a:gd name="connsiteY1283" fmla="*/ 564464 h 2350439"/>
                      <a:gd name="connsiteX1284" fmla="*/ 564464 w 2350439"/>
                      <a:gd name="connsiteY1284" fmla="*/ 781367 h 2350439"/>
                      <a:gd name="connsiteX1285" fmla="*/ 669734 w 2350439"/>
                      <a:gd name="connsiteY1285" fmla="*/ 781367 h 2350439"/>
                      <a:gd name="connsiteX1286" fmla="*/ 669734 w 2350439"/>
                      <a:gd name="connsiteY1286" fmla="*/ 676084 h 2350439"/>
                      <a:gd name="connsiteX1287" fmla="*/ 564464 w 2350439"/>
                      <a:gd name="connsiteY1287" fmla="*/ 676084 h 2350439"/>
                      <a:gd name="connsiteX1288" fmla="*/ 564464 w 2350439"/>
                      <a:gd name="connsiteY1288" fmla="*/ 892988 h 2350439"/>
                      <a:gd name="connsiteX1289" fmla="*/ 669734 w 2350439"/>
                      <a:gd name="connsiteY1289" fmla="*/ 892988 h 2350439"/>
                      <a:gd name="connsiteX1290" fmla="*/ 669734 w 2350439"/>
                      <a:gd name="connsiteY1290" fmla="*/ 787717 h 2350439"/>
                      <a:gd name="connsiteX1291" fmla="*/ 564464 w 2350439"/>
                      <a:gd name="connsiteY1291" fmla="*/ 787717 h 2350439"/>
                      <a:gd name="connsiteX1292" fmla="*/ 564464 w 2350439"/>
                      <a:gd name="connsiteY1292" fmla="*/ 1004608 h 2350439"/>
                      <a:gd name="connsiteX1293" fmla="*/ 669734 w 2350439"/>
                      <a:gd name="connsiteY1293" fmla="*/ 1004608 h 2350439"/>
                      <a:gd name="connsiteX1294" fmla="*/ 669734 w 2350439"/>
                      <a:gd name="connsiteY1294" fmla="*/ 899338 h 2350439"/>
                      <a:gd name="connsiteX1295" fmla="*/ 564464 w 2350439"/>
                      <a:gd name="connsiteY1295" fmla="*/ 899338 h 2350439"/>
                      <a:gd name="connsiteX1296" fmla="*/ 564464 w 2350439"/>
                      <a:gd name="connsiteY1296" fmla="*/ 1116228 h 2350439"/>
                      <a:gd name="connsiteX1297" fmla="*/ 669734 w 2350439"/>
                      <a:gd name="connsiteY1297" fmla="*/ 1116228 h 2350439"/>
                      <a:gd name="connsiteX1298" fmla="*/ 669734 w 2350439"/>
                      <a:gd name="connsiteY1298" fmla="*/ 1010958 h 2350439"/>
                      <a:gd name="connsiteX1299" fmla="*/ 564464 w 2350439"/>
                      <a:gd name="connsiteY1299" fmla="*/ 1010958 h 2350439"/>
                      <a:gd name="connsiteX1300" fmla="*/ 564464 w 2350439"/>
                      <a:gd name="connsiteY1300" fmla="*/ 1227861 h 2350439"/>
                      <a:gd name="connsiteX1301" fmla="*/ 669734 w 2350439"/>
                      <a:gd name="connsiteY1301" fmla="*/ 1227861 h 2350439"/>
                      <a:gd name="connsiteX1302" fmla="*/ 669734 w 2350439"/>
                      <a:gd name="connsiteY1302" fmla="*/ 1122578 h 2350439"/>
                      <a:gd name="connsiteX1303" fmla="*/ 564464 w 2350439"/>
                      <a:gd name="connsiteY1303" fmla="*/ 1122578 h 2350439"/>
                      <a:gd name="connsiteX1304" fmla="*/ 564464 w 2350439"/>
                      <a:gd name="connsiteY1304" fmla="*/ 1339481 h 2350439"/>
                      <a:gd name="connsiteX1305" fmla="*/ 669734 w 2350439"/>
                      <a:gd name="connsiteY1305" fmla="*/ 1339481 h 2350439"/>
                      <a:gd name="connsiteX1306" fmla="*/ 669734 w 2350439"/>
                      <a:gd name="connsiteY1306" fmla="*/ 1234211 h 2350439"/>
                      <a:gd name="connsiteX1307" fmla="*/ 564464 w 2350439"/>
                      <a:gd name="connsiteY1307" fmla="*/ 1234211 h 2350439"/>
                      <a:gd name="connsiteX1308" fmla="*/ 564464 w 2350439"/>
                      <a:gd name="connsiteY1308" fmla="*/ 1451102 h 2350439"/>
                      <a:gd name="connsiteX1309" fmla="*/ 669734 w 2350439"/>
                      <a:gd name="connsiteY1309" fmla="*/ 1451102 h 2350439"/>
                      <a:gd name="connsiteX1310" fmla="*/ 669734 w 2350439"/>
                      <a:gd name="connsiteY1310" fmla="*/ 1345831 h 2350439"/>
                      <a:gd name="connsiteX1311" fmla="*/ 564464 w 2350439"/>
                      <a:gd name="connsiteY1311" fmla="*/ 1345831 h 2350439"/>
                      <a:gd name="connsiteX1312" fmla="*/ 564464 w 2350439"/>
                      <a:gd name="connsiteY1312" fmla="*/ 1562735 h 2350439"/>
                      <a:gd name="connsiteX1313" fmla="*/ 669734 w 2350439"/>
                      <a:gd name="connsiteY1313" fmla="*/ 1562735 h 2350439"/>
                      <a:gd name="connsiteX1314" fmla="*/ 669734 w 2350439"/>
                      <a:gd name="connsiteY1314" fmla="*/ 1457452 h 2350439"/>
                      <a:gd name="connsiteX1315" fmla="*/ 564464 w 2350439"/>
                      <a:gd name="connsiteY1315" fmla="*/ 1457452 h 2350439"/>
                      <a:gd name="connsiteX1316" fmla="*/ 564464 w 2350439"/>
                      <a:gd name="connsiteY1316" fmla="*/ 1674355 h 2350439"/>
                      <a:gd name="connsiteX1317" fmla="*/ 669734 w 2350439"/>
                      <a:gd name="connsiteY1317" fmla="*/ 1674355 h 2350439"/>
                      <a:gd name="connsiteX1318" fmla="*/ 669734 w 2350439"/>
                      <a:gd name="connsiteY1318" fmla="*/ 1569085 h 2350439"/>
                      <a:gd name="connsiteX1319" fmla="*/ 564464 w 2350439"/>
                      <a:gd name="connsiteY1319" fmla="*/ 1569085 h 2350439"/>
                      <a:gd name="connsiteX1320" fmla="*/ 564464 w 2350439"/>
                      <a:gd name="connsiteY1320" fmla="*/ 1785975 h 2350439"/>
                      <a:gd name="connsiteX1321" fmla="*/ 669734 w 2350439"/>
                      <a:gd name="connsiteY1321" fmla="*/ 1785975 h 2350439"/>
                      <a:gd name="connsiteX1322" fmla="*/ 669734 w 2350439"/>
                      <a:gd name="connsiteY1322" fmla="*/ 1680705 h 2350439"/>
                      <a:gd name="connsiteX1323" fmla="*/ 564464 w 2350439"/>
                      <a:gd name="connsiteY1323" fmla="*/ 1680705 h 2350439"/>
                      <a:gd name="connsiteX1324" fmla="*/ 564464 w 2350439"/>
                      <a:gd name="connsiteY1324" fmla="*/ 1897596 h 2350439"/>
                      <a:gd name="connsiteX1325" fmla="*/ 669734 w 2350439"/>
                      <a:gd name="connsiteY1325" fmla="*/ 1897596 h 2350439"/>
                      <a:gd name="connsiteX1326" fmla="*/ 669734 w 2350439"/>
                      <a:gd name="connsiteY1326" fmla="*/ 1792325 h 2350439"/>
                      <a:gd name="connsiteX1327" fmla="*/ 564464 w 2350439"/>
                      <a:gd name="connsiteY1327" fmla="*/ 1792325 h 2350439"/>
                      <a:gd name="connsiteX1328" fmla="*/ 564464 w 2350439"/>
                      <a:gd name="connsiteY1328" fmla="*/ 2009229 h 2350439"/>
                      <a:gd name="connsiteX1329" fmla="*/ 669734 w 2350439"/>
                      <a:gd name="connsiteY1329" fmla="*/ 2009229 h 2350439"/>
                      <a:gd name="connsiteX1330" fmla="*/ 669734 w 2350439"/>
                      <a:gd name="connsiteY1330" fmla="*/ 1903946 h 2350439"/>
                      <a:gd name="connsiteX1331" fmla="*/ 564464 w 2350439"/>
                      <a:gd name="connsiteY1331" fmla="*/ 1903946 h 2350439"/>
                      <a:gd name="connsiteX1332" fmla="*/ 564464 w 2350439"/>
                      <a:gd name="connsiteY1332" fmla="*/ 2120849 h 2350439"/>
                      <a:gd name="connsiteX1333" fmla="*/ 669734 w 2350439"/>
                      <a:gd name="connsiteY1333" fmla="*/ 2120849 h 2350439"/>
                      <a:gd name="connsiteX1334" fmla="*/ 669734 w 2350439"/>
                      <a:gd name="connsiteY1334" fmla="*/ 2015579 h 2350439"/>
                      <a:gd name="connsiteX1335" fmla="*/ 564464 w 2350439"/>
                      <a:gd name="connsiteY1335" fmla="*/ 2015579 h 2350439"/>
                      <a:gd name="connsiteX1336" fmla="*/ 564464 w 2350439"/>
                      <a:gd name="connsiteY1336" fmla="*/ 2232469 h 2350439"/>
                      <a:gd name="connsiteX1337" fmla="*/ 669734 w 2350439"/>
                      <a:gd name="connsiteY1337" fmla="*/ 2232469 h 2350439"/>
                      <a:gd name="connsiteX1338" fmla="*/ 669734 w 2350439"/>
                      <a:gd name="connsiteY1338" fmla="*/ 2127199 h 2350439"/>
                      <a:gd name="connsiteX1339" fmla="*/ 564464 w 2350439"/>
                      <a:gd name="connsiteY1339" fmla="*/ 2127199 h 2350439"/>
                      <a:gd name="connsiteX1340" fmla="*/ 564464 w 2350439"/>
                      <a:gd name="connsiteY1340" fmla="*/ 2344089 h 2350439"/>
                      <a:gd name="connsiteX1341" fmla="*/ 669734 w 2350439"/>
                      <a:gd name="connsiteY1341" fmla="*/ 2344089 h 2350439"/>
                      <a:gd name="connsiteX1342" fmla="*/ 669734 w 2350439"/>
                      <a:gd name="connsiteY1342" fmla="*/ 2238819 h 2350439"/>
                      <a:gd name="connsiteX1343" fmla="*/ 564464 w 2350439"/>
                      <a:gd name="connsiteY1343" fmla="*/ 2238819 h 2350439"/>
                      <a:gd name="connsiteX1344" fmla="*/ 452843 w 2350439"/>
                      <a:gd name="connsiteY1344" fmla="*/ 111620 h 2350439"/>
                      <a:gd name="connsiteX1345" fmla="*/ 558114 w 2350439"/>
                      <a:gd name="connsiteY1345" fmla="*/ 111620 h 2350439"/>
                      <a:gd name="connsiteX1346" fmla="*/ 558114 w 2350439"/>
                      <a:gd name="connsiteY1346" fmla="*/ 6350 h 2350439"/>
                      <a:gd name="connsiteX1347" fmla="*/ 452843 w 2350439"/>
                      <a:gd name="connsiteY1347" fmla="*/ 6350 h 2350439"/>
                      <a:gd name="connsiteX1348" fmla="*/ 452843 w 2350439"/>
                      <a:gd name="connsiteY1348" fmla="*/ 223240 h 2350439"/>
                      <a:gd name="connsiteX1349" fmla="*/ 558114 w 2350439"/>
                      <a:gd name="connsiteY1349" fmla="*/ 223240 h 2350439"/>
                      <a:gd name="connsiteX1350" fmla="*/ 558114 w 2350439"/>
                      <a:gd name="connsiteY1350" fmla="*/ 117970 h 2350439"/>
                      <a:gd name="connsiteX1351" fmla="*/ 452843 w 2350439"/>
                      <a:gd name="connsiteY1351" fmla="*/ 117970 h 2350439"/>
                      <a:gd name="connsiteX1352" fmla="*/ 452843 w 2350439"/>
                      <a:gd name="connsiteY1352" fmla="*/ 334873 h 2350439"/>
                      <a:gd name="connsiteX1353" fmla="*/ 558114 w 2350439"/>
                      <a:gd name="connsiteY1353" fmla="*/ 334873 h 2350439"/>
                      <a:gd name="connsiteX1354" fmla="*/ 558114 w 2350439"/>
                      <a:gd name="connsiteY1354" fmla="*/ 229590 h 2350439"/>
                      <a:gd name="connsiteX1355" fmla="*/ 452843 w 2350439"/>
                      <a:gd name="connsiteY1355" fmla="*/ 229590 h 2350439"/>
                      <a:gd name="connsiteX1356" fmla="*/ 452843 w 2350439"/>
                      <a:gd name="connsiteY1356" fmla="*/ 446493 h 2350439"/>
                      <a:gd name="connsiteX1357" fmla="*/ 558114 w 2350439"/>
                      <a:gd name="connsiteY1357" fmla="*/ 446493 h 2350439"/>
                      <a:gd name="connsiteX1358" fmla="*/ 558114 w 2350439"/>
                      <a:gd name="connsiteY1358" fmla="*/ 341223 h 2350439"/>
                      <a:gd name="connsiteX1359" fmla="*/ 452843 w 2350439"/>
                      <a:gd name="connsiteY1359" fmla="*/ 341223 h 2350439"/>
                      <a:gd name="connsiteX1360" fmla="*/ 452843 w 2350439"/>
                      <a:gd name="connsiteY1360" fmla="*/ 558114 h 2350439"/>
                      <a:gd name="connsiteX1361" fmla="*/ 558114 w 2350439"/>
                      <a:gd name="connsiteY1361" fmla="*/ 558114 h 2350439"/>
                      <a:gd name="connsiteX1362" fmla="*/ 558114 w 2350439"/>
                      <a:gd name="connsiteY1362" fmla="*/ 452843 h 2350439"/>
                      <a:gd name="connsiteX1363" fmla="*/ 452843 w 2350439"/>
                      <a:gd name="connsiteY1363" fmla="*/ 452843 h 2350439"/>
                      <a:gd name="connsiteX1364" fmla="*/ 452843 w 2350439"/>
                      <a:gd name="connsiteY1364" fmla="*/ 669734 h 2350439"/>
                      <a:gd name="connsiteX1365" fmla="*/ 558114 w 2350439"/>
                      <a:gd name="connsiteY1365" fmla="*/ 669734 h 2350439"/>
                      <a:gd name="connsiteX1366" fmla="*/ 558114 w 2350439"/>
                      <a:gd name="connsiteY1366" fmla="*/ 564464 h 2350439"/>
                      <a:gd name="connsiteX1367" fmla="*/ 452843 w 2350439"/>
                      <a:gd name="connsiteY1367" fmla="*/ 564464 h 2350439"/>
                      <a:gd name="connsiteX1368" fmla="*/ 452843 w 2350439"/>
                      <a:gd name="connsiteY1368" fmla="*/ 781367 h 2350439"/>
                      <a:gd name="connsiteX1369" fmla="*/ 558114 w 2350439"/>
                      <a:gd name="connsiteY1369" fmla="*/ 781367 h 2350439"/>
                      <a:gd name="connsiteX1370" fmla="*/ 558114 w 2350439"/>
                      <a:gd name="connsiteY1370" fmla="*/ 676084 h 2350439"/>
                      <a:gd name="connsiteX1371" fmla="*/ 452843 w 2350439"/>
                      <a:gd name="connsiteY1371" fmla="*/ 676084 h 2350439"/>
                      <a:gd name="connsiteX1372" fmla="*/ 452843 w 2350439"/>
                      <a:gd name="connsiteY1372" fmla="*/ 892988 h 2350439"/>
                      <a:gd name="connsiteX1373" fmla="*/ 558114 w 2350439"/>
                      <a:gd name="connsiteY1373" fmla="*/ 892988 h 2350439"/>
                      <a:gd name="connsiteX1374" fmla="*/ 558114 w 2350439"/>
                      <a:gd name="connsiteY1374" fmla="*/ 787717 h 2350439"/>
                      <a:gd name="connsiteX1375" fmla="*/ 452843 w 2350439"/>
                      <a:gd name="connsiteY1375" fmla="*/ 787717 h 2350439"/>
                      <a:gd name="connsiteX1376" fmla="*/ 452843 w 2350439"/>
                      <a:gd name="connsiteY1376" fmla="*/ 1004608 h 2350439"/>
                      <a:gd name="connsiteX1377" fmla="*/ 558114 w 2350439"/>
                      <a:gd name="connsiteY1377" fmla="*/ 1004608 h 2350439"/>
                      <a:gd name="connsiteX1378" fmla="*/ 558114 w 2350439"/>
                      <a:gd name="connsiteY1378" fmla="*/ 899338 h 2350439"/>
                      <a:gd name="connsiteX1379" fmla="*/ 452843 w 2350439"/>
                      <a:gd name="connsiteY1379" fmla="*/ 899338 h 2350439"/>
                      <a:gd name="connsiteX1380" fmla="*/ 452843 w 2350439"/>
                      <a:gd name="connsiteY1380" fmla="*/ 1116228 h 2350439"/>
                      <a:gd name="connsiteX1381" fmla="*/ 558114 w 2350439"/>
                      <a:gd name="connsiteY1381" fmla="*/ 1116228 h 2350439"/>
                      <a:gd name="connsiteX1382" fmla="*/ 558114 w 2350439"/>
                      <a:gd name="connsiteY1382" fmla="*/ 1010958 h 2350439"/>
                      <a:gd name="connsiteX1383" fmla="*/ 452843 w 2350439"/>
                      <a:gd name="connsiteY1383" fmla="*/ 1010958 h 2350439"/>
                      <a:gd name="connsiteX1384" fmla="*/ 452843 w 2350439"/>
                      <a:gd name="connsiteY1384" fmla="*/ 1227861 h 2350439"/>
                      <a:gd name="connsiteX1385" fmla="*/ 558114 w 2350439"/>
                      <a:gd name="connsiteY1385" fmla="*/ 1227861 h 2350439"/>
                      <a:gd name="connsiteX1386" fmla="*/ 558114 w 2350439"/>
                      <a:gd name="connsiteY1386" fmla="*/ 1122578 h 2350439"/>
                      <a:gd name="connsiteX1387" fmla="*/ 452843 w 2350439"/>
                      <a:gd name="connsiteY1387" fmla="*/ 1122578 h 2350439"/>
                      <a:gd name="connsiteX1388" fmla="*/ 452843 w 2350439"/>
                      <a:gd name="connsiteY1388" fmla="*/ 1339481 h 2350439"/>
                      <a:gd name="connsiteX1389" fmla="*/ 558114 w 2350439"/>
                      <a:gd name="connsiteY1389" fmla="*/ 1339481 h 2350439"/>
                      <a:gd name="connsiteX1390" fmla="*/ 558114 w 2350439"/>
                      <a:gd name="connsiteY1390" fmla="*/ 1234211 h 2350439"/>
                      <a:gd name="connsiteX1391" fmla="*/ 452843 w 2350439"/>
                      <a:gd name="connsiteY1391" fmla="*/ 1234211 h 2350439"/>
                      <a:gd name="connsiteX1392" fmla="*/ 452843 w 2350439"/>
                      <a:gd name="connsiteY1392" fmla="*/ 1451102 h 2350439"/>
                      <a:gd name="connsiteX1393" fmla="*/ 558114 w 2350439"/>
                      <a:gd name="connsiteY1393" fmla="*/ 1451102 h 2350439"/>
                      <a:gd name="connsiteX1394" fmla="*/ 558114 w 2350439"/>
                      <a:gd name="connsiteY1394" fmla="*/ 1345831 h 2350439"/>
                      <a:gd name="connsiteX1395" fmla="*/ 452843 w 2350439"/>
                      <a:gd name="connsiteY1395" fmla="*/ 1345831 h 2350439"/>
                      <a:gd name="connsiteX1396" fmla="*/ 452843 w 2350439"/>
                      <a:gd name="connsiteY1396" fmla="*/ 1562735 h 2350439"/>
                      <a:gd name="connsiteX1397" fmla="*/ 558114 w 2350439"/>
                      <a:gd name="connsiteY1397" fmla="*/ 1562735 h 2350439"/>
                      <a:gd name="connsiteX1398" fmla="*/ 558114 w 2350439"/>
                      <a:gd name="connsiteY1398" fmla="*/ 1457452 h 2350439"/>
                      <a:gd name="connsiteX1399" fmla="*/ 452843 w 2350439"/>
                      <a:gd name="connsiteY1399" fmla="*/ 1457452 h 2350439"/>
                      <a:gd name="connsiteX1400" fmla="*/ 452843 w 2350439"/>
                      <a:gd name="connsiteY1400" fmla="*/ 1674355 h 2350439"/>
                      <a:gd name="connsiteX1401" fmla="*/ 558114 w 2350439"/>
                      <a:gd name="connsiteY1401" fmla="*/ 1674355 h 2350439"/>
                      <a:gd name="connsiteX1402" fmla="*/ 558114 w 2350439"/>
                      <a:gd name="connsiteY1402" fmla="*/ 1569085 h 2350439"/>
                      <a:gd name="connsiteX1403" fmla="*/ 452843 w 2350439"/>
                      <a:gd name="connsiteY1403" fmla="*/ 1569085 h 2350439"/>
                      <a:gd name="connsiteX1404" fmla="*/ 452843 w 2350439"/>
                      <a:gd name="connsiteY1404" fmla="*/ 1785975 h 2350439"/>
                      <a:gd name="connsiteX1405" fmla="*/ 558114 w 2350439"/>
                      <a:gd name="connsiteY1405" fmla="*/ 1785975 h 2350439"/>
                      <a:gd name="connsiteX1406" fmla="*/ 558114 w 2350439"/>
                      <a:gd name="connsiteY1406" fmla="*/ 1680705 h 2350439"/>
                      <a:gd name="connsiteX1407" fmla="*/ 452843 w 2350439"/>
                      <a:gd name="connsiteY1407" fmla="*/ 1680705 h 2350439"/>
                      <a:gd name="connsiteX1408" fmla="*/ 452843 w 2350439"/>
                      <a:gd name="connsiteY1408" fmla="*/ 1897596 h 2350439"/>
                      <a:gd name="connsiteX1409" fmla="*/ 558114 w 2350439"/>
                      <a:gd name="connsiteY1409" fmla="*/ 1897596 h 2350439"/>
                      <a:gd name="connsiteX1410" fmla="*/ 558114 w 2350439"/>
                      <a:gd name="connsiteY1410" fmla="*/ 1792325 h 2350439"/>
                      <a:gd name="connsiteX1411" fmla="*/ 452843 w 2350439"/>
                      <a:gd name="connsiteY1411" fmla="*/ 1792325 h 2350439"/>
                      <a:gd name="connsiteX1412" fmla="*/ 452843 w 2350439"/>
                      <a:gd name="connsiteY1412" fmla="*/ 2009229 h 2350439"/>
                      <a:gd name="connsiteX1413" fmla="*/ 558114 w 2350439"/>
                      <a:gd name="connsiteY1413" fmla="*/ 2009229 h 2350439"/>
                      <a:gd name="connsiteX1414" fmla="*/ 558114 w 2350439"/>
                      <a:gd name="connsiteY1414" fmla="*/ 1903946 h 2350439"/>
                      <a:gd name="connsiteX1415" fmla="*/ 452843 w 2350439"/>
                      <a:gd name="connsiteY1415" fmla="*/ 1903946 h 2350439"/>
                      <a:gd name="connsiteX1416" fmla="*/ 452843 w 2350439"/>
                      <a:gd name="connsiteY1416" fmla="*/ 2120849 h 2350439"/>
                      <a:gd name="connsiteX1417" fmla="*/ 558114 w 2350439"/>
                      <a:gd name="connsiteY1417" fmla="*/ 2120849 h 2350439"/>
                      <a:gd name="connsiteX1418" fmla="*/ 558114 w 2350439"/>
                      <a:gd name="connsiteY1418" fmla="*/ 2015579 h 2350439"/>
                      <a:gd name="connsiteX1419" fmla="*/ 452843 w 2350439"/>
                      <a:gd name="connsiteY1419" fmla="*/ 2015579 h 2350439"/>
                      <a:gd name="connsiteX1420" fmla="*/ 452843 w 2350439"/>
                      <a:gd name="connsiteY1420" fmla="*/ 2232469 h 2350439"/>
                      <a:gd name="connsiteX1421" fmla="*/ 558114 w 2350439"/>
                      <a:gd name="connsiteY1421" fmla="*/ 2232469 h 2350439"/>
                      <a:gd name="connsiteX1422" fmla="*/ 558114 w 2350439"/>
                      <a:gd name="connsiteY1422" fmla="*/ 2127199 h 2350439"/>
                      <a:gd name="connsiteX1423" fmla="*/ 452843 w 2350439"/>
                      <a:gd name="connsiteY1423" fmla="*/ 2127199 h 2350439"/>
                      <a:gd name="connsiteX1424" fmla="*/ 452843 w 2350439"/>
                      <a:gd name="connsiteY1424" fmla="*/ 2344089 h 2350439"/>
                      <a:gd name="connsiteX1425" fmla="*/ 558114 w 2350439"/>
                      <a:gd name="connsiteY1425" fmla="*/ 2344089 h 2350439"/>
                      <a:gd name="connsiteX1426" fmla="*/ 558114 w 2350439"/>
                      <a:gd name="connsiteY1426" fmla="*/ 2238819 h 2350439"/>
                      <a:gd name="connsiteX1427" fmla="*/ 452843 w 2350439"/>
                      <a:gd name="connsiteY1427" fmla="*/ 2238819 h 2350439"/>
                      <a:gd name="connsiteX1428" fmla="*/ 341210 w 2350439"/>
                      <a:gd name="connsiteY1428" fmla="*/ 111620 h 2350439"/>
                      <a:gd name="connsiteX1429" fmla="*/ 446493 w 2350439"/>
                      <a:gd name="connsiteY1429" fmla="*/ 111620 h 2350439"/>
                      <a:gd name="connsiteX1430" fmla="*/ 446493 w 2350439"/>
                      <a:gd name="connsiteY1430" fmla="*/ 6350 h 2350439"/>
                      <a:gd name="connsiteX1431" fmla="*/ 341210 w 2350439"/>
                      <a:gd name="connsiteY1431" fmla="*/ 6350 h 2350439"/>
                      <a:gd name="connsiteX1432" fmla="*/ 341210 w 2350439"/>
                      <a:gd name="connsiteY1432" fmla="*/ 223240 h 2350439"/>
                      <a:gd name="connsiteX1433" fmla="*/ 446493 w 2350439"/>
                      <a:gd name="connsiteY1433" fmla="*/ 223240 h 2350439"/>
                      <a:gd name="connsiteX1434" fmla="*/ 446493 w 2350439"/>
                      <a:gd name="connsiteY1434" fmla="*/ 117970 h 2350439"/>
                      <a:gd name="connsiteX1435" fmla="*/ 341210 w 2350439"/>
                      <a:gd name="connsiteY1435" fmla="*/ 117970 h 2350439"/>
                      <a:gd name="connsiteX1436" fmla="*/ 341210 w 2350439"/>
                      <a:gd name="connsiteY1436" fmla="*/ 334873 h 2350439"/>
                      <a:gd name="connsiteX1437" fmla="*/ 446493 w 2350439"/>
                      <a:gd name="connsiteY1437" fmla="*/ 334873 h 2350439"/>
                      <a:gd name="connsiteX1438" fmla="*/ 446493 w 2350439"/>
                      <a:gd name="connsiteY1438" fmla="*/ 229590 h 2350439"/>
                      <a:gd name="connsiteX1439" fmla="*/ 341210 w 2350439"/>
                      <a:gd name="connsiteY1439" fmla="*/ 229590 h 2350439"/>
                      <a:gd name="connsiteX1440" fmla="*/ 341210 w 2350439"/>
                      <a:gd name="connsiteY1440" fmla="*/ 446493 h 2350439"/>
                      <a:gd name="connsiteX1441" fmla="*/ 446493 w 2350439"/>
                      <a:gd name="connsiteY1441" fmla="*/ 446493 h 2350439"/>
                      <a:gd name="connsiteX1442" fmla="*/ 446493 w 2350439"/>
                      <a:gd name="connsiteY1442" fmla="*/ 341223 h 2350439"/>
                      <a:gd name="connsiteX1443" fmla="*/ 341210 w 2350439"/>
                      <a:gd name="connsiteY1443" fmla="*/ 341223 h 2350439"/>
                      <a:gd name="connsiteX1444" fmla="*/ 341210 w 2350439"/>
                      <a:gd name="connsiteY1444" fmla="*/ 558114 h 2350439"/>
                      <a:gd name="connsiteX1445" fmla="*/ 446493 w 2350439"/>
                      <a:gd name="connsiteY1445" fmla="*/ 558114 h 2350439"/>
                      <a:gd name="connsiteX1446" fmla="*/ 446493 w 2350439"/>
                      <a:gd name="connsiteY1446" fmla="*/ 452843 h 2350439"/>
                      <a:gd name="connsiteX1447" fmla="*/ 341210 w 2350439"/>
                      <a:gd name="connsiteY1447" fmla="*/ 452843 h 2350439"/>
                      <a:gd name="connsiteX1448" fmla="*/ 341210 w 2350439"/>
                      <a:gd name="connsiteY1448" fmla="*/ 669734 h 2350439"/>
                      <a:gd name="connsiteX1449" fmla="*/ 446493 w 2350439"/>
                      <a:gd name="connsiteY1449" fmla="*/ 669734 h 2350439"/>
                      <a:gd name="connsiteX1450" fmla="*/ 446493 w 2350439"/>
                      <a:gd name="connsiteY1450" fmla="*/ 564464 h 2350439"/>
                      <a:gd name="connsiteX1451" fmla="*/ 341210 w 2350439"/>
                      <a:gd name="connsiteY1451" fmla="*/ 564464 h 2350439"/>
                      <a:gd name="connsiteX1452" fmla="*/ 341210 w 2350439"/>
                      <a:gd name="connsiteY1452" fmla="*/ 781367 h 2350439"/>
                      <a:gd name="connsiteX1453" fmla="*/ 446493 w 2350439"/>
                      <a:gd name="connsiteY1453" fmla="*/ 781367 h 2350439"/>
                      <a:gd name="connsiteX1454" fmla="*/ 446493 w 2350439"/>
                      <a:gd name="connsiteY1454" fmla="*/ 676084 h 2350439"/>
                      <a:gd name="connsiteX1455" fmla="*/ 341210 w 2350439"/>
                      <a:gd name="connsiteY1455" fmla="*/ 676084 h 2350439"/>
                      <a:gd name="connsiteX1456" fmla="*/ 341210 w 2350439"/>
                      <a:gd name="connsiteY1456" fmla="*/ 892988 h 2350439"/>
                      <a:gd name="connsiteX1457" fmla="*/ 446493 w 2350439"/>
                      <a:gd name="connsiteY1457" fmla="*/ 892988 h 2350439"/>
                      <a:gd name="connsiteX1458" fmla="*/ 446493 w 2350439"/>
                      <a:gd name="connsiteY1458" fmla="*/ 787717 h 2350439"/>
                      <a:gd name="connsiteX1459" fmla="*/ 341210 w 2350439"/>
                      <a:gd name="connsiteY1459" fmla="*/ 787717 h 2350439"/>
                      <a:gd name="connsiteX1460" fmla="*/ 341210 w 2350439"/>
                      <a:gd name="connsiteY1460" fmla="*/ 1004608 h 2350439"/>
                      <a:gd name="connsiteX1461" fmla="*/ 446493 w 2350439"/>
                      <a:gd name="connsiteY1461" fmla="*/ 1004608 h 2350439"/>
                      <a:gd name="connsiteX1462" fmla="*/ 446493 w 2350439"/>
                      <a:gd name="connsiteY1462" fmla="*/ 899338 h 2350439"/>
                      <a:gd name="connsiteX1463" fmla="*/ 341210 w 2350439"/>
                      <a:gd name="connsiteY1463" fmla="*/ 899338 h 2350439"/>
                      <a:gd name="connsiteX1464" fmla="*/ 341210 w 2350439"/>
                      <a:gd name="connsiteY1464" fmla="*/ 1116228 h 2350439"/>
                      <a:gd name="connsiteX1465" fmla="*/ 446493 w 2350439"/>
                      <a:gd name="connsiteY1465" fmla="*/ 1116228 h 2350439"/>
                      <a:gd name="connsiteX1466" fmla="*/ 446493 w 2350439"/>
                      <a:gd name="connsiteY1466" fmla="*/ 1010958 h 2350439"/>
                      <a:gd name="connsiteX1467" fmla="*/ 341210 w 2350439"/>
                      <a:gd name="connsiteY1467" fmla="*/ 1010958 h 2350439"/>
                      <a:gd name="connsiteX1468" fmla="*/ 341210 w 2350439"/>
                      <a:gd name="connsiteY1468" fmla="*/ 1227861 h 2350439"/>
                      <a:gd name="connsiteX1469" fmla="*/ 446493 w 2350439"/>
                      <a:gd name="connsiteY1469" fmla="*/ 1227861 h 2350439"/>
                      <a:gd name="connsiteX1470" fmla="*/ 446493 w 2350439"/>
                      <a:gd name="connsiteY1470" fmla="*/ 1122578 h 2350439"/>
                      <a:gd name="connsiteX1471" fmla="*/ 341210 w 2350439"/>
                      <a:gd name="connsiteY1471" fmla="*/ 1122578 h 2350439"/>
                      <a:gd name="connsiteX1472" fmla="*/ 341210 w 2350439"/>
                      <a:gd name="connsiteY1472" fmla="*/ 1339481 h 2350439"/>
                      <a:gd name="connsiteX1473" fmla="*/ 446493 w 2350439"/>
                      <a:gd name="connsiteY1473" fmla="*/ 1339481 h 2350439"/>
                      <a:gd name="connsiteX1474" fmla="*/ 446493 w 2350439"/>
                      <a:gd name="connsiteY1474" fmla="*/ 1234211 h 2350439"/>
                      <a:gd name="connsiteX1475" fmla="*/ 341210 w 2350439"/>
                      <a:gd name="connsiteY1475" fmla="*/ 1234211 h 2350439"/>
                      <a:gd name="connsiteX1476" fmla="*/ 341210 w 2350439"/>
                      <a:gd name="connsiteY1476" fmla="*/ 1451102 h 2350439"/>
                      <a:gd name="connsiteX1477" fmla="*/ 446493 w 2350439"/>
                      <a:gd name="connsiteY1477" fmla="*/ 1451102 h 2350439"/>
                      <a:gd name="connsiteX1478" fmla="*/ 446493 w 2350439"/>
                      <a:gd name="connsiteY1478" fmla="*/ 1345831 h 2350439"/>
                      <a:gd name="connsiteX1479" fmla="*/ 341210 w 2350439"/>
                      <a:gd name="connsiteY1479" fmla="*/ 1345831 h 2350439"/>
                      <a:gd name="connsiteX1480" fmla="*/ 341210 w 2350439"/>
                      <a:gd name="connsiteY1480" fmla="*/ 1562735 h 2350439"/>
                      <a:gd name="connsiteX1481" fmla="*/ 446493 w 2350439"/>
                      <a:gd name="connsiteY1481" fmla="*/ 1562735 h 2350439"/>
                      <a:gd name="connsiteX1482" fmla="*/ 446493 w 2350439"/>
                      <a:gd name="connsiteY1482" fmla="*/ 1457452 h 2350439"/>
                      <a:gd name="connsiteX1483" fmla="*/ 341210 w 2350439"/>
                      <a:gd name="connsiteY1483" fmla="*/ 1457452 h 2350439"/>
                      <a:gd name="connsiteX1484" fmla="*/ 341210 w 2350439"/>
                      <a:gd name="connsiteY1484" fmla="*/ 1674355 h 2350439"/>
                      <a:gd name="connsiteX1485" fmla="*/ 446493 w 2350439"/>
                      <a:gd name="connsiteY1485" fmla="*/ 1674355 h 2350439"/>
                      <a:gd name="connsiteX1486" fmla="*/ 446493 w 2350439"/>
                      <a:gd name="connsiteY1486" fmla="*/ 1569085 h 2350439"/>
                      <a:gd name="connsiteX1487" fmla="*/ 341210 w 2350439"/>
                      <a:gd name="connsiteY1487" fmla="*/ 1569085 h 2350439"/>
                      <a:gd name="connsiteX1488" fmla="*/ 341210 w 2350439"/>
                      <a:gd name="connsiteY1488" fmla="*/ 1785975 h 2350439"/>
                      <a:gd name="connsiteX1489" fmla="*/ 446493 w 2350439"/>
                      <a:gd name="connsiteY1489" fmla="*/ 1785975 h 2350439"/>
                      <a:gd name="connsiteX1490" fmla="*/ 446493 w 2350439"/>
                      <a:gd name="connsiteY1490" fmla="*/ 1680705 h 2350439"/>
                      <a:gd name="connsiteX1491" fmla="*/ 341210 w 2350439"/>
                      <a:gd name="connsiteY1491" fmla="*/ 1680705 h 2350439"/>
                      <a:gd name="connsiteX1492" fmla="*/ 341210 w 2350439"/>
                      <a:gd name="connsiteY1492" fmla="*/ 1897596 h 2350439"/>
                      <a:gd name="connsiteX1493" fmla="*/ 446493 w 2350439"/>
                      <a:gd name="connsiteY1493" fmla="*/ 1897596 h 2350439"/>
                      <a:gd name="connsiteX1494" fmla="*/ 446493 w 2350439"/>
                      <a:gd name="connsiteY1494" fmla="*/ 1792325 h 2350439"/>
                      <a:gd name="connsiteX1495" fmla="*/ 341210 w 2350439"/>
                      <a:gd name="connsiteY1495" fmla="*/ 1792325 h 2350439"/>
                      <a:gd name="connsiteX1496" fmla="*/ 341210 w 2350439"/>
                      <a:gd name="connsiteY1496" fmla="*/ 2009229 h 2350439"/>
                      <a:gd name="connsiteX1497" fmla="*/ 446493 w 2350439"/>
                      <a:gd name="connsiteY1497" fmla="*/ 2009229 h 2350439"/>
                      <a:gd name="connsiteX1498" fmla="*/ 446493 w 2350439"/>
                      <a:gd name="connsiteY1498" fmla="*/ 1903946 h 2350439"/>
                      <a:gd name="connsiteX1499" fmla="*/ 341210 w 2350439"/>
                      <a:gd name="connsiteY1499" fmla="*/ 1903946 h 2350439"/>
                      <a:gd name="connsiteX1500" fmla="*/ 341210 w 2350439"/>
                      <a:gd name="connsiteY1500" fmla="*/ 2120849 h 2350439"/>
                      <a:gd name="connsiteX1501" fmla="*/ 446493 w 2350439"/>
                      <a:gd name="connsiteY1501" fmla="*/ 2120849 h 2350439"/>
                      <a:gd name="connsiteX1502" fmla="*/ 446493 w 2350439"/>
                      <a:gd name="connsiteY1502" fmla="*/ 2015579 h 2350439"/>
                      <a:gd name="connsiteX1503" fmla="*/ 341210 w 2350439"/>
                      <a:gd name="connsiteY1503" fmla="*/ 2015579 h 2350439"/>
                      <a:gd name="connsiteX1504" fmla="*/ 341210 w 2350439"/>
                      <a:gd name="connsiteY1504" fmla="*/ 2232469 h 2350439"/>
                      <a:gd name="connsiteX1505" fmla="*/ 446493 w 2350439"/>
                      <a:gd name="connsiteY1505" fmla="*/ 2232469 h 2350439"/>
                      <a:gd name="connsiteX1506" fmla="*/ 446493 w 2350439"/>
                      <a:gd name="connsiteY1506" fmla="*/ 2127199 h 2350439"/>
                      <a:gd name="connsiteX1507" fmla="*/ 341210 w 2350439"/>
                      <a:gd name="connsiteY1507" fmla="*/ 2127199 h 2350439"/>
                      <a:gd name="connsiteX1508" fmla="*/ 341210 w 2350439"/>
                      <a:gd name="connsiteY1508" fmla="*/ 2344089 h 2350439"/>
                      <a:gd name="connsiteX1509" fmla="*/ 446493 w 2350439"/>
                      <a:gd name="connsiteY1509" fmla="*/ 2344089 h 2350439"/>
                      <a:gd name="connsiteX1510" fmla="*/ 446493 w 2350439"/>
                      <a:gd name="connsiteY1510" fmla="*/ 2238819 h 2350439"/>
                      <a:gd name="connsiteX1511" fmla="*/ 341210 w 2350439"/>
                      <a:gd name="connsiteY1511" fmla="*/ 2238819 h 2350439"/>
                      <a:gd name="connsiteX1512" fmla="*/ 229590 w 2350439"/>
                      <a:gd name="connsiteY1512" fmla="*/ 111620 h 2350439"/>
                      <a:gd name="connsiteX1513" fmla="*/ 334860 w 2350439"/>
                      <a:gd name="connsiteY1513" fmla="*/ 111620 h 2350439"/>
                      <a:gd name="connsiteX1514" fmla="*/ 334860 w 2350439"/>
                      <a:gd name="connsiteY1514" fmla="*/ 6350 h 2350439"/>
                      <a:gd name="connsiteX1515" fmla="*/ 229590 w 2350439"/>
                      <a:gd name="connsiteY1515" fmla="*/ 6350 h 2350439"/>
                      <a:gd name="connsiteX1516" fmla="*/ 229590 w 2350439"/>
                      <a:gd name="connsiteY1516" fmla="*/ 223240 h 2350439"/>
                      <a:gd name="connsiteX1517" fmla="*/ 334860 w 2350439"/>
                      <a:gd name="connsiteY1517" fmla="*/ 223240 h 2350439"/>
                      <a:gd name="connsiteX1518" fmla="*/ 334860 w 2350439"/>
                      <a:gd name="connsiteY1518" fmla="*/ 117970 h 2350439"/>
                      <a:gd name="connsiteX1519" fmla="*/ 229590 w 2350439"/>
                      <a:gd name="connsiteY1519" fmla="*/ 117970 h 2350439"/>
                      <a:gd name="connsiteX1520" fmla="*/ 229590 w 2350439"/>
                      <a:gd name="connsiteY1520" fmla="*/ 334873 h 2350439"/>
                      <a:gd name="connsiteX1521" fmla="*/ 334860 w 2350439"/>
                      <a:gd name="connsiteY1521" fmla="*/ 334873 h 2350439"/>
                      <a:gd name="connsiteX1522" fmla="*/ 334860 w 2350439"/>
                      <a:gd name="connsiteY1522" fmla="*/ 229590 h 2350439"/>
                      <a:gd name="connsiteX1523" fmla="*/ 229590 w 2350439"/>
                      <a:gd name="connsiteY1523" fmla="*/ 229590 h 2350439"/>
                      <a:gd name="connsiteX1524" fmla="*/ 229590 w 2350439"/>
                      <a:gd name="connsiteY1524" fmla="*/ 446493 h 2350439"/>
                      <a:gd name="connsiteX1525" fmla="*/ 334860 w 2350439"/>
                      <a:gd name="connsiteY1525" fmla="*/ 446493 h 2350439"/>
                      <a:gd name="connsiteX1526" fmla="*/ 334860 w 2350439"/>
                      <a:gd name="connsiteY1526" fmla="*/ 341223 h 2350439"/>
                      <a:gd name="connsiteX1527" fmla="*/ 229590 w 2350439"/>
                      <a:gd name="connsiteY1527" fmla="*/ 341223 h 2350439"/>
                      <a:gd name="connsiteX1528" fmla="*/ 229590 w 2350439"/>
                      <a:gd name="connsiteY1528" fmla="*/ 558114 h 2350439"/>
                      <a:gd name="connsiteX1529" fmla="*/ 334860 w 2350439"/>
                      <a:gd name="connsiteY1529" fmla="*/ 558114 h 2350439"/>
                      <a:gd name="connsiteX1530" fmla="*/ 334860 w 2350439"/>
                      <a:gd name="connsiteY1530" fmla="*/ 452843 h 2350439"/>
                      <a:gd name="connsiteX1531" fmla="*/ 229590 w 2350439"/>
                      <a:gd name="connsiteY1531" fmla="*/ 452843 h 2350439"/>
                      <a:gd name="connsiteX1532" fmla="*/ 229590 w 2350439"/>
                      <a:gd name="connsiteY1532" fmla="*/ 669734 h 2350439"/>
                      <a:gd name="connsiteX1533" fmla="*/ 334860 w 2350439"/>
                      <a:gd name="connsiteY1533" fmla="*/ 669734 h 2350439"/>
                      <a:gd name="connsiteX1534" fmla="*/ 334860 w 2350439"/>
                      <a:gd name="connsiteY1534" fmla="*/ 564464 h 2350439"/>
                      <a:gd name="connsiteX1535" fmla="*/ 229590 w 2350439"/>
                      <a:gd name="connsiteY1535" fmla="*/ 564464 h 2350439"/>
                      <a:gd name="connsiteX1536" fmla="*/ 229590 w 2350439"/>
                      <a:gd name="connsiteY1536" fmla="*/ 781367 h 2350439"/>
                      <a:gd name="connsiteX1537" fmla="*/ 334860 w 2350439"/>
                      <a:gd name="connsiteY1537" fmla="*/ 781367 h 2350439"/>
                      <a:gd name="connsiteX1538" fmla="*/ 334860 w 2350439"/>
                      <a:gd name="connsiteY1538" fmla="*/ 676084 h 2350439"/>
                      <a:gd name="connsiteX1539" fmla="*/ 229590 w 2350439"/>
                      <a:gd name="connsiteY1539" fmla="*/ 676084 h 2350439"/>
                      <a:gd name="connsiteX1540" fmla="*/ 229590 w 2350439"/>
                      <a:gd name="connsiteY1540" fmla="*/ 892988 h 2350439"/>
                      <a:gd name="connsiteX1541" fmla="*/ 334860 w 2350439"/>
                      <a:gd name="connsiteY1541" fmla="*/ 892988 h 2350439"/>
                      <a:gd name="connsiteX1542" fmla="*/ 334860 w 2350439"/>
                      <a:gd name="connsiteY1542" fmla="*/ 787717 h 2350439"/>
                      <a:gd name="connsiteX1543" fmla="*/ 229590 w 2350439"/>
                      <a:gd name="connsiteY1543" fmla="*/ 787717 h 2350439"/>
                      <a:gd name="connsiteX1544" fmla="*/ 229590 w 2350439"/>
                      <a:gd name="connsiteY1544" fmla="*/ 1004608 h 2350439"/>
                      <a:gd name="connsiteX1545" fmla="*/ 334860 w 2350439"/>
                      <a:gd name="connsiteY1545" fmla="*/ 1004608 h 2350439"/>
                      <a:gd name="connsiteX1546" fmla="*/ 334860 w 2350439"/>
                      <a:gd name="connsiteY1546" fmla="*/ 899338 h 2350439"/>
                      <a:gd name="connsiteX1547" fmla="*/ 229590 w 2350439"/>
                      <a:gd name="connsiteY1547" fmla="*/ 899338 h 2350439"/>
                      <a:gd name="connsiteX1548" fmla="*/ 229590 w 2350439"/>
                      <a:gd name="connsiteY1548" fmla="*/ 1116228 h 2350439"/>
                      <a:gd name="connsiteX1549" fmla="*/ 334860 w 2350439"/>
                      <a:gd name="connsiteY1549" fmla="*/ 1116228 h 2350439"/>
                      <a:gd name="connsiteX1550" fmla="*/ 334860 w 2350439"/>
                      <a:gd name="connsiteY1550" fmla="*/ 1010958 h 2350439"/>
                      <a:gd name="connsiteX1551" fmla="*/ 229590 w 2350439"/>
                      <a:gd name="connsiteY1551" fmla="*/ 1010958 h 2350439"/>
                      <a:gd name="connsiteX1552" fmla="*/ 229590 w 2350439"/>
                      <a:gd name="connsiteY1552" fmla="*/ 1227861 h 2350439"/>
                      <a:gd name="connsiteX1553" fmla="*/ 334860 w 2350439"/>
                      <a:gd name="connsiteY1553" fmla="*/ 1227861 h 2350439"/>
                      <a:gd name="connsiteX1554" fmla="*/ 334860 w 2350439"/>
                      <a:gd name="connsiteY1554" fmla="*/ 1122578 h 2350439"/>
                      <a:gd name="connsiteX1555" fmla="*/ 229590 w 2350439"/>
                      <a:gd name="connsiteY1555" fmla="*/ 1122578 h 2350439"/>
                      <a:gd name="connsiteX1556" fmla="*/ 229590 w 2350439"/>
                      <a:gd name="connsiteY1556" fmla="*/ 1339481 h 2350439"/>
                      <a:gd name="connsiteX1557" fmla="*/ 334860 w 2350439"/>
                      <a:gd name="connsiteY1557" fmla="*/ 1339481 h 2350439"/>
                      <a:gd name="connsiteX1558" fmla="*/ 334860 w 2350439"/>
                      <a:gd name="connsiteY1558" fmla="*/ 1234211 h 2350439"/>
                      <a:gd name="connsiteX1559" fmla="*/ 229590 w 2350439"/>
                      <a:gd name="connsiteY1559" fmla="*/ 1234211 h 2350439"/>
                      <a:gd name="connsiteX1560" fmla="*/ 229590 w 2350439"/>
                      <a:gd name="connsiteY1560" fmla="*/ 1451102 h 2350439"/>
                      <a:gd name="connsiteX1561" fmla="*/ 334860 w 2350439"/>
                      <a:gd name="connsiteY1561" fmla="*/ 1451102 h 2350439"/>
                      <a:gd name="connsiteX1562" fmla="*/ 334860 w 2350439"/>
                      <a:gd name="connsiteY1562" fmla="*/ 1345831 h 2350439"/>
                      <a:gd name="connsiteX1563" fmla="*/ 229590 w 2350439"/>
                      <a:gd name="connsiteY1563" fmla="*/ 1345831 h 2350439"/>
                      <a:gd name="connsiteX1564" fmla="*/ 229590 w 2350439"/>
                      <a:gd name="connsiteY1564" fmla="*/ 1562735 h 2350439"/>
                      <a:gd name="connsiteX1565" fmla="*/ 334860 w 2350439"/>
                      <a:gd name="connsiteY1565" fmla="*/ 1562735 h 2350439"/>
                      <a:gd name="connsiteX1566" fmla="*/ 334860 w 2350439"/>
                      <a:gd name="connsiteY1566" fmla="*/ 1457452 h 2350439"/>
                      <a:gd name="connsiteX1567" fmla="*/ 229590 w 2350439"/>
                      <a:gd name="connsiteY1567" fmla="*/ 1457452 h 2350439"/>
                      <a:gd name="connsiteX1568" fmla="*/ 229590 w 2350439"/>
                      <a:gd name="connsiteY1568" fmla="*/ 1674355 h 2350439"/>
                      <a:gd name="connsiteX1569" fmla="*/ 334860 w 2350439"/>
                      <a:gd name="connsiteY1569" fmla="*/ 1674355 h 2350439"/>
                      <a:gd name="connsiteX1570" fmla="*/ 334860 w 2350439"/>
                      <a:gd name="connsiteY1570" fmla="*/ 1569085 h 2350439"/>
                      <a:gd name="connsiteX1571" fmla="*/ 229590 w 2350439"/>
                      <a:gd name="connsiteY1571" fmla="*/ 1569085 h 2350439"/>
                      <a:gd name="connsiteX1572" fmla="*/ 229590 w 2350439"/>
                      <a:gd name="connsiteY1572" fmla="*/ 1785975 h 2350439"/>
                      <a:gd name="connsiteX1573" fmla="*/ 334860 w 2350439"/>
                      <a:gd name="connsiteY1573" fmla="*/ 1785975 h 2350439"/>
                      <a:gd name="connsiteX1574" fmla="*/ 334860 w 2350439"/>
                      <a:gd name="connsiteY1574" fmla="*/ 1680705 h 2350439"/>
                      <a:gd name="connsiteX1575" fmla="*/ 229590 w 2350439"/>
                      <a:gd name="connsiteY1575" fmla="*/ 1680705 h 2350439"/>
                      <a:gd name="connsiteX1576" fmla="*/ 229590 w 2350439"/>
                      <a:gd name="connsiteY1576" fmla="*/ 1897596 h 2350439"/>
                      <a:gd name="connsiteX1577" fmla="*/ 334860 w 2350439"/>
                      <a:gd name="connsiteY1577" fmla="*/ 1897596 h 2350439"/>
                      <a:gd name="connsiteX1578" fmla="*/ 334860 w 2350439"/>
                      <a:gd name="connsiteY1578" fmla="*/ 1792325 h 2350439"/>
                      <a:gd name="connsiteX1579" fmla="*/ 229590 w 2350439"/>
                      <a:gd name="connsiteY1579" fmla="*/ 1792325 h 2350439"/>
                      <a:gd name="connsiteX1580" fmla="*/ 229590 w 2350439"/>
                      <a:gd name="connsiteY1580" fmla="*/ 2009229 h 2350439"/>
                      <a:gd name="connsiteX1581" fmla="*/ 334860 w 2350439"/>
                      <a:gd name="connsiteY1581" fmla="*/ 2009229 h 2350439"/>
                      <a:gd name="connsiteX1582" fmla="*/ 334860 w 2350439"/>
                      <a:gd name="connsiteY1582" fmla="*/ 1903946 h 2350439"/>
                      <a:gd name="connsiteX1583" fmla="*/ 229590 w 2350439"/>
                      <a:gd name="connsiteY1583" fmla="*/ 1903946 h 2350439"/>
                      <a:gd name="connsiteX1584" fmla="*/ 229590 w 2350439"/>
                      <a:gd name="connsiteY1584" fmla="*/ 2120849 h 2350439"/>
                      <a:gd name="connsiteX1585" fmla="*/ 334860 w 2350439"/>
                      <a:gd name="connsiteY1585" fmla="*/ 2120849 h 2350439"/>
                      <a:gd name="connsiteX1586" fmla="*/ 334860 w 2350439"/>
                      <a:gd name="connsiteY1586" fmla="*/ 2015579 h 2350439"/>
                      <a:gd name="connsiteX1587" fmla="*/ 229590 w 2350439"/>
                      <a:gd name="connsiteY1587" fmla="*/ 2015579 h 2350439"/>
                      <a:gd name="connsiteX1588" fmla="*/ 229590 w 2350439"/>
                      <a:gd name="connsiteY1588" fmla="*/ 2232469 h 2350439"/>
                      <a:gd name="connsiteX1589" fmla="*/ 334860 w 2350439"/>
                      <a:gd name="connsiteY1589" fmla="*/ 2232469 h 2350439"/>
                      <a:gd name="connsiteX1590" fmla="*/ 334860 w 2350439"/>
                      <a:gd name="connsiteY1590" fmla="*/ 2127199 h 2350439"/>
                      <a:gd name="connsiteX1591" fmla="*/ 229590 w 2350439"/>
                      <a:gd name="connsiteY1591" fmla="*/ 2127199 h 2350439"/>
                      <a:gd name="connsiteX1592" fmla="*/ 229590 w 2350439"/>
                      <a:gd name="connsiteY1592" fmla="*/ 2344089 h 2350439"/>
                      <a:gd name="connsiteX1593" fmla="*/ 334860 w 2350439"/>
                      <a:gd name="connsiteY1593" fmla="*/ 2344089 h 2350439"/>
                      <a:gd name="connsiteX1594" fmla="*/ 334860 w 2350439"/>
                      <a:gd name="connsiteY1594" fmla="*/ 2238819 h 2350439"/>
                      <a:gd name="connsiteX1595" fmla="*/ 229590 w 2350439"/>
                      <a:gd name="connsiteY1595" fmla="*/ 2238819 h 2350439"/>
                      <a:gd name="connsiteX1596" fmla="*/ 117970 w 2350439"/>
                      <a:gd name="connsiteY1596" fmla="*/ 111620 h 2350439"/>
                      <a:gd name="connsiteX1597" fmla="*/ 223240 w 2350439"/>
                      <a:gd name="connsiteY1597" fmla="*/ 111620 h 2350439"/>
                      <a:gd name="connsiteX1598" fmla="*/ 223240 w 2350439"/>
                      <a:gd name="connsiteY1598" fmla="*/ 6350 h 2350439"/>
                      <a:gd name="connsiteX1599" fmla="*/ 117970 w 2350439"/>
                      <a:gd name="connsiteY1599" fmla="*/ 6350 h 2350439"/>
                      <a:gd name="connsiteX1600" fmla="*/ 117970 w 2350439"/>
                      <a:gd name="connsiteY1600" fmla="*/ 223240 h 2350439"/>
                      <a:gd name="connsiteX1601" fmla="*/ 223240 w 2350439"/>
                      <a:gd name="connsiteY1601" fmla="*/ 223240 h 2350439"/>
                      <a:gd name="connsiteX1602" fmla="*/ 223240 w 2350439"/>
                      <a:gd name="connsiteY1602" fmla="*/ 117970 h 2350439"/>
                      <a:gd name="connsiteX1603" fmla="*/ 117970 w 2350439"/>
                      <a:gd name="connsiteY1603" fmla="*/ 117970 h 2350439"/>
                      <a:gd name="connsiteX1604" fmla="*/ 117970 w 2350439"/>
                      <a:gd name="connsiteY1604" fmla="*/ 334873 h 2350439"/>
                      <a:gd name="connsiteX1605" fmla="*/ 223240 w 2350439"/>
                      <a:gd name="connsiteY1605" fmla="*/ 334873 h 2350439"/>
                      <a:gd name="connsiteX1606" fmla="*/ 223240 w 2350439"/>
                      <a:gd name="connsiteY1606" fmla="*/ 229590 h 2350439"/>
                      <a:gd name="connsiteX1607" fmla="*/ 117970 w 2350439"/>
                      <a:gd name="connsiteY1607" fmla="*/ 229590 h 2350439"/>
                      <a:gd name="connsiteX1608" fmla="*/ 117970 w 2350439"/>
                      <a:gd name="connsiteY1608" fmla="*/ 446493 h 2350439"/>
                      <a:gd name="connsiteX1609" fmla="*/ 223240 w 2350439"/>
                      <a:gd name="connsiteY1609" fmla="*/ 446493 h 2350439"/>
                      <a:gd name="connsiteX1610" fmla="*/ 223240 w 2350439"/>
                      <a:gd name="connsiteY1610" fmla="*/ 341223 h 2350439"/>
                      <a:gd name="connsiteX1611" fmla="*/ 117970 w 2350439"/>
                      <a:gd name="connsiteY1611" fmla="*/ 341223 h 2350439"/>
                      <a:gd name="connsiteX1612" fmla="*/ 117970 w 2350439"/>
                      <a:gd name="connsiteY1612" fmla="*/ 558114 h 2350439"/>
                      <a:gd name="connsiteX1613" fmla="*/ 223240 w 2350439"/>
                      <a:gd name="connsiteY1613" fmla="*/ 558114 h 2350439"/>
                      <a:gd name="connsiteX1614" fmla="*/ 223240 w 2350439"/>
                      <a:gd name="connsiteY1614" fmla="*/ 452843 h 2350439"/>
                      <a:gd name="connsiteX1615" fmla="*/ 117970 w 2350439"/>
                      <a:gd name="connsiteY1615" fmla="*/ 452843 h 2350439"/>
                      <a:gd name="connsiteX1616" fmla="*/ 117970 w 2350439"/>
                      <a:gd name="connsiteY1616" fmla="*/ 669734 h 2350439"/>
                      <a:gd name="connsiteX1617" fmla="*/ 223240 w 2350439"/>
                      <a:gd name="connsiteY1617" fmla="*/ 669734 h 2350439"/>
                      <a:gd name="connsiteX1618" fmla="*/ 223240 w 2350439"/>
                      <a:gd name="connsiteY1618" fmla="*/ 564464 h 2350439"/>
                      <a:gd name="connsiteX1619" fmla="*/ 117970 w 2350439"/>
                      <a:gd name="connsiteY1619" fmla="*/ 564464 h 2350439"/>
                      <a:gd name="connsiteX1620" fmla="*/ 117970 w 2350439"/>
                      <a:gd name="connsiteY1620" fmla="*/ 781367 h 2350439"/>
                      <a:gd name="connsiteX1621" fmla="*/ 223240 w 2350439"/>
                      <a:gd name="connsiteY1621" fmla="*/ 781367 h 2350439"/>
                      <a:gd name="connsiteX1622" fmla="*/ 223240 w 2350439"/>
                      <a:gd name="connsiteY1622" fmla="*/ 676084 h 2350439"/>
                      <a:gd name="connsiteX1623" fmla="*/ 117970 w 2350439"/>
                      <a:gd name="connsiteY1623" fmla="*/ 676084 h 2350439"/>
                      <a:gd name="connsiteX1624" fmla="*/ 117970 w 2350439"/>
                      <a:gd name="connsiteY1624" fmla="*/ 892988 h 2350439"/>
                      <a:gd name="connsiteX1625" fmla="*/ 223240 w 2350439"/>
                      <a:gd name="connsiteY1625" fmla="*/ 892988 h 2350439"/>
                      <a:gd name="connsiteX1626" fmla="*/ 223240 w 2350439"/>
                      <a:gd name="connsiteY1626" fmla="*/ 787717 h 2350439"/>
                      <a:gd name="connsiteX1627" fmla="*/ 117970 w 2350439"/>
                      <a:gd name="connsiteY1627" fmla="*/ 787717 h 2350439"/>
                      <a:gd name="connsiteX1628" fmla="*/ 117970 w 2350439"/>
                      <a:gd name="connsiteY1628" fmla="*/ 1004608 h 2350439"/>
                      <a:gd name="connsiteX1629" fmla="*/ 223240 w 2350439"/>
                      <a:gd name="connsiteY1629" fmla="*/ 1004608 h 2350439"/>
                      <a:gd name="connsiteX1630" fmla="*/ 223240 w 2350439"/>
                      <a:gd name="connsiteY1630" fmla="*/ 899338 h 2350439"/>
                      <a:gd name="connsiteX1631" fmla="*/ 117970 w 2350439"/>
                      <a:gd name="connsiteY1631" fmla="*/ 899338 h 2350439"/>
                      <a:gd name="connsiteX1632" fmla="*/ 117970 w 2350439"/>
                      <a:gd name="connsiteY1632" fmla="*/ 1116228 h 2350439"/>
                      <a:gd name="connsiteX1633" fmla="*/ 223240 w 2350439"/>
                      <a:gd name="connsiteY1633" fmla="*/ 1116228 h 2350439"/>
                      <a:gd name="connsiteX1634" fmla="*/ 223240 w 2350439"/>
                      <a:gd name="connsiteY1634" fmla="*/ 1010958 h 2350439"/>
                      <a:gd name="connsiteX1635" fmla="*/ 117970 w 2350439"/>
                      <a:gd name="connsiteY1635" fmla="*/ 1010958 h 2350439"/>
                      <a:gd name="connsiteX1636" fmla="*/ 117970 w 2350439"/>
                      <a:gd name="connsiteY1636" fmla="*/ 1227861 h 2350439"/>
                      <a:gd name="connsiteX1637" fmla="*/ 223240 w 2350439"/>
                      <a:gd name="connsiteY1637" fmla="*/ 1227861 h 2350439"/>
                      <a:gd name="connsiteX1638" fmla="*/ 223240 w 2350439"/>
                      <a:gd name="connsiteY1638" fmla="*/ 1122578 h 2350439"/>
                      <a:gd name="connsiteX1639" fmla="*/ 117970 w 2350439"/>
                      <a:gd name="connsiteY1639" fmla="*/ 1122578 h 2350439"/>
                      <a:gd name="connsiteX1640" fmla="*/ 117970 w 2350439"/>
                      <a:gd name="connsiteY1640" fmla="*/ 1339481 h 2350439"/>
                      <a:gd name="connsiteX1641" fmla="*/ 223240 w 2350439"/>
                      <a:gd name="connsiteY1641" fmla="*/ 1339481 h 2350439"/>
                      <a:gd name="connsiteX1642" fmla="*/ 223240 w 2350439"/>
                      <a:gd name="connsiteY1642" fmla="*/ 1234211 h 2350439"/>
                      <a:gd name="connsiteX1643" fmla="*/ 117970 w 2350439"/>
                      <a:gd name="connsiteY1643" fmla="*/ 1234211 h 2350439"/>
                      <a:gd name="connsiteX1644" fmla="*/ 117970 w 2350439"/>
                      <a:gd name="connsiteY1644" fmla="*/ 1451102 h 2350439"/>
                      <a:gd name="connsiteX1645" fmla="*/ 223240 w 2350439"/>
                      <a:gd name="connsiteY1645" fmla="*/ 1451102 h 2350439"/>
                      <a:gd name="connsiteX1646" fmla="*/ 223240 w 2350439"/>
                      <a:gd name="connsiteY1646" fmla="*/ 1345831 h 2350439"/>
                      <a:gd name="connsiteX1647" fmla="*/ 117970 w 2350439"/>
                      <a:gd name="connsiteY1647" fmla="*/ 1345831 h 2350439"/>
                      <a:gd name="connsiteX1648" fmla="*/ 117970 w 2350439"/>
                      <a:gd name="connsiteY1648" fmla="*/ 1562735 h 2350439"/>
                      <a:gd name="connsiteX1649" fmla="*/ 223240 w 2350439"/>
                      <a:gd name="connsiteY1649" fmla="*/ 1562735 h 2350439"/>
                      <a:gd name="connsiteX1650" fmla="*/ 223240 w 2350439"/>
                      <a:gd name="connsiteY1650" fmla="*/ 1457452 h 2350439"/>
                      <a:gd name="connsiteX1651" fmla="*/ 117970 w 2350439"/>
                      <a:gd name="connsiteY1651" fmla="*/ 1457452 h 2350439"/>
                      <a:gd name="connsiteX1652" fmla="*/ 117970 w 2350439"/>
                      <a:gd name="connsiteY1652" fmla="*/ 1674355 h 2350439"/>
                      <a:gd name="connsiteX1653" fmla="*/ 223240 w 2350439"/>
                      <a:gd name="connsiteY1653" fmla="*/ 1674355 h 2350439"/>
                      <a:gd name="connsiteX1654" fmla="*/ 223240 w 2350439"/>
                      <a:gd name="connsiteY1654" fmla="*/ 1569085 h 2350439"/>
                      <a:gd name="connsiteX1655" fmla="*/ 117970 w 2350439"/>
                      <a:gd name="connsiteY1655" fmla="*/ 1569085 h 2350439"/>
                      <a:gd name="connsiteX1656" fmla="*/ 117970 w 2350439"/>
                      <a:gd name="connsiteY1656" fmla="*/ 1785975 h 2350439"/>
                      <a:gd name="connsiteX1657" fmla="*/ 223240 w 2350439"/>
                      <a:gd name="connsiteY1657" fmla="*/ 1785975 h 2350439"/>
                      <a:gd name="connsiteX1658" fmla="*/ 223240 w 2350439"/>
                      <a:gd name="connsiteY1658" fmla="*/ 1680705 h 2350439"/>
                      <a:gd name="connsiteX1659" fmla="*/ 117970 w 2350439"/>
                      <a:gd name="connsiteY1659" fmla="*/ 1680705 h 2350439"/>
                      <a:gd name="connsiteX1660" fmla="*/ 117970 w 2350439"/>
                      <a:gd name="connsiteY1660" fmla="*/ 1897596 h 2350439"/>
                      <a:gd name="connsiteX1661" fmla="*/ 223240 w 2350439"/>
                      <a:gd name="connsiteY1661" fmla="*/ 1897596 h 2350439"/>
                      <a:gd name="connsiteX1662" fmla="*/ 223240 w 2350439"/>
                      <a:gd name="connsiteY1662" fmla="*/ 1792325 h 2350439"/>
                      <a:gd name="connsiteX1663" fmla="*/ 117970 w 2350439"/>
                      <a:gd name="connsiteY1663" fmla="*/ 1792325 h 2350439"/>
                      <a:gd name="connsiteX1664" fmla="*/ 117970 w 2350439"/>
                      <a:gd name="connsiteY1664" fmla="*/ 2009229 h 2350439"/>
                      <a:gd name="connsiteX1665" fmla="*/ 223240 w 2350439"/>
                      <a:gd name="connsiteY1665" fmla="*/ 2009229 h 2350439"/>
                      <a:gd name="connsiteX1666" fmla="*/ 223240 w 2350439"/>
                      <a:gd name="connsiteY1666" fmla="*/ 1903946 h 2350439"/>
                      <a:gd name="connsiteX1667" fmla="*/ 117970 w 2350439"/>
                      <a:gd name="connsiteY1667" fmla="*/ 1903946 h 2350439"/>
                      <a:gd name="connsiteX1668" fmla="*/ 117970 w 2350439"/>
                      <a:gd name="connsiteY1668" fmla="*/ 2120849 h 2350439"/>
                      <a:gd name="connsiteX1669" fmla="*/ 223240 w 2350439"/>
                      <a:gd name="connsiteY1669" fmla="*/ 2120849 h 2350439"/>
                      <a:gd name="connsiteX1670" fmla="*/ 223240 w 2350439"/>
                      <a:gd name="connsiteY1670" fmla="*/ 2015579 h 2350439"/>
                      <a:gd name="connsiteX1671" fmla="*/ 117970 w 2350439"/>
                      <a:gd name="connsiteY1671" fmla="*/ 2015579 h 2350439"/>
                      <a:gd name="connsiteX1672" fmla="*/ 117970 w 2350439"/>
                      <a:gd name="connsiteY1672" fmla="*/ 2232469 h 2350439"/>
                      <a:gd name="connsiteX1673" fmla="*/ 223240 w 2350439"/>
                      <a:gd name="connsiteY1673" fmla="*/ 2232469 h 2350439"/>
                      <a:gd name="connsiteX1674" fmla="*/ 223240 w 2350439"/>
                      <a:gd name="connsiteY1674" fmla="*/ 2127199 h 2350439"/>
                      <a:gd name="connsiteX1675" fmla="*/ 117970 w 2350439"/>
                      <a:gd name="connsiteY1675" fmla="*/ 2127199 h 2350439"/>
                      <a:gd name="connsiteX1676" fmla="*/ 117970 w 2350439"/>
                      <a:gd name="connsiteY1676" fmla="*/ 2344089 h 2350439"/>
                      <a:gd name="connsiteX1677" fmla="*/ 223240 w 2350439"/>
                      <a:gd name="connsiteY1677" fmla="*/ 2344089 h 2350439"/>
                      <a:gd name="connsiteX1678" fmla="*/ 223240 w 2350439"/>
                      <a:gd name="connsiteY1678" fmla="*/ 2238819 h 2350439"/>
                      <a:gd name="connsiteX1679" fmla="*/ 117970 w 2350439"/>
                      <a:gd name="connsiteY1679" fmla="*/ 2238819 h 2350439"/>
                      <a:gd name="connsiteX1680" fmla="*/ 6350 w 2350439"/>
                      <a:gd name="connsiteY1680" fmla="*/ 111620 h 2350439"/>
                      <a:gd name="connsiteX1681" fmla="*/ 111620 w 2350439"/>
                      <a:gd name="connsiteY1681" fmla="*/ 111620 h 2350439"/>
                      <a:gd name="connsiteX1682" fmla="*/ 111620 w 2350439"/>
                      <a:gd name="connsiteY1682" fmla="*/ 6350 h 2350439"/>
                      <a:gd name="connsiteX1683" fmla="*/ 6350 w 2350439"/>
                      <a:gd name="connsiteY1683" fmla="*/ 6350 h 2350439"/>
                      <a:gd name="connsiteX1684" fmla="*/ 6350 w 2350439"/>
                      <a:gd name="connsiteY1684" fmla="*/ 223240 h 2350439"/>
                      <a:gd name="connsiteX1685" fmla="*/ 111620 w 2350439"/>
                      <a:gd name="connsiteY1685" fmla="*/ 223240 h 2350439"/>
                      <a:gd name="connsiteX1686" fmla="*/ 111620 w 2350439"/>
                      <a:gd name="connsiteY1686" fmla="*/ 117970 h 2350439"/>
                      <a:gd name="connsiteX1687" fmla="*/ 6350 w 2350439"/>
                      <a:gd name="connsiteY1687" fmla="*/ 117970 h 2350439"/>
                      <a:gd name="connsiteX1688" fmla="*/ 6350 w 2350439"/>
                      <a:gd name="connsiteY1688" fmla="*/ 334873 h 2350439"/>
                      <a:gd name="connsiteX1689" fmla="*/ 111620 w 2350439"/>
                      <a:gd name="connsiteY1689" fmla="*/ 334873 h 2350439"/>
                      <a:gd name="connsiteX1690" fmla="*/ 111620 w 2350439"/>
                      <a:gd name="connsiteY1690" fmla="*/ 229590 h 2350439"/>
                      <a:gd name="connsiteX1691" fmla="*/ 6350 w 2350439"/>
                      <a:gd name="connsiteY1691" fmla="*/ 229590 h 2350439"/>
                      <a:gd name="connsiteX1692" fmla="*/ 6350 w 2350439"/>
                      <a:gd name="connsiteY1692" fmla="*/ 446493 h 2350439"/>
                      <a:gd name="connsiteX1693" fmla="*/ 111620 w 2350439"/>
                      <a:gd name="connsiteY1693" fmla="*/ 446493 h 2350439"/>
                      <a:gd name="connsiteX1694" fmla="*/ 111620 w 2350439"/>
                      <a:gd name="connsiteY1694" fmla="*/ 341223 h 2350439"/>
                      <a:gd name="connsiteX1695" fmla="*/ 6350 w 2350439"/>
                      <a:gd name="connsiteY1695" fmla="*/ 341223 h 2350439"/>
                      <a:gd name="connsiteX1696" fmla="*/ 6350 w 2350439"/>
                      <a:gd name="connsiteY1696" fmla="*/ 558114 h 2350439"/>
                      <a:gd name="connsiteX1697" fmla="*/ 111620 w 2350439"/>
                      <a:gd name="connsiteY1697" fmla="*/ 558114 h 2350439"/>
                      <a:gd name="connsiteX1698" fmla="*/ 111620 w 2350439"/>
                      <a:gd name="connsiteY1698" fmla="*/ 452843 h 2350439"/>
                      <a:gd name="connsiteX1699" fmla="*/ 6350 w 2350439"/>
                      <a:gd name="connsiteY1699" fmla="*/ 452843 h 2350439"/>
                      <a:gd name="connsiteX1700" fmla="*/ 6350 w 2350439"/>
                      <a:gd name="connsiteY1700" fmla="*/ 669734 h 2350439"/>
                      <a:gd name="connsiteX1701" fmla="*/ 111620 w 2350439"/>
                      <a:gd name="connsiteY1701" fmla="*/ 669734 h 2350439"/>
                      <a:gd name="connsiteX1702" fmla="*/ 111620 w 2350439"/>
                      <a:gd name="connsiteY1702" fmla="*/ 564464 h 2350439"/>
                      <a:gd name="connsiteX1703" fmla="*/ 6350 w 2350439"/>
                      <a:gd name="connsiteY1703" fmla="*/ 564464 h 2350439"/>
                      <a:gd name="connsiteX1704" fmla="*/ 6350 w 2350439"/>
                      <a:gd name="connsiteY1704" fmla="*/ 781367 h 2350439"/>
                      <a:gd name="connsiteX1705" fmla="*/ 111620 w 2350439"/>
                      <a:gd name="connsiteY1705" fmla="*/ 781367 h 2350439"/>
                      <a:gd name="connsiteX1706" fmla="*/ 111620 w 2350439"/>
                      <a:gd name="connsiteY1706" fmla="*/ 676084 h 2350439"/>
                      <a:gd name="connsiteX1707" fmla="*/ 6350 w 2350439"/>
                      <a:gd name="connsiteY1707" fmla="*/ 676084 h 2350439"/>
                      <a:gd name="connsiteX1708" fmla="*/ 6350 w 2350439"/>
                      <a:gd name="connsiteY1708" fmla="*/ 892988 h 2350439"/>
                      <a:gd name="connsiteX1709" fmla="*/ 111620 w 2350439"/>
                      <a:gd name="connsiteY1709" fmla="*/ 892988 h 2350439"/>
                      <a:gd name="connsiteX1710" fmla="*/ 111620 w 2350439"/>
                      <a:gd name="connsiteY1710" fmla="*/ 787717 h 2350439"/>
                      <a:gd name="connsiteX1711" fmla="*/ 6350 w 2350439"/>
                      <a:gd name="connsiteY1711" fmla="*/ 787717 h 2350439"/>
                      <a:gd name="connsiteX1712" fmla="*/ 6350 w 2350439"/>
                      <a:gd name="connsiteY1712" fmla="*/ 1004608 h 2350439"/>
                      <a:gd name="connsiteX1713" fmla="*/ 111620 w 2350439"/>
                      <a:gd name="connsiteY1713" fmla="*/ 1004608 h 2350439"/>
                      <a:gd name="connsiteX1714" fmla="*/ 111620 w 2350439"/>
                      <a:gd name="connsiteY1714" fmla="*/ 899338 h 2350439"/>
                      <a:gd name="connsiteX1715" fmla="*/ 6350 w 2350439"/>
                      <a:gd name="connsiteY1715" fmla="*/ 899338 h 2350439"/>
                      <a:gd name="connsiteX1716" fmla="*/ 6350 w 2350439"/>
                      <a:gd name="connsiteY1716" fmla="*/ 1116228 h 2350439"/>
                      <a:gd name="connsiteX1717" fmla="*/ 111620 w 2350439"/>
                      <a:gd name="connsiteY1717" fmla="*/ 1116228 h 2350439"/>
                      <a:gd name="connsiteX1718" fmla="*/ 111620 w 2350439"/>
                      <a:gd name="connsiteY1718" fmla="*/ 1010958 h 2350439"/>
                      <a:gd name="connsiteX1719" fmla="*/ 6350 w 2350439"/>
                      <a:gd name="connsiteY1719" fmla="*/ 1010958 h 2350439"/>
                      <a:gd name="connsiteX1720" fmla="*/ 6350 w 2350439"/>
                      <a:gd name="connsiteY1720" fmla="*/ 1227861 h 2350439"/>
                      <a:gd name="connsiteX1721" fmla="*/ 111620 w 2350439"/>
                      <a:gd name="connsiteY1721" fmla="*/ 1227861 h 2350439"/>
                      <a:gd name="connsiteX1722" fmla="*/ 111620 w 2350439"/>
                      <a:gd name="connsiteY1722" fmla="*/ 1122578 h 2350439"/>
                      <a:gd name="connsiteX1723" fmla="*/ 6350 w 2350439"/>
                      <a:gd name="connsiteY1723" fmla="*/ 1122578 h 2350439"/>
                      <a:gd name="connsiteX1724" fmla="*/ 6350 w 2350439"/>
                      <a:gd name="connsiteY1724" fmla="*/ 1339481 h 2350439"/>
                      <a:gd name="connsiteX1725" fmla="*/ 111620 w 2350439"/>
                      <a:gd name="connsiteY1725" fmla="*/ 1339481 h 2350439"/>
                      <a:gd name="connsiteX1726" fmla="*/ 111620 w 2350439"/>
                      <a:gd name="connsiteY1726" fmla="*/ 1234211 h 2350439"/>
                      <a:gd name="connsiteX1727" fmla="*/ 6350 w 2350439"/>
                      <a:gd name="connsiteY1727" fmla="*/ 1234211 h 2350439"/>
                      <a:gd name="connsiteX1728" fmla="*/ 6350 w 2350439"/>
                      <a:gd name="connsiteY1728" fmla="*/ 1451102 h 2350439"/>
                      <a:gd name="connsiteX1729" fmla="*/ 111620 w 2350439"/>
                      <a:gd name="connsiteY1729" fmla="*/ 1451102 h 2350439"/>
                      <a:gd name="connsiteX1730" fmla="*/ 111620 w 2350439"/>
                      <a:gd name="connsiteY1730" fmla="*/ 1345831 h 2350439"/>
                      <a:gd name="connsiteX1731" fmla="*/ 6350 w 2350439"/>
                      <a:gd name="connsiteY1731" fmla="*/ 1345831 h 2350439"/>
                      <a:gd name="connsiteX1732" fmla="*/ 6350 w 2350439"/>
                      <a:gd name="connsiteY1732" fmla="*/ 1562735 h 2350439"/>
                      <a:gd name="connsiteX1733" fmla="*/ 111620 w 2350439"/>
                      <a:gd name="connsiteY1733" fmla="*/ 1562735 h 2350439"/>
                      <a:gd name="connsiteX1734" fmla="*/ 111620 w 2350439"/>
                      <a:gd name="connsiteY1734" fmla="*/ 1457452 h 2350439"/>
                      <a:gd name="connsiteX1735" fmla="*/ 6350 w 2350439"/>
                      <a:gd name="connsiteY1735" fmla="*/ 1457452 h 2350439"/>
                      <a:gd name="connsiteX1736" fmla="*/ 6350 w 2350439"/>
                      <a:gd name="connsiteY1736" fmla="*/ 1674355 h 2350439"/>
                      <a:gd name="connsiteX1737" fmla="*/ 111620 w 2350439"/>
                      <a:gd name="connsiteY1737" fmla="*/ 1674355 h 2350439"/>
                      <a:gd name="connsiteX1738" fmla="*/ 111620 w 2350439"/>
                      <a:gd name="connsiteY1738" fmla="*/ 1569085 h 2350439"/>
                      <a:gd name="connsiteX1739" fmla="*/ 6350 w 2350439"/>
                      <a:gd name="connsiteY1739" fmla="*/ 1569085 h 2350439"/>
                      <a:gd name="connsiteX1740" fmla="*/ 6350 w 2350439"/>
                      <a:gd name="connsiteY1740" fmla="*/ 1785975 h 2350439"/>
                      <a:gd name="connsiteX1741" fmla="*/ 111620 w 2350439"/>
                      <a:gd name="connsiteY1741" fmla="*/ 1785975 h 2350439"/>
                      <a:gd name="connsiteX1742" fmla="*/ 111620 w 2350439"/>
                      <a:gd name="connsiteY1742" fmla="*/ 1680705 h 2350439"/>
                      <a:gd name="connsiteX1743" fmla="*/ 6350 w 2350439"/>
                      <a:gd name="connsiteY1743" fmla="*/ 1680705 h 2350439"/>
                      <a:gd name="connsiteX1744" fmla="*/ 6350 w 2350439"/>
                      <a:gd name="connsiteY1744" fmla="*/ 1897596 h 2350439"/>
                      <a:gd name="connsiteX1745" fmla="*/ 111620 w 2350439"/>
                      <a:gd name="connsiteY1745" fmla="*/ 1897596 h 2350439"/>
                      <a:gd name="connsiteX1746" fmla="*/ 111620 w 2350439"/>
                      <a:gd name="connsiteY1746" fmla="*/ 1792325 h 2350439"/>
                      <a:gd name="connsiteX1747" fmla="*/ 6350 w 2350439"/>
                      <a:gd name="connsiteY1747" fmla="*/ 1792325 h 2350439"/>
                      <a:gd name="connsiteX1748" fmla="*/ 6350 w 2350439"/>
                      <a:gd name="connsiteY1748" fmla="*/ 2009229 h 2350439"/>
                      <a:gd name="connsiteX1749" fmla="*/ 111620 w 2350439"/>
                      <a:gd name="connsiteY1749" fmla="*/ 2009229 h 2350439"/>
                      <a:gd name="connsiteX1750" fmla="*/ 111620 w 2350439"/>
                      <a:gd name="connsiteY1750" fmla="*/ 1903946 h 2350439"/>
                      <a:gd name="connsiteX1751" fmla="*/ 6350 w 2350439"/>
                      <a:gd name="connsiteY1751" fmla="*/ 1903946 h 2350439"/>
                      <a:gd name="connsiteX1752" fmla="*/ 6350 w 2350439"/>
                      <a:gd name="connsiteY1752" fmla="*/ 2120849 h 2350439"/>
                      <a:gd name="connsiteX1753" fmla="*/ 111620 w 2350439"/>
                      <a:gd name="connsiteY1753" fmla="*/ 2120849 h 2350439"/>
                      <a:gd name="connsiteX1754" fmla="*/ 111620 w 2350439"/>
                      <a:gd name="connsiteY1754" fmla="*/ 2015579 h 2350439"/>
                      <a:gd name="connsiteX1755" fmla="*/ 6350 w 2350439"/>
                      <a:gd name="connsiteY1755" fmla="*/ 2015579 h 2350439"/>
                      <a:gd name="connsiteX1756" fmla="*/ 6350 w 2350439"/>
                      <a:gd name="connsiteY1756" fmla="*/ 2232469 h 2350439"/>
                      <a:gd name="connsiteX1757" fmla="*/ 111620 w 2350439"/>
                      <a:gd name="connsiteY1757" fmla="*/ 2232469 h 2350439"/>
                      <a:gd name="connsiteX1758" fmla="*/ 111620 w 2350439"/>
                      <a:gd name="connsiteY1758" fmla="*/ 2127199 h 2350439"/>
                      <a:gd name="connsiteX1759" fmla="*/ 6350 w 2350439"/>
                      <a:gd name="connsiteY1759" fmla="*/ 2127199 h 2350439"/>
                      <a:gd name="connsiteX1760" fmla="*/ 6350 w 2350439"/>
                      <a:gd name="connsiteY1760" fmla="*/ 2344089 h 2350439"/>
                      <a:gd name="connsiteX1761" fmla="*/ 111620 w 2350439"/>
                      <a:gd name="connsiteY1761" fmla="*/ 2344089 h 2350439"/>
                      <a:gd name="connsiteX1762" fmla="*/ 111620 w 2350439"/>
                      <a:gd name="connsiteY1762" fmla="*/ 2238819 h 2350439"/>
                      <a:gd name="connsiteX1763" fmla="*/ 6350 w 2350439"/>
                      <a:gd name="connsiteY1763" fmla="*/ 2238819 h 2350439"/>
                      <a:gd name="connsiteX1764" fmla="*/ 0 w 2350439"/>
                      <a:gd name="connsiteY1764" fmla="*/ 2347270 h 2350439"/>
                      <a:gd name="connsiteX1765" fmla="*/ 0 w 2350439"/>
                      <a:gd name="connsiteY1765" fmla="*/ 3168 h 2350439"/>
                      <a:gd name="connsiteX1766" fmla="*/ 3168 w 2350439"/>
                      <a:gd name="connsiteY1766" fmla="*/ 3168 h 2350439"/>
                      <a:gd name="connsiteX1767" fmla="*/ 3168 w 2350439"/>
                      <a:gd name="connsiteY1767" fmla="*/ 0 h 2350439"/>
                      <a:gd name="connsiteX1768" fmla="*/ 2347270 w 2350439"/>
                      <a:gd name="connsiteY1768" fmla="*/ 0 h 2350439"/>
                      <a:gd name="connsiteX1769" fmla="*/ 2347270 w 2350439"/>
                      <a:gd name="connsiteY1769" fmla="*/ 3168 h 2350439"/>
                      <a:gd name="connsiteX1770" fmla="*/ 2350439 w 2350439"/>
                      <a:gd name="connsiteY1770" fmla="*/ 3168 h 2350439"/>
                      <a:gd name="connsiteX1771" fmla="*/ 2350439 w 2350439"/>
                      <a:gd name="connsiteY1771" fmla="*/ 2347270 h 2350439"/>
                      <a:gd name="connsiteX1772" fmla="*/ 2347270 w 2350439"/>
                      <a:gd name="connsiteY1772" fmla="*/ 2347270 h 2350439"/>
                      <a:gd name="connsiteX1773" fmla="*/ 2347270 w 2350439"/>
                      <a:gd name="connsiteY1773" fmla="*/ 2350439 h 2350439"/>
                      <a:gd name="connsiteX1774" fmla="*/ 3168 w 2350439"/>
                      <a:gd name="connsiteY1774" fmla="*/ 2350439 h 2350439"/>
                      <a:gd name="connsiteX1775" fmla="*/ 3168 w 2350439"/>
                      <a:gd name="connsiteY1775" fmla="*/ 2347270 h 2350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</a:cxnLst>
                    <a:rect l="l" t="t" r="r" b="b"/>
                    <a:pathLst>
                      <a:path w="2350439" h="2350439">
                        <a:moveTo>
                          <a:pt x="2238819" y="111620"/>
                        </a:moveTo>
                        <a:lnTo>
                          <a:pt x="2344089" y="111620"/>
                        </a:lnTo>
                        <a:lnTo>
                          <a:pt x="2344089" y="6350"/>
                        </a:lnTo>
                        <a:lnTo>
                          <a:pt x="2238819" y="6350"/>
                        </a:lnTo>
                        <a:close/>
                        <a:moveTo>
                          <a:pt x="2238819" y="223240"/>
                        </a:moveTo>
                        <a:lnTo>
                          <a:pt x="2344089" y="223240"/>
                        </a:lnTo>
                        <a:lnTo>
                          <a:pt x="2344089" y="117970"/>
                        </a:lnTo>
                        <a:lnTo>
                          <a:pt x="2238819" y="117970"/>
                        </a:lnTo>
                        <a:close/>
                        <a:moveTo>
                          <a:pt x="2238819" y="334873"/>
                        </a:moveTo>
                        <a:lnTo>
                          <a:pt x="2344089" y="334873"/>
                        </a:lnTo>
                        <a:lnTo>
                          <a:pt x="2344089" y="229590"/>
                        </a:lnTo>
                        <a:lnTo>
                          <a:pt x="2238819" y="229590"/>
                        </a:lnTo>
                        <a:close/>
                        <a:moveTo>
                          <a:pt x="2238819" y="446493"/>
                        </a:moveTo>
                        <a:lnTo>
                          <a:pt x="2344089" y="446493"/>
                        </a:lnTo>
                        <a:lnTo>
                          <a:pt x="2344089" y="341223"/>
                        </a:lnTo>
                        <a:lnTo>
                          <a:pt x="2238819" y="341223"/>
                        </a:lnTo>
                        <a:close/>
                        <a:moveTo>
                          <a:pt x="2238819" y="558114"/>
                        </a:moveTo>
                        <a:lnTo>
                          <a:pt x="2344089" y="558114"/>
                        </a:lnTo>
                        <a:lnTo>
                          <a:pt x="2344089" y="452843"/>
                        </a:lnTo>
                        <a:lnTo>
                          <a:pt x="2238819" y="452843"/>
                        </a:lnTo>
                        <a:close/>
                        <a:moveTo>
                          <a:pt x="2238819" y="669734"/>
                        </a:moveTo>
                        <a:lnTo>
                          <a:pt x="2344089" y="669734"/>
                        </a:lnTo>
                        <a:lnTo>
                          <a:pt x="2344089" y="564464"/>
                        </a:lnTo>
                        <a:lnTo>
                          <a:pt x="2238819" y="564464"/>
                        </a:lnTo>
                        <a:close/>
                        <a:moveTo>
                          <a:pt x="2238819" y="781367"/>
                        </a:moveTo>
                        <a:lnTo>
                          <a:pt x="2344089" y="781367"/>
                        </a:lnTo>
                        <a:lnTo>
                          <a:pt x="2344089" y="676084"/>
                        </a:lnTo>
                        <a:lnTo>
                          <a:pt x="2238819" y="676084"/>
                        </a:lnTo>
                        <a:close/>
                        <a:moveTo>
                          <a:pt x="2238819" y="892988"/>
                        </a:moveTo>
                        <a:lnTo>
                          <a:pt x="2344089" y="892988"/>
                        </a:lnTo>
                        <a:lnTo>
                          <a:pt x="2344089" y="787717"/>
                        </a:lnTo>
                        <a:lnTo>
                          <a:pt x="2238819" y="787717"/>
                        </a:lnTo>
                        <a:close/>
                        <a:moveTo>
                          <a:pt x="2238819" y="1004608"/>
                        </a:moveTo>
                        <a:lnTo>
                          <a:pt x="2344089" y="1004608"/>
                        </a:lnTo>
                        <a:lnTo>
                          <a:pt x="2344089" y="899338"/>
                        </a:lnTo>
                        <a:lnTo>
                          <a:pt x="2238819" y="899338"/>
                        </a:lnTo>
                        <a:close/>
                        <a:moveTo>
                          <a:pt x="2238819" y="1116228"/>
                        </a:moveTo>
                        <a:lnTo>
                          <a:pt x="2344089" y="1116228"/>
                        </a:lnTo>
                        <a:lnTo>
                          <a:pt x="2344089" y="1010958"/>
                        </a:lnTo>
                        <a:lnTo>
                          <a:pt x="2238819" y="1010958"/>
                        </a:lnTo>
                        <a:close/>
                        <a:moveTo>
                          <a:pt x="2238819" y="1227861"/>
                        </a:moveTo>
                        <a:lnTo>
                          <a:pt x="2344089" y="1227861"/>
                        </a:lnTo>
                        <a:lnTo>
                          <a:pt x="2344089" y="1122578"/>
                        </a:lnTo>
                        <a:lnTo>
                          <a:pt x="2238819" y="1122578"/>
                        </a:lnTo>
                        <a:close/>
                        <a:moveTo>
                          <a:pt x="2238819" y="1339481"/>
                        </a:moveTo>
                        <a:lnTo>
                          <a:pt x="2344089" y="1339481"/>
                        </a:lnTo>
                        <a:lnTo>
                          <a:pt x="2344089" y="1234211"/>
                        </a:lnTo>
                        <a:lnTo>
                          <a:pt x="2238819" y="1234211"/>
                        </a:lnTo>
                        <a:close/>
                        <a:moveTo>
                          <a:pt x="2238819" y="1451102"/>
                        </a:moveTo>
                        <a:lnTo>
                          <a:pt x="2344089" y="1451102"/>
                        </a:lnTo>
                        <a:lnTo>
                          <a:pt x="2344089" y="1345831"/>
                        </a:lnTo>
                        <a:lnTo>
                          <a:pt x="2238819" y="1345831"/>
                        </a:lnTo>
                        <a:close/>
                        <a:moveTo>
                          <a:pt x="2238819" y="1562735"/>
                        </a:moveTo>
                        <a:lnTo>
                          <a:pt x="2344089" y="1562735"/>
                        </a:lnTo>
                        <a:lnTo>
                          <a:pt x="2344089" y="1457452"/>
                        </a:lnTo>
                        <a:lnTo>
                          <a:pt x="2238819" y="1457452"/>
                        </a:lnTo>
                        <a:close/>
                        <a:moveTo>
                          <a:pt x="2238819" y="1674355"/>
                        </a:moveTo>
                        <a:lnTo>
                          <a:pt x="2344089" y="1674355"/>
                        </a:lnTo>
                        <a:lnTo>
                          <a:pt x="2344089" y="1569085"/>
                        </a:lnTo>
                        <a:lnTo>
                          <a:pt x="2238819" y="1569085"/>
                        </a:lnTo>
                        <a:close/>
                        <a:moveTo>
                          <a:pt x="2238819" y="1785975"/>
                        </a:moveTo>
                        <a:lnTo>
                          <a:pt x="2344089" y="1785975"/>
                        </a:lnTo>
                        <a:lnTo>
                          <a:pt x="2344089" y="1680705"/>
                        </a:lnTo>
                        <a:lnTo>
                          <a:pt x="2238819" y="1680705"/>
                        </a:lnTo>
                        <a:close/>
                        <a:moveTo>
                          <a:pt x="2238819" y="1897596"/>
                        </a:moveTo>
                        <a:lnTo>
                          <a:pt x="2344089" y="1897596"/>
                        </a:lnTo>
                        <a:lnTo>
                          <a:pt x="2344089" y="1792325"/>
                        </a:lnTo>
                        <a:lnTo>
                          <a:pt x="2238819" y="1792325"/>
                        </a:lnTo>
                        <a:close/>
                        <a:moveTo>
                          <a:pt x="2238819" y="2009229"/>
                        </a:moveTo>
                        <a:lnTo>
                          <a:pt x="2344089" y="2009229"/>
                        </a:lnTo>
                        <a:lnTo>
                          <a:pt x="2344089" y="1903946"/>
                        </a:lnTo>
                        <a:lnTo>
                          <a:pt x="2238819" y="1903946"/>
                        </a:lnTo>
                        <a:close/>
                        <a:moveTo>
                          <a:pt x="2238819" y="2120849"/>
                        </a:moveTo>
                        <a:lnTo>
                          <a:pt x="2344089" y="2120849"/>
                        </a:lnTo>
                        <a:lnTo>
                          <a:pt x="2344089" y="2015579"/>
                        </a:lnTo>
                        <a:lnTo>
                          <a:pt x="2238819" y="2015579"/>
                        </a:lnTo>
                        <a:close/>
                        <a:moveTo>
                          <a:pt x="2238819" y="2232469"/>
                        </a:moveTo>
                        <a:lnTo>
                          <a:pt x="2344089" y="2232469"/>
                        </a:lnTo>
                        <a:lnTo>
                          <a:pt x="2344089" y="2127199"/>
                        </a:lnTo>
                        <a:lnTo>
                          <a:pt x="2238819" y="2127199"/>
                        </a:lnTo>
                        <a:close/>
                        <a:moveTo>
                          <a:pt x="2238819" y="2344089"/>
                        </a:moveTo>
                        <a:lnTo>
                          <a:pt x="2344089" y="2344089"/>
                        </a:lnTo>
                        <a:lnTo>
                          <a:pt x="2344089" y="2238819"/>
                        </a:lnTo>
                        <a:lnTo>
                          <a:pt x="2238819" y="2238819"/>
                        </a:lnTo>
                        <a:close/>
                        <a:moveTo>
                          <a:pt x="2127199" y="111620"/>
                        </a:moveTo>
                        <a:lnTo>
                          <a:pt x="2232469" y="111620"/>
                        </a:lnTo>
                        <a:lnTo>
                          <a:pt x="2232469" y="6350"/>
                        </a:lnTo>
                        <a:lnTo>
                          <a:pt x="2127199" y="6350"/>
                        </a:lnTo>
                        <a:close/>
                        <a:moveTo>
                          <a:pt x="2127199" y="223240"/>
                        </a:moveTo>
                        <a:lnTo>
                          <a:pt x="2232469" y="223240"/>
                        </a:lnTo>
                        <a:lnTo>
                          <a:pt x="2232469" y="117970"/>
                        </a:lnTo>
                        <a:lnTo>
                          <a:pt x="2127199" y="117970"/>
                        </a:lnTo>
                        <a:close/>
                        <a:moveTo>
                          <a:pt x="2127199" y="334873"/>
                        </a:moveTo>
                        <a:lnTo>
                          <a:pt x="2232469" y="334873"/>
                        </a:lnTo>
                        <a:lnTo>
                          <a:pt x="2232469" y="229590"/>
                        </a:lnTo>
                        <a:lnTo>
                          <a:pt x="2127199" y="229590"/>
                        </a:lnTo>
                        <a:close/>
                        <a:moveTo>
                          <a:pt x="2127199" y="446493"/>
                        </a:moveTo>
                        <a:lnTo>
                          <a:pt x="2232469" y="446493"/>
                        </a:lnTo>
                        <a:lnTo>
                          <a:pt x="2232469" y="341223"/>
                        </a:lnTo>
                        <a:lnTo>
                          <a:pt x="2127199" y="341223"/>
                        </a:lnTo>
                        <a:close/>
                        <a:moveTo>
                          <a:pt x="2127199" y="558114"/>
                        </a:moveTo>
                        <a:lnTo>
                          <a:pt x="2232469" y="558114"/>
                        </a:lnTo>
                        <a:lnTo>
                          <a:pt x="2232469" y="452843"/>
                        </a:lnTo>
                        <a:lnTo>
                          <a:pt x="2127199" y="452843"/>
                        </a:lnTo>
                        <a:close/>
                        <a:moveTo>
                          <a:pt x="2127199" y="669734"/>
                        </a:moveTo>
                        <a:lnTo>
                          <a:pt x="2232469" y="669734"/>
                        </a:lnTo>
                        <a:lnTo>
                          <a:pt x="2232469" y="564464"/>
                        </a:lnTo>
                        <a:lnTo>
                          <a:pt x="2127199" y="564464"/>
                        </a:lnTo>
                        <a:close/>
                        <a:moveTo>
                          <a:pt x="2127199" y="781367"/>
                        </a:moveTo>
                        <a:lnTo>
                          <a:pt x="2232469" y="781367"/>
                        </a:lnTo>
                        <a:lnTo>
                          <a:pt x="2232469" y="676084"/>
                        </a:lnTo>
                        <a:lnTo>
                          <a:pt x="2127199" y="676084"/>
                        </a:lnTo>
                        <a:close/>
                        <a:moveTo>
                          <a:pt x="2127199" y="892988"/>
                        </a:moveTo>
                        <a:lnTo>
                          <a:pt x="2232469" y="892988"/>
                        </a:lnTo>
                        <a:lnTo>
                          <a:pt x="2232469" y="787717"/>
                        </a:lnTo>
                        <a:lnTo>
                          <a:pt x="2127199" y="787717"/>
                        </a:lnTo>
                        <a:close/>
                        <a:moveTo>
                          <a:pt x="2127199" y="1004608"/>
                        </a:moveTo>
                        <a:lnTo>
                          <a:pt x="2232469" y="1004608"/>
                        </a:lnTo>
                        <a:lnTo>
                          <a:pt x="2232469" y="899338"/>
                        </a:lnTo>
                        <a:lnTo>
                          <a:pt x="2127199" y="899338"/>
                        </a:lnTo>
                        <a:close/>
                        <a:moveTo>
                          <a:pt x="2127199" y="1116228"/>
                        </a:moveTo>
                        <a:lnTo>
                          <a:pt x="2232469" y="1116228"/>
                        </a:lnTo>
                        <a:lnTo>
                          <a:pt x="2232469" y="1010958"/>
                        </a:lnTo>
                        <a:lnTo>
                          <a:pt x="2127199" y="1010958"/>
                        </a:lnTo>
                        <a:close/>
                        <a:moveTo>
                          <a:pt x="2127199" y="1227861"/>
                        </a:moveTo>
                        <a:lnTo>
                          <a:pt x="2232469" y="1227861"/>
                        </a:lnTo>
                        <a:lnTo>
                          <a:pt x="2232469" y="1122578"/>
                        </a:lnTo>
                        <a:lnTo>
                          <a:pt x="2127199" y="1122578"/>
                        </a:lnTo>
                        <a:close/>
                        <a:moveTo>
                          <a:pt x="2127199" y="1339481"/>
                        </a:moveTo>
                        <a:lnTo>
                          <a:pt x="2232469" y="1339481"/>
                        </a:lnTo>
                        <a:lnTo>
                          <a:pt x="2232469" y="1234211"/>
                        </a:lnTo>
                        <a:lnTo>
                          <a:pt x="2127199" y="1234211"/>
                        </a:lnTo>
                        <a:close/>
                        <a:moveTo>
                          <a:pt x="2127199" y="1451102"/>
                        </a:moveTo>
                        <a:lnTo>
                          <a:pt x="2232469" y="1451102"/>
                        </a:lnTo>
                        <a:lnTo>
                          <a:pt x="2232469" y="1345831"/>
                        </a:lnTo>
                        <a:lnTo>
                          <a:pt x="2127199" y="1345831"/>
                        </a:lnTo>
                        <a:close/>
                        <a:moveTo>
                          <a:pt x="2127199" y="1562735"/>
                        </a:moveTo>
                        <a:lnTo>
                          <a:pt x="2232469" y="1562735"/>
                        </a:lnTo>
                        <a:lnTo>
                          <a:pt x="2232469" y="1457452"/>
                        </a:lnTo>
                        <a:lnTo>
                          <a:pt x="2127199" y="1457452"/>
                        </a:lnTo>
                        <a:close/>
                        <a:moveTo>
                          <a:pt x="2127199" y="1674355"/>
                        </a:moveTo>
                        <a:lnTo>
                          <a:pt x="2232469" y="1674355"/>
                        </a:lnTo>
                        <a:lnTo>
                          <a:pt x="2232469" y="1569085"/>
                        </a:lnTo>
                        <a:lnTo>
                          <a:pt x="2127199" y="1569085"/>
                        </a:lnTo>
                        <a:close/>
                        <a:moveTo>
                          <a:pt x="2127199" y="1785975"/>
                        </a:moveTo>
                        <a:lnTo>
                          <a:pt x="2232469" y="1785975"/>
                        </a:lnTo>
                        <a:lnTo>
                          <a:pt x="2232469" y="1680705"/>
                        </a:lnTo>
                        <a:lnTo>
                          <a:pt x="2127199" y="1680705"/>
                        </a:lnTo>
                        <a:close/>
                        <a:moveTo>
                          <a:pt x="2127199" y="1897596"/>
                        </a:moveTo>
                        <a:lnTo>
                          <a:pt x="2232469" y="1897596"/>
                        </a:lnTo>
                        <a:lnTo>
                          <a:pt x="2232469" y="1792325"/>
                        </a:lnTo>
                        <a:lnTo>
                          <a:pt x="2127199" y="1792325"/>
                        </a:lnTo>
                        <a:close/>
                        <a:moveTo>
                          <a:pt x="2127199" y="2009229"/>
                        </a:moveTo>
                        <a:lnTo>
                          <a:pt x="2232469" y="2009229"/>
                        </a:lnTo>
                        <a:lnTo>
                          <a:pt x="2232469" y="1903946"/>
                        </a:lnTo>
                        <a:lnTo>
                          <a:pt x="2127199" y="1903946"/>
                        </a:lnTo>
                        <a:close/>
                        <a:moveTo>
                          <a:pt x="2127199" y="2120849"/>
                        </a:moveTo>
                        <a:lnTo>
                          <a:pt x="2232469" y="2120849"/>
                        </a:lnTo>
                        <a:lnTo>
                          <a:pt x="2232469" y="2015579"/>
                        </a:lnTo>
                        <a:lnTo>
                          <a:pt x="2127199" y="2015579"/>
                        </a:lnTo>
                        <a:close/>
                        <a:moveTo>
                          <a:pt x="2127199" y="2232469"/>
                        </a:moveTo>
                        <a:lnTo>
                          <a:pt x="2232469" y="2232469"/>
                        </a:lnTo>
                        <a:lnTo>
                          <a:pt x="2232469" y="2127199"/>
                        </a:lnTo>
                        <a:lnTo>
                          <a:pt x="2127199" y="2127199"/>
                        </a:lnTo>
                        <a:close/>
                        <a:moveTo>
                          <a:pt x="2127199" y="2344089"/>
                        </a:moveTo>
                        <a:lnTo>
                          <a:pt x="2232469" y="2344089"/>
                        </a:lnTo>
                        <a:lnTo>
                          <a:pt x="2232469" y="2238819"/>
                        </a:lnTo>
                        <a:lnTo>
                          <a:pt x="2127199" y="2238819"/>
                        </a:lnTo>
                        <a:close/>
                        <a:moveTo>
                          <a:pt x="2015566" y="111620"/>
                        </a:moveTo>
                        <a:lnTo>
                          <a:pt x="2120849" y="111620"/>
                        </a:lnTo>
                        <a:lnTo>
                          <a:pt x="2120849" y="6350"/>
                        </a:lnTo>
                        <a:lnTo>
                          <a:pt x="2015566" y="6350"/>
                        </a:lnTo>
                        <a:close/>
                        <a:moveTo>
                          <a:pt x="2015566" y="223240"/>
                        </a:moveTo>
                        <a:lnTo>
                          <a:pt x="2120849" y="223240"/>
                        </a:lnTo>
                        <a:lnTo>
                          <a:pt x="2120849" y="117970"/>
                        </a:lnTo>
                        <a:lnTo>
                          <a:pt x="2015566" y="117970"/>
                        </a:lnTo>
                        <a:close/>
                        <a:moveTo>
                          <a:pt x="2015566" y="334873"/>
                        </a:moveTo>
                        <a:lnTo>
                          <a:pt x="2120849" y="334873"/>
                        </a:lnTo>
                        <a:lnTo>
                          <a:pt x="2120849" y="229590"/>
                        </a:lnTo>
                        <a:lnTo>
                          <a:pt x="2015566" y="229590"/>
                        </a:lnTo>
                        <a:close/>
                        <a:moveTo>
                          <a:pt x="2015566" y="446493"/>
                        </a:moveTo>
                        <a:lnTo>
                          <a:pt x="2120849" y="446493"/>
                        </a:lnTo>
                        <a:lnTo>
                          <a:pt x="2120849" y="341223"/>
                        </a:lnTo>
                        <a:lnTo>
                          <a:pt x="2015566" y="341223"/>
                        </a:lnTo>
                        <a:close/>
                        <a:moveTo>
                          <a:pt x="2015566" y="558114"/>
                        </a:moveTo>
                        <a:lnTo>
                          <a:pt x="2120849" y="558114"/>
                        </a:lnTo>
                        <a:lnTo>
                          <a:pt x="2120849" y="452843"/>
                        </a:lnTo>
                        <a:lnTo>
                          <a:pt x="2015566" y="452843"/>
                        </a:lnTo>
                        <a:close/>
                        <a:moveTo>
                          <a:pt x="2015566" y="669734"/>
                        </a:moveTo>
                        <a:lnTo>
                          <a:pt x="2120849" y="669734"/>
                        </a:lnTo>
                        <a:lnTo>
                          <a:pt x="2120849" y="564464"/>
                        </a:lnTo>
                        <a:lnTo>
                          <a:pt x="2015566" y="564464"/>
                        </a:lnTo>
                        <a:close/>
                        <a:moveTo>
                          <a:pt x="2015566" y="781367"/>
                        </a:moveTo>
                        <a:lnTo>
                          <a:pt x="2120849" y="781367"/>
                        </a:lnTo>
                        <a:lnTo>
                          <a:pt x="2120849" y="676084"/>
                        </a:lnTo>
                        <a:lnTo>
                          <a:pt x="2015566" y="676084"/>
                        </a:lnTo>
                        <a:close/>
                        <a:moveTo>
                          <a:pt x="2015566" y="892988"/>
                        </a:moveTo>
                        <a:lnTo>
                          <a:pt x="2120849" y="892988"/>
                        </a:lnTo>
                        <a:lnTo>
                          <a:pt x="2120849" y="787717"/>
                        </a:lnTo>
                        <a:lnTo>
                          <a:pt x="2015566" y="787717"/>
                        </a:lnTo>
                        <a:close/>
                        <a:moveTo>
                          <a:pt x="2015566" y="1004608"/>
                        </a:moveTo>
                        <a:lnTo>
                          <a:pt x="2120849" y="1004608"/>
                        </a:lnTo>
                        <a:lnTo>
                          <a:pt x="2120849" y="899338"/>
                        </a:lnTo>
                        <a:lnTo>
                          <a:pt x="2015566" y="899338"/>
                        </a:lnTo>
                        <a:close/>
                        <a:moveTo>
                          <a:pt x="2015566" y="1116228"/>
                        </a:moveTo>
                        <a:lnTo>
                          <a:pt x="2120849" y="1116228"/>
                        </a:lnTo>
                        <a:lnTo>
                          <a:pt x="2120849" y="1010958"/>
                        </a:lnTo>
                        <a:lnTo>
                          <a:pt x="2015566" y="1010958"/>
                        </a:lnTo>
                        <a:close/>
                        <a:moveTo>
                          <a:pt x="2015566" y="1227861"/>
                        </a:moveTo>
                        <a:lnTo>
                          <a:pt x="2120849" y="1227861"/>
                        </a:lnTo>
                        <a:lnTo>
                          <a:pt x="2120849" y="1122578"/>
                        </a:lnTo>
                        <a:lnTo>
                          <a:pt x="2015566" y="1122578"/>
                        </a:lnTo>
                        <a:close/>
                        <a:moveTo>
                          <a:pt x="2015566" y="1339481"/>
                        </a:moveTo>
                        <a:lnTo>
                          <a:pt x="2120849" y="1339481"/>
                        </a:lnTo>
                        <a:lnTo>
                          <a:pt x="2120849" y="1234211"/>
                        </a:lnTo>
                        <a:lnTo>
                          <a:pt x="2015566" y="1234211"/>
                        </a:lnTo>
                        <a:close/>
                        <a:moveTo>
                          <a:pt x="2015566" y="1451102"/>
                        </a:moveTo>
                        <a:lnTo>
                          <a:pt x="2120849" y="1451102"/>
                        </a:lnTo>
                        <a:lnTo>
                          <a:pt x="2120849" y="1345831"/>
                        </a:lnTo>
                        <a:lnTo>
                          <a:pt x="2015566" y="1345831"/>
                        </a:lnTo>
                        <a:close/>
                        <a:moveTo>
                          <a:pt x="2015566" y="1562735"/>
                        </a:moveTo>
                        <a:lnTo>
                          <a:pt x="2120849" y="1562735"/>
                        </a:lnTo>
                        <a:lnTo>
                          <a:pt x="2120849" y="1457452"/>
                        </a:lnTo>
                        <a:lnTo>
                          <a:pt x="2015566" y="1457452"/>
                        </a:lnTo>
                        <a:close/>
                        <a:moveTo>
                          <a:pt x="2015566" y="1674355"/>
                        </a:moveTo>
                        <a:lnTo>
                          <a:pt x="2120849" y="1674355"/>
                        </a:lnTo>
                        <a:lnTo>
                          <a:pt x="2120849" y="1569085"/>
                        </a:lnTo>
                        <a:lnTo>
                          <a:pt x="2015566" y="1569085"/>
                        </a:lnTo>
                        <a:close/>
                        <a:moveTo>
                          <a:pt x="2015566" y="1785975"/>
                        </a:moveTo>
                        <a:lnTo>
                          <a:pt x="2120849" y="1785975"/>
                        </a:lnTo>
                        <a:lnTo>
                          <a:pt x="2120849" y="1680705"/>
                        </a:lnTo>
                        <a:lnTo>
                          <a:pt x="2015566" y="1680705"/>
                        </a:lnTo>
                        <a:close/>
                        <a:moveTo>
                          <a:pt x="2015566" y="1897596"/>
                        </a:moveTo>
                        <a:lnTo>
                          <a:pt x="2120849" y="1897596"/>
                        </a:lnTo>
                        <a:lnTo>
                          <a:pt x="2120849" y="1792325"/>
                        </a:lnTo>
                        <a:lnTo>
                          <a:pt x="2015566" y="1792325"/>
                        </a:lnTo>
                        <a:close/>
                        <a:moveTo>
                          <a:pt x="2015566" y="2009229"/>
                        </a:moveTo>
                        <a:lnTo>
                          <a:pt x="2120849" y="2009229"/>
                        </a:lnTo>
                        <a:lnTo>
                          <a:pt x="2120849" y="1903946"/>
                        </a:lnTo>
                        <a:lnTo>
                          <a:pt x="2015566" y="1903946"/>
                        </a:lnTo>
                        <a:close/>
                        <a:moveTo>
                          <a:pt x="2015566" y="2120849"/>
                        </a:moveTo>
                        <a:lnTo>
                          <a:pt x="2120849" y="2120849"/>
                        </a:lnTo>
                        <a:lnTo>
                          <a:pt x="2120849" y="2015579"/>
                        </a:lnTo>
                        <a:lnTo>
                          <a:pt x="2015566" y="2015579"/>
                        </a:lnTo>
                        <a:close/>
                        <a:moveTo>
                          <a:pt x="2015566" y="2232469"/>
                        </a:moveTo>
                        <a:lnTo>
                          <a:pt x="2120849" y="2232469"/>
                        </a:lnTo>
                        <a:lnTo>
                          <a:pt x="2120849" y="2127199"/>
                        </a:lnTo>
                        <a:lnTo>
                          <a:pt x="2015566" y="2127199"/>
                        </a:lnTo>
                        <a:close/>
                        <a:moveTo>
                          <a:pt x="2015566" y="2344089"/>
                        </a:moveTo>
                        <a:lnTo>
                          <a:pt x="2120849" y="2344089"/>
                        </a:lnTo>
                        <a:lnTo>
                          <a:pt x="2120849" y="2238819"/>
                        </a:lnTo>
                        <a:lnTo>
                          <a:pt x="2015566" y="2238819"/>
                        </a:lnTo>
                        <a:close/>
                        <a:moveTo>
                          <a:pt x="1903946" y="111620"/>
                        </a:moveTo>
                        <a:lnTo>
                          <a:pt x="2009216" y="111620"/>
                        </a:lnTo>
                        <a:lnTo>
                          <a:pt x="2009216" y="6350"/>
                        </a:lnTo>
                        <a:lnTo>
                          <a:pt x="1903946" y="6350"/>
                        </a:lnTo>
                        <a:close/>
                        <a:moveTo>
                          <a:pt x="1903946" y="223240"/>
                        </a:moveTo>
                        <a:lnTo>
                          <a:pt x="2009216" y="223240"/>
                        </a:lnTo>
                        <a:lnTo>
                          <a:pt x="2009216" y="117970"/>
                        </a:lnTo>
                        <a:lnTo>
                          <a:pt x="1903946" y="117970"/>
                        </a:lnTo>
                        <a:close/>
                        <a:moveTo>
                          <a:pt x="1903946" y="334873"/>
                        </a:moveTo>
                        <a:lnTo>
                          <a:pt x="2009216" y="334873"/>
                        </a:lnTo>
                        <a:lnTo>
                          <a:pt x="2009216" y="229590"/>
                        </a:lnTo>
                        <a:lnTo>
                          <a:pt x="1903946" y="229590"/>
                        </a:lnTo>
                        <a:close/>
                        <a:moveTo>
                          <a:pt x="1903946" y="446493"/>
                        </a:moveTo>
                        <a:lnTo>
                          <a:pt x="2009216" y="446493"/>
                        </a:lnTo>
                        <a:lnTo>
                          <a:pt x="2009216" y="341223"/>
                        </a:lnTo>
                        <a:lnTo>
                          <a:pt x="1903946" y="341223"/>
                        </a:lnTo>
                        <a:close/>
                        <a:moveTo>
                          <a:pt x="1903946" y="558114"/>
                        </a:moveTo>
                        <a:lnTo>
                          <a:pt x="2009216" y="558114"/>
                        </a:lnTo>
                        <a:lnTo>
                          <a:pt x="2009216" y="452843"/>
                        </a:lnTo>
                        <a:lnTo>
                          <a:pt x="1903946" y="452843"/>
                        </a:lnTo>
                        <a:close/>
                        <a:moveTo>
                          <a:pt x="1903946" y="669734"/>
                        </a:moveTo>
                        <a:lnTo>
                          <a:pt x="2009216" y="669734"/>
                        </a:lnTo>
                        <a:lnTo>
                          <a:pt x="2009216" y="564464"/>
                        </a:lnTo>
                        <a:lnTo>
                          <a:pt x="1903946" y="564464"/>
                        </a:lnTo>
                        <a:close/>
                        <a:moveTo>
                          <a:pt x="1903946" y="781367"/>
                        </a:moveTo>
                        <a:lnTo>
                          <a:pt x="2009216" y="781367"/>
                        </a:lnTo>
                        <a:lnTo>
                          <a:pt x="2009216" y="676084"/>
                        </a:lnTo>
                        <a:lnTo>
                          <a:pt x="1903946" y="676084"/>
                        </a:lnTo>
                        <a:close/>
                        <a:moveTo>
                          <a:pt x="1903946" y="892988"/>
                        </a:moveTo>
                        <a:lnTo>
                          <a:pt x="2009216" y="892988"/>
                        </a:lnTo>
                        <a:lnTo>
                          <a:pt x="2009216" y="787717"/>
                        </a:lnTo>
                        <a:lnTo>
                          <a:pt x="1903946" y="787717"/>
                        </a:lnTo>
                        <a:close/>
                        <a:moveTo>
                          <a:pt x="1903946" y="1004608"/>
                        </a:moveTo>
                        <a:lnTo>
                          <a:pt x="2009216" y="1004608"/>
                        </a:lnTo>
                        <a:lnTo>
                          <a:pt x="2009216" y="899338"/>
                        </a:lnTo>
                        <a:lnTo>
                          <a:pt x="1903946" y="899338"/>
                        </a:lnTo>
                        <a:close/>
                        <a:moveTo>
                          <a:pt x="1903946" y="1116228"/>
                        </a:moveTo>
                        <a:lnTo>
                          <a:pt x="2009216" y="1116228"/>
                        </a:lnTo>
                        <a:lnTo>
                          <a:pt x="2009216" y="1010958"/>
                        </a:lnTo>
                        <a:lnTo>
                          <a:pt x="1903946" y="1010958"/>
                        </a:lnTo>
                        <a:close/>
                        <a:moveTo>
                          <a:pt x="1903946" y="1227861"/>
                        </a:moveTo>
                        <a:lnTo>
                          <a:pt x="2009216" y="1227861"/>
                        </a:lnTo>
                        <a:lnTo>
                          <a:pt x="2009216" y="1122578"/>
                        </a:lnTo>
                        <a:lnTo>
                          <a:pt x="1903946" y="1122578"/>
                        </a:lnTo>
                        <a:close/>
                        <a:moveTo>
                          <a:pt x="1903946" y="1339481"/>
                        </a:moveTo>
                        <a:lnTo>
                          <a:pt x="2009216" y="1339481"/>
                        </a:lnTo>
                        <a:lnTo>
                          <a:pt x="2009216" y="1234211"/>
                        </a:lnTo>
                        <a:lnTo>
                          <a:pt x="1903946" y="1234211"/>
                        </a:lnTo>
                        <a:close/>
                        <a:moveTo>
                          <a:pt x="1903946" y="1451102"/>
                        </a:moveTo>
                        <a:lnTo>
                          <a:pt x="2009216" y="1451102"/>
                        </a:lnTo>
                        <a:lnTo>
                          <a:pt x="2009216" y="1345831"/>
                        </a:lnTo>
                        <a:lnTo>
                          <a:pt x="1903946" y="1345831"/>
                        </a:lnTo>
                        <a:close/>
                        <a:moveTo>
                          <a:pt x="1903946" y="1562735"/>
                        </a:moveTo>
                        <a:lnTo>
                          <a:pt x="2009216" y="1562735"/>
                        </a:lnTo>
                        <a:lnTo>
                          <a:pt x="2009216" y="1457452"/>
                        </a:lnTo>
                        <a:lnTo>
                          <a:pt x="1903946" y="1457452"/>
                        </a:lnTo>
                        <a:close/>
                        <a:moveTo>
                          <a:pt x="1903946" y="1674355"/>
                        </a:moveTo>
                        <a:lnTo>
                          <a:pt x="2009216" y="1674355"/>
                        </a:lnTo>
                        <a:lnTo>
                          <a:pt x="2009216" y="1569085"/>
                        </a:lnTo>
                        <a:lnTo>
                          <a:pt x="1903946" y="1569085"/>
                        </a:lnTo>
                        <a:close/>
                        <a:moveTo>
                          <a:pt x="1903946" y="1785975"/>
                        </a:moveTo>
                        <a:lnTo>
                          <a:pt x="2009216" y="1785975"/>
                        </a:lnTo>
                        <a:lnTo>
                          <a:pt x="2009216" y="1680705"/>
                        </a:lnTo>
                        <a:lnTo>
                          <a:pt x="1903946" y="1680705"/>
                        </a:lnTo>
                        <a:close/>
                        <a:moveTo>
                          <a:pt x="1903946" y="1897596"/>
                        </a:moveTo>
                        <a:lnTo>
                          <a:pt x="2009216" y="1897596"/>
                        </a:lnTo>
                        <a:lnTo>
                          <a:pt x="2009216" y="1792325"/>
                        </a:lnTo>
                        <a:lnTo>
                          <a:pt x="1903946" y="1792325"/>
                        </a:lnTo>
                        <a:close/>
                        <a:moveTo>
                          <a:pt x="1903946" y="2009229"/>
                        </a:moveTo>
                        <a:lnTo>
                          <a:pt x="2009216" y="2009229"/>
                        </a:lnTo>
                        <a:lnTo>
                          <a:pt x="2009216" y="1903946"/>
                        </a:lnTo>
                        <a:lnTo>
                          <a:pt x="1903946" y="1903946"/>
                        </a:lnTo>
                        <a:close/>
                        <a:moveTo>
                          <a:pt x="1903946" y="2120849"/>
                        </a:moveTo>
                        <a:lnTo>
                          <a:pt x="2009216" y="2120849"/>
                        </a:lnTo>
                        <a:lnTo>
                          <a:pt x="2009216" y="2015579"/>
                        </a:lnTo>
                        <a:lnTo>
                          <a:pt x="1903946" y="2015579"/>
                        </a:lnTo>
                        <a:close/>
                        <a:moveTo>
                          <a:pt x="1903946" y="2232469"/>
                        </a:moveTo>
                        <a:lnTo>
                          <a:pt x="2009216" y="2232469"/>
                        </a:lnTo>
                        <a:lnTo>
                          <a:pt x="2009216" y="2127199"/>
                        </a:lnTo>
                        <a:lnTo>
                          <a:pt x="1903946" y="2127199"/>
                        </a:lnTo>
                        <a:close/>
                        <a:moveTo>
                          <a:pt x="1903946" y="2344089"/>
                        </a:moveTo>
                        <a:lnTo>
                          <a:pt x="2009216" y="2344089"/>
                        </a:lnTo>
                        <a:lnTo>
                          <a:pt x="2009216" y="2238819"/>
                        </a:lnTo>
                        <a:lnTo>
                          <a:pt x="1903946" y="2238819"/>
                        </a:lnTo>
                        <a:close/>
                        <a:moveTo>
                          <a:pt x="1792325" y="111620"/>
                        </a:moveTo>
                        <a:lnTo>
                          <a:pt x="1897596" y="111620"/>
                        </a:lnTo>
                        <a:lnTo>
                          <a:pt x="1897596" y="6350"/>
                        </a:lnTo>
                        <a:lnTo>
                          <a:pt x="1792325" y="6350"/>
                        </a:lnTo>
                        <a:close/>
                        <a:moveTo>
                          <a:pt x="1792325" y="223240"/>
                        </a:moveTo>
                        <a:lnTo>
                          <a:pt x="1897596" y="223240"/>
                        </a:lnTo>
                        <a:lnTo>
                          <a:pt x="1897596" y="117970"/>
                        </a:lnTo>
                        <a:lnTo>
                          <a:pt x="1792325" y="117970"/>
                        </a:lnTo>
                        <a:close/>
                        <a:moveTo>
                          <a:pt x="1792325" y="334873"/>
                        </a:moveTo>
                        <a:lnTo>
                          <a:pt x="1897596" y="334873"/>
                        </a:lnTo>
                        <a:lnTo>
                          <a:pt x="1897596" y="229590"/>
                        </a:lnTo>
                        <a:lnTo>
                          <a:pt x="1792325" y="229590"/>
                        </a:lnTo>
                        <a:close/>
                        <a:moveTo>
                          <a:pt x="1792325" y="446493"/>
                        </a:moveTo>
                        <a:lnTo>
                          <a:pt x="1897596" y="446493"/>
                        </a:lnTo>
                        <a:lnTo>
                          <a:pt x="1897596" y="341223"/>
                        </a:lnTo>
                        <a:lnTo>
                          <a:pt x="1792325" y="341223"/>
                        </a:lnTo>
                        <a:close/>
                        <a:moveTo>
                          <a:pt x="1792325" y="558114"/>
                        </a:moveTo>
                        <a:lnTo>
                          <a:pt x="1897596" y="558114"/>
                        </a:lnTo>
                        <a:lnTo>
                          <a:pt x="1897596" y="452843"/>
                        </a:lnTo>
                        <a:lnTo>
                          <a:pt x="1792325" y="452843"/>
                        </a:lnTo>
                        <a:close/>
                        <a:moveTo>
                          <a:pt x="1792325" y="669734"/>
                        </a:moveTo>
                        <a:lnTo>
                          <a:pt x="1897596" y="669734"/>
                        </a:lnTo>
                        <a:lnTo>
                          <a:pt x="1897596" y="564464"/>
                        </a:lnTo>
                        <a:lnTo>
                          <a:pt x="1792325" y="564464"/>
                        </a:lnTo>
                        <a:close/>
                        <a:moveTo>
                          <a:pt x="1792325" y="781367"/>
                        </a:moveTo>
                        <a:lnTo>
                          <a:pt x="1897596" y="781367"/>
                        </a:lnTo>
                        <a:lnTo>
                          <a:pt x="1897596" y="676084"/>
                        </a:lnTo>
                        <a:lnTo>
                          <a:pt x="1792325" y="676084"/>
                        </a:lnTo>
                        <a:close/>
                        <a:moveTo>
                          <a:pt x="1792325" y="892988"/>
                        </a:moveTo>
                        <a:lnTo>
                          <a:pt x="1897596" y="892988"/>
                        </a:lnTo>
                        <a:lnTo>
                          <a:pt x="1897596" y="787717"/>
                        </a:lnTo>
                        <a:lnTo>
                          <a:pt x="1792325" y="787717"/>
                        </a:lnTo>
                        <a:close/>
                        <a:moveTo>
                          <a:pt x="1792325" y="1004608"/>
                        </a:moveTo>
                        <a:lnTo>
                          <a:pt x="1897596" y="1004608"/>
                        </a:lnTo>
                        <a:lnTo>
                          <a:pt x="1897596" y="899338"/>
                        </a:lnTo>
                        <a:lnTo>
                          <a:pt x="1792325" y="899338"/>
                        </a:lnTo>
                        <a:close/>
                        <a:moveTo>
                          <a:pt x="1792325" y="1116228"/>
                        </a:moveTo>
                        <a:lnTo>
                          <a:pt x="1897596" y="1116228"/>
                        </a:lnTo>
                        <a:lnTo>
                          <a:pt x="1897596" y="1010958"/>
                        </a:lnTo>
                        <a:lnTo>
                          <a:pt x="1792325" y="1010958"/>
                        </a:lnTo>
                        <a:close/>
                        <a:moveTo>
                          <a:pt x="1792325" y="1227861"/>
                        </a:moveTo>
                        <a:lnTo>
                          <a:pt x="1897596" y="1227861"/>
                        </a:lnTo>
                        <a:lnTo>
                          <a:pt x="1897596" y="1122578"/>
                        </a:lnTo>
                        <a:lnTo>
                          <a:pt x="1792325" y="1122578"/>
                        </a:lnTo>
                        <a:close/>
                        <a:moveTo>
                          <a:pt x="1792325" y="1339481"/>
                        </a:moveTo>
                        <a:lnTo>
                          <a:pt x="1897596" y="1339481"/>
                        </a:lnTo>
                        <a:lnTo>
                          <a:pt x="1897596" y="1234211"/>
                        </a:lnTo>
                        <a:lnTo>
                          <a:pt x="1792325" y="1234211"/>
                        </a:lnTo>
                        <a:close/>
                        <a:moveTo>
                          <a:pt x="1792325" y="1451102"/>
                        </a:moveTo>
                        <a:lnTo>
                          <a:pt x="1897596" y="1451102"/>
                        </a:lnTo>
                        <a:lnTo>
                          <a:pt x="1897596" y="1345831"/>
                        </a:lnTo>
                        <a:lnTo>
                          <a:pt x="1792325" y="1345831"/>
                        </a:lnTo>
                        <a:close/>
                        <a:moveTo>
                          <a:pt x="1792325" y="1562735"/>
                        </a:moveTo>
                        <a:lnTo>
                          <a:pt x="1897596" y="1562735"/>
                        </a:lnTo>
                        <a:lnTo>
                          <a:pt x="1897596" y="1457452"/>
                        </a:lnTo>
                        <a:lnTo>
                          <a:pt x="1792325" y="1457452"/>
                        </a:lnTo>
                        <a:close/>
                        <a:moveTo>
                          <a:pt x="1792325" y="1674355"/>
                        </a:moveTo>
                        <a:lnTo>
                          <a:pt x="1897596" y="1674355"/>
                        </a:lnTo>
                        <a:lnTo>
                          <a:pt x="1897596" y="1569085"/>
                        </a:lnTo>
                        <a:lnTo>
                          <a:pt x="1792325" y="1569085"/>
                        </a:lnTo>
                        <a:close/>
                        <a:moveTo>
                          <a:pt x="1792325" y="1785975"/>
                        </a:moveTo>
                        <a:lnTo>
                          <a:pt x="1897596" y="1785975"/>
                        </a:lnTo>
                        <a:lnTo>
                          <a:pt x="1897596" y="1680705"/>
                        </a:lnTo>
                        <a:lnTo>
                          <a:pt x="1792325" y="1680705"/>
                        </a:lnTo>
                        <a:close/>
                        <a:moveTo>
                          <a:pt x="1792325" y="1897596"/>
                        </a:moveTo>
                        <a:lnTo>
                          <a:pt x="1897596" y="1897596"/>
                        </a:lnTo>
                        <a:lnTo>
                          <a:pt x="1897596" y="1792325"/>
                        </a:lnTo>
                        <a:lnTo>
                          <a:pt x="1792325" y="1792325"/>
                        </a:lnTo>
                        <a:close/>
                        <a:moveTo>
                          <a:pt x="1792325" y="2009229"/>
                        </a:moveTo>
                        <a:lnTo>
                          <a:pt x="1897596" y="2009229"/>
                        </a:lnTo>
                        <a:lnTo>
                          <a:pt x="1897596" y="1903946"/>
                        </a:lnTo>
                        <a:lnTo>
                          <a:pt x="1792325" y="1903946"/>
                        </a:lnTo>
                        <a:close/>
                        <a:moveTo>
                          <a:pt x="1792325" y="2120849"/>
                        </a:moveTo>
                        <a:lnTo>
                          <a:pt x="1897596" y="2120849"/>
                        </a:lnTo>
                        <a:lnTo>
                          <a:pt x="1897596" y="2015579"/>
                        </a:lnTo>
                        <a:lnTo>
                          <a:pt x="1792325" y="2015579"/>
                        </a:lnTo>
                        <a:close/>
                        <a:moveTo>
                          <a:pt x="1792325" y="2232469"/>
                        </a:moveTo>
                        <a:lnTo>
                          <a:pt x="1897596" y="2232469"/>
                        </a:lnTo>
                        <a:lnTo>
                          <a:pt x="1897596" y="2127199"/>
                        </a:lnTo>
                        <a:lnTo>
                          <a:pt x="1792325" y="2127199"/>
                        </a:lnTo>
                        <a:close/>
                        <a:moveTo>
                          <a:pt x="1792325" y="2344089"/>
                        </a:moveTo>
                        <a:lnTo>
                          <a:pt x="1897596" y="2344089"/>
                        </a:lnTo>
                        <a:lnTo>
                          <a:pt x="1897596" y="2238819"/>
                        </a:lnTo>
                        <a:lnTo>
                          <a:pt x="1792325" y="2238819"/>
                        </a:lnTo>
                        <a:close/>
                        <a:moveTo>
                          <a:pt x="1680705" y="111620"/>
                        </a:moveTo>
                        <a:lnTo>
                          <a:pt x="1785975" y="111620"/>
                        </a:lnTo>
                        <a:lnTo>
                          <a:pt x="1785975" y="6350"/>
                        </a:lnTo>
                        <a:lnTo>
                          <a:pt x="1680705" y="6350"/>
                        </a:lnTo>
                        <a:close/>
                        <a:moveTo>
                          <a:pt x="1680705" y="223240"/>
                        </a:moveTo>
                        <a:lnTo>
                          <a:pt x="1785975" y="223240"/>
                        </a:lnTo>
                        <a:lnTo>
                          <a:pt x="1785975" y="117970"/>
                        </a:lnTo>
                        <a:lnTo>
                          <a:pt x="1680705" y="117970"/>
                        </a:lnTo>
                        <a:close/>
                        <a:moveTo>
                          <a:pt x="1680705" y="334873"/>
                        </a:moveTo>
                        <a:lnTo>
                          <a:pt x="1785975" y="334873"/>
                        </a:lnTo>
                        <a:lnTo>
                          <a:pt x="1785975" y="229590"/>
                        </a:lnTo>
                        <a:lnTo>
                          <a:pt x="1680705" y="229590"/>
                        </a:lnTo>
                        <a:close/>
                        <a:moveTo>
                          <a:pt x="1680705" y="446493"/>
                        </a:moveTo>
                        <a:lnTo>
                          <a:pt x="1785975" y="446493"/>
                        </a:lnTo>
                        <a:lnTo>
                          <a:pt x="1785975" y="341223"/>
                        </a:lnTo>
                        <a:lnTo>
                          <a:pt x="1680705" y="341223"/>
                        </a:lnTo>
                        <a:close/>
                        <a:moveTo>
                          <a:pt x="1680705" y="558114"/>
                        </a:moveTo>
                        <a:lnTo>
                          <a:pt x="1785975" y="558114"/>
                        </a:lnTo>
                        <a:lnTo>
                          <a:pt x="1785975" y="452843"/>
                        </a:lnTo>
                        <a:lnTo>
                          <a:pt x="1680705" y="452843"/>
                        </a:lnTo>
                        <a:close/>
                        <a:moveTo>
                          <a:pt x="1680705" y="669734"/>
                        </a:moveTo>
                        <a:lnTo>
                          <a:pt x="1785975" y="669734"/>
                        </a:lnTo>
                        <a:lnTo>
                          <a:pt x="1785975" y="564464"/>
                        </a:lnTo>
                        <a:lnTo>
                          <a:pt x="1680705" y="564464"/>
                        </a:lnTo>
                        <a:close/>
                        <a:moveTo>
                          <a:pt x="1680705" y="781367"/>
                        </a:moveTo>
                        <a:lnTo>
                          <a:pt x="1785975" y="781367"/>
                        </a:lnTo>
                        <a:lnTo>
                          <a:pt x="1785975" y="676084"/>
                        </a:lnTo>
                        <a:lnTo>
                          <a:pt x="1680705" y="676084"/>
                        </a:lnTo>
                        <a:close/>
                        <a:moveTo>
                          <a:pt x="1680705" y="892988"/>
                        </a:moveTo>
                        <a:lnTo>
                          <a:pt x="1785975" y="892988"/>
                        </a:lnTo>
                        <a:lnTo>
                          <a:pt x="1785975" y="787717"/>
                        </a:lnTo>
                        <a:lnTo>
                          <a:pt x="1680705" y="787717"/>
                        </a:lnTo>
                        <a:close/>
                        <a:moveTo>
                          <a:pt x="1680705" y="1004608"/>
                        </a:moveTo>
                        <a:lnTo>
                          <a:pt x="1785975" y="1004608"/>
                        </a:lnTo>
                        <a:lnTo>
                          <a:pt x="1785975" y="899338"/>
                        </a:lnTo>
                        <a:lnTo>
                          <a:pt x="1680705" y="899338"/>
                        </a:lnTo>
                        <a:close/>
                        <a:moveTo>
                          <a:pt x="1680705" y="1116228"/>
                        </a:moveTo>
                        <a:lnTo>
                          <a:pt x="1785975" y="1116228"/>
                        </a:lnTo>
                        <a:lnTo>
                          <a:pt x="1785975" y="1010958"/>
                        </a:lnTo>
                        <a:lnTo>
                          <a:pt x="1680705" y="1010958"/>
                        </a:lnTo>
                        <a:close/>
                        <a:moveTo>
                          <a:pt x="1680705" y="1227861"/>
                        </a:moveTo>
                        <a:lnTo>
                          <a:pt x="1785975" y="1227861"/>
                        </a:lnTo>
                        <a:lnTo>
                          <a:pt x="1785975" y="1122578"/>
                        </a:lnTo>
                        <a:lnTo>
                          <a:pt x="1680705" y="1122578"/>
                        </a:lnTo>
                        <a:close/>
                        <a:moveTo>
                          <a:pt x="1680705" y="1339481"/>
                        </a:moveTo>
                        <a:lnTo>
                          <a:pt x="1785975" y="1339481"/>
                        </a:lnTo>
                        <a:lnTo>
                          <a:pt x="1785975" y="1234211"/>
                        </a:lnTo>
                        <a:lnTo>
                          <a:pt x="1680705" y="1234211"/>
                        </a:lnTo>
                        <a:close/>
                        <a:moveTo>
                          <a:pt x="1680705" y="1451102"/>
                        </a:moveTo>
                        <a:lnTo>
                          <a:pt x="1785975" y="1451102"/>
                        </a:lnTo>
                        <a:lnTo>
                          <a:pt x="1785975" y="1345831"/>
                        </a:lnTo>
                        <a:lnTo>
                          <a:pt x="1680705" y="1345831"/>
                        </a:lnTo>
                        <a:close/>
                        <a:moveTo>
                          <a:pt x="1680705" y="1562735"/>
                        </a:moveTo>
                        <a:lnTo>
                          <a:pt x="1785975" y="1562735"/>
                        </a:lnTo>
                        <a:lnTo>
                          <a:pt x="1785975" y="1457452"/>
                        </a:lnTo>
                        <a:lnTo>
                          <a:pt x="1680705" y="1457452"/>
                        </a:lnTo>
                        <a:close/>
                        <a:moveTo>
                          <a:pt x="1680705" y="1674355"/>
                        </a:moveTo>
                        <a:lnTo>
                          <a:pt x="1785975" y="1674355"/>
                        </a:lnTo>
                        <a:lnTo>
                          <a:pt x="1785975" y="1569085"/>
                        </a:lnTo>
                        <a:lnTo>
                          <a:pt x="1680705" y="1569085"/>
                        </a:lnTo>
                        <a:close/>
                        <a:moveTo>
                          <a:pt x="1680705" y="1785975"/>
                        </a:moveTo>
                        <a:lnTo>
                          <a:pt x="1785975" y="1785975"/>
                        </a:lnTo>
                        <a:lnTo>
                          <a:pt x="1785975" y="1680705"/>
                        </a:lnTo>
                        <a:lnTo>
                          <a:pt x="1680705" y="1680705"/>
                        </a:lnTo>
                        <a:close/>
                        <a:moveTo>
                          <a:pt x="1680705" y="1897596"/>
                        </a:moveTo>
                        <a:lnTo>
                          <a:pt x="1785975" y="1897596"/>
                        </a:lnTo>
                        <a:lnTo>
                          <a:pt x="1785975" y="1792325"/>
                        </a:lnTo>
                        <a:lnTo>
                          <a:pt x="1680705" y="1792325"/>
                        </a:lnTo>
                        <a:close/>
                        <a:moveTo>
                          <a:pt x="1680705" y="2009229"/>
                        </a:moveTo>
                        <a:lnTo>
                          <a:pt x="1785975" y="2009229"/>
                        </a:lnTo>
                        <a:lnTo>
                          <a:pt x="1785975" y="1903946"/>
                        </a:lnTo>
                        <a:lnTo>
                          <a:pt x="1680705" y="1903946"/>
                        </a:lnTo>
                        <a:close/>
                        <a:moveTo>
                          <a:pt x="1680705" y="2120849"/>
                        </a:moveTo>
                        <a:lnTo>
                          <a:pt x="1785975" y="2120849"/>
                        </a:lnTo>
                        <a:lnTo>
                          <a:pt x="1785975" y="2015579"/>
                        </a:lnTo>
                        <a:lnTo>
                          <a:pt x="1680705" y="2015579"/>
                        </a:lnTo>
                        <a:close/>
                        <a:moveTo>
                          <a:pt x="1680705" y="2232469"/>
                        </a:moveTo>
                        <a:lnTo>
                          <a:pt x="1785975" y="2232469"/>
                        </a:lnTo>
                        <a:lnTo>
                          <a:pt x="1785975" y="2127199"/>
                        </a:lnTo>
                        <a:lnTo>
                          <a:pt x="1680705" y="2127199"/>
                        </a:lnTo>
                        <a:close/>
                        <a:moveTo>
                          <a:pt x="1680705" y="2344089"/>
                        </a:moveTo>
                        <a:lnTo>
                          <a:pt x="1785975" y="2344089"/>
                        </a:lnTo>
                        <a:lnTo>
                          <a:pt x="1785975" y="2238819"/>
                        </a:lnTo>
                        <a:lnTo>
                          <a:pt x="1680705" y="2238819"/>
                        </a:lnTo>
                        <a:close/>
                        <a:moveTo>
                          <a:pt x="1569072" y="111620"/>
                        </a:moveTo>
                        <a:lnTo>
                          <a:pt x="1674355" y="111620"/>
                        </a:lnTo>
                        <a:lnTo>
                          <a:pt x="1674355" y="6350"/>
                        </a:lnTo>
                        <a:lnTo>
                          <a:pt x="1569072" y="6350"/>
                        </a:lnTo>
                        <a:close/>
                        <a:moveTo>
                          <a:pt x="1569072" y="223240"/>
                        </a:moveTo>
                        <a:lnTo>
                          <a:pt x="1674355" y="223240"/>
                        </a:lnTo>
                        <a:lnTo>
                          <a:pt x="1674355" y="117970"/>
                        </a:lnTo>
                        <a:lnTo>
                          <a:pt x="1569072" y="117970"/>
                        </a:lnTo>
                        <a:close/>
                        <a:moveTo>
                          <a:pt x="1569072" y="334873"/>
                        </a:moveTo>
                        <a:lnTo>
                          <a:pt x="1674355" y="334873"/>
                        </a:lnTo>
                        <a:lnTo>
                          <a:pt x="1674355" y="229590"/>
                        </a:lnTo>
                        <a:lnTo>
                          <a:pt x="1569072" y="229590"/>
                        </a:lnTo>
                        <a:close/>
                        <a:moveTo>
                          <a:pt x="1569072" y="446493"/>
                        </a:moveTo>
                        <a:lnTo>
                          <a:pt x="1674355" y="446493"/>
                        </a:lnTo>
                        <a:lnTo>
                          <a:pt x="1674355" y="341223"/>
                        </a:lnTo>
                        <a:lnTo>
                          <a:pt x="1569072" y="341223"/>
                        </a:lnTo>
                        <a:close/>
                        <a:moveTo>
                          <a:pt x="1569072" y="558114"/>
                        </a:moveTo>
                        <a:lnTo>
                          <a:pt x="1674355" y="558114"/>
                        </a:lnTo>
                        <a:lnTo>
                          <a:pt x="1674355" y="452843"/>
                        </a:lnTo>
                        <a:lnTo>
                          <a:pt x="1569072" y="452843"/>
                        </a:lnTo>
                        <a:close/>
                        <a:moveTo>
                          <a:pt x="1569072" y="669734"/>
                        </a:moveTo>
                        <a:lnTo>
                          <a:pt x="1674355" y="669734"/>
                        </a:lnTo>
                        <a:lnTo>
                          <a:pt x="1674355" y="564464"/>
                        </a:lnTo>
                        <a:lnTo>
                          <a:pt x="1569072" y="564464"/>
                        </a:lnTo>
                        <a:close/>
                        <a:moveTo>
                          <a:pt x="1569072" y="781367"/>
                        </a:moveTo>
                        <a:lnTo>
                          <a:pt x="1674355" y="781367"/>
                        </a:lnTo>
                        <a:lnTo>
                          <a:pt x="1674355" y="676084"/>
                        </a:lnTo>
                        <a:lnTo>
                          <a:pt x="1569072" y="676084"/>
                        </a:lnTo>
                        <a:close/>
                        <a:moveTo>
                          <a:pt x="1569072" y="892988"/>
                        </a:moveTo>
                        <a:lnTo>
                          <a:pt x="1674355" y="892988"/>
                        </a:lnTo>
                        <a:lnTo>
                          <a:pt x="1674355" y="787717"/>
                        </a:lnTo>
                        <a:lnTo>
                          <a:pt x="1569072" y="787717"/>
                        </a:lnTo>
                        <a:close/>
                        <a:moveTo>
                          <a:pt x="1569072" y="1004608"/>
                        </a:moveTo>
                        <a:lnTo>
                          <a:pt x="1674355" y="1004608"/>
                        </a:lnTo>
                        <a:lnTo>
                          <a:pt x="1674355" y="899338"/>
                        </a:lnTo>
                        <a:lnTo>
                          <a:pt x="1569072" y="899338"/>
                        </a:lnTo>
                        <a:close/>
                        <a:moveTo>
                          <a:pt x="1569072" y="1116228"/>
                        </a:moveTo>
                        <a:lnTo>
                          <a:pt x="1674355" y="1116228"/>
                        </a:lnTo>
                        <a:lnTo>
                          <a:pt x="1674355" y="1010958"/>
                        </a:lnTo>
                        <a:lnTo>
                          <a:pt x="1569072" y="1010958"/>
                        </a:lnTo>
                        <a:close/>
                        <a:moveTo>
                          <a:pt x="1569072" y="1227861"/>
                        </a:moveTo>
                        <a:lnTo>
                          <a:pt x="1674355" y="1227861"/>
                        </a:lnTo>
                        <a:lnTo>
                          <a:pt x="1674355" y="1122578"/>
                        </a:lnTo>
                        <a:lnTo>
                          <a:pt x="1569072" y="1122578"/>
                        </a:lnTo>
                        <a:close/>
                        <a:moveTo>
                          <a:pt x="1569072" y="1339481"/>
                        </a:moveTo>
                        <a:lnTo>
                          <a:pt x="1674355" y="1339481"/>
                        </a:lnTo>
                        <a:lnTo>
                          <a:pt x="1674355" y="1234211"/>
                        </a:lnTo>
                        <a:lnTo>
                          <a:pt x="1569072" y="1234211"/>
                        </a:lnTo>
                        <a:close/>
                        <a:moveTo>
                          <a:pt x="1569072" y="1451102"/>
                        </a:moveTo>
                        <a:lnTo>
                          <a:pt x="1674355" y="1451102"/>
                        </a:lnTo>
                        <a:lnTo>
                          <a:pt x="1674355" y="1345831"/>
                        </a:lnTo>
                        <a:lnTo>
                          <a:pt x="1569072" y="1345831"/>
                        </a:lnTo>
                        <a:close/>
                        <a:moveTo>
                          <a:pt x="1569072" y="1562735"/>
                        </a:moveTo>
                        <a:lnTo>
                          <a:pt x="1674355" y="1562735"/>
                        </a:lnTo>
                        <a:lnTo>
                          <a:pt x="1674355" y="1457452"/>
                        </a:lnTo>
                        <a:lnTo>
                          <a:pt x="1569072" y="1457452"/>
                        </a:lnTo>
                        <a:close/>
                        <a:moveTo>
                          <a:pt x="1569072" y="1674355"/>
                        </a:moveTo>
                        <a:lnTo>
                          <a:pt x="1674355" y="1674355"/>
                        </a:lnTo>
                        <a:lnTo>
                          <a:pt x="1674355" y="1569085"/>
                        </a:lnTo>
                        <a:lnTo>
                          <a:pt x="1569072" y="1569085"/>
                        </a:lnTo>
                        <a:close/>
                        <a:moveTo>
                          <a:pt x="1569072" y="1785975"/>
                        </a:moveTo>
                        <a:lnTo>
                          <a:pt x="1674355" y="1785975"/>
                        </a:lnTo>
                        <a:lnTo>
                          <a:pt x="1674355" y="1680705"/>
                        </a:lnTo>
                        <a:lnTo>
                          <a:pt x="1569072" y="1680705"/>
                        </a:lnTo>
                        <a:close/>
                        <a:moveTo>
                          <a:pt x="1569072" y="1897596"/>
                        </a:moveTo>
                        <a:lnTo>
                          <a:pt x="1674355" y="1897596"/>
                        </a:lnTo>
                        <a:lnTo>
                          <a:pt x="1674355" y="1792325"/>
                        </a:lnTo>
                        <a:lnTo>
                          <a:pt x="1569072" y="1792325"/>
                        </a:lnTo>
                        <a:close/>
                        <a:moveTo>
                          <a:pt x="1569072" y="2009229"/>
                        </a:moveTo>
                        <a:lnTo>
                          <a:pt x="1674355" y="2009229"/>
                        </a:lnTo>
                        <a:lnTo>
                          <a:pt x="1674355" y="1903946"/>
                        </a:lnTo>
                        <a:lnTo>
                          <a:pt x="1569072" y="1903946"/>
                        </a:lnTo>
                        <a:close/>
                        <a:moveTo>
                          <a:pt x="1569072" y="2120849"/>
                        </a:moveTo>
                        <a:lnTo>
                          <a:pt x="1674355" y="2120849"/>
                        </a:lnTo>
                        <a:lnTo>
                          <a:pt x="1674355" y="2015579"/>
                        </a:lnTo>
                        <a:lnTo>
                          <a:pt x="1569072" y="2015579"/>
                        </a:lnTo>
                        <a:close/>
                        <a:moveTo>
                          <a:pt x="1569072" y="2232469"/>
                        </a:moveTo>
                        <a:lnTo>
                          <a:pt x="1674355" y="2232469"/>
                        </a:lnTo>
                        <a:lnTo>
                          <a:pt x="1674355" y="2127199"/>
                        </a:lnTo>
                        <a:lnTo>
                          <a:pt x="1569072" y="2127199"/>
                        </a:lnTo>
                        <a:close/>
                        <a:moveTo>
                          <a:pt x="1569072" y="2344089"/>
                        </a:moveTo>
                        <a:lnTo>
                          <a:pt x="1674355" y="2344089"/>
                        </a:lnTo>
                        <a:lnTo>
                          <a:pt x="1674355" y="2238819"/>
                        </a:lnTo>
                        <a:lnTo>
                          <a:pt x="1569072" y="2238819"/>
                        </a:lnTo>
                        <a:close/>
                        <a:moveTo>
                          <a:pt x="1457451" y="111620"/>
                        </a:moveTo>
                        <a:lnTo>
                          <a:pt x="1562722" y="111620"/>
                        </a:lnTo>
                        <a:lnTo>
                          <a:pt x="1562722" y="6350"/>
                        </a:lnTo>
                        <a:lnTo>
                          <a:pt x="1457451" y="6350"/>
                        </a:lnTo>
                        <a:close/>
                        <a:moveTo>
                          <a:pt x="1457451" y="223240"/>
                        </a:moveTo>
                        <a:lnTo>
                          <a:pt x="1562722" y="223240"/>
                        </a:lnTo>
                        <a:lnTo>
                          <a:pt x="1562722" y="117970"/>
                        </a:lnTo>
                        <a:lnTo>
                          <a:pt x="1457451" y="117970"/>
                        </a:lnTo>
                        <a:close/>
                        <a:moveTo>
                          <a:pt x="1457451" y="334873"/>
                        </a:moveTo>
                        <a:lnTo>
                          <a:pt x="1562722" y="334873"/>
                        </a:lnTo>
                        <a:lnTo>
                          <a:pt x="1562722" y="229590"/>
                        </a:lnTo>
                        <a:lnTo>
                          <a:pt x="1457451" y="229590"/>
                        </a:lnTo>
                        <a:close/>
                        <a:moveTo>
                          <a:pt x="1457451" y="446493"/>
                        </a:moveTo>
                        <a:lnTo>
                          <a:pt x="1562722" y="446493"/>
                        </a:lnTo>
                        <a:lnTo>
                          <a:pt x="1562722" y="341223"/>
                        </a:lnTo>
                        <a:lnTo>
                          <a:pt x="1457451" y="341223"/>
                        </a:lnTo>
                        <a:close/>
                        <a:moveTo>
                          <a:pt x="1457451" y="558114"/>
                        </a:moveTo>
                        <a:lnTo>
                          <a:pt x="1562722" y="558114"/>
                        </a:lnTo>
                        <a:lnTo>
                          <a:pt x="1562722" y="452843"/>
                        </a:lnTo>
                        <a:lnTo>
                          <a:pt x="1457451" y="452843"/>
                        </a:lnTo>
                        <a:close/>
                        <a:moveTo>
                          <a:pt x="1457451" y="669734"/>
                        </a:moveTo>
                        <a:lnTo>
                          <a:pt x="1562722" y="669734"/>
                        </a:lnTo>
                        <a:lnTo>
                          <a:pt x="1562722" y="564464"/>
                        </a:lnTo>
                        <a:lnTo>
                          <a:pt x="1457451" y="564464"/>
                        </a:lnTo>
                        <a:close/>
                        <a:moveTo>
                          <a:pt x="1457451" y="781367"/>
                        </a:moveTo>
                        <a:lnTo>
                          <a:pt x="1562722" y="781367"/>
                        </a:lnTo>
                        <a:lnTo>
                          <a:pt x="1562722" y="676084"/>
                        </a:lnTo>
                        <a:lnTo>
                          <a:pt x="1457451" y="676084"/>
                        </a:lnTo>
                        <a:close/>
                        <a:moveTo>
                          <a:pt x="1457451" y="892988"/>
                        </a:moveTo>
                        <a:lnTo>
                          <a:pt x="1562722" y="892988"/>
                        </a:lnTo>
                        <a:lnTo>
                          <a:pt x="1562722" y="787717"/>
                        </a:lnTo>
                        <a:lnTo>
                          <a:pt x="1457451" y="787717"/>
                        </a:lnTo>
                        <a:close/>
                        <a:moveTo>
                          <a:pt x="1457451" y="1004608"/>
                        </a:moveTo>
                        <a:lnTo>
                          <a:pt x="1562722" y="1004608"/>
                        </a:lnTo>
                        <a:lnTo>
                          <a:pt x="1562722" y="899338"/>
                        </a:lnTo>
                        <a:lnTo>
                          <a:pt x="1457451" y="899338"/>
                        </a:lnTo>
                        <a:close/>
                        <a:moveTo>
                          <a:pt x="1457451" y="1116228"/>
                        </a:moveTo>
                        <a:lnTo>
                          <a:pt x="1562722" y="1116228"/>
                        </a:lnTo>
                        <a:lnTo>
                          <a:pt x="1562722" y="1010958"/>
                        </a:lnTo>
                        <a:lnTo>
                          <a:pt x="1457451" y="1010958"/>
                        </a:lnTo>
                        <a:close/>
                        <a:moveTo>
                          <a:pt x="1457451" y="1227861"/>
                        </a:moveTo>
                        <a:lnTo>
                          <a:pt x="1562722" y="1227861"/>
                        </a:lnTo>
                        <a:lnTo>
                          <a:pt x="1562722" y="1122578"/>
                        </a:lnTo>
                        <a:lnTo>
                          <a:pt x="1457451" y="1122578"/>
                        </a:lnTo>
                        <a:close/>
                        <a:moveTo>
                          <a:pt x="1457451" y="1339481"/>
                        </a:moveTo>
                        <a:lnTo>
                          <a:pt x="1562722" y="1339481"/>
                        </a:lnTo>
                        <a:lnTo>
                          <a:pt x="1562722" y="1234211"/>
                        </a:lnTo>
                        <a:lnTo>
                          <a:pt x="1457451" y="1234211"/>
                        </a:lnTo>
                        <a:close/>
                        <a:moveTo>
                          <a:pt x="1457451" y="1451102"/>
                        </a:moveTo>
                        <a:lnTo>
                          <a:pt x="1562722" y="1451102"/>
                        </a:lnTo>
                        <a:lnTo>
                          <a:pt x="1562722" y="1345831"/>
                        </a:lnTo>
                        <a:lnTo>
                          <a:pt x="1457451" y="1345831"/>
                        </a:lnTo>
                        <a:close/>
                        <a:moveTo>
                          <a:pt x="1457451" y="1562735"/>
                        </a:moveTo>
                        <a:lnTo>
                          <a:pt x="1562722" y="1562735"/>
                        </a:lnTo>
                        <a:lnTo>
                          <a:pt x="1562722" y="1457452"/>
                        </a:lnTo>
                        <a:lnTo>
                          <a:pt x="1457451" y="1457452"/>
                        </a:lnTo>
                        <a:close/>
                        <a:moveTo>
                          <a:pt x="1457451" y="1674355"/>
                        </a:moveTo>
                        <a:lnTo>
                          <a:pt x="1562722" y="1674355"/>
                        </a:lnTo>
                        <a:lnTo>
                          <a:pt x="1562722" y="1569085"/>
                        </a:lnTo>
                        <a:lnTo>
                          <a:pt x="1457451" y="1569085"/>
                        </a:lnTo>
                        <a:close/>
                        <a:moveTo>
                          <a:pt x="1457451" y="1785975"/>
                        </a:moveTo>
                        <a:lnTo>
                          <a:pt x="1562722" y="1785975"/>
                        </a:lnTo>
                        <a:lnTo>
                          <a:pt x="1562722" y="1680705"/>
                        </a:lnTo>
                        <a:lnTo>
                          <a:pt x="1457451" y="1680705"/>
                        </a:lnTo>
                        <a:close/>
                        <a:moveTo>
                          <a:pt x="1457451" y="1897596"/>
                        </a:moveTo>
                        <a:lnTo>
                          <a:pt x="1562722" y="1897596"/>
                        </a:lnTo>
                        <a:lnTo>
                          <a:pt x="1562722" y="1792325"/>
                        </a:lnTo>
                        <a:lnTo>
                          <a:pt x="1457451" y="1792325"/>
                        </a:lnTo>
                        <a:close/>
                        <a:moveTo>
                          <a:pt x="1457451" y="2009229"/>
                        </a:moveTo>
                        <a:lnTo>
                          <a:pt x="1562722" y="2009229"/>
                        </a:lnTo>
                        <a:lnTo>
                          <a:pt x="1562722" y="1903946"/>
                        </a:lnTo>
                        <a:lnTo>
                          <a:pt x="1457451" y="1903946"/>
                        </a:lnTo>
                        <a:close/>
                        <a:moveTo>
                          <a:pt x="1457451" y="2120849"/>
                        </a:moveTo>
                        <a:lnTo>
                          <a:pt x="1562722" y="2120849"/>
                        </a:lnTo>
                        <a:lnTo>
                          <a:pt x="1562722" y="2015579"/>
                        </a:lnTo>
                        <a:lnTo>
                          <a:pt x="1457451" y="2015579"/>
                        </a:lnTo>
                        <a:close/>
                        <a:moveTo>
                          <a:pt x="1457451" y="2232469"/>
                        </a:moveTo>
                        <a:lnTo>
                          <a:pt x="1562722" y="2232469"/>
                        </a:lnTo>
                        <a:lnTo>
                          <a:pt x="1562722" y="2127199"/>
                        </a:lnTo>
                        <a:lnTo>
                          <a:pt x="1457451" y="2127199"/>
                        </a:lnTo>
                        <a:close/>
                        <a:moveTo>
                          <a:pt x="1457451" y="2344089"/>
                        </a:moveTo>
                        <a:lnTo>
                          <a:pt x="1562722" y="2344089"/>
                        </a:lnTo>
                        <a:lnTo>
                          <a:pt x="1562722" y="2238819"/>
                        </a:lnTo>
                        <a:lnTo>
                          <a:pt x="1457451" y="2238819"/>
                        </a:lnTo>
                        <a:close/>
                        <a:moveTo>
                          <a:pt x="1345831" y="111620"/>
                        </a:moveTo>
                        <a:lnTo>
                          <a:pt x="1451101" y="111620"/>
                        </a:lnTo>
                        <a:lnTo>
                          <a:pt x="1451101" y="6350"/>
                        </a:lnTo>
                        <a:lnTo>
                          <a:pt x="1345831" y="6350"/>
                        </a:lnTo>
                        <a:close/>
                        <a:moveTo>
                          <a:pt x="1345831" y="223240"/>
                        </a:moveTo>
                        <a:lnTo>
                          <a:pt x="1451101" y="223240"/>
                        </a:lnTo>
                        <a:lnTo>
                          <a:pt x="1451101" y="117970"/>
                        </a:lnTo>
                        <a:lnTo>
                          <a:pt x="1345831" y="117970"/>
                        </a:lnTo>
                        <a:close/>
                        <a:moveTo>
                          <a:pt x="1345831" y="334873"/>
                        </a:moveTo>
                        <a:lnTo>
                          <a:pt x="1451101" y="334873"/>
                        </a:lnTo>
                        <a:lnTo>
                          <a:pt x="1451101" y="229590"/>
                        </a:lnTo>
                        <a:lnTo>
                          <a:pt x="1345831" y="229590"/>
                        </a:lnTo>
                        <a:close/>
                        <a:moveTo>
                          <a:pt x="1345831" y="446493"/>
                        </a:moveTo>
                        <a:lnTo>
                          <a:pt x="1451101" y="446493"/>
                        </a:lnTo>
                        <a:lnTo>
                          <a:pt x="1451101" y="341223"/>
                        </a:lnTo>
                        <a:lnTo>
                          <a:pt x="1345831" y="341223"/>
                        </a:lnTo>
                        <a:close/>
                        <a:moveTo>
                          <a:pt x="1345831" y="558114"/>
                        </a:moveTo>
                        <a:lnTo>
                          <a:pt x="1451101" y="558114"/>
                        </a:lnTo>
                        <a:lnTo>
                          <a:pt x="1451101" y="452843"/>
                        </a:lnTo>
                        <a:lnTo>
                          <a:pt x="1345831" y="452843"/>
                        </a:lnTo>
                        <a:close/>
                        <a:moveTo>
                          <a:pt x="1345831" y="669734"/>
                        </a:moveTo>
                        <a:lnTo>
                          <a:pt x="1451101" y="669734"/>
                        </a:lnTo>
                        <a:lnTo>
                          <a:pt x="1451101" y="564464"/>
                        </a:lnTo>
                        <a:lnTo>
                          <a:pt x="1345831" y="564464"/>
                        </a:lnTo>
                        <a:close/>
                        <a:moveTo>
                          <a:pt x="1345831" y="781367"/>
                        </a:moveTo>
                        <a:lnTo>
                          <a:pt x="1451101" y="781367"/>
                        </a:lnTo>
                        <a:lnTo>
                          <a:pt x="1451101" y="676084"/>
                        </a:lnTo>
                        <a:lnTo>
                          <a:pt x="1345831" y="676084"/>
                        </a:lnTo>
                        <a:close/>
                        <a:moveTo>
                          <a:pt x="1345831" y="892988"/>
                        </a:moveTo>
                        <a:lnTo>
                          <a:pt x="1451101" y="892988"/>
                        </a:lnTo>
                        <a:lnTo>
                          <a:pt x="1451101" y="787717"/>
                        </a:lnTo>
                        <a:lnTo>
                          <a:pt x="1345831" y="787717"/>
                        </a:lnTo>
                        <a:close/>
                        <a:moveTo>
                          <a:pt x="1345831" y="1004608"/>
                        </a:moveTo>
                        <a:lnTo>
                          <a:pt x="1451101" y="1004608"/>
                        </a:lnTo>
                        <a:lnTo>
                          <a:pt x="1451101" y="899338"/>
                        </a:lnTo>
                        <a:lnTo>
                          <a:pt x="1345831" y="899338"/>
                        </a:lnTo>
                        <a:close/>
                        <a:moveTo>
                          <a:pt x="1345831" y="1116228"/>
                        </a:moveTo>
                        <a:lnTo>
                          <a:pt x="1451101" y="1116228"/>
                        </a:lnTo>
                        <a:lnTo>
                          <a:pt x="1451101" y="1010958"/>
                        </a:lnTo>
                        <a:lnTo>
                          <a:pt x="1345831" y="1010958"/>
                        </a:lnTo>
                        <a:close/>
                        <a:moveTo>
                          <a:pt x="1345831" y="1227861"/>
                        </a:moveTo>
                        <a:lnTo>
                          <a:pt x="1451101" y="1227861"/>
                        </a:lnTo>
                        <a:lnTo>
                          <a:pt x="1451101" y="1122578"/>
                        </a:lnTo>
                        <a:lnTo>
                          <a:pt x="1345831" y="1122578"/>
                        </a:lnTo>
                        <a:close/>
                        <a:moveTo>
                          <a:pt x="1345831" y="1339481"/>
                        </a:moveTo>
                        <a:lnTo>
                          <a:pt x="1451101" y="1339481"/>
                        </a:lnTo>
                        <a:lnTo>
                          <a:pt x="1451101" y="1234211"/>
                        </a:lnTo>
                        <a:lnTo>
                          <a:pt x="1345831" y="1234211"/>
                        </a:lnTo>
                        <a:close/>
                        <a:moveTo>
                          <a:pt x="1345831" y="1451102"/>
                        </a:moveTo>
                        <a:lnTo>
                          <a:pt x="1451101" y="1451102"/>
                        </a:lnTo>
                        <a:lnTo>
                          <a:pt x="1451101" y="1345831"/>
                        </a:lnTo>
                        <a:lnTo>
                          <a:pt x="1345831" y="1345831"/>
                        </a:lnTo>
                        <a:close/>
                        <a:moveTo>
                          <a:pt x="1345831" y="1562735"/>
                        </a:moveTo>
                        <a:lnTo>
                          <a:pt x="1451101" y="1562735"/>
                        </a:lnTo>
                        <a:lnTo>
                          <a:pt x="1451101" y="1457452"/>
                        </a:lnTo>
                        <a:lnTo>
                          <a:pt x="1345831" y="1457452"/>
                        </a:lnTo>
                        <a:close/>
                        <a:moveTo>
                          <a:pt x="1345831" y="1674355"/>
                        </a:moveTo>
                        <a:lnTo>
                          <a:pt x="1451101" y="1674355"/>
                        </a:lnTo>
                        <a:lnTo>
                          <a:pt x="1451101" y="1569085"/>
                        </a:lnTo>
                        <a:lnTo>
                          <a:pt x="1345831" y="1569085"/>
                        </a:lnTo>
                        <a:close/>
                        <a:moveTo>
                          <a:pt x="1345831" y="1785975"/>
                        </a:moveTo>
                        <a:lnTo>
                          <a:pt x="1451101" y="1785975"/>
                        </a:lnTo>
                        <a:lnTo>
                          <a:pt x="1451101" y="1680705"/>
                        </a:lnTo>
                        <a:lnTo>
                          <a:pt x="1345831" y="1680705"/>
                        </a:lnTo>
                        <a:close/>
                        <a:moveTo>
                          <a:pt x="1345831" y="1897596"/>
                        </a:moveTo>
                        <a:lnTo>
                          <a:pt x="1451101" y="1897596"/>
                        </a:lnTo>
                        <a:lnTo>
                          <a:pt x="1451101" y="1792325"/>
                        </a:lnTo>
                        <a:lnTo>
                          <a:pt x="1345831" y="1792325"/>
                        </a:lnTo>
                        <a:close/>
                        <a:moveTo>
                          <a:pt x="1345831" y="2009229"/>
                        </a:moveTo>
                        <a:lnTo>
                          <a:pt x="1451101" y="2009229"/>
                        </a:lnTo>
                        <a:lnTo>
                          <a:pt x="1451101" y="1903946"/>
                        </a:lnTo>
                        <a:lnTo>
                          <a:pt x="1345831" y="1903946"/>
                        </a:lnTo>
                        <a:close/>
                        <a:moveTo>
                          <a:pt x="1345831" y="2120849"/>
                        </a:moveTo>
                        <a:lnTo>
                          <a:pt x="1451101" y="2120849"/>
                        </a:lnTo>
                        <a:lnTo>
                          <a:pt x="1451101" y="2015579"/>
                        </a:lnTo>
                        <a:lnTo>
                          <a:pt x="1345831" y="2015579"/>
                        </a:lnTo>
                        <a:close/>
                        <a:moveTo>
                          <a:pt x="1345831" y="2232469"/>
                        </a:moveTo>
                        <a:lnTo>
                          <a:pt x="1451101" y="2232469"/>
                        </a:lnTo>
                        <a:lnTo>
                          <a:pt x="1451101" y="2127199"/>
                        </a:lnTo>
                        <a:lnTo>
                          <a:pt x="1345831" y="2127199"/>
                        </a:lnTo>
                        <a:close/>
                        <a:moveTo>
                          <a:pt x="1345831" y="2344089"/>
                        </a:moveTo>
                        <a:lnTo>
                          <a:pt x="1451101" y="2344089"/>
                        </a:lnTo>
                        <a:lnTo>
                          <a:pt x="1451101" y="2238819"/>
                        </a:lnTo>
                        <a:lnTo>
                          <a:pt x="1345831" y="2238819"/>
                        </a:lnTo>
                        <a:close/>
                        <a:moveTo>
                          <a:pt x="1234211" y="111620"/>
                        </a:moveTo>
                        <a:lnTo>
                          <a:pt x="1339481" y="111620"/>
                        </a:lnTo>
                        <a:lnTo>
                          <a:pt x="1339481" y="6350"/>
                        </a:lnTo>
                        <a:lnTo>
                          <a:pt x="1234211" y="6350"/>
                        </a:lnTo>
                        <a:close/>
                        <a:moveTo>
                          <a:pt x="1234211" y="223240"/>
                        </a:moveTo>
                        <a:lnTo>
                          <a:pt x="1339481" y="223240"/>
                        </a:lnTo>
                        <a:lnTo>
                          <a:pt x="1339481" y="117970"/>
                        </a:lnTo>
                        <a:lnTo>
                          <a:pt x="1234211" y="117970"/>
                        </a:lnTo>
                        <a:close/>
                        <a:moveTo>
                          <a:pt x="1234211" y="334873"/>
                        </a:moveTo>
                        <a:lnTo>
                          <a:pt x="1339481" y="334873"/>
                        </a:lnTo>
                        <a:lnTo>
                          <a:pt x="1339481" y="229590"/>
                        </a:lnTo>
                        <a:lnTo>
                          <a:pt x="1234211" y="229590"/>
                        </a:lnTo>
                        <a:close/>
                        <a:moveTo>
                          <a:pt x="1234211" y="446493"/>
                        </a:moveTo>
                        <a:lnTo>
                          <a:pt x="1339481" y="446493"/>
                        </a:lnTo>
                        <a:lnTo>
                          <a:pt x="1339481" y="341223"/>
                        </a:lnTo>
                        <a:lnTo>
                          <a:pt x="1234211" y="341223"/>
                        </a:lnTo>
                        <a:close/>
                        <a:moveTo>
                          <a:pt x="1234211" y="558114"/>
                        </a:moveTo>
                        <a:lnTo>
                          <a:pt x="1339481" y="558114"/>
                        </a:lnTo>
                        <a:lnTo>
                          <a:pt x="1339481" y="452843"/>
                        </a:lnTo>
                        <a:lnTo>
                          <a:pt x="1234211" y="452843"/>
                        </a:lnTo>
                        <a:close/>
                        <a:moveTo>
                          <a:pt x="1234211" y="669734"/>
                        </a:moveTo>
                        <a:lnTo>
                          <a:pt x="1339481" y="669734"/>
                        </a:lnTo>
                        <a:lnTo>
                          <a:pt x="1339481" y="564464"/>
                        </a:lnTo>
                        <a:lnTo>
                          <a:pt x="1234211" y="564464"/>
                        </a:lnTo>
                        <a:close/>
                        <a:moveTo>
                          <a:pt x="1234211" y="781367"/>
                        </a:moveTo>
                        <a:lnTo>
                          <a:pt x="1339481" y="781367"/>
                        </a:lnTo>
                        <a:lnTo>
                          <a:pt x="1339481" y="676084"/>
                        </a:lnTo>
                        <a:lnTo>
                          <a:pt x="1234211" y="676084"/>
                        </a:lnTo>
                        <a:close/>
                        <a:moveTo>
                          <a:pt x="1234211" y="892988"/>
                        </a:moveTo>
                        <a:lnTo>
                          <a:pt x="1339481" y="892988"/>
                        </a:lnTo>
                        <a:lnTo>
                          <a:pt x="1339481" y="787717"/>
                        </a:lnTo>
                        <a:lnTo>
                          <a:pt x="1234211" y="787717"/>
                        </a:lnTo>
                        <a:close/>
                        <a:moveTo>
                          <a:pt x="1234211" y="1004608"/>
                        </a:moveTo>
                        <a:lnTo>
                          <a:pt x="1339481" y="1004608"/>
                        </a:lnTo>
                        <a:lnTo>
                          <a:pt x="1339481" y="899338"/>
                        </a:lnTo>
                        <a:lnTo>
                          <a:pt x="1234211" y="899338"/>
                        </a:lnTo>
                        <a:close/>
                        <a:moveTo>
                          <a:pt x="1234211" y="1116228"/>
                        </a:moveTo>
                        <a:lnTo>
                          <a:pt x="1339481" y="1116228"/>
                        </a:lnTo>
                        <a:lnTo>
                          <a:pt x="1339481" y="1010958"/>
                        </a:lnTo>
                        <a:lnTo>
                          <a:pt x="1234211" y="1010958"/>
                        </a:lnTo>
                        <a:close/>
                        <a:moveTo>
                          <a:pt x="1234211" y="1227861"/>
                        </a:moveTo>
                        <a:lnTo>
                          <a:pt x="1339481" y="1227861"/>
                        </a:lnTo>
                        <a:lnTo>
                          <a:pt x="1339481" y="1122578"/>
                        </a:lnTo>
                        <a:lnTo>
                          <a:pt x="1234211" y="1122578"/>
                        </a:lnTo>
                        <a:close/>
                        <a:moveTo>
                          <a:pt x="1234211" y="1339481"/>
                        </a:moveTo>
                        <a:lnTo>
                          <a:pt x="1339481" y="1339481"/>
                        </a:lnTo>
                        <a:lnTo>
                          <a:pt x="1339481" y="1234211"/>
                        </a:lnTo>
                        <a:lnTo>
                          <a:pt x="1234211" y="1234211"/>
                        </a:lnTo>
                        <a:close/>
                        <a:moveTo>
                          <a:pt x="1234211" y="1451102"/>
                        </a:moveTo>
                        <a:lnTo>
                          <a:pt x="1339481" y="1451102"/>
                        </a:lnTo>
                        <a:lnTo>
                          <a:pt x="1339481" y="1345831"/>
                        </a:lnTo>
                        <a:lnTo>
                          <a:pt x="1234211" y="1345831"/>
                        </a:lnTo>
                        <a:close/>
                        <a:moveTo>
                          <a:pt x="1234211" y="1562735"/>
                        </a:moveTo>
                        <a:lnTo>
                          <a:pt x="1339481" y="1562735"/>
                        </a:lnTo>
                        <a:lnTo>
                          <a:pt x="1339481" y="1457452"/>
                        </a:lnTo>
                        <a:lnTo>
                          <a:pt x="1234211" y="1457452"/>
                        </a:lnTo>
                        <a:close/>
                        <a:moveTo>
                          <a:pt x="1234211" y="1674355"/>
                        </a:moveTo>
                        <a:lnTo>
                          <a:pt x="1339481" y="1674355"/>
                        </a:lnTo>
                        <a:lnTo>
                          <a:pt x="1339481" y="1569085"/>
                        </a:lnTo>
                        <a:lnTo>
                          <a:pt x="1234211" y="1569085"/>
                        </a:lnTo>
                        <a:close/>
                        <a:moveTo>
                          <a:pt x="1234211" y="1785975"/>
                        </a:moveTo>
                        <a:lnTo>
                          <a:pt x="1339481" y="1785975"/>
                        </a:lnTo>
                        <a:lnTo>
                          <a:pt x="1339481" y="1680705"/>
                        </a:lnTo>
                        <a:lnTo>
                          <a:pt x="1234211" y="1680705"/>
                        </a:lnTo>
                        <a:close/>
                        <a:moveTo>
                          <a:pt x="1234211" y="1897596"/>
                        </a:moveTo>
                        <a:lnTo>
                          <a:pt x="1339481" y="1897596"/>
                        </a:lnTo>
                        <a:lnTo>
                          <a:pt x="1339481" y="1792325"/>
                        </a:lnTo>
                        <a:lnTo>
                          <a:pt x="1234211" y="1792325"/>
                        </a:lnTo>
                        <a:close/>
                        <a:moveTo>
                          <a:pt x="1234211" y="2009229"/>
                        </a:moveTo>
                        <a:lnTo>
                          <a:pt x="1339481" y="2009229"/>
                        </a:lnTo>
                        <a:lnTo>
                          <a:pt x="1339481" y="1903946"/>
                        </a:lnTo>
                        <a:lnTo>
                          <a:pt x="1234211" y="1903946"/>
                        </a:lnTo>
                        <a:close/>
                        <a:moveTo>
                          <a:pt x="1234211" y="2120849"/>
                        </a:moveTo>
                        <a:lnTo>
                          <a:pt x="1339481" y="2120849"/>
                        </a:lnTo>
                        <a:lnTo>
                          <a:pt x="1339481" y="2015579"/>
                        </a:lnTo>
                        <a:lnTo>
                          <a:pt x="1234211" y="2015579"/>
                        </a:lnTo>
                        <a:close/>
                        <a:moveTo>
                          <a:pt x="1234211" y="2232469"/>
                        </a:moveTo>
                        <a:lnTo>
                          <a:pt x="1339481" y="2232469"/>
                        </a:lnTo>
                        <a:lnTo>
                          <a:pt x="1339481" y="2127199"/>
                        </a:lnTo>
                        <a:lnTo>
                          <a:pt x="1234211" y="2127199"/>
                        </a:lnTo>
                        <a:close/>
                        <a:moveTo>
                          <a:pt x="1234211" y="2344089"/>
                        </a:moveTo>
                        <a:lnTo>
                          <a:pt x="1339481" y="2344089"/>
                        </a:lnTo>
                        <a:lnTo>
                          <a:pt x="1339481" y="2238819"/>
                        </a:lnTo>
                        <a:lnTo>
                          <a:pt x="1234211" y="2238819"/>
                        </a:lnTo>
                        <a:close/>
                        <a:moveTo>
                          <a:pt x="1122578" y="111620"/>
                        </a:moveTo>
                        <a:lnTo>
                          <a:pt x="1227861" y="111620"/>
                        </a:lnTo>
                        <a:lnTo>
                          <a:pt x="1227861" y="6350"/>
                        </a:lnTo>
                        <a:lnTo>
                          <a:pt x="1122578" y="6350"/>
                        </a:lnTo>
                        <a:close/>
                        <a:moveTo>
                          <a:pt x="1122578" y="223240"/>
                        </a:moveTo>
                        <a:lnTo>
                          <a:pt x="1227861" y="223240"/>
                        </a:lnTo>
                        <a:lnTo>
                          <a:pt x="1227861" y="117970"/>
                        </a:lnTo>
                        <a:lnTo>
                          <a:pt x="1122578" y="117970"/>
                        </a:lnTo>
                        <a:close/>
                        <a:moveTo>
                          <a:pt x="1122578" y="334873"/>
                        </a:moveTo>
                        <a:lnTo>
                          <a:pt x="1227861" y="334873"/>
                        </a:lnTo>
                        <a:lnTo>
                          <a:pt x="1227861" y="229590"/>
                        </a:lnTo>
                        <a:lnTo>
                          <a:pt x="1122578" y="229590"/>
                        </a:lnTo>
                        <a:close/>
                        <a:moveTo>
                          <a:pt x="1122578" y="446493"/>
                        </a:moveTo>
                        <a:lnTo>
                          <a:pt x="1227861" y="446493"/>
                        </a:lnTo>
                        <a:lnTo>
                          <a:pt x="1227861" y="341223"/>
                        </a:lnTo>
                        <a:lnTo>
                          <a:pt x="1122578" y="341223"/>
                        </a:lnTo>
                        <a:close/>
                        <a:moveTo>
                          <a:pt x="1122578" y="558114"/>
                        </a:moveTo>
                        <a:lnTo>
                          <a:pt x="1227861" y="558114"/>
                        </a:lnTo>
                        <a:lnTo>
                          <a:pt x="1227861" y="452843"/>
                        </a:lnTo>
                        <a:lnTo>
                          <a:pt x="1122578" y="452843"/>
                        </a:lnTo>
                        <a:close/>
                        <a:moveTo>
                          <a:pt x="1122578" y="669734"/>
                        </a:moveTo>
                        <a:lnTo>
                          <a:pt x="1227861" y="669734"/>
                        </a:lnTo>
                        <a:lnTo>
                          <a:pt x="1227861" y="564464"/>
                        </a:lnTo>
                        <a:lnTo>
                          <a:pt x="1122578" y="564464"/>
                        </a:lnTo>
                        <a:close/>
                        <a:moveTo>
                          <a:pt x="1122578" y="781367"/>
                        </a:moveTo>
                        <a:lnTo>
                          <a:pt x="1227861" y="781367"/>
                        </a:lnTo>
                        <a:lnTo>
                          <a:pt x="1227861" y="676084"/>
                        </a:lnTo>
                        <a:lnTo>
                          <a:pt x="1122578" y="676084"/>
                        </a:lnTo>
                        <a:close/>
                        <a:moveTo>
                          <a:pt x="1122578" y="892988"/>
                        </a:moveTo>
                        <a:lnTo>
                          <a:pt x="1227861" y="892988"/>
                        </a:lnTo>
                        <a:lnTo>
                          <a:pt x="1227861" y="787717"/>
                        </a:lnTo>
                        <a:lnTo>
                          <a:pt x="1122578" y="787717"/>
                        </a:lnTo>
                        <a:close/>
                        <a:moveTo>
                          <a:pt x="1122578" y="1004608"/>
                        </a:moveTo>
                        <a:lnTo>
                          <a:pt x="1227861" y="1004608"/>
                        </a:lnTo>
                        <a:lnTo>
                          <a:pt x="1227861" y="899338"/>
                        </a:lnTo>
                        <a:lnTo>
                          <a:pt x="1122578" y="899338"/>
                        </a:lnTo>
                        <a:close/>
                        <a:moveTo>
                          <a:pt x="1122578" y="1116228"/>
                        </a:moveTo>
                        <a:lnTo>
                          <a:pt x="1227861" y="1116228"/>
                        </a:lnTo>
                        <a:lnTo>
                          <a:pt x="1227861" y="1010958"/>
                        </a:lnTo>
                        <a:lnTo>
                          <a:pt x="1122578" y="1010958"/>
                        </a:lnTo>
                        <a:close/>
                        <a:moveTo>
                          <a:pt x="1122578" y="1227861"/>
                        </a:moveTo>
                        <a:lnTo>
                          <a:pt x="1227861" y="1227861"/>
                        </a:lnTo>
                        <a:lnTo>
                          <a:pt x="1227861" y="1122578"/>
                        </a:lnTo>
                        <a:lnTo>
                          <a:pt x="1122578" y="1122578"/>
                        </a:lnTo>
                        <a:close/>
                        <a:moveTo>
                          <a:pt x="1122578" y="1339481"/>
                        </a:moveTo>
                        <a:lnTo>
                          <a:pt x="1227861" y="1339481"/>
                        </a:lnTo>
                        <a:lnTo>
                          <a:pt x="1227861" y="1234211"/>
                        </a:lnTo>
                        <a:lnTo>
                          <a:pt x="1122578" y="1234211"/>
                        </a:lnTo>
                        <a:close/>
                        <a:moveTo>
                          <a:pt x="1122578" y="1451102"/>
                        </a:moveTo>
                        <a:lnTo>
                          <a:pt x="1227861" y="1451102"/>
                        </a:lnTo>
                        <a:lnTo>
                          <a:pt x="1227861" y="1345831"/>
                        </a:lnTo>
                        <a:lnTo>
                          <a:pt x="1122578" y="1345831"/>
                        </a:lnTo>
                        <a:close/>
                        <a:moveTo>
                          <a:pt x="1122578" y="1562735"/>
                        </a:moveTo>
                        <a:lnTo>
                          <a:pt x="1227861" y="1562735"/>
                        </a:lnTo>
                        <a:lnTo>
                          <a:pt x="1227861" y="1457452"/>
                        </a:lnTo>
                        <a:lnTo>
                          <a:pt x="1122578" y="1457452"/>
                        </a:lnTo>
                        <a:close/>
                        <a:moveTo>
                          <a:pt x="1122578" y="1674355"/>
                        </a:moveTo>
                        <a:lnTo>
                          <a:pt x="1227861" y="1674355"/>
                        </a:lnTo>
                        <a:lnTo>
                          <a:pt x="1227861" y="1569085"/>
                        </a:lnTo>
                        <a:lnTo>
                          <a:pt x="1122578" y="1569085"/>
                        </a:lnTo>
                        <a:close/>
                        <a:moveTo>
                          <a:pt x="1122578" y="1785975"/>
                        </a:moveTo>
                        <a:lnTo>
                          <a:pt x="1227861" y="1785975"/>
                        </a:lnTo>
                        <a:lnTo>
                          <a:pt x="1227861" y="1680705"/>
                        </a:lnTo>
                        <a:lnTo>
                          <a:pt x="1122578" y="1680705"/>
                        </a:lnTo>
                        <a:close/>
                        <a:moveTo>
                          <a:pt x="1122578" y="1897596"/>
                        </a:moveTo>
                        <a:lnTo>
                          <a:pt x="1227861" y="1897596"/>
                        </a:lnTo>
                        <a:lnTo>
                          <a:pt x="1227861" y="1792325"/>
                        </a:lnTo>
                        <a:lnTo>
                          <a:pt x="1122578" y="1792325"/>
                        </a:lnTo>
                        <a:close/>
                        <a:moveTo>
                          <a:pt x="1122578" y="2009229"/>
                        </a:moveTo>
                        <a:lnTo>
                          <a:pt x="1227861" y="2009229"/>
                        </a:lnTo>
                        <a:lnTo>
                          <a:pt x="1227861" y="1903946"/>
                        </a:lnTo>
                        <a:lnTo>
                          <a:pt x="1122578" y="1903946"/>
                        </a:lnTo>
                        <a:close/>
                        <a:moveTo>
                          <a:pt x="1122578" y="2120849"/>
                        </a:moveTo>
                        <a:lnTo>
                          <a:pt x="1227861" y="2120849"/>
                        </a:lnTo>
                        <a:lnTo>
                          <a:pt x="1227861" y="2015579"/>
                        </a:lnTo>
                        <a:lnTo>
                          <a:pt x="1122578" y="2015579"/>
                        </a:lnTo>
                        <a:close/>
                        <a:moveTo>
                          <a:pt x="1122578" y="2232469"/>
                        </a:moveTo>
                        <a:lnTo>
                          <a:pt x="1227861" y="2232469"/>
                        </a:lnTo>
                        <a:lnTo>
                          <a:pt x="1227861" y="2127199"/>
                        </a:lnTo>
                        <a:lnTo>
                          <a:pt x="1122578" y="2127199"/>
                        </a:lnTo>
                        <a:close/>
                        <a:moveTo>
                          <a:pt x="1122578" y="2344089"/>
                        </a:moveTo>
                        <a:lnTo>
                          <a:pt x="1227861" y="2344089"/>
                        </a:lnTo>
                        <a:lnTo>
                          <a:pt x="1227861" y="2238819"/>
                        </a:lnTo>
                        <a:lnTo>
                          <a:pt x="1122578" y="2238819"/>
                        </a:lnTo>
                        <a:close/>
                        <a:moveTo>
                          <a:pt x="1010958" y="111620"/>
                        </a:moveTo>
                        <a:lnTo>
                          <a:pt x="1116228" y="111620"/>
                        </a:lnTo>
                        <a:lnTo>
                          <a:pt x="1116228" y="6350"/>
                        </a:lnTo>
                        <a:lnTo>
                          <a:pt x="1010958" y="6350"/>
                        </a:lnTo>
                        <a:close/>
                        <a:moveTo>
                          <a:pt x="1010958" y="223240"/>
                        </a:moveTo>
                        <a:lnTo>
                          <a:pt x="1116228" y="223240"/>
                        </a:lnTo>
                        <a:lnTo>
                          <a:pt x="1116228" y="117970"/>
                        </a:lnTo>
                        <a:lnTo>
                          <a:pt x="1010958" y="117970"/>
                        </a:lnTo>
                        <a:close/>
                        <a:moveTo>
                          <a:pt x="1010958" y="334873"/>
                        </a:moveTo>
                        <a:lnTo>
                          <a:pt x="1116228" y="334873"/>
                        </a:lnTo>
                        <a:lnTo>
                          <a:pt x="1116228" y="229590"/>
                        </a:lnTo>
                        <a:lnTo>
                          <a:pt x="1010958" y="229590"/>
                        </a:lnTo>
                        <a:close/>
                        <a:moveTo>
                          <a:pt x="1010958" y="446493"/>
                        </a:moveTo>
                        <a:lnTo>
                          <a:pt x="1116228" y="446493"/>
                        </a:lnTo>
                        <a:lnTo>
                          <a:pt x="1116228" y="341223"/>
                        </a:lnTo>
                        <a:lnTo>
                          <a:pt x="1010958" y="341223"/>
                        </a:lnTo>
                        <a:close/>
                        <a:moveTo>
                          <a:pt x="1010958" y="558114"/>
                        </a:moveTo>
                        <a:lnTo>
                          <a:pt x="1116228" y="558114"/>
                        </a:lnTo>
                        <a:lnTo>
                          <a:pt x="1116228" y="452843"/>
                        </a:lnTo>
                        <a:lnTo>
                          <a:pt x="1010958" y="452843"/>
                        </a:lnTo>
                        <a:close/>
                        <a:moveTo>
                          <a:pt x="1010958" y="669734"/>
                        </a:moveTo>
                        <a:lnTo>
                          <a:pt x="1116228" y="669734"/>
                        </a:lnTo>
                        <a:lnTo>
                          <a:pt x="1116228" y="564464"/>
                        </a:lnTo>
                        <a:lnTo>
                          <a:pt x="1010958" y="564464"/>
                        </a:lnTo>
                        <a:close/>
                        <a:moveTo>
                          <a:pt x="1010958" y="781367"/>
                        </a:moveTo>
                        <a:lnTo>
                          <a:pt x="1116228" y="781367"/>
                        </a:lnTo>
                        <a:lnTo>
                          <a:pt x="1116228" y="676084"/>
                        </a:lnTo>
                        <a:lnTo>
                          <a:pt x="1010958" y="676084"/>
                        </a:lnTo>
                        <a:close/>
                        <a:moveTo>
                          <a:pt x="1010958" y="892988"/>
                        </a:moveTo>
                        <a:lnTo>
                          <a:pt x="1116228" y="892988"/>
                        </a:lnTo>
                        <a:lnTo>
                          <a:pt x="1116228" y="787717"/>
                        </a:lnTo>
                        <a:lnTo>
                          <a:pt x="1010958" y="787717"/>
                        </a:lnTo>
                        <a:close/>
                        <a:moveTo>
                          <a:pt x="1010958" y="1004608"/>
                        </a:moveTo>
                        <a:lnTo>
                          <a:pt x="1116228" y="1004608"/>
                        </a:lnTo>
                        <a:lnTo>
                          <a:pt x="1116228" y="899338"/>
                        </a:lnTo>
                        <a:lnTo>
                          <a:pt x="1010958" y="899338"/>
                        </a:lnTo>
                        <a:close/>
                        <a:moveTo>
                          <a:pt x="1010958" y="1116228"/>
                        </a:moveTo>
                        <a:lnTo>
                          <a:pt x="1116228" y="1116228"/>
                        </a:lnTo>
                        <a:lnTo>
                          <a:pt x="1116228" y="1010958"/>
                        </a:lnTo>
                        <a:lnTo>
                          <a:pt x="1010958" y="1010958"/>
                        </a:lnTo>
                        <a:close/>
                        <a:moveTo>
                          <a:pt x="1010958" y="1227861"/>
                        </a:moveTo>
                        <a:lnTo>
                          <a:pt x="1116228" y="1227861"/>
                        </a:lnTo>
                        <a:lnTo>
                          <a:pt x="1116228" y="1122578"/>
                        </a:lnTo>
                        <a:lnTo>
                          <a:pt x="1010958" y="1122578"/>
                        </a:lnTo>
                        <a:close/>
                        <a:moveTo>
                          <a:pt x="1010958" y="1339481"/>
                        </a:moveTo>
                        <a:lnTo>
                          <a:pt x="1116228" y="1339481"/>
                        </a:lnTo>
                        <a:lnTo>
                          <a:pt x="1116228" y="1234211"/>
                        </a:lnTo>
                        <a:lnTo>
                          <a:pt x="1010958" y="1234211"/>
                        </a:lnTo>
                        <a:close/>
                        <a:moveTo>
                          <a:pt x="1010958" y="1451102"/>
                        </a:moveTo>
                        <a:lnTo>
                          <a:pt x="1116228" y="1451102"/>
                        </a:lnTo>
                        <a:lnTo>
                          <a:pt x="1116228" y="1345831"/>
                        </a:lnTo>
                        <a:lnTo>
                          <a:pt x="1010958" y="1345831"/>
                        </a:lnTo>
                        <a:close/>
                        <a:moveTo>
                          <a:pt x="1010958" y="1562735"/>
                        </a:moveTo>
                        <a:lnTo>
                          <a:pt x="1116228" y="1562735"/>
                        </a:lnTo>
                        <a:lnTo>
                          <a:pt x="1116228" y="1457452"/>
                        </a:lnTo>
                        <a:lnTo>
                          <a:pt x="1010958" y="1457452"/>
                        </a:lnTo>
                        <a:close/>
                        <a:moveTo>
                          <a:pt x="1010958" y="1674355"/>
                        </a:moveTo>
                        <a:lnTo>
                          <a:pt x="1116228" y="1674355"/>
                        </a:lnTo>
                        <a:lnTo>
                          <a:pt x="1116228" y="1569085"/>
                        </a:lnTo>
                        <a:lnTo>
                          <a:pt x="1010958" y="1569085"/>
                        </a:lnTo>
                        <a:close/>
                        <a:moveTo>
                          <a:pt x="1010958" y="1785975"/>
                        </a:moveTo>
                        <a:lnTo>
                          <a:pt x="1116228" y="1785975"/>
                        </a:lnTo>
                        <a:lnTo>
                          <a:pt x="1116228" y="1680705"/>
                        </a:lnTo>
                        <a:lnTo>
                          <a:pt x="1010958" y="1680705"/>
                        </a:lnTo>
                        <a:close/>
                        <a:moveTo>
                          <a:pt x="1010958" y="1897596"/>
                        </a:moveTo>
                        <a:lnTo>
                          <a:pt x="1116228" y="1897596"/>
                        </a:lnTo>
                        <a:lnTo>
                          <a:pt x="1116228" y="1792325"/>
                        </a:lnTo>
                        <a:lnTo>
                          <a:pt x="1010958" y="1792325"/>
                        </a:lnTo>
                        <a:close/>
                        <a:moveTo>
                          <a:pt x="1010958" y="2009229"/>
                        </a:moveTo>
                        <a:lnTo>
                          <a:pt x="1116228" y="2009229"/>
                        </a:lnTo>
                        <a:lnTo>
                          <a:pt x="1116228" y="1903946"/>
                        </a:lnTo>
                        <a:lnTo>
                          <a:pt x="1010958" y="1903946"/>
                        </a:lnTo>
                        <a:close/>
                        <a:moveTo>
                          <a:pt x="1010958" y="2120849"/>
                        </a:moveTo>
                        <a:lnTo>
                          <a:pt x="1116228" y="2120849"/>
                        </a:lnTo>
                        <a:lnTo>
                          <a:pt x="1116228" y="2015579"/>
                        </a:lnTo>
                        <a:lnTo>
                          <a:pt x="1010958" y="2015579"/>
                        </a:lnTo>
                        <a:close/>
                        <a:moveTo>
                          <a:pt x="1010958" y="2232469"/>
                        </a:moveTo>
                        <a:lnTo>
                          <a:pt x="1116228" y="2232469"/>
                        </a:lnTo>
                        <a:lnTo>
                          <a:pt x="1116228" y="2127199"/>
                        </a:lnTo>
                        <a:lnTo>
                          <a:pt x="1010958" y="2127199"/>
                        </a:lnTo>
                        <a:close/>
                        <a:moveTo>
                          <a:pt x="1010958" y="2344089"/>
                        </a:moveTo>
                        <a:lnTo>
                          <a:pt x="1116228" y="2344089"/>
                        </a:lnTo>
                        <a:lnTo>
                          <a:pt x="1116228" y="2238819"/>
                        </a:lnTo>
                        <a:lnTo>
                          <a:pt x="1010958" y="2238819"/>
                        </a:lnTo>
                        <a:close/>
                        <a:moveTo>
                          <a:pt x="899337" y="111620"/>
                        </a:moveTo>
                        <a:lnTo>
                          <a:pt x="1004608" y="111620"/>
                        </a:lnTo>
                        <a:lnTo>
                          <a:pt x="1004608" y="6350"/>
                        </a:lnTo>
                        <a:lnTo>
                          <a:pt x="899337" y="6350"/>
                        </a:lnTo>
                        <a:close/>
                        <a:moveTo>
                          <a:pt x="899337" y="223240"/>
                        </a:moveTo>
                        <a:lnTo>
                          <a:pt x="1004608" y="223240"/>
                        </a:lnTo>
                        <a:lnTo>
                          <a:pt x="1004608" y="117970"/>
                        </a:lnTo>
                        <a:lnTo>
                          <a:pt x="899337" y="117970"/>
                        </a:lnTo>
                        <a:close/>
                        <a:moveTo>
                          <a:pt x="899337" y="334873"/>
                        </a:moveTo>
                        <a:lnTo>
                          <a:pt x="1004608" y="334873"/>
                        </a:lnTo>
                        <a:lnTo>
                          <a:pt x="1004608" y="229590"/>
                        </a:lnTo>
                        <a:lnTo>
                          <a:pt x="899337" y="229590"/>
                        </a:lnTo>
                        <a:close/>
                        <a:moveTo>
                          <a:pt x="899337" y="446493"/>
                        </a:moveTo>
                        <a:lnTo>
                          <a:pt x="1004608" y="446493"/>
                        </a:lnTo>
                        <a:lnTo>
                          <a:pt x="1004608" y="341223"/>
                        </a:lnTo>
                        <a:lnTo>
                          <a:pt x="899337" y="341223"/>
                        </a:lnTo>
                        <a:close/>
                        <a:moveTo>
                          <a:pt x="899337" y="558114"/>
                        </a:moveTo>
                        <a:lnTo>
                          <a:pt x="1004608" y="558114"/>
                        </a:lnTo>
                        <a:lnTo>
                          <a:pt x="1004608" y="452843"/>
                        </a:lnTo>
                        <a:lnTo>
                          <a:pt x="899337" y="452843"/>
                        </a:lnTo>
                        <a:close/>
                        <a:moveTo>
                          <a:pt x="899337" y="669734"/>
                        </a:moveTo>
                        <a:lnTo>
                          <a:pt x="1004608" y="669734"/>
                        </a:lnTo>
                        <a:lnTo>
                          <a:pt x="1004608" y="564464"/>
                        </a:lnTo>
                        <a:lnTo>
                          <a:pt x="899337" y="564464"/>
                        </a:lnTo>
                        <a:close/>
                        <a:moveTo>
                          <a:pt x="899337" y="781367"/>
                        </a:moveTo>
                        <a:lnTo>
                          <a:pt x="1004608" y="781367"/>
                        </a:lnTo>
                        <a:lnTo>
                          <a:pt x="1004608" y="676084"/>
                        </a:lnTo>
                        <a:lnTo>
                          <a:pt x="899337" y="676084"/>
                        </a:lnTo>
                        <a:close/>
                        <a:moveTo>
                          <a:pt x="899337" y="892988"/>
                        </a:moveTo>
                        <a:lnTo>
                          <a:pt x="1004608" y="892988"/>
                        </a:lnTo>
                        <a:lnTo>
                          <a:pt x="1004608" y="787717"/>
                        </a:lnTo>
                        <a:lnTo>
                          <a:pt x="899337" y="787717"/>
                        </a:lnTo>
                        <a:close/>
                        <a:moveTo>
                          <a:pt x="899337" y="1004608"/>
                        </a:moveTo>
                        <a:lnTo>
                          <a:pt x="1004608" y="1004608"/>
                        </a:lnTo>
                        <a:lnTo>
                          <a:pt x="1004608" y="899338"/>
                        </a:lnTo>
                        <a:lnTo>
                          <a:pt x="899337" y="899338"/>
                        </a:lnTo>
                        <a:close/>
                        <a:moveTo>
                          <a:pt x="899337" y="1116228"/>
                        </a:moveTo>
                        <a:lnTo>
                          <a:pt x="1004608" y="1116228"/>
                        </a:lnTo>
                        <a:lnTo>
                          <a:pt x="1004608" y="1010958"/>
                        </a:lnTo>
                        <a:lnTo>
                          <a:pt x="899337" y="1010958"/>
                        </a:lnTo>
                        <a:close/>
                        <a:moveTo>
                          <a:pt x="899337" y="1227861"/>
                        </a:moveTo>
                        <a:lnTo>
                          <a:pt x="1004608" y="1227861"/>
                        </a:lnTo>
                        <a:lnTo>
                          <a:pt x="1004608" y="1122578"/>
                        </a:lnTo>
                        <a:lnTo>
                          <a:pt x="899337" y="1122578"/>
                        </a:lnTo>
                        <a:close/>
                        <a:moveTo>
                          <a:pt x="899337" y="1339481"/>
                        </a:moveTo>
                        <a:lnTo>
                          <a:pt x="1004608" y="1339481"/>
                        </a:lnTo>
                        <a:lnTo>
                          <a:pt x="1004608" y="1234211"/>
                        </a:lnTo>
                        <a:lnTo>
                          <a:pt x="899337" y="1234211"/>
                        </a:lnTo>
                        <a:close/>
                        <a:moveTo>
                          <a:pt x="899337" y="1451102"/>
                        </a:moveTo>
                        <a:lnTo>
                          <a:pt x="1004608" y="1451102"/>
                        </a:lnTo>
                        <a:lnTo>
                          <a:pt x="1004608" y="1345831"/>
                        </a:lnTo>
                        <a:lnTo>
                          <a:pt x="899337" y="1345831"/>
                        </a:lnTo>
                        <a:close/>
                        <a:moveTo>
                          <a:pt x="899337" y="1562735"/>
                        </a:moveTo>
                        <a:lnTo>
                          <a:pt x="1004608" y="1562735"/>
                        </a:lnTo>
                        <a:lnTo>
                          <a:pt x="1004608" y="1457452"/>
                        </a:lnTo>
                        <a:lnTo>
                          <a:pt x="899337" y="1457452"/>
                        </a:lnTo>
                        <a:close/>
                        <a:moveTo>
                          <a:pt x="899337" y="1674355"/>
                        </a:moveTo>
                        <a:lnTo>
                          <a:pt x="1004608" y="1674355"/>
                        </a:lnTo>
                        <a:lnTo>
                          <a:pt x="1004608" y="1569085"/>
                        </a:lnTo>
                        <a:lnTo>
                          <a:pt x="899337" y="1569085"/>
                        </a:lnTo>
                        <a:close/>
                        <a:moveTo>
                          <a:pt x="899337" y="1785975"/>
                        </a:moveTo>
                        <a:lnTo>
                          <a:pt x="1004608" y="1785975"/>
                        </a:lnTo>
                        <a:lnTo>
                          <a:pt x="1004608" y="1680705"/>
                        </a:lnTo>
                        <a:lnTo>
                          <a:pt x="899337" y="1680705"/>
                        </a:lnTo>
                        <a:close/>
                        <a:moveTo>
                          <a:pt x="899337" y="1897596"/>
                        </a:moveTo>
                        <a:lnTo>
                          <a:pt x="1004608" y="1897596"/>
                        </a:lnTo>
                        <a:lnTo>
                          <a:pt x="1004608" y="1792325"/>
                        </a:lnTo>
                        <a:lnTo>
                          <a:pt x="899337" y="1792325"/>
                        </a:lnTo>
                        <a:close/>
                        <a:moveTo>
                          <a:pt x="899337" y="2009229"/>
                        </a:moveTo>
                        <a:lnTo>
                          <a:pt x="1004608" y="2009229"/>
                        </a:lnTo>
                        <a:lnTo>
                          <a:pt x="1004608" y="1903946"/>
                        </a:lnTo>
                        <a:lnTo>
                          <a:pt x="899337" y="1903946"/>
                        </a:lnTo>
                        <a:close/>
                        <a:moveTo>
                          <a:pt x="899337" y="2120849"/>
                        </a:moveTo>
                        <a:lnTo>
                          <a:pt x="1004608" y="2120849"/>
                        </a:lnTo>
                        <a:lnTo>
                          <a:pt x="1004608" y="2015579"/>
                        </a:lnTo>
                        <a:lnTo>
                          <a:pt x="899337" y="2015579"/>
                        </a:lnTo>
                        <a:close/>
                        <a:moveTo>
                          <a:pt x="899337" y="2232469"/>
                        </a:moveTo>
                        <a:lnTo>
                          <a:pt x="1004608" y="2232469"/>
                        </a:lnTo>
                        <a:lnTo>
                          <a:pt x="1004608" y="2127199"/>
                        </a:lnTo>
                        <a:lnTo>
                          <a:pt x="899337" y="2127199"/>
                        </a:lnTo>
                        <a:close/>
                        <a:moveTo>
                          <a:pt x="899337" y="2344089"/>
                        </a:moveTo>
                        <a:lnTo>
                          <a:pt x="1004608" y="2344089"/>
                        </a:lnTo>
                        <a:lnTo>
                          <a:pt x="1004608" y="2238819"/>
                        </a:lnTo>
                        <a:lnTo>
                          <a:pt x="899337" y="2238819"/>
                        </a:lnTo>
                        <a:close/>
                        <a:moveTo>
                          <a:pt x="787704" y="111620"/>
                        </a:moveTo>
                        <a:lnTo>
                          <a:pt x="892987" y="111620"/>
                        </a:lnTo>
                        <a:lnTo>
                          <a:pt x="892987" y="6350"/>
                        </a:lnTo>
                        <a:lnTo>
                          <a:pt x="787704" y="6350"/>
                        </a:lnTo>
                        <a:close/>
                        <a:moveTo>
                          <a:pt x="787704" y="223240"/>
                        </a:moveTo>
                        <a:lnTo>
                          <a:pt x="892987" y="223240"/>
                        </a:lnTo>
                        <a:lnTo>
                          <a:pt x="892987" y="117970"/>
                        </a:lnTo>
                        <a:lnTo>
                          <a:pt x="787704" y="117970"/>
                        </a:lnTo>
                        <a:close/>
                        <a:moveTo>
                          <a:pt x="787704" y="334873"/>
                        </a:moveTo>
                        <a:lnTo>
                          <a:pt x="892987" y="334873"/>
                        </a:lnTo>
                        <a:lnTo>
                          <a:pt x="892987" y="229590"/>
                        </a:lnTo>
                        <a:lnTo>
                          <a:pt x="787704" y="229590"/>
                        </a:lnTo>
                        <a:close/>
                        <a:moveTo>
                          <a:pt x="787704" y="446493"/>
                        </a:moveTo>
                        <a:lnTo>
                          <a:pt x="892987" y="446493"/>
                        </a:lnTo>
                        <a:lnTo>
                          <a:pt x="892987" y="341223"/>
                        </a:lnTo>
                        <a:lnTo>
                          <a:pt x="787704" y="341223"/>
                        </a:lnTo>
                        <a:close/>
                        <a:moveTo>
                          <a:pt x="787704" y="558114"/>
                        </a:moveTo>
                        <a:lnTo>
                          <a:pt x="892987" y="558114"/>
                        </a:lnTo>
                        <a:lnTo>
                          <a:pt x="892987" y="452843"/>
                        </a:lnTo>
                        <a:lnTo>
                          <a:pt x="787704" y="452843"/>
                        </a:lnTo>
                        <a:close/>
                        <a:moveTo>
                          <a:pt x="787704" y="669734"/>
                        </a:moveTo>
                        <a:lnTo>
                          <a:pt x="892987" y="669734"/>
                        </a:lnTo>
                        <a:lnTo>
                          <a:pt x="892987" y="564464"/>
                        </a:lnTo>
                        <a:lnTo>
                          <a:pt x="787704" y="564464"/>
                        </a:lnTo>
                        <a:close/>
                        <a:moveTo>
                          <a:pt x="787704" y="781367"/>
                        </a:moveTo>
                        <a:lnTo>
                          <a:pt x="892987" y="781367"/>
                        </a:lnTo>
                        <a:lnTo>
                          <a:pt x="892987" y="676084"/>
                        </a:lnTo>
                        <a:lnTo>
                          <a:pt x="787704" y="676084"/>
                        </a:lnTo>
                        <a:close/>
                        <a:moveTo>
                          <a:pt x="787704" y="892988"/>
                        </a:moveTo>
                        <a:lnTo>
                          <a:pt x="892987" y="892988"/>
                        </a:lnTo>
                        <a:lnTo>
                          <a:pt x="892987" y="787717"/>
                        </a:lnTo>
                        <a:lnTo>
                          <a:pt x="787704" y="787717"/>
                        </a:lnTo>
                        <a:close/>
                        <a:moveTo>
                          <a:pt x="787704" y="1004608"/>
                        </a:moveTo>
                        <a:lnTo>
                          <a:pt x="892987" y="1004608"/>
                        </a:lnTo>
                        <a:lnTo>
                          <a:pt x="892987" y="899338"/>
                        </a:lnTo>
                        <a:lnTo>
                          <a:pt x="787704" y="899338"/>
                        </a:lnTo>
                        <a:close/>
                        <a:moveTo>
                          <a:pt x="787704" y="1116228"/>
                        </a:moveTo>
                        <a:lnTo>
                          <a:pt x="892987" y="1116228"/>
                        </a:lnTo>
                        <a:lnTo>
                          <a:pt x="892987" y="1010958"/>
                        </a:lnTo>
                        <a:lnTo>
                          <a:pt x="787704" y="1010958"/>
                        </a:lnTo>
                        <a:close/>
                        <a:moveTo>
                          <a:pt x="787704" y="1227861"/>
                        </a:moveTo>
                        <a:lnTo>
                          <a:pt x="892987" y="1227861"/>
                        </a:lnTo>
                        <a:lnTo>
                          <a:pt x="892987" y="1122578"/>
                        </a:lnTo>
                        <a:lnTo>
                          <a:pt x="787704" y="1122578"/>
                        </a:lnTo>
                        <a:close/>
                        <a:moveTo>
                          <a:pt x="787704" y="1339481"/>
                        </a:moveTo>
                        <a:lnTo>
                          <a:pt x="892987" y="1339481"/>
                        </a:lnTo>
                        <a:lnTo>
                          <a:pt x="892987" y="1234211"/>
                        </a:lnTo>
                        <a:lnTo>
                          <a:pt x="787704" y="1234211"/>
                        </a:lnTo>
                        <a:close/>
                        <a:moveTo>
                          <a:pt x="787704" y="1451102"/>
                        </a:moveTo>
                        <a:lnTo>
                          <a:pt x="892987" y="1451102"/>
                        </a:lnTo>
                        <a:lnTo>
                          <a:pt x="892987" y="1345831"/>
                        </a:lnTo>
                        <a:lnTo>
                          <a:pt x="787704" y="1345831"/>
                        </a:lnTo>
                        <a:close/>
                        <a:moveTo>
                          <a:pt x="787704" y="1562735"/>
                        </a:moveTo>
                        <a:lnTo>
                          <a:pt x="892987" y="1562735"/>
                        </a:lnTo>
                        <a:lnTo>
                          <a:pt x="892987" y="1457452"/>
                        </a:lnTo>
                        <a:lnTo>
                          <a:pt x="787704" y="1457452"/>
                        </a:lnTo>
                        <a:close/>
                        <a:moveTo>
                          <a:pt x="787704" y="1674355"/>
                        </a:moveTo>
                        <a:lnTo>
                          <a:pt x="892987" y="1674355"/>
                        </a:lnTo>
                        <a:lnTo>
                          <a:pt x="892987" y="1569085"/>
                        </a:lnTo>
                        <a:lnTo>
                          <a:pt x="787704" y="1569085"/>
                        </a:lnTo>
                        <a:close/>
                        <a:moveTo>
                          <a:pt x="787704" y="1785975"/>
                        </a:moveTo>
                        <a:lnTo>
                          <a:pt x="892987" y="1785975"/>
                        </a:lnTo>
                        <a:lnTo>
                          <a:pt x="892987" y="1680705"/>
                        </a:lnTo>
                        <a:lnTo>
                          <a:pt x="787704" y="1680705"/>
                        </a:lnTo>
                        <a:close/>
                        <a:moveTo>
                          <a:pt x="787704" y="1897596"/>
                        </a:moveTo>
                        <a:lnTo>
                          <a:pt x="892987" y="1897596"/>
                        </a:lnTo>
                        <a:lnTo>
                          <a:pt x="892987" y="1792325"/>
                        </a:lnTo>
                        <a:lnTo>
                          <a:pt x="787704" y="1792325"/>
                        </a:lnTo>
                        <a:close/>
                        <a:moveTo>
                          <a:pt x="787704" y="2009229"/>
                        </a:moveTo>
                        <a:lnTo>
                          <a:pt x="892987" y="2009229"/>
                        </a:lnTo>
                        <a:lnTo>
                          <a:pt x="892987" y="1903946"/>
                        </a:lnTo>
                        <a:lnTo>
                          <a:pt x="787704" y="1903946"/>
                        </a:lnTo>
                        <a:close/>
                        <a:moveTo>
                          <a:pt x="787704" y="2120849"/>
                        </a:moveTo>
                        <a:lnTo>
                          <a:pt x="892987" y="2120849"/>
                        </a:lnTo>
                        <a:lnTo>
                          <a:pt x="892987" y="2015579"/>
                        </a:lnTo>
                        <a:lnTo>
                          <a:pt x="787704" y="2015579"/>
                        </a:lnTo>
                        <a:close/>
                        <a:moveTo>
                          <a:pt x="787704" y="2232469"/>
                        </a:moveTo>
                        <a:lnTo>
                          <a:pt x="892987" y="2232469"/>
                        </a:lnTo>
                        <a:lnTo>
                          <a:pt x="892987" y="2127199"/>
                        </a:lnTo>
                        <a:lnTo>
                          <a:pt x="787704" y="2127199"/>
                        </a:lnTo>
                        <a:close/>
                        <a:moveTo>
                          <a:pt x="787704" y="2344089"/>
                        </a:moveTo>
                        <a:lnTo>
                          <a:pt x="892987" y="2344089"/>
                        </a:lnTo>
                        <a:lnTo>
                          <a:pt x="892987" y="2238819"/>
                        </a:lnTo>
                        <a:lnTo>
                          <a:pt x="787704" y="2238819"/>
                        </a:lnTo>
                        <a:close/>
                        <a:moveTo>
                          <a:pt x="676084" y="111620"/>
                        </a:moveTo>
                        <a:lnTo>
                          <a:pt x="781354" y="111620"/>
                        </a:lnTo>
                        <a:lnTo>
                          <a:pt x="781354" y="6350"/>
                        </a:lnTo>
                        <a:lnTo>
                          <a:pt x="676084" y="6350"/>
                        </a:lnTo>
                        <a:close/>
                        <a:moveTo>
                          <a:pt x="676084" y="223240"/>
                        </a:moveTo>
                        <a:lnTo>
                          <a:pt x="781354" y="223240"/>
                        </a:lnTo>
                        <a:lnTo>
                          <a:pt x="781354" y="117970"/>
                        </a:lnTo>
                        <a:lnTo>
                          <a:pt x="676084" y="117970"/>
                        </a:lnTo>
                        <a:close/>
                        <a:moveTo>
                          <a:pt x="676084" y="334873"/>
                        </a:moveTo>
                        <a:lnTo>
                          <a:pt x="781354" y="334873"/>
                        </a:lnTo>
                        <a:lnTo>
                          <a:pt x="781354" y="229590"/>
                        </a:lnTo>
                        <a:lnTo>
                          <a:pt x="676084" y="229590"/>
                        </a:lnTo>
                        <a:close/>
                        <a:moveTo>
                          <a:pt x="676084" y="446493"/>
                        </a:moveTo>
                        <a:lnTo>
                          <a:pt x="781354" y="446493"/>
                        </a:lnTo>
                        <a:lnTo>
                          <a:pt x="781354" y="341223"/>
                        </a:lnTo>
                        <a:lnTo>
                          <a:pt x="676084" y="341223"/>
                        </a:lnTo>
                        <a:close/>
                        <a:moveTo>
                          <a:pt x="676084" y="558114"/>
                        </a:moveTo>
                        <a:lnTo>
                          <a:pt x="781354" y="558114"/>
                        </a:lnTo>
                        <a:lnTo>
                          <a:pt x="781354" y="452843"/>
                        </a:lnTo>
                        <a:lnTo>
                          <a:pt x="676084" y="452843"/>
                        </a:lnTo>
                        <a:close/>
                        <a:moveTo>
                          <a:pt x="676084" y="669734"/>
                        </a:moveTo>
                        <a:lnTo>
                          <a:pt x="781354" y="669734"/>
                        </a:lnTo>
                        <a:lnTo>
                          <a:pt x="781354" y="564464"/>
                        </a:lnTo>
                        <a:lnTo>
                          <a:pt x="676084" y="564464"/>
                        </a:lnTo>
                        <a:close/>
                        <a:moveTo>
                          <a:pt x="676084" y="781367"/>
                        </a:moveTo>
                        <a:lnTo>
                          <a:pt x="781354" y="781367"/>
                        </a:lnTo>
                        <a:lnTo>
                          <a:pt x="781354" y="676084"/>
                        </a:lnTo>
                        <a:lnTo>
                          <a:pt x="676084" y="676084"/>
                        </a:lnTo>
                        <a:close/>
                        <a:moveTo>
                          <a:pt x="676084" y="892988"/>
                        </a:moveTo>
                        <a:lnTo>
                          <a:pt x="781354" y="892988"/>
                        </a:lnTo>
                        <a:lnTo>
                          <a:pt x="781354" y="787717"/>
                        </a:lnTo>
                        <a:lnTo>
                          <a:pt x="676084" y="787717"/>
                        </a:lnTo>
                        <a:close/>
                        <a:moveTo>
                          <a:pt x="676084" y="1004608"/>
                        </a:moveTo>
                        <a:lnTo>
                          <a:pt x="781354" y="1004608"/>
                        </a:lnTo>
                        <a:lnTo>
                          <a:pt x="781354" y="899338"/>
                        </a:lnTo>
                        <a:lnTo>
                          <a:pt x="676084" y="899338"/>
                        </a:lnTo>
                        <a:close/>
                        <a:moveTo>
                          <a:pt x="676084" y="1116228"/>
                        </a:moveTo>
                        <a:lnTo>
                          <a:pt x="781354" y="1116228"/>
                        </a:lnTo>
                        <a:lnTo>
                          <a:pt x="781354" y="1010958"/>
                        </a:lnTo>
                        <a:lnTo>
                          <a:pt x="676084" y="1010958"/>
                        </a:lnTo>
                        <a:close/>
                        <a:moveTo>
                          <a:pt x="676084" y="1227861"/>
                        </a:moveTo>
                        <a:lnTo>
                          <a:pt x="781354" y="1227861"/>
                        </a:lnTo>
                        <a:lnTo>
                          <a:pt x="781354" y="1122578"/>
                        </a:lnTo>
                        <a:lnTo>
                          <a:pt x="676084" y="1122578"/>
                        </a:lnTo>
                        <a:close/>
                        <a:moveTo>
                          <a:pt x="676084" y="1339481"/>
                        </a:moveTo>
                        <a:lnTo>
                          <a:pt x="781354" y="1339481"/>
                        </a:lnTo>
                        <a:lnTo>
                          <a:pt x="781354" y="1234211"/>
                        </a:lnTo>
                        <a:lnTo>
                          <a:pt x="676084" y="1234211"/>
                        </a:lnTo>
                        <a:close/>
                        <a:moveTo>
                          <a:pt x="676084" y="1451102"/>
                        </a:moveTo>
                        <a:lnTo>
                          <a:pt x="781354" y="1451102"/>
                        </a:lnTo>
                        <a:lnTo>
                          <a:pt x="781354" y="1345831"/>
                        </a:lnTo>
                        <a:lnTo>
                          <a:pt x="676084" y="1345831"/>
                        </a:lnTo>
                        <a:close/>
                        <a:moveTo>
                          <a:pt x="676084" y="1562735"/>
                        </a:moveTo>
                        <a:lnTo>
                          <a:pt x="781354" y="1562735"/>
                        </a:lnTo>
                        <a:lnTo>
                          <a:pt x="781354" y="1457452"/>
                        </a:lnTo>
                        <a:lnTo>
                          <a:pt x="676084" y="1457452"/>
                        </a:lnTo>
                        <a:close/>
                        <a:moveTo>
                          <a:pt x="676084" y="1674355"/>
                        </a:moveTo>
                        <a:lnTo>
                          <a:pt x="781354" y="1674355"/>
                        </a:lnTo>
                        <a:lnTo>
                          <a:pt x="781354" y="1569085"/>
                        </a:lnTo>
                        <a:lnTo>
                          <a:pt x="676084" y="1569085"/>
                        </a:lnTo>
                        <a:close/>
                        <a:moveTo>
                          <a:pt x="676084" y="1785975"/>
                        </a:moveTo>
                        <a:lnTo>
                          <a:pt x="781354" y="1785975"/>
                        </a:lnTo>
                        <a:lnTo>
                          <a:pt x="781354" y="1680705"/>
                        </a:lnTo>
                        <a:lnTo>
                          <a:pt x="676084" y="1680705"/>
                        </a:lnTo>
                        <a:close/>
                        <a:moveTo>
                          <a:pt x="676084" y="1897596"/>
                        </a:moveTo>
                        <a:lnTo>
                          <a:pt x="781354" y="1897596"/>
                        </a:lnTo>
                        <a:lnTo>
                          <a:pt x="781354" y="1792325"/>
                        </a:lnTo>
                        <a:lnTo>
                          <a:pt x="676084" y="1792325"/>
                        </a:lnTo>
                        <a:close/>
                        <a:moveTo>
                          <a:pt x="676084" y="2009229"/>
                        </a:moveTo>
                        <a:lnTo>
                          <a:pt x="781354" y="2009229"/>
                        </a:lnTo>
                        <a:lnTo>
                          <a:pt x="781354" y="1903946"/>
                        </a:lnTo>
                        <a:lnTo>
                          <a:pt x="676084" y="1903946"/>
                        </a:lnTo>
                        <a:close/>
                        <a:moveTo>
                          <a:pt x="676084" y="2120849"/>
                        </a:moveTo>
                        <a:lnTo>
                          <a:pt x="781354" y="2120849"/>
                        </a:lnTo>
                        <a:lnTo>
                          <a:pt x="781354" y="2015579"/>
                        </a:lnTo>
                        <a:lnTo>
                          <a:pt x="676084" y="2015579"/>
                        </a:lnTo>
                        <a:close/>
                        <a:moveTo>
                          <a:pt x="676084" y="2232469"/>
                        </a:moveTo>
                        <a:lnTo>
                          <a:pt x="781354" y="2232469"/>
                        </a:lnTo>
                        <a:lnTo>
                          <a:pt x="781354" y="2127199"/>
                        </a:lnTo>
                        <a:lnTo>
                          <a:pt x="676084" y="2127199"/>
                        </a:lnTo>
                        <a:close/>
                        <a:moveTo>
                          <a:pt x="676084" y="2344089"/>
                        </a:moveTo>
                        <a:lnTo>
                          <a:pt x="781354" y="2344089"/>
                        </a:lnTo>
                        <a:lnTo>
                          <a:pt x="781354" y="2238819"/>
                        </a:lnTo>
                        <a:lnTo>
                          <a:pt x="676084" y="2238819"/>
                        </a:lnTo>
                        <a:close/>
                        <a:moveTo>
                          <a:pt x="564464" y="111620"/>
                        </a:moveTo>
                        <a:lnTo>
                          <a:pt x="669734" y="111620"/>
                        </a:lnTo>
                        <a:lnTo>
                          <a:pt x="669734" y="6350"/>
                        </a:lnTo>
                        <a:lnTo>
                          <a:pt x="564464" y="6350"/>
                        </a:lnTo>
                        <a:close/>
                        <a:moveTo>
                          <a:pt x="564464" y="223240"/>
                        </a:moveTo>
                        <a:lnTo>
                          <a:pt x="669734" y="223240"/>
                        </a:lnTo>
                        <a:lnTo>
                          <a:pt x="669734" y="117970"/>
                        </a:lnTo>
                        <a:lnTo>
                          <a:pt x="564464" y="117970"/>
                        </a:lnTo>
                        <a:close/>
                        <a:moveTo>
                          <a:pt x="564464" y="334873"/>
                        </a:moveTo>
                        <a:lnTo>
                          <a:pt x="669734" y="334873"/>
                        </a:lnTo>
                        <a:lnTo>
                          <a:pt x="669734" y="229590"/>
                        </a:lnTo>
                        <a:lnTo>
                          <a:pt x="564464" y="229590"/>
                        </a:lnTo>
                        <a:close/>
                        <a:moveTo>
                          <a:pt x="564464" y="446493"/>
                        </a:moveTo>
                        <a:lnTo>
                          <a:pt x="669734" y="446493"/>
                        </a:lnTo>
                        <a:lnTo>
                          <a:pt x="669734" y="341223"/>
                        </a:lnTo>
                        <a:lnTo>
                          <a:pt x="564464" y="341223"/>
                        </a:lnTo>
                        <a:close/>
                        <a:moveTo>
                          <a:pt x="564464" y="558114"/>
                        </a:moveTo>
                        <a:lnTo>
                          <a:pt x="669734" y="558114"/>
                        </a:lnTo>
                        <a:lnTo>
                          <a:pt x="669734" y="452843"/>
                        </a:lnTo>
                        <a:lnTo>
                          <a:pt x="564464" y="452843"/>
                        </a:lnTo>
                        <a:close/>
                        <a:moveTo>
                          <a:pt x="564464" y="669734"/>
                        </a:moveTo>
                        <a:lnTo>
                          <a:pt x="669734" y="669734"/>
                        </a:lnTo>
                        <a:lnTo>
                          <a:pt x="669734" y="564464"/>
                        </a:lnTo>
                        <a:lnTo>
                          <a:pt x="564464" y="564464"/>
                        </a:lnTo>
                        <a:close/>
                        <a:moveTo>
                          <a:pt x="564464" y="781367"/>
                        </a:moveTo>
                        <a:lnTo>
                          <a:pt x="669734" y="781367"/>
                        </a:lnTo>
                        <a:lnTo>
                          <a:pt x="669734" y="676084"/>
                        </a:lnTo>
                        <a:lnTo>
                          <a:pt x="564464" y="676084"/>
                        </a:lnTo>
                        <a:close/>
                        <a:moveTo>
                          <a:pt x="564464" y="892988"/>
                        </a:moveTo>
                        <a:lnTo>
                          <a:pt x="669734" y="892988"/>
                        </a:lnTo>
                        <a:lnTo>
                          <a:pt x="669734" y="787717"/>
                        </a:lnTo>
                        <a:lnTo>
                          <a:pt x="564464" y="787717"/>
                        </a:lnTo>
                        <a:close/>
                        <a:moveTo>
                          <a:pt x="564464" y="1004608"/>
                        </a:moveTo>
                        <a:lnTo>
                          <a:pt x="669734" y="1004608"/>
                        </a:lnTo>
                        <a:lnTo>
                          <a:pt x="669734" y="899338"/>
                        </a:lnTo>
                        <a:lnTo>
                          <a:pt x="564464" y="899338"/>
                        </a:lnTo>
                        <a:close/>
                        <a:moveTo>
                          <a:pt x="564464" y="1116228"/>
                        </a:moveTo>
                        <a:lnTo>
                          <a:pt x="669734" y="1116228"/>
                        </a:lnTo>
                        <a:lnTo>
                          <a:pt x="669734" y="1010958"/>
                        </a:lnTo>
                        <a:lnTo>
                          <a:pt x="564464" y="1010958"/>
                        </a:lnTo>
                        <a:close/>
                        <a:moveTo>
                          <a:pt x="564464" y="1227861"/>
                        </a:moveTo>
                        <a:lnTo>
                          <a:pt x="669734" y="1227861"/>
                        </a:lnTo>
                        <a:lnTo>
                          <a:pt x="669734" y="1122578"/>
                        </a:lnTo>
                        <a:lnTo>
                          <a:pt x="564464" y="1122578"/>
                        </a:lnTo>
                        <a:close/>
                        <a:moveTo>
                          <a:pt x="564464" y="1339481"/>
                        </a:moveTo>
                        <a:lnTo>
                          <a:pt x="669734" y="1339481"/>
                        </a:lnTo>
                        <a:lnTo>
                          <a:pt x="669734" y="1234211"/>
                        </a:lnTo>
                        <a:lnTo>
                          <a:pt x="564464" y="1234211"/>
                        </a:lnTo>
                        <a:close/>
                        <a:moveTo>
                          <a:pt x="564464" y="1451102"/>
                        </a:moveTo>
                        <a:lnTo>
                          <a:pt x="669734" y="1451102"/>
                        </a:lnTo>
                        <a:lnTo>
                          <a:pt x="669734" y="1345831"/>
                        </a:lnTo>
                        <a:lnTo>
                          <a:pt x="564464" y="1345831"/>
                        </a:lnTo>
                        <a:close/>
                        <a:moveTo>
                          <a:pt x="564464" y="1562735"/>
                        </a:moveTo>
                        <a:lnTo>
                          <a:pt x="669734" y="1562735"/>
                        </a:lnTo>
                        <a:lnTo>
                          <a:pt x="669734" y="1457452"/>
                        </a:lnTo>
                        <a:lnTo>
                          <a:pt x="564464" y="1457452"/>
                        </a:lnTo>
                        <a:close/>
                        <a:moveTo>
                          <a:pt x="564464" y="1674355"/>
                        </a:moveTo>
                        <a:lnTo>
                          <a:pt x="669734" y="1674355"/>
                        </a:lnTo>
                        <a:lnTo>
                          <a:pt x="669734" y="1569085"/>
                        </a:lnTo>
                        <a:lnTo>
                          <a:pt x="564464" y="1569085"/>
                        </a:lnTo>
                        <a:close/>
                        <a:moveTo>
                          <a:pt x="564464" y="1785975"/>
                        </a:moveTo>
                        <a:lnTo>
                          <a:pt x="669734" y="1785975"/>
                        </a:lnTo>
                        <a:lnTo>
                          <a:pt x="669734" y="1680705"/>
                        </a:lnTo>
                        <a:lnTo>
                          <a:pt x="564464" y="1680705"/>
                        </a:lnTo>
                        <a:close/>
                        <a:moveTo>
                          <a:pt x="564464" y="1897596"/>
                        </a:moveTo>
                        <a:lnTo>
                          <a:pt x="669734" y="1897596"/>
                        </a:lnTo>
                        <a:lnTo>
                          <a:pt x="669734" y="1792325"/>
                        </a:lnTo>
                        <a:lnTo>
                          <a:pt x="564464" y="1792325"/>
                        </a:lnTo>
                        <a:close/>
                        <a:moveTo>
                          <a:pt x="564464" y="2009229"/>
                        </a:moveTo>
                        <a:lnTo>
                          <a:pt x="669734" y="2009229"/>
                        </a:lnTo>
                        <a:lnTo>
                          <a:pt x="669734" y="1903946"/>
                        </a:lnTo>
                        <a:lnTo>
                          <a:pt x="564464" y="1903946"/>
                        </a:lnTo>
                        <a:close/>
                        <a:moveTo>
                          <a:pt x="564464" y="2120849"/>
                        </a:moveTo>
                        <a:lnTo>
                          <a:pt x="669734" y="2120849"/>
                        </a:lnTo>
                        <a:lnTo>
                          <a:pt x="669734" y="2015579"/>
                        </a:lnTo>
                        <a:lnTo>
                          <a:pt x="564464" y="2015579"/>
                        </a:lnTo>
                        <a:close/>
                        <a:moveTo>
                          <a:pt x="564464" y="2232469"/>
                        </a:moveTo>
                        <a:lnTo>
                          <a:pt x="669734" y="2232469"/>
                        </a:lnTo>
                        <a:lnTo>
                          <a:pt x="669734" y="2127199"/>
                        </a:lnTo>
                        <a:lnTo>
                          <a:pt x="564464" y="2127199"/>
                        </a:lnTo>
                        <a:close/>
                        <a:moveTo>
                          <a:pt x="564464" y="2344089"/>
                        </a:moveTo>
                        <a:lnTo>
                          <a:pt x="669734" y="2344089"/>
                        </a:lnTo>
                        <a:lnTo>
                          <a:pt x="669734" y="2238819"/>
                        </a:lnTo>
                        <a:lnTo>
                          <a:pt x="564464" y="2238819"/>
                        </a:lnTo>
                        <a:close/>
                        <a:moveTo>
                          <a:pt x="452843" y="111620"/>
                        </a:moveTo>
                        <a:lnTo>
                          <a:pt x="558114" y="111620"/>
                        </a:lnTo>
                        <a:lnTo>
                          <a:pt x="558114" y="6350"/>
                        </a:lnTo>
                        <a:lnTo>
                          <a:pt x="452843" y="6350"/>
                        </a:lnTo>
                        <a:close/>
                        <a:moveTo>
                          <a:pt x="452843" y="223240"/>
                        </a:moveTo>
                        <a:lnTo>
                          <a:pt x="558114" y="223240"/>
                        </a:lnTo>
                        <a:lnTo>
                          <a:pt x="558114" y="117970"/>
                        </a:lnTo>
                        <a:lnTo>
                          <a:pt x="452843" y="117970"/>
                        </a:lnTo>
                        <a:close/>
                        <a:moveTo>
                          <a:pt x="452843" y="334873"/>
                        </a:moveTo>
                        <a:lnTo>
                          <a:pt x="558114" y="334873"/>
                        </a:lnTo>
                        <a:lnTo>
                          <a:pt x="558114" y="229590"/>
                        </a:lnTo>
                        <a:lnTo>
                          <a:pt x="452843" y="229590"/>
                        </a:lnTo>
                        <a:close/>
                        <a:moveTo>
                          <a:pt x="452843" y="446493"/>
                        </a:moveTo>
                        <a:lnTo>
                          <a:pt x="558114" y="446493"/>
                        </a:lnTo>
                        <a:lnTo>
                          <a:pt x="558114" y="341223"/>
                        </a:lnTo>
                        <a:lnTo>
                          <a:pt x="452843" y="341223"/>
                        </a:lnTo>
                        <a:close/>
                        <a:moveTo>
                          <a:pt x="452843" y="558114"/>
                        </a:moveTo>
                        <a:lnTo>
                          <a:pt x="558114" y="558114"/>
                        </a:lnTo>
                        <a:lnTo>
                          <a:pt x="558114" y="452843"/>
                        </a:lnTo>
                        <a:lnTo>
                          <a:pt x="452843" y="452843"/>
                        </a:lnTo>
                        <a:close/>
                        <a:moveTo>
                          <a:pt x="452843" y="669734"/>
                        </a:moveTo>
                        <a:lnTo>
                          <a:pt x="558114" y="669734"/>
                        </a:lnTo>
                        <a:lnTo>
                          <a:pt x="558114" y="564464"/>
                        </a:lnTo>
                        <a:lnTo>
                          <a:pt x="452843" y="564464"/>
                        </a:lnTo>
                        <a:close/>
                        <a:moveTo>
                          <a:pt x="452843" y="781367"/>
                        </a:moveTo>
                        <a:lnTo>
                          <a:pt x="558114" y="781367"/>
                        </a:lnTo>
                        <a:lnTo>
                          <a:pt x="558114" y="676084"/>
                        </a:lnTo>
                        <a:lnTo>
                          <a:pt x="452843" y="676084"/>
                        </a:lnTo>
                        <a:close/>
                        <a:moveTo>
                          <a:pt x="452843" y="892988"/>
                        </a:moveTo>
                        <a:lnTo>
                          <a:pt x="558114" y="892988"/>
                        </a:lnTo>
                        <a:lnTo>
                          <a:pt x="558114" y="787717"/>
                        </a:lnTo>
                        <a:lnTo>
                          <a:pt x="452843" y="787717"/>
                        </a:lnTo>
                        <a:close/>
                        <a:moveTo>
                          <a:pt x="452843" y="1004608"/>
                        </a:moveTo>
                        <a:lnTo>
                          <a:pt x="558114" y="1004608"/>
                        </a:lnTo>
                        <a:lnTo>
                          <a:pt x="558114" y="899338"/>
                        </a:lnTo>
                        <a:lnTo>
                          <a:pt x="452843" y="899338"/>
                        </a:lnTo>
                        <a:close/>
                        <a:moveTo>
                          <a:pt x="452843" y="1116228"/>
                        </a:moveTo>
                        <a:lnTo>
                          <a:pt x="558114" y="1116228"/>
                        </a:lnTo>
                        <a:lnTo>
                          <a:pt x="558114" y="1010958"/>
                        </a:lnTo>
                        <a:lnTo>
                          <a:pt x="452843" y="1010958"/>
                        </a:lnTo>
                        <a:close/>
                        <a:moveTo>
                          <a:pt x="452843" y="1227861"/>
                        </a:moveTo>
                        <a:lnTo>
                          <a:pt x="558114" y="1227861"/>
                        </a:lnTo>
                        <a:lnTo>
                          <a:pt x="558114" y="1122578"/>
                        </a:lnTo>
                        <a:lnTo>
                          <a:pt x="452843" y="1122578"/>
                        </a:lnTo>
                        <a:close/>
                        <a:moveTo>
                          <a:pt x="452843" y="1339481"/>
                        </a:moveTo>
                        <a:lnTo>
                          <a:pt x="558114" y="1339481"/>
                        </a:lnTo>
                        <a:lnTo>
                          <a:pt x="558114" y="1234211"/>
                        </a:lnTo>
                        <a:lnTo>
                          <a:pt x="452843" y="1234211"/>
                        </a:lnTo>
                        <a:close/>
                        <a:moveTo>
                          <a:pt x="452843" y="1451102"/>
                        </a:moveTo>
                        <a:lnTo>
                          <a:pt x="558114" y="1451102"/>
                        </a:lnTo>
                        <a:lnTo>
                          <a:pt x="558114" y="1345831"/>
                        </a:lnTo>
                        <a:lnTo>
                          <a:pt x="452843" y="1345831"/>
                        </a:lnTo>
                        <a:close/>
                        <a:moveTo>
                          <a:pt x="452843" y="1562735"/>
                        </a:moveTo>
                        <a:lnTo>
                          <a:pt x="558114" y="1562735"/>
                        </a:lnTo>
                        <a:lnTo>
                          <a:pt x="558114" y="1457452"/>
                        </a:lnTo>
                        <a:lnTo>
                          <a:pt x="452843" y="1457452"/>
                        </a:lnTo>
                        <a:close/>
                        <a:moveTo>
                          <a:pt x="452843" y="1674355"/>
                        </a:moveTo>
                        <a:lnTo>
                          <a:pt x="558114" y="1674355"/>
                        </a:lnTo>
                        <a:lnTo>
                          <a:pt x="558114" y="1569085"/>
                        </a:lnTo>
                        <a:lnTo>
                          <a:pt x="452843" y="1569085"/>
                        </a:lnTo>
                        <a:close/>
                        <a:moveTo>
                          <a:pt x="452843" y="1785975"/>
                        </a:moveTo>
                        <a:lnTo>
                          <a:pt x="558114" y="1785975"/>
                        </a:lnTo>
                        <a:lnTo>
                          <a:pt x="558114" y="1680705"/>
                        </a:lnTo>
                        <a:lnTo>
                          <a:pt x="452843" y="1680705"/>
                        </a:lnTo>
                        <a:close/>
                        <a:moveTo>
                          <a:pt x="452843" y="1897596"/>
                        </a:moveTo>
                        <a:lnTo>
                          <a:pt x="558114" y="1897596"/>
                        </a:lnTo>
                        <a:lnTo>
                          <a:pt x="558114" y="1792325"/>
                        </a:lnTo>
                        <a:lnTo>
                          <a:pt x="452843" y="1792325"/>
                        </a:lnTo>
                        <a:close/>
                        <a:moveTo>
                          <a:pt x="452843" y="2009229"/>
                        </a:moveTo>
                        <a:lnTo>
                          <a:pt x="558114" y="2009229"/>
                        </a:lnTo>
                        <a:lnTo>
                          <a:pt x="558114" y="1903946"/>
                        </a:lnTo>
                        <a:lnTo>
                          <a:pt x="452843" y="1903946"/>
                        </a:lnTo>
                        <a:close/>
                        <a:moveTo>
                          <a:pt x="452843" y="2120849"/>
                        </a:moveTo>
                        <a:lnTo>
                          <a:pt x="558114" y="2120849"/>
                        </a:lnTo>
                        <a:lnTo>
                          <a:pt x="558114" y="2015579"/>
                        </a:lnTo>
                        <a:lnTo>
                          <a:pt x="452843" y="2015579"/>
                        </a:lnTo>
                        <a:close/>
                        <a:moveTo>
                          <a:pt x="452843" y="2232469"/>
                        </a:moveTo>
                        <a:lnTo>
                          <a:pt x="558114" y="2232469"/>
                        </a:lnTo>
                        <a:lnTo>
                          <a:pt x="558114" y="2127199"/>
                        </a:lnTo>
                        <a:lnTo>
                          <a:pt x="452843" y="2127199"/>
                        </a:lnTo>
                        <a:close/>
                        <a:moveTo>
                          <a:pt x="452843" y="2344089"/>
                        </a:moveTo>
                        <a:lnTo>
                          <a:pt x="558114" y="2344089"/>
                        </a:lnTo>
                        <a:lnTo>
                          <a:pt x="558114" y="2238819"/>
                        </a:lnTo>
                        <a:lnTo>
                          <a:pt x="452843" y="2238819"/>
                        </a:lnTo>
                        <a:close/>
                        <a:moveTo>
                          <a:pt x="341210" y="111620"/>
                        </a:moveTo>
                        <a:lnTo>
                          <a:pt x="446493" y="111620"/>
                        </a:lnTo>
                        <a:lnTo>
                          <a:pt x="446493" y="6350"/>
                        </a:lnTo>
                        <a:lnTo>
                          <a:pt x="341210" y="6350"/>
                        </a:lnTo>
                        <a:close/>
                        <a:moveTo>
                          <a:pt x="341210" y="223240"/>
                        </a:moveTo>
                        <a:lnTo>
                          <a:pt x="446493" y="223240"/>
                        </a:lnTo>
                        <a:lnTo>
                          <a:pt x="446493" y="117970"/>
                        </a:lnTo>
                        <a:lnTo>
                          <a:pt x="341210" y="117970"/>
                        </a:lnTo>
                        <a:close/>
                        <a:moveTo>
                          <a:pt x="341210" y="334873"/>
                        </a:moveTo>
                        <a:lnTo>
                          <a:pt x="446493" y="334873"/>
                        </a:lnTo>
                        <a:lnTo>
                          <a:pt x="446493" y="229590"/>
                        </a:lnTo>
                        <a:lnTo>
                          <a:pt x="341210" y="229590"/>
                        </a:lnTo>
                        <a:close/>
                        <a:moveTo>
                          <a:pt x="341210" y="446493"/>
                        </a:moveTo>
                        <a:lnTo>
                          <a:pt x="446493" y="446493"/>
                        </a:lnTo>
                        <a:lnTo>
                          <a:pt x="446493" y="341223"/>
                        </a:lnTo>
                        <a:lnTo>
                          <a:pt x="341210" y="341223"/>
                        </a:lnTo>
                        <a:close/>
                        <a:moveTo>
                          <a:pt x="341210" y="558114"/>
                        </a:moveTo>
                        <a:lnTo>
                          <a:pt x="446493" y="558114"/>
                        </a:lnTo>
                        <a:lnTo>
                          <a:pt x="446493" y="452843"/>
                        </a:lnTo>
                        <a:lnTo>
                          <a:pt x="341210" y="452843"/>
                        </a:lnTo>
                        <a:close/>
                        <a:moveTo>
                          <a:pt x="341210" y="669734"/>
                        </a:moveTo>
                        <a:lnTo>
                          <a:pt x="446493" y="669734"/>
                        </a:lnTo>
                        <a:lnTo>
                          <a:pt x="446493" y="564464"/>
                        </a:lnTo>
                        <a:lnTo>
                          <a:pt x="341210" y="564464"/>
                        </a:lnTo>
                        <a:close/>
                        <a:moveTo>
                          <a:pt x="341210" y="781367"/>
                        </a:moveTo>
                        <a:lnTo>
                          <a:pt x="446493" y="781367"/>
                        </a:lnTo>
                        <a:lnTo>
                          <a:pt x="446493" y="676084"/>
                        </a:lnTo>
                        <a:lnTo>
                          <a:pt x="341210" y="676084"/>
                        </a:lnTo>
                        <a:close/>
                        <a:moveTo>
                          <a:pt x="341210" y="892988"/>
                        </a:moveTo>
                        <a:lnTo>
                          <a:pt x="446493" y="892988"/>
                        </a:lnTo>
                        <a:lnTo>
                          <a:pt x="446493" y="787717"/>
                        </a:lnTo>
                        <a:lnTo>
                          <a:pt x="341210" y="787717"/>
                        </a:lnTo>
                        <a:close/>
                        <a:moveTo>
                          <a:pt x="341210" y="1004608"/>
                        </a:moveTo>
                        <a:lnTo>
                          <a:pt x="446493" y="1004608"/>
                        </a:lnTo>
                        <a:lnTo>
                          <a:pt x="446493" y="899338"/>
                        </a:lnTo>
                        <a:lnTo>
                          <a:pt x="341210" y="899338"/>
                        </a:lnTo>
                        <a:close/>
                        <a:moveTo>
                          <a:pt x="341210" y="1116228"/>
                        </a:moveTo>
                        <a:lnTo>
                          <a:pt x="446493" y="1116228"/>
                        </a:lnTo>
                        <a:lnTo>
                          <a:pt x="446493" y="1010958"/>
                        </a:lnTo>
                        <a:lnTo>
                          <a:pt x="341210" y="1010958"/>
                        </a:lnTo>
                        <a:close/>
                        <a:moveTo>
                          <a:pt x="341210" y="1227861"/>
                        </a:moveTo>
                        <a:lnTo>
                          <a:pt x="446493" y="1227861"/>
                        </a:lnTo>
                        <a:lnTo>
                          <a:pt x="446493" y="1122578"/>
                        </a:lnTo>
                        <a:lnTo>
                          <a:pt x="341210" y="1122578"/>
                        </a:lnTo>
                        <a:close/>
                        <a:moveTo>
                          <a:pt x="341210" y="1339481"/>
                        </a:moveTo>
                        <a:lnTo>
                          <a:pt x="446493" y="1339481"/>
                        </a:lnTo>
                        <a:lnTo>
                          <a:pt x="446493" y="1234211"/>
                        </a:lnTo>
                        <a:lnTo>
                          <a:pt x="341210" y="1234211"/>
                        </a:lnTo>
                        <a:close/>
                        <a:moveTo>
                          <a:pt x="341210" y="1451102"/>
                        </a:moveTo>
                        <a:lnTo>
                          <a:pt x="446493" y="1451102"/>
                        </a:lnTo>
                        <a:lnTo>
                          <a:pt x="446493" y="1345831"/>
                        </a:lnTo>
                        <a:lnTo>
                          <a:pt x="341210" y="1345831"/>
                        </a:lnTo>
                        <a:close/>
                        <a:moveTo>
                          <a:pt x="341210" y="1562735"/>
                        </a:moveTo>
                        <a:lnTo>
                          <a:pt x="446493" y="1562735"/>
                        </a:lnTo>
                        <a:lnTo>
                          <a:pt x="446493" y="1457452"/>
                        </a:lnTo>
                        <a:lnTo>
                          <a:pt x="341210" y="1457452"/>
                        </a:lnTo>
                        <a:close/>
                        <a:moveTo>
                          <a:pt x="341210" y="1674355"/>
                        </a:moveTo>
                        <a:lnTo>
                          <a:pt x="446493" y="1674355"/>
                        </a:lnTo>
                        <a:lnTo>
                          <a:pt x="446493" y="1569085"/>
                        </a:lnTo>
                        <a:lnTo>
                          <a:pt x="341210" y="1569085"/>
                        </a:lnTo>
                        <a:close/>
                        <a:moveTo>
                          <a:pt x="341210" y="1785975"/>
                        </a:moveTo>
                        <a:lnTo>
                          <a:pt x="446493" y="1785975"/>
                        </a:lnTo>
                        <a:lnTo>
                          <a:pt x="446493" y="1680705"/>
                        </a:lnTo>
                        <a:lnTo>
                          <a:pt x="341210" y="1680705"/>
                        </a:lnTo>
                        <a:close/>
                        <a:moveTo>
                          <a:pt x="341210" y="1897596"/>
                        </a:moveTo>
                        <a:lnTo>
                          <a:pt x="446493" y="1897596"/>
                        </a:lnTo>
                        <a:lnTo>
                          <a:pt x="446493" y="1792325"/>
                        </a:lnTo>
                        <a:lnTo>
                          <a:pt x="341210" y="1792325"/>
                        </a:lnTo>
                        <a:close/>
                        <a:moveTo>
                          <a:pt x="341210" y="2009229"/>
                        </a:moveTo>
                        <a:lnTo>
                          <a:pt x="446493" y="2009229"/>
                        </a:lnTo>
                        <a:lnTo>
                          <a:pt x="446493" y="1903946"/>
                        </a:lnTo>
                        <a:lnTo>
                          <a:pt x="341210" y="1903946"/>
                        </a:lnTo>
                        <a:close/>
                        <a:moveTo>
                          <a:pt x="341210" y="2120849"/>
                        </a:moveTo>
                        <a:lnTo>
                          <a:pt x="446493" y="2120849"/>
                        </a:lnTo>
                        <a:lnTo>
                          <a:pt x="446493" y="2015579"/>
                        </a:lnTo>
                        <a:lnTo>
                          <a:pt x="341210" y="2015579"/>
                        </a:lnTo>
                        <a:close/>
                        <a:moveTo>
                          <a:pt x="341210" y="2232469"/>
                        </a:moveTo>
                        <a:lnTo>
                          <a:pt x="446493" y="2232469"/>
                        </a:lnTo>
                        <a:lnTo>
                          <a:pt x="446493" y="2127199"/>
                        </a:lnTo>
                        <a:lnTo>
                          <a:pt x="341210" y="2127199"/>
                        </a:lnTo>
                        <a:close/>
                        <a:moveTo>
                          <a:pt x="341210" y="2344089"/>
                        </a:moveTo>
                        <a:lnTo>
                          <a:pt x="446493" y="2344089"/>
                        </a:lnTo>
                        <a:lnTo>
                          <a:pt x="446493" y="2238819"/>
                        </a:lnTo>
                        <a:lnTo>
                          <a:pt x="341210" y="2238819"/>
                        </a:lnTo>
                        <a:close/>
                        <a:moveTo>
                          <a:pt x="229590" y="111620"/>
                        </a:moveTo>
                        <a:lnTo>
                          <a:pt x="334860" y="111620"/>
                        </a:lnTo>
                        <a:lnTo>
                          <a:pt x="334860" y="6350"/>
                        </a:lnTo>
                        <a:lnTo>
                          <a:pt x="229590" y="6350"/>
                        </a:lnTo>
                        <a:close/>
                        <a:moveTo>
                          <a:pt x="229590" y="223240"/>
                        </a:moveTo>
                        <a:lnTo>
                          <a:pt x="334860" y="223240"/>
                        </a:lnTo>
                        <a:lnTo>
                          <a:pt x="334860" y="117970"/>
                        </a:lnTo>
                        <a:lnTo>
                          <a:pt x="229590" y="117970"/>
                        </a:lnTo>
                        <a:close/>
                        <a:moveTo>
                          <a:pt x="229590" y="334873"/>
                        </a:moveTo>
                        <a:lnTo>
                          <a:pt x="334860" y="334873"/>
                        </a:lnTo>
                        <a:lnTo>
                          <a:pt x="334860" y="229590"/>
                        </a:lnTo>
                        <a:lnTo>
                          <a:pt x="229590" y="229590"/>
                        </a:lnTo>
                        <a:close/>
                        <a:moveTo>
                          <a:pt x="229590" y="446493"/>
                        </a:moveTo>
                        <a:lnTo>
                          <a:pt x="334860" y="446493"/>
                        </a:lnTo>
                        <a:lnTo>
                          <a:pt x="334860" y="341223"/>
                        </a:lnTo>
                        <a:lnTo>
                          <a:pt x="229590" y="341223"/>
                        </a:lnTo>
                        <a:close/>
                        <a:moveTo>
                          <a:pt x="229590" y="558114"/>
                        </a:moveTo>
                        <a:lnTo>
                          <a:pt x="334860" y="558114"/>
                        </a:lnTo>
                        <a:lnTo>
                          <a:pt x="334860" y="452843"/>
                        </a:lnTo>
                        <a:lnTo>
                          <a:pt x="229590" y="452843"/>
                        </a:lnTo>
                        <a:close/>
                        <a:moveTo>
                          <a:pt x="229590" y="669734"/>
                        </a:moveTo>
                        <a:lnTo>
                          <a:pt x="334860" y="669734"/>
                        </a:lnTo>
                        <a:lnTo>
                          <a:pt x="334860" y="564464"/>
                        </a:lnTo>
                        <a:lnTo>
                          <a:pt x="229590" y="564464"/>
                        </a:lnTo>
                        <a:close/>
                        <a:moveTo>
                          <a:pt x="229590" y="781367"/>
                        </a:moveTo>
                        <a:lnTo>
                          <a:pt x="334860" y="781367"/>
                        </a:lnTo>
                        <a:lnTo>
                          <a:pt x="334860" y="676084"/>
                        </a:lnTo>
                        <a:lnTo>
                          <a:pt x="229590" y="676084"/>
                        </a:lnTo>
                        <a:close/>
                        <a:moveTo>
                          <a:pt x="229590" y="892988"/>
                        </a:moveTo>
                        <a:lnTo>
                          <a:pt x="334860" y="892988"/>
                        </a:lnTo>
                        <a:lnTo>
                          <a:pt x="334860" y="787717"/>
                        </a:lnTo>
                        <a:lnTo>
                          <a:pt x="229590" y="787717"/>
                        </a:lnTo>
                        <a:close/>
                        <a:moveTo>
                          <a:pt x="229590" y="1004608"/>
                        </a:moveTo>
                        <a:lnTo>
                          <a:pt x="334860" y="1004608"/>
                        </a:lnTo>
                        <a:lnTo>
                          <a:pt x="334860" y="899338"/>
                        </a:lnTo>
                        <a:lnTo>
                          <a:pt x="229590" y="899338"/>
                        </a:lnTo>
                        <a:close/>
                        <a:moveTo>
                          <a:pt x="229590" y="1116228"/>
                        </a:moveTo>
                        <a:lnTo>
                          <a:pt x="334860" y="1116228"/>
                        </a:lnTo>
                        <a:lnTo>
                          <a:pt x="334860" y="1010958"/>
                        </a:lnTo>
                        <a:lnTo>
                          <a:pt x="229590" y="1010958"/>
                        </a:lnTo>
                        <a:close/>
                        <a:moveTo>
                          <a:pt x="229590" y="1227861"/>
                        </a:moveTo>
                        <a:lnTo>
                          <a:pt x="334860" y="1227861"/>
                        </a:lnTo>
                        <a:lnTo>
                          <a:pt x="334860" y="1122578"/>
                        </a:lnTo>
                        <a:lnTo>
                          <a:pt x="229590" y="1122578"/>
                        </a:lnTo>
                        <a:close/>
                        <a:moveTo>
                          <a:pt x="229590" y="1339481"/>
                        </a:moveTo>
                        <a:lnTo>
                          <a:pt x="334860" y="1339481"/>
                        </a:lnTo>
                        <a:lnTo>
                          <a:pt x="334860" y="1234211"/>
                        </a:lnTo>
                        <a:lnTo>
                          <a:pt x="229590" y="1234211"/>
                        </a:lnTo>
                        <a:close/>
                        <a:moveTo>
                          <a:pt x="229590" y="1451102"/>
                        </a:moveTo>
                        <a:lnTo>
                          <a:pt x="334860" y="1451102"/>
                        </a:lnTo>
                        <a:lnTo>
                          <a:pt x="334860" y="1345831"/>
                        </a:lnTo>
                        <a:lnTo>
                          <a:pt x="229590" y="1345831"/>
                        </a:lnTo>
                        <a:close/>
                        <a:moveTo>
                          <a:pt x="229590" y="1562735"/>
                        </a:moveTo>
                        <a:lnTo>
                          <a:pt x="334860" y="1562735"/>
                        </a:lnTo>
                        <a:lnTo>
                          <a:pt x="334860" y="1457452"/>
                        </a:lnTo>
                        <a:lnTo>
                          <a:pt x="229590" y="1457452"/>
                        </a:lnTo>
                        <a:close/>
                        <a:moveTo>
                          <a:pt x="229590" y="1674355"/>
                        </a:moveTo>
                        <a:lnTo>
                          <a:pt x="334860" y="1674355"/>
                        </a:lnTo>
                        <a:lnTo>
                          <a:pt x="334860" y="1569085"/>
                        </a:lnTo>
                        <a:lnTo>
                          <a:pt x="229590" y="1569085"/>
                        </a:lnTo>
                        <a:close/>
                        <a:moveTo>
                          <a:pt x="229590" y="1785975"/>
                        </a:moveTo>
                        <a:lnTo>
                          <a:pt x="334860" y="1785975"/>
                        </a:lnTo>
                        <a:lnTo>
                          <a:pt x="334860" y="1680705"/>
                        </a:lnTo>
                        <a:lnTo>
                          <a:pt x="229590" y="1680705"/>
                        </a:lnTo>
                        <a:close/>
                        <a:moveTo>
                          <a:pt x="229590" y="1897596"/>
                        </a:moveTo>
                        <a:lnTo>
                          <a:pt x="334860" y="1897596"/>
                        </a:lnTo>
                        <a:lnTo>
                          <a:pt x="334860" y="1792325"/>
                        </a:lnTo>
                        <a:lnTo>
                          <a:pt x="229590" y="1792325"/>
                        </a:lnTo>
                        <a:close/>
                        <a:moveTo>
                          <a:pt x="229590" y="2009229"/>
                        </a:moveTo>
                        <a:lnTo>
                          <a:pt x="334860" y="2009229"/>
                        </a:lnTo>
                        <a:lnTo>
                          <a:pt x="334860" y="1903946"/>
                        </a:lnTo>
                        <a:lnTo>
                          <a:pt x="229590" y="1903946"/>
                        </a:lnTo>
                        <a:close/>
                        <a:moveTo>
                          <a:pt x="229590" y="2120849"/>
                        </a:moveTo>
                        <a:lnTo>
                          <a:pt x="334860" y="2120849"/>
                        </a:lnTo>
                        <a:lnTo>
                          <a:pt x="334860" y="2015579"/>
                        </a:lnTo>
                        <a:lnTo>
                          <a:pt x="229590" y="2015579"/>
                        </a:lnTo>
                        <a:close/>
                        <a:moveTo>
                          <a:pt x="229590" y="2232469"/>
                        </a:moveTo>
                        <a:lnTo>
                          <a:pt x="334860" y="2232469"/>
                        </a:lnTo>
                        <a:lnTo>
                          <a:pt x="334860" y="2127199"/>
                        </a:lnTo>
                        <a:lnTo>
                          <a:pt x="229590" y="2127199"/>
                        </a:lnTo>
                        <a:close/>
                        <a:moveTo>
                          <a:pt x="229590" y="2344089"/>
                        </a:moveTo>
                        <a:lnTo>
                          <a:pt x="334860" y="2344089"/>
                        </a:lnTo>
                        <a:lnTo>
                          <a:pt x="334860" y="2238819"/>
                        </a:lnTo>
                        <a:lnTo>
                          <a:pt x="229590" y="2238819"/>
                        </a:lnTo>
                        <a:close/>
                        <a:moveTo>
                          <a:pt x="117970" y="111620"/>
                        </a:moveTo>
                        <a:lnTo>
                          <a:pt x="223240" y="111620"/>
                        </a:lnTo>
                        <a:lnTo>
                          <a:pt x="223240" y="6350"/>
                        </a:lnTo>
                        <a:lnTo>
                          <a:pt x="117970" y="6350"/>
                        </a:lnTo>
                        <a:close/>
                        <a:moveTo>
                          <a:pt x="117970" y="223240"/>
                        </a:moveTo>
                        <a:lnTo>
                          <a:pt x="223240" y="223240"/>
                        </a:lnTo>
                        <a:lnTo>
                          <a:pt x="223240" y="117970"/>
                        </a:lnTo>
                        <a:lnTo>
                          <a:pt x="117970" y="117970"/>
                        </a:lnTo>
                        <a:close/>
                        <a:moveTo>
                          <a:pt x="117970" y="334873"/>
                        </a:moveTo>
                        <a:lnTo>
                          <a:pt x="223240" y="334873"/>
                        </a:lnTo>
                        <a:lnTo>
                          <a:pt x="223240" y="229590"/>
                        </a:lnTo>
                        <a:lnTo>
                          <a:pt x="117970" y="229590"/>
                        </a:lnTo>
                        <a:close/>
                        <a:moveTo>
                          <a:pt x="117970" y="446493"/>
                        </a:moveTo>
                        <a:lnTo>
                          <a:pt x="223240" y="446493"/>
                        </a:lnTo>
                        <a:lnTo>
                          <a:pt x="223240" y="341223"/>
                        </a:lnTo>
                        <a:lnTo>
                          <a:pt x="117970" y="341223"/>
                        </a:lnTo>
                        <a:close/>
                        <a:moveTo>
                          <a:pt x="117970" y="558114"/>
                        </a:moveTo>
                        <a:lnTo>
                          <a:pt x="223240" y="558114"/>
                        </a:lnTo>
                        <a:lnTo>
                          <a:pt x="223240" y="452843"/>
                        </a:lnTo>
                        <a:lnTo>
                          <a:pt x="117970" y="452843"/>
                        </a:lnTo>
                        <a:close/>
                        <a:moveTo>
                          <a:pt x="117970" y="669734"/>
                        </a:moveTo>
                        <a:lnTo>
                          <a:pt x="223240" y="669734"/>
                        </a:lnTo>
                        <a:lnTo>
                          <a:pt x="223240" y="564464"/>
                        </a:lnTo>
                        <a:lnTo>
                          <a:pt x="117970" y="564464"/>
                        </a:lnTo>
                        <a:close/>
                        <a:moveTo>
                          <a:pt x="117970" y="781367"/>
                        </a:moveTo>
                        <a:lnTo>
                          <a:pt x="223240" y="781367"/>
                        </a:lnTo>
                        <a:lnTo>
                          <a:pt x="223240" y="676084"/>
                        </a:lnTo>
                        <a:lnTo>
                          <a:pt x="117970" y="676084"/>
                        </a:lnTo>
                        <a:close/>
                        <a:moveTo>
                          <a:pt x="117970" y="892988"/>
                        </a:moveTo>
                        <a:lnTo>
                          <a:pt x="223240" y="892988"/>
                        </a:lnTo>
                        <a:lnTo>
                          <a:pt x="223240" y="787717"/>
                        </a:lnTo>
                        <a:lnTo>
                          <a:pt x="117970" y="787717"/>
                        </a:lnTo>
                        <a:close/>
                        <a:moveTo>
                          <a:pt x="117970" y="1004608"/>
                        </a:moveTo>
                        <a:lnTo>
                          <a:pt x="223240" y="1004608"/>
                        </a:lnTo>
                        <a:lnTo>
                          <a:pt x="223240" y="899338"/>
                        </a:lnTo>
                        <a:lnTo>
                          <a:pt x="117970" y="899338"/>
                        </a:lnTo>
                        <a:close/>
                        <a:moveTo>
                          <a:pt x="117970" y="1116228"/>
                        </a:moveTo>
                        <a:lnTo>
                          <a:pt x="223240" y="1116228"/>
                        </a:lnTo>
                        <a:lnTo>
                          <a:pt x="223240" y="1010958"/>
                        </a:lnTo>
                        <a:lnTo>
                          <a:pt x="117970" y="1010958"/>
                        </a:lnTo>
                        <a:close/>
                        <a:moveTo>
                          <a:pt x="117970" y="1227861"/>
                        </a:moveTo>
                        <a:lnTo>
                          <a:pt x="223240" y="1227861"/>
                        </a:lnTo>
                        <a:lnTo>
                          <a:pt x="223240" y="1122578"/>
                        </a:lnTo>
                        <a:lnTo>
                          <a:pt x="117970" y="1122578"/>
                        </a:lnTo>
                        <a:close/>
                        <a:moveTo>
                          <a:pt x="117970" y="1339481"/>
                        </a:moveTo>
                        <a:lnTo>
                          <a:pt x="223240" y="1339481"/>
                        </a:lnTo>
                        <a:lnTo>
                          <a:pt x="223240" y="1234211"/>
                        </a:lnTo>
                        <a:lnTo>
                          <a:pt x="117970" y="1234211"/>
                        </a:lnTo>
                        <a:close/>
                        <a:moveTo>
                          <a:pt x="117970" y="1451102"/>
                        </a:moveTo>
                        <a:lnTo>
                          <a:pt x="223240" y="1451102"/>
                        </a:lnTo>
                        <a:lnTo>
                          <a:pt x="223240" y="1345831"/>
                        </a:lnTo>
                        <a:lnTo>
                          <a:pt x="117970" y="1345831"/>
                        </a:lnTo>
                        <a:close/>
                        <a:moveTo>
                          <a:pt x="117970" y="1562735"/>
                        </a:moveTo>
                        <a:lnTo>
                          <a:pt x="223240" y="1562735"/>
                        </a:lnTo>
                        <a:lnTo>
                          <a:pt x="223240" y="1457452"/>
                        </a:lnTo>
                        <a:lnTo>
                          <a:pt x="117970" y="1457452"/>
                        </a:lnTo>
                        <a:close/>
                        <a:moveTo>
                          <a:pt x="117970" y="1674355"/>
                        </a:moveTo>
                        <a:lnTo>
                          <a:pt x="223240" y="1674355"/>
                        </a:lnTo>
                        <a:lnTo>
                          <a:pt x="223240" y="1569085"/>
                        </a:lnTo>
                        <a:lnTo>
                          <a:pt x="117970" y="1569085"/>
                        </a:lnTo>
                        <a:close/>
                        <a:moveTo>
                          <a:pt x="117970" y="1785975"/>
                        </a:moveTo>
                        <a:lnTo>
                          <a:pt x="223240" y="1785975"/>
                        </a:lnTo>
                        <a:lnTo>
                          <a:pt x="223240" y="1680705"/>
                        </a:lnTo>
                        <a:lnTo>
                          <a:pt x="117970" y="1680705"/>
                        </a:lnTo>
                        <a:close/>
                        <a:moveTo>
                          <a:pt x="117970" y="1897596"/>
                        </a:moveTo>
                        <a:lnTo>
                          <a:pt x="223240" y="1897596"/>
                        </a:lnTo>
                        <a:lnTo>
                          <a:pt x="223240" y="1792325"/>
                        </a:lnTo>
                        <a:lnTo>
                          <a:pt x="117970" y="1792325"/>
                        </a:lnTo>
                        <a:close/>
                        <a:moveTo>
                          <a:pt x="117970" y="2009229"/>
                        </a:moveTo>
                        <a:lnTo>
                          <a:pt x="223240" y="2009229"/>
                        </a:lnTo>
                        <a:lnTo>
                          <a:pt x="223240" y="1903946"/>
                        </a:lnTo>
                        <a:lnTo>
                          <a:pt x="117970" y="1903946"/>
                        </a:lnTo>
                        <a:close/>
                        <a:moveTo>
                          <a:pt x="117970" y="2120849"/>
                        </a:moveTo>
                        <a:lnTo>
                          <a:pt x="223240" y="2120849"/>
                        </a:lnTo>
                        <a:lnTo>
                          <a:pt x="223240" y="2015579"/>
                        </a:lnTo>
                        <a:lnTo>
                          <a:pt x="117970" y="2015579"/>
                        </a:lnTo>
                        <a:close/>
                        <a:moveTo>
                          <a:pt x="117970" y="2232469"/>
                        </a:moveTo>
                        <a:lnTo>
                          <a:pt x="223240" y="2232469"/>
                        </a:lnTo>
                        <a:lnTo>
                          <a:pt x="223240" y="2127199"/>
                        </a:lnTo>
                        <a:lnTo>
                          <a:pt x="117970" y="2127199"/>
                        </a:lnTo>
                        <a:close/>
                        <a:moveTo>
                          <a:pt x="117970" y="2344089"/>
                        </a:moveTo>
                        <a:lnTo>
                          <a:pt x="223240" y="2344089"/>
                        </a:lnTo>
                        <a:lnTo>
                          <a:pt x="223240" y="2238819"/>
                        </a:lnTo>
                        <a:lnTo>
                          <a:pt x="117970" y="2238819"/>
                        </a:lnTo>
                        <a:close/>
                        <a:moveTo>
                          <a:pt x="6350" y="111620"/>
                        </a:moveTo>
                        <a:lnTo>
                          <a:pt x="111620" y="111620"/>
                        </a:lnTo>
                        <a:lnTo>
                          <a:pt x="111620" y="6350"/>
                        </a:lnTo>
                        <a:lnTo>
                          <a:pt x="6350" y="6350"/>
                        </a:lnTo>
                        <a:close/>
                        <a:moveTo>
                          <a:pt x="6350" y="223240"/>
                        </a:moveTo>
                        <a:lnTo>
                          <a:pt x="111620" y="223240"/>
                        </a:lnTo>
                        <a:lnTo>
                          <a:pt x="111620" y="117970"/>
                        </a:lnTo>
                        <a:lnTo>
                          <a:pt x="6350" y="117970"/>
                        </a:lnTo>
                        <a:close/>
                        <a:moveTo>
                          <a:pt x="6350" y="334873"/>
                        </a:moveTo>
                        <a:lnTo>
                          <a:pt x="111620" y="334873"/>
                        </a:lnTo>
                        <a:lnTo>
                          <a:pt x="111620" y="229590"/>
                        </a:lnTo>
                        <a:lnTo>
                          <a:pt x="6350" y="229590"/>
                        </a:lnTo>
                        <a:close/>
                        <a:moveTo>
                          <a:pt x="6350" y="446493"/>
                        </a:moveTo>
                        <a:lnTo>
                          <a:pt x="111620" y="446493"/>
                        </a:lnTo>
                        <a:lnTo>
                          <a:pt x="111620" y="341223"/>
                        </a:lnTo>
                        <a:lnTo>
                          <a:pt x="6350" y="341223"/>
                        </a:lnTo>
                        <a:close/>
                        <a:moveTo>
                          <a:pt x="6350" y="558114"/>
                        </a:moveTo>
                        <a:lnTo>
                          <a:pt x="111620" y="558114"/>
                        </a:lnTo>
                        <a:lnTo>
                          <a:pt x="111620" y="452843"/>
                        </a:lnTo>
                        <a:lnTo>
                          <a:pt x="6350" y="452843"/>
                        </a:lnTo>
                        <a:close/>
                        <a:moveTo>
                          <a:pt x="6350" y="669734"/>
                        </a:moveTo>
                        <a:lnTo>
                          <a:pt x="111620" y="669734"/>
                        </a:lnTo>
                        <a:lnTo>
                          <a:pt x="111620" y="564464"/>
                        </a:lnTo>
                        <a:lnTo>
                          <a:pt x="6350" y="564464"/>
                        </a:lnTo>
                        <a:close/>
                        <a:moveTo>
                          <a:pt x="6350" y="781367"/>
                        </a:moveTo>
                        <a:lnTo>
                          <a:pt x="111620" y="781367"/>
                        </a:lnTo>
                        <a:lnTo>
                          <a:pt x="111620" y="676084"/>
                        </a:lnTo>
                        <a:lnTo>
                          <a:pt x="6350" y="676084"/>
                        </a:lnTo>
                        <a:close/>
                        <a:moveTo>
                          <a:pt x="6350" y="892988"/>
                        </a:moveTo>
                        <a:lnTo>
                          <a:pt x="111620" y="892988"/>
                        </a:lnTo>
                        <a:lnTo>
                          <a:pt x="111620" y="787717"/>
                        </a:lnTo>
                        <a:lnTo>
                          <a:pt x="6350" y="787717"/>
                        </a:lnTo>
                        <a:close/>
                        <a:moveTo>
                          <a:pt x="6350" y="1004608"/>
                        </a:moveTo>
                        <a:lnTo>
                          <a:pt x="111620" y="1004608"/>
                        </a:lnTo>
                        <a:lnTo>
                          <a:pt x="111620" y="899338"/>
                        </a:lnTo>
                        <a:lnTo>
                          <a:pt x="6350" y="899338"/>
                        </a:lnTo>
                        <a:close/>
                        <a:moveTo>
                          <a:pt x="6350" y="1116228"/>
                        </a:moveTo>
                        <a:lnTo>
                          <a:pt x="111620" y="1116228"/>
                        </a:lnTo>
                        <a:lnTo>
                          <a:pt x="111620" y="1010958"/>
                        </a:lnTo>
                        <a:lnTo>
                          <a:pt x="6350" y="1010958"/>
                        </a:lnTo>
                        <a:close/>
                        <a:moveTo>
                          <a:pt x="6350" y="1227861"/>
                        </a:moveTo>
                        <a:lnTo>
                          <a:pt x="111620" y="1227861"/>
                        </a:lnTo>
                        <a:lnTo>
                          <a:pt x="111620" y="1122578"/>
                        </a:lnTo>
                        <a:lnTo>
                          <a:pt x="6350" y="1122578"/>
                        </a:lnTo>
                        <a:close/>
                        <a:moveTo>
                          <a:pt x="6350" y="1339481"/>
                        </a:moveTo>
                        <a:lnTo>
                          <a:pt x="111620" y="1339481"/>
                        </a:lnTo>
                        <a:lnTo>
                          <a:pt x="111620" y="1234211"/>
                        </a:lnTo>
                        <a:lnTo>
                          <a:pt x="6350" y="1234211"/>
                        </a:lnTo>
                        <a:close/>
                        <a:moveTo>
                          <a:pt x="6350" y="1451102"/>
                        </a:moveTo>
                        <a:lnTo>
                          <a:pt x="111620" y="1451102"/>
                        </a:lnTo>
                        <a:lnTo>
                          <a:pt x="111620" y="1345831"/>
                        </a:lnTo>
                        <a:lnTo>
                          <a:pt x="6350" y="1345831"/>
                        </a:lnTo>
                        <a:close/>
                        <a:moveTo>
                          <a:pt x="6350" y="1562735"/>
                        </a:moveTo>
                        <a:lnTo>
                          <a:pt x="111620" y="1562735"/>
                        </a:lnTo>
                        <a:lnTo>
                          <a:pt x="111620" y="1457452"/>
                        </a:lnTo>
                        <a:lnTo>
                          <a:pt x="6350" y="1457452"/>
                        </a:lnTo>
                        <a:close/>
                        <a:moveTo>
                          <a:pt x="6350" y="1674355"/>
                        </a:moveTo>
                        <a:lnTo>
                          <a:pt x="111620" y="1674355"/>
                        </a:lnTo>
                        <a:lnTo>
                          <a:pt x="111620" y="1569085"/>
                        </a:lnTo>
                        <a:lnTo>
                          <a:pt x="6350" y="1569085"/>
                        </a:lnTo>
                        <a:close/>
                        <a:moveTo>
                          <a:pt x="6350" y="1785975"/>
                        </a:moveTo>
                        <a:lnTo>
                          <a:pt x="111620" y="1785975"/>
                        </a:lnTo>
                        <a:lnTo>
                          <a:pt x="111620" y="1680705"/>
                        </a:lnTo>
                        <a:lnTo>
                          <a:pt x="6350" y="1680705"/>
                        </a:lnTo>
                        <a:close/>
                        <a:moveTo>
                          <a:pt x="6350" y="1897596"/>
                        </a:moveTo>
                        <a:lnTo>
                          <a:pt x="111620" y="1897596"/>
                        </a:lnTo>
                        <a:lnTo>
                          <a:pt x="111620" y="1792325"/>
                        </a:lnTo>
                        <a:lnTo>
                          <a:pt x="6350" y="1792325"/>
                        </a:lnTo>
                        <a:close/>
                        <a:moveTo>
                          <a:pt x="6350" y="2009229"/>
                        </a:moveTo>
                        <a:lnTo>
                          <a:pt x="111620" y="2009229"/>
                        </a:lnTo>
                        <a:lnTo>
                          <a:pt x="111620" y="1903946"/>
                        </a:lnTo>
                        <a:lnTo>
                          <a:pt x="6350" y="1903946"/>
                        </a:lnTo>
                        <a:close/>
                        <a:moveTo>
                          <a:pt x="6350" y="2120849"/>
                        </a:moveTo>
                        <a:lnTo>
                          <a:pt x="111620" y="2120849"/>
                        </a:lnTo>
                        <a:lnTo>
                          <a:pt x="111620" y="2015579"/>
                        </a:lnTo>
                        <a:lnTo>
                          <a:pt x="6350" y="2015579"/>
                        </a:lnTo>
                        <a:close/>
                        <a:moveTo>
                          <a:pt x="6350" y="2232469"/>
                        </a:moveTo>
                        <a:lnTo>
                          <a:pt x="111620" y="2232469"/>
                        </a:lnTo>
                        <a:lnTo>
                          <a:pt x="111620" y="2127199"/>
                        </a:lnTo>
                        <a:lnTo>
                          <a:pt x="6350" y="2127199"/>
                        </a:lnTo>
                        <a:close/>
                        <a:moveTo>
                          <a:pt x="6350" y="2344089"/>
                        </a:moveTo>
                        <a:lnTo>
                          <a:pt x="111620" y="2344089"/>
                        </a:lnTo>
                        <a:lnTo>
                          <a:pt x="111620" y="2238819"/>
                        </a:lnTo>
                        <a:lnTo>
                          <a:pt x="6350" y="2238819"/>
                        </a:lnTo>
                        <a:close/>
                        <a:moveTo>
                          <a:pt x="0" y="2347270"/>
                        </a:moveTo>
                        <a:lnTo>
                          <a:pt x="0" y="3168"/>
                        </a:lnTo>
                        <a:lnTo>
                          <a:pt x="3168" y="3168"/>
                        </a:lnTo>
                        <a:lnTo>
                          <a:pt x="3168" y="0"/>
                        </a:lnTo>
                        <a:lnTo>
                          <a:pt x="2347270" y="0"/>
                        </a:lnTo>
                        <a:lnTo>
                          <a:pt x="2347270" y="3168"/>
                        </a:lnTo>
                        <a:lnTo>
                          <a:pt x="2350439" y="3168"/>
                        </a:lnTo>
                        <a:lnTo>
                          <a:pt x="2350439" y="2347270"/>
                        </a:lnTo>
                        <a:lnTo>
                          <a:pt x="2347270" y="2347270"/>
                        </a:lnTo>
                        <a:lnTo>
                          <a:pt x="2347270" y="2350439"/>
                        </a:lnTo>
                        <a:lnTo>
                          <a:pt x="3168" y="2350439"/>
                        </a:lnTo>
                        <a:lnTo>
                          <a:pt x="3168" y="2347270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chemeClr val="bg1">
                          <a:alpha val="30000"/>
                        </a:schemeClr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  <a:ln w="127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>
                    <a:no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endParaRPr>
                  </a:p>
                </p:txBody>
              </p:sp>
              <p:grpSp>
                <p:nvGrpSpPr>
                  <p:cNvPr id="177" name="组合 176">
                    <a:extLst>
                      <a:ext uri="{FF2B5EF4-FFF2-40B4-BE49-F238E27FC236}">
                        <a16:creationId xmlns:a16="http://schemas.microsoft.com/office/drawing/2014/main" id="{31B3628F-0120-481D-B08D-62B05DB6CE89}"/>
                      </a:ext>
                    </a:extLst>
                  </p:cNvPr>
                  <p:cNvGrpSpPr/>
                  <p:nvPr/>
                </p:nvGrpSpPr>
                <p:grpSpPr>
                  <a:xfrm>
                    <a:off x="4211614" y="1399174"/>
                    <a:ext cx="2351878" cy="2350438"/>
                    <a:chOff x="4211614" y="1399174"/>
                    <a:chExt cx="2351878" cy="2350438"/>
                  </a:xfrm>
                  <a:gradFill>
                    <a:gsLst>
                      <a:gs pos="100000">
                        <a:schemeClr val="bg1"/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</p:grpSpPr>
                <p:sp>
                  <p:nvSpPr>
                    <p:cNvPr id="178" name="半闭框 177">
                      <a:extLst>
                        <a:ext uri="{FF2B5EF4-FFF2-40B4-BE49-F238E27FC236}">
                          <a16:creationId xmlns:a16="http://schemas.microsoft.com/office/drawing/2014/main" id="{D82B93CA-EFB9-44F3-9B73-C92B9BF4448C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6362090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79" name="半闭框 178">
                      <a:extLst>
                        <a:ext uri="{FF2B5EF4-FFF2-40B4-BE49-F238E27FC236}">
                          <a16:creationId xmlns:a16="http://schemas.microsoft.com/office/drawing/2014/main" id="{F746DCA2-DC18-4666-8396-9CC10DB5439D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211614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80" name="半闭框 179">
                      <a:extLst>
                        <a:ext uri="{FF2B5EF4-FFF2-40B4-BE49-F238E27FC236}">
                          <a16:creationId xmlns:a16="http://schemas.microsoft.com/office/drawing/2014/main" id="{B9F0F957-CABC-4449-9CC7-C5915830CC3F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6363529" y="1399174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</p:grpSp>
            </p:grpSp>
          </p:grpSp>
          <p:sp>
            <p:nvSpPr>
              <p:cNvPr id="168" name="任意多边形: 形状 167">
                <a:extLst>
                  <a:ext uri="{FF2B5EF4-FFF2-40B4-BE49-F238E27FC236}">
                    <a16:creationId xmlns:a16="http://schemas.microsoft.com/office/drawing/2014/main" id="{9752B326-9DB4-4BC4-86B0-7E7F147C250C}"/>
                  </a:ext>
                </a:extLst>
              </p:cNvPr>
              <p:cNvSpPr/>
              <p:nvPr/>
            </p:nvSpPr>
            <p:spPr>
              <a:xfrm flipV="1">
                <a:off x="3213119" y="7735596"/>
                <a:ext cx="12830917" cy="497239"/>
              </a:xfrm>
              <a:custGeom>
                <a:avLst/>
                <a:gdLst>
                  <a:gd name="connsiteX0" fmla="*/ 0 w 6426200"/>
                  <a:gd name="connsiteY0" fmla="*/ 0 h 299720"/>
                  <a:gd name="connsiteX1" fmla="*/ 299720 w 6426200"/>
                  <a:gd name="connsiteY1" fmla="*/ 299720 h 299720"/>
                  <a:gd name="connsiteX2" fmla="*/ 6426200 w 6426200"/>
                  <a:gd name="connsiteY2" fmla="*/ 299720 h 299720"/>
                  <a:gd name="connsiteX0" fmla="*/ 0 w 8011065"/>
                  <a:gd name="connsiteY0" fmla="*/ 0 h 299720"/>
                  <a:gd name="connsiteX1" fmla="*/ 299720 w 8011065"/>
                  <a:gd name="connsiteY1" fmla="*/ 299720 h 299720"/>
                  <a:gd name="connsiteX2" fmla="*/ 8011065 w 8011065"/>
                  <a:gd name="connsiteY2" fmla="*/ 299720 h 29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11065" h="299720">
                    <a:moveTo>
                      <a:pt x="0" y="0"/>
                    </a:moveTo>
                    <a:lnTo>
                      <a:pt x="299720" y="299720"/>
                    </a:lnTo>
                    <a:lnTo>
                      <a:pt x="8011065" y="299720"/>
                    </a:lnTo>
                  </a:path>
                </a:pathLst>
              </a:custGeom>
              <a:noFill/>
              <a:ln w="952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grpSp>
            <p:nvGrpSpPr>
              <p:cNvPr id="169" name="组合 168">
                <a:extLst>
                  <a:ext uri="{FF2B5EF4-FFF2-40B4-BE49-F238E27FC236}">
                    <a16:creationId xmlns:a16="http://schemas.microsoft.com/office/drawing/2014/main" id="{64685007-F8DA-4CEB-8876-6123D7C5F05C}"/>
                  </a:ext>
                </a:extLst>
              </p:cNvPr>
              <p:cNvGrpSpPr/>
              <p:nvPr/>
            </p:nvGrpSpPr>
            <p:grpSpPr>
              <a:xfrm>
                <a:off x="3116636" y="7878192"/>
                <a:ext cx="204088" cy="204088"/>
                <a:chOff x="4546600" y="6080799"/>
                <a:chExt cx="424562" cy="424562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72" name="椭圆 171">
                  <a:extLst>
                    <a:ext uri="{FF2B5EF4-FFF2-40B4-BE49-F238E27FC236}">
                      <a16:creationId xmlns:a16="http://schemas.microsoft.com/office/drawing/2014/main" id="{C94F7D2E-8590-440B-A034-F53CF3F700E3}"/>
                    </a:ext>
                  </a:extLst>
                </p:cNvPr>
                <p:cNvSpPr/>
                <p:nvPr/>
              </p:nvSpPr>
              <p:spPr>
                <a:xfrm>
                  <a:off x="4546600" y="6080799"/>
                  <a:ext cx="424562" cy="424562"/>
                </a:xfrm>
                <a:prstGeom prst="ellipse">
                  <a:avLst/>
                </a:prstGeom>
                <a:solidFill>
                  <a:schemeClr val="bg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73" name="椭圆 172">
                  <a:extLst>
                    <a:ext uri="{FF2B5EF4-FFF2-40B4-BE49-F238E27FC236}">
                      <a16:creationId xmlns:a16="http://schemas.microsoft.com/office/drawing/2014/main" id="{C1E2A6FE-3B40-4D27-8771-1EC36FFFDB82}"/>
                    </a:ext>
                  </a:extLst>
                </p:cNvPr>
                <p:cNvSpPr/>
                <p:nvPr/>
              </p:nvSpPr>
              <p:spPr>
                <a:xfrm>
                  <a:off x="4663187" y="6197386"/>
                  <a:ext cx="191388" cy="191388"/>
                </a:xfrm>
                <a:prstGeom prst="ellipse">
                  <a:avLst/>
                </a:prstGeom>
                <a:solidFill>
                  <a:schemeClr val="bg1">
                    <a:alpha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sp>
            <p:nvSpPr>
              <p:cNvPr id="170" name="矩形 169">
                <a:extLst>
                  <a:ext uri="{FF2B5EF4-FFF2-40B4-BE49-F238E27FC236}">
                    <a16:creationId xmlns:a16="http://schemas.microsoft.com/office/drawing/2014/main" id="{7ADBF84B-3F79-49C5-9080-7EC07333D0B8}"/>
                  </a:ext>
                </a:extLst>
              </p:cNvPr>
              <p:cNvSpPr/>
              <p:nvPr/>
            </p:nvSpPr>
            <p:spPr>
              <a:xfrm>
                <a:off x="2537455" y="8189642"/>
                <a:ext cx="1006968" cy="1218575"/>
              </a:xfrm>
              <a:prstGeom prst="rect">
                <a:avLst/>
              </a:prstGeom>
              <a:scene3d>
                <a:camera prst="isometricRightUp"/>
                <a:lightRig rig="threePt" dir="t"/>
              </a:scene3d>
            </p:spPr>
            <p:txBody>
              <a:bodyPr wrap="none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05</a:t>
                </a:r>
                <a:endPara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71" name="Freeform 24">
                <a:extLst>
                  <a:ext uri="{FF2B5EF4-FFF2-40B4-BE49-F238E27FC236}">
                    <a16:creationId xmlns:a16="http://schemas.microsoft.com/office/drawing/2014/main" id="{7A5B897F-25FE-4944-AF8E-6FB85EB1481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0411" y="7663867"/>
                <a:ext cx="1066893" cy="803108"/>
              </a:xfrm>
              <a:custGeom>
                <a:avLst/>
                <a:gdLst>
                  <a:gd name="connsiteX0" fmla="*/ 11393 w 607614"/>
                  <a:gd name="connsiteY0" fmla="*/ 144136 h 457385"/>
                  <a:gd name="connsiteX1" fmla="*/ 110130 w 607614"/>
                  <a:gd name="connsiteY1" fmla="*/ 158547 h 457385"/>
                  <a:gd name="connsiteX2" fmla="*/ 299250 w 607614"/>
                  <a:gd name="connsiteY2" fmla="*/ 348165 h 457385"/>
                  <a:gd name="connsiteX3" fmla="*/ 303807 w 607614"/>
                  <a:gd name="connsiteY3" fmla="*/ 377745 h 457385"/>
                  <a:gd name="connsiteX4" fmla="*/ 308364 w 607614"/>
                  <a:gd name="connsiteY4" fmla="*/ 348165 h 457385"/>
                  <a:gd name="connsiteX5" fmla="*/ 497484 w 607614"/>
                  <a:gd name="connsiteY5" fmla="*/ 158547 h 457385"/>
                  <a:gd name="connsiteX6" fmla="*/ 596221 w 607614"/>
                  <a:gd name="connsiteY6" fmla="*/ 144136 h 457385"/>
                  <a:gd name="connsiteX7" fmla="*/ 604576 w 607614"/>
                  <a:gd name="connsiteY7" fmla="*/ 147170 h 457385"/>
                  <a:gd name="connsiteX8" fmla="*/ 607614 w 607614"/>
                  <a:gd name="connsiteY8" fmla="*/ 155513 h 457385"/>
                  <a:gd name="connsiteX9" fmla="*/ 593183 w 607614"/>
                  <a:gd name="connsiteY9" fmla="*/ 254114 h 457385"/>
                  <a:gd name="connsiteX10" fmla="*/ 403304 w 607614"/>
                  <a:gd name="connsiteY10" fmla="*/ 443732 h 457385"/>
                  <a:gd name="connsiteX11" fmla="*/ 305326 w 607614"/>
                  <a:gd name="connsiteY11" fmla="*/ 457385 h 457385"/>
                  <a:gd name="connsiteX12" fmla="*/ 303807 w 607614"/>
                  <a:gd name="connsiteY12" fmla="*/ 457385 h 457385"/>
                  <a:gd name="connsiteX13" fmla="*/ 302288 w 607614"/>
                  <a:gd name="connsiteY13" fmla="*/ 457385 h 457385"/>
                  <a:gd name="connsiteX14" fmla="*/ 204310 w 607614"/>
                  <a:gd name="connsiteY14" fmla="*/ 442974 h 457385"/>
                  <a:gd name="connsiteX15" fmla="*/ 14431 w 607614"/>
                  <a:gd name="connsiteY15" fmla="*/ 254114 h 457385"/>
                  <a:gd name="connsiteX16" fmla="*/ 0 w 607614"/>
                  <a:gd name="connsiteY16" fmla="*/ 155513 h 457385"/>
                  <a:gd name="connsiteX17" fmla="*/ 3038 w 607614"/>
                  <a:gd name="connsiteY17" fmla="*/ 147170 h 457385"/>
                  <a:gd name="connsiteX18" fmla="*/ 11393 w 607614"/>
                  <a:gd name="connsiteY18" fmla="*/ 144136 h 457385"/>
                  <a:gd name="connsiteX19" fmla="*/ 522582 w 607614"/>
                  <a:gd name="connsiteY19" fmla="*/ 63722 h 457385"/>
                  <a:gd name="connsiteX20" fmla="*/ 528662 w 607614"/>
                  <a:gd name="connsiteY20" fmla="*/ 133478 h 457385"/>
                  <a:gd name="connsiteX21" fmla="*/ 494463 w 607614"/>
                  <a:gd name="connsiteY21" fmla="*/ 138785 h 457385"/>
                  <a:gd name="connsiteX22" fmla="*/ 423786 w 607614"/>
                  <a:gd name="connsiteY22" fmla="*/ 162290 h 457385"/>
                  <a:gd name="connsiteX23" fmla="*/ 407066 w 607614"/>
                  <a:gd name="connsiteY23" fmla="*/ 117555 h 457385"/>
                  <a:gd name="connsiteX24" fmla="*/ 416186 w 607614"/>
                  <a:gd name="connsiteY24" fmla="*/ 113006 h 457385"/>
                  <a:gd name="connsiteX25" fmla="*/ 84299 w 607614"/>
                  <a:gd name="connsiteY25" fmla="*/ 63722 h 457385"/>
                  <a:gd name="connsiteX26" fmla="*/ 191430 w 607614"/>
                  <a:gd name="connsiteY26" fmla="*/ 113764 h 457385"/>
                  <a:gd name="connsiteX27" fmla="*/ 200548 w 607614"/>
                  <a:gd name="connsiteY27" fmla="*/ 117555 h 457385"/>
                  <a:gd name="connsiteX28" fmla="*/ 183832 w 607614"/>
                  <a:gd name="connsiteY28" fmla="*/ 162290 h 457385"/>
                  <a:gd name="connsiteX29" fmla="*/ 112412 w 607614"/>
                  <a:gd name="connsiteY29" fmla="*/ 138785 h 457385"/>
                  <a:gd name="connsiteX30" fmla="*/ 78221 w 607614"/>
                  <a:gd name="connsiteY30" fmla="*/ 133478 h 457385"/>
                  <a:gd name="connsiteX31" fmla="*/ 303822 w 607614"/>
                  <a:gd name="connsiteY31" fmla="*/ 0 h 457385"/>
                  <a:gd name="connsiteX32" fmla="*/ 371423 w 607614"/>
                  <a:gd name="connsiteY32" fmla="*/ 96347 h 457385"/>
                  <a:gd name="connsiteX33" fmla="*/ 405604 w 607614"/>
                  <a:gd name="connsiteY33" fmla="*/ 172970 h 457385"/>
                  <a:gd name="connsiteX34" fmla="*/ 303822 w 607614"/>
                  <a:gd name="connsiteY34" fmla="*/ 291318 h 457385"/>
                  <a:gd name="connsiteX35" fmla="*/ 201279 w 607614"/>
                  <a:gd name="connsiteY35" fmla="*/ 172970 h 457385"/>
                  <a:gd name="connsiteX36" fmla="*/ 236220 w 607614"/>
                  <a:gd name="connsiteY36" fmla="*/ 96347 h 45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7614" h="457385">
                    <a:moveTo>
                      <a:pt x="11393" y="144136"/>
                    </a:moveTo>
                    <a:lnTo>
                      <a:pt x="110130" y="158547"/>
                    </a:lnTo>
                    <a:cubicBezTo>
                      <a:pt x="201272" y="172199"/>
                      <a:pt x="286338" y="257148"/>
                      <a:pt x="299250" y="348165"/>
                    </a:cubicBezTo>
                    <a:lnTo>
                      <a:pt x="303807" y="377745"/>
                    </a:lnTo>
                    <a:lnTo>
                      <a:pt x="308364" y="348165"/>
                    </a:lnTo>
                    <a:cubicBezTo>
                      <a:pt x="321276" y="257148"/>
                      <a:pt x="406342" y="172199"/>
                      <a:pt x="497484" y="158547"/>
                    </a:cubicBezTo>
                    <a:lnTo>
                      <a:pt x="596221" y="144136"/>
                    </a:lnTo>
                    <a:cubicBezTo>
                      <a:pt x="599260" y="144136"/>
                      <a:pt x="602298" y="144894"/>
                      <a:pt x="604576" y="147170"/>
                    </a:cubicBezTo>
                    <a:cubicBezTo>
                      <a:pt x="606855" y="149445"/>
                      <a:pt x="607614" y="152479"/>
                      <a:pt x="607614" y="155513"/>
                    </a:cubicBezTo>
                    <a:lnTo>
                      <a:pt x="593183" y="254114"/>
                    </a:lnTo>
                    <a:cubicBezTo>
                      <a:pt x="579512" y="345131"/>
                      <a:pt x="494446" y="430080"/>
                      <a:pt x="403304" y="443732"/>
                    </a:cubicBezTo>
                    <a:lnTo>
                      <a:pt x="305326" y="457385"/>
                    </a:lnTo>
                    <a:cubicBezTo>
                      <a:pt x="304567" y="457385"/>
                      <a:pt x="304567" y="457385"/>
                      <a:pt x="303807" y="457385"/>
                    </a:cubicBezTo>
                    <a:cubicBezTo>
                      <a:pt x="303048" y="457385"/>
                      <a:pt x="303048" y="457385"/>
                      <a:pt x="302288" y="457385"/>
                    </a:cubicBezTo>
                    <a:lnTo>
                      <a:pt x="204310" y="442974"/>
                    </a:lnTo>
                    <a:cubicBezTo>
                      <a:pt x="113168" y="430080"/>
                      <a:pt x="27342" y="345131"/>
                      <a:pt x="14431" y="254114"/>
                    </a:cubicBezTo>
                    <a:lnTo>
                      <a:pt x="0" y="155513"/>
                    </a:lnTo>
                    <a:cubicBezTo>
                      <a:pt x="0" y="152479"/>
                      <a:pt x="759" y="149445"/>
                      <a:pt x="3038" y="147170"/>
                    </a:cubicBezTo>
                    <a:cubicBezTo>
                      <a:pt x="5316" y="144894"/>
                      <a:pt x="8354" y="144136"/>
                      <a:pt x="11393" y="144136"/>
                    </a:cubicBezTo>
                    <a:close/>
                    <a:moveTo>
                      <a:pt x="522582" y="63722"/>
                    </a:moveTo>
                    <a:lnTo>
                      <a:pt x="528662" y="133478"/>
                    </a:lnTo>
                    <a:lnTo>
                      <a:pt x="494463" y="138785"/>
                    </a:lnTo>
                    <a:cubicBezTo>
                      <a:pt x="470144" y="141818"/>
                      <a:pt x="446585" y="150159"/>
                      <a:pt x="423786" y="162290"/>
                    </a:cubicBezTo>
                    <a:cubicBezTo>
                      <a:pt x="419986" y="146367"/>
                      <a:pt x="413906" y="131203"/>
                      <a:pt x="407066" y="117555"/>
                    </a:cubicBezTo>
                    <a:cubicBezTo>
                      <a:pt x="410106" y="116039"/>
                      <a:pt x="413146" y="114522"/>
                      <a:pt x="416186" y="113006"/>
                    </a:cubicBezTo>
                    <a:close/>
                    <a:moveTo>
                      <a:pt x="84299" y="63722"/>
                    </a:moveTo>
                    <a:lnTo>
                      <a:pt x="191430" y="113764"/>
                    </a:lnTo>
                    <a:cubicBezTo>
                      <a:pt x="194469" y="114522"/>
                      <a:pt x="197509" y="116039"/>
                      <a:pt x="200548" y="117555"/>
                    </a:cubicBezTo>
                    <a:cubicBezTo>
                      <a:pt x="193710" y="131203"/>
                      <a:pt x="187631" y="146367"/>
                      <a:pt x="183832" y="162290"/>
                    </a:cubicBezTo>
                    <a:cubicBezTo>
                      <a:pt x="161038" y="150159"/>
                      <a:pt x="136725" y="141818"/>
                      <a:pt x="112412" y="138785"/>
                    </a:cubicBezTo>
                    <a:lnTo>
                      <a:pt x="78221" y="133478"/>
                    </a:lnTo>
                    <a:close/>
                    <a:moveTo>
                      <a:pt x="303822" y="0"/>
                    </a:moveTo>
                    <a:lnTo>
                      <a:pt x="371423" y="96347"/>
                    </a:lnTo>
                    <a:cubicBezTo>
                      <a:pt x="387375" y="118348"/>
                      <a:pt x="398768" y="144142"/>
                      <a:pt x="405604" y="172970"/>
                    </a:cubicBezTo>
                    <a:cubicBezTo>
                      <a:pt x="361549" y="201040"/>
                      <a:pt x="324330" y="243524"/>
                      <a:pt x="303822" y="291318"/>
                    </a:cubicBezTo>
                    <a:cubicBezTo>
                      <a:pt x="283313" y="243524"/>
                      <a:pt x="246094" y="201040"/>
                      <a:pt x="201279" y="172970"/>
                    </a:cubicBezTo>
                    <a:cubicBezTo>
                      <a:pt x="208115" y="144142"/>
                      <a:pt x="220269" y="117589"/>
                      <a:pt x="236220" y="9634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89000">
                    <a:schemeClr val="bg1">
                      <a:alpha val="0"/>
                    </a:schemeClr>
                  </a:gs>
                </a:gsLst>
                <a:lin ang="18900000" scaled="1"/>
              </a:gradFill>
              <a:ln w="0">
                <a:noFill/>
                <a:prstDash val="solid"/>
                <a:round/>
                <a:headEnd/>
                <a:tailEnd/>
              </a:ln>
              <a:scene3d>
                <a:camera prst="isometricTopUp"/>
                <a:lightRig rig="threePt" dir="t"/>
              </a:scene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</p:grpSp>
      <p:grpSp>
        <p:nvGrpSpPr>
          <p:cNvPr id="181" name="组合 180">
            <a:extLst>
              <a:ext uri="{FF2B5EF4-FFF2-40B4-BE49-F238E27FC236}">
                <a16:creationId xmlns:a16="http://schemas.microsoft.com/office/drawing/2014/main" id="{A54A93E6-569B-4869-A70D-E2690FF0FEB1}"/>
              </a:ext>
            </a:extLst>
          </p:cNvPr>
          <p:cNvGrpSpPr/>
          <p:nvPr/>
        </p:nvGrpSpPr>
        <p:grpSpPr>
          <a:xfrm>
            <a:off x="1691988" y="1778583"/>
            <a:ext cx="8083615" cy="407163"/>
            <a:chOff x="1440332" y="1703765"/>
            <a:chExt cx="8083615" cy="407163"/>
          </a:xfrm>
        </p:grpSpPr>
        <p:sp>
          <p:nvSpPr>
            <p:cNvPr id="182" name="文本框 181">
              <a:extLst>
                <a:ext uri="{FF2B5EF4-FFF2-40B4-BE49-F238E27FC236}">
                  <a16:creationId xmlns:a16="http://schemas.microsoft.com/office/drawing/2014/main" id="{E46850AF-BAA4-4E4E-8094-5434FF0DB51F}"/>
                </a:ext>
              </a:extLst>
            </p:cNvPr>
            <p:cNvSpPr txBox="1">
              <a:spLocks/>
            </p:cNvSpPr>
            <p:nvPr/>
          </p:nvSpPr>
          <p:spPr>
            <a:xfrm>
              <a:off x="1974317" y="1703765"/>
              <a:ext cx="7549630" cy="40716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课文第五段主要写荷塘上的月色。</a:t>
              </a:r>
            </a:p>
          </p:txBody>
        </p:sp>
        <p:pic>
          <p:nvPicPr>
            <p:cNvPr id="183" name="图片 182">
              <a:extLst>
                <a:ext uri="{FF2B5EF4-FFF2-40B4-BE49-F238E27FC236}">
                  <a16:creationId xmlns:a16="http://schemas.microsoft.com/office/drawing/2014/main" id="{35D38757-FAA6-416F-9091-740EC699E59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40332" y="1703765"/>
              <a:ext cx="503311" cy="407163"/>
            </a:xfrm>
            <a:prstGeom prst="rect">
              <a:avLst/>
            </a:prstGeom>
          </p:spPr>
        </p:pic>
      </p:grp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id="{5C5B0287-AD8D-9BC6-7125-84A07E907C4C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12046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ipple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</p:cBhvr>
                                      <p:from x="300000" y="300000"/>
                                      <p:to x="110000" y="110000"/>
                                    </p:animScale>
                                    <p:animScale>
                                      <p:cBhvr>
                                        <p:cTn id="19" dur="7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</p:cBhvr>
                                      <p:from x="110000" y="110000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8758BF23-8328-4923-8EAC-779E70D3A5DF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969"/>
            <a:ext cx="13133165" cy="6856060"/>
          </a:xfrm>
          <a:prstGeom prst="rect">
            <a:avLst/>
          </a:prstGeom>
        </p:spPr>
      </p:pic>
      <p:grpSp>
        <p:nvGrpSpPr>
          <p:cNvPr id="104" name="组合 103">
            <a:extLst>
              <a:ext uri="{FF2B5EF4-FFF2-40B4-BE49-F238E27FC236}">
                <a16:creationId xmlns:a16="http://schemas.microsoft.com/office/drawing/2014/main" id="{BBB21850-2E2B-4F46-8A14-3FEE9D9AB330}"/>
              </a:ext>
            </a:extLst>
          </p:cNvPr>
          <p:cNvGrpSpPr/>
          <p:nvPr/>
        </p:nvGrpSpPr>
        <p:grpSpPr>
          <a:xfrm>
            <a:off x="-14287" y="0"/>
            <a:ext cx="12206287" cy="6858000"/>
            <a:chOff x="-28575" y="0"/>
            <a:chExt cx="12206287" cy="6858000"/>
          </a:xfrm>
        </p:grpSpPr>
        <p:sp>
          <p:nvSpPr>
            <p:cNvPr id="27" name="Freeform 5">
              <a:extLst>
                <a:ext uri="{FF2B5EF4-FFF2-40B4-BE49-F238E27FC236}">
                  <a16:creationId xmlns:a16="http://schemas.microsoft.com/office/drawing/2014/main" id="{8548E336-92BC-4E1D-A3B3-B7D9505686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28575" y="0"/>
              <a:ext cx="4449274" cy="5983896"/>
            </a:xfrm>
            <a:custGeom>
              <a:avLst/>
              <a:gdLst>
                <a:gd name="T0" fmla="*/ 36 w 149"/>
                <a:gd name="T1" fmla="*/ 177 h 201"/>
                <a:gd name="T2" fmla="*/ 67 w 149"/>
                <a:gd name="T3" fmla="*/ 152 h 201"/>
                <a:gd name="T4" fmla="*/ 54 w 149"/>
                <a:gd name="T5" fmla="*/ 140 h 201"/>
                <a:gd name="T6" fmla="*/ 14 w 149"/>
                <a:gd name="T7" fmla="*/ 187 h 201"/>
                <a:gd name="T8" fmla="*/ 16 w 149"/>
                <a:gd name="T9" fmla="*/ 184 h 201"/>
                <a:gd name="T10" fmla="*/ 143 w 149"/>
                <a:gd name="T11" fmla="*/ 13 h 201"/>
                <a:gd name="T12" fmla="*/ 132 w 149"/>
                <a:gd name="T13" fmla="*/ 25 h 201"/>
                <a:gd name="T14" fmla="*/ 119 w 149"/>
                <a:gd name="T15" fmla="*/ 37 h 201"/>
                <a:gd name="T16" fmla="*/ 119 w 149"/>
                <a:gd name="T17" fmla="*/ 39 h 201"/>
                <a:gd name="T18" fmla="*/ 95 w 149"/>
                <a:gd name="T19" fmla="*/ 55 h 201"/>
                <a:gd name="T20" fmla="*/ 99 w 149"/>
                <a:gd name="T21" fmla="*/ 66 h 201"/>
                <a:gd name="T22" fmla="*/ 102 w 149"/>
                <a:gd name="T23" fmla="*/ 79 h 201"/>
                <a:gd name="T24" fmla="*/ 90 w 149"/>
                <a:gd name="T25" fmla="*/ 86 h 201"/>
                <a:gd name="T26" fmla="*/ 87 w 149"/>
                <a:gd name="T27" fmla="*/ 105 h 201"/>
                <a:gd name="T28" fmla="*/ 93 w 149"/>
                <a:gd name="T29" fmla="*/ 118 h 201"/>
                <a:gd name="T30" fmla="*/ 96 w 149"/>
                <a:gd name="T31" fmla="*/ 129 h 201"/>
                <a:gd name="T32" fmla="*/ 106 w 149"/>
                <a:gd name="T33" fmla="*/ 136 h 201"/>
                <a:gd name="T34" fmla="*/ 91 w 149"/>
                <a:gd name="T35" fmla="*/ 139 h 201"/>
                <a:gd name="T36" fmla="*/ 77 w 149"/>
                <a:gd name="T37" fmla="*/ 142 h 201"/>
                <a:gd name="T38" fmla="*/ 67 w 149"/>
                <a:gd name="T39" fmla="*/ 143 h 201"/>
                <a:gd name="T40" fmla="*/ 51 w 149"/>
                <a:gd name="T41" fmla="*/ 133 h 201"/>
                <a:gd name="T42" fmla="*/ 49 w 149"/>
                <a:gd name="T43" fmla="*/ 151 h 201"/>
                <a:gd name="T44" fmla="*/ 41 w 149"/>
                <a:gd name="T45" fmla="*/ 160 h 201"/>
                <a:gd name="T46" fmla="*/ 33 w 149"/>
                <a:gd name="T47" fmla="*/ 180 h 201"/>
                <a:gd name="T48" fmla="*/ 26 w 149"/>
                <a:gd name="T49" fmla="*/ 187 h 201"/>
                <a:gd name="T50" fmla="*/ 20 w 149"/>
                <a:gd name="T51" fmla="*/ 191 h 201"/>
                <a:gd name="T52" fmla="*/ 14 w 149"/>
                <a:gd name="T53" fmla="*/ 178 h 201"/>
                <a:gd name="T54" fmla="*/ 8 w 149"/>
                <a:gd name="T55" fmla="*/ 191 h 201"/>
                <a:gd name="T56" fmla="*/ 1 w 149"/>
                <a:gd name="T57" fmla="*/ 188 h 201"/>
                <a:gd name="T58" fmla="*/ 143 w 149"/>
                <a:gd name="T59" fmla="*/ 1 h 201"/>
                <a:gd name="T60" fmla="*/ 6 w 149"/>
                <a:gd name="T61" fmla="*/ 177 h 201"/>
                <a:gd name="T62" fmla="*/ 12 w 149"/>
                <a:gd name="T63" fmla="*/ 180 h 201"/>
                <a:gd name="T64" fmla="*/ 20 w 149"/>
                <a:gd name="T65" fmla="*/ 179 h 201"/>
                <a:gd name="T66" fmla="*/ 33 w 149"/>
                <a:gd name="T67" fmla="*/ 173 h 201"/>
                <a:gd name="T68" fmla="*/ 50 w 149"/>
                <a:gd name="T69" fmla="*/ 141 h 201"/>
                <a:gd name="T70" fmla="*/ 82 w 149"/>
                <a:gd name="T71" fmla="*/ 96 h 201"/>
                <a:gd name="T72" fmla="*/ 63 w 149"/>
                <a:gd name="T73" fmla="*/ 126 h 201"/>
                <a:gd name="T74" fmla="*/ 64 w 149"/>
                <a:gd name="T75" fmla="*/ 137 h 201"/>
                <a:gd name="T76" fmla="*/ 76 w 149"/>
                <a:gd name="T77" fmla="*/ 132 h 201"/>
                <a:gd name="T78" fmla="*/ 88 w 149"/>
                <a:gd name="T79" fmla="*/ 134 h 201"/>
                <a:gd name="T80" fmla="*/ 81 w 149"/>
                <a:gd name="T81" fmla="*/ 123 h 201"/>
                <a:gd name="T82" fmla="*/ 86 w 149"/>
                <a:gd name="T83" fmla="*/ 99 h 201"/>
                <a:gd name="T84" fmla="*/ 95 w 149"/>
                <a:gd name="T85" fmla="*/ 67 h 201"/>
                <a:gd name="T86" fmla="*/ 96 w 149"/>
                <a:gd name="T87" fmla="*/ 72 h 201"/>
                <a:gd name="T88" fmla="*/ 93 w 149"/>
                <a:gd name="T89" fmla="*/ 54 h 201"/>
                <a:gd name="T90" fmla="*/ 111 w 149"/>
                <a:gd name="T91" fmla="*/ 37 h 201"/>
                <a:gd name="T92" fmla="*/ 122 w 149"/>
                <a:gd name="T93" fmla="*/ 31 h 201"/>
                <a:gd name="T94" fmla="*/ 130 w 149"/>
                <a:gd name="T95" fmla="*/ 16 h 201"/>
                <a:gd name="T96" fmla="*/ 9 w 149"/>
                <a:gd name="T97" fmla="*/ 195 h 201"/>
                <a:gd name="T98" fmla="*/ 31 w 149"/>
                <a:gd name="T99" fmla="*/ 188 h 201"/>
                <a:gd name="T100" fmla="*/ 22 w 149"/>
                <a:gd name="T101" fmla="*/ 187 h 201"/>
                <a:gd name="T102" fmla="*/ 88 w 149"/>
                <a:gd name="T103" fmla="*/ 125 h 201"/>
                <a:gd name="T104" fmla="*/ 89 w 149"/>
                <a:gd name="T105" fmla="*/ 95 h 201"/>
                <a:gd name="T106" fmla="*/ 66 w 149"/>
                <a:gd name="T107" fmla="*/ 137 h 201"/>
                <a:gd name="T108" fmla="*/ 97 w 149"/>
                <a:gd name="T109" fmla="*/ 59 h 201"/>
                <a:gd name="T110" fmla="*/ 92 w 149"/>
                <a:gd name="T111" fmla="*/ 112 h 201"/>
                <a:gd name="T112" fmla="*/ 106 w 149"/>
                <a:gd name="T113" fmla="*/ 76 h 201"/>
                <a:gd name="T114" fmla="*/ 136 w 149"/>
                <a:gd name="T115" fmla="*/ 27 h 201"/>
                <a:gd name="T116" fmla="*/ 127 w 149"/>
                <a:gd name="T117" fmla="*/ 42 h 201"/>
                <a:gd name="T118" fmla="*/ 125 w 149"/>
                <a:gd name="T119" fmla="*/ 42 h 201"/>
                <a:gd name="T120" fmla="*/ 83 w 149"/>
                <a:gd name="T121" fmla="*/ 140 h 201"/>
                <a:gd name="T122" fmla="*/ 121 w 149"/>
                <a:gd name="T123" fmla="*/ 40 h 201"/>
                <a:gd name="T124" fmla="*/ 106 w 149"/>
                <a:gd name="T125" fmla="*/ 66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9" h="201">
                  <a:moveTo>
                    <a:pt x="42" y="180"/>
                  </a:moveTo>
                  <a:cubicBezTo>
                    <a:pt x="42" y="180"/>
                    <a:pt x="43" y="180"/>
                    <a:pt x="43" y="180"/>
                  </a:cubicBezTo>
                  <a:cubicBezTo>
                    <a:pt x="43" y="181"/>
                    <a:pt x="43" y="181"/>
                    <a:pt x="42" y="181"/>
                  </a:cubicBezTo>
                  <a:cubicBezTo>
                    <a:pt x="42" y="180"/>
                    <a:pt x="42" y="180"/>
                    <a:pt x="42" y="180"/>
                  </a:cubicBezTo>
                  <a:close/>
                  <a:moveTo>
                    <a:pt x="40" y="169"/>
                  </a:moveTo>
                  <a:cubicBezTo>
                    <a:pt x="40" y="169"/>
                    <a:pt x="39" y="169"/>
                    <a:pt x="40" y="170"/>
                  </a:cubicBezTo>
                  <a:cubicBezTo>
                    <a:pt x="40" y="170"/>
                    <a:pt x="40" y="169"/>
                    <a:pt x="40" y="169"/>
                  </a:cubicBezTo>
                  <a:close/>
                  <a:moveTo>
                    <a:pt x="39" y="165"/>
                  </a:moveTo>
                  <a:cubicBezTo>
                    <a:pt x="39" y="165"/>
                    <a:pt x="39" y="165"/>
                    <a:pt x="39" y="165"/>
                  </a:cubicBezTo>
                  <a:cubicBezTo>
                    <a:pt x="39" y="166"/>
                    <a:pt x="39" y="166"/>
                    <a:pt x="40" y="166"/>
                  </a:cubicBezTo>
                  <a:cubicBezTo>
                    <a:pt x="39" y="166"/>
                    <a:pt x="39" y="165"/>
                    <a:pt x="39" y="165"/>
                  </a:cubicBezTo>
                  <a:close/>
                  <a:moveTo>
                    <a:pt x="40" y="172"/>
                  </a:moveTo>
                  <a:cubicBezTo>
                    <a:pt x="40" y="172"/>
                    <a:pt x="40" y="172"/>
                    <a:pt x="40" y="172"/>
                  </a:cubicBezTo>
                  <a:cubicBezTo>
                    <a:pt x="40" y="172"/>
                    <a:pt x="40" y="172"/>
                    <a:pt x="40" y="172"/>
                  </a:cubicBezTo>
                  <a:close/>
                  <a:moveTo>
                    <a:pt x="51" y="156"/>
                  </a:moveTo>
                  <a:cubicBezTo>
                    <a:pt x="51" y="157"/>
                    <a:pt x="52" y="157"/>
                    <a:pt x="52" y="158"/>
                  </a:cubicBezTo>
                  <a:cubicBezTo>
                    <a:pt x="52" y="157"/>
                    <a:pt x="52" y="156"/>
                    <a:pt x="51" y="156"/>
                  </a:cubicBezTo>
                  <a:close/>
                  <a:moveTo>
                    <a:pt x="40" y="170"/>
                  </a:moveTo>
                  <a:cubicBezTo>
                    <a:pt x="40" y="171"/>
                    <a:pt x="40" y="171"/>
                    <a:pt x="40" y="171"/>
                  </a:cubicBezTo>
                  <a:cubicBezTo>
                    <a:pt x="40" y="171"/>
                    <a:pt x="40" y="171"/>
                    <a:pt x="40" y="171"/>
                  </a:cubicBezTo>
                  <a:cubicBezTo>
                    <a:pt x="40" y="171"/>
                    <a:pt x="40" y="170"/>
                    <a:pt x="40" y="170"/>
                  </a:cubicBezTo>
                  <a:close/>
                  <a:moveTo>
                    <a:pt x="52" y="158"/>
                  </a:moveTo>
                  <a:cubicBezTo>
                    <a:pt x="52" y="158"/>
                    <a:pt x="52" y="159"/>
                    <a:pt x="53" y="159"/>
                  </a:cubicBezTo>
                  <a:cubicBezTo>
                    <a:pt x="53" y="158"/>
                    <a:pt x="52" y="158"/>
                    <a:pt x="52" y="158"/>
                  </a:cubicBezTo>
                  <a:close/>
                  <a:moveTo>
                    <a:pt x="48" y="156"/>
                  </a:moveTo>
                  <a:cubicBezTo>
                    <a:pt x="48" y="156"/>
                    <a:pt x="48" y="157"/>
                    <a:pt x="49" y="157"/>
                  </a:cubicBezTo>
                  <a:cubicBezTo>
                    <a:pt x="49" y="156"/>
                    <a:pt x="49" y="156"/>
                    <a:pt x="48" y="156"/>
                  </a:cubicBezTo>
                  <a:cubicBezTo>
                    <a:pt x="48" y="156"/>
                    <a:pt x="48" y="156"/>
                    <a:pt x="48" y="156"/>
                  </a:cubicBezTo>
                  <a:close/>
                  <a:moveTo>
                    <a:pt x="48" y="155"/>
                  </a:moveTo>
                  <a:cubicBezTo>
                    <a:pt x="48" y="154"/>
                    <a:pt x="48" y="154"/>
                    <a:pt x="48" y="154"/>
                  </a:cubicBezTo>
                  <a:cubicBezTo>
                    <a:pt x="48" y="155"/>
                    <a:pt x="48" y="155"/>
                    <a:pt x="48" y="155"/>
                  </a:cubicBezTo>
                  <a:close/>
                  <a:moveTo>
                    <a:pt x="43" y="159"/>
                  </a:moveTo>
                  <a:cubicBezTo>
                    <a:pt x="43" y="159"/>
                    <a:pt x="43" y="159"/>
                    <a:pt x="43" y="159"/>
                  </a:cubicBezTo>
                  <a:cubicBezTo>
                    <a:pt x="43" y="159"/>
                    <a:pt x="43" y="159"/>
                    <a:pt x="43" y="159"/>
                  </a:cubicBezTo>
                  <a:close/>
                  <a:moveTo>
                    <a:pt x="47" y="154"/>
                  </a:move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7" y="154"/>
                    <a:pt x="47" y="154"/>
                    <a:pt x="47" y="154"/>
                  </a:cubicBezTo>
                  <a:close/>
                  <a:moveTo>
                    <a:pt x="42" y="180"/>
                  </a:moveTo>
                  <a:cubicBezTo>
                    <a:pt x="41" y="180"/>
                    <a:pt x="41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42" y="180"/>
                    <a:pt x="42" y="180"/>
                    <a:pt x="42" y="180"/>
                  </a:cubicBezTo>
                  <a:close/>
                  <a:moveTo>
                    <a:pt x="37" y="179"/>
                  </a:moveTo>
                  <a:cubicBezTo>
                    <a:pt x="37" y="179"/>
                    <a:pt x="37" y="178"/>
                    <a:pt x="36" y="178"/>
                  </a:cubicBezTo>
                  <a:cubicBezTo>
                    <a:pt x="36" y="179"/>
                    <a:pt x="36" y="179"/>
                    <a:pt x="37" y="179"/>
                  </a:cubicBezTo>
                  <a:close/>
                  <a:moveTo>
                    <a:pt x="83" y="144"/>
                  </a:moveTo>
                  <a:cubicBezTo>
                    <a:pt x="83" y="144"/>
                    <a:pt x="84" y="144"/>
                    <a:pt x="84" y="144"/>
                  </a:cubicBezTo>
                  <a:cubicBezTo>
                    <a:pt x="84" y="144"/>
                    <a:pt x="84" y="144"/>
                    <a:pt x="83" y="144"/>
                  </a:cubicBezTo>
                  <a:close/>
                  <a:moveTo>
                    <a:pt x="35" y="179"/>
                  </a:moveTo>
                  <a:cubicBezTo>
                    <a:pt x="35" y="180"/>
                    <a:pt x="35" y="180"/>
                    <a:pt x="35" y="180"/>
                  </a:cubicBezTo>
                  <a:cubicBezTo>
                    <a:pt x="36" y="180"/>
                    <a:pt x="36" y="180"/>
                    <a:pt x="36" y="180"/>
                  </a:cubicBezTo>
                  <a:cubicBezTo>
                    <a:pt x="36" y="180"/>
                    <a:pt x="35" y="180"/>
                    <a:pt x="35" y="179"/>
                  </a:cubicBezTo>
                  <a:close/>
                  <a:moveTo>
                    <a:pt x="37" y="177"/>
                  </a:moveTo>
                  <a:cubicBezTo>
                    <a:pt x="36" y="177"/>
                    <a:pt x="36" y="177"/>
                    <a:pt x="36" y="177"/>
                  </a:cubicBezTo>
                  <a:cubicBezTo>
                    <a:pt x="36" y="177"/>
                    <a:pt x="37" y="177"/>
                    <a:pt x="37" y="177"/>
                  </a:cubicBezTo>
                  <a:close/>
                  <a:moveTo>
                    <a:pt x="53" y="159"/>
                  </a:moveTo>
                  <a:cubicBezTo>
                    <a:pt x="53" y="159"/>
                    <a:pt x="53" y="160"/>
                    <a:pt x="53" y="160"/>
                  </a:cubicBezTo>
                  <a:cubicBezTo>
                    <a:pt x="53" y="159"/>
                    <a:pt x="53" y="159"/>
                    <a:pt x="53" y="159"/>
                  </a:cubicBezTo>
                  <a:close/>
                  <a:moveTo>
                    <a:pt x="36" y="186"/>
                  </a:moveTo>
                  <a:cubicBezTo>
                    <a:pt x="36" y="186"/>
                    <a:pt x="36" y="187"/>
                    <a:pt x="37" y="187"/>
                  </a:cubicBezTo>
                  <a:cubicBezTo>
                    <a:pt x="37" y="187"/>
                    <a:pt x="37" y="186"/>
                    <a:pt x="36" y="186"/>
                  </a:cubicBezTo>
                  <a:close/>
                  <a:moveTo>
                    <a:pt x="36" y="183"/>
                  </a:moveTo>
                  <a:cubicBezTo>
                    <a:pt x="36" y="183"/>
                    <a:pt x="36" y="183"/>
                    <a:pt x="36" y="183"/>
                  </a:cubicBezTo>
                  <a:cubicBezTo>
                    <a:pt x="36" y="184"/>
                    <a:pt x="36" y="184"/>
                    <a:pt x="36" y="184"/>
                  </a:cubicBezTo>
                  <a:cubicBezTo>
                    <a:pt x="36" y="184"/>
                    <a:pt x="36" y="184"/>
                    <a:pt x="36" y="183"/>
                  </a:cubicBezTo>
                  <a:close/>
                  <a:moveTo>
                    <a:pt x="42" y="171"/>
                  </a:moveTo>
                  <a:cubicBezTo>
                    <a:pt x="41" y="171"/>
                    <a:pt x="41" y="172"/>
                    <a:pt x="42" y="172"/>
                  </a:cubicBezTo>
                  <a:cubicBezTo>
                    <a:pt x="42" y="172"/>
                    <a:pt x="41" y="172"/>
                    <a:pt x="41" y="172"/>
                  </a:cubicBezTo>
                  <a:cubicBezTo>
                    <a:pt x="41" y="173"/>
                    <a:pt x="42" y="173"/>
                    <a:pt x="42" y="172"/>
                  </a:cubicBezTo>
                  <a:cubicBezTo>
                    <a:pt x="42" y="172"/>
                    <a:pt x="42" y="172"/>
                    <a:pt x="42" y="172"/>
                  </a:cubicBezTo>
                  <a:cubicBezTo>
                    <a:pt x="42" y="172"/>
                    <a:pt x="42" y="171"/>
                    <a:pt x="42" y="171"/>
                  </a:cubicBezTo>
                  <a:close/>
                  <a:moveTo>
                    <a:pt x="41" y="170"/>
                  </a:moveTo>
                  <a:cubicBezTo>
                    <a:pt x="41" y="169"/>
                    <a:pt x="41" y="169"/>
                    <a:pt x="41" y="169"/>
                  </a:cubicBezTo>
                  <a:cubicBezTo>
                    <a:pt x="41" y="170"/>
                    <a:pt x="41" y="170"/>
                    <a:pt x="41" y="170"/>
                  </a:cubicBezTo>
                  <a:cubicBezTo>
                    <a:pt x="41" y="170"/>
                    <a:pt x="41" y="170"/>
                    <a:pt x="41" y="170"/>
                  </a:cubicBezTo>
                  <a:close/>
                  <a:moveTo>
                    <a:pt x="35" y="178"/>
                  </a:moveTo>
                  <a:cubicBezTo>
                    <a:pt x="35" y="178"/>
                    <a:pt x="35" y="178"/>
                    <a:pt x="35" y="178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35" y="178"/>
                    <a:pt x="35" y="178"/>
                    <a:pt x="35" y="178"/>
                  </a:cubicBezTo>
                  <a:cubicBezTo>
                    <a:pt x="35" y="179"/>
                    <a:pt x="35" y="179"/>
                    <a:pt x="35" y="179"/>
                  </a:cubicBezTo>
                  <a:cubicBezTo>
                    <a:pt x="35" y="179"/>
                    <a:pt x="35" y="178"/>
                    <a:pt x="35" y="178"/>
                  </a:cubicBezTo>
                  <a:close/>
                  <a:moveTo>
                    <a:pt x="41" y="168"/>
                  </a:moveTo>
                  <a:cubicBezTo>
                    <a:pt x="41" y="167"/>
                    <a:pt x="41" y="166"/>
                    <a:pt x="41" y="165"/>
                  </a:cubicBezTo>
                  <a:cubicBezTo>
                    <a:pt x="41" y="165"/>
                    <a:pt x="41" y="165"/>
                    <a:pt x="40" y="165"/>
                  </a:cubicBezTo>
                  <a:cubicBezTo>
                    <a:pt x="40" y="166"/>
                    <a:pt x="40" y="166"/>
                    <a:pt x="40" y="166"/>
                  </a:cubicBezTo>
                  <a:cubicBezTo>
                    <a:pt x="40" y="166"/>
                    <a:pt x="40" y="166"/>
                    <a:pt x="40" y="166"/>
                  </a:cubicBezTo>
                  <a:cubicBezTo>
                    <a:pt x="40" y="166"/>
                    <a:pt x="40" y="167"/>
                    <a:pt x="39" y="167"/>
                  </a:cubicBezTo>
                  <a:cubicBezTo>
                    <a:pt x="39" y="167"/>
                    <a:pt x="39" y="167"/>
                    <a:pt x="39" y="167"/>
                  </a:cubicBezTo>
                  <a:cubicBezTo>
                    <a:pt x="39" y="167"/>
                    <a:pt x="40" y="168"/>
                    <a:pt x="40" y="168"/>
                  </a:cubicBezTo>
                  <a:cubicBezTo>
                    <a:pt x="40" y="167"/>
                    <a:pt x="40" y="167"/>
                    <a:pt x="40" y="167"/>
                  </a:cubicBezTo>
                  <a:cubicBezTo>
                    <a:pt x="40" y="167"/>
                    <a:pt x="40" y="167"/>
                    <a:pt x="41" y="167"/>
                  </a:cubicBezTo>
                  <a:cubicBezTo>
                    <a:pt x="41" y="167"/>
                    <a:pt x="40" y="167"/>
                    <a:pt x="40" y="167"/>
                  </a:cubicBezTo>
                  <a:cubicBezTo>
                    <a:pt x="41" y="167"/>
                    <a:pt x="40" y="168"/>
                    <a:pt x="41" y="168"/>
                  </a:cubicBezTo>
                  <a:close/>
                  <a:moveTo>
                    <a:pt x="41" y="175"/>
                  </a:move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lose/>
                  <a:moveTo>
                    <a:pt x="63" y="155"/>
                  </a:moveTo>
                  <a:cubicBezTo>
                    <a:pt x="64" y="155"/>
                    <a:pt x="64" y="155"/>
                    <a:pt x="63" y="155"/>
                  </a:cubicBezTo>
                  <a:cubicBezTo>
                    <a:pt x="64" y="155"/>
                    <a:pt x="64" y="155"/>
                    <a:pt x="64" y="155"/>
                  </a:cubicBezTo>
                  <a:cubicBezTo>
                    <a:pt x="64" y="155"/>
                    <a:pt x="64" y="155"/>
                    <a:pt x="63" y="155"/>
                  </a:cubicBezTo>
                  <a:close/>
                  <a:moveTo>
                    <a:pt x="65" y="152"/>
                  </a:moveTo>
                  <a:cubicBezTo>
                    <a:pt x="65" y="152"/>
                    <a:pt x="65" y="152"/>
                    <a:pt x="65" y="152"/>
                  </a:cubicBezTo>
                  <a:cubicBezTo>
                    <a:pt x="65" y="152"/>
                    <a:pt x="65" y="152"/>
                    <a:pt x="65" y="153"/>
                  </a:cubicBezTo>
                  <a:cubicBezTo>
                    <a:pt x="65" y="153"/>
                    <a:pt x="65" y="153"/>
                    <a:pt x="65" y="153"/>
                  </a:cubicBezTo>
                  <a:cubicBezTo>
                    <a:pt x="65" y="153"/>
                    <a:pt x="65" y="152"/>
                    <a:pt x="65" y="152"/>
                  </a:cubicBezTo>
                  <a:close/>
                  <a:moveTo>
                    <a:pt x="67" y="152"/>
                  </a:moveTo>
                  <a:cubicBezTo>
                    <a:pt x="67" y="152"/>
                    <a:pt x="67" y="152"/>
                    <a:pt x="67" y="152"/>
                  </a:cubicBezTo>
                  <a:cubicBezTo>
                    <a:pt x="67" y="152"/>
                    <a:pt x="67" y="152"/>
                    <a:pt x="67" y="152"/>
                  </a:cubicBezTo>
                  <a:close/>
                  <a:moveTo>
                    <a:pt x="63" y="148"/>
                  </a:moveTo>
                  <a:cubicBezTo>
                    <a:pt x="62" y="149"/>
                    <a:pt x="63" y="149"/>
                    <a:pt x="63" y="150"/>
                  </a:cubicBezTo>
                  <a:cubicBezTo>
                    <a:pt x="63" y="150"/>
                    <a:pt x="63" y="150"/>
                    <a:pt x="64" y="150"/>
                  </a:cubicBezTo>
                  <a:cubicBezTo>
                    <a:pt x="64" y="150"/>
                    <a:pt x="63" y="150"/>
                    <a:pt x="64" y="151"/>
                  </a:cubicBezTo>
                  <a:cubicBezTo>
                    <a:pt x="64" y="150"/>
                    <a:pt x="64" y="151"/>
                    <a:pt x="65" y="151"/>
                  </a:cubicBezTo>
                  <a:cubicBezTo>
                    <a:pt x="65" y="149"/>
                    <a:pt x="63" y="149"/>
                    <a:pt x="63" y="148"/>
                  </a:cubicBezTo>
                  <a:cubicBezTo>
                    <a:pt x="63" y="148"/>
                    <a:pt x="63" y="148"/>
                    <a:pt x="63" y="148"/>
                  </a:cubicBezTo>
                  <a:close/>
                  <a:moveTo>
                    <a:pt x="68" y="145"/>
                  </a:moveTo>
                  <a:cubicBezTo>
                    <a:pt x="68" y="145"/>
                    <a:pt x="68" y="146"/>
                    <a:pt x="68" y="146"/>
                  </a:cubicBezTo>
                  <a:cubicBezTo>
                    <a:pt x="68" y="145"/>
                    <a:pt x="68" y="145"/>
                    <a:pt x="68" y="145"/>
                  </a:cubicBezTo>
                  <a:close/>
                  <a:moveTo>
                    <a:pt x="35" y="177"/>
                  </a:moveTo>
                  <a:cubicBezTo>
                    <a:pt x="35" y="177"/>
                    <a:pt x="35" y="177"/>
                    <a:pt x="34" y="176"/>
                  </a:cubicBezTo>
                  <a:cubicBezTo>
                    <a:pt x="34" y="177"/>
                    <a:pt x="34" y="177"/>
                    <a:pt x="35" y="178"/>
                  </a:cubicBezTo>
                  <a:cubicBezTo>
                    <a:pt x="35" y="177"/>
                    <a:pt x="35" y="178"/>
                    <a:pt x="36" y="178"/>
                  </a:cubicBezTo>
                  <a:cubicBezTo>
                    <a:pt x="35" y="177"/>
                    <a:pt x="36" y="177"/>
                    <a:pt x="35" y="177"/>
                  </a:cubicBezTo>
                  <a:cubicBezTo>
                    <a:pt x="35" y="177"/>
                    <a:pt x="35" y="177"/>
                    <a:pt x="35" y="177"/>
                  </a:cubicBezTo>
                  <a:close/>
                  <a:moveTo>
                    <a:pt x="64" y="151"/>
                  </a:moveTo>
                  <a:cubicBezTo>
                    <a:pt x="64" y="151"/>
                    <a:pt x="64" y="152"/>
                    <a:pt x="64" y="152"/>
                  </a:cubicBezTo>
                  <a:cubicBezTo>
                    <a:pt x="64" y="151"/>
                    <a:pt x="64" y="151"/>
                    <a:pt x="64" y="151"/>
                  </a:cubicBezTo>
                  <a:close/>
                  <a:moveTo>
                    <a:pt x="60" y="149"/>
                  </a:moveTo>
                  <a:cubicBezTo>
                    <a:pt x="60" y="149"/>
                    <a:pt x="60" y="149"/>
                    <a:pt x="60" y="150"/>
                  </a:cubicBezTo>
                  <a:cubicBezTo>
                    <a:pt x="61" y="150"/>
                    <a:pt x="60" y="149"/>
                    <a:pt x="60" y="149"/>
                  </a:cubicBezTo>
                  <a:cubicBezTo>
                    <a:pt x="60" y="149"/>
                    <a:pt x="60" y="149"/>
                    <a:pt x="60" y="149"/>
                  </a:cubicBezTo>
                  <a:close/>
                  <a:moveTo>
                    <a:pt x="78" y="143"/>
                  </a:moveTo>
                  <a:cubicBezTo>
                    <a:pt x="78" y="144"/>
                    <a:pt x="79" y="144"/>
                    <a:pt x="79" y="143"/>
                  </a:cubicBezTo>
                  <a:cubicBezTo>
                    <a:pt x="78" y="143"/>
                    <a:pt x="78" y="143"/>
                    <a:pt x="78" y="143"/>
                  </a:cubicBezTo>
                  <a:close/>
                  <a:moveTo>
                    <a:pt x="69" y="144"/>
                  </a:moveTo>
                  <a:cubicBezTo>
                    <a:pt x="69" y="145"/>
                    <a:pt x="69" y="145"/>
                    <a:pt x="70" y="145"/>
                  </a:cubicBezTo>
                  <a:cubicBezTo>
                    <a:pt x="69" y="145"/>
                    <a:pt x="69" y="144"/>
                    <a:pt x="69" y="144"/>
                  </a:cubicBezTo>
                  <a:close/>
                  <a:moveTo>
                    <a:pt x="79" y="144"/>
                  </a:moveTo>
                  <a:cubicBezTo>
                    <a:pt x="80" y="144"/>
                    <a:pt x="80" y="144"/>
                    <a:pt x="80" y="143"/>
                  </a:cubicBezTo>
                  <a:cubicBezTo>
                    <a:pt x="80" y="143"/>
                    <a:pt x="80" y="143"/>
                    <a:pt x="79" y="144"/>
                  </a:cubicBezTo>
                  <a:close/>
                  <a:moveTo>
                    <a:pt x="79" y="141"/>
                  </a:moveTo>
                  <a:cubicBezTo>
                    <a:pt x="78" y="141"/>
                    <a:pt x="78" y="141"/>
                    <a:pt x="78" y="142"/>
                  </a:cubicBezTo>
                  <a:cubicBezTo>
                    <a:pt x="78" y="142"/>
                    <a:pt x="78" y="142"/>
                    <a:pt x="79" y="141"/>
                  </a:cubicBezTo>
                  <a:close/>
                  <a:moveTo>
                    <a:pt x="78" y="142"/>
                  </a:moveTo>
                  <a:cubicBezTo>
                    <a:pt x="78" y="143"/>
                    <a:pt x="79" y="143"/>
                    <a:pt x="79" y="142"/>
                  </a:cubicBezTo>
                  <a:cubicBezTo>
                    <a:pt x="78" y="143"/>
                    <a:pt x="78" y="142"/>
                    <a:pt x="78" y="142"/>
                  </a:cubicBezTo>
                  <a:close/>
                  <a:moveTo>
                    <a:pt x="59" y="149"/>
                  </a:moveTo>
                  <a:cubicBezTo>
                    <a:pt x="59" y="149"/>
                    <a:pt x="59" y="149"/>
                    <a:pt x="59" y="150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60" y="149"/>
                    <a:pt x="59" y="149"/>
                    <a:pt x="59" y="149"/>
                  </a:cubicBezTo>
                  <a:close/>
                  <a:moveTo>
                    <a:pt x="58" y="144"/>
                  </a:moveTo>
                  <a:cubicBezTo>
                    <a:pt x="58" y="144"/>
                    <a:pt x="58" y="145"/>
                    <a:pt x="58" y="145"/>
                  </a:cubicBezTo>
                  <a:cubicBezTo>
                    <a:pt x="58" y="145"/>
                    <a:pt x="58" y="144"/>
                    <a:pt x="58" y="144"/>
                  </a:cubicBezTo>
                  <a:cubicBezTo>
                    <a:pt x="58" y="144"/>
                    <a:pt x="58" y="144"/>
                    <a:pt x="58" y="144"/>
                  </a:cubicBezTo>
                  <a:close/>
                  <a:moveTo>
                    <a:pt x="54" y="137"/>
                  </a:moveTo>
                  <a:cubicBezTo>
                    <a:pt x="54" y="138"/>
                    <a:pt x="54" y="138"/>
                    <a:pt x="54" y="138"/>
                  </a:cubicBezTo>
                  <a:cubicBezTo>
                    <a:pt x="54" y="137"/>
                    <a:pt x="54" y="137"/>
                    <a:pt x="54" y="137"/>
                  </a:cubicBezTo>
                  <a:close/>
                  <a:moveTo>
                    <a:pt x="55" y="154"/>
                  </a:moveTo>
                  <a:cubicBezTo>
                    <a:pt x="55" y="155"/>
                    <a:pt x="55" y="156"/>
                    <a:pt x="56" y="156"/>
                  </a:cubicBezTo>
                  <a:cubicBezTo>
                    <a:pt x="55" y="155"/>
                    <a:pt x="55" y="154"/>
                    <a:pt x="55" y="154"/>
                  </a:cubicBezTo>
                  <a:close/>
                  <a:moveTo>
                    <a:pt x="54" y="140"/>
                  </a:moveTo>
                  <a:cubicBezTo>
                    <a:pt x="54" y="141"/>
                    <a:pt x="55" y="141"/>
                    <a:pt x="55" y="141"/>
                  </a:cubicBezTo>
                  <a:cubicBezTo>
                    <a:pt x="55" y="142"/>
                    <a:pt x="56" y="143"/>
                    <a:pt x="56" y="144"/>
                  </a:cubicBezTo>
                  <a:cubicBezTo>
                    <a:pt x="56" y="144"/>
                    <a:pt x="57" y="144"/>
                    <a:pt x="57" y="144"/>
                  </a:cubicBezTo>
                  <a:cubicBezTo>
                    <a:pt x="56" y="144"/>
                    <a:pt x="56" y="143"/>
                    <a:pt x="56" y="142"/>
                  </a:cubicBezTo>
                  <a:cubicBezTo>
                    <a:pt x="56" y="142"/>
                    <a:pt x="57" y="142"/>
                    <a:pt x="57" y="142"/>
                  </a:cubicBezTo>
                  <a:cubicBezTo>
                    <a:pt x="57" y="143"/>
                    <a:pt x="57" y="143"/>
                    <a:pt x="58" y="143"/>
                  </a:cubicBezTo>
                  <a:cubicBezTo>
                    <a:pt x="58" y="142"/>
                    <a:pt x="57" y="141"/>
                    <a:pt x="56" y="142"/>
                  </a:cubicBezTo>
                  <a:cubicBezTo>
                    <a:pt x="56" y="141"/>
                    <a:pt x="55" y="141"/>
                    <a:pt x="55" y="140"/>
                  </a:cubicBezTo>
                  <a:cubicBezTo>
                    <a:pt x="56" y="140"/>
                    <a:pt x="56" y="141"/>
                    <a:pt x="56" y="141"/>
                  </a:cubicBezTo>
                  <a:cubicBezTo>
                    <a:pt x="56" y="141"/>
                    <a:pt x="56" y="141"/>
                    <a:pt x="56" y="141"/>
                  </a:cubicBezTo>
                  <a:cubicBezTo>
                    <a:pt x="56" y="141"/>
                    <a:pt x="56" y="140"/>
                    <a:pt x="56" y="140"/>
                  </a:cubicBezTo>
                  <a:cubicBezTo>
                    <a:pt x="56" y="140"/>
                    <a:pt x="56" y="140"/>
                    <a:pt x="56" y="140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4" y="140"/>
                    <a:pt x="54" y="139"/>
                    <a:pt x="54" y="138"/>
                  </a:cubicBezTo>
                  <a:cubicBezTo>
                    <a:pt x="54" y="138"/>
                    <a:pt x="54" y="139"/>
                    <a:pt x="54" y="139"/>
                  </a:cubicBezTo>
                  <a:cubicBezTo>
                    <a:pt x="54" y="139"/>
                    <a:pt x="54" y="139"/>
                    <a:pt x="54" y="139"/>
                  </a:cubicBezTo>
                  <a:cubicBezTo>
                    <a:pt x="54" y="139"/>
                    <a:pt x="54" y="139"/>
                    <a:pt x="54" y="139"/>
                  </a:cubicBezTo>
                  <a:cubicBezTo>
                    <a:pt x="54" y="140"/>
                    <a:pt x="54" y="140"/>
                    <a:pt x="54" y="140"/>
                  </a:cubicBezTo>
                  <a:cubicBezTo>
                    <a:pt x="54" y="140"/>
                    <a:pt x="54" y="140"/>
                    <a:pt x="54" y="140"/>
                  </a:cubicBezTo>
                  <a:close/>
                  <a:moveTo>
                    <a:pt x="58" y="146"/>
                  </a:moveTo>
                  <a:cubicBezTo>
                    <a:pt x="58" y="146"/>
                    <a:pt x="58" y="147"/>
                    <a:pt x="58" y="147"/>
                  </a:cubicBezTo>
                  <a:cubicBezTo>
                    <a:pt x="58" y="147"/>
                    <a:pt x="58" y="146"/>
                    <a:pt x="58" y="146"/>
                  </a:cubicBezTo>
                  <a:cubicBezTo>
                    <a:pt x="58" y="146"/>
                    <a:pt x="58" y="146"/>
                    <a:pt x="58" y="146"/>
                  </a:cubicBezTo>
                  <a:close/>
                  <a:moveTo>
                    <a:pt x="58" y="161"/>
                  </a:moveTo>
                  <a:cubicBezTo>
                    <a:pt x="58" y="161"/>
                    <a:pt x="57" y="160"/>
                    <a:pt x="57" y="159"/>
                  </a:cubicBezTo>
                  <a:cubicBezTo>
                    <a:pt x="57" y="160"/>
                    <a:pt x="57" y="161"/>
                    <a:pt x="58" y="161"/>
                  </a:cubicBezTo>
                  <a:close/>
                  <a:moveTo>
                    <a:pt x="61" y="147"/>
                  </a:moveTo>
                  <a:cubicBezTo>
                    <a:pt x="61" y="148"/>
                    <a:pt x="60" y="147"/>
                    <a:pt x="60" y="147"/>
                  </a:cubicBezTo>
                  <a:cubicBezTo>
                    <a:pt x="61" y="148"/>
                    <a:pt x="60" y="148"/>
                    <a:pt x="61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1" y="148"/>
                    <a:pt x="61" y="148"/>
                    <a:pt x="61" y="147"/>
                  </a:cubicBezTo>
                  <a:close/>
                  <a:moveTo>
                    <a:pt x="59" y="147"/>
                  </a:moveTo>
                  <a:cubicBezTo>
                    <a:pt x="59" y="147"/>
                    <a:pt x="60" y="147"/>
                    <a:pt x="60" y="147"/>
                  </a:cubicBezTo>
                  <a:cubicBezTo>
                    <a:pt x="60" y="147"/>
                    <a:pt x="60" y="147"/>
                    <a:pt x="59" y="147"/>
                  </a:cubicBezTo>
                  <a:close/>
                  <a:moveTo>
                    <a:pt x="54" y="153"/>
                  </a:moveTo>
                  <a:cubicBezTo>
                    <a:pt x="54" y="153"/>
                    <a:pt x="54" y="154"/>
                    <a:pt x="54" y="153"/>
                  </a:cubicBezTo>
                  <a:cubicBezTo>
                    <a:pt x="54" y="153"/>
                    <a:pt x="54" y="153"/>
                    <a:pt x="54" y="153"/>
                  </a:cubicBezTo>
                  <a:close/>
                  <a:moveTo>
                    <a:pt x="56" y="153"/>
                  </a:moveTo>
                  <a:cubicBezTo>
                    <a:pt x="56" y="153"/>
                    <a:pt x="56" y="154"/>
                    <a:pt x="56" y="154"/>
                  </a:cubicBezTo>
                  <a:cubicBezTo>
                    <a:pt x="56" y="153"/>
                    <a:pt x="56" y="153"/>
                    <a:pt x="56" y="153"/>
                  </a:cubicBezTo>
                  <a:close/>
                  <a:moveTo>
                    <a:pt x="56" y="158"/>
                  </a:moveTo>
                  <a:cubicBezTo>
                    <a:pt x="56" y="158"/>
                    <a:pt x="56" y="158"/>
                    <a:pt x="56" y="158"/>
                  </a:cubicBezTo>
                  <a:cubicBezTo>
                    <a:pt x="56" y="158"/>
                    <a:pt x="56" y="159"/>
                    <a:pt x="57" y="159"/>
                  </a:cubicBezTo>
                  <a:cubicBezTo>
                    <a:pt x="57" y="158"/>
                    <a:pt x="56" y="158"/>
                    <a:pt x="56" y="158"/>
                  </a:cubicBezTo>
                  <a:close/>
                  <a:moveTo>
                    <a:pt x="8" y="194"/>
                  </a:moveTo>
                  <a:cubicBezTo>
                    <a:pt x="8" y="194"/>
                    <a:pt x="8" y="194"/>
                    <a:pt x="8" y="194"/>
                  </a:cubicBezTo>
                  <a:cubicBezTo>
                    <a:pt x="8" y="194"/>
                    <a:pt x="8" y="195"/>
                    <a:pt x="8" y="195"/>
                  </a:cubicBezTo>
                  <a:cubicBezTo>
                    <a:pt x="8" y="195"/>
                    <a:pt x="9" y="195"/>
                    <a:pt x="9" y="195"/>
                  </a:cubicBezTo>
                  <a:cubicBezTo>
                    <a:pt x="9" y="195"/>
                    <a:pt x="8" y="195"/>
                    <a:pt x="8" y="194"/>
                  </a:cubicBezTo>
                  <a:close/>
                  <a:moveTo>
                    <a:pt x="14" y="187"/>
                  </a:moveTo>
                  <a:cubicBezTo>
                    <a:pt x="14" y="187"/>
                    <a:pt x="14" y="187"/>
                    <a:pt x="14" y="187"/>
                  </a:cubicBezTo>
                  <a:cubicBezTo>
                    <a:pt x="14" y="187"/>
                    <a:pt x="14" y="187"/>
                    <a:pt x="14" y="187"/>
                  </a:cubicBezTo>
                  <a:cubicBezTo>
                    <a:pt x="14" y="187"/>
                    <a:pt x="14" y="187"/>
                    <a:pt x="13" y="187"/>
                  </a:cubicBezTo>
                  <a:cubicBezTo>
                    <a:pt x="14" y="187"/>
                    <a:pt x="14" y="187"/>
                    <a:pt x="14" y="187"/>
                  </a:cubicBezTo>
                  <a:cubicBezTo>
                    <a:pt x="14" y="187"/>
                    <a:pt x="14" y="187"/>
                    <a:pt x="14" y="187"/>
                  </a:cubicBezTo>
                  <a:close/>
                  <a:moveTo>
                    <a:pt x="13" y="187"/>
                  </a:moveTo>
                  <a:cubicBezTo>
                    <a:pt x="13" y="187"/>
                    <a:pt x="13" y="188"/>
                    <a:pt x="13" y="188"/>
                  </a:cubicBezTo>
                  <a:cubicBezTo>
                    <a:pt x="13" y="188"/>
                    <a:pt x="14" y="187"/>
                    <a:pt x="13" y="188"/>
                  </a:cubicBezTo>
                  <a:cubicBezTo>
                    <a:pt x="13" y="188"/>
                    <a:pt x="13" y="188"/>
                    <a:pt x="13" y="188"/>
                  </a:cubicBezTo>
                  <a:cubicBezTo>
                    <a:pt x="13" y="188"/>
                    <a:pt x="13" y="187"/>
                    <a:pt x="13" y="187"/>
                  </a:cubicBezTo>
                  <a:close/>
                  <a:moveTo>
                    <a:pt x="14" y="190"/>
                  </a:moveTo>
                  <a:cubicBezTo>
                    <a:pt x="14" y="190"/>
                    <a:pt x="14" y="190"/>
                    <a:pt x="14" y="190"/>
                  </a:cubicBezTo>
                  <a:cubicBezTo>
                    <a:pt x="14" y="190"/>
                    <a:pt x="14" y="190"/>
                    <a:pt x="14" y="191"/>
                  </a:cubicBezTo>
                  <a:cubicBezTo>
                    <a:pt x="14" y="190"/>
                    <a:pt x="14" y="190"/>
                    <a:pt x="14" y="190"/>
                  </a:cubicBezTo>
                  <a:cubicBezTo>
                    <a:pt x="14" y="190"/>
                    <a:pt x="14" y="190"/>
                    <a:pt x="14" y="190"/>
                  </a:cubicBezTo>
                  <a:close/>
                  <a:moveTo>
                    <a:pt x="14" y="188"/>
                  </a:moveTo>
                  <a:cubicBezTo>
                    <a:pt x="14" y="188"/>
                    <a:pt x="14" y="188"/>
                    <a:pt x="14" y="189"/>
                  </a:cubicBezTo>
                  <a:cubicBezTo>
                    <a:pt x="14" y="189"/>
                    <a:pt x="14" y="189"/>
                    <a:pt x="14" y="189"/>
                  </a:cubicBezTo>
                  <a:cubicBezTo>
                    <a:pt x="14" y="189"/>
                    <a:pt x="14" y="188"/>
                    <a:pt x="14" y="188"/>
                  </a:cubicBezTo>
                  <a:close/>
                  <a:moveTo>
                    <a:pt x="13" y="189"/>
                  </a:moveTo>
                  <a:cubicBezTo>
                    <a:pt x="13" y="190"/>
                    <a:pt x="13" y="191"/>
                    <a:pt x="13" y="191"/>
                  </a:cubicBezTo>
                  <a:cubicBezTo>
                    <a:pt x="13" y="191"/>
                    <a:pt x="13" y="191"/>
                    <a:pt x="13" y="191"/>
                  </a:cubicBezTo>
                  <a:cubicBezTo>
                    <a:pt x="13" y="191"/>
                    <a:pt x="13" y="190"/>
                    <a:pt x="13" y="190"/>
                  </a:cubicBezTo>
                  <a:cubicBezTo>
                    <a:pt x="13" y="190"/>
                    <a:pt x="12" y="190"/>
                    <a:pt x="13" y="189"/>
                  </a:cubicBezTo>
                  <a:cubicBezTo>
                    <a:pt x="12" y="189"/>
                    <a:pt x="12" y="189"/>
                    <a:pt x="12" y="189"/>
                  </a:cubicBezTo>
                  <a:cubicBezTo>
                    <a:pt x="12" y="190"/>
                    <a:pt x="12" y="189"/>
                    <a:pt x="12" y="190"/>
                  </a:cubicBezTo>
                  <a:cubicBezTo>
                    <a:pt x="12" y="190"/>
                    <a:pt x="12" y="191"/>
                    <a:pt x="12" y="192"/>
                  </a:cubicBezTo>
                  <a:cubicBezTo>
                    <a:pt x="12" y="193"/>
                    <a:pt x="13" y="192"/>
                    <a:pt x="13" y="193"/>
                  </a:cubicBezTo>
                  <a:cubicBezTo>
                    <a:pt x="13" y="193"/>
                    <a:pt x="12" y="193"/>
                    <a:pt x="12" y="193"/>
                  </a:cubicBezTo>
                  <a:cubicBezTo>
                    <a:pt x="12" y="194"/>
                    <a:pt x="13" y="194"/>
                    <a:pt x="13" y="195"/>
                  </a:cubicBezTo>
                  <a:cubicBezTo>
                    <a:pt x="13" y="195"/>
                    <a:pt x="13" y="196"/>
                    <a:pt x="13" y="196"/>
                  </a:cubicBezTo>
                  <a:cubicBezTo>
                    <a:pt x="14" y="195"/>
                    <a:pt x="13" y="195"/>
                    <a:pt x="13" y="194"/>
                  </a:cubicBezTo>
                  <a:cubicBezTo>
                    <a:pt x="13" y="194"/>
                    <a:pt x="13" y="194"/>
                    <a:pt x="13" y="193"/>
                  </a:cubicBezTo>
                  <a:cubicBezTo>
                    <a:pt x="13" y="193"/>
                    <a:pt x="13" y="192"/>
                    <a:pt x="13" y="192"/>
                  </a:cubicBezTo>
                  <a:cubicBezTo>
                    <a:pt x="13" y="191"/>
                    <a:pt x="14" y="190"/>
                    <a:pt x="13" y="189"/>
                  </a:cubicBezTo>
                  <a:close/>
                  <a:moveTo>
                    <a:pt x="12" y="188"/>
                  </a:moveTo>
                  <a:cubicBezTo>
                    <a:pt x="12" y="188"/>
                    <a:pt x="12" y="189"/>
                    <a:pt x="13" y="189"/>
                  </a:cubicBezTo>
                  <a:cubicBezTo>
                    <a:pt x="13" y="189"/>
                    <a:pt x="13" y="188"/>
                    <a:pt x="13" y="188"/>
                  </a:cubicBezTo>
                  <a:cubicBezTo>
                    <a:pt x="13" y="188"/>
                    <a:pt x="13" y="188"/>
                    <a:pt x="13" y="188"/>
                  </a:cubicBezTo>
                  <a:cubicBezTo>
                    <a:pt x="12" y="187"/>
                    <a:pt x="12" y="188"/>
                    <a:pt x="12" y="188"/>
                  </a:cubicBezTo>
                  <a:close/>
                  <a:moveTo>
                    <a:pt x="16" y="181"/>
                  </a:moveTo>
                  <a:cubicBezTo>
                    <a:pt x="16" y="181"/>
                    <a:pt x="16" y="181"/>
                    <a:pt x="16" y="180"/>
                  </a:cubicBezTo>
                  <a:cubicBezTo>
                    <a:pt x="15" y="181"/>
                    <a:pt x="16" y="181"/>
                    <a:pt x="16" y="181"/>
                  </a:cubicBezTo>
                  <a:close/>
                  <a:moveTo>
                    <a:pt x="10" y="181"/>
                  </a:moveTo>
                  <a:cubicBezTo>
                    <a:pt x="10" y="181"/>
                    <a:pt x="10" y="181"/>
                    <a:pt x="11" y="181"/>
                  </a:cubicBezTo>
                  <a:cubicBezTo>
                    <a:pt x="11" y="181"/>
                    <a:pt x="10" y="180"/>
                    <a:pt x="10" y="181"/>
                  </a:cubicBezTo>
                  <a:close/>
                  <a:moveTo>
                    <a:pt x="15" y="180"/>
                  </a:moveTo>
                  <a:cubicBezTo>
                    <a:pt x="15" y="180"/>
                    <a:pt x="15" y="180"/>
                    <a:pt x="16" y="180"/>
                  </a:cubicBezTo>
                  <a:cubicBezTo>
                    <a:pt x="16" y="180"/>
                    <a:pt x="16" y="180"/>
                    <a:pt x="16" y="180"/>
                  </a:cubicBezTo>
                  <a:cubicBezTo>
                    <a:pt x="16" y="180"/>
                    <a:pt x="16" y="179"/>
                    <a:pt x="15" y="180"/>
                  </a:cubicBezTo>
                  <a:close/>
                  <a:moveTo>
                    <a:pt x="16" y="182"/>
                  </a:moveTo>
                  <a:cubicBezTo>
                    <a:pt x="16" y="182"/>
                    <a:pt x="16" y="182"/>
                    <a:pt x="16" y="181"/>
                  </a:cubicBezTo>
                  <a:cubicBezTo>
                    <a:pt x="16" y="181"/>
                    <a:pt x="16" y="182"/>
                    <a:pt x="15" y="182"/>
                  </a:cubicBezTo>
                  <a:cubicBezTo>
                    <a:pt x="16" y="182"/>
                    <a:pt x="16" y="182"/>
                    <a:pt x="16" y="182"/>
                  </a:cubicBezTo>
                  <a:close/>
                  <a:moveTo>
                    <a:pt x="16" y="184"/>
                  </a:moveTo>
                  <a:cubicBezTo>
                    <a:pt x="16" y="184"/>
                    <a:pt x="16" y="184"/>
                    <a:pt x="16" y="184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6" y="185"/>
                    <a:pt x="16" y="185"/>
                    <a:pt x="16" y="184"/>
                  </a:cubicBezTo>
                  <a:close/>
                  <a:moveTo>
                    <a:pt x="16" y="184"/>
                  </a:moveTo>
                  <a:cubicBezTo>
                    <a:pt x="16" y="184"/>
                    <a:pt x="16" y="184"/>
                    <a:pt x="16" y="184"/>
                  </a:cubicBezTo>
                  <a:cubicBezTo>
                    <a:pt x="16" y="184"/>
                    <a:pt x="16" y="184"/>
                    <a:pt x="16" y="183"/>
                  </a:cubicBezTo>
                  <a:cubicBezTo>
                    <a:pt x="16" y="183"/>
                    <a:pt x="16" y="183"/>
                    <a:pt x="16" y="183"/>
                  </a:cubicBezTo>
                  <a:cubicBezTo>
                    <a:pt x="16" y="184"/>
                    <a:pt x="16" y="184"/>
                    <a:pt x="16" y="184"/>
                  </a:cubicBezTo>
                  <a:close/>
                  <a:moveTo>
                    <a:pt x="16" y="186"/>
                  </a:moveTo>
                  <a:cubicBezTo>
                    <a:pt x="16" y="186"/>
                    <a:pt x="16" y="186"/>
                    <a:pt x="16" y="186"/>
                  </a:cubicBezTo>
                  <a:cubicBezTo>
                    <a:pt x="16" y="187"/>
                    <a:pt x="16" y="187"/>
                    <a:pt x="17" y="187"/>
                  </a:cubicBezTo>
                  <a:cubicBezTo>
                    <a:pt x="17" y="187"/>
                    <a:pt x="16" y="187"/>
                    <a:pt x="16" y="186"/>
                  </a:cubicBezTo>
                  <a:close/>
                  <a:moveTo>
                    <a:pt x="3" y="195"/>
                  </a:moveTo>
                  <a:cubicBezTo>
                    <a:pt x="2" y="195"/>
                    <a:pt x="2" y="195"/>
                    <a:pt x="2" y="195"/>
                  </a:cubicBezTo>
                  <a:cubicBezTo>
                    <a:pt x="2" y="195"/>
                    <a:pt x="2" y="194"/>
                    <a:pt x="1" y="194"/>
                  </a:cubicBezTo>
                  <a:cubicBezTo>
                    <a:pt x="1" y="194"/>
                    <a:pt x="1" y="194"/>
                    <a:pt x="1" y="194"/>
                  </a:cubicBezTo>
                  <a:cubicBezTo>
                    <a:pt x="1" y="199"/>
                    <a:pt x="1" y="199"/>
                    <a:pt x="1" y="199"/>
                  </a:cubicBezTo>
                  <a:cubicBezTo>
                    <a:pt x="1" y="199"/>
                    <a:pt x="1" y="200"/>
                    <a:pt x="1" y="200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2" y="201"/>
                    <a:pt x="2" y="201"/>
                    <a:pt x="2" y="201"/>
                  </a:cubicBezTo>
                  <a:cubicBezTo>
                    <a:pt x="2" y="200"/>
                    <a:pt x="2" y="200"/>
                    <a:pt x="2" y="199"/>
                  </a:cubicBezTo>
                  <a:cubicBezTo>
                    <a:pt x="2" y="199"/>
                    <a:pt x="2" y="199"/>
                    <a:pt x="1" y="198"/>
                  </a:cubicBezTo>
                  <a:cubicBezTo>
                    <a:pt x="2" y="197"/>
                    <a:pt x="2" y="196"/>
                    <a:pt x="2" y="195"/>
                  </a:cubicBezTo>
                  <a:cubicBezTo>
                    <a:pt x="2" y="195"/>
                    <a:pt x="2" y="196"/>
                    <a:pt x="3" y="196"/>
                  </a:cubicBezTo>
                  <a:cubicBezTo>
                    <a:pt x="3" y="196"/>
                    <a:pt x="3" y="196"/>
                    <a:pt x="3" y="195"/>
                  </a:cubicBezTo>
                  <a:close/>
                  <a:moveTo>
                    <a:pt x="1" y="193"/>
                  </a:moveTo>
                  <a:cubicBezTo>
                    <a:pt x="1" y="193"/>
                    <a:pt x="1" y="193"/>
                    <a:pt x="1" y="193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1" y="193"/>
                    <a:pt x="1" y="193"/>
                    <a:pt x="1" y="193"/>
                  </a:cubicBezTo>
                  <a:close/>
                  <a:moveTo>
                    <a:pt x="148" y="7"/>
                  </a:moveTo>
                  <a:cubicBezTo>
                    <a:pt x="148" y="7"/>
                    <a:pt x="148" y="7"/>
                    <a:pt x="147" y="7"/>
                  </a:cubicBezTo>
                  <a:cubicBezTo>
                    <a:pt x="147" y="7"/>
                    <a:pt x="146" y="7"/>
                    <a:pt x="146" y="8"/>
                  </a:cubicBezTo>
                  <a:cubicBezTo>
                    <a:pt x="145" y="7"/>
                    <a:pt x="145" y="8"/>
                    <a:pt x="145" y="8"/>
                  </a:cubicBezTo>
                  <a:cubicBezTo>
                    <a:pt x="145" y="7"/>
                    <a:pt x="145" y="7"/>
                    <a:pt x="145" y="7"/>
                  </a:cubicBezTo>
                  <a:cubicBezTo>
                    <a:pt x="144" y="7"/>
                    <a:pt x="144" y="8"/>
                    <a:pt x="144" y="7"/>
                  </a:cubicBezTo>
                  <a:cubicBezTo>
                    <a:pt x="144" y="8"/>
                    <a:pt x="143" y="8"/>
                    <a:pt x="143" y="8"/>
                  </a:cubicBezTo>
                  <a:cubicBezTo>
                    <a:pt x="143" y="8"/>
                    <a:pt x="142" y="8"/>
                    <a:pt x="142" y="8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2" y="8"/>
                    <a:pt x="142" y="8"/>
                    <a:pt x="141" y="8"/>
                  </a:cubicBezTo>
                  <a:cubicBezTo>
                    <a:pt x="141" y="8"/>
                    <a:pt x="142" y="8"/>
                    <a:pt x="141" y="8"/>
                  </a:cubicBezTo>
                  <a:cubicBezTo>
                    <a:pt x="141" y="8"/>
                    <a:pt x="141" y="8"/>
                    <a:pt x="140" y="8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39" y="8"/>
                    <a:pt x="138" y="9"/>
                    <a:pt x="136" y="8"/>
                  </a:cubicBezTo>
                  <a:cubicBezTo>
                    <a:pt x="136" y="8"/>
                    <a:pt x="136" y="8"/>
                    <a:pt x="136" y="9"/>
                  </a:cubicBezTo>
                  <a:cubicBezTo>
                    <a:pt x="137" y="9"/>
                    <a:pt x="137" y="9"/>
                    <a:pt x="138" y="9"/>
                  </a:cubicBezTo>
                  <a:cubicBezTo>
                    <a:pt x="137" y="10"/>
                    <a:pt x="139" y="9"/>
                    <a:pt x="140" y="9"/>
                  </a:cubicBezTo>
                  <a:cubicBezTo>
                    <a:pt x="141" y="9"/>
                    <a:pt x="142" y="9"/>
                    <a:pt x="143" y="8"/>
                  </a:cubicBezTo>
                  <a:cubicBezTo>
                    <a:pt x="143" y="9"/>
                    <a:pt x="143" y="9"/>
                    <a:pt x="143" y="9"/>
                  </a:cubicBezTo>
                  <a:cubicBezTo>
                    <a:pt x="143" y="9"/>
                    <a:pt x="142" y="9"/>
                    <a:pt x="142" y="9"/>
                  </a:cubicBezTo>
                  <a:cubicBezTo>
                    <a:pt x="142" y="9"/>
                    <a:pt x="143" y="9"/>
                    <a:pt x="143" y="10"/>
                  </a:cubicBezTo>
                  <a:cubicBezTo>
                    <a:pt x="142" y="10"/>
                    <a:pt x="141" y="10"/>
                    <a:pt x="142" y="11"/>
                  </a:cubicBezTo>
                  <a:cubicBezTo>
                    <a:pt x="142" y="11"/>
                    <a:pt x="143" y="11"/>
                    <a:pt x="143" y="11"/>
                  </a:cubicBezTo>
                  <a:cubicBezTo>
                    <a:pt x="142" y="12"/>
                    <a:pt x="141" y="11"/>
                    <a:pt x="140" y="12"/>
                  </a:cubicBezTo>
                  <a:cubicBezTo>
                    <a:pt x="142" y="12"/>
                    <a:pt x="143" y="12"/>
                    <a:pt x="144" y="12"/>
                  </a:cubicBezTo>
                  <a:cubicBezTo>
                    <a:pt x="144" y="12"/>
                    <a:pt x="143" y="12"/>
                    <a:pt x="142" y="12"/>
                  </a:cubicBezTo>
                  <a:cubicBezTo>
                    <a:pt x="143" y="13"/>
                    <a:pt x="143" y="12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1" y="14"/>
                    <a:pt x="141" y="14"/>
                    <a:pt x="140" y="14"/>
                  </a:cubicBezTo>
                  <a:cubicBezTo>
                    <a:pt x="139" y="14"/>
                    <a:pt x="138" y="14"/>
                    <a:pt x="138" y="15"/>
                  </a:cubicBezTo>
                  <a:cubicBezTo>
                    <a:pt x="137" y="14"/>
                    <a:pt x="137" y="15"/>
                    <a:pt x="136" y="15"/>
                  </a:cubicBezTo>
                  <a:cubicBezTo>
                    <a:pt x="136" y="14"/>
                    <a:pt x="137" y="14"/>
                    <a:pt x="137" y="14"/>
                  </a:cubicBezTo>
                  <a:cubicBezTo>
                    <a:pt x="137" y="14"/>
                    <a:pt x="137" y="14"/>
                    <a:pt x="136" y="14"/>
                  </a:cubicBezTo>
                  <a:cubicBezTo>
                    <a:pt x="136" y="14"/>
                    <a:pt x="136" y="15"/>
                    <a:pt x="136" y="15"/>
                  </a:cubicBezTo>
                  <a:cubicBezTo>
                    <a:pt x="136" y="15"/>
                    <a:pt x="135" y="15"/>
                    <a:pt x="135" y="16"/>
                  </a:cubicBezTo>
                  <a:cubicBezTo>
                    <a:pt x="135" y="16"/>
                    <a:pt x="135" y="16"/>
                    <a:pt x="135" y="16"/>
                  </a:cubicBezTo>
                  <a:cubicBezTo>
                    <a:pt x="134" y="16"/>
                    <a:pt x="134" y="16"/>
                    <a:pt x="134" y="17"/>
                  </a:cubicBezTo>
                  <a:cubicBezTo>
                    <a:pt x="134" y="17"/>
                    <a:pt x="134" y="17"/>
                    <a:pt x="134" y="17"/>
                  </a:cubicBezTo>
                  <a:cubicBezTo>
                    <a:pt x="134" y="17"/>
                    <a:pt x="134" y="17"/>
                    <a:pt x="134" y="16"/>
                  </a:cubicBezTo>
                  <a:cubicBezTo>
                    <a:pt x="133" y="16"/>
                    <a:pt x="133" y="17"/>
                    <a:pt x="132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2" y="18"/>
                    <a:pt x="131" y="18"/>
                    <a:pt x="131" y="18"/>
                  </a:cubicBezTo>
                  <a:cubicBezTo>
                    <a:pt x="132" y="18"/>
                    <a:pt x="133" y="17"/>
                    <a:pt x="134" y="18"/>
                  </a:cubicBezTo>
                  <a:cubicBezTo>
                    <a:pt x="134" y="17"/>
                    <a:pt x="135" y="17"/>
                    <a:pt x="135" y="17"/>
                  </a:cubicBezTo>
                  <a:cubicBezTo>
                    <a:pt x="136" y="17"/>
                    <a:pt x="137" y="17"/>
                    <a:pt x="137" y="16"/>
                  </a:cubicBezTo>
                  <a:cubicBezTo>
                    <a:pt x="137" y="16"/>
                    <a:pt x="138" y="16"/>
                    <a:pt x="138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8" y="16"/>
                    <a:pt x="139" y="16"/>
                    <a:pt x="139" y="16"/>
                  </a:cubicBezTo>
                  <a:cubicBezTo>
                    <a:pt x="139" y="16"/>
                    <a:pt x="138" y="16"/>
                    <a:pt x="139" y="16"/>
                  </a:cubicBezTo>
                  <a:cubicBezTo>
                    <a:pt x="139" y="17"/>
                    <a:pt x="138" y="17"/>
                    <a:pt x="138" y="17"/>
                  </a:cubicBezTo>
                  <a:cubicBezTo>
                    <a:pt x="137" y="18"/>
                    <a:pt x="136" y="18"/>
                    <a:pt x="136" y="17"/>
                  </a:cubicBezTo>
                  <a:cubicBezTo>
                    <a:pt x="136" y="18"/>
                    <a:pt x="136" y="18"/>
                    <a:pt x="136" y="18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5" y="19"/>
                    <a:pt x="136" y="19"/>
                    <a:pt x="136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6" y="20"/>
                    <a:pt x="137" y="20"/>
                    <a:pt x="137" y="20"/>
                  </a:cubicBezTo>
                  <a:cubicBezTo>
                    <a:pt x="137" y="20"/>
                    <a:pt x="137" y="20"/>
                    <a:pt x="137" y="20"/>
                  </a:cubicBezTo>
                  <a:cubicBezTo>
                    <a:pt x="138" y="19"/>
                    <a:pt x="137" y="20"/>
                    <a:pt x="137" y="20"/>
                  </a:cubicBezTo>
                  <a:cubicBezTo>
                    <a:pt x="138" y="20"/>
                    <a:pt x="137" y="19"/>
                    <a:pt x="138" y="19"/>
                  </a:cubicBezTo>
                  <a:cubicBezTo>
                    <a:pt x="138" y="19"/>
                    <a:pt x="138" y="20"/>
                    <a:pt x="138" y="20"/>
                  </a:cubicBezTo>
                  <a:cubicBezTo>
                    <a:pt x="138" y="20"/>
                    <a:pt x="138" y="20"/>
                    <a:pt x="138" y="19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40" y="20"/>
                  </a:cubicBezTo>
                  <a:cubicBezTo>
                    <a:pt x="140" y="20"/>
                    <a:pt x="139" y="20"/>
                    <a:pt x="139" y="20"/>
                  </a:cubicBezTo>
                  <a:cubicBezTo>
                    <a:pt x="139" y="20"/>
                    <a:pt x="138" y="21"/>
                    <a:pt x="138" y="21"/>
                  </a:cubicBezTo>
                  <a:cubicBezTo>
                    <a:pt x="138" y="21"/>
                    <a:pt x="138" y="21"/>
                    <a:pt x="137" y="21"/>
                  </a:cubicBezTo>
                  <a:cubicBezTo>
                    <a:pt x="137" y="22"/>
                    <a:pt x="136" y="22"/>
                    <a:pt x="136" y="23"/>
                  </a:cubicBezTo>
                  <a:cubicBezTo>
                    <a:pt x="137" y="23"/>
                    <a:pt x="137" y="23"/>
                    <a:pt x="138" y="23"/>
                  </a:cubicBezTo>
                  <a:cubicBezTo>
                    <a:pt x="138" y="23"/>
                    <a:pt x="140" y="23"/>
                    <a:pt x="140" y="23"/>
                  </a:cubicBezTo>
                  <a:cubicBezTo>
                    <a:pt x="140" y="23"/>
                    <a:pt x="140" y="23"/>
                    <a:pt x="140" y="23"/>
                  </a:cubicBezTo>
                  <a:cubicBezTo>
                    <a:pt x="139" y="23"/>
                    <a:pt x="139" y="24"/>
                    <a:pt x="139" y="24"/>
                  </a:cubicBezTo>
                  <a:cubicBezTo>
                    <a:pt x="139" y="24"/>
                    <a:pt x="139" y="23"/>
                    <a:pt x="138" y="23"/>
                  </a:cubicBezTo>
                  <a:cubicBezTo>
                    <a:pt x="138" y="24"/>
                    <a:pt x="138" y="24"/>
                    <a:pt x="138" y="24"/>
                  </a:cubicBezTo>
                  <a:cubicBezTo>
                    <a:pt x="138" y="23"/>
                    <a:pt x="137" y="24"/>
                    <a:pt x="136" y="24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5" y="24"/>
                    <a:pt x="134" y="23"/>
                    <a:pt x="134" y="24"/>
                  </a:cubicBezTo>
                  <a:cubicBezTo>
                    <a:pt x="134" y="24"/>
                    <a:pt x="134" y="24"/>
                    <a:pt x="134" y="25"/>
                  </a:cubicBezTo>
                  <a:cubicBezTo>
                    <a:pt x="134" y="25"/>
                    <a:pt x="134" y="24"/>
                    <a:pt x="134" y="24"/>
                  </a:cubicBezTo>
                  <a:cubicBezTo>
                    <a:pt x="134" y="25"/>
                    <a:pt x="134" y="25"/>
                    <a:pt x="134" y="25"/>
                  </a:cubicBezTo>
                  <a:cubicBezTo>
                    <a:pt x="133" y="25"/>
                    <a:pt x="133" y="24"/>
                    <a:pt x="132" y="25"/>
                  </a:cubicBezTo>
                  <a:cubicBezTo>
                    <a:pt x="132" y="25"/>
                    <a:pt x="132" y="26"/>
                    <a:pt x="132" y="26"/>
                  </a:cubicBezTo>
                  <a:cubicBezTo>
                    <a:pt x="133" y="26"/>
                    <a:pt x="133" y="26"/>
                    <a:pt x="133" y="26"/>
                  </a:cubicBezTo>
                  <a:cubicBezTo>
                    <a:pt x="133" y="26"/>
                    <a:pt x="133" y="26"/>
                    <a:pt x="133" y="26"/>
                  </a:cubicBezTo>
                  <a:cubicBezTo>
                    <a:pt x="133" y="26"/>
                    <a:pt x="132" y="26"/>
                    <a:pt x="131" y="26"/>
                  </a:cubicBezTo>
                  <a:cubicBezTo>
                    <a:pt x="132" y="26"/>
                    <a:pt x="131" y="26"/>
                    <a:pt x="130" y="26"/>
                  </a:cubicBezTo>
                  <a:cubicBezTo>
                    <a:pt x="130" y="26"/>
                    <a:pt x="131" y="26"/>
                    <a:pt x="131" y="27"/>
                  </a:cubicBezTo>
                  <a:cubicBezTo>
                    <a:pt x="130" y="27"/>
                    <a:pt x="130" y="27"/>
                    <a:pt x="130" y="26"/>
                  </a:cubicBezTo>
                  <a:cubicBezTo>
                    <a:pt x="130" y="27"/>
                    <a:pt x="130" y="27"/>
                    <a:pt x="129" y="27"/>
                  </a:cubicBezTo>
                  <a:cubicBezTo>
                    <a:pt x="130" y="27"/>
                    <a:pt x="130" y="27"/>
                    <a:pt x="131" y="27"/>
                  </a:cubicBezTo>
                  <a:cubicBezTo>
                    <a:pt x="132" y="27"/>
                    <a:pt x="132" y="28"/>
                    <a:pt x="132" y="28"/>
                  </a:cubicBezTo>
                  <a:cubicBezTo>
                    <a:pt x="131" y="28"/>
                    <a:pt x="130" y="28"/>
                    <a:pt x="129" y="28"/>
                  </a:cubicBezTo>
                  <a:cubicBezTo>
                    <a:pt x="130" y="28"/>
                    <a:pt x="128" y="28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28" y="28"/>
                    <a:pt x="128" y="28"/>
                    <a:pt x="127" y="28"/>
                  </a:cubicBezTo>
                  <a:cubicBezTo>
                    <a:pt x="128" y="28"/>
                    <a:pt x="129" y="28"/>
                    <a:pt x="129" y="28"/>
                  </a:cubicBezTo>
                  <a:cubicBezTo>
                    <a:pt x="129" y="29"/>
                    <a:pt x="128" y="29"/>
                    <a:pt x="128" y="30"/>
                  </a:cubicBezTo>
                  <a:cubicBezTo>
                    <a:pt x="128" y="30"/>
                    <a:pt x="129" y="30"/>
                    <a:pt x="129" y="30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29" y="30"/>
                    <a:pt x="129" y="31"/>
                    <a:pt x="129" y="31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29" y="31"/>
                    <a:pt x="129" y="32"/>
                    <a:pt x="128" y="32"/>
                  </a:cubicBezTo>
                  <a:cubicBezTo>
                    <a:pt x="128" y="31"/>
                    <a:pt x="127" y="32"/>
                    <a:pt x="127" y="31"/>
                  </a:cubicBezTo>
                  <a:cubicBezTo>
                    <a:pt x="127" y="31"/>
                    <a:pt x="127" y="32"/>
                    <a:pt x="127" y="32"/>
                  </a:cubicBezTo>
                  <a:cubicBezTo>
                    <a:pt x="126" y="32"/>
                    <a:pt x="126" y="31"/>
                    <a:pt x="126" y="31"/>
                  </a:cubicBezTo>
                  <a:cubicBezTo>
                    <a:pt x="126" y="31"/>
                    <a:pt x="126" y="32"/>
                    <a:pt x="126" y="32"/>
                  </a:cubicBezTo>
                  <a:cubicBezTo>
                    <a:pt x="126" y="31"/>
                    <a:pt x="125" y="31"/>
                    <a:pt x="124" y="31"/>
                  </a:cubicBezTo>
                  <a:cubicBezTo>
                    <a:pt x="124" y="32"/>
                    <a:pt x="124" y="32"/>
                    <a:pt x="123" y="32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3" y="32"/>
                    <a:pt x="123" y="32"/>
                    <a:pt x="122" y="33"/>
                  </a:cubicBezTo>
                  <a:cubicBezTo>
                    <a:pt x="124" y="33"/>
                    <a:pt x="125" y="33"/>
                    <a:pt x="126" y="33"/>
                  </a:cubicBezTo>
                  <a:cubicBezTo>
                    <a:pt x="127" y="34"/>
                    <a:pt x="129" y="33"/>
                    <a:pt x="130" y="33"/>
                  </a:cubicBezTo>
                  <a:cubicBezTo>
                    <a:pt x="130" y="33"/>
                    <a:pt x="130" y="34"/>
                    <a:pt x="130" y="34"/>
                  </a:cubicBezTo>
                  <a:cubicBezTo>
                    <a:pt x="131" y="34"/>
                    <a:pt x="131" y="34"/>
                    <a:pt x="132" y="34"/>
                  </a:cubicBezTo>
                  <a:cubicBezTo>
                    <a:pt x="132" y="34"/>
                    <a:pt x="130" y="34"/>
                    <a:pt x="131" y="35"/>
                  </a:cubicBezTo>
                  <a:cubicBezTo>
                    <a:pt x="130" y="35"/>
                    <a:pt x="130" y="35"/>
                    <a:pt x="130" y="35"/>
                  </a:cubicBezTo>
                  <a:cubicBezTo>
                    <a:pt x="129" y="35"/>
                    <a:pt x="129" y="34"/>
                    <a:pt x="129" y="34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9" y="36"/>
                    <a:pt x="128" y="35"/>
                    <a:pt x="128" y="35"/>
                  </a:cubicBezTo>
                  <a:cubicBezTo>
                    <a:pt x="128" y="35"/>
                    <a:pt x="128" y="35"/>
                    <a:pt x="128" y="36"/>
                  </a:cubicBezTo>
                  <a:cubicBezTo>
                    <a:pt x="128" y="36"/>
                    <a:pt x="128" y="36"/>
                    <a:pt x="129" y="36"/>
                  </a:cubicBezTo>
                  <a:cubicBezTo>
                    <a:pt x="129" y="36"/>
                    <a:pt x="129" y="36"/>
                    <a:pt x="129" y="36"/>
                  </a:cubicBezTo>
                  <a:cubicBezTo>
                    <a:pt x="129" y="36"/>
                    <a:pt x="128" y="36"/>
                    <a:pt x="128" y="36"/>
                  </a:cubicBezTo>
                  <a:cubicBezTo>
                    <a:pt x="126" y="36"/>
                    <a:pt x="126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3" y="36"/>
                    <a:pt x="122" y="35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1" y="36"/>
                    <a:pt x="121" y="36"/>
                    <a:pt x="121" y="36"/>
                  </a:cubicBezTo>
                  <a:cubicBezTo>
                    <a:pt x="120" y="36"/>
                    <a:pt x="120" y="36"/>
                    <a:pt x="120" y="36"/>
                  </a:cubicBezTo>
                  <a:cubicBezTo>
                    <a:pt x="120" y="36"/>
                    <a:pt x="119" y="36"/>
                    <a:pt x="118" y="36"/>
                  </a:cubicBezTo>
                  <a:cubicBezTo>
                    <a:pt x="118" y="36"/>
                    <a:pt x="118" y="36"/>
                    <a:pt x="118" y="37"/>
                  </a:cubicBezTo>
                  <a:cubicBezTo>
                    <a:pt x="118" y="37"/>
                    <a:pt x="118" y="37"/>
                    <a:pt x="119" y="37"/>
                  </a:cubicBezTo>
                  <a:cubicBezTo>
                    <a:pt x="119" y="36"/>
                    <a:pt x="119" y="36"/>
                    <a:pt x="119" y="36"/>
                  </a:cubicBezTo>
                  <a:cubicBezTo>
                    <a:pt x="120" y="37"/>
                    <a:pt x="120" y="36"/>
                    <a:pt x="120" y="36"/>
                  </a:cubicBezTo>
                  <a:cubicBezTo>
                    <a:pt x="120" y="37"/>
                    <a:pt x="119" y="37"/>
                    <a:pt x="119" y="37"/>
                  </a:cubicBezTo>
                  <a:cubicBezTo>
                    <a:pt x="119" y="37"/>
                    <a:pt x="118" y="37"/>
                    <a:pt x="118" y="37"/>
                  </a:cubicBezTo>
                  <a:cubicBezTo>
                    <a:pt x="118" y="38"/>
                    <a:pt x="118" y="38"/>
                    <a:pt x="119" y="38"/>
                  </a:cubicBezTo>
                  <a:cubicBezTo>
                    <a:pt x="119" y="38"/>
                    <a:pt x="119" y="38"/>
                    <a:pt x="119" y="37"/>
                  </a:cubicBezTo>
                  <a:cubicBezTo>
                    <a:pt x="119" y="38"/>
                    <a:pt x="119" y="37"/>
                    <a:pt x="119" y="37"/>
                  </a:cubicBezTo>
                  <a:cubicBezTo>
                    <a:pt x="120" y="37"/>
                    <a:pt x="120" y="38"/>
                    <a:pt x="120" y="38"/>
                  </a:cubicBezTo>
                  <a:cubicBezTo>
                    <a:pt x="120" y="38"/>
                    <a:pt x="120" y="37"/>
                    <a:pt x="120" y="37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20" y="37"/>
                    <a:pt x="121" y="37"/>
                    <a:pt x="121" y="37"/>
                  </a:cubicBezTo>
                  <a:cubicBezTo>
                    <a:pt x="121" y="37"/>
                    <a:pt x="121" y="37"/>
                    <a:pt x="121" y="37"/>
                  </a:cubicBezTo>
                  <a:cubicBezTo>
                    <a:pt x="121" y="37"/>
                    <a:pt x="120" y="37"/>
                    <a:pt x="120" y="37"/>
                  </a:cubicBezTo>
                  <a:cubicBezTo>
                    <a:pt x="121" y="37"/>
                    <a:pt x="121" y="37"/>
                    <a:pt x="121" y="37"/>
                  </a:cubicBezTo>
                  <a:cubicBezTo>
                    <a:pt x="121" y="37"/>
                    <a:pt x="121" y="37"/>
                    <a:pt x="122" y="37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2" y="38"/>
                    <a:pt x="123" y="39"/>
                    <a:pt x="124" y="38"/>
                  </a:cubicBezTo>
                  <a:cubicBezTo>
                    <a:pt x="124" y="38"/>
                    <a:pt x="124" y="37"/>
                    <a:pt x="123" y="37"/>
                  </a:cubicBezTo>
                  <a:cubicBezTo>
                    <a:pt x="125" y="37"/>
                    <a:pt x="125" y="38"/>
                    <a:pt x="125" y="38"/>
                  </a:cubicBezTo>
                  <a:cubicBezTo>
                    <a:pt x="125" y="38"/>
                    <a:pt x="125" y="37"/>
                    <a:pt x="125" y="37"/>
                  </a:cubicBezTo>
                  <a:cubicBezTo>
                    <a:pt x="126" y="37"/>
                    <a:pt x="126" y="37"/>
                    <a:pt x="126" y="38"/>
                  </a:cubicBezTo>
                  <a:cubicBezTo>
                    <a:pt x="126" y="38"/>
                    <a:pt x="125" y="37"/>
                    <a:pt x="126" y="38"/>
                  </a:cubicBezTo>
                  <a:cubicBezTo>
                    <a:pt x="126" y="38"/>
                    <a:pt x="127" y="38"/>
                    <a:pt x="128" y="38"/>
                  </a:cubicBezTo>
                  <a:cubicBezTo>
                    <a:pt x="127" y="38"/>
                    <a:pt x="127" y="38"/>
                    <a:pt x="126" y="38"/>
                  </a:cubicBezTo>
                  <a:cubicBezTo>
                    <a:pt x="128" y="38"/>
                    <a:pt x="129" y="37"/>
                    <a:pt x="130" y="38"/>
                  </a:cubicBezTo>
                  <a:cubicBezTo>
                    <a:pt x="130" y="38"/>
                    <a:pt x="132" y="38"/>
                    <a:pt x="132" y="38"/>
                  </a:cubicBezTo>
                  <a:cubicBezTo>
                    <a:pt x="132" y="38"/>
                    <a:pt x="132" y="38"/>
                    <a:pt x="132" y="38"/>
                  </a:cubicBezTo>
                  <a:cubicBezTo>
                    <a:pt x="133" y="39"/>
                    <a:pt x="132" y="38"/>
                    <a:pt x="132" y="38"/>
                  </a:cubicBezTo>
                  <a:cubicBezTo>
                    <a:pt x="134" y="38"/>
                    <a:pt x="135" y="37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7" y="37"/>
                    <a:pt x="137" y="36"/>
                    <a:pt x="137" y="37"/>
                  </a:cubicBezTo>
                  <a:cubicBezTo>
                    <a:pt x="137" y="37"/>
                    <a:pt x="136" y="37"/>
                    <a:pt x="135" y="38"/>
                  </a:cubicBezTo>
                  <a:cubicBezTo>
                    <a:pt x="134" y="38"/>
                    <a:pt x="134" y="39"/>
                    <a:pt x="133" y="38"/>
                  </a:cubicBezTo>
                  <a:cubicBezTo>
                    <a:pt x="133" y="39"/>
                    <a:pt x="132" y="39"/>
                    <a:pt x="132" y="39"/>
                  </a:cubicBezTo>
                  <a:cubicBezTo>
                    <a:pt x="132" y="39"/>
                    <a:pt x="132" y="39"/>
                    <a:pt x="132" y="39"/>
                  </a:cubicBezTo>
                  <a:cubicBezTo>
                    <a:pt x="133" y="39"/>
                    <a:pt x="133" y="39"/>
                    <a:pt x="134" y="39"/>
                  </a:cubicBezTo>
                  <a:cubicBezTo>
                    <a:pt x="133" y="39"/>
                    <a:pt x="133" y="40"/>
                    <a:pt x="133" y="40"/>
                  </a:cubicBezTo>
                  <a:cubicBezTo>
                    <a:pt x="133" y="40"/>
                    <a:pt x="132" y="40"/>
                    <a:pt x="132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1" y="40"/>
                    <a:pt x="131" y="39"/>
                    <a:pt x="131" y="39"/>
                  </a:cubicBezTo>
                  <a:cubicBezTo>
                    <a:pt x="131" y="39"/>
                    <a:pt x="131" y="40"/>
                    <a:pt x="131" y="40"/>
                  </a:cubicBezTo>
                  <a:cubicBezTo>
                    <a:pt x="130" y="40"/>
                    <a:pt x="130" y="39"/>
                    <a:pt x="130" y="39"/>
                  </a:cubicBezTo>
                  <a:cubicBezTo>
                    <a:pt x="130" y="39"/>
                    <a:pt x="130" y="39"/>
                    <a:pt x="130" y="39"/>
                  </a:cubicBezTo>
                  <a:cubicBezTo>
                    <a:pt x="130" y="38"/>
                    <a:pt x="128" y="38"/>
                    <a:pt x="128" y="39"/>
                  </a:cubicBezTo>
                  <a:cubicBezTo>
                    <a:pt x="128" y="38"/>
                    <a:pt x="127" y="38"/>
                    <a:pt x="127" y="38"/>
                  </a:cubicBezTo>
                  <a:cubicBezTo>
                    <a:pt x="127" y="39"/>
                    <a:pt x="127" y="39"/>
                    <a:pt x="126" y="39"/>
                  </a:cubicBezTo>
                  <a:cubicBezTo>
                    <a:pt x="126" y="39"/>
                    <a:pt x="125" y="39"/>
                    <a:pt x="125" y="39"/>
                  </a:cubicBezTo>
                  <a:cubicBezTo>
                    <a:pt x="125" y="39"/>
                    <a:pt x="124" y="39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9"/>
                    <a:pt x="124" y="39"/>
                    <a:pt x="124" y="39"/>
                  </a:cubicBezTo>
                  <a:cubicBezTo>
                    <a:pt x="123" y="39"/>
                    <a:pt x="123" y="39"/>
                    <a:pt x="122" y="39"/>
                  </a:cubicBezTo>
                  <a:cubicBezTo>
                    <a:pt x="122" y="39"/>
                    <a:pt x="122" y="38"/>
                    <a:pt x="122" y="38"/>
                  </a:cubicBezTo>
                  <a:cubicBezTo>
                    <a:pt x="121" y="38"/>
                    <a:pt x="121" y="39"/>
                    <a:pt x="121" y="39"/>
                  </a:cubicBezTo>
                  <a:cubicBezTo>
                    <a:pt x="121" y="39"/>
                    <a:pt x="120" y="39"/>
                    <a:pt x="120" y="38"/>
                  </a:cubicBezTo>
                  <a:cubicBezTo>
                    <a:pt x="120" y="39"/>
                    <a:pt x="119" y="39"/>
                    <a:pt x="119" y="39"/>
                  </a:cubicBezTo>
                  <a:cubicBezTo>
                    <a:pt x="119" y="39"/>
                    <a:pt x="118" y="39"/>
                    <a:pt x="118" y="39"/>
                  </a:cubicBezTo>
                  <a:cubicBezTo>
                    <a:pt x="118" y="39"/>
                    <a:pt x="118" y="39"/>
                    <a:pt x="118" y="39"/>
                  </a:cubicBezTo>
                  <a:cubicBezTo>
                    <a:pt x="117" y="39"/>
                    <a:pt x="116" y="38"/>
                    <a:pt x="116" y="39"/>
                  </a:cubicBezTo>
                  <a:cubicBezTo>
                    <a:pt x="116" y="38"/>
                    <a:pt x="115" y="38"/>
                    <a:pt x="115" y="38"/>
                  </a:cubicBezTo>
                  <a:cubicBezTo>
                    <a:pt x="115" y="38"/>
                    <a:pt x="115" y="38"/>
                    <a:pt x="114" y="39"/>
                  </a:cubicBezTo>
                  <a:cubicBezTo>
                    <a:pt x="114" y="39"/>
                    <a:pt x="113" y="38"/>
                    <a:pt x="113" y="38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112" y="38"/>
                    <a:pt x="112" y="38"/>
                    <a:pt x="112" y="38"/>
                  </a:cubicBezTo>
                  <a:cubicBezTo>
                    <a:pt x="111" y="38"/>
                    <a:pt x="110" y="38"/>
                    <a:pt x="109" y="38"/>
                  </a:cubicBezTo>
                  <a:cubicBezTo>
                    <a:pt x="109" y="39"/>
                    <a:pt x="110" y="39"/>
                    <a:pt x="109" y="40"/>
                  </a:cubicBezTo>
                  <a:cubicBezTo>
                    <a:pt x="109" y="40"/>
                    <a:pt x="109" y="40"/>
                    <a:pt x="108" y="40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08" y="40"/>
                    <a:pt x="109" y="40"/>
                    <a:pt x="109" y="41"/>
                  </a:cubicBezTo>
                  <a:cubicBezTo>
                    <a:pt x="109" y="41"/>
                    <a:pt x="108" y="41"/>
                    <a:pt x="108" y="40"/>
                  </a:cubicBezTo>
                  <a:cubicBezTo>
                    <a:pt x="108" y="41"/>
                    <a:pt x="108" y="41"/>
                    <a:pt x="107" y="41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4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5" y="44"/>
                    <a:pt x="104" y="44"/>
                    <a:pt x="105" y="45"/>
                  </a:cubicBezTo>
                  <a:cubicBezTo>
                    <a:pt x="104" y="45"/>
                    <a:pt x="104" y="46"/>
                    <a:pt x="103" y="46"/>
                  </a:cubicBezTo>
                  <a:cubicBezTo>
                    <a:pt x="103" y="48"/>
                    <a:pt x="102" y="48"/>
                    <a:pt x="102" y="49"/>
                  </a:cubicBezTo>
                  <a:cubicBezTo>
                    <a:pt x="101" y="49"/>
                    <a:pt x="102" y="50"/>
                    <a:pt x="101" y="50"/>
                  </a:cubicBezTo>
                  <a:cubicBezTo>
                    <a:pt x="102" y="49"/>
                    <a:pt x="101" y="49"/>
                    <a:pt x="101" y="49"/>
                  </a:cubicBezTo>
                  <a:cubicBezTo>
                    <a:pt x="101" y="49"/>
                    <a:pt x="102" y="49"/>
                    <a:pt x="102" y="49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102" y="48"/>
                    <a:pt x="102" y="48"/>
                    <a:pt x="102" y="48"/>
                  </a:cubicBezTo>
                  <a:cubicBezTo>
                    <a:pt x="102" y="48"/>
                    <a:pt x="102" y="47"/>
                    <a:pt x="102" y="47"/>
                  </a:cubicBezTo>
                  <a:cubicBezTo>
                    <a:pt x="102" y="47"/>
                    <a:pt x="102" y="48"/>
                    <a:pt x="102" y="48"/>
                  </a:cubicBezTo>
                  <a:cubicBezTo>
                    <a:pt x="102" y="48"/>
                    <a:pt x="103" y="47"/>
                    <a:pt x="103" y="47"/>
                  </a:cubicBezTo>
                  <a:cubicBezTo>
                    <a:pt x="103" y="47"/>
                    <a:pt x="102" y="47"/>
                    <a:pt x="102" y="47"/>
                  </a:cubicBezTo>
                  <a:cubicBezTo>
                    <a:pt x="103" y="46"/>
                    <a:pt x="104" y="45"/>
                    <a:pt x="103" y="45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2" y="44"/>
                    <a:pt x="101" y="45"/>
                    <a:pt x="101" y="46"/>
                  </a:cubicBezTo>
                  <a:cubicBezTo>
                    <a:pt x="101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1" y="46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1" y="46"/>
                    <a:pt x="101" y="46"/>
                    <a:pt x="100" y="46"/>
                  </a:cubicBezTo>
                  <a:cubicBezTo>
                    <a:pt x="100" y="47"/>
                    <a:pt x="101" y="47"/>
                    <a:pt x="100" y="47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100" y="47"/>
                    <a:pt x="100" y="48"/>
                    <a:pt x="99" y="48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9" y="49"/>
                    <a:pt x="99" y="49"/>
                    <a:pt x="99" y="49"/>
                  </a:cubicBezTo>
                  <a:cubicBezTo>
                    <a:pt x="99" y="49"/>
                    <a:pt x="99" y="49"/>
                    <a:pt x="99" y="50"/>
                  </a:cubicBezTo>
                  <a:cubicBezTo>
                    <a:pt x="98" y="49"/>
                    <a:pt x="98" y="50"/>
                    <a:pt x="97" y="50"/>
                  </a:cubicBezTo>
                  <a:cubicBezTo>
                    <a:pt x="97" y="50"/>
                    <a:pt x="97" y="50"/>
                    <a:pt x="97" y="49"/>
                  </a:cubicBezTo>
                  <a:cubicBezTo>
                    <a:pt x="97" y="50"/>
                    <a:pt x="97" y="50"/>
                    <a:pt x="96" y="50"/>
                  </a:cubicBezTo>
                  <a:cubicBezTo>
                    <a:pt x="96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1"/>
                    <a:pt x="97" y="50"/>
                    <a:pt x="98" y="50"/>
                  </a:cubicBezTo>
                  <a:cubicBezTo>
                    <a:pt x="98" y="50"/>
                    <a:pt x="98" y="51"/>
                    <a:pt x="98" y="51"/>
                  </a:cubicBezTo>
                  <a:cubicBezTo>
                    <a:pt x="97" y="52"/>
                    <a:pt x="96" y="53"/>
                    <a:pt x="96" y="54"/>
                  </a:cubicBezTo>
                  <a:cubicBezTo>
                    <a:pt x="96" y="54"/>
                    <a:pt x="96" y="54"/>
                    <a:pt x="96" y="54"/>
                  </a:cubicBezTo>
                  <a:cubicBezTo>
                    <a:pt x="96" y="55"/>
                    <a:pt x="96" y="55"/>
                    <a:pt x="95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5" y="56"/>
                    <a:pt x="95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4" y="57"/>
                    <a:pt x="93" y="57"/>
                    <a:pt x="93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4" y="58"/>
                    <a:pt x="95" y="58"/>
                    <a:pt x="95" y="57"/>
                  </a:cubicBezTo>
                  <a:cubicBezTo>
                    <a:pt x="95" y="58"/>
                    <a:pt x="96" y="57"/>
                    <a:pt x="96" y="57"/>
                  </a:cubicBezTo>
                  <a:cubicBezTo>
                    <a:pt x="96" y="57"/>
                    <a:pt x="97" y="57"/>
                    <a:pt x="97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6" y="58"/>
                    <a:pt x="97" y="58"/>
                    <a:pt x="97" y="58"/>
                  </a:cubicBezTo>
                  <a:cubicBezTo>
                    <a:pt x="97" y="58"/>
                    <a:pt x="96" y="58"/>
                    <a:pt x="96" y="58"/>
                  </a:cubicBezTo>
                  <a:cubicBezTo>
                    <a:pt x="96" y="58"/>
                    <a:pt x="97" y="58"/>
                    <a:pt x="97" y="59"/>
                  </a:cubicBezTo>
                  <a:cubicBezTo>
                    <a:pt x="96" y="59"/>
                    <a:pt x="96" y="58"/>
                    <a:pt x="96" y="59"/>
                  </a:cubicBezTo>
                  <a:cubicBezTo>
                    <a:pt x="96" y="59"/>
                    <a:pt x="97" y="59"/>
                    <a:pt x="97" y="59"/>
                  </a:cubicBezTo>
                  <a:cubicBezTo>
                    <a:pt x="96" y="60"/>
                    <a:pt x="97" y="59"/>
                    <a:pt x="96" y="59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96" y="60"/>
                    <a:pt x="96" y="60"/>
                    <a:pt x="96" y="61"/>
                  </a:cubicBezTo>
                  <a:cubicBezTo>
                    <a:pt x="96" y="61"/>
                    <a:pt x="97" y="61"/>
                    <a:pt x="98" y="61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9" y="61"/>
                    <a:pt x="99" y="61"/>
                    <a:pt x="100" y="61"/>
                  </a:cubicBezTo>
                  <a:cubicBezTo>
                    <a:pt x="99" y="62"/>
                    <a:pt x="100" y="62"/>
                    <a:pt x="99" y="62"/>
                  </a:cubicBezTo>
                  <a:cubicBezTo>
                    <a:pt x="99" y="63"/>
                    <a:pt x="99" y="63"/>
                    <a:pt x="99" y="63"/>
                  </a:cubicBezTo>
                  <a:cubicBezTo>
                    <a:pt x="99" y="63"/>
                    <a:pt x="100" y="63"/>
                    <a:pt x="100" y="64"/>
                  </a:cubicBezTo>
                  <a:cubicBezTo>
                    <a:pt x="100" y="64"/>
                    <a:pt x="100" y="64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1" y="64"/>
                    <a:pt x="100" y="64"/>
                    <a:pt x="100" y="64"/>
                  </a:cubicBezTo>
                  <a:cubicBezTo>
                    <a:pt x="101" y="64"/>
                    <a:pt x="102" y="64"/>
                    <a:pt x="103" y="64"/>
                  </a:cubicBezTo>
                  <a:cubicBezTo>
                    <a:pt x="103" y="63"/>
                    <a:pt x="103" y="63"/>
                    <a:pt x="104" y="63"/>
                  </a:cubicBezTo>
                  <a:cubicBezTo>
                    <a:pt x="104" y="63"/>
                    <a:pt x="103" y="63"/>
                    <a:pt x="103" y="64"/>
                  </a:cubicBezTo>
                  <a:cubicBezTo>
                    <a:pt x="104" y="64"/>
                    <a:pt x="105" y="64"/>
                    <a:pt x="105" y="64"/>
                  </a:cubicBezTo>
                  <a:cubicBezTo>
                    <a:pt x="105" y="63"/>
                    <a:pt x="106" y="63"/>
                    <a:pt x="106" y="63"/>
                  </a:cubicBezTo>
                  <a:cubicBezTo>
                    <a:pt x="106" y="63"/>
                    <a:pt x="106" y="63"/>
                    <a:pt x="106" y="64"/>
                  </a:cubicBezTo>
                  <a:cubicBezTo>
                    <a:pt x="106" y="64"/>
                    <a:pt x="107" y="64"/>
                    <a:pt x="107" y="64"/>
                  </a:cubicBezTo>
                  <a:cubicBezTo>
                    <a:pt x="107" y="64"/>
                    <a:pt x="107" y="64"/>
                    <a:pt x="107" y="63"/>
                  </a:cubicBezTo>
                  <a:cubicBezTo>
                    <a:pt x="107" y="64"/>
                    <a:pt x="108" y="63"/>
                    <a:pt x="108" y="64"/>
                  </a:cubicBezTo>
                  <a:cubicBezTo>
                    <a:pt x="107" y="64"/>
                    <a:pt x="105" y="65"/>
                    <a:pt x="104" y="64"/>
                  </a:cubicBezTo>
                  <a:cubicBezTo>
                    <a:pt x="104" y="65"/>
                    <a:pt x="103" y="65"/>
                    <a:pt x="103" y="65"/>
                  </a:cubicBezTo>
                  <a:cubicBezTo>
                    <a:pt x="103" y="65"/>
                    <a:pt x="103" y="65"/>
                    <a:pt x="102" y="65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2" y="65"/>
                    <a:pt x="102" y="65"/>
                    <a:pt x="102" y="65"/>
                  </a:cubicBezTo>
                  <a:cubicBezTo>
                    <a:pt x="102" y="65"/>
                    <a:pt x="102" y="65"/>
                    <a:pt x="102" y="66"/>
                  </a:cubicBezTo>
                  <a:cubicBezTo>
                    <a:pt x="103" y="66"/>
                    <a:pt x="103" y="65"/>
                    <a:pt x="103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5"/>
                    <a:pt x="104" y="66"/>
                    <a:pt x="104" y="66"/>
                  </a:cubicBezTo>
                  <a:cubicBezTo>
                    <a:pt x="104" y="65"/>
                    <a:pt x="105" y="65"/>
                    <a:pt x="105" y="65"/>
                  </a:cubicBezTo>
                  <a:cubicBezTo>
                    <a:pt x="105" y="66"/>
                    <a:pt x="104" y="66"/>
                    <a:pt x="104" y="67"/>
                  </a:cubicBezTo>
                  <a:cubicBezTo>
                    <a:pt x="104" y="66"/>
                    <a:pt x="105" y="67"/>
                    <a:pt x="104" y="67"/>
                  </a:cubicBezTo>
                  <a:cubicBezTo>
                    <a:pt x="103" y="66"/>
                    <a:pt x="102" y="67"/>
                    <a:pt x="101" y="67"/>
                  </a:cubicBezTo>
                  <a:cubicBezTo>
                    <a:pt x="101" y="67"/>
                    <a:pt x="101" y="67"/>
                    <a:pt x="101" y="67"/>
                  </a:cubicBezTo>
                  <a:cubicBezTo>
                    <a:pt x="100" y="67"/>
                    <a:pt x="101" y="67"/>
                    <a:pt x="100" y="67"/>
                  </a:cubicBezTo>
                  <a:cubicBezTo>
                    <a:pt x="100" y="67"/>
                    <a:pt x="100" y="67"/>
                    <a:pt x="99" y="67"/>
                  </a:cubicBezTo>
                  <a:cubicBezTo>
                    <a:pt x="100" y="67"/>
                    <a:pt x="99" y="67"/>
                    <a:pt x="99" y="67"/>
                  </a:cubicBezTo>
                  <a:cubicBezTo>
                    <a:pt x="99" y="66"/>
                    <a:pt x="99" y="66"/>
                    <a:pt x="99" y="66"/>
                  </a:cubicBezTo>
                  <a:cubicBezTo>
                    <a:pt x="98" y="66"/>
                    <a:pt x="99" y="67"/>
                    <a:pt x="98" y="67"/>
                  </a:cubicBezTo>
                  <a:cubicBezTo>
                    <a:pt x="98" y="67"/>
                    <a:pt x="98" y="67"/>
                    <a:pt x="98" y="67"/>
                  </a:cubicBezTo>
                  <a:cubicBezTo>
                    <a:pt x="97" y="66"/>
                    <a:pt x="96" y="66"/>
                    <a:pt x="96" y="67"/>
                  </a:cubicBezTo>
                  <a:cubicBezTo>
                    <a:pt x="96" y="67"/>
                    <a:pt x="96" y="67"/>
                    <a:pt x="95" y="67"/>
                  </a:cubicBezTo>
                  <a:cubicBezTo>
                    <a:pt x="95" y="67"/>
                    <a:pt x="95" y="67"/>
                    <a:pt x="95" y="68"/>
                  </a:cubicBezTo>
                  <a:cubicBezTo>
                    <a:pt x="95" y="68"/>
                    <a:pt x="94" y="68"/>
                    <a:pt x="94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8"/>
                    <a:pt x="94" y="68"/>
                    <a:pt x="94" y="68"/>
                  </a:cubicBezTo>
                  <a:cubicBezTo>
                    <a:pt x="94" y="67"/>
                    <a:pt x="94" y="67"/>
                    <a:pt x="93" y="67"/>
                  </a:cubicBezTo>
                  <a:cubicBezTo>
                    <a:pt x="93" y="68"/>
                    <a:pt x="92" y="69"/>
                    <a:pt x="92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3" y="69"/>
                    <a:pt x="94" y="70"/>
                    <a:pt x="95" y="70"/>
                  </a:cubicBezTo>
                  <a:cubicBezTo>
                    <a:pt x="95" y="70"/>
                    <a:pt x="94" y="70"/>
                    <a:pt x="94" y="71"/>
                  </a:cubicBezTo>
                  <a:cubicBezTo>
                    <a:pt x="95" y="71"/>
                    <a:pt x="95" y="71"/>
                    <a:pt x="94" y="71"/>
                  </a:cubicBezTo>
                  <a:cubicBezTo>
                    <a:pt x="95" y="71"/>
                    <a:pt x="95" y="71"/>
                    <a:pt x="96" y="71"/>
                  </a:cubicBezTo>
                  <a:cubicBezTo>
                    <a:pt x="96" y="71"/>
                    <a:pt x="95" y="71"/>
                    <a:pt x="95" y="71"/>
                  </a:cubicBezTo>
                  <a:cubicBezTo>
                    <a:pt x="96" y="71"/>
                    <a:pt x="95" y="70"/>
                    <a:pt x="96" y="70"/>
                  </a:cubicBezTo>
                  <a:cubicBezTo>
                    <a:pt x="96" y="70"/>
                    <a:pt x="98" y="70"/>
                    <a:pt x="99" y="70"/>
                  </a:cubicBezTo>
                  <a:cubicBezTo>
                    <a:pt x="98" y="71"/>
                    <a:pt x="97" y="70"/>
                    <a:pt x="96" y="71"/>
                  </a:cubicBezTo>
                  <a:cubicBezTo>
                    <a:pt x="96" y="71"/>
                    <a:pt x="96" y="71"/>
                    <a:pt x="96" y="71"/>
                  </a:cubicBezTo>
                  <a:cubicBezTo>
                    <a:pt x="96" y="72"/>
                    <a:pt x="96" y="71"/>
                    <a:pt x="97" y="71"/>
                  </a:cubicBezTo>
                  <a:cubicBezTo>
                    <a:pt x="97" y="71"/>
                    <a:pt x="96" y="71"/>
                    <a:pt x="97" y="72"/>
                  </a:cubicBezTo>
                  <a:cubicBezTo>
                    <a:pt x="97" y="72"/>
                    <a:pt x="98" y="72"/>
                    <a:pt x="99" y="73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8" y="73"/>
                    <a:pt x="99" y="74"/>
                    <a:pt x="100" y="73"/>
                  </a:cubicBezTo>
                  <a:cubicBezTo>
                    <a:pt x="101" y="74"/>
                    <a:pt x="102" y="74"/>
                    <a:pt x="103" y="74"/>
                  </a:cubicBezTo>
                  <a:cubicBezTo>
                    <a:pt x="103" y="74"/>
                    <a:pt x="103" y="74"/>
                    <a:pt x="104" y="74"/>
                  </a:cubicBezTo>
                  <a:cubicBezTo>
                    <a:pt x="106" y="74"/>
                    <a:pt x="108" y="74"/>
                    <a:pt x="110" y="73"/>
                  </a:cubicBezTo>
                  <a:cubicBezTo>
                    <a:pt x="110" y="75"/>
                    <a:pt x="107" y="74"/>
                    <a:pt x="107" y="75"/>
                  </a:cubicBezTo>
                  <a:cubicBezTo>
                    <a:pt x="106" y="75"/>
                    <a:pt x="106" y="75"/>
                    <a:pt x="105" y="76"/>
                  </a:cubicBezTo>
                  <a:cubicBezTo>
                    <a:pt x="105" y="75"/>
                    <a:pt x="105" y="75"/>
                    <a:pt x="105" y="75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5" y="76"/>
                    <a:pt x="105" y="76"/>
                    <a:pt x="105" y="76"/>
                  </a:cubicBezTo>
                  <a:cubicBezTo>
                    <a:pt x="105" y="76"/>
                    <a:pt x="106" y="76"/>
                    <a:pt x="106" y="76"/>
                  </a:cubicBezTo>
                  <a:cubicBezTo>
                    <a:pt x="105" y="76"/>
                    <a:pt x="105" y="77"/>
                    <a:pt x="105" y="77"/>
                  </a:cubicBezTo>
                  <a:cubicBezTo>
                    <a:pt x="105" y="77"/>
                    <a:pt x="105" y="77"/>
                    <a:pt x="105" y="77"/>
                  </a:cubicBezTo>
                  <a:cubicBezTo>
                    <a:pt x="104" y="77"/>
                    <a:pt x="103" y="78"/>
                    <a:pt x="102" y="77"/>
                  </a:cubicBezTo>
                  <a:cubicBezTo>
                    <a:pt x="101" y="78"/>
                    <a:pt x="100" y="77"/>
                    <a:pt x="99" y="77"/>
                  </a:cubicBezTo>
                  <a:cubicBezTo>
                    <a:pt x="99" y="78"/>
                    <a:pt x="100" y="78"/>
                    <a:pt x="100" y="78"/>
                  </a:cubicBezTo>
                  <a:cubicBezTo>
                    <a:pt x="99" y="78"/>
                    <a:pt x="99" y="77"/>
                    <a:pt x="98" y="77"/>
                  </a:cubicBezTo>
                  <a:cubicBezTo>
                    <a:pt x="98" y="77"/>
                    <a:pt x="97" y="77"/>
                    <a:pt x="97" y="77"/>
                  </a:cubicBezTo>
                  <a:cubicBezTo>
                    <a:pt x="97" y="77"/>
                    <a:pt x="97" y="77"/>
                    <a:pt x="97" y="78"/>
                  </a:cubicBezTo>
                  <a:cubicBezTo>
                    <a:pt x="96" y="78"/>
                    <a:pt x="96" y="78"/>
                    <a:pt x="95" y="78"/>
                  </a:cubicBezTo>
                  <a:cubicBezTo>
                    <a:pt x="95" y="78"/>
                    <a:pt x="96" y="78"/>
                    <a:pt x="96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95" y="77"/>
                    <a:pt x="95" y="78"/>
                    <a:pt x="94" y="78"/>
                  </a:cubicBezTo>
                  <a:cubicBezTo>
                    <a:pt x="95" y="78"/>
                    <a:pt x="96" y="78"/>
                    <a:pt x="97" y="79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8" y="79"/>
                    <a:pt x="99" y="78"/>
                    <a:pt x="99" y="79"/>
                  </a:cubicBezTo>
                  <a:cubicBezTo>
                    <a:pt x="99" y="78"/>
                    <a:pt x="100" y="78"/>
                    <a:pt x="100" y="79"/>
                  </a:cubicBezTo>
                  <a:cubicBezTo>
                    <a:pt x="101" y="78"/>
                    <a:pt x="101" y="78"/>
                    <a:pt x="102" y="78"/>
                  </a:cubicBezTo>
                  <a:cubicBezTo>
                    <a:pt x="103" y="78"/>
                    <a:pt x="104" y="78"/>
                    <a:pt x="104" y="78"/>
                  </a:cubicBezTo>
                  <a:cubicBezTo>
                    <a:pt x="104" y="79"/>
                    <a:pt x="103" y="78"/>
                    <a:pt x="102" y="79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2" y="79"/>
                    <a:pt x="101" y="79"/>
                    <a:pt x="100" y="79"/>
                  </a:cubicBezTo>
                  <a:cubicBezTo>
                    <a:pt x="99" y="80"/>
                    <a:pt x="98" y="79"/>
                    <a:pt x="97" y="80"/>
                  </a:cubicBezTo>
                  <a:cubicBezTo>
                    <a:pt x="97" y="80"/>
                    <a:pt x="96" y="80"/>
                    <a:pt x="96" y="80"/>
                  </a:cubicBezTo>
                  <a:cubicBezTo>
                    <a:pt x="96" y="79"/>
                    <a:pt x="97" y="80"/>
                    <a:pt x="97" y="79"/>
                  </a:cubicBezTo>
                  <a:cubicBezTo>
                    <a:pt x="97" y="79"/>
                    <a:pt x="96" y="80"/>
                    <a:pt x="96" y="79"/>
                  </a:cubicBezTo>
                  <a:cubicBezTo>
                    <a:pt x="96" y="79"/>
                    <a:pt x="96" y="79"/>
                    <a:pt x="96" y="79"/>
                  </a:cubicBezTo>
                  <a:cubicBezTo>
                    <a:pt x="96" y="79"/>
                    <a:pt x="96" y="79"/>
                    <a:pt x="96" y="79"/>
                  </a:cubicBezTo>
                  <a:cubicBezTo>
                    <a:pt x="96" y="79"/>
                    <a:pt x="96" y="79"/>
                    <a:pt x="96" y="80"/>
                  </a:cubicBezTo>
                  <a:cubicBezTo>
                    <a:pt x="94" y="80"/>
                    <a:pt x="94" y="81"/>
                    <a:pt x="93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93" y="79"/>
                    <a:pt x="92" y="80"/>
                    <a:pt x="92" y="79"/>
                  </a:cubicBezTo>
                  <a:cubicBezTo>
                    <a:pt x="92" y="79"/>
                    <a:pt x="92" y="80"/>
                    <a:pt x="92" y="80"/>
                  </a:cubicBezTo>
                  <a:cubicBezTo>
                    <a:pt x="92" y="80"/>
                    <a:pt x="93" y="80"/>
                    <a:pt x="93" y="80"/>
                  </a:cubicBezTo>
                  <a:cubicBezTo>
                    <a:pt x="92" y="80"/>
                    <a:pt x="92" y="80"/>
                    <a:pt x="92" y="80"/>
                  </a:cubicBezTo>
                  <a:cubicBezTo>
                    <a:pt x="92" y="80"/>
                    <a:pt x="92" y="81"/>
                    <a:pt x="92" y="81"/>
                  </a:cubicBezTo>
                  <a:cubicBezTo>
                    <a:pt x="91" y="80"/>
                    <a:pt x="92" y="79"/>
                    <a:pt x="91" y="79"/>
                  </a:cubicBezTo>
                  <a:cubicBezTo>
                    <a:pt x="91" y="80"/>
                    <a:pt x="91" y="80"/>
                    <a:pt x="90" y="81"/>
                  </a:cubicBezTo>
                  <a:cubicBezTo>
                    <a:pt x="91" y="81"/>
                    <a:pt x="92" y="82"/>
                    <a:pt x="92" y="81"/>
                  </a:cubicBezTo>
                  <a:cubicBezTo>
                    <a:pt x="92" y="82"/>
                    <a:pt x="93" y="82"/>
                    <a:pt x="93" y="82"/>
                  </a:cubicBezTo>
                  <a:cubicBezTo>
                    <a:pt x="92" y="82"/>
                    <a:pt x="92" y="82"/>
                    <a:pt x="92" y="82"/>
                  </a:cubicBezTo>
                  <a:cubicBezTo>
                    <a:pt x="92" y="82"/>
                    <a:pt x="92" y="82"/>
                    <a:pt x="92" y="82"/>
                  </a:cubicBezTo>
                  <a:cubicBezTo>
                    <a:pt x="92" y="82"/>
                    <a:pt x="92" y="82"/>
                    <a:pt x="92" y="82"/>
                  </a:cubicBezTo>
                  <a:cubicBezTo>
                    <a:pt x="92" y="82"/>
                    <a:pt x="91" y="83"/>
                    <a:pt x="91" y="83"/>
                  </a:cubicBezTo>
                  <a:cubicBezTo>
                    <a:pt x="92" y="84"/>
                    <a:pt x="94" y="84"/>
                    <a:pt x="95" y="84"/>
                  </a:cubicBezTo>
                  <a:cubicBezTo>
                    <a:pt x="95" y="84"/>
                    <a:pt x="95" y="85"/>
                    <a:pt x="96" y="85"/>
                  </a:cubicBezTo>
                  <a:cubicBezTo>
                    <a:pt x="96" y="85"/>
                    <a:pt x="96" y="84"/>
                    <a:pt x="96" y="84"/>
                  </a:cubicBezTo>
                  <a:cubicBezTo>
                    <a:pt x="96" y="84"/>
                    <a:pt x="96" y="85"/>
                    <a:pt x="96" y="85"/>
                  </a:cubicBezTo>
                  <a:cubicBezTo>
                    <a:pt x="96" y="85"/>
                    <a:pt x="96" y="85"/>
                    <a:pt x="96" y="84"/>
                  </a:cubicBezTo>
                  <a:cubicBezTo>
                    <a:pt x="96" y="84"/>
                    <a:pt x="96" y="84"/>
                    <a:pt x="97" y="84"/>
                  </a:cubicBezTo>
                  <a:cubicBezTo>
                    <a:pt x="97" y="84"/>
                    <a:pt x="97" y="84"/>
                    <a:pt x="97" y="84"/>
                  </a:cubicBezTo>
                  <a:cubicBezTo>
                    <a:pt x="98" y="85"/>
                    <a:pt x="99" y="85"/>
                    <a:pt x="101" y="84"/>
                  </a:cubicBezTo>
                  <a:cubicBezTo>
                    <a:pt x="101" y="84"/>
                    <a:pt x="102" y="84"/>
                    <a:pt x="102" y="84"/>
                  </a:cubicBezTo>
                  <a:cubicBezTo>
                    <a:pt x="102" y="84"/>
                    <a:pt x="101" y="85"/>
                    <a:pt x="100" y="85"/>
                  </a:cubicBezTo>
                  <a:cubicBezTo>
                    <a:pt x="99" y="85"/>
                    <a:pt x="99" y="86"/>
                    <a:pt x="98" y="86"/>
                  </a:cubicBezTo>
                  <a:cubicBezTo>
                    <a:pt x="98" y="86"/>
                    <a:pt x="98" y="86"/>
                    <a:pt x="98" y="86"/>
                  </a:cubicBezTo>
                  <a:cubicBezTo>
                    <a:pt x="98" y="86"/>
                    <a:pt x="97" y="86"/>
                    <a:pt x="97" y="86"/>
                  </a:cubicBezTo>
                  <a:cubicBezTo>
                    <a:pt x="97" y="86"/>
                    <a:pt x="98" y="86"/>
                    <a:pt x="98" y="86"/>
                  </a:cubicBezTo>
                  <a:cubicBezTo>
                    <a:pt x="97" y="85"/>
                    <a:pt x="95" y="85"/>
                    <a:pt x="94" y="85"/>
                  </a:cubicBezTo>
                  <a:cubicBezTo>
                    <a:pt x="94" y="85"/>
                    <a:pt x="94" y="85"/>
                    <a:pt x="93" y="85"/>
                  </a:cubicBezTo>
                  <a:cubicBezTo>
                    <a:pt x="93" y="86"/>
                    <a:pt x="94" y="86"/>
                    <a:pt x="94" y="86"/>
                  </a:cubicBezTo>
                  <a:cubicBezTo>
                    <a:pt x="93" y="86"/>
                    <a:pt x="92" y="86"/>
                    <a:pt x="92" y="86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91" y="86"/>
                    <a:pt x="91" y="86"/>
                    <a:pt x="90" y="86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1" y="85"/>
                    <a:pt x="91" y="85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0" y="84"/>
                    <a:pt x="90" y="84"/>
                  </a:cubicBezTo>
                  <a:cubicBezTo>
                    <a:pt x="90" y="84"/>
                    <a:pt x="90" y="84"/>
                    <a:pt x="89" y="85"/>
                  </a:cubicBezTo>
                  <a:cubicBezTo>
                    <a:pt x="89" y="85"/>
                    <a:pt x="89" y="85"/>
                    <a:pt x="89" y="86"/>
                  </a:cubicBezTo>
                  <a:cubicBezTo>
                    <a:pt x="89" y="86"/>
                    <a:pt x="90" y="86"/>
                    <a:pt x="90" y="86"/>
                  </a:cubicBezTo>
                  <a:cubicBezTo>
                    <a:pt x="89" y="86"/>
                    <a:pt x="88" y="86"/>
                    <a:pt x="88" y="86"/>
                  </a:cubicBezTo>
                  <a:cubicBezTo>
                    <a:pt x="88" y="87"/>
                    <a:pt x="89" y="87"/>
                    <a:pt x="89" y="86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89" y="87"/>
                    <a:pt x="88" y="87"/>
                    <a:pt x="88" y="87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88" y="88"/>
                    <a:pt x="89" y="88"/>
                    <a:pt x="89" y="89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8" y="89"/>
                    <a:pt x="88" y="89"/>
                    <a:pt x="89" y="89"/>
                  </a:cubicBezTo>
                  <a:cubicBezTo>
                    <a:pt x="89" y="89"/>
                    <a:pt x="89" y="89"/>
                    <a:pt x="89" y="89"/>
                  </a:cubicBezTo>
                  <a:cubicBezTo>
                    <a:pt x="90" y="89"/>
                    <a:pt x="90" y="90"/>
                    <a:pt x="91" y="90"/>
                  </a:cubicBezTo>
                  <a:cubicBezTo>
                    <a:pt x="92" y="90"/>
                    <a:pt x="92" y="90"/>
                    <a:pt x="93" y="90"/>
                  </a:cubicBezTo>
                  <a:cubicBezTo>
                    <a:pt x="93" y="90"/>
                    <a:pt x="93" y="90"/>
                    <a:pt x="93" y="90"/>
                  </a:cubicBezTo>
                  <a:cubicBezTo>
                    <a:pt x="92" y="90"/>
                    <a:pt x="91" y="90"/>
                    <a:pt x="91" y="90"/>
                  </a:cubicBezTo>
                  <a:cubicBezTo>
                    <a:pt x="90" y="90"/>
                    <a:pt x="89" y="90"/>
                    <a:pt x="89" y="91"/>
                  </a:cubicBezTo>
                  <a:cubicBezTo>
                    <a:pt x="89" y="91"/>
                    <a:pt x="89" y="91"/>
                    <a:pt x="89" y="91"/>
                  </a:cubicBezTo>
                  <a:cubicBezTo>
                    <a:pt x="88" y="91"/>
                    <a:pt x="89" y="91"/>
                    <a:pt x="88" y="91"/>
                  </a:cubicBezTo>
                  <a:cubicBezTo>
                    <a:pt x="88" y="91"/>
                    <a:pt x="89" y="91"/>
                    <a:pt x="88" y="92"/>
                  </a:cubicBezTo>
                  <a:cubicBezTo>
                    <a:pt x="89" y="92"/>
                    <a:pt x="89" y="92"/>
                    <a:pt x="90" y="92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1" y="93"/>
                    <a:pt x="93" y="92"/>
                    <a:pt x="93" y="93"/>
                  </a:cubicBezTo>
                  <a:cubicBezTo>
                    <a:pt x="91" y="93"/>
                    <a:pt x="90" y="93"/>
                    <a:pt x="89" y="93"/>
                  </a:cubicBezTo>
                  <a:cubicBezTo>
                    <a:pt x="89" y="93"/>
                    <a:pt x="89" y="93"/>
                    <a:pt x="88" y="93"/>
                  </a:cubicBezTo>
                  <a:cubicBezTo>
                    <a:pt x="89" y="94"/>
                    <a:pt x="91" y="93"/>
                    <a:pt x="92" y="94"/>
                  </a:cubicBezTo>
                  <a:cubicBezTo>
                    <a:pt x="92" y="94"/>
                    <a:pt x="92" y="94"/>
                    <a:pt x="92" y="94"/>
                  </a:cubicBezTo>
                  <a:cubicBezTo>
                    <a:pt x="91" y="94"/>
                    <a:pt x="91" y="94"/>
                    <a:pt x="91" y="94"/>
                  </a:cubicBezTo>
                  <a:cubicBezTo>
                    <a:pt x="91" y="94"/>
                    <a:pt x="91" y="95"/>
                    <a:pt x="91" y="95"/>
                  </a:cubicBezTo>
                  <a:cubicBezTo>
                    <a:pt x="90" y="94"/>
                    <a:pt x="91" y="94"/>
                    <a:pt x="90" y="94"/>
                  </a:cubicBezTo>
                  <a:cubicBezTo>
                    <a:pt x="90" y="94"/>
                    <a:pt x="90" y="94"/>
                    <a:pt x="90" y="94"/>
                  </a:cubicBezTo>
                  <a:cubicBezTo>
                    <a:pt x="89" y="93"/>
                    <a:pt x="89" y="95"/>
                    <a:pt x="88" y="95"/>
                  </a:cubicBezTo>
                  <a:cubicBezTo>
                    <a:pt x="88" y="94"/>
                    <a:pt x="88" y="95"/>
                    <a:pt x="88" y="95"/>
                  </a:cubicBezTo>
                  <a:cubicBezTo>
                    <a:pt x="88" y="95"/>
                    <a:pt x="88" y="96"/>
                    <a:pt x="87" y="96"/>
                  </a:cubicBezTo>
                  <a:cubicBezTo>
                    <a:pt x="88" y="97"/>
                    <a:pt x="88" y="97"/>
                    <a:pt x="88" y="98"/>
                  </a:cubicBezTo>
                  <a:cubicBezTo>
                    <a:pt x="89" y="97"/>
                    <a:pt x="90" y="97"/>
                    <a:pt x="90" y="98"/>
                  </a:cubicBezTo>
                  <a:cubicBezTo>
                    <a:pt x="91" y="98"/>
                    <a:pt x="91" y="97"/>
                    <a:pt x="91" y="97"/>
                  </a:cubicBezTo>
                  <a:cubicBezTo>
                    <a:pt x="91" y="97"/>
                    <a:pt x="92" y="97"/>
                    <a:pt x="92" y="98"/>
                  </a:cubicBezTo>
                  <a:cubicBezTo>
                    <a:pt x="92" y="98"/>
                    <a:pt x="91" y="98"/>
                    <a:pt x="90" y="98"/>
                  </a:cubicBezTo>
                  <a:cubicBezTo>
                    <a:pt x="90" y="98"/>
                    <a:pt x="90" y="98"/>
                    <a:pt x="90" y="99"/>
                  </a:cubicBezTo>
                  <a:cubicBezTo>
                    <a:pt x="90" y="99"/>
                    <a:pt x="89" y="99"/>
                    <a:pt x="89" y="100"/>
                  </a:cubicBezTo>
                  <a:cubicBezTo>
                    <a:pt x="90" y="100"/>
                    <a:pt x="90" y="100"/>
                    <a:pt x="91" y="100"/>
                  </a:cubicBezTo>
                  <a:cubicBezTo>
                    <a:pt x="90" y="100"/>
                    <a:pt x="90" y="100"/>
                    <a:pt x="90" y="100"/>
                  </a:cubicBezTo>
                  <a:cubicBezTo>
                    <a:pt x="90" y="101"/>
                    <a:pt x="90" y="101"/>
                    <a:pt x="90" y="101"/>
                  </a:cubicBezTo>
                  <a:cubicBezTo>
                    <a:pt x="90" y="101"/>
                    <a:pt x="90" y="101"/>
                    <a:pt x="89" y="101"/>
                  </a:cubicBezTo>
                  <a:cubicBezTo>
                    <a:pt x="89" y="101"/>
                    <a:pt x="90" y="101"/>
                    <a:pt x="89" y="101"/>
                  </a:cubicBezTo>
                  <a:cubicBezTo>
                    <a:pt x="89" y="102"/>
                    <a:pt x="89" y="101"/>
                    <a:pt x="89" y="101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2"/>
                    <a:pt x="89" y="103"/>
                    <a:pt x="90" y="103"/>
                  </a:cubicBezTo>
                  <a:cubicBezTo>
                    <a:pt x="89" y="103"/>
                    <a:pt x="89" y="104"/>
                    <a:pt x="88" y="103"/>
                  </a:cubicBezTo>
                  <a:cubicBezTo>
                    <a:pt x="88" y="104"/>
                    <a:pt x="89" y="104"/>
                    <a:pt x="89" y="104"/>
                  </a:cubicBezTo>
                  <a:cubicBezTo>
                    <a:pt x="89" y="104"/>
                    <a:pt x="88" y="104"/>
                    <a:pt x="88" y="104"/>
                  </a:cubicBezTo>
                  <a:cubicBezTo>
                    <a:pt x="88" y="105"/>
                    <a:pt x="88" y="105"/>
                    <a:pt x="88" y="106"/>
                  </a:cubicBezTo>
                  <a:cubicBezTo>
                    <a:pt x="88" y="106"/>
                    <a:pt x="87" y="106"/>
                    <a:pt x="87" y="106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7" y="104"/>
                    <a:pt x="87" y="103"/>
                  </a:cubicBezTo>
                  <a:cubicBezTo>
                    <a:pt x="86" y="103"/>
                    <a:pt x="86" y="104"/>
                    <a:pt x="86" y="104"/>
                  </a:cubicBezTo>
                  <a:cubicBezTo>
                    <a:pt x="86" y="104"/>
                    <a:pt x="86" y="105"/>
                    <a:pt x="86" y="105"/>
                  </a:cubicBezTo>
                  <a:cubicBezTo>
                    <a:pt x="86" y="105"/>
                    <a:pt x="86" y="106"/>
                    <a:pt x="86" y="106"/>
                  </a:cubicBezTo>
                  <a:cubicBezTo>
                    <a:pt x="86" y="106"/>
                    <a:pt x="87" y="106"/>
                    <a:pt x="87" y="106"/>
                  </a:cubicBezTo>
                  <a:cubicBezTo>
                    <a:pt x="87" y="106"/>
                    <a:pt x="87" y="106"/>
                    <a:pt x="86" y="106"/>
                  </a:cubicBezTo>
                  <a:cubicBezTo>
                    <a:pt x="86" y="107"/>
                    <a:pt x="86" y="108"/>
                    <a:pt x="87" y="108"/>
                  </a:cubicBezTo>
                  <a:cubicBezTo>
                    <a:pt x="87" y="108"/>
                    <a:pt x="87" y="108"/>
                    <a:pt x="87" y="107"/>
                  </a:cubicBezTo>
                  <a:cubicBezTo>
                    <a:pt x="87" y="108"/>
                    <a:pt x="88" y="108"/>
                    <a:pt x="88" y="109"/>
                  </a:cubicBezTo>
                  <a:cubicBezTo>
                    <a:pt x="88" y="109"/>
                    <a:pt x="88" y="109"/>
                    <a:pt x="88" y="109"/>
                  </a:cubicBezTo>
                  <a:cubicBezTo>
                    <a:pt x="88" y="109"/>
                    <a:pt x="89" y="109"/>
                    <a:pt x="89" y="108"/>
                  </a:cubicBezTo>
                  <a:cubicBezTo>
                    <a:pt x="88" y="108"/>
                    <a:pt x="88" y="107"/>
                    <a:pt x="88" y="107"/>
                  </a:cubicBezTo>
                  <a:cubicBezTo>
                    <a:pt x="88" y="107"/>
                    <a:pt x="88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7"/>
                    <a:pt x="90" y="108"/>
                  </a:cubicBezTo>
                  <a:cubicBezTo>
                    <a:pt x="90" y="108"/>
                    <a:pt x="90" y="108"/>
                    <a:pt x="91" y="108"/>
                  </a:cubicBezTo>
                  <a:cubicBezTo>
                    <a:pt x="91" y="108"/>
                    <a:pt x="91" y="109"/>
                    <a:pt x="91" y="109"/>
                  </a:cubicBezTo>
                  <a:cubicBezTo>
                    <a:pt x="91" y="110"/>
                    <a:pt x="91" y="110"/>
                    <a:pt x="91" y="110"/>
                  </a:cubicBezTo>
                  <a:cubicBezTo>
                    <a:pt x="91" y="110"/>
                    <a:pt x="92" y="110"/>
                    <a:pt x="92" y="111"/>
                  </a:cubicBezTo>
                  <a:cubicBezTo>
                    <a:pt x="92" y="111"/>
                    <a:pt x="91" y="111"/>
                    <a:pt x="91" y="112"/>
                  </a:cubicBezTo>
                  <a:cubicBezTo>
                    <a:pt x="91" y="111"/>
                    <a:pt x="91" y="111"/>
                    <a:pt x="91" y="111"/>
                  </a:cubicBezTo>
                  <a:cubicBezTo>
                    <a:pt x="91" y="111"/>
                    <a:pt x="91" y="111"/>
                    <a:pt x="91" y="110"/>
                  </a:cubicBezTo>
                  <a:cubicBezTo>
                    <a:pt x="91" y="110"/>
                    <a:pt x="91" y="109"/>
                    <a:pt x="90" y="108"/>
                  </a:cubicBezTo>
                  <a:cubicBezTo>
                    <a:pt x="90" y="108"/>
                    <a:pt x="89" y="107"/>
                    <a:pt x="89" y="107"/>
                  </a:cubicBezTo>
                  <a:cubicBezTo>
                    <a:pt x="89" y="107"/>
                    <a:pt x="89" y="107"/>
                    <a:pt x="89" y="106"/>
                  </a:cubicBezTo>
                  <a:cubicBezTo>
                    <a:pt x="88" y="107"/>
                    <a:pt x="89" y="108"/>
                    <a:pt x="89" y="108"/>
                  </a:cubicBezTo>
                  <a:cubicBezTo>
                    <a:pt x="89" y="109"/>
                    <a:pt x="89" y="109"/>
                    <a:pt x="89" y="110"/>
                  </a:cubicBezTo>
                  <a:cubicBezTo>
                    <a:pt x="89" y="110"/>
                    <a:pt x="90" y="110"/>
                    <a:pt x="90" y="110"/>
                  </a:cubicBezTo>
                  <a:cubicBezTo>
                    <a:pt x="89" y="110"/>
                    <a:pt x="90" y="111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89" y="111"/>
                    <a:pt x="89" y="112"/>
                    <a:pt x="90" y="112"/>
                  </a:cubicBezTo>
                  <a:cubicBezTo>
                    <a:pt x="90" y="112"/>
                    <a:pt x="90" y="111"/>
                    <a:pt x="90" y="111"/>
                  </a:cubicBezTo>
                  <a:cubicBezTo>
                    <a:pt x="90" y="111"/>
                    <a:pt x="91" y="112"/>
                    <a:pt x="90" y="112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1" y="113"/>
                    <a:pt x="91" y="113"/>
                    <a:pt x="90" y="113"/>
                  </a:cubicBezTo>
                  <a:cubicBezTo>
                    <a:pt x="90" y="114"/>
                    <a:pt x="89" y="114"/>
                    <a:pt x="89" y="115"/>
                  </a:cubicBezTo>
                  <a:cubicBezTo>
                    <a:pt x="90" y="115"/>
                    <a:pt x="90" y="116"/>
                    <a:pt x="91" y="116"/>
                  </a:cubicBezTo>
                  <a:cubicBezTo>
                    <a:pt x="90" y="116"/>
                    <a:pt x="90" y="115"/>
                    <a:pt x="90" y="115"/>
                  </a:cubicBezTo>
                  <a:cubicBezTo>
                    <a:pt x="91" y="115"/>
                    <a:pt x="90" y="114"/>
                    <a:pt x="91" y="114"/>
                  </a:cubicBezTo>
                  <a:cubicBezTo>
                    <a:pt x="92" y="115"/>
                    <a:pt x="92" y="116"/>
                    <a:pt x="92" y="116"/>
                  </a:cubicBezTo>
                  <a:cubicBezTo>
                    <a:pt x="92" y="116"/>
                    <a:pt x="92" y="116"/>
                    <a:pt x="92" y="117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2" y="117"/>
                    <a:pt x="92" y="117"/>
                    <a:pt x="91" y="117"/>
                  </a:cubicBezTo>
                  <a:cubicBezTo>
                    <a:pt x="91" y="117"/>
                    <a:pt x="91" y="118"/>
                    <a:pt x="91" y="118"/>
                  </a:cubicBezTo>
                  <a:cubicBezTo>
                    <a:pt x="92" y="118"/>
                    <a:pt x="92" y="118"/>
                    <a:pt x="92" y="118"/>
                  </a:cubicBezTo>
                  <a:cubicBezTo>
                    <a:pt x="92" y="118"/>
                    <a:pt x="92" y="118"/>
                    <a:pt x="92" y="119"/>
                  </a:cubicBezTo>
                  <a:cubicBezTo>
                    <a:pt x="92" y="119"/>
                    <a:pt x="92" y="119"/>
                    <a:pt x="92" y="119"/>
                  </a:cubicBezTo>
                  <a:cubicBezTo>
                    <a:pt x="92" y="119"/>
                    <a:pt x="92" y="119"/>
                    <a:pt x="92" y="120"/>
                  </a:cubicBezTo>
                  <a:cubicBezTo>
                    <a:pt x="92" y="120"/>
                    <a:pt x="93" y="120"/>
                    <a:pt x="93" y="120"/>
                  </a:cubicBezTo>
                  <a:cubicBezTo>
                    <a:pt x="93" y="119"/>
                    <a:pt x="93" y="118"/>
                    <a:pt x="93" y="118"/>
                  </a:cubicBezTo>
                  <a:cubicBezTo>
                    <a:pt x="93" y="118"/>
                    <a:pt x="93" y="117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4" y="118"/>
                    <a:pt x="94" y="118"/>
                  </a:cubicBezTo>
                  <a:cubicBezTo>
                    <a:pt x="93" y="119"/>
                    <a:pt x="94" y="119"/>
                    <a:pt x="94" y="120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4" y="120"/>
                    <a:pt x="94" y="120"/>
                    <a:pt x="93" y="121"/>
                  </a:cubicBezTo>
                  <a:cubicBezTo>
                    <a:pt x="93" y="121"/>
                    <a:pt x="93" y="120"/>
                    <a:pt x="93" y="121"/>
                  </a:cubicBezTo>
                  <a:cubicBezTo>
                    <a:pt x="93" y="121"/>
                    <a:pt x="93" y="121"/>
                    <a:pt x="93" y="122"/>
                  </a:cubicBezTo>
                  <a:cubicBezTo>
                    <a:pt x="94" y="122"/>
                    <a:pt x="94" y="121"/>
                    <a:pt x="94" y="122"/>
                  </a:cubicBezTo>
                  <a:cubicBezTo>
                    <a:pt x="95" y="122"/>
                    <a:pt x="95" y="122"/>
                    <a:pt x="95" y="122"/>
                  </a:cubicBezTo>
                  <a:cubicBezTo>
                    <a:pt x="95" y="121"/>
                    <a:pt x="94" y="120"/>
                    <a:pt x="95" y="120"/>
                  </a:cubicBezTo>
                  <a:cubicBezTo>
                    <a:pt x="95" y="120"/>
                    <a:pt x="95" y="121"/>
                    <a:pt x="95" y="121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5" y="121"/>
                    <a:pt x="96" y="122"/>
                    <a:pt x="96" y="122"/>
                  </a:cubicBezTo>
                  <a:cubicBezTo>
                    <a:pt x="96" y="122"/>
                    <a:pt x="96" y="123"/>
                    <a:pt x="97" y="123"/>
                  </a:cubicBezTo>
                  <a:cubicBezTo>
                    <a:pt x="97" y="123"/>
                    <a:pt x="97" y="124"/>
                    <a:pt x="97" y="124"/>
                  </a:cubicBezTo>
                  <a:cubicBezTo>
                    <a:pt x="98" y="125"/>
                    <a:pt x="98" y="126"/>
                    <a:pt x="98" y="126"/>
                  </a:cubicBezTo>
                  <a:cubicBezTo>
                    <a:pt x="99" y="126"/>
                    <a:pt x="99" y="126"/>
                    <a:pt x="99" y="126"/>
                  </a:cubicBezTo>
                  <a:cubicBezTo>
                    <a:pt x="99" y="126"/>
                    <a:pt x="99" y="127"/>
                    <a:pt x="99" y="128"/>
                  </a:cubicBezTo>
                  <a:cubicBezTo>
                    <a:pt x="99" y="128"/>
                    <a:pt x="100" y="128"/>
                    <a:pt x="100" y="128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8"/>
                    <a:pt x="101" y="129"/>
                  </a:cubicBezTo>
                  <a:cubicBezTo>
                    <a:pt x="101" y="129"/>
                    <a:pt x="101" y="128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1" y="130"/>
                    <a:pt x="101" y="130"/>
                    <a:pt x="101" y="130"/>
                  </a:cubicBezTo>
                  <a:cubicBezTo>
                    <a:pt x="102" y="130"/>
                    <a:pt x="102" y="131"/>
                    <a:pt x="103" y="131"/>
                  </a:cubicBezTo>
                  <a:cubicBezTo>
                    <a:pt x="103" y="131"/>
                    <a:pt x="103" y="131"/>
                    <a:pt x="104" y="131"/>
                  </a:cubicBezTo>
                  <a:cubicBezTo>
                    <a:pt x="104" y="131"/>
                    <a:pt x="104" y="131"/>
                    <a:pt x="104" y="131"/>
                  </a:cubicBezTo>
                  <a:cubicBezTo>
                    <a:pt x="103" y="131"/>
                    <a:pt x="104" y="133"/>
                    <a:pt x="105" y="133"/>
                  </a:cubicBezTo>
                  <a:cubicBezTo>
                    <a:pt x="105" y="132"/>
                    <a:pt x="105" y="132"/>
                    <a:pt x="105" y="132"/>
                  </a:cubicBezTo>
                  <a:cubicBezTo>
                    <a:pt x="106" y="132"/>
                    <a:pt x="105" y="133"/>
                    <a:pt x="106" y="133"/>
                  </a:cubicBezTo>
                  <a:cubicBezTo>
                    <a:pt x="106" y="133"/>
                    <a:pt x="106" y="132"/>
                    <a:pt x="106" y="132"/>
                  </a:cubicBezTo>
                  <a:cubicBezTo>
                    <a:pt x="106" y="133"/>
                    <a:pt x="106" y="133"/>
                    <a:pt x="107" y="133"/>
                  </a:cubicBezTo>
                  <a:cubicBezTo>
                    <a:pt x="107" y="133"/>
                    <a:pt x="107" y="133"/>
                    <a:pt x="107" y="132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09" y="134"/>
                    <a:pt x="109" y="134"/>
                    <a:pt x="110" y="134"/>
                  </a:cubicBezTo>
                  <a:cubicBezTo>
                    <a:pt x="111" y="134"/>
                    <a:pt x="113" y="134"/>
                    <a:pt x="114" y="135"/>
                  </a:cubicBezTo>
                  <a:cubicBezTo>
                    <a:pt x="113" y="135"/>
                    <a:pt x="113" y="135"/>
                    <a:pt x="112" y="135"/>
                  </a:cubicBezTo>
                  <a:cubicBezTo>
                    <a:pt x="112" y="135"/>
                    <a:pt x="111" y="135"/>
                    <a:pt x="111" y="135"/>
                  </a:cubicBezTo>
                  <a:cubicBezTo>
                    <a:pt x="110" y="135"/>
                    <a:pt x="110" y="134"/>
                    <a:pt x="109" y="134"/>
                  </a:cubicBezTo>
                  <a:cubicBezTo>
                    <a:pt x="109" y="134"/>
                    <a:pt x="109" y="134"/>
                    <a:pt x="109" y="134"/>
                  </a:cubicBezTo>
                  <a:cubicBezTo>
                    <a:pt x="108" y="134"/>
                    <a:pt x="106" y="133"/>
                    <a:pt x="105" y="133"/>
                  </a:cubicBezTo>
                  <a:cubicBezTo>
                    <a:pt x="105" y="133"/>
                    <a:pt x="105" y="134"/>
                    <a:pt x="105" y="134"/>
                  </a:cubicBezTo>
                  <a:cubicBezTo>
                    <a:pt x="105" y="134"/>
                    <a:pt x="106" y="134"/>
                    <a:pt x="105" y="134"/>
                  </a:cubicBezTo>
                  <a:cubicBezTo>
                    <a:pt x="105" y="134"/>
                    <a:pt x="105" y="134"/>
                    <a:pt x="105" y="133"/>
                  </a:cubicBezTo>
                  <a:cubicBezTo>
                    <a:pt x="104" y="133"/>
                    <a:pt x="103" y="133"/>
                    <a:pt x="103" y="132"/>
                  </a:cubicBezTo>
                  <a:cubicBezTo>
                    <a:pt x="102" y="132"/>
                    <a:pt x="101" y="132"/>
                    <a:pt x="101" y="131"/>
                  </a:cubicBezTo>
                  <a:cubicBezTo>
                    <a:pt x="100" y="131"/>
                    <a:pt x="100" y="130"/>
                    <a:pt x="99" y="130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30"/>
                    <a:pt x="99" y="129"/>
                    <a:pt x="99" y="129"/>
                  </a:cubicBezTo>
                  <a:cubicBezTo>
                    <a:pt x="99" y="130"/>
                    <a:pt x="99" y="130"/>
                    <a:pt x="99" y="130"/>
                  </a:cubicBezTo>
                  <a:cubicBezTo>
                    <a:pt x="99" y="130"/>
                    <a:pt x="98" y="130"/>
                    <a:pt x="98" y="130"/>
                  </a:cubicBezTo>
                  <a:cubicBezTo>
                    <a:pt x="98" y="130"/>
                    <a:pt x="97" y="130"/>
                    <a:pt x="98" y="129"/>
                  </a:cubicBezTo>
                  <a:cubicBezTo>
                    <a:pt x="97" y="129"/>
                    <a:pt x="97" y="128"/>
                    <a:pt x="96" y="128"/>
                  </a:cubicBezTo>
                  <a:cubicBezTo>
                    <a:pt x="96" y="129"/>
                    <a:pt x="96" y="129"/>
                    <a:pt x="96" y="129"/>
                  </a:cubicBezTo>
                  <a:cubicBezTo>
                    <a:pt x="96" y="129"/>
                    <a:pt x="96" y="129"/>
                    <a:pt x="95" y="129"/>
                  </a:cubicBezTo>
                  <a:cubicBezTo>
                    <a:pt x="95" y="129"/>
                    <a:pt x="94" y="129"/>
                    <a:pt x="94" y="128"/>
                  </a:cubicBezTo>
                  <a:cubicBezTo>
                    <a:pt x="94" y="128"/>
                    <a:pt x="93" y="127"/>
                    <a:pt x="93" y="127"/>
                  </a:cubicBezTo>
                  <a:cubicBezTo>
                    <a:pt x="93" y="127"/>
                    <a:pt x="93" y="127"/>
                    <a:pt x="93" y="127"/>
                  </a:cubicBezTo>
                  <a:cubicBezTo>
                    <a:pt x="92" y="127"/>
                    <a:pt x="92" y="126"/>
                    <a:pt x="91" y="126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1" y="125"/>
                    <a:pt x="91" y="125"/>
                    <a:pt x="91" y="125"/>
                  </a:cubicBezTo>
                  <a:cubicBezTo>
                    <a:pt x="90" y="124"/>
                    <a:pt x="90" y="124"/>
                    <a:pt x="89" y="123"/>
                  </a:cubicBezTo>
                  <a:cubicBezTo>
                    <a:pt x="90" y="123"/>
                    <a:pt x="90" y="123"/>
                    <a:pt x="90" y="123"/>
                  </a:cubicBezTo>
                  <a:cubicBezTo>
                    <a:pt x="89" y="123"/>
                    <a:pt x="90" y="123"/>
                    <a:pt x="89" y="123"/>
                  </a:cubicBezTo>
                  <a:cubicBezTo>
                    <a:pt x="88" y="123"/>
                    <a:pt x="88" y="122"/>
                    <a:pt x="87" y="121"/>
                  </a:cubicBezTo>
                  <a:cubicBezTo>
                    <a:pt x="87" y="121"/>
                    <a:pt x="88" y="121"/>
                    <a:pt x="88" y="121"/>
                  </a:cubicBezTo>
                  <a:cubicBezTo>
                    <a:pt x="87" y="120"/>
                    <a:pt x="87" y="121"/>
                    <a:pt x="87" y="121"/>
                  </a:cubicBezTo>
                  <a:cubicBezTo>
                    <a:pt x="87" y="121"/>
                    <a:pt x="87" y="120"/>
                    <a:pt x="87" y="120"/>
                  </a:cubicBezTo>
                  <a:cubicBezTo>
                    <a:pt x="87" y="120"/>
                    <a:pt x="88" y="120"/>
                    <a:pt x="88" y="119"/>
                  </a:cubicBezTo>
                  <a:cubicBezTo>
                    <a:pt x="88" y="119"/>
                    <a:pt x="87" y="119"/>
                    <a:pt x="87" y="119"/>
                  </a:cubicBezTo>
                  <a:cubicBezTo>
                    <a:pt x="87" y="119"/>
                    <a:pt x="87" y="119"/>
                    <a:pt x="87" y="119"/>
                  </a:cubicBezTo>
                  <a:cubicBezTo>
                    <a:pt x="87" y="119"/>
                    <a:pt x="87" y="119"/>
                    <a:pt x="86" y="120"/>
                  </a:cubicBezTo>
                  <a:cubicBezTo>
                    <a:pt x="86" y="119"/>
                    <a:pt x="85" y="118"/>
                    <a:pt x="85" y="118"/>
                  </a:cubicBezTo>
                  <a:cubicBezTo>
                    <a:pt x="85" y="117"/>
                    <a:pt x="84" y="116"/>
                    <a:pt x="84" y="115"/>
                  </a:cubicBezTo>
                  <a:cubicBezTo>
                    <a:pt x="83" y="115"/>
                    <a:pt x="83" y="114"/>
                    <a:pt x="82" y="114"/>
                  </a:cubicBezTo>
                  <a:cubicBezTo>
                    <a:pt x="82" y="114"/>
                    <a:pt x="82" y="114"/>
                    <a:pt x="82" y="114"/>
                  </a:cubicBezTo>
                  <a:cubicBezTo>
                    <a:pt x="82" y="114"/>
                    <a:pt x="82" y="114"/>
                    <a:pt x="81" y="114"/>
                  </a:cubicBezTo>
                  <a:cubicBezTo>
                    <a:pt x="81" y="114"/>
                    <a:pt x="81" y="115"/>
                    <a:pt x="81" y="115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82" y="115"/>
                    <a:pt x="82" y="115"/>
                    <a:pt x="82" y="114"/>
                  </a:cubicBezTo>
                  <a:cubicBezTo>
                    <a:pt x="82" y="114"/>
                    <a:pt x="83" y="114"/>
                    <a:pt x="83" y="115"/>
                  </a:cubicBezTo>
                  <a:cubicBezTo>
                    <a:pt x="83" y="115"/>
                    <a:pt x="83" y="115"/>
                    <a:pt x="83" y="115"/>
                  </a:cubicBezTo>
                  <a:cubicBezTo>
                    <a:pt x="83" y="115"/>
                    <a:pt x="83" y="115"/>
                    <a:pt x="83" y="116"/>
                  </a:cubicBezTo>
                  <a:cubicBezTo>
                    <a:pt x="84" y="116"/>
                    <a:pt x="84" y="116"/>
                    <a:pt x="84" y="117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5" y="117"/>
                    <a:pt x="84" y="118"/>
                    <a:pt x="85" y="119"/>
                  </a:cubicBezTo>
                  <a:cubicBezTo>
                    <a:pt x="85" y="119"/>
                    <a:pt x="85" y="119"/>
                    <a:pt x="85" y="120"/>
                  </a:cubicBezTo>
                  <a:cubicBezTo>
                    <a:pt x="85" y="120"/>
                    <a:pt x="86" y="120"/>
                    <a:pt x="85" y="120"/>
                  </a:cubicBezTo>
                  <a:cubicBezTo>
                    <a:pt x="85" y="120"/>
                    <a:pt x="85" y="120"/>
                    <a:pt x="85" y="119"/>
                  </a:cubicBezTo>
                  <a:cubicBezTo>
                    <a:pt x="84" y="119"/>
                    <a:pt x="84" y="118"/>
                    <a:pt x="83" y="117"/>
                  </a:cubicBezTo>
                  <a:cubicBezTo>
                    <a:pt x="83" y="119"/>
                    <a:pt x="84" y="119"/>
                    <a:pt x="85" y="120"/>
                  </a:cubicBezTo>
                  <a:cubicBezTo>
                    <a:pt x="84" y="121"/>
                    <a:pt x="84" y="121"/>
                    <a:pt x="84" y="121"/>
                  </a:cubicBezTo>
                  <a:cubicBezTo>
                    <a:pt x="85" y="121"/>
                    <a:pt x="85" y="122"/>
                    <a:pt x="86" y="123"/>
                  </a:cubicBezTo>
                  <a:cubicBezTo>
                    <a:pt x="85" y="123"/>
                    <a:pt x="85" y="123"/>
                    <a:pt x="85" y="123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6" y="125"/>
                    <a:pt x="87" y="125"/>
                    <a:pt x="87" y="126"/>
                  </a:cubicBezTo>
                  <a:cubicBezTo>
                    <a:pt x="88" y="127"/>
                    <a:pt x="89" y="128"/>
                    <a:pt x="91" y="129"/>
                  </a:cubicBezTo>
                  <a:cubicBezTo>
                    <a:pt x="90" y="129"/>
                    <a:pt x="90" y="129"/>
                    <a:pt x="90" y="129"/>
                  </a:cubicBezTo>
                  <a:cubicBezTo>
                    <a:pt x="94" y="132"/>
                    <a:pt x="98" y="134"/>
                    <a:pt x="103" y="135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4" y="135"/>
                    <a:pt x="105" y="135"/>
                    <a:pt x="106" y="136"/>
                  </a:cubicBezTo>
                  <a:cubicBezTo>
                    <a:pt x="106" y="136"/>
                    <a:pt x="106" y="136"/>
                    <a:pt x="106" y="136"/>
                  </a:cubicBezTo>
                  <a:cubicBezTo>
                    <a:pt x="106" y="136"/>
                    <a:pt x="107" y="136"/>
                    <a:pt x="107" y="136"/>
                  </a:cubicBezTo>
                  <a:cubicBezTo>
                    <a:pt x="107" y="136"/>
                    <a:pt x="107" y="136"/>
                    <a:pt x="108" y="136"/>
                  </a:cubicBezTo>
                  <a:cubicBezTo>
                    <a:pt x="108" y="136"/>
                    <a:pt x="108" y="136"/>
                    <a:pt x="108" y="137"/>
                  </a:cubicBezTo>
                  <a:cubicBezTo>
                    <a:pt x="107" y="136"/>
                    <a:pt x="106" y="136"/>
                    <a:pt x="106" y="136"/>
                  </a:cubicBezTo>
                  <a:cubicBezTo>
                    <a:pt x="106" y="136"/>
                    <a:pt x="106" y="136"/>
                    <a:pt x="106" y="136"/>
                  </a:cubicBezTo>
                  <a:cubicBezTo>
                    <a:pt x="106" y="136"/>
                    <a:pt x="105" y="136"/>
                    <a:pt x="105" y="136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05" y="135"/>
                    <a:pt x="104" y="135"/>
                    <a:pt x="104" y="135"/>
                  </a:cubicBezTo>
                  <a:cubicBezTo>
                    <a:pt x="104" y="135"/>
                    <a:pt x="104" y="136"/>
                    <a:pt x="104" y="136"/>
                  </a:cubicBezTo>
                  <a:cubicBezTo>
                    <a:pt x="104" y="136"/>
                    <a:pt x="104" y="135"/>
                    <a:pt x="103" y="135"/>
                  </a:cubicBezTo>
                  <a:cubicBezTo>
                    <a:pt x="102" y="135"/>
                    <a:pt x="100" y="134"/>
                    <a:pt x="99" y="134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98" y="134"/>
                    <a:pt x="96" y="133"/>
                    <a:pt x="95" y="133"/>
                  </a:cubicBezTo>
                  <a:cubicBezTo>
                    <a:pt x="94" y="132"/>
                    <a:pt x="93" y="132"/>
                    <a:pt x="92" y="131"/>
                  </a:cubicBezTo>
                  <a:cubicBezTo>
                    <a:pt x="92" y="131"/>
                    <a:pt x="92" y="131"/>
                    <a:pt x="92" y="131"/>
                  </a:cubicBezTo>
                  <a:cubicBezTo>
                    <a:pt x="92" y="131"/>
                    <a:pt x="91" y="131"/>
                    <a:pt x="91" y="131"/>
                  </a:cubicBezTo>
                  <a:cubicBezTo>
                    <a:pt x="91" y="131"/>
                    <a:pt x="91" y="131"/>
                    <a:pt x="92" y="131"/>
                  </a:cubicBezTo>
                  <a:cubicBezTo>
                    <a:pt x="91" y="130"/>
                    <a:pt x="91" y="131"/>
                    <a:pt x="91" y="131"/>
                  </a:cubicBezTo>
                  <a:cubicBezTo>
                    <a:pt x="90" y="130"/>
                    <a:pt x="89" y="130"/>
                    <a:pt x="89" y="129"/>
                  </a:cubicBezTo>
                  <a:cubicBezTo>
                    <a:pt x="89" y="129"/>
                    <a:pt x="89" y="130"/>
                    <a:pt x="89" y="130"/>
                  </a:cubicBezTo>
                  <a:cubicBezTo>
                    <a:pt x="88" y="130"/>
                    <a:pt x="88" y="129"/>
                    <a:pt x="88" y="129"/>
                  </a:cubicBezTo>
                  <a:cubicBezTo>
                    <a:pt x="87" y="129"/>
                    <a:pt x="87" y="128"/>
                    <a:pt x="87" y="128"/>
                  </a:cubicBezTo>
                  <a:cubicBezTo>
                    <a:pt x="87" y="128"/>
                    <a:pt x="87" y="129"/>
                    <a:pt x="87" y="129"/>
                  </a:cubicBezTo>
                  <a:cubicBezTo>
                    <a:pt x="87" y="129"/>
                    <a:pt x="87" y="129"/>
                    <a:pt x="87" y="129"/>
                  </a:cubicBezTo>
                  <a:cubicBezTo>
                    <a:pt x="87" y="129"/>
                    <a:pt x="87" y="130"/>
                    <a:pt x="87" y="129"/>
                  </a:cubicBezTo>
                  <a:cubicBezTo>
                    <a:pt x="87" y="129"/>
                    <a:pt x="87" y="129"/>
                    <a:pt x="87" y="129"/>
                  </a:cubicBezTo>
                  <a:cubicBezTo>
                    <a:pt x="88" y="129"/>
                    <a:pt x="88" y="129"/>
                    <a:pt x="88" y="129"/>
                  </a:cubicBezTo>
                  <a:cubicBezTo>
                    <a:pt x="88" y="129"/>
                    <a:pt x="88" y="130"/>
                    <a:pt x="88" y="130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9" y="130"/>
                    <a:pt x="89" y="130"/>
                    <a:pt x="89" y="130"/>
                  </a:cubicBezTo>
                  <a:cubicBezTo>
                    <a:pt x="90" y="131"/>
                    <a:pt x="90" y="132"/>
                    <a:pt x="92" y="132"/>
                  </a:cubicBezTo>
                  <a:cubicBezTo>
                    <a:pt x="92" y="133"/>
                    <a:pt x="93" y="133"/>
                    <a:pt x="94" y="134"/>
                  </a:cubicBezTo>
                  <a:cubicBezTo>
                    <a:pt x="94" y="134"/>
                    <a:pt x="94" y="134"/>
                    <a:pt x="95" y="134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3" y="134"/>
                    <a:pt x="93" y="133"/>
                    <a:pt x="91" y="133"/>
                  </a:cubicBezTo>
                  <a:cubicBezTo>
                    <a:pt x="91" y="133"/>
                    <a:pt x="92" y="133"/>
                    <a:pt x="92" y="134"/>
                  </a:cubicBezTo>
                  <a:cubicBezTo>
                    <a:pt x="92" y="134"/>
                    <a:pt x="93" y="134"/>
                    <a:pt x="94" y="134"/>
                  </a:cubicBezTo>
                  <a:cubicBezTo>
                    <a:pt x="94" y="134"/>
                    <a:pt x="94" y="134"/>
                    <a:pt x="94" y="135"/>
                  </a:cubicBezTo>
                  <a:cubicBezTo>
                    <a:pt x="94" y="135"/>
                    <a:pt x="95" y="135"/>
                    <a:pt x="95" y="135"/>
                  </a:cubicBezTo>
                  <a:cubicBezTo>
                    <a:pt x="95" y="135"/>
                    <a:pt x="95" y="135"/>
                    <a:pt x="95" y="136"/>
                  </a:cubicBezTo>
                  <a:cubicBezTo>
                    <a:pt x="96" y="136"/>
                    <a:pt x="97" y="136"/>
                    <a:pt x="98" y="136"/>
                  </a:cubicBezTo>
                  <a:cubicBezTo>
                    <a:pt x="98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99" y="136"/>
                    <a:pt x="98" y="136"/>
                    <a:pt x="98" y="136"/>
                  </a:cubicBezTo>
                  <a:cubicBezTo>
                    <a:pt x="98" y="137"/>
                    <a:pt x="99" y="137"/>
                    <a:pt x="99" y="137"/>
                  </a:cubicBezTo>
                  <a:cubicBezTo>
                    <a:pt x="98" y="137"/>
                    <a:pt x="97" y="137"/>
                    <a:pt x="97" y="137"/>
                  </a:cubicBezTo>
                  <a:cubicBezTo>
                    <a:pt x="97" y="137"/>
                    <a:pt x="97" y="137"/>
                    <a:pt x="97" y="137"/>
                  </a:cubicBezTo>
                  <a:cubicBezTo>
                    <a:pt x="97" y="137"/>
                    <a:pt x="96" y="137"/>
                    <a:pt x="96" y="137"/>
                  </a:cubicBezTo>
                  <a:cubicBezTo>
                    <a:pt x="96" y="137"/>
                    <a:pt x="96" y="137"/>
                    <a:pt x="96" y="137"/>
                  </a:cubicBezTo>
                  <a:cubicBezTo>
                    <a:pt x="96" y="137"/>
                    <a:pt x="97" y="138"/>
                    <a:pt x="96" y="138"/>
                  </a:cubicBezTo>
                  <a:cubicBezTo>
                    <a:pt x="96" y="138"/>
                    <a:pt x="95" y="138"/>
                    <a:pt x="95" y="138"/>
                  </a:cubicBezTo>
                  <a:cubicBezTo>
                    <a:pt x="95" y="139"/>
                    <a:pt x="96" y="139"/>
                    <a:pt x="96" y="139"/>
                  </a:cubicBezTo>
                  <a:cubicBezTo>
                    <a:pt x="96" y="139"/>
                    <a:pt x="96" y="139"/>
                    <a:pt x="96" y="139"/>
                  </a:cubicBezTo>
                  <a:cubicBezTo>
                    <a:pt x="97" y="140"/>
                    <a:pt x="98" y="140"/>
                    <a:pt x="98" y="140"/>
                  </a:cubicBezTo>
                  <a:cubicBezTo>
                    <a:pt x="97" y="140"/>
                    <a:pt x="96" y="139"/>
                    <a:pt x="95" y="139"/>
                  </a:cubicBezTo>
                  <a:cubicBezTo>
                    <a:pt x="94" y="139"/>
                    <a:pt x="94" y="139"/>
                    <a:pt x="93" y="138"/>
                  </a:cubicBezTo>
                  <a:cubicBezTo>
                    <a:pt x="93" y="139"/>
                    <a:pt x="93" y="139"/>
                    <a:pt x="93" y="139"/>
                  </a:cubicBezTo>
                  <a:cubicBezTo>
                    <a:pt x="93" y="139"/>
                    <a:pt x="92" y="138"/>
                    <a:pt x="91" y="139"/>
                  </a:cubicBezTo>
                  <a:cubicBezTo>
                    <a:pt x="91" y="139"/>
                    <a:pt x="91" y="139"/>
                    <a:pt x="91" y="139"/>
                  </a:cubicBezTo>
                  <a:cubicBezTo>
                    <a:pt x="91" y="139"/>
                    <a:pt x="90" y="139"/>
                    <a:pt x="90" y="138"/>
                  </a:cubicBezTo>
                  <a:cubicBezTo>
                    <a:pt x="89" y="138"/>
                    <a:pt x="89" y="139"/>
                    <a:pt x="89" y="138"/>
                  </a:cubicBezTo>
                  <a:cubicBezTo>
                    <a:pt x="89" y="139"/>
                    <a:pt x="89" y="139"/>
                    <a:pt x="89" y="139"/>
                  </a:cubicBezTo>
                  <a:cubicBezTo>
                    <a:pt x="88" y="139"/>
                    <a:pt x="88" y="138"/>
                    <a:pt x="88" y="138"/>
                  </a:cubicBezTo>
                  <a:cubicBezTo>
                    <a:pt x="87" y="138"/>
                    <a:pt x="87" y="138"/>
                    <a:pt x="86" y="138"/>
                  </a:cubicBezTo>
                  <a:cubicBezTo>
                    <a:pt x="86" y="138"/>
                    <a:pt x="85" y="138"/>
                    <a:pt x="84" y="138"/>
                  </a:cubicBezTo>
                  <a:cubicBezTo>
                    <a:pt x="83" y="138"/>
                    <a:pt x="82" y="138"/>
                    <a:pt x="81" y="138"/>
                  </a:cubicBezTo>
                  <a:cubicBezTo>
                    <a:pt x="81" y="138"/>
                    <a:pt x="80" y="138"/>
                    <a:pt x="80" y="138"/>
                  </a:cubicBezTo>
                  <a:cubicBezTo>
                    <a:pt x="80" y="138"/>
                    <a:pt x="80" y="138"/>
                    <a:pt x="80" y="137"/>
                  </a:cubicBezTo>
                  <a:cubicBezTo>
                    <a:pt x="80" y="137"/>
                    <a:pt x="80" y="137"/>
                    <a:pt x="80" y="138"/>
                  </a:cubicBezTo>
                  <a:cubicBezTo>
                    <a:pt x="80" y="137"/>
                    <a:pt x="80" y="137"/>
                    <a:pt x="80" y="136"/>
                  </a:cubicBezTo>
                  <a:cubicBezTo>
                    <a:pt x="80" y="136"/>
                    <a:pt x="80" y="136"/>
                    <a:pt x="80" y="136"/>
                  </a:cubicBezTo>
                  <a:cubicBezTo>
                    <a:pt x="80" y="136"/>
                    <a:pt x="80" y="136"/>
                    <a:pt x="79" y="136"/>
                  </a:cubicBezTo>
                  <a:cubicBezTo>
                    <a:pt x="79" y="134"/>
                    <a:pt x="76" y="135"/>
                    <a:pt x="74" y="134"/>
                  </a:cubicBezTo>
                  <a:cubicBezTo>
                    <a:pt x="75" y="135"/>
                    <a:pt x="75" y="135"/>
                    <a:pt x="76" y="136"/>
                  </a:cubicBezTo>
                  <a:cubicBezTo>
                    <a:pt x="77" y="136"/>
                    <a:pt x="79" y="136"/>
                    <a:pt x="79" y="137"/>
                  </a:cubicBezTo>
                  <a:cubicBezTo>
                    <a:pt x="78" y="137"/>
                    <a:pt x="77" y="137"/>
                    <a:pt x="76" y="137"/>
                  </a:cubicBezTo>
                  <a:cubicBezTo>
                    <a:pt x="76" y="137"/>
                    <a:pt x="76" y="136"/>
                    <a:pt x="75" y="137"/>
                  </a:cubicBezTo>
                  <a:cubicBezTo>
                    <a:pt x="76" y="137"/>
                    <a:pt x="76" y="138"/>
                    <a:pt x="77" y="138"/>
                  </a:cubicBezTo>
                  <a:cubicBezTo>
                    <a:pt x="77" y="137"/>
                    <a:pt x="77" y="137"/>
                    <a:pt x="77" y="137"/>
                  </a:cubicBezTo>
                  <a:cubicBezTo>
                    <a:pt x="78" y="138"/>
                    <a:pt x="79" y="138"/>
                    <a:pt x="80" y="138"/>
                  </a:cubicBezTo>
                  <a:cubicBezTo>
                    <a:pt x="80" y="138"/>
                    <a:pt x="80" y="138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0" y="139"/>
                    <a:pt x="80" y="139"/>
                    <a:pt x="80" y="139"/>
                  </a:cubicBezTo>
                  <a:cubicBezTo>
                    <a:pt x="80" y="139"/>
                    <a:pt x="79" y="140"/>
                    <a:pt x="79" y="139"/>
                  </a:cubicBezTo>
                  <a:cubicBezTo>
                    <a:pt x="79" y="139"/>
                    <a:pt x="79" y="139"/>
                    <a:pt x="79" y="139"/>
                  </a:cubicBezTo>
                  <a:cubicBezTo>
                    <a:pt x="79" y="139"/>
                    <a:pt x="79" y="139"/>
                    <a:pt x="78" y="139"/>
                  </a:cubicBezTo>
                  <a:cubicBezTo>
                    <a:pt x="79" y="139"/>
                    <a:pt x="78" y="139"/>
                    <a:pt x="78" y="139"/>
                  </a:cubicBezTo>
                  <a:cubicBezTo>
                    <a:pt x="79" y="140"/>
                    <a:pt x="80" y="140"/>
                    <a:pt x="80" y="141"/>
                  </a:cubicBezTo>
                  <a:cubicBezTo>
                    <a:pt x="81" y="141"/>
                    <a:pt x="81" y="142"/>
                    <a:pt x="81" y="142"/>
                  </a:cubicBezTo>
                  <a:cubicBezTo>
                    <a:pt x="81" y="142"/>
                    <a:pt x="82" y="142"/>
                    <a:pt x="82" y="142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82" y="143"/>
                    <a:pt x="84" y="143"/>
                    <a:pt x="84" y="143"/>
                  </a:cubicBezTo>
                  <a:cubicBezTo>
                    <a:pt x="85" y="143"/>
                    <a:pt x="85" y="143"/>
                    <a:pt x="85" y="144"/>
                  </a:cubicBezTo>
                  <a:cubicBezTo>
                    <a:pt x="84" y="144"/>
                    <a:pt x="82" y="144"/>
                    <a:pt x="81" y="142"/>
                  </a:cubicBezTo>
                  <a:cubicBezTo>
                    <a:pt x="81" y="142"/>
                    <a:pt x="81" y="142"/>
                    <a:pt x="80" y="143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79" y="142"/>
                    <a:pt x="79" y="142"/>
                    <a:pt x="79" y="141"/>
                  </a:cubicBezTo>
                  <a:cubicBezTo>
                    <a:pt x="79" y="141"/>
                    <a:pt x="79" y="141"/>
                    <a:pt x="79" y="141"/>
                  </a:cubicBezTo>
                  <a:cubicBezTo>
                    <a:pt x="79" y="141"/>
                    <a:pt x="78" y="141"/>
                    <a:pt x="78" y="140"/>
                  </a:cubicBezTo>
                  <a:cubicBezTo>
                    <a:pt x="77" y="140"/>
                    <a:pt x="77" y="140"/>
                    <a:pt x="77" y="140"/>
                  </a:cubicBezTo>
                  <a:cubicBezTo>
                    <a:pt x="75" y="138"/>
                    <a:pt x="74" y="138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0" y="137"/>
                  </a:cubicBezTo>
                  <a:cubicBezTo>
                    <a:pt x="70" y="137"/>
                    <a:pt x="71" y="138"/>
                    <a:pt x="71" y="138"/>
                  </a:cubicBezTo>
                  <a:cubicBezTo>
                    <a:pt x="71" y="138"/>
                    <a:pt x="71" y="138"/>
                    <a:pt x="72" y="138"/>
                  </a:cubicBezTo>
                  <a:cubicBezTo>
                    <a:pt x="72" y="138"/>
                    <a:pt x="71" y="138"/>
                    <a:pt x="71" y="138"/>
                  </a:cubicBezTo>
                  <a:cubicBezTo>
                    <a:pt x="72" y="137"/>
                    <a:pt x="73" y="138"/>
                    <a:pt x="73" y="138"/>
                  </a:cubicBezTo>
                  <a:cubicBezTo>
                    <a:pt x="73" y="138"/>
                    <a:pt x="73" y="138"/>
                    <a:pt x="73" y="138"/>
                  </a:cubicBezTo>
                  <a:cubicBezTo>
                    <a:pt x="73" y="138"/>
                    <a:pt x="73" y="138"/>
                    <a:pt x="73" y="139"/>
                  </a:cubicBezTo>
                  <a:cubicBezTo>
                    <a:pt x="73" y="139"/>
                    <a:pt x="74" y="139"/>
                    <a:pt x="74" y="140"/>
                  </a:cubicBezTo>
                  <a:cubicBezTo>
                    <a:pt x="74" y="140"/>
                    <a:pt x="75" y="140"/>
                    <a:pt x="75" y="141"/>
                  </a:cubicBezTo>
                  <a:cubicBezTo>
                    <a:pt x="76" y="141"/>
                    <a:pt x="77" y="142"/>
                    <a:pt x="77" y="142"/>
                  </a:cubicBezTo>
                  <a:cubicBezTo>
                    <a:pt x="76" y="142"/>
                    <a:pt x="75" y="140"/>
                    <a:pt x="74" y="141"/>
                  </a:cubicBezTo>
                  <a:cubicBezTo>
                    <a:pt x="74" y="141"/>
                    <a:pt x="74" y="141"/>
                    <a:pt x="73" y="141"/>
                  </a:cubicBezTo>
                  <a:cubicBezTo>
                    <a:pt x="73" y="141"/>
                    <a:pt x="73" y="141"/>
                    <a:pt x="73" y="141"/>
                  </a:cubicBezTo>
                  <a:cubicBezTo>
                    <a:pt x="72" y="141"/>
                    <a:pt x="72" y="141"/>
                    <a:pt x="72" y="140"/>
                  </a:cubicBezTo>
                  <a:cubicBezTo>
                    <a:pt x="71" y="140"/>
                    <a:pt x="70" y="139"/>
                    <a:pt x="70" y="139"/>
                  </a:cubicBezTo>
                  <a:cubicBezTo>
                    <a:pt x="70" y="138"/>
                    <a:pt x="70" y="138"/>
                    <a:pt x="70" y="138"/>
                  </a:cubicBezTo>
                  <a:cubicBezTo>
                    <a:pt x="70" y="138"/>
                    <a:pt x="70" y="138"/>
                    <a:pt x="69" y="138"/>
                  </a:cubicBezTo>
                  <a:cubicBezTo>
                    <a:pt x="69" y="138"/>
                    <a:pt x="69" y="137"/>
                    <a:pt x="69" y="137"/>
                  </a:cubicBezTo>
                  <a:cubicBezTo>
                    <a:pt x="69" y="137"/>
                    <a:pt x="69" y="137"/>
                    <a:pt x="68" y="137"/>
                  </a:cubicBezTo>
                  <a:cubicBezTo>
                    <a:pt x="68" y="138"/>
                    <a:pt x="69" y="138"/>
                    <a:pt x="69" y="138"/>
                  </a:cubicBezTo>
                  <a:cubicBezTo>
                    <a:pt x="69" y="138"/>
                    <a:pt x="68" y="137"/>
                    <a:pt x="68" y="137"/>
                  </a:cubicBezTo>
                  <a:cubicBezTo>
                    <a:pt x="68" y="137"/>
                    <a:pt x="68" y="137"/>
                    <a:pt x="69" y="137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7" y="137"/>
                    <a:pt x="67" y="136"/>
                  </a:cubicBezTo>
                  <a:cubicBezTo>
                    <a:pt x="67" y="136"/>
                    <a:pt x="68" y="136"/>
                    <a:pt x="68" y="136"/>
                  </a:cubicBezTo>
                  <a:cubicBezTo>
                    <a:pt x="67" y="135"/>
                    <a:pt x="67" y="134"/>
                    <a:pt x="65" y="134"/>
                  </a:cubicBezTo>
                  <a:cubicBezTo>
                    <a:pt x="66" y="135"/>
                    <a:pt x="66" y="136"/>
                    <a:pt x="67" y="136"/>
                  </a:cubicBezTo>
                  <a:cubicBezTo>
                    <a:pt x="66" y="136"/>
                    <a:pt x="67" y="136"/>
                    <a:pt x="66" y="136"/>
                  </a:cubicBezTo>
                  <a:cubicBezTo>
                    <a:pt x="66" y="136"/>
                    <a:pt x="67" y="136"/>
                    <a:pt x="66" y="137"/>
                  </a:cubicBezTo>
                  <a:cubicBezTo>
                    <a:pt x="66" y="136"/>
                    <a:pt x="65" y="136"/>
                    <a:pt x="65" y="136"/>
                  </a:cubicBezTo>
                  <a:cubicBezTo>
                    <a:pt x="65" y="136"/>
                    <a:pt x="64" y="136"/>
                    <a:pt x="64" y="136"/>
                  </a:cubicBezTo>
                  <a:cubicBezTo>
                    <a:pt x="65" y="136"/>
                    <a:pt x="65" y="137"/>
                    <a:pt x="66" y="137"/>
                  </a:cubicBezTo>
                  <a:cubicBezTo>
                    <a:pt x="66" y="137"/>
                    <a:pt x="66" y="138"/>
                    <a:pt x="66" y="138"/>
                  </a:cubicBezTo>
                  <a:cubicBezTo>
                    <a:pt x="66" y="137"/>
                    <a:pt x="65" y="137"/>
                    <a:pt x="65" y="137"/>
                  </a:cubicBezTo>
                  <a:cubicBezTo>
                    <a:pt x="65" y="138"/>
                    <a:pt x="67" y="139"/>
                    <a:pt x="69" y="139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70" y="140"/>
                    <a:pt x="70" y="140"/>
                    <a:pt x="71" y="140"/>
                  </a:cubicBezTo>
                  <a:cubicBezTo>
                    <a:pt x="70" y="140"/>
                    <a:pt x="71" y="140"/>
                    <a:pt x="71" y="141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1"/>
                  </a:cubicBezTo>
                  <a:cubicBezTo>
                    <a:pt x="70" y="141"/>
                    <a:pt x="70" y="141"/>
                    <a:pt x="71" y="141"/>
                  </a:cubicBezTo>
                  <a:cubicBezTo>
                    <a:pt x="71" y="141"/>
                    <a:pt x="71" y="141"/>
                    <a:pt x="71" y="141"/>
                  </a:cubicBezTo>
                  <a:cubicBezTo>
                    <a:pt x="71" y="141"/>
                    <a:pt x="71" y="141"/>
                    <a:pt x="72" y="141"/>
                  </a:cubicBezTo>
                  <a:cubicBezTo>
                    <a:pt x="71" y="141"/>
                    <a:pt x="71" y="141"/>
                    <a:pt x="71" y="141"/>
                  </a:cubicBezTo>
                  <a:cubicBezTo>
                    <a:pt x="72" y="142"/>
                    <a:pt x="73" y="141"/>
                    <a:pt x="74" y="141"/>
                  </a:cubicBezTo>
                  <a:cubicBezTo>
                    <a:pt x="74" y="142"/>
                    <a:pt x="73" y="141"/>
                    <a:pt x="73" y="142"/>
                  </a:cubicBezTo>
                  <a:cubicBezTo>
                    <a:pt x="73" y="142"/>
                    <a:pt x="74" y="142"/>
                    <a:pt x="74" y="143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3"/>
                    <a:pt x="75" y="143"/>
                    <a:pt x="75" y="143"/>
                  </a:cubicBezTo>
                  <a:cubicBezTo>
                    <a:pt x="75" y="143"/>
                    <a:pt x="75" y="143"/>
                    <a:pt x="76" y="143"/>
                  </a:cubicBezTo>
                  <a:cubicBezTo>
                    <a:pt x="76" y="143"/>
                    <a:pt x="75" y="143"/>
                    <a:pt x="75" y="143"/>
                  </a:cubicBezTo>
                  <a:cubicBezTo>
                    <a:pt x="76" y="143"/>
                    <a:pt x="76" y="143"/>
                    <a:pt x="76" y="144"/>
                  </a:cubicBezTo>
                  <a:cubicBezTo>
                    <a:pt x="76" y="144"/>
                    <a:pt x="76" y="144"/>
                    <a:pt x="76" y="144"/>
                  </a:cubicBezTo>
                  <a:cubicBezTo>
                    <a:pt x="75" y="143"/>
                    <a:pt x="75" y="144"/>
                    <a:pt x="74" y="144"/>
                  </a:cubicBezTo>
                  <a:cubicBezTo>
                    <a:pt x="74" y="144"/>
                    <a:pt x="74" y="144"/>
                    <a:pt x="74" y="144"/>
                  </a:cubicBezTo>
                  <a:cubicBezTo>
                    <a:pt x="73" y="144"/>
                    <a:pt x="72" y="144"/>
                    <a:pt x="71" y="143"/>
                  </a:cubicBezTo>
                  <a:cubicBezTo>
                    <a:pt x="71" y="143"/>
                    <a:pt x="71" y="144"/>
                    <a:pt x="71" y="144"/>
                  </a:cubicBezTo>
                  <a:cubicBezTo>
                    <a:pt x="70" y="144"/>
                    <a:pt x="70" y="143"/>
                    <a:pt x="70" y="143"/>
                  </a:cubicBezTo>
                  <a:cubicBezTo>
                    <a:pt x="69" y="144"/>
                    <a:pt x="68" y="142"/>
                    <a:pt x="68" y="142"/>
                  </a:cubicBezTo>
                  <a:cubicBezTo>
                    <a:pt x="68" y="142"/>
                    <a:pt x="67" y="142"/>
                    <a:pt x="67" y="142"/>
                  </a:cubicBezTo>
                  <a:cubicBezTo>
                    <a:pt x="67" y="143"/>
                    <a:pt x="68" y="143"/>
                    <a:pt x="68" y="143"/>
                  </a:cubicBezTo>
                  <a:cubicBezTo>
                    <a:pt x="68" y="143"/>
                    <a:pt x="68" y="143"/>
                    <a:pt x="67" y="143"/>
                  </a:cubicBezTo>
                  <a:cubicBezTo>
                    <a:pt x="68" y="143"/>
                    <a:pt x="68" y="143"/>
                    <a:pt x="68" y="144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7" y="144"/>
                    <a:pt x="67" y="144"/>
                    <a:pt x="67" y="143"/>
                  </a:cubicBezTo>
                  <a:cubicBezTo>
                    <a:pt x="67" y="143"/>
                    <a:pt x="66" y="143"/>
                    <a:pt x="66" y="143"/>
                  </a:cubicBezTo>
                  <a:cubicBezTo>
                    <a:pt x="66" y="142"/>
                    <a:pt x="67" y="143"/>
                    <a:pt x="67" y="142"/>
                  </a:cubicBezTo>
                  <a:cubicBezTo>
                    <a:pt x="66" y="142"/>
                    <a:pt x="66" y="143"/>
                    <a:pt x="66" y="143"/>
                  </a:cubicBezTo>
                  <a:cubicBezTo>
                    <a:pt x="65" y="143"/>
                    <a:pt x="66" y="142"/>
                    <a:pt x="65" y="142"/>
                  </a:cubicBezTo>
                  <a:cubicBezTo>
                    <a:pt x="65" y="142"/>
                    <a:pt x="65" y="143"/>
                    <a:pt x="65" y="143"/>
                  </a:cubicBezTo>
                  <a:cubicBezTo>
                    <a:pt x="65" y="143"/>
                    <a:pt x="65" y="143"/>
                    <a:pt x="65" y="143"/>
                  </a:cubicBezTo>
                  <a:cubicBezTo>
                    <a:pt x="65" y="143"/>
                    <a:pt x="65" y="142"/>
                    <a:pt x="64" y="143"/>
                  </a:cubicBezTo>
                  <a:cubicBezTo>
                    <a:pt x="65" y="143"/>
                    <a:pt x="65" y="144"/>
                    <a:pt x="65" y="144"/>
                  </a:cubicBezTo>
                  <a:cubicBezTo>
                    <a:pt x="65" y="144"/>
                    <a:pt x="64" y="143"/>
                    <a:pt x="64" y="144"/>
                  </a:cubicBezTo>
                  <a:cubicBezTo>
                    <a:pt x="65" y="145"/>
                    <a:pt x="65" y="146"/>
                    <a:pt x="65" y="146"/>
                  </a:cubicBezTo>
                  <a:cubicBezTo>
                    <a:pt x="65" y="146"/>
                    <a:pt x="65" y="146"/>
                    <a:pt x="64" y="146"/>
                  </a:cubicBezTo>
                  <a:cubicBezTo>
                    <a:pt x="65" y="147"/>
                    <a:pt x="65" y="148"/>
                    <a:pt x="65" y="148"/>
                  </a:cubicBezTo>
                  <a:cubicBezTo>
                    <a:pt x="65" y="147"/>
                    <a:pt x="64" y="147"/>
                    <a:pt x="64" y="146"/>
                  </a:cubicBezTo>
                  <a:cubicBezTo>
                    <a:pt x="64" y="146"/>
                    <a:pt x="64" y="145"/>
                    <a:pt x="64" y="145"/>
                  </a:cubicBezTo>
                  <a:cubicBezTo>
                    <a:pt x="64" y="145"/>
                    <a:pt x="64" y="144"/>
                    <a:pt x="63" y="144"/>
                  </a:cubicBezTo>
                  <a:cubicBezTo>
                    <a:pt x="63" y="144"/>
                    <a:pt x="64" y="145"/>
                    <a:pt x="63" y="145"/>
                  </a:cubicBezTo>
                  <a:cubicBezTo>
                    <a:pt x="63" y="145"/>
                    <a:pt x="62" y="144"/>
                    <a:pt x="63" y="144"/>
                  </a:cubicBezTo>
                  <a:cubicBezTo>
                    <a:pt x="62" y="143"/>
                    <a:pt x="62" y="142"/>
                    <a:pt x="63" y="142"/>
                  </a:cubicBezTo>
                  <a:cubicBezTo>
                    <a:pt x="62" y="142"/>
                    <a:pt x="63" y="142"/>
                    <a:pt x="62" y="142"/>
                  </a:cubicBezTo>
                  <a:cubicBezTo>
                    <a:pt x="62" y="142"/>
                    <a:pt x="62" y="142"/>
                    <a:pt x="63" y="142"/>
                  </a:cubicBezTo>
                  <a:cubicBezTo>
                    <a:pt x="62" y="142"/>
                    <a:pt x="62" y="142"/>
                    <a:pt x="62" y="142"/>
                  </a:cubicBezTo>
                  <a:cubicBezTo>
                    <a:pt x="61" y="141"/>
                    <a:pt x="62" y="141"/>
                    <a:pt x="62" y="141"/>
                  </a:cubicBezTo>
                  <a:cubicBezTo>
                    <a:pt x="61" y="141"/>
                    <a:pt x="61" y="141"/>
                    <a:pt x="61" y="141"/>
                  </a:cubicBezTo>
                  <a:cubicBezTo>
                    <a:pt x="61" y="142"/>
                    <a:pt x="61" y="142"/>
                    <a:pt x="61" y="143"/>
                  </a:cubicBezTo>
                  <a:cubicBezTo>
                    <a:pt x="61" y="143"/>
                    <a:pt x="61" y="143"/>
                    <a:pt x="62" y="143"/>
                  </a:cubicBezTo>
                  <a:cubicBezTo>
                    <a:pt x="61" y="144"/>
                    <a:pt x="62" y="145"/>
                    <a:pt x="62" y="145"/>
                  </a:cubicBezTo>
                  <a:cubicBezTo>
                    <a:pt x="62" y="146"/>
                    <a:pt x="62" y="147"/>
                    <a:pt x="63" y="147"/>
                  </a:cubicBezTo>
                  <a:cubicBezTo>
                    <a:pt x="62" y="147"/>
                    <a:pt x="62" y="148"/>
                    <a:pt x="62" y="148"/>
                  </a:cubicBezTo>
                  <a:cubicBezTo>
                    <a:pt x="61" y="148"/>
                    <a:pt x="61" y="147"/>
                    <a:pt x="60" y="147"/>
                  </a:cubicBezTo>
                  <a:cubicBezTo>
                    <a:pt x="60" y="146"/>
                    <a:pt x="60" y="145"/>
                    <a:pt x="60" y="145"/>
                  </a:cubicBezTo>
                  <a:cubicBezTo>
                    <a:pt x="59" y="145"/>
                    <a:pt x="60" y="146"/>
                    <a:pt x="59" y="147"/>
                  </a:cubicBezTo>
                  <a:cubicBezTo>
                    <a:pt x="59" y="146"/>
                    <a:pt x="59" y="145"/>
                    <a:pt x="59" y="144"/>
                  </a:cubicBezTo>
                  <a:cubicBezTo>
                    <a:pt x="59" y="144"/>
                    <a:pt x="59" y="144"/>
                    <a:pt x="58" y="144"/>
                  </a:cubicBezTo>
                  <a:cubicBezTo>
                    <a:pt x="58" y="143"/>
                    <a:pt x="58" y="142"/>
                    <a:pt x="58" y="142"/>
                  </a:cubicBezTo>
                  <a:cubicBezTo>
                    <a:pt x="57" y="141"/>
                    <a:pt x="57" y="140"/>
                    <a:pt x="57" y="140"/>
                  </a:cubicBezTo>
                  <a:cubicBezTo>
                    <a:pt x="57" y="139"/>
                    <a:pt x="56" y="138"/>
                    <a:pt x="56" y="138"/>
                  </a:cubicBezTo>
                  <a:cubicBezTo>
                    <a:pt x="56" y="139"/>
                    <a:pt x="56" y="139"/>
                    <a:pt x="56" y="139"/>
                  </a:cubicBezTo>
                  <a:cubicBezTo>
                    <a:pt x="56" y="139"/>
                    <a:pt x="56" y="139"/>
                    <a:pt x="55" y="139"/>
                  </a:cubicBezTo>
                  <a:cubicBezTo>
                    <a:pt x="56" y="139"/>
                    <a:pt x="55" y="138"/>
                    <a:pt x="55" y="138"/>
                  </a:cubicBezTo>
                  <a:cubicBezTo>
                    <a:pt x="55" y="138"/>
                    <a:pt x="55" y="138"/>
                    <a:pt x="56" y="138"/>
                  </a:cubicBezTo>
                  <a:cubicBezTo>
                    <a:pt x="56" y="138"/>
                    <a:pt x="56" y="137"/>
                    <a:pt x="56" y="137"/>
                  </a:cubicBezTo>
                  <a:cubicBezTo>
                    <a:pt x="55" y="137"/>
                    <a:pt x="55" y="137"/>
                    <a:pt x="55" y="137"/>
                  </a:cubicBezTo>
                  <a:cubicBezTo>
                    <a:pt x="55" y="137"/>
                    <a:pt x="55" y="137"/>
                    <a:pt x="55" y="138"/>
                  </a:cubicBezTo>
                  <a:cubicBezTo>
                    <a:pt x="55" y="138"/>
                    <a:pt x="54" y="137"/>
                    <a:pt x="54" y="137"/>
                  </a:cubicBezTo>
                  <a:cubicBezTo>
                    <a:pt x="54" y="137"/>
                    <a:pt x="54" y="137"/>
                    <a:pt x="53" y="137"/>
                  </a:cubicBezTo>
                  <a:cubicBezTo>
                    <a:pt x="53" y="137"/>
                    <a:pt x="53" y="137"/>
                    <a:pt x="53" y="137"/>
                  </a:cubicBezTo>
                  <a:cubicBezTo>
                    <a:pt x="53" y="137"/>
                    <a:pt x="53" y="138"/>
                    <a:pt x="53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7"/>
                    <a:pt x="52" y="137"/>
                    <a:pt x="52" y="136"/>
                  </a:cubicBezTo>
                  <a:cubicBezTo>
                    <a:pt x="52" y="136"/>
                    <a:pt x="52" y="134"/>
                    <a:pt x="51" y="134"/>
                  </a:cubicBezTo>
                  <a:cubicBezTo>
                    <a:pt x="51" y="134"/>
                    <a:pt x="51" y="133"/>
                    <a:pt x="51" y="133"/>
                  </a:cubicBezTo>
                  <a:cubicBezTo>
                    <a:pt x="51" y="133"/>
                    <a:pt x="51" y="134"/>
                    <a:pt x="51" y="133"/>
                  </a:cubicBezTo>
                  <a:cubicBezTo>
                    <a:pt x="50" y="133"/>
                    <a:pt x="50" y="132"/>
                    <a:pt x="49" y="132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50" y="133"/>
                    <a:pt x="50" y="134"/>
                    <a:pt x="50" y="135"/>
                  </a:cubicBezTo>
                  <a:cubicBezTo>
                    <a:pt x="50" y="135"/>
                    <a:pt x="51" y="136"/>
                    <a:pt x="50" y="136"/>
                  </a:cubicBezTo>
                  <a:cubicBezTo>
                    <a:pt x="50" y="136"/>
                    <a:pt x="50" y="135"/>
                    <a:pt x="50" y="136"/>
                  </a:cubicBezTo>
                  <a:cubicBezTo>
                    <a:pt x="50" y="136"/>
                    <a:pt x="50" y="136"/>
                    <a:pt x="50" y="136"/>
                  </a:cubicBezTo>
                  <a:cubicBezTo>
                    <a:pt x="50" y="136"/>
                    <a:pt x="49" y="136"/>
                    <a:pt x="49" y="136"/>
                  </a:cubicBezTo>
                  <a:cubicBezTo>
                    <a:pt x="49" y="137"/>
                    <a:pt x="50" y="137"/>
                    <a:pt x="50" y="137"/>
                  </a:cubicBezTo>
                  <a:cubicBezTo>
                    <a:pt x="49" y="138"/>
                    <a:pt x="51" y="138"/>
                    <a:pt x="51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1" y="139"/>
                    <a:pt x="51" y="139"/>
                    <a:pt x="50" y="139"/>
                  </a:cubicBezTo>
                  <a:cubicBezTo>
                    <a:pt x="50" y="141"/>
                    <a:pt x="51" y="142"/>
                    <a:pt x="52" y="143"/>
                  </a:cubicBezTo>
                  <a:cubicBezTo>
                    <a:pt x="51" y="143"/>
                    <a:pt x="51" y="143"/>
                    <a:pt x="51" y="143"/>
                  </a:cubicBezTo>
                  <a:cubicBezTo>
                    <a:pt x="51" y="143"/>
                    <a:pt x="51" y="142"/>
                    <a:pt x="50" y="141"/>
                  </a:cubicBezTo>
                  <a:cubicBezTo>
                    <a:pt x="50" y="141"/>
                    <a:pt x="49" y="141"/>
                    <a:pt x="49" y="142"/>
                  </a:cubicBezTo>
                  <a:cubicBezTo>
                    <a:pt x="50" y="142"/>
                    <a:pt x="50" y="143"/>
                    <a:pt x="51" y="144"/>
                  </a:cubicBezTo>
                  <a:cubicBezTo>
                    <a:pt x="50" y="144"/>
                    <a:pt x="51" y="144"/>
                    <a:pt x="51" y="144"/>
                  </a:cubicBezTo>
                  <a:cubicBezTo>
                    <a:pt x="53" y="147"/>
                    <a:pt x="54" y="150"/>
                    <a:pt x="56" y="153"/>
                  </a:cubicBezTo>
                  <a:cubicBezTo>
                    <a:pt x="55" y="152"/>
                    <a:pt x="55" y="151"/>
                    <a:pt x="54" y="150"/>
                  </a:cubicBezTo>
                  <a:cubicBezTo>
                    <a:pt x="53" y="150"/>
                    <a:pt x="53" y="149"/>
                    <a:pt x="53" y="148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2" y="147"/>
                    <a:pt x="52" y="146"/>
                    <a:pt x="51" y="146"/>
                  </a:cubicBezTo>
                  <a:cubicBezTo>
                    <a:pt x="52" y="149"/>
                    <a:pt x="53" y="151"/>
                    <a:pt x="54" y="153"/>
                  </a:cubicBezTo>
                  <a:cubicBezTo>
                    <a:pt x="53" y="153"/>
                    <a:pt x="53" y="152"/>
                    <a:pt x="53" y="151"/>
                  </a:cubicBezTo>
                  <a:cubicBezTo>
                    <a:pt x="53" y="150"/>
                    <a:pt x="52" y="150"/>
                    <a:pt x="52" y="148"/>
                  </a:cubicBezTo>
                  <a:cubicBezTo>
                    <a:pt x="52" y="148"/>
                    <a:pt x="51" y="148"/>
                    <a:pt x="51" y="148"/>
                  </a:cubicBezTo>
                  <a:cubicBezTo>
                    <a:pt x="51" y="148"/>
                    <a:pt x="51" y="148"/>
                    <a:pt x="51" y="147"/>
                  </a:cubicBezTo>
                  <a:cubicBezTo>
                    <a:pt x="51" y="147"/>
                    <a:pt x="50" y="147"/>
                    <a:pt x="50" y="147"/>
                  </a:cubicBezTo>
                  <a:cubicBezTo>
                    <a:pt x="50" y="146"/>
                    <a:pt x="51" y="147"/>
                    <a:pt x="51" y="146"/>
                  </a:cubicBezTo>
                  <a:cubicBezTo>
                    <a:pt x="50" y="145"/>
                    <a:pt x="50" y="144"/>
                    <a:pt x="49" y="143"/>
                  </a:cubicBezTo>
                  <a:cubicBezTo>
                    <a:pt x="49" y="143"/>
                    <a:pt x="49" y="144"/>
                    <a:pt x="49" y="144"/>
                  </a:cubicBezTo>
                  <a:cubicBezTo>
                    <a:pt x="49" y="144"/>
                    <a:pt x="50" y="145"/>
                    <a:pt x="49" y="145"/>
                  </a:cubicBezTo>
                  <a:cubicBezTo>
                    <a:pt x="49" y="145"/>
                    <a:pt x="49" y="143"/>
                    <a:pt x="48" y="143"/>
                  </a:cubicBezTo>
                  <a:cubicBezTo>
                    <a:pt x="48" y="143"/>
                    <a:pt x="48" y="143"/>
                    <a:pt x="48" y="143"/>
                  </a:cubicBezTo>
                  <a:cubicBezTo>
                    <a:pt x="48" y="142"/>
                    <a:pt x="47" y="141"/>
                    <a:pt x="47" y="140"/>
                  </a:cubicBezTo>
                  <a:cubicBezTo>
                    <a:pt x="47" y="140"/>
                    <a:pt x="47" y="139"/>
                    <a:pt x="46" y="139"/>
                  </a:cubicBezTo>
                  <a:cubicBezTo>
                    <a:pt x="46" y="141"/>
                    <a:pt x="47" y="143"/>
                    <a:pt x="48" y="144"/>
                  </a:cubicBezTo>
                  <a:cubicBezTo>
                    <a:pt x="47" y="144"/>
                    <a:pt x="47" y="144"/>
                    <a:pt x="47" y="144"/>
                  </a:cubicBezTo>
                  <a:cubicBezTo>
                    <a:pt x="48" y="144"/>
                    <a:pt x="48" y="145"/>
                    <a:pt x="48" y="145"/>
                  </a:cubicBezTo>
                  <a:cubicBezTo>
                    <a:pt x="48" y="146"/>
                    <a:pt x="48" y="145"/>
                    <a:pt x="48" y="145"/>
                  </a:cubicBezTo>
                  <a:cubicBezTo>
                    <a:pt x="47" y="145"/>
                    <a:pt x="47" y="145"/>
                    <a:pt x="47" y="146"/>
                  </a:cubicBezTo>
                  <a:cubicBezTo>
                    <a:pt x="47" y="146"/>
                    <a:pt x="48" y="146"/>
                    <a:pt x="48" y="146"/>
                  </a:cubicBezTo>
                  <a:cubicBezTo>
                    <a:pt x="47" y="146"/>
                    <a:pt x="47" y="146"/>
                    <a:pt x="47" y="147"/>
                  </a:cubicBezTo>
                  <a:cubicBezTo>
                    <a:pt x="47" y="147"/>
                    <a:pt x="47" y="147"/>
                    <a:pt x="47" y="148"/>
                  </a:cubicBezTo>
                  <a:cubicBezTo>
                    <a:pt x="48" y="149"/>
                    <a:pt x="48" y="149"/>
                    <a:pt x="48" y="150"/>
                  </a:cubicBezTo>
                  <a:cubicBezTo>
                    <a:pt x="48" y="150"/>
                    <a:pt x="48" y="150"/>
                    <a:pt x="47" y="150"/>
                  </a:cubicBezTo>
                  <a:cubicBezTo>
                    <a:pt x="47" y="150"/>
                    <a:pt x="47" y="150"/>
                    <a:pt x="47" y="151"/>
                  </a:cubicBezTo>
                  <a:cubicBezTo>
                    <a:pt x="47" y="151"/>
                    <a:pt x="48" y="151"/>
                    <a:pt x="48" y="151"/>
                  </a:cubicBezTo>
                  <a:cubicBezTo>
                    <a:pt x="48" y="151"/>
                    <a:pt x="48" y="151"/>
                    <a:pt x="47" y="151"/>
                  </a:cubicBezTo>
                  <a:cubicBezTo>
                    <a:pt x="48" y="151"/>
                    <a:pt x="48" y="152"/>
                    <a:pt x="48" y="152"/>
                  </a:cubicBezTo>
                  <a:cubicBezTo>
                    <a:pt x="48" y="151"/>
                    <a:pt x="48" y="151"/>
                    <a:pt x="48" y="151"/>
                  </a:cubicBezTo>
                  <a:cubicBezTo>
                    <a:pt x="48" y="151"/>
                    <a:pt x="48" y="150"/>
                    <a:pt x="48" y="150"/>
                  </a:cubicBezTo>
                  <a:cubicBezTo>
                    <a:pt x="48" y="151"/>
                    <a:pt x="48" y="151"/>
                    <a:pt x="49" y="151"/>
                  </a:cubicBezTo>
                  <a:cubicBezTo>
                    <a:pt x="49" y="151"/>
                    <a:pt x="49" y="151"/>
                    <a:pt x="49" y="151"/>
                  </a:cubicBezTo>
                  <a:cubicBezTo>
                    <a:pt x="49" y="151"/>
                    <a:pt x="50" y="152"/>
                    <a:pt x="49" y="152"/>
                  </a:cubicBezTo>
                  <a:cubicBezTo>
                    <a:pt x="49" y="152"/>
                    <a:pt x="49" y="151"/>
                    <a:pt x="49" y="151"/>
                  </a:cubicBezTo>
                  <a:cubicBezTo>
                    <a:pt x="49" y="153"/>
                    <a:pt x="50" y="153"/>
                    <a:pt x="50" y="155"/>
                  </a:cubicBezTo>
                  <a:cubicBezTo>
                    <a:pt x="51" y="155"/>
                    <a:pt x="51" y="155"/>
                    <a:pt x="51" y="156"/>
                  </a:cubicBezTo>
                  <a:cubicBezTo>
                    <a:pt x="50" y="155"/>
                    <a:pt x="50" y="154"/>
                    <a:pt x="49" y="153"/>
                  </a:cubicBezTo>
                  <a:cubicBezTo>
                    <a:pt x="49" y="153"/>
                    <a:pt x="48" y="152"/>
                    <a:pt x="48" y="152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4"/>
                  </a:cubicBezTo>
                  <a:cubicBezTo>
                    <a:pt x="48" y="154"/>
                    <a:pt x="47" y="154"/>
                    <a:pt x="47" y="153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4"/>
                    <a:pt x="47" y="153"/>
                  </a:cubicBezTo>
                  <a:cubicBezTo>
                    <a:pt x="47" y="153"/>
                    <a:pt x="47" y="153"/>
                    <a:pt x="47" y="153"/>
                  </a:cubicBezTo>
                  <a:cubicBezTo>
                    <a:pt x="47" y="153"/>
                    <a:pt x="47" y="152"/>
                    <a:pt x="47" y="152"/>
                  </a:cubicBezTo>
                  <a:cubicBezTo>
                    <a:pt x="47" y="152"/>
                    <a:pt x="46" y="151"/>
                    <a:pt x="46" y="151"/>
                  </a:cubicBezTo>
                  <a:cubicBezTo>
                    <a:pt x="46" y="150"/>
                    <a:pt x="46" y="149"/>
                    <a:pt x="45" y="148"/>
                  </a:cubicBezTo>
                  <a:cubicBezTo>
                    <a:pt x="45" y="149"/>
                    <a:pt x="46" y="150"/>
                    <a:pt x="46" y="151"/>
                  </a:cubicBezTo>
                  <a:cubicBezTo>
                    <a:pt x="46" y="152"/>
                    <a:pt x="47" y="152"/>
                    <a:pt x="47" y="153"/>
                  </a:cubicBezTo>
                  <a:cubicBezTo>
                    <a:pt x="47" y="153"/>
                    <a:pt x="46" y="153"/>
                    <a:pt x="46" y="153"/>
                  </a:cubicBezTo>
                  <a:cubicBezTo>
                    <a:pt x="46" y="153"/>
                    <a:pt x="46" y="153"/>
                    <a:pt x="46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6" y="151"/>
                    <a:pt x="46" y="152"/>
                    <a:pt x="45" y="152"/>
                  </a:cubicBezTo>
                  <a:cubicBezTo>
                    <a:pt x="45" y="152"/>
                    <a:pt x="46" y="153"/>
                    <a:pt x="45" y="154"/>
                  </a:cubicBezTo>
                  <a:cubicBezTo>
                    <a:pt x="45" y="154"/>
                    <a:pt x="46" y="154"/>
                    <a:pt x="46" y="154"/>
                  </a:cubicBezTo>
                  <a:cubicBezTo>
                    <a:pt x="46" y="154"/>
                    <a:pt x="45" y="154"/>
                    <a:pt x="45" y="154"/>
                  </a:cubicBezTo>
                  <a:cubicBezTo>
                    <a:pt x="45" y="155"/>
                    <a:pt x="46" y="154"/>
                    <a:pt x="46" y="155"/>
                  </a:cubicBezTo>
                  <a:cubicBezTo>
                    <a:pt x="46" y="155"/>
                    <a:pt x="47" y="155"/>
                    <a:pt x="46" y="156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6" y="156"/>
                    <a:pt x="46" y="157"/>
                    <a:pt x="46" y="157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46" y="157"/>
                    <a:pt x="47" y="157"/>
                    <a:pt x="47" y="157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8"/>
                    <a:pt x="46" y="159"/>
                    <a:pt x="46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9"/>
                    <a:pt x="45" y="159"/>
                    <a:pt x="46" y="159"/>
                  </a:cubicBezTo>
                  <a:cubicBezTo>
                    <a:pt x="46" y="159"/>
                    <a:pt x="46" y="159"/>
                    <a:pt x="46" y="159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5" y="158"/>
                    <a:pt x="46" y="158"/>
                    <a:pt x="45" y="158"/>
                  </a:cubicBezTo>
                  <a:cubicBezTo>
                    <a:pt x="45" y="158"/>
                    <a:pt x="45" y="158"/>
                    <a:pt x="45" y="158"/>
                  </a:cubicBezTo>
                  <a:cubicBezTo>
                    <a:pt x="44" y="159"/>
                    <a:pt x="45" y="160"/>
                    <a:pt x="45" y="161"/>
                  </a:cubicBezTo>
                  <a:cubicBezTo>
                    <a:pt x="44" y="160"/>
                    <a:pt x="44" y="158"/>
                    <a:pt x="44" y="157"/>
                  </a:cubicBezTo>
                  <a:cubicBezTo>
                    <a:pt x="44" y="157"/>
                    <a:pt x="43" y="155"/>
                    <a:pt x="43" y="156"/>
                  </a:cubicBezTo>
                  <a:cubicBezTo>
                    <a:pt x="43" y="156"/>
                    <a:pt x="43" y="157"/>
                    <a:pt x="43" y="157"/>
                  </a:cubicBezTo>
                  <a:cubicBezTo>
                    <a:pt x="43" y="157"/>
                    <a:pt x="43" y="157"/>
                    <a:pt x="43" y="157"/>
                  </a:cubicBezTo>
                  <a:cubicBezTo>
                    <a:pt x="43" y="157"/>
                    <a:pt x="43" y="156"/>
                    <a:pt x="42" y="156"/>
                  </a:cubicBezTo>
                  <a:cubicBezTo>
                    <a:pt x="42" y="155"/>
                    <a:pt x="42" y="154"/>
                    <a:pt x="42" y="154"/>
                  </a:cubicBezTo>
                  <a:cubicBezTo>
                    <a:pt x="41" y="153"/>
                    <a:pt x="41" y="152"/>
                    <a:pt x="41" y="152"/>
                  </a:cubicBezTo>
                  <a:cubicBezTo>
                    <a:pt x="41" y="154"/>
                    <a:pt x="42" y="156"/>
                    <a:pt x="42" y="158"/>
                  </a:cubicBezTo>
                  <a:cubicBezTo>
                    <a:pt x="42" y="158"/>
                    <a:pt x="42" y="158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1" y="159"/>
                    <a:pt x="41" y="157"/>
                    <a:pt x="41" y="158"/>
                  </a:cubicBezTo>
                  <a:cubicBezTo>
                    <a:pt x="41" y="158"/>
                    <a:pt x="40" y="160"/>
                    <a:pt x="41" y="160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41" y="160"/>
                    <a:pt x="41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1" y="162"/>
                    <a:pt x="40" y="162"/>
                    <a:pt x="40" y="162"/>
                  </a:cubicBezTo>
                  <a:cubicBezTo>
                    <a:pt x="41" y="162"/>
                    <a:pt x="41" y="162"/>
                    <a:pt x="41" y="163"/>
                  </a:cubicBezTo>
                  <a:cubicBezTo>
                    <a:pt x="41" y="163"/>
                    <a:pt x="41" y="163"/>
                    <a:pt x="41" y="163"/>
                  </a:cubicBezTo>
                  <a:cubicBezTo>
                    <a:pt x="41" y="164"/>
                    <a:pt x="41" y="164"/>
                    <a:pt x="41" y="164"/>
                  </a:cubicBezTo>
                  <a:cubicBezTo>
                    <a:pt x="41" y="164"/>
                    <a:pt x="42" y="164"/>
                    <a:pt x="42" y="165"/>
                  </a:cubicBezTo>
                  <a:cubicBezTo>
                    <a:pt x="41" y="164"/>
                    <a:pt x="41" y="165"/>
                    <a:pt x="41" y="165"/>
                  </a:cubicBezTo>
                  <a:cubicBezTo>
                    <a:pt x="41" y="165"/>
                    <a:pt x="41" y="165"/>
                    <a:pt x="41" y="164"/>
                  </a:cubicBezTo>
                  <a:cubicBezTo>
                    <a:pt x="40" y="164"/>
                    <a:pt x="40" y="165"/>
                    <a:pt x="39" y="164"/>
                  </a:cubicBezTo>
                  <a:cubicBezTo>
                    <a:pt x="39" y="165"/>
                    <a:pt x="39" y="165"/>
                    <a:pt x="39" y="165"/>
                  </a:cubicBezTo>
                  <a:cubicBezTo>
                    <a:pt x="39" y="165"/>
                    <a:pt x="39" y="164"/>
                    <a:pt x="39" y="164"/>
                  </a:cubicBezTo>
                  <a:cubicBezTo>
                    <a:pt x="38" y="164"/>
                    <a:pt x="39" y="164"/>
                    <a:pt x="38" y="164"/>
                  </a:cubicBezTo>
                  <a:cubicBezTo>
                    <a:pt x="38" y="165"/>
                    <a:pt x="38" y="167"/>
                    <a:pt x="38" y="168"/>
                  </a:cubicBezTo>
                  <a:cubicBezTo>
                    <a:pt x="38" y="169"/>
                    <a:pt x="37" y="169"/>
                    <a:pt x="38" y="170"/>
                  </a:cubicBezTo>
                  <a:cubicBezTo>
                    <a:pt x="37" y="170"/>
                    <a:pt x="37" y="171"/>
                    <a:pt x="37" y="171"/>
                  </a:cubicBezTo>
                  <a:cubicBezTo>
                    <a:pt x="37" y="172"/>
                    <a:pt x="37" y="174"/>
                    <a:pt x="37" y="175"/>
                  </a:cubicBezTo>
                  <a:cubicBezTo>
                    <a:pt x="36" y="175"/>
                    <a:pt x="36" y="175"/>
                    <a:pt x="36" y="175"/>
                  </a:cubicBezTo>
                  <a:cubicBezTo>
                    <a:pt x="36" y="175"/>
                    <a:pt x="37" y="175"/>
                    <a:pt x="36" y="175"/>
                  </a:cubicBezTo>
                  <a:cubicBezTo>
                    <a:pt x="36" y="174"/>
                    <a:pt x="36" y="173"/>
                    <a:pt x="36" y="173"/>
                  </a:cubicBezTo>
                  <a:cubicBezTo>
                    <a:pt x="36" y="173"/>
                    <a:pt x="36" y="171"/>
                    <a:pt x="36" y="171"/>
                  </a:cubicBezTo>
                  <a:cubicBezTo>
                    <a:pt x="36" y="171"/>
                    <a:pt x="36" y="171"/>
                    <a:pt x="36" y="170"/>
                  </a:cubicBezTo>
                  <a:cubicBezTo>
                    <a:pt x="36" y="169"/>
                    <a:pt x="36" y="168"/>
                    <a:pt x="36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35" y="168"/>
                    <a:pt x="35" y="168"/>
                    <a:pt x="35" y="169"/>
                  </a:cubicBezTo>
                  <a:cubicBezTo>
                    <a:pt x="35" y="171"/>
                    <a:pt x="36" y="173"/>
                    <a:pt x="35" y="174"/>
                  </a:cubicBezTo>
                  <a:cubicBezTo>
                    <a:pt x="36" y="174"/>
                    <a:pt x="35" y="175"/>
                    <a:pt x="36" y="175"/>
                  </a:cubicBezTo>
                  <a:cubicBezTo>
                    <a:pt x="35" y="175"/>
                    <a:pt x="36" y="176"/>
                    <a:pt x="35" y="176"/>
                  </a:cubicBezTo>
                  <a:cubicBezTo>
                    <a:pt x="35" y="176"/>
                    <a:pt x="35" y="176"/>
                    <a:pt x="35" y="176"/>
                  </a:cubicBezTo>
                  <a:cubicBezTo>
                    <a:pt x="35" y="176"/>
                    <a:pt x="34" y="176"/>
                    <a:pt x="34" y="176"/>
                  </a:cubicBezTo>
                  <a:cubicBezTo>
                    <a:pt x="34" y="176"/>
                    <a:pt x="34" y="176"/>
                    <a:pt x="34" y="175"/>
                  </a:cubicBezTo>
                  <a:cubicBezTo>
                    <a:pt x="34" y="175"/>
                    <a:pt x="34" y="174"/>
                    <a:pt x="34" y="174"/>
                  </a:cubicBezTo>
                  <a:cubicBezTo>
                    <a:pt x="33" y="174"/>
                    <a:pt x="33" y="174"/>
                    <a:pt x="33" y="175"/>
                  </a:cubicBezTo>
                  <a:cubicBezTo>
                    <a:pt x="33" y="175"/>
                    <a:pt x="34" y="175"/>
                    <a:pt x="34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5"/>
                  </a:cubicBezTo>
                  <a:cubicBezTo>
                    <a:pt x="33" y="175"/>
                    <a:pt x="33" y="176"/>
                    <a:pt x="33" y="175"/>
                  </a:cubicBezTo>
                  <a:cubicBezTo>
                    <a:pt x="33" y="175"/>
                    <a:pt x="32" y="174"/>
                    <a:pt x="33" y="173"/>
                  </a:cubicBezTo>
                  <a:cubicBezTo>
                    <a:pt x="33" y="173"/>
                    <a:pt x="32" y="172"/>
                    <a:pt x="32" y="172"/>
                  </a:cubicBezTo>
                  <a:cubicBezTo>
                    <a:pt x="32" y="172"/>
                    <a:pt x="32" y="173"/>
                    <a:pt x="31" y="173"/>
                  </a:cubicBezTo>
                  <a:cubicBezTo>
                    <a:pt x="31" y="173"/>
                    <a:pt x="31" y="173"/>
                    <a:pt x="31" y="174"/>
                  </a:cubicBezTo>
                  <a:cubicBezTo>
                    <a:pt x="31" y="174"/>
                    <a:pt x="32" y="174"/>
                    <a:pt x="32" y="174"/>
                  </a:cubicBezTo>
                  <a:cubicBezTo>
                    <a:pt x="32" y="174"/>
                    <a:pt x="31" y="174"/>
                    <a:pt x="31" y="174"/>
                  </a:cubicBezTo>
                  <a:cubicBezTo>
                    <a:pt x="31" y="175"/>
                    <a:pt x="32" y="175"/>
                    <a:pt x="32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6"/>
                    <a:pt x="32" y="176"/>
                    <a:pt x="32" y="177"/>
                  </a:cubicBezTo>
                  <a:cubicBezTo>
                    <a:pt x="32" y="177"/>
                    <a:pt x="32" y="178"/>
                    <a:pt x="32" y="179"/>
                  </a:cubicBezTo>
                  <a:cubicBezTo>
                    <a:pt x="33" y="179"/>
                    <a:pt x="33" y="179"/>
                    <a:pt x="33" y="178"/>
                  </a:cubicBezTo>
                  <a:cubicBezTo>
                    <a:pt x="33" y="178"/>
                    <a:pt x="32" y="178"/>
                    <a:pt x="32" y="178"/>
                  </a:cubicBezTo>
                  <a:cubicBezTo>
                    <a:pt x="33" y="178"/>
                    <a:pt x="33" y="179"/>
                    <a:pt x="33" y="179"/>
                  </a:cubicBezTo>
                  <a:cubicBezTo>
                    <a:pt x="33" y="179"/>
                    <a:pt x="33" y="179"/>
                    <a:pt x="33" y="180"/>
                  </a:cubicBezTo>
                  <a:cubicBezTo>
                    <a:pt x="33" y="180"/>
                    <a:pt x="33" y="181"/>
                    <a:pt x="33" y="181"/>
                  </a:cubicBezTo>
                  <a:cubicBezTo>
                    <a:pt x="33" y="182"/>
                    <a:pt x="32" y="181"/>
                    <a:pt x="32" y="182"/>
                  </a:cubicBezTo>
                  <a:cubicBezTo>
                    <a:pt x="32" y="182"/>
                    <a:pt x="33" y="182"/>
                    <a:pt x="33" y="182"/>
                  </a:cubicBezTo>
                  <a:cubicBezTo>
                    <a:pt x="33" y="182"/>
                    <a:pt x="33" y="182"/>
                    <a:pt x="33" y="182"/>
                  </a:cubicBezTo>
                  <a:cubicBezTo>
                    <a:pt x="32" y="182"/>
                    <a:pt x="32" y="183"/>
                    <a:pt x="33" y="183"/>
                  </a:cubicBezTo>
                  <a:cubicBezTo>
                    <a:pt x="32" y="183"/>
                    <a:pt x="33" y="185"/>
                    <a:pt x="32" y="185"/>
                  </a:cubicBezTo>
                  <a:cubicBezTo>
                    <a:pt x="33" y="185"/>
                    <a:pt x="32" y="187"/>
                    <a:pt x="33" y="187"/>
                  </a:cubicBezTo>
                  <a:cubicBezTo>
                    <a:pt x="32" y="187"/>
                    <a:pt x="33" y="187"/>
                    <a:pt x="33" y="187"/>
                  </a:cubicBezTo>
                  <a:cubicBezTo>
                    <a:pt x="33" y="188"/>
                    <a:pt x="33" y="189"/>
                    <a:pt x="33" y="190"/>
                  </a:cubicBezTo>
                  <a:cubicBezTo>
                    <a:pt x="32" y="189"/>
                    <a:pt x="32" y="188"/>
                    <a:pt x="32" y="187"/>
                  </a:cubicBezTo>
                  <a:cubicBezTo>
                    <a:pt x="32" y="186"/>
                    <a:pt x="32" y="185"/>
                    <a:pt x="31" y="185"/>
                  </a:cubicBezTo>
                  <a:cubicBezTo>
                    <a:pt x="31" y="186"/>
                    <a:pt x="32" y="186"/>
                    <a:pt x="31" y="187"/>
                  </a:cubicBezTo>
                  <a:cubicBezTo>
                    <a:pt x="31" y="187"/>
                    <a:pt x="31" y="188"/>
                    <a:pt x="31" y="187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31" y="186"/>
                    <a:pt x="31" y="186"/>
                    <a:pt x="30" y="186"/>
                  </a:cubicBezTo>
                  <a:cubicBezTo>
                    <a:pt x="30" y="185"/>
                    <a:pt x="31" y="185"/>
                    <a:pt x="30" y="185"/>
                  </a:cubicBezTo>
                  <a:cubicBezTo>
                    <a:pt x="30" y="183"/>
                    <a:pt x="31" y="181"/>
                    <a:pt x="30" y="179"/>
                  </a:cubicBezTo>
                  <a:cubicBezTo>
                    <a:pt x="30" y="179"/>
                    <a:pt x="30" y="178"/>
                    <a:pt x="30" y="178"/>
                  </a:cubicBezTo>
                  <a:cubicBezTo>
                    <a:pt x="30" y="177"/>
                    <a:pt x="29" y="178"/>
                    <a:pt x="29" y="177"/>
                  </a:cubicBezTo>
                  <a:cubicBezTo>
                    <a:pt x="29" y="177"/>
                    <a:pt x="30" y="177"/>
                    <a:pt x="30" y="177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5"/>
                    <a:pt x="29" y="175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29" y="175"/>
                    <a:pt x="29" y="175"/>
                    <a:pt x="29" y="174"/>
                  </a:cubicBezTo>
                  <a:cubicBezTo>
                    <a:pt x="29" y="174"/>
                    <a:pt x="28" y="173"/>
                    <a:pt x="29" y="172"/>
                  </a:cubicBezTo>
                  <a:cubicBezTo>
                    <a:pt x="28" y="172"/>
                    <a:pt x="28" y="171"/>
                    <a:pt x="28" y="170"/>
                  </a:cubicBezTo>
                  <a:cubicBezTo>
                    <a:pt x="28" y="170"/>
                    <a:pt x="28" y="170"/>
                    <a:pt x="27" y="169"/>
                  </a:cubicBezTo>
                  <a:cubicBezTo>
                    <a:pt x="27" y="169"/>
                    <a:pt x="27" y="169"/>
                    <a:pt x="27" y="170"/>
                  </a:cubicBezTo>
                  <a:cubicBezTo>
                    <a:pt x="27" y="170"/>
                    <a:pt x="27" y="170"/>
                    <a:pt x="27" y="171"/>
                  </a:cubicBezTo>
                  <a:cubicBezTo>
                    <a:pt x="27" y="171"/>
                    <a:pt x="27" y="170"/>
                    <a:pt x="27" y="170"/>
                  </a:cubicBezTo>
                  <a:cubicBezTo>
                    <a:pt x="27" y="171"/>
                    <a:pt x="27" y="172"/>
                    <a:pt x="27" y="173"/>
                  </a:cubicBezTo>
                  <a:cubicBezTo>
                    <a:pt x="27" y="173"/>
                    <a:pt x="26" y="173"/>
                    <a:pt x="26" y="174"/>
                  </a:cubicBezTo>
                  <a:cubicBezTo>
                    <a:pt x="27" y="174"/>
                    <a:pt x="27" y="174"/>
                    <a:pt x="27" y="174"/>
                  </a:cubicBezTo>
                  <a:cubicBezTo>
                    <a:pt x="26" y="175"/>
                    <a:pt x="26" y="177"/>
                    <a:pt x="27" y="178"/>
                  </a:cubicBezTo>
                  <a:cubicBezTo>
                    <a:pt x="27" y="178"/>
                    <a:pt x="27" y="179"/>
                    <a:pt x="27" y="179"/>
                  </a:cubicBezTo>
                  <a:cubicBezTo>
                    <a:pt x="27" y="179"/>
                    <a:pt x="27" y="180"/>
                    <a:pt x="27" y="181"/>
                  </a:cubicBezTo>
                  <a:cubicBezTo>
                    <a:pt x="27" y="181"/>
                    <a:pt x="27" y="181"/>
                    <a:pt x="28" y="181"/>
                  </a:cubicBezTo>
                  <a:cubicBezTo>
                    <a:pt x="28" y="183"/>
                    <a:pt x="29" y="184"/>
                    <a:pt x="28" y="185"/>
                  </a:cubicBezTo>
                  <a:cubicBezTo>
                    <a:pt x="28" y="185"/>
                    <a:pt x="28" y="184"/>
                    <a:pt x="28" y="184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7" y="184"/>
                    <a:pt x="27" y="184"/>
                    <a:pt x="27" y="184"/>
                  </a:cubicBezTo>
                  <a:cubicBezTo>
                    <a:pt x="27" y="184"/>
                    <a:pt x="27" y="183"/>
                    <a:pt x="27" y="183"/>
                  </a:cubicBezTo>
                  <a:cubicBezTo>
                    <a:pt x="27" y="183"/>
                    <a:pt x="26" y="183"/>
                    <a:pt x="26" y="183"/>
                  </a:cubicBezTo>
                  <a:cubicBezTo>
                    <a:pt x="27" y="183"/>
                    <a:pt x="27" y="183"/>
                    <a:pt x="27" y="182"/>
                  </a:cubicBezTo>
                  <a:cubicBezTo>
                    <a:pt x="27" y="182"/>
                    <a:pt x="26" y="181"/>
                    <a:pt x="27" y="181"/>
                  </a:cubicBezTo>
                  <a:cubicBezTo>
                    <a:pt x="25" y="181"/>
                    <a:pt x="26" y="179"/>
                    <a:pt x="25" y="178"/>
                  </a:cubicBezTo>
                  <a:cubicBezTo>
                    <a:pt x="25" y="178"/>
                    <a:pt x="26" y="178"/>
                    <a:pt x="25" y="178"/>
                  </a:cubicBezTo>
                  <a:cubicBezTo>
                    <a:pt x="25" y="178"/>
                    <a:pt x="25" y="178"/>
                    <a:pt x="25" y="178"/>
                  </a:cubicBezTo>
                  <a:cubicBezTo>
                    <a:pt x="25" y="179"/>
                    <a:pt x="25" y="180"/>
                    <a:pt x="25" y="181"/>
                  </a:cubicBezTo>
                  <a:cubicBezTo>
                    <a:pt x="25" y="181"/>
                    <a:pt x="25" y="181"/>
                    <a:pt x="25" y="181"/>
                  </a:cubicBezTo>
                  <a:cubicBezTo>
                    <a:pt x="25" y="182"/>
                    <a:pt x="25" y="182"/>
                    <a:pt x="25" y="182"/>
                  </a:cubicBezTo>
                  <a:cubicBezTo>
                    <a:pt x="25" y="183"/>
                    <a:pt x="25" y="183"/>
                    <a:pt x="25" y="183"/>
                  </a:cubicBezTo>
                  <a:cubicBezTo>
                    <a:pt x="25" y="184"/>
                    <a:pt x="26" y="186"/>
                    <a:pt x="26" y="187"/>
                  </a:cubicBezTo>
                  <a:cubicBezTo>
                    <a:pt x="25" y="187"/>
                    <a:pt x="25" y="187"/>
                    <a:pt x="25" y="187"/>
                  </a:cubicBezTo>
                  <a:cubicBezTo>
                    <a:pt x="25" y="187"/>
                    <a:pt x="25" y="188"/>
                    <a:pt x="25" y="188"/>
                  </a:cubicBezTo>
                  <a:cubicBezTo>
                    <a:pt x="25" y="187"/>
                    <a:pt x="24" y="187"/>
                    <a:pt x="24" y="187"/>
                  </a:cubicBezTo>
                  <a:cubicBezTo>
                    <a:pt x="23" y="187"/>
                    <a:pt x="24" y="186"/>
                    <a:pt x="24" y="186"/>
                  </a:cubicBezTo>
                  <a:cubicBezTo>
                    <a:pt x="24" y="186"/>
                    <a:pt x="24" y="186"/>
                    <a:pt x="24" y="186"/>
                  </a:cubicBezTo>
                  <a:cubicBezTo>
                    <a:pt x="24" y="186"/>
                    <a:pt x="24" y="187"/>
                    <a:pt x="24" y="187"/>
                  </a:cubicBezTo>
                  <a:cubicBezTo>
                    <a:pt x="25" y="187"/>
                    <a:pt x="24" y="186"/>
                    <a:pt x="25" y="186"/>
                  </a:cubicBezTo>
                  <a:cubicBezTo>
                    <a:pt x="25" y="186"/>
                    <a:pt x="25" y="186"/>
                    <a:pt x="25" y="187"/>
                  </a:cubicBezTo>
                  <a:cubicBezTo>
                    <a:pt x="25" y="187"/>
                    <a:pt x="25" y="187"/>
                    <a:pt x="25" y="187"/>
                  </a:cubicBezTo>
                  <a:cubicBezTo>
                    <a:pt x="25" y="186"/>
                    <a:pt x="25" y="185"/>
                    <a:pt x="25" y="184"/>
                  </a:cubicBezTo>
                  <a:cubicBezTo>
                    <a:pt x="24" y="185"/>
                    <a:pt x="24" y="184"/>
                    <a:pt x="23" y="184"/>
                  </a:cubicBezTo>
                  <a:cubicBezTo>
                    <a:pt x="23" y="184"/>
                    <a:pt x="23" y="184"/>
                    <a:pt x="23" y="184"/>
                  </a:cubicBezTo>
                  <a:cubicBezTo>
                    <a:pt x="24" y="184"/>
                    <a:pt x="24" y="184"/>
                    <a:pt x="24" y="184"/>
                  </a:cubicBezTo>
                  <a:cubicBezTo>
                    <a:pt x="24" y="184"/>
                    <a:pt x="24" y="183"/>
                    <a:pt x="24" y="183"/>
                  </a:cubicBezTo>
                  <a:cubicBezTo>
                    <a:pt x="24" y="183"/>
                    <a:pt x="24" y="183"/>
                    <a:pt x="24" y="183"/>
                  </a:cubicBezTo>
                  <a:cubicBezTo>
                    <a:pt x="24" y="182"/>
                    <a:pt x="23" y="183"/>
                    <a:pt x="23" y="182"/>
                  </a:cubicBezTo>
                  <a:cubicBezTo>
                    <a:pt x="23" y="181"/>
                    <a:pt x="23" y="181"/>
                    <a:pt x="23" y="180"/>
                  </a:cubicBezTo>
                  <a:cubicBezTo>
                    <a:pt x="23" y="180"/>
                    <a:pt x="23" y="180"/>
                    <a:pt x="23" y="180"/>
                  </a:cubicBezTo>
                  <a:cubicBezTo>
                    <a:pt x="22" y="180"/>
                    <a:pt x="23" y="179"/>
                    <a:pt x="22" y="179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3" y="178"/>
                    <a:pt x="23" y="178"/>
                    <a:pt x="23" y="178"/>
                  </a:cubicBezTo>
                  <a:cubicBezTo>
                    <a:pt x="23" y="177"/>
                    <a:pt x="23" y="177"/>
                    <a:pt x="23" y="177"/>
                  </a:cubicBezTo>
                  <a:cubicBezTo>
                    <a:pt x="23" y="177"/>
                    <a:pt x="23" y="177"/>
                    <a:pt x="22" y="177"/>
                  </a:cubicBezTo>
                  <a:cubicBezTo>
                    <a:pt x="23" y="177"/>
                    <a:pt x="23" y="177"/>
                    <a:pt x="23" y="177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3" y="176"/>
                    <a:pt x="23" y="176"/>
                    <a:pt x="23" y="176"/>
                  </a:cubicBezTo>
                  <a:cubicBezTo>
                    <a:pt x="22" y="176"/>
                    <a:pt x="22" y="176"/>
                    <a:pt x="22" y="176"/>
                  </a:cubicBezTo>
                  <a:cubicBezTo>
                    <a:pt x="22" y="176"/>
                    <a:pt x="22" y="175"/>
                    <a:pt x="23" y="175"/>
                  </a:cubicBezTo>
                  <a:cubicBezTo>
                    <a:pt x="23" y="175"/>
                    <a:pt x="22" y="175"/>
                    <a:pt x="22" y="175"/>
                  </a:cubicBezTo>
                  <a:cubicBezTo>
                    <a:pt x="22" y="175"/>
                    <a:pt x="22" y="175"/>
                    <a:pt x="22" y="175"/>
                  </a:cubicBezTo>
                  <a:cubicBezTo>
                    <a:pt x="22" y="176"/>
                    <a:pt x="22" y="177"/>
                    <a:pt x="22" y="178"/>
                  </a:cubicBezTo>
                  <a:cubicBezTo>
                    <a:pt x="22" y="178"/>
                    <a:pt x="22" y="178"/>
                    <a:pt x="21" y="178"/>
                  </a:cubicBezTo>
                  <a:cubicBezTo>
                    <a:pt x="21" y="181"/>
                    <a:pt x="22" y="183"/>
                    <a:pt x="22" y="186"/>
                  </a:cubicBezTo>
                  <a:cubicBezTo>
                    <a:pt x="22" y="186"/>
                    <a:pt x="22" y="185"/>
                    <a:pt x="21" y="184"/>
                  </a:cubicBezTo>
                  <a:cubicBezTo>
                    <a:pt x="21" y="184"/>
                    <a:pt x="22" y="184"/>
                    <a:pt x="22" y="184"/>
                  </a:cubicBezTo>
                  <a:cubicBezTo>
                    <a:pt x="21" y="183"/>
                    <a:pt x="21" y="183"/>
                    <a:pt x="21" y="183"/>
                  </a:cubicBezTo>
                  <a:cubicBezTo>
                    <a:pt x="21" y="183"/>
                    <a:pt x="21" y="184"/>
                    <a:pt x="20" y="184"/>
                  </a:cubicBezTo>
                  <a:cubicBezTo>
                    <a:pt x="20" y="183"/>
                    <a:pt x="20" y="183"/>
                    <a:pt x="20" y="183"/>
                  </a:cubicBezTo>
                  <a:cubicBezTo>
                    <a:pt x="19" y="183"/>
                    <a:pt x="19" y="184"/>
                    <a:pt x="20" y="184"/>
                  </a:cubicBezTo>
                  <a:cubicBezTo>
                    <a:pt x="20" y="184"/>
                    <a:pt x="20" y="184"/>
                    <a:pt x="21" y="184"/>
                  </a:cubicBezTo>
                  <a:cubicBezTo>
                    <a:pt x="21" y="184"/>
                    <a:pt x="21" y="184"/>
                    <a:pt x="21" y="184"/>
                  </a:cubicBezTo>
                  <a:cubicBezTo>
                    <a:pt x="21" y="184"/>
                    <a:pt x="21" y="185"/>
                    <a:pt x="21" y="185"/>
                  </a:cubicBezTo>
                  <a:cubicBezTo>
                    <a:pt x="21" y="185"/>
                    <a:pt x="21" y="186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1" y="186"/>
                    <a:pt x="21" y="186"/>
                    <a:pt x="21" y="186"/>
                  </a:cubicBezTo>
                  <a:cubicBezTo>
                    <a:pt x="21" y="187"/>
                    <a:pt x="21" y="187"/>
                    <a:pt x="21" y="187"/>
                  </a:cubicBezTo>
                  <a:cubicBezTo>
                    <a:pt x="21" y="187"/>
                    <a:pt x="21" y="187"/>
                    <a:pt x="21" y="188"/>
                  </a:cubicBezTo>
                  <a:cubicBezTo>
                    <a:pt x="21" y="188"/>
                    <a:pt x="21" y="188"/>
                    <a:pt x="21" y="188"/>
                  </a:cubicBezTo>
                  <a:cubicBezTo>
                    <a:pt x="21" y="190"/>
                    <a:pt x="21" y="193"/>
                    <a:pt x="21" y="196"/>
                  </a:cubicBezTo>
                  <a:cubicBezTo>
                    <a:pt x="21" y="196"/>
                    <a:pt x="21" y="196"/>
                    <a:pt x="21" y="196"/>
                  </a:cubicBezTo>
                  <a:cubicBezTo>
                    <a:pt x="21" y="196"/>
                    <a:pt x="21" y="196"/>
                    <a:pt x="21" y="195"/>
                  </a:cubicBezTo>
                  <a:cubicBezTo>
                    <a:pt x="21" y="195"/>
                    <a:pt x="21" y="193"/>
                    <a:pt x="20" y="192"/>
                  </a:cubicBezTo>
                  <a:cubicBezTo>
                    <a:pt x="20" y="192"/>
                    <a:pt x="19" y="191"/>
                    <a:pt x="20" y="191"/>
                  </a:cubicBezTo>
                  <a:cubicBezTo>
                    <a:pt x="20" y="191"/>
                    <a:pt x="20" y="191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89"/>
                    <a:pt x="20" y="189"/>
                  </a:cubicBezTo>
                  <a:cubicBezTo>
                    <a:pt x="20" y="189"/>
                    <a:pt x="20" y="189"/>
                    <a:pt x="19" y="189"/>
                  </a:cubicBezTo>
                  <a:cubicBezTo>
                    <a:pt x="20" y="187"/>
                    <a:pt x="19" y="186"/>
                    <a:pt x="19" y="184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19" y="184"/>
                    <a:pt x="19" y="184"/>
                    <a:pt x="19" y="183"/>
                  </a:cubicBezTo>
                  <a:cubicBezTo>
                    <a:pt x="18" y="183"/>
                    <a:pt x="18" y="182"/>
                    <a:pt x="19" y="181"/>
                  </a:cubicBezTo>
                  <a:cubicBezTo>
                    <a:pt x="18" y="181"/>
                    <a:pt x="19" y="180"/>
                    <a:pt x="18" y="180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8" y="179"/>
                    <a:pt x="18" y="180"/>
                    <a:pt x="18" y="180"/>
                  </a:cubicBezTo>
                  <a:cubicBezTo>
                    <a:pt x="18" y="180"/>
                    <a:pt x="17" y="180"/>
                    <a:pt x="17" y="179"/>
                  </a:cubicBezTo>
                  <a:cubicBezTo>
                    <a:pt x="18" y="179"/>
                    <a:pt x="18" y="179"/>
                    <a:pt x="18" y="179"/>
                  </a:cubicBezTo>
                  <a:cubicBezTo>
                    <a:pt x="18" y="179"/>
                    <a:pt x="18" y="178"/>
                    <a:pt x="18" y="178"/>
                  </a:cubicBezTo>
                  <a:cubicBezTo>
                    <a:pt x="18" y="178"/>
                    <a:pt x="18" y="178"/>
                    <a:pt x="18" y="178"/>
                  </a:cubicBezTo>
                  <a:cubicBezTo>
                    <a:pt x="18" y="177"/>
                    <a:pt x="18" y="177"/>
                    <a:pt x="18" y="176"/>
                  </a:cubicBezTo>
                  <a:cubicBezTo>
                    <a:pt x="19" y="176"/>
                    <a:pt x="18" y="175"/>
                    <a:pt x="17" y="175"/>
                  </a:cubicBezTo>
                  <a:cubicBezTo>
                    <a:pt x="17" y="175"/>
                    <a:pt x="18" y="175"/>
                    <a:pt x="18" y="175"/>
                  </a:cubicBezTo>
                  <a:cubicBezTo>
                    <a:pt x="18" y="174"/>
                    <a:pt x="17" y="175"/>
                    <a:pt x="17" y="175"/>
                  </a:cubicBezTo>
                  <a:cubicBezTo>
                    <a:pt x="17" y="174"/>
                    <a:pt x="17" y="173"/>
                    <a:pt x="17" y="173"/>
                  </a:cubicBezTo>
                  <a:cubicBezTo>
                    <a:pt x="17" y="173"/>
                    <a:pt x="17" y="173"/>
                    <a:pt x="16" y="173"/>
                  </a:cubicBezTo>
                  <a:cubicBezTo>
                    <a:pt x="16" y="174"/>
                    <a:pt x="17" y="174"/>
                    <a:pt x="17" y="174"/>
                  </a:cubicBezTo>
                  <a:cubicBezTo>
                    <a:pt x="17" y="174"/>
                    <a:pt x="17" y="175"/>
                    <a:pt x="17" y="174"/>
                  </a:cubicBezTo>
                  <a:cubicBezTo>
                    <a:pt x="17" y="175"/>
                    <a:pt x="17" y="175"/>
                    <a:pt x="17" y="175"/>
                  </a:cubicBezTo>
                  <a:cubicBezTo>
                    <a:pt x="17" y="176"/>
                    <a:pt x="17" y="176"/>
                    <a:pt x="17" y="177"/>
                  </a:cubicBezTo>
                  <a:cubicBezTo>
                    <a:pt x="16" y="177"/>
                    <a:pt x="17" y="177"/>
                    <a:pt x="17" y="177"/>
                  </a:cubicBezTo>
                  <a:cubicBezTo>
                    <a:pt x="17" y="177"/>
                    <a:pt x="17" y="177"/>
                    <a:pt x="17" y="178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7" y="178"/>
                    <a:pt x="17" y="178"/>
                    <a:pt x="17" y="179"/>
                  </a:cubicBezTo>
                  <a:cubicBezTo>
                    <a:pt x="17" y="179"/>
                    <a:pt x="18" y="179"/>
                    <a:pt x="18" y="179"/>
                  </a:cubicBezTo>
                  <a:cubicBezTo>
                    <a:pt x="17" y="179"/>
                    <a:pt x="17" y="180"/>
                    <a:pt x="17" y="180"/>
                  </a:cubicBezTo>
                  <a:cubicBezTo>
                    <a:pt x="17" y="180"/>
                    <a:pt x="16" y="180"/>
                    <a:pt x="16" y="180"/>
                  </a:cubicBezTo>
                  <a:cubicBezTo>
                    <a:pt x="16" y="179"/>
                    <a:pt x="16" y="178"/>
                    <a:pt x="16" y="177"/>
                  </a:cubicBezTo>
                  <a:cubicBezTo>
                    <a:pt x="16" y="177"/>
                    <a:pt x="16" y="176"/>
                    <a:pt x="16" y="176"/>
                  </a:cubicBezTo>
                  <a:cubicBezTo>
                    <a:pt x="16" y="177"/>
                    <a:pt x="15" y="176"/>
                    <a:pt x="15" y="176"/>
                  </a:cubicBezTo>
                  <a:cubicBezTo>
                    <a:pt x="15" y="177"/>
                    <a:pt x="15" y="177"/>
                    <a:pt x="15" y="178"/>
                  </a:cubicBezTo>
                  <a:cubicBezTo>
                    <a:pt x="14" y="178"/>
                    <a:pt x="15" y="176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6"/>
                    <a:pt x="14" y="176"/>
                    <a:pt x="14" y="175"/>
                  </a:cubicBezTo>
                  <a:cubicBezTo>
                    <a:pt x="14" y="175"/>
                    <a:pt x="15" y="176"/>
                    <a:pt x="15" y="175"/>
                  </a:cubicBezTo>
                  <a:cubicBezTo>
                    <a:pt x="15" y="175"/>
                    <a:pt x="14" y="175"/>
                    <a:pt x="14" y="175"/>
                  </a:cubicBezTo>
                  <a:cubicBezTo>
                    <a:pt x="14" y="175"/>
                    <a:pt x="14" y="174"/>
                    <a:pt x="14" y="174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3" y="175"/>
                    <a:pt x="13" y="175"/>
                    <a:pt x="13" y="176"/>
                  </a:cubicBezTo>
                  <a:cubicBezTo>
                    <a:pt x="13" y="175"/>
                    <a:pt x="12" y="176"/>
                    <a:pt x="12" y="176"/>
                  </a:cubicBezTo>
                  <a:cubicBezTo>
                    <a:pt x="12" y="175"/>
                    <a:pt x="13" y="175"/>
                    <a:pt x="12" y="175"/>
                  </a:cubicBezTo>
                  <a:cubicBezTo>
                    <a:pt x="12" y="175"/>
                    <a:pt x="12" y="176"/>
                    <a:pt x="12" y="176"/>
                  </a:cubicBezTo>
                  <a:cubicBezTo>
                    <a:pt x="13" y="176"/>
                    <a:pt x="13" y="176"/>
                    <a:pt x="13" y="176"/>
                  </a:cubicBezTo>
                  <a:cubicBezTo>
                    <a:pt x="14" y="176"/>
                    <a:pt x="14" y="176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5" y="179"/>
                    <a:pt x="14" y="179"/>
                    <a:pt x="14" y="180"/>
                  </a:cubicBezTo>
                  <a:cubicBezTo>
                    <a:pt x="14" y="180"/>
                    <a:pt x="14" y="180"/>
                    <a:pt x="14" y="180"/>
                  </a:cubicBezTo>
                  <a:cubicBezTo>
                    <a:pt x="14" y="180"/>
                    <a:pt x="14" y="180"/>
                    <a:pt x="14" y="181"/>
                  </a:cubicBezTo>
                  <a:cubicBezTo>
                    <a:pt x="15" y="182"/>
                    <a:pt x="15" y="183"/>
                    <a:pt x="15" y="185"/>
                  </a:cubicBezTo>
                  <a:cubicBezTo>
                    <a:pt x="14" y="185"/>
                    <a:pt x="14" y="182"/>
                    <a:pt x="13" y="183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3" y="183"/>
                    <a:pt x="13" y="184"/>
                    <a:pt x="13" y="184"/>
                  </a:cubicBezTo>
                  <a:cubicBezTo>
                    <a:pt x="13" y="184"/>
                    <a:pt x="13" y="185"/>
                    <a:pt x="13" y="185"/>
                  </a:cubicBezTo>
                  <a:cubicBezTo>
                    <a:pt x="13" y="185"/>
                    <a:pt x="13" y="185"/>
                    <a:pt x="13" y="186"/>
                  </a:cubicBezTo>
                  <a:cubicBezTo>
                    <a:pt x="13" y="186"/>
                    <a:pt x="14" y="186"/>
                    <a:pt x="14" y="186"/>
                  </a:cubicBezTo>
                  <a:cubicBezTo>
                    <a:pt x="13" y="186"/>
                    <a:pt x="13" y="187"/>
                    <a:pt x="13" y="187"/>
                  </a:cubicBezTo>
                  <a:cubicBezTo>
                    <a:pt x="12" y="187"/>
                    <a:pt x="12" y="187"/>
                    <a:pt x="13" y="187"/>
                  </a:cubicBezTo>
                  <a:cubicBezTo>
                    <a:pt x="12" y="186"/>
                    <a:pt x="12" y="186"/>
                    <a:pt x="12" y="185"/>
                  </a:cubicBezTo>
                  <a:cubicBezTo>
                    <a:pt x="12" y="185"/>
                    <a:pt x="12" y="185"/>
                    <a:pt x="12" y="184"/>
                  </a:cubicBezTo>
                  <a:cubicBezTo>
                    <a:pt x="12" y="184"/>
                    <a:pt x="12" y="184"/>
                    <a:pt x="12" y="185"/>
                  </a:cubicBezTo>
                  <a:cubicBezTo>
                    <a:pt x="12" y="185"/>
                    <a:pt x="12" y="185"/>
                    <a:pt x="12" y="185"/>
                  </a:cubicBezTo>
                  <a:cubicBezTo>
                    <a:pt x="13" y="184"/>
                    <a:pt x="12" y="183"/>
                    <a:pt x="12" y="183"/>
                  </a:cubicBezTo>
                  <a:cubicBezTo>
                    <a:pt x="12" y="182"/>
                    <a:pt x="12" y="182"/>
                    <a:pt x="12" y="183"/>
                  </a:cubicBezTo>
                  <a:cubicBezTo>
                    <a:pt x="12" y="182"/>
                    <a:pt x="12" y="183"/>
                    <a:pt x="12" y="183"/>
                  </a:cubicBezTo>
                  <a:cubicBezTo>
                    <a:pt x="11" y="183"/>
                    <a:pt x="11" y="182"/>
                    <a:pt x="11" y="182"/>
                  </a:cubicBezTo>
                  <a:cubicBezTo>
                    <a:pt x="11" y="182"/>
                    <a:pt x="11" y="182"/>
                    <a:pt x="11" y="182"/>
                  </a:cubicBezTo>
                  <a:cubicBezTo>
                    <a:pt x="12" y="182"/>
                    <a:pt x="12" y="182"/>
                    <a:pt x="13" y="182"/>
                  </a:cubicBezTo>
                  <a:cubicBezTo>
                    <a:pt x="12" y="182"/>
                    <a:pt x="12" y="182"/>
                    <a:pt x="12" y="182"/>
                  </a:cubicBezTo>
                  <a:cubicBezTo>
                    <a:pt x="12" y="181"/>
                    <a:pt x="12" y="181"/>
                    <a:pt x="12" y="181"/>
                  </a:cubicBezTo>
                  <a:cubicBezTo>
                    <a:pt x="12" y="181"/>
                    <a:pt x="12" y="181"/>
                    <a:pt x="11" y="181"/>
                  </a:cubicBezTo>
                  <a:cubicBezTo>
                    <a:pt x="11" y="181"/>
                    <a:pt x="11" y="181"/>
                    <a:pt x="11" y="180"/>
                  </a:cubicBezTo>
                  <a:cubicBezTo>
                    <a:pt x="11" y="180"/>
                    <a:pt x="11" y="180"/>
                    <a:pt x="10" y="180"/>
                  </a:cubicBezTo>
                  <a:cubicBezTo>
                    <a:pt x="11" y="180"/>
                    <a:pt x="11" y="180"/>
                    <a:pt x="11" y="180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0" y="180"/>
                    <a:pt x="9" y="180"/>
                    <a:pt x="10" y="181"/>
                  </a:cubicBezTo>
                  <a:cubicBezTo>
                    <a:pt x="9" y="181"/>
                    <a:pt x="10" y="183"/>
                    <a:pt x="10" y="183"/>
                  </a:cubicBezTo>
                  <a:cubicBezTo>
                    <a:pt x="9" y="184"/>
                    <a:pt x="9" y="183"/>
                    <a:pt x="9" y="183"/>
                  </a:cubicBezTo>
                  <a:cubicBezTo>
                    <a:pt x="9" y="184"/>
                    <a:pt x="9" y="184"/>
                    <a:pt x="9" y="185"/>
                  </a:cubicBezTo>
                  <a:cubicBezTo>
                    <a:pt x="9" y="185"/>
                    <a:pt x="9" y="185"/>
                    <a:pt x="9" y="185"/>
                  </a:cubicBezTo>
                  <a:cubicBezTo>
                    <a:pt x="9" y="185"/>
                    <a:pt x="10" y="185"/>
                    <a:pt x="10" y="185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0" y="185"/>
                    <a:pt x="10" y="185"/>
                    <a:pt x="10" y="186"/>
                  </a:cubicBezTo>
                  <a:cubicBezTo>
                    <a:pt x="9" y="185"/>
                    <a:pt x="9" y="185"/>
                    <a:pt x="9" y="185"/>
                  </a:cubicBezTo>
                  <a:cubicBezTo>
                    <a:pt x="9" y="186"/>
                    <a:pt x="10" y="188"/>
                    <a:pt x="9" y="189"/>
                  </a:cubicBezTo>
                  <a:cubicBezTo>
                    <a:pt x="10" y="189"/>
                    <a:pt x="10" y="190"/>
                    <a:pt x="10" y="191"/>
                  </a:cubicBezTo>
                  <a:cubicBezTo>
                    <a:pt x="10" y="192"/>
                    <a:pt x="10" y="192"/>
                    <a:pt x="10" y="193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3"/>
                    <a:pt x="11" y="193"/>
                    <a:pt x="11" y="193"/>
                  </a:cubicBezTo>
                  <a:cubicBezTo>
                    <a:pt x="10" y="193"/>
                    <a:pt x="10" y="192"/>
                    <a:pt x="11" y="192"/>
                  </a:cubicBezTo>
                  <a:cubicBezTo>
                    <a:pt x="11" y="193"/>
                    <a:pt x="11" y="194"/>
                    <a:pt x="11" y="194"/>
                  </a:cubicBezTo>
                  <a:cubicBezTo>
                    <a:pt x="10" y="194"/>
                    <a:pt x="10" y="194"/>
                    <a:pt x="10" y="194"/>
                  </a:cubicBezTo>
                  <a:cubicBezTo>
                    <a:pt x="10" y="194"/>
                    <a:pt x="10" y="195"/>
                    <a:pt x="10" y="195"/>
                  </a:cubicBezTo>
                  <a:cubicBezTo>
                    <a:pt x="10" y="195"/>
                    <a:pt x="10" y="195"/>
                    <a:pt x="10" y="195"/>
                  </a:cubicBezTo>
                  <a:cubicBezTo>
                    <a:pt x="10" y="194"/>
                    <a:pt x="9" y="194"/>
                    <a:pt x="9" y="193"/>
                  </a:cubicBezTo>
                  <a:cubicBezTo>
                    <a:pt x="9" y="194"/>
                    <a:pt x="8" y="194"/>
                    <a:pt x="8" y="193"/>
                  </a:cubicBezTo>
                  <a:cubicBezTo>
                    <a:pt x="8" y="193"/>
                    <a:pt x="8" y="193"/>
                    <a:pt x="8" y="193"/>
                  </a:cubicBezTo>
                  <a:cubicBezTo>
                    <a:pt x="9" y="192"/>
                    <a:pt x="8" y="192"/>
                    <a:pt x="8" y="192"/>
                  </a:cubicBezTo>
                  <a:cubicBezTo>
                    <a:pt x="8" y="191"/>
                    <a:pt x="9" y="191"/>
                    <a:pt x="8" y="191"/>
                  </a:cubicBezTo>
                  <a:cubicBezTo>
                    <a:pt x="8" y="191"/>
                    <a:pt x="8" y="191"/>
                    <a:pt x="8" y="191"/>
                  </a:cubicBezTo>
                  <a:cubicBezTo>
                    <a:pt x="8" y="190"/>
                    <a:pt x="8" y="189"/>
                    <a:pt x="7" y="188"/>
                  </a:cubicBezTo>
                  <a:cubicBezTo>
                    <a:pt x="8" y="188"/>
                    <a:pt x="7" y="188"/>
                    <a:pt x="7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8" y="187"/>
                    <a:pt x="8" y="187"/>
                    <a:pt x="7" y="186"/>
                  </a:cubicBezTo>
                  <a:cubicBezTo>
                    <a:pt x="8" y="186"/>
                    <a:pt x="7" y="185"/>
                    <a:pt x="7" y="185"/>
                  </a:cubicBezTo>
                  <a:cubicBezTo>
                    <a:pt x="7" y="185"/>
                    <a:pt x="7" y="184"/>
                    <a:pt x="7" y="184"/>
                  </a:cubicBezTo>
                  <a:cubicBezTo>
                    <a:pt x="7" y="184"/>
                    <a:pt x="8" y="184"/>
                    <a:pt x="8" y="184"/>
                  </a:cubicBezTo>
                  <a:cubicBezTo>
                    <a:pt x="8" y="184"/>
                    <a:pt x="7" y="184"/>
                    <a:pt x="7" y="183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3"/>
                    <a:pt x="6" y="183"/>
                    <a:pt x="6" y="183"/>
                  </a:cubicBezTo>
                  <a:cubicBezTo>
                    <a:pt x="6" y="183"/>
                    <a:pt x="6" y="183"/>
                    <a:pt x="6" y="182"/>
                  </a:cubicBezTo>
                  <a:cubicBezTo>
                    <a:pt x="6" y="182"/>
                    <a:pt x="6" y="182"/>
                    <a:pt x="6" y="182"/>
                  </a:cubicBezTo>
                  <a:cubicBezTo>
                    <a:pt x="5" y="182"/>
                    <a:pt x="6" y="181"/>
                    <a:pt x="6" y="181"/>
                  </a:cubicBezTo>
                  <a:cubicBezTo>
                    <a:pt x="6" y="181"/>
                    <a:pt x="6" y="181"/>
                    <a:pt x="6" y="181"/>
                  </a:cubicBezTo>
                  <a:cubicBezTo>
                    <a:pt x="6" y="181"/>
                    <a:pt x="6" y="181"/>
                    <a:pt x="6" y="181"/>
                  </a:cubicBezTo>
                  <a:cubicBezTo>
                    <a:pt x="6" y="180"/>
                    <a:pt x="6" y="180"/>
                    <a:pt x="6" y="180"/>
                  </a:cubicBezTo>
                  <a:cubicBezTo>
                    <a:pt x="5" y="180"/>
                    <a:pt x="6" y="180"/>
                    <a:pt x="6" y="179"/>
                  </a:cubicBezTo>
                  <a:cubicBezTo>
                    <a:pt x="5" y="179"/>
                    <a:pt x="5" y="180"/>
                    <a:pt x="5" y="180"/>
                  </a:cubicBezTo>
                  <a:cubicBezTo>
                    <a:pt x="5" y="180"/>
                    <a:pt x="5" y="180"/>
                    <a:pt x="4" y="180"/>
                  </a:cubicBezTo>
                  <a:cubicBezTo>
                    <a:pt x="4" y="181"/>
                    <a:pt x="5" y="182"/>
                    <a:pt x="5" y="183"/>
                  </a:cubicBezTo>
                  <a:cubicBezTo>
                    <a:pt x="5" y="182"/>
                    <a:pt x="5" y="183"/>
                    <a:pt x="5" y="183"/>
                  </a:cubicBezTo>
                  <a:cubicBezTo>
                    <a:pt x="5" y="183"/>
                    <a:pt x="5" y="183"/>
                    <a:pt x="5" y="183"/>
                  </a:cubicBezTo>
                  <a:cubicBezTo>
                    <a:pt x="5" y="183"/>
                    <a:pt x="6" y="183"/>
                    <a:pt x="7" y="183"/>
                  </a:cubicBezTo>
                  <a:cubicBezTo>
                    <a:pt x="6" y="183"/>
                    <a:pt x="6" y="184"/>
                    <a:pt x="5" y="184"/>
                  </a:cubicBezTo>
                  <a:cubicBezTo>
                    <a:pt x="6" y="184"/>
                    <a:pt x="5" y="184"/>
                    <a:pt x="5" y="184"/>
                  </a:cubicBezTo>
                  <a:cubicBezTo>
                    <a:pt x="5" y="185"/>
                    <a:pt x="6" y="185"/>
                    <a:pt x="6" y="186"/>
                  </a:cubicBezTo>
                  <a:cubicBezTo>
                    <a:pt x="6" y="186"/>
                    <a:pt x="6" y="186"/>
                    <a:pt x="6" y="186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6" y="187"/>
                    <a:pt x="6" y="187"/>
                    <a:pt x="6" y="188"/>
                  </a:cubicBezTo>
                  <a:cubicBezTo>
                    <a:pt x="6" y="188"/>
                    <a:pt x="6" y="188"/>
                    <a:pt x="6" y="188"/>
                  </a:cubicBezTo>
                  <a:cubicBezTo>
                    <a:pt x="7" y="189"/>
                    <a:pt x="6" y="190"/>
                    <a:pt x="6" y="192"/>
                  </a:cubicBezTo>
                  <a:cubicBezTo>
                    <a:pt x="6" y="192"/>
                    <a:pt x="7" y="192"/>
                    <a:pt x="7" y="193"/>
                  </a:cubicBezTo>
                  <a:cubicBezTo>
                    <a:pt x="6" y="193"/>
                    <a:pt x="6" y="193"/>
                    <a:pt x="6" y="193"/>
                  </a:cubicBezTo>
                  <a:cubicBezTo>
                    <a:pt x="7" y="194"/>
                    <a:pt x="6" y="194"/>
                    <a:pt x="6" y="195"/>
                  </a:cubicBezTo>
                  <a:cubicBezTo>
                    <a:pt x="5" y="194"/>
                    <a:pt x="6" y="193"/>
                    <a:pt x="5" y="192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1"/>
                    <a:pt x="5" y="191"/>
                    <a:pt x="5" y="192"/>
                  </a:cubicBezTo>
                  <a:cubicBezTo>
                    <a:pt x="5" y="191"/>
                    <a:pt x="5" y="190"/>
                    <a:pt x="5" y="190"/>
                  </a:cubicBezTo>
                  <a:cubicBezTo>
                    <a:pt x="5" y="190"/>
                    <a:pt x="5" y="189"/>
                    <a:pt x="5" y="189"/>
                  </a:cubicBezTo>
                  <a:cubicBezTo>
                    <a:pt x="5" y="190"/>
                    <a:pt x="5" y="192"/>
                    <a:pt x="5" y="192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3" y="192"/>
                    <a:pt x="4" y="192"/>
                    <a:pt x="3" y="191"/>
                  </a:cubicBezTo>
                  <a:cubicBezTo>
                    <a:pt x="3" y="192"/>
                    <a:pt x="3" y="193"/>
                    <a:pt x="3" y="193"/>
                  </a:cubicBezTo>
                  <a:cubicBezTo>
                    <a:pt x="3" y="193"/>
                    <a:pt x="3" y="192"/>
                    <a:pt x="2" y="193"/>
                  </a:cubicBezTo>
                  <a:cubicBezTo>
                    <a:pt x="2" y="192"/>
                    <a:pt x="2" y="192"/>
                    <a:pt x="1" y="192"/>
                  </a:cubicBezTo>
                  <a:cubicBezTo>
                    <a:pt x="2" y="192"/>
                    <a:pt x="1" y="191"/>
                    <a:pt x="1" y="191"/>
                  </a:cubicBezTo>
                  <a:cubicBezTo>
                    <a:pt x="1" y="191"/>
                    <a:pt x="2" y="191"/>
                    <a:pt x="2" y="191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192"/>
                    <a:pt x="3" y="192"/>
                    <a:pt x="3" y="192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0" y="192"/>
                    <a:pt x="2" y="190"/>
                    <a:pt x="1" y="189"/>
                  </a:cubicBezTo>
                  <a:cubicBezTo>
                    <a:pt x="1" y="188"/>
                    <a:pt x="1" y="188"/>
                    <a:pt x="1" y="188"/>
                  </a:cubicBezTo>
                  <a:cubicBezTo>
                    <a:pt x="1" y="188"/>
                    <a:pt x="1" y="188"/>
                    <a:pt x="1" y="188"/>
                  </a:cubicBezTo>
                  <a:cubicBezTo>
                    <a:pt x="1" y="188"/>
                    <a:pt x="1" y="188"/>
                    <a:pt x="1" y="188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1" y="187"/>
                    <a:pt x="1" y="187"/>
                    <a:pt x="1" y="187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1" y="187"/>
                    <a:pt x="1" y="186"/>
                    <a:pt x="1" y="186"/>
                  </a:cubicBezTo>
                  <a:cubicBezTo>
                    <a:pt x="1" y="180"/>
                    <a:pt x="1" y="180"/>
                    <a:pt x="1" y="180"/>
                  </a:cubicBezTo>
                  <a:cubicBezTo>
                    <a:pt x="1" y="181"/>
                    <a:pt x="1" y="181"/>
                    <a:pt x="1" y="181"/>
                  </a:cubicBezTo>
                  <a:cubicBezTo>
                    <a:pt x="2" y="181"/>
                    <a:pt x="1" y="181"/>
                    <a:pt x="2" y="181"/>
                  </a:cubicBezTo>
                  <a:cubicBezTo>
                    <a:pt x="2" y="180"/>
                    <a:pt x="2" y="181"/>
                    <a:pt x="2" y="181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2" y="182"/>
                    <a:pt x="1" y="183"/>
                    <a:pt x="2" y="183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3" y="183"/>
                    <a:pt x="3" y="183"/>
                    <a:pt x="3" y="184"/>
                  </a:cubicBezTo>
                  <a:cubicBezTo>
                    <a:pt x="2" y="184"/>
                    <a:pt x="2" y="184"/>
                    <a:pt x="2" y="184"/>
                  </a:cubicBezTo>
                  <a:cubicBezTo>
                    <a:pt x="2" y="184"/>
                    <a:pt x="3" y="186"/>
                    <a:pt x="2" y="187"/>
                  </a:cubicBezTo>
                  <a:cubicBezTo>
                    <a:pt x="3" y="187"/>
                    <a:pt x="3" y="187"/>
                    <a:pt x="3" y="188"/>
                  </a:cubicBezTo>
                  <a:cubicBezTo>
                    <a:pt x="3" y="188"/>
                    <a:pt x="3" y="188"/>
                    <a:pt x="2" y="188"/>
                  </a:cubicBezTo>
                  <a:cubicBezTo>
                    <a:pt x="3" y="188"/>
                    <a:pt x="3" y="189"/>
                    <a:pt x="3" y="189"/>
                  </a:cubicBezTo>
                  <a:cubicBezTo>
                    <a:pt x="3" y="189"/>
                    <a:pt x="3" y="190"/>
                    <a:pt x="3" y="190"/>
                  </a:cubicBezTo>
                  <a:cubicBezTo>
                    <a:pt x="3" y="190"/>
                    <a:pt x="3" y="191"/>
                    <a:pt x="3" y="191"/>
                  </a:cubicBezTo>
                  <a:cubicBezTo>
                    <a:pt x="3" y="191"/>
                    <a:pt x="3" y="191"/>
                    <a:pt x="3" y="191"/>
                  </a:cubicBezTo>
                  <a:cubicBezTo>
                    <a:pt x="3" y="191"/>
                    <a:pt x="3" y="191"/>
                    <a:pt x="4" y="191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90"/>
                    <a:pt x="4" y="188"/>
                    <a:pt x="4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3" y="186"/>
                    <a:pt x="4" y="185"/>
                    <a:pt x="3" y="184"/>
                  </a:cubicBezTo>
                  <a:cubicBezTo>
                    <a:pt x="4" y="184"/>
                    <a:pt x="4" y="184"/>
                    <a:pt x="4" y="183"/>
                  </a:cubicBezTo>
                  <a:cubicBezTo>
                    <a:pt x="3" y="183"/>
                    <a:pt x="4" y="183"/>
                    <a:pt x="4" y="183"/>
                  </a:cubicBezTo>
                  <a:cubicBezTo>
                    <a:pt x="4" y="182"/>
                    <a:pt x="3" y="181"/>
                    <a:pt x="3" y="180"/>
                  </a:cubicBezTo>
                  <a:cubicBezTo>
                    <a:pt x="3" y="180"/>
                    <a:pt x="3" y="180"/>
                    <a:pt x="3" y="179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3" y="179"/>
                    <a:pt x="3" y="180"/>
                    <a:pt x="3" y="180"/>
                  </a:cubicBezTo>
                  <a:cubicBezTo>
                    <a:pt x="2" y="180"/>
                    <a:pt x="2" y="179"/>
                    <a:pt x="2" y="179"/>
                  </a:cubicBezTo>
                  <a:cubicBezTo>
                    <a:pt x="2" y="179"/>
                    <a:pt x="1" y="179"/>
                    <a:pt x="1" y="178"/>
                  </a:cubicBezTo>
                  <a:cubicBezTo>
                    <a:pt x="2" y="178"/>
                    <a:pt x="1" y="178"/>
                    <a:pt x="1" y="178"/>
                  </a:cubicBezTo>
                  <a:cubicBezTo>
                    <a:pt x="1" y="177"/>
                    <a:pt x="1" y="177"/>
                    <a:pt x="1" y="177"/>
                  </a:cubicBezTo>
                  <a:cubicBezTo>
                    <a:pt x="1" y="177"/>
                    <a:pt x="1" y="176"/>
                    <a:pt x="1" y="17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3" y="0"/>
                    <a:pt x="144" y="0"/>
                  </a:cubicBezTo>
                  <a:cubicBezTo>
                    <a:pt x="144" y="0"/>
                    <a:pt x="145" y="0"/>
                    <a:pt x="145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8" y="0"/>
                    <a:pt x="148" y="0"/>
                  </a:cubicBezTo>
                  <a:cubicBezTo>
                    <a:pt x="148" y="1"/>
                    <a:pt x="147" y="0"/>
                    <a:pt x="147" y="1"/>
                  </a:cubicBezTo>
                  <a:cubicBezTo>
                    <a:pt x="147" y="1"/>
                    <a:pt x="147" y="0"/>
                    <a:pt x="147" y="0"/>
                  </a:cubicBezTo>
                  <a:cubicBezTo>
                    <a:pt x="146" y="1"/>
                    <a:pt x="146" y="1"/>
                    <a:pt x="146" y="1"/>
                  </a:cubicBezTo>
                  <a:cubicBezTo>
                    <a:pt x="145" y="1"/>
                    <a:pt x="144" y="1"/>
                    <a:pt x="143" y="1"/>
                  </a:cubicBezTo>
                  <a:cubicBezTo>
                    <a:pt x="143" y="2"/>
                    <a:pt x="143" y="2"/>
                    <a:pt x="142" y="2"/>
                  </a:cubicBezTo>
                  <a:cubicBezTo>
                    <a:pt x="142" y="2"/>
                    <a:pt x="142" y="2"/>
                    <a:pt x="141" y="2"/>
                  </a:cubicBezTo>
                  <a:cubicBezTo>
                    <a:pt x="140" y="2"/>
                    <a:pt x="139" y="2"/>
                    <a:pt x="139" y="3"/>
                  </a:cubicBezTo>
                  <a:cubicBezTo>
                    <a:pt x="138" y="3"/>
                    <a:pt x="138" y="2"/>
                    <a:pt x="138" y="2"/>
                  </a:cubicBezTo>
                  <a:cubicBezTo>
                    <a:pt x="138" y="2"/>
                    <a:pt x="138" y="3"/>
                    <a:pt x="138" y="3"/>
                  </a:cubicBezTo>
                  <a:cubicBezTo>
                    <a:pt x="137" y="3"/>
                    <a:pt x="136" y="3"/>
                    <a:pt x="135" y="3"/>
                  </a:cubicBezTo>
                  <a:cubicBezTo>
                    <a:pt x="135" y="3"/>
                    <a:pt x="135" y="4"/>
                    <a:pt x="135" y="4"/>
                  </a:cubicBezTo>
                  <a:cubicBezTo>
                    <a:pt x="137" y="4"/>
                    <a:pt x="139" y="4"/>
                    <a:pt x="140" y="4"/>
                  </a:cubicBezTo>
                  <a:cubicBezTo>
                    <a:pt x="140" y="4"/>
                    <a:pt x="140" y="4"/>
                    <a:pt x="141" y="4"/>
                  </a:cubicBezTo>
                  <a:cubicBezTo>
                    <a:pt x="141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5"/>
                  </a:cubicBezTo>
                  <a:cubicBezTo>
                    <a:pt x="141" y="5"/>
                    <a:pt x="140" y="5"/>
                    <a:pt x="140" y="6"/>
                  </a:cubicBezTo>
                  <a:cubicBezTo>
                    <a:pt x="140" y="6"/>
                    <a:pt x="141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6"/>
                    <a:pt x="143" y="7"/>
                    <a:pt x="143" y="7"/>
                  </a:cubicBezTo>
                  <a:cubicBezTo>
                    <a:pt x="143" y="6"/>
                    <a:pt x="144" y="6"/>
                    <a:pt x="144" y="6"/>
                  </a:cubicBezTo>
                  <a:cubicBezTo>
                    <a:pt x="144" y="6"/>
                    <a:pt x="145" y="6"/>
                    <a:pt x="145" y="7"/>
                  </a:cubicBezTo>
                  <a:cubicBezTo>
                    <a:pt x="146" y="7"/>
                    <a:pt x="147" y="6"/>
                    <a:pt x="148" y="7"/>
                  </a:cubicBezTo>
                  <a:close/>
                  <a:moveTo>
                    <a:pt x="139" y="1"/>
                  </a:moveTo>
                  <a:cubicBezTo>
                    <a:pt x="140" y="1"/>
                    <a:pt x="140" y="1"/>
                    <a:pt x="14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0" y="0"/>
                    <a:pt x="139" y="0"/>
                    <a:pt x="139" y="1"/>
                  </a:cubicBezTo>
                  <a:close/>
                  <a:moveTo>
                    <a:pt x="3" y="177"/>
                  </a:moveTo>
                  <a:cubicBezTo>
                    <a:pt x="3" y="177"/>
                    <a:pt x="3" y="177"/>
                    <a:pt x="3" y="176"/>
                  </a:cubicBezTo>
                  <a:cubicBezTo>
                    <a:pt x="3" y="177"/>
                    <a:pt x="2" y="177"/>
                    <a:pt x="3" y="177"/>
                  </a:cubicBezTo>
                  <a:close/>
                  <a:moveTo>
                    <a:pt x="2" y="190"/>
                  </a:moveTo>
                  <a:cubicBezTo>
                    <a:pt x="2" y="190"/>
                    <a:pt x="2" y="190"/>
                    <a:pt x="2" y="190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2" y="190"/>
                    <a:pt x="2" y="189"/>
                    <a:pt x="2" y="190"/>
                  </a:cubicBezTo>
                  <a:close/>
                  <a:moveTo>
                    <a:pt x="2" y="187"/>
                  </a:moveTo>
                  <a:cubicBezTo>
                    <a:pt x="2" y="186"/>
                    <a:pt x="2" y="186"/>
                    <a:pt x="2" y="186"/>
                  </a:cubicBezTo>
                  <a:cubicBezTo>
                    <a:pt x="2" y="186"/>
                    <a:pt x="2" y="187"/>
                    <a:pt x="2" y="187"/>
                  </a:cubicBezTo>
                  <a:close/>
                  <a:moveTo>
                    <a:pt x="5" y="186"/>
                  </a:moveTo>
                  <a:cubicBezTo>
                    <a:pt x="5" y="186"/>
                    <a:pt x="5" y="187"/>
                    <a:pt x="5" y="187"/>
                  </a:cubicBezTo>
                  <a:cubicBezTo>
                    <a:pt x="5" y="186"/>
                    <a:pt x="5" y="186"/>
                    <a:pt x="5" y="186"/>
                  </a:cubicBezTo>
                  <a:close/>
                  <a:moveTo>
                    <a:pt x="5" y="184"/>
                  </a:moveTo>
                  <a:cubicBezTo>
                    <a:pt x="5" y="184"/>
                    <a:pt x="5" y="184"/>
                    <a:pt x="5" y="184"/>
                  </a:cubicBezTo>
                  <a:cubicBezTo>
                    <a:pt x="5" y="184"/>
                    <a:pt x="5" y="184"/>
                    <a:pt x="5" y="183"/>
                  </a:cubicBezTo>
                  <a:cubicBezTo>
                    <a:pt x="5" y="183"/>
                    <a:pt x="5" y="183"/>
                    <a:pt x="5" y="183"/>
                  </a:cubicBezTo>
                  <a:cubicBezTo>
                    <a:pt x="5" y="184"/>
                    <a:pt x="5" y="184"/>
                    <a:pt x="5" y="184"/>
                  </a:cubicBezTo>
                  <a:close/>
                  <a:moveTo>
                    <a:pt x="4" y="185"/>
                  </a:moveTo>
                  <a:cubicBezTo>
                    <a:pt x="5" y="185"/>
                    <a:pt x="5" y="185"/>
                    <a:pt x="5" y="185"/>
                  </a:cubicBezTo>
                  <a:cubicBezTo>
                    <a:pt x="5" y="185"/>
                    <a:pt x="4" y="185"/>
                    <a:pt x="4" y="185"/>
                  </a:cubicBezTo>
                  <a:close/>
                  <a:moveTo>
                    <a:pt x="4" y="188"/>
                  </a:moveTo>
                  <a:cubicBezTo>
                    <a:pt x="4" y="188"/>
                    <a:pt x="5" y="188"/>
                    <a:pt x="5" y="188"/>
                  </a:cubicBezTo>
                  <a:cubicBezTo>
                    <a:pt x="4" y="188"/>
                    <a:pt x="4" y="188"/>
                    <a:pt x="4" y="188"/>
                  </a:cubicBezTo>
                  <a:close/>
                  <a:moveTo>
                    <a:pt x="5" y="179"/>
                  </a:moveTo>
                  <a:cubicBezTo>
                    <a:pt x="5" y="179"/>
                    <a:pt x="5" y="179"/>
                    <a:pt x="5" y="179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4" y="179"/>
                    <a:pt x="5" y="179"/>
                    <a:pt x="5" y="179"/>
                  </a:cubicBezTo>
                  <a:close/>
                  <a:moveTo>
                    <a:pt x="6" y="177"/>
                  </a:moveTo>
                  <a:cubicBezTo>
                    <a:pt x="5" y="177"/>
                    <a:pt x="5" y="177"/>
                    <a:pt x="5" y="176"/>
                  </a:cubicBezTo>
                  <a:cubicBezTo>
                    <a:pt x="4" y="176"/>
                    <a:pt x="4" y="178"/>
                    <a:pt x="5" y="178"/>
                  </a:cubicBezTo>
                  <a:cubicBezTo>
                    <a:pt x="5" y="177"/>
                    <a:pt x="5" y="178"/>
                    <a:pt x="6" y="177"/>
                  </a:cubicBezTo>
                  <a:close/>
                  <a:moveTo>
                    <a:pt x="9" y="182"/>
                  </a:moveTo>
                  <a:cubicBezTo>
                    <a:pt x="9" y="182"/>
                    <a:pt x="9" y="182"/>
                    <a:pt x="9" y="181"/>
                  </a:cubicBezTo>
                  <a:cubicBezTo>
                    <a:pt x="9" y="181"/>
                    <a:pt x="9" y="181"/>
                    <a:pt x="8" y="181"/>
                  </a:cubicBezTo>
                  <a:cubicBezTo>
                    <a:pt x="9" y="182"/>
                    <a:pt x="8" y="182"/>
                    <a:pt x="9" y="182"/>
                  </a:cubicBezTo>
                  <a:close/>
                  <a:moveTo>
                    <a:pt x="9" y="192"/>
                  </a:moveTo>
                  <a:cubicBezTo>
                    <a:pt x="9" y="192"/>
                    <a:pt x="9" y="192"/>
                    <a:pt x="9" y="192"/>
                  </a:cubicBezTo>
                  <a:cubicBezTo>
                    <a:pt x="9" y="192"/>
                    <a:pt x="9" y="192"/>
                    <a:pt x="9" y="192"/>
                  </a:cubicBezTo>
                  <a:close/>
                  <a:moveTo>
                    <a:pt x="9" y="191"/>
                  </a:moveTo>
                  <a:cubicBezTo>
                    <a:pt x="9" y="191"/>
                    <a:pt x="9" y="191"/>
                    <a:pt x="9" y="192"/>
                  </a:cubicBezTo>
                  <a:cubicBezTo>
                    <a:pt x="9" y="191"/>
                    <a:pt x="9" y="191"/>
                    <a:pt x="9" y="191"/>
                  </a:cubicBezTo>
                  <a:cubicBezTo>
                    <a:pt x="9" y="191"/>
                    <a:pt x="9" y="191"/>
                    <a:pt x="9" y="191"/>
                  </a:cubicBezTo>
                  <a:close/>
                  <a:moveTo>
                    <a:pt x="10" y="172"/>
                  </a:moveTo>
                  <a:cubicBezTo>
                    <a:pt x="10" y="172"/>
                    <a:pt x="10" y="172"/>
                    <a:pt x="9" y="172"/>
                  </a:cubicBezTo>
                  <a:cubicBezTo>
                    <a:pt x="9" y="172"/>
                    <a:pt x="9" y="173"/>
                    <a:pt x="10" y="172"/>
                  </a:cubicBezTo>
                  <a:close/>
                  <a:moveTo>
                    <a:pt x="10" y="177"/>
                  </a:moveTo>
                  <a:cubicBezTo>
                    <a:pt x="11" y="177"/>
                    <a:pt x="11" y="176"/>
                    <a:pt x="10" y="176"/>
                  </a:cubicBezTo>
                  <a:cubicBezTo>
                    <a:pt x="10" y="175"/>
                    <a:pt x="10" y="174"/>
                    <a:pt x="10" y="174"/>
                  </a:cubicBezTo>
                  <a:cubicBezTo>
                    <a:pt x="10" y="174"/>
                    <a:pt x="10" y="175"/>
                    <a:pt x="9" y="176"/>
                  </a:cubicBezTo>
                  <a:cubicBezTo>
                    <a:pt x="9" y="177"/>
                    <a:pt x="10" y="178"/>
                    <a:pt x="10" y="179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1" y="178"/>
                    <a:pt x="10" y="178"/>
                    <a:pt x="10" y="177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2" y="172"/>
                    <a:pt x="12" y="172"/>
                    <a:pt x="12" y="172"/>
                  </a:cubicBezTo>
                  <a:cubicBezTo>
                    <a:pt x="11" y="172"/>
                    <a:pt x="12" y="172"/>
                    <a:pt x="12" y="172"/>
                  </a:cubicBezTo>
                  <a:close/>
                  <a:moveTo>
                    <a:pt x="12" y="173"/>
                  </a:moveTo>
                  <a:cubicBezTo>
                    <a:pt x="12" y="173"/>
                    <a:pt x="12" y="173"/>
                    <a:pt x="12" y="172"/>
                  </a:cubicBezTo>
                  <a:cubicBezTo>
                    <a:pt x="12" y="172"/>
                    <a:pt x="12" y="172"/>
                    <a:pt x="12" y="172"/>
                  </a:cubicBezTo>
                  <a:cubicBezTo>
                    <a:pt x="12" y="173"/>
                    <a:pt x="11" y="173"/>
                    <a:pt x="12" y="173"/>
                  </a:cubicBezTo>
                  <a:close/>
                  <a:moveTo>
                    <a:pt x="11" y="176"/>
                  </a:moveTo>
                  <a:cubicBezTo>
                    <a:pt x="11" y="176"/>
                    <a:pt x="11" y="176"/>
                    <a:pt x="11" y="176"/>
                  </a:cubicBezTo>
                  <a:cubicBezTo>
                    <a:pt x="11" y="176"/>
                    <a:pt x="11" y="176"/>
                    <a:pt x="11" y="175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11" y="176"/>
                    <a:pt x="11" y="176"/>
                    <a:pt x="11" y="176"/>
                  </a:cubicBezTo>
                  <a:close/>
                  <a:moveTo>
                    <a:pt x="13" y="180"/>
                  </a:moveTo>
                  <a:cubicBezTo>
                    <a:pt x="13" y="180"/>
                    <a:pt x="13" y="180"/>
                    <a:pt x="13" y="180"/>
                  </a:cubicBezTo>
                  <a:cubicBezTo>
                    <a:pt x="13" y="180"/>
                    <a:pt x="13" y="180"/>
                    <a:pt x="13" y="180"/>
                  </a:cubicBezTo>
                  <a:cubicBezTo>
                    <a:pt x="13" y="180"/>
                    <a:pt x="13" y="180"/>
                    <a:pt x="13" y="180"/>
                  </a:cubicBezTo>
                  <a:cubicBezTo>
                    <a:pt x="13" y="180"/>
                    <a:pt x="13" y="180"/>
                    <a:pt x="13" y="180"/>
                  </a:cubicBezTo>
                  <a:cubicBezTo>
                    <a:pt x="13" y="181"/>
                    <a:pt x="13" y="182"/>
                    <a:pt x="13" y="182"/>
                  </a:cubicBezTo>
                  <a:cubicBezTo>
                    <a:pt x="14" y="182"/>
                    <a:pt x="14" y="182"/>
                    <a:pt x="14" y="182"/>
                  </a:cubicBezTo>
                  <a:cubicBezTo>
                    <a:pt x="14" y="182"/>
                    <a:pt x="13" y="182"/>
                    <a:pt x="13" y="182"/>
                  </a:cubicBezTo>
                  <a:cubicBezTo>
                    <a:pt x="13" y="182"/>
                    <a:pt x="14" y="182"/>
                    <a:pt x="14" y="181"/>
                  </a:cubicBezTo>
                  <a:cubicBezTo>
                    <a:pt x="13" y="181"/>
                    <a:pt x="13" y="180"/>
                    <a:pt x="13" y="180"/>
                  </a:cubicBezTo>
                  <a:close/>
                  <a:moveTo>
                    <a:pt x="13" y="179"/>
                  </a:moveTo>
                  <a:cubicBezTo>
                    <a:pt x="13" y="179"/>
                    <a:pt x="13" y="179"/>
                    <a:pt x="13" y="179"/>
                  </a:cubicBezTo>
                  <a:cubicBezTo>
                    <a:pt x="13" y="179"/>
                    <a:pt x="13" y="179"/>
                    <a:pt x="13" y="179"/>
                  </a:cubicBezTo>
                  <a:close/>
                  <a:moveTo>
                    <a:pt x="12" y="177"/>
                  </a:moveTo>
                  <a:cubicBezTo>
                    <a:pt x="12" y="177"/>
                    <a:pt x="11" y="177"/>
                    <a:pt x="11" y="177"/>
                  </a:cubicBezTo>
                  <a:cubicBezTo>
                    <a:pt x="11" y="177"/>
                    <a:pt x="12" y="177"/>
                    <a:pt x="12" y="177"/>
                  </a:cubicBezTo>
                  <a:cubicBezTo>
                    <a:pt x="12" y="177"/>
                    <a:pt x="12" y="177"/>
                    <a:pt x="12" y="178"/>
                  </a:cubicBezTo>
                  <a:cubicBezTo>
                    <a:pt x="12" y="178"/>
                    <a:pt x="12" y="178"/>
                    <a:pt x="12" y="178"/>
                  </a:cubicBezTo>
                  <a:cubicBezTo>
                    <a:pt x="11" y="179"/>
                    <a:pt x="11" y="180"/>
                    <a:pt x="12" y="180"/>
                  </a:cubicBezTo>
                  <a:cubicBezTo>
                    <a:pt x="12" y="180"/>
                    <a:pt x="12" y="180"/>
                    <a:pt x="12" y="180"/>
                  </a:cubicBezTo>
                  <a:cubicBezTo>
                    <a:pt x="12" y="180"/>
                    <a:pt x="12" y="179"/>
                    <a:pt x="12" y="179"/>
                  </a:cubicBezTo>
                  <a:cubicBezTo>
                    <a:pt x="12" y="179"/>
                    <a:pt x="13" y="179"/>
                    <a:pt x="13" y="178"/>
                  </a:cubicBezTo>
                  <a:cubicBezTo>
                    <a:pt x="13" y="178"/>
                    <a:pt x="13" y="178"/>
                    <a:pt x="13" y="178"/>
                  </a:cubicBezTo>
                  <a:cubicBezTo>
                    <a:pt x="12" y="178"/>
                    <a:pt x="13" y="177"/>
                    <a:pt x="12" y="177"/>
                  </a:cubicBezTo>
                  <a:cubicBezTo>
                    <a:pt x="12" y="177"/>
                    <a:pt x="12" y="177"/>
                    <a:pt x="12" y="177"/>
                  </a:cubicBezTo>
                  <a:close/>
                  <a:moveTo>
                    <a:pt x="12" y="174"/>
                  </a:moveTo>
                  <a:cubicBezTo>
                    <a:pt x="12" y="174"/>
                    <a:pt x="12" y="174"/>
                    <a:pt x="12" y="173"/>
                  </a:cubicBezTo>
                  <a:cubicBezTo>
                    <a:pt x="11" y="173"/>
                    <a:pt x="12" y="174"/>
                    <a:pt x="12" y="174"/>
                  </a:cubicBezTo>
                  <a:cubicBezTo>
                    <a:pt x="12" y="174"/>
                    <a:pt x="12" y="174"/>
                    <a:pt x="12" y="174"/>
                  </a:cubicBezTo>
                  <a:close/>
                  <a:moveTo>
                    <a:pt x="16" y="175"/>
                  </a:moveTo>
                  <a:cubicBezTo>
                    <a:pt x="15" y="174"/>
                    <a:pt x="15" y="174"/>
                    <a:pt x="15" y="174"/>
                  </a:cubicBezTo>
                  <a:cubicBezTo>
                    <a:pt x="15" y="175"/>
                    <a:pt x="15" y="175"/>
                    <a:pt x="16" y="175"/>
                  </a:cubicBezTo>
                  <a:cubicBezTo>
                    <a:pt x="15" y="175"/>
                    <a:pt x="16" y="175"/>
                    <a:pt x="16" y="175"/>
                  </a:cubicBezTo>
                  <a:close/>
                  <a:moveTo>
                    <a:pt x="19" y="172"/>
                  </a:moveTo>
                  <a:cubicBezTo>
                    <a:pt x="18" y="172"/>
                    <a:pt x="18" y="172"/>
                    <a:pt x="18" y="172"/>
                  </a:cubicBezTo>
                  <a:cubicBezTo>
                    <a:pt x="18" y="172"/>
                    <a:pt x="18" y="172"/>
                    <a:pt x="18" y="173"/>
                  </a:cubicBezTo>
                  <a:cubicBezTo>
                    <a:pt x="18" y="173"/>
                    <a:pt x="18" y="172"/>
                    <a:pt x="19" y="172"/>
                  </a:cubicBezTo>
                  <a:close/>
                  <a:moveTo>
                    <a:pt x="20" y="190"/>
                  </a:moveTo>
                  <a:cubicBezTo>
                    <a:pt x="20" y="190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lose/>
                  <a:moveTo>
                    <a:pt x="20" y="191"/>
                  </a:moveTo>
                  <a:cubicBezTo>
                    <a:pt x="20" y="191"/>
                    <a:pt x="20" y="192"/>
                    <a:pt x="20" y="192"/>
                  </a:cubicBezTo>
                  <a:cubicBezTo>
                    <a:pt x="20" y="192"/>
                    <a:pt x="21" y="191"/>
                    <a:pt x="20" y="191"/>
                  </a:cubicBezTo>
                  <a:close/>
                  <a:moveTo>
                    <a:pt x="20" y="187"/>
                  </a:moveTo>
                  <a:cubicBezTo>
                    <a:pt x="20" y="187"/>
                    <a:pt x="20" y="187"/>
                    <a:pt x="20" y="187"/>
                  </a:cubicBezTo>
                  <a:cubicBezTo>
                    <a:pt x="20" y="187"/>
                    <a:pt x="20" y="187"/>
                    <a:pt x="20" y="187"/>
                  </a:cubicBezTo>
                  <a:cubicBezTo>
                    <a:pt x="20" y="187"/>
                    <a:pt x="20" y="188"/>
                    <a:pt x="20" y="188"/>
                  </a:cubicBezTo>
                  <a:cubicBezTo>
                    <a:pt x="20" y="188"/>
                    <a:pt x="20" y="188"/>
                    <a:pt x="20" y="188"/>
                  </a:cubicBezTo>
                  <a:cubicBezTo>
                    <a:pt x="21" y="188"/>
                    <a:pt x="20" y="188"/>
                    <a:pt x="20" y="187"/>
                  </a:cubicBezTo>
                  <a:close/>
                  <a:moveTo>
                    <a:pt x="20" y="187"/>
                  </a:moveTo>
                  <a:cubicBezTo>
                    <a:pt x="20" y="187"/>
                    <a:pt x="20" y="187"/>
                    <a:pt x="20" y="187"/>
                  </a:cubicBezTo>
                  <a:cubicBezTo>
                    <a:pt x="21" y="186"/>
                    <a:pt x="20" y="185"/>
                    <a:pt x="20" y="185"/>
                  </a:cubicBezTo>
                  <a:cubicBezTo>
                    <a:pt x="20" y="186"/>
                    <a:pt x="20" y="186"/>
                    <a:pt x="20" y="187"/>
                  </a:cubicBezTo>
                  <a:close/>
                  <a:moveTo>
                    <a:pt x="20" y="178"/>
                  </a:moveTo>
                  <a:cubicBezTo>
                    <a:pt x="20" y="177"/>
                    <a:pt x="20" y="176"/>
                    <a:pt x="20" y="176"/>
                  </a:cubicBezTo>
                  <a:cubicBezTo>
                    <a:pt x="20" y="177"/>
                    <a:pt x="20" y="177"/>
                    <a:pt x="20" y="178"/>
                  </a:cubicBezTo>
                  <a:close/>
                  <a:moveTo>
                    <a:pt x="19" y="179"/>
                  </a:moveTo>
                  <a:cubicBezTo>
                    <a:pt x="19" y="179"/>
                    <a:pt x="20" y="179"/>
                    <a:pt x="20" y="179"/>
                  </a:cubicBezTo>
                  <a:cubicBezTo>
                    <a:pt x="20" y="178"/>
                    <a:pt x="20" y="179"/>
                    <a:pt x="20" y="178"/>
                  </a:cubicBezTo>
                  <a:cubicBezTo>
                    <a:pt x="19" y="178"/>
                    <a:pt x="19" y="179"/>
                    <a:pt x="19" y="179"/>
                  </a:cubicBezTo>
                  <a:close/>
                  <a:moveTo>
                    <a:pt x="20" y="182"/>
                  </a:moveTo>
                  <a:cubicBezTo>
                    <a:pt x="19" y="182"/>
                    <a:pt x="20" y="181"/>
                    <a:pt x="19" y="181"/>
                  </a:cubicBezTo>
                  <a:cubicBezTo>
                    <a:pt x="19" y="181"/>
                    <a:pt x="19" y="182"/>
                    <a:pt x="19" y="182"/>
                  </a:cubicBezTo>
                  <a:cubicBezTo>
                    <a:pt x="20" y="182"/>
                    <a:pt x="20" y="182"/>
                    <a:pt x="20" y="182"/>
                  </a:cubicBezTo>
                  <a:close/>
                  <a:moveTo>
                    <a:pt x="20" y="181"/>
                  </a:moveTo>
                  <a:cubicBezTo>
                    <a:pt x="20" y="181"/>
                    <a:pt x="20" y="181"/>
                    <a:pt x="20" y="181"/>
                  </a:cubicBezTo>
                  <a:cubicBezTo>
                    <a:pt x="20" y="181"/>
                    <a:pt x="20" y="181"/>
                    <a:pt x="20" y="181"/>
                  </a:cubicBezTo>
                  <a:close/>
                  <a:moveTo>
                    <a:pt x="20" y="179"/>
                  </a:moveTo>
                  <a:cubicBezTo>
                    <a:pt x="20" y="179"/>
                    <a:pt x="20" y="179"/>
                    <a:pt x="20" y="179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20" y="179"/>
                    <a:pt x="20" y="180"/>
                    <a:pt x="20" y="180"/>
                  </a:cubicBezTo>
                  <a:cubicBezTo>
                    <a:pt x="20" y="180"/>
                    <a:pt x="20" y="180"/>
                    <a:pt x="20" y="180"/>
                  </a:cubicBezTo>
                  <a:cubicBezTo>
                    <a:pt x="20" y="180"/>
                    <a:pt x="20" y="180"/>
                    <a:pt x="20" y="180"/>
                  </a:cubicBezTo>
                  <a:cubicBezTo>
                    <a:pt x="20" y="179"/>
                    <a:pt x="21" y="179"/>
                    <a:pt x="20" y="179"/>
                  </a:cubicBezTo>
                  <a:close/>
                  <a:moveTo>
                    <a:pt x="23" y="174"/>
                  </a:moveTo>
                  <a:cubicBezTo>
                    <a:pt x="22" y="173"/>
                    <a:pt x="21" y="174"/>
                    <a:pt x="22" y="174"/>
                  </a:cubicBezTo>
                  <a:cubicBezTo>
                    <a:pt x="22" y="174"/>
                    <a:pt x="22" y="174"/>
                    <a:pt x="23" y="174"/>
                  </a:cubicBezTo>
                  <a:close/>
                  <a:moveTo>
                    <a:pt x="25" y="177"/>
                  </a:moveTo>
                  <a:cubicBezTo>
                    <a:pt x="25" y="177"/>
                    <a:pt x="25" y="176"/>
                    <a:pt x="25" y="176"/>
                  </a:cubicBezTo>
                  <a:cubicBezTo>
                    <a:pt x="25" y="177"/>
                    <a:pt x="25" y="177"/>
                    <a:pt x="24" y="177"/>
                  </a:cubicBezTo>
                  <a:cubicBezTo>
                    <a:pt x="24" y="177"/>
                    <a:pt x="25" y="177"/>
                    <a:pt x="25" y="177"/>
                  </a:cubicBezTo>
                  <a:cubicBezTo>
                    <a:pt x="25" y="177"/>
                    <a:pt x="25" y="177"/>
                    <a:pt x="25" y="177"/>
                  </a:cubicBezTo>
                  <a:close/>
                  <a:moveTo>
                    <a:pt x="26" y="180"/>
                  </a:moveTo>
                  <a:cubicBezTo>
                    <a:pt x="26" y="180"/>
                    <a:pt x="26" y="180"/>
                    <a:pt x="26" y="180"/>
                  </a:cubicBezTo>
                  <a:cubicBezTo>
                    <a:pt x="26" y="180"/>
                    <a:pt x="27" y="180"/>
                    <a:pt x="27" y="180"/>
                  </a:cubicBezTo>
                  <a:cubicBezTo>
                    <a:pt x="26" y="180"/>
                    <a:pt x="26" y="180"/>
                    <a:pt x="26" y="180"/>
                  </a:cubicBezTo>
                  <a:close/>
                  <a:moveTo>
                    <a:pt x="28" y="169"/>
                  </a:moveTo>
                  <a:cubicBezTo>
                    <a:pt x="28" y="169"/>
                    <a:pt x="28" y="169"/>
                    <a:pt x="28" y="169"/>
                  </a:cubicBezTo>
                  <a:cubicBezTo>
                    <a:pt x="28" y="169"/>
                    <a:pt x="28" y="169"/>
                    <a:pt x="28" y="169"/>
                  </a:cubicBezTo>
                  <a:close/>
                  <a:moveTo>
                    <a:pt x="29" y="170"/>
                  </a:moveTo>
                  <a:cubicBezTo>
                    <a:pt x="29" y="170"/>
                    <a:pt x="29" y="169"/>
                    <a:pt x="29" y="169"/>
                  </a:cubicBezTo>
                  <a:cubicBezTo>
                    <a:pt x="29" y="169"/>
                    <a:pt x="29" y="170"/>
                    <a:pt x="29" y="170"/>
                  </a:cubicBezTo>
                  <a:cubicBezTo>
                    <a:pt x="29" y="170"/>
                    <a:pt x="29" y="170"/>
                    <a:pt x="29" y="170"/>
                  </a:cubicBezTo>
                  <a:close/>
                  <a:moveTo>
                    <a:pt x="30" y="174"/>
                  </a:moveTo>
                  <a:cubicBezTo>
                    <a:pt x="30" y="173"/>
                    <a:pt x="30" y="173"/>
                    <a:pt x="29" y="173"/>
                  </a:cubicBezTo>
                  <a:cubicBezTo>
                    <a:pt x="30" y="173"/>
                    <a:pt x="29" y="172"/>
                    <a:pt x="30" y="171"/>
                  </a:cubicBezTo>
                  <a:cubicBezTo>
                    <a:pt x="29" y="171"/>
                    <a:pt x="29" y="171"/>
                    <a:pt x="29" y="171"/>
                  </a:cubicBezTo>
                  <a:cubicBezTo>
                    <a:pt x="29" y="172"/>
                    <a:pt x="29" y="174"/>
                    <a:pt x="30" y="174"/>
                  </a:cubicBezTo>
                  <a:cubicBezTo>
                    <a:pt x="29" y="174"/>
                    <a:pt x="30" y="174"/>
                    <a:pt x="30" y="174"/>
                  </a:cubicBezTo>
                  <a:close/>
                  <a:moveTo>
                    <a:pt x="32" y="167"/>
                  </a:moveTo>
                  <a:cubicBezTo>
                    <a:pt x="32" y="167"/>
                    <a:pt x="32" y="167"/>
                    <a:pt x="33" y="168"/>
                  </a:cubicBezTo>
                  <a:cubicBezTo>
                    <a:pt x="33" y="167"/>
                    <a:pt x="33" y="166"/>
                    <a:pt x="32" y="166"/>
                  </a:cubicBezTo>
                  <a:cubicBezTo>
                    <a:pt x="32" y="167"/>
                    <a:pt x="32" y="167"/>
                    <a:pt x="32" y="167"/>
                  </a:cubicBezTo>
                  <a:close/>
                  <a:moveTo>
                    <a:pt x="33" y="169"/>
                  </a:moveTo>
                  <a:cubicBezTo>
                    <a:pt x="32" y="169"/>
                    <a:pt x="32" y="169"/>
                    <a:pt x="32" y="169"/>
                  </a:cubicBezTo>
                  <a:cubicBezTo>
                    <a:pt x="33" y="169"/>
                    <a:pt x="33" y="168"/>
                    <a:pt x="32" y="168"/>
                  </a:cubicBezTo>
                  <a:cubicBezTo>
                    <a:pt x="32" y="168"/>
                    <a:pt x="32" y="168"/>
                    <a:pt x="33" y="169"/>
                  </a:cubicBezTo>
                  <a:close/>
                  <a:moveTo>
                    <a:pt x="31" y="167"/>
                  </a:moveTo>
                  <a:cubicBezTo>
                    <a:pt x="31" y="167"/>
                    <a:pt x="31" y="166"/>
                    <a:pt x="31" y="166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1" y="167"/>
                    <a:pt x="31" y="167"/>
                    <a:pt x="31" y="167"/>
                  </a:cubicBezTo>
                  <a:close/>
                  <a:moveTo>
                    <a:pt x="32" y="172"/>
                  </a:moveTo>
                  <a:cubicBezTo>
                    <a:pt x="32" y="171"/>
                    <a:pt x="32" y="171"/>
                    <a:pt x="31" y="170"/>
                  </a:cubicBezTo>
                  <a:cubicBezTo>
                    <a:pt x="32" y="170"/>
                    <a:pt x="31" y="168"/>
                    <a:pt x="31" y="168"/>
                  </a:cubicBezTo>
                  <a:cubicBezTo>
                    <a:pt x="31" y="168"/>
                    <a:pt x="31" y="168"/>
                    <a:pt x="31" y="168"/>
                  </a:cubicBezTo>
                  <a:cubicBezTo>
                    <a:pt x="31" y="169"/>
                    <a:pt x="31" y="170"/>
                    <a:pt x="31" y="171"/>
                  </a:cubicBezTo>
                  <a:cubicBezTo>
                    <a:pt x="32" y="171"/>
                    <a:pt x="31" y="172"/>
                    <a:pt x="31" y="172"/>
                  </a:cubicBezTo>
                  <a:cubicBezTo>
                    <a:pt x="32" y="172"/>
                    <a:pt x="31" y="172"/>
                    <a:pt x="32" y="172"/>
                  </a:cubicBezTo>
                  <a:close/>
                  <a:moveTo>
                    <a:pt x="33" y="170"/>
                  </a:moveTo>
                  <a:cubicBezTo>
                    <a:pt x="33" y="170"/>
                    <a:pt x="33" y="170"/>
                    <a:pt x="33" y="170"/>
                  </a:cubicBezTo>
                  <a:cubicBezTo>
                    <a:pt x="32" y="170"/>
                    <a:pt x="32" y="169"/>
                    <a:pt x="32" y="169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2" y="170"/>
                    <a:pt x="33" y="171"/>
                    <a:pt x="32" y="172"/>
                  </a:cubicBezTo>
                  <a:cubicBezTo>
                    <a:pt x="33" y="172"/>
                    <a:pt x="33" y="170"/>
                    <a:pt x="33" y="170"/>
                  </a:cubicBezTo>
                  <a:close/>
                  <a:moveTo>
                    <a:pt x="33" y="173"/>
                  </a:moveTo>
                  <a:cubicBezTo>
                    <a:pt x="33" y="173"/>
                    <a:pt x="33" y="174"/>
                    <a:pt x="34" y="174"/>
                  </a:cubicBezTo>
                  <a:cubicBezTo>
                    <a:pt x="34" y="173"/>
                    <a:pt x="34" y="173"/>
                    <a:pt x="34" y="174"/>
                  </a:cubicBezTo>
                  <a:cubicBezTo>
                    <a:pt x="34" y="173"/>
                    <a:pt x="34" y="173"/>
                    <a:pt x="33" y="173"/>
                  </a:cubicBezTo>
                  <a:close/>
                  <a:moveTo>
                    <a:pt x="35" y="164"/>
                  </a:moveTo>
                  <a:cubicBezTo>
                    <a:pt x="35" y="164"/>
                    <a:pt x="35" y="165"/>
                    <a:pt x="35" y="165"/>
                  </a:cubicBezTo>
                  <a:cubicBezTo>
                    <a:pt x="35" y="165"/>
                    <a:pt x="36" y="164"/>
                    <a:pt x="35" y="164"/>
                  </a:cubicBezTo>
                  <a:close/>
                  <a:moveTo>
                    <a:pt x="36" y="166"/>
                  </a:moveTo>
                  <a:cubicBezTo>
                    <a:pt x="35" y="166"/>
                    <a:pt x="35" y="167"/>
                    <a:pt x="35" y="166"/>
                  </a:cubicBezTo>
                  <a:cubicBezTo>
                    <a:pt x="35" y="166"/>
                    <a:pt x="35" y="165"/>
                    <a:pt x="35" y="165"/>
                  </a:cubicBezTo>
                  <a:cubicBezTo>
                    <a:pt x="35" y="166"/>
                    <a:pt x="35" y="167"/>
                    <a:pt x="36" y="167"/>
                  </a:cubicBezTo>
                  <a:cubicBezTo>
                    <a:pt x="36" y="167"/>
                    <a:pt x="36" y="166"/>
                    <a:pt x="36" y="166"/>
                  </a:cubicBezTo>
                  <a:close/>
                  <a:moveTo>
                    <a:pt x="37" y="167"/>
                  </a:moveTo>
                  <a:cubicBezTo>
                    <a:pt x="37" y="167"/>
                    <a:pt x="37" y="167"/>
                    <a:pt x="36" y="167"/>
                  </a:cubicBezTo>
                  <a:cubicBezTo>
                    <a:pt x="36" y="167"/>
                    <a:pt x="36" y="167"/>
                    <a:pt x="36" y="168"/>
                  </a:cubicBezTo>
                  <a:cubicBezTo>
                    <a:pt x="37" y="167"/>
                    <a:pt x="37" y="168"/>
                    <a:pt x="37" y="167"/>
                  </a:cubicBezTo>
                  <a:cubicBezTo>
                    <a:pt x="37" y="167"/>
                    <a:pt x="37" y="167"/>
                    <a:pt x="37" y="167"/>
                  </a:cubicBezTo>
                  <a:close/>
                  <a:moveTo>
                    <a:pt x="39" y="160"/>
                  </a:moveTo>
                  <a:cubicBezTo>
                    <a:pt x="39" y="160"/>
                    <a:pt x="39" y="160"/>
                    <a:pt x="38" y="160"/>
                  </a:cubicBezTo>
                  <a:cubicBezTo>
                    <a:pt x="39" y="160"/>
                    <a:pt x="39" y="161"/>
                    <a:pt x="38" y="161"/>
                  </a:cubicBezTo>
                  <a:cubicBezTo>
                    <a:pt x="38" y="161"/>
                    <a:pt x="39" y="162"/>
                    <a:pt x="39" y="162"/>
                  </a:cubicBezTo>
                  <a:cubicBezTo>
                    <a:pt x="39" y="162"/>
                    <a:pt x="39" y="162"/>
                    <a:pt x="39" y="162"/>
                  </a:cubicBezTo>
                  <a:cubicBezTo>
                    <a:pt x="39" y="163"/>
                    <a:pt x="39" y="163"/>
                    <a:pt x="39" y="163"/>
                  </a:cubicBezTo>
                  <a:cubicBezTo>
                    <a:pt x="39" y="163"/>
                    <a:pt x="39" y="163"/>
                    <a:pt x="39" y="163"/>
                  </a:cubicBezTo>
                  <a:cubicBezTo>
                    <a:pt x="39" y="163"/>
                    <a:pt x="39" y="164"/>
                    <a:pt x="40" y="164"/>
                  </a:cubicBezTo>
                  <a:cubicBezTo>
                    <a:pt x="40" y="163"/>
                    <a:pt x="40" y="161"/>
                    <a:pt x="39" y="160"/>
                  </a:cubicBezTo>
                  <a:close/>
                  <a:moveTo>
                    <a:pt x="41" y="149"/>
                  </a:moveTo>
                  <a:cubicBezTo>
                    <a:pt x="41" y="150"/>
                    <a:pt x="41" y="151"/>
                    <a:pt x="41" y="151"/>
                  </a:cubicBezTo>
                  <a:cubicBezTo>
                    <a:pt x="41" y="151"/>
                    <a:pt x="41" y="150"/>
                    <a:pt x="41" y="149"/>
                  </a:cubicBezTo>
                  <a:close/>
                  <a:moveTo>
                    <a:pt x="43" y="154"/>
                  </a:moveTo>
                  <a:cubicBezTo>
                    <a:pt x="43" y="154"/>
                    <a:pt x="43" y="153"/>
                    <a:pt x="43" y="153"/>
                  </a:cubicBezTo>
                  <a:cubicBezTo>
                    <a:pt x="43" y="154"/>
                    <a:pt x="43" y="154"/>
                    <a:pt x="43" y="154"/>
                  </a:cubicBezTo>
                  <a:cubicBezTo>
                    <a:pt x="43" y="154"/>
                    <a:pt x="43" y="154"/>
                    <a:pt x="43" y="154"/>
                  </a:cubicBezTo>
                  <a:close/>
                  <a:moveTo>
                    <a:pt x="44" y="156"/>
                  </a:moveTo>
                  <a:cubicBezTo>
                    <a:pt x="44" y="155"/>
                    <a:pt x="44" y="155"/>
                    <a:pt x="43" y="154"/>
                  </a:cubicBezTo>
                  <a:cubicBezTo>
                    <a:pt x="43" y="155"/>
                    <a:pt x="43" y="155"/>
                    <a:pt x="44" y="156"/>
                  </a:cubicBezTo>
                  <a:close/>
                  <a:moveTo>
                    <a:pt x="44" y="136"/>
                  </a:moveTo>
                  <a:cubicBezTo>
                    <a:pt x="44" y="136"/>
                    <a:pt x="44" y="135"/>
                    <a:pt x="44" y="135"/>
                  </a:cubicBezTo>
                  <a:cubicBezTo>
                    <a:pt x="44" y="135"/>
                    <a:pt x="44" y="135"/>
                    <a:pt x="44" y="135"/>
                  </a:cubicBezTo>
                  <a:cubicBezTo>
                    <a:pt x="44" y="135"/>
                    <a:pt x="44" y="135"/>
                    <a:pt x="44" y="136"/>
                  </a:cubicBezTo>
                  <a:cubicBezTo>
                    <a:pt x="44" y="136"/>
                    <a:pt x="44" y="136"/>
                    <a:pt x="44" y="136"/>
                  </a:cubicBezTo>
                  <a:close/>
                  <a:moveTo>
                    <a:pt x="47" y="149"/>
                  </a:moveTo>
                  <a:cubicBezTo>
                    <a:pt x="47" y="149"/>
                    <a:pt x="47" y="149"/>
                    <a:pt x="48" y="149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lose/>
                  <a:moveTo>
                    <a:pt x="47" y="139"/>
                  </a:moveTo>
                  <a:cubicBezTo>
                    <a:pt x="47" y="138"/>
                    <a:pt x="47" y="138"/>
                    <a:pt x="47" y="137"/>
                  </a:cubicBezTo>
                  <a:cubicBezTo>
                    <a:pt x="46" y="137"/>
                    <a:pt x="46" y="137"/>
                    <a:pt x="46" y="137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47" y="138"/>
                    <a:pt x="47" y="139"/>
                    <a:pt x="47" y="139"/>
                  </a:cubicBezTo>
                  <a:close/>
                  <a:moveTo>
                    <a:pt x="49" y="129"/>
                  </a:moveTo>
                  <a:cubicBezTo>
                    <a:pt x="49" y="129"/>
                    <a:pt x="48" y="129"/>
                    <a:pt x="48" y="129"/>
                  </a:cubicBezTo>
                  <a:cubicBezTo>
                    <a:pt x="49" y="129"/>
                    <a:pt x="49" y="130"/>
                    <a:pt x="49" y="129"/>
                  </a:cubicBezTo>
                  <a:close/>
                  <a:moveTo>
                    <a:pt x="50" y="141"/>
                  </a:moveTo>
                  <a:cubicBezTo>
                    <a:pt x="50" y="141"/>
                    <a:pt x="50" y="141"/>
                    <a:pt x="50" y="141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50" y="141"/>
                    <a:pt x="50" y="141"/>
                    <a:pt x="50" y="141"/>
                  </a:cubicBezTo>
                  <a:cubicBezTo>
                    <a:pt x="50" y="141"/>
                    <a:pt x="50" y="141"/>
                    <a:pt x="50" y="141"/>
                  </a:cubicBezTo>
                  <a:close/>
                  <a:moveTo>
                    <a:pt x="49" y="140"/>
                  </a:moveTo>
                  <a:cubicBezTo>
                    <a:pt x="49" y="140"/>
                    <a:pt x="49" y="140"/>
                    <a:pt x="49" y="140"/>
                  </a:cubicBezTo>
                  <a:cubicBezTo>
                    <a:pt x="49" y="140"/>
                    <a:pt x="49" y="141"/>
                    <a:pt x="50" y="141"/>
                  </a:cubicBezTo>
                  <a:cubicBezTo>
                    <a:pt x="50" y="141"/>
                    <a:pt x="49" y="141"/>
                    <a:pt x="50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40"/>
                    <a:pt x="50" y="141"/>
                    <a:pt x="50" y="141"/>
                  </a:cubicBezTo>
                  <a:cubicBezTo>
                    <a:pt x="50" y="140"/>
                    <a:pt x="50" y="140"/>
                    <a:pt x="49" y="140"/>
                  </a:cubicBezTo>
                  <a:cubicBezTo>
                    <a:pt x="49" y="140"/>
                    <a:pt x="49" y="140"/>
                    <a:pt x="49" y="140"/>
                  </a:cubicBezTo>
                  <a:close/>
                  <a:moveTo>
                    <a:pt x="49" y="135"/>
                  </a:moveTo>
                  <a:cubicBezTo>
                    <a:pt x="49" y="135"/>
                    <a:pt x="49" y="136"/>
                    <a:pt x="49" y="136"/>
                  </a:cubicBezTo>
                  <a:cubicBezTo>
                    <a:pt x="49" y="135"/>
                    <a:pt x="49" y="135"/>
                    <a:pt x="49" y="135"/>
                  </a:cubicBezTo>
                  <a:close/>
                  <a:moveTo>
                    <a:pt x="50" y="133"/>
                  </a:moveTo>
                  <a:cubicBezTo>
                    <a:pt x="50" y="132"/>
                    <a:pt x="50" y="132"/>
                    <a:pt x="50" y="131"/>
                  </a:cubicBezTo>
                  <a:cubicBezTo>
                    <a:pt x="49" y="131"/>
                    <a:pt x="49" y="131"/>
                    <a:pt x="49" y="130"/>
                  </a:cubicBezTo>
                  <a:cubicBezTo>
                    <a:pt x="49" y="130"/>
                    <a:pt x="50" y="130"/>
                    <a:pt x="50" y="130"/>
                  </a:cubicBezTo>
                  <a:cubicBezTo>
                    <a:pt x="49" y="130"/>
                    <a:pt x="49" y="130"/>
                    <a:pt x="49" y="130"/>
                  </a:cubicBezTo>
                  <a:cubicBezTo>
                    <a:pt x="48" y="130"/>
                    <a:pt x="49" y="131"/>
                    <a:pt x="49" y="131"/>
                  </a:cubicBezTo>
                  <a:cubicBezTo>
                    <a:pt x="49" y="131"/>
                    <a:pt x="49" y="131"/>
                    <a:pt x="49" y="131"/>
                  </a:cubicBezTo>
                  <a:cubicBezTo>
                    <a:pt x="49" y="131"/>
                    <a:pt x="49" y="131"/>
                    <a:pt x="49" y="132"/>
                  </a:cubicBezTo>
                  <a:cubicBezTo>
                    <a:pt x="50" y="132"/>
                    <a:pt x="50" y="133"/>
                    <a:pt x="50" y="133"/>
                  </a:cubicBezTo>
                  <a:close/>
                  <a:moveTo>
                    <a:pt x="72" y="143"/>
                  </a:moveTo>
                  <a:cubicBezTo>
                    <a:pt x="72" y="144"/>
                    <a:pt x="73" y="144"/>
                    <a:pt x="73" y="143"/>
                  </a:cubicBezTo>
                  <a:cubicBezTo>
                    <a:pt x="72" y="143"/>
                    <a:pt x="72" y="143"/>
                    <a:pt x="72" y="143"/>
                  </a:cubicBezTo>
                  <a:close/>
                  <a:moveTo>
                    <a:pt x="68" y="141"/>
                  </a:moveTo>
                  <a:cubicBezTo>
                    <a:pt x="68" y="141"/>
                    <a:pt x="69" y="141"/>
                    <a:pt x="69" y="141"/>
                  </a:cubicBezTo>
                  <a:cubicBezTo>
                    <a:pt x="69" y="141"/>
                    <a:pt x="69" y="141"/>
                    <a:pt x="68" y="141"/>
                  </a:cubicBezTo>
                  <a:close/>
                  <a:moveTo>
                    <a:pt x="73" y="140"/>
                  </a:moveTo>
                  <a:cubicBezTo>
                    <a:pt x="73" y="140"/>
                    <a:pt x="73" y="140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0"/>
                  </a:cubicBezTo>
                  <a:cubicBezTo>
                    <a:pt x="74" y="140"/>
                    <a:pt x="73" y="140"/>
                    <a:pt x="73" y="140"/>
                  </a:cubicBezTo>
                  <a:close/>
                  <a:moveTo>
                    <a:pt x="72" y="139"/>
                  </a:moveTo>
                  <a:cubicBezTo>
                    <a:pt x="72" y="139"/>
                    <a:pt x="73" y="139"/>
                    <a:pt x="73" y="140"/>
                  </a:cubicBezTo>
                  <a:cubicBezTo>
                    <a:pt x="73" y="139"/>
                    <a:pt x="72" y="139"/>
                    <a:pt x="72" y="138"/>
                  </a:cubicBezTo>
                  <a:cubicBezTo>
                    <a:pt x="72" y="139"/>
                    <a:pt x="72" y="138"/>
                    <a:pt x="72" y="138"/>
                  </a:cubicBezTo>
                  <a:cubicBezTo>
                    <a:pt x="72" y="139"/>
                    <a:pt x="72" y="139"/>
                    <a:pt x="72" y="139"/>
                  </a:cubicBezTo>
                  <a:close/>
                  <a:moveTo>
                    <a:pt x="71" y="139"/>
                  </a:moveTo>
                  <a:cubicBezTo>
                    <a:pt x="71" y="139"/>
                    <a:pt x="71" y="139"/>
                    <a:pt x="71" y="140"/>
                  </a:cubicBezTo>
                  <a:cubicBezTo>
                    <a:pt x="72" y="139"/>
                    <a:pt x="72" y="139"/>
                    <a:pt x="72" y="139"/>
                  </a:cubicBezTo>
                  <a:cubicBezTo>
                    <a:pt x="72" y="139"/>
                    <a:pt x="71" y="139"/>
                    <a:pt x="71" y="139"/>
                  </a:cubicBezTo>
                  <a:close/>
                  <a:moveTo>
                    <a:pt x="97" y="136"/>
                  </a:moveTo>
                  <a:cubicBezTo>
                    <a:pt x="97" y="136"/>
                    <a:pt x="97" y="136"/>
                    <a:pt x="97" y="136"/>
                  </a:cubicBezTo>
                  <a:cubicBezTo>
                    <a:pt x="97" y="137"/>
                    <a:pt x="97" y="137"/>
                    <a:pt x="97" y="136"/>
                  </a:cubicBezTo>
                  <a:close/>
                  <a:moveTo>
                    <a:pt x="94" y="136"/>
                  </a:moveTo>
                  <a:cubicBezTo>
                    <a:pt x="94" y="137"/>
                    <a:pt x="94" y="137"/>
                    <a:pt x="95" y="138"/>
                  </a:cubicBezTo>
                  <a:cubicBezTo>
                    <a:pt x="95" y="137"/>
                    <a:pt x="95" y="137"/>
                    <a:pt x="95" y="137"/>
                  </a:cubicBezTo>
                  <a:cubicBezTo>
                    <a:pt x="94" y="137"/>
                    <a:pt x="94" y="137"/>
                    <a:pt x="94" y="136"/>
                  </a:cubicBezTo>
                  <a:close/>
                  <a:moveTo>
                    <a:pt x="82" y="96"/>
                  </a:moveTo>
                  <a:cubicBezTo>
                    <a:pt x="82" y="95"/>
                    <a:pt x="82" y="95"/>
                    <a:pt x="82" y="95"/>
                  </a:cubicBezTo>
                  <a:cubicBezTo>
                    <a:pt x="82" y="95"/>
                    <a:pt x="82" y="95"/>
                    <a:pt x="82" y="95"/>
                  </a:cubicBezTo>
                  <a:cubicBezTo>
                    <a:pt x="82" y="96"/>
                    <a:pt x="82" y="96"/>
                    <a:pt x="82" y="96"/>
                  </a:cubicBezTo>
                  <a:close/>
                  <a:moveTo>
                    <a:pt x="81" y="96"/>
                  </a:moveTo>
                  <a:cubicBezTo>
                    <a:pt x="81" y="96"/>
                    <a:pt x="81" y="96"/>
                    <a:pt x="82" y="96"/>
                  </a:cubicBezTo>
                  <a:cubicBezTo>
                    <a:pt x="82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5"/>
                  </a:cubicBezTo>
                  <a:cubicBezTo>
                    <a:pt x="81" y="95"/>
                    <a:pt x="81" y="95"/>
                    <a:pt x="81" y="96"/>
                  </a:cubicBezTo>
                  <a:close/>
                  <a:moveTo>
                    <a:pt x="80" y="122"/>
                  </a:moveTo>
                  <a:cubicBezTo>
                    <a:pt x="80" y="122"/>
                    <a:pt x="80" y="122"/>
                    <a:pt x="80" y="122"/>
                  </a:cubicBezTo>
                  <a:cubicBezTo>
                    <a:pt x="80" y="122"/>
                    <a:pt x="80" y="121"/>
                    <a:pt x="80" y="121"/>
                  </a:cubicBezTo>
                  <a:cubicBezTo>
                    <a:pt x="80" y="121"/>
                    <a:pt x="81" y="121"/>
                    <a:pt x="81" y="121"/>
                  </a:cubicBezTo>
                  <a:cubicBezTo>
                    <a:pt x="81" y="120"/>
                    <a:pt x="80" y="121"/>
                    <a:pt x="80" y="120"/>
                  </a:cubicBezTo>
                  <a:cubicBezTo>
                    <a:pt x="80" y="120"/>
                    <a:pt x="79" y="120"/>
                    <a:pt x="79" y="120"/>
                  </a:cubicBezTo>
                  <a:cubicBezTo>
                    <a:pt x="79" y="121"/>
                    <a:pt x="80" y="121"/>
                    <a:pt x="80" y="122"/>
                  </a:cubicBezTo>
                  <a:close/>
                  <a:moveTo>
                    <a:pt x="78" y="115"/>
                  </a:moveTo>
                  <a:cubicBezTo>
                    <a:pt x="78" y="115"/>
                    <a:pt x="78" y="115"/>
                    <a:pt x="79" y="115"/>
                  </a:cubicBezTo>
                  <a:cubicBezTo>
                    <a:pt x="79" y="115"/>
                    <a:pt x="78" y="114"/>
                    <a:pt x="78" y="114"/>
                  </a:cubicBezTo>
                  <a:cubicBezTo>
                    <a:pt x="78" y="114"/>
                    <a:pt x="78" y="114"/>
                    <a:pt x="78" y="115"/>
                  </a:cubicBezTo>
                  <a:close/>
                  <a:moveTo>
                    <a:pt x="78" y="119"/>
                  </a:moveTo>
                  <a:cubicBezTo>
                    <a:pt x="78" y="119"/>
                    <a:pt x="78" y="119"/>
                    <a:pt x="78" y="119"/>
                  </a:cubicBezTo>
                  <a:cubicBezTo>
                    <a:pt x="78" y="119"/>
                    <a:pt x="78" y="119"/>
                    <a:pt x="78" y="119"/>
                  </a:cubicBezTo>
                  <a:cubicBezTo>
                    <a:pt x="78" y="119"/>
                    <a:pt x="78" y="119"/>
                    <a:pt x="78" y="119"/>
                  </a:cubicBezTo>
                  <a:close/>
                  <a:moveTo>
                    <a:pt x="78" y="117"/>
                  </a:moveTo>
                  <a:cubicBezTo>
                    <a:pt x="78" y="117"/>
                    <a:pt x="78" y="117"/>
                    <a:pt x="78" y="117"/>
                  </a:cubicBezTo>
                  <a:cubicBezTo>
                    <a:pt x="78" y="117"/>
                    <a:pt x="78" y="117"/>
                    <a:pt x="78" y="117"/>
                  </a:cubicBezTo>
                  <a:close/>
                  <a:moveTo>
                    <a:pt x="78" y="126"/>
                  </a:moveTo>
                  <a:cubicBezTo>
                    <a:pt x="79" y="125"/>
                    <a:pt x="78" y="125"/>
                    <a:pt x="77" y="125"/>
                  </a:cubicBezTo>
                  <a:cubicBezTo>
                    <a:pt x="77" y="125"/>
                    <a:pt x="78" y="126"/>
                    <a:pt x="78" y="126"/>
                  </a:cubicBezTo>
                  <a:close/>
                  <a:moveTo>
                    <a:pt x="76" y="125"/>
                  </a:moveTo>
                  <a:cubicBezTo>
                    <a:pt x="76" y="125"/>
                    <a:pt x="76" y="126"/>
                    <a:pt x="77" y="126"/>
                  </a:cubicBezTo>
                  <a:cubicBezTo>
                    <a:pt x="77" y="125"/>
                    <a:pt x="77" y="125"/>
                    <a:pt x="76" y="125"/>
                  </a:cubicBezTo>
                  <a:close/>
                  <a:moveTo>
                    <a:pt x="74" y="120"/>
                  </a:moveTo>
                  <a:cubicBezTo>
                    <a:pt x="74" y="121"/>
                    <a:pt x="74" y="121"/>
                    <a:pt x="75" y="122"/>
                  </a:cubicBezTo>
                  <a:cubicBezTo>
                    <a:pt x="75" y="122"/>
                    <a:pt x="75" y="121"/>
                    <a:pt x="75" y="121"/>
                  </a:cubicBezTo>
                  <a:cubicBezTo>
                    <a:pt x="75" y="121"/>
                    <a:pt x="75" y="120"/>
                    <a:pt x="74" y="120"/>
                  </a:cubicBezTo>
                  <a:close/>
                  <a:moveTo>
                    <a:pt x="72" y="127"/>
                  </a:moveTo>
                  <a:cubicBezTo>
                    <a:pt x="72" y="126"/>
                    <a:pt x="72" y="126"/>
                    <a:pt x="72" y="126"/>
                  </a:cubicBezTo>
                  <a:cubicBezTo>
                    <a:pt x="72" y="126"/>
                    <a:pt x="72" y="127"/>
                    <a:pt x="72" y="127"/>
                  </a:cubicBezTo>
                  <a:close/>
                  <a:moveTo>
                    <a:pt x="71" y="127"/>
                  </a:moveTo>
                  <a:cubicBezTo>
                    <a:pt x="71" y="127"/>
                    <a:pt x="72" y="127"/>
                    <a:pt x="72" y="127"/>
                  </a:cubicBezTo>
                  <a:cubicBezTo>
                    <a:pt x="72" y="127"/>
                    <a:pt x="71" y="127"/>
                    <a:pt x="71" y="127"/>
                  </a:cubicBezTo>
                  <a:close/>
                  <a:moveTo>
                    <a:pt x="70" y="125"/>
                  </a:moveTo>
                  <a:cubicBezTo>
                    <a:pt x="70" y="125"/>
                    <a:pt x="70" y="125"/>
                    <a:pt x="70" y="125"/>
                  </a:cubicBezTo>
                  <a:cubicBezTo>
                    <a:pt x="70" y="125"/>
                    <a:pt x="70" y="125"/>
                    <a:pt x="70" y="124"/>
                  </a:cubicBezTo>
                  <a:cubicBezTo>
                    <a:pt x="70" y="124"/>
                    <a:pt x="70" y="124"/>
                    <a:pt x="70" y="124"/>
                  </a:cubicBezTo>
                  <a:cubicBezTo>
                    <a:pt x="70" y="125"/>
                    <a:pt x="70" y="125"/>
                    <a:pt x="70" y="125"/>
                  </a:cubicBezTo>
                  <a:close/>
                  <a:moveTo>
                    <a:pt x="69" y="125"/>
                  </a:moveTo>
                  <a:cubicBezTo>
                    <a:pt x="69" y="126"/>
                    <a:pt x="70" y="126"/>
                    <a:pt x="70" y="126"/>
                  </a:cubicBezTo>
                  <a:cubicBezTo>
                    <a:pt x="70" y="126"/>
                    <a:pt x="70" y="125"/>
                    <a:pt x="69" y="125"/>
                  </a:cubicBezTo>
                  <a:close/>
                  <a:moveTo>
                    <a:pt x="68" y="123"/>
                  </a:moveTo>
                  <a:cubicBezTo>
                    <a:pt x="68" y="123"/>
                    <a:pt x="68" y="123"/>
                    <a:pt x="68" y="124"/>
                  </a:cubicBezTo>
                  <a:cubicBezTo>
                    <a:pt x="69" y="124"/>
                    <a:pt x="69" y="123"/>
                    <a:pt x="69" y="123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9" y="123"/>
                    <a:pt x="68" y="123"/>
                    <a:pt x="68" y="123"/>
                  </a:cubicBezTo>
                  <a:close/>
                  <a:moveTo>
                    <a:pt x="66" y="119"/>
                  </a:moveTo>
                  <a:cubicBezTo>
                    <a:pt x="67" y="120"/>
                    <a:pt x="68" y="120"/>
                    <a:pt x="69" y="120"/>
                  </a:cubicBezTo>
                  <a:cubicBezTo>
                    <a:pt x="69" y="119"/>
                    <a:pt x="68" y="119"/>
                    <a:pt x="67" y="119"/>
                  </a:cubicBezTo>
                  <a:cubicBezTo>
                    <a:pt x="67" y="119"/>
                    <a:pt x="66" y="119"/>
                    <a:pt x="66" y="119"/>
                  </a:cubicBezTo>
                  <a:close/>
                  <a:moveTo>
                    <a:pt x="63" y="126"/>
                  </a:moveTo>
                  <a:cubicBezTo>
                    <a:pt x="63" y="126"/>
                    <a:pt x="63" y="126"/>
                    <a:pt x="63" y="126"/>
                  </a:cubicBezTo>
                  <a:cubicBezTo>
                    <a:pt x="64" y="126"/>
                    <a:pt x="64" y="126"/>
                    <a:pt x="64" y="126"/>
                  </a:cubicBezTo>
                  <a:cubicBezTo>
                    <a:pt x="64" y="126"/>
                    <a:pt x="64" y="125"/>
                    <a:pt x="63" y="126"/>
                  </a:cubicBezTo>
                  <a:close/>
                  <a:moveTo>
                    <a:pt x="63" y="122"/>
                  </a:moveTo>
                  <a:cubicBezTo>
                    <a:pt x="63" y="122"/>
                    <a:pt x="63" y="122"/>
                    <a:pt x="63" y="122"/>
                  </a:cubicBezTo>
                  <a:cubicBezTo>
                    <a:pt x="64" y="121"/>
                    <a:pt x="63" y="121"/>
                    <a:pt x="63" y="122"/>
                  </a:cubicBezTo>
                  <a:close/>
                  <a:moveTo>
                    <a:pt x="63" y="128"/>
                  </a:moveTo>
                  <a:cubicBezTo>
                    <a:pt x="63" y="128"/>
                    <a:pt x="63" y="128"/>
                    <a:pt x="63" y="129"/>
                  </a:cubicBezTo>
                  <a:cubicBezTo>
                    <a:pt x="64" y="128"/>
                    <a:pt x="63" y="128"/>
                    <a:pt x="63" y="128"/>
                  </a:cubicBezTo>
                  <a:close/>
                  <a:moveTo>
                    <a:pt x="63" y="135"/>
                  </a:moveTo>
                  <a:cubicBezTo>
                    <a:pt x="63" y="135"/>
                    <a:pt x="63" y="135"/>
                    <a:pt x="63" y="135"/>
                  </a:cubicBezTo>
                  <a:cubicBezTo>
                    <a:pt x="63" y="135"/>
                    <a:pt x="63" y="135"/>
                    <a:pt x="63" y="135"/>
                  </a:cubicBezTo>
                  <a:cubicBezTo>
                    <a:pt x="63" y="135"/>
                    <a:pt x="63" y="135"/>
                    <a:pt x="63" y="135"/>
                  </a:cubicBezTo>
                  <a:close/>
                  <a:moveTo>
                    <a:pt x="60" y="143"/>
                  </a:moveTo>
                  <a:cubicBezTo>
                    <a:pt x="60" y="143"/>
                    <a:pt x="60" y="143"/>
                    <a:pt x="59" y="143"/>
                  </a:cubicBezTo>
                  <a:cubicBezTo>
                    <a:pt x="59" y="143"/>
                    <a:pt x="59" y="144"/>
                    <a:pt x="60" y="144"/>
                  </a:cubicBezTo>
                  <a:cubicBezTo>
                    <a:pt x="60" y="143"/>
                    <a:pt x="60" y="143"/>
                    <a:pt x="60" y="143"/>
                  </a:cubicBezTo>
                  <a:close/>
                  <a:moveTo>
                    <a:pt x="60" y="122"/>
                  </a:moveTo>
                  <a:cubicBezTo>
                    <a:pt x="60" y="122"/>
                    <a:pt x="60" y="122"/>
                    <a:pt x="60" y="122"/>
                  </a:cubicBezTo>
                  <a:cubicBezTo>
                    <a:pt x="60" y="122"/>
                    <a:pt x="60" y="123"/>
                    <a:pt x="60" y="122"/>
                  </a:cubicBezTo>
                  <a:close/>
                  <a:moveTo>
                    <a:pt x="61" y="124"/>
                  </a:moveTo>
                  <a:cubicBezTo>
                    <a:pt x="61" y="124"/>
                    <a:pt x="61" y="123"/>
                    <a:pt x="61" y="123"/>
                  </a:cubicBezTo>
                  <a:cubicBezTo>
                    <a:pt x="61" y="123"/>
                    <a:pt x="60" y="123"/>
                    <a:pt x="60" y="123"/>
                  </a:cubicBezTo>
                  <a:cubicBezTo>
                    <a:pt x="60" y="123"/>
                    <a:pt x="60" y="123"/>
                    <a:pt x="60" y="124"/>
                  </a:cubicBezTo>
                  <a:cubicBezTo>
                    <a:pt x="60" y="124"/>
                    <a:pt x="61" y="124"/>
                    <a:pt x="61" y="124"/>
                  </a:cubicBezTo>
                  <a:cubicBezTo>
                    <a:pt x="61" y="124"/>
                    <a:pt x="60" y="124"/>
                    <a:pt x="61" y="124"/>
                  </a:cubicBezTo>
                  <a:cubicBezTo>
                    <a:pt x="61" y="124"/>
                    <a:pt x="61" y="124"/>
                    <a:pt x="61" y="124"/>
                  </a:cubicBezTo>
                  <a:close/>
                  <a:moveTo>
                    <a:pt x="62" y="126"/>
                  </a:moveTo>
                  <a:cubicBezTo>
                    <a:pt x="62" y="126"/>
                    <a:pt x="62" y="126"/>
                    <a:pt x="62" y="127"/>
                  </a:cubicBezTo>
                  <a:cubicBezTo>
                    <a:pt x="62" y="127"/>
                    <a:pt x="63" y="128"/>
                    <a:pt x="63" y="128"/>
                  </a:cubicBezTo>
                  <a:cubicBezTo>
                    <a:pt x="63" y="128"/>
                    <a:pt x="63" y="128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2" y="126"/>
                    <a:pt x="62" y="125"/>
                    <a:pt x="61" y="124"/>
                  </a:cubicBezTo>
                  <a:cubicBezTo>
                    <a:pt x="61" y="125"/>
                    <a:pt x="61" y="125"/>
                    <a:pt x="61" y="125"/>
                  </a:cubicBezTo>
                  <a:cubicBezTo>
                    <a:pt x="61" y="125"/>
                    <a:pt x="61" y="125"/>
                    <a:pt x="61" y="126"/>
                  </a:cubicBezTo>
                  <a:cubicBezTo>
                    <a:pt x="61" y="126"/>
                    <a:pt x="61" y="126"/>
                    <a:pt x="62" y="126"/>
                  </a:cubicBezTo>
                  <a:close/>
                  <a:moveTo>
                    <a:pt x="62" y="133"/>
                  </a:moveTo>
                  <a:cubicBezTo>
                    <a:pt x="62" y="133"/>
                    <a:pt x="62" y="132"/>
                    <a:pt x="62" y="132"/>
                  </a:cubicBezTo>
                  <a:cubicBezTo>
                    <a:pt x="61" y="133"/>
                    <a:pt x="62" y="133"/>
                    <a:pt x="62" y="133"/>
                  </a:cubicBezTo>
                  <a:close/>
                  <a:moveTo>
                    <a:pt x="62" y="135"/>
                  </a:moveTo>
                  <a:cubicBezTo>
                    <a:pt x="62" y="135"/>
                    <a:pt x="62" y="135"/>
                    <a:pt x="62" y="135"/>
                  </a:cubicBezTo>
                  <a:cubicBezTo>
                    <a:pt x="62" y="135"/>
                    <a:pt x="63" y="135"/>
                    <a:pt x="63" y="135"/>
                  </a:cubicBezTo>
                  <a:cubicBezTo>
                    <a:pt x="63" y="135"/>
                    <a:pt x="63" y="135"/>
                    <a:pt x="63" y="135"/>
                  </a:cubicBezTo>
                  <a:cubicBezTo>
                    <a:pt x="63" y="135"/>
                    <a:pt x="63" y="135"/>
                    <a:pt x="63" y="135"/>
                  </a:cubicBezTo>
                  <a:cubicBezTo>
                    <a:pt x="63" y="134"/>
                    <a:pt x="63" y="134"/>
                    <a:pt x="62" y="134"/>
                  </a:cubicBezTo>
                  <a:cubicBezTo>
                    <a:pt x="62" y="134"/>
                    <a:pt x="61" y="135"/>
                    <a:pt x="62" y="135"/>
                  </a:cubicBezTo>
                  <a:close/>
                  <a:moveTo>
                    <a:pt x="63" y="136"/>
                  </a:moveTo>
                  <a:cubicBezTo>
                    <a:pt x="63" y="135"/>
                    <a:pt x="63" y="136"/>
                    <a:pt x="62" y="136"/>
                  </a:cubicBezTo>
                  <a:cubicBezTo>
                    <a:pt x="62" y="136"/>
                    <a:pt x="63" y="136"/>
                    <a:pt x="63" y="136"/>
                  </a:cubicBezTo>
                  <a:close/>
                  <a:moveTo>
                    <a:pt x="64" y="137"/>
                  </a:moveTo>
                  <a:cubicBezTo>
                    <a:pt x="64" y="137"/>
                    <a:pt x="64" y="137"/>
                    <a:pt x="64" y="137"/>
                  </a:cubicBezTo>
                  <a:cubicBezTo>
                    <a:pt x="64" y="137"/>
                    <a:pt x="63" y="136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lose/>
                  <a:moveTo>
                    <a:pt x="64" y="137"/>
                  </a:moveTo>
                  <a:cubicBezTo>
                    <a:pt x="65" y="138"/>
                    <a:pt x="65" y="139"/>
                    <a:pt x="65" y="139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65" y="138"/>
                    <a:pt x="65" y="138"/>
                    <a:pt x="64" y="137"/>
                  </a:cubicBezTo>
                  <a:close/>
                  <a:moveTo>
                    <a:pt x="64" y="133"/>
                  </a:moveTo>
                  <a:cubicBezTo>
                    <a:pt x="64" y="133"/>
                    <a:pt x="64" y="133"/>
                    <a:pt x="64" y="133"/>
                  </a:cubicBezTo>
                  <a:cubicBezTo>
                    <a:pt x="64" y="133"/>
                    <a:pt x="64" y="133"/>
                    <a:pt x="64" y="133"/>
                  </a:cubicBezTo>
                  <a:cubicBezTo>
                    <a:pt x="64" y="133"/>
                    <a:pt x="64" y="133"/>
                    <a:pt x="64" y="133"/>
                  </a:cubicBezTo>
                  <a:cubicBezTo>
                    <a:pt x="64" y="133"/>
                    <a:pt x="64" y="133"/>
                    <a:pt x="64" y="133"/>
                  </a:cubicBezTo>
                  <a:close/>
                  <a:moveTo>
                    <a:pt x="65" y="135"/>
                  </a:moveTo>
                  <a:cubicBezTo>
                    <a:pt x="65" y="135"/>
                    <a:pt x="65" y="135"/>
                    <a:pt x="64" y="135"/>
                  </a:cubicBezTo>
                  <a:cubicBezTo>
                    <a:pt x="65" y="135"/>
                    <a:pt x="65" y="136"/>
                    <a:pt x="65" y="135"/>
                  </a:cubicBezTo>
                  <a:close/>
                  <a:moveTo>
                    <a:pt x="66" y="131"/>
                  </a:moveTo>
                  <a:cubicBezTo>
                    <a:pt x="66" y="130"/>
                    <a:pt x="66" y="130"/>
                    <a:pt x="65" y="129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65" y="129"/>
                    <a:pt x="65" y="129"/>
                    <a:pt x="64" y="129"/>
                  </a:cubicBezTo>
                  <a:cubicBezTo>
                    <a:pt x="64" y="130"/>
                    <a:pt x="65" y="130"/>
                    <a:pt x="66" y="131"/>
                  </a:cubicBezTo>
                  <a:close/>
                  <a:moveTo>
                    <a:pt x="65" y="129"/>
                  </a:moveTo>
                  <a:cubicBezTo>
                    <a:pt x="65" y="129"/>
                    <a:pt x="65" y="129"/>
                    <a:pt x="65" y="128"/>
                  </a:cubicBezTo>
                  <a:cubicBezTo>
                    <a:pt x="65" y="129"/>
                    <a:pt x="65" y="129"/>
                    <a:pt x="65" y="129"/>
                  </a:cubicBezTo>
                  <a:close/>
                  <a:moveTo>
                    <a:pt x="67" y="131"/>
                  </a:moveTo>
                  <a:cubicBezTo>
                    <a:pt x="67" y="130"/>
                    <a:pt x="67" y="130"/>
                    <a:pt x="66" y="130"/>
                  </a:cubicBezTo>
                  <a:cubicBezTo>
                    <a:pt x="67" y="130"/>
                    <a:pt x="67" y="130"/>
                    <a:pt x="67" y="131"/>
                  </a:cubicBezTo>
                  <a:cubicBezTo>
                    <a:pt x="67" y="130"/>
                    <a:pt x="67" y="131"/>
                    <a:pt x="67" y="131"/>
                  </a:cubicBezTo>
                  <a:close/>
                  <a:moveTo>
                    <a:pt x="69" y="134"/>
                  </a:move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9" y="135"/>
                    <a:pt x="69" y="135"/>
                    <a:pt x="69" y="134"/>
                  </a:cubicBezTo>
                  <a:close/>
                  <a:moveTo>
                    <a:pt x="70" y="136"/>
                  </a:moveTo>
                  <a:cubicBezTo>
                    <a:pt x="70" y="137"/>
                    <a:pt x="70" y="137"/>
                    <a:pt x="70" y="137"/>
                  </a:cubicBezTo>
                  <a:cubicBezTo>
                    <a:pt x="71" y="136"/>
                    <a:pt x="70" y="136"/>
                    <a:pt x="70" y="136"/>
                  </a:cubicBezTo>
                  <a:close/>
                  <a:moveTo>
                    <a:pt x="70" y="135"/>
                  </a:moveTo>
                  <a:cubicBezTo>
                    <a:pt x="71" y="135"/>
                    <a:pt x="71" y="136"/>
                    <a:pt x="71" y="136"/>
                  </a:cubicBezTo>
                  <a:cubicBezTo>
                    <a:pt x="71" y="135"/>
                    <a:pt x="71" y="135"/>
                    <a:pt x="70" y="135"/>
                  </a:cubicBezTo>
                  <a:close/>
                  <a:moveTo>
                    <a:pt x="72" y="135"/>
                  </a:moveTo>
                  <a:cubicBezTo>
                    <a:pt x="72" y="135"/>
                    <a:pt x="71" y="134"/>
                    <a:pt x="71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2" y="135"/>
                    <a:pt x="72" y="135"/>
                    <a:pt x="72" y="135"/>
                  </a:cubicBezTo>
                  <a:close/>
                  <a:moveTo>
                    <a:pt x="73" y="136"/>
                  </a:moveTo>
                  <a:cubicBezTo>
                    <a:pt x="72" y="136"/>
                    <a:pt x="72" y="135"/>
                    <a:pt x="72" y="135"/>
                  </a:cubicBezTo>
                  <a:cubicBezTo>
                    <a:pt x="72" y="135"/>
                    <a:pt x="72" y="135"/>
                    <a:pt x="72" y="136"/>
                  </a:cubicBezTo>
                  <a:cubicBezTo>
                    <a:pt x="72" y="136"/>
                    <a:pt x="72" y="136"/>
                    <a:pt x="73" y="136"/>
                  </a:cubicBezTo>
                  <a:close/>
                  <a:moveTo>
                    <a:pt x="73" y="137"/>
                  </a:moveTo>
                  <a:cubicBezTo>
                    <a:pt x="73" y="137"/>
                    <a:pt x="73" y="136"/>
                    <a:pt x="73" y="137"/>
                  </a:cubicBezTo>
                  <a:cubicBezTo>
                    <a:pt x="73" y="137"/>
                    <a:pt x="73" y="137"/>
                    <a:pt x="73" y="137"/>
                  </a:cubicBezTo>
                  <a:close/>
                  <a:moveTo>
                    <a:pt x="74" y="135"/>
                  </a:moveTo>
                  <a:cubicBezTo>
                    <a:pt x="73" y="136"/>
                    <a:pt x="73" y="136"/>
                    <a:pt x="73" y="136"/>
                  </a:cubicBezTo>
                  <a:cubicBezTo>
                    <a:pt x="74" y="136"/>
                    <a:pt x="74" y="137"/>
                    <a:pt x="75" y="137"/>
                  </a:cubicBezTo>
                  <a:cubicBezTo>
                    <a:pt x="75" y="137"/>
                    <a:pt x="74" y="136"/>
                    <a:pt x="74" y="136"/>
                  </a:cubicBezTo>
                  <a:cubicBezTo>
                    <a:pt x="74" y="136"/>
                    <a:pt x="74" y="136"/>
                    <a:pt x="74" y="135"/>
                  </a:cubicBezTo>
                  <a:close/>
                  <a:moveTo>
                    <a:pt x="78" y="134"/>
                  </a:moveTo>
                  <a:cubicBezTo>
                    <a:pt x="78" y="134"/>
                    <a:pt x="78" y="134"/>
                    <a:pt x="78" y="134"/>
                  </a:cubicBezTo>
                  <a:cubicBezTo>
                    <a:pt x="77" y="134"/>
                    <a:pt x="77" y="133"/>
                    <a:pt x="76" y="133"/>
                  </a:cubicBezTo>
                  <a:cubicBezTo>
                    <a:pt x="77" y="133"/>
                    <a:pt x="76" y="133"/>
                    <a:pt x="76" y="132"/>
                  </a:cubicBezTo>
                  <a:cubicBezTo>
                    <a:pt x="75" y="132"/>
                    <a:pt x="74" y="131"/>
                    <a:pt x="73" y="130"/>
                  </a:cubicBezTo>
                  <a:cubicBezTo>
                    <a:pt x="71" y="129"/>
                    <a:pt x="71" y="127"/>
                    <a:pt x="69" y="126"/>
                  </a:cubicBezTo>
                  <a:cubicBezTo>
                    <a:pt x="69" y="126"/>
                    <a:pt x="68" y="126"/>
                    <a:pt x="69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7" y="126"/>
                    <a:pt x="67" y="125"/>
                  </a:cubicBezTo>
                  <a:cubicBezTo>
                    <a:pt x="67" y="124"/>
                    <a:pt x="66" y="124"/>
                    <a:pt x="66" y="124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66" y="124"/>
                    <a:pt x="66" y="123"/>
                    <a:pt x="66" y="123"/>
                  </a:cubicBezTo>
                  <a:cubicBezTo>
                    <a:pt x="65" y="123"/>
                    <a:pt x="65" y="122"/>
                    <a:pt x="65" y="122"/>
                  </a:cubicBezTo>
                  <a:cubicBezTo>
                    <a:pt x="64" y="123"/>
                    <a:pt x="65" y="123"/>
                    <a:pt x="65" y="124"/>
                  </a:cubicBezTo>
                  <a:cubicBezTo>
                    <a:pt x="65" y="124"/>
                    <a:pt x="65" y="124"/>
                    <a:pt x="65" y="124"/>
                  </a:cubicBezTo>
                  <a:cubicBezTo>
                    <a:pt x="65" y="124"/>
                    <a:pt x="66" y="124"/>
                    <a:pt x="66" y="124"/>
                  </a:cubicBezTo>
                  <a:cubicBezTo>
                    <a:pt x="66" y="125"/>
                    <a:pt x="67" y="126"/>
                    <a:pt x="67" y="127"/>
                  </a:cubicBezTo>
                  <a:cubicBezTo>
                    <a:pt x="67" y="127"/>
                    <a:pt x="68" y="127"/>
                    <a:pt x="68" y="128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69" y="128"/>
                    <a:pt x="68" y="128"/>
                    <a:pt x="69" y="128"/>
                  </a:cubicBezTo>
                  <a:cubicBezTo>
                    <a:pt x="69" y="128"/>
                    <a:pt x="69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1" y="130"/>
                    <a:pt x="71" y="131"/>
                    <a:pt x="71" y="131"/>
                  </a:cubicBezTo>
                  <a:cubicBezTo>
                    <a:pt x="72" y="131"/>
                    <a:pt x="72" y="132"/>
                    <a:pt x="72" y="132"/>
                  </a:cubicBezTo>
                  <a:cubicBezTo>
                    <a:pt x="72" y="132"/>
                    <a:pt x="72" y="132"/>
                    <a:pt x="72" y="132"/>
                  </a:cubicBezTo>
                  <a:cubicBezTo>
                    <a:pt x="72" y="132"/>
                    <a:pt x="72" y="132"/>
                    <a:pt x="73" y="132"/>
                  </a:cubicBezTo>
                  <a:cubicBezTo>
                    <a:pt x="74" y="133"/>
                    <a:pt x="75" y="134"/>
                    <a:pt x="77" y="134"/>
                  </a:cubicBezTo>
                  <a:cubicBezTo>
                    <a:pt x="77" y="134"/>
                    <a:pt x="77" y="134"/>
                    <a:pt x="77" y="134"/>
                  </a:cubicBezTo>
                  <a:cubicBezTo>
                    <a:pt x="78" y="134"/>
                    <a:pt x="78" y="135"/>
                    <a:pt x="78" y="135"/>
                  </a:cubicBezTo>
                  <a:cubicBezTo>
                    <a:pt x="78" y="134"/>
                    <a:pt x="78" y="134"/>
                    <a:pt x="78" y="134"/>
                  </a:cubicBezTo>
                  <a:close/>
                  <a:moveTo>
                    <a:pt x="81" y="129"/>
                  </a:moveTo>
                  <a:cubicBezTo>
                    <a:pt x="81" y="128"/>
                    <a:pt x="80" y="128"/>
                    <a:pt x="80" y="128"/>
                  </a:cubicBezTo>
                  <a:cubicBezTo>
                    <a:pt x="80" y="128"/>
                    <a:pt x="80" y="129"/>
                    <a:pt x="81" y="129"/>
                  </a:cubicBezTo>
                  <a:close/>
                  <a:moveTo>
                    <a:pt x="84" y="137"/>
                  </a:moveTo>
                  <a:cubicBezTo>
                    <a:pt x="84" y="137"/>
                    <a:pt x="84" y="138"/>
                    <a:pt x="84" y="138"/>
                  </a:cubicBezTo>
                  <a:cubicBezTo>
                    <a:pt x="84" y="138"/>
                    <a:pt x="84" y="138"/>
                    <a:pt x="85" y="138"/>
                  </a:cubicBezTo>
                  <a:cubicBezTo>
                    <a:pt x="85" y="138"/>
                    <a:pt x="85" y="137"/>
                    <a:pt x="84" y="137"/>
                  </a:cubicBezTo>
                  <a:close/>
                  <a:moveTo>
                    <a:pt x="86" y="132"/>
                  </a:moveTo>
                  <a:cubicBezTo>
                    <a:pt x="85" y="132"/>
                    <a:pt x="85" y="132"/>
                    <a:pt x="85" y="132"/>
                  </a:cubicBezTo>
                  <a:cubicBezTo>
                    <a:pt x="85" y="132"/>
                    <a:pt x="85" y="133"/>
                    <a:pt x="86" y="133"/>
                  </a:cubicBezTo>
                  <a:cubicBezTo>
                    <a:pt x="86" y="132"/>
                    <a:pt x="86" y="132"/>
                    <a:pt x="86" y="132"/>
                  </a:cubicBezTo>
                  <a:close/>
                  <a:moveTo>
                    <a:pt x="85" y="128"/>
                  </a:moveTo>
                  <a:cubicBezTo>
                    <a:pt x="86" y="128"/>
                    <a:pt x="85" y="128"/>
                    <a:pt x="85" y="128"/>
                  </a:cubicBezTo>
                  <a:cubicBezTo>
                    <a:pt x="85" y="128"/>
                    <a:pt x="85" y="128"/>
                    <a:pt x="85" y="128"/>
                  </a:cubicBezTo>
                  <a:close/>
                  <a:moveTo>
                    <a:pt x="85" y="128"/>
                  </a:moveTo>
                  <a:cubicBezTo>
                    <a:pt x="85" y="129"/>
                    <a:pt x="86" y="129"/>
                    <a:pt x="86" y="129"/>
                  </a:cubicBezTo>
                  <a:cubicBezTo>
                    <a:pt x="86" y="128"/>
                    <a:pt x="85" y="128"/>
                    <a:pt x="85" y="128"/>
                  </a:cubicBezTo>
                  <a:close/>
                  <a:moveTo>
                    <a:pt x="88" y="134"/>
                  </a:moveTo>
                  <a:cubicBezTo>
                    <a:pt x="88" y="134"/>
                    <a:pt x="87" y="133"/>
                    <a:pt x="87" y="134"/>
                  </a:cubicBezTo>
                  <a:cubicBezTo>
                    <a:pt x="87" y="134"/>
                    <a:pt x="88" y="134"/>
                    <a:pt x="88" y="135"/>
                  </a:cubicBezTo>
                  <a:cubicBezTo>
                    <a:pt x="88" y="135"/>
                    <a:pt x="88" y="134"/>
                    <a:pt x="88" y="134"/>
                  </a:cubicBezTo>
                  <a:close/>
                  <a:moveTo>
                    <a:pt x="89" y="135"/>
                  </a:moveTo>
                  <a:cubicBezTo>
                    <a:pt x="89" y="135"/>
                    <a:pt x="89" y="134"/>
                    <a:pt x="89" y="134"/>
                  </a:cubicBezTo>
                  <a:cubicBezTo>
                    <a:pt x="89" y="134"/>
                    <a:pt x="88" y="134"/>
                    <a:pt x="88" y="135"/>
                  </a:cubicBezTo>
                  <a:cubicBezTo>
                    <a:pt x="89" y="135"/>
                    <a:pt x="89" y="135"/>
                    <a:pt x="89" y="135"/>
                  </a:cubicBezTo>
                  <a:close/>
                  <a:moveTo>
                    <a:pt x="89" y="134"/>
                  </a:moveTo>
                  <a:cubicBezTo>
                    <a:pt x="89" y="134"/>
                    <a:pt x="89" y="134"/>
                    <a:pt x="89" y="134"/>
                  </a:cubicBezTo>
                  <a:cubicBezTo>
                    <a:pt x="89" y="134"/>
                    <a:pt x="89" y="134"/>
                    <a:pt x="89" y="134"/>
                  </a:cubicBezTo>
                  <a:close/>
                  <a:moveTo>
                    <a:pt x="91" y="134"/>
                  </a:moveTo>
                  <a:cubicBezTo>
                    <a:pt x="90" y="133"/>
                    <a:pt x="90" y="133"/>
                    <a:pt x="90" y="133"/>
                  </a:cubicBezTo>
                  <a:cubicBezTo>
                    <a:pt x="90" y="133"/>
                    <a:pt x="90" y="134"/>
                    <a:pt x="91" y="134"/>
                  </a:cubicBezTo>
                  <a:close/>
                  <a:moveTo>
                    <a:pt x="90" y="137"/>
                  </a:moveTo>
                  <a:cubicBezTo>
                    <a:pt x="91" y="137"/>
                    <a:pt x="91" y="137"/>
                    <a:pt x="91" y="137"/>
                  </a:cubicBezTo>
                  <a:cubicBezTo>
                    <a:pt x="91" y="137"/>
                    <a:pt x="90" y="137"/>
                    <a:pt x="90" y="137"/>
                  </a:cubicBezTo>
                  <a:close/>
                  <a:moveTo>
                    <a:pt x="88" y="132"/>
                  </a:moveTo>
                  <a:cubicBezTo>
                    <a:pt x="89" y="132"/>
                    <a:pt x="89" y="133"/>
                    <a:pt x="90" y="133"/>
                  </a:cubicBezTo>
                  <a:cubicBezTo>
                    <a:pt x="90" y="133"/>
                    <a:pt x="90" y="133"/>
                    <a:pt x="90" y="133"/>
                  </a:cubicBezTo>
                  <a:cubicBezTo>
                    <a:pt x="91" y="133"/>
                    <a:pt x="91" y="134"/>
                    <a:pt x="91" y="134"/>
                  </a:cubicBezTo>
                  <a:cubicBezTo>
                    <a:pt x="91" y="133"/>
                    <a:pt x="90" y="132"/>
                    <a:pt x="90" y="133"/>
                  </a:cubicBezTo>
                  <a:cubicBezTo>
                    <a:pt x="89" y="133"/>
                    <a:pt x="89" y="132"/>
                    <a:pt x="89" y="132"/>
                  </a:cubicBezTo>
                  <a:cubicBezTo>
                    <a:pt x="90" y="132"/>
                    <a:pt x="90" y="133"/>
                    <a:pt x="90" y="132"/>
                  </a:cubicBezTo>
                  <a:cubicBezTo>
                    <a:pt x="90" y="132"/>
                    <a:pt x="90" y="132"/>
                    <a:pt x="89" y="131"/>
                  </a:cubicBezTo>
                  <a:cubicBezTo>
                    <a:pt x="89" y="132"/>
                    <a:pt x="88" y="132"/>
                    <a:pt x="88" y="132"/>
                  </a:cubicBezTo>
                  <a:close/>
                  <a:moveTo>
                    <a:pt x="86" y="132"/>
                  </a:moveTo>
                  <a:cubicBezTo>
                    <a:pt x="87" y="132"/>
                    <a:pt x="88" y="134"/>
                    <a:pt x="89" y="134"/>
                  </a:cubicBezTo>
                  <a:cubicBezTo>
                    <a:pt x="88" y="133"/>
                    <a:pt x="88" y="133"/>
                    <a:pt x="88" y="133"/>
                  </a:cubicBezTo>
                  <a:cubicBezTo>
                    <a:pt x="87" y="132"/>
                    <a:pt x="87" y="132"/>
                    <a:pt x="86" y="132"/>
                  </a:cubicBezTo>
                  <a:close/>
                  <a:moveTo>
                    <a:pt x="86" y="129"/>
                  </a:moveTo>
                  <a:cubicBezTo>
                    <a:pt x="86" y="129"/>
                    <a:pt x="86" y="129"/>
                    <a:pt x="86" y="129"/>
                  </a:cubicBezTo>
                  <a:cubicBezTo>
                    <a:pt x="86" y="129"/>
                    <a:pt x="86" y="129"/>
                    <a:pt x="86" y="129"/>
                  </a:cubicBezTo>
                  <a:cubicBezTo>
                    <a:pt x="86" y="129"/>
                    <a:pt x="86" y="129"/>
                    <a:pt x="86" y="129"/>
                  </a:cubicBezTo>
                  <a:close/>
                  <a:moveTo>
                    <a:pt x="83" y="126"/>
                  </a:moveTo>
                  <a:cubicBezTo>
                    <a:pt x="83" y="126"/>
                    <a:pt x="84" y="127"/>
                    <a:pt x="85" y="128"/>
                  </a:cubicBezTo>
                  <a:cubicBezTo>
                    <a:pt x="85" y="128"/>
                    <a:pt x="85" y="127"/>
                    <a:pt x="85" y="127"/>
                  </a:cubicBezTo>
                  <a:cubicBezTo>
                    <a:pt x="85" y="127"/>
                    <a:pt x="85" y="128"/>
                    <a:pt x="86" y="128"/>
                  </a:cubicBezTo>
                  <a:cubicBezTo>
                    <a:pt x="86" y="127"/>
                    <a:pt x="86" y="128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5" y="126"/>
                    <a:pt x="84" y="126"/>
                    <a:pt x="84" y="125"/>
                  </a:cubicBezTo>
                  <a:cubicBezTo>
                    <a:pt x="84" y="125"/>
                    <a:pt x="84" y="125"/>
                    <a:pt x="83" y="125"/>
                  </a:cubicBezTo>
                  <a:cubicBezTo>
                    <a:pt x="84" y="125"/>
                    <a:pt x="83" y="125"/>
                    <a:pt x="83" y="126"/>
                  </a:cubicBezTo>
                  <a:close/>
                  <a:moveTo>
                    <a:pt x="82" y="128"/>
                  </a:moveTo>
                  <a:cubicBezTo>
                    <a:pt x="82" y="128"/>
                    <a:pt x="82" y="128"/>
                    <a:pt x="82" y="128"/>
                  </a:cubicBezTo>
                  <a:cubicBezTo>
                    <a:pt x="81" y="127"/>
                    <a:pt x="81" y="127"/>
                    <a:pt x="80" y="126"/>
                  </a:cubicBezTo>
                  <a:cubicBezTo>
                    <a:pt x="80" y="126"/>
                    <a:pt x="79" y="126"/>
                    <a:pt x="79" y="126"/>
                  </a:cubicBezTo>
                  <a:cubicBezTo>
                    <a:pt x="79" y="126"/>
                    <a:pt x="79" y="126"/>
                    <a:pt x="79" y="126"/>
                  </a:cubicBezTo>
                  <a:cubicBezTo>
                    <a:pt x="79" y="126"/>
                    <a:pt x="79" y="126"/>
                    <a:pt x="78" y="126"/>
                  </a:cubicBezTo>
                  <a:cubicBezTo>
                    <a:pt x="79" y="127"/>
                    <a:pt x="80" y="128"/>
                    <a:pt x="81" y="128"/>
                  </a:cubicBezTo>
                  <a:cubicBezTo>
                    <a:pt x="81" y="128"/>
                    <a:pt x="81" y="129"/>
                    <a:pt x="82" y="129"/>
                  </a:cubicBezTo>
                  <a:cubicBezTo>
                    <a:pt x="82" y="129"/>
                    <a:pt x="81" y="128"/>
                    <a:pt x="82" y="128"/>
                  </a:cubicBezTo>
                  <a:cubicBezTo>
                    <a:pt x="82" y="129"/>
                    <a:pt x="82" y="129"/>
                    <a:pt x="82" y="129"/>
                  </a:cubicBezTo>
                  <a:cubicBezTo>
                    <a:pt x="83" y="129"/>
                    <a:pt x="83" y="131"/>
                    <a:pt x="83" y="130"/>
                  </a:cubicBezTo>
                  <a:cubicBezTo>
                    <a:pt x="83" y="130"/>
                    <a:pt x="83" y="130"/>
                    <a:pt x="83" y="130"/>
                  </a:cubicBezTo>
                  <a:cubicBezTo>
                    <a:pt x="83" y="129"/>
                    <a:pt x="82" y="129"/>
                    <a:pt x="82" y="128"/>
                  </a:cubicBezTo>
                  <a:cubicBezTo>
                    <a:pt x="82" y="128"/>
                    <a:pt x="82" y="129"/>
                    <a:pt x="82" y="128"/>
                  </a:cubicBezTo>
                  <a:close/>
                  <a:moveTo>
                    <a:pt x="81" y="123"/>
                  </a:moveTo>
                  <a:cubicBezTo>
                    <a:pt x="81" y="123"/>
                    <a:pt x="82" y="124"/>
                    <a:pt x="82" y="124"/>
                  </a:cubicBezTo>
                  <a:cubicBezTo>
                    <a:pt x="82" y="123"/>
                    <a:pt x="81" y="123"/>
                    <a:pt x="81" y="123"/>
                  </a:cubicBezTo>
                  <a:close/>
                  <a:moveTo>
                    <a:pt x="82" y="112"/>
                  </a:moveTo>
                  <a:cubicBezTo>
                    <a:pt x="82" y="112"/>
                    <a:pt x="81" y="112"/>
                    <a:pt x="81" y="112"/>
                  </a:cubicBezTo>
                  <a:cubicBezTo>
                    <a:pt x="82" y="112"/>
                    <a:pt x="82" y="112"/>
                    <a:pt x="82" y="112"/>
                  </a:cubicBezTo>
                  <a:close/>
                  <a:moveTo>
                    <a:pt x="83" y="113"/>
                  </a:moveTo>
                  <a:cubicBezTo>
                    <a:pt x="82" y="113"/>
                    <a:pt x="82" y="113"/>
                    <a:pt x="82" y="113"/>
                  </a:cubicBezTo>
                  <a:cubicBezTo>
                    <a:pt x="82" y="113"/>
                    <a:pt x="82" y="113"/>
                    <a:pt x="83" y="113"/>
                  </a:cubicBezTo>
                  <a:cubicBezTo>
                    <a:pt x="83" y="113"/>
                    <a:pt x="83" y="113"/>
                    <a:pt x="83" y="113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1" y="130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98" y="128"/>
                  </a:moveTo>
                  <a:cubicBezTo>
                    <a:pt x="98" y="128"/>
                    <a:pt x="98" y="128"/>
                    <a:pt x="99" y="129"/>
                  </a:cubicBezTo>
                  <a:cubicBezTo>
                    <a:pt x="99" y="128"/>
                    <a:pt x="99" y="128"/>
                    <a:pt x="99" y="128"/>
                  </a:cubicBezTo>
                  <a:cubicBezTo>
                    <a:pt x="99" y="128"/>
                    <a:pt x="99" y="128"/>
                    <a:pt x="98" y="128"/>
                  </a:cubicBezTo>
                  <a:close/>
                  <a:moveTo>
                    <a:pt x="98" y="129"/>
                  </a:moveTo>
                  <a:cubicBezTo>
                    <a:pt x="98" y="129"/>
                    <a:pt x="98" y="129"/>
                    <a:pt x="98" y="129"/>
                  </a:cubicBezTo>
                  <a:cubicBezTo>
                    <a:pt x="98" y="129"/>
                    <a:pt x="98" y="129"/>
                    <a:pt x="98" y="129"/>
                  </a:cubicBezTo>
                  <a:close/>
                  <a:moveTo>
                    <a:pt x="95" y="124"/>
                  </a:moveTo>
                  <a:cubicBezTo>
                    <a:pt x="96" y="124"/>
                    <a:pt x="96" y="124"/>
                    <a:pt x="96" y="125"/>
                  </a:cubicBezTo>
                  <a:cubicBezTo>
                    <a:pt x="96" y="125"/>
                    <a:pt x="96" y="126"/>
                    <a:pt x="97" y="126"/>
                  </a:cubicBezTo>
                  <a:cubicBezTo>
                    <a:pt x="97" y="126"/>
                    <a:pt x="96" y="126"/>
                    <a:pt x="96" y="126"/>
                  </a:cubicBezTo>
                  <a:cubicBezTo>
                    <a:pt x="97" y="126"/>
                    <a:pt x="97" y="126"/>
                    <a:pt x="97" y="125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97" y="125"/>
                    <a:pt x="97" y="125"/>
                    <a:pt x="97" y="124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6" y="124"/>
                    <a:pt x="96" y="124"/>
                    <a:pt x="96" y="124"/>
                  </a:cubicBezTo>
                  <a:cubicBezTo>
                    <a:pt x="96" y="123"/>
                    <a:pt x="96" y="123"/>
                    <a:pt x="95" y="123"/>
                  </a:cubicBezTo>
                  <a:cubicBezTo>
                    <a:pt x="95" y="123"/>
                    <a:pt x="95" y="123"/>
                    <a:pt x="95" y="124"/>
                  </a:cubicBezTo>
                  <a:close/>
                  <a:moveTo>
                    <a:pt x="94" y="128"/>
                  </a:moveTo>
                  <a:cubicBezTo>
                    <a:pt x="94" y="127"/>
                    <a:pt x="94" y="128"/>
                    <a:pt x="94" y="128"/>
                  </a:cubicBezTo>
                  <a:cubicBezTo>
                    <a:pt x="95" y="127"/>
                    <a:pt x="94" y="127"/>
                    <a:pt x="94" y="128"/>
                  </a:cubicBezTo>
                  <a:close/>
                  <a:moveTo>
                    <a:pt x="90" y="124"/>
                  </a:moveTo>
                  <a:cubicBezTo>
                    <a:pt x="90" y="124"/>
                    <a:pt x="90" y="124"/>
                    <a:pt x="90" y="124"/>
                  </a:cubicBezTo>
                  <a:cubicBezTo>
                    <a:pt x="91" y="124"/>
                    <a:pt x="90" y="124"/>
                    <a:pt x="90" y="124"/>
                  </a:cubicBezTo>
                  <a:cubicBezTo>
                    <a:pt x="90" y="124"/>
                    <a:pt x="90" y="123"/>
                    <a:pt x="90" y="124"/>
                  </a:cubicBezTo>
                  <a:cubicBezTo>
                    <a:pt x="90" y="124"/>
                    <a:pt x="90" y="124"/>
                    <a:pt x="90" y="124"/>
                  </a:cubicBezTo>
                  <a:close/>
                  <a:moveTo>
                    <a:pt x="88" y="112"/>
                  </a:moveTo>
                  <a:cubicBezTo>
                    <a:pt x="89" y="113"/>
                    <a:pt x="89" y="113"/>
                    <a:pt x="89" y="114"/>
                  </a:cubicBezTo>
                  <a:cubicBezTo>
                    <a:pt x="89" y="114"/>
                    <a:pt x="90" y="114"/>
                    <a:pt x="90" y="113"/>
                  </a:cubicBezTo>
                  <a:cubicBezTo>
                    <a:pt x="90" y="113"/>
                    <a:pt x="89" y="113"/>
                    <a:pt x="89" y="113"/>
                  </a:cubicBezTo>
                  <a:cubicBezTo>
                    <a:pt x="90" y="113"/>
                    <a:pt x="89" y="113"/>
                    <a:pt x="89" y="112"/>
                  </a:cubicBezTo>
                  <a:cubicBezTo>
                    <a:pt x="89" y="112"/>
                    <a:pt x="89" y="112"/>
                    <a:pt x="88" y="112"/>
                  </a:cubicBezTo>
                  <a:close/>
                  <a:moveTo>
                    <a:pt x="87" y="111"/>
                  </a:moveTo>
                  <a:cubicBezTo>
                    <a:pt x="88" y="110"/>
                    <a:pt x="88" y="110"/>
                    <a:pt x="89" y="109"/>
                  </a:cubicBezTo>
                  <a:cubicBezTo>
                    <a:pt x="88" y="109"/>
                    <a:pt x="87" y="110"/>
                    <a:pt x="87" y="111"/>
                  </a:cubicBezTo>
                  <a:close/>
                  <a:moveTo>
                    <a:pt x="85" y="97"/>
                  </a:moveTo>
                  <a:cubicBezTo>
                    <a:pt x="85" y="97"/>
                    <a:pt x="85" y="96"/>
                    <a:pt x="85" y="96"/>
                  </a:cubicBezTo>
                  <a:cubicBezTo>
                    <a:pt x="84" y="97"/>
                    <a:pt x="85" y="97"/>
                    <a:pt x="85" y="97"/>
                  </a:cubicBezTo>
                  <a:close/>
                  <a:moveTo>
                    <a:pt x="85" y="98"/>
                  </a:moveTo>
                  <a:cubicBezTo>
                    <a:pt x="85" y="98"/>
                    <a:pt x="85" y="99"/>
                    <a:pt x="86" y="99"/>
                  </a:cubicBezTo>
                  <a:cubicBezTo>
                    <a:pt x="86" y="99"/>
                    <a:pt x="86" y="98"/>
                    <a:pt x="85" y="98"/>
                  </a:cubicBezTo>
                  <a:close/>
                  <a:moveTo>
                    <a:pt x="86" y="97"/>
                  </a:move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6" y="97"/>
                    <a:pt x="86" y="97"/>
                    <a:pt x="86" y="97"/>
                  </a:cubicBezTo>
                  <a:cubicBezTo>
                    <a:pt x="86" y="97"/>
                    <a:pt x="86" y="97"/>
                    <a:pt x="86" y="97"/>
                  </a:cubicBezTo>
                  <a:close/>
                  <a:moveTo>
                    <a:pt x="87" y="99"/>
                  </a:moveTo>
                  <a:cubicBezTo>
                    <a:pt x="87" y="99"/>
                    <a:pt x="86" y="99"/>
                    <a:pt x="86" y="99"/>
                  </a:cubicBezTo>
                  <a:cubicBezTo>
                    <a:pt x="86" y="100"/>
                    <a:pt x="87" y="100"/>
                    <a:pt x="87" y="99"/>
                  </a:cubicBezTo>
                  <a:close/>
                  <a:moveTo>
                    <a:pt x="89" y="101"/>
                  </a:moveTo>
                  <a:cubicBezTo>
                    <a:pt x="89" y="101"/>
                    <a:pt x="89" y="101"/>
                    <a:pt x="89" y="101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9" y="101"/>
                    <a:pt x="89" y="100"/>
                    <a:pt x="89" y="100"/>
                  </a:cubicBezTo>
                  <a:cubicBezTo>
                    <a:pt x="89" y="101"/>
                    <a:pt x="89" y="101"/>
                    <a:pt x="89" y="101"/>
                  </a:cubicBezTo>
                  <a:close/>
                  <a:moveTo>
                    <a:pt x="88" y="99"/>
                  </a:moveTo>
                  <a:cubicBezTo>
                    <a:pt x="88" y="99"/>
                    <a:pt x="88" y="99"/>
                    <a:pt x="89" y="99"/>
                  </a:cubicBezTo>
                  <a:cubicBezTo>
                    <a:pt x="89" y="99"/>
                    <a:pt x="89" y="98"/>
                    <a:pt x="88" y="98"/>
                  </a:cubicBezTo>
                  <a:cubicBezTo>
                    <a:pt x="88" y="99"/>
                    <a:pt x="88" y="99"/>
                    <a:pt x="88" y="99"/>
                  </a:cubicBezTo>
                  <a:close/>
                  <a:moveTo>
                    <a:pt x="88" y="88"/>
                  </a:moveTo>
                  <a:cubicBezTo>
                    <a:pt x="88" y="88"/>
                    <a:pt x="88" y="88"/>
                    <a:pt x="87" y="87"/>
                  </a:cubicBezTo>
                  <a:cubicBezTo>
                    <a:pt x="87" y="88"/>
                    <a:pt x="87" y="88"/>
                    <a:pt x="88" y="88"/>
                  </a:cubicBezTo>
                  <a:close/>
                  <a:moveTo>
                    <a:pt x="88" y="92"/>
                  </a:moveTo>
                  <a:cubicBezTo>
                    <a:pt x="88" y="92"/>
                    <a:pt x="88" y="91"/>
                    <a:pt x="88" y="91"/>
                  </a:cubicBezTo>
                  <a:cubicBezTo>
                    <a:pt x="88" y="91"/>
                    <a:pt x="87" y="91"/>
                    <a:pt x="87" y="91"/>
                  </a:cubicBezTo>
                  <a:cubicBezTo>
                    <a:pt x="88" y="92"/>
                    <a:pt x="88" y="92"/>
                    <a:pt x="88" y="92"/>
                  </a:cubicBezTo>
                  <a:close/>
                  <a:moveTo>
                    <a:pt x="88" y="91"/>
                  </a:moveTo>
                  <a:cubicBezTo>
                    <a:pt x="88" y="91"/>
                    <a:pt x="88" y="91"/>
                    <a:pt x="88" y="91"/>
                  </a:cubicBezTo>
                  <a:cubicBezTo>
                    <a:pt x="88" y="91"/>
                    <a:pt x="87" y="91"/>
                    <a:pt x="87" y="91"/>
                  </a:cubicBezTo>
                  <a:cubicBezTo>
                    <a:pt x="87" y="91"/>
                    <a:pt x="88" y="91"/>
                    <a:pt x="88" y="91"/>
                  </a:cubicBezTo>
                  <a:close/>
                  <a:moveTo>
                    <a:pt x="88" y="68"/>
                  </a:moveTo>
                  <a:cubicBezTo>
                    <a:pt x="88" y="68"/>
                    <a:pt x="88" y="68"/>
                    <a:pt x="88" y="68"/>
                  </a:cubicBezTo>
                  <a:cubicBezTo>
                    <a:pt x="88" y="68"/>
                    <a:pt x="88" y="69"/>
                    <a:pt x="88" y="69"/>
                  </a:cubicBezTo>
                  <a:cubicBezTo>
                    <a:pt x="88" y="69"/>
                    <a:pt x="88" y="69"/>
                    <a:pt x="88" y="68"/>
                  </a:cubicBezTo>
                  <a:close/>
                  <a:moveTo>
                    <a:pt x="89" y="85"/>
                  </a:moveTo>
                  <a:cubicBezTo>
                    <a:pt x="89" y="85"/>
                    <a:pt x="89" y="85"/>
                    <a:pt x="88" y="85"/>
                  </a:cubicBezTo>
                  <a:cubicBezTo>
                    <a:pt x="89" y="86"/>
                    <a:pt x="88" y="86"/>
                    <a:pt x="89" y="86"/>
                  </a:cubicBezTo>
                  <a:cubicBezTo>
                    <a:pt x="89" y="86"/>
                    <a:pt x="89" y="86"/>
                    <a:pt x="89" y="85"/>
                  </a:cubicBezTo>
                  <a:cubicBezTo>
                    <a:pt x="89" y="85"/>
                    <a:pt x="89" y="85"/>
                    <a:pt x="89" y="85"/>
                  </a:cubicBezTo>
                  <a:close/>
                  <a:moveTo>
                    <a:pt x="95" y="80"/>
                  </a:moveTo>
                  <a:cubicBezTo>
                    <a:pt x="95" y="79"/>
                    <a:pt x="95" y="80"/>
                    <a:pt x="95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79"/>
                    <a:pt x="95" y="80"/>
                    <a:pt x="95" y="80"/>
                  </a:cubicBezTo>
                  <a:close/>
                  <a:moveTo>
                    <a:pt x="100" y="76"/>
                  </a:moveTo>
                  <a:cubicBezTo>
                    <a:pt x="101" y="76"/>
                    <a:pt x="101" y="76"/>
                    <a:pt x="101" y="76"/>
                  </a:cubicBezTo>
                  <a:cubicBezTo>
                    <a:pt x="101" y="77"/>
                    <a:pt x="102" y="76"/>
                    <a:pt x="103" y="76"/>
                  </a:cubicBezTo>
                  <a:cubicBezTo>
                    <a:pt x="103" y="76"/>
                    <a:pt x="103" y="76"/>
                    <a:pt x="103" y="75"/>
                  </a:cubicBezTo>
                  <a:cubicBezTo>
                    <a:pt x="102" y="75"/>
                    <a:pt x="101" y="75"/>
                    <a:pt x="100" y="76"/>
                  </a:cubicBezTo>
                  <a:close/>
                  <a:moveTo>
                    <a:pt x="98" y="62"/>
                  </a:move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lose/>
                  <a:moveTo>
                    <a:pt x="95" y="67"/>
                  </a:moveTo>
                  <a:cubicBezTo>
                    <a:pt x="95" y="67"/>
                    <a:pt x="95" y="67"/>
                    <a:pt x="95" y="67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5" y="67"/>
                    <a:pt x="95" y="67"/>
                    <a:pt x="95" y="67"/>
                  </a:cubicBezTo>
                  <a:cubicBezTo>
                    <a:pt x="95" y="67"/>
                    <a:pt x="95" y="67"/>
                    <a:pt x="95" y="67"/>
                  </a:cubicBezTo>
                  <a:close/>
                  <a:moveTo>
                    <a:pt x="95" y="59"/>
                  </a:moveTo>
                  <a:cubicBezTo>
                    <a:pt x="95" y="59"/>
                    <a:pt x="95" y="58"/>
                    <a:pt x="96" y="58"/>
                  </a:cubicBezTo>
                  <a:cubicBezTo>
                    <a:pt x="95" y="58"/>
                    <a:pt x="95" y="58"/>
                    <a:pt x="95" y="59"/>
                  </a:cubicBezTo>
                  <a:close/>
                  <a:moveTo>
                    <a:pt x="94" y="60"/>
                  </a:moveTo>
                  <a:cubicBezTo>
                    <a:pt x="95" y="59"/>
                    <a:pt x="95" y="60"/>
                    <a:pt x="96" y="60"/>
                  </a:cubicBezTo>
                  <a:cubicBezTo>
                    <a:pt x="96" y="60"/>
                    <a:pt x="95" y="60"/>
                    <a:pt x="95" y="59"/>
                  </a:cubicBezTo>
                  <a:cubicBezTo>
                    <a:pt x="95" y="59"/>
                    <a:pt x="94" y="59"/>
                    <a:pt x="94" y="60"/>
                  </a:cubicBezTo>
                  <a:close/>
                  <a:moveTo>
                    <a:pt x="96" y="48"/>
                  </a:moveTo>
                  <a:cubicBezTo>
                    <a:pt x="96" y="48"/>
                    <a:pt x="96" y="48"/>
                    <a:pt x="96" y="48"/>
                  </a:cubicBezTo>
                  <a:cubicBezTo>
                    <a:pt x="96" y="48"/>
                    <a:pt x="96" y="48"/>
                    <a:pt x="96" y="48"/>
                  </a:cubicBezTo>
                  <a:close/>
                  <a:moveTo>
                    <a:pt x="95" y="48"/>
                  </a:moveTo>
                  <a:cubicBezTo>
                    <a:pt x="95" y="48"/>
                    <a:pt x="95" y="48"/>
                    <a:pt x="96" y="47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5" y="47"/>
                    <a:pt x="95" y="47"/>
                    <a:pt x="95" y="48"/>
                  </a:cubicBezTo>
                  <a:close/>
                  <a:moveTo>
                    <a:pt x="90" y="82"/>
                  </a:moveTo>
                  <a:cubicBezTo>
                    <a:pt x="90" y="81"/>
                    <a:pt x="90" y="81"/>
                    <a:pt x="89" y="81"/>
                  </a:cubicBezTo>
                  <a:cubicBezTo>
                    <a:pt x="89" y="81"/>
                    <a:pt x="89" y="82"/>
                    <a:pt x="89" y="82"/>
                  </a:cubicBezTo>
                  <a:cubicBezTo>
                    <a:pt x="89" y="82"/>
                    <a:pt x="90" y="82"/>
                    <a:pt x="90" y="82"/>
                  </a:cubicBezTo>
                  <a:close/>
                  <a:moveTo>
                    <a:pt x="90" y="79"/>
                  </a:moveTo>
                  <a:cubicBezTo>
                    <a:pt x="90" y="79"/>
                    <a:pt x="90" y="79"/>
                    <a:pt x="90" y="79"/>
                  </a:cubicBezTo>
                  <a:cubicBezTo>
                    <a:pt x="90" y="79"/>
                    <a:pt x="90" y="79"/>
                    <a:pt x="90" y="79"/>
                  </a:cubicBezTo>
                  <a:close/>
                  <a:moveTo>
                    <a:pt x="91" y="83"/>
                  </a:moveTo>
                  <a:cubicBezTo>
                    <a:pt x="91" y="83"/>
                    <a:pt x="91" y="83"/>
                    <a:pt x="90" y="83"/>
                  </a:cubicBezTo>
                  <a:cubicBezTo>
                    <a:pt x="91" y="83"/>
                    <a:pt x="90" y="83"/>
                    <a:pt x="90" y="83"/>
                  </a:cubicBezTo>
                  <a:cubicBezTo>
                    <a:pt x="90" y="83"/>
                    <a:pt x="90" y="83"/>
                    <a:pt x="91" y="83"/>
                  </a:cubicBezTo>
                  <a:cubicBezTo>
                    <a:pt x="91" y="83"/>
                    <a:pt x="91" y="83"/>
                    <a:pt x="91" y="83"/>
                  </a:cubicBezTo>
                  <a:close/>
                  <a:moveTo>
                    <a:pt x="90" y="81"/>
                  </a:moveTo>
                  <a:cubicBezTo>
                    <a:pt x="90" y="82"/>
                    <a:pt x="90" y="82"/>
                    <a:pt x="90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1" y="82"/>
                    <a:pt x="91" y="81"/>
                    <a:pt x="90" y="81"/>
                  </a:cubicBezTo>
                  <a:close/>
                  <a:moveTo>
                    <a:pt x="91" y="69"/>
                  </a:moveTo>
                  <a:cubicBezTo>
                    <a:pt x="91" y="69"/>
                    <a:pt x="91" y="69"/>
                    <a:pt x="90" y="69"/>
                  </a:cubicBezTo>
                  <a:cubicBezTo>
                    <a:pt x="90" y="70"/>
                    <a:pt x="90" y="70"/>
                    <a:pt x="91" y="70"/>
                  </a:cubicBezTo>
                  <a:cubicBezTo>
                    <a:pt x="91" y="69"/>
                    <a:pt x="91" y="69"/>
                    <a:pt x="91" y="69"/>
                  </a:cubicBezTo>
                  <a:close/>
                  <a:moveTo>
                    <a:pt x="91" y="73"/>
                  </a:moveTo>
                  <a:cubicBezTo>
                    <a:pt x="91" y="73"/>
                    <a:pt x="91" y="74"/>
                    <a:pt x="91" y="74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2" y="55"/>
                  </a:moveTo>
                  <a:cubicBezTo>
                    <a:pt x="92" y="54"/>
                    <a:pt x="92" y="54"/>
                    <a:pt x="92" y="54"/>
                  </a:cubicBezTo>
                  <a:cubicBezTo>
                    <a:pt x="91" y="54"/>
                    <a:pt x="92" y="55"/>
                    <a:pt x="91" y="54"/>
                  </a:cubicBezTo>
                  <a:cubicBezTo>
                    <a:pt x="91" y="54"/>
                    <a:pt x="91" y="54"/>
                    <a:pt x="91" y="54"/>
                  </a:cubicBezTo>
                  <a:cubicBezTo>
                    <a:pt x="91" y="54"/>
                    <a:pt x="90" y="54"/>
                    <a:pt x="90" y="54"/>
                  </a:cubicBezTo>
                  <a:cubicBezTo>
                    <a:pt x="91" y="55"/>
                    <a:pt x="91" y="55"/>
                    <a:pt x="90" y="55"/>
                  </a:cubicBezTo>
                  <a:cubicBezTo>
                    <a:pt x="90" y="55"/>
                    <a:pt x="91" y="56"/>
                    <a:pt x="91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1" y="55"/>
                    <a:pt x="92" y="55"/>
                    <a:pt x="92" y="55"/>
                  </a:cubicBezTo>
                  <a:close/>
                  <a:moveTo>
                    <a:pt x="94" y="78"/>
                  </a:moveTo>
                  <a:cubicBezTo>
                    <a:pt x="94" y="78"/>
                    <a:pt x="94" y="77"/>
                    <a:pt x="94" y="77"/>
                  </a:cubicBezTo>
                  <a:cubicBezTo>
                    <a:pt x="94" y="77"/>
                    <a:pt x="94" y="77"/>
                    <a:pt x="93" y="78"/>
                  </a:cubicBezTo>
                  <a:cubicBezTo>
                    <a:pt x="94" y="78"/>
                    <a:pt x="94" y="78"/>
                    <a:pt x="94" y="78"/>
                  </a:cubicBezTo>
                  <a:close/>
                  <a:moveTo>
                    <a:pt x="96" y="72"/>
                  </a:moveTo>
                  <a:cubicBezTo>
                    <a:pt x="96" y="73"/>
                    <a:pt x="97" y="73"/>
                    <a:pt x="98" y="72"/>
                  </a:cubicBezTo>
                  <a:cubicBezTo>
                    <a:pt x="97" y="72"/>
                    <a:pt x="97" y="72"/>
                    <a:pt x="96" y="72"/>
                  </a:cubicBezTo>
                  <a:close/>
                  <a:moveTo>
                    <a:pt x="95" y="74"/>
                  </a:moveTo>
                  <a:cubicBezTo>
                    <a:pt x="95" y="74"/>
                    <a:pt x="94" y="74"/>
                    <a:pt x="93" y="74"/>
                  </a:cubicBezTo>
                  <a:cubicBezTo>
                    <a:pt x="93" y="75"/>
                    <a:pt x="93" y="75"/>
                    <a:pt x="93" y="75"/>
                  </a:cubicBezTo>
                  <a:cubicBezTo>
                    <a:pt x="93" y="75"/>
                    <a:pt x="93" y="75"/>
                    <a:pt x="94" y="75"/>
                  </a:cubicBezTo>
                  <a:cubicBezTo>
                    <a:pt x="94" y="74"/>
                    <a:pt x="95" y="76"/>
                    <a:pt x="96" y="75"/>
                  </a:cubicBezTo>
                  <a:cubicBezTo>
                    <a:pt x="96" y="75"/>
                    <a:pt x="95" y="75"/>
                    <a:pt x="95" y="75"/>
                  </a:cubicBezTo>
                  <a:cubicBezTo>
                    <a:pt x="96" y="75"/>
                    <a:pt x="96" y="75"/>
                    <a:pt x="96" y="75"/>
                  </a:cubicBezTo>
                  <a:cubicBezTo>
                    <a:pt x="96" y="75"/>
                    <a:pt x="97" y="75"/>
                    <a:pt x="97" y="75"/>
                  </a:cubicBezTo>
                  <a:cubicBezTo>
                    <a:pt x="97" y="75"/>
                    <a:pt x="98" y="75"/>
                    <a:pt x="99" y="75"/>
                  </a:cubicBezTo>
                  <a:cubicBezTo>
                    <a:pt x="99" y="75"/>
                    <a:pt x="99" y="75"/>
                    <a:pt x="99" y="75"/>
                  </a:cubicBezTo>
                  <a:cubicBezTo>
                    <a:pt x="98" y="75"/>
                    <a:pt x="98" y="74"/>
                    <a:pt x="97" y="74"/>
                  </a:cubicBezTo>
                  <a:cubicBezTo>
                    <a:pt x="97" y="75"/>
                    <a:pt x="97" y="75"/>
                    <a:pt x="97" y="75"/>
                  </a:cubicBezTo>
                  <a:cubicBezTo>
                    <a:pt x="97" y="75"/>
                    <a:pt x="96" y="75"/>
                    <a:pt x="96" y="75"/>
                  </a:cubicBezTo>
                  <a:cubicBezTo>
                    <a:pt x="96" y="74"/>
                    <a:pt x="97" y="74"/>
                    <a:pt x="97" y="74"/>
                  </a:cubicBezTo>
                  <a:cubicBezTo>
                    <a:pt x="96" y="74"/>
                    <a:pt x="95" y="74"/>
                    <a:pt x="95" y="74"/>
                  </a:cubicBezTo>
                  <a:close/>
                  <a:moveTo>
                    <a:pt x="93" y="72"/>
                  </a:moveTo>
                  <a:cubicBezTo>
                    <a:pt x="94" y="72"/>
                    <a:pt x="95" y="72"/>
                    <a:pt x="96" y="72"/>
                  </a:cubicBezTo>
                  <a:cubicBezTo>
                    <a:pt x="96" y="72"/>
                    <a:pt x="94" y="72"/>
                    <a:pt x="94" y="71"/>
                  </a:cubicBezTo>
                  <a:cubicBezTo>
                    <a:pt x="94" y="71"/>
                    <a:pt x="94" y="72"/>
                    <a:pt x="94" y="72"/>
                  </a:cubicBezTo>
                  <a:cubicBezTo>
                    <a:pt x="94" y="71"/>
                    <a:pt x="93" y="71"/>
                    <a:pt x="93" y="72"/>
                  </a:cubicBezTo>
                  <a:close/>
                  <a:moveTo>
                    <a:pt x="93" y="74"/>
                  </a:moveTo>
                  <a:cubicBezTo>
                    <a:pt x="93" y="74"/>
                    <a:pt x="94" y="73"/>
                    <a:pt x="93" y="73"/>
                  </a:cubicBezTo>
                  <a:cubicBezTo>
                    <a:pt x="93" y="73"/>
                    <a:pt x="93" y="73"/>
                    <a:pt x="93" y="74"/>
                  </a:cubicBezTo>
                  <a:close/>
                  <a:moveTo>
                    <a:pt x="92" y="74"/>
                  </a:moveTo>
                  <a:cubicBezTo>
                    <a:pt x="92" y="74"/>
                    <a:pt x="93" y="75"/>
                    <a:pt x="93" y="74"/>
                  </a:cubicBezTo>
                  <a:cubicBezTo>
                    <a:pt x="93" y="74"/>
                    <a:pt x="92" y="74"/>
                    <a:pt x="92" y="74"/>
                  </a:cubicBezTo>
                  <a:close/>
                  <a:moveTo>
                    <a:pt x="92" y="71"/>
                  </a:moveTo>
                  <a:cubicBezTo>
                    <a:pt x="92" y="71"/>
                    <a:pt x="92" y="71"/>
                    <a:pt x="92" y="72"/>
                  </a:cubicBezTo>
                  <a:cubicBezTo>
                    <a:pt x="93" y="71"/>
                    <a:pt x="92" y="70"/>
                    <a:pt x="92" y="71"/>
                  </a:cubicBezTo>
                  <a:close/>
                  <a:moveTo>
                    <a:pt x="92" y="58"/>
                  </a:move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2" y="58"/>
                    <a:pt x="92" y="58"/>
                    <a:pt x="92" y="58"/>
                  </a:cubicBezTo>
                  <a:close/>
                  <a:moveTo>
                    <a:pt x="92" y="57"/>
                  </a:moveTo>
                  <a:cubicBezTo>
                    <a:pt x="92" y="57"/>
                    <a:pt x="92" y="57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ubicBezTo>
                    <a:pt x="92" y="57"/>
                    <a:pt x="92" y="57"/>
                    <a:pt x="92" y="57"/>
                  </a:cubicBezTo>
                  <a:close/>
                  <a:moveTo>
                    <a:pt x="92" y="56"/>
                  </a:moveTo>
                  <a:cubicBezTo>
                    <a:pt x="92" y="56"/>
                    <a:pt x="92" y="57"/>
                    <a:pt x="92" y="57"/>
                  </a:cubicBezTo>
                  <a:cubicBezTo>
                    <a:pt x="92" y="57"/>
                    <a:pt x="93" y="57"/>
                    <a:pt x="93" y="57"/>
                  </a:cubicBezTo>
                  <a:cubicBezTo>
                    <a:pt x="93" y="56"/>
                    <a:pt x="93" y="56"/>
                    <a:pt x="92" y="56"/>
                  </a:cubicBezTo>
                  <a:close/>
                  <a:moveTo>
                    <a:pt x="93" y="57"/>
                  </a:moveTo>
                  <a:cubicBezTo>
                    <a:pt x="93" y="57"/>
                    <a:pt x="93" y="57"/>
                    <a:pt x="93" y="57"/>
                  </a:cubicBezTo>
                  <a:cubicBezTo>
                    <a:pt x="93" y="58"/>
                    <a:pt x="93" y="57"/>
                    <a:pt x="93" y="57"/>
                  </a:cubicBezTo>
                  <a:close/>
                  <a:moveTo>
                    <a:pt x="93" y="59"/>
                  </a:moveTo>
                  <a:cubicBezTo>
                    <a:pt x="93" y="59"/>
                    <a:pt x="93" y="59"/>
                    <a:pt x="93" y="59"/>
                  </a:cubicBezTo>
                  <a:cubicBezTo>
                    <a:pt x="94" y="59"/>
                    <a:pt x="94" y="59"/>
                    <a:pt x="94" y="60"/>
                  </a:cubicBezTo>
                  <a:cubicBezTo>
                    <a:pt x="94" y="59"/>
                    <a:pt x="94" y="59"/>
                    <a:pt x="94" y="59"/>
                  </a:cubicBezTo>
                  <a:cubicBezTo>
                    <a:pt x="94" y="59"/>
                    <a:pt x="93" y="59"/>
                    <a:pt x="93" y="59"/>
                  </a:cubicBezTo>
                  <a:close/>
                  <a:moveTo>
                    <a:pt x="94" y="55"/>
                  </a:moveTo>
                  <a:cubicBezTo>
                    <a:pt x="94" y="55"/>
                    <a:pt x="94" y="55"/>
                    <a:pt x="94" y="56"/>
                  </a:cubicBezTo>
                  <a:cubicBezTo>
                    <a:pt x="94" y="55"/>
                    <a:pt x="93" y="55"/>
                    <a:pt x="93" y="55"/>
                  </a:cubicBezTo>
                  <a:cubicBezTo>
                    <a:pt x="93" y="55"/>
                    <a:pt x="94" y="55"/>
                    <a:pt x="94" y="54"/>
                  </a:cubicBezTo>
                  <a:cubicBezTo>
                    <a:pt x="94" y="54"/>
                    <a:pt x="93" y="54"/>
                    <a:pt x="93" y="54"/>
                  </a:cubicBezTo>
                  <a:cubicBezTo>
                    <a:pt x="93" y="54"/>
                    <a:pt x="93" y="55"/>
                    <a:pt x="93" y="55"/>
                  </a:cubicBezTo>
                  <a:cubicBezTo>
                    <a:pt x="92" y="55"/>
                    <a:pt x="93" y="54"/>
                    <a:pt x="92" y="54"/>
                  </a:cubicBezTo>
                  <a:cubicBezTo>
                    <a:pt x="92" y="55"/>
                    <a:pt x="92" y="56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3" y="56"/>
                    <a:pt x="93" y="56"/>
                    <a:pt x="93" y="56"/>
                  </a:cubicBezTo>
                  <a:cubicBezTo>
                    <a:pt x="93" y="56"/>
                    <a:pt x="93" y="57"/>
                    <a:pt x="93" y="57"/>
                  </a:cubicBezTo>
                  <a:cubicBezTo>
                    <a:pt x="94" y="57"/>
                    <a:pt x="94" y="56"/>
                    <a:pt x="94" y="55"/>
                  </a:cubicBezTo>
                  <a:close/>
                  <a:moveTo>
                    <a:pt x="95" y="53"/>
                  </a:moveTo>
                  <a:cubicBezTo>
                    <a:pt x="94" y="53"/>
                    <a:pt x="94" y="52"/>
                    <a:pt x="93" y="52"/>
                  </a:cubicBezTo>
                  <a:cubicBezTo>
                    <a:pt x="93" y="53"/>
                    <a:pt x="94" y="53"/>
                    <a:pt x="94" y="53"/>
                  </a:cubicBezTo>
                  <a:cubicBezTo>
                    <a:pt x="94" y="53"/>
                    <a:pt x="95" y="53"/>
                    <a:pt x="95" y="53"/>
                  </a:cubicBezTo>
                  <a:close/>
                  <a:moveTo>
                    <a:pt x="95" y="50"/>
                  </a:moveTo>
                  <a:cubicBezTo>
                    <a:pt x="94" y="50"/>
                    <a:pt x="94" y="51"/>
                    <a:pt x="94" y="52"/>
                  </a:cubicBezTo>
                  <a:cubicBezTo>
                    <a:pt x="95" y="52"/>
                    <a:pt x="96" y="51"/>
                    <a:pt x="95" y="50"/>
                  </a:cubicBezTo>
                  <a:close/>
                  <a:moveTo>
                    <a:pt x="96" y="49"/>
                  </a:moveTo>
                  <a:cubicBezTo>
                    <a:pt x="96" y="49"/>
                    <a:pt x="95" y="49"/>
                    <a:pt x="95" y="50"/>
                  </a:cubicBezTo>
                  <a:cubicBezTo>
                    <a:pt x="95" y="50"/>
                    <a:pt x="96" y="50"/>
                    <a:pt x="96" y="50"/>
                  </a:cubicBezTo>
                  <a:cubicBezTo>
                    <a:pt x="96" y="50"/>
                    <a:pt x="96" y="49"/>
                    <a:pt x="96" y="49"/>
                  </a:cubicBezTo>
                  <a:close/>
                  <a:moveTo>
                    <a:pt x="97" y="49"/>
                  </a:moveTo>
                  <a:cubicBezTo>
                    <a:pt x="96" y="49"/>
                    <a:pt x="96" y="49"/>
                    <a:pt x="96" y="49"/>
                  </a:cubicBezTo>
                  <a:cubicBezTo>
                    <a:pt x="96" y="49"/>
                    <a:pt x="96" y="49"/>
                    <a:pt x="97" y="49"/>
                  </a:cubicBezTo>
                  <a:close/>
                  <a:moveTo>
                    <a:pt x="97" y="47"/>
                  </a:moveTo>
                  <a:cubicBezTo>
                    <a:pt x="97" y="47"/>
                    <a:pt x="97" y="47"/>
                    <a:pt x="97" y="47"/>
                  </a:cubicBezTo>
                  <a:cubicBezTo>
                    <a:pt x="97" y="47"/>
                    <a:pt x="96" y="47"/>
                    <a:pt x="97" y="47"/>
                  </a:cubicBezTo>
                  <a:cubicBezTo>
                    <a:pt x="97" y="47"/>
                    <a:pt x="97" y="47"/>
                    <a:pt x="97" y="47"/>
                  </a:cubicBezTo>
                  <a:close/>
                  <a:moveTo>
                    <a:pt x="98" y="47"/>
                  </a:moveTo>
                  <a:cubicBezTo>
                    <a:pt x="98" y="46"/>
                    <a:pt x="98" y="46"/>
                    <a:pt x="98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7"/>
                    <a:pt x="98" y="47"/>
                    <a:pt x="98" y="47"/>
                  </a:cubicBezTo>
                  <a:close/>
                  <a:moveTo>
                    <a:pt x="99" y="46"/>
                  </a:moveTo>
                  <a:cubicBezTo>
                    <a:pt x="99" y="45"/>
                    <a:pt x="98" y="45"/>
                    <a:pt x="98" y="45"/>
                  </a:cubicBezTo>
                  <a:cubicBezTo>
                    <a:pt x="98" y="45"/>
                    <a:pt x="98" y="46"/>
                    <a:pt x="99" y="46"/>
                  </a:cubicBezTo>
                  <a:close/>
                  <a:moveTo>
                    <a:pt x="99" y="45"/>
                  </a:moveTo>
                  <a:cubicBezTo>
                    <a:pt x="99" y="45"/>
                    <a:pt x="99" y="45"/>
                    <a:pt x="99" y="44"/>
                  </a:cubicBezTo>
                  <a:cubicBezTo>
                    <a:pt x="99" y="45"/>
                    <a:pt x="99" y="45"/>
                    <a:pt x="99" y="45"/>
                  </a:cubicBezTo>
                  <a:close/>
                  <a:moveTo>
                    <a:pt x="105" y="41"/>
                  </a:moveTo>
                  <a:cubicBezTo>
                    <a:pt x="105" y="41"/>
                    <a:pt x="105" y="41"/>
                    <a:pt x="105" y="41"/>
                  </a:cubicBezTo>
                  <a:cubicBezTo>
                    <a:pt x="104" y="41"/>
                    <a:pt x="104" y="41"/>
                    <a:pt x="104" y="41"/>
                  </a:cubicBezTo>
                  <a:cubicBezTo>
                    <a:pt x="104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3"/>
                  </a:cubicBezTo>
                  <a:cubicBezTo>
                    <a:pt x="104" y="42"/>
                    <a:pt x="104" y="43"/>
                    <a:pt x="104" y="43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4" y="44"/>
                    <a:pt x="105" y="44"/>
                    <a:pt x="105" y="43"/>
                  </a:cubicBezTo>
                  <a:cubicBezTo>
                    <a:pt x="104" y="43"/>
                    <a:pt x="104" y="43"/>
                    <a:pt x="104" y="43"/>
                  </a:cubicBezTo>
                  <a:cubicBezTo>
                    <a:pt x="105" y="43"/>
                    <a:pt x="105" y="42"/>
                    <a:pt x="104" y="42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5" y="41"/>
                    <a:pt x="105" y="41"/>
                    <a:pt x="105" y="41"/>
                  </a:cubicBezTo>
                  <a:close/>
                  <a:moveTo>
                    <a:pt x="108" y="39"/>
                  </a:moveTo>
                  <a:cubicBezTo>
                    <a:pt x="107" y="39"/>
                    <a:pt x="107" y="40"/>
                    <a:pt x="108" y="40"/>
                  </a:cubicBezTo>
                  <a:cubicBezTo>
                    <a:pt x="108" y="40"/>
                    <a:pt x="108" y="40"/>
                    <a:pt x="108" y="39"/>
                  </a:cubicBezTo>
                  <a:close/>
                  <a:moveTo>
                    <a:pt x="111" y="36"/>
                  </a:moveTo>
                  <a:cubicBezTo>
                    <a:pt x="111" y="36"/>
                    <a:pt x="110" y="36"/>
                    <a:pt x="110" y="36"/>
                  </a:cubicBezTo>
                  <a:cubicBezTo>
                    <a:pt x="110" y="37"/>
                    <a:pt x="110" y="37"/>
                    <a:pt x="111" y="37"/>
                  </a:cubicBezTo>
                  <a:cubicBezTo>
                    <a:pt x="111" y="37"/>
                    <a:pt x="111" y="36"/>
                    <a:pt x="111" y="36"/>
                  </a:cubicBezTo>
                  <a:close/>
                  <a:moveTo>
                    <a:pt x="112" y="36"/>
                  </a:move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6"/>
                  </a:cubicBezTo>
                  <a:close/>
                  <a:moveTo>
                    <a:pt x="114" y="37"/>
                  </a:moveTo>
                  <a:cubicBezTo>
                    <a:pt x="113" y="36"/>
                    <a:pt x="112" y="36"/>
                    <a:pt x="112" y="37"/>
                  </a:cubicBezTo>
                  <a:cubicBezTo>
                    <a:pt x="112" y="37"/>
                    <a:pt x="113" y="37"/>
                    <a:pt x="113" y="37"/>
                  </a:cubicBezTo>
                  <a:cubicBezTo>
                    <a:pt x="113" y="37"/>
                    <a:pt x="114" y="37"/>
                    <a:pt x="114" y="37"/>
                  </a:cubicBezTo>
                  <a:close/>
                  <a:moveTo>
                    <a:pt x="116" y="38"/>
                  </a:moveTo>
                  <a:cubicBezTo>
                    <a:pt x="116" y="38"/>
                    <a:pt x="116" y="37"/>
                    <a:pt x="116" y="37"/>
                  </a:cubicBezTo>
                  <a:cubicBezTo>
                    <a:pt x="116" y="38"/>
                    <a:pt x="116" y="38"/>
                    <a:pt x="116" y="38"/>
                  </a:cubicBezTo>
                  <a:cubicBezTo>
                    <a:pt x="116" y="38"/>
                    <a:pt x="116" y="38"/>
                    <a:pt x="116" y="38"/>
                  </a:cubicBezTo>
                  <a:close/>
                  <a:moveTo>
                    <a:pt x="116" y="37"/>
                  </a:moveTo>
                  <a:cubicBezTo>
                    <a:pt x="116" y="38"/>
                    <a:pt x="116" y="38"/>
                    <a:pt x="116" y="38"/>
                  </a:cubicBezTo>
                  <a:cubicBezTo>
                    <a:pt x="116" y="38"/>
                    <a:pt x="116" y="38"/>
                    <a:pt x="117" y="38"/>
                  </a:cubicBezTo>
                  <a:cubicBezTo>
                    <a:pt x="117" y="38"/>
                    <a:pt x="117" y="37"/>
                    <a:pt x="116" y="37"/>
                  </a:cubicBezTo>
                  <a:close/>
                  <a:moveTo>
                    <a:pt x="117" y="36"/>
                  </a:moveTo>
                  <a:cubicBezTo>
                    <a:pt x="116" y="36"/>
                    <a:pt x="115" y="36"/>
                    <a:pt x="115" y="36"/>
                  </a:cubicBezTo>
                  <a:cubicBezTo>
                    <a:pt x="115" y="36"/>
                    <a:pt x="114" y="36"/>
                    <a:pt x="114" y="36"/>
                  </a:cubicBezTo>
                  <a:cubicBezTo>
                    <a:pt x="114" y="36"/>
                    <a:pt x="115" y="36"/>
                    <a:pt x="115" y="37"/>
                  </a:cubicBezTo>
                  <a:cubicBezTo>
                    <a:pt x="115" y="37"/>
                    <a:pt x="114" y="36"/>
                    <a:pt x="114" y="37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5" y="37"/>
                    <a:pt x="116" y="37"/>
                    <a:pt x="116" y="37"/>
                  </a:cubicBezTo>
                  <a:cubicBezTo>
                    <a:pt x="116" y="37"/>
                    <a:pt x="116" y="37"/>
                    <a:pt x="116" y="37"/>
                  </a:cubicBezTo>
                  <a:cubicBezTo>
                    <a:pt x="116" y="37"/>
                    <a:pt x="116" y="37"/>
                    <a:pt x="117" y="36"/>
                  </a:cubicBezTo>
                  <a:close/>
                  <a:moveTo>
                    <a:pt x="121" y="38"/>
                  </a:moveTo>
                  <a:cubicBezTo>
                    <a:pt x="121" y="38"/>
                    <a:pt x="122" y="38"/>
                    <a:pt x="122" y="38"/>
                  </a:cubicBezTo>
                  <a:cubicBezTo>
                    <a:pt x="122" y="38"/>
                    <a:pt x="122" y="37"/>
                    <a:pt x="122" y="37"/>
                  </a:cubicBezTo>
                  <a:cubicBezTo>
                    <a:pt x="121" y="37"/>
                    <a:pt x="121" y="38"/>
                    <a:pt x="121" y="38"/>
                  </a:cubicBezTo>
                  <a:close/>
                  <a:moveTo>
                    <a:pt x="126" y="34"/>
                  </a:moveTo>
                  <a:cubicBezTo>
                    <a:pt x="126" y="34"/>
                    <a:pt x="126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6" y="34"/>
                    <a:pt x="126" y="34"/>
                    <a:pt x="126" y="34"/>
                  </a:cubicBezTo>
                  <a:close/>
                  <a:moveTo>
                    <a:pt x="122" y="28"/>
                  </a:moveTo>
                  <a:cubicBezTo>
                    <a:pt x="122" y="28"/>
                    <a:pt x="122" y="28"/>
                    <a:pt x="122" y="28"/>
                  </a:cubicBezTo>
                  <a:cubicBezTo>
                    <a:pt x="122" y="28"/>
                    <a:pt x="122" y="28"/>
                    <a:pt x="122" y="27"/>
                  </a:cubicBezTo>
                  <a:cubicBezTo>
                    <a:pt x="122" y="27"/>
                    <a:pt x="122" y="27"/>
                    <a:pt x="122" y="28"/>
                  </a:cubicBezTo>
                  <a:close/>
                  <a:moveTo>
                    <a:pt x="122" y="30"/>
                  </a:moveTo>
                  <a:cubicBezTo>
                    <a:pt x="122" y="30"/>
                    <a:pt x="122" y="29"/>
                    <a:pt x="122" y="29"/>
                  </a:cubicBezTo>
                  <a:cubicBezTo>
                    <a:pt x="122" y="30"/>
                    <a:pt x="120" y="30"/>
                    <a:pt x="120" y="30"/>
                  </a:cubicBezTo>
                  <a:cubicBezTo>
                    <a:pt x="121" y="30"/>
                    <a:pt x="122" y="30"/>
                    <a:pt x="122" y="30"/>
                  </a:cubicBezTo>
                  <a:close/>
                  <a:moveTo>
                    <a:pt x="122" y="32"/>
                  </a:moveTo>
                  <a:cubicBezTo>
                    <a:pt x="122" y="33"/>
                    <a:pt x="122" y="33"/>
                    <a:pt x="122" y="33"/>
                  </a:cubicBezTo>
                  <a:cubicBezTo>
                    <a:pt x="122" y="33"/>
                    <a:pt x="122" y="32"/>
                    <a:pt x="122" y="32"/>
                  </a:cubicBezTo>
                  <a:close/>
                  <a:moveTo>
                    <a:pt x="122" y="31"/>
                  </a:moveTo>
                  <a:cubicBezTo>
                    <a:pt x="122" y="31"/>
                    <a:pt x="122" y="31"/>
                    <a:pt x="122" y="31"/>
                  </a:cubicBezTo>
                  <a:cubicBezTo>
                    <a:pt x="122" y="31"/>
                    <a:pt x="122" y="31"/>
                    <a:pt x="122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2" y="31"/>
                    <a:pt x="122" y="32"/>
                    <a:pt x="122" y="32"/>
                  </a:cubicBezTo>
                  <a:cubicBezTo>
                    <a:pt x="123" y="32"/>
                    <a:pt x="122" y="32"/>
                    <a:pt x="122" y="31"/>
                  </a:cubicBezTo>
                  <a:close/>
                  <a:moveTo>
                    <a:pt x="123" y="31"/>
                  </a:moveTo>
                  <a:cubicBezTo>
                    <a:pt x="123" y="31"/>
                    <a:pt x="123" y="31"/>
                    <a:pt x="123" y="31"/>
                  </a:cubicBezTo>
                  <a:cubicBezTo>
                    <a:pt x="123" y="31"/>
                    <a:pt x="123" y="31"/>
                    <a:pt x="123" y="31"/>
                  </a:cubicBezTo>
                  <a:cubicBezTo>
                    <a:pt x="123" y="31"/>
                    <a:pt x="123" y="31"/>
                    <a:pt x="123" y="31"/>
                  </a:cubicBezTo>
                  <a:close/>
                  <a:moveTo>
                    <a:pt x="137" y="21"/>
                  </a:moveTo>
                  <a:cubicBezTo>
                    <a:pt x="137" y="21"/>
                    <a:pt x="137" y="21"/>
                    <a:pt x="137" y="21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37" y="21"/>
                    <a:pt x="137" y="21"/>
                    <a:pt x="137" y="21"/>
                  </a:cubicBezTo>
                  <a:close/>
                  <a:moveTo>
                    <a:pt x="142" y="13"/>
                  </a:moveTo>
                  <a:cubicBezTo>
                    <a:pt x="142" y="13"/>
                    <a:pt x="142" y="13"/>
                    <a:pt x="142" y="13"/>
                  </a:cubicBezTo>
                  <a:cubicBezTo>
                    <a:pt x="142" y="13"/>
                    <a:pt x="142" y="13"/>
                    <a:pt x="142" y="13"/>
                  </a:cubicBezTo>
                  <a:close/>
                  <a:moveTo>
                    <a:pt x="141" y="13"/>
                  </a:moveTo>
                  <a:cubicBezTo>
                    <a:pt x="141" y="13"/>
                    <a:pt x="141" y="12"/>
                    <a:pt x="141" y="13"/>
                  </a:cubicBezTo>
                  <a:cubicBezTo>
                    <a:pt x="141" y="13"/>
                    <a:pt x="141" y="13"/>
                    <a:pt x="141" y="13"/>
                  </a:cubicBezTo>
                  <a:close/>
                  <a:moveTo>
                    <a:pt x="130" y="15"/>
                  </a:moveTo>
                  <a:cubicBezTo>
                    <a:pt x="130" y="15"/>
                    <a:pt x="129" y="15"/>
                    <a:pt x="129" y="15"/>
                  </a:cubicBezTo>
                  <a:cubicBezTo>
                    <a:pt x="129" y="16"/>
                    <a:pt x="130" y="16"/>
                    <a:pt x="130" y="15"/>
                  </a:cubicBezTo>
                  <a:close/>
                  <a:moveTo>
                    <a:pt x="126" y="21"/>
                  </a:moveTo>
                  <a:cubicBezTo>
                    <a:pt x="126" y="21"/>
                    <a:pt x="125" y="21"/>
                    <a:pt x="125" y="21"/>
                  </a:cubicBezTo>
                  <a:cubicBezTo>
                    <a:pt x="125" y="21"/>
                    <a:pt x="125" y="22"/>
                    <a:pt x="125" y="22"/>
                  </a:cubicBezTo>
                  <a:cubicBezTo>
                    <a:pt x="125" y="23"/>
                    <a:pt x="126" y="22"/>
                    <a:pt x="126" y="21"/>
                  </a:cubicBezTo>
                  <a:close/>
                  <a:moveTo>
                    <a:pt x="127" y="30"/>
                  </a:moveTo>
                  <a:cubicBezTo>
                    <a:pt x="127" y="30"/>
                    <a:pt x="128" y="30"/>
                    <a:pt x="128" y="29"/>
                  </a:cubicBezTo>
                  <a:cubicBezTo>
                    <a:pt x="128" y="29"/>
                    <a:pt x="127" y="29"/>
                    <a:pt x="127" y="30"/>
                  </a:cubicBezTo>
                  <a:close/>
                  <a:moveTo>
                    <a:pt x="127" y="28"/>
                  </a:moveTo>
                  <a:cubicBezTo>
                    <a:pt x="127" y="28"/>
                    <a:pt x="127" y="28"/>
                    <a:pt x="127" y="28"/>
                  </a:cubicBezTo>
                  <a:cubicBezTo>
                    <a:pt x="127" y="28"/>
                    <a:pt x="127" y="28"/>
                    <a:pt x="127" y="27"/>
                  </a:cubicBezTo>
                  <a:cubicBezTo>
                    <a:pt x="126" y="27"/>
                    <a:pt x="126" y="28"/>
                    <a:pt x="126" y="28"/>
                  </a:cubicBezTo>
                  <a:cubicBezTo>
                    <a:pt x="125" y="28"/>
                    <a:pt x="126" y="28"/>
                    <a:pt x="125" y="28"/>
                  </a:cubicBezTo>
                  <a:cubicBezTo>
                    <a:pt x="125" y="28"/>
                    <a:pt x="125" y="28"/>
                    <a:pt x="126" y="28"/>
                  </a:cubicBezTo>
                  <a:cubicBezTo>
                    <a:pt x="125" y="28"/>
                    <a:pt x="125" y="29"/>
                    <a:pt x="125" y="29"/>
                  </a:cubicBezTo>
                  <a:cubicBezTo>
                    <a:pt x="126" y="28"/>
                    <a:pt x="127" y="28"/>
                    <a:pt x="127" y="28"/>
                  </a:cubicBezTo>
                  <a:close/>
                  <a:moveTo>
                    <a:pt x="129" y="26"/>
                  </a:moveTo>
                  <a:cubicBezTo>
                    <a:pt x="129" y="26"/>
                    <a:pt x="129" y="26"/>
                    <a:pt x="129" y="26"/>
                  </a:cubicBezTo>
                  <a:cubicBezTo>
                    <a:pt x="129" y="26"/>
                    <a:pt x="128" y="26"/>
                    <a:pt x="128" y="26"/>
                  </a:cubicBezTo>
                  <a:cubicBezTo>
                    <a:pt x="129" y="26"/>
                    <a:pt x="129" y="26"/>
                    <a:pt x="129" y="26"/>
                  </a:cubicBezTo>
                  <a:close/>
                  <a:moveTo>
                    <a:pt x="130" y="20"/>
                  </a:moveTo>
                  <a:cubicBezTo>
                    <a:pt x="129" y="20"/>
                    <a:pt x="129" y="21"/>
                    <a:pt x="127" y="21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7" y="20"/>
                    <a:pt x="127" y="21"/>
                    <a:pt x="126" y="21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7" y="21"/>
                    <a:pt x="127" y="21"/>
                    <a:pt x="127" y="21"/>
                  </a:cubicBezTo>
                  <a:cubicBezTo>
                    <a:pt x="127" y="21"/>
                    <a:pt x="127" y="21"/>
                    <a:pt x="127" y="22"/>
                  </a:cubicBezTo>
                  <a:cubicBezTo>
                    <a:pt x="128" y="22"/>
                    <a:pt x="128" y="21"/>
                    <a:pt x="128" y="21"/>
                  </a:cubicBezTo>
                  <a:cubicBezTo>
                    <a:pt x="129" y="21"/>
                    <a:pt x="131" y="21"/>
                    <a:pt x="132" y="20"/>
                  </a:cubicBezTo>
                  <a:cubicBezTo>
                    <a:pt x="131" y="20"/>
                    <a:pt x="130" y="20"/>
                    <a:pt x="130" y="20"/>
                  </a:cubicBezTo>
                  <a:close/>
                  <a:moveTo>
                    <a:pt x="136" y="14"/>
                  </a:moveTo>
                  <a:cubicBezTo>
                    <a:pt x="135" y="13"/>
                    <a:pt x="135" y="14"/>
                    <a:pt x="135" y="14"/>
                  </a:cubicBezTo>
                  <a:cubicBezTo>
                    <a:pt x="135" y="14"/>
                    <a:pt x="134" y="14"/>
                    <a:pt x="134" y="14"/>
                  </a:cubicBezTo>
                  <a:cubicBezTo>
                    <a:pt x="134" y="14"/>
                    <a:pt x="134" y="14"/>
                    <a:pt x="134" y="14"/>
                  </a:cubicBezTo>
                  <a:cubicBezTo>
                    <a:pt x="134" y="14"/>
                    <a:pt x="133" y="14"/>
                    <a:pt x="133" y="14"/>
                  </a:cubicBezTo>
                  <a:cubicBezTo>
                    <a:pt x="133" y="14"/>
                    <a:pt x="132" y="15"/>
                    <a:pt x="131" y="15"/>
                  </a:cubicBezTo>
                  <a:cubicBezTo>
                    <a:pt x="131" y="15"/>
                    <a:pt x="131" y="15"/>
                    <a:pt x="131" y="15"/>
                  </a:cubicBezTo>
                  <a:cubicBezTo>
                    <a:pt x="131" y="15"/>
                    <a:pt x="130" y="15"/>
                    <a:pt x="130" y="16"/>
                  </a:cubicBezTo>
                  <a:cubicBezTo>
                    <a:pt x="132" y="16"/>
                    <a:pt x="134" y="15"/>
                    <a:pt x="136" y="14"/>
                  </a:cubicBezTo>
                  <a:close/>
                  <a:moveTo>
                    <a:pt x="138" y="14"/>
                  </a:moveTo>
                  <a:cubicBezTo>
                    <a:pt x="138" y="13"/>
                    <a:pt x="138" y="13"/>
                    <a:pt x="137" y="14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8" y="14"/>
                    <a:pt x="138" y="14"/>
                    <a:pt x="138" y="14"/>
                  </a:cubicBezTo>
                  <a:close/>
                  <a:moveTo>
                    <a:pt x="140" y="13"/>
                  </a:moveTo>
                  <a:cubicBezTo>
                    <a:pt x="140" y="13"/>
                    <a:pt x="140" y="13"/>
                    <a:pt x="139" y="13"/>
                  </a:cubicBezTo>
                  <a:cubicBezTo>
                    <a:pt x="139" y="13"/>
                    <a:pt x="139" y="14"/>
                    <a:pt x="140" y="14"/>
                  </a:cubicBezTo>
                  <a:cubicBezTo>
                    <a:pt x="140" y="13"/>
                    <a:pt x="140" y="13"/>
                    <a:pt x="140" y="13"/>
                  </a:cubicBezTo>
                  <a:close/>
                  <a:moveTo>
                    <a:pt x="135" y="10"/>
                  </a:moveTo>
                  <a:cubicBezTo>
                    <a:pt x="134" y="10"/>
                    <a:pt x="133" y="11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1" y="10"/>
                  </a:cubicBezTo>
                  <a:cubicBezTo>
                    <a:pt x="131" y="11"/>
                    <a:pt x="130" y="11"/>
                    <a:pt x="130" y="11"/>
                  </a:cubicBezTo>
                  <a:cubicBezTo>
                    <a:pt x="131" y="11"/>
                    <a:pt x="130" y="11"/>
                    <a:pt x="130" y="11"/>
                  </a:cubicBezTo>
                  <a:cubicBezTo>
                    <a:pt x="131" y="12"/>
                    <a:pt x="131" y="11"/>
                    <a:pt x="131" y="11"/>
                  </a:cubicBezTo>
                  <a:cubicBezTo>
                    <a:pt x="134" y="11"/>
                    <a:pt x="137" y="10"/>
                    <a:pt x="138" y="11"/>
                  </a:cubicBezTo>
                  <a:cubicBezTo>
                    <a:pt x="139" y="10"/>
                    <a:pt x="139" y="10"/>
                    <a:pt x="140" y="10"/>
                  </a:cubicBezTo>
                  <a:cubicBezTo>
                    <a:pt x="140" y="10"/>
                    <a:pt x="142" y="10"/>
                    <a:pt x="142" y="9"/>
                  </a:cubicBezTo>
                  <a:cubicBezTo>
                    <a:pt x="141" y="9"/>
                    <a:pt x="140" y="10"/>
                    <a:pt x="140" y="9"/>
                  </a:cubicBezTo>
                  <a:cubicBezTo>
                    <a:pt x="139" y="10"/>
                    <a:pt x="137" y="9"/>
                    <a:pt x="135" y="10"/>
                  </a:cubicBezTo>
                  <a:close/>
                  <a:moveTo>
                    <a:pt x="139" y="5"/>
                  </a:moveTo>
                  <a:cubicBezTo>
                    <a:pt x="139" y="5"/>
                    <a:pt x="139" y="5"/>
                    <a:pt x="139" y="5"/>
                  </a:cubicBezTo>
                  <a:cubicBezTo>
                    <a:pt x="139" y="5"/>
                    <a:pt x="139" y="6"/>
                    <a:pt x="139" y="6"/>
                  </a:cubicBezTo>
                  <a:cubicBezTo>
                    <a:pt x="138" y="5"/>
                    <a:pt x="138" y="5"/>
                    <a:pt x="138" y="5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40" y="5"/>
                    <a:pt x="139" y="6"/>
                    <a:pt x="139" y="5"/>
                  </a:cubicBezTo>
                  <a:close/>
                  <a:moveTo>
                    <a:pt x="142" y="6"/>
                  </a:moveTo>
                  <a:cubicBezTo>
                    <a:pt x="141" y="6"/>
                    <a:pt x="141" y="6"/>
                    <a:pt x="141" y="6"/>
                  </a:cubicBezTo>
                  <a:cubicBezTo>
                    <a:pt x="141" y="7"/>
                    <a:pt x="142" y="7"/>
                    <a:pt x="142" y="6"/>
                  </a:cubicBezTo>
                  <a:close/>
                  <a:moveTo>
                    <a:pt x="10" y="196"/>
                  </a:moveTo>
                  <a:cubicBezTo>
                    <a:pt x="10" y="197"/>
                    <a:pt x="10" y="197"/>
                    <a:pt x="10" y="197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10" y="197"/>
                    <a:pt x="10" y="197"/>
                    <a:pt x="10" y="196"/>
                  </a:cubicBezTo>
                  <a:close/>
                  <a:moveTo>
                    <a:pt x="11" y="184"/>
                  </a:moveTo>
                  <a:cubicBezTo>
                    <a:pt x="11" y="184"/>
                    <a:pt x="11" y="184"/>
                    <a:pt x="11" y="185"/>
                  </a:cubicBezTo>
                  <a:cubicBezTo>
                    <a:pt x="11" y="185"/>
                    <a:pt x="11" y="185"/>
                    <a:pt x="11" y="185"/>
                  </a:cubicBezTo>
                  <a:cubicBezTo>
                    <a:pt x="11" y="184"/>
                    <a:pt x="11" y="184"/>
                    <a:pt x="11" y="183"/>
                  </a:cubicBezTo>
                  <a:cubicBezTo>
                    <a:pt x="11" y="184"/>
                    <a:pt x="11" y="184"/>
                    <a:pt x="11" y="184"/>
                  </a:cubicBezTo>
                  <a:close/>
                  <a:moveTo>
                    <a:pt x="11" y="181"/>
                  </a:moveTo>
                  <a:cubicBezTo>
                    <a:pt x="11" y="182"/>
                    <a:pt x="11" y="182"/>
                    <a:pt x="11" y="182"/>
                  </a:cubicBezTo>
                  <a:cubicBezTo>
                    <a:pt x="11" y="182"/>
                    <a:pt x="11" y="181"/>
                    <a:pt x="11" y="181"/>
                  </a:cubicBezTo>
                  <a:close/>
                  <a:moveTo>
                    <a:pt x="10" y="196"/>
                  </a:moveTo>
                  <a:cubicBezTo>
                    <a:pt x="10" y="196"/>
                    <a:pt x="10" y="196"/>
                    <a:pt x="10" y="196"/>
                  </a:cubicBezTo>
                  <a:cubicBezTo>
                    <a:pt x="10" y="196"/>
                    <a:pt x="10" y="196"/>
                    <a:pt x="10" y="195"/>
                  </a:cubicBezTo>
                  <a:cubicBezTo>
                    <a:pt x="10" y="196"/>
                    <a:pt x="10" y="196"/>
                    <a:pt x="10" y="196"/>
                  </a:cubicBezTo>
                  <a:close/>
                  <a:moveTo>
                    <a:pt x="9" y="195"/>
                  </a:moveTo>
                  <a:cubicBezTo>
                    <a:pt x="9" y="195"/>
                    <a:pt x="9" y="195"/>
                    <a:pt x="9" y="195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9" y="195"/>
                    <a:pt x="9" y="195"/>
                    <a:pt x="9" y="195"/>
                  </a:cubicBezTo>
                  <a:cubicBezTo>
                    <a:pt x="9" y="195"/>
                    <a:pt x="9" y="195"/>
                    <a:pt x="9" y="195"/>
                  </a:cubicBezTo>
                  <a:close/>
                  <a:moveTo>
                    <a:pt x="5" y="200"/>
                  </a:moveTo>
                  <a:cubicBezTo>
                    <a:pt x="5" y="199"/>
                    <a:pt x="5" y="198"/>
                    <a:pt x="5" y="197"/>
                  </a:cubicBezTo>
                  <a:cubicBezTo>
                    <a:pt x="5" y="196"/>
                    <a:pt x="4" y="195"/>
                    <a:pt x="4" y="193"/>
                  </a:cubicBezTo>
                  <a:cubicBezTo>
                    <a:pt x="4" y="193"/>
                    <a:pt x="4" y="193"/>
                    <a:pt x="4" y="193"/>
                  </a:cubicBezTo>
                  <a:cubicBezTo>
                    <a:pt x="3" y="193"/>
                    <a:pt x="3" y="194"/>
                    <a:pt x="3" y="194"/>
                  </a:cubicBezTo>
                  <a:cubicBezTo>
                    <a:pt x="3" y="194"/>
                    <a:pt x="4" y="195"/>
                    <a:pt x="3" y="196"/>
                  </a:cubicBezTo>
                  <a:cubicBezTo>
                    <a:pt x="4" y="196"/>
                    <a:pt x="4" y="196"/>
                    <a:pt x="4" y="197"/>
                  </a:cubicBezTo>
                  <a:cubicBezTo>
                    <a:pt x="4" y="197"/>
                    <a:pt x="3" y="199"/>
                    <a:pt x="4" y="200"/>
                  </a:cubicBezTo>
                  <a:cubicBezTo>
                    <a:pt x="4" y="200"/>
                    <a:pt x="4" y="200"/>
                    <a:pt x="5" y="200"/>
                  </a:cubicBezTo>
                  <a:cubicBezTo>
                    <a:pt x="5" y="200"/>
                    <a:pt x="4" y="201"/>
                    <a:pt x="4" y="201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5" y="201"/>
                    <a:pt x="5" y="201"/>
                    <a:pt x="6" y="201"/>
                  </a:cubicBezTo>
                  <a:cubicBezTo>
                    <a:pt x="5" y="200"/>
                    <a:pt x="5" y="200"/>
                    <a:pt x="5" y="200"/>
                  </a:cubicBezTo>
                  <a:close/>
                  <a:moveTo>
                    <a:pt x="17" y="200"/>
                  </a:moveTo>
                  <a:cubicBezTo>
                    <a:pt x="17" y="200"/>
                    <a:pt x="17" y="201"/>
                    <a:pt x="17" y="201"/>
                  </a:cubicBezTo>
                  <a:cubicBezTo>
                    <a:pt x="17" y="201"/>
                    <a:pt x="17" y="201"/>
                    <a:pt x="17" y="201"/>
                  </a:cubicBezTo>
                  <a:cubicBezTo>
                    <a:pt x="17" y="201"/>
                    <a:pt x="17" y="200"/>
                    <a:pt x="17" y="200"/>
                  </a:cubicBezTo>
                  <a:cubicBezTo>
                    <a:pt x="17" y="200"/>
                    <a:pt x="17" y="200"/>
                    <a:pt x="17" y="200"/>
                  </a:cubicBezTo>
                  <a:close/>
                  <a:moveTo>
                    <a:pt x="29" y="188"/>
                  </a:moveTo>
                  <a:cubicBezTo>
                    <a:pt x="29" y="188"/>
                    <a:pt x="29" y="188"/>
                    <a:pt x="29" y="189"/>
                  </a:cubicBezTo>
                  <a:cubicBezTo>
                    <a:pt x="29" y="189"/>
                    <a:pt x="29" y="188"/>
                    <a:pt x="29" y="188"/>
                  </a:cubicBezTo>
                  <a:close/>
                  <a:moveTo>
                    <a:pt x="29" y="192"/>
                  </a:moveTo>
                  <a:cubicBezTo>
                    <a:pt x="29" y="193"/>
                    <a:pt x="29" y="193"/>
                    <a:pt x="30" y="193"/>
                  </a:cubicBezTo>
                  <a:cubicBezTo>
                    <a:pt x="30" y="193"/>
                    <a:pt x="30" y="192"/>
                    <a:pt x="29" y="192"/>
                  </a:cubicBezTo>
                  <a:close/>
                  <a:moveTo>
                    <a:pt x="28" y="177"/>
                  </a:moveTo>
                  <a:cubicBezTo>
                    <a:pt x="28" y="177"/>
                    <a:pt x="28" y="178"/>
                    <a:pt x="29" y="178"/>
                  </a:cubicBezTo>
                  <a:cubicBezTo>
                    <a:pt x="29" y="177"/>
                    <a:pt x="29" y="177"/>
                    <a:pt x="28" y="177"/>
                  </a:cubicBezTo>
                  <a:close/>
                  <a:moveTo>
                    <a:pt x="16" y="178"/>
                  </a:moveTo>
                  <a:cubicBezTo>
                    <a:pt x="15" y="178"/>
                    <a:pt x="15" y="178"/>
                    <a:pt x="15" y="178"/>
                  </a:cubicBezTo>
                  <a:cubicBezTo>
                    <a:pt x="15" y="178"/>
                    <a:pt x="15" y="178"/>
                    <a:pt x="15" y="178"/>
                  </a:cubicBezTo>
                  <a:cubicBezTo>
                    <a:pt x="15" y="178"/>
                    <a:pt x="16" y="179"/>
                    <a:pt x="16" y="178"/>
                  </a:cubicBezTo>
                  <a:close/>
                  <a:moveTo>
                    <a:pt x="29" y="177"/>
                  </a:moveTo>
                  <a:cubicBezTo>
                    <a:pt x="29" y="176"/>
                    <a:pt x="29" y="176"/>
                    <a:pt x="29" y="176"/>
                  </a:cubicBezTo>
                  <a:cubicBezTo>
                    <a:pt x="29" y="177"/>
                    <a:pt x="29" y="177"/>
                    <a:pt x="29" y="177"/>
                  </a:cubicBezTo>
                  <a:cubicBezTo>
                    <a:pt x="29" y="177"/>
                    <a:pt x="29" y="177"/>
                    <a:pt x="29" y="177"/>
                  </a:cubicBezTo>
                  <a:close/>
                  <a:moveTo>
                    <a:pt x="25" y="197"/>
                  </a:moveTo>
                  <a:cubicBezTo>
                    <a:pt x="26" y="197"/>
                    <a:pt x="25" y="197"/>
                    <a:pt x="26" y="197"/>
                  </a:cubicBezTo>
                  <a:cubicBezTo>
                    <a:pt x="26" y="197"/>
                    <a:pt x="25" y="197"/>
                    <a:pt x="25" y="197"/>
                  </a:cubicBezTo>
                  <a:close/>
                  <a:moveTo>
                    <a:pt x="31" y="189"/>
                  </a:moveTo>
                  <a:cubicBezTo>
                    <a:pt x="31" y="189"/>
                    <a:pt x="32" y="189"/>
                    <a:pt x="32" y="189"/>
                  </a:cubicBezTo>
                  <a:cubicBezTo>
                    <a:pt x="32" y="189"/>
                    <a:pt x="31" y="189"/>
                    <a:pt x="31" y="189"/>
                  </a:cubicBezTo>
                  <a:cubicBezTo>
                    <a:pt x="31" y="189"/>
                    <a:pt x="31" y="189"/>
                    <a:pt x="31" y="189"/>
                  </a:cubicBezTo>
                  <a:close/>
                  <a:moveTo>
                    <a:pt x="33" y="183"/>
                  </a:moveTo>
                  <a:cubicBezTo>
                    <a:pt x="33" y="183"/>
                    <a:pt x="33" y="183"/>
                    <a:pt x="33" y="183"/>
                  </a:cubicBezTo>
                  <a:cubicBezTo>
                    <a:pt x="33" y="183"/>
                    <a:pt x="33" y="183"/>
                    <a:pt x="33" y="183"/>
                  </a:cubicBezTo>
                  <a:cubicBezTo>
                    <a:pt x="33" y="183"/>
                    <a:pt x="33" y="183"/>
                    <a:pt x="33" y="183"/>
                  </a:cubicBezTo>
                  <a:close/>
                  <a:moveTo>
                    <a:pt x="33" y="194"/>
                  </a:moveTo>
                  <a:cubicBezTo>
                    <a:pt x="33" y="194"/>
                    <a:pt x="33" y="194"/>
                    <a:pt x="34" y="194"/>
                  </a:cubicBezTo>
                  <a:cubicBezTo>
                    <a:pt x="34" y="194"/>
                    <a:pt x="33" y="194"/>
                    <a:pt x="33" y="194"/>
                  </a:cubicBezTo>
                  <a:close/>
                  <a:moveTo>
                    <a:pt x="32" y="191"/>
                  </a:moveTo>
                  <a:cubicBezTo>
                    <a:pt x="32" y="192"/>
                    <a:pt x="32" y="192"/>
                    <a:pt x="32" y="192"/>
                  </a:cubicBezTo>
                  <a:cubicBezTo>
                    <a:pt x="32" y="192"/>
                    <a:pt x="32" y="191"/>
                    <a:pt x="32" y="191"/>
                  </a:cubicBezTo>
                  <a:close/>
                  <a:moveTo>
                    <a:pt x="31" y="188"/>
                  </a:moveTo>
                  <a:cubicBezTo>
                    <a:pt x="31" y="188"/>
                    <a:pt x="31" y="188"/>
                    <a:pt x="31" y="188"/>
                  </a:cubicBezTo>
                  <a:cubicBezTo>
                    <a:pt x="31" y="188"/>
                    <a:pt x="31" y="188"/>
                    <a:pt x="31" y="188"/>
                  </a:cubicBezTo>
                  <a:cubicBezTo>
                    <a:pt x="31" y="188"/>
                    <a:pt x="31" y="188"/>
                    <a:pt x="31" y="188"/>
                  </a:cubicBezTo>
                  <a:cubicBezTo>
                    <a:pt x="31" y="188"/>
                    <a:pt x="31" y="188"/>
                    <a:pt x="31" y="188"/>
                  </a:cubicBezTo>
                  <a:close/>
                  <a:moveTo>
                    <a:pt x="25" y="196"/>
                  </a:moveTo>
                  <a:cubicBezTo>
                    <a:pt x="26" y="196"/>
                    <a:pt x="25" y="196"/>
                    <a:pt x="25" y="195"/>
                  </a:cubicBezTo>
                  <a:cubicBezTo>
                    <a:pt x="25" y="195"/>
                    <a:pt x="25" y="195"/>
                    <a:pt x="25" y="195"/>
                  </a:cubicBezTo>
                  <a:cubicBezTo>
                    <a:pt x="25" y="195"/>
                    <a:pt x="25" y="195"/>
                    <a:pt x="25" y="195"/>
                  </a:cubicBezTo>
                  <a:cubicBezTo>
                    <a:pt x="25" y="195"/>
                    <a:pt x="25" y="196"/>
                    <a:pt x="25" y="196"/>
                  </a:cubicBezTo>
                  <a:close/>
                  <a:moveTo>
                    <a:pt x="28" y="186"/>
                  </a:moveTo>
                  <a:cubicBezTo>
                    <a:pt x="28" y="186"/>
                    <a:pt x="28" y="186"/>
                    <a:pt x="29" y="186"/>
                  </a:cubicBezTo>
                  <a:cubicBezTo>
                    <a:pt x="29" y="186"/>
                    <a:pt x="28" y="186"/>
                    <a:pt x="28" y="185"/>
                  </a:cubicBezTo>
                  <a:cubicBezTo>
                    <a:pt x="28" y="186"/>
                    <a:pt x="28" y="186"/>
                    <a:pt x="28" y="186"/>
                  </a:cubicBezTo>
                  <a:close/>
                  <a:moveTo>
                    <a:pt x="18" y="193"/>
                  </a:moveTo>
                  <a:cubicBezTo>
                    <a:pt x="18" y="193"/>
                    <a:pt x="18" y="193"/>
                    <a:pt x="18" y="193"/>
                  </a:cubicBezTo>
                  <a:cubicBezTo>
                    <a:pt x="18" y="193"/>
                    <a:pt x="18" y="193"/>
                    <a:pt x="19" y="193"/>
                  </a:cubicBezTo>
                  <a:cubicBezTo>
                    <a:pt x="19" y="193"/>
                    <a:pt x="19" y="193"/>
                    <a:pt x="18" y="193"/>
                  </a:cubicBezTo>
                  <a:close/>
                  <a:moveTo>
                    <a:pt x="18" y="196"/>
                  </a:moveTo>
                  <a:cubicBezTo>
                    <a:pt x="19" y="197"/>
                    <a:pt x="19" y="197"/>
                    <a:pt x="19" y="197"/>
                  </a:cubicBezTo>
                  <a:cubicBezTo>
                    <a:pt x="19" y="196"/>
                    <a:pt x="19" y="196"/>
                    <a:pt x="19" y="196"/>
                  </a:cubicBezTo>
                  <a:cubicBezTo>
                    <a:pt x="19" y="196"/>
                    <a:pt x="18" y="196"/>
                    <a:pt x="18" y="196"/>
                  </a:cubicBezTo>
                  <a:close/>
                  <a:moveTo>
                    <a:pt x="19" y="193"/>
                  </a:moveTo>
                  <a:cubicBezTo>
                    <a:pt x="19" y="193"/>
                    <a:pt x="19" y="193"/>
                    <a:pt x="18" y="193"/>
                  </a:cubicBezTo>
                  <a:cubicBezTo>
                    <a:pt x="18" y="193"/>
                    <a:pt x="18" y="194"/>
                    <a:pt x="19" y="193"/>
                  </a:cubicBezTo>
                  <a:close/>
                  <a:moveTo>
                    <a:pt x="21" y="197"/>
                  </a:moveTo>
                  <a:cubicBezTo>
                    <a:pt x="21" y="197"/>
                    <a:pt x="21" y="197"/>
                    <a:pt x="20" y="197"/>
                  </a:cubicBezTo>
                  <a:cubicBezTo>
                    <a:pt x="21" y="197"/>
                    <a:pt x="21" y="197"/>
                    <a:pt x="21" y="197"/>
                  </a:cubicBezTo>
                  <a:close/>
                  <a:moveTo>
                    <a:pt x="34" y="178"/>
                  </a:moveTo>
                  <a:cubicBezTo>
                    <a:pt x="34" y="178"/>
                    <a:pt x="34" y="178"/>
                    <a:pt x="34" y="178"/>
                  </a:cubicBezTo>
                  <a:cubicBezTo>
                    <a:pt x="34" y="178"/>
                    <a:pt x="34" y="178"/>
                    <a:pt x="34" y="178"/>
                  </a:cubicBezTo>
                  <a:close/>
                  <a:moveTo>
                    <a:pt x="22" y="198"/>
                  </a:moveTo>
                  <a:cubicBezTo>
                    <a:pt x="22" y="198"/>
                    <a:pt x="22" y="198"/>
                    <a:pt x="22" y="198"/>
                  </a:cubicBezTo>
                  <a:cubicBezTo>
                    <a:pt x="22" y="198"/>
                    <a:pt x="22" y="198"/>
                    <a:pt x="22" y="198"/>
                  </a:cubicBezTo>
                  <a:cubicBezTo>
                    <a:pt x="22" y="198"/>
                    <a:pt x="22" y="198"/>
                    <a:pt x="22" y="198"/>
                  </a:cubicBezTo>
                  <a:close/>
                  <a:moveTo>
                    <a:pt x="25" y="189"/>
                  </a:moveTo>
                  <a:cubicBezTo>
                    <a:pt x="25" y="189"/>
                    <a:pt x="25" y="189"/>
                    <a:pt x="25" y="188"/>
                  </a:cubicBezTo>
                  <a:cubicBezTo>
                    <a:pt x="25" y="188"/>
                    <a:pt x="25" y="188"/>
                    <a:pt x="24" y="188"/>
                  </a:cubicBezTo>
                  <a:cubicBezTo>
                    <a:pt x="24" y="189"/>
                    <a:pt x="25" y="189"/>
                    <a:pt x="24" y="189"/>
                  </a:cubicBezTo>
                  <a:cubicBezTo>
                    <a:pt x="24" y="189"/>
                    <a:pt x="24" y="189"/>
                    <a:pt x="24" y="189"/>
                  </a:cubicBezTo>
                  <a:cubicBezTo>
                    <a:pt x="24" y="189"/>
                    <a:pt x="24" y="189"/>
                    <a:pt x="24" y="189"/>
                  </a:cubicBezTo>
                  <a:cubicBezTo>
                    <a:pt x="24" y="189"/>
                    <a:pt x="24" y="189"/>
                    <a:pt x="25" y="189"/>
                  </a:cubicBezTo>
                  <a:close/>
                  <a:moveTo>
                    <a:pt x="24" y="191"/>
                  </a:moveTo>
                  <a:cubicBezTo>
                    <a:pt x="24" y="191"/>
                    <a:pt x="23" y="191"/>
                    <a:pt x="23" y="191"/>
                  </a:cubicBezTo>
                  <a:cubicBezTo>
                    <a:pt x="23" y="191"/>
                    <a:pt x="23" y="192"/>
                    <a:pt x="23" y="192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4" y="191"/>
                    <a:pt x="24" y="191"/>
                    <a:pt x="24" y="191"/>
                  </a:cubicBezTo>
                  <a:close/>
                  <a:moveTo>
                    <a:pt x="26" y="191"/>
                  </a:moveTo>
                  <a:cubicBezTo>
                    <a:pt x="26" y="190"/>
                    <a:pt x="25" y="191"/>
                    <a:pt x="25" y="191"/>
                  </a:cubicBezTo>
                  <a:cubicBezTo>
                    <a:pt x="25" y="190"/>
                    <a:pt x="25" y="190"/>
                    <a:pt x="25" y="190"/>
                  </a:cubicBezTo>
                  <a:cubicBezTo>
                    <a:pt x="24" y="191"/>
                    <a:pt x="25" y="192"/>
                    <a:pt x="25" y="193"/>
                  </a:cubicBezTo>
                  <a:cubicBezTo>
                    <a:pt x="25" y="193"/>
                    <a:pt x="25" y="195"/>
                    <a:pt x="25" y="195"/>
                  </a:cubicBezTo>
                  <a:cubicBezTo>
                    <a:pt x="26" y="194"/>
                    <a:pt x="25" y="193"/>
                    <a:pt x="25" y="192"/>
                  </a:cubicBezTo>
                  <a:cubicBezTo>
                    <a:pt x="25" y="191"/>
                    <a:pt x="25" y="192"/>
                    <a:pt x="26" y="192"/>
                  </a:cubicBezTo>
                  <a:cubicBezTo>
                    <a:pt x="26" y="191"/>
                    <a:pt x="26" y="191"/>
                    <a:pt x="26" y="191"/>
                  </a:cubicBezTo>
                  <a:close/>
                  <a:moveTo>
                    <a:pt x="22" y="187"/>
                  </a:moveTo>
                  <a:cubicBezTo>
                    <a:pt x="22" y="187"/>
                    <a:pt x="22" y="187"/>
                    <a:pt x="23" y="187"/>
                  </a:cubicBezTo>
                  <a:cubicBezTo>
                    <a:pt x="23" y="187"/>
                    <a:pt x="22" y="186"/>
                    <a:pt x="22" y="187"/>
                  </a:cubicBezTo>
                  <a:close/>
                  <a:moveTo>
                    <a:pt x="23" y="190"/>
                  </a:moveTo>
                  <a:cubicBezTo>
                    <a:pt x="23" y="190"/>
                    <a:pt x="23" y="190"/>
                    <a:pt x="23" y="190"/>
                  </a:cubicBezTo>
                  <a:cubicBezTo>
                    <a:pt x="23" y="190"/>
                    <a:pt x="23" y="191"/>
                    <a:pt x="24" y="191"/>
                  </a:cubicBezTo>
                  <a:cubicBezTo>
                    <a:pt x="24" y="190"/>
                    <a:pt x="24" y="190"/>
                    <a:pt x="23" y="190"/>
                  </a:cubicBezTo>
                  <a:close/>
                  <a:moveTo>
                    <a:pt x="148" y="7"/>
                  </a:moveTo>
                  <a:cubicBezTo>
                    <a:pt x="148" y="7"/>
                    <a:pt x="149" y="7"/>
                    <a:pt x="149" y="7"/>
                  </a:cubicBezTo>
                  <a:cubicBezTo>
                    <a:pt x="149" y="6"/>
                    <a:pt x="148" y="7"/>
                    <a:pt x="148" y="7"/>
                  </a:cubicBezTo>
                  <a:close/>
                  <a:moveTo>
                    <a:pt x="144" y="10"/>
                  </a:moveTo>
                  <a:cubicBezTo>
                    <a:pt x="143" y="10"/>
                    <a:pt x="143" y="11"/>
                    <a:pt x="143" y="11"/>
                  </a:cubicBezTo>
                  <a:cubicBezTo>
                    <a:pt x="143" y="11"/>
                    <a:pt x="143" y="11"/>
                    <a:pt x="143" y="11"/>
                  </a:cubicBezTo>
                  <a:cubicBezTo>
                    <a:pt x="143" y="11"/>
                    <a:pt x="144" y="11"/>
                    <a:pt x="144" y="11"/>
                  </a:cubicBezTo>
                  <a:cubicBezTo>
                    <a:pt x="143" y="11"/>
                    <a:pt x="144" y="11"/>
                    <a:pt x="144" y="10"/>
                  </a:cubicBezTo>
                  <a:close/>
                  <a:moveTo>
                    <a:pt x="143" y="10"/>
                  </a:moveTo>
                  <a:cubicBezTo>
                    <a:pt x="144" y="9"/>
                    <a:pt x="144" y="9"/>
                    <a:pt x="144" y="9"/>
                  </a:cubicBezTo>
                  <a:cubicBezTo>
                    <a:pt x="143" y="9"/>
                    <a:pt x="143" y="9"/>
                    <a:pt x="143" y="10"/>
                  </a:cubicBezTo>
                  <a:close/>
                  <a:moveTo>
                    <a:pt x="141" y="28"/>
                  </a:moveTo>
                  <a:cubicBezTo>
                    <a:pt x="141" y="28"/>
                    <a:pt x="141" y="28"/>
                    <a:pt x="141" y="28"/>
                  </a:cubicBezTo>
                  <a:cubicBezTo>
                    <a:pt x="141" y="28"/>
                    <a:pt x="141" y="28"/>
                    <a:pt x="141" y="28"/>
                  </a:cubicBezTo>
                  <a:close/>
                  <a:moveTo>
                    <a:pt x="144" y="11"/>
                  </a:moveTo>
                  <a:cubicBezTo>
                    <a:pt x="144" y="11"/>
                    <a:pt x="145" y="11"/>
                    <a:pt x="145" y="11"/>
                  </a:cubicBezTo>
                  <a:cubicBezTo>
                    <a:pt x="144" y="11"/>
                    <a:pt x="144" y="11"/>
                    <a:pt x="144" y="11"/>
                  </a:cubicBezTo>
                  <a:close/>
                  <a:moveTo>
                    <a:pt x="144" y="13"/>
                  </a:moveTo>
                  <a:cubicBezTo>
                    <a:pt x="144" y="13"/>
                    <a:pt x="144" y="13"/>
                    <a:pt x="144" y="13"/>
                  </a:cubicBezTo>
                  <a:cubicBezTo>
                    <a:pt x="144" y="13"/>
                    <a:pt x="144" y="13"/>
                    <a:pt x="144" y="13"/>
                  </a:cubicBezTo>
                  <a:close/>
                  <a:moveTo>
                    <a:pt x="93" y="88"/>
                  </a:moveTo>
                  <a:cubicBezTo>
                    <a:pt x="93" y="87"/>
                    <a:pt x="92" y="87"/>
                    <a:pt x="92" y="87"/>
                  </a:cubicBezTo>
                  <a:cubicBezTo>
                    <a:pt x="93" y="87"/>
                    <a:pt x="92" y="88"/>
                    <a:pt x="93" y="88"/>
                  </a:cubicBezTo>
                  <a:cubicBezTo>
                    <a:pt x="93" y="88"/>
                    <a:pt x="93" y="88"/>
                    <a:pt x="93" y="88"/>
                  </a:cubicBezTo>
                  <a:close/>
                  <a:moveTo>
                    <a:pt x="88" y="123"/>
                  </a:moveTo>
                  <a:cubicBezTo>
                    <a:pt x="88" y="123"/>
                    <a:pt x="88" y="123"/>
                    <a:pt x="87" y="123"/>
                  </a:cubicBezTo>
                  <a:cubicBezTo>
                    <a:pt x="87" y="123"/>
                    <a:pt x="87" y="124"/>
                    <a:pt x="88" y="124"/>
                  </a:cubicBezTo>
                  <a:cubicBezTo>
                    <a:pt x="88" y="124"/>
                    <a:pt x="88" y="124"/>
                    <a:pt x="88" y="123"/>
                  </a:cubicBezTo>
                  <a:close/>
                  <a:moveTo>
                    <a:pt x="96" y="130"/>
                  </a:moveTo>
                  <a:cubicBezTo>
                    <a:pt x="96" y="130"/>
                    <a:pt x="96" y="130"/>
                    <a:pt x="97" y="130"/>
                  </a:cubicBezTo>
                  <a:cubicBezTo>
                    <a:pt x="97" y="130"/>
                    <a:pt x="97" y="129"/>
                    <a:pt x="96" y="129"/>
                  </a:cubicBezTo>
                  <a:cubicBezTo>
                    <a:pt x="96" y="129"/>
                    <a:pt x="96" y="130"/>
                    <a:pt x="96" y="130"/>
                  </a:cubicBezTo>
                  <a:close/>
                  <a:moveTo>
                    <a:pt x="98" y="131"/>
                  </a:moveTo>
                  <a:cubicBezTo>
                    <a:pt x="98" y="131"/>
                    <a:pt x="98" y="131"/>
                    <a:pt x="98" y="131"/>
                  </a:cubicBezTo>
                  <a:cubicBezTo>
                    <a:pt x="98" y="130"/>
                    <a:pt x="97" y="131"/>
                    <a:pt x="98" y="131"/>
                  </a:cubicBezTo>
                  <a:close/>
                  <a:moveTo>
                    <a:pt x="103" y="134"/>
                  </a:moveTo>
                  <a:cubicBezTo>
                    <a:pt x="103" y="134"/>
                    <a:pt x="102" y="133"/>
                    <a:pt x="102" y="134"/>
                  </a:cubicBezTo>
                  <a:cubicBezTo>
                    <a:pt x="102" y="134"/>
                    <a:pt x="102" y="134"/>
                    <a:pt x="103" y="134"/>
                  </a:cubicBezTo>
                  <a:cubicBezTo>
                    <a:pt x="103" y="134"/>
                    <a:pt x="103" y="134"/>
                    <a:pt x="103" y="134"/>
                  </a:cubicBezTo>
                  <a:close/>
                  <a:moveTo>
                    <a:pt x="101" y="133"/>
                  </a:moveTo>
                  <a:cubicBezTo>
                    <a:pt x="101" y="133"/>
                    <a:pt x="101" y="133"/>
                    <a:pt x="101" y="133"/>
                  </a:cubicBezTo>
                  <a:cubicBezTo>
                    <a:pt x="101" y="133"/>
                    <a:pt x="101" y="134"/>
                    <a:pt x="102" y="133"/>
                  </a:cubicBezTo>
                  <a:cubicBezTo>
                    <a:pt x="101" y="133"/>
                    <a:pt x="101" y="133"/>
                    <a:pt x="101" y="133"/>
                  </a:cubicBezTo>
                  <a:close/>
                  <a:moveTo>
                    <a:pt x="95" y="93"/>
                  </a:moveTo>
                  <a:cubicBezTo>
                    <a:pt x="95" y="93"/>
                    <a:pt x="95" y="93"/>
                    <a:pt x="95" y="93"/>
                  </a:cubicBezTo>
                  <a:cubicBezTo>
                    <a:pt x="95" y="93"/>
                    <a:pt x="95" y="93"/>
                    <a:pt x="95" y="93"/>
                  </a:cubicBezTo>
                  <a:close/>
                  <a:moveTo>
                    <a:pt x="88" y="126"/>
                  </a:moveTo>
                  <a:cubicBezTo>
                    <a:pt x="88" y="126"/>
                    <a:pt x="88" y="125"/>
                    <a:pt x="88" y="125"/>
                  </a:cubicBezTo>
                  <a:cubicBezTo>
                    <a:pt x="87" y="125"/>
                    <a:pt x="88" y="126"/>
                    <a:pt x="88" y="126"/>
                  </a:cubicBezTo>
                  <a:close/>
                  <a:moveTo>
                    <a:pt x="90" y="127"/>
                  </a:moveTo>
                  <a:cubicBezTo>
                    <a:pt x="90" y="128"/>
                    <a:pt x="90" y="128"/>
                    <a:pt x="91" y="128"/>
                  </a:cubicBezTo>
                  <a:cubicBezTo>
                    <a:pt x="90" y="128"/>
                    <a:pt x="90" y="127"/>
                    <a:pt x="90" y="127"/>
                  </a:cubicBezTo>
                  <a:close/>
                  <a:moveTo>
                    <a:pt x="92" y="130"/>
                  </a:moveTo>
                  <a:cubicBezTo>
                    <a:pt x="93" y="130"/>
                    <a:pt x="93" y="130"/>
                    <a:pt x="93" y="130"/>
                  </a:cubicBezTo>
                  <a:cubicBezTo>
                    <a:pt x="93" y="130"/>
                    <a:pt x="93" y="130"/>
                    <a:pt x="92" y="130"/>
                  </a:cubicBezTo>
                  <a:close/>
                  <a:moveTo>
                    <a:pt x="106" y="135"/>
                  </a:moveTo>
                  <a:cubicBezTo>
                    <a:pt x="106" y="135"/>
                    <a:pt x="106" y="135"/>
                    <a:pt x="106" y="135"/>
                  </a:cubicBezTo>
                  <a:cubicBezTo>
                    <a:pt x="107" y="135"/>
                    <a:pt x="107" y="135"/>
                    <a:pt x="107" y="135"/>
                  </a:cubicBezTo>
                  <a:cubicBezTo>
                    <a:pt x="107" y="134"/>
                    <a:pt x="106" y="134"/>
                    <a:pt x="106" y="134"/>
                  </a:cubicBezTo>
                  <a:cubicBezTo>
                    <a:pt x="106" y="134"/>
                    <a:pt x="106" y="135"/>
                    <a:pt x="106" y="135"/>
                  </a:cubicBezTo>
                  <a:close/>
                  <a:moveTo>
                    <a:pt x="97" y="130"/>
                  </a:moveTo>
                  <a:cubicBezTo>
                    <a:pt x="97" y="130"/>
                    <a:pt x="97" y="130"/>
                    <a:pt x="97" y="130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7" y="130"/>
                    <a:pt x="97" y="131"/>
                    <a:pt x="97" y="130"/>
                  </a:cubicBezTo>
                  <a:close/>
                  <a:moveTo>
                    <a:pt x="91" y="88"/>
                  </a:moveTo>
                  <a:cubicBezTo>
                    <a:pt x="91" y="88"/>
                    <a:pt x="91" y="87"/>
                    <a:pt x="91" y="87"/>
                  </a:cubicBezTo>
                  <a:cubicBezTo>
                    <a:pt x="90" y="87"/>
                    <a:pt x="90" y="87"/>
                    <a:pt x="90" y="87"/>
                  </a:cubicBezTo>
                  <a:cubicBezTo>
                    <a:pt x="90" y="87"/>
                    <a:pt x="90" y="87"/>
                    <a:pt x="90" y="87"/>
                  </a:cubicBezTo>
                  <a:cubicBezTo>
                    <a:pt x="90" y="87"/>
                    <a:pt x="91" y="88"/>
                    <a:pt x="91" y="88"/>
                  </a:cubicBezTo>
                  <a:close/>
                  <a:moveTo>
                    <a:pt x="91" y="112"/>
                  </a:moveTo>
                  <a:cubicBezTo>
                    <a:pt x="91" y="112"/>
                    <a:pt x="91" y="112"/>
                    <a:pt x="91" y="112"/>
                  </a:cubicBezTo>
                  <a:cubicBezTo>
                    <a:pt x="91" y="113"/>
                    <a:pt x="91" y="112"/>
                    <a:pt x="91" y="112"/>
                  </a:cubicBezTo>
                  <a:close/>
                  <a:moveTo>
                    <a:pt x="91" y="88"/>
                  </a:moveTo>
                  <a:cubicBezTo>
                    <a:pt x="92" y="88"/>
                    <a:pt x="92" y="87"/>
                    <a:pt x="92" y="87"/>
                  </a:cubicBezTo>
                  <a:cubicBezTo>
                    <a:pt x="92" y="88"/>
                    <a:pt x="91" y="87"/>
                    <a:pt x="91" y="88"/>
                  </a:cubicBezTo>
                  <a:close/>
                  <a:moveTo>
                    <a:pt x="88" y="97"/>
                  </a:moveTo>
                  <a:cubicBezTo>
                    <a:pt x="89" y="96"/>
                    <a:pt x="89" y="96"/>
                    <a:pt x="88" y="9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88" y="96"/>
                    <a:pt x="88" y="96"/>
                    <a:pt x="88" y="97"/>
                  </a:cubicBezTo>
                  <a:close/>
                  <a:moveTo>
                    <a:pt x="95" y="86"/>
                  </a:moveTo>
                  <a:cubicBezTo>
                    <a:pt x="95" y="86"/>
                    <a:pt x="95" y="86"/>
                    <a:pt x="95" y="86"/>
                  </a:cubicBezTo>
                  <a:cubicBezTo>
                    <a:pt x="95" y="86"/>
                    <a:pt x="95" y="86"/>
                    <a:pt x="95" y="86"/>
                  </a:cubicBezTo>
                  <a:close/>
                  <a:moveTo>
                    <a:pt x="92" y="92"/>
                  </a:moveTo>
                  <a:cubicBezTo>
                    <a:pt x="92" y="92"/>
                    <a:pt x="92" y="92"/>
                    <a:pt x="93" y="92"/>
                  </a:cubicBezTo>
                  <a:cubicBezTo>
                    <a:pt x="92" y="92"/>
                    <a:pt x="92" y="91"/>
                    <a:pt x="92" y="92"/>
                  </a:cubicBezTo>
                  <a:close/>
                  <a:moveTo>
                    <a:pt x="90" y="104"/>
                  </a:moveTo>
                  <a:cubicBezTo>
                    <a:pt x="90" y="104"/>
                    <a:pt x="90" y="104"/>
                    <a:pt x="90" y="104"/>
                  </a:cubicBezTo>
                  <a:cubicBezTo>
                    <a:pt x="90" y="104"/>
                    <a:pt x="90" y="104"/>
                    <a:pt x="90" y="104"/>
                  </a:cubicBezTo>
                  <a:close/>
                  <a:moveTo>
                    <a:pt x="90" y="105"/>
                  </a:moveTo>
                  <a:cubicBezTo>
                    <a:pt x="90" y="105"/>
                    <a:pt x="90" y="105"/>
                    <a:pt x="89" y="105"/>
                  </a:cubicBezTo>
                  <a:cubicBezTo>
                    <a:pt x="89" y="105"/>
                    <a:pt x="90" y="105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89" y="105"/>
                    <a:pt x="89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9" y="105"/>
                  </a:cubicBezTo>
                  <a:cubicBezTo>
                    <a:pt x="89" y="105"/>
                    <a:pt x="90" y="105"/>
                    <a:pt x="89" y="106"/>
                  </a:cubicBezTo>
                  <a:cubicBezTo>
                    <a:pt x="89" y="106"/>
                    <a:pt x="90" y="106"/>
                    <a:pt x="89" y="106"/>
                  </a:cubicBezTo>
                  <a:cubicBezTo>
                    <a:pt x="90" y="106"/>
                    <a:pt x="90" y="106"/>
                    <a:pt x="90" y="105"/>
                  </a:cubicBezTo>
                  <a:close/>
                  <a:moveTo>
                    <a:pt x="89" y="95"/>
                  </a:moveTo>
                  <a:cubicBezTo>
                    <a:pt x="89" y="95"/>
                    <a:pt x="89" y="95"/>
                    <a:pt x="88" y="95"/>
                  </a:cubicBezTo>
                  <a:cubicBezTo>
                    <a:pt x="88" y="95"/>
                    <a:pt x="88" y="95"/>
                    <a:pt x="88" y="95"/>
                  </a:cubicBezTo>
                  <a:cubicBezTo>
                    <a:pt x="89" y="95"/>
                    <a:pt x="89" y="95"/>
                    <a:pt x="89" y="95"/>
                  </a:cubicBezTo>
                  <a:close/>
                  <a:moveTo>
                    <a:pt x="91" y="99"/>
                  </a:moveTo>
                  <a:cubicBezTo>
                    <a:pt x="91" y="99"/>
                    <a:pt x="91" y="99"/>
                    <a:pt x="91" y="98"/>
                  </a:cubicBezTo>
                  <a:cubicBezTo>
                    <a:pt x="91" y="98"/>
                    <a:pt x="91" y="99"/>
                    <a:pt x="91" y="99"/>
                  </a:cubicBezTo>
                  <a:close/>
                  <a:moveTo>
                    <a:pt x="91" y="129"/>
                  </a:moveTo>
                  <a:cubicBezTo>
                    <a:pt x="91" y="129"/>
                    <a:pt x="92" y="129"/>
                    <a:pt x="92" y="130"/>
                  </a:cubicBezTo>
                  <a:cubicBezTo>
                    <a:pt x="92" y="129"/>
                    <a:pt x="92" y="129"/>
                    <a:pt x="91" y="129"/>
                  </a:cubicBezTo>
                  <a:close/>
                  <a:moveTo>
                    <a:pt x="50" y="146"/>
                  </a:moveTo>
                  <a:cubicBezTo>
                    <a:pt x="49" y="146"/>
                    <a:pt x="49" y="146"/>
                    <a:pt x="49" y="146"/>
                  </a:cubicBezTo>
                  <a:cubicBezTo>
                    <a:pt x="49" y="146"/>
                    <a:pt x="49" y="146"/>
                    <a:pt x="49" y="147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50" y="147"/>
                    <a:pt x="49" y="146"/>
                    <a:pt x="50" y="146"/>
                  </a:cubicBezTo>
                  <a:close/>
                  <a:moveTo>
                    <a:pt x="48" y="149"/>
                  </a:moveTo>
                  <a:cubicBezTo>
                    <a:pt x="48" y="149"/>
                    <a:pt x="48" y="149"/>
                    <a:pt x="49" y="149"/>
                  </a:cubicBezTo>
                  <a:cubicBezTo>
                    <a:pt x="49" y="149"/>
                    <a:pt x="48" y="149"/>
                    <a:pt x="48" y="149"/>
                  </a:cubicBezTo>
                  <a:close/>
                  <a:moveTo>
                    <a:pt x="51" y="140"/>
                  </a:moveTo>
                  <a:cubicBezTo>
                    <a:pt x="51" y="140"/>
                    <a:pt x="51" y="140"/>
                    <a:pt x="51" y="140"/>
                  </a:cubicBezTo>
                  <a:cubicBezTo>
                    <a:pt x="51" y="140"/>
                    <a:pt x="51" y="140"/>
                    <a:pt x="51" y="140"/>
                  </a:cubicBezTo>
                  <a:close/>
                  <a:moveTo>
                    <a:pt x="50" y="152"/>
                  </a:moveTo>
                  <a:cubicBezTo>
                    <a:pt x="49" y="152"/>
                    <a:pt x="49" y="152"/>
                    <a:pt x="49" y="152"/>
                  </a:cubicBezTo>
                  <a:cubicBezTo>
                    <a:pt x="49" y="152"/>
                    <a:pt x="50" y="152"/>
                    <a:pt x="50" y="152"/>
                  </a:cubicBezTo>
                  <a:cubicBezTo>
                    <a:pt x="49" y="152"/>
                    <a:pt x="50" y="152"/>
                    <a:pt x="50" y="152"/>
                  </a:cubicBezTo>
                  <a:close/>
                  <a:moveTo>
                    <a:pt x="28" y="172"/>
                  </a:moveTo>
                  <a:cubicBezTo>
                    <a:pt x="28" y="171"/>
                    <a:pt x="27" y="171"/>
                    <a:pt x="27" y="171"/>
                  </a:cubicBezTo>
                  <a:cubicBezTo>
                    <a:pt x="27" y="171"/>
                    <a:pt x="27" y="172"/>
                    <a:pt x="28" y="172"/>
                  </a:cubicBezTo>
                  <a:close/>
                  <a:moveTo>
                    <a:pt x="25" y="186"/>
                  </a:moveTo>
                  <a:cubicBezTo>
                    <a:pt x="25" y="186"/>
                    <a:pt x="24" y="186"/>
                    <a:pt x="24" y="186"/>
                  </a:cubicBezTo>
                  <a:cubicBezTo>
                    <a:pt x="24" y="186"/>
                    <a:pt x="24" y="186"/>
                    <a:pt x="25" y="186"/>
                  </a:cubicBezTo>
                  <a:close/>
                  <a:moveTo>
                    <a:pt x="2" y="181"/>
                  </a:moveTo>
                  <a:cubicBezTo>
                    <a:pt x="2" y="182"/>
                    <a:pt x="3" y="181"/>
                    <a:pt x="3" y="181"/>
                  </a:cubicBezTo>
                  <a:cubicBezTo>
                    <a:pt x="3" y="181"/>
                    <a:pt x="3" y="181"/>
                    <a:pt x="3" y="180"/>
                  </a:cubicBezTo>
                  <a:cubicBezTo>
                    <a:pt x="2" y="180"/>
                    <a:pt x="2" y="181"/>
                    <a:pt x="2" y="181"/>
                  </a:cubicBezTo>
                  <a:close/>
                  <a:moveTo>
                    <a:pt x="2" y="180"/>
                  </a:moveTo>
                  <a:cubicBezTo>
                    <a:pt x="2" y="180"/>
                    <a:pt x="2" y="179"/>
                    <a:pt x="2" y="179"/>
                  </a:cubicBezTo>
                  <a:cubicBezTo>
                    <a:pt x="2" y="179"/>
                    <a:pt x="2" y="179"/>
                    <a:pt x="1" y="179"/>
                  </a:cubicBezTo>
                  <a:cubicBezTo>
                    <a:pt x="1" y="179"/>
                    <a:pt x="1" y="180"/>
                    <a:pt x="2" y="180"/>
                  </a:cubicBezTo>
                  <a:close/>
                  <a:moveTo>
                    <a:pt x="13" y="186"/>
                  </a:moveTo>
                  <a:cubicBezTo>
                    <a:pt x="13" y="186"/>
                    <a:pt x="13" y="186"/>
                    <a:pt x="14" y="186"/>
                  </a:cubicBezTo>
                  <a:cubicBezTo>
                    <a:pt x="14" y="186"/>
                    <a:pt x="14" y="186"/>
                    <a:pt x="14" y="185"/>
                  </a:cubicBezTo>
                  <a:cubicBezTo>
                    <a:pt x="13" y="185"/>
                    <a:pt x="13" y="185"/>
                    <a:pt x="13" y="186"/>
                  </a:cubicBezTo>
                  <a:close/>
                  <a:moveTo>
                    <a:pt x="84" y="140"/>
                  </a:moveTo>
                  <a:cubicBezTo>
                    <a:pt x="84" y="139"/>
                    <a:pt x="83" y="139"/>
                    <a:pt x="82" y="139"/>
                  </a:cubicBezTo>
                  <a:cubicBezTo>
                    <a:pt x="83" y="139"/>
                    <a:pt x="83" y="139"/>
                    <a:pt x="83" y="139"/>
                  </a:cubicBezTo>
                  <a:cubicBezTo>
                    <a:pt x="83" y="140"/>
                    <a:pt x="83" y="140"/>
                    <a:pt x="84" y="140"/>
                  </a:cubicBezTo>
                  <a:close/>
                  <a:moveTo>
                    <a:pt x="65" y="137"/>
                  </a:moveTo>
                  <a:cubicBezTo>
                    <a:pt x="65" y="138"/>
                    <a:pt x="66" y="138"/>
                    <a:pt x="66" y="138"/>
                  </a:cubicBezTo>
                  <a:cubicBezTo>
                    <a:pt x="66" y="137"/>
                    <a:pt x="66" y="137"/>
                    <a:pt x="65" y="137"/>
                  </a:cubicBezTo>
                  <a:close/>
                  <a:moveTo>
                    <a:pt x="97" y="138"/>
                  </a:moveTo>
                  <a:cubicBezTo>
                    <a:pt x="97" y="138"/>
                    <a:pt x="97" y="138"/>
                    <a:pt x="97" y="138"/>
                  </a:cubicBezTo>
                  <a:cubicBezTo>
                    <a:pt x="97" y="138"/>
                    <a:pt x="97" y="138"/>
                    <a:pt x="97" y="138"/>
                  </a:cubicBezTo>
                  <a:cubicBezTo>
                    <a:pt x="97" y="138"/>
                    <a:pt x="97" y="138"/>
                    <a:pt x="97" y="138"/>
                  </a:cubicBezTo>
                  <a:close/>
                  <a:moveTo>
                    <a:pt x="66" y="137"/>
                  </a:moveTo>
                  <a:cubicBezTo>
                    <a:pt x="67" y="137"/>
                    <a:pt x="67" y="138"/>
                    <a:pt x="67" y="137"/>
                  </a:cubicBezTo>
                  <a:cubicBezTo>
                    <a:pt x="67" y="137"/>
                    <a:pt x="67" y="136"/>
                    <a:pt x="66" y="137"/>
                  </a:cubicBezTo>
                  <a:close/>
                  <a:moveTo>
                    <a:pt x="96" y="135"/>
                  </a:moveTo>
                  <a:cubicBezTo>
                    <a:pt x="96" y="135"/>
                    <a:pt x="97" y="135"/>
                    <a:pt x="97" y="135"/>
                  </a:cubicBezTo>
                  <a:cubicBezTo>
                    <a:pt x="97" y="135"/>
                    <a:pt x="96" y="135"/>
                    <a:pt x="96" y="135"/>
                  </a:cubicBezTo>
                  <a:close/>
                  <a:moveTo>
                    <a:pt x="86" y="122"/>
                  </a:moveTo>
                  <a:cubicBezTo>
                    <a:pt x="86" y="121"/>
                    <a:pt x="86" y="121"/>
                    <a:pt x="86" y="121"/>
                  </a:cubicBezTo>
                  <a:cubicBezTo>
                    <a:pt x="86" y="121"/>
                    <a:pt x="86" y="122"/>
                    <a:pt x="86" y="122"/>
                  </a:cubicBezTo>
                  <a:close/>
                  <a:moveTo>
                    <a:pt x="52" y="138"/>
                  </a:moveTo>
                  <a:cubicBezTo>
                    <a:pt x="52" y="138"/>
                    <a:pt x="52" y="138"/>
                    <a:pt x="52" y="138"/>
                  </a:cubicBezTo>
                  <a:cubicBezTo>
                    <a:pt x="52" y="138"/>
                    <a:pt x="52" y="138"/>
                    <a:pt x="52" y="138"/>
                  </a:cubicBezTo>
                  <a:close/>
                  <a:moveTo>
                    <a:pt x="86" y="122"/>
                  </a:moveTo>
                  <a:cubicBezTo>
                    <a:pt x="87" y="122"/>
                    <a:pt x="87" y="123"/>
                    <a:pt x="87" y="123"/>
                  </a:cubicBezTo>
                  <a:cubicBezTo>
                    <a:pt x="87" y="122"/>
                    <a:pt x="87" y="122"/>
                    <a:pt x="86" y="122"/>
                  </a:cubicBezTo>
                  <a:close/>
                  <a:moveTo>
                    <a:pt x="53" y="145"/>
                  </a:moveTo>
                  <a:cubicBezTo>
                    <a:pt x="53" y="145"/>
                    <a:pt x="53" y="145"/>
                    <a:pt x="53" y="145"/>
                  </a:cubicBezTo>
                  <a:cubicBezTo>
                    <a:pt x="53" y="145"/>
                    <a:pt x="53" y="145"/>
                    <a:pt x="53" y="145"/>
                  </a:cubicBezTo>
                  <a:close/>
                  <a:moveTo>
                    <a:pt x="51" y="144"/>
                  </a:moveTo>
                  <a:cubicBezTo>
                    <a:pt x="51" y="144"/>
                    <a:pt x="52" y="145"/>
                    <a:pt x="52" y="145"/>
                  </a:cubicBezTo>
                  <a:cubicBezTo>
                    <a:pt x="52" y="144"/>
                    <a:pt x="52" y="144"/>
                    <a:pt x="51" y="144"/>
                  </a:cubicBezTo>
                  <a:close/>
                  <a:moveTo>
                    <a:pt x="53" y="139"/>
                  </a:moveTo>
                  <a:cubicBezTo>
                    <a:pt x="53" y="139"/>
                    <a:pt x="53" y="139"/>
                    <a:pt x="53" y="139"/>
                  </a:cubicBezTo>
                  <a:cubicBezTo>
                    <a:pt x="53" y="139"/>
                    <a:pt x="53" y="139"/>
                    <a:pt x="52" y="139"/>
                  </a:cubicBezTo>
                  <a:cubicBezTo>
                    <a:pt x="52" y="139"/>
                    <a:pt x="53" y="139"/>
                    <a:pt x="53" y="139"/>
                  </a:cubicBezTo>
                  <a:close/>
                  <a:moveTo>
                    <a:pt x="51" y="138"/>
                  </a:moveTo>
                  <a:cubicBezTo>
                    <a:pt x="51" y="138"/>
                    <a:pt x="51" y="138"/>
                    <a:pt x="51" y="138"/>
                  </a:cubicBezTo>
                  <a:cubicBezTo>
                    <a:pt x="51" y="138"/>
                    <a:pt x="51" y="138"/>
                    <a:pt x="51" y="138"/>
                  </a:cubicBezTo>
                  <a:close/>
                  <a:moveTo>
                    <a:pt x="105" y="68"/>
                  </a:moveTo>
                  <a:cubicBezTo>
                    <a:pt x="105" y="68"/>
                    <a:pt x="105" y="68"/>
                    <a:pt x="104" y="68"/>
                  </a:cubicBezTo>
                  <a:cubicBezTo>
                    <a:pt x="104" y="68"/>
                    <a:pt x="105" y="69"/>
                    <a:pt x="105" y="68"/>
                  </a:cubicBezTo>
                  <a:close/>
                  <a:moveTo>
                    <a:pt x="100" y="61"/>
                  </a:moveTo>
                  <a:cubicBezTo>
                    <a:pt x="100" y="61"/>
                    <a:pt x="101" y="62"/>
                    <a:pt x="101" y="62"/>
                  </a:cubicBezTo>
                  <a:cubicBezTo>
                    <a:pt x="101" y="61"/>
                    <a:pt x="101" y="61"/>
                    <a:pt x="101" y="61"/>
                  </a:cubicBezTo>
                  <a:cubicBezTo>
                    <a:pt x="101" y="61"/>
                    <a:pt x="100" y="61"/>
                    <a:pt x="100" y="61"/>
                  </a:cubicBezTo>
                  <a:close/>
                  <a:moveTo>
                    <a:pt x="100" y="63"/>
                  </a:moveTo>
                  <a:cubicBezTo>
                    <a:pt x="100" y="63"/>
                    <a:pt x="100" y="62"/>
                    <a:pt x="100" y="62"/>
                  </a:cubicBezTo>
                  <a:cubicBezTo>
                    <a:pt x="100" y="63"/>
                    <a:pt x="101" y="64"/>
                    <a:pt x="102" y="63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101" y="62"/>
                    <a:pt x="100" y="62"/>
                    <a:pt x="100" y="62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0" y="62"/>
                    <a:pt x="100" y="62"/>
                    <a:pt x="100" y="63"/>
                  </a:cubicBezTo>
                  <a:close/>
                  <a:moveTo>
                    <a:pt x="101" y="49"/>
                  </a:moveTo>
                  <a:cubicBezTo>
                    <a:pt x="101" y="49"/>
                    <a:pt x="101" y="49"/>
                    <a:pt x="101" y="49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1" y="49"/>
                    <a:pt x="101" y="49"/>
                    <a:pt x="101" y="49"/>
                  </a:cubicBezTo>
                  <a:close/>
                  <a:moveTo>
                    <a:pt x="100" y="49"/>
                  </a:moveTo>
                  <a:cubicBezTo>
                    <a:pt x="100" y="49"/>
                    <a:pt x="99" y="49"/>
                    <a:pt x="99" y="49"/>
                  </a:cubicBezTo>
                  <a:cubicBezTo>
                    <a:pt x="100" y="49"/>
                    <a:pt x="100" y="49"/>
                    <a:pt x="100" y="49"/>
                  </a:cubicBezTo>
                  <a:close/>
                  <a:moveTo>
                    <a:pt x="99" y="60"/>
                  </a:moveTo>
                  <a:cubicBezTo>
                    <a:pt x="99" y="60"/>
                    <a:pt x="101" y="60"/>
                    <a:pt x="101" y="60"/>
                  </a:cubicBezTo>
                  <a:cubicBezTo>
                    <a:pt x="100" y="60"/>
                    <a:pt x="99" y="60"/>
                    <a:pt x="99" y="60"/>
                  </a:cubicBezTo>
                  <a:close/>
                  <a:moveTo>
                    <a:pt x="95" y="93"/>
                  </a:moveTo>
                  <a:cubicBezTo>
                    <a:pt x="94" y="93"/>
                    <a:pt x="94" y="93"/>
                    <a:pt x="94" y="94"/>
                  </a:cubicBezTo>
                  <a:cubicBezTo>
                    <a:pt x="94" y="94"/>
                    <a:pt x="95" y="93"/>
                    <a:pt x="95" y="93"/>
                  </a:cubicBezTo>
                  <a:close/>
                  <a:moveTo>
                    <a:pt x="97" y="59"/>
                  </a:moveTo>
                  <a:cubicBezTo>
                    <a:pt x="97" y="59"/>
                    <a:pt x="97" y="60"/>
                    <a:pt x="98" y="60"/>
                  </a:cubicBezTo>
                  <a:cubicBezTo>
                    <a:pt x="98" y="60"/>
                    <a:pt x="98" y="60"/>
                    <a:pt x="98" y="60"/>
                  </a:cubicBezTo>
                  <a:cubicBezTo>
                    <a:pt x="98" y="59"/>
                    <a:pt x="98" y="59"/>
                    <a:pt x="97" y="59"/>
                  </a:cubicBezTo>
                  <a:close/>
                  <a:moveTo>
                    <a:pt x="99" y="68"/>
                  </a:moveTo>
                  <a:cubicBezTo>
                    <a:pt x="99" y="68"/>
                    <a:pt x="99" y="68"/>
                    <a:pt x="99" y="68"/>
                  </a:cubicBezTo>
                  <a:cubicBezTo>
                    <a:pt x="100" y="68"/>
                    <a:pt x="101" y="68"/>
                    <a:pt x="101" y="68"/>
                  </a:cubicBezTo>
                  <a:cubicBezTo>
                    <a:pt x="102" y="68"/>
                    <a:pt x="103" y="68"/>
                    <a:pt x="104" y="68"/>
                  </a:cubicBezTo>
                  <a:cubicBezTo>
                    <a:pt x="103" y="67"/>
                    <a:pt x="101" y="68"/>
                    <a:pt x="99" y="68"/>
                  </a:cubicBezTo>
                  <a:close/>
                  <a:moveTo>
                    <a:pt x="96" y="55"/>
                  </a:moveTo>
                  <a:cubicBezTo>
                    <a:pt x="96" y="55"/>
                    <a:pt x="97" y="54"/>
                    <a:pt x="97" y="54"/>
                  </a:cubicBezTo>
                  <a:cubicBezTo>
                    <a:pt x="96" y="54"/>
                    <a:pt x="97" y="54"/>
                    <a:pt x="96" y="54"/>
                  </a:cubicBezTo>
                  <a:cubicBezTo>
                    <a:pt x="97" y="55"/>
                    <a:pt x="96" y="55"/>
                    <a:pt x="96" y="55"/>
                  </a:cubicBezTo>
                  <a:close/>
                  <a:moveTo>
                    <a:pt x="98" y="51"/>
                  </a:moveTo>
                  <a:cubicBezTo>
                    <a:pt x="98" y="52"/>
                    <a:pt x="97" y="52"/>
                    <a:pt x="97" y="52"/>
                  </a:cubicBezTo>
                  <a:cubicBezTo>
                    <a:pt x="98" y="52"/>
                    <a:pt x="98" y="52"/>
                    <a:pt x="98" y="52"/>
                  </a:cubicBezTo>
                  <a:cubicBezTo>
                    <a:pt x="98" y="52"/>
                    <a:pt x="98" y="52"/>
                    <a:pt x="98" y="51"/>
                  </a:cubicBezTo>
                  <a:close/>
                  <a:moveTo>
                    <a:pt x="105" y="63"/>
                  </a:moveTo>
                  <a:cubicBezTo>
                    <a:pt x="105" y="63"/>
                    <a:pt x="105" y="64"/>
                    <a:pt x="105" y="63"/>
                  </a:cubicBezTo>
                  <a:cubicBezTo>
                    <a:pt x="105" y="63"/>
                    <a:pt x="105" y="63"/>
                    <a:pt x="105" y="63"/>
                  </a:cubicBezTo>
                  <a:close/>
                  <a:moveTo>
                    <a:pt x="139" y="18"/>
                  </a:moveTo>
                  <a:cubicBezTo>
                    <a:pt x="139" y="18"/>
                    <a:pt x="139" y="17"/>
                    <a:pt x="139" y="17"/>
                  </a:cubicBezTo>
                  <a:cubicBezTo>
                    <a:pt x="139" y="18"/>
                    <a:pt x="139" y="17"/>
                    <a:pt x="139" y="18"/>
                  </a:cubicBezTo>
                  <a:close/>
                  <a:moveTo>
                    <a:pt x="143" y="5"/>
                  </a:moveTo>
                  <a:cubicBezTo>
                    <a:pt x="143" y="5"/>
                    <a:pt x="142" y="5"/>
                    <a:pt x="142" y="5"/>
                  </a:cubicBezTo>
                  <a:cubicBezTo>
                    <a:pt x="142" y="5"/>
                    <a:pt x="143" y="5"/>
                    <a:pt x="143" y="5"/>
                  </a:cubicBezTo>
                  <a:close/>
                  <a:moveTo>
                    <a:pt x="132" y="34"/>
                  </a:moveTo>
                  <a:cubicBezTo>
                    <a:pt x="132" y="35"/>
                    <a:pt x="132" y="35"/>
                    <a:pt x="132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2" y="35"/>
                    <a:pt x="132" y="34"/>
                    <a:pt x="132" y="34"/>
                  </a:cubicBezTo>
                  <a:close/>
                  <a:moveTo>
                    <a:pt x="146" y="4"/>
                  </a:moveTo>
                  <a:cubicBezTo>
                    <a:pt x="145" y="4"/>
                    <a:pt x="145" y="4"/>
                    <a:pt x="145" y="4"/>
                  </a:cubicBezTo>
                  <a:cubicBezTo>
                    <a:pt x="145" y="5"/>
                    <a:pt x="146" y="5"/>
                    <a:pt x="146" y="4"/>
                  </a:cubicBezTo>
                  <a:close/>
                  <a:moveTo>
                    <a:pt x="140" y="15"/>
                  </a:moveTo>
                  <a:cubicBezTo>
                    <a:pt x="140" y="15"/>
                    <a:pt x="140" y="15"/>
                    <a:pt x="140" y="15"/>
                  </a:cubicBezTo>
                  <a:cubicBezTo>
                    <a:pt x="140" y="15"/>
                    <a:pt x="140" y="15"/>
                    <a:pt x="140" y="15"/>
                  </a:cubicBezTo>
                  <a:close/>
                  <a:moveTo>
                    <a:pt x="130" y="36"/>
                  </a:moveTo>
                  <a:cubicBezTo>
                    <a:pt x="130" y="36"/>
                    <a:pt x="131" y="36"/>
                    <a:pt x="132" y="36"/>
                  </a:cubicBezTo>
                  <a:cubicBezTo>
                    <a:pt x="132" y="36"/>
                    <a:pt x="132" y="36"/>
                    <a:pt x="132" y="36"/>
                  </a:cubicBezTo>
                  <a:cubicBezTo>
                    <a:pt x="131" y="36"/>
                    <a:pt x="130" y="36"/>
                    <a:pt x="130" y="36"/>
                  </a:cubicBezTo>
                  <a:close/>
                  <a:moveTo>
                    <a:pt x="122" y="36"/>
                  </a:moveTo>
                  <a:cubicBezTo>
                    <a:pt x="122" y="36"/>
                    <a:pt x="123" y="36"/>
                    <a:pt x="123" y="36"/>
                  </a:cubicBezTo>
                  <a:cubicBezTo>
                    <a:pt x="123" y="36"/>
                    <a:pt x="122" y="36"/>
                    <a:pt x="122" y="36"/>
                  </a:cubicBezTo>
                  <a:close/>
                  <a:moveTo>
                    <a:pt x="106" y="45"/>
                  </a:moveTo>
                  <a:cubicBezTo>
                    <a:pt x="106" y="45"/>
                    <a:pt x="107" y="45"/>
                    <a:pt x="107" y="45"/>
                  </a:cubicBezTo>
                  <a:cubicBezTo>
                    <a:pt x="107" y="45"/>
                    <a:pt x="106" y="45"/>
                    <a:pt x="106" y="45"/>
                  </a:cubicBezTo>
                  <a:close/>
                  <a:moveTo>
                    <a:pt x="127" y="36"/>
                  </a:moveTo>
                  <a:cubicBezTo>
                    <a:pt x="127" y="36"/>
                    <a:pt x="127" y="36"/>
                    <a:pt x="128" y="36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7" y="36"/>
                    <a:pt x="127" y="36"/>
                    <a:pt x="127" y="36"/>
                  </a:cubicBezTo>
                  <a:close/>
                  <a:moveTo>
                    <a:pt x="104" y="71"/>
                  </a:moveTo>
                  <a:cubicBezTo>
                    <a:pt x="104" y="71"/>
                    <a:pt x="104" y="71"/>
                    <a:pt x="104" y="71"/>
                  </a:cubicBezTo>
                  <a:cubicBezTo>
                    <a:pt x="104" y="71"/>
                    <a:pt x="104" y="72"/>
                    <a:pt x="104" y="71"/>
                  </a:cubicBezTo>
                  <a:close/>
                  <a:moveTo>
                    <a:pt x="92" y="112"/>
                  </a:moveTo>
                  <a:cubicBezTo>
                    <a:pt x="92" y="112"/>
                    <a:pt x="92" y="112"/>
                    <a:pt x="92" y="112"/>
                  </a:cubicBezTo>
                  <a:cubicBezTo>
                    <a:pt x="92" y="112"/>
                    <a:pt x="92" y="112"/>
                    <a:pt x="92" y="113"/>
                  </a:cubicBezTo>
                  <a:cubicBezTo>
                    <a:pt x="92" y="113"/>
                    <a:pt x="92" y="112"/>
                    <a:pt x="92" y="112"/>
                  </a:cubicBezTo>
                  <a:close/>
                  <a:moveTo>
                    <a:pt x="93" y="94"/>
                  </a:moveTo>
                  <a:cubicBezTo>
                    <a:pt x="93" y="94"/>
                    <a:pt x="93" y="94"/>
                    <a:pt x="94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93" y="93"/>
                    <a:pt x="93" y="93"/>
                    <a:pt x="92" y="93"/>
                  </a:cubicBezTo>
                  <a:cubicBezTo>
                    <a:pt x="92" y="94"/>
                    <a:pt x="92" y="95"/>
                    <a:pt x="93" y="95"/>
                  </a:cubicBezTo>
                  <a:cubicBezTo>
                    <a:pt x="93" y="94"/>
                    <a:pt x="93" y="94"/>
                    <a:pt x="93" y="94"/>
                  </a:cubicBezTo>
                  <a:close/>
                  <a:moveTo>
                    <a:pt x="93" y="114"/>
                  </a:moveTo>
                  <a:cubicBezTo>
                    <a:pt x="93" y="114"/>
                    <a:pt x="92" y="113"/>
                    <a:pt x="92" y="114"/>
                  </a:cubicBezTo>
                  <a:cubicBezTo>
                    <a:pt x="92" y="114"/>
                    <a:pt x="92" y="114"/>
                    <a:pt x="93" y="114"/>
                  </a:cubicBezTo>
                  <a:close/>
                  <a:moveTo>
                    <a:pt x="97" y="121"/>
                  </a:moveTo>
                  <a:cubicBezTo>
                    <a:pt x="97" y="121"/>
                    <a:pt x="97" y="121"/>
                    <a:pt x="97" y="121"/>
                  </a:cubicBezTo>
                  <a:cubicBezTo>
                    <a:pt x="97" y="121"/>
                    <a:pt x="97" y="120"/>
                    <a:pt x="97" y="120"/>
                  </a:cubicBezTo>
                  <a:cubicBezTo>
                    <a:pt x="96" y="120"/>
                    <a:pt x="96" y="120"/>
                    <a:pt x="97" y="121"/>
                  </a:cubicBezTo>
                  <a:cubicBezTo>
                    <a:pt x="97" y="121"/>
                    <a:pt x="97" y="121"/>
                    <a:pt x="97" y="121"/>
                  </a:cubicBezTo>
                  <a:close/>
                  <a:moveTo>
                    <a:pt x="97" y="86"/>
                  </a:moveTo>
                  <a:cubicBezTo>
                    <a:pt x="96" y="86"/>
                    <a:pt x="96" y="86"/>
                    <a:pt x="96" y="86"/>
                  </a:cubicBezTo>
                  <a:cubicBezTo>
                    <a:pt x="96" y="86"/>
                    <a:pt x="97" y="87"/>
                    <a:pt x="97" y="86"/>
                  </a:cubicBezTo>
                  <a:close/>
                  <a:moveTo>
                    <a:pt x="93" y="89"/>
                  </a:moveTo>
                  <a:cubicBezTo>
                    <a:pt x="92" y="89"/>
                    <a:pt x="92" y="89"/>
                    <a:pt x="92" y="89"/>
                  </a:cubicBezTo>
                  <a:cubicBezTo>
                    <a:pt x="93" y="89"/>
                    <a:pt x="93" y="89"/>
                    <a:pt x="93" y="89"/>
                  </a:cubicBezTo>
                  <a:cubicBezTo>
                    <a:pt x="93" y="89"/>
                    <a:pt x="93" y="89"/>
                    <a:pt x="93" y="89"/>
                  </a:cubicBezTo>
                  <a:close/>
                  <a:moveTo>
                    <a:pt x="95" y="118"/>
                  </a:moveTo>
                  <a:cubicBezTo>
                    <a:pt x="95" y="118"/>
                    <a:pt x="95" y="118"/>
                    <a:pt x="95" y="118"/>
                  </a:cubicBezTo>
                  <a:cubicBezTo>
                    <a:pt x="95" y="118"/>
                    <a:pt x="95" y="118"/>
                    <a:pt x="95" y="119"/>
                  </a:cubicBezTo>
                  <a:cubicBezTo>
                    <a:pt x="95" y="119"/>
                    <a:pt x="95" y="118"/>
                    <a:pt x="95" y="118"/>
                  </a:cubicBezTo>
                  <a:close/>
                  <a:moveTo>
                    <a:pt x="93" y="116"/>
                  </a:moveTo>
                  <a:cubicBezTo>
                    <a:pt x="94" y="117"/>
                    <a:pt x="94" y="117"/>
                    <a:pt x="95" y="118"/>
                  </a:cubicBezTo>
                  <a:cubicBezTo>
                    <a:pt x="95" y="118"/>
                    <a:pt x="95" y="118"/>
                    <a:pt x="95" y="118"/>
                  </a:cubicBezTo>
                  <a:cubicBezTo>
                    <a:pt x="94" y="117"/>
                    <a:pt x="94" y="116"/>
                    <a:pt x="94" y="115"/>
                  </a:cubicBezTo>
                  <a:cubicBezTo>
                    <a:pt x="94" y="116"/>
                    <a:pt x="93" y="115"/>
                    <a:pt x="93" y="115"/>
                  </a:cubicBezTo>
                  <a:cubicBezTo>
                    <a:pt x="93" y="116"/>
                    <a:pt x="93" y="115"/>
                    <a:pt x="93" y="116"/>
                  </a:cubicBezTo>
                  <a:close/>
                  <a:moveTo>
                    <a:pt x="97" y="119"/>
                  </a:moveTo>
                  <a:cubicBezTo>
                    <a:pt x="96" y="119"/>
                    <a:pt x="96" y="118"/>
                    <a:pt x="96" y="119"/>
                  </a:cubicBezTo>
                  <a:cubicBezTo>
                    <a:pt x="96" y="119"/>
                    <a:pt x="96" y="119"/>
                    <a:pt x="97" y="119"/>
                  </a:cubicBezTo>
                  <a:close/>
                  <a:moveTo>
                    <a:pt x="97" y="90"/>
                  </a:moveTo>
                  <a:cubicBezTo>
                    <a:pt x="97" y="90"/>
                    <a:pt x="97" y="90"/>
                    <a:pt x="97" y="90"/>
                  </a:cubicBezTo>
                  <a:cubicBezTo>
                    <a:pt x="97" y="90"/>
                    <a:pt x="97" y="90"/>
                    <a:pt x="98" y="90"/>
                  </a:cubicBezTo>
                  <a:cubicBezTo>
                    <a:pt x="98" y="89"/>
                    <a:pt x="97" y="90"/>
                    <a:pt x="97" y="90"/>
                  </a:cubicBezTo>
                  <a:close/>
                  <a:moveTo>
                    <a:pt x="102" y="80"/>
                  </a:moveTo>
                  <a:cubicBezTo>
                    <a:pt x="102" y="80"/>
                    <a:pt x="102" y="80"/>
                    <a:pt x="103" y="80"/>
                  </a:cubicBezTo>
                  <a:cubicBezTo>
                    <a:pt x="103" y="80"/>
                    <a:pt x="102" y="79"/>
                    <a:pt x="102" y="80"/>
                  </a:cubicBezTo>
                  <a:close/>
                  <a:moveTo>
                    <a:pt x="105" y="131"/>
                  </a:moveTo>
                  <a:cubicBezTo>
                    <a:pt x="105" y="131"/>
                    <a:pt x="105" y="131"/>
                    <a:pt x="105" y="131"/>
                  </a:cubicBezTo>
                  <a:cubicBezTo>
                    <a:pt x="105" y="131"/>
                    <a:pt x="105" y="131"/>
                    <a:pt x="105" y="131"/>
                  </a:cubicBezTo>
                  <a:close/>
                  <a:moveTo>
                    <a:pt x="105" y="77"/>
                  </a:moveTo>
                  <a:cubicBezTo>
                    <a:pt x="105" y="78"/>
                    <a:pt x="105" y="78"/>
                    <a:pt x="105" y="78"/>
                  </a:cubicBezTo>
                  <a:cubicBezTo>
                    <a:pt x="105" y="78"/>
                    <a:pt x="105" y="78"/>
                    <a:pt x="105" y="78"/>
                  </a:cubicBezTo>
                  <a:cubicBezTo>
                    <a:pt x="105" y="78"/>
                    <a:pt x="105" y="77"/>
                    <a:pt x="105" y="77"/>
                  </a:cubicBezTo>
                  <a:close/>
                  <a:moveTo>
                    <a:pt x="106" y="76"/>
                  </a:moveTo>
                  <a:cubicBezTo>
                    <a:pt x="106" y="76"/>
                    <a:pt x="107" y="76"/>
                    <a:pt x="107" y="76"/>
                  </a:cubicBezTo>
                  <a:cubicBezTo>
                    <a:pt x="107" y="76"/>
                    <a:pt x="107" y="76"/>
                    <a:pt x="106" y="76"/>
                  </a:cubicBezTo>
                  <a:cubicBezTo>
                    <a:pt x="106" y="76"/>
                    <a:pt x="106" y="76"/>
                    <a:pt x="106" y="76"/>
                  </a:cubicBezTo>
                  <a:close/>
                  <a:moveTo>
                    <a:pt x="96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5" y="68"/>
                    <a:pt x="95" y="68"/>
                    <a:pt x="96" y="68"/>
                  </a:cubicBezTo>
                  <a:close/>
                  <a:moveTo>
                    <a:pt x="97" y="68"/>
                  </a:moveTo>
                  <a:cubicBezTo>
                    <a:pt x="97" y="67"/>
                    <a:pt x="96" y="67"/>
                    <a:pt x="96" y="68"/>
                  </a:cubicBezTo>
                  <a:cubicBezTo>
                    <a:pt x="96" y="68"/>
                    <a:pt x="97" y="68"/>
                    <a:pt x="97" y="68"/>
                  </a:cubicBezTo>
                  <a:close/>
                  <a:moveTo>
                    <a:pt x="101" y="128"/>
                  </a:move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8"/>
                    <a:pt x="101" y="128"/>
                  </a:cubicBezTo>
                  <a:close/>
                  <a:moveTo>
                    <a:pt x="98" y="96"/>
                  </a:moveTo>
                  <a:cubicBezTo>
                    <a:pt x="98" y="95"/>
                    <a:pt x="98" y="95"/>
                    <a:pt x="97" y="95"/>
                  </a:cubicBezTo>
                  <a:cubicBezTo>
                    <a:pt x="97" y="95"/>
                    <a:pt x="97" y="96"/>
                    <a:pt x="98" y="96"/>
                  </a:cubicBezTo>
                  <a:close/>
                  <a:moveTo>
                    <a:pt x="102" y="130"/>
                  </a:moveTo>
                  <a:cubicBezTo>
                    <a:pt x="102" y="130"/>
                    <a:pt x="102" y="130"/>
                    <a:pt x="102" y="130"/>
                  </a:cubicBezTo>
                  <a:cubicBezTo>
                    <a:pt x="102" y="130"/>
                    <a:pt x="102" y="130"/>
                    <a:pt x="102" y="130"/>
                  </a:cubicBezTo>
                  <a:cubicBezTo>
                    <a:pt x="102" y="130"/>
                    <a:pt x="102" y="130"/>
                    <a:pt x="102" y="130"/>
                  </a:cubicBezTo>
                  <a:close/>
                  <a:moveTo>
                    <a:pt x="96" y="82"/>
                  </a:moveTo>
                  <a:cubicBezTo>
                    <a:pt x="96" y="82"/>
                    <a:pt x="94" y="81"/>
                    <a:pt x="93" y="82"/>
                  </a:cubicBezTo>
                  <a:cubicBezTo>
                    <a:pt x="93" y="82"/>
                    <a:pt x="94" y="82"/>
                    <a:pt x="94" y="82"/>
                  </a:cubicBezTo>
                  <a:cubicBezTo>
                    <a:pt x="95" y="82"/>
                    <a:pt x="96" y="82"/>
                    <a:pt x="97" y="82"/>
                  </a:cubicBezTo>
                  <a:cubicBezTo>
                    <a:pt x="97" y="82"/>
                    <a:pt x="98" y="82"/>
                    <a:pt x="99" y="82"/>
                  </a:cubicBezTo>
                  <a:cubicBezTo>
                    <a:pt x="98" y="81"/>
                    <a:pt x="97" y="82"/>
                    <a:pt x="96" y="82"/>
                  </a:cubicBezTo>
                  <a:close/>
                  <a:moveTo>
                    <a:pt x="52" y="144"/>
                  </a:moveTo>
                  <a:cubicBezTo>
                    <a:pt x="52" y="144"/>
                    <a:pt x="52" y="143"/>
                    <a:pt x="52" y="143"/>
                  </a:cubicBezTo>
                  <a:cubicBezTo>
                    <a:pt x="52" y="144"/>
                    <a:pt x="52" y="144"/>
                    <a:pt x="52" y="144"/>
                  </a:cubicBezTo>
                  <a:close/>
                  <a:moveTo>
                    <a:pt x="137" y="31"/>
                  </a:moveTo>
                  <a:cubicBezTo>
                    <a:pt x="137" y="31"/>
                    <a:pt x="136" y="31"/>
                    <a:pt x="136" y="31"/>
                  </a:cubicBezTo>
                  <a:cubicBezTo>
                    <a:pt x="136" y="32"/>
                    <a:pt x="136" y="32"/>
                    <a:pt x="137" y="32"/>
                  </a:cubicBezTo>
                  <a:cubicBezTo>
                    <a:pt x="137" y="31"/>
                    <a:pt x="137" y="31"/>
                    <a:pt x="137" y="31"/>
                  </a:cubicBezTo>
                  <a:close/>
                  <a:moveTo>
                    <a:pt x="134" y="36"/>
                  </a:moveTo>
                  <a:cubicBezTo>
                    <a:pt x="134" y="36"/>
                    <a:pt x="133" y="36"/>
                    <a:pt x="132" y="36"/>
                  </a:cubicBezTo>
                  <a:cubicBezTo>
                    <a:pt x="133" y="36"/>
                    <a:pt x="134" y="37"/>
                    <a:pt x="134" y="36"/>
                  </a:cubicBezTo>
                  <a:close/>
                  <a:moveTo>
                    <a:pt x="132" y="37"/>
                  </a:moveTo>
                  <a:cubicBezTo>
                    <a:pt x="132" y="37"/>
                    <a:pt x="132" y="37"/>
                    <a:pt x="132" y="37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2" y="37"/>
                    <a:pt x="132" y="37"/>
                    <a:pt x="132" y="37"/>
                  </a:cubicBezTo>
                  <a:close/>
                  <a:moveTo>
                    <a:pt x="132" y="29"/>
                  </a:moveTo>
                  <a:cubicBezTo>
                    <a:pt x="131" y="29"/>
                    <a:pt x="130" y="29"/>
                    <a:pt x="130" y="28"/>
                  </a:cubicBezTo>
                  <a:cubicBezTo>
                    <a:pt x="130" y="29"/>
                    <a:pt x="129" y="29"/>
                    <a:pt x="129" y="29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29" y="29"/>
                    <a:pt x="129" y="29"/>
                    <a:pt x="129" y="29"/>
                  </a:cubicBezTo>
                  <a:cubicBezTo>
                    <a:pt x="130" y="29"/>
                    <a:pt x="131" y="29"/>
                    <a:pt x="132" y="29"/>
                  </a:cubicBezTo>
                  <a:close/>
                  <a:moveTo>
                    <a:pt x="135" y="35"/>
                  </a:moveTo>
                  <a:cubicBezTo>
                    <a:pt x="136" y="35"/>
                    <a:pt x="136" y="36"/>
                    <a:pt x="136" y="35"/>
                  </a:cubicBezTo>
                  <a:cubicBezTo>
                    <a:pt x="135" y="35"/>
                    <a:pt x="133" y="34"/>
                    <a:pt x="132" y="35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3" y="35"/>
                    <a:pt x="134" y="35"/>
                    <a:pt x="135" y="35"/>
                  </a:cubicBezTo>
                  <a:close/>
                  <a:moveTo>
                    <a:pt x="133" y="29"/>
                  </a:moveTo>
                  <a:cubicBezTo>
                    <a:pt x="134" y="29"/>
                    <a:pt x="134" y="28"/>
                    <a:pt x="135" y="28"/>
                  </a:cubicBezTo>
                  <a:cubicBezTo>
                    <a:pt x="135" y="28"/>
                    <a:pt x="135" y="28"/>
                    <a:pt x="135" y="27"/>
                  </a:cubicBezTo>
                  <a:cubicBezTo>
                    <a:pt x="135" y="28"/>
                    <a:pt x="135" y="28"/>
                    <a:pt x="136" y="28"/>
                  </a:cubicBezTo>
                  <a:cubicBezTo>
                    <a:pt x="135" y="27"/>
                    <a:pt x="136" y="27"/>
                    <a:pt x="136" y="27"/>
                  </a:cubicBezTo>
                  <a:cubicBezTo>
                    <a:pt x="135" y="28"/>
                    <a:pt x="134" y="28"/>
                    <a:pt x="133" y="28"/>
                  </a:cubicBezTo>
                  <a:cubicBezTo>
                    <a:pt x="133" y="28"/>
                    <a:pt x="134" y="28"/>
                    <a:pt x="134" y="28"/>
                  </a:cubicBezTo>
                  <a:cubicBezTo>
                    <a:pt x="133" y="28"/>
                    <a:pt x="133" y="29"/>
                    <a:pt x="133" y="29"/>
                  </a:cubicBezTo>
                  <a:close/>
                  <a:moveTo>
                    <a:pt x="130" y="32"/>
                  </a:moveTo>
                  <a:cubicBezTo>
                    <a:pt x="130" y="32"/>
                    <a:pt x="130" y="32"/>
                    <a:pt x="131" y="32"/>
                  </a:cubicBezTo>
                  <a:cubicBezTo>
                    <a:pt x="132" y="32"/>
                    <a:pt x="133" y="32"/>
                    <a:pt x="135" y="32"/>
                  </a:cubicBezTo>
                  <a:cubicBezTo>
                    <a:pt x="135" y="32"/>
                    <a:pt x="136" y="32"/>
                    <a:pt x="136" y="32"/>
                  </a:cubicBezTo>
                  <a:cubicBezTo>
                    <a:pt x="135" y="32"/>
                    <a:pt x="135" y="31"/>
                    <a:pt x="135" y="31"/>
                  </a:cubicBezTo>
                  <a:cubicBezTo>
                    <a:pt x="133" y="32"/>
                    <a:pt x="131" y="31"/>
                    <a:pt x="130" y="31"/>
                  </a:cubicBezTo>
                  <a:cubicBezTo>
                    <a:pt x="129" y="31"/>
                    <a:pt x="130" y="32"/>
                    <a:pt x="130" y="32"/>
                  </a:cubicBezTo>
                  <a:close/>
                  <a:moveTo>
                    <a:pt x="129" y="39"/>
                  </a:moveTo>
                  <a:cubicBezTo>
                    <a:pt x="129" y="39"/>
                    <a:pt x="129" y="39"/>
                    <a:pt x="128" y="39"/>
                  </a:cubicBezTo>
                  <a:cubicBezTo>
                    <a:pt x="129" y="39"/>
                    <a:pt x="129" y="39"/>
                    <a:pt x="129" y="40"/>
                  </a:cubicBezTo>
                  <a:cubicBezTo>
                    <a:pt x="129" y="40"/>
                    <a:pt x="129" y="39"/>
                    <a:pt x="129" y="39"/>
                  </a:cubicBezTo>
                  <a:close/>
                  <a:moveTo>
                    <a:pt x="128" y="42"/>
                  </a:moveTo>
                  <a:cubicBezTo>
                    <a:pt x="128" y="42"/>
                    <a:pt x="128" y="42"/>
                    <a:pt x="128" y="42"/>
                  </a:cubicBezTo>
                  <a:cubicBezTo>
                    <a:pt x="128" y="42"/>
                    <a:pt x="127" y="42"/>
                    <a:pt x="126" y="42"/>
                  </a:cubicBezTo>
                  <a:cubicBezTo>
                    <a:pt x="126" y="42"/>
                    <a:pt x="126" y="41"/>
                    <a:pt x="126" y="41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4" y="42"/>
                    <a:pt x="123" y="42"/>
                    <a:pt x="123" y="42"/>
                  </a:cubicBezTo>
                  <a:cubicBezTo>
                    <a:pt x="124" y="42"/>
                    <a:pt x="126" y="42"/>
                    <a:pt x="127" y="43"/>
                  </a:cubicBezTo>
                  <a:cubicBezTo>
                    <a:pt x="128" y="43"/>
                    <a:pt x="128" y="42"/>
                    <a:pt x="129" y="42"/>
                  </a:cubicBezTo>
                  <a:cubicBezTo>
                    <a:pt x="129" y="42"/>
                    <a:pt x="129" y="42"/>
                    <a:pt x="129" y="42"/>
                  </a:cubicBezTo>
                  <a:cubicBezTo>
                    <a:pt x="129" y="42"/>
                    <a:pt x="129" y="42"/>
                    <a:pt x="128" y="42"/>
                  </a:cubicBezTo>
                  <a:close/>
                  <a:moveTo>
                    <a:pt x="123" y="40"/>
                  </a:moveTo>
                  <a:cubicBezTo>
                    <a:pt x="123" y="40"/>
                    <a:pt x="122" y="40"/>
                    <a:pt x="122" y="40"/>
                  </a:cubicBezTo>
                  <a:cubicBezTo>
                    <a:pt x="122" y="40"/>
                    <a:pt x="122" y="40"/>
                    <a:pt x="122" y="41"/>
                  </a:cubicBezTo>
                  <a:cubicBezTo>
                    <a:pt x="122" y="41"/>
                    <a:pt x="122" y="40"/>
                    <a:pt x="123" y="40"/>
                  </a:cubicBezTo>
                  <a:close/>
                  <a:moveTo>
                    <a:pt x="126" y="40"/>
                  </a:moveTo>
                  <a:cubicBezTo>
                    <a:pt x="126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4" y="41"/>
                    <a:pt x="124" y="40"/>
                    <a:pt x="123" y="40"/>
                  </a:cubicBezTo>
                  <a:cubicBezTo>
                    <a:pt x="123" y="40"/>
                    <a:pt x="124" y="40"/>
                    <a:pt x="124" y="41"/>
                  </a:cubicBezTo>
                  <a:cubicBezTo>
                    <a:pt x="124" y="40"/>
                    <a:pt x="125" y="41"/>
                    <a:pt x="125" y="41"/>
                  </a:cubicBezTo>
                  <a:cubicBezTo>
                    <a:pt x="125" y="41"/>
                    <a:pt x="126" y="41"/>
                    <a:pt x="126" y="40"/>
                  </a:cubicBezTo>
                  <a:close/>
                  <a:moveTo>
                    <a:pt x="130" y="42"/>
                  </a:moveTo>
                  <a:cubicBezTo>
                    <a:pt x="130" y="42"/>
                    <a:pt x="130" y="42"/>
                    <a:pt x="130" y="42"/>
                  </a:cubicBezTo>
                  <a:cubicBezTo>
                    <a:pt x="130" y="42"/>
                    <a:pt x="131" y="42"/>
                    <a:pt x="130" y="42"/>
                  </a:cubicBezTo>
                  <a:cubicBezTo>
                    <a:pt x="130" y="42"/>
                    <a:pt x="129" y="42"/>
                    <a:pt x="130" y="43"/>
                  </a:cubicBezTo>
                  <a:cubicBezTo>
                    <a:pt x="130" y="42"/>
                    <a:pt x="132" y="43"/>
                    <a:pt x="133" y="42"/>
                  </a:cubicBezTo>
                  <a:cubicBezTo>
                    <a:pt x="132" y="42"/>
                    <a:pt x="131" y="42"/>
                    <a:pt x="130" y="42"/>
                  </a:cubicBezTo>
                  <a:close/>
                  <a:moveTo>
                    <a:pt x="128" y="41"/>
                  </a:moveTo>
                  <a:cubicBezTo>
                    <a:pt x="128" y="40"/>
                    <a:pt x="128" y="40"/>
                    <a:pt x="128" y="40"/>
                  </a:cubicBezTo>
                  <a:cubicBezTo>
                    <a:pt x="128" y="40"/>
                    <a:pt x="127" y="40"/>
                    <a:pt x="127" y="40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27" y="40"/>
                    <a:pt x="127" y="41"/>
                    <a:pt x="128" y="41"/>
                  </a:cubicBezTo>
                  <a:close/>
                  <a:moveTo>
                    <a:pt x="128" y="39"/>
                  </a:moveTo>
                  <a:cubicBezTo>
                    <a:pt x="128" y="39"/>
                    <a:pt x="127" y="39"/>
                    <a:pt x="127" y="39"/>
                  </a:cubicBezTo>
                  <a:cubicBezTo>
                    <a:pt x="127" y="39"/>
                    <a:pt x="128" y="39"/>
                    <a:pt x="128" y="39"/>
                  </a:cubicBezTo>
                  <a:close/>
                  <a:moveTo>
                    <a:pt x="127" y="42"/>
                  </a:move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2"/>
                  </a:cubicBezTo>
                  <a:close/>
                  <a:moveTo>
                    <a:pt x="122" y="42"/>
                  </a:moveTo>
                  <a:cubicBezTo>
                    <a:pt x="122" y="42"/>
                    <a:pt x="121" y="42"/>
                    <a:pt x="121" y="42"/>
                  </a:cubicBezTo>
                  <a:cubicBezTo>
                    <a:pt x="122" y="43"/>
                    <a:pt x="122" y="42"/>
                    <a:pt x="123" y="42"/>
                  </a:cubicBezTo>
                  <a:cubicBezTo>
                    <a:pt x="123" y="42"/>
                    <a:pt x="122" y="42"/>
                    <a:pt x="122" y="42"/>
                  </a:cubicBezTo>
                  <a:close/>
                  <a:moveTo>
                    <a:pt x="127" y="40"/>
                  </a:moveTo>
                  <a:cubicBezTo>
                    <a:pt x="127" y="41"/>
                    <a:pt x="127" y="41"/>
                    <a:pt x="127" y="41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7" y="41"/>
                    <a:pt x="127" y="41"/>
                    <a:pt x="127" y="40"/>
                  </a:cubicBezTo>
                  <a:close/>
                  <a:moveTo>
                    <a:pt x="136" y="26"/>
                  </a:moveTo>
                  <a:cubicBezTo>
                    <a:pt x="136" y="26"/>
                    <a:pt x="136" y="26"/>
                    <a:pt x="136" y="26"/>
                  </a:cubicBezTo>
                  <a:cubicBezTo>
                    <a:pt x="136" y="26"/>
                    <a:pt x="136" y="26"/>
                    <a:pt x="136" y="26"/>
                  </a:cubicBezTo>
                  <a:cubicBezTo>
                    <a:pt x="137" y="26"/>
                    <a:pt x="138" y="26"/>
                    <a:pt x="138" y="26"/>
                  </a:cubicBezTo>
                  <a:cubicBezTo>
                    <a:pt x="138" y="26"/>
                    <a:pt x="137" y="26"/>
                    <a:pt x="137" y="26"/>
                  </a:cubicBezTo>
                  <a:cubicBezTo>
                    <a:pt x="136" y="26"/>
                    <a:pt x="135" y="26"/>
                    <a:pt x="134" y="26"/>
                  </a:cubicBezTo>
                  <a:cubicBezTo>
                    <a:pt x="134" y="26"/>
                    <a:pt x="135" y="26"/>
                    <a:pt x="136" y="26"/>
                  </a:cubicBezTo>
                  <a:close/>
                  <a:moveTo>
                    <a:pt x="137" y="38"/>
                  </a:move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5" y="38"/>
                    <a:pt x="134" y="39"/>
                  </a:cubicBezTo>
                  <a:cubicBezTo>
                    <a:pt x="134" y="39"/>
                    <a:pt x="134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6" y="39"/>
                    <a:pt x="136" y="39"/>
                    <a:pt x="137" y="39"/>
                  </a:cubicBezTo>
                  <a:cubicBezTo>
                    <a:pt x="137" y="38"/>
                    <a:pt x="137" y="39"/>
                    <a:pt x="137" y="38"/>
                  </a:cubicBezTo>
                  <a:close/>
                  <a:moveTo>
                    <a:pt x="136" y="25"/>
                  </a:moveTo>
                  <a:cubicBezTo>
                    <a:pt x="136" y="25"/>
                    <a:pt x="135" y="24"/>
                    <a:pt x="135" y="25"/>
                  </a:cubicBezTo>
                  <a:cubicBezTo>
                    <a:pt x="135" y="25"/>
                    <a:pt x="135" y="25"/>
                    <a:pt x="136" y="25"/>
                  </a:cubicBezTo>
                  <a:cubicBezTo>
                    <a:pt x="136" y="25"/>
                    <a:pt x="136" y="25"/>
                    <a:pt x="136" y="25"/>
                  </a:cubicBezTo>
                  <a:close/>
                  <a:moveTo>
                    <a:pt x="137" y="35"/>
                  </a:moveTo>
                  <a:cubicBezTo>
                    <a:pt x="137" y="35"/>
                    <a:pt x="138" y="36"/>
                    <a:pt x="138" y="35"/>
                  </a:cubicBezTo>
                  <a:cubicBezTo>
                    <a:pt x="138" y="35"/>
                    <a:pt x="137" y="35"/>
                    <a:pt x="137" y="35"/>
                  </a:cubicBezTo>
                  <a:close/>
                  <a:moveTo>
                    <a:pt x="137" y="31"/>
                  </a:moveTo>
                  <a:cubicBezTo>
                    <a:pt x="137" y="31"/>
                    <a:pt x="138" y="32"/>
                    <a:pt x="138" y="31"/>
                  </a:cubicBezTo>
                  <a:cubicBezTo>
                    <a:pt x="138" y="31"/>
                    <a:pt x="137" y="31"/>
                    <a:pt x="137" y="31"/>
                  </a:cubicBezTo>
                  <a:close/>
                  <a:moveTo>
                    <a:pt x="138" y="28"/>
                  </a:moveTo>
                  <a:cubicBezTo>
                    <a:pt x="138" y="29"/>
                    <a:pt x="138" y="28"/>
                    <a:pt x="139" y="28"/>
                  </a:cubicBezTo>
                  <a:cubicBezTo>
                    <a:pt x="139" y="28"/>
                    <a:pt x="140" y="29"/>
                    <a:pt x="141" y="28"/>
                  </a:cubicBezTo>
                  <a:cubicBezTo>
                    <a:pt x="140" y="28"/>
                    <a:pt x="138" y="28"/>
                    <a:pt x="138" y="28"/>
                  </a:cubicBezTo>
                  <a:close/>
                  <a:moveTo>
                    <a:pt x="140" y="26"/>
                  </a:moveTo>
                  <a:cubicBezTo>
                    <a:pt x="140" y="26"/>
                    <a:pt x="140" y="26"/>
                    <a:pt x="140" y="26"/>
                  </a:cubicBezTo>
                  <a:cubicBezTo>
                    <a:pt x="140" y="27"/>
                    <a:pt x="140" y="27"/>
                    <a:pt x="140" y="26"/>
                  </a:cubicBezTo>
                  <a:close/>
                  <a:moveTo>
                    <a:pt x="133" y="28"/>
                  </a:moveTo>
                  <a:cubicBezTo>
                    <a:pt x="133" y="28"/>
                    <a:pt x="132" y="28"/>
                    <a:pt x="132" y="28"/>
                  </a:cubicBezTo>
                  <a:cubicBezTo>
                    <a:pt x="132" y="28"/>
                    <a:pt x="133" y="28"/>
                    <a:pt x="133" y="28"/>
                  </a:cubicBezTo>
                  <a:close/>
                  <a:moveTo>
                    <a:pt x="132" y="27"/>
                  </a:moveTo>
                  <a:cubicBezTo>
                    <a:pt x="132" y="27"/>
                    <a:pt x="132" y="28"/>
                    <a:pt x="132" y="27"/>
                  </a:cubicBezTo>
                  <a:cubicBezTo>
                    <a:pt x="132" y="27"/>
                    <a:pt x="132" y="27"/>
                    <a:pt x="132" y="27"/>
                  </a:cubicBezTo>
                  <a:close/>
                  <a:moveTo>
                    <a:pt x="135" y="28"/>
                  </a:moveTo>
                  <a:cubicBezTo>
                    <a:pt x="135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5" y="28"/>
                  </a:cubicBezTo>
                  <a:cubicBezTo>
                    <a:pt x="135" y="28"/>
                    <a:pt x="135" y="28"/>
                    <a:pt x="135" y="28"/>
                  </a:cubicBezTo>
                  <a:close/>
                  <a:moveTo>
                    <a:pt x="137" y="28"/>
                  </a:moveTo>
                  <a:cubicBezTo>
                    <a:pt x="137" y="28"/>
                    <a:pt x="137" y="28"/>
                    <a:pt x="138" y="28"/>
                  </a:cubicBezTo>
                  <a:cubicBezTo>
                    <a:pt x="138" y="27"/>
                    <a:pt x="137" y="27"/>
                    <a:pt x="137" y="28"/>
                  </a:cubicBezTo>
                  <a:close/>
                  <a:moveTo>
                    <a:pt x="124" y="42"/>
                  </a:moveTo>
                  <a:cubicBezTo>
                    <a:pt x="124" y="42"/>
                    <a:pt x="125" y="42"/>
                    <a:pt x="125" y="42"/>
                  </a:cubicBezTo>
                  <a:cubicBezTo>
                    <a:pt x="124" y="42"/>
                    <a:pt x="124" y="41"/>
                    <a:pt x="124" y="42"/>
                  </a:cubicBezTo>
                  <a:close/>
                  <a:moveTo>
                    <a:pt x="102" y="137"/>
                  </a:moveTo>
                  <a:cubicBezTo>
                    <a:pt x="102" y="138"/>
                    <a:pt x="103" y="138"/>
                    <a:pt x="103" y="138"/>
                  </a:cubicBezTo>
                  <a:cubicBezTo>
                    <a:pt x="103" y="137"/>
                    <a:pt x="103" y="138"/>
                    <a:pt x="102" y="137"/>
                  </a:cubicBezTo>
                  <a:close/>
                  <a:moveTo>
                    <a:pt x="104" y="139"/>
                  </a:moveTo>
                  <a:cubicBezTo>
                    <a:pt x="104" y="139"/>
                    <a:pt x="104" y="139"/>
                    <a:pt x="104" y="139"/>
                  </a:cubicBezTo>
                  <a:cubicBezTo>
                    <a:pt x="104" y="139"/>
                    <a:pt x="104" y="139"/>
                    <a:pt x="104" y="139"/>
                  </a:cubicBezTo>
                  <a:close/>
                  <a:moveTo>
                    <a:pt x="101" y="137"/>
                  </a:moveTo>
                  <a:cubicBezTo>
                    <a:pt x="102" y="137"/>
                    <a:pt x="102" y="137"/>
                    <a:pt x="102" y="137"/>
                  </a:cubicBezTo>
                  <a:cubicBezTo>
                    <a:pt x="102" y="137"/>
                    <a:pt x="102" y="137"/>
                    <a:pt x="101" y="137"/>
                  </a:cubicBezTo>
                  <a:close/>
                  <a:moveTo>
                    <a:pt x="104" y="137"/>
                  </a:moveTo>
                  <a:cubicBezTo>
                    <a:pt x="104" y="137"/>
                    <a:pt x="104" y="137"/>
                    <a:pt x="104" y="137"/>
                  </a:cubicBezTo>
                  <a:cubicBezTo>
                    <a:pt x="104" y="137"/>
                    <a:pt x="104" y="137"/>
                    <a:pt x="104" y="137"/>
                  </a:cubicBezTo>
                  <a:close/>
                  <a:moveTo>
                    <a:pt x="101" y="135"/>
                  </a:moveTo>
                  <a:cubicBezTo>
                    <a:pt x="101" y="135"/>
                    <a:pt x="100" y="135"/>
                    <a:pt x="100" y="135"/>
                  </a:cubicBezTo>
                  <a:cubicBezTo>
                    <a:pt x="100" y="135"/>
                    <a:pt x="100" y="135"/>
                    <a:pt x="100" y="136"/>
                  </a:cubicBezTo>
                  <a:cubicBezTo>
                    <a:pt x="100" y="135"/>
                    <a:pt x="101" y="136"/>
                    <a:pt x="101" y="135"/>
                  </a:cubicBezTo>
                  <a:cubicBezTo>
                    <a:pt x="101" y="136"/>
                    <a:pt x="101" y="135"/>
                    <a:pt x="101" y="135"/>
                  </a:cubicBezTo>
                  <a:close/>
                  <a:moveTo>
                    <a:pt x="112" y="137"/>
                  </a:moveTo>
                  <a:cubicBezTo>
                    <a:pt x="112" y="138"/>
                    <a:pt x="113" y="138"/>
                    <a:pt x="113" y="137"/>
                  </a:cubicBezTo>
                  <a:cubicBezTo>
                    <a:pt x="112" y="137"/>
                    <a:pt x="112" y="137"/>
                    <a:pt x="112" y="137"/>
                  </a:cubicBezTo>
                  <a:close/>
                  <a:moveTo>
                    <a:pt x="109" y="136"/>
                  </a:moveTo>
                  <a:cubicBezTo>
                    <a:pt x="109" y="136"/>
                    <a:pt x="109" y="136"/>
                    <a:pt x="109" y="136"/>
                  </a:cubicBezTo>
                  <a:cubicBezTo>
                    <a:pt x="109" y="136"/>
                    <a:pt x="109" y="136"/>
                    <a:pt x="109" y="136"/>
                  </a:cubicBezTo>
                  <a:close/>
                  <a:moveTo>
                    <a:pt x="99" y="139"/>
                  </a:moveTo>
                  <a:cubicBezTo>
                    <a:pt x="99" y="139"/>
                    <a:pt x="100" y="139"/>
                    <a:pt x="99" y="139"/>
                  </a:cubicBezTo>
                  <a:cubicBezTo>
                    <a:pt x="99" y="138"/>
                    <a:pt x="99" y="139"/>
                    <a:pt x="99" y="139"/>
                  </a:cubicBezTo>
                  <a:close/>
                  <a:moveTo>
                    <a:pt x="105" y="140"/>
                  </a:moveTo>
                  <a:cubicBezTo>
                    <a:pt x="105" y="140"/>
                    <a:pt x="105" y="141"/>
                    <a:pt x="105" y="141"/>
                  </a:cubicBezTo>
                  <a:cubicBezTo>
                    <a:pt x="105" y="140"/>
                    <a:pt x="105" y="140"/>
                    <a:pt x="105" y="140"/>
                  </a:cubicBezTo>
                  <a:close/>
                  <a:moveTo>
                    <a:pt x="104" y="139"/>
                  </a:moveTo>
                  <a:cubicBezTo>
                    <a:pt x="105" y="140"/>
                    <a:pt x="105" y="140"/>
                    <a:pt x="105" y="140"/>
                  </a:cubicBezTo>
                  <a:cubicBezTo>
                    <a:pt x="105" y="140"/>
                    <a:pt x="105" y="140"/>
                    <a:pt x="105" y="139"/>
                  </a:cubicBezTo>
                  <a:cubicBezTo>
                    <a:pt x="105" y="139"/>
                    <a:pt x="105" y="139"/>
                    <a:pt x="105" y="139"/>
                  </a:cubicBezTo>
                  <a:cubicBezTo>
                    <a:pt x="105" y="139"/>
                    <a:pt x="104" y="139"/>
                    <a:pt x="104" y="139"/>
                  </a:cubicBezTo>
                  <a:close/>
                  <a:moveTo>
                    <a:pt x="110" y="137"/>
                  </a:moveTo>
                  <a:cubicBezTo>
                    <a:pt x="111" y="137"/>
                    <a:pt x="111" y="137"/>
                    <a:pt x="111" y="137"/>
                  </a:cubicBezTo>
                  <a:cubicBezTo>
                    <a:pt x="111" y="137"/>
                    <a:pt x="111" y="137"/>
                    <a:pt x="111" y="136"/>
                  </a:cubicBezTo>
                  <a:cubicBezTo>
                    <a:pt x="111" y="136"/>
                    <a:pt x="111" y="136"/>
                    <a:pt x="110" y="136"/>
                  </a:cubicBezTo>
                  <a:cubicBezTo>
                    <a:pt x="111" y="136"/>
                    <a:pt x="110" y="136"/>
                    <a:pt x="110" y="137"/>
                  </a:cubicBezTo>
                  <a:close/>
                  <a:moveTo>
                    <a:pt x="85" y="144"/>
                  </a:moveTo>
                  <a:cubicBezTo>
                    <a:pt x="85" y="144"/>
                    <a:pt x="86" y="144"/>
                    <a:pt x="86" y="144"/>
                  </a:cubicBezTo>
                  <a:cubicBezTo>
                    <a:pt x="86" y="143"/>
                    <a:pt x="85" y="143"/>
                    <a:pt x="85" y="144"/>
                  </a:cubicBezTo>
                  <a:close/>
                  <a:moveTo>
                    <a:pt x="85" y="139"/>
                  </a:moveTo>
                  <a:cubicBezTo>
                    <a:pt x="85" y="138"/>
                    <a:pt x="85" y="139"/>
                    <a:pt x="84" y="139"/>
                  </a:cubicBezTo>
                  <a:cubicBezTo>
                    <a:pt x="84" y="139"/>
                    <a:pt x="84" y="139"/>
                    <a:pt x="85" y="139"/>
                  </a:cubicBezTo>
                  <a:cubicBezTo>
                    <a:pt x="85" y="139"/>
                    <a:pt x="85" y="139"/>
                    <a:pt x="85" y="139"/>
                  </a:cubicBezTo>
                  <a:close/>
                  <a:moveTo>
                    <a:pt x="86" y="141"/>
                  </a:moveTo>
                  <a:cubicBezTo>
                    <a:pt x="86" y="140"/>
                    <a:pt x="85" y="140"/>
                    <a:pt x="85" y="141"/>
                  </a:cubicBezTo>
                  <a:cubicBezTo>
                    <a:pt x="85" y="141"/>
                    <a:pt x="85" y="141"/>
                    <a:pt x="85" y="141"/>
                  </a:cubicBezTo>
                  <a:cubicBezTo>
                    <a:pt x="85" y="141"/>
                    <a:pt x="86" y="141"/>
                    <a:pt x="86" y="141"/>
                  </a:cubicBezTo>
                  <a:close/>
                  <a:moveTo>
                    <a:pt x="85" y="141"/>
                  </a:moveTo>
                  <a:cubicBezTo>
                    <a:pt x="84" y="141"/>
                    <a:pt x="84" y="141"/>
                    <a:pt x="83" y="141"/>
                  </a:cubicBezTo>
                  <a:cubicBezTo>
                    <a:pt x="83" y="141"/>
                    <a:pt x="83" y="140"/>
                    <a:pt x="83" y="140"/>
                  </a:cubicBezTo>
                  <a:cubicBezTo>
                    <a:pt x="83" y="140"/>
                    <a:pt x="82" y="140"/>
                    <a:pt x="82" y="140"/>
                  </a:cubicBezTo>
                  <a:cubicBezTo>
                    <a:pt x="82" y="140"/>
                    <a:pt x="82" y="140"/>
                    <a:pt x="81" y="140"/>
                  </a:cubicBezTo>
                  <a:cubicBezTo>
                    <a:pt x="81" y="140"/>
                    <a:pt x="81" y="140"/>
                    <a:pt x="81" y="141"/>
                  </a:cubicBezTo>
                  <a:cubicBezTo>
                    <a:pt x="82" y="140"/>
                    <a:pt x="83" y="141"/>
                    <a:pt x="83" y="141"/>
                  </a:cubicBezTo>
                  <a:cubicBezTo>
                    <a:pt x="83" y="141"/>
                    <a:pt x="83" y="141"/>
                    <a:pt x="83" y="141"/>
                  </a:cubicBezTo>
                  <a:cubicBezTo>
                    <a:pt x="84" y="142"/>
                    <a:pt x="85" y="141"/>
                    <a:pt x="85" y="142"/>
                  </a:cubicBezTo>
                  <a:cubicBezTo>
                    <a:pt x="85" y="141"/>
                    <a:pt x="85" y="141"/>
                    <a:pt x="85" y="141"/>
                  </a:cubicBezTo>
                  <a:close/>
                  <a:moveTo>
                    <a:pt x="88" y="140"/>
                  </a:moveTo>
                  <a:cubicBezTo>
                    <a:pt x="88" y="140"/>
                    <a:pt x="89" y="140"/>
                    <a:pt x="89" y="140"/>
                  </a:cubicBezTo>
                  <a:cubicBezTo>
                    <a:pt x="89" y="140"/>
                    <a:pt x="88" y="140"/>
                    <a:pt x="88" y="140"/>
                  </a:cubicBezTo>
                  <a:close/>
                  <a:moveTo>
                    <a:pt x="93" y="139"/>
                  </a:moveTo>
                  <a:cubicBezTo>
                    <a:pt x="93" y="139"/>
                    <a:pt x="93" y="139"/>
                    <a:pt x="93" y="139"/>
                  </a:cubicBezTo>
                  <a:cubicBezTo>
                    <a:pt x="93" y="139"/>
                    <a:pt x="93" y="139"/>
                    <a:pt x="93" y="139"/>
                  </a:cubicBezTo>
                  <a:close/>
                  <a:moveTo>
                    <a:pt x="92" y="139"/>
                  </a:moveTo>
                  <a:cubicBezTo>
                    <a:pt x="92" y="140"/>
                    <a:pt x="93" y="140"/>
                    <a:pt x="94" y="140"/>
                  </a:cubicBezTo>
                  <a:cubicBezTo>
                    <a:pt x="94" y="140"/>
                    <a:pt x="93" y="140"/>
                    <a:pt x="93" y="140"/>
                  </a:cubicBezTo>
                  <a:cubicBezTo>
                    <a:pt x="93" y="139"/>
                    <a:pt x="92" y="139"/>
                    <a:pt x="92" y="139"/>
                  </a:cubicBezTo>
                  <a:close/>
                  <a:moveTo>
                    <a:pt x="98" y="139"/>
                  </a:moveTo>
                  <a:cubicBezTo>
                    <a:pt x="98" y="139"/>
                    <a:pt x="98" y="139"/>
                    <a:pt x="98" y="139"/>
                  </a:cubicBezTo>
                  <a:cubicBezTo>
                    <a:pt x="98" y="139"/>
                    <a:pt x="98" y="139"/>
                    <a:pt x="99" y="139"/>
                  </a:cubicBezTo>
                  <a:cubicBezTo>
                    <a:pt x="99" y="139"/>
                    <a:pt x="98" y="139"/>
                    <a:pt x="98" y="139"/>
                  </a:cubicBezTo>
                  <a:close/>
                  <a:moveTo>
                    <a:pt x="93" y="142"/>
                  </a:moveTo>
                  <a:cubicBezTo>
                    <a:pt x="93" y="142"/>
                    <a:pt x="93" y="142"/>
                    <a:pt x="94" y="142"/>
                  </a:cubicBezTo>
                  <a:cubicBezTo>
                    <a:pt x="94" y="142"/>
                    <a:pt x="93" y="142"/>
                    <a:pt x="93" y="142"/>
                  </a:cubicBezTo>
                  <a:close/>
                  <a:moveTo>
                    <a:pt x="99" y="138"/>
                  </a:moveTo>
                  <a:cubicBezTo>
                    <a:pt x="98" y="138"/>
                    <a:pt x="99" y="138"/>
                    <a:pt x="99" y="138"/>
                  </a:cubicBezTo>
                  <a:cubicBezTo>
                    <a:pt x="99" y="138"/>
                    <a:pt x="99" y="138"/>
                    <a:pt x="99" y="138"/>
                  </a:cubicBezTo>
                  <a:close/>
                  <a:moveTo>
                    <a:pt x="108" y="41"/>
                  </a:moveTo>
                  <a:cubicBezTo>
                    <a:pt x="108" y="41"/>
                    <a:pt x="108" y="41"/>
                    <a:pt x="109" y="41"/>
                  </a:cubicBezTo>
                  <a:cubicBezTo>
                    <a:pt x="109" y="41"/>
                    <a:pt x="108" y="41"/>
                    <a:pt x="108" y="41"/>
                  </a:cubicBezTo>
                  <a:close/>
                  <a:moveTo>
                    <a:pt x="108" y="66"/>
                  </a:moveTo>
                  <a:cubicBezTo>
                    <a:pt x="108" y="66"/>
                    <a:pt x="107" y="66"/>
                    <a:pt x="107" y="66"/>
                  </a:cubicBezTo>
                  <a:cubicBezTo>
                    <a:pt x="108" y="66"/>
                    <a:pt x="108" y="67"/>
                    <a:pt x="108" y="66"/>
                  </a:cubicBezTo>
                  <a:close/>
                  <a:moveTo>
                    <a:pt x="113" y="66"/>
                  </a:moveTo>
                  <a:cubicBezTo>
                    <a:pt x="112" y="66"/>
                    <a:pt x="111" y="65"/>
                    <a:pt x="110" y="65"/>
                  </a:cubicBezTo>
                  <a:cubicBezTo>
                    <a:pt x="111" y="66"/>
                    <a:pt x="112" y="66"/>
                    <a:pt x="112" y="66"/>
                  </a:cubicBezTo>
                  <a:cubicBezTo>
                    <a:pt x="112" y="66"/>
                    <a:pt x="113" y="66"/>
                    <a:pt x="113" y="66"/>
                  </a:cubicBezTo>
                  <a:close/>
                  <a:moveTo>
                    <a:pt x="115" y="45"/>
                  </a:moveTo>
                  <a:cubicBezTo>
                    <a:pt x="113" y="44"/>
                    <a:pt x="112" y="44"/>
                    <a:pt x="111" y="44"/>
                  </a:cubicBezTo>
                  <a:cubicBezTo>
                    <a:pt x="112" y="45"/>
                    <a:pt x="114" y="45"/>
                    <a:pt x="115" y="45"/>
                  </a:cubicBezTo>
                  <a:close/>
                  <a:moveTo>
                    <a:pt x="109" y="44"/>
                  </a:moveTo>
                  <a:cubicBezTo>
                    <a:pt x="109" y="44"/>
                    <a:pt x="109" y="44"/>
                    <a:pt x="109" y="44"/>
                  </a:cubicBezTo>
                  <a:cubicBezTo>
                    <a:pt x="109" y="44"/>
                    <a:pt x="109" y="44"/>
                    <a:pt x="109" y="44"/>
                  </a:cubicBezTo>
                  <a:cubicBezTo>
                    <a:pt x="109" y="44"/>
                    <a:pt x="109" y="44"/>
                    <a:pt x="109" y="44"/>
                  </a:cubicBezTo>
                  <a:close/>
                  <a:moveTo>
                    <a:pt x="108" y="63"/>
                  </a:moveTo>
                  <a:cubicBezTo>
                    <a:pt x="109" y="63"/>
                    <a:pt x="109" y="63"/>
                    <a:pt x="109" y="63"/>
                  </a:cubicBezTo>
                  <a:cubicBezTo>
                    <a:pt x="109" y="63"/>
                    <a:pt x="108" y="63"/>
                    <a:pt x="108" y="63"/>
                  </a:cubicBezTo>
                  <a:close/>
                  <a:moveTo>
                    <a:pt x="121" y="40"/>
                  </a:moveTo>
                  <a:cubicBezTo>
                    <a:pt x="121" y="40"/>
                    <a:pt x="121" y="40"/>
                    <a:pt x="121" y="40"/>
                  </a:cubicBezTo>
                  <a:cubicBezTo>
                    <a:pt x="121" y="40"/>
                    <a:pt x="120" y="40"/>
                    <a:pt x="120" y="40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41"/>
                    <a:pt x="121" y="40"/>
                    <a:pt x="121" y="41"/>
                  </a:cubicBezTo>
                  <a:cubicBezTo>
                    <a:pt x="121" y="41"/>
                    <a:pt x="121" y="41"/>
                    <a:pt x="121" y="40"/>
                  </a:cubicBezTo>
                  <a:cubicBezTo>
                    <a:pt x="121" y="40"/>
                    <a:pt x="121" y="40"/>
                    <a:pt x="121" y="40"/>
                  </a:cubicBezTo>
                  <a:close/>
                  <a:moveTo>
                    <a:pt x="114" y="41"/>
                  </a:moveTo>
                  <a:cubicBezTo>
                    <a:pt x="113" y="41"/>
                    <a:pt x="114" y="41"/>
                    <a:pt x="113" y="42"/>
                  </a:cubicBezTo>
                  <a:cubicBezTo>
                    <a:pt x="114" y="42"/>
                    <a:pt x="114" y="41"/>
                    <a:pt x="114" y="41"/>
                  </a:cubicBezTo>
                  <a:cubicBezTo>
                    <a:pt x="114" y="41"/>
                    <a:pt x="114" y="41"/>
                    <a:pt x="114" y="41"/>
                  </a:cubicBezTo>
                  <a:close/>
                  <a:moveTo>
                    <a:pt x="112" y="40"/>
                  </a:moveTo>
                  <a:cubicBezTo>
                    <a:pt x="112" y="40"/>
                    <a:pt x="112" y="40"/>
                    <a:pt x="112" y="40"/>
                  </a:cubicBezTo>
                  <a:cubicBezTo>
                    <a:pt x="112" y="40"/>
                    <a:pt x="112" y="39"/>
                    <a:pt x="113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2" y="39"/>
                    <a:pt x="112" y="40"/>
                    <a:pt x="112" y="40"/>
                  </a:cubicBezTo>
                  <a:close/>
                  <a:moveTo>
                    <a:pt x="119" y="39"/>
                  </a:moveTo>
                  <a:cubicBezTo>
                    <a:pt x="119" y="40"/>
                    <a:pt x="119" y="40"/>
                    <a:pt x="119" y="40"/>
                  </a:cubicBezTo>
                  <a:cubicBezTo>
                    <a:pt x="119" y="41"/>
                    <a:pt x="119" y="40"/>
                    <a:pt x="118" y="40"/>
                  </a:cubicBezTo>
                  <a:cubicBezTo>
                    <a:pt x="118" y="41"/>
                    <a:pt x="117" y="40"/>
                    <a:pt x="116" y="40"/>
                  </a:cubicBezTo>
                  <a:cubicBezTo>
                    <a:pt x="116" y="40"/>
                    <a:pt x="115" y="40"/>
                    <a:pt x="115" y="40"/>
                  </a:cubicBezTo>
                  <a:cubicBezTo>
                    <a:pt x="115" y="40"/>
                    <a:pt x="115" y="40"/>
                    <a:pt x="116" y="40"/>
                  </a:cubicBezTo>
                  <a:cubicBezTo>
                    <a:pt x="116" y="39"/>
                    <a:pt x="117" y="39"/>
                    <a:pt x="118" y="39"/>
                  </a:cubicBezTo>
                  <a:cubicBezTo>
                    <a:pt x="118" y="40"/>
                    <a:pt x="118" y="40"/>
                    <a:pt x="118" y="40"/>
                  </a:cubicBezTo>
                  <a:cubicBezTo>
                    <a:pt x="119" y="40"/>
                    <a:pt x="119" y="40"/>
                    <a:pt x="119" y="39"/>
                  </a:cubicBezTo>
                  <a:cubicBezTo>
                    <a:pt x="119" y="39"/>
                    <a:pt x="119" y="39"/>
                    <a:pt x="119" y="39"/>
                  </a:cubicBezTo>
                  <a:close/>
                  <a:moveTo>
                    <a:pt x="117" y="39"/>
                  </a:moveTo>
                  <a:cubicBezTo>
                    <a:pt x="117" y="39"/>
                    <a:pt x="116" y="40"/>
                    <a:pt x="116" y="40"/>
                  </a:cubicBezTo>
                  <a:cubicBezTo>
                    <a:pt x="116" y="40"/>
                    <a:pt x="117" y="40"/>
                    <a:pt x="117" y="40"/>
                  </a:cubicBezTo>
                  <a:cubicBezTo>
                    <a:pt x="117" y="40"/>
                    <a:pt x="117" y="40"/>
                    <a:pt x="117" y="39"/>
                  </a:cubicBezTo>
                  <a:close/>
                  <a:moveTo>
                    <a:pt x="114" y="39"/>
                  </a:moveTo>
                  <a:cubicBezTo>
                    <a:pt x="114" y="39"/>
                    <a:pt x="113" y="40"/>
                    <a:pt x="113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3" y="40"/>
                    <a:pt x="113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4" y="39"/>
                  </a:cubicBezTo>
                  <a:cubicBezTo>
                    <a:pt x="114" y="40"/>
                    <a:pt x="114" y="39"/>
                    <a:pt x="114" y="39"/>
                  </a:cubicBezTo>
                  <a:close/>
                  <a:moveTo>
                    <a:pt x="113" y="138"/>
                  </a:moveTo>
                  <a:cubicBezTo>
                    <a:pt x="113" y="138"/>
                    <a:pt x="113" y="138"/>
                    <a:pt x="114" y="138"/>
                  </a:cubicBezTo>
                  <a:cubicBezTo>
                    <a:pt x="114" y="138"/>
                    <a:pt x="114" y="138"/>
                    <a:pt x="113" y="138"/>
                  </a:cubicBezTo>
                  <a:close/>
                  <a:moveTo>
                    <a:pt x="108" y="68"/>
                  </a:moveTo>
                  <a:cubicBezTo>
                    <a:pt x="107" y="68"/>
                    <a:pt x="107" y="68"/>
                    <a:pt x="106" y="67"/>
                  </a:cubicBezTo>
                  <a:cubicBezTo>
                    <a:pt x="106" y="68"/>
                    <a:pt x="107" y="68"/>
                    <a:pt x="108" y="68"/>
                  </a:cubicBezTo>
                  <a:close/>
                  <a:moveTo>
                    <a:pt x="110" y="61"/>
                  </a:moveTo>
                  <a:cubicBezTo>
                    <a:pt x="110" y="61"/>
                    <a:pt x="112" y="61"/>
                    <a:pt x="112" y="61"/>
                  </a:cubicBezTo>
                  <a:cubicBezTo>
                    <a:pt x="111" y="61"/>
                    <a:pt x="110" y="61"/>
                    <a:pt x="109" y="61"/>
                  </a:cubicBezTo>
                  <a:cubicBezTo>
                    <a:pt x="109" y="61"/>
                    <a:pt x="110" y="61"/>
                    <a:pt x="110" y="61"/>
                  </a:cubicBezTo>
                  <a:close/>
                  <a:moveTo>
                    <a:pt x="111" y="67"/>
                  </a:moveTo>
                  <a:cubicBezTo>
                    <a:pt x="111" y="67"/>
                    <a:pt x="111" y="67"/>
                    <a:pt x="111" y="67"/>
                  </a:cubicBezTo>
                  <a:cubicBezTo>
                    <a:pt x="110" y="67"/>
                    <a:pt x="109" y="67"/>
                    <a:pt x="107" y="67"/>
                  </a:cubicBezTo>
                  <a:cubicBezTo>
                    <a:pt x="107" y="67"/>
                    <a:pt x="106" y="66"/>
                    <a:pt x="106" y="67"/>
                  </a:cubicBezTo>
                  <a:cubicBezTo>
                    <a:pt x="108" y="68"/>
                    <a:pt x="109" y="67"/>
                    <a:pt x="111" y="67"/>
                  </a:cubicBezTo>
                  <a:close/>
                  <a:moveTo>
                    <a:pt x="109" y="61"/>
                  </a:moveTo>
                  <a:cubicBezTo>
                    <a:pt x="108" y="61"/>
                    <a:pt x="108" y="61"/>
                    <a:pt x="108" y="61"/>
                  </a:cubicBezTo>
                  <a:cubicBezTo>
                    <a:pt x="108" y="61"/>
                    <a:pt x="109" y="61"/>
                    <a:pt x="109" y="61"/>
                  </a:cubicBezTo>
                  <a:close/>
                  <a:moveTo>
                    <a:pt x="113" y="138"/>
                  </a:moveTo>
                  <a:cubicBezTo>
                    <a:pt x="113" y="138"/>
                    <a:pt x="113" y="138"/>
                    <a:pt x="113" y="138"/>
                  </a:cubicBezTo>
                  <a:cubicBezTo>
                    <a:pt x="113" y="138"/>
                    <a:pt x="113" y="138"/>
                    <a:pt x="113" y="138"/>
                  </a:cubicBezTo>
                  <a:close/>
                  <a:moveTo>
                    <a:pt x="107" y="66"/>
                  </a:moveTo>
                  <a:cubicBezTo>
                    <a:pt x="107" y="66"/>
                    <a:pt x="106" y="66"/>
                    <a:pt x="106" y="66"/>
                  </a:cubicBezTo>
                  <a:cubicBezTo>
                    <a:pt x="106" y="66"/>
                    <a:pt x="107" y="67"/>
                    <a:pt x="107" y="66"/>
                  </a:cubicBezTo>
                  <a:close/>
                  <a:moveTo>
                    <a:pt x="109" y="44"/>
                  </a:moveTo>
                  <a:cubicBezTo>
                    <a:pt x="110" y="44"/>
                    <a:pt x="110" y="45"/>
                    <a:pt x="111" y="44"/>
                  </a:cubicBezTo>
                  <a:cubicBezTo>
                    <a:pt x="110" y="44"/>
                    <a:pt x="110" y="44"/>
                    <a:pt x="109" y="44"/>
                  </a:cubicBezTo>
                  <a:close/>
                  <a:moveTo>
                    <a:pt x="107" y="44"/>
                  </a:moveTo>
                  <a:cubicBezTo>
                    <a:pt x="107" y="44"/>
                    <a:pt x="108" y="44"/>
                    <a:pt x="108" y="44"/>
                  </a:cubicBezTo>
                  <a:cubicBezTo>
                    <a:pt x="108" y="44"/>
                    <a:pt x="107" y="44"/>
                    <a:pt x="107" y="44"/>
                  </a:cubicBezTo>
                  <a:close/>
                  <a:moveTo>
                    <a:pt x="111" y="39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10" y="39"/>
                    <a:pt x="110" y="39"/>
                    <a:pt x="111" y="39"/>
                  </a:cubicBezTo>
                  <a:close/>
                  <a:moveTo>
                    <a:pt x="110" y="41"/>
                  </a:moveTo>
                  <a:cubicBezTo>
                    <a:pt x="110" y="41"/>
                    <a:pt x="110" y="41"/>
                    <a:pt x="110" y="41"/>
                  </a:cubicBezTo>
                  <a:cubicBezTo>
                    <a:pt x="110" y="41"/>
                    <a:pt x="110" y="40"/>
                    <a:pt x="110" y="41"/>
                  </a:cubicBezTo>
                  <a:close/>
                  <a:moveTo>
                    <a:pt x="18" y="184"/>
                  </a:moveTo>
                  <a:cubicBezTo>
                    <a:pt x="17" y="184"/>
                    <a:pt x="17" y="184"/>
                    <a:pt x="17" y="184"/>
                  </a:cubicBezTo>
                  <a:cubicBezTo>
                    <a:pt x="17" y="184"/>
                    <a:pt x="17" y="184"/>
                    <a:pt x="18" y="184"/>
                  </a:cubicBezTo>
                  <a:cubicBezTo>
                    <a:pt x="17" y="184"/>
                    <a:pt x="18" y="184"/>
                    <a:pt x="18" y="184"/>
                  </a:cubicBezTo>
                  <a:close/>
                  <a:moveTo>
                    <a:pt x="17" y="182"/>
                  </a:moveTo>
                  <a:cubicBezTo>
                    <a:pt x="17" y="181"/>
                    <a:pt x="17" y="181"/>
                    <a:pt x="17" y="181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7" y="182"/>
                    <a:pt x="17" y="182"/>
                    <a:pt x="17" y="182"/>
                  </a:cubicBezTo>
                  <a:close/>
                  <a:moveTo>
                    <a:pt x="115" y="135"/>
                  </a:moveTo>
                  <a:cubicBezTo>
                    <a:pt x="115" y="135"/>
                    <a:pt x="116" y="135"/>
                    <a:pt x="116" y="135"/>
                  </a:cubicBezTo>
                  <a:cubicBezTo>
                    <a:pt x="116" y="135"/>
                    <a:pt x="116" y="135"/>
                    <a:pt x="115" y="135"/>
                  </a:cubicBezTo>
                  <a:close/>
                  <a:moveTo>
                    <a:pt x="117" y="45"/>
                  </a:moveTo>
                  <a:cubicBezTo>
                    <a:pt x="117" y="45"/>
                    <a:pt x="119" y="45"/>
                    <a:pt x="119" y="45"/>
                  </a:cubicBezTo>
                  <a:cubicBezTo>
                    <a:pt x="119" y="45"/>
                    <a:pt x="118" y="45"/>
                    <a:pt x="117" y="45"/>
                  </a:cubicBezTo>
                  <a:close/>
                  <a:moveTo>
                    <a:pt x="115" y="45"/>
                  </a:moveTo>
                  <a:cubicBezTo>
                    <a:pt x="115" y="45"/>
                    <a:pt x="116" y="45"/>
                    <a:pt x="116" y="45"/>
                  </a:cubicBezTo>
                  <a:cubicBezTo>
                    <a:pt x="116" y="45"/>
                    <a:pt x="115" y="45"/>
                    <a:pt x="115" y="45"/>
                  </a:cubicBezTo>
                  <a:close/>
                  <a:moveTo>
                    <a:pt x="116" y="45"/>
                  </a:moveTo>
                  <a:cubicBezTo>
                    <a:pt x="116" y="45"/>
                    <a:pt x="117" y="45"/>
                    <a:pt x="117" y="45"/>
                  </a:cubicBezTo>
                  <a:cubicBezTo>
                    <a:pt x="117" y="45"/>
                    <a:pt x="116" y="44"/>
                    <a:pt x="116" y="45"/>
                  </a:cubicBezTo>
                  <a:close/>
                  <a:moveTo>
                    <a:pt x="115" y="42"/>
                  </a:moveTo>
                  <a:cubicBezTo>
                    <a:pt x="115" y="42"/>
                    <a:pt x="115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lose/>
                </a:path>
              </a:pathLst>
            </a:custGeom>
            <a:solidFill>
              <a:schemeClr val="accent1">
                <a:lumMod val="50000"/>
                <a:alpha val="6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8" name="Freeform 6">
              <a:extLst>
                <a:ext uri="{FF2B5EF4-FFF2-40B4-BE49-F238E27FC236}">
                  <a16:creationId xmlns:a16="http://schemas.microsoft.com/office/drawing/2014/main" id="{B6BA683B-1282-4B03-B9A1-0AF3F8187A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07888" y="1736051"/>
              <a:ext cx="6769824" cy="5121949"/>
            </a:xfrm>
            <a:custGeom>
              <a:avLst/>
              <a:gdLst>
                <a:gd name="T0" fmla="*/ 168 w 182"/>
                <a:gd name="T1" fmla="*/ 8 h 138"/>
                <a:gd name="T2" fmla="*/ 157 w 182"/>
                <a:gd name="T3" fmla="*/ 19 h 138"/>
                <a:gd name="T4" fmla="*/ 147 w 182"/>
                <a:gd name="T5" fmla="*/ 16 h 138"/>
                <a:gd name="T6" fmla="*/ 135 w 182"/>
                <a:gd name="T7" fmla="*/ 19 h 138"/>
                <a:gd name="T8" fmla="*/ 127 w 182"/>
                <a:gd name="T9" fmla="*/ 38 h 138"/>
                <a:gd name="T10" fmla="*/ 124 w 182"/>
                <a:gd name="T11" fmla="*/ 41 h 138"/>
                <a:gd name="T12" fmla="*/ 107 w 182"/>
                <a:gd name="T13" fmla="*/ 37 h 138"/>
                <a:gd name="T14" fmla="*/ 70 w 182"/>
                <a:gd name="T15" fmla="*/ 30 h 138"/>
                <a:gd name="T16" fmla="*/ 74 w 182"/>
                <a:gd name="T17" fmla="*/ 47 h 138"/>
                <a:gd name="T18" fmla="*/ 92 w 182"/>
                <a:gd name="T19" fmla="*/ 61 h 138"/>
                <a:gd name="T20" fmla="*/ 72 w 182"/>
                <a:gd name="T21" fmla="*/ 62 h 138"/>
                <a:gd name="T22" fmla="*/ 73 w 182"/>
                <a:gd name="T23" fmla="*/ 73 h 138"/>
                <a:gd name="T24" fmla="*/ 65 w 182"/>
                <a:gd name="T25" fmla="*/ 88 h 138"/>
                <a:gd name="T26" fmla="*/ 46 w 182"/>
                <a:gd name="T27" fmla="*/ 91 h 138"/>
                <a:gd name="T28" fmla="*/ 44 w 182"/>
                <a:gd name="T29" fmla="*/ 94 h 138"/>
                <a:gd name="T30" fmla="*/ 34 w 182"/>
                <a:gd name="T31" fmla="*/ 100 h 138"/>
                <a:gd name="T32" fmla="*/ 33 w 182"/>
                <a:gd name="T33" fmla="*/ 106 h 138"/>
                <a:gd name="T34" fmla="*/ 33 w 182"/>
                <a:gd name="T35" fmla="*/ 107 h 138"/>
                <a:gd name="T36" fmla="*/ 26 w 182"/>
                <a:gd name="T37" fmla="*/ 110 h 138"/>
                <a:gd name="T38" fmla="*/ 14 w 182"/>
                <a:gd name="T39" fmla="*/ 111 h 138"/>
                <a:gd name="T40" fmla="*/ 33 w 182"/>
                <a:gd name="T41" fmla="*/ 117 h 138"/>
                <a:gd name="T42" fmla="*/ 37 w 182"/>
                <a:gd name="T43" fmla="*/ 120 h 138"/>
                <a:gd name="T44" fmla="*/ 25 w 182"/>
                <a:gd name="T45" fmla="*/ 124 h 138"/>
                <a:gd name="T46" fmla="*/ 14 w 182"/>
                <a:gd name="T47" fmla="*/ 126 h 138"/>
                <a:gd name="T48" fmla="*/ 20 w 182"/>
                <a:gd name="T49" fmla="*/ 130 h 138"/>
                <a:gd name="T50" fmla="*/ 29 w 182"/>
                <a:gd name="T51" fmla="*/ 135 h 138"/>
                <a:gd name="T52" fmla="*/ 28 w 182"/>
                <a:gd name="T53" fmla="*/ 137 h 138"/>
                <a:gd name="T54" fmla="*/ 23 w 182"/>
                <a:gd name="T55" fmla="*/ 114 h 138"/>
                <a:gd name="T56" fmla="*/ 31 w 182"/>
                <a:gd name="T57" fmla="*/ 125 h 138"/>
                <a:gd name="T58" fmla="*/ 39 w 182"/>
                <a:gd name="T59" fmla="*/ 120 h 138"/>
                <a:gd name="T60" fmla="*/ 45 w 182"/>
                <a:gd name="T61" fmla="*/ 106 h 138"/>
                <a:gd name="T62" fmla="*/ 46 w 182"/>
                <a:gd name="T63" fmla="*/ 121 h 138"/>
                <a:gd name="T64" fmla="*/ 64 w 182"/>
                <a:gd name="T65" fmla="*/ 88 h 138"/>
                <a:gd name="T66" fmla="*/ 140 w 182"/>
                <a:gd name="T67" fmla="*/ 32 h 138"/>
                <a:gd name="T68" fmla="*/ 117 w 182"/>
                <a:gd name="T69" fmla="*/ 39 h 138"/>
                <a:gd name="T70" fmla="*/ 118 w 182"/>
                <a:gd name="T71" fmla="*/ 38 h 138"/>
                <a:gd name="T72" fmla="*/ 98 w 182"/>
                <a:gd name="T73" fmla="*/ 33 h 138"/>
                <a:gd name="T74" fmla="*/ 108 w 182"/>
                <a:gd name="T75" fmla="*/ 34 h 138"/>
                <a:gd name="T76" fmla="*/ 80 w 182"/>
                <a:gd name="T77" fmla="*/ 24 h 138"/>
                <a:gd name="T78" fmla="*/ 112 w 182"/>
                <a:gd name="T79" fmla="*/ 35 h 138"/>
                <a:gd name="T80" fmla="*/ 79 w 182"/>
                <a:gd name="T81" fmla="*/ 57 h 138"/>
                <a:gd name="T82" fmla="*/ 122 w 182"/>
                <a:gd name="T83" fmla="*/ 40 h 138"/>
                <a:gd name="T84" fmla="*/ 37 w 182"/>
                <a:gd name="T85" fmla="*/ 90 h 138"/>
                <a:gd name="T86" fmla="*/ 58 w 182"/>
                <a:gd name="T87" fmla="*/ 91 h 138"/>
                <a:gd name="T88" fmla="*/ 40 w 182"/>
                <a:gd name="T89" fmla="*/ 106 h 138"/>
                <a:gd name="T90" fmla="*/ 22 w 182"/>
                <a:gd name="T91" fmla="*/ 106 h 138"/>
                <a:gd name="T92" fmla="*/ 27 w 182"/>
                <a:gd name="T93" fmla="*/ 109 h 138"/>
                <a:gd name="T94" fmla="*/ 28 w 182"/>
                <a:gd name="T95" fmla="*/ 88 h 138"/>
                <a:gd name="T96" fmla="*/ 18 w 182"/>
                <a:gd name="T97" fmla="*/ 108 h 138"/>
                <a:gd name="T98" fmla="*/ 9 w 182"/>
                <a:gd name="T99" fmla="*/ 117 h 138"/>
                <a:gd name="T100" fmla="*/ 11 w 182"/>
                <a:gd name="T101" fmla="*/ 133 h 138"/>
                <a:gd name="T102" fmla="*/ 17 w 182"/>
                <a:gd name="T103" fmla="*/ 137 h 138"/>
                <a:gd name="T104" fmla="*/ 19 w 182"/>
                <a:gd name="T105" fmla="*/ 136 h 138"/>
                <a:gd name="T106" fmla="*/ 11 w 182"/>
                <a:gd name="T107" fmla="*/ 114 h 138"/>
                <a:gd name="T108" fmla="*/ 30 w 182"/>
                <a:gd name="T109" fmla="*/ 118 h 138"/>
                <a:gd name="T110" fmla="*/ 31 w 182"/>
                <a:gd name="T111" fmla="*/ 118 h 138"/>
                <a:gd name="T112" fmla="*/ 23 w 182"/>
                <a:gd name="T113" fmla="*/ 132 h 138"/>
                <a:gd name="T114" fmla="*/ 23 w 182"/>
                <a:gd name="T115" fmla="*/ 118 h 138"/>
                <a:gd name="T116" fmla="*/ 14 w 182"/>
                <a:gd name="T117" fmla="*/ 119 h 138"/>
                <a:gd name="T118" fmla="*/ 2 w 182"/>
                <a:gd name="T119" fmla="*/ 104 h 138"/>
                <a:gd name="T120" fmla="*/ 23 w 182"/>
                <a:gd name="T121" fmla="*/ 126 h 138"/>
                <a:gd name="T122" fmla="*/ 15 w 182"/>
                <a:gd name="T123" fmla="*/ 124 h 138"/>
                <a:gd name="T124" fmla="*/ 18 w 182"/>
                <a:gd name="T125" fmla="*/ 11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2" h="138">
                  <a:moveTo>
                    <a:pt x="181" y="6"/>
                  </a:moveTo>
                  <a:cubicBezTo>
                    <a:pt x="181" y="6"/>
                    <a:pt x="181" y="6"/>
                    <a:pt x="181" y="6"/>
                  </a:cubicBezTo>
                  <a:cubicBezTo>
                    <a:pt x="181" y="5"/>
                    <a:pt x="180" y="4"/>
                    <a:pt x="179" y="4"/>
                  </a:cubicBezTo>
                  <a:cubicBezTo>
                    <a:pt x="178" y="3"/>
                    <a:pt x="177" y="3"/>
                    <a:pt x="176" y="2"/>
                  </a:cubicBezTo>
                  <a:cubicBezTo>
                    <a:pt x="175" y="1"/>
                    <a:pt x="174" y="1"/>
                    <a:pt x="172" y="0"/>
                  </a:cubicBezTo>
                  <a:cubicBezTo>
                    <a:pt x="172" y="1"/>
                    <a:pt x="173" y="1"/>
                    <a:pt x="173" y="1"/>
                  </a:cubicBezTo>
                  <a:cubicBezTo>
                    <a:pt x="172" y="1"/>
                    <a:pt x="172" y="2"/>
                    <a:pt x="172" y="2"/>
                  </a:cubicBezTo>
                  <a:cubicBezTo>
                    <a:pt x="172" y="2"/>
                    <a:pt x="173" y="3"/>
                    <a:pt x="173" y="3"/>
                  </a:cubicBezTo>
                  <a:cubicBezTo>
                    <a:pt x="173" y="7"/>
                    <a:pt x="174" y="10"/>
                    <a:pt x="175" y="13"/>
                  </a:cubicBezTo>
                  <a:cubicBezTo>
                    <a:pt x="174" y="14"/>
                    <a:pt x="176" y="16"/>
                    <a:pt x="175" y="17"/>
                  </a:cubicBezTo>
                  <a:cubicBezTo>
                    <a:pt x="175" y="17"/>
                    <a:pt x="175" y="15"/>
                    <a:pt x="174" y="15"/>
                  </a:cubicBezTo>
                  <a:cubicBezTo>
                    <a:pt x="173" y="13"/>
                    <a:pt x="172" y="12"/>
                    <a:pt x="172" y="10"/>
                  </a:cubicBezTo>
                  <a:cubicBezTo>
                    <a:pt x="171" y="9"/>
                    <a:pt x="171" y="8"/>
                    <a:pt x="171" y="7"/>
                  </a:cubicBezTo>
                  <a:cubicBezTo>
                    <a:pt x="171" y="6"/>
                    <a:pt x="170" y="5"/>
                    <a:pt x="170" y="4"/>
                  </a:cubicBezTo>
                  <a:cubicBezTo>
                    <a:pt x="169" y="5"/>
                    <a:pt x="169" y="4"/>
                    <a:pt x="169" y="4"/>
                  </a:cubicBezTo>
                  <a:cubicBezTo>
                    <a:pt x="169" y="5"/>
                    <a:pt x="170" y="6"/>
                    <a:pt x="170" y="6"/>
                  </a:cubicBezTo>
                  <a:cubicBezTo>
                    <a:pt x="170" y="7"/>
                    <a:pt x="171" y="8"/>
                    <a:pt x="171" y="9"/>
                  </a:cubicBezTo>
                  <a:cubicBezTo>
                    <a:pt x="171" y="9"/>
                    <a:pt x="171" y="10"/>
                    <a:pt x="171" y="10"/>
                  </a:cubicBezTo>
                  <a:cubicBezTo>
                    <a:pt x="171" y="10"/>
                    <a:pt x="171" y="10"/>
                    <a:pt x="171" y="10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170" y="9"/>
                    <a:pt x="170" y="8"/>
                    <a:pt x="169" y="8"/>
                  </a:cubicBezTo>
                  <a:cubicBezTo>
                    <a:pt x="169" y="8"/>
                    <a:pt x="169" y="7"/>
                    <a:pt x="169" y="7"/>
                  </a:cubicBezTo>
                  <a:cubicBezTo>
                    <a:pt x="169" y="8"/>
                    <a:pt x="169" y="9"/>
                    <a:pt x="169" y="11"/>
                  </a:cubicBezTo>
                  <a:cubicBezTo>
                    <a:pt x="169" y="11"/>
                    <a:pt x="170" y="12"/>
                    <a:pt x="169" y="13"/>
                  </a:cubicBezTo>
                  <a:cubicBezTo>
                    <a:pt x="169" y="12"/>
                    <a:pt x="169" y="12"/>
                    <a:pt x="168" y="12"/>
                  </a:cubicBezTo>
                  <a:cubicBezTo>
                    <a:pt x="168" y="10"/>
                    <a:pt x="167" y="10"/>
                    <a:pt x="168" y="8"/>
                  </a:cubicBezTo>
                  <a:cubicBezTo>
                    <a:pt x="167" y="8"/>
                    <a:pt x="167" y="7"/>
                    <a:pt x="166" y="7"/>
                  </a:cubicBezTo>
                  <a:cubicBezTo>
                    <a:pt x="166" y="7"/>
                    <a:pt x="165" y="6"/>
                    <a:pt x="165" y="5"/>
                  </a:cubicBezTo>
                  <a:cubicBezTo>
                    <a:pt x="165" y="5"/>
                    <a:pt x="165" y="5"/>
                    <a:pt x="164" y="5"/>
                  </a:cubicBezTo>
                  <a:cubicBezTo>
                    <a:pt x="165" y="7"/>
                    <a:pt x="167" y="9"/>
                    <a:pt x="165" y="11"/>
                  </a:cubicBezTo>
                  <a:cubicBezTo>
                    <a:pt x="165" y="11"/>
                    <a:pt x="164" y="11"/>
                    <a:pt x="164" y="11"/>
                  </a:cubicBezTo>
                  <a:cubicBezTo>
                    <a:pt x="166" y="17"/>
                    <a:pt x="167" y="22"/>
                    <a:pt x="168" y="28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68" y="30"/>
                    <a:pt x="168" y="32"/>
                    <a:pt x="168" y="34"/>
                  </a:cubicBezTo>
                  <a:cubicBezTo>
                    <a:pt x="167" y="35"/>
                    <a:pt x="168" y="35"/>
                    <a:pt x="167" y="36"/>
                  </a:cubicBezTo>
                  <a:cubicBezTo>
                    <a:pt x="167" y="32"/>
                    <a:pt x="166" y="27"/>
                    <a:pt x="165" y="24"/>
                  </a:cubicBezTo>
                  <a:cubicBezTo>
                    <a:pt x="165" y="22"/>
                    <a:pt x="164" y="21"/>
                    <a:pt x="164" y="20"/>
                  </a:cubicBezTo>
                  <a:cubicBezTo>
                    <a:pt x="164" y="20"/>
                    <a:pt x="164" y="19"/>
                    <a:pt x="164" y="19"/>
                  </a:cubicBezTo>
                  <a:cubicBezTo>
                    <a:pt x="163" y="19"/>
                    <a:pt x="163" y="18"/>
                    <a:pt x="163" y="17"/>
                  </a:cubicBezTo>
                  <a:cubicBezTo>
                    <a:pt x="163" y="16"/>
                    <a:pt x="163" y="16"/>
                    <a:pt x="162" y="15"/>
                  </a:cubicBezTo>
                  <a:cubicBezTo>
                    <a:pt x="162" y="15"/>
                    <a:pt x="162" y="14"/>
                    <a:pt x="162" y="14"/>
                  </a:cubicBezTo>
                  <a:cubicBezTo>
                    <a:pt x="161" y="14"/>
                    <a:pt x="162" y="14"/>
                    <a:pt x="161" y="14"/>
                  </a:cubicBezTo>
                  <a:cubicBezTo>
                    <a:pt x="161" y="13"/>
                    <a:pt x="160" y="12"/>
                    <a:pt x="160" y="11"/>
                  </a:cubicBezTo>
                  <a:cubicBezTo>
                    <a:pt x="159" y="12"/>
                    <a:pt x="160" y="13"/>
                    <a:pt x="160" y="14"/>
                  </a:cubicBezTo>
                  <a:cubicBezTo>
                    <a:pt x="160" y="15"/>
                    <a:pt x="161" y="16"/>
                    <a:pt x="161" y="17"/>
                  </a:cubicBezTo>
                  <a:cubicBezTo>
                    <a:pt x="162" y="17"/>
                    <a:pt x="161" y="19"/>
                    <a:pt x="161" y="20"/>
                  </a:cubicBezTo>
                  <a:cubicBezTo>
                    <a:pt x="160" y="17"/>
                    <a:pt x="159" y="14"/>
                    <a:pt x="157" y="11"/>
                  </a:cubicBezTo>
                  <a:cubicBezTo>
                    <a:pt x="157" y="11"/>
                    <a:pt x="157" y="11"/>
                    <a:pt x="157" y="11"/>
                  </a:cubicBezTo>
                  <a:cubicBezTo>
                    <a:pt x="157" y="11"/>
                    <a:pt x="156" y="10"/>
                    <a:pt x="156" y="10"/>
                  </a:cubicBezTo>
                  <a:cubicBezTo>
                    <a:pt x="156" y="11"/>
                    <a:pt x="157" y="12"/>
                    <a:pt x="156" y="13"/>
                  </a:cubicBezTo>
                  <a:cubicBezTo>
                    <a:pt x="157" y="15"/>
                    <a:pt x="158" y="18"/>
                    <a:pt x="158" y="20"/>
                  </a:cubicBezTo>
                  <a:cubicBezTo>
                    <a:pt x="157" y="20"/>
                    <a:pt x="157" y="20"/>
                    <a:pt x="157" y="19"/>
                  </a:cubicBezTo>
                  <a:cubicBezTo>
                    <a:pt x="156" y="19"/>
                    <a:pt x="156" y="17"/>
                    <a:pt x="155" y="16"/>
                  </a:cubicBezTo>
                  <a:cubicBezTo>
                    <a:pt x="155" y="16"/>
                    <a:pt x="155" y="16"/>
                    <a:pt x="155" y="16"/>
                  </a:cubicBezTo>
                  <a:cubicBezTo>
                    <a:pt x="154" y="15"/>
                    <a:pt x="154" y="14"/>
                    <a:pt x="153" y="13"/>
                  </a:cubicBezTo>
                  <a:cubicBezTo>
                    <a:pt x="153" y="11"/>
                    <a:pt x="152" y="9"/>
                    <a:pt x="151" y="8"/>
                  </a:cubicBezTo>
                  <a:cubicBezTo>
                    <a:pt x="152" y="10"/>
                    <a:pt x="153" y="13"/>
                    <a:pt x="154" y="16"/>
                  </a:cubicBezTo>
                  <a:cubicBezTo>
                    <a:pt x="154" y="17"/>
                    <a:pt x="154" y="17"/>
                    <a:pt x="154" y="17"/>
                  </a:cubicBezTo>
                  <a:cubicBezTo>
                    <a:pt x="153" y="17"/>
                    <a:pt x="153" y="15"/>
                    <a:pt x="152" y="16"/>
                  </a:cubicBezTo>
                  <a:cubicBezTo>
                    <a:pt x="152" y="16"/>
                    <a:pt x="152" y="15"/>
                    <a:pt x="152" y="15"/>
                  </a:cubicBezTo>
                  <a:cubicBezTo>
                    <a:pt x="151" y="15"/>
                    <a:pt x="151" y="15"/>
                    <a:pt x="151" y="15"/>
                  </a:cubicBezTo>
                  <a:cubicBezTo>
                    <a:pt x="151" y="14"/>
                    <a:pt x="150" y="13"/>
                    <a:pt x="149" y="14"/>
                  </a:cubicBezTo>
                  <a:cubicBezTo>
                    <a:pt x="149" y="14"/>
                    <a:pt x="149" y="15"/>
                    <a:pt x="150" y="15"/>
                  </a:cubicBezTo>
                  <a:cubicBezTo>
                    <a:pt x="150" y="16"/>
                    <a:pt x="151" y="17"/>
                    <a:pt x="151" y="18"/>
                  </a:cubicBezTo>
                  <a:cubicBezTo>
                    <a:pt x="151" y="19"/>
                    <a:pt x="151" y="20"/>
                    <a:pt x="152" y="21"/>
                  </a:cubicBezTo>
                  <a:cubicBezTo>
                    <a:pt x="152" y="22"/>
                    <a:pt x="152" y="24"/>
                    <a:pt x="152" y="25"/>
                  </a:cubicBezTo>
                  <a:cubicBezTo>
                    <a:pt x="153" y="25"/>
                    <a:pt x="153" y="27"/>
                    <a:pt x="152" y="27"/>
                  </a:cubicBezTo>
                  <a:cubicBezTo>
                    <a:pt x="152" y="26"/>
                    <a:pt x="151" y="26"/>
                    <a:pt x="152" y="25"/>
                  </a:cubicBezTo>
                  <a:cubicBezTo>
                    <a:pt x="151" y="24"/>
                    <a:pt x="150" y="24"/>
                    <a:pt x="151" y="23"/>
                  </a:cubicBezTo>
                  <a:cubicBezTo>
                    <a:pt x="151" y="23"/>
                    <a:pt x="151" y="22"/>
                    <a:pt x="151" y="22"/>
                  </a:cubicBezTo>
                  <a:cubicBezTo>
                    <a:pt x="151" y="22"/>
                    <a:pt x="150" y="22"/>
                    <a:pt x="150" y="22"/>
                  </a:cubicBezTo>
                  <a:cubicBezTo>
                    <a:pt x="150" y="23"/>
                    <a:pt x="151" y="25"/>
                    <a:pt x="151" y="26"/>
                  </a:cubicBezTo>
                  <a:cubicBezTo>
                    <a:pt x="150" y="26"/>
                    <a:pt x="150" y="25"/>
                    <a:pt x="150" y="24"/>
                  </a:cubicBezTo>
                  <a:cubicBezTo>
                    <a:pt x="150" y="23"/>
                    <a:pt x="149" y="23"/>
                    <a:pt x="149" y="21"/>
                  </a:cubicBezTo>
                  <a:cubicBezTo>
                    <a:pt x="149" y="21"/>
                    <a:pt x="149" y="19"/>
                    <a:pt x="148" y="18"/>
                  </a:cubicBezTo>
                  <a:cubicBezTo>
                    <a:pt x="148" y="17"/>
                    <a:pt x="148" y="16"/>
                    <a:pt x="147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46" y="15"/>
                    <a:pt x="147" y="16"/>
                    <a:pt x="147" y="16"/>
                  </a:cubicBezTo>
                  <a:cubicBezTo>
                    <a:pt x="146" y="16"/>
                    <a:pt x="146" y="14"/>
                    <a:pt x="145" y="14"/>
                  </a:cubicBezTo>
                  <a:cubicBezTo>
                    <a:pt x="145" y="15"/>
                    <a:pt x="146" y="16"/>
                    <a:pt x="146" y="17"/>
                  </a:cubicBezTo>
                  <a:cubicBezTo>
                    <a:pt x="146" y="18"/>
                    <a:pt x="145" y="18"/>
                    <a:pt x="145" y="18"/>
                  </a:cubicBezTo>
                  <a:cubicBezTo>
                    <a:pt x="145" y="18"/>
                    <a:pt x="144" y="17"/>
                    <a:pt x="144" y="16"/>
                  </a:cubicBezTo>
                  <a:cubicBezTo>
                    <a:pt x="143" y="17"/>
                    <a:pt x="143" y="17"/>
                    <a:pt x="143" y="18"/>
                  </a:cubicBezTo>
                  <a:cubicBezTo>
                    <a:pt x="143" y="18"/>
                    <a:pt x="144" y="18"/>
                    <a:pt x="144" y="18"/>
                  </a:cubicBezTo>
                  <a:cubicBezTo>
                    <a:pt x="144" y="20"/>
                    <a:pt x="144" y="21"/>
                    <a:pt x="144" y="22"/>
                  </a:cubicBezTo>
                  <a:cubicBezTo>
                    <a:pt x="144" y="22"/>
                    <a:pt x="144" y="23"/>
                    <a:pt x="144" y="23"/>
                  </a:cubicBezTo>
                  <a:cubicBezTo>
                    <a:pt x="143" y="23"/>
                    <a:pt x="143" y="22"/>
                    <a:pt x="143" y="22"/>
                  </a:cubicBezTo>
                  <a:cubicBezTo>
                    <a:pt x="142" y="21"/>
                    <a:pt x="141" y="18"/>
                    <a:pt x="140" y="17"/>
                  </a:cubicBezTo>
                  <a:cubicBezTo>
                    <a:pt x="140" y="16"/>
                    <a:pt x="140" y="16"/>
                    <a:pt x="139" y="16"/>
                  </a:cubicBezTo>
                  <a:cubicBezTo>
                    <a:pt x="139" y="16"/>
                    <a:pt x="139" y="15"/>
                    <a:pt x="139" y="15"/>
                  </a:cubicBezTo>
                  <a:cubicBezTo>
                    <a:pt x="139" y="15"/>
                    <a:pt x="139" y="15"/>
                    <a:pt x="138" y="15"/>
                  </a:cubicBezTo>
                  <a:cubicBezTo>
                    <a:pt x="138" y="15"/>
                    <a:pt x="138" y="16"/>
                    <a:pt x="138" y="16"/>
                  </a:cubicBezTo>
                  <a:cubicBezTo>
                    <a:pt x="138" y="16"/>
                    <a:pt x="138" y="16"/>
                    <a:pt x="138" y="16"/>
                  </a:cubicBezTo>
                  <a:cubicBezTo>
                    <a:pt x="137" y="17"/>
                    <a:pt x="138" y="19"/>
                    <a:pt x="138" y="20"/>
                  </a:cubicBezTo>
                  <a:cubicBezTo>
                    <a:pt x="139" y="24"/>
                    <a:pt x="139" y="27"/>
                    <a:pt x="140" y="31"/>
                  </a:cubicBezTo>
                  <a:cubicBezTo>
                    <a:pt x="139" y="31"/>
                    <a:pt x="139" y="31"/>
                    <a:pt x="139" y="31"/>
                  </a:cubicBezTo>
                  <a:cubicBezTo>
                    <a:pt x="139" y="30"/>
                    <a:pt x="138" y="29"/>
                    <a:pt x="138" y="28"/>
                  </a:cubicBezTo>
                  <a:cubicBezTo>
                    <a:pt x="138" y="28"/>
                    <a:pt x="138" y="28"/>
                    <a:pt x="138" y="27"/>
                  </a:cubicBezTo>
                  <a:cubicBezTo>
                    <a:pt x="138" y="25"/>
                    <a:pt x="138" y="23"/>
                    <a:pt x="137" y="21"/>
                  </a:cubicBezTo>
                  <a:cubicBezTo>
                    <a:pt x="137" y="19"/>
                    <a:pt x="137" y="18"/>
                    <a:pt x="136" y="17"/>
                  </a:cubicBezTo>
                  <a:cubicBezTo>
                    <a:pt x="136" y="16"/>
                    <a:pt x="136" y="16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5" y="17"/>
                    <a:pt x="135" y="17"/>
                    <a:pt x="134" y="17"/>
                  </a:cubicBezTo>
                  <a:cubicBezTo>
                    <a:pt x="134" y="18"/>
                    <a:pt x="134" y="19"/>
                    <a:pt x="135" y="19"/>
                  </a:cubicBezTo>
                  <a:cubicBezTo>
                    <a:pt x="135" y="22"/>
                    <a:pt x="136" y="25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9"/>
                    <a:pt x="137" y="31"/>
                    <a:pt x="137" y="32"/>
                  </a:cubicBezTo>
                  <a:cubicBezTo>
                    <a:pt x="136" y="32"/>
                    <a:pt x="136" y="31"/>
                    <a:pt x="136" y="32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32"/>
                    <a:pt x="136" y="32"/>
                    <a:pt x="135" y="32"/>
                  </a:cubicBezTo>
                  <a:cubicBezTo>
                    <a:pt x="135" y="32"/>
                    <a:pt x="135" y="32"/>
                    <a:pt x="135" y="32"/>
                  </a:cubicBezTo>
                  <a:cubicBezTo>
                    <a:pt x="134" y="33"/>
                    <a:pt x="134" y="34"/>
                    <a:pt x="133" y="34"/>
                  </a:cubicBezTo>
                  <a:cubicBezTo>
                    <a:pt x="133" y="35"/>
                    <a:pt x="132" y="36"/>
                    <a:pt x="132" y="37"/>
                  </a:cubicBezTo>
                  <a:cubicBezTo>
                    <a:pt x="131" y="37"/>
                    <a:pt x="132" y="37"/>
                    <a:pt x="132" y="37"/>
                  </a:cubicBezTo>
                  <a:cubicBezTo>
                    <a:pt x="131" y="38"/>
                    <a:pt x="131" y="39"/>
                    <a:pt x="130" y="39"/>
                  </a:cubicBezTo>
                  <a:cubicBezTo>
                    <a:pt x="130" y="39"/>
                    <a:pt x="129" y="39"/>
                    <a:pt x="129" y="38"/>
                  </a:cubicBezTo>
                  <a:cubicBezTo>
                    <a:pt x="130" y="38"/>
                    <a:pt x="130" y="37"/>
                    <a:pt x="130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6"/>
                    <a:pt x="131" y="36"/>
                    <a:pt x="132" y="36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31" y="35"/>
                    <a:pt x="131" y="35"/>
                    <a:pt x="132" y="35"/>
                  </a:cubicBezTo>
                  <a:cubicBezTo>
                    <a:pt x="132" y="34"/>
                    <a:pt x="132" y="35"/>
                    <a:pt x="132" y="35"/>
                  </a:cubicBezTo>
                  <a:cubicBezTo>
                    <a:pt x="132" y="34"/>
                    <a:pt x="133" y="33"/>
                    <a:pt x="133" y="33"/>
                  </a:cubicBezTo>
                  <a:cubicBezTo>
                    <a:pt x="133" y="32"/>
                    <a:pt x="134" y="32"/>
                    <a:pt x="134" y="31"/>
                  </a:cubicBezTo>
                  <a:cubicBezTo>
                    <a:pt x="134" y="31"/>
                    <a:pt x="133" y="32"/>
                    <a:pt x="132" y="32"/>
                  </a:cubicBezTo>
                  <a:cubicBezTo>
                    <a:pt x="131" y="32"/>
                    <a:pt x="131" y="34"/>
                    <a:pt x="130" y="34"/>
                  </a:cubicBezTo>
                  <a:cubicBezTo>
                    <a:pt x="130" y="35"/>
                    <a:pt x="129" y="36"/>
                    <a:pt x="129" y="3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38"/>
                    <a:pt x="129" y="38"/>
                    <a:pt x="128" y="39"/>
                  </a:cubicBezTo>
                  <a:cubicBezTo>
                    <a:pt x="128" y="38"/>
                    <a:pt x="127" y="39"/>
                    <a:pt x="127" y="38"/>
                  </a:cubicBezTo>
                  <a:cubicBezTo>
                    <a:pt x="128" y="35"/>
                    <a:pt x="130" y="33"/>
                    <a:pt x="131" y="30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29" y="32"/>
                    <a:pt x="128" y="35"/>
                    <a:pt x="127" y="37"/>
                  </a:cubicBezTo>
                  <a:cubicBezTo>
                    <a:pt x="127" y="37"/>
                    <a:pt x="127" y="37"/>
                    <a:pt x="126" y="37"/>
                  </a:cubicBezTo>
                  <a:cubicBezTo>
                    <a:pt x="126" y="37"/>
                    <a:pt x="126" y="37"/>
                    <a:pt x="126" y="37"/>
                  </a:cubicBezTo>
                  <a:cubicBezTo>
                    <a:pt x="126" y="37"/>
                    <a:pt x="125" y="37"/>
                    <a:pt x="125" y="38"/>
                  </a:cubicBezTo>
                  <a:cubicBezTo>
                    <a:pt x="125" y="38"/>
                    <a:pt x="126" y="38"/>
                    <a:pt x="126" y="38"/>
                  </a:cubicBezTo>
                  <a:cubicBezTo>
                    <a:pt x="126" y="38"/>
                    <a:pt x="125" y="39"/>
                    <a:pt x="125" y="39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5" y="39"/>
                    <a:pt x="124" y="39"/>
                    <a:pt x="124" y="39"/>
                  </a:cubicBezTo>
                  <a:cubicBezTo>
                    <a:pt x="124" y="39"/>
                    <a:pt x="124" y="39"/>
                    <a:pt x="123" y="39"/>
                  </a:cubicBezTo>
                  <a:cubicBezTo>
                    <a:pt x="123" y="38"/>
                    <a:pt x="121" y="39"/>
                    <a:pt x="121" y="38"/>
                  </a:cubicBezTo>
                  <a:cubicBezTo>
                    <a:pt x="121" y="38"/>
                    <a:pt x="121" y="38"/>
                    <a:pt x="121" y="37"/>
                  </a:cubicBezTo>
                  <a:cubicBezTo>
                    <a:pt x="121" y="37"/>
                    <a:pt x="121" y="36"/>
                    <a:pt x="120" y="37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20" y="37"/>
                    <a:pt x="120" y="37"/>
                    <a:pt x="120" y="38"/>
                  </a:cubicBezTo>
                  <a:cubicBezTo>
                    <a:pt x="120" y="38"/>
                    <a:pt x="120" y="38"/>
                    <a:pt x="119" y="38"/>
                  </a:cubicBezTo>
                  <a:cubicBezTo>
                    <a:pt x="119" y="38"/>
                    <a:pt x="119" y="38"/>
                    <a:pt x="120" y="38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19" y="39"/>
                    <a:pt x="119" y="39"/>
                    <a:pt x="120" y="39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1" y="38"/>
                    <a:pt x="122" y="39"/>
                    <a:pt x="122" y="39"/>
                  </a:cubicBezTo>
                  <a:cubicBezTo>
                    <a:pt x="123" y="39"/>
                    <a:pt x="123" y="40"/>
                    <a:pt x="124" y="39"/>
                  </a:cubicBezTo>
                  <a:cubicBezTo>
                    <a:pt x="124" y="40"/>
                    <a:pt x="125" y="41"/>
                    <a:pt x="124" y="41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3" y="41"/>
                    <a:pt x="124" y="42"/>
                    <a:pt x="124" y="42"/>
                  </a:cubicBezTo>
                  <a:cubicBezTo>
                    <a:pt x="124" y="42"/>
                    <a:pt x="124" y="42"/>
                    <a:pt x="124" y="42"/>
                  </a:cubicBezTo>
                  <a:cubicBezTo>
                    <a:pt x="123" y="42"/>
                    <a:pt x="123" y="42"/>
                    <a:pt x="122" y="41"/>
                  </a:cubicBezTo>
                  <a:cubicBezTo>
                    <a:pt x="122" y="41"/>
                    <a:pt x="123" y="41"/>
                    <a:pt x="122" y="41"/>
                  </a:cubicBezTo>
                  <a:cubicBezTo>
                    <a:pt x="122" y="41"/>
                    <a:pt x="122" y="40"/>
                    <a:pt x="121" y="40"/>
                  </a:cubicBezTo>
                  <a:cubicBezTo>
                    <a:pt x="121" y="40"/>
                    <a:pt x="121" y="41"/>
                    <a:pt x="121" y="41"/>
                  </a:cubicBezTo>
                  <a:cubicBezTo>
                    <a:pt x="121" y="41"/>
                    <a:pt x="122" y="41"/>
                    <a:pt x="122" y="41"/>
                  </a:cubicBezTo>
                  <a:cubicBezTo>
                    <a:pt x="121" y="42"/>
                    <a:pt x="121" y="41"/>
                    <a:pt x="120" y="41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19" y="40"/>
                    <a:pt x="120" y="40"/>
                    <a:pt x="119" y="40"/>
                  </a:cubicBezTo>
                  <a:cubicBezTo>
                    <a:pt x="119" y="41"/>
                    <a:pt x="120" y="40"/>
                    <a:pt x="120" y="40"/>
                  </a:cubicBezTo>
                  <a:cubicBezTo>
                    <a:pt x="119" y="42"/>
                    <a:pt x="118" y="40"/>
                    <a:pt x="118" y="39"/>
                  </a:cubicBezTo>
                  <a:cubicBezTo>
                    <a:pt x="118" y="39"/>
                    <a:pt x="118" y="40"/>
                    <a:pt x="117" y="40"/>
                  </a:cubicBezTo>
                  <a:cubicBezTo>
                    <a:pt x="117" y="40"/>
                    <a:pt x="118" y="40"/>
                    <a:pt x="117" y="40"/>
                  </a:cubicBezTo>
                  <a:cubicBezTo>
                    <a:pt x="117" y="40"/>
                    <a:pt x="117" y="40"/>
                    <a:pt x="117" y="40"/>
                  </a:cubicBezTo>
                  <a:cubicBezTo>
                    <a:pt x="116" y="40"/>
                    <a:pt x="116" y="40"/>
                    <a:pt x="116" y="39"/>
                  </a:cubicBezTo>
                  <a:cubicBezTo>
                    <a:pt x="115" y="39"/>
                    <a:pt x="115" y="39"/>
                    <a:pt x="114" y="38"/>
                  </a:cubicBezTo>
                  <a:cubicBezTo>
                    <a:pt x="114" y="38"/>
                    <a:pt x="113" y="39"/>
                    <a:pt x="114" y="39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3" y="39"/>
                    <a:pt x="113" y="39"/>
                    <a:pt x="113" y="38"/>
                  </a:cubicBezTo>
                  <a:cubicBezTo>
                    <a:pt x="113" y="38"/>
                    <a:pt x="112" y="38"/>
                    <a:pt x="112" y="38"/>
                  </a:cubicBezTo>
                  <a:cubicBezTo>
                    <a:pt x="111" y="38"/>
                    <a:pt x="111" y="37"/>
                    <a:pt x="110" y="38"/>
                  </a:cubicBezTo>
                  <a:cubicBezTo>
                    <a:pt x="110" y="38"/>
                    <a:pt x="110" y="37"/>
                    <a:pt x="110" y="37"/>
                  </a:cubicBezTo>
                  <a:cubicBezTo>
                    <a:pt x="109" y="37"/>
                    <a:pt x="109" y="37"/>
                    <a:pt x="108" y="37"/>
                  </a:cubicBezTo>
                  <a:cubicBezTo>
                    <a:pt x="108" y="36"/>
                    <a:pt x="108" y="37"/>
                    <a:pt x="107" y="37"/>
                  </a:cubicBezTo>
                  <a:cubicBezTo>
                    <a:pt x="107" y="37"/>
                    <a:pt x="107" y="36"/>
                    <a:pt x="106" y="36"/>
                  </a:cubicBezTo>
                  <a:cubicBezTo>
                    <a:pt x="106" y="37"/>
                    <a:pt x="107" y="37"/>
                    <a:pt x="107" y="37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6" y="36"/>
                    <a:pt x="106" y="36"/>
                    <a:pt x="105" y="36"/>
                  </a:cubicBezTo>
                  <a:cubicBezTo>
                    <a:pt x="105" y="36"/>
                    <a:pt x="104" y="36"/>
                    <a:pt x="104" y="35"/>
                  </a:cubicBezTo>
                  <a:cubicBezTo>
                    <a:pt x="104" y="36"/>
                    <a:pt x="104" y="36"/>
                    <a:pt x="103" y="36"/>
                  </a:cubicBezTo>
                  <a:cubicBezTo>
                    <a:pt x="103" y="35"/>
                    <a:pt x="101" y="35"/>
                    <a:pt x="100" y="34"/>
                  </a:cubicBezTo>
                  <a:cubicBezTo>
                    <a:pt x="100" y="34"/>
                    <a:pt x="100" y="35"/>
                    <a:pt x="100" y="35"/>
                  </a:cubicBezTo>
                  <a:cubicBezTo>
                    <a:pt x="99" y="35"/>
                    <a:pt x="99" y="34"/>
                    <a:pt x="99" y="34"/>
                  </a:cubicBezTo>
                  <a:cubicBezTo>
                    <a:pt x="98" y="34"/>
                    <a:pt x="97" y="33"/>
                    <a:pt x="96" y="33"/>
                  </a:cubicBezTo>
                  <a:cubicBezTo>
                    <a:pt x="95" y="33"/>
                    <a:pt x="93" y="33"/>
                    <a:pt x="92" y="32"/>
                  </a:cubicBezTo>
                  <a:cubicBezTo>
                    <a:pt x="92" y="32"/>
                    <a:pt x="92" y="33"/>
                    <a:pt x="92" y="33"/>
                  </a:cubicBezTo>
                  <a:cubicBezTo>
                    <a:pt x="91" y="32"/>
                    <a:pt x="89" y="31"/>
                    <a:pt x="87" y="31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87" y="31"/>
                    <a:pt x="87" y="31"/>
                    <a:pt x="86" y="31"/>
                  </a:cubicBezTo>
                  <a:cubicBezTo>
                    <a:pt x="86" y="31"/>
                    <a:pt x="86" y="31"/>
                    <a:pt x="85" y="30"/>
                  </a:cubicBezTo>
                  <a:cubicBezTo>
                    <a:pt x="84" y="31"/>
                    <a:pt x="83" y="30"/>
                    <a:pt x="82" y="29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1" y="30"/>
                    <a:pt x="80" y="29"/>
                    <a:pt x="80" y="29"/>
                  </a:cubicBezTo>
                  <a:cubicBezTo>
                    <a:pt x="79" y="29"/>
                    <a:pt x="79" y="30"/>
                    <a:pt x="79" y="30"/>
                  </a:cubicBezTo>
                  <a:cubicBezTo>
                    <a:pt x="78" y="29"/>
                    <a:pt x="77" y="29"/>
                    <a:pt x="77" y="29"/>
                  </a:cubicBezTo>
                  <a:cubicBezTo>
                    <a:pt x="76" y="29"/>
                    <a:pt x="75" y="29"/>
                    <a:pt x="74" y="29"/>
                  </a:cubicBezTo>
                  <a:cubicBezTo>
                    <a:pt x="73" y="28"/>
                    <a:pt x="73" y="28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2" y="29"/>
                    <a:pt x="70" y="28"/>
                    <a:pt x="70" y="30"/>
                  </a:cubicBezTo>
                  <a:cubicBezTo>
                    <a:pt x="71" y="29"/>
                    <a:pt x="71" y="29"/>
                    <a:pt x="72" y="29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31"/>
                    <a:pt x="73" y="31"/>
                    <a:pt x="74" y="31"/>
                  </a:cubicBezTo>
                  <a:cubicBezTo>
                    <a:pt x="74" y="32"/>
                    <a:pt x="75" y="32"/>
                    <a:pt x="76" y="32"/>
                  </a:cubicBezTo>
                  <a:cubicBezTo>
                    <a:pt x="77" y="35"/>
                    <a:pt x="73" y="36"/>
                    <a:pt x="72" y="34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72" y="35"/>
                    <a:pt x="72" y="35"/>
                    <a:pt x="73" y="35"/>
                  </a:cubicBezTo>
                  <a:cubicBezTo>
                    <a:pt x="75" y="36"/>
                    <a:pt x="78" y="37"/>
                    <a:pt x="79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6" y="39"/>
                    <a:pt x="74" y="38"/>
                    <a:pt x="72" y="37"/>
                  </a:cubicBezTo>
                  <a:cubicBezTo>
                    <a:pt x="72" y="37"/>
                    <a:pt x="71" y="37"/>
                    <a:pt x="71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2" y="38"/>
                    <a:pt x="73" y="39"/>
                    <a:pt x="74" y="39"/>
                  </a:cubicBezTo>
                  <a:cubicBezTo>
                    <a:pt x="75" y="40"/>
                    <a:pt x="77" y="40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8" y="41"/>
                    <a:pt x="78" y="41"/>
                    <a:pt x="79" y="42"/>
                  </a:cubicBezTo>
                  <a:cubicBezTo>
                    <a:pt x="78" y="42"/>
                    <a:pt x="77" y="41"/>
                    <a:pt x="76" y="41"/>
                  </a:cubicBezTo>
                  <a:cubicBezTo>
                    <a:pt x="75" y="40"/>
                    <a:pt x="73" y="40"/>
                    <a:pt x="72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2"/>
                    <a:pt x="72" y="42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3"/>
                    <a:pt x="72" y="43"/>
                  </a:cubicBezTo>
                  <a:cubicBezTo>
                    <a:pt x="73" y="43"/>
                    <a:pt x="74" y="44"/>
                    <a:pt x="75" y="44"/>
                  </a:cubicBezTo>
                  <a:cubicBezTo>
                    <a:pt x="75" y="45"/>
                    <a:pt x="75" y="46"/>
                    <a:pt x="75" y="46"/>
                  </a:cubicBezTo>
                  <a:cubicBezTo>
                    <a:pt x="75" y="47"/>
                    <a:pt x="74" y="47"/>
                    <a:pt x="73" y="47"/>
                  </a:cubicBezTo>
                  <a:cubicBezTo>
                    <a:pt x="73" y="47"/>
                    <a:pt x="74" y="47"/>
                    <a:pt x="74" y="47"/>
                  </a:cubicBezTo>
                  <a:cubicBezTo>
                    <a:pt x="75" y="47"/>
                    <a:pt x="75" y="48"/>
                    <a:pt x="75" y="49"/>
                  </a:cubicBezTo>
                  <a:cubicBezTo>
                    <a:pt x="74" y="48"/>
                    <a:pt x="73" y="48"/>
                    <a:pt x="72" y="48"/>
                  </a:cubicBezTo>
                  <a:cubicBezTo>
                    <a:pt x="72" y="48"/>
                    <a:pt x="72" y="47"/>
                    <a:pt x="71" y="47"/>
                  </a:cubicBezTo>
                  <a:cubicBezTo>
                    <a:pt x="71" y="48"/>
                    <a:pt x="73" y="48"/>
                    <a:pt x="73" y="49"/>
                  </a:cubicBezTo>
                  <a:cubicBezTo>
                    <a:pt x="73" y="49"/>
                    <a:pt x="73" y="49"/>
                    <a:pt x="73" y="50"/>
                  </a:cubicBezTo>
                  <a:cubicBezTo>
                    <a:pt x="73" y="50"/>
                    <a:pt x="74" y="49"/>
                    <a:pt x="74" y="50"/>
                  </a:cubicBezTo>
                  <a:cubicBezTo>
                    <a:pt x="74" y="50"/>
                    <a:pt x="74" y="50"/>
                    <a:pt x="73" y="50"/>
                  </a:cubicBezTo>
                  <a:cubicBezTo>
                    <a:pt x="73" y="50"/>
                    <a:pt x="74" y="50"/>
                    <a:pt x="73" y="50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2"/>
                    <a:pt x="72" y="51"/>
                    <a:pt x="71" y="51"/>
                  </a:cubicBezTo>
                  <a:cubicBezTo>
                    <a:pt x="71" y="51"/>
                    <a:pt x="71" y="52"/>
                    <a:pt x="71" y="52"/>
                  </a:cubicBezTo>
                  <a:cubicBezTo>
                    <a:pt x="72" y="52"/>
                    <a:pt x="73" y="53"/>
                    <a:pt x="74" y="52"/>
                  </a:cubicBezTo>
                  <a:cubicBezTo>
                    <a:pt x="74" y="52"/>
                    <a:pt x="74" y="52"/>
                    <a:pt x="75" y="52"/>
                  </a:cubicBezTo>
                  <a:cubicBezTo>
                    <a:pt x="75" y="53"/>
                    <a:pt x="74" y="52"/>
                    <a:pt x="74" y="53"/>
                  </a:cubicBezTo>
                  <a:cubicBezTo>
                    <a:pt x="74" y="53"/>
                    <a:pt x="74" y="53"/>
                    <a:pt x="75" y="53"/>
                  </a:cubicBezTo>
                  <a:cubicBezTo>
                    <a:pt x="75" y="53"/>
                    <a:pt x="76" y="53"/>
                    <a:pt x="77" y="54"/>
                  </a:cubicBezTo>
                  <a:cubicBezTo>
                    <a:pt x="78" y="54"/>
                    <a:pt x="79" y="55"/>
                    <a:pt x="80" y="55"/>
                  </a:cubicBezTo>
                  <a:cubicBezTo>
                    <a:pt x="81" y="56"/>
                    <a:pt x="82" y="56"/>
                    <a:pt x="83" y="56"/>
                  </a:cubicBezTo>
                  <a:cubicBezTo>
                    <a:pt x="83" y="56"/>
                    <a:pt x="83" y="56"/>
                    <a:pt x="83" y="56"/>
                  </a:cubicBezTo>
                  <a:cubicBezTo>
                    <a:pt x="84" y="57"/>
                    <a:pt x="85" y="57"/>
                    <a:pt x="86" y="57"/>
                  </a:cubicBezTo>
                  <a:cubicBezTo>
                    <a:pt x="85" y="58"/>
                    <a:pt x="86" y="59"/>
                    <a:pt x="87" y="59"/>
                  </a:cubicBezTo>
                  <a:cubicBezTo>
                    <a:pt x="88" y="59"/>
                    <a:pt x="89" y="59"/>
                    <a:pt x="90" y="60"/>
                  </a:cubicBezTo>
                  <a:cubicBezTo>
                    <a:pt x="90" y="60"/>
                    <a:pt x="91" y="60"/>
                    <a:pt x="91" y="60"/>
                  </a:cubicBezTo>
                  <a:cubicBezTo>
                    <a:pt x="91" y="60"/>
                    <a:pt x="91" y="60"/>
                    <a:pt x="92" y="60"/>
                  </a:cubicBezTo>
                  <a:cubicBezTo>
                    <a:pt x="92" y="60"/>
                    <a:pt x="92" y="60"/>
                    <a:pt x="92" y="61"/>
                  </a:cubicBezTo>
                  <a:cubicBezTo>
                    <a:pt x="93" y="61"/>
                    <a:pt x="93" y="60"/>
                    <a:pt x="93" y="60"/>
                  </a:cubicBezTo>
                  <a:cubicBezTo>
                    <a:pt x="93" y="60"/>
                    <a:pt x="93" y="60"/>
                    <a:pt x="93" y="60"/>
                  </a:cubicBezTo>
                  <a:cubicBezTo>
                    <a:pt x="93" y="60"/>
                    <a:pt x="93" y="61"/>
                    <a:pt x="94" y="61"/>
                  </a:cubicBezTo>
                  <a:cubicBezTo>
                    <a:pt x="95" y="61"/>
                    <a:pt x="96" y="62"/>
                    <a:pt x="98" y="62"/>
                  </a:cubicBezTo>
                  <a:cubicBezTo>
                    <a:pt x="98" y="62"/>
                    <a:pt x="98" y="62"/>
                    <a:pt x="99" y="62"/>
                  </a:cubicBezTo>
                  <a:cubicBezTo>
                    <a:pt x="101" y="63"/>
                    <a:pt x="103" y="63"/>
                    <a:pt x="105" y="64"/>
                  </a:cubicBezTo>
                  <a:cubicBezTo>
                    <a:pt x="105" y="64"/>
                    <a:pt x="105" y="64"/>
                    <a:pt x="105" y="65"/>
                  </a:cubicBezTo>
                  <a:cubicBezTo>
                    <a:pt x="101" y="64"/>
                    <a:pt x="98" y="63"/>
                    <a:pt x="95" y="62"/>
                  </a:cubicBezTo>
                  <a:cubicBezTo>
                    <a:pt x="94" y="62"/>
                    <a:pt x="93" y="62"/>
                    <a:pt x="92" y="62"/>
                  </a:cubicBezTo>
                  <a:cubicBezTo>
                    <a:pt x="92" y="62"/>
                    <a:pt x="92" y="62"/>
                    <a:pt x="92" y="62"/>
                  </a:cubicBezTo>
                  <a:cubicBezTo>
                    <a:pt x="91" y="61"/>
                    <a:pt x="90" y="62"/>
                    <a:pt x="90" y="61"/>
                  </a:cubicBezTo>
                  <a:cubicBezTo>
                    <a:pt x="90" y="61"/>
                    <a:pt x="89" y="61"/>
                    <a:pt x="89" y="61"/>
                  </a:cubicBezTo>
                  <a:cubicBezTo>
                    <a:pt x="88" y="60"/>
                    <a:pt x="87" y="60"/>
                    <a:pt x="85" y="60"/>
                  </a:cubicBezTo>
                  <a:cubicBezTo>
                    <a:pt x="83" y="59"/>
                    <a:pt x="81" y="59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8" y="58"/>
                    <a:pt x="78" y="57"/>
                    <a:pt x="77" y="57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5" y="57"/>
                    <a:pt x="74" y="56"/>
                    <a:pt x="72" y="56"/>
                  </a:cubicBezTo>
                  <a:cubicBezTo>
                    <a:pt x="72" y="56"/>
                    <a:pt x="72" y="56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0" y="57"/>
                    <a:pt x="70" y="57"/>
                  </a:cubicBezTo>
                  <a:cubicBezTo>
                    <a:pt x="70" y="58"/>
                    <a:pt x="72" y="58"/>
                    <a:pt x="73" y="59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3" y="60"/>
                    <a:pt x="72" y="60"/>
                    <a:pt x="72" y="60"/>
                  </a:cubicBezTo>
                  <a:cubicBezTo>
                    <a:pt x="72" y="61"/>
                    <a:pt x="73" y="61"/>
                    <a:pt x="73" y="61"/>
                  </a:cubicBezTo>
                  <a:cubicBezTo>
                    <a:pt x="73" y="61"/>
                    <a:pt x="72" y="62"/>
                    <a:pt x="72" y="62"/>
                  </a:cubicBezTo>
                  <a:cubicBezTo>
                    <a:pt x="72" y="62"/>
                    <a:pt x="72" y="62"/>
                    <a:pt x="72" y="62"/>
                  </a:cubicBezTo>
                  <a:cubicBezTo>
                    <a:pt x="73" y="63"/>
                    <a:pt x="74" y="63"/>
                    <a:pt x="74" y="64"/>
                  </a:cubicBezTo>
                  <a:cubicBezTo>
                    <a:pt x="73" y="65"/>
                    <a:pt x="72" y="64"/>
                    <a:pt x="71" y="64"/>
                  </a:cubicBezTo>
                  <a:cubicBezTo>
                    <a:pt x="71" y="64"/>
                    <a:pt x="71" y="65"/>
                    <a:pt x="70" y="65"/>
                  </a:cubicBezTo>
                  <a:cubicBezTo>
                    <a:pt x="69" y="65"/>
                    <a:pt x="69" y="64"/>
                    <a:pt x="69" y="64"/>
                  </a:cubicBezTo>
                  <a:cubicBezTo>
                    <a:pt x="69" y="64"/>
                    <a:pt x="69" y="65"/>
                    <a:pt x="68" y="65"/>
                  </a:cubicBezTo>
                  <a:cubicBezTo>
                    <a:pt x="69" y="65"/>
                    <a:pt x="69" y="65"/>
                    <a:pt x="69" y="66"/>
                  </a:cubicBezTo>
                  <a:cubicBezTo>
                    <a:pt x="70" y="67"/>
                    <a:pt x="71" y="68"/>
                    <a:pt x="72" y="69"/>
                  </a:cubicBezTo>
                  <a:cubicBezTo>
                    <a:pt x="72" y="69"/>
                    <a:pt x="72" y="69"/>
                    <a:pt x="72" y="70"/>
                  </a:cubicBezTo>
                  <a:cubicBezTo>
                    <a:pt x="72" y="70"/>
                    <a:pt x="72" y="70"/>
                    <a:pt x="72" y="70"/>
                  </a:cubicBezTo>
                  <a:cubicBezTo>
                    <a:pt x="72" y="70"/>
                    <a:pt x="73" y="70"/>
                    <a:pt x="72" y="71"/>
                  </a:cubicBezTo>
                  <a:cubicBezTo>
                    <a:pt x="72" y="71"/>
                    <a:pt x="73" y="71"/>
                    <a:pt x="73" y="71"/>
                  </a:cubicBezTo>
                  <a:cubicBezTo>
                    <a:pt x="72" y="72"/>
                    <a:pt x="72" y="71"/>
                    <a:pt x="71" y="71"/>
                  </a:cubicBezTo>
                  <a:cubicBezTo>
                    <a:pt x="73" y="72"/>
                    <a:pt x="76" y="73"/>
                    <a:pt x="78" y="75"/>
                  </a:cubicBezTo>
                  <a:cubicBezTo>
                    <a:pt x="78" y="75"/>
                    <a:pt x="78" y="74"/>
                    <a:pt x="78" y="75"/>
                  </a:cubicBezTo>
                  <a:cubicBezTo>
                    <a:pt x="79" y="75"/>
                    <a:pt x="79" y="76"/>
                    <a:pt x="80" y="76"/>
                  </a:cubicBezTo>
                  <a:cubicBezTo>
                    <a:pt x="80" y="76"/>
                    <a:pt x="81" y="76"/>
                    <a:pt x="82" y="76"/>
                  </a:cubicBezTo>
                  <a:cubicBezTo>
                    <a:pt x="82" y="76"/>
                    <a:pt x="82" y="77"/>
                    <a:pt x="82" y="77"/>
                  </a:cubicBezTo>
                  <a:cubicBezTo>
                    <a:pt x="83" y="77"/>
                    <a:pt x="84" y="77"/>
                    <a:pt x="84" y="78"/>
                  </a:cubicBezTo>
                  <a:cubicBezTo>
                    <a:pt x="85" y="78"/>
                    <a:pt x="86" y="78"/>
                    <a:pt x="86" y="79"/>
                  </a:cubicBezTo>
                  <a:cubicBezTo>
                    <a:pt x="83" y="78"/>
                    <a:pt x="81" y="77"/>
                    <a:pt x="79" y="76"/>
                  </a:cubicBezTo>
                  <a:cubicBezTo>
                    <a:pt x="79" y="76"/>
                    <a:pt x="79" y="76"/>
                    <a:pt x="79" y="76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8" y="76"/>
                    <a:pt x="78" y="76"/>
                    <a:pt x="79" y="76"/>
                  </a:cubicBezTo>
                  <a:cubicBezTo>
                    <a:pt x="78" y="75"/>
                    <a:pt x="77" y="75"/>
                    <a:pt x="76" y="75"/>
                  </a:cubicBezTo>
                  <a:cubicBezTo>
                    <a:pt x="75" y="74"/>
                    <a:pt x="74" y="74"/>
                    <a:pt x="73" y="73"/>
                  </a:cubicBezTo>
                  <a:cubicBezTo>
                    <a:pt x="72" y="73"/>
                    <a:pt x="71" y="73"/>
                    <a:pt x="71" y="73"/>
                  </a:cubicBezTo>
                  <a:cubicBezTo>
                    <a:pt x="71" y="73"/>
                    <a:pt x="72" y="74"/>
                    <a:pt x="72" y="74"/>
                  </a:cubicBezTo>
                  <a:cubicBezTo>
                    <a:pt x="72" y="75"/>
                    <a:pt x="73" y="75"/>
                    <a:pt x="73" y="75"/>
                  </a:cubicBezTo>
                  <a:cubicBezTo>
                    <a:pt x="76" y="77"/>
                    <a:pt x="79" y="79"/>
                    <a:pt x="82" y="80"/>
                  </a:cubicBezTo>
                  <a:cubicBezTo>
                    <a:pt x="82" y="81"/>
                    <a:pt x="80" y="81"/>
                    <a:pt x="81" y="82"/>
                  </a:cubicBezTo>
                  <a:cubicBezTo>
                    <a:pt x="79" y="82"/>
                    <a:pt x="78" y="84"/>
                    <a:pt x="76" y="83"/>
                  </a:cubicBezTo>
                  <a:cubicBezTo>
                    <a:pt x="75" y="84"/>
                    <a:pt x="76" y="84"/>
                    <a:pt x="76" y="84"/>
                  </a:cubicBezTo>
                  <a:cubicBezTo>
                    <a:pt x="75" y="84"/>
                    <a:pt x="74" y="84"/>
                    <a:pt x="73" y="85"/>
                  </a:cubicBezTo>
                  <a:cubicBezTo>
                    <a:pt x="73" y="85"/>
                    <a:pt x="73" y="85"/>
                    <a:pt x="73" y="86"/>
                  </a:cubicBezTo>
                  <a:cubicBezTo>
                    <a:pt x="73" y="86"/>
                    <a:pt x="73" y="86"/>
                    <a:pt x="72" y="86"/>
                  </a:cubicBezTo>
                  <a:cubicBezTo>
                    <a:pt x="72" y="85"/>
                    <a:pt x="73" y="86"/>
                    <a:pt x="73" y="85"/>
                  </a:cubicBezTo>
                  <a:cubicBezTo>
                    <a:pt x="73" y="85"/>
                    <a:pt x="72" y="85"/>
                    <a:pt x="72" y="85"/>
                  </a:cubicBezTo>
                  <a:cubicBezTo>
                    <a:pt x="72" y="86"/>
                    <a:pt x="72" y="87"/>
                    <a:pt x="71" y="86"/>
                  </a:cubicBezTo>
                  <a:cubicBezTo>
                    <a:pt x="71" y="86"/>
                    <a:pt x="71" y="86"/>
                    <a:pt x="71" y="86"/>
                  </a:cubicBezTo>
                  <a:cubicBezTo>
                    <a:pt x="71" y="86"/>
                    <a:pt x="71" y="86"/>
                    <a:pt x="70" y="86"/>
                  </a:cubicBezTo>
                  <a:cubicBezTo>
                    <a:pt x="70" y="86"/>
                    <a:pt x="70" y="86"/>
                    <a:pt x="70" y="87"/>
                  </a:cubicBezTo>
                  <a:cubicBezTo>
                    <a:pt x="70" y="87"/>
                    <a:pt x="70" y="87"/>
                    <a:pt x="69" y="87"/>
                  </a:cubicBezTo>
                  <a:cubicBezTo>
                    <a:pt x="69" y="87"/>
                    <a:pt x="69" y="87"/>
                    <a:pt x="69" y="87"/>
                  </a:cubicBezTo>
                  <a:cubicBezTo>
                    <a:pt x="68" y="87"/>
                    <a:pt x="69" y="88"/>
                    <a:pt x="69" y="88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67" y="88"/>
                    <a:pt x="68" y="88"/>
                    <a:pt x="68" y="87"/>
                  </a:cubicBezTo>
                  <a:cubicBezTo>
                    <a:pt x="67" y="87"/>
                    <a:pt x="67" y="87"/>
                    <a:pt x="67" y="87"/>
                  </a:cubicBezTo>
                  <a:cubicBezTo>
                    <a:pt x="67" y="88"/>
                    <a:pt x="67" y="88"/>
                    <a:pt x="67" y="89"/>
                  </a:cubicBezTo>
                  <a:cubicBezTo>
                    <a:pt x="67" y="89"/>
                    <a:pt x="67" y="89"/>
                    <a:pt x="67" y="89"/>
                  </a:cubicBezTo>
                  <a:cubicBezTo>
                    <a:pt x="66" y="89"/>
                    <a:pt x="67" y="88"/>
                    <a:pt x="66" y="88"/>
                  </a:cubicBezTo>
                  <a:cubicBezTo>
                    <a:pt x="66" y="89"/>
                    <a:pt x="65" y="88"/>
                    <a:pt x="65" y="88"/>
                  </a:cubicBezTo>
                  <a:cubicBezTo>
                    <a:pt x="64" y="88"/>
                    <a:pt x="64" y="89"/>
                    <a:pt x="63" y="89"/>
                  </a:cubicBezTo>
                  <a:cubicBezTo>
                    <a:pt x="63" y="89"/>
                    <a:pt x="63" y="89"/>
                    <a:pt x="63" y="89"/>
                  </a:cubicBezTo>
                  <a:cubicBezTo>
                    <a:pt x="63" y="88"/>
                    <a:pt x="63" y="89"/>
                    <a:pt x="63" y="89"/>
                  </a:cubicBezTo>
                  <a:cubicBezTo>
                    <a:pt x="62" y="89"/>
                    <a:pt x="60" y="89"/>
                    <a:pt x="59" y="90"/>
                  </a:cubicBezTo>
                  <a:cubicBezTo>
                    <a:pt x="59" y="89"/>
                    <a:pt x="58" y="89"/>
                    <a:pt x="57" y="90"/>
                  </a:cubicBezTo>
                  <a:cubicBezTo>
                    <a:pt x="57" y="90"/>
                    <a:pt x="58" y="90"/>
                    <a:pt x="57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6" y="90"/>
                    <a:pt x="55" y="89"/>
                    <a:pt x="55" y="90"/>
                  </a:cubicBezTo>
                  <a:cubicBezTo>
                    <a:pt x="55" y="90"/>
                    <a:pt x="54" y="89"/>
                    <a:pt x="54" y="89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3" y="90"/>
                    <a:pt x="52" y="90"/>
                    <a:pt x="52" y="90"/>
                  </a:cubicBezTo>
                  <a:cubicBezTo>
                    <a:pt x="52" y="90"/>
                    <a:pt x="51" y="90"/>
                    <a:pt x="51" y="89"/>
                  </a:cubicBezTo>
                  <a:cubicBezTo>
                    <a:pt x="51" y="89"/>
                    <a:pt x="51" y="89"/>
                    <a:pt x="51" y="90"/>
                  </a:cubicBezTo>
                  <a:cubicBezTo>
                    <a:pt x="51" y="90"/>
                    <a:pt x="50" y="90"/>
                    <a:pt x="50" y="89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1" y="91"/>
                    <a:pt x="51" y="90"/>
                    <a:pt x="51" y="90"/>
                  </a:cubicBezTo>
                  <a:cubicBezTo>
                    <a:pt x="51" y="91"/>
                    <a:pt x="50" y="91"/>
                    <a:pt x="50" y="91"/>
                  </a:cubicBezTo>
                  <a:cubicBezTo>
                    <a:pt x="50" y="91"/>
                    <a:pt x="49" y="90"/>
                    <a:pt x="50" y="90"/>
                  </a:cubicBezTo>
                  <a:cubicBezTo>
                    <a:pt x="49" y="89"/>
                    <a:pt x="47" y="89"/>
                    <a:pt x="46" y="89"/>
                  </a:cubicBezTo>
                  <a:cubicBezTo>
                    <a:pt x="46" y="90"/>
                    <a:pt x="47" y="90"/>
                    <a:pt x="47" y="90"/>
                  </a:cubicBezTo>
                  <a:cubicBezTo>
                    <a:pt x="47" y="90"/>
                    <a:pt x="48" y="90"/>
                    <a:pt x="48" y="90"/>
                  </a:cubicBezTo>
                  <a:cubicBezTo>
                    <a:pt x="48" y="90"/>
                    <a:pt x="48" y="90"/>
                    <a:pt x="48" y="90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48" y="90"/>
                    <a:pt x="47" y="90"/>
                    <a:pt x="46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1"/>
                    <a:pt x="46" y="90"/>
                    <a:pt x="46" y="90"/>
                  </a:cubicBezTo>
                  <a:cubicBezTo>
                    <a:pt x="45" y="90"/>
                    <a:pt x="46" y="91"/>
                    <a:pt x="46" y="91"/>
                  </a:cubicBezTo>
                  <a:cubicBezTo>
                    <a:pt x="45" y="91"/>
                    <a:pt x="45" y="90"/>
                    <a:pt x="44" y="90"/>
                  </a:cubicBezTo>
                  <a:cubicBezTo>
                    <a:pt x="44" y="91"/>
                    <a:pt x="45" y="91"/>
                    <a:pt x="45" y="91"/>
                  </a:cubicBezTo>
                  <a:cubicBezTo>
                    <a:pt x="45" y="91"/>
                    <a:pt x="45" y="91"/>
                    <a:pt x="44" y="91"/>
                  </a:cubicBezTo>
                  <a:cubicBezTo>
                    <a:pt x="45" y="92"/>
                    <a:pt x="48" y="91"/>
                    <a:pt x="49" y="91"/>
                  </a:cubicBezTo>
                  <a:cubicBezTo>
                    <a:pt x="50" y="91"/>
                    <a:pt x="51" y="91"/>
                    <a:pt x="52" y="91"/>
                  </a:cubicBezTo>
                  <a:cubicBezTo>
                    <a:pt x="53" y="91"/>
                    <a:pt x="53" y="91"/>
                    <a:pt x="53" y="90"/>
                  </a:cubicBezTo>
                  <a:cubicBezTo>
                    <a:pt x="55" y="91"/>
                    <a:pt x="56" y="90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9" y="90"/>
                    <a:pt x="59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9" y="91"/>
                    <a:pt x="60" y="91"/>
                    <a:pt x="60" y="90"/>
                  </a:cubicBezTo>
                  <a:cubicBezTo>
                    <a:pt x="60" y="90"/>
                    <a:pt x="60" y="91"/>
                    <a:pt x="60" y="91"/>
                  </a:cubicBezTo>
                  <a:cubicBezTo>
                    <a:pt x="58" y="92"/>
                    <a:pt x="57" y="91"/>
                    <a:pt x="57" y="92"/>
                  </a:cubicBezTo>
                  <a:cubicBezTo>
                    <a:pt x="56" y="92"/>
                    <a:pt x="56" y="92"/>
                    <a:pt x="56" y="92"/>
                  </a:cubicBezTo>
                  <a:cubicBezTo>
                    <a:pt x="55" y="92"/>
                    <a:pt x="55" y="92"/>
                    <a:pt x="55" y="92"/>
                  </a:cubicBezTo>
                  <a:cubicBezTo>
                    <a:pt x="55" y="93"/>
                    <a:pt x="53" y="92"/>
                    <a:pt x="53" y="92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1" y="92"/>
                    <a:pt x="50" y="93"/>
                    <a:pt x="50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9" y="93"/>
                    <a:pt x="50" y="93"/>
                    <a:pt x="50" y="93"/>
                  </a:cubicBezTo>
                  <a:cubicBezTo>
                    <a:pt x="49" y="93"/>
                    <a:pt x="48" y="93"/>
                    <a:pt x="47" y="93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4"/>
                    <a:pt x="45" y="94"/>
                    <a:pt x="45" y="93"/>
                  </a:cubicBezTo>
                  <a:cubicBezTo>
                    <a:pt x="44" y="93"/>
                    <a:pt x="44" y="94"/>
                    <a:pt x="44" y="94"/>
                  </a:cubicBezTo>
                  <a:cubicBezTo>
                    <a:pt x="44" y="94"/>
                    <a:pt x="43" y="94"/>
                    <a:pt x="43" y="93"/>
                  </a:cubicBezTo>
                  <a:cubicBezTo>
                    <a:pt x="42" y="93"/>
                    <a:pt x="43" y="93"/>
                    <a:pt x="43" y="94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42" y="93"/>
                    <a:pt x="41" y="93"/>
                    <a:pt x="41" y="93"/>
                  </a:cubicBezTo>
                  <a:cubicBezTo>
                    <a:pt x="40" y="93"/>
                    <a:pt x="39" y="93"/>
                    <a:pt x="38" y="93"/>
                  </a:cubicBezTo>
                  <a:cubicBezTo>
                    <a:pt x="37" y="93"/>
                    <a:pt x="38" y="93"/>
                    <a:pt x="37" y="93"/>
                  </a:cubicBezTo>
                  <a:cubicBezTo>
                    <a:pt x="37" y="93"/>
                    <a:pt x="35" y="93"/>
                    <a:pt x="35" y="93"/>
                  </a:cubicBezTo>
                  <a:cubicBezTo>
                    <a:pt x="34" y="93"/>
                    <a:pt x="33" y="93"/>
                    <a:pt x="33" y="93"/>
                  </a:cubicBezTo>
                  <a:cubicBezTo>
                    <a:pt x="32" y="93"/>
                    <a:pt x="32" y="93"/>
                    <a:pt x="31" y="93"/>
                  </a:cubicBezTo>
                  <a:cubicBezTo>
                    <a:pt x="30" y="93"/>
                    <a:pt x="30" y="93"/>
                    <a:pt x="29" y="93"/>
                  </a:cubicBezTo>
                  <a:cubicBezTo>
                    <a:pt x="28" y="93"/>
                    <a:pt x="26" y="92"/>
                    <a:pt x="26" y="93"/>
                  </a:cubicBezTo>
                  <a:cubicBezTo>
                    <a:pt x="26" y="93"/>
                    <a:pt x="26" y="93"/>
                    <a:pt x="26" y="94"/>
                  </a:cubicBezTo>
                  <a:cubicBezTo>
                    <a:pt x="26" y="94"/>
                    <a:pt x="26" y="93"/>
                    <a:pt x="27" y="93"/>
                  </a:cubicBezTo>
                  <a:cubicBezTo>
                    <a:pt x="28" y="95"/>
                    <a:pt x="31" y="94"/>
                    <a:pt x="33" y="95"/>
                  </a:cubicBezTo>
                  <a:cubicBezTo>
                    <a:pt x="33" y="96"/>
                    <a:pt x="32" y="96"/>
                    <a:pt x="32" y="96"/>
                  </a:cubicBezTo>
                  <a:cubicBezTo>
                    <a:pt x="31" y="96"/>
                    <a:pt x="31" y="95"/>
                    <a:pt x="31" y="95"/>
                  </a:cubicBezTo>
                  <a:cubicBezTo>
                    <a:pt x="32" y="97"/>
                    <a:pt x="35" y="96"/>
                    <a:pt x="36" y="97"/>
                  </a:cubicBezTo>
                  <a:cubicBezTo>
                    <a:pt x="37" y="97"/>
                    <a:pt x="38" y="97"/>
                    <a:pt x="39" y="97"/>
                  </a:cubicBezTo>
                  <a:cubicBezTo>
                    <a:pt x="39" y="97"/>
                    <a:pt x="39" y="97"/>
                    <a:pt x="40" y="97"/>
                  </a:cubicBezTo>
                  <a:cubicBezTo>
                    <a:pt x="38" y="98"/>
                    <a:pt x="37" y="97"/>
                    <a:pt x="35" y="98"/>
                  </a:cubicBezTo>
                  <a:cubicBezTo>
                    <a:pt x="34" y="97"/>
                    <a:pt x="32" y="97"/>
                    <a:pt x="31" y="97"/>
                  </a:cubicBezTo>
                  <a:cubicBezTo>
                    <a:pt x="31" y="97"/>
                    <a:pt x="31" y="98"/>
                    <a:pt x="31" y="98"/>
                  </a:cubicBezTo>
                  <a:cubicBezTo>
                    <a:pt x="31" y="99"/>
                    <a:pt x="29" y="98"/>
                    <a:pt x="29" y="98"/>
                  </a:cubicBezTo>
                  <a:cubicBezTo>
                    <a:pt x="29" y="98"/>
                    <a:pt x="29" y="98"/>
                    <a:pt x="29" y="98"/>
                  </a:cubicBezTo>
                  <a:cubicBezTo>
                    <a:pt x="30" y="98"/>
                    <a:pt x="31" y="99"/>
                    <a:pt x="32" y="100"/>
                  </a:cubicBezTo>
                  <a:cubicBezTo>
                    <a:pt x="32" y="100"/>
                    <a:pt x="33" y="100"/>
                    <a:pt x="34" y="100"/>
                  </a:cubicBezTo>
                  <a:cubicBezTo>
                    <a:pt x="35" y="101"/>
                    <a:pt x="37" y="101"/>
                    <a:pt x="38" y="102"/>
                  </a:cubicBezTo>
                  <a:cubicBezTo>
                    <a:pt x="39" y="102"/>
                    <a:pt x="39" y="102"/>
                    <a:pt x="40" y="102"/>
                  </a:cubicBezTo>
                  <a:cubicBezTo>
                    <a:pt x="40" y="102"/>
                    <a:pt x="41" y="102"/>
                    <a:pt x="41" y="103"/>
                  </a:cubicBezTo>
                  <a:cubicBezTo>
                    <a:pt x="42" y="102"/>
                    <a:pt x="42" y="102"/>
                    <a:pt x="42" y="102"/>
                  </a:cubicBezTo>
                  <a:cubicBezTo>
                    <a:pt x="43" y="103"/>
                    <a:pt x="44" y="103"/>
                    <a:pt x="45" y="102"/>
                  </a:cubicBezTo>
                  <a:cubicBezTo>
                    <a:pt x="45" y="102"/>
                    <a:pt x="45" y="102"/>
                    <a:pt x="45" y="103"/>
                  </a:cubicBezTo>
                  <a:cubicBezTo>
                    <a:pt x="43" y="103"/>
                    <a:pt x="41" y="103"/>
                    <a:pt x="39" y="103"/>
                  </a:cubicBezTo>
                  <a:cubicBezTo>
                    <a:pt x="39" y="103"/>
                    <a:pt x="38" y="102"/>
                    <a:pt x="38" y="103"/>
                  </a:cubicBezTo>
                  <a:cubicBezTo>
                    <a:pt x="37" y="102"/>
                    <a:pt x="37" y="102"/>
                    <a:pt x="36" y="102"/>
                  </a:cubicBezTo>
                  <a:cubicBezTo>
                    <a:pt x="36" y="102"/>
                    <a:pt x="37" y="102"/>
                    <a:pt x="36" y="102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5" y="102"/>
                    <a:pt x="35" y="102"/>
                    <a:pt x="35" y="102"/>
                  </a:cubicBezTo>
                  <a:cubicBezTo>
                    <a:pt x="35" y="102"/>
                    <a:pt x="35" y="102"/>
                    <a:pt x="35" y="103"/>
                  </a:cubicBezTo>
                  <a:cubicBezTo>
                    <a:pt x="35" y="103"/>
                    <a:pt x="35" y="103"/>
                    <a:pt x="34" y="103"/>
                  </a:cubicBezTo>
                  <a:cubicBezTo>
                    <a:pt x="34" y="103"/>
                    <a:pt x="35" y="103"/>
                    <a:pt x="34" y="103"/>
                  </a:cubicBezTo>
                  <a:cubicBezTo>
                    <a:pt x="34" y="103"/>
                    <a:pt x="33" y="104"/>
                    <a:pt x="32" y="103"/>
                  </a:cubicBezTo>
                  <a:cubicBezTo>
                    <a:pt x="32" y="104"/>
                    <a:pt x="33" y="104"/>
                    <a:pt x="32" y="104"/>
                  </a:cubicBezTo>
                  <a:cubicBezTo>
                    <a:pt x="32" y="104"/>
                    <a:pt x="32" y="103"/>
                    <a:pt x="32" y="103"/>
                  </a:cubicBezTo>
                  <a:cubicBezTo>
                    <a:pt x="30" y="104"/>
                    <a:pt x="29" y="103"/>
                    <a:pt x="27" y="103"/>
                  </a:cubicBezTo>
                  <a:cubicBezTo>
                    <a:pt x="27" y="103"/>
                    <a:pt x="28" y="103"/>
                    <a:pt x="27" y="103"/>
                  </a:cubicBezTo>
                  <a:cubicBezTo>
                    <a:pt x="27" y="103"/>
                    <a:pt x="27" y="103"/>
                    <a:pt x="27" y="103"/>
                  </a:cubicBezTo>
                  <a:cubicBezTo>
                    <a:pt x="25" y="103"/>
                    <a:pt x="24" y="102"/>
                    <a:pt x="22" y="102"/>
                  </a:cubicBezTo>
                  <a:cubicBezTo>
                    <a:pt x="23" y="103"/>
                    <a:pt x="24" y="103"/>
                    <a:pt x="25" y="104"/>
                  </a:cubicBezTo>
                  <a:cubicBezTo>
                    <a:pt x="27" y="104"/>
                    <a:pt x="30" y="105"/>
                    <a:pt x="31" y="105"/>
                  </a:cubicBezTo>
                  <a:cubicBezTo>
                    <a:pt x="31" y="105"/>
                    <a:pt x="32" y="106"/>
                    <a:pt x="32" y="106"/>
                  </a:cubicBezTo>
                  <a:cubicBezTo>
                    <a:pt x="32" y="106"/>
                    <a:pt x="33" y="107"/>
                    <a:pt x="33" y="106"/>
                  </a:cubicBezTo>
                  <a:cubicBezTo>
                    <a:pt x="33" y="106"/>
                    <a:pt x="33" y="107"/>
                    <a:pt x="33" y="107"/>
                  </a:cubicBezTo>
                  <a:cubicBezTo>
                    <a:pt x="34" y="107"/>
                    <a:pt x="33" y="107"/>
                    <a:pt x="34" y="107"/>
                  </a:cubicBezTo>
                  <a:cubicBezTo>
                    <a:pt x="34" y="106"/>
                    <a:pt x="33" y="106"/>
                    <a:pt x="33" y="106"/>
                  </a:cubicBezTo>
                  <a:cubicBezTo>
                    <a:pt x="33" y="106"/>
                    <a:pt x="34" y="106"/>
                    <a:pt x="34" y="106"/>
                  </a:cubicBezTo>
                  <a:cubicBezTo>
                    <a:pt x="33" y="106"/>
                    <a:pt x="33" y="106"/>
                    <a:pt x="33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5"/>
                    <a:pt x="32" y="105"/>
                    <a:pt x="32" y="104"/>
                  </a:cubicBezTo>
                  <a:cubicBezTo>
                    <a:pt x="33" y="104"/>
                    <a:pt x="33" y="104"/>
                    <a:pt x="34" y="104"/>
                  </a:cubicBezTo>
                  <a:cubicBezTo>
                    <a:pt x="35" y="105"/>
                    <a:pt x="37" y="104"/>
                    <a:pt x="38" y="104"/>
                  </a:cubicBezTo>
                  <a:cubicBezTo>
                    <a:pt x="38" y="104"/>
                    <a:pt x="39" y="105"/>
                    <a:pt x="39" y="105"/>
                  </a:cubicBezTo>
                  <a:cubicBezTo>
                    <a:pt x="39" y="105"/>
                    <a:pt x="39" y="104"/>
                    <a:pt x="39" y="104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1" y="105"/>
                    <a:pt x="41" y="104"/>
                    <a:pt x="41" y="104"/>
                  </a:cubicBezTo>
                  <a:cubicBezTo>
                    <a:pt x="42" y="104"/>
                    <a:pt x="43" y="105"/>
                    <a:pt x="45" y="105"/>
                  </a:cubicBezTo>
                  <a:cubicBezTo>
                    <a:pt x="44" y="105"/>
                    <a:pt x="44" y="106"/>
                    <a:pt x="44" y="106"/>
                  </a:cubicBezTo>
                  <a:cubicBezTo>
                    <a:pt x="43" y="106"/>
                    <a:pt x="42" y="106"/>
                    <a:pt x="41" y="106"/>
                  </a:cubicBezTo>
                  <a:cubicBezTo>
                    <a:pt x="41" y="106"/>
                    <a:pt x="41" y="107"/>
                    <a:pt x="41" y="107"/>
                  </a:cubicBezTo>
                  <a:cubicBezTo>
                    <a:pt x="40" y="107"/>
                    <a:pt x="39" y="108"/>
                    <a:pt x="38" y="107"/>
                  </a:cubicBezTo>
                  <a:cubicBezTo>
                    <a:pt x="38" y="106"/>
                    <a:pt x="37" y="106"/>
                    <a:pt x="36" y="106"/>
                  </a:cubicBezTo>
                  <a:cubicBezTo>
                    <a:pt x="36" y="106"/>
                    <a:pt x="36" y="106"/>
                    <a:pt x="37" y="106"/>
                  </a:cubicBezTo>
                  <a:cubicBezTo>
                    <a:pt x="36" y="107"/>
                    <a:pt x="36" y="106"/>
                    <a:pt x="35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5" y="105"/>
                    <a:pt x="34" y="106"/>
                    <a:pt x="34" y="106"/>
                  </a:cubicBezTo>
                  <a:cubicBezTo>
                    <a:pt x="34" y="107"/>
                    <a:pt x="34" y="107"/>
                    <a:pt x="34" y="108"/>
                  </a:cubicBezTo>
                  <a:cubicBezTo>
                    <a:pt x="34" y="108"/>
                    <a:pt x="34" y="108"/>
                    <a:pt x="34" y="107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7"/>
                    <a:pt x="33" y="107"/>
                    <a:pt x="32" y="107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106"/>
                    <a:pt x="29" y="106"/>
                    <a:pt x="27" y="106"/>
                  </a:cubicBezTo>
                  <a:cubicBezTo>
                    <a:pt x="27" y="106"/>
                    <a:pt x="27" y="106"/>
                    <a:pt x="26" y="106"/>
                  </a:cubicBezTo>
                  <a:cubicBezTo>
                    <a:pt x="26" y="106"/>
                    <a:pt x="25" y="106"/>
                    <a:pt x="25" y="106"/>
                  </a:cubicBezTo>
                  <a:cubicBezTo>
                    <a:pt x="25" y="106"/>
                    <a:pt x="24" y="106"/>
                    <a:pt x="24" y="106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6" y="106"/>
                    <a:pt x="27" y="107"/>
                    <a:pt x="28" y="107"/>
                  </a:cubicBezTo>
                  <a:cubicBezTo>
                    <a:pt x="29" y="107"/>
                    <a:pt x="29" y="107"/>
                    <a:pt x="29" y="108"/>
                  </a:cubicBezTo>
                  <a:cubicBezTo>
                    <a:pt x="29" y="108"/>
                    <a:pt x="28" y="108"/>
                    <a:pt x="27" y="108"/>
                  </a:cubicBezTo>
                  <a:cubicBezTo>
                    <a:pt x="27" y="108"/>
                    <a:pt x="27" y="107"/>
                    <a:pt x="27" y="107"/>
                  </a:cubicBezTo>
                  <a:cubicBezTo>
                    <a:pt x="27" y="107"/>
                    <a:pt x="27" y="108"/>
                    <a:pt x="27" y="108"/>
                  </a:cubicBezTo>
                  <a:cubicBezTo>
                    <a:pt x="29" y="108"/>
                    <a:pt x="30" y="108"/>
                    <a:pt x="32" y="109"/>
                  </a:cubicBezTo>
                  <a:cubicBezTo>
                    <a:pt x="32" y="109"/>
                    <a:pt x="32" y="109"/>
                    <a:pt x="32" y="109"/>
                  </a:cubicBezTo>
                  <a:cubicBezTo>
                    <a:pt x="32" y="109"/>
                    <a:pt x="32" y="109"/>
                    <a:pt x="32" y="109"/>
                  </a:cubicBezTo>
                  <a:cubicBezTo>
                    <a:pt x="32" y="110"/>
                    <a:pt x="31" y="110"/>
                    <a:pt x="31" y="110"/>
                  </a:cubicBezTo>
                  <a:cubicBezTo>
                    <a:pt x="31" y="110"/>
                    <a:pt x="31" y="110"/>
                    <a:pt x="30" y="110"/>
                  </a:cubicBezTo>
                  <a:cubicBezTo>
                    <a:pt x="30" y="110"/>
                    <a:pt x="31" y="110"/>
                    <a:pt x="30" y="109"/>
                  </a:cubicBezTo>
                  <a:cubicBezTo>
                    <a:pt x="30" y="109"/>
                    <a:pt x="30" y="110"/>
                    <a:pt x="30" y="110"/>
                  </a:cubicBezTo>
                  <a:cubicBezTo>
                    <a:pt x="30" y="110"/>
                    <a:pt x="29" y="110"/>
                    <a:pt x="29" y="110"/>
                  </a:cubicBezTo>
                  <a:cubicBezTo>
                    <a:pt x="29" y="110"/>
                    <a:pt x="30" y="110"/>
                    <a:pt x="30" y="110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30" y="111"/>
                    <a:pt x="30" y="111"/>
                    <a:pt x="29" y="111"/>
                  </a:cubicBezTo>
                  <a:cubicBezTo>
                    <a:pt x="29" y="111"/>
                    <a:pt x="27" y="110"/>
                    <a:pt x="27" y="110"/>
                  </a:cubicBezTo>
                  <a:cubicBezTo>
                    <a:pt x="27" y="110"/>
                    <a:pt x="27" y="111"/>
                    <a:pt x="27" y="110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6" y="109"/>
                    <a:pt x="27" y="110"/>
                    <a:pt x="28" y="110"/>
                  </a:cubicBezTo>
                  <a:cubicBezTo>
                    <a:pt x="28" y="109"/>
                    <a:pt x="27" y="109"/>
                    <a:pt x="27" y="109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26" y="109"/>
                    <a:pt x="25" y="110"/>
                    <a:pt x="24" y="109"/>
                  </a:cubicBezTo>
                  <a:cubicBezTo>
                    <a:pt x="24" y="109"/>
                    <a:pt x="23" y="109"/>
                    <a:pt x="22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2" y="110"/>
                    <a:pt x="23" y="109"/>
                    <a:pt x="24" y="110"/>
                  </a:cubicBezTo>
                  <a:cubicBezTo>
                    <a:pt x="24" y="110"/>
                    <a:pt x="24" y="111"/>
                    <a:pt x="25" y="111"/>
                  </a:cubicBezTo>
                  <a:cubicBezTo>
                    <a:pt x="25" y="111"/>
                    <a:pt x="25" y="111"/>
                    <a:pt x="26" y="111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7" y="111"/>
                    <a:pt x="27" y="111"/>
                    <a:pt x="27" y="112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28" y="112"/>
                    <a:pt x="28" y="112"/>
                    <a:pt x="28" y="112"/>
                  </a:cubicBezTo>
                  <a:cubicBezTo>
                    <a:pt x="29" y="112"/>
                    <a:pt x="31" y="112"/>
                    <a:pt x="31" y="113"/>
                  </a:cubicBezTo>
                  <a:cubicBezTo>
                    <a:pt x="31" y="113"/>
                    <a:pt x="31" y="113"/>
                    <a:pt x="31" y="113"/>
                  </a:cubicBezTo>
                  <a:cubicBezTo>
                    <a:pt x="31" y="113"/>
                    <a:pt x="30" y="113"/>
                    <a:pt x="30" y="113"/>
                  </a:cubicBezTo>
                  <a:cubicBezTo>
                    <a:pt x="30" y="113"/>
                    <a:pt x="30" y="113"/>
                    <a:pt x="30" y="113"/>
                  </a:cubicBezTo>
                  <a:cubicBezTo>
                    <a:pt x="29" y="113"/>
                    <a:pt x="29" y="113"/>
                    <a:pt x="28" y="113"/>
                  </a:cubicBezTo>
                  <a:cubicBezTo>
                    <a:pt x="28" y="113"/>
                    <a:pt x="29" y="113"/>
                    <a:pt x="29" y="113"/>
                  </a:cubicBezTo>
                  <a:cubicBezTo>
                    <a:pt x="29" y="114"/>
                    <a:pt x="28" y="114"/>
                    <a:pt x="27" y="113"/>
                  </a:cubicBezTo>
                  <a:cubicBezTo>
                    <a:pt x="27" y="113"/>
                    <a:pt x="27" y="113"/>
                    <a:pt x="27" y="114"/>
                  </a:cubicBezTo>
                  <a:cubicBezTo>
                    <a:pt x="25" y="113"/>
                    <a:pt x="24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0" y="112"/>
                    <a:pt x="17" y="112"/>
                    <a:pt x="15" y="112"/>
                  </a:cubicBezTo>
                  <a:cubicBezTo>
                    <a:pt x="15" y="112"/>
                    <a:pt x="15" y="111"/>
                    <a:pt x="15" y="112"/>
                  </a:cubicBezTo>
                  <a:cubicBezTo>
                    <a:pt x="15" y="111"/>
                    <a:pt x="14" y="111"/>
                    <a:pt x="14" y="111"/>
                  </a:cubicBezTo>
                  <a:cubicBezTo>
                    <a:pt x="13" y="111"/>
                    <a:pt x="14" y="111"/>
                    <a:pt x="14" y="112"/>
                  </a:cubicBezTo>
                  <a:cubicBezTo>
                    <a:pt x="14" y="112"/>
                    <a:pt x="13" y="112"/>
                    <a:pt x="13" y="111"/>
                  </a:cubicBezTo>
                  <a:cubicBezTo>
                    <a:pt x="13" y="111"/>
                    <a:pt x="13" y="111"/>
                    <a:pt x="13" y="111"/>
                  </a:cubicBezTo>
                  <a:cubicBezTo>
                    <a:pt x="13" y="111"/>
                    <a:pt x="12" y="111"/>
                    <a:pt x="12" y="110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0" y="111"/>
                    <a:pt x="9" y="110"/>
                    <a:pt x="9" y="111"/>
                  </a:cubicBezTo>
                  <a:cubicBezTo>
                    <a:pt x="10" y="111"/>
                    <a:pt x="12" y="112"/>
                    <a:pt x="14" y="112"/>
                  </a:cubicBezTo>
                  <a:cubicBezTo>
                    <a:pt x="14" y="112"/>
                    <a:pt x="14" y="112"/>
                    <a:pt x="14" y="113"/>
                  </a:cubicBezTo>
                  <a:cubicBezTo>
                    <a:pt x="14" y="113"/>
                    <a:pt x="14" y="112"/>
                    <a:pt x="14" y="112"/>
                  </a:cubicBezTo>
                  <a:cubicBezTo>
                    <a:pt x="15" y="112"/>
                    <a:pt x="16" y="113"/>
                    <a:pt x="16" y="113"/>
                  </a:cubicBezTo>
                  <a:cubicBezTo>
                    <a:pt x="16" y="113"/>
                    <a:pt x="18" y="114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9" y="113"/>
                    <a:pt x="18" y="113"/>
                    <a:pt x="18" y="113"/>
                  </a:cubicBezTo>
                  <a:cubicBezTo>
                    <a:pt x="19" y="114"/>
                    <a:pt x="20" y="114"/>
                    <a:pt x="20" y="114"/>
                  </a:cubicBezTo>
                  <a:cubicBezTo>
                    <a:pt x="21" y="114"/>
                    <a:pt x="21" y="115"/>
                    <a:pt x="21" y="115"/>
                  </a:cubicBezTo>
                  <a:cubicBezTo>
                    <a:pt x="21" y="115"/>
                    <a:pt x="22" y="114"/>
                    <a:pt x="22" y="114"/>
                  </a:cubicBezTo>
                  <a:cubicBezTo>
                    <a:pt x="22" y="114"/>
                    <a:pt x="22" y="114"/>
                    <a:pt x="22" y="114"/>
                  </a:cubicBezTo>
                  <a:cubicBezTo>
                    <a:pt x="23" y="114"/>
                    <a:pt x="23" y="114"/>
                    <a:pt x="23" y="115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6" y="115"/>
                    <a:pt x="28" y="116"/>
                    <a:pt x="29" y="116"/>
                  </a:cubicBezTo>
                  <a:cubicBezTo>
                    <a:pt x="29" y="116"/>
                    <a:pt x="29" y="116"/>
                    <a:pt x="29" y="116"/>
                  </a:cubicBezTo>
                  <a:cubicBezTo>
                    <a:pt x="30" y="117"/>
                    <a:pt x="30" y="116"/>
                    <a:pt x="31" y="116"/>
                  </a:cubicBezTo>
                  <a:cubicBezTo>
                    <a:pt x="31" y="117"/>
                    <a:pt x="32" y="116"/>
                    <a:pt x="33" y="116"/>
                  </a:cubicBezTo>
                  <a:cubicBezTo>
                    <a:pt x="33" y="116"/>
                    <a:pt x="33" y="116"/>
                    <a:pt x="33" y="117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4" y="116"/>
                    <a:pt x="33" y="116"/>
                    <a:pt x="33" y="116"/>
                  </a:cubicBezTo>
                  <a:cubicBezTo>
                    <a:pt x="33" y="116"/>
                    <a:pt x="34" y="116"/>
                    <a:pt x="34" y="116"/>
                  </a:cubicBezTo>
                  <a:cubicBezTo>
                    <a:pt x="34" y="116"/>
                    <a:pt x="34" y="117"/>
                    <a:pt x="35" y="117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4" y="117"/>
                    <a:pt x="34" y="117"/>
                    <a:pt x="34" y="118"/>
                  </a:cubicBezTo>
                  <a:cubicBezTo>
                    <a:pt x="35" y="117"/>
                    <a:pt x="35" y="118"/>
                    <a:pt x="36" y="118"/>
                  </a:cubicBezTo>
                  <a:cubicBezTo>
                    <a:pt x="36" y="118"/>
                    <a:pt x="36" y="118"/>
                    <a:pt x="37" y="118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8" y="117"/>
                    <a:pt x="38" y="117"/>
                  </a:cubicBezTo>
                  <a:cubicBezTo>
                    <a:pt x="38" y="117"/>
                    <a:pt x="38" y="117"/>
                    <a:pt x="39" y="117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39" y="118"/>
                    <a:pt x="39" y="118"/>
                    <a:pt x="39" y="117"/>
                  </a:cubicBezTo>
                  <a:cubicBezTo>
                    <a:pt x="39" y="117"/>
                    <a:pt x="40" y="117"/>
                    <a:pt x="40" y="117"/>
                  </a:cubicBezTo>
                  <a:cubicBezTo>
                    <a:pt x="40" y="117"/>
                    <a:pt x="40" y="117"/>
                    <a:pt x="40" y="118"/>
                  </a:cubicBezTo>
                  <a:cubicBezTo>
                    <a:pt x="41" y="118"/>
                    <a:pt x="41" y="117"/>
                    <a:pt x="41" y="118"/>
                  </a:cubicBezTo>
                  <a:cubicBezTo>
                    <a:pt x="41" y="117"/>
                    <a:pt x="41" y="118"/>
                    <a:pt x="41" y="118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1" y="119"/>
                    <a:pt x="40" y="119"/>
                    <a:pt x="40" y="119"/>
                  </a:cubicBezTo>
                  <a:cubicBezTo>
                    <a:pt x="40" y="119"/>
                    <a:pt x="40" y="119"/>
                    <a:pt x="40" y="119"/>
                  </a:cubicBezTo>
                  <a:cubicBezTo>
                    <a:pt x="39" y="119"/>
                    <a:pt x="39" y="119"/>
                    <a:pt x="39" y="118"/>
                  </a:cubicBezTo>
                  <a:cubicBezTo>
                    <a:pt x="39" y="118"/>
                    <a:pt x="39" y="119"/>
                    <a:pt x="39" y="119"/>
                  </a:cubicBezTo>
                  <a:cubicBezTo>
                    <a:pt x="38" y="119"/>
                    <a:pt x="38" y="119"/>
                    <a:pt x="38" y="119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7" y="120"/>
                    <a:pt x="36" y="120"/>
                    <a:pt x="36" y="119"/>
                  </a:cubicBezTo>
                  <a:cubicBezTo>
                    <a:pt x="36" y="120"/>
                    <a:pt x="37" y="119"/>
                    <a:pt x="37" y="118"/>
                  </a:cubicBezTo>
                  <a:cubicBezTo>
                    <a:pt x="37" y="118"/>
                    <a:pt x="36" y="118"/>
                    <a:pt x="36" y="118"/>
                  </a:cubicBezTo>
                  <a:cubicBezTo>
                    <a:pt x="36" y="118"/>
                    <a:pt x="36" y="118"/>
                    <a:pt x="36" y="118"/>
                  </a:cubicBezTo>
                  <a:cubicBezTo>
                    <a:pt x="35" y="118"/>
                    <a:pt x="34" y="118"/>
                    <a:pt x="34" y="118"/>
                  </a:cubicBezTo>
                  <a:cubicBezTo>
                    <a:pt x="34" y="119"/>
                    <a:pt x="34" y="120"/>
                    <a:pt x="34" y="120"/>
                  </a:cubicBezTo>
                  <a:cubicBezTo>
                    <a:pt x="32" y="120"/>
                    <a:pt x="28" y="119"/>
                    <a:pt x="26" y="120"/>
                  </a:cubicBezTo>
                  <a:cubicBezTo>
                    <a:pt x="26" y="120"/>
                    <a:pt x="26" y="120"/>
                    <a:pt x="25" y="120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4" y="120"/>
                    <a:pt x="23" y="119"/>
                    <a:pt x="22" y="119"/>
                  </a:cubicBezTo>
                  <a:cubicBezTo>
                    <a:pt x="21" y="120"/>
                    <a:pt x="23" y="120"/>
                    <a:pt x="24" y="120"/>
                  </a:cubicBezTo>
                  <a:cubicBezTo>
                    <a:pt x="23" y="120"/>
                    <a:pt x="22" y="120"/>
                    <a:pt x="21" y="120"/>
                  </a:cubicBezTo>
                  <a:cubicBezTo>
                    <a:pt x="21" y="119"/>
                    <a:pt x="20" y="120"/>
                    <a:pt x="19" y="119"/>
                  </a:cubicBezTo>
                  <a:cubicBezTo>
                    <a:pt x="19" y="119"/>
                    <a:pt x="19" y="119"/>
                    <a:pt x="18" y="119"/>
                  </a:cubicBezTo>
                  <a:cubicBezTo>
                    <a:pt x="18" y="120"/>
                    <a:pt x="19" y="120"/>
                    <a:pt x="19" y="120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8" y="121"/>
                    <a:pt x="20" y="120"/>
                    <a:pt x="20" y="121"/>
                  </a:cubicBezTo>
                  <a:cubicBezTo>
                    <a:pt x="21" y="121"/>
                    <a:pt x="22" y="121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5" y="123"/>
                    <a:pt x="27" y="122"/>
                    <a:pt x="27" y="123"/>
                  </a:cubicBezTo>
                  <a:cubicBezTo>
                    <a:pt x="27" y="123"/>
                    <a:pt x="26" y="123"/>
                    <a:pt x="25" y="123"/>
                  </a:cubicBezTo>
                  <a:cubicBezTo>
                    <a:pt x="25" y="123"/>
                    <a:pt x="24" y="123"/>
                    <a:pt x="25" y="123"/>
                  </a:cubicBezTo>
                  <a:cubicBezTo>
                    <a:pt x="25" y="124"/>
                    <a:pt x="24" y="123"/>
                    <a:pt x="24" y="124"/>
                  </a:cubicBezTo>
                  <a:cubicBezTo>
                    <a:pt x="24" y="124"/>
                    <a:pt x="25" y="124"/>
                    <a:pt x="25" y="125"/>
                  </a:cubicBezTo>
                  <a:cubicBezTo>
                    <a:pt x="25" y="125"/>
                    <a:pt x="25" y="124"/>
                    <a:pt x="26" y="124"/>
                  </a:cubicBezTo>
                  <a:cubicBezTo>
                    <a:pt x="26" y="124"/>
                    <a:pt x="25" y="124"/>
                    <a:pt x="25" y="124"/>
                  </a:cubicBezTo>
                  <a:cubicBezTo>
                    <a:pt x="25" y="123"/>
                    <a:pt x="26" y="123"/>
                    <a:pt x="26" y="124"/>
                  </a:cubicBezTo>
                  <a:cubicBezTo>
                    <a:pt x="26" y="124"/>
                    <a:pt x="26" y="124"/>
                    <a:pt x="26" y="124"/>
                  </a:cubicBezTo>
                  <a:cubicBezTo>
                    <a:pt x="26" y="124"/>
                    <a:pt x="26" y="124"/>
                    <a:pt x="27" y="124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6" y="125"/>
                    <a:pt x="27" y="125"/>
                    <a:pt x="27" y="125"/>
                  </a:cubicBezTo>
                  <a:cubicBezTo>
                    <a:pt x="27" y="125"/>
                    <a:pt x="27" y="125"/>
                    <a:pt x="27" y="124"/>
                  </a:cubicBezTo>
                  <a:cubicBezTo>
                    <a:pt x="27" y="124"/>
                    <a:pt x="28" y="124"/>
                    <a:pt x="28" y="125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28" y="126"/>
                    <a:pt x="29" y="126"/>
                    <a:pt x="29" y="127"/>
                  </a:cubicBezTo>
                  <a:cubicBezTo>
                    <a:pt x="29" y="127"/>
                    <a:pt x="28" y="127"/>
                    <a:pt x="28" y="127"/>
                  </a:cubicBezTo>
                  <a:cubicBezTo>
                    <a:pt x="27" y="126"/>
                    <a:pt x="26" y="127"/>
                    <a:pt x="25" y="126"/>
                  </a:cubicBezTo>
                  <a:cubicBezTo>
                    <a:pt x="24" y="127"/>
                    <a:pt x="25" y="127"/>
                    <a:pt x="25" y="127"/>
                  </a:cubicBezTo>
                  <a:cubicBezTo>
                    <a:pt x="25" y="127"/>
                    <a:pt x="25" y="127"/>
                    <a:pt x="24" y="128"/>
                  </a:cubicBezTo>
                  <a:cubicBezTo>
                    <a:pt x="24" y="127"/>
                    <a:pt x="23" y="127"/>
                    <a:pt x="22" y="127"/>
                  </a:cubicBezTo>
                  <a:cubicBezTo>
                    <a:pt x="22" y="127"/>
                    <a:pt x="21" y="127"/>
                    <a:pt x="21" y="127"/>
                  </a:cubicBezTo>
                  <a:cubicBezTo>
                    <a:pt x="20" y="127"/>
                    <a:pt x="20" y="127"/>
                    <a:pt x="19" y="126"/>
                  </a:cubicBezTo>
                  <a:cubicBezTo>
                    <a:pt x="19" y="126"/>
                    <a:pt x="19" y="127"/>
                    <a:pt x="19" y="127"/>
                  </a:cubicBezTo>
                  <a:cubicBezTo>
                    <a:pt x="18" y="127"/>
                    <a:pt x="18" y="126"/>
                    <a:pt x="18" y="126"/>
                  </a:cubicBezTo>
                  <a:cubicBezTo>
                    <a:pt x="17" y="126"/>
                    <a:pt x="17" y="126"/>
                    <a:pt x="17" y="127"/>
                  </a:cubicBezTo>
                  <a:cubicBezTo>
                    <a:pt x="17" y="127"/>
                    <a:pt x="17" y="126"/>
                    <a:pt x="16" y="126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6" y="126"/>
                    <a:pt x="16" y="126"/>
                    <a:pt x="15" y="126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15" y="126"/>
                    <a:pt x="15" y="126"/>
                    <a:pt x="14" y="126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6"/>
                    <a:pt x="13" y="125"/>
                    <a:pt x="12" y="126"/>
                  </a:cubicBezTo>
                  <a:cubicBezTo>
                    <a:pt x="12" y="126"/>
                    <a:pt x="13" y="126"/>
                    <a:pt x="13" y="126"/>
                  </a:cubicBezTo>
                  <a:cubicBezTo>
                    <a:pt x="13" y="126"/>
                    <a:pt x="12" y="126"/>
                    <a:pt x="12" y="126"/>
                  </a:cubicBezTo>
                  <a:cubicBezTo>
                    <a:pt x="12" y="125"/>
                    <a:pt x="12" y="125"/>
                    <a:pt x="11" y="125"/>
                  </a:cubicBezTo>
                  <a:cubicBezTo>
                    <a:pt x="11" y="126"/>
                    <a:pt x="12" y="126"/>
                    <a:pt x="12" y="126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12" y="126"/>
                    <a:pt x="12" y="126"/>
                    <a:pt x="12" y="126"/>
                  </a:cubicBezTo>
                  <a:cubicBezTo>
                    <a:pt x="12" y="127"/>
                    <a:pt x="13" y="127"/>
                    <a:pt x="13" y="127"/>
                  </a:cubicBezTo>
                  <a:cubicBezTo>
                    <a:pt x="13" y="127"/>
                    <a:pt x="14" y="127"/>
                    <a:pt x="14" y="127"/>
                  </a:cubicBezTo>
                  <a:cubicBezTo>
                    <a:pt x="15" y="127"/>
                    <a:pt x="15" y="127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7"/>
                    <a:pt x="16" y="127"/>
                    <a:pt x="17" y="127"/>
                  </a:cubicBezTo>
                  <a:cubicBezTo>
                    <a:pt x="17" y="127"/>
                    <a:pt x="17" y="128"/>
                    <a:pt x="18" y="128"/>
                  </a:cubicBezTo>
                  <a:cubicBezTo>
                    <a:pt x="18" y="128"/>
                    <a:pt x="18" y="128"/>
                    <a:pt x="18" y="127"/>
                  </a:cubicBezTo>
                  <a:cubicBezTo>
                    <a:pt x="19" y="128"/>
                    <a:pt x="20" y="129"/>
                    <a:pt x="20" y="129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1" y="129"/>
                    <a:pt x="22" y="129"/>
                    <a:pt x="23" y="130"/>
                  </a:cubicBezTo>
                  <a:cubicBezTo>
                    <a:pt x="23" y="129"/>
                    <a:pt x="24" y="129"/>
                    <a:pt x="24" y="129"/>
                  </a:cubicBezTo>
                  <a:cubicBezTo>
                    <a:pt x="24" y="129"/>
                    <a:pt x="24" y="130"/>
                    <a:pt x="23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2" y="129"/>
                    <a:pt x="21" y="129"/>
                  </a:cubicBezTo>
                  <a:cubicBezTo>
                    <a:pt x="21" y="129"/>
                    <a:pt x="21" y="129"/>
                    <a:pt x="21" y="130"/>
                  </a:cubicBezTo>
                  <a:cubicBezTo>
                    <a:pt x="20" y="130"/>
                    <a:pt x="20" y="129"/>
                    <a:pt x="20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0" y="130"/>
                    <a:pt x="20" y="130"/>
                    <a:pt x="20" y="130"/>
                  </a:cubicBezTo>
                  <a:cubicBezTo>
                    <a:pt x="20" y="130"/>
                    <a:pt x="20" y="130"/>
                    <a:pt x="20" y="130"/>
                  </a:cubicBezTo>
                  <a:cubicBezTo>
                    <a:pt x="20" y="130"/>
                    <a:pt x="20" y="130"/>
                    <a:pt x="21" y="131"/>
                  </a:cubicBezTo>
                  <a:cubicBezTo>
                    <a:pt x="21" y="131"/>
                    <a:pt x="21" y="131"/>
                    <a:pt x="21" y="131"/>
                  </a:cubicBezTo>
                  <a:cubicBezTo>
                    <a:pt x="22" y="131"/>
                    <a:pt x="21" y="130"/>
                    <a:pt x="21" y="130"/>
                  </a:cubicBezTo>
                  <a:cubicBezTo>
                    <a:pt x="22" y="130"/>
                    <a:pt x="22" y="130"/>
                    <a:pt x="22" y="130"/>
                  </a:cubicBezTo>
                  <a:cubicBezTo>
                    <a:pt x="23" y="130"/>
                    <a:pt x="22" y="131"/>
                    <a:pt x="22" y="131"/>
                  </a:cubicBezTo>
                  <a:cubicBezTo>
                    <a:pt x="22" y="131"/>
                    <a:pt x="23" y="131"/>
                    <a:pt x="23" y="131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4" y="131"/>
                    <a:pt x="24" y="131"/>
                    <a:pt x="23" y="130"/>
                  </a:cubicBezTo>
                  <a:cubicBezTo>
                    <a:pt x="24" y="130"/>
                    <a:pt x="24" y="131"/>
                    <a:pt x="24" y="132"/>
                  </a:cubicBezTo>
                  <a:cubicBezTo>
                    <a:pt x="24" y="132"/>
                    <a:pt x="24" y="132"/>
                    <a:pt x="24" y="132"/>
                  </a:cubicBezTo>
                  <a:cubicBezTo>
                    <a:pt x="24" y="132"/>
                    <a:pt x="26" y="132"/>
                    <a:pt x="26" y="132"/>
                  </a:cubicBezTo>
                  <a:cubicBezTo>
                    <a:pt x="26" y="132"/>
                    <a:pt x="26" y="132"/>
                    <a:pt x="26" y="131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6" y="131"/>
                    <a:pt x="25" y="132"/>
                    <a:pt x="25" y="132"/>
                  </a:cubicBezTo>
                  <a:cubicBezTo>
                    <a:pt x="25" y="131"/>
                    <a:pt x="25" y="131"/>
                    <a:pt x="25" y="131"/>
                  </a:cubicBezTo>
                  <a:cubicBezTo>
                    <a:pt x="26" y="131"/>
                    <a:pt x="27" y="131"/>
                    <a:pt x="27" y="131"/>
                  </a:cubicBezTo>
                  <a:cubicBezTo>
                    <a:pt x="27" y="131"/>
                    <a:pt x="27" y="131"/>
                    <a:pt x="27" y="131"/>
                  </a:cubicBezTo>
                  <a:cubicBezTo>
                    <a:pt x="27" y="132"/>
                    <a:pt x="28" y="131"/>
                    <a:pt x="27" y="132"/>
                  </a:cubicBezTo>
                  <a:cubicBezTo>
                    <a:pt x="28" y="132"/>
                    <a:pt x="28" y="132"/>
                    <a:pt x="28" y="132"/>
                  </a:cubicBezTo>
                  <a:cubicBezTo>
                    <a:pt x="28" y="132"/>
                    <a:pt x="28" y="133"/>
                    <a:pt x="28" y="133"/>
                  </a:cubicBezTo>
                  <a:cubicBezTo>
                    <a:pt x="28" y="133"/>
                    <a:pt x="28" y="133"/>
                    <a:pt x="29" y="134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8" y="134"/>
                    <a:pt x="28" y="134"/>
                    <a:pt x="28" y="134"/>
                  </a:cubicBezTo>
                  <a:cubicBezTo>
                    <a:pt x="29" y="134"/>
                    <a:pt x="29" y="135"/>
                    <a:pt x="29" y="135"/>
                  </a:cubicBezTo>
                  <a:cubicBezTo>
                    <a:pt x="30" y="135"/>
                    <a:pt x="29" y="135"/>
                    <a:pt x="29" y="135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31" y="135"/>
                    <a:pt x="31" y="135"/>
                    <a:pt x="31" y="135"/>
                  </a:cubicBezTo>
                  <a:cubicBezTo>
                    <a:pt x="31" y="135"/>
                    <a:pt x="31" y="135"/>
                    <a:pt x="31" y="134"/>
                  </a:cubicBezTo>
                  <a:cubicBezTo>
                    <a:pt x="31" y="134"/>
                    <a:pt x="31" y="134"/>
                    <a:pt x="31" y="134"/>
                  </a:cubicBezTo>
                  <a:cubicBezTo>
                    <a:pt x="31" y="134"/>
                    <a:pt x="31" y="134"/>
                    <a:pt x="32" y="135"/>
                  </a:cubicBezTo>
                  <a:cubicBezTo>
                    <a:pt x="31" y="135"/>
                    <a:pt x="31" y="135"/>
                    <a:pt x="31" y="135"/>
                  </a:cubicBezTo>
                  <a:cubicBezTo>
                    <a:pt x="32" y="136"/>
                    <a:pt x="33" y="134"/>
                    <a:pt x="33" y="135"/>
                  </a:cubicBezTo>
                  <a:cubicBezTo>
                    <a:pt x="34" y="135"/>
                    <a:pt x="33" y="135"/>
                    <a:pt x="33" y="135"/>
                  </a:cubicBezTo>
                  <a:cubicBezTo>
                    <a:pt x="33" y="136"/>
                    <a:pt x="34" y="136"/>
                    <a:pt x="33" y="137"/>
                  </a:cubicBezTo>
                  <a:cubicBezTo>
                    <a:pt x="32" y="136"/>
                    <a:pt x="30" y="137"/>
                    <a:pt x="30" y="135"/>
                  </a:cubicBezTo>
                  <a:cubicBezTo>
                    <a:pt x="30" y="135"/>
                    <a:pt x="30" y="135"/>
                    <a:pt x="30" y="135"/>
                  </a:cubicBezTo>
                  <a:cubicBezTo>
                    <a:pt x="30" y="136"/>
                    <a:pt x="30" y="136"/>
                    <a:pt x="30" y="136"/>
                  </a:cubicBezTo>
                  <a:cubicBezTo>
                    <a:pt x="29" y="135"/>
                    <a:pt x="28" y="135"/>
                    <a:pt x="26" y="136"/>
                  </a:cubicBezTo>
                  <a:cubicBezTo>
                    <a:pt x="26" y="135"/>
                    <a:pt x="26" y="135"/>
                    <a:pt x="25" y="135"/>
                  </a:cubicBezTo>
                  <a:cubicBezTo>
                    <a:pt x="25" y="135"/>
                    <a:pt x="24" y="135"/>
                    <a:pt x="24" y="135"/>
                  </a:cubicBezTo>
                  <a:cubicBezTo>
                    <a:pt x="23" y="135"/>
                    <a:pt x="22" y="135"/>
                    <a:pt x="22" y="135"/>
                  </a:cubicBezTo>
                  <a:cubicBezTo>
                    <a:pt x="21" y="135"/>
                    <a:pt x="20" y="135"/>
                    <a:pt x="19" y="134"/>
                  </a:cubicBezTo>
                  <a:cubicBezTo>
                    <a:pt x="17" y="134"/>
                    <a:pt x="15" y="133"/>
                    <a:pt x="14" y="133"/>
                  </a:cubicBezTo>
                  <a:cubicBezTo>
                    <a:pt x="14" y="134"/>
                    <a:pt x="14" y="134"/>
                    <a:pt x="15" y="134"/>
                  </a:cubicBezTo>
                  <a:cubicBezTo>
                    <a:pt x="15" y="134"/>
                    <a:pt x="16" y="134"/>
                    <a:pt x="17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34"/>
                    <a:pt x="18" y="134"/>
                    <a:pt x="18" y="135"/>
                  </a:cubicBezTo>
                  <a:cubicBezTo>
                    <a:pt x="20" y="135"/>
                    <a:pt x="23" y="136"/>
                    <a:pt x="25" y="136"/>
                  </a:cubicBezTo>
                  <a:cubicBezTo>
                    <a:pt x="25" y="136"/>
                    <a:pt x="26" y="136"/>
                    <a:pt x="26" y="136"/>
                  </a:cubicBezTo>
                  <a:cubicBezTo>
                    <a:pt x="27" y="136"/>
                    <a:pt x="28" y="137"/>
                    <a:pt x="28" y="137"/>
                  </a:cubicBezTo>
                  <a:cubicBezTo>
                    <a:pt x="28" y="137"/>
                    <a:pt x="28" y="137"/>
                    <a:pt x="28" y="137"/>
                  </a:cubicBezTo>
                  <a:cubicBezTo>
                    <a:pt x="27" y="137"/>
                    <a:pt x="27" y="137"/>
                    <a:pt x="26" y="137"/>
                  </a:cubicBezTo>
                  <a:cubicBezTo>
                    <a:pt x="25" y="137"/>
                    <a:pt x="24" y="137"/>
                    <a:pt x="23" y="137"/>
                  </a:cubicBezTo>
                  <a:cubicBezTo>
                    <a:pt x="23" y="137"/>
                    <a:pt x="22" y="137"/>
                    <a:pt x="22" y="137"/>
                  </a:cubicBezTo>
                  <a:cubicBezTo>
                    <a:pt x="21" y="137"/>
                    <a:pt x="22" y="137"/>
                    <a:pt x="22" y="137"/>
                  </a:cubicBezTo>
                  <a:cubicBezTo>
                    <a:pt x="22" y="137"/>
                    <a:pt x="22" y="137"/>
                    <a:pt x="22" y="137"/>
                  </a:cubicBezTo>
                  <a:cubicBezTo>
                    <a:pt x="22" y="138"/>
                    <a:pt x="24" y="137"/>
                    <a:pt x="25" y="138"/>
                  </a:cubicBezTo>
                  <a:cubicBezTo>
                    <a:pt x="25" y="138"/>
                    <a:pt x="26" y="137"/>
                    <a:pt x="26" y="138"/>
                  </a:cubicBezTo>
                  <a:cubicBezTo>
                    <a:pt x="26" y="138"/>
                    <a:pt x="26" y="138"/>
                    <a:pt x="26" y="138"/>
                  </a:cubicBezTo>
                  <a:cubicBezTo>
                    <a:pt x="26" y="138"/>
                    <a:pt x="27" y="138"/>
                    <a:pt x="27" y="138"/>
                  </a:cubicBezTo>
                  <a:cubicBezTo>
                    <a:pt x="27" y="138"/>
                    <a:pt x="27" y="138"/>
                    <a:pt x="27" y="138"/>
                  </a:cubicBezTo>
                  <a:cubicBezTo>
                    <a:pt x="27" y="138"/>
                    <a:pt x="27" y="138"/>
                    <a:pt x="27" y="138"/>
                  </a:cubicBezTo>
                  <a:cubicBezTo>
                    <a:pt x="182" y="138"/>
                    <a:pt x="182" y="138"/>
                    <a:pt x="182" y="138"/>
                  </a:cubicBezTo>
                  <a:cubicBezTo>
                    <a:pt x="182" y="7"/>
                    <a:pt x="182" y="7"/>
                    <a:pt x="182" y="7"/>
                  </a:cubicBezTo>
                  <a:cubicBezTo>
                    <a:pt x="182" y="7"/>
                    <a:pt x="181" y="6"/>
                    <a:pt x="181" y="6"/>
                  </a:cubicBezTo>
                  <a:close/>
                  <a:moveTo>
                    <a:pt x="86" y="57"/>
                  </a:moveTo>
                  <a:cubicBezTo>
                    <a:pt x="86" y="57"/>
                    <a:pt x="86" y="58"/>
                    <a:pt x="86" y="58"/>
                  </a:cubicBezTo>
                  <a:cubicBezTo>
                    <a:pt x="86" y="58"/>
                    <a:pt x="86" y="58"/>
                    <a:pt x="86" y="57"/>
                  </a:cubicBezTo>
                  <a:close/>
                  <a:moveTo>
                    <a:pt x="55" y="90"/>
                  </a:moveTo>
                  <a:cubicBezTo>
                    <a:pt x="55" y="90"/>
                    <a:pt x="55" y="90"/>
                    <a:pt x="55" y="90"/>
                  </a:cubicBezTo>
                  <a:cubicBezTo>
                    <a:pt x="55" y="90"/>
                    <a:pt x="55" y="90"/>
                    <a:pt x="55" y="90"/>
                  </a:cubicBezTo>
                  <a:close/>
                  <a:moveTo>
                    <a:pt x="31" y="108"/>
                  </a:moveTo>
                  <a:cubicBezTo>
                    <a:pt x="31" y="108"/>
                    <a:pt x="32" y="108"/>
                    <a:pt x="32" y="108"/>
                  </a:cubicBezTo>
                  <a:cubicBezTo>
                    <a:pt x="32" y="108"/>
                    <a:pt x="31" y="108"/>
                    <a:pt x="31" y="108"/>
                  </a:cubicBezTo>
                  <a:close/>
                  <a:moveTo>
                    <a:pt x="23" y="114"/>
                  </a:moveTo>
                  <a:cubicBezTo>
                    <a:pt x="24" y="114"/>
                    <a:pt x="24" y="114"/>
                    <a:pt x="24" y="114"/>
                  </a:cubicBezTo>
                  <a:cubicBezTo>
                    <a:pt x="24" y="115"/>
                    <a:pt x="23" y="115"/>
                    <a:pt x="23" y="114"/>
                  </a:cubicBezTo>
                  <a:close/>
                  <a:moveTo>
                    <a:pt x="32" y="113"/>
                  </a:move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3"/>
                    <a:pt x="32" y="113"/>
                  </a:cubicBezTo>
                  <a:close/>
                  <a:moveTo>
                    <a:pt x="37" y="107"/>
                  </a:moveTo>
                  <a:cubicBezTo>
                    <a:pt x="37" y="107"/>
                    <a:pt x="36" y="107"/>
                    <a:pt x="36" y="107"/>
                  </a:cubicBezTo>
                  <a:cubicBezTo>
                    <a:pt x="37" y="107"/>
                    <a:pt x="37" y="106"/>
                    <a:pt x="38" y="107"/>
                  </a:cubicBezTo>
                  <a:cubicBezTo>
                    <a:pt x="38" y="107"/>
                    <a:pt x="38" y="107"/>
                    <a:pt x="37" y="107"/>
                  </a:cubicBezTo>
                  <a:close/>
                  <a:moveTo>
                    <a:pt x="38" y="111"/>
                  </a:moveTo>
                  <a:cubicBezTo>
                    <a:pt x="38" y="111"/>
                    <a:pt x="38" y="111"/>
                    <a:pt x="38" y="110"/>
                  </a:cubicBezTo>
                  <a:cubicBezTo>
                    <a:pt x="38" y="110"/>
                    <a:pt x="38" y="110"/>
                    <a:pt x="38" y="111"/>
                  </a:cubicBezTo>
                  <a:cubicBezTo>
                    <a:pt x="38" y="111"/>
                    <a:pt x="38" y="111"/>
                    <a:pt x="38" y="111"/>
                  </a:cubicBezTo>
                  <a:close/>
                  <a:moveTo>
                    <a:pt x="28" y="123"/>
                  </a:moveTo>
                  <a:cubicBezTo>
                    <a:pt x="28" y="123"/>
                    <a:pt x="28" y="123"/>
                    <a:pt x="28" y="123"/>
                  </a:cubicBezTo>
                  <a:cubicBezTo>
                    <a:pt x="28" y="123"/>
                    <a:pt x="27" y="123"/>
                    <a:pt x="28" y="123"/>
                  </a:cubicBezTo>
                  <a:close/>
                  <a:moveTo>
                    <a:pt x="30" y="133"/>
                  </a:moveTo>
                  <a:cubicBezTo>
                    <a:pt x="29" y="133"/>
                    <a:pt x="29" y="133"/>
                    <a:pt x="29" y="133"/>
                  </a:cubicBezTo>
                  <a:cubicBezTo>
                    <a:pt x="29" y="133"/>
                    <a:pt x="29" y="132"/>
                    <a:pt x="29" y="132"/>
                  </a:cubicBezTo>
                  <a:cubicBezTo>
                    <a:pt x="29" y="132"/>
                    <a:pt x="29" y="132"/>
                    <a:pt x="30" y="132"/>
                  </a:cubicBezTo>
                  <a:cubicBezTo>
                    <a:pt x="29" y="133"/>
                    <a:pt x="30" y="133"/>
                    <a:pt x="30" y="133"/>
                  </a:cubicBezTo>
                  <a:close/>
                  <a:moveTo>
                    <a:pt x="31" y="127"/>
                  </a:moveTo>
                  <a:cubicBezTo>
                    <a:pt x="31" y="127"/>
                    <a:pt x="31" y="127"/>
                    <a:pt x="31" y="127"/>
                  </a:cubicBezTo>
                  <a:cubicBezTo>
                    <a:pt x="31" y="127"/>
                    <a:pt x="31" y="127"/>
                    <a:pt x="31" y="127"/>
                  </a:cubicBezTo>
                  <a:close/>
                  <a:moveTo>
                    <a:pt x="30" y="125"/>
                  </a:moveTo>
                  <a:cubicBezTo>
                    <a:pt x="30" y="125"/>
                    <a:pt x="30" y="125"/>
                    <a:pt x="30" y="125"/>
                  </a:cubicBezTo>
                  <a:cubicBezTo>
                    <a:pt x="30" y="125"/>
                    <a:pt x="30" y="126"/>
                    <a:pt x="30" y="126"/>
                  </a:cubicBezTo>
                  <a:cubicBezTo>
                    <a:pt x="31" y="126"/>
                    <a:pt x="31" y="125"/>
                    <a:pt x="31" y="125"/>
                  </a:cubicBezTo>
                  <a:cubicBezTo>
                    <a:pt x="31" y="126"/>
                    <a:pt x="31" y="126"/>
                    <a:pt x="32" y="127"/>
                  </a:cubicBezTo>
                  <a:cubicBezTo>
                    <a:pt x="32" y="127"/>
                    <a:pt x="32" y="127"/>
                    <a:pt x="32" y="127"/>
                  </a:cubicBezTo>
                  <a:cubicBezTo>
                    <a:pt x="31" y="127"/>
                    <a:pt x="29" y="127"/>
                    <a:pt x="30" y="125"/>
                  </a:cubicBezTo>
                  <a:close/>
                  <a:moveTo>
                    <a:pt x="32" y="135"/>
                  </a:moveTo>
                  <a:cubicBezTo>
                    <a:pt x="32" y="135"/>
                    <a:pt x="32" y="135"/>
                    <a:pt x="32" y="135"/>
                  </a:cubicBezTo>
                  <a:cubicBezTo>
                    <a:pt x="32" y="135"/>
                    <a:pt x="32" y="135"/>
                    <a:pt x="32" y="135"/>
                  </a:cubicBezTo>
                  <a:close/>
                  <a:moveTo>
                    <a:pt x="33" y="127"/>
                  </a:moveTo>
                  <a:cubicBezTo>
                    <a:pt x="33" y="127"/>
                    <a:pt x="33" y="127"/>
                    <a:pt x="33" y="126"/>
                  </a:cubicBezTo>
                  <a:cubicBezTo>
                    <a:pt x="33" y="126"/>
                    <a:pt x="34" y="127"/>
                    <a:pt x="34" y="127"/>
                  </a:cubicBezTo>
                  <a:cubicBezTo>
                    <a:pt x="34" y="127"/>
                    <a:pt x="33" y="127"/>
                    <a:pt x="33" y="127"/>
                  </a:cubicBezTo>
                  <a:close/>
                  <a:moveTo>
                    <a:pt x="35" y="119"/>
                  </a:moveTo>
                  <a:cubicBezTo>
                    <a:pt x="34" y="119"/>
                    <a:pt x="35" y="119"/>
                    <a:pt x="35" y="120"/>
                  </a:cubicBezTo>
                  <a:cubicBezTo>
                    <a:pt x="35" y="120"/>
                    <a:pt x="34" y="120"/>
                    <a:pt x="34" y="120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4" y="119"/>
                    <a:pt x="35" y="119"/>
                    <a:pt x="35" y="119"/>
                  </a:cubicBezTo>
                  <a:close/>
                  <a:moveTo>
                    <a:pt x="34" y="127"/>
                  </a:moveTo>
                  <a:cubicBezTo>
                    <a:pt x="35" y="127"/>
                    <a:pt x="35" y="127"/>
                    <a:pt x="35" y="127"/>
                  </a:cubicBezTo>
                  <a:cubicBezTo>
                    <a:pt x="35" y="127"/>
                    <a:pt x="34" y="127"/>
                    <a:pt x="34" y="127"/>
                  </a:cubicBezTo>
                  <a:close/>
                  <a:moveTo>
                    <a:pt x="35" y="121"/>
                  </a:moveTo>
                  <a:cubicBezTo>
                    <a:pt x="34" y="121"/>
                    <a:pt x="35" y="120"/>
                    <a:pt x="34" y="120"/>
                  </a:cubicBezTo>
                  <a:cubicBezTo>
                    <a:pt x="35" y="120"/>
                    <a:pt x="37" y="120"/>
                    <a:pt x="37" y="121"/>
                  </a:cubicBezTo>
                  <a:cubicBezTo>
                    <a:pt x="36" y="121"/>
                    <a:pt x="35" y="120"/>
                    <a:pt x="35" y="121"/>
                  </a:cubicBezTo>
                  <a:close/>
                  <a:moveTo>
                    <a:pt x="40" y="121"/>
                  </a:moveTo>
                  <a:cubicBezTo>
                    <a:pt x="39" y="121"/>
                    <a:pt x="39" y="121"/>
                    <a:pt x="39" y="121"/>
                  </a:cubicBezTo>
                  <a:cubicBezTo>
                    <a:pt x="39" y="121"/>
                    <a:pt x="39" y="121"/>
                    <a:pt x="39" y="121"/>
                  </a:cubicBezTo>
                  <a:cubicBezTo>
                    <a:pt x="39" y="120"/>
                    <a:pt x="39" y="120"/>
                    <a:pt x="39" y="120"/>
                  </a:cubicBezTo>
                  <a:cubicBezTo>
                    <a:pt x="39" y="121"/>
                    <a:pt x="39" y="121"/>
                    <a:pt x="38" y="121"/>
                  </a:cubicBezTo>
                  <a:cubicBezTo>
                    <a:pt x="38" y="120"/>
                    <a:pt x="39" y="121"/>
                    <a:pt x="39" y="120"/>
                  </a:cubicBezTo>
                  <a:cubicBezTo>
                    <a:pt x="39" y="120"/>
                    <a:pt x="38" y="120"/>
                    <a:pt x="38" y="120"/>
                  </a:cubicBezTo>
                  <a:cubicBezTo>
                    <a:pt x="38" y="120"/>
                    <a:pt x="38" y="121"/>
                    <a:pt x="38" y="120"/>
                  </a:cubicBezTo>
                  <a:cubicBezTo>
                    <a:pt x="38" y="120"/>
                    <a:pt x="39" y="120"/>
                    <a:pt x="40" y="120"/>
                  </a:cubicBezTo>
                  <a:cubicBezTo>
                    <a:pt x="40" y="120"/>
                    <a:pt x="40" y="120"/>
                    <a:pt x="40" y="121"/>
                  </a:cubicBezTo>
                  <a:close/>
                  <a:moveTo>
                    <a:pt x="52" y="117"/>
                  </a:moveTo>
                  <a:cubicBezTo>
                    <a:pt x="52" y="117"/>
                    <a:pt x="52" y="117"/>
                    <a:pt x="52" y="118"/>
                  </a:cubicBezTo>
                  <a:cubicBezTo>
                    <a:pt x="52" y="117"/>
                    <a:pt x="52" y="117"/>
                    <a:pt x="51" y="117"/>
                  </a:cubicBezTo>
                  <a:cubicBezTo>
                    <a:pt x="51" y="117"/>
                    <a:pt x="52" y="117"/>
                    <a:pt x="52" y="117"/>
                  </a:cubicBezTo>
                  <a:close/>
                  <a:moveTo>
                    <a:pt x="50" y="118"/>
                  </a:moveTo>
                  <a:cubicBezTo>
                    <a:pt x="50" y="118"/>
                    <a:pt x="50" y="118"/>
                    <a:pt x="49" y="118"/>
                  </a:cubicBezTo>
                  <a:cubicBezTo>
                    <a:pt x="49" y="117"/>
                    <a:pt x="49" y="117"/>
                    <a:pt x="49" y="117"/>
                  </a:cubicBezTo>
                  <a:cubicBezTo>
                    <a:pt x="49" y="117"/>
                    <a:pt x="50" y="117"/>
                    <a:pt x="50" y="118"/>
                  </a:cubicBezTo>
                  <a:close/>
                  <a:moveTo>
                    <a:pt x="49" y="119"/>
                  </a:moveTo>
                  <a:cubicBezTo>
                    <a:pt x="50" y="119"/>
                    <a:pt x="50" y="119"/>
                    <a:pt x="51" y="119"/>
                  </a:cubicBezTo>
                  <a:cubicBezTo>
                    <a:pt x="50" y="120"/>
                    <a:pt x="50" y="119"/>
                    <a:pt x="49" y="120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49" y="119"/>
                    <a:pt x="49" y="119"/>
                    <a:pt x="49" y="119"/>
                  </a:cubicBezTo>
                  <a:close/>
                  <a:moveTo>
                    <a:pt x="46" y="118"/>
                  </a:moveTo>
                  <a:cubicBezTo>
                    <a:pt x="46" y="118"/>
                    <a:pt x="46" y="118"/>
                    <a:pt x="46" y="118"/>
                  </a:cubicBezTo>
                  <a:cubicBezTo>
                    <a:pt x="46" y="118"/>
                    <a:pt x="46" y="118"/>
                    <a:pt x="46" y="11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5" y="119"/>
                    <a:pt x="46" y="119"/>
                    <a:pt x="46" y="118"/>
                  </a:cubicBezTo>
                  <a:close/>
                  <a:moveTo>
                    <a:pt x="45" y="106"/>
                  </a:moveTo>
                  <a:cubicBezTo>
                    <a:pt x="45" y="106"/>
                    <a:pt x="45" y="106"/>
                    <a:pt x="45" y="106"/>
                  </a:cubicBezTo>
                  <a:cubicBezTo>
                    <a:pt x="45" y="106"/>
                    <a:pt x="45" y="106"/>
                    <a:pt x="45" y="106"/>
                  </a:cubicBezTo>
                  <a:close/>
                  <a:moveTo>
                    <a:pt x="44" y="118"/>
                  </a:moveTo>
                  <a:cubicBezTo>
                    <a:pt x="44" y="118"/>
                    <a:pt x="44" y="118"/>
                    <a:pt x="45" y="118"/>
                  </a:cubicBezTo>
                  <a:cubicBezTo>
                    <a:pt x="45" y="119"/>
                    <a:pt x="44" y="119"/>
                    <a:pt x="44" y="119"/>
                  </a:cubicBezTo>
                  <a:cubicBezTo>
                    <a:pt x="44" y="119"/>
                    <a:pt x="44" y="119"/>
                    <a:pt x="43" y="119"/>
                  </a:cubicBezTo>
                  <a:cubicBezTo>
                    <a:pt x="43" y="118"/>
                    <a:pt x="44" y="118"/>
                    <a:pt x="44" y="118"/>
                  </a:cubicBezTo>
                  <a:close/>
                  <a:moveTo>
                    <a:pt x="44" y="120"/>
                  </a:moveTo>
                  <a:cubicBezTo>
                    <a:pt x="44" y="120"/>
                    <a:pt x="45" y="120"/>
                    <a:pt x="45" y="120"/>
                  </a:cubicBezTo>
                  <a:cubicBezTo>
                    <a:pt x="44" y="120"/>
                    <a:pt x="44" y="120"/>
                    <a:pt x="44" y="120"/>
                  </a:cubicBezTo>
                  <a:cubicBezTo>
                    <a:pt x="44" y="120"/>
                    <a:pt x="44" y="120"/>
                    <a:pt x="44" y="120"/>
                  </a:cubicBezTo>
                  <a:close/>
                  <a:moveTo>
                    <a:pt x="43" y="118"/>
                  </a:moveTo>
                  <a:cubicBezTo>
                    <a:pt x="43" y="118"/>
                    <a:pt x="43" y="118"/>
                    <a:pt x="42" y="118"/>
                  </a:cubicBezTo>
                  <a:cubicBezTo>
                    <a:pt x="42" y="118"/>
                    <a:pt x="42" y="118"/>
                    <a:pt x="42" y="118"/>
                  </a:cubicBezTo>
                  <a:cubicBezTo>
                    <a:pt x="42" y="117"/>
                    <a:pt x="42" y="118"/>
                    <a:pt x="43" y="118"/>
                  </a:cubicBezTo>
                  <a:close/>
                  <a:moveTo>
                    <a:pt x="41" y="121"/>
                  </a:move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ubicBezTo>
                    <a:pt x="41" y="121"/>
                    <a:pt x="41" y="121"/>
                    <a:pt x="41" y="121"/>
                  </a:cubicBezTo>
                  <a:close/>
                  <a:moveTo>
                    <a:pt x="41" y="133"/>
                  </a:moveTo>
                  <a:cubicBezTo>
                    <a:pt x="41" y="133"/>
                    <a:pt x="42" y="133"/>
                    <a:pt x="42" y="133"/>
                  </a:cubicBezTo>
                  <a:cubicBezTo>
                    <a:pt x="42" y="133"/>
                    <a:pt x="42" y="133"/>
                    <a:pt x="42" y="133"/>
                  </a:cubicBezTo>
                  <a:cubicBezTo>
                    <a:pt x="42" y="133"/>
                    <a:pt x="41" y="133"/>
                    <a:pt x="41" y="133"/>
                  </a:cubicBezTo>
                  <a:close/>
                  <a:moveTo>
                    <a:pt x="42" y="119"/>
                  </a:moveTo>
                  <a:cubicBezTo>
                    <a:pt x="41" y="119"/>
                    <a:pt x="42" y="118"/>
                    <a:pt x="42" y="118"/>
                  </a:cubicBezTo>
                  <a:cubicBezTo>
                    <a:pt x="42" y="118"/>
                    <a:pt x="42" y="119"/>
                    <a:pt x="42" y="119"/>
                  </a:cubicBezTo>
                  <a:close/>
                  <a:moveTo>
                    <a:pt x="46" y="121"/>
                  </a:moveTo>
                  <a:cubicBezTo>
                    <a:pt x="45" y="121"/>
                    <a:pt x="43" y="121"/>
                    <a:pt x="42" y="121"/>
                  </a:cubicBezTo>
                  <a:cubicBezTo>
                    <a:pt x="43" y="121"/>
                    <a:pt x="45" y="121"/>
                    <a:pt x="46" y="121"/>
                  </a:cubicBezTo>
                  <a:cubicBezTo>
                    <a:pt x="46" y="121"/>
                    <a:pt x="46" y="121"/>
                    <a:pt x="46" y="121"/>
                  </a:cubicBezTo>
                  <a:close/>
                  <a:moveTo>
                    <a:pt x="46" y="106"/>
                  </a:moveTo>
                  <a:cubicBezTo>
                    <a:pt x="46" y="106"/>
                    <a:pt x="46" y="106"/>
                    <a:pt x="46" y="105"/>
                  </a:cubicBezTo>
                  <a:cubicBezTo>
                    <a:pt x="47" y="105"/>
                    <a:pt x="47" y="106"/>
                    <a:pt x="47" y="106"/>
                  </a:cubicBezTo>
                  <a:cubicBezTo>
                    <a:pt x="47" y="106"/>
                    <a:pt x="46" y="106"/>
                    <a:pt x="46" y="106"/>
                  </a:cubicBezTo>
                  <a:close/>
                  <a:moveTo>
                    <a:pt x="47" y="119"/>
                  </a:moveTo>
                  <a:cubicBezTo>
                    <a:pt x="47" y="120"/>
                    <a:pt x="48" y="119"/>
                    <a:pt x="48" y="120"/>
                  </a:cubicBezTo>
                  <a:cubicBezTo>
                    <a:pt x="47" y="120"/>
                    <a:pt x="47" y="120"/>
                    <a:pt x="47" y="119"/>
                  </a:cubicBezTo>
                  <a:close/>
                  <a:moveTo>
                    <a:pt x="47" y="121"/>
                  </a:moveTo>
                  <a:cubicBezTo>
                    <a:pt x="47" y="121"/>
                    <a:pt x="47" y="121"/>
                    <a:pt x="47" y="121"/>
                  </a:cubicBezTo>
                  <a:cubicBezTo>
                    <a:pt x="47" y="121"/>
                    <a:pt x="48" y="121"/>
                    <a:pt x="48" y="121"/>
                  </a:cubicBezTo>
                  <a:cubicBezTo>
                    <a:pt x="48" y="121"/>
                    <a:pt x="47" y="121"/>
                    <a:pt x="47" y="121"/>
                  </a:cubicBezTo>
                  <a:close/>
                  <a:moveTo>
                    <a:pt x="48" y="120"/>
                  </a:moveTo>
                  <a:cubicBezTo>
                    <a:pt x="48" y="119"/>
                    <a:pt x="48" y="120"/>
                    <a:pt x="48" y="119"/>
                  </a:cubicBezTo>
                  <a:cubicBezTo>
                    <a:pt x="48" y="119"/>
                    <a:pt x="48" y="120"/>
                    <a:pt x="49" y="120"/>
                  </a:cubicBezTo>
                  <a:cubicBezTo>
                    <a:pt x="49" y="120"/>
                    <a:pt x="48" y="120"/>
                    <a:pt x="48" y="120"/>
                  </a:cubicBezTo>
                  <a:close/>
                  <a:moveTo>
                    <a:pt x="48" y="121"/>
                  </a:moveTo>
                  <a:cubicBezTo>
                    <a:pt x="49" y="120"/>
                    <a:pt x="50" y="121"/>
                    <a:pt x="51" y="120"/>
                  </a:cubicBezTo>
                  <a:cubicBezTo>
                    <a:pt x="50" y="121"/>
                    <a:pt x="49" y="121"/>
                    <a:pt x="48" y="121"/>
                  </a:cubicBezTo>
                  <a:close/>
                  <a:moveTo>
                    <a:pt x="51" y="120"/>
                  </a:moveTo>
                  <a:cubicBezTo>
                    <a:pt x="51" y="120"/>
                    <a:pt x="52" y="120"/>
                    <a:pt x="52" y="120"/>
                  </a:cubicBezTo>
                  <a:cubicBezTo>
                    <a:pt x="53" y="120"/>
                    <a:pt x="51" y="121"/>
                    <a:pt x="51" y="120"/>
                  </a:cubicBezTo>
                  <a:close/>
                  <a:moveTo>
                    <a:pt x="64" y="89"/>
                  </a:moveTo>
                  <a:cubicBezTo>
                    <a:pt x="64" y="89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9"/>
                    <a:pt x="65" y="89"/>
                    <a:pt x="64" y="89"/>
                  </a:cubicBezTo>
                  <a:close/>
                  <a:moveTo>
                    <a:pt x="105" y="65"/>
                  </a:moveTo>
                  <a:cubicBezTo>
                    <a:pt x="105" y="64"/>
                    <a:pt x="106" y="64"/>
                    <a:pt x="106" y="64"/>
                  </a:cubicBezTo>
                  <a:cubicBezTo>
                    <a:pt x="107" y="64"/>
                    <a:pt x="106" y="64"/>
                    <a:pt x="106" y="64"/>
                  </a:cubicBezTo>
                  <a:cubicBezTo>
                    <a:pt x="106" y="64"/>
                    <a:pt x="107" y="64"/>
                    <a:pt x="107" y="64"/>
                  </a:cubicBezTo>
                  <a:cubicBezTo>
                    <a:pt x="107" y="64"/>
                    <a:pt x="106" y="64"/>
                    <a:pt x="107" y="64"/>
                  </a:cubicBezTo>
                  <a:cubicBezTo>
                    <a:pt x="107" y="65"/>
                    <a:pt x="108" y="65"/>
                    <a:pt x="108" y="65"/>
                  </a:cubicBezTo>
                  <a:cubicBezTo>
                    <a:pt x="108" y="66"/>
                    <a:pt x="106" y="65"/>
                    <a:pt x="105" y="65"/>
                  </a:cubicBezTo>
                  <a:close/>
                  <a:moveTo>
                    <a:pt x="128" y="43"/>
                  </a:moveTo>
                  <a:cubicBezTo>
                    <a:pt x="128" y="42"/>
                    <a:pt x="127" y="42"/>
                    <a:pt x="126" y="42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6" y="42"/>
                    <a:pt x="126" y="42"/>
                    <a:pt x="126" y="43"/>
                  </a:cubicBezTo>
                  <a:cubicBezTo>
                    <a:pt x="126" y="43"/>
                    <a:pt x="126" y="43"/>
                    <a:pt x="125" y="43"/>
                  </a:cubicBezTo>
                  <a:cubicBezTo>
                    <a:pt x="125" y="42"/>
                    <a:pt x="126" y="42"/>
                    <a:pt x="125" y="41"/>
                  </a:cubicBezTo>
                  <a:cubicBezTo>
                    <a:pt x="126" y="41"/>
                    <a:pt x="126" y="40"/>
                    <a:pt x="126" y="39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39"/>
                    <a:pt x="127" y="39"/>
                    <a:pt x="127" y="39"/>
                  </a:cubicBezTo>
                  <a:cubicBezTo>
                    <a:pt x="127" y="40"/>
                    <a:pt x="127" y="41"/>
                    <a:pt x="126" y="41"/>
                  </a:cubicBezTo>
                  <a:cubicBezTo>
                    <a:pt x="127" y="41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8" y="41"/>
                    <a:pt x="129" y="41"/>
                  </a:cubicBezTo>
                  <a:cubicBezTo>
                    <a:pt x="129" y="42"/>
                    <a:pt x="128" y="42"/>
                    <a:pt x="128" y="43"/>
                  </a:cubicBezTo>
                  <a:close/>
                  <a:moveTo>
                    <a:pt x="139" y="36"/>
                  </a:moveTo>
                  <a:cubicBezTo>
                    <a:pt x="139" y="34"/>
                    <a:pt x="138" y="33"/>
                    <a:pt x="139" y="32"/>
                  </a:cubicBezTo>
                  <a:cubicBezTo>
                    <a:pt x="139" y="32"/>
                    <a:pt x="139" y="32"/>
                    <a:pt x="140" y="32"/>
                  </a:cubicBezTo>
                  <a:cubicBezTo>
                    <a:pt x="140" y="33"/>
                    <a:pt x="140" y="35"/>
                    <a:pt x="139" y="36"/>
                  </a:cubicBezTo>
                  <a:close/>
                  <a:moveTo>
                    <a:pt x="146" y="19"/>
                  </a:moveTo>
                  <a:cubicBezTo>
                    <a:pt x="145" y="19"/>
                    <a:pt x="145" y="19"/>
                    <a:pt x="145" y="18"/>
                  </a:cubicBezTo>
                  <a:cubicBezTo>
                    <a:pt x="145" y="19"/>
                    <a:pt x="145" y="18"/>
                    <a:pt x="145" y="18"/>
                  </a:cubicBezTo>
                  <a:cubicBezTo>
                    <a:pt x="145" y="18"/>
                    <a:pt x="146" y="19"/>
                    <a:pt x="146" y="19"/>
                  </a:cubicBezTo>
                  <a:close/>
                  <a:moveTo>
                    <a:pt x="152" y="29"/>
                  </a:moveTo>
                  <a:cubicBezTo>
                    <a:pt x="152" y="29"/>
                    <a:pt x="152" y="28"/>
                    <a:pt x="152" y="28"/>
                  </a:cubicBezTo>
                  <a:cubicBezTo>
                    <a:pt x="152" y="28"/>
                    <a:pt x="153" y="28"/>
                    <a:pt x="153" y="28"/>
                  </a:cubicBezTo>
                  <a:cubicBezTo>
                    <a:pt x="153" y="29"/>
                    <a:pt x="153" y="29"/>
                    <a:pt x="152" y="29"/>
                  </a:cubicBezTo>
                  <a:close/>
                  <a:moveTo>
                    <a:pt x="154" y="18"/>
                  </a:moveTo>
                  <a:cubicBezTo>
                    <a:pt x="154" y="18"/>
                    <a:pt x="154" y="18"/>
                    <a:pt x="154" y="17"/>
                  </a:cubicBezTo>
                  <a:cubicBezTo>
                    <a:pt x="154" y="17"/>
                    <a:pt x="154" y="18"/>
                    <a:pt x="154" y="18"/>
                  </a:cubicBezTo>
                  <a:close/>
                  <a:moveTo>
                    <a:pt x="167" y="38"/>
                  </a:moveTo>
                  <a:cubicBezTo>
                    <a:pt x="167" y="37"/>
                    <a:pt x="167" y="37"/>
                    <a:pt x="167" y="37"/>
                  </a:cubicBezTo>
                  <a:cubicBezTo>
                    <a:pt x="168" y="37"/>
                    <a:pt x="168" y="37"/>
                    <a:pt x="168" y="37"/>
                  </a:cubicBezTo>
                  <a:cubicBezTo>
                    <a:pt x="168" y="38"/>
                    <a:pt x="168" y="38"/>
                    <a:pt x="167" y="38"/>
                  </a:cubicBezTo>
                  <a:close/>
                  <a:moveTo>
                    <a:pt x="31" y="126"/>
                  </a:moveTo>
                  <a:cubicBezTo>
                    <a:pt x="31" y="127"/>
                    <a:pt x="30" y="127"/>
                    <a:pt x="30" y="126"/>
                  </a:cubicBezTo>
                  <a:cubicBezTo>
                    <a:pt x="30" y="126"/>
                    <a:pt x="30" y="126"/>
                    <a:pt x="31" y="126"/>
                  </a:cubicBezTo>
                  <a:close/>
                  <a:moveTo>
                    <a:pt x="10" y="125"/>
                  </a:moveTo>
                  <a:cubicBezTo>
                    <a:pt x="10" y="125"/>
                    <a:pt x="11" y="125"/>
                    <a:pt x="11" y="125"/>
                  </a:cubicBezTo>
                  <a:cubicBezTo>
                    <a:pt x="11" y="125"/>
                    <a:pt x="10" y="125"/>
                    <a:pt x="10" y="125"/>
                  </a:cubicBezTo>
                  <a:close/>
                  <a:moveTo>
                    <a:pt x="117" y="39"/>
                  </a:moveTo>
                  <a:cubicBezTo>
                    <a:pt x="117" y="39"/>
                    <a:pt x="117" y="39"/>
                    <a:pt x="117" y="39"/>
                  </a:cubicBezTo>
                  <a:cubicBezTo>
                    <a:pt x="117" y="39"/>
                    <a:pt x="117" y="39"/>
                    <a:pt x="117" y="40"/>
                  </a:cubicBezTo>
                  <a:cubicBezTo>
                    <a:pt x="117" y="39"/>
                    <a:pt x="117" y="39"/>
                    <a:pt x="117" y="39"/>
                  </a:cubicBezTo>
                  <a:close/>
                  <a:moveTo>
                    <a:pt x="147" y="13"/>
                  </a:moveTo>
                  <a:cubicBezTo>
                    <a:pt x="148" y="14"/>
                    <a:pt x="149" y="16"/>
                    <a:pt x="150" y="19"/>
                  </a:cubicBezTo>
                  <a:cubicBezTo>
                    <a:pt x="149" y="18"/>
                    <a:pt x="149" y="18"/>
                    <a:pt x="149" y="17"/>
                  </a:cubicBezTo>
                  <a:cubicBezTo>
                    <a:pt x="148" y="15"/>
                    <a:pt x="148" y="14"/>
                    <a:pt x="147" y="13"/>
                  </a:cubicBezTo>
                  <a:close/>
                  <a:moveTo>
                    <a:pt x="122" y="38"/>
                  </a:moveTo>
                  <a:cubicBezTo>
                    <a:pt x="122" y="38"/>
                    <a:pt x="122" y="37"/>
                    <a:pt x="123" y="37"/>
                  </a:cubicBezTo>
                  <a:cubicBezTo>
                    <a:pt x="123" y="38"/>
                    <a:pt x="123" y="38"/>
                    <a:pt x="122" y="38"/>
                  </a:cubicBezTo>
                  <a:close/>
                  <a:moveTo>
                    <a:pt x="127" y="33"/>
                  </a:moveTo>
                  <a:cubicBezTo>
                    <a:pt x="127" y="33"/>
                    <a:pt x="127" y="32"/>
                    <a:pt x="127" y="32"/>
                  </a:cubicBezTo>
                  <a:cubicBezTo>
                    <a:pt x="127" y="32"/>
                    <a:pt x="127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lose/>
                  <a:moveTo>
                    <a:pt x="124" y="38"/>
                  </a:moveTo>
                  <a:cubicBezTo>
                    <a:pt x="124" y="37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lose/>
                  <a:moveTo>
                    <a:pt x="114" y="37"/>
                  </a:moveTo>
                  <a:cubicBezTo>
                    <a:pt x="114" y="38"/>
                    <a:pt x="115" y="37"/>
                    <a:pt x="114" y="38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4" y="37"/>
                    <a:pt x="114" y="37"/>
                    <a:pt x="114" y="37"/>
                  </a:cubicBezTo>
                  <a:close/>
                  <a:moveTo>
                    <a:pt x="116" y="38"/>
                  </a:moveTo>
                  <a:cubicBezTo>
                    <a:pt x="116" y="38"/>
                    <a:pt x="116" y="38"/>
                    <a:pt x="116" y="38"/>
                  </a:cubicBezTo>
                  <a:cubicBezTo>
                    <a:pt x="116" y="38"/>
                    <a:pt x="116" y="38"/>
                    <a:pt x="115" y="38"/>
                  </a:cubicBezTo>
                  <a:cubicBezTo>
                    <a:pt x="115" y="38"/>
                    <a:pt x="115" y="37"/>
                    <a:pt x="116" y="38"/>
                  </a:cubicBezTo>
                  <a:close/>
                  <a:moveTo>
                    <a:pt x="118" y="38"/>
                  </a:moveTo>
                  <a:cubicBezTo>
                    <a:pt x="118" y="38"/>
                    <a:pt x="118" y="37"/>
                    <a:pt x="118" y="37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8" y="38"/>
                    <a:pt x="118" y="38"/>
                    <a:pt x="118" y="38"/>
                  </a:cubicBezTo>
                  <a:close/>
                  <a:moveTo>
                    <a:pt x="131" y="32"/>
                  </a:moveTo>
                  <a:cubicBezTo>
                    <a:pt x="131" y="32"/>
                    <a:pt x="131" y="33"/>
                    <a:pt x="130" y="34"/>
                  </a:cubicBezTo>
                  <a:cubicBezTo>
                    <a:pt x="130" y="33"/>
                    <a:pt x="131" y="32"/>
                    <a:pt x="131" y="32"/>
                  </a:cubicBezTo>
                  <a:close/>
                  <a:moveTo>
                    <a:pt x="131" y="30"/>
                  </a:moveTo>
                  <a:cubicBezTo>
                    <a:pt x="131" y="29"/>
                    <a:pt x="131" y="29"/>
                    <a:pt x="132" y="29"/>
                  </a:cubicBezTo>
                  <a:cubicBezTo>
                    <a:pt x="132" y="29"/>
                    <a:pt x="131" y="30"/>
                    <a:pt x="131" y="30"/>
                  </a:cubicBezTo>
                  <a:close/>
                  <a:moveTo>
                    <a:pt x="77" y="27"/>
                  </a:moveTo>
                  <a:cubicBezTo>
                    <a:pt x="77" y="27"/>
                    <a:pt x="78" y="27"/>
                    <a:pt x="78" y="28"/>
                  </a:cubicBezTo>
                  <a:cubicBezTo>
                    <a:pt x="79" y="28"/>
                    <a:pt x="80" y="28"/>
                    <a:pt x="81" y="28"/>
                  </a:cubicBezTo>
                  <a:cubicBezTo>
                    <a:pt x="82" y="28"/>
                    <a:pt x="82" y="29"/>
                    <a:pt x="83" y="29"/>
                  </a:cubicBezTo>
                  <a:cubicBezTo>
                    <a:pt x="84" y="29"/>
                    <a:pt x="86" y="30"/>
                    <a:pt x="87" y="30"/>
                  </a:cubicBezTo>
                  <a:cubicBezTo>
                    <a:pt x="87" y="30"/>
                    <a:pt x="87" y="30"/>
                    <a:pt x="88" y="30"/>
                  </a:cubicBezTo>
                  <a:cubicBezTo>
                    <a:pt x="88" y="30"/>
                    <a:pt x="89" y="30"/>
                    <a:pt x="89" y="31"/>
                  </a:cubicBezTo>
                  <a:cubicBezTo>
                    <a:pt x="89" y="30"/>
                    <a:pt x="90" y="30"/>
                    <a:pt x="90" y="30"/>
                  </a:cubicBezTo>
                  <a:cubicBezTo>
                    <a:pt x="90" y="30"/>
                    <a:pt x="90" y="30"/>
                    <a:pt x="90" y="30"/>
                  </a:cubicBezTo>
                  <a:cubicBezTo>
                    <a:pt x="90" y="30"/>
                    <a:pt x="90" y="31"/>
                    <a:pt x="90" y="31"/>
                  </a:cubicBezTo>
                  <a:cubicBezTo>
                    <a:pt x="91" y="31"/>
                    <a:pt x="91" y="31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3" y="31"/>
                    <a:pt x="93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3" y="31"/>
                    <a:pt x="93" y="31"/>
                    <a:pt x="93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4" y="32"/>
                    <a:pt x="94" y="32"/>
                    <a:pt x="94" y="32"/>
                  </a:cubicBezTo>
                  <a:cubicBezTo>
                    <a:pt x="95" y="32"/>
                    <a:pt x="96" y="32"/>
                    <a:pt x="97" y="32"/>
                  </a:cubicBezTo>
                  <a:cubicBezTo>
                    <a:pt x="97" y="32"/>
                    <a:pt x="97" y="33"/>
                    <a:pt x="97" y="33"/>
                  </a:cubicBezTo>
                  <a:cubicBezTo>
                    <a:pt x="97" y="33"/>
                    <a:pt x="98" y="33"/>
                    <a:pt x="98" y="33"/>
                  </a:cubicBezTo>
                  <a:cubicBezTo>
                    <a:pt x="98" y="33"/>
                    <a:pt x="98" y="32"/>
                    <a:pt x="98" y="32"/>
                  </a:cubicBezTo>
                  <a:cubicBezTo>
                    <a:pt x="98" y="32"/>
                    <a:pt x="99" y="32"/>
                    <a:pt x="99" y="3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99" y="34"/>
                    <a:pt x="100" y="33"/>
                    <a:pt x="100" y="33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0" y="33"/>
                    <a:pt x="100" y="33"/>
                    <a:pt x="101" y="33"/>
                  </a:cubicBezTo>
                  <a:cubicBezTo>
                    <a:pt x="101" y="33"/>
                    <a:pt x="102" y="33"/>
                    <a:pt x="102" y="34"/>
                  </a:cubicBezTo>
                  <a:cubicBezTo>
                    <a:pt x="102" y="34"/>
                    <a:pt x="102" y="34"/>
                    <a:pt x="103" y="34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5" y="35"/>
                    <a:pt x="105" y="34"/>
                    <a:pt x="106" y="34"/>
                  </a:cubicBezTo>
                  <a:cubicBezTo>
                    <a:pt x="106" y="34"/>
                    <a:pt x="107" y="35"/>
                    <a:pt x="107" y="35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35"/>
                    <a:pt x="107" y="35"/>
                    <a:pt x="107" y="35"/>
                  </a:cubicBezTo>
                  <a:cubicBezTo>
                    <a:pt x="107" y="35"/>
                    <a:pt x="107" y="35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5"/>
                    <a:pt x="108" y="35"/>
                    <a:pt x="108" y="36"/>
                  </a:cubicBezTo>
                  <a:cubicBezTo>
                    <a:pt x="108" y="36"/>
                    <a:pt x="109" y="36"/>
                    <a:pt x="109" y="36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9" y="36"/>
                    <a:pt x="109" y="36"/>
                    <a:pt x="109" y="36"/>
                  </a:cubicBezTo>
                  <a:cubicBezTo>
                    <a:pt x="109" y="35"/>
                    <a:pt x="108" y="35"/>
                    <a:pt x="108" y="35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08" y="35"/>
                    <a:pt x="108" y="34"/>
                    <a:pt x="108" y="33"/>
                  </a:cubicBezTo>
                  <a:cubicBezTo>
                    <a:pt x="107" y="33"/>
                    <a:pt x="107" y="32"/>
                    <a:pt x="106" y="32"/>
                  </a:cubicBezTo>
                  <a:cubicBezTo>
                    <a:pt x="106" y="34"/>
                    <a:pt x="108" y="33"/>
                    <a:pt x="108" y="34"/>
                  </a:cubicBezTo>
                  <a:cubicBezTo>
                    <a:pt x="108" y="34"/>
                    <a:pt x="108" y="35"/>
                    <a:pt x="107" y="35"/>
                  </a:cubicBezTo>
                  <a:cubicBezTo>
                    <a:pt x="107" y="35"/>
                    <a:pt x="107" y="34"/>
                    <a:pt x="107" y="34"/>
                  </a:cubicBezTo>
                  <a:cubicBezTo>
                    <a:pt x="106" y="34"/>
                    <a:pt x="105" y="34"/>
                    <a:pt x="105" y="34"/>
                  </a:cubicBezTo>
                  <a:cubicBezTo>
                    <a:pt x="104" y="34"/>
                    <a:pt x="104" y="33"/>
                    <a:pt x="104" y="33"/>
                  </a:cubicBezTo>
                  <a:cubicBezTo>
                    <a:pt x="104" y="33"/>
                    <a:pt x="103" y="33"/>
                    <a:pt x="103" y="33"/>
                  </a:cubicBezTo>
                  <a:cubicBezTo>
                    <a:pt x="103" y="33"/>
                    <a:pt x="104" y="33"/>
                    <a:pt x="104" y="32"/>
                  </a:cubicBezTo>
                  <a:cubicBezTo>
                    <a:pt x="103" y="32"/>
                    <a:pt x="103" y="32"/>
                    <a:pt x="103" y="31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0" y="31"/>
                    <a:pt x="100" y="30"/>
                    <a:pt x="99" y="30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99" y="31"/>
                    <a:pt x="99" y="32"/>
                    <a:pt x="99" y="32"/>
                  </a:cubicBezTo>
                  <a:cubicBezTo>
                    <a:pt x="98" y="32"/>
                    <a:pt x="98" y="31"/>
                    <a:pt x="98" y="31"/>
                  </a:cubicBezTo>
                  <a:cubicBezTo>
                    <a:pt x="98" y="31"/>
                    <a:pt x="99" y="31"/>
                    <a:pt x="99" y="30"/>
                  </a:cubicBezTo>
                  <a:cubicBezTo>
                    <a:pt x="98" y="30"/>
                    <a:pt x="97" y="29"/>
                    <a:pt x="95" y="30"/>
                  </a:cubicBezTo>
                  <a:cubicBezTo>
                    <a:pt x="95" y="29"/>
                    <a:pt x="94" y="29"/>
                    <a:pt x="93" y="29"/>
                  </a:cubicBezTo>
                  <a:cubicBezTo>
                    <a:pt x="93" y="29"/>
                    <a:pt x="93" y="29"/>
                    <a:pt x="93" y="29"/>
                  </a:cubicBezTo>
                  <a:cubicBezTo>
                    <a:pt x="93" y="29"/>
                    <a:pt x="93" y="28"/>
                    <a:pt x="92" y="28"/>
                  </a:cubicBezTo>
                  <a:cubicBezTo>
                    <a:pt x="92" y="28"/>
                    <a:pt x="92" y="28"/>
                    <a:pt x="92" y="28"/>
                  </a:cubicBezTo>
                  <a:cubicBezTo>
                    <a:pt x="91" y="28"/>
                    <a:pt x="89" y="28"/>
                    <a:pt x="89" y="27"/>
                  </a:cubicBezTo>
                  <a:cubicBezTo>
                    <a:pt x="89" y="27"/>
                    <a:pt x="88" y="27"/>
                    <a:pt x="88" y="27"/>
                  </a:cubicBezTo>
                  <a:cubicBezTo>
                    <a:pt x="86" y="26"/>
                    <a:pt x="85" y="26"/>
                    <a:pt x="83" y="25"/>
                  </a:cubicBezTo>
                  <a:cubicBezTo>
                    <a:pt x="83" y="25"/>
                    <a:pt x="82" y="25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4"/>
                    <a:pt x="81" y="25"/>
                    <a:pt x="80" y="24"/>
                  </a:cubicBezTo>
                  <a:cubicBezTo>
                    <a:pt x="80" y="24"/>
                    <a:pt x="78" y="24"/>
                    <a:pt x="77" y="24"/>
                  </a:cubicBezTo>
                  <a:cubicBezTo>
                    <a:pt x="77" y="23"/>
                    <a:pt x="76" y="23"/>
                    <a:pt x="75" y="23"/>
                  </a:cubicBezTo>
                  <a:cubicBezTo>
                    <a:pt x="76" y="24"/>
                    <a:pt x="77" y="24"/>
                    <a:pt x="77" y="24"/>
                  </a:cubicBezTo>
                  <a:cubicBezTo>
                    <a:pt x="79" y="25"/>
                    <a:pt x="80" y="26"/>
                    <a:pt x="81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0" y="27"/>
                    <a:pt x="77" y="25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7"/>
                    <a:pt x="76" y="27"/>
                    <a:pt x="77" y="27"/>
                  </a:cubicBezTo>
                  <a:close/>
                  <a:moveTo>
                    <a:pt x="91" y="31"/>
                  </a:moveTo>
                  <a:cubicBezTo>
                    <a:pt x="91" y="31"/>
                    <a:pt x="91" y="31"/>
                    <a:pt x="91" y="31"/>
                  </a:cubicBezTo>
                  <a:cubicBezTo>
                    <a:pt x="91" y="30"/>
                    <a:pt x="91" y="30"/>
                    <a:pt x="91" y="31"/>
                  </a:cubicBezTo>
                  <a:close/>
                  <a:moveTo>
                    <a:pt x="147" y="14"/>
                  </a:moveTo>
                  <a:cubicBezTo>
                    <a:pt x="147" y="14"/>
                    <a:pt x="146" y="14"/>
                    <a:pt x="146" y="14"/>
                  </a:cubicBezTo>
                  <a:cubicBezTo>
                    <a:pt x="147" y="14"/>
                    <a:pt x="147" y="14"/>
                    <a:pt x="147" y="14"/>
                  </a:cubicBezTo>
                  <a:cubicBezTo>
                    <a:pt x="147" y="14"/>
                    <a:pt x="147" y="14"/>
                    <a:pt x="147" y="14"/>
                  </a:cubicBezTo>
                  <a:close/>
                  <a:moveTo>
                    <a:pt x="70" y="49"/>
                  </a:moveTo>
                  <a:cubicBezTo>
                    <a:pt x="70" y="49"/>
                    <a:pt x="70" y="49"/>
                    <a:pt x="70" y="49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0" y="49"/>
                    <a:pt x="70" y="49"/>
                    <a:pt x="70" y="49"/>
                  </a:cubicBezTo>
                  <a:close/>
                  <a:moveTo>
                    <a:pt x="109" y="34"/>
                  </a:moveTo>
                  <a:cubicBezTo>
                    <a:pt x="109" y="34"/>
                    <a:pt x="109" y="33"/>
                    <a:pt x="110" y="33"/>
                  </a:cubicBezTo>
                  <a:cubicBezTo>
                    <a:pt x="110" y="34"/>
                    <a:pt x="111" y="34"/>
                    <a:pt x="111" y="35"/>
                  </a:cubicBezTo>
                  <a:cubicBezTo>
                    <a:pt x="111" y="35"/>
                    <a:pt x="112" y="35"/>
                    <a:pt x="112" y="36"/>
                  </a:cubicBezTo>
                  <a:cubicBezTo>
                    <a:pt x="112" y="36"/>
                    <a:pt x="112" y="35"/>
                    <a:pt x="112" y="35"/>
                  </a:cubicBezTo>
                  <a:cubicBezTo>
                    <a:pt x="112" y="34"/>
                    <a:pt x="112" y="34"/>
                    <a:pt x="113" y="34"/>
                  </a:cubicBezTo>
                  <a:cubicBezTo>
                    <a:pt x="112" y="35"/>
                    <a:pt x="114" y="35"/>
                    <a:pt x="115" y="35"/>
                  </a:cubicBezTo>
                  <a:cubicBezTo>
                    <a:pt x="115" y="36"/>
                    <a:pt x="116" y="36"/>
                    <a:pt x="117" y="37"/>
                  </a:cubicBezTo>
                  <a:cubicBezTo>
                    <a:pt x="117" y="37"/>
                    <a:pt x="117" y="37"/>
                    <a:pt x="117" y="37"/>
                  </a:cubicBezTo>
                  <a:cubicBezTo>
                    <a:pt x="117" y="37"/>
                    <a:pt x="118" y="37"/>
                    <a:pt x="118" y="37"/>
                  </a:cubicBezTo>
                  <a:cubicBezTo>
                    <a:pt x="118" y="38"/>
                    <a:pt x="118" y="38"/>
                    <a:pt x="117" y="38"/>
                  </a:cubicBezTo>
                  <a:cubicBezTo>
                    <a:pt x="118" y="39"/>
                    <a:pt x="119" y="38"/>
                    <a:pt x="119" y="39"/>
                  </a:cubicBezTo>
                  <a:cubicBezTo>
                    <a:pt x="119" y="39"/>
                    <a:pt x="118" y="39"/>
                    <a:pt x="118" y="39"/>
                  </a:cubicBezTo>
                  <a:cubicBezTo>
                    <a:pt x="117" y="39"/>
                    <a:pt x="117" y="39"/>
                    <a:pt x="117" y="38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117" y="37"/>
                    <a:pt x="116" y="37"/>
                    <a:pt x="116" y="36"/>
                  </a:cubicBezTo>
                  <a:cubicBezTo>
                    <a:pt x="115" y="36"/>
                    <a:pt x="115" y="37"/>
                    <a:pt x="115" y="37"/>
                  </a:cubicBezTo>
                  <a:cubicBezTo>
                    <a:pt x="115" y="37"/>
                    <a:pt x="115" y="36"/>
                    <a:pt x="115" y="36"/>
                  </a:cubicBezTo>
                  <a:cubicBezTo>
                    <a:pt x="114" y="37"/>
                    <a:pt x="113" y="36"/>
                    <a:pt x="112" y="36"/>
                  </a:cubicBezTo>
                  <a:cubicBezTo>
                    <a:pt x="113" y="36"/>
                    <a:pt x="112" y="37"/>
                    <a:pt x="113" y="37"/>
                  </a:cubicBezTo>
                  <a:cubicBezTo>
                    <a:pt x="112" y="37"/>
                    <a:pt x="111" y="36"/>
                    <a:pt x="110" y="36"/>
                  </a:cubicBezTo>
                  <a:cubicBezTo>
                    <a:pt x="110" y="35"/>
                    <a:pt x="111" y="36"/>
                    <a:pt x="111" y="37"/>
                  </a:cubicBezTo>
                  <a:cubicBezTo>
                    <a:pt x="112" y="37"/>
                    <a:pt x="112" y="36"/>
                    <a:pt x="112" y="36"/>
                  </a:cubicBezTo>
                  <a:cubicBezTo>
                    <a:pt x="111" y="36"/>
                    <a:pt x="110" y="35"/>
                    <a:pt x="109" y="35"/>
                  </a:cubicBezTo>
                  <a:cubicBezTo>
                    <a:pt x="109" y="35"/>
                    <a:pt x="110" y="34"/>
                    <a:pt x="109" y="34"/>
                  </a:cubicBezTo>
                  <a:close/>
                  <a:moveTo>
                    <a:pt x="76" y="55"/>
                  </a:moveTo>
                  <a:cubicBezTo>
                    <a:pt x="76" y="55"/>
                    <a:pt x="78" y="55"/>
                    <a:pt x="78" y="56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80" y="56"/>
                    <a:pt x="80" y="56"/>
                    <a:pt x="81" y="56"/>
                  </a:cubicBezTo>
                  <a:cubicBezTo>
                    <a:pt x="81" y="56"/>
                    <a:pt x="81" y="57"/>
                    <a:pt x="80" y="57"/>
                  </a:cubicBezTo>
                  <a:cubicBezTo>
                    <a:pt x="80" y="57"/>
                    <a:pt x="80" y="56"/>
                    <a:pt x="79" y="57"/>
                  </a:cubicBezTo>
                  <a:cubicBezTo>
                    <a:pt x="79" y="56"/>
                    <a:pt x="79" y="56"/>
                    <a:pt x="79" y="56"/>
                  </a:cubicBezTo>
                  <a:cubicBezTo>
                    <a:pt x="78" y="56"/>
                    <a:pt x="78" y="56"/>
                    <a:pt x="77" y="55"/>
                  </a:cubicBezTo>
                  <a:cubicBezTo>
                    <a:pt x="77" y="56"/>
                    <a:pt x="76" y="55"/>
                    <a:pt x="76" y="55"/>
                  </a:cubicBezTo>
                  <a:close/>
                  <a:moveTo>
                    <a:pt x="74" y="55"/>
                  </a:moveTo>
                  <a:cubicBezTo>
                    <a:pt x="74" y="54"/>
                    <a:pt x="75" y="55"/>
                    <a:pt x="76" y="55"/>
                  </a:cubicBezTo>
                  <a:cubicBezTo>
                    <a:pt x="75" y="56"/>
                    <a:pt x="75" y="55"/>
                    <a:pt x="74" y="55"/>
                  </a:cubicBezTo>
                  <a:close/>
                  <a:moveTo>
                    <a:pt x="83" y="57"/>
                  </a:moveTo>
                  <a:cubicBezTo>
                    <a:pt x="83" y="57"/>
                    <a:pt x="83" y="57"/>
                    <a:pt x="83" y="57"/>
                  </a:cubicBezTo>
                  <a:cubicBezTo>
                    <a:pt x="84" y="57"/>
                    <a:pt x="84" y="57"/>
                    <a:pt x="84" y="58"/>
                  </a:cubicBezTo>
                  <a:cubicBezTo>
                    <a:pt x="85" y="57"/>
                    <a:pt x="85" y="58"/>
                    <a:pt x="86" y="58"/>
                  </a:cubicBezTo>
                  <a:cubicBezTo>
                    <a:pt x="85" y="59"/>
                    <a:pt x="85" y="59"/>
                    <a:pt x="85" y="59"/>
                  </a:cubicBezTo>
                  <a:cubicBezTo>
                    <a:pt x="85" y="58"/>
                    <a:pt x="84" y="58"/>
                    <a:pt x="83" y="57"/>
                  </a:cubicBezTo>
                  <a:close/>
                  <a:moveTo>
                    <a:pt x="73" y="54"/>
                  </a:moveTo>
                  <a:cubicBezTo>
                    <a:pt x="73" y="54"/>
                    <a:pt x="74" y="54"/>
                    <a:pt x="74" y="54"/>
                  </a:cubicBezTo>
                  <a:cubicBezTo>
                    <a:pt x="74" y="55"/>
                    <a:pt x="73" y="54"/>
                    <a:pt x="73" y="54"/>
                  </a:cubicBezTo>
                  <a:close/>
                  <a:moveTo>
                    <a:pt x="71" y="51"/>
                  </a:moveTo>
                  <a:cubicBezTo>
                    <a:pt x="71" y="51"/>
                    <a:pt x="71" y="51"/>
                    <a:pt x="71" y="51"/>
                  </a:cubicBezTo>
                  <a:cubicBezTo>
                    <a:pt x="71" y="51"/>
                    <a:pt x="71" y="51"/>
                    <a:pt x="71" y="51"/>
                  </a:cubicBezTo>
                  <a:close/>
                  <a:moveTo>
                    <a:pt x="73" y="37"/>
                  </a:moveTo>
                  <a:cubicBezTo>
                    <a:pt x="72" y="37"/>
                    <a:pt x="72" y="36"/>
                    <a:pt x="72" y="36"/>
                  </a:cubicBezTo>
                  <a:cubicBezTo>
                    <a:pt x="74" y="36"/>
                    <a:pt x="75" y="37"/>
                    <a:pt x="76" y="37"/>
                  </a:cubicBezTo>
                  <a:cubicBezTo>
                    <a:pt x="75" y="38"/>
                    <a:pt x="74" y="36"/>
                    <a:pt x="73" y="37"/>
                  </a:cubicBezTo>
                  <a:close/>
                  <a:moveTo>
                    <a:pt x="86" y="59"/>
                  </a:moveTo>
                  <a:cubicBezTo>
                    <a:pt x="86" y="59"/>
                    <a:pt x="87" y="59"/>
                    <a:pt x="87" y="59"/>
                  </a:cubicBezTo>
                  <a:cubicBezTo>
                    <a:pt x="87" y="59"/>
                    <a:pt x="86" y="59"/>
                    <a:pt x="86" y="59"/>
                  </a:cubicBezTo>
                  <a:close/>
                  <a:moveTo>
                    <a:pt x="122" y="40"/>
                  </a:moveTo>
                  <a:cubicBezTo>
                    <a:pt x="122" y="40"/>
                    <a:pt x="121" y="40"/>
                    <a:pt x="121" y="39"/>
                  </a:cubicBezTo>
                  <a:cubicBezTo>
                    <a:pt x="121" y="39"/>
                    <a:pt x="122" y="39"/>
                    <a:pt x="122" y="40"/>
                  </a:cubicBezTo>
                  <a:close/>
                  <a:moveTo>
                    <a:pt x="123" y="40"/>
                  </a:moveTo>
                  <a:cubicBezTo>
                    <a:pt x="123" y="40"/>
                    <a:pt x="123" y="40"/>
                    <a:pt x="123" y="40"/>
                  </a:cubicBezTo>
                  <a:cubicBezTo>
                    <a:pt x="123" y="40"/>
                    <a:pt x="123" y="40"/>
                    <a:pt x="123" y="40"/>
                  </a:cubicBezTo>
                  <a:close/>
                  <a:moveTo>
                    <a:pt x="71" y="50"/>
                  </a:moveTo>
                  <a:cubicBezTo>
                    <a:pt x="70" y="50"/>
                    <a:pt x="70" y="50"/>
                    <a:pt x="70" y="50"/>
                  </a:cubicBezTo>
                  <a:cubicBezTo>
                    <a:pt x="70" y="49"/>
                    <a:pt x="71" y="49"/>
                    <a:pt x="71" y="50"/>
                  </a:cubicBezTo>
                  <a:close/>
                  <a:moveTo>
                    <a:pt x="50" y="92"/>
                  </a:moveTo>
                  <a:cubicBezTo>
                    <a:pt x="50" y="92"/>
                    <a:pt x="50" y="92"/>
                    <a:pt x="50" y="92"/>
                  </a:cubicBezTo>
                  <a:cubicBezTo>
                    <a:pt x="50" y="92"/>
                    <a:pt x="51" y="92"/>
                    <a:pt x="51" y="92"/>
                  </a:cubicBezTo>
                  <a:cubicBezTo>
                    <a:pt x="51" y="92"/>
                    <a:pt x="51" y="92"/>
                    <a:pt x="50" y="92"/>
                  </a:cubicBezTo>
                  <a:close/>
                  <a:moveTo>
                    <a:pt x="40" y="90"/>
                  </a:moveTo>
                  <a:cubicBezTo>
                    <a:pt x="40" y="90"/>
                    <a:pt x="39" y="90"/>
                    <a:pt x="39" y="91"/>
                  </a:cubicBezTo>
                  <a:cubicBezTo>
                    <a:pt x="39" y="91"/>
                    <a:pt x="40" y="91"/>
                    <a:pt x="40" y="91"/>
                  </a:cubicBezTo>
                  <a:cubicBezTo>
                    <a:pt x="39" y="91"/>
                    <a:pt x="39" y="91"/>
                    <a:pt x="38" y="91"/>
                  </a:cubicBezTo>
                  <a:cubicBezTo>
                    <a:pt x="38" y="91"/>
                    <a:pt x="38" y="91"/>
                    <a:pt x="38" y="91"/>
                  </a:cubicBezTo>
                  <a:cubicBezTo>
                    <a:pt x="35" y="91"/>
                    <a:pt x="31" y="91"/>
                    <a:pt x="29" y="90"/>
                  </a:cubicBezTo>
                  <a:cubicBezTo>
                    <a:pt x="29" y="90"/>
                    <a:pt x="30" y="90"/>
                    <a:pt x="31" y="90"/>
                  </a:cubicBezTo>
                  <a:cubicBezTo>
                    <a:pt x="31" y="90"/>
                    <a:pt x="32" y="90"/>
                    <a:pt x="32" y="90"/>
                  </a:cubicBezTo>
                  <a:cubicBezTo>
                    <a:pt x="32" y="90"/>
                    <a:pt x="33" y="91"/>
                    <a:pt x="33" y="90"/>
                  </a:cubicBezTo>
                  <a:cubicBezTo>
                    <a:pt x="33" y="90"/>
                    <a:pt x="33" y="90"/>
                    <a:pt x="33" y="90"/>
                  </a:cubicBezTo>
                  <a:cubicBezTo>
                    <a:pt x="34" y="90"/>
                    <a:pt x="34" y="90"/>
                    <a:pt x="35" y="90"/>
                  </a:cubicBezTo>
                  <a:cubicBezTo>
                    <a:pt x="35" y="90"/>
                    <a:pt x="36" y="90"/>
                    <a:pt x="36" y="90"/>
                  </a:cubicBezTo>
                  <a:cubicBezTo>
                    <a:pt x="36" y="90"/>
                    <a:pt x="37" y="90"/>
                    <a:pt x="37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8" y="90"/>
                    <a:pt x="39" y="90"/>
                    <a:pt x="40" y="90"/>
                  </a:cubicBezTo>
                  <a:close/>
                  <a:moveTo>
                    <a:pt x="43" y="91"/>
                  </a:moveTo>
                  <a:cubicBezTo>
                    <a:pt x="42" y="91"/>
                    <a:pt x="41" y="91"/>
                    <a:pt x="40" y="91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41" y="90"/>
                    <a:pt x="40" y="90"/>
                    <a:pt x="40" y="90"/>
                  </a:cubicBezTo>
                  <a:cubicBezTo>
                    <a:pt x="41" y="90"/>
                    <a:pt x="42" y="90"/>
                    <a:pt x="43" y="91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3" y="90"/>
                    <a:pt x="43" y="90"/>
                    <a:pt x="44" y="90"/>
                  </a:cubicBezTo>
                  <a:cubicBezTo>
                    <a:pt x="44" y="91"/>
                    <a:pt x="43" y="91"/>
                    <a:pt x="43" y="91"/>
                  </a:cubicBezTo>
                  <a:close/>
                  <a:moveTo>
                    <a:pt x="29" y="92"/>
                  </a:moveTo>
                  <a:cubicBezTo>
                    <a:pt x="29" y="92"/>
                    <a:pt x="29" y="92"/>
                    <a:pt x="30" y="92"/>
                  </a:cubicBezTo>
                  <a:cubicBezTo>
                    <a:pt x="30" y="92"/>
                    <a:pt x="29" y="92"/>
                    <a:pt x="29" y="92"/>
                  </a:cubicBezTo>
                  <a:cubicBezTo>
                    <a:pt x="29" y="92"/>
                    <a:pt x="29" y="92"/>
                    <a:pt x="29" y="92"/>
                  </a:cubicBezTo>
                  <a:close/>
                  <a:moveTo>
                    <a:pt x="50" y="88"/>
                  </a:moveTo>
                  <a:cubicBezTo>
                    <a:pt x="50" y="88"/>
                    <a:pt x="50" y="88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lose/>
                  <a:moveTo>
                    <a:pt x="66" y="88"/>
                  </a:moveTo>
                  <a:cubicBezTo>
                    <a:pt x="66" y="88"/>
                    <a:pt x="66" y="88"/>
                    <a:pt x="66" y="88"/>
                  </a:cubicBezTo>
                  <a:cubicBezTo>
                    <a:pt x="66" y="88"/>
                    <a:pt x="66" y="88"/>
                    <a:pt x="66" y="88"/>
                  </a:cubicBezTo>
                  <a:close/>
                  <a:moveTo>
                    <a:pt x="74" y="79"/>
                  </a:moveTo>
                  <a:cubicBezTo>
                    <a:pt x="74" y="78"/>
                    <a:pt x="75" y="79"/>
                    <a:pt x="76" y="79"/>
                  </a:cubicBezTo>
                  <a:cubicBezTo>
                    <a:pt x="75" y="79"/>
                    <a:pt x="74" y="79"/>
                    <a:pt x="74" y="79"/>
                  </a:cubicBezTo>
                  <a:close/>
                  <a:moveTo>
                    <a:pt x="49" y="93"/>
                  </a:moveTo>
                  <a:cubicBezTo>
                    <a:pt x="49" y="93"/>
                    <a:pt x="48" y="93"/>
                    <a:pt x="48" y="93"/>
                  </a:cubicBezTo>
                  <a:cubicBezTo>
                    <a:pt x="48" y="92"/>
                    <a:pt x="49" y="92"/>
                    <a:pt x="49" y="93"/>
                  </a:cubicBezTo>
                  <a:close/>
                  <a:moveTo>
                    <a:pt x="58" y="91"/>
                  </a:move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lose/>
                  <a:moveTo>
                    <a:pt x="78" y="80"/>
                  </a:moveTo>
                  <a:cubicBezTo>
                    <a:pt x="77" y="80"/>
                    <a:pt x="77" y="79"/>
                    <a:pt x="76" y="79"/>
                  </a:cubicBezTo>
                  <a:cubicBezTo>
                    <a:pt x="77" y="79"/>
                    <a:pt x="77" y="79"/>
                    <a:pt x="78" y="80"/>
                  </a:cubicBezTo>
                  <a:close/>
                  <a:moveTo>
                    <a:pt x="105" y="33"/>
                  </a:moveTo>
                  <a:cubicBezTo>
                    <a:pt x="105" y="33"/>
                    <a:pt x="105" y="33"/>
                    <a:pt x="105" y="32"/>
                  </a:cubicBezTo>
                  <a:cubicBezTo>
                    <a:pt x="105" y="32"/>
                    <a:pt x="105" y="33"/>
                    <a:pt x="105" y="33"/>
                  </a:cubicBezTo>
                  <a:cubicBezTo>
                    <a:pt x="105" y="33"/>
                    <a:pt x="105" y="33"/>
                    <a:pt x="105" y="33"/>
                  </a:cubicBezTo>
                  <a:close/>
                  <a:moveTo>
                    <a:pt x="28" y="101"/>
                  </a:moveTo>
                  <a:cubicBezTo>
                    <a:pt x="27" y="102"/>
                    <a:pt x="26" y="101"/>
                    <a:pt x="26" y="101"/>
                  </a:cubicBezTo>
                  <a:cubicBezTo>
                    <a:pt x="26" y="100"/>
                    <a:pt x="26" y="100"/>
                    <a:pt x="27" y="100"/>
                  </a:cubicBezTo>
                  <a:cubicBezTo>
                    <a:pt x="27" y="101"/>
                    <a:pt x="27" y="101"/>
                    <a:pt x="28" y="101"/>
                  </a:cubicBezTo>
                  <a:close/>
                  <a:moveTo>
                    <a:pt x="34" y="105"/>
                  </a:moveTo>
                  <a:cubicBezTo>
                    <a:pt x="34" y="105"/>
                    <a:pt x="34" y="105"/>
                    <a:pt x="34" y="105"/>
                  </a:cubicBezTo>
                  <a:cubicBezTo>
                    <a:pt x="34" y="105"/>
                    <a:pt x="34" y="105"/>
                    <a:pt x="35" y="105"/>
                  </a:cubicBezTo>
                  <a:cubicBezTo>
                    <a:pt x="35" y="105"/>
                    <a:pt x="35" y="105"/>
                    <a:pt x="35" y="105"/>
                  </a:cubicBezTo>
                  <a:cubicBezTo>
                    <a:pt x="34" y="105"/>
                    <a:pt x="34" y="105"/>
                    <a:pt x="34" y="105"/>
                  </a:cubicBezTo>
                  <a:close/>
                  <a:moveTo>
                    <a:pt x="30" y="102"/>
                  </a:moveTo>
                  <a:cubicBezTo>
                    <a:pt x="30" y="102"/>
                    <a:pt x="30" y="102"/>
                    <a:pt x="30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29" y="102"/>
                    <a:pt x="29" y="102"/>
                    <a:pt x="30" y="102"/>
                  </a:cubicBezTo>
                  <a:close/>
                  <a:moveTo>
                    <a:pt x="40" y="106"/>
                  </a:moveTo>
                  <a:cubicBezTo>
                    <a:pt x="40" y="107"/>
                    <a:pt x="39" y="107"/>
                    <a:pt x="39" y="107"/>
                  </a:cubicBezTo>
                  <a:cubicBezTo>
                    <a:pt x="39" y="106"/>
                    <a:pt x="40" y="106"/>
                    <a:pt x="40" y="106"/>
                  </a:cubicBezTo>
                  <a:close/>
                  <a:moveTo>
                    <a:pt x="39" y="106"/>
                  </a:moveTo>
                  <a:cubicBezTo>
                    <a:pt x="40" y="106"/>
                    <a:pt x="41" y="106"/>
                    <a:pt x="41" y="106"/>
                  </a:cubicBezTo>
                  <a:cubicBezTo>
                    <a:pt x="41" y="106"/>
                    <a:pt x="39" y="106"/>
                    <a:pt x="39" y="106"/>
                  </a:cubicBezTo>
                  <a:close/>
                  <a:moveTo>
                    <a:pt x="30" y="101"/>
                  </a:moveTo>
                  <a:cubicBezTo>
                    <a:pt x="29" y="101"/>
                    <a:pt x="28" y="101"/>
                    <a:pt x="28" y="101"/>
                  </a:cubicBezTo>
                  <a:cubicBezTo>
                    <a:pt x="28" y="100"/>
                    <a:pt x="29" y="101"/>
                    <a:pt x="30" y="101"/>
                  </a:cubicBezTo>
                  <a:close/>
                  <a:moveTo>
                    <a:pt x="33" y="102"/>
                  </a:moveTo>
                  <a:cubicBezTo>
                    <a:pt x="33" y="103"/>
                    <a:pt x="34" y="102"/>
                    <a:pt x="34" y="103"/>
                  </a:cubicBezTo>
                  <a:cubicBezTo>
                    <a:pt x="34" y="103"/>
                    <a:pt x="33" y="103"/>
                    <a:pt x="33" y="103"/>
                  </a:cubicBezTo>
                  <a:cubicBezTo>
                    <a:pt x="33" y="103"/>
                    <a:pt x="33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3"/>
                    <a:pt x="32" y="103"/>
                    <a:pt x="32" y="103"/>
                  </a:cubicBezTo>
                  <a:cubicBezTo>
                    <a:pt x="32" y="102"/>
                    <a:pt x="31" y="103"/>
                    <a:pt x="31" y="102"/>
                  </a:cubicBezTo>
                  <a:cubicBezTo>
                    <a:pt x="32" y="102"/>
                    <a:pt x="33" y="102"/>
                    <a:pt x="34" y="102"/>
                  </a:cubicBezTo>
                  <a:cubicBezTo>
                    <a:pt x="34" y="103"/>
                    <a:pt x="33" y="102"/>
                    <a:pt x="33" y="102"/>
                  </a:cubicBezTo>
                  <a:close/>
                  <a:moveTo>
                    <a:pt x="28" y="109"/>
                  </a:moveTo>
                  <a:cubicBezTo>
                    <a:pt x="28" y="108"/>
                    <a:pt x="29" y="109"/>
                    <a:pt x="29" y="109"/>
                  </a:cubicBezTo>
                  <a:cubicBezTo>
                    <a:pt x="29" y="109"/>
                    <a:pt x="28" y="109"/>
                    <a:pt x="28" y="109"/>
                  </a:cubicBezTo>
                  <a:close/>
                  <a:moveTo>
                    <a:pt x="25" y="108"/>
                  </a:moveTo>
                  <a:cubicBezTo>
                    <a:pt x="26" y="108"/>
                    <a:pt x="26" y="108"/>
                    <a:pt x="26" y="108"/>
                  </a:cubicBezTo>
                  <a:cubicBezTo>
                    <a:pt x="26" y="109"/>
                    <a:pt x="26" y="108"/>
                    <a:pt x="25" y="108"/>
                  </a:cubicBezTo>
                  <a:close/>
                  <a:moveTo>
                    <a:pt x="31" y="108"/>
                  </a:moveTo>
                  <a:cubicBezTo>
                    <a:pt x="31" y="109"/>
                    <a:pt x="31" y="109"/>
                    <a:pt x="31" y="109"/>
                  </a:cubicBezTo>
                  <a:cubicBezTo>
                    <a:pt x="31" y="109"/>
                    <a:pt x="31" y="109"/>
                    <a:pt x="31" y="109"/>
                  </a:cubicBezTo>
                  <a:cubicBezTo>
                    <a:pt x="31" y="109"/>
                    <a:pt x="31" y="109"/>
                    <a:pt x="31" y="108"/>
                  </a:cubicBezTo>
                  <a:close/>
                  <a:moveTo>
                    <a:pt x="22" y="106"/>
                  </a:moveTo>
                  <a:cubicBezTo>
                    <a:pt x="22" y="106"/>
                    <a:pt x="23" y="106"/>
                    <a:pt x="23" y="106"/>
                  </a:cubicBezTo>
                  <a:cubicBezTo>
                    <a:pt x="23" y="107"/>
                    <a:pt x="22" y="106"/>
                    <a:pt x="22" y="106"/>
                  </a:cubicBezTo>
                  <a:close/>
                  <a:moveTo>
                    <a:pt x="37" y="118"/>
                  </a:move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8" y="118"/>
                    <a:pt x="38" y="118"/>
                  </a:cubicBezTo>
                  <a:cubicBezTo>
                    <a:pt x="37" y="118"/>
                    <a:pt x="37" y="118"/>
                    <a:pt x="37" y="118"/>
                  </a:cubicBezTo>
                  <a:close/>
                  <a:moveTo>
                    <a:pt x="23" y="110"/>
                  </a:moveTo>
                  <a:cubicBezTo>
                    <a:pt x="23" y="111"/>
                    <a:pt x="23" y="111"/>
                    <a:pt x="23" y="110"/>
                  </a:cubicBezTo>
                  <a:cubicBezTo>
                    <a:pt x="23" y="110"/>
                    <a:pt x="22" y="110"/>
                    <a:pt x="22" y="110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2" y="110"/>
                    <a:pt x="22" y="110"/>
                    <a:pt x="22" y="110"/>
                  </a:cubicBezTo>
                  <a:cubicBezTo>
                    <a:pt x="22" y="110"/>
                    <a:pt x="23" y="110"/>
                    <a:pt x="23" y="110"/>
                  </a:cubicBezTo>
                  <a:cubicBezTo>
                    <a:pt x="23" y="110"/>
                    <a:pt x="24" y="110"/>
                    <a:pt x="24" y="110"/>
                  </a:cubicBezTo>
                  <a:cubicBezTo>
                    <a:pt x="24" y="111"/>
                    <a:pt x="24" y="111"/>
                    <a:pt x="23" y="111"/>
                  </a:cubicBezTo>
                  <a:cubicBezTo>
                    <a:pt x="23" y="111"/>
                    <a:pt x="23" y="110"/>
                    <a:pt x="23" y="110"/>
                  </a:cubicBezTo>
                  <a:cubicBezTo>
                    <a:pt x="23" y="110"/>
                    <a:pt x="23" y="110"/>
                    <a:pt x="23" y="110"/>
                  </a:cubicBezTo>
                  <a:close/>
                  <a:moveTo>
                    <a:pt x="25" y="108"/>
                  </a:moveTo>
                  <a:cubicBezTo>
                    <a:pt x="25" y="108"/>
                    <a:pt x="25" y="108"/>
                    <a:pt x="25" y="108"/>
                  </a:cubicBezTo>
                  <a:cubicBezTo>
                    <a:pt x="25" y="108"/>
                    <a:pt x="25" y="108"/>
                    <a:pt x="25" y="108"/>
                  </a:cubicBezTo>
                  <a:close/>
                  <a:moveTo>
                    <a:pt x="30" y="109"/>
                  </a:moveTo>
                  <a:cubicBezTo>
                    <a:pt x="29" y="109"/>
                    <a:pt x="29" y="109"/>
                    <a:pt x="29" y="108"/>
                  </a:cubicBezTo>
                  <a:cubicBezTo>
                    <a:pt x="30" y="108"/>
                    <a:pt x="30" y="108"/>
                    <a:pt x="30" y="108"/>
                  </a:cubicBezTo>
                  <a:cubicBezTo>
                    <a:pt x="30" y="109"/>
                    <a:pt x="30" y="109"/>
                    <a:pt x="30" y="109"/>
                  </a:cubicBezTo>
                  <a:close/>
                  <a:moveTo>
                    <a:pt x="27" y="109"/>
                  </a:moveTo>
                  <a:cubicBezTo>
                    <a:pt x="27" y="109"/>
                    <a:pt x="27" y="109"/>
                    <a:pt x="27" y="109"/>
                  </a:cubicBezTo>
                  <a:cubicBezTo>
                    <a:pt x="27" y="108"/>
                    <a:pt x="27" y="108"/>
                    <a:pt x="27" y="109"/>
                  </a:cubicBezTo>
                  <a:close/>
                  <a:moveTo>
                    <a:pt x="26" y="108"/>
                  </a:moveTo>
                  <a:cubicBezTo>
                    <a:pt x="26" y="107"/>
                    <a:pt x="26" y="107"/>
                    <a:pt x="25" y="107"/>
                  </a:cubicBezTo>
                  <a:cubicBezTo>
                    <a:pt x="26" y="107"/>
                    <a:pt x="26" y="107"/>
                    <a:pt x="26" y="108"/>
                  </a:cubicBezTo>
                  <a:close/>
                  <a:moveTo>
                    <a:pt x="150" y="20"/>
                  </a:moveTo>
                  <a:cubicBezTo>
                    <a:pt x="149" y="20"/>
                    <a:pt x="150" y="19"/>
                    <a:pt x="150" y="19"/>
                  </a:cubicBezTo>
                  <a:cubicBezTo>
                    <a:pt x="150" y="19"/>
                    <a:pt x="150" y="20"/>
                    <a:pt x="150" y="20"/>
                  </a:cubicBezTo>
                  <a:close/>
                  <a:moveTo>
                    <a:pt x="159" y="9"/>
                  </a:moveTo>
                  <a:cubicBezTo>
                    <a:pt x="159" y="8"/>
                    <a:pt x="159" y="8"/>
                    <a:pt x="159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9" y="9"/>
                    <a:pt x="160" y="10"/>
                    <a:pt x="160" y="11"/>
                  </a:cubicBezTo>
                  <a:cubicBezTo>
                    <a:pt x="159" y="11"/>
                    <a:pt x="159" y="9"/>
                    <a:pt x="159" y="9"/>
                  </a:cubicBezTo>
                  <a:close/>
                  <a:moveTo>
                    <a:pt x="150" y="21"/>
                  </a:moveTo>
                  <a:cubicBezTo>
                    <a:pt x="150" y="20"/>
                    <a:pt x="150" y="21"/>
                    <a:pt x="150" y="21"/>
                  </a:cubicBezTo>
                  <a:cubicBezTo>
                    <a:pt x="150" y="21"/>
                    <a:pt x="150" y="21"/>
                    <a:pt x="150" y="21"/>
                  </a:cubicBezTo>
                  <a:close/>
                  <a:moveTo>
                    <a:pt x="161" y="11"/>
                  </a:moveTo>
                  <a:cubicBezTo>
                    <a:pt x="161" y="11"/>
                    <a:pt x="162" y="12"/>
                    <a:pt x="162" y="13"/>
                  </a:cubicBezTo>
                  <a:cubicBezTo>
                    <a:pt x="161" y="13"/>
                    <a:pt x="160" y="11"/>
                    <a:pt x="161" y="11"/>
                  </a:cubicBezTo>
                  <a:close/>
                  <a:moveTo>
                    <a:pt x="150" y="22"/>
                  </a:moveTo>
                  <a:cubicBezTo>
                    <a:pt x="150" y="22"/>
                    <a:pt x="150" y="21"/>
                    <a:pt x="150" y="21"/>
                  </a:cubicBezTo>
                  <a:cubicBezTo>
                    <a:pt x="150" y="21"/>
                    <a:pt x="150" y="22"/>
                    <a:pt x="150" y="22"/>
                  </a:cubicBezTo>
                  <a:close/>
                  <a:moveTo>
                    <a:pt x="171" y="5"/>
                  </a:move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ubicBezTo>
                    <a:pt x="171" y="5"/>
                    <a:pt x="171" y="5"/>
                    <a:pt x="171" y="5"/>
                  </a:cubicBezTo>
                  <a:close/>
                  <a:moveTo>
                    <a:pt x="32" y="88"/>
                  </a:moveTo>
                  <a:cubicBezTo>
                    <a:pt x="30" y="88"/>
                    <a:pt x="29" y="88"/>
                    <a:pt x="28" y="88"/>
                  </a:cubicBezTo>
                  <a:cubicBezTo>
                    <a:pt x="30" y="87"/>
                    <a:pt x="33" y="88"/>
                    <a:pt x="35" y="88"/>
                  </a:cubicBezTo>
                  <a:cubicBezTo>
                    <a:pt x="38" y="88"/>
                    <a:pt x="41" y="88"/>
                    <a:pt x="43" y="89"/>
                  </a:cubicBezTo>
                  <a:cubicBezTo>
                    <a:pt x="44" y="89"/>
                    <a:pt x="45" y="89"/>
                    <a:pt x="46" y="89"/>
                  </a:cubicBezTo>
                  <a:cubicBezTo>
                    <a:pt x="45" y="89"/>
                    <a:pt x="45" y="89"/>
                    <a:pt x="45" y="90"/>
                  </a:cubicBezTo>
                  <a:cubicBezTo>
                    <a:pt x="45" y="90"/>
                    <a:pt x="45" y="89"/>
                    <a:pt x="44" y="89"/>
                  </a:cubicBezTo>
                  <a:cubicBezTo>
                    <a:pt x="42" y="90"/>
                    <a:pt x="41" y="89"/>
                    <a:pt x="38" y="89"/>
                  </a:cubicBezTo>
                  <a:cubicBezTo>
                    <a:pt x="36" y="88"/>
                    <a:pt x="34" y="89"/>
                    <a:pt x="32" y="88"/>
                  </a:cubicBezTo>
                  <a:close/>
                  <a:moveTo>
                    <a:pt x="164" y="9"/>
                  </a:moveTo>
                  <a:cubicBezTo>
                    <a:pt x="163" y="9"/>
                    <a:pt x="164" y="8"/>
                    <a:pt x="163" y="8"/>
                  </a:cubicBezTo>
                  <a:cubicBezTo>
                    <a:pt x="164" y="8"/>
                    <a:pt x="164" y="9"/>
                    <a:pt x="164" y="9"/>
                  </a:cubicBezTo>
                  <a:close/>
                  <a:moveTo>
                    <a:pt x="163" y="7"/>
                  </a:moveTo>
                  <a:cubicBezTo>
                    <a:pt x="163" y="7"/>
                    <a:pt x="164" y="7"/>
                    <a:pt x="163" y="8"/>
                  </a:cubicBezTo>
                  <a:cubicBezTo>
                    <a:pt x="163" y="7"/>
                    <a:pt x="163" y="7"/>
                    <a:pt x="163" y="7"/>
                  </a:cubicBezTo>
                  <a:close/>
                  <a:moveTo>
                    <a:pt x="164" y="10"/>
                  </a:moveTo>
                  <a:cubicBezTo>
                    <a:pt x="164" y="10"/>
                    <a:pt x="165" y="10"/>
                    <a:pt x="165" y="10"/>
                  </a:cubicBezTo>
                  <a:cubicBezTo>
                    <a:pt x="164" y="10"/>
                    <a:pt x="164" y="10"/>
                    <a:pt x="164" y="10"/>
                  </a:cubicBezTo>
                  <a:close/>
                  <a:moveTo>
                    <a:pt x="135" y="31"/>
                  </a:moveTo>
                  <a:cubicBezTo>
                    <a:pt x="135" y="31"/>
                    <a:pt x="135" y="31"/>
                    <a:pt x="135" y="31"/>
                  </a:cubicBezTo>
                  <a:cubicBezTo>
                    <a:pt x="135" y="31"/>
                    <a:pt x="135" y="31"/>
                    <a:pt x="135" y="31"/>
                  </a:cubicBezTo>
                  <a:cubicBezTo>
                    <a:pt x="135" y="31"/>
                    <a:pt x="135" y="31"/>
                    <a:pt x="135" y="31"/>
                  </a:cubicBezTo>
                  <a:close/>
                  <a:moveTo>
                    <a:pt x="34" y="118"/>
                  </a:moveTo>
                  <a:cubicBezTo>
                    <a:pt x="35" y="118"/>
                    <a:pt x="35" y="118"/>
                    <a:pt x="35" y="118"/>
                  </a:cubicBezTo>
                  <a:cubicBezTo>
                    <a:pt x="35" y="118"/>
                    <a:pt x="34" y="118"/>
                    <a:pt x="34" y="118"/>
                  </a:cubicBezTo>
                  <a:close/>
                  <a:moveTo>
                    <a:pt x="12" y="107"/>
                  </a:moveTo>
                  <a:cubicBezTo>
                    <a:pt x="14" y="108"/>
                    <a:pt x="16" y="107"/>
                    <a:pt x="17" y="108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9" y="108"/>
                    <a:pt x="19" y="109"/>
                    <a:pt x="20" y="108"/>
                  </a:cubicBezTo>
                  <a:cubicBezTo>
                    <a:pt x="20" y="109"/>
                    <a:pt x="21" y="109"/>
                    <a:pt x="21" y="109"/>
                  </a:cubicBezTo>
                  <a:cubicBezTo>
                    <a:pt x="21" y="109"/>
                    <a:pt x="21" y="109"/>
                    <a:pt x="21" y="109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0" y="109"/>
                    <a:pt x="20" y="109"/>
                    <a:pt x="19" y="109"/>
                  </a:cubicBezTo>
                  <a:cubicBezTo>
                    <a:pt x="19" y="109"/>
                    <a:pt x="19" y="109"/>
                    <a:pt x="18" y="110"/>
                  </a:cubicBezTo>
                  <a:cubicBezTo>
                    <a:pt x="18" y="109"/>
                    <a:pt x="17" y="109"/>
                    <a:pt x="16" y="109"/>
                  </a:cubicBezTo>
                  <a:cubicBezTo>
                    <a:pt x="16" y="109"/>
                    <a:pt x="16" y="108"/>
                    <a:pt x="16" y="108"/>
                  </a:cubicBezTo>
                  <a:cubicBezTo>
                    <a:pt x="15" y="108"/>
                    <a:pt x="15" y="108"/>
                    <a:pt x="14" y="108"/>
                  </a:cubicBezTo>
                  <a:cubicBezTo>
                    <a:pt x="15" y="108"/>
                    <a:pt x="15" y="109"/>
                    <a:pt x="15" y="109"/>
                  </a:cubicBezTo>
                  <a:cubicBezTo>
                    <a:pt x="15" y="109"/>
                    <a:pt x="14" y="109"/>
                    <a:pt x="13" y="108"/>
                  </a:cubicBezTo>
                  <a:cubicBezTo>
                    <a:pt x="14" y="108"/>
                    <a:pt x="13" y="107"/>
                    <a:pt x="13" y="108"/>
                  </a:cubicBezTo>
                  <a:cubicBezTo>
                    <a:pt x="13" y="108"/>
                    <a:pt x="13" y="108"/>
                    <a:pt x="13" y="108"/>
                  </a:cubicBezTo>
                  <a:cubicBezTo>
                    <a:pt x="13" y="108"/>
                    <a:pt x="12" y="108"/>
                    <a:pt x="12" y="108"/>
                  </a:cubicBezTo>
                  <a:cubicBezTo>
                    <a:pt x="12" y="108"/>
                    <a:pt x="12" y="108"/>
                    <a:pt x="13" y="108"/>
                  </a:cubicBezTo>
                  <a:cubicBezTo>
                    <a:pt x="13" y="107"/>
                    <a:pt x="12" y="107"/>
                    <a:pt x="11" y="107"/>
                  </a:cubicBezTo>
                  <a:cubicBezTo>
                    <a:pt x="12" y="107"/>
                    <a:pt x="12" y="107"/>
                    <a:pt x="12" y="107"/>
                  </a:cubicBezTo>
                  <a:close/>
                  <a:moveTo>
                    <a:pt x="17" y="107"/>
                  </a:moveTo>
                  <a:cubicBezTo>
                    <a:pt x="17" y="107"/>
                    <a:pt x="18" y="107"/>
                    <a:pt x="18" y="107"/>
                  </a:cubicBezTo>
                  <a:cubicBezTo>
                    <a:pt x="18" y="107"/>
                    <a:pt x="18" y="107"/>
                    <a:pt x="18" y="107"/>
                  </a:cubicBezTo>
                  <a:cubicBezTo>
                    <a:pt x="17" y="107"/>
                    <a:pt x="17" y="107"/>
                    <a:pt x="17" y="107"/>
                  </a:cubicBezTo>
                  <a:close/>
                  <a:moveTo>
                    <a:pt x="16" y="107"/>
                  </a:moveTo>
                  <a:cubicBezTo>
                    <a:pt x="16" y="107"/>
                    <a:pt x="16" y="107"/>
                    <a:pt x="16" y="107"/>
                  </a:cubicBezTo>
                  <a:cubicBezTo>
                    <a:pt x="16" y="107"/>
                    <a:pt x="16" y="107"/>
                    <a:pt x="16" y="107"/>
                  </a:cubicBezTo>
                  <a:close/>
                  <a:moveTo>
                    <a:pt x="9" y="117"/>
                  </a:moveTo>
                  <a:cubicBezTo>
                    <a:pt x="9" y="118"/>
                    <a:pt x="8" y="117"/>
                    <a:pt x="8" y="117"/>
                  </a:cubicBezTo>
                  <a:cubicBezTo>
                    <a:pt x="8" y="117"/>
                    <a:pt x="9" y="117"/>
                    <a:pt x="9" y="117"/>
                  </a:cubicBezTo>
                  <a:close/>
                  <a:moveTo>
                    <a:pt x="18" y="107"/>
                  </a:moveTo>
                  <a:cubicBezTo>
                    <a:pt x="18" y="107"/>
                    <a:pt x="19" y="107"/>
                    <a:pt x="19" y="107"/>
                  </a:cubicBezTo>
                  <a:cubicBezTo>
                    <a:pt x="19" y="107"/>
                    <a:pt x="19" y="107"/>
                    <a:pt x="19" y="107"/>
                  </a:cubicBezTo>
                  <a:cubicBezTo>
                    <a:pt x="19" y="107"/>
                    <a:pt x="19" y="107"/>
                    <a:pt x="18" y="107"/>
                  </a:cubicBezTo>
                  <a:close/>
                  <a:moveTo>
                    <a:pt x="11" y="106"/>
                  </a:moveTo>
                  <a:cubicBezTo>
                    <a:pt x="11" y="106"/>
                    <a:pt x="11" y="106"/>
                    <a:pt x="11" y="106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12" y="106"/>
                    <a:pt x="12" y="106"/>
                    <a:pt x="13" y="106"/>
                  </a:cubicBezTo>
                  <a:cubicBezTo>
                    <a:pt x="12" y="106"/>
                    <a:pt x="12" y="106"/>
                    <a:pt x="11" y="106"/>
                  </a:cubicBezTo>
                  <a:close/>
                  <a:moveTo>
                    <a:pt x="9" y="109"/>
                  </a:moveTo>
                  <a:cubicBezTo>
                    <a:pt x="9" y="109"/>
                    <a:pt x="9" y="109"/>
                    <a:pt x="9" y="109"/>
                  </a:cubicBezTo>
                  <a:cubicBezTo>
                    <a:pt x="8" y="110"/>
                    <a:pt x="7" y="109"/>
                    <a:pt x="7" y="109"/>
                  </a:cubicBezTo>
                  <a:cubicBezTo>
                    <a:pt x="6" y="109"/>
                    <a:pt x="5" y="109"/>
                    <a:pt x="4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5" y="108"/>
                    <a:pt x="7" y="109"/>
                    <a:pt x="9" y="109"/>
                  </a:cubicBezTo>
                  <a:cubicBezTo>
                    <a:pt x="9" y="109"/>
                    <a:pt x="9" y="109"/>
                    <a:pt x="9" y="109"/>
                  </a:cubicBezTo>
                  <a:close/>
                  <a:moveTo>
                    <a:pt x="18" y="106"/>
                  </a:moveTo>
                  <a:cubicBezTo>
                    <a:pt x="19" y="106"/>
                    <a:pt x="20" y="106"/>
                    <a:pt x="20" y="106"/>
                  </a:cubicBezTo>
                  <a:cubicBezTo>
                    <a:pt x="20" y="106"/>
                    <a:pt x="19" y="106"/>
                    <a:pt x="18" y="106"/>
                  </a:cubicBezTo>
                  <a:close/>
                  <a:moveTo>
                    <a:pt x="21" y="106"/>
                  </a:moveTo>
                  <a:cubicBezTo>
                    <a:pt x="21" y="106"/>
                    <a:pt x="22" y="106"/>
                    <a:pt x="22" y="106"/>
                  </a:cubicBezTo>
                  <a:cubicBezTo>
                    <a:pt x="22" y="106"/>
                    <a:pt x="21" y="106"/>
                    <a:pt x="21" y="106"/>
                  </a:cubicBezTo>
                  <a:close/>
                  <a:moveTo>
                    <a:pt x="11" y="133"/>
                  </a:moveTo>
                  <a:cubicBezTo>
                    <a:pt x="11" y="133"/>
                    <a:pt x="10" y="133"/>
                    <a:pt x="10" y="133"/>
                  </a:cubicBezTo>
                  <a:cubicBezTo>
                    <a:pt x="10" y="133"/>
                    <a:pt x="10" y="133"/>
                    <a:pt x="11" y="133"/>
                  </a:cubicBezTo>
                  <a:cubicBezTo>
                    <a:pt x="10" y="133"/>
                    <a:pt x="10" y="132"/>
                    <a:pt x="9" y="132"/>
                  </a:cubicBezTo>
                  <a:cubicBezTo>
                    <a:pt x="9" y="132"/>
                    <a:pt x="10" y="133"/>
                    <a:pt x="11" y="133"/>
                  </a:cubicBezTo>
                  <a:close/>
                  <a:moveTo>
                    <a:pt x="10" y="117"/>
                  </a:moveTo>
                  <a:cubicBezTo>
                    <a:pt x="10" y="117"/>
                    <a:pt x="10" y="117"/>
                    <a:pt x="10" y="117"/>
                  </a:cubicBezTo>
                  <a:cubicBezTo>
                    <a:pt x="10" y="117"/>
                    <a:pt x="10" y="117"/>
                    <a:pt x="10" y="117"/>
                  </a:cubicBezTo>
                  <a:close/>
                  <a:moveTo>
                    <a:pt x="10" y="114"/>
                  </a:moveTo>
                  <a:cubicBezTo>
                    <a:pt x="10" y="114"/>
                    <a:pt x="10" y="114"/>
                    <a:pt x="11" y="114"/>
                  </a:cubicBezTo>
                  <a:cubicBezTo>
                    <a:pt x="11" y="115"/>
                    <a:pt x="10" y="114"/>
                    <a:pt x="10" y="114"/>
                  </a:cubicBezTo>
                  <a:close/>
                  <a:moveTo>
                    <a:pt x="11" y="137"/>
                  </a:moveTo>
                  <a:cubicBezTo>
                    <a:pt x="11" y="137"/>
                    <a:pt x="10" y="137"/>
                    <a:pt x="10" y="137"/>
                  </a:cubicBezTo>
                  <a:cubicBezTo>
                    <a:pt x="10" y="137"/>
                    <a:pt x="10" y="137"/>
                    <a:pt x="11" y="137"/>
                  </a:cubicBezTo>
                  <a:close/>
                  <a:moveTo>
                    <a:pt x="24" y="93"/>
                  </a:moveTo>
                  <a:cubicBezTo>
                    <a:pt x="24" y="93"/>
                    <a:pt x="25" y="93"/>
                    <a:pt x="25" y="93"/>
                  </a:cubicBezTo>
                  <a:cubicBezTo>
                    <a:pt x="25" y="93"/>
                    <a:pt x="25" y="93"/>
                    <a:pt x="24" y="93"/>
                  </a:cubicBezTo>
                  <a:close/>
                  <a:moveTo>
                    <a:pt x="24" y="102"/>
                  </a:moveTo>
                  <a:cubicBezTo>
                    <a:pt x="24" y="102"/>
                    <a:pt x="25" y="102"/>
                    <a:pt x="25" y="102"/>
                  </a:cubicBezTo>
                  <a:cubicBezTo>
                    <a:pt x="24" y="102"/>
                    <a:pt x="24" y="102"/>
                    <a:pt x="24" y="102"/>
                  </a:cubicBezTo>
                  <a:close/>
                  <a:moveTo>
                    <a:pt x="17" y="131"/>
                  </a:moveTo>
                  <a:cubicBezTo>
                    <a:pt x="17" y="131"/>
                    <a:pt x="18" y="130"/>
                    <a:pt x="18" y="130"/>
                  </a:cubicBezTo>
                  <a:cubicBezTo>
                    <a:pt x="18" y="130"/>
                    <a:pt x="18" y="130"/>
                    <a:pt x="18" y="131"/>
                  </a:cubicBezTo>
                  <a:cubicBezTo>
                    <a:pt x="18" y="131"/>
                    <a:pt x="18" y="131"/>
                    <a:pt x="17" y="131"/>
                  </a:cubicBezTo>
                  <a:close/>
                  <a:moveTo>
                    <a:pt x="17" y="137"/>
                  </a:moveTo>
                  <a:cubicBezTo>
                    <a:pt x="17" y="137"/>
                    <a:pt x="16" y="137"/>
                    <a:pt x="16" y="136"/>
                  </a:cubicBezTo>
                  <a:cubicBezTo>
                    <a:pt x="17" y="136"/>
                    <a:pt x="17" y="136"/>
                    <a:pt x="17" y="137"/>
                  </a:cubicBezTo>
                  <a:close/>
                  <a:moveTo>
                    <a:pt x="19" y="137"/>
                  </a:moveTo>
                  <a:cubicBezTo>
                    <a:pt x="18" y="138"/>
                    <a:pt x="18" y="137"/>
                    <a:pt x="17" y="137"/>
                  </a:cubicBezTo>
                  <a:cubicBezTo>
                    <a:pt x="18" y="136"/>
                    <a:pt x="18" y="137"/>
                    <a:pt x="19" y="137"/>
                  </a:cubicBezTo>
                  <a:close/>
                  <a:moveTo>
                    <a:pt x="16" y="137"/>
                  </a:moveTo>
                  <a:cubicBezTo>
                    <a:pt x="16" y="137"/>
                    <a:pt x="15" y="137"/>
                    <a:pt x="16" y="137"/>
                  </a:cubicBezTo>
                  <a:cubicBezTo>
                    <a:pt x="16" y="137"/>
                    <a:pt x="16" y="137"/>
                    <a:pt x="16" y="137"/>
                  </a:cubicBezTo>
                  <a:close/>
                  <a:moveTo>
                    <a:pt x="14" y="121"/>
                  </a:moveTo>
                  <a:cubicBezTo>
                    <a:pt x="14" y="121"/>
                    <a:pt x="14" y="121"/>
                    <a:pt x="14" y="121"/>
                  </a:cubicBezTo>
                  <a:cubicBezTo>
                    <a:pt x="14" y="121"/>
                    <a:pt x="13" y="121"/>
                    <a:pt x="13" y="121"/>
                  </a:cubicBezTo>
                  <a:cubicBezTo>
                    <a:pt x="13" y="121"/>
                    <a:pt x="13" y="121"/>
                    <a:pt x="14" y="121"/>
                  </a:cubicBezTo>
                  <a:close/>
                  <a:moveTo>
                    <a:pt x="17" y="136"/>
                  </a:moveTo>
                  <a:cubicBezTo>
                    <a:pt x="17" y="136"/>
                    <a:pt x="16" y="136"/>
                    <a:pt x="16" y="136"/>
                  </a:cubicBezTo>
                  <a:cubicBezTo>
                    <a:pt x="17" y="136"/>
                    <a:pt x="18" y="136"/>
                    <a:pt x="19" y="136"/>
                  </a:cubicBezTo>
                  <a:cubicBezTo>
                    <a:pt x="18" y="136"/>
                    <a:pt x="17" y="136"/>
                    <a:pt x="17" y="136"/>
                  </a:cubicBezTo>
                  <a:close/>
                  <a:moveTo>
                    <a:pt x="22" y="138"/>
                  </a:moveTo>
                  <a:cubicBezTo>
                    <a:pt x="22" y="138"/>
                    <a:pt x="23" y="138"/>
                    <a:pt x="24" y="138"/>
                  </a:cubicBezTo>
                  <a:cubicBezTo>
                    <a:pt x="22" y="138"/>
                    <a:pt x="22" y="138"/>
                    <a:pt x="22" y="138"/>
                  </a:cubicBezTo>
                  <a:cubicBezTo>
                    <a:pt x="22" y="138"/>
                    <a:pt x="22" y="138"/>
                    <a:pt x="22" y="138"/>
                  </a:cubicBezTo>
                  <a:close/>
                  <a:moveTo>
                    <a:pt x="20" y="136"/>
                  </a:moveTo>
                  <a:cubicBezTo>
                    <a:pt x="20" y="136"/>
                    <a:pt x="21" y="136"/>
                    <a:pt x="21" y="137"/>
                  </a:cubicBezTo>
                  <a:cubicBezTo>
                    <a:pt x="20" y="137"/>
                    <a:pt x="20" y="137"/>
                    <a:pt x="20" y="136"/>
                  </a:cubicBezTo>
                  <a:close/>
                  <a:moveTo>
                    <a:pt x="19" y="137"/>
                  </a:moveTo>
                  <a:cubicBezTo>
                    <a:pt x="19" y="136"/>
                    <a:pt x="19" y="138"/>
                    <a:pt x="19" y="137"/>
                  </a:cubicBezTo>
                  <a:close/>
                  <a:moveTo>
                    <a:pt x="19" y="136"/>
                  </a:moveTo>
                  <a:cubicBezTo>
                    <a:pt x="19" y="136"/>
                    <a:pt x="19" y="136"/>
                    <a:pt x="20" y="136"/>
                  </a:cubicBezTo>
                  <a:cubicBezTo>
                    <a:pt x="20" y="137"/>
                    <a:pt x="19" y="136"/>
                    <a:pt x="19" y="136"/>
                  </a:cubicBezTo>
                  <a:close/>
                  <a:moveTo>
                    <a:pt x="21" y="137"/>
                  </a:moveTo>
                  <a:cubicBezTo>
                    <a:pt x="21" y="138"/>
                    <a:pt x="20" y="137"/>
                    <a:pt x="19" y="138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20" y="137"/>
                    <a:pt x="21" y="137"/>
                    <a:pt x="21" y="137"/>
                  </a:cubicBezTo>
                  <a:close/>
                  <a:moveTo>
                    <a:pt x="12" y="122"/>
                  </a:moveTo>
                  <a:cubicBezTo>
                    <a:pt x="12" y="122"/>
                    <a:pt x="12" y="122"/>
                    <a:pt x="13" y="122"/>
                  </a:cubicBezTo>
                  <a:cubicBezTo>
                    <a:pt x="12" y="122"/>
                    <a:pt x="12" y="122"/>
                    <a:pt x="12" y="122"/>
                  </a:cubicBezTo>
                  <a:close/>
                  <a:moveTo>
                    <a:pt x="12" y="119"/>
                  </a:moveTo>
                  <a:cubicBezTo>
                    <a:pt x="12" y="119"/>
                    <a:pt x="12" y="119"/>
                    <a:pt x="12" y="119"/>
                  </a:cubicBezTo>
                  <a:cubicBezTo>
                    <a:pt x="12" y="119"/>
                    <a:pt x="13" y="119"/>
                    <a:pt x="12" y="119"/>
                  </a:cubicBezTo>
                  <a:close/>
                  <a:moveTo>
                    <a:pt x="12" y="121"/>
                  </a:moveTo>
                  <a:cubicBezTo>
                    <a:pt x="12" y="121"/>
                    <a:pt x="11" y="121"/>
                    <a:pt x="11" y="121"/>
                  </a:cubicBezTo>
                  <a:cubicBezTo>
                    <a:pt x="11" y="121"/>
                    <a:pt x="12" y="121"/>
                    <a:pt x="12" y="121"/>
                  </a:cubicBezTo>
                  <a:cubicBezTo>
                    <a:pt x="12" y="121"/>
                    <a:pt x="12" y="121"/>
                    <a:pt x="12" y="121"/>
                  </a:cubicBezTo>
                  <a:close/>
                  <a:moveTo>
                    <a:pt x="13" y="118"/>
                  </a:moveTo>
                  <a:cubicBezTo>
                    <a:pt x="13" y="118"/>
                    <a:pt x="13" y="118"/>
                    <a:pt x="12" y="118"/>
                  </a:cubicBezTo>
                  <a:cubicBezTo>
                    <a:pt x="12" y="118"/>
                    <a:pt x="13" y="118"/>
                    <a:pt x="13" y="118"/>
                  </a:cubicBezTo>
                  <a:cubicBezTo>
                    <a:pt x="13" y="118"/>
                    <a:pt x="13" y="118"/>
                    <a:pt x="13" y="118"/>
                  </a:cubicBezTo>
                  <a:close/>
                  <a:moveTo>
                    <a:pt x="13" y="124"/>
                  </a:moveTo>
                  <a:cubicBezTo>
                    <a:pt x="13" y="124"/>
                    <a:pt x="13" y="125"/>
                    <a:pt x="14" y="125"/>
                  </a:cubicBezTo>
                  <a:cubicBezTo>
                    <a:pt x="13" y="125"/>
                    <a:pt x="13" y="125"/>
                    <a:pt x="13" y="124"/>
                  </a:cubicBezTo>
                  <a:cubicBezTo>
                    <a:pt x="13" y="124"/>
                    <a:pt x="13" y="124"/>
                    <a:pt x="13" y="124"/>
                  </a:cubicBezTo>
                  <a:close/>
                  <a:moveTo>
                    <a:pt x="11" y="114"/>
                  </a:moveTo>
                  <a:cubicBezTo>
                    <a:pt x="11" y="114"/>
                    <a:pt x="11" y="114"/>
                    <a:pt x="11" y="115"/>
                  </a:cubicBezTo>
                  <a:cubicBezTo>
                    <a:pt x="11" y="115"/>
                    <a:pt x="11" y="114"/>
                    <a:pt x="11" y="114"/>
                  </a:cubicBezTo>
                  <a:cubicBezTo>
                    <a:pt x="11" y="114"/>
                    <a:pt x="11" y="114"/>
                    <a:pt x="11" y="114"/>
                  </a:cubicBezTo>
                  <a:close/>
                  <a:moveTo>
                    <a:pt x="15" y="130"/>
                  </a:moveTo>
                  <a:cubicBezTo>
                    <a:pt x="14" y="130"/>
                    <a:pt x="14" y="130"/>
                    <a:pt x="14" y="130"/>
                  </a:cubicBezTo>
                  <a:cubicBezTo>
                    <a:pt x="14" y="129"/>
                    <a:pt x="13" y="129"/>
                    <a:pt x="12" y="129"/>
                  </a:cubicBezTo>
                  <a:cubicBezTo>
                    <a:pt x="13" y="128"/>
                    <a:pt x="14" y="129"/>
                    <a:pt x="15" y="129"/>
                  </a:cubicBezTo>
                  <a:cubicBezTo>
                    <a:pt x="15" y="130"/>
                    <a:pt x="14" y="130"/>
                    <a:pt x="15" y="130"/>
                  </a:cubicBezTo>
                  <a:close/>
                  <a:moveTo>
                    <a:pt x="12" y="118"/>
                  </a:moveTo>
                  <a:cubicBezTo>
                    <a:pt x="11" y="118"/>
                    <a:pt x="11" y="118"/>
                    <a:pt x="11" y="118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2" y="118"/>
                    <a:pt x="12" y="118"/>
                    <a:pt x="12" y="118"/>
                  </a:cubicBezTo>
                  <a:close/>
                  <a:moveTo>
                    <a:pt x="12" y="129"/>
                  </a:moveTo>
                  <a:cubicBezTo>
                    <a:pt x="12" y="129"/>
                    <a:pt x="11" y="129"/>
                    <a:pt x="11" y="128"/>
                  </a:cubicBezTo>
                  <a:cubicBezTo>
                    <a:pt x="11" y="128"/>
                    <a:pt x="12" y="128"/>
                    <a:pt x="12" y="129"/>
                  </a:cubicBezTo>
                  <a:close/>
                  <a:moveTo>
                    <a:pt x="15" y="130"/>
                  </a:move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lose/>
                  <a:moveTo>
                    <a:pt x="13" y="133"/>
                  </a:moveTo>
                  <a:cubicBezTo>
                    <a:pt x="13" y="134"/>
                    <a:pt x="13" y="133"/>
                    <a:pt x="12" y="133"/>
                  </a:cubicBezTo>
                  <a:cubicBezTo>
                    <a:pt x="13" y="133"/>
                    <a:pt x="13" y="133"/>
                    <a:pt x="13" y="133"/>
                  </a:cubicBezTo>
                  <a:close/>
                  <a:moveTo>
                    <a:pt x="27" y="118"/>
                  </a:moveTo>
                  <a:cubicBezTo>
                    <a:pt x="26" y="118"/>
                    <a:pt x="26" y="118"/>
                    <a:pt x="26" y="118"/>
                  </a:cubicBezTo>
                  <a:cubicBezTo>
                    <a:pt x="26" y="117"/>
                    <a:pt x="27" y="117"/>
                    <a:pt x="27" y="118"/>
                  </a:cubicBezTo>
                  <a:cubicBezTo>
                    <a:pt x="27" y="118"/>
                    <a:pt x="26" y="118"/>
                    <a:pt x="27" y="118"/>
                  </a:cubicBezTo>
                  <a:close/>
                  <a:moveTo>
                    <a:pt x="30" y="118"/>
                  </a:moveTo>
                  <a:cubicBezTo>
                    <a:pt x="30" y="118"/>
                    <a:pt x="30" y="118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cubicBezTo>
                    <a:pt x="30" y="118"/>
                    <a:pt x="30" y="118"/>
                    <a:pt x="30" y="118"/>
                  </a:cubicBezTo>
                  <a:close/>
                  <a:moveTo>
                    <a:pt x="23" y="118"/>
                  </a:moveTo>
                  <a:cubicBezTo>
                    <a:pt x="23" y="118"/>
                    <a:pt x="23" y="118"/>
                    <a:pt x="23" y="118"/>
                  </a:cubicBezTo>
                  <a:cubicBezTo>
                    <a:pt x="23" y="118"/>
                    <a:pt x="23" y="118"/>
                    <a:pt x="23" y="118"/>
                  </a:cubicBezTo>
                  <a:close/>
                  <a:moveTo>
                    <a:pt x="25" y="117"/>
                  </a:moveTo>
                  <a:cubicBezTo>
                    <a:pt x="25" y="117"/>
                    <a:pt x="25" y="117"/>
                    <a:pt x="25" y="117"/>
                  </a:cubicBezTo>
                  <a:cubicBezTo>
                    <a:pt x="25" y="117"/>
                    <a:pt x="25" y="117"/>
                    <a:pt x="26" y="117"/>
                  </a:cubicBezTo>
                  <a:cubicBezTo>
                    <a:pt x="25" y="117"/>
                    <a:pt x="25" y="118"/>
                    <a:pt x="25" y="118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5" y="117"/>
                    <a:pt x="25" y="117"/>
                    <a:pt x="25" y="117"/>
                  </a:cubicBezTo>
                  <a:cubicBezTo>
                    <a:pt x="25" y="117"/>
                    <a:pt x="25" y="117"/>
                    <a:pt x="25" y="117"/>
                  </a:cubicBezTo>
                  <a:close/>
                  <a:moveTo>
                    <a:pt x="24" y="118"/>
                  </a:moveTo>
                  <a:cubicBezTo>
                    <a:pt x="24" y="117"/>
                    <a:pt x="25" y="117"/>
                    <a:pt x="25" y="118"/>
                  </a:cubicBezTo>
                  <a:cubicBezTo>
                    <a:pt x="25" y="118"/>
                    <a:pt x="24" y="118"/>
                    <a:pt x="24" y="118"/>
                  </a:cubicBezTo>
                  <a:close/>
                  <a:moveTo>
                    <a:pt x="31" y="117"/>
                  </a:moveTo>
                  <a:cubicBezTo>
                    <a:pt x="31" y="117"/>
                    <a:pt x="31" y="117"/>
                    <a:pt x="31" y="117"/>
                  </a:cubicBezTo>
                  <a:cubicBezTo>
                    <a:pt x="31" y="117"/>
                    <a:pt x="31" y="117"/>
                    <a:pt x="32" y="117"/>
                  </a:cubicBezTo>
                  <a:cubicBezTo>
                    <a:pt x="32" y="117"/>
                    <a:pt x="31" y="117"/>
                    <a:pt x="31" y="117"/>
                  </a:cubicBezTo>
                  <a:close/>
                  <a:moveTo>
                    <a:pt x="31" y="119"/>
                  </a:moveTo>
                  <a:cubicBezTo>
                    <a:pt x="31" y="120"/>
                    <a:pt x="31" y="119"/>
                    <a:pt x="31" y="119"/>
                  </a:cubicBezTo>
                  <a:cubicBezTo>
                    <a:pt x="32" y="119"/>
                    <a:pt x="32" y="120"/>
                    <a:pt x="33" y="120"/>
                  </a:cubicBezTo>
                  <a:cubicBezTo>
                    <a:pt x="33" y="119"/>
                    <a:pt x="33" y="119"/>
                    <a:pt x="33" y="118"/>
                  </a:cubicBezTo>
                  <a:cubicBezTo>
                    <a:pt x="32" y="118"/>
                    <a:pt x="31" y="118"/>
                    <a:pt x="31" y="118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1" y="119"/>
                    <a:pt x="31" y="119"/>
                    <a:pt x="31" y="119"/>
                  </a:cubicBezTo>
                  <a:close/>
                  <a:moveTo>
                    <a:pt x="31" y="118"/>
                  </a:moveTo>
                  <a:cubicBezTo>
                    <a:pt x="32" y="118"/>
                    <a:pt x="32" y="118"/>
                    <a:pt x="32" y="119"/>
                  </a:cubicBezTo>
                  <a:cubicBezTo>
                    <a:pt x="32" y="119"/>
                    <a:pt x="32" y="119"/>
                    <a:pt x="31" y="119"/>
                  </a:cubicBezTo>
                  <a:cubicBezTo>
                    <a:pt x="31" y="119"/>
                    <a:pt x="31" y="119"/>
                    <a:pt x="31" y="118"/>
                  </a:cubicBezTo>
                  <a:close/>
                  <a:moveTo>
                    <a:pt x="28" y="119"/>
                  </a:moveTo>
                  <a:cubicBezTo>
                    <a:pt x="28" y="119"/>
                    <a:pt x="28" y="119"/>
                    <a:pt x="28" y="119"/>
                  </a:cubicBezTo>
                  <a:cubicBezTo>
                    <a:pt x="28" y="118"/>
                    <a:pt x="28" y="118"/>
                    <a:pt x="28" y="119"/>
                  </a:cubicBezTo>
                  <a:close/>
                  <a:moveTo>
                    <a:pt x="30" y="118"/>
                  </a:moveTo>
                  <a:cubicBezTo>
                    <a:pt x="29" y="118"/>
                    <a:pt x="28" y="118"/>
                    <a:pt x="28" y="118"/>
                  </a:cubicBezTo>
                  <a:cubicBezTo>
                    <a:pt x="29" y="118"/>
                    <a:pt x="29" y="118"/>
                    <a:pt x="30" y="118"/>
                  </a:cubicBezTo>
                  <a:close/>
                  <a:moveTo>
                    <a:pt x="29" y="119"/>
                  </a:moveTo>
                  <a:cubicBezTo>
                    <a:pt x="30" y="119"/>
                    <a:pt x="30" y="119"/>
                    <a:pt x="30" y="119"/>
                  </a:cubicBezTo>
                  <a:cubicBezTo>
                    <a:pt x="30" y="119"/>
                    <a:pt x="29" y="119"/>
                    <a:pt x="29" y="119"/>
                  </a:cubicBezTo>
                  <a:close/>
                  <a:moveTo>
                    <a:pt x="3" y="126"/>
                  </a:moveTo>
                  <a:cubicBezTo>
                    <a:pt x="5" y="127"/>
                    <a:pt x="7" y="127"/>
                    <a:pt x="9" y="128"/>
                  </a:cubicBezTo>
                  <a:cubicBezTo>
                    <a:pt x="7" y="128"/>
                    <a:pt x="5" y="127"/>
                    <a:pt x="3" y="126"/>
                  </a:cubicBezTo>
                  <a:close/>
                  <a:moveTo>
                    <a:pt x="18" y="130"/>
                  </a:moveTo>
                  <a:cubicBezTo>
                    <a:pt x="19" y="129"/>
                    <a:pt x="19" y="130"/>
                    <a:pt x="19" y="13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9" y="130"/>
                    <a:pt x="19" y="130"/>
                    <a:pt x="18" y="130"/>
                  </a:cubicBezTo>
                  <a:close/>
                  <a:moveTo>
                    <a:pt x="23" y="132"/>
                  </a:moveTo>
                  <a:cubicBezTo>
                    <a:pt x="23" y="132"/>
                    <a:pt x="22" y="132"/>
                    <a:pt x="22" y="131"/>
                  </a:cubicBezTo>
                  <a:cubicBezTo>
                    <a:pt x="22" y="131"/>
                    <a:pt x="23" y="131"/>
                    <a:pt x="23" y="132"/>
                  </a:cubicBezTo>
                  <a:close/>
                  <a:moveTo>
                    <a:pt x="32" y="117"/>
                  </a:moveTo>
                  <a:cubicBezTo>
                    <a:pt x="32" y="117"/>
                    <a:pt x="33" y="117"/>
                    <a:pt x="33" y="117"/>
                  </a:cubicBezTo>
                  <a:cubicBezTo>
                    <a:pt x="33" y="117"/>
                    <a:pt x="32" y="117"/>
                    <a:pt x="32" y="117"/>
                  </a:cubicBezTo>
                  <a:close/>
                  <a:moveTo>
                    <a:pt x="16" y="130"/>
                  </a:moveTo>
                  <a:cubicBezTo>
                    <a:pt x="16" y="129"/>
                    <a:pt x="17" y="130"/>
                    <a:pt x="17" y="130"/>
                  </a:cubicBezTo>
                  <a:cubicBezTo>
                    <a:pt x="17" y="130"/>
                    <a:pt x="17" y="130"/>
                    <a:pt x="17" y="131"/>
                  </a:cubicBezTo>
                  <a:cubicBezTo>
                    <a:pt x="17" y="130"/>
                    <a:pt x="17" y="130"/>
                    <a:pt x="16" y="130"/>
                  </a:cubicBezTo>
                  <a:cubicBezTo>
                    <a:pt x="17" y="130"/>
                    <a:pt x="17" y="130"/>
                    <a:pt x="16" y="130"/>
                  </a:cubicBezTo>
                  <a:close/>
                  <a:moveTo>
                    <a:pt x="27" y="133"/>
                  </a:moveTo>
                  <a:cubicBezTo>
                    <a:pt x="27" y="134"/>
                    <a:pt x="28" y="134"/>
                    <a:pt x="28" y="134"/>
                  </a:cubicBezTo>
                  <a:cubicBezTo>
                    <a:pt x="27" y="134"/>
                    <a:pt x="27" y="134"/>
                    <a:pt x="27" y="133"/>
                  </a:cubicBezTo>
                  <a:cubicBezTo>
                    <a:pt x="27" y="133"/>
                    <a:pt x="27" y="133"/>
                    <a:pt x="27" y="133"/>
                  </a:cubicBezTo>
                  <a:close/>
                  <a:moveTo>
                    <a:pt x="21" y="117"/>
                  </a:moveTo>
                  <a:cubicBezTo>
                    <a:pt x="21" y="117"/>
                    <a:pt x="20" y="117"/>
                    <a:pt x="20" y="117"/>
                  </a:cubicBezTo>
                  <a:cubicBezTo>
                    <a:pt x="20" y="117"/>
                    <a:pt x="20" y="117"/>
                    <a:pt x="21" y="117"/>
                  </a:cubicBezTo>
                  <a:close/>
                  <a:moveTo>
                    <a:pt x="20" y="119"/>
                  </a:moveTo>
                  <a:cubicBezTo>
                    <a:pt x="21" y="118"/>
                    <a:pt x="21" y="119"/>
                    <a:pt x="21" y="119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1" y="119"/>
                    <a:pt x="21" y="119"/>
                    <a:pt x="20" y="119"/>
                  </a:cubicBezTo>
                  <a:close/>
                  <a:moveTo>
                    <a:pt x="25" y="125"/>
                  </a:moveTo>
                  <a:cubicBezTo>
                    <a:pt x="25" y="125"/>
                    <a:pt x="25" y="125"/>
                    <a:pt x="25" y="125"/>
                  </a:cubicBezTo>
                  <a:cubicBezTo>
                    <a:pt x="25" y="125"/>
                    <a:pt x="24" y="125"/>
                    <a:pt x="25" y="125"/>
                  </a:cubicBezTo>
                  <a:cubicBezTo>
                    <a:pt x="25" y="125"/>
                    <a:pt x="25" y="125"/>
                    <a:pt x="25" y="125"/>
                  </a:cubicBezTo>
                  <a:close/>
                  <a:moveTo>
                    <a:pt x="23" y="118"/>
                  </a:moveTo>
                  <a:cubicBezTo>
                    <a:pt x="23" y="117"/>
                    <a:pt x="22" y="117"/>
                    <a:pt x="22" y="117"/>
                  </a:cubicBezTo>
                  <a:cubicBezTo>
                    <a:pt x="22" y="116"/>
                    <a:pt x="23" y="117"/>
                    <a:pt x="23" y="118"/>
                  </a:cubicBezTo>
                  <a:close/>
                  <a:moveTo>
                    <a:pt x="18" y="130"/>
                  </a:moveTo>
                  <a:cubicBezTo>
                    <a:pt x="19" y="130"/>
                    <a:pt x="19" y="130"/>
                    <a:pt x="19" y="130"/>
                  </a:cubicBezTo>
                  <a:cubicBezTo>
                    <a:pt x="19" y="130"/>
                    <a:pt x="19" y="131"/>
                    <a:pt x="19" y="131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19" y="131"/>
                    <a:pt x="19" y="131"/>
                    <a:pt x="18" y="131"/>
                  </a:cubicBezTo>
                  <a:cubicBezTo>
                    <a:pt x="19" y="130"/>
                    <a:pt x="18" y="130"/>
                    <a:pt x="18" y="130"/>
                  </a:cubicBezTo>
                  <a:close/>
                  <a:moveTo>
                    <a:pt x="8" y="110"/>
                  </a:moveTo>
                  <a:cubicBezTo>
                    <a:pt x="8" y="110"/>
                    <a:pt x="8" y="110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lose/>
                  <a:moveTo>
                    <a:pt x="3" y="133"/>
                  </a:moveTo>
                  <a:cubicBezTo>
                    <a:pt x="3" y="133"/>
                    <a:pt x="3" y="133"/>
                    <a:pt x="2" y="133"/>
                  </a:cubicBezTo>
                  <a:cubicBezTo>
                    <a:pt x="2" y="133"/>
                    <a:pt x="3" y="133"/>
                    <a:pt x="3" y="133"/>
                  </a:cubicBezTo>
                  <a:close/>
                  <a:moveTo>
                    <a:pt x="7" y="106"/>
                  </a:moveTo>
                  <a:cubicBezTo>
                    <a:pt x="8" y="106"/>
                    <a:pt x="8" y="106"/>
                    <a:pt x="8" y="106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7" y="106"/>
                    <a:pt x="7" y="106"/>
                  </a:cubicBezTo>
                  <a:close/>
                  <a:moveTo>
                    <a:pt x="7" y="119"/>
                  </a:moveTo>
                  <a:cubicBezTo>
                    <a:pt x="7" y="119"/>
                    <a:pt x="6" y="119"/>
                    <a:pt x="6" y="119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7" y="119"/>
                    <a:pt x="7" y="119"/>
                    <a:pt x="7" y="119"/>
                  </a:cubicBezTo>
                  <a:close/>
                  <a:moveTo>
                    <a:pt x="15" y="119"/>
                  </a:moveTo>
                  <a:cubicBezTo>
                    <a:pt x="14" y="119"/>
                    <a:pt x="14" y="119"/>
                    <a:pt x="14" y="119"/>
                  </a:cubicBezTo>
                  <a:cubicBezTo>
                    <a:pt x="14" y="119"/>
                    <a:pt x="15" y="119"/>
                    <a:pt x="15" y="119"/>
                  </a:cubicBezTo>
                  <a:close/>
                  <a:moveTo>
                    <a:pt x="6" y="116"/>
                  </a:moveTo>
                  <a:cubicBezTo>
                    <a:pt x="6" y="117"/>
                    <a:pt x="7" y="117"/>
                    <a:pt x="7" y="117"/>
                  </a:cubicBezTo>
                  <a:cubicBezTo>
                    <a:pt x="7" y="117"/>
                    <a:pt x="6" y="117"/>
                    <a:pt x="6" y="116"/>
                  </a:cubicBezTo>
                  <a:close/>
                  <a:moveTo>
                    <a:pt x="9" y="107"/>
                  </a:moveTo>
                  <a:cubicBezTo>
                    <a:pt x="9" y="107"/>
                    <a:pt x="9" y="107"/>
                    <a:pt x="9" y="107"/>
                  </a:cubicBezTo>
                  <a:cubicBezTo>
                    <a:pt x="9" y="106"/>
                    <a:pt x="9" y="106"/>
                    <a:pt x="9" y="107"/>
                  </a:cubicBezTo>
                  <a:cubicBezTo>
                    <a:pt x="9" y="107"/>
                    <a:pt x="9" y="107"/>
                    <a:pt x="9" y="107"/>
                  </a:cubicBezTo>
                  <a:cubicBezTo>
                    <a:pt x="9" y="108"/>
                    <a:pt x="10" y="107"/>
                    <a:pt x="11" y="108"/>
                  </a:cubicBezTo>
                  <a:cubicBezTo>
                    <a:pt x="11" y="108"/>
                    <a:pt x="10" y="107"/>
                    <a:pt x="9" y="107"/>
                  </a:cubicBezTo>
                  <a:close/>
                  <a:moveTo>
                    <a:pt x="11" y="106"/>
                  </a:moveTo>
                  <a:cubicBezTo>
                    <a:pt x="10" y="106"/>
                    <a:pt x="10" y="106"/>
                    <a:pt x="10" y="106"/>
                  </a:cubicBezTo>
                  <a:cubicBezTo>
                    <a:pt x="10" y="106"/>
                    <a:pt x="11" y="106"/>
                    <a:pt x="11" y="106"/>
                  </a:cubicBezTo>
                  <a:close/>
                  <a:moveTo>
                    <a:pt x="10" y="104"/>
                  </a:moveTo>
                  <a:cubicBezTo>
                    <a:pt x="10" y="104"/>
                    <a:pt x="11" y="104"/>
                    <a:pt x="11" y="104"/>
                  </a:cubicBezTo>
                  <a:cubicBezTo>
                    <a:pt x="10" y="104"/>
                    <a:pt x="10" y="104"/>
                    <a:pt x="10" y="104"/>
                  </a:cubicBezTo>
                  <a:close/>
                  <a:moveTo>
                    <a:pt x="11" y="107"/>
                  </a:moveTo>
                  <a:cubicBezTo>
                    <a:pt x="11" y="107"/>
                    <a:pt x="10" y="107"/>
                    <a:pt x="10" y="107"/>
                  </a:cubicBezTo>
                  <a:cubicBezTo>
                    <a:pt x="10" y="107"/>
                    <a:pt x="11" y="107"/>
                    <a:pt x="11" y="107"/>
                  </a:cubicBezTo>
                  <a:close/>
                  <a:moveTo>
                    <a:pt x="7" y="125"/>
                  </a:moveTo>
                  <a:cubicBezTo>
                    <a:pt x="7" y="125"/>
                    <a:pt x="7" y="125"/>
                    <a:pt x="7" y="125"/>
                  </a:cubicBezTo>
                  <a:cubicBezTo>
                    <a:pt x="7" y="125"/>
                    <a:pt x="7" y="125"/>
                    <a:pt x="7" y="125"/>
                  </a:cubicBezTo>
                  <a:close/>
                  <a:moveTo>
                    <a:pt x="1" y="125"/>
                  </a:moveTo>
                  <a:cubicBezTo>
                    <a:pt x="1" y="125"/>
                    <a:pt x="1" y="125"/>
                    <a:pt x="0" y="125"/>
                  </a:cubicBezTo>
                  <a:cubicBezTo>
                    <a:pt x="1" y="125"/>
                    <a:pt x="1" y="125"/>
                    <a:pt x="1" y="125"/>
                  </a:cubicBezTo>
                  <a:close/>
                  <a:moveTo>
                    <a:pt x="2" y="104"/>
                  </a:moveTo>
                  <a:cubicBezTo>
                    <a:pt x="2" y="104"/>
                    <a:pt x="1" y="104"/>
                    <a:pt x="1" y="104"/>
                  </a:cubicBezTo>
                  <a:cubicBezTo>
                    <a:pt x="1" y="104"/>
                    <a:pt x="1" y="105"/>
                    <a:pt x="1" y="105"/>
                  </a:cubicBezTo>
                  <a:cubicBezTo>
                    <a:pt x="1" y="105"/>
                    <a:pt x="1" y="104"/>
                    <a:pt x="0" y="104"/>
                  </a:cubicBezTo>
                  <a:cubicBezTo>
                    <a:pt x="0" y="104"/>
                    <a:pt x="1" y="104"/>
                    <a:pt x="2" y="104"/>
                  </a:cubicBezTo>
                  <a:close/>
                  <a:moveTo>
                    <a:pt x="7" y="131"/>
                  </a:moveTo>
                  <a:cubicBezTo>
                    <a:pt x="7" y="131"/>
                    <a:pt x="7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lose/>
                  <a:moveTo>
                    <a:pt x="3" y="116"/>
                  </a:moveTo>
                  <a:cubicBezTo>
                    <a:pt x="4" y="116"/>
                    <a:pt x="4" y="116"/>
                    <a:pt x="4" y="116"/>
                  </a:cubicBezTo>
                  <a:cubicBezTo>
                    <a:pt x="4" y="116"/>
                    <a:pt x="3" y="116"/>
                    <a:pt x="3" y="116"/>
                  </a:cubicBezTo>
                  <a:close/>
                  <a:moveTo>
                    <a:pt x="4" y="106"/>
                  </a:moveTo>
                  <a:cubicBezTo>
                    <a:pt x="4" y="106"/>
                    <a:pt x="3" y="106"/>
                    <a:pt x="3" y="106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3" y="105"/>
                    <a:pt x="4" y="106"/>
                    <a:pt x="4" y="106"/>
                  </a:cubicBezTo>
                  <a:close/>
                  <a:moveTo>
                    <a:pt x="2" y="104"/>
                  </a:moveTo>
                  <a:cubicBezTo>
                    <a:pt x="2" y="104"/>
                    <a:pt x="3" y="104"/>
                    <a:pt x="3" y="104"/>
                  </a:cubicBezTo>
                  <a:cubicBezTo>
                    <a:pt x="3" y="105"/>
                    <a:pt x="2" y="105"/>
                    <a:pt x="2" y="104"/>
                  </a:cubicBezTo>
                  <a:close/>
                  <a:moveTo>
                    <a:pt x="7" y="105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7" y="105"/>
                    <a:pt x="7" y="105"/>
                    <a:pt x="7" y="105"/>
                  </a:cubicBezTo>
                  <a:close/>
                  <a:moveTo>
                    <a:pt x="20" y="125"/>
                  </a:moveTo>
                  <a:cubicBezTo>
                    <a:pt x="20" y="125"/>
                    <a:pt x="20" y="125"/>
                    <a:pt x="20" y="125"/>
                  </a:cubicBezTo>
                  <a:cubicBezTo>
                    <a:pt x="20" y="125"/>
                    <a:pt x="20" y="125"/>
                    <a:pt x="20" y="125"/>
                  </a:cubicBezTo>
                  <a:close/>
                  <a:moveTo>
                    <a:pt x="23" y="126"/>
                  </a:moveTo>
                  <a:cubicBezTo>
                    <a:pt x="23" y="127"/>
                    <a:pt x="23" y="126"/>
                    <a:pt x="22" y="126"/>
                  </a:cubicBezTo>
                  <a:cubicBezTo>
                    <a:pt x="23" y="126"/>
                    <a:pt x="23" y="126"/>
                    <a:pt x="23" y="126"/>
                  </a:cubicBezTo>
                  <a:close/>
                  <a:moveTo>
                    <a:pt x="24" y="123"/>
                  </a:moveTo>
                  <a:cubicBezTo>
                    <a:pt x="23" y="123"/>
                    <a:pt x="22" y="123"/>
                    <a:pt x="21" y="122"/>
                  </a:cubicBezTo>
                  <a:cubicBezTo>
                    <a:pt x="22" y="122"/>
                    <a:pt x="23" y="123"/>
                    <a:pt x="24" y="123"/>
                  </a:cubicBezTo>
                  <a:close/>
                  <a:moveTo>
                    <a:pt x="23" y="125"/>
                  </a:moveTo>
                  <a:cubicBezTo>
                    <a:pt x="23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3" y="125"/>
                  </a:cubicBezTo>
                  <a:close/>
                  <a:moveTo>
                    <a:pt x="24" y="126"/>
                  </a:moveTo>
                  <a:cubicBezTo>
                    <a:pt x="24" y="127"/>
                    <a:pt x="23" y="127"/>
                    <a:pt x="23" y="126"/>
                  </a:cubicBezTo>
                  <a:cubicBezTo>
                    <a:pt x="23" y="126"/>
                    <a:pt x="23" y="126"/>
                    <a:pt x="23" y="126"/>
                  </a:cubicBezTo>
                  <a:cubicBezTo>
                    <a:pt x="24" y="126"/>
                    <a:pt x="24" y="126"/>
                    <a:pt x="24" y="126"/>
                  </a:cubicBezTo>
                  <a:close/>
                  <a:moveTo>
                    <a:pt x="20" y="122"/>
                  </a:moveTo>
                  <a:cubicBezTo>
                    <a:pt x="21" y="122"/>
                    <a:pt x="21" y="122"/>
                    <a:pt x="21" y="122"/>
                  </a:cubicBezTo>
                  <a:cubicBezTo>
                    <a:pt x="21" y="122"/>
                    <a:pt x="20" y="122"/>
                    <a:pt x="20" y="122"/>
                  </a:cubicBezTo>
                  <a:close/>
                  <a:moveTo>
                    <a:pt x="14" y="123"/>
                  </a:moveTo>
                  <a:cubicBezTo>
                    <a:pt x="14" y="123"/>
                    <a:pt x="14" y="123"/>
                    <a:pt x="14" y="123"/>
                  </a:cubicBezTo>
                  <a:cubicBezTo>
                    <a:pt x="14" y="122"/>
                    <a:pt x="14" y="122"/>
                    <a:pt x="14" y="123"/>
                  </a:cubicBezTo>
                  <a:close/>
                  <a:moveTo>
                    <a:pt x="16" y="120"/>
                  </a:moveTo>
                  <a:cubicBezTo>
                    <a:pt x="15" y="120"/>
                    <a:pt x="15" y="120"/>
                    <a:pt x="14" y="119"/>
                  </a:cubicBezTo>
                  <a:cubicBezTo>
                    <a:pt x="15" y="119"/>
                    <a:pt x="15" y="120"/>
                    <a:pt x="16" y="120"/>
                  </a:cubicBezTo>
                  <a:close/>
                  <a:moveTo>
                    <a:pt x="15" y="122"/>
                  </a:moveTo>
                  <a:cubicBezTo>
                    <a:pt x="16" y="122"/>
                    <a:pt x="16" y="123"/>
                    <a:pt x="16" y="123"/>
                  </a:cubicBezTo>
                  <a:cubicBezTo>
                    <a:pt x="16" y="123"/>
                    <a:pt x="15" y="123"/>
                    <a:pt x="15" y="122"/>
                  </a:cubicBezTo>
                  <a:close/>
                  <a:moveTo>
                    <a:pt x="15" y="124"/>
                  </a:moveTo>
                  <a:cubicBezTo>
                    <a:pt x="16" y="124"/>
                    <a:pt x="16" y="125"/>
                    <a:pt x="17" y="125"/>
                  </a:cubicBezTo>
                  <a:cubicBezTo>
                    <a:pt x="17" y="125"/>
                    <a:pt x="17" y="125"/>
                    <a:pt x="16" y="125"/>
                  </a:cubicBezTo>
                  <a:cubicBezTo>
                    <a:pt x="16" y="125"/>
                    <a:pt x="15" y="125"/>
                    <a:pt x="15" y="124"/>
                  </a:cubicBezTo>
                  <a:close/>
                  <a:moveTo>
                    <a:pt x="20" y="122"/>
                  </a:moveTo>
                  <a:cubicBezTo>
                    <a:pt x="20" y="122"/>
                    <a:pt x="20" y="122"/>
                    <a:pt x="20" y="122"/>
                  </a:cubicBezTo>
                  <a:cubicBezTo>
                    <a:pt x="20" y="122"/>
                    <a:pt x="20" y="122"/>
                    <a:pt x="20" y="122"/>
                  </a:cubicBezTo>
                  <a:close/>
                  <a:moveTo>
                    <a:pt x="19" y="117"/>
                  </a:moveTo>
                  <a:cubicBezTo>
                    <a:pt x="19" y="116"/>
                    <a:pt x="19" y="116"/>
                    <a:pt x="18" y="116"/>
                  </a:cubicBezTo>
                  <a:cubicBezTo>
                    <a:pt x="18" y="116"/>
                    <a:pt x="19" y="116"/>
                    <a:pt x="19" y="117"/>
                  </a:cubicBezTo>
                  <a:cubicBezTo>
                    <a:pt x="18" y="117"/>
                    <a:pt x="18" y="117"/>
                    <a:pt x="18" y="116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18" y="116"/>
                    <a:pt x="19" y="116"/>
                    <a:pt x="19" y="116"/>
                  </a:cubicBezTo>
                  <a:cubicBezTo>
                    <a:pt x="19" y="116"/>
                    <a:pt x="19" y="117"/>
                    <a:pt x="19" y="117"/>
                  </a:cubicBezTo>
                  <a:close/>
                  <a:moveTo>
                    <a:pt x="14" y="116"/>
                  </a:moveTo>
                  <a:cubicBezTo>
                    <a:pt x="14" y="116"/>
                    <a:pt x="14" y="116"/>
                    <a:pt x="14" y="116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4" y="115"/>
                    <a:pt x="15" y="116"/>
                    <a:pt x="14" y="116"/>
                  </a:cubicBezTo>
                  <a:close/>
                  <a:moveTo>
                    <a:pt x="17" y="116"/>
                  </a:moveTo>
                  <a:cubicBezTo>
                    <a:pt x="17" y="116"/>
                    <a:pt x="18" y="116"/>
                    <a:pt x="18" y="116"/>
                  </a:cubicBezTo>
                  <a:cubicBezTo>
                    <a:pt x="17" y="116"/>
                    <a:pt x="17" y="116"/>
                    <a:pt x="16" y="116"/>
                  </a:cubicBezTo>
                  <a:cubicBezTo>
                    <a:pt x="17" y="116"/>
                    <a:pt x="17" y="116"/>
                    <a:pt x="17" y="116"/>
                  </a:cubicBezTo>
                  <a:close/>
                  <a:moveTo>
                    <a:pt x="4" y="104"/>
                  </a:moveTo>
                  <a:cubicBezTo>
                    <a:pt x="4" y="105"/>
                    <a:pt x="5" y="104"/>
                    <a:pt x="5" y="105"/>
                  </a:cubicBezTo>
                  <a:cubicBezTo>
                    <a:pt x="5" y="105"/>
                    <a:pt x="4" y="105"/>
                    <a:pt x="4" y="104"/>
                  </a:cubicBezTo>
                  <a:close/>
                  <a:moveTo>
                    <a:pt x="16" y="119"/>
                  </a:moveTo>
                  <a:cubicBezTo>
                    <a:pt x="17" y="119"/>
                    <a:pt x="17" y="119"/>
                    <a:pt x="17" y="119"/>
                  </a:cubicBezTo>
                  <a:cubicBezTo>
                    <a:pt x="17" y="119"/>
                    <a:pt x="17" y="119"/>
                    <a:pt x="16" y="119"/>
                  </a:cubicBezTo>
                  <a:close/>
                  <a:moveTo>
                    <a:pt x="18" y="119"/>
                  </a:moveTo>
                  <a:cubicBezTo>
                    <a:pt x="18" y="119"/>
                    <a:pt x="18" y="119"/>
                    <a:pt x="18" y="119"/>
                  </a:cubicBezTo>
                  <a:cubicBezTo>
                    <a:pt x="18" y="119"/>
                    <a:pt x="18" y="119"/>
                    <a:pt x="18" y="119"/>
                  </a:cubicBezTo>
                  <a:close/>
                  <a:moveTo>
                    <a:pt x="17" y="120"/>
                  </a:moveTo>
                  <a:cubicBezTo>
                    <a:pt x="17" y="120"/>
                    <a:pt x="16" y="120"/>
                    <a:pt x="16" y="120"/>
                  </a:cubicBezTo>
                  <a:cubicBezTo>
                    <a:pt x="16" y="119"/>
                    <a:pt x="17" y="120"/>
                    <a:pt x="17" y="120"/>
                  </a:cubicBezTo>
                  <a:close/>
                  <a:moveTo>
                    <a:pt x="14" y="121"/>
                  </a:moveTo>
                  <a:cubicBezTo>
                    <a:pt x="17" y="122"/>
                    <a:pt x="20" y="122"/>
                    <a:pt x="23" y="123"/>
                  </a:cubicBezTo>
                  <a:cubicBezTo>
                    <a:pt x="23" y="123"/>
                    <a:pt x="23" y="123"/>
                    <a:pt x="22" y="124"/>
                  </a:cubicBezTo>
                  <a:cubicBezTo>
                    <a:pt x="22" y="124"/>
                    <a:pt x="22" y="123"/>
                    <a:pt x="21" y="123"/>
                  </a:cubicBezTo>
                  <a:cubicBezTo>
                    <a:pt x="21" y="123"/>
                    <a:pt x="22" y="123"/>
                    <a:pt x="21" y="124"/>
                  </a:cubicBezTo>
                  <a:cubicBezTo>
                    <a:pt x="21" y="124"/>
                    <a:pt x="21" y="123"/>
                    <a:pt x="21" y="123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20" y="123"/>
                    <a:pt x="20" y="123"/>
                    <a:pt x="20" y="123"/>
                  </a:cubicBezTo>
                  <a:cubicBezTo>
                    <a:pt x="19" y="123"/>
                    <a:pt x="17" y="122"/>
                    <a:pt x="16" y="122"/>
                  </a:cubicBezTo>
                  <a:cubicBezTo>
                    <a:pt x="15" y="122"/>
                    <a:pt x="14" y="122"/>
                    <a:pt x="14" y="121"/>
                  </a:cubicBezTo>
                  <a:close/>
                  <a:moveTo>
                    <a:pt x="5" y="103"/>
                  </a:moveTo>
                  <a:cubicBezTo>
                    <a:pt x="5" y="102"/>
                    <a:pt x="6" y="102"/>
                    <a:pt x="6" y="103"/>
                  </a:cubicBezTo>
                  <a:cubicBezTo>
                    <a:pt x="6" y="103"/>
                    <a:pt x="5" y="103"/>
                    <a:pt x="5" y="103"/>
                  </a:cubicBezTo>
                  <a:close/>
                </a:path>
              </a:pathLst>
            </a:custGeom>
            <a:solidFill>
              <a:schemeClr val="accent1">
                <a:lumMod val="50000"/>
                <a:alpha val="6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BF6B0D8F-58CC-4CA8-A8BA-19E25CD89794}"/>
              </a:ext>
            </a:extLst>
          </p:cNvPr>
          <p:cNvGrpSpPr/>
          <p:nvPr/>
        </p:nvGrpSpPr>
        <p:grpSpPr>
          <a:xfrm>
            <a:off x="1157527" y="1714476"/>
            <a:ext cx="10103289" cy="1397872"/>
            <a:chOff x="1157527" y="1714476"/>
            <a:chExt cx="10103289" cy="1397872"/>
          </a:xfrm>
        </p:grpSpPr>
        <p:pic>
          <p:nvPicPr>
            <p:cNvPr id="68" name="图片 67">
              <a:extLst>
                <a:ext uri="{FF2B5EF4-FFF2-40B4-BE49-F238E27FC236}">
                  <a16:creationId xmlns:a16="http://schemas.microsoft.com/office/drawing/2014/main" id="{509C4E90-E2FC-4C52-9CFE-C039B4271DD2}"/>
                </a:ext>
              </a:extLst>
            </p:cNvPr>
            <p:cNvPicPr>
              <a:picLocks/>
            </p:cNvPicPr>
            <p:nvPr/>
          </p:nvPicPr>
          <p:blipFill>
            <a:blip r:embed="rId4" cstate="email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235984" y="1714476"/>
              <a:ext cx="10024832" cy="1382284"/>
            </a:xfrm>
            <a:custGeom>
              <a:avLst/>
              <a:gdLst>
                <a:gd name="connsiteX0" fmla="*/ 193658 w 10024832"/>
                <a:gd name="connsiteY0" fmla="*/ 0 h 1382284"/>
                <a:gd name="connsiteX1" fmla="*/ 9831174 w 10024832"/>
                <a:gd name="connsiteY1" fmla="*/ 0 h 1382284"/>
                <a:gd name="connsiteX2" fmla="*/ 10024832 w 10024832"/>
                <a:gd name="connsiteY2" fmla="*/ 193658 h 1382284"/>
                <a:gd name="connsiteX3" fmla="*/ 10024832 w 10024832"/>
                <a:gd name="connsiteY3" fmla="*/ 1188626 h 1382284"/>
                <a:gd name="connsiteX4" fmla="*/ 9831174 w 10024832"/>
                <a:gd name="connsiteY4" fmla="*/ 1382284 h 1382284"/>
                <a:gd name="connsiteX5" fmla="*/ 193658 w 10024832"/>
                <a:gd name="connsiteY5" fmla="*/ 1382284 h 1382284"/>
                <a:gd name="connsiteX6" fmla="*/ 0 w 10024832"/>
                <a:gd name="connsiteY6" fmla="*/ 1188626 h 1382284"/>
                <a:gd name="connsiteX7" fmla="*/ 0 w 10024832"/>
                <a:gd name="connsiteY7" fmla="*/ 193658 h 1382284"/>
                <a:gd name="connsiteX8" fmla="*/ 193658 w 10024832"/>
                <a:gd name="connsiteY8" fmla="*/ 0 h 138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24832" h="1382284">
                  <a:moveTo>
                    <a:pt x="193658" y="0"/>
                  </a:moveTo>
                  <a:lnTo>
                    <a:pt x="9831174" y="0"/>
                  </a:lnTo>
                  <a:cubicBezTo>
                    <a:pt x="9938128" y="0"/>
                    <a:pt x="10024832" y="86704"/>
                    <a:pt x="10024832" y="193658"/>
                  </a:cubicBezTo>
                  <a:lnTo>
                    <a:pt x="10024832" y="1188626"/>
                  </a:lnTo>
                  <a:cubicBezTo>
                    <a:pt x="10024832" y="1295580"/>
                    <a:pt x="9938128" y="1382284"/>
                    <a:pt x="9831174" y="1382284"/>
                  </a:cubicBezTo>
                  <a:lnTo>
                    <a:pt x="193658" y="1382284"/>
                  </a:lnTo>
                  <a:cubicBezTo>
                    <a:pt x="86704" y="1382284"/>
                    <a:pt x="0" y="1295580"/>
                    <a:pt x="0" y="1188626"/>
                  </a:cubicBezTo>
                  <a:lnTo>
                    <a:pt x="0" y="193658"/>
                  </a:lnTo>
                  <a:cubicBezTo>
                    <a:pt x="0" y="86704"/>
                    <a:pt x="86704" y="0"/>
                    <a:pt x="193658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EEC44B4F-10FC-400C-A7FF-C2A68ED8F9D5}"/>
                </a:ext>
              </a:extLst>
            </p:cNvPr>
            <p:cNvSpPr txBox="1"/>
            <p:nvPr/>
          </p:nvSpPr>
          <p:spPr>
            <a:xfrm>
              <a:off x="3407105" y="2001391"/>
              <a:ext cx="7035516" cy="954107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自由朗读。</a:t>
              </a:r>
              <a:endPara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思考</a:t>
              </a: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:</a:t>
              </a: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这段从哪个着眼点来描写荷塘四周的</a:t>
              </a: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?</a:t>
              </a:r>
              <a:endPara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pic>
          <p:nvPicPr>
            <p:cNvPr id="32" name="图片 31">
              <a:extLst>
                <a:ext uri="{FF2B5EF4-FFF2-40B4-BE49-F238E27FC236}">
                  <a16:creationId xmlns:a16="http://schemas.microsoft.com/office/drawing/2014/main" id="{2EF896F0-E653-4B07-9997-86792583206B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157527" y="2376437"/>
              <a:ext cx="1547476" cy="735911"/>
            </a:xfrm>
            <a:prstGeom prst="rect">
              <a:avLst/>
            </a:prstGeom>
          </p:spPr>
        </p:pic>
        <p:pic>
          <p:nvPicPr>
            <p:cNvPr id="33" name="Picture 14" descr="https://hbimg.huabanimg.com/ee069e2ca92399ece8e5b759ea5c5a688f677ea713dc9-Eg1uoa">
              <a:extLst>
                <a:ext uri="{FF2B5EF4-FFF2-40B4-BE49-F238E27FC236}">
                  <a16:creationId xmlns:a16="http://schemas.microsoft.com/office/drawing/2014/main" id="{B84430BC-E285-42EF-AAD1-11EC445DA3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email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3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91800" y="1960784"/>
              <a:ext cx="405348" cy="220698"/>
            </a:xfrm>
            <a:custGeom>
              <a:avLst/>
              <a:gdLst>
                <a:gd name="connsiteX0" fmla="*/ 1615440 w 1615440"/>
                <a:gd name="connsiteY0" fmla="*/ 0 h 1615440"/>
                <a:gd name="connsiteX1" fmla="*/ 1615440 w 1615440"/>
                <a:gd name="connsiteY1" fmla="*/ 1615440 h 1615440"/>
                <a:gd name="connsiteX2" fmla="*/ 0 w 1615440"/>
                <a:gd name="connsiteY2" fmla="*/ 1615440 h 1615440"/>
                <a:gd name="connsiteX3" fmla="*/ 0 w 1615440"/>
                <a:gd name="connsiteY3" fmla="*/ 0 h 161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5440" h="1615440">
                  <a:moveTo>
                    <a:pt x="1615440" y="0"/>
                  </a:moveTo>
                  <a:lnTo>
                    <a:pt x="1615440" y="1615440"/>
                  </a:lnTo>
                  <a:lnTo>
                    <a:pt x="0" y="1615440"/>
                  </a:lnTo>
                  <a:lnTo>
                    <a:pt x="0" y="0"/>
                  </a:lnTo>
                  <a:close/>
                </a:path>
              </a:pathLst>
            </a:custGeom>
            <a:noFill/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5B6851AB-1917-4B9A-B3CB-9A7BECA9DF1A}"/>
                </a:ext>
              </a:extLst>
            </p:cNvPr>
            <p:cNvSpPr txBox="1"/>
            <p:nvPr/>
          </p:nvSpPr>
          <p:spPr>
            <a:xfrm>
              <a:off x="2306788" y="2004897"/>
              <a:ext cx="1122176" cy="101566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6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01</a:t>
              </a:r>
              <a:endParaRPr kumimoji="0" lang="zh-CN" alt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49357B1E-A9B8-4AA7-AECE-C7CE8C8C5AD9}"/>
              </a:ext>
            </a:extLst>
          </p:cNvPr>
          <p:cNvGrpSpPr/>
          <p:nvPr/>
        </p:nvGrpSpPr>
        <p:grpSpPr>
          <a:xfrm>
            <a:off x="1235984" y="4105532"/>
            <a:ext cx="10053407" cy="1394194"/>
            <a:chOff x="1235984" y="4105532"/>
            <a:chExt cx="10053407" cy="1394194"/>
          </a:xfrm>
        </p:grpSpPr>
        <p:pic>
          <p:nvPicPr>
            <p:cNvPr id="67" name="图片 66">
              <a:extLst>
                <a:ext uri="{FF2B5EF4-FFF2-40B4-BE49-F238E27FC236}">
                  <a16:creationId xmlns:a16="http://schemas.microsoft.com/office/drawing/2014/main" id="{D40C313E-F49A-4E91-8498-5F000A6A9391}"/>
                </a:ext>
              </a:extLst>
            </p:cNvPr>
            <p:cNvPicPr>
              <a:picLocks/>
            </p:cNvPicPr>
            <p:nvPr/>
          </p:nvPicPr>
          <p:blipFill>
            <a:blip r:embed="rId9" cstate="email">
              <a:extLst>
                <a:ext uri="{BEBA8EAE-BF5A-486C-A8C5-ECC9F3942E4B}">
                  <a14:imgProps xmlns:a14="http://schemas.microsoft.com/office/drawing/2010/main">
                    <a14:imgLayer r:embed="rId10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235984" y="4105532"/>
              <a:ext cx="10024832" cy="1382284"/>
            </a:xfrm>
            <a:custGeom>
              <a:avLst/>
              <a:gdLst>
                <a:gd name="connsiteX0" fmla="*/ 193658 w 10024832"/>
                <a:gd name="connsiteY0" fmla="*/ 0 h 1382284"/>
                <a:gd name="connsiteX1" fmla="*/ 9831174 w 10024832"/>
                <a:gd name="connsiteY1" fmla="*/ 0 h 1382284"/>
                <a:gd name="connsiteX2" fmla="*/ 10024832 w 10024832"/>
                <a:gd name="connsiteY2" fmla="*/ 193658 h 1382284"/>
                <a:gd name="connsiteX3" fmla="*/ 10024832 w 10024832"/>
                <a:gd name="connsiteY3" fmla="*/ 1188626 h 1382284"/>
                <a:gd name="connsiteX4" fmla="*/ 9831174 w 10024832"/>
                <a:gd name="connsiteY4" fmla="*/ 1382284 h 1382284"/>
                <a:gd name="connsiteX5" fmla="*/ 193658 w 10024832"/>
                <a:gd name="connsiteY5" fmla="*/ 1382284 h 1382284"/>
                <a:gd name="connsiteX6" fmla="*/ 0 w 10024832"/>
                <a:gd name="connsiteY6" fmla="*/ 1188626 h 1382284"/>
                <a:gd name="connsiteX7" fmla="*/ 0 w 10024832"/>
                <a:gd name="connsiteY7" fmla="*/ 193658 h 1382284"/>
                <a:gd name="connsiteX8" fmla="*/ 193658 w 10024832"/>
                <a:gd name="connsiteY8" fmla="*/ 0 h 138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24832" h="1382284">
                  <a:moveTo>
                    <a:pt x="193658" y="0"/>
                  </a:moveTo>
                  <a:lnTo>
                    <a:pt x="9831174" y="0"/>
                  </a:lnTo>
                  <a:cubicBezTo>
                    <a:pt x="9938128" y="0"/>
                    <a:pt x="10024832" y="86704"/>
                    <a:pt x="10024832" y="193658"/>
                  </a:cubicBezTo>
                  <a:lnTo>
                    <a:pt x="10024832" y="1188626"/>
                  </a:lnTo>
                  <a:cubicBezTo>
                    <a:pt x="10024832" y="1295580"/>
                    <a:pt x="9938128" y="1382284"/>
                    <a:pt x="9831174" y="1382284"/>
                  </a:cubicBezTo>
                  <a:lnTo>
                    <a:pt x="193658" y="1382284"/>
                  </a:lnTo>
                  <a:cubicBezTo>
                    <a:pt x="86704" y="1382284"/>
                    <a:pt x="0" y="1295580"/>
                    <a:pt x="0" y="1188626"/>
                  </a:cubicBezTo>
                  <a:lnTo>
                    <a:pt x="0" y="193658"/>
                  </a:lnTo>
                  <a:cubicBezTo>
                    <a:pt x="0" y="86704"/>
                    <a:pt x="86704" y="0"/>
                    <a:pt x="193658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1E6B7ACF-DF13-47B4-9AA2-63A2A60575CF}"/>
                </a:ext>
              </a:extLst>
            </p:cNvPr>
            <p:cNvSpPr txBox="1"/>
            <p:nvPr/>
          </p:nvSpPr>
          <p:spPr>
            <a:xfrm flipH="1">
              <a:off x="1471636" y="4535064"/>
              <a:ext cx="7541986" cy="523220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作者重点选用了哪些景象来描写，有什么好处</a:t>
              </a: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?</a:t>
              </a:r>
              <a:endParaRPr kumimoji="0" lang="zh-CN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pic>
          <p:nvPicPr>
            <p:cNvPr id="39" name="图片 38">
              <a:extLst>
                <a:ext uri="{FF2B5EF4-FFF2-40B4-BE49-F238E27FC236}">
                  <a16:creationId xmlns:a16="http://schemas.microsoft.com/office/drawing/2014/main" id="{A8F6E79A-C545-42A3-BD0D-EE7279A9D84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741915" y="4763815"/>
              <a:ext cx="1547476" cy="735911"/>
            </a:xfrm>
            <a:prstGeom prst="rect">
              <a:avLst/>
            </a:prstGeom>
          </p:spPr>
        </p:pic>
        <p:pic>
          <p:nvPicPr>
            <p:cNvPr id="40" name="Picture 14" descr="https://hbimg.huabanimg.com/ee069e2ca92399ece8e5b759ea5c5a688f677ea713dc9-Eg1uoa">
              <a:extLst>
                <a:ext uri="{FF2B5EF4-FFF2-40B4-BE49-F238E27FC236}">
                  <a16:creationId xmlns:a16="http://schemas.microsoft.com/office/drawing/2014/main" id="{2AE625E4-6915-4037-9689-00439ACB73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email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3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0049770" y="4348162"/>
              <a:ext cx="405348" cy="220698"/>
            </a:xfrm>
            <a:custGeom>
              <a:avLst/>
              <a:gdLst>
                <a:gd name="connsiteX0" fmla="*/ 1615440 w 1615440"/>
                <a:gd name="connsiteY0" fmla="*/ 0 h 1615440"/>
                <a:gd name="connsiteX1" fmla="*/ 1615440 w 1615440"/>
                <a:gd name="connsiteY1" fmla="*/ 1615440 h 1615440"/>
                <a:gd name="connsiteX2" fmla="*/ 0 w 1615440"/>
                <a:gd name="connsiteY2" fmla="*/ 1615440 h 1615440"/>
                <a:gd name="connsiteX3" fmla="*/ 0 w 1615440"/>
                <a:gd name="connsiteY3" fmla="*/ 0 h 161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5440" h="1615440">
                  <a:moveTo>
                    <a:pt x="1615440" y="0"/>
                  </a:moveTo>
                  <a:lnTo>
                    <a:pt x="1615440" y="1615440"/>
                  </a:lnTo>
                  <a:lnTo>
                    <a:pt x="0" y="1615440"/>
                  </a:lnTo>
                  <a:lnTo>
                    <a:pt x="0" y="0"/>
                  </a:lnTo>
                  <a:close/>
                </a:path>
              </a:pathLst>
            </a:custGeom>
            <a:noFill/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id="{19007208-B56F-484C-9EB4-8426740C8EDD}"/>
                </a:ext>
              </a:extLst>
            </p:cNvPr>
            <p:cNvSpPr txBox="1"/>
            <p:nvPr/>
          </p:nvSpPr>
          <p:spPr>
            <a:xfrm flipH="1">
              <a:off x="9017954" y="4392275"/>
              <a:ext cx="1122176" cy="101566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6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02</a:t>
              </a:r>
              <a:endParaRPr kumimoji="0" lang="zh-CN" altLang="en-US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1CAB4D18-F6A5-4BF4-A5F9-C0832A4EDA71}"/>
              </a:ext>
            </a:extLst>
          </p:cNvPr>
          <p:cNvGrpSpPr/>
          <p:nvPr/>
        </p:nvGrpSpPr>
        <p:grpSpPr>
          <a:xfrm>
            <a:off x="4334840" y="755385"/>
            <a:ext cx="3522321" cy="646331"/>
            <a:chOff x="4718850" y="755385"/>
            <a:chExt cx="3522321" cy="646331"/>
          </a:xfrm>
        </p:grpSpPr>
        <p:grpSp>
          <p:nvGrpSpPr>
            <p:cNvPr id="50" name="组合 49">
              <a:extLst>
                <a:ext uri="{FF2B5EF4-FFF2-40B4-BE49-F238E27FC236}">
                  <a16:creationId xmlns:a16="http://schemas.microsoft.com/office/drawing/2014/main" id="{780D5790-A429-41AB-A312-395606366C0F}"/>
                </a:ext>
              </a:extLst>
            </p:cNvPr>
            <p:cNvGrpSpPr/>
            <p:nvPr/>
          </p:nvGrpSpPr>
          <p:grpSpPr>
            <a:xfrm>
              <a:off x="4718850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51" name="组合 50">
                <a:extLst>
                  <a:ext uri="{FF2B5EF4-FFF2-40B4-BE49-F238E27FC236}">
                    <a16:creationId xmlns:a16="http://schemas.microsoft.com/office/drawing/2014/main" id="{FEEEF212-7172-4F3A-8BD1-D1BA2810F53F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9" name="矩形: 圆角 48">
                  <a:extLst>
                    <a:ext uri="{FF2B5EF4-FFF2-40B4-BE49-F238E27FC236}">
                      <a16:creationId xmlns:a16="http://schemas.microsoft.com/office/drawing/2014/main" id="{237ED6B4-76EB-4A06-9AC9-BF7474AEF75E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0" name="矩形: 圆角 49">
                  <a:extLst>
                    <a:ext uri="{FF2B5EF4-FFF2-40B4-BE49-F238E27FC236}">
                      <a16:creationId xmlns:a16="http://schemas.microsoft.com/office/drawing/2014/main" id="{4D4CE5B5-B855-489C-8319-EEE9091D7FD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1" name="矩形: 圆角 50">
                  <a:extLst>
                    <a:ext uri="{FF2B5EF4-FFF2-40B4-BE49-F238E27FC236}">
                      <a16:creationId xmlns:a16="http://schemas.microsoft.com/office/drawing/2014/main" id="{98ABA120-0A09-4233-9651-482B5250324F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2" name="矩形: 圆角 51">
                  <a:extLst>
                    <a:ext uri="{FF2B5EF4-FFF2-40B4-BE49-F238E27FC236}">
                      <a16:creationId xmlns:a16="http://schemas.microsoft.com/office/drawing/2014/main" id="{EAF6B85A-7D2F-443E-8486-9E7CA897015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3" name="矩形: 圆角 52">
                  <a:extLst>
                    <a:ext uri="{FF2B5EF4-FFF2-40B4-BE49-F238E27FC236}">
                      <a16:creationId xmlns:a16="http://schemas.microsoft.com/office/drawing/2014/main" id="{BABB7F44-74FF-4171-B497-BE3AB1EEF76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4" name="矩形: 圆角 53">
                  <a:extLst>
                    <a:ext uri="{FF2B5EF4-FFF2-40B4-BE49-F238E27FC236}">
                      <a16:creationId xmlns:a16="http://schemas.microsoft.com/office/drawing/2014/main" id="{A3D55BA9-9DB6-46D9-B0D3-48DC8C5481C4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52" name="组合 51">
                <a:extLst>
                  <a:ext uri="{FF2B5EF4-FFF2-40B4-BE49-F238E27FC236}">
                    <a16:creationId xmlns:a16="http://schemas.microsoft.com/office/drawing/2014/main" id="{BEA7E2D9-0E81-44D4-BF61-760F31E3EF8F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3" name="矩形: 圆角 48">
                  <a:extLst>
                    <a:ext uri="{FF2B5EF4-FFF2-40B4-BE49-F238E27FC236}">
                      <a16:creationId xmlns:a16="http://schemas.microsoft.com/office/drawing/2014/main" id="{D7D13A1A-14D6-4975-A6AC-DCF87D9B439D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4" name="矩形: 圆角 49">
                  <a:extLst>
                    <a:ext uri="{FF2B5EF4-FFF2-40B4-BE49-F238E27FC236}">
                      <a16:creationId xmlns:a16="http://schemas.microsoft.com/office/drawing/2014/main" id="{43891C06-6281-4725-9A53-8F1B2B01955B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5" name="矩形: 圆角 50">
                  <a:extLst>
                    <a:ext uri="{FF2B5EF4-FFF2-40B4-BE49-F238E27FC236}">
                      <a16:creationId xmlns:a16="http://schemas.microsoft.com/office/drawing/2014/main" id="{62589DC8-5191-4BA9-AA1A-6141A44077CE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6" name="矩形: 圆角 51">
                  <a:extLst>
                    <a:ext uri="{FF2B5EF4-FFF2-40B4-BE49-F238E27FC236}">
                      <a16:creationId xmlns:a16="http://schemas.microsoft.com/office/drawing/2014/main" id="{AA44D2ED-057D-44EF-B537-CBE5B2D7F93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7" name="矩形: 圆角 52">
                  <a:extLst>
                    <a:ext uri="{FF2B5EF4-FFF2-40B4-BE49-F238E27FC236}">
                      <a16:creationId xmlns:a16="http://schemas.microsoft.com/office/drawing/2014/main" id="{AFB81589-20E8-42C7-B862-3F809E13058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8" name="矩形: 圆角 53">
                  <a:extLst>
                    <a:ext uri="{FF2B5EF4-FFF2-40B4-BE49-F238E27FC236}">
                      <a16:creationId xmlns:a16="http://schemas.microsoft.com/office/drawing/2014/main" id="{F542D3AD-3BCD-4C13-B317-3C3B1E67A118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AF2CF24B-0AA9-4214-A9A7-C4C4ABA84BE7}"/>
                </a:ext>
              </a:extLst>
            </p:cNvPr>
            <p:cNvSpPr txBox="1"/>
            <p:nvPr/>
          </p:nvSpPr>
          <p:spPr>
            <a:xfrm>
              <a:off x="5233517" y="755385"/>
              <a:ext cx="2492990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赏析第六段</a:t>
              </a:r>
            </a:p>
          </p:txBody>
        </p:sp>
        <p:grpSp>
          <p:nvGrpSpPr>
            <p:cNvPr id="77" name="组合 76">
              <a:extLst>
                <a:ext uri="{FF2B5EF4-FFF2-40B4-BE49-F238E27FC236}">
                  <a16:creationId xmlns:a16="http://schemas.microsoft.com/office/drawing/2014/main" id="{7063F045-970F-4B91-80EF-29C6359C345E}"/>
                </a:ext>
              </a:extLst>
            </p:cNvPr>
            <p:cNvGrpSpPr/>
            <p:nvPr/>
          </p:nvGrpSpPr>
          <p:grpSpPr>
            <a:xfrm flipH="1">
              <a:off x="7717392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78" name="组合 77">
                <a:extLst>
                  <a:ext uri="{FF2B5EF4-FFF2-40B4-BE49-F238E27FC236}">
                    <a16:creationId xmlns:a16="http://schemas.microsoft.com/office/drawing/2014/main" id="{E3A71FB8-8A6A-423F-9E50-E3151766134C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6" name="矩形: 圆角 48">
                  <a:extLst>
                    <a:ext uri="{FF2B5EF4-FFF2-40B4-BE49-F238E27FC236}">
                      <a16:creationId xmlns:a16="http://schemas.microsoft.com/office/drawing/2014/main" id="{580A6375-0DDE-4F18-9D35-DC3A7CCE6937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7" name="矩形: 圆角 49">
                  <a:extLst>
                    <a:ext uri="{FF2B5EF4-FFF2-40B4-BE49-F238E27FC236}">
                      <a16:creationId xmlns:a16="http://schemas.microsoft.com/office/drawing/2014/main" id="{1C65DEA1-B2A7-4962-A94F-8FAC7F4C2BE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8" name="矩形: 圆角 50">
                  <a:extLst>
                    <a:ext uri="{FF2B5EF4-FFF2-40B4-BE49-F238E27FC236}">
                      <a16:creationId xmlns:a16="http://schemas.microsoft.com/office/drawing/2014/main" id="{35442B9F-F21A-458F-AE7E-15387BD23427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9" name="矩形: 圆角 51">
                  <a:extLst>
                    <a:ext uri="{FF2B5EF4-FFF2-40B4-BE49-F238E27FC236}">
                      <a16:creationId xmlns:a16="http://schemas.microsoft.com/office/drawing/2014/main" id="{A188A38B-930F-4603-8C43-D7C8137E297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0" name="矩形: 圆角 52">
                  <a:extLst>
                    <a:ext uri="{FF2B5EF4-FFF2-40B4-BE49-F238E27FC236}">
                      <a16:creationId xmlns:a16="http://schemas.microsoft.com/office/drawing/2014/main" id="{C71F6C3B-D958-49AE-BB03-5BF89C5744C4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1" name="矩形: 圆角 53">
                  <a:extLst>
                    <a:ext uri="{FF2B5EF4-FFF2-40B4-BE49-F238E27FC236}">
                      <a16:creationId xmlns:a16="http://schemas.microsoft.com/office/drawing/2014/main" id="{8BBF9CB4-BFED-43E2-8248-3585424BF383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79" name="组合 78">
                <a:extLst>
                  <a:ext uri="{FF2B5EF4-FFF2-40B4-BE49-F238E27FC236}">
                    <a16:creationId xmlns:a16="http://schemas.microsoft.com/office/drawing/2014/main" id="{6417198B-D67B-4EC7-BCA0-9ADA271C0566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0" name="矩形: 圆角 48">
                  <a:extLst>
                    <a:ext uri="{FF2B5EF4-FFF2-40B4-BE49-F238E27FC236}">
                      <a16:creationId xmlns:a16="http://schemas.microsoft.com/office/drawing/2014/main" id="{C636A19F-81F0-4194-86F7-5CFF6548A7B1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1" name="矩形: 圆角 49">
                  <a:extLst>
                    <a:ext uri="{FF2B5EF4-FFF2-40B4-BE49-F238E27FC236}">
                      <a16:creationId xmlns:a16="http://schemas.microsoft.com/office/drawing/2014/main" id="{F0F6FA25-5D96-46D3-B045-30B5E9FAC2F5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2" name="矩形: 圆角 50">
                  <a:extLst>
                    <a:ext uri="{FF2B5EF4-FFF2-40B4-BE49-F238E27FC236}">
                      <a16:creationId xmlns:a16="http://schemas.microsoft.com/office/drawing/2014/main" id="{1204A288-98CF-44B0-9879-4E3FFEE3E210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3" name="矩形: 圆角 51">
                  <a:extLst>
                    <a:ext uri="{FF2B5EF4-FFF2-40B4-BE49-F238E27FC236}">
                      <a16:creationId xmlns:a16="http://schemas.microsoft.com/office/drawing/2014/main" id="{51E7B798-D54C-498B-96EB-C759623D121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4" name="矩形: 圆角 52">
                  <a:extLst>
                    <a:ext uri="{FF2B5EF4-FFF2-40B4-BE49-F238E27FC236}">
                      <a16:creationId xmlns:a16="http://schemas.microsoft.com/office/drawing/2014/main" id="{D29EA7B9-22B8-4A39-8349-283E62244692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5" name="矩形: 圆角 53">
                  <a:extLst>
                    <a:ext uri="{FF2B5EF4-FFF2-40B4-BE49-F238E27FC236}">
                      <a16:creationId xmlns:a16="http://schemas.microsoft.com/office/drawing/2014/main" id="{7F28C316-4F00-4C5E-9233-BB30A816666B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</p:grp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6444C9A8-B875-CE6F-899F-C731E7D41E99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8136629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id="{8758BF23-8328-4923-8EAC-779E70D3A5DF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" y="969"/>
            <a:ext cx="13133165" cy="6856060"/>
          </a:xfrm>
          <a:prstGeom prst="rect">
            <a:avLst/>
          </a:prstGeom>
        </p:spPr>
      </p:pic>
      <p:pic>
        <p:nvPicPr>
          <p:cNvPr id="168" name="PA-图片 167">
            <a:extLst>
              <a:ext uri="{FF2B5EF4-FFF2-40B4-BE49-F238E27FC236}">
                <a16:creationId xmlns:a16="http://schemas.microsoft.com/office/drawing/2014/main" id="{EF25797D-5679-4867-825F-DBA650AB86CE}"/>
              </a:ext>
            </a:extLst>
          </p:cNvPr>
          <p:cNvPicPr>
            <a:picLocks/>
          </p:cNvPicPr>
          <p:nvPr>
            <p:custDataLst>
              <p:tags r:id="rId1"/>
            </p:custDataLst>
          </p:nvPr>
        </p:nvPicPr>
        <p:blipFill>
          <a:blip r:embed="rId5" cstate="email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artisticBlur radius="20"/>
                    </a14:imgEffect>
                    <a14:imgEffect>
                      <a14:brightnessContrast bright="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83584" y="1628674"/>
            <a:ext cx="10024832" cy="3394882"/>
          </a:xfrm>
          <a:custGeom>
            <a:avLst/>
            <a:gdLst>
              <a:gd name="connsiteX0" fmla="*/ 398786 w 10024832"/>
              <a:gd name="connsiteY0" fmla="*/ 0 h 3394882"/>
              <a:gd name="connsiteX1" fmla="*/ 9626046 w 10024832"/>
              <a:gd name="connsiteY1" fmla="*/ 0 h 3394882"/>
              <a:gd name="connsiteX2" fmla="*/ 10024832 w 10024832"/>
              <a:gd name="connsiteY2" fmla="*/ 265887 h 3394882"/>
              <a:gd name="connsiteX3" fmla="*/ 10024832 w 10024832"/>
              <a:gd name="connsiteY3" fmla="*/ 3128995 h 3394882"/>
              <a:gd name="connsiteX4" fmla="*/ 9626046 w 10024832"/>
              <a:gd name="connsiteY4" fmla="*/ 3394882 h 3394882"/>
              <a:gd name="connsiteX5" fmla="*/ 398786 w 10024832"/>
              <a:gd name="connsiteY5" fmla="*/ 3394882 h 3394882"/>
              <a:gd name="connsiteX6" fmla="*/ 0 w 10024832"/>
              <a:gd name="connsiteY6" fmla="*/ 3128995 h 3394882"/>
              <a:gd name="connsiteX7" fmla="*/ 0 w 10024832"/>
              <a:gd name="connsiteY7" fmla="*/ 265887 h 3394882"/>
              <a:gd name="connsiteX8" fmla="*/ 398786 w 10024832"/>
              <a:gd name="connsiteY8" fmla="*/ 0 h 339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24832" h="3394882">
                <a:moveTo>
                  <a:pt x="398786" y="0"/>
                </a:moveTo>
                <a:lnTo>
                  <a:pt x="9626046" y="0"/>
                </a:lnTo>
                <a:cubicBezTo>
                  <a:pt x="9846289" y="0"/>
                  <a:pt x="10024832" y="119042"/>
                  <a:pt x="10024832" y="265887"/>
                </a:cubicBezTo>
                <a:lnTo>
                  <a:pt x="10024832" y="3128995"/>
                </a:lnTo>
                <a:cubicBezTo>
                  <a:pt x="10024832" y="3275840"/>
                  <a:pt x="9846289" y="3394882"/>
                  <a:pt x="9626046" y="3394882"/>
                </a:cubicBezTo>
                <a:lnTo>
                  <a:pt x="398786" y="3394882"/>
                </a:lnTo>
                <a:cubicBezTo>
                  <a:pt x="178543" y="3394882"/>
                  <a:pt x="0" y="3275840"/>
                  <a:pt x="0" y="3128995"/>
                </a:cubicBezTo>
                <a:lnTo>
                  <a:pt x="0" y="265887"/>
                </a:lnTo>
                <a:cubicBezTo>
                  <a:pt x="0" y="119042"/>
                  <a:pt x="178543" y="0"/>
                  <a:pt x="398786" y="0"/>
                </a:cubicBezTo>
                <a:close/>
              </a:path>
            </a:pathLst>
          </a:custGeom>
          <a:ln>
            <a:solidFill>
              <a:srgbClr val="FBF0B9"/>
            </a:solidFill>
          </a:ln>
          <a:effectLst>
            <a:outerShdw blurRad="152400" dist="88900" dir="5400000" rotWithShape="0">
              <a:srgbClr val="000000">
                <a:alpha val="20000"/>
              </a:srgbClr>
            </a:outerShdw>
          </a:effectLst>
        </p:spPr>
      </p:pic>
      <p:grpSp>
        <p:nvGrpSpPr>
          <p:cNvPr id="6" name="组合 5">
            <a:extLst>
              <a:ext uri="{FF2B5EF4-FFF2-40B4-BE49-F238E27FC236}">
                <a16:creationId xmlns:a16="http://schemas.microsoft.com/office/drawing/2014/main" id="{1CAB4D18-F6A5-4BF4-A5F9-C0832A4EDA71}"/>
              </a:ext>
            </a:extLst>
          </p:cNvPr>
          <p:cNvGrpSpPr/>
          <p:nvPr/>
        </p:nvGrpSpPr>
        <p:grpSpPr>
          <a:xfrm>
            <a:off x="4334840" y="755385"/>
            <a:ext cx="3522321" cy="646331"/>
            <a:chOff x="4718850" y="755385"/>
            <a:chExt cx="3522321" cy="646331"/>
          </a:xfrm>
        </p:grpSpPr>
        <p:grpSp>
          <p:nvGrpSpPr>
            <p:cNvPr id="50" name="组合 49">
              <a:extLst>
                <a:ext uri="{FF2B5EF4-FFF2-40B4-BE49-F238E27FC236}">
                  <a16:creationId xmlns:a16="http://schemas.microsoft.com/office/drawing/2014/main" id="{780D5790-A429-41AB-A312-395606366C0F}"/>
                </a:ext>
              </a:extLst>
            </p:cNvPr>
            <p:cNvGrpSpPr/>
            <p:nvPr/>
          </p:nvGrpSpPr>
          <p:grpSpPr>
            <a:xfrm>
              <a:off x="4718850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51" name="组合 50">
                <a:extLst>
                  <a:ext uri="{FF2B5EF4-FFF2-40B4-BE49-F238E27FC236}">
                    <a16:creationId xmlns:a16="http://schemas.microsoft.com/office/drawing/2014/main" id="{FEEEF212-7172-4F3A-8BD1-D1BA2810F53F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9" name="矩形: 圆角 48">
                  <a:extLst>
                    <a:ext uri="{FF2B5EF4-FFF2-40B4-BE49-F238E27FC236}">
                      <a16:creationId xmlns:a16="http://schemas.microsoft.com/office/drawing/2014/main" id="{237ED6B4-76EB-4A06-9AC9-BF7474AEF75E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0" name="矩形: 圆角 49">
                  <a:extLst>
                    <a:ext uri="{FF2B5EF4-FFF2-40B4-BE49-F238E27FC236}">
                      <a16:creationId xmlns:a16="http://schemas.microsoft.com/office/drawing/2014/main" id="{4D4CE5B5-B855-489C-8319-EEE9091D7FD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1" name="矩形: 圆角 50">
                  <a:extLst>
                    <a:ext uri="{FF2B5EF4-FFF2-40B4-BE49-F238E27FC236}">
                      <a16:creationId xmlns:a16="http://schemas.microsoft.com/office/drawing/2014/main" id="{98ABA120-0A09-4233-9651-482B5250324F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2" name="矩形: 圆角 51">
                  <a:extLst>
                    <a:ext uri="{FF2B5EF4-FFF2-40B4-BE49-F238E27FC236}">
                      <a16:creationId xmlns:a16="http://schemas.microsoft.com/office/drawing/2014/main" id="{EAF6B85A-7D2F-443E-8486-9E7CA897015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3" name="矩形: 圆角 52">
                  <a:extLst>
                    <a:ext uri="{FF2B5EF4-FFF2-40B4-BE49-F238E27FC236}">
                      <a16:creationId xmlns:a16="http://schemas.microsoft.com/office/drawing/2014/main" id="{BABB7F44-74FF-4171-B497-BE3AB1EEF76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4" name="矩形: 圆角 53">
                  <a:extLst>
                    <a:ext uri="{FF2B5EF4-FFF2-40B4-BE49-F238E27FC236}">
                      <a16:creationId xmlns:a16="http://schemas.microsoft.com/office/drawing/2014/main" id="{A3D55BA9-9DB6-46D9-B0D3-48DC8C5481C4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52" name="组合 51">
                <a:extLst>
                  <a:ext uri="{FF2B5EF4-FFF2-40B4-BE49-F238E27FC236}">
                    <a16:creationId xmlns:a16="http://schemas.microsoft.com/office/drawing/2014/main" id="{BEA7E2D9-0E81-44D4-BF61-760F31E3EF8F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53" name="矩形: 圆角 48">
                  <a:extLst>
                    <a:ext uri="{FF2B5EF4-FFF2-40B4-BE49-F238E27FC236}">
                      <a16:creationId xmlns:a16="http://schemas.microsoft.com/office/drawing/2014/main" id="{D7D13A1A-14D6-4975-A6AC-DCF87D9B439D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4" name="矩形: 圆角 49">
                  <a:extLst>
                    <a:ext uri="{FF2B5EF4-FFF2-40B4-BE49-F238E27FC236}">
                      <a16:creationId xmlns:a16="http://schemas.microsoft.com/office/drawing/2014/main" id="{43891C06-6281-4725-9A53-8F1B2B01955B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5" name="矩形: 圆角 50">
                  <a:extLst>
                    <a:ext uri="{FF2B5EF4-FFF2-40B4-BE49-F238E27FC236}">
                      <a16:creationId xmlns:a16="http://schemas.microsoft.com/office/drawing/2014/main" id="{62589DC8-5191-4BA9-AA1A-6141A44077CE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6" name="矩形: 圆角 51">
                  <a:extLst>
                    <a:ext uri="{FF2B5EF4-FFF2-40B4-BE49-F238E27FC236}">
                      <a16:creationId xmlns:a16="http://schemas.microsoft.com/office/drawing/2014/main" id="{AA44D2ED-057D-44EF-B537-CBE5B2D7F93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7" name="矩形: 圆角 52">
                  <a:extLst>
                    <a:ext uri="{FF2B5EF4-FFF2-40B4-BE49-F238E27FC236}">
                      <a16:creationId xmlns:a16="http://schemas.microsoft.com/office/drawing/2014/main" id="{AFB81589-20E8-42C7-B862-3F809E13058D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58" name="矩形: 圆角 53">
                  <a:extLst>
                    <a:ext uri="{FF2B5EF4-FFF2-40B4-BE49-F238E27FC236}">
                      <a16:creationId xmlns:a16="http://schemas.microsoft.com/office/drawing/2014/main" id="{F542D3AD-3BCD-4C13-B317-3C3B1E67A118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  <p:sp>
          <p:nvSpPr>
            <p:cNvPr id="76" name="文本框 75">
              <a:extLst>
                <a:ext uri="{FF2B5EF4-FFF2-40B4-BE49-F238E27FC236}">
                  <a16:creationId xmlns:a16="http://schemas.microsoft.com/office/drawing/2014/main" id="{AF2CF24B-0AA9-4214-A9A7-C4C4ABA84BE7}"/>
                </a:ext>
              </a:extLst>
            </p:cNvPr>
            <p:cNvSpPr txBox="1"/>
            <p:nvPr/>
          </p:nvSpPr>
          <p:spPr>
            <a:xfrm>
              <a:off x="5233517" y="755385"/>
              <a:ext cx="2492990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赏析第六段</a:t>
              </a:r>
            </a:p>
          </p:txBody>
        </p:sp>
        <p:grpSp>
          <p:nvGrpSpPr>
            <p:cNvPr id="77" name="组合 76">
              <a:extLst>
                <a:ext uri="{FF2B5EF4-FFF2-40B4-BE49-F238E27FC236}">
                  <a16:creationId xmlns:a16="http://schemas.microsoft.com/office/drawing/2014/main" id="{7063F045-970F-4B91-80EF-29C6359C345E}"/>
                </a:ext>
              </a:extLst>
            </p:cNvPr>
            <p:cNvGrpSpPr/>
            <p:nvPr/>
          </p:nvGrpSpPr>
          <p:grpSpPr>
            <a:xfrm flipH="1">
              <a:off x="7717392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78" name="组合 77">
                <a:extLst>
                  <a:ext uri="{FF2B5EF4-FFF2-40B4-BE49-F238E27FC236}">
                    <a16:creationId xmlns:a16="http://schemas.microsoft.com/office/drawing/2014/main" id="{E3A71FB8-8A6A-423F-9E50-E3151766134C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6" name="矩形: 圆角 48">
                  <a:extLst>
                    <a:ext uri="{FF2B5EF4-FFF2-40B4-BE49-F238E27FC236}">
                      <a16:creationId xmlns:a16="http://schemas.microsoft.com/office/drawing/2014/main" id="{580A6375-0DDE-4F18-9D35-DC3A7CCE6937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7" name="矩形: 圆角 49">
                  <a:extLst>
                    <a:ext uri="{FF2B5EF4-FFF2-40B4-BE49-F238E27FC236}">
                      <a16:creationId xmlns:a16="http://schemas.microsoft.com/office/drawing/2014/main" id="{1C65DEA1-B2A7-4962-A94F-8FAC7F4C2BED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8" name="矩形: 圆角 50">
                  <a:extLst>
                    <a:ext uri="{FF2B5EF4-FFF2-40B4-BE49-F238E27FC236}">
                      <a16:creationId xmlns:a16="http://schemas.microsoft.com/office/drawing/2014/main" id="{35442B9F-F21A-458F-AE7E-15387BD23427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9" name="矩形: 圆角 51">
                  <a:extLst>
                    <a:ext uri="{FF2B5EF4-FFF2-40B4-BE49-F238E27FC236}">
                      <a16:creationId xmlns:a16="http://schemas.microsoft.com/office/drawing/2014/main" id="{A188A38B-930F-4603-8C43-D7C8137E2977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0" name="矩形: 圆角 52">
                  <a:extLst>
                    <a:ext uri="{FF2B5EF4-FFF2-40B4-BE49-F238E27FC236}">
                      <a16:creationId xmlns:a16="http://schemas.microsoft.com/office/drawing/2014/main" id="{C71F6C3B-D958-49AE-BB03-5BF89C5744C4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1" name="矩形: 圆角 53">
                  <a:extLst>
                    <a:ext uri="{FF2B5EF4-FFF2-40B4-BE49-F238E27FC236}">
                      <a16:creationId xmlns:a16="http://schemas.microsoft.com/office/drawing/2014/main" id="{8BBF9CB4-BFED-43E2-8248-3585424BF383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79" name="组合 78">
                <a:extLst>
                  <a:ext uri="{FF2B5EF4-FFF2-40B4-BE49-F238E27FC236}">
                    <a16:creationId xmlns:a16="http://schemas.microsoft.com/office/drawing/2014/main" id="{6417198B-D67B-4EC7-BCA0-9ADA271C0566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0" name="矩形: 圆角 48">
                  <a:extLst>
                    <a:ext uri="{FF2B5EF4-FFF2-40B4-BE49-F238E27FC236}">
                      <a16:creationId xmlns:a16="http://schemas.microsoft.com/office/drawing/2014/main" id="{C636A19F-81F0-4194-86F7-5CFF6548A7B1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1" name="矩形: 圆角 49">
                  <a:extLst>
                    <a:ext uri="{FF2B5EF4-FFF2-40B4-BE49-F238E27FC236}">
                      <a16:creationId xmlns:a16="http://schemas.microsoft.com/office/drawing/2014/main" id="{F0F6FA25-5D96-46D3-B045-30B5E9FAC2F5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2" name="矩形: 圆角 50">
                  <a:extLst>
                    <a:ext uri="{FF2B5EF4-FFF2-40B4-BE49-F238E27FC236}">
                      <a16:creationId xmlns:a16="http://schemas.microsoft.com/office/drawing/2014/main" id="{1204A288-98CF-44B0-9879-4E3FFEE3E210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3" name="矩形: 圆角 51">
                  <a:extLst>
                    <a:ext uri="{FF2B5EF4-FFF2-40B4-BE49-F238E27FC236}">
                      <a16:creationId xmlns:a16="http://schemas.microsoft.com/office/drawing/2014/main" id="{51E7B798-D54C-498B-96EB-C759623D1212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4" name="矩形: 圆角 52">
                  <a:extLst>
                    <a:ext uri="{FF2B5EF4-FFF2-40B4-BE49-F238E27FC236}">
                      <a16:creationId xmlns:a16="http://schemas.microsoft.com/office/drawing/2014/main" id="{D29EA7B9-22B8-4A39-8349-283E62244692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5" name="矩形: 圆角 53">
                  <a:extLst>
                    <a:ext uri="{FF2B5EF4-FFF2-40B4-BE49-F238E27FC236}">
                      <a16:creationId xmlns:a16="http://schemas.microsoft.com/office/drawing/2014/main" id="{7F28C316-4F00-4C5E-9233-BB30A816666B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117C682A-0D20-409C-9990-204DC12DD4F6}"/>
              </a:ext>
            </a:extLst>
          </p:cNvPr>
          <p:cNvGrpSpPr/>
          <p:nvPr/>
        </p:nvGrpSpPr>
        <p:grpSpPr>
          <a:xfrm>
            <a:off x="1591997" y="2020710"/>
            <a:ext cx="9008005" cy="985917"/>
            <a:chOff x="1591997" y="2020710"/>
            <a:chExt cx="9008005" cy="985917"/>
          </a:xfrm>
        </p:grpSpPr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1A132960-B8A9-4246-B2F6-D4E40DD1C63B}"/>
                </a:ext>
              </a:extLst>
            </p:cNvPr>
            <p:cNvSpPr txBox="1">
              <a:spLocks/>
            </p:cNvSpPr>
            <p:nvPr/>
          </p:nvSpPr>
          <p:spPr>
            <a:xfrm>
              <a:off x="2948436" y="2306798"/>
              <a:ext cx="7549630" cy="337208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以树为着眼点,由近及远,写出了树色、烟雾、远山、灯光、蝉声、蛙声；</a:t>
              </a:r>
            </a:p>
          </p:txBody>
        </p:sp>
        <p:grpSp>
          <p:nvGrpSpPr>
            <p:cNvPr id="71" name="Group 7">
              <a:extLst>
                <a:ext uri="{FF2B5EF4-FFF2-40B4-BE49-F238E27FC236}">
                  <a16:creationId xmlns:a16="http://schemas.microsoft.com/office/drawing/2014/main" id="{80C23E5A-C21A-4AA6-92D0-D9D0E893A37E}"/>
                </a:ext>
              </a:extLst>
            </p:cNvPr>
            <p:cNvGrpSpPr/>
            <p:nvPr/>
          </p:nvGrpSpPr>
          <p:grpSpPr>
            <a:xfrm>
              <a:off x="1591997" y="2020710"/>
              <a:ext cx="9008005" cy="985917"/>
              <a:chOff x="1429878" y="7112025"/>
              <a:chExt cx="14614158" cy="2296192"/>
            </a:xfrm>
          </p:grpSpPr>
          <p:grpSp>
            <p:nvGrpSpPr>
              <p:cNvPr id="72" name="组合 71">
                <a:extLst>
                  <a:ext uri="{FF2B5EF4-FFF2-40B4-BE49-F238E27FC236}">
                    <a16:creationId xmlns:a16="http://schemas.microsoft.com/office/drawing/2014/main" id="{AEE4F966-944B-414A-915D-256EBC4ADB92}"/>
                  </a:ext>
                </a:extLst>
              </p:cNvPr>
              <p:cNvGrpSpPr/>
              <p:nvPr/>
            </p:nvGrpSpPr>
            <p:grpSpPr>
              <a:xfrm>
                <a:off x="1429878" y="7112025"/>
                <a:ext cx="1907962" cy="1906794"/>
                <a:chOff x="3284288" y="3867289"/>
                <a:chExt cx="2351878" cy="2350439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95" name="矩形 94">
                  <a:extLst>
                    <a:ext uri="{FF2B5EF4-FFF2-40B4-BE49-F238E27FC236}">
                      <a16:creationId xmlns:a16="http://schemas.microsoft.com/office/drawing/2014/main" id="{3B825B8B-0CE6-440D-B61A-14063B716931}"/>
                    </a:ext>
                  </a:extLst>
                </p:cNvPr>
                <p:cNvSpPr/>
                <p:nvPr/>
              </p:nvSpPr>
              <p:spPr>
                <a:xfrm>
                  <a:off x="3288178" y="3870459"/>
                  <a:ext cx="2344098" cy="2344098"/>
                </a:xfrm>
                <a:prstGeom prst="rect">
                  <a:avLst/>
                </a:prstGeom>
                <a:gradFill flip="none" rotWithShape="1">
                  <a:gsLst>
                    <a:gs pos="100000">
                      <a:schemeClr val="bg1">
                        <a:alpha val="20000"/>
                      </a:schemeClr>
                    </a:gs>
                    <a:gs pos="10000">
                      <a:schemeClr val="bg1">
                        <a:alpha val="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grpSp>
              <p:nvGrpSpPr>
                <p:cNvPr id="96" name="组合 95">
                  <a:extLst>
                    <a:ext uri="{FF2B5EF4-FFF2-40B4-BE49-F238E27FC236}">
                      <a16:creationId xmlns:a16="http://schemas.microsoft.com/office/drawing/2014/main" id="{0BCAC086-C81F-4FE8-AAFC-38EFF809161A}"/>
                    </a:ext>
                  </a:extLst>
                </p:cNvPr>
                <p:cNvGrpSpPr/>
                <p:nvPr/>
              </p:nvGrpSpPr>
              <p:grpSpPr>
                <a:xfrm>
                  <a:off x="3284288" y="3867289"/>
                  <a:ext cx="2351878" cy="2350439"/>
                  <a:chOff x="4211614" y="1399174"/>
                  <a:chExt cx="2351878" cy="2350439"/>
                </a:xfrm>
              </p:grpSpPr>
              <p:sp>
                <p:nvSpPr>
                  <p:cNvPr id="97" name="任意多边形: 形状 96">
                    <a:extLst>
                      <a:ext uri="{FF2B5EF4-FFF2-40B4-BE49-F238E27FC236}">
                        <a16:creationId xmlns:a16="http://schemas.microsoft.com/office/drawing/2014/main" id="{22582BFC-7184-45E2-B338-1D40834ACE7D}"/>
                      </a:ext>
                    </a:extLst>
                  </p:cNvPr>
                  <p:cNvSpPr/>
                  <p:nvPr/>
                </p:nvSpPr>
                <p:spPr>
                  <a:xfrm>
                    <a:off x="4211615" y="1399174"/>
                    <a:ext cx="2350439" cy="2350439"/>
                  </a:xfrm>
                  <a:custGeom>
                    <a:avLst/>
                    <a:gdLst>
                      <a:gd name="connsiteX0" fmla="*/ 2238819 w 2350439"/>
                      <a:gd name="connsiteY0" fmla="*/ 111620 h 2350439"/>
                      <a:gd name="connsiteX1" fmla="*/ 2344089 w 2350439"/>
                      <a:gd name="connsiteY1" fmla="*/ 111620 h 2350439"/>
                      <a:gd name="connsiteX2" fmla="*/ 2344089 w 2350439"/>
                      <a:gd name="connsiteY2" fmla="*/ 6350 h 2350439"/>
                      <a:gd name="connsiteX3" fmla="*/ 2238819 w 2350439"/>
                      <a:gd name="connsiteY3" fmla="*/ 6350 h 2350439"/>
                      <a:gd name="connsiteX4" fmla="*/ 2238819 w 2350439"/>
                      <a:gd name="connsiteY4" fmla="*/ 223240 h 2350439"/>
                      <a:gd name="connsiteX5" fmla="*/ 2344089 w 2350439"/>
                      <a:gd name="connsiteY5" fmla="*/ 223240 h 2350439"/>
                      <a:gd name="connsiteX6" fmla="*/ 2344089 w 2350439"/>
                      <a:gd name="connsiteY6" fmla="*/ 117970 h 2350439"/>
                      <a:gd name="connsiteX7" fmla="*/ 2238819 w 2350439"/>
                      <a:gd name="connsiteY7" fmla="*/ 117970 h 2350439"/>
                      <a:gd name="connsiteX8" fmla="*/ 2238819 w 2350439"/>
                      <a:gd name="connsiteY8" fmla="*/ 334873 h 2350439"/>
                      <a:gd name="connsiteX9" fmla="*/ 2344089 w 2350439"/>
                      <a:gd name="connsiteY9" fmla="*/ 334873 h 2350439"/>
                      <a:gd name="connsiteX10" fmla="*/ 2344089 w 2350439"/>
                      <a:gd name="connsiteY10" fmla="*/ 229590 h 2350439"/>
                      <a:gd name="connsiteX11" fmla="*/ 2238819 w 2350439"/>
                      <a:gd name="connsiteY11" fmla="*/ 229590 h 2350439"/>
                      <a:gd name="connsiteX12" fmla="*/ 2238819 w 2350439"/>
                      <a:gd name="connsiteY12" fmla="*/ 446493 h 2350439"/>
                      <a:gd name="connsiteX13" fmla="*/ 2344089 w 2350439"/>
                      <a:gd name="connsiteY13" fmla="*/ 446493 h 2350439"/>
                      <a:gd name="connsiteX14" fmla="*/ 2344089 w 2350439"/>
                      <a:gd name="connsiteY14" fmla="*/ 341223 h 2350439"/>
                      <a:gd name="connsiteX15" fmla="*/ 2238819 w 2350439"/>
                      <a:gd name="connsiteY15" fmla="*/ 341223 h 2350439"/>
                      <a:gd name="connsiteX16" fmla="*/ 2238819 w 2350439"/>
                      <a:gd name="connsiteY16" fmla="*/ 558114 h 2350439"/>
                      <a:gd name="connsiteX17" fmla="*/ 2344089 w 2350439"/>
                      <a:gd name="connsiteY17" fmla="*/ 558114 h 2350439"/>
                      <a:gd name="connsiteX18" fmla="*/ 2344089 w 2350439"/>
                      <a:gd name="connsiteY18" fmla="*/ 452843 h 2350439"/>
                      <a:gd name="connsiteX19" fmla="*/ 2238819 w 2350439"/>
                      <a:gd name="connsiteY19" fmla="*/ 452843 h 2350439"/>
                      <a:gd name="connsiteX20" fmla="*/ 2238819 w 2350439"/>
                      <a:gd name="connsiteY20" fmla="*/ 669734 h 2350439"/>
                      <a:gd name="connsiteX21" fmla="*/ 2344089 w 2350439"/>
                      <a:gd name="connsiteY21" fmla="*/ 669734 h 2350439"/>
                      <a:gd name="connsiteX22" fmla="*/ 2344089 w 2350439"/>
                      <a:gd name="connsiteY22" fmla="*/ 564464 h 2350439"/>
                      <a:gd name="connsiteX23" fmla="*/ 2238819 w 2350439"/>
                      <a:gd name="connsiteY23" fmla="*/ 564464 h 2350439"/>
                      <a:gd name="connsiteX24" fmla="*/ 2238819 w 2350439"/>
                      <a:gd name="connsiteY24" fmla="*/ 781367 h 2350439"/>
                      <a:gd name="connsiteX25" fmla="*/ 2344089 w 2350439"/>
                      <a:gd name="connsiteY25" fmla="*/ 781367 h 2350439"/>
                      <a:gd name="connsiteX26" fmla="*/ 2344089 w 2350439"/>
                      <a:gd name="connsiteY26" fmla="*/ 676084 h 2350439"/>
                      <a:gd name="connsiteX27" fmla="*/ 2238819 w 2350439"/>
                      <a:gd name="connsiteY27" fmla="*/ 676084 h 2350439"/>
                      <a:gd name="connsiteX28" fmla="*/ 2238819 w 2350439"/>
                      <a:gd name="connsiteY28" fmla="*/ 892988 h 2350439"/>
                      <a:gd name="connsiteX29" fmla="*/ 2344089 w 2350439"/>
                      <a:gd name="connsiteY29" fmla="*/ 892988 h 2350439"/>
                      <a:gd name="connsiteX30" fmla="*/ 2344089 w 2350439"/>
                      <a:gd name="connsiteY30" fmla="*/ 787717 h 2350439"/>
                      <a:gd name="connsiteX31" fmla="*/ 2238819 w 2350439"/>
                      <a:gd name="connsiteY31" fmla="*/ 787717 h 2350439"/>
                      <a:gd name="connsiteX32" fmla="*/ 2238819 w 2350439"/>
                      <a:gd name="connsiteY32" fmla="*/ 1004608 h 2350439"/>
                      <a:gd name="connsiteX33" fmla="*/ 2344089 w 2350439"/>
                      <a:gd name="connsiteY33" fmla="*/ 1004608 h 2350439"/>
                      <a:gd name="connsiteX34" fmla="*/ 2344089 w 2350439"/>
                      <a:gd name="connsiteY34" fmla="*/ 899338 h 2350439"/>
                      <a:gd name="connsiteX35" fmla="*/ 2238819 w 2350439"/>
                      <a:gd name="connsiteY35" fmla="*/ 899338 h 2350439"/>
                      <a:gd name="connsiteX36" fmla="*/ 2238819 w 2350439"/>
                      <a:gd name="connsiteY36" fmla="*/ 1116228 h 2350439"/>
                      <a:gd name="connsiteX37" fmla="*/ 2344089 w 2350439"/>
                      <a:gd name="connsiteY37" fmla="*/ 1116228 h 2350439"/>
                      <a:gd name="connsiteX38" fmla="*/ 2344089 w 2350439"/>
                      <a:gd name="connsiteY38" fmla="*/ 1010958 h 2350439"/>
                      <a:gd name="connsiteX39" fmla="*/ 2238819 w 2350439"/>
                      <a:gd name="connsiteY39" fmla="*/ 1010958 h 2350439"/>
                      <a:gd name="connsiteX40" fmla="*/ 2238819 w 2350439"/>
                      <a:gd name="connsiteY40" fmla="*/ 1227861 h 2350439"/>
                      <a:gd name="connsiteX41" fmla="*/ 2344089 w 2350439"/>
                      <a:gd name="connsiteY41" fmla="*/ 1227861 h 2350439"/>
                      <a:gd name="connsiteX42" fmla="*/ 2344089 w 2350439"/>
                      <a:gd name="connsiteY42" fmla="*/ 1122578 h 2350439"/>
                      <a:gd name="connsiteX43" fmla="*/ 2238819 w 2350439"/>
                      <a:gd name="connsiteY43" fmla="*/ 1122578 h 2350439"/>
                      <a:gd name="connsiteX44" fmla="*/ 2238819 w 2350439"/>
                      <a:gd name="connsiteY44" fmla="*/ 1339481 h 2350439"/>
                      <a:gd name="connsiteX45" fmla="*/ 2344089 w 2350439"/>
                      <a:gd name="connsiteY45" fmla="*/ 1339481 h 2350439"/>
                      <a:gd name="connsiteX46" fmla="*/ 2344089 w 2350439"/>
                      <a:gd name="connsiteY46" fmla="*/ 1234211 h 2350439"/>
                      <a:gd name="connsiteX47" fmla="*/ 2238819 w 2350439"/>
                      <a:gd name="connsiteY47" fmla="*/ 1234211 h 2350439"/>
                      <a:gd name="connsiteX48" fmla="*/ 2238819 w 2350439"/>
                      <a:gd name="connsiteY48" fmla="*/ 1451102 h 2350439"/>
                      <a:gd name="connsiteX49" fmla="*/ 2344089 w 2350439"/>
                      <a:gd name="connsiteY49" fmla="*/ 1451102 h 2350439"/>
                      <a:gd name="connsiteX50" fmla="*/ 2344089 w 2350439"/>
                      <a:gd name="connsiteY50" fmla="*/ 1345831 h 2350439"/>
                      <a:gd name="connsiteX51" fmla="*/ 2238819 w 2350439"/>
                      <a:gd name="connsiteY51" fmla="*/ 1345831 h 2350439"/>
                      <a:gd name="connsiteX52" fmla="*/ 2238819 w 2350439"/>
                      <a:gd name="connsiteY52" fmla="*/ 1562735 h 2350439"/>
                      <a:gd name="connsiteX53" fmla="*/ 2344089 w 2350439"/>
                      <a:gd name="connsiteY53" fmla="*/ 1562735 h 2350439"/>
                      <a:gd name="connsiteX54" fmla="*/ 2344089 w 2350439"/>
                      <a:gd name="connsiteY54" fmla="*/ 1457452 h 2350439"/>
                      <a:gd name="connsiteX55" fmla="*/ 2238819 w 2350439"/>
                      <a:gd name="connsiteY55" fmla="*/ 1457452 h 2350439"/>
                      <a:gd name="connsiteX56" fmla="*/ 2238819 w 2350439"/>
                      <a:gd name="connsiteY56" fmla="*/ 1674355 h 2350439"/>
                      <a:gd name="connsiteX57" fmla="*/ 2344089 w 2350439"/>
                      <a:gd name="connsiteY57" fmla="*/ 1674355 h 2350439"/>
                      <a:gd name="connsiteX58" fmla="*/ 2344089 w 2350439"/>
                      <a:gd name="connsiteY58" fmla="*/ 1569085 h 2350439"/>
                      <a:gd name="connsiteX59" fmla="*/ 2238819 w 2350439"/>
                      <a:gd name="connsiteY59" fmla="*/ 1569085 h 2350439"/>
                      <a:gd name="connsiteX60" fmla="*/ 2238819 w 2350439"/>
                      <a:gd name="connsiteY60" fmla="*/ 1785975 h 2350439"/>
                      <a:gd name="connsiteX61" fmla="*/ 2344089 w 2350439"/>
                      <a:gd name="connsiteY61" fmla="*/ 1785975 h 2350439"/>
                      <a:gd name="connsiteX62" fmla="*/ 2344089 w 2350439"/>
                      <a:gd name="connsiteY62" fmla="*/ 1680705 h 2350439"/>
                      <a:gd name="connsiteX63" fmla="*/ 2238819 w 2350439"/>
                      <a:gd name="connsiteY63" fmla="*/ 1680705 h 2350439"/>
                      <a:gd name="connsiteX64" fmla="*/ 2238819 w 2350439"/>
                      <a:gd name="connsiteY64" fmla="*/ 1897596 h 2350439"/>
                      <a:gd name="connsiteX65" fmla="*/ 2344089 w 2350439"/>
                      <a:gd name="connsiteY65" fmla="*/ 1897596 h 2350439"/>
                      <a:gd name="connsiteX66" fmla="*/ 2344089 w 2350439"/>
                      <a:gd name="connsiteY66" fmla="*/ 1792325 h 2350439"/>
                      <a:gd name="connsiteX67" fmla="*/ 2238819 w 2350439"/>
                      <a:gd name="connsiteY67" fmla="*/ 1792325 h 2350439"/>
                      <a:gd name="connsiteX68" fmla="*/ 2238819 w 2350439"/>
                      <a:gd name="connsiteY68" fmla="*/ 2009229 h 2350439"/>
                      <a:gd name="connsiteX69" fmla="*/ 2344089 w 2350439"/>
                      <a:gd name="connsiteY69" fmla="*/ 2009229 h 2350439"/>
                      <a:gd name="connsiteX70" fmla="*/ 2344089 w 2350439"/>
                      <a:gd name="connsiteY70" fmla="*/ 1903946 h 2350439"/>
                      <a:gd name="connsiteX71" fmla="*/ 2238819 w 2350439"/>
                      <a:gd name="connsiteY71" fmla="*/ 1903946 h 2350439"/>
                      <a:gd name="connsiteX72" fmla="*/ 2238819 w 2350439"/>
                      <a:gd name="connsiteY72" fmla="*/ 2120849 h 2350439"/>
                      <a:gd name="connsiteX73" fmla="*/ 2344089 w 2350439"/>
                      <a:gd name="connsiteY73" fmla="*/ 2120849 h 2350439"/>
                      <a:gd name="connsiteX74" fmla="*/ 2344089 w 2350439"/>
                      <a:gd name="connsiteY74" fmla="*/ 2015579 h 2350439"/>
                      <a:gd name="connsiteX75" fmla="*/ 2238819 w 2350439"/>
                      <a:gd name="connsiteY75" fmla="*/ 2015579 h 2350439"/>
                      <a:gd name="connsiteX76" fmla="*/ 2238819 w 2350439"/>
                      <a:gd name="connsiteY76" fmla="*/ 2232469 h 2350439"/>
                      <a:gd name="connsiteX77" fmla="*/ 2344089 w 2350439"/>
                      <a:gd name="connsiteY77" fmla="*/ 2232469 h 2350439"/>
                      <a:gd name="connsiteX78" fmla="*/ 2344089 w 2350439"/>
                      <a:gd name="connsiteY78" fmla="*/ 2127199 h 2350439"/>
                      <a:gd name="connsiteX79" fmla="*/ 2238819 w 2350439"/>
                      <a:gd name="connsiteY79" fmla="*/ 2127199 h 2350439"/>
                      <a:gd name="connsiteX80" fmla="*/ 2238819 w 2350439"/>
                      <a:gd name="connsiteY80" fmla="*/ 2344089 h 2350439"/>
                      <a:gd name="connsiteX81" fmla="*/ 2344089 w 2350439"/>
                      <a:gd name="connsiteY81" fmla="*/ 2344089 h 2350439"/>
                      <a:gd name="connsiteX82" fmla="*/ 2344089 w 2350439"/>
                      <a:gd name="connsiteY82" fmla="*/ 2238819 h 2350439"/>
                      <a:gd name="connsiteX83" fmla="*/ 2238819 w 2350439"/>
                      <a:gd name="connsiteY83" fmla="*/ 2238819 h 2350439"/>
                      <a:gd name="connsiteX84" fmla="*/ 2127199 w 2350439"/>
                      <a:gd name="connsiteY84" fmla="*/ 111620 h 2350439"/>
                      <a:gd name="connsiteX85" fmla="*/ 2232469 w 2350439"/>
                      <a:gd name="connsiteY85" fmla="*/ 111620 h 2350439"/>
                      <a:gd name="connsiteX86" fmla="*/ 2232469 w 2350439"/>
                      <a:gd name="connsiteY86" fmla="*/ 6350 h 2350439"/>
                      <a:gd name="connsiteX87" fmla="*/ 2127199 w 2350439"/>
                      <a:gd name="connsiteY87" fmla="*/ 6350 h 2350439"/>
                      <a:gd name="connsiteX88" fmla="*/ 2127199 w 2350439"/>
                      <a:gd name="connsiteY88" fmla="*/ 223240 h 2350439"/>
                      <a:gd name="connsiteX89" fmla="*/ 2232469 w 2350439"/>
                      <a:gd name="connsiteY89" fmla="*/ 223240 h 2350439"/>
                      <a:gd name="connsiteX90" fmla="*/ 2232469 w 2350439"/>
                      <a:gd name="connsiteY90" fmla="*/ 117970 h 2350439"/>
                      <a:gd name="connsiteX91" fmla="*/ 2127199 w 2350439"/>
                      <a:gd name="connsiteY91" fmla="*/ 117970 h 2350439"/>
                      <a:gd name="connsiteX92" fmla="*/ 2127199 w 2350439"/>
                      <a:gd name="connsiteY92" fmla="*/ 334873 h 2350439"/>
                      <a:gd name="connsiteX93" fmla="*/ 2232469 w 2350439"/>
                      <a:gd name="connsiteY93" fmla="*/ 334873 h 2350439"/>
                      <a:gd name="connsiteX94" fmla="*/ 2232469 w 2350439"/>
                      <a:gd name="connsiteY94" fmla="*/ 229590 h 2350439"/>
                      <a:gd name="connsiteX95" fmla="*/ 2127199 w 2350439"/>
                      <a:gd name="connsiteY95" fmla="*/ 229590 h 2350439"/>
                      <a:gd name="connsiteX96" fmla="*/ 2127199 w 2350439"/>
                      <a:gd name="connsiteY96" fmla="*/ 446493 h 2350439"/>
                      <a:gd name="connsiteX97" fmla="*/ 2232469 w 2350439"/>
                      <a:gd name="connsiteY97" fmla="*/ 446493 h 2350439"/>
                      <a:gd name="connsiteX98" fmla="*/ 2232469 w 2350439"/>
                      <a:gd name="connsiteY98" fmla="*/ 341223 h 2350439"/>
                      <a:gd name="connsiteX99" fmla="*/ 2127199 w 2350439"/>
                      <a:gd name="connsiteY99" fmla="*/ 341223 h 2350439"/>
                      <a:gd name="connsiteX100" fmla="*/ 2127199 w 2350439"/>
                      <a:gd name="connsiteY100" fmla="*/ 558114 h 2350439"/>
                      <a:gd name="connsiteX101" fmla="*/ 2232469 w 2350439"/>
                      <a:gd name="connsiteY101" fmla="*/ 558114 h 2350439"/>
                      <a:gd name="connsiteX102" fmla="*/ 2232469 w 2350439"/>
                      <a:gd name="connsiteY102" fmla="*/ 452843 h 2350439"/>
                      <a:gd name="connsiteX103" fmla="*/ 2127199 w 2350439"/>
                      <a:gd name="connsiteY103" fmla="*/ 452843 h 2350439"/>
                      <a:gd name="connsiteX104" fmla="*/ 2127199 w 2350439"/>
                      <a:gd name="connsiteY104" fmla="*/ 669734 h 2350439"/>
                      <a:gd name="connsiteX105" fmla="*/ 2232469 w 2350439"/>
                      <a:gd name="connsiteY105" fmla="*/ 669734 h 2350439"/>
                      <a:gd name="connsiteX106" fmla="*/ 2232469 w 2350439"/>
                      <a:gd name="connsiteY106" fmla="*/ 564464 h 2350439"/>
                      <a:gd name="connsiteX107" fmla="*/ 2127199 w 2350439"/>
                      <a:gd name="connsiteY107" fmla="*/ 564464 h 2350439"/>
                      <a:gd name="connsiteX108" fmla="*/ 2127199 w 2350439"/>
                      <a:gd name="connsiteY108" fmla="*/ 781367 h 2350439"/>
                      <a:gd name="connsiteX109" fmla="*/ 2232469 w 2350439"/>
                      <a:gd name="connsiteY109" fmla="*/ 781367 h 2350439"/>
                      <a:gd name="connsiteX110" fmla="*/ 2232469 w 2350439"/>
                      <a:gd name="connsiteY110" fmla="*/ 676084 h 2350439"/>
                      <a:gd name="connsiteX111" fmla="*/ 2127199 w 2350439"/>
                      <a:gd name="connsiteY111" fmla="*/ 676084 h 2350439"/>
                      <a:gd name="connsiteX112" fmla="*/ 2127199 w 2350439"/>
                      <a:gd name="connsiteY112" fmla="*/ 892988 h 2350439"/>
                      <a:gd name="connsiteX113" fmla="*/ 2232469 w 2350439"/>
                      <a:gd name="connsiteY113" fmla="*/ 892988 h 2350439"/>
                      <a:gd name="connsiteX114" fmla="*/ 2232469 w 2350439"/>
                      <a:gd name="connsiteY114" fmla="*/ 787717 h 2350439"/>
                      <a:gd name="connsiteX115" fmla="*/ 2127199 w 2350439"/>
                      <a:gd name="connsiteY115" fmla="*/ 787717 h 2350439"/>
                      <a:gd name="connsiteX116" fmla="*/ 2127199 w 2350439"/>
                      <a:gd name="connsiteY116" fmla="*/ 1004608 h 2350439"/>
                      <a:gd name="connsiteX117" fmla="*/ 2232469 w 2350439"/>
                      <a:gd name="connsiteY117" fmla="*/ 1004608 h 2350439"/>
                      <a:gd name="connsiteX118" fmla="*/ 2232469 w 2350439"/>
                      <a:gd name="connsiteY118" fmla="*/ 899338 h 2350439"/>
                      <a:gd name="connsiteX119" fmla="*/ 2127199 w 2350439"/>
                      <a:gd name="connsiteY119" fmla="*/ 899338 h 2350439"/>
                      <a:gd name="connsiteX120" fmla="*/ 2127199 w 2350439"/>
                      <a:gd name="connsiteY120" fmla="*/ 1116228 h 2350439"/>
                      <a:gd name="connsiteX121" fmla="*/ 2232469 w 2350439"/>
                      <a:gd name="connsiteY121" fmla="*/ 1116228 h 2350439"/>
                      <a:gd name="connsiteX122" fmla="*/ 2232469 w 2350439"/>
                      <a:gd name="connsiteY122" fmla="*/ 1010958 h 2350439"/>
                      <a:gd name="connsiteX123" fmla="*/ 2127199 w 2350439"/>
                      <a:gd name="connsiteY123" fmla="*/ 1010958 h 2350439"/>
                      <a:gd name="connsiteX124" fmla="*/ 2127199 w 2350439"/>
                      <a:gd name="connsiteY124" fmla="*/ 1227861 h 2350439"/>
                      <a:gd name="connsiteX125" fmla="*/ 2232469 w 2350439"/>
                      <a:gd name="connsiteY125" fmla="*/ 1227861 h 2350439"/>
                      <a:gd name="connsiteX126" fmla="*/ 2232469 w 2350439"/>
                      <a:gd name="connsiteY126" fmla="*/ 1122578 h 2350439"/>
                      <a:gd name="connsiteX127" fmla="*/ 2127199 w 2350439"/>
                      <a:gd name="connsiteY127" fmla="*/ 1122578 h 2350439"/>
                      <a:gd name="connsiteX128" fmla="*/ 2127199 w 2350439"/>
                      <a:gd name="connsiteY128" fmla="*/ 1339481 h 2350439"/>
                      <a:gd name="connsiteX129" fmla="*/ 2232469 w 2350439"/>
                      <a:gd name="connsiteY129" fmla="*/ 1339481 h 2350439"/>
                      <a:gd name="connsiteX130" fmla="*/ 2232469 w 2350439"/>
                      <a:gd name="connsiteY130" fmla="*/ 1234211 h 2350439"/>
                      <a:gd name="connsiteX131" fmla="*/ 2127199 w 2350439"/>
                      <a:gd name="connsiteY131" fmla="*/ 1234211 h 2350439"/>
                      <a:gd name="connsiteX132" fmla="*/ 2127199 w 2350439"/>
                      <a:gd name="connsiteY132" fmla="*/ 1451102 h 2350439"/>
                      <a:gd name="connsiteX133" fmla="*/ 2232469 w 2350439"/>
                      <a:gd name="connsiteY133" fmla="*/ 1451102 h 2350439"/>
                      <a:gd name="connsiteX134" fmla="*/ 2232469 w 2350439"/>
                      <a:gd name="connsiteY134" fmla="*/ 1345831 h 2350439"/>
                      <a:gd name="connsiteX135" fmla="*/ 2127199 w 2350439"/>
                      <a:gd name="connsiteY135" fmla="*/ 1345831 h 2350439"/>
                      <a:gd name="connsiteX136" fmla="*/ 2127199 w 2350439"/>
                      <a:gd name="connsiteY136" fmla="*/ 1562735 h 2350439"/>
                      <a:gd name="connsiteX137" fmla="*/ 2232469 w 2350439"/>
                      <a:gd name="connsiteY137" fmla="*/ 1562735 h 2350439"/>
                      <a:gd name="connsiteX138" fmla="*/ 2232469 w 2350439"/>
                      <a:gd name="connsiteY138" fmla="*/ 1457452 h 2350439"/>
                      <a:gd name="connsiteX139" fmla="*/ 2127199 w 2350439"/>
                      <a:gd name="connsiteY139" fmla="*/ 1457452 h 2350439"/>
                      <a:gd name="connsiteX140" fmla="*/ 2127199 w 2350439"/>
                      <a:gd name="connsiteY140" fmla="*/ 1674355 h 2350439"/>
                      <a:gd name="connsiteX141" fmla="*/ 2232469 w 2350439"/>
                      <a:gd name="connsiteY141" fmla="*/ 1674355 h 2350439"/>
                      <a:gd name="connsiteX142" fmla="*/ 2232469 w 2350439"/>
                      <a:gd name="connsiteY142" fmla="*/ 1569085 h 2350439"/>
                      <a:gd name="connsiteX143" fmla="*/ 2127199 w 2350439"/>
                      <a:gd name="connsiteY143" fmla="*/ 1569085 h 2350439"/>
                      <a:gd name="connsiteX144" fmla="*/ 2127199 w 2350439"/>
                      <a:gd name="connsiteY144" fmla="*/ 1785975 h 2350439"/>
                      <a:gd name="connsiteX145" fmla="*/ 2232469 w 2350439"/>
                      <a:gd name="connsiteY145" fmla="*/ 1785975 h 2350439"/>
                      <a:gd name="connsiteX146" fmla="*/ 2232469 w 2350439"/>
                      <a:gd name="connsiteY146" fmla="*/ 1680705 h 2350439"/>
                      <a:gd name="connsiteX147" fmla="*/ 2127199 w 2350439"/>
                      <a:gd name="connsiteY147" fmla="*/ 1680705 h 2350439"/>
                      <a:gd name="connsiteX148" fmla="*/ 2127199 w 2350439"/>
                      <a:gd name="connsiteY148" fmla="*/ 1897596 h 2350439"/>
                      <a:gd name="connsiteX149" fmla="*/ 2232469 w 2350439"/>
                      <a:gd name="connsiteY149" fmla="*/ 1897596 h 2350439"/>
                      <a:gd name="connsiteX150" fmla="*/ 2232469 w 2350439"/>
                      <a:gd name="connsiteY150" fmla="*/ 1792325 h 2350439"/>
                      <a:gd name="connsiteX151" fmla="*/ 2127199 w 2350439"/>
                      <a:gd name="connsiteY151" fmla="*/ 1792325 h 2350439"/>
                      <a:gd name="connsiteX152" fmla="*/ 2127199 w 2350439"/>
                      <a:gd name="connsiteY152" fmla="*/ 2009229 h 2350439"/>
                      <a:gd name="connsiteX153" fmla="*/ 2232469 w 2350439"/>
                      <a:gd name="connsiteY153" fmla="*/ 2009229 h 2350439"/>
                      <a:gd name="connsiteX154" fmla="*/ 2232469 w 2350439"/>
                      <a:gd name="connsiteY154" fmla="*/ 1903946 h 2350439"/>
                      <a:gd name="connsiteX155" fmla="*/ 2127199 w 2350439"/>
                      <a:gd name="connsiteY155" fmla="*/ 1903946 h 2350439"/>
                      <a:gd name="connsiteX156" fmla="*/ 2127199 w 2350439"/>
                      <a:gd name="connsiteY156" fmla="*/ 2120849 h 2350439"/>
                      <a:gd name="connsiteX157" fmla="*/ 2232469 w 2350439"/>
                      <a:gd name="connsiteY157" fmla="*/ 2120849 h 2350439"/>
                      <a:gd name="connsiteX158" fmla="*/ 2232469 w 2350439"/>
                      <a:gd name="connsiteY158" fmla="*/ 2015579 h 2350439"/>
                      <a:gd name="connsiteX159" fmla="*/ 2127199 w 2350439"/>
                      <a:gd name="connsiteY159" fmla="*/ 2015579 h 2350439"/>
                      <a:gd name="connsiteX160" fmla="*/ 2127199 w 2350439"/>
                      <a:gd name="connsiteY160" fmla="*/ 2232469 h 2350439"/>
                      <a:gd name="connsiteX161" fmla="*/ 2232469 w 2350439"/>
                      <a:gd name="connsiteY161" fmla="*/ 2232469 h 2350439"/>
                      <a:gd name="connsiteX162" fmla="*/ 2232469 w 2350439"/>
                      <a:gd name="connsiteY162" fmla="*/ 2127199 h 2350439"/>
                      <a:gd name="connsiteX163" fmla="*/ 2127199 w 2350439"/>
                      <a:gd name="connsiteY163" fmla="*/ 2127199 h 2350439"/>
                      <a:gd name="connsiteX164" fmla="*/ 2127199 w 2350439"/>
                      <a:gd name="connsiteY164" fmla="*/ 2344089 h 2350439"/>
                      <a:gd name="connsiteX165" fmla="*/ 2232469 w 2350439"/>
                      <a:gd name="connsiteY165" fmla="*/ 2344089 h 2350439"/>
                      <a:gd name="connsiteX166" fmla="*/ 2232469 w 2350439"/>
                      <a:gd name="connsiteY166" fmla="*/ 2238819 h 2350439"/>
                      <a:gd name="connsiteX167" fmla="*/ 2127199 w 2350439"/>
                      <a:gd name="connsiteY167" fmla="*/ 2238819 h 2350439"/>
                      <a:gd name="connsiteX168" fmla="*/ 2015566 w 2350439"/>
                      <a:gd name="connsiteY168" fmla="*/ 111620 h 2350439"/>
                      <a:gd name="connsiteX169" fmla="*/ 2120849 w 2350439"/>
                      <a:gd name="connsiteY169" fmla="*/ 111620 h 2350439"/>
                      <a:gd name="connsiteX170" fmla="*/ 2120849 w 2350439"/>
                      <a:gd name="connsiteY170" fmla="*/ 6350 h 2350439"/>
                      <a:gd name="connsiteX171" fmla="*/ 2015566 w 2350439"/>
                      <a:gd name="connsiteY171" fmla="*/ 6350 h 2350439"/>
                      <a:gd name="connsiteX172" fmla="*/ 2015566 w 2350439"/>
                      <a:gd name="connsiteY172" fmla="*/ 223240 h 2350439"/>
                      <a:gd name="connsiteX173" fmla="*/ 2120849 w 2350439"/>
                      <a:gd name="connsiteY173" fmla="*/ 223240 h 2350439"/>
                      <a:gd name="connsiteX174" fmla="*/ 2120849 w 2350439"/>
                      <a:gd name="connsiteY174" fmla="*/ 117970 h 2350439"/>
                      <a:gd name="connsiteX175" fmla="*/ 2015566 w 2350439"/>
                      <a:gd name="connsiteY175" fmla="*/ 117970 h 2350439"/>
                      <a:gd name="connsiteX176" fmla="*/ 2015566 w 2350439"/>
                      <a:gd name="connsiteY176" fmla="*/ 334873 h 2350439"/>
                      <a:gd name="connsiteX177" fmla="*/ 2120849 w 2350439"/>
                      <a:gd name="connsiteY177" fmla="*/ 334873 h 2350439"/>
                      <a:gd name="connsiteX178" fmla="*/ 2120849 w 2350439"/>
                      <a:gd name="connsiteY178" fmla="*/ 229590 h 2350439"/>
                      <a:gd name="connsiteX179" fmla="*/ 2015566 w 2350439"/>
                      <a:gd name="connsiteY179" fmla="*/ 229590 h 2350439"/>
                      <a:gd name="connsiteX180" fmla="*/ 2015566 w 2350439"/>
                      <a:gd name="connsiteY180" fmla="*/ 446493 h 2350439"/>
                      <a:gd name="connsiteX181" fmla="*/ 2120849 w 2350439"/>
                      <a:gd name="connsiteY181" fmla="*/ 446493 h 2350439"/>
                      <a:gd name="connsiteX182" fmla="*/ 2120849 w 2350439"/>
                      <a:gd name="connsiteY182" fmla="*/ 341223 h 2350439"/>
                      <a:gd name="connsiteX183" fmla="*/ 2015566 w 2350439"/>
                      <a:gd name="connsiteY183" fmla="*/ 341223 h 2350439"/>
                      <a:gd name="connsiteX184" fmla="*/ 2015566 w 2350439"/>
                      <a:gd name="connsiteY184" fmla="*/ 558114 h 2350439"/>
                      <a:gd name="connsiteX185" fmla="*/ 2120849 w 2350439"/>
                      <a:gd name="connsiteY185" fmla="*/ 558114 h 2350439"/>
                      <a:gd name="connsiteX186" fmla="*/ 2120849 w 2350439"/>
                      <a:gd name="connsiteY186" fmla="*/ 452843 h 2350439"/>
                      <a:gd name="connsiteX187" fmla="*/ 2015566 w 2350439"/>
                      <a:gd name="connsiteY187" fmla="*/ 452843 h 2350439"/>
                      <a:gd name="connsiteX188" fmla="*/ 2015566 w 2350439"/>
                      <a:gd name="connsiteY188" fmla="*/ 669734 h 2350439"/>
                      <a:gd name="connsiteX189" fmla="*/ 2120849 w 2350439"/>
                      <a:gd name="connsiteY189" fmla="*/ 669734 h 2350439"/>
                      <a:gd name="connsiteX190" fmla="*/ 2120849 w 2350439"/>
                      <a:gd name="connsiteY190" fmla="*/ 564464 h 2350439"/>
                      <a:gd name="connsiteX191" fmla="*/ 2015566 w 2350439"/>
                      <a:gd name="connsiteY191" fmla="*/ 564464 h 2350439"/>
                      <a:gd name="connsiteX192" fmla="*/ 2015566 w 2350439"/>
                      <a:gd name="connsiteY192" fmla="*/ 781367 h 2350439"/>
                      <a:gd name="connsiteX193" fmla="*/ 2120849 w 2350439"/>
                      <a:gd name="connsiteY193" fmla="*/ 781367 h 2350439"/>
                      <a:gd name="connsiteX194" fmla="*/ 2120849 w 2350439"/>
                      <a:gd name="connsiteY194" fmla="*/ 676084 h 2350439"/>
                      <a:gd name="connsiteX195" fmla="*/ 2015566 w 2350439"/>
                      <a:gd name="connsiteY195" fmla="*/ 676084 h 2350439"/>
                      <a:gd name="connsiteX196" fmla="*/ 2015566 w 2350439"/>
                      <a:gd name="connsiteY196" fmla="*/ 892988 h 2350439"/>
                      <a:gd name="connsiteX197" fmla="*/ 2120849 w 2350439"/>
                      <a:gd name="connsiteY197" fmla="*/ 892988 h 2350439"/>
                      <a:gd name="connsiteX198" fmla="*/ 2120849 w 2350439"/>
                      <a:gd name="connsiteY198" fmla="*/ 787717 h 2350439"/>
                      <a:gd name="connsiteX199" fmla="*/ 2015566 w 2350439"/>
                      <a:gd name="connsiteY199" fmla="*/ 787717 h 2350439"/>
                      <a:gd name="connsiteX200" fmla="*/ 2015566 w 2350439"/>
                      <a:gd name="connsiteY200" fmla="*/ 1004608 h 2350439"/>
                      <a:gd name="connsiteX201" fmla="*/ 2120849 w 2350439"/>
                      <a:gd name="connsiteY201" fmla="*/ 1004608 h 2350439"/>
                      <a:gd name="connsiteX202" fmla="*/ 2120849 w 2350439"/>
                      <a:gd name="connsiteY202" fmla="*/ 899338 h 2350439"/>
                      <a:gd name="connsiteX203" fmla="*/ 2015566 w 2350439"/>
                      <a:gd name="connsiteY203" fmla="*/ 899338 h 2350439"/>
                      <a:gd name="connsiteX204" fmla="*/ 2015566 w 2350439"/>
                      <a:gd name="connsiteY204" fmla="*/ 1116228 h 2350439"/>
                      <a:gd name="connsiteX205" fmla="*/ 2120849 w 2350439"/>
                      <a:gd name="connsiteY205" fmla="*/ 1116228 h 2350439"/>
                      <a:gd name="connsiteX206" fmla="*/ 2120849 w 2350439"/>
                      <a:gd name="connsiteY206" fmla="*/ 1010958 h 2350439"/>
                      <a:gd name="connsiteX207" fmla="*/ 2015566 w 2350439"/>
                      <a:gd name="connsiteY207" fmla="*/ 1010958 h 2350439"/>
                      <a:gd name="connsiteX208" fmla="*/ 2015566 w 2350439"/>
                      <a:gd name="connsiteY208" fmla="*/ 1227861 h 2350439"/>
                      <a:gd name="connsiteX209" fmla="*/ 2120849 w 2350439"/>
                      <a:gd name="connsiteY209" fmla="*/ 1227861 h 2350439"/>
                      <a:gd name="connsiteX210" fmla="*/ 2120849 w 2350439"/>
                      <a:gd name="connsiteY210" fmla="*/ 1122578 h 2350439"/>
                      <a:gd name="connsiteX211" fmla="*/ 2015566 w 2350439"/>
                      <a:gd name="connsiteY211" fmla="*/ 1122578 h 2350439"/>
                      <a:gd name="connsiteX212" fmla="*/ 2015566 w 2350439"/>
                      <a:gd name="connsiteY212" fmla="*/ 1339481 h 2350439"/>
                      <a:gd name="connsiteX213" fmla="*/ 2120849 w 2350439"/>
                      <a:gd name="connsiteY213" fmla="*/ 1339481 h 2350439"/>
                      <a:gd name="connsiteX214" fmla="*/ 2120849 w 2350439"/>
                      <a:gd name="connsiteY214" fmla="*/ 1234211 h 2350439"/>
                      <a:gd name="connsiteX215" fmla="*/ 2015566 w 2350439"/>
                      <a:gd name="connsiteY215" fmla="*/ 1234211 h 2350439"/>
                      <a:gd name="connsiteX216" fmla="*/ 2015566 w 2350439"/>
                      <a:gd name="connsiteY216" fmla="*/ 1451102 h 2350439"/>
                      <a:gd name="connsiteX217" fmla="*/ 2120849 w 2350439"/>
                      <a:gd name="connsiteY217" fmla="*/ 1451102 h 2350439"/>
                      <a:gd name="connsiteX218" fmla="*/ 2120849 w 2350439"/>
                      <a:gd name="connsiteY218" fmla="*/ 1345831 h 2350439"/>
                      <a:gd name="connsiteX219" fmla="*/ 2015566 w 2350439"/>
                      <a:gd name="connsiteY219" fmla="*/ 1345831 h 2350439"/>
                      <a:gd name="connsiteX220" fmla="*/ 2015566 w 2350439"/>
                      <a:gd name="connsiteY220" fmla="*/ 1562735 h 2350439"/>
                      <a:gd name="connsiteX221" fmla="*/ 2120849 w 2350439"/>
                      <a:gd name="connsiteY221" fmla="*/ 1562735 h 2350439"/>
                      <a:gd name="connsiteX222" fmla="*/ 2120849 w 2350439"/>
                      <a:gd name="connsiteY222" fmla="*/ 1457452 h 2350439"/>
                      <a:gd name="connsiteX223" fmla="*/ 2015566 w 2350439"/>
                      <a:gd name="connsiteY223" fmla="*/ 1457452 h 2350439"/>
                      <a:gd name="connsiteX224" fmla="*/ 2015566 w 2350439"/>
                      <a:gd name="connsiteY224" fmla="*/ 1674355 h 2350439"/>
                      <a:gd name="connsiteX225" fmla="*/ 2120849 w 2350439"/>
                      <a:gd name="connsiteY225" fmla="*/ 1674355 h 2350439"/>
                      <a:gd name="connsiteX226" fmla="*/ 2120849 w 2350439"/>
                      <a:gd name="connsiteY226" fmla="*/ 1569085 h 2350439"/>
                      <a:gd name="connsiteX227" fmla="*/ 2015566 w 2350439"/>
                      <a:gd name="connsiteY227" fmla="*/ 1569085 h 2350439"/>
                      <a:gd name="connsiteX228" fmla="*/ 2015566 w 2350439"/>
                      <a:gd name="connsiteY228" fmla="*/ 1785975 h 2350439"/>
                      <a:gd name="connsiteX229" fmla="*/ 2120849 w 2350439"/>
                      <a:gd name="connsiteY229" fmla="*/ 1785975 h 2350439"/>
                      <a:gd name="connsiteX230" fmla="*/ 2120849 w 2350439"/>
                      <a:gd name="connsiteY230" fmla="*/ 1680705 h 2350439"/>
                      <a:gd name="connsiteX231" fmla="*/ 2015566 w 2350439"/>
                      <a:gd name="connsiteY231" fmla="*/ 1680705 h 2350439"/>
                      <a:gd name="connsiteX232" fmla="*/ 2015566 w 2350439"/>
                      <a:gd name="connsiteY232" fmla="*/ 1897596 h 2350439"/>
                      <a:gd name="connsiteX233" fmla="*/ 2120849 w 2350439"/>
                      <a:gd name="connsiteY233" fmla="*/ 1897596 h 2350439"/>
                      <a:gd name="connsiteX234" fmla="*/ 2120849 w 2350439"/>
                      <a:gd name="connsiteY234" fmla="*/ 1792325 h 2350439"/>
                      <a:gd name="connsiteX235" fmla="*/ 2015566 w 2350439"/>
                      <a:gd name="connsiteY235" fmla="*/ 1792325 h 2350439"/>
                      <a:gd name="connsiteX236" fmla="*/ 2015566 w 2350439"/>
                      <a:gd name="connsiteY236" fmla="*/ 2009229 h 2350439"/>
                      <a:gd name="connsiteX237" fmla="*/ 2120849 w 2350439"/>
                      <a:gd name="connsiteY237" fmla="*/ 2009229 h 2350439"/>
                      <a:gd name="connsiteX238" fmla="*/ 2120849 w 2350439"/>
                      <a:gd name="connsiteY238" fmla="*/ 1903946 h 2350439"/>
                      <a:gd name="connsiteX239" fmla="*/ 2015566 w 2350439"/>
                      <a:gd name="connsiteY239" fmla="*/ 1903946 h 2350439"/>
                      <a:gd name="connsiteX240" fmla="*/ 2015566 w 2350439"/>
                      <a:gd name="connsiteY240" fmla="*/ 2120849 h 2350439"/>
                      <a:gd name="connsiteX241" fmla="*/ 2120849 w 2350439"/>
                      <a:gd name="connsiteY241" fmla="*/ 2120849 h 2350439"/>
                      <a:gd name="connsiteX242" fmla="*/ 2120849 w 2350439"/>
                      <a:gd name="connsiteY242" fmla="*/ 2015579 h 2350439"/>
                      <a:gd name="connsiteX243" fmla="*/ 2015566 w 2350439"/>
                      <a:gd name="connsiteY243" fmla="*/ 2015579 h 2350439"/>
                      <a:gd name="connsiteX244" fmla="*/ 2015566 w 2350439"/>
                      <a:gd name="connsiteY244" fmla="*/ 2232469 h 2350439"/>
                      <a:gd name="connsiteX245" fmla="*/ 2120849 w 2350439"/>
                      <a:gd name="connsiteY245" fmla="*/ 2232469 h 2350439"/>
                      <a:gd name="connsiteX246" fmla="*/ 2120849 w 2350439"/>
                      <a:gd name="connsiteY246" fmla="*/ 2127199 h 2350439"/>
                      <a:gd name="connsiteX247" fmla="*/ 2015566 w 2350439"/>
                      <a:gd name="connsiteY247" fmla="*/ 2127199 h 2350439"/>
                      <a:gd name="connsiteX248" fmla="*/ 2015566 w 2350439"/>
                      <a:gd name="connsiteY248" fmla="*/ 2344089 h 2350439"/>
                      <a:gd name="connsiteX249" fmla="*/ 2120849 w 2350439"/>
                      <a:gd name="connsiteY249" fmla="*/ 2344089 h 2350439"/>
                      <a:gd name="connsiteX250" fmla="*/ 2120849 w 2350439"/>
                      <a:gd name="connsiteY250" fmla="*/ 2238819 h 2350439"/>
                      <a:gd name="connsiteX251" fmla="*/ 2015566 w 2350439"/>
                      <a:gd name="connsiteY251" fmla="*/ 2238819 h 2350439"/>
                      <a:gd name="connsiteX252" fmla="*/ 1903946 w 2350439"/>
                      <a:gd name="connsiteY252" fmla="*/ 111620 h 2350439"/>
                      <a:gd name="connsiteX253" fmla="*/ 2009216 w 2350439"/>
                      <a:gd name="connsiteY253" fmla="*/ 111620 h 2350439"/>
                      <a:gd name="connsiteX254" fmla="*/ 2009216 w 2350439"/>
                      <a:gd name="connsiteY254" fmla="*/ 6350 h 2350439"/>
                      <a:gd name="connsiteX255" fmla="*/ 1903946 w 2350439"/>
                      <a:gd name="connsiteY255" fmla="*/ 6350 h 2350439"/>
                      <a:gd name="connsiteX256" fmla="*/ 1903946 w 2350439"/>
                      <a:gd name="connsiteY256" fmla="*/ 223240 h 2350439"/>
                      <a:gd name="connsiteX257" fmla="*/ 2009216 w 2350439"/>
                      <a:gd name="connsiteY257" fmla="*/ 223240 h 2350439"/>
                      <a:gd name="connsiteX258" fmla="*/ 2009216 w 2350439"/>
                      <a:gd name="connsiteY258" fmla="*/ 117970 h 2350439"/>
                      <a:gd name="connsiteX259" fmla="*/ 1903946 w 2350439"/>
                      <a:gd name="connsiteY259" fmla="*/ 117970 h 2350439"/>
                      <a:gd name="connsiteX260" fmla="*/ 1903946 w 2350439"/>
                      <a:gd name="connsiteY260" fmla="*/ 334873 h 2350439"/>
                      <a:gd name="connsiteX261" fmla="*/ 2009216 w 2350439"/>
                      <a:gd name="connsiteY261" fmla="*/ 334873 h 2350439"/>
                      <a:gd name="connsiteX262" fmla="*/ 2009216 w 2350439"/>
                      <a:gd name="connsiteY262" fmla="*/ 229590 h 2350439"/>
                      <a:gd name="connsiteX263" fmla="*/ 1903946 w 2350439"/>
                      <a:gd name="connsiteY263" fmla="*/ 229590 h 2350439"/>
                      <a:gd name="connsiteX264" fmla="*/ 1903946 w 2350439"/>
                      <a:gd name="connsiteY264" fmla="*/ 446493 h 2350439"/>
                      <a:gd name="connsiteX265" fmla="*/ 2009216 w 2350439"/>
                      <a:gd name="connsiteY265" fmla="*/ 446493 h 2350439"/>
                      <a:gd name="connsiteX266" fmla="*/ 2009216 w 2350439"/>
                      <a:gd name="connsiteY266" fmla="*/ 341223 h 2350439"/>
                      <a:gd name="connsiteX267" fmla="*/ 1903946 w 2350439"/>
                      <a:gd name="connsiteY267" fmla="*/ 341223 h 2350439"/>
                      <a:gd name="connsiteX268" fmla="*/ 1903946 w 2350439"/>
                      <a:gd name="connsiteY268" fmla="*/ 558114 h 2350439"/>
                      <a:gd name="connsiteX269" fmla="*/ 2009216 w 2350439"/>
                      <a:gd name="connsiteY269" fmla="*/ 558114 h 2350439"/>
                      <a:gd name="connsiteX270" fmla="*/ 2009216 w 2350439"/>
                      <a:gd name="connsiteY270" fmla="*/ 452843 h 2350439"/>
                      <a:gd name="connsiteX271" fmla="*/ 1903946 w 2350439"/>
                      <a:gd name="connsiteY271" fmla="*/ 452843 h 2350439"/>
                      <a:gd name="connsiteX272" fmla="*/ 1903946 w 2350439"/>
                      <a:gd name="connsiteY272" fmla="*/ 669734 h 2350439"/>
                      <a:gd name="connsiteX273" fmla="*/ 2009216 w 2350439"/>
                      <a:gd name="connsiteY273" fmla="*/ 669734 h 2350439"/>
                      <a:gd name="connsiteX274" fmla="*/ 2009216 w 2350439"/>
                      <a:gd name="connsiteY274" fmla="*/ 564464 h 2350439"/>
                      <a:gd name="connsiteX275" fmla="*/ 1903946 w 2350439"/>
                      <a:gd name="connsiteY275" fmla="*/ 564464 h 2350439"/>
                      <a:gd name="connsiteX276" fmla="*/ 1903946 w 2350439"/>
                      <a:gd name="connsiteY276" fmla="*/ 781367 h 2350439"/>
                      <a:gd name="connsiteX277" fmla="*/ 2009216 w 2350439"/>
                      <a:gd name="connsiteY277" fmla="*/ 781367 h 2350439"/>
                      <a:gd name="connsiteX278" fmla="*/ 2009216 w 2350439"/>
                      <a:gd name="connsiteY278" fmla="*/ 676084 h 2350439"/>
                      <a:gd name="connsiteX279" fmla="*/ 1903946 w 2350439"/>
                      <a:gd name="connsiteY279" fmla="*/ 676084 h 2350439"/>
                      <a:gd name="connsiteX280" fmla="*/ 1903946 w 2350439"/>
                      <a:gd name="connsiteY280" fmla="*/ 892988 h 2350439"/>
                      <a:gd name="connsiteX281" fmla="*/ 2009216 w 2350439"/>
                      <a:gd name="connsiteY281" fmla="*/ 892988 h 2350439"/>
                      <a:gd name="connsiteX282" fmla="*/ 2009216 w 2350439"/>
                      <a:gd name="connsiteY282" fmla="*/ 787717 h 2350439"/>
                      <a:gd name="connsiteX283" fmla="*/ 1903946 w 2350439"/>
                      <a:gd name="connsiteY283" fmla="*/ 787717 h 2350439"/>
                      <a:gd name="connsiteX284" fmla="*/ 1903946 w 2350439"/>
                      <a:gd name="connsiteY284" fmla="*/ 1004608 h 2350439"/>
                      <a:gd name="connsiteX285" fmla="*/ 2009216 w 2350439"/>
                      <a:gd name="connsiteY285" fmla="*/ 1004608 h 2350439"/>
                      <a:gd name="connsiteX286" fmla="*/ 2009216 w 2350439"/>
                      <a:gd name="connsiteY286" fmla="*/ 899338 h 2350439"/>
                      <a:gd name="connsiteX287" fmla="*/ 1903946 w 2350439"/>
                      <a:gd name="connsiteY287" fmla="*/ 899338 h 2350439"/>
                      <a:gd name="connsiteX288" fmla="*/ 1903946 w 2350439"/>
                      <a:gd name="connsiteY288" fmla="*/ 1116228 h 2350439"/>
                      <a:gd name="connsiteX289" fmla="*/ 2009216 w 2350439"/>
                      <a:gd name="connsiteY289" fmla="*/ 1116228 h 2350439"/>
                      <a:gd name="connsiteX290" fmla="*/ 2009216 w 2350439"/>
                      <a:gd name="connsiteY290" fmla="*/ 1010958 h 2350439"/>
                      <a:gd name="connsiteX291" fmla="*/ 1903946 w 2350439"/>
                      <a:gd name="connsiteY291" fmla="*/ 1010958 h 2350439"/>
                      <a:gd name="connsiteX292" fmla="*/ 1903946 w 2350439"/>
                      <a:gd name="connsiteY292" fmla="*/ 1227861 h 2350439"/>
                      <a:gd name="connsiteX293" fmla="*/ 2009216 w 2350439"/>
                      <a:gd name="connsiteY293" fmla="*/ 1227861 h 2350439"/>
                      <a:gd name="connsiteX294" fmla="*/ 2009216 w 2350439"/>
                      <a:gd name="connsiteY294" fmla="*/ 1122578 h 2350439"/>
                      <a:gd name="connsiteX295" fmla="*/ 1903946 w 2350439"/>
                      <a:gd name="connsiteY295" fmla="*/ 1122578 h 2350439"/>
                      <a:gd name="connsiteX296" fmla="*/ 1903946 w 2350439"/>
                      <a:gd name="connsiteY296" fmla="*/ 1339481 h 2350439"/>
                      <a:gd name="connsiteX297" fmla="*/ 2009216 w 2350439"/>
                      <a:gd name="connsiteY297" fmla="*/ 1339481 h 2350439"/>
                      <a:gd name="connsiteX298" fmla="*/ 2009216 w 2350439"/>
                      <a:gd name="connsiteY298" fmla="*/ 1234211 h 2350439"/>
                      <a:gd name="connsiteX299" fmla="*/ 1903946 w 2350439"/>
                      <a:gd name="connsiteY299" fmla="*/ 1234211 h 2350439"/>
                      <a:gd name="connsiteX300" fmla="*/ 1903946 w 2350439"/>
                      <a:gd name="connsiteY300" fmla="*/ 1451102 h 2350439"/>
                      <a:gd name="connsiteX301" fmla="*/ 2009216 w 2350439"/>
                      <a:gd name="connsiteY301" fmla="*/ 1451102 h 2350439"/>
                      <a:gd name="connsiteX302" fmla="*/ 2009216 w 2350439"/>
                      <a:gd name="connsiteY302" fmla="*/ 1345831 h 2350439"/>
                      <a:gd name="connsiteX303" fmla="*/ 1903946 w 2350439"/>
                      <a:gd name="connsiteY303" fmla="*/ 1345831 h 2350439"/>
                      <a:gd name="connsiteX304" fmla="*/ 1903946 w 2350439"/>
                      <a:gd name="connsiteY304" fmla="*/ 1562735 h 2350439"/>
                      <a:gd name="connsiteX305" fmla="*/ 2009216 w 2350439"/>
                      <a:gd name="connsiteY305" fmla="*/ 1562735 h 2350439"/>
                      <a:gd name="connsiteX306" fmla="*/ 2009216 w 2350439"/>
                      <a:gd name="connsiteY306" fmla="*/ 1457452 h 2350439"/>
                      <a:gd name="connsiteX307" fmla="*/ 1903946 w 2350439"/>
                      <a:gd name="connsiteY307" fmla="*/ 1457452 h 2350439"/>
                      <a:gd name="connsiteX308" fmla="*/ 1903946 w 2350439"/>
                      <a:gd name="connsiteY308" fmla="*/ 1674355 h 2350439"/>
                      <a:gd name="connsiteX309" fmla="*/ 2009216 w 2350439"/>
                      <a:gd name="connsiteY309" fmla="*/ 1674355 h 2350439"/>
                      <a:gd name="connsiteX310" fmla="*/ 2009216 w 2350439"/>
                      <a:gd name="connsiteY310" fmla="*/ 1569085 h 2350439"/>
                      <a:gd name="connsiteX311" fmla="*/ 1903946 w 2350439"/>
                      <a:gd name="connsiteY311" fmla="*/ 1569085 h 2350439"/>
                      <a:gd name="connsiteX312" fmla="*/ 1903946 w 2350439"/>
                      <a:gd name="connsiteY312" fmla="*/ 1785975 h 2350439"/>
                      <a:gd name="connsiteX313" fmla="*/ 2009216 w 2350439"/>
                      <a:gd name="connsiteY313" fmla="*/ 1785975 h 2350439"/>
                      <a:gd name="connsiteX314" fmla="*/ 2009216 w 2350439"/>
                      <a:gd name="connsiteY314" fmla="*/ 1680705 h 2350439"/>
                      <a:gd name="connsiteX315" fmla="*/ 1903946 w 2350439"/>
                      <a:gd name="connsiteY315" fmla="*/ 1680705 h 2350439"/>
                      <a:gd name="connsiteX316" fmla="*/ 1903946 w 2350439"/>
                      <a:gd name="connsiteY316" fmla="*/ 1897596 h 2350439"/>
                      <a:gd name="connsiteX317" fmla="*/ 2009216 w 2350439"/>
                      <a:gd name="connsiteY317" fmla="*/ 1897596 h 2350439"/>
                      <a:gd name="connsiteX318" fmla="*/ 2009216 w 2350439"/>
                      <a:gd name="connsiteY318" fmla="*/ 1792325 h 2350439"/>
                      <a:gd name="connsiteX319" fmla="*/ 1903946 w 2350439"/>
                      <a:gd name="connsiteY319" fmla="*/ 1792325 h 2350439"/>
                      <a:gd name="connsiteX320" fmla="*/ 1903946 w 2350439"/>
                      <a:gd name="connsiteY320" fmla="*/ 2009229 h 2350439"/>
                      <a:gd name="connsiteX321" fmla="*/ 2009216 w 2350439"/>
                      <a:gd name="connsiteY321" fmla="*/ 2009229 h 2350439"/>
                      <a:gd name="connsiteX322" fmla="*/ 2009216 w 2350439"/>
                      <a:gd name="connsiteY322" fmla="*/ 1903946 h 2350439"/>
                      <a:gd name="connsiteX323" fmla="*/ 1903946 w 2350439"/>
                      <a:gd name="connsiteY323" fmla="*/ 1903946 h 2350439"/>
                      <a:gd name="connsiteX324" fmla="*/ 1903946 w 2350439"/>
                      <a:gd name="connsiteY324" fmla="*/ 2120849 h 2350439"/>
                      <a:gd name="connsiteX325" fmla="*/ 2009216 w 2350439"/>
                      <a:gd name="connsiteY325" fmla="*/ 2120849 h 2350439"/>
                      <a:gd name="connsiteX326" fmla="*/ 2009216 w 2350439"/>
                      <a:gd name="connsiteY326" fmla="*/ 2015579 h 2350439"/>
                      <a:gd name="connsiteX327" fmla="*/ 1903946 w 2350439"/>
                      <a:gd name="connsiteY327" fmla="*/ 2015579 h 2350439"/>
                      <a:gd name="connsiteX328" fmla="*/ 1903946 w 2350439"/>
                      <a:gd name="connsiteY328" fmla="*/ 2232469 h 2350439"/>
                      <a:gd name="connsiteX329" fmla="*/ 2009216 w 2350439"/>
                      <a:gd name="connsiteY329" fmla="*/ 2232469 h 2350439"/>
                      <a:gd name="connsiteX330" fmla="*/ 2009216 w 2350439"/>
                      <a:gd name="connsiteY330" fmla="*/ 2127199 h 2350439"/>
                      <a:gd name="connsiteX331" fmla="*/ 1903946 w 2350439"/>
                      <a:gd name="connsiteY331" fmla="*/ 2127199 h 2350439"/>
                      <a:gd name="connsiteX332" fmla="*/ 1903946 w 2350439"/>
                      <a:gd name="connsiteY332" fmla="*/ 2344089 h 2350439"/>
                      <a:gd name="connsiteX333" fmla="*/ 2009216 w 2350439"/>
                      <a:gd name="connsiteY333" fmla="*/ 2344089 h 2350439"/>
                      <a:gd name="connsiteX334" fmla="*/ 2009216 w 2350439"/>
                      <a:gd name="connsiteY334" fmla="*/ 2238819 h 2350439"/>
                      <a:gd name="connsiteX335" fmla="*/ 1903946 w 2350439"/>
                      <a:gd name="connsiteY335" fmla="*/ 2238819 h 2350439"/>
                      <a:gd name="connsiteX336" fmla="*/ 1792325 w 2350439"/>
                      <a:gd name="connsiteY336" fmla="*/ 111620 h 2350439"/>
                      <a:gd name="connsiteX337" fmla="*/ 1897596 w 2350439"/>
                      <a:gd name="connsiteY337" fmla="*/ 111620 h 2350439"/>
                      <a:gd name="connsiteX338" fmla="*/ 1897596 w 2350439"/>
                      <a:gd name="connsiteY338" fmla="*/ 6350 h 2350439"/>
                      <a:gd name="connsiteX339" fmla="*/ 1792325 w 2350439"/>
                      <a:gd name="connsiteY339" fmla="*/ 6350 h 2350439"/>
                      <a:gd name="connsiteX340" fmla="*/ 1792325 w 2350439"/>
                      <a:gd name="connsiteY340" fmla="*/ 223240 h 2350439"/>
                      <a:gd name="connsiteX341" fmla="*/ 1897596 w 2350439"/>
                      <a:gd name="connsiteY341" fmla="*/ 223240 h 2350439"/>
                      <a:gd name="connsiteX342" fmla="*/ 1897596 w 2350439"/>
                      <a:gd name="connsiteY342" fmla="*/ 117970 h 2350439"/>
                      <a:gd name="connsiteX343" fmla="*/ 1792325 w 2350439"/>
                      <a:gd name="connsiteY343" fmla="*/ 117970 h 2350439"/>
                      <a:gd name="connsiteX344" fmla="*/ 1792325 w 2350439"/>
                      <a:gd name="connsiteY344" fmla="*/ 334873 h 2350439"/>
                      <a:gd name="connsiteX345" fmla="*/ 1897596 w 2350439"/>
                      <a:gd name="connsiteY345" fmla="*/ 334873 h 2350439"/>
                      <a:gd name="connsiteX346" fmla="*/ 1897596 w 2350439"/>
                      <a:gd name="connsiteY346" fmla="*/ 229590 h 2350439"/>
                      <a:gd name="connsiteX347" fmla="*/ 1792325 w 2350439"/>
                      <a:gd name="connsiteY347" fmla="*/ 229590 h 2350439"/>
                      <a:gd name="connsiteX348" fmla="*/ 1792325 w 2350439"/>
                      <a:gd name="connsiteY348" fmla="*/ 446493 h 2350439"/>
                      <a:gd name="connsiteX349" fmla="*/ 1897596 w 2350439"/>
                      <a:gd name="connsiteY349" fmla="*/ 446493 h 2350439"/>
                      <a:gd name="connsiteX350" fmla="*/ 1897596 w 2350439"/>
                      <a:gd name="connsiteY350" fmla="*/ 341223 h 2350439"/>
                      <a:gd name="connsiteX351" fmla="*/ 1792325 w 2350439"/>
                      <a:gd name="connsiteY351" fmla="*/ 341223 h 2350439"/>
                      <a:gd name="connsiteX352" fmla="*/ 1792325 w 2350439"/>
                      <a:gd name="connsiteY352" fmla="*/ 558114 h 2350439"/>
                      <a:gd name="connsiteX353" fmla="*/ 1897596 w 2350439"/>
                      <a:gd name="connsiteY353" fmla="*/ 558114 h 2350439"/>
                      <a:gd name="connsiteX354" fmla="*/ 1897596 w 2350439"/>
                      <a:gd name="connsiteY354" fmla="*/ 452843 h 2350439"/>
                      <a:gd name="connsiteX355" fmla="*/ 1792325 w 2350439"/>
                      <a:gd name="connsiteY355" fmla="*/ 452843 h 2350439"/>
                      <a:gd name="connsiteX356" fmla="*/ 1792325 w 2350439"/>
                      <a:gd name="connsiteY356" fmla="*/ 669734 h 2350439"/>
                      <a:gd name="connsiteX357" fmla="*/ 1897596 w 2350439"/>
                      <a:gd name="connsiteY357" fmla="*/ 669734 h 2350439"/>
                      <a:gd name="connsiteX358" fmla="*/ 1897596 w 2350439"/>
                      <a:gd name="connsiteY358" fmla="*/ 564464 h 2350439"/>
                      <a:gd name="connsiteX359" fmla="*/ 1792325 w 2350439"/>
                      <a:gd name="connsiteY359" fmla="*/ 564464 h 2350439"/>
                      <a:gd name="connsiteX360" fmla="*/ 1792325 w 2350439"/>
                      <a:gd name="connsiteY360" fmla="*/ 781367 h 2350439"/>
                      <a:gd name="connsiteX361" fmla="*/ 1897596 w 2350439"/>
                      <a:gd name="connsiteY361" fmla="*/ 781367 h 2350439"/>
                      <a:gd name="connsiteX362" fmla="*/ 1897596 w 2350439"/>
                      <a:gd name="connsiteY362" fmla="*/ 676084 h 2350439"/>
                      <a:gd name="connsiteX363" fmla="*/ 1792325 w 2350439"/>
                      <a:gd name="connsiteY363" fmla="*/ 676084 h 2350439"/>
                      <a:gd name="connsiteX364" fmla="*/ 1792325 w 2350439"/>
                      <a:gd name="connsiteY364" fmla="*/ 892988 h 2350439"/>
                      <a:gd name="connsiteX365" fmla="*/ 1897596 w 2350439"/>
                      <a:gd name="connsiteY365" fmla="*/ 892988 h 2350439"/>
                      <a:gd name="connsiteX366" fmla="*/ 1897596 w 2350439"/>
                      <a:gd name="connsiteY366" fmla="*/ 787717 h 2350439"/>
                      <a:gd name="connsiteX367" fmla="*/ 1792325 w 2350439"/>
                      <a:gd name="connsiteY367" fmla="*/ 787717 h 2350439"/>
                      <a:gd name="connsiteX368" fmla="*/ 1792325 w 2350439"/>
                      <a:gd name="connsiteY368" fmla="*/ 1004608 h 2350439"/>
                      <a:gd name="connsiteX369" fmla="*/ 1897596 w 2350439"/>
                      <a:gd name="connsiteY369" fmla="*/ 1004608 h 2350439"/>
                      <a:gd name="connsiteX370" fmla="*/ 1897596 w 2350439"/>
                      <a:gd name="connsiteY370" fmla="*/ 899338 h 2350439"/>
                      <a:gd name="connsiteX371" fmla="*/ 1792325 w 2350439"/>
                      <a:gd name="connsiteY371" fmla="*/ 899338 h 2350439"/>
                      <a:gd name="connsiteX372" fmla="*/ 1792325 w 2350439"/>
                      <a:gd name="connsiteY372" fmla="*/ 1116228 h 2350439"/>
                      <a:gd name="connsiteX373" fmla="*/ 1897596 w 2350439"/>
                      <a:gd name="connsiteY373" fmla="*/ 1116228 h 2350439"/>
                      <a:gd name="connsiteX374" fmla="*/ 1897596 w 2350439"/>
                      <a:gd name="connsiteY374" fmla="*/ 1010958 h 2350439"/>
                      <a:gd name="connsiteX375" fmla="*/ 1792325 w 2350439"/>
                      <a:gd name="connsiteY375" fmla="*/ 1010958 h 2350439"/>
                      <a:gd name="connsiteX376" fmla="*/ 1792325 w 2350439"/>
                      <a:gd name="connsiteY376" fmla="*/ 1227861 h 2350439"/>
                      <a:gd name="connsiteX377" fmla="*/ 1897596 w 2350439"/>
                      <a:gd name="connsiteY377" fmla="*/ 1227861 h 2350439"/>
                      <a:gd name="connsiteX378" fmla="*/ 1897596 w 2350439"/>
                      <a:gd name="connsiteY378" fmla="*/ 1122578 h 2350439"/>
                      <a:gd name="connsiteX379" fmla="*/ 1792325 w 2350439"/>
                      <a:gd name="connsiteY379" fmla="*/ 1122578 h 2350439"/>
                      <a:gd name="connsiteX380" fmla="*/ 1792325 w 2350439"/>
                      <a:gd name="connsiteY380" fmla="*/ 1339481 h 2350439"/>
                      <a:gd name="connsiteX381" fmla="*/ 1897596 w 2350439"/>
                      <a:gd name="connsiteY381" fmla="*/ 1339481 h 2350439"/>
                      <a:gd name="connsiteX382" fmla="*/ 1897596 w 2350439"/>
                      <a:gd name="connsiteY382" fmla="*/ 1234211 h 2350439"/>
                      <a:gd name="connsiteX383" fmla="*/ 1792325 w 2350439"/>
                      <a:gd name="connsiteY383" fmla="*/ 1234211 h 2350439"/>
                      <a:gd name="connsiteX384" fmla="*/ 1792325 w 2350439"/>
                      <a:gd name="connsiteY384" fmla="*/ 1451102 h 2350439"/>
                      <a:gd name="connsiteX385" fmla="*/ 1897596 w 2350439"/>
                      <a:gd name="connsiteY385" fmla="*/ 1451102 h 2350439"/>
                      <a:gd name="connsiteX386" fmla="*/ 1897596 w 2350439"/>
                      <a:gd name="connsiteY386" fmla="*/ 1345831 h 2350439"/>
                      <a:gd name="connsiteX387" fmla="*/ 1792325 w 2350439"/>
                      <a:gd name="connsiteY387" fmla="*/ 1345831 h 2350439"/>
                      <a:gd name="connsiteX388" fmla="*/ 1792325 w 2350439"/>
                      <a:gd name="connsiteY388" fmla="*/ 1562735 h 2350439"/>
                      <a:gd name="connsiteX389" fmla="*/ 1897596 w 2350439"/>
                      <a:gd name="connsiteY389" fmla="*/ 1562735 h 2350439"/>
                      <a:gd name="connsiteX390" fmla="*/ 1897596 w 2350439"/>
                      <a:gd name="connsiteY390" fmla="*/ 1457452 h 2350439"/>
                      <a:gd name="connsiteX391" fmla="*/ 1792325 w 2350439"/>
                      <a:gd name="connsiteY391" fmla="*/ 1457452 h 2350439"/>
                      <a:gd name="connsiteX392" fmla="*/ 1792325 w 2350439"/>
                      <a:gd name="connsiteY392" fmla="*/ 1674355 h 2350439"/>
                      <a:gd name="connsiteX393" fmla="*/ 1897596 w 2350439"/>
                      <a:gd name="connsiteY393" fmla="*/ 1674355 h 2350439"/>
                      <a:gd name="connsiteX394" fmla="*/ 1897596 w 2350439"/>
                      <a:gd name="connsiteY394" fmla="*/ 1569085 h 2350439"/>
                      <a:gd name="connsiteX395" fmla="*/ 1792325 w 2350439"/>
                      <a:gd name="connsiteY395" fmla="*/ 1569085 h 2350439"/>
                      <a:gd name="connsiteX396" fmla="*/ 1792325 w 2350439"/>
                      <a:gd name="connsiteY396" fmla="*/ 1785975 h 2350439"/>
                      <a:gd name="connsiteX397" fmla="*/ 1897596 w 2350439"/>
                      <a:gd name="connsiteY397" fmla="*/ 1785975 h 2350439"/>
                      <a:gd name="connsiteX398" fmla="*/ 1897596 w 2350439"/>
                      <a:gd name="connsiteY398" fmla="*/ 1680705 h 2350439"/>
                      <a:gd name="connsiteX399" fmla="*/ 1792325 w 2350439"/>
                      <a:gd name="connsiteY399" fmla="*/ 1680705 h 2350439"/>
                      <a:gd name="connsiteX400" fmla="*/ 1792325 w 2350439"/>
                      <a:gd name="connsiteY400" fmla="*/ 1897596 h 2350439"/>
                      <a:gd name="connsiteX401" fmla="*/ 1897596 w 2350439"/>
                      <a:gd name="connsiteY401" fmla="*/ 1897596 h 2350439"/>
                      <a:gd name="connsiteX402" fmla="*/ 1897596 w 2350439"/>
                      <a:gd name="connsiteY402" fmla="*/ 1792325 h 2350439"/>
                      <a:gd name="connsiteX403" fmla="*/ 1792325 w 2350439"/>
                      <a:gd name="connsiteY403" fmla="*/ 1792325 h 2350439"/>
                      <a:gd name="connsiteX404" fmla="*/ 1792325 w 2350439"/>
                      <a:gd name="connsiteY404" fmla="*/ 2009229 h 2350439"/>
                      <a:gd name="connsiteX405" fmla="*/ 1897596 w 2350439"/>
                      <a:gd name="connsiteY405" fmla="*/ 2009229 h 2350439"/>
                      <a:gd name="connsiteX406" fmla="*/ 1897596 w 2350439"/>
                      <a:gd name="connsiteY406" fmla="*/ 1903946 h 2350439"/>
                      <a:gd name="connsiteX407" fmla="*/ 1792325 w 2350439"/>
                      <a:gd name="connsiteY407" fmla="*/ 1903946 h 2350439"/>
                      <a:gd name="connsiteX408" fmla="*/ 1792325 w 2350439"/>
                      <a:gd name="connsiteY408" fmla="*/ 2120849 h 2350439"/>
                      <a:gd name="connsiteX409" fmla="*/ 1897596 w 2350439"/>
                      <a:gd name="connsiteY409" fmla="*/ 2120849 h 2350439"/>
                      <a:gd name="connsiteX410" fmla="*/ 1897596 w 2350439"/>
                      <a:gd name="connsiteY410" fmla="*/ 2015579 h 2350439"/>
                      <a:gd name="connsiteX411" fmla="*/ 1792325 w 2350439"/>
                      <a:gd name="connsiteY411" fmla="*/ 2015579 h 2350439"/>
                      <a:gd name="connsiteX412" fmla="*/ 1792325 w 2350439"/>
                      <a:gd name="connsiteY412" fmla="*/ 2232469 h 2350439"/>
                      <a:gd name="connsiteX413" fmla="*/ 1897596 w 2350439"/>
                      <a:gd name="connsiteY413" fmla="*/ 2232469 h 2350439"/>
                      <a:gd name="connsiteX414" fmla="*/ 1897596 w 2350439"/>
                      <a:gd name="connsiteY414" fmla="*/ 2127199 h 2350439"/>
                      <a:gd name="connsiteX415" fmla="*/ 1792325 w 2350439"/>
                      <a:gd name="connsiteY415" fmla="*/ 2127199 h 2350439"/>
                      <a:gd name="connsiteX416" fmla="*/ 1792325 w 2350439"/>
                      <a:gd name="connsiteY416" fmla="*/ 2344089 h 2350439"/>
                      <a:gd name="connsiteX417" fmla="*/ 1897596 w 2350439"/>
                      <a:gd name="connsiteY417" fmla="*/ 2344089 h 2350439"/>
                      <a:gd name="connsiteX418" fmla="*/ 1897596 w 2350439"/>
                      <a:gd name="connsiteY418" fmla="*/ 2238819 h 2350439"/>
                      <a:gd name="connsiteX419" fmla="*/ 1792325 w 2350439"/>
                      <a:gd name="connsiteY419" fmla="*/ 2238819 h 2350439"/>
                      <a:gd name="connsiteX420" fmla="*/ 1680705 w 2350439"/>
                      <a:gd name="connsiteY420" fmla="*/ 111620 h 2350439"/>
                      <a:gd name="connsiteX421" fmla="*/ 1785975 w 2350439"/>
                      <a:gd name="connsiteY421" fmla="*/ 111620 h 2350439"/>
                      <a:gd name="connsiteX422" fmla="*/ 1785975 w 2350439"/>
                      <a:gd name="connsiteY422" fmla="*/ 6350 h 2350439"/>
                      <a:gd name="connsiteX423" fmla="*/ 1680705 w 2350439"/>
                      <a:gd name="connsiteY423" fmla="*/ 6350 h 2350439"/>
                      <a:gd name="connsiteX424" fmla="*/ 1680705 w 2350439"/>
                      <a:gd name="connsiteY424" fmla="*/ 223240 h 2350439"/>
                      <a:gd name="connsiteX425" fmla="*/ 1785975 w 2350439"/>
                      <a:gd name="connsiteY425" fmla="*/ 223240 h 2350439"/>
                      <a:gd name="connsiteX426" fmla="*/ 1785975 w 2350439"/>
                      <a:gd name="connsiteY426" fmla="*/ 117970 h 2350439"/>
                      <a:gd name="connsiteX427" fmla="*/ 1680705 w 2350439"/>
                      <a:gd name="connsiteY427" fmla="*/ 117970 h 2350439"/>
                      <a:gd name="connsiteX428" fmla="*/ 1680705 w 2350439"/>
                      <a:gd name="connsiteY428" fmla="*/ 334873 h 2350439"/>
                      <a:gd name="connsiteX429" fmla="*/ 1785975 w 2350439"/>
                      <a:gd name="connsiteY429" fmla="*/ 334873 h 2350439"/>
                      <a:gd name="connsiteX430" fmla="*/ 1785975 w 2350439"/>
                      <a:gd name="connsiteY430" fmla="*/ 229590 h 2350439"/>
                      <a:gd name="connsiteX431" fmla="*/ 1680705 w 2350439"/>
                      <a:gd name="connsiteY431" fmla="*/ 229590 h 2350439"/>
                      <a:gd name="connsiteX432" fmla="*/ 1680705 w 2350439"/>
                      <a:gd name="connsiteY432" fmla="*/ 446493 h 2350439"/>
                      <a:gd name="connsiteX433" fmla="*/ 1785975 w 2350439"/>
                      <a:gd name="connsiteY433" fmla="*/ 446493 h 2350439"/>
                      <a:gd name="connsiteX434" fmla="*/ 1785975 w 2350439"/>
                      <a:gd name="connsiteY434" fmla="*/ 341223 h 2350439"/>
                      <a:gd name="connsiteX435" fmla="*/ 1680705 w 2350439"/>
                      <a:gd name="connsiteY435" fmla="*/ 341223 h 2350439"/>
                      <a:gd name="connsiteX436" fmla="*/ 1680705 w 2350439"/>
                      <a:gd name="connsiteY436" fmla="*/ 558114 h 2350439"/>
                      <a:gd name="connsiteX437" fmla="*/ 1785975 w 2350439"/>
                      <a:gd name="connsiteY437" fmla="*/ 558114 h 2350439"/>
                      <a:gd name="connsiteX438" fmla="*/ 1785975 w 2350439"/>
                      <a:gd name="connsiteY438" fmla="*/ 452843 h 2350439"/>
                      <a:gd name="connsiteX439" fmla="*/ 1680705 w 2350439"/>
                      <a:gd name="connsiteY439" fmla="*/ 452843 h 2350439"/>
                      <a:gd name="connsiteX440" fmla="*/ 1680705 w 2350439"/>
                      <a:gd name="connsiteY440" fmla="*/ 669734 h 2350439"/>
                      <a:gd name="connsiteX441" fmla="*/ 1785975 w 2350439"/>
                      <a:gd name="connsiteY441" fmla="*/ 669734 h 2350439"/>
                      <a:gd name="connsiteX442" fmla="*/ 1785975 w 2350439"/>
                      <a:gd name="connsiteY442" fmla="*/ 564464 h 2350439"/>
                      <a:gd name="connsiteX443" fmla="*/ 1680705 w 2350439"/>
                      <a:gd name="connsiteY443" fmla="*/ 564464 h 2350439"/>
                      <a:gd name="connsiteX444" fmla="*/ 1680705 w 2350439"/>
                      <a:gd name="connsiteY444" fmla="*/ 781367 h 2350439"/>
                      <a:gd name="connsiteX445" fmla="*/ 1785975 w 2350439"/>
                      <a:gd name="connsiteY445" fmla="*/ 781367 h 2350439"/>
                      <a:gd name="connsiteX446" fmla="*/ 1785975 w 2350439"/>
                      <a:gd name="connsiteY446" fmla="*/ 676084 h 2350439"/>
                      <a:gd name="connsiteX447" fmla="*/ 1680705 w 2350439"/>
                      <a:gd name="connsiteY447" fmla="*/ 676084 h 2350439"/>
                      <a:gd name="connsiteX448" fmla="*/ 1680705 w 2350439"/>
                      <a:gd name="connsiteY448" fmla="*/ 892988 h 2350439"/>
                      <a:gd name="connsiteX449" fmla="*/ 1785975 w 2350439"/>
                      <a:gd name="connsiteY449" fmla="*/ 892988 h 2350439"/>
                      <a:gd name="connsiteX450" fmla="*/ 1785975 w 2350439"/>
                      <a:gd name="connsiteY450" fmla="*/ 787717 h 2350439"/>
                      <a:gd name="connsiteX451" fmla="*/ 1680705 w 2350439"/>
                      <a:gd name="connsiteY451" fmla="*/ 787717 h 2350439"/>
                      <a:gd name="connsiteX452" fmla="*/ 1680705 w 2350439"/>
                      <a:gd name="connsiteY452" fmla="*/ 1004608 h 2350439"/>
                      <a:gd name="connsiteX453" fmla="*/ 1785975 w 2350439"/>
                      <a:gd name="connsiteY453" fmla="*/ 1004608 h 2350439"/>
                      <a:gd name="connsiteX454" fmla="*/ 1785975 w 2350439"/>
                      <a:gd name="connsiteY454" fmla="*/ 899338 h 2350439"/>
                      <a:gd name="connsiteX455" fmla="*/ 1680705 w 2350439"/>
                      <a:gd name="connsiteY455" fmla="*/ 899338 h 2350439"/>
                      <a:gd name="connsiteX456" fmla="*/ 1680705 w 2350439"/>
                      <a:gd name="connsiteY456" fmla="*/ 1116228 h 2350439"/>
                      <a:gd name="connsiteX457" fmla="*/ 1785975 w 2350439"/>
                      <a:gd name="connsiteY457" fmla="*/ 1116228 h 2350439"/>
                      <a:gd name="connsiteX458" fmla="*/ 1785975 w 2350439"/>
                      <a:gd name="connsiteY458" fmla="*/ 1010958 h 2350439"/>
                      <a:gd name="connsiteX459" fmla="*/ 1680705 w 2350439"/>
                      <a:gd name="connsiteY459" fmla="*/ 1010958 h 2350439"/>
                      <a:gd name="connsiteX460" fmla="*/ 1680705 w 2350439"/>
                      <a:gd name="connsiteY460" fmla="*/ 1227861 h 2350439"/>
                      <a:gd name="connsiteX461" fmla="*/ 1785975 w 2350439"/>
                      <a:gd name="connsiteY461" fmla="*/ 1227861 h 2350439"/>
                      <a:gd name="connsiteX462" fmla="*/ 1785975 w 2350439"/>
                      <a:gd name="connsiteY462" fmla="*/ 1122578 h 2350439"/>
                      <a:gd name="connsiteX463" fmla="*/ 1680705 w 2350439"/>
                      <a:gd name="connsiteY463" fmla="*/ 1122578 h 2350439"/>
                      <a:gd name="connsiteX464" fmla="*/ 1680705 w 2350439"/>
                      <a:gd name="connsiteY464" fmla="*/ 1339481 h 2350439"/>
                      <a:gd name="connsiteX465" fmla="*/ 1785975 w 2350439"/>
                      <a:gd name="connsiteY465" fmla="*/ 1339481 h 2350439"/>
                      <a:gd name="connsiteX466" fmla="*/ 1785975 w 2350439"/>
                      <a:gd name="connsiteY466" fmla="*/ 1234211 h 2350439"/>
                      <a:gd name="connsiteX467" fmla="*/ 1680705 w 2350439"/>
                      <a:gd name="connsiteY467" fmla="*/ 1234211 h 2350439"/>
                      <a:gd name="connsiteX468" fmla="*/ 1680705 w 2350439"/>
                      <a:gd name="connsiteY468" fmla="*/ 1451102 h 2350439"/>
                      <a:gd name="connsiteX469" fmla="*/ 1785975 w 2350439"/>
                      <a:gd name="connsiteY469" fmla="*/ 1451102 h 2350439"/>
                      <a:gd name="connsiteX470" fmla="*/ 1785975 w 2350439"/>
                      <a:gd name="connsiteY470" fmla="*/ 1345831 h 2350439"/>
                      <a:gd name="connsiteX471" fmla="*/ 1680705 w 2350439"/>
                      <a:gd name="connsiteY471" fmla="*/ 1345831 h 2350439"/>
                      <a:gd name="connsiteX472" fmla="*/ 1680705 w 2350439"/>
                      <a:gd name="connsiteY472" fmla="*/ 1562735 h 2350439"/>
                      <a:gd name="connsiteX473" fmla="*/ 1785975 w 2350439"/>
                      <a:gd name="connsiteY473" fmla="*/ 1562735 h 2350439"/>
                      <a:gd name="connsiteX474" fmla="*/ 1785975 w 2350439"/>
                      <a:gd name="connsiteY474" fmla="*/ 1457452 h 2350439"/>
                      <a:gd name="connsiteX475" fmla="*/ 1680705 w 2350439"/>
                      <a:gd name="connsiteY475" fmla="*/ 1457452 h 2350439"/>
                      <a:gd name="connsiteX476" fmla="*/ 1680705 w 2350439"/>
                      <a:gd name="connsiteY476" fmla="*/ 1674355 h 2350439"/>
                      <a:gd name="connsiteX477" fmla="*/ 1785975 w 2350439"/>
                      <a:gd name="connsiteY477" fmla="*/ 1674355 h 2350439"/>
                      <a:gd name="connsiteX478" fmla="*/ 1785975 w 2350439"/>
                      <a:gd name="connsiteY478" fmla="*/ 1569085 h 2350439"/>
                      <a:gd name="connsiteX479" fmla="*/ 1680705 w 2350439"/>
                      <a:gd name="connsiteY479" fmla="*/ 1569085 h 2350439"/>
                      <a:gd name="connsiteX480" fmla="*/ 1680705 w 2350439"/>
                      <a:gd name="connsiteY480" fmla="*/ 1785975 h 2350439"/>
                      <a:gd name="connsiteX481" fmla="*/ 1785975 w 2350439"/>
                      <a:gd name="connsiteY481" fmla="*/ 1785975 h 2350439"/>
                      <a:gd name="connsiteX482" fmla="*/ 1785975 w 2350439"/>
                      <a:gd name="connsiteY482" fmla="*/ 1680705 h 2350439"/>
                      <a:gd name="connsiteX483" fmla="*/ 1680705 w 2350439"/>
                      <a:gd name="connsiteY483" fmla="*/ 1680705 h 2350439"/>
                      <a:gd name="connsiteX484" fmla="*/ 1680705 w 2350439"/>
                      <a:gd name="connsiteY484" fmla="*/ 1897596 h 2350439"/>
                      <a:gd name="connsiteX485" fmla="*/ 1785975 w 2350439"/>
                      <a:gd name="connsiteY485" fmla="*/ 1897596 h 2350439"/>
                      <a:gd name="connsiteX486" fmla="*/ 1785975 w 2350439"/>
                      <a:gd name="connsiteY486" fmla="*/ 1792325 h 2350439"/>
                      <a:gd name="connsiteX487" fmla="*/ 1680705 w 2350439"/>
                      <a:gd name="connsiteY487" fmla="*/ 1792325 h 2350439"/>
                      <a:gd name="connsiteX488" fmla="*/ 1680705 w 2350439"/>
                      <a:gd name="connsiteY488" fmla="*/ 2009229 h 2350439"/>
                      <a:gd name="connsiteX489" fmla="*/ 1785975 w 2350439"/>
                      <a:gd name="connsiteY489" fmla="*/ 2009229 h 2350439"/>
                      <a:gd name="connsiteX490" fmla="*/ 1785975 w 2350439"/>
                      <a:gd name="connsiteY490" fmla="*/ 1903946 h 2350439"/>
                      <a:gd name="connsiteX491" fmla="*/ 1680705 w 2350439"/>
                      <a:gd name="connsiteY491" fmla="*/ 1903946 h 2350439"/>
                      <a:gd name="connsiteX492" fmla="*/ 1680705 w 2350439"/>
                      <a:gd name="connsiteY492" fmla="*/ 2120849 h 2350439"/>
                      <a:gd name="connsiteX493" fmla="*/ 1785975 w 2350439"/>
                      <a:gd name="connsiteY493" fmla="*/ 2120849 h 2350439"/>
                      <a:gd name="connsiteX494" fmla="*/ 1785975 w 2350439"/>
                      <a:gd name="connsiteY494" fmla="*/ 2015579 h 2350439"/>
                      <a:gd name="connsiteX495" fmla="*/ 1680705 w 2350439"/>
                      <a:gd name="connsiteY495" fmla="*/ 2015579 h 2350439"/>
                      <a:gd name="connsiteX496" fmla="*/ 1680705 w 2350439"/>
                      <a:gd name="connsiteY496" fmla="*/ 2232469 h 2350439"/>
                      <a:gd name="connsiteX497" fmla="*/ 1785975 w 2350439"/>
                      <a:gd name="connsiteY497" fmla="*/ 2232469 h 2350439"/>
                      <a:gd name="connsiteX498" fmla="*/ 1785975 w 2350439"/>
                      <a:gd name="connsiteY498" fmla="*/ 2127199 h 2350439"/>
                      <a:gd name="connsiteX499" fmla="*/ 1680705 w 2350439"/>
                      <a:gd name="connsiteY499" fmla="*/ 2127199 h 2350439"/>
                      <a:gd name="connsiteX500" fmla="*/ 1680705 w 2350439"/>
                      <a:gd name="connsiteY500" fmla="*/ 2344089 h 2350439"/>
                      <a:gd name="connsiteX501" fmla="*/ 1785975 w 2350439"/>
                      <a:gd name="connsiteY501" fmla="*/ 2344089 h 2350439"/>
                      <a:gd name="connsiteX502" fmla="*/ 1785975 w 2350439"/>
                      <a:gd name="connsiteY502" fmla="*/ 2238819 h 2350439"/>
                      <a:gd name="connsiteX503" fmla="*/ 1680705 w 2350439"/>
                      <a:gd name="connsiteY503" fmla="*/ 2238819 h 2350439"/>
                      <a:gd name="connsiteX504" fmla="*/ 1569072 w 2350439"/>
                      <a:gd name="connsiteY504" fmla="*/ 111620 h 2350439"/>
                      <a:gd name="connsiteX505" fmla="*/ 1674355 w 2350439"/>
                      <a:gd name="connsiteY505" fmla="*/ 111620 h 2350439"/>
                      <a:gd name="connsiteX506" fmla="*/ 1674355 w 2350439"/>
                      <a:gd name="connsiteY506" fmla="*/ 6350 h 2350439"/>
                      <a:gd name="connsiteX507" fmla="*/ 1569072 w 2350439"/>
                      <a:gd name="connsiteY507" fmla="*/ 6350 h 2350439"/>
                      <a:gd name="connsiteX508" fmla="*/ 1569072 w 2350439"/>
                      <a:gd name="connsiteY508" fmla="*/ 223240 h 2350439"/>
                      <a:gd name="connsiteX509" fmla="*/ 1674355 w 2350439"/>
                      <a:gd name="connsiteY509" fmla="*/ 223240 h 2350439"/>
                      <a:gd name="connsiteX510" fmla="*/ 1674355 w 2350439"/>
                      <a:gd name="connsiteY510" fmla="*/ 117970 h 2350439"/>
                      <a:gd name="connsiteX511" fmla="*/ 1569072 w 2350439"/>
                      <a:gd name="connsiteY511" fmla="*/ 117970 h 2350439"/>
                      <a:gd name="connsiteX512" fmla="*/ 1569072 w 2350439"/>
                      <a:gd name="connsiteY512" fmla="*/ 334873 h 2350439"/>
                      <a:gd name="connsiteX513" fmla="*/ 1674355 w 2350439"/>
                      <a:gd name="connsiteY513" fmla="*/ 334873 h 2350439"/>
                      <a:gd name="connsiteX514" fmla="*/ 1674355 w 2350439"/>
                      <a:gd name="connsiteY514" fmla="*/ 229590 h 2350439"/>
                      <a:gd name="connsiteX515" fmla="*/ 1569072 w 2350439"/>
                      <a:gd name="connsiteY515" fmla="*/ 229590 h 2350439"/>
                      <a:gd name="connsiteX516" fmla="*/ 1569072 w 2350439"/>
                      <a:gd name="connsiteY516" fmla="*/ 446493 h 2350439"/>
                      <a:gd name="connsiteX517" fmla="*/ 1674355 w 2350439"/>
                      <a:gd name="connsiteY517" fmla="*/ 446493 h 2350439"/>
                      <a:gd name="connsiteX518" fmla="*/ 1674355 w 2350439"/>
                      <a:gd name="connsiteY518" fmla="*/ 341223 h 2350439"/>
                      <a:gd name="connsiteX519" fmla="*/ 1569072 w 2350439"/>
                      <a:gd name="connsiteY519" fmla="*/ 341223 h 2350439"/>
                      <a:gd name="connsiteX520" fmla="*/ 1569072 w 2350439"/>
                      <a:gd name="connsiteY520" fmla="*/ 558114 h 2350439"/>
                      <a:gd name="connsiteX521" fmla="*/ 1674355 w 2350439"/>
                      <a:gd name="connsiteY521" fmla="*/ 558114 h 2350439"/>
                      <a:gd name="connsiteX522" fmla="*/ 1674355 w 2350439"/>
                      <a:gd name="connsiteY522" fmla="*/ 452843 h 2350439"/>
                      <a:gd name="connsiteX523" fmla="*/ 1569072 w 2350439"/>
                      <a:gd name="connsiteY523" fmla="*/ 452843 h 2350439"/>
                      <a:gd name="connsiteX524" fmla="*/ 1569072 w 2350439"/>
                      <a:gd name="connsiteY524" fmla="*/ 669734 h 2350439"/>
                      <a:gd name="connsiteX525" fmla="*/ 1674355 w 2350439"/>
                      <a:gd name="connsiteY525" fmla="*/ 669734 h 2350439"/>
                      <a:gd name="connsiteX526" fmla="*/ 1674355 w 2350439"/>
                      <a:gd name="connsiteY526" fmla="*/ 564464 h 2350439"/>
                      <a:gd name="connsiteX527" fmla="*/ 1569072 w 2350439"/>
                      <a:gd name="connsiteY527" fmla="*/ 564464 h 2350439"/>
                      <a:gd name="connsiteX528" fmla="*/ 1569072 w 2350439"/>
                      <a:gd name="connsiteY528" fmla="*/ 781367 h 2350439"/>
                      <a:gd name="connsiteX529" fmla="*/ 1674355 w 2350439"/>
                      <a:gd name="connsiteY529" fmla="*/ 781367 h 2350439"/>
                      <a:gd name="connsiteX530" fmla="*/ 1674355 w 2350439"/>
                      <a:gd name="connsiteY530" fmla="*/ 676084 h 2350439"/>
                      <a:gd name="connsiteX531" fmla="*/ 1569072 w 2350439"/>
                      <a:gd name="connsiteY531" fmla="*/ 676084 h 2350439"/>
                      <a:gd name="connsiteX532" fmla="*/ 1569072 w 2350439"/>
                      <a:gd name="connsiteY532" fmla="*/ 892988 h 2350439"/>
                      <a:gd name="connsiteX533" fmla="*/ 1674355 w 2350439"/>
                      <a:gd name="connsiteY533" fmla="*/ 892988 h 2350439"/>
                      <a:gd name="connsiteX534" fmla="*/ 1674355 w 2350439"/>
                      <a:gd name="connsiteY534" fmla="*/ 787717 h 2350439"/>
                      <a:gd name="connsiteX535" fmla="*/ 1569072 w 2350439"/>
                      <a:gd name="connsiteY535" fmla="*/ 787717 h 2350439"/>
                      <a:gd name="connsiteX536" fmla="*/ 1569072 w 2350439"/>
                      <a:gd name="connsiteY536" fmla="*/ 1004608 h 2350439"/>
                      <a:gd name="connsiteX537" fmla="*/ 1674355 w 2350439"/>
                      <a:gd name="connsiteY537" fmla="*/ 1004608 h 2350439"/>
                      <a:gd name="connsiteX538" fmla="*/ 1674355 w 2350439"/>
                      <a:gd name="connsiteY538" fmla="*/ 899338 h 2350439"/>
                      <a:gd name="connsiteX539" fmla="*/ 1569072 w 2350439"/>
                      <a:gd name="connsiteY539" fmla="*/ 899338 h 2350439"/>
                      <a:gd name="connsiteX540" fmla="*/ 1569072 w 2350439"/>
                      <a:gd name="connsiteY540" fmla="*/ 1116228 h 2350439"/>
                      <a:gd name="connsiteX541" fmla="*/ 1674355 w 2350439"/>
                      <a:gd name="connsiteY541" fmla="*/ 1116228 h 2350439"/>
                      <a:gd name="connsiteX542" fmla="*/ 1674355 w 2350439"/>
                      <a:gd name="connsiteY542" fmla="*/ 1010958 h 2350439"/>
                      <a:gd name="connsiteX543" fmla="*/ 1569072 w 2350439"/>
                      <a:gd name="connsiteY543" fmla="*/ 1010958 h 2350439"/>
                      <a:gd name="connsiteX544" fmla="*/ 1569072 w 2350439"/>
                      <a:gd name="connsiteY544" fmla="*/ 1227861 h 2350439"/>
                      <a:gd name="connsiteX545" fmla="*/ 1674355 w 2350439"/>
                      <a:gd name="connsiteY545" fmla="*/ 1227861 h 2350439"/>
                      <a:gd name="connsiteX546" fmla="*/ 1674355 w 2350439"/>
                      <a:gd name="connsiteY546" fmla="*/ 1122578 h 2350439"/>
                      <a:gd name="connsiteX547" fmla="*/ 1569072 w 2350439"/>
                      <a:gd name="connsiteY547" fmla="*/ 1122578 h 2350439"/>
                      <a:gd name="connsiteX548" fmla="*/ 1569072 w 2350439"/>
                      <a:gd name="connsiteY548" fmla="*/ 1339481 h 2350439"/>
                      <a:gd name="connsiteX549" fmla="*/ 1674355 w 2350439"/>
                      <a:gd name="connsiteY549" fmla="*/ 1339481 h 2350439"/>
                      <a:gd name="connsiteX550" fmla="*/ 1674355 w 2350439"/>
                      <a:gd name="connsiteY550" fmla="*/ 1234211 h 2350439"/>
                      <a:gd name="connsiteX551" fmla="*/ 1569072 w 2350439"/>
                      <a:gd name="connsiteY551" fmla="*/ 1234211 h 2350439"/>
                      <a:gd name="connsiteX552" fmla="*/ 1569072 w 2350439"/>
                      <a:gd name="connsiteY552" fmla="*/ 1451102 h 2350439"/>
                      <a:gd name="connsiteX553" fmla="*/ 1674355 w 2350439"/>
                      <a:gd name="connsiteY553" fmla="*/ 1451102 h 2350439"/>
                      <a:gd name="connsiteX554" fmla="*/ 1674355 w 2350439"/>
                      <a:gd name="connsiteY554" fmla="*/ 1345831 h 2350439"/>
                      <a:gd name="connsiteX555" fmla="*/ 1569072 w 2350439"/>
                      <a:gd name="connsiteY555" fmla="*/ 1345831 h 2350439"/>
                      <a:gd name="connsiteX556" fmla="*/ 1569072 w 2350439"/>
                      <a:gd name="connsiteY556" fmla="*/ 1562735 h 2350439"/>
                      <a:gd name="connsiteX557" fmla="*/ 1674355 w 2350439"/>
                      <a:gd name="connsiteY557" fmla="*/ 1562735 h 2350439"/>
                      <a:gd name="connsiteX558" fmla="*/ 1674355 w 2350439"/>
                      <a:gd name="connsiteY558" fmla="*/ 1457452 h 2350439"/>
                      <a:gd name="connsiteX559" fmla="*/ 1569072 w 2350439"/>
                      <a:gd name="connsiteY559" fmla="*/ 1457452 h 2350439"/>
                      <a:gd name="connsiteX560" fmla="*/ 1569072 w 2350439"/>
                      <a:gd name="connsiteY560" fmla="*/ 1674355 h 2350439"/>
                      <a:gd name="connsiteX561" fmla="*/ 1674355 w 2350439"/>
                      <a:gd name="connsiteY561" fmla="*/ 1674355 h 2350439"/>
                      <a:gd name="connsiteX562" fmla="*/ 1674355 w 2350439"/>
                      <a:gd name="connsiteY562" fmla="*/ 1569085 h 2350439"/>
                      <a:gd name="connsiteX563" fmla="*/ 1569072 w 2350439"/>
                      <a:gd name="connsiteY563" fmla="*/ 1569085 h 2350439"/>
                      <a:gd name="connsiteX564" fmla="*/ 1569072 w 2350439"/>
                      <a:gd name="connsiteY564" fmla="*/ 1785975 h 2350439"/>
                      <a:gd name="connsiteX565" fmla="*/ 1674355 w 2350439"/>
                      <a:gd name="connsiteY565" fmla="*/ 1785975 h 2350439"/>
                      <a:gd name="connsiteX566" fmla="*/ 1674355 w 2350439"/>
                      <a:gd name="connsiteY566" fmla="*/ 1680705 h 2350439"/>
                      <a:gd name="connsiteX567" fmla="*/ 1569072 w 2350439"/>
                      <a:gd name="connsiteY567" fmla="*/ 1680705 h 2350439"/>
                      <a:gd name="connsiteX568" fmla="*/ 1569072 w 2350439"/>
                      <a:gd name="connsiteY568" fmla="*/ 1897596 h 2350439"/>
                      <a:gd name="connsiteX569" fmla="*/ 1674355 w 2350439"/>
                      <a:gd name="connsiteY569" fmla="*/ 1897596 h 2350439"/>
                      <a:gd name="connsiteX570" fmla="*/ 1674355 w 2350439"/>
                      <a:gd name="connsiteY570" fmla="*/ 1792325 h 2350439"/>
                      <a:gd name="connsiteX571" fmla="*/ 1569072 w 2350439"/>
                      <a:gd name="connsiteY571" fmla="*/ 1792325 h 2350439"/>
                      <a:gd name="connsiteX572" fmla="*/ 1569072 w 2350439"/>
                      <a:gd name="connsiteY572" fmla="*/ 2009229 h 2350439"/>
                      <a:gd name="connsiteX573" fmla="*/ 1674355 w 2350439"/>
                      <a:gd name="connsiteY573" fmla="*/ 2009229 h 2350439"/>
                      <a:gd name="connsiteX574" fmla="*/ 1674355 w 2350439"/>
                      <a:gd name="connsiteY574" fmla="*/ 1903946 h 2350439"/>
                      <a:gd name="connsiteX575" fmla="*/ 1569072 w 2350439"/>
                      <a:gd name="connsiteY575" fmla="*/ 1903946 h 2350439"/>
                      <a:gd name="connsiteX576" fmla="*/ 1569072 w 2350439"/>
                      <a:gd name="connsiteY576" fmla="*/ 2120849 h 2350439"/>
                      <a:gd name="connsiteX577" fmla="*/ 1674355 w 2350439"/>
                      <a:gd name="connsiteY577" fmla="*/ 2120849 h 2350439"/>
                      <a:gd name="connsiteX578" fmla="*/ 1674355 w 2350439"/>
                      <a:gd name="connsiteY578" fmla="*/ 2015579 h 2350439"/>
                      <a:gd name="connsiteX579" fmla="*/ 1569072 w 2350439"/>
                      <a:gd name="connsiteY579" fmla="*/ 2015579 h 2350439"/>
                      <a:gd name="connsiteX580" fmla="*/ 1569072 w 2350439"/>
                      <a:gd name="connsiteY580" fmla="*/ 2232469 h 2350439"/>
                      <a:gd name="connsiteX581" fmla="*/ 1674355 w 2350439"/>
                      <a:gd name="connsiteY581" fmla="*/ 2232469 h 2350439"/>
                      <a:gd name="connsiteX582" fmla="*/ 1674355 w 2350439"/>
                      <a:gd name="connsiteY582" fmla="*/ 2127199 h 2350439"/>
                      <a:gd name="connsiteX583" fmla="*/ 1569072 w 2350439"/>
                      <a:gd name="connsiteY583" fmla="*/ 2127199 h 2350439"/>
                      <a:gd name="connsiteX584" fmla="*/ 1569072 w 2350439"/>
                      <a:gd name="connsiteY584" fmla="*/ 2344089 h 2350439"/>
                      <a:gd name="connsiteX585" fmla="*/ 1674355 w 2350439"/>
                      <a:gd name="connsiteY585" fmla="*/ 2344089 h 2350439"/>
                      <a:gd name="connsiteX586" fmla="*/ 1674355 w 2350439"/>
                      <a:gd name="connsiteY586" fmla="*/ 2238819 h 2350439"/>
                      <a:gd name="connsiteX587" fmla="*/ 1569072 w 2350439"/>
                      <a:gd name="connsiteY587" fmla="*/ 2238819 h 2350439"/>
                      <a:gd name="connsiteX588" fmla="*/ 1457451 w 2350439"/>
                      <a:gd name="connsiteY588" fmla="*/ 111620 h 2350439"/>
                      <a:gd name="connsiteX589" fmla="*/ 1562722 w 2350439"/>
                      <a:gd name="connsiteY589" fmla="*/ 111620 h 2350439"/>
                      <a:gd name="connsiteX590" fmla="*/ 1562722 w 2350439"/>
                      <a:gd name="connsiteY590" fmla="*/ 6350 h 2350439"/>
                      <a:gd name="connsiteX591" fmla="*/ 1457451 w 2350439"/>
                      <a:gd name="connsiteY591" fmla="*/ 6350 h 2350439"/>
                      <a:gd name="connsiteX592" fmla="*/ 1457451 w 2350439"/>
                      <a:gd name="connsiteY592" fmla="*/ 223240 h 2350439"/>
                      <a:gd name="connsiteX593" fmla="*/ 1562722 w 2350439"/>
                      <a:gd name="connsiteY593" fmla="*/ 223240 h 2350439"/>
                      <a:gd name="connsiteX594" fmla="*/ 1562722 w 2350439"/>
                      <a:gd name="connsiteY594" fmla="*/ 117970 h 2350439"/>
                      <a:gd name="connsiteX595" fmla="*/ 1457451 w 2350439"/>
                      <a:gd name="connsiteY595" fmla="*/ 117970 h 2350439"/>
                      <a:gd name="connsiteX596" fmla="*/ 1457451 w 2350439"/>
                      <a:gd name="connsiteY596" fmla="*/ 334873 h 2350439"/>
                      <a:gd name="connsiteX597" fmla="*/ 1562722 w 2350439"/>
                      <a:gd name="connsiteY597" fmla="*/ 334873 h 2350439"/>
                      <a:gd name="connsiteX598" fmla="*/ 1562722 w 2350439"/>
                      <a:gd name="connsiteY598" fmla="*/ 229590 h 2350439"/>
                      <a:gd name="connsiteX599" fmla="*/ 1457451 w 2350439"/>
                      <a:gd name="connsiteY599" fmla="*/ 229590 h 2350439"/>
                      <a:gd name="connsiteX600" fmla="*/ 1457451 w 2350439"/>
                      <a:gd name="connsiteY600" fmla="*/ 446493 h 2350439"/>
                      <a:gd name="connsiteX601" fmla="*/ 1562722 w 2350439"/>
                      <a:gd name="connsiteY601" fmla="*/ 446493 h 2350439"/>
                      <a:gd name="connsiteX602" fmla="*/ 1562722 w 2350439"/>
                      <a:gd name="connsiteY602" fmla="*/ 341223 h 2350439"/>
                      <a:gd name="connsiteX603" fmla="*/ 1457451 w 2350439"/>
                      <a:gd name="connsiteY603" fmla="*/ 341223 h 2350439"/>
                      <a:gd name="connsiteX604" fmla="*/ 1457451 w 2350439"/>
                      <a:gd name="connsiteY604" fmla="*/ 558114 h 2350439"/>
                      <a:gd name="connsiteX605" fmla="*/ 1562722 w 2350439"/>
                      <a:gd name="connsiteY605" fmla="*/ 558114 h 2350439"/>
                      <a:gd name="connsiteX606" fmla="*/ 1562722 w 2350439"/>
                      <a:gd name="connsiteY606" fmla="*/ 452843 h 2350439"/>
                      <a:gd name="connsiteX607" fmla="*/ 1457451 w 2350439"/>
                      <a:gd name="connsiteY607" fmla="*/ 452843 h 2350439"/>
                      <a:gd name="connsiteX608" fmla="*/ 1457451 w 2350439"/>
                      <a:gd name="connsiteY608" fmla="*/ 669734 h 2350439"/>
                      <a:gd name="connsiteX609" fmla="*/ 1562722 w 2350439"/>
                      <a:gd name="connsiteY609" fmla="*/ 669734 h 2350439"/>
                      <a:gd name="connsiteX610" fmla="*/ 1562722 w 2350439"/>
                      <a:gd name="connsiteY610" fmla="*/ 564464 h 2350439"/>
                      <a:gd name="connsiteX611" fmla="*/ 1457451 w 2350439"/>
                      <a:gd name="connsiteY611" fmla="*/ 564464 h 2350439"/>
                      <a:gd name="connsiteX612" fmla="*/ 1457451 w 2350439"/>
                      <a:gd name="connsiteY612" fmla="*/ 781367 h 2350439"/>
                      <a:gd name="connsiteX613" fmla="*/ 1562722 w 2350439"/>
                      <a:gd name="connsiteY613" fmla="*/ 781367 h 2350439"/>
                      <a:gd name="connsiteX614" fmla="*/ 1562722 w 2350439"/>
                      <a:gd name="connsiteY614" fmla="*/ 676084 h 2350439"/>
                      <a:gd name="connsiteX615" fmla="*/ 1457451 w 2350439"/>
                      <a:gd name="connsiteY615" fmla="*/ 676084 h 2350439"/>
                      <a:gd name="connsiteX616" fmla="*/ 1457451 w 2350439"/>
                      <a:gd name="connsiteY616" fmla="*/ 892988 h 2350439"/>
                      <a:gd name="connsiteX617" fmla="*/ 1562722 w 2350439"/>
                      <a:gd name="connsiteY617" fmla="*/ 892988 h 2350439"/>
                      <a:gd name="connsiteX618" fmla="*/ 1562722 w 2350439"/>
                      <a:gd name="connsiteY618" fmla="*/ 787717 h 2350439"/>
                      <a:gd name="connsiteX619" fmla="*/ 1457451 w 2350439"/>
                      <a:gd name="connsiteY619" fmla="*/ 787717 h 2350439"/>
                      <a:gd name="connsiteX620" fmla="*/ 1457451 w 2350439"/>
                      <a:gd name="connsiteY620" fmla="*/ 1004608 h 2350439"/>
                      <a:gd name="connsiteX621" fmla="*/ 1562722 w 2350439"/>
                      <a:gd name="connsiteY621" fmla="*/ 1004608 h 2350439"/>
                      <a:gd name="connsiteX622" fmla="*/ 1562722 w 2350439"/>
                      <a:gd name="connsiteY622" fmla="*/ 899338 h 2350439"/>
                      <a:gd name="connsiteX623" fmla="*/ 1457451 w 2350439"/>
                      <a:gd name="connsiteY623" fmla="*/ 899338 h 2350439"/>
                      <a:gd name="connsiteX624" fmla="*/ 1457451 w 2350439"/>
                      <a:gd name="connsiteY624" fmla="*/ 1116228 h 2350439"/>
                      <a:gd name="connsiteX625" fmla="*/ 1562722 w 2350439"/>
                      <a:gd name="connsiteY625" fmla="*/ 1116228 h 2350439"/>
                      <a:gd name="connsiteX626" fmla="*/ 1562722 w 2350439"/>
                      <a:gd name="connsiteY626" fmla="*/ 1010958 h 2350439"/>
                      <a:gd name="connsiteX627" fmla="*/ 1457451 w 2350439"/>
                      <a:gd name="connsiteY627" fmla="*/ 1010958 h 2350439"/>
                      <a:gd name="connsiteX628" fmla="*/ 1457451 w 2350439"/>
                      <a:gd name="connsiteY628" fmla="*/ 1227861 h 2350439"/>
                      <a:gd name="connsiteX629" fmla="*/ 1562722 w 2350439"/>
                      <a:gd name="connsiteY629" fmla="*/ 1227861 h 2350439"/>
                      <a:gd name="connsiteX630" fmla="*/ 1562722 w 2350439"/>
                      <a:gd name="connsiteY630" fmla="*/ 1122578 h 2350439"/>
                      <a:gd name="connsiteX631" fmla="*/ 1457451 w 2350439"/>
                      <a:gd name="connsiteY631" fmla="*/ 1122578 h 2350439"/>
                      <a:gd name="connsiteX632" fmla="*/ 1457451 w 2350439"/>
                      <a:gd name="connsiteY632" fmla="*/ 1339481 h 2350439"/>
                      <a:gd name="connsiteX633" fmla="*/ 1562722 w 2350439"/>
                      <a:gd name="connsiteY633" fmla="*/ 1339481 h 2350439"/>
                      <a:gd name="connsiteX634" fmla="*/ 1562722 w 2350439"/>
                      <a:gd name="connsiteY634" fmla="*/ 1234211 h 2350439"/>
                      <a:gd name="connsiteX635" fmla="*/ 1457451 w 2350439"/>
                      <a:gd name="connsiteY635" fmla="*/ 1234211 h 2350439"/>
                      <a:gd name="connsiteX636" fmla="*/ 1457451 w 2350439"/>
                      <a:gd name="connsiteY636" fmla="*/ 1451102 h 2350439"/>
                      <a:gd name="connsiteX637" fmla="*/ 1562722 w 2350439"/>
                      <a:gd name="connsiteY637" fmla="*/ 1451102 h 2350439"/>
                      <a:gd name="connsiteX638" fmla="*/ 1562722 w 2350439"/>
                      <a:gd name="connsiteY638" fmla="*/ 1345831 h 2350439"/>
                      <a:gd name="connsiteX639" fmla="*/ 1457451 w 2350439"/>
                      <a:gd name="connsiteY639" fmla="*/ 1345831 h 2350439"/>
                      <a:gd name="connsiteX640" fmla="*/ 1457451 w 2350439"/>
                      <a:gd name="connsiteY640" fmla="*/ 1562735 h 2350439"/>
                      <a:gd name="connsiteX641" fmla="*/ 1562722 w 2350439"/>
                      <a:gd name="connsiteY641" fmla="*/ 1562735 h 2350439"/>
                      <a:gd name="connsiteX642" fmla="*/ 1562722 w 2350439"/>
                      <a:gd name="connsiteY642" fmla="*/ 1457452 h 2350439"/>
                      <a:gd name="connsiteX643" fmla="*/ 1457451 w 2350439"/>
                      <a:gd name="connsiteY643" fmla="*/ 1457452 h 2350439"/>
                      <a:gd name="connsiteX644" fmla="*/ 1457451 w 2350439"/>
                      <a:gd name="connsiteY644" fmla="*/ 1674355 h 2350439"/>
                      <a:gd name="connsiteX645" fmla="*/ 1562722 w 2350439"/>
                      <a:gd name="connsiteY645" fmla="*/ 1674355 h 2350439"/>
                      <a:gd name="connsiteX646" fmla="*/ 1562722 w 2350439"/>
                      <a:gd name="connsiteY646" fmla="*/ 1569085 h 2350439"/>
                      <a:gd name="connsiteX647" fmla="*/ 1457451 w 2350439"/>
                      <a:gd name="connsiteY647" fmla="*/ 1569085 h 2350439"/>
                      <a:gd name="connsiteX648" fmla="*/ 1457451 w 2350439"/>
                      <a:gd name="connsiteY648" fmla="*/ 1785975 h 2350439"/>
                      <a:gd name="connsiteX649" fmla="*/ 1562722 w 2350439"/>
                      <a:gd name="connsiteY649" fmla="*/ 1785975 h 2350439"/>
                      <a:gd name="connsiteX650" fmla="*/ 1562722 w 2350439"/>
                      <a:gd name="connsiteY650" fmla="*/ 1680705 h 2350439"/>
                      <a:gd name="connsiteX651" fmla="*/ 1457451 w 2350439"/>
                      <a:gd name="connsiteY651" fmla="*/ 1680705 h 2350439"/>
                      <a:gd name="connsiteX652" fmla="*/ 1457451 w 2350439"/>
                      <a:gd name="connsiteY652" fmla="*/ 1897596 h 2350439"/>
                      <a:gd name="connsiteX653" fmla="*/ 1562722 w 2350439"/>
                      <a:gd name="connsiteY653" fmla="*/ 1897596 h 2350439"/>
                      <a:gd name="connsiteX654" fmla="*/ 1562722 w 2350439"/>
                      <a:gd name="connsiteY654" fmla="*/ 1792325 h 2350439"/>
                      <a:gd name="connsiteX655" fmla="*/ 1457451 w 2350439"/>
                      <a:gd name="connsiteY655" fmla="*/ 1792325 h 2350439"/>
                      <a:gd name="connsiteX656" fmla="*/ 1457451 w 2350439"/>
                      <a:gd name="connsiteY656" fmla="*/ 2009229 h 2350439"/>
                      <a:gd name="connsiteX657" fmla="*/ 1562722 w 2350439"/>
                      <a:gd name="connsiteY657" fmla="*/ 2009229 h 2350439"/>
                      <a:gd name="connsiteX658" fmla="*/ 1562722 w 2350439"/>
                      <a:gd name="connsiteY658" fmla="*/ 1903946 h 2350439"/>
                      <a:gd name="connsiteX659" fmla="*/ 1457451 w 2350439"/>
                      <a:gd name="connsiteY659" fmla="*/ 1903946 h 2350439"/>
                      <a:gd name="connsiteX660" fmla="*/ 1457451 w 2350439"/>
                      <a:gd name="connsiteY660" fmla="*/ 2120849 h 2350439"/>
                      <a:gd name="connsiteX661" fmla="*/ 1562722 w 2350439"/>
                      <a:gd name="connsiteY661" fmla="*/ 2120849 h 2350439"/>
                      <a:gd name="connsiteX662" fmla="*/ 1562722 w 2350439"/>
                      <a:gd name="connsiteY662" fmla="*/ 2015579 h 2350439"/>
                      <a:gd name="connsiteX663" fmla="*/ 1457451 w 2350439"/>
                      <a:gd name="connsiteY663" fmla="*/ 2015579 h 2350439"/>
                      <a:gd name="connsiteX664" fmla="*/ 1457451 w 2350439"/>
                      <a:gd name="connsiteY664" fmla="*/ 2232469 h 2350439"/>
                      <a:gd name="connsiteX665" fmla="*/ 1562722 w 2350439"/>
                      <a:gd name="connsiteY665" fmla="*/ 2232469 h 2350439"/>
                      <a:gd name="connsiteX666" fmla="*/ 1562722 w 2350439"/>
                      <a:gd name="connsiteY666" fmla="*/ 2127199 h 2350439"/>
                      <a:gd name="connsiteX667" fmla="*/ 1457451 w 2350439"/>
                      <a:gd name="connsiteY667" fmla="*/ 2127199 h 2350439"/>
                      <a:gd name="connsiteX668" fmla="*/ 1457451 w 2350439"/>
                      <a:gd name="connsiteY668" fmla="*/ 2344089 h 2350439"/>
                      <a:gd name="connsiteX669" fmla="*/ 1562722 w 2350439"/>
                      <a:gd name="connsiteY669" fmla="*/ 2344089 h 2350439"/>
                      <a:gd name="connsiteX670" fmla="*/ 1562722 w 2350439"/>
                      <a:gd name="connsiteY670" fmla="*/ 2238819 h 2350439"/>
                      <a:gd name="connsiteX671" fmla="*/ 1457451 w 2350439"/>
                      <a:gd name="connsiteY671" fmla="*/ 2238819 h 2350439"/>
                      <a:gd name="connsiteX672" fmla="*/ 1345831 w 2350439"/>
                      <a:gd name="connsiteY672" fmla="*/ 111620 h 2350439"/>
                      <a:gd name="connsiteX673" fmla="*/ 1451101 w 2350439"/>
                      <a:gd name="connsiteY673" fmla="*/ 111620 h 2350439"/>
                      <a:gd name="connsiteX674" fmla="*/ 1451101 w 2350439"/>
                      <a:gd name="connsiteY674" fmla="*/ 6350 h 2350439"/>
                      <a:gd name="connsiteX675" fmla="*/ 1345831 w 2350439"/>
                      <a:gd name="connsiteY675" fmla="*/ 6350 h 2350439"/>
                      <a:gd name="connsiteX676" fmla="*/ 1345831 w 2350439"/>
                      <a:gd name="connsiteY676" fmla="*/ 223240 h 2350439"/>
                      <a:gd name="connsiteX677" fmla="*/ 1451101 w 2350439"/>
                      <a:gd name="connsiteY677" fmla="*/ 223240 h 2350439"/>
                      <a:gd name="connsiteX678" fmla="*/ 1451101 w 2350439"/>
                      <a:gd name="connsiteY678" fmla="*/ 117970 h 2350439"/>
                      <a:gd name="connsiteX679" fmla="*/ 1345831 w 2350439"/>
                      <a:gd name="connsiteY679" fmla="*/ 117970 h 2350439"/>
                      <a:gd name="connsiteX680" fmla="*/ 1345831 w 2350439"/>
                      <a:gd name="connsiteY680" fmla="*/ 334873 h 2350439"/>
                      <a:gd name="connsiteX681" fmla="*/ 1451101 w 2350439"/>
                      <a:gd name="connsiteY681" fmla="*/ 334873 h 2350439"/>
                      <a:gd name="connsiteX682" fmla="*/ 1451101 w 2350439"/>
                      <a:gd name="connsiteY682" fmla="*/ 229590 h 2350439"/>
                      <a:gd name="connsiteX683" fmla="*/ 1345831 w 2350439"/>
                      <a:gd name="connsiteY683" fmla="*/ 229590 h 2350439"/>
                      <a:gd name="connsiteX684" fmla="*/ 1345831 w 2350439"/>
                      <a:gd name="connsiteY684" fmla="*/ 446493 h 2350439"/>
                      <a:gd name="connsiteX685" fmla="*/ 1451101 w 2350439"/>
                      <a:gd name="connsiteY685" fmla="*/ 446493 h 2350439"/>
                      <a:gd name="connsiteX686" fmla="*/ 1451101 w 2350439"/>
                      <a:gd name="connsiteY686" fmla="*/ 341223 h 2350439"/>
                      <a:gd name="connsiteX687" fmla="*/ 1345831 w 2350439"/>
                      <a:gd name="connsiteY687" fmla="*/ 341223 h 2350439"/>
                      <a:gd name="connsiteX688" fmla="*/ 1345831 w 2350439"/>
                      <a:gd name="connsiteY688" fmla="*/ 558114 h 2350439"/>
                      <a:gd name="connsiteX689" fmla="*/ 1451101 w 2350439"/>
                      <a:gd name="connsiteY689" fmla="*/ 558114 h 2350439"/>
                      <a:gd name="connsiteX690" fmla="*/ 1451101 w 2350439"/>
                      <a:gd name="connsiteY690" fmla="*/ 452843 h 2350439"/>
                      <a:gd name="connsiteX691" fmla="*/ 1345831 w 2350439"/>
                      <a:gd name="connsiteY691" fmla="*/ 452843 h 2350439"/>
                      <a:gd name="connsiteX692" fmla="*/ 1345831 w 2350439"/>
                      <a:gd name="connsiteY692" fmla="*/ 669734 h 2350439"/>
                      <a:gd name="connsiteX693" fmla="*/ 1451101 w 2350439"/>
                      <a:gd name="connsiteY693" fmla="*/ 669734 h 2350439"/>
                      <a:gd name="connsiteX694" fmla="*/ 1451101 w 2350439"/>
                      <a:gd name="connsiteY694" fmla="*/ 564464 h 2350439"/>
                      <a:gd name="connsiteX695" fmla="*/ 1345831 w 2350439"/>
                      <a:gd name="connsiteY695" fmla="*/ 564464 h 2350439"/>
                      <a:gd name="connsiteX696" fmla="*/ 1345831 w 2350439"/>
                      <a:gd name="connsiteY696" fmla="*/ 781367 h 2350439"/>
                      <a:gd name="connsiteX697" fmla="*/ 1451101 w 2350439"/>
                      <a:gd name="connsiteY697" fmla="*/ 781367 h 2350439"/>
                      <a:gd name="connsiteX698" fmla="*/ 1451101 w 2350439"/>
                      <a:gd name="connsiteY698" fmla="*/ 676084 h 2350439"/>
                      <a:gd name="connsiteX699" fmla="*/ 1345831 w 2350439"/>
                      <a:gd name="connsiteY699" fmla="*/ 676084 h 2350439"/>
                      <a:gd name="connsiteX700" fmla="*/ 1345831 w 2350439"/>
                      <a:gd name="connsiteY700" fmla="*/ 892988 h 2350439"/>
                      <a:gd name="connsiteX701" fmla="*/ 1451101 w 2350439"/>
                      <a:gd name="connsiteY701" fmla="*/ 892988 h 2350439"/>
                      <a:gd name="connsiteX702" fmla="*/ 1451101 w 2350439"/>
                      <a:gd name="connsiteY702" fmla="*/ 787717 h 2350439"/>
                      <a:gd name="connsiteX703" fmla="*/ 1345831 w 2350439"/>
                      <a:gd name="connsiteY703" fmla="*/ 787717 h 2350439"/>
                      <a:gd name="connsiteX704" fmla="*/ 1345831 w 2350439"/>
                      <a:gd name="connsiteY704" fmla="*/ 1004608 h 2350439"/>
                      <a:gd name="connsiteX705" fmla="*/ 1451101 w 2350439"/>
                      <a:gd name="connsiteY705" fmla="*/ 1004608 h 2350439"/>
                      <a:gd name="connsiteX706" fmla="*/ 1451101 w 2350439"/>
                      <a:gd name="connsiteY706" fmla="*/ 899338 h 2350439"/>
                      <a:gd name="connsiteX707" fmla="*/ 1345831 w 2350439"/>
                      <a:gd name="connsiteY707" fmla="*/ 899338 h 2350439"/>
                      <a:gd name="connsiteX708" fmla="*/ 1345831 w 2350439"/>
                      <a:gd name="connsiteY708" fmla="*/ 1116228 h 2350439"/>
                      <a:gd name="connsiteX709" fmla="*/ 1451101 w 2350439"/>
                      <a:gd name="connsiteY709" fmla="*/ 1116228 h 2350439"/>
                      <a:gd name="connsiteX710" fmla="*/ 1451101 w 2350439"/>
                      <a:gd name="connsiteY710" fmla="*/ 1010958 h 2350439"/>
                      <a:gd name="connsiteX711" fmla="*/ 1345831 w 2350439"/>
                      <a:gd name="connsiteY711" fmla="*/ 1010958 h 2350439"/>
                      <a:gd name="connsiteX712" fmla="*/ 1345831 w 2350439"/>
                      <a:gd name="connsiteY712" fmla="*/ 1227861 h 2350439"/>
                      <a:gd name="connsiteX713" fmla="*/ 1451101 w 2350439"/>
                      <a:gd name="connsiteY713" fmla="*/ 1227861 h 2350439"/>
                      <a:gd name="connsiteX714" fmla="*/ 1451101 w 2350439"/>
                      <a:gd name="connsiteY714" fmla="*/ 1122578 h 2350439"/>
                      <a:gd name="connsiteX715" fmla="*/ 1345831 w 2350439"/>
                      <a:gd name="connsiteY715" fmla="*/ 1122578 h 2350439"/>
                      <a:gd name="connsiteX716" fmla="*/ 1345831 w 2350439"/>
                      <a:gd name="connsiteY716" fmla="*/ 1339481 h 2350439"/>
                      <a:gd name="connsiteX717" fmla="*/ 1451101 w 2350439"/>
                      <a:gd name="connsiteY717" fmla="*/ 1339481 h 2350439"/>
                      <a:gd name="connsiteX718" fmla="*/ 1451101 w 2350439"/>
                      <a:gd name="connsiteY718" fmla="*/ 1234211 h 2350439"/>
                      <a:gd name="connsiteX719" fmla="*/ 1345831 w 2350439"/>
                      <a:gd name="connsiteY719" fmla="*/ 1234211 h 2350439"/>
                      <a:gd name="connsiteX720" fmla="*/ 1345831 w 2350439"/>
                      <a:gd name="connsiteY720" fmla="*/ 1451102 h 2350439"/>
                      <a:gd name="connsiteX721" fmla="*/ 1451101 w 2350439"/>
                      <a:gd name="connsiteY721" fmla="*/ 1451102 h 2350439"/>
                      <a:gd name="connsiteX722" fmla="*/ 1451101 w 2350439"/>
                      <a:gd name="connsiteY722" fmla="*/ 1345831 h 2350439"/>
                      <a:gd name="connsiteX723" fmla="*/ 1345831 w 2350439"/>
                      <a:gd name="connsiteY723" fmla="*/ 1345831 h 2350439"/>
                      <a:gd name="connsiteX724" fmla="*/ 1345831 w 2350439"/>
                      <a:gd name="connsiteY724" fmla="*/ 1562735 h 2350439"/>
                      <a:gd name="connsiteX725" fmla="*/ 1451101 w 2350439"/>
                      <a:gd name="connsiteY725" fmla="*/ 1562735 h 2350439"/>
                      <a:gd name="connsiteX726" fmla="*/ 1451101 w 2350439"/>
                      <a:gd name="connsiteY726" fmla="*/ 1457452 h 2350439"/>
                      <a:gd name="connsiteX727" fmla="*/ 1345831 w 2350439"/>
                      <a:gd name="connsiteY727" fmla="*/ 1457452 h 2350439"/>
                      <a:gd name="connsiteX728" fmla="*/ 1345831 w 2350439"/>
                      <a:gd name="connsiteY728" fmla="*/ 1674355 h 2350439"/>
                      <a:gd name="connsiteX729" fmla="*/ 1451101 w 2350439"/>
                      <a:gd name="connsiteY729" fmla="*/ 1674355 h 2350439"/>
                      <a:gd name="connsiteX730" fmla="*/ 1451101 w 2350439"/>
                      <a:gd name="connsiteY730" fmla="*/ 1569085 h 2350439"/>
                      <a:gd name="connsiteX731" fmla="*/ 1345831 w 2350439"/>
                      <a:gd name="connsiteY731" fmla="*/ 1569085 h 2350439"/>
                      <a:gd name="connsiteX732" fmla="*/ 1345831 w 2350439"/>
                      <a:gd name="connsiteY732" fmla="*/ 1785975 h 2350439"/>
                      <a:gd name="connsiteX733" fmla="*/ 1451101 w 2350439"/>
                      <a:gd name="connsiteY733" fmla="*/ 1785975 h 2350439"/>
                      <a:gd name="connsiteX734" fmla="*/ 1451101 w 2350439"/>
                      <a:gd name="connsiteY734" fmla="*/ 1680705 h 2350439"/>
                      <a:gd name="connsiteX735" fmla="*/ 1345831 w 2350439"/>
                      <a:gd name="connsiteY735" fmla="*/ 1680705 h 2350439"/>
                      <a:gd name="connsiteX736" fmla="*/ 1345831 w 2350439"/>
                      <a:gd name="connsiteY736" fmla="*/ 1897596 h 2350439"/>
                      <a:gd name="connsiteX737" fmla="*/ 1451101 w 2350439"/>
                      <a:gd name="connsiteY737" fmla="*/ 1897596 h 2350439"/>
                      <a:gd name="connsiteX738" fmla="*/ 1451101 w 2350439"/>
                      <a:gd name="connsiteY738" fmla="*/ 1792325 h 2350439"/>
                      <a:gd name="connsiteX739" fmla="*/ 1345831 w 2350439"/>
                      <a:gd name="connsiteY739" fmla="*/ 1792325 h 2350439"/>
                      <a:gd name="connsiteX740" fmla="*/ 1345831 w 2350439"/>
                      <a:gd name="connsiteY740" fmla="*/ 2009229 h 2350439"/>
                      <a:gd name="connsiteX741" fmla="*/ 1451101 w 2350439"/>
                      <a:gd name="connsiteY741" fmla="*/ 2009229 h 2350439"/>
                      <a:gd name="connsiteX742" fmla="*/ 1451101 w 2350439"/>
                      <a:gd name="connsiteY742" fmla="*/ 1903946 h 2350439"/>
                      <a:gd name="connsiteX743" fmla="*/ 1345831 w 2350439"/>
                      <a:gd name="connsiteY743" fmla="*/ 1903946 h 2350439"/>
                      <a:gd name="connsiteX744" fmla="*/ 1345831 w 2350439"/>
                      <a:gd name="connsiteY744" fmla="*/ 2120849 h 2350439"/>
                      <a:gd name="connsiteX745" fmla="*/ 1451101 w 2350439"/>
                      <a:gd name="connsiteY745" fmla="*/ 2120849 h 2350439"/>
                      <a:gd name="connsiteX746" fmla="*/ 1451101 w 2350439"/>
                      <a:gd name="connsiteY746" fmla="*/ 2015579 h 2350439"/>
                      <a:gd name="connsiteX747" fmla="*/ 1345831 w 2350439"/>
                      <a:gd name="connsiteY747" fmla="*/ 2015579 h 2350439"/>
                      <a:gd name="connsiteX748" fmla="*/ 1345831 w 2350439"/>
                      <a:gd name="connsiteY748" fmla="*/ 2232469 h 2350439"/>
                      <a:gd name="connsiteX749" fmla="*/ 1451101 w 2350439"/>
                      <a:gd name="connsiteY749" fmla="*/ 2232469 h 2350439"/>
                      <a:gd name="connsiteX750" fmla="*/ 1451101 w 2350439"/>
                      <a:gd name="connsiteY750" fmla="*/ 2127199 h 2350439"/>
                      <a:gd name="connsiteX751" fmla="*/ 1345831 w 2350439"/>
                      <a:gd name="connsiteY751" fmla="*/ 2127199 h 2350439"/>
                      <a:gd name="connsiteX752" fmla="*/ 1345831 w 2350439"/>
                      <a:gd name="connsiteY752" fmla="*/ 2344089 h 2350439"/>
                      <a:gd name="connsiteX753" fmla="*/ 1451101 w 2350439"/>
                      <a:gd name="connsiteY753" fmla="*/ 2344089 h 2350439"/>
                      <a:gd name="connsiteX754" fmla="*/ 1451101 w 2350439"/>
                      <a:gd name="connsiteY754" fmla="*/ 2238819 h 2350439"/>
                      <a:gd name="connsiteX755" fmla="*/ 1345831 w 2350439"/>
                      <a:gd name="connsiteY755" fmla="*/ 2238819 h 2350439"/>
                      <a:gd name="connsiteX756" fmla="*/ 1234211 w 2350439"/>
                      <a:gd name="connsiteY756" fmla="*/ 111620 h 2350439"/>
                      <a:gd name="connsiteX757" fmla="*/ 1339481 w 2350439"/>
                      <a:gd name="connsiteY757" fmla="*/ 111620 h 2350439"/>
                      <a:gd name="connsiteX758" fmla="*/ 1339481 w 2350439"/>
                      <a:gd name="connsiteY758" fmla="*/ 6350 h 2350439"/>
                      <a:gd name="connsiteX759" fmla="*/ 1234211 w 2350439"/>
                      <a:gd name="connsiteY759" fmla="*/ 6350 h 2350439"/>
                      <a:gd name="connsiteX760" fmla="*/ 1234211 w 2350439"/>
                      <a:gd name="connsiteY760" fmla="*/ 223240 h 2350439"/>
                      <a:gd name="connsiteX761" fmla="*/ 1339481 w 2350439"/>
                      <a:gd name="connsiteY761" fmla="*/ 223240 h 2350439"/>
                      <a:gd name="connsiteX762" fmla="*/ 1339481 w 2350439"/>
                      <a:gd name="connsiteY762" fmla="*/ 117970 h 2350439"/>
                      <a:gd name="connsiteX763" fmla="*/ 1234211 w 2350439"/>
                      <a:gd name="connsiteY763" fmla="*/ 117970 h 2350439"/>
                      <a:gd name="connsiteX764" fmla="*/ 1234211 w 2350439"/>
                      <a:gd name="connsiteY764" fmla="*/ 334873 h 2350439"/>
                      <a:gd name="connsiteX765" fmla="*/ 1339481 w 2350439"/>
                      <a:gd name="connsiteY765" fmla="*/ 334873 h 2350439"/>
                      <a:gd name="connsiteX766" fmla="*/ 1339481 w 2350439"/>
                      <a:gd name="connsiteY766" fmla="*/ 229590 h 2350439"/>
                      <a:gd name="connsiteX767" fmla="*/ 1234211 w 2350439"/>
                      <a:gd name="connsiteY767" fmla="*/ 229590 h 2350439"/>
                      <a:gd name="connsiteX768" fmla="*/ 1234211 w 2350439"/>
                      <a:gd name="connsiteY768" fmla="*/ 446493 h 2350439"/>
                      <a:gd name="connsiteX769" fmla="*/ 1339481 w 2350439"/>
                      <a:gd name="connsiteY769" fmla="*/ 446493 h 2350439"/>
                      <a:gd name="connsiteX770" fmla="*/ 1339481 w 2350439"/>
                      <a:gd name="connsiteY770" fmla="*/ 341223 h 2350439"/>
                      <a:gd name="connsiteX771" fmla="*/ 1234211 w 2350439"/>
                      <a:gd name="connsiteY771" fmla="*/ 341223 h 2350439"/>
                      <a:gd name="connsiteX772" fmla="*/ 1234211 w 2350439"/>
                      <a:gd name="connsiteY772" fmla="*/ 558114 h 2350439"/>
                      <a:gd name="connsiteX773" fmla="*/ 1339481 w 2350439"/>
                      <a:gd name="connsiteY773" fmla="*/ 558114 h 2350439"/>
                      <a:gd name="connsiteX774" fmla="*/ 1339481 w 2350439"/>
                      <a:gd name="connsiteY774" fmla="*/ 452843 h 2350439"/>
                      <a:gd name="connsiteX775" fmla="*/ 1234211 w 2350439"/>
                      <a:gd name="connsiteY775" fmla="*/ 452843 h 2350439"/>
                      <a:gd name="connsiteX776" fmla="*/ 1234211 w 2350439"/>
                      <a:gd name="connsiteY776" fmla="*/ 669734 h 2350439"/>
                      <a:gd name="connsiteX777" fmla="*/ 1339481 w 2350439"/>
                      <a:gd name="connsiteY777" fmla="*/ 669734 h 2350439"/>
                      <a:gd name="connsiteX778" fmla="*/ 1339481 w 2350439"/>
                      <a:gd name="connsiteY778" fmla="*/ 564464 h 2350439"/>
                      <a:gd name="connsiteX779" fmla="*/ 1234211 w 2350439"/>
                      <a:gd name="connsiteY779" fmla="*/ 564464 h 2350439"/>
                      <a:gd name="connsiteX780" fmla="*/ 1234211 w 2350439"/>
                      <a:gd name="connsiteY780" fmla="*/ 781367 h 2350439"/>
                      <a:gd name="connsiteX781" fmla="*/ 1339481 w 2350439"/>
                      <a:gd name="connsiteY781" fmla="*/ 781367 h 2350439"/>
                      <a:gd name="connsiteX782" fmla="*/ 1339481 w 2350439"/>
                      <a:gd name="connsiteY782" fmla="*/ 676084 h 2350439"/>
                      <a:gd name="connsiteX783" fmla="*/ 1234211 w 2350439"/>
                      <a:gd name="connsiteY783" fmla="*/ 676084 h 2350439"/>
                      <a:gd name="connsiteX784" fmla="*/ 1234211 w 2350439"/>
                      <a:gd name="connsiteY784" fmla="*/ 892988 h 2350439"/>
                      <a:gd name="connsiteX785" fmla="*/ 1339481 w 2350439"/>
                      <a:gd name="connsiteY785" fmla="*/ 892988 h 2350439"/>
                      <a:gd name="connsiteX786" fmla="*/ 1339481 w 2350439"/>
                      <a:gd name="connsiteY786" fmla="*/ 787717 h 2350439"/>
                      <a:gd name="connsiteX787" fmla="*/ 1234211 w 2350439"/>
                      <a:gd name="connsiteY787" fmla="*/ 787717 h 2350439"/>
                      <a:gd name="connsiteX788" fmla="*/ 1234211 w 2350439"/>
                      <a:gd name="connsiteY788" fmla="*/ 1004608 h 2350439"/>
                      <a:gd name="connsiteX789" fmla="*/ 1339481 w 2350439"/>
                      <a:gd name="connsiteY789" fmla="*/ 1004608 h 2350439"/>
                      <a:gd name="connsiteX790" fmla="*/ 1339481 w 2350439"/>
                      <a:gd name="connsiteY790" fmla="*/ 899338 h 2350439"/>
                      <a:gd name="connsiteX791" fmla="*/ 1234211 w 2350439"/>
                      <a:gd name="connsiteY791" fmla="*/ 899338 h 2350439"/>
                      <a:gd name="connsiteX792" fmla="*/ 1234211 w 2350439"/>
                      <a:gd name="connsiteY792" fmla="*/ 1116228 h 2350439"/>
                      <a:gd name="connsiteX793" fmla="*/ 1339481 w 2350439"/>
                      <a:gd name="connsiteY793" fmla="*/ 1116228 h 2350439"/>
                      <a:gd name="connsiteX794" fmla="*/ 1339481 w 2350439"/>
                      <a:gd name="connsiteY794" fmla="*/ 1010958 h 2350439"/>
                      <a:gd name="connsiteX795" fmla="*/ 1234211 w 2350439"/>
                      <a:gd name="connsiteY795" fmla="*/ 1010958 h 2350439"/>
                      <a:gd name="connsiteX796" fmla="*/ 1234211 w 2350439"/>
                      <a:gd name="connsiteY796" fmla="*/ 1227861 h 2350439"/>
                      <a:gd name="connsiteX797" fmla="*/ 1339481 w 2350439"/>
                      <a:gd name="connsiteY797" fmla="*/ 1227861 h 2350439"/>
                      <a:gd name="connsiteX798" fmla="*/ 1339481 w 2350439"/>
                      <a:gd name="connsiteY798" fmla="*/ 1122578 h 2350439"/>
                      <a:gd name="connsiteX799" fmla="*/ 1234211 w 2350439"/>
                      <a:gd name="connsiteY799" fmla="*/ 1122578 h 2350439"/>
                      <a:gd name="connsiteX800" fmla="*/ 1234211 w 2350439"/>
                      <a:gd name="connsiteY800" fmla="*/ 1339481 h 2350439"/>
                      <a:gd name="connsiteX801" fmla="*/ 1339481 w 2350439"/>
                      <a:gd name="connsiteY801" fmla="*/ 1339481 h 2350439"/>
                      <a:gd name="connsiteX802" fmla="*/ 1339481 w 2350439"/>
                      <a:gd name="connsiteY802" fmla="*/ 1234211 h 2350439"/>
                      <a:gd name="connsiteX803" fmla="*/ 1234211 w 2350439"/>
                      <a:gd name="connsiteY803" fmla="*/ 1234211 h 2350439"/>
                      <a:gd name="connsiteX804" fmla="*/ 1234211 w 2350439"/>
                      <a:gd name="connsiteY804" fmla="*/ 1451102 h 2350439"/>
                      <a:gd name="connsiteX805" fmla="*/ 1339481 w 2350439"/>
                      <a:gd name="connsiteY805" fmla="*/ 1451102 h 2350439"/>
                      <a:gd name="connsiteX806" fmla="*/ 1339481 w 2350439"/>
                      <a:gd name="connsiteY806" fmla="*/ 1345831 h 2350439"/>
                      <a:gd name="connsiteX807" fmla="*/ 1234211 w 2350439"/>
                      <a:gd name="connsiteY807" fmla="*/ 1345831 h 2350439"/>
                      <a:gd name="connsiteX808" fmla="*/ 1234211 w 2350439"/>
                      <a:gd name="connsiteY808" fmla="*/ 1562735 h 2350439"/>
                      <a:gd name="connsiteX809" fmla="*/ 1339481 w 2350439"/>
                      <a:gd name="connsiteY809" fmla="*/ 1562735 h 2350439"/>
                      <a:gd name="connsiteX810" fmla="*/ 1339481 w 2350439"/>
                      <a:gd name="connsiteY810" fmla="*/ 1457452 h 2350439"/>
                      <a:gd name="connsiteX811" fmla="*/ 1234211 w 2350439"/>
                      <a:gd name="connsiteY811" fmla="*/ 1457452 h 2350439"/>
                      <a:gd name="connsiteX812" fmla="*/ 1234211 w 2350439"/>
                      <a:gd name="connsiteY812" fmla="*/ 1674355 h 2350439"/>
                      <a:gd name="connsiteX813" fmla="*/ 1339481 w 2350439"/>
                      <a:gd name="connsiteY813" fmla="*/ 1674355 h 2350439"/>
                      <a:gd name="connsiteX814" fmla="*/ 1339481 w 2350439"/>
                      <a:gd name="connsiteY814" fmla="*/ 1569085 h 2350439"/>
                      <a:gd name="connsiteX815" fmla="*/ 1234211 w 2350439"/>
                      <a:gd name="connsiteY815" fmla="*/ 1569085 h 2350439"/>
                      <a:gd name="connsiteX816" fmla="*/ 1234211 w 2350439"/>
                      <a:gd name="connsiteY816" fmla="*/ 1785975 h 2350439"/>
                      <a:gd name="connsiteX817" fmla="*/ 1339481 w 2350439"/>
                      <a:gd name="connsiteY817" fmla="*/ 1785975 h 2350439"/>
                      <a:gd name="connsiteX818" fmla="*/ 1339481 w 2350439"/>
                      <a:gd name="connsiteY818" fmla="*/ 1680705 h 2350439"/>
                      <a:gd name="connsiteX819" fmla="*/ 1234211 w 2350439"/>
                      <a:gd name="connsiteY819" fmla="*/ 1680705 h 2350439"/>
                      <a:gd name="connsiteX820" fmla="*/ 1234211 w 2350439"/>
                      <a:gd name="connsiteY820" fmla="*/ 1897596 h 2350439"/>
                      <a:gd name="connsiteX821" fmla="*/ 1339481 w 2350439"/>
                      <a:gd name="connsiteY821" fmla="*/ 1897596 h 2350439"/>
                      <a:gd name="connsiteX822" fmla="*/ 1339481 w 2350439"/>
                      <a:gd name="connsiteY822" fmla="*/ 1792325 h 2350439"/>
                      <a:gd name="connsiteX823" fmla="*/ 1234211 w 2350439"/>
                      <a:gd name="connsiteY823" fmla="*/ 1792325 h 2350439"/>
                      <a:gd name="connsiteX824" fmla="*/ 1234211 w 2350439"/>
                      <a:gd name="connsiteY824" fmla="*/ 2009229 h 2350439"/>
                      <a:gd name="connsiteX825" fmla="*/ 1339481 w 2350439"/>
                      <a:gd name="connsiteY825" fmla="*/ 2009229 h 2350439"/>
                      <a:gd name="connsiteX826" fmla="*/ 1339481 w 2350439"/>
                      <a:gd name="connsiteY826" fmla="*/ 1903946 h 2350439"/>
                      <a:gd name="connsiteX827" fmla="*/ 1234211 w 2350439"/>
                      <a:gd name="connsiteY827" fmla="*/ 1903946 h 2350439"/>
                      <a:gd name="connsiteX828" fmla="*/ 1234211 w 2350439"/>
                      <a:gd name="connsiteY828" fmla="*/ 2120849 h 2350439"/>
                      <a:gd name="connsiteX829" fmla="*/ 1339481 w 2350439"/>
                      <a:gd name="connsiteY829" fmla="*/ 2120849 h 2350439"/>
                      <a:gd name="connsiteX830" fmla="*/ 1339481 w 2350439"/>
                      <a:gd name="connsiteY830" fmla="*/ 2015579 h 2350439"/>
                      <a:gd name="connsiteX831" fmla="*/ 1234211 w 2350439"/>
                      <a:gd name="connsiteY831" fmla="*/ 2015579 h 2350439"/>
                      <a:gd name="connsiteX832" fmla="*/ 1234211 w 2350439"/>
                      <a:gd name="connsiteY832" fmla="*/ 2232469 h 2350439"/>
                      <a:gd name="connsiteX833" fmla="*/ 1339481 w 2350439"/>
                      <a:gd name="connsiteY833" fmla="*/ 2232469 h 2350439"/>
                      <a:gd name="connsiteX834" fmla="*/ 1339481 w 2350439"/>
                      <a:gd name="connsiteY834" fmla="*/ 2127199 h 2350439"/>
                      <a:gd name="connsiteX835" fmla="*/ 1234211 w 2350439"/>
                      <a:gd name="connsiteY835" fmla="*/ 2127199 h 2350439"/>
                      <a:gd name="connsiteX836" fmla="*/ 1234211 w 2350439"/>
                      <a:gd name="connsiteY836" fmla="*/ 2344089 h 2350439"/>
                      <a:gd name="connsiteX837" fmla="*/ 1339481 w 2350439"/>
                      <a:gd name="connsiteY837" fmla="*/ 2344089 h 2350439"/>
                      <a:gd name="connsiteX838" fmla="*/ 1339481 w 2350439"/>
                      <a:gd name="connsiteY838" fmla="*/ 2238819 h 2350439"/>
                      <a:gd name="connsiteX839" fmla="*/ 1234211 w 2350439"/>
                      <a:gd name="connsiteY839" fmla="*/ 2238819 h 2350439"/>
                      <a:gd name="connsiteX840" fmla="*/ 1122578 w 2350439"/>
                      <a:gd name="connsiteY840" fmla="*/ 111620 h 2350439"/>
                      <a:gd name="connsiteX841" fmla="*/ 1227861 w 2350439"/>
                      <a:gd name="connsiteY841" fmla="*/ 111620 h 2350439"/>
                      <a:gd name="connsiteX842" fmla="*/ 1227861 w 2350439"/>
                      <a:gd name="connsiteY842" fmla="*/ 6350 h 2350439"/>
                      <a:gd name="connsiteX843" fmla="*/ 1122578 w 2350439"/>
                      <a:gd name="connsiteY843" fmla="*/ 6350 h 2350439"/>
                      <a:gd name="connsiteX844" fmla="*/ 1122578 w 2350439"/>
                      <a:gd name="connsiteY844" fmla="*/ 223240 h 2350439"/>
                      <a:gd name="connsiteX845" fmla="*/ 1227861 w 2350439"/>
                      <a:gd name="connsiteY845" fmla="*/ 223240 h 2350439"/>
                      <a:gd name="connsiteX846" fmla="*/ 1227861 w 2350439"/>
                      <a:gd name="connsiteY846" fmla="*/ 117970 h 2350439"/>
                      <a:gd name="connsiteX847" fmla="*/ 1122578 w 2350439"/>
                      <a:gd name="connsiteY847" fmla="*/ 117970 h 2350439"/>
                      <a:gd name="connsiteX848" fmla="*/ 1122578 w 2350439"/>
                      <a:gd name="connsiteY848" fmla="*/ 334873 h 2350439"/>
                      <a:gd name="connsiteX849" fmla="*/ 1227861 w 2350439"/>
                      <a:gd name="connsiteY849" fmla="*/ 334873 h 2350439"/>
                      <a:gd name="connsiteX850" fmla="*/ 1227861 w 2350439"/>
                      <a:gd name="connsiteY850" fmla="*/ 229590 h 2350439"/>
                      <a:gd name="connsiteX851" fmla="*/ 1122578 w 2350439"/>
                      <a:gd name="connsiteY851" fmla="*/ 229590 h 2350439"/>
                      <a:gd name="connsiteX852" fmla="*/ 1122578 w 2350439"/>
                      <a:gd name="connsiteY852" fmla="*/ 446493 h 2350439"/>
                      <a:gd name="connsiteX853" fmla="*/ 1227861 w 2350439"/>
                      <a:gd name="connsiteY853" fmla="*/ 446493 h 2350439"/>
                      <a:gd name="connsiteX854" fmla="*/ 1227861 w 2350439"/>
                      <a:gd name="connsiteY854" fmla="*/ 341223 h 2350439"/>
                      <a:gd name="connsiteX855" fmla="*/ 1122578 w 2350439"/>
                      <a:gd name="connsiteY855" fmla="*/ 341223 h 2350439"/>
                      <a:gd name="connsiteX856" fmla="*/ 1122578 w 2350439"/>
                      <a:gd name="connsiteY856" fmla="*/ 558114 h 2350439"/>
                      <a:gd name="connsiteX857" fmla="*/ 1227861 w 2350439"/>
                      <a:gd name="connsiteY857" fmla="*/ 558114 h 2350439"/>
                      <a:gd name="connsiteX858" fmla="*/ 1227861 w 2350439"/>
                      <a:gd name="connsiteY858" fmla="*/ 452843 h 2350439"/>
                      <a:gd name="connsiteX859" fmla="*/ 1122578 w 2350439"/>
                      <a:gd name="connsiteY859" fmla="*/ 452843 h 2350439"/>
                      <a:gd name="connsiteX860" fmla="*/ 1122578 w 2350439"/>
                      <a:gd name="connsiteY860" fmla="*/ 669734 h 2350439"/>
                      <a:gd name="connsiteX861" fmla="*/ 1227861 w 2350439"/>
                      <a:gd name="connsiteY861" fmla="*/ 669734 h 2350439"/>
                      <a:gd name="connsiteX862" fmla="*/ 1227861 w 2350439"/>
                      <a:gd name="connsiteY862" fmla="*/ 564464 h 2350439"/>
                      <a:gd name="connsiteX863" fmla="*/ 1122578 w 2350439"/>
                      <a:gd name="connsiteY863" fmla="*/ 564464 h 2350439"/>
                      <a:gd name="connsiteX864" fmla="*/ 1122578 w 2350439"/>
                      <a:gd name="connsiteY864" fmla="*/ 781367 h 2350439"/>
                      <a:gd name="connsiteX865" fmla="*/ 1227861 w 2350439"/>
                      <a:gd name="connsiteY865" fmla="*/ 781367 h 2350439"/>
                      <a:gd name="connsiteX866" fmla="*/ 1227861 w 2350439"/>
                      <a:gd name="connsiteY866" fmla="*/ 676084 h 2350439"/>
                      <a:gd name="connsiteX867" fmla="*/ 1122578 w 2350439"/>
                      <a:gd name="connsiteY867" fmla="*/ 676084 h 2350439"/>
                      <a:gd name="connsiteX868" fmla="*/ 1122578 w 2350439"/>
                      <a:gd name="connsiteY868" fmla="*/ 892988 h 2350439"/>
                      <a:gd name="connsiteX869" fmla="*/ 1227861 w 2350439"/>
                      <a:gd name="connsiteY869" fmla="*/ 892988 h 2350439"/>
                      <a:gd name="connsiteX870" fmla="*/ 1227861 w 2350439"/>
                      <a:gd name="connsiteY870" fmla="*/ 787717 h 2350439"/>
                      <a:gd name="connsiteX871" fmla="*/ 1122578 w 2350439"/>
                      <a:gd name="connsiteY871" fmla="*/ 787717 h 2350439"/>
                      <a:gd name="connsiteX872" fmla="*/ 1122578 w 2350439"/>
                      <a:gd name="connsiteY872" fmla="*/ 1004608 h 2350439"/>
                      <a:gd name="connsiteX873" fmla="*/ 1227861 w 2350439"/>
                      <a:gd name="connsiteY873" fmla="*/ 1004608 h 2350439"/>
                      <a:gd name="connsiteX874" fmla="*/ 1227861 w 2350439"/>
                      <a:gd name="connsiteY874" fmla="*/ 899338 h 2350439"/>
                      <a:gd name="connsiteX875" fmla="*/ 1122578 w 2350439"/>
                      <a:gd name="connsiteY875" fmla="*/ 899338 h 2350439"/>
                      <a:gd name="connsiteX876" fmla="*/ 1122578 w 2350439"/>
                      <a:gd name="connsiteY876" fmla="*/ 1116228 h 2350439"/>
                      <a:gd name="connsiteX877" fmla="*/ 1227861 w 2350439"/>
                      <a:gd name="connsiteY877" fmla="*/ 1116228 h 2350439"/>
                      <a:gd name="connsiteX878" fmla="*/ 1227861 w 2350439"/>
                      <a:gd name="connsiteY878" fmla="*/ 1010958 h 2350439"/>
                      <a:gd name="connsiteX879" fmla="*/ 1122578 w 2350439"/>
                      <a:gd name="connsiteY879" fmla="*/ 1010958 h 2350439"/>
                      <a:gd name="connsiteX880" fmla="*/ 1122578 w 2350439"/>
                      <a:gd name="connsiteY880" fmla="*/ 1227861 h 2350439"/>
                      <a:gd name="connsiteX881" fmla="*/ 1227861 w 2350439"/>
                      <a:gd name="connsiteY881" fmla="*/ 1227861 h 2350439"/>
                      <a:gd name="connsiteX882" fmla="*/ 1227861 w 2350439"/>
                      <a:gd name="connsiteY882" fmla="*/ 1122578 h 2350439"/>
                      <a:gd name="connsiteX883" fmla="*/ 1122578 w 2350439"/>
                      <a:gd name="connsiteY883" fmla="*/ 1122578 h 2350439"/>
                      <a:gd name="connsiteX884" fmla="*/ 1122578 w 2350439"/>
                      <a:gd name="connsiteY884" fmla="*/ 1339481 h 2350439"/>
                      <a:gd name="connsiteX885" fmla="*/ 1227861 w 2350439"/>
                      <a:gd name="connsiteY885" fmla="*/ 1339481 h 2350439"/>
                      <a:gd name="connsiteX886" fmla="*/ 1227861 w 2350439"/>
                      <a:gd name="connsiteY886" fmla="*/ 1234211 h 2350439"/>
                      <a:gd name="connsiteX887" fmla="*/ 1122578 w 2350439"/>
                      <a:gd name="connsiteY887" fmla="*/ 1234211 h 2350439"/>
                      <a:gd name="connsiteX888" fmla="*/ 1122578 w 2350439"/>
                      <a:gd name="connsiteY888" fmla="*/ 1451102 h 2350439"/>
                      <a:gd name="connsiteX889" fmla="*/ 1227861 w 2350439"/>
                      <a:gd name="connsiteY889" fmla="*/ 1451102 h 2350439"/>
                      <a:gd name="connsiteX890" fmla="*/ 1227861 w 2350439"/>
                      <a:gd name="connsiteY890" fmla="*/ 1345831 h 2350439"/>
                      <a:gd name="connsiteX891" fmla="*/ 1122578 w 2350439"/>
                      <a:gd name="connsiteY891" fmla="*/ 1345831 h 2350439"/>
                      <a:gd name="connsiteX892" fmla="*/ 1122578 w 2350439"/>
                      <a:gd name="connsiteY892" fmla="*/ 1562735 h 2350439"/>
                      <a:gd name="connsiteX893" fmla="*/ 1227861 w 2350439"/>
                      <a:gd name="connsiteY893" fmla="*/ 1562735 h 2350439"/>
                      <a:gd name="connsiteX894" fmla="*/ 1227861 w 2350439"/>
                      <a:gd name="connsiteY894" fmla="*/ 1457452 h 2350439"/>
                      <a:gd name="connsiteX895" fmla="*/ 1122578 w 2350439"/>
                      <a:gd name="connsiteY895" fmla="*/ 1457452 h 2350439"/>
                      <a:gd name="connsiteX896" fmla="*/ 1122578 w 2350439"/>
                      <a:gd name="connsiteY896" fmla="*/ 1674355 h 2350439"/>
                      <a:gd name="connsiteX897" fmla="*/ 1227861 w 2350439"/>
                      <a:gd name="connsiteY897" fmla="*/ 1674355 h 2350439"/>
                      <a:gd name="connsiteX898" fmla="*/ 1227861 w 2350439"/>
                      <a:gd name="connsiteY898" fmla="*/ 1569085 h 2350439"/>
                      <a:gd name="connsiteX899" fmla="*/ 1122578 w 2350439"/>
                      <a:gd name="connsiteY899" fmla="*/ 1569085 h 2350439"/>
                      <a:gd name="connsiteX900" fmla="*/ 1122578 w 2350439"/>
                      <a:gd name="connsiteY900" fmla="*/ 1785975 h 2350439"/>
                      <a:gd name="connsiteX901" fmla="*/ 1227861 w 2350439"/>
                      <a:gd name="connsiteY901" fmla="*/ 1785975 h 2350439"/>
                      <a:gd name="connsiteX902" fmla="*/ 1227861 w 2350439"/>
                      <a:gd name="connsiteY902" fmla="*/ 1680705 h 2350439"/>
                      <a:gd name="connsiteX903" fmla="*/ 1122578 w 2350439"/>
                      <a:gd name="connsiteY903" fmla="*/ 1680705 h 2350439"/>
                      <a:gd name="connsiteX904" fmla="*/ 1122578 w 2350439"/>
                      <a:gd name="connsiteY904" fmla="*/ 1897596 h 2350439"/>
                      <a:gd name="connsiteX905" fmla="*/ 1227861 w 2350439"/>
                      <a:gd name="connsiteY905" fmla="*/ 1897596 h 2350439"/>
                      <a:gd name="connsiteX906" fmla="*/ 1227861 w 2350439"/>
                      <a:gd name="connsiteY906" fmla="*/ 1792325 h 2350439"/>
                      <a:gd name="connsiteX907" fmla="*/ 1122578 w 2350439"/>
                      <a:gd name="connsiteY907" fmla="*/ 1792325 h 2350439"/>
                      <a:gd name="connsiteX908" fmla="*/ 1122578 w 2350439"/>
                      <a:gd name="connsiteY908" fmla="*/ 2009229 h 2350439"/>
                      <a:gd name="connsiteX909" fmla="*/ 1227861 w 2350439"/>
                      <a:gd name="connsiteY909" fmla="*/ 2009229 h 2350439"/>
                      <a:gd name="connsiteX910" fmla="*/ 1227861 w 2350439"/>
                      <a:gd name="connsiteY910" fmla="*/ 1903946 h 2350439"/>
                      <a:gd name="connsiteX911" fmla="*/ 1122578 w 2350439"/>
                      <a:gd name="connsiteY911" fmla="*/ 1903946 h 2350439"/>
                      <a:gd name="connsiteX912" fmla="*/ 1122578 w 2350439"/>
                      <a:gd name="connsiteY912" fmla="*/ 2120849 h 2350439"/>
                      <a:gd name="connsiteX913" fmla="*/ 1227861 w 2350439"/>
                      <a:gd name="connsiteY913" fmla="*/ 2120849 h 2350439"/>
                      <a:gd name="connsiteX914" fmla="*/ 1227861 w 2350439"/>
                      <a:gd name="connsiteY914" fmla="*/ 2015579 h 2350439"/>
                      <a:gd name="connsiteX915" fmla="*/ 1122578 w 2350439"/>
                      <a:gd name="connsiteY915" fmla="*/ 2015579 h 2350439"/>
                      <a:gd name="connsiteX916" fmla="*/ 1122578 w 2350439"/>
                      <a:gd name="connsiteY916" fmla="*/ 2232469 h 2350439"/>
                      <a:gd name="connsiteX917" fmla="*/ 1227861 w 2350439"/>
                      <a:gd name="connsiteY917" fmla="*/ 2232469 h 2350439"/>
                      <a:gd name="connsiteX918" fmla="*/ 1227861 w 2350439"/>
                      <a:gd name="connsiteY918" fmla="*/ 2127199 h 2350439"/>
                      <a:gd name="connsiteX919" fmla="*/ 1122578 w 2350439"/>
                      <a:gd name="connsiteY919" fmla="*/ 2127199 h 2350439"/>
                      <a:gd name="connsiteX920" fmla="*/ 1122578 w 2350439"/>
                      <a:gd name="connsiteY920" fmla="*/ 2344089 h 2350439"/>
                      <a:gd name="connsiteX921" fmla="*/ 1227861 w 2350439"/>
                      <a:gd name="connsiteY921" fmla="*/ 2344089 h 2350439"/>
                      <a:gd name="connsiteX922" fmla="*/ 1227861 w 2350439"/>
                      <a:gd name="connsiteY922" fmla="*/ 2238819 h 2350439"/>
                      <a:gd name="connsiteX923" fmla="*/ 1122578 w 2350439"/>
                      <a:gd name="connsiteY923" fmla="*/ 2238819 h 2350439"/>
                      <a:gd name="connsiteX924" fmla="*/ 1010958 w 2350439"/>
                      <a:gd name="connsiteY924" fmla="*/ 111620 h 2350439"/>
                      <a:gd name="connsiteX925" fmla="*/ 1116228 w 2350439"/>
                      <a:gd name="connsiteY925" fmla="*/ 111620 h 2350439"/>
                      <a:gd name="connsiteX926" fmla="*/ 1116228 w 2350439"/>
                      <a:gd name="connsiteY926" fmla="*/ 6350 h 2350439"/>
                      <a:gd name="connsiteX927" fmla="*/ 1010958 w 2350439"/>
                      <a:gd name="connsiteY927" fmla="*/ 6350 h 2350439"/>
                      <a:gd name="connsiteX928" fmla="*/ 1010958 w 2350439"/>
                      <a:gd name="connsiteY928" fmla="*/ 223240 h 2350439"/>
                      <a:gd name="connsiteX929" fmla="*/ 1116228 w 2350439"/>
                      <a:gd name="connsiteY929" fmla="*/ 223240 h 2350439"/>
                      <a:gd name="connsiteX930" fmla="*/ 1116228 w 2350439"/>
                      <a:gd name="connsiteY930" fmla="*/ 117970 h 2350439"/>
                      <a:gd name="connsiteX931" fmla="*/ 1010958 w 2350439"/>
                      <a:gd name="connsiteY931" fmla="*/ 117970 h 2350439"/>
                      <a:gd name="connsiteX932" fmla="*/ 1010958 w 2350439"/>
                      <a:gd name="connsiteY932" fmla="*/ 334873 h 2350439"/>
                      <a:gd name="connsiteX933" fmla="*/ 1116228 w 2350439"/>
                      <a:gd name="connsiteY933" fmla="*/ 334873 h 2350439"/>
                      <a:gd name="connsiteX934" fmla="*/ 1116228 w 2350439"/>
                      <a:gd name="connsiteY934" fmla="*/ 229590 h 2350439"/>
                      <a:gd name="connsiteX935" fmla="*/ 1010958 w 2350439"/>
                      <a:gd name="connsiteY935" fmla="*/ 229590 h 2350439"/>
                      <a:gd name="connsiteX936" fmla="*/ 1010958 w 2350439"/>
                      <a:gd name="connsiteY936" fmla="*/ 446493 h 2350439"/>
                      <a:gd name="connsiteX937" fmla="*/ 1116228 w 2350439"/>
                      <a:gd name="connsiteY937" fmla="*/ 446493 h 2350439"/>
                      <a:gd name="connsiteX938" fmla="*/ 1116228 w 2350439"/>
                      <a:gd name="connsiteY938" fmla="*/ 341223 h 2350439"/>
                      <a:gd name="connsiteX939" fmla="*/ 1010958 w 2350439"/>
                      <a:gd name="connsiteY939" fmla="*/ 341223 h 2350439"/>
                      <a:gd name="connsiteX940" fmla="*/ 1010958 w 2350439"/>
                      <a:gd name="connsiteY940" fmla="*/ 558114 h 2350439"/>
                      <a:gd name="connsiteX941" fmla="*/ 1116228 w 2350439"/>
                      <a:gd name="connsiteY941" fmla="*/ 558114 h 2350439"/>
                      <a:gd name="connsiteX942" fmla="*/ 1116228 w 2350439"/>
                      <a:gd name="connsiteY942" fmla="*/ 452843 h 2350439"/>
                      <a:gd name="connsiteX943" fmla="*/ 1010958 w 2350439"/>
                      <a:gd name="connsiteY943" fmla="*/ 452843 h 2350439"/>
                      <a:gd name="connsiteX944" fmla="*/ 1010958 w 2350439"/>
                      <a:gd name="connsiteY944" fmla="*/ 669734 h 2350439"/>
                      <a:gd name="connsiteX945" fmla="*/ 1116228 w 2350439"/>
                      <a:gd name="connsiteY945" fmla="*/ 669734 h 2350439"/>
                      <a:gd name="connsiteX946" fmla="*/ 1116228 w 2350439"/>
                      <a:gd name="connsiteY946" fmla="*/ 564464 h 2350439"/>
                      <a:gd name="connsiteX947" fmla="*/ 1010958 w 2350439"/>
                      <a:gd name="connsiteY947" fmla="*/ 564464 h 2350439"/>
                      <a:gd name="connsiteX948" fmla="*/ 1010958 w 2350439"/>
                      <a:gd name="connsiteY948" fmla="*/ 781367 h 2350439"/>
                      <a:gd name="connsiteX949" fmla="*/ 1116228 w 2350439"/>
                      <a:gd name="connsiteY949" fmla="*/ 781367 h 2350439"/>
                      <a:gd name="connsiteX950" fmla="*/ 1116228 w 2350439"/>
                      <a:gd name="connsiteY950" fmla="*/ 676084 h 2350439"/>
                      <a:gd name="connsiteX951" fmla="*/ 1010958 w 2350439"/>
                      <a:gd name="connsiteY951" fmla="*/ 676084 h 2350439"/>
                      <a:gd name="connsiteX952" fmla="*/ 1010958 w 2350439"/>
                      <a:gd name="connsiteY952" fmla="*/ 892988 h 2350439"/>
                      <a:gd name="connsiteX953" fmla="*/ 1116228 w 2350439"/>
                      <a:gd name="connsiteY953" fmla="*/ 892988 h 2350439"/>
                      <a:gd name="connsiteX954" fmla="*/ 1116228 w 2350439"/>
                      <a:gd name="connsiteY954" fmla="*/ 787717 h 2350439"/>
                      <a:gd name="connsiteX955" fmla="*/ 1010958 w 2350439"/>
                      <a:gd name="connsiteY955" fmla="*/ 787717 h 2350439"/>
                      <a:gd name="connsiteX956" fmla="*/ 1010958 w 2350439"/>
                      <a:gd name="connsiteY956" fmla="*/ 1004608 h 2350439"/>
                      <a:gd name="connsiteX957" fmla="*/ 1116228 w 2350439"/>
                      <a:gd name="connsiteY957" fmla="*/ 1004608 h 2350439"/>
                      <a:gd name="connsiteX958" fmla="*/ 1116228 w 2350439"/>
                      <a:gd name="connsiteY958" fmla="*/ 899338 h 2350439"/>
                      <a:gd name="connsiteX959" fmla="*/ 1010958 w 2350439"/>
                      <a:gd name="connsiteY959" fmla="*/ 899338 h 2350439"/>
                      <a:gd name="connsiteX960" fmla="*/ 1010958 w 2350439"/>
                      <a:gd name="connsiteY960" fmla="*/ 1116228 h 2350439"/>
                      <a:gd name="connsiteX961" fmla="*/ 1116228 w 2350439"/>
                      <a:gd name="connsiteY961" fmla="*/ 1116228 h 2350439"/>
                      <a:gd name="connsiteX962" fmla="*/ 1116228 w 2350439"/>
                      <a:gd name="connsiteY962" fmla="*/ 1010958 h 2350439"/>
                      <a:gd name="connsiteX963" fmla="*/ 1010958 w 2350439"/>
                      <a:gd name="connsiteY963" fmla="*/ 1010958 h 2350439"/>
                      <a:gd name="connsiteX964" fmla="*/ 1010958 w 2350439"/>
                      <a:gd name="connsiteY964" fmla="*/ 1227861 h 2350439"/>
                      <a:gd name="connsiteX965" fmla="*/ 1116228 w 2350439"/>
                      <a:gd name="connsiteY965" fmla="*/ 1227861 h 2350439"/>
                      <a:gd name="connsiteX966" fmla="*/ 1116228 w 2350439"/>
                      <a:gd name="connsiteY966" fmla="*/ 1122578 h 2350439"/>
                      <a:gd name="connsiteX967" fmla="*/ 1010958 w 2350439"/>
                      <a:gd name="connsiteY967" fmla="*/ 1122578 h 2350439"/>
                      <a:gd name="connsiteX968" fmla="*/ 1010958 w 2350439"/>
                      <a:gd name="connsiteY968" fmla="*/ 1339481 h 2350439"/>
                      <a:gd name="connsiteX969" fmla="*/ 1116228 w 2350439"/>
                      <a:gd name="connsiteY969" fmla="*/ 1339481 h 2350439"/>
                      <a:gd name="connsiteX970" fmla="*/ 1116228 w 2350439"/>
                      <a:gd name="connsiteY970" fmla="*/ 1234211 h 2350439"/>
                      <a:gd name="connsiteX971" fmla="*/ 1010958 w 2350439"/>
                      <a:gd name="connsiteY971" fmla="*/ 1234211 h 2350439"/>
                      <a:gd name="connsiteX972" fmla="*/ 1010958 w 2350439"/>
                      <a:gd name="connsiteY972" fmla="*/ 1451102 h 2350439"/>
                      <a:gd name="connsiteX973" fmla="*/ 1116228 w 2350439"/>
                      <a:gd name="connsiteY973" fmla="*/ 1451102 h 2350439"/>
                      <a:gd name="connsiteX974" fmla="*/ 1116228 w 2350439"/>
                      <a:gd name="connsiteY974" fmla="*/ 1345831 h 2350439"/>
                      <a:gd name="connsiteX975" fmla="*/ 1010958 w 2350439"/>
                      <a:gd name="connsiteY975" fmla="*/ 1345831 h 2350439"/>
                      <a:gd name="connsiteX976" fmla="*/ 1010958 w 2350439"/>
                      <a:gd name="connsiteY976" fmla="*/ 1562735 h 2350439"/>
                      <a:gd name="connsiteX977" fmla="*/ 1116228 w 2350439"/>
                      <a:gd name="connsiteY977" fmla="*/ 1562735 h 2350439"/>
                      <a:gd name="connsiteX978" fmla="*/ 1116228 w 2350439"/>
                      <a:gd name="connsiteY978" fmla="*/ 1457452 h 2350439"/>
                      <a:gd name="connsiteX979" fmla="*/ 1010958 w 2350439"/>
                      <a:gd name="connsiteY979" fmla="*/ 1457452 h 2350439"/>
                      <a:gd name="connsiteX980" fmla="*/ 1010958 w 2350439"/>
                      <a:gd name="connsiteY980" fmla="*/ 1674355 h 2350439"/>
                      <a:gd name="connsiteX981" fmla="*/ 1116228 w 2350439"/>
                      <a:gd name="connsiteY981" fmla="*/ 1674355 h 2350439"/>
                      <a:gd name="connsiteX982" fmla="*/ 1116228 w 2350439"/>
                      <a:gd name="connsiteY982" fmla="*/ 1569085 h 2350439"/>
                      <a:gd name="connsiteX983" fmla="*/ 1010958 w 2350439"/>
                      <a:gd name="connsiteY983" fmla="*/ 1569085 h 2350439"/>
                      <a:gd name="connsiteX984" fmla="*/ 1010958 w 2350439"/>
                      <a:gd name="connsiteY984" fmla="*/ 1785975 h 2350439"/>
                      <a:gd name="connsiteX985" fmla="*/ 1116228 w 2350439"/>
                      <a:gd name="connsiteY985" fmla="*/ 1785975 h 2350439"/>
                      <a:gd name="connsiteX986" fmla="*/ 1116228 w 2350439"/>
                      <a:gd name="connsiteY986" fmla="*/ 1680705 h 2350439"/>
                      <a:gd name="connsiteX987" fmla="*/ 1010958 w 2350439"/>
                      <a:gd name="connsiteY987" fmla="*/ 1680705 h 2350439"/>
                      <a:gd name="connsiteX988" fmla="*/ 1010958 w 2350439"/>
                      <a:gd name="connsiteY988" fmla="*/ 1897596 h 2350439"/>
                      <a:gd name="connsiteX989" fmla="*/ 1116228 w 2350439"/>
                      <a:gd name="connsiteY989" fmla="*/ 1897596 h 2350439"/>
                      <a:gd name="connsiteX990" fmla="*/ 1116228 w 2350439"/>
                      <a:gd name="connsiteY990" fmla="*/ 1792325 h 2350439"/>
                      <a:gd name="connsiteX991" fmla="*/ 1010958 w 2350439"/>
                      <a:gd name="connsiteY991" fmla="*/ 1792325 h 2350439"/>
                      <a:gd name="connsiteX992" fmla="*/ 1010958 w 2350439"/>
                      <a:gd name="connsiteY992" fmla="*/ 2009229 h 2350439"/>
                      <a:gd name="connsiteX993" fmla="*/ 1116228 w 2350439"/>
                      <a:gd name="connsiteY993" fmla="*/ 2009229 h 2350439"/>
                      <a:gd name="connsiteX994" fmla="*/ 1116228 w 2350439"/>
                      <a:gd name="connsiteY994" fmla="*/ 1903946 h 2350439"/>
                      <a:gd name="connsiteX995" fmla="*/ 1010958 w 2350439"/>
                      <a:gd name="connsiteY995" fmla="*/ 1903946 h 2350439"/>
                      <a:gd name="connsiteX996" fmla="*/ 1010958 w 2350439"/>
                      <a:gd name="connsiteY996" fmla="*/ 2120849 h 2350439"/>
                      <a:gd name="connsiteX997" fmla="*/ 1116228 w 2350439"/>
                      <a:gd name="connsiteY997" fmla="*/ 2120849 h 2350439"/>
                      <a:gd name="connsiteX998" fmla="*/ 1116228 w 2350439"/>
                      <a:gd name="connsiteY998" fmla="*/ 2015579 h 2350439"/>
                      <a:gd name="connsiteX999" fmla="*/ 1010958 w 2350439"/>
                      <a:gd name="connsiteY999" fmla="*/ 2015579 h 2350439"/>
                      <a:gd name="connsiteX1000" fmla="*/ 1010958 w 2350439"/>
                      <a:gd name="connsiteY1000" fmla="*/ 2232469 h 2350439"/>
                      <a:gd name="connsiteX1001" fmla="*/ 1116228 w 2350439"/>
                      <a:gd name="connsiteY1001" fmla="*/ 2232469 h 2350439"/>
                      <a:gd name="connsiteX1002" fmla="*/ 1116228 w 2350439"/>
                      <a:gd name="connsiteY1002" fmla="*/ 2127199 h 2350439"/>
                      <a:gd name="connsiteX1003" fmla="*/ 1010958 w 2350439"/>
                      <a:gd name="connsiteY1003" fmla="*/ 2127199 h 2350439"/>
                      <a:gd name="connsiteX1004" fmla="*/ 1010958 w 2350439"/>
                      <a:gd name="connsiteY1004" fmla="*/ 2344089 h 2350439"/>
                      <a:gd name="connsiteX1005" fmla="*/ 1116228 w 2350439"/>
                      <a:gd name="connsiteY1005" fmla="*/ 2344089 h 2350439"/>
                      <a:gd name="connsiteX1006" fmla="*/ 1116228 w 2350439"/>
                      <a:gd name="connsiteY1006" fmla="*/ 2238819 h 2350439"/>
                      <a:gd name="connsiteX1007" fmla="*/ 1010958 w 2350439"/>
                      <a:gd name="connsiteY1007" fmla="*/ 2238819 h 2350439"/>
                      <a:gd name="connsiteX1008" fmla="*/ 899337 w 2350439"/>
                      <a:gd name="connsiteY1008" fmla="*/ 111620 h 2350439"/>
                      <a:gd name="connsiteX1009" fmla="*/ 1004608 w 2350439"/>
                      <a:gd name="connsiteY1009" fmla="*/ 111620 h 2350439"/>
                      <a:gd name="connsiteX1010" fmla="*/ 1004608 w 2350439"/>
                      <a:gd name="connsiteY1010" fmla="*/ 6350 h 2350439"/>
                      <a:gd name="connsiteX1011" fmla="*/ 899337 w 2350439"/>
                      <a:gd name="connsiteY1011" fmla="*/ 6350 h 2350439"/>
                      <a:gd name="connsiteX1012" fmla="*/ 899337 w 2350439"/>
                      <a:gd name="connsiteY1012" fmla="*/ 223240 h 2350439"/>
                      <a:gd name="connsiteX1013" fmla="*/ 1004608 w 2350439"/>
                      <a:gd name="connsiteY1013" fmla="*/ 223240 h 2350439"/>
                      <a:gd name="connsiteX1014" fmla="*/ 1004608 w 2350439"/>
                      <a:gd name="connsiteY1014" fmla="*/ 117970 h 2350439"/>
                      <a:gd name="connsiteX1015" fmla="*/ 899337 w 2350439"/>
                      <a:gd name="connsiteY1015" fmla="*/ 117970 h 2350439"/>
                      <a:gd name="connsiteX1016" fmla="*/ 899337 w 2350439"/>
                      <a:gd name="connsiteY1016" fmla="*/ 334873 h 2350439"/>
                      <a:gd name="connsiteX1017" fmla="*/ 1004608 w 2350439"/>
                      <a:gd name="connsiteY1017" fmla="*/ 334873 h 2350439"/>
                      <a:gd name="connsiteX1018" fmla="*/ 1004608 w 2350439"/>
                      <a:gd name="connsiteY1018" fmla="*/ 229590 h 2350439"/>
                      <a:gd name="connsiteX1019" fmla="*/ 899337 w 2350439"/>
                      <a:gd name="connsiteY1019" fmla="*/ 229590 h 2350439"/>
                      <a:gd name="connsiteX1020" fmla="*/ 899337 w 2350439"/>
                      <a:gd name="connsiteY1020" fmla="*/ 446493 h 2350439"/>
                      <a:gd name="connsiteX1021" fmla="*/ 1004608 w 2350439"/>
                      <a:gd name="connsiteY1021" fmla="*/ 446493 h 2350439"/>
                      <a:gd name="connsiteX1022" fmla="*/ 1004608 w 2350439"/>
                      <a:gd name="connsiteY1022" fmla="*/ 341223 h 2350439"/>
                      <a:gd name="connsiteX1023" fmla="*/ 899337 w 2350439"/>
                      <a:gd name="connsiteY1023" fmla="*/ 341223 h 2350439"/>
                      <a:gd name="connsiteX1024" fmla="*/ 899337 w 2350439"/>
                      <a:gd name="connsiteY1024" fmla="*/ 558114 h 2350439"/>
                      <a:gd name="connsiteX1025" fmla="*/ 1004608 w 2350439"/>
                      <a:gd name="connsiteY1025" fmla="*/ 558114 h 2350439"/>
                      <a:gd name="connsiteX1026" fmla="*/ 1004608 w 2350439"/>
                      <a:gd name="connsiteY1026" fmla="*/ 452843 h 2350439"/>
                      <a:gd name="connsiteX1027" fmla="*/ 899337 w 2350439"/>
                      <a:gd name="connsiteY1027" fmla="*/ 452843 h 2350439"/>
                      <a:gd name="connsiteX1028" fmla="*/ 899337 w 2350439"/>
                      <a:gd name="connsiteY1028" fmla="*/ 669734 h 2350439"/>
                      <a:gd name="connsiteX1029" fmla="*/ 1004608 w 2350439"/>
                      <a:gd name="connsiteY1029" fmla="*/ 669734 h 2350439"/>
                      <a:gd name="connsiteX1030" fmla="*/ 1004608 w 2350439"/>
                      <a:gd name="connsiteY1030" fmla="*/ 564464 h 2350439"/>
                      <a:gd name="connsiteX1031" fmla="*/ 899337 w 2350439"/>
                      <a:gd name="connsiteY1031" fmla="*/ 564464 h 2350439"/>
                      <a:gd name="connsiteX1032" fmla="*/ 899337 w 2350439"/>
                      <a:gd name="connsiteY1032" fmla="*/ 781367 h 2350439"/>
                      <a:gd name="connsiteX1033" fmla="*/ 1004608 w 2350439"/>
                      <a:gd name="connsiteY1033" fmla="*/ 781367 h 2350439"/>
                      <a:gd name="connsiteX1034" fmla="*/ 1004608 w 2350439"/>
                      <a:gd name="connsiteY1034" fmla="*/ 676084 h 2350439"/>
                      <a:gd name="connsiteX1035" fmla="*/ 899337 w 2350439"/>
                      <a:gd name="connsiteY1035" fmla="*/ 676084 h 2350439"/>
                      <a:gd name="connsiteX1036" fmla="*/ 899337 w 2350439"/>
                      <a:gd name="connsiteY1036" fmla="*/ 892988 h 2350439"/>
                      <a:gd name="connsiteX1037" fmla="*/ 1004608 w 2350439"/>
                      <a:gd name="connsiteY1037" fmla="*/ 892988 h 2350439"/>
                      <a:gd name="connsiteX1038" fmla="*/ 1004608 w 2350439"/>
                      <a:gd name="connsiteY1038" fmla="*/ 787717 h 2350439"/>
                      <a:gd name="connsiteX1039" fmla="*/ 899337 w 2350439"/>
                      <a:gd name="connsiteY1039" fmla="*/ 787717 h 2350439"/>
                      <a:gd name="connsiteX1040" fmla="*/ 899337 w 2350439"/>
                      <a:gd name="connsiteY1040" fmla="*/ 1004608 h 2350439"/>
                      <a:gd name="connsiteX1041" fmla="*/ 1004608 w 2350439"/>
                      <a:gd name="connsiteY1041" fmla="*/ 1004608 h 2350439"/>
                      <a:gd name="connsiteX1042" fmla="*/ 1004608 w 2350439"/>
                      <a:gd name="connsiteY1042" fmla="*/ 899338 h 2350439"/>
                      <a:gd name="connsiteX1043" fmla="*/ 899337 w 2350439"/>
                      <a:gd name="connsiteY1043" fmla="*/ 899338 h 2350439"/>
                      <a:gd name="connsiteX1044" fmla="*/ 899337 w 2350439"/>
                      <a:gd name="connsiteY1044" fmla="*/ 1116228 h 2350439"/>
                      <a:gd name="connsiteX1045" fmla="*/ 1004608 w 2350439"/>
                      <a:gd name="connsiteY1045" fmla="*/ 1116228 h 2350439"/>
                      <a:gd name="connsiteX1046" fmla="*/ 1004608 w 2350439"/>
                      <a:gd name="connsiteY1046" fmla="*/ 1010958 h 2350439"/>
                      <a:gd name="connsiteX1047" fmla="*/ 899337 w 2350439"/>
                      <a:gd name="connsiteY1047" fmla="*/ 1010958 h 2350439"/>
                      <a:gd name="connsiteX1048" fmla="*/ 899337 w 2350439"/>
                      <a:gd name="connsiteY1048" fmla="*/ 1227861 h 2350439"/>
                      <a:gd name="connsiteX1049" fmla="*/ 1004608 w 2350439"/>
                      <a:gd name="connsiteY1049" fmla="*/ 1227861 h 2350439"/>
                      <a:gd name="connsiteX1050" fmla="*/ 1004608 w 2350439"/>
                      <a:gd name="connsiteY1050" fmla="*/ 1122578 h 2350439"/>
                      <a:gd name="connsiteX1051" fmla="*/ 899337 w 2350439"/>
                      <a:gd name="connsiteY1051" fmla="*/ 1122578 h 2350439"/>
                      <a:gd name="connsiteX1052" fmla="*/ 899337 w 2350439"/>
                      <a:gd name="connsiteY1052" fmla="*/ 1339481 h 2350439"/>
                      <a:gd name="connsiteX1053" fmla="*/ 1004608 w 2350439"/>
                      <a:gd name="connsiteY1053" fmla="*/ 1339481 h 2350439"/>
                      <a:gd name="connsiteX1054" fmla="*/ 1004608 w 2350439"/>
                      <a:gd name="connsiteY1054" fmla="*/ 1234211 h 2350439"/>
                      <a:gd name="connsiteX1055" fmla="*/ 899337 w 2350439"/>
                      <a:gd name="connsiteY1055" fmla="*/ 1234211 h 2350439"/>
                      <a:gd name="connsiteX1056" fmla="*/ 899337 w 2350439"/>
                      <a:gd name="connsiteY1056" fmla="*/ 1451102 h 2350439"/>
                      <a:gd name="connsiteX1057" fmla="*/ 1004608 w 2350439"/>
                      <a:gd name="connsiteY1057" fmla="*/ 1451102 h 2350439"/>
                      <a:gd name="connsiteX1058" fmla="*/ 1004608 w 2350439"/>
                      <a:gd name="connsiteY1058" fmla="*/ 1345831 h 2350439"/>
                      <a:gd name="connsiteX1059" fmla="*/ 899337 w 2350439"/>
                      <a:gd name="connsiteY1059" fmla="*/ 1345831 h 2350439"/>
                      <a:gd name="connsiteX1060" fmla="*/ 899337 w 2350439"/>
                      <a:gd name="connsiteY1060" fmla="*/ 1562735 h 2350439"/>
                      <a:gd name="connsiteX1061" fmla="*/ 1004608 w 2350439"/>
                      <a:gd name="connsiteY1061" fmla="*/ 1562735 h 2350439"/>
                      <a:gd name="connsiteX1062" fmla="*/ 1004608 w 2350439"/>
                      <a:gd name="connsiteY1062" fmla="*/ 1457452 h 2350439"/>
                      <a:gd name="connsiteX1063" fmla="*/ 899337 w 2350439"/>
                      <a:gd name="connsiteY1063" fmla="*/ 1457452 h 2350439"/>
                      <a:gd name="connsiteX1064" fmla="*/ 899337 w 2350439"/>
                      <a:gd name="connsiteY1064" fmla="*/ 1674355 h 2350439"/>
                      <a:gd name="connsiteX1065" fmla="*/ 1004608 w 2350439"/>
                      <a:gd name="connsiteY1065" fmla="*/ 1674355 h 2350439"/>
                      <a:gd name="connsiteX1066" fmla="*/ 1004608 w 2350439"/>
                      <a:gd name="connsiteY1066" fmla="*/ 1569085 h 2350439"/>
                      <a:gd name="connsiteX1067" fmla="*/ 899337 w 2350439"/>
                      <a:gd name="connsiteY1067" fmla="*/ 1569085 h 2350439"/>
                      <a:gd name="connsiteX1068" fmla="*/ 899337 w 2350439"/>
                      <a:gd name="connsiteY1068" fmla="*/ 1785975 h 2350439"/>
                      <a:gd name="connsiteX1069" fmla="*/ 1004608 w 2350439"/>
                      <a:gd name="connsiteY1069" fmla="*/ 1785975 h 2350439"/>
                      <a:gd name="connsiteX1070" fmla="*/ 1004608 w 2350439"/>
                      <a:gd name="connsiteY1070" fmla="*/ 1680705 h 2350439"/>
                      <a:gd name="connsiteX1071" fmla="*/ 899337 w 2350439"/>
                      <a:gd name="connsiteY1071" fmla="*/ 1680705 h 2350439"/>
                      <a:gd name="connsiteX1072" fmla="*/ 899337 w 2350439"/>
                      <a:gd name="connsiteY1072" fmla="*/ 1897596 h 2350439"/>
                      <a:gd name="connsiteX1073" fmla="*/ 1004608 w 2350439"/>
                      <a:gd name="connsiteY1073" fmla="*/ 1897596 h 2350439"/>
                      <a:gd name="connsiteX1074" fmla="*/ 1004608 w 2350439"/>
                      <a:gd name="connsiteY1074" fmla="*/ 1792325 h 2350439"/>
                      <a:gd name="connsiteX1075" fmla="*/ 899337 w 2350439"/>
                      <a:gd name="connsiteY1075" fmla="*/ 1792325 h 2350439"/>
                      <a:gd name="connsiteX1076" fmla="*/ 899337 w 2350439"/>
                      <a:gd name="connsiteY1076" fmla="*/ 2009229 h 2350439"/>
                      <a:gd name="connsiteX1077" fmla="*/ 1004608 w 2350439"/>
                      <a:gd name="connsiteY1077" fmla="*/ 2009229 h 2350439"/>
                      <a:gd name="connsiteX1078" fmla="*/ 1004608 w 2350439"/>
                      <a:gd name="connsiteY1078" fmla="*/ 1903946 h 2350439"/>
                      <a:gd name="connsiteX1079" fmla="*/ 899337 w 2350439"/>
                      <a:gd name="connsiteY1079" fmla="*/ 1903946 h 2350439"/>
                      <a:gd name="connsiteX1080" fmla="*/ 899337 w 2350439"/>
                      <a:gd name="connsiteY1080" fmla="*/ 2120849 h 2350439"/>
                      <a:gd name="connsiteX1081" fmla="*/ 1004608 w 2350439"/>
                      <a:gd name="connsiteY1081" fmla="*/ 2120849 h 2350439"/>
                      <a:gd name="connsiteX1082" fmla="*/ 1004608 w 2350439"/>
                      <a:gd name="connsiteY1082" fmla="*/ 2015579 h 2350439"/>
                      <a:gd name="connsiteX1083" fmla="*/ 899337 w 2350439"/>
                      <a:gd name="connsiteY1083" fmla="*/ 2015579 h 2350439"/>
                      <a:gd name="connsiteX1084" fmla="*/ 899337 w 2350439"/>
                      <a:gd name="connsiteY1084" fmla="*/ 2232469 h 2350439"/>
                      <a:gd name="connsiteX1085" fmla="*/ 1004608 w 2350439"/>
                      <a:gd name="connsiteY1085" fmla="*/ 2232469 h 2350439"/>
                      <a:gd name="connsiteX1086" fmla="*/ 1004608 w 2350439"/>
                      <a:gd name="connsiteY1086" fmla="*/ 2127199 h 2350439"/>
                      <a:gd name="connsiteX1087" fmla="*/ 899337 w 2350439"/>
                      <a:gd name="connsiteY1087" fmla="*/ 2127199 h 2350439"/>
                      <a:gd name="connsiteX1088" fmla="*/ 899337 w 2350439"/>
                      <a:gd name="connsiteY1088" fmla="*/ 2344089 h 2350439"/>
                      <a:gd name="connsiteX1089" fmla="*/ 1004608 w 2350439"/>
                      <a:gd name="connsiteY1089" fmla="*/ 2344089 h 2350439"/>
                      <a:gd name="connsiteX1090" fmla="*/ 1004608 w 2350439"/>
                      <a:gd name="connsiteY1090" fmla="*/ 2238819 h 2350439"/>
                      <a:gd name="connsiteX1091" fmla="*/ 899337 w 2350439"/>
                      <a:gd name="connsiteY1091" fmla="*/ 2238819 h 2350439"/>
                      <a:gd name="connsiteX1092" fmla="*/ 787704 w 2350439"/>
                      <a:gd name="connsiteY1092" fmla="*/ 111620 h 2350439"/>
                      <a:gd name="connsiteX1093" fmla="*/ 892987 w 2350439"/>
                      <a:gd name="connsiteY1093" fmla="*/ 111620 h 2350439"/>
                      <a:gd name="connsiteX1094" fmla="*/ 892987 w 2350439"/>
                      <a:gd name="connsiteY1094" fmla="*/ 6350 h 2350439"/>
                      <a:gd name="connsiteX1095" fmla="*/ 787704 w 2350439"/>
                      <a:gd name="connsiteY1095" fmla="*/ 6350 h 2350439"/>
                      <a:gd name="connsiteX1096" fmla="*/ 787704 w 2350439"/>
                      <a:gd name="connsiteY1096" fmla="*/ 223240 h 2350439"/>
                      <a:gd name="connsiteX1097" fmla="*/ 892987 w 2350439"/>
                      <a:gd name="connsiteY1097" fmla="*/ 223240 h 2350439"/>
                      <a:gd name="connsiteX1098" fmla="*/ 892987 w 2350439"/>
                      <a:gd name="connsiteY1098" fmla="*/ 117970 h 2350439"/>
                      <a:gd name="connsiteX1099" fmla="*/ 787704 w 2350439"/>
                      <a:gd name="connsiteY1099" fmla="*/ 117970 h 2350439"/>
                      <a:gd name="connsiteX1100" fmla="*/ 787704 w 2350439"/>
                      <a:gd name="connsiteY1100" fmla="*/ 334873 h 2350439"/>
                      <a:gd name="connsiteX1101" fmla="*/ 892987 w 2350439"/>
                      <a:gd name="connsiteY1101" fmla="*/ 334873 h 2350439"/>
                      <a:gd name="connsiteX1102" fmla="*/ 892987 w 2350439"/>
                      <a:gd name="connsiteY1102" fmla="*/ 229590 h 2350439"/>
                      <a:gd name="connsiteX1103" fmla="*/ 787704 w 2350439"/>
                      <a:gd name="connsiteY1103" fmla="*/ 229590 h 2350439"/>
                      <a:gd name="connsiteX1104" fmla="*/ 787704 w 2350439"/>
                      <a:gd name="connsiteY1104" fmla="*/ 446493 h 2350439"/>
                      <a:gd name="connsiteX1105" fmla="*/ 892987 w 2350439"/>
                      <a:gd name="connsiteY1105" fmla="*/ 446493 h 2350439"/>
                      <a:gd name="connsiteX1106" fmla="*/ 892987 w 2350439"/>
                      <a:gd name="connsiteY1106" fmla="*/ 341223 h 2350439"/>
                      <a:gd name="connsiteX1107" fmla="*/ 787704 w 2350439"/>
                      <a:gd name="connsiteY1107" fmla="*/ 341223 h 2350439"/>
                      <a:gd name="connsiteX1108" fmla="*/ 787704 w 2350439"/>
                      <a:gd name="connsiteY1108" fmla="*/ 558114 h 2350439"/>
                      <a:gd name="connsiteX1109" fmla="*/ 892987 w 2350439"/>
                      <a:gd name="connsiteY1109" fmla="*/ 558114 h 2350439"/>
                      <a:gd name="connsiteX1110" fmla="*/ 892987 w 2350439"/>
                      <a:gd name="connsiteY1110" fmla="*/ 452843 h 2350439"/>
                      <a:gd name="connsiteX1111" fmla="*/ 787704 w 2350439"/>
                      <a:gd name="connsiteY1111" fmla="*/ 452843 h 2350439"/>
                      <a:gd name="connsiteX1112" fmla="*/ 787704 w 2350439"/>
                      <a:gd name="connsiteY1112" fmla="*/ 669734 h 2350439"/>
                      <a:gd name="connsiteX1113" fmla="*/ 892987 w 2350439"/>
                      <a:gd name="connsiteY1113" fmla="*/ 669734 h 2350439"/>
                      <a:gd name="connsiteX1114" fmla="*/ 892987 w 2350439"/>
                      <a:gd name="connsiteY1114" fmla="*/ 564464 h 2350439"/>
                      <a:gd name="connsiteX1115" fmla="*/ 787704 w 2350439"/>
                      <a:gd name="connsiteY1115" fmla="*/ 564464 h 2350439"/>
                      <a:gd name="connsiteX1116" fmla="*/ 787704 w 2350439"/>
                      <a:gd name="connsiteY1116" fmla="*/ 781367 h 2350439"/>
                      <a:gd name="connsiteX1117" fmla="*/ 892987 w 2350439"/>
                      <a:gd name="connsiteY1117" fmla="*/ 781367 h 2350439"/>
                      <a:gd name="connsiteX1118" fmla="*/ 892987 w 2350439"/>
                      <a:gd name="connsiteY1118" fmla="*/ 676084 h 2350439"/>
                      <a:gd name="connsiteX1119" fmla="*/ 787704 w 2350439"/>
                      <a:gd name="connsiteY1119" fmla="*/ 676084 h 2350439"/>
                      <a:gd name="connsiteX1120" fmla="*/ 787704 w 2350439"/>
                      <a:gd name="connsiteY1120" fmla="*/ 892988 h 2350439"/>
                      <a:gd name="connsiteX1121" fmla="*/ 892987 w 2350439"/>
                      <a:gd name="connsiteY1121" fmla="*/ 892988 h 2350439"/>
                      <a:gd name="connsiteX1122" fmla="*/ 892987 w 2350439"/>
                      <a:gd name="connsiteY1122" fmla="*/ 787717 h 2350439"/>
                      <a:gd name="connsiteX1123" fmla="*/ 787704 w 2350439"/>
                      <a:gd name="connsiteY1123" fmla="*/ 787717 h 2350439"/>
                      <a:gd name="connsiteX1124" fmla="*/ 787704 w 2350439"/>
                      <a:gd name="connsiteY1124" fmla="*/ 1004608 h 2350439"/>
                      <a:gd name="connsiteX1125" fmla="*/ 892987 w 2350439"/>
                      <a:gd name="connsiteY1125" fmla="*/ 1004608 h 2350439"/>
                      <a:gd name="connsiteX1126" fmla="*/ 892987 w 2350439"/>
                      <a:gd name="connsiteY1126" fmla="*/ 899338 h 2350439"/>
                      <a:gd name="connsiteX1127" fmla="*/ 787704 w 2350439"/>
                      <a:gd name="connsiteY1127" fmla="*/ 899338 h 2350439"/>
                      <a:gd name="connsiteX1128" fmla="*/ 787704 w 2350439"/>
                      <a:gd name="connsiteY1128" fmla="*/ 1116228 h 2350439"/>
                      <a:gd name="connsiteX1129" fmla="*/ 892987 w 2350439"/>
                      <a:gd name="connsiteY1129" fmla="*/ 1116228 h 2350439"/>
                      <a:gd name="connsiteX1130" fmla="*/ 892987 w 2350439"/>
                      <a:gd name="connsiteY1130" fmla="*/ 1010958 h 2350439"/>
                      <a:gd name="connsiteX1131" fmla="*/ 787704 w 2350439"/>
                      <a:gd name="connsiteY1131" fmla="*/ 1010958 h 2350439"/>
                      <a:gd name="connsiteX1132" fmla="*/ 787704 w 2350439"/>
                      <a:gd name="connsiteY1132" fmla="*/ 1227861 h 2350439"/>
                      <a:gd name="connsiteX1133" fmla="*/ 892987 w 2350439"/>
                      <a:gd name="connsiteY1133" fmla="*/ 1227861 h 2350439"/>
                      <a:gd name="connsiteX1134" fmla="*/ 892987 w 2350439"/>
                      <a:gd name="connsiteY1134" fmla="*/ 1122578 h 2350439"/>
                      <a:gd name="connsiteX1135" fmla="*/ 787704 w 2350439"/>
                      <a:gd name="connsiteY1135" fmla="*/ 1122578 h 2350439"/>
                      <a:gd name="connsiteX1136" fmla="*/ 787704 w 2350439"/>
                      <a:gd name="connsiteY1136" fmla="*/ 1339481 h 2350439"/>
                      <a:gd name="connsiteX1137" fmla="*/ 892987 w 2350439"/>
                      <a:gd name="connsiteY1137" fmla="*/ 1339481 h 2350439"/>
                      <a:gd name="connsiteX1138" fmla="*/ 892987 w 2350439"/>
                      <a:gd name="connsiteY1138" fmla="*/ 1234211 h 2350439"/>
                      <a:gd name="connsiteX1139" fmla="*/ 787704 w 2350439"/>
                      <a:gd name="connsiteY1139" fmla="*/ 1234211 h 2350439"/>
                      <a:gd name="connsiteX1140" fmla="*/ 787704 w 2350439"/>
                      <a:gd name="connsiteY1140" fmla="*/ 1451102 h 2350439"/>
                      <a:gd name="connsiteX1141" fmla="*/ 892987 w 2350439"/>
                      <a:gd name="connsiteY1141" fmla="*/ 1451102 h 2350439"/>
                      <a:gd name="connsiteX1142" fmla="*/ 892987 w 2350439"/>
                      <a:gd name="connsiteY1142" fmla="*/ 1345831 h 2350439"/>
                      <a:gd name="connsiteX1143" fmla="*/ 787704 w 2350439"/>
                      <a:gd name="connsiteY1143" fmla="*/ 1345831 h 2350439"/>
                      <a:gd name="connsiteX1144" fmla="*/ 787704 w 2350439"/>
                      <a:gd name="connsiteY1144" fmla="*/ 1562735 h 2350439"/>
                      <a:gd name="connsiteX1145" fmla="*/ 892987 w 2350439"/>
                      <a:gd name="connsiteY1145" fmla="*/ 1562735 h 2350439"/>
                      <a:gd name="connsiteX1146" fmla="*/ 892987 w 2350439"/>
                      <a:gd name="connsiteY1146" fmla="*/ 1457452 h 2350439"/>
                      <a:gd name="connsiteX1147" fmla="*/ 787704 w 2350439"/>
                      <a:gd name="connsiteY1147" fmla="*/ 1457452 h 2350439"/>
                      <a:gd name="connsiteX1148" fmla="*/ 787704 w 2350439"/>
                      <a:gd name="connsiteY1148" fmla="*/ 1674355 h 2350439"/>
                      <a:gd name="connsiteX1149" fmla="*/ 892987 w 2350439"/>
                      <a:gd name="connsiteY1149" fmla="*/ 1674355 h 2350439"/>
                      <a:gd name="connsiteX1150" fmla="*/ 892987 w 2350439"/>
                      <a:gd name="connsiteY1150" fmla="*/ 1569085 h 2350439"/>
                      <a:gd name="connsiteX1151" fmla="*/ 787704 w 2350439"/>
                      <a:gd name="connsiteY1151" fmla="*/ 1569085 h 2350439"/>
                      <a:gd name="connsiteX1152" fmla="*/ 787704 w 2350439"/>
                      <a:gd name="connsiteY1152" fmla="*/ 1785975 h 2350439"/>
                      <a:gd name="connsiteX1153" fmla="*/ 892987 w 2350439"/>
                      <a:gd name="connsiteY1153" fmla="*/ 1785975 h 2350439"/>
                      <a:gd name="connsiteX1154" fmla="*/ 892987 w 2350439"/>
                      <a:gd name="connsiteY1154" fmla="*/ 1680705 h 2350439"/>
                      <a:gd name="connsiteX1155" fmla="*/ 787704 w 2350439"/>
                      <a:gd name="connsiteY1155" fmla="*/ 1680705 h 2350439"/>
                      <a:gd name="connsiteX1156" fmla="*/ 787704 w 2350439"/>
                      <a:gd name="connsiteY1156" fmla="*/ 1897596 h 2350439"/>
                      <a:gd name="connsiteX1157" fmla="*/ 892987 w 2350439"/>
                      <a:gd name="connsiteY1157" fmla="*/ 1897596 h 2350439"/>
                      <a:gd name="connsiteX1158" fmla="*/ 892987 w 2350439"/>
                      <a:gd name="connsiteY1158" fmla="*/ 1792325 h 2350439"/>
                      <a:gd name="connsiteX1159" fmla="*/ 787704 w 2350439"/>
                      <a:gd name="connsiteY1159" fmla="*/ 1792325 h 2350439"/>
                      <a:gd name="connsiteX1160" fmla="*/ 787704 w 2350439"/>
                      <a:gd name="connsiteY1160" fmla="*/ 2009229 h 2350439"/>
                      <a:gd name="connsiteX1161" fmla="*/ 892987 w 2350439"/>
                      <a:gd name="connsiteY1161" fmla="*/ 2009229 h 2350439"/>
                      <a:gd name="connsiteX1162" fmla="*/ 892987 w 2350439"/>
                      <a:gd name="connsiteY1162" fmla="*/ 1903946 h 2350439"/>
                      <a:gd name="connsiteX1163" fmla="*/ 787704 w 2350439"/>
                      <a:gd name="connsiteY1163" fmla="*/ 1903946 h 2350439"/>
                      <a:gd name="connsiteX1164" fmla="*/ 787704 w 2350439"/>
                      <a:gd name="connsiteY1164" fmla="*/ 2120849 h 2350439"/>
                      <a:gd name="connsiteX1165" fmla="*/ 892987 w 2350439"/>
                      <a:gd name="connsiteY1165" fmla="*/ 2120849 h 2350439"/>
                      <a:gd name="connsiteX1166" fmla="*/ 892987 w 2350439"/>
                      <a:gd name="connsiteY1166" fmla="*/ 2015579 h 2350439"/>
                      <a:gd name="connsiteX1167" fmla="*/ 787704 w 2350439"/>
                      <a:gd name="connsiteY1167" fmla="*/ 2015579 h 2350439"/>
                      <a:gd name="connsiteX1168" fmla="*/ 787704 w 2350439"/>
                      <a:gd name="connsiteY1168" fmla="*/ 2232469 h 2350439"/>
                      <a:gd name="connsiteX1169" fmla="*/ 892987 w 2350439"/>
                      <a:gd name="connsiteY1169" fmla="*/ 2232469 h 2350439"/>
                      <a:gd name="connsiteX1170" fmla="*/ 892987 w 2350439"/>
                      <a:gd name="connsiteY1170" fmla="*/ 2127199 h 2350439"/>
                      <a:gd name="connsiteX1171" fmla="*/ 787704 w 2350439"/>
                      <a:gd name="connsiteY1171" fmla="*/ 2127199 h 2350439"/>
                      <a:gd name="connsiteX1172" fmla="*/ 787704 w 2350439"/>
                      <a:gd name="connsiteY1172" fmla="*/ 2344089 h 2350439"/>
                      <a:gd name="connsiteX1173" fmla="*/ 892987 w 2350439"/>
                      <a:gd name="connsiteY1173" fmla="*/ 2344089 h 2350439"/>
                      <a:gd name="connsiteX1174" fmla="*/ 892987 w 2350439"/>
                      <a:gd name="connsiteY1174" fmla="*/ 2238819 h 2350439"/>
                      <a:gd name="connsiteX1175" fmla="*/ 787704 w 2350439"/>
                      <a:gd name="connsiteY1175" fmla="*/ 2238819 h 2350439"/>
                      <a:gd name="connsiteX1176" fmla="*/ 676084 w 2350439"/>
                      <a:gd name="connsiteY1176" fmla="*/ 111620 h 2350439"/>
                      <a:gd name="connsiteX1177" fmla="*/ 781354 w 2350439"/>
                      <a:gd name="connsiteY1177" fmla="*/ 111620 h 2350439"/>
                      <a:gd name="connsiteX1178" fmla="*/ 781354 w 2350439"/>
                      <a:gd name="connsiteY1178" fmla="*/ 6350 h 2350439"/>
                      <a:gd name="connsiteX1179" fmla="*/ 676084 w 2350439"/>
                      <a:gd name="connsiteY1179" fmla="*/ 6350 h 2350439"/>
                      <a:gd name="connsiteX1180" fmla="*/ 676084 w 2350439"/>
                      <a:gd name="connsiteY1180" fmla="*/ 223240 h 2350439"/>
                      <a:gd name="connsiteX1181" fmla="*/ 781354 w 2350439"/>
                      <a:gd name="connsiteY1181" fmla="*/ 223240 h 2350439"/>
                      <a:gd name="connsiteX1182" fmla="*/ 781354 w 2350439"/>
                      <a:gd name="connsiteY1182" fmla="*/ 117970 h 2350439"/>
                      <a:gd name="connsiteX1183" fmla="*/ 676084 w 2350439"/>
                      <a:gd name="connsiteY1183" fmla="*/ 117970 h 2350439"/>
                      <a:gd name="connsiteX1184" fmla="*/ 676084 w 2350439"/>
                      <a:gd name="connsiteY1184" fmla="*/ 334873 h 2350439"/>
                      <a:gd name="connsiteX1185" fmla="*/ 781354 w 2350439"/>
                      <a:gd name="connsiteY1185" fmla="*/ 334873 h 2350439"/>
                      <a:gd name="connsiteX1186" fmla="*/ 781354 w 2350439"/>
                      <a:gd name="connsiteY1186" fmla="*/ 229590 h 2350439"/>
                      <a:gd name="connsiteX1187" fmla="*/ 676084 w 2350439"/>
                      <a:gd name="connsiteY1187" fmla="*/ 229590 h 2350439"/>
                      <a:gd name="connsiteX1188" fmla="*/ 676084 w 2350439"/>
                      <a:gd name="connsiteY1188" fmla="*/ 446493 h 2350439"/>
                      <a:gd name="connsiteX1189" fmla="*/ 781354 w 2350439"/>
                      <a:gd name="connsiteY1189" fmla="*/ 446493 h 2350439"/>
                      <a:gd name="connsiteX1190" fmla="*/ 781354 w 2350439"/>
                      <a:gd name="connsiteY1190" fmla="*/ 341223 h 2350439"/>
                      <a:gd name="connsiteX1191" fmla="*/ 676084 w 2350439"/>
                      <a:gd name="connsiteY1191" fmla="*/ 341223 h 2350439"/>
                      <a:gd name="connsiteX1192" fmla="*/ 676084 w 2350439"/>
                      <a:gd name="connsiteY1192" fmla="*/ 558114 h 2350439"/>
                      <a:gd name="connsiteX1193" fmla="*/ 781354 w 2350439"/>
                      <a:gd name="connsiteY1193" fmla="*/ 558114 h 2350439"/>
                      <a:gd name="connsiteX1194" fmla="*/ 781354 w 2350439"/>
                      <a:gd name="connsiteY1194" fmla="*/ 452843 h 2350439"/>
                      <a:gd name="connsiteX1195" fmla="*/ 676084 w 2350439"/>
                      <a:gd name="connsiteY1195" fmla="*/ 452843 h 2350439"/>
                      <a:gd name="connsiteX1196" fmla="*/ 676084 w 2350439"/>
                      <a:gd name="connsiteY1196" fmla="*/ 669734 h 2350439"/>
                      <a:gd name="connsiteX1197" fmla="*/ 781354 w 2350439"/>
                      <a:gd name="connsiteY1197" fmla="*/ 669734 h 2350439"/>
                      <a:gd name="connsiteX1198" fmla="*/ 781354 w 2350439"/>
                      <a:gd name="connsiteY1198" fmla="*/ 564464 h 2350439"/>
                      <a:gd name="connsiteX1199" fmla="*/ 676084 w 2350439"/>
                      <a:gd name="connsiteY1199" fmla="*/ 564464 h 2350439"/>
                      <a:gd name="connsiteX1200" fmla="*/ 676084 w 2350439"/>
                      <a:gd name="connsiteY1200" fmla="*/ 781367 h 2350439"/>
                      <a:gd name="connsiteX1201" fmla="*/ 781354 w 2350439"/>
                      <a:gd name="connsiteY1201" fmla="*/ 781367 h 2350439"/>
                      <a:gd name="connsiteX1202" fmla="*/ 781354 w 2350439"/>
                      <a:gd name="connsiteY1202" fmla="*/ 676084 h 2350439"/>
                      <a:gd name="connsiteX1203" fmla="*/ 676084 w 2350439"/>
                      <a:gd name="connsiteY1203" fmla="*/ 676084 h 2350439"/>
                      <a:gd name="connsiteX1204" fmla="*/ 676084 w 2350439"/>
                      <a:gd name="connsiteY1204" fmla="*/ 892988 h 2350439"/>
                      <a:gd name="connsiteX1205" fmla="*/ 781354 w 2350439"/>
                      <a:gd name="connsiteY1205" fmla="*/ 892988 h 2350439"/>
                      <a:gd name="connsiteX1206" fmla="*/ 781354 w 2350439"/>
                      <a:gd name="connsiteY1206" fmla="*/ 787717 h 2350439"/>
                      <a:gd name="connsiteX1207" fmla="*/ 676084 w 2350439"/>
                      <a:gd name="connsiteY1207" fmla="*/ 787717 h 2350439"/>
                      <a:gd name="connsiteX1208" fmla="*/ 676084 w 2350439"/>
                      <a:gd name="connsiteY1208" fmla="*/ 1004608 h 2350439"/>
                      <a:gd name="connsiteX1209" fmla="*/ 781354 w 2350439"/>
                      <a:gd name="connsiteY1209" fmla="*/ 1004608 h 2350439"/>
                      <a:gd name="connsiteX1210" fmla="*/ 781354 w 2350439"/>
                      <a:gd name="connsiteY1210" fmla="*/ 899338 h 2350439"/>
                      <a:gd name="connsiteX1211" fmla="*/ 676084 w 2350439"/>
                      <a:gd name="connsiteY1211" fmla="*/ 899338 h 2350439"/>
                      <a:gd name="connsiteX1212" fmla="*/ 676084 w 2350439"/>
                      <a:gd name="connsiteY1212" fmla="*/ 1116228 h 2350439"/>
                      <a:gd name="connsiteX1213" fmla="*/ 781354 w 2350439"/>
                      <a:gd name="connsiteY1213" fmla="*/ 1116228 h 2350439"/>
                      <a:gd name="connsiteX1214" fmla="*/ 781354 w 2350439"/>
                      <a:gd name="connsiteY1214" fmla="*/ 1010958 h 2350439"/>
                      <a:gd name="connsiteX1215" fmla="*/ 676084 w 2350439"/>
                      <a:gd name="connsiteY1215" fmla="*/ 1010958 h 2350439"/>
                      <a:gd name="connsiteX1216" fmla="*/ 676084 w 2350439"/>
                      <a:gd name="connsiteY1216" fmla="*/ 1227861 h 2350439"/>
                      <a:gd name="connsiteX1217" fmla="*/ 781354 w 2350439"/>
                      <a:gd name="connsiteY1217" fmla="*/ 1227861 h 2350439"/>
                      <a:gd name="connsiteX1218" fmla="*/ 781354 w 2350439"/>
                      <a:gd name="connsiteY1218" fmla="*/ 1122578 h 2350439"/>
                      <a:gd name="connsiteX1219" fmla="*/ 676084 w 2350439"/>
                      <a:gd name="connsiteY1219" fmla="*/ 1122578 h 2350439"/>
                      <a:gd name="connsiteX1220" fmla="*/ 676084 w 2350439"/>
                      <a:gd name="connsiteY1220" fmla="*/ 1339481 h 2350439"/>
                      <a:gd name="connsiteX1221" fmla="*/ 781354 w 2350439"/>
                      <a:gd name="connsiteY1221" fmla="*/ 1339481 h 2350439"/>
                      <a:gd name="connsiteX1222" fmla="*/ 781354 w 2350439"/>
                      <a:gd name="connsiteY1222" fmla="*/ 1234211 h 2350439"/>
                      <a:gd name="connsiteX1223" fmla="*/ 676084 w 2350439"/>
                      <a:gd name="connsiteY1223" fmla="*/ 1234211 h 2350439"/>
                      <a:gd name="connsiteX1224" fmla="*/ 676084 w 2350439"/>
                      <a:gd name="connsiteY1224" fmla="*/ 1451102 h 2350439"/>
                      <a:gd name="connsiteX1225" fmla="*/ 781354 w 2350439"/>
                      <a:gd name="connsiteY1225" fmla="*/ 1451102 h 2350439"/>
                      <a:gd name="connsiteX1226" fmla="*/ 781354 w 2350439"/>
                      <a:gd name="connsiteY1226" fmla="*/ 1345831 h 2350439"/>
                      <a:gd name="connsiteX1227" fmla="*/ 676084 w 2350439"/>
                      <a:gd name="connsiteY1227" fmla="*/ 1345831 h 2350439"/>
                      <a:gd name="connsiteX1228" fmla="*/ 676084 w 2350439"/>
                      <a:gd name="connsiteY1228" fmla="*/ 1562735 h 2350439"/>
                      <a:gd name="connsiteX1229" fmla="*/ 781354 w 2350439"/>
                      <a:gd name="connsiteY1229" fmla="*/ 1562735 h 2350439"/>
                      <a:gd name="connsiteX1230" fmla="*/ 781354 w 2350439"/>
                      <a:gd name="connsiteY1230" fmla="*/ 1457452 h 2350439"/>
                      <a:gd name="connsiteX1231" fmla="*/ 676084 w 2350439"/>
                      <a:gd name="connsiteY1231" fmla="*/ 1457452 h 2350439"/>
                      <a:gd name="connsiteX1232" fmla="*/ 676084 w 2350439"/>
                      <a:gd name="connsiteY1232" fmla="*/ 1674355 h 2350439"/>
                      <a:gd name="connsiteX1233" fmla="*/ 781354 w 2350439"/>
                      <a:gd name="connsiteY1233" fmla="*/ 1674355 h 2350439"/>
                      <a:gd name="connsiteX1234" fmla="*/ 781354 w 2350439"/>
                      <a:gd name="connsiteY1234" fmla="*/ 1569085 h 2350439"/>
                      <a:gd name="connsiteX1235" fmla="*/ 676084 w 2350439"/>
                      <a:gd name="connsiteY1235" fmla="*/ 1569085 h 2350439"/>
                      <a:gd name="connsiteX1236" fmla="*/ 676084 w 2350439"/>
                      <a:gd name="connsiteY1236" fmla="*/ 1785975 h 2350439"/>
                      <a:gd name="connsiteX1237" fmla="*/ 781354 w 2350439"/>
                      <a:gd name="connsiteY1237" fmla="*/ 1785975 h 2350439"/>
                      <a:gd name="connsiteX1238" fmla="*/ 781354 w 2350439"/>
                      <a:gd name="connsiteY1238" fmla="*/ 1680705 h 2350439"/>
                      <a:gd name="connsiteX1239" fmla="*/ 676084 w 2350439"/>
                      <a:gd name="connsiteY1239" fmla="*/ 1680705 h 2350439"/>
                      <a:gd name="connsiteX1240" fmla="*/ 676084 w 2350439"/>
                      <a:gd name="connsiteY1240" fmla="*/ 1897596 h 2350439"/>
                      <a:gd name="connsiteX1241" fmla="*/ 781354 w 2350439"/>
                      <a:gd name="connsiteY1241" fmla="*/ 1897596 h 2350439"/>
                      <a:gd name="connsiteX1242" fmla="*/ 781354 w 2350439"/>
                      <a:gd name="connsiteY1242" fmla="*/ 1792325 h 2350439"/>
                      <a:gd name="connsiteX1243" fmla="*/ 676084 w 2350439"/>
                      <a:gd name="connsiteY1243" fmla="*/ 1792325 h 2350439"/>
                      <a:gd name="connsiteX1244" fmla="*/ 676084 w 2350439"/>
                      <a:gd name="connsiteY1244" fmla="*/ 2009229 h 2350439"/>
                      <a:gd name="connsiteX1245" fmla="*/ 781354 w 2350439"/>
                      <a:gd name="connsiteY1245" fmla="*/ 2009229 h 2350439"/>
                      <a:gd name="connsiteX1246" fmla="*/ 781354 w 2350439"/>
                      <a:gd name="connsiteY1246" fmla="*/ 1903946 h 2350439"/>
                      <a:gd name="connsiteX1247" fmla="*/ 676084 w 2350439"/>
                      <a:gd name="connsiteY1247" fmla="*/ 1903946 h 2350439"/>
                      <a:gd name="connsiteX1248" fmla="*/ 676084 w 2350439"/>
                      <a:gd name="connsiteY1248" fmla="*/ 2120849 h 2350439"/>
                      <a:gd name="connsiteX1249" fmla="*/ 781354 w 2350439"/>
                      <a:gd name="connsiteY1249" fmla="*/ 2120849 h 2350439"/>
                      <a:gd name="connsiteX1250" fmla="*/ 781354 w 2350439"/>
                      <a:gd name="connsiteY1250" fmla="*/ 2015579 h 2350439"/>
                      <a:gd name="connsiteX1251" fmla="*/ 676084 w 2350439"/>
                      <a:gd name="connsiteY1251" fmla="*/ 2015579 h 2350439"/>
                      <a:gd name="connsiteX1252" fmla="*/ 676084 w 2350439"/>
                      <a:gd name="connsiteY1252" fmla="*/ 2232469 h 2350439"/>
                      <a:gd name="connsiteX1253" fmla="*/ 781354 w 2350439"/>
                      <a:gd name="connsiteY1253" fmla="*/ 2232469 h 2350439"/>
                      <a:gd name="connsiteX1254" fmla="*/ 781354 w 2350439"/>
                      <a:gd name="connsiteY1254" fmla="*/ 2127199 h 2350439"/>
                      <a:gd name="connsiteX1255" fmla="*/ 676084 w 2350439"/>
                      <a:gd name="connsiteY1255" fmla="*/ 2127199 h 2350439"/>
                      <a:gd name="connsiteX1256" fmla="*/ 676084 w 2350439"/>
                      <a:gd name="connsiteY1256" fmla="*/ 2344089 h 2350439"/>
                      <a:gd name="connsiteX1257" fmla="*/ 781354 w 2350439"/>
                      <a:gd name="connsiteY1257" fmla="*/ 2344089 h 2350439"/>
                      <a:gd name="connsiteX1258" fmla="*/ 781354 w 2350439"/>
                      <a:gd name="connsiteY1258" fmla="*/ 2238819 h 2350439"/>
                      <a:gd name="connsiteX1259" fmla="*/ 676084 w 2350439"/>
                      <a:gd name="connsiteY1259" fmla="*/ 2238819 h 2350439"/>
                      <a:gd name="connsiteX1260" fmla="*/ 564464 w 2350439"/>
                      <a:gd name="connsiteY1260" fmla="*/ 111620 h 2350439"/>
                      <a:gd name="connsiteX1261" fmla="*/ 669734 w 2350439"/>
                      <a:gd name="connsiteY1261" fmla="*/ 111620 h 2350439"/>
                      <a:gd name="connsiteX1262" fmla="*/ 669734 w 2350439"/>
                      <a:gd name="connsiteY1262" fmla="*/ 6350 h 2350439"/>
                      <a:gd name="connsiteX1263" fmla="*/ 564464 w 2350439"/>
                      <a:gd name="connsiteY1263" fmla="*/ 6350 h 2350439"/>
                      <a:gd name="connsiteX1264" fmla="*/ 564464 w 2350439"/>
                      <a:gd name="connsiteY1264" fmla="*/ 223240 h 2350439"/>
                      <a:gd name="connsiteX1265" fmla="*/ 669734 w 2350439"/>
                      <a:gd name="connsiteY1265" fmla="*/ 223240 h 2350439"/>
                      <a:gd name="connsiteX1266" fmla="*/ 669734 w 2350439"/>
                      <a:gd name="connsiteY1266" fmla="*/ 117970 h 2350439"/>
                      <a:gd name="connsiteX1267" fmla="*/ 564464 w 2350439"/>
                      <a:gd name="connsiteY1267" fmla="*/ 117970 h 2350439"/>
                      <a:gd name="connsiteX1268" fmla="*/ 564464 w 2350439"/>
                      <a:gd name="connsiteY1268" fmla="*/ 334873 h 2350439"/>
                      <a:gd name="connsiteX1269" fmla="*/ 669734 w 2350439"/>
                      <a:gd name="connsiteY1269" fmla="*/ 334873 h 2350439"/>
                      <a:gd name="connsiteX1270" fmla="*/ 669734 w 2350439"/>
                      <a:gd name="connsiteY1270" fmla="*/ 229590 h 2350439"/>
                      <a:gd name="connsiteX1271" fmla="*/ 564464 w 2350439"/>
                      <a:gd name="connsiteY1271" fmla="*/ 229590 h 2350439"/>
                      <a:gd name="connsiteX1272" fmla="*/ 564464 w 2350439"/>
                      <a:gd name="connsiteY1272" fmla="*/ 446493 h 2350439"/>
                      <a:gd name="connsiteX1273" fmla="*/ 669734 w 2350439"/>
                      <a:gd name="connsiteY1273" fmla="*/ 446493 h 2350439"/>
                      <a:gd name="connsiteX1274" fmla="*/ 669734 w 2350439"/>
                      <a:gd name="connsiteY1274" fmla="*/ 341223 h 2350439"/>
                      <a:gd name="connsiteX1275" fmla="*/ 564464 w 2350439"/>
                      <a:gd name="connsiteY1275" fmla="*/ 341223 h 2350439"/>
                      <a:gd name="connsiteX1276" fmla="*/ 564464 w 2350439"/>
                      <a:gd name="connsiteY1276" fmla="*/ 558114 h 2350439"/>
                      <a:gd name="connsiteX1277" fmla="*/ 669734 w 2350439"/>
                      <a:gd name="connsiteY1277" fmla="*/ 558114 h 2350439"/>
                      <a:gd name="connsiteX1278" fmla="*/ 669734 w 2350439"/>
                      <a:gd name="connsiteY1278" fmla="*/ 452843 h 2350439"/>
                      <a:gd name="connsiteX1279" fmla="*/ 564464 w 2350439"/>
                      <a:gd name="connsiteY1279" fmla="*/ 452843 h 2350439"/>
                      <a:gd name="connsiteX1280" fmla="*/ 564464 w 2350439"/>
                      <a:gd name="connsiteY1280" fmla="*/ 669734 h 2350439"/>
                      <a:gd name="connsiteX1281" fmla="*/ 669734 w 2350439"/>
                      <a:gd name="connsiteY1281" fmla="*/ 669734 h 2350439"/>
                      <a:gd name="connsiteX1282" fmla="*/ 669734 w 2350439"/>
                      <a:gd name="connsiteY1282" fmla="*/ 564464 h 2350439"/>
                      <a:gd name="connsiteX1283" fmla="*/ 564464 w 2350439"/>
                      <a:gd name="connsiteY1283" fmla="*/ 564464 h 2350439"/>
                      <a:gd name="connsiteX1284" fmla="*/ 564464 w 2350439"/>
                      <a:gd name="connsiteY1284" fmla="*/ 781367 h 2350439"/>
                      <a:gd name="connsiteX1285" fmla="*/ 669734 w 2350439"/>
                      <a:gd name="connsiteY1285" fmla="*/ 781367 h 2350439"/>
                      <a:gd name="connsiteX1286" fmla="*/ 669734 w 2350439"/>
                      <a:gd name="connsiteY1286" fmla="*/ 676084 h 2350439"/>
                      <a:gd name="connsiteX1287" fmla="*/ 564464 w 2350439"/>
                      <a:gd name="connsiteY1287" fmla="*/ 676084 h 2350439"/>
                      <a:gd name="connsiteX1288" fmla="*/ 564464 w 2350439"/>
                      <a:gd name="connsiteY1288" fmla="*/ 892988 h 2350439"/>
                      <a:gd name="connsiteX1289" fmla="*/ 669734 w 2350439"/>
                      <a:gd name="connsiteY1289" fmla="*/ 892988 h 2350439"/>
                      <a:gd name="connsiteX1290" fmla="*/ 669734 w 2350439"/>
                      <a:gd name="connsiteY1290" fmla="*/ 787717 h 2350439"/>
                      <a:gd name="connsiteX1291" fmla="*/ 564464 w 2350439"/>
                      <a:gd name="connsiteY1291" fmla="*/ 787717 h 2350439"/>
                      <a:gd name="connsiteX1292" fmla="*/ 564464 w 2350439"/>
                      <a:gd name="connsiteY1292" fmla="*/ 1004608 h 2350439"/>
                      <a:gd name="connsiteX1293" fmla="*/ 669734 w 2350439"/>
                      <a:gd name="connsiteY1293" fmla="*/ 1004608 h 2350439"/>
                      <a:gd name="connsiteX1294" fmla="*/ 669734 w 2350439"/>
                      <a:gd name="connsiteY1294" fmla="*/ 899338 h 2350439"/>
                      <a:gd name="connsiteX1295" fmla="*/ 564464 w 2350439"/>
                      <a:gd name="connsiteY1295" fmla="*/ 899338 h 2350439"/>
                      <a:gd name="connsiteX1296" fmla="*/ 564464 w 2350439"/>
                      <a:gd name="connsiteY1296" fmla="*/ 1116228 h 2350439"/>
                      <a:gd name="connsiteX1297" fmla="*/ 669734 w 2350439"/>
                      <a:gd name="connsiteY1297" fmla="*/ 1116228 h 2350439"/>
                      <a:gd name="connsiteX1298" fmla="*/ 669734 w 2350439"/>
                      <a:gd name="connsiteY1298" fmla="*/ 1010958 h 2350439"/>
                      <a:gd name="connsiteX1299" fmla="*/ 564464 w 2350439"/>
                      <a:gd name="connsiteY1299" fmla="*/ 1010958 h 2350439"/>
                      <a:gd name="connsiteX1300" fmla="*/ 564464 w 2350439"/>
                      <a:gd name="connsiteY1300" fmla="*/ 1227861 h 2350439"/>
                      <a:gd name="connsiteX1301" fmla="*/ 669734 w 2350439"/>
                      <a:gd name="connsiteY1301" fmla="*/ 1227861 h 2350439"/>
                      <a:gd name="connsiteX1302" fmla="*/ 669734 w 2350439"/>
                      <a:gd name="connsiteY1302" fmla="*/ 1122578 h 2350439"/>
                      <a:gd name="connsiteX1303" fmla="*/ 564464 w 2350439"/>
                      <a:gd name="connsiteY1303" fmla="*/ 1122578 h 2350439"/>
                      <a:gd name="connsiteX1304" fmla="*/ 564464 w 2350439"/>
                      <a:gd name="connsiteY1304" fmla="*/ 1339481 h 2350439"/>
                      <a:gd name="connsiteX1305" fmla="*/ 669734 w 2350439"/>
                      <a:gd name="connsiteY1305" fmla="*/ 1339481 h 2350439"/>
                      <a:gd name="connsiteX1306" fmla="*/ 669734 w 2350439"/>
                      <a:gd name="connsiteY1306" fmla="*/ 1234211 h 2350439"/>
                      <a:gd name="connsiteX1307" fmla="*/ 564464 w 2350439"/>
                      <a:gd name="connsiteY1307" fmla="*/ 1234211 h 2350439"/>
                      <a:gd name="connsiteX1308" fmla="*/ 564464 w 2350439"/>
                      <a:gd name="connsiteY1308" fmla="*/ 1451102 h 2350439"/>
                      <a:gd name="connsiteX1309" fmla="*/ 669734 w 2350439"/>
                      <a:gd name="connsiteY1309" fmla="*/ 1451102 h 2350439"/>
                      <a:gd name="connsiteX1310" fmla="*/ 669734 w 2350439"/>
                      <a:gd name="connsiteY1310" fmla="*/ 1345831 h 2350439"/>
                      <a:gd name="connsiteX1311" fmla="*/ 564464 w 2350439"/>
                      <a:gd name="connsiteY1311" fmla="*/ 1345831 h 2350439"/>
                      <a:gd name="connsiteX1312" fmla="*/ 564464 w 2350439"/>
                      <a:gd name="connsiteY1312" fmla="*/ 1562735 h 2350439"/>
                      <a:gd name="connsiteX1313" fmla="*/ 669734 w 2350439"/>
                      <a:gd name="connsiteY1313" fmla="*/ 1562735 h 2350439"/>
                      <a:gd name="connsiteX1314" fmla="*/ 669734 w 2350439"/>
                      <a:gd name="connsiteY1314" fmla="*/ 1457452 h 2350439"/>
                      <a:gd name="connsiteX1315" fmla="*/ 564464 w 2350439"/>
                      <a:gd name="connsiteY1315" fmla="*/ 1457452 h 2350439"/>
                      <a:gd name="connsiteX1316" fmla="*/ 564464 w 2350439"/>
                      <a:gd name="connsiteY1316" fmla="*/ 1674355 h 2350439"/>
                      <a:gd name="connsiteX1317" fmla="*/ 669734 w 2350439"/>
                      <a:gd name="connsiteY1317" fmla="*/ 1674355 h 2350439"/>
                      <a:gd name="connsiteX1318" fmla="*/ 669734 w 2350439"/>
                      <a:gd name="connsiteY1318" fmla="*/ 1569085 h 2350439"/>
                      <a:gd name="connsiteX1319" fmla="*/ 564464 w 2350439"/>
                      <a:gd name="connsiteY1319" fmla="*/ 1569085 h 2350439"/>
                      <a:gd name="connsiteX1320" fmla="*/ 564464 w 2350439"/>
                      <a:gd name="connsiteY1320" fmla="*/ 1785975 h 2350439"/>
                      <a:gd name="connsiteX1321" fmla="*/ 669734 w 2350439"/>
                      <a:gd name="connsiteY1321" fmla="*/ 1785975 h 2350439"/>
                      <a:gd name="connsiteX1322" fmla="*/ 669734 w 2350439"/>
                      <a:gd name="connsiteY1322" fmla="*/ 1680705 h 2350439"/>
                      <a:gd name="connsiteX1323" fmla="*/ 564464 w 2350439"/>
                      <a:gd name="connsiteY1323" fmla="*/ 1680705 h 2350439"/>
                      <a:gd name="connsiteX1324" fmla="*/ 564464 w 2350439"/>
                      <a:gd name="connsiteY1324" fmla="*/ 1897596 h 2350439"/>
                      <a:gd name="connsiteX1325" fmla="*/ 669734 w 2350439"/>
                      <a:gd name="connsiteY1325" fmla="*/ 1897596 h 2350439"/>
                      <a:gd name="connsiteX1326" fmla="*/ 669734 w 2350439"/>
                      <a:gd name="connsiteY1326" fmla="*/ 1792325 h 2350439"/>
                      <a:gd name="connsiteX1327" fmla="*/ 564464 w 2350439"/>
                      <a:gd name="connsiteY1327" fmla="*/ 1792325 h 2350439"/>
                      <a:gd name="connsiteX1328" fmla="*/ 564464 w 2350439"/>
                      <a:gd name="connsiteY1328" fmla="*/ 2009229 h 2350439"/>
                      <a:gd name="connsiteX1329" fmla="*/ 669734 w 2350439"/>
                      <a:gd name="connsiteY1329" fmla="*/ 2009229 h 2350439"/>
                      <a:gd name="connsiteX1330" fmla="*/ 669734 w 2350439"/>
                      <a:gd name="connsiteY1330" fmla="*/ 1903946 h 2350439"/>
                      <a:gd name="connsiteX1331" fmla="*/ 564464 w 2350439"/>
                      <a:gd name="connsiteY1331" fmla="*/ 1903946 h 2350439"/>
                      <a:gd name="connsiteX1332" fmla="*/ 564464 w 2350439"/>
                      <a:gd name="connsiteY1332" fmla="*/ 2120849 h 2350439"/>
                      <a:gd name="connsiteX1333" fmla="*/ 669734 w 2350439"/>
                      <a:gd name="connsiteY1333" fmla="*/ 2120849 h 2350439"/>
                      <a:gd name="connsiteX1334" fmla="*/ 669734 w 2350439"/>
                      <a:gd name="connsiteY1334" fmla="*/ 2015579 h 2350439"/>
                      <a:gd name="connsiteX1335" fmla="*/ 564464 w 2350439"/>
                      <a:gd name="connsiteY1335" fmla="*/ 2015579 h 2350439"/>
                      <a:gd name="connsiteX1336" fmla="*/ 564464 w 2350439"/>
                      <a:gd name="connsiteY1336" fmla="*/ 2232469 h 2350439"/>
                      <a:gd name="connsiteX1337" fmla="*/ 669734 w 2350439"/>
                      <a:gd name="connsiteY1337" fmla="*/ 2232469 h 2350439"/>
                      <a:gd name="connsiteX1338" fmla="*/ 669734 w 2350439"/>
                      <a:gd name="connsiteY1338" fmla="*/ 2127199 h 2350439"/>
                      <a:gd name="connsiteX1339" fmla="*/ 564464 w 2350439"/>
                      <a:gd name="connsiteY1339" fmla="*/ 2127199 h 2350439"/>
                      <a:gd name="connsiteX1340" fmla="*/ 564464 w 2350439"/>
                      <a:gd name="connsiteY1340" fmla="*/ 2344089 h 2350439"/>
                      <a:gd name="connsiteX1341" fmla="*/ 669734 w 2350439"/>
                      <a:gd name="connsiteY1341" fmla="*/ 2344089 h 2350439"/>
                      <a:gd name="connsiteX1342" fmla="*/ 669734 w 2350439"/>
                      <a:gd name="connsiteY1342" fmla="*/ 2238819 h 2350439"/>
                      <a:gd name="connsiteX1343" fmla="*/ 564464 w 2350439"/>
                      <a:gd name="connsiteY1343" fmla="*/ 2238819 h 2350439"/>
                      <a:gd name="connsiteX1344" fmla="*/ 452843 w 2350439"/>
                      <a:gd name="connsiteY1344" fmla="*/ 111620 h 2350439"/>
                      <a:gd name="connsiteX1345" fmla="*/ 558114 w 2350439"/>
                      <a:gd name="connsiteY1345" fmla="*/ 111620 h 2350439"/>
                      <a:gd name="connsiteX1346" fmla="*/ 558114 w 2350439"/>
                      <a:gd name="connsiteY1346" fmla="*/ 6350 h 2350439"/>
                      <a:gd name="connsiteX1347" fmla="*/ 452843 w 2350439"/>
                      <a:gd name="connsiteY1347" fmla="*/ 6350 h 2350439"/>
                      <a:gd name="connsiteX1348" fmla="*/ 452843 w 2350439"/>
                      <a:gd name="connsiteY1348" fmla="*/ 223240 h 2350439"/>
                      <a:gd name="connsiteX1349" fmla="*/ 558114 w 2350439"/>
                      <a:gd name="connsiteY1349" fmla="*/ 223240 h 2350439"/>
                      <a:gd name="connsiteX1350" fmla="*/ 558114 w 2350439"/>
                      <a:gd name="connsiteY1350" fmla="*/ 117970 h 2350439"/>
                      <a:gd name="connsiteX1351" fmla="*/ 452843 w 2350439"/>
                      <a:gd name="connsiteY1351" fmla="*/ 117970 h 2350439"/>
                      <a:gd name="connsiteX1352" fmla="*/ 452843 w 2350439"/>
                      <a:gd name="connsiteY1352" fmla="*/ 334873 h 2350439"/>
                      <a:gd name="connsiteX1353" fmla="*/ 558114 w 2350439"/>
                      <a:gd name="connsiteY1353" fmla="*/ 334873 h 2350439"/>
                      <a:gd name="connsiteX1354" fmla="*/ 558114 w 2350439"/>
                      <a:gd name="connsiteY1354" fmla="*/ 229590 h 2350439"/>
                      <a:gd name="connsiteX1355" fmla="*/ 452843 w 2350439"/>
                      <a:gd name="connsiteY1355" fmla="*/ 229590 h 2350439"/>
                      <a:gd name="connsiteX1356" fmla="*/ 452843 w 2350439"/>
                      <a:gd name="connsiteY1356" fmla="*/ 446493 h 2350439"/>
                      <a:gd name="connsiteX1357" fmla="*/ 558114 w 2350439"/>
                      <a:gd name="connsiteY1357" fmla="*/ 446493 h 2350439"/>
                      <a:gd name="connsiteX1358" fmla="*/ 558114 w 2350439"/>
                      <a:gd name="connsiteY1358" fmla="*/ 341223 h 2350439"/>
                      <a:gd name="connsiteX1359" fmla="*/ 452843 w 2350439"/>
                      <a:gd name="connsiteY1359" fmla="*/ 341223 h 2350439"/>
                      <a:gd name="connsiteX1360" fmla="*/ 452843 w 2350439"/>
                      <a:gd name="connsiteY1360" fmla="*/ 558114 h 2350439"/>
                      <a:gd name="connsiteX1361" fmla="*/ 558114 w 2350439"/>
                      <a:gd name="connsiteY1361" fmla="*/ 558114 h 2350439"/>
                      <a:gd name="connsiteX1362" fmla="*/ 558114 w 2350439"/>
                      <a:gd name="connsiteY1362" fmla="*/ 452843 h 2350439"/>
                      <a:gd name="connsiteX1363" fmla="*/ 452843 w 2350439"/>
                      <a:gd name="connsiteY1363" fmla="*/ 452843 h 2350439"/>
                      <a:gd name="connsiteX1364" fmla="*/ 452843 w 2350439"/>
                      <a:gd name="connsiteY1364" fmla="*/ 669734 h 2350439"/>
                      <a:gd name="connsiteX1365" fmla="*/ 558114 w 2350439"/>
                      <a:gd name="connsiteY1365" fmla="*/ 669734 h 2350439"/>
                      <a:gd name="connsiteX1366" fmla="*/ 558114 w 2350439"/>
                      <a:gd name="connsiteY1366" fmla="*/ 564464 h 2350439"/>
                      <a:gd name="connsiteX1367" fmla="*/ 452843 w 2350439"/>
                      <a:gd name="connsiteY1367" fmla="*/ 564464 h 2350439"/>
                      <a:gd name="connsiteX1368" fmla="*/ 452843 w 2350439"/>
                      <a:gd name="connsiteY1368" fmla="*/ 781367 h 2350439"/>
                      <a:gd name="connsiteX1369" fmla="*/ 558114 w 2350439"/>
                      <a:gd name="connsiteY1369" fmla="*/ 781367 h 2350439"/>
                      <a:gd name="connsiteX1370" fmla="*/ 558114 w 2350439"/>
                      <a:gd name="connsiteY1370" fmla="*/ 676084 h 2350439"/>
                      <a:gd name="connsiteX1371" fmla="*/ 452843 w 2350439"/>
                      <a:gd name="connsiteY1371" fmla="*/ 676084 h 2350439"/>
                      <a:gd name="connsiteX1372" fmla="*/ 452843 w 2350439"/>
                      <a:gd name="connsiteY1372" fmla="*/ 892988 h 2350439"/>
                      <a:gd name="connsiteX1373" fmla="*/ 558114 w 2350439"/>
                      <a:gd name="connsiteY1373" fmla="*/ 892988 h 2350439"/>
                      <a:gd name="connsiteX1374" fmla="*/ 558114 w 2350439"/>
                      <a:gd name="connsiteY1374" fmla="*/ 787717 h 2350439"/>
                      <a:gd name="connsiteX1375" fmla="*/ 452843 w 2350439"/>
                      <a:gd name="connsiteY1375" fmla="*/ 787717 h 2350439"/>
                      <a:gd name="connsiteX1376" fmla="*/ 452843 w 2350439"/>
                      <a:gd name="connsiteY1376" fmla="*/ 1004608 h 2350439"/>
                      <a:gd name="connsiteX1377" fmla="*/ 558114 w 2350439"/>
                      <a:gd name="connsiteY1377" fmla="*/ 1004608 h 2350439"/>
                      <a:gd name="connsiteX1378" fmla="*/ 558114 w 2350439"/>
                      <a:gd name="connsiteY1378" fmla="*/ 899338 h 2350439"/>
                      <a:gd name="connsiteX1379" fmla="*/ 452843 w 2350439"/>
                      <a:gd name="connsiteY1379" fmla="*/ 899338 h 2350439"/>
                      <a:gd name="connsiteX1380" fmla="*/ 452843 w 2350439"/>
                      <a:gd name="connsiteY1380" fmla="*/ 1116228 h 2350439"/>
                      <a:gd name="connsiteX1381" fmla="*/ 558114 w 2350439"/>
                      <a:gd name="connsiteY1381" fmla="*/ 1116228 h 2350439"/>
                      <a:gd name="connsiteX1382" fmla="*/ 558114 w 2350439"/>
                      <a:gd name="connsiteY1382" fmla="*/ 1010958 h 2350439"/>
                      <a:gd name="connsiteX1383" fmla="*/ 452843 w 2350439"/>
                      <a:gd name="connsiteY1383" fmla="*/ 1010958 h 2350439"/>
                      <a:gd name="connsiteX1384" fmla="*/ 452843 w 2350439"/>
                      <a:gd name="connsiteY1384" fmla="*/ 1227861 h 2350439"/>
                      <a:gd name="connsiteX1385" fmla="*/ 558114 w 2350439"/>
                      <a:gd name="connsiteY1385" fmla="*/ 1227861 h 2350439"/>
                      <a:gd name="connsiteX1386" fmla="*/ 558114 w 2350439"/>
                      <a:gd name="connsiteY1386" fmla="*/ 1122578 h 2350439"/>
                      <a:gd name="connsiteX1387" fmla="*/ 452843 w 2350439"/>
                      <a:gd name="connsiteY1387" fmla="*/ 1122578 h 2350439"/>
                      <a:gd name="connsiteX1388" fmla="*/ 452843 w 2350439"/>
                      <a:gd name="connsiteY1388" fmla="*/ 1339481 h 2350439"/>
                      <a:gd name="connsiteX1389" fmla="*/ 558114 w 2350439"/>
                      <a:gd name="connsiteY1389" fmla="*/ 1339481 h 2350439"/>
                      <a:gd name="connsiteX1390" fmla="*/ 558114 w 2350439"/>
                      <a:gd name="connsiteY1390" fmla="*/ 1234211 h 2350439"/>
                      <a:gd name="connsiteX1391" fmla="*/ 452843 w 2350439"/>
                      <a:gd name="connsiteY1391" fmla="*/ 1234211 h 2350439"/>
                      <a:gd name="connsiteX1392" fmla="*/ 452843 w 2350439"/>
                      <a:gd name="connsiteY1392" fmla="*/ 1451102 h 2350439"/>
                      <a:gd name="connsiteX1393" fmla="*/ 558114 w 2350439"/>
                      <a:gd name="connsiteY1393" fmla="*/ 1451102 h 2350439"/>
                      <a:gd name="connsiteX1394" fmla="*/ 558114 w 2350439"/>
                      <a:gd name="connsiteY1394" fmla="*/ 1345831 h 2350439"/>
                      <a:gd name="connsiteX1395" fmla="*/ 452843 w 2350439"/>
                      <a:gd name="connsiteY1395" fmla="*/ 1345831 h 2350439"/>
                      <a:gd name="connsiteX1396" fmla="*/ 452843 w 2350439"/>
                      <a:gd name="connsiteY1396" fmla="*/ 1562735 h 2350439"/>
                      <a:gd name="connsiteX1397" fmla="*/ 558114 w 2350439"/>
                      <a:gd name="connsiteY1397" fmla="*/ 1562735 h 2350439"/>
                      <a:gd name="connsiteX1398" fmla="*/ 558114 w 2350439"/>
                      <a:gd name="connsiteY1398" fmla="*/ 1457452 h 2350439"/>
                      <a:gd name="connsiteX1399" fmla="*/ 452843 w 2350439"/>
                      <a:gd name="connsiteY1399" fmla="*/ 1457452 h 2350439"/>
                      <a:gd name="connsiteX1400" fmla="*/ 452843 w 2350439"/>
                      <a:gd name="connsiteY1400" fmla="*/ 1674355 h 2350439"/>
                      <a:gd name="connsiteX1401" fmla="*/ 558114 w 2350439"/>
                      <a:gd name="connsiteY1401" fmla="*/ 1674355 h 2350439"/>
                      <a:gd name="connsiteX1402" fmla="*/ 558114 w 2350439"/>
                      <a:gd name="connsiteY1402" fmla="*/ 1569085 h 2350439"/>
                      <a:gd name="connsiteX1403" fmla="*/ 452843 w 2350439"/>
                      <a:gd name="connsiteY1403" fmla="*/ 1569085 h 2350439"/>
                      <a:gd name="connsiteX1404" fmla="*/ 452843 w 2350439"/>
                      <a:gd name="connsiteY1404" fmla="*/ 1785975 h 2350439"/>
                      <a:gd name="connsiteX1405" fmla="*/ 558114 w 2350439"/>
                      <a:gd name="connsiteY1405" fmla="*/ 1785975 h 2350439"/>
                      <a:gd name="connsiteX1406" fmla="*/ 558114 w 2350439"/>
                      <a:gd name="connsiteY1406" fmla="*/ 1680705 h 2350439"/>
                      <a:gd name="connsiteX1407" fmla="*/ 452843 w 2350439"/>
                      <a:gd name="connsiteY1407" fmla="*/ 1680705 h 2350439"/>
                      <a:gd name="connsiteX1408" fmla="*/ 452843 w 2350439"/>
                      <a:gd name="connsiteY1408" fmla="*/ 1897596 h 2350439"/>
                      <a:gd name="connsiteX1409" fmla="*/ 558114 w 2350439"/>
                      <a:gd name="connsiteY1409" fmla="*/ 1897596 h 2350439"/>
                      <a:gd name="connsiteX1410" fmla="*/ 558114 w 2350439"/>
                      <a:gd name="connsiteY1410" fmla="*/ 1792325 h 2350439"/>
                      <a:gd name="connsiteX1411" fmla="*/ 452843 w 2350439"/>
                      <a:gd name="connsiteY1411" fmla="*/ 1792325 h 2350439"/>
                      <a:gd name="connsiteX1412" fmla="*/ 452843 w 2350439"/>
                      <a:gd name="connsiteY1412" fmla="*/ 2009229 h 2350439"/>
                      <a:gd name="connsiteX1413" fmla="*/ 558114 w 2350439"/>
                      <a:gd name="connsiteY1413" fmla="*/ 2009229 h 2350439"/>
                      <a:gd name="connsiteX1414" fmla="*/ 558114 w 2350439"/>
                      <a:gd name="connsiteY1414" fmla="*/ 1903946 h 2350439"/>
                      <a:gd name="connsiteX1415" fmla="*/ 452843 w 2350439"/>
                      <a:gd name="connsiteY1415" fmla="*/ 1903946 h 2350439"/>
                      <a:gd name="connsiteX1416" fmla="*/ 452843 w 2350439"/>
                      <a:gd name="connsiteY1416" fmla="*/ 2120849 h 2350439"/>
                      <a:gd name="connsiteX1417" fmla="*/ 558114 w 2350439"/>
                      <a:gd name="connsiteY1417" fmla="*/ 2120849 h 2350439"/>
                      <a:gd name="connsiteX1418" fmla="*/ 558114 w 2350439"/>
                      <a:gd name="connsiteY1418" fmla="*/ 2015579 h 2350439"/>
                      <a:gd name="connsiteX1419" fmla="*/ 452843 w 2350439"/>
                      <a:gd name="connsiteY1419" fmla="*/ 2015579 h 2350439"/>
                      <a:gd name="connsiteX1420" fmla="*/ 452843 w 2350439"/>
                      <a:gd name="connsiteY1420" fmla="*/ 2232469 h 2350439"/>
                      <a:gd name="connsiteX1421" fmla="*/ 558114 w 2350439"/>
                      <a:gd name="connsiteY1421" fmla="*/ 2232469 h 2350439"/>
                      <a:gd name="connsiteX1422" fmla="*/ 558114 w 2350439"/>
                      <a:gd name="connsiteY1422" fmla="*/ 2127199 h 2350439"/>
                      <a:gd name="connsiteX1423" fmla="*/ 452843 w 2350439"/>
                      <a:gd name="connsiteY1423" fmla="*/ 2127199 h 2350439"/>
                      <a:gd name="connsiteX1424" fmla="*/ 452843 w 2350439"/>
                      <a:gd name="connsiteY1424" fmla="*/ 2344089 h 2350439"/>
                      <a:gd name="connsiteX1425" fmla="*/ 558114 w 2350439"/>
                      <a:gd name="connsiteY1425" fmla="*/ 2344089 h 2350439"/>
                      <a:gd name="connsiteX1426" fmla="*/ 558114 w 2350439"/>
                      <a:gd name="connsiteY1426" fmla="*/ 2238819 h 2350439"/>
                      <a:gd name="connsiteX1427" fmla="*/ 452843 w 2350439"/>
                      <a:gd name="connsiteY1427" fmla="*/ 2238819 h 2350439"/>
                      <a:gd name="connsiteX1428" fmla="*/ 341210 w 2350439"/>
                      <a:gd name="connsiteY1428" fmla="*/ 111620 h 2350439"/>
                      <a:gd name="connsiteX1429" fmla="*/ 446493 w 2350439"/>
                      <a:gd name="connsiteY1429" fmla="*/ 111620 h 2350439"/>
                      <a:gd name="connsiteX1430" fmla="*/ 446493 w 2350439"/>
                      <a:gd name="connsiteY1430" fmla="*/ 6350 h 2350439"/>
                      <a:gd name="connsiteX1431" fmla="*/ 341210 w 2350439"/>
                      <a:gd name="connsiteY1431" fmla="*/ 6350 h 2350439"/>
                      <a:gd name="connsiteX1432" fmla="*/ 341210 w 2350439"/>
                      <a:gd name="connsiteY1432" fmla="*/ 223240 h 2350439"/>
                      <a:gd name="connsiteX1433" fmla="*/ 446493 w 2350439"/>
                      <a:gd name="connsiteY1433" fmla="*/ 223240 h 2350439"/>
                      <a:gd name="connsiteX1434" fmla="*/ 446493 w 2350439"/>
                      <a:gd name="connsiteY1434" fmla="*/ 117970 h 2350439"/>
                      <a:gd name="connsiteX1435" fmla="*/ 341210 w 2350439"/>
                      <a:gd name="connsiteY1435" fmla="*/ 117970 h 2350439"/>
                      <a:gd name="connsiteX1436" fmla="*/ 341210 w 2350439"/>
                      <a:gd name="connsiteY1436" fmla="*/ 334873 h 2350439"/>
                      <a:gd name="connsiteX1437" fmla="*/ 446493 w 2350439"/>
                      <a:gd name="connsiteY1437" fmla="*/ 334873 h 2350439"/>
                      <a:gd name="connsiteX1438" fmla="*/ 446493 w 2350439"/>
                      <a:gd name="connsiteY1438" fmla="*/ 229590 h 2350439"/>
                      <a:gd name="connsiteX1439" fmla="*/ 341210 w 2350439"/>
                      <a:gd name="connsiteY1439" fmla="*/ 229590 h 2350439"/>
                      <a:gd name="connsiteX1440" fmla="*/ 341210 w 2350439"/>
                      <a:gd name="connsiteY1440" fmla="*/ 446493 h 2350439"/>
                      <a:gd name="connsiteX1441" fmla="*/ 446493 w 2350439"/>
                      <a:gd name="connsiteY1441" fmla="*/ 446493 h 2350439"/>
                      <a:gd name="connsiteX1442" fmla="*/ 446493 w 2350439"/>
                      <a:gd name="connsiteY1442" fmla="*/ 341223 h 2350439"/>
                      <a:gd name="connsiteX1443" fmla="*/ 341210 w 2350439"/>
                      <a:gd name="connsiteY1443" fmla="*/ 341223 h 2350439"/>
                      <a:gd name="connsiteX1444" fmla="*/ 341210 w 2350439"/>
                      <a:gd name="connsiteY1444" fmla="*/ 558114 h 2350439"/>
                      <a:gd name="connsiteX1445" fmla="*/ 446493 w 2350439"/>
                      <a:gd name="connsiteY1445" fmla="*/ 558114 h 2350439"/>
                      <a:gd name="connsiteX1446" fmla="*/ 446493 w 2350439"/>
                      <a:gd name="connsiteY1446" fmla="*/ 452843 h 2350439"/>
                      <a:gd name="connsiteX1447" fmla="*/ 341210 w 2350439"/>
                      <a:gd name="connsiteY1447" fmla="*/ 452843 h 2350439"/>
                      <a:gd name="connsiteX1448" fmla="*/ 341210 w 2350439"/>
                      <a:gd name="connsiteY1448" fmla="*/ 669734 h 2350439"/>
                      <a:gd name="connsiteX1449" fmla="*/ 446493 w 2350439"/>
                      <a:gd name="connsiteY1449" fmla="*/ 669734 h 2350439"/>
                      <a:gd name="connsiteX1450" fmla="*/ 446493 w 2350439"/>
                      <a:gd name="connsiteY1450" fmla="*/ 564464 h 2350439"/>
                      <a:gd name="connsiteX1451" fmla="*/ 341210 w 2350439"/>
                      <a:gd name="connsiteY1451" fmla="*/ 564464 h 2350439"/>
                      <a:gd name="connsiteX1452" fmla="*/ 341210 w 2350439"/>
                      <a:gd name="connsiteY1452" fmla="*/ 781367 h 2350439"/>
                      <a:gd name="connsiteX1453" fmla="*/ 446493 w 2350439"/>
                      <a:gd name="connsiteY1453" fmla="*/ 781367 h 2350439"/>
                      <a:gd name="connsiteX1454" fmla="*/ 446493 w 2350439"/>
                      <a:gd name="connsiteY1454" fmla="*/ 676084 h 2350439"/>
                      <a:gd name="connsiteX1455" fmla="*/ 341210 w 2350439"/>
                      <a:gd name="connsiteY1455" fmla="*/ 676084 h 2350439"/>
                      <a:gd name="connsiteX1456" fmla="*/ 341210 w 2350439"/>
                      <a:gd name="connsiteY1456" fmla="*/ 892988 h 2350439"/>
                      <a:gd name="connsiteX1457" fmla="*/ 446493 w 2350439"/>
                      <a:gd name="connsiteY1457" fmla="*/ 892988 h 2350439"/>
                      <a:gd name="connsiteX1458" fmla="*/ 446493 w 2350439"/>
                      <a:gd name="connsiteY1458" fmla="*/ 787717 h 2350439"/>
                      <a:gd name="connsiteX1459" fmla="*/ 341210 w 2350439"/>
                      <a:gd name="connsiteY1459" fmla="*/ 787717 h 2350439"/>
                      <a:gd name="connsiteX1460" fmla="*/ 341210 w 2350439"/>
                      <a:gd name="connsiteY1460" fmla="*/ 1004608 h 2350439"/>
                      <a:gd name="connsiteX1461" fmla="*/ 446493 w 2350439"/>
                      <a:gd name="connsiteY1461" fmla="*/ 1004608 h 2350439"/>
                      <a:gd name="connsiteX1462" fmla="*/ 446493 w 2350439"/>
                      <a:gd name="connsiteY1462" fmla="*/ 899338 h 2350439"/>
                      <a:gd name="connsiteX1463" fmla="*/ 341210 w 2350439"/>
                      <a:gd name="connsiteY1463" fmla="*/ 899338 h 2350439"/>
                      <a:gd name="connsiteX1464" fmla="*/ 341210 w 2350439"/>
                      <a:gd name="connsiteY1464" fmla="*/ 1116228 h 2350439"/>
                      <a:gd name="connsiteX1465" fmla="*/ 446493 w 2350439"/>
                      <a:gd name="connsiteY1465" fmla="*/ 1116228 h 2350439"/>
                      <a:gd name="connsiteX1466" fmla="*/ 446493 w 2350439"/>
                      <a:gd name="connsiteY1466" fmla="*/ 1010958 h 2350439"/>
                      <a:gd name="connsiteX1467" fmla="*/ 341210 w 2350439"/>
                      <a:gd name="connsiteY1467" fmla="*/ 1010958 h 2350439"/>
                      <a:gd name="connsiteX1468" fmla="*/ 341210 w 2350439"/>
                      <a:gd name="connsiteY1468" fmla="*/ 1227861 h 2350439"/>
                      <a:gd name="connsiteX1469" fmla="*/ 446493 w 2350439"/>
                      <a:gd name="connsiteY1469" fmla="*/ 1227861 h 2350439"/>
                      <a:gd name="connsiteX1470" fmla="*/ 446493 w 2350439"/>
                      <a:gd name="connsiteY1470" fmla="*/ 1122578 h 2350439"/>
                      <a:gd name="connsiteX1471" fmla="*/ 341210 w 2350439"/>
                      <a:gd name="connsiteY1471" fmla="*/ 1122578 h 2350439"/>
                      <a:gd name="connsiteX1472" fmla="*/ 341210 w 2350439"/>
                      <a:gd name="connsiteY1472" fmla="*/ 1339481 h 2350439"/>
                      <a:gd name="connsiteX1473" fmla="*/ 446493 w 2350439"/>
                      <a:gd name="connsiteY1473" fmla="*/ 1339481 h 2350439"/>
                      <a:gd name="connsiteX1474" fmla="*/ 446493 w 2350439"/>
                      <a:gd name="connsiteY1474" fmla="*/ 1234211 h 2350439"/>
                      <a:gd name="connsiteX1475" fmla="*/ 341210 w 2350439"/>
                      <a:gd name="connsiteY1475" fmla="*/ 1234211 h 2350439"/>
                      <a:gd name="connsiteX1476" fmla="*/ 341210 w 2350439"/>
                      <a:gd name="connsiteY1476" fmla="*/ 1451102 h 2350439"/>
                      <a:gd name="connsiteX1477" fmla="*/ 446493 w 2350439"/>
                      <a:gd name="connsiteY1477" fmla="*/ 1451102 h 2350439"/>
                      <a:gd name="connsiteX1478" fmla="*/ 446493 w 2350439"/>
                      <a:gd name="connsiteY1478" fmla="*/ 1345831 h 2350439"/>
                      <a:gd name="connsiteX1479" fmla="*/ 341210 w 2350439"/>
                      <a:gd name="connsiteY1479" fmla="*/ 1345831 h 2350439"/>
                      <a:gd name="connsiteX1480" fmla="*/ 341210 w 2350439"/>
                      <a:gd name="connsiteY1480" fmla="*/ 1562735 h 2350439"/>
                      <a:gd name="connsiteX1481" fmla="*/ 446493 w 2350439"/>
                      <a:gd name="connsiteY1481" fmla="*/ 1562735 h 2350439"/>
                      <a:gd name="connsiteX1482" fmla="*/ 446493 w 2350439"/>
                      <a:gd name="connsiteY1482" fmla="*/ 1457452 h 2350439"/>
                      <a:gd name="connsiteX1483" fmla="*/ 341210 w 2350439"/>
                      <a:gd name="connsiteY1483" fmla="*/ 1457452 h 2350439"/>
                      <a:gd name="connsiteX1484" fmla="*/ 341210 w 2350439"/>
                      <a:gd name="connsiteY1484" fmla="*/ 1674355 h 2350439"/>
                      <a:gd name="connsiteX1485" fmla="*/ 446493 w 2350439"/>
                      <a:gd name="connsiteY1485" fmla="*/ 1674355 h 2350439"/>
                      <a:gd name="connsiteX1486" fmla="*/ 446493 w 2350439"/>
                      <a:gd name="connsiteY1486" fmla="*/ 1569085 h 2350439"/>
                      <a:gd name="connsiteX1487" fmla="*/ 341210 w 2350439"/>
                      <a:gd name="connsiteY1487" fmla="*/ 1569085 h 2350439"/>
                      <a:gd name="connsiteX1488" fmla="*/ 341210 w 2350439"/>
                      <a:gd name="connsiteY1488" fmla="*/ 1785975 h 2350439"/>
                      <a:gd name="connsiteX1489" fmla="*/ 446493 w 2350439"/>
                      <a:gd name="connsiteY1489" fmla="*/ 1785975 h 2350439"/>
                      <a:gd name="connsiteX1490" fmla="*/ 446493 w 2350439"/>
                      <a:gd name="connsiteY1490" fmla="*/ 1680705 h 2350439"/>
                      <a:gd name="connsiteX1491" fmla="*/ 341210 w 2350439"/>
                      <a:gd name="connsiteY1491" fmla="*/ 1680705 h 2350439"/>
                      <a:gd name="connsiteX1492" fmla="*/ 341210 w 2350439"/>
                      <a:gd name="connsiteY1492" fmla="*/ 1897596 h 2350439"/>
                      <a:gd name="connsiteX1493" fmla="*/ 446493 w 2350439"/>
                      <a:gd name="connsiteY1493" fmla="*/ 1897596 h 2350439"/>
                      <a:gd name="connsiteX1494" fmla="*/ 446493 w 2350439"/>
                      <a:gd name="connsiteY1494" fmla="*/ 1792325 h 2350439"/>
                      <a:gd name="connsiteX1495" fmla="*/ 341210 w 2350439"/>
                      <a:gd name="connsiteY1495" fmla="*/ 1792325 h 2350439"/>
                      <a:gd name="connsiteX1496" fmla="*/ 341210 w 2350439"/>
                      <a:gd name="connsiteY1496" fmla="*/ 2009229 h 2350439"/>
                      <a:gd name="connsiteX1497" fmla="*/ 446493 w 2350439"/>
                      <a:gd name="connsiteY1497" fmla="*/ 2009229 h 2350439"/>
                      <a:gd name="connsiteX1498" fmla="*/ 446493 w 2350439"/>
                      <a:gd name="connsiteY1498" fmla="*/ 1903946 h 2350439"/>
                      <a:gd name="connsiteX1499" fmla="*/ 341210 w 2350439"/>
                      <a:gd name="connsiteY1499" fmla="*/ 1903946 h 2350439"/>
                      <a:gd name="connsiteX1500" fmla="*/ 341210 w 2350439"/>
                      <a:gd name="connsiteY1500" fmla="*/ 2120849 h 2350439"/>
                      <a:gd name="connsiteX1501" fmla="*/ 446493 w 2350439"/>
                      <a:gd name="connsiteY1501" fmla="*/ 2120849 h 2350439"/>
                      <a:gd name="connsiteX1502" fmla="*/ 446493 w 2350439"/>
                      <a:gd name="connsiteY1502" fmla="*/ 2015579 h 2350439"/>
                      <a:gd name="connsiteX1503" fmla="*/ 341210 w 2350439"/>
                      <a:gd name="connsiteY1503" fmla="*/ 2015579 h 2350439"/>
                      <a:gd name="connsiteX1504" fmla="*/ 341210 w 2350439"/>
                      <a:gd name="connsiteY1504" fmla="*/ 2232469 h 2350439"/>
                      <a:gd name="connsiteX1505" fmla="*/ 446493 w 2350439"/>
                      <a:gd name="connsiteY1505" fmla="*/ 2232469 h 2350439"/>
                      <a:gd name="connsiteX1506" fmla="*/ 446493 w 2350439"/>
                      <a:gd name="connsiteY1506" fmla="*/ 2127199 h 2350439"/>
                      <a:gd name="connsiteX1507" fmla="*/ 341210 w 2350439"/>
                      <a:gd name="connsiteY1507" fmla="*/ 2127199 h 2350439"/>
                      <a:gd name="connsiteX1508" fmla="*/ 341210 w 2350439"/>
                      <a:gd name="connsiteY1508" fmla="*/ 2344089 h 2350439"/>
                      <a:gd name="connsiteX1509" fmla="*/ 446493 w 2350439"/>
                      <a:gd name="connsiteY1509" fmla="*/ 2344089 h 2350439"/>
                      <a:gd name="connsiteX1510" fmla="*/ 446493 w 2350439"/>
                      <a:gd name="connsiteY1510" fmla="*/ 2238819 h 2350439"/>
                      <a:gd name="connsiteX1511" fmla="*/ 341210 w 2350439"/>
                      <a:gd name="connsiteY1511" fmla="*/ 2238819 h 2350439"/>
                      <a:gd name="connsiteX1512" fmla="*/ 229590 w 2350439"/>
                      <a:gd name="connsiteY1512" fmla="*/ 111620 h 2350439"/>
                      <a:gd name="connsiteX1513" fmla="*/ 334860 w 2350439"/>
                      <a:gd name="connsiteY1513" fmla="*/ 111620 h 2350439"/>
                      <a:gd name="connsiteX1514" fmla="*/ 334860 w 2350439"/>
                      <a:gd name="connsiteY1514" fmla="*/ 6350 h 2350439"/>
                      <a:gd name="connsiteX1515" fmla="*/ 229590 w 2350439"/>
                      <a:gd name="connsiteY1515" fmla="*/ 6350 h 2350439"/>
                      <a:gd name="connsiteX1516" fmla="*/ 229590 w 2350439"/>
                      <a:gd name="connsiteY1516" fmla="*/ 223240 h 2350439"/>
                      <a:gd name="connsiteX1517" fmla="*/ 334860 w 2350439"/>
                      <a:gd name="connsiteY1517" fmla="*/ 223240 h 2350439"/>
                      <a:gd name="connsiteX1518" fmla="*/ 334860 w 2350439"/>
                      <a:gd name="connsiteY1518" fmla="*/ 117970 h 2350439"/>
                      <a:gd name="connsiteX1519" fmla="*/ 229590 w 2350439"/>
                      <a:gd name="connsiteY1519" fmla="*/ 117970 h 2350439"/>
                      <a:gd name="connsiteX1520" fmla="*/ 229590 w 2350439"/>
                      <a:gd name="connsiteY1520" fmla="*/ 334873 h 2350439"/>
                      <a:gd name="connsiteX1521" fmla="*/ 334860 w 2350439"/>
                      <a:gd name="connsiteY1521" fmla="*/ 334873 h 2350439"/>
                      <a:gd name="connsiteX1522" fmla="*/ 334860 w 2350439"/>
                      <a:gd name="connsiteY1522" fmla="*/ 229590 h 2350439"/>
                      <a:gd name="connsiteX1523" fmla="*/ 229590 w 2350439"/>
                      <a:gd name="connsiteY1523" fmla="*/ 229590 h 2350439"/>
                      <a:gd name="connsiteX1524" fmla="*/ 229590 w 2350439"/>
                      <a:gd name="connsiteY1524" fmla="*/ 446493 h 2350439"/>
                      <a:gd name="connsiteX1525" fmla="*/ 334860 w 2350439"/>
                      <a:gd name="connsiteY1525" fmla="*/ 446493 h 2350439"/>
                      <a:gd name="connsiteX1526" fmla="*/ 334860 w 2350439"/>
                      <a:gd name="connsiteY1526" fmla="*/ 341223 h 2350439"/>
                      <a:gd name="connsiteX1527" fmla="*/ 229590 w 2350439"/>
                      <a:gd name="connsiteY1527" fmla="*/ 341223 h 2350439"/>
                      <a:gd name="connsiteX1528" fmla="*/ 229590 w 2350439"/>
                      <a:gd name="connsiteY1528" fmla="*/ 558114 h 2350439"/>
                      <a:gd name="connsiteX1529" fmla="*/ 334860 w 2350439"/>
                      <a:gd name="connsiteY1529" fmla="*/ 558114 h 2350439"/>
                      <a:gd name="connsiteX1530" fmla="*/ 334860 w 2350439"/>
                      <a:gd name="connsiteY1530" fmla="*/ 452843 h 2350439"/>
                      <a:gd name="connsiteX1531" fmla="*/ 229590 w 2350439"/>
                      <a:gd name="connsiteY1531" fmla="*/ 452843 h 2350439"/>
                      <a:gd name="connsiteX1532" fmla="*/ 229590 w 2350439"/>
                      <a:gd name="connsiteY1532" fmla="*/ 669734 h 2350439"/>
                      <a:gd name="connsiteX1533" fmla="*/ 334860 w 2350439"/>
                      <a:gd name="connsiteY1533" fmla="*/ 669734 h 2350439"/>
                      <a:gd name="connsiteX1534" fmla="*/ 334860 w 2350439"/>
                      <a:gd name="connsiteY1534" fmla="*/ 564464 h 2350439"/>
                      <a:gd name="connsiteX1535" fmla="*/ 229590 w 2350439"/>
                      <a:gd name="connsiteY1535" fmla="*/ 564464 h 2350439"/>
                      <a:gd name="connsiteX1536" fmla="*/ 229590 w 2350439"/>
                      <a:gd name="connsiteY1536" fmla="*/ 781367 h 2350439"/>
                      <a:gd name="connsiteX1537" fmla="*/ 334860 w 2350439"/>
                      <a:gd name="connsiteY1537" fmla="*/ 781367 h 2350439"/>
                      <a:gd name="connsiteX1538" fmla="*/ 334860 w 2350439"/>
                      <a:gd name="connsiteY1538" fmla="*/ 676084 h 2350439"/>
                      <a:gd name="connsiteX1539" fmla="*/ 229590 w 2350439"/>
                      <a:gd name="connsiteY1539" fmla="*/ 676084 h 2350439"/>
                      <a:gd name="connsiteX1540" fmla="*/ 229590 w 2350439"/>
                      <a:gd name="connsiteY1540" fmla="*/ 892988 h 2350439"/>
                      <a:gd name="connsiteX1541" fmla="*/ 334860 w 2350439"/>
                      <a:gd name="connsiteY1541" fmla="*/ 892988 h 2350439"/>
                      <a:gd name="connsiteX1542" fmla="*/ 334860 w 2350439"/>
                      <a:gd name="connsiteY1542" fmla="*/ 787717 h 2350439"/>
                      <a:gd name="connsiteX1543" fmla="*/ 229590 w 2350439"/>
                      <a:gd name="connsiteY1543" fmla="*/ 787717 h 2350439"/>
                      <a:gd name="connsiteX1544" fmla="*/ 229590 w 2350439"/>
                      <a:gd name="connsiteY1544" fmla="*/ 1004608 h 2350439"/>
                      <a:gd name="connsiteX1545" fmla="*/ 334860 w 2350439"/>
                      <a:gd name="connsiteY1545" fmla="*/ 1004608 h 2350439"/>
                      <a:gd name="connsiteX1546" fmla="*/ 334860 w 2350439"/>
                      <a:gd name="connsiteY1546" fmla="*/ 899338 h 2350439"/>
                      <a:gd name="connsiteX1547" fmla="*/ 229590 w 2350439"/>
                      <a:gd name="connsiteY1547" fmla="*/ 899338 h 2350439"/>
                      <a:gd name="connsiteX1548" fmla="*/ 229590 w 2350439"/>
                      <a:gd name="connsiteY1548" fmla="*/ 1116228 h 2350439"/>
                      <a:gd name="connsiteX1549" fmla="*/ 334860 w 2350439"/>
                      <a:gd name="connsiteY1549" fmla="*/ 1116228 h 2350439"/>
                      <a:gd name="connsiteX1550" fmla="*/ 334860 w 2350439"/>
                      <a:gd name="connsiteY1550" fmla="*/ 1010958 h 2350439"/>
                      <a:gd name="connsiteX1551" fmla="*/ 229590 w 2350439"/>
                      <a:gd name="connsiteY1551" fmla="*/ 1010958 h 2350439"/>
                      <a:gd name="connsiteX1552" fmla="*/ 229590 w 2350439"/>
                      <a:gd name="connsiteY1552" fmla="*/ 1227861 h 2350439"/>
                      <a:gd name="connsiteX1553" fmla="*/ 334860 w 2350439"/>
                      <a:gd name="connsiteY1553" fmla="*/ 1227861 h 2350439"/>
                      <a:gd name="connsiteX1554" fmla="*/ 334860 w 2350439"/>
                      <a:gd name="connsiteY1554" fmla="*/ 1122578 h 2350439"/>
                      <a:gd name="connsiteX1555" fmla="*/ 229590 w 2350439"/>
                      <a:gd name="connsiteY1555" fmla="*/ 1122578 h 2350439"/>
                      <a:gd name="connsiteX1556" fmla="*/ 229590 w 2350439"/>
                      <a:gd name="connsiteY1556" fmla="*/ 1339481 h 2350439"/>
                      <a:gd name="connsiteX1557" fmla="*/ 334860 w 2350439"/>
                      <a:gd name="connsiteY1557" fmla="*/ 1339481 h 2350439"/>
                      <a:gd name="connsiteX1558" fmla="*/ 334860 w 2350439"/>
                      <a:gd name="connsiteY1558" fmla="*/ 1234211 h 2350439"/>
                      <a:gd name="connsiteX1559" fmla="*/ 229590 w 2350439"/>
                      <a:gd name="connsiteY1559" fmla="*/ 1234211 h 2350439"/>
                      <a:gd name="connsiteX1560" fmla="*/ 229590 w 2350439"/>
                      <a:gd name="connsiteY1560" fmla="*/ 1451102 h 2350439"/>
                      <a:gd name="connsiteX1561" fmla="*/ 334860 w 2350439"/>
                      <a:gd name="connsiteY1561" fmla="*/ 1451102 h 2350439"/>
                      <a:gd name="connsiteX1562" fmla="*/ 334860 w 2350439"/>
                      <a:gd name="connsiteY1562" fmla="*/ 1345831 h 2350439"/>
                      <a:gd name="connsiteX1563" fmla="*/ 229590 w 2350439"/>
                      <a:gd name="connsiteY1563" fmla="*/ 1345831 h 2350439"/>
                      <a:gd name="connsiteX1564" fmla="*/ 229590 w 2350439"/>
                      <a:gd name="connsiteY1564" fmla="*/ 1562735 h 2350439"/>
                      <a:gd name="connsiteX1565" fmla="*/ 334860 w 2350439"/>
                      <a:gd name="connsiteY1565" fmla="*/ 1562735 h 2350439"/>
                      <a:gd name="connsiteX1566" fmla="*/ 334860 w 2350439"/>
                      <a:gd name="connsiteY1566" fmla="*/ 1457452 h 2350439"/>
                      <a:gd name="connsiteX1567" fmla="*/ 229590 w 2350439"/>
                      <a:gd name="connsiteY1567" fmla="*/ 1457452 h 2350439"/>
                      <a:gd name="connsiteX1568" fmla="*/ 229590 w 2350439"/>
                      <a:gd name="connsiteY1568" fmla="*/ 1674355 h 2350439"/>
                      <a:gd name="connsiteX1569" fmla="*/ 334860 w 2350439"/>
                      <a:gd name="connsiteY1569" fmla="*/ 1674355 h 2350439"/>
                      <a:gd name="connsiteX1570" fmla="*/ 334860 w 2350439"/>
                      <a:gd name="connsiteY1570" fmla="*/ 1569085 h 2350439"/>
                      <a:gd name="connsiteX1571" fmla="*/ 229590 w 2350439"/>
                      <a:gd name="connsiteY1571" fmla="*/ 1569085 h 2350439"/>
                      <a:gd name="connsiteX1572" fmla="*/ 229590 w 2350439"/>
                      <a:gd name="connsiteY1572" fmla="*/ 1785975 h 2350439"/>
                      <a:gd name="connsiteX1573" fmla="*/ 334860 w 2350439"/>
                      <a:gd name="connsiteY1573" fmla="*/ 1785975 h 2350439"/>
                      <a:gd name="connsiteX1574" fmla="*/ 334860 w 2350439"/>
                      <a:gd name="connsiteY1574" fmla="*/ 1680705 h 2350439"/>
                      <a:gd name="connsiteX1575" fmla="*/ 229590 w 2350439"/>
                      <a:gd name="connsiteY1575" fmla="*/ 1680705 h 2350439"/>
                      <a:gd name="connsiteX1576" fmla="*/ 229590 w 2350439"/>
                      <a:gd name="connsiteY1576" fmla="*/ 1897596 h 2350439"/>
                      <a:gd name="connsiteX1577" fmla="*/ 334860 w 2350439"/>
                      <a:gd name="connsiteY1577" fmla="*/ 1897596 h 2350439"/>
                      <a:gd name="connsiteX1578" fmla="*/ 334860 w 2350439"/>
                      <a:gd name="connsiteY1578" fmla="*/ 1792325 h 2350439"/>
                      <a:gd name="connsiteX1579" fmla="*/ 229590 w 2350439"/>
                      <a:gd name="connsiteY1579" fmla="*/ 1792325 h 2350439"/>
                      <a:gd name="connsiteX1580" fmla="*/ 229590 w 2350439"/>
                      <a:gd name="connsiteY1580" fmla="*/ 2009229 h 2350439"/>
                      <a:gd name="connsiteX1581" fmla="*/ 334860 w 2350439"/>
                      <a:gd name="connsiteY1581" fmla="*/ 2009229 h 2350439"/>
                      <a:gd name="connsiteX1582" fmla="*/ 334860 w 2350439"/>
                      <a:gd name="connsiteY1582" fmla="*/ 1903946 h 2350439"/>
                      <a:gd name="connsiteX1583" fmla="*/ 229590 w 2350439"/>
                      <a:gd name="connsiteY1583" fmla="*/ 1903946 h 2350439"/>
                      <a:gd name="connsiteX1584" fmla="*/ 229590 w 2350439"/>
                      <a:gd name="connsiteY1584" fmla="*/ 2120849 h 2350439"/>
                      <a:gd name="connsiteX1585" fmla="*/ 334860 w 2350439"/>
                      <a:gd name="connsiteY1585" fmla="*/ 2120849 h 2350439"/>
                      <a:gd name="connsiteX1586" fmla="*/ 334860 w 2350439"/>
                      <a:gd name="connsiteY1586" fmla="*/ 2015579 h 2350439"/>
                      <a:gd name="connsiteX1587" fmla="*/ 229590 w 2350439"/>
                      <a:gd name="connsiteY1587" fmla="*/ 2015579 h 2350439"/>
                      <a:gd name="connsiteX1588" fmla="*/ 229590 w 2350439"/>
                      <a:gd name="connsiteY1588" fmla="*/ 2232469 h 2350439"/>
                      <a:gd name="connsiteX1589" fmla="*/ 334860 w 2350439"/>
                      <a:gd name="connsiteY1589" fmla="*/ 2232469 h 2350439"/>
                      <a:gd name="connsiteX1590" fmla="*/ 334860 w 2350439"/>
                      <a:gd name="connsiteY1590" fmla="*/ 2127199 h 2350439"/>
                      <a:gd name="connsiteX1591" fmla="*/ 229590 w 2350439"/>
                      <a:gd name="connsiteY1591" fmla="*/ 2127199 h 2350439"/>
                      <a:gd name="connsiteX1592" fmla="*/ 229590 w 2350439"/>
                      <a:gd name="connsiteY1592" fmla="*/ 2344089 h 2350439"/>
                      <a:gd name="connsiteX1593" fmla="*/ 334860 w 2350439"/>
                      <a:gd name="connsiteY1593" fmla="*/ 2344089 h 2350439"/>
                      <a:gd name="connsiteX1594" fmla="*/ 334860 w 2350439"/>
                      <a:gd name="connsiteY1594" fmla="*/ 2238819 h 2350439"/>
                      <a:gd name="connsiteX1595" fmla="*/ 229590 w 2350439"/>
                      <a:gd name="connsiteY1595" fmla="*/ 2238819 h 2350439"/>
                      <a:gd name="connsiteX1596" fmla="*/ 117970 w 2350439"/>
                      <a:gd name="connsiteY1596" fmla="*/ 111620 h 2350439"/>
                      <a:gd name="connsiteX1597" fmla="*/ 223240 w 2350439"/>
                      <a:gd name="connsiteY1597" fmla="*/ 111620 h 2350439"/>
                      <a:gd name="connsiteX1598" fmla="*/ 223240 w 2350439"/>
                      <a:gd name="connsiteY1598" fmla="*/ 6350 h 2350439"/>
                      <a:gd name="connsiteX1599" fmla="*/ 117970 w 2350439"/>
                      <a:gd name="connsiteY1599" fmla="*/ 6350 h 2350439"/>
                      <a:gd name="connsiteX1600" fmla="*/ 117970 w 2350439"/>
                      <a:gd name="connsiteY1600" fmla="*/ 223240 h 2350439"/>
                      <a:gd name="connsiteX1601" fmla="*/ 223240 w 2350439"/>
                      <a:gd name="connsiteY1601" fmla="*/ 223240 h 2350439"/>
                      <a:gd name="connsiteX1602" fmla="*/ 223240 w 2350439"/>
                      <a:gd name="connsiteY1602" fmla="*/ 117970 h 2350439"/>
                      <a:gd name="connsiteX1603" fmla="*/ 117970 w 2350439"/>
                      <a:gd name="connsiteY1603" fmla="*/ 117970 h 2350439"/>
                      <a:gd name="connsiteX1604" fmla="*/ 117970 w 2350439"/>
                      <a:gd name="connsiteY1604" fmla="*/ 334873 h 2350439"/>
                      <a:gd name="connsiteX1605" fmla="*/ 223240 w 2350439"/>
                      <a:gd name="connsiteY1605" fmla="*/ 334873 h 2350439"/>
                      <a:gd name="connsiteX1606" fmla="*/ 223240 w 2350439"/>
                      <a:gd name="connsiteY1606" fmla="*/ 229590 h 2350439"/>
                      <a:gd name="connsiteX1607" fmla="*/ 117970 w 2350439"/>
                      <a:gd name="connsiteY1607" fmla="*/ 229590 h 2350439"/>
                      <a:gd name="connsiteX1608" fmla="*/ 117970 w 2350439"/>
                      <a:gd name="connsiteY1608" fmla="*/ 446493 h 2350439"/>
                      <a:gd name="connsiteX1609" fmla="*/ 223240 w 2350439"/>
                      <a:gd name="connsiteY1609" fmla="*/ 446493 h 2350439"/>
                      <a:gd name="connsiteX1610" fmla="*/ 223240 w 2350439"/>
                      <a:gd name="connsiteY1610" fmla="*/ 341223 h 2350439"/>
                      <a:gd name="connsiteX1611" fmla="*/ 117970 w 2350439"/>
                      <a:gd name="connsiteY1611" fmla="*/ 341223 h 2350439"/>
                      <a:gd name="connsiteX1612" fmla="*/ 117970 w 2350439"/>
                      <a:gd name="connsiteY1612" fmla="*/ 558114 h 2350439"/>
                      <a:gd name="connsiteX1613" fmla="*/ 223240 w 2350439"/>
                      <a:gd name="connsiteY1613" fmla="*/ 558114 h 2350439"/>
                      <a:gd name="connsiteX1614" fmla="*/ 223240 w 2350439"/>
                      <a:gd name="connsiteY1614" fmla="*/ 452843 h 2350439"/>
                      <a:gd name="connsiteX1615" fmla="*/ 117970 w 2350439"/>
                      <a:gd name="connsiteY1615" fmla="*/ 452843 h 2350439"/>
                      <a:gd name="connsiteX1616" fmla="*/ 117970 w 2350439"/>
                      <a:gd name="connsiteY1616" fmla="*/ 669734 h 2350439"/>
                      <a:gd name="connsiteX1617" fmla="*/ 223240 w 2350439"/>
                      <a:gd name="connsiteY1617" fmla="*/ 669734 h 2350439"/>
                      <a:gd name="connsiteX1618" fmla="*/ 223240 w 2350439"/>
                      <a:gd name="connsiteY1618" fmla="*/ 564464 h 2350439"/>
                      <a:gd name="connsiteX1619" fmla="*/ 117970 w 2350439"/>
                      <a:gd name="connsiteY1619" fmla="*/ 564464 h 2350439"/>
                      <a:gd name="connsiteX1620" fmla="*/ 117970 w 2350439"/>
                      <a:gd name="connsiteY1620" fmla="*/ 781367 h 2350439"/>
                      <a:gd name="connsiteX1621" fmla="*/ 223240 w 2350439"/>
                      <a:gd name="connsiteY1621" fmla="*/ 781367 h 2350439"/>
                      <a:gd name="connsiteX1622" fmla="*/ 223240 w 2350439"/>
                      <a:gd name="connsiteY1622" fmla="*/ 676084 h 2350439"/>
                      <a:gd name="connsiteX1623" fmla="*/ 117970 w 2350439"/>
                      <a:gd name="connsiteY1623" fmla="*/ 676084 h 2350439"/>
                      <a:gd name="connsiteX1624" fmla="*/ 117970 w 2350439"/>
                      <a:gd name="connsiteY1624" fmla="*/ 892988 h 2350439"/>
                      <a:gd name="connsiteX1625" fmla="*/ 223240 w 2350439"/>
                      <a:gd name="connsiteY1625" fmla="*/ 892988 h 2350439"/>
                      <a:gd name="connsiteX1626" fmla="*/ 223240 w 2350439"/>
                      <a:gd name="connsiteY1626" fmla="*/ 787717 h 2350439"/>
                      <a:gd name="connsiteX1627" fmla="*/ 117970 w 2350439"/>
                      <a:gd name="connsiteY1627" fmla="*/ 787717 h 2350439"/>
                      <a:gd name="connsiteX1628" fmla="*/ 117970 w 2350439"/>
                      <a:gd name="connsiteY1628" fmla="*/ 1004608 h 2350439"/>
                      <a:gd name="connsiteX1629" fmla="*/ 223240 w 2350439"/>
                      <a:gd name="connsiteY1629" fmla="*/ 1004608 h 2350439"/>
                      <a:gd name="connsiteX1630" fmla="*/ 223240 w 2350439"/>
                      <a:gd name="connsiteY1630" fmla="*/ 899338 h 2350439"/>
                      <a:gd name="connsiteX1631" fmla="*/ 117970 w 2350439"/>
                      <a:gd name="connsiteY1631" fmla="*/ 899338 h 2350439"/>
                      <a:gd name="connsiteX1632" fmla="*/ 117970 w 2350439"/>
                      <a:gd name="connsiteY1632" fmla="*/ 1116228 h 2350439"/>
                      <a:gd name="connsiteX1633" fmla="*/ 223240 w 2350439"/>
                      <a:gd name="connsiteY1633" fmla="*/ 1116228 h 2350439"/>
                      <a:gd name="connsiteX1634" fmla="*/ 223240 w 2350439"/>
                      <a:gd name="connsiteY1634" fmla="*/ 1010958 h 2350439"/>
                      <a:gd name="connsiteX1635" fmla="*/ 117970 w 2350439"/>
                      <a:gd name="connsiteY1635" fmla="*/ 1010958 h 2350439"/>
                      <a:gd name="connsiteX1636" fmla="*/ 117970 w 2350439"/>
                      <a:gd name="connsiteY1636" fmla="*/ 1227861 h 2350439"/>
                      <a:gd name="connsiteX1637" fmla="*/ 223240 w 2350439"/>
                      <a:gd name="connsiteY1637" fmla="*/ 1227861 h 2350439"/>
                      <a:gd name="connsiteX1638" fmla="*/ 223240 w 2350439"/>
                      <a:gd name="connsiteY1638" fmla="*/ 1122578 h 2350439"/>
                      <a:gd name="connsiteX1639" fmla="*/ 117970 w 2350439"/>
                      <a:gd name="connsiteY1639" fmla="*/ 1122578 h 2350439"/>
                      <a:gd name="connsiteX1640" fmla="*/ 117970 w 2350439"/>
                      <a:gd name="connsiteY1640" fmla="*/ 1339481 h 2350439"/>
                      <a:gd name="connsiteX1641" fmla="*/ 223240 w 2350439"/>
                      <a:gd name="connsiteY1641" fmla="*/ 1339481 h 2350439"/>
                      <a:gd name="connsiteX1642" fmla="*/ 223240 w 2350439"/>
                      <a:gd name="connsiteY1642" fmla="*/ 1234211 h 2350439"/>
                      <a:gd name="connsiteX1643" fmla="*/ 117970 w 2350439"/>
                      <a:gd name="connsiteY1643" fmla="*/ 1234211 h 2350439"/>
                      <a:gd name="connsiteX1644" fmla="*/ 117970 w 2350439"/>
                      <a:gd name="connsiteY1644" fmla="*/ 1451102 h 2350439"/>
                      <a:gd name="connsiteX1645" fmla="*/ 223240 w 2350439"/>
                      <a:gd name="connsiteY1645" fmla="*/ 1451102 h 2350439"/>
                      <a:gd name="connsiteX1646" fmla="*/ 223240 w 2350439"/>
                      <a:gd name="connsiteY1646" fmla="*/ 1345831 h 2350439"/>
                      <a:gd name="connsiteX1647" fmla="*/ 117970 w 2350439"/>
                      <a:gd name="connsiteY1647" fmla="*/ 1345831 h 2350439"/>
                      <a:gd name="connsiteX1648" fmla="*/ 117970 w 2350439"/>
                      <a:gd name="connsiteY1648" fmla="*/ 1562735 h 2350439"/>
                      <a:gd name="connsiteX1649" fmla="*/ 223240 w 2350439"/>
                      <a:gd name="connsiteY1649" fmla="*/ 1562735 h 2350439"/>
                      <a:gd name="connsiteX1650" fmla="*/ 223240 w 2350439"/>
                      <a:gd name="connsiteY1650" fmla="*/ 1457452 h 2350439"/>
                      <a:gd name="connsiteX1651" fmla="*/ 117970 w 2350439"/>
                      <a:gd name="connsiteY1651" fmla="*/ 1457452 h 2350439"/>
                      <a:gd name="connsiteX1652" fmla="*/ 117970 w 2350439"/>
                      <a:gd name="connsiteY1652" fmla="*/ 1674355 h 2350439"/>
                      <a:gd name="connsiteX1653" fmla="*/ 223240 w 2350439"/>
                      <a:gd name="connsiteY1653" fmla="*/ 1674355 h 2350439"/>
                      <a:gd name="connsiteX1654" fmla="*/ 223240 w 2350439"/>
                      <a:gd name="connsiteY1654" fmla="*/ 1569085 h 2350439"/>
                      <a:gd name="connsiteX1655" fmla="*/ 117970 w 2350439"/>
                      <a:gd name="connsiteY1655" fmla="*/ 1569085 h 2350439"/>
                      <a:gd name="connsiteX1656" fmla="*/ 117970 w 2350439"/>
                      <a:gd name="connsiteY1656" fmla="*/ 1785975 h 2350439"/>
                      <a:gd name="connsiteX1657" fmla="*/ 223240 w 2350439"/>
                      <a:gd name="connsiteY1657" fmla="*/ 1785975 h 2350439"/>
                      <a:gd name="connsiteX1658" fmla="*/ 223240 w 2350439"/>
                      <a:gd name="connsiteY1658" fmla="*/ 1680705 h 2350439"/>
                      <a:gd name="connsiteX1659" fmla="*/ 117970 w 2350439"/>
                      <a:gd name="connsiteY1659" fmla="*/ 1680705 h 2350439"/>
                      <a:gd name="connsiteX1660" fmla="*/ 117970 w 2350439"/>
                      <a:gd name="connsiteY1660" fmla="*/ 1897596 h 2350439"/>
                      <a:gd name="connsiteX1661" fmla="*/ 223240 w 2350439"/>
                      <a:gd name="connsiteY1661" fmla="*/ 1897596 h 2350439"/>
                      <a:gd name="connsiteX1662" fmla="*/ 223240 w 2350439"/>
                      <a:gd name="connsiteY1662" fmla="*/ 1792325 h 2350439"/>
                      <a:gd name="connsiteX1663" fmla="*/ 117970 w 2350439"/>
                      <a:gd name="connsiteY1663" fmla="*/ 1792325 h 2350439"/>
                      <a:gd name="connsiteX1664" fmla="*/ 117970 w 2350439"/>
                      <a:gd name="connsiteY1664" fmla="*/ 2009229 h 2350439"/>
                      <a:gd name="connsiteX1665" fmla="*/ 223240 w 2350439"/>
                      <a:gd name="connsiteY1665" fmla="*/ 2009229 h 2350439"/>
                      <a:gd name="connsiteX1666" fmla="*/ 223240 w 2350439"/>
                      <a:gd name="connsiteY1666" fmla="*/ 1903946 h 2350439"/>
                      <a:gd name="connsiteX1667" fmla="*/ 117970 w 2350439"/>
                      <a:gd name="connsiteY1667" fmla="*/ 1903946 h 2350439"/>
                      <a:gd name="connsiteX1668" fmla="*/ 117970 w 2350439"/>
                      <a:gd name="connsiteY1668" fmla="*/ 2120849 h 2350439"/>
                      <a:gd name="connsiteX1669" fmla="*/ 223240 w 2350439"/>
                      <a:gd name="connsiteY1669" fmla="*/ 2120849 h 2350439"/>
                      <a:gd name="connsiteX1670" fmla="*/ 223240 w 2350439"/>
                      <a:gd name="connsiteY1670" fmla="*/ 2015579 h 2350439"/>
                      <a:gd name="connsiteX1671" fmla="*/ 117970 w 2350439"/>
                      <a:gd name="connsiteY1671" fmla="*/ 2015579 h 2350439"/>
                      <a:gd name="connsiteX1672" fmla="*/ 117970 w 2350439"/>
                      <a:gd name="connsiteY1672" fmla="*/ 2232469 h 2350439"/>
                      <a:gd name="connsiteX1673" fmla="*/ 223240 w 2350439"/>
                      <a:gd name="connsiteY1673" fmla="*/ 2232469 h 2350439"/>
                      <a:gd name="connsiteX1674" fmla="*/ 223240 w 2350439"/>
                      <a:gd name="connsiteY1674" fmla="*/ 2127199 h 2350439"/>
                      <a:gd name="connsiteX1675" fmla="*/ 117970 w 2350439"/>
                      <a:gd name="connsiteY1675" fmla="*/ 2127199 h 2350439"/>
                      <a:gd name="connsiteX1676" fmla="*/ 117970 w 2350439"/>
                      <a:gd name="connsiteY1676" fmla="*/ 2344089 h 2350439"/>
                      <a:gd name="connsiteX1677" fmla="*/ 223240 w 2350439"/>
                      <a:gd name="connsiteY1677" fmla="*/ 2344089 h 2350439"/>
                      <a:gd name="connsiteX1678" fmla="*/ 223240 w 2350439"/>
                      <a:gd name="connsiteY1678" fmla="*/ 2238819 h 2350439"/>
                      <a:gd name="connsiteX1679" fmla="*/ 117970 w 2350439"/>
                      <a:gd name="connsiteY1679" fmla="*/ 2238819 h 2350439"/>
                      <a:gd name="connsiteX1680" fmla="*/ 6350 w 2350439"/>
                      <a:gd name="connsiteY1680" fmla="*/ 111620 h 2350439"/>
                      <a:gd name="connsiteX1681" fmla="*/ 111620 w 2350439"/>
                      <a:gd name="connsiteY1681" fmla="*/ 111620 h 2350439"/>
                      <a:gd name="connsiteX1682" fmla="*/ 111620 w 2350439"/>
                      <a:gd name="connsiteY1682" fmla="*/ 6350 h 2350439"/>
                      <a:gd name="connsiteX1683" fmla="*/ 6350 w 2350439"/>
                      <a:gd name="connsiteY1683" fmla="*/ 6350 h 2350439"/>
                      <a:gd name="connsiteX1684" fmla="*/ 6350 w 2350439"/>
                      <a:gd name="connsiteY1684" fmla="*/ 223240 h 2350439"/>
                      <a:gd name="connsiteX1685" fmla="*/ 111620 w 2350439"/>
                      <a:gd name="connsiteY1685" fmla="*/ 223240 h 2350439"/>
                      <a:gd name="connsiteX1686" fmla="*/ 111620 w 2350439"/>
                      <a:gd name="connsiteY1686" fmla="*/ 117970 h 2350439"/>
                      <a:gd name="connsiteX1687" fmla="*/ 6350 w 2350439"/>
                      <a:gd name="connsiteY1687" fmla="*/ 117970 h 2350439"/>
                      <a:gd name="connsiteX1688" fmla="*/ 6350 w 2350439"/>
                      <a:gd name="connsiteY1688" fmla="*/ 334873 h 2350439"/>
                      <a:gd name="connsiteX1689" fmla="*/ 111620 w 2350439"/>
                      <a:gd name="connsiteY1689" fmla="*/ 334873 h 2350439"/>
                      <a:gd name="connsiteX1690" fmla="*/ 111620 w 2350439"/>
                      <a:gd name="connsiteY1690" fmla="*/ 229590 h 2350439"/>
                      <a:gd name="connsiteX1691" fmla="*/ 6350 w 2350439"/>
                      <a:gd name="connsiteY1691" fmla="*/ 229590 h 2350439"/>
                      <a:gd name="connsiteX1692" fmla="*/ 6350 w 2350439"/>
                      <a:gd name="connsiteY1692" fmla="*/ 446493 h 2350439"/>
                      <a:gd name="connsiteX1693" fmla="*/ 111620 w 2350439"/>
                      <a:gd name="connsiteY1693" fmla="*/ 446493 h 2350439"/>
                      <a:gd name="connsiteX1694" fmla="*/ 111620 w 2350439"/>
                      <a:gd name="connsiteY1694" fmla="*/ 341223 h 2350439"/>
                      <a:gd name="connsiteX1695" fmla="*/ 6350 w 2350439"/>
                      <a:gd name="connsiteY1695" fmla="*/ 341223 h 2350439"/>
                      <a:gd name="connsiteX1696" fmla="*/ 6350 w 2350439"/>
                      <a:gd name="connsiteY1696" fmla="*/ 558114 h 2350439"/>
                      <a:gd name="connsiteX1697" fmla="*/ 111620 w 2350439"/>
                      <a:gd name="connsiteY1697" fmla="*/ 558114 h 2350439"/>
                      <a:gd name="connsiteX1698" fmla="*/ 111620 w 2350439"/>
                      <a:gd name="connsiteY1698" fmla="*/ 452843 h 2350439"/>
                      <a:gd name="connsiteX1699" fmla="*/ 6350 w 2350439"/>
                      <a:gd name="connsiteY1699" fmla="*/ 452843 h 2350439"/>
                      <a:gd name="connsiteX1700" fmla="*/ 6350 w 2350439"/>
                      <a:gd name="connsiteY1700" fmla="*/ 669734 h 2350439"/>
                      <a:gd name="connsiteX1701" fmla="*/ 111620 w 2350439"/>
                      <a:gd name="connsiteY1701" fmla="*/ 669734 h 2350439"/>
                      <a:gd name="connsiteX1702" fmla="*/ 111620 w 2350439"/>
                      <a:gd name="connsiteY1702" fmla="*/ 564464 h 2350439"/>
                      <a:gd name="connsiteX1703" fmla="*/ 6350 w 2350439"/>
                      <a:gd name="connsiteY1703" fmla="*/ 564464 h 2350439"/>
                      <a:gd name="connsiteX1704" fmla="*/ 6350 w 2350439"/>
                      <a:gd name="connsiteY1704" fmla="*/ 781367 h 2350439"/>
                      <a:gd name="connsiteX1705" fmla="*/ 111620 w 2350439"/>
                      <a:gd name="connsiteY1705" fmla="*/ 781367 h 2350439"/>
                      <a:gd name="connsiteX1706" fmla="*/ 111620 w 2350439"/>
                      <a:gd name="connsiteY1706" fmla="*/ 676084 h 2350439"/>
                      <a:gd name="connsiteX1707" fmla="*/ 6350 w 2350439"/>
                      <a:gd name="connsiteY1707" fmla="*/ 676084 h 2350439"/>
                      <a:gd name="connsiteX1708" fmla="*/ 6350 w 2350439"/>
                      <a:gd name="connsiteY1708" fmla="*/ 892988 h 2350439"/>
                      <a:gd name="connsiteX1709" fmla="*/ 111620 w 2350439"/>
                      <a:gd name="connsiteY1709" fmla="*/ 892988 h 2350439"/>
                      <a:gd name="connsiteX1710" fmla="*/ 111620 w 2350439"/>
                      <a:gd name="connsiteY1710" fmla="*/ 787717 h 2350439"/>
                      <a:gd name="connsiteX1711" fmla="*/ 6350 w 2350439"/>
                      <a:gd name="connsiteY1711" fmla="*/ 787717 h 2350439"/>
                      <a:gd name="connsiteX1712" fmla="*/ 6350 w 2350439"/>
                      <a:gd name="connsiteY1712" fmla="*/ 1004608 h 2350439"/>
                      <a:gd name="connsiteX1713" fmla="*/ 111620 w 2350439"/>
                      <a:gd name="connsiteY1713" fmla="*/ 1004608 h 2350439"/>
                      <a:gd name="connsiteX1714" fmla="*/ 111620 w 2350439"/>
                      <a:gd name="connsiteY1714" fmla="*/ 899338 h 2350439"/>
                      <a:gd name="connsiteX1715" fmla="*/ 6350 w 2350439"/>
                      <a:gd name="connsiteY1715" fmla="*/ 899338 h 2350439"/>
                      <a:gd name="connsiteX1716" fmla="*/ 6350 w 2350439"/>
                      <a:gd name="connsiteY1716" fmla="*/ 1116228 h 2350439"/>
                      <a:gd name="connsiteX1717" fmla="*/ 111620 w 2350439"/>
                      <a:gd name="connsiteY1717" fmla="*/ 1116228 h 2350439"/>
                      <a:gd name="connsiteX1718" fmla="*/ 111620 w 2350439"/>
                      <a:gd name="connsiteY1718" fmla="*/ 1010958 h 2350439"/>
                      <a:gd name="connsiteX1719" fmla="*/ 6350 w 2350439"/>
                      <a:gd name="connsiteY1719" fmla="*/ 1010958 h 2350439"/>
                      <a:gd name="connsiteX1720" fmla="*/ 6350 w 2350439"/>
                      <a:gd name="connsiteY1720" fmla="*/ 1227861 h 2350439"/>
                      <a:gd name="connsiteX1721" fmla="*/ 111620 w 2350439"/>
                      <a:gd name="connsiteY1721" fmla="*/ 1227861 h 2350439"/>
                      <a:gd name="connsiteX1722" fmla="*/ 111620 w 2350439"/>
                      <a:gd name="connsiteY1722" fmla="*/ 1122578 h 2350439"/>
                      <a:gd name="connsiteX1723" fmla="*/ 6350 w 2350439"/>
                      <a:gd name="connsiteY1723" fmla="*/ 1122578 h 2350439"/>
                      <a:gd name="connsiteX1724" fmla="*/ 6350 w 2350439"/>
                      <a:gd name="connsiteY1724" fmla="*/ 1339481 h 2350439"/>
                      <a:gd name="connsiteX1725" fmla="*/ 111620 w 2350439"/>
                      <a:gd name="connsiteY1725" fmla="*/ 1339481 h 2350439"/>
                      <a:gd name="connsiteX1726" fmla="*/ 111620 w 2350439"/>
                      <a:gd name="connsiteY1726" fmla="*/ 1234211 h 2350439"/>
                      <a:gd name="connsiteX1727" fmla="*/ 6350 w 2350439"/>
                      <a:gd name="connsiteY1727" fmla="*/ 1234211 h 2350439"/>
                      <a:gd name="connsiteX1728" fmla="*/ 6350 w 2350439"/>
                      <a:gd name="connsiteY1728" fmla="*/ 1451102 h 2350439"/>
                      <a:gd name="connsiteX1729" fmla="*/ 111620 w 2350439"/>
                      <a:gd name="connsiteY1729" fmla="*/ 1451102 h 2350439"/>
                      <a:gd name="connsiteX1730" fmla="*/ 111620 w 2350439"/>
                      <a:gd name="connsiteY1730" fmla="*/ 1345831 h 2350439"/>
                      <a:gd name="connsiteX1731" fmla="*/ 6350 w 2350439"/>
                      <a:gd name="connsiteY1731" fmla="*/ 1345831 h 2350439"/>
                      <a:gd name="connsiteX1732" fmla="*/ 6350 w 2350439"/>
                      <a:gd name="connsiteY1732" fmla="*/ 1562735 h 2350439"/>
                      <a:gd name="connsiteX1733" fmla="*/ 111620 w 2350439"/>
                      <a:gd name="connsiteY1733" fmla="*/ 1562735 h 2350439"/>
                      <a:gd name="connsiteX1734" fmla="*/ 111620 w 2350439"/>
                      <a:gd name="connsiteY1734" fmla="*/ 1457452 h 2350439"/>
                      <a:gd name="connsiteX1735" fmla="*/ 6350 w 2350439"/>
                      <a:gd name="connsiteY1735" fmla="*/ 1457452 h 2350439"/>
                      <a:gd name="connsiteX1736" fmla="*/ 6350 w 2350439"/>
                      <a:gd name="connsiteY1736" fmla="*/ 1674355 h 2350439"/>
                      <a:gd name="connsiteX1737" fmla="*/ 111620 w 2350439"/>
                      <a:gd name="connsiteY1737" fmla="*/ 1674355 h 2350439"/>
                      <a:gd name="connsiteX1738" fmla="*/ 111620 w 2350439"/>
                      <a:gd name="connsiteY1738" fmla="*/ 1569085 h 2350439"/>
                      <a:gd name="connsiteX1739" fmla="*/ 6350 w 2350439"/>
                      <a:gd name="connsiteY1739" fmla="*/ 1569085 h 2350439"/>
                      <a:gd name="connsiteX1740" fmla="*/ 6350 w 2350439"/>
                      <a:gd name="connsiteY1740" fmla="*/ 1785975 h 2350439"/>
                      <a:gd name="connsiteX1741" fmla="*/ 111620 w 2350439"/>
                      <a:gd name="connsiteY1741" fmla="*/ 1785975 h 2350439"/>
                      <a:gd name="connsiteX1742" fmla="*/ 111620 w 2350439"/>
                      <a:gd name="connsiteY1742" fmla="*/ 1680705 h 2350439"/>
                      <a:gd name="connsiteX1743" fmla="*/ 6350 w 2350439"/>
                      <a:gd name="connsiteY1743" fmla="*/ 1680705 h 2350439"/>
                      <a:gd name="connsiteX1744" fmla="*/ 6350 w 2350439"/>
                      <a:gd name="connsiteY1744" fmla="*/ 1897596 h 2350439"/>
                      <a:gd name="connsiteX1745" fmla="*/ 111620 w 2350439"/>
                      <a:gd name="connsiteY1745" fmla="*/ 1897596 h 2350439"/>
                      <a:gd name="connsiteX1746" fmla="*/ 111620 w 2350439"/>
                      <a:gd name="connsiteY1746" fmla="*/ 1792325 h 2350439"/>
                      <a:gd name="connsiteX1747" fmla="*/ 6350 w 2350439"/>
                      <a:gd name="connsiteY1747" fmla="*/ 1792325 h 2350439"/>
                      <a:gd name="connsiteX1748" fmla="*/ 6350 w 2350439"/>
                      <a:gd name="connsiteY1748" fmla="*/ 2009229 h 2350439"/>
                      <a:gd name="connsiteX1749" fmla="*/ 111620 w 2350439"/>
                      <a:gd name="connsiteY1749" fmla="*/ 2009229 h 2350439"/>
                      <a:gd name="connsiteX1750" fmla="*/ 111620 w 2350439"/>
                      <a:gd name="connsiteY1750" fmla="*/ 1903946 h 2350439"/>
                      <a:gd name="connsiteX1751" fmla="*/ 6350 w 2350439"/>
                      <a:gd name="connsiteY1751" fmla="*/ 1903946 h 2350439"/>
                      <a:gd name="connsiteX1752" fmla="*/ 6350 w 2350439"/>
                      <a:gd name="connsiteY1752" fmla="*/ 2120849 h 2350439"/>
                      <a:gd name="connsiteX1753" fmla="*/ 111620 w 2350439"/>
                      <a:gd name="connsiteY1753" fmla="*/ 2120849 h 2350439"/>
                      <a:gd name="connsiteX1754" fmla="*/ 111620 w 2350439"/>
                      <a:gd name="connsiteY1754" fmla="*/ 2015579 h 2350439"/>
                      <a:gd name="connsiteX1755" fmla="*/ 6350 w 2350439"/>
                      <a:gd name="connsiteY1755" fmla="*/ 2015579 h 2350439"/>
                      <a:gd name="connsiteX1756" fmla="*/ 6350 w 2350439"/>
                      <a:gd name="connsiteY1756" fmla="*/ 2232469 h 2350439"/>
                      <a:gd name="connsiteX1757" fmla="*/ 111620 w 2350439"/>
                      <a:gd name="connsiteY1757" fmla="*/ 2232469 h 2350439"/>
                      <a:gd name="connsiteX1758" fmla="*/ 111620 w 2350439"/>
                      <a:gd name="connsiteY1758" fmla="*/ 2127199 h 2350439"/>
                      <a:gd name="connsiteX1759" fmla="*/ 6350 w 2350439"/>
                      <a:gd name="connsiteY1759" fmla="*/ 2127199 h 2350439"/>
                      <a:gd name="connsiteX1760" fmla="*/ 6350 w 2350439"/>
                      <a:gd name="connsiteY1760" fmla="*/ 2344089 h 2350439"/>
                      <a:gd name="connsiteX1761" fmla="*/ 111620 w 2350439"/>
                      <a:gd name="connsiteY1761" fmla="*/ 2344089 h 2350439"/>
                      <a:gd name="connsiteX1762" fmla="*/ 111620 w 2350439"/>
                      <a:gd name="connsiteY1762" fmla="*/ 2238819 h 2350439"/>
                      <a:gd name="connsiteX1763" fmla="*/ 6350 w 2350439"/>
                      <a:gd name="connsiteY1763" fmla="*/ 2238819 h 2350439"/>
                      <a:gd name="connsiteX1764" fmla="*/ 0 w 2350439"/>
                      <a:gd name="connsiteY1764" fmla="*/ 2347270 h 2350439"/>
                      <a:gd name="connsiteX1765" fmla="*/ 0 w 2350439"/>
                      <a:gd name="connsiteY1765" fmla="*/ 3168 h 2350439"/>
                      <a:gd name="connsiteX1766" fmla="*/ 3168 w 2350439"/>
                      <a:gd name="connsiteY1766" fmla="*/ 3168 h 2350439"/>
                      <a:gd name="connsiteX1767" fmla="*/ 3168 w 2350439"/>
                      <a:gd name="connsiteY1767" fmla="*/ 0 h 2350439"/>
                      <a:gd name="connsiteX1768" fmla="*/ 2347270 w 2350439"/>
                      <a:gd name="connsiteY1768" fmla="*/ 0 h 2350439"/>
                      <a:gd name="connsiteX1769" fmla="*/ 2347270 w 2350439"/>
                      <a:gd name="connsiteY1769" fmla="*/ 3168 h 2350439"/>
                      <a:gd name="connsiteX1770" fmla="*/ 2350439 w 2350439"/>
                      <a:gd name="connsiteY1770" fmla="*/ 3168 h 2350439"/>
                      <a:gd name="connsiteX1771" fmla="*/ 2350439 w 2350439"/>
                      <a:gd name="connsiteY1771" fmla="*/ 2347270 h 2350439"/>
                      <a:gd name="connsiteX1772" fmla="*/ 2347270 w 2350439"/>
                      <a:gd name="connsiteY1772" fmla="*/ 2347270 h 2350439"/>
                      <a:gd name="connsiteX1773" fmla="*/ 2347270 w 2350439"/>
                      <a:gd name="connsiteY1773" fmla="*/ 2350439 h 2350439"/>
                      <a:gd name="connsiteX1774" fmla="*/ 3168 w 2350439"/>
                      <a:gd name="connsiteY1774" fmla="*/ 2350439 h 2350439"/>
                      <a:gd name="connsiteX1775" fmla="*/ 3168 w 2350439"/>
                      <a:gd name="connsiteY1775" fmla="*/ 2347270 h 2350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</a:cxnLst>
                    <a:rect l="l" t="t" r="r" b="b"/>
                    <a:pathLst>
                      <a:path w="2350439" h="2350439">
                        <a:moveTo>
                          <a:pt x="2238819" y="111620"/>
                        </a:moveTo>
                        <a:lnTo>
                          <a:pt x="2344089" y="111620"/>
                        </a:lnTo>
                        <a:lnTo>
                          <a:pt x="2344089" y="6350"/>
                        </a:lnTo>
                        <a:lnTo>
                          <a:pt x="2238819" y="6350"/>
                        </a:lnTo>
                        <a:close/>
                        <a:moveTo>
                          <a:pt x="2238819" y="223240"/>
                        </a:moveTo>
                        <a:lnTo>
                          <a:pt x="2344089" y="223240"/>
                        </a:lnTo>
                        <a:lnTo>
                          <a:pt x="2344089" y="117970"/>
                        </a:lnTo>
                        <a:lnTo>
                          <a:pt x="2238819" y="117970"/>
                        </a:lnTo>
                        <a:close/>
                        <a:moveTo>
                          <a:pt x="2238819" y="334873"/>
                        </a:moveTo>
                        <a:lnTo>
                          <a:pt x="2344089" y="334873"/>
                        </a:lnTo>
                        <a:lnTo>
                          <a:pt x="2344089" y="229590"/>
                        </a:lnTo>
                        <a:lnTo>
                          <a:pt x="2238819" y="229590"/>
                        </a:lnTo>
                        <a:close/>
                        <a:moveTo>
                          <a:pt x="2238819" y="446493"/>
                        </a:moveTo>
                        <a:lnTo>
                          <a:pt x="2344089" y="446493"/>
                        </a:lnTo>
                        <a:lnTo>
                          <a:pt x="2344089" y="341223"/>
                        </a:lnTo>
                        <a:lnTo>
                          <a:pt x="2238819" y="341223"/>
                        </a:lnTo>
                        <a:close/>
                        <a:moveTo>
                          <a:pt x="2238819" y="558114"/>
                        </a:moveTo>
                        <a:lnTo>
                          <a:pt x="2344089" y="558114"/>
                        </a:lnTo>
                        <a:lnTo>
                          <a:pt x="2344089" y="452843"/>
                        </a:lnTo>
                        <a:lnTo>
                          <a:pt x="2238819" y="452843"/>
                        </a:lnTo>
                        <a:close/>
                        <a:moveTo>
                          <a:pt x="2238819" y="669734"/>
                        </a:moveTo>
                        <a:lnTo>
                          <a:pt x="2344089" y="669734"/>
                        </a:lnTo>
                        <a:lnTo>
                          <a:pt x="2344089" y="564464"/>
                        </a:lnTo>
                        <a:lnTo>
                          <a:pt x="2238819" y="564464"/>
                        </a:lnTo>
                        <a:close/>
                        <a:moveTo>
                          <a:pt x="2238819" y="781367"/>
                        </a:moveTo>
                        <a:lnTo>
                          <a:pt x="2344089" y="781367"/>
                        </a:lnTo>
                        <a:lnTo>
                          <a:pt x="2344089" y="676084"/>
                        </a:lnTo>
                        <a:lnTo>
                          <a:pt x="2238819" y="676084"/>
                        </a:lnTo>
                        <a:close/>
                        <a:moveTo>
                          <a:pt x="2238819" y="892988"/>
                        </a:moveTo>
                        <a:lnTo>
                          <a:pt x="2344089" y="892988"/>
                        </a:lnTo>
                        <a:lnTo>
                          <a:pt x="2344089" y="787717"/>
                        </a:lnTo>
                        <a:lnTo>
                          <a:pt x="2238819" y="787717"/>
                        </a:lnTo>
                        <a:close/>
                        <a:moveTo>
                          <a:pt x="2238819" y="1004608"/>
                        </a:moveTo>
                        <a:lnTo>
                          <a:pt x="2344089" y="1004608"/>
                        </a:lnTo>
                        <a:lnTo>
                          <a:pt x="2344089" y="899338"/>
                        </a:lnTo>
                        <a:lnTo>
                          <a:pt x="2238819" y="899338"/>
                        </a:lnTo>
                        <a:close/>
                        <a:moveTo>
                          <a:pt x="2238819" y="1116228"/>
                        </a:moveTo>
                        <a:lnTo>
                          <a:pt x="2344089" y="1116228"/>
                        </a:lnTo>
                        <a:lnTo>
                          <a:pt x="2344089" y="1010958"/>
                        </a:lnTo>
                        <a:lnTo>
                          <a:pt x="2238819" y="1010958"/>
                        </a:lnTo>
                        <a:close/>
                        <a:moveTo>
                          <a:pt x="2238819" y="1227861"/>
                        </a:moveTo>
                        <a:lnTo>
                          <a:pt x="2344089" y="1227861"/>
                        </a:lnTo>
                        <a:lnTo>
                          <a:pt x="2344089" y="1122578"/>
                        </a:lnTo>
                        <a:lnTo>
                          <a:pt x="2238819" y="1122578"/>
                        </a:lnTo>
                        <a:close/>
                        <a:moveTo>
                          <a:pt x="2238819" y="1339481"/>
                        </a:moveTo>
                        <a:lnTo>
                          <a:pt x="2344089" y="1339481"/>
                        </a:lnTo>
                        <a:lnTo>
                          <a:pt x="2344089" y="1234211"/>
                        </a:lnTo>
                        <a:lnTo>
                          <a:pt x="2238819" y="1234211"/>
                        </a:lnTo>
                        <a:close/>
                        <a:moveTo>
                          <a:pt x="2238819" y="1451102"/>
                        </a:moveTo>
                        <a:lnTo>
                          <a:pt x="2344089" y="1451102"/>
                        </a:lnTo>
                        <a:lnTo>
                          <a:pt x="2344089" y="1345831"/>
                        </a:lnTo>
                        <a:lnTo>
                          <a:pt x="2238819" y="1345831"/>
                        </a:lnTo>
                        <a:close/>
                        <a:moveTo>
                          <a:pt x="2238819" y="1562735"/>
                        </a:moveTo>
                        <a:lnTo>
                          <a:pt x="2344089" y="1562735"/>
                        </a:lnTo>
                        <a:lnTo>
                          <a:pt x="2344089" y="1457452"/>
                        </a:lnTo>
                        <a:lnTo>
                          <a:pt x="2238819" y="1457452"/>
                        </a:lnTo>
                        <a:close/>
                        <a:moveTo>
                          <a:pt x="2238819" y="1674355"/>
                        </a:moveTo>
                        <a:lnTo>
                          <a:pt x="2344089" y="1674355"/>
                        </a:lnTo>
                        <a:lnTo>
                          <a:pt x="2344089" y="1569085"/>
                        </a:lnTo>
                        <a:lnTo>
                          <a:pt x="2238819" y="1569085"/>
                        </a:lnTo>
                        <a:close/>
                        <a:moveTo>
                          <a:pt x="2238819" y="1785975"/>
                        </a:moveTo>
                        <a:lnTo>
                          <a:pt x="2344089" y="1785975"/>
                        </a:lnTo>
                        <a:lnTo>
                          <a:pt x="2344089" y="1680705"/>
                        </a:lnTo>
                        <a:lnTo>
                          <a:pt x="2238819" y="1680705"/>
                        </a:lnTo>
                        <a:close/>
                        <a:moveTo>
                          <a:pt x="2238819" y="1897596"/>
                        </a:moveTo>
                        <a:lnTo>
                          <a:pt x="2344089" y="1897596"/>
                        </a:lnTo>
                        <a:lnTo>
                          <a:pt x="2344089" y="1792325"/>
                        </a:lnTo>
                        <a:lnTo>
                          <a:pt x="2238819" y="1792325"/>
                        </a:lnTo>
                        <a:close/>
                        <a:moveTo>
                          <a:pt x="2238819" y="2009229"/>
                        </a:moveTo>
                        <a:lnTo>
                          <a:pt x="2344089" y="2009229"/>
                        </a:lnTo>
                        <a:lnTo>
                          <a:pt x="2344089" y="1903946"/>
                        </a:lnTo>
                        <a:lnTo>
                          <a:pt x="2238819" y="1903946"/>
                        </a:lnTo>
                        <a:close/>
                        <a:moveTo>
                          <a:pt x="2238819" y="2120849"/>
                        </a:moveTo>
                        <a:lnTo>
                          <a:pt x="2344089" y="2120849"/>
                        </a:lnTo>
                        <a:lnTo>
                          <a:pt x="2344089" y="2015579"/>
                        </a:lnTo>
                        <a:lnTo>
                          <a:pt x="2238819" y="2015579"/>
                        </a:lnTo>
                        <a:close/>
                        <a:moveTo>
                          <a:pt x="2238819" y="2232469"/>
                        </a:moveTo>
                        <a:lnTo>
                          <a:pt x="2344089" y="2232469"/>
                        </a:lnTo>
                        <a:lnTo>
                          <a:pt x="2344089" y="2127199"/>
                        </a:lnTo>
                        <a:lnTo>
                          <a:pt x="2238819" y="2127199"/>
                        </a:lnTo>
                        <a:close/>
                        <a:moveTo>
                          <a:pt x="2238819" y="2344089"/>
                        </a:moveTo>
                        <a:lnTo>
                          <a:pt x="2344089" y="2344089"/>
                        </a:lnTo>
                        <a:lnTo>
                          <a:pt x="2344089" y="2238819"/>
                        </a:lnTo>
                        <a:lnTo>
                          <a:pt x="2238819" y="2238819"/>
                        </a:lnTo>
                        <a:close/>
                        <a:moveTo>
                          <a:pt x="2127199" y="111620"/>
                        </a:moveTo>
                        <a:lnTo>
                          <a:pt x="2232469" y="111620"/>
                        </a:lnTo>
                        <a:lnTo>
                          <a:pt x="2232469" y="6350"/>
                        </a:lnTo>
                        <a:lnTo>
                          <a:pt x="2127199" y="6350"/>
                        </a:lnTo>
                        <a:close/>
                        <a:moveTo>
                          <a:pt x="2127199" y="223240"/>
                        </a:moveTo>
                        <a:lnTo>
                          <a:pt x="2232469" y="223240"/>
                        </a:lnTo>
                        <a:lnTo>
                          <a:pt x="2232469" y="117970"/>
                        </a:lnTo>
                        <a:lnTo>
                          <a:pt x="2127199" y="117970"/>
                        </a:lnTo>
                        <a:close/>
                        <a:moveTo>
                          <a:pt x="2127199" y="334873"/>
                        </a:moveTo>
                        <a:lnTo>
                          <a:pt x="2232469" y="334873"/>
                        </a:lnTo>
                        <a:lnTo>
                          <a:pt x="2232469" y="229590"/>
                        </a:lnTo>
                        <a:lnTo>
                          <a:pt x="2127199" y="229590"/>
                        </a:lnTo>
                        <a:close/>
                        <a:moveTo>
                          <a:pt x="2127199" y="446493"/>
                        </a:moveTo>
                        <a:lnTo>
                          <a:pt x="2232469" y="446493"/>
                        </a:lnTo>
                        <a:lnTo>
                          <a:pt x="2232469" y="341223"/>
                        </a:lnTo>
                        <a:lnTo>
                          <a:pt x="2127199" y="341223"/>
                        </a:lnTo>
                        <a:close/>
                        <a:moveTo>
                          <a:pt x="2127199" y="558114"/>
                        </a:moveTo>
                        <a:lnTo>
                          <a:pt x="2232469" y="558114"/>
                        </a:lnTo>
                        <a:lnTo>
                          <a:pt x="2232469" y="452843"/>
                        </a:lnTo>
                        <a:lnTo>
                          <a:pt x="2127199" y="452843"/>
                        </a:lnTo>
                        <a:close/>
                        <a:moveTo>
                          <a:pt x="2127199" y="669734"/>
                        </a:moveTo>
                        <a:lnTo>
                          <a:pt x="2232469" y="669734"/>
                        </a:lnTo>
                        <a:lnTo>
                          <a:pt x="2232469" y="564464"/>
                        </a:lnTo>
                        <a:lnTo>
                          <a:pt x="2127199" y="564464"/>
                        </a:lnTo>
                        <a:close/>
                        <a:moveTo>
                          <a:pt x="2127199" y="781367"/>
                        </a:moveTo>
                        <a:lnTo>
                          <a:pt x="2232469" y="781367"/>
                        </a:lnTo>
                        <a:lnTo>
                          <a:pt x="2232469" y="676084"/>
                        </a:lnTo>
                        <a:lnTo>
                          <a:pt x="2127199" y="676084"/>
                        </a:lnTo>
                        <a:close/>
                        <a:moveTo>
                          <a:pt x="2127199" y="892988"/>
                        </a:moveTo>
                        <a:lnTo>
                          <a:pt x="2232469" y="892988"/>
                        </a:lnTo>
                        <a:lnTo>
                          <a:pt x="2232469" y="787717"/>
                        </a:lnTo>
                        <a:lnTo>
                          <a:pt x="2127199" y="787717"/>
                        </a:lnTo>
                        <a:close/>
                        <a:moveTo>
                          <a:pt x="2127199" y="1004608"/>
                        </a:moveTo>
                        <a:lnTo>
                          <a:pt x="2232469" y="1004608"/>
                        </a:lnTo>
                        <a:lnTo>
                          <a:pt x="2232469" y="899338"/>
                        </a:lnTo>
                        <a:lnTo>
                          <a:pt x="2127199" y="899338"/>
                        </a:lnTo>
                        <a:close/>
                        <a:moveTo>
                          <a:pt x="2127199" y="1116228"/>
                        </a:moveTo>
                        <a:lnTo>
                          <a:pt x="2232469" y="1116228"/>
                        </a:lnTo>
                        <a:lnTo>
                          <a:pt x="2232469" y="1010958"/>
                        </a:lnTo>
                        <a:lnTo>
                          <a:pt x="2127199" y="1010958"/>
                        </a:lnTo>
                        <a:close/>
                        <a:moveTo>
                          <a:pt x="2127199" y="1227861"/>
                        </a:moveTo>
                        <a:lnTo>
                          <a:pt x="2232469" y="1227861"/>
                        </a:lnTo>
                        <a:lnTo>
                          <a:pt x="2232469" y="1122578"/>
                        </a:lnTo>
                        <a:lnTo>
                          <a:pt x="2127199" y="1122578"/>
                        </a:lnTo>
                        <a:close/>
                        <a:moveTo>
                          <a:pt x="2127199" y="1339481"/>
                        </a:moveTo>
                        <a:lnTo>
                          <a:pt x="2232469" y="1339481"/>
                        </a:lnTo>
                        <a:lnTo>
                          <a:pt x="2232469" y="1234211"/>
                        </a:lnTo>
                        <a:lnTo>
                          <a:pt x="2127199" y="1234211"/>
                        </a:lnTo>
                        <a:close/>
                        <a:moveTo>
                          <a:pt x="2127199" y="1451102"/>
                        </a:moveTo>
                        <a:lnTo>
                          <a:pt x="2232469" y="1451102"/>
                        </a:lnTo>
                        <a:lnTo>
                          <a:pt x="2232469" y="1345831"/>
                        </a:lnTo>
                        <a:lnTo>
                          <a:pt x="2127199" y="1345831"/>
                        </a:lnTo>
                        <a:close/>
                        <a:moveTo>
                          <a:pt x="2127199" y="1562735"/>
                        </a:moveTo>
                        <a:lnTo>
                          <a:pt x="2232469" y="1562735"/>
                        </a:lnTo>
                        <a:lnTo>
                          <a:pt x="2232469" y="1457452"/>
                        </a:lnTo>
                        <a:lnTo>
                          <a:pt x="2127199" y="1457452"/>
                        </a:lnTo>
                        <a:close/>
                        <a:moveTo>
                          <a:pt x="2127199" y="1674355"/>
                        </a:moveTo>
                        <a:lnTo>
                          <a:pt x="2232469" y="1674355"/>
                        </a:lnTo>
                        <a:lnTo>
                          <a:pt x="2232469" y="1569085"/>
                        </a:lnTo>
                        <a:lnTo>
                          <a:pt x="2127199" y="1569085"/>
                        </a:lnTo>
                        <a:close/>
                        <a:moveTo>
                          <a:pt x="2127199" y="1785975"/>
                        </a:moveTo>
                        <a:lnTo>
                          <a:pt x="2232469" y="1785975"/>
                        </a:lnTo>
                        <a:lnTo>
                          <a:pt x="2232469" y="1680705"/>
                        </a:lnTo>
                        <a:lnTo>
                          <a:pt x="2127199" y="1680705"/>
                        </a:lnTo>
                        <a:close/>
                        <a:moveTo>
                          <a:pt x="2127199" y="1897596"/>
                        </a:moveTo>
                        <a:lnTo>
                          <a:pt x="2232469" y="1897596"/>
                        </a:lnTo>
                        <a:lnTo>
                          <a:pt x="2232469" y="1792325"/>
                        </a:lnTo>
                        <a:lnTo>
                          <a:pt x="2127199" y="1792325"/>
                        </a:lnTo>
                        <a:close/>
                        <a:moveTo>
                          <a:pt x="2127199" y="2009229"/>
                        </a:moveTo>
                        <a:lnTo>
                          <a:pt x="2232469" y="2009229"/>
                        </a:lnTo>
                        <a:lnTo>
                          <a:pt x="2232469" y="1903946"/>
                        </a:lnTo>
                        <a:lnTo>
                          <a:pt x="2127199" y="1903946"/>
                        </a:lnTo>
                        <a:close/>
                        <a:moveTo>
                          <a:pt x="2127199" y="2120849"/>
                        </a:moveTo>
                        <a:lnTo>
                          <a:pt x="2232469" y="2120849"/>
                        </a:lnTo>
                        <a:lnTo>
                          <a:pt x="2232469" y="2015579"/>
                        </a:lnTo>
                        <a:lnTo>
                          <a:pt x="2127199" y="2015579"/>
                        </a:lnTo>
                        <a:close/>
                        <a:moveTo>
                          <a:pt x="2127199" y="2232469"/>
                        </a:moveTo>
                        <a:lnTo>
                          <a:pt x="2232469" y="2232469"/>
                        </a:lnTo>
                        <a:lnTo>
                          <a:pt x="2232469" y="2127199"/>
                        </a:lnTo>
                        <a:lnTo>
                          <a:pt x="2127199" y="2127199"/>
                        </a:lnTo>
                        <a:close/>
                        <a:moveTo>
                          <a:pt x="2127199" y="2344089"/>
                        </a:moveTo>
                        <a:lnTo>
                          <a:pt x="2232469" y="2344089"/>
                        </a:lnTo>
                        <a:lnTo>
                          <a:pt x="2232469" y="2238819"/>
                        </a:lnTo>
                        <a:lnTo>
                          <a:pt x="2127199" y="2238819"/>
                        </a:lnTo>
                        <a:close/>
                        <a:moveTo>
                          <a:pt x="2015566" y="111620"/>
                        </a:moveTo>
                        <a:lnTo>
                          <a:pt x="2120849" y="111620"/>
                        </a:lnTo>
                        <a:lnTo>
                          <a:pt x="2120849" y="6350"/>
                        </a:lnTo>
                        <a:lnTo>
                          <a:pt x="2015566" y="6350"/>
                        </a:lnTo>
                        <a:close/>
                        <a:moveTo>
                          <a:pt x="2015566" y="223240"/>
                        </a:moveTo>
                        <a:lnTo>
                          <a:pt x="2120849" y="223240"/>
                        </a:lnTo>
                        <a:lnTo>
                          <a:pt x="2120849" y="117970"/>
                        </a:lnTo>
                        <a:lnTo>
                          <a:pt x="2015566" y="117970"/>
                        </a:lnTo>
                        <a:close/>
                        <a:moveTo>
                          <a:pt x="2015566" y="334873"/>
                        </a:moveTo>
                        <a:lnTo>
                          <a:pt x="2120849" y="334873"/>
                        </a:lnTo>
                        <a:lnTo>
                          <a:pt x="2120849" y="229590"/>
                        </a:lnTo>
                        <a:lnTo>
                          <a:pt x="2015566" y="229590"/>
                        </a:lnTo>
                        <a:close/>
                        <a:moveTo>
                          <a:pt x="2015566" y="446493"/>
                        </a:moveTo>
                        <a:lnTo>
                          <a:pt x="2120849" y="446493"/>
                        </a:lnTo>
                        <a:lnTo>
                          <a:pt x="2120849" y="341223"/>
                        </a:lnTo>
                        <a:lnTo>
                          <a:pt x="2015566" y="341223"/>
                        </a:lnTo>
                        <a:close/>
                        <a:moveTo>
                          <a:pt x="2015566" y="558114"/>
                        </a:moveTo>
                        <a:lnTo>
                          <a:pt x="2120849" y="558114"/>
                        </a:lnTo>
                        <a:lnTo>
                          <a:pt x="2120849" y="452843"/>
                        </a:lnTo>
                        <a:lnTo>
                          <a:pt x="2015566" y="452843"/>
                        </a:lnTo>
                        <a:close/>
                        <a:moveTo>
                          <a:pt x="2015566" y="669734"/>
                        </a:moveTo>
                        <a:lnTo>
                          <a:pt x="2120849" y="669734"/>
                        </a:lnTo>
                        <a:lnTo>
                          <a:pt x="2120849" y="564464"/>
                        </a:lnTo>
                        <a:lnTo>
                          <a:pt x="2015566" y="564464"/>
                        </a:lnTo>
                        <a:close/>
                        <a:moveTo>
                          <a:pt x="2015566" y="781367"/>
                        </a:moveTo>
                        <a:lnTo>
                          <a:pt x="2120849" y="781367"/>
                        </a:lnTo>
                        <a:lnTo>
                          <a:pt x="2120849" y="676084"/>
                        </a:lnTo>
                        <a:lnTo>
                          <a:pt x="2015566" y="676084"/>
                        </a:lnTo>
                        <a:close/>
                        <a:moveTo>
                          <a:pt x="2015566" y="892988"/>
                        </a:moveTo>
                        <a:lnTo>
                          <a:pt x="2120849" y="892988"/>
                        </a:lnTo>
                        <a:lnTo>
                          <a:pt x="2120849" y="787717"/>
                        </a:lnTo>
                        <a:lnTo>
                          <a:pt x="2015566" y="787717"/>
                        </a:lnTo>
                        <a:close/>
                        <a:moveTo>
                          <a:pt x="2015566" y="1004608"/>
                        </a:moveTo>
                        <a:lnTo>
                          <a:pt x="2120849" y="1004608"/>
                        </a:lnTo>
                        <a:lnTo>
                          <a:pt x="2120849" y="899338"/>
                        </a:lnTo>
                        <a:lnTo>
                          <a:pt x="2015566" y="899338"/>
                        </a:lnTo>
                        <a:close/>
                        <a:moveTo>
                          <a:pt x="2015566" y="1116228"/>
                        </a:moveTo>
                        <a:lnTo>
                          <a:pt x="2120849" y="1116228"/>
                        </a:lnTo>
                        <a:lnTo>
                          <a:pt x="2120849" y="1010958"/>
                        </a:lnTo>
                        <a:lnTo>
                          <a:pt x="2015566" y="1010958"/>
                        </a:lnTo>
                        <a:close/>
                        <a:moveTo>
                          <a:pt x="2015566" y="1227861"/>
                        </a:moveTo>
                        <a:lnTo>
                          <a:pt x="2120849" y="1227861"/>
                        </a:lnTo>
                        <a:lnTo>
                          <a:pt x="2120849" y="1122578"/>
                        </a:lnTo>
                        <a:lnTo>
                          <a:pt x="2015566" y="1122578"/>
                        </a:lnTo>
                        <a:close/>
                        <a:moveTo>
                          <a:pt x="2015566" y="1339481"/>
                        </a:moveTo>
                        <a:lnTo>
                          <a:pt x="2120849" y="1339481"/>
                        </a:lnTo>
                        <a:lnTo>
                          <a:pt x="2120849" y="1234211"/>
                        </a:lnTo>
                        <a:lnTo>
                          <a:pt x="2015566" y="1234211"/>
                        </a:lnTo>
                        <a:close/>
                        <a:moveTo>
                          <a:pt x="2015566" y="1451102"/>
                        </a:moveTo>
                        <a:lnTo>
                          <a:pt x="2120849" y="1451102"/>
                        </a:lnTo>
                        <a:lnTo>
                          <a:pt x="2120849" y="1345831"/>
                        </a:lnTo>
                        <a:lnTo>
                          <a:pt x="2015566" y="1345831"/>
                        </a:lnTo>
                        <a:close/>
                        <a:moveTo>
                          <a:pt x="2015566" y="1562735"/>
                        </a:moveTo>
                        <a:lnTo>
                          <a:pt x="2120849" y="1562735"/>
                        </a:lnTo>
                        <a:lnTo>
                          <a:pt x="2120849" y="1457452"/>
                        </a:lnTo>
                        <a:lnTo>
                          <a:pt x="2015566" y="1457452"/>
                        </a:lnTo>
                        <a:close/>
                        <a:moveTo>
                          <a:pt x="2015566" y="1674355"/>
                        </a:moveTo>
                        <a:lnTo>
                          <a:pt x="2120849" y="1674355"/>
                        </a:lnTo>
                        <a:lnTo>
                          <a:pt x="2120849" y="1569085"/>
                        </a:lnTo>
                        <a:lnTo>
                          <a:pt x="2015566" y="1569085"/>
                        </a:lnTo>
                        <a:close/>
                        <a:moveTo>
                          <a:pt x="2015566" y="1785975"/>
                        </a:moveTo>
                        <a:lnTo>
                          <a:pt x="2120849" y="1785975"/>
                        </a:lnTo>
                        <a:lnTo>
                          <a:pt x="2120849" y="1680705"/>
                        </a:lnTo>
                        <a:lnTo>
                          <a:pt x="2015566" y="1680705"/>
                        </a:lnTo>
                        <a:close/>
                        <a:moveTo>
                          <a:pt x="2015566" y="1897596"/>
                        </a:moveTo>
                        <a:lnTo>
                          <a:pt x="2120849" y="1897596"/>
                        </a:lnTo>
                        <a:lnTo>
                          <a:pt x="2120849" y="1792325"/>
                        </a:lnTo>
                        <a:lnTo>
                          <a:pt x="2015566" y="1792325"/>
                        </a:lnTo>
                        <a:close/>
                        <a:moveTo>
                          <a:pt x="2015566" y="2009229"/>
                        </a:moveTo>
                        <a:lnTo>
                          <a:pt x="2120849" y="2009229"/>
                        </a:lnTo>
                        <a:lnTo>
                          <a:pt x="2120849" y="1903946"/>
                        </a:lnTo>
                        <a:lnTo>
                          <a:pt x="2015566" y="1903946"/>
                        </a:lnTo>
                        <a:close/>
                        <a:moveTo>
                          <a:pt x="2015566" y="2120849"/>
                        </a:moveTo>
                        <a:lnTo>
                          <a:pt x="2120849" y="2120849"/>
                        </a:lnTo>
                        <a:lnTo>
                          <a:pt x="2120849" y="2015579"/>
                        </a:lnTo>
                        <a:lnTo>
                          <a:pt x="2015566" y="2015579"/>
                        </a:lnTo>
                        <a:close/>
                        <a:moveTo>
                          <a:pt x="2015566" y="2232469"/>
                        </a:moveTo>
                        <a:lnTo>
                          <a:pt x="2120849" y="2232469"/>
                        </a:lnTo>
                        <a:lnTo>
                          <a:pt x="2120849" y="2127199"/>
                        </a:lnTo>
                        <a:lnTo>
                          <a:pt x="2015566" y="2127199"/>
                        </a:lnTo>
                        <a:close/>
                        <a:moveTo>
                          <a:pt x="2015566" y="2344089"/>
                        </a:moveTo>
                        <a:lnTo>
                          <a:pt x="2120849" y="2344089"/>
                        </a:lnTo>
                        <a:lnTo>
                          <a:pt x="2120849" y="2238819"/>
                        </a:lnTo>
                        <a:lnTo>
                          <a:pt x="2015566" y="2238819"/>
                        </a:lnTo>
                        <a:close/>
                        <a:moveTo>
                          <a:pt x="1903946" y="111620"/>
                        </a:moveTo>
                        <a:lnTo>
                          <a:pt x="2009216" y="111620"/>
                        </a:lnTo>
                        <a:lnTo>
                          <a:pt x="2009216" y="6350"/>
                        </a:lnTo>
                        <a:lnTo>
                          <a:pt x="1903946" y="6350"/>
                        </a:lnTo>
                        <a:close/>
                        <a:moveTo>
                          <a:pt x="1903946" y="223240"/>
                        </a:moveTo>
                        <a:lnTo>
                          <a:pt x="2009216" y="223240"/>
                        </a:lnTo>
                        <a:lnTo>
                          <a:pt x="2009216" y="117970"/>
                        </a:lnTo>
                        <a:lnTo>
                          <a:pt x="1903946" y="117970"/>
                        </a:lnTo>
                        <a:close/>
                        <a:moveTo>
                          <a:pt x="1903946" y="334873"/>
                        </a:moveTo>
                        <a:lnTo>
                          <a:pt x="2009216" y="334873"/>
                        </a:lnTo>
                        <a:lnTo>
                          <a:pt x="2009216" y="229590"/>
                        </a:lnTo>
                        <a:lnTo>
                          <a:pt x="1903946" y="229590"/>
                        </a:lnTo>
                        <a:close/>
                        <a:moveTo>
                          <a:pt x="1903946" y="446493"/>
                        </a:moveTo>
                        <a:lnTo>
                          <a:pt x="2009216" y="446493"/>
                        </a:lnTo>
                        <a:lnTo>
                          <a:pt x="2009216" y="341223"/>
                        </a:lnTo>
                        <a:lnTo>
                          <a:pt x="1903946" y="341223"/>
                        </a:lnTo>
                        <a:close/>
                        <a:moveTo>
                          <a:pt x="1903946" y="558114"/>
                        </a:moveTo>
                        <a:lnTo>
                          <a:pt x="2009216" y="558114"/>
                        </a:lnTo>
                        <a:lnTo>
                          <a:pt x="2009216" y="452843"/>
                        </a:lnTo>
                        <a:lnTo>
                          <a:pt x="1903946" y="452843"/>
                        </a:lnTo>
                        <a:close/>
                        <a:moveTo>
                          <a:pt x="1903946" y="669734"/>
                        </a:moveTo>
                        <a:lnTo>
                          <a:pt x="2009216" y="669734"/>
                        </a:lnTo>
                        <a:lnTo>
                          <a:pt x="2009216" y="564464"/>
                        </a:lnTo>
                        <a:lnTo>
                          <a:pt x="1903946" y="564464"/>
                        </a:lnTo>
                        <a:close/>
                        <a:moveTo>
                          <a:pt x="1903946" y="781367"/>
                        </a:moveTo>
                        <a:lnTo>
                          <a:pt x="2009216" y="781367"/>
                        </a:lnTo>
                        <a:lnTo>
                          <a:pt x="2009216" y="676084"/>
                        </a:lnTo>
                        <a:lnTo>
                          <a:pt x="1903946" y="676084"/>
                        </a:lnTo>
                        <a:close/>
                        <a:moveTo>
                          <a:pt x="1903946" y="892988"/>
                        </a:moveTo>
                        <a:lnTo>
                          <a:pt x="2009216" y="892988"/>
                        </a:lnTo>
                        <a:lnTo>
                          <a:pt x="2009216" y="787717"/>
                        </a:lnTo>
                        <a:lnTo>
                          <a:pt x="1903946" y="787717"/>
                        </a:lnTo>
                        <a:close/>
                        <a:moveTo>
                          <a:pt x="1903946" y="1004608"/>
                        </a:moveTo>
                        <a:lnTo>
                          <a:pt x="2009216" y="1004608"/>
                        </a:lnTo>
                        <a:lnTo>
                          <a:pt x="2009216" y="899338"/>
                        </a:lnTo>
                        <a:lnTo>
                          <a:pt x="1903946" y="899338"/>
                        </a:lnTo>
                        <a:close/>
                        <a:moveTo>
                          <a:pt x="1903946" y="1116228"/>
                        </a:moveTo>
                        <a:lnTo>
                          <a:pt x="2009216" y="1116228"/>
                        </a:lnTo>
                        <a:lnTo>
                          <a:pt x="2009216" y="1010958"/>
                        </a:lnTo>
                        <a:lnTo>
                          <a:pt x="1903946" y="1010958"/>
                        </a:lnTo>
                        <a:close/>
                        <a:moveTo>
                          <a:pt x="1903946" y="1227861"/>
                        </a:moveTo>
                        <a:lnTo>
                          <a:pt x="2009216" y="1227861"/>
                        </a:lnTo>
                        <a:lnTo>
                          <a:pt x="2009216" y="1122578"/>
                        </a:lnTo>
                        <a:lnTo>
                          <a:pt x="1903946" y="1122578"/>
                        </a:lnTo>
                        <a:close/>
                        <a:moveTo>
                          <a:pt x="1903946" y="1339481"/>
                        </a:moveTo>
                        <a:lnTo>
                          <a:pt x="2009216" y="1339481"/>
                        </a:lnTo>
                        <a:lnTo>
                          <a:pt x="2009216" y="1234211"/>
                        </a:lnTo>
                        <a:lnTo>
                          <a:pt x="1903946" y="1234211"/>
                        </a:lnTo>
                        <a:close/>
                        <a:moveTo>
                          <a:pt x="1903946" y="1451102"/>
                        </a:moveTo>
                        <a:lnTo>
                          <a:pt x="2009216" y="1451102"/>
                        </a:lnTo>
                        <a:lnTo>
                          <a:pt x="2009216" y="1345831"/>
                        </a:lnTo>
                        <a:lnTo>
                          <a:pt x="1903946" y="1345831"/>
                        </a:lnTo>
                        <a:close/>
                        <a:moveTo>
                          <a:pt x="1903946" y="1562735"/>
                        </a:moveTo>
                        <a:lnTo>
                          <a:pt x="2009216" y="1562735"/>
                        </a:lnTo>
                        <a:lnTo>
                          <a:pt x="2009216" y="1457452"/>
                        </a:lnTo>
                        <a:lnTo>
                          <a:pt x="1903946" y="1457452"/>
                        </a:lnTo>
                        <a:close/>
                        <a:moveTo>
                          <a:pt x="1903946" y="1674355"/>
                        </a:moveTo>
                        <a:lnTo>
                          <a:pt x="2009216" y="1674355"/>
                        </a:lnTo>
                        <a:lnTo>
                          <a:pt x="2009216" y="1569085"/>
                        </a:lnTo>
                        <a:lnTo>
                          <a:pt x="1903946" y="1569085"/>
                        </a:lnTo>
                        <a:close/>
                        <a:moveTo>
                          <a:pt x="1903946" y="1785975"/>
                        </a:moveTo>
                        <a:lnTo>
                          <a:pt x="2009216" y="1785975"/>
                        </a:lnTo>
                        <a:lnTo>
                          <a:pt x="2009216" y="1680705"/>
                        </a:lnTo>
                        <a:lnTo>
                          <a:pt x="1903946" y="1680705"/>
                        </a:lnTo>
                        <a:close/>
                        <a:moveTo>
                          <a:pt x="1903946" y="1897596"/>
                        </a:moveTo>
                        <a:lnTo>
                          <a:pt x="2009216" y="1897596"/>
                        </a:lnTo>
                        <a:lnTo>
                          <a:pt x="2009216" y="1792325"/>
                        </a:lnTo>
                        <a:lnTo>
                          <a:pt x="1903946" y="1792325"/>
                        </a:lnTo>
                        <a:close/>
                        <a:moveTo>
                          <a:pt x="1903946" y="2009229"/>
                        </a:moveTo>
                        <a:lnTo>
                          <a:pt x="2009216" y="2009229"/>
                        </a:lnTo>
                        <a:lnTo>
                          <a:pt x="2009216" y="1903946"/>
                        </a:lnTo>
                        <a:lnTo>
                          <a:pt x="1903946" y="1903946"/>
                        </a:lnTo>
                        <a:close/>
                        <a:moveTo>
                          <a:pt x="1903946" y="2120849"/>
                        </a:moveTo>
                        <a:lnTo>
                          <a:pt x="2009216" y="2120849"/>
                        </a:lnTo>
                        <a:lnTo>
                          <a:pt x="2009216" y="2015579"/>
                        </a:lnTo>
                        <a:lnTo>
                          <a:pt x="1903946" y="2015579"/>
                        </a:lnTo>
                        <a:close/>
                        <a:moveTo>
                          <a:pt x="1903946" y="2232469"/>
                        </a:moveTo>
                        <a:lnTo>
                          <a:pt x="2009216" y="2232469"/>
                        </a:lnTo>
                        <a:lnTo>
                          <a:pt x="2009216" y="2127199"/>
                        </a:lnTo>
                        <a:lnTo>
                          <a:pt x="1903946" y="2127199"/>
                        </a:lnTo>
                        <a:close/>
                        <a:moveTo>
                          <a:pt x="1903946" y="2344089"/>
                        </a:moveTo>
                        <a:lnTo>
                          <a:pt x="2009216" y="2344089"/>
                        </a:lnTo>
                        <a:lnTo>
                          <a:pt x="2009216" y="2238819"/>
                        </a:lnTo>
                        <a:lnTo>
                          <a:pt x="1903946" y="2238819"/>
                        </a:lnTo>
                        <a:close/>
                        <a:moveTo>
                          <a:pt x="1792325" y="111620"/>
                        </a:moveTo>
                        <a:lnTo>
                          <a:pt x="1897596" y="111620"/>
                        </a:lnTo>
                        <a:lnTo>
                          <a:pt x="1897596" y="6350"/>
                        </a:lnTo>
                        <a:lnTo>
                          <a:pt x="1792325" y="6350"/>
                        </a:lnTo>
                        <a:close/>
                        <a:moveTo>
                          <a:pt x="1792325" y="223240"/>
                        </a:moveTo>
                        <a:lnTo>
                          <a:pt x="1897596" y="223240"/>
                        </a:lnTo>
                        <a:lnTo>
                          <a:pt x="1897596" y="117970"/>
                        </a:lnTo>
                        <a:lnTo>
                          <a:pt x="1792325" y="117970"/>
                        </a:lnTo>
                        <a:close/>
                        <a:moveTo>
                          <a:pt x="1792325" y="334873"/>
                        </a:moveTo>
                        <a:lnTo>
                          <a:pt x="1897596" y="334873"/>
                        </a:lnTo>
                        <a:lnTo>
                          <a:pt x="1897596" y="229590"/>
                        </a:lnTo>
                        <a:lnTo>
                          <a:pt x="1792325" y="229590"/>
                        </a:lnTo>
                        <a:close/>
                        <a:moveTo>
                          <a:pt x="1792325" y="446493"/>
                        </a:moveTo>
                        <a:lnTo>
                          <a:pt x="1897596" y="446493"/>
                        </a:lnTo>
                        <a:lnTo>
                          <a:pt x="1897596" y="341223"/>
                        </a:lnTo>
                        <a:lnTo>
                          <a:pt x="1792325" y="341223"/>
                        </a:lnTo>
                        <a:close/>
                        <a:moveTo>
                          <a:pt x="1792325" y="558114"/>
                        </a:moveTo>
                        <a:lnTo>
                          <a:pt x="1897596" y="558114"/>
                        </a:lnTo>
                        <a:lnTo>
                          <a:pt x="1897596" y="452843"/>
                        </a:lnTo>
                        <a:lnTo>
                          <a:pt x="1792325" y="452843"/>
                        </a:lnTo>
                        <a:close/>
                        <a:moveTo>
                          <a:pt x="1792325" y="669734"/>
                        </a:moveTo>
                        <a:lnTo>
                          <a:pt x="1897596" y="669734"/>
                        </a:lnTo>
                        <a:lnTo>
                          <a:pt x="1897596" y="564464"/>
                        </a:lnTo>
                        <a:lnTo>
                          <a:pt x="1792325" y="564464"/>
                        </a:lnTo>
                        <a:close/>
                        <a:moveTo>
                          <a:pt x="1792325" y="781367"/>
                        </a:moveTo>
                        <a:lnTo>
                          <a:pt x="1897596" y="781367"/>
                        </a:lnTo>
                        <a:lnTo>
                          <a:pt x="1897596" y="676084"/>
                        </a:lnTo>
                        <a:lnTo>
                          <a:pt x="1792325" y="676084"/>
                        </a:lnTo>
                        <a:close/>
                        <a:moveTo>
                          <a:pt x="1792325" y="892988"/>
                        </a:moveTo>
                        <a:lnTo>
                          <a:pt x="1897596" y="892988"/>
                        </a:lnTo>
                        <a:lnTo>
                          <a:pt x="1897596" y="787717"/>
                        </a:lnTo>
                        <a:lnTo>
                          <a:pt x="1792325" y="787717"/>
                        </a:lnTo>
                        <a:close/>
                        <a:moveTo>
                          <a:pt x="1792325" y="1004608"/>
                        </a:moveTo>
                        <a:lnTo>
                          <a:pt x="1897596" y="1004608"/>
                        </a:lnTo>
                        <a:lnTo>
                          <a:pt x="1897596" y="899338"/>
                        </a:lnTo>
                        <a:lnTo>
                          <a:pt x="1792325" y="899338"/>
                        </a:lnTo>
                        <a:close/>
                        <a:moveTo>
                          <a:pt x="1792325" y="1116228"/>
                        </a:moveTo>
                        <a:lnTo>
                          <a:pt x="1897596" y="1116228"/>
                        </a:lnTo>
                        <a:lnTo>
                          <a:pt x="1897596" y="1010958"/>
                        </a:lnTo>
                        <a:lnTo>
                          <a:pt x="1792325" y="1010958"/>
                        </a:lnTo>
                        <a:close/>
                        <a:moveTo>
                          <a:pt x="1792325" y="1227861"/>
                        </a:moveTo>
                        <a:lnTo>
                          <a:pt x="1897596" y="1227861"/>
                        </a:lnTo>
                        <a:lnTo>
                          <a:pt x="1897596" y="1122578"/>
                        </a:lnTo>
                        <a:lnTo>
                          <a:pt x="1792325" y="1122578"/>
                        </a:lnTo>
                        <a:close/>
                        <a:moveTo>
                          <a:pt x="1792325" y="1339481"/>
                        </a:moveTo>
                        <a:lnTo>
                          <a:pt x="1897596" y="1339481"/>
                        </a:lnTo>
                        <a:lnTo>
                          <a:pt x="1897596" y="1234211"/>
                        </a:lnTo>
                        <a:lnTo>
                          <a:pt x="1792325" y="1234211"/>
                        </a:lnTo>
                        <a:close/>
                        <a:moveTo>
                          <a:pt x="1792325" y="1451102"/>
                        </a:moveTo>
                        <a:lnTo>
                          <a:pt x="1897596" y="1451102"/>
                        </a:lnTo>
                        <a:lnTo>
                          <a:pt x="1897596" y="1345831"/>
                        </a:lnTo>
                        <a:lnTo>
                          <a:pt x="1792325" y="1345831"/>
                        </a:lnTo>
                        <a:close/>
                        <a:moveTo>
                          <a:pt x="1792325" y="1562735"/>
                        </a:moveTo>
                        <a:lnTo>
                          <a:pt x="1897596" y="1562735"/>
                        </a:lnTo>
                        <a:lnTo>
                          <a:pt x="1897596" y="1457452"/>
                        </a:lnTo>
                        <a:lnTo>
                          <a:pt x="1792325" y="1457452"/>
                        </a:lnTo>
                        <a:close/>
                        <a:moveTo>
                          <a:pt x="1792325" y="1674355"/>
                        </a:moveTo>
                        <a:lnTo>
                          <a:pt x="1897596" y="1674355"/>
                        </a:lnTo>
                        <a:lnTo>
                          <a:pt x="1897596" y="1569085"/>
                        </a:lnTo>
                        <a:lnTo>
                          <a:pt x="1792325" y="1569085"/>
                        </a:lnTo>
                        <a:close/>
                        <a:moveTo>
                          <a:pt x="1792325" y="1785975"/>
                        </a:moveTo>
                        <a:lnTo>
                          <a:pt x="1897596" y="1785975"/>
                        </a:lnTo>
                        <a:lnTo>
                          <a:pt x="1897596" y="1680705"/>
                        </a:lnTo>
                        <a:lnTo>
                          <a:pt x="1792325" y="1680705"/>
                        </a:lnTo>
                        <a:close/>
                        <a:moveTo>
                          <a:pt x="1792325" y="1897596"/>
                        </a:moveTo>
                        <a:lnTo>
                          <a:pt x="1897596" y="1897596"/>
                        </a:lnTo>
                        <a:lnTo>
                          <a:pt x="1897596" y="1792325"/>
                        </a:lnTo>
                        <a:lnTo>
                          <a:pt x="1792325" y="1792325"/>
                        </a:lnTo>
                        <a:close/>
                        <a:moveTo>
                          <a:pt x="1792325" y="2009229"/>
                        </a:moveTo>
                        <a:lnTo>
                          <a:pt x="1897596" y="2009229"/>
                        </a:lnTo>
                        <a:lnTo>
                          <a:pt x="1897596" y="1903946"/>
                        </a:lnTo>
                        <a:lnTo>
                          <a:pt x="1792325" y="1903946"/>
                        </a:lnTo>
                        <a:close/>
                        <a:moveTo>
                          <a:pt x="1792325" y="2120849"/>
                        </a:moveTo>
                        <a:lnTo>
                          <a:pt x="1897596" y="2120849"/>
                        </a:lnTo>
                        <a:lnTo>
                          <a:pt x="1897596" y="2015579"/>
                        </a:lnTo>
                        <a:lnTo>
                          <a:pt x="1792325" y="2015579"/>
                        </a:lnTo>
                        <a:close/>
                        <a:moveTo>
                          <a:pt x="1792325" y="2232469"/>
                        </a:moveTo>
                        <a:lnTo>
                          <a:pt x="1897596" y="2232469"/>
                        </a:lnTo>
                        <a:lnTo>
                          <a:pt x="1897596" y="2127199"/>
                        </a:lnTo>
                        <a:lnTo>
                          <a:pt x="1792325" y="2127199"/>
                        </a:lnTo>
                        <a:close/>
                        <a:moveTo>
                          <a:pt x="1792325" y="2344089"/>
                        </a:moveTo>
                        <a:lnTo>
                          <a:pt x="1897596" y="2344089"/>
                        </a:lnTo>
                        <a:lnTo>
                          <a:pt x="1897596" y="2238819"/>
                        </a:lnTo>
                        <a:lnTo>
                          <a:pt x="1792325" y="2238819"/>
                        </a:lnTo>
                        <a:close/>
                        <a:moveTo>
                          <a:pt x="1680705" y="111620"/>
                        </a:moveTo>
                        <a:lnTo>
                          <a:pt x="1785975" y="111620"/>
                        </a:lnTo>
                        <a:lnTo>
                          <a:pt x="1785975" y="6350"/>
                        </a:lnTo>
                        <a:lnTo>
                          <a:pt x="1680705" y="6350"/>
                        </a:lnTo>
                        <a:close/>
                        <a:moveTo>
                          <a:pt x="1680705" y="223240"/>
                        </a:moveTo>
                        <a:lnTo>
                          <a:pt x="1785975" y="223240"/>
                        </a:lnTo>
                        <a:lnTo>
                          <a:pt x="1785975" y="117970"/>
                        </a:lnTo>
                        <a:lnTo>
                          <a:pt x="1680705" y="117970"/>
                        </a:lnTo>
                        <a:close/>
                        <a:moveTo>
                          <a:pt x="1680705" y="334873"/>
                        </a:moveTo>
                        <a:lnTo>
                          <a:pt x="1785975" y="334873"/>
                        </a:lnTo>
                        <a:lnTo>
                          <a:pt x="1785975" y="229590"/>
                        </a:lnTo>
                        <a:lnTo>
                          <a:pt x="1680705" y="229590"/>
                        </a:lnTo>
                        <a:close/>
                        <a:moveTo>
                          <a:pt x="1680705" y="446493"/>
                        </a:moveTo>
                        <a:lnTo>
                          <a:pt x="1785975" y="446493"/>
                        </a:lnTo>
                        <a:lnTo>
                          <a:pt x="1785975" y="341223"/>
                        </a:lnTo>
                        <a:lnTo>
                          <a:pt x="1680705" y="341223"/>
                        </a:lnTo>
                        <a:close/>
                        <a:moveTo>
                          <a:pt x="1680705" y="558114"/>
                        </a:moveTo>
                        <a:lnTo>
                          <a:pt x="1785975" y="558114"/>
                        </a:lnTo>
                        <a:lnTo>
                          <a:pt x="1785975" y="452843"/>
                        </a:lnTo>
                        <a:lnTo>
                          <a:pt x="1680705" y="452843"/>
                        </a:lnTo>
                        <a:close/>
                        <a:moveTo>
                          <a:pt x="1680705" y="669734"/>
                        </a:moveTo>
                        <a:lnTo>
                          <a:pt x="1785975" y="669734"/>
                        </a:lnTo>
                        <a:lnTo>
                          <a:pt x="1785975" y="564464"/>
                        </a:lnTo>
                        <a:lnTo>
                          <a:pt x="1680705" y="564464"/>
                        </a:lnTo>
                        <a:close/>
                        <a:moveTo>
                          <a:pt x="1680705" y="781367"/>
                        </a:moveTo>
                        <a:lnTo>
                          <a:pt x="1785975" y="781367"/>
                        </a:lnTo>
                        <a:lnTo>
                          <a:pt x="1785975" y="676084"/>
                        </a:lnTo>
                        <a:lnTo>
                          <a:pt x="1680705" y="676084"/>
                        </a:lnTo>
                        <a:close/>
                        <a:moveTo>
                          <a:pt x="1680705" y="892988"/>
                        </a:moveTo>
                        <a:lnTo>
                          <a:pt x="1785975" y="892988"/>
                        </a:lnTo>
                        <a:lnTo>
                          <a:pt x="1785975" y="787717"/>
                        </a:lnTo>
                        <a:lnTo>
                          <a:pt x="1680705" y="787717"/>
                        </a:lnTo>
                        <a:close/>
                        <a:moveTo>
                          <a:pt x="1680705" y="1004608"/>
                        </a:moveTo>
                        <a:lnTo>
                          <a:pt x="1785975" y="1004608"/>
                        </a:lnTo>
                        <a:lnTo>
                          <a:pt x="1785975" y="899338"/>
                        </a:lnTo>
                        <a:lnTo>
                          <a:pt x="1680705" y="899338"/>
                        </a:lnTo>
                        <a:close/>
                        <a:moveTo>
                          <a:pt x="1680705" y="1116228"/>
                        </a:moveTo>
                        <a:lnTo>
                          <a:pt x="1785975" y="1116228"/>
                        </a:lnTo>
                        <a:lnTo>
                          <a:pt x="1785975" y="1010958"/>
                        </a:lnTo>
                        <a:lnTo>
                          <a:pt x="1680705" y="1010958"/>
                        </a:lnTo>
                        <a:close/>
                        <a:moveTo>
                          <a:pt x="1680705" y="1227861"/>
                        </a:moveTo>
                        <a:lnTo>
                          <a:pt x="1785975" y="1227861"/>
                        </a:lnTo>
                        <a:lnTo>
                          <a:pt x="1785975" y="1122578"/>
                        </a:lnTo>
                        <a:lnTo>
                          <a:pt x="1680705" y="1122578"/>
                        </a:lnTo>
                        <a:close/>
                        <a:moveTo>
                          <a:pt x="1680705" y="1339481"/>
                        </a:moveTo>
                        <a:lnTo>
                          <a:pt x="1785975" y="1339481"/>
                        </a:lnTo>
                        <a:lnTo>
                          <a:pt x="1785975" y="1234211"/>
                        </a:lnTo>
                        <a:lnTo>
                          <a:pt x="1680705" y="1234211"/>
                        </a:lnTo>
                        <a:close/>
                        <a:moveTo>
                          <a:pt x="1680705" y="1451102"/>
                        </a:moveTo>
                        <a:lnTo>
                          <a:pt x="1785975" y="1451102"/>
                        </a:lnTo>
                        <a:lnTo>
                          <a:pt x="1785975" y="1345831"/>
                        </a:lnTo>
                        <a:lnTo>
                          <a:pt x="1680705" y="1345831"/>
                        </a:lnTo>
                        <a:close/>
                        <a:moveTo>
                          <a:pt x="1680705" y="1562735"/>
                        </a:moveTo>
                        <a:lnTo>
                          <a:pt x="1785975" y="1562735"/>
                        </a:lnTo>
                        <a:lnTo>
                          <a:pt x="1785975" y="1457452"/>
                        </a:lnTo>
                        <a:lnTo>
                          <a:pt x="1680705" y="1457452"/>
                        </a:lnTo>
                        <a:close/>
                        <a:moveTo>
                          <a:pt x="1680705" y="1674355"/>
                        </a:moveTo>
                        <a:lnTo>
                          <a:pt x="1785975" y="1674355"/>
                        </a:lnTo>
                        <a:lnTo>
                          <a:pt x="1785975" y="1569085"/>
                        </a:lnTo>
                        <a:lnTo>
                          <a:pt x="1680705" y="1569085"/>
                        </a:lnTo>
                        <a:close/>
                        <a:moveTo>
                          <a:pt x="1680705" y="1785975"/>
                        </a:moveTo>
                        <a:lnTo>
                          <a:pt x="1785975" y="1785975"/>
                        </a:lnTo>
                        <a:lnTo>
                          <a:pt x="1785975" y="1680705"/>
                        </a:lnTo>
                        <a:lnTo>
                          <a:pt x="1680705" y="1680705"/>
                        </a:lnTo>
                        <a:close/>
                        <a:moveTo>
                          <a:pt x="1680705" y="1897596"/>
                        </a:moveTo>
                        <a:lnTo>
                          <a:pt x="1785975" y="1897596"/>
                        </a:lnTo>
                        <a:lnTo>
                          <a:pt x="1785975" y="1792325"/>
                        </a:lnTo>
                        <a:lnTo>
                          <a:pt x="1680705" y="1792325"/>
                        </a:lnTo>
                        <a:close/>
                        <a:moveTo>
                          <a:pt x="1680705" y="2009229"/>
                        </a:moveTo>
                        <a:lnTo>
                          <a:pt x="1785975" y="2009229"/>
                        </a:lnTo>
                        <a:lnTo>
                          <a:pt x="1785975" y="1903946"/>
                        </a:lnTo>
                        <a:lnTo>
                          <a:pt x="1680705" y="1903946"/>
                        </a:lnTo>
                        <a:close/>
                        <a:moveTo>
                          <a:pt x="1680705" y="2120849"/>
                        </a:moveTo>
                        <a:lnTo>
                          <a:pt x="1785975" y="2120849"/>
                        </a:lnTo>
                        <a:lnTo>
                          <a:pt x="1785975" y="2015579"/>
                        </a:lnTo>
                        <a:lnTo>
                          <a:pt x="1680705" y="2015579"/>
                        </a:lnTo>
                        <a:close/>
                        <a:moveTo>
                          <a:pt x="1680705" y="2232469"/>
                        </a:moveTo>
                        <a:lnTo>
                          <a:pt x="1785975" y="2232469"/>
                        </a:lnTo>
                        <a:lnTo>
                          <a:pt x="1785975" y="2127199"/>
                        </a:lnTo>
                        <a:lnTo>
                          <a:pt x="1680705" y="2127199"/>
                        </a:lnTo>
                        <a:close/>
                        <a:moveTo>
                          <a:pt x="1680705" y="2344089"/>
                        </a:moveTo>
                        <a:lnTo>
                          <a:pt x="1785975" y="2344089"/>
                        </a:lnTo>
                        <a:lnTo>
                          <a:pt x="1785975" y="2238819"/>
                        </a:lnTo>
                        <a:lnTo>
                          <a:pt x="1680705" y="2238819"/>
                        </a:lnTo>
                        <a:close/>
                        <a:moveTo>
                          <a:pt x="1569072" y="111620"/>
                        </a:moveTo>
                        <a:lnTo>
                          <a:pt x="1674355" y="111620"/>
                        </a:lnTo>
                        <a:lnTo>
                          <a:pt x="1674355" y="6350"/>
                        </a:lnTo>
                        <a:lnTo>
                          <a:pt x="1569072" y="6350"/>
                        </a:lnTo>
                        <a:close/>
                        <a:moveTo>
                          <a:pt x="1569072" y="223240"/>
                        </a:moveTo>
                        <a:lnTo>
                          <a:pt x="1674355" y="223240"/>
                        </a:lnTo>
                        <a:lnTo>
                          <a:pt x="1674355" y="117970"/>
                        </a:lnTo>
                        <a:lnTo>
                          <a:pt x="1569072" y="117970"/>
                        </a:lnTo>
                        <a:close/>
                        <a:moveTo>
                          <a:pt x="1569072" y="334873"/>
                        </a:moveTo>
                        <a:lnTo>
                          <a:pt x="1674355" y="334873"/>
                        </a:lnTo>
                        <a:lnTo>
                          <a:pt x="1674355" y="229590"/>
                        </a:lnTo>
                        <a:lnTo>
                          <a:pt x="1569072" y="229590"/>
                        </a:lnTo>
                        <a:close/>
                        <a:moveTo>
                          <a:pt x="1569072" y="446493"/>
                        </a:moveTo>
                        <a:lnTo>
                          <a:pt x="1674355" y="446493"/>
                        </a:lnTo>
                        <a:lnTo>
                          <a:pt x="1674355" y="341223"/>
                        </a:lnTo>
                        <a:lnTo>
                          <a:pt x="1569072" y="341223"/>
                        </a:lnTo>
                        <a:close/>
                        <a:moveTo>
                          <a:pt x="1569072" y="558114"/>
                        </a:moveTo>
                        <a:lnTo>
                          <a:pt x="1674355" y="558114"/>
                        </a:lnTo>
                        <a:lnTo>
                          <a:pt x="1674355" y="452843"/>
                        </a:lnTo>
                        <a:lnTo>
                          <a:pt x="1569072" y="452843"/>
                        </a:lnTo>
                        <a:close/>
                        <a:moveTo>
                          <a:pt x="1569072" y="669734"/>
                        </a:moveTo>
                        <a:lnTo>
                          <a:pt x="1674355" y="669734"/>
                        </a:lnTo>
                        <a:lnTo>
                          <a:pt x="1674355" y="564464"/>
                        </a:lnTo>
                        <a:lnTo>
                          <a:pt x="1569072" y="564464"/>
                        </a:lnTo>
                        <a:close/>
                        <a:moveTo>
                          <a:pt x="1569072" y="781367"/>
                        </a:moveTo>
                        <a:lnTo>
                          <a:pt x="1674355" y="781367"/>
                        </a:lnTo>
                        <a:lnTo>
                          <a:pt x="1674355" y="676084"/>
                        </a:lnTo>
                        <a:lnTo>
                          <a:pt x="1569072" y="676084"/>
                        </a:lnTo>
                        <a:close/>
                        <a:moveTo>
                          <a:pt x="1569072" y="892988"/>
                        </a:moveTo>
                        <a:lnTo>
                          <a:pt x="1674355" y="892988"/>
                        </a:lnTo>
                        <a:lnTo>
                          <a:pt x="1674355" y="787717"/>
                        </a:lnTo>
                        <a:lnTo>
                          <a:pt x="1569072" y="787717"/>
                        </a:lnTo>
                        <a:close/>
                        <a:moveTo>
                          <a:pt x="1569072" y="1004608"/>
                        </a:moveTo>
                        <a:lnTo>
                          <a:pt x="1674355" y="1004608"/>
                        </a:lnTo>
                        <a:lnTo>
                          <a:pt x="1674355" y="899338"/>
                        </a:lnTo>
                        <a:lnTo>
                          <a:pt x="1569072" y="899338"/>
                        </a:lnTo>
                        <a:close/>
                        <a:moveTo>
                          <a:pt x="1569072" y="1116228"/>
                        </a:moveTo>
                        <a:lnTo>
                          <a:pt x="1674355" y="1116228"/>
                        </a:lnTo>
                        <a:lnTo>
                          <a:pt x="1674355" y="1010958"/>
                        </a:lnTo>
                        <a:lnTo>
                          <a:pt x="1569072" y="1010958"/>
                        </a:lnTo>
                        <a:close/>
                        <a:moveTo>
                          <a:pt x="1569072" y="1227861"/>
                        </a:moveTo>
                        <a:lnTo>
                          <a:pt x="1674355" y="1227861"/>
                        </a:lnTo>
                        <a:lnTo>
                          <a:pt x="1674355" y="1122578"/>
                        </a:lnTo>
                        <a:lnTo>
                          <a:pt x="1569072" y="1122578"/>
                        </a:lnTo>
                        <a:close/>
                        <a:moveTo>
                          <a:pt x="1569072" y="1339481"/>
                        </a:moveTo>
                        <a:lnTo>
                          <a:pt x="1674355" y="1339481"/>
                        </a:lnTo>
                        <a:lnTo>
                          <a:pt x="1674355" y="1234211"/>
                        </a:lnTo>
                        <a:lnTo>
                          <a:pt x="1569072" y="1234211"/>
                        </a:lnTo>
                        <a:close/>
                        <a:moveTo>
                          <a:pt x="1569072" y="1451102"/>
                        </a:moveTo>
                        <a:lnTo>
                          <a:pt x="1674355" y="1451102"/>
                        </a:lnTo>
                        <a:lnTo>
                          <a:pt x="1674355" y="1345831"/>
                        </a:lnTo>
                        <a:lnTo>
                          <a:pt x="1569072" y="1345831"/>
                        </a:lnTo>
                        <a:close/>
                        <a:moveTo>
                          <a:pt x="1569072" y="1562735"/>
                        </a:moveTo>
                        <a:lnTo>
                          <a:pt x="1674355" y="1562735"/>
                        </a:lnTo>
                        <a:lnTo>
                          <a:pt x="1674355" y="1457452"/>
                        </a:lnTo>
                        <a:lnTo>
                          <a:pt x="1569072" y="1457452"/>
                        </a:lnTo>
                        <a:close/>
                        <a:moveTo>
                          <a:pt x="1569072" y="1674355"/>
                        </a:moveTo>
                        <a:lnTo>
                          <a:pt x="1674355" y="1674355"/>
                        </a:lnTo>
                        <a:lnTo>
                          <a:pt x="1674355" y="1569085"/>
                        </a:lnTo>
                        <a:lnTo>
                          <a:pt x="1569072" y="1569085"/>
                        </a:lnTo>
                        <a:close/>
                        <a:moveTo>
                          <a:pt x="1569072" y="1785975"/>
                        </a:moveTo>
                        <a:lnTo>
                          <a:pt x="1674355" y="1785975"/>
                        </a:lnTo>
                        <a:lnTo>
                          <a:pt x="1674355" y="1680705"/>
                        </a:lnTo>
                        <a:lnTo>
                          <a:pt x="1569072" y="1680705"/>
                        </a:lnTo>
                        <a:close/>
                        <a:moveTo>
                          <a:pt x="1569072" y="1897596"/>
                        </a:moveTo>
                        <a:lnTo>
                          <a:pt x="1674355" y="1897596"/>
                        </a:lnTo>
                        <a:lnTo>
                          <a:pt x="1674355" y="1792325"/>
                        </a:lnTo>
                        <a:lnTo>
                          <a:pt x="1569072" y="1792325"/>
                        </a:lnTo>
                        <a:close/>
                        <a:moveTo>
                          <a:pt x="1569072" y="2009229"/>
                        </a:moveTo>
                        <a:lnTo>
                          <a:pt x="1674355" y="2009229"/>
                        </a:lnTo>
                        <a:lnTo>
                          <a:pt x="1674355" y="1903946"/>
                        </a:lnTo>
                        <a:lnTo>
                          <a:pt x="1569072" y="1903946"/>
                        </a:lnTo>
                        <a:close/>
                        <a:moveTo>
                          <a:pt x="1569072" y="2120849"/>
                        </a:moveTo>
                        <a:lnTo>
                          <a:pt x="1674355" y="2120849"/>
                        </a:lnTo>
                        <a:lnTo>
                          <a:pt x="1674355" y="2015579"/>
                        </a:lnTo>
                        <a:lnTo>
                          <a:pt x="1569072" y="2015579"/>
                        </a:lnTo>
                        <a:close/>
                        <a:moveTo>
                          <a:pt x="1569072" y="2232469"/>
                        </a:moveTo>
                        <a:lnTo>
                          <a:pt x="1674355" y="2232469"/>
                        </a:lnTo>
                        <a:lnTo>
                          <a:pt x="1674355" y="2127199"/>
                        </a:lnTo>
                        <a:lnTo>
                          <a:pt x="1569072" y="2127199"/>
                        </a:lnTo>
                        <a:close/>
                        <a:moveTo>
                          <a:pt x="1569072" y="2344089"/>
                        </a:moveTo>
                        <a:lnTo>
                          <a:pt x="1674355" y="2344089"/>
                        </a:lnTo>
                        <a:lnTo>
                          <a:pt x="1674355" y="2238819"/>
                        </a:lnTo>
                        <a:lnTo>
                          <a:pt x="1569072" y="2238819"/>
                        </a:lnTo>
                        <a:close/>
                        <a:moveTo>
                          <a:pt x="1457451" y="111620"/>
                        </a:moveTo>
                        <a:lnTo>
                          <a:pt x="1562722" y="111620"/>
                        </a:lnTo>
                        <a:lnTo>
                          <a:pt x="1562722" y="6350"/>
                        </a:lnTo>
                        <a:lnTo>
                          <a:pt x="1457451" y="6350"/>
                        </a:lnTo>
                        <a:close/>
                        <a:moveTo>
                          <a:pt x="1457451" y="223240"/>
                        </a:moveTo>
                        <a:lnTo>
                          <a:pt x="1562722" y="223240"/>
                        </a:lnTo>
                        <a:lnTo>
                          <a:pt x="1562722" y="117970"/>
                        </a:lnTo>
                        <a:lnTo>
                          <a:pt x="1457451" y="117970"/>
                        </a:lnTo>
                        <a:close/>
                        <a:moveTo>
                          <a:pt x="1457451" y="334873"/>
                        </a:moveTo>
                        <a:lnTo>
                          <a:pt x="1562722" y="334873"/>
                        </a:lnTo>
                        <a:lnTo>
                          <a:pt x="1562722" y="229590"/>
                        </a:lnTo>
                        <a:lnTo>
                          <a:pt x="1457451" y="229590"/>
                        </a:lnTo>
                        <a:close/>
                        <a:moveTo>
                          <a:pt x="1457451" y="446493"/>
                        </a:moveTo>
                        <a:lnTo>
                          <a:pt x="1562722" y="446493"/>
                        </a:lnTo>
                        <a:lnTo>
                          <a:pt x="1562722" y="341223"/>
                        </a:lnTo>
                        <a:lnTo>
                          <a:pt x="1457451" y="341223"/>
                        </a:lnTo>
                        <a:close/>
                        <a:moveTo>
                          <a:pt x="1457451" y="558114"/>
                        </a:moveTo>
                        <a:lnTo>
                          <a:pt x="1562722" y="558114"/>
                        </a:lnTo>
                        <a:lnTo>
                          <a:pt x="1562722" y="452843"/>
                        </a:lnTo>
                        <a:lnTo>
                          <a:pt x="1457451" y="452843"/>
                        </a:lnTo>
                        <a:close/>
                        <a:moveTo>
                          <a:pt x="1457451" y="669734"/>
                        </a:moveTo>
                        <a:lnTo>
                          <a:pt x="1562722" y="669734"/>
                        </a:lnTo>
                        <a:lnTo>
                          <a:pt x="1562722" y="564464"/>
                        </a:lnTo>
                        <a:lnTo>
                          <a:pt x="1457451" y="564464"/>
                        </a:lnTo>
                        <a:close/>
                        <a:moveTo>
                          <a:pt x="1457451" y="781367"/>
                        </a:moveTo>
                        <a:lnTo>
                          <a:pt x="1562722" y="781367"/>
                        </a:lnTo>
                        <a:lnTo>
                          <a:pt x="1562722" y="676084"/>
                        </a:lnTo>
                        <a:lnTo>
                          <a:pt x="1457451" y="676084"/>
                        </a:lnTo>
                        <a:close/>
                        <a:moveTo>
                          <a:pt x="1457451" y="892988"/>
                        </a:moveTo>
                        <a:lnTo>
                          <a:pt x="1562722" y="892988"/>
                        </a:lnTo>
                        <a:lnTo>
                          <a:pt x="1562722" y="787717"/>
                        </a:lnTo>
                        <a:lnTo>
                          <a:pt x="1457451" y="787717"/>
                        </a:lnTo>
                        <a:close/>
                        <a:moveTo>
                          <a:pt x="1457451" y="1004608"/>
                        </a:moveTo>
                        <a:lnTo>
                          <a:pt x="1562722" y="1004608"/>
                        </a:lnTo>
                        <a:lnTo>
                          <a:pt x="1562722" y="899338"/>
                        </a:lnTo>
                        <a:lnTo>
                          <a:pt x="1457451" y="899338"/>
                        </a:lnTo>
                        <a:close/>
                        <a:moveTo>
                          <a:pt x="1457451" y="1116228"/>
                        </a:moveTo>
                        <a:lnTo>
                          <a:pt x="1562722" y="1116228"/>
                        </a:lnTo>
                        <a:lnTo>
                          <a:pt x="1562722" y="1010958"/>
                        </a:lnTo>
                        <a:lnTo>
                          <a:pt x="1457451" y="1010958"/>
                        </a:lnTo>
                        <a:close/>
                        <a:moveTo>
                          <a:pt x="1457451" y="1227861"/>
                        </a:moveTo>
                        <a:lnTo>
                          <a:pt x="1562722" y="1227861"/>
                        </a:lnTo>
                        <a:lnTo>
                          <a:pt x="1562722" y="1122578"/>
                        </a:lnTo>
                        <a:lnTo>
                          <a:pt x="1457451" y="1122578"/>
                        </a:lnTo>
                        <a:close/>
                        <a:moveTo>
                          <a:pt x="1457451" y="1339481"/>
                        </a:moveTo>
                        <a:lnTo>
                          <a:pt x="1562722" y="1339481"/>
                        </a:lnTo>
                        <a:lnTo>
                          <a:pt x="1562722" y="1234211"/>
                        </a:lnTo>
                        <a:lnTo>
                          <a:pt x="1457451" y="1234211"/>
                        </a:lnTo>
                        <a:close/>
                        <a:moveTo>
                          <a:pt x="1457451" y="1451102"/>
                        </a:moveTo>
                        <a:lnTo>
                          <a:pt x="1562722" y="1451102"/>
                        </a:lnTo>
                        <a:lnTo>
                          <a:pt x="1562722" y="1345831"/>
                        </a:lnTo>
                        <a:lnTo>
                          <a:pt x="1457451" y="1345831"/>
                        </a:lnTo>
                        <a:close/>
                        <a:moveTo>
                          <a:pt x="1457451" y="1562735"/>
                        </a:moveTo>
                        <a:lnTo>
                          <a:pt x="1562722" y="1562735"/>
                        </a:lnTo>
                        <a:lnTo>
                          <a:pt x="1562722" y="1457452"/>
                        </a:lnTo>
                        <a:lnTo>
                          <a:pt x="1457451" y="1457452"/>
                        </a:lnTo>
                        <a:close/>
                        <a:moveTo>
                          <a:pt x="1457451" y="1674355"/>
                        </a:moveTo>
                        <a:lnTo>
                          <a:pt x="1562722" y="1674355"/>
                        </a:lnTo>
                        <a:lnTo>
                          <a:pt x="1562722" y="1569085"/>
                        </a:lnTo>
                        <a:lnTo>
                          <a:pt x="1457451" y="1569085"/>
                        </a:lnTo>
                        <a:close/>
                        <a:moveTo>
                          <a:pt x="1457451" y="1785975"/>
                        </a:moveTo>
                        <a:lnTo>
                          <a:pt x="1562722" y="1785975"/>
                        </a:lnTo>
                        <a:lnTo>
                          <a:pt x="1562722" y="1680705"/>
                        </a:lnTo>
                        <a:lnTo>
                          <a:pt x="1457451" y="1680705"/>
                        </a:lnTo>
                        <a:close/>
                        <a:moveTo>
                          <a:pt x="1457451" y="1897596"/>
                        </a:moveTo>
                        <a:lnTo>
                          <a:pt x="1562722" y="1897596"/>
                        </a:lnTo>
                        <a:lnTo>
                          <a:pt x="1562722" y="1792325"/>
                        </a:lnTo>
                        <a:lnTo>
                          <a:pt x="1457451" y="1792325"/>
                        </a:lnTo>
                        <a:close/>
                        <a:moveTo>
                          <a:pt x="1457451" y="2009229"/>
                        </a:moveTo>
                        <a:lnTo>
                          <a:pt x="1562722" y="2009229"/>
                        </a:lnTo>
                        <a:lnTo>
                          <a:pt x="1562722" y="1903946"/>
                        </a:lnTo>
                        <a:lnTo>
                          <a:pt x="1457451" y="1903946"/>
                        </a:lnTo>
                        <a:close/>
                        <a:moveTo>
                          <a:pt x="1457451" y="2120849"/>
                        </a:moveTo>
                        <a:lnTo>
                          <a:pt x="1562722" y="2120849"/>
                        </a:lnTo>
                        <a:lnTo>
                          <a:pt x="1562722" y="2015579"/>
                        </a:lnTo>
                        <a:lnTo>
                          <a:pt x="1457451" y="2015579"/>
                        </a:lnTo>
                        <a:close/>
                        <a:moveTo>
                          <a:pt x="1457451" y="2232469"/>
                        </a:moveTo>
                        <a:lnTo>
                          <a:pt x="1562722" y="2232469"/>
                        </a:lnTo>
                        <a:lnTo>
                          <a:pt x="1562722" y="2127199"/>
                        </a:lnTo>
                        <a:lnTo>
                          <a:pt x="1457451" y="2127199"/>
                        </a:lnTo>
                        <a:close/>
                        <a:moveTo>
                          <a:pt x="1457451" y="2344089"/>
                        </a:moveTo>
                        <a:lnTo>
                          <a:pt x="1562722" y="2344089"/>
                        </a:lnTo>
                        <a:lnTo>
                          <a:pt x="1562722" y="2238819"/>
                        </a:lnTo>
                        <a:lnTo>
                          <a:pt x="1457451" y="2238819"/>
                        </a:lnTo>
                        <a:close/>
                        <a:moveTo>
                          <a:pt x="1345831" y="111620"/>
                        </a:moveTo>
                        <a:lnTo>
                          <a:pt x="1451101" y="111620"/>
                        </a:lnTo>
                        <a:lnTo>
                          <a:pt x="1451101" y="6350"/>
                        </a:lnTo>
                        <a:lnTo>
                          <a:pt x="1345831" y="6350"/>
                        </a:lnTo>
                        <a:close/>
                        <a:moveTo>
                          <a:pt x="1345831" y="223240"/>
                        </a:moveTo>
                        <a:lnTo>
                          <a:pt x="1451101" y="223240"/>
                        </a:lnTo>
                        <a:lnTo>
                          <a:pt x="1451101" y="117970"/>
                        </a:lnTo>
                        <a:lnTo>
                          <a:pt x="1345831" y="117970"/>
                        </a:lnTo>
                        <a:close/>
                        <a:moveTo>
                          <a:pt x="1345831" y="334873"/>
                        </a:moveTo>
                        <a:lnTo>
                          <a:pt x="1451101" y="334873"/>
                        </a:lnTo>
                        <a:lnTo>
                          <a:pt x="1451101" y="229590"/>
                        </a:lnTo>
                        <a:lnTo>
                          <a:pt x="1345831" y="229590"/>
                        </a:lnTo>
                        <a:close/>
                        <a:moveTo>
                          <a:pt x="1345831" y="446493"/>
                        </a:moveTo>
                        <a:lnTo>
                          <a:pt x="1451101" y="446493"/>
                        </a:lnTo>
                        <a:lnTo>
                          <a:pt x="1451101" y="341223"/>
                        </a:lnTo>
                        <a:lnTo>
                          <a:pt x="1345831" y="341223"/>
                        </a:lnTo>
                        <a:close/>
                        <a:moveTo>
                          <a:pt x="1345831" y="558114"/>
                        </a:moveTo>
                        <a:lnTo>
                          <a:pt x="1451101" y="558114"/>
                        </a:lnTo>
                        <a:lnTo>
                          <a:pt x="1451101" y="452843"/>
                        </a:lnTo>
                        <a:lnTo>
                          <a:pt x="1345831" y="452843"/>
                        </a:lnTo>
                        <a:close/>
                        <a:moveTo>
                          <a:pt x="1345831" y="669734"/>
                        </a:moveTo>
                        <a:lnTo>
                          <a:pt x="1451101" y="669734"/>
                        </a:lnTo>
                        <a:lnTo>
                          <a:pt x="1451101" y="564464"/>
                        </a:lnTo>
                        <a:lnTo>
                          <a:pt x="1345831" y="564464"/>
                        </a:lnTo>
                        <a:close/>
                        <a:moveTo>
                          <a:pt x="1345831" y="781367"/>
                        </a:moveTo>
                        <a:lnTo>
                          <a:pt x="1451101" y="781367"/>
                        </a:lnTo>
                        <a:lnTo>
                          <a:pt x="1451101" y="676084"/>
                        </a:lnTo>
                        <a:lnTo>
                          <a:pt x="1345831" y="676084"/>
                        </a:lnTo>
                        <a:close/>
                        <a:moveTo>
                          <a:pt x="1345831" y="892988"/>
                        </a:moveTo>
                        <a:lnTo>
                          <a:pt x="1451101" y="892988"/>
                        </a:lnTo>
                        <a:lnTo>
                          <a:pt x="1451101" y="787717"/>
                        </a:lnTo>
                        <a:lnTo>
                          <a:pt x="1345831" y="787717"/>
                        </a:lnTo>
                        <a:close/>
                        <a:moveTo>
                          <a:pt x="1345831" y="1004608"/>
                        </a:moveTo>
                        <a:lnTo>
                          <a:pt x="1451101" y="1004608"/>
                        </a:lnTo>
                        <a:lnTo>
                          <a:pt x="1451101" y="899338"/>
                        </a:lnTo>
                        <a:lnTo>
                          <a:pt x="1345831" y="899338"/>
                        </a:lnTo>
                        <a:close/>
                        <a:moveTo>
                          <a:pt x="1345831" y="1116228"/>
                        </a:moveTo>
                        <a:lnTo>
                          <a:pt x="1451101" y="1116228"/>
                        </a:lnTo>
                        <a:lnTo>
                          <a:pt x="1451101" y="1010958"/>
                        </a:lnTo>
                        <a:lnTo>
                          <a:pt x="1345831" y="1010958"/>
                        </a:lnTo>
                        <a:close/>
                        <a:moveTo>
                          <a:pt x="1345831" y="1227861"/>
                        </a:moveTo>
                        <a:lnTo>
                          <a:pt x="1451101" y="1227861"/>
                        </a:lnTo>
                        <a:lnTo>
                          <a:pt x="1451101" y="1122578"/>
                        </a:lnTo>
                        <a:lnTo>
                          <a:pt x="1345831" y="1122578"/>
                        </a:lnTo>
                        <a:close/>
                        <a:moveTo>
                          <a:pt x="1345831" y="1339481"/>
                        </a:moveTo>
                        <a:lnTo>
                          <a:pt x="1451101" y="1339481"/>
                        </a:lnTo>
                        <a:lnTo>
                          <a:pt x="1451101" y="1234211"/>
                        </a:lnTo>
                        <a:lnTo>
                          <a:pt x="1345831" y="1234211"/>
                        </a:lnTo>
                        <a:close/>
                        <a:moveTo>
                          <a:pt x="1345831" y="1451102"/>
                        </a:moveTo>
                        <a:lnTo>
                          <a:pt x="1451101" y="1451102"/>
                        </a:lnTo>
                        <a:lnTo>
                          <a:pt x="1451101" y="1345831"/>
                        </a:lnTo>
                        <a:lnTo>
                          <a:pt x="1345831" y="1345831"/>
                        </a:lnTo>
                        <a:close/>
                        <a:moveTo>
                          <a:pt x="1345831" y="1562735"/>
                        </a:moveTo>
                        <a:lnTo>
                          <a:pt x="1451101" y="1562735"/>
                        </a:lnTo>
                        <a:lnTo>
                          <a:pt x="1451101" y="1457452"/>
                        </a:lnTo>
                        <a:lnTo>
                          <a:pt x="1345831" y="1457452"/>
                        </a:lnTo>
                        <a:close/>
                        <a:moveTo>
                          <a:pt x="1345831" y="1674355"/>
                        </a:moveTo>
                        <a:lnTo>
                          <a:pt x="1451101" y="1674355"/>
                        </a:lnTo>
                        <a:lnTo>
                          <a:pt x="1451101" y="1569085"/>
                        </a:lnTo>
                        <a:lnTo>
                          <a:pt x="1345831" y="1569085"/>
                        </a:lnTo>
                        <a:close/>
                        <a:moveTo>
                          <a:pt x="1345831" y="1785975"/>
                        </a:moveTo>
                        <a:lnTo>
                          <a:pt x="1451101" y="1785975"/>
                        </a:lnTo>
                        <a:lnTo>
                          <a:pt x="1451101" y="1680705"/>
                        </a:lnTo>
                        <a:lnTo>
                          <a:pt x="1345831" y="1680705"/>
                        </a:lnTo>
                        <a:close/>
                        <a:moveTo>
                          <a:pt x="1345831" y="1897596"/>
                        </a:moveTo>
                        <a:lnTo>
                          <a:pt x="1451101" y="1897596"/>
                        </a:lnTo>
                        <a:lnTo>
                          <a:pt x="1451101" y="1792325"/>
                        </a:lnTo>
                        <a:lnTo>
                          <a:pt x="1345831" y="1792325"/>
                        </a:lnTo>
                        <a:close/>
                        <a:moveTo>
                          <a:pt x="1345831" y="2009229"/>
                        </a:moveTo>
                        <a:lnTo>
                          <a:pt x="1451101" y="2009229"/>
                        </a:lnTo>
                        <a:lnTo>
                          <a:pt x="1451101" y="1903946"/>
                        </a:lnTo>
                        <a:lnTo>
                          <a:pt x="1345831" y="1903946"/>
                        </a:lnTo>
                        <a:close/>
                        <a:moveTo>
                          <a:pt x="1345831" y="2120849"/>
                        </a:moveTo>
                        <a:lnTo>
                          <a:pt x="1451101" y="2120849"/>
                        </a:lnTo>
                        <a:lnTo>
                          <a:pt x="1451101" y="2015579"/>
                        </a:lnTo>
                        <a:lnTo>
                          <a:pt x="1345831" y="2015579"/>
                        </a:lnTo>
                        <a:close/>
                        <a:moveTo>
                          <a:pt x="1345831" y="2232469"/>
                        </a:moveTo>
                        <a:lnTo>
                          <a:pt x="1451101" y="2232469"/>
                        </a:lnTo>
                        <a:lnTo>
                          <a:pt x="1451101" y="2127199"/>
                        </a:lnTo>
                        <a:lnTo>
                          <a:pt x="1345831" y="2127199"/>
                        </a:lnTo>
                        <a:close/>
                        <a:moveTo>
                          <a:pt x="1345831" y="2344089"/>
                        </a:moveTo>
                        <a:lnTo>
                          <a:pt x="1451101" y="2344089"/>
                        </a:lnTo>
                        <a:lnTo>
                          <a:pt x="1451101" y="2238819"/>
                        </a:lnTo>
                        <a:lnTo>
                          <a:pt x="1345831" y="2238819"/>
                        </a:lnTo>
                        <a:close/>
                        <a:moveTo>
                          <a:pt x="1234211" y="111620"/>
                        </a:moveTo>
                        <a:lnTo>
                          <a:pt x="1339481" y="111620"/>
                        </a:lnTo>
                        <a:lnTo>
                          <a:pt x="1339481" y="6350"/>
                        </a:lnTo>
                        <a:lnTo>
                          <a:pt x="1234211" y="6350"/>
                        </a:lnTo>
                        <a:close/>
                        <a:moveTo>
                          <a:pt x="1234211" y="223240"/>
                        </a:moveTo>
                        <a:lnTo>
                          <a:pt x="1339481" y="223240"/>
                        </a:lnTo>
                        <a:lnTo>
                          <a:pt x="1339481" y="117970"/>
                        </a:lnTo>
                        <a:lnTo>
                          <a:pt x="1234211" y="117970"/>
                        </a:lnTo>
                        <a:close/>
                        <a:moveTo>
                          <a:pt x="1234211" y="334873"/>
                        </a:moveTo>
                        <a:lnTo>
                          <a:pt x="1339481" y="334873"/>
                        </a:lnTo>
                        <a:lnTo>
                          <a:pt x="1339481" y="229590"/>
                        </a:lnTo>
                        <a:lnTo>
                          <a:pt x="1234211" y="229590"/>
                        </a:lnTo>
                        <a:close/>
                        <a:moveTo>
                          <a:pt x="1234211" y="446493"/>
                        </a:moveTo>
                        <a:lnTo>
                          <a:pt x="1339481" y="446493"/>
                        </a:lnTo>
                        <a:lnTo>
                          <a:pt x="1339481" y="341223"/>
                        </a:lnTo>
                        <a:lnTo>
                          <a:pt x="1234211" y="341223"/>
                        </a:lnTo>
                        <a:close/>
                        <a:moveTo>
                          <a:pt x="1234211" y="558114"/>
                        </a:moveTo>
                        <a:lnTo>
                          <a:pt x="1339481" y="558114"/>
                        </a:lnTo>
                        <a:lnTo>
                          <a:pt x="1339481" y="452843"/>
                        </a:lnTo>
                        <a:lnTo>
                          <a:pt x="1234211" y="452843"/>
                        </a:lnTo>
                        <a:close/>
                        <a:moveTo>
                          <a:pt x="1234211" y="669734"/>
                        </a:moveTo>
                        <a:lnTo>
                          <a:pt x="1339481" y="669734"/>
                        </a:lnTo>
                        <a:lnTo>
                          <a:pt x="1339481" y="564464"/>
                        </a:lnTo>
                        <a:lnTo>
                          <a:pt x="1234211" y="564464"/>
                        </a:lnTo>
                        <a:close/>
                        <a:moveTo>
                          <a:pt x="1234211" y="781367"/>
                        </a:moveTo>
                        <a:lnTo>
                          <a:pt x="1339481" y="781367"/>
                        </a:lnTo>
                        <a:lnTo>
                          <a:pt x="1339481" y="676084"/>
                        </a:lnTo>
                        <a:lnTo>
                          <a:pt x="1234211" y="676084"/>
                        </a:lnTo>
                        <a:close/>
                        <a:moveTo>
                          <a:pt x="1234211" y="892988"/>
                        </a:moveTo>
                        <a:lnTo>
                          <a:pt x="1339481" y="892988"/>
                        </a:lnTo>
                        <a:lnTo>
                          <a:pt x="1339481" y="787717"/>
                        </a:lnTo>
                        <a:lnTo>
                          <a:pt x="1234211" y="787717"/>
                        </a:lnTo>
                        <a:close/>
                        <a:moveTo>
                          <a:pt x="1234211" y="1004608"/>
                        </a:moveTo>
                        <a:lnTo>
                          <a:pt x="1339481" y="1004608"/>
                        </a:lnTo>
                        <a:lnTo>
                          <a:pt x="1339481" y="899338"/>
                        </a:lnTo>
                        <a:lnTo>
                          <a:pt x="1234211" y="899338"/>
                        </a:lnTo>
                        <a:close/>
                        <a:moveTo>
                          <a:pt x="1234211" y="1116228"/>
                        </a:moveTo>
                        <a:lnTo>
                          <a:pt x="1339481" y="1116228"/>
                        </a:lnTo>
                        <a:lnTo>
                          <a:pt x="1339481" y="1010958"/>
                        </a:lnTo>
                        <a:lnTo>
                          <a:pt x="1234211" y="1010958"/>
                        </a:lnTo>
                        <a:close/>
                        <a:moveTo>
                          <a:pt x="1234211" y="1227861"/>
                        </a:moveTo>
                        <a:lnTo>
                          <a:pt x="1339481" y="1227861"/>
                        </a:lnTo>
                        <a:lnTo>
                          <a:pt x="1339481" y="1122578"/>
                        </a:lnTo>
                        <a:lnTo>
                          <a:pt x="1234211" y="1122578"/>
                        </a:lnTo>
                        <a:close/>
                        <a:moveTo>
                          <a:pt x="1234211" y="1339481"/>
                        </a:moveTo>
                        <a:lnTo>
                          <a:pt x="1339481" y="1339481"/>
                        </a:lnTo>
                        <a:lnTo>
                          <a:pt x="1339481" y="1234211"/>
                        </a:lnTo>
                        <a:lnTo>
                          <a:pt x="1234211" y="1234211"/>
                        </a:lnTo>
                        <a:close/>
                        <a:moveTo>
                          <a:pt x="1234211" y="1451102"/>
                        </a:moveTo>
                        <a:lnTo>
                          <a:pt x="1339481" y="1451102"/>
                        </a:lnTo>
                        <a:lnTo>
                          <a:pt x="1339481" y="1345831"/>
                        </a:lnTo>
                        <a:lnTo>
                          <a:pt x="1234211" y="1345831"/>
                        </a:lnTo>
                        <a:close/>
                        <a:moveTo>
                          <a:pt x="1234211" y="1562735"/>
                        </a:moveTo>
                        <a:lnTo>
                          <a:pt x="1339481" y="1562735"/>
                        </a:lnTo>
                        <a:lnTo>
                          <a:pt x="1339481" y="1457452"/>
                        </a:lnTo>
                        <a:lnTo>
                          <a:pt x="1234211" y="1457452"/>
                        </a:lnTo>
                        <a:close/>
                        <a:moveTo>
                          <a:pt x="1234211" y="1674355"/>
                        </a:moveTo>
                        <a:lnTo>
                          <a:pt x="1339481" y="1674355"/>
                        </a:lnTo>
                        <a:lnTo>
                          <a:pt x="1339481" y="1569085"/>
                        </a:lnTo>
                        <a:lnTo>
                          <a:pt x="1234211" y="1569085"/>
                        </a:lnTo>
                        <a:close/>
                        <a:moveTo>
                          <a:pt x="1234211" y="1785975"/>
                        </a:moveTo>
                        <a:lnTo>
                          <a:pt x="1339481" y="1785975"/>
                        </a:lnTo>
                        <a:lnTo>
                          <a:pt x="1339481" y="1680705"/>
                        </a:lnTo>
                        <a:lnTo>
                          <a:pt x="1234211" y="1680705"/>
                        </a:lnTo>
                        <a:close/>
                        <a:moveTo>
                          <a:pt x="1234211" y="1897596"/>
                        </a:moveTo>
                        <a:lnTo>
                          <a:pt x="1339481" y="1897596"/>
                        </a:lnTo>
                        <a:lnTo>
                          <a:pt x="1339481" y="1792325"/>
                        </a:lnTo>
                        <a:lnTo>
                          <a:pt x="1234211" y="1792325"/>
                        </a:lnTo>
                        <a:close/>
                        <a:moveTo>
                          <a:pt x="1234211" y="2009229"/>
                        </a:moveTo>
                        <a:lnTo>
                          <a:pt x="1339481" y="2009229"/>
                        </a:lnTo>
                        <a:lnTo>
                          <a:pt x="1339481" y="1903946"/>
                        </a:lnTo>
                        <a:lnTo>
                          <a:pt x="1234211" y="1903946"/>
                        </a:lnTo>
                        <a:close/>
                        <a:moveTo>
                          <a:pt x="1234211" y="2120849"/>
                        </a:moveTo>
                        <a:lnTo>
                          <a:pt x="1339481" y="2120849"/>
                        </a:lnTo>
                        <a:lnTo>
                          <a:pt x="1339481" y="2015579"/>
                        </a:lnTo>
                        <a:lnTo>
                          <a:pt x="1234211" y="2015579"/>
                        </a:lnTo>
                        <a:close/>
                        <a:moveTo>
                          <a:pt x="1234211" y="2232469"/>
                        </a:moveTo>
                        <a:lnTo>
                          <a:pt x="1339481" y="2232469"/>
                        </a:lnTo>
                        <a:lnTo>
                          <a:pt x="1339481" y="2127199"/>
                        </a:lnTo>
                        <a:lnTo>
                          <a:pt x="1234211" y="2127199"/>
                        </a:lnTo>
                        <a:close/>
                        <a:moveTo>
                          <a:pt x="1234211" y="2344089"/>
                        </a:moveTo>
                        <a:lnTo>
                          <a:pt x="1339481" y="2344089"/>
                        </a:lnTo>
                        <a:lnTo>
                          <a:pt x="1339481" y="2238819"/>
                        </a:lnTo>
                        <a:lnTo>
                          <a:pt x="1234211" y="2238819"/>
                        </a:lnTo>
                        <a:close/>
                        <a:moveTo>
                          <a:pt x="1122578" y="111620"/>
                        </a:moveTo>
                        <a:lnTo>
                          <a:pt x="1227861" y="111620"/>
                        </a:lnTo>
                        <a:lnTo>
                          <a:pt x="1227861" y="6350"/>
                        </a:lnTo>
                        <a:lnTo>
                          <a:pt x="1122578" y="6350"/>
                        </a:lnTo>
                        <a:close/>
                        <a:moveTo>
                          <a:pt x="1122578" y="223240"/>
                        </a:moveTo>
                        <a:lnTo>
                          <a:pt x="1227861" y="223240"/>
                        </a:lnTo>
                        <a:lnTo>
                          <a:pt x="1227861" y="117970"/>
                        </a:lnTo>
                        <a:lnTo>
                          <a:pt x="1122578" y="117970"/>
                        </a:lnTo>
                        <a:close/>
                        <a:moveTo>
                          <a:pt x="1122578" y="334873"/>
                        </a:moveTo>
                        <a:lnTo>
                          <a:pt x="1227861" y="334873"/>
                        </a:lnTo>
                        <a:lnTo>
                          <a:pt x="1227861" y="229590"/>
                        </a:lnTo>
                        <a:lnTo>
                          <a:pt x="1122578" y="229590"/>
                        </a:lnTo>
                        <a:close/>
                        <a:moveTo>
                          <a:pt x="1122578" y="446493"/>
                        </a:moveTo>
                        <a:lnTo>
                          <a:pt x="1227861" y="446493"/>
                        </a:lnTo>
                        <a:lnTo>
                          <a:pt x="1227861" y="341223"/>
                        </a:lnTo>
                        <a:lnTo>
                          <a:pt x="1122578" y="341223"/>
                        </a:lnTo>
                        <a:close/>
                        <a:moveTo>
                          <a:pt x="1122578" y="558114"/>
                        </a:moveTo>
                        <a:lnTo>
                          <a:pt x="1227861" y="558114"/>
                        </a:lnTo>
                        <a:lnTo>
                          <a:pt x="1227861" y="452843"/>
                        </a:lnTo>
                        <a:lnTo>
                          <a:pt x="1122578" y="452843"/>
                        </a:lnTo>
                        <a:close/>
                        <a:moveTo>
                          <a:pt x="1122578" y="669734"/>
                        </a:moveTo>
                        <a:lnTo>
                          <a:pt x="1227861" y="669734"/>
                        </a:lnTo>
                        <a:lnTo>
                          <a:pt x="1227861" y="564464"/>
                        </a:lnTo>
                        <a:lnTo>
                          <a:pt x="1122578" y="564464"/>
                        </a:lnTo>
                        <a:close/>
                        <a:moveTo>
                          <a:pt x="1122578" y="781367"/>
                        </a:moveTo>
                        <a:lnTo>
                          <a:pt x="1227861" y="781367"/>
                        </a:lnTo>
                        <a:lnTo>
                          <a:pt x="1227861" y="676084"/>
                        </a:lnTo>
                        <a:lnTo>
                          <a:pt x="1122578" y="676084"/>
                        </a:lnTo>
                        <a:close/>
                        <a:moveTo>
                          <a:pt x="1122578" y="892988"/>
                        </a:moveTo>
                        <a:lnTo>
                          <a:pt x="1227861" y="892988"/>
                        </a:lnTo>
                        <a:lnTo>
                          <a:pt x="1227861" y="787717"/>
                        </a:lnTo>
                        <a:lnTo>
                          <a:pt x="1122578" y="787717"/>
                        </a:lnTo>
                        <a:close/>
                        <a:moveTo>
                          <a:pt x="1122578" y="1004608"/>
                        </a:moveTo>
                        <a:lnTo>
                          <a:pt x="1227861" y="1004608"/>
                        </a:lnTo>
                        <a:lnTo>
                          <a:pt x="1227861" y="899338"/>
                        </a:lnTo>
                        <a:lnTo>
                          <a:pt x="1122578" y="899338"/>
                        </a:lnTo>
                        <a:close/>
                        <a:moveTo>
                          <a:pt x="1122578" y="1116228"/>
                        </a:moveTo>
                        <a:lnTo>
                          <a:pt x="1227861" y="1116228"/>
                        </a:lnTo>
                        <a:lnTo>
                          <a:pt x="1227861" y="1010958"/>
                        </a:lnTo>
                        <a:lnTo>
                          <a:pt x="1122578" y="1010958"/>
                        </a:lnTo>
                        <a:close/>
                        <a:moveTo>
                          <a:pt x="1122578" y="1227861"/>
                        </a:moveTo>
                        <a:lnTo>
                          <a:pt x="1227861" y="1227861"/>
                        </a:lnTo>
                        <a:lnTo>
                          <a:pt x="1227861" y="1122578"/>
                        </a:lnTo>
                        <a:lnTo>
                          <a:pt x="1122578" y="1122578"/>
                        </a:lnTo>
                        <a:close/>
                        <a:moveTo>
                          <a:pt x="1122578" y="1339481"/>
                        </a:moveTo>
                        <a:lnTo>
                          <a:pt x="1227861" y="1339481"/>
                        </a:lnTo>
                        <a:lnTo>
                          <a:pt x="1227861" y="1234211"/>
                        </a:lnTo>
                        <a:lnTo>
                          <a:pt x="1122578" y="1234211"/>
                        </a:lnTo>
                        <a:close/>
                        <a:moveTo>
                          <a:pt x="1122578" y="1451102"/>
                        </a:moveTo>
                        <a:lnTo>
                          <a:pt x="1227861" y="1451102"/>
                        </a:lnTo>
                        <a:lnTo>
                          <a:pt x="1227861" y="1345831"/>
                        </a:lnTo>
                        <a:lnTo>
                          <a:pt x="1122578" y="1345831"/>
                        </a:lnTo>
                        <a:close/>
                        <a:moveTo>
                          <a:pt x="1122578" y="1562735"/>
                        </a:moveTo>
                        <a:lnTo>
                          <a:pt x="1227861" y="1562735"/>
                        </a:lnTo>
                        <a:lnTo>
                          <a:pt x="1227861" y="1457452"/>
                        </a:lnTo>
                        <a:lnTo>
                          <a:pt x="1122578" y="1457452"/>
                        </a:lnTo>
                        <a:close/>
                        <a:moveTo>
                          <a:pt x="1122578" y="1674355"/>
                        </a:moveTo>
                        <a:lnTo>
                          <a:pt x="1227861" y="1674355"/>
                        </a:lnTo>
                        <a:lnTo>
                          <a:pt x="1227861" y="1569085"/>
                        </a:lnTo>
                        <a:lnTo>
                          <a:pt x="1122578" y="1569085"/>
                        </a:lnTo>
                        <a:close/>
                        <a:moveTo>
                          <a:pt x="1122578" y="1785975"/>
                        </a:moveTo>
                        <a:lnTo>
                          <a:pt x="1227861" y="1785975"/>
                        </a:lnTo>
                        <a:lnTo>
                          <a:pt x="1227861" y="1680705"/>
                        </a:lnTo>
                        <a:lnTo>
                          <a:pt x="1122578" y="1680705"/>
                        </a:lnTo>
                        <a:close/>
                        <a:moveTo>
                          <a:pt x="1122578" y="1897596"/>
                        </a:moveTo>
                        <a:lnTo>
                          <a:pt x="1227861" y="1897596"/>
                        </a:lnTo>
                        <a:lnTo>
                          <a:pt x="1227861" y="1792325"/>
                        </a:lnTo>
                        <a:lnTo>
                          <a:pt x="1122578" y="1792325"/>
                        </a:lnTo>
                        <a:close/>
                        <a:moveTo>
                          <a:pt x="1122578" y="2009229"/>
                        </a:moveTo>
                        <a:lnTo>
                          <a:pt x="1227861" y="2009229"/>
                        </a:lnTo>
                        <a:lnTo>
                          <a:pt x="1227861" y="1903946"/>
                        </a:lnTo>
                        <a:lnTo>
                          <a:pt x="1122578" y="1903946"/>
                        </a:lnTo>
                        <a:close/>
                        <a:moveTo>
                          <a:pt x="1122578" y="2120849"/>
                        </a:moveTo>
                        <a:lnTo>
                          <a:pt x="1227861" y="2120849"/>
                        </a:lnTo>
                        <a:lnTo>
                          <a:pt x="1227861" y="2015579"/>
                        </a:lnTo>
                        <a:lnTo>
                          <a:pt x="1122578" y="2015579"/>
                        </a:lnTo>
                        <a:close/>
                        <a:moveTo>
                          <a:pt x="1122578" y="2232469"/>
                        </a:moveTo>
                        <a:lnTo>
                          <a:pt x="1227861" y="2232469"/>
                        </a:lnTo>
                        <a:lnTo>
                          <a:pt x="1227861" y="2127199"/>
                        </a:lnTo>
                        <a:lnTo>
                          <a:pt x="1122578" y="2127199"/>
                        </a:lnTo>
                        <a:close/>
                        <a:moveTo>
                          <a:pt x="1122578" y="2344089"/>
                        </a:moveTo>
                        <a:lnTo>
                          <a:pt x="1227861" y="2344089"/>
                        </a:lnTo>
                        <a:lnTo>
                          <a:pt x="1227861" y="2238819"/>
                        </a:lnTo>
                        <a:lnTo>
                          <a:pt x="1122578" y="2238819"/>
                        </a:lnTo>
                        <a:close/>
                        <a:moveTo>
                          <a:pt x="1010958" y="111620"/>
                        </a:moveTo>
                        <a:lnTo>
                          <a:pt x="1116228" y="111620"/>
                        </a:lnTo>
                        <a:lnTo>
                          <a:pt x="1116228" y="6350"/>
                        </a:lnTo>
                        <a:lnTo>
                          <a:pt x="1010958" y="6350"/>
                        </a:lnTo>
                        <a:close/>
                        <a:moveTo>
                          <a:pt x="1010958" y="223240"/>
                        </a:moveTo>
                        <a:lnTo>
                          <a:pt x="1116228" y="223240"/>
                        </a:lnTo>
                        <a:lnTo>
                          <a:pt x="1116228" y="117970"/>
                        </a:lnTo>
                        <a:lnTo>
                          <a:pt x="1010958" y="117970"/>
                        </a:lnTo>
                        <a:close/>
                        <a:moveTo>
                          <a:pt x="1010958" y="334873"/>
                        </a:moveTo>
                        <a:lnTo>
                          <a:pt x="1116228" y="334873"/>
                        </a:lnTo>
                        <a:lnTo>
                          <a:pt x="1116228" y="229590"/>
                        </a:lnTo>
                        <a:lnTo>
                          <a:pt x="1010958" y="229590"/>
                        </a:lnTo>
                        <a:close/>
                        <a:moveTo>
                          <a:pt x="1010958" y="446493"/>
                        </a:moveTo>
                        <a:lnTo>
                          <a:pt x="1116228" y="446493"/>
                        </a:lnTo>
                        <a:lnTo>
                          <a:pt x="1116228" y="341223"/>
                        </a:lnTo>
                        <a:lnTo>
                          <a:pt x="1010958" y="341223"/>
                        </a:lnTo>
                        <a:close/>
                        <a:moveTo>
                          <a:pt x="1010958" y="558114"/>
                        </a:moveTo>
                        <a:lnTo>
                          <a:pt x="1116228" y="558114"/>
                        </a:lnTo>
                        <a:lnTo>
                          <a:pt x="1116228" y="452843"/>
                        </a:lnTo>
                        <a:lnTo>
                          <a:pt x="1010958" y="452843"/>
                        </a:lnTo>
                        <a:close/>
                        <a:moveTo>
                          <a:pt x="1010958" y="669734"/>
                        </a:moveTo>
                        <a:lnTo>
                          <a:pt x="1116228" y="669734"/>
                        </a:lnTo>
                        <a:lnTo>
                          <a:pt x="1116228" y="564464"/>
                        </a:lnTo>
                        <a:lnTo>
                          <a:pt x="1010958" y="564464"/>
                        </a:lnTo>
                        <a:close/>
                        <a:moveTo>
                          <a:pt x="1010958" y="781367"/>
                        </a:moveTo>
                        <a:lnTo>
                          <a:pt x="1116228" y="781367"/>
                        </a:lnTo>
                        <a:lnTo>
                          <a:pt x="1116228" y="676084"/>
                        </a:lnTo>
                        <a:lnTo>
                          <a:pt x="1010958" y="676084"/>
                        </a:lnTo>
                        <a:close/>
                        <a:moveTo>
                          <a:pt x="1010958" y="892988"/>
                        </a:moveTo>
                        <a:lnTo>
                          <a:pt x="1116228" y="892988"/>
                        </a:lnTo>
                        <a:lnTo>
                          <a:pt x="1116228" y="787717"/>
                        </a:lnTo>
                        <a:lnTo>
                          <a:pt x="1010958" y="787717"/>
                        </a:lnTo>
                        <a:close/>
                        <a:moveTo>
                          <a:pt x="1010958" y="1004608"/>
                        </a:moveTo>
                        <a:lnTo>
                          <a:pt x="1116228" y="1004608"/>
                        </a:lnTo>
                        <a:lnTo>
                          <a:pt x="1116228" y="899338"/>
                        </a:lnTo>
                        <a:lnTo>
                          <a:pt x="1010958" y="899338"/>
                        </a:lnTo>
                        <a:close/>
                        <a:moveTo>
                          <a:pt x="1010958" y="1116228"/>
                        </a:moveTo>
                        <a:lnTo>
                          <a:pt x="1116228" y="1116228"/>
                        </a:lnTo>
                        <a:lnTo>
                          <a:pt x="1116228" y="1010958"/>
                        </a:lnTo>
                        <a:lnTo>
                          <a:pt x="1010958" y="1010958"/>
                        </a:lnTo>
                        <a:close/>
                        <a:moveTo>
                          <a:pt x="1010958" y="1227861"/>
                        </a:moveTo>
                        <a:lnTo>
                          <a:pt x="1116228" y="1227861"/>
                        </a:lnTo>
                        <a:lnTo>
                          <a:pt x="1116228" y="1122578"/>
                        </a:lnTo>
                        <a:lnTo>
                          <a:pt x="1010958" y="1122578"/>
                        </a:lnTo>
                        <a:close/>
                        <a:moveTo>
                          <a:pt x="1010958" y="1339481"/>
                        </a:moveTo>
                        <a:lnTo>
                          <a:pt x="1116228" y="1339481"/>
                        </a:lnTo>
                        <a:lnTo>
                          <a:pt x="1116228" y="1234211"/>
                        </a:lnTo>
                        <a:lnTo>
                          <a:pt x="1010958" y="1234211"/>
                        </a:lnTo>
                        <a:close/>
                        <a:moveTo>
                          <a:pt x="1010958" y="1451102"/>
                        </a:moveTo>
                        <a:lnTo>
                          <a:pt x="1116228" y="1451102"/>
                        </a:lnTo>
                        <a:lnTo>
                          <a:pt x="1116228" y="1345831"/>
                        </a:lnTo>
                        <a:lnTo>
                          <a:pt x="1010958" y="1345831"/>
                        </a:lnTo>
                        <a:close/>
                        <a:moveTo>
                          <a:pt x="1010958" y="1562735"/>
                        </a:moveTo>
                        <a:lnTo>
                          <a:pt x="1116228" y="1562735"/>
                        </a:lnTo>
                        <a:lnTo>
                          <a:pt x="1116228" y="1457452"/>
                        </a:lnTo>
                        <a:lnTo>
                          <a:pt x="1010958" y="1457452"/>
                        </a:lnTo>
                        <a:close/>
                        <a:moveTo>
                          <a:pt x="1010958" y="1674355"/>
                        </a:moveTo>
                        <a:lnTo>
                          <a:pt x="1116228" y="1674355"/>
                        </a:lnTo>
                        <a:lnTo>
                          <a:pt x="1116228" y="1569085"/>
                        </a:lnTo>
                        <a:lnTo>
                          <a:pt x="1010958" y="1569085"/>
                        </a:lnTo>
                        <a:close/>
                        <a:moveTo>
                          <a:pt x="1010958" y="1785975"/>
                        </a:moveTo>
                        <a:lnTo>
                          <a:pt x="1116228" y="1785975"/>
                        </a:lnTo>
                        <a:lnTo>
                          <a:pt x="1116228" y="1680705"/>
                        </a:lnTo>
                        <a:lnTo>
                          <a:pt x="1010958" y="1680705"/>
                        </a:lnTo>
                        <a:close/>
                        <a:moveTo>
                          <a:pt x="1010958" y="1897596"/>
                        </a:moveTo>
                        <a:lnTo>
                          <a:pt x="1116228" y="1897596"/>
                        </a:lnTo>
                        <a:lnTo>
                          <a:pt x="1116228" y="1792325"/>
                        </a:lnTo>
                        <a:lnTo>
                          <a:pt x="1010958" y="1792325"/>
                        </a:lnTo>
                        <a:close/>
                        <a:moveTo>
                          <a:pt x="1010958" y="2009229"/>
                        </a:moveTo>
                        <a:lnTo>
                          <a:pt x="1116228" y="2009229"/>
                        </a:lnTo>
                        <a:lnTo>
                          <a:pt x="1116228" y="1903946"/>
                        </a:lnTo>
                        <a:lnTo>
                          <a:pt x="1010958" y="1903946"/>
                        </a:lnTo>
                        <a:close/>
                        <a:moveTo>
                          <a:pt x="1010958" y="2120849"/>
                        </a:moveTo>
                        <a:lnTo>
                          <a:pt x="1116228" y="2120849"/>
                        </a:lnTo>
                        <a:lnTo>
                          <a:pt x="1116228" y="2015579"/>
                        </a:lnTo>
                        <a:lnTo>
                          <a:pt x="1010958" y="2015579"/>
                        </a:lnTo>
                        <a:close/>
                        <a:moveTo>
                          <a:pt x="1010958" y="2232469"/>
                        </a:moveTo>
                        <a:lnTo>
                          <a:pt x="1116228" y="2232469"/>
                        </a:lnTo>
                        <a:lnTo>
                          <a:pt x="1116228" y="2127199"/>
                        </a:lnTo>
                        <a:lnTo>
                          <a:pt x="1010958" y="2127199"/>
                        </a:lnTo>
                        <a:close/>
                        <a:moveTo>
                          <a:pt x="1010958" y="2344089"/>
                        </a:moveTo>
                        <a:lnTo>
                          <a:pt x="1116228" y="2344089"/>
                        </a:lnTo>
                        <a:lnTo>
                          <a:pt x="1116228" y="2238819"/>
                        </a:lnTo>
                        <a:lnTo>
                          <a:pt x="1010958" y="2238819"/>
                        </a:lnTo>
                        <a:close/>
                        <a:moveTo>
                          <a:pt x="899337" y="111620"/>
                        </a:moveTo>
                        <a:lnTo>
                          <a:pt x="1004608" y="111620"/>
                        </a:lnTo>
                        <a:lnTo>
                          <a:pt x="1004608" y="6350"/>
                        </a:lnTo>
                        <a:lnTo>
                          <a:pt x="899337" y="6350"/>
                        </a:lnTo>
                        <a:close/>
                        <a:moveTo>
                          <a:pt x="899337" y="223240"/>
                        </a:moveTo>
                        <a:lnTo>
                          <a:pt x="1004608" y="223240"/>
                        </a:lnTo>
                        <a:lnTo>
                          <a:pt x="1004608" y="117970"/>
                        </a:lnTo>
                        <a:lnTo>
                          <a:pt x="899337" y="117970"/>
                        </a:lnTo>
                        <a:close/>
                        <a:moveTo>
                          <a:pt x="899337" y="334873"/>
                        </a:moveTo>
                        <a:lnTo>
                          <a:pt x="1004608" y="334873"/>
                        </a:lnTo>
                        <a:lnTo>
                          <a:pt x="1004608" y="229590"/>
                        </a:lnTo>
                        <a:lnTo>
                          <a:pt x="899337" y="229590"/>
                        </a:lnTo>
                        <a:close/>
                        <a:moveTo>
                          <a:pt x="899337" y="446493"/>
                        </a:moveTo>
                        <a:lnTo>
                          <a:pt x="1004608" y="446493"/>
                        </a:lnTo>
                        <a:lnTo>
                          <a:pt x="1004608" y="341223"/>
                        </a:lnTo>
                        <a:lnTo>
                          <a:pt x="899337" y="341223"/>
                        </a:lnTo>
                        <a:close/>
                        <a:moveTo>
                          <a:pt x="899337" y="558114"/>
                        </a:moveTo>
                        <a:lnTo>
                          <a:pt x="1004608" y="558114"/>
                        </a:lnTo>
                        <a:lnTo>
                          <a:pt x="1004608" y="452843"/>
                        </a:lnTo>
                        <a:lnTo>
                          <a:pt x="899337" y="452843"/>
                        </a:lnTo>
                        <a:close/>
                        <a:moveTo>
                          <a:pt x="899337" y="669734"/>
                        </a:moveTo>
                        <a:lnTo>
                          <a:pt x="1004608" y="669734"/>
                        </a:lnTo>
                        <a:lnTo>
                          <a:pt x="1004608" y="564464"/>
                        </a:lnTo>
                        <a:lnTo>
                          <a:pt x="899337" y="564464"/>
                        </a:lnTo>
                        <a:close/>
                        <a:moveTo>
                          <a:pt x="899337" y="781367"/>
                        </a:moveTo>
                        <a:lnTo>
                          <a:pt x="1004608" y="781367"/>
                        </a:lnTo>
                        <a:lnTo>
                          <a:pt x="1004608" y="676084"/>
                        </a:lnTo>
                        <a:lnTo>
                          <a:pt x="899337" y="676084"/>
                        </a:lnTo>
                        <a:close/>
                        <a:moveTo>
                          <a:pt x="899337" y="892988"/>
                        </a:moveTo>
                        <a:lnTo>
                          <a:pt x="1004608" y="892988"/>
                        </a:lnTo>
                        <a:lnTo>
                          <a:pt x="1004608" y="787717"/>
                        </a:lnTo>
                        <a:lnTo>
                          <a:pt x="899337" y="787717"/>
                        </a:lnTo>
                        <a:close/>
                        <a:moveTo>
                          <a:pt x="899337" y="1004608"/>
                        </a:moveTo>
                        <a:lnTo>
                          <a:pt x="1004608" y="1004608"/>
                        </a:lnTo>
                        <a:lnTo>
                          <a:pt x="1004608" y="899338"/>
                        </a:lnTo>
                        <a:lnTo>
                          <a:pt x="899337" y="899338"/>
                        </a:lnTo>
                        <a:close/>
                        <a:moveTo>
                          <a:pt x="899337" y="1116228"/>
                        </a:moveTo>
                        <a:lnTo>
                          <a:pt x="1004608" y="1116228"/>
                        </a:lnTo>
                        <a:lnTo>
                          <a:pt x="1004608" y="1010958"/>
                        </a:lnTo>
                        <a:lnTo>
                          <a:pt x="899337" y="1010958"/>
                        </a:lnTo>
                        <a:close/>
                        <a:moveTo>
                          <a:pt x="899337" y="1227861"/>
                        </a:moveTo>
                        <a:lnTo>
                          <a:pt x="1004608" y="1227861"/>
                        </a:lnTo>
                        <a:lnTo>
                          <a:pt x="1004608" y="1122578"/>
                        </a:lnTo>
                        <a:lnTo>
                          <a:pt x="899337" y="1122578"/>
                        </a:lnTo>
                        <a:close/>
                        <a:moveTo>
                          <a:pt x="899337" y="1339481"/>
                        </a:moveTo>
                        <a:lnTo>
                          <a:pt x="1004608" y="1339481"/>
                        </a:lnTo>
                        <a:lnTo>
                          <a:pt x="1004608" y="1234211"/>
                        </a:lnTo>
                        <a:lnTo>
                          <a:pt x="899337" y="1234211"/>
                        </a:lnTo>
                        <a:close/>
                        <a:moveTo>
                          <a:pt x="899337" y="1451102"/>
                        </a:moveTo>
                        <a:lnTo>
                          <a:pt x="1004608" y="1451102"/>
                        </a:lnTo>
                        <a:lnTo>
                          <a:pt x="1004608" y="1345831"/>
                        </a:lnTo>
                        <a:lnTo>
                          <a:pt x="899337" y="1345831"/>
                        </a:lnTo>
                        <a:close/>
                        <a:moveTo>
                          <a:pt x="899337" y="1562735"/>
                        </a:moveTo>
                        <a:lnTo>
                          <a:pt x="1004608" y="1562735"/>
                        </a:lnTo>
                        <a:lnTo>
                          <a:pt x="1004608" y="1457452"/>
                        </a:lnTo>
                        <a:lnTo>
                          <a:pt x="899337" y="1457452"/>
                        </a:lnTo>
                        <a:close/>
                        <a:moveTo>
                          <a:pt x="899337" y="1674355"/>
                        </a:moveTo>
                        <a:lnTo>
                          <a:pt x="1004608" y="1674355"/>
                        </a:lnTo>
                        <a:lnTo>
                          <a:pt x="1004608" y="1569085"/>
                        </a:lnTo>
                        <a:lnTo>
                          <a:pt x="899337" y="1569085"/>
                        </a:lnTo>
                        <a:close/>
                        <a:moveTo>
                          <a:pt x="899337" y="1785975"/>
                        </a:moveTo>
                        <a:lnTo>
                          <a:pt x="1004608" y="1785975"/>
                        </a:lnTo>
                        <a:lnTo>
                          <a:pt x="1004608" y="1680705"/>
                        </a:lnTo>
                        <a:lnTo>
                          <a:pt x="899337" y="1680705"/>
                        </a:lnTo>
                        <a:close/>
                        <a:moveTo>
                          <a:pt x="899337" y="1897596"/>
                        </a:moveTo>
                        <a:lnTo>
                          <a:pt x="1004608" y="1897596"/>
                        </a:lnTo>
                        <a:lnTo>
                          <a:pt x="1004608" y="1792325"/>
                        </a:lnTo>
                        <a:lnTo>
                          <a:pt x="899337" y="1792325"/>
                        </a:lnTo>
                        <a:close/>
                        <a:moveTo>
                          <a:pt x="899337" y="2009229"/>
                        </a:moveTo>
                        <a:lnTo>
                          <a:pt x="1004608" y="2009229"/>
                        </a:lnTo>
                        <a:lnTo>
                          <a:pt x="1004608" y="1903946"/>
                        </a:lnTo>
                        <a:lnTo>
                          <a:pt x="899337" y="1903946"/>
                        </a:lnTo>
                        <a:close/>
                        <a:moveTo>
                          <a:pt x="899337" y="2120849"/>
                        </a:moveTo>
                        <a:lnTo>
                          <a:pt x="1004608" y="2120849"/>
                        </a:lnTo>
                        <a:lnTo>
                          <a:pt x="1004608" y="2015579"/>
                        </a:lnTo>
                        <a:lnTo>
                          <a:pt x="899337" y="2015579"/>
                        </a:lnTo>
                        <a:close/>
                        <a:moveTo>
                          <a:pt x="899337" y="2232469"/>
                        </a:moveTo>
                        <a:lnTo>
                          <a:pt x="1004608" y="2232469"/>
                        </a:lnTo>
                        <a:lnTo>
                          <a:pt x="1004608" y="2127199"/>
                        </a:lnTo>
                        <a:lnTo>
                          <a:pt x="899337" y="2127199"/>
                        </a:lnTo>
                        <a:close/>
                        <a:moveTo>
                          <a:pt x="899337" y="2344089"/>
                        </a:moveTo>
                        <a:lnTo>
                          <a:pt x="1004608" y="2344089"/>
                        </a:lnTo>
                        <a:lnTo>
                          <a:pt x="1004608" y="2238819"/>
                        </a:lnTo>
                        <a:lnTo>
                          <a:pt x="899337" y="2238819"/>
                        </a:lnTo>
                        <a:close/>
                        <a:moveTo>
                          <a:pt x="787704" y="111620"/>
                        </a:moveTo>
                        <a:lnTo>
                          <a:pt x="892987" y="111620"/>
                        </a:lnTo>
                        <a:lnTo>
                          <a:pt x="892987" y="6350"/>
                        </a:lnTo>
                        <a:lnTo>
                          <a:pt x="787704" y="6350"/>
                        </a:lnTo>
                        <a:close/>
                        <a:moveTo>
                          <a:pt x="787704" y="223240"/>
                        </a:moveTo>
                        <a:lnTo>
                          <a:pt x="892987" y="223240"/>
                        </a:lnTo>
                        <a:lnTo>
                          <a:pt x="892987" y="117970"/>
                        </a:lnTo>
                        <a:lnTo>
                          <a:pt x="787704" y="117970"/>
                        </a:lnTo>
                        <a:close/>
                        <a:moveTo>
                          <a:pt x="787704" y="334873"/>
                        </a:moveTo>
                        <a:lnTo>
                          <a:pt x="892987" y="334873"/>
                        </a:lnTo>
                        <a:lnTo>
                          <a:pt x="892987" y="229590"/>
                        </a:lnTo>
                        <a:lnTo>
                          <a:pt x="787704" y="229590"/>
                        </a:lnTo>
                        <a:close/>
                        <a:moveTo>
                          <a:pt x="787704" y="446493"/>
                        </a:moveTo>
                        <a:lnTo>
                          <a:pt x="892987" y="446493"/>
                        </a:lnTo>
                        <a:lnTo>
                          <a:pt x="892987" y="341223"/>
                        </a:lnTo>
                        <a:lnTo>
                          <a:pt x="787704" y="341223"/>
                        </a:lnTo>
                        <a:close/>
                        <a:moveTo>
                          <a:pt x="787704" y="558114"/>
                        </a:moveTo>
                        <a:lnTo>
                          <a:pt x="892987" y="558114"/>
                        </a:lnTo>
                        <a:lnTo>
                          <a:pt x="892987" y="452843"/>
                        </a:lnTo>
                        <a:lnTo>
                          <a:pt x="787704" y="452843"/>
                        </a:lnTo>
                        <a:close/>
                        <a:moveTo>
                          <a:pt x="787704" y="669734"/>
                        </a:moveTo>
                        <a:lnTo>
                          <a:pt x="892987" y="669734"/>
                        </a:lnTo>
                        <a:lnTo>
                          <a:pt x="892987" y="564464"/>
                        </a:lnTo>
                        <a:lnTo>
                          <a:pt x="787704" y="564464"/>
                        </a:lnTo>
                        <a:close/>
                        <a:moveTo>
                          <a:pt x="787704" y="781367"/>
                        </a:moveTo>
                        <a:lnTo>
                          <a:pt x="892987" y="781367"/>
                        </a:lnTo>
                        <a:lnTo>
                          <a:pt x="892987" y="676084"/>
                        </a:lnTo>
                        <a:lnTo>
                          <a:pt x="787704" y="676084"/>
                        </a:lnTo>
                        <a:close/>
                        <a:moveTo>
                          <a:pt x="787704" y="892988"/>
                        </a:moveTo>
                        <a:lnTo>
                          <a:pt x="892987" y="892988"/>
                        </a:lnTo>
                        <a:lnTo>
                          <a:pt x="892987" y="787717"/>
                        </a:lnTo>
                        <a:lnTo>
                          <a:pt x="787704" y="787717"/>
                        </a:lnTo>
                        <a:close/>
                        <a:moveTo>
                          <a:pt x="787704" y="1004608"/>
                        </a:moveTo>
                        <a:lnTo>
                          <a:pt x="892987" y="1004608"/>
                        </a:lnTo>
                        <a:lnTo>
                          <a:pt x="892987" y="899338"/>
                        </a:lnTo>
                        <a:lnTo>
                          <a:pt x="787704" y="899338"/>
                        </a:lnTo>
                        <a:close/>
                        <a:moveTo>
                          <a:pt x="787704" y="1116228"/>
                        </a:moveTo>
                        <a:lnTo>
                          <a:pt x="892987" y="1116228"/>
                        </a:lnTo>
                        <a:lnTo>
                          <a:pt x="892987" y="1010958"/>
                        </a:lnTo>
                        <a:lnTo>
                          <a:pt x="787704" y="1010958"/>
                        </a:lnTo>
                        <a:close/>
                        <a:moveTo>
                          <a:pt x="787704" y="1227861"/>
                        </a:moveTo>
                        <a:lnTo>
                          <a:pt x="892987" y="1227861"/>
                        </a:lnTo>
                        <a:lnTo>
                          <a:pt x="892987" y="1122578"/>
                        </a:lnTo>
                        <a:lnTo>
                          <a:pt x="787704" y="1122578"/>
                        </a:lnTo>
                        <a:close/>
                        <a:moveTo>
                          <a:pt x="787704" y="1339481"/>
                        </a:moveTo>
                        <a:lnTo>
                          <a:pt x="892987" y="1339481"/>
                        </a:lnTo>
                        <a:lnTo>
                          <a:pt x="892987" y="1234211"/>
                        </a:lnTo>
                        <a:lnTo>
                          <a:pt x="787704" y="1234211"/>
                        </a:lnTo>
                        <a:close/>
                        <a:moveTo>
                          <a:pt x="787704" y="1451102"/>
                        </a:moveTo>
                        <a:lnTo>
                          <a:pt x="892987" y="1451102"/>
                        </a:lnTo>
                        <a:lnTo>
                          <a:pt x="892987" y="1345831"/>
                        </a:lnTo>
                        <a:lnTo>
                          <a:pt x="787704" y="1345831"/>
                        </a:lnTo>
                        <a:close/>
                        <a:moveTo>
                          <a:pt x="787704" y="1562735"/>
                        </a:moveTo>
                        <a:lnTo>
                          <a:pt x="892987" y="1562735"/>
                        </a:lnTo>
                        <a:lnTo>
                          <a:pt x="892987" y="1457452"/>
                        </a:lnTo>
                        <a:lnTo>
                          <a:pt x="787704" y="1457452"/>
                        </a:lnTo>
                        <a:close/>
                        <a:moveTo>
                          <a:pt x="787704" y="1674355"/>
                        </a:moveTo>
                        <a:lnTo>
                          <a:pt x="892987" y="1674355"/>
                        </a:lnTo>
                        <a:lnTo>
                          <a:pt x="892987" y="1569085"/>
                        </a:lnTo>
                        <a:lnTo>
                          <a:pt x="787704" y="1569085"/>
                        </a:lnTo>
                        <a:close/>
                        <a:moveTo>
                          <a:pt x="787704" y="1785975"/>
                        </a:moveTo>
                        <a:lnTo>
                          <a:pt x="892987" y="1785975"/>
                        </a:lnTo>
                        <a:lnTo>
                          <a:pt x="892987" y="1680705"/>
                        </a:lnTo>
                        <a:lnTo>
                          <a:pt x="787704" y="1680705"/>
                        </a:lnTo>
                        <a:close/>
                        <a:moveTo>
                          <a:pt x="787704" y="1897596"/>
                        </a:moveTo>
                        <a:lnTo>
                          <a:pt x="892987" y="1897596"/>
                        </a:lnTo>
                        <a:lnTo>
                          <a:pt x="892987" y="1792325"/>
                        </a:lnTo>
                        <a:lnTo>
                          <a:pt x="787704" y="1792325"/>
                        </a:lnTo>
                        <a:close/>
                        <a:moveTo>
                          <a:pt x="787704" y="2009229"/>
                        </a:moveTo>
                        <a:lnTo>
                          <a:pt x="892987" y="2009229"/>
                        </a:lnTo>
                        <a:lnTo>
                          <a:pt x="892987" y="1903946"/>
                        </a:lnTo>
                        <a:lnTo>
                          <a:pt x="787704" y="1903946"/>
                        </a:lnTo>
                        <a:close/>
                        <a:moveTo>
                          <a:pt x="787704" y="2120849"/>
                        </a:moveTo>
                        <a:lnTo>
                          <a:pt x="892987" y="2120849"/>
                        </a:lnTo>
                        <a:lnTo>
                          <a:pt x="892987" y="2015579"/>
                        </a:lnTo>
                        <a:lnTo>
                          <a:pt x="787704" y="2015579"/>
                        </a:lnTo>
                        <a:close/>
                        <a:moveTo>
                          <a:pt x="787704" y="2232469"/>
                        </a:moveTo>
                        <a:lnTo>
                          <a:pt x="892987" y="2232469"/>
                        </a:lnTo>
                        <a:lnTo>
                          <a:pt x="892987" y="2127199"/>
                        </a:lnTo>
                        <a:lnTo>
                          <a:pt x="787704" y="2127199"/>
                        </a:lnTo>
                        <a:close/>
                        <a:moveTo>
                          <a:pt x="787704" y="2344089"/>
                        </a:moveTo>
                        <a:lnTo>
                          <a:pt x="892987" y="2344089"/>
                        </a:lnTo>
                        <a:lnTo>
                          <a:pt x="892987" y="2238819"/>
                        </a:lnTo>
                        <a:lnTo>
                          <a:pt x="787704" y="2238819"/>
                        </a:lnTo>
                        <a:close/>
                        <a:moveTo>
                          <a:pt x="676084" y="111620"/>
                        </a:moveTo>
                        <a:lnTo>
                          <a:pt x="781354" y="111620"/>
                        </a:lnTo>
                        <a:lnTo>
                          <a:pt x="781354" y="6350"/>
                        </a:lnTo>
                        <a:lnTo>
                          <a:pt x="676084" y="6350"/>
                        </a:lnTo>
                        <a:close/>
                        <a:moveTo>
                          <a:pt x="676084" y="223240"/>
                        </a:moveTo>
                        <a:lnTo>
                          <a:pt x="781354" y="223240"/>
                        </a:lnTo>
                        <a:lnTo>
                          <a:pt x="781354" y="117970"/>
                        </a:lnTo>
                        <a:lnTo>
                          <a:pt x="676084" y="117970"/>
                        </a:lnTo>
                        <a:close/>
                        <a:moveTo>
                          <a:pt x="676084" y="334873"/>
                        </a:moveTo>
                        <a:lnTo>
                          <a:pt x="781354" y="334873"/>
                        </a:lnTo>
                        <a:lnTo>
                          <a:pt x="781354" y="229590"/>
                        </a:lnTo>
                        <a:lnTo>
                          <a:pt x="676084" y="229590"/>
                        </a:lnTo>
                        <a:close/>
                        <a:moveTo>
                          <a:pt x="676084" y="446493"/>
                        </a:moveTo>
                        <a:lnTo>
                          <a:pt x="781354" y="446493"/>
                        </a:lnTo>
                        <a:lnTo>
                          <a:pt x="781354" y="341223"/>
                        </a:lnTo>
                        <a:lnTo>
                          <a:pt x="676084" y="341223"/>
                        </a:lnTo>
                        <a:close/>
                        <a:moveTo>
                          <a:pt x="676084" y="558114"/>
                        </a:moveTo>
                        <a:lnTo>
                          <a:pt x="781354" y="558114"/>
                        </a:lnTo>
                        <a:lnTo>
                          <a:pt x="781354" y="452843"/>
                        </a:lnTo>
                        <a:lnTo>
                          <a:pt x="676084" y="452843"/>
                        </a:lnTo>
                        <a:close/>
                        <a:moveTo>
                          <a:pt x="676084" y="669734"/>
                        </a:moveTo>
                        <a:lnTo>
                          <a:pt x="781354" y="669734"/>
                        </a:lnTo>
                        <a:lnTo>
                          <a:pt x="781354" y="564464"/>
                        </a:lnTo>
                        <a:lnTo>
                          <a:pt x="676084" y="564464"/>
                        </a:lnTo>
                        <a:close/>
                        <a:moveTo>
                          <a:pt x="676084" y="781367"/>
                        </a:moveTo>
                        <a:lnTo>
                          <a:pt x="781354" y="781367"/>
                        </a:lnTo>
                        <a:lnTo>
                          <a:pt x="781354" y="676084"/>
                        </a:lnTo>
                        <a:lnTo>
                          <a:pt x="676084" y="676084"/>
                        </a:lnTo>
                        <a:close/>
                        <a:moveTo>
                          <a:pt x="676084" y="892988"/>
                        </a:moveTo>
                        <a:lnTo>
                          <a:pt x="781354" y="892988"/>
                        </a:lnTo>
                        <a:lnTo>
                          <a:pt x="781354" y="787717"/>
                        </a:lnTo>
                        <a:lnTo>
                          <a:pt x="676084" y="787717"/>
                        </a:lnTo>
                        <a:close/>
                        <a:moveTo>
                          <a:pt x="676084" y="1004608"/>
                        </a:moveTo>
                        <a:lnTo>
                          <a:pt x="781354" y="1004608"/>
                        </a:lnTo>
                        <a:lnTo>
                          <a:pt x="781354" y="899338"/>
                        </a:lnTo>
                        <a:lnTo>
                          <a:pt x="676084" y="899338"/>
                        </a:lnTo>
                        <a:close/>
                        <a:moveTo>
                          <a:pt x="676084" y="1116228"/>
                        </a:moveTo>
                        <a:lnTo>
                          <a:pt x="781354" y="1116228"/>
                        </a:lnTo>
                        <a:lnTo>
                          <a:pt x="781354" y="1010958"/>
                        </a:lnTo>
                        <a:lnTo>
                          <a:pt x="676084" y="1010958"/>
                        </a:lnTo>
                        <a:close/>
                        <a:moveTo>
                          <a:pt x="676084" y="1227861"/>
                        </a:moveTo>
                        <a:lnTo>
                          <a:pt x="781354" y="1227861"/>
                        </a:lnTo>
                        <a:lnTo>
                          <a:pt x="781354" y="1122578"/>
                        </a:lnTo>
                        <a:lnTo>
                          <a:pt x="676084" y="1122578"/>
                        </a:lnTo>
                        <a:close/>
                        <a:moveTo>
                          <a:pt x="676084" y="1339481"/>
                        </a:moveTo>
                        <a:lnTo>
                          <a:pt x="781354" y="1339481"/>
                        </a:lnTo>
                        <a:lnTo>
                          <a:pt x="781354" y="1234211"/>
                        </a:lnTo>
                        <a:lnTo>
                          <a:pt x="676084" y="1234211"/>
                        </a:lnTo>
                        <a:close/>
                        <a:moveTo>
                          <a:pt x="676084" y="1451102"/>
                        </a:moveTo>
                        <a:lnTo>
                          <a:pt x="781354" y="1451102"/>
                        </a:lnTo>
                        <a:lnTo>
                          <a:pt x="781354" y="1345831"/>
                        </a:lnTo>
                        <a:lnTo>
                          <a:pt x="676084" y="1345831"/>
                        </a:lnTo>
                        <a:close/>
                        <a:moveTo>
                          <a:pt x="676084" y="1562735"/>
                        </a:moveTo>
                        <a:lnTo>
                          <a:pt x="781354" y="1562735"/>
                        </a:lnTo>
                        <a:lnTo>
                          <a:pt x="781354" y="1457452"/>
                        </a:lnTo>
                        <a:lnTo>
                          <a:pt x="676084" y="1457452"/>
                        </a:lnTo>
                        <a:close/>
                        <a:moveTo>
                          <a:pt x="676084" y="1674355"/>
                        </a:moveTo>
                        <a:lnTo>
                          <a:pt x="781354" y="1674355"/>
                        </a:lnTo>
                        <a:lnTo>
                          <a:pt x="781354" y="1569085"/>
                        </a:lnTo>
                        <a:lnTo>
                          <a:pt x="676084" y="1569085"/>
                        </a:lnTo>
                        <a:close/>
                        <a:moveTo>
                          <a:pt x="676084" y="1785975"/>
                        </a:moveTo>
                        <a:lnTo>
                          <a:pt x="781354" y="1785975"/>
                        </a:lnTo>
                        <a:lnTo>
                          <a:pt x="781354" y="1680705"/>
                        </a:lnTo>
                        <a:lnTo>
                          <a:pt x="676084" y="1680705"/>
                        </a:lnTo>
                        <a:close/>
                        <a:moveTo>
                          <a:pt x="676084" y="1897596"/>
                        </a:moveTo>
                        <a:lnTo>
                          <a:pt x="781354" y="1897596"/>
                        </a:lnTo>
                        <a:lnTo>
                          <a:pt x="781354" y="1792325"/>
                        </a:lnTo>
                        <a:lnTo>
                          <a:pt x="676084" y="1792325"/>
                        </a:lnTo>
                        <a:close/>
                        <a:moveTo>
                          <a:pt x="676084" y="2009229"/>
                        </a:moveTo>
                        <a:lnTo>
                          <a:pt x="781354" y="2009229"/>
                        </a:lnTo>
                        <a:lnTo>
                          <a:pt x="781354" y="1903946"/>
                        </a:lnTo>
                        <a:lnTo>
                          <a:pt x="676084" y="1903946"/>
                        </a:lnTo>
                        <a:close/>
                        <a:moveTo>
                          <a:pt x="676084" y="2120849"/>
                        </a:moveTo>
                        <a:lnTo>
                          <a:pt x="781354" y="2120849"/>
                        </a:lnTo>
                        <a:lnTo>
                          <a:pt x="781354" y="2015579"/>
                        </a:lnTo>
                        <a:lnTo>
                          <a:pt x="676084" y="2015579"/>
                        </a:lnTo>
                        <a:close/>
                        <a:moveTo>
                          <a:pt x="676084" y="2232469"/>
                        </a:moveTo>
                        <a:lnTo>
                          <a:pt x="781354" y="2232469"/>
                        </a:lnTo>
                        <a:lnTo>
                          <a:pt x="781354" y="2127199"/>
                        </a:lnTo>
                        <a:lnTo>
                          <a:pt x="676084" y="2127199"/>
                        </a:lnTo>
                        <a:close/>
                        <a:moveTo>
                          <a:pt x="676084" y="2344089"/>
                        </a:moveTo>
                        <a:lnTo>
                          <a:pt x="781354" y="2344089"/>
                        </a:lnTo>
                        <a:lnTo>
                          <a:pt x="781354" y="2238819"/>
                        </a:lnTo>
                        <a:lnTo>
                          <a:pt x="676084" y="2238819"/>
                        </a:lnTo>
                        <a:close/>
                        <a:moveTo>
                          <a:pt x="564464" y="111620"/>
                        </a:moveTo>
                        <a:lnTo>
                          <a:pt x="669734" y="111620"/>
                        </a:lnTo>
                        <a:lnTo>
                          <a:pt x="669734" y="6350"/>
                        </a:lnTo>
                        <a:lnTo>
                          <a:pt x="564464" y="6350"/>
                        </a:lnTo>
                        <a:close/>
                        <a:moveTo>
                          <a:pt x="564464" y="223240"/>
                        </a:moveTo>
                        <a:lnTo>
                          <a:pt x="669734" y="223240"/>
                        </a:lnTo>
                        <a:lnTo>
                          <a:pt x="669734" y="117970"/>
                        </a:lnTo>
                        <a:lnTo>
                          <a:pt x="564464" y="117970"/>
                        </a:lnTo>
                        <a:close/>
                        <a:moveTo>
                          <a:pt x="564464" y="334873"/>
                        </a:moveTo>
                        <a:lnTo>
                          <a:pt x="669734" y="334873"/>
                        </a:lnTo>
                        <a:lnTo>
                          <a:pt x="669734" y="229590"/>
                        </a:lnTo>
                        <a:lnTo>
                          <a:pt x="564464" y="229590"/>
                        </a:lnTo>
                        <a:close/>
                        <a:moveTo>
                          <a:pt x="564464" y="446493"/>
                        </a:moveTo>
                        <a:lnTo>
                          <a:pt x="669734" y="446493"/>
                        </a:lnTo>
                        <a:lnTo>
                          <a:pt x="669734" y="341223"/>
                        </a:lnTo>
                        <a:lnTo>
                          <a:pt x="564464" y="341223"/>
                        </a:lnTo>
                        <a:close/>
                        <a:moveTo>
                          <a:pt x="564464" y="558114"/>
                        </a:moveTo>
                        <a:lnTo>
                          <a:pt x="669734" y="558114"/>
                        </a:lnTo>
                        <a:lnTo>
                          <a:pt x="669734" y="452843"/>
                        </a:lnTo>
                        <a:lnTo>
                          <a:pt x="564464" y="452843"/>
                        </a:lnTo>
                        <a:close/>
                        <a:moveTo>
                          <a:pt x="564464" y="669734"/>
                        </a:moveTo>
                        <a:lnTo>
                          <a:pt x="669734" y="669734"/>
                        </a:lnTo>
                        <a:lnTo>
                          <a:pt x="669734" y="564464"/>
                        </a:lnTo>
                        <a:lnTo>
                          <a:pt x="564464" y="564464"/>
                        </a:lnTo>
                        <a:close/>
                        <a:moveTo>
                          <a:pt x="564464" y="781367"/>
                        </a:moveTo>
                        <a:lnTo>
                          <a:pt x="669734" y="781367"/>
                        </a:lnTo>
                        <a:lnTo>
                          <a:pt x="669734" y="676084"/>
                        </a:lnTo>
                        <a:lnTo>
                          <a:pt x="564464" y="676084"/>
                        </a:lnTo>
                        <a:close/>
                        <a:moveTo>
                          <a:pt x="564464" y="892988"/>
                        </a:moveTo>
                        <a:lnTo>
                          <a:pt x="669734" y="892988"/>
                        </a:lnTo>
                        <a:lnTo>
                          <a:pt x="669734" y="787717"/>
                        </a:lnTo>
                        <a:lnTo>
                          <a:pt x="564464" y="787717"/>
                        </a:lnTo>
                        <a:close/>
                        <a:moveTo>
                          <a:pt x="564464" y="1004608"/>
                        </a:moveTo>
                        <a:lnTo>
                          <a:pt x="669734" y="1004608"/>
                        </a:lnTo>
                        <a:lnTo>
                          <a:pt x="669734" y="899338"/>
                        </a:lnTo>
                        <a:lnTo>
                          <a:pt x="564464" y="899338"/>
                        </a:lnTo>
                        <a:close/>
                        <a:moveTo>
                          <a:pt x="564464" y="1116228"/>
                        </a:moveTo>
                        <a:lnTo>
                          <a:pt x="669734" y="1116228"/>
                        </a:lnTo>
                        <a:lnTo>
                          <a:pt x="669734" y="1010958"/>
                        </a:lnTo>
                        <a:lnTo>
                          <a:pt x="564464" y="1010958"/>
                        </a:lnTo>
                        <a:close/>
                        <a:moveTo>
                          <a:pt x="564464" y="1227861"/>
                        </a:moveTo>
                        <a:lnTo>
                          <a:pt x="669734" y="1227861"/>
                        </a:lnTo>
                        <a:lnTo>
                          <a:pt x="669734" y="1122578"/>
                        </a:lnTo>
                        <a:lnTo>
                          <a:pt x="564464" y="1122578"/>
                        </a:lnTo>
                        <a:close/>
                        <a:moveTo>
                          <a:pt x="564464" y="1339481"/>
                        </a:moveTo>
                        <a:lnTo>
                          <a:pt x="669734" y="1339481"/>
                        </a:lnTo>
                        <a:lnTo>
                          <a:pt x="669734" y="1234211"/>
                        </a:lnTo>
                        <a:lnTo>
                          <a:pt x="564464" y="1234211"/>
                        </a:lnTo>
                        <a:close/>
                        <a:moveTo>
                          <a:pt x="564464" y="1451102"/>
                        </a:moveTo>
                        <a:lnTo>
                          <a:pt x="669734" y="1451102"/>
                        </a:lnTo>
                        <a:lnTo>
                          <a:pt x="669734" y="1345831"/>
                        </a:lnTo>
                        <a:lnTo>
                          <a:pt x="564464" y="1345831"/>
                        </a:lnTo>
                        <a:close/>
                        <a:moveTo>
                          <a:pt x="564464" y="1562735"/>
                        </a:moveTo>
                        <a:lnTo>
                          <a:pt x="669734" y="1562735"/>
                        </a:lnTo>
                        <a:lnTo>
                          <a:pt x="669734" y="1457452"/>
                        </a:lnTo>
                        <a:lnTo>
                          <a:pt x="564464" y="1457452"/>
                        </a:lnTo>
                        <a:close/>
                        <a:moveTo>
                          <a:pt x="564464" y="1674355"/>
                        </a:moveTo>
                        <a:lnTo>
                          <a:pt x="669734" y="1674355"/>
                        </a:lnTo>
                        <a:lnTo>
                          <a:pt x="669734" y="1569085"/>
                        </a:lnTo>
                        <a:lnTo>
                          <a:pt x="564464" y="1569085"/>
                        </a:lnTo>
                        <a:close/>
                        <a:moveTo>
                          <a:pt x="564464" y="1785975"/>
                        </a:moveTo>
                        <a:lnTo>
                          <a:pt x="669734" y="1785975"/>
                        </a:lnTo>
                        <a:lnTo>
                          <a:pt x="669734" y="1680705"/>
                        </a:lnTo>
                        <a:lnTo>
                          <a:pt x="564464" y="1680705"/>
                        </a:lnTo>
                        <a:close/>
                        <a:moveTo>
                          <a:pt x="564464" y="1897596"/>
                        </a:moveTo>
                        <a:lnTo>
                          <a:pt x="669734" y="1897596"/>
                        </a:lnTo>
                        <a:lnTo>
                          <a:pt x="669734" y="1792325"/>
                        </a:lnTo>
                        <a:lnTo>
                          <a:pt x="564464" y="1792325"/>
                        </a:lnTo>
                        <a:close/>
                        <a:moveTo>
                          <a:pt x="564464" y="2009229"/>
                        </a:moveTo>
                        <a:lnTo>
                          <a:pt x="669734" y="2009229"/>
                        </a:lnTo>
                        <a:lnTo>
                          <a:pt x="669734" y="1903946"/>
                        </a:lnTo>
                        <a:lnTo>
                          <a:pt x="564464" y="1903946"/>
                        </a:lnTo>
                        <a:close/>
                        <a:moveTo>
                          <a:pt x="564464" y="2120849"/>
                        </a:moveTo>
                        <a:lnTo>
                          <a:pt x="669734" y="2120849"/>
                        </a:lnTo>
                        <a:lnTo>
                          <a:pt x="669734" y="2015579"/>
                        </a:lnTo>
                        <a:lnTo>
                          <a:pt x="564464" y="2015579"/>
                        </a:lnTo>
                        <a:close/>
                        <a:moveTo>
                          <a:pt x="564464" y="2232469"/>
                        </a:moveTo>
                        <a:lnTo>
                          <a:pt x="669734" y="2232469"/>
                        </a:lnTo>
                        <a:lnTo>
                          <a:pt x="669734" y="2127199"/>
                        </a:lnTo>
                        <a:lnTo>
                          <a:pt x="564464" y="2127199"/>
                        </a:lnTo>
                        <a:close/>
                        <a:moveTo>
                          <a:pt x="564464" y="2344089"/>
                        </a:moveTo>
                        <a:lnTo>
                          <a:pt x="669734" y="2344089"/>
                        </a:lnTo>
                        <a:lnTo>
                          <a:pt x="669734" y="2238819"/>
                        </a:lnTo>
                        <a:lnTo>
                          <a:pt x="564464" y="2238819"/>
                        </a:lnTo>
                        <a:close/>
                        <a:moveTo>
                          <a:pt x="452843" y="111620"/>
                        </a:moveTo>
                        <a:lnTo>
                          <a:pt x="558114" y="111620"/>
                        </a:lnTo>
                        <a:lnTo>
                          <a:pt x="558114" y="6350"/>
                        </a:lnTo>
                        <a:lnTo>
                          <a:pt x="452843" y="6350"/>
                        </a:lnTo>
                        <a:close/>
                        <a:moveTo>
                          <a:pt x="452843" y="223240"/>
                        </a:moveTo>
                        <a:lnTo>
                          <a:pt x="558114" y="223240"/>
                        </a:lnTo>
                        <a:lnTo>
                          <a:pt x="558114" y="117970"/>
                        </a:lnTo>
                        <a:lnTo>
                          <a:pt x="452843" y="117970"/>
                        </a:lnTo>
                        <a:close/>
                        <a:moveTo>
                          <a:pt x="452843" y="334873"/>
                        </a:moveTo>
                        <a:lnTo>
                          <a:pt x="558114" y="334873"/>
                        </a:lnTo>
                        <a:lnTo>
                          <a:pt x="558114" y="229590"/>
                        </a:lnTo>
                        <a:lnTo>
                          <a:pt x="452843" y="229590"/>
                        </a:lnTo>
                        <a:close/>
                        <a:moveTo>
                          <a:pt x="452843" y="446493"/>
                        </a:moveTo>
                        <a:lnTo>
                          <a:pt x="558114" y="446493"/>
                        </a:lnTo>
                        <a:lnTo>
                          <a:pt x="558114" y="341223"/>
                        </a:lnTo>
                        <a:lnTo>
                          <a:pt x="452843" y="341223"/>
                        </a:lnTo>
                        <a:close/>
                        <a:moveTo>
                          <a:pt x="452843" y="558114"/>
                        </a:moveTo>
                        <a:lnTo>
                          <a:pt x="558114" y="558114"/>
                        </a:lnTo>
                        <a:lnTo>
                          <a:pt x="558114" y="452843"/>
                        </a:lnTo>
                        <a:lnTo>
                          <a:pt x="452843" y="452843"/>
                        </a:lnTo>
                        <a:close/>
                        <a:moveTo>
                          <a:pt x="452843" y="669734"/>
                        </a:moveTo>
                        <a:lnTo>
                          <a:pt x="558114" y="669734"/>
                        </a:lnTo>
                        <a:lnTo>
                          <a:pt x="558114" y="564464"/>
                        </a:lnTo>
                        <a:lnTo>
                          <a:pt x="452843" y="564464"/>
                        </a:lnTo>
                        <a:close/>
                        <a:moveTo>
                          <a:pt x="452843" y="781367"/>
                        </a:moveTo>
                        <a:lnTo>
                          <a:pt x="558114" y="781367"/>
                        </a:lnTo>
                        <a:lnTo>
                          <a:pt x="558114" y="676084"/>
                        </a:lnTo>
                        <a:lnTo>
                          <a:pt x="452843" y="676084"/>
                        </a:lnTo>
                        <a:close/>
                        <a:moveTo>
                          <a:pt x="452843" y="892988"/>
                        </a:moveTo>
                        <a:lnTo>
                          <a:pt x="558114" y="892988"/>
                        </a:lnTo>
                        <a:lnTo>
                          <a:pt x="558114" y="787717"/>
                        </a:lnTo>
                        <a:lnTo>
                          <a:pt x="452843" y="787717"/>
                        </a:lnTo>
                        <a:close/>
                        <a:moveTo>
                          <a:pt x="452843" y="1004608"/>
                        </a:moveTo>
                        <a:lnTo>
                          <a:pt x="558114" y="1004608"/>
                        </a:lnTo>
                        <a:lnTo>
                          <a:pt x="558114" y="899338"/>
                        </a:lnTo>
                        <a:lnTo>
                          <a:pt x="452843" y="899338"/>
                        </a:lnTo>
                        <a:close/>
                        <a:moveTo>
                          <a:pt x="452843" y="1116228"/>
                        </a:moveTo>
                        <a:lnTo>
                          <a:pt x="558114" y="1116228"/>
                        </a:lnTo>
                        <a:lnTo>
                          <a:pt x="558114" y="1010958"/>
                        </a:lnTo>
                        <a:lnTo>
                          <a:pt x="452843" y="1010958"/>
                        </a:lnTo>
                        <a:close/>
                        <a:moveTo>
                          <a:pt x="452843" y="1227861"/>
                        </a:moveTo>
                        <a:lnTo>
                          <a:pt x="558114" y="1227861"/>
                        </a:lnTo>
                        <a:lnTo>
                          <a:pt x="558114" y="1122578"/>
                        </a:lnTo>
                        <a:lnTo>
                          <a:pt x="452843" y="1122578"/>
                        </a:lnTo>
                        <a:close/>
                        <a:moveTo>
                          <a:pt x="452843" y="1339481"/>
                        </a:moveTo>
                        <a:lnTo>
                          <a:pt x="558114" y="1339481"/>
                        </a:lnTo>
                        <a:lnTo>
                          <a:pt x="558114" y="1234211"/>
                        </a:lnTo>
                        <a:lnTo>
                          <a:pt x="452843" y="1234211"/>
                        </a:lnTo>
                        <a:close/>
                        <a:moveTo>
                          <a:pt x="452843" y="1451102"/>
                        </a:moveTo>
                        <a:lnTo>
                          <a:pt x="558114" y="1451102"/>
                        </a:lnTo>
                        <a:lnTo>
                          <a:pt x="558114" y="1345831"/>
                        </a:lnTo>
                        <a:lnTo>
                          <a:pt x="452843" y="1345831"/>
                        </a:lnTo>
                        <a:close/>
                        <a:moveTo>
                          <a:pt x="452843" y="1562735"/>
                        </a:moveTo>
                        <a:lnTo>
                          <a:pt x="558114" y="1562735"/>
                        </a:lnTo>
                        <a:lnTo>
                          <a:pt x="558114" y="1457452"/>
                        </a:lnTo>
                        <a:lnTo>
                          <a:pt x="452843" y="1457452"/>
                        </a:lnTo>
                        <a:close/>
                        <a:moveTo>
                          <a:pt x="452843" y="1674355"/>
                        </a:moveTo>
                        <a:lnTo>
                          <a:pt x="558114" y="1674355"/>
                        </a:lnTo>
                        <a:lnTo>
                          <a:pt x="558114" y="1569085"/>
                        </a:lnTo>
                        <a:lnTo>
                          <a:pt x="452843" y="1569085"/>
                        </a:lnTo>
                        <a:close/>
                        <a:moveTo>
                          <a:pt x="452843" y="1785975"/>
                        </a:moveTo>
                        <a:lnTo>
                          <a:pt x="558114" y="1785975"/>
                        </a:lnTo>
                        <a:lnTo>
                          <a:pt x="558114" y="1680705"/>
                        </a:lnTo>
                        <a:lnTo>
                          <a:pt x="452843" y="1680705"/>
                        </a:lnTo>
                        <a:close/>
                        <a:moveTo>
                          <a:pt x="452843" y="1897596"/>
                        </a:moveTo>
                        <a:lnTo>
                          <a:pt x="558114" y="1897596"/>
                        </a:lnTo>
                        <a:lnTo>
                          <a:pt x="558114" y="1792325"/>
                        </a:lnTo>
                        <a:lnTo>
                          <a:pt x="452843" y="1792325"/>
                        </a:lnTo>
                        <a:close/>
                        <a:moveTo>
                          <a:pt x="452843" y="2009229"/>
                        </a:moveTo>
                        <a:lnTo>
                          <a:pt x="558114" y="2009229"/>
                        </a:lnTo>
                        <a:lnTo>
                          <a:pt x="558114" y="1903946"/>
                        </a:lnTo>
                        <a:lnTo>
                          <a:pt x="452843" y="1903946"/>
                        </a:lnTo>
                        <a:close/>
                        <a:moveTo>
                          <a:pt x="452843" y="2120849"/>
                        </a:moveTo>
                        <a:lnTo>
                          <a:pt x="558114" y="2120849"/>
                        </a:lnTo>
                        <a:lnTo>
                          <a:pt x="558114" y="2015579"/>
                        </a:lnTo>
                        <a:lnTo>
                          <a:pt x="452843" y="2015579"/>
                        </a:lnTo>
                        <a:close/>
                        <a:moveTo>
                          <a:pt x="452843" y="2232469"/>
                        </a:moveTo>
                        <a:lnTo>
                          <a:pt x="558114" y="2232469"/>
                        </a:lnTo>
                        <a:lnTo>
                          <a:pt x="558114" y="2127199"/>
                        </a:lnTo>
                        <a:lnTo>
                          <a:pt x="452843" y="2127199"/>
                        </a:lnTo>
                        <a:close/>
                        <a:moveTo>
                          <a:pt x="452843" y="2344089"/>
                        </a:moveTo>
                        <a:lnTo>
                          <a:pt x="558114" y="2344089"/>
                        </a:lnTo>
                        <a:lnTo>
                          <a:pt x="558114" y="2238819"/>
                        </a:lnTo>
                        <a:lnTo>
                          <a:pt x="452843" y="2238819"/>
                        </a:lnTo>
                        <a:close/>
                        <a:moveTo>
                          <a:pt x="341210" y="111620"/>
                        </a:moveTo>
                        <a:lnTo>
                          <a:pt x="446493" y="111620"/>
                        </a:lnTo>
                        <a:lnTo>
                          <a:pt x="446493" y="6350"/>
                        </a:lnTo>
                        <a:lnTo>
                          <a:pt x="341210" y="6350"/>
                        </a:lnTo>
                        <a:close/>
                        <a:moveTo>
                          <a:pt x="341210" y="223240"/>
                        </a:moveTo>
                        <a:lnTo>
                          <a:pt x="446493" y="223240"/>
                        </a:lnTo>
                        <a:lnTo>
                          <a:pt x="446493" y="117970"/>
                        </a:lnTo>
                        <a:lnTo>
                          <a:pt x="341210" y="117970"/>
                        </a:lnTo>
                        <a:close/>
                        <a:moveTo>
                          <a:pt x="341210" y="334873"/>
                        </a:moveTo>
                        <a:lnTo>
                          <a:pt x="446493" y="334873"/>
                        </a:lnTo>
                        <a:lnTo>
                          <a:pt x="446493" y="229590"/>
                        </a:lnTo>
                        <a:lnTo>
                          <a:pt x="341210" y="229590"/>
                        </a:lnTo>
                        <a:close/>
                        <a:moveTo>
                          <a:pt x="341210" y="446493"/>
                        </a:moveTo>
                        <a:lnTo>
                          <a:pt x="446493" y="446493"/>
                        </a:lnTo>
                        <a:lnTo>
                          <a:pt x="446493" y="341223"/>
                        </a:lnTo>
                        <a:lnTo>
                          <a:pt x="341210" y="341223"/>
                        </a:lnTo>
                        <a:close/>
                        <a:moveTo>
                          <a:pt x="341210" y="558114"/>
                        </a:moveTo>
                        <a:lnTo>
                          <a:pt x="446493" y="558114"/>
                        </a:lnTo>
                        <a:lnTo>
                          <a:pt x="446493" y="452843"/>
                        </a:lnTo>
                        <a:lnTo>
                          <a:pt x="341210" y="452843"/>
                        </a:lnTo>
                        <a:close/>
                        <a:moveTo>
                          <a:pt x="341210" y="669734"/>
                        </a:moveTo>
                        <a:lnTo>
                          <a:pt x="446493" y="669734"/>
                        </a:lnTo>
                        <a:lnTo>
                          <a:pt x="446493" y="564464"/>
                        </a:lnTo>
                        <a:lnTo>
                          <a:pt x="341210" y="564464"/>
                        </a:lnTo>
                        <a:close/>
                        <a:moveTo>
                          <a:pt x="341210" y="781367"/>
                        </a:moveTo>
                        <a:lnTo>
                          <a:pt x="446493" y="781367"/>
                        </a:lnTo>
                        <a:lnTo>
                          <a:pt x="446493" y="676084"/>
                        </a:lnTo>
                        <a:lnTo>
                          <a:pt x="341210" y="676084"/>
                        </a:lnTo>
                        <a:close/>
                        <a:moveTo>
                          <a:pt x="341210" y="892988"/>
                        </a:moveTo>
                        <a:lnTo>
                          <a:pt x="446493" y="892988"/>
                        </a:lnTo>
                        <a:lnTo>
                          <a:pt x="446493" y="787717"/>
                        </a:lnTo>
                        <a:lnTo>
                          <a:pt x="341210" y="787717"/>
                        </a:lnTo>
                        <a:close/>
                        <a:moveTo>
                          <a:pt x="341210" y="1004608"/>
                        </a:moveTo>
                        <a:lnTo>
                          <a:pt x="446493" y="1004608"/>
                        </a:lnTo>
                        <a:lnTo>
                          <a:pt x="446493" y="899338"/>
                        </a:lnTo>
                        <a:lnTo>
                          <a:pt x="341210" y="899338"/>
                        </a:lnTo>
                        <a:close/>
                        <a:moveTo>
                          <a:pt x="341210" y="1116228"/>
                        </a:moveTo>
                        <a:lnTo>
                          <a:pt x="446493" y="1116228"/>
                        </a:lnTo>
                        <a:lnTo>
                          <a:pt x="446493" y="1010958"/>
                        </a:lnTo>
                        <a:lnTo>
                          <a:pt x="341210" y="1010958"/>
                        </a:lnTo>
                        <a:close/>
                        <a:moveTo>
                          <a:pt x="341210" y="1227861"/>
                        </a:moveTo>
                        <a:lnTo>
                          <a:pt x="446493" y="1227861"/>
                        </a:lnTo>
                        <a:lnTo>
                          <a:pt x="446493" y="1122578"/>
                        </a:lnTo>
                        <a:lnTo>
                          <a:pt x="341210" y="1122578"/>
                        </a:lnTo>
                        <a:close/>
                        <a:moveTo>
                          <a:pt x="341210" y="1339481"/>
                        </a:moveTo>
                        <a:lnTo>
                          <a:pt x="446493" y="1339481"/>
                        </a:lnTo>
                        <a:lnTo>
                          <a:pt x="446493" y="1234211"/>
                        </a:lnTo>
                        <a:lnTo>
                          <a:pt x="341210" y="1234211"/>
                        </a:lnTo>
                        <a:close/>
                        <a:moveTo>
                          <a:pt x="341210" y="1451102"/>
                        </a:moveTo>
                        <a:lnTo>
                          <a:pt x="446493" y="1451102"/>
                        </a:lnTo>
                        <a:lnTo>
                          <a:pt x="446493" y="1345831"/>
                        </a:lnTo>
                        <a:lnTo>
                          <a:pt x="341210" y="1345831"/>
                        </a:lnTo>
                        <a:close/>
                        <a:moveTo>
                          <a:pt x="341210" y="1562735"/>
                        </a:moveTo>
                        <a:lnTo>
                          <a:pt x="446493" y="1562735"/>
                        </a:lnTo>
                        <a:lnTo>
                          <a:pt x="446493" y="1457452"/>
                        </a:lnTo>
                        <a:lnTo>
                          <a:pt x="341210" y="1457452"/>
                        </a:lnTo>
                        <a:close/>
                        <a:moveTo>
                          <a:pt x="341210" y="1674355"/>
                        </a:moveTo>
                        <a:lnTo>
                          <a:pt x="446493" y="1674355"/>
                        </a:lnTo>
                        <a:lnTo>
                          <a:pt x="446493" y="1569085"/>
                        </a:lnTo>
                        <a:lnTo>
                          <a:pt x="341210" y="1569085"/>
                        </a:lnTo>
                        <a:close/>
                        <a:moveTo>
                          <a:pt x="341210" y="1785975"/>
                        </a:moveTo>
                        <a:lnTo>
                          <a:pt x="446493" y="1785975"/>
                        </a:lnTo>
                        <a:lnTo>
                          <a:pt x="446493" y="1680705"/>
                        </a:lnTo>
                        <a:lnTo>
                          <a:pt x="341210" y="1680705"/>
                        </a:lnTo>
                        <a:close/>
                        <a:moveTo>
                          <a:pt x="341210" y="1897596"/>
                        </a:moveTo>
                        <a:lnTo>
                          <a:pt x="446493" y="1897596"/>
                        </a:lnTo>
                        <a:lnTo>
                          <a:pt x="446493" y="1792325"/>
                        </a:lnTo>
                        <a:lnTo>
                          <a:pt x="341210" y="1792325"/>
                        </a:lnTo>
                        <a:close/>
                        <a:moveTo>
                          <a:pt x="341210" y="2009229"/>
                        </a:moveTo>
                        <a:lnTo>
                          <a:pt x="446493" y="2009229"/>
                        </a:lnTo>
                        <a:lnTo>
                          <a:pt x="446493" y="1903946"/>
                        </a:lnTo>
                        <a:lnTo>
                          <a:pt x="341210" y="1903946"/>
                        </a:lnTo>
                        <a:close/>
                        <a:moveTo>
                          <a:pt x="341210" y="2120849"/>
                        </a:moveTo>
                        <a:lnTo>
                          <a:pt x="446493" y="2120849"/>
                        </a:lnTo>
                        <a:lnTo>
                          <a:pt x="446493" y="2015579"/>
                        </a:lnTo>
                        <a:lnTo>
                          <a:pt x="341210" y="2015579"/>
                        </a:lnTo>
                        <a:close/>
                        <a:moveTo>
                          <a:pt x="341210" y="2232469"/>
                        </a:moveTo>
                        <a:lnTo>
                          <a:pt x="446493" y="2232469"/>
                        </a:lnTo>
                        <a:lnTo>
                          <a:pt x="446493" y="2127199"/>
                        </a:lnTo>
                        <a:lnTo>
                          <a:pt x="341210" y="2127199"/>
                        </a:lnTo>
                        <a:close/>
                        <a:moveTo>
                          <a:pt x="341210" y="2344089"/>
                        </a:moveTo>
                        <a:lnTo>
                          <a:pt x="446493" y="2344089"/>
                        </a:lnTo>
                        <a:lnTo>
                          <a:pt x="446493" y="2238819"/>
                        </a:lnTo>
                        <a:lnTo>
                          <a:pt x="341210" y="2238819"/>
                        </a:lnTo>
                        <a:close/>
                        <a:moveTo>
                          <a:pt x="229590" y="111620"/>
                        </a:moveTo>
                        <a:lnTo>
                          <a:pt x="334860" y="111620"/>
                        </a:lnTo>
                        <a:lnTo>
                          <a:pt x="334860" y="6350"/>
                        </a:lnTo>
                        <a:lnTo>
                          <a:pt x="229590" y="6350"/>
                        </a:lnTo>
                        <a:close/>
                        <a:moveTo>
                          <a:pt x="229590" y="223240"/>
                        </a:moveTo>
                        <a:lnTo>
                          <a:pt x="334860" y="223240"/>
                        </a:lnTo>
                        <a:lnTo>
                          <a:pt x="334860" y="117970"/>
                        </a:lnTo>
                        <a:lnTo>
                          <a:pt x="229590" y="117970"/>
                        </a:lnTo>
                        <a:close/>
                        <a:moveTo>
                          <a:pt x="229590" y="334873"/>
                        </a:moveTo>
                        <a:lnTo>
                          <a:pt x="334860" y="334873"/>
                        </a:lnTo>
                        <a:lnTo>
                          <a:pt x="334860" y="229590"/>
                        </a:lnTo>
                        <a:lnTo>
                          <a:pt x="229590" y="229590"/>
                        </a:lnTo>
                        <a:close/>
                        <a:moveTo>
                          <a:pt x="229590" y="446493"/>
                        </a:moveTo>
                        <a:lnTo>
                          <a:pt x="334860" y="446493"/>
                        </a:lnTo>
                        <a:lnTo>
                          <a:pt x="334860" y="341223"/>
                        </a:lnTo>
                        <a:lnTo>
                          <a:pt x="229590" y="341223"/>
                        </a:lnTo>
                        <a:close/>
                        <a:moveTo>
                          <a:pt x="229590" y="558114"/>
                        </a:moveTo>
                        <a:lnTo>
                          <a:pt x="334860" y="558114"/>
                        </a:lnTo>
                        <a:lnTo>
                          <a:pt x="334860" y="452843"/>
                        </a:lnTo>
                        <a:lnTo>
                          <a:pt x="229590" y="452843"/>
                        </a:lnTo>
                        <a:close/>
                        <a:moveTo>
                          <a:pt x="229590" y="669734"/>
                        </a:moveTo>
                        <a:lnTo>
                          <a:pt x="334860" y="669734"/>
                        </a:lnTo>
                        <a:lnTo>
                          <a:pt x="334860" y="564464"/>
                        </a:lnTo>
                        <a:lnTo>
                          <a:pt x="229590" y="564464"/>
                        </a:lnTo>
                        <a:close/>
                        <a:moveTo>
                          <a:pt x="229590" y="781367"/>
                        </a:moveTo>
                        <a:lnTo>
                          <a:pt x="334860" y="781367"/>
                        </a:lnTo>
                        <a:lnTo>
                          <a:pt x="334860" y="676084"/>
                        </a:lnTo>
                        <a:lnTo>
                          <a:pt x="229590" y="676084"/>
                        </a:lnTo>
                        <a:close/>
                        <a:moveTo>
                          <a:pt x="229590" y="892988"/>
                        </a:moveTo>
                        <a:lnTo>
                          <a:pt x="334860" y="892988"/>
                        </a:lnTo>
                        <a:lnTo>
                          <a:pt x="334860" y="787717"/>
                        </a:lnTo>
                        <a:lnTo>
                          <a:pt x="229590" y="787717"/>
                        </a:lnTo>
                        <a:close/>
                        <a:moveTo>
                          <a:pt x="229590" y="1004608"/>
                        </a:moveTo>
                        <a:lnTo>
                          <a:pt x="334860" y="1004608"/>
                        </a:lnTo>
                        <a:lnTo>
                          <a:pt x="334860" y="899338"/>
                        </a:lnTo>
                        <a:lnTo>
                          <a:pt x="229590" y="899338"/>
                        </a:lnTo>
                        <a:close/>
                        <a:moveTo>
                          <a:pt x="229590" y="1116228"/>
                        </a:moveTo>
                        <a:lnTo>
                          <a:pt x="334860" y="1116228"/>
                        </a:lnTo>
                        <a:lnTo>
                          <a:pt x="334860" y="1010958"/>
                        </a:lnTo>
                        <a:lnTo>
                          <a:pt x="229590" y="1010958"/>
                        </a:lnTo>
                        <a:close/>
                        <a:moveTo>
                          <a:pt x="229590" y="1227861"/>
                        </a:moveTo>
                        <a:lnTo>
                          <a:pt x="334860" y="1227861"/>
                        </a:lnTo>
                        <a:lnTo>
                          <a:pt x="334860" y="1122578"/>
                        </a:lnTo>
                        <a:lnTo>
                          <a:pt x="229590" y="1122578"/>
                        </a:lnTo>
                        <a:close/>
                        <a:moveTo>
                          <a:pt x="229590" y="1339481"/>
                        </a:moveTo>
                        <a:lnTo>
                          <a:pt x="334860" y="1339481"/>
                        </a:lnTo>
                        <a:lnTo>
                          <a:pt x="334860" y="1234211"/>
                        </a:lnTo>
                        <a:lnTo>
                          <a:pt x="229590" y="1234211"/>
                        </a:lnTo>
                        <a:close/>
                        <a:moveTo>
                          <a:pt x="229590" y="1451102"/>
                        </a:moveTo>
                        <a:lnTo>
                          <a:pt x="334860" y="1451102"/>
                        </a:lnTo>
                        <a:lnTo>
                          <a:pt x="334860" y="1345831"/>
                        </a:lnTo>
                        <a:lnTo>
                          <a:pt x="229590" y="1345831"/>
                        </a:lnTo>
                        <a:close/>
                        <a:moveTo>
                          <a:pt x="229590" y="1562735"/>
                        </a:moveTo>
                        <a:lnTo>
                          <a:pt x="334860" y="1562735"/>
                        </a:lnTo>
                        <a:lnTo>
                          <a:pt x="334860" y="1457452"/>
                        </a:lnTo>
                        <a:lnTo>
                          <a:pt x="229590" y="1457452"/>
                        </a:lnTo>
                        <a:close/>
                        <a:moveTo>
                          <a:pt x="229590" y="1674355"/>
                        </a:moveTo>
                        <a:lnTo>
                          <a:pt x="334860" y="1674355"/>
                        </a:lnTo>
                        <a:lnTo>
                          <a:pt x="334860" y="1569085"/>
                        </a:lnTo>
                        <a:lnTo>
                          <a:pt x="229590" y="1569085"/>
                        </a:lnTo>
                        <a:close/>
                        <a:moveTo>
                          <a:pt x="229590" y="1785975"/>
                        </a:moveTo>
                        <a:lnTo>
                          <a:pt x="334860" y="1785975"/>
                        </a:lnTo>
                        <a:lnTo>
                          <a:pt x="334860" y="1680705"/>
                        </a:lnTo>
                        <a:lnTo>
                          <a:pt x="229590" y="1680705"/>
                        </a:lnTo>
                        <a:close/>
                        <a:moveTo>
                          <a:pt x="229590" y="1897596"/>
                        </a:moveTo>
                        <a:lnTo>
                          <a:pt x="334860" y="1897596"/>
                        </a:lnTo>
                        <a:lnTo>
                          <a:pt x="334860" y="1792325"/>
                        </a:lnTo>
                        <a:lnTo>
                          <a:pt x="229590" y="1792325"/>
                        </a:lnTo>
                        <a:close/>
                        <a:moveTo>
                          <a:pt x="229590" y="2009229"/>
                        </a:moveTo>
                        <a:lnTo>
                          <a:pt x="334860" y="2009229"/>
                        </a:lnTo>
                        <a:lnTo>
                          <a:pt x="334860" y="1903946"/>
                        </a:lnTo>
                        <a:lnTo>
                          <a:pt x="229590" y="1903946"/>
                        </a:lnTo>
                        <a:close/>
                        <a:moveTo>
                          <a:pt x="229590" y="2120849"/>
                        </a:moveTo>
                        <a:lnTo>
                          <a:pt x="334860" y="2120849"/>
                        </a:lnTo>
                        <a:lnTo>
                          <a:pt x="334860" y="2015579"/>
                        </a:lnTo>
                        <a:lnTo>
                          <a:pt x="229590" y="2015579"/>
                        </a:lnTo>
                        <a:close/>
                        <a:moveTo>
                          <a:pt x="229590" y="2232469"/>
                        </a:moveTo>
                        <a:lnTo>
                          <a:pt x="334860" y="2232469"/>
                        </a:lnTo>
                        <a:lnTo>
                          <a:pt x="334860" y="2127199"/>
                        </a:lnTo>
                        <a:lnTo>
                          <a:pt x="229590" y="2127199"/>
                        </a:lnTo>
                        <a:close/>
                        <a:moveTo>
                          <a:pt x="229590" y="2344089"/>
                        </a:moveTo>
                        <a:lnTo>
                          <a:pt x="334860" y="2344089"/>
                        </a:lnTo>
                        <a:lnTo>
                          <a:pt x="334860" y="2238819"/>
                        </a:lnTo>
                        <a:lnTo>
                          <a:pt x="229590" y="2238819"/>
                        </a:lnTo>
                        <a:close/>
                        <a:moveTo>
                          <a:pt x="117970" y="111620"/>
                        </a:moveTo>
                        <a:lnTo>
                          <a:pt x="223240" y="111620"/>
                        </a:lnTo>
                        <a:lnTo>
                          <a:pt x="223240" y="6350"/>
                        </a:lnTo>
                        <a:lnTo>
                          <a:pt x="117970" y="6350"/>
                        </a:lnTo>
                        <a:close/>
                        <a:moveTo>
                          <a:pt x="117970" y="223240"/>
                        </a:moveTo>
                        <a:lnTo>
                          <a:pt x="223240" y="223240"/>
                        </a:lnTo>
                        <a:lnTo>
                          <a:pt x="223240" y="117970"/>
                        </a:lnTo>
                        <a:lnTo>
                          <a:pt x="117970" y="117970"/>
                        </a:lnTo>
                        <a:close/>
                        <a:moveTo>
                          <a:pt x="117970" y="334873"/>
                        </a:moveTo>
                        <a:lnTo>
                          <a:pt x="223240" y="334873"/>
                        </a:lnTo>
                        <a:lnTo>
                          <a:pt x="223240" y="229590"/>
                        </a:lnTo>
                        <a:lnTo>
                          <a:pt x="117970" y="229590"/>
                        </a:lnTo>
                        <a:close/>
                        <a:moveTo>
                          <a:pt x="117970" y="446493"/>
                        </a:moveTo>
                        <a:lnTo>
                          <a:pt x="223240" y="446493"/>
                        </a:lnTo>
                        <a:lnTo>
                          <a:pt x="223240" y="341223"/>
                        </a:lnTo>
                        <a:lnTo>
                          <a:pt x="117970" y="341223"/>
                        </a:lnTo>
                        <a:close/>
                        <a:moveTo>
                          <a:pt x="117970" y="558114"/>
                        </a:moveTo>
                        <a:lnTo>
                          <a:pt x="223240" y="558114"/>
                        </a:lnTo>
                        <a:lnTo>
                          <a:pt x="223240" y="452843"/>
                        </a:lnTo>
                        <a:lnTo>
                          <a:pt x="117970" y="452843"/>
                        </a:lnTo>
                        <a:close/>
                        <a:moveTo>
                          <a:pt x="117970" y="669734"/>
                        </a:moveTo>
                        <a:lnTo>
                          <a:pt x="223240" y="669734"/>
                        </a:lnTo>
                        <a:lnTo>
                          <a:pt x="223240" y="564464"/>
                        </a:lnTo>
                        <a:lnTo>
                          <a:pt x="117970" y="564464"/>
                        </a:lnTo>
                        <a:close/>
                        <a:moveTo>
                          <a:pt x="117970" y="781367"/>
                        </a:moveTo>
                        <a:lnTo>
                          <a:pt x="223240" y="781367"/>
                        </a:lnTo>
                        <a:lnTo>
                          <a:pt x="223240" y="676084"/>
                        </a:lnTo>
                        <a:lnTo>
                          <a:pt x="117970" y="676084"/>
                        </a:lnTo>
                        <a:close/>
                        <a:moveTo>
                          <a:pt x="117970" y="892988"/>
                        </a:moveTo>
                        <a:lnTo>
                          <a:pt x="223240" y="892988"/>
                        </a:lnTo>
                        <a:lnTo>
                          <a:pt x="223240" y="787717"/>
                        </a:lnTo>
                        <a:lnTo>
                          <a:pt x="117970" y="787717"/>
                        </a:lnTo>
                        <a:close/>
                        <a:moveTo>
                          <a:pt x="117970" y="1004608"/>
                        </a:moveTo>
                        <a:lnTo>
                          <a:pt x="223240" y="1004608"/>
                        </a:lnTo>
                        <a:lnTo>
                          <a:pt x="223240" y="899338"/>
                        </a:lnTo>
                        <a:lnTo>
                          <a:pt x="117970" y="899338"/>
                        </a:lnTo>
                        <a:close/>
                        <a:moveTo>
                          <a:pt x="117970" y="1116228"/>
                        </a:moveTo>
                        <a:lnTo>
                          <a:pt x="223240" y="1116228"/>
                        </a:lnTo>
                        <a:lnTo>
                          <a:pt x="223240" y="1010958"/>
                        </a:lnTo>
                        <a:lnTo>
                          <a:pt x="117970" y="1010958"/>
                        </a:lnTo>
                        <a:close/>
                        <a:moveTo>
                          <a:pt x="117970" y="1227861"/>
                        </a:moveTo>
                        <a:lnTo>
                          <a:pt x="223240" y="1227861"/>
                        </a:lnTo>
                        <a:lnTo>
                          <a:pt x="223240" y="1122578"/>
                        </a:lnTo>
                        <a:lnTo>
                          <a:pt x="117970" y="1122578"/>
                        </a:lnTo>
                        <a:close/>
                        <a:moveTo>
                          <a:pt x="117970" y="1339481"/>
                        </a:moveTo>
                        <a:lnTo>
                          <a:pt x="223240" y="1339481"/>
                        </a:lnTo>
                        <a:lnTo>
                          <a:pt x="223240" y="1234211"/>
                        </a:lnTo>
                        <a:lnTo>
                          <a:pt x="117970" y="1234211"/>
                        </a:lnTo>
                        <a:close/>
                        <a:moveTo>
                          <a:pt x="117970" y="1451102"/>
                        </a:moveTo>
                        <a:lnTo>
                          <a:pt x="223240" y="1451102"/>
                        </a:lnTo>
                        <a:lnTo>
                          <a:pt x="223240" y="1345831"/>
                        </a:lnTo>
                        <a:lnTo>
                          <a:pt x="117970" y="1345831"/>
                        </a:lnTo>
                        <a:close/>
                        <a:moveTo>
                          <a:pt x="117970" y="1562735"/>
                        </a:moveTo>
                        <a:lnTo>
                          <a:pt x="223240" y="1562735"/>
                        </a:lnTo>
                        <a:lnTo>
                          <a:pt x="223240" y="1457452"/>
                        </a:lnTo>
                        <a:lnTo>
                          <a:pt x="117970" y="1457452"/>
                        </a:lnTo>
                        <a:close/>
                        <a:moveTo>
                          <a:pt x="117970" y="1674355"/>
                        </a:moveTo>
                        <a:lnTo>
                          <a:pt x="223240" y="1674355"/>
                        </a:lnTo>
                        <a:lnTo>
                          <a:pt x="223240" y="1569085"/>
                        </a:lnTo>
                        <a:lnTo>
                          <a:pt x="117970" y="1569085"/>
                        </a:lnTo>
                        <a:close/>
                        <a:moveTo>
                          <a:pt x="117970" y="1785975"/>
                        </a:moveTo>
                        <a:lnTo>
                          <a:pt x="223240" y="1785975"/>
                        </a:lnTo>
                        <a:lnTo>
                          <a:pt x="223240" y="1680705"/>
                        </a:lnTo>
                        <a:lnTo>
                          <a:pt x="117970" y="1680705"/>
                        </a:lnTo>
                        <a:close/>
                        <a:moveTo>
                          <a:pt x="117970" y="1897596"/>
                        </a:moveTo>
                        <a:lnTo>
                          <a:pt x="223240" y="1897596"/>
                        </a:lnTo>
                        <a:lnTo>
                          <a:pt x="223240" y="1792325"/>
                        </a:lnTo>
                        <a:lnTo>
                          <a:pt x="117970" y="1792325"/>
                        </a:lnTo>
                        <a:close/>
                        <a:moveTo>
                          <a:pt x="117970" y="2009229"/>
                        </a:moveTo>
                        <a:lnTo>
                          <a:pt x="223240" y="2009229"/>
                        </a:lnTo>
                        <a:lnTo>
                          <a:pt x="223240" y="1903946"/>
                        </a:lnTo>
                        <a:lnTo>
                          <a:pt x="117970" y="1903946"/>
                        </a:lnTo>
                        <a:close/>
                        <a:moveTo>
                          <a:pt x="117970" y="2120849"/>
                        </a:moveTo>
                        <a:lnTo>
                          <a:pt x="223240" y="2120849"/>
                        </a:lnTo>
                        <a:lnTo>
                          <a:pt x="223240" y="2015579"/>
                        </a:lnTo>
                        <a:lnTo>
                          <a:pt x="117970" y="2015579"/>
                        </a:lnTo>
                        <a:close/>
                        <a:moveTo>
                          <a:pt x="117970" y="2232469"/>
                        </a:moveTo>
                        <a:lnTo>
                          <a:pt x="223240" y="2232469"/>
                        </a:lnTo>
                        <a:lnTo>
                          <a:pt x="223240" y="2127199"/>
                        </a:lnTo>
                        <a:lnTo>
                          <a:pt x="117970" y="2127199"/>
                        </a:lnTo>
                        <a:close/>
                        <a:moveTo>
                          <a:pt x="117970" y="2344089"/>
                        </a:moveTo>
                        <a:lnTo>
                          <a:pt x="223240" y="2344089"/>
                        </a:lnTo>
                        <a:lnTo>
                          <a:pt x="223240" y="2238819"/>
                        </a:lnTo>
                        <a:lnTo>
                          <a:pt x="117970" y="2238819"/>
                        </a:lnTo>
                        <a:close/>
                        <a:moveTo>
                          <a:pt x="6350" y="111620"/>
                        </a:moveTo>
                        <a:lnTo>
                          <a:pt x="111620" y="111620"/>
                        </a:lnTo>
                        <a:lnTo>
                          <a:pt x="111620" y="6350"/>
                        </a:lnTo>
                        <a:lnTo>
                          <a:pt x="6350" y="6350"/>
                        </a:lnTo>
                        <a:close/>
                        <a:moveTo>
                          <a:pt x="6350" y="223240"/>
                        </a:moveTo>
                        <a:lnTo>
                          <a:pt x="111620" y="223240"/>
                        </a:lnTo>
                        <a:lnTo>
                          <a:pt x="111620" y="117970"/>
                        </a:lnTo>
                        <a:lnTo>
                          <a:pt x="6350" y="117970"/>
                        </a:lnTo>
                        <a:close/>
                        <a:moveTo>
                          <a:pt x="6350" y="334873"/>
                        </a:moveTo>
                        <a:lnTo>
                          <a:pt x="111620" y="334873"/>
                        </a:lnTo>
                        <a:lnTo>
                          <a:pt x="111620" y="229590"/>
                        </a:lnTo>
                        <a:lnTo>
                          <a:pt x="6350" y="229590"/>
                        </a:lnTo>
                        <a:close/>
                        <a:moveTo>
                          <a:pt x="6350" y="446493"/>
                        </a:moveTo>
                        <a:lnTo>
                          <a:pt x="111620" y="446493"/>
                        </a:lnTo>
                        <a:lnTo>
                          <a:pt x="111620" y="341223"/>
                        </a:lnTo>
                        <a:lnTo>
                          <a:pt x="6350" y="341223"/>
                        </a:lnTo>
                        <a:close/>
                        <a:moveTo>
                          <a:pt x="6350" y="558114"/>
                        </a:moveTo>
                        <a:lnTo>
                          <a:pt x="111620" y="558114"/>
                        </a:lnTo>
                        <a:lnTo>
                          <a:pt x="111620" y="452843"/>
                        </a:lnTo>
                        <a:lnTo>
                          <a:pt x="6350" y="452843"/>
                        </a:lnTo>
                        <a:close/>
                        <a:moveTo>
                          <a:pt x="6350" y="669734"/>
                        </a:moveTo>
                        <a:lnTo>
                          <a:pt x="111620" y="669734"/>
                        </a:lnTo>
                        <a:lnTo>
                          <a:pt x="111620" y="564464"/>
                        </a:lnTo>
                        <a:lnTo>
                          <a:pt x="6350" y="564464"/>
                        </a:lnTo>
                        <a:close/>
                        <a:moveTo>
                          <a:pt x="6350" y="781367"/>
                        </a:moveTo>
                        <a:lnTo>
                          <a:pt x="111620" y="781367"/>
                        </a:lnTo>
                        <a:lnTo>
                          <a:pt x="111620" y="676084"/>
                        </a:lnTo>
                        <a:lnTo>
                          <a:pt x="6350" y="676084"/>
                        </a:lnTo>
                        <a:close/>
                        <a:moveTo>
                          <a:pt x="6350" y="892988"/>
                        </a:moveTo>
                        <a:lnTo>
                          <a:pt x="111620" y="892988"/>
                        </a:lnTo>
                        <a:lnTo>
                          <a:pt x="111620" y="787717"/>
                        </a:lnTo>
                        <a:lnTo>
                          <a:pt x="6350" y="787717"/>
                        </a:lnTo>
                        <a:close/>
                        <a:moveTo>
                          <a:pt x="6350" y="1004608"/>
                        </a:moveTo>
                        <a:lnTo>
                          <a:pt x="111620" y="1004608"/>
                        </a:lnTo>
                        <a:lnTo>
                          <a:pt x="111620" y="899338"/>
                        </a:lnTo>
                        <a:lnTo>
                          <a:pt x="6350" y="899338"/>
                        </a:lnTo>
                        <a:close/>
                        <a:moveTo>
                          <a:pt x="6350" y="1116228"/>
                        </a:moveTo>
                        <a:lnTo>
                          <a:pt x="111620" y="1116228"/>
                        </a:lnTo>
                        <a:lnTo>
                          <a:pt x="111620" y="1010958"/>
                        </a:lnTo>
                        <a:lnTo>
                          <a:pt x="6350" y="1010958"/>
                        </a:lnTo>
                        <a:close/>
                        <a:moveTo>
                          <a:pt x="6350" y="1227861"/>
                        </a:moveTo>
                        <a:lnTo>
                          <a:pt x="111620" y="1227861"/>
                        </a:lnTo>
                        <a:lnTo>
                          <a:pt x="111620" y="1122578"/>
                        </a:lnTo>
                        <a:lnTo>
                          <a:pt x="6350" y="1122578"/>
                        </a:lnTo>
                        <a:close/>
                        <a:moveTo>
                          <a:pt x="6350" y="1339481"/>
                        </a:moveTo>
                        <a:lnTo>
                          <a:pt x="111620" y="1339481"/>
                        </a:lnTo>
                        <a:lnTo>
                          <a:pt x="111620" y="1234211"/>
                        </a:lnTo>
                        <a:lnTo>
                          <a:pt x="6350" y="1234211"/>
                        </a:lnTo>
                        <a:close/>
                        <a:moveTo>
                          <a:pt x="6350" y="1451102"/>
                        </a:moveTo>
                        <a:lnTo>
                          <a:pt x="111620" y="1451102"/>
                        </a:lnTo>
                        <a:lnTo>
                          <a:pt x="111620" y="1345831"/>
                        </a:lnTo>
                        <a:lnTo>
                          <a:pt x="6350" y="1345831"/>
                        </a:lnTo>
                        <a:close/>
                        <a:moveTo>
                          <a:pt x="6350" y="1562735"/>
                        </a:moveTo>
                        <a:lnTo>
                          <a:pt x="111620" y="1562735"/>
                        </a:lnTo>
                        <a:lnTo>
                          <a:pt x="111620" y="1457452"/>
                        </a:lnTo>
                        <a:lnTo>
                          <a:pt x="6350" y="1457452"/>
                        </a:lnTo>
                        <a:close/>
                        <a:moveTo>
                          <a:pt x="6350" y="1674355"/>
                        </a:moveTo>
                        <a:lnTo>
                          <a:pt x="111620" y="1674355"/>
                        </a:lnTo>
                        <a:lnTo>
                          <a:pt x="111620" y="1569085"/>
                        </a:lnTo>
                        <a:lnTo>
                          <a:pt x="6350" y="1569085"/>
                        </a:lnTo>
                        <a:close/>
                        <a:moveTo>
                          <a:pt x="6350" y="1785975"/>
                        </a:moveTo>
                        <a:lnTo>
                          <a:pt x="111620" y="1785975"/>
                        </a:lnTo>
                        <a:lnTo>
                          <a:pt x="111620" y="1680705"/>
                        </a:lnTo>
                        <a:lnTo>
                          <a:pt x="6350" y="1680705"/>
                        </a:lnTo>
                        <a:close/>
                        <a:moveTo>
                          <a:pt x="6350" y="1897596"/>
                        </a:moveTo>
                        <a:lnTo>
                          <a:pt x="111620" y="1897596"/>
                        </a:lnTo>
                        <a:lnTo>
                          <a:pt x="111620" y="1792325"/>
                        </a:lnTo>
                        <a:lnTo>
                          <a:pt x="6350" y="1792325"/>
                        </a:lnTo>
                        <a:close/>
                        <a:moveTo>
                          <a:pt x="6350" y="2009229"/>
                        </a:moveTo>
                        <a:lnTo>
                          <a:pt x="111620" y="2009229"/>
                        </a:lnTo>
                        <a:lnTo>
                          <a:pt x="111620" y="1903946"/>
                        </a:lnTo>
                        <a:lnTo>
                          <a:pt x="6350" y="1903946"/>
                        </a:lnTo>
                        <a:close/>
                        <a:moveTo>
                          <a:pt x="6350" y="2120849"/>
                        </a:moveTo>
                        <a:lnTo>
                          <a:pt x="111620" y="2120849"/>
                        </a:lnTo>
                        <a:lnTo>
                          <a:pt x="111620" y="2015579"/>
                        </a:lnTo>
                        <a:lnTo>
                          <a:pt x="6350" y="2015579"/>
                        </a:lnTo>
                        <a:close/>
                        <a:moveTo>
                          <a:pt x="6350" y="2232469"/>
                        </a:moveTo>
                        <a:lnTo>
                          <a:pt x="111620" y="2232469"/>
                        </a:lnTo>
                        <a:lnTo>
                          <a:pt x="111620" y="2127199"/>
                        </a:lnTo>
                        <a:lnTo>
                          <a:pt x="6350" y="2127199"/>
                        </a:lnTo>
                        <a:close/>
                        <a:moveTo>
                          <a:pt x="6350" y="2344089"/>
                        </a:moveTo>
                        <a:lnTo>
                          <a:pt x="111620" y="2344089"/>
                        </a:lnTo>
                        <a:lnTo>
                          <a:pt x="111620" y="2238819"/>
                        </a:lnTo>
                        <a:lnTo>
                          <a:pt x="6350" y="2238819"/>
                        </a:lnTo>
                        <a:close/>
                        <a:moveTo>
                          <a:pt x="0" y="2347270"/>
                        </a:moveTo>
                        <a:lnTo>
                          <a:pt x="0" y="3168"/>
                        </a:lnTo>
                        <a:lnTo>
                          <a:pt x="3168" y="3168"/>
                        </a:lnTo>
                        <a:lnTo>
                          <a:pt x="3168" y="0"/>
                        </a:lnTo>
                        <a:lnTo>
                          <a:pt x="2347270" y="0"/>
                        </a:lnTo>
                        <a:lnTo>
                          <a:pt x="2347270" y="3168"/>
                        </a:lnTo>
                        <a:lnTo>
                          <a:pt x="2350439" y="3168"/>
                        </a:lnTo>
                        <a:lnTo>
                          <a:pt x="2350439" y="2347270"/>
                        </a:lnTo>
                        <a:lnTo>
                          <a:pt x="2347270" y="2347270"/>
                        </a:lnTo>
                        <a:lnTo>
                          <a:pt x="2347270" y="2350439"/>
                        </a:lnTo>
                        <a:lnTo>
                          <a:pt x="3168" y="2350439"/>
                        </a:lnTo>
                        <a:lnTo>
                          <a:pt x="3168" y="2347270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chemeClr val="bg1">
                          <a:alpha val="30000"/>
                        </a:schemeClr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  <a:ln w="127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>
                    <a:no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endParaRPr>
                  </a:p>
                </p:txBody>
              </p:sp>
              <p:grpSp>
                <p:nvGrpSpPr>
                  <p:cNvPr id="98" name="组合 97">
                    <a:extLst>
                      <a:ext uri="{FF2B5EF4-FFF2-40B4-BE49-F238E27FC236}">
                        <a16:creationId xmlns:a16="http://schemas.microsoft.com/office/drawing/2014/main" id="{BF244758-3C2F-455D-922F-F4F5DC0332CD}"/>
                      </a:ext>
                    </a:extLst>
                  </p:cNvPr>
                  <p:cNvGrpSpPr/>
                  <p:nvPr/>
                </p:nvGrpSpPr>
                <p:grpSpPr>
                  <a:xfrm>
                    <a:off x="4211614" y="1399174"/>
                    <a:ext cx="2351878" cy="2350438"/>
                    <a:chOff x="4211614" y="1399174"/>
                    <a:chExt cx="2351878" cy="2350438"/>
                  </a:xfrm>
                  <a:gradFill>
                    <a:gsLst>
                      <a:gs pos="100000">
                        <a:schemeClr val="bg1"/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</p:grpSpPr>
                <p:sp>
                  <p:nvSpPr>
                    <p:cNvPr id="99" name="半闭框 98">
                      <a:extLst>
                        <a:ext uri="{FF2B5EF4-FFF2-40B4-BE49-F238E27FC236}">
                          <a16:creationId xmlns:a16="http://schemas.microsoft.com/office/drawing/2014/main" id="{BB7EA3BF-0240-4A1E-964D-62A0B5462DA7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6362090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00" name="半闭框 99">
                      <a:extLst>
                        <a:ext uri="{FF2B5EF4-FFF2-40B4-BE49-F238E27FC236}">
                          <a16:creationId xmlns:a16="http://schemas.microsoft.com/office/drawing/2014/main" id="{56661921-1562-40BD-9B03-463B4E50C844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211614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01" name="半闭框 100">
                      <a:extLst>
                        <a:ext uri="{FF2B5EF4-FFF2-40B4-BE49-F238E27FC236}">
                          <a16:creationId xmlns:a16="http://schemas.microsoft.com/office/drawing/2014/main" id="{52ECBBB7-BC58-4012-A9F9-5D182A73FD79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6363529" y="1399174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</p:grpSp>
            </p:grpSp>
          </p:grpSp>
          <p:sp>
            <p:nvSpPr>
              <p:cNvPr id="73" name="任意多边形: 形状 72">
                <a:extLst>
                  <a:ext uri="{FF2B5EF4-FFF2-40B4-BE49-F238E27FC236}">
                    <a16:creationId xmlns:a16="http://schemas.microsoft.com/office/drawing/2014/main" id="{2BA02260-C21D-4453-ABC5-63560BED0084}"/>
                  </a:ext>
                </a:extLst>
              </p:cNvPr>
              <p:cNvSpPr/>
              <p:nvPr/>
            </p:nvSpPr>
            <p:spPr>
              <a:xfrm flipV="1">
                <a:off x="3213119" y="7735596"/>
                <a:ext cx="12830917" cy="497239"/>
              </a:xfrm>
              <a:custGeom>
                <a:avLst/>
                <a:gdLst>
                  <a:gd name="connsiteX0" fmla="*/ 0 w 6426200"/>
                  <a:gd name="connsiteY0" fmla="*/ 0 h 299720"/>
                  <a:gd name="connsiteX1" fmla="*/ 299720 w 6426200"/>
                  <a:gd name="connsiteY1" fmla="*/ 299720 h 299720"/>
                  <a:gd name="connsiteX2" fmla="*/ 6426200 w 6426200"/>
                  <a:gd name="connsiteY2" fmla="*/ 299720 h 299720"/>
                  <a:gd name="connsiteX0" fmla="*/ 0 w 8011065"/>
                  <a:gd name="connsiteY0" fmla="*/ 0 h 299720"/>
                  <a:gd name="connsiteX1" fmla="*/ 299720 w 8011065"/>
                  <a:gd name="connsiteY1" fmla="*/ 299720 h 299720"/>
                  <a:gd name="connsiteX2" fmla="*/ 8011065 w 8011065"/>
                  <a:gd name="connsiteY2" fmla="*/ 299720 h 29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11065" h="299720">
                    <a:moveTo>
                      <a:pt x="0" y="0"/>
                    </a:moveTo>
                    <a:lnTo>
                      <a:pt x="299720" y="299720"/>
                    </a:lnTo>
                    <a:lnTo>
                      <a:pt x="8011065" y="299720"/>
                    </a:lnTo>
                  </a:path>
                </a:pathLst>
              </a:custGeom>
              <a:noFill/>
              <a:ln w="952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grpSp>
            <p:nvGrpSpPr>
              <p:cNvPr id="74" name="组合 73">
                <a:extLst>
                  <a:ext uri="{FF2B5EF4-FFF2-40B4-BE49-F238E27FC236}">
                    <a16:creationId xmlns:a16="http://schemas.microsoft.com/office/drawing/2014/main" id="{019C727F-8F7F-4FC1-90D1-5403ECDDADAC}"/>
                  </a:ext>
                </a:extLst>
              </p:cNvPr>
              <p:cNvGrpSpPr/>
              <p:nvPr/>
            </p:nvGrpSpPr>
            <p:grpSpPr>
              <a:xfrm>
                <a:off x="3116636" y="7878192"/>
                <a:ext cx="204088" cy="204088"/>
                <a:chOff x="4546600" y="6080799"/>
                <a:chExt cx="424562" cy="424562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93" name="椭圆 92">
                  <a:extLst>
                    <a:ext uri="{FF2B5EF4-FFF2-40B4-BE49-F238E27FC236}">
                      <a16:creationId xmlns:a16="http://schemas.microsoft.com/office/drawing/2014/main" id="{236B033B-F2A2-40A1-B636-AC74F9C4C875}"/>
                    </a:ext>
                  </a:extLst>
                </p:cNvPr>
                <p:cNvSpPr/>
                <p:nvPr/>
              </p:nvSpPr>
              <p:spPr>
                <a:xfrm>
                  <a:off x="4546600" y="6080799"/>
                  <a:ext cx="424562" cy="424562"/>
                </a:xfrm>
                <a:prstGeom prst="ellipse">
                  <a:avLst/>
                </a:prstGeom>
                <a:solidFill>
                  <a:schemeClr val="bg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4" name="椭圆 93">
                  <a:extLst>
                    <a:ext uri="{FF2B5EF4-FFF2-40B4-BE49-F238E27FC236}">
                      <a16:creationId xmlns:a16="http://schemas.microsoft.com/office/drawing/2014/main" id="{6F40A5B1-3F91-4ED8-A6E6-D6EFC35609ED}"/>
                    </a:ext>
                  </a:extLst>
                </p:cNvPr>
                <p:cNvSpPr/>
                <p:nvPr/>
              </p:nvSpPr>
              <p:spPr>
                <a:xfrm>
                  <a:off x="4663187" y="6197386"/>
                  <a:ext cx="191388" cy="191388"/>
                </a:xfrm>
                <a:prstGeom prst="ellipse">
                  <a:avLst/>
                </a:prstGeom>
                <a:solidFill>
                  <a:schemeClr val="bg1">
                    <a:alpha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sp>
            <p:nvSpPr>
              <p:cNvPr id="75" name="矩形 74">
                <a:extLst>
                  <a:ext uri="{FF2B5EF4-FFF2-40B4-BE49-F238E27FC236}">
                    <a16:creationId xmlns:a16="http://schemas.microsoft.com/office/drawing/2014/main" id="{FD1AE6DC-90E2-4B37-AF39-AD13C01472E7}"/>
                  </a:ext>
                </a:extLst>
              </p:cNvPr>
              <p:cNvSpPr/>
              <p:nvPr/>
            </p:nvSpPr>
            <p:spPr>
              <a:xfrm>
                <a:off x="2537455" y="8189642"/>
                <a:ext cx="1006968" cy="1218575"/>
              </a:xfrm>
              <a:prstGeom prst="rect">
                <a:avLst/>
              </a:prstGeom>
              <a:scene3d>
                <a:camera prst="isometricRightUp"/>
                <a:lightRig rig="threePt" dir="t"/>
              </a:scene3d>
            </p:spPr>
            <p:txBody>
              <a:bodyPr wrap="none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01</a:t>
                </a:r>
                <a:endPara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92" name="Freeform 24">
                <a:extLst>
                  <a:ext uri="{FF2B5EF4-FFF2-40B4-BE49-F238E27FC236}">
                    <a16:creationId xmlns:a16="http://schemas.microsoft.com/office/drawing/2014/main" id="{74D245EC-F007-4004-880A-DCC77BD666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0411" y="7663867"/>
                <a:ext cx="1066893" cy="803108"/>
              </a:xfrm>
              <a:custGeom>
                <a:avLst/>
                <a:gdLst>
                  <a:gd name="connsiteX0" fmla="*/ 11393 w 607614"/>
                  <a:gd name="connsiteY0" fmla="*/ 144136 h 457385"/>
                  <a:gd name="connsiteX1" fmla="*/ 110130 w 607614"/>
                  <a:gd name="connsiteY1" fmla="*/ 158547 h 457385"/>
                  <a:gd name="connsiteX2" fmla="*/ 299250 w 607614"/>
                  <a:gd name="connsiteY2" fmla="*/ 348165 h 457385"/>
                  <a:gd name="connsiteX3" fmla="*/ 303807 w 607614"/>
                  <a:gd name="connsiteY3" fmla="*/ 377745 h 457385"/>
                  <a:gd name="connsiteX4" fmla="*/ 308364 w 607614"/>
                  <a:gd name="connsiteY4" fmla="*/ 348165 h 457385"/>
                  <a:gd name="connsiteX5" fmla="*/ 497484 w 607614"/>
                  <a:gd name="connsiteY5" fmla="*/ 158547 h 457385"/>
                  <a:gd name="connsiteX6" fmla="*/ 596221 w 607614"/>
                  <a:gd name="connsiteY6" fmla="*/ 144136 h 457385"/>
                  <a:gd name="connsiteX7" fmla="*/ 604576 w 607614"/>
                  <a:gd name="connsiteY7" fmla="*/ 147170 h 457385"/>
                  <a:gd name="connsiteX8" fmla="*/ 607614 w 607614"/>
                  <a:gd name="connsiteY8" fmla="*/ 155513 h 457385"/>
                  <a:gd name="connsiteX9" fmla="*/ 593183 w 607614"/>
                  <a:gd name="connsiteY9" fmla="*/ 254114 h 457385"/>
                  <a:gd name="connsiteX10" fmla="*/ 403304 w 607614"/>
                  <a:gd name="connsiteY10" fmla="*/ 443732 h 457385"/>
                  <a:gd name="connsiteX11" fmla="*/ 305326 w 607614"/>
                  <a:gd name="connsiteY11" fmla="*/ 457385 h 457385"/>
                  <a:gd name="connsiteX12" fmla="*/ 303807 w 607614"/>
                  <a:gd name="connsiteY12" fmla="*/ 457385 h 457385"/>
                  <a:gd name="connsiteX13" fmla="*/ 302288 w 607614"/>
                  <a:gd name="connsiteY13" fmla="*/ 457385 h 457385"/>
                  <a:gd name="connsiteX14" fmla="*/ 204310 w 607614"/>
                  <a:gd name="connsiteY14" fmla="*/ 442974 h 457385"/>
                  <a:gd name="connsiteX15" fmla="*/ 14431 w 607614"/>
                  <a:gd name="connsiteY15" fmla="*/ 254114 h 457385"/>
                  <a:gd name="connsiteX16" fmla="*/ 0 w 607614"/>
                  <a:gd name="connsiteY16" fmla="*/ 155513 h 457385"/>
                  <a:gd name="connsiteX17" fmla="*/ 3038 w 607614"/>
                  <a:gd name="connsiteY17" fmla="*/ 147170 h 457385"/>
                  <a:gd name="connsiteX18" fmla="*/ 11393 w 607614"/>
                  <a:gd name="connsiteY18" fmla="*/ 144136 h 457385"/>
                  <a:gd name="connsiteX19" fmla="*/ 522582 w 607614"/>
                  <a:gd name="connsiteY19" fmla="*/ 63722 h 457385"/>
                  <a:gd name="connsiteX20" fmla="*/ 528662 w 607614"/>
                  <a:gd name="connsiteY20" fmla="*/ 133478 h 457385"/>
                  <a:gd name="connsiteX21" fmla="*/ 494463 w 607614"/>
                  <a:gd name="connsiteY21" fmla="*/ 138785 h 457385"/>
                  <a:gd name="connsiteX22" fmla="*/ 423786 w 607614"/>
                  <a:gd name="connsiteY22" fmla="*/ 162290 h 457385"/>
                  <a:gd name="connsiteX23" fmla="*/ 407066 w 607614"/>
                  <a:gd name="connsiteY23" fmla="*/ 117555 h 457385"/>
                  <a:gd name="connsiteX24" fmla="*/ 416186 w 607614"/>
                  <a:gd name="connsiteY24" fmla="*/ 113006 h 457385"/>
                  <a:gd name="connsiteX25" fmla="*/ 84299 w 607614"/>
                  <a:gd name="connsiteY25" fmla="*/ 63722 h 457385"/>
                  <a:gd name="connsiteX26" fmla="*/ 191430 w 607614"/>
                  <a:gd name="connsiteY26" fmla="*/ 113764 h 457385"/>
                  <a:gd name="connsiteX27" fmla="*/ 200548 w 607614"/>
                  <a:gd name="connsiteY27" fmla="*/ 117555 h 457385"/>
                  <a:gd name="connsiteX28" fmla="*/ 183832 w 607614"/>
                  <a:gd name="connsiteY28" fmla="*/ 162290 h 457385"/>
                  <a:gd name="connsiteX29" fmla="*/ 112412 w 607614"/>
                  <a:gd name="connsiteY29" fmla="*/ 138785 h 457385"/>
                  <a:gd name="connsiteX30" fmla="*/ 78221 w 607614"/>
                  <a:gd name="connsiteY30" fmla="*/ 133478 h 457385"/>
                  <a:gd name="connsiteX31" fmla="*/ 303822 w 607614"/>
                  <a:gd name="connsiteY31" fmla="*/ 0 h 457385"/>
                  <a:gd name="connsiteX32" fmla="*/ 371423 w 607614"/>
                  <a:gd name="connsiteY32" fmla="*/ 96347 h 457385"/>
                  <a:gd name="connsiteX33" fmla="*/ 405604 w 607614"/>
                  <a:gd name="connsiteY33" fmla="*/ 172970 h 457385"/>
                  <a:gd name="connsiteX34" fmla="*/ 303822 w 607614"/>
                  <a:gd name="connsiteY34" fmla="*/ 291318 h 457385"/>
                  <a:gd name="connsiteX35" fmla="*/ 201279 w 607614"/>
                  <a:gd name="connsiteY35" fmla="*/ 172970 h 457385"/>
                  <a:gd name="connsiteX36" fmla="*/ 236220 w 607614"/>
                  <a:gd name="connsiteY36" fmla="*/ 96347 h 45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7614" h="457385">
                    <a:moveTo>
                      <a:pt x="11393" y="144136"/>
                    </a:moveTo>
                    <a:lnTo>
                      <a:pt x="110130" y="158547"/>
                    </a:lnTo>
                    <a:cubicBezTo>
                      <a:pt x="201272" y="172199"/>
                      <a:pt x="286338" y="257148"/>
                      <a:pt x="299250" y="348165"/>
                    </a:cubicBezTo>
                    <a:lnTo>
                      <a:pt x="303807" y="377745"/>
                    </a:lnTo>
                    <a:lnTo>
                      <a:pt x="308364" y="348165"/>
                    </a:lnTo>
                    <a:cubicBezTo>
                      <a:pt x="321276" y="257148"/>
                      <a:pt x="406342" y="172199"/>
                      <a:pt x="497484" y="158547"/>
                    </a:cubicBezTo>
                    <a:lnTo>
                      <a:pt x="596221" y="144136"/>
                    </a:lnTo>
                    <a:cubicBezTo>
                      <a:pt x="599260" y="144136"/>
                      <a:pt x="602298" y="144894"/>
                      <a:pt x="604576" y="147170"/>
                    </a:cubicBezTo>
                    <a:cubicBezTo>
                      <a:pt x="606855" y="149445"/>
                      <a:pt x="607614" y="152479"/>
                      <a:pt x="607614" y="155513"/>
                    </a:cubicBezTo>
                    <a:lnTo>
                      <a:pt x="593183" y="254114"/>
                    </a:lnTo>
                    <a:cubicBezTo>
                      <a:pt x="579512" y="345131"/>
                      <a:pt x="494446" y="430080"/>
                      <a:pt x="403304" y="443732"/>
                    </a:cubicBezTo>
                    <a:lnTo>
                      <a:pt x="305326" y="457385"/>
                    </a:lnTo>
                    <a:cubicBezTo>
                      <a:pt x="304567" y="457385"/>
                      <a:pt x="304567" y="457385"/>
                      <a:pt x="303807" y="457385"/>
                    </a:cubicBezTo>
                    <a:cubicBezTo>
                      <a:pt x="303048" y="457385"/>
                      <a:pt x="303048" y="457385"/>
                      <a:pt x="302288" y="457385"/>
                    </a:cubicBezTo>
                    <a:lnTo>
                      <a:pt x="204310" y="442974"/>
                    </a:lnTo>
                    <a:cubicBezTo>
                      <a:pt x="113168" y="430080"/>
                      <a:pt x="27342" y="345131"/>
                      <a:pt x="14431" y="254114"/>
                    </a:cubicBezTo>
                    <a:lnTo>
                      <a:pt x="0" y="155513"/>
                    </a:lnTo>
                    <a:cubicBezTo>
                      <a:pt x="0" y="152479"/>
                      <a:pt x="759" y="149445"/>
                      <a:pt x="3038" y="147170"/>
                    </a:cubicBezTo>
                    <a:cubicBezTo>
                      <a:pt x="5316" y="144894"/>
                      <a:pt x="8354" y="144136"/>
                      <a:pt x="11393" y="144136"/>
                    </a:cubicBezTo>
                    <a:close/>
                    <a:moveTo>
                      <a:pt x="522582" y="63722"/>
                    </a:moveTo>
                    <a:lnTo>
                      <a:pt x="528662" y="133478"/>
                    </a:lnTo>
                    <a:lnTo>
                      <a:pt x="494463" y="138785"/>
                    </a:lnTo>
                    <a:cubicBezTo>
                      <a:pt x="470144" y="141818"/>
                      <a:pt x="446585" y="150159"/>
                      <a:pt x="423786" y="162290"/>
                    </a:cubicBezTo>
                    <a:cubicBezTo>
                      <a:pt x="419986" y="146367"/>
                      <a:pt x="413906" y="131203"/>
                      <a:pt x="407066" y="117555"/>
                    </a:cubicBezTo>
                    <a:cubicBezTo>
                      <a:pt x="410106" y="116039"/>
                      <a:pt x="413146" y="114522"/>
                      <a:pt x="416186" y="113006"/>
                    </a:cubicBezTo>
                    <a:close/>
                    <a:moveTo>
                      <a:pt x="84299" y="63722"/>
                    </a:moveTo>
                    <a:lnTo>
                      <a:pt x="191430" y="113764"/>
                    </a:lnTo>
                    <a:cubicBezTo>
                      <a:pt x="194469" y="114522"/>
                      <a:pt x="197509" y="116039"/>
                      <a:pt x="200548" y="117555"/>
                    </a:cubicBezTo>
                    <a:cubicBezTo>
                      <a:pt x="193710" y="131203"/>
                      <a:pt x="187631" y="146367"/>
                      <a:pt x="183832" y="162290"/>
                    </a:cubicBezTo>
                    <a:cubicBezTo>
                      <a:pt x="161038" y="150159"/>
                      <a:pt x="136725" y="141818"/>
                      <a:pt x="112412" y="138785"/>
                    </a:cubicBezTo>
                    <a:lnTo>
                      <a:pt x="78221" y="133478"/>
                    </a:lnTo>
                    <a:close/>
                    <a:moveTo>
                      <a:pt x="303822" y="0"/>
                    </a:moveTo>
                    <a:lnTo>
                      <a:pt x="371423" y="96347"/>
                    </a:lnTo>
                    <a:cubicBezTo>
                      <a:pt x="387375" y="118348"/>
                      <a:pt x="398768" y="144142"/>
                      <a:pt x="405604" y="172970"/>
                    </a:cubicBezTo>
                    <a:cubicBezTo>
                      <a:pt x="361549" y="201040"/>
                      <a:pt x="324330" y="243524"/>
                      <a:pt x="303822" y="291318"/>
                    </a:cubicBezTo>
                    <a:cubicBezTo>
                      <a:pt x="283313" y="243524"/>
                      <a:pt x="246094" y="201040"/>
                      <a:pt x="201279" y="172970"/>
                    </a:cubicBezTo>
                    <a:cubicBezTo>
                      <a:pt x="208115" y="144142"/>
                      <a:pt x="220269" y="117589"/>
                      <a:pt x="236220" y="9634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89000">
                    <a:schemeClr val="bg1">
                      <a:alpha val="0"/>
                    </a:schemeClr>
                  </a:gs>
                </a:gsLst>
                <a:lin ang="18900000" scaled="1"/>
              </a:gradFill>
              <a:ln w="0">
                <a:noFill/>
                <a:prstDash val="solid"/>
                <a:round/>
                <a:headEnd/>
                <a:tailEnd/>
              </a:ln>
              <a:scene3d>
                <a:camera prst="isometricTopUp"/>
                <a:lightRig rig="threePt" dir="t"/>
              </a:scene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EEBF0D2A-4A84-424F-B8A4-DA3C85050B59}"/>
              </a:ext>
            </a:extLst>
          </p:cNvPr>
          <p:cNvGrpSpPr/>
          <p:nvPr/>
        </p:nvGrpSpPr>
        <p:grpSpPr>
          <a:xfrm>
            <a:off x="1591997" y="2878509"/>
            <a:ext cx="9008005" cy="985917"/>
            <a:chOff x="1591997" y="2878509"/>
            <a:chExt cx="9008005" cy="985917"/>
          </a:xfrm>
        </p:grpSpPr>
        <p:sp>
          <p:nvSpPr>
            <p:cNvPr id="65" name="文本框 64">
              <a:extLst>
                <a:ext uri="{FF2B5EF4-FFF2-40B4-BE49-F238E27FC236}">
                  <a16:creationId xmlns:a16="http://schemas.microsoft.com/office/drawing/2014/main" id="{EF1E9666-5A06-41E1-9DD2-B425EC83A7E8}"/>
                </a:ext>
              </a:extLst>
            </p:cNvPr>
            <p:cNvSpPr txBox="1">
              <a:spLocks/>
            </p:cNvSpPr>
            <p:nvPr/>
          </p:nvSpPr>
          <p:spPr>
            <a:xfrm>
              <a:off x="2948436" y="3148082"/>
              <a:ext cx="7549630" cy="307777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“远远近近、高高低低都是树”写出了树的错落有致;"</a:t>
              </a:r>
            </a:p>
          </p:txBody>
        </p:sp>
        <p:grpSp>
          <p:nvGrpSpPr>
            <p:cNvPr id="102" name="Group 7">
              <a:extLst>
                <a:ext uri="{FF2B5EF4-FFF2-40B4-BE49-F238E27FC236}">
                  <a16:creationId xmlns:a16="http://schemas.microsoft.com/office/drawing/2014/main" id="{85446E17-8726-4F16-8424-62D443DCC1C4}"/>
                </a:ext>
              </a:extLst>
            </p:cNvPr>
            <p:cNvGrpSpPr/>
            <p:nvPr/>
          </p:nvGrpSpPr>
          <p:grpSpPr>
            <a:xfrm>
              <a:off x="1591997" y="2878509"/>
              <a:ext cx="9008005" cy="985917"/>
              <a:chOff x="1429878" y="7112025"/>
              <a:chExt cx="14614158" cy="2296192"/>
            </a:xfrm>
          </p:grpSpPr>
          <p:grpSp>
            <p:nvGrpSpPr>
              <p:cNvPr id="103" name="组合 102">
                <a:extLst>
                  <a:ext uri="{FF2B5EF4-FFF2-40B4-BE49-F238E27FC236}">
                    <a16:creationId xmlns:a16="http://schemas.microsoft.com/office/drawing/2014/main" id="{D936445F-3CB9-40C4-9AC8-E287904B4DB6}"/>
                  </a:ext>
                </a:extLst>
              </p:cNvPr>
              <p:cNvGrpSpPr/>
              <p:nvPr/>
            </p:nvGrpSpPr>
            <p:grpSpPr>
              <a:xfrm>
                <a:off x="1429878" y="7112025"/>
                <a:ext cx="1907962" cy="1906794"/>
                <a:chOff x="3284288" y="3867289"/>
                <a:chExt cx="2351878" cy="2350439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11" name="矩形 110">
                  <a:extLst>
                    <a:ext uri="{FF2B5EF4-FFF2-40B4-BE49-F238E27FC236}">
                      <a16:creationId xmlns:a16="http://schemas.microsoft.com/office/drawing/2014/main" id="{A0793A87-8BA2-46B6-A50D-E8A4381129B1}"/>
                    </a:ext>
                  </a:extLst>
                </p:cNvPr>
                <p:cNvSpPr/>
                <p:nvPr/>
              </p:nvSpPr>
              <p:spPr>
                <a:xfrm>
                  <a:off x="3288178" y="3870459"/>
                  <a:ext cx="2344098" cy="2344098"/>
                </a:xfrm>
                <a:prstGeom prst="rect">
                  <a:avLst/>
                </a:prstGeom>
                <a:gradFill flip="none" rotWithShape="1">
                  <a:gsLst>
                    <a:gs pos="100000">
                      <a:schemeClr val="bg1">
                        <a:alpha val="20000"/>
                      </a:schemeClr>
                    </a:gs>
                    <a:gs pos="10000">
                      <a:schemeClr val="bg1">
                        <a:alpha val="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grpSp>
              <p:nvGrpSpPr>
                <p:cNvPr id="112" name="组合 111">
                  <a:extLst>
                    <a:ext uri="{FF2B5EF4-FFF2-40B4-BE49-F238E27FC236}">
                      <a16:creationId xmlns:a16="http://schemas.microsoft.com/office/drawing/2014/main" id="{96F5ABAF-1A4F-4B3E-80F8-A604BB073566}"/>
                    </a:ext>
                  </a:extLst>
                </p:cNvPr>
                <p:cNvGrpSpPr/>
                <p:nvPr/>
              </p:nvGrpSpPr>
              <p:grpSpPr>
                <a:xfrm>
                  <a:off x="3284288" y="3867289"/>
                  <a:ext cx="2351878" cy="2350439"/>
                  <a:chOff x="4211614" y="1399174"/>
                  <a:chExt cx="2351878" cy="2350439"/>
                </a:xfrm>
              </p:grpSpPr>
              <p:sp>
                <p:nvSpPr>
                  <p:cNvPr id="113" name="任意多边形: 形状 112">
                    <a:extLst>
                      <a:ext uri="{FF2B5EF4-FFF2-40B4-BE49-F238E27FC236}">
                        <a16:creationId xmlns:a16="http://schemas.microsoft.com/office/drawing/2014/main" id="{862399AA-6B8D-4651-9988-E5EEA53AD83A}"/>
                      </a:ext>
                    </a:extLst>
                  </p:cNvPr>
                  <p:cNvSpPr/>
                  <p:nvPr/>
                </p:nvSpPr>
                <p:spPr>
                  <a:xfrm>
                    <a:off x="4211615" y="1399174"/>
                    <a:ext cx="2350439" cy="2350439"/>
                  </a:xfrm>
                  <a:custGeom>
                    <a:avLst/>
                    <a:gdLst>
                      <a:gd name="connsiteX0" fmla="*/ 2238819 w 2350439"/>
                      <a:gd name="connsiteY0" fmla="*/ 111620 h 2350439"/>
                      <a:gd name="connsiteX1" fmla="*/ 2344089 w 2350439"/>
                      <a:gd name="connsiteY1" fmla="*/ 111620 h 2350439"/>
                      <a:gd name="connsiteX2" fmla="*/ 2344089 w 2350439"/>
                      <a:gd name="connsiteY2" fmla="*/ 6350 h 2350439"/>
                      <a:gd name="connsiteX3" fmla="*/ 2238819 w 2350439"/>
                      <a:gd name="connsiteY3" fmla="*/ 6350 h 2350439"/>
                      <a:gd name="connsiteX4" fmla="*/ 2238819 w 2350439"/>
                      <a:gd name="connsiteY4" fmla="*/ 223240 h 2350439"/>
                      <a:gd name="connsiteX5" fmla="*/ 2344089 w 2350439"/>
                      <a:gd name="connsiteY5" fmla="*/ 223240 h 2350439"/>
                      <a:gd name="connsiteX6" fmla="*/ 2344089 w 2350439"/>
                      <a:gd name="connsiteY6" fmla="*/ 117970 h 2350439"/>
                      <a:gd name="connsiteX7" fmla="*/ 2238819 w 2350439"/>
                      <a:gd name="connsiteY7" fmla="*/ 117970 h 2350439"/>
                      <a:gd name="connsiteX8" fmla="*/ 2238819 w 2350439"/>
                      <a:gd name="connsiteY8" fmla="*/ 334873 h 2350439"/>
                      <a:gd name="connsiteX9" fmla="*/ 2344089 w 2350439"/>
                      <a:gd name="connsiteY9" fmla="*/ 334873 h 2350439"/>
                      <a:gd name="connsiteX10" fmla="*/ 2344089 w 2350439"/>
                      <a:gd name="connsiteY10" fmla="*/ 229590 h 2350439"/>
                      <a:gd name="connsiteX11" fmla="*/ 2238819 w 2350439"/>
                      <a:gd name="connsiteY11" fmla="*/ 229590 h 2350439"/>
                      <a:gd name="connsiteX12" fmla="*/ 2238819 w 2350439"/>
                      <a:gd name="connsiteY12" fmla="*/ 446493 h 2350439"/>
                      <a:gd name="connsiteX13" fmla="*/ 2344089 w 2350439"/>
                      <a:gd name="connsiteY13" fmla="*/ 446493 h 2350439"/>
                      <a:gd name="connsiteX14" fmla="*/ 2344089 w 2350439"/>
                      <a:gd name="connsiteY14" fmla="*/ 341223 h 2350439"/>
                      <a:gd name="connsiteX15" fmla="*/ 2238819 w 2350439"/>
                      <a:gd name="connsiteY15" fmla="*/ 341223 h 2350439"/>
                      <a:gd name="connsiteX16" fmla="*/ 2238819 w 2350439"/>
                      <a:gd name="connsiteY16" fmla="*/ 558114 h 2350439"/>
                      <a:gd name="connsiteX17" fmla="*/ 2344089 w 2350439"/>
                      <a:gd name="connsiteY17" fmla="*/ 558114 h 2350439"/>
                      <a:gd name="connsiteX18" fmla="*/ 2344089 w 2350439"/>
                      <a:gd name="connsiteY18" fmla="*/ 452843 h 2350439"/>
                      <a:gd name="connsiteX19" fmla="*/ 2238819 w 2350439"/>
                      <a:gd name="connsiteY19" fmla="*/ 452843 h 2350439"/>
                      <a:gd name="connsiteX20" fmla="*/ 2238819 w 2350439"/>
                      <a:gd name="connsiteY20" fmla="*/ 669734 h 2350439"/>
                      <a:gd name="connsiteX21" fmla="*/ 2344089 w 2350439"/>
                      <a:gd name="connsiteY21" fmla="*/ 669734 h 2350439"/>
                      <a:gd name="connsiteX22" fmla="*/ 2344089 w 2350439"/>
                      <a:gd name="connsiteY22" fmla="*/ 564464 h 2350439"/>
                      <a:gd name="connsiteX23" fmla="*/ 2238819 w 2350439"/>
                      <a:gd name="connsiteY23" fmla="*/ 564464 h 2350439"/>
                      <a:gd name="connsiteX24" fmla="*/ 2238819 w 2350439"/>
                      <a:gd name="connsiteY24" fmla="*/ 781367 h 2350439"/>
                      <a:gd name="connsiteX25" fmla="*/ 2344089 w 2350439"/>
                      <a:gd name="connsiteY25" fmla="*/ 781367 h 2350439"/>
                      <a:gd name="connsiteX26" fmla="*/ 2344089 w 2350439"/>
                      <a:gd name="connsiteY26" fmla="*/ 676084 h 2350439"/>
                      <a:gd name="connsiteX27" fmla="*/ 2238819 w 2350439"/>
                      <a:gd name="connsiteY27" fmla="*/ 676084 h 2350439"/>
                      <a:gd name="connsiteX28" fmla="*/ 2238819 w 2350439"/>
                      <a:gd name="connsiteY28" fmla="*/ 892988 h 2350439"/>
                      <a:gd name="connsiteX29" fmla="*/ 2344089 w 2350439"/>
                      <a:gd name="connsiteY29" fmla="*/ 892988 h 2350439"/>
                      <a:gd name="connsiteX30" fmla="*/ 2344089 w 2350439"/>
                      <a:gd name="connsiteY30" fmla="*/ 787717 h 2350439"/>
                      <a:gd name="connsiteX31" fmla="*/ 2238819 w 2350439"/>
                      <a:gd name="connsiteY31" fmla="*/ 787717 h 2350439"/>
                      <a:gd name="connsiteX32" fmla="*/ 2238819 w 2350439"/>
                      <a:gd name="connsiteY32" fmla="*/ 1004608 h 2350439"/>
                      <a:gd name="connsiteX33" fmla="*/ 2344089 w 2350439"/>
                      <a:gd name="connsiteY33" fmla="*/ 1004608 h 2350439"/>
                      <a:gd name="connsiteX34" fmla="*/ 2344089 w 2350439"/>
                      <a:gd name="connsiteY34" fmla="*/ 899338 h 2350439"/>
                      <a:gd name="connsiteX35" fmla="*/ 2238819 w 2350439"/>
                      <a:gd name="connsiteY35" fmla="*/ 899338 h 2350439"/>
                      <a:gd name="connsiteX36" fmla="*/ 2238819 w 2350439"/>
                      <a:gd name="connsiteY36" fmla="*/ 1116228 h 2350439"/>
                      <a:gd name="connsiteX37" fmla="*/ 2344089 w 2350439"/>
                      <a:gd name="connsiteY37" fmla="*/ 1116228 h 2350439"/>
                      <a:gd name="connsiteX38" fmla="*/ 2344089 w 2350439"/>
                      <a:gd name="connsiteY38" fmla="*/ 1010958 h 2350439"/>
                      <a:gd name="connsiteX39" fmla="*/ 2238819 w 2350439"/>
                      <a:gd name="connsiteY39" fmla="*/ 1010958 h 2350439"/>
                      <a:gd name="connsiteX40" fmla="*/ 2238819 w 2350439"/>
                      <a:gd name="connsiteY40" fmla="*/ 1227861 h 2350439"/>
                      <a:gd name="connsiteX41" fmla="*/ 2344089 w 2350439"/>
                      <a:gd name="connsiteY41" fmla="*/ 1227861 h 2350439"/>
                      <a:gd name="connsiteX42" fmla="*/ 2344089 w 2350439"/>
                      <a:gd name="connsiteY42" fmla="*/ 1122578 h 2350439"/>
                      <a:gd name="connsiteX43" fmla="*/ 2238819 w 2350439"/>
                      <a:gd name="connsiteY43" fmla="*/ 1122578 h 2350439"/>
                      <a:gd name="connsiteX44" fmla="*/ 2238819 w 2350439"/>
                      <a:gd name="connsiteY44" fmla="*/ 1339481 h 2350439"/>
                      <a:gd name="connsiteX45" fmla="*/ 2344089 w 2350439"/>
                      <a:gd name="connsiteY45" fmla="*/ 1339481 h 2350439"/>
                      <a:gd name="connsiteX46" fmla="*/ 2344089 w 2350439"/>
                      <a:gd name="connsiteY46" fmla="*/ 1234211 h 2350439"/>
                      <a:gd name="connsiteX47" fmla="*/ 2238819 w 2350439"/>
                      <a:gd name="connsiteY47" fmla="*/ 1234211 h 2350439"/>
                      <a:gd name="connsiteX48" fmla="*/ 2238819 w 2350439"/>
                      <a:gd name="connsiteY48" fmla="*/ 1451102 h 2350439"/>
                      <a:gd name="connsiteX49" fmla="*/ 2344089 w 2350439"/>
                      <a:gd name="connsiteY49" fmla="*/ 1451102 h 2350439"/>
                      <a:gd name="connsiteX50" fmla="*/ 2344089 w 2350439"/>
                      <a:gd name="connsiteY50" fmla="*/ 1345831 h 2350439"/>
                      <a:gd name="connsiteX51" fmla="*/ 2238819 w 2350439"/>
                      <a:gd name="connsiteY51" fmla="*/ 1345831 h 2350439"/>
                      <a:gd name="connsiteX52" fmla="*/ 2238819 w 2350439"/>
                      <a:gd name="connsiteY52" fmla="*/ 1562735 h 2350439"/>
                      <a:gd name="connsiteX53" fmla="*/ 2344089 w 2350439"/>
                      <a:gd name="connsiteY53" fmla="*/ 1562735 h 2350439"/>
                      <a:gd name="connsiteX54" fmla="*/ 2344089 w 2350439"/>
                      <a:gd name="connsiteY54" fmla="*/ 1457452 h 2350439"/>
                      <a:gd name="connsiteX55" fmla="*/ 2238819 w 2350439"/>
                      <a:gd name="connsiteY55" fmla="*/ 1457452 h 2350439"/>
                      <a:gd name="connsiteX56" fmla="*/ 2238819 w 2350439"/>
                      <a:gd name="connsiteY56" fmla="*/ 1674355 h 2350439"/>
                      <a:gd name="connsiteX57" fmla="*/ 2344089 w 2350439"/>
                      <a:gd name="connsiteY57" fmla="*/ 1674355 h 2350439"/>
                      <a:gd name="connsiteX58" fmla="*/ 2344089 w 2350439"/>
                      <a:gd name="connsiteY58" fmla="*/ 1569085 h 2350439"/>
                      <a:gd name="connsiteX59" fmla="*/ 2238819 w 2350439"/>
                      <a:gd name="connsiteY59" fmla="*/ 1569085 h 2350439"/>
                      <a:gd name="connsiteX60" fmla="*/ 2238819 w 2350439"/>
                      <a:gd name="connsiteY60" fmla="*/ 1785975 h 2350439"/>
                      <a:gd name="connsiteX61" fmla="*/ 2344089 w 2350439"/>
                      <a:gd name="connsiteY61" fmla="*/ 1785975 h 2350439"/>
                      <a:gd name="connsiteX62" fmla="*/ 2344089 w 2350439"/>
                      <a:gd name="connsiteY62" fmla="*/ 1680705 h 2350439"/>
                      <a:gd name="connsiteX63" fmla="*/ 2238819 w 2350439"/>
                      <a:gd name="connsiteY63" fmla="*/ 1680705 h 2350439"/>
                      <a:gd name="connsiteX64" fmla="*/ 2238819 w 2350439"/>
                      <a:gd name="connsiteY64" fmla="*/ 1897596 h 2350439"/>
                      <a:gd name="connsiteX65" fmla="*/ 2344089 w 2350439"/>
                      <a:gd name="connsiteY65" fmla="*/ 1897596 h 2350439"/>
                      <a:gd name="connsiteX66" fmla="*/ 2344089 w 2350439"/>
                      <a:gd name="connsiteY66" fmla="*/ 1792325 h 2350439"/>
                      <a:gd name="connsiteX67" fmla="*/ 2238819 w 2350439"/>
                      <a:gd name="connsiteY67" fmla="*/ 1792325 h 2350439"/>
                      <a:gd name="connsiteX68" fmla="*/ 2238819 w 2350439"/>
                      <a:gd name="connsiteY68" fmla="*/ 2009229 h 2350439"/>
                      <a:gd name="connsiteX69" fmla="*/ 2344089 w 2350439"/>
                      <a:gd name="connsiteY69" fmla="*/ 2009229 h 2350439"/>
                      <a:gd name="connsiteX70" fmla="*/ 2344089 w 2350439"/>
                      <a:gd name="connsiteY70" fmla="*/ 1903946 h 2350439"/>
                      <a:gd name="connsiteX71" fmla="*/ 2238819 w 2350439"/>
                      <a:gd name="connsiteY71" fmla="*/ 1903946 h 2350439"/>
                      <a:gd name="connsiteX72" fmla="*/ 2238819 w 2350439"/>
                      <a:gd name="connsiteY72" fmla="*/ 2120849 h 2350439"/>
                      <a:gd name="connsiteX73" fmla="*/ 2344089 w 2350439"/>
                      <a:gd name="connsiteY73" fmla="*/ 2120849 h 2350439"/>
                      <a:gd name="connsiteX74" fmla="*/ 2344089 w 2350439"/>
                      <a:gd name="connsiteY74" fmla="*/ 2015579 h 2350439"/>
                      <a:gd name="connsiteX75" fmla="*/ 2238819 w 2350439"/>
                      <a:gd name="connsiteY75" fmla="*/ 2015579 h 2350439"/>
                      <a:gd name="connsiteX76" fmla="*/ 2238819 w 2350439"/>
                      <a:gd name="connsiteY76" fmla="*/ 2232469 h 2350439"/>
                      <a:gd name="connsiteX77" fmla="*/ 2344089 w 2350439"/>
                      <a:gd name="connsiteY77" fmla="*/ 2232469 h 2350439"/>
                      <a:gd name="connsiteX78" fmla="*/ 2344089 w 2350439"/>
                      <a:gd name="connsiteY78" fmla="*/ 2127199 h 2350439"/>
                      <a:gd name="connsiteX79" fmla="*/ 2238819 w 2350439"/>
                      <a:gd name="connsiteY79" fmla="*/ 2127199 h 2350439"/>
                      <a:gd name="connsiteX80" fmla="*/ 2238819 w 2350439"/>
                      <a:gd name="connsiteY80" fmla="*/ 2344089 h 2350439"/>
                      <a:gd name="connsiteX81" fmla="*/ 2344089 w 2350439"/>
                      <a:gd name="connsiteY81" fmla="*/ 2344089 h 2350439"/>
                      <a:gd name="connsiteX82" fmla="*/ 2344089 w 2350439"/>
                      <a:gd name="connsiteY82" fmla="*/ 2238819 h 2350439"/>
                      <a:gd name="connsiteX83" fmla="*/ 2238819 w 2350439"/>
                      <a:gd name="connsiteY83" fmla="*/ 2238819 h 2350439"/>
                      <a:gd name="connsiteX84" fmla="*/ 2127199 w 2350439"/>
                      <a:gd name="connsiteY84" fmla="*/ 111620 h 2350439"/>
                      <a:gd name="connsiteX85" fmla="*/ 2232469 w 2350439"/>
                      <a:gd name="connsiteY85" fmla="*/ 111620 h 2350439"/>
                      <a:gd name="connsiteX86" fmla="*/ 2232469 w 2350439"/>
                      <a:gd name="connsiteY86" fmla="*/ 6350 h 2350439"/>
                      <a:gd name="connsiteX87" fmla="*/ 2127199 w 2350439"/>
                      <a:gd name="connsiteY87" fmla="*/ 6350 h 2350439"/>
                      <a:gd name="connsiteX88" fmla="*/ 2127199 w 2350439"/>
                      <a:gd name="connsiteY88" fmla="*/ 223240 h 2350439"/>
                      <a:gd name="connsiteX89" fmla="*/ 2232469 w 2350439"/>
                      <a:gd name="connsiteY89" fmla="*/ 223240 h 2350439"/>
                      <a:gd name="connsiteX90" fmla="*/ 2232469 w 2350439"/>
                      <a:gd name="connsiteY90" fmla="*/ 117970 h 2350439"/>
                      <a:gd name="connsiteX91" fmla="*/ 2127199 w 2350439"/>
                      <a:gd name="connsiteY91" fmla="*/ 117970 h 2350439"/>
                      <a:gd name="connsiteX92" fmla="*/ 2127199 w 2350439"/>
                      <a:gd name="connsiteY92" fmla="*/ 334873 h 2350439"/>
                      <a:gd name="connsiteX93" fmla="*/ 2232469 w 2350439"/>
                      <a:gd name="connsiteY93" fmla="*/ 334873 h 2350439"/>
                      <a:gd name="connsiteX94" fmla="*/ 2232469 w 2350439"/>
                      <a:gd name="connsiteY94" fmla="*/ 229590 h 2350439"/>
                      <a:gd name="connsiteX95" fmla="*/ 2127199 w 2350439"/>
                      <a:gd name="connsiteY95" fmla="*/ 229590 h 2350439"/>
                      <a:gd name="connsiteX96" fmla="*/ 2127199 w 2350439"/>
                      <a:gd name="connsiteY96" fmla="*/ 446493 h 2350439"/>
                      <a:gd name="connsiteX97" fmla="*/ 2232469 w 2350439"/>
                      <a:gd name="connsiteY97" fmla="*/ 446493 h 2350439"/>
                      <a:gd name="connsiteX98" fmla="*/ 2232469 w 2350439"/>
                      <a:gd name="connsiteY98" fmla="*/ 341223 h 2350439"/>
                      <a:gd name="connsiteX99" fmla="*/ 2127199 w 2350439"/>
                      <a:gd name="connsiteY99" fmla="*/ 341223 h 2350439"/>
                      <a:gd name="connsiteX100" fmla="*/ 2127199 w 2350439"/>
                      <a:gd name="connsiteY100" fmla="*/ 558114 h 2350439"/>
                      <a:gd name="connsiteX101" fmla="*/ 2232469 w 2350439"/>
                      <a:gd name="connsiteY101" fmla="*/ 558114 h 2350439"/>
                      <a:gd name="connsiteX102" fmla="*/ 2232469 w 2350439"/>
                      <a:gd name="connsiteY102" fmla="*/ 452843 h 2350439"/>
                      <a:gd name="connsiteX103" fmla="*/ 2127199 w 2350439"/>
                      <a:gd name="connsiteY103" fmla="*/ 452843 h 2350439"/>
                      <a:gd name="connsiteX104" fmla="*/ 2127199 w 2350439"/>
                      <a:gd name="connsiteY104" fmla="*/ 669734 h 2350439"/>
                      <a:gd name="connsiteX105" fmla="*/ 2232469 w 2350439"/>
                      <a:gd name="connsiteY105" fmla="*/ 669734 h 2350439"/>
                      <a:gd name="connsiteX106" fmla="*/ 2232469 w 2350439"/>
                      <a:gd name="connsiteY106" fmla="*/ 564464 h 2350439"/>
                      <a:gd name="connsiteX107" fmla="*/ 2127199 w 2350439"/>
                      <a:gd name="connsiteY107" fmla="*/ 564464 h 2350439"/>
                      <a:gd name="connsiteX108" fmla="*/ 2127199 w 2350439"/>
                      <a:gd name="connsiteY108" fmla="*/ 781367 h 2350439"/>
                      <a:gd name="connsiteX109" fmla="*/ 2232469 w 2350439"/>
                      <a:gd name="connsiteY109" fmla="*/ 781367 h 2350439"/>
                      <a:gd name="connsiteX110" fmla="*/ 2232469 w 2350439"/>
                      <a:gd name="connsiteY110" fmla="*/ 676084 h 2350439"/>
                      <a:gd name="connsiteX111" fmla="*/ 2127199 w 2350439"/>
                      <a:gd name="connsiteY111" fmla="*/ 676084 h 2350439"/>
                      <a:gd name="connsiteX112" fmla="*/ 2127199 w 2350439"/>
                      <a:gd name="connsiteY112" fmla="*/ 892988 h 2350439"/>
                      <a:gd name="connsiteX113" fmla="*/ 2232469 w 2350439"/>
                      <a:gd name="connsiteY113" fmla="*/ 892988 h 2350439"/>
                      <a:gd name="connsiteX114" fmla="*/ 2232469 w 2350439"/>
                      <a:gd name="connsiteY114" fmla="*/ 787717 h 2350439"/>
                      <a:gd name="connsiteX115" fmla="*/ 2127199 w 2350439"/>
                      <a:gd name="connsiteY115" fmla="*/ 787717 h 2350439"/>
                      <a:gd name="connsiteX116" fmla="*/ 2127199 w 2350439"/>
                      <a:gd name="connsiteY116" fmla="*/ 1004608 h 2350439"/>
                      <a:gd name="connsiteX117" fmla="*/ 2232469 w 2350439"/>
                      <a:gd name="connsiteY117" fmla="*/ 1004608 h 2350439"/>
                      <a:gd name="connsiteX118" fmla="*/ 2232469 w 2350439"/>
                      <a:gd name="connsiteY118" fmla="*/ 899338 h 2350439"/>
                      <a:gd name="connsiteX119" fmla="*/ 2127199 w 2350439"/>
                      <a:gd name="connsiteY119" fmla="*/ 899338 h 2350439"/>
                      <a:gd name="connsiteX120" fmla="*/ 2127199 w 2350439"/>
                      <a:gd name="connsiteY120" fmla="*/ 1116228 h 2350439"/>
                      <a:gd name="connsiteX121" fmla="*/ 2232469 w 2350439"/>
                      <a:gd name="connsiteY121" fmla="*/ 1116228 h 2350439"/>
                      <a:gd name="connsiteX122" fmla="*/ 2232469 w 2350439"/>
                      <a:gd name="connsiteY122" fmla="*/ 1010958 h 2350439"/>
                      <a:gd name="connsiteX123" fmla="*/ 2127199 w 2350439"/>
                      <a:gd name="connsiteY123" fmla="*/ 1010958 h 2350439"/>
                      <a:gd name="connsiteX124" fmla="*/ 2127199 w 2350439"/>
                      <a:gd name="connsiteY124" fmla="*/ 1227861 h 2350439"/>
                      <a:gd name="connsiteX125" fmla="*/ 2232469 w 2350439"/>
                      <a:gd name="connsiteY125" fmla="*/ 1227861 h 2350439"/>
                      <a:gd name="connsiteX126" fmla="*/ 2232469 w 2350439"/>
                      <a:gd name="connsiteY126" fmla="*/ 1122578 h 2350439"/>
                      <a:gd name="connsiteX127" fmla="*/ 2127199 w 2350439"/>
                      <a:gd name="connsiteY127" fmla="*/ 1122578 h 2350439"/>
                      <a:gd name="connsiteX128" fmla="*/ 2127199 w 2350439"/>
                      <a:gd name="connsiteY128" fmla="*/ 1339481 h 2350439"/>
                      <a:gd name="connsiteX129" fmla="*/ 2232469 w 2350439"/>
                      <a:gd name="connsiteY129" fmla="*/ 1339481 h 2350439"/>
                      <a:gd name="connsiteX130" fmla="*/ 2232469 w 2350439"/>
                      <a:gd name="connsiteY130" fmla="*/ 1234211 h 2350439"/>
                      <a:gd name="connsiteX131" fmla="*/ 2127199 w 2350439"/>
                      <a:gd name="connsiteY131" fmla="*/ 1234211 h 2350439"/>
                      <a:gd name="connsiteX132" fmla="*/ 2127199 w 2350439"/>
                      <a:gd name="connsiteY132" fmla="*/ 1451102 h 2350439"/>
                      <a:gd name="connsiteX133" fmla="*/ 2232469 w 2350439"/>
                      <a:gd name="connsiteY133" fmla="*/ 1451102 h 2350439"/>
                      <a:gd name="connsiteX134" fmla="*/ 2232469 w 2350439"/>
                      <a:gd name="connsiteY134" fmla="*/ 1345831 h 2350439"/>
                      <a:gd name="connsiteX135" fmla="*/ 2127199 w 2350439"/>
                      <a:gd name="connsiteY135" fmla="*/ 1345831 h 2350439"/>
                      <a:gd name="connsiteX136" fmla="*/ 2127199 w 2350439"/>
                      <a:gd name="connsiteY136" fmla="*/ 1562735 h 2350439"/>
                      <a:gd name="connsiteX137" fmla="*/ 2232469 w 2350439"/>
                      <a:gd name="connsiteY137" fmla="*/ 1562735 h 2350439"/>
                      <a:gd name="connsiteX138" fmla="*/ 2232469 w 2350439"/>
                      <a:gd name="connsiteY138" fmla="*/ 1457452 h 2350439"/>
                      <a:gd name="connsiteX139" fmla="*/ 2127199 w 2350439"/>
                      <a:gd name="connsiteY139" fmla="*/ 1457452 h 2350439"/>
                      <a:gd name="connsiteX140" fmla="*/ 2127199 w 2350439"/>
                      <a:gd name="connsiteY140" fmla="*/ 1674355 h 2350439"/>
                      <a:gd name="connsiteX141" fmla="*/ 2232469 w 2350439"/>
                      <a:gd name="connsiteY141" fmla="*/ 1674355 h 2350439"/>
                      <a:gd name="connsiteX142" fmla="*/ 2232469 w 2350439"/>
                      <a:gd name="connsiteY142" fmla="*/ 1569085 h 2350439"/>
                      <a:gd name="connsiteX143" fmla="*/ 2127199 w 2350439"/>
                      <a:gd name="connsiteY143" fmla="*/ 1569085 h 2350439"/>
                      <a:gd name="connsiteX144" fmla="*/ 2127199 w 2350439"/>
                      <a:gd name="connsiteY144" fmla="*/ 1785975 h 2350439"/>
                      <a:gd name="connsiteX145" fmla="*/ 2232469 w 2350439"/>
                      <a:gd name="connsiteY145" fmla="*/ 1785975 h 2350439"/>
                      <a:gd name="connsiteX146" fmla="*/ 2232469 w 2350439"/>
                      <a:gd name="connsiteY146" fmla="*/ 1680705 h 2350439"/>
                      <a:gd name="connsiteX147" fmla="*/ 2127199 w 2350439"/>
                      <a:gd name="connsiteY147" fmla="*/ 1680705 h 2350439"/>
                      <a:gd name="connsiteX148" fmla="*/ 2127199 w 2350439"/>
                      <a:gd name="connsiteY148" fmla="*/ 1897596 h 2350439"/>
                      <a:gd name="connsiteX149" fmla="*/ 2232469 w 2350439"/>
                      <a:gd name="connsiteY149" fmla="*/ 1897596 h 2350439"/>
                      <a:gd name="connsiteX150" fmla="*/ 2232469 w 2350439"/>
                      <a:gd name="connsiteY150" fmla="*/ 1792325 h 2350439"/>
                      <a:gd name="connsiteX151" fmla="*/ 2127199 w 2350439"/>
                      <a:gd name="connsiteY151" fmla="*/ 1792325 h 2350439"/>
                      <a:gd name="connsiteX152" fmla="*/ 2127199 w 2350439"/>
                      <a:gd name="connsiteY152" fmla="*/ 2009229 h 2350439"/>
                      <a:gd name="connsiteX153" fmla="*/ 2232469 w 2350439"/>
                      <a:gd name="connsiteY153" fmla="*/ 2009229 h 2350439"/>
                      <a:gd name="connsiteX154" fmla="*/ 2232469 w 2350439"/>
                      <a:gd name="connsiteY154" fmla="*/ 1903946 h 2350439"/>
                      <a:gd name="connsiteX155" fmla="*/ 2127199 w 2350439"/>
                      <a:gd name="connsiteY155" fmla="*/ 1903946 h 2350439"/>
                      <a:gd name="connsiteX156" fmla="*/ 2127199 w 2350439"/>
                      <a:gd name="connsiteY156" fmla="*/ 2120849 h 2350439"/>
                      <a:gd name="connsiteX157" fmla="*/ 2232469 w 2350439"/>
                      <a:gd name="connsiteY157" fmla="*/ 2120849 h 2350439"/>
                      <a:gd name="connsiteX158" fmla="*/ 2232469 w 2350439"/>
                      <a:gd name="connsiteY158" fmla="*/ 2015579 h 2350439"/>
                      <a:gd name="connsiteX159" fmla="*/ 2127199 w 2350439"/>
                      <a:gd name="connsiteY159" fmla="*/ 2015579 h 2350439"/>
                      <a:gd name="connsiteX160" fmla="*/ 2127199 w 2350439"/>
                      <a:gd name="connsiteY160" fmla="*/ 2232469 h 2350439"/>
                      <a:gd name="connsiteX161" fmla="*/ 2232469 w 2350439"/>
                      <a:gd name="connsiteY161" fmla="*/ 2232469 h 2350439"/>
                      <a:gd name="connsiteX162" fmla="*/ 2232469 w 2350439"/>
                      <a:gd name="connsiteY162" fmla="*/ 2127199 h 2350439"/>
                      <a:gd name="connsiteX163" fmla="*/ 2127199 w 2350439"/>
                      <a:gd name="connsiteY163" fmla="*/ 2127199 h 2350439"/>
                      <a:gd name="connsiteX164" fmla="*/ 2127199 w 2350439"/>
                      <a:gd name="connsiteY164" fmla="*/ 2344089 h 2350439"/>
                      <a:gd name="connsiteX165" fmla="*/ 2232469 w 2350439"/>
                      <a:gd name="connsiteY165" fmla="*/ 2344089 h 2350439"/>
                      <a:gd name="connsiteX166" fmla="*/ 2232469 w 2350439"/>
                      <a:gd name="connsiteY166" fmla="*/ 2238819 h 2350439"/>
                      <a:gd name="connsiteX167" fmla="*/ 2127199 w 2350439"/>
                      <a:gd name="connsiteY167" fmla="*/ 2238819 h 2350439"/>
                      <a:gd name="connsiteX168" fmla="*/ 2015566 w 2350439"/>
                      <a:gd name="connsiteY168" fmla="*/ 111620 h 2350439"/>
                      <a:gd name="connsiteX169" fmla="*/ 2120849 w 2350439"/>
                      <a:gd name="connsiteY169" fmla="*/ 111620 h 2350439"/>
                      <a:gd name="connsiteX170" fmla="*/ 2120849 w 2350439"/>
                      <a:gd name="connsiteY170" fmla="*/ 6350 h 2350439"/>
                      <a:gd name="connsiteX171" fmla="*/ 2015566 w 2350439"/>
                      <a:gd name="connsiteY171" fmla="*/ 6350 h 2350439"/>
                      <a:gd name="connsiteX172" fmla="*/ 2015566 w 2350439"/>
                      <a:gd name="connsiteY172" fmla="*/ 223240 h 2350439"/>
                      <a:gd name="connsiteX173" fmla="*/ 2120849 w 2350439"/>
                      <a:gd name="connsiteY173" fmla="*/ 223240 h 2350439"/>
                      <a:gd name="connsiteX174" fmla="*/ 2120849 w 2350439"/>
                      <a:gd name="connsiteY174" fmla="*/ 117970 h 2350439"/>
                      <a:gd name="connsiteX175" fmla="*/ 2015566 w 2350439"/>
                      <a:gd name="connsiteY175" fmla="*/ 117970 h 2350439"/>
                      <a:gd name="connsiteX176" fmla="*/ 2015566 w 2350439"/>
                      <a:gd name="connsiteY176" fmla="*/ 334873 h 2350439"/>
                      <a:gd name="connsiteX177" fmla="*/ 2120849 w 2350439"/>
                      <a:gd name="connsiteY177" fmla="*/ 334873 h 2350439"/>
                      <a:gd name="connsiteX178" fmla="*/ 2120849 w 2350439"/>
                      <a:gd name="connsiteY178" fmla="*/ 229590 h 2350439"/>
                      <a:gd name="connsiteX179" fmla="*/ 2015566 w 2350439"/>
                      <a:gd name="connsiteY179" fmla="*/ 229590 h 2350439"/>
                      <a:gd name="connsiteX180" fmla="*/ 2015566 w 2350439"/>
                      <a:gd name="connsiteY180" fmla="*/ 446493 h 2350439"/>
                      <a:gd name="connsiteX181" fmla="*/ 2120849 w 2350439"/>
                      <a:gd name="connsiteY181" fmla="*/ 446493 h 2350439"/>
                      <a:gd name="connsiteX182" fmla="*/ 2120849 w 2350439"/>
                      <a:gd name="connsiteY182" fmla="*/ 341223 h 2350439"/>
                      <a:gd name="connsiteX183" fmla="*/ 2015566 w 2350439"/>
                      <a:gd name="connsiteY183" fmla="*/ 341223 h 2350439"/>
                      <a:gd name="connsiteX184" fmla="*/ 2015566 w 2350439"/>
                      <a:gd name="connsiteY184" fmla="*/ 558114 h 2350439"/>
                      <a:gd name="connsiteX185" fmla="*/ 2120849 w 2350439"/>
                      <a:gd name="connsiteY185" fmla="*/ 558114 h 2350439"/>
                      <a:gd name="connsiteX186" fmla="*/ 2120849 w 2350439"/>
                      <a:gd name="connsiteY186" fmla="*/ 452843 h 2350439"/>
                      <a:gd name="connsiteX187" fmla="*/ 2015566 w 2350439"/>
                      <a:gd name="connsiteY187" fmla="*/ 452843 h 2350439"/>
                      <a:gd name="connsiteX188" fmla="*/ 2015566 w 2350439"/>
                      <a:gd name="connsiteY188" fmla="*/ 669734 h 2350439"/>
                      <a:gd name="connsiteX189" fmla="*/ 2120849 w 2350439"/>
                      <a:gd name="connsiteY189" fmla="*/ 669734 h 2350439"/>
                      <a:gd name="connsiteX190" fmla="*/ 2120849 w 2350439"/>
                      <a:gd name="connsiteY190" fmla="*/ 564464 h 2350439"/>
                      <a:gd name="connsiteX191" fmla="*/ 2015566 w 2350439"/>
                      <a:gd name="connsiteY191" fmla="*/ 564464 h 2350439"/>
                      <a:gd name="connsiteX192" fmla="*/ 2015566 w 2350439"/>
                      <a:gd name="connsiteY192" fmla="*/ 781367 h 2350439"/>
                      <a:gd name="connsiteX193" fmla="*/ 2120849 w 2350439"/>
                      <a:gd name="connsiteY193" fmla="*/ 781367 h 2350439"/>
                      <a:gd name="connsiteX194" fmla="*/ 2120849 w 2350439"/>
                      <a:gd name="connsiteY194" fmla="*/ 676084 h 2350439"/>
                      <a:gd name="connsiteX195" fmla="*/ 2015566 w 2350439"/>
                      <a:gd name="connsiteY195" fmla="*/ 676084 h 2350439"/>
                      <a:gd name="connsiteX196" fmla="*/ 2015566 w 2350439"/>
                      <a:gd name="connsiteY196" fmla="*/ 892988 h 2350439"/>
                      <a:gd name="connsiteX197" fmla="*/ 2120849 w 2350439"/>
                      <a:gd name="connsiteY197" fmla="*/ 892988 h 2350439"/>
                      <a:gd name="connsiteX198" fmla="*/ 2120849 w 2350439"/>
                      <a:gd name="connsiteY198" fmla="*/ 787717 h 2350439"/>
                      <a:gd name="connsiteX199" fmla="*/ 2015566 w 2350439"/>
                      <a:gd name="connsiteY199" fmla="*/ 787717 h 2350439"/>
                      <a:gd name="connsiteX200" fmla="*/ 2015566 w 2350439"/>
                      <a:gd name="connsiteY200" fmla="*/ 1004608 h 2350439"/>
                      <a:gd name="connsiteX201" fmla="*/ 2120849 w 2350439"/>
                      <a:gd name="connsiteY201" fmla="*/ 1004608 h 2350439"/>
                      <a:gd name="connsiteX202" fmla="*/ 2120849 w 2350439"/>
                      <a:gd name="connsiteY202" fmla="*/ 899338 h 2350439"/>
                      <a:gd name="connsiteX203" fmla="*/ 2015566 w 2350439"/>
                      <a:gd name="connsiteY203" fmla="*/ 899338 h 2350439"/>
                      <a:gd name="connsiteX204" fmla="*/ 2015566 w 2350439"/>
                      <a:gd name="connsiteY204" fmla="*/ 1116228 h 2350439"/>
                      <a:gd name="connsiteX205" fmla="*/ 2120849 w 2350439"/>
                      <a:gd name="connsiteY205" fmla="*/ 1116228 h 2350439"/>
                      <a:gd name="connsiteX206" fmla="*/ 2120849 w 2350439"/>
                      <a:gd name="connsiteY206" fmla="*/ 1010958 h 2350439"/>
                      <a:gd name="connsiteX207" fmla="*/ 2015566 w 2350439"/>
                      <a:gd name="connsiteY207" fmla="*/ 1010958 h 2350439"/>
                      <a:gd name="connsiteX208" fmla="*/ 2015566 w 2350439"/>
                      <a:gd name="connsiteY208" fmla="*/ 1227861 h 2350439"/>
                      <a:gd name="connsiteX209" fmla="*/ 2120849 w 2350439"/>
                      <a:gd name="connsiteY209" fmla="*/ 1227861 h 2350439"/>
                      <a:gd name="connsiteX210" fmla="*/ 2120849 w 2350439"/>
                      <a:gd name="connsiteY210" fmla="*/ 1122578 h 2350439"/>
                      <a:gd name="connsiteX211" fmla="*/ 2015566 w 2350439"/>
                      <a:gd name="connsiteY211" fmla="*/ 1122578 h 2350439"/>
                      <a:gd name="connsiteX212" fmla="*/ 2015566 w 2350439"/>
                      <a:gd name="connsiteY212" fmla="*/ 1339481 h 2350439"/>
                      <a:gd name="connsiteX213" fmla="*/ 2120849 w 2350439"/>
                      <a:gd name="connsiteY213" fmla="*/ 1339481 h 2350439"/>
                      <a:gd name="connsiteX214" fmla="*/ 2120849 w 2350439"/>
                      <a:gd name="connsiteY214" fmla="*/ 1234211 h 2350439"/>
                      <a:gd name="connsiteX215" fmla="*/ 2015566 w 2350439"/>
                      <a:gd name="connsiteY215" fmla="*/ 1234211 h 2350439"/>
                      <a:gd name="connsiteX216" fmla="*/ 2015566 w 2350439"/>
                      <a:gd name="connsiteY216" fmla="*/ 1451102 h 2350439"/>
                      <a:gd name="connsiteX217" fmla="*/ 2120849 w 2350439"/>
                      <a:gd name="connsiteY217" fmla="*/ 1451102 h 2350439"/>
                      <a:gd name="connsiteX218" fmla="*/ 2120849 w 2350439"/>
                      <a:gd name="connsiteY218" fmla="*/ 1345831 h 2350439"/>
                      <a:gd name="connsiteX219" fmla="*/ 2015566 w 2350439"/>
                      <a:gd name="connsiteY219" fmla="*/ 1345831 h 2350439"/>
                      <a:gd name="connsiteX220" fmla="*/ 2015566 w 2350439"/>
                      <a:gd name="connsiteY220" fmla="*/ 1562735 h 2350439"/>
                      <a:gd name="connsiteX221" fmla="*/ 2120849 w 2350439"/>
                      <a:gd name="connsiteY221" fmla="*/ 1562735 h 2350439"/>
                      <a:gd name="connsiteX222" fmla="*/ 2120849 w 2350439"/>
                      <a:gd name="connsiteY222" fmla="*/ 1457452 h 2350439"/>
                      <a:gd name="connsiteX223" fmla="*/ 2015566 w 2350439"/>
                      <a:gd name="connsiteY223" fmla="*/ 1457452 h 2350439"/>
                      <a:gd name="connsiteX224" fmla="*/ 2015566 w 2350439"/>
                      <a:gd name="connsiteY224" fmla="*/ 1674355 h 2350439"/>
                      <a:gd name="connsiteX225" fmla="*/ 2120849 w 2350439"/>
                      <a:gd name="connsiteY225" fmla="*/ 1674355 h 2350439"/>
                      <a:gd name="connsiteX226" fmla="*/ 2120849 w 2350439"/>
                      <a:gd name="connsiteY226" fmla="*/ 1569085 h 2350439"/>
                      <a:gd name="connsiteX227" fmla="*/ 2015566 w 2350439"/>
                      <a:gd name="connsiteY227" fmla="*/ 1569085 h 2350439"/>
                      <a:gd name="connsiteX228" fmla="*/ 2015566 w 2350439"/>
                      <a:gd name="connsiteY228" fmla="*/ 1785975 h 2350439"/>
                      <a:gd name="connsiteX229" fmla="*/ 2120849 w 2350439"/>
                      <a:gd name="connsiteY229" fmla="*/ 1785975 h 2350439"/>
                      <a:gd name="connsiteX230" fmla="*/ 2120849 w 2350439"/>
                      <a:gd name="connsiteY230" fmla="*/ 1680705 h 2350439"/>
                      <a:gd name="connsiteX231" fmla="*/ 2015566 w 2350439"/>
                      <a:gd name="connsiteY231" fmla="*/ 1680705 h 2350439"/>
                      <a:gd name="connsiteX232" fmla="*/ 2015566 w 2350439"/>
                      <a:gd name="connsiteY232" fmla="*/ 1897596 h 2350439"/>
                      <a:gd name="connsiteX233" fmla="*/ 2120849 w 2350439"/>
                      <a:gd name="connsiteY233" fmla="*/ 1897596 h 2350439"/>
                      <a:gd name="connsiteX234" fmla="*/ 2120849 w 2350439"/>
                      <a:gd name="connsiteY234" fmla="*/ 1792325 h 2350439"/>
                      <a:gd name="connsiteX235" fmla="*/ 2015566 w 2350439"/>
                      <a:gd name="connsiteY235" fmla="*/ 1792325 h 2350439"/>
                      <a:gd name="connsiteX236" fmla="*/ 2015566 w 2350439"/>
                      <a:gd name="connsiteY236" fmla="*/ 2009229 h 2350439"/>
                      <a:gd name="connsiteX237" fmla="*/ 2120849 w 2350439"/>
                      <a:gd name="connsiteY237" fmla="*/ 2009229 h 2350439"/>
                      <a:gd name="connsiteX238" fmla="*/ 2120849 w 2350439"/>
                      <a:gd name="connsiteY238" fmla="*/ 1903946 h 2350439"/>
                      <a:gd name="connsiteX239" fmla="*/ 2015566 w 2350439"/>
                      <a:gd name="connsiteY239" fmla="*/ 1903946 h 2350439"/>
                      <a:gd name="connsiteX240" fmla="*/ 2015566 w 2350439"/>
                      <a:gd name="connsiteY240" fmla="*/ 2120849 h 2350439"/>
                      <a:gd name="connsiteX241" fmla="*/ 2120849 w 2350439"/>
                      <a:gd name="connsiteY241" fmla="*/ 2120849 h 2350439"/>
                      <a:gd name="connsiteX242" fmla="*/ 2120849 w 2350439"/>
                      <a:gd name="connsiteY242" fmla="*/ 2015579 h 2350439"/>
                      <a:gd name="connsiteX243" fmla="*/ 2015566 w 2350439"/>
                      <a:gd name="connsiteY243" fmla="*/ 2015579 h 2350439"/>
                      <a:gd name="connsiteX244" fmla="*/ 2015566 w 2350439"/>
                      <a:gd name="connsiteY244" fmla="*/ 2232469 h 2350439"/>
                      <a:gd name="connsiteX245" fmla="*/ 2120849 w 2350439"/>
                      <a:gd name="connsiteY245" fmla="*/ 2232469 h 2350439"/>
                      <a:gd name="connsiteX246" fmla="*/ 2120849 w 2350439"/>
                      <a:gd name="connsiteY246" fmla="*/ 2127199 h 2350439"/>
                      <a:gd name="connsiteX247" fmla="*/ 2015566 w 2350439"/>
                      <a:gd name="connsiteY247" fmla="*/ 2127199 h 2350439"/>
                      <a:gd name="connsiteX248" fmla="*/ 2015566 w 2350439"/>
                      <a:gd name="connsiteY248" fmla="*/ 2344089 h 2350439"/>
                      <a:gd name="connsiteX249" fmla="*/ 2120849 w 2350439"/>
                      <a:gd name="connsiteY249" fmla="*/ 2344089 h 2350439"/>
                      <a:gd name="connsiteX250" fmla="*/ 2120849 w 2350439"/>
                      <a:gd name="connsiteY250" fmla="*/ 2238819 h 2350439"/>
                      <a:gd name="connsiteX251" fmla="*/ 2015566 w 2350439"/>
                      <a:gd name="connsiteY251" fmla="*/ 2238819 h 2350439"/>
                      <a:gd name="connsiteX252" fmla="*/ 1903946 w 2350439"/>
                      <a:gd name="connsiteY252" fmla="*/ 111620 h 2350439"/>
                      <a:gd name="connsiteX253" fmla="*/ 2009216 w 2350439"/>
                      <a:gd name="connsiteY253" fmla="*/ 111620 h 2350439"/>
                      <a:gd name="connsiteX254" fmla="*/ 2009216 w 2350439"/>
                      <a:gd name="connsiteY254" fmla="*/ 6350 h 2350439"/>
                      <a:gd name="connsiteX255" fmla="*/ 1903946 w 2350439"/>
                      <a:gd name="connsiteY255" fmla="*/ 6350 h 2350439"/>
                      <a:gd name="connsiteX256" fmla="*/ 1903946 w 2350439"/>
                      <a:gd name="connsiteY256" fmla="*/ 223240 h 2350439"/>
                      <a:gd name="connsiteX257" fmla="*/ 2009216 w 2350439"/>
                      <a:gd name="connsiteY257" fmla="*/ 223240 h 2350439"/>
                      <a:gd name="connsiteX258" fmla="*/ 2009216 w 2350439"/>
                      <a:gd name="connsiteY258" fmla="*/ 117970 h 2350439"/>
                      <a:gd name="connsiteX259" fmla="*/ 1903946 w 2350439"/>
                      <a:gd name="connsiteY259" fmla="*/ 117970 h 2350439"/>
                      <a:gd name="connsiteX260" fmla="*/ 1903946 w 2350439"/>
                      <a:gd name="connsiteY260" fmla="*/ 334873 h 2350439"/>
                      <a:gd name="connsiteX261" fmla="*/ 2009216 w 2350439"/>
                      <a:gd name="connsiteY261" fmla="*/ 334873 h 2350439"/>
                      <a:gd name="connsiteX262" fmla="*/ 2009216 w 2350439"/>
                      <a:gd name="connsiteY262" fmla="*/ 229590 h 2350439"/>
                      <a:gd name="connsiteX263" fmla="*/ 1903946 w 2350439"/>
                      <a:gd name="connsiteY263" fmla="*/ 229590 h 2350439"/>
                      <a:gd name="connsiteX264" fmla="*/ 1903946 w 2350439"/>
                      <a:gd name="connsiteY264" fmla="*/ 446493 h 2350439"/>
                      <a:gd name="connsiteX265" fmla="*/ 2009216 w 2350439"/>
                      <a:gd name="connsiteY265" fmla="*/ 446493 h 2350439"/>
                      <a:gd name="connsiteX266" fmla="*/ 2009216 w 2350439"/>
                      <a:gd name="connsiteY266" fmla="*/ 341223 h 2350439"/>
                      <a:gd name="connsiteX267" fmla="*/ 1903946 w 2350439"/>
                      <a:gd name="connsiteY267" fmla="*/ 341223 h 2350439"/>
                      <a:gd name="connsiteX268" fmla="*/ 1903946 w 2350439"/>
                      <a:gd name="connsiteY268" fmla="*/ 558114 h 2350439"/>
                      <a:gd name="connsiteX269" fmla="*/ 2009216 w 2350439"/>
                      <a:gd name="connsiteY269" fmla="*/ 558114 h 2350439"/>
                      <a:gd name="connsiteX270" fmla="*/ 2009216 w 2350439"/>
                      <a:gd name="connsiteY270" fmla="*/ 452843 h 2350439"/>
                      <a:gd name="connsiteX271" fmla="*/ 1903946 w 2350439"/>
                      <a:gd name="connsiteY271" fmla="*/ 452843 h 2350439"/>
                      <a:gd name="connsiteX272" fmla="*/ 1903946 w 2350439"/>
                      <a:gd name="connsiteY272" fmla="*/ 669734 h 2350439"/>
                      <a:gd name="connsiteX273" fmla="*/ 2009216 w 2350439"/>
                      <a:gd name="connsiteY273" fmla="*/ 669734 h 2350439"/>
                      <a:gd name="connsiteX274" fmla="*/ 2009216 w 2350439"/>
                      <a:gd name="connsiteY274" fmla="*/ 564464 h 2350439"/>
                      <a:gd name="connsiteX275" fmla="*/ 1903946 w 2350439"/>
                      <a:gd name="connsiteY275" fmla="*/ 564464 h 2350439"/>
                      <a:gd name="connsiteX276" fmla="*/ 1903946 w 2350439"/>
                      <a:gd name="connsiteY276" fmla="*/ 781367 h 2350439"/>
                      <a:gd name="connsiteX277" fmla="*/ 2009216 w 2350439"/>
                      <a:gd name="connsiteY277" fmla="*/ 781367 h 2350439"/>
                      <a:gd name="connsiteX278" fmla="*/ 2009216 w 2350439"/>
                      <a:gd name="connsiteY278" fmla="*/ 676084 h 2350439"/>
                      <a:gd name="connsiteX279" fmla="*/ 1903946 w 2350439"/>
                      <a:gd name="connsiteY279" fmla="*/ 676084 h 2350439"/>
                      <a:gd name="connsiteX280" fmla="*/ 1903946 w 2350439"/>
                      <a:gd name="connsiteY280" fmla="*/ 892988 h 2350439"/>
                      <a:gd name="connsiteX281" fmla="*/ 2009216 w 2350439"/>
                      <a:gd name="connsiteY281" fmla="*/ 892988 h 2350439"/>
                      <a:gd name="connsiteX282" fmla="*/ 2009216 w 2350439"/>
                      <a:gd name="connsiteY282" fmla="*/ 787717 h 2350439"/>
                      <a:gd name="connsiteX283" fmla="*/ 1903946 w 2350439"/>
                      <a:gd name="connsiteY283" fmla="*/ 787717 h 2350439"/>
                      <a:gd name="connsiteX284" fmla="*/ 1903946 w 2350439"/>
                      <a:gd name="connsiteY284" fmla="*/ 1004608 h 2350439"/>
                      <a:gd name="connsiteX285" fmla="*/ 2009216 w 2350439"/>
                      <a:gd name="connsiteY285" fmla="*/ 1004608 h 2350439"/>
                      <a:gd name="connsiteX286" fmla="*/ 2009216 w 2350439"/>
                      <a:gd name="connsiteY286" fmla="*/ 899338 h 2350439"/>
                      <a:gd name="connsiteX287" fmla="*/ 1903946 w 2350439"/>
                      <a:gd name="connsiteY287" fmla="*/ 899338 h 2350439"/>
                      <a:gd name="connsiteX288" fmla="*/ 1903946 w 2350439"/>
                      <a:gd name="connsiteY288" fmla="*/ 1116228 h 2350439"/>
                      <a:gd name="connsiteX289" fmla="*/ 2009216 w 2350439"/>
                      <a:gd name="connsiteY289" fmla="*/ 1116228 h 2350439"/>
                      <a:gd name="connsiteX290" fmla="*/ 2009216 w 2350439"/>
                      <a:gd name="connsiteY290" fmla="*/ 1010958 h 2350439"/>
                      <a:gd name="connsiteX291" fmla="*/ 1903946 w 2350439"/>
                      <a:gd name="connsiteY291" fmla="*/ 1010958 h 2350439"/>
                      <a:gd name="connsiteX292" fmla="*/ 1903946 w 2350439"/>
                      <a:gd name="connsiteY292" fmla="*/ 1227861 h 2350439"/>
                      <a:gd name="connsiteX293" fmla="*/ 2009216 w 2350439"/>
                      <a:gd name="connsiteY293" fmla="*/ 1227861 h 2350439"/>
                      <a:gd name="connsiteX294" fmla="*/ 2009216 w 2350439"/>
                      <a:gd name="connsiteY294" fmla="*/ 1122578 h 2350439"/>
                      <a:gd name="connsiteX295" fmla="*/ 1903946 w 2350439"/>
                      <a:gd name="connsiteY295" fmla="*/ 1122578 h 2350439"/>
                      <a:gd name="connsiteX296" fmla="*/ 1903946 w 2350439"/>
                      <a:gd name="connsiteY296" fmla="*/ 1339481 h 2350439"/>
                      <a:gd name="connsiteX297" fmla="*/ 2009216 w 2350439"/>
                      <a:gd name="connsiteY297" fmla="*/ 1339481 h 2350439"/>
                      <a:gd name="connsiteX298" fmla="*/ 2009216 w 2350439"/>
                      <a:gd name="connsiteY298" fmla="*/ 1234211 h 2350439"/>
                      <a:gd name="connsiteX299" fmla="*/ 1903946 w 2350439"/>
                      <a:gd name="connsiteY299" fmla="*/ 1234211 h 2350439"/>
                      <a:gd name="connsiteX300" fmla="*/ 1903946 w 2350439"/>
                      <a:gd name="connsiteY300" fmla="*/ 1451102 h 2350439"/>
                      <a:gd name="connsiteX301" fmla="*/ 2009216 w 2350439"/>
                      <a:gd name="connsiteY301" fmla="*/ 1451102 h 2350439"/>
                      <a:gd name="connsiteX302" fmla="*/ 2009216 w 2350439"/>
                      <a:gd name="connsiteY302" fmla="*/ 1345831 h 2350439"/>
                      <a:gd name="connsiteX303" fmla="*/ 1903946 w 2350439"/>
                      <a:gd name="connsiteY303" fmla="*/ 1345831 h 2350439"/>
                      <a:gd name="connsiteX304" fmla="*/ 1903946 w 2350439"/>
                      <a:gd name="connsiteY304" fmla="*/ 1562735 h 2350439"/>
                      <a:gd name="connsiteX305" fmla="*/ 2009216 w 2350439"/>
                      <a:gd name="connsiteY305" fmla="*/ 1562735 h 2350439"/>
                      <a:gd name="connsiteX306" fmla="*/ 2009216 w 2350439"/>
                      <a:gd name="connsiteY306" fmla="*/ 1457452 h 2350439"/>
                      <a:gd name="connsiteX307" fmla="*/ 1903946 w 2350439"/>
                      <a:gd name="connsiteY307" fmla="*/ 1457452 h 2350439"/>
                      <a:gd name="connsiteX308" fmla="*/ 1903946 w 2350439"/>
                      <a:gd name="connsiteY308" fmla="*/ 1674355 h 2350439"/>
                      <a:gd name="connsiteX309" fmla="*/ 2009216 w 2350439"/>
                      <a:gd name="connsiteY309" fmla="*/ 1674355 h 2350439"/>
                      <a:gd name="connsiteX310" fmla="*/ 2009216 w 2350439"/>
                      <a:gd name="connsiteY310" fmla="*/ 1569085 h 2350439"/>
                      <a:gd name="connsiteX311" fmla="*/ 1903946 w 2350439"/>
                      <a:gd name="connsiteY311" fmla="*/ 1569085 h 2350439"/>
                      <a:gd name="connsiteX312" fmla="*/ 1903946 w 2350439"/>
                      <a:gd name="connsiteY312" fmla="*/ 1785975 h 2350439"/>
                      <a:gd name="connsiteX313" fmla="*/ 2009216 w 2350439"/>
                      <a:gd name="connsiteY313" fmla="*/ 1785975 h 2350439"/>
                      <a:gd name="connsiteX314" fmla="*/ 2009216 w 2350439"/>
                      <a:gd name="connsiteY314" fmla="*/ 1680705 h 2350439"/>
                      <a:gd name="connsiteX315" fmla="*/ 1903946 w 2350439"/>
                      <a:gd name="connsiteY315" fmla="*/ 1680705 h 2350439"/>
                      <a:gd name="connsiteX316" fmla="*/ 1903946 w 2350439"/>
                      <a:gd name="connsiteY316" fmla="*/ 1897596 h 2350439"/>
                      <a:gd name="connsiteX317" fmla="*/ 2009216 w 2350439"/>
                      <a:gd name="connsiteY317" fmla="*/ 1897596 h 2350439"/>
                      <a:gd name="connsiteX318" fmla="*/ 2009216 w 2350439"/>
                      <a:gd name="connsiteY318" fmla="*/ 1792325 h 2350439"/>
                      <a:gd name="connsiteX319" fmla="*/ 1903946 w 2350439"/>
                      <a:gd name="connsiteY319" fmla="*/ 1792325 h 2350439"/>
                      <a:gd name="connsiteX320" fmla="*/ 1903946 w 2350439"/>
                      <a:gd name="connsiteY320" fmla="*/ 2009229 h 2350439"/>
                      <a:gd name="connsiteX321" fmla="*/ 2009216 w 2350439"/>
                      <a:gd name="connsiteY321" fmla="*/ 2009229 h 2350439"/>
                      <a:gd name="connsiteX322" fmla="*/ 2009216 w 2350439"/>
                      <a:gd name="connsiteY322" fmla="*/ 1903946 h 2350439"/>
                      <a:gd name="connsiteX323" fmla="*/ 1903946 w 2350439"/>
                      <a:gd name="connsiteY323" fmla="*/ 1903946 h 2350439"/>
                      <a:gd name="connsiteX324" fmla="*/ 1903946 w 2350439"/>
                      <a:gd name="connsiteY324" fmla="*/ 2120849 h 2350439"/>
                      <a:gd name="connsiteX325" fmla="*/ 2009216 w 2350439"/>
                      <a:gd name="connsiteY325" fmla="*/ 2120849 h 2350439"/>
                      <a:gd name="connsiteX326" fmla="*/ 2009216 w 2350439"/>
                      <a:gd name="connsiteY326" fmla="*/ 2015579 h 2350439"/>
                      <a:gd name="connsiteX327" fmla="*/ 1903946 w 2350439"/>
                      <a:gd name="connsiteY327" fmla="*/ 2015579 h 2350439"/>
                      <a:gd name="connsiteX328" fmla="*/ 1903946 w 2350439"/>
                      <a:gd name="connsiteY328" fmla="*/ 2232469 h 2350439"/>
                      <a:gd name="connsiteX329" fmla="*/ 2009216 w 2350439"/>
                      <a:gd name="connsiteY329" fmla="*/ 2232469 h 2350439"/>
                      <a:gd name="connsiteX330" fmla="*/ 2009216 w 2350439"/>
                      <a:gd name="connsiteY330" fmla="*/ 2127199 h 2350439"/>
                      <a:gd name="connsiteX331" fmla="*/ 1903946 w 2350439"/>
                      <a:gd name="connsiteY331" fmla="*/ 2127199 h 2350439"/>
                      <a:gd name="connsiteX332" fmla="*/ 1903946 w 2350439"/>
                      <a:gd name="connsiteY332" fmla="*/ 2344089 h 2350439"/>
                      <a:gd name="connsiteX333" fmla="*/ 2009216 w 2350439"/>
                      <a:gd name="connsiteY333" fmla="*/ 2344089 h 2350439"/>
                      <a:gd name="connsiteX334" fmla="*/ 2009216 w 2350439"/>
                      <a:gd name="connsiteY334" fmla="*/ 2238819 h 2350439"/>
                      <a:gd name="connsiteX335" fmla="*/ 1903946 w 2350439"/>
                      <a:gd name="connsiteY335" fmla="*/ 2238819 h 2350439"/>
                      <a:gd name="connsiteX336" fmla="*/ 1792325 w 2350439"/>
                      <a:gd name="connsiteY336" fmla="*/ 111620 h 2350439"/>
                      <a:gd name="connsiteX337" fmla="*/ 1897596 w 2350439"/>
                      <a:gd name="connsiteY337" fmla="*/ 111620 h 2350439"/>
                      <a:gd name="connsiteX338" fmla="*/ 1897596 w 2350439"/>
                      <a:gd name="connsiteY338" fmla="*/ 6350 h 2350439"/>
                      <a:gd name="connsiteX339" fmla="*/ 1792325 w 2350439"/>
                      <a:gd name="connsiteY339" fmla="*/ 6350 h 2350439"/>
                      <a:gd name="connsiteX340" fmla="*/ 1792325 w 2350439"/>
                      <a:gd name="connsiteY340" fmla="*/ 223240 h 2350439"/>
                      <a:gd name="connsiteX341" fmla="*/ 1897596 w 2350439"/>
                      <a:gd name="connsiteY341" fmla="*/ 223240 h 2350439"/>
                      <a:gd name="connsiteX342" fmla="*/ 1897596 w 2350439"/>
                      <a:gd name="connsiteY342" fmla="*/ 117970 h 2350439"/>
                      <a:gd name="connsiteX343" fmla="*/ 1792325 w 2350439"/>
                      <a:gd name="connsiteY343" fmla="*/ 117970 h 2350439"/>
                      <a:gd name="connsiteX344" fmla="*/ 1792325 w 2350439"/>
                      <a:gd name="connsiteY344" fmla="*/ 334873 h 2350439"/>
                      <a:gd name="connsiteX345" fmla="*/ 1897596 w 2350439"/>
                      <a:gd name="connsiteY345" fmla="*/ 334873 h 2350439"/>
                      <a:gd name="connsiteX346" fmla="*/ 1897596 w 2350439"/>
                      <a:gd name="connsiteY346" fmla="*/ 229590 h 2350439"/>
                      <a:gd name="connsiteX347" fmla="*/ 1792325 w 2350439"/>
                      <a:gd name="connsiteY347" fmla="*/ 229590 h 2350439"/>
                      <a:gd name="connsiteX348" fmla="*/ 1792325 w 2350439"/>
                      <a:gd name="connsiteY348" fmla="*/ 446493 h 2350439"/>
                      <a:gd name="connsiteX349" fmla="*/ 1897596 w 2350439"/>
                      <a:gd name="connsiteY349" fmla="*/ 446493 h 2350439"/>
                      <a:gd name="connsiteX350" fmla="*/ 1897596 w 2350439"/>
                      <a:gd name="connsiteY350" fmla="*/ 341223 h 2350439"/>
                      <a:gd name="connsiteX351" fmla="*/ 1792325 w 2350439"/>
                      <a:gd name="connsiteY351" fmla="*/ 341223 h 2350439"/>
                      <a:gd name="connsiteX352" fmla="*/ 1792325 w 2350439"/>
                      <a:gd name="connsiteY352" fmla="*/ 558114 h 2350439"/>
                      <a:gd name="connsiteX353" fmla="*/ 1897596 w 2350439"/>
                      <a:gd name="connsiteY353" fmla="*/ 558114 h 2350439"/>
                      <a:gd name="connsiteX354" fmla="*/ 1897596 w 2350439"/>
                      <a:gd name="connsiteY354" fmla="*/ 452843 h 2350439"/>
                      <a:gd name="connsiteX355" fmla="*/ 1792325 w 2350439"/>
                      <a:gd name="connsiteY355" fmla="*/ 452843 h 2350439"/>
                      <a:gd name="connsiteX356" fmla="*/ 1792325 w 2350439"/>
                      <a:gd name="connsiteY356" fmla="*/ 669734 h 2350439"/>
                      <a:gd name="connsiteX357" fmla="*/ 1897596 w 2350439"/>
                      <a:gd name="connsiteY357" fmla="*/ 669734 h 2350439"/>
                      <a:gd name="connsiteX358" fmla="*/ 1897596 w 2350439"/>
                      <a:gd name="connsiteY358" fmla="*/ 564464 h 2350439"/>
                      <a:gd name="connsiteX359" fmla="*/ 1792325 w 2350439"/>
                      <a:gd name="connsiteY359" fmla="*/ 564464 h 2350439"/>
                      <a:gd name="connsiteX360" fmla="*/ 1792325 w 2350439"/>
                      <a:gd name="connsiteY360" fmla="*/ 781367 h 2350439"/>
                      <a:gd name="connsiteX361" fmla="*/ 1897596 w 2350439"/>
                      <a:gd name="connsiteY361" fmla="*/ 781367 h 2350439"/>
                      <a:gd name="connsiteX362" fmla="*/ 1897596 w 2350439"/>
                      <a:gd name="connsiteY362" fmla="*/ 676084 h 2350439"/>
                      <a:gd name="connsiteX363" fmla="*/ 1792325 w 2350439"/>
                      <a:gd name="connsiteY363" fmla="*/ 676084 h 2350439"/>
                      <a:gd name="connsiteX364" fmla="*/ 1792325 w 2350439"/>
                      <a:gd name="connsiteY364" fmla="*/ 892988 h 2350439"/>
                      <a:gd name="connsiteX365" fmla="*/ 1897596 w 2350439"/>
                      <a:gd name="connsiteY365" fmla="*/ 892988 h 2350439"/>
                      <a:gd name="connsiteX366" fmla="*/ 1897596 w 2350439"/>
                      <a:gd name="connsiteY366" fmla="*/ 787717 h 2350439"/>
                      <a:gd name="connsiteX367" fmla="*/ 1792325 w 2350439"/>
                      <a:gd name="connsiteY367" fmla="*/ 787717 h 2350439"/>
                      <a:gd name="connsiteX368" fmla="*/ 1792325 w 2350439"/>
                      <a:gd name="connsiteY368" fmla="*/ 1004608 h 2350439"/>
                      <a:gd name="connsiteX369" fmla="*/ 1897596 w 2350439"/>
                      <a:gd name="connsiteY369" fmla="*/ 1004608 h 2350439"/>
                      <a:gd name="connsiteX370" fmla="*/ 1897596 w 2350439"/>
                      <a:gd name="connsiteY370" fmla="*/ 899338 h 2350439"/>
                      <a:gd name="connsiteX371" fmla="*/ 1792325 w 2350439"/>
                      <a:gd name="connsiteY371" fmla="*/ 899338 h 2350439"/>
                      <a:gd name="connsiteX372" fmla="*/ 1792325 w 2350439"/>
                      <a:gd name="connsiteY372" fmla="*/ 1116228 h 2350439"/>
                      <a:gd name="connsiteX373" fmla="*/ 1897596 w 2350439"/>
                      <a:gd name="connsiteY373" fmla="*/ 1116228 h 2350439"/>
                      <a:gd name="connsiteX374" fmla="*/ 1897596 w 2350439"/>
                      <a:gd name="connsiteY374" fmla="*/ 1010958 h 2350439"/>
                      <a:gd name="connsiteX375" fmla="*/ 1792325 w 2350439"/>
                      <a:gd name="connsiteY375" fmla="*/ 1010958 h 2350439"/>
                      <a:gd name="connsiteX376" fmla="*/ 1792325 w 2350439"/>
                      <a:gd name="connsiteY376" fmla="*/ 1227861 h 2350439"/>
                      <a:gd name="connsiteX377" fmla="*/ 1897596 w 2350439"/>
                      <a:gd name="connsiteY377" fmla="*/ 1227861 h 2350439"/>
                      <a:gd name="connsiteX378" fmla="*/ 1897596 w 2350439"/>
                      <a:gd name="connsiteY378" fmla="*/ 1122578 h 2350439"/>
                      <a:gd name="connsiteX379" fmla="*/ 1792325 w 2350439"/>
                      <a:gd name="connsiteY379" fmla="*/ 1122578 h 2350439"/>
                      <a:gd name="connsiteX380" fmla="*/ 1792325 w 2350439"/>
                      <a:gd name="connsiteY380" fmla="*/ 1339481 h 2350439"/>
                      <a:gd name="connsiteX381" fmla="*/ 1897596 w 2350439"/>
                      <a:gd name="connsiteY381" fmla="*/ 1339481 h 2350439"/>
                      <a:gd name="connsiteX382" fmla="*/ 1897596 w 2350439"/>
                      <a:gd name="connsiteY382" fmla="*/ 1234211 h 2350439"/>
                      <a:gd name="connsiteX383" fmla="*/ 1792325 w 2350439"/>
                      <a:gd name="connsiteY383" fmla="*/ 1234211 h 2350439"/>
                      <a:gd name="connsiteX384" fmla="*/ 1792325 w 2350439"/>
                      <a:gd name="connsiteY384" fmla="*/ 1451102 h 2350439"/>
                      <a:gd name="connsiteX385" fmla="*/ 1897596 w 2350439"/>
                      <a:gd name="connsiteY385" fmla="*/ 1451102 h 2350439"/>
                      <a:gd name="connsiteX386" fmla="*/ 1897596 w 2350439"/>
                      <a:gd name="connsiteY386" fmla="*/ 1345831 h 2350439"/>
                      <a:gd name="connsiteX387" fmla="*/ 1792325 w 2350439"/>
                      <a:gd name="connsiteY387" fmla="*/ 1345831 h 2350439"/>
                      <a:gd name="connsiteX388" fmla="*/ 1792325 w 2350439"/>
                      <a:gd name="connsiteY388" fmla="*/ 1562735 h 2350439"/>
                      <a:gd name="connsiteX389" fmla="*/ 1897596 w 2350439"/>
                      <a:gd name="connsiteY389" fmla="*/ 1562735 h 2350439"/>
                      <a:gd name="connsiteX390" fmla="*/ 1897596 w 2350439"/>
                      <a:gd name="connsiteY390" fmla="*/ 1457452 h 2350439"/>
                      <a:gd name="connsiteX391" fmla="*/ 1792325 w 2350439"/>
                      <a:gd name="connsiteY391" fmla="*/ 1457452 h 2350439"/>
                      <a:gd name="connsiteX392" fmla="*/ 1792325 w 2350439"/>
                      <a:gd name="connsiteY392" fmla="*/ 1674355 h 2350439"/>
                      <a:gd name="connsiteX393" fmla="*/ 1897596 w 2350439"/>
                      <a:gd name="connsiteY393" fmla="*/ 1674355 h 2350439"/>
                      <a:gd name="connsiteX394" fmla="*/ 1897596 w 2350439"/>
                      <a:gd name="connsiteY394" fmla="*/ 1569085 h 2350439"/>
                      <a:gd name="connsiteX395" fmla="*/ 1792325 w 2350439"/>
                      <a:gd name="connsiteY395" fmla="*/ 1569085 h 2350439"/>
                      <a:gd name="connsiteX396" fmla="*/ 1792325 w 2350439"/>
                      <a:gd name="connsiteY396" fmla="*/ 1785975 h 2350439"/>
                      <a:gd name="connsiteX397" fmla="*/ 1897596 w 2350439"/>
                      <a:gd name="connsiteY397" fmla="*/ 1785975 h 2350439"/>
                      <a:gd name="connsiteX398" fmla="*/ 1897596 w 2350439"/>
                      <a:gd name="connsiteY398" fmla="*/ 1680705 h 2350439"/>
                      <a:gd name="connsiteX399" fmla="*/ 1792325 w 2350439"/>
                      <a:gd name="connsiteY399" fmla="*/ 1680705 h 2350439"/>
                      <a:gd name="connsiteX400" fmla="*/ 1792325 w 2350439"/>
                      <a:gd name="connsiteY400" fmla="*/ 1897596 h 2350439"/>
                      <a:gd name="connsiteX401" fmla="*/ 1897596 w 2350439"/>
                      <a:gd name="connsiteY401" fmla="*/ 1897596 h 2350439"/>
                      <a:gd name="connsiteX402" fmla="*/ 1897596 w 2350439"/>
                      <a:gd name="connsiteY402" fmla="*/ 1792325 h 2350439"/>
                      <a:gd name="connsiteX403" fmla="*/ 1792325 w 2350439"/>
                      <a:gd name="connsiteY403" fmla="*/ 1792325 h 2350439"/>
                      <a:gd name="connsiteX404" fmla="*/ 1792325 w 2350439"/>
                      <a:gd name="connsiteY404" fmla="*/ 2009229 h 2350439"/>
                      <a:gd name="connsiteX405" fmla="*/ 1897596 w 2350439"/>
                      <a:gd name="connsiteY405" fmla="*/ 2009229 h 2350439"/>
                      <a:gd name="connsiteX406" fmla="*/ 1897596 w 2350439"/>
                      <a:gd name="connsiteY406" fmla="*/ 1903946 h 2350439"/>
                      <a:gd name="connsiteX407" fmla="*/ 1792325 w 2350439"/>
                      <a:gd name="connsiteY407" fmla="*/ 1903946 h 2350439"/>
                      <a:gd name="connsiteX408" fmla="*/ 1792325 w 2350439"/>
                      <a:gd name="connsiteY408" fmla="*/ 2120849 h 2350439"/>
                      <a:gd name="connsiteX409" fmla="*/ 1897596 w 2350439"/>
                      <a:gd name="connsiteY409" fmla="*/ 2120849 h 2350439"/>
                      <a:gd name="connsiteX410" fmla="*/ 1897596 w 2350439"/>
                      <a:gd name="connsiteY410" fmla="*/ 2015579 h 2350439"/>
                      <a:gd name="connsiteX411" fmla="*/ 1792325 w 2350439"/>
                      <a:gd name="connsiteY411" fmla="*/ 2015579 h 2350439"/>
                      <a:gd name="connsiteX412" fmla="*/ 1792325 w 2350439"/>
                      <a:gd name="connsiteY412" fmla="*/ 2232469 h 2350439"/>
                      <a:gd name="connsiteX413" fmla="*/ 1897596 w 2350439"/>
                      <a:gd name="connsiteY413" fmla="*/ 2232469 h 2350439"/>
                      <a:gd name="connsiteX414" fmla="*/ 1897596 w 2350439"/>
                      <a:gd name="connsiteY414" fmla="*/ 2127199 h 2350439"/>
                      <a:gd name="connsiteX415" fmla="*/ 1792325 w 2350439"/>
                      <a:gd name="connsiteY415" fmla="*/ 2127199 h 2350439"/>
                      <a:gd name="connsiteX416" fmla="*/ 1792325 w 2350439"/>
                      <a:gd name="connsiteY416" fmla="*/ 2344089 h 2350439"/>
                      <a:gd name="connsiteX417" fmla="*/ 1897596 w 2350439"/>
                      <a:gd name="connsiteY417" fmla="*/ 2344089 h 2350439"/>
                      <a:gd name="connsiteX418" fmla="*/ 1897596 w 2350439"/>
                      <a:gd name="connsiteY418" fmla="*/ 2238819 h 2350439"/>
                      <a:gd name="connsiteX419" fmla="*/ 1792325 w 2350439"/>
                      <a:gd name="connsiteY419" fmla="*/ 2238819 h 2350439"/>
                      <a:gd name="connsiteX420" fmla="*/ 1680705 w 2350439"/>
                      <a:gd name="connsiteY420" fmla="*/ 111620 h 2350439"/>
                      <a:gd name="connsiteX421" fmla="*/ 1785975 w 2350439"/>
                      <a:gd name="connsiteY421" fmla="*/ 111620 h 2350439"/>
                      <a:gd name="connsiteX422" fmla="*/ 1785975 w 2350439"/>
                      <a:gd name="connsiteY422" fmla="*/ 6350 h 2350439"/>
                      <a:gd name="connsiteX423" fmla="*/ 1680705 w 2350439"/>
                      <a:gd name="connsiteY423" fmla="*/ 6350 h 2350439"/>
                      <a:gd name="connsiteX424" fmla="*/ 1680705 w 2350439"/>
                      <a:gd name="connsiteY424" fmla="*/ 223240 h 2350439"/>
                      <a:gd name="connsiteX425" fmla="*/ 1785975 w 2350439"/>
                      <a:gd name="connsiteY425" fmla="*/ 223240 h 2350439"/>
                      <a:gd name="connsiteX426" fmla="*/ 1785975 w 2350439"/>
                      <a:gd name="connsiteY426" fmla="*/ 117970 h 2350439"/>
                      <a:gd name="connsiteX427" fmla="*/ 1680705 w 2350439"/>
                      <a:gd name="connsiteY427" fmla="*/ 117970 h 2350439"/>
                      <a:gd name="connsiteX428" fmla="*/ 1680705 w 2350439"/>
                      <a:gd name="connsiteY428" fmla="*/ 334873 h 2350439"/>
                      <a:gd name="connsiteX429" fmla="*/ 1785975 w 2350439"/>
                      <a:gd name="connsiteY429" fmla="*/ 334873 h 2350439"/>
                      <a:gd name="connsiteX430" fmla="*/ 1785975 w 2350439"/>
                      <a:gd name="connsiteY430" fmla="*/ 229590 h 2350439"/>
                      <a:gd name="connsiteX431" fmla="*/ 1680705 w 2350439"/>
                      <a:gd name="connsiteY431" fmla="*/ 229590 h 2350439"/>
                      <a:gd name="connsiteX432" fmla="*/ 1680705 w 2350439"/>
                      <a:gd name="connsiteY432" fmla="*/ 446493 h 2350439"/>
                      <a:gd name="connsiteX433" fmla="*/ 1785975 w 2350439"/>
                      <a:gd name="connsiteY433" fmla="*/ 446493 h 2350439"/>
                      <a:gd name="connsiteX434" fmla="*/ 1785975 w 2350439"/>
                      <a:gd name="connsiteY434" fmla="*/ 341223 h 2350439"/>
                      <a:gd name="connsiteX435" fmla="*/ 1680705 w 2350439"/>
                      <a:gd name="connsiteY435" fmla="*/ 341223 h 2350439"/>
                      <a:gd name="connsiteX436" fmla="*/ 1680705 w 2350439"/>
                      <a:gd name="connsiteY436" fmla="*/ 558114 h 2350439"/>
                      <a:gd name="connsiteX437" fmla="*/ 1785975 w 2350439"/>
                      <a:gd name="connsiteY437" fmla="*/ 558114 h 2350439"/>
                      <a:gd name="connsiteX438" fmla="*/ 1785975 w 2350439"/>
                      <a:gd name="connsiteY438" fmla="*/ 452843 h 2350439"/>
                      <a:gd name="connsiteX439" fmla="*/ 1680705 w 2350439"/>
                      <a:gd name="connsiteY439" fmla="*/ 452843 h 2350439"/>
                      <a:gd name="connsiteX440" fmla="*/ 1680705 w 2350439"/>
                      <a:gd name="connsiteY440" fmla="*/ 669734 h 2350439"/>
                      <a:gd name="connsiteX441" fmla="*/ 1785975 w 2350439"/>
                      <a:gd name="connsiteY441" fmla="*/ 669734 h 2350439"/>
                      <a:gd name="connsiteX442" fmla="*/ 1785975 w 2350439"/>
                      <a:gd name="connsiteY442" fmla="*/ 564464 h 2350439"/>
                      <a:gd name="connsiteX443" fmla="*/ 1680705 w 2350439"/>
                      <a:gd name="connsiteY443" fmla="*/ 564464 h 2350439"/>
                      <a:gd name="connsiteX444" fmla="*/ 1680705 w 2350439"/>
                      <a:gd name="connsiteY444" fmla="*/ 781367 h 2350439"/>
                      <a:gd name="connsiteX445" fmla="*/ 1785975 w 2350439"/>
                      <a:gd name="connsiteY445" fmla="*/ 781367 h 2350439"/>
                      <a:gd name="connsiteX446" fmla="*/ 1785975 w 2350439"/>
                      <a:gd name="connsiteY446" fmla="*/ 676084 h 2350439"/>
                      <a:gd name="connsiteX447" fmla="*/ 1680705 w 2350439"/>
                      <a:gd name="connsiteY447" fmla="*/ 676084 h 2350439"/>
                      <a:gd name="connsiteX448" fmla="*/ 1680705 w 2350439"/>
                      <a:gd name="connsiteY448" fmla="*/ 892988 h 2350439"/>
                      <a:gd name="connsiteX449" fmla="*/ 1785975 w 2350439"/>
                      <a:gd name="connsiteY449" fmla="*/ 892988 h 2350439"/>
                      <a:gd name="connsiteX450" fmla="*/ 1785975 w 2350439"/>
                      <a:gd name="connsiteY450" fmla="*/ 787717 h 2350439"/>
                      <a:gd name="connsiteX451" fmla="*/ 1680705 w 2350439"/>
                      <a:gd name="connsiteY451" fmla="*/ 787717 h 2350439"/>
                      <a:gd name="connsiteX452" fmla="*/ 1680705 w 2350439"/>
                      <a:gd name="connsiteY452" fmla="*/ 1004608 h 2350439"/>
                      <a:gd name="connsiteX453" fmla="*/ 1785975 w 2350439"/>
                      <a:gd name="connsiteY453" fmla="*/ 1004608 h 2350439"/>
                      <a:gd name="connsiteX454" fmla="*/ 1785975 w 2350439"/>
                      <a:gd name="connsiteY454" fmla="*/ 899338 h 2350439"/>
                      <a:gd name="connsiteX455" fmla="*/ 1680705 w 2350439"/>
                      <a:gd name="connsiteY455" fmla="*/ 899338 h 2350439"/>
                      <a:gd name="connsiteX456" fmla="*/ 1680705 w 2350439"/>
                      <a:gd name="connsiteY456" fmla="*/ 1116228 h 2350439"/>
                      <a:gd name="connsiteX457" fmla="*/ 1785975 w 2350439"/>
                      <a:gd name="connsiteY457" fmla="*/ 1116228 h 2350439"/>
                      <a:gd name="connsiteX458" fmla="*/ 1785975 w 2350439"/>
                      <a:gd name="connsiteY458" fmla="*/ 1010958 h 2350439"/>
                      <a:gd name="connsiteX459" fmla="*/ 1680705 w 2350439"/>
                      <a:gd name="connsiteY459" fmla="*/ 1010958 h 2350439"/>
                      <a:gd name="connsiteX460" fmla="*/ 1680705 w 2350439"/>
                      <a:gd name="connsiteY460" fmla="*/ 1227861 h 2350439"/>
                      <a:gd name="connsiteX461" fmla="*/ 1785975 w 2350439"/>
                      <a:gd name="connsiteY461" fmla="*/ 1227861 h 2350439"/>
                      <a:gd name="connsiteX462" fmla="*/ 1785975 w 2350439"/>
                      <a:gd name="connsiteY462" fmla="*/ 1122578 h 2350439"/>
                      <a:gd name="connsiteX463" fmla="*/ 1680705 w 2350439"/>
                      <a:gd name="connsiteY463" fmla="*/ 1122578 h 2350439"/>
                      <a:gd name="connsiteX464" fmla="*/ 1680705 w 2350439"/>
                      <a:gd name="connsiteY464" fmla="*/ 1339481 h 2350439"/>
                      <a:gd name="connsiteX465" fmla="*/ 1785975 w 2350439"/>
                      <a:gd name="connsiteY465" fmla="*/ 1339481 h 2350439"/>
                      <a:gd name="connsiteX466" fmla="*/ 1785975 w 2350439"/>
                      <a:gd name="connsiteY466" fmla="*/ 1234211 h 2350439"/>
                      <a:gd name="connsiteX467" fmla="*/ 1680705 w 2350439"/>
                      <a:gd name="connsiteY467" fmla="*/ 1234211 h 2350439"/>
                      <a:gd name="connsiteX468" fmla="*/ 1680705 w 2350439"/>
                      <a:gd name="connsiteY468" fmla="*/ 1451102 h 2350439"/>
                      <a:gd name="connsiteX469" fmla="*/ 1785975 w 2350439"/>
                      <a:gd name="connsiteY469" fmla="*/ 1451102 h 2350439"/>
                      <a:gd name="connsiteX470" fmla="*/ 1785975 w 2350439"/>
                      <a:gd name="connsiteY470" fmla="*/ 1345831 h 2350439"/>
                      <a:gd name="connsiteX471" fmla="*/ 1680705 w 2350439"/>
                      <a:gd name="connsiteY471" fmla="*/ 1345831 h 2350439"/>
                      <a:gd name="connsiteX472" fmla="*/ 1680705 w 2350439"/>
                      <a:gd name="connsiteY472" fmla="*/ 1562735 h 2350439"/>
                      <a:gd name="connsiteX473" fmla="*/ 1785975 w 2350439"/>
                      <a:gd name="connsiteY473" fmla="*/ 1562735 h 2350439"/>
                      <a:gd name="connsiteX474" fmla="*/ 1785975 w 2350439"/>
                      <a:gd name="connsiteY474" fmla="*/ 1457452 h 2350439"/>
                      <a:gd name="connsiteX475" fmla="*/ 1680705 w 2350439"/>
                      <a:gd name="connsiteY475" fmla="*/ 1457452 h 2350439"/>
                      <a:gd name="connsiteX476" fmla="*/ 1680705 w 2350439"/>
                      <a:gd name="connsiteY476" fmla="*/ 1674355 h 2350439"/>
                      <a:gd name="connsiteX477" fmla="*/ 1785975 w 2350439"/>
                      <a:gd name="connsiteY477" fmla="*/ 1674355 h 2350439"/>
                      <a:gd name="connsiteX478" fmla="*/ 1785975 w 2350439"/>
                      <a:gd name="connsiteY478" fmla="*/ 1569085 h 2350439"/>
                      <a:gd name="connsiteX479" fmla="*/ 1680705 w 2350439"/>
                      <a:gd name="connsiteY479" fmla="*/ 1569085 h 2350439"/>
                      <a:gd name="connsiteX480" fmla="*/ 1680705 w 2350439"/>
                      <a:gd name="connsiteY480" fmla="*/ 1785975 h 2350439"/>
                      <a:gd name="connsiteX481" fmla="*/ 1785975 w 2350439"/>
                      <a:gd name="connsiteY481" fmla="*/ 1785975 h 2350439"/>
                      <a:gd name="connsiteX482" fmla="*/ 1785975 w 2350439"/>
                      <a:gd name="connsiteY482" fmla="*/ 1680705 h 2350439"/>
                      <a:gd name="connsiteX483" fmla="*/ 1680705 w 2350439"/>
                      <a:gd name="connsiteY483" fmla="*/ 1680705 h 2350439"/>
                      <a:gd name="connsiteX484" fmla="*/ 1680705 w 2350439"/>
                      <a:gd name="connsiteY484" fmla="*/ 1897596 h 2350439"/>
                      <a:gd name="connsiteX485" fmla="*/ 1785975 w 2350439"/>
                      <a:gd name="connsiteY485" fmla="*/ 1897596 h 2350439"/>
                      <a:gd name="connsiteX486" fmla="*/ 1785975 w 2350439"/>
                      <a:gd name="connsiteY486" fmla="*/ 1792325 h 2350439"/>
                      <a:gd name="connsiteX487" fmla="*/ 1680705 w 2350439"/>
                      <a:gd name="connsiteY487" fmla="*/ 1792325 h 2350439"/>
                      <a:gd name="connsiteX488" fmla="*/ 1680705 w 2350439"/>
                      <a:gd name="connsiteY488" fmla="*/ 2009229 h 2350439"/>
                      <a:gd name="connsiteX489" fmla="*/ 1785975 w 2350439"/>
                      <a:gd name="connsiteY489" fmla="*/ 2009229 h 2350439"/>
                      <a:gd name="connsiteX490" fmla="*/ 1785975 w 2350439"/>
                      <a:gd name="connsiteY490" fmla="*/ 1903946 h 2350439"/>
                      <a:gd name="connsiteX491" fmla="*/ 1680705 w 2350439"/>
                      <a:gd name="connsiteY491" fmla="*/ 1903946 h 2350439"/>
                      <a:gd name="connsiteX492" fmla="*/ 1680705 w 2350439"/>
                      <a:gd name="connsiteY492" fmla="*/ 2120849 h 2350439"/>
                      <a:gd name="connsiteX493" fmla="*/ 1785975 w 2350439"/>
                      <a:gd name="connsiteY493" fmla="*/ 2120849 h 2350439"/>
                      <a:gd name="connsiteX494" fmla="*/ 1785975 w 2350439"/>
                      <a:gd name="connsiteY494" fmla="*/ 2015579 h 2350439"/>
                      <a:gd name="connsiteX495" fmla="*/ 1680705 w 2350439"/>
                      <a:gd name="connsiteY495" fmla="*/ 2015579 h 2350439"/>
                      <a:gd name="connsiteX496" fmla="*/ 1680705 w 2350439"/>
                      <a:gd name="connsiteY496" fmla="*/ 2232469 h 2350439"/>
                      <a:gd name="connsiteX497" fmla="*/ 1785975 w 2350439"/>
                      <a:gd name="connsiteY497" fmla="*/ 2232469 h 2350439"/>
                      <a:gd name="connsiteX498" fmla="*/ 1785975 w 2350439"/>
                      <a:gd name="connsiteY498" fmla="*/ 2127199 h 2350439"/>
                      <a:gd name="connsiteX499" fmla="*/ 1680705 w 2350439"/>
                      <a:gd name="connsiteY499" fmla="*/ 2127199 h 2350439"/>
                      <a:gd name="connsiteX500" fmla="*/ 1680705 w 2350439"/>
                      <a:gd name="connsiteY500" fmla="*/ 2344089 h 2350439"/>
                      <a:gd name="connsiteX501" fmla="*/ 1785975 w 2350439"/>
                      <a:gd name="connsiteY501" fmla="*/ 2344089 h 2350439"/>
                      <a:gd name="connsiteX502" fmla="*/ 1785975 w 2350439"/>
                      <a:gd name="connsiteY502" fmla="*/ 2238819 h 2350439"/>
                      <a:gd name="connsiteX503" fmla="*/ 1680705 w 2350439"/>
                      <a:gd name="connsiteY503" fmla="*/ 2238819 h 2350439"/>
                      <a:gd name="connsiteX504" fmla="*/ 1569072 w 2350439"/>
                      <a:gd name="connsiteY504" fmla="*/ 111620 h 2350439"/>
                      <a:gd name="connsiteX505" fmla="*/ 1674355 w 2350439"/>
                      <a:gd name="connsiteY505" fmla="*/ 111620 h 2350439"/>
                      <a:gd name="connsiteX506" fmla="*/ 1674355 w 2350439"/>
                      <a:gd name="connsiteY506" fmla="*/ 6350 h 2350439"/>
                      <a:gd name="connsiteX507" fmla="*/ 1569072 w 2350439"/>
                      <a:gd name="connsiteY507" fmla="*/ 6350 h 2350439"/>
                      <a:gd name="connsiteX508" fmla="*/ 1569072 w 2350439"/>
                      <a:gd name="connsiteY508" fmla="*/ 223240 h 2350439"/>
                      <a:gd name="connsiteX509" fmla="*/ 1674355 w 2350439"/>
                      <a:gd name="connsiteY509" fmla="*/ 223240 h 2350439"/>
                      <a:gd name="connsiteX510" fmla="*/ 1674355 w 2350439"/>
                      <a:gd name="connsiteY510" fmla="*/ 117970 h 2350439"/>
                      <a:gd name="connsiteX511" fmla="*/ 1569072 w 2350439"/>
                      <a:gd name="connsiteY511" fmla="*/ 117970 h 2350439"/>
                      <a:gd name="connsiteX512" fmla="*/ 1569072 w 2350439"/>
                      <a:gd name="connsiteY512" fmla="*/ 334873 h 2350439"/>
                      <a:gd name="connsiteX513" fmla="*/ 1674355 w 2350439"/>
                      <a:gd name="connsiteY513" fmla="*/ 334873 h 2350439"/>
                      <a:gd name="connsiteX514" fmla="*/ 1674355 w 2350439"/>
                      <a:gd name="connsiteY514" fmla="*/ 229590 h 2350439"/>
                      <a:gd name="connsiteX515" fmla="*/ 1569072 w 2350439"/>
                      <a:gd name="connsiteY515" fmla="*/ 229590 h 2350439"/>
                      <a:gd name="connsiteX516" fmla="*/ 1569072 w 2350439"/>
                      <a:gd name="connsiteY516" fmla="*/ 446493 h 2350439"/>
                      <a:gd name="connsiteX517" fmla="*/ 1674355 w 2350439"/>
                      <a:gd name="connsiteY517" fmla="*/ 446493 h 2350439"/>
                      <a:gd name="connsiteX518" fmla="*/ 1674355 w 2350439"/>
                      <a:gd name="connsiteY518" fmla="*/ 341223 h 2350439"/>
                      <a:gd name="connsiteX519" fmla="*/ 1569072 w 2350439"/>
                      <a:gd name="connsiteY519" fmla="*/ 341223 h 2350439"/>
                      <a:gd name="connsiteX520" fmla="*/ 1569072 w 2350439"/>
                      <a:gd name="connsiteY520" fmla="*/ 558114 h 2350439"/>
                      <a:gd name="connsiteX521" fmla="*/ 1674355 w 2350439"/>
                      <a:gd name="connsiteY521" fmla="*/ 558114 h 2350439"/>
                      <a:gd name="connsiteX522" fmla="*/ 1674355 w 2350439"/>
                      <a:gd name="connsiteY522" fmla="*/ 452843 h 2350439"/>
                      <a:gd name="connsiteX523" fmla="*/ 1569072 w 2350439"/>
                      <a:gd name="connsiteY523" fmla="*/ 452843 h 2350439"/>
                      <a:gd name="connsiteX524" fmla="*/ 1569072 w 2350439"/>
                      <a:gd name="connsiteY524" fmla="*/ 669734 h 2350439"/>
                      <a:gd name="connsiteX525" fmla="*/ 1674355 w 2350439"/>
                      <a:gd name="connsiteY525" fmla="*/ 669734 h 2350439"/>
                      <a:gd name="connsiteX526" fmla="*/ 1674355 w 2350439"/>
                      <a:gd name="connsiteY526" fmla="*/ 564464 h 2350439"/>
                      <a:gd name="connsiteX527" fmla="*/ 1569072 w 2350439"/>
                      <a:gd name="connsiteY527" fmla="*/ 564464 h 2350439"/>
                      <a:gd name="connsiteX528" fmla="*/ 1569072 w 2350439"/>
                      <a:gd name="connsiteY528" fmla="*/ 781367 h 2350439"/>
                      <a:gd name="connsiteX529" fmla="*/ 1674355 w 2350439"/>
                      <a:gd name="connsiteY529" fmla="*/ 781367 h 2350439"/>
                      <a:gd name="connsiteX530" fmla="*/ 1674355 w 2350439"/>
                      <a:gd name="connsiteY530" fmla="*/ 676084 h 2350439"/>
                      <a:gd name="connsiteX531" fmla="*/ 1569072 w 2350439"/>
                      <a:gd name="connsiteY531" fmla="*/ 676084 h 2350439"/>
                      <a:gd name="connsiteX532" fmla="*/ 1569072 w 2350439"/>
                      <a:gd name="connsiteY532" fmla="*/ 892988 h 2350439"/>
                      <a:gd name="connsiteX533" fmla="*/ 1674355 w 2350439"/>
                      <a:gd name="connsiteY533" fmla="*/ 892988 h 2350439"/>
                      <a:gd name="connsiteX534" fmla="*/ 1674355 w 2350439"/>
                      <a:gd name="connsiteY534" fmla="*/ 787717 h 2350439"/>
                      <a:gd name="connsiteX535" fmla="*/ 1569072 w 2350439"/>
                      <a:gd name="connsiteY535" fmla="*/ 787717 h 2350439"/>
                      <a:gd name="connsiteX536" fmla="*/ 1569072 w 2350439"/>
                      <a:gd name="connsiteY536" fmla="*/ 1004608 h 2350439"/>
                      <a:gd name="connsiteX537" fmla="*/ 1674355 w 2350439"/>
                      <a:gd name="connsiteY537" fmla="*/ 1004608 h 2350439"/>
                      <a:gd name="connsiteX538" fmla="*/ 1674355 w 2350439"/>
                      <a:gd name="connsiteY538" fmla="*/ 899338 h 2350439"/>
                      <a:gd name="connsiteX539" fmla="*/ 1569072 w 2350439"/>
                      <a:gd name="connsiteY539" fmla="*/ 899338 h 2350439"/>
                      <a:gd name="connsiteX540" fmla="*/ 1569072 w 2350439"/>
                      <a:gd name="connsiteY540" fmla="*/ 1116228 h 2350439"/>
                      <a:gd name="connsiteX541" fmla="*/ 1674355 w 2350439"/>
                      <a:gd name="connsiteY541" fmla="*/ 1116228 h 2350439"/>
                      <a:gd name="connsiteX542" fmla="*/ 1674355 w 2350439"/>
                      <a:gd name="connsiteY542" fmla="*/ 1010958 h 2350439"/>
                      <a:gd name="connsiteX543" fmla="*/ 1569072 w 2350439"/>
                      <a:gd name="connsiteY543" fmla="*/ 1010958 h 2350439"/>
                      <a:gd name="connsiteX544" fmla="*/ 1569072 w 2350439"/>
                      <a:gd name="connsiteY544" fmla="*/ 1227861 h 2350439"/>
                      <a:gd name="connsiteX545" fmla="*/ 1674355 w 2350439"/>
                      <a:gd name="connsiteY545" fmla="*/ 1227861 h 2350439"/>
                      <a:gd name="connsiteX546" fmla="*/ 1674355 w 2350439"/>
                      <a:gd name="connsiteY546" fmla="*/ 1122578 h 2350439"/>
                      <a:gd name="connsiteX547" fmla="*/ 1569072 w 2350439"/>
                      <a:gd name="connsiteY547" fmla="*/ 1122578 h 2350439"/>
                      <a:gd name="connsiteX548" fmla="*/ 1569072 w 2350439"/>
                      <a:gd name="connsiteY548" fmla="*/ 1339481 h 2350439"/>
                      <a:gd name="connsiteX549" fmla="*/ 1674355 w 2350439"/>
                      <a:gd name="connsiteY549" fmla="*/ 1339481 h 2350439"/>
                      <a:gd name="connsiteX550" fmla="*/ 1674355 w 2350439"/>
                      <a:gd name="connsiteY550" fmla="*/ 1234211 h 2350439"/>
                      <a:gd name="connsiteX551" fmla="*/ 1569072 w 2350439"/>
                      <a:gd name="connsiteY551" fmla="*/ 1234211 h 2350439"/>
                      <a:gd name="connsiteX552" fmla="*/ 1569072 w 2350439"/>
                      <a:gd name="connsiteY552" fmla="*/ 1451102 h 2350439"/>
                      <a:gd name="connsiteX553" fmla="*/ 1674355 w 2350439"/>
                      <a:gd name="connsiteY553" fmla="*/ 1451102 h 2350439"/>
                      <a:gd name="connsiteX554" fmla="*/ 1674355 w 2350439"/>
                      <a:gd name="connsiteY554" fmla="*/ 1345831 h 2350439"/>
                      <a:gd name="connsiteX555" fmla="*/ 1569072 w 2350439"/>
                      <a:gd name="connsiteY555" fmla="*/ 1345831 h 2350439"/>
                      <a:gd name="connsiteX556" fmla="*/ 1569072 w 2350439"/>
                      <a:gd name="connsiteY556" fmla="*/ 1562735 h 2350439"/>
                      <a:gd name="connsiteX557" fmla="*/ 1674355 w 2350439"/>
                      <a:gd name="connsiteY557" fmla="*/ 1562735 h 2350439"/>
                      <a:gd name="connsiteX558" fmla="*/ 1674355 w 2350439"/>
                      <a:gd name="connsiteY558" fmla="*/ 1457452 h 2350439"/>
                      <a:gd name="connsiteX559" fmla="*/ 1569072 w 2350439"/>
                      <a:gd name="connsiteY559" fmla="*/ 1457452 h 2350439"/>
                      <a:gd name="connsiteX560" fmla="*/ 1569072 w 2350439"/>
                      <a:gd name="connsiteY560" fmla="*/ 1674355 h 2350439"/>
                      <a:gd name="connsiteX561" fmla="*/ 1674355 w 2350439"/>
                      <a:gd name="connsiteY561" fmla="*/ 1674355 h 2350439"/>
                      <a:gd name="connsiteX562" fmla="*/ 1674355 w 2350439"/>
                      <a:gd name="connsiteY562" fmla="*/ 1569085 h 2350439"/>
                      <a:gd name="connsiteX563" fmla="*/ 1569072 w 2350439"/>
                      <a:gd name="connsiteY563" fmla="*/ 1569085 h 2350439"/>
                      <a:gd name="connsiteX564" fmla="*/ 1569072 w 2350439"/>
                      <a:gd name="connsiteY564" fmla="*/ 1785975 h 2350439"/>
                      <a:gd name="connsiteX565" fmla="*/ 1674355 w 2350439"/>
                      <a:gd name="connsiteY565" fmla="*/ 1785975 h 2350439"/>
                      <a:gd name="connsiteX566" fmla="*/ 1674355 w 2350439"/>
                      <a:gd name="connsiteY566" fmla="*/ 1680705 h 2350439"/>
                      <a:gd name="connsiteX567" fmla="*/ 1569072 w 2350439"/>
                      <a:gd name="connsiteY567" fmla="*/ 1680705 h 2350439"/>
                      <a:gd name="connsiteX568" fmla="*/ 1569072 w 2350439"/>
                      <a:gd name="connsiteY568" fmla="*/ 1897596 h 2350439"/>
                      <a:gd name="connsiteX569" fmla="*/ 1674355 w 2350439"/>
                      <a:gd name="connsiteY569" fmla="*/ 1897596 h 2350439"/>
                      <a:gd name="connsiteX570" fmla="*/ 1674355 w 2350439"/>
                      <a:gd name="connsiteY570" fmla="*/ 1792325 h 2350439"/>
                      <a:gd name="connsiteX571" fmla="*/ 1569072 w 2350439"/>
                      <a:gd name="connsiteY571" fmla="*/ 1792325 h 2350439"/>
                      <a:gd name="connsiteX572" fmla="*/ 1569072 w 2350439"/>
                      <a:gd name="connsiteY572" fmla="*/ 2009229 h 2350439"/>
                      <a:gd name="connsiteX573" fmla="*/ 1674355 w 2350439"/>
                      <a:gd name="connsiteY573" fmla="*/ 2009229 h 2350439"/>
                      <a:gd name="connsiteX574" fmla="*/ 1674355 w 2350439"/>
                      <a:gd name="connsiteY574" fmla="*/ 1903946 h 2350439"/>
                      <a:gd name="connsiteX575" fmla="*/ 1569072 w 2350439"/>
                      <a:gd name="connsiteY575" fmla="*/ 1903946 h 2350439"/>
                      <a:gd name="connsiteX576" fmla="*/ 1569072 w 2350439"/>
                      <a:gd name="connsiteY576" fmla="*/ 2120849 h 2350439"/>
                      <a:gd name="connsiteX577" fmla="*/ 1674355 w 2350439"/>
                      <a:gd name="connsiteY577" fmla="*/ 2120849 h 2350439"/>
                      <a:gd name="connsiteX578" fmla="*/ 1674355 w 2350439"/>
                      <a:gd name="connsiteY578" fmla="*/ 2015579 h 2350439"/>
                      <a:gd name="connsiteX579" fmla="*/ 1569072 w 2350439"/>
                      <a:gd name="connsiteY579" fmla="*/ 2015579 h 2350439"/>
                      <a:gd name="connsiteX580" fmla="*/ 1569072 w 2350439"/>
                      <a:gd name="connsiteY580" fmla="*/ 2232469 h 2350439"/>
                      <a:gd name="connsiteX581" fmla="*/ 1674355 w 2350439"/>
                      <a:gd name="connsiteY581" fmla="*/ 2232469 h 2350439"/>
                      <a:gd name="connsiteX582" fmla="*/ 1674355 w 2350439"/>
                      <a:gd name="connsiteY582" fmla="*/ 2127199 h 2350439"/>
                      <a:gd name="connsiteX583" fmla="*/ 1569072 w 2350439"/>
                      <a:gd name="connsiteY583" fmla="*/ 2127199 h 2350439"/>
                      <a:gd name="connsiteX584" fmla="*/ 1569072 w 2350439"/>
                      <a:gd name="connsiteY584" fmla="*/ 2344089 h 2350439"/>
                      <a:gd name="connsiteX585" fmla="*/ 1674355 w 2350439"/>
                      <a:gd name="connsiteY585" fmla="*/ 2344089 h 2350439"/>
                      <a:gd name="connsiteX586" fmla="*/ 1674355 w 2350439"/>
                      <a:gd name="connsiteY586" fmla="*/ 2238819 h 2350439"/>
                      <a:gd name="connsiteX587" fmla="*/ 1569072 w 2350439"/>
                      <a:gd name="connsiteY587" fmla="*/ 2238819 h 2350439"/>
                      <a:gd name="connsiteX588" fmla="*/ 1457451 w 2350439"/>
                      <a:gd name="connsiteY588" fmla="*/ 111620 h 2350439"/>
                      <a:gd name="connsiteX589" fmla="*/ 1562722 w 2350439"/>
                      <a:gd name="connsiteY589" fmla="*/ 111620 h 2350439"/>
                      <a:gd name="connsiteX590" fmla="*/ 1562722 w 2350439"/>
                      <a:gd name="connsiteY590" fmla="*/ 6350 h 2350439"/>
                      <a:gd name="connsiteX591" fmla="*/ 1457451 w 2350439"/>
                      <a:gd name="connsiteY591" fmla="*/ 6350 h 2350439"/>
                      <a:gd name="connsiteX592" fmla="*/ 1457451 w 2350439"/>
                      <a:gd name="connsiteY592" fmla="*/ 223240 h 2350439"/>
                      <a:gd name="connsiteX593" fmla="*/ 1562722 w 2350439"/>
                      <a:gd name="connsiteY593" fmla="*/ 223240 h 2350439"/>
                      <a:gd name="connsiteX594" fmla="*/ 1562722 w 2350439"/>
                      <a:gd name="connsiteY594" fmla="*/ 117970 h 2350439"/>
                      <a:gd name="connsiteX595" fmla="*/ 1457451 w 2350439"/>
                      <a:gd name="connsiteY595" fmla="*/ 117970 h 2350439"/>
                      <a:gd name="connsiteX596" fmla="*/ 1457451 w 2350439"/>
                      <a:gd name="connsiteY596" fmla="*/ 334873 h 2350439"/>
                      <a:gd name="connsiteX597" fmla="*/ 1562722 w 2350439"/>
                      <a:gd name="connsiteY597" fmla="*/ 334873 h 2350439"/>
                      <a:gd name="connsiteX598" fmla="*/ 1562722 w 2350439"/>
                      <a:gd name="connsiteY598" fmla="*/ 229590 h 2350439"/>
                      <a:gd name="connsiteX599" fmla="*/ 1457451 w 2350439"/>
                      <a:gd name="connsiteY599" fmla="*/ 229590 h 2350439"/>
                      <a:gd name="connsiteX600" fmla="*/ 1457451 w 2350439"/>
                      <a:gd name="connsiteY600" fmla="*/ 446493 h 2350439"/>
                      <a:gd name="connsiteX601" fmla="*/ 1562722 w 2350439"/>
                      <a:gd name="connsiteY601" fmla="*/ 446493 h 2350439"/>
                      <a:gd name="connsiteX602" fmla="*/ 1562722 w 2350439"/>
                      <a:gd name="connsiteY602" fmla="*/ 341223 h 2350439"/>
                      <a:gd name="connsiteX603" fmla="*/ 1457451 w 2350439"/>
                      <a:gd name="connsiteY603" fmla="*/ 341223 h 2350439"/>
                      <a:gd name="connsiteX604" fmla="*/ 1457451 w 2350439"/>
                      <a:gd name="connsiteY604" fmla="*/ 558114 h 2350439"/>
                      <a:gd name="connsiteX605" fmla="*/ 1562722 w 2350439"/>
                      <a:gd name="connsiteY605" fmla="*/ 558114 h 2350439"/>
                      <a:gd name="connsiteX606" fmla="*/ 1562722 w 2350439"/>
                      <a:gd name="connsiteY606" fmla="*/ 452843 h 2350439"/>
                      <a:gd name="connsiteX607" fmla="*/ 1457451 w 2350439"/>
                      <a:gd name="connsiteY607" fmla="*/ 452843 h 2350439"/>
                      <a:gd name="connsiteX608" fmla="*/ 1457451 w 2350439"/>
                      <a:gd name="connsiteY608" fmla="*/ 669734 h 2350439"/>
                      <a:gd name="connsiteX609" fmla="*/ 1562722 w 2350439"/>
                      <a:gd name="connsiteY609" fmla="*/ 669734 h 2350439"/>
                      <a:gd name="connsiteX610" fmla="*/ 1562722 w 2350439"/>
                      <a:gd name="connsiteY610" fmla="*/ 564464 h 2350439"/>
                      <a:gd name="connsiteX611" fmla="*/ 1457451 w 2350439"/>
                      <a:gd name="connsiteY611" fmla="*/ 564464 h 2350439"/>
                      <a:gd name="connsiteX612" fmla="*/ 1457451 w 2350439"/>
                      <a:gd name="connsiteY612" fmla="*/ 781367 h 2350439"/>
                      <a:gd name="connsiteX613" fmla="*/ 1562722 w 2350439"/>
                      <a:gd name="connsiteY613" fmla="*/ 781367 h 2350439"/>
                      <a:gd name="connsiteX614" fmla="*/ 1562722 w 2350439"/>
                      <a:gd name="connsiteY614" fmla="*/ 676084 h 2350439"/>
                      <a:gd name="connsiteX615" fmla="*/ 1457451 w 2350439"/>
                      <a:gd name="connsiteY615" fmla="*/ 676084 h 2350439"/>
                      <a:gd name="connsiteX616" fmla="*/ 1457451 w 2350439"/>
                      <a:gd name="connsiteY616" fmla="*/ 892988 h 2350439"/>
                      <a:gd name="connsiteX617" fmla="*/ 1562722 w 2350439"/>
                      <a:gd name="connsiteY617" fmla="*/ 892988 h 2350439"/>
                      <a:gd name="connsiteX618" fmla="*/ 1562722 w 2350439"/>
                      <a:gd name="connsiteY618" fmla="*/ 787717 h 2350439"/>
                      <a:gd name="connsiteX619" fmla="*/ 1457451 w 2350439"/>
                      <a:gd name="connsiteY619" fmla="*/ 787717 h 2350439"/>
                      <a:gd name="connsiteX620" fmla="*/ 1457451 w 2350439"/>
                      <a:gd name="connsiteY620" fmla="*/ 1004608 h 2350439"/>
                      <a:gd name="connsiteX621" fmla="*/ 1562722 w 2350439"/>
                      <a:gd name="connsiteY621" fmla="*/ 1004608 h 2350439"/>
                      <a:gd name="connsiteX622" fmla="*/ 1562722 w 2350439"/>
                      <a:gd name="connsiteY622" fmla="*/ 899338 h 2350439"/>
                      <a:gd name="connsiteX623" fmla="*/ 1457451 w 2350439"/>
                      <a:gd name="connsiteY623" fmla="*/ 899338 h 2350439"/>
                      <a:gd name="connsiteX624" fmla="*/ 1457451 w 2350439"/>
                      <a:gd name="connsiteY624" fmla="*/ 1116228 h 2350439"/>
                      <a:gd name="connsiteX625" fmla="*/ 1562722 w 2350439"/>
                      <a:gd name="connsiteY625" fmla="*/ 1116228 h 2350439"/>
                      <a:gd name="connsiteX626" fmla="*/ 1562722 w 2350439"/>
                      <a:gd name="connsiteY626" fmla="*/ 1010958 h 2350439"/>
                      <a:gd name="connsiteX627" fmla="*/ 1457451 w 2350439"/>
                      <a:gd name="connsiteY627" fmla="*/ 1010958 h 2350439"/>
                      <a:gd name="connsiteX628" fmla="*/ 1457451 w 2350439"/>
                      <a:gd name="connsiteY628" fmla="*/ 1227861 h 2350439"/>
                      <a:gd name="connsiteX629" fmla="*/ 1562722 w 2350439"/>
                      <a:gd name="connsiteY629" fmla="*/ 1227861 h 2350439"/>
                      <a:gd name="connsiteX630" fmla="*/ 1562722 w 2350439"/>
                      <a:gd name="connsiteY630" fmla="*/ 1122578 h 2350439"/>
                      <a:gd name="connsiteX631" fmla="*/ 1457451 w 2350439"/>
                      <a:gd name="connsiteY631" fmla="*/ 1122578 h 2350439"/>
                      <a:gd name="connsiteX632" fmla="*/ 1457451 w 2350439"/>
                      <a:gd name="connsiteY632" fmla="*/ 1339481 h 2350439"/>
                      <a:gd name="connsiteX633" fmla="*/ 1562722 w 2350439"/>
                      <a:gd name="connsiteY633" fmla="*/ 1339481 h 2350439"/>
                      <a:gd name="connsiteX634" fmla="*/ 1562722 w 2350439"/>
                      <a:gd name="connsiteY634" fmla="*/ 1234211 h 2350439"/>
                      <a:gd name="connsiteX635" fmla="*/ 1457451 w 2350439"/>
                      <a:gd name="connsiteY635" fmla="*/ 1234211 h 2350439"/>
                      <a:gd name="connsiteX636" fmla="*/ 1457451 w 2350439"/>
                      <a:gd name="connsiteY636" fmla="*/ 1451102 h 2350439"/>
                      <a:gd name="connsiteX637" fmla="*/ 1562722 w 2350439"/>
                      <a:gd name="connsiteY637" fmla="*/ 1451102 h 2350439"/>
                      <a:gd name="connsiteX638" fmla="*/ 1562722 w 2350439"/>
                      <a:gd name="connsiteY638" fmla="*/ 1345831 h 2350439"/>
                      <a:gd name="connsiteX639" fmla="*/ 1457451 w 2350439"/>
                      <a:gd name="connsiteY639" fmla="*/ 1345831 h 2350439"/>
                      <a:gd name="connsiteX640" fmla="*/ 1457451 w 2350439"/>
                      <a:gd name="connsiteY640" fmla="*/ 1562735 h 2350439"/>
                      <a:gd name="connsiteX641" fmla="*/ 1562722 w 2350439"/>
                      <a:gd name="connsiteY641" fmla="*/ 1562735 h 2350439"/>
                      <a:gd name="connsiteX642" fmla="*/ 1562722 w 2350439"/>
                      <a:gd name="connsiteY642" fmla="*/ 1457452 h 2350439"/>
                      <a:gd name="connsiteX643" fmla="*/ 1457451 w 2350439"/>
                      <a:gd name="connsiteY643" fmla="*/ 1457452 h 2350439"/>
                      <a:gd name="connsiteX644" fmla="*/ 1457451 w 2350439"/>
                      <a:gd name="connsiteY644" fmla="*/ 1674355 h 2350439"/>
                      <a:gd name="connsiteX645" fmla="*/ 1562722 w 2350439"/>
                      <a:gd name="connsiteY645" fmla="*/ 1674355 h 2350439"/>
                      <a:gd name="connsiteX646" fmla="*/ 1562722 w 2350439"/>
                      <a:gd name="connsiteY646" fmla="*/ 1569085 h 2350439"/>
                      <a:gd name="connsiteX647" fmla="*/ 1457451 w 2350439"/>
                      <a:gd name="connsiteY647" fmla="*/ 1569085 h 2350439"/>
                      <a:gd name="connsiteX648" fmla="*/ 1457451 w 2350439"/>
                      <a:gd name="connsiteY648" fmla="*/ 1785975 h 2350439"/>
                      <a:gd name="connsiteX649" fmla="*/ 1562722 w 2350439"/>
                      <a:gd name="connsiteY649" fmla="*/ 1785975 h 2350439"/>
                      <a:gd name="connsiteX650" fmla="*/ 1562722 w 2350439"/>
                      <a:gd name="connsiteY650" fmla="*/ 1680705 h 2350439"/>
                      <a:gd name="connsiteX651" fmla="*/ 1457451 w 2350439"/>
                      <a:gd name="connsiteY651" fmla="*/ 1680705 h 2350439"/>
                      <a:gd name="connsiteX652" fmla="*/ 1457451 w 2350439"/>
                      <a:gd name="connsiteY652" fmla="*/ 1897596 h 2350439"/>
                      <a:gd name="connsiteX653" fmla="*/ 1562722 w 2350439"/>
                      <a:gd name="connsiteY653" fmla="*/ 1897596 h 2350439"/>
                      <a:gd name="connsiteX654" fmla="*/ 1562722 w 2350439"/>
                      <a:gd name="connsiteY654" fmla="*/ 1792325 h 2350439"/>
                      <a:gd name="connsiteX655" fmla="*/ 1457451 w 2350439"/>
                      <a:gd name="connsiteY655" fmla="*/ 1792325 h 2350439"/>
                      <a:gd name="connsiteX656" fmla="*/ 1457451 w 2350439"/>
                      <a:gd name="connsiteY656" fmla="*/ 2009229 h 2350439"/>
                      <a:gd name="connsiteX657" fmla="*/ 1562722 w 2350439"/>
                      <a:gd name="connsiteY657" fmla="*/ 2009229 h 2350439"/>
                      <a:gd name="connsiteX658" fmla="*/ 1562722 w 2350439"/>
                      <a:gd name="connsiteY658" fmla="*/ 1903946 h 2350439"/>
                      <a:gd name="connsiteX659" fmla="*/ 1457451 w 2350439"/>
                      <a:gd name="connsiteY659" fmla="*/ 1903946 h 2350439"/>
                      <a:gd name="connsiteX660" fmla="*/ 1457451 w 2350439"/>
                      <a:gd name="connsiteY660" fmla="*/ 2120849 h 2350439"/>
                      <a:gd name="connsiteX661" fmla="*/ 1562722 w 2350439"/>
                      <a:gd name="connsiteY661" fmla="*/ 2120849 h 2350439"/>
                      <a:gd name="connsiteX662" fmla="*/ 1562722 w 2350439"/>
                      <a:gd name="connsiteY662" fmla="*/ 2015579 h 2350439"/>
                      <a:gd name="connsiteX663" fmla="*/ 1457451 w 2350439"/>
                      <a:gd name="connsiteY663" fmla="*/ 2015579 h 2350439"/>
                      <a:gd name="connsiteX664" fmla="*/ 1457451 w 2350439"/>
                      <a:gd name="connsiteY664" fmla="*/ 2232469 h 2350439"/>
                      <a:gd name="connsiteX665" fmla="*/ 1562722 w 2350439"/>
                      <a:gd name="connsiteY665" fmla="*/ 2232469 h 2350439"/>
                      <a:gd name="connsiteX666" fmla="*/ 1562722 w 2350439"/>
                      <a:gd name="connsiteY666" fmla="*/ 2127199 h 2350439"/>
                      <a:gd name="connsiteX667" fmla="*/ 1457451 w 2350439"/>
                      <a:gd name="connsiteY667" fmla="*/ 2127199 h 2350439"/>
                      <a:gd name="connsiteX668" fmla="*/ 1457451 w 2350439"/>
                      <a:gd name="connsiteY668" fmla="*/ 2344089 h 2350439"/>
                      <a:gd name="connsiteX669" fmla="*/ 1562722 w 2350439"/>
                      <a:gd name="connsiteY669" fmla="*/ 2344089 h 2350439"/>
                      <a:gd name="connsiteX670" fmla="*/ 1562722 w 2350439"/>
                      <a:gd name="connsiteY670" fmla="*/ 2238819 h 2350439"/>
                      <a:gd name="connsiteX671" fmla="*/ 1457451 w 2350439"/>
                      <a:gd name="connsiteY671" fmla="*/ 2238819 h 2350439"/>
                      <a:gd name="connsiteX672" fmla="*/ 1345831 w 2350439"/>
                      <a:gd name="connsiteY672" fmla="*/ 111620 h 2350439"/>
                      <a:gd name="connsiteX673" fmla="*/ 1451101 w 2350439"/>
                      <a:gd name="connsiteY673" fmla="*/ 111620 h 2350439"/>
                      <a:gd name="connsiteX674" fmla="*/ 1451101 w 2350439"/>
                      <a:gd name="connsiteY674" fmla="*/ 6350 h 2350439"/>
                      <a:gd name="connsiteX675" fmla="*/ 1345831 w 2350439"/>
                      <a:gd name="connsiteY675" fmla="*/ 6350 h 2350439"/>
                      <a:gd name="connsiteX676" fmla="*/ 1345831 w 2350439"/>
                      <a:gd name="connsiteY676" fmla="*/ 223240 h 2350439"/>
                      <a:gd name="connsiteX677" fmla="*/ 1451101 w 2350439"/>
                      <a:gd name="connsiteY677" fmla="*/ 223240 h 2350439"/>
                      <a:gd name="connsiteX678" fmla="*/ 1451101 w 2350439"/>
                      <a:gd name="connsiteY678" fmla="*/ 117970 h 2350439"/>
                      <a:gd name="connsiteX679" fmla="*/ 1345831 w 2350439"/>
                      <a:gd name="connsiteY679" fmla="*/ 117970 h 2350439"/>
                      <a:gd name="connsiteX680" fmla="*/ 1345831 w 2350439"/>
                      <a:gd name="connsiteY680" fmla="*/ 334873 h 2350439"/>
                      <a:gd name="connsiteX681" fmla="*/ 1451101 w 2350439"/>
                      <a:gd name="connsiteY681" fmla="*/ 334873 h 2350439"/>
                      <a:gd name="connsiteX682" fmla="*/ 1451101 w 2350439"/>
                      <a:gd name="connsiteY682" fmla="*/ 229590 h 2350439"/>
                      <a:gd name="connsiteX683" fmla="*/ 1345831 w 2350439"/>
                      <a:gd name="connsiteY683" fmla="*/ 229590 h 2350439"/>
                      <a:gd name="connsiteX684" fmla="*/ 1345831 w 2350439"/>
                      <a:gd name="connsiteY684" fmla="*/ 446493 h 2350439"/>
                      <a:gd name="connsiteX685" fmla="*/ 1451101 w 2350439"/>
                      <a:gd name="connsiteY685" fmla="*/ 446493 h 2350439"/>
                      <a:gd name="connsiteX686" fmla="*/ 1451101 w 2350439"/>
                      <a:gd name="connsiteY686" fmla="*/ 341223 h 2350439"/>
                      <a:gd name="connsiteX687" fmla="*/ 1345831 w 2350439"/>
                      <a:gd name="connsiteY687" fmla="*/ 341223 h 2350439"/>
                      <a:gd name="connsiteX688" fmla="*/ 1345831 w 2350439"/>
                      <a:gd name="connsiteY688" fmla="*/ 558114 h 2350439"/>
                      <a:gd name="connsiteX689" fmla="*/ 1451101 w 2350439"/>
                      <a:gd name="connsiteY689" fmla="*/ 558114 h 2350439"/>
                      <a:gd name="connsiteX690" fmla="*/ 1451101 w 2350439"/>
                      <a:gd name="connsiteY690" fmla="*/ 452843 h 2350439"/>
                      <a:gd name="connsiteX691" fmla="*/ 1345831 w 2350439"/>
                      <a:gd name="connsiteY691" fmla="*/ 452843 h 2350439"/>
                      <a:gd name="connsiteX692" fmla="*/ 1345831 w 2350439"/>
                      <a:gd name="connsiteY692" fmla="*/ 669734 h 2350439"/>
                      <a:gd name="connsiteX693" fmla="*/ 1451101 w 2350439"/>
                      <a:gd name="connsiteY693" fmla="*/ 669734 h 2350439"/>
                      <a:gd name="connsiteX694" fmla="*/ 1451101 w 2350439"/>
                      <a:gd name="connsiteY694" fmla="*/ 564464 h 2350439"/>
                      <a:gd name="connsiteX695" fmla="*/ 1345831 w 2350439"/>
                      <a:gd name="connsiteY695" fmla="*/ 564464 h 2350439"/>
                      <a:gd name="connsiteX696" fmla="*/ 1345831 w 2350439"/>
                      <a:gd name="connsiteY696" fmla="*/ 781367 h 2350439"/>
                      <a:gd name="connsiteX697" fmla="*/ 1451101 w 2350439"/>
                      <a:gd name="connsiteY697" fmla="*/ 781367 h 2350439"/>
                      <a:gd name="connsiteX698" fmla="*/ 1451101 w 2350439"/>
                      <a:gd name="connsiteY698" fmla="*/ 676084 h 2350439"/>
                      <a:gd name="connsiteX699" fmla="*/ 1345831 w 2350439"/>
                      <a:gd name="connsiteY699" fmla="*/ 676084 h 2350439"/>
                      <a:gd name="connsiteX700" fmla="*/ 1345831 w 2350439"/>
                      <a:gd name="connsiteY700" fmla="*/ 892988 h 2350439"/>
                      <a:gd name="connsiteX701" fmla="*/ 1451101 w 2350439"/>
                      <a:gd name="connsiteY701" fmla="*/ 892988 h 2350439"/>
                      <a:gd name="connsiteX702" fmla="*/ 1451101 w 2350439"/>
                      <a:gd name="connsiteY702" fmla="*/ 787717 h 2350439"/>
                      <a:gd name="connsiteX703" fmla="*/ 1345831 w 2350439"/>
                      <a:gd name="connsiteY703" fmla="*/ 787717 h 2350439"/>
                      <a:gd name="connsiteX704" fmla="*/ 1345831 w 2350439"/>
                      <a:gd name="connsiteY704" fmla="*/ 1004608 h 2350439"/>
                      <a:gd name="connsiteX705" fmla="*/ 1451101 w 2350439"/>
                      <a:gd name="connsiteY705" fmla="*/ 1004608 h 2350439"/>
                      <a:gd name="connsiteX706" fmla="*/ 1451101 w 2350439"/>
                      <a:gd name="connsiteY706" fmla="*/ 899338 h 2350439"/>
                      <a:gd name="connsiteX707" fmla="*/ 1345831 w 2350439"/>
                      <a:gd name="connsiteY707" fmla="*/ 899338 h 2350439"/>
                      <a:gd name="connsiteX708" fmla="*/ 1345831 w 2350439"/>
                      <a:gd name="connsiteY708" fmla="*/ 1116228 h 2350439"/>
                      <a:gd name="connsiteX709" fmla="*/ 1451101 w 2350439"/>
                      <a:gd name="connsiteY709" fmla="*/ 1116228 h 2350439"/>
                      <a:gd name="connsiteX710" fmla="*/ 1451101 w 2350439"/>
                      <a:gd name="connsiteY710" fmla="*/ 1010958 h 2350439"/>
                      <a:gd name="connsiteX711" fmla="*/ 1345831 w 2350439"/>
                      <a:gd name="connsiteY711" fmla="*/ 1010958 h 2350439"/>
                      <a:gd name="connsiteX712" fmla="*/ 1345831 w 2350439"/>
                      <a:gd name="connsiteY712" fmla="*/ 1227861 h 2350439"/>
                      <a:gd name="connsiteX713" fmla="*/ 1451101 w 2350439"/>
                      <a:gd name="connsiteY713" fmla="*/ 1227861 h 2350439"/>
                      <a:gd name="connsiteX714" fmla="*/ 1451101 w 2350439"/>
                      <a:gd name="connsiteY714" fmla="*/ 1122578 h 2350439"/>
                      <a:gd name="connsiteX715" fmla="*/ 1345831 w 2350439"/>
                      <a:gd name="connsiteY715" fmla="*/ 1122578 h 2350439"/>
                      <a:gd name="connsiteX716" fmla="*/ 1345831 w 2350439"/>
                      <a:gd name="connsiteY716" fmla="*/ 1339481 h 2350439"/>
                      <a:gd name="connsiteX717" fmla="*/ 1451101 w 2350439"/>
                      <a:gd name="connsiteY717" fmla="*/ 1339481 h 2350439"/>
                      <a:gd name="connsiteX718" fmla="*/ 1451101 w 2350439"/>
                      <a:gd name="connsiteY718" fmla="*/ 1234211 h 2350439"/>
                      <a:gd name="connsiteX719" fmla="*/ 1345831 w 2350439"/>
                      <a:gd name="connsiteY719" fmla="*/ 1234211 h 2350439"/>
                      <a:gd name="connsiteX720" fmla="*/ 1345831 w 2350439"/>
                      <a:gd name="connsiteY720" fmla="*/ 1451102 h 2350439"/>
                      <a:gd name="connsiteX721" fmla="*/ 1451101 w 2350439"/>
                      <a:gd name="connsiteY721" fmla="*/ 1451102 h 2350439"/>
                      <a:gd name="connsiteX722" fmla="*/ 1451101 w 2350439"/>
                      <a:gd name="connsiteY722" fmla="*/ 1345831 h 2350439"/>
                      <a:gd name="connsiteX723" fmla="*/ 1345831 w 2350439"/>
                      <a:gd name="connsiteY723" fmla="*/ 1345831 h 2350439"/>
                      <a:gd name="connsiteX724" fmla="*/ 1345831 w 2350439"/>
                      <a:gd name="connsiteY724" fmla="*/ 1562735 h 2350439"/>
                      <a:gd name="connsiteX725" fmla="*/ 1451101 w 2350439"/>
                      <a:gd name="connsiteY725" fmla="*/ 1562735 h 2350439"/>
                      <a:gd name="connsiteX726" fmla="*/ 1451101 w 2350439"/>
                      <a:gd name="connsiteY726" fmla="*/ 1457452 h 2350439"/>
                      <a:gd name="connsiteX727" fmla="*/ 1345831 w 2350439"/>
                      <a:gd name="connsiteY727" fmla="*/ 1457452 h 2350439"/>
                      <a:gd name="connsiteX728" fmla="*/ 1345831 w 2350439"/>
                      <a:gd name="connsiteY728" fmla="*/ 1674355 h 2350439"/>
                      <a:gd name="connsiteX729" fmla="*/ 1451101 w 2350439"/>
                      <a:gd name="connsiteY729" fmla="*/ 1674355 h 2350439"/>
                      <a:gd name="connsiteX730" fmla="*/ 1451101 w 2350439"/>
                      <a:gd name="connsiteY730" fmla="*/ 1569085 h 2350439"/>
                      <a:gd name="connsiteX731" fmla="*/ 1345831 w 2350439"/>
                      <a:gd name="connsiteY731" fmla="*/ 1569085 h 2350439"/>
                      <a:gd name="connsiteX732" fmla="*/ 1345831 w 2350439"/>
                      <a:gd name="connsiteY732" fmla="*/ 1785975 h 2350439"/>
                      <a:gd name="connsiteX733" fmla="*/ 1451101 w 2350439"/>
                      <a:gd name="connsiteY733" fmla="*/ 1785975 h 2350439"/>
                      <a:gd name="connsiteX734" fmla="*/ 1451101 w 2350439"/>
                      <a:gd name="connsiteY734" fmla="*/ 1680705 h 2350439"/>
                      <a:gd name="connsiteX735" fmla="*/ 1345831 w 2350439"/>
                      <a:gd name="connsiteY735" fmla="*/ 1680705 h 2350439"/>
                      <a:gd name="connsiteX736" fmla="*/ 1345831 w 2350439"/>
                      <a:gd name="connsiteY736" fmla="*/ 1897596 h 2350439"/>
                      <a:gd name="connsiteX737" fmla="*/ 1451101 w 2350439"/>
                      <a:gd name="connsiteY737" fmla="*/ 1897596 h 2350439"/>
                      <a:gd name="connsiteX738" fmla="*/ 1451101 w 2350439"/>
                      <a:gd name="connsiteY738" fmla="*/ 1792325 h 2350439"/>
                      <a:gd name="connsiteX739" fmla="*/ 1345831 w 2350439"/>
                      <a:gd name="connsiteY739" fmla="*/ 1792325 h 2350439"/>
                      <a:gd name="connsiteX740" fmla="*/ 1345831 w 2350439"/>
                      <a:gd name="connsiteY740" fmla="*/ 2009229 h 2350439"/>
                      <a:gd name="connsiteX741" fmla="*/ 1451101 w 2350439"/>
                      <a:gd name="connsiteY741" fmla="*/ 2009229 h 2350439"/>
                      <a:gd name="connsiteX742" fmla="*/ 1451101 w 2350439"/>
                      <a:gd name="connsiteY742" fmla="*/ 1903946 h 2350439"/>
                      <a:gd name="connsiteX743" fmla="*/ 1345831 w 2350439"/>
                      <a:gd name="connsiteY743" fmla="*/ 1903946 h 2350439"/>
                      <a:gd name="connsiteX744" fmla="*/ 1345831 w 2350439"/>
                      <a:gd name="connsiteY744" fmla="*/ 2120849 h 2350439"/>
                      <a:gd name="connsiteX745" fmla="*/ 1451101 w 2350439"/>
                      <a:gd name="connsiteY745" fmla="*/ 2120849 h 2350439"/>
                      <a:gd name="connsiteX746" fmla="*/ 1451101 w 2350439"/>
                      <a:gd name="connsiteY746" fmla="*/ 2015579 h 2350439"/>
                      <a:gd name="connsiteX747" fmla="*/ 1345831 w 2350439"/>
                      <a:gd name="connsiteY747" fmla="*/ 2015579 h 2350439"/>
                      <a:gd name="connsiteX748" fmla="*/ 1345831 w 2350439"/>
                      <a:gd name="connsiteY748" fmla="*/ 2232469 h 2350439"/>
                      <a:gd name="connsiteX749" fmla="*/ 1451101 w 2350439"/>
                      <a:gd name="connsiteY749" fmla="*/ 2232469 h 2350439"/>
                      <a:gd name="connsiteX750" fmla="*/ 1451101 w 2350439"/>
                      <a:gd name="connsiteY750" fmla="*/ 2127199 h 2350439"/>
                      <a:gd name="connsiteX751" fmla="*/ 1345831 w 2350439"/>
                      <a:gd name="connsiteY751" fmla="*/ 2127199 h 2350439"/>
                      <a:gd name="connsiteX752" fmla="*/ 1345831 w 2350439"/>
                      <a:gd name="connsiteY752" fmla="*/ 2344089 h 2350439"/>
                      <a:gd name="connsiteX753" fmla="*/ 1451101 w 2350439"/>
                      <a:gd name="connsiteY753" fmla="*/ 2344089 h 2350439"/>
                      <a:gd name="connsiteX754" fmla="*/ 1451101 w 2350439"/>
                      <a:gd name="connsiteY754" fmla="*/ 2238819 h 2350439"/>
                      <a:gd name="connsiteX755" fmla="*/ 1345831 w 2350439"/>
                      <a:gd name="connsiteY755" fmla="*/ 2238819 h 2350439"/>
                      <a:gd name="connsiteX756" fmla="*/ 1234211 w 2350439"/>
                      <a:gd name="connsiteY756" fmla="*/ 111620 h 2350439"/>
                      <a:gd name="connsiteX757" fmla="*/ 1339481 w 2350439"/>
                      <a:gd name="connsiteY757" fmla="*/ 111620 h 2350439"/>
                      <a:gd name="connsiteX758" fmla="*/ 1339481 w 2350439"/>
                      <a:gd name="connsiteY758" fmla="*/ 6350 h 2350439"/>
                      <a:gd name="connsiteX759" fmla="*/ 1234211 w 2350439"/>
                      <a:gd name="connsiteY759" fmla="*/ 6350 h 2350439"/>
                      <a:gd name="connsiteX760" fmla="*/ 1234211 w 2350439"/>
                      <a:gd name="connsiteY760" fmla="*/ 223240 h 2350439"/>
                      <a:gd name="connsiteX761" fmla="*/ 1339481 w 2350439"/>
                      <a:gd name="connsiteY761" fmla="*/ 223240 h 2350439"/>
                      <a:gd name="connsiteX762" fmla="*/ 1339481 w 2350439"/>
                      <a:gd name="connsiteY762" fmla="*/ 117970 h 2350439"/>
                      <a:gd name="connsiteX763" fmla="*/ 1234211 w 2350439"/>
                      <a:gd name="connsiteY763" fmla="*/ 117970 h 2350439"/>
                      <a:gd name="connsiteX764" fmla="*/ 1234211 w 2350439"/>
                      <a:gd name="connsiteY764" fmla="*/ 334873 h 2350439"/>
                      <a:gd name="connsiteX765" fmla="*/ 1339481 w 2350439"/>
                      <a:gd name="connsiteY765" fmla="*/ 334873 h 2350439"/>
                      <a:gd name="connsiteX766" fmla="*/ 1339481 w 2350439"/>
                      <a:gd name="connsiteY766" fmla="*/ 229590 h 2350439"/>
                      <a:gd name="connsiteX767" fmla="*/ 1234211 w 2350439"/>
                      <a:gd name="connsiteY767" fmla="*/ 229590 h 2350439"/>
                      <a:gd name="connsiteX768" fmla="*/ 1234211 w 2350439"/>
                      <a:gd name="connsiteY768" fmla="*/ 446493 h 2350439"/>
                      <a:gd name="connsiteX769" fmla="*/ 1339481 w 2350439"/>
                      <a:gd name="connsiteY769" fmla="*/ 446493 h 2350439"/>
                      <a:gd name="connsiteX770" fmla="*/ 1339481 w 2350439"/>
                      <a:gd name="connsiteY770" fmla="*/ 341223 h 2350439"/>
                      <a:gd name="connsiteX771" fmla="*/ 1234211 w 2350439"/>
                      <a:gd name="connsiteY771" fmla="*/ 341223 h 2350439"/>
                      <a:gd name="connsiteX772" fmla="*/ 1234211 w 2350439"/>
                      <a:gd name="connsiteY772" fmla="*/ 558114 h 2350439"/>
                      <a:gd name="connsiteX773" fmla="*/ 1339481 w 2350439"/>
                      <a:gd name="connsiteY773" fmla="*/ 558114 h 2350439"/>
                      <a:gd name="connsiteX774" fmla="*/ 1339481 w 2350439"/>
                      <a:gd name="connsiteY774" fmla="*/ 452843 h 2350439"/>
                      <a:gd name="connsiteX775" fmla="*/ 1234211 w 2350439"/>
                      <a:gd name="connsiteY775" fmla="*/ 452843 h 2350439"/>
                      <a:gd name="connsiteX776" fmla="*/ 1234211 w 2350439"/>
                      <a:gd name="connsiteY776" fmla="*/ 669734 h 2350439"/>
                      <a:gd name="connsiteX777" fmla="*/ 1339481 w 2350439"/>
                      <a:gd name="connsiteY777" fmla="*/ 669734 h 2350439"/>
                      <a:gd name="connsiteX778" fmla="*/ 1339481 w 2350439"/>
                      <a:gd name="connsiteY778" fmla="*/ 564464 h 2350439"/>
                      <a:gd name="connsiteX779" fmla="*/ 1234211 w 2350439"/>
                      <a:gd name="connsiteY779" fmla="*/ 564464 h 2350439"/>
                      <a:gd name="connsiteX780" fmla="*/ 1234211 w 2350439"/>
                      <a:gd name="connsiteY780" fmla="*/ 781367 h 2350439"/>
                      <a:gd name="connsiteX781" fmla="*/ 1339481 w 2350439"/>
                      <a:gd name="connsiteY781" fmla="*/ 781367 h 2350439"/>
                      <a:gd name="connsiteX782" fmla="*/ 1339481 w 2350439"/>
                      <a:gd name="connsiteY782" fmla="*/ 676084 h 2350439"/>
                      <a:gd name="connsiteX783" fmla="*/ 1234211 w 2350439"/>
                      <a:gd name="connsiteY783" fmla="*/ 676084 h 2350439"/>
                      <a:gd name="connsiteX784" fmla="*/ 1234211 w 2350439"/>
                      <a:gd name="connsiteY784" fmla="*/ 892988 h 2350439"/>
                      <a:gd name="connsiteX785" fmla="*/ 1339481 w 2350439"/>
                      <a:gd name="connsiteY785" fmla="*/ 892988 h 2350439"/>
                      <a:gd name="connsiteX786" fmla="*/ 1339481 w 2350439"/>
                      <a:gd name="connsiteY786" fmla="*/ 787717 h 2350439"/>
                      <a:gd name="connsiteX787" fmla="*/ 1234211 w 2350439"/>
                      <a:gd name="connsiteY787" fmla="*/ 787717 h 2350439"/>
                      <a:gd name="connsiteX788" fmla="*/ 1234211 w 2350439"/>
                      <a:gd name="connsiteY788" fmla="*/ 1004608 h 2350439"/>
                      <a:gd name="connsiteX789" fmla="*/ 1339481 w 2350439"/>
                      <a:gd name="connsiteY789" fmla="*/ 1004608 h 2350439"/>
                      <a:gd name="connsiteX790" fmla="*/ 1339481 w 2350439"/>
                      <a:gd name="connsiteY790" fmla="*/ 899338 h 2350439"/>
                      <a:gd name="connsiteX791" fmla="*/ 1234211 w 2350439"/>
                      <a:gd name="connsiteY791" fmla="*/ 899338 h 2350439"/>
                      <a:gd name="connsiteX792" fmla="*/ 1234211 w 2350439"/>
                      <a:gd name="connsiteY792" fmla="*/ 1116228 h 2350439"/>
                      <a:gd name="connsiteX793" fmla="*/ 1339481 w 2350439"/>
                      <a:gd name="connsiteY793" fmla="*/ 1116228 h 2350439"/>
                      <a:gd name="connsiteX794" fmla="*/ 1339481 w 2350439"/>
                      <a:gd name="connsiteY794" fmla="*/ 1010958 h 2350439"/>
                      <a:gd name="connsiteX795" fmla="*/ 1234211 w 2350439"/>
                      <a:gd name="connsiteY795" fmla="*/ 1010958 h 2350439"/>
                      <a:gd name="connsiteX796" fmla="*/ 1234211 w 2350439"/>
                      <a:gd name="connsiteY796" fmla="*/ 1227861 h 2350439"/>
                      <a:gd name="connsiteX797" fmla="*/ 1339481 w 2350439"/>
                      <a:gd name="connsiteY797" fmla="*/ 1227861 h 2350439"/>
                      <a:gd name="connsiteX798" fmla="*/ 1339481 w 2350439"/>
                      <a:gd name="connsiteY798" fmla="*/ 1122578 h 2350439"/>
                      <a:gd name="connsiteX799" fmla="*/ 1234211 w 2350439"/>
                      <a:gd name="connsiteY799" fmla="*/ 1122578 h 2350439"/>
                      <a:gd name="connsiteX800" fmla="*/ 1234211 w 2350439"/>
                      <a:gd name="connsiteY800" fmla="*/ 1339481 h 2350439"/>
                      <a:gd name="connsiteX801" fmla="*/ 1339481 w 2350439"/>
                      <a:gd name="connsiteY801" fmla="*/ 1339481 h 2350439"/>
                      <a:gd name="connsiteX802" fmla="*/ 1339481 w 2350439"/>
                      <a:gd name="connsiteY802" fmla="*/ 1234211 h 2350439"/>
                      <a:gd name="connsiteX803" fmla="*/ 1234211 w 2350439"/>
                      <a:gd name="connsiteY803" fmla="*/ 1234211 h 2350439"/>
                      <a:gd name="connsiteX804" fmla="*/ 1234211 w 2350439"/>
                      <a:gd name="connsiteY804" fmla="*/ 1451102 h 2350439"/>
                      <a:gd name="connsiteX805" fmla="*/ 1339481 w 2350439"/>
                      <a:gd name="connsiteY805" fmla="*/ 1451102 h 2350439"/>
                      <a:gd name="connsiteX806" fmla="*/ 1339481 w 2350439"/>
                      <a:gd name="connsiteY806" fmla="*/ 1345831 h 2350439"/>
                      <a:gd name="connsiteX807" fmla="*/ 1234211 w 2350439"/>
                      <a:gd name="connsiteY807" fmla="*/ 1345831 h 2350439"/>
                      <a:gd name="connsiteX808" fmla="*/ 1234211 w 2350439"/>
                      <a:gd name="connsiteY808" fmla="*/ 1562735 h 2350439"/>
                      <a:gd name="connsiteX809" fmla="*/ 1339481 w 2350439"/>
                      <a:gd name="connsiteY809" fmla="*/ 1562735 h 2350439"/>
                      <a:gd name="connsiteX810" fmla="*/ 1339481 w 2350439"/>
                      <a:gd name="connsiteY810" fmla="*/ 1457452 h 2350439"/>
                      <a:gd name="connsiteX811" fmla="*/ 1234211 w 2350439"/>
                      <a:gd name="connsiteY811" fmla="*/ 1457452 h 2350439"/>
                      <a:gd name="connsiteX812" fmla="*/ 1234211 w 2350439"/>
                      <a:gd name="connsiteY812" fmla="*/ 1674355 h 2350439"/>
                      <a:gd name="connsiteX813" fmla="*/ 1339481 w 2350439"/>
                      <a:gd name="connsiteY813" fmla="*/ 1674355 h 2350439"/>
                      <a:gd name="connsiteX814" fmla="*/ 1339481 w 2350439"/>
                      <a:gd name="connsiteY814" fmla="*/ 1569085 h 2350439"/>
                      <a:gd name="connsiteX815" fmla="*/ 1234211 w 2350439"/>
                      <a:gd name="connsiteY815" fmla="*/ 1569085 h 2350439"/>
                      <a:gd name="connsiteX816" fmla="*/ 1234211 w 2350439"/>
                      <a:gd name="connsiteY816" fmla="*/ 1785975 h 2350439"/>
                      <a:gd name="connsiteX817" fmla="*/ 1339481 w 2350439"/>
                      <a:gd name="connsiteY817" fmla="*/ 1785975 h 2350439"/>
                      <a:gd name="connsiteX818" fmla="*/ 1339481 w 2350439"/>
                      <a:gd name="connsiteY818" fmla="*/ 1680705 h 2350439"/>
                      <a:gd name="connsiteX819" fmla="*/ 1234211 w 2350439"/>
                      <a:gd name="connsiteY819" fmla="*/ 1680705 h 2350439"/>
                      <a:gd name="connsiteX820" fmla="*/ 1234211 w 2350439"/>
                      <a:gd name="connsiteY820" fmla="*/ 1897596 h 2350439"/>
                      <a:gd name="connsiteX821" fmla="*/ 1339481 w 2350439"/>
                      <a:gd name="connsiteY821" fmla="*/ 1897596 h 2350439"/>
                      <a:gd name="connsiteX822" fmla="*/ 1339481 w 2350439"/>
                      <a:gd name="connsiteY822" fmla="*/ 1792325 h 2350439"/>
                      <a:gd name="connsiteX823" fmla="*/ 1234211 w 2350439"/>
                      <a:gd name="connsiteY823" fmla="*/ 1792325 h 2350439"/>
                      <a:gd name="connsiteX824" fmla="*/ 1234211 w 2350439"/>
                      <a:gd name="connsiteY824" fmla="*/ 2009229 h 2350439"/>
                      <a:gd name="connsiteX825" fmla="*/ 1339481 w 2350439"/>
                      <a:gd name="connsiteY825" fmla="*/ 2009229 h 2350439"/>
                      <a:gd name="connsiteX826" fmla="*/ 1339481 w 2350439"/>
                      <a:gd name="connsiteY826" fmla="*/ 1903946 h 2350439"/>
                      <a:gd name="connsiteX827" fmla="*/ 1234211 w 2350439"/>
                      <a:gd name="connsiteY827" fmla="*/ 1903946 h 2350439"/>
                      <a:gd name="connsiteX828" fmla="*/ 1234211 w 2350439"/>
                      <a:gd name="connsiteY828" fmla="*/ 2120849 h 2350439"/>
                      <a:gd name="connsiteX829" fmla="*/ 1339481 w 2350439"/>
                      <a:gd name="connsiteY829" fmla="*/ 2120849 h 2350439"/>
                      <a:gd name="connsiteX830" fmla="*/ 1339481 w 2350439"/>
                      <a:gd name="connsiteY830" fmla="*/ 2015579 h 2350439"/>
                      <a:gd name="connsiteX831" fmla="*/ 1234211 w 2350439"/>
                      <a:gd name="connsiteY831" fmla="*/ 2015579 h 2350439"/>
                      <a:gd name="connsiteX832" fmla="*/ 1234211 w 2350439"/>
                      <a:gd name="connsiteY832" fmla="*/ 2232469 h 2350439"/>
                      <a:gd name="connsiteX833" fmla="*/ 1339481 w 2350439"/>
                      <a:gd name="connsiteY833" fmla="*/ 2232469 h 2350439"/>
                      <a:gd name="connsiteX834" fmla="*/ 1339481 w 2350439"/>
                      <a:gd name="connsiteY834" fmla="*/ 2127199 h 2350439"/>
                      <a:gd name="connsiteX835" fmla="*/ 1234211 w 2350439"/>
                      <a:gd name="connsiteY835" fmla="*/ 2127199 h 2350439"/>
                      <a:gd name="connsiteX836" fmla="*/ 1234211 w 2350439"/>
                      <a:gd name="connsiteY836" fmla="*/ 2344089 h 2350439"/>
                      <a:gd name="connsiteX837" fmla="*/ 1339481 w 2350439"/>
                      <a:gd name="connsiteY837" fmla="*/ 2344089 h 2350439"/>
                      <a:gd name="connsiteX838" fmla="*/ 1339481 w 2350439"/>
                      <a:gd name="connsiteY838" fmla="*/ 2238819 h 2350439"/>
                      <a:gd name="connsiteX839" fmla="*/ 1234211 w 2350439"/>
                      <a:gd name="connsiteY839" fmla="*/ 2238819 h 2350439"/>
                      <a:gd name="connsiteX840" fmla="*/ 1122578 w 2350439"/>
                      <a:gd name="connsiteY840" fmla="*/ 111620 h 2350439"/>
                      <a:gd name="connsiteX841" fmla="*/ 1227861 w 2350439"/>
                      <a:gd name="connsiteY841" fmla="*/ 111620 h 2350439"/>
                      <a:gd name="connsiteX842" fmla="*/ 1227861 w 2350439"/>
                      <a:gd name="connsiteY842" fmla="*/ 6350 h 2350439"/>
                      <a:gd name="connsiteX843" fmla="*/ 1122578 w 2350439"/>
                      <a:gd name="connsiteY843" fmla="*/ 6350 h 2350439"/>
                      <a:gd name="connsiteX844" fmla="*/ 1122578 w 2350439"/>
                      <a:gd name="connsiteY844" fmla="*/ 223240 h 2350439"/>
                      <a:gd name="connsiteX845" fmla="*/ 1227861 w 2350439"/>
                      <a:gd name="connsiteY845" fmla="*/ 223240 h 2350439"/>
                      <a:gd name="connsiteX846" fmla="*/ 1227861 w 2350439"/>
                      <a:gd name="connsiteY846" fmla="*/ 117970 h 2350439"/>
                      <a:gd name="connsiteX847" fmla="*/ 1122578 w 2350439"/>
                      <a:gd name="connsiteY847" fmla="*/ 117970 h 2350439"/>
                      <a:gd name="connsiteX848" fmla="*/ 1122578 w 2350439"/>
                      <a:gd name="connsiteY848" fmla="*/ 334873 h 2350439"/>
                      <a:gd name="connsiteX849" fmla="*/ 1227861 w 2350439"/>
                      <a:gd name="connsiteY849" fmla="*/ 334873 h 2350439"/>
                      <a:gd name="connsiteX850" fmla="*/ 1227861 w 2350439"/>
                      <a:gd name="connsiteY850" fmla="*/ 229590 h 2350439"/>
                      <a:gd name="connsiteX851" fmla="*/ 1122578 w 2350439"/>
                      <a:gd name="connsiteY851" fmla="*/ 229590 h 2350439"/>
                      <a:gd name="connsiteX852" fmla="*/ 1122578 w 2350439"/>
                      <a:gd name="connsiteY852" fmla="*/ 446493 h 2350439"/>
                      <a:gd name="connsiteX853" fmla="*/ 1227861 w 2350439"/>
                      <a:gd name="connsiteY853" fmla="*/ 446493 h 2350439"/>
                      <a:gd name="connsiteX854" fmla="*/ 1227861 w 2350439"/>
                      <a:gd name="connsiteY854" fmla="*/ 341223 h 2350439"/>
                      <a:gd name="connsiteX855" fmla="*/ 1122578 w 2350439"/>
                      <a:gd name="connsiteY855" fmla="*/ 341223 h 2350439"/>
                      <a:gd name="connsiteX856" fmla="*/ 1122578 w 2350439"/>
                      <a:gd name="connsiteY856" fmla="*/ 558114 h 2350439"/>
                      <a:gd name="connsiteX857" fmla="*/ 1227861 w 2350439"/>
                      <a:gd name="connsiteY857" fmla="*/ 558114 h 2350439"/>
                      <a:gd name="connsiteX858" fmla="*/ 1227861 w 2350439"/>
                      <a:gd name="connsiteY858" fmla="*/ 452843 h 2350439"/>
                      <a:gd name="connsiteX859" fmla="*/ 1122578 w 2350439"/>
                      <a:gd name="connsiteY859" fmla="*/ 452843 h 2350439"/>
                      <a:gd name="connsiteX860" fmla="*/ 1122578 w 2350439"/>
                      <a:gd name="connsiteY860" fmla="*/ 669734 h 2350439"/>
                      <a:gd name="connsiteX861" fmla="*/ 1227861 w 2350439"/>
                      <a:gd name="connsiteY861" fmla="*/ 669734 h 2350439"/>
                      <a:gd name="connsiteX862" fmla="*/ 1227861 w 2350439"/>
                      <a:gd name="connsiteY862" fmla="*/ 564464 h 2350439"/>
                      <a:gd name="connsiteX863" fmla="*/ 1122578 w 2350439"/>
                      <a:gd name="connsiteY863" fmla="*/ 564464 h 2350439"/>
                      <a:gd name="connsiteX864" fmla="*/ 1122578 w 2350439"/>
                      <a:gd name="connsiteY864" fmla="*/ 781367 h 2350439"/>
                      <a:gd name="connsiteX865" fmla="*/ 1227861 w 2350439"/>
                      <a:gd name="connsiteY865" fmla="*/ 781367 h 2350439"/>
                      <a:gd name="connsiteX866" fmla="*/ 1227861 w 2350439"/>
                      <a:gd name="connsiteY866" fmla="*/ 676084 h 2350439"/>
                      <a:gd name="connsiteX867" fmla="*/ 1122578 w 2350439"/>
                      <a:gd name="connsiteY867" fmla="*/ 676084 h 2350439"/>
                      <a:gd name="connsiteX868" fmla="*/ 1122578 w 2350439"/>
                      <a:gd name="connsiteY868" fmla="*/ 892988 h 2350439"/>
                      <a:gd name="connsiteX869" fmla="*/ 1227861 w 2350439"/>
                      <a:gd name="connsiteY869" fmla="*/ 892988 h 2350439"/>
                      <a:gd name="connsiteX870" fmla="*/ 1227861 w 2350439"/>
                      <a:gd name="connsiteY870" fmla="*/ 787717 h 2350439"/>
                      <a:gd name="connsiteX871" fmla="*/ 1122578 w 2350439"/>
                      <a:gd name="connsiteY871" fmla="*/ 787717 h 2350439"/>
                      <a:gd name="connsiteX872" fmla="*/ 1122578 w 2350439"/>
                      <a:gd name="connsiteY872" fmla="*/ 1004608 h 2350439"/>
                      <a:gd name="connsiteX873" fmla="*/ 1227861 w 2350439"/>
                      <a:gd name="connsiteY873" fmla="*/ 1004608 h 2350439"/>
                      <a:gd name="connsiteX874" fmla="*/ 1227861 w 2350439"/>
                      <a:gd name="connsiteY874" fmla="*/ 899338 h 2350439"/>
                      <a:gd name="connsiteX875" fmla="*/ 1122578 w 2350439"/>
                      <a:gd name="connsiteY875" fmla="*/ 899338 h 2350439"/>
                      <a:gd name="connsiteX876" fmla="*/ 1122578 w 2350439"/>
                      <a:gd name="connsiteY876" fmla="*/ 1116228 h 2350439"/>
                      <a:gd name="connsiteX877" fmla="*/ 1227861 w 2350439"/>
                      <a:gd name="connsiteY877" fmla="*/ 1116228 h 2350439"/>
                      <a:gd name="connsiteX878" fmla="*/ 1227861 w 2350439"/>
                      <a:gd name="connsiteY878" fmla="*/ 1010958 h 2350439"/>
                      <a:gd name="connsiteX879" fmla="*/ 1122578 w 2350439"/>
                      <a:gd name="connsiteY879" fmla="*/ 1010958 h 2350439"/>
                      <a:gd name="connsiteX880" fmla="*/ 1122578 w 2350439"/>
                      <a:gd name="connsiteY880" fmla="*/ 1227861 h 2350439"/>
                      <a:gd name="connsiteX881" fmla="*/ 1227861 w 2350439"/>
                      <a:gd name="connsiteY881" fmla="*/ 1227861 h 2350439"/>
                      <a:gd name="connsiteX882" fmla="*/ 1227861 w 2350439"/>
                      <a:gd name="connsiteY882" fmla="*/ 1122578 h 2350439"/>
                      <a:gd name="connsiteX883" fmla="*/ 1122578 w 2350439"/>
                      <a:gd name="connsiteY883" fmla="*/ 1122578 h 2350439"/>
                      <a:gd name="connsiteX884" fmla="*/ 1122578 w 2350439"/>
                      <a:gd name="connsiteY884" fmla="*/ 1339481 h 2350439"/>
                      <a:gd name="connsiteX885" fmla="*/ 1227861 w 2350439"/>
                      <a:gd name="connsiteY885" fmla="*/ 1339481 h 2350439"/>
                      <a:gd name="connsiteX886" fmla="*/ 1227861 w 2350439"/>
                      <a:gd name="connsiteY886" fmla="*/ 1234211 h 2350439"/>
                      <a:gd name="connsiteX887" fmla="*/ 1122578 w 2350439"/>
                      <a:gd name="connsiteY887" fmla="*/ 1234211 h 2350439"/>
                      <a:gd name="connsiteX888" fmla="*/ 1122578 w 2350439"/>
                      <a:gd name="connsiteY888" fmla="*/ 1451102 h 2350439"/>
                      <a:gd name="connsiteX889" fmla="*/ 1227861 w 2350439"/>
                      <a:gd name="connsiteY889" fmla="*/ 1451102 h 2350439"/>
                      <a:gd name="connsiteX890" fmla="*/ 1227861 w 2350439"/>
                      <a:gd name="connsiteY890" fmla="*/ 1345831 h 2350439"/>
                      <a:gd name="connsiteX891" fmla="*/ 1122578 w 2350439"/>
                      <a:gd name="connsiteY891" fmla="*/ 1345831 h 2350439"/>
                      <a:gd name="connsiteX892" fmla="*/ 1122578 w 2350439"/>
                      <a:gd name="connsiteY892" fmla="*/ 1562735 h 2350439"/>
                      <a:gd name="connsiteX893" fmla="*/ 1227861 w 2350439"/>
                      <a:gd name="connsiteY893" fmla="*/ 1562735 h 2350439"/>
                      <a:gd name="connsiteX894" fmla="*/ 1227861 w 2350439"/>
                      <a:gd name="connsiteY894" fmla="*/ 1457452 h 2350439"/>
                      <a:gd name="connsiteX895" fmla="*/ 1122578 w 2350439"/>
                      <a:gd name="connsiteY895" fmla="*/ 1457452 h 2350439"/>
                      <a:gd name="connsiteX896" fmla="*/ 1122578 w 2350439"/>
                      <a:gd name="connsiteY896" fmla="*/ 1674355 h 2350439"/>
                      <a:gd name="connsiteX897" fmla="*/ 1227861 w 2350439"/>
                      <a:gd name="connsiteY897" fmla="*/ 1674355 h 2350439"/>
                      <a:gd name="connsiteX898" fmla="*/ 1227861 w 2350439"/>
                      <a:gd name="connsiteY898" fmla="*/ 1569085 h 2350439"/>
                      <a:gd name="connsiteX899" fmla="*/ 1122578 w 2350439"/>
                      <a:gd name="connsiteY899" fmla="*/ 1569085 h 2350439"/>
                      <a:gd name="connsiteX900" fmla="*/ 1122578 w 2350439"/>
                      <a:gd name="connsiteY900" fmla="*/ 1785975 h 2350439"/>
                      <a:gd name="connsiteX901" fmla="*/ 1227861 w 2350439"/>
                      <a:gd name="connsiteY901" fmla="*/ 1785975 h 2350439"/>
                      <a:gd name="connsiteX902" fmla="*/ 1227861 w 2350439"/>
                      <a:gd name="connsiteY902" fmla="*/ 1680705 h 2350439"/>
                      <a:gd name="connsiteX903" fmla="*/ 1122578 w 2350439"/>
                      <a:gd name="connsiteY903" fmla="*/ 1680705 h 2350439"/>
                      <a:gd name="connsiteX904" fmla="*/ 1122578 w 2350439"/>
                      <a:gd name="connsiteY904" fmla="*/ 1897596 h 2350439"/>
                      <a:gd name="connsiteX905" fmla="*/ 1227861 w 2350439"/>
                      <a:gd name="connsiteY905" fmla="*/ 1897596 h 2350439"/>
                      <a:gd name="connsiteX906" fmla="*/ 1227861 w 2350439"/>
                      <a:gd name="connsiteY906" fmla="*/ 1792325 h 2350439"/>
                      <a:gd name="connsiteX907" fmla="*/ 1122578 w 2350439"/>
                      <a:gd name="connsiteY907" fmla="*/ 1792325 h 2350439"/>
                      <a:gd name="connsiteX908" fmla="*/ 1122578 w 2350439"/>
                      <a:gd name="connsiteY908" fmla="*/ 2009229 h 2350439"/>
                      <a:gd name="connsiteX909" fmla="*/ 1227861 w 2350439"/>
                      <a:gd name="connsiteY909" fmla="*/ 2009229 h 2350439"/>
                      <a:gd name="connsiteX910" fmla="*/ 1227861 w 2350439"/>
                      <a:gd name="connsiteY910" fmla="*/ 1903946 h 2350439"/>
                      <a:gd name="connsiteX911" fmla="*/ 1122578 w 2350439"/>
                      <a:gd name="connsiteY911" fmla="*/ 1903946 h 2350439"/>
                      <a:gd name="connsiteX912" fmla="*/ 1122578 w 2350439"/>
                      <a:gd name="connsiteY912" fmla="*/ 2120849 h 2350439"/>
                      <a:gd name="connsiteX913" fmla="*/ 1227861 w 2350439"/>
                      <a:gd name="connsiteY913" fmla="*/ 2120849 h 2350439"/>
                      <a:gd name="connsiteX914" fmla="*/ 1227861 w 2350439"/>
                      <a:gd name="connsiteY914" fmla="*/ 2015579 h 2350439"/>
                      <a:gd name="connsiteX915" fmla="*/ 1122578 w 2350439"/>
                      <a:gd name="connsiteY915" fmla="*/ 2015579 h 2350439"/>
                      <a:gd name="connsiteX916" fmla="*/ 1122578 w 2350439"/>
                      <a:gd name="connsiteY916" fmla="*/ 2232469 h 2350439"/>
                      <a:gd name="connsiteX917" fmla="*/ 1227861 w 2350439"/>
                      <a:gd name="connsiteY917" fmla="*/ 2232469 h 2350439"/>
                      <a:gd name="connsiteX918" fmla="*/ 1227861 w 2350439"/>
                      <a:gd name="connsiteY918" fmla="*/ 2127199 h 2350439"/>
                      <a:gd name="connsiteX919" fmla="*/ 1122578 w 2350439"/>
                      <a:gd name="connsiteY919" fmla="*/ 2127199 h 2350439"/>
                      <a:gd name="connsiteX920" fmla="*/ 1122578 w 2350439"/>
                      <a:gd name="connsiteY920" fmla="*/ 2344089 h 2350439"/>
                      <a:gd name="connsiteX921" fmla="*/ 1227861 w 2350439"/>
                      <a:gd name="connsiteY921" fmla="*/ 2344089 h 2350439"/>
                      <a:gd name="connsiteX922" fmla="*/ 1227861 w 2350439"/>
                      <a:gd name="connsiteY922" fmla="*/ 2238819 h 2350439"/>
                      <a:gd name="connsiteX923" fmla="*/ 1122578 w 2350439"/>
                      <a:gd name="connsiteY923" fmla="*/ 2238819 h 2350439"/>
                      <a:gd name="connsiteX924" fmla="*/ 1010958 w 2350439"/>
                      <a:gd name="connsiteY924" fmla="*/ 111620 h 2350439"/>
                      <a:gd name="connsiteX925" fmla="*/ 1116228 w 2350439"/>
                      <a:gd name="connsiteY925" fmla="*/ 111620 h 2350439"/>
                      <a:gd name="connsiteX926" fmla="*/ 1116228 w 2350439"/>
                      <a:gd name="connsiteY926" fmla="*/ 6350 h 2350439"/>
                      <a:gd name="connsiteX927" fmla="*/ 1010958 w 2350439"/>
                      <a:gd name="connsiteY927" fmla="*/ 6350 h 2350439"/>
                      <a:gd name="connsiteX928" fmla="*/ 1010958 w 2350439"/>
                      <a:gd name="connsiteY928" fmla="*/ 223240 h 2350439"/>
                      <a:gd name="connsiteX929" fmla="*/ 1116228 w 2350439"/>
                      <a:gd name="connsiteY929" fmla="*/ 223240 h 2350439"/>
                      <a:gd name="connsiteX930" fmla="*/ 1116228 w 2350439"/>
                      <a:gd name="connsiteY930" fmla="*/ 117970 h 2350439"/>
                      <a:gd name="connsiteX931" fmla="*/ 1010958 w 2350439"/>
                      <a:gd name="connsiteY931" fmla="*/ 117970 h 2350439"/>
                      <a:gd name="connsiteX932" fmla="*/ 1010958 w 2350439"/>
                      <a:gd name="connsiteY932" fmla="*/ 334873 h 2350439"/>
                      <a:gd name="connsiteX933" fmla="*/ 1116228 w 2350439"/>
                      <a:gd name="connsiteY933" fmla="*/ 334873 h 2350439"/>
                      <a:gd name="connsiteX934" fmla="*/ 1116228 w 2350439"/>
                      <a:gd name="connsiteY934" fmla="*/ 229590 h 2350439"/>
                      <a:gd name="connsiteX935" fmla="*/ 1010958 w 2350439"/>
                      <a:gd name="connsiteY935" fmla="*/ 229590 h 2350439"/>
                      <a:gd name="connsiteX936" fmla="*/ 1010958 w 2350439"/>
                      <a:gd name="connsiteY936" fmla="*/ 446493 h 2350439"/>
                      <a:gd name="connsiteX937" fmla="*/ 1116228 w 2350439"/>
                      <a:gd name="connsiteY937" fmla="*/ 446493 h 2350439"/>
                      <a:gd name="connsiteX938" fmla="*/ 1116228 w 2350439"/>
                      <a:gd name="connsiteY938" fmla="*/ 341223 h 2350439"/>
                      <a:gd name="connsiteX939" fmla="*/ 1010958 w 2350439"/>
                      <a:gd name="connsiteY939" fmla="*/ 341223 h 2350439"/>
                      <a:gd name="connsiteX940" fmla="*/ 1010958 w 2350439"/>
                      <a:gd name="connsiteY940" fmla="*/ 558114 h 2350439"/>
                      <a:gd name="connsiteX941" fmla="*/ 1116228 w 2350439"/>
                      <a:gd name="connsiteY941" fmla="*/ 558114 h 2350439"/>
                      <a:gd name="connsiteX942" fmla="*/ 1116228 w 2350439"/>
                      <a:gd name="connsiteY942" fmla="*/ 452843 h 2350439"/>
                      <a:gd name="connsiteX943" fmla="*/ 1010958 w 2350439"/>
                      <a:gd name="connsiteY943" fmla="*/ 452843 h 2350439"/>
                      <a:gd name="connsiteX944" fmla="*/ 1010958 w 2350439"/>
                      <a:gd name="connsiteY944" fmla="*/ 669734 h 2350439"/>
                      <a:gd name="connsiteX945" fmla="*/ 1116228 w 2350439"/>
                      <a:gd name="connsiteY945" fmla="*/ 669734 h 2350439"/>
                      <a:gd name="connsiteX946" fmla="*/ 1116228 w 2350439"/>
                      <a:gd name="connsiteY946" fmla="*/ 564464 h 2350439"/>
                      <a:gd name="connsiteX947" fmla="*/ 1010958 w 2350439"/>
                      <a:gd name="connsiteY947" fmla="*/ 564464 h 2350439"/>
                      <a:gd name="connsiteX948" fmla="*/ 1010958 w 2350439"/>
                      <a:gd name="connsiteY948" fmla="*/ 781367 h 2350439"/>
                      <a:gd name="connsiteX949" fmla="*/ 1116228 w 2350439"/>
                      <a:gd name="connsiteY949" fmla="*/ 781367 h 2350439"/>
                      <a:gd name="connsiteX950" fmla="*/ 1116228 w 2350439"/>
                      <a:gd name="connsiteY950" fmla="*/ 676084 h 2350439"/>
                      <a:gd name="connsiteX951" fmla="*/ 1010958 w 2350439"/>
                      <a:gd name="connsiteY951" fmla="*/ 676084 h 2350439"/>
                      <a:gd name="connsiteX952" fmla="*/ 1010958 w 2350439"/>
                      <a:gd name="connsiteY952" fmla="*/ 892988 h 2350439"/>
                      <a:gd name="connsiteX953" fmla="*/ 1116228 w 2350439"/>
                      <a:gd name="connsiteY953" fmla="*/ 892988 h 2350439"/>
                      <a:gd name="connsiteX954" fmla="*/ 1116228 w 2350439"/>
                      <a:gd name="connsiteY954" fmla="*/ 787717 h 2350439"/>
                      <a:gd name="connsiteX955" fmla="*/ 1010958 w 2350439"/>
                      <a:gd name="connsiteY955" fmla="*/ 787717 h 2350439"/>
                      <a:gd name="connsiteX956" fmla="*/ 1010958 w 2350439"/>
                      <a:gd name="connsiteY956" fmla="*/ 1004608 h 2350439"/>
                      <a:gd name="connsiteX957" fmla="*/ 1116228 w 2350439"/>
                      <a:gd name="connsiteY957" fmla="*/ 1004608 h 2350439"/>
                      <a:gd name="connsiteX958" fmla="*/ 1116228 w 2350439"/>
                      <a:gd name="connsiteY958" fmla="*/ 899338 h 2350439"/>
                      <a:gd name="connsiteX959" fmla="*/ 1010958 w 2350439"/>
                      <a:gd name="connsiteY959" fmla="*/ 899338 h 2350439"/>
                      <a:gd name="connsiteX960" fmla="*/ 1010958 w 2350439"/>
                      <a:gd name="connsiteY960" fmla="*/ 1116228 h 2350439"/>
                      <a:gd name="connsiteX961" fmla="*/ 1116228 w 2350439"/>
                      <a:gd name="connsiteY961" fmla="*/ 1116228 h 2350439"/>
                      <a:gd name="connsiteX962" fmla="*/ 1116228 w 2350439"/>
                      <a:gd name="connsiteY962" fmla="*/ 1010958 h 2350439"/>
                      <a:gd name="connsiteX963" fmla="*/ 1010958 w 2350439"/>
                      <a:gd name="connsiteY963" fmla="*/ 1010958 h 2350439"/>
                      <a:gd name="connsiteX964" fmla="*/ 1010958 w 2350439"/>
                      <a:gd name="connsiteY964" fmla="*/ 1227861 h 2350439"/>
                      <a:gd name="connsiteX965" fmla="*/ 1116228 w 2350439"/>
                      <a:gd name="connsiteY965" fmla="*/ 1227861 h 2350439"/>
                      <a:gd name="connsiteX966" fmla="*/ 1116228 w 2350439"/>
                      <a:gd name="connsiteY966" fmla="*/ 1122578 h 2350439"/>
                      <a:gd name="connsiteX967" fmla="*/ 1010958 w 2350439"/>
                      <a:gd name="connsiteY967" fmla="*/ 1122578 h 2350439"/>
                      <a:gd name="connsiteX968" fmla="*/ 1010958 w 2350439"/>
                      <a:gd name="connsiteY968" fmla="*/ 1339481 h 2350439"/>
                      <a:gd name="connsiteX969" fmla="*/ 1116228 w 2350439"/>
                      <a:gd name="connsiteY969" fmla="*/ 1339481 h 2350439"/>
                      <a:gd name="connsiteX970" fmla="*/ 1116228 w 2350439"/>
                      <a:gd name="connsiteY970" fmla="*/ 1234211 h 2350439"/>
                      <a:gd name="connsiteX971" fmla="*/ 1010958 w 2350439"/>
                      <a:gd name="connsiteY971" fmla="*/ 1234211 h 2350439"/>
                      <a:gd name="connsiteX972" fmla="*/ 1010958 w 2350439"/>
                      <a:gd name="connsiteY972" fmla="*/ 1451102 h 2350439"/>
                      <a:gd name="connsiteX973" fmla="*/ 1116228 w 2350439"/>
                      <a:gd name="connsiteY973" fmla="*/ 1451102 h 2350439"/>
                      <a:gd name="connsiteX974" fmla="*/ 1116228 w 2350439"/>
                      <a:gd name="connsiteY974" fmla="*/ 1345831 h 2350439"/>
                      <a:gd name="connsiteX975" fmla="*/ 1010958 w 2350439"/>
                      <a:gd name="connsiteY975" fmla="*/ 1345831 h 2350439"/>
                      <a:gd name="connsiteX976" fmla="*/ 1010958 w 2350439"/>
                      <a:gd name="connsiteY976" fmla="*/ 1562735 h 2350439"/>
                      <a:gd name="connsiteX977" fmla="*/ 1116228 w 2350439"/>
                      <a:gd name="connsiteY977" fmla="*/ 1562735 h 2350439"/>
                      <a:gd name="connsiteX978" fmla="*/ 1116228 w 2350439"/>
                      <a:gd name="connsiteY978" fmla="*/ 1457452 h 2350439"/>
                      <a:gd name="connsiteX979" fmla="*/ 1010958 w 2350439"/>
                      <a:gd name="connsiteY979" fmla="*/ 1457452 h 2350439"/>
                      <a:gd name="connsiteX980" fmla="*/ 1010958 w 2350439"/>
                      <a:gd name="connsiteY980" fmla="*/ 1674355 h 2350439"/>
                      <a:gd name="connsiteX981" fmla="*/ 1116228 w 2350439"/>
                      <a:gd name="connsiteY981" fmla="*/ 1674355 h 2350439"/>
                      <a:gd name="connsiteX982" fmla="*/ 1116228 w 2350439"/>
                      <a:gd name="connsiteY982" fmla="*/ 1569085 h 2350439"/>
                      <a:gd name="connsiteX983" fmla="*/ 1010958 w 2350439"/>
                      <a:gd name="connsiteY983" fmla="*/ 1569085 h 2350439"/>
                      <a:gd name="connsiteX984" fmla="*/ 1010958 w 2350439"/>
                      <a:gd name="connsiteY984" fmla="*/ 1785975 h 2350439"/>
                      <a:gd name="connsiteX985" fmla="*/ 1116228 w 2350439"/>
                      <a:gd name="connsiteY985" fmla="*/ 1785975 h 2350439"/>
                      <a:gd name="connsiteX986" fmla="*/ 1116228 w 2350439"/>
                      <a:gd name="connsiteY986" fmla="*/ 1680705 h 2350439"/>
                      <a:gd name="connsiteX987" fmla="*/ 1010958 w 2350439"/>
                      <a:gd name="connsiteY987" fmla="*/ 1680705 h 2350439"/>
                      <a:gd name="connsiteX988" fmla="*/ 1010958 w 2350439"/>
                      <a:gd name="connsiteY988" fmla="*/ 1897596 h 2350439"/>
                      <a:gd name="connsiteX989" fmla="*/ 1116228 w 2350439"/>
                      <a:gd name="connsiteY989" fmla="*/ 1897596 h 2350439"/>
                      <a:gd name="connsiteX990" fmla="*/ 1116228 w 2350439"/>
                      <a:gd name="connsiteY990" fmla="*/ 1792325 h 2350439"/>
                      <a:gd name="connsiteX991" fmla="*/ 1010958 w 2350439"/>
                      <a:gd name="connsiteY991" fmla="*/ 1792325 h 2350439"/>
                      <a:gd name="connsiteX992" fmla="*/ 1010958 w 2350439"/>
                      <a:gd name="connsiteY992" fmla="*/ 2009229 h 2350439"/>
                      <a:gd name="connsiteX993" fmla="*/ 1116228 w 2350439"/>
                      <a:gd name="connsiteY993" fmla="*/ 2009229 h 2350439"/>
                      <a:gd name="connsiteX994" fmla="*/ 1116228 w 2350439"/>
                      <a:gd name="connsiteY994" fmla="*/ 1903946 h 2350439"/>
                      <a:gd name="connsiteX995" fmla="*/ 1010958 w 2350439"/>
                      <a:gd name="connsiteY995" fmla="*/ 1903946 h 2350439"/>
                      <a:gd name="connsiteX996" fmla="*/ 1010958 w 2350439"/>
                      <a:gd name="connsiteY996" fmla="*/ 2120849 h 2350439"/>
                      <a:gd name="connsiteX997" fmla="*/ 1116228 w 2350439"/>
                      <a:gd name="connsiteY997" fmla="*/ 2120849 h 2350439"/>
                      <a:gd name="connsiteX998" fmla="*/ 1116228 w 2350439"/>
                      <a:gd name="connsiteY998" fmla="*/ 2015579 h 2350439"/>
                      <a:gd name="connsiteX999" fmla="*/ 1010958 w 2350439"/>
                      <a:gd name="connsiteY999" fmla="*/ 2015579 h 2350439"/>
                      <a:gd name="connsiteX1000" fmla="*/ 1010958 w 2350439"/>
                      <a:gd name="connsiteY1000" fmla="*/ 2232469 h 2350439"/>
                      <a:gd name="connsiteX1001" fmla="*/ 1116228 w 2350439"/>
                      <a:gd name="connsiteY1001" fmla="*/ 2232469 h 2350439"/>
                      <a:gd name="connsiteX1002" fmla="*/ 1116228 w 2350439"/>
                      <a:gd name="connsiteY1002" fmla="*/ 2127199 h 2350439"/>
                      <a:gd name="connsiteX1003" fmla="*/ 1010958 w 2350439"/>
                      <a:gd name="connsiteY1003" fmla="*/ 2127199 h 2350439"/>
                      <a:gd name="connsiteX1004" fmla="*/ 1010958 w 2350439"/>
                      <a:gd name="connsiteY1004" fmla="*/ 2344089 h 2350439"/>
                      <a:gd name="connsiteX1005" fmla="*/ 1116228 w 2350439"/>
                      <a:gd name="connsiteY1005" fmla="*/ 2344089 h 2350439"/>
                      <a:gd name="connsiteX1006" fmla="*/ 1116228 w 2350439"/>
                      <a:gd name="connsiteY1006" fmla="*/ 2238819 h 2350439"/>
                      <a:gd name="connsiteX1007" fmla="*/ 1010958 w 2350439"/>
                      <a:gd name="connsiteY1007" fmla="*/ 2238819 h 2350439"/>
                      <a:gd name="connsiteX1008" fmla="*/ 899337 w 2350439"/>
                      <a:gd name="connsiteY1008" fmla="*/ 111620 h 2350439"/>
                      <a:gd name="connsiteX1009" fmla="*/ 1004608 w 2350439"/>
                      <a:gd name="connsiteY1009" fmla="*/ 111620 h 2350439"/>
                      <a:gd name="connsiteX1010" fmla="*/ 1004608 w 2350439"/>
                      <a:gd name="connsiteY1010" fmla="*/ 6350 h 2350439"/>
                      <a:gd name="connsiteX1011" fmla="*/ 899337 w 2350439"/>
                      <a:gd name="connsiteY1011" fmla="*/ 6350 h 2350439"/>
                      <a:gd name="connsiteX1012" fmla="*/ 899337 w 2350439"/>
                      <a:gd name="connsiteY1012" fmla="*/ 223240 h 2350439"/>
                      <a:gd name="connsiteX1013" fmla="*/ 1004608 w 2350439"/>
                      <a:gd name="connsiteY1013" fmla="*/ 223240 h 2350439"/>
                      <a:gd name="connsiteX1014" fmla="*/ 1004608 w 2350439"/>
                      <a:gd name="connsiteY1014" fmla="*/ 117970 h 2350439"/>
                      <a:gd name="connsiteX1015" fmla="*/ 899337 w 2350439"/>
                      <a:gd name="connsiteY1015" fmla="*/ 117970 h 2350439"/>
                      <a:gd name="connsiteX1016" fmla="*/ 899337 w 2350439"/>
                      <a:gd name="connsiteY1016" fmla="*/ 334873 h 2350439"/>
                      <a:gd name="connsiteX1017" fmla="*/ 1004608 w 2350439"/>
                      <a:gd name="connsiteY1017" fmla="*/ 334873 h 2350439"/>
                      <a:gd name="connsiteX1018" fmla="*/ 1004608 w 2350439"/>
                      <a:gd name="connsiteY1018" fmla="*/ 229590 h 2350439"/>
                      <a:gd name="connsiteX1019" fmla="*/ 899337 w 2350439"/>
                      <a:gd name="connsiteY1019" fmla="*/ 229590 h 2350439"/>
                      <a:gd name="connsiteX1020" fmla="*/ 899337 w 2350439"/>
                      <a:gd name="connsiteY1020" fmla="*/ 446493 h 2350439"/>
                      <a:gd name="connsiteX1021" fmla="*/ 1004608 w 2350439"/>
                      <a:gd name="connsiteY1021" fmla="*/ 446493 h 2350439"/>
                      <a:gd name="connsiteX1022" fmla="*/ 1004608 w 2350439"/>
                      <a:gd name="connsiteY1022" fmla="*/ 341223 h 2350439"/>
                      <a:gd name="connsiteX1023" fmla="*/ 899337 w 2350439"/>
                      <a:gd name="connsiteY1023" fmla="*/ 341223 h 2350439"/>
                      <a:gd name="connsiteX1024" fmla="*/ 899337 w 2350439"/>
                      <a:gd name="connsiteY1024" fmla="*/ 558114 h 2350439"/>
                      <a:gd name="connsiteX1025" fmla="*/ 1004608 w 2350439"/>
                      <a:gd name="connsiteY1025" fmla="*/ 558114 h 2350439"/>
                      <a:gd name="connsiteX1026" fmla="*/ 1004608 w 2350439"/>
                      <a:gd name="connsiteY1026" fmla="*/ 452843 h 2350439"/>
                      <a:gd name="connsiteX1027" fmla="*/ 899337 w 2350439"/>
                      <a:gd name="connsiteY1027" fmla="*/ 452843 h 2350439"/>
                      <a:gd name="connsiteX1028" fmla="*/ 899337 w 2350439"/>
                      <a:gd name="connsiteY1028" fmla="*/ 669734 h 2350439"/>
                      <a:gd name="connsiteX1029" fmla="*/ 1004608 w 2350439"/>
                      <a:gd name="connsiteY1029" fmla="*/ 669734 h 2350439"/>
                      <a:gd name="connsiteX1030" fmla="*/ 1004608 w 2350439"/>
                      <a:gd name="connsiteY1030" fmla="*/ 564464 h 2350439"/>
                      <a:gd name="connsiteX1031" fmla="*/ 899337 w 2350439"/>
                      <a:gd name="connsiteY1031" fmla="*/ 564464 h 2350439"/>
                      <a:gd name="connsiteX1032" fmla="*/ 899337 w 2350439"/>
                      <a:gd name="connsiteY1032" fmla="*/ 781367 h 2350439"/>
                      <a:gd name="connsiteX1033" fmla="*/ 1004608 w 2350439"/>
                      <a:gd name="connsiteY1033" fmla="*/ 781367 h 2350439"/>
                      <a:gd name="connsiteX1034" fmla="*/ 1004608 w 2350439"/>
                      <a:gd name="connsiteY1034" fmla="*/ 676084 h 2350439"/>
                      <a:gd name="connsiteX1035" fmla="*/ 899337 w 2350439"/>
                      <a:gd name="connsiteY1035" fmla="*/ 676084 h 2350439"/>
                      <a:gd name="connsiteX1036" fmla="*/ 899337 w 2350439"/>
                      <a:gd name="connsiteY1036" fmla="*/ 892988 h 2350439"/>
                      <a:gd name="connsiteX1037" fmla="*/ 1004608 w 2350439"/>
                      <a:gd name="connsiteY1037" fmla="*/ 892988 h 2350439"/>
                      <a:gd name="connsiteX1038" fmla="*/ 1004608 w 2350439"/>
                      <a:gd name="connsiteY1038" fmla="*/ 787717 h 2350439"/>
                      <a:gd name="connsiteX1039" fmla="*/ 899337 w 2350439"/>
                      <a:gd name="connsiteY1039" fmla="*/ 787717 h 2350439"/>
                      <a:gd name="connsiteX1040" fmla="*/ 899337 w 2350439"/>
                      <a:gd name="connsiteY1040" fmla="*/ 1004608 h 2350439"/>
                      <a:gd name="connsiteX1041" fmla="*/ 1004608 w 2350439"/>
                      <a:gd name="connsiteY1041" fmla="*/ 1004608 h 2350439"/>
                      <a:gd name="connsiteX1042" fmla="*/ 1004608 w 2350439"/>
                      <a:gd name="connsiteY1042" fmla="*/ 899338 h 2350439"/>
                      <a:gd name="connsiteX1043" fmla="*/ 899337 w 2350439"/>
                      <a:gd name="connsiteY1043" fmla="*/ 899338 h 2350439"/>
                      <a:gd name="connsiteX1044" fmla="*/ 899337 w 2350439"/>
                      <a:gd name="connsiteY1044" fmla="*/ 1116228 h 2350439"/>
                      <a:gd name="connsiteX1045" fmla="*/ 1004608 w 2350439"/>
                      <a:gd name="connsiteY1045" fmla="*/ 1116228 h 2350439"/>
                      <a:gd name="connsiteX1046" fmla="*/ 1004608 w 2350439"/>
                      <a:gd name="connsiteY1046" fmla="*/ 1010958 h 2350439"/>
                      <a:gd name="connsiteX1047" fmla="*/ 899337 w 2350439"/>
                      <a:gd name="connsiteY1047" fmla="*/ 1010958 h 2350439"/>
                      <a:gd name="connsiteX1048" fmla="*/ 899337 w 2350439"/>
                      <a:gd name="connsiteY1048" fmla="*/ 1227861 h 2350439"/>
                      <a:gd name="connsiteX1049" fmla="*/ 1004608 w 2350439"/>
                      <a:gd name="connsiteY1049" fmla="*/ 1227861 h 2350439"/>
                      <a:gd name="connsiteX1050" fmla="*/ 1004608 w 2350439"/>
                      <a:gd name="connsiteY1050" fmla="*/ 1122578 h 2350439"/>
                      <a:gd name="connsiteX1051" fmla="*/ 899337 w 2350439"/>
                      <a:gd name="connsiteY1051" fmla="*/ 1122578 h 2350439"/>
                      <a:gd name="connsiteX1052" fmla="*/ 899337 w 2350439"/>
                      <a:gd name="connsiteY1052" fmla="*/ 1339481 h 2350439"/>
                      <a:gd name="connsiteX1053" fmla="*/ 1004608 w 2350439"/>
                      <a:gd name="connsiteY1053" fmla="*/ 1339481 h 2350439"/>
                      <a:gd name="connsiteX1054" fmla="*/ 1004608 w 2350439"/>
                      <a:gd name="connsiteY1054" fmla="*/ 1234211 h 2350439"/>
                      <a:gd name="connsiteX1055" fmla="*/ 899337 w 2350439"/>
                      <a:gd name="connsiteY1055" fmla="*/ 1234211 h 2350439"/>
                      <a:gd name="connsiteX1056" fmla="*/ 899337 w 2350439"/>
                      <a:gd name="connsiteY1056" fmla="*/ 1451102 h 2350439"/>
                      <a:gd name="connsiteX1057" fmla="*/ 1004608 w 2350439"/>
                      <a:gd name="connsiteY1057" fmla="*/ 1451102 h 2350439"/>
                      <a:gd name="connsiteX1058" fmla="*/ 1004608 w 2350439"/>
                      <a:gd name="connsiteY1058" fmla="*/ 1345831 h 2350439"/>
                      <a:gd name="connsiteX1059" fmla="*/ 899337 w 2350439"/>
                      <a:gd name="connsiteY1059" fmla="*/ 1345831 h 2350439"/>
                      <a:gd name="connsiteX1060" fmla="*/ 899337 w 2350439"/>
                      <a:gd name="connsiteY1060" fmla="*/ 1562735 h 2350439"/>
                      <a:gd name="connsiteX1061" fmla="*/ 1004608 w 2350439"/>
                      <a:gd name="connsiteY1061" fmla="*/ 1562735 h 2350439"/>
                      <a:gd name="connsiteX1062" fmla="*/ 1004608 w 2350439"/>
                      <a:gd name="connsiteY1062" fmla="*/ 1457452 h 2350439"/>
                      <a:gd name="connsiteX1063" fmla="*/ 899337 w 2350439"/>
                      <a:gd name="connsiteY1063" fmla="*/ 1457452 h 2350439"/>
                      <a:gd name="connsiteX1064" fmla="*/ 899337 w 2350439"/>
                      <a:gd name="connsiteY1064" fmla="*/ 1674355 h 2350439"/>
                      <a:gd name="connsiteX1065" fmla="*/ 1004608 w 2350439"/>
                      <a:gd name="connsiteY1065" fmla="*/ 1674355 h 2350439"/>
                      <a:gd name="connsiteX1066" fmla="*/ 1004608 w 2350439"/>
                      <a:gd name="connsiteY1066" fmla="*/ 1569085 h 2350439"/>
                      <a:gd name="connsiteX1067" fmla="*/ 899337 w 2350439"/>
                      <a:gd name="connsiteY1067" fmla="*/ 1569085 h 2350439"/>
                      <a:gd name="connsiteX1068" fmla="*/ 899337 w 2350439"/>
                      <a:gd name="connsiteY1068" fmla="*/ 1785975 h 2350439"/>
                      <a:gd name="connsiteX1069" fmla="*/ 1004608 w 2350439"/>
                      <a:gd name="connsiteY1069" fmla="*/ 1785975 h 2350439"/>
                      <a:gd name="connsiteX1070" fmla="*/ 1004608 w 2350439"/>
                      <a:gd name="connsiteY1070" fmla="*/ 1680705 h 2350439"/>
                      <a:gd name="connsiteX1071" fmla="*/ 899337 w 2350439"/>
                      <a:gd name="connsiteY1071" fmla="*/ 1680705 h 2350439"/>
                      <a:gd name="connsiteX1072" fmla="*/ 899337 w 2350439"/>
                      <a:gd name="connsiteY1072" fmla="*/ 1897596 h 2350439"/>
                      <a:gd name="connsiteX1073" fmla="*/ 1004608 w 2350439"/>
                      <a:gd name="connsiteY1073" fmla="*/ 1897596 h 2350439"/>
                      <a:gd name="connsiteX1074" fmla="*/ 1004608 w 2350439"/>
                      <a:gd name="connsiteY1074" fmla="*/ 1792325 h 2350439"/>
                      <a:gd name="connsiteX1075" fmla="*/ 899337 w 2350439"/>
                      <a:gd name="connsiteY1075" fmla="*/ 1792325 h 2350439"/>
                      <a:gd name="connsiteX1076" fmla="*/ 899337 w 2350439"/>
                      <a:gd name="connsiteY1076" fmla="*/ 2009229 h 2350439"/>
                      <a:gd name="connsiteX1077" fmla="*/ 1004608 w 2350439"/>
                      <a:gd name="connsiteY1077" fmla="*/ 2009229 h 2350439"/>
                      <a:gd name="connsiteX1078" fmla="*/ 1004608 w 2350439"/>
                      <a:gd name="connsiteY1078" fmla="*/ 1903946 h 2350439"/>
                      <a:gd name="connsiteX1079" fmla="*/ 899337 w 2350439"/>
                      <a:gd name="connsiteY1079" fmla="*/ 1903946 h 2350439"/>
                      <a:gd name="connsiteX1080" fmla="*/ 899337 w 2350439"/>
                      <a:gd name="connsiteY1080" fmla="*/ 2120849 h 2350439"/>
                      <a:gd name="connsiteX1081" fmla="*/ 1004608 w 2350439"/>
                      <a:gd name="connsiteY1081" fmla="*/ 2120849 h 2350439"/>
                      <a:gd name="connsiteX1082" fmla="*/ 1004608 w 2350439"/>
                      <a:gd name="connsiteY1082" fmla="*/ 2015579 h 2350439"/>
                      <a:gd name="connsiteX1083" fmla="*/ 899337 w 2350439"/>
                      <a:gd name="connsiteY1083" fmla="*/ 2015579 h 2350439"/>
                      <a:gd name="connsiteX1084" fmla="*/ 899337 w 2350439"/>
                      <a:gd name="connsiteY1084" fmla="*/ 2232469 h 2350439"/>
                      <a:gd name="connsiteX1085" fmla="*/ 1004608 w 2350439"/>
                      <a:gd name="connsiteY1085" fmla="*/ 2232469 h 2350439"/>
                      <a:gd name="connsiteX1086" fmla="*/ 1004608 w 2350439"/>
                      <a:gd name="connsiteY1086" fmla="*/ 2127199 h 2350439"/>
                      <a:gd name="connsiteX1087" fmla="*/ 899337 w 2350439"/>
                      <a:gd name="connsiteY1087" fmla="*/ 2127199 h 2350439"/>
                      <a:gd name="connsiteX1088" fmla="*/ 899337 w 2350439"/>
                      <a:gd name="connsiteY1088" fmla="*/ 2344089 h 2350439"/>
                      <a:gd name="connsiteX1089" fmla="*/ 1004608 w 2350439"/>
                      <a:gd name="connsiteY1089" fmla="*/ 2344089 h 2350439"/>
                      <a:gd name="connsiteX1090" fmla="*/ 1004608 w 2350439"/>
                      <a:gd name="connsiteY1090" fmla="*/ 2238819 h 2350439"/>
                      <a:gd name="connsiteX1091" fmla="*/ 899337 w 2350439"/>
                      <a:gd name="connsiteY1091" fmla="*/ 2238819 h 2350439"/>
                      <a:gd name="connsiteX1092" fmla="*/ 787704 w 2350439"/>
                      <a:gd name="connsiteY1092" fmla="*/ 111620 h 2350439"/>
                      <a:gd name="connsiteX1093" fmla="*/ 892987 w 2350439"/>
                      <a:gd name="connsiteY1093" fmla="*/ 111620 h 2350439"/>
                      <a:gd name="connsiteX1094" fmla="*/ 892987 w 2350439"/>
                      <a:gd name="connsiteY1094" fmla="*/ 6350 h 2350439"/>
                      <a:gd name="connsiteX1095" fmla="*/ 787704 w 2350439"/>
                      <a:gd name="connsiteY1095" fmla="*/ 6350 h 2350439"/>
                      <a:gd name="connsiteX1096" fmla="*/ 787704 w 2350439"/>
                      <a:gd name="connsiteY1096" fmla="*/ 223240 h 2350439"/>
                      <a:gd name="connsiteX1097" fmla="*/ 892987 w 2350439"/>
                      <a:gd name="connsiteY1097" fmla="*/ 223240 h 2350439"/>
                      <a:gd name="connsiteX1098" fmla="*/ 892987 w 2350439"/>
                      <a:gd name="connsiteY1098" fmla="*/ 117970 h 2350439"/>
                      <a:gd name="connsiteX1099" fmla="*/ 787704 w 2350439"/>
                      <a:gd name="connsiteY1099" fmla="*/ 117970 h 2350439"/>
                      <a:gd name="connsiteX1100" fmla="*/ 787704 w 2350439"/>
                      <a:gd name="connsiteY1100" fmla="*/ 334873 h 2350439"/>
                      <a:gd name="connsiteX1101" fmla="*/ 892987 w 2350439"/>
                      <a:gd name="connsiteY1101" fmla="*/ 334873 h 2350439"/>
                      <a:gd name="connsiteX1102" fmla="*/ 892987 w 2350439"/>
                      <a:gd name="connsiteY1102" fmla="*/ 229590 h 2350439"/>
                      <a:gd name="connsiteX1103" fmla="*/ 787704 w 2350439"/>
                      <a:gd name="connsiteY1103" fmla="*/ 229590 h 2350439"/>
                      <a:gd name="connsiteX1104" fmla="*/ 787704 w 2350439"/>
                      <a:gd name="connsiteY1104" fmla="*/ 446493 h 2350439"/>
                      <a:gd name="connsiteX1105" fmla="*/ 892987 w 2350439"/>
                      <a:gd name="connsiteY1105" fmla="*/ 446493 h 2350439"/>
                      <a:gd name="connsiteX1106" fmla="*/ 892987 w 2350439"/>
                      <a:gd name="connsiteY1106" fmla="*/ 341223 h 2350439"/>
                      <a:gd name="connsiteX1107" fmla="*/ 787704 w 2350439"/>
                      <a:gd name="connsiteY1107" fmla="*/ 341223 h 2350439"/>
                      <a:gd name="connsiteX1108" fmla="*/ 787704 w 2350439"/>
                      <a:gd name="connsiteY1108" fmla="*/ 558114 h 2350439"/>
                      <a:gd name="connsiteX1109" fmla="*/ 892987 w 2350439"/>
                      <a:gd name="connsiteY1109" fmla="*/ 558114 h 2350439"/>
                      <a:gd name="connsiteX1110" fmla="*/ 892987 w 2350439"/>
                      <a:gd name="connsiteY1110" fmla="*/ 452843 h 2350439"/>
                      <a:gd name="connsiteX1111" fmla="*/ 787704 w 2350439"/>
                      <a:gd name="connsiteY1111" fmla="*/ 452843 h 2350439"/>
                      <a:gd name="connsiteX1112" fmla="*/ 787704 w 2350439"/>
                      <a:gd name="connsiteY1112" fmla="*/ 669734 h 2350439"/>
                      <a:gd name="connsiteX1113" fmla="*/ 892987 w 2350439"/>
                      <a:gd name="connsiteY1113" fmla="*/ 669734 h 2350439"/>
                      <a:gd name="connsiteX1114" fmla="*/ 892987 w 2350439"/>
                      <a:gd name="connsiteY1114" fmla="*/ 564464 h 2350439"/>
                      <a:gd name="connsiteX1115" fmla="*/ 787704 w 2350439"/>
                      <a:gd name="connsiteY1115" fmla="*/ 564464 h 2350439"/>
                      <a:gd name="connsiteX1116" fmla="*/ 787704 w 2350439"/>
                      <a:gd name="connsiteY1116" fmla="*/ 781367 h 2350439"/>
                      <a:gd name="connsiteX1117" fmla="*/ 892987 w 2350439"/>
                      <a:gd name="connsiteY1117" fmla="*/ 781367 h 2350439"/>
                      <a:gd name="connsiteX1118" fmla="*/ 892987 w 2350439"/>
                      <a:gd name="connsiteY1118" fmla="*/ 676084 h 2350439"/>
                      <a:gd name="connsiteX1119" fmla="*/ 787704 w 2350439"/>
                      <a:gd name="connsiteY1119" fmla="*/ 676084 h 2350439"/>
                      <a:gd name="connsiteX1120" fmla="*/ 787704 w 2350439"/>
                      <a:gd name="connsiteY1120" fmla="*/ 892988 h 2350439"/>
                      <a:gd name="connsiteX1121" fmla="*/ 892987 w 2350439"/>
                      <a:gd name="connsiteY1121" fmla="*/ 892988 h 2350439"/>
                      <a:gd name="connsiteX1122" fmla="*/ 892987 w 2350439"/>
                      <a:gd name="connsiteY1122" fmla="*/ 787717 h 2350439"/>
                      <a:gd name="connsiteX1123" fmla="*/ 787704 w 2350439"/>
                      <a:gd name="connsiteY1123" fmla="*/ 787717 h 2350439"/>
                      <a:gd name="connsiteX1124" fmla="*/ 787704 w 2350439"/>
                      <a:gd name="connsiteY1124" fmla="*/ 1004608 h 2350439"/>
                      <a:gd name="connsiteX1125" fmla="*/ 892987 w 2350439"/>
                      <a:gd name="connsiteY1125" fmla="*/ 1004608 h 2350439"/>
                      <a:gd name="connsiteX1126" fmla="*/ 892987 w 2350439"/>
                      <a:gd name="connsiteY1126" fmla="*/ 899338 h 2350439"/>
                      <a:gd name="connsiteX1127" fmla="*/ 787704 w 2350439"/>
                      <a:gd name="connsiteY1127" fmla="*/ 899338 h 2350439"/>
                      <a:gd name="connsiteX1128" fmla="*/ 787704 w 2350439"/>
                      <a:gd name="connsiteY1128" fmla="*/ 1116228 h 2350439"/>
                      <a:gd name="connsiteX1129" fmla="*/ 892987 w 2350439"/>
                      <a:gd name="connsiteY1129" fmla="*/ 1116228 h 2350439"/>
                      <a:gd name="connsiteX1130" fmla="*/ 892987 w 2350439"/>
                      <a:gd name="connsiteY1130" fmla="*/ 1010958 h 2350439"/>
                      <a:gd name="connsiteX1131" fmla="*/ 787704 w 2350439"/>
                      <a:gd name="connsiteY1131" fmla="*/ 1010958 h 2350439"/>
                      <a:gd name="connsiteX1132" fmla="*/ 787704 w 2350439"/>
                      <a:gd name="connsiteY1132" fmla="*/ 1227861 h 2350439"/>
                      <a:gd name="connsiteX1133" fmla="*/ 892987 w 2350439"/>
                      <a:gd name="connsiteY1133" fmla="*/ 1227861 h 2350439"/>
                      <a:gd name="connsiteX1134" fmla="*/ 892987 w 2350439"/>
                      <a:gd name="connsiteY1134" fmla="*/ 1122578 h 2350439"/>
                      <a:gd name="connsiteX1135" fmla="*/ 787704 w 2350439"/>
                      <a:gd name="connsiteY1135" fmla="*/ 1122578 h 2350439"/>
                      <a:gd name="connsiteX1136" fmla="*/ 787704 w 2350439"/>
                      <a:gd name="connsiteY1136" fmla="*/ 1339481 h 2350439"/>
                      <a:gd name="connsiteX1137" fmla="*/ 892987 w 2350439"/>
                      <a:gd name="connsiteY1137" fmla="*/ 1339481 h 2350439"/>
                      <a:gd name="connsiteX1138" fmla="*/ 892987 w 2350439"/>
                      <a:gd name="connsiteY1138" fmla="*/ 1234211 h 2350439"/>
                      <a:gd name="connsiteX1139" fmla="*/ 787704 w 2350439"/>
                      <a:gd name="connsiteY1139" fmla="*/ 1234211 h 2350439"/>
                      <a:gd name="connsiteX1140" fmla="*/ 787704 w 2350439"/>
                      <a:gd name="connsiteY1140" fmla="*/ 1451102 h 2350439"/>
                      <a:gd name="connsiteX1141" fmla="*/ 892987 w 2350439"/>
                      <a:gd name="connsiteY1141" fmla="*/ 1451102 h 2350439"/>
                      <a:gd name="connsiteX1142" fmla="*/ 892987 w 2350439"/>
                      <a:gd name="connsiteY1142" fmla="*/ 1345831 h 2350439"/>
                      <a:gd name="connsiteX1143" fmla="*/ 787704 w 2350439"/>
                      <a:gd name="connsiteY1143" fmla="*/ 1345831 h 2350439"/>
                      <a:gd name="connsiteX1144" fmla="*/ 787704 w 2350439"/>
                      <a:gd name="connsiteY1144" fmla="*/ 1562735 h 2350439"/>
                      <a:gd name="connsiteX1145" fmla="*/ 892987 w 2350439"/>
                      <a:gd name="connsiteY1145" fmla="*/ 1562735 h 2350439"/>
                      <a:gd name="connsiteX1146" fmla="*/ 892987 w 2350439"/>
                      <a:gd name="connsiteY1146" fmla="*/ 1457452 h 2350439"/>
                      <a:gd name="connsiteX1147" fmla="*/ 787704 w 2350439"/>
                      <a:gd name="connsiteY1147" fmla="*/ 1457452 h 2350439"/>
                      <a:gd name="connsiteX1148" fmla="*/ 787704 w 2350439"/>
                      <a:gd name="connsiteY1148" fmla="*/ 1674355 h 2350439"/>
                      <a:gd name="connsiteX1149" fmla="*/ 892987 w 2350439"/>
                      <a:gd name="connsiteY1149" fmla="*/ 1674355 h 2350439"/>
                      <a:gd name="connsiteX1150" fmla="*/ 892987 w 2350439"/>
                      <a:gd name="connsiteY1150" fmla="*/ 1569085 h 2350439"/>
                      <a:gd name="connsiteX1151" fmla="*/ 787704 w 2350439"/>
                      <a:gd name="connsiteY1151" fmla="*/ 1569085 h 2350439"/>
                      <a:gd name="connsiteX1152" fmla="*/ 787704 w 2350439"/>
                      <a:gd name="connsiteY1152" fmla="*/ 1785975 h 2350439"/>
                      <a:gd name="connsiteX1153" fmla="*/ 892987 w 2350439"/>
                      <a:gd name="connsiteY1153" fmla="*/ 1785975 h 2350439"/>
                      <a:gd name="connsiteX1154" fmla="*/ 892987 w 2350439"/>
                      <a:gd name="connsiteY1154" fmla="*/ 1680705 h 2350439"/>
                      <a:gd name="connsiteX1155" fmla="*/ 787704 w 2350439"/>
                      <a:gd name="connsiteY1155" fmla="*/ 1680705 h 2350439"/>
                      <a:gd name="connsiteX1156" fmla="*/ 787704 w 2350439"/>
                      <a:gd name="connsiteY1156" fmla="*/ 1897596 h 2350439"/>
                      <a:gd name="connsiteX1157" fmla="*/ 892987 w 2350439"/>
                      <a:gd name="connsiteY1157" fmla="*/ 1897596 h 2350439"/>
                      <a:gd name="connsiteX1158" fmla="*/ 892987 w 2350439"/>
                      <a:gd name="connsiteY1158" fmla="*/ 1792325 h 2350439"/>
                      <a:gd name="connsiteX1159" fmla="*/ 787704 w 2350439"/>
                      <a:gd name="connsiteY1159" fmla="*/ 1792325 h 2350439"/>
                      <a:gd name="connsiteX1160" fmla="*/ 787704 w 2350439"/>
                      <a:gd name="connsiteY1160" fmla="*/ 2009229 h 2350439"/>
                      <a:gd name="connsiteX1161" fmla="*/ 892987 w 2350439"/>
                      <a:gd name="connsiteY1161" fmla="*/ 2009229 h 2350439"/>
                      <a:gd name="connsiteX1162" fmla="*/ 892987 w 2350439"/>
                      <a:gd name="connsiteY1162" fmla="*/ 1903946 h 2350439"/>
                      <a:gd name="connsiteX1163" fmla="*/ 787704 w 2350439"/>
                      <a:gd name="connsiteY1163" fmla="*/ 1903946 h 2350439"/>
                      <a:gd name="connsiteX1164" fmla="*/ 787704 w 2350439"/>
                      <a:gd name="connsiteY1164" fmla="*/ 2120849 h 2350439"/>
                      <a:gd name="connsiteX1165" fmla="*/ 892987 w 2350439"/>
                      <a:gd name="connsiteY1165" fmla="*/ 2120849 h 2350439"/>
                      <a:gd name="connsiteX1166" fmla="*/ 892987 w 2350439"/>
                      <a:gd name="connsiteY1166" fmla="*/ 2015579 h 2350439"/>
                      <a:gd name="connsiteX1167" fmla="*/ 787704 w 2350439"/>
                      <a:gd name="connsiteY1167" fmla="*/ 2015579 h 2350439"/>
                      <a:gd name="connsiteX1168" fmla="*/ 787704 w 2350439"/>
                      <a:gd name="connsiteY1168" fmla="*/ 2232469 h 2350439"/>
                      <a:gd name="connsiteX1169" fmla="*/ 892987 w 2350439"/>
                      <a:gd name="connsiteY1169" fmla="*/ 2232469 h 2350439"/>
                      <a:gd name="connsiteX1170" fmla="*/ 892987 w 2350439"/>
                      <a:gd name="connsiteY1170" fmla="*/ 2127199 h 2350439"/>
                      <a:gd name="connsiteX1171" fmla="*/ 787704 w 2350439"/>
                      <a:gd name="connsiteY1171" fmla="*/ 2127199 h 2350439"/>
                      <a:gd name="connsiteX1172" fmla="*/ 787704 w 2350439"/>
                      <a:gd name="connsiteY1172" fmla="*/ 2344089 h 2350439"/>
                      <a:gd name="connsiteX1173" fmla="*/ 892987 w 2350439"/>
                      <a:gd name="connsiteY1173" fmla="*/ 2344089 h 2350439"/>
                      <a:gd name="connsiteX1174" fmla="*/ 892987 w 2350439"/>
                      <a:gd name="connsiteY1174" fmla="*/ 2238819 h 2350439"/>
                      <a:gd name="connsiteX1175" fmla="*/ 787704 w 2350439"/>
                      <a:gd name="connsiteY1175" fmla="*/ 2238819 h 2350439"/>
                      <a:gd name="connsiteX1176" fmla="*/ 676084 w 2350439"/>
                      <a:gd name="connsiteY1176" fmla="*/ 111620 h 2350439"/>
                      <a:gd name="connsiteX1177" fmla="*/ 781354 w 2350439"/>
                      <a:gd name="connsiteY1177" fmla="*/ 111620 h 2350439"/>
                      <a:gd name="connsiteX1178" fmla="*/ 781354 w 2350439"/>
                      <a:gd name="connsiteY1178" fmla="*/ 6350 h 2350439"/>
                      <a:gd name="connsiteX1179" fmla="*/ 676084 w 2350439"/>
                      <a:gd name="connsiteY1179" fmla="*/ 6350 h 2350439"/>
                      <a:gd name="connsiteX1180" fmla="*/ 676084 w 2350439"/>
                      <a:gd name="connsiteY1180" fmla="*/ 223240 h 2350439"/>
                      <a:gd name="connsiteX1181" fmla="*/ 781354 w 2350439"/>
                      <a:gd name="connsiteY1181" fmla="*/ 223240 h 2350439"/>
                      <a:gd name="connsiteX1182" fmla="*/ 781354 w 2350439"/>
                      <a:gd name="connsiteY1182" fmla="*/ 117970 h 2350439"/>
                      <a:gd name="connsiteX1183" fmla="*/ 676084 w 2350439"/>
                      <a:gd name="connsiteY1183" fmla="*/ 117970 h 2350439"/>
                      <a:gd name="connsiteX1184" fmla="*/ 676084 w 2350439"/>
                      <a:gd name="connsiteY1184" fmla="*/ 334873 h 2350439"/>
                      <a:gd name="connsiteX1185" fmla="*/ 781354 w 2350439"/>
                      <a:gd name="connsiteY1185" fmla="*/ 334873 h 2350439"/>
                      <a:gd name="connsiteX1186" fmla="*/ 781354 w 2350439"/>
                      <a:gd name="connsiteY1186" fmla="*/ 229590 h 2350439"/>
                      <a:gd name="connsiteX1187" fmla="*/ 676084 w 2350439"/>
                      <a:gd name="connsiteY1187" fmla="*/ 229590 h 2350439"/>
                      <a:gd name="connsiteX1188" fmla="*/ 676084 w 2350439"/>
                      <a:gd name="connsiteY1188" fmla="*/ 446493 h 2350439"/>
                      <a:gd name="connsiteX1189" fmla="*/ 781354 w 2350439"/>
                      <a:gd name="connsiteY1189" fmla="*/ 446493 h 2350439"/>
                      <a:gd name="connsiteX1190" fmla="*/ 781354 w 2350439"/>
                      <a:gd name="connsiteY1190" fmla="*/ 341223 h 2350439"/>
                      <a:gd name="connsiteX1191" fmla="*/ 676084 w 2350439"/>
                      <a:gd name="connsiteY1191" fmla="*/ 341223 h 2350439"/>
                      <a:gd name="connsiteX1192" fmla="*/ 676084 w 2350439"/>
                      <a:gd name="connsiteY1192" fmla="*/ 558114 h 2350439"/>
                      <a:gd name="connsiteX1193" fmla="*/ 781354 w 2350439"/>
                      <a:gd name="connsiteY1193" fmla="*/ 558114 h 2350439"/>
                      <a:gd name="connsiteX1194" fmla="*/ 781354 w 2350439"/>
                      <a:gd name="connsiteY1194" fmla="*/ 452843 h 2350439"/>
                      <a:gd name="connsiteX1195" fmla="*/ 676084 w 2350439"/>
                      <a:gd name="connsiteY1195" fmla="*/ 452843 h 2350439"/>
                      <a:gd name="connsiteX1196" fmla="*/ 676084 w 2350439"/>
                      <a:gd name="connsiteY1196" fmla="*/ 669734 h 2350439"/>
                      <a:gd name="connsiteX1197" fmla="*/ 781354 w 2350439"/>
                      <a:gd name="connsiteY1197" fmla="*/ 669734 h 2350439"/>
                      <a:gd name="connsiteX1198" fmla="*/ 781354 w 2350439"/>
                      <a:gd name="connsiteY1198" fmla="*/ 564464 h 2350439"/>
                      <a:gd name="connsiteX1199" fmla="*/ 676084 w 2350439"/>
                      <a:gd name="connsiteY1199" fmla="*/ 564464 h 2350439"/>
                      <a:gd name="connsiteX1200" fmla="*/ 676084 w 2350439"/>
                      <a:gd name="connsiteY1200" fmla="*/ 781367 h 2350439"/>
                      <a:gd name="connsiteX1201" fmla="*/ 781354 w 2350439"/>
                      <a:gd name="connsiteY1201" fmla="*/ 781367 h 2350439"/>
                      <a:gd name="connsiteX1202" fmla="*/ 781354 w 2350439"/>
                      <a:gd name="connsiteY1202" fmla="*/ 676084 h 2350439"/>
                      <a:gd name="connsiteX1203" fmla="*/ 676084 w 2350439"/>
                      <a:gd name="connsiteY1203" fmla="*/ 676084 h 2350439"/>
                      <a:gd name="connsiteX1204" fmla="*/ 676084 w 2350439"/>
                      <a:gd name="connsiteY1204" fmla="*/ 892988 h 2350439"/>
                      <a:gd name="connsiteX1205" fmla="*/ 781354 w 2350439"/>
                      <a:gd name="connsiteY1205" fmla="*/ 892988 h 2350439"/>
                      <a:gd name="connsiteX1206" fmla="*/ 781354 w 2350439"/>
                      <a:gd name="connsiteY1206" fmla="*/ 787717 h 2350439"/>
                      <a:gd name="connsiteX1207" fmla="*/ 676084 w 2350439"/>
                      <a:gd name="connsiteY1207" fmla="*/ 787717 h 2350439"/>
                      <a:gd name="connsiteX1208" fmla="*/ 676084 w 2350439"/>
                      <a:gd name="connsiteY1208" fmla="*/ 1004608 h 2350439"/>
                      <a:gd name="connsiteX1209" fmla="*/ 781354 w 2350439"/>
                      <a:gd name="connsiteY1209" fmla="*/ 1004608 h 2350439"/>
                      <a:gd name="connsiteX1210" fmla="*/ 781354 w 2350439"/>
                      <a:gd name="connsiteY1210" fmla="*/ 899338 h 2350439"/>
                      <a:gd name="connsiteX1211" fmla="*/ 676084 w 2350439"/>
                      <a:gd name="connsiteY1211" fmla="*/ 899338 h 2350439"/>
                      <a:gd name="connsiteX1212" fmla="*/ 676084 w 2350439"/>
                      <a:gd name="connsiteY1212" fmla="*/ 1116228 h 2350439"/>
                      <a:gd name="connsiteX1213" fmla="*/ 781354 w 2350439"/>
                      <a:gd name="connsiteY1213" fmla="*/ 1116228 h 2350439"/>
                      <a:gd name="connsiteX1214" fmla="*/ 781354 w 2350439"/>
                      <a:gd name="connsiteY1214" fmla="*/ 1010958 h 2350439"/>
                      <a:gd name="connsiteX1215" fmla="*/ 676084 w 2350439"/>
                      <a:gd name="connsiteY1215" fmla="*/ 1010958 h 2350439"/>
                      <a:gd name="connsiteX1216" fmla="*/ 676084 w 2350439"/>
                      <a:gd name="connsiteY1216" fmla="*/ 1227861 h 2350439"/>
                      <a:gd name="connsiteX1217" fmla="*/ 781354 w 2350439"/>
                      <a:gd name="connsiteY1217" fmla="*/ 1227861 h 2350439"/>
                      <a:gd name="connsiteX1218" fmla="*/ 781354 w 2350439"/>
                      <a:gd name="connsiteY1218" fmla="*/ 1122578 h 2350439"/>
                      <a:gd name="connsiteX1219" fmla="*/ 676084 w 2350439"/>
                      <a:gd name="connsiteY1219" fmla="*/ 1122578 h 2350439"/>
                      <a:gd name="connsiteX1220" fmla="*/ 676084 w 2350439"/>
                      <a:gd name="connsiteY1220" fmla="*/ 1339481 h 2350439"/>
                      <a:gd name="connsiteX1221" fmla="*/ 781354 w 2350439"/>
                      <a:gd name="connsiteY1221" fmla="*/ 1339481 h 2350439"/>
                      <a:gd name="connsiteX1222" fmla="*/ 781354 w 2350439"/>
                      <a:gd name="connsiteY1222" fmla="*/ 1234211 h 2350439"/>
                      <a:gd name="connsiteX1223" fmla="*/ 676084 w 2350439"/>
                      <a:gd name="connsiteY1223" fmla="*/ 1234211 h 2350439"/>
                      <a:gd name="connsiteX1224" fmla="*/ 676084 w 2350439"/>
                      <a:gd name="connsiteY1224" fmla="*/ 1451102 h 2350439"/>
                      <a:gd name="connsiteX1225" fmla="*/ 781354 w 2350439"/>
                      <a:gd name="connsiteY1225" fmla="*/ 1451102 h 2350439"/>
                      <a:gd name="connsiteX1226" fmla="*/ 781354 w 2350439"/>
                      <a:gd name="connsiteY1226" fmla="*/ 1345831 h 2350439"/>
                      <a:gd name="connsiteX1227" fmla="*/ 676084 w 2350439"/>
                      <a:gd name="connsiteY1227" fmla="*/ 1345831 h 2350439"/>
                      <a:gd name="connsiteX1228" fmla="*/ 676084 w 2350439"/>
                      <a:gd name="connsiteY1228" fmla="*/ 1562735 h 2350439"/>
                      <a:gd name="connsiteX1229" fmla="*/ 781354 w 2350439"/>
                      <a:gd name="connsiteY1229" fmla="*/ 1562735 h 2350439"/>
                      <a:gd name="connsiteX1230" fmla="*/ 781354 w 2350439"/>
                      <a:gd name="connsiteY1230" fmla="*/ 1457452 h 2350439"/>
                      <a:gd name="connsiteX1231" fmla="*/ 676084 w 2350439"/>
                      <a:gd name="connsiteY1231" fmla="*/ 1457452 h 2350439"/>
                      <a:gd name="connsiteX1232" fmla="*/ 676084 w 2350439"/>
                      <a:gd name="connsiteY1232" fmla="*/ 1674355 h 2350439"/>
                      <a:gd name="connsiteX1233" fmla="*/ 781354 w 2350439"/>
                      <a:gd name="connsiteY1233" fmla="*/ 1674355 h 2350439"/>
                      <a:gd name="connsiteX1234" fmla="*/ 781354 w 2350439"/>
                      <a:gd name="connsiteY1234" fmla="*/ 1569085 h 2350439"/>
                      <a:gd name="connsiteX1235" fmla="*/ 676084 w 2350439"/>
                      <a:gd name="connsiteY1235" fmla="*/ 1569085 h 2350439"/>
                      <a:gd name="connsiteX1236" fmla="*/ 676084 w 2350439"/>
                      <a:gd name="connsiteY1236" fmla="*/ 1785975 h 2350439"/>
                      <a:gd name="connsiteX1237" fmla="*/ 781354 w 2350439"/>
                      <a:gd name="connsiteY1237" fmla="*/ 1785975 h 2350439"/>
                      <a:gd name="connsiteX1238" fmla="*/ 781354 w 2350439"/>
                      <a:gd name="connsiteY1238" fmla="*/ 1680705 h 2350439"/>
                      <a:gd name="connsiteX1239" fmla="*/ 676084 w 2350439"/>
                      <a:gd name="connsiteY1239" fmla="*/ 1680705 h 2350439"/>
                      <a:gd name="connsiteX1240" fmla="*/ 676084 w 2350439"/>
                      <a:gd name="connsiteY1240" fmla="*/ 1897596 h 2350439"/>
                      <a:gd name="connsiteX1241" fmla="*/ 781354 w 2350439"/>
                      <a:gd name="connsiteY1241" fmla="*/ 1897596 h 2350439"/>
                      <a:gd name="connsiteX1242" fmla="*/ 781354 w 2350439"/>
                      <a:gd name="connsiteY1242" fmla="*/ 1792325 h 2350439"/>
                      <a:gd name="connsiteX1243" fmla="*/ 676084 w 2350439"/>
                      <a:gd name="connsiteY1243" fmla="*/ 1792325 h 2350439"/>
                      <a:gd name="connsiteX1244" fmla="*/ 676084 w 2350439"/>
                      <a:gd name="connsiteY1244" fmla="*/ 2009229 h 2350439"/>
                      <a:gd name="connsiteX1245" fmla="*/ 781354 w 2350439"/>
                      <a:gd name="connsiteY1245" fmla="*/ 2009229 h 2350439"/>
                      <a:gd name="connsiteX1246" fmla="*/ 781354 w 2350439"/>
                      <a:gd name="connsiteY1246" fmla="*/ 1903946 h 2350439"/>
                      <a:gd name="connsiteX1247" fmla="*/ 676084 w 2350439"/>
                      <a:gd name="connsiteY1247" fmla="*/ 1903946 h 2350439"/>
                      <a:gd name="connsiteX1248" fmla="*/ 676084 w 2350439"/>
                      <a:gd name="connsiteY1248" fmla="*/ 2120849 h 2350439"/>
                      <a:gd name="connsiteX1249" fmla="*/ 781354 w 2350439"/>
                      <a:gd name="connsiteY1249" fmla="*/ 2120849 h 2350439"/>
                      <a:gd name="connsiteX1250" fmla="*/ 781354 w 2350439"/>
                      <a:gd name="connsiteY1250" fmla="*/ 2015579 h 2350439"/>
                      <a:gd name="connsiteX1251" fmla="*/ 676084 w 2350439"/>
                      <a:gd name="connsiteY1251" fmla="*/ 2015579 h 2350439"/>
                      <a:gd name="connsiteX1252" fmla="*/ 676084 w 2350439"/>
                      <a:gd name="connsiteY1252" fmla="*/ 2232469 h 2350439"/>
                      <a:gd name="connsiteX1253" fmla="*/ 781354 w 2350439"/>
                      <a:gd name="connsiteY1253" fmla="*/ 2232469 h 2350439"/>
                      <a:gd name="connsiteX1254" fmla="*/ 781354 w 2350439"/>
                      <a:gd name="connsiteY1254" fmla="*/ 2127199 h 2350439"/>
                      <a:gd name="connsiteX1255" fmla="*/ 676084 w 2350439"/>
                      <a:gd name="connsiteY1255" fmla="*/ 2127199 h 2350439"/>
                      <a:gd name="connsiteX1256" fmla="*/ 676084 w 2350439"/>
                      <a:gd name="connsiteY1256" fmla="*/ 2344089 h 2350439"/>
                      <a:gd name="connsiteX1257" fmla="*/ 781354 w 2350439"/>
                      <a:gd name="connsiteY1257" fmla="*/ 2344089 h 2350439"/>
                      <a:gd name="connsiteX1258" fmla="*/ 781354 w 2350439"/>
                      <a:gd name="connsiteY1258" fmla="*/ 2238819 h 2350439"/>
                      <a:gd name="connsiteX1259" fmla="*/ 676084 w 2350439"/>
                      <a:gd name="connsiteY1259" fmla="*/ 2238819 h 2350439"/>
                      <a:gd name="connsiteX1260" fmla="*/ 564464 w 2350439"/>
                      <a:gd name="connsiteY1260" fmla="*/ 111620 h 2350439"/>
                      <a:gd name="connsiteX1261" fmla="*/ 669734 w 2350439"/>
                      <a:gd name="connsiteY1261" fmla="*/ 111620 h 2350439"/>
                      <a:gd name="connsiteX1262" fmla="*/ 669734 w 2350439"/>
                      <a:gd name="connsiteY1262" fmla="*/ 6350 h 2350439"/>
                      <a:gd name="connsiteX1263" fmla="*/ 564464 w 2350439"/>
                      <a:gd name="connsiteY1263" fmla="*/ 6350 h 2350439"/>
                      <a:gd name="connsiteX1264" fmla="*/ 564464 w 2350439"/>
                      <a:gd name="connsiteY1264" fmla="*/ 223240 h 2350439"/>
                      <a:gd name="connsiteX1265" fmla="*/ 669734 w 2350439"/>
                      <a:gd name="connsiteY1265" fmla="*/ 223240 h 2350439"/>
                      <a:gd name="connsiteX1266" fmla="*/ 669734 w 2350439"/>
                      <a:gd name="connsiteY1266" fmla="*/ 117970 h 2350439"/>
                      <a:gd name="connsiteX1267" fmla="*/ 564464 w 2350439"/>
                      <a:gd name="connsiteY1267" fmla="*/ 117970 h 2350439"/>
                      <a:gd name="connsiteX1268" fmla="*/ 564464 w 2350439"/>
                      <a:gd name="connsiteY1268" fmla="*/ 334873 h 2350439"/>
                      <a:gd name="connsiteX1269" fmla="*/ 669734 w 2350439"/>
                      <a:gd name="connsiteY1269" fmla="*/ 334873 h 2350439"/>
                      <a:gd name="connsiteX1270" fmla="*/ 669734 w 2350439"/>
                      <a:gd name="connsiteY1270" fmla="*/ 229590 h 2350439"/>
                      <a:gd name="connsiteX1271" fmla="*/ 564464 w 2350439"/>
                      <a:gd name="connsiteY1271" fmla="*/ 229590 h 2350439"/>
                      <a:gd name="connsiteX1272" fmla="*/ 564464 w 2350439"/>
                      <a:gd name="connsiteY1272" fmla="*/ 446493 h 2350439"/>
                      <a:gd name="connsiteX1273" fmla="*/ 669734 w 2350439"/>
                      <a:gd name="connsiteY1273" fmla="*/ 446493 h 2350439"/>
                      <a:gd name="connsiteX1274" fmla="*/ 669734 w 2350439"/>
                      <a:gd name="connsiteY1274" fmla="*/ 341223 h 2350439"/>
                      <a:gd name="connsiteX1275" fmla="*/ 564464 w 2350439"/>
                      <a:gd name="connsiteY1275" fmla="*/ 341223 h 2350439"/>
                      <a:gd name="connsiteX1276" fmla="*/ 564464 w 2350439"/>
                      <a:gd name="connsiteY1276" fmla="*/ 558114 h 2350439"/>
                      <a:gd name="connsiteX1277" fmla="*/ 669734 w 2350439"/>
                      <a:gd name="connsiteY1277" fmla="*/ 558114 h 2350439"/>
                      <a:gd name="connsiteX1278" fmla="*/ 669734 w 2350439"/>
                      <a:gd name="connsiteY1278" fmla="*/ 452843 h 2350439"/>
                      <a:gd name="connsiteX1279" fmla="*/ 564464 w 2350439"/>
                      <a:gd name="connsiteY1279" fmla="*/ 452843 h 2350439"/>
                      <a:gd name="connsiteX1280" fmla="*/ 564464 w 2350439"/>
                      <a:gd name="connsiteY1280" fmla="*/ 669734 h 2350439"/>
                      <a:gd name="connsiteX1281" fmla="*/ 669734 w 2350439"/>
                      <a:gd name="connsiteY1281" fmla="*/ 669734 h 2350439"/>
                      <a:gd name="connsiteX1282" fmla="*/ 669734 w 2350439"/>
                      <a:gd name="connsiteY1282" fmla="*/ 564464 h 2350439"/>
                      <a:gd name="connsiteX1283" fmla="*/ 564464 w 2350439"/>
                      <a:gd name="connsiteY1283" fmla="*/ 564464 h 2350439"/>
                      <a:gd name="connsiteX1284" fmla="*/ 564464 w 2350439"/>
                      <a:gd name="connsiteY1284" fmla="*/ 781367 h 2350439"/>
                      <a:gd name="connsiteX1285" fmla="*/ 669734 w 2350439"/>
                      <a:gd name="connsiteY1285" fmla="*/ 781367 h 2350439"/>
                      <a:gd name="connsiteX1286" fmla="*/ 669734 w 2350439"/>
                      <a:gd name="connsiteY1286" fmla="*/ 676084 h 2350439"/>
                      <a:gd name="connsiteX1287" fmla="*/ 564464 w 2350439"/>
                      <a:gd name="connsiteY1287" fmla="*/ 676084 h 2350439"/>
                      <a:gd name="connsiteX1288" fmla="*/ 564464 w 2350439"/>
                      <a:gd name="connsiteY1288" fmla="*/ 892988 h 2350439"/>
                      <a:gd name="connsiteX1289" fmla="*/ 669734 w 2350439"/>
                      <a:gd name="connsiteY1289" fmla="*/ 892988 h 2350439"/>
                      <a:gd name="connsiteX1290" fmla="*/ 669734 w 2350439"/>
                      <a:gd name="connsiteY1290" fmla="*/ 787717 h 2350439"/>
                      <a:gd name="connsiteX1291" fmla="*/ 564464 w 2350439"/>
                      <a:gd name="connsiteY1291" fmla="*/ 787717 h 2350439"/>
                      <a:gd name="connsiteX1292" fmla="*/ 564464 w 2350439"/>
                      <a:gd name="connsiteY1292" fmla="*/ 1004608 h 2350439"/>
                      <a:gd name="connsiteX1293" fmla="*/ 669734 w 2350439"/>
                      <a:gd name="connsiteY1293" fmla="*/ 1004608 h 2350439"/>
                      <a:gd name="connsiteX1294" fmla="*/ 669734 w 2350439"/>
                      <a:gd name="connsiteY1294" fmla="*/ 899338 h 2350439"/>
                      <a:gd name="connsiteX1295" fmla="*/ 564464 w 2350439"/>
                      <a:gd name="connsiteY1295" fmla="*/ 899338 h 2350439"/>
                      <a:gd name="connsiteX1296" fmla="*/ 564464 w 2350439"/>
                      <a:gd name="connsiteY1296" fmla="*/ 1116228 h 2350439"/>
                      <a:gd name="connsiteX1297" fmla="*/ 669734 w 2350439"/>
                      <a:gd name="connsiteY1297" fmla="*/ 1116228 h 2350439"/>
                      <a:gd name="connsiteX1298" fmla="*/ 669734 w 2350439"/>
                      <a:gd name="connsiteY1298" fmla="*/ 1010958 h 2350439"/>
                      <a:gd name="connsiteX1299" fmla="*/ 564464 w 2350439"/>
                      <a:gd name="connsiteY1299" fmla="*/ 1010958 h 2350439"/>
                      <a:gd name="connsiteX1300" fmla="*/ 564464 w 2350439"/>
                      <a:gd name="connsiteY1300" fmla="*/ 1227861 h 2350439"/>
                      <a:gd name="connsiteX1301" fmla="*/ 669734 w 2350439"/>
                      <a:gd name="connsiteY1301" fmla="*/ 1227861 h 2350439"/>
                      <a:gd name="connsiteX1302" fmla="*/ 669734 w 2350439"/>
                      <a:gd name="connsiteY1302" fmla="*/ 1122578 h 2350439"/>
                      <a:gd name="connsiteX1303" fmla="*/ 564464 w 2350439"/>
                      <a:gd name="connsiteY1303" fmla="*/ 1122578 h 2350439"/>
                      <a:gd name="connsiteX1304" fmla="*/ 564464 w 2350439"/>
                      <a:gd name="connsiteY1304" fmla="*/ 1339481 h 2350439"/>
                      <a:gd name="connsiteX1305" fmla="*/ 669734 w 2350439"/>
                      <a:gd name="connsiteY1305" fmla="*/ 1339481 h 2350439"/>
                      <a:gd name="connsiteX1306" fmla="*/ 669734 w 2350439"/>
                      <a:gd name="connsiteY1306" fmla="*/ 1234211 h 2350439"/>
                      <a:gd name="connsiteX1307" fmla="*/ 564464 w 2350439"/>
                      <a:gd name="connsiteY1307" fmla="*/ 1234211 h 2350439"/>
                      <a:gd name="connsiteX1308" fmla="*/ 564464 w 2350439"/>
                      <a:gd name="connsiteY1308" fmla="*/ 1451102 h 2350439"/>
                      <a:gd name="connsiteX1309" fmla="*/ 669734 w 2350439"/>
                      <a:gd name="connsiteY1309" fmla="*/ 1451102 h 2350439"/>
                      <a:gd name="connsiteX1310" fmla="*/ 669734 w 2350439"/>
                      <a:gd name="connsiteY1310" fmla="*/ 1345831 h 2350439"/>
                      <a:gd name="connsiteX1311" fmla="*/ 564464 w 2350439"/>
                      <a:gd name="connsiteY1311" fmla="*/ 1345831 h 2350439"/>
                      <a:gd name="connsiteX1312" fmla="*/ 564464 w 2350439"/>
                      <a:gd name="connsiteY1312" fmla="*/ 1562735 h 2350439"/>
                      <a:gd name="connsiteX1313" fmla="*/ 669734 w 2350439"/>
                      <a:gd name="connsiteY1313" fmla="*/ 1562735 h 2350439"/>
                      <a:gd name="connsiteX1314" fmla="*/ 669734 w 2350439"/>
                      <a:gd name="connsiteY1314" fmla="*/ 1457452 h 2350439"/>
                      <a:gd name="connsiteX1315" fmla="*/ 564464 w 2350439"/>
                      <a:gd name="connsiteY1315" fmla="*/ 1457452 h 2350439"/>
                      <a:gd name="connsiteX1316" fmla="*/ 564464 w 2350439"/>
                      <a:gd name="connsiteY1316" fmla="*/ 1674355 h 2350439"/>
                      <a:gd name="connsiteX1317" fmla="*/ 669734 w 2350439"/>
                      <a:gd name="connsiteY1317" fmla="*/ 1674355 h 2350439"/>
                      <a:gd name="connsiteX1318" fmla="*/ 669734 w 2350439"/>
                      <a:gd name="connsiteY1318" fmla="*/ 1569085 h 2350439"/>
                      <a:gd name="connsiteX1319" fmla="*/ 564464 w 2350439"/>
                      <a:gd name="connsiteY1319" fmla="*/ 1569085 h 2350439"/>
                      <a:gd name="connsiteX1320" fmla="*/ 564464 w 2350439"/>
                      <a:gd name="connsiteY1320" fmla="*/ 1785975 h 2350439"/>
                      <a:gd name="connsiteX1321" fmla="*/ 669734 w 2350439"/>
                      <a:gd name="connsiteY1321" fmla="*/ 1785975 h 2350439"/>
                      <a:gd name="connsiteX1322" fmla="*/ 669734 w 2350439"/>
                      <a:gd name="connsiteY1322" fmla="*/ 1680705 h 2350439"/>
                      <a:gd name="connsiteX1323" fmla="*/ 564464 w 2350439"/>
                      <a:gd name="connsiteY1323" fmla="*/ 1680705 h 2350439"/>
                      <a:gd name="connsiteX1324" fmla="*/ 564464 w 2350439"/>
                      <a:gd name="connsiteY1324" fmla="*/ 1897596 h 2350439"/>
                      <a:gd name="connsiteX1325" fmla="*/ 669734 w 2350439"/>
                      <a:gd name="connsiteY1325" fmla="*/ 1897596 h 2350439"/>
                      <a:gd name="connsiteX1326" fmla="*/ 669734 w 2350439"/>
                      <a:gd name="connsiteY1326" fmla="*/ 1792325 h 2350439"/>
                      <a:gd name="connsiteX1327" fmla="*/ 564464 w 2350439"/>
                      <a:gd name="connsiteY1327" fmla="*/ 1792325 h 2350439"/>
                      <a:gd name="connsiteX1328" fmla="*/ 564464 w 2350439"/>
                      <a:gd name="connsiteY1328" fmla="*/ 2009229 h 2350439"/>
                      <a:gd name="connsiteX1329" fmla="*/ 669734 w 2350439"/>
                      <a:gd name="connsiteY1329" fmla="*/ 2009229 h 2350439"/>
                      <a:gd name="connsiteX1330" fmla="*/ 669734 w 2350439"/>
                      <a:gd name="connsiteY1330" fmla="*/ 1903946 h 2350439"/>
                      <a:gd name="connsiteX1331" fmla="*/ 564464 w 2350439"/>
                      <a:gd name="connsiteY1331" fmla="*/ 1903946 h 2350439"/>
                      <a:gd name="connsiteX1332" fmla="*/ 564464 w 2350439"/>
                      <a:gd name="connsiteY1332" fmla="*/ 2120849 h 2350439"/>
                      <a:gd name="connsiteX1333" fmla="*/ 669734 w 2350439"/>
                      <a:gd name="connsiteY1333" fmla="*/ 2120849 h 2350439"/>
                      <a:gd name="connsiteX1334" fmla="*/ 669734 w 2350439"/>
                      <a:gd name="connsiteY1334" fmla="*/ 2015579 h 2350439"/>
                      <a:gd name="connsiteX1335" fmla="*/ 564464 w 2350439"/>
                      <a:gd name="connsiteY1335" fmla="*/ 2015579 h 2350439"/>
                      <a:gd name="connsiteX1336" fmla="*/ 564464 w 2350439"/>
                      <a:gd name="connsiteY1336" fmla="*/ 2232469 h 2350439"/>
                      <a:gd name="connsiteX1337" fmla="*/ 669734 w 2350439"/>
                      <a:gd name="connsiteY1337" fmla="*/ 2232469 h 2350439"/>
                      <a:gd name="connsiteX1338" fmla="*/ 669734 w 2350439"/>
                      <a:gd name="connsiteY1338" fmla="*/ 2127199 h 2350439"/>
                      <a:gd name="connsiteX1339" fmla="*/ 564464 w 2350439"/>
                      <a:gd name="connsiteY1339" fmla="*/ 2127199 h 2350439"/>
                      <a:gd name="connsiteX1340" fmla="*/ 564464 w 2350439"/>
                      <a:gd name="connsiteY1340" fmla="*/ 2344089 h 2350439"/>
                      <a:gd name="connsiteX1341" fmla="*/ 669734 w 2350439"/>
                      <a:gd name="connsiteY1341" fmla="*/ 2344089 h 2350439"/>
                      <a:gd name="connsiteX1342" fmla="*/ 669734 w 2350439"/>
                      <a:gd name="connsiteY1342" fmla="*/ 2238819 h 2350439"/>
                      <a:gd name="connsiteX1343" fmla="*/ 564464 w 2350439"/>
                      <a:gd name="connsiteY1343" fmla="*/ 2238819 h 2350439"/>
                      <a:gd name="connsiteX1344" fmla="*/ 452843 w 2350439"/>
                      <a:gd name="connsiteY1344" fmla="*/ 111620 h 2350439"/>
                      <a:gd name="connsiteX1345" fmla="*/ 558114 w 2350439"/>
                      <a:gd name="connsiteY1345" fmla="*/ 111620 h 2350439"/>
                      <a:gd name="connsiteX1346" fmla="*/ 558114 w 2350439"/>
                      <a:gd name="connsiteY1346" fmla="*/ 6350 h 2350439"/>
                      <a:gd name="connsiteX1347" fmla="*/ 452843 w 2350439"/>
                      <a:gd name="connsiteY1347" fmla="*/ 6350 h 2350439"/>
                      <a:gd name="connsiteX1348" fmla="*/ 452843 w 2350439"/>
                      <a:gd name="connsiteY1348" fmla="*/ 223240 h 2350439"/>
                      <a:gd name="connsiteX1349" fmla="*/ 558114 w 2350439"/>
                      <a:gd name="connsiteY1349" fmla="*/ 223240 h 2350439"/>
                      <a:gd name="connsiteX1350" fmla="*/ 558114 w 2350439"/>
                      <a:gd name="connsiteY1350" fmla="*/ 117970 h 2350439"/>
                      <a:gd name="connsiteX1351" fmla="*/ 452843 w 2350439"/>
                      <a:gd name="connsiteY1351" fmla="*/ 117970 h 2350439"/>
                      <a:gd name="connsiteX1352" fmla="*/ 452843 w 2350439"/>
                      <a:gd name="connsiteY1352" fmla="*/ 334873 h 2350439"/>
                      <a:gd name="connsiteX1353" fmla="*/ 558114 w 2350439"/>
                      <a:gd name="connsiteY1353" fmla="*/ 334873 h 2350439"/>
                      <a:gd name="connsiteX1354" fmla="*/ 558114 w 2350439"/>
                      <a:gd name="connsiteY1354" fmla="*/ 229590 h 2350439"/>
                      <a:gd name="connsiteX1355" fmla="*/ 452843 w 2350439"/>
                      <a:gd name="connsiteY1355" fmla="*/ 229590 h 2350439"/>
                      <a:gd name="connsiteX1356" fmla="*/ 452843 w 2350439"/>
                      <a:gd name="connsiteY1356" fmla="*/ 446493 h 2350439"/>
                      <a:gd name="connsiteX1357" fmla="*/ 558114 w 2350439"/>
                      <a:gd name="connsiteY1357" fmla="*/ 446493 h 2350439"/>
                      <a:gd name="connsiteX1358" fmla="*/ 558114 w 2350439"/>
                      <a:gd name="connsiteY1358" fmla="*/ 341223 h 2350439"/>
                      <a:gd name="connsiteX1359" fmla="*/ 452843 w 2350439"/>
                      <a:gd name="connsiteY1359" fmla="*/ 341223 h 2350439"/>
                      <a:gd name="connsiteX1360" fmla="*/ 452843 w 2350439"/>
                      <a:gd name="connsiteY1360" fmla="*/ 558114 h 2350439"/>
                      <a:gd name="connsiteX1361" fmla="*/ 558114 w 2350439"/>
                      <a:gd name="connsiteY1361" fmla="*/ 558114 h 2350439"/>
                      <a:gd name="connsiteX1362" fmla="*/ 558114 w 2350439"/>
                      <a:gd name="connsiteY1362" fmla="*/ 452843 h 2350439"/>
                      <a:gd name="connsiteX1363" fmla="*/ 452843 w 2350439"/>
                      <a:gd name="connsiteY1363" fmla="*/ 452843 h 2350439"/>
                      <a:gd name="connsiteX1364" fmla="*/ 452843 w 2350439"/>
                      <a:gd name="connsiteY1364" fmla="*/ 669734 h 2350439"/>
                      <a:gd name="connsiteX1365" fmla="*/ 558114 w 2350439"/>
                      <a:gd name="connsiteY1365" fmla="*/ 669734 h 2350439"/>
                      <a:gd name="connsiteX1366" fmla="*/ 558114 w 2350439"/>
                      <a:gd name="connsiteY1366" fmla="*/ 564464 h 2350439"/>
                      <a:gd name="connsiteX1367" fmla="*/ 452843 w 2350439"/>
                      <a:gd name="connsiteY1367" fmla="*/ 564464 h 2350439"/>
                      <a:gd name="connsiteX1368" fmla="*/ 452843 w 2350439"/>
                      <a:gd name="connsiteY1368" fmla="*/ 781367 h 2350439"/>
                      <a:gd name="connsiteX1369" fmla="*/ 558114 w 2350439"/>
                      <a:gd name="connsiteY1369" fmla="*/ 781367 h 2350439"/>
                      <a:gd name="connsiteX1370" fmla="*/ 558114 w 2350439"/>
                      <a:gd name="connsiteY1370" fmla="*/ 676084 h 2350439"/>
                      <a:gd name="connsiteX1371" fmla="*/ 452843 w 2350439"/>
                      <a:gd name="connsiteY1371" fmla="*/ 676084 h 2350439"/>
                      <a:gd name="connsiteX1372" fmla="*/ 452843 w 2350439"/>
                      <a:gd name="connsiteY1372" fmla="*/ 892988 h 2350439"/>
                      <a:gd name="connsiteX1373" fmla="*/ 558114 w 2350439"/>
                      <a:gd name="connsiteY1373" fmla="*/ 892988 h 2350439"/>
                      <a:gd name="connsiteX1374" fmla="*/ 558114 w 2350439"/>
                      <a:gd name="connsiteY1374" fmla="*/ 787717 h 2350439"/>
                      <a:gd name="connsiteX1375" fmla="*/ 452843 w 2350439"/>
                      <a:gd name="connsiteY1375" fmla="*/ 787717 h 2350439"/>
                      <a:gd name="connsiteX1376" fmla="*/ 452843 w 2350439"/>
                      <a:gd name="connsiteY1376" fmla="*/ 1004608 h 2350439"/>
                      <a:gd name="connsiteX1377" fmla="*/ 558114 w 2350439"/>
                      <a:gd name="connsiteY1377" fmla="*/ 1004608 h 2350439"/>
                      <a:gd name="connsiteX1378" fmla="*/ 558114 w 2350439"/>
                      <a:gd name="connsiteY1378" fmla="*/ 899338 h 2350439"/>
                      <a:gd name="connsiteX1379" fmla="*/ 452843 w 2350439"/>
                      <a:gd name="connsiteY1379" fmla="*/ 899338 h 2350439"/>
                      <a:gd name="connsiteX1380" fmla="*/ 452843 w 2350439"/>
                      <a:gd name="connsiteY1380" fmla="*/ 1116228 h 2350439"/>
                      <a:gd name="connsiteX1381" fmla="*/ 558114 w 2350439"/>
                      <a:gd name="connsiteY1381" fmla="*/ 1116228 h 2350439"/>
                      <a:gd name="connsiteX1382" fmla="*/ 558114 w 2350439"/>
                      <a:gd name="connsiteY1382" fmla="*/ 1010958 h 2350439"/>
                      <a:gd name="connsiteX1383" fmla="*/ 452843 w 2350439"/>
                      <a:gd name="connsiteY1383" fmla="*/ 1010958 h 2350439"/>
                      <a:gd name="connsiteX1384" fmla="*/ 452843 w 2350439"/>
                      <a:gd name="connsiteY1384" fmla="*/ 1227861 h 2350439"/>
                      <a:gd name="connsiteX1385" fmla="*/ 558114 w 2350439"/>
                      <a:gd name="connsiteY1385" fmla="*/ 1227861 h 2350439"/>
                      <a:gd name="connsiteX1386" fmla="*/ 558114 w 2350439"/>
                      <a:gd name="connsiteY1386" fmla="*/ 1122578 h 2350439"/>
                      <a:gd name="connsiteX1387" fmla="*/ 452843 w 2350439"/>
                      <a:gd name="connsiteY1387" fmla="*/ 1122578 h 2350439"/>
                      <a:gd name="connsiteX1388" fmla="*/ 452843 w 2350439"/>
                      <a:gd name="connsiteY1388" fmla="*/ 1339481 h 2350439"/>
                      <a:gd name="connsiteX1389" fmla="*/ 558114 w 2350439"/>
                      <a:gd name="connsiteY1389" fmla="*/ 1339481 h 2350439"/>
                      <a:gd name="connsiteX1390" fmla="*/ 558114 w 2350439"/>
                      <a:gd name="connsiteY1390" fmla="*/ 1234211 h 2350439"/>
                      <a:gd name="connsiteX1391" fmla="*/ 452843 w 2350439"/>
                      <a:gd name="connsiteY1391" fmla="*/ 1234211 h 2350439"/>
                      <a:gd name="connsiteX1392" fmla="*/ 452843 w 2350439"/>
                      <a:gd name="connsiteY1392" fmla="*/ 1451102 h 2350439"/>
                      <a:gd name="connsiteX1393" fmla="*/ 558114 w 2350439"/>
                      <a:gd name="connsiteY1393" fmla="*/ 1451102 h 2350439"/>
                      <a:gd name="connsiteX1394" fmla="*/ 558114 w 2350439"/>
                      <a:gd name="connsiteY1394" fmla="*/ 1345831 h 2350439"/>
                      <a:gd name="connsiteX1395" fmla="*/ 452843 w 2350439"/>
                      <a:gd name="connsiteY1395" fmla="*/ 1345831 h 2350439"/>
                      <a:gd name="connsiteX1396" fmla="*/ 452843 w 2350439"/>
                      <a:gd name="connsiteY1396" fmla="*/ 1562735 h 2350439"/>
                      <a:gd name="connsiteX1397" fmla="*/ 558114 w 2350439"/>
                      <a:gd name="connsiteY1397" fmla="*/ 1562735 h 2350439"/>
                      <a:gd name="connsiteX1398" fmla="*/ 558114 w 2350439"/>
                      <a:gd name="connsiteY1398" fmla="*/ 1457452 h 2350439"/>
                      <a:gd name="connsiteX1399" fmla="*/ 452843 w 2350439"/>
                      <a:gd name="connsiteY1399" fmla="*/ 1457452 h 2350439"/>
                      <a:gd name="connsiteX1400" fmla="*/ 452843 w 2350439"/>
                      <a:gd name="connsiteY1400" fmla="*/ 1674355 h 2350439"/>
                      <a:gd name="connsiteX1401" fmla="*/ 558114 w 2350439"/>
                      <a:gd name="connsiteY1401" fmla="*/ 1674355 h 2350439"/>
                      <a:gd name="connsiteX1402" fmla="*/ 558114 w 2350439"/>
                      <a:gd name="connsiteY1402" fmla="*/ 1569085 h 2350439"/>
                      <a:gd name="connsiteX1403" fmla="*/ 452843 w 2350439"/>
                      <a:gd name="connsiteY1403" fmla="*/ 1569085 h 2350439"/>
                      <a:gd name="connsiteX1404" fmla="*/ 452843 w 2350439"/>
                      <a:gd name="connsiteY1404" fmla="*/ 1785975 h 2350439"/>
                      <a:gd name="connsiteX1405" fmla="*/ 558114 w 2350439"/>
                      <a:gd name="connsiteY1405" fmla="*/ 1785975 h 2350439"/>
                      <a:gd name="connsiteX1406" fmla="*/ 558114 w 2350439"/>
                      <a:gd name="connsiteY1406" fmla="*/ 1680705 h 2350439"/>
                      <a:gd name="connsiteX1407" fmla="*/ 452843 w 2350439"/>
                      <a:gd name="connsiteY1407" fmla="*/ 1680705 h 2350439"/>
                      <a:gd name="connsiteX1408" fmla="*/ 452843 w 2350439"/>
                      <a:gd name="connsiteY1408" fmla="*/ 1897596 h 2350439"/>
                      <a:gd name="connsiteX1409" fmla="*/ 558114 w 2350439"/>
                      <a:gd name="connsiteY1409" fmla="*/ 1897596 h 2350439"/>
                      <a:gd name="connsiteX1410" fmla="*/ 558114 w 2350439"/>
                      <a:gd name="connsiteY1410" fmla="*/ 1792325 h 2350439"/>
                      <a:gd name="connsiteX1411" fmla="*/ 452843 w 2350439"/>
                      <a:gd name="connsiteY1411" fmla="*/ 1792325 h 2350439"/>
                      <a:gd name="connsiteX1412" fmla="*/ 452843 w 2350439"/>
                      <a:gd name="connsiteY1412" fmla="*/ 2009229 h 2350439"/>
                      <a:gd name="connsiteX1413" fmla="*/ 558114 w 2350439"/>
                      <a:gd name="connsiteY1413" fmla="*/ 2009229 h 2350439"/>
                      <a:gd name="connsiteX1414" fmla="*/ 558114 w 2350439"/>
                      <a:gd name="connsiteY1414" fmla="*/ 1903946 h 2350439"/>
                      <a:gd name="connsiteX1415" fmla="*/ 452843 w 2350439"/>
                      <a:gd name="connsiteY1415" fmla="*/ 1903946 h 2350439"/>
                      <a:gd name="connsiteX1416" fmla="*/ 452843 w 2350439"/>
                      <a:gd name="connsiteY1416" fmla="*/ 2120849 h 2350439"/>
                      <a:gd name="connsiteX1417" fmla="*/ 558114 w 2350439"/>
                      <a:gd name="connsiteY1417" fmla="*/ 2120849 h 2350439"/>
                      <a:gd name="connsiteX1418" fmla="*/ 558114 w 2350439"/>
                      <a:gd name="connsiteY1418" fmla="*/ 2015579 h 2350439"/>
                      <a:gd name="connsiteX1419" fmla="*/ 452843 w 2350439"/>
                      <a:gd name="connsiteY1419" fmla="*/ 2015579 h 2350439"/>
                      <a:gd name="connsiteX1420" fmla="*/ 452843 w 2350439"/>
                      <a:gd name="connsiteY1420" fmla="*/ 2232469 h 2350439"/>
                      <a:gd name="connsiteX1421" fmla="*/ 558114 w 2350439"/>
                      <a:gd name="connsiteY1421" fmla="*/ 2232469 h 2350439"/>
                      <a:gd name="connsiteX1422" fmla="*/ 558114 w 2350439"/>
                      <a:gd name="connsiteY1422" fmla="*/ 2127199 h 2350439"/>
                      <a:gd name="connsiteX1423" fmla="*/ 452843 w 2350439"/>
                      <a:gd name="connsiteY1423" fmla="*/ 2127199 h 2350439"/>
                      <a:gd name="connsiteX1424" fmla="*/ 452843 w 2350439"/>
                      <a:gd name="connsiteY1424" fmla="*/ 2344089 h 2350439"/>
                      <a:gd name="connsiteX1425" fmla="*/ 558114 w 2350439"/>
                      <a:gd name="connsiteY1425" fmla="*/ 2344089 h 2350439"/>
                      <a:gd name="connsiteX1426" fmla="*/ 558114 w 2350439"/>
                      <a:gd name="connsiteY1426" fmla="*/ 2238819 h 2350439"/>
                      <a:gd name="connsiteX1427" fmla="*/ 452843 w 2350439"/>
                      <a:gd name="connsiteY1427" fmla="*/ 2238819 h 2350439"/>
                      <a:gd name="connsiteX1428" fmla="*/ 341210 w 2350439"/>
                      <a:gd name="connsiteY1428" fmla="*/ 111620 h 2350439"/>
                      <a:gd name="connsiteX1429" fmla="*/ 446493 w 2350439"/>
                      <a:gd name="connsiteY1429" fmla="*/ 111620 h 2350439"/>
                      <a:gd name="connsiteX1430" fmla="*/ 446493 w 2350439"/>
                      <a:gd name="connsiteY1430" fmla="*/ 6350 h 2350439"/>
                      <a:gd name="connsiteX1431" fmla="*/ 341210 w 2350439"/>
                      <a:gd name="connsiteY1431" fmla="*/ 6350 h 2350439"/>
                      <a:gd name="connsiteX1432" fmla="*/ 341210 w 2350439"/>
                      <a:gd name="connsiteY1432" fmla="*/ 223240 h 2350439"/>
                      <a:gd name="connsiteX1433" fmla="*/ 446493 w 2350439"/>
                      <a:gd name="connsiteY1433" fmla="*/ 223240 h 2350439"/>
                      <a:gd name="connsiteX1434" fmla="*/ 446493 w 2350439"/>
                      <a:gd name="connsiteY1434" fmla="*/ 117970 h 2350439"/>
                      <a:gd name="connsiteX1435" fmla="*/ 341210 w 2350439"/>
                      <a:gd name="connsiteY1435" fmla="*/ 117970 h 2350439"/>
                      <a:gd name="connsiteX1436" fmla="*/ 341210 w 2350439"/>
                      <a:gd name="connsiteY1436" fmla="*/ 334873 h 2350439"/>
                      <a:gd name="connsiteX1437" fmla="*/ 446493 w 2350439"/>
                      <a:gd name="connsiteY1437" fmla="*/ 334873 h 2350439"/>
                      <a:gd name="connsiteX1438" fmla="*/ 446493 w 2350439"/>
                      <a:gd name="connsiteY1438" fmla="*/ 229590 h 2350439"/>
                      <a:gd name="connsiteX1439" fmla="*/ 341210 w 2350439"/>
                      <a:gd name="connsiteY1439" fmla="*/ 229590 h 2350439"/>
                      <a:gd name="connsiteX1440" fmla="*/ 341210 w 2350439"/>
                      <a:gd name="connsiteY1440" fmla="*/ 446493 h 2350439"/>
                      <a:gd name="connsiteX1441" fmla="*/ 446493 w 2350439"/>
                      <a:gd name="connsiteY1441" fmla="*/ 446493 h 2350439"/>
                      <a:gd name="connsiteX1442" fmla="*/ 446493 w 2350439"/>
                      <a:gd name="connsiteY1442" fmla="*/ 341223 h 2350439"/>
                      <a:gd name="connsiteX1443" fmla="*/ 341210 w 2350439"/>
                      <a:gd name="connsiteY1443" fmla="*/ 341223 h 2350439"/>
                      <a:gd name="connsiteX1444" fmla="*/ 341210 w 2350439"/>
                      <a:gd name="connsiteY1444" fmla="*/ 558114 h 2350439"/>
                      <a:gd name="connsiteX1445" fmla="*/ 446493 w 2350439"/>
                      <a:gd name="connsiteY1445" fmla="*/ 558114 h 2350439"/>
                      <a:gd name="connsiteX1446" fmla="*/ 446493 w 2350439"/>
                      <a:gd name="connsiteY1446" fmla="*/ 452843 h 2350439"/>
                      <a:gd name="connsiteX1447" fmla="*/ 341210 w 2350439"/>
                      <a:gd name="connsiteY1447" fmla="*/ 452843 h 2350439"/>
                      <a:gd name="connsiteX1448" fmla="*/ 341210 w 2350439"/>
                      <a:gd name="connsiteY1448" fmla="*/ 669734 h 2350439"/>
                      <a:gd name="connsiteX1449" fmla="*/ 446493 w 2350439"/>
                      <a:gd name="connsiteY1449" fmla="*/ 669734 h 2350439"/>
                      <a:gd name="connsiteX1450" fmla="*/ 446493 w 2350439"/>
                      <a:gd name="connsiteY1450" fmla="*/ 564464 h 2350439"/>
                      <a:gd name="connsiteX1451" fmla="*/ 341210 w 2350439"/>
                      <a:gd name="connsiteY1451" fmla="*/ 564464 h 2350439"/>
                      <a:gd name="connsiteX1452" fmla="*/ 341210 w 2350439"/>
                      <a:gd name="connsiteY1452" fmla="*/ 781367 h 2350439"/>
                      <a:gd name="connsiteX1453" fmla="*/ 446493 w 2350439"/>
                      <a:gd name="connsiteY1453" fmla="*/ 781367 h 2350439"/>
                      <a:gd name="connsiteX1454" fmla="*/ 446493 w 2350439"/>
                      <a:gd name="connsiteY1454" fmla="*/ 676084 h 2350439"/>
                      <a:gd name="connsiteX1455" fmla="*/ 341210 w 2350439"/>
                      <a:gd name="connsiteY1455" fmla="*/ 676084 h 2350439"/>
                      <a:gd name="connsiteX1456" fmla="*/ 341210 w 2350439"/>
                      <a:gd name="connsiteY1456" fmla="*/ 892988 h 2350439"/>
                      <a:gd name="connsiteX1457" fmla="*/ 446493 w 2350439"/>
                      <a:gd name="connsiteY1457" fmla="*/ 892988 h 2350439"/>
                      <a:gd name="connsiteX1458" fmla="*/ 446493 w 2350439"/>
                      <a:gd name="connsiteY1458" fmla="*/ 787717 h 2350439"/>
                      <a:gd name="connsiteX1459" fmla="*/ 341210 w 2350439"/>
                      <a:gd name="connsiteY1459" fmla="*/ 787717 h 2350439"/>
                      <a:gd name="connsiteX1460" fmla="*/ 341210 w 2350439"/>
                      <a:gd name="connsiteY1460" fmla="*/ 1004608 h 2350439"/>
                      <a:gd name="connsiteX1461" fmla="*/ 446493 w 2350439"/>
                      <a:gd name="connsiteY1461" fmla="*/ 1004608 h 2350439"/>
                      <a:gd name="connsiteX1462" fmla="*/ 446493 w 2350439"/>
                      <a:gd name="connsiteY1462" fmla="*/ 899338 h 2350439"/>
                      <a:gd name="connsiteX1463" fmla="*/ 341210 w 2350439"/>
                      <a:gd name="connsiteY1463" fmla="*/ 899338 h 2350439"/>
                      <a:gd name="connsiteX1464" fmla="*/ 341210 w 2350439"/>
                      <a:gd name="connsiteY1464" fmla="*/ 1116228 h 2350439"/>
                      <a:gd name="connsiteX1465" fmla="*/ 446493 w 2350439"/>
                      <a:gd name="connsiteY1465" fmla="*/ 1116228 h 2350439"/>
                      <a:gd name="connsiteX1466" fmla="*/ 446493 w 2350439"/>
                      <a:gd name="connsiteY1466" fmla="*/ 1010958 h 2350439"/>
                      <a:gd name="connsiteX1467" fmla="*/ 341210 w 2350439"/>
                      <a:gd name="connsiteY1467" fmla="*/ 1010958 h 2350439"/>
                      <a:gd name="connsiteX1468" fmla="*/ 341210 w 2350439"/>
                      <a:gd name="connsiteY1468" fmla="*/ 1227861 h 2350439"/>
                      <a:gd name="connsiteX1469" fmla="*/ 446493 w 2350439"/>
                      <a:gd name="connsiteY1469" fmla="*/ 1227861 h 2350439"/>
                      <a:gd name="connsiteX1470" fmla="*/ 446493 w 2350439"/>
                      <a:gd name="connsiteY1470" fmla="*/ 1122578 h 2350439"/>
                      <a:gd name="connsiteX1471" fmla="*/ 341210 w 2350439"/>
                      <a:gd name="connsiteY1471" fmla="*/ 1122578 h 2350439"/>
                      <a:gd name="connsiteX1472" fmla="*/ 341210 w 2350439"/>
                      <a:gd name="connsiteY1472" fmla="*/ 1339481 h 2350439"/>
                      <a:gd name="connsiteX1473" fmla="*/ 446493 w 2350439"/>
                      <a:gd name="connsiteY1473" fmla="*/ 1339481 h 2350439"/>
                      <a:gd name="connsiteX1474" fmla="*/ 446493 w 2350439"/>
                      <a:gd name="connsiteY1474" fmla="*/ 1234211 h 2350439"/>
                      <a:gd name="connsiteX1475" fmla="*/ 341210 w 2350439"/>
                      <a:gd name="connsiteY1475" fmla="*/ 1234211 h 2350439"/>
                      <a:gd name="connsiteX1476" fmla="*/ 341210 w 2350439"/>
                      <a:gd name="connsiteY1476" fmla="*/ 1451102 h 2350439"/>
                      <a:gd name="connsiteX1477" fmla="*/ 446493 w 2350439"/>
                      <a:gd name="connsiteY1477" fmla="*/ 1451102 h 2350439"/>
                      <a:gd name="connsiteX1478" fmla="*/ 446493 w 2350439"/>
                      <a:gd name="connsiteY1478" fmla="*/ 1345831 h 2350439"/>
                      <a:gd name="connsiteX1479" fmla="*/ 341210 w 2350439"/>
                      <a:gd name="connsiteY1479" fmla="*/ 1345831 h 2350439"/>
                      <a:gd name="connsiteX1480" fmla="*/ 341210 w 2350439"/>
                      <a:gd name="connsiteY1480" fmla="*/ 1562735 h 2350439"/>
                      <a:gd name="connsiteX1481" fmla="*/ 446493 w 2350439"/>
                      <a:gd name="connsiteY1481" fmla="*/ 1562735 h 2350439"/>
                      <a:gd name="connsiteX1482" fmla="*/ 446493 w 2350439"/>
                      <a:gd name="connsiteY1482" fmla="*/ 1457452 h 2350439"/>
                      <a:gd name="connsiteX1483" fmla="*/ 341210 w 2350439"/>
                      <a:gd name="connsiteY1483" fmla="*/ 1457452 h 2350439"/>
                      <a:gd name="connsiteX1484" fmla="*/ 341210 w 2350439"/>
                      <a:gd name="connsiteY1484" fmla="*/ 1674355 h 2350439"/>
                      <a:gd name="connsiteX1485" fmla="*/ 446493 w 2350439"/>
                      <a:gd name="connsiteY1485" fmla="*/ 1674355 h 2350439"/>
                      <a:gd name="connsiteX1486" fmla="*/ 446493 w 2350439"/>
                      <a:gd name="connsiteY1486" fmla="*/ 1569085 h 2350439"/>
                      <a:gd name="connsiteX1487" fmla="*/ 341210 w 2350439"/>
                      <a:gd name="connsiteY1487" fmla="*/ 1569085 h 2350439"/>
                      <a:gd name="connsiteX1488" fmla="*/ 341210 w 2350439"/>
                      <a:gd name="connsiteY1488" fmla="*/ 1785975 h 2350439"/>
                      <a:gd name="connsiteX1489" fmla="*/ 446493 w 2350439"/>
                      <a:gd name="connsiteY1489" fmla="*/ 1785975 h 2350439"/>
                      <a:gd name="connsiteX1490" fmla="*/ 446493 w 2350439"/>
                      <a:gd name="connsiteY1490" fmla="*/ 1680705 h 2350439"/>
                      <a:gd name="connsiteX1491" fmla="*/ 341210 w 2350439"/>
                      <a:gd name="connsiteY1491" fmla="*/ 1680705 h 2350439"/>
                      <a:gd name="connsiteX1492" fmla="*/ 341210 w 2350439"/>
                      <a:gd name="connsiteY1492" fmla="*/ 1897596 h 2350439"/>
                      <a:gd name="connsiteX1493" fmla="*/ 446493 w 2350439"/>
                      <a:gd name="connsiteY1493" fmla="*/ 1897596 h 2350439"/>
                      <a:gd name="connsiteX1494" fmla="*/ 446493 w 2350439"/>
                      <a:gd name="connsiteY1494" fmla="*/ 1792325 h 2350439"/>
                      <a:gd name="connsiteX1495" fmla="*/ 341210 w 2350439"/>
                      <a:gd name="connsiteY1495" fmla="*/ 1792325 h 2350439"/>
                      <a:gd name="connsiteX1496" fmla="*/ 341210 w 2350439"/>
                      <a:gd name="connsiteY1496" fmla="*/ 2009229 h 2350439"/>
                      <a:gd name="connsiteX1497" fmla="*/ 446493 w 2350439"/>
                      <a:gd name="connsiteY1497" fmla="*/ 2009229 h 2350439"/>
                      <a:gd name="connsiteX1498" fmla="*/ 446493 w 2350439"/>
                      <a:gd name="connsiteY1498" fmla="*/ 1903946 h 2350439"/>
                      <a:gd name="connsiteX1499" fmla="*/ 341210 w 2350439"/>
                      <a:gd name="connsiteY1499" fmla="*/ 1903946 h 2350439"/>
                      <a:gd name="connsiteX1500" fmla="*/ 341210 w 2350439"/>
                      <a:gd name="connsiteY1500" fmla="*/ 2120849 h 2350439"/>
                      <a:gd name="connsiteX1501" fmla="*/ 446493 w 2350439"/>
                      <a:gd name="connsiteY1501" fmla="*/ 2120849 h 2350439"/>
                      <a:gd name="connsiteX1502" fmla="*/ 446493 w 2350439"/>
                      <a:gd name="connsiteY1502" fmla="*/ 2015579 h 2350439"/>
                      <a:gd name="connsiteX1503" fmla="*/ 341210 w 2350439"/>
                      <a:gd name="connsiteY1503" fmla="*/ 2015579 h 2350439"/>
                      <a:gd name="connsiteX1504" fmla="*/ 341210 w 2350439"/>
                      <a:gd name="connsiteY1504" fmla="*/ 2232469 h 2350439"/>
                      <a:gd name="connsiteX1505" fmla="*/ 446493 w 2350439"/>
                      <a:gd name="connsiteY1505" fmla="*/ 2232469 h 2350439"/>
                      <a:gd name="connsiteX1506" fmla="*/ 446493 w 2350439"/>
                      <a:gd name="connsiteY1506" fmla="*/ 2127199 h 2350439"/>
                      <a:gd name="connsiteX1507" fmla="*/ 341210 w 2350439"/>
                      <a:gd name="connsiteY1507" fmla="*/ 2127199 h 2350439"/>
                      <a:gd name="connsiteX1508" fmla="*/ 341210 w 2350439"/>
                      <a:gd name="connsiteY1508" fmla="*/ 2344089 h 2350439"/>
                      <a:gd name="connsiteX1509" fmla="*/ 446493 w 2350439"/>
                      <a:gd name="connsiteY1509" fmla="*/ 2344089 h 2350439"/>
                      <a:gd name="connsiteX1510" fmla="*/ 446493 w 2350439"/>
                      <a:gd name="connsiteY1510" fmla="*/ 2238819 h 2350439"/>
                      <a:gd name="connsiteX1511" fmla="*/ 341210 w 2350439"/>
                      <a:gd name="connsiteY1511" fmla="*/ 2238819 h 2350439"/>
                      <a:gd name="connsiteX1512" fmla="*/ 229590 w 2350439"/>
                      <a:gd name="connsiteY1512" fmla="*/ 111620 h 2350439"/>
                      <a:gd name="connsiteX1513" fmla="*/ 334860 w 2350439"/>
                      <a:gd name="connsiteY1513" fmla="*/ 111620 h 2350439"/>
                      <a:gd name="connsiteX1514" fmla="*/ 334860 w 2350439"/>
                      <a:gd name="connsiteY1514" fmla="*/ 6350 h 2350439"/>
                      <a:gd name="connsiteX1515" fmla="*/ 229590 w 2350439"/>
                      <a:gd name="connsiteY1515" fmla="*/ 6350 h 2350439"/>
                      <a:gd name="connsiteX1516" fmla="*/ 229590 w 2350439"/>
                      <a:gd name="connsiteY1516" fmla="*/ 223240 h 2350439"/>
                      <a:gd name="connsiteX1517" fmla="*/ 334860 w 2350439"/>
                      <a:gd name="connsiteY1517" fmla="*/ 223240 h 2350439"/>
                      <a:gd name="connsiteX1518" fmla="*/ 334860 w 2350439"/>
                      <a:gd name="connsiteY1518" fmla="*/ 117970 h 2350439"/>
                      <a:gd name="connsiteX1519" fmla="*/ 229590 w 2350439"/>
                      <a:gd name="connsiteY1519" fmla="*/ 117970 h 2350439"/>
                      <a:gd name="connsiteX1520" fmla="*/ 229590 w 2350439"/>
                      <a:gd name="connsiteY1520" fmla="*/ 334873 h 2350439"/>
                      <a:gd name="connsiteX1521" fmla="*/ 334860 w 2350439"/>
                      <a:gd name="connsiteY1521" fmla="*/ 334873 h 2350439"/>
                      <a:gd name="connsiteX1522" fmla="*/ 334860 w 2350439"/>
                      <a:gd name="connsiteY1522" fmla="*/ 229590 h 2350439"/>
                      <a:gd name="connsiteX1523" fmla="*/ 229590 w 2350439"/>
                      <a:gd name="connsiteY1523" fmla="*/ 229590 h 2350439"/>
                      <a:gd name="connsiteX1524" fmla="*/ 229590 w 2350439"/>
                      <a:gd name="connsiteY1524" fmla="*/ 446493 h 2350439"/>
                      <a:gd name="connsiteX1525" fmla="*/ 334860 w 2350439"/>
                      <a:gd name="connsiteY1525" fmla="*/ 446493 h 2350439"/>
                      <a:gd name="connsiteX1526" fmla="*/ 334860 w 2350439"/>
                      <a:gd name="connsiteY1526" fmla="*/ 341223 h 2350439"/>
                      <a:gd name="connsiteX1527" fmla="*/ 229590 w 2350439"/>
                      <a:gd name="connsiteY1527" fmla="*/ 341223 h 2350439"/>
                      <a:gd name="connsiteX1528" fmla="*/ 229590 w 2350439"/>
                      <a:gd name="connsiteY1528" fmla="*/ 558114 h 2350439"/>
                      <a:gd name="connsiteX1529" fmla="*/ 334860 w 2350439"/>
                      <a:gd name="connsiteY1529" fmla="*/ 558114 h 2350439"/>
                      <a:gd name="connsiteX1530" fmla="*/ 334860 w 2350439"/>
                      <a:gd name="connsiteY1530" fmla="*/ 452843 h 2350439"/>
                      <a:gd name="connsiteX1531" fmla="*/ 229590 w 2350439"/>
                      <a:gd name="connsiteY1531" fmla="*/ 452843 h 2350439"/>
                      <a:gd name="connsiteX1532" fmla="*/ 229590 w 2350439"/>
                      <a:gd name="connsiteY1532" fmla="*/ 669734 h 2350439"/>
                      <a:gd name="connsiteX1533" fmla="*/ 334860 w 2350439"/>
                      <a:gd name="connsiteY1533" fmla="*/ 669734 h 2350439"/>
                      <a:gd name="connsiteX1534" fmla="*/ 334860 w 2350439"/>
                      <a:gd name="connsiteY1534" fmla="*/ 564464 h 2350439"/>
                      <a:gd name="connsiteX1535" fmla="*/ 229590 w 2350439"/>
                      <a:gd name="connsiteY1535" fmla="*/ 564464 h 2350439"/>
                      <a:gd name="connsiteX1536" fmla="*/ 229590 w 2350439"/>
                      <a:gd name="connsiteY1536" fmla="*/ 781367 h 2350439"/>
                      <a:gd name="connsiteX1537" fmla="*/ 334860 w 2350439"/>
                      <a:gd name="connsiteY1537" fmla="*/ 781367 h 2350439"/>
                      <a:gd name="connsiteX1538" fmla="*/ 334860 w 2350439"/>
                      <a:gd name="connsiteY1538" fmla="*/ 676084 h 2350439"/>
                      <a:gd name="connsiteX1539" fmla="*/ 229590 w 2350439"/>
                      <a:gd name="connsiteY1539" fmla="*/ 676084 h 2350439"/>
                      <a:gd name="connsiteX1540" fmla="*/ 229590 w 2350439"/>
                      <a:gd name="connsiteY1540" fmla="*/ 892988 h 2350439"/>
                      <a:gd name="connsiteX1541" fmla="*/ 334860 w 2350439"/>
                      <a:gd name="connsiteY1541" fmla="*/ 892988 h 2350439"/>
                      <a:gd name="connsiteX1542" fmla="*/ 334860 w 2350439"/>
                      <a:gd name="connsiteY1542" fmla="*/ 787717 h 2350439"/>
                      <a:gd name="connsiteX1543" fmla="*/ 229590 w 2350439"/>
                      <a:gd name="connsiteY1543" fmla="*/ 787717 h 2350439"/>
                      <a:gd name="connsiteX1544" fmla="*/ 229590 w 2350439"/>
                      <a:gd name="connsiteY1544" fmla="*/ 1004608 h 2350439"/>
                      <a:gd name="connsiteX1545" fmla="*/ 334860 w 2350439"/>
                      <a:gd name="connsiteY1545" fmla="*/ 1004608 h 2350439"/>
                      <a:gd name="connsiteX1546" fmla="*/ 334860 w 2350439"/>
                      <a:gd name="connsiteY1546" fmla="*/ 899338 h 2350439"/>
                      <a:gd name="connsiteX1547" fmla="*/ 229590 w 2350439"/>
                      <a:gd name="connsiteY1547" fmla="*/ 899338 h 2350439"/>
                      <a:gd name="connsiteX1548" fmla="*/ 229590 w 2350439"/>
                      <a:gd name="connsiteY1548" fmla="*/ 1116228 h 2350439"/>
                      <a:gd name="connsiteX1549" fmla="*/ 334860 w 2350439"/>
                      <a:gd name="connsiteY1549" fmla="*/ 1116228 h 2350439"/>
                      <a:gd name="connsiteX1550" fmla="*/ 334860 w 2350439"/>
                      <a:gd name="connsiteY1550" fmla="*/ 1010958 h 2350439"/>
                      <a:gd name="connsiteX1551" fmla="*/ 229590 w 2350439"/>
                      <a:gd name="connsiteY1551" fmla="*/ 1010958 h 2350439"/>
                      <a:gd name="connsiteX1552" fmla="*/ 229590 w 2350439"/>
                      <a:gd name="connsiteY1552" fmla="*/ 1227861 h 2350439"/>
                      <a:gd name="connsiteX1553" fmla="*/ 334860 w 2350439"/>
                      <a:gd name="connsiteY1553" fmla="*/ 1227861 h 2350439"/>
                      <a:gd name="connsiteX1554" fmla="*/ 334860 w 2350439"/>
                      <a:gd name="connsiteY1554" fmla="*/ 1122578 h 2350439"/>
                      <a:gd name="connsiteX1555" fmla="*/ 229590 w 2350439"/>
                      <a:gd name="connsiteY1555" fmla="*/ 1122578 h 2350439"/>
                      <a:gd name="connsiteX1556" fmla="*/ 229590 w 2350439"/>
                      <a:gd name="connsiteY1556" fmla="*/ 1339481 h 2350439"/>
                      <a:gd name="connsiteX1557" fmla="*/ 334860 w 2350439"/>
                      <a:gd name="connsiteY1557" fmla="*/ 1339481 h 2350439"/>
                      <a:gd name="connsiteX1558" fmla="*/ 334860 w 2350439"/>
                      <a:gd name="connsiteY1558" fmla="*/ 1234211 h 2350439"/>
                      <a:gd name="connsiteX1559" fmla="*/ 229590 w 2350439"/>
                      <a:gd name="connsiteY1559" fmla="*/ 1234211 h 2350439"/>
                      <a:gd name="connsiteX1560" fmla="*/ 229590 w 2350439"/>
                      <a:gd name="connsiteY1560" fmla="*/ 1451102 h 2350439"/>
                      <a:gd name="connsiteX1561" fmla="*/ 334860 w 2350439"/>
                      <a:gd name="connsiteY1561" fmla="*/ 1451102 h 2350439"/>
                      <a:gd name="connsiteX1562" fmla="*/ 334860 w 2350439"/>
                      <a:gd name="connsiteY1562" fmla="*/ 1345831 h 2350439"/>
                      <a:gd name="connsiteX1563" fmla="*/ 229590 w 2350439"/>
                      <a:gd name="connsiteY1563" fmla="*/ 1345831 h 2350439"/>
                      <a:gd name="connsiteX1564" fmla="*/ 229590 w 2350439"/>
                      <a:gd name="connsiteY1564" fmla="*/ 1562735 h 2350439"/>
                      <a:gd name="connsiteX1565" fmla="*/ 334860 w 2350439"/>
                      <a:gd name="connsiteY1565" fmla="*/ 1562735 h 2350439"/>
                      <a:gd name="connsiteX1566" fmla="*/ 334860 w 2350439"/>
                      <a:gd name="connsiteY1566" fmla="*/ 1457452 h 2350439"/>
                      <a:gd name="connsiteX1567" fmla="*/ 229590 w 2350439"/>
                      <a:gd name="connsiteY1567" fmla="*/ 1457452 h 2350439"/>
                      <a:gd name="connsiteX1568" fmla="*/ 229590 w 2350439"/>
                      <a:gd name="connsiteY1568" fmla="*/ 1674355 h 2350439"/>
                      <a:gd name="connsiteX1569" fmla="*/ 334860 w 2350439"/>
                      <a:gd name="connsiteY1569" fmla="*/ 1674355 h 2350439"/>
                      <a:gd name="connsiteX1570" fmla="*/ 334860 w 2350439"/>
                      <a:gd name="connsiteY1570" fmla="*/ 1569085 h 2350439"/>
                      <a:gd name="connsiteX1571" fmla="*/ 229590 w 2350439"/>
                      <a:gd name="connsiteY1571" fmla="*/ 1569085 h 2350439"/>
                      <a:gd name="connsiteX1572" fmla="*/ 229590 w 2350439"/>
                      <a:gd name="connsiteY1572" fmla="*/ 1785975 h 2350439"/>
                      <a:gd name="connsiteX1573" fmla="*/ 334860 w 2350439"/>
                      <a:gd name="connsiteY1573" fmla="*/ 1785975 h 2350439"/>
                      <a:gd name="connsiteX1574" fmla="*/ 334860 w 2350439"/>
                      <a:gd name="connsiteY1574" fmla="*/ 1680705 h 2350439"/>
                      <a:gd name="connsiteX1575" fmla="*/ 229590 w 2350439"/>
                      <a:gd name="connsiteY1575" fmla="*/ 1680705 h 2350439"/>
                      <a:gd name="connsiteX1576" fmla="*/ 229590 w 2350439"/>
                      <a:gd name="connsiteY1576" fmla="*/ 1897596 h 2350439"/>
                      <a:gd name="connsiteX1577" fmla="*/ 334860 w 2350439"/>
                      <a:gd name="connsiteY1577" fmla="*/ 1897596 h 2350439"/>
                      <a:gd name="connsiteX1578" fmla="*/ 334860 w 2350439"/>
                      <a:gd name="connsiteY1578" fmla="*/ 1792325 h 2350439"/>
                      <a:gd name="connsiteX1579" fmla="*/ 229590 w 2350439"/>
                      <a:gd name="connsiteY1579" fmla="*/ 1792325 h 2350439"/>
                      <a:gd name="connsiteX1580" fmla="*/ 229590 w 2350439"/>
                      <a:gd name="connsiteY1580" fmla="*/ 2009229 h 2350439"/>
                      <a:gd name="connsiteX1581" fmla="*/ 334860 w 2350439"/>
                      <a:gd name="connsiteY1581" fmla="*/ 2009229 h 2350439"/>
                      <a:gd name="connsiteX1582" fmla="*/ 334860 w 2350439"/>
                      <a:gd name="connsiteY1582" fmla="*/ 1903946 h 2350439"/>
                      <a:gd name="connsiteX1583" fmla="*/ 229590 w 2350439"/>
                      <a:gd name="connsiteY1583" fmla="*/ 1903946 h 2350439"/>
                      <a:gd name="connsiteX1584" fmla="*/ 229590 w 2350439"/>
                      <a:gd name="connsiteY1584" fmla="*/ 2120849 h 2350439"/>
                      <a:gd name="connsiteX1585" fmla="*/ 334860 w 2350439"/>
                      <a:gd name="connsiteY1585" fmla="*/ 2120849 h 2350439"/>
                      <a:gd name="connsiteX1586" fmla="*/ 334860 w 2350439"/>
                      <a:gd name="connsiteY1586" fmla="*/ 2015579 h 2350439"/>
                      <a:gd name="connsiteX1587" fmla="*/ 229590 w 2350439"/>
                      <a:gd name="connsiteY1587" fmla="*/ 2015579 h 2350439"/>
                      <a:gd name="connsiteX1588" fmla="*/ 229590 w 2350439"/>
                      <a:gd name="connsiteY1588" fmla="*/ 2232469 h 2350439"/>
                      <a:gd name="connsiteX1589" fmla="*/ 334860 w 2350439"/>
                      <a:gd name="connsiteY1589" fmla="*/ 2232469 h 2350439"/>
                      <a:gd name="connsiteX1590" fmla="*/ 334860 w 2350439"/>
                      <a:gd name="connsiteY1590" fmla="*/ 2127199 h 2350439"/>
                      <a:gd name="connsiteX1591" fmla="*/ 229590 w 2350439"/>
                      <a:gd name="connsiteY1591" fmla="*/ 2127199 h 2350439"/>
                      <a:gd name="connsiteX1592" fmla="*/ 229590 w 2350439"/>
                      <a:gd name="connsiteY1592" fmla="*/ 2344089 h 2350439"/>
                      <a:gd name="connsiteX1593" fmla="*/ 334860 w 2350439"/>
                      <a:gd name="connsiteY1593" fmla="*/ 2344089 h 2350439"/>
                      <a:gd name="connsiteX1594" fmla="*/ 334860 w 2350439"/>
                      <a:gd name="connsiteY1594" fmla="*/ 2238819 h 2350439"/>
                      <a:gd name="connsiteX1595" fmla="*/ 229590 w 2350439"/>
                      <a:gd name="connsiteY1595" fmla="*/ 2238819 h 2350439"/>
                      <a:gd name="connsiteX1596" fmla="*/ 117970 w 2350439"/>
                      <a:gd name="connsiteY1596" fmla="*/ 111620 h 2350439"/>
                      <a:gd name="connsiteX1597" fmla="*/ 223240 w 2350439"/>
                      <a:gd name="connsiteY1597" fmla="*/ 111620 h 2350439"/>
                      <a:gd name="connsiteX1598" fmla="*/ 223240 w 2350439"/>
                      <a:gd name="connsiteY1598" fmla="*/ 6350 h 2350439"/>
                      <a:gd name="connsiteX1599" fmla="*/ 117970 w 2350439"/>
                      <a:gd name="connsiteY1599" fmla="*/ 6350 h 2350439"/>
                      <a:gd name="connsiteX1600" fmla="*/ 117970 w 2350439"/>
                      <a:gd name="connsiteY1600" fmla="*/ 223240 h 2350439"/>
                      <a:gd name="connsiteX1601" fmla="*/ 223240 w 2350439"/>
                      <a:gd name="connsiteY1601" fmla="*/ 223240 h 2350439"/>
                      <a:gd name="connsiteX1602" fmla="*/ 223240 w 2350439"/>
                      <a:gd name="connsiteY1602" fmla="*/ 117970 h 2350439"/>
                      <a:gd name="connsiteX1603" fmla="*/ 117970 w 2350439"/>
                      <a:gd name="connsiteY1603" fmla="*/ 117970 h 2350439"/>
                      <a:gd name="connsiteX1604" fmla="*/ 117970 w 2350439"/>
                      <a:gd name="connsiteY1604" fmla="*/ 334873 h 2350439"/>
                      <a:gd name="connsiteX1605" fmla="*/ 223240 w 2350439"/>
                      <a:gd name="connsiteY1605" fmla="*/ 334873 h 2350439"/>
                      <a:gd name="connsiteX1606" fmla="*/ 223240 w 2350439"/>
                      <a:gd name="connsiteY1606" fmla="*/ 229590 h 2350439"/>
                      <a:gd name="connsiteX1607" fmla="*/ 117970 w 2350439"/>
                      <a:gd name="connsiteY1607" fmla="*/ 229590 h 2350439"/>
                      <a:gd name="connsiteX1608" fmla="*/ 117970 w 2350439"/>
                      <a:gd name="connsiteY1608" fmla="*/ 446493 h 2350439"/>
                      <a:gd name="connsiteX1609" fmla="*/ 223240 w 2350439"/>
                      <a:gd name="connsiteY1609" fmla="*/ 446493 h 2350439"/>
                      <a:gd name="connsiteX1610" fmla="*/ 223240 w 2350439"/>
                      <a:gd name="connsiteY1610" fmla="*/ 341223 h 2350439"/>
                      <a:gd name="connsiteX1611" fmla="*/ 117970 w 2350439"/>
                      <a:gd name="connsiteY1611" fmla="*/ 341223 h 2350439"/>
                      <a:gd name="connsiteX1612" fmla="*/ 117970 w 2350439"/>
                      <a:gd name="connsiteY1612" fmla="*/ 558114 h 2350439"/>
                      <a:gd name="connsiteX1613" fmla="*/ 223240 w 2350439"/>
                      <a:gd name="connsiteY1613" fmla="*/ 558114 h 2350439"/>
                      <a:gd name="connsiteX1614" fmla="*/ 223240 w 2350439"/>
                      <a:gd name="connsiteY1614" fmla="*/ 452843 h 2350439"/>
                      <a:gd name="connsiteX1615" fmla="*/ 117970 w 2350439"/>
                      <a:gd name="connsiteY1615" fmla="*/ 452843 h 2350439"/>
                      <a:gd name="connsiteX1616" fmla="*/ 117970 w 2350439"/>
                      <a:gd name="connsiteY1616" fmla="*/ 669734 h 2350439"/>
                      <a:gd name="connsiteX1617" fmla="*/ 223240 w 2350439"/>
                      <a:gd name="connsiteY1617" fmla="*/ 669734 h 2350439"/>
                      <a:gd name="connsiteX1618" fmla="*/ 223240 w 2350439"/>
                      <a:gd name="connsiteY1618" fmla="*/ 564464 h 2350439"/>
                      <a:gd name="connsiteX1619" fmla="*/ 117970 w 2350439"/>
                      <a:gd name="connsiteY1619" fmla="*/ 564464 h 2350439"/>
                      <a:gd name="connsiteX1620" fmla="*/ 117970 w 2350439"/>
                      <a:gd name="connsiteY1620" fmla="*/ 781367 h 2350439"/>
                      <a:gd name="connsiteX1621" fmla="*/ 223240 w 2350439"/>
                      <a:gd name="connsiteY1621" fmla="*/ 781367 h 2350439"/>
                      <a:gd name="connsiteX1622" fmla="*/ 223240 w 2350439"/>
                      <a:gd name="connsiteY1622" fmla="*/ 676084 h 2350439"/>
                      <a:gd name="connsiteX1623" fmla="*/ 117970 w 2350439"/>
                      <a:gd name="connsiteY1623" fmla="*/ 676084 h 2350439"/>
                      <a:gd name="connsiteX1624" fmla="*/ 117970 w 2350439"/>
                      <a:gd name="connsiteY1624" fmla="*/ 892988 h 2350439"/>
                      <a:gd name="connsiteX1625" fmla="*/ 223240 w 2350439"/>
                      <a:gd name="connsiteY1625" fmla="*/ 892988 h 2350439"/>
                      <a:gd name="connsiteX1626" fmla="*/ 223240 w 2350439"/>
                      <a:gd name="connsiteY1626" fmla="*/ 787717 h 2350439"/>
                      <a:gd name="connsiteX1627" fmla="*/ 117970 w 2350439"/>
                      <a:gd name="connsiteY1627" fmla="*/ 787717 h 2350439"/>
                      <a:gd name="connsiteX1628" fmla="*/ 117970 w 2350439"/>
                      <a:gd name="connsiteY1628" fmla="*/ 1004608 h 2350439"/>
                      <a:gd name="connsiteX1629" fmla="*/ 223240 w 2350439"/>
                      <a:gd name="connsiteY1629" fmla="*/ 1004608 h 2350439"/>
                      <a:gd name="connsiteX1630" fmla="*/ 223240 w 2350439"/>
                      <a:gd name="connsiteY1630" fmla="*/ 899338 h 2350439"/>
                      <a:gd name="connsiteX1631" fmla="*/ 117970 w 2350439"/>
                      <a:gd name="connsiteY1631" fmla="*/ 899338 h 2350439"/>
                      <a:gd name="connsiteX1632" fmla="*/ 117970 w 2350439"/>
                      <a:gd name="connsiteY1632" fmla="*/ 1116228 h 2350439"/>
                      <a:gd name="connsiteX1633" fmla="*/ 223240 w 2350439"/>
                      <a:gd name="connsiteY1633" fmla="*/ 1116228 h 2350439"/>
                      <a:gd name="connsiteX1634" fmla="*/ 223240 w 2350439"/>
                      <a:gd name="connsiteY1634" fmla="*/ 1010958 h 2350439"/>
                      <a:gd name="connsiteX1635" fmla="*/ 117970 w 2350439"/>
                      <a:gd name="connsiteY1635" fmla="*/ 1010958 h 2350439"/>
                      <a:gd name="connsiteX1636" fmla="*/ 117970 w 2350439"/>
                      <a:gd name="connsiteY1636" fmla="*/ 1227861 h 2350439"/>
                      <a:gd name="connsiteX1637" fmla="*/ 223240 w 2350439"/>
                      <a:gd name="connsiteY1637" fmla="*/ 1227861 h 2350439"/>
                      <a:gd name="connsiteX1638" fmla="*/ 223240 w 2350439"/>
                      <a:gd name="connsiteY1638" fmla="*/ 1122578 h 2350439"/>
                      <a:gd name="connsiteX1639" fmla="*/ 117970 w 2350439"/>
                      <a:gd name="connsiteY1639" fmla="*/ 1122578 h 2350439"/>
                      <a:gd name="connsiteX1640" fmla="*/ 117970 w 2350439"/>
                      <a:gd name="connsiteY1640" fmla="*/ 1339481 h 2350439"/>
                      <a:gd name="connsiteX1641" fmla="*/ 223240 w 2350439"/>
                      <a:gd name="connsiteY1641" fmla="*/ 1339481 h 2350439"/>
                      <a:gd name="connsiteX1642" fmla="*/ 223240 w 2350439"/>
                      <a:gd name="connsiteY1642" fmla="*/ 1234211 h 2350439"/>
                      <a:gd name="connsiteX1643" fmla="*/ 117970 w 2350439"/>
                      <a:gd name="connsiteY1643" fmla="*/ 1234211 h 2350439"/>
                      <a:gd name="connsiteX1644" fmla="*/ 117970 w 2350439"/>
                      <a:gd name="connsiteY1644" fmla="*/ 1451102 h 2350439"/>
                      <a:gd name="connsiteX1645" fmla="*/ 223240 w 2350439"/>
                      <a:gd name="connsiteY1645" fmla="*/ 1451102 h 2350439"/>
                      <a:gd name="connsiteX1646" fmla="*/ 223240 w 2350439"/>
                      <a:gd name="connsiteY1646" fmla="*/ 1345831 h 2350439"/>
                      <a:gd name="connsiteX1647" fmla="*/ 117970 w 2350439"/>
                      <a:gd name="connsiteY1647" fmla="*/ 1345831 h 2350439"/>
                      <a:gd name="connsiteX1648" fmla="*/ 117970 w 2350439"/>
                      <a:gd name="connsiteY1648" fmla="*/ 1562735 h 2350439"/>
                      <a:gd name="connsiteX1649" fmla="*/ 223240 w 2350439"/>
                      <a:gd name="connsiteY1649" fmla="*/ 1562735 h 2350439"/>
                      <a:gd name="connsiteX1650" fmla="*/ 223240 w 2350439"/>
                      <a:gd name="connsiteY1650" fmla="*/ 1457452 h 2350439"/>
                      <a:gd name="connsiteX1651" fmla="*/ 117970 w 2350439"/>
                      <a:gd name="connsiteY1651" fmla="*/ 1457452 h 2350439"/>
                      <a:gd name="connsiteX1652" fmla="*/ 117970 w 2350439"/>
                      <a:gd name="connsiteY1652" fmla="*/ 1674355 h 2350439"/>
                      <a:gd name="connsiteX1653" fmla="*/ 223240 w 2350439"/>
                      <a:gd name="connsiteY1653" fmla="*/ 1674355 h 2350439"/>
                      <a:gd name="connsiteX1654" fmla="*/ 223240 w 2350439"/>
                      <a:gd name="connsiteY1654" fmla="*/ 1569085 h 2350439"/>
                      <a:gd name="connsiteX1655" fmla="*/ 117970 w 2350439"/>
                      <a:gd name="connsiteY1655" fmla="*/ 1569085 h 2350439"/>
                      <a:gd name="connsiteX1656" fmla="*/ 117970 w 2350439"/>
                      <a:gd name="connsiteY1656" fmla="*/ 1785975 h 2350439"/>
                      <a:gd name="connsiteX1657" fmla="*/ 223240 w 2350439"/>
                      <a:gd name="connsiteY1657" fmla="*/ 1785975 h 2350439"/>
                      <a:gd name="connsiteX1658" fmla="*/ 223240 w 2350439"/>
                      <a:gd name="connsiteY1658" fmla="*/ 1680705 h 2350439"/>
                      <a:gd name="connsiteX1659" fmla="*/ 117970 w 2350439"/>
                      <a:gd name="connsiteY1659" fmla="*/ 1680705 h 2350439"/>
                      <a:gd name="connsiteX1660" fmla="*/ 117970 w 2350439"/>
                      <a:gd name="connsiteY1660" fmla="*/ 1897596 h 2350439"/>
                      <a:gd name="connsiteX1661" fmla="*/ 223240 w 2350439"/>
                      <a:gd name="connsiteY1661" fmla="*/ 1897596 h 2350439"/>
                      <a:gd name="connsiteX1662" fmla="*/ 223240 w 2350439"/>
                      <a:gd name="connsiteY1662" fmla="*/ 1792325 h 2350439"/>
                      <a:gd name="connsiteX1663" fmla="*/ 117970 w 2350439"/>
                      <a:gd name="connsiteY1663" fmla="*/ 1792325 h 2350439"/>
                      <a:gd name="connsiteX1664" fmla="*/ 117970 w 2350439"/>
                      <a:gd name="connsiteY1664" fmla="*/ 2009229 h 2350439"/>
                      <a:gd name="connsiteX1665" fmla="*/ 223240 w 2350439"/>
                      <a:gd name="connsiteY1665" fmla="*/ 2009229 h 2350439"/>
                      <a:gd name="connsiteX1666" fmla="*/ 223240 w 2350439"/>
                      <a:gd name="connsiteY1666" fmla="*/ 1903946 h 2350439"/>
                      <a:gd name="connsiteX1667" fmla="*/ 117970 w 2350439"/>
                      <a:gd name="connsiteY1667" fmla="*/ 1903946 h 2350439"/>
                      <a:gd name="connsiteX1668" fmla="*/ 117970 w 2350439"/>
                      <a:gd name="connsiteY1668" fmla="*/ 2120849 h 2350439"/>
                      <a:gd name="connsiteX1669" fmla="*/ 223240 w 2350439"/>
                      <a:gd name="connsiteY1669" fmla="*/ 2120849 h 2350439"/>
                      <a:gd name="connsiteX1670" fmla="*/ 223240 w 2350439"/>
                      <a:gd name="connsiteY1670" fmla="*/ 2015579 h 2350439"/>
                      <a:gd name="connsiteX1671" fmla="*/ 117970 w 2350439"/>
                      <a:gd name="connsiteY1671" fmla="*/ 2015579 h 2350439"/>
                      <a:gd name="connsiteX1672" fmla="*/ 117970 w 2350439"/>
                      <a:gd name="connsiteY1672" fmla="*/ 2232469 h 2350439"/>
                      <a:gd name="connsiteX1673" fmla="*/ 223240 w 2350439"/>
                      <a:gd name="connsiteY1673" fmla="*/ 2232469 h 2350439"/>
                      <a:gd name="connsiteX1674" fmla="*/ 223240 w 2350439"/>
                      <a:gd name="connsiteY1674" fmla="*/ 2127199 h 2350439"/>
                      <a:gd name="connsiteX1675" fmla="*/ 117970 w 2350439"/>
                      <a:gd name="connsiteY1675" fmla="*/ 2127199 h 2350439"/>
                      <a:gd name="connsiteX1676" fmla="*/ 117970 w 2350439"/>
                      <a:gd name="connsiteY1676" fmla="*/ 2344089 h 2350439"/>
                      <a:gd name="connsiteX1677" fmla="*/ 223240 w 2350439"/>
                      <a:gd name="connsiteY1677" fmla="*/ 2344089 h 2350439"/>
                      <a:gd name="connsiteX1678" fmla="*/ 223240 w 2350439"/>
                      <a:gd name="connsiteY1678" fmla="*/ 2238819 h 2350439"/>
                      <a:gd name="connsiteX1679" fmla="*/ 117970 w 2350439"/>
                      <a:gd name="connsiteY1679" fmla="*/ 2238819 h 2350439"/>
                      <a:gd name="connsiteX1680" fmla="*/ 6350 w 2350439"/>
                      <a:gd name="connsiteY1680" fmla="*/ 111620 h 2350439"/>
                      <a:gd name="connsiteX1681" fmla="*/ 111620 w 2350439"/>
                      <a:gd name="connsiteY1681" fmla="*/ 111620 h 2350439"/>
                      <a:gd name="connsiteX1682" fmla="*/ 111620 w 2350439"/>
                      <a:gd name="connsiteY1682" fmla="*/ 6350 h 2350439"/>
                      <a:gd name="connsiteX1683" fmla="*/ 6350 w 2350439"/>
                      <a:gd name="connsiteY1683" fmla="*/ 6350 h 2350439"/>
                      <a:gd name="connsiteX1684" fmla="*/ 6350 w 2350439"/>
                      <a:gd name="connsiteY1684" fmla="*/ 223240 h 2350439"/>
                      <a:gd name="connsiteX1685" fmla="*/ 111620 w 2350439"/>
                      <a:gd name="connsiteY1685" fmla="*/ 223240 h 2350439"/>
                      <a:gd name="connsiteX1686" fmla="*/ 111620 w 2350439"/>
                      <a:gd name="connsiteY1686" fmla="*/ 117970 h 2350439"/>
                      <a:gd name="connsiteX1687" fmla="*/ 6350 w 2350439"/>
                      <a:gd name="connsiteY1687" fmla="*/ 117970 h 2350439"/>
                      <a:gd name="connsiteX1688" fmla="*/ 6350 w 2350439"/>
                      <a:gd name="connsiteY1688" fmla="*/ 334873 h 2350439"/>
                      <a:gd name="connsiteX1689" fmla="*/ 111620 w 2350439"/>
                      <a:gd name="connsiteY1689" fmla="*/ 334873 h 2350439"/>
                      <a:gd name="connsiteX1690" fmla="*/ 111620 w 2350439"/>
                      <a:gd name="connsiteY1690" fmla="*/ 229590 h 2350439"/>
                      <a:gd name="connsiteX1691" fmla="*/ 6350 w 2350439"/>
                      <a:gd name="connsiteY1691" fmla="*/ 229590 h 2350439"/>
                      <a:gd name="connsiteX1692" fmla="*/ 6350 w 2350439"/>
                      <a:gd name="connsiteY1692" fmla="*/ 446493 h 2350439"/>
                      <a:gd name="connsiteX1693" fmla="*/ 111620 w 2350439"/>
                      <a:gd name="connsiteY1693" fmla="*/ 446493 h 2350439"/>
                      <a:gd name="connsiteX1694" fmla="*/ 111620 w 2350439"/>
                      <a:gd name="connsiteY1694" fmla="*/ 341223 h 2350439"/>
                      <a:gd name="connsiteX1695" fmla="*/ 6350 w 2350439"/>
                      <a:gd name="connsiteY1695" fmla="*/ 341223 h 2350439"/>
                      <a:gd name="connsiteX1696" fmla="*/ 6350 w 2350439"/>
                      <a:gd name="connsiteY1696" fmla="*/ 558114 h 2350439"/>
                      <a:gd name="connsiteX1697" fmla="*/ 111620 w 2350439"/>
                      <a:gd name="connsiteY1697" fmla="*/ 558114 h 2350439"/>
                      <a:gd name="connsiteX1698" fmla="*/ 111620 w 2350439"/>
                      <a:gd name="connsiteY1698" fmla="*/ 452843 h 2350439"/>
                      <a:gd name="connsiteX1699" fmla="*/ 6350 w 2350439"/>
                      <a:gd name="connsiteY1699" fmla="*/ 452843 h 2350439"/>
                      <a:gd name="connsiteX1700" fmla="*/ 6350 w 2350439"/>
                      <a:gd name="connsiteY1700" fmla="*/ 669734 h 2350439"/>
                      <a:gd name="connsiteX1701" fmla="*/ 111620 w 2350439"/>
                      <a:gd name="connsiteY1701" fmla="*/ 669734 h 2350439"/>
                      <a:gd name="connsiteX1702" fmla="*/ 111620 w 2350439"/>
                      <a:gd name="connsiteY1702" fmla="*/ 564464 h 2350439"/>
                      <a:gd name="connsiteX1703" fmla="*/ 6350 w 2350439"/>
                      <a:gd name="connsiteY1703" fmla="*/ 564464 h 2350439"/>
                      <a:gd name="connsiteX1704" fmla="*/ 6350 w 2350439"/>
                      <a:gd name="connsiteY1704" fmla="*/ 781367 h 2350439"/>
                      <a:gd name="connsiteX1705" fmla="*/ 111620 w 2350439"/>
                      <a:gd name="connsiteY1705" fmla="*/ 781367 h 2350439"/>
                      <a:gd name="connsiteX1706" fmla="*/ 111620 w 2350439"/>
                      <a:gd name="connsiteY1706" fmla="*/ 676084 h 2350439"/>
                      <a:gd name="connsiteX1707" fmla="*/ 6350 w 2350439"/>
                      <a:gd name="connsiteY1707" fmla="*/ 676084 h 2350439"/>
                      <a:gd name="connsiteX1708" fmla="*/ 6350 w 2350439"/>
                      <a:gd name="connsiteY1708" fmla="*/ 892988 h 2350439"/>
                      <a:gd name="connsiteX1709" fmla="*/ 111620 w 2350439"/>
                      <a:gd name="connsiteY1709" fmla="*/ 892988 h 2350439"/>
                      <a:gd name="connsiteX1710" fmla="*/ 111620 w 2350439"/>
                      <a:gd name="connsiteY1710" fmla="*/ 787717 h 2350439"/>
                      <a:gd name="connsiteX1711" fmla="*/ 6350 w 2350439"/>
                      <a:gd name="connsiteY1711" fmla="*/ 787717 h 2350439"/>
                      <a:gd name="connsiteX1712" fmla="*/ 6350 w 2350439"/>
                      <a:gd name="connsiteY1712" fmla="*/ 1004608 h 2350439"/>
                      <a:gd name="connsiteX1713" fmla="*/ 111620 w 2350439"/>
                      <a:gd name="connsiteY1713" fmla="*/ 1004608 h 2350439"/>
                      <a:gd name="connsiteX1714" fmla="*/ 111620 w 2350439"/>
                      <a:gd name="connsiteY1714" fmla="*/ 899338 h 2350439"/>
                      <a:gd name="connsiteX1715" fmla="*/ 6350 w 2350439"/>
                      <a:gd name="connsiteY1715" fmla="*/ 899338 h 2350439"/>
                      <a:gd name="connsiteX1716" fmla="*/ 6350 w 2350439"/>
                      <a:gd name="connsiteY1716" fmla="*/ 1116228 h 2350439"/>
                      <a:gd name="connsiteX1717" fmla="*/ 111620 w 2350439"/>
                      <a:gd name="connsiteY1717" fmla="*/ 1116228 h 2350439"/>
                      <a:gd name="connsiteX1718" fmla="*/ 111620 w 2350439"/>
                      <a:gd name="connsiteY1718" fmla="*/ 1010958 h 2350439"/>
                      <a:gd name="connsiteX1719" fmla="*/ 6350 w 2350439"/>
                      <a:gd name="connsiteY1719" fmla="*/ 1010958 h 2350439"/>
                      <a:gd name="connsiteX1720" fmla="*/ 6350 w 2350439"/>
                      <a:gd name="connsiteY1720" fmla="*/ 1227861 h 2350439"/>
                      <a:gd name="connsiteX1721" fmla="*/ 111620 w 2350439"/>
                      <a:gd name="connsiteY1721" fmla="*/ 1227861 h 2350439"/>
                      <a:gd name="connsiteX1722" fmla="*/ 111620 w 2350439"/>
                      <a:gd name="connsiteY1722" fmla="*/ 1122578 h 2350439"/>
                      <a:gd name="connsiteX1723" fmla="*/ 6350 w 2350439"/>
                      <a:gd name="connsiteY1723" fmla="*/ 1122578 h 2350439"/>
                      <a:gd name="connsiteX1724" fmla="*/ 6350 w 2350439"/>
                      <a:gd name="connsiteY1724" fmla="*/ 1339481 h 2350439"/>
                      <a:gd name="connsiteX1725" fmla="*/ 111620 w 2350439"/>
                      <a:gd name="connsiteY1725" fmla="*/ 1339481 h 2350439"/>
                      <a:gd name="connsiteX1726" fmla="*/ 111620 w 2350439"/>
                      <a:gd name="connsiteY1726" fmla="*/ 1234211 h 2350439"/>
                      <a:gd name="connsiteX1727" fmla="*/ 6350 w 2350439"/>
                      <a:gd name="connsiteY1727" fmla="*/ 1234211 h 2350439"/>
                      <a:gd name="connsiteX1728" fmla="*/ 6350 w 2350439"/>
                      <a:gd name="connsiteY1728" fmla="*/ 1451102 h 2350439"/>
                      <a:gd name="connsiteX1729" fmla="*/ 111620 w 2350439"/>
                      <a:gd name="connsiteY1729" fmla="*/ 1451102 h 2350439"/>
                      <a:gd name="connsiteX1730" fmla="*/ 111620 w 2350439"/>
                      <a:gd name="connsiteY1730" fmla="*/ 1345831 h 2350439"/>
                      <a:gd name="connsiteX1731" fmla="*/ 6350 w 2350439"/>
                      <a:gd name="connsiteY1731" fmla="*/ 1345831 h 2350439"/>
                      <a:gd name="connsiteX1732" fmla="*/ 6350 w 2350439"/>
                      <a:gd name="connsiteY1732" fmla="*/ 1562735 h 2350439"/>
                      <a:gd name="connsiteX1733" fmla="*/ 111620 w 2350439"/>
                      <a:gd name="connsiteY1733" fmla="*/ 1562735 h 2350439"/>
                      <a:gd name="connsiteX1734" fmla="*/ 111620 w 2350439"/>
                      <a:gd name="connsiteY1734" fmla="*/ 1457452 h 2350439"/>
                      <a:gd name="connsiteX1735" fmla="*/ 6350 w 2350439"/>
                      <a:gd name="connsiteY1735" fmla="*/ 1457452 h 2350439"/>
                      <a:gd name="connsiteX1736" fmla="*/ 6350 w 2350439"/>
                      <a:gd name="connsiteY1736" fmla="*/ 1674355 h 2350439"/>
                      <a:gd name="connsiteX1737" fmla="*/ 111620 w 2350439"/>
                      <a:gd name="connsiteY1737" fmla="*/ 1674355 h 2350439"/>
                      <a:gd name="connsiteX1738" fmla="*/ 111620 w 2350439"/>
                      <a:gd name="connsiteY1738" fmla="*/ 1569085 h 2350439"/>
                      <a:gd name="connsiteX1739" fmla="*/ 6350 w 2350439"/>
                      <a:gd name="connsiteY1739" fmla="*/ 1569085 h 2350439"/>
                      <a:gd name="connsiteX1740" fmla="*/ 6350 w 2350439"/>
                      <a:gd name="connsiteY1740" fmla="*/ 1785975 h 2350439"/>
                      <a:gd name="connsiteX1741" fmla="*/ 111620 w 2350439"/>
                      <a:gd name="connsiteY1741" fmla="*/ 1785975 h 2350439"/>
                      <a:gd name="connsiteX1742" fmla="*/ 111620 w 2350439"/>
                      <a:gd name="connsiteY1742" fmla="*/ 1680705 h 2350439"/>
                      <a:gd name="connsiteX1743" fmla="*/ 6350 w 2350439"/>
                      <a:gd name="connsiteY1743" fmla="*/ 1680705 h 2350439"/>
                      <a:gd name="connsiteX1744" fmla="*/ 6350 w 2350439"/>
                      <a:gd name="connsiteY1744" fmla="*/ 1897596 h 2350439"/>
                      <a:gd name="connsiteX1745" fmla="*/ 111620 w 2350439"/>
                      <a:gd name="connsiteY1745" fmla="*/ 1897596 h 2350439"/>
                      <a:gd name="connsiteX1746" fmla="*/ 111620 w 2350439"/>
                      <a:gd name="connsiteY1746" fmla="*/ 1792325 h 2350439"/>
                      <a:gd name="connsiteX1747" fmla="*/ 6350 w 2350439"/>
                      <a:gd name="connsiteY1747" fmla="*/ 1792325 h 2350439"/>
                      <a:gd name="connsiteX1748" fmla="*/ 6350 w 2350439"/>
                      <a:gd name="connsiteY1748" fmla="*/ 2009229 h 2350439"/>
                      <a:gd name="connsiteX1749" fmla="*/ 111620 w 2350439"/>
                      <a:gd name="connsiteY1749" fmla="*/ 2009229 h 2350439"/>
                      <a:gd name="connsiteX1750" fmla="*/ 111620 w 2350439"/>
                      <a:gd name="connsiteY1750" fmla="*/ 1903946 h 2350439"/>
                      <a:gd name="connsiteX1751" fmla="*/ 6350 w 2350439"/>
                      <a:gd name="connsiteY1751" fmla="*/ 1903946 h 2350439"/>
                      <a:gd name="connsiteX1752" fmla="*/ 6350 w 2350439"/>
                      <a:gd name="connsiteY1752" fmla="*/ 2120849 h 2350439"/>
                      <a:gd name="connsiteX1753" fmla="*/ 111620 w 2350439"/>
                      <a:gd name="connsiteY1753" fmla="*/ 2120849 h 2350439"/>
                      <a:gd name="connsiteX1754" fmla="*/ 111620 w 2350439"/>
                      <a:gd name="connsiteY1754" fmla="*/ 2015579 h 2350439"/>
                      <a:gd name="connsiteX1755" fmla="*/ 6350 w 2350439"/>
                      <a:gd name="connsiteY1755" fmla="*/ 2015579 h 2350439"/>
                      <a:gd name="connsiteX1756" fmla="*/ 6350 w 2350439"/>
                      <a:gd name="connsiteY1756" fmla="*/ 2232469 h 2350439"/>
                      <a:gd name="connsiteX1757" fmla="*/ 111620 w 2350439"/>
                      <a:gd name="connsiteY1757" fmla="*/ 2232469 h 2350439"/>
                      <a:gd name="connsiteX1758" fmla="*/ 111620 w 2350439"/>
                      <a:gd name="connsiteY1758" fmla="*/ 2127199 h 2350439"/>
                      <a:gd name="connsiteX1759" fmla="*/ 6350 w 2350439"/>
                      <a:gd name="connsiteY1759" fmla="*/ 2127199 h 2350439"/>
                      <a:gd name="connsiteX1760" fmla="*/ 6350 w 2350439"/>
                      <a:gd name="connsiteY1760" fmla="*/ 2344089 h 2350439"/>
                      <a:gd name="connsiteX1761" fmla="*/ 111620 w 2350439"/>
                      <a:gd name="connsiteY1761" fmla="*/ 2344089 h 2350439"/>
                      <a:gd name="connsiteX1762" fmla="*/ 111620 w 2350439"/>
                      <a:gd name="connsiteY1762" fmla="*/ 2238819 h 2350439"/>
                      <a:gd name="connsiteX1763" fmla="*/ 6350 w 2350439"/>
                      <a:gd name="connsiteY1763" fmla="*/ 2238819 h 2350439"/>
                      <a:gd name="connsiteX1764" fmla="*/ 0 w 2350439"/>
                      <a:gd name="connsiteY1764" fmla="*/ 2347270 h 2350439"/>
                      <a:gd name="connsiteX1765" fmla="*/ 0 w 2350439"/>
                      <a:gd name="connsiteY1765" fmla="*/ 3168 h 2350439"/>
                      <a:gd name="connsiteX1766" fmla="*/ 3168 w 2350439"/>
                      <a:gd name="connsiteY1766" fmla="*/ 3168 h 2350439"/>
                      <a:gd name="connsiteX1767" fmla="*/ 3168 w 2350439"/>
                      <a:gd name="connsiteY1767" fmla="*/ 0 h 2350439"/>
                      <a:gd name="connsiteX1768" fmla="*/ 2347270 w 2350439"/>
                      <a:gd name="connsiteY1768" fmla="*/ 0 h 2350439"/>
                      <a:gd name="connsiteX1769" fmla="*/ 2347270 w 2350439"/>
                      <a:gd name="connsiteY1769" fmla="*/ 3168 h 2350439"/>
                      <a:gd name="connsiteX1770" fmla="*/ 2350439 w 2350439"/>
                      <a:gd name="connsiteY1770" fmla="*/ 3168 h 2350439"/>
                      <a:gd name="connsiteX1771" fmla="*/ 2350439 w 2350439"/>
                      <a:gd name="connsiteY1771" fmla="*/ 2347270 h 2350439"/>
                      <a:gd name="connsiteX1772" fmla="*/ 2347270 w 2350439"/>
                      <a:gd name="connsiteY1772" fmla="*/ 2347270 h 2350439"/>
                      <a:gd name="connsiteX1773" fmla="*/ 2347270 w 2350439"/>
                      <a:gd name="connsiteY1773" fmla="*/ 2350439 h 2350439"/>
                      <a:gd name="connsiteX1774" fmla="*/ 3168 w 2350439"/>
                      <a:gd name="connsiteY1774" fmla="*/ 2350439 h 2350439"/>
                      <a:gd name="connsiteX1775" fmla="*/ 3168 w 2350439"/>
                      <a:gd name="connsiteY1775" fmla="*/ 2347270 h 2350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</a:cxnLst>
                    <a:rect l="l" t="t" r="r" b="b"/>
                    <a:pathLst>
                      <a:path w="2350439" h="2350439">
                        <a:moveTo>
                          <a:pt x="2238819" y="111620"/>
                        </a:moveTo>
                        <a:lnTo>
                          <a:pt x="2344089" y="111620"/>
                        </a:lnTo>
                        <a:lnTo>
                          <a:pt x="2344089" y="6350"/>
                        </a:lnTo>
                        <a:lnTo>
                          <a:pt x="2238819" y="6350"/>
                        </a:lnTo>
                        <a:close/>
                        <a:moveTo>
                          <a:pt x="2238819" y="223240"/>
                        </a:moveTo>
                        <a:lnTo>
                          <a:pt x="2344089" y="223240"/>
                        </a:lnTo>
                        <a:lnTo>
                          <a:pt x="2344089" y="117970"/>
                        </a:lnTo>
                        <a:lnTo>
                          <a:pt x="2238819" y="117970"/>
                        </a:lnTo>
                        <a:close/>
                        <a:moveTo>
                          <a:pt x="2238819" y="334873"/>
                        </a:moveTo>
                        <a:lnTo>
                          <a:pt x="2344089" y="334873"/>
                        </a:lnTo>
                        <a:lnTo>
                          <a:pt x="2344089" y="229590"/>
                        </a:lnTo>
                        <a:lnTo>
                          <a:pt x="2238819" y="229590"/>
                        </a:lnTo>
                        <a:close/>
                        <a:moveTo>
                          <a:pt x="2238819" y="446493"/>
                        </a:moveTo>
                        <a:lnTo>
                          <a:pt x="2344089" y="446493"/>
                        </a:lnTo>
                        <a:lnTo>
                          <a:pt x="2344089" y="341223"/>
                        </a:lnTo>
                        <a:lnTo>
                          <a:pt x="2238819" y="341223"/>
                        </a:lnTo>
                        <a:close/>
                        <a:moveTo>
                          <a:pt x="2238819" y="558114"/>
                        </a:moveTo>
                        <a:lnTo>
                          <a:pt x="2344089" y="558114"/>
                        </a:lnTo>
                        <a:lnTo>
                          <a:pt x="2344089" y="452843"/>
                        </a:lnTo>
                        <a:lnTo>
                          <a:pt x="2238819" y="452843"/>
                        </a:lnTo>
                        <a:close/>
                        <a:moveTo>
                          <a:pt x="2238819" y="669734"/>
                        </a:moveTo>
                        <a:lnTo>
                          <a:pt x="2344089" y="669734"/>
                        </a:lnTo>
                        <a:lnTo>
                          <a:pt x="2344089" y="564464"/>
                        </a:lnTo>
                        <a:lnTo>
                          <a:pt x="2238819" y="564464"/>
                        </a:lnTo>
                        <a:close/>
                        <a:moveTo>
                          <a:pt x="2238819" y="781367"/>
                        </a:moveTo>
                        <a:lnTo>
                          <a:pt x="2344089" y="781367"/>
                        </a:lnTo>
                        <a:lnTo>
                          <a:pt x="2344089" y="676084"/>
                        </a:lnTo>
                        <a:lnTo>
                          <a:pt x="2238819" y="676084"/>
                        </a:lnTo>
                        <a:close/>
                        <a:moveTo>
                          <a:pt x="2238819" y="892988"/>
                        </a:moveTo>
                        <a:lnTo>
                          <a:pt x="2344089" y="892988"/>
                        </a:lnTo>
                        <a:lnTo>
                          <a:pt x="2344089" y="787717"/>
                        </a:lnTo>
                        <a:lnTo>
                          <a:pt x="2238819" y="787717"/>
                        </a:lnTo>
                        <a:close/>
                        <a:moveTo>
                          <a:pt x="2238819" y="1004608"/>
                        </a:moveTo>
                        <a:lnTo>
                          <a:pt x="2344089" y="1004608"/>
                        </a:lnTo>
                        <a:lnTo>
                          <a:pt x="2344089" y="899338"/>
                        </a:lnTo>
                        <a:lnTo>
                          <a:pt x="2238819" y="899338"/>
                        </a:lnTo>
                        <a:close/>
                        <a:moveTo>
                          <a:pt x="2238819" y="1116228"/>
                        </a:moveTo>
                        <a:lnTo>
                          <a:pt x="2344089" y="1116228"/>
                        </a:lnTo>
                        <a:lnTo>
                          <a:pt x="2344089" y="1010958"/>
                        </a:lnTo>
                        <a:lnTo>
                          <a:pt x="2238819" y="1010958"/>
                        </a:lnTo>
                        <a:close/>
                        <a:moveTo>
                          <a:pt x="2238819" y="1227861"/>
                        </a:moveTo>
                        <a:lnTo>
                          <a:pt x="2344089" y="1227861"/>
                        </a:lnTo>
                        <a:lnTo>
                          <a:pt x="2344089" y="1122578"/>
                        </a:lnTo>
                        <a:lnTo>
                          <a:pt x="2238819" y="1122578"/>
                        </a:lnTo>
                        <a:close/>
                        <a:moveTo>
                          <a:pt x="2238819" y="1339481"/>
                        </a:moveTo>
                        <a:lnTo>
                          <a:pt x="2344089" y="1339481"/>
                        </a:lnTo>
                        <a:lnTo>
                          <a:pt x="2344089" y="1234211"/>
                        </a:lnTo>
                        <a:lnTo>
                          <a:pt x="2238819" y="1234211"/>
                        </a:lnTo>
                        <a:close/>
                        <a:moveTo>
                          <a:pt x="2238819" y="1451102"/>
                        </a:moveTo>
                        <a:lnTo>
                          <a:pt x="2344089" y="1451102"/>
                        </a:lnTo>
                        <a:lnTo>
                          <a:pt x="2344089" y="1345831"/>
                        </a:lnTo>
                        <a:lnTo>
                          <a:pt x="2238819" y="1345831"/>
                        </a:lnTo>
                        <a:close/>
                        <a:moveTo>
                          <a:pt x="2238819" y="1562735"/>
                        </a:moveTo>
                        <a:lnTo>
                          <a:pt x="2344089" y="1562735"/>
                        </a:lnTo>
                        <a:lnTo>
                          <a:pt x="2344089" y="1457452"/>
                        </a:lnTo>
                        <a:lnTo>
                          <a:pt x="2238819" y="1457452"/>
                        </a:lnTo>
                        <a:close/>
                        <a:moveTo>
                          <a:pt x="2238819" y="1674355"/>
                        </a:moveTo>
                        <a:lnTo>
                          <a:pt x="2344089" y="1674355"/>
                        </a:lnTo>
                        <a:lnTo>
                          <a:pt x="2344089" y="1569085"/>
                        </a:lnTo>
                        <a:lnTo>
                          <a:pt x="2238819" y="1569085"/>
                        </a:lnTo>
                        <a:close/>
                        <a:moveTo>
                          <a:pt x="2238819" y="1785975"/>
                        </a:moveTo>
                        <a:lnTo>
                          <a:pt x="2344089" y="1785975"/>
                        </a:lnTo>
                        <a:lnTo>
                          <a:pt x="2344089" y="1680705"/>
                        </a:lnTo>
                        <a:lnTo>
                          <a:pt x="2238819" y="1680705"/>
                        </a:lnTo>
                        <a:close/>
                        <a:moveTo>
                          <a:pt x="2238819" y="1897596"/>
                        </a:moveTo>
                        <a:lnTo>
                          <a:pt x="2344089" y="1897596"/>
                        </a:lnTo>
                        <a:lnTo>
                          <a:pt x="2344089" y="1792325"/>
                        </a:lnTo>
                        <a:lnTo>
                          <a:pt x="2238819" y="1792325"/>
                        </a:lnTo>
                        <a:close/>
                        <a:moveTo>
                          <a:pt x="2238819" y="2009229"/>
                        </a:moveTo>
                        <a:lnTo>
                          <a:pt x="2344089" y="2009229"/>
                        </a:lnTo>
                        <a:lnTo>
                          <a:pt x="2344089" y="1903946"/>
                        </a:lnTo>
                        <a:lnTo>
                          <a:pt x="2238819" y="1903946"/>
                        </a:lnTo>
                        <a:close/>
                        <a:moveTo>
                          <a:pt x="2238819" y="2120849"/>
                        </a:moveTo>
                        <a:lnTo>
                          <a:pt x="2344089" y="2120849"/>
                        </a:lnTo>
                        <a:lnTo>
                          <a:pt x="2344089" y="2015579"/>
                        </a:lnTo>
                        <a:lnTo>
                          <a:pt x="2238819" y="2015579"/>
                        </a:lnTo>
                        <a:close/>
                        <a:moveTo>
                          <a:pt x="2238819" y="2232469"/>
                        </a:moveTo>
                        <a:lnTo>
                          <a:pt x="2344089" y="2232469"/>
                        </a:lnTo>
                        <a:lnTo>
                          <a:pt x="2344089" y="2127199"/>
                        </a:lnTo>
                        <a:lnTo>
                          <a:pt x="2238819" y="2127199"/>
                        </a:lnTo>
                        <a:close/>
                        <a:moveTo>
                          <a:pt x="2238819" y="2344089"/>
                        </a:moveTo>
                        <a:lnTo>
                          <a:pt x="2344089" y="2344089"/>
                        </a:lnTo>
                        <a:lnTo>
                          <a:pt x="2344089" y="2238819"/>
                        </a:lnTo>
                        <a:lnTo>
                          <a:pt x="2238819" y="2238819"/>
                        </a:lnTo>
                        <a:close/>
                        <a:moveTo>
                          <a:pt x="2127199" y="111620"/>
                        </a:moveTo>
                        <a:lnTo>
                          <a:pt x="2232469" y="111620"/>
                        </a:lnTo>
                        <a:lnTo>
                          <a:pt x="2232469" y="6350"/>
                        </a:lnTo>
                        <a:lnTo>
                          <a:pt x="2127199" y="6350"/>
                        </a:lnTo>
                        <a:close/>
                        <a:moveTo>
                          <a:pt x="2127199" y="223240"/>
                        </a:moveTo>
                        <a:lnTo>
                          <a:pt x="2232469" y="223240"/>
                        </a:lnTo>
                        <a:lnTo>
                          <a:pt x="2232469" y="117970"/>
                        </a:lnTo>
                        <a:lnTo>
                          <a:pt x="2127199" y="117970"/>
                        </a:lnTo>
                        <a:close/>
                        <a:moveTo>
                          <a:pt x="2127199" y="334873"/>
                        </a:moveTo>
                        <a:lnTo>
                          <a:pt x="2232469" y="334873"/>
                        </a:lnTo>
                        <a:lnTo>
                          <a:pt x="2232469" y="229590"/>
                        </a:lnTo>
                        <a:lnTo>
                          <a:pt x="2127199" y="229590"/>
                        </a:lnTo>
                        <a:close/>
                        <a:moveTo>
                          <a:pt x="2127199" y="446493"/>
                        </a:moveTo>
                        <a:lnTo>
                          <a:pt x="2232469" y="446493"/>
                        </a:lnTo>
                        <a:lnTo>
                          <a:pt x="2232469" y="341223"/>
                        </a:lnTo>
                        <a:lnTo>
                          <a:pt x="2127199" y="341223"/>
                        </a:lnTo>
                        <a:close/>
                        <a:moveTo>
                          <a:pt x="2127199" y="558114"/>
                        </a:moveTo>
                        <a:lnTo>
                          <a:pt x="2232469" y="558114"/>
                        </a:lnTo>
                        <a:lnTo>
                          <a:pt x="2232469" y="452843"/>
                        </a:lnTo>
                        <a:lnTo>
                          <a:pt x="2127199" y="452843"/>
                        </a:lnTo>
                        <a:close/>
                        <a:moveTo>
                          <a:pt x="2127199" y="669734"/>
                        </a:moveTo>
                        <a:lnTo>
                          <a:pt x="2232469" y="669734"/>
                        </a:lnTo>
                        <a:lnTo>
                          <a:pt x="2232469" y="564464"/>
                        </a:lnTo>
                        <a:lnTo>
                          <a:pt x="2127199" y="564464"/>
                        </a:lnTo>
                        <a:close/>
                        <a:moveTo>
                          <a:pt x="2127199" y="781367"/>
                        </a:moveTo>
                        <a:lnTo>
                          <a:pt x="2232469" y="781367"/>
                        </a:lnTo>
                        <a:lnTo>
                          <a:pt x="2232469" y="676084"/>
                        </a:lnTo>
                        <a:lnTo>
                          <a:pt x="2127199" y="676084"/>
                        </a:lnTo>
                        <a:close/>
                        <a:moveTo>
                          <a:pt x="2127199" y="892988"/>
                        </a:moveTo>
                        <a:lnTo>
                          <a:pt x="2232469" y="892988"/>
                        </a:lnTo>
                        <a:lnTo>
                          <a:pt x="2232469" y="787717"/>
                        </a:lnTo>
                        <a:lnTo>
                          <a:pt x="2127199" y="787717"/>
                        </a:lnTo>
                        <a:close/>
                        <a:moveTo>
                          <a:pt x="2127199" y="1004608"/>
                        </a:moveTo>
                        <a:lnTo>
                          <a:pt x="2232469" y="1004608"/>
                        </a:lnTo>
                        <a:lnTo>
                          <a:pt x="2232469" y="899338"/>
                        </a:lnTo>
                        <a:lnTo>
                          <a:pt x="2127199" y="899338"/>
                        </a:lnTo>
                        <a:close/>
                        <a:moveTo>
                          <a:pt x="2127199" y="1116228"/>
                        </a:moveTo>
                        <a:lnTo>
                          <a:pt x="2232469" y="1116228"/>
                        </a:lnTo>
                        <a:lnTo>
                          <a:pt x="2232469" y="1010958"/>
                        </a:lnTo>
                        <a:lnTo>
                          <a:pt x="2127199" y="1010958"/>
                        </a:lnTo>
                        <a:close/>
                        <a:moveTo>
                          <a:pt x="2127199" y="1227861"/>
                        </a:moveTo>
                        <a:lnTo>
                          <a:pt x="2232469" y="1227861"/>
                        </a:lnTo>
                        <a:lnTo>
                          <a:pt x="2232469" y="1122578"/>
                        </a:lnTo>
                        <a:lnTo>
                          <a:pt x="2127199" y="1122578"/>
                        </a:lnTo>
                        <a:close/>
                        <a:moveTo>
                          <a:pt x="2127199" y="1339481"/>
                        </a:moveTo>
                        <a:lnTo>
                          <a:pt x="2232469" y="1339481"/>
                        </a:lnTo>
                        <a:lnTo>
                          <a:pt x="2232469" y="1234211"/>
                        </a:lnTo>
                        <a:lnTo>
                          <a:pt x="2127199" y="1234211"/>
                        </a:lnTo>
                        <a:close/>
                        <a:moveTo>
                          <a:pt x="2127199" y="1451102"/>
                        </a:moveTo>
                        <a:lnTo>
                          <a:pt x="2232469" y="1451102"/>
                        </a:lnTo>
                        <a:lnTo>
                          <a:pt x="2232469" y="1345831"/>
                        </a:lnTo>
                        <a:lnTo>
                          <a:pt x="2127199" y="1345831"/>
                        </a:lnTo>
                        <a:close/>
                        <a:moveTo>
                          <a:pt x="2127199" y="1562735"/>
                        </a:moveTo>
                        <a:lnTo>
                          <a:pt x="2232469" y="1562735"/>
                        </a:lnTo>
                        <a:lnTo>
                          <a:pt x="2232469" y="1457452"/>
                        </a:lnTo>
                        <a:lnTo>
                          <a:pt x="2127199" y="1457452"/>
                        </a:lnTo>
                        <a:close/>
                        <a:moveTo>
                          <a:pt x="2127199" y="1674355"/>
                        </a:moveTo>
                        <a:lnTo>
                          <a:pt x="2232469" y="1674355"/>
                        </a:lnTo>
                        <a:lnTo>
                          <a:pt x="2232469" y="1569085"/>
                        </a:lnTo>
                        <a:lnTo>
                          <a:pt x="2127199" y="1569085"/>
                        </a:lnTo>
                        <a:close/>
                        <a:moveTo>
                          <a:pt x="2127199" y="1785975"/>
                        </a:moveTo>
                        <a:lnTo>
                          <a:pt x="2232469" y="1785975"/>
                        </a:lnTo>
                        <a:lnTo>
                          <a:pt x="2232469" y="1680705"/>
                        </a:lnTo>
                        <a:lnTo>
                          <a:pt x="2127199" y="1680705"/>
                        </a:lnTo>
                        <a:close/>
                        <a:moveTo>
                          <a:pt x="2127199" y="1897596"/>
                        </a:moveTo>
                        <a:lnTo>
                          <a:pt x="2232469" y="1897596"/>
                        </a:lnTo>
                        <a:lnTo>
                          <a:pt x="2232469" y="1792325"/>
                        </a:lnTo>
                        <a:lnTo>
                          <a:pt x="2127199" y="1792325"/>
                        </a:lnTo>
                        <a:close/>
                        <a:moveTo>
                          <a:pt x="2127199" y="2009229"/>
                        </a:moveTo>
                        <a:lnTo>
                          <a:pt x="2232469" y="2009229"/>
                        </a:lnTo>
                        <a:lnTo>
                          <a:pt x="2232469" y="1903946"/>
                        </a:lnTo>
                        <a:lnTo>
                          <a:pt x="2127199" y="1903946"/>
                        </a:lnTo>
                        <a:close/>
                        <a:moveTo>
                          <a:pt x="2127199" y="2120849"/>
                        </a:moveTo>
                        <a:lnTo>
                          <a:pt x="2232469" y="2120849"/>
                        </a:lnTo>
                        <a:lnTo>
                          <a:pt x="2232469" y="2015579"/>
                        </a:lnTo>
                        <a:lnTo>
                          <a:pt x="2127199" y="2015579"/>
                        </a:lnTo>
                        <a:close/>
                        <a:moveTo>
                          <a:pt x="2127199" y="2232469"/>
                        </a:moveTo>
                        <a:lnTo>
                          <a:pt x="2232469" y="2232469"/>
                        </a:lnTo>
                        <a:lnTo>
                          <a:pt x="2232469" y="2127199"/>
                        </a:lnTo>
                        <a:lnTo>
                          <a:pt x="2127199" y="2127199"/>
                        </a:lnTo>
                        <a:close/>
                        <a:moveTo>
                          <a:pt x="2127199" y="2344089"/>
                        </a:moveTo>
                        <a:lnTo>
                          <a:pt x="2232469" y="2344089"/>
                        </a:lnTo>
                        <a:lnTo>
                          <a:pt x="2232469" y="2238819"/>
                        </a:lnTo>
                        <a:lnTo>
                          <a:pt x="2127199" y="2238819"/>
                        </a:lnTo>
                        <a:close/>
                        <a:moveTo>
                          <a:pt x="2015566" y="111620"/>
                        </a:moveTo>
                        <a:lnTo>
                          <a:pt x="2120849" y="111620"/>
                        </a:lnTo>
                        <a:lnTo>
                          <a:pt x="2120849" y="6350"/>
                        </a:lnTo>
                        <a:lnTo>
                          <a:pt x="2015566" y="6350"/>
                        </a:lnTo>
                        <a:close/>
                        <a:moveTo>
                          <a:pt x="2015566" y="223240"/>
                        </a:moveTo>
                        <a:lnTo>
                          <a:pt x="2120849" y="223240"/>
                        </a:lnTo>
                        <a:lnTo>
                          <a:pt x="2120849" y="117970"/>
                        </a:lnTo>
                        <a:lnTo>
                          <a:pt x="2015566" y="117970"/>
                        </a:lnTo>
                        <a:close/>
                        <a:moveTo>
                          <a:pt x="2015566" y="334873"/>
                        </a:moveTo>
                        <a:lnTo>
                          <a:pt x="2120849" y="334873"/>
                        </a:lnTo>
                        <a:lnTo>
                          <a:pt x="2120849" y="229590"/>
                        </a:lnTo>
                        <a:lnTo>
                          <a:pt x="2015566" y="229590"/>
                        </a:lnTo>
                        <a:close/>
                        <a:moveTo>
                          <a:pt x="2015566" y="446493"/>
                        </a:moveTo>
                        <a:lnTo>
                          <a:pt x="2120849" y="446493"/>
                        </a:lnTo>
                        <a:lnTo>
                          <a:pt x="2120849" y="341223"/>
                        </a:lnTo>
                        <a:lnTo>
                          <a:pt x="2015566" y="341223"/>
                        </a:lnTo>
                        <a:close/>
                        <a:moveTo>
                          <a:pt x="2015566" y="558114"/>
                        </a:moveTo>
                        <a:lnTo>
                          <a:pt x="2120849" y="558114"/>
                        </a:lnTo>
                        <a:lnTo>
                          <a:pt x="2120849" y="452843"/>
                        </a:lnTo>
                        <a:lnTo>
                          <a:pt x="2015566" y="452843"/>
                        </a:lnTo>
                        <a:close/>
                        <a:moveTo>
                          <a:pt x="2015566" y="669734"/>
                        </a:moveTo>
                        <a:lnTo>
                          <a:pt x="2120849" y="669734"/>
                        </a:lnTo>
                        <a:lnTo>
                          <a:pt x="2120849" y="564464"/>
                        </a:lnTo>
                        <a:lnTo>
                          <a:pt x="2015566" y="564464"/>
                        </a:lnTo>
                        <a:close/>
                        <a:moveTo>
                          <a:pt x="2015566" y="781367"/>
                        </a:moveTo>
                        <a:lnTo>
                          <a:pt x="2120849" y="781367"/>
                        </a:lnTo>
                        <a:lnTo>
                          <a:pt x="2120849" y="676084"/>
                        </a:lnTo>
                        <a:lnTo>
                          <a:pt x="2015566" y="676084"/>
                        </a:lnTo>
                        <a:close/>
                        <a:moveTo>
                          <a:pt x="2015566" y="892988"/>
                        </a:moveTo>
                        <a:lnTo>
                          <a:pt x="2120849" y="892988"/>
                        </a:lnTo>
                        <a:lnTo>
                          <a:pt x="2120849" y="787717"/>
                        </a:lnTo>
                        <a:lnTo>
                          <a:pt x="2015566" y="787717"/>
                        </a:lnTo>
                        <a:close/>
                        <a:moveTo>
                          <a:pt x="2015566" y="1004608"/>
                        </a:moveTo>
                        <a:lnTo>
                          <a:pt x="2120849" y="1004608"/>
                        </a:lnTo>
                        <a:lnTo>
                          <a:pt x="2120849" y="899338"/>
                        </a:lnTo>
                        <a:lnTo>
                          <a:pt x="2015566" y="899338"/>
                        </a:lnTo>
                        <a:close/>
                        <a:moveTo>
                          <a:pt x="2015566" y="1116228"/>
                        </a:moveTo>
                        <a:lnTo>
                          <a:pt x="2120849" y="1116228"/>
                        </a:lnTo>
                        <a:lnTo>
                          <a:pt x="2120849" y="1010958"/>
                        </a:lnTo>
                        <a:lnTo>
                          <a:pt x="2015566" y="1010958"/>
                        </a:lnTo>
                        <a:close/>
                        <a:moveTo>
                          <a:pt x="2015566" y="1227861"/>
                        </a:moveTo>
                        <a:lnTo>
                          <a:pt x="2120849" y="1227861"/>
                        </a:lnTo>
                        <a:lnTo>
                          <a:pt x="2120849" y="1122578"/>
                        </a:lnTo>
                        <a:lnTo>
                          <a:pt x="2015566" y="1122578"/>
                        </a:lnTo>
                        <a:close/>
                        <a:moveTo>
                          <a:pt x="2015566" y="1339481"/>
                        </a:moveTo>
                        <a:lnTo>
                          <a:pt x="2120849" y="1339481"/>
                        </a:lnTo>
                        <a:lnTo>
                          <a:pt x="2120849" y="1234211"/>
                        </a:lnTo>
                        <a:lnTo>
                          <a:pt x="2015566" y="1234211"/>
                        </a:lnTo>
                        <a:close/>
                        <a:moveTo>
                          <a:pt x="2015566" y="1451102"/>
                        </a:moveTo>
                        <a:lnTo>
                          <a:pt x="2120849" y="1451102"/>
                        </a:lnTo>
                        <a:lnTo>
                          <a:pt x="2120849" y="1345831"/>
                        </a:lnTo>
                        <a:lnTo>
                          <a:pt x="2015566" y="1345831"/>
                        </a:lnTo>
                        <a:close/>
                        <a:moveTo>
                          <a:pt x="2015566" y="1562735"/>
                        </a:moveTo>
                        <a:lnTo>
                          <a:pt x="2120849" y="1562735"/>
                        </a:lnTo>
                        <a:lnTo>
                          <a:pt x="2120849" y="1457452"/>
                        </a:lnTo>
                        <a:lnTo>
                          <a:pt x="2015566" y="1457452"/>
                        </a:lnTo>
                        <a:close/>
                        <a:moveTo>
                          <a:pt x="2015566" y="1674355"/>
                        </a:moveTo>
                        <a:lnTo>
                          <a:pt x="2120849" y="1674355"/>
                        </a:lnTo>
                        <a:lnTo>
                          <a:pt x="2120849" y="1569085"/>
                        </a:lnTo>
                        <a:lnTo>
                          <a:pt x="2015566" y="1569085"/>
                        </a:lnTo>
                        <a:close/>
                        <a:moveTo>
                          <a:pt x="2015566" y="1785975"/>
                        </a:moveTo>
                        <a:lnTo>
                          <a:pt x="2120849" y="1785975"/>
                        </a:lnTo>
                        <a:lnTo>
                          <a:pt x="2120849" y="1680705"/>
                        </a:lnTo>
                        <a:lnTo>
                          <a:pt x="2015566" y="1680705"/>
                        </a:lnTo>
                        <a:close/>
                        <a:moveTo>
                          <a:pt x="2015566" y="1897596"/>
                        </a:moveTo>
                        <a:lnTo>
                          <a:pt x="2120849" y="1897596"/>
                        </a:lnTo>
                        <a:lnTo>
                          <a:pt x="2120849" y="1792325"/>
                        </a:lnTo>
                        <a:lnTo>
                          <a:pt x="2015566" y="1792325"/>
                        </a:lnTo>
                        <a:close/>
                        <a:moveTo>
                          <a:pt x="2015566" y="2009229"/>
                        </a:moveTo>
                        <a:lnTo>
                          <a:pt x="2120849" y="2009229"/>
                        </a:lnTo>
                        <a:lnTo>
                          <a:pt x="2120849" y="1903946"/>
                        </a:lnTo>
                        <a:lnTo>
                          <a:pt x="2015566" y="1903946"/>
                        </a:lnTo>
                        <a:close/>
                        <a:moveTo>
                          <a:pt x="2015566" y="2120849"/>
                        </a:moveTo>
                        <a:lnTo>
                          <a:pt x="2120849" y="2120849"/>
                        </a:lnTo>
                        <a:lnTo>
                          <a:pt x="2120849" y="2015579"/>
                        </a:lnTo>
                        <a:lnTo>
                          <a:pt x="2015566" y="2015579"/>
                        </a:lnTo>
                        <a:close/>
                        <a:moveTo>
                          <a:pt x="2015566" y="2232469"/>
                        </a:moveTo>
                        <a:lnTo>
                          <a:pt x="2120849" y="2232469"/>
                        </a:lnTo>
                        <a:lnTo>
                          <a:pt x="2120849" y="2127199"/>
                        </a:lnTo>
                        <a:lnTo>
                          <a:pt x="2015566" y="2127199"/>
                        </a:lnTo>
                        <a:close/>
                        <a:moveTo>
                          <a:pt x="2015566" y="2344089"/>
                        </a:moveTo>
                        <a:lnTo>
                          <a:pt x="2120849" y="2344089"/>
                        </a:lnTo>
                        <a:lnTo>
                          <a:pt x="2120849" y="2238819"/>
                        </a:lnTo>
                        <a:lnTo>
                          <a:pt x="2015566" y="2238819"/>
                        </a:lnTo>
                        <a:close/>
                        <a:moveTo>
                          <a:pt x="1903946" y="111620"/>
                        </a:moveTo>
                        <a:lnTo>
                          <a:pt x="2009216" y="111620"/>
                        </a:lnTo>
                        <a:lnTo>
                          <a:pt x="2009216" y="6350"/>
                        </a:lnTo>
                        <a:lnTo>
                          <a:pt x="1903946" y="6350"/>
                        </a:lnTo>
                        <a:close/>
                        <a:moveTo>
                          <a:pt x="1903946" y="223240"/>
                        </a:moveTo>
                        <a:lnTo>
                          <a:pt x="2009216" y="223240"/>
                        </a:lnTo>
                        <a:lnTo>
                          <a:pt x="2009216" y="117970"/>
                        </a:lnTo>
                        <a:lnTo>
                          <a:pt x="1903946" y="117970"/>
                        </a:lnTo>
                        <a:close/>
                        <a:moveTo>
                          <a:pt x="1903946" y="334873"/>
                        </a:moveTo>
                        <a:lnTo>
                          <a:pt x="2009216" y="334873"/>
                        </a:lnTo>
                        <a:lnTo>
                          <a:pt x="2009216" y="229590"/>
                        </a:lnTo>
                        <a:lnTo>
                          <a:pt x="1903946" y="229590"/>
                        </a:lnTo>
                        <a:close/>
                        <a:moveTo>
                          <a:pt x="1903946" y="446493"/>
                        </a:moveTo>
                        <a:lnTo>
                          <a:pt x="2009216" y="446493"/>
                        </a:lnTo>
                        <a:lnTo>
                          <a:pt x="2009216" y="341223"/>
                        </a:lnTo>
                        <a:lnTo>
                          <a:pt x="1903946" y="341223"/>
                        </a:lnTo>
                        <a:close/>
                        <a:moveTo>
                          <a:pt x="1903946" y="558114"/>
                        </a:moveTo>
                        <a:lnTo>
                          <a:pt x="2009216" y="558114"/>
                        </a:lnTo>
                        <a:lnTo>
                          <a:pt x="2009216" y="452843"/>
                        </a:lnTo>
                        <a:lnTo>
                          <a:pt x="1903946" y="452843"/>
                        </a:lnTo>
                        <a:close/>
                        <a:moveTo>
                          <a:pt x="1903946" y="669734"/>
                        </a:moveTo>
                        <a:lnTo>
                          <a:pt x="2009216" y="669734"/>
                        </a:lnTo>
                        <a:lnTo>
                          <a:pt x="2009216" y="564464"/>
                        </a:lnTo>
                        <a:lnTo>
                          <a:pt x="1903946" y="564464"/>
                        </a:lnTo>
                        <a:close/>
                        <a:moveTo>
                          <a:pt x="1903946" y="781367"/>
                        </a:moveTo>
                        <a:lnTo>
                          <a:pt x="2009216" y="781367"/>
                        </a:lnTo>
                        <a:lnTo>
                          <a:pt x="2009216" y="676084"/>
                        </a:lnTo>
                        <a:lnTo>
                          <a:pt x="1903946" y="676084"/>
                        </a:lnTo>
                        <a:close/>
                        <a:moveTo>
                          <a:pt x="1903946" y="892988"/>
                        </a:moveTo>
                        <a:lnTo>
                          <a:pt x="2009216" y="892988"/>
                        </a:lnTo>
                        <a:lnTo>
                          <a:pt x="2009216" y="787717"/>
                        </a:lnTo>
                        <a:lnTo>
                          <a:pt x="1903946" y="787717"/>
                        </a:lnTo>
                        <a:close/>
                        <a:moveTo>
                          <a:pt x="1903946" y="1004608"/>
                        </a:moveTo>
                        <a:lnTo>
                          <a:pt x="2009216" y="1004608"/>
                        </a:lnTo>
                        <a:lnTo>
                          <a:pt x="2009216" y="899338"/>
                        </a:lnTo>
                        <a:lnTo>
                          <a:pt x="1903946" y="899338"/>
                        </a:lnTo>
                        <a:close/>
                        <a:moveTo>
                          <a:pt x="1903946" y="1116228"/>
                        </a:moveTo>
                        <a:lnTo>
                          <a:pt x="2009216" y="1116228"/>
                        </a:lnTo>
                        <a:lnTo>
                          <a:pt x="2009216" y="1010958"/>
                        </a:lnTo>
                        <a:lnTo>
                          <a:pt x="1903946" y="1010958"/>
                        </a:lnTo>
                        <a:close/>
                        <a:moveTo>
                          <a:pt x="1903946" y="1227861"/>
                        </a:moveTo>
                        <a:lnTo>
                          <a:pt x="2009216" y="1227861"/>
                        </a:lnTo>
                        <a:lnTo>
                          <a:pt x="2009216" y="1122578"/>
                        </a:lnTo>
                        <a:lnTo>
                          <a:pt x="1903946" y="1122578"/>
                        </a:lnTo>
                        <a:close/>
                        <a:moveTo>
                          <a:pt x="1903946" y="1339481"/>
                        </a:moveTo>
                        <a:lnTo>
                          <a:pt x="2009216" y="1339481"/>
                        </a:lnTo>
                        <a:lnTo>
                          <a:pt x="2009216" y="1234211"/>
                        </a:lnTo>
                        <a:lnTo>
                          <a:pt x="1903946" y="1234211"/>
                        </a:lnTo>
                        <a:close/>
                        <a:moveTo>
                          <a:pt x="1903946" y="1451102"/>
                        </a:moveTo>
                        <a:lnTo>
                          <a:pt x="2009216" y="1451102"/>
                        </a:lnTo>
                        <a:lnTo>
                          <a:pt x="2009216" y="1345831"/>
                        </a:lnTo>
                        <a:lnTo>
                          <a:pt x="1903946" y="1345831"/>
                        </a:lnTo>
                        <a:close/>
                        <a:moveTo>
                          <a:pt x="1903946" y="1562735"/>
                        </a:moveTo>
                        <a:lnTo>
                          <a:pt x="2009216" y="1562735"/>
                        </a:lnTo>
                        <a:lnTo>
                          <a:pt x="2009216" y="1457452"/>
                        </a:lnTo>
                        <a:lnTo>
                          <a:pt x="1903946" y="1457452"/>
                        </a:lnTo>
                        <a:close/>
                        <a:moveTo>
                          <a:pt x="1903946" y="1674355"/>
                        </a:moveTo>
                        <a:lnTo>
                          <a:pt x="2009216" y="1674355"/>
                        </a:lnTo>
                        <a:lnTo>
                          <a:pt x="2009216" y="1569085"/>
                        </a:lnTo>
                        <a:lnTo>
                          <a:pt x="1903946" y="1569085"/>
                        </a:lnTo>
                        <a:close/>
                        <a:moveTo>
                          <a:pt x="1903946" y="1785975"/>
                        </a:moveTo>
                        <a:lnTo>
                          <a:pt x="2009216" y="1785975"/>
                        </a:lnTo>
                        <a:lnTo>
                          <a:pt x="2009216" y="1680705"/>
                        </a:lnTo>
                        <a:lnTo>
                          <a:pt x="1903946" y="1680705"/>
                        </a:lnTo>
                        <a:close/>
                        <a:moveTo>
                          <a:pt x="1903946" y="1897596"/>
                        </a:moveTo>
                        <a:lnTo>
                          <a:pt x="2009216" y="1897596"/>
                        </a:lnTo>
                        <a:lnTo>
                          <a:pt x="2009216" y="1792325"/>
                        </a:lnTo>
                        <a:lnTo>
                          <a:pt x="1903946" y="1792325"/>
                        </a:lnTo>
                        <a:close/>
                        <a:moveTo>
                          <a:pt x="1903946" y="2009229"/>
                        </a:moveTo>
                        <a:lnTo>
                          <a:pt x="2009216" y="2009229"/>
                        </a:lnTo>
                        <a:lnTo>
                          <a:pt x="2009216" y="1903946"/>
                        </a:lnTo>
                        <a:lnTo>
                          <a:pt x="1903946" y="1903946"/>
                        </a:lnTo>
                        <a:close/>
                        <a:moveTo>
                          <a:pt x="1903946" y="2120849"/>
                        </a:moveTo>
                        <a:lnTo>
                          <a:pt x="2009216" y="2120849"/>
                        </a:lnTo>
                        <a:lnTo>
                          <a:pt x="2009216" y="2015579"/>
                        </a:lnTo>
                        <a:lnTo>
                          <a:pt x="1903946" y="2015579"/>
                        </a:lnTo>
                        <a:close/>
                        <a:moveTo>
                          <a:pt x="1903946" y="2232469"/>
                        </a:moveTo>
                        <a:lnTo>
                          <a:pt x="2009216" y="2232469"/>
                        </a:lnTo>
                        <a:lnTo>
                          <a:pt x="2009216" y="2127199"/>
                        </a:lnTo>
                        <a:lnTo>
                          <a:pt x="1903946" y="2127199"/>
                        </a:lnTo>
                        <a:close/>
                        <a:moveTo>
                          <a:pt x="1903946" y="2344089"/>
                        </a:moveTo>
                        <a:lnTo>
                          <a:pt x="2009216" y="2344089"/>
                        </a:lnTo>
                        <a:lnTo>
                          <a:pt x="2009216" y="2238819"/>
                        </a:lnTo>
                        <a:lnTo>
                          <a:pt x="1903946" y="2238819"/>
                        </a:lnTo>
                        <a:close/>
                        <a:moveTo>
                          <a:pt x="1792325" y="111620"/>
                        </a:moveTo>
                        <a:lnTo>
                          <a:pt x="1897596" y="111620"/>
                        </a:lnTo>
                        <a:lnTo>
                          <a:pt x="1897596" y="6350"/>
                        </a:lnTo>
                        <a:lnTo>
                          <a:pt x="1792325" y="6350"/>
                        </a:lnTo>
                        <a:close/>
                        <a:moveTo>
                          <a:pt x="1792325" y="223240"/>
                        </a:moveTo>
                        <a:lnTo>
                          <a:pt x="1897596" y="223240"/>
                        </a:lnTo>
                        <a:lnTo>
                          <a:pt x="1897596" y="117970"/>
                        </a:lnTo>
                        <a:lnTo>
                          <a:pt x="1792325" y="117970"/>
                        </a:lnTo>
                        <a:close/>
                        <a:moveTo>
                          <a:pt x="1792325" y="334873"/>
                        </a:moveTo>
                        <a:lnTo>
                          <a:pt x="1897596" y="334873"/>
                        </a:lnTo>
                        <a:lnTo>
                          <a:pt x="1897596" y="229590"/>
                        </a:lnTo>
                        <a:lnTo>
                          <a:pt x="1792325" y="229590"/>
                        </a:lnTo>
                        <a:close/>
                        <a:moveTo>
                          <a:pt x="1792325" y="446493"/>
                        </a:moveTo>
                        <a:lnTo>
                          <a:pt x="1897596" y="446493"/>
                        </a:lnTo>
                        <a:lnTo>
                          <a:pt x="1897596" y="341223"/>
                        </a:lnTo>
                        <a:lnTo>
                          <a:pt x="1792325" y="341223"/>
                        </a:lnTo>
                        <a:close/>
                        <a:moveTo>
                          <a:pt x="1792325" y="558114"/>
                        </a:moveTo>
                        <a:lnTo>
                          <a:pt x="1897596" y="558114"/>
                        </a:lnTo>
                        <a:lnTo>
                          <a:pt x="1897596" y="452843"/>
                        </a:lnTo>
                        <a:lnTo>
                          <a:pt x="1792325" y="452843"/>
                        </a:lnTo>
                        <a:close/>
                        <a:moveTo>
                          <a:pt x="1792325" y="669734"/>
                        </a:moveTo>
                        <a:lnTo>
                          <a:pt x="1897596" y="669734"/>
                        </a:lnTo>
                        <a:lnTo>
                          <a:pt x="1897596" y="564464"/>
                        </a:lnTo>
                        <a:lnTo>
                          <a:pt x="1792325" y="564464"/>
                        </a:lnTo>
                        <a:close/>
                        <a:moveTo>
                          <a:pt x="1792325" y="781367"/>
                        </a:moveTo>
                        <a:lnTo>
                          <a:pt x="1897596" y="781367"/>
                        </a:lnTo>
                        <a:lnTo>
                          <a:pt x="1897596" y="676084"/>
                        </a:lnTo>
                        <a:lnTo>
                          <a:pt x="1792325" y="676084"/>
                        </a:lnTo>
                        <a:close/>
                        <a:moveTo>
                          <a:pt x="1792325" y="892988"/>
                        </a:moveTo>
                        <a:lnTo>
                          <a:pt x="1897596" y="892988"/>
                        </a:lnTo>
                        <a:lnTo>
                          <a:pt x="1897596" y="787717"/>
                        </a:lnTo>
                        <a:lnTo>
                          <a:pt x="1792325" y="787717"/>
                        </a:lnTo>
                        <a:close/>
                        <a:moveTo>
                          <a:pt x="1792325" y="1004608"/>
                        </a:moveTo>
                        <a:lnTo>
                          <a:pt x="1897596" y="1004608"/>
                        </a:lnTo>
                        <a:lnTo>
                          <a:pt x="1897596" y="899338"/>
                        </a:lnTo>
                        <a:lnTo>
                          <a:pt x="1792325" y="899338"/>
                        </a:lnTo>
                        <a:close/>
                        <a:moveTo>
                          <a:pt x="1792325" y="1116228"/>
                        </a:moveTo>
                        <a:lnTo>
                          <a:pt x="1897596" y="1116228"/>
                        </a:lnTo>
                        <a:lnTo>
                          <a:pt x="1897596" y="1010958"/>
                        </a:lnTo>
                        <a:lnTo>
                          <a:pt x="1792325" y="1010958"/>
                        </a:lnTo>
                        <a:close/>
                        <a:moveTo>
                          <a:pt x="1792325" y="1227861"/>
                        </a:moveTo>
                        <a:lnTo>
                          <a:pt x="1897596" y="1227861"/>
                        </a:lnTo>
                        <a:lnTo>
                          <a:pt x="1897596" y="1122578"/>
                        </a:lnTo>
                        <a:lnTo>
                          <a:pt x="1792325" y="1122578"/>
                        </a:lnTo>
                        <a:close/>
                        <a:moveTo>
                          <a:pt x="1792325" y="1339481"/>
                        </a:moveTo>
                        <a:lnTo>
                          <a:pt x="1897596" y="1339481"/>
                        </a:lnTo>
                        <a:lnTo>
                          <a:pt x="1897596" y="1234211"/>
                        </a:lnTo>
                        <a:lnTo>
                          <a:pt x="1792325" y="1234211"/>
                        </a:lnTo>
                        <a:close/>
                        <a:moveTo>
                          <a:pt x="1792325" y="1451102"/>
                        </a:moveTo>
                        <a:lnTo>
                          <a:pt x="1897596" y="1451102"/>
                        </a:lnTo>
                        <a:lnTo>
                          <a:pt x="1897596" y="1345831"/>
                        </a:lnTo>
                        <a:lnTo>
                          <a:pt x="1792325" y="1345831"/>
                        </a:lnTo>
                        <a:close/>
                        <a:moveTo>
                          <a:pt x="1792325" y="1562735"/>
                        </a:moveTo>
                        <a:lnTo>
                          <a:pt x="1897596" y="1562735"/>
                        </a:lnTo>
                        <a:lnTo>
                          <a:pt x="1897596" y="1457452"/>
                        </a:lnTo>
                        <a:lnTo>
                          <a:pt x="1792325" y="1457452"/>
                        </a:lnTo>
                        <a:close/>
                        <a:moveTo>
                          <a:pt x="1792325" y="1674355"/>
                        </a:moveTo>
                        <a:lnTo>
                          <a:pt x="1897596" y="1674355"/>
                        </a:lnTo>
                        <a:lnTo>
                          <a:pt x="1897596" y="1569085"/>
                        </a:lnTo>
                        <a:lnTo>
                          <a:pt x="1792325" y="1569085"/>
                        </a:lnTo>
                        <a:close/>
                        <a:moveTo>
                          <a:pt x="1792325" y="1785975"/>
                        </a:moveTo>
                        <a:lnTo>
                          <a:pt x="1897596" y="1785975"/>
                        </a:lnTo>
                        <a:lnTo>
                          <a:pt x="1897596" y="1680705"/>
                        </a:lnTo>
                        <a:lnTo>
                          <a:pt x="1792325" y="1680705"/>
                        </a:lnTo>
                        <a:close/>
                        <a:moveTo>
                          <a:pt x="1792325" y="1897596"/>
                        </a:moveTo>
                        <a:lnTo>
                          <a:pt x="1897596" y="1897596"/>
                        </a:lnTo>
                        <a:lnTo>
                          <a:pt x="1897596" y="1792325"/>
                        </a:lnTo>
                        <a:lnTo>
                          <a:pt x="1792325" y="1792325"/>
                        </a:lnTo>
                        <a:close/>
                        <a:moveTo>
                          <a:pt x="1792325" y="2009229"/>
                        </a:moveTo>
                        <a:lnTo>
                          <a:pt x="1897596" y="2009229"/>
                        </a:lnTo>
                        <a:lnTo>
                          <a:pt x="1897596" y="1903946"/>
                        </a:lnTo>
                        <a:lnTo>
                          <a:pt x="1792325" y="1903946"/>
                        </a:lnTo>
                        <a:close/>
                        <a:moveTo>
                          <a:pt x="1792325" y="2120849"/>
                        </a:moveTo>
                        <a:lnTo>
                          <a:pt x="1897596" y="2120849"/>
                        </a:lnTo>
                        <a:lnTo>
                          <a:pt x="1897596" y="2015579"/>
                        </a:lnTo>
                        <a:lnTo>
                          <a:pt x="1792325" y="2015579"/>
                        </a:lnTo>
                        <a:close/>
                        <a:moveTo>
                          <a:pt x="1792325" y="2232469"/>
                        </a:moveTo>
                        <a:lnTo>
                          <a:pt x="1897596" y="2232469"/>
                        </a:lnTo>
                        <a:lnTo>
                          <a:pt x="1897596" y="2127199"/>
                        </a:lnTo>
                        <a:lnTo>
                          <a:pt x="1792325" y="2127199"/>
                        </a:lnTo>
                        <a:close/>
                        <a:moveTo>
                          <a:pt x="1792325" y="2344089"/>
                        </a:moveTo>
                        <a:lnTo>
                          <a:pt x="1897596" y="2344089"/>
                        </a:lnTo>
                        <a:lnTo>
                          <a:pt x="1897596" y="2238819"/>
                        </a:lnTo>
                        <a:lnTo>
                          <a:pt x="1792325" y="2238819"/>
                        </a:lnTo>
                        <a:close/>
                        <a:moveTo>
                          <a:pt x="1680705" y="111620"/>
                        </a:moveTo>
                        <a:lnTo>
                          <a:pt x="1785975" y="111620"/>
                        </a:lnTo>
                        <a:lnTo>
                          <a:pt x="1785975" y="6350"/>
                        </a:lnTo>
                        <a:lnTo>
                          <a:pt x="1680705" y="6350"/>
                        </a:lnTo>
                        <a:close/>
                        <a:moveTo>
                          <a:pt x="1680705" y="223240"/>
                        </a:moveTo>
                        <a:lnTo>
                          <a:pt x="1785975" y="223240"/>
                        </a:lnTo>
                        <a:lnTo>
                          <a:pt x="1785975" y="117970"/>
                        </a:lnTo>
                        <a:lnTo>
                          <a:pt x="1680705" y="117970"/>
                        </a:lnTo>
                        <a:close/>
                        <a:moveTo>
                          <a:pt x="1680705" y="334873"/>
                        </a:moveTo>
                        <a:lnTo>
                          <a:pt x="1785975" y="334873"/>
                        </a:lnTo>
                        <a:lnTo>
                          <a:pt x="1785975" y="229590"/>
                        </a:lnTo>
                        <a:lnTo>
                          <a:pt x="1680705" y="229590"/>
                        </a:lnTo>
                        <a:close/>
                        <a:moveTo>
                          <a:pt x="1680705" y="446493"/>
                        </a:moveTo>
                        <a:lnTo>
                          <a:pt x="1785975" y="446493"/>
                        </a:lnTo>
                        <a:lnTo>
                          <a:pt x="1785975" y="341223"/>
                        </a:lnTo>
                        <a:lnTo>
                          <a:pt x="1680705" y="341223"/>
                        </a:lnTo>
                        <a:close/>
                        <a:moveTo>
                          <a:pt x="1680705" y="558114"/>
                        </a:moveTo>
                        <a:lnTo>
                          <a:pt x="1785975" y="558114"/>
                        </a:lnTo>
                        <a:lnTo>
                          <a:pt x="1785975" y="452843"/>
                        </a:lnTo>
                        <a:lnTo>
                          <a:pt x="1680705" y="452843"/>
                        </a:lnTo>
                        <a:close/>
                        <a:moveTo>
                          <a:pt x="1680705" y="669734"/>
                        </a:moveTo>
                        <a:lnTo>
                          <a:pt x="1785975" y="669734"/>
                        </a:lnTo>
                        <a:lnTo>
                          <a:pt x="1785975" y="564464"/>
                        </a:lnTo>
                        <a:lnTo>
                          <a:pt x="1680705" y="564464"/>
                        </a:lnTo>
                        <a:close/>
                        <a:moveTo>
                          <a:pt x="1680705" y="781367"/>
                        </a:moveTo>
                        <a:lnTo>
                          <a:pt x="1785975" y="781367"/>
                        </a:lnTo>
                        <a:lnTo>
                          <a:pt x="1785975" y="676084"/>
                        </a:lnTo>
                        <a:lnTo>
                          <a:pt x="1680705" y="676084"/>
                        </a:lnTo>
                        <a:close/>
                        <a:moveTo>
                          <a:pt x="1680705" y="892988"/>
                        </a:moveTo>
                        <a:lnTo>
                          <a:pt x="1785975" y="892988"/>
                        </a:lnTo>
                        <a:lnTo>
                          <a:pt x="1785975" y="787717"/>
                        </a:lnTo>
                        <a:lnTo>
                          <a:pt x="1680705" y="787717"/>
                        </a:lnTo>
                        <a:close/>
                        <a:moveTo>
                          <a:pt x="1680705" y="1004608"/>
                        </a:moveTo>
                        <a:lnTo>
                          <a:pt x="1785975" y="1004608"/>
                        </a:lnTo>
                        <a:lnTo>
                          <a:pt x="1785975" y="899338"/>
                        </a:lnTo>
                        <a:lnTo>
                          <a:pt x="1680705" y="899338"/>
                        </a:lnTo>
                        <a:close/>
                        <a:moveTo>
                          <a:pt x="1680705" y="1116228"/>
                        </a:moveTo>
                        <a:lnTo>
                          <a:pt x="1785975" y="1116228"/>
                        </a:lnTo>
                        <a:lnTo>
                          <a:pt x="1785975" y="1010958"/>
                        </a:lnTo>
                        <a:lnTo>
                          <a:pt x="1680705" y="1010958"/>
                        </a:lnTo>
                        <a:close/>
                        <a:moveTo>
                          <a:pt x="1680705" y="1227861"/>
                        </a:moveTo>
                        <a:lnTo>
                          <a:pt x="1785975" y="1227861"/>
                        </a:lnTo>
                        <a:lnTo>
                          <a:pt x="1785975" y="1122578"/>
                        </a:lnTo>
                        <a:lnTo>
                          <a:pt x="1680705" y="1122578"/>
                        </a:lnTo>
                        <a:close/>
                        <a:moveTo>
                          <a:pt x="1680705" y="1339481"/>
                        </a:moveTo>
                        <a:lnTo>
                          <a:pt x="1785975" y="1339481"/>
                        </a:lnTo>
                        <a:lnTo>
                          <a:pt x="1785975" y="1234211"/>
                        </a:lnTo>
                        <a:lnTo>
                          <a:pt x="1680705" y="1234211"/>
                        </a:lnTo>
                        <a:close/>
                        <a:moveTo>
                          <a:pt x="1680705" y="1451102"/>
                        </a:moveTo>
                        <a:lnTo>
                          <a:pt x="1785975" y="1451102"/>
                        </a:lnTo>
                        <a:lnTo>
                          <a:pt x="1785975" y="1345831"/>
                        </a:lnTo>
                        <a:lnTo>
                          <a:pt x="1680705" y="1345831"/>
                        </a:lnTo>
                        <a:close/>
                        <a:moveTo>
                          <a:pt x="1680705" y="1562735"/>
                        </a:moveTo>
                        <a:lnTo>
                          <a:pt x="1785975" y="1562735"/>
                        </a:lnTo>
                        <a:lnTo>
                          <a:pt x="1785975" y="1457452"/>
                        </a:lnTo>
                        <a:lnTo>
                          <a:pt x="1680705" y="1457452"/>
                        </a:lnTo>
                        <a:close/>
                        <a:moveTo>
                          <a:pt x="1680705" y="1674355"/>
                        </a:moveTo>
                        <a:lnTo>
                          <a:pt x="1785975" y="1674355"/>
                        </a:lnTo>
                        <a:lnTo>
                          <a:pt x="1785975" y="1569085"/>
                        </a:lnTo>
                        <a:lnTo>
                          <a:pt x="1680705" y="1569085"/>
                        </a:lnTo>
                        <a:close/>
                        <a:moveTo>
                          <a:pt x="1680705" y="1785975"/>
                        </a:moveTo>
                        <a:lnTo>
                          <a:pt x="1785975" y="1785975"/>
                        </a:lnTo>
                        <a:lnTo>
                          <a:pt x="1785975" y="1680705"/>
                        </a:lnTo>
                        <a:lnTo>
                          <a:pt x="1680705" y="1680705"/>
                        </a:lnTo>
                        <a:close/>
                        <a:moveTo>
                          <a:pt x="1680705" y="1897596"/>
                        </a:moveTo>
                        <a:lnTo>
                          <a:pt x="1785975" y="1897596"/>
                        </a:lnTo>
                        <a:lnTo>
                          <a:pt x="1785975" y="1792325"/>
                        </a:lnTo>
                        <a:lnTo>
                          <a:pt x="1680705" y="1792325"/>
                        </a:lnTo>
                        <a:close/>
                        <a:moveTo>
                          <a:pt x="1680705" y="2009229"/>
                        </a:moveTo>
                        <a:lnTo>
                          <a:pt x="1785975" y="2009229"/>
                        </a:lnTo>
                        <a:lnTo>
                          <a:pt x="1785975" y="1903946"/>
                        </a:lnTo>
                        <a:lnTo>
                          <a:pt x="1680705" y="1903946"/>
                        </a:lnTo>
                        <a:close/>
                        <a:moveTo>
                          <a:pt x="1680705" y="2120849"/>
                        </a:moveTo>
                        <a:lnTo>
                          <a:pt x="1785975" y="2120849"/>
                        </a:lnTo>
                        <a:lnTo>
                          <a:pt x="1785975" y="2015579"/>
                        </a:lnTo>
                        <a:lnTo>
                          <a:pt x="1680705" y="2015579"/>
                        </a:lnTo>
                        <a:close/>
                        <a:moveTo>
                          <a:pt x="1680705" y="2232469"/>
                        </a:moveTo>
                        <a:lnTo>
                          <a:pt x="1785975" y="2232469"/>
                        </a:lnTo>
                        <a:lnTo>
                          <a:pt x="1785975" y="2127199"/>
                        </a:lnTo>
                        <a:lnTo>
                          <a:pt x="1680705" y="2127199"/>
                        </a:lnTo>
                        <a:close/>
                        <a:moveTo>
                          <a:pt x="1680705" y="2344089"/>
                        </a:moveTo>
                        <a:lnTo>
                          <a:pt x="1785975" y="2344089"/>
                        </a:lnTo>
                        <a:lnTo>
                          <a:pt x="1785975" y="2238819"/>
                        </a:lnTo>
                        <a:lnTo>
                          <a:pt x="1680705" y="2238819"/>
                        </a:lnTo>
                        <a:close/>
                        <a:moveTo>
                          <a:pt x="1569072" y="111620"/>
                        </a:moveTo>
                        <a:lnTo>
                          <a:pt x="1674355" y="111620"/>
                        </a:lnTo>
                        <a:lnTo>
                          <a:pt x="1674355" y="6350"/>
                        </a:lnTo>
                        <a:lnTo>
                          <a:pt x="1569072" y="6350"/>
                        </a:lnTo>
                        <a:close/>
                        <a:moveTo>
                          <a:pt x="1569072" y="223240"/>
                        </a:moveTo>
                        <a:lnTo>
                          <a:pt x="1674355" y="223240"/>
                        </a:lnTo>
                        <a:lnTo>
                          <a:pt x="1674355" y="117970"/>
                        </a:lnTo>
                        <a:lnTo>
                          <a:pt x="1569072" y="117970"/>
                        </a:lnTo>
                        <a:close/>
                        <a:moveTo>
                          <a:pt x="1569072" y="334873"/>
                        </a:moveTo>
                        <a:lnTo>
                          <a:pt x="1674355" y="334873"/>
                        </a:lnTo>
                        <a:lnTo>
                          <a:pt x="1674355" y="229590"/>
                        </a:lnTo>
                        <a:lnTo>
                          <a:pt x="1569072" y="229590"/>
                        </a:lnTo>
                        <a:close/>
                        <a:moveTo>
                          <a:pt x="1569072" y="446493"/>
                        </a:moveTo>
                        <a:lnTo>
                          <a:pt x="1674355" y="446493"/>
                        </a:lnTo>
                        <a:lnTo>
                          <a:pt x="1674355" y="341223"/>
                        </a:lnTo>
                        <a:lnTo>
                          <a:pt x="1569072" y="341223"/>
                        </a:lnTo>
                        <a:close/>
                        <a:moveTo>
                          <a:pt x="1569072" y="558114"/>
                        </a:moveTo>
                        <a:lnTo>
                          <a:pt x="1674355" y="558114"/>
                        </a:lnTo>
                        <a:lnTo>
                          <a:pt x="1674355" y="452843"/>
                        </a:lnTo>
                        <a:lnTo>
                          <a:pt x="1569072" y="452843"/>
                        </a:lnTo>
                        <a:close/>
                        <a:moveTo>
                          <a:pt x="1569072" y="669734"/>
                        </a:moveTo>
                        <a:lnTo>
                          <a:pt x="1674355" y="669734"/>
                        </a:lnTo>
                        <a:lnTo>
                          <a:pt x="1674355" y="564464"/>
                        </a:lnTo>
                        <a:lnTo>
                          <a:pt x="1569072" y="564464"/>
                        </a:lnTo>
                        <a:close/>
                        <a:moveTo>
                          <a:pt x="1569072" y="781367"/>
                        </a:moveTo>
                        <a:lnTo>
                          <a:pt x="1674355" y="781367"/>
                        </a:lnTo>
                        <a:lnTo>
                          <a:pt x="1674355" y="676084"/>
                        </a:lnTo>
                        <a:lnTo>
                          <a:pt x="1569072" y="676084"/>
                        </a:lnTo>
                        <a:close/>
                        <a:moveTo>
                          <a:pt x="1569072" y="892988"/>
                        </a:moveTo>
                        <a:lnTo>
                          <a:pt x="1674355" y="892988"/>
                        </a:lnTo>
                        <a:lnTo>
                          <a:pt x="1674355" y="787717"/>
                        </a:lnTo>
                        <a:lnTo>
                          <a:pt x="1569072" y="787717"/>
                        </a:lnTo>
                        <a:close/>
                        <a:moveTo>
                          <a:pt x="1569072" y="1004608"/>
                        </a:moveTo>
                        <a:lnTo>
                          <a:pt x="1674355" y="1004608"/>
                        </a:lnTo>
                        <a:lnTo>
                          <a:pt x="1674355" y="899338"/>
                        </a:lnTo>
                        <a:lnTo>
                          <a:pt x="1569072" y="899338"/>
                        </a:lnTo>
                        <a:close/>
                        <a:moveTo>
                          <a:pt x="1569072" y="1116228"/>
                        </a:moveTo>
                        <a:lnTo>
                          <a:pt x="1674355" y="1116228"/>
                        </a:lnTo>
                        <a:lnTo>
                          <a:pt x="1674355" y="1010958"/>
                        </a:lnTo>
                        <a:lnTo>
                          <a:pt x="1569072" y="1010958"/>
                        </a:lnTo>
                        <a:close/>
                        <a:moveTo>
                          <a:pt x="1569072" y="1227861"/>
                        </a:moveTo>
                        <a:lnTo>
                          <a:pt x="1674355" y="1227861"/>
                        </a:lnTo>
                        <a:lnTo>
                          <a:pt x="1674355" y="1122578"/>
                        </a:lnTo>
                        <a:lnTo>
                          <a:pt x="1569072" y="1122578"/>
                        </a:lnTo>
                        <a:close/>
                        <a:moveTo>
                          <a:pt x="1569072" y="1339481"/>
                        </a:moveTo>
                        <a:lnTo>
                          <a:pt x="1674355" y="1339481"/>
                        </a:lnTo>
                        <a:lnTo>
                          <a:pt x="1674355" y="1234211"/>
                        </a:lnTo>
                        <a:lnTo>
                          <a:pt x="1569072" y="1234211"/>
                        </a:lnTo>
                        <a:close/>
                        <a:moveTo>
                          <a:pt x="1569072" y="1451102"/>
                        </a:moveTo>
                        <a:lnTo>
                          <a:pt x="1674355" y="1451102"/>
                        </a:lnTo>
                        <a:lnTo>
                          <a:pt x="1674355" y="1345831"/>
                        </a:lnTo>
                        <a:lnTo>
                          <a:pt x="1569072" y="1345831"/>
                        </a:lnTo>
                        <a:close/>
                        <a:moveTo>
                          <a:pt x="1569072" y="1562735"/>
                        </a:moveTo>
                        <a:lnTo>
                          <a:pt x="1674355" y="1562735"/>
                        </a:lnTo>
                        <a:lnTo>
                          <a:pt x="1674355" y="1457452"/>
                        </a:lnTo>
                        <a:lnTo>
                          <a:pt x="1569072" y="1457452"/>
                        </a:lnTo>
                        <a:close/>
                        <a:moveTo>
                          <a:pt x="1569072" y="1674355"/>
                        </a:moveTo>
                        <a:lnTo>
                          <a:pt x="1674355" y="1674355"/>
                        </a:lnTo>
                        <a:lnTo>
                          <a:pt x="1674355" y="1569085"/>
                        </a:lnTo>
                        <a:lnTo>
                          <a:pt x="1569072" y="1569085"/>
                        </a:lnTo>
                        <a:close/>
                        <a:moveTo>
                          <a:pt x="1569072" y="1785975"/>
                        </a:moveTo>
                        <a:lnTo>
                          <a:pt x="1674355" y="1785975"/>
                        </a:lnTo>
                        <a:lnTo>
                          <a:pt x="1674355" y="1680705"/>
                        </a:lnTo>
                        <a:lnTo>
                          <a:pt x="1569072" y="1680705"/>
                        </a:lnTo>
                        <a:close/>
                        <a:moveTo>
                          <a:pt x="1569072" y="1897596"/>
                        </a:moveTo>
                        <a:lnTo>
                          <a:pt x="1674355" y="1897596"/>
                        </a:lnTo>
                        <a:lnTo>
                          <a:pt x="1674355" y="1792325"/>
                        </a:lnTo>
                        <a:lnTo>
                          <a:pt x="1569072" y="1792325"/>
                        </a:lnTo>
                        <a:close/>
                        <a:moveTo>
                          <a:pt x="1569072" y="2009229"/>
                        </a:moveTo>
                        <a:lnTo>
                          <a:pt x="1674355" y="2009229"/>
                        </a:lnTo>
                        <a:lnTo>
                          <a:pt x="1674355" y="1903946"/>
                        </a:lnTo>
                        <a:lnTo>
                          <a:pt x="1569072" y="1903946"/>
                        </a:lnTo>
                        <a:close/>
                        <a:moveTo>
                          <a:pt x="1569072" y="2120849"/>
                        </a:moveTo>
                        <a:lnTo>
                          <a:pt x="1674355" y="2120849"/>
                        </a:lnTo>
                        <a:lnTo>
                          <a:pt x="1674355" y="2015579"/>
                        </a:lnTo>
                        <a:lnTo>
                          <a:pt x="1569072" y="2015579"/>
                        </a:lnTo>
                        <a:close/>
                        <a:moveTo>
                          <a:pt x="1569072" y="2232469"/>
                        </a:moveTo>
                        <a:lnTo>
                          <a:pt x="1674355" y="2232469"/>
                        </a:lnTo>
                        <a:lnTo>
                          <a:pt x="1674355" y="2127199"/>
                        </a:lnTo>
                        <a:lnTo>
                          <a:pt x="1569072" y="2127199"/>
                        </a:lnTo>
                        <a:close/>
                        <a:moveTo>
                          <a:pt x="1569072" y="2344089"/>
                        </a:moveTo>
                        <a:lnTo>
                          <a:pt x="1674355" y="2344089"/>
                        </a:lnTo>
                        <a:lnTo>
                          <a:pt x="1674355" y="2238819"/>
                        </a:lnTo>
                        <a:lnTo>
                          <a:pt x="1569072" y="2238819"/>
                        </a:lnTo>
                        <a:close/>
                        <a:moveTo>
                          <a:pt x="1457451" y="111620"/>
                        </a:moveTo>
                        <a:lnTo>
                          <a:pt x="1562722" y="111620"/>
                        </a:lnTo>
                        <a:lnTo>
                          <a:pt x="1562722" y="6350"/>
                        </a:lnTo>
                        <a:lnTo>
                          <a:pt x="1457451" y="6350"/>
                        </a:lnTo>
                        <a:close/>
                        <a:moveTo>
                          <a:pt x="1457451" y="223240"/>
                        </a:moveTo>
                        <a:lnTo>
                          <a:pt x="1562722" y="223240"/>
                        </a:lnTo>
                        <a:lnTo>
                          <a:pt x="1562722" y="117970"/>
                        </a:lnTo>
                        <a:lnTo>
                          <a:pt x="1457451" y="117970"/>
                        </a:lnTo>
                        <a:close/>
                        <a:moveTo>
                          <a:pt x="1457451" y="334873"/>
                        </a:moveTo>
                        <a:lnTo>
                          <a:pt x="1562722" y="334873"/>
                        </a:lnTo>
                        <a:lnTo>
                          <a:pt x="1562722" y="229590"/>
                        </a:lnTo>
                        <a:lnTo>
                          <a:pt x="1457451" y="229590"/>
                        </a:lnTo>
                        <a:close/>
                        <a:moveTo>
                          <a:pt x="1457451" y="446493"/>
                        </a:moveTo>
                        <a:lnTo>
                          <a:pt x="1562722" y="446493"/>
                        </a:lnTo>
                        <a:lnTo>
                          <a:pt x="1562722" y="341223"/>
                        </a:lnTo>
                        <a:lnTo>
                          <a:pt x="1457451" y="341223"/>
                        </a:lnTo>
                        <a:close/>
                        <a:moveTo>
                          <a:pt x="1457451" y="558114"/>
                        </a:moveTo>
                        <a:lnTo>
                          <a:pt x="1562722" y="558114"/>
                        </a:lnTo>
                        <a:lnTo>
                          <a:pt x="1562722" y="452843"/>
                        </a:lnTo>
                        <a:lnTo>
                          <a:pt x="1457451" y="452843"/>
                        </a:lnTo>
                        <a:close/>
                        <a:moveTo>
                          <a:pt x="1457451" y="669734"/>
                        </a:moveTo>
                        <a:lnTo>
                          <a:pt x="1562722" y="669734"/>
                        </a:lnTo>
                        <a:lnTo>
                          <a:pt x="1562722" y="564464"/>
                        </a:lnTo>
                        <a:lnTo>
                          <a:pt x="1457451" y="564464"/>
                        </a:lnTo>
                        <a:close/>
                        <a:moveTo>
                          <a:pt x="1457451" y="781367"/>
                        </a:moveTo>
                        <a:lnTo>
                          <a:pt x="1562722" y="781367"/>
                        </a:lnTo>
                        <a:lnTo>
                          <a:pt x="1562722" y="676084"/>
                        </a:lnTo>
                        <a:lnTo>
                          <a:pt x="1457451" y="676084"/>
                        </a:lnTo>
                        <a:close/>
                        <a:moveTo>
                          <a:pt x="1457451" y="892988"/>
                        </a:moveTo>
                        <a:lnTo>
                          <a:pt x="1562722" y="892988"/>
                        </a:lnTo>
                        <a:lnTo>
                          <a:pt x="1562722" y="787717"/>
                        </a:lnTo>
                        <a:lnTo>
                          <a:pt x="1457451" y="787717"/>
                        </a:lnTo>
                        <a:close/>
                        <a:moveTo>
                          <a:pt x="1457451" y="1004608"/>
                        </a:moveTo>
                        <a:lnTo>
                          <a:pt x="1562722" y="1004608"/>
                        </a:lnTo>
                        <a:lnTo>
                          <a:pt x="1562722" y="899338"/>
                        </a:lnTo>
                        <a:lnTo>
                          <a:pt x="1457451" y="899338"/>
                        </a:lnTo>
                        <a:close/>
                        <a:moveTo>
                          <a:pt x="1457451" y="1116228"/>
                        </a:moveTo>
                        <a:lnTo>
                          <a:pt x="1562722" y="1116228"/>
                        </a:lnTo>
                        <a:lnTo>
                          <a:pt x="1562722" y="1010958"/>
                        </a:lnTo>
                        <a:lnTo>
                          <a:pt x="1457451" y="1010958"/>
                        </a:lnTo>
                        <a:close/>
                        <a:moveTo>
                          <a:pt x="1457451" y="1227861"/>
                        </a:moveTo>
                        <a:lnTo>
                          <a:pt x="1562722" y="1227861"/>
                        </a:lnTo>
                        <a:lnTo>
                          <a:pt x="1562722" y="1122578"/>
                        </a:lnTo>
                        <a:lnTo>
                          <a:pt x="1457451" y="1122578"/>
                        </a:lnTo>
                        <a:close/>
                        <a:moveTo>
                          <a:pt x="1457451" y="1339481"/>
                        </a:moveTo>
                        <a:lnTo>
                          <a:pt x="1562722" y="1339481"/>
                        </a:lnTo>
                        <a:lnTo>
                          <a:pt x="1562722" y="1234211"/>
                        </a:lnTo>
                        <a:lnTo>
                          <a:pt x="1457451" y="1234211"/>
                        </a:lnTo>
                        <a:close/>
                        <a:moveTo>
                          <a:pt x="1457451" y="1451102"/>
                        </a:moveTo>
                        <a:lnTo>
                          <a:pt x="1562722" y="1451102"/>
                        </a:lnTo>
                        <a:lnTo>
                          <a:pt x="1562722" y="1345831"/>
                        </a:lnTo>
                        <a:lnTo>
                          <a:pt x="1457451" y="1345831"/>
                        </a:lnTo>
                        <a:close/>
                        <a:moveTo>
                          <a:pt x="1457451" y="1562735"/>
                        </a:moveTo>
                        <a:lnTo>
                          <a:pt x="1562722" y="1562735"/>
                        </a:lnTo>
                        <a:lnTo>
                          <a:pt x="1562722" y="1457452"/>
                        </a:lnTo>
                        <a:lnTo>
                          <a:pt x="1457451" y="1457452"/>
                        </a:lnTo>
                        <a:close/>
                        <a:moveTo>
                          <a:pt x="1457451" y="1674355"/>
                        </a:moveTo>
                        <a:lnTo>
                          <a:pt x="1562722" y="1674355"/>
                        </a:lnTo>
                        <a:lnTo>
                          <a:pt x="1562722" y="1569085"/>
                        </a:lnTo>
                        <a:lnTo>
                          <a:pt x="1457451" y="1569085"/>
                        </a:lnTo>
                        <a:close/>
                        <a:moveTo>
                          <a:pt x="1457451" y="1785975"/>
                        </a:moveTo>
                        <a:lnTo>
                          <a:pt x="1562722" y="1785975"/>
                        </a:lnTo>
                        <a:lnTo>
                          <a:pt x="1562722" y="1680705"/>
                        </a:lnTo>
                        <a:lnTo>
                          <a:pt x="1457451" y="1680705"/>
                        </a:lnTo>
                        <a:close/>
                        <a:moveTo>
                          <a:pt x="1457451" y="1897596"/>
                        </a:moveTo>
                        <a:lnTo>
                          <a:pt x="1562722" y="1897596"/>
                        </a:lnTo>
                        <a:lnTo>
                          <a:pt x="1562722" y="1792325"/>
                        </a:lnTo>
                        <a:lnTo>
                          <a:pt x="1457451" y="1792325"/>
                        </a:lnTo>
                        <a:close/>
                        <a:moveTo>
                          <a:pt x="1457451" y="2009229"/>
                        </a:moveTo>
                        <a:lnTo>
                          <a:pt x="1562722" y="2009229"/>
                        </a:lnTo>
                        <a:lnTo>
                          <a:pt x="1562722" y="1903946"/>
                        </a:lnTo>
                        <a:lnTo>
                          <a:pt x="1457451" y="1903946"/>
                        </a:lnTo>
                        <a:close/>
                        <a:moveTo>
                          <a:pt x="1457451" y="2120849"/>
                        </a:moveTo>
                        <a:lnTo>
                          <a:pt x="1562722" y="2120849"/>
                        </a:lnTo>
                        <a:lnTo>
                          <a:pt x="1562722" y="2015579"/>
                        </a:lnTo>
                        <a:lnTo>
                          <a:pt x="1457451" y="2015579"/>
                        </a:lnTo>
                        <a:close/>
                        <a:moveTo>
                          <a:pt x="1457451" y="2232469"/>
                        </a:moveTo>
                        <a:lnTo>
                          <a:pt x="1562722" y="2232469"/>
                        </a:lnTo>
                        <a:lnTo>
                          <a:pt x="1562722" y="2127199"/>
                        </a:lnTo>
                        <a:lnTo>
                          <a:pt x="1457451" y="2127199"/>
                        </a:lnTo>
                        <a:close/>
                        <a:moveTo>
                          <a:pt x="1457451" y="2344089"/>
                        </a:moveTo>
                        <a:lnTo>
                          <a:pt x="1562722" y="2344089"/>
                        </a:lnTo>
                        <a:lnTo>
                          <a:pt x="1562722" y="2238819"/>
                        </a:lnTo>
                        <a:lnTo>
                          <a:pt x="1457451" y="2238819"/>
                        </a:lnTo>
                        <a:close/>
                        <a:moveTo>
                          <a:pt x="1345831" y="111620"/>
                        </a:moveTo>
                        <a:lnTo>
                          <a:pt x="1451101" y="111620"/>
                        </a:lnTo>
                        <a:lnTo>
                          <a:pt x="1451101" y="6350"/>
                        </a:lnTo>
                        <a:lnTo>
                          <a:pt x="1345831" y="6350"/>
                        </a:lnTo>
                        <a:close/>
                        <a:moveTo>
                          <a:pt x="1345831" y="223240"/>
                        </a:moveTo>
                        <a:lnTo>
                          <a:pt x="1451101" y="223240"/>
                        </a:lnTo>
                        <a:lnTo>
                          <a:pt x="1451101" y="117970"/>
                        </a:lnTo>
                        <a:lnTo>
                          <a:pt x="1345831" y="117970"/>
                        </a:lnTo>
                        <a:close/>
                        <a:moveTo>
                          <a:pt x="1345831" y="334873"/>
                        </a:moveTo>
                        <a:lnTo>
                          <a:pt x="1451101" y="334873"/>
                        </a:lnTo>
                        <a:lnTo>
                          <a:pt x="1451101" y="229590"/>
                        </a:lnTo>
                        <a:lnTo>
                          <a:pt x="1345831" y="229590"/>
                        </a:lnTo>
                        <a:close/>
                        <a:moveTo>
                          <a:pt x="1345831" y="446493"/>
                        </a:moveTo>
                        <a:lnTo>
                          <a:pt x="1451101" y="446493"/>
                        </a:lnTo>
                        <a:lnTo>
                          <a:pt x="1451101" y="341223"/>
                        </a:lnTo>
                        <a:lnTo>
                          <a:pt x="1345831" y="341223"/>
                        </a:lnTo>
                        <a:close/>
                        <a:moveTo>
                          <a:pt x="1345831" y="558114"/>
                        </a:moveTo>
                        <a:lnTo>
                          <a:pt x="1451101" y="558114"/>
                        </a:lnTo>
                        <a:lnTo>
                          <a:pt x="1451101" y="452843"/>
                        </a:lnTo>
                        <a:lnTo>
                          <a:pt x="1345831" y="452843"/>
                        </a:lnTo>
                        <a:close/>
                        <a:moveTo>
                          <a:pt x="1345831" y="669734"/>
                        </a:moveTo>
                        <a:lnTo>
                          <a:pt x="1451101" y="669734"/>
                        </a:lnTo>
                        <a:lnTo>
                          <a:pt x="1451101" y="564464"/>
                        </a:lnTo>
                        <a:lnTo>
                          <a:pt x="1345831" y="564464"/>
                        </a:lnTo>
                        <a:close/>
                        <a:moveTo>
                          <a:pt x="1345831" y="781367"/>
                        </a:moveTo>
                        <a:lnTo>
                          <a:pt x="1451101" y="781367"/>
                        </a:lnTo>
                        <a:lnTo>
                          <a:pt x="1451101" y="676084"/>
                        </a:lnTo>
                        <a:lnTo>
                          <a:pt x="1345831" y="676084"/>
                        </a:lnTo>
                        <a:close/>
                        <a:moveTo>
                          <a:pt x="1345831" y="892988"/>
                        </a:moveTo>
                        <a:lnTo>
                          <a:pt x="1451101" y="892988"/>
                        </a:lnTo>
                        <a:lnTo>
                          <a:pt x="1451101" y="787717"/>
                        </a:lnTo>
                        <a:lnTo>
                          <a:pt x="1345831" y="787717"/>
                        </a:lnTo>
                        <a:close/>
                        <a:moveTo>
                          <a:pt x="1345831" y="1004608"/>
                        </a:moveTo>
                        <a:lnTo>
                          <a:pt x="1451101" y="1004608"/>
                        </a:lnTo>
                        <a:lnTo>
                          <a:pt x="1451101" y="899338"/>
                        </a:lnTo>
                        <a:lnTo>
                          <a:pt x="1345831" y="899338"/>
                        </a:lnTo>
                        <a:close/>
                        <a:moveTo>
                          <a:pt x="1345831" y="1116228"/>
                        </a:moveTo>
                        <a:lnTo>
                          <a:pt x="1451101" y="1116228"/>
                        </a:lnTo>
                        <a:lnTo>
                          <a:pt x="1451101" y="1010958"/>
                        </a:lnTo>
                        <a:lnTo>
                          <a:pt x="1345831" y="1010958"/>
                        </a:lnTo>
                        <a:close/>
                        <a:moveTo>
                          <a:pt x="1345831" y="1227861"/>
                        </a:moveTo>
                        <a:lnTo>
                          <a:pt x="1451101" y="1227861"/>
                        </a:lnTo>
                        <a:lnTo>
                          <a:pt x="1451101" y="1122578"/>
                        </a:lnTo>
                        <a:lnTo>
                          <a:pt x="1345831" y="1122578"/>
                        </a:lnTo>
                        <a:close/>
                        <a:moveTo>
                          <a:pt x="1345831" y="1339481"/>
                        </a:moveTo>
                        <a:lnTo>
                          <a:pt x="1451101" y="1339481"/>
                        </a:lnTo>
                        <a:lnTo>
                          <a:pt x="1451101" y="1234211"/>
                        </a:lnTo>
                        <a:lnTo>
                          <a:pt x="1345831" y="1234211"/>
                        </a:lnTo>
                        <a:close/>
                        <a:moveTo>
                          <a:pt x="1345831" y="1451102"/>
                        </a:moveTo>
                        <a:lnTo>
                          <a:pt x="1451101" y="1451102"/>
                        </a:lnTo>
                        <a:lnTo>
                          <a:pt x="1451101" y="1345831"/>
                        </a:lnTo>
                        <a:lnTo>
                          <a:pt x="1345831" y="1345831"/>
                        </a:lnTo>
                        <a:close/>
                        <a:moveTo>
                          <a:pt x="1345831" y="1562735"/>
                        </a:moveTo>
                        <a:lnTo>
                          <a:pt x="1451101" y="1562735"/>
                        </a:lnTo>
                        <a:lnTo>
                          <a:pt x="1451101" y="1457452"/>
                        </a:lnTo>
                        <a:lnTo>
                          <a:pt x="1345831" y="1457452"/>
                        </a:lnTo>
                        <a:close/>
                        <a:moveTo>
                          <a:pt x="1345831" y="1674355"/>
                        </a:moveTo>
                        <a:lnTo>
                          <a:pt x="1451101" y="1674355"/>
                        </a:lnTo>
                        <a:lnTo>
                          <a:pt x="1451101" y="1569085"/>
                        </a:lnTo>
                        <a:lnTo>
                          <a:pt x="1345831" y="1569085"/>
                        </a:lnTo>
                        <a:close/>
                        <a:moveTo>
                          <a:pt x="1345831" y="1785975"/>
                        </a:moveTo>
                        <a:lnTo>
                          <a:pt x="1451101" y="1785975"/>
                        </a:lnTo>
                        <a:lnTo>
                          <a:pt x="1451101" y="1680705"/>
                        </a:lnTo>
                        <a:lnTo>
                          <a:pt x="1345831" y="1680705"/>
                        </a:lnTo>
                        <a:close/>
                        <a:moveTo>
                          <a:pt x="1345831" y="1897596"/>
                        </a:moveTo>
                        <a:lnTo>
                          <a:pt x="1451101" y="1897596"/>
                        </a:lnTo>
                        <a:lnTo>
                          <a:pt x="1451101" y="1792325"/>
                        </a:lnTo>
                        <a:lnTo>
                          <a:pt x="1345831" y="1792325"/>
                        </a:lnTo>
                        <a:close/>
                        <a:moveTo>
                          <a:pt x="1345831" y="2009229"/>
                        </a:moveTo>
                        <a:lnTo>
                          <a:pt x="1451101" y="2009229"/>
                        </a:lnTo>
                        <a:lnTo>
                          <a:pt x="1451101" y="1903946"/>
                        </a:lnTo>
                        <a:lnTo>
                          <a:pt x="1345831" y="1903946"/>
                        </a:lnTo>
                        <a:close/>
                        <a:moveTo>
                          <a:pt x="1345831" y="2120849"/>
                        </a:moveTo>
                        <a:lnTo>
                          <a:pt x="1451101" y="2120849"/>
                        </a:lnTo>
                        <a:lnTo>
                          <a:pt x="1451101" y="2015579"/>
                        </a:lnTo>
                        <a:lnTo>
                          <a:pt x="1345831" y="2015579"/>
                        </a:lnTo>
                        <a:close/>
                        <a:moveTo>
                          <a:pt x="1345831" y="2232469"/>
                        </a:moveTo>
                        <a:lnTo>
                          <a:pt x="1451101" y="2232469"/>
                        </a:lnTo>
                        <a:lnTo>
                          <a:pt x="1451101" y="2127199"/>
                        </a:lnTo>
                        <a:lnTo>
                          <a:pt x="1345831" y="2127199"/>
                        </a:lnTo>
                        <a:close/>
                        <a:moveTo>
                          <a:pt x="1345831" y="2344089"/>
                        </a:moveTo>
                        <a:lnTo>
                          <a:pt x="1451101" y="2344089"/>
                        </a:lnTo>
                        <a:lnTo>
                          <a:pt x="1451101" y="2238819"/>
                        </a:lnTo>
                        <a:lnTo>
                          <a:pt x="1345831" y="2238819"/>
                        </a:lnTo>
                        <a:close/>
                        <a:moveTo>
                          <a:pt x="1234211" y="111620"/>
                        </a:moveTo>
                        <a:lnTo>
                          <a:pt x="1339481" y="111620"/>
                        </a:lnTo>
                        <a:lnTo>
                          <a:pt x="1339481" y="6350"/>
                        </a:lnTo>
                        <a:lnTo>
                          <a:pt x="1234211" y="6350"/>
                        </a:lnTo>
                        <a:close/>
                        <a:moveTo>
                          <a:pt x="1234211" y="223240"/>
                        </a:moveTo>
                        <a:lnTo>
                          <a:pt x="1339481" y="223240"/>
                        </a:lnTo>
                        <a:lnTo>
                          <a:pt x="1339481" y="117970"/>
                        </a:lnTo>
                        <a:lnTo>
                          <a:pt x="1234211" y="117970"/>
                        </a:lnTo>
                        <a:close/>
                        <a:moveTo>
                          <a:pt x="1234211" y="334873"/>
                        </a:moveTo>
                        <a:lnTo>
                          <a:pt x="1339481" y="334873"/>
                        </a:lnTo>
                        <a:lnTo>
                          <a:pt x="1339481" y="229590"/>
                        </a:lnTo>
                        <a:lnTo>
                          <a:pt x="1234211" y="229590"/>
                        </a:lnTo>
                        <a:close/>
                        <a:moveTo>
                          <a:pt x="1234211" y="446493"/>
                        </a:moveTo>
                        <a:lnTo>
                          <a:pt x="1339481" y="446493"/>
                        </a:lnTo>
                        <a:lnTo>
                          <a:pt x="1339481" y="341223"/>
                        </a:lnTo>
                        <a:lnTo>
                          <a:pt x="1234211" y="341223"/>
                        </a:lnTo>
                        <a:close/>
                        <a:moveTo>
                          <a:pt x="1234211" y="558114"/>
                        </a:moveTo>
                        <a:lnTo>
                          <a:pt x="1339481" y="558114"/>
                        </a:lnTo>
                        <a:lnTo>
                          <a:pt x="1339481" y="452843"/>
                        </a:lnTo>
                        <a:lnTo>
                          <a:pt x="1234211" y="452843"/>
                        </a:lnTo>
                        <a:close/>
                        <a:moveTo>
                          <a:pt x="1234211" y="669734"/>
                        </a:moveTo>
                        <a:lnTo>
                          <a:pt x="1339481" y="669734"/>
                        </a:lnTo>
                        <a:lnTo>
                          <a:pt x="1339481" y="564464"/>
                        </a:lnTo>
                        <a:lnTo>
                          <a:pt x="1234211" y="564464"/>
                        </a:lnTo>
                        <a:close/>
                        <a:moveTo>
                          <a:pt x="1234211" y="781367"/>
                        </a:moveTo>
                        <a:lnTo>
                          <a:pt x="1339481" y="781367"/>
                        </a:lnTo>
                        <a:lnTo>
                          <a:pt x="1339481" y="676084"/>
                        </a:lnTo>
                        <a:lnTo>
                          <a:pt x="1234211" y="676084"/>
                        </a:lnTo>
                        <a:close/>
                        <a:moveTo>
                          <a:pt x="1234211" y="892988"/>
                        </a:moveTo>
                        <a:lnTo>
                          <a:pt x="1339481" y="892988"/>
                        </a:lnTo>
                        <a:lnTo>
                          <a:pt x="1339481" y="787717"/>
                        </a:lnTo>
                        <a:lnTo>
                          <a:pt x="1234211" y="787717"/>
                        </a:lnTo>
                        <a:close/>
                        <a:moveTo>
                          <a:pt x="1234211" y="1004608"/>
                        </a:moveTo>
                        <a:lnTo>
                          <a:pt x="1339481" y="1004608"/>
                        </a:lnTo>
                        <a:lnTo>
                          <a:pt x="1339481" y="899338"/>
                        </a:lnTo>
                        <a:lnTo>
                          <a:pt x="1234211" y="899338"/>
                        </a:lnTo>
                        <a:close/>
                        <a:moveTo>
                          <a:pt x="1234211" y="1116228"/>
                        </a:moveTo>
                        <a:lnTo>
                          <a:pt x="1339481" y="1116228"/>
                        </a:lnTo>
                        <a:lnTo>
                          <a:pt x="1339481" y="1010958"/>
                        </a:lnTo>
                        <a:lnTo>
                          <a:pt x="1234211" y="1010958"/>
                        </a:lnTo>
                        <a:close/>
                        <a:moveTo>
                          <a:pt x="1234211" y="1227861"/>
                        </a:moveTo>
                        <a:lnTo>
                          <a:pt x="1339481" y="1227861"/>
                        </a:lnTo>
                        <a:lnTo>
                          <a:pt x="1339481" y="1122578"/>
                        </a:lnTo>
                        <a:lnTo>
                          <a:pt x="1234211" y="1122578"/>
                        </a:lnTo>
                        <a:close/>
                        <a:moveTo>
                          <a:pt x="1234211" y="1339481"/>
                        </a:moveTo>
                        <a:lnTo>
                          <a:pt x="1339481" y="1339481"/>
                        </a:lnTo>
                        <a:lnTo>
                          <a:pt x="1339481" y="1234211"/>
                        </a:lnTo>
                        <a:lnTo>
                          <a:pt x="1234211" y="1234211"/>
                        </a:lnTo>
                        <a:close/>
                        <a:moveTo>
                          <a:pt x="1234211" y="1451102"/>
                        </a:moveTo>
                        <a:lnTo>
                          <a:pt x="1339481" y="1451102"/>
                        </a:lnTo>
                        <a:lnTo>
                          <a:pt x="1339481" y="1345831"/>
                        </a:lnTo>
                        <a:lnTo>
                          <a:pt x="1234211" y="1345831"/>
                        </a:lnTo>
                        <a:close/>
                        <a:moveTo>
                          <a:pt x="1234211" y="1562735"/>
                        </a:moveTo>
                        <a:lnTo>
                          <a:pt x="1339481" y="1562735"/>
                        </a:lnTo>
                        <a:lnTo>
                          <a:pt x="1339481" y="1457452"/>
                        </a:lnTo>
                        <a:lnTo>
                          <a:pt x="1234211" y="1457452"/>
                        </a:lnTo>
                        <a:close/>
                        <a:moveTo>
                          <a:pt x="1234211" y="1674355"/>
                        </a:moveTo>
                        <a:lnTo>
                          <a:pt x="1339481" y="1674355"/>
                        </a:lnTo>
                        <a:lnTo>
                          <a:pt x="1339481" y="1569085"/>
                        </a:lnTo>
                        <a:lnTo>
                          <a:pt x="1234211" y="1569085"/>
                        </a:lnTo>
                        <a:close/>
                        <a:moveTo>
                          <a:pt x="1234211" y="1785975"/>
                        </a:moveTo>
                        <a:lnTo>
                          <a:pt x="1339481" y="1785975"/>
                        </a:lnTo>
                        <a:lnTo>
                          <a:pt x="1339481" y="1680705"/>
                        </a:lnTo>
                        <a:lnTo>
                          <a:pt x="1234211" y="1680705"/>
                        </a:lnTo>
                        <a:close/>
                        <a:moveTo>
                          <a:pt x="1234211" y="1897596"/>
                        </a:moveTo>
                        <a:lnTo>
                          <a:pt x="1339481" y="1897596"/>
                        </a:lnTo>
                        <a:lnTo>
                          <a:pt x="1339481" y="1792325"/>
                        </a:lnTo>
                        <a:lnTo>
                          <a:pt x="1234211" y="1792325"/>
                        </a:lnTo>
                        <a:close/>
                        <a:moveTo>
                          <a:pt x="1234211" y="2009229"/>
                        </a:moveTo>
                        <a:lnTo>
                          <a:pt x="1339481" y="2009229"/>
                        </a:lnTo>
                        <a:lnTo>
                          <a:pt x="1339481" y="1903946"/>
                        </a:lnTo>
                        <a:lnTo>
                          <a:pt x="1234211" y="1903946"/>
                        </a:lnTo>
                        <a:close/>
                        <a:moveTo>
                          <a:pt x="1234211" y="2120849"/>
                        </a:moveTo>
                        <a:lnTo>
                          <a:pt x="1339481" y="2120849"/>
                        </a:lnTo>
                        <a:lnTo>
                          <a:pt x="1339481" y="2015579"/>
                        </a:lnTo>
                        <a:lnTo>
                          <a:pt x="1234211" y="2015579"/>
                        </a:lnTo>
                        <a:close/>
                        <a:moveTo>
                          <a:pt x="1234211" y="2232469"/>
                        </a:moveTo>
                        <a:lnTo>
                          <a:pt x="1339481" y="2232469"/>
                        </a:lnTo>
                        <a:lnTo>
                          <a:pt x="1339481" y="2127199"/>
                        </a:lnTo>
                        <a:lnTo>
                          <a:pt x="1234211" y="2127199"/>
                        </a:lnTo>
                        <a:close/>
                        <a:moveTo>
                          <a:pt x="1234211" y="2344089"/>
                        </a:moveTo>
                        <a:lnTo>
                          <a:pt x="1339481" y="2344089"/>
                        </a:lnTo>
                        <a:lnTo>
                          <a:pt x="1339481" y="2238819"/>
                        </a:lnTo>
                        <a:lnTo>
                          <a:pt x="1234211" y="2238819"/>
                        </a:lnTo>
                        <a:close/>
                        <a:moveTo>
                          <a:pt x="1122578" y="111620"/>
                        </a:moveTo>
                        <a:lnTo>
                          <a:pt x="1227861" y="111620"/>
                        </a:lnTo>
                        <a:lnTo>
                          <a:pt x="1227861" y="6350"/>
                        </a:lnTo>
                        <a:lnTo>
                          <a:pt x="1122578" y="6350"/>
                        </a:lnTo>
                        <a:close/>
                        <a:moveTo>
                          <a:pt x="1122578" y="223240"/>
                        </a:moveTo>
                        <a:lnTo>
                          <a:pt x="1227861" y="223240"/>
                        </a:lnTo>
                        <a:lnTo>
                          <a:pt x="1227861" y="117970"/>
                        </a:lnTo>
                        <a:lnTo>
                          <a:pt x="1122578" y="117970"/>
                        </a:lnTo>
                        <a:close/>
                        <a:moveTo>
                          <a:pt x="1122578" y="334873"/>
                        </a:moveTo>
                        <a:lnTo>
                          <a:pt x="1227861" y="334873"/>
                        </a:lnTo>
                        <a:lnTo>
                          <a:pt x="1227861" y="229590"/>
                        </a:lnTo>
                        <a:lnTo>
                          <a:pt x="1122578" y="229590"/>
                        </a:lnTo>
                        <a:close/>
                        <a:moveTo>
                          <a:pt x="1122578" y="446493"/>
                        </a:moveTo>
                        <a:lnTo>
                          <a:pt x="1227861" y="446493"/>
                        </a:lnTo>
                        <a:lnTo>
                          <a:pt x="1227861" y="341223"/>
                        </a:lnTo>
                        <a:lnTo>
                          <a:pt x="1122578" y="341223"/>
                        </a:lnTo>
                        <a:close/>
                        <a:moveTo>
                          <a:pt x="1122578" y="558114"/>
                        </a:moveTo>
                        <a:lnTo>
                          <a:pt x="1227861" y="558114"/>
                        </a:lnTo>
                        <a:lnTo>
                          <a:pt x="1227861" y="452843"/>
                        </a:lnTo>
                        <a:lnTo>
                          <a:pt x="1122578" y="452843"/>
                        </a:lnTo>
                        <a:close/>
                        <a:moveTo>
                          <a:pt x="1122578" y="669734"/>
                        </a:moveTo>
                        <a:lnTo>
                          <a:pt x="1227861" y="669734"/>
                        </a:lnTo>
                        <a:lnTo>
                          <a:pt x="1227861" y="564464"/>
                        </a:lnTo>
                        <a:lnTo>
                          <a:pt x="1122578" y="564464"/>
                        </a:lnTo>
                        <a:close/>
                        <a:moveTo>
                          <a:pt x="1122578" y="781367"/>
                        </a:moveTo>
                        <a:lnTo>
                          <a:pt x="1227861" y="781367"/>
                        </a:lnTo>
                        <a:lnTo>
                          <a:pt x="1227861" y="676084"/>
                        </a:lnTo>
                        <a:lnTo>
                          <a:pt x="1122578" y="676084"/>
                        </a:lnTo>
                        <a:close/>
                        <a:moveTo>
                          <a:pt x="1122578" y="892988"/>
                        </a:moveTo>
                        <a:lnTo>
                          <a:pt x="1227861" y="892988"/>
                        </a:lnTo>
                        <a:lnTo>
                          <a:pt x="1227861" y="787717"/>
                        </a:lnTo>
                        <a:lnTo>
                          <a:pt x="1122578" y="787717"/>
                        </a:lnTo>
                        <a:close/>
                        <a:moveTo>
                          <a:pt x="1122578" y="1004608"/>
                        </a:moveTo>
                        <a:lnTo>
                          <a:pt x="1227861" y="1004608"/>
                        </a:lnTo>
                        <a:lnTo>
                          <a:pt x="1227861" y="899338"/>
                        </a:lnTo>
                        <a:lnTo>
                          <a:pt x="1122578" y="899338"/>
                        </a:lnTo>
                        <a:close/>
                        <a:moveTo>
                          <a:pt x="1122578" y="1116228"/>
                        </a:moveTo>
                        <a:lnTo>
                          <a:pt x="1227861" y="1116228"/>
                        </a:lnTo>
                        <a:lnTo>
                          <a:pt x="1227861" y="1010958"/>
                        </a:lnTo>
                        <a:lnTo>
                          <a:pt x="1122578" y="1010958"/>
                        </a:lnTo>
                        <a:close/>
                        <a:moveTo>
                          <a:pt x="1122578" y="1227861"/>
                        </a:moveTo>
                        <a:lnTo>
                          <a:pt x="1227861" y="1227861"/>
                        </a:lnTo>
                        <a:lnTo>
                          <a:pt x="1227861" y="1122578"/>
                        </a:lnTo>
                        <a:lnTo>
                          <a:pt x="1122578" y="1122578"/>
                        </a:lnTo>
                        <a:close/>
                        <a:moveTo>
                          <a:pt x="1122578" y="1339481"/>
                        </a:moveTo>
                        <a:lnTo>
                          <a:pt x="1227861" y="1339481"/>
                        </a:lnTo>
                        <a:lnTo>
                          <a:pt x="1227861" y="1234211"/>
                        </a:lnTo>
                        <a:lnTo>
                          <a:pt x="1122578" y="1234211"/>
                        </a:lnTo>
                        <a:close/>
                        <a:moveTo>
                          <a:pt x="1122578" y="1451102"/>
                        </a:moveTo>
                        <a:lnTo>
                          <a:pt x="1227861" y="1451102"/>
                        </a:lnTo>
                        <a:lnTo>
                          <a:pt x="1227861" y="1345831"/>
                        </a:lnTo>
                        <a:lnTo>
                          <a:pt x="1122578" y="1345831"/>
                        </a:lnTo>
                        <a:close/>
                        <a:moveTo>
                          <a:pt x="1122578" y="1562735"/>
                        </a:moveTo>
                        <a:lnTo>
                          <a:pt x="1227861" y="1562735"/>
                        </a:lnTo>
                        <a:lnTo>
                          <a:pt x="1227861" y="1457452"/>
                        </a:lnTo>
                        <a:lnTo>
                          <a:pt x="1122578" y="1457452"/>
                        </a:lnTo>
                        <a:close/>
                        <a:moveTo>
                          <a:pt x="1122578" y="1674355"/>
                        </a:moveTo>
                        <a:lnTo>
                          <a:pt x="1227861" y="1674355"/>
                        </a:lnTo>
                        <a:lnTo>
                          <a:pt x="1227861" y="1569085"/>
                        </a:lnTo>
                        <a:lnTo>
                          <a:pt x="1122578" y="1569085"/>
                        </a:lnTo>
                        <a:close/>
                        <a:moveTo>
                          <a:pt x="1122578" y="1785975"/>
                        </a:moveTo>
                        <a:lnTo>
                          <a:pt x="1227861" y="1785975"/>
                        </a:lnTo>
                        <a:lnTo>
                          <a:pt x="1227861" y="1680705"/>
                        </a:lnTo>
                        <a:lnTo>
                          <a:pt x="1122578" y="1680705"/>
                        </a:lnTo>
                        <a:close/>
                        <a:moveTo>
                          <a:pt x="1122578" y="1897596"/>
                        </a:moveTo>
                        <a:lnTo>
                          <a:pt x="1227861" y="1897596"/>
                        </a:lnTo>
                        <a:lnTo>
                          <a:pt x="1227861" y="1792325"/>
                        </a:lnTo>
                        <a:lnTo>
                          <a:pt x="1122578" y="1792325"/>
                        </a:lnTo>
                        <a:close/>
                        <a:moveTo>
                          <a:pt x="1122578" y="2009229"/>
                        </a:moveTo>
                        <a:lnTo>
                          <a:pt x="1227861" y="2009229"/>
                        </a:lnTo>
                        <a:lnTo>
                          <a:pt x="1227861" y="1903946"/>
                        </a:lnTo>
                        <a:lnTo>
                          <a:pt x="1122578" y="1903946"/>
                        </a:lnTo>
                        <a:close/>
                        <a:moveTo>
                          <a:pt x="1122578" y="2120849"/>
                        </a:moveTo>
                        <a:lnTo>
                          <a:pt x="1227861" y="2120849"/>
                        </a:lnTo>
                        <a:lnTo>
                          <a:pt x="1227861" y="2015579"/>
                        </a:lnTo>
                        <a:lnTo>
                          <a:pt x="1122578" y="2015579"/>
                        </a:lnTo>
                        <a:close/>
                        <a:moveTo>
                          <a:pt x="1122578" y="2232469"/>
                        </a:moveTo>
                        <a:lnTo>
                          <a:pt x="1227861" y="2232469"/>
                        </a:lnTo>
                        <a:lnTo>
                          <a:pt x="1227861" y="2127199"/>
                        </a:lnTo>
                        <a:lnTo>
                          <a:pt x="1122578" y="2127199"/>
                        </a:lnTo>
                        <a:close/>
                        <a:moveTo>
                          <a:pt x="1122578" y="2344089"/>
                        </a:moveTo>
                        <a:lnTo>
                          <a:pt x="1227861" y="2344089"/>
                        </a:lnTo>
                        <a:lnTo>
                          <a:pt x="1227861" y="2238819"/>
                        </a:lnTo>
                        <a:lnTo>
                          <a:pt x="1122578" y="2238819"/>
                        </a:lnTo>
                        <a:close/>
                        <a:moveTo>
                          <a:pt x="1010958" y="111620"/>
                        </a:moveTo>
                        <a:lnTo>
                          <a:pt x="1116228" y="111620"/>
                        </a:lnTo>
                        <a:lnTo>
                          <a:pt x="1116228" y="6350"/>
                        </a:lnTo>
                        <a:lnTo>
                          <a:pt x="1010958" y="6350"/>
                        </a:lnTo>
                        <a:close/>
                        <a:moveTo>
                          <a:pt x="1010958" y="223240"/>
                        </a:moveTo>
                        <a:lnTo>
                          <a:pt x="1116228" y="223240"/>
                        </a:lnTo>
                        <a:lnTo>
                          <a:pt x="1116228" y="117970"/>
                        </a:lnTo>
                        <a:lnTo>
                          <a:pt x="1010958" y="117970"/>
                        </a:lnTo>
                        <a:close/>
                        <a:moveTo>
                          <a:pt x="1010958" y="334873"/>
                        </a:moveTo>
                        <a:lnTo>
                          <a:pt x="1116228" y="334873"/>
                        </a:lnTo>
                        <a:lnTo>
                          <a:pt x="1116228" y="229590"/>
                        </a:lnTo>
                        <a:lnTo>
                          <a:pt x="1010958" y="229590"/>
                        </a:lnTo>
                        <a:close/>
                        <a:moveTo>
                          <a:pt x="1010958" y="446493"/>
                        </a:moveTo>
                        <a:lnTo>
                          <a:pt x="1116228" y="446493"/>
                        </a:lnTo>
                        <a:lnTo>
                          <a:pt x="1116228" y="341223"/>
                        </a:lnTo>
                        <a:lnTo>
                          <a:pt x="1010958" y="341223"/>
                        </a:lnTo>
                        <a:close/>
                        <a:moveTo>
                          <a:pt x="1010958" y="558114"/>
                        </a:moveTo>
                        <a:lnTo>
                          <a:pt x="1116228" y="558114"/>
                        </a:lnTo>
                        <a:lnTo>
                          <a:pt x="1116228" y="452843"/>
                        </a:lnTo>
                        <a:lnTo>
                          <a:pt x="1010958" y="452843"/>
                        </a:lnTo>
                        <a:close/>
                        <a:moveTo>
                          <a:pt x="1010958" y="669734"/>
                        </a:moveTo>
                        <a:lnTo>
                          <a:pt x="1116228" y="669734"/>
                        </a:lnTo>
                        <a:lnTo>
                          <a:pt x="1116228" y="564464"/>
                        </a:lnTo>
                        <a:lnTo>
                          <a:pt x="1010958" y="564464"/>
                        </a:lnTo>
                        <a:close/>
                        <a:moveTo>
                          <a:pt x="1010958" y="781367"/>
                        </a:moveTo>
                        <a:lnTo>
                          <a:pt x="1116228" y="781367"/>
                        </a:lnTo>
                        <a:lnTo>
                          <a:pt x="1116228" y="676084"/>
                        </a:lnTo>
                        <a:lnTo>
                          <a:pt x="1010958" y="676084"/>
                        </a:lnTo>
                        <a:close/>
                        <a:moveTo>
                          <a:pt x="1010958" y="892988"/>
                        </a:moveTo>
                        <a:lnTo>
                          <a:pt x="1116228" y="892988"/>
                        </a:lnTo>
                        <a:lnTo>
                          <a:pt x="1116228" y="787717"/>
                        </a:lnTo>
                        <a:lnTo>
                          <a:pt x="1010958" y="787717"/>
                        </a:lnTo>
                        <a:close/>
                        <a:moveTo>
                          <a:pt x="1010958" y="1004608"/>
                        </a:moveTo>
                        <a:lnTo>
                          <a:pt x="1116228" y="1004608"/>
                        </a:lnTo>
                        <a:lnTo>
                          <a:pt x="1116228" y="899338"/>
                        </a:lnTo>
                        <a:lnTo>
                          <a:pt x="1010958" y="899338"/>
                        </a:lnTo>
                        <a:close/>
                        <a:moveTo>
                          <a:pt x="1010958" y="1116228"/>
                        </a:moveTo>
                        <a:lnTo>
                          <a:pt x="1116228" y="1116228"/>
                        </a:lnTo>
                        <a:lnTo>
                          <a:pt x="1116228" y="1010958"/>
                        </a:lnTo>
                        <a:lnTo>
                          <a:pt x="1010958" y="1010958"/>
                        </a:lnTo>
                        <a:close/>
                        <a:moveTo>
                          <a:pt x="1010958" y="1227861"/>
                        </a:moveTo>
                        <a:lnTo>
                          <a:pt x="1116228" y="1227861"/>
                        </a:lnTo>
                        <a:lnTo>
                          <a:pt x="1116228" y="1122578"/>
                        </a:lnTo>
                        <a:lnTo>
                          <a:pt x="1010958" y="1122578"/>
                        </a:lnTo>
                        <a:close/>
                        <a:moveTo>
                          <a:pt x="1010958" y="1339481"/>
                        </a:moveTo>
                        <a:lnTo>
                          <a:pt x="1116228" y="1339481"/>
                        </a:lnTo>
                        <a:lnTo>
                          <a:pt x="1116228" y="1234211"/>
                        </a:lnTo>
                        <a:lnTo>
                          <a:pt x="1010958" y="1234211"/>
                        </a:lnTo>
                        <a:close/>
                        <a:moveTo>
                          <a:pt x="1010958" y="1451102"/>
                        </a:moveTo>
                        <a:lnTo>
                          <a:pt x="1116228" y="1451102"/>
                        </a:lnTo>
                        <a:lnTo>
                          <a:pt x="1116228" y="1345831"/>
                        </a:lnTo>
                        <a:lnTo>
                          <a:pt x="1010958" y="1345831"/>
                        </a:lnTo>
                        <a:close/>
                        <a:moveTo>
                          <a:pt x="1010958" y="1562735"/>
                        </a:moveTo>
                        <a:lnTo>
                          <a:pt x="1116228" y="1562735"/>
                        </a:lnTo>
                        <a:lnTo>
                          <a:pt x="1116228" y="1457452"/>
                        </a:lnTo>
                        <a:lnTo>
                          <a:pt x="1010958" y="1457452"/>
                        </a:lnTo>
                        <a:close/>
                        <a:moveTo>
                          <a:pt x="1010958" y="1674355"/>
                        </a:moveTo>
                        <a:lnTo>
                          <a:pt x="1116228" y="1674355"/>
                        </a:lnTo>
                        <a:lnTo>
                          <a:pt x="1116228" y="1569085"/>
                        </a:lnTo>
                        <a:lnTo>
                          <a:pt x="1010958" y="1569085"/>
                        </a:lnTo>
                        <a:close/>
                        <a:moveTo>
                          <a:pt x="1010958" y="1785975"/>
                        </a:moveTo>
                        <a:lnTo>
                          <a:pt x="1116228" y="1785975"/>
                        </a:lnTo>
                        <a:lnTo>
                          <a:pt x="1116228" y="1680705"/>
                        </a:lnTo>
                        <a:lnTo>
                          <a:pt x="1010958" y="1680705"/>
                        </a:lnTo>
                        <a:close/>
                        <a:moveTo>
                          <a:pt x="1010958" y="1897596"/>
                        </a:moveTo>
                        <a:lnTo>
                          <a:pt x="1116228" y="1897596"/>
                        </a:lnTo>
                        <a:lnTo>
                          <a:pt x="1116228" y="1792325"/>
                        </a:lnTo>
                        <a:lnTo>
                          <a:pt x="1010958" y="1792325"/>
                        </a:lnTo>
                        <a:close/>
                        <a:moveTo>
                          <a:pt x="1010958" y="2009229"/>
                        </a:moveTo>
                        <a:lnTo>
                          <a:pt x="1116228" y="2009229"/>
                        </a:lnTo>
                        <a:lnTo>
                          <a:pt x="1116228" y="1903946"/>
                        </a:lnTo>
                        <a:lnTo>
                          <a:pt x="1010958" y="1903946"/>
                        </a:lnTo>
                        <a:close/>
                        <a:moveTo>
                          <a:pt x="1010958" y="2120849"/>
                        </a:moveTo>
                        <a:lnTo>
                          <a:pt x="1116228" y="2120849"/>
                        </a:lnTo>
                        <a:lnTo>
                          <a:pt x="1116228" y="2015579"/>
                        </a:lnTo>
                        <a:lnTo>
                          <a:pt x="1010958" y="2015579"/>
                        </a:lnTo>
                        <a:close/>
                        <a:moveTo>
                          <a:pt x="1010958" y="2232469"/>
                        </a:moveTo>
                        <a:lnTo>
                          <a:pt x="1116228" y="2232469"/>
                        </a:lnTo>
                        <a:lnTo>
                          <a:pt x="1116228" y="2127199"/>
                        </a:lnTo>
                        <a:lnTo>
                          <a:pt x="1010958" y="2127199"/>
                        </a:lnTo>
                        <a:close/>
                        <a:moveTo>
                          <a:pt x="1010958" y="2344089"/>
                        </a:moveTo>
                        <a:lnTo>
                          <a:pt x="1116228" y="2344089"/>
                        </a:lnTo>
                        <a:lnTo>
                          <a:pt x="1116228" y="2238819"/>
                        </a:lnTo>
                        <a:lnTo>
                          <a:pt x="1010958" y="2238819"/>
                        </a:lnTo>
                        <a:close/>
                        <a:moveTo>
                          <a:pt x="899337" y="111620"/>
                        </a:moveTo>
                        <a:lnTo>
                          <a:pt x="1004608" y="111620"/>
                        </a:lnTo>
                        <a:lnTo>
                          <a:pt x="1004608" y="6350"/>
                        </a:lnTo>
                        <a:lnTo>
                          <a:pt x="899337" y="6350"/>
                        </a:lnTo>
                        <a:close/>
                        <a:moveTo>
                          <a:pt x="899337" y="223240"/>
                        </a:moveTo>
                        <a:lnTo>
                          <a:pt x="1004608" y="223240"/>
                        </a:lnTo>
                        <a:lnTo>
                          <a:pt x="1004608" y="117970"/>
                        </a:lnTo>
                        <a:lnTo>
                          <a:pt x="899337" y="117970"/>
                        </a:lnTo>
                        <a:close/>
                        <a:moveTo>
                          <a:pt x="899337" y="334873"/>
                        </a:moveTo>
                        <a:lnTo>
                          <a:pt x="1004608" y="334873"/>
                        </a:lnTo>
                        <a:lnTo>
                          <a:pt x="1004608" y="229590"/>
                        </a:lnTo>
                        <a:lnTo>
                          <a:pt x="899337" y="229590"/>
                        </a:lnTo>
                        <a:close/>
                        <a:moveTo>
                          <a:pt x="899337" y="446493"/>
                        </a:moveTo>
                        <a:lnTo>
                          <a:pt x="1004608" y="446493"/>
                        </a:lnTo>
                        <a:lnTo>
                          <a:pt x="1004608" y="341223"/>
                        </a:lnTo>
                        <a:lnTo>
                          <a:pt x="899337" y="341223"/>
                        </a:lnTo>
                        <a:close/>
                        <a:moveTo>
                          <a:pt x="899337" y="558114"/>
                        </a:moveTo>
                        <a:lnTo>
                          <a:pt x="1004608" y="558114"/>
                        </a:lnTo>
                        <a:lnTo>
                          <a:pt x="1004608" y="452843"/>
                        </a:lnTo>
                        <a:lnTo>
                          <a:pt x="899337" y="452843"/>
                        </a:lnTo>
                        <a:close/>
                        <a:moveTo>
                          <a:pt x="899337" y="669734"/>
                        </a:moveTo>
                        <a:lnTo>
                          <a:pt x="1004608" y="669734"/>
                        </a:lnTo>
                        <a:lnTo>
                          <a:pt x="1004608" y="564464"/>
                        </a:lnTo>
                        <a:lnTo>
                          <a:pt x="899337" y="564464"/>
                        </a:lnTo>
                        <a:close/>
                        <a:moveTo>
                          <a:pt x="899337" y="781367"/>
                        </a:moveTo>
                        <a:lnTo>
                          <a:pt x="1004608" y="781367"/>
                        </a:lnTo>
                        <a:lnTo>
                          <a:pt x="1004608" y="676084"/>
                        </a:lnTo>
                        <a:lnTo>
                          <a:pt x="899337" y="676084"/>
                        </a:lnTo>
                        <a:close/>
                        <a:moveTo>
                          <a:pt x="899337" y="892988"/>
                        </a:moveTo>
                        <a:lnTo>
                          <a:pt x="1004608" y="892988"/>
                        </a:lnTo>
                        <a:lnTo>
                          <a:pt x="1004608" y="787717"/>
                        </a:lnTo>
                        <a:lnTo>
                          <a:pt x="899337" y="787717"/>
                        </a:lnTo>
                        <a:close/>
                        <a:moveTo>
                          <a:pt x="899337" y="1004608"/>
                        </a:moveTo>
                        <a:lnTo>
                          <a:pt x="1004608" y="1004608"/>
                        </a:lnTo>
                        <a:lnTo>
                          <a:pt x="1004608" y="899338"/>
                        </a:lnTo>
                        <a:lnTo>
                          <a:pt x="899337" y="899338"/>
                        </a:lnTo>
                        <a:close/>
                        <a:moveTo>
                          <a:pt x="899337" y="1116228"/>
                        </a:moveTo>
                        <a:lnTo>
                          <a:pt x="1004608" y="1116228"/>
                        </a:lnTo>
                        <a:lnTo>
                          <a:pt x="1004608" y="1010958"/>
                        </a:lnTo>
                        <a:lnTo>
                          <a:pt x="899337" y="1010958"/>
                        </a:lnTo>
                        <a:close/>
                        <a:moveTo>
                          <a:pt x="899337" y="1227861"/>
                        </a:moveTo>
                        <a:lnTo>
                          <a:pt x="1004608" y="1227861"/>
                        </a:lnTo>
                        <a:lnTo>
                          <a:pt x="1004608" y="1122578"/>
                        </a:lnTo>
                        <a:lnTo>
                          <a:pt x="899337" y="1122578"/>
                        </a:lnTo>
                        <a:close/>
                        <a:moveTo>
                          <a:pt x="899337" y="1339481"/>
                        </a:moveTo>
                        <a:lnTo>
                          <a:pt x="1004608" y="1339481"/>
                        </a:lnTo>
                        <a:lnTo>
                          <a:pt x="1004608" y="1234211"/>
                        </a:lnTo>
                        <a:lnTo>
                          <a:pt x="899337" y="1234211"/>
                        </a:lnTo>
                        <a:close/>
                        <a:moveTo>
                          <a:pt x="899337" y="1451102"/>
                        </a:moveTo>
                        <a:lnTo>
                          <a:pt x="1004608" y="1451102"/>
                        </a:lnTo>
                        <a:lnTo>
                          <a:pt x="1004608" y="1345831"/>
                        </a:lnTo>
                        <a:lnTo>
                          <a:pt x="899337" y="1345831"/>
                        </a:lnTo>
                        <a:close/>
                        <a:moveTo>
                          <a:pt x="899337" y="1562735"/>
                        </a:moveTo>
                        <a:lnTo>
                          <a:pt x="1004608" y="1562735"/>
                        </a:lnTo>
                        <a:lnTo>
                          <a:pt x="1004608" y="1457452"/>
                        </a:lnTo>
                        <a:lnTo>
                          <a:pt x="899337" y="1457452"/>
                        </a:lnTo>
                        <a:close/>
                        <a:moveTo>
                          <a:pt x="899337" y="1674355"/>
                        </a:moveTo>
                        <a:lnTo>
                          <a:pt x="1004608" y="1674355"/>
                        </a:lnTo>
                        <a:lnTo>
                          <a:pt x="1004608" y="1569085"/>
                        </a:lnTo>
                        <a:lnTo>
                          <a:pt x="899337" y="1569085"/>
                        </a:lnTo>
                        <a:close/>
                        <a:moveTo>
                          <a:pt x="899337" y="1785975"/>
                        </a:moveTo>
                        <a:lnTo>
                          <a:pt x="1004608" y="1785975"/>
                        </a:lnTo>
                        <a:lnTo>
                          <a:pt x="1004608" y="1680705"/>
                        </a:lnTo>
                        <a:lnTo>
                          <a:pt x="899337" y="1680705"/>
                        </a:lnTo>
                        <a:close/>
                        <a:moveTo>
                          <a:pt x="899337" y="1897596"/>
                        </a:moveTo>
                        <a:lnTo>
                          <a:pt x="1004608" y="1897596"/>
                        </a:lnTo>
                        <a:lnTo>
                          <a:pt x="1004608" y="1792325"/>
                        </a:lnTo>
                        <a:lnTo>
                          <a:pt x="899337" y="1792325"/>
                        </a:lnTo>
                        <a:close/>
                        <a:moveTo>
                          <a:pt x="899337" y="2009229"/>
                        </a:moveTo>
                        <a:lnTo>
                          <a:pt x="1004608" y="2009229"/>
                        </a:lnTo>
                        <a:lnTo>
                          <a:pt x="1004608" y="1903946"/>
                        </a:lnTo>
                        <a:lnTo>
                          <a:pt x="899337" y="1903946"/>
                        </a:lnTo>
                        <a:close/>
                        <a:moveTo>
                          <a:pt x="899337" y="2120849"/>
                        </a:moveTo>
                        <a:lnTo>
                          <a:pt x="1004608" y="2120849"/>
                        </a:lnTo>
                        <a:lnTo>
                          <a:pt x="1004608" y="2015579"/>
                        </a:lnTo>
                        <a:lnTo>
                          <a:pt x="899337" y="2015579"/>
                        </a:lnTo>
                        <a:close/>
                        <a:moveTo>
                          <a:pt x="899337" y="2232469"/>
                        </a:moveTo>
                        <a:lnTo>
                          <a:pt x="1004608" y="2232469"/>
                        </a:lnTo>
                        <a:lnTo>
                          <a:pt x="1004608" y="2127199"/>
                        </a:lnTo>
                        <a:lnTo>
                          <a:pt x="899337" y="2127199"/>
                        </a:lnTo>
                        <a:close/>
                        <a:moveTo>
                          <a:pt x="899337" y="2344089"/>
                        </a:moveTo>
                        <a:lnTo>
                          <a:pt x="1004608" y="2344089"/>
                        </a:lnTo>
                        <a:lnTo>
                          <a:pt x="1004608" y="2238819"/>
                        </a:lnTo>
                        <a:lnTo>
                          <a:pt x="899337" y="2238819"/>
                        </a:lnTo>
                        <a:close/>
                        <a:moveTo>
                          <a:pt x="787704" y="111620"/>
                        </a:moveTo>
                        <a:lnTo>
                          <a:pt x="892987" y="111620"/>
                        </a:lnTo>
                        <a:lnTo>
                          <a:pt x="892987" y="6350"/>
                        </a:lnTo>
                        <a:lnTo>
                          <a:pt x="787704" y="6350"/>
                        </a:lnTo>
                        <a:close/>
                        <a:moveTo>
                          <a:pt x="787704" y="223240"/>
                        </a:moveTo>
                        <a:lnTo>
                          <a:pt x="892987" y="223240"/>
                        </a:lnTo>
                        <a:lnTo>
                          <a:pt x="892987" y="117970"/>
                        </a:lnTo>
                        <a:lnTo>
                          <a:pt x="787704" y="117970"/>
                        </a:lnTo>
                        <a:close/>
                        <a:moveTo>
                          <a:pt x="787704" y="334873"/>
                        </a:moveTo>
                        <a:lnTo>
                          <a:pt x="892987" y="334873"/>
                        </a:lnTo>
                        <a:lnTo>
                          <a:pt x="892987" y="229590"/>
                        </a:lnTo>
                        <a:lnTo>
                          <a:pt x="787704" y="229590"/>
                        </a:lnTo>
                        <a:close/>
                        <a:moveTo>
                          <a:pt x="787704" y="446493"/>
                        </a:moveTo>
                        <a:lnTo>
                          <a:pt x="892987" y="446493"/>
                        </a:lnTo>
                        <a:lnTo>
                          <a:pt x="892987" y="341223"/>
                        </a:lnTo>
                        <a:lnTo>
                          <a:pt x="787704" y="341223"/>
                        </a:lnTo>
                        <a:close/>
                        <a:moveTo>
                          <a:pt x="787704" y="558114"/>
                        </a:moveTo>
                        <a:lnTo>
                          <a:pt x="892987" y="558114"/>
                        </a:lnTo>
                        <a:lnTo>
                          <a:pt x="892987" y="452843"/>
                        </a:lnTo>
                        <a:lnTo>
                          <a:pt x="787704" y="452843"/>
                        </a:lnTo>
                        <a:close/>
                        <a:moveTo>
                          <a:pt x="787704" y="669734"/>
                        </a:moveTo>
                        <a:lnTo>
                          <a:pt x="892987" y="669734"/>
                        </a:lnTo>
                        <a:lnTo>
                          <a:pt x="892987" y="564464"/>
                        </a:lnTo>
                        <a:lnTo>
                          <a:pt x="787704" y="564464"/>
                        </a:lnTo>
                        <a:close/>
                        <a:moveTo>
                          <a:pt x="787704" y="781367"/>
                        </a:moveTo>
                        <a:lnTo>
                          <a:pt x="892987" y="781367"/>
                        </a:lnTo>
                        <a:lnTo>
                          <a:pt x="892987" y="676084"/>
                        </a:lnTo>
                        <a:lnTo>
                          <a:pt x="787704" y="676084"/>
                        </a:lnTo>
                        <a:close/>
                        <a:moveTo>
                          <a:pt x="787704" y="892988"/>
                        </a:moveTo>
                        <a:lnTo>
                          <a:pt x="892987" y="892988"/>
                        </a:lnTo>
                        <a:lnTo>
                          <a:pt x="892987" y="787717"/>
                        </a:lnTo>
                        <a:lnTo>
                          <a:pt x="787704" y="787717"/>
                        </a:lnTo>
                        <a:close/>
                        <a:moveTo>
                          <a:pt x="787704" y="1004608"/>
                        </a:moveTo>
                        <a:lnTo>
                          <a:pt x="892987" y="1004608"/>
                        </a:lnTo>
                        <a:lnTo>
                          <a:pt x="892987" y="899338"/>
                        </a:lnTo>
                        <a:lnTo>
                          <a:pt x="787704" y="899338"/>
                        </a:lnTo>
                        <a:close/>
                        <a:moveTo>
                          <a:pt x="787704" y="1116228"/>
                        </a:moveTo>
                        <a:lnTo>
                          <a:pt x="892987" y="1116228"/>
                        </a:lnTo>
                        <a:lnTo>
                          <a:pt x="892987" y="1010958"/>
                        </a:lnTo>
                        <a:lnTo>
                          <a:pt x="787704" y="1010958"/>
                        </a:lnTo>
                        <a:close/>
                        <a:moveTo>
                          <a:pt x="787704" y="1227861"/>
                        </a:moveTo>
                        <a:lnTo>
                          <a:pt x="892987" y="1227861"/>
                        </a:lnTo>
                        <a:lnTo>
                          <a:pt x="892987" y="1122578"/>
                        </a:lnTo>
                        <a:lnTo>
                          <a:pt x="787704" y="1122578"/>
                        </a:lnTo>
                        <a:close/>
                        <a:moveTo>
                          <a:pt x="787704" y="1339481"/>
                        </a:moveTo>
                        <a:lnTo>
                          <a:pt x="892987" y="1339481"/>
                        </a:lnTo>
                        <a:lnTo>
                          <a:pt x="892987" y="1234211"/>
                        </a:lnTo>
                        <a:lnTo>
                          <a:pt x="787704" y="1234211"/>
                        </a:lnTo>
                        <a:close/>
                        <a:moveTo>
                          <a:pt x="787704" y="1451102"/>
                        </a:moveTo>
                        <a:lnTo>
                          <a:pt x="892987" y="1451102"/>
                        </a:lnTo>
                        <a:lnTo>
                          <a:pt x="892987" y="1345831"/>
                        </a:lnTo>
                        <a:lnTo>
                          <a:pt x="787704" y="1345831"/>
                        </a:lnTo>
                        <a:close/>
                        <a:moveTo>
                          <a:pt x="787704" y="1562735"/>
                        </a:moveTo>
                        <a:lnTo>
                          <a:pt x="892987" y="1562735"/>
                        </a:lnTo>
                        <a:lnTo>
                          <a:pt x="892987" y="1457452"/>
                        </a:lnTo>
                        <a:lnTo>
                          <a:pt x="787704" y="1457452"/>
                        </a:lnTo>
                        <a:close/>
                        <a:moveTo>
                          <a:pt x="787704" y="1674355"/>
                        </a:moveTo>
                        <a:lnTo>
                          <a:pt x="892987" y="1674355"/>
                        </a:lnTo>
                        <a:lnTo>
                          <a:pt x="892987" y="1569085"/>
                        </a:lnTo>
                        <a:lnTo>
                          <a:pt x="787704" y="1569085"/>
                        </a:lnTo>
                        <a:close/>
                        <a:moveTo>
                          <a:pt x="787704" y="1785975"/>
                        </a:moveTo>
                        <a:lnTo>
                          <a:pt x="892987" y="1785975"/>
                        </a:lnTo>
                        <a:lnTo>
                          <a:pt x="892987" y="1680705"/>
                        </a:lnTo>
                        <a:lnTo>
                          <a:pt x="787704" y="1680705"/>
                        </a:lnTo>
                        <a:close/>
                        <a:moveTo>
                          <a:pt x="787704" y="1897596"/>
                        </a:moveTo>
                        <a:lnTo>
                          <a:pt x="892987" y="1897596"/>
                        </a:lnTo>
                        <a:lnTo>
                          <a:pt x="892987" y="1792325"/>
                        </a:lnTo>
                        <a:lnTo>
                          <a:pt x="787704" y="1792325"/>
                        </a:lnTo>
                        <a:close/>
                        <a:moveTo>
                          <a:pt x="787704" y="2009229"/>
                        </a:moveTo>
                        <a:lnTo>
                          <a:pt x="892987" y="2009229"/>
                        </a:lnTo>
                        <a:lnTo>
                          <a:pt x="892987" y="1903946"/>
                        </a:lnTo>
                        <a:lnTo>
                          <a:pt x="787704" y="1903946"/>
                        </a:lnTo>
                        <a:close/>
                        <a:moveTo>
                          <a:pt x="787704" y="2120849"/>
                        </a:moveTo>
                        <a:lnTo>
                          <a:pt x="892987" y="2120849"/>
                        </a:lnTo>
                        <a:lnTo>
                          <a:pt x="892987" y="2015579"/>
                        </a:lnTo>
                        <a:lnTo>
                          <a:pt x="787704" y="2015579"/>
                        </a:lnTo>
                        <a:close/>
                        <a:moveTo>
                          <a:pt x="787704" y="2232469"/>
                        </a:moveTo>
                        <a:lnTo>
                          <a:pt x="892987" y="2232469"/>
                        </a:lnTo>
                        <a:lnTo>
                          <a:pt x="892987" y="2127199"/>
                        </a:lnTo>
                        <a:lnTo>
                          <a:pt x="787704" y="2127199"/>
                        </a:lnTo>
                        <a:close/>
                        <a:moveTo>
                          <a:pt x="787704" y="2344089"/>
                        </a:moveTo>
                        <a:lnTo>
                          <a:pt x="892987" y="2344089"/>
                        </a:lnTo>
                        <a:lnTo>
                          <a:pt x="892987" y="2238819"/>
                        </a:lnTo>
                        <a:lnTo>
                          <a:pt x="787704" y="2238819"/>
                        </a:lnTo>
                        <a:close/>
                        <a:moveTo>
                          <a:pt x="676084" y="111620"/>
                        </a:moveTo>
                        <a:lnTo>
                          <a:pt x="781354" y="111620"/>
                        </a:lnTo>
                        <a:lnTo>
                          <a:pt x="781354" y="6350"/>
                        </a:lnTo>
                        <a:lnTo>
                          <a:pt x="676084" y="6350"/>
                        </a:lnTo>
                        <a:close/>
                        <a:moveTo>
                          <a:pt x="676084" y="223240"/>
                        </a:moveTo>
                        <a:lnTo>
                          <a:pt x="781354" y="223240"/>
                        </a:lnTo>
                        <a:lnTo>
                          <a:pt x="781354" y="117970"/>
                        </a:lnTo>
                        <a:lnTo>
                          <a:pt x="676084" y="117970"/>
                        </a:lnTo>
                        <a:close/>
                        <a:moveTo>
                          <a:pt x="676084" y="334873"/>
                        </a:moveTo>
                        <a:lnTo>
                          <a:pt x="781354" y="334873"/>
                        </a:lnTo>
                        <a:lnTo>
                          <a:pt x="781354" y="229590"/>
                        </a:lnTo>
                        <a:lnTo>
                          <a:pt x="676084" y="229590"/>
                        </a:lnTo>
                        <a:close/>
                        <a:moveTo>
                          <a:pt x="676084" y="446493"/>
                        </a:moveTo>
                        <a:lnTo>
                          <a:pt x="781354" y="446493"/>
                        </a:lnTo>
                        <a:lnTo>
                          <a:pt x="781354" y="341223"/>
                        </a:lnTo>
                        <a:lnTo>
                          <a:pt x="676084" y="341223"/>
                        </a:lnTo>
                        <a:close/>
                        <a:moveTo>
                          <a:pt x="676084" y="558114"/>
                        </a:moveTo>
                        <a:lnTo>
                          <a:pt x="781354" y="558114"/>
                        </a:lnTo>
                        <a:lnTo>
                          <a:pt x="781354" y="452843"/>
                        </a:lnTo>
                        <a:lnTo>
                          <a:pt x="676084" y="452843"/>
                        </a:lnTo>
                        <a:close/>
                        <a:moveTo>
                          <a:pt x="676084" y="669734"/>
                        </a:moveTo>
                        <a:lnTo>
                          <a:pt x="781354" y="669734"/>
                        </a:lnTo>
                        <a:lnTo>
                          <a:pt x="781354" y="564464"/>
                        </a:lnTo>
                        <a:lnTo>
                          <a:pt x="676084" y="564464"/>
                        </a:lnTo>
                        <a:close/>
                        <a:moveTo>
                          <a:pt x="676084" y="781367"/>
                        </a:moveTo>
                        <a:lnTo>
                          <a:pt x="781354" y="781367"/>
                        </a:lnTo>
                        <a:lnTo>
                          <a:pt x="781354" y="676084"/>
                        </a:lnTo>
                        <a:lnTo>
                          <a:pt x="676084" y="676084"/>
                        </a:lnTo>
                        <a:close/>
                        <a:moveTo>
                          <a:pt x="676084" y="892988"/>
                        </a:moveTo>
                        <a:lnTo>
                          <a:pt x="781354" y="892988"/>
                        </a:lnTo>
                        <a:lnTo>
                          <a:pt x="781354" y="787717"/>
                        </a:lnTo>
                        <a:lnTo>
                          <a:pt x="676084" y="787717"/>
                        </a:lnTo>
                        <a:close/>
                        <a:moveTo>
                          <a:pt x="676084" y="1004608"/>
                        </a:moveTo>
                        <a:lnTo>
                          <a:pt x="781354" y="1004608"/>
                        </a:lnTo>
                        <a:lnTo>
                          <a:pt x="781354" y="899338"/>
                        </a:lnTo>
                        <a:lnTo>
                          <a:pt x="676084" y="899338"/>
                        </a:lnTo>
                        <a:close/>
                        <a:moveTo>
                          <a:pt x="676084" y="1116228"/>
                        </a:moveTo>
                        <a:lnTo>
                          <a:pt x="781354" y="1116228"/>
                        </a:lnTo>
                        <a:lnTo>
                          <a:pt x="781354" y="1010958"/>
                        </a:lnTo>
                        <a:lnTo>
                          <a:pt x="676084" y="1010958"/>
                        </a:lnTo>
                        <a:close/>
                        <a:moveTo>
                          <a:pt x="676084" y="1227861"/>
                        </a:moveTo>
                        <a:lnTo>
                          <a:pt x="781354" y="1227861"/>
                        </a:lnTo>
                        <a:lnTo>
                          <a:pt x="781354" y="1122578"/>
                        </a:lnTo>
                        <a:lnTo>
                          <a:pt x="676084" y="1122578"/>
                        </a:lnTo>
                        <a:close/>
                        <a:moveTo>
                          <a:pt x="676084" y="1339481"/>
                        </a:moveTo>
                        <a:lnTo>
                          <a:pt x="781354" y="1339481"/>
                        </a:lnTo>
                        <a:lnTo>
                          <a:pt x="781354" y="1234211"/>
                        </a:lnTo>
                        <a:lnTo>
                          <a:pt x="676084" y="1234211"/>
                        </a:lnTo>
                        <a:close/>
                        <a:moveTo>
                          <a:pt x="676084" y="1451102"/>
                        </a:moveTo>
                        <a:lnTo>
                          <a:pt x="781354" y="1451102"/>
                        </a:lnTo>
                        <a:lnTo>
                          <a:pt x="781354" y="1345831"/>
                        </a:lnTo>
                        <a:lnTo>
                          <a:pt x="676084" y="1345831"/>
                        </a:lnTo>
                        <a:close/>
                        <a:moveTo>
                          <a:pt x="676084" y="1562735"/>
                        </a:moveTo>
                        <a:lnTo>
                          <a:pt x="781354" y="1562735"/>
                        </a:lnTo>
                        <a:lnTo>
                          <a:pt x="781354" y="1457452"/>
                        </a:lnTo>
                        <a:lnTo>
                          <a:pt x="676084" y="1457452"/>
                        </a:lnTo>
                        <a:close/>
                        <a:moveTo>
                          <a:pt x="676084" y="1674355"/>
                        </a:moveTo>
                        <a:lnTo>
                          <a:pt x="781354" y="1674355"/>
                        </a:lnTo>
                        <a:lnTo>
                          <a:pt x="781354" y="1569085"/>
                        </a:lnTo>
                        <a:lnTo>
                          <a:pt x="676084" y="1569085"/>
                        </a:lnTo>
                        <a:close/>
                        <a:moveTo>
                          <a:pt x="676084" y="1785975"/>
                        </a:moveTo>
                        <a:lnTo>
                          <a:pt x="781354" y="1785975"/>
                        </a:lnTo>
                        <a:lnTo>
                          <a:pt x="781354" y="1680705"/>
                        </a:lnTo>
                        <a:lnTo>
                          <a:pt x="676084" y="1680705"/>
                        </a:lnTo>
                        <a:close/>
                        <a:moveTo>
                          <a:pt x="676084" y="1897596"/>
                        </a:moveTo>
                        <a:lnTo>
                          <a:pt x="781354" y="1897596"/>
                        </a:lnTo>
                        <a:lnTo>
                          <a:pt x="781354" y="1792325"/>
                        </a:lnTo>
                        <a:lnTo>
                          <a:pt x="676084" y="1792325"/>
                        </a:lnTo>
                        <a:close/>
                        <a:moveTo>
                          <a:pt x="676084" y="2009229"/>
                        </a:moveTo>
                        <a:lnTo>
                          <a:pt x="781354" y="2009229"/>
                        </a:lnTo>
                        <a:lnTo>
                          <a:pt x="781354" y="1903946"/>
                        </a:lnTo>
                        <a:lnTo>
                          <a:pt x="676084" y="1903946"/>
                        </a:lnTo>
                        <a:close/>
                        <a:moveTo>
                          <a:pt x="676084" y="2120849"/>
                        </a:moveTo>
                        <a:lnTo>
                          <a:pt x="781354" y="2120849"/>
                        </a:lnTo>
                        <a:lnTo>
                          <a:pt x="781354" y="2015579"/>
                        </a:lnTo>
                        <a:lnTo>
                          <a:pt x="676084" y="2015579"/>
                        </a:lnTo>
                        <a:close/>
                        <a:moveTo>
                          <a:pt x="676084" y="2232469"/>
                        </a:moveTo>
                        <a:lnTo>
                          <a:pt x="781354" y="2232469"/>
                        </a:lnTo>
                        <a:lnTo>
                          <a:pt x="781354" y="2127199"/>
                        </a:lnTo>
                        <a:lnTo>
                          <a:pt x="676084" y="2127199"/>
                        </a:lnTo>
                        <a:close/>
                        <a:moveTo>
                          <a:pt x="676084" y="2344089"/>
                        </a:moveTo>
                        <a:lnTo>
                          <a:pt x="781354" y="2344089"/>
                        </a:lnTo>
                        <a:lnTo>
                          <a:pt x="781354" y="2238819"/>
                        </a:lnTo>
                        <a:lnTo>
                          <a:pt x="676084" y="2238819"/>
                        </a:lnTo>
                        <a:close/>
                        <a:moveTo>
                          <a:pt x="564464" y="111620"/>
                        </a:moveTo>
                        <a:lnTo>
                          <a:pt x="669734" y="111620"/>
                        </a:lnTo>
                        <a:lnTo>
                          <a:pt x="669734" y="6350"/>
                        </a:lnTo>
                        <a:lnTo>
                          <a:pt x="564464" y="6350"/>
                        </a:lnTo>
                        <a:close/>
                        <a:moveTo>
                          <a:pt x="564464" y="223240"/>
                        </a:moveTo>
                        <a:lnTo>
                          <a:pt x="669734" y="223240"/>
                        </a:lnTo>
                        <a:lnTo>
                          <a:pt x="669734" y="117970"/>
                        </a:lnTo>
                        <a:lnTo>
                          <a:pt x="564464" y="117970"/>
                        </a:lnTo>
                        <a:close/>
                        <a:moveTo>
                          <a:pt x="564464" y="334873"/>
                        </a:moveTo>
                        <a:lnTo>
                          <a:pt x="669734" y="334873"/>
                        </a:lnTo>
                        <a:lnTo>
                          <a:pt x="669734" y="229590"/>
                        </a:lnTo>
                        <a:lnTo>
                          <a:pt x="564464" y="229590"/>
                        </a:lnTo>
                        <a:close/>
                        <a:moveTo>
                          <a:pt x="564464" y="446493"/>
                        </a:moveTo>
                        <a:lnTo>
                          <a:pt x="669734" y="446493"/>
                        </a:lnTo>
                        <a:lnTo>
                          <a:pt x="669734" y="341223"/>
                        </a:lnTo>
                        <a:lnTo>
                          <a:pt x="564464" y="341223"/>
                        </a:lnTo>
                        <a:close/>
                        <a:moveTo>
                          <a:pt x="564464" y="558114"/>
                        </a:moveTo>
                        <a:lnTo>
                          <a:pt x="669734" y="558114"/>
                        </a:lnTo>
                        <a:lnTo>
                          <a:pt x="669734" y="452843"/>
                        </a:lnTo>
                        <a:lnTo>
                          <a:pt x="564464" y="452843"/>
                        </a:lnTo>
                        <a:close/>
                        <a:moveTo>
                          <a:pt x="564464" y="669734"/>
                        </a:moveTo>
                        <a:lnTo>
                          <a:pt x="669734" y="669734"/>
                        </a:lnTo>
                        <a:lnTo>
                          <a:pt x="669734" y="564464"/>
                        </a:lnTo>
                        <a:lnTo>
                          <a:pt x="564464" y="564464"/>
                        </a:lnTo>
                        <a:close/>
                        <a:moveTo>
                          <a:pt x="564464" y="781367"/>
                        </a:moveTo>
                        <a:lnTo>
                          <a:pt x="669734" y="781367"/>
                        </a:lnTo>
                        <a:lnTo>
                          <a:pt x="669734" y="676084"/>
                        </a:lnTo>
                        <a:lnTo>
                          <a:pt x="564464" y="676084"/>
                        </a:lnTo>
                        <a:close/>
                        <a:moveTo>
                          <a:pt x="564464" y="892988"/>
                        </a:moveTo>
                        <a:lnTo>
                          <a:pt x="669734" y="892988"/>
                        </a:lnTo>
                        <a:lnTo>
                          <a:pt x="669734" y="787717"/>
                        </a:lnTo>
                        <a:lnTo>
                          <a:pt x="564464" y="787717"/>
                        </a:lnTo>
                        <a:close/>
                        <a:moveTo>
                          <a:pt x="564464" y="1004608"/>
                        </a:moveTo>
                        <a:lnTo>
                          <a:pt x="669734" y="1004608"/>
                        </a:lnTo>
                        <a:lnTo>
                          <a:pt x="669734" y="899338"/>
                        </a:lnTo>
                        <a:lnTo>
                          <a:pt x="564464" y="899338"/>
                        </a:lnTo>
                        <a:close/>
                        <a:moveTo>
                          <a:pt x="564464" y="1116228"/>
                        </a:moveTo>
                        <a:lnTo>
                          <a:pt x="669734" y="1116228"/>
                        </a:lnTo>
                        <a:lnTo>
                          <a:pt x="669734" y="1010958"/>
                        </a:lnTo>
                        <a:lnTo>
                          <a:pt x="564464" y="1010958"/>
                        </a:lnTo>
                        <a:close/>
                        <a:moveTo>
                          <a:pt x="564464" y="1227861"/>
                        </a:moveTo>
                        <a:lnTo>
                          <a:pt x="669734" y="1227861"/>
                        </a:lnTo>
                        <a:lnTo>
                          <a:pt x="669734" y="1122578"/>
                        </a:lnTo>
                        <a:lnTo>
                          <a:pt x="564464" y="1122578"/>
                        </a:lnTo>
                        <a:close/>
                        <a:moveTo>
                          <a:pt x="564464" y="1339481"/>
                        </a:moveTo>
                        <a:lnTo>
                          <a:pt x="669734" y="1339481"/>
                        </a:lnTo>
                        <a:lnTo>
                          <a:pt x="669734" y="1234211"/>
                        </a:lnTo>
                        <a:lnTo>
                          <a:pt x="564464" y="1234211"/>
                        </a:lnTo>
                        <a:close/>
                        <a:moveTo>
                          <a:pt x="564464" y="1451102"/>
                        </a:moveTo>
                        <a:lnTo>
                          <a:pt x="669734" y="1451102"/>
                        </a:lnTo>
                        <a:lnTo>
                          <a:pt x="669734" y="1345831"/>
                        </a:lnTo>
                        <a:lnTo>
                          <a:pt x="564464" y="1345831"/>
                        </a:lnTo>
                        <a:close/>
                        <a:moveTo>
                          <a:pt x="564464" y="1562735"/>
                        </a:moveTo>
                        <a:lnTo>
                          <a:pt x="669734" y="1562735"/>
                        </a:lnTo>
                        <a:lnTo>
                          <a:pt x="669734" y="1457452"/>
                        </a:lnTo>
                        <a:lnTo>
                          <a:pt x="564464" y="1457452"/>
                        </a:lnTo>
                        <a:close/>
                        <a:moveTo>
                          <a:pt x="564464" y="1674355"/>
                        </a:moveTo>
                        <a:lnTo>
                          <a:pt x="669734" y="1674355"/>
                        </a:lnTo>
                        <a:lnTo>
                          <a:pt x="669734" y="1569085"/>
                        </a:lnTo>
                        <a:lnTo>
                          <a:pt x="564464" y="1569085"/>
                        </a:lnTo>
                        <a:close/>
                        <a:moveTo>
                          <a:pt x="564464" y="1785975"/>
                        </a:moveTo>
                        <a:lnTo>
                          <a:pt x="669734" y="1785975"/>
                        </a:lnTo>
                        <a:lnTo>
                          <a:pt x="669734" y="1680705"/>
                        </a:lnTo>
                        <a:lnTo>
                          <a:pt x="564464" y="1680705"/>
                        </a:lnTo>
                        <a:close/>
                        <a:moveTo>
                          <a:pt x="564464" y="1897596"/>
                        </a:moveTo>
                        <a:lnTo>
                          <a:pt x="669734" y="1897596"/>
                        </a:lnTo>
                        <a:lnTo>
                          <a:pt x="669734" y="1792325"/>
                        </a:lnTo>
                        <a:lnTo>
                          <a:pt x="564464" y="1792325"/>
                        </a:lnTo>
                        <a:close/>
                        <a:moveTo>
                          <a:pt x="564464" y="2009229"/>
                        </a:moveTo>
                        <a:lnTo>
                          <a:pt x="669734" y="2009229"/>
                        </a:lnTo>
                        <a:lnTo>
                          <a:pt x="669734" y="1903946"/>
                        </a:lnTo>
                        <a:lnTo>
                          <a:pt x="564464" y="1903946"/>
                        </a:lnTo>
                        <a:close/>
                        <a:moveTo>
                          <a:pt x="564464" y="2120849"/>
                        </a:moveTo>
                        <a:lnTo>
                          <a:pt x="669734" y="2120849"/>
                        </a:lnTo>
                        <a:lnTo>
                          <a:pt x="669734" y="2015579"/>
                        </a:lnTo>
                        <a:lnTo>
                          <a:pt x="564464" y="2015579"/>
                        </a:lnTo>
                        <a:close/>
                        <a:moveTo>
                          <a:pt x="564464" y="2232469"/>
                        </a:moveTo>
                        <a:lnTo>
                          <a:pt x="669734" y="2232469"/>
                        </a:lnTo>
                        <a:lnTo>
                          <a:pt x="669734" y="2127199"/>
                        </a:lnTo>
                        <a:lnTo>
                          <a:pt x="564464" y="2127199"/>
                        </a:lnTo>
                        <a:close/>
                        <a:moveTo>
                          <a:pt x="564464" y="2344089"/>
                        </a:moveTo>
                        <a:lnTo>
                          <a:pt x="669734" y="2344089"/>
                        </a:lnTo>
                        <a:lnTo>
                          <a:pt x="669734" y="2238819"/>
                        </a:lnTo>
                        <a:lnTo>
                          <a:pt x="564464" y="2238819"/>
                        </a:lnTo>
                        <a:close/>
                        <a:moveTo>
                          <a:pt x="452843" y="111620"/>
                        </a:moveTo>
                        <a:lnTo>
                          <a:pt x="558114" y="111620"/>
                        </a:lnTo>
                        <a:lnTo>
                          <a:pt x="558114" y="6350"/>
                        </a:lnTo>
                        <a:lnTo>
                          <a:pt x="452843" y="6350"/>
                        </a:lnTo>
                        <a:close/>
                        <a:moveTo>
                          <a:pt x="452843" y="223240"/>
                        </a:moveTo>
                        <a:lnTo>
                          <a:pt x="558114" y="223240"/>
                        </a:lnTo>
                        <a:lnTo>
                          <a:pt x="558114" y="117970"/>
                        </a:lnTo>
                        <a:lnTo>
                          <a:pt x="452843" y="117970"/>
                        </a:lnTo>
                        <a:close/>
                        <a:moveTo>
                          <a:pt x="452843" y="334873"/>
                        </a:moveTo>
                        <a:lnTo>
                          <a:pt x="558114" y="334873"/>
                        </a:lnTo>
                        <a:lnTo>
                          <a:pt x="558114" y="229590"/>
                        </a:lnTo>
                        <a:lnTo>
                          <a:pt x="452843" y="229590"/>
                        </a:lnTo>
                        <a:close/>
                        <a:moveTo>
                          <a:pt x="452843" y="446493"/>
                        </a:moveTo>
                        <a:lnTo>
                          <a:pt x="558114" y="446493"/>
                        </a:lnTo>
                        <a:lnTo>
                          <a:pt x="558114" y="341223"/>
                        </a:lnTo>
                        <a:lnTo>
                          <a:pt x="452843" y="341223"/>
                        </a:lnTo>
                        <a:close/>
                        <a:moveTo>
                          <a:pt x="452843" y="558114"/>
                        </a:moveTo>
                        <a:lnTo>
                          <a:pt x="558114" y="558114"/>
                        </a:lnTo>
                        <a:lnTo>
                          <a:pt x="558114" y="452843"/>
                        </a:lnTo>
                        <a:lnTo>
                          <a:pt x="452843" y="452843"/>
                        </a:lnTo>
                        <a:close/>
                        <a:moveTo>
                          <a:pt x="452843" y="669734"/>
                        </a:moveTo>
                        <a:lnTo>
                          <a:pt x="558114" y="669734"/>
                        </a:lnTo>
                        <a:lnTo>
                          <a:pt x="558114" y="564464"/>
                        </a:lnTo>
                        <a:lnTo>
                          <a:pt x="452843" y="564464"/>
                        </a:lnTo>
                        <a:close/>
                        <a:moveTo>
                          <a:pt x="452843" y="781367"/>
                        </a:moveTo>
                        <a:lnTo>
                          <a:pt x="558114" y="781367"/>
                        </a:lnTo>
                        <a:lnTo>
                          <a:pt x="558114" y="676084"/>
                        </a:lnTo>
                        <a:lnTo>
                          <a:pt x="452843" y="676084"/>
                        </a:lnTo>
                        <a:close/>
                        <a:moveTo>
                          <a:pt x="452843" y="892988"/>
                        </a:moveTo>
                        <a:lnTo>
                          <a:pt x="558114" y="892988"/>
                        </a:lnTo>
                        <a:lnTo>
                          <a:pt x="558114" y="787717"/>
                        </a:lnTo>
                        <a:lnTo>
                          <a:pt x="452843" y="787717"/>
                        </a:lnTo>
                        <a:close/>
                        <a:moveTo>
                          <a:pt x="452843" y="1004608"/>
                        </a:moveTo>
                        <a:lnTo>
                          <a:pt x="558114" y="1004608"/>
                        </a:lnTo>
                        <a:lnTo>
                          <a:pt x="558114" y="899338"/>
                        </a:lnTo>
                        <a:lnTo>
                          <a:pt x="452843" y="899338"/>
                        </a:lnTo>
                        <a:close/>
                        <a:moveTo>
                          <a:pt x="452843" y="1116228"/>
                        </a:moveTo>
                        <a:lnTo>
                          <a:pt x="558114" y="1116228"/>
                        </a:lnTo>
                        <a:lnTo>
                          <a:pt x="558114" y="1010958"/>
                        </a:lnTo>
                        <a:lnTo>
                          <a:pt x="452843" y="1010958"/>
                        </a:lnTo>
                        <a:close/>
                        <a:moveTo>
                          <a:pt x="452843" y="1227861"/>
                        </a:moveTo>
                        <a:lnTo>
                          <a:pt x="558114" y="1227861"/>
                        </a:lnTo>
                        <a:lnTo>
                          <a:pt x="558114" y="1122578"/>
                        </a:lnTo>
                        <a:lnTo>
                          <a:pt x="452843" y="1122578"/>
                        </a:lnTo>
                        <a:close/>
                        <a:moveTo>
                          <a:pt x="452843" y="1339481"/>
                        </a:moveTo>
                        <a:lnTo>
                          <a:pt x="558114" y="1339481"/>
                        </a:lnTo>
                        <a:lnTo>
                          <a:pt x="558114" y="1234211"/>
                        </a:lnTo>
                        <a:lnTo>
                          <a:pt x="452843" y="1234211"/>
                        </a:lnTo>
                        <a:close/>
                        <a:moveTo>
                          <a:pt x="452843" y="1451102"/>
                        </a:moveTo>
                        <a:lnTo>
                          <a:pt x="558114" y="1451102"/>
                        </a:lnTo>
                        <a:lnTo>
                          <a:pt x="558114" y="1345831"/>
                        </a:lnTo>
                        <a:lnTo>
                          <a:pt x="452843" y="1345831"/>
                        </a:lnTo>
                        <a:close/>
                        <a:moveTo>
                          <a:pt x="452843" y="1562735"/>
                        </a:moveTo>
                        <a:lnTo>
                          <a:pt x="558114" y="1562735"/>
                        </a:lnTo>
                        <a:lnTo>
                          <a:pt x="558114" y="1457452"/>
                        </a:lnTo>
                        <a:lnTo>
                          <a:pt x="452843" y="1457452"/>
                        </a:lnTo>
                        <a:close/>
                        <a:moveTo>
                          <a:pt x="452843" y="1674355"/>
                        </a:moveTo>
                        <a:lnTo>
                          <a:pt x="558114" y="1674355"/>
                        </a:lnTo>
                        <a:lnTo>
                          <a:pt x="558114" y="1569085"/>
                        </a:lnTo>
                        <a:lnTo>
                          <a:pt x="452843" y="1569085"/>
                        </a:lnTo>
                        <a:close/>
                        <a:moveTo>
                          <a:pt x="452843" y="1785975"/>
                        </a:moveTo>
                        <a:lnTo>
                          <a:pt x="558114" y="1785975"/>
                        </a:lnTo>
                        <a:lnTo>
                          <a:pt x="558114" y="1680705"/>
                        </a:lnTo>
                        <a:lnTo>
                          <a:pt x="452843" y="1680705"/>
                        </a:lnTo>
                        <a:close/>
                        <a:moveTo>
                          <a:pt x="452843" y="1897596"/>
                        </a:moveTo>
                        <a:lnTo>
                          <a:pt x="558114" y="1897596"/>
                        </a:lnTo>
                        <a:lnTo>
                          <a:pt x="558114" y="1792325"/>
                        </a:lnTo>
                        <a:lnTo>
                          <a:pt x="452843" y="1792325"/>
                        </a:lnTo>
                        <a:close/>
                        <a:moveTo>
                          <a:pt x="452843" y="2009229"/>
                        </a:moveTo>
                        <a:lnTo>
                          <a:pt x="558114" y="2009229"/>
                        </a:lnTo>
                        <a:lnTo>
                          <a:pt x="558114" y="1903946"/>
                        </a:lnTo>
                        <a:lnTo>
                          <a:pt x="452843" y="1903946"/>
                        </a:lnTo>
                        <a:close/>
                        <a:moveTo>
                          <a:pt x="452843" y="2120849"/>
                        </a:moveTo>
                        <a:lnTo>
                          <a:pt x="558114" y="2120849"/>
                        </a:lnTo>
                        <a:lnTo>
                          <a:pt x="558114" y="2015579"/>
                        </a:lnTo>
                        <a:lnTo>
                          <a:pt x="452843" y="2015579"/>
                        </a:lnTo>
                        <a:close/>
                        <a:moveTo>
                          <a:pt x="452843" y="2232469"/>
                        </a:moveTo>
                        <a:lnTo>
                          <a:pt x="558114" y="2232469"/>
                        </a:lnTo>
                        <a:lnTo>
                          <a:pt x="558114" y="2127199"/>
                        </a:lnTo>
                        <a:lnTo>
                          <a:pt x="452843" y="2127199"/>
                        </a:lnTo>
                        <a:close/>
                        <a:moveTo>
                          <a:pt x="452843" y="2344089"/>
                        </a:moveTo>
                        <a:lnTo>
                          <a:pt x="558114" y="2344089"/>
                        </a:lnTo>
                        <a:lnTo>
                          <a:pt x="558114" y="2238819"/>
                        </a:lnTo>
                        <a:lnTo>
                          <a:pt x="452843" y="2238819"/>
                        </a:lnTo>
                        <a:close/>
                        <a:moveTo>
                          <a:pt x="341210" y="111620"/>
                        </a:moveTo>
                        <a:lnTo>
                          <a:pt x="446493" y="111620"/>
                        </a:lnTo>
                        <a:lnTo>
                          <a:pt x="446493" y="6350"/>
                        </a:lnTo>
                        <a:lnTo>
                          <a:pt x="341210" y="6350"/>
                        </a:lnTo>
                        <a:close/>
                        <a:moveTo>
                          <a:pt x="341210" y="223240"/>
                        </a:moveTo>
                        <a:lnTo>
                          <a:pt x="446493" y="223240"/>
                        </a:lnTo>
                        <a:lnTo>
                          <a:pt x="446493" y="117970"/>
                        </a:lnTo>
                        <a:lnTo>
                          <a:pt x="341210" y="117970"/>
                        </a:lnTo>
                        <a:close/>
                        <a:moveTo>
                          <a:pt x="341210" y="334873"/>
                        </a:moveTo>
                        <a:lnTo>
                          <a:pt x="446493" y="334873"/>
                        </a:lnTo>
                        <a:lnTo>
                          <a:pt x="446493" y="229590"/>
                        </a:lnTo>
                        <a:lnTo>
                          <a:pt x="341210" y="229590"/>
                        </a:lnTo>
                        <a:close/>
                        <a:moveTo>
                          <a:pt x="341210" y="446493"/>
                        </a:moveTo>
                        <a:lnTo>
                          <a:pt x="446493" y="446493"/>
                        </a:lnTo>
                        <a:lnTo>
                          <a:pt x="446493" y="341223"/>
                        </a:lnTo>
                        <a:lnTo>
                          <a:pt x="341210" y="341223"/>
                        </a:lnTo>
                        <a:close/>
                        <a:moveTo>
                          <a:pt x="341210" y="558114"/>
                        </a:moveTo>
                        <a:lnTo>
                          <a:pt x="446493" y="558114"/>
                        </a:lnTo>
                        <a:lnTo>
                          <a:pt x="446493" y="452843"/>
                        </a:lnTo>
                        <a:lnTo>
                          <a:pt x="341210" y="452843"/>
                        </a:lnTo>
                        <a:close/>
                        <a:moveTo>
                          <a:pt x="341210" y="669734"/>
                        </a:moveTo>
                        <a:lnTo>
                          <a:pt x="446493" y="669734"/>
                        </a:lnTo>
                        <a:lnTo>
                          <a:pt x="446493" y="564464"/>
                        </a:lnTo>
                        <a:lnTo>
                          <a:pt x="341210" y="564464"/>
                        </a:lnTo>
                        <a:close/>
                        <a:moveTo>
                          <a:pt x="341210" y="781367"/>
                        </a:moveTo>
                        <a:lnTo>
                          <a:pt x="446493" y="781367"/>
                        </a:lnTo>
                        <a:lnTo>
                          <a:pt x="446493" y="676084"/>
                        </a:lnTo>
                        <a:lnTo>
                          <a:pt x="341210" y="676084"/>
                        </a:lnTo>
                        <a:close/>
                        <a:moveTo>
                          <a:pt x="341210" y="892988"/>
                        </a:moveTo>
                        <a:lnTo>
                          <a:pt x="446493" y="892988"/>
                        </a:lnTo>
                        <a:lnTo>
                          <a:pt x="446493" y="787717"/>
                        </a:lnTo>
                        <a:lnTo>
                          <a:pt x="341210" y="787717"/>
                        </a:lnTo>
                        <a:close/>
                        <a:moveTo>
                          <a:pt x="341210" y="1004608"/>
                        </a:moveTo>
                        <a:lnTo>
                          <a:pt x="446493" y="1004608"/>
                        </a:lnTo>
                        <a:lnTo>
                          <a:pt x="446493" y="899338"/>
                        </a:lnTo>
                        <a:lnTo>
                          <a:pt x="341210" y="899338"/>
                        </a:lnTo>
                        <a:close/>
                        <a:moveTo>
                          <a:pt x="341210" y="1116228"/>
                        </a:moveTo>
                        <a:lnTo>
                          <a:pt x="446493" y="1116228"/>
                        </a:lnTo>
                        <a:lnTo>
                          <a:pt x="446493" y="1010958"/>
                        </a:lnTo>
                        <a:lnTo>
                          <a:pt x="341210" y="1010958"/>
                        </a:lnTo>
                        <a:close/>
                        <a:moveTo>
                          <a:pt x="341210" y="1227861"/>
                        </a:moveTo>
                        <a:lnTo>
                          <a:pt x="446493" y="1227861"/>
                        </a:lnTo>
                        <a:lnTo>
                          <a:pt x="446493" y="1122578"/>
                        </a:lnTo>
                        <a:lnTo>
                          <a:pt x="341210" y="1122578"/>
                        </a:lnTo>
                        <a:close/>
                        <a:moveTo>
                          <a:pt x="341210" y="1339481"/>
                        </a:moveTo>
                        <a:lnTo>
                          <a:pt x="446493" y="1339481"/>
                        </a:lnTo>
                        <a:lnTo>
                          <a:pt x="446493" y="1234211"/>
                        </a:lnTo>
                        <a:lnTo>
                          <a:pt x="341210" y="1234211"/>
                        </a:lnTo>
                        <a:close/>
                        <a:moveTo>
                          <a:pt x="341210" y="1451102"/>
                        </a:moveTo>
                        <a:lnTo>
                          <a:pt x="446493" y="1451102"/>
                        </a:lnTo>
                        <a:lnTo>
                          <a:pt x="446493" y="1345831"/>
                        </a:lnTo>
                        <a:lnTo>
                          <a:pt x="341210" y="1345831"/>
                        </a:lnTo>
                        <a:close/>
                        <a:moveTo>
                          <a:pt x="341210" y="1562735"/>
                        </a:moveTo>
                        <a:lnTo>
                          <a:pt x="446493" y="1562735"/>
                        </a:lnTo>
                        <a:lnTo>
                          <a:pt x="446493" y="1457452"/>
                        </a:lnTo>
                        <a:lnTo>
                          <a:pt x="341210" y="1457452"/>
                        </a:lnTo>
                        <a:close/>
                        <a:moveTo>
                          <a:pt x="341210" y="1674355"/>
                        </a:moveTo>
                        <a:lnTo>
                          <a:pt x="446493" y="1674355"/>
                        </a:lnTo>
                        <a:lnTo>
                          <a:pt x="446493" y="1569085"/>
                        </a:lnTo>
                        <a:lnTo>
                          <a:pt x="341210" y="1569085"/>
                        </a:lnTo>
                        <a:close/>
                        <a:moveTo>
                          <a:pt x="341210" y="1785975"/>
                        </a:moveTo>
                        <a:lnTo>
                          <a:pt x="446493" y="1785975"/>
                        </a:lnTo>
                        <a:lnTo>
                          <a:pt x="446493" y="1680705"/>
                        </a:lnTo>
                        <a:lnTo>
                          <a:pt x="341210" y="1680705"/>
                        </a:lnTo>
                        <a:close/>
                        <a:moveTo>
                          <a:pt x="341210" y="1897596"/>
                        </a:moveTo>
                        <a:lnTo>
                          <a:pt x="446493" y="1897596"/>
                        </a:lnTo>
                        <a:lnTo>
                          <a:pt x="446493" y="1792325"/>
                        </a:lnTo>
                        <a:lnTo>
                          <a:pt x="341210" y="1792325"/>
                        </a:lnTo>
                        <a:close/>
                        <a:moveTo>
                          <a:pt x="341210" y="2009229"/>
                        </a:moveTo>
                        <a:lnTo>
                          <a:pt x="446493" y="2009229"/>
                        </a:lnTo>
                        <a:lnTo>
                          <a:pt x="446493" y="1903946"/>
                        </a:lnTo>
                        <a:lnTo>
                          <a:pt x="341210" y="1903946"/>
                        </a:lnTo>
                        <a:close/>
                        <a:moveTo>
                          <a:pt x="341210" y="2120849"/>
                        </a:moveTo>
                        <a:lnTo>
                          <a:pt x="446493" y="2120849"/>
                        </a:lnTo>
                        <a:lnTo>
                          <a:pt x="446493" y="2015579"/>
                        </a:lnTo>
                        <a:lnTo>
                          <a:pt x="341210" y="2015579"/>
                        </a:lnTo>
                        <a:close/>
                        <a:moveTo>
                          <a:pt x="341210" y="2232469"/>
                        </a:moveTo>
                        <a:lnTo>
                          <a:pt x="446493" y="2232469"/>
                        </a:lnTo>
                        <a:lnTo>
                          <a:pt x="446493" y="2127199"/>
                        </a:lnTo>
                        <a:lnTo>
                          <a:pt x="341210" y="2127199"/>
                        </a:lnTo>
                        <a:close/>
                        <a:moveTo>
                          <a:pt x="341210" y="2344089"/>
                        </a:moveTo>
                        <a:lnTo>
                          <a:pt x="446493" y="2344089"/>
                        </a:lnTo>
                        <a:lnTo>
                          <a:pt x="446493" y="2238819"/>
                        </a:lnTo>
                        <a:lnTo>
                          <a:pt x="341210" y="2238819"/>
                        </a:lnTo>
                        <a:close/>
                        <a:moveTo>
                          <a:pt x="229590" y="111620"/>
                        </a:moveTo>
                        <a:lnTo>
                          <a:pt x="334860" y="111620"/>
                        </a:lnTo>
                        <a:lnTo>
                          <a:pt x="334860" y="6350"/>
                        </a:lnTo>
                        <a:lnTo>
                          <a:pt x="229590" y="6350"/>
                        </a:lnTo>
                        <a:close/>
                        <a:moveTo>
                          <a:pt x="229590" y="223240"/>
                        </a:moveTo>
                        <a:lnTo>
                          <a:pt x="334860" y="223240"/>
                        </a:lnTo>
                        <a:lnTo>
                          <a:pt x="334860" y="117970"/>
                        </a:lnTo>
                        <a:lnTo>
                          <a:pt x="229590" y="117970"/>
                        </a:lnTo>
                        <a:close/>
                        <a:moveTo>
                          <a:pt x="229590" y="334873"/>
                        </a:moveTo>
                        <a:lnTo>
                          <a:pt x="334860" y="334873"/>
                        </a:lnTo>
                        <a:lnTo>
                          <a:pt x="334860" y="229590"/>
                        </a:lnTo>
                        <a:lnTo>
                          <a:pt x="229590" y="229590"/>
                        </a:lnTo>
                        <a:close/>
                        <a:moveTo>
                          <a:pt x="229590" y="446493"/>
                        </a:moveTo>
                        <a:lnTo>
                          <a:pt x="334860" y="446493"/>
                        </a:lnTo>
                        <a:lnTo>
                          <a:pt x="334860" y="341223"/>
                        </a:lnTo>
                        <a:lnTo>
                          <a:pt x="229590" y="341223"/>
                        </a:lnTo>
                        <a:close/>
                        <a:moveTo>
                          <a:pt x="229590" y="558114"/>
                        </a:moveTo>
                        <a:lnTo>
                          <a:pt x="334860" y="558114"/>
                        </a:lnTo>
                        <a:lnTo>
                          <a:pt x="334860" y="452843"/>
                        </a:lnTo>
                        <a:lnTo>
                          <a:pt x="229590" y="452843"/>
                        </a:lnTo>
                        <a:close/>
                        <a:moveTo>
                          <a:pt x="229590" y="669734"/>
                        </a:moveTo>
                        <a:lnTo>
                          <a:pt x="334860" y="669734"/>
                        </a:lnTo>
                        <a:lnTo>
                          <a:pt x="334860" y="564464"/>
                        </a:lnTo>
                        <a:lnTo>
                          <a:pt x="229590" y="564464"/>
                        </a:lnTo>
                        <a:close/>
                        <a:moveTo>
                          <a:pt x="229590" y="781367"/>
                        </a:moveTo>
                        <a:lnTo>
                          <a:pt x="334860" y="781367"/>
                        </a:lnTo>
                        <a:lnTo>
                          <a:pt x="334860" y="676084"/>
                        </a:lnTo>
                        <a:lnTo>
                          <a:pt x="229590" y="676084"/>
                        </a:lnTo>
                        <a:close/>
                        <a:moveTo>
                          <a:pt x="229590" y="892988"/>
                        </a:moveTo>
                        <a:lnTo>
                          <a:pt x="334860" y="892988"/>
                        </a:lnTo>
                        <a:lnTo>
                          <a:pt x="334860" y="787717"/>
                        </a:lnTo>
                        <a:lnTo>
                          <a:pt x="229590" y="787717"/>
                        </a:lnTo>
                        <a:close/>
                        <a:moveTo>
                          <a:pt x="229590" y="1004608"/>
                        </a:moveTo>
                        <a:lnTo>
                          <a:pt x="334860" y="1004608"/>
                        </a:lnTo>
                        <a:lnTo>
                          <a:pt x="334860" y="899338"/>
                        </a:lnTo>
                        <a:lnTo>
                          <a:pt x="229590" y="899338"/>
                        </a:lnTo>
                        <a:close/>
                        <a:moveTo>
                          <a:pt x="229590" y="1116228"/>
                        </a:moveTo>
                        <a:lnTo>
                          <a:pt x="334860" y="1116228"/>
                        </a:lnTo>
                        <a:lnTo>
                          <a:pt x="334860" y="1010958"/>
                        </a:lnTo>
                        <a:lnTo>
                          <a:pt x="229590" y="1010958"/>
                        </a:lnTo>
                        <a:close/>
                        <a:moveTo>
                          <a:pt x="229590" y="1227861"/>
                        </a:moveTo>
                        <a:lnTo>
                          <a:pt x="334860" y="1227861"/>
                        </a:lnTo>
                        <a:lnTo>
                          <a:pt x="334860" y="1122578"/>
                        </a:lnTo>
                        <a:lnTo>
                          <a:pt x="229590" y="1122578"/>
                        </a:lnTo>
                        <a:close/>
                        <a:moveTo>
                          <a:pt x="229590" y="1339481"/>
                        </a:moveTo>
                        <a:lnTo>
                          <a:pt x="334860" y="1339481"/>
                        </a:lnTo>
                        <a:lnTo>
                          <a:pt x="334860" y="1234211"/>
                        </a:lnTo>
                        <a:lnTo>
                          <a:pt x="229590" y="1234211"/>
                        </a:lnTo>
                        <a:close/>
                        <a:moveTo>
                          <a:pt x="229590" y="1451102"/>
                        </a:moveTo>
                        <a:lnTo>
                          <a:pt x="334860" y="1451102"/>
                        </a:lnTo>
                        <a:lnTo>
                          <a:pt x="334860" y="1345831"/>
                        </a:lnTo>
                        <a:lnTo>
                          <a:pt x="229590" y="1345831"/>
                        </a:lnTo>
                        <a:close/>
                        <a:moveTo>
                          <a:pt x="229590" y="1562735"/>
                        </a:moveTo>
                        <a:lnTo>
                          <a:pt x="334860" y="1562735"/>
                        </a:lnTo>
                        <a:lnTo>
                          <a:pt x="334860" y="1457452"/>
                        </a:lnTo>
                        <a:lnTo>
                          <a:pt x="229590" y="1457452"/>
                        </a:lnTo>
                        <a:close/>
                        <a:moveTo>
                          <a:pt x="229590" y="1674355"/>
                        </a:moveTo>
                        <a:lnTo>
                          <a:pt x="334860" y="1674355"/>
                        </a:lnTo>
                        <a:lnTo>
                          <a:pt x="334860" y="1569085"/>
                        </a:lnTo>
                        <a:lnTo>
                          <a:pt x="229590" y="1569085"/>
                        </a:lnTo>
                        <a:close/>
                        <a:moveTo>
                          <a:pt x="229590" y="1785975"/>
                        </a:moveTo>
                        <a:lnTo>
                          <a:pt x="334860" y="1785975"/>
                        </a:lnTo>
                        <a:lnTo>
                          <a:pt x="334860" y="1680705"/>
                        </a:lnTo>
                        <a:lnTo>
                          <a:pt x="229590" y="1680705"/>
                        </a:lnTo>
                        <a:close/>
                        <a:moveTo>
                          <a:pt x="229590" y="1897596"/>
                        </a:moveTo>
                        <a:lnTo>
                          <a:pt x="334860" y="1897596"/>
                        </a:lnTo>
                        <a:lnTo>
                          <a:pt x="334860" y="1792325"/>
                        </a:lnTo>
                        <a:lnTo>
                          <a:pt x="229590" y="1792325"/>
                        </a:lnTo>
                        <a:close/>
                        <a:moveTo>
                          <a:pt x="229590" y="2009229"/>
                        </a:moveTo>
                        <a:lnTo>
                          <a:pt x="334860" y="2009229"/>
                        </a:lnTo>
                        <a:lnTo>
                          <a:pt x="334860" y="1903946"/>
                        </a:lnTo>
                        <a:lnTo>
                          <a:pt x="229590" y="1903946"/>
                        </a:lnTo>
                        <a:close/>
                        <a:moveTo>
                          <a:pt x="229590" y="2120849"/>
                        </a:moveTo>
                        <a:lnTo>
                          <a:pt x="334860" y="2120849"/>
                        </a:lnTo>
                        <a:lnTo>
                          <a:pt x="334860" y="2015579"/>
                        </a:lnTo>
                        <a:lnTo>
                          <a:pt x="229590" y="2015579"/>
                        </a:lnTo>
                        <a:close/>
                        <a:moveTo>
                          <a:pt x="229590" y="2232469"/>
                        </a:moveTo>
                        <a:lnTo>
                          <a:pt x="334860" y="2232469"/>
                        </a:lnTo>
                        <a:lnTo>
                          <a:pt x="334860" y="2127199"/>
                        </a:lnTo>
                        <a:lnTo>
                          <a:pt x="229590" y="2127199"/>
                        </a:lnTo>
                        <a:close/>
                        <a:moveTo>
                          <a:pt x="229590" y="2344089"/>
                        </a:moveTo>
                        <a:lnTo>
                          <a:pt x="334860" y="2344089"/>
                        </a:lnTo>
                        <a:lnTo>
                          <a:pt x="334860" y="2238819"/>
                        </a:lnTo>
                        <a:lnTo>
                          <a:pt x="229590" y="2238819"/>
                        </a:lnTo>
                        <a:close/>
                        <a:moveTo>
                          <a:pt x="117970" y="111620"/>
                        </a:moveTo>
                        <a:lnTo>
                          <a:pt x="223240" y="111620"/>
                        </a:lnTo>
                        <a:lnTo>
                          <a:pt x="223240" y="6350"/>
                        </a:lnTo>
                        <a:lnTo>
                          <a:pt x="117970" y="6350"/>
                        </a:lnTo>
                        <a:close/>
                        <a:moveTo>
                          <a:pt x="117970" y="223240"/>
                        </a:moveTo>
                        <a:lnTo>
                          <a:pt x="223240" y="223240"/>
                        </a:lnTo>
                        <a:lnTo>
                          <a:pt x="223240" y="117970"/>
                        </a:lnTo>
                        <a:lnTo>
                          <a:pt x="117970" y="117970"/>
                        </a:lnTo>
                        <a:close/>
                        <a:moveTo>
                          <a:pt x="117970" y="334873"/>
                        </a:moveTo>
                        <a:lnTo>
                          <a:pt x="223240" y="334873"/>
                        </a:lnTo>
                        <a:lnTo>
                          <a:pt x="223240" y="229590"/>
                        </a:lnTo>
                        <a:lnTo>
                          <a:pt x="117970" y="229590"/>
                        </a:lnTo>
                        <a:close/>
                        <a:moveTo>
                          <a:pt x="117970" y="446493"/>
                        </a:moveTo>
                        <a:lnTo>
                          <a:pt x="223240" y="446493"/>
                        </a:lnTo>
                        <a:lnTo>
                          <a:pt x="223240" y="341223"/>
                        </a:lnTo>
                        <a:lnTo>
                          <a:pt x="117970" y="341223"/>
                        </a:lnTo>
                        <a:close/>
                        <a:moveTo>
                          <a:pt x="117970" y="558114"/>
                        </a:moveTo>
                        <a:lnTo>
                          <a:pt x="223240" y="558114"/>
                        </a:lnTo>
                        <a:lnTo>
                          <a:pt x="223240" y="452843"/>
                        </a:lnTo>
                        <a:lnTo>
                          <a:pt x="117970" y="452843"/>
                        </a:lnTo>
                        <a:close/>
                        <a:moveTo>
                          <a:pt x="117970" y="669734"/>
                        </a:moveTo>
                        <a:lnTo>
                          <a:pt x="223240" y="669734"/>
                        </a:lnTo>
                        <a:lnTo>
                          <a:pt x="223240" y="564464"/>
                        </a:lnTo>
                        <a:lnTo>
                          <a:pt x="117970" y="564464"/>
                        </a:lnTo>
                        <a:close/>
                        <a:moveTo>
                          <a:pt x="117970" y="781367"/>
                        </a:moveTo>
                        <a:lnTo>
                          <a:pt x="223240" y="781367"/>
                        </a:lnTo>
                        <a:lnTo>
                          <a:pt x="223240" y="676084"/>
                        </a:lnTo>
                        <a:lnTo>
                          <a:pt x="117970" y="676084"/>
                        </a:lnTo>
                        <a:close/>
                        <a:moveTo>
                          <a:pt x="117970" y="892988"/>
                        </a:moveTo>
                        <a:lnTo>
                          <a:pt x="223240" y="892988"/>
                        </a:lnTo>
                        <a:lnTo>
                          <a:pt x="223240" y="787717"/>
                        </a:lnTo>
                        <a:lnTo>
                          <a:pt x="117970" y="787717"/>
                        </a:lnTo>
                        <a:close/>
                        <a:moveTo>
                          <a:pt x="117970" y="1004608"/>
                        </a:moveTo>
                        <a:lnTo>
                          <a:pt x="223240" y="1004608"/>
                        </a:lnTo>
                        <a:lnTo>
                          <a:pt x="223240" y="899338"/>
                        </a:lnTo>
                        <a:lnTo>
                          <a:pt x="117970" y="899338"/>
                        </a:lnTo>
                        <a:close/>
                        <a:moveTo>
                          <a:pt x="117970" y="1116228"/>
                        </a:moveTo>
                        <a:lnTo>
                          <a:pt x="223240" y="1116228"/>
                        </a:lnTo>
                        <a:lnTo>
                          <a:pt x="223240" y="1010958"/>
                        </a:lnTo>
                        <a:lnTo>
                          <a:pt x="117970" y="1010958"/>
                        </a:lnTo>
                        <a:close/>
                        <a:moveTo>
                          <a:pt x="117970" y="1227861"/>
                        </a:moveTo>
                        <a:lnTo>
                          <a:pt x="223240" y="1227861"/>
                        </a:lnTo>
                        <a:lnTo>
                          <a:pt x="223240" y="1122578"/>
                        </a:lnTo>
                        <a:lnTo>
                          <a:pt x="117970" y="1122578"/>
                        </a:lnTo>
                        <a:close/>
                        <a:moveTo>
                          <a:pt x="117970" y="1339481"/>
                        </a:moveTo>
                        <a:lnTo>
                          <a:pt x="223240" y="1339481"/>
                        </a:lnTo>
                        <a:lnTo>
                          <a:pt x="223240" y="1234211"/>
                        </a:lnTo>
                        <a:lnTo>
                          <a:pt x="117970" y="1234211"/>
                        </a:lnTo>
                        <a:close/>
                        <a:moveTo>
                          <a:pt x="117970" y="1451102"/>
                        </a:moveTo>
                        <a:lnTo>
                          <a:pt x="223240" y="1451102"/>
                        </a:lnTo>
                        <a:lnTo>
                          <a:pt x="223240" y="1345831"/>
                        </a:lnTo>
                        <a:lnTo>
                          <a:pt x="117970" y="1345831"/>
                        </a:lnTo>
                        <a:close/>
                        <a:moveTo>
                          <a:pt x="117970" y="1562735"/>
                        </a:moveTo>
                        <a:lnTo>
                          <a:pt x="223240" y="1562735"/>
                        </a:lnTo>
                        <a:lnTo>
                          <a:pt x="223240" y="1457452"/>
                        </a:lnTo>
                        <a:lnTo>
                          <a:pt x="117970" y="1457452"/>
                        </a:lnTo>
                        <a:close/>
                        <a:moveTo>
                          <a:pt x="117970" y="1674355"/>
                        </a:moveTo>
                        <a:lnTo>
                          <a:pt x="223240" y="1674355"/>
                        </a:lnTo>
                        <a:lnTo>
                          <a:pt x="223240" y="1569085"/>
                        </a:lnTo>
                        <a:lnTo>
                          <a:pt x="117970" y="1569085"/>
                        </a:lnTo>
                        <a:close/>
                        <a:moveTo>
                          <a:pt x="117970" y="1785975"/>
                        </a:moveTo>
                        <a:lnTo>
                          <a:pt x="223240" y="1785975"/>
                        </a:lnTo>
                        <a:lnTo>
                          <a:pt x="223240" y="1680705"/>
                        </a:lnTo>
                        <a:lnTo>
                          <a:pt x="117970" y="1680705"/>
                        </a:lnTo>
                        <a:close/>
                        <a:moveTo>
                          <a:pt x="117970" y="1897596"/>
                        </a:moveTo>
                        <a:lnTo>
                          <a:pt x="223240" y="1897596"/>
                        </a:lnTo>
                        <a:lnTo>
                          <a:pt x="223240" y="1792325"/>
                        </a:lnTo>
                        <a:lnTo>
                          <a:pt x="117970" y="1792325"/>
                        </a:lnTo>
                        <a:close/>
                        <a:moveTo>
                          <a:pt x="117970" y="2009229"/>
                        </a:moveTo>
                        <a:lnTo>
                          <a:pt x="223240" y="2009229"/>
                        </a:lnTo>
                        <a:lnTo>
                          <a:pt x="223240" y="1903946"/>
                        </a:lnTo>
                        <a:lnTo>
                          <a:pt x="117970" y="1903946"/>
                        </a:lnTo>
                        <a:close/>
                        <a:moveTo>
                          <a:pt x="117970" y="2120849"/>
                        </a:moveTo>
                        <a:lnTo>
                          <a:pt x="223240" y="2120849"/>
                        </a:lnTo>
                        <a:lnTo>
                          <a:pt x="223240" y="2015579"/>
                        </a:lnTo>
                        <a:lnTo>
                          <a:pt x="117970" y="2015579"/>
                        </a:lnTo>
                        <a:close/>
                        <a:moveTo>
                          <a:pt x="117970" y="2232469"/>
                        </a:moveTo>
                        <a:lnTo>
                          <a:pt x="223240" y="2232469"/>
                        </a:lnTo>
                        <a:lnTo>
                          <a:pt x="223240" y="2127199"/>
                        </a:lnTo>
                        <a:lnTo>
                          <a:pt x="117970" y="2127199"/>
                        </a:lnTo>
                        <a:close/>
                        <a:moveTo>
                          <a:pt x="117970" y="2344089"/>
                        </a:moveTo>
                        <a:lnTo>
                          <a:pt x="223240" y="2344089"/>
                        </a:lnTo>
                        <a:lnTo>
                          <a:pt x="223240" y="2238819"/>
                        </a:lnTo>
                        <a:lnTo>
                          <a:pt x="117970" y="2238819"/>
                        </a:lnTo>
                        <a:close/>
                        <a:moveTo>
                          <a:pt x="6350" y="111620"/>
                        </a:moveTo>
                        <a:lnTo>
                          <a:pt x="111620" y="111620"/>
                        </a:lnTo>
                        <a:lnTo>
                          <a:pt x="111620" y="6350"/>
                        </a:lnTo>
                        <a:lnTo>
                          <a:pt x="6350" y="6350"/>
                        </a:lnTo>
                        <a:close/>
                        <a:moveTo>
                          <a:pt x="6350" y="223240"/>
                        </a:moveTo>
                        <a:lnTo>
                          <a:pt x="111620" y="223240"/>
                        </a:lnTo>
                        <a:lnTo>
                          <a:pt x="111620" y="117970"/>
                        </a:lnTo>
                        <a:lnTo>
                          <a:pt x="6350" y="117970"/>
                        </a:lnTo>
                        <a:close/>
                        <a:moveTo>
                          <a:pt x="6350" y="334873"/>
                        </a:moveTo>
                        <a:lnTo>
                          <a:pt x="111620" y="334873"/>
                        </a:lnTo>
                        <a:lnTo>
                          <a:pt x="111620" y="229590"/>
                        </a:lnTo>
                        <a:lnTo>
                          <a:pt x="6350" y="229590"/>
                        </a:lnTo>
                        <a:close/>
                        <a:moveTo>
                          <a:pt x="6350" y="446493"/>
                        </a:moveTo>
                        <a:lnTo>
                          <a:pt x="111620" y="446493"/>
                        </a:lnTo>
                        <a:lnTo>
                          <a:pt x="111620" y="341223"/>
                        </a:lnTo>
                        <a:lnTo>
                          <a:pt x="6350" y="341223"/>
                        </a:lnTo>
                        <a:close/>
                        <a:moveTo>
                          <a:pt x="6350" y="558114"/>
                        </a:moveTo>
                        <a:lnTo>
                          <a:pt x="111620" y="558114"/>
                        </a:lnTo>
                        <a:lnTo>
                          <a:pt x="111620" y="452843"/>
                        </a:lnTo>
                        <a:lnTo>
                          <a:pt x="6350" y="452843"/>
                        </a:lnTo>
                        <a:close/>
                        <a:moveTo>
                          <a:pt x="6350" y="669734"/>
                        </a:moveTo>
                        <a:lnTo>
                          <a:pt x="111620" y="669734"/>
                        </a:lnTo>
                        <a:lnTo>
                          <a:pt x="111620" y="564464"/>
                        </a:lnTo>
                        <a:lnTo>
                          <a:pt x="6350" y="564464"/>
                        </a:lnTo>
                        <a:close/>
                        <a:moveTo>
                          <a:pt x="6350" y="781367"/>
                        </a:moveTo>
                        <a:lnTo>
                          <a:pt x="111620" y="781367"/>
                        </a:lnTo>
                        <a:lnTo>
                          <a:pt x="111620" y="676084"/>
                        </a:lnTo>
                        <a:lnTo>
                          <a:pt x="6350" y="676084"/>
                        </a:lnTo>
                        <a:close/>
                        <a:moveTo>
                          <a:pt x="6350" y="892988"/>
                        </a:moveTo>
                        <a:lnTo>
                          <a:pt x="111620" y="892988"/>
                        </a:lnTo>
                        <a:lnTo>
                          <a:pt x="111620" y="787717"/>
                        </a:lnTo>
                        <a:lnTo>
                          <a:pt x="6350" y="787717"/>
                        </a:lnTo>
                        <a:close/>
                        <a:moveTo>
                          <a:pt x="6350" y="1004608"/>
                        </a:moveTo>
                        <a:lnTo>
                          <a:pt x="111620" y="1004608"/>
                        </a:lnTo>
                        <a:lnTo>
                          <a:pt x="111620" y="899338"/>
                        </a:lnTo>
                        <a:lnTo>
                          <a:pt x="6350" y="899338"/>
                        </a:lnTo>
                        <a:close/>
                        <a:moveTo>
                          <a:pt x="6350" y="1116228"/>
                        </a:moveTo>
                        <a:lnTo>
                          <a:pt x="111620" y="1116228"/>
                        </a:lnTo>
                        <a:lnTo>
                          <a:pt x="111620" y="1010958"/>
                        </a:lnTo>
                        <a:lnTo>
                          <a:pt x="6350" y="1010958"/>
                        </a:lnTo>
                        <a:close/>
                        <a:moveTo>
                          <a:pt x="6350" y="1227861"/>
                        </a:moveTo>
                        <a:lnTo>
                          <a:pt x="111620" y="1227861"/>
                        </a:lnTo>
                        <a:lnTo>
                          <a:pt x="111620" y="1122578"/>
                        </a:lnTo>
                        <a:lnTo>
                          <a:pt x="6350" y="1122578"/>
                        </a:lnTo>
                        <a:close/>
                        <a:moveTo>
                          <a:pt x="6350" y="1339481"/>
                        </a:moveTo>
                        <a:lnTo>
                          <a:pt x="111620" y="1339481"/>
                        </a:lnTo>
                        <a:lnTo>
                          <a:pt x="111620" y="1234211"/>
                        </a:lnTo>
                        <a:lnTo>
                          <a:pt x="6350" y="1234211"/>
                        </a:lnTo>
                        <a:close/>
                        <a:moveTo>
                          <a:pt x="6350" y="1451102"/>
                        </a:moveTo>
                        <a:lnTo>
                          <a:pt x="111620" y="1451102"/>
                        </a:lnTo>
                        <a:lnTo>
                          <a:pt x="111620" y="1345831"/>
                        </a:lnTo>
                        <a:lnTo>
                          <a:pt x="6350" y="1345831"/>
                        </a:lnTo>
                        <a:close/>
                        <a:moveTo>
                          <a:pt x="6350" y="1562735"/>
                        </a:moveTo>
                        <a:lnTo>
                          <a:pt x="111620" y="1562735"/>
                        </a:lnTo>
                        <a:lnTo>
                          <a:pt x="111620" y="1457452"/>
                        </a:lnTo>
                        <a:lnTo>
                          <a:pt x="6350" y="1457452"/>
                        </a:lnTo>
                        <a:close/>
                        <a:moveTo>
                          <a:pt x="6350" y="1674355"/>
                        </a:moveTo>
                        <a:lnTo>
                          <a:pt x="111620" y="1674355"/>
                        </a:lnTo>
                        <a:lnTo>
                          <a:pt x="111620" y="1569085"/>
                        </a:lnTo>
                        <a:lnTo>
                          <a:pt x="6350" y="1569085"/>
                        </a:lnTo>
                        <a:close/>
                        <a:moveTo>
                          <a:pt x="6350" y="1785975"/>
                        </a:moveTo>
                        <a:lnTo>
                          <a:pt x="111620" y="1785975"/>
                        </a:lnTo>
                        <a:lnTo>
                          <a:pt x="111620" y="1680705"/>
                        </a:lnTo>
                        <a:lnTo>
                          <a:pt x="6350" y="1680705"/>
                        </a:lnTo>
                        <a:close/>
                        <a:moveTo>
                          <a:pt x="6350" y="1897596"/>
                        </a:moveTo>
                        <a:lnTo>
                          <a:pt x="111620" y="1897596"/>
                        </a:lnTo>
                        <a:lnTo>
                          <a:pt x="111620" y="1792325"/>
                        </a:lnTo>
                        <a:lnTo>
                          <a:pt x="6350" y="1792325"/>
                        </a:lnTo>
                        <a:close/>
                        <a:moveTo>
                          <a:pt x="6350" y="2009229"/>
                        </a:moveTo>
                        <a:lnTo>
                          <a:pt x="111620" y="2009229"/>
                        </a:lnTo>
                        <a:lnTo>
                          <a:pt x="111620" y="1903946"/>
                        </a:lnTo>
                        <a:lnTo>
                          <a:pt x="6350" y="1903946"/>
                        </a:lnTo>
                        <a:close/>
                        <a:moveTo>
                          <a:pt x="6350" y="2120849"/>
                        </a:moveTo>
                        <a:lnTo>
                          <a:pt x="111620" y="2120849"/>
                        </a:lnTo>
                        <a:lnTo>
                          <a:pt x="111620" y="2015579"/>
                        </a:lnTo>
                        <a:lnTo>
                          <a:pt x="6350" y="2015579"/>
                        </a:lnTo>
                        <a:close/>
                        <a:moveTo>
                          <a:pt x="6350" y="2232469"/>
                        </a:moveTo>
                        <a:lnTo>
                          <a:pt x="111620" y="2232469"/>
                        </a:lnTo>
                        <a:lnTo>
                          <a:pt x="111620" y="2127199"/>
                        </a:lnTo>
                        <a:lnTo>
                          <a:pt x="6350" y="2127199"/>
                        </a:lnTo>
                        <a:close/>
                        <a:moveTo>
                          <a:pt x="6350" y="2344089"/>
                        </a:moveTo>
                        <a:lnTo>
                          <a:pt x="111620" y="2344089"/>
                        </a:lnTo>
                        <a:lnTo>
                          <a:pt x="111620" y="2238819"/>
                        </a:lnTo>
                        <a:lnTo>
                          <a:pt x="6350" y="2238819"/>
                        </a:lnTo>
                        <a:close/>
                        <a:moveTo>
                          <a:pt x="0" y="2347270"/>
                        </a:moveTo>
                        <a:lnTo>
                          <a:pt x="0" y="3168"/>
                        </a:lnTo>
                        <a:lnTo>
                          <a:pt x="3168" y="3168"/>
                        </a:lnTo>
                        <a:lnTo>
                          <a:pt x="3168" y="0"/>
                        </a:lnTo>
                        <a:lnTo>
                          <a:pt x="2347270" y="0"/>
                        </a:lnTo>
                        <a:lnTo>
                          <a:pt x="2347270" y="3168"/>
                        </a:lnTo>
                        <a:lnTo>
                          <a:pt x="2350439" y="3168"/>
                        </a:lnTo>
                        <a:lnTo>
                          <a:pt x="2350439" y="2347270"/>
                        </a:lnTo>
                        <a:lnTo>
                          <a:pt x="2347270" y="2347270"/>
                        </a:lnTo>
                        <a:lnTo>
                          <a:pt x="2347270" y="2350439"/>
                        </a:lnTo>
                        <a:lnTo>
                          <a:pt x="3168" y="2350439"/>
                        </a:lnTo>
                        <a:lnTo>
                          <a:pt x="3168" y="2347270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chemeClr val="bg1">
                          <a:alpha val="30000"/>
                        </a:schemeClr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  <a:ln w="127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>
                    <a:no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endParaRPr>
                  </a:p>
                </p:txBody>
              </p:sp>
              <p:grpSp>
                <p:nvGrpSpPr>
                  <p:cNvPr id="114" name="组合 113">
                    <a:extLst>
                      <a:ext uri="{FF2B5EF4-FFF2-40B4-BE49-F238E27FC236}">
                        <a16:creationId xmlns:a16="http://schemas.microsoft.com/office/drawing/2014/main" id="{386C11D8-C675-46C0-A12A-E4D582A6666B}"/>
                      </a:ext>
                    </a:extLst>
                  </p:cNvPr>
                  <p:cNvGrpSpPr/>
                  <p:nvPr/>
                </p:nvGrpSpPr>
                <p:grpSpPr>
                  <a:xfrm>
                    <a:off x="4211614" y="1399174"/>
                    <a:ext cx="2351878" cy="2350438"/>
                    <a:chOff x="4211614" y="1399174"/>
                    <a:chExt cx="2351878" cy="2350438"/>
                  </a:xfrm>
                  <a:gradFill>
                    <a:gsLst>
                      <a:gs pos="100000">
                        <a:schemeClr val="bg1"/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</p:grpSpPr>
                <p:sp>
                  <p:nvSpPr>
                    <p:cNvPr id="115" name="半闭框 114">
                      <a:extLst>
                        <a:ext uri="{FF2B5EF4-FFF2-40B4-BE49-F238E27FC236}">
                          <a16:creationId xmlns:a16="http://schemas.microsoft.com/office/drawing/2014/main" id="{3A8716A7-BAE2-470D-865E-8026D0403358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6362090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16" name="半闭框 115">
                      <a:extLst>
                        <a:ext uri="{FF2B5EF4-FFF2-40B4-BE49-F238E27FC236}">
                          <a16:creationId xmlns:a16="http://schemas.microsoft.com/office/drawing/2014/main" id="{08CA9C47-6926-462B-A5DC-2F1E8B94CDA5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211614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17" name="半闭框 116">
                      <a:extLst>
                        <a:ext uri="{FF2B5EF4-FFF2-40B4-BE49-F238E27FC236}">
                          <a16:creationId xmlns:a16="http://schemas.microsoft.com/office/drawing/2014/main" id="{E138C373-C8CD-4D33-8FDF-055F63A29628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6363529" y="1399174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</p:grpSp>
            </p:grpSp>
          </p:grpSp>
          <p:sp>
            <p:nvSpPr>
              <p:cNvPr id="105" name="任意多边形: 形状 104">
                <a:extLst>
                  <a:ext uri="{FF2B5EF4-FFF2-40B4-BE49-F238E27FC236}">
                    <a16:creationId xmlns:a16="http://schemas.microsoft.com/office/drawing/2014/main" id="{76324B4A-3AC2-42DA-A05B-39BE96A3D479}"/>
                  </a:ext>
                </a:extLst>
              </p:cNvPr>
              <p:cNvSpPr/>
              <p:nvPr/>
            </p:nvSpPr>
            <p:spPr>
              <a:xfrm flipV="1">
                <a:off x="3213119" y="7735596"/>
                <a:ext cx="12830917" cy="497239"/>
              </a:xfrm>
              <a:custGeom>
                <a:avLst/>
                <a:gdLst>
                  <a:gd name="connsiteX0" fmla="*/ 0 w 6426200"/>
                  <a:gd name="connsiteY0" fmla="*/ 0 h 299720"/>
                  <a:gd name="connsiteX1" fmla="*/ 299720 w 6426200"/>
                  <a:gd name="connsiteY1" fmla="*/ 299720 h 299720"/>
                  <a:gd name="connsiteX2" fmla="*/ 6426200 w 6426200"/>
                  <a:gd name="connsiteY2" fmla="*/ 299720 h 299720"/>
                  <a:gd name="connsiteX0" fmla="*/ 0 w 8011065"/>
                  <a:gd name="connsiteY0" fmla="*/ 0 h 299720"/>
                  <a:gd name="connsiteX1" fmla="*/ 299720 w 8011065"/>
                  <a:gd name="connsiteY1" fmla="*/ 299720 h 299720"/>
                  <a:gd name="connsiteX2" fmla="*/ 8011065 w 8011065"/>
                  <a:gd name="connsiteY2" fmla="*/ 299720 h 29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11065" h="299720">
                    <a:moveTo>
                      <a:pt x="0" y="0"/>
                    </a:moveTo>
                    <a:lnTo>
                      <a:pt x="299720" y="299720"/>
                    </a:lnTo>
                    <a:lnTo>
                      <a:pt x="8011065" y="299720"/>
                    </a:lnTo>
                  </a:path>
                </a:pathLst>
              </a:custGeom>
              <a:noFill/>
              <a:ln w="952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grpSp>
            <p:nvGrpSpPr>
              <p:cNvPr id="106" name="组合 105">
                <a:extLst>
                  <a:ext uri="{FF2B5EF4-FFF2-40B4-BE49-F238E27FC236}">
                    <a16:creationId xmlns:a16="http://schemas.microsoft.com/office/drawing/2014/main" id="{76B480FF-4C00-4226-B616-9E3ADF6C7012}"/>
                  </a:ext>
                </a:extLst>
              </p:cNvPr>
              <p:cNvGrpSpPr/>
              <p:nvPr/>
            </p:nvGrpSpPr>
            <p:grpSpPr>
              <a:xfrm>
                <a:off x="3116636" y="7878192"/>
                <a:ext cx="204088" cy="204088"/>
                <a:chOff x="4546600" y="6080799"/>
                <a:chExt cx="424562" cy="424562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09" name="椭圆 108">
                  <a:extLst>
                    <a:ext uri="{FF2B5EF4-FFF2-40B4-BE49-F238E27FC236}">
                      <a16:creationId xmlns:a16="http://schemas.microsoft.com/office/drawing/2014/main" id="{1EF7CF7D-810D-40FD-B121-B79AF3DB79AE}"/>
                    </a:ext>
                  </a:extLst>
                </p:cNvPr>
                <p:cNvSpPr/>
                <p:nvPr/>
              </p:nvSpPr>
              <p:spPr>
                <a:xfrm>
                  <a:off x="4546600" y="6080799"/>
                  <a:ext cx="424562" cy="424562"/>
                </a:xfrm>
                <a:prstGeom prst="ellipse">
                  <a:avLst/>
                </a:prstGeom>
                <a:solidFill>
                  <a:schemeClr val="bg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10" name="椭圆 109">
                  <a:extLst>
                    <a:ext uri="{FF2B5EF4-FFF2-40B4-BE49-F238E27FC236}">
                      <a16:creationId xmlns:a16="http://schemas.microsoft.com/office/drawing/2014/main" id="{AC0AAC6E-74D4-4383-A3A1-14F2631F1C3E}"/>
                    </a:ext>
                  </a:extLst>
                </p:cNvPr>
                <p:cNvSpPr/>
                <p:nvPr/>
              </p:nvSpPr>
              <p:spPr>
                <a:xfrm>
                  <a:off x="4663187" y="6197386"/>
                  <a:ext cx="191388" cy="191388"/>
                </a:xfrm>
                <a:prstGeom prst="ellipse">
                  <a:avLst/>
                </a:prstGeom>
                <a:solidFill>
                  <a:schemeClr val="bg1">
                    <a:alpha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sp>
            <p:nvSpPr>
              <p:cNvPr id="107" name="矩形 106">
                <a:extLst>
                  <a:ext uri="{FF2B5EF4-FFF2-40B4-BE49-F238E27FC236}">
                    <a16:creationId xmlns:a16="http://schemas.microsoft.com/office/drawing/2014/main" id="{93787224-C526-46BA-BC8F-2AFE9AE13BB4}"/>
                  </a:ext>
                </a:extLst>
              </p:cNvPr>
              <p:cNvSpPr/>
              <p:nvPr/>
            </p:nvSpPr>
            <p:spPr>
              <a:xfrm>
                <a:off x="2537455" y="8189642"/>
                <a:ext cx="1006968" cy="1218575"/>
              </a:xfrm>
              <a:prstGeom prst="rect">
                <a:avLst/>
              </a:prstGeom>
              <a:scene3d>
                <a:camera prst="isometricRightUp"/>
                <a:lightRig rig="threePt" dir="t"/>
              </a:scene3d>
            </p:spPr>
            <p:txBody>
              <a:bodyPr wrap="none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02</a:t>
                </a:r>
                <a:endPara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08" name="Freeform 24">
                <a:extLst>
                  <a:ext uri="{FF2B5EF4-FFF2-40B4-BE49-F238E27FC236}">
                    <a16:creationId xmlns:a16="http://schemas.microsoft.com/office/drawing/2014/main" id="{5FAC77E7-8D29-475B-BEBE-739F6ACDFC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0411" y="7663867"/>
                <a:ext cx="1066893" cy="803108"/>
              </a:xfrm>
              <a:custGeom>
                <a:avLst/>
                <a:gdLst>
                  <a:gd name="connsiteX0" fmla="*/ 11393 w 607614"/>
                  <a:gd name="connsiteY0" fmla="*/ 144136 h 457385"/>
                  <a:gd name="connsiteX1" fmla="*/ 110130 w 607614"/>
                  <a:gd name="connsiteY1" fmla="*/ 158547 h 457385"/>
                  <a:gd name="connsiteX2" fmla="*/ 299250 w 607614"/>
                  <a:gd name="connsiteY2" fmla="*/ 348165 h 457385"/>
                  <a:gd name="connsiteX3" fmla="*/ 303807 w 607614"/>
                  <a:gd name="connsiteY3" fmla="*/ 377745 h 457385"/>
                  <a:gd name="connsiteX4" fmla="*/ 308364 w 607614"/>
                  <a:gd name="connsiteY4" fmla="*/ 348165 h 457385"/>
                  <a:gd name="connsiteX5" fmla="*/ 497484 w 607614"/>
                  <a:gd name="connsiteY5" fmla="*/ 158547 h 457385"/>
                  <a:gd name="connsiteX6" fmla="*/ 596221 w 607614"/>
                  <a:gd name="connsiteY6" fmla="*/ 144136 h 457385"/>
                  <a:gd name="connsiteX7" fmla="*/ 604576 w 607614"/>
                  <a:gd name="connsiteY7" fmla="*/ 147170 h 457385"/>
                  <a:gd name="connsiteX8" fmla="*/ 607614 w 607614"/>
                  <a:gd name="connsiteY8" fmla="*/ 155513 h 457385"/>
                  <a:gd name="connsiteX9" fmla="*/ 593183 w 607614"/>
                  <a:gd name="connsiteY9" fmla="*/ 254114 h 457385"/>
                  <a:gd name="connsiteX10" fmla="*/ 403304 w 607614"/>
                  <a:gd name="connsiteY10" fmla="*/ 443732 h 457385"/>
                  <a:gd name="connsiteX11" fmla="*/ 305326 w 607614"/>
                  <a:gd name="connsiteY11" fmla="*/ 457385 h 457385"/>
                  <a:gd name="connsiteX12" fmla="*/ 303807 w 607614"/>
                  <a:gd name="connsiteY12" fmla="*/ 457385 h 457385"/>
                  <a:gd name="connsiteX13" fmla="*/ 302288 w 607614"/>
                  <a:gd name="connsiteY13" fmla="*/ 457385 h 457385"/>
                  <a:gd name="connsiteX14" fmla="*/ 204310 w 607614"/>
                  <a:gd name="connsiteY14" fmla="*/ 442974 h 457385"/>
                  <a:gd name="connsiteX15" fmla="*/ 14431 w 607614"/>
                  <a:gd name="connsiteY15" fmla="*/ 254114 h 457385"/>
                  <a:gd name="connsiteX16" fmla="*/ 0 w 607614"/>
                  <a:gd name="connsiteY16" fmla="*/ 155513 h 457385"/>
                  <a:gd name="connsiteX17" fmla="*/ 3038 w 607614"/>
                  <a:gd name="connsiteY17" fmla="*/ 147170 h 457385"/>
                  <a:gd name="connsiteX18" fmla="*/ 11393 w 607614"/>
                  <a:gd name="connsiteY18" fmla="*/ 144136 h 457385"/>
                  <a:gd name="connsiteX19" fmla="*/ 522582 w 607614"/>
                  <a:gd name="connsiteY19" fmla="*/ 63722 h 457385"/>
                  <a:gd name="connsiteX20" fmla="*/ 528662 w 607614"/>
                  <a:gd name="connsiteY20" fmla="*/ 133478 h 457385"/>
                  <a:gd name="connsiteX21" fmla="*/ 494463 w 607614"/>
                  <a:gd name="connsiteY21" fmla="*/ 138785 h 457385"/>
                  <a:gd name="connsiteX22" fmla="*/ 423786 w 607614"/>
                  <a:gd name="connsiteY22" fmla="*/ 162290 h 457385"/>
                  <a:gd name="connsiteX23" fmla="*/ 407066 w 607614"/>
                  <a:gd name="connsiteY23" fmla="*/ 117555 h 457385"/>
                  <a:gd name="connsiteX24" fmla="*/ 416186 w 607614"/>
                  <a:gd name="connsiteY24" fmla="*/ 113006 h 457385"/>
                  <a:gd name="connsiteX25" fmla="*/ 84299 w 607614"/>
                  <a:gd name="connsiteY25" fmla="*/ 63722 h 457385"/>
                  <a:gd name="connsiteX26" fmla="*/ 191430 w 607614"/>
                  <a:gd name="connsiteY26" fmla="*/ 113764 h 457385"/>
                  <a:gd name="connsiteX27" fmla="*/ 200548 w 607614"/>
                  <a:gd name="connsiteY27" fmla="*/ 117555 h 457385"/>
                  <a:gd name="connsiteX28" fmla="*/ 183832 w 607614"/>
                  <a:gd name="connsiteY28" fmla="*/ 162290 h 457385"/>
                  <a:gd name="connsiteX29" fmla="*/ 112412 w 607614"/>
                  <a:gd name="connsiteY29" fmla="*/ 138785 h 457385"/>
                  <a:gd name="connsiteX30" fmla="*/ 78221 w 607614"/>
                  <a:gd name="connsiteY30" fmla="*/ 133478 h 457385"/>
                  <a:gd name="connsiteX31" fmla="*/ 303822 w 607614"/>
                  <a:gd name="connsiteY31" fmla="*/ 0 h 457385"/>
                  <a:gd name="connsiteX32" fmla="*/ 371423 w 607614"/>
                  <a:gd name="connsiteY32" fmla="*/ 96347 h 457385"/>
                  <a:gd name="connsiteX33" fmla="*/ 405604 w 607614"/>
                  <a:gd name="connsiteY33" fmla="*/ 172970 h 457385"/>
                  <a:gd name="connsiteX34" fmla="*/ 303822 w 607614"/>
                  <a:gd name="connsiteY34" fmla="*/ 291318 h 457385"/>
                  <a:gd name="connsiteX35" fmla="*/ 201279 w 607614"/>
                  <a:gd name="connsiteY35" fmla="*/ 172970 h 457385"/>
                  <a:gd name="connsiteX36" fmla="*/ 236220 w 607614"/>
                  <a:gd name="connsiteY36" fmla="*/ 96347 h 45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7614" h="457385">
                    <a:moveTo>
                      <a:pt x="11393" y="144136"/>
                    </a:moveTo>
                    <a:lnTo>
                      <a:pt x="110130" y="158547"/>
                    </a:lnTo>
                    <a:cubicBezTo>
                      <a:pt x="201272" y="172199"/>
                      <a:pt x="286338" y="257148"/>
                      <a:pt x="299250" y="348165"/>
                    </a:cubicBezTo>
                    <a:lnTo>
                      <a:pt x="303807" y="377745"/>
                    </a:lnTo>
                    <a:lnTo>
                      <a:pt x="308364" y="348165"/>
                    </a:lnTo>
                    <a:cubicBezTo>
                      <a:pt x="321276" y="257148"/>
                      <a:pt x="406342" y="172199"/>
                      <a:pt x="497484" y="158547"/>
                    </a:cubicBezTo>
                    <a:lnTo>
                      <a:pt x="596221" y="144136"/>
                    </a:lnTo>
                    <a:cubicBezTo>
                      <a:pt x="599260" y="144136"/>
                      <a:pt x="602298" y="144894"/>
                      <a:pt x="604576" y="147170"/>
                    </a:cubicBezTo>
                    <a:cubicBezTo>
                      <a:pt x="606855" y="149445"/>
                      <a:pt x="607614" y="152479"/>
                      <a:pt x="607614" y="155513"/>
                    </a:cubicBezTo>
                    <a:lnTo>
                      <a:pt x="593183" y="254114"/>
                    </a:lnTo>
                    <a:cubicBezTo>
                      <a:pt x="579512" y="345131"/>
                      <a:pt x="494446" y="430080"/>
                      <a:pt x="403304" y="443732"/>
                    </a:cubicBezTo>
                    <a:lnTo>
                      <a:pt x="305326" y="457385"/>
                    </a:lnTo>
                    <a:cubicBezTo>
                      <a:pt x="304567" y="457385"/>
                      <a:pt x="304567" y="457385"/>
                      <a:pt x="303807" y="457385"/>
                    </a:cubicBezTo>
                    <a:cubicBezTo>
                      <a:pt x="303048" y="457385"/>
                      <a:pt x="303048" y="457385"/>
                      <a:pt x="302288" y="457385"/>
                    </a:cubicBezTo>
                    <a:lnTo>
                      <a:pt x="204310" y="442974"/>
                    </a:lnTo>
                    <a:cubicBezTo>
                      <a:pt x="113168" y="430080"/>
                      <a:pt x="27342" y="345131"/>
                      <a:pt x="14431" y="254114"/>
                    </a:cubicBezTo>
                    <a:lnTo>
                      <a:pt x="0" y="155513"/>
                    </a:lnTo>
                    <a:cubicBezTo>
                      <a:pt x="0" y="152479"/>
                      <a:pt x="759" y="149445"/>
                      <a:pt x="3038" y="147170"/>
                    </a:cubicBezTo>
                    <a:cubicBezTo>
                      <a:pt x="5316" y="144894"/>
                      <a:pt x="8354" y="144136"/>
                      <a:pt x="11393" y="144136"/>
                    </a:cubicBezTo>
                    <a:close/>
                    <a:moveTo>
                      <a:pt x="522582" y="63722"/>
                    </a:moveTo>
                    <a:lnTo>
                      <a:pt x="528662" y="133478"/>
                    </a:lnTo>
                    <a:lnTo>
                      <a:pt x="494463" y="138785"/>
                    </a:lnTo>
                    <a:cubicBezTo>
                      <a:pt x="470144" y="141818"/>
                      <a:pt x="446585" y="150159"/>
                      <a:pt x="423786" y="162290"/>
                    </a:cubicBezTo>
                    <a:cubicBezTo>
                      <a:pt x="419986" y="146367"/>
                      <a:pt x="413906" y="131203"/>
                      <a:pt x="407066" y="117555"/>
                    </a:cubicBezTo>
                    <a:cubicBezTo>
                      <a:pt x="410106" y="116039"/>
                      <a:pt x="413146" y="114522"/>
                      <a:pt x="416186" y="113006"/>
                    </a:cubicBezTo>
                    <a:close/>
                    <a:moveTo>
                      <a:pt x="84299" y="63722"/>
                    </a:moveTo>
                    <a:lnTo>
                      <a:pt x="191430" y="113764"/>
                    </a:lnTo>
                    <a:cubicBezTo>
                      <a:pt x="194469" y="114522"/>
                      <a:pt x="197509" y="116039"/>
                      <a:pt x="200548" y="117555"/>
                    </a:cubicBezTo>
                    <a:cubicBezTo>
                      <a:pt x="193710" y="131203"/>
                      <a:pt x="187631" y="146367"/>
                      <a:pt x="183832" y="162290"/>
                    </a:cubicBezTo>
                    <a:cubicBezTo>
                      <a:pt x="161038" y="150159"/>
                      <a:pt x="136725" y="141818"/>
                      <a:pt x="112412" y="138785"/>
                    </a:cubicBezTo>
                    <a:lnTo>
                      <a:pt x="78221" y="133478"/>
                    </a:lnTo>
                    <a:close/>
                    <a:moveTo>
                      <a:pt x="303822" y="0"/>
                    </a:moveTo>
                    <a:lnTo>
                      <a:pt x="371423" y="96347"/>
                    </a:lnTo>
                    <a:cubicBezTo>
                      <a:pt x="387375" y="118348"/>
                      <a:pt x="398768" y="144142"/>
                      <a:pt x="405604" y="172970"/>
                    </a:cubicBezTo>
                    <a:cubicBezTo>
                      <a:pt x="361549" y="201040"/>
                      <a:pt x="324330" y="243524"/>
                      <a:pt x="303822" y="291318"/>
                    </a:cubicBezTo>
                    <a:cubicBezTo>
                      <a:pt x="283313" y="243524"/>
                      <a:pt x="246094" y="201040"/>
                      <a:pt x="201279" y="172970"/>
                    </a:cubicBezTo>
                    <a:cubicBezTo>
                      <a:pt x="208115" y="144142"/>
                      <a:pt x="220269" y="117589"/>
                      <a:pt x="236220" y="9634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89000">
                    <a:schemeClr val="bg1">
                      <a:alpha val="0"/>
                    </a:schemeClr>
                  </a:gs>
                </a:gsLst>
                <a:lin ang="18900000" scaled="1"/>
              </a:gradFill>
              <a:ln w="0">
                <a:noFill/>
                <a:prstDash val="solid"/>
                <a:round/>
                <a:headEnd/>
                <a:tailEnd/>
              </a:ln>
              <a:scene3d>
                <a:camera prst="isometricTopUp"/>
                <a:lightRig rig="threePt" dir="t"/>
              </a:scene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EB40C4F9-F883-4A6A-A828-FD58ABC675B9}"/>
              </a:ext>
            </a:extLst>
          </p:cNvPr>
          <p:cNvGrpSpPr/>
          <p:nvPr/>
        </p:nvGrpSpPr>
        <p:grpSpPr>
          <a:xfrm>
            <a:off x="1591997" y="3736308"/>
            <a:ext cx="9008005" cy="985917"/>
            <a:chOff x="1591997" y="3736308"/>
            <a:chExt cx="9008005" cy="985917"/>
          </a:xfrm>
        </p:grpSpPr>
        <p:sp>
          <p:nvSpPr>
            <p:cNvPr id="66" name="文本框 65">
              <a:extLst>
                <a:ext uri="{FF2B5EF4-FFF2-40B4-BE49-F238E27FC236}">
                  <a16:creationId xmlns:a16="http://schemas.microsoft.com/office/drawing/2014/main" id="{4D6A115F-9FF7-48B2-947D-87A5A01CCFB7}"/>
                </a:ext>
              </a:extLst>
            </p:cNvPr>
            <p:cNvSpPr txBox="1">
              <a:spLocks/>
            </p:cNvSpPr>
            <p:nvPr/>
          </p:nvSpPr>
          <p:spPr>
            <a:xfrm>
              <a:off x="2948436" y="4010603"/>
              <a:ext cx="7549630" cy="307777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树色一例是阴阴的</a:t>
              </a: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乍看像一团雾”写出了淡月下树色</a:t>
              </a: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阴暗迷蒙的特点。</a:t>
              </a:r>
            </a:p>
          </p:txBody>
        </p:sp>
        <p:grpSp>
          <p:nvGrpSpPr>
            <p:cNvPr id="118" name="Group 7">
              <a:extLst>
                <a:ext uri="{FF2B5EF4-FFF2-40B4-BE49-F238E27FC236}">
                  <a16:creationId xmlns:a16="http://schemas.microsoft.com/office/drawing/2014/main" id="{253FFD5A-F5AA-412D-ACC6-6B3D7F078FE6}"/>
                </a:ext>
              </a:extLst>
            </p:cNvPr>
            <p:cNvGrpSpPr/>
            <p:nvPr/>
          </p:nvGrpSpPr>
          <p:grpSpPr>
            <a:xfrm>
              <a:off x="1591997" y="3736308"/>
              <a:ext cx="9008005" cy="985917"/>
              <a:chOff x="1429878" y="7112025"/>
              <a:chExt cx="14614158" cy="2296192"/>
            </a:xfrm>
          </p:grpSpPr>
          <p:grpSp>
            <p:nvGrpSpPr>
              <p:cNvPr id="119" name="组合 118">
                <a:extLst>
                  <a:ext uri="{FF2B5EF4-FFF2-40B4-BE49-F238E27FC236}">
                    <a16:creationId xmlns:a16="http://schemas.microsoft.com/office/drawing/2014/main" id="{031695E3-81E3-406C-B2DB-F637A5AD638B}"/>
                  </a:ext>
                </a:extLst>
              </p:cNvPr>
              <p:cNvGrpSpPr/>
              <p:nvPr/>
            </p:nvGrpSpPr>
            <p:grpSpPr>
              <a:xfrm>
                <a:off x="1429878" y="7112025"/>
                <a:ext cx="1907962" cy="1906794"/>
                <a:chOff x="3284288" y="3867289"/>
                <a:chExt cx="2351878" cy="2350439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26" name="矩形 125">
                  <a:extLst>
                    <a:ext uri="{FF2B5EF4-FFF2-40B4-BE49-F238E27FC236}">
                      <a16:creationId xmlns:a16="http://schemas.microsoft.com/office/drawing/2014/main" id="{C254D1F0-2FDD-4662-9914-6742FE0149E2}"/>
                    </a:ext>
                  </a:extLst>
                </p:cNvPr>
                <p:cNvSpPr/>
                <p:nvPr/>
              </p:nvSpPr>
              <p:spPr>
                <a:xfrm>
                  <a:off x="3288178" y="3870459"/>
                  <a:ext cx="2344098" cy="2344098"/>
                </a:xfrm>
                <a:prstGeom prst="rect">
                  <a:avLst/>
                </a:prstGeom>
                <a:gradFill flip="none" rotWithShape="1">
                  <a:gsLst>
                    <a:gs pos="100000">
                      <a:schemeClr val="bg1">
                        <a:alpha val="20000"/>
                      </a:schemeClr>
                    </a:gs>
                    <a:gs pos="10000">
                      <a:schemeClr val="bg1">
                        <a:alpha val="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grpSp>
              <p:nvGrpSpPr>
                <p:cNvPr id="127" name="组合 126">
                  <a:extLst>
                    <a:ext uri="{FF2B5EF4-FFF2-40B4-BE49-F238E27FC236}">
                      <a16:creationId xmlns:a16="http://schemas.microsoft.com/office/drawing/2014/main" id="{33CAAE98-82D2-4AFA-85EA-9F0DBC79733C}"/>
                    </a:ext>
                  </a:extLst>
                </p:cNvPr>
                <p:cNvGrpSpPr/>
                <p:nvPr/>
              </p:nvGrpSpPr>
              <p:grpSpPr>
                <a:xfrm>
                  <a:off x="3284288" y="3867289"/>
                  <a:ext cx="2351878" cy="2350439"/>
                  <a:chOff x="4211614" y="1399174"/>
                  <a:chExt cx="2351878" cy="2350439"/>
                </a:xfrm>
              </p:grpSpPr>
              <p:sp>
                <p:nvSpPr>
                  <p:cNvPr id="128" name="任意多边形: 形状 127">
                    <a:extLst>
                      <a:ext uri="{FF2B5EF4-FFF2-40B4-BE49-F238E27FC236}">
                        <a16:creationId xmlns:a16="http://schemas.microsoft.com/office/drawing/2014/main" id="{2C9C5C14-E7B9-4B65-9F1B-517676E491A9}"/>
                      </a:ext>
                    </a:extLst>
                  </p:cNvPr>
                  <p:cNvSpPr/>
                  <p:nvPr/>
                </p:nvSpPr>
                <p:spPr>
                  <a:xfrm>
                    <a:off x="4211615" y="1399174"/>
                    <a:ext cx="2350439" cy="2350439"/>
                  </a:xfrm>
                  <a:custGeom>
                    <a:avLst/>
                    <a:gdLst>
                      <a:gd name="connsiteX0" fmla="*/ 2238819 w 2350439"/>
                      <a:gd name="connsiteY0" fmla="*/ 111620 h 2350439"/>
                      <a:gd name="connsiteX1" fmla="*/ 2344089 w 2350439"/>
                      <a:gd name="connsiteY1" fmla="*/ 111620 h 2350439"/>
                      <a:gd name="connsiteX2" fmla="*/ 2344089 w 2350439"/>
                      <a:gd name="connsiteY2" fmla="*/ 6350 h 2350439"/>
                      <a:gd name="connsiteX3" fmla="*/ 2238819 w 2350439"/>
                      <a:gd name="connsiteY3" fmla="*/ 6350 h 2350439"/>
                      <a:gd name="connsiteX4" fmla="*/ 2238819 w 2350439"/>
                      <a:gd name="connsiteY4" fmla="*/ 223240 h 2350439"/>
                      <a:gd name="connsiteX5" fmla="*/ 2344089 w 2350439"/>
                      <a:gd name="connsiteY5" fmla="*/ 223240 h 2350439"/>
                      <a:gd name="connsiteX6" fmla="*/ 2344089 w 2350439"/>
                      <a:gd name="connsiteY6" fmla="*/ 117970 h 2350439"/>
                      <a:gd name="connsiteX7" fmla="*/ 2238819 w 2350439"/>
                      <a:gd name="connsiteY7" fmla="*/ 117970 h 2350439"/>
                      <a:gd name="connsiteX8" fmla="*/ 2238819 w 2350439"/>
                      <a:gd name="connsiteY8" fmla="*/ 334873 h 2350439"/>
                      <a:gd name="connsiteX9" fmla="*/ 2344089 w 2350439"/>
                      <a:gd name="connsiteY9" fmla="*/ 334873 h 2350439"/>
                      <a:gd name="connsiteX10" fmla="*/ 2344089 w 2350439"/>
                      <a:gd name="connsiteY10" fmla="*/ 229590 h 2350439"/>
                      <a:gd name="connsiteX11" fmla="*/ 2238819 w 2350439"/>
                      <a:gd name="connsiteY11" fmla="*/ 229590 h 2350439"/>
                      <a:gd name="connsiteX12" fmla="*/ 2238819 w 2350439"/>
                      <a:gd name="connsiteY12" fmla="*/ 446493 h 2350439"/>
                      <a:gd name="connsiteX13" fmla="*/ 2344089 w 2350439"/>
                      <a:gd name="connsiteY13" fmla="*/ 446493 h 2350439"/>
                      <a:gd name="connsiteX14" fmla="*/ 2344089 w 2350439"/>
                      <a:gd name="connsiteY14" fmla="*/ 341223 h 2350439"/>
                      <a:gd name="connsiteX15" fmla="*/ 2238819 w 2350439"/>
                      <a:gd name="connsiteY15" fmla="*/ 341223 h 2350439"/>
                      <a:gd name="connsiteX16" fmla="*/ 2238819 w 2350439"/>
                      <a:gd name="connsiteY16" fmla="*/ 558114 h 2350439"/>
                      <a:gd name="connsiteX17" fmla="*/ 2344089 w 2350439"/>
                      <a:gd name="connsiteY17" fmla="*/ 558114 h 2350439"/>
                      <a:gd name="connsiteX18" fmla="*/ 2344089 w 2350439"/>
                      <a:gd name="connsiteY18" fmla="*/ 452843 h 2350439"/>
                      <a:gd name="connsiteX19" fmla="*/ 2238819 w 2350439"/>
                      <a:gd name="connsiteY19" fmla="*/ 452843 h 2350439"/>
                      <a:gd name="connsiteX20" fmla="*/ 2238819 w 2350439"/>
                      <a:gd name="connsiteY20" fmla="*/ 669734 h 2350439"/>
                      <a:gd name="connsiteX21" fmla="*/ 2344089 w 2350439"/>
                      <a:gd name="connsiteY21" fmla="*/ 669734 h 2350439"/>
                      <a:gd name="connsiteX22" fmla="*/ 2344089 w 2350439"/>
                      <a:gd name="connsiteY22" fmla="*/ 564464 h 2350439"/>
                      <a:gd name="connsiteX23" fmla="*/ 2238819 w 2350439"/>
                      <a:gd name="connsiteY23" fmla="*/ 564464 h 2350439"/>
                      <a:gd name="connsiteX24" fmla="*/ 2238819 w 2350439"/>
                      <a:gd name="connsiteY24" fmla="*/ 781367 h 2350439"/>
                      <a:gd name="connsiteX25" fmla="*/ 2344089 w 2350439"/>
                      <a:gd name="connsiteY25" fmla="*/ 781367 h 2350439"/>
                      <a:gd name="connsiteX26" fmla="*/ 2344089 w 2350439"/>
                      <a:gd name="connsiteY26" fmla="*/ 676084 h 2350439"/>
                      <a:gd name="connsiteX27" fmla="*/ 2238819 w 2350439"/>
                      <a:gd name="connsiteY27" fmla="*/ 676084 h 2350439"/>
                      <a:gd name="connsiteX28" fmla="*/ 2238819 w 2350439"/>
                      <a:gd name="connsiteY28" fmla="*/ 892988 h 2350439"/>
                      <a:gd name="connsiteX29" fmla="*/ 2344089 w 2350439"/>
                      <a:gd name="connsiteY29" fmla="*/ 892988 h 2350439"/>
                      <a:gd name="connsiteX30" fmla="*/ 2344089 w 2350439"/>
                      <a:gd name="connsiteY30" fmla="*/ 787717 h 2350439"/>
                      <a:gd name="connsiteX31" fmla="*/ 2238819 w 2350439"/>
                      <a:gd name="connsiteY31" fmla="*/ 787717 h 2350439"/>
                      <a:gd name="connsiteX32" fmla="*/ 2238819 w 2350439"/>
                      <a:gd name="connsiteY32" fmla="*/ 1004608 h 2350439"/>
                      <a:gd name="connsiteX33" fmla="*/ 2344089 w 2350439"/>
                      <a:gd name="connsiteY33" fmla="*/ 1004608 h 2350439"/>
                      <a:gd name="connsiteX34" fmla="*/ 2344089 w 2350439"/>
                      <a:gd name="connsiteY34" fmla="*/ 899338 h 2350439"/>
                      <a:gd name="connsiteX35" fmla="*/ 2238819 w 2350439"/>
                      <a:gd name="connsiteY35" fmla="*/ 899338 h 2350439"/>
                      <a:gd name="connsiteX36" fmla="*/ 2238819 w 2350439"/>
                      <a:gd name="connsiteY36" fmla="*/ 1116228 h 2350439"/>
                      <a:gd name="connsiteX37" fmla="*/ 2344089 w 2350439"/>
                      <a:gd name="connsiteY37" fmla="*/ 1116228 h 2350439"/>
                      <a:gd name="connsiteX38" fmla="*/ 2344089 w 2350439"/>
                      <a:gd name="connsiteY38" fmla="*/ 1010958 h 2350439"/>
                      <a:gd name="connsiteX39" fmla="*/ 2238819 w 2350439"/>
                      <a:gd name="connsiteY39" fmla="*/ 1010958 h 2350439"/>
                      <a:gd name="connsiteX40" fmla="*/ 2238819 w 2350439"/>
                      <a:gd name="connsiteY40" fmla="*/ 1227861 h 2350439"/>
                      <a:gd name="connsiteX41" fmla="*/ 2344089 w 2350439"/>
                      <a:gd name="connsiteY41" fmla="*/ 1227861 h 2350439"/>
                      <a:gd name="connsiteX42" fmla="*/ 2344089 w 2350439"/>
                      <a:gd name="connsiteY42" fmla="*/ 1122578 h 2350439"/>
                      <a:gd name="connsiteX43" fmla="*/ 2238819 w 2350439"/>
                      <a:gd name="connsiteY43" fmla="*/ 1122578 h 2350439"/>
                      <a:gd name="connsiteX44" fmla="*/ 2238819 w 2350439"/>
                      <a:gd name="connsiteY44" fmla="*/ 1339481 h 2350439"/>
                      <a:gd name="connsiteX45" fmla="*/ 2344089 w 2350439"/>
                      <a:gd name="connsiteY45" fmla="*/ 1339481 h 2350439"/>
                      <a:gd name="connsiteX46" fmla="*/ 2344089 w 2350439"/>
                      <a:gd name="connsiteY46" fmla="*/ 1234211 h 2350439"/>
                      <a:gd name="connsiteX47" fmla="*/ 2238819 w 2350439"/>
                      <a:gd name="connsiteY47" fmla="*/ 1234211 h 2350439"/>
                      <a:gd name="connsiteX48" fmla="*/ 2238819 w 2350439"/>
                      <a:gd name="connsiteY48" fmla="*/ 1451102 h 2350439"/>
                      <a:gd name="connsiteX49" fmla="*/ 2344089 w 2350439"/>
                      <a:gd name="connsiteY49" fmla="*/ 1451102 h 2350439"/>
                      <a:gd name="connsiteX50" fmla="*/ 2344089 w 2350439"/>
                      <a:gd name="connsiteY50" fmla="*/ 1345831 h 2350439"/>
                      <a:gd name="connsiteX51" fmla="*/ 2238819 w 2350439"/>
                      <a:gd name="connsiteY51" fmla="*/ 1345831 h 2350439"/>
                      <a:gd name="connsiteX52" fmla="*/ 2238819 w 2350439"/>
                      <a:gd name="connsiteY52" fmla="*/ 1562735 h 2350439"/>
                      <a:gd name="connsiteX53" fmla="*/ 2344089 w 2350439"/>
                      <a:gd name="connsiteY53" fmla="*/ 1562735 h 2350439"/>
                      <a:gd name="connsiteX54" fmla="*/ 2344089 w 2350439"/>
                      <a:gd name="connsiteY54" fmla="*/ 1457452 h 2350439"/>
                      <a:gd name="connsiteX55" fmla="*/ 2238819 w 2350439"/>
                      <a:gd name="connsiteY55" fmla="*/ 1457452 h 2350439"/>
                      <a:gd name="connsiteX56" fmla="*/ 2238819 w 2350439"/>
                      <a:gd name="connsiteY56" fmla="*/ 1674355 h 2350439"/>
                      <a:gd name="connsiteX57" fmla="*/ 2344089 w 2350439"/>
                      <a:gd name="connsiteY57" fmla="*/ 1674355 h 2350439"/>
                      <a:gd name="connsiteX58" fmla="*/ 2344089 w 2350439"/>
                      <a:gd name="connsiteY58" fmla="*/ 1569085 h 2350439"/>
                      <a:gd name="connsiteX59" fmla="*/ 2238819 w 2350439"/>
                      <a:gd name="connsiteY59" fmla="*/ 1569085 h 2350439"/>
                      <a:gd name="connsiteX60" fmla="*/ 2238819 w 2350439"/>
                      <a:gd name="connsiteY60" fmla="*/ 1785975 h 2350439"/>
                      <a:gd name="connsiteX61" fmla="*/ 2344089 w 2350439"/>
                      <a:gd name="connsiteY61" fmla="*/ 1785975 h 2350439"/>
                      <a:gd name="connsiteX62" fmla="*/ 2344089 w 2350439"/>
                      <a:gd name="connsiteY62" fmla="*/ 1680705 h 2350439"/>
                      <a:gd name="connsiteX63" fmla="*/ 2238819 w 2350439"/>
                      <a:gd name="connsiteY63" fmla="*/ 1680705 h 2350439"/>
                      <a:gd name="connsiteX64" fmla="*/ 2238819 w 2350439"/>
                      <a:gd name="connsiteY64" fmla="*/ 1897596 h 2350439"/>
                      <a:gd name="connsiteX65" fmla="*/ 2344089 w 2350439"/>
                      <a:gd name="connsiteY65" fmla="*/ 1897596 h 2350439"/>
                      <a:gd name="connsiteX66" fmla="*/ 2344089 w 2350439"/>
                      <a:gd name="connsiteY66" fmla="*/ 1792325 h 2350439"/>
                      <a:gd name="connsiteX67" fmla="*/ 2238819 w 2350439"/>
                      <a:gd name="connsiteY67" fmla="*/ 1792325 h 2350439"/>
                      <a:gd name="connsiteX68" fmla="*/ 2238819 w 2350439"/>
                      <a:gd name="connsiteY68" fmla="*/ 2009229 h 2350439"/>
                      <a:gd name="connsiteX69" fmla="*/ 2344089 w 2350439"/>
                      <a:gd name="connsiteY69" fmla="*/ 2009229 h 2350439"/>
                      <a:gd name="connsiteX70" fmla="*/ 2344089 w 2350439"/>
                      <a:gd name="connsiteY70" fmla="*/ 1903946 h 2350439"/>
                      <a:gd name="connsiteX71" fmla="*/ 2238819 w 2350439"/>
                      <a:gd name="connsiteY71" fmla="*/ 1903946 h 2350439"/>
                      <a:gd name="connsiteX72" fmla="*/ 2238819 w 2350439"/>
                      <a:gd name="connsiteY72" fmla="*/ 2120849 h 2350439"/>
                      <a:gd name="connsiteX73" fmla="*/ 2344089 w 2350439"/>
                      <a:gd name="connsiteY73" fmla="*/ 2120849 h 2350439"/>
                      <a:gd name="connsiteX74" fmla="*/ 2344089 w 2350439"/>
                      <a:gd name="connsiteY74" fmla="*/ 2015579 h 2350439"/>
                      <a:gd name="connsiteX75" fmla="*/ 2238819 w 2350439"/>
                      <a:gd name="connsiteY75" fmla="*/ 2015579 h 2350439"/>
                      <a:gd name="connsiteX76" fmla="*/ 2238819 w 2350439"/>
                      <a:gd name="connsiteY76" fmla="*/ 2232469 h 2350439"/>
                      <a:gd name="connsiteX77" fmla="*/ 2344089 w 2350439"/>
                      <a:gd name="connsiteY77" fmla="*/ 2232469 h 2350439"/>
                      <a:gd name="connsiteX78" fmla="*/ 2344089 w 2350439"/>
                      <a:gd name="connsiteY78" fmla="*/ 2127199 h 2350439"/>
                      <a:gd name="connsiteX79" fmla="*/ 2238819 w 2350439"/>
                      <a:gd name="connsiteY79" fmla="*/ 2127199 h 2350439"/>
                      <a:gd name="connsiteX80" fmla="*/ 2238819 w 2350439"/>
                      <a:gd name="connsiteY80" fmla="*/ 2344089 h 2350439"/>
                      <a:gd name="connsiteX81" fmla="*/ 2344089 w 2350439"/>
                      <a:gd name="connsiteY81" fmla="*/ 2344089 h 2350439"/>
                      <a:gd name="connsiteX82" fmla="*/ 2344089 w 2350439"/>
                      <a:gd name="connsiteY82" fmla="*/ 2238819 h 2350439"/>
                      <a:gd name="connsiteX83" fmla="*/ 2238819 w 2350439"/>
                      <a:gd name="connsiteY83" fmla="*/ 2238819 h 2350439"/>
                      <a:gd name="connsiteX84" fmla="*/ 2127199 w 2350439"/>
                      <a:gd name="connsiteY84" fmla="*/ 111620 h 2350439"/>
                      <a:gd name="connsiteX85" fmla="*/ 2232469 w 2350439"/>
                      <a:gd name="connsiteY85" fmla="*/ 111620 h 2350439"/>
                      <a:gd name="connsiteX86" fmla="*/ 2232469 w 2350439"/>
                      <a:gd name="connsiteY86" fmla="*/ 6350 h 2350439"/>
                      <a:gd name="connsiteX87" fmla="*/ 2127199 w 2350439"/>
                      <a:gd name="connsiteY87" fmla="*/ 6350 h 2350439"/>
                      <a:gd name="connsiteX88" fmla="*/ 2127199 w 2350439"/>
                      <a:gd name="connsiteY88" fmla="*/ 223240 h 2350439"/>
                      <a:gd name="connsiteX89" fmla="*/ 2232469 w 2350439"/>
                      <a:gd name="connsiteY89" fmla="*/ 223240 h 2350439"/>
                      <a:gd name="connsiteX90" fmla="*/ 2232469 w 2350439"/>
                      <a:gd name="connsiteY90" fmla="*/ 117970 h 2350439"/>
                      <a:gd name="connsiteX91" fmla="*/ 2127199 w 2350439"/>
                      <a:gd name="connsiteY91" fmla="*/ 117970 h 2350439"/>
                      <a:gd name="connsiteX92" fmla="*/ 2127199 w 2350439"/>
                      <a:gd name="connsiteY92" fmla="*/ 334873 h 2350439"/>
                      <a:gd name="connsiteX93" fmla="*/ 2232469 w 2350439"/>
                      <a:gd name="connsiteY93" fmla="*/ 334873 h 2350439"/>
                      <a:gd name="connsiteX94" fmla="*/ 2232469 w 2350439"/>
                      <a:gd name="connsiteY94" fmla="*/ 229590 h 2350439"/>
                      <a:gd name="connsiteX95" fmla="*/ 2127199 w 2350439"/>
                      <a:gd name="connsiteY95" fmla="*/ 229590 h 2350439"/>
                      <a:gd name="connsiteX96" fmla="*/ 2127199 w 2350439"/>
                      <a:gd name="connsiteY96" fmla="*/ 446493 h 2350439"/>
                      <a:gd name="connsiteX97" fmla="*/ 2232469 w 2350439"/>
                      <a:gd name="connsiteY97" fmla="*/ 446493 h 2350439"/>
                      <a:gd name="connsiteX98" fmla="*/ 2232469 w 2350439"/>
                      <a:gd name="connsiteY98" fmla="*/ 341223 h 2350439"/>
                      <a:gd name="connsiteX99" fmla="*/ 2127199 w 2350439"/>
                      <a:gd name="connsiteY99" fmla="*/ 341223 h 2350439"/>
                      <a:gd name="connsiteX100" fmla="*/ 2127199 w 2350439"/>
                      <a:gd name="connsiteY100" fmla="*/ 558114 h 2350439"/>
                      <a:gd name="connsiteX101" fmla="*/ 2232469 w 2350439"/>
                      <a:gd name="connsiteY101" fmla="*/ 558114 h 2350439"/>
                      <a:gd name="connsiteX102" fmla="*/ 2232469 w 2350439"/>
                      <a:gd name="connsiteY102" fmla="*/ 452843 h 2350439"/>
                      <a:gd name="connsiteX103" fmla="*/ 2127199 w 2350439"/>
                      <a:gd name="connsiteY103" fmla="*/ 452843 h 2350439"/>
                      <a:gd name="connsiteX104" fmla="*/ 2127199 w 2350439"/>
                      <a:gd name="connsiteY104" fmla="*/ 669734 h 2350439"/>
                      <a:gd name="connsiteX105" fmla="*/ 2232469 w 2350439"/>
                      <a:gd name="connsiteY105" fmla="*/ 669734 h 2350439"/>
                      <a:gd name="connsiteX106" fmla="*/ 2232469 w 2350439"/>
                      <a:gd name="connsiteY106" fmla="*/ 564464 h 2350439"/>
                      <a:gd name="connsiteX107" fmla="*/ 2127199 w 2350439"/>
                      <a:gd name="connsiteY107" fmla="*/ 564464 h 2350439"/>
                      <a:gd name="connsiteX108" fmla="*/ 2127199 w 2350439"/>
                      <a:gd name="connsiteY108" fmla="*/ 781367 h 2350439"/>
                      <a:gd name="connsiteX109" fmla="*/ 2232469 w 2350439"/>
                      <a:gd name="connsiteY109" fmla="*/ 781367 h 2350439"/>
                      <a:gd name="connsiteX110" fmla="*/ 2232469 w 2350439"/>
                      <a:gd name="connsiteY110" fmla="*/ 676084 h 2350439"/>
                      <a:gd name="connsiteX111" fmla="*/ 2127199 w 2350439"/>
                      <a:gd name="connsiteY111" fmla="*/ 676084 h 2350439"/>
                      <a:gd name="connsiteX112" fmla="*/ 2127199 w 2350439"/>
                      <a:gd name="connsiteY112" fmla="*/ 892988 h 2350439"/>
                      <a:gd name="connsiteX113" fmla="*/ 2232469 w 2350439"/>
                      <a:gd name="connsiteY113" fmla="*/ 892988 h 2350439"/>
                      <a:gd name="connsiteX114" fmla="*/ 2232469 w 2350439"/>
                      <a:gd name="connsiteY114" fmla="*/ 787717 h 2350439"/>
                      <a:gd name="connsiteX115" fmla="*/ 2127199 w 2350439"/>
                      <a:gd name="connsiteY115" fmla="*/ 787717 h 2350439"/>
                      <a:gd name="connsiteX116" fmla="*/ 2127199 w 2350439"/>
                      <a:gd name="connsiteY116" fmla="*/ 1004608 h 2350439"/>
                      <a:gd name="connsiteX117" fmla="*/ 2232469 w 2350439"/>
                      <a:gd name="connsiteY117" fmla="*/ 1004608 h 2350439"/>
                      <a:gd name="connsiteX118" fmla="*/ 2232469 w 2350439"/>
                      <a:gd name="connsiteY118" fmla="*/ 899338 h 2350439"/>
                      <a:gd name="connsiteX119" fmla="*/ 2127199 w 2350439"/>
                      <a:gd name="connsiteY119" fmla="*/ 899338 h 2350439"/>
                      <a:gd name="connsiteX120" fmla="*/ 2127199 w 2350439"/>
                      <a:gd name="connsiteY120" fmla="*/ 1116228 h 2350439"/>
                      <a:gd name="connsiteX121" fmla="*/ 2232469 w 2350439"/>
                      <a:gd name="connsiteY121" fmla="*/ 1116228 h 2350439"/>
                      <a:gd name="connsiteX122" fmla="*/ 2232469 w 2350439"/>
                      <a:gd name="connsiteY122" fmla="*/ 1010958 h 2350439"/>
                      <a:gd name="connsiteX123" fmla="*/ 2127199 w 2350439"/>
                      <a:gd name="connsiteY123" fmla="*/ 1010958 h 2350439"/>
                      <a:gd name="connsiteX124" fmla="*/ 2127199 w 2350439"/>
                      <a:gd name="connsiteY124" fmla="*/ 1227861 h 2350439"/>
                      <a:gd name="connsiteX125" fmla="*/ 2232469 w 2350439"/>
                      <a:gd name="connsiteY125" fmla="*/ 1227861 h 2350439"/>
                      <a:gd name="connsiteX126" fmla="*/ 2232469 w 2350439"/>
                      <a:gd name="connsiteY126" fmla="*/ 1122578 h 2350439"/>
                      <a:gd name="connsiteX127" fmla="*/ 2127199 w 2350439"/>
                      <a:gd name="connsiteY127" fmla="*/ 1122578 h 2350439"/>
                      <a:gd name="connsiteX128" fmla="*/ 2127199 w 2350439"/>
                      <a:gd name="connsiteY128" fmla="*/ 1339481 h 2350439"/>
                      <a:gd name="connsiteX129" fmla="*/ 2232469 w 2350439"/>
                      <a:gd name="connsiteY129" fmla="*/ 1339481 h 2350439"/>
                      <a:gd name="connsiteX130" fmla="*/ 2232469 w 2350439"/>
                      <a:gd name="connsiteY130" fmla="*/ 1234211 h 2350439"/>
                      <a:gd name="connsiteX131" fmla="*/ 2127199 w 2350439"/>
                      <a:gd name="connsiteY131" fmla="*/ 1234211 h 2350439"/>
                      <a:gd name="connsiteX132" fmla="*/ 2127199 w 2350439"/>
                      <a:gd name="connsiteY132" fmla="*/ 1451102 h 2350439"/>
                      <a:gd name="connsiteX133" fmla="*/ 2232469 w 2350439"/>
                      <a:gd name="connsiteY133" fmla="*/ 1451102 h 2350439"/>
                      <a:gd name="connsiteX134" fmla="*/ 2232469 w 2350439"/>
                      <a:gd name="connsiteY134" fmla="*/ 1345831 h 2350439"/>
                      <a:gd name="connsiteX135" fmla="*/ 2127199 w 2350439"/>
                      <a:gd name="connsiteY135" fmla="*/ 1345831 h 2350439"/>
                      <a:gd name="connsiteX136" fmla="*/ 2127199 w 2350439"/>
                      <a:gd name="connsiteY136" fmla="*/ 1562735 h 2350439"/>
                      <a:gd name="connsiteX137" fmla="*/ 2232469 w 2350439"/>
                      <a:gd name="connsiteY137" fmla="*/ 1562735 h 2350439"/>
                      <a:gd name="connsiteX138" fmla="*/ 2232469 w 2350439"/>
                      <a:gd name="connsiteY138" fmla="*/ 1457452 h 2350439"/>
                      <a:gd name="connsiteX139" fmla="*/ 2127199 w 2350439"/>
                      <a:gd name="connsiteY139" fmla="*/ 1457452 h 2350439"/>
                      <a:gd name="connsiteX140" fmla="*/ 2127199 w 2350439"/>
                      <a:gd name="connsiteY140" fmla="*/ 1674355 h 2350439"/>
                      <a:gd name="connsiteX141" fmla="*/ 2232469 w 2350439"/>
                      <a:gd name="connsiteY141" fmla="*/ 1674355 h 2350439"/>
                      <a:gd name="connsiteX142" fmla="*/ 2232469 w 2350439"/>
                      <a:gd name="connsiteY142" fmla="*/ 1569085 h 2350439"/>
                      <a:gd name="connsiteX143" fmla="*/ 2127199 w 2350439"/>
                      <a:gd name="connsiteY143" fmla="*/ 1569085 h 2350439"/>
                      <a:gd name="connsiteX144" fmla="*/ 2127199 w 2350439"/>
                      <a:gd name="connsiteY144" fmla="*/ 1785975 h 2350439"/>
                      <a:gd name="connsiteX145" fmla="*/ 2232469 w 2350439"/>
                      <a:gd name="connsiteY145" fmla="*/ 1785975 h 2350439"/>
                      <a:gd name="connsiteX146" fmla="*/ 2232469 w 2350439"/>
                      <a:gd name="connsiteY146" fmla="*/ 1680705 h 2350439"/>
                      <a:gd name="connsiteX147" fmla="*/ 2127199 w 2350439"/>
                      <a:gd name="connsiteY147" fmla="*/ 1680705 h 2350439"/>
                      <a:gd name="connsiteX148" fmla="*/ 2127199 w 2350439"/>
                      <a:gd name="connsiteY148" fmla="*/ 1897596 h 2350439"/>
                      <a:gd name="connsiteX149" fmla="*/ 2232469 w 2350439"/>
                      <a:gd name="connsiteY149" fmla="*/ 1897596 h 2350439"/>
                      <a:gd name="connsiteX150" fmla="*/ 2232469 w 2350439"/>
                      <a:gd name="connsiteY150" fmla="*/ 1792325 h 2350439"/>
                      <a:gd name="connsiteX151" fmla="*/ 2127199 w 2350439"/>
                      <a:gd name="connsiteY151" fmla="*/ 1792325 h 2350439"/>
                      <a:gd name="connsiteX152" fmla="*/ 2127199 w 2350439"/>
                      <a:gd name="connsiteY152" fmla="*/ 2009229 h 2350439"/>
                      <a:gd name="connsiteX153" fmla="*/ 2232469 w 2350439"/>
                      <a:gd name="connsiteY153" fmla="*/ 2009229 h 2350439"/>
                      <a:gd name="connsiteX154" fmla="*/ 2232469 w 2350439"/>
                      <a:gd name="connsiteY154" fmla="*/ 1903946 h 2350439"/>
                      <a:gd name="connsiteX155" fmla="*/ 2127199 w 2350439"/>
                      <a:gd name="connsiteY155" fmla="*/ 1903946 h 2350439"/>
                      <a:gd name="connsiteX156" fmla="*/ 2127199 w 2350439"/>
                      <a:gd name="connsiteY156" fmla="*/ 2120849 h 2350439"/>
                      <a:gd name="connsiteX157" fmla="*/ 2232469 w 2350439"/>
                      <a:gd name="connsiteY157" fmla="*/ 2120849 h 2350439"/>
                      <a:gd name="connsiteX158" fmla="*/ 2232469 w 2350439"/>
                      <a:gd name="connsiteY158" fmla="*/ 2015579 h 2350439"/>
                      <a:gd name="connsiteX159" fmla="*/ 2127199 w 2350439"/>
                      <a:gd name="connsiteY159" fmla="*/ 2015579 h 2350439"/>
                      <a:gd name="connsiteX160" fmla="*/ 2127199 w 2350439"/>
                      <a:gd name="connsiteY160" fmla="*/ 2232469 h 2350439"/>
                      <a:gd name="connsiteX161" fmla="*/ 2232469 w 2350439"/>
                      <a:gd name="connsiteY161" fmla="*/ 2232469 h 2350439"/>
                      <a:gd name="connsiteX162" fmla="*/ 2232469 w 2350439"/>
                      <a:gd name="connsiteY162" fmla="*/ 2127199 h 2350439"/>
                      <a:gd name="connsiteX163" fmla="*/ 2127199 w 2350439"/>
                      <a:gd name="connsiteY163" fmla="*/ 2127199 h 2350439"/>
                      <a:gd name="connsiteX164" fmla="*/ 2127199 w 2350439"/>
                      <a:gd name="connsiteY164" fmla="*/ 2344089 h 2350439"/>
                      <a:gd name="connsiteX165" fmla="*/ 2232469 w 2350439"/>
                      <a:gd name="connsiteY165" fmla="*/ 2344089 h 2350439"/>
                      <a:gd name="connsiteX166" fmla="*/ 2232469 w 2350439"/>
                      <a:gd name="connsiteY166" fmla="*/ 2238819 h 2350439"/>
                      <a:gd name="connsiteX167" fmla="*/ 2127199 w 2350439"/>
                      <a:gd name="connsiteY167" fmla="*/ 2238819 h 2350439"/>
                      <a:gd name="connsiteX168" fmla="*/ 2015566 w 2350439"/>
                      <a:gd name="connsiteY168" fmla="*/ 111620 h 2350439"/>
                      <a:gd name="connsiteX169" fmla="*/ 2120849 w 2350439"/>
                      <a:gd name="connsiteY169" fmla="*/ 111620 h 2350439"/>
                      <a:gd name="connsiteX170" fmla="*/ 2120849 w 2350439"/>
                      <a:gd name="connsiteY170" fmla="*/ 6350 h 2350439"/>
                      <a:gd name="connsiteX171" fmla="*/ 2015566 w 2350439"/>
                      <a:gd name="connsiteY171" fmla="*/ 6350 h 2350439"/>
                      <a:gd name="connsiteX172" fmla="*/ 2015566 w 2350439"/>
                      <a:gd name="connsiteY172" fmla="*/ 223240 h 2350439"/>
                      <a:gd name="connsiteX173" fmla="*/ 2120849 w 2350439"/>
                      <a:gd name="connsiteY173" fmla="*/ 223240 h 2350439"/>
                      <a:gd name="connsiteX174" fmla="*/ 2120849 w 2350439"/>
                      <a:gd name="connsiteY174" fmla="*/ 117970 h 2350439"/>
                      <a:gd name="connsiteX175" fmla="*/ 2015566 w 2350439"/>
                      <a:gd name="connsiteY175" fmla="*/ 117970 h 2350439"/>
                      <a:gd name="connsiteX176" fmla="*/ 2015566 w 2350439"/>
                      <a:gd name="connsiteY176" fmla="*/ 334873 h 2350439"/>
                      <a:gd name="connsiteX177" fmla="*/ 2120849 w 2350439"/>
                      <a:gd name="connsiteY177" fmla="*/ 334873 h 2350439"/>
                      <a:gd name="connsiteX178" fmla="*/ 2120849 w 2350439"/>
                      <a:gd name="connsiteY178" fmla="*/ 229590 h 2350439"/>
                      <a:gd name="connsiteX179" fmla="*/ 2015566 w 2350439"/>
                      <a:gd name="connsiteY179" fmla="*/ 229590 h 2350439"/>
                      <a:gd name="connsiteX180" fmla="*/ 2015566 w 2350439"/>
                      <a:gd name="connsiteY180" fmla="*/ 446493 h 2350439"/>
                      <a:gd name="connsiteX181" fmla="*/ 2120849 w 2350439"/>
                      <a:gd name="connsiteY181" fmla="*/ 446493 h 2350439"/>
                      <a:gd name="connsiteX182" fmla="*/ 2120849 w 2350439"/>
                      <a:gd name="connsiteY182" fmla="*/ 341223 h 2350439"/>
                      <a:gd name="connsiteX183" fmla="*/ 2015566 w 2350439"/>
                      <a:gd name="connsiteY183" fmla="*/ 341223 h 2350439"/>
                      <a:gd name="connsiteX184" fmla="*/ 2015566 w 2350439"/>
                      <a:gd name="connsiteY184" fmla="*/ 558114 h 2350439"/>
                      <a:gd name="connsiteX185" fmla="*/ 2120849 w 2350439"/>
                      <a:gd name="connsiteY185" fmla="*/ 558114 h 2350439"/>
                      <a:gd name="connsiteX186" fmla="*/ 2120849 w 2350439"/>
                      <a:gd name="connsiteY186" fmla="*/ 452843 h 2350439"/>
                      <a:gd name="connsiteX187" fmla="*/ 2015566 w 2350439"/>
                      <a:gd name="connsiteY187" fmla="*/ 452843 h 2350439"/>
                      <a:gd name="connsiteX188" fmla="*/ 2015566 w 2350439"/>
                      <a:gd name="connsiteY188" fmla="*/ 669734 h 2350439"/>
                      <a:gd name="connsiteX189" fmla="*/ 2120849 w 2350439"/>
                      <a:gd name="connsiteY189" fmla="*/ 669734 h 2350439"/>
                      <a:gd name="connsiteX190" fmla="*/ 2120849 w 2350439"/>
                      <a:gd name="connsiteY190" fmla="*/ 564464 h 2350439"/>
                      <a:gd name="connsiteX191" fmla="*/ 2015566 w 2350439"/>
                      <a:gd name="connsiteY191" fmla="*/ 564464 h 2350439"/>
                      <a:gd name="connsiteX192" fmla="*/ 2015566 w 2350439"/>
                      <a:gd name="connsiteY192" fmla="*/ 781367 h 2350439"/>
                      <a:gd name="connsiteX193" fmla="*/ 2120849 w 2350439"/>
                      <a:gd name="connsiteY193" fmla="*/ 781367 h 2350439"/>
                      <a:gd name="connsiteX194" fmla="*/ 2120849 w 2350439"/>
                      <a:gd name="connsiteY194" fmla="*/ 676084 h 2350439"/>
                      <a:gd name="connsiteX195" fmla="*/ 2015566 w 2350439"/>
                      <a:gd name="connsiteY195" fmla="*/ 676084 h 2350439"/>
                      <a:gd name="connsiteX196" fmla="*/ 2015566 w 2350439"/>
                      <a:gd name="connsiteY196" fmla="*/ 892988 h 2350439"/>
                      <a:gd name="connsiteX197" fmla="*/ 2120849 w 2350439"/>
                      <a:gd name="connsiteY197" fmla="*/ 892988 h 2350439"/>
                      <a:gd name="connsiteX198" fmla="*/ 2120849 w 2350439"/>
                      <a:gd name="connsiteY198" fmla="*/ 787717 h 2350439"/>
                      <a:gd name="connsiteX199" fmla="*/ 2015566 w 2350439"/>
                      <a:gd name="connsiteY199" fmla="*/ 787717 h 2350439"/>
                      <a:gd name="connsiteX200" fmla="*/ 2015566 w 2350439"/>
                      <a:gd name="connsiteY200" fmla="*/ 1004608 h 2350439"/>
                      <a:gd name="connsiteX201" fmla="*/ 2120849 w 2350439"/>
                      <a:gd name="connsiteY201" fmla="*/ 1004608 h 2350439"/>
                      <a:gd name="connsiteX202" fmla="*/ 2120849 w 2350439"/>
                      <a:gd name="connsiteY202" fmla="*/ 899338 h 2350439"/>
                      <a:gd name="connsiteX203" fmla="*/ 2015566 w 2350439"/>
                      <a:gd name="connsiteY203" fmla="*/ 899338 h 2350439"/>
                      <a:gd name="connsiteX204" fmla="*/ 2015566 w 2350439"/>
                      <a:gd name="connsiteY204" fmla="*/ 1116228 h 2350439"/>
                      <a:gd name="connsiteX205" fmla="*/ 2120849 w 2350439"/>
                      <a:gd name="connsiteY205" fmla="*/ 1116228 h 2350439"/>
                      <a:gd name="connsiteX206" fmla="*/ 2120849 w 2350439"/>
                      <a:gd name="connsiteY206" fmla="*/ 1010958 h 2350439"/>
                      <a:gd name="connsiteX207" fmla="*/ 2015566 w 2350439"/>
                      <a:gd name="connsiteY207" fmla="*/ 1010958 h 2350439"/>
                      <a:gd name="connsiteX208" fmla="*/ 2015566 w 2350439"/>
                      <a:gd name="connsiteY208" fmla="*/ 1227861 h 2350439"/>
                      <a:gd name="connsiteX209" fmla="*/ 2120849 w 2350439"/>
                      <a:gd name="connsiteY209" fmla="*/ 1227861 h 2350439"/>
                      <a:gd name="connsiteX210" fmla="*/ 2120849 w 2350439"/>
                      <a:gd name="connsiteY210" fmla="*/ 1122578 h 2350439"/>
                      <a:gd name="connsiteX211" fmla="*/ 2015566 w 2350439"/>
                      <a:gd name="connsiteY211" fmla="*/ 1122578 h 2350439"/>
                      <a:gd name="connsiteX212" fmla="*/ 2015566 w 2350439"/>
                      <a:gd name="connsiteY212" fmla="*/ 1339481 h 2350439"/>
                      <a:gd name="connsiteX213" fmla="*/ 2120849 w 2350439"/>
                      <a:gd name="connsiteY213" fmla="*/ 1339481 h 2350439"/>
                      <a:gd name="connsiteX214" fmla="*/ 2120849 w 2350439"/>
                      <a:gd name="connsiteY214" fmla="*/ 1234211 h 2350439"/>
                      <a:gd name="connsiteX215" fmla="*/ 2015566 w 2350439"/>
                      <a:gd name="connsiteY215" fmla="*/ 1234211 h 2350439"/>
                      <a:gd name="connsiteX216" fmla="*/ 2015566 w 2350439"/>
                      <a:gd name="connsiteY216" fmla="*/ 1451102 h 2350439"/>
                      <a:gd name="connsiteX217" fmla="*/ 2120849 w 2350439"/>
                      <a:gd name="connsiteY217" fmla="*/ 1451102 h 2350439"/>
                      <a:gd name="connsiteX218" fmla="*/ 2120849 w 2350439"/>
                      <a:gd name="connsiteY218" fmla="*/ 1345831 h 2350439"/>
                      <a:gd name="connsiteX219" fmla="*/ 2015566 w 2350439"/>
                      <a:gd name="connsiteY219" fmla="*/ 1345831 h 2350439"/>
                      <a:gd name="connsiteX220" fmla="*/ 2015566 w 2350439"/>
                      <a:gd name="connsiteY220" fmla="*/ 1562735 h 2350439"/>
                      <a:gd name="connsiteX221" fmla="*/ 2120849 w 2350439"/>
                      <a:gd name="connsiteY221" fmla="*/ 1562735 h 2350439"/>
                      <a:gd name="connsiteX222" fmla="*/ 2120849 w 2350439"/>
                      <a:gd name="connsiteY222" fmla="*/ 1457452 h 2350439"/>
                      <a:gd name="connsiteX223" fmla="*/ 2015566 w 2350439"/>
                      <a:gd name="connsiteY223" fmla="*/ 1457452 h 2350439"/>
                      <a:gd name="connsiteX224" fmla="*/ 2015566 w 2350439"/>
                      <a:gd name="connsiteY224" fmla="*/ 1674355 h 2350439"/>
                      <a:gd name="connsiteX225" fmla="*/ 2120849 w 2350439"/>
                      <a:gd name="connsiteY225" fmla="*/ 1674355 h 2350439"/>
                      <a:gd name="connsiteX226" fmla="*/ 2120849 w 2350439"/>
                      <a:gd name="connsiteY226" fmla="*/ 1569085 h 2350439"/>
                      <a:gd name="connsiteX227" fmla="*/ 2015566 w 2350439"/>
                      <a:gd name="connsiteY227" fmla="*/ 1569085 h 2350439"/>
                      <a:gd name="connsiteX228" fmla="*/ 2015566 w 2350439"/>
                      <a:gd name="connsiteY228" fmla="*/ 1785975 h 2350439"/>
                      <a:gd name="connsiteX229" fmla="*/ 2120849 w 2350439"/>
                      <a:gd name="connsiteY229" fmla="*/ 1785975 h 2350439"/>
                      <a:gd name="connsiteX230" fmla="*/ 2120849 w 2350439"/>
                      <a:gd name="connsiteY230" fmla="*/ 1680705 h 2350439"/>
                      <a:gd name="connsiteX231" fmla="*/ 2015566 w 2350439"/>
                      <a:gd name="connsiteY231" fmla="*/ 1680705 h 2350439"/>
                      <a:gd name="connsiteX232" fmla="*/ 2015566 w 2350439"/>
                      <a:gd name="connsiteY232" fmla="*/ 1897596 h 2350439"/>
                      <a:gd name="connsiteX233" fmla="*/ 2120849 w 2350439"/>
                      <a:gd name="connsiteY233" fmla="*/ 1897596 h 2350439"/>
                      <a:gd name="connsiteX234" fmla="*/ 2120849 w 2350439"/>
                      <a:gd name="connsiteY234" fmla="*/ 1792325 h 2350439"/>
                      <a:gd name="connsiteX235" fmla="*/ 2015566 w 2350439"/>
                      <a:gd name="connsiteY235" fmla="*/ 1792325 h 2350439"/>
                      <a:gd name="connsiteX236" fmla="*/ 2015566 w 2350439"/>
                      <a:gd name="connsiteY236" fmla="*/ 2009229 h 2350439"/>
                      <a:gd name="connsiteX237" fmla="*/ 2120849 w 2350439"/>
                      <a:gd name="connsiteY237" fmla="*/ 2009229 h 2350439"/>
                      <a:gd name="connsiteX238" fmla="*/ 2120849 w 2350439"/>
                      <a:gd name="connsiteY238" fmla="*/ 1903946 h 2350439"/>
                      <a:gd name="connsiteX239" fmla="*/ 2015566 w 2350439"/>
                      <a:gd name="connsiteY239" fmla="*/ 1903946 h 2350439"/>
                      <a:gd name="connsiteX240" fmla="*/ 2015566 w 2350439"/>
                      <a:gd name="connsiteY240" fmla="*/ 2120849 h 2350439"/>
                      <a:gd name="connsiteX241" fmla="*/ 2120849 w 2350439"/>
                      <a:gd name="connsiteY241" fmla="*/ 2120849 h 2350439"/>
                      <a:gd name="connsiteX242" fmla="*/ 2120849 w 2350439"/>
                      <a:gd name="connsiteY242" fmla="*/ 2015579 h 2350439"/>
                      <a:gd name="connsiteX243" fmla="*/ 2015566 w 2350439"/>
                      <a:gd name="connsiteY243" fmla="*/ 2015579 h 2350439"/>
                      <a:gd name="connsiteX244" fmla="*/ 2015566 w 2350439"/>
                      <a:gd name="connsiteY244" fmla="*/ 2232469 h 2350439"/>
                      <a:gd name="connsiteX245" fmla="*/ 2120849 w 2350439"/>
                      <a:gd name="connsiteY245" fmla="*/ 2232469 h 2350439"/>
                      <a:gd name="connsiteX246" fmla="*/ 2120849 w 2350439"/>
                      <a:gd name="connsiteY246" fmla="*/ 2127199 h 2350439"/>
                      <a:gd name="connsiteX247" fmla="*/ 2015566 w 2350439"/>
                      <a:gd name="connsiteY247" fmla="*/ 2127199 h 2350439"/>
                      <a:gd name="connsiteX248" fmla="*/ 2015566 w 2350439"/>
                      <a:gd name="connsiteY248" fmla="*/ 2344089 h 2350439"/>
                      <a:gd name="connsiteX249" fmla="*/ 2120849 w 2350439"/>
                      <a:gd name="connsiteY249" fmla="*/ 2344089 h 2350439"/>
                      <a:gd name="connsiteX250" fmla="*/ 2120849 w 2350439"/>
                      <a:gd name="connsiteY250" fmla="*/ 2238819 h 2350439"/>
                      <a:gd name="connsiteX251" fmla="*/ 2015566 w 2350439"/>
                      <a:gd name="connsiteY251" fmla="*/ 2238819 h 2350439"/>
                      <a:gd name="connsiteX252" fmla="*/ 1903946 w 2350439"/>
                      <a:gd name="connsiteY252" fmla="*/ 111620 h 2350439"/>
                      <a:gd name="connsiteX253" fmla="*/ 2009216 w 2350439"/>
                      <a:gd name="connsiteY253" fmla="*/ 111620 h 2350439"/>
                      <a:gd name="connsiteX254" fmla="*/ 2009216 w 2350439"/>
                      <a:gd name="connsiteY254" fmla="*/ 6350 h 2350439"/>
                      <a:gd name="connsiteX255" fmla="*/ 1903946 w 2350439"/>
                      <a:gd name="connsiteY255" fmla="*/ 6350 h 2350439"/>
                      <a:gd name="connsiteX256" fmla="*/ 1903946 w 2350439"/>
                      <a:gd name="connsiteY256" fmla="*/ 223240 h 2350439"/>
                      <a:gd name="connsiteX257" fmla="*/ 2009216 w 2350439"/>
                      <a:gd name="connsiteY257" fmla="*/ 223240 h 2350439"/>
                      <a:gd name="connsiteX258" fmla="*/ 2009216 w 2350439"/>
                      <a:gd name="connsiteY258" fmla="*/ 117970 h 2350439"/>
                      <a:gd name="connsiteX259" fmla="*/ 1903946 w 2350439"/>
                      <a:gd name="connsiteY259" fmla="*/ 117970 h 2350439"/>
                      <a:gd name="connsiteX260" fmla="*/ 1903946 w 2350439"/>
                      <a:gd name="connsiteY260" fmla="*/ 334873 h 2350439"/>
                      <a:gd name="connsiteX261" fmla="*/ 2009216 w 2350439"/>
                      <a:gd name="connsiteY261" fmla="*/ 334873 h 2350439"/>
                      <a:gd name="connsiteX262" fmla="*/ 2009216 w 2350439"/>
                      <a:gd name="connsiteY262" fmla="*/ 229590 h 2350439"/>
                      <a:gd name="connsiteX263" fmla="*/ 1903946 w 2350439"/>
                      <a:gd name="connsiteY263" fmla="*/ 229590 h 2350439"/>
                      <a:gd name="connsiteX264" fmla="*/ 1903946 w 2350439"/>
                      <a:gd name="connsiteY264" fmla="*/ 446493 h 2350439"/>
                      <a:gd name="connsiteX265" fmla="*/ 2009216 w 2350439"/>
                      <a:gd name="connsiteY265" fmla="*/ 446493 h 2350439"/>
                      <a:gd name="connsiteX266" fmla="*/ 2009216 w 2350439"/>
                      <a:gd name="connsiteY266" fmla="*/ 341223 h 2350439"/>
                      <a:gd name="connsiteX267" fmla="*/ 1903946 w 2350439"/>
                      <a:gd name="connsiteY267" fmla="*/ 341223 h 2350439"/>
                      <a:gd name="connsiteX268" fmla="*/ 1903946 w 2350439"/>
                      <a:gd name="connsiteY268" fmla="*/ 558114 h 2350439"/>
                      <a:gd name="connsiteX269" fmla="*/ 2009216 w 2350439"/>
                      <a:gd name="connsiteY269" fmla="*/ 558114 h 2350439"/>
                      <a:gd name="connsiteX270" fmla="*/ 2009216 w 2350439"/>
                      <a:gd name="connsiteY270" fmla="*/ 452843 h 2350439"/>
                      <a:gd name="connsiteX271" fmla="*/ 1903946 w 2350439"/>
                      <a:gd name="connsiteY271" fmla="*/ 452843 h 2350439"/>
                      <a:gd name="connsiteX272" fmla="*/ 1903946 w 2350439"/>
                      <a:gd name="connsiteY272" fmla="*/ 669734 h 2350439"/>
                      <a:gd name="connsiteX273" fmla="*/ 2009216 w 2350439"/>
                      <a:gd name="connsiteY273" fmla="*/ 669734 h 2350439"/>
                      <a:gd name="connsiteX274" fmla="*/ 2009216 w 2350439"/>
                      <a:gd name="connsiteY274" fmla="*/ 564464 h 2350439"/>
                      <a:gd name="connsiteX275" fmla="*/ 1903946 w 2350439"/>
                      <a:gd name="connsiteY275" fmla="*/ 564464 h 2350439"/>
                      <a:gd name="connsiteX276" fmla="*/ 1903946 w 2350439"/>
                      <a:gd name="connsiteY276" fmla="*/ 781367 h 2350439"/>
                      <a:gd name="connsiteX277" fmla="*/ 2009216 w 2350439"/>
                      <a:gd name="connsiteY277" fmla="*/ 781367 h 2350439"/>
                      <a:gd name="connsiteX278" fmla="*/ 2009216 w 2350439"/>
                      <a:gd name="connsiteY278" fmla="*/ 676084 h 2350439"/>
                      <a:gd name="connsiteX279" fmla="*/ 1903946 w 2350439"/>
                      <a:gd name="connsiteY279" fmla="*/ 676084 h 2350439"/>
                      <a:gd name="connsiteX280" fmla="*/ 1903946 w 2350439"/>
                      <a:gd name="connsiteY280" fmla="*/ 892988 h 2350439"/>
                      <a:gd name="connsiteX281" fmla="*/ 2009216 w 2350439"/>
                      <a:gd name="connsiteY281" fmla="*/ 892988 h 2350439"/>
                      <a:gd name="connsiteX282" fmla="*/ 2009216 w 2350439"/>
                      <a:gd name="connsiteY282" fmla="*/ 787717 h 2350439"/>
                      <a:gd name="connsiteX283" fmla="*/ 1903946 w 2350439"/>
                      <a:gd name="connsiteY283" fmla="*/ 787717 h 2350439"/>
                      <a:gd name="connsiteX284" fmla="*/ 1903946 w 2350439"/>
                      <a:gd name="connsiteY284" fmla="*/ 1004608 h 2350439"/>
                      <a:gd name="connsiteX285" fmla="*/ 2009216 w 2350439"/>
                      <a:gd name="connsiteY285" fmla="*/ 1004608 h 2350439"/>
                      <a:gd name="connsiteX286" fmla="*/ 2009216 w 2350439"/>
                      <a:gd name="connsiteY286" fmla="*/ 899338 h 2350439"/>
                      <a:gd name="connsiteX287" fmla="*/ 1903946 w 2350439"/>
                      <a:gd name="connsiteY287" fmla="*/ 899338 h 2350439"/>
                      <a:gd name="connsiteX288" fmla="*/ 1903946 w 2350439"/>
                      <a:gd name="connsiteY288" fmla="*/ 1116228 h 2350439"/>
                      <a:gd name="connsiteX289" fmla="*/ 2009216 w 2350439"/>
                      <a:gd name="connsiteY289" fmla="*/ 1116228 h 2350439"/>
                      <a:gd name="connsiteX290" fmla="*/ 2009216 w 2350439"/>
                      <a:gd name="connsiteY290" fmla="*/ 1010958 h 2350439"/>
                      <a:gd name="connsiteX291" fmla="*/ 1903946 w 2350439"/>
                      <a:gd name="connsiteY291" fmla="*/ 1010958 h 2350439"/>
                      <a:gd name="connsiteX292" fmla="*/ 1903946 w 2350439"/>
                      <a:gd name="connsiteY292" fmla="*/ 1227861 h 2350439"/>
                      <a:gd name="connsiteX293" fmla="*/ 2009216 w 2350439"/>
                      <a:gd name="connsiteY293" fmla="*/ 1227861 h 2350439"/>
                      <a:gd name="connsiteX294" fmla="*/ 2009216 w 2350439"/>
                      <a:gd name="connsiteY294" fmla="*/ 1122578 h 2350439"/>
                      <a:gd name="connsiteX295" fmla="*/ 1903946 w 2350439"/>
                      <a:gd name="connsiteY295" fmla="*/ 1122578 h 2350439"/>
                      <a:gd name="connsiteX296" fmla="*/ 1903946 w 2350439"/>
                      <a:gd name="connsiteY296" fmla="*/ 1339481 h 2350439"/>
                      <a:gd name="connsiteX297" fmla="*/ 2009216 w 2350439"/>
                      <a:gd name="connsiteY297" fmla="*/ 1339481 h 2350439"/>
                      <a:gd name="connsiteX298" fmla="*/ 2009216 w 2350439"/>
                      <a:gd name="connsiteY298" fmla="*/ 1234211 h 2350439"/>
                      <a:gd name="connsiteX299" fmla="*/ 1903946 w 2350439"/>
                      <a:gd name="connsiteY299" fmla="*/ 1234211 h 2350439"/>
                      <a:gd name="connsiteX300" fmla="*/ 1903946 w 2350439"/>
                      <a:gd name="connsiteY300" fmla="*/ 1451102 h 2350439"/>
                      <a:gd name="connsiteX301" fmla="*/ 2009216 w 2350439"/>
                      <a:gd name="connsiteY301" fmla="*/ 1451102 h 2350439"/>
                      <a:gd name="connsiteX302" fmla="*/ 2009216 w 2350439"/>
                      <a:gd name="connsiteY302" fmla="*/ 1345831 h 2350439"/>
                      <a:gd name="connsiteX303" fmla="*/ 1903946 w 2350439"/>
                      <a:gd name="connsiteY303" fmla="*/ 1345831 h 2350439"/>
                      <a:gd name="connsiteX304" fmla="*/ 1903946 w 2350439"/>
                      <a:gd name="connsiteY304" fmla="*/ 1562735 h 2350439"/>
                      <a:gd name="connsiteX305" fmla="*/ 2009216 w 2350439"/>
                      <a:gd name="connsiteY305" fmla="*/ 1562735 h 2350439"/>
                      <a:gd name="connsiteX306" fmla="*/ 2009216 w 2350439"/>
                      <a:gd name="connsiteY306" fmla="*/ 1457452 h 2350439"/>
                      <a:gd name="connsiteX307" fmla="*/ 1903946 w 2350439"/>
                      <a:gd name="connsiteY307" fmla="*/ 1457452 h 2350439"/>
                      <a:gd name="connsiteX308" fmla="*/ 1903946 w 2350439"/>
                      <a:gd name="connsiteY308" fmla="*/ 1674355 h 2350439"/>
                      <a:gd name="connsiteX309" fmla="*/ 2009216 w 2350439"/>
                      <a:gd name="connsiteY309" fmla="*/ 1674355 h 2350439"/>
                      <a:gd name="connsiteX310" fmla="*/ 2009216 w 2350439"/>
                      <a:gd name="connsiteY310" fmla="*/ 1569085 h 2350439"/>
                      <a:gd name="connsiteX311" fmla="*/ 1903946 w 2350439"/>
                      <a:gd name="connsiteY311" fmla="*/ 1569085 h 2350439"/>
                      <a:gd name="connsiteX312" fmla="*/ 1903946 w 2350439"/>
                      <a:gd name="connsiteY312" fmla="*/ 1785975 h 2350439"/>
                      <a:gd name="connsiteX313" fmla="*/ 2009216 w 2350439"/>
                      <a:gd name="connsiteY313" fmla="*/ 1785975 h 2350439"/>
                      <a:gd name="connsiteX314" fmla="*/ 2009216 w 2350439"/>
                      <a:gd name="connsiteY314" fmla="*/ 1680705 h 2350439"/>
                      <a:gd name="connsiteX315" fmla="*/ 1903946 w 2350439"/>
                      <a:gd name="connsiteY315" fmla="*/ 1680705 h 2350439"/>
                      <a:gd name="connsiteX316" fmla="*/ 1903946 w 2350439"/>
                      <a:gd name="connsiteY316" fmla="*/ 1897596 h 2350439"/>
                      <a:gd name="connsiteX317" fmla="*/ 2009216 w 2350439"/>
                      <a:gd name="connsiteY317" fmla="*/ 1897596 h 2350439"/>
                      <a:gd name="connsiteX318" fmla="*/ 2009216 w 2350439"/>
                      <a:gd name="connsiteY318" fmla="*/ 1792325 h 2350439"/>
                      <a:gd name="connsiteX319" fmla="*/ 1903946 w 2350439"/>
                      <a:gd name="connsiteY319" fmla="*/ 1792325 h 2350439"/>
                      <a:gd name="connsiteX320" fmla="*/ 1903946 w 2350439"/>
                      <a:gd name="connsiteY320" fmla="*/ 2009229 h 2350439"/>
                      <a:gd name="connsiteX321" fmla="*/ 2009216 w 2350439"/>
                      <a:gd name="connsiteY321" fmla="*/ 2009229 h 2350439"/>
                      <a:gd name="connsiteX322" fmla="*/ 2009216 w 2350439"/>
                      <a:gd name="connsiteY322" fmla="*/ 1903946 h 2350439"/>
                      <a:gd name="connsiteX323" fmla="*/ 1903946 w 2350439"/>
                      <a:gd name="connsiteY323" fmla="*/ 1903946 h 2350439"/>
                      <a:gd name="connsiteX324" fmla="*/ 1903946 w 2350439"/>
                      <a:gd name="connsiteY324" fmla="*/ 2120849 h 2350439"/>
                      <a:gd name="connsiteX325" fmla="*/ 2009216 w 2350439"/>
                      <a:gd name="connsiteY325" fmla="*/ 2120849 h 2350439"/>
                      <a:gd name="connsiteX326" fmla="*/ 2009216 w 2350439"/>
                      <a:gd name="connsiteY326" fmla="*/ 2015579 h 2350439"/>
                      <a:gd name="connsiteX327" fmla="*/ 1903946 w 2350439"/>
                      <a:gd name="connsiteY327" fmla="*/ 2015579 h 2350439"/>
                      <a:gd name="connsiteX328" fmla="*/ 1903946 w 2350439"/>
                      <a:gd name="connsiteY328" fmla="*/ 2232469 h 2350439"/>
                      <a:gd name="connsiteX329" fmla="*/ 2009216 w 2350439"/>
                      <a:gd name="connsiteY329" fmla="*/ 2232469 h 2350439"/>
                      <a:gd name="connsiteX330" fmla="*/ 2009216 w 2350439"/>
                      <a:gd name="connsiteY330" fmla="*/ 2127199 h 2350439"/>
                      <a:gd name="connsiteX331" fmla="*/ 1903946 w 2350439"/>
                      <a:gd name="connsiteY331" fmla="*/ 2127199 h 2350439"/>
                      <a:gd name="connsiteX332" fmla="*/ 1903946 w 2350439"/>
                      <a:gd name="connsiteY332" fmla="*/ 2344089 h 2350439"/>
                      <a:gd name="connsiteX333" fmla="*/ 2009216 w 2350439"/>
                      <a:gd name="connsiteY333" fmla="*/ 2344089 h 2350439"/>
                      <a:gd name="connsiteX334" fmla="*/ 2009216 w 2350439"/>
                      <a:gd name="connsiteY334" fmla="*/ 2238819 h 2350439"/>
                      <a:gd name="connsiteX335" fmla="*/ 1903946 w 2350439"/>
                      <a:gd name="connsiteY335" fmla="*/ 2238819 h 2350439"/>
                      <a:gd name="connsiteX336" fmla="*/ 1792325 w 2350439"/>
                      <a:gd name="connsiteY336" fmla="*/ 111620 h 2350439"/>
                      <a:gd name="connsiteX337" fmla="*/ 1897596 w 2350439"/>
                      <a:gd name="connsiteY337" fmla="*/ 111620 h 2350439"/>
                      <a:gd name="connsiteX338" fmla="*/ 1897596 w 2350439"/>
                      <a:gd name="connsiteY338" fmla="*/ 6350 h 2350439"/>
                      <a:gd name="connsiteX339" fmla="*/ 1792325 w 2350439"/>
                      <a:gd name="connsiteY339" fmla="*/ 6350 h 2350439"/>
                      <a:gd name="connsiteX340" fmla="*/ 1792325 w 2350439"/>
                      <a:gd name="connsiteY340" fmla="*/ 223240 h 2350439"/>
                      <a:gd name="connsiteX341" fmla="*/ 1897596 w 2350439"/>
                      <a:gd name="connsiteY341" fmla="*/ 223240 h 2350439"/>
                      <a:gd name="connsiteX342" fmla="*/ 1897596 w 2350439"/>
                      <a:gd name="connsiteY342" fmla="*/ 117970 h 2350439"/>
                      <a:gd name="connsiteX343" fmla="*/ 1792325 w 2350439"/>
                      <a:gd name="connsiteY343" fmla="*/ 117970 h 2350439"/>
                      <a:gd name="connsiteX344" fmla="*/ 1792325 w 2350439"/>
                      <a:gd name="connsiteY344" fmla="*/ 334873 h 2350439"/>
                      <a:gd name="connsiteX345" fmla="*/ 1897596 w 2350439"/>
                      <a:gd name="connsiteY345" fmla="*/ 334873 h 2350439"/>
                      <a:gd name="connsiteX346" fmla="*/ 1897596 w 2350439"/>
                      <a:gd name="connsiteY346" fmla="*/ 229590 h 2350439"/>
                      <a:gd name="connsiteX347" fmla="*/ 1792325 w 2350439"/>
                      <a:gd name="connsiteY347" fmla="*/ 229590 h 2350439"/>
                      <a:gd name="connsiteX348" fmla="*/ 1792325 w 2350439"/>
                      <a:gd name="connsiteY348" fmla="*/ 446493 h 2350439"/>
                      <a:gd name="connsiteX349" fmla="*/ 1897596 w 2350439"/>
                      <a:gd name="connsiteY349" fmla="*/ 446493 h 2350439"/>
                      <a:gd name="connsiteX350" fmla="*/ 1897596 w 2350439"/>
                      <a:gd name="connsiteY350" fmla="*/ 341223 h 2350439"/>
                      <a:gd name="connsiteX351" fmla="*/ 1792325 w 2350439"/>
                      <a:gd name="connsiteY351" fmla="*/ 341223 h 2350439"/>
                      <a:gd name="connsiteX352" fmla="*/ 1792325 w 2350439"/>
                      <a:gd name="connsiteY352" fmla="*/ 558114 h 2350439"/>
                      <a:gd name="connsiteX353" fmla="*/ 1897596 w 2350439"/>
                      <a:gd name="connsiteY353" fmla="*/ 558114 h 2350439"/>
                      <a:gd name="connsiteX354" fmla="*/ 1897596 w 2350439"/>
                      <a:gd name="connsiteY354" fmla="*/ 452843 h 2350439"/>
                      <a:gd name="connsiteX355" fmla="*/ 1792325 w 2350439"/>
                      <a:gd name="connsiteY355" fmla="*/ 452843 h 2350439"/>
                      <a:gd name="connsiteX356" fmla="*/ 1792325 w 2350439"/>
                      <a:gd name="connsiteY356" fmla="*/ 669734 h 2350439"/>
                      <a:gd name="connsiteX357" fmla="*/ 1897596 w 2350439"/>
                      <a:gd name="connsiteY357" fmla="*/ 669734 h 2350439"/>
                      <a:gd name="connsiteX358" fmla="*/ 1897596 w 2350439"/>
                      <a:gd name="connsiteY358" fmla="*/ 564464 h 2350439"/>
                      <a:gd name="connsiteX359" fmla="*/ 1792325 w 2350439"/>
                      <a:gd name="connsiteY359" fmla="*/ 564464 h 2350439"/>
                      <a:gd name="connsiteX360" fmla="*/ 1792325 w 2350439"/>
                      <a:gd name="connsiteY360" fmla="*/ 781367 h 2350439"/>
                      <a:gd name="connsiteX361" fmla="*/ 1897596 w 2350439"/>
                      <a:gd name="connsiteY361" fmla="*/ 781367 h 2350439"/>
                      <a:gd name="connsiteX362" fmla="*/ 1897596 w 2350439"/>
                      <a:gd name="connsiteY362" fmla="*/ 676084 h 2350439"/>
                      <a:gd name="connsiteX363" fmla="*/ 1792325 w 2350439"/>
                      <a:gd name="connsiteY363" fmla="*/ 676084 h 2350439"/>
                      <a:gd name="connsiteX364" fmla="*/ 1792325 w 2350439"/>
                      <a:gd name="connsiteY364" fmla="*/ 892988 h 2350439"/>
                      <a:gd name="connsiteX365" fmla="*/ 1897596 w 2350439"/>
                      <a:gd name="connsiteY365" fmla="*/ 892988 h 2350439"/>
                      <a:gd name="connsiteX366" fmla="*/ 1897596 w 2350439"/>
                      <a:gd name="connsiteY366" fmla="*/ 787717 h 2350439"/>
                      <a:gd name="connsiteX367" fmla="*/ 1792325 w 2350439"/>
                      <a:gd name="connsiteY367" fmla="*/ 787717 h 2350439"/>
                      <a:gd name="connsiteX368" fmla="*/ 1792325 w 2350439"/>
                      <a:gd name="connsiteY368" fmla="*/ 1004608 h 2350439"/>
                      <a:gd name="connsiteX369" fmla="*/ 1897596 w 2350439"/>
                      <a:gd name="connsiteY369" fmla="*/ 1004608 h 2350439"/>
                      <a:gd name="connsiteX370" fmla="*/ 1897596 w 2350439"/>
                      <a:gd name="connsiteY370" fmla="*/ 899338 h 2350439"/>
                      <a:gd name="connsiteX371" fmla="*/ 1792325 w 2350439"/>
                      <a:gd name="connsiteY371" fmla="*/ 899338 h 2350439"/>
                      <a:gd name="connsiteX372" fmla="*/ 1792325 w 2350439"/>
                      <a:gd name="connsiteY372" fmla="*/ 1116228 h 2350439"/>
                      <a:gd name="connsiteX373" fmla="*/ 1897596 w 2350439"/>
                      <a:gd name="connsiteY373" fmla="*/ 1116228 h 2350439"/>
                      <a:gd name="connsiteX374" fmla="*/ 1897596 w 2350439"/>
                      <a:gd name="connsiteY374" fmla="*/ 1010958 h 2350439"/>
                      <a:gd name="connsiteX375" fmla="*/ 1792325 w 2350439"/>
                      <a:gd name="connsiteY375" fmla="*/ 1010958 h 2350439"/>
                      <a:gd name="connsiteX376" fmla="*/ 1792325 w 2350439"/>
                      <a:gd name="connsiteY376" fmla="*/ 1227861 h 2350439"/>
                      <a:gd name="connsiteX377" fmla="*/ 1897596 w 2350439"/>
                      <a:gd name="connsiteY377" fmla="*/ 1227861 h 2350439"/>
                      <a:gd name="connsiteX378" fmla="*/ 1897596 w 2350439"/>
                      <a:gd name="connsiteY378" fmla="*/ 1122578 h 2350439"/>
                      <a:gd name="connsiteX379" fmla="*/ 1792325 w 2350439"/>
                      <a:gd name="connsiteY379" fmla="*/ 1122578 h 2350439"/>
                      <a:gd name="connsiteX380" fmla="*/ 1792325 w 2350439"/>
                      <a:gd name="connsiteY380" fmla="*/ 1339481 h 2350439"/>
                      <a:gd name="connsiteX381" fmla="*/ 1897596 w 2350439"/>
                      <a:gd name="connsiteY381" fmla="*/ 1339481 h 2350439"/>
                      <a:gd name="connsiteX382" fmla="*/ 1897596 w 2350439"/>
                      <a:gd name="connsiteY382" fmla="*/ 1234211 h 2350439"/>
                      <a:gd name="connsiteX383" fmla="*/ 1792325 w 2350439"/>
                      <a:gd name="connsiteY383" fmla="*/ 1234211 h 2350439"/>
                      <a:gd name="connsiteX384" fmla="*/ 1792325 w 2350439"/>
                      <a:gd name="connsiteY384" fmla="*/ 1451102 h 2350439"/>
                      <a:gd name="connsiteX385" fmla="*/ 1897596 w 2350439"/>
                      <a:gd name="connsiteY385" fmla="*/ 1451102 h 2350439"/>
                      <a:gd name="connsiteX386" fmla="*/ 1897596 w 2350439"/>
                      <a:gd name="connsiteY386" fmla="*/ 1345831 h 2350439"/>
                      <a:gd name="connsiteX387" fmla="*/ 1792325 w 2350439"/>
                      <a:gd name="connsiteY387" fmla="*/ 1345831 h 2350439"/>
                      <a:gd name="connsiteX388" fmla="*/ 1792325 w 2350439"/>
                      <a:gd name="connsiteY388" fmla="*/ 1562735 h 2350439"/>
                      <a:gd name="connsiteX389" fmla="*/ 1897596 w 2350439"/>
                      <a:gd name="connsiteY389" fmla="*/ 1562735 h 2350439"/>
                      <a:gd name="connsiteX390" fmla="*/ 1897596 w 2350439"/>
                      <a:gd name="connsiteY390" fmla="*/ 1457452 h 2350439"/>
                      <a:gd name="connsiteX391" fmla="*/ 1792325 w 2350439"/>
                      <a:gd name="connsiteY391" fmla="*/ 1457452 h 2350439"/>
                      <a:gd name="connsiteX392" fmla="*/ 1792325 w 2350439"/>
                      <a:gd name="connsiteY392" fmla="*/ 1674355 h 2350439"/>
                      <a:gd name="connsiteX393" fmla="*/ 1897596 w 2350439"/>
                      <a:gd name="connsiteY393" fmla="*/ 1674355 h 2350439"/>
                      <a:gd name="connsiteX394" fmla="*/ 1897596 w 2350439"/>
                      <a:gd name="connsiteY394" fmla="*/ 1569085 h 2350439"/>
                      <a:gd name="connsiteX395" fmla="*/ 1792325 w 2350439"/>
                      <a:gd name="connsiteY395" fmla="*/ 1569085 h 2350439"/>
                      <a:gd name="connsiteX396" fmla="*/ 1792325 w 2350439"/>
                      <a:gd name="connsiteY396" fmla="*/ 1785975 h 2350439"/>
                      <a:gd name="connsiteX397" fmla="*/ 1897596 w 2350439"/>
                      <a:gd name="connsiteY397" fmla="*/ 1785975 h 2350439"/>
                      <a:gd name="connsiteX398" fmla="*/ 1897596 w 2350439"/>
                      <a:gd name="connsiteY398" fmla="*/ 1680705 h 2350439"/>
                      <a:gd name="connsiteX399" fmla="*/ 1792325 w 2350439"/>
                      <a:gd name="connsiteY399" fmla="*/ 1680705 h 2350439"/>
                      <a:gd name="connsiteX400" fmla="*/ 1792325 w 2350439"/>
                      <a:gd name="connsiteY400" fmla="*/ 1897596 h 2350439"/>
                      <a:gd name="connsiteX401" fmla="*/ 1897596 w 2350439"/>
                      <a:gd name="connsiteY401" fmla="*/ 1897596 h 2350439"/>
                      <a:gd name="connsiteX402" fmla="*/ 1897596 w 2350439"/>
                      <a:gd name="connsiteY402" fmla="*/ 1792325 h 2350439"/>
                      <a:gd name="connsiteX403" fmla="*/ 1792325 w 2350439"/>
                      <a:gd name="connsiteY403" fmla="*/ 1792325 h 2350439"/>
                      <a:gd name="connsiteX404" fmla="*/ 1792325 w 2350439"/>
                      <a:gd name="connsiteY404" fmla="*/ 2009229 h 2350439"/>
                      <a:gd name="connsiteX405" fmla="*/ 1897596 w 2350439"/>
                      <a:gd name="connsiteY405" fmla="*/ 2009229 h 2350439"/>
                      <a:gd name="connsiteX406" fmla="*/ 1897596 w 2350439"/>
                      <a:gd name="connsiteY406" fmla="*/ 1903946 h 2350439"/>
                      <a:gd name="connsiteX407" fmla="*/ 1792325 w 2350439"/>
                      <a:gd name="connsiteY407" fmla="*/ 1903946 h 2350439"/>
                      <a:gd name="connsiteX408" fmla="*/ 1792325 w 2350439"/>
                      <a:gd name="connsiteY408" fmla="*/ 2120849 h 2350439"/>
                      <a:gd name="connsiteX409" fmla="*/ 1897596 w 2350439"/>
                      <a:gd name="connsiteY409" fmla="*/ 2120849 h 2350439"/>
                      <a:gd name="connsiteX410" fmla="*/ 1897596 w 2350439"/>
                      <a:gd name="connsiteY410" fmla="*/ 2015579 h 2350439"/>
                      <a:gd name="connsiteX411" fmla="*/ 1792325 w 2350439"/>
                      <a:gd name="connsiteY411" fmla="*/ 2015579 h 2350439"/>
                      <a:gd name="connsiteX412" fmla="*/ 1792325 w 2350439"/>
                      <a:gd name="connsiteY412" fmla="*/ 2232469 h 2350439"/>
                      <a:gd name="connsiteX413" fmla="*/ 1897596 w 2350439"/>
                      <a:gd name="connsiteY413" fmla="*/ 2232469 h 2350439"/>
                      <a:gd name="connsiteX414" fmla="*/ 1897596 w 2350439"/>
                      <a:gd name="connsiteY414" fmla="*/ 2127199 h 2350439"/>
                      <a:gd name="connsiteX415" fmla="*/ 1792325 w 2350439"/>
                      <a:gd name="connsiteY415" fmla="*/ 2127199 h 2350439"/>
                      <a:gd name="connsiteX416" fmla="*/ 1792325 w 2350439"/>
                      <a:gd name="connsiteY416" fmla="*/ 2344089 h 2350439"/>
                      <a:gd name="connsiteX417" fmla="*/ 1897596 w 2350439"/>
                      <a:gd name="connsiteY417" fmla="*/ 2344089 h 2350439"/>
                      <a:gd name="connsiteX418" fmla="*/ 1897596 w 2350439"/>
                      <a:gd name="connsiteY418" fmla="*/ 2238819 h 2350439"/>
                      <a:gd name="connsiteX419" fmla="*/ 1792325 w 2350439"/>
                      <a:gd name="connsiteY419" fmla="*/ 2238819 h 2350439"/>
                      <a:gd name="connsiteX420" fmla="*/ 1680705 w 2350439"/>
                      <a:gd name="connsiteY420" fmla="*/ 111620 h 2350439"/>
                      <a:gd name="connsiteX421" fmla="*/ 1785975 w 2350439"/>
                      <a:gd name="connsiteY421" fmla="*/ 111620 h 2350439"/>
                      <a:gd name="connsiteX422" fmla="*/ 1785975 w 2350439"/>
                      <a:gd name="connsiteY422" fmla="*/ 6350 h 2350439"/>
                      <a:gd name="connsiteX423" fmla="*/ 1680705 w 2350439"/>
                      <a:gd name="connsiteY423" fmla="*/ 6350 h 2350439"/>
                      <a:gd name="connsiteX424" fmla="*/ 1680705 w 2350439"/>
                      <a:gd name="connsiteY424" fmla="*/ 223240 h 2350439"/>
                      <a:gd name="connsiteX425" fmla="*/ 1785975 w 2350439"/>
                      <a:gd name="connsiteY425" fmla="*/ 223240 h 2350439"/>
                      <a:gd name="connsiteX426" fmla="*/ 1785975 w 2350439"/>
                      <a:gd name="connsiteY426" fmla="*/ 117970 h 2350439"/>
                      <a:gd name="connsiteX427" fmla="*/ 1680705 w 2350439"/>
                      <a:gd name="connsiteY427" fmla="*/ 117970 h 2350439"/>
                      <a:gd name="connsiteX428" fmla="*/ 1680705 w 2350439"/>
                      <a:gd name="connsiteY428" fmla="*/ 334873 h 2350439"/>
                      <a:gd name="connsiteX429" fmla="*/ 1785975 w 2350439"/>
                      <a:gd name="connsiteY429" fmla="*/ 334873 h 2350439"/>
                      <a:gd name="connsiteX430" fmla="*/ 1785975 w 2350439"/>
                      <a:gd name="connsiteY430" fmla="*/ 229590 h 2350439"/>
                      <a:gd name="connsiteX431" fmla="*/ 1680705 w 2350439"/>
                      <a:gd name="connsiteY431" fmla="*/ 229590 h 2350439"/>
                      <a:gd name="connsiteX432" fmla="*/ 1680705 w 2350439"/>
                      <a:gd name="connsiteY432" fmla="*/ 446493 h 2350439"/>
                      <a:gd name="connsiteX433" fmla="*/ 1785975 w 2350439"/>
                      <a:gd name="connsiteY433" fmla="*/ 446493 h 2350439"/>
                      <a:gd name="connsiteX434" fmla="*/ 1785975 w 2350439"/>
                      <a:gd name="connsiteY434" fmla="*/ 341223 h 2350439"/>
                      <a:gd name="connsiteX435" fmla="*/ 1680705 w 2350439"/>
                      <a:gd name="connsiteY435" fmla="*/ 341223 h 2350439"/>
                      <a:gd name="connsiteX436" fmla="*/ 1680705 w 2350439"/>
                      <a:gd name="connsiteY436" fmla="*/ 558114 h 2350439"/>
                      <a:gd name="connsiteX437" fmla="*/ 1785975 w 2350439"/>
                      <a:gd name="connsiteY437" fmla="*/ 558114 h 2350439"/>
                      <a:gd name="connsiteX438" fmla="*/ 1785975 w 2350439"/>
                      <a:gd name="connsiteY438" fmla="*/ 452843 h 2350439"/>
                      <a:gd name="connsiteX439" fmla="*/ 1680705 w 2350439"/>
                      <a:gd name="connsiteY439" fmla="*/ 452843 h 2350439"/>
                      <a:gd name="connsiteX440" fmla="*/ 1680705 w 2350439"/>
                      <a:gd name="connsiteY440" fmla="*/ 669734 h 2350439"/>
                      <a:gd name="connsiteX441" fmla="*/ 1785975 w 2350439"/>
                      <a:gd name="connsiteY441" fmla="*/ 669734 h 2350439"/>
                      <a:gd name="connsiteX442" fmla="*/ 1785975 w 2350439"/>
                      <a:gd name="connsiteY442" fmla="*/ 564464 h 2350439"/>
                      <a:gd name="connsiteX443" fmla="*/ 1680705 w 2350439"/>
                      <a:gd name="connsiteY443" fmla="*/ 564464 h 2350439"/>
                      <a:gd name="connsiteX444" fmla="*/ 1680705 w 2350439"/>
                      <a:gd name="connsiteY444" fmla="*/ 781367 h 2350439"/>
                      <a:gd name="connsiteX445" fmla="*/ 1785975 w 2350439"/>
                      <a:gd name="connsiteY445" fmla="*/ 781367 h 2350439"/>
                      <a:gd name="connsiteX446" fmla="*/ 1785975 w 2350439"/>
                      <a:gd name="connsiteY446" fmla="*/ 676084 h 2350439"/>
                      <a:gd name="connsiteX447" fmla="*/ 1680705 w 2350439"/>
                      <a:gd name="connsiteY447" fmla="*/ 676084 h 2350439"/>
                      <a:gd name="connsiteX448" fmla="*/ 1680705 w 2350439"/>
                      <a:gd name="connsiteY448" fmla="*/ 892988 h 2350439"/>
                      <a:gd name="connsiteX449" fmla="*/ 1785975 w 2350439"/>
                      <a:gd name="connsiteY449" fmla="*/ 892988 h 2350439"/>
                      <a:gd name="connsiteX450" fmla="*/ 1785975 w 2350439"/>
                      <a:gd name="connsiteY450" fmla="*/ 787717 h 2350439"/>
                      <a:gd name="connsiteX451" fmla="*/ 1680705 w 2350439"/>
                      <a:gd name="connsiteY451" fmla="*/ 787717 h 2350439"/>
                      <a:gd name="connsiteX452" fmla="*/ 1680705 w 2350439"/>
                      <a:gd name="connsiteY452" fmla="*/ 1004608 h 2350439"/>
                      <a:gd name="connsiteX453" fmla="*/ 1785975 w 2350439"/>
                      <a:gd name="connsiteY453" fmla="*/ 1004608 h 2350439"/>
                      <a:gd name="connsiteX454" fmla="*/ 1785975 w 2350439"/>
                      <a:gd name="connsiteY454" fmla="*/ 899338 h 2350439"/>
                      <a:gd name="connsiteX455" fmla="*/ 1680705 w 2350439"/>
                      <a:gd name="connsiteY455" fmla="*/ 899338 h 2350439"/>
                      <a:gd name="connsiteX456" fmla="*/ 1680705 w 2350439"/>
                      <a:gd name="connsiteY456" fmla="*/ 1116228 h 2350439"/>
                      <a:gd name="connsiteX457" fmla="*/ 1785975 w 2350439"/>
                      <a:gd name="connsiteY457" fmla="*/ 1116228 h 2350439"/>
                      <a:gd name="connsiteX458" fmla="*/ 1785975 w 2350439"/>
                      <a:gd name="connsiteY458" fmla="*/ 1010958 h 2350439"/>
                      <a:gd name="connsiteX459" fmla="*/ 1680705 w 2350439"/>
                      <a:gd name="connsiteY459" fmla="*/ 1010958 h 2350439"/>
                      <a:gd name="connsiteX460" fmla="*/ 1680705 w 2350439"/>
                      <a:gd name="connsiteY460" fmla="*/ 1227861 h 2350439"/>
                      <a:gd name="connsiteX461" fmla="*/ 1785975 w 2350439"/>
                      <a:gd name="connsiteY461" fmla="*/ 1227861 h 2350439"/>
                      <a:gd name="connsiteX462" fmla="*/ 1785975 w 2350439"/>
                      <a:gd name="connsiteY462" fmla="*/ 1122578 h 2350439"/>
                      <a:gd name="connsiteX463" fmla="*/ 1680705 w 2350439"/>
                      <a:gd name="connsiteY463" fmla="*/ 1122578 h 2350439"/>
                      <a:gd name="connsiteX464" fmla="*/ 1680705 w 2350439"/>
                      <a:gd name="connsiteY464" fmla="*/ 1339481 h 2350439"/>
                      <a:gd name="connsiteX465" fmla="*/ 1785975 w 2350439"/>
                      <a:gd name="connsiteY465" fmla="*/ 1339481 h 2350439"/>
                      <a:gd name="connsiteX466" fmla="*/ 1785975 w 2350439"/>
                      <a:gd name="connsiteY466" fmla="*/ 1234211 h 2350439"/>
                      <a:gd name="connsiteX467" fmla="*/ 1680705 w 2350439"/>
                      <a:gd name="connsiteY467" fmla="*/ 1234211 h 2350439"/>
                      <a:gd name="connsiteX468" fmla="*/ 1680705 w 2350439"/>
                      <a:gd name="connsiteY468" fmla="*/ 1451102 h 2350439"/>
                      <a:gd name="connsiteX469" fmla="*/ 1785975 w 2350439"/>
                      <a:gd name="connsiteY469" fmla="*/ 1451102 h 2350439"/>
                      <a:gd name="connsiteX470" fmla="*/ 1785975 w 2350439"/>
                      <a:gd name="connsiteY470" fmla="*/ 1345831 h 2350439"/>
                      <a:gd name="connsiteX471" fmla="*/ 1680705 w 2350439"/>
                      <a:gd name="connsiteY471" fmla="*/ 1345831 h 2350439"/>
                      <a:gd name="connsiteX472" fmla="*/ 1680705 w 2350439"/>
                      <a:gd name="connsiteY472" fmla="*/ 1562735 h 2350439"/>
                      <a:gd name="connsiteX473" fmla="*/ 1785975 w 2350439"/>
                      <a:gd name="connsiteY473" fmla="*/ 1562735 h 2350439"/>
                      <a:gd name="connsiteX474" fmla="*/ 1785975 w 2350439"/>
                      <a:gd name="connsiteY474" fmla="*/ 1457452 h 2350439"/>
                      <a:gd name="connsiteX475" fmla="*/ 1680705 w 2350439"/>
                      <a:gd name="connsiteY475" fmla="*/ 1457452 h 2350439"/>
                      <a:gd name="connsiteX476" fmla="*/ 1680705 w 2350439"/>
                      <a:gd name="connsiteY476" fmla="*/ 1674355 h 2350439"/>
                      <a:gd name="connsiteX477" fmla="*/ 1785975 w 2350439"/>
                      <a:gd name="connsiteY477" fmla="*/ 1674355 h 2350439"/>
                      <a:gd name="connsiteX478" fmla="*/ 1785975 w 2350439"/>
                      <a:gd name="connsiteY478" fmla="*/ 1569085 h 2350439"/>
                      <a:gd name="connsiteX479" fmla="*/ 1680705 w 2350439"/>
                      <a:gd name="connsiteY479" fmla="*/ 1569085 h 2350439"/>
                      <a:gd name="connsiteX480" fmla="*/ 1680705 w 2350439"/>
                      <a:gd name="connsiteY480" fmla="*/ 1785975 h 2350439"/>
                      <a:gd name="connsiteX481" fmla="*/ 1785975 w 2350439"/>
                      <a:gd name="connsiteY481" fmla="*/ 1785975 h 2350439"/>
                      <a:gd name="connsiteX482" fmla="*/ 1785975 w 2350439"/>
                      <a:gd name="connsiteY482" fmla="*/ 1680705 h 2350439"/>
                      <a:gd name="connsiteX483" fmla="*/ 1680705 w 2350439"/>
                      <a:gd name="connsiteY483" fmla="*/ 1680705 h 2350439"/>
                      <a:gd name="connsiteX484" fmla="*/ 1680705 w 2350439"/>
                      <a:gd name="connsiteY484" fmla="*/ 1897596 h 2350439"/>
                      <a:gd name="connsiteX485" fmla="*/ 1785975 w 2350439"/>
                      <a:gd name="connsiteY485" fmla="*/ 1897596 h 2350439"/>
                      <a:gd name="connsiteX486" fmla="*/ 1785975 w 2350439"/>
                      <a:gd name="connsiteY486" fmla="*/ 1792325 h 2350439"/>
                      <a:gd name="connsiteX487" fmla="*/ 1680705 w 2350439"/>
                      <a:gd name="connsiteY487" fmla="*/ 1792325 h 2350439"/>
                      <a:gd name="connsiteX488" fmla="*/ 1680705 w 2350439"/>
                      <a:gd name="connsiteY488" fmla="*/ 2009229 h 2350439"/>
                      <a:gd name="connsiteX489" fmla="*/ 1785975 w 2350439"/>
                      <a:gd name="connsiteY489" fmla="*/ 2009229 h 2350439"/>
                      <a:gd name="connsiteX490" fmla="*/ 1785975 w 2350439"/>
                      <a:gd name="connsiteY490" fmla="*/ 1903946 h 2350439"/>
                      <a:gd name="connsiteX491" fmla="*/ 1680705 w 2350439"/>
                      <a:gd name="connsiteY491" fmla="*/ 1903946 h 2350439"/>
                      <a:gd name="connsiteX492" fmla="*/ 1680705 w 2350439"/>
                      <a:gd name="connsiteY492" fmla="*/ 2120849 h 2350439"/>
                      <a:gd name="connsiteX493" fmla="*/ 1785975 w 2350439"/>
                      <a:gd name="connsiteY493" fmla="*/ 2120849 h 2350439"/>
                      <a:gd name="connsiteX494" fmla="*/ 1785975 w 2350439"/>
                      <a:gd name="connsiteY494" fmla="*/ 2015579 h 2350439"/>
                      <a:gd name="connsiteX495" fmla="*/ 1680705 w 2350439"/>
                      <a:gd name="connsiteY495" fmla="*/ 2015579 h 2350439"/>
                      <a:gd name="connsiteX496" fmla="*/ 1680705 w 2350439"/>
                      <a:gd name="connsiteY496" fmla="*/ 2232469 h 2350439"/>
                      <a:gd name="connsiteX497" fmla="*/ 1785975 w 2350439"/>
                      <a:gd name="connsiteY497" fmla="*/ 2232469 h 2350439"/>
                      <a:gd name="connsiteX498" fmla="*/ 1785975 w 2350439"/>
                      <a:gd name="connsiteY498" fmla="*/ 2127199 h 2350439"/>
                      <a:gd name="connsiteX499" fmla="*/ 1680705 w 2350439"/>
                      <a:gd name="connsiteY499" fmla="*/ 2127199 h 2350439"/>
                      <a:gd name="connsiteX500" fmla="*/ 1680705 w 2350439"/>
                      <a:gd name="connsiteY500" fmla="*/ 2344089 h 2350439"/>
                      <a:gd name="connsiteX501" fmla="*/ 1785975 w 2350439"/>
                      <a:gd name="connsiteY501" fmla="*/ 2344089 h 2350439"/>
                      <a:gd name="connsiteX502" fmla="*/ 1785975 w 2350439"/>
                      <a:gd name="connsiteY502" fmla="*/ 2238819 h 2350439"/>
                      <a:gd name="connsiteX503" fmla="*/ 1680705 w 2350439"/>
                      <a:gd name="connsiteY503" fmla="*/ 2238819 h 2350439"/>
                      <a:gd name="connsiteX504" fmla="*/ 1569072 w 2350439"/>
                      <a:gd name="connsiteY504" fmla="*/ 111620 h 2350439"/>
                      <a:gd name="connsiteX505" fmla="*/ 1674355 w 2350439"/>
                      <a:gd name="connsiteY505" fmla="*/ 111620 h 2350439"/>
                      <a:gd name="connsiteX506" fmla="*/ 1674355 w 2350439"/>
                      <a:gd name="connsiteY506" fmla="*/ 6350 h 2350439"/>
                      <a:gd name="connsiteX507" fmla="*/ 1569072 w 2350439"/>
                      <a:gd name="connsiteY507" fmla="*/ 6350 h 2350439"/>
                      <a:gd name="connsiteX508" fmla="*/ 1569072 w 2350439"/>
                      <a:gd name="connsiteY508" fmla="*/ 223240 h 2350439"/>
                      <a:gd name="connsiteX509" fmla="*/ 1674355 w 2350439"/>
                      <a:gd name="connsiteY509" fmla="*/ 223240 h 2350439"/>
                      <a:gd name="connsiteX510" fmla="*/ 1674355 w 2350439"/>
                      <a:gd name="connsiteY510" fmla="*/ 117970 h 2350439"/>
                      <a:gd name="connsiteX511" fmla="*/ 1569072 w 2350439"/>
                      <a:gd name="connsiteY511" fmla="*/ 117970 h 2350439"/>
                      <a:gd name="connsiteX512" fmla="*/ 1569072 w 2350439"/>
                      <a:gd name="connsiteY512" fmla="*/ 334873 h 2350439"/>
                      <a:gd name="connsiteX513" fmla="*/ 1674355 w 2350439"/>
                      <a:gd name="connsiteY513" fmla="*/ 334873 h 2350439"/>
                      <a:gd name="connsiteX514" fmla="*/ 1674355 w 2350439"/>
                      <a:gd name="connsiteY514" fmla="*/ 229590 h 2350439"/>
                      <a:gd name="connsiteX515" fmla="*/ 1569072 w 2350439"/>
                      <a:gd name="connsiteY515" fmla="*/ 229590 h 2350439"/>
                      <a:gd name="connsiteX516" fmla="*/ 1569072 w 2350439"/>
                      <a:gd name="connsiteY516" fmla="*/ 446493 h 2350439"/>
                      <a:gd name="connsiteX517" fmla="*/ 1674355 w 2350439"/>
                      <a:gd name="connsiteY517" fmla="*/ 446493 h 2350439"/>
                      <a:gd name="connsiteX518" fmla="*/ 1674355 w 2350439"/>
                      <a:gd name="connsiteY518" fmla="*/ 341223 h 2350439"/>
                      <a:gd name="connsiteX519" fmla="*/ 1569072 w 2350439"/>
                      <a:gd name="connsiteY519" fmla="*/ 341223 h 2350439"/>
                      <a:gd name="connsiteX520" fmla="*/ 1569072 w 2350439"/>
                      <a:gd name="connsiteY520" fmla="*/ 558114 h 2350439"/>
                      <a:gd name="connsiteX521" fmla="*/ 1674355 w 2350439"/>
                      <a:gd name="connsiteY521" fmla="*/ 558114 h 2350439"/>
                      <a:gd name="connsiteX522" fmla="*/ 1674355 w 2350439"/>
                      <a:gd name="connsiteY522" fmla="*/ 452843 h 2350439"/>
                      <a:gd name="connsiteX523" fmla="*/ 1569072 w 2350439"/>
                      <a:gd name="connsiteY523" fmla="*/ 452843 h 2350439"/>
                      <a:gd name="connsiteX524" fmla="*/ 1569072 w 2350439"/>
                      <a:gd name="connsiteY524" fmla="*/ 669734 h 2350439"/>
                      <a:gd name="connsiteX525" fmla="*/ 1674355 w 2350439"/>
                      <a:gd name="connsiteY525" fmla="*/ 669734 h 2350439"/>
                      <a:gd name="connsiteX526" fmla="*/ 1674355 w 2350439"/>
                      <a:gd name="connsiteY526" fmla="*/ 564464 h 2350439"/>
                      <a:gd name="connsiteX527" fmla="*/ 1569072 w 2350439"/>
                      <a:gd name="connsiteY527" fmla="*/ 564464 h 2350439"/>
                      <a:gd name="connsiteX528" fmla="*/ 1569072 w 2350439"/>
                      <a:gd name="connsiteY528" fmla="*/ 781367 h 2350439"/>
                      <a:gd name="connsiteX529" fmla="*/ 1674355 w 2350439"/>
                      <a:gd name="connsiteY529" fmla="*/ 781367 h 2350439"/>
                      <a:gd name="connsiteX530" fmla="*/ 1674355 w 2350439"/>
                      <a:gd name="connsiteY530" fmla="*/ 676084 h 2350439"/>
                      <a:gd name="connsiteX531" fmla="*/ 1569072 w 2350439"/>
                      <a:gd name="connsiteY531" fmla="*/ 676084 h 2350439"/>
                      <a:gd name="connsiteX532" fmla="*/ 1569072 w 2350439"/>
                      <a:gd name="connsiteY532" fmla="*/ 892988 h 2350439"/>
                      <a:gd name="connsiteX533" fmla="*/ 1674355 w 2350439"/>
                      <a:gd name="connsiteY533" fmla="*/ 892988 h 2350439"/>
                      <a:gd name="connsiteX534" fmla="*/ 1674355 w 2350439"/>
                      <a:gd name="connsiteY534" fmla="*/ 787717 h 2350439"/>
                      <a:gd name="connsiteX535" fmla="*/ 1569072 w 2350439"/>
                      <a:gd name="connsiteY535" fmla="*/ 787717 h 2350439"/>
                      <a:gd name="connsiteX536" fmla="*/ 1569072 w 2350439"/>
                      <a:gd name="connsiteY536" fmla="*/ 1004608 h 2350439"/>
                      <a:gd name="connsiteX537" fmla="*/ 1674355 w 2350439"/>
                      <a:gd name="connsiteY537" fmla="*/ 1004608 h 2350439"/>
                      <a:gd name="connsiteX538" fmla="*/ 1674355 w 2350439"/>
                      <a:gd name="connsiteY538" fmla="*/ 899338 h 2350439"/>
                      <a:gd name="connsiteX539" fmla="*/ 1569072 w 2350439"/>
                      <a:gd name="connsiteY539" fmla="*/ 899338 h 2350439"/>
                      <a:gd name="connsiteX540" fmla="*/ 1569072 w 2350439"/>
                      <a:gd name="connsiteY540" fmla="*/ 1116228 h 2350439"/>
                      <a:gd name="connsiteX541" fmla="*/ 1674355 w 2350439"/>
                      <a:gd name="connsiteY541" fmla="*/ 1116228 h 2350439"/>
                      <a:gd name="connsiteX542" fmla="*/ 1674355 w 2350439"/>
                      <a:gd name="connsiteY542" fmla="*/ 1010958 h 2350439"/>
                      <a:gd name="connsiteX543" fmla="*/ 1569072 w 2350439"/>
                      <a:gd name="connsiteY543" fmla="*/ 1010958 h 2350439"/>
                      <a:gd name="connsiteX544" fmla="*/ 1569072 w 2350439"/>
                      <a:gd name="connsiteY544" fmla="*/ 1227861 h 2350439"/>
                      <a:gd name="connsiteX545" fmla="*/ 1674355 w 2350439"/>
                      <a:gd name="connsiteY545" fmla="*/ 1227861 h 2350439"/>
                      <a:gd name="connsiteX546" fmla="*/ 1674355 w 2350439"/>
                      <a:gd name="connsiteY546" fmla="*/ 1122578 h 2350439"/>
                      <a:gd name="connsiteX547" fmla="*/ 1569072 w 2350439"/>
                      <a:gd name="connsiteY547" fmla="*/ 1122578 h 2350439"/>
                      <a:gd name="connsiteX548" fmla="*/ 1569072 w 2350439"/>
                      <a:gd name="connsiteY548" fmla="*/ 1339481 h 2350439"/>
                      <a:gd name="connsiteX549" fmla="*/ 1674355 w 2350439"/>
                      <a:gd name="connsiteY549" fmla="*/ 1339481 h 2350439"/>
                      <a:gd name="connsiteX550" fmla="*/ 1674355 w 2350439"/>
                      <a:gd name="connsiteY550" fmla="*/ 1234211 h 2350439"/>
                      <a:gd name="connsiteX551" fmla="*/ 1569072 w 2350439"/>
                      <a:gd name="connsiteY551" fmla="*/ 1234211 h 2350439"/>
                      <a:gd name="connsiteX552" fmla="*/ 1569072 w 2350439"/>
                      <a:gd name="connsiteY552" fmla="*/ 1451102 h 2350439"/>
                      <a:gd name="connsiteX553" fmla="*/ 1674355 w 2350439"/>
                      <a:gd name="connsiteY553" fmla="*/ 1451102 h 2350439"/>
                      <a:gd name="connsiteX554" fmla="*/ 1674355 w 2350439"/>
                      <a:gd name="connsiteY554" fmla="*/ 1345831 h 2350439"/>
                      <a:gd name="connsiteX555" fmla="*/ 1569072 w 2350439"/>
                      <a:gd name="connsiteY555" fmla="*/ 1345831 h 2350439"/>
                      <a:gd name="connsiteX556" fmla="*/ 1569072 w 2350439"/>
                      <a:gd name="connsiteY556" fmla="*/ 1562735 h 2350439"/>
                      <a:gd name="connsiteX557" fmla="*/ 1674355 w 2350439"/>
                      <a:gd name="connsiteY557" fmla="*/ 1562735 h 2350439"/>
                      <a:gd name="connsiteX558" fmla="*/ 1674355 w 2350439"/>
                      <a:gd name="connsiteY558" fmla="*/ 1457452 h 2350439"/>
                      <a:gd name="connsiteX559" fmla="*/ 1569072 w 2350439"/>
                      <a:gd name="connsiteY559" fmla="*/ 1457452 h 2350439"/>
                      <a:gd name="connsiteX560" fmla="*/ 1569072 w 2350439"/>
                      <a:gd name="connsiteY560" fmla="*/ 1674355 h 2350439"/>
                      <a:gd name="connsiteX561" fmla="*/ 1674355 w 2350439"/>
                      <a:gd name="connsiteY561" fmla="*/ 1674355 h 2350439"/>
                      <a:gd name="connsiteX562" fmla="*/ 1674355 w 2350439"/>
                      <a:gd name="connsiteY562" fmla="*/ 1569085 h 2350439"/>
                      <a:gd name="connsiteX563" fmla="*/ 1569072 w 2350439"/>
                      <a:gd name="connsiteY563" fmla="*/ 1569085 h 2350439"/>
                      <a:gd name="connsiteX564" fmla="*/ 1569072 w 2350439"/>
                      <a:gd name="connsiteY564" fmla="*/ 1785975 h 2350439"/>
                      <a:gd name="connsiteX565" fmla="*/ 1674355 w 2350439"/>
                      <a:gd name="connsiteY565" fmla="*/ 1785975 h 2350439"/>
                      <a:gd name="connsiteX566" fmla="*/ 1674355 w 2350439"/>
                      <a:gd name="connsiteY566" fmla="*/ 1680705 h 2350439"/>
                      <a:gd name="connsiteX567" fmla="*/ 1569072 w 2350439"/>
                      <a:gd name="connsiteY567" fmla="*/ 1680705 h 2350439"/>
                      <a:gd name="connsiteX568" fmla="*/ 1569072 w 2350439"/>
                      <a:gd name="connsiteY568" fmla="*/ 1897596 h 2350439"/>
                      <a:gd name="connsiteX569" fmla="*/ 1674355 w 2350439"/>
                      <a:gd name="connsiteY569" fmla="*/ 1897596 h 2350439"/>
                      <a:gd name="connsiteX570" fmla="*/ 1674355 w 2350439"/>
                      <a:gd name="connsiteY570" fmla="*/ 1792325 h 2350439"/>
                      <a:gd name="connsiteX571" fmla="*/ 1569072 w 2350439"/>
                      <a:gd name="connsiteY571" fmla="*/ 1792325 h 2350439"/>
                      <a:gd name="connsiteX572" fmla="*/ 1569072 w 2350439"/>
                      <a:gd name="connsiteY572" fmla="*/ 2009229 h 2350439"/>
                      <a:gd name="connsiteX573" fmla="*/ 1674355 w 2350439"/>
                      <a:gd name="connsiteY573" fmla="*/ 2009229 h 2350439"/>
                      <a:gd name="connsiteX574" fmla="*/ 1674355 w 2350439"/>
                      <a:gd name="connsiteY574" fmla="*/ 1903946 h 2350439"/>
                      <a:gd name="connsiteX575" fmla="*/ 1569072 w 2350439"/>
                      <a:gd name="connsiteY575" fmla="*/ 1903946 h 2350439"/>
                      <a:gd name="connsiteX576" fmla="*/ 1569072 w 2350439"/>
                      <a:gd name="connsiteY576" fmla="*/ 2120849 h 2350439"/>
                      <a:gd name="connsiteX577" fmla="*/ 1674355 w 2350439"/>
                      <a:gd name="connsiteY577" fmla="*/ 2120849 h 2350439"/>
                      <a:gd name="connsiteX578" fmla="*/ 1674355 w 2350439"/>
                      <a:gd name="connsiteY578" fmla="*/ 2015579 h 2350439"/>
                      <a:gd name="connsiteX579" fmla="*/ 1569072 w 2350439"/>
                      <a:gd name="connsiteY579" fmla="*/ 2015579 h 2350439"/>
                      <a:gd name="connsiteX580" fmla="*/ 1569072 w 2350439"/>
                      <a:gd name="connsiteY580" fmla="*/ 2232469 h 2350439"/>
                      <a:gd name="connsiteX581" fmla="*/ 1674355 w 2350439"/>
                      <a:gd name="connsiteY581" fmla="*/ 2232469 h 2350439"/>
                      <a:gd name="connsiteX582" fmla="*/ 1674355 w 2350439"/>
                      <a:gd name="connsiteY582" fmla="*/ 2127199 h 2350439"/>
                      <a:gd name="connsiteX583" fmla="*/ 1569072 w 2350439"/>
                      <a:gd name="connsiteY583" fmla="*/ 2127199 h 2350439"/>
                      <a:gd name="connsiteX584" fmla="*/ 1569072 w 2350439"/>
                      <a:gd name="connsiteY584" fmla="*/ 2344089 h 2350439"/>
                      <a:gd name="connsiteX585" fmla="*/ 1674355 w 2350439"/>
                      <a:gd name="connsiteY585" fmla="*/ 2344089 h 2350439"/>
                      <a:gd name="connsiteX586" fmla="*/ 1674355 w 2350439"/>
                      <a:gd name="connsiteY586" fmla="*/ 2238819 h 2350439"/>
                      <a:gd name="connsiteX587" fmla="*/ 1569072 w 2350439"/>
                      <a:gd name="connsiteY587" fmla="*/ 2238819 h 2350439"/>
                      <a:gd name="connsiteX588" fmla="*/ 1457451 w 2350439"/>
                      <a:gd name="connsiteY588" fmla="*/ 111620 h 2350439"/>
                      <a:gd name="connsiteX589" fmla="*/ 1562722 w 2350439"/>
                      <a:gd name="connsiteY589" fmla="*/ 111620 h 2350439"/>
                      <a:gd name="connsiteX590" fmla="*/ 1562722 w 2350439"/>
                      <a:gd name="connsiteY590" fmla="*/ 6350 h 2350439"/>
                      <a:gd name="connsiteX591" fmla="*/ 1457451 w 2350439"/>
                      <a:gd name="connsiteY591" fmla="*/ 6350 h 2350439"/>
                      <a:gd name="connsiteX592" fmla="*/ 1457451 w 2350439"/>
                      <a:gd name="connsiteY592" fmla="*/ 223240 h 2350439"/>
                      <a:gd name="connsiteX593" fmla="*/ 1562722 w 2350439"/>
                      <a:gd name="connsiteY593" fmla="*/ 223240 h 2350439"/>
                      <a:gd name="connsiteX594" fmla="*/ 1562722 w 2350439"/>
                      <a:gd name="connsiteY594" fmla="*/ 117970 h 2350439"/>
                      <a:gd name="connsiteX595" fmla="*/ 1457451 w 2350439"/>
                      <a:gd name="connsiteY595" fmla="*/ 117970 h 2350439"/>
                      <a:gd name="connsiteX596" fmla="*/ 1457451 w 2350439"/>
                      <a:gd name="connsiteY596" fmla="*/ 334873 h 2350439"/>
                      <a:gd name="connsiteX597" fmla="*/ 1562722 w 2350439"/>
                      <a:gd name="connsiteY597" fmla="*/ 334873 h 2350439"/>
                      <a:gd name="connsiteX598" fmla="*/ 1562722 w 2350439"/>
                      <a:gd name="connsiteY598" fmla="*/ 229590 h 2350439"/>
                      <a:gd name="connsiteX599" fmla="*/ 1457451 w 2350439"/>
                      <a:gd name="connsiteY599" fmla="*/ 229590 h 2350439"/>
                      <a:gd name="connsiteX600" fmla="*/ 1457451 w 2350439"/>
                      <a:gd name="connsiteY600" fmla="*/ 446493 h 2350439"/>
                      <a:gd name="connsiteX601" fmla="*/ 1562722 w 2350439"/>
                      <a:gd name="connsiteY601" fmla="*/ 446493 h 2350439"/>
                      <a:gd name="connsiteX602" fmla="*/ 1562722 w 2350439"/>
                      <a:gd name="connsiteY602" fmla="*/ 341223 h 2350439"/>
                      <a:gd name="connsiteX603" fmla="*/ 1457451 w 2350439"/>
                      <a:gd name="connsiteY603" fmla="*/ 341223 h 2350439"/>
                      <a:gd name="connsiteX604" fmla="*/ 1457451 w 2350439"/>
                      <a:gd name="connsiteY604" fmla="*/ 558114 h 2350439"/>
                      <a:gd name="connsiteX605" fmla="*/ 1562722 w 2350439"/>
                      <a:gd name="connsiteY605" fmla="*/ 558114 h 2350439"/>
                      <a:gd name="connsiteX606" fmla="*/ 1562722 w 2350439"/>
                      <a:gd name="connsiteY606" fmla="*/ 452843 h 2350439"/>
                      <a:gd name="connsiteX607" fmla="*/ 1457451 w 2350439"/>
                      <a:gd name="connsiteY607" fmla="*/ 452843 h 2350439"/>
                      <a:gd name="connsiteX608" fmla="*/ 1457451 w 2350439"/>
                      <a:gd name="connsiteY608" fmla="*/ 669734 h 2350439"/>
                      <a:gd name="connsiteX609" fmla="*/ 1562722 w 2350439"/>
                      <a:gd name="connsiteY609" fmla="*/ 669734 h 2350439"/>
                      <a:gd name="connsiteX610" fmla="*/ 1562722 w 2350439"/>
                      <a:gd name="connsiteY610" fmla="*/ 564464 h 2350439"/>
                      <a:gd name="connsiteX611" fmla="*/ 1457451 w 2350439"/>
                      <a:gd name="connsiteY611" fmla="*/ 564464 h 2350439"/>
                      <a:gd name="connsiteX612" fmla="*/ 1457451 w 2350439"/>
                      <a:gd name="connsiteY612" fmla="*/ 781367 h 2350439"/>
                      <a:gd name="connsiteX613" fmla="*/ 1562722 w 2350439"/>
                      <a:gd name="connsiteY613" fmla="*/ 781367 h 2350439"/>
                      <a:gd name="connsiteX614" fmla="*/ 1562722 w 2350439"/>
                      <a:gd name="connsiteY614" fmla="*/ 676084 h 2350439"/>
                      <a:gd name="connsiteX615" fmla="*/ 1457451 w 2350439"/>
                      <a:gd name="connsiteY615" fmla="*/ 676084 h 2350439"/>
                      <a:gd name="connsiteX616" fmla="*/ 1457451 w 2350439"/>
                      <a:gd name="connsiteY616" fmla="*/ 892988 h 2350439"/>
                      <a:gd name="connsiteX617" fmla="*/ 1562722 w 2350439"/>
                      <a:gd name="connsiteY617" fmla="*/ 892988 h 2350439"/>
                      <a:gd name="connsiteX618" fmla="*/ 1562722 w 2350439"/>
                      <a:gd name="connsiteY618" fmla="*/ 787717 h 2350439"/>
                      <a:gd name="connsiteX619" fmla="*/ 1457451 w 2350439"/>
                      <a:gd name="connsiteY619" fmla="*/ 787717 h 2350439"/>
                      <a:gd name="connsiteX620" fmla="*/ 1457451 w 2350439"/>
                      <a:gd name="connsiteY620" fmla="*/ 1004608 h 2350439"/>
                      <a:gd name="connsiteX621" fmla="*/ 1562722 w 2350439"/>
                      <a:gd name="connsiteY621" fmla="*/ 1004608 h 2350439"/>
                      <a:gd name="connsiteX622" fmla="*/ 1562722 w 2350439"/>
                      <a:gd name="connsiteY622" fmla="*/ 899338 h 2350439"/>
                      <a:gd name="connsiteX623" fmla="*/ 1457451 w 2350439"/>
                      <a:gd name="connsiteY623" fmla="*/ 899338 h 2350439"/>
                      <a:gd name="connsiteX624" fmla="*/ 1457451 w 2350439"/>
                      <a:gd name="connsiteY624" fmla="*/ 1116228 h 2350439"/>
                      <a:gd name="connsiteX625" fmla="*/ 1562722 w 2350439"/>
                      <a:gd name="connsiteY625" fmla="*/ 1116228 h 2350439"/>
                      <a:gd name="connsiteX626" fmla="*/ 1562722 w 2350439"/>
                      <a:gd name="connsiteY626" fmla="*/ 1010958 h 2350439"/>
                      <a:gd name="connsiteX627" fmla="*/ 1457451 w 2350439"/>
                      <a:gd name="connsiteY627" fmla="*/ 1010958 h 2350439"/>
                      <a:gd name="connsiteX628" fmla="*/ 1457451 w 2350439"/>
                      <a:gd name="connsiteY628" fmla="*/ 1227861 h 2350439"/>
                      <a:gd name="connsiteX629" fmla="*/ 1562722 w 2350439"/>
                      <a:gd name="connsiteY629" fmla="*/ 1227861 h 2350439"/>
                      <a:gd name="connsiteX630" fmla="*/ 1562722 w 2350439"/>
                      <a:gd name="connsiteY630" fmla="*/ 1122578 h 2350439"/>
                      <a:gd name="connsiteX631" fmla="*/ 1457451 w 2350439"/>
                      <a:gd name="connsiteY631" fmla="*/ 1122578 h 2350439"/>
                      <a:gd name="connsiteX632" fmla="*/ 1457451 w 2350439"/>
                      <a:gd name="connsiteY632" fmla="*/ 1339481 h 2350439"/>
                      <a:gd name="connsiteX633" fmla="*/ 1562722 w 2350439"/>
                      <a:gd name="connsiteY633" fmla="*/ 1339481 h 2350439"/>
                      <a:gd name="connsiteX634" fmla="*/ 1562722 w 2350439"/>
                      <a:gd name="connsiteY634" fmla="*/ 1234211 h 2350439"/>
                      <a:gd name="connsiteX635" fmla="*/ 1457451 w 2350439"/>
                      <a:gd name="connsiteY635" fmla="*/ 1234211 h 2350439"/>
                      <a:gd name="connsiteX636" fmla="*/ 1457451 w 2350439"/>
                      <a:gd name="connsiteY636" fmla="*/ 1451102 h 2350439"/>
                      <a:gd name="connsiteX637" fmla="*/ 1562722 w 2350439"/>
                      <a:gd name="connsiteY637" fmla="*/ 1451102 h 2350439"/>
                      <a:gd name="connsiteX638" fmla="*/ 1562722 w 2350439"/>
                      <a:gd name="connsiteY638" fmla="*/ 1345831 h 2350439"/>
                      <a:gd name="connsiteX639" fmla="*/ 1457451 w 2350439"/>
                      <a:gd name="connsiteY639" fmla="*/ 1345831 h 2350439"/>
                      <a:gd name="connsiteX640" fmla="*/ 1457451 w 2350439"/>
                      <a:gd name="connsiteY640" fmla="*/ 1562735 h 2350439"/>
                      <a:gd name="connsiteX641" fmla="*/ 1562722 w 2350439"/>
                      <a:gd name="connsiteY641" fmla="*/ 1562735 h 2350439"/>
                      <a:gd name="connsiteX642" fmla="*/ 1562722 w 2350439"/>
                      <a:gd name="connsiteY642" fmla="*/ 1457452 h 2350439"/>
                      <a:gd name="connsiteX643" fmla="*/ 1457451 w 2350439"/>
                      <a:gd name="connsiteY643" fmla="*/ 1457452 h 2350439"/>
                      <a:gd name="connsiteX644" fmla="*/ 1457451 w 2350439"/>
                      <a:gd name="connsiteY644" fmla="*/ 1674355 h 2350439"/>
                      <a:gd name="connsiteX645" fmla="*/ 1562722 w 2350439"/>
                      <a:gd name="connsiteY645" fmla="*/ 1674355 h 2350439"/>
                      <a:gd name="connsiteX646" fmla="*/ 1562722 w 2350439"/>
                      <a:gd name="connsiteY646" fmla="*/ 1569085 h 2350439"/>
                      <a:gd name="connsiteX647" fmla="*/ 1457451 w 2350439"/>
                      <a:gd name="connsiteY647" fmla="*/ 1569085 h 2350439"/>
                      <a:gd name="connsiteX648" fmla="*/ 1457451 w 2350439"/>
                      <a:gd name="connsiteY648" fmla="*/ 1785975 h 2350439"/>
                      <a:gd name="connsiteX649" fmla="*/ 1562722 w 2350439"/>
                      <a:gd name="connsiteY649" fmla="*/ 1785975 h 2350439"/>
                      <a:gd name="connsiteX650" fmla="*/ 1562722 w 2350439"/>
                      <a:gd name="connsiteY650" fmla="*/ 1680705 h 2350439"/>
                      <a:gd name="connsiteX651" fmla="*/ 1457451 w 2350439"/>
                      <a:gd name="connsiteY651" fmla="*/ 1680705 h 2350439"/>
                      <a:gd name="connsiteX652" fmla="*/ 1457451 w 2350439"/>
                      <a:gd name="connsiteY652" fmla="*/ 1897596 h 2350439"/>
                      <a:gd name="connsiteX653" fmla="*/ 1562722 w 2350439"/>
                      <a:gd name="connsiteY653" fmla="*/ 1897596 h 2350439"/>
                      <a:gd name="connsiteX654" fmla="*/ 1562722 w 2350439"/>
                      <a:gd name="connsiteY654" fmla="*/ 1792325 h 2350439"/>
                      <a:gd name="connsiteX655" fmla="*/ 1457451 w 2350439"/>
                      <a:gd name="connsiteY655" fmla="*/ 1792325 h 2350439"/>
                      <a:gd name="connsiteX656" fmla="*/ 1457451 w 2350439"/>
                      <a:gd name="connsiteY656" fmla="*/ 2009229 h 2350439"/>
                      <a:gd name="connsiteX657" fmla="*/ 1562722 w 2350439"/>
                      <a:gd name="connsiteY657" fmla="*/ 2009229 h 2350439"/>
                      <a:gd name="connsiteX658" fmla="*/ 1562722 w 2350439"/>
                      <a:gd name="connsiteY658" fmla="*/ 1903946 h 2350439"/>
                      <a:gd name="connsiteX659" fmla="*/ 1457451 w 2350439"/>
                      <a:gd name="connsiteY659" fmla="*/ 1903946 h 2350439"/>
                      <a:gd name="connsiteX660" fmla="*/ 1457451 w 2350439"/>
                      <a:gd name="connsiteY660" fmla="*/ 2120849 h 2350439"/>
                      <a:gd name="connsiteX661" fmla="*/ 1562722 w 2350439"/>
                      <a:gd name="connsiteY661" fmla="*/ 2120849 h 2350439"/>
                      <a:gd name="connsiteX662" fmla="*/ 1562722 w 2350439"/>
                      <a:gd name="connsiteY662" fmla="*/ 2015579 h 2350439"/>
                      <a:gd name="connsiteX663" fmla="*/ 1457451 w 2350439"/>
                      <a:gd name="connsiteY663" fmla="*/ 2015579 h 2350439"/>
                      <a:gd name="connsiteX664" fmla="*/ 1457451 w 2350439"/>
                      <a:gd name="connsiteY664" fmla="*/ 2232469 h 2350439"/>
                      <a:gd name="connsiteX665" fmla="*/ 1562722 w 2350439"/>
                      <a:gd name="connsiteY665" fmla="*/ 2232469 h 2350439"/>
                      <a:gd name="connsiteX666" fmla="*/ 1562722 w 2350439"/>
                      <a:gd name="connsiteY666" fmla="*/ 2127199 h 2350439"/>
                      <a:gd name="connsiteX667" fmla="*/ 1457451 w 2350439"/>
                      <a:gd name="connsiteY667" fmla="*/ 2127199 h 2350439"/>
                      <a:gd name="connsiteX668" fmla="*/ 1457451 w 2350439"/>
                      <a:gd name="connsiteY668" fmla="*/ 2344089 h 2350439"/>
                      <a:gd name="connsiteX669" fmla="*/ 1562722 w 2350439"/>
                      <a:gd name="connsiteY669" fmla="*/ 2344089 h 2350439"/>
                      <a:gd name="connsiteX670" fmla="*/ 1562722 w 2350439"/>
                      <a:gd name="connsiteY670" fmla="*/ 2238819 h 2350439"/>
                      <a:gd name="connsiteX671" fmla="*/ 1457451 w 2350439"/>
                      <a:gd name="connsiteY671" fmla="*/ 2238819 h 2350439"/>
                      <a:gd name="connsiteX672" fmla="*/ 1345831 w 2350439"/>
                      <a:gd name="connsiteY672" fmla="*/ 111620 h 2350439"/>
                      <a:gd name="connsiteX673" fmla="*/ 1451101 w 2350439"/>
                      <a:gd name="connsiteY673" fmla="*/ 111620 h 2350439"/>
                      <a:gd name="connsiteX674" fmla="*/ 1451101 w 2350439"/>
                      <a:gd name="connsiteY674" fmla="*/ 6350 h 2350439"/>
                      <a:gd name="connsiteX675" fmla="*/ 1345831 w 2350439"/>
                      <a:gd name="connsiteY675" fmla="*/ 6350 h 2350439"/>
                      <a:gd name="connsiteX676" fmla="*/ 1345831 w 2350439"/>
                      <a:gd name="connsiteY676" fmla="*/ 223240 h 2350439"/>
                      <a:gd name="connsiteX677" fmla="*/ 1451101 w 2350439"/>
                      <a:gd name="connsiteY677" fmla="*/ 223240 h 2350439"/>
                      <a:gd name="connsiteX678" fmla="*/ 1451101 w 2350439"/>
                      <a:gd name="connsiteY678" fmla="*/ 117970 h 2350439"/>
                      <a:gd name="connsiteX679" fmla="*/ 1345831 w 2350439"/>
                      <a:gd name="connsiteY679" fmla="*/ 117970 h 2350439"/>
                      <a:gd name="connsiteX680" fmla="*/ 1345831 w 2350439"/>
                      <a:gd name="connsiteY680" fmla="*/ 334873 h 2350439"/>
                      <a:gd name="connsiteX681" fmla="*/ 1451101 w 2350439"/>
                      <a:gd name="connsiteY681" fmla="*/ 334873 h 2350439"/>
                      <a:gd name="connsiteX682" fmla="*/ 1451101 w 2350439"/>
                      <a:gd name="connsiteY682" fmla="*/ 229590 h 2350439"/>
                      <a:gd name="connsiteX683" fmla="*/ 1345831 w 2350439"/>
                      <a:gd name="connsiteY683" fmla="*/ 229590 h 2350439"/>
                      <a:gd name="connsiteX684" fmla="*/ 1345831 w 2350439"/>
                      <a:gd name="connsiteY684" fmla="*/ 446493 h 2350439"/>
                      <a:gd name="connsiteX685" fmla="*/ 1451101 w 2350439"/>
                      <a:gd name="connsiteY685" fmla="*/ 446493 h 2350439"/>
                      <a:gd name="connsiteX686" fmla="*/ 1451101 w 2350439"/>
                      <a:gd name="connsiteY686" fmla="*/ 341223 h 2350439"/>
                      <a:gd name="connsiteX687" fmla="*/ 1345831 w 2350439"/>
                      <a:gd name="connsiteY687" fmla="*/ 341223 h 2350439"/>
                      <a:gd name="connsiteX688" fmla="*/ 1345831 w 2350439"/>
                      <a:gd name="connsiteY688" fmla="*/ 558114 h 2350439"/>
                      <a:gd name="connsiteX689" fmla="*/ 1451101 w 2350439"/>
                      <a:gd name="connsiteY689" fmla="*/ 558114 h 2350439"/>
                      <a:gd name="connsiteX690" fmla="*/ 1451101 w 2350439"/>
                      <a:gd name="connsiteY690" fmla="*/ 452843 h 2350439"/>
                      <a:gd name="connsiteX691" fmla="*/ 1345831 w 2350439"/>
                      <a:gd name="connsiteY691" fmla="*/ 452843 h 2350439"/>
                      <a:gd name="connsiteX692" fmla="*/ 1345831 w 2350439"/>
                      <a:gd name="connsiteY692" fmla="*/ 669734 h 2350439"/>
                      <a:gd name="connsiteX693" fmla="*/ 1451101 w 2350439"/>
                      <a:gd name="connsiteY693" fmla="*/ 669734 h 2350439"/>
                      <a:gd name="connsiteX694" fmla="*/ 1451101 w 2350439"/>
                      <a:gd name="connsiteY694" fmla="*/ 564464 h 2350439"/>
                      <a:gd name="connsiteX695" fmla="*/ 1345831 w 2350439"/>
                      <a:gd name="connsiteY695" fmla="*/ 564464 h 2350439"/>
                      <a:gd name="connsiteX696" fmla="*/ 1345831 w 2350439"/>
                      <a:gd name="connsiteY696" fmla="*/ 781367 h 2350439"/>
                      <a:gd name="connsiteX697" fmla="*/ 1451101 w 2350439"/>
                      <a:gd name="connsiteY697" fmla="*/ 781367 h 2350439"/>
                      <a:gd name="connsiteX698" fmla="*/ 1451101 w 2350439"/>
                      <a:gd name="connsiteY698" fmla="*/ 676084 h 2350439"/>
                      <a:gd name="connsiteX699" fmla="*/ 1345831 w 2350439"/>
                      <a:gd name="connsiteY699" fmla="*/ 676084 h 2350439"/>
                      <a:gd name="connsiteX700" fmla="*/ 1345831 w 2350439"/>
                      <a:gd name="connsiteY700" fmla="*/ 892988 h 2350439"/>
                      <a:gd name="connsiteX701" fmla="*/ 1451101 w 2350439"/>
                      <a:gd name="connsiteY701" fmla="*/ 892988 h 2350439"/>
                      <a:gd name="connsiteX702" fmla="*/ 1451101 w 2350439"/>
                      <a:gd name="connsiteY702" fmla="*/ 787717 h 2350439"/>
                      <a:gd name="connsiteX703" fmla="*/ 1345831 w 2350439"/>
                      <a:gd name="connsiteY703" fmla="*/ 787717 h 2350439"/>
                      <a:gd name="connsiteX704" fmla="*/ 1345831 w 2350439"/>
                      <a:gd name="connsiteY704" fmla="*/ 1004608 h 2350439"/>
                      <a:gd name="connsiteX705" fmla="*/ 1451101 w 2350439"/>
                      <a:gd name="connsiteY705" fmla="*/ 1004608 h 2350439"/>
                      <a:gd name="connsiteX706" fmla="*/ 1451101 w 2350439"/>
                      <a:gd name="connsiteY706" fmla="*/ 899338 h 2350439"/>
                      <a:gd name="connsiteX707" fmla="*/ 1345831 w 2350439"/>
                      <a:gd name="connsiteY707" fmla="*/ 899338 h 2350439"/>
                      <a:gd name="connsiteX708" fmla="*/ 1345831 w 2350439"/>
                      <a:gd name="connsiteY708" fmla="*/ 1116228 h 2350439"/>
                      <a:gd name="connsiteX709" fmla="*/ 1451101 w 2350439"/>
                      <a:gd name="connsiteY709" fmla="*/ 1116228 h 2350439"/>
                      <a:gd name="connsiteX710" fmla="*/ 1451101 w 2350439"/>
                      <a:gd name="connsiteY710" fmla="*/ 1010958 h 2350439"/>
                      <a:gd name="connsiteX711" fmla="*/ 1345831 w 2350439"/>
                      <a:gd name="connsiteY711" fmla="*/ 1010958 h 2350439"/>
                      <a:gd name="connsiteX712" fmla="*/ 1345831 w 2350439"/>
                      <a:gd name="connsiteY712" fmla="*/ 1227861 h 2350439"/>
                      <a:gd name="connsiteX713" fmla="*/ 1451101 w 2350439"/>
                      <a:gd name="connsiteY713" fmla="*/ 1227861 h 2350439"/>
                      <a:gd name="connsiteX714" fmla="*/ 1451101 w 2350439"/>
                      <a:gd name="connsiteY714" fmla="*/ 1122578 h 2350439"/>
                      <a:gd name="connsiteX715" fmla="*/ 1345831 w 2350439"/>
                      <a:gd name="connsiteY715" fmla="*/ 1122578 h 2350439"/>
                      <a:gd name="connsiteX716" fmla="*/ 1345831 w 2350439"/>
                      <a:gd name="connsiteY716" fmla="*/ 1339481 h 2350439"/>
                      <a:gd name="connsiteX717" fmla="*/ 1451101 w 2350439"/>
                      <a:gd name="connsiteY717" fmla="*/ 1339481 h 2350439"/>
                      <a:gd name="connsiteX718" fmla="*/ 1451101 w 2350439"/>
                      <a:gd name="connsiteY718" fmla="*/ 1234211 h 2350439"/>
                      <a:gd name="connsiteX719" fmla="*/ 1345831 w 2350439"/>
                      <a:gd name="connsiteY719" fmla="*/ 1234211 h 2350439"/>
                      <a:gd name="connsiteX720" fmla="*/ 1345831 w 2350439"/>
                      <a:gd name="connsiteY720" fmla="*/ 1451102 h 2350439"/>
                      <a:gd name="connsiteX721" fmla="*/ 1451101 w 2350439"/>
                      <a:gd name="connsiteY721" fmla="*/ 1451102 h 2350439"/>
                      <a:gd name="connsiteX722" fmla="*/ 1451101 w 2350439"/>
                      <a:gd name="connsiteY722" fmla="*/ 1345831 h 2350439"/>
                      <a:gd name="connsiteX723" fmla="*/ 1345831 w 2350439"/>
                      <a:gd name="connsiteY723" fmla="*/ 1345831 h 2350439"/>
                      <a:gd name="connsiteX724" fmla="*/ 1345831 w 2350439"/>
                      <a:gd name="connsiteY724" fmla="*/ 1562735 h 2350439"/>
                      <a:gd name="connsiteX725" fmla="*/ 1451101 w 2350439"/>
                      <a:gd name="connsiteY725" fmla="*/ 1562735 h 2350439"/>
                      <a:gd name="connsiteX726" fmla="*/ 1451101 w 2350439"/>
                      <a:gd name="connsiteY726" fmla="*/ 1457452 h 2350439"/>
                      <a:gd name="connsiteX727" fmla="*/ 1345831 w 2350439"/>
                      <a:gd name="connsiteY727" fmla="*/ 1457452 h 2350439"/>
                      <a:gd name="connsiteX728" fmla="*/ 1345831 w 2350439"/>
                      <a:gd name="connsiteY728" fmla="*/ 1674355 h 2350439"/>
                      <a:gd name="connsiteX729" fmla="*/ 1451101 w 2350439"/>
                      <a:gd name="connsiteY729" fmla="*/ 1674355 h 2350439"/>
                      <a:gd name="connsiteX730" fmla="*/ 1451101 w 2350439"/>
                      <a:gd name="connsiteY730" fmla="*/ 1569085 h 2350439"/>
                      <a:gd name="connsiteX731" fmla="*/ 1345831 w 2350439"/>
                      <a:gd name="connsiteY731" fmla="*/ 1569085 h 2350439"/>
                      <a:gd name="connsiteX732" fmla="*/ 1345831 w 2350439"/>
                      <a:gd name="connsiteY732" fmla="*/ 1785975 h 2350439"/>
                      <a:gd name="connsiteX733" fmla="*/ 1451101 w 2350439"/>
                      <a:gd name="connsiteY733" fmla="*/ 1785975 h 2350439"/>
                      <a:gd name="connsiteX734" fmla="*/ 1451101 w 2350439"/>
                      <a:gd name="connsiteY734" fmla="*/ 1680705 h 2350439"/>
                      <a:gd name="connsiteX735" fmla="*/ 1345831 w 2350439"/>
                      <a:gd name="connsiteY735" fmla="*/ 1680705 h 2350439"/>
                      <a:gd name="connsiteX736" fmla="*/ 1345831 w 2350439"/>
                      <a:gd name="connsiteY736" fmla="*/ 1897596 h 2350439"/>
                      <a:gd name="connsiteX737" fmla="*/ 1451101 w 2350439"/>
                      <a:gd name="connsiteY737" fmla="*/ 1897596 h 2350439"/>
                      <a:gd name="connsiteX738" fmla="*/ 1451101 w 2350439"/>
                      <a:gd name="connsiteY738" fmla="*/ 1792325 h 2350439"/>
                      <a:gd name="connsiteX739" fmla="*/ 1345831 w 2350439"/>
                      <a:gd name="connsiteY739" fmla="*/ 1792325 h 2350439"/>
                      <a:gd name="connsiteX740" fmla="*/ 1345831 w 2350439"/>
                      <a:gd name="connsiteY740" fmla="*/ 2009229 h 2350439"/>
                      <a:gd name="connsiteX741" fmla="*/ 1451101 w 2350439"/>
                      <a:gd name="connsiteY741" fmla="*/ 2009229 h 2350439"/>
                      <a:gd name="connsiteX742" fmla="*/ 1451101 w 2350439"/>
                      <a:gd name="connsiteY742" fmla="*/ 1903946 h 2350439"/>
                      <a:gd name="connsiteX743" fmla="*/ 1345831 w 2350439"/>
                      <a:gd name="connsiteY743" fmla="*/ 1903946 h 2350439"/>
                      <a:gd name="connsiteX744" fmla="*/ 1345831 w 2350439"/>
                      <a:gd name="connsiteY744" fmla="*/ 2120849 h 2350439"/>
                      <a:gd name="connsiteX745" fmla="*/ 1451101 w 2350439"/>
                      <a:gd name="connsiteY745" fmla="*/ 2120849 h 2350439"/>
                      <a:gd name="connsiteX746" fmla="*/ 1451101 w 2350439"/>
                      <a:gd name="connsiteY746" fmla="*/ 2015579 h 2350439"/>
                      <a:gd name="connsiteX747" fmla="*/ 1345831 w 2350439"/>
                      <a:gd name="connsiteY747" fmla="*/ 2015579 h 2350439"/>
                      <a:gd name="connsiteX748" fmla="*/ 1345831 w 2350439"/>
                      <a:gd name="connsiteY748" fmla="*/ 2232469 h 2350439"/>
                      <a:gd name="connsiteX749" fmla="*/ 1451101 w 2350439"/>
                      <a:gd name="connsiteY749" fmla="*/ 2232469 h 2350439"/>
                      <a:gd name="connsiteX750" fmla="*/ 1451101 w 2350439"/>
                      <a:gd name="connsiteY750" fmla="*/ 2127199 h 2350439"/>
                      <a:gd name="connsiteX751" fmla="*/ 1345831 w 2350439"/>
                      <a:gd name="connsiteY751" fmla="*/ 2127199 h 2350439"/>
                      <a:gd name="connsiteX752" fmla="*/ 1345831 w 2350439"/>
                      <a:gd name="connsiteY752" fmla="*/ 2344089 h 2350439"/>
                      <a:gd name="connsiteX753" fmla="*/ 1451101 w 2350439"/>
                      <a:gd name="connsiteY753" fmla="*/ 2344089 h 2350439"/>
                      <a:gd name="connsiteX754" fmla="*/ 1451101 w 2350439"/>
                      <a:gd name="connsiteY754" fmla="*/ 2238819 h 2350439"/>
                      <a:gd name="connsiteX755" fmla="*/ 1345831 w 2350439"/>
                      <a:gd name="connsiteY755" fmla="*/ 2238819 h 2350439"/>
                      <a:gd name="connsiteX756" fmla="*/ 1234211 w 2350439"/>
                      <a:gd name="connsiteY756" fmla="*/ 111620 h 2350439"/>
                      <a:gd name="connsiteX757" fmla="*/ 1339481 w 2350439"/>
                      <a:gd name="connsiteY757" fmla="*/ 111620 h 2350439"/>
                      <a:gd name="connsiteX758" fmla="*/ 1339481 w 2350439"/>
                      <a:gd name="connsiteY758" fmla="*/ 6350 h 2350439"/>
                      <a:gd name="connsiteX759" fmla="*/ 1234211 w 2350439"/>
                      <a:gd name="connsiteY759" fmla="*/ 6350 h 2350439"/>
                      <a:gd name="connsiteX760" fmla="*/ 1234211 w 2350439"/>
                      <a:gd name="connsiteY760" fmla="*/ 223240 h 2350439"/>
                      <a:gd name="connsiteX761" fmla="*/ 1339481 w 2350439"/>
                      <a:gd name="connsiteY761" fmla="*/ 223240 h 2350439"/>
                      <a:gd name="connsiteX762" fmla="*/ 1339481 w 2350439"/>
                      <a:gd name="connsiteY762" fmla="*/ 117970 h 2350439"/>
                      <a:gd name="connsiteX763" fmla="*/ 1234211 w 2350439"/>
                      <a:gd name="connsiteY763" fmla="*/ 117970 h 2350439"/>
                      <a:gd name="connsiteX764" fmla="*/ 1234211 w 2350439"/>
                      <a:gd name="connsiteY764" fmla="*/ 334873 h 2350439"/>
                      <a:gd name="connsiteX765" fmla="*/ 1339481 w 2350439"/>
                      <a:gd name="connsiteY765" fmla="*/ 334873 h 2350439"/>
                      <a:gd name="connsiteX766" fmla="*/ 1339481 w 2350439"/>
                      <a:gd name="connsiteY766" fmla="*/ 229590 h 2350439"/>
                      <a:gd name="connsiteX767" fmla="*/ 1234211 w 2350439"/>
                      <a:gd name="connsiteY767" fmla="*/ 229590 h 2350439"/>
                      <a:gd name="connsiteX768" fmla="*/ 1234211 w 2350439"/>
                      <a:gd name="connsiteY768" fmla="*/ 446493 h 2350439"/>
                      <a:gd name="connsiteX769" fmla="*/ 1339481 w 2350439"/>
                      <a:gd name="connsiteY769" fmla="*/ 446493 h 2350439"/>
                      <a:gd name="connsiteX770" fmla="*/ 1339481 w 2350439"/>
                      <a:gd name="connsiteY770" fmla="*/ 341223 h 2350439"/>
                      <a:gd name="connsiteX771" fmla="*/ 1234211 w 2350439"/>
                      <a:gd name="connsiteY771" fmla="*/ 341223 h 2350439"/>
                      <a:gd name="connsiteX772" fmla="*/ 1234211 w 2350439"/>
                      <a:gd name="connsiteY772" fmla="*/ 558114 h 2350439"/>
                      <a:gd name="connsiteX773" fmla="*/ 1339481 w 2350439"/>
                      <a:gd name="connsiteY773" fmla="*/ 558114 h 2350439"/>
                      <a:gd name="connsiteX774" fmla="*/ 1339481 w 2350439"/>
                      <a:gd name="connsiteY774" fmla="*/ 452843 h 2350439"/>
                      <a:gd name="connsiteX775" fmla="*/ 1234211 w 2350439"/>
                      <a:gd name="connsiteY775" fmla="*/ 452843 h 2350439"/>
                      <a:gd name="connsiteX776" fmla="*/ 1234211 w 2350439"/>
                      <a:gd name="connsiteY776" fmla="*/ 669734 h 2350439"/>
                      <a:gd name="connsiteX777" fmla="*/ 1339481 w 2350439"/>
                      <a:gd name="connsiteY777" fmla="*/ 669734 h 2350439"/>
                      <a:gd name="connsiteX778" fmla="*/ 1339481 w 2350439"/>
                      <a:gd name="connsiteY778" fmla="*/ 564464 h 2350439"/>
                      <a:gd name="connsiteX779" fmla="*/ 1234211 w 2350439"/>
                      <a:gd name="connsiteY779" fmla="*/ 564464 h 2350439"/>
                      <a:gd name="connsiteX780" fmla="*/ 1234211 w 2350439"/>
                      <a:gd name="connsiteY780" fmla="*/ 781367 h 2350439"/>
                      <a:gd name="connsiteX781" fmla="*/ 1339481 w 2350439"/>
                      <a:gd name="connsiteY781" fmla="*/ 781367 h 2350439"/>
                      <a:gd name="connsiteX782" fmla="*/ 1339481 w 2350439"/>
                      <a:gd name="connsiteY782" fmla="*/ 676084 h 2350439"/>
                      <a:gd name="connsiteX783" fmla="*/ 1234211 w 2350439"/>
                      <a:gd name="connsiteY783" fmla="*/ 676084 h 2350439"/>
                      <a:gd name="connsiteX784" fmla="*/ 1234211 w 2350439"/>
                      <a:gd name="connsiteY784" fmla="*/ 892988 h 2350439"/>
                      <a:gd name="connsiteX785" fmla="*/ 1339481 w 2350439"/>
                      <a:gd name="connsiteY785" fmla="*/ 892988 h 2350439"/>
                      <a:gd name="connsiteX786" fmla="*/ 1339481 w 2350439"/>
                      <a:gd name="connsiteY786" fmla="*/ 787717 h 2350439"/>
                      <a:gd name="connsiteX787" fmla="*/ 1234211 w 2350439"/>
                      <a:gd name="connsiteY787" fmla="*/ 787717 h 2350439"/>
                      <a:gd name="connsiteX788" fmla="*/ 1234211 w 2350439"/>
                      <a:gd name="connsiteY788" fmla="*/ 1004608 h 2350439"/>
                      <a:gd name="connsiteX789" fmla="*/ 1339481 w 2350439"/>
                      <a:gd name="connsiteY789" fmla="*/ 1004608 h 2350439"/>
                      <a:gd name="connsiteX790" fmla="*/ 1339481 w 2350439"/>
                      <a:gd name="connsiteY790" fmla="*/ 899338 h 2350439"/>
                      <a:gd name="connsiteX791" fmla="*/ 1234211 w 2350439"/>
                      <a:gd name="connsiteY791" fmla="*/ 899338 h 2350439"/>
                      <a:gd name="connsiteX792" fmla="*/ 1234211 w 2350439"/>
                      <a:gd name="connsiteY792" fmla="*/ 1116228 h 2350439"/>
                      <a:gd name="connsiteX793" fmla="*/ 1339481 w 2350439"/>
                      <a:gd name="connsiteY793" fmla="*/ 1116228 h 2350439"/>
                      <a:gd name="connsiteX794" fmla="*/ 1339481 w 2350439"/>
                      <a:gd name="connsiteY794" fmla="*/ 1010958 h 2350439"/>
                      <a:gd name="connsiteX795" fmla="*/ 1234211 w 2350439"/>
                      <a:gd name="connsiteY795" fmla="*/ 1010958 h 2350439"/>
                      <a:gd name="connsiteX796" fmla="*/ 1234211 w 2350439"/>
                      <a:gd name="connsiteY796" fmla="*/ 1227861 h 2350439"/>
                      <a:gd name="connsiteX797" fmla="*/ 1339481 w 2350439"/>
                      <a:gd name="connsiteY797" fmla="*/ 1227861 h 2350439"/>
                      <a:gd name="connsiteX798" fmla="*/ 1339481 w 2350439"/>
                      <a:gd name="connsiteY798" fmla="*/ 1122578 h 2350439"/>
                      <a:gd name="connsiteX799" fmla="*/ 1234211 w 2350439"/>
                      <a:gd name="connsiteY799" fmla="*/ 1122578 h 2350439"/>
                      <a:gd name="connsiteX800" fmla="*/ 1234211 w 2350439"/>
                      <a:gd name="connsiteY800" fmla="*/ 1339481 h 2350439"/>
                      <a:gd name="connsiteX801" fmla="*/ 1339481 w 2350439"/>
                      <a:gd name="connsiteY801" fmla="*/ 1339481 h 2350439"/>
                      <a:gd name="connsiteX802" fmla="*/ 1339481 w 2350439"/>
                      <a:gd name="connsiteY802" fmla="*/ 1234211 h 2350439"/>
                      <a:gd name="connsiteX803" fmla="*/ 1234211 w 2350439"/>
                      <a:gd name="connsiteY803" fmla="*/ 1234211 h 2350439"/>
                      <a:gd name="connsiteX804" fmla="*/ 1234211 w 2350439"/>
                      <a:gd name="connsiteY804" fmla="*/ 1451102 h 2350439"/>
                      <a:gd name="connsiteX805" fmla="*/ 1339481 w 2350439"/>
                      <a:gd name="connsiteY805" fmla="*/ 1451102 h 2350439"/>
                      <a:gd name="connsiteX806" fmla="*/ 1339481 w 2350439"/>
                      <a:gd name="connsiteY806" fmla="*/ 1345831 h 2350439"/>
                      <a:gd name="connsiteX807" fmla="*/ 1234211 w 2350439"/>
                      <a:gd name="connsiteY807" fmla="*/ 1345831 h 2350439"/>
                      <a:gd name="connsiteX808" fmla="*/ 1234211 w 2350439"/>
                      <a:gd name="connsiteY808" fmla="*/ 1562735 h 2350439"/>
                      <a:gd name="connsiteX809" fmla="*/ 1339481 w 2350439"/>
                      <a:gd name="connsiteY809" fmla="*/ 1562735 h 2350439"/>
                      <a:gd name="connsiteX810" fmla="*/ 1339481 w 2350439"/>
                      <a:gd name="connsiteY810" fmla="*/ 1457452 h 2350439"/>
                      <a:gd name="connsiteX811" fmla="*/ 1234211 w 2350439"/>
                      <a:gd name="connsiteY811" fmla="*/ 1457452 h 2350439"/>
                      <a:gd name="connsiteX812" fmla="*/ 1234211 w 2350439"/>
                      <a:gd name="connsiteY812" fmla="*/ 1674355 h 2350439"/>
                      <a:gd name="connsiteX813" fmla="*/ 1339481 w 2350439"/>
                      <a:gd name="connsiteY813" fmla="*/ 1674355 h 2350439"/>
                      <a:gd name="connsiteX814" fmla="*/ 1339481 w 2350439"/>
                      <a:gd name="connsiteY814" fmla="*/ 1569085 h 2350439"/>
                      <a:gd name="connsiteX815" fmla="*/ 1234211 w 2350439"/>
                      <a:gd name="connsiteY815" fmla="*/ 1569085 h 2350439"/>
                      <a:gd name="connsiteX816" fmla="*/ 1234211 w 2350439"/>
                      <a:gd name="connsiteY816" fmla="*/ 1785975 h 2350439"/>
                      <a:gd name="connsiteX817" fmla="*/ 1339481 w 2350439"/>
                      <a:gd name="connsiteY817" fmla="*/ 1785975 h 2350439"/>
                      <a:gd name="connsiteX818" fmla="*/ 1339481 w 2350439"/>
                      <a:gd name="connsiteY818" fmla="*/ 1680705 h 2350439"/>
                      <a:gd name="connsiteX819" fmla="*/ 1234211 w 2350439"/>
                      <a:gd name="connsiteY819" fmla="*/ 1680705 h 2350439"/>
                      <a:gd name="connsiteX820" fmla="*/ 1234211 w 2350439"/>
                      <a:gd name="connsiteY820" fmla="*/ 1897596 h 2350439"/>
                      <a:gd name="connsiteX821" fmla="*/ 1339481 w 2350439"/>
                      <a:gd name="connsiteY821" fmla="*/ 1897596 h 2350439"/>
                      <a:gd name="connsiteX822" fmla="*/ 1339481 w 2350439"/>
                      <a:gd name="connsiteY822" fmla="*/ 1792325 h 2350439"/>
                      <a:gd name="connsiteX823" fmla="*/ 1234211 w 2350439"/>
                      <a:gd name="connsiteY823" fmla="*/ 1792325 h 2350439"/>
                      <a:gd name="connsiteX824" fmla="*/ 1234211 w 2350439"/>
                      <a:gd name="connsiteY824" fmla="*/ 2009229 h 2350439"/>
                      <a:gd name="connsiteX825" fmla="*/ 1339481 w 2350439"/>
                      <a:gd name="connsiteY825" fmla="*/ 2009229 h 2350439"/>
                      <a:gd name="connsiteX826" fmla="*/ 1339481 w 2350439"/>
                      <a:gd name="connsiteY826" fmla="*/ 1903946 h 2350439"/>
                      <a:gd name="connsiteX827" fmla="*/ 1234211 w 2350439"/>
                      <a:gd name="connsiteY827" fmla="*/ 1903946 h 2350439"/>
                      <a:gd name="connsiteX828" fmla="*/ 1234211 w 2350439"/>
                      <a:gd name="connsiteY828" fmla="*/ 2120849 h 2350439"/>
                      <a:gd name="connsiteX829" fmla="*/ 1339481 w 2350439"/>
                      <a:gd name="connsiteY829" fmla="*/ 2120849 h 2350439"/>
                      <a:gd name="connsiteX830" fmla="*/ 1339481 w 2350439"/>
                      <a:gd name="connsiteY830" fmla="*/ 2015579 h 2350439"/>
                      <a:gd name="connsiteX831" fmla="*/ 1234211 w 2350439"/>
                      <a:gd name="connsiteY831" fmla="*/ 2015579 h 2350439"/>
                      <a:gd name="connsiteX832" fmla="*/ 1234211 w 2350439"/>
                      <a:gd name="connsiteY832" fmla="*/ 2232469 h 2350439"/>
                      <a:gd name="connsiteX833" fmla="*/ 1339481 w 2350439"/>
                      <a:gd name="connsiteY833" fmla="*/ 2232469 h 2350439"/>
                      <a:gd name="connsiteX834" fmla="*/ 1339481 w 2350439"/>
                      <a:gd name="connsiteY834" fmla="*/ 2127199 h 2350439"/>
                      <a:gd name="connsiteX835" fmla="*/ 1234211 w 2350439"/>
                      <a:gd name="connsiteY835" fmla="*/ 2127199 h 2350439"/>
                      <a:gd name="connsiteX836" fmla="*/ 1234211 w 2350439"/>
                      <a:gd name="connsiteY836" fmla="*/ 2344089 h 2350439"/>
                      <a:gd name="connsiteX837" fmla="*/ 1339481 w 2350439"/>
                      <a:gd name="connsiteY837" fmla="*/ 2344089 h 2350439"/>
                      <a:gd name="connsiteX838" fmla="*/ 1339481 w 2350439"/>
                      <a:gd name="connsiteY838" fmla="*/ 2238819 h 2350439"/>
                      <a:gd name="connsiteX839" fmla="*/ 1234211 w 2350439"/>
                      <a:gd name="connsiteY839" fmla="*/ 2238819 h 2350439"/>
                      <a:gd name="connsiteX840" fmla="*/ 1122578 w 2350439"/>
                      <a:gd name="connsiteY840" fmla="*/ 111620 h 2350439"/>
                      <a:gd name="connsiteX841" fmla="*/ 1227861 w 2350439"/>
                      <a:gd name="connsiteY841" fmla="*/ 111620 h 2350439"/>
                      <a:gd name="connsiteX842" fmla="*/ 1227861 w 2350439"/>
                      <a:gd name="connsiteY842" fmla="*/ 6350 h 2350439"/>
                      <a:gd name="connsiteX843" fmla="*/ 1122578 w 2350439"/>
                      <a:gd name="connsiteY843" fmla="*/ 6350 h 2350439"/>
                      <a:gd name="connsiteX844" fmla="*/ 1122578 w 2350439"/>
                      <a:gd name="connsiteY844" fmla="*/ 223240 h 2350439"/>
                      <a:gd name="connsiteX845" fmla="*/ 1227861 w 2350439"/>
                      <a:gd name="connsiteY845" fmla="*/ 223240 h 2350439"/>
                      <a:gd name="connsiteX846" fmla="*/ 1227861 w 2350439"/>
                      <a:gd name="connsiteY846" fmla="*/ 117970 h 2350439"/>
                      <a:gd name="connsiteX847" fmla="*/ 1122578 w 2350439"/>
                      <a:gd name="connsiteY847" fmla="*/ 117970 h 2350439"/>
                      <a:gd name="connsiteX848" fmla="*/ 1122578 w 2350439"/>
                      <a:gd name="connsiteY848" fmla="*/ 334873 h 2350439"/>
                      <a:gd name="connsiteX849" fmla="*/ 1227861 w 2350439"/>
                      <a:gd name="connsiteY849" fmla="*/ 334873 h 2350439"/>
                      <a:gd name="connsiteX850" fmla="*/ 1227861 w 2350439"/>
                      <a:gd name="connsiteY850" fmla="*/ 229590 h 2350439"/>
                      <a:gd name="connsiteX851" fmla="*/ 1122578 w 2350439"/>
                      <a:gd name="connsiteY851" fmla="*/ 229590 h 2350439"/>
                      <a:gd name="connsiteX852" fmla="*/ 1122578 w 2350439"/>
                      <a:gd name="connsiteY852" fmla="*/ 446493 h 2350439"/>
                      <a:gd name="connsiteX853" fmla="*/ 1227861 w 2350439"/>
                      <a:gd name="connsiteY853" fmla="*/ 446493 h 2350439"/>
                      <a:gd name="connsiteX854" fmla="*/ 1227861 w 2350439"/>
                      <a:gd name="connsiteY854" fmla="*/ 341223 h 2350439"/>
                      <a:gd name="connsiteX855" fmla="*/ 1122578 w 2350439"/>
                      <a:gd name="connsiteY855" fmla="*/ 341223 h 2350439"/>
                      <a:gd name="connsiteX856" fmla="*/ 1122578 w 2350439"/>
                      <a:gd name="connsiteY856" fmla="*/ 558114 h 2350439"/>
                      <a:gd name="connsiteX857" fmla="*/ 1227861 w 2350439"/>
                      <a:gd name="connsiteY857" fmla="*/ 558114 h 2350439"/>
                      <a:gd name="connsiteX858" fmla="*/ 1227861 w 2350439"/>
                      <a:gd name="connsiteY858" fmla="*/ 452843 h 2350439"/>
                      <a:gd name="connsiteX859" fmla="*/ 1122578 w 2350439"/>
                      <a:gd name="connsiteY859" fmla="*/ 452843 h 2350439"/>
                      <a:gd name="connsiteX860" fmla="*/ 1122578 w 2350439"/>
                      <a:gd name="connsiteY860" fmla="*/ 669734 h 2350439"/>
                      <a:gd name="connsiteX861" fmla="*/ 1227861 w 2350439"/>
                      <a:gd name="connsiteY861" fmla="*/ 669734 h 2350439"/>
                      <a:gd name="connsiteX862" fmla="*/ 1227861 w 2350439"/>
                      <a:gd name="connsiteY862" fmla="*/ 564464 h 2350439"/>
                      <a:gd name="connsiteX863" fmla="*/ 1122578 w 2350439"/>
                      <a:gd name="connsiteY863" fmla="*/ 564464 h 2350439"/>
                      <a:gd name="connsiteX864" fmla="*/ 1122578 w 2350439"/>
                      <a:gd name="connsiteY864" fmla="*/ 781367 h 2350439"/>
                      <a:gd name="connsiteX865" fmla="*/ 1227861 w 2350439"/>
                      <a:gd name="connsiteY865" fmla="*/ 781367 h 2350439"/>
                      <a:gd name="connsiteX866" fmla="*/ 1227861 w 2350439"/>
                      <a:gd name="connsiteY866" fmla="*/ 676084 h 2350439"/>
                      <a:gd name="connsiteX867" fmla="*/ 1122578 w 2350439"/>
                      <a:gd name="connsiteY867" fmla="*/ 676084 h 2350439"/>
                      <a:gd name="connsiteX868" fmla="*/ 1122578 w 2350439"/>
                      <a:gd name="connsiteY868" fmla="*/ 892988 h 2350439"/>
                      <a:gd name="connsiteX869" fmla="*/ 1227861 w 2350439"/>
                      <a:gd name="connsiteY869" fmla="*/ 892988 h 2350439"/>
                      <a:gd name="connsiteX870" fmla="*/ 1227861 w 2350439"/>
                      <a:gd name="connsiteY870" fmla="*/ 787717 h 2350439"/>
                      <a:gd name="connsiteX871" fmla="*/ 1122578 w 2350439"/>
                      <a:gd name="connsiteY871" fmla="*/ 787717 h 2350439"/>
                      <a:gd name="connsiteX872" fmla="*/ 1122578 w 2350439"/>
                      <a:gd name="connsiteY872" fmla="*/ 1004608 h 2350439"/>
                      <a:gd name="connsiteX873" fmla="*/ 1227861 w 2350439"/>
                      <a:gd name="connsiteY873" fmla="*/ 1004608 h 2350439"/>
                      <a:gd name="connsiteX874" fmla="*/ 1227861 w 2350439"/>
                      <a:gd name="connsiteY874" fmla="*/ 899338 h 2350439"/>
                      <a:gd name="connsiteX875" fmla="*/ 1122578 w 2350439"/>
                      <a:gd name="connsiteY875" fmla="*/ 899338 h 2350439"/>
                      <a:gd name="connsiteX876" fmla="*/ 1122578 w 2350439"/>
                      <a:gd name="connsiteY876" fmla="*/ 1116228 h 2350439"/>
                      <a:gd name="connsiteX877" fmla="*/ 1227861 w 2350439"/>
                      <a:gd name="connsiteY877" fmla="*/ 1116228 h 2350439"/>
                      <a:gd name="connsiteX878" fmla="*/ 1227861 w 2350439"/>
                      <a:gd name="connsiteY878" fmla="*/ 1010958 h 2350439"/>
                      <a:gd name="connsiteX879" fmla="*/ 1122578 w 2350439"/>
                      <a:gd name="connsiteY879" fmla="*/ 1010958 h 2350439"/>
                      <a:gd name="connsiteX880" fmla="*/ 1122578 w 2350439"/>
                      <a:gd name="connsiteY880" fmla="*/ 1227861 h 2350439"/>
                      <a:gd name="connsiteX881" fmla="*/ 1227861 w 2350439"/>
                      <a:gd name="connsiteY881" fmla="*/ 1227861 h 2350439"/>
                      <a:gd name="connsiteX882" fmla="*/ 1227861 w 2350439"/>
                      <a:gd name="connsiteY882" fmla="*/ 1122578 h 2350439"/>
                      <a:gd name="connsiteX883" fmla="*/ 1122578 w 2350439"/>
                      <a:gd name="connsiteY883" fmla="*/ 1122578 h 2350439"/>
                      <a:gd name="connsiteX884" fmla="*/ 1122578 w 2350439"/>
                      <a:gd name="connsiteY884" fmla="*/ 1339481 h 2350439"/>
                      <a:gd name="connsiteX885" fmla="*/ 1227861 w 2350439"/>
                      <a:gd name="connsiteY885" fmla="*/ 1339481 h 2350439"/>
                      <a:gd name="connsiteX886" fmla="*/ 1227861 w 2350439"/>
                      <a:gd name="connsiteY886" fmla="*/ 1234211 h 2350439"/>
                      <a:gd name="connsiteX887" fmla="*/ 1122578 w 2350439"/>
                      <a:gd name="connsiteY887" fmla="*/ 1234211 h 2350439"/>
                      <a:gd name="connsiteX888" fmla="*/ 1122578 w 2350439"/>
                      <a:gd name="connsiteY888" fmla="*/ 1451102 h 2350439"/>
                      <a:gd name="connsiteX889" fmla="*/ 1227861 w 2350439"/>
                      <a:gd name="connsiteY889" fmla="*/ 1451102 h 2350439"/>
                      <a:gd name="connsiteX890" fmla="*/ 1227861 w 2350439"/>
                      <a:gd name="connsiteY890" fmla="*/ 1345831 h 2350439"/>
                      <a:gd name="connsiteX891" fmla="*/ 1122578 w 2350439"/>
                      <a:gd name="connsiteY891" fmla="*/ 1345831 h 2350439"/>
                      <a:gd name="connsiteX892" fmla="*/ 1122578 w 2350439"/>
                      <a:gd name="connsiteY892" fmla="*/ 1562735 h 2350439"/>
                      <a:gd name="connsiteX893" fmla="*/ 1227861 w 2350439"/>
                      <a:gd name="connsiteY893" fmla="*/ 1562735 h 2350439"/>
                      <a:gd name="connsiteX894" fmla="*/ 1227861 w 2350439"/>
                      <a:gd name="connsiteY894" fmla="*/ 1457452 h 2350439"/>
                      <a:gd name="connsiteX895" fmla="*/ 1122578 w 2350439"/>
                      <a:gd name="connsiteY895" fmla="*/ 1457452 h 2350439"/>
                      <a:gd name="connsiteX896" fmla="*/ 1122578 w 2350439"/>
                      <a:gd name="connsiteY896" fmla="*/ 1674355 h 2350439"/>
                      <a:gd name="connsiteX897" fmla="*/ 1227861 w 2350439"/>
                      <a:gd name="connsiteY897" fmla="*/ 1674355 h 2350439"/>
                      <a:gd name="connsiteX898" fmla="*/ 1227861 w 2350439"/>
                      <a:gd name="connsiteY898" fmla="*/ 1569085 h 2350439"/>
                      <a:gd name="connsiteX899" fmla="*/ 1122578 w 2350439"/>
                      <a:gd name="connsiteY899" fmla="*/ 1569085 h 2350439"/>
                      <a:gd name="connsiteX900" fmla="*/ 1122578 w 2350439"/>
                      <a:gd name="connsiteY900" fmla="*/ 1785975 h 2350439"/>
                      <a:gd name="connsiteX901" fmla="*/ 1227861 w 2350439"/>
                      <a:gd name="connsiteY901" fmla="*/ 1785975 h 2350439"/>
                      <a:gd name="connsiteX902" fmla="*/ 1227861 w 2350439"/>
                      <a:gd name="connsiteY902" fmla="*/ 1680705 h 2350439"/>
                      <a:gd name="connsiteX903" fmla="*/ 1122578 w 2350439"/>
                      <a:gd name="connsiteY903" fmla="*/ 1680705 h 2350439"/>
                      <a:gd name="connsiteX904" fmla="*/ 1122578 w 2350439"/>
                      <a:gd name="connsiteY904" fmla="*/ 1897596 h 2350439"/>
                      <a:gd name="connsiteX905" fmla="*/ 1227861 w 2350439"/>
                      <a:gd name="connsiteY905" fmla="*/ 1897596 h 2350439"/>
                      <a:gd name="connsiteX906" fmla="*/ 1227861 w 2350439"/>
                      <a:gd name="connsiteY906" fmla="*/ 1792325 h 2350439"/>
                      <a:gd name="connsiteX907" fmla="*/ 1122578 w 2350439"/>
                      <a:gd name="connsiteY907" fmla="*/ 1792325 h 2350439"/>
                      <a:gd name="connsiteX908" fmla="*/ 1122578 w 2350439"/>
                      <a:gd name="connsiteY908" fmla="*/ 2009229 h 2350439"/>
                      <a:gd name="connsiteX909" fmla="*/ 1227861 w 2350439"/>
                      <a:gd name="connsiteY909" fmla="*/ 2009229 h 2350439"/>
                      <a:gd name="connsiteX910" fmla="*/ 1227861 w 2350439"/>
                      <a:gd name="connsiteY910" fmla="*/ 1903946 h 2350439"/>
                      <a:gd name="connsiteX911" fmla="*/ 1122578 w 2350439"/>
                      <a:gd name="connsiteY911" fmla="*/ 1903946 h 2350439"/>
                      <a:gd name="connsiteX912" fmla="*/ 1122578 w 2350439"/>
                      <a:gd name="connsiteY912" fmla="*/ 2120849 h 2350439"/>
                      <a:gd name="connsiteX913" fmla="*/ 1227861 w 2350439"/>
                      <a:gd name="connsiteY913" fmla="*/ 2120849 h 2350439"/>
                      <a:gd name="connsiteX914" fmla="*/ 1227861 w 2350439"/>
                      <a:gd name="connsiteY914" fmla="*/ 2015579 h 2350439"/>
                      <a:gd name="connsiteX915" fmla="*/ 1122578 w 2350439"/>
                      <a:gd name="connsiteY915" fmla="*/ 2015579 h 2350439"/>
                      <a:gd name="connsiteX916" fmla="*/ 1122578 w 2350439"/>
                      <a:gd name="connsiteY916" fmla="*/ 2232469 h 2350439"/>
                      <a:gd name="connsiteX917" fmla="*/ 1227861 w 2350439"/>
                      <a:gd name="connsiteY917" fmla="*/ 2232469 h 2350439"/>
                      <a:gd name="connsiteX918" fmla="*/ 1227861 w 2350439"/>
                      <a:gd name="connsiteY918" fmla="*/ 2127199 h 2350439"/>
                      <a:gd name="connsiteX919" fmla="*/ 1122578 w 2350439"/>
                      <a:gd name="connsiteY919" fmla="*/ 2127199 h 2350439"/>
                      <a:gd name="connsiteX920" fmla="*/ 1122578 w 2350439"/>
                      <a:gd name="connsiteY920" fmla="*/ 2344089 h 2350439"/>
                      <a:gd name="connsiteX921" fmla="*/ 1227861 w 2350439"/>
                      <a:gd name="connsiteY921" fmla="*/ 2344089 h 2350439"/>
                      <a:gd name="connsiteX922" fmla="*/ 1227861 w 2350439"/>
                      <a:gd name="connsiteY922" fmla="*/ 2238819 h 2350439"/>
                      <a:gd name="connsiteX923" fmla="*/ 1122578 w 2350439"/>
                      <a:gd name="connsiteY923" fmla="*/ 2238819 h 2350439"/>
                      <a:gd name="connsiteX924" fmla="*/ 1010958 w 2350439"/>
                      <a:gd name="connsiteY924" fmla="*/ 111620 h 2350439"/>
                      <a:gd name="connsiteX925" fmla="*/ 1116228 w 2350439"/>
                      <a:gd name="connsiteY925" fmla="*/ 111620 h 2350439"/>
                      <a:gd name="connsiteX926" fmla="*/ 1116228 w 2350439"/>
                      <a:gd name="connsiteY926" fmla="*/ 6350 h 2350439"/>
                      <a:gd name="connsiteX927" fmla="*/ 1010958 w 2350439"/>
                      <a:gd name="connsiteY927" fmla="*/ 6350 h 2350439"/>
                      <a:gd name="connsiteX928" fmla="*/ 1010958 w 2350439"/>
                      <a:gd name="connsiteY928" fmla="*/ 223240 h 2350439"/>
                      <a:gd name="connsiteX929" fmla="*/ 1116228 w 2350439"/>
                      <a:gd name="connsiteY929" fmla="*/ 223240 h 2350439"/>
                      <a:gd name="connsiteX930" fmla="*/ 1116228 w 2350439"/>
                      <a:gd name="connsiteY930" fmla="*/ 117970 h 2350439"/>
                      <a:gd name="connsiteX931" fmla="*/ 1010958 w 2350439"/>
                      <a:gd name="connsiteY931" fmla="*/ 117970 h 2350439"/>
                      <a:gd name="connsiteX932" fmla="*/ 1010958 w 2350439"/>
                      <a:gd name="connsiteY932" fmla="*/ 334873 h 2350439"/>
                      <a:gd name="connsiteX933" fmla="*/ 1116228 w 2350439"/>
                      <a:gd name="connsiteY933" fmla="*/ 334873 h 2350439"/>
                      <a:gd name="connsiteX934" fmla="*/ 1116228 w 2350439"/>
                      <a:gd name="connsiteY934" fmla="*/ 229590 h 2350439"/>
                      <a:gd name="connsiteX935" fmla="*/ 1010958 w 2350439"/>
                      <a:gd name="connsiteY935" fmla="*/ 229590 h 2350439"/>
                      <a:gd name="connsiteX936" fmla="*/ 1010958 w 2350439"/>
                      <a:gd name="connsiteY936" fmla="*/ 446493 h 2350439"/>
                      <a:gd name="connsiteX937" fmla="*/ 1116228 w 2350439"/>
                      <a:gd name="connsiteY937" fmla="*/ 446493 h 2350439"/>
                      <a:gd name="connsiteX938" fmla="*/ 1116228 w 2350439"/>
                      <a:gd name="connsiteY938" fmla="*/ 341223 h 2350439"/>
                      <a:gd name="connsiteX939" fmla="*/ 1010958 w 2350439"/>
                      <a:gd name="connsiteY939" fmla="*/ 341223 h 2350439"/>
                      <a:gd name="connsiteX940" fmla="*/ 1010958 w 2350439"/>
                      <a:gd name="connsiteY940" fmla="*/ 558114 h 2350439"/>
                      <a:gd name="connsiteX941" fmla="*/ 1116228 w 2350439"/>
                      <a:gd name="connsiteY941" fmla="*/ 558114 h 2350439"/>
                      <a:gd name="connsiteX942" fmla="*/ 1116228 w 2350439"/>
                      <a:gd name="connsiteY942" fmla="*/ 452843 h 2350439"/>
                      <a:gd name="connsiteX943" fmla="*/ 1010958 w 2350439"/>
                      <a:gd name="connsiteY943" fmla="*/ 452843 h 2350439"/>
                      <a:gd name="connsiteX944" fmla="*/ 1010958 w 2350439"/>
                      <a:gd name="connsiteY944" fmla="*/ 669734 h 2350439"/>
                      <a:gd name="connsiteX945" fmla="*/ 1116228 w 2350439"/>
                      <a:gd name="connsiteY945" fmla="*/ 669734 h 2350439"/>
                      <a:gd name="connsiteX946" fmla="*/ 1116228 w 2350439"/>
                      <a:gd name="connsiteY946" fmla="*/ 564464 h 2350439"/>
                      <a:gd name="connsiteX947" fmla="*/ 1010958 w 2350439"/>
                      <a:gd name="connsiteY947" fmla="*/ 564464 h 2350439"/>
                      <a:gd name="connsiteX948" fmla="*/ 1010958 w 2350439"/>
                      <a:gd name="connsiteY948" fmla="*/ 781367 h 2350439"/>
                      <a:gd name="connsiteX949" fmla="*/ 1116228 w 2350439"/>
                      <a:gd name="connsiteY949" fmla="*/ 781367 h 2350439"/>
                      <a:gd name="connsiteX950" fmla="*/ 1116228 w 2350439"/>
                      <a:gd name="connsiteY950" fmla="*/ 676084 h 2350439"/>
                      <a:gd name="connsiteX951" fmla="*/ 1010958 w 2350439"/>
                      <a:gd name="connsiteY951" fmla="*/ 676084 h 2350439"/>
                      <a:gd name="connsiteX952" fmla="*/ 1010958 w 2350439"/>
                      <a:gd name="connsiteY952" fmla="*/ 892988 h 2350439"/>
                      <a:gd name="connsiteX953" fmla="*/ 1116228 w 2350439"/>
                      <a:gd name="connsiteY953" fmla="*/ 892988 h 2350439"/>
                      <a:gd name="connsiteX954" fmla="*/ 1116228 w 2350439"/>
                      <a:gd name="connsiteY954" fmla="*/ 787717 h 2350439"/>
                      <a:gd name="connsiteX955" fmla="*/ 1010958 w 2350439"/>
                      <a:gd name="connsiteY955" fmla="*/ 787717 h 2350439"/>
                      <a:gd name="connsiteX956" fmla="*/ 1010958 w 2350439"/>
                      <a:gd name="connsiteY956" fmla="*/ 1004608 h 2350439"/>
                      <a:gd name="connsiteX957" fmla="*/ 1116228 w 2350439"/>
                      <a:gd name="connsiteY957" fmla="*/ 1004608 h 2350439"/>
                      <a:gd name="connsiteX958" fmla="*/ 1116228 w 2350439"/>
                      <a:gd name="connsiteY958" fmla="*/ 899338 h 2350439"/>
                      <a:gd name="connsiteX959" fmla="*/ 1010958 w 2350439"/>
                      <a:gd name="connsiteY959" fmla="*/ 899338 h 2350439"/>
                      <a:gd name="connsiteX960" fmla="*/ 1010958 w 2350439"/>
                      <a:gd name="connsiteY960" fmla="*/ 1116228 h 2350439"/>
                      <a:gd name="connsiteX961" fmla="*/ 1116228 w 2350439"/>
                      <a:gd name="connsiteY961" fmla="*/ 1116228 h 2350439"/>
                      <a:gd name="connsiteX962" fmla="*/ 1116228 w 2350439"/>
                      <a:gd name="connsiteY962" fmla="*/ 1010958 h 2350439"/>
                      <a:gd name="connsiteX963" fmla="*/ 1010958 w 2350439"/>
                      <a:gd name="connsiteY963" fmla="*/ 1010958 h 2350439"/>
                      <a:gd name="connsiteX964" fmla="*/ 1010958 w 2350439"/>
                      <a:gd name="connsiteY964" fmla="*/ 1227861 h 2350439"/>
                      <a:gd name="connsiteX965" fmla="*/ 1116228 w 2350439"/>
                      <a:gd name="connsiteY965" fmla="*/ 1227861 h 2350439"/>
                      <a:gd name="connsiteX966" fmla="*/ 1116228 w 2350439"/>
                      <a:gd name="connsiteY966" fmla="*/ 1122578 h 2350439"/>
                      <a:gd name="connsiteX967" fmla="*/ 1010958 w 2350439"/>
                      <a:gd name="connsiteY967" fmla="*/ 1122578 h 2350439"/>
                      <a:gd name="connsiteX968" fmla="*/ 1010958 w 2350439"/>
                      <a:gd name="connsiteY968" fmla="*/ 1339481 h 2350439"/>
                      <a:gd name="connsiteX969" fmla="*/ 1116228 w 2350439"/>
                      <a:gd name="connsiteY969" fmla="*/ 1339481 h 2350439"/>
                      <a:gd name="connsiteX970" fmla="*/ 1116228 w 2350439"/>
                      <a:gd name="connsiteY970" fmla="*/ 1234211 h 2350439"/>
                      <a:gd name="connsiteX971" fmla="*/ 1010958 w 2350439"/>
                      <a:gd name="connsiteY971" fmla="*/ 1234211 h 2350439"/>
                      <a:gd name="connsiteX972" fmla="*/ 1010958 w 2350439"/>
                      <a:gd name="connsiteY972" fmla="*/ 1451102 h 2350439"/>
                      <a:gd name="connsiteX973" fmla="*/ 1116228 w 2350439"/>
                      <a:gd name="connsiteY973" fmla="*/ 1451102 h 2350439"/>
                      <a:gd name="connsiteX974" fmla="*/ 1116228 w 2350439"/>
                      <a:gd name="connsiteY974" fmla="*/ 1345831 h 2350439"/>
                      <a:gd name="connsiteX975" fmla="*/ 1010958 w 2350439"/>
                      <a:gd name="connsiteY975" fmla="*/ 1345831 h 2350439"/>
                      <a:gd name="connsiteX976" fmla="*/ 1010958 w 2350439"/>
                      <a:gd name="connsiteY976" fmla="*/ 1562735 h 2350439"/>
                      <a:gd name="connsiteX977" fmla="*/ 1116228 w 2350439"/>
                      <a:gd name="connsiteY977" fmla="*/ 1562735 h 2350439"/>
                      <a:gd name="connsiteX978" fmla="*/ 1116228 w 2350439"/>
                      <a:gd name="connsiteY978" fmla="*/ 1457452 h 2350439"/>
                      <a:gd name="connsiteX979" fmla="*/ 1010958 w 2350439"/>
                      <a:gd name="connsiteY979" fmla="*/ 1457452 h 2350439"/>
                      <a:gd name="connsiteX980" fmla="*/ 1010958 w 2350439"/>
                      <a:gd name="connsiteY980" fmla="*/ 1674355 h 2350439"/>
                      <a:gd name="connsiteX981" fmla="*/ 1116228 w 2350439"/>
                      <a:gd name="connsiteY981" fmla="*/ 1674355 h 2350439"/>
                      <a:gd name="connsiteX982" fmla="*/ 1116228 w 2350439"/>
                      <a:gd name="connsiteY982" fmla="*/ 1569085 h 2350439"/>
                      <a:gd name="connsiteX983" fmla="*/ 1010958 w 2350439"/>
                      <a:gd name="connsiteY983" fmla="*/ 1569085 h 2350439"/>
                      <a:gd name="connsiteX984" fmla="*/ 1010958 w 2350439"/>
                      <a:gd name="connsiteY984" fmla="*/ 1785975 h 2350439"/>
                      <a:gd name="connsiteX985" fmla="*/ 1116228 w 2350439"/>
                      <a:gd name="connsiteY985" fmla="*/ 1785975 h 2350439"/>
                      <a:gd name="connsiteX986" fmla="*/ 1116228 w 2350439"/>
                      <a:gd name="connsiteY986" fmla="*/ 1680705 h 2350439"/>
                      <a:gd name="connsiteX987" fmla="*/ 1010958 w 2350439"/>
                      <a:gd name="connsiteY987" fmla="*/ 1680705 h 2350439"/>
                      <a:gd name="connsiteX988" fmla="*/ 1010958 w 2350439"/>
                      <a:gd name="connsiteY988" fmla="*/ 1897596 h 2350439"/>
                      <a:gd name="connsiteX989" fmla="*/ 1116228 w 2350439"/>
                      <a:gd name="connsiteY989" fmla="*/ 1897596 h 2350439"/>
                      <a:gd name="connsiteX990" fmla="*/ 1116228 w 2350439"/>
                      <a:gd name="connsiteY990" fmla="*/ 1792325 h 2350439"/>
                      <a:gd name="connsiteX991" fmla="*/ 1010958 w 2350439"/>
                      <a:gd name="connsiteY991" fmla="*/ 1792325 h 2350439"/>
                      <a:gd name="connsiteX992" fmla="*/ 1010958 w 2350439"/>
                      <a:gd name="connsiteY992" fmla="*/ 2009229 h 2350439"/>
                      <a:gd name="connsiteX993" fmla="*/ 1116228 w 2350439"/>
                      <a:gd name="connsiteY993" fmla="*/ 2009229 h 2350439"/>
                      <a:gd name="connsiteX994" fmla="*/ 1116228 w 2350439"/>
                      <a:gd name="connsiteY994" fmla="*/ 1903946 h 2350439"/>
                      <a:gd name="connsiteX995" fmla="*/ 1010958 w 2350439"/>
                      <a:gd name="connsiteY995" fmla="*/ 1903946 h 2350439"/>
                      <a:gd name="connsiteX996" fmla="*/ 1010958 w 2350439"/>
                      <a:gd name="connsiteY996" fmla="*/ 2120849 h 2350439"/>
                      <a:gd name="connsiteX997" fmla="*/ 1116228 w 2350439"/>
                      <a:gd name="connsiteY997" fmla="*/ 2120849 h 2350439"/>
                      <a:gd name="connsiteX998" fmla="*/ 1116228 w 2350439"/>
                      <a:gd name="connsiteY998" fmla="*/ 2015579 h 2350439"/>
                      <a:gd name="connsiteX999" fmla="*/ 1010958 w 2350439"/>
                      <a:gd name="connsiteY999" fmla="*/ 2015579 h 2350439"/>
                      <a:gd name="connsiteX1000" fmla="*/ 1010958 w 2350439"/>
                      <a:gd name="connsiteY1000" fmla="*/ 2232469 h 2350439"/>
                      <a:gd name="connsiteX1001" fmla="*/ 1116228 w 2350439"/>
                      <a:gd name="connsiteY1001" fmla="*/ 2232469 h 2350439"/>
                      <a:gd name="connsiteX1002" fmla="*/ 1116228 w 2350439"/>
                      <a:gd name="connsiteY1002" fmla="*/ 2127199 h 2350439"/>
                      <a:gd name="connsiteX1003" fmla="*/ 1010958 w 2350439"/>
                      <a:gd name="connsiteY1003" fmla="*/ 2127199 h 2350439"/>
                      <a:gd name="connsiteX1004" fmla="*/ 1010958 w 2350439"/>
                      <a:gd name="connsiteY1004" fmla="*/ 2344089 h 2350439"/>
                      <a:gd name="connsiteX1005" fmla="*/ 1116228 w 2350439"/>
                      <a:gd name="connsiteY1005" fmla="*/ 2344089 h 2350439"/>
                      <a:gd name="connsiteX1006" fmla="*/ 1116228 w 2350439"/>
                      <a:gd name="connsiteY1006" fmla="*/ 2238819 h 2350439"/>
                      <a:gd name="connsiteX1007" fmla="*/ 1010958 w 2350439"/>
                      <a:gd name="connsiteY1007" fmla="*/ 2238819 h 2350439"/>
                      <a:gd name="connsiteX1008" fmla="*/ 899337 w 2350439"/>
                      <a:gd name="connsiteY1008" fmla="*/ 111620 h 2350439"/>
                      <a:gd name="connsiteX1009" fmla="*/ 1004608 w 2350439"/>
                      <a:gd name="connsiteY1009" fmla="*/ 111620 h 2350439"/>
                      <a:gd name="connsiteX1010" fmla="*/ 1004608 w 2350439"/>
                      <a:gd name="connsiteY1010" fmla="*/ 6350 h 2350439"/>
                      <a:gd name="connsiteX1011" fmla="*/ 899337 w 2350439"/>
                      <a:gd name="connsiteY1011" fmla="*/ 6350 h 2350439"/>
                      <a:gd name="connsiteX1012" fmla="*/ 899337 w 2350439"/>
                      <a:gd name="connsiteY1012" fmla="*/ 223240 h 2350439"/>
                      <a:gd name="connsiteX1013" fmla="*/ 1004608 w 2350439"/>
                      <a:gd name="connsiteY1013" fmla="*/ 223240 h 2350439"/>
                      <a:gd name="connsiteX1014" fmla="*/ 1004608 w 2350439"/>
                      <a:gd name="connsiteY1014" fmla="*/ 117970 h 2350439"/>
                      <a:gd name="connsiteX1015" fmla="*/ 899337 w 2350439"/>
                      <a:gd name="connsiteY1015" fmla="*/ 117970 h 2350439"/>
                      <a:gd name="connsiteX1016" fmla="*/ 899337 w 2350439"/>
                      <a:gd name="connsiteY1016" fmla="*/ 334873 h 2350439"/>
                      <a:gd name="connsiteX1017" fmla="*/ 1004608 w 2350439"/>
                      <a:gd name="connsiteY1017" fmla="*/ 334873 h 2350439"/>
                      <a:gd name="connsiteX1018" fmla="*/ 1004608 w 2350439"/>
                      <a:gd name="connsiteY1018" fmla="*/ 229590 h 2350439"/>
                      <a:gd name="connsiteX1019" fmla="*/ 899337 w 2350439"/>
                      <a:gd name="connsiteY1019" fmla="*/ 229590 h 2350439"/>
                      <a:gd name="connsiteX1020" fmla="*/ 899337 w 2350439"/>
                      <a:gd name="connsiteY1020" fmla="*/ 446493 h 2350439"/>
                      <a:gd name="connsiteX1021" fmla="*/ 1004608 w 2350439"/>
                      <a:gd name="connsiteY1021" fmla="*/ 446493 h 2350439"/>
                      <a:gd name="connsiteX1022" fmla="*/ 1004608 w 2350439"/>
                      <a:gd name="connsiteY1022" fmla="*/ 341223 h 2350439"/>
                      <a:gd name="connsiteX1023" fmla="*/ 899337 w 2350439"/>
                      <a:gd name="connsiteY1023" fmla="*/ 341223 h 2350439"/>
                      <a:gd name="connsiteX1024" fmla="*/ 899337 w 2350439"/>
                      <a:gd name="connsiteY1024" fmla="*/ 558114 h 2350439"/>
                      <a:gd name="connsiteX1025" fmla="*/ 1004608 w 2350439"/>
                      <a:gd name="connsiteY1025" fmla="*/ 558114 h 2350439"/>
                      <a:gd name="connsiteX1026" fmla="*/ 1004608 w 2350439"/>
                      <a:gd name="connsiteY1026" fmla="*/ 452843 h 2350439"/>
                      <a:gd name="connsiteX1027" fmla="*/ 899337 w 2350439"/>
                      <a:gd name="connsiteY1027" fmla="*/ 452843 h 2350439"/>
                      <a:gd name="connsiteX1028" fmla="*/ 899337 w 2350439"/>
                      <a:gd name="connsiteY1028" fmla="*/ 669734 h 2350439"/>
                      <a:gd name="connsiteX1029" fmla="*/ 1004608 w 2350439"/>
                      <a:gd name="connsiteY1029" fmla="*/ 669734 h 2350439"/>
                      <a:gd name="connsiteX1030" fmla="*/ 1004608 w 2350439"/>
                      <a:gd name="connsiteY1030" fmla="*/ 564464 h 2350439"/>
                      <a:gd name="connsiteX1031" fmla="*/ 899337 w 2350439"/>
                      <a:gd name="connsiteY1031" fmla="*/ 564464 h 2350439"/>
                      <a:gd name="connsiteX1032" fmla="*/ 899337 w 2350439"/>
                      <a:gd name="connsiteY1032" fmla="*/ 781367 h 2350439"/>
                      <a:gd name="connsiteX1033" fmla="*/ 1004608 w 2350439"/>
                      <a:gd name="connsiteY1033" fmla="*/ 781367 h 2350439"/>
                      <a:gd name="connsiteX1034" fmla="*/ 1004608 w 2350439"/>
                      <a:gd name="connsiteY1034" fmla="*/ 676084 h 2350439"/>
                      <a:gd name="connsiteX1035" fmla="*/ 899337 w 2350439"/>
                      <a:gd name="connsiteY1035" fmla="*/ 676084 h 2350439"/>
                      <a:gd name="connsiteX1036" fmla="*/ 899337 w 2350439"/>
                      <a:gd name="connsiteY1036" fmla="*/ 892988 h 2350439"/>
                      <a:gd name="connsiteX1037" fmla="*/ 1004608 w 2350439"/>
                      <a:gd name="connsiteY1037" fmla="*/ 892988 h 2350439"/>
                      <a:gd name="connsiteX1038" fmla="*/ 1004608 w 2350439"/>
                      <a:gd name="connsiteY1038" fmla="*/ 787717 h 2350439"/>
                      <a:gd name="connsiteX1039" fmla="*/ 899337 w 2350439"/>
                      <a:gd name="connsiteY1039" fmla="*/ 787717 h 2350439"/>
                      <a:gd name="connsiteX1040" fmla="*/ 899337 w 2350439"/>
                      <a:gd name="connsiteY1040" fmla="*/ 1004608 h 2350439"/>
                      <a:gd name="connsiteX1041" fmla="*/ 1004608 w 2350439"/>
                      <a:gd name="connsiteY1041" fmla="*/ 1004608 h 2350439"/>
                      <a:gd name="connsiteX1042" fmla="*/ 1004608 w 2350439"/>
                      <a:gd name="connsiteY1042" fmla="*/ 899338 h 2350439"/>
                      <a:gd name="connsiteX1043" fmla="*/ 899337 w 2350439"/>
                      <a:gd name="connsiteY1043" fmla="*/ 899338 h 2350439"/>
                      <a:gd name="connsiteX1044" fmla="*/ 899337 w 2350439"/>
                      <a:gd name="connsiteY1044" fmla="*/ 1116228 h 2350439"/>
                      <a:gd name="connsiteX1045" fmla="*/ 1004608 w 2350439"/>
                      <a:gd name="connsiteY1045" fmla="*/ 1116228 h 2350439"/>
                      <a:gd name="connsiteX1046" fmla="*/ 1004608 w 2350439"/>
                      <a:gd name="connsiteY1046" fmla="*/ 1010958 h 2350439"/>
                      <a:gd name="connsiteX1047" fmla="*/ 899337 w 2350439"/>
                      <a:gd name="connsiteY1047" fmla="*/ 1010958 h 2350439"/>
                      <a:gd name="connsiteX1048" fmla="*/ 899337 w 2350439"/>
                      <a:gd name="connsiteY1048" fmla="*/ 1227861 h 2350439"/>
                      <a:gd name="connsiteX1049" fmla="*/ 1004608 w 2350439"/>
                      <a:gd name="connsiteY1049" fmla="*/ 1227861 h 2350439"/>
                      <a:gd name="connsiteX1050" fmla="*/ 1004608 w 2350439"/>
                      <a:gd name="connsiteY1050" fmla="*/ 1122578 h 2350439"/>
                      <a:gd name="connsiteX1051" fmla="*/ 899337 w 2350439"/>
                      <a:gd name="connsiteY1051" fmla="*/ 1122578 h 2350439"/>
                      <a:gd name="connsiteX1052" fmla="*/ 899337 w 2350439"/>
                      <a:gd name="connsiteY1052" fmla="*/ 1339481 h 2350439"/>
                      <a:gd name="connsiteX1053" fmla="*/ 1004608 w 2350439"/>
                      <a:gd name="connsiteY1053" fmla="*/ 1339481 h 2350439"/>
                      <a:gd name="connsiteX1054" fmla="*/ 1004608 w 2350439"/>
                      <a:gd name="connsiteY1054" fmla="*/ 1234211 h 2350439"/>
                      <a:gd name="connsiteX1055" fmla="*/ 899337 w 2350439"/>
                      <a:gd name="connsiteY1055" fmla="*/ 1234211 h 2350439"/>
                      <a:gd name="connsiteX1056" fmla="*/ 899337 w 2350439"/>
                      <a:gd name="connsiteY1056" fmla="*/ 1451102 h 2350439"/>
                      <a:gd name="connsiteX1057" fmla="*/ 1004608 w 2350439"/>
                      <a:gd name="connsiteY1057" fmla="*/ 1451102 h 2350439"/>
                      <a:gd name="connsiteX1058" fmla="*/ 1004608 w 2350439"/>
                      <a:gd name="connsiteY1058" fmla="*/ 1345831 h 2350439"/>
                      <a:gd name="connsiteX1059" fmla="*/ 899337 w 2350439"/>
                      <a:gd name="connsiteY1059" fmla="*/ 1345831 h 2350439"/>
                      <a:gd name="connsiteX1060" fmla="*/ 899337 w 2350439"/>
                      <a:gd name="connsiteY1060" fmla="*/ 1562735 h 2350439"/>
                      <a:gd name="connsiteX1061" fmla="*/ 1004608 w 2350439"/>
                      <a:gd name="connsiteY1061" fmla="*/ 1562735 h 2350439"/>
                      <a:gd name="connsiteX1062" fmla="*/ 1004608 w 2350439"/>
                      <a:gd name="connsiteY1062" fmla="*/ 1457452 h 2350439"/>
                      <a:gd name="connsiteX1063" fmla="*/ 899337 w 2350439"/>
                      <a:gd name="connsiteY1063" fmla="*/ 1457452 h 2350439"/>
                      <a:gd name="connsiteX1064" fmla="*/ 899337 w 2350439"/>
                      <a:gd name="connsiteY1064" fmla="*/ 1674355 h 2350439"/>
                      <a:gd name="connsiteX1065" fmla="*/ 1004608 w 2350439"/>
                      <a:gd name="connsiteY1065" fmla="*/ 1674355 h 2350439"/>
                      <a:gd name="connsiteX1066" fmla="*/ 1004608 w 2350439"/>
                      <a:gd name="connsiteY1066" fmla="*/ 1569085 h 2350439"/>
                      <a:gd name="connsiteX1067" fmla="*/ 899337 w 2350439"/>
                      <a:gd name="connsiteY1067" fmla="*/ 1569085 h 2350439"/>
                      <a:gd name="connsiteX1068" fmla="*/ 899337 w 2350439"/>
                      <a:gd name="connsiteY1068" fmla="*/ 1785975 h 2350439"/>
                      <a:gd name="connsiteX1069" fmla="*/ 1004608 w 2350439"/>
                      <a:gd name="connsiteY1069" fmla="*/ 1785975 h 2350439"/>
                      <a:gd name="connsiteX1070" fmla="*/ 1004608 w 2350439"/>
                      <a:gd name="connsiteY1070" fmla="*/ 1680705 h 2350439"/>
                      <a:gd name="connsiteX1071" fmla="*/ 899337 w 2350439"/>
                      <a:gd name="connsiteY1071" fmla="*/ 1680705 h 2350439"/>
                      <a:gd name="connsiteX1072" fmla="*/ 899337 w 2350439"/>
                      <a:gd name="connsiteY1072" fmla="*/ 1897596 h 2350439"/>
                      <a:gd name="connsiteX1073" fmla="*/ 1004608 w 2350439"/>
                      <a:gd name="connsiteY1073" fmla="*/ 1897596 h 2350439"/>
                      <a:gd name="connsiteX1074" fmla="*/ 1004608 w 2350439"/>
                      <a:gd name="connsiteY1074" fmla="*/ 1792325 h 2350439"/>
                      <a:gd name="connsiteX1075" fmla="*/ 899337 w 2350439"/>
                      <a:gd name="connsiteY1075" fmla="*/ 1792325 h 2350439"/>
                      <a:gd name="connsiteX1076" fmla="*/ 899337 w 2350439"/>
                      <a:gd name="connsiteY1076" fmla="*/ 2009229 h 2350439"/>
                      <a:gd name="connsiteX1077" fmla="*/ 1004608 w 2350439"/>
                      <a:gd name="connsiteY1077" fmla="*/ 2009229 h 2350439"/>
                      <a:gd name="connsiteX1078" fmla="*/ 1004608 w 2350439"/>
                      <a:gd name="connsiteY1078" fmla="*/ 1903946 h 2350439"/>
                      <a:gd name="connsiteX1079" fmla="*/ 899337 w 2350439"/>
                      <a:gd name="connsiteY1079" fmla="*/ 1903946 h 2350439"/>
                      <a:gd name="connsiteX1080" fmla="*/ 899337 w 2350439"/>
                      <a:gd name="connsiteY1080" fmla="*/ 2120849 h 2350439"/>
                      <a:gd name="connsiteX1081" fmla="*/ 1004608 w 2350439"/>
                      <a:gd name="connsiteY1081" fmla="*/ 2120849 h 2350439"/>
                      <a:gd name="connsiteX1082" fmla="*/ 1004608 w 2350439"/>
                      <a:gd name="connsiteY1082" fmla="*/ 2015579 h 2350439"/>
                      <a:gd name="connsiteX1083" fmla="*/ 899337 w 2350439"/>
                      <a:gd name="connsiteY1083" fmla="*/ 2015579 h 2350439"/>
                      <a:gd name="connsiteX1084" fmla="*/ 899337 w 2350439"/>
                      <a:gd name="connsiteY1084" fmla="*/ 2232469 h 2350439"/>
                      <a:gd name="connsiteX1085" fmla="*/ 1004608 w 2350439"/>
                      <a:gd name="connsiteY1085" fmla="*/ 2232469 h 2350439"/>
                      <a:gd name="connsiteX1086" fmla="*/ 1004608 w 2350439"/>
                      <a:gd name="connsiteY1086" fmla="*/ 2127199 h 2350439"/>
                      <a:gd name="connsiteX1087" fmla="*/ 899337 w 2350439"/>
                      <a:gd name="connsiteY1087" fmla="*/ 2127199 h 2350439"/>
                      <a:gd name="connsiteX1088" fmla="*/ 899337 w 2350439"/>
                      <a:gd name="connsiteY1088" fmla="*/ 2344089 h 2350439"/>
                      <a:gd name="connsiteX1089" fmla="*/ 1004608 w 2350439"/>
                      <a:gd name="connsiteY1089" fmla="*/ 2344089 h 2350439"/>
                      <a:gd name="connsiteX1090" fmla="*/ 1004608 w 2350439"/>
                      <a:gd name="connsiteY1090" fmla="*/ 2238819 h 2350439"/>
                      <a:gd name="connsiteX1091" fmla="*/ 899337 w 2350439"/>
                      <a:gd name="connsiteY1091" fmla="*/ 2238819 h 2350439"/>
                      <a:gd name="connsiteX1092" fmla="*/ 787704 w 2350439"/>
                      <a:gd name="connsiteY1092" fmla="*/ 111620 h 2350439"/>
                      <a:gd name="connsiteX1093" fmla="*/ 892987 w 2350439"/>
                      <a:gd name="connsiteY1093" fmla="*/ 111620 h 2350439"/>
                      <a:gd name="connsiteX1094" fmla="*/ 892987 w 2350439"/>
                      <a:gd name="connsiteY1094" fmla="*/ 6350 h 2350439"/>
                      <a:gd name="connsiteX1095" fmla="*/ 787704 w 2350439"/>
                      <a:gd name="connsiteY1095" fmla="*/ 6350 h 2350439"/>
                      <a:gd name="connsiteX1096" fmla="*/ 787704 w 2350439"/>
                      <a:gd name="connsiteY1096" fmla="*/ 223240 h 2350439"/>
                      <a:gd name="connsiteX1097" fmla="*/ 892987 w 2350439"/>
                      <a:gd name="connsiteY1097" fmla="*/ 223240 h 2350439"/>
                      <a:gd name="connsiteX1098" fmla="*/ 892987 w 2350439"/>
                      <a:gd name="connsiteY1098" fmla="*/ 117970 h 2350439"/>
                      <a:gd name="connsiteX1099" fmla="*/ 787704 w 2350439"/>
                      <a:gd name="connsiteY1099" fmla="*/ 117970 h 2350439"/>
                      <a:gd name="connsiteX1100" fmla="*/ 787704 w 2350439"/>
                      <a:gd name="connsiteY1100" fmla="*/ 334873 h 2350439"/>
                      <a:gd name="connsiteX1101" fmla="*/ 892987 w 2350439"/>
                      <a:gd name="connsiteY1101" fmla="*/ 334873 h 2350439"/>
                      <a:gd name="connsiteX1102" fmla="*/ 892987 w 2350439"/>
                      <a:gd name="connsiteY1102" fmla="*/ 229590 h 2350439"/>
                      <a:gd name="connsiteX1103" fmla="*/ 787704 w 2350439"/>
                      <a:gd name="connsiteY1103" fmla="*/ 229590 h 2350439"/>
                      <a:gd name="connsiteX1104" fmla="*/ 787704 w 2350439"/>
                      <a:gd name="connsiteY1104" fmla="*/ 446493 h 2350439"/>
                      <a:gd name="connsiteX1105" fmla="*/ 892987 w 2350439"/>
                      <a:gd name="connsiteY1105" fmla="*/ 446493 h 2350439"/>
                      <a:gd name="connsiteX1106" fmla="*/ 892987 w 2350439"/>
                      <a:gd name="connsiteY1106" fmla="*/ 341223 h 2350439"/>
                      <a:gd name="connsiteX1107" fmla="*/ 787704 w 2350439"/>
                      <a:gd name="connsiteY1107" fmla="*/ 341223 h 2350439"/>
                      <a:gd name="connsiteX1108" fmla="*/ 787704 w 2350439"/>
                      <a:gd name="connsiteY1108" fmla="*/ 558114 h 2350439"/>
                      <a:gd name="connsiteX1109" fmla="*/ 892987 w 2350439"/>
                      <a:gd name="connsiteY1109" fmla="*/ 558114 h 2350439"/>
                      <a:gd name="connsiteX1110" fmla="*/ 892987 w 2350439"/>
                      <a:gd name="connsiteY1110" fmla="*/ 452843 h 2350439"/>
                      <a:gd name="connsiteX1111" fmla="*/ 787704 w 2350439"/>
                      <a:gd name="connsiteY1111" fmla="*/ 452843 h 2350439"/>
                      <a:gd name="connsiteX1112" fmla="*/ 787704 w 2350439"/>
                      <a:gd name="connsiteY1112" fmla="*/ 669734 h 2350439"/>
                      <a:gd name="connsiteX1113" fmla="*/ 892987 w 2350439"/>
                      <a:gd name="connsiteY1113" fmla="*/ 669734 h 2350439"/>
                      <a:gd name="connsiteX1114" fmla="*/ 892987 w 2350439"/>
                      <a:gd name="connsiteY1114" fmla="*/ 564464 h 2350439"/>
                      <a:gd name="connsiteX1115" fmla="*/ 787704 w 2350439"/>
                      <a:gd name="connsiteY1115" fmla="*/ 564464 h 2350439"/>
                      <a:gd name="connsiteX1116" fmla="*/ 787704 w 2350439"/>
                      <a:gd name="connsiteY1116" fmla="*/ 781367 h 2350439"/>
                      <a:gd name="connsiteX1117" fmla="*/ 892987 w 2350439"/>
                      <a:gd name="connsiteY1117" fmla="*/ 781367 h 2350439"/>
                      <a:gd name="connsiteX1118" fmla="*/ 892987 w 2350439"/>
                      <a:gd name="connsiteY1118" fmla="*/ 676084 h 2350439"/>
                      <a:gd name="connsiteX1119" fmla="*/ 787704 w 2350439"/>
                      <a:gd name="connsiteY1119" fmla="*/ 676084 h 2350439"/>
                      <a:gd name="connsiteX1120" fmla="*/ 787704 w 2350439"/>
                      <a:gd name="connsiteY1120" fmla="*/ 892988 h 2350439"/>
                      <a:gd name="connsiteX1121" fmla="*/ 892987 w 2350439"/>
                      <a:gd name="connsiteY1121" fmla="*/ 892988 h 2350439"/>
                      <a:gd name="connsiteX1122" fmla="*/ 892987 w 2350439"/>
                      <a:gd name="connsiteY1122" fmla="*/ 787717 h 2350439"/>
                      <a:gd name="connsiteX1123" fmla="*/ 787704 w 2350439"/>
                      <a:gd name="connsiteY1123" fmla="*/ 787717 h 2350439"/>
                      <a:gd name="connsiteX1124" fmla="*/ 787704 w 2350439"/>
                      <a:gd name="connsiteY1124" fmla="*/ 1004608 h 2350439"/>
                      <a:gd name="connsiteX1125" fmla="*/ 892987 w 2350439"/>
                      <a:gd name="connsiteY1125" fmla="*/ 1004608 h 2350439"/>
                      <a:gd name="connsiteX1126" fmla="*/ 892987 w 2350439"/>
                      <a:gd name="connsiteY1126" fmla="*/ 899338 h 2350439"/>
                      <a:gd name="connsiteX1127" fmla="*/ 787704 w 2350439"/>
                      <a:gd name="connsiteY1127" fmla="*/ 899338 h 2350439"/>
                      <a:gd name="connsiteX1128" fmla="*/ 787704 w 2350439"/>
                      <a:gd name="connsiteY1128" fmla="*/ 1116228 h 2350439"/>
                      <a:gd name="connsiteX1129" fmla="*/ 892987 w 2350439"/>
                      <a:gd name="connsiteY1129" fmla="*/ 1116228 h 2350439"/>
                      <a:gd name="connsiteX1130" fmla="*/ 892987 w 2350439"/>
                      <a:gd name="connsiteY1130" fmla="*/ 1010958 h 2350439"/>
                      <a:gd name="connsiteX1131" fmla="*/ 787704 w 2350439"/>
                      <a:gd name="connsiteY1131" fmla="*/ 1010958 h 2350439"/>
                      <a:gd name="connsiteX1132" fmla="*/ 787704 w 2350439"/>
                      <a:gd name="connsiteY1132" fmla="*/ 1227861 h 2350439"/>
                      <a:gd name="connsiteX1133" fmla="*/ 892987 w 2350439"/>
                      <a:gd name="connsiteY1133" fmla="*/ 1227861 h 2350439"/>
                      <a:gd name="connsiteX1134" fmla="*/ 892987 w 2350439"/>
                      <a:gd name="connsiteY1134" fmla="*/ 1122578 h 2350439"/>
                      <a:gd name="connsiteX1135" fmla="*/ 787704 w 2350439"/>
                      <a:gd name="connsiteY1135" fmla="*/ 1122578 h 2350439"/>
                      <a:gd name="connsiteX1136" fmla="*/ 787704 w 2350439"/>
                      <a:gd name="connsiteY1136" fmla="*/ 1339481 h 2350439"/>
                      <a:gd name="connsiteX1137" fmla="*/ 892987 w 2350439"/>
                      <a:gd name="connsiteY1137" fmla="*/ 1339481 h 2350439"/>
                      <a:gd name="connsiteX1138" fmla="*/ 892987 w 2350439"/>
                      <a:gd name="connsiteY1138" fmla="*/ 1234211 h 2350439"/>
                      <a:gd name="connsiteX1139" fmla="*/ 787704 w 2350439"/>
                      <a:gd name="connsiteY1139" fmla="*/ 1234211 h 2350439"/>
                      <a:gd name="connsiteX1140" fmla="*/ 787704 w 2350439"/>
                      <a:gd name="connsiteY1140" fmla="*/ 1451102 h 2350439"/>
                      <a:gd name="connsiteX1141" fmla="*/ 892987 w 2350439"/>
                      <a:gd name="connsiteY1141" fmla="*/ 1451102 h 2350439"/>
                      <a:gd name="connsiteX1142" fmla="*/ 892987 w 2350439"/>
                      <a:gd name="connsiteY1142" fmla="*/ 1345831 h 2350439"/>
                      <a:gd name="connsiteX1143" fmla="*/ 787704 w 2350439"/>
                      <a:gd name="connsiteY1143" fmla="*/ 1345831 h 2350439"/>
                      <a:gd name="connsiteX1144" fmla="*/ 787704 w 2350439"/>
                      <a:gd name="connsiteY1144" fmla="*/ 1562735 h 2350439"/>
                      <a:gd name="connsiteX1145" fmla="*/ 892987 w 2350439"/>
                      <a:gd name="connsiteY1145" fmla="*/ 1562735 h 2350439"/>
                      <a:gd name="connsiteX1146" fmla="*/ 892987 w 2350439"/>
                      <a:gd name="connsiteY1146" fmla="*/ 1457452 h 2350439"/>
                      <a:gd name="connsiteX1147" fmla="*/ 787704 w 2350439"/>
                      <a:gd name="connsiteY1147" fmla="*/ 1457452 h 2350439"/>
                      <a:gd name="connsiteX1148" fmla="*/ 787704 w 2350439"/>
                      <a:gd name="connsiteY1148" fmla="*/ 1674355 h 2350439"/>
                      <a:gd name="connsiteX1149" fmla="*/ 892987 w 2350439"/>
                      <a:gd name="connsiteY1149" fmla="*/ 1674355 h 2350439"/>
                      <a:gd name="connsiteX1150" fmla="*/ 892987 w 2350439"/>
                      <a:gd name="connsiteY1150" fmla="*/ 1569085 h 2350439"/>
                      <a:gd name="connsiteX1151" fmla="*/ 787704 w 2350439"/>
                      <a:gd name="connsiteY1151" fmla="*/ 1569085 h 2350439"/>
                      <a:gd name="connsiteX1152" fmla="*/ 787704 w 2350439"/>
                      <a:gd name="connsiteY1152" fmla="*/ 1785975 h 2350439"/>
                      <a:gd name="connsiteX1153" fmla="*/ 892987 w 2350439"/>
                      <a:gd name="connsiteY1153" fmla="*/ 1785975 h 2350439"/>
                      <a:gd name="connsiteX1154" fmla="*/ 892987 w 2350439"/>
                      <a:gd name="connsiteY1154" fmla="*/ 1680705 h 2350439"/>
                      <a:gd name="connsiteX1155" fmla="*/ 787704 w 2350439"/>
                      <a:gd name="connsiteY1155" fmla="*/ 1680705 h 2350439"/>
                      <a:gd name="connsiteX1156" fmla="*/ 787704 w 2350439"/>
                      <a:gd name="connsiteY1156" fmla="*/ 1897596 h 2350439"/>
                      <a:gd name="connsiteX1157" fmla="*/ 892987 w 2350439"/>
                      <a:gd name="connsiteY1157" fmla="*/ 1897596 h 2350439"/>
                      <a:gd name="connsiteX1158" fmla="*/ 892987 w 2350439"/>
                      <a:gd name="connsiteY1158" fmla="*/ 1792325 h 2350439"/>
                      <a:gd name="connsiteX1159" fmla="*/ 787704 w 2350439"/>
                      <a:gd name="connsiteY1159" fmla="*/ 1792325 h 2350439"/>
                      <a:gd name="connsiteX1160" fmla="*/ 787704 w 2350439"/>
                      <a:gd name="connsiteY1160" fmla="*/ 2009229 h 2350439"/>
                      <a:gd name="connsiteX1161" fmla="*/ 892987 w 2350439"/>
                      <a:gd name="connsiteY1161" fmla="*/ 2009229 h 2350439"/>
                      <a:gd name="connsiteX1162" fmla="*/ 892987 w 2350439"/>
                      <a:gd name="connsiteY1162" fmla="*/ 1903946 h 2350439"/>
                      <a:gd name="connsiteX1163" fmla="*/ 787704 w 2350439"/>
                      <a:gd name="connsiteY1163" fmla="*/ 1903946 h 2350439"/>
                      <a:gd name="connsiteX1164" fmla="*/ 787704 w 2350439"/>
                      <a:gd name="connsiteY1164" fmla="*/ 2120849 h 2350439"/>
                      <a:gd name="connsiteX1165" fmla="*/ 892987 w 2350439"/>
                      <a:gd name="connsiteY1165" fmla="*/ 2120849 h 2350439"/>
                      <a:gd name="connsiteX1166" fmla="*/ 892987 w 2350439"/>
                      <a:gd name="connsiteY1166" fmla="*/ 2015579 h 2350439"/>
                      <a:gd name="connsiteX1167" fmla="*/ 787704 w 2350439"/>
                      <a:gd name="connsiteY1167" fmla="*/ 2015579 h 2350439"/>
                      <a:gd name="connsiteX1168" fmla="*/ 787704 w 2350439"/>
                      <a:gd name="connsiteY1168" fmla="*/ 2232469 h 2350439"/>
                      <a:gd name="connsiteX1169" fmla="*/ 892987 w 2350439"/>
                      <a:gd name="connsiteY1169" fmla="*/ 2232469 h 2350439"/>
                      <a:gd name="connsiteX1170" fmla="*/ 892987 w 2350439"/>
                      <a:gd name="connsiteY1170" fmla="*/ 2127199 h 2350439"/>
                      <a:gd name="connsiteX1171" fmla="*/ 787704 w 2350439"/>
                      <a:gd name="connsiteY1171" fmla="*/ 2127199 h 2350439"/>
                      <a:gd name="connsiteX1172" fmla="*/ 787704 w 2350439"/>
                      <a:gd name="connsiteY1172" fmla="*/ 2344089 h 2350439"/>
                      <a:gd name="connsiteX1173" fmla="*/ 892987 w 2350439"/>
                      <a:gd name="connsiteY1173" fmla="*/ 2344089 h 2350439"/>
                      <a:gd name="connsiteX1174" fmla="*/ 892987 w 2350439"/>
                      <a:gd name="connsiteY1174" fmla="*/ 2238819 h 2350439"/>
                      <a:gd name="connsiteX1175" fmla="*/ 787704 w 2350439"/>
                      <a:gd name="connsiteY1175" fmla="*/ 2238819 h 2350439"/>
                      <a:gd name="connsiteX1176" fmla="*/ 676084 w 2350439"/>
                      <a:gd name="connsiteY1176" fmla="*/ 111620 h 2350439"/>
                      <a:gd name="connsiteX1177" fmla="*/ 781354 w 2350439"/>
                      <a:gd name="connsiteY1177" fmla="*/ 111620 h 2350439"/>
                      <a:gd name="connsiteX1178" fmla="*/ 781354 w 2350439"/>
                      <a:gd name="connsiteY1178" fmla="*/ 6350 h 2350439"/>
                      <a:gd name="connsiteX1179" fmla="*/ 676084 w 2350439"/>
                      <a:gd name="connsiteY1179" fmla="*/ 6350 h 2350439"/>
                      <a:gd name="connsiteX1180" fmla="*/ 676084 w 2350439"/>
                      <a:gd name="connsiteY1180" fmla="*/ 223240 h 2350439"/>
                      <a:gd name="connsiteX1181" fmla="*/ 781354 w 2350439"/>
                      <a:gd name="connsiteY1181" fmla="*/ 223240 h 2350439"/>
                      <a:gd name="connsiteX1182" fmla="*/ 781354 w 2350439"/>
                      <a:gd name="connsiteY1182" fmla="*/ 117970 h 2350439"/>
                      <a:gd name="connsiteX1183" fmla="*/ 676084 w 2350439"/>
                      <a:gd name="connsiteY1183" fmla="*/ 117970 h 2350439"/>
                      <a:gd name="connsiteX1184" fmla="*/ 676084 w 2350439"/>
                      <a:gd name="connsiteY1184" fmla="*/ 334873 h 2350439"/>
                      <a:gd name="connsiteX1185" fmla="*/ 781354 w 2350439"/>
                      <a:gd name="connsiteY1185" fmla="*/ 334873 h 2350439"/>
                      <a:gd name="connsiteX1186" fmla="*/ 781354 w 2350439"/>
                      <a:gd name="connsiteY1186" fmla="*/ 229590 h 2350439"/>
                      <a:gd name="connsiteX1187" fmla="*/ 676084 w 2350439"/>
                      <a:gd name="connsiteY1187" fmla="*/ 229590 h 2350439"/>
                      <a:gd name="connsiteX1188" fmla="*/ 676084 w 2350439"/>
                      <a:gd name="connsiteY1188" fmla="*/ 446493 h 2350439"/>
                      <a:gd name="connsiteX1189" fmla="*/ 781354 w 2350439"/>
                      <a:gd name="connsiteY1189" fmla="*/ 446493 h 2350439"/>
                      <a:gd name="connsiteX1190" fmla="*/ 781354 w 2350439"/>
                      <a:gd name="connsiteY1190" fmla="*/ 341223 h 2350439"/>
                      <a:gd name="connsiteX1191" fmla="*/ 676084 w 2350439"/>
                      <a:gd name="connsiteY1191" fmla="*/ 341223 h 2350439"/>
                      <a:gd name="connsiteX1192" fmla="*/ 676084 w 2350439"/>
                      <a:gd name="connsiteY1192" fmla="*/ 558114 h 2350439"/>
                      <a:gd name="connsiteX1193" fmla="*/ 781354 w 2350439"/>
                      <a:gd name="connsiteY1193" fmla="*/ 558114 h 2350439"/>
                      <a:gd name="connsiteX1194" fmla="*/ 781354 w 2350439"/>
                      <a:gd name="connsiteY1194" fmla="*/ 452843 h 2350439"/>
                      <a:gd name="connsiteX1195" fmla="*/ 676084 w 2350439"/>
                      <a:gd name="connsiteY1195" fmla="*/ 452843 h 2350439"/>
                      <a:gd name="connsiteX1196" fmla="*/ 676084 w 2350439"/>
                      <a:gd name="connsiteY1196" fmla="*/ 669734 h 2350439"/>
                      <a:gd name="connsiteX1197" fmla="*/ 781354 w 2350439"/>
                      <a:gd name="connsiteY1197" fmla="*/ 669734 h 2350439"/>
                      <a:gd name="connsiteX1198" fmla="*/ 781354 w 2350439"/>
                      <a:gd name="connsiteY1198" fmla="*/ 564464 h 2350439"/>
                      <a:gd name="connsiteX1199" fmla="*/ 676084 w 2350439"/>
                      <a:gd name="connsiteY1199" fmla="*/ 564464 h 2350439"/>
                      <a:gd name="connsiteX1200" fmla="*/ 676084 w 2350439"/>
                      <a:gd name="connsiteY1200" fmla="*/ 781367 h 2350439"/>
                      <a:gd name="connsiteX1201" fmla="*/ 781354 w 2350439"/>
                      <a:gd name="connsiteY1201" fmla="*/ 781367 h 2350439"/>
                      <a:gd name="connsiteX1202" fmla="*/ 781354 w 2350439"/>
                      <a:gd name="connsiteY1202" fmla="*/ 676084 h 2350439"/>
                      <a:gd name="connsiteX1203" fmla="*/ 676084 w 2350439"/>
                      <a:gd name="connsiteY1203" fmla="*/ 676084 h 2350439"/>
                      <a:gd name="connsiteX1204" fmla="*/ 676084 w 2350439"/>
                      <a:gd name="connsiteY1204" fmla="*/ 892988 h 2350439"/>
                      <a:gd name="connsiteX1205" fmla="*/ 781354 w 2350439"/>
                      <a:gd name="connsiteY1205" fmla="*/ 892988 h 2350439"/>
                      <a:gd name="connsiteX1206" fmla="*/ 781354 w 2350439"/>
                      <a:gd name="connsiteY1206" fmla="*/ 787717 h 2350439"/>
                      <a:gd name="connsiteX1207" fmla="*/ 676084 w 2350439"/>
                      <a:gd name="connsiteY1207" fmla="*/ 787717 h 2350439"/>
                      <a:gd name="connsiteX1208" fmla="*/ 676084 w 2350439"/>
                      <a:gd name="connsiteY1208" fmla="*/ 1004608 h 2350439"/>
                      <a:gd name="connsiteX1209" fmla="*/ 781354 w 2350439"/>
                      <a:gd name="connsiteY1209" fmla="*/ 1004608 h 2350439"/>
                      <a:gd name="connsiteX1210" fmla="*/ 781354 w 2350439"/>
                      <a:gd name="connsiteY1210" fmla="*/ 899338 h 2350439"/>
                      <a:gd name="connsiteX1211" fmla="*/ 676084 w 2350439"/>
                      <a:gd name="connsiteY1211" fmla="*/ 899338 h 2350439"/>
                      <a:gd name="connsiteX1212" fmla="*/ 676084 w 2350439"/>
                      <a:gd name="connsiteY1212" fmla="*/ 1116228 h 2350439"/>
                      <a:gd name="connsiteX1213" fmla="*/ 781354 w 2350439"/>
                      <a:gd name="connsiteY1213" fmla="*/ 1116228 h 2350439"/>
                      <a:gd name="connsiteX1214" fmla="*/ 781354 w 2350439"/>
                      <a:gd name="connsiteY1214" fmla="*/ 1010958 h 2350439"/>
                      <a:gd name="connsiteX1215" fmla="*/ 676084 w 2350439"/>
                      <a:gd name="connsiteY1215" fmla="*/ 1010958 h 2350439"/>
                      <a:gd name="connsiteX1216" fmla="*/ 676084 w 2350439"/>
                      <a:gd name="connsiteY1216" fmla="*/ 1227861 h 2350439"/>
                      <a:gd name="connsiteX1217" fmla="*/ 781354 w 2350439"/>
                      <a:gd name="connsiteY1217" fmla="*/ 1227861 h 2350439"/>
                      <a:gd name="connsiteX1218" fmla="*/ 781354 w 2350439"/>
                      <a:gd name="connsiteY1218" fmla="*/ 1122578 h 2350439"/>
                      <a:gd name="connsiteX1219" fmla="*/ 676084 w 2350439"/>
                      <a:gd name="connsiteY1219" fmla="*/ 1122578 h 2350439"/>
                      <a:gd name="connsiteX1220" fmla="*/ 676084 w 2350439"/>
                      <a:gd name="connsiteY1220" fmla="*/ 1339481 h 2350439"/>
                      <a:gd name="connsiteX1221" fmla="*/ 781354 w 2350439"/>
                      <a:gd name="connsiteY1221" fmla="*/ 1339481 h 2350439"/>
                      <a:gd name="connsiteX1222" fmla="*/ 781354 w 2350439"/>
                      <a:gd name="connsiteY1222" fmla="*/ 1234211 h 2350439"/>
                      <a:gd name="connsiteX1223" fmla="*/ 676084 w 2350439"/>
                      <a:gd name="connsiteY1223" fmla="*/ 1234211 h 2350439"/>
                      <a:gd name="connsiteX1224" fmla="*/ 676084 w 2350439"/>
                      <a:gd name="connsiteY1224" fmla="*/ 1451102 h 2350439"/>
                      <a:gd name="connsiteX1225" fmla="*/ 781354 w 2350439"/>
                      <a:gd name="connsiteY1225" fmla="*/ 1451102 h 2350439"/>
                      <a:gd name="connsiteX1226" fmla="*/ 781354 w 2350439"/>
                      <a:gd name="connsiteY1226" fmla="*/ 1345831 h 2350439"/>
                      <a:gd name="connsiteX1227" fmla="*/ 676084 w 2350439"/>
                      <a:gd name="connsiteY1227" fmla="*/ 1345831 h 2350439"/>
                      <a:gd name="connsiteX1228" fmla="*/ 676084 w 2350439"/>
                      <a:gd name="connsiteY1228" fmla="*/ 1562735 h 2350439"/>
                      <a:gd name="connsiteX1229" fmla="*/ 781354 w 2350439"/>
                      <a:gd name="connsiteY1229" fmla="*/ 1562735 h 2350439"/>
                      <a:gd name="connsiteX1230" fmla="*/ 781354 w 2350439"/>
                      <a:gd name="connsiteY1230" fmla="*/ 1457452 h 2350439"/>
                      <a:gd name="connsiteX1231" fmla="*/ 676084 w 2350439"/>
                      <a:gd name="connsiteY1231" fmla="*/ 1457452 h 2350439"/>
                      <a:gd name="connsiteX1232" fmla="*/ 676084 w 2350439"/>
                      <a:gd name="connsiteY1232" fmla="*/ 1674355 h 2350439"/>
                      <a:gd name="connsiteX1233" fmla="*/ 781354 w 2350439"/>
                      <a:gd name="connsiteY1233" fmla="*/ 1674355 h 2350439"/>
                      <a:gd name="connsiteX1234" fmla="*/ 781354 w 2350439"/>
                      <a:gd name="connsiteY1234" fmla="*/ 1569085 h 2350439"/>
                      <a:gd name="connsiteX1235" fmla="*/ 676084 w 2350439"/>
                      <a:gd name="connsiteY1235" fmla="*/ 1569085 h 2350439"/>
                      <a:gd name="connsiteX1236" fmla="*/ 676084 w 2350439"/>
                      <a:gd name="connsiteY1236" fmla="*/ 1785975 h 2350439"/>
                      <a:gd name="connsiteX1237" fmla="*/ 781354 w 2350439"/>
                      <a:gd name="connsiteY1237" fmla="*/ 1785975 h 2350439"/>
                      <a:gd name="connsiteX1238" fmla="*/ 781354 w 2350439"/>
                      <a:gd name="connsiteY1238" fmla="*/ 1680705 h 2350439"/>
                      <a:gd name="connsiteX1239" fmla="*/ 676084 w 2350439"/>
                      <a:gd name="connsiteY1239" fmla="*/ 1680705 h 2350439"/>
                      <a:gd name="connsiteX1240" fmla="*/ 676084 w 2350439"/>
                      <a:gd name="connsiteY1240" fmla="*/ 1897596 h 2350439"/>
                      <a:gd name="connsiteX1241" fmla="*/ 781354 w 2350439"/>
                      <a:gd name="connsiteY1241" fmla="*/ 1897596 h 2350439"/>
                      <a:gd name="connsiteX1242" fmla="*/ 781354 w 2350439"/>
                      <a:gd name="connsiteY1242" fmla="*/ 1792325 h 2350439"/>
                      <a:gd name="connsiteX1243" fmla="*/ 676084 w 2350439"/>
                      <a:gd name="connsiteY1243" fmla="*/ 1792325 h 2350439"/>
                      <a:gd name="connsiteX1244" fmla="*/ 676084 w 2350439"/>
                      <a:gd name="connsiteY1244" fmla="*/ 2009229 h 2350439"/>
                      <a:gd name="connsiteX1245" fmla="*/ 781354 w 2350439"/>
                      <a:gd name="connsiteY1245" fmla="*/ 2009229 h 2350439"/>
                      <a:gd name="connsiteX1246" fmla="*/ 781354 w 2350439"/>
                      <a:gd name="connsiteY1246" fmla="*/ 1903946 h 2350439"/>
                      <a:gd name="connsiteX1247" fmla="*/ 676084 w 2350439"/>
                      <a:gd name="connsiteY1247" fmla="*/ 1903946 h 2350439"/>
                      <a:gd name="connsiteX1248" fmla="*/ 676084 w 2350439"/>
                      <a:gd name="connsiteY1248" fmla="*/ 2120849 h 2350439"/>
                      <a:gd name="connsiteX1249" fmla="*/ 781354 w 2350439"/>
                      <a:gd name="connsiteY1249" fmla="*/ 2120849 h 2350439"/>
                      <a:gd name="connsiteX1250" fmla="*/ 781354 w 2350439"/>
                      <a:gd name="connsiteY1250" fmla="*/ 2015579 h 2350439"/>
                      <a:gd name="connsiteX1251" fmla="*/ 676084 w 2350439"/>
                      <a:gd name="connsiteY1251" fmla="*/ 2015579 h 2350439"/>
                      <a:gd name="connsiteX1252" fmla="*/ 676084 w 2350439"/>
                      <a:gd name="connsiteY1252" fmla="*/ 2232469 h 2350439"/>
                      <a:gd name="connsiteX1253" fmla="*/ 781354 w 2350439"/>
                      <a:gd name="connsiteY1253" fmla="*/ 2232469 h 2350439"/>
                      <a:gd name="connsiteX1254" fmla="*/ 781354 w 2350439"/>
                      <a:gd name="connsiteY1254" fmla="*/ 2127199 h 2350439"/>
                      <a:gd name="connsiteX1255" fmla="*/ 676084 w 2350439"/>
                      <a:gd name="connsiteY1255" fmla="*/ 2127199 h 2350439"/>
                      <a:gd name="connsiteX1256" fmla="*/ 676084 w 2350439"/>
                      <a:gd name="connsiteY1256" fmla="*/ 2344089 h 2350439"/>
                      <a:gd name="connsiteX1257" fmla="*/ 781354 w 2350439"/>
                      <a:gd name="connsiteY1257" fmla="*/ 2344089 h 2350439"/>
                      <a:gd name="connsiteX1258" fmla="*/ 781354 w 2350439"/>
                      <a:gd name="connsiteY1258" fmla="*/ 2238819 h 2350439"/>
                      <a:gd name="connsiteX1259" fmla="*/ 676084 w 2350439"/>
                      <a:gd name="connsiteY1259" fmla="*/ 2238819 h 2350439"/>
                      <a:gd name="connsiteX1260" fmla="*/ 564464 w 2350439"/>
                      <a:gd name="connsiteY1260" fmla="*/ 111620 h 2350439"/>
                      <a:gd name="connsiteX1261" fmla="*/ 669734 w 2350439"/>
                      <a:gd name="connsiteY1261" fmla="*/ 111620 h 2350439"/>
                      <a:gd name="connsiteX1262" fmla="*/ 669734 w 2350439"/>
                      <a:gd name="connsiteY1262" fmla="*/ 6350 h 2350439"/>
                      <a:gd name="connsiteX1263" fmla="*/ 564464 w 2350439"/>
                      <a:gd name="connsiteY1263" fmla="*/ 6350 h 2350439"/>
                      <a:gd name="connsiteX1264" fmla="*/ 564464 w 2350439"/>
                      <a:gd name="connsiteY1264" fmla="*/ 223240 h 2350439"/>
                      <a:gd name="connsiteX1265" fmla="*/ 669734 w 2350439"/>
                      <a:gd name="connsiteY1265" fmla="*/ 223240 h 2350439"/>
                      <a:gd name="connsiteX1266" fmla="*/ 669734 w 2350439"/>
                      <a:gd name="connsiteY1266" fmla="*/ 117970 h 2350439"/>
                      <a:gd name="connsiteX1267" fmla="*/ 564464 w 2350439"/>
                      <a:gd name="connsiteY1267" fmla="*/ 117970 h 2350439"/>
                      <a:gd name="connsiteX1268" fmla="*/ 564464 w 2350439"/>
                      <a:gd name="connsiteY1268" fmla="*/ 334873 h 2350439"/>
                      <a:gd name="connsiteX1269" fmla="*/ 669734 w 2350439"/>
                      <a:gd name="connsiteY1269" fmla="*/ 334873 h 2350439"/>
                      <a:gd name="connsiteX1270" fmla="*/ 669734 w 2350439"/>
                      <a:gd name="connsiteY1270" fmla="*/ 229590 h 2350439"/>
                      <a:gd name="connsiteX1271" fmla="*/ 564464 w 2350439"/>
                      <a:gd name="connsiteY1271" fmla="*/ 229590 h 2350439"/>
                      <a:gd name="connsiteX1272" fmla="*/ 564464 w 2350439"/>
                      <a:gd name="connsiteY1272" fmla="*/ 446493 h 2350439"/>
                      <a:gd name="connsiteX1273" fmla="*/ 669734 w 2350439"/>
                      <a:gd name="connsiteY1273" fmla="*/ 446493 h 2350439"/>
                      <a:gd name="connsiteX1274" fmla="*/ 669734 w 2350439"/>
                      <a:gd name="connsiteY1274" fmla="*/ 341223 h 2350439"/>
                      <a:gd name="connsiteX1275" fmla="*/ 564464 w 2350439"/>
                      <a:gd name="connsiteY1275" fmla="*/ 341223 h 2350439"/>
                      <a:gd name="connsiteX1276" fmla="*/ 564464 w 2350439"/>
                      <a:gd name="connsiteY1276" fmla="*/ 558114 h 2350439"/>
                      <a:gd name="connsiteX1277" fmla="*/ 669734 w 2350439"/>
                      <a:gd name="connsiteY1277" fmla="*/ 558114 h 2350439"/>
                      <a:gd name="connsiteX1278" fmla="*/ 669734 w 2350439"/>
                      <a:gd name="connsiteY1278" fmla="*/ 452843 h 2350439"/>
                      <a:gd name="connsiteX1279" fmla="*/ 564464 w 2350439"/>
                      <a:gd name="connsiteY1279" fmla="*/ 452843 h 2350439"/>
                      <a:gd name="connsiteX1280" fmla="*/ 564464 w 2350439"/>
                      <a:gd name="connsiteY1280" fmla="*/ 669734 h 2350439"/>
                      <a:gd name="connsiteX1281" fmla="*/ 669734 w 2350439"/>
                      <a:gd name="connsiteY1281" fmla="*/ 669734 h 2350439"/>
                      <a:gd name="connsiteX1282" fmla="*/ 669734 w 2350439"/>
                      <a:gd name="connsiteY1282" fmla="*/ 564464 h 2350439"/>
                      <a:gd name="connsiteX1283" fmla="*/ 564464 w 2350439"/>
                      <a:gd name="connsiteY1283" fmla="*/ 564464 h 2350439"/>
                      <a:gd name="connsiteX1284" fmla="*/ 564464 w 2350439"/>
                      <a:gd name="connsiteY1284" fmla="*/ 781367 h 2350439"/>
                      <a:gd name="connsiteX1285" fmla="*/ 669734 w 2350439"/>
                      <a:gd name="connsiteY1285" fmla="*/ 781367 h 2350439"/>
                      <a:gd name="connsiteX1286" fmla="*/ 669734 w 2350439"/>
                      <a:gd name="connsiteY1286" fmla="*/ 676084 h 2350439"/>
                      <a:gd name="connsiteX1287" fmla="*/ 564464 w 2350439"/>
                      <a:gd name="connsiteY1287" fmla="*/ 676084 h 2350439"/>
                      <a:gd name="connsiteX1288" fmla="*/ 564464 w 2350439"/>
                      <a:gd name="connsiteY1288" fmla="*/ 892988 h 2350439"/>
                      <a:gd name="connsiteX1289" fmla="*/ 669734 w 2350439"/>
                      <a:gd name="connsiteY1289" fmla="*/ 892988 h 2350439"/>
                      <a:gd name="connsiteX1290" fmla="*/ 669734 w 2350439"/>
                      <a:gd name="connsiteY1290" fmla="*/ 787717 h 2350439"/>
                      <a:gd name="connsiteX1291" fmla="*/ 564464 w 2350439"/>
                      <a:gd name="connsiteY1291" fmla="*/ 787717 h 2350439"/>
                      <a:gd name="connsiteX1292" fmla="*/ 564464 w 2350439"/>
                      <a:gd name="connsiteY1292" fmla="*/ 1004608 h 2350439"/>
                      <a:gd name="connsiteX1293" fmla="*/ 669734 w 2350439"/>
                      <a:gd name="connsiteY1293" fmla="*/ 1004608 h 2350439"/>
                      <a:gd name="connsiteX1294" fmla="*/ 669734 w 2350439"/>
                      <a:gd name="connsiteY1294" fmla="*/ 899338 h 2350439"/>
                      <a:gd name="connsiteX1295" fmla="*/ 564464 w 2350439"/>
                      <a:gd name="connsiteY1295" fmla="*/ 899338 h 2350439"/>
                      <a:gd name="connsiteX1296" fmla="*/ 564464 w 2350439"/>
                      <a:gd name="connsiteY1296" fmla="*/ 1116228 h 2350439"/>
                      <a:gd name="connsiteX1297" fmla="*/ 669734 w 2350439"/>
                      <a:gd name="connsiteY1297" fmla="*/ 1116228 h 2350439"/>
                      <a:gd name="connsiteX1298" fmla="*/ 669734 w 2350439"/>
                      <a:gd name="connsiteY1298" fmla="*/ 1010958 h 2350439"/>
                      <a:gd name="connsiteX1299" fmla="*/ 564464 w 2350439"/>
                      <a:gd name="connsiteY1299" fmla="*/ 1010958 h 2350439"/>
                      <a:gd name="connsiteX1300" fmla="*/ 564464 w 2350439"/>
                      <a:gd name="connsiteY1300" fmla="*/ 1227861 h 2350439"/>
                      <a:gd name="connsiteX1301" fmla="*/ 669734 w 2350439"/>
                      <a:gd name="connsiteY1301" fmla="*/ 1227861 h 2350439"/>
                      <a:gd name="connsiteX1302" fmla="*/ 669734 w 2350439"/>
                      <a:gd name="connsiteY1302" fmla="*/ 1122578 h 2350439"/>
                      <a:gd name="connsiteX1303" fmla="*/ 564464 w 2350439"/>
                      <a:gd name="connsiteY1303" fmla="*/ 1122578 h 2350439"/>
                      <a:gd name="connsiteX1304" fmla="*/ 564464 w 2350439"/>
                      <a:gd name="connsiteY1304" fmla="*/ 1339481 h 2350439"/>
                      <a:gd name="connsiteX1305" fmla="*/ 669734 w 2350439"/>
                      <a:gd name="connsiteY1305" fmla="*/ 1339481 h 2350439"/>
                      <a:gd name="connsiteX1306" fmla="*/ 669734 w 2350439"/>
                      <a:gd name="connsiteY1306" fmla="*/ 1234211 h 2350439"/>
                      <a:gd name="connsiteX1307" fmla="*/ 564464 w 2350439"/>
                      <a:gd name="connsiteY1307" fmla="*/ 1234211 h 2350439"/>
                      <a:gd name="connsiteX1308" fmla="*/ 564464 w 2350439"/>
                      <a:gd name="connsiteY1308" fmla="*/ 1451102 h 2350439"/>
                      <a:gd name="connsiteX1309" fmla="*/ 669734 w 2350439"/>
                      <a:gd name="connsiteY1309" fmla="*/ 1451102 h 2350439"/>
                      <a:gd name="connsiteX1310" fmla="*/ 669734 w 2350439"/>
                      <a:gd name="connsiteY1310" fmla="*/ 1345831 h 2350439"/>
                      <a:gd name="connsiteX1311" fmla="*/ 564464 w 2350439"/>
                      <a:gd name="connsiteY1311" fmla="*/ 1345831 h 2350439"/>
                      <a:gd name="connsiteX1312" fmla="*/ 564464 w 2350439"/>
                      <a:gd name="connsiteY1312" fmla="*/ 1562735 h 2350439"/>
                      <a:gd name="connsiteX1313" fmla="*/ 669734 w 2350439"/>
                      <a:gd name="connsiteY1313" fmla="*/ 1562735 h 2350439"/>
                      <a:gd name="connsiteX1314" fmla="*/ 669734 w 2350439"/>
                      <a:gd name="connsiteY1314" fmla="*/ 1457452 h 2350439"/>
                      <a:gd name="connsiteX1315" fmla="*/ 564464 w 2350439"/>
                      <a:gd name="connsiteY1315" fmla="*/ 1457452 h 2350439"/>
                      <a:gd name="connsiteX1316" fmla="*/ 564464 w 2350439"/>
                      <a:gd name="connsiteY1316" fmla="*/ 1674355 h 2350439"/>
                      <a:gd name="connsiteX1317" fmla="*/ 669734 w 2350439"/>
                      <a:gd name="connsiteY1317" fmla="*/ 1674355 h 2350439"/>
                      <a:gd name="connsiteX1318" fmla="*/ 669734 w 2350439"/>
                      <a:gd name="connsiteY1318" fmla="*/ 1569085 h 2350439"/>
                      <a:gd name="connsiteX1319" fmla="*/ 564464 w 2350439"/>
                      <a:gd name="connsiteY1319" fmla="*/ 1569085 h 2350439"/>
                      <a:gd name="connsiteX1320" fmla="*/ 564464 w 2350439"/>
                      <a:gd name="connsiteY1320" fmla="*/ 1785975 h 2350439"/>
                      <a:gd name="connsiteX1321" fmla="*/ 669734 w 2350439"/>
                      <a:gd name="connsiteY1321" fmla="*/ 1785975 h 2350439"/>
                      <a:gd name="connsiteX1322" fmla="*/ 669734 w 2350439"/>
                      <a:gd name="connsiteY1322" fmla="*/ 1680705 h 2350439"/>
                      <a:gd name="connsiteX1323" fmla="*/ 564464 w 2350439"/>
                      <a:gd name="connsiteY1323" fmla="*/ 1680705 h 2350439"/>
                      <a:gd name="connsiteX1324" fmla="*/ 564464 w 2350439"/>
                      <a:gd name="connsiteY1324" fmla="*/ 1897596 h 2350439"/>
                      <a:gd name="connsiteX1325" fmla="*/ 669734 w 2350439"/>
                      <a:gd name="connsiteY1325" fmla="*/ 1897596 h 2350439"/>
                      <a:gd name="connsiteX1326" fmla="*/ 669734 w 2350439"/>
                      <a:gd name="connsiteY1326" fmla="*/ 1792325 h 2350439"/>
                      <a:gd name="connsiteX1327" fmla="*/ 564464 w 2350439"/>
                      <a:gd name="connsiteY1327" fmla="*/ 1792325 h 2350439"/>
                      <a:gd name="connsiteX1328" fmla="*/ 564464 w 2350439"/>
                      <a:gd name="connsiteY1328" fmla="*/ 2009229 h 2350439"/>
                      <a:gd name="connsiteX1329" fmla="*/ 669734 w 2350439"/>
                      <a:gd name="connsiteY1329" fmla="*/ 2009229 h 2350439"/>
                      <a:gd name="connsiteX1330" fmla="*/ 669734 w 2350439"/>
                      <a:gd name="connsiteY1330" fmla="*/ 1903946 h 2350439"/>
                      <a:gd name="connsiteX1331" fmla="*/ 564464 w 2350439"/>
                      <a:gd name="connsiteY1331" fmla="*/ 1903946 h 2350439"/>
                      <a:gd name="connsiteX1332" fmla="*/ 564464 w 2350439"/>
                      <a:gd name="connsiteY1332" fmla="*/ 2120849 h 2350439"/>
                      <a:gd name="connsiteX1333" fmla="*/ 669734 w 2350439"/>
                      <a:gd name="connsiteY1333" fmla="*/ 2120849 h 2350439"/>
                      <a:gd name="connsiteX1334" fmla="*/ 669734 w 2350439"/>
                      <a:gd name="connsiteY1334" fmla="*/ 2015579 h 2350439"/>
                      <a:gd name="connsiteX1335" fmla="*/ 564464 w 2350439"/>
                      <a:gd name="connsiteY1335" fmla="*/ 2015579 h 2350439"/>
                      <a:gd name="connsiteX1336" fmla="*/ 564464 w 2350439"/>
                      <a:gd name="connsiteY1336" fmla="*/ 2232469 h 2350439"/>
                      <a:gd name="connsiteX1337" fmla="*/ 669734 w 2350439"/>
                      <a:gd name="connsiteY1337" fmla="*/ 2232469 h 2350439"/>
                      <a:gd name="connsiteX1338" fmla="*/ 669734 w 2350439"/>
                      <a:gd name="connsiteY1338" fmla="*/ 2127199 h 2350439"/>
                      <a:gd name="connsiteX1339" fmla="*/ 564464 w 2350439"/>
                      <a:gd name="connsiteY1339" fmla="*/ 2127199 h 2350439"/>
                      <a:gd name="connsiteX1340" fmla="*/ 564464 w 2350439"/>
                      <a:gd name="connsiteY1340" fmla="*/ 2344089 h 2350439"/>
                      <a:gd name="connsiteX1341" fmla="*/ 669734 w 2350439"/>
                      <a:gd name="connsiteY1341" fmla="*/ 2344089 h 2350439"/>
                      <a:gd name="connsiteX1342" fmla="*/ 669734 w 2350439"/>
                      <a:gd name="connsiteY1342" fmla="*/ 2238819 h 2350439"/>
                      <a:gd name="connsiteX1343" fmla="*/ 564464 w 2350439"/>
                      <a:gd name="connsiteY1343" fmla="*/ 2238819 h 2350439"/>
                      <a:gd name="connsiteX1344" fmla="*/ 452843 w 2350439"/>
                      <a:gd name="connsiteY1344" fmla="*/ 111620 h 2350439"/>
                      <a:gd name="connsiteX1345" fmla="*/ 558114 w 2350439"/>
                      <a:gd name="connsiteY1345" fmla="*/ 111620 h 2350439"/>
                      <a:gd name="connsiteX1346" fmla="*/ 558114 w 2350439"/>
                      <a:gd name="connsiteY1346" fmla="*/ 6350 h 2350439"/>
                      <a:gd name="connsiteX1347" fmla="*/ 452843 w 2350439"/>
                      <a:gd name="connsiteY1347" fmla="*/ 6350 h 2350439"/>
                      <a:gd name="connsiteX1348" fmla="*/ 452843 w 2350439"/>
                      <a:gd name="connsiteY1348" fmla="*/ 223240 h 2350439"/>
                      <a:gd name="connsiteX1349" fmla="*/ 558114 w 2350439"/>
                      <a:gd name="connsiteY1349" fmla="*/ 223240 h 2350439"/>
                      <a:gd name="connsiteX1350" fmla="*/ 558114 w 2350439"/>
                      <a:gd name="connsiteY1350" fmla="*/ 117970 h 2350439"/>
                      <a:gd name="connsiteX1351" fmla="*/ 452843 w 2350439"/>
                      <a:gd name="connsiteY1351" fmla="*/ 117970 h 2350439"/>
                      <a:gd name="connsiteX1352" fmla="*/ 452843 w 2350439"/>
                      <a:gd name="connsiteY1352" fmla="*/ 334873 h 2350439"/>
                      <a:gd name="connsiteX1353" fmla="*/ 558114 w 2350439"/>
                      <a:gd name="connsiteY1353" fmla="*/ 334873 h 2350439"/>
                      <a:gd name="connsiteX1354" fmla="*/ 558114 w 2350439"/>
                      <a:gd name="connsiteY1354" fmla="*/ 229590 h 2350439"/>
                      <a:gd name="connsiteX1355" fmla="*/ 452843 w 2350439"/>
                      <a:gd name="connsiteY1355" fmla="*/ 229590 h 2350439"/>
                      <a:gd name="connsiteX1356" fmla="*/ 452843 w 2350439"/>
                      <a:gd name="connsiteY1356" fmla="*/ 446493 h 2350439"/>
                      <a:gd name="connsiteX1357" fmla="*/ 558114 w 2350439"/>
                      <a:gd name="connsiteY1357" fmla="*/ 446493 h 2350439"/>
                      <a:gd name="connsiteX1358" fmla="*/ 558114 w 2350439"/>
                      <a:gd name="connsiteY1358" fmla="*/ 341223 h 2350439"/>
                      <a:gd name="connsiteX1359" fmla="*/ 452843 w 2350439"/>
                      <a:gd name="connsiteY1359" fmla="*/ 341223 h 2350439"/>
                      <a:gd name="connsiteX1360" fmla="*/ 452843 w 2350439"/>
                      <a:gd name="connsiteY1360" fmla="*/ 558114 h 2350439"/>
                      <a:gd name="connsiteX1361" fmla="*/ 558114 w 2350439"/>
                      <a:gd name="connsiteY1361" fmla="*/ 558114 h 2350439"/>
                      <a:gd name="connsiteX1362" fmla="*/ 558114 w 2350439"/>
                      <a:gd name="connsiteY1362" fmla="*/ 452843 h 2350439"/>
                      <a:gd name="connsiteX1363" fmla="*/ 452843 w 2350439"/>
                      <a:gd name="connsiteY1363" fmla="*/ 452843 h 2350439"/>
                      <a:gd name="connsiteX1364" fmla="*/ 452843 w 2350439"/>
                      <a:gd name="connsiteY1364" fmla="*/ 669734 h 2350439"/>
                      <a:gd name="connsiteX1365" fmla="*/ 558114 w 2350439"/>
                      <a:gd name="connsiteY1365" fmla="*/ 669734 h 2350439"/>
                      <a:gd name="connsiteX1366" fmla="*/ 558114 w 2350439"/>
                      <a:gd name="connsiteY1366" fmla="*/ 564464 h 2350439"/>
                      <a:gd name="connsiteX1367" fmla="*/ 452843 w 2350439"/>
                      <a:gd name="connsiteY1367" fmla="*/ 564464 h 2350439"/>
                      <a:gd name="connsiteX1368" fmla="*/ 452843 w 2350439"/>
                      <a:gd name="connsiteY1368" fmla="*/ 781367 h 2350439"/>
                      <a:gd name="connsiteX1369" fmla="*/ 558114 w 2350439"/>
                      <a:gd name="connsiteY1369" fmla="*/ 781367 h 2350439"/>
                      <a:gd name="connsiteX1370" fmla="*/ 558114 w 2350439"/>
                      <a:gd name="connsiteY1370" fmla="*/ 676084 h 2350439"/>
                      <a:gd name="connsiteX1371" fmla="*/ 452843 w 2350439"/>
                      <a:gd name="connsiteY1371" fmla="*/ 676084 h 2350439"/>
                      <a:gd name="connsiteX1372" fmla="*/ 452843 w 2350439"/>
                      <a:gd name="connsiteY1372" fmla="*/ 892988 h 2350439"/>
                      <a:gd name="connsiteX1373" fmla="*/ 558114 w 2350439"/>
                      <a:gd name="connsiteY1373" fmla="*/ 892988 h 2350439"/>
                      <a:gd name="connsiteX1374" fmla="*/ 558114 w 2350439"/>
                      <a:gd name="connsiteY1374" fmla="*/ 787717 h 2350439"/>
                      <a:gd name="connsiteX1375" fmla="*/ 452843 w 2350439"/>
                      <a:gd name="connsiteY1375" fmla="*/ 787717 h 2350439"/>
                      <a:gd name="connsiteX1376" fmla="*/ 452843 w 2350439"/>
                      <a:gd name="connsiteY1376" fmla="*/ 1004608 h 2350439"/>
                      <a:gd name="connsiteX1377" fmla="*/ 558114 w 2350439"/>
                      <a:gd name="connsiteY1377" fmla="*/ 1004608 h 2350439"/>
                      <a:gd name="connsiteX1378" fmla="*/ 558114 w 2350439"/>
                      <a:gd name="connsiteY1378" fmla="*/ 899338 h 2350439"/>
                      <a:gd name="connsiteX1379" fmla="*/ 452843 w 2350439"/>
                      <a:gd name="connsiteY1379" fmla="*/ 899338 h 2350439"/>
                      <a:gd name="connsiteX1380" fmla="*/ 452843 w 2350439"/>
                      <a:gd name="connsiteY1380" fmla="*/ 1116228 h 2350439"/>
                      <a:gd name="connsiteX1381" fmla="*/ 558114 w 2350439"/>
                      <a:gd name="connsiteY1381" fmla="*/ 1116228 h 2350439"/>
                      <a:gd name="connsiteX1382" fmla="*/ 558114 w 2350439"/>
                      <a:gd name="connsiteY1382" fmla="*/ 1010958 h 2350439"/>
                      <a:gd name="connsiteX1383" fmla="*/ 452843 w 2350439"/>
                      <a:gd name="connsiteY1383" fmla="*/ 1010958 h 2350439"/>
                      <a:gd name="connsiteX1384" fmla="*/ 452843 w 2350439"/>
                      <a:gd name="connsiteY1384" fmla="*/ 1227861 h 2350439"/>
                      <a:gd name="connsiteX1385" fmla="*/ 558114 w 2350439"/>
                      <a:gd name="connsiteY1385" fmla="*/ 1227861 h 2350439"/>
                      <a:gd name="connsiteX1386" fmla="*/ 558114 w 2350439"/>
                      <a:gd name="connsiteY1386" fmla="*/ 1122578 h 2350439"/>
                      <a:gd name="connsiteX1387" fmla="*/ 452843 w 2350439"/>
                      <a:gd name="connsiteY1387" fmla="*/ 1122578 h 2350439"/>
                      <a:gd name="connsiteX1388" fmla="*/ 452843 w 2350439"/>
                      <a:gd name="connsiteY1388" fmla="*/ 1339481 h 2350439"/>
                      <a:gd name="connsiteX1389" fmla="*/ 558114 w 2350439"/>
                      <a:gd name="connsiteY1389" fmla="*/ 1339481 h 2350439"/>
                      <a:gd name="connsiteX1390" fmla="*/ 558114 w 2350439"/>
                      <a:gd name="connsiteY1390" fmla="*/ 1234211 h 2350439"/>
                      <a:gd name="connsiteX1391" fmla="*/ 452843 w 2350439"/>
                      <a:gd name="connsiteY1391" fmla="*/ 1234211 h 2350439"/>
                      <a:gd name="connsiteX1392" fmla="*/ 452843 w 2350439"/>
                      <a:gd name="connsiteY1392" fmla="*/ 1451102 h 2350439"/>
                      <a:gd name="connsiteX1393" fmla="*/ 558114 w 2350439"/>
                      <a:gd name="connsiteY1393" fmla="*/ 1451102 h 2350439"/>
                      <a:gd name="connsiteX1394" fmla="*/ 558114 w 2350439"/>
                      <a:gd name="connsiteY1394" fmla="*/ 1345831 h 2350439"/>
                      <a:gd name="connsiteX1395" fmla="*/ 452843 w 2350439"/>
                      <a:gd name="connsiteY1395" fmla="*/ 1345831 h 2350439"/>
                      <a:gd name="connsiteX1396" fmla="*/ 452843 w 2350439"/>
                      <a:gd name="connsiteY1396" fmla="*/ 1562735 h 2350439"/>
                      <a:gd name="connsiteX1397" fmla="*/ 558114 w 2350439"/>
                      <a:gd name="connsiteY1397" fmla="*/ 1562735 h 2350439"/>
                      <a:gd name="connsiteX1398" fmla="*/ 558114 w 2350439"/>
                      <a:gd name="connsiteY1398" fmla="*/ 1457452 h 2350439"/>
                      <a:gd name="connsiteX1399" fmla="*/ 452843 w 2350439"/>
                      <a:gd name="connsiteY1399" fmla="*/ 1457452 h 2350439"/>
                      <a:gd name="connsiteX1400" fmla="*/ 452843 w 2350439"/>
                      <a:gd name="connsiteY1400" fmla="*/ 1674355 h 2350439"/>
                      <a:gd name="connsiteX1401" fmla="*/ 558114 w 2350439"/>
                      <a:gd name="connsiteY1401" fmla="*/ 1674355 h 2350439"/>
                      <a:gd name="connsiteX1402" fmla="*/ 558114 w 2350439"/>
                      <a:gd name="connsiteY1402" fmla="*/ 1569085 h 2350439"/>
                      <a:gd name="connsiteX1403" fmla="*/ 452843 w 2350439"/>
                      <a:gd name="connsiteY1403" fmla="*/ 1569085 h 2350439"/>
                      <a:gd name="connsiteX1404" fmla="*/ 452843 w 2350439"/>
                      <a:gd name="connsiteY1404" fmla="*/ 1785975 h 2350439"/>
                      <a:gd name="connsiteX1405" fmla="*/ 558114 w 2350439"/>
                      <a:gd name="connsiteY1405" fmla="*/ 1785975 h 2350439"/>
                      <a:gd name="connsiteX1406" fmla="*/ 558114 w 2350439"/>
                      <a:gd name="connsiteY1406" fmla="*/ 1680705 h 2350439"/>
                      <a:gd name="connsiteX1407" fmla="*/ 452843 w 2350439"/>
                      <a:gd name="connsiteY1407" fmla="*/ 1680705 h 2350439"/>
                      <a:gd name="connsiteX1408" fmla="*/ 452843 w 2350439"/>
                      <a:gd name="connsiteY1408" fmla="*/ 1897596 h 2350439"/>
                      <a:gd name="connsiteX1409" fmla="*/ 558114 w 2350439"/>
                      <a:gd name="connsiteY1409" fmla="*/ 1897596 h 2350439"/>
                      <a:gd name="connsiteX1410" fmla="*/ 558114 w 2350439"/>
                      <a:gd name="connsiteY1410" fmla="*/ 1792325 h 2350439"/>
                      <a:gd name="connsiteX1411" fmla="*/ 452843 w 2350439"/>
                      <a:gd name="connsiteY1411" fmla="*/ 1792325 h 2350439"/>
                      <a:gd name="connsiteX1412" fmla="*/ 452843 w 2350439"/>
                      <a:gd name="connsiteY1412" fmla="*/ 2009229 h 2350439"/>
                      <a:gd name="connsiteX1413" fmla="*/ 558114 w 2350439"/>
                      <a:gd name="connsiteY1413" fmla="*/ 2009229 h 2350439"/>
                      <a:gd name="connsiteX1414" fmla="*/ 558114 w 2350439"/>
                      <a:gd name="connsiteY1414" fmla="*/ 1903946 h 2350439"/>
                      <a:gd name="connsiteX1415" fmla="*/ 452843 w 2350439"/>
                      <a:gd name="connsiteY1415" fmla="*/ 1903946 h 2350439"/>
                      <a:gd name="connsiteX1416" fmla="*/ 452843 w 2350439"/>
                      <a:gd name="connsiteY1416" fmla="*/ 2120849 h 2350439"/>
                      <a:gd name="connsiteX1417" fmla="*/ 558114 w 2350439"/>
                      <a:gd name="connsiteY1417" fmla="*/ 2120849 h 2350439"/>
                      <a:gd name="connsiteX1418" fmla="*/ 558114 w 2350439"/>
                      <a:gd name="connsiteY1418" fmla="*/ 2015579 h 2350439"/>
                      <a:gd name="connsiteX1419" fmla="*/ 452843 w 2350439"/>
                      <a:gd name="connsiteY1419" fmla="*/ 2015579 h 2350439"/>
                      <a:gd name="connsiteX1420" fmla="*/ 452843 w 2350439"/>
                      <a:gd name="connsiteY1420" fmla="*/ 2232469 h 2350439"/>
                      <a:gd name="connsiteX1421" fmla="*/ 558114 w 2350439"/>
                      <a:gd name="connsiteY1421" fmla="*/ 2232469 h 2350439"/>
                      <a:gd name="connsiteX1422" fmla="*/ 558114 w 2350439"/>
                      <a:gd name="connsiteY1422" fmla="*/ 2127199 h 2350439"/>
                      <a:gd name="connsiteX1423" fmla="*/ 452843 w 2350439"/>
                      <a:gd name="connsiteY1423" fmla="*/ 2127199 h 2350439"/>
                      <a:gd name="connsiteX1424" fmla="*/ 452843 w 2350439"/>
                      <a:gd name="connsiteY1424" fmla="*/ 2344089 h 2350439"/>
                      <a:gd name="connsiteX1425" fmla="*/ 558114 w 2350439"/>
                      <a:gd name="connsiteY1425" fmla="*/ 2344089 h 2350439"/>
                      <a:gd name="connsiteX1426" fmla="*/ 558114 w 2350439"/>
                      <a:gd name="connsiteY1426" fmla="*/ 2238819 h 2350439"/>
                      <a:gd name="connsiteX1427" fmla="*/ 452843 w 2350439"/>
                      <a:gd name="connsiteY1427" fmla="*/ 2238819 h 2350439"/>
                      <a:gd name="connsiteX1428" fmla="*/ 341210 w 2350439"/>
                      <a:gd name="connsiteY1428" fmla="*/ 111620 h 2350439"/>
                      <a:gd name="connsiteX1429" fmla="*/ 446493 w 2350439"/>
                      <a:gd name="connsiteY1429" fmla="*/ 111620 h 2350439"/>
                      <a:gd name="connsiteX1430" fmla="*/ 446493 w 2350439"/>
                      <a:gd name="connsiteY1430" fmla="*/ 6350 h 2350439"/>
                      <a:gd name="connsiteX1431" fmla="*/ 341210 w 2350439"/>
                      <a:gd name="connsiteY1431" fmla="*/ 6350 h 2350439"/>
                      <a:gd name="connsiteX1432" fmla="*/ 341210 w 2350439"/>
                      <a:gd name="connsiteY1432" fmla="*/ 223240 h 2350439"/>
                      <a:gd name="connsiteX1433" fmla="*/ 446493 w 2350439"/>
                      <a:gd name="connsiteY1433" fmla="*/ 223240 h 2350439"/>
                      <a:gd name="connsiteX1434" fmla="*/ 446493 w 2350439"/>
                      <a:gd name="connsiteY1434" fmla="*/ 117970 h 2350439"/>
                      <a:gd name="connsiteX1435" fmla="*/ 341210 w 2350439"/>
                      <a:gd name="connsiteY1435" fmla="*/ 117970 h 2350439"/>
                      <a:gd name="connsiteX1436" fmla="*/ 341210 w 2350439"/>
                      <a:gd name="connsiteY1436" fmla="*/ 334873 h 2350439"/>
                      <a:gd name="connsiteX1437" fmla="*/ 446493 w 2350439"/>
                      <a:gd name="connsiteY1437" fmla="*/ 334873 h 2350439"/>
                      <a:gd name="connsiteX1438" fmla="*/ 446493 w 2350439"/>
                      <a:gd name="connsiteY1438" fmla="*/ 229590 h 2350439"/>
                      <a:gd name="connsiteX1439" fmla="*/ 341210 w 2350439"/>
                      <a:gd name="connsiteY1439" fmla="*/ 229590 h 2350439"/>
                      <a:gd name="connsiteX1440" fmla="*/ 341210 w 2350439"/>
                      <a:gd name="connsiteY1440" fmla="*/ 446493 h 2350439"/>
                      <a:gd name="connsiteX1441" fmla="*/ 446493 w 2350439"/>
                      <a:gd name="connsiteY1441" fmla="*/ 446493 h 2350439"/>
                      <a:gd name="connsiteX1442" fmla="*/ 446493 w 2350439"/>
                      <a:gd name="connsiteY1442" fmla="*/ 341223 h 2350439"/>
                      <a:gd name="connsiteX1443" fmla="*/ 341210 w 2350439"/>
                      <a:gd name="connsiteY1443" fmla="*/ 341223 h 2350439"/>
                      <a:gd name="connsiteX1444" fmla="*/ 341210 w 2350439"/>
                      <a:gd name="connsiteY1444" fmla="*/ 558114 h 2350439"/>
                      <a:gd name="connsiteX1445" fmla="*/ 446493 w 2350439"/>
                      <a:gd name="connsiteY1445" fmla="*/ 558114 h 2350439"/>
                      <a:gd name="connsiteX1446" fmla="*/ 446493 w 2350439"/>
                      <a:gd name="connsiteY1446" fmla="*/ 452843 h 2350439"/>
                      <a:gd name="connsiteX1447" fmla="*/ 341210 w 2350439"/>
                      <a:gd name="connsiteY1447" fmla="*/ 452843 h 2350439"/>
                      <a:gd name="connsiteX1448" fmla="*/ 341210 w 2350439"/>
                      <a:gd name="connsiteY1448" fmla="*/ 669734 h 2350439"/>
                      <a:gd name="connsiteX1449" fmla="*/ 446493 w 2350439"/>
                      <a:gd name="connsiteY1449" fmla="*/ 669734 h 2350439"/>
                      <a:gd name="connsiteX1450" fmla="*/ 446493 w 2350439"/>
                      <a:gd name="connsiteY1450" fmla="*/ 564464 h 2350439"/>
                      <a:gd name="connsiteX1451" fmla="*/ 341210 w 2350439"/>
                      <a:gd name="connsiteY1451" fmla="*/ 564464 h 2350439"/>
                      <a:gd name="connsiteX1452" fmla="*/ 341210 w 2350439"/>
                      <a:gd name="connsiteY1452" fmla="*/ 781367 h 2350439"/>
                      <a:gd name="connsiteX1453" fmla="*/ 446493 w 2350439"/>
                      <a:gd name="connsiteY1453" fmla="*/ 781367 h 2350439"/>
                      <a:gd name="connsiteX1454" fmla="*/ 446493 w 2350439"/>
                      <a:gd name="connsiteY1454" fmla="*/ 676084 h 2350439"/>
                      <a:gd name="connsiteX1455" fmla="*/ 341210 w 2350439"/>
                      <a:gd name="connsiteY1455" fmla="*/ 676084 h 2350439"/>
                      <a:gd name="connsiteX1456" fmla="*/ 341210 w 2350439"/>
                      <a:gd name="connsiteY1456" fmla="*/ 892988 h 2350439"/>
                      <a:gd name="connsiteX1457" fmla="*/ 446493 w 2350439"/>
                      <a:gd name="connsiteY1457" fmla="*/ 892988 h 2350439"/>
                      <a:gd name="connsiteX1458" fmla="*/ 446493 w 2350439"/>
                      <a:gd name="connsiteY1458" fmla="*/ 787717 h 2350439"/>
                      <a:gd name="connsiteX1459" fmla="*/ 341210 w 2350439"/>
                      <a:gd name="connsiteY1459" fmla="*/ 787717 h 2350439"/>
                      <a:gd name="connsiteX1460" fmla="*/ 341210 w 2350439"/>
                      <a:gd name="connsiteY1460" fmla="*/ 1004608 h 2350439"/>
                      <a:gd name="connsiteX1461" fmla="*/ 446493 w 2350439"/>
                      <a:gd name="connsiteY1461" fmla="*/ 1004608 h 2350439"/>
                      <a:gd name="connsiteX1462" fmla="*/ 446493 w 2350439"/>
                      <a:gd name="connsiteY1462" fmla="*/ 899338 h 2350439"/>
                      <a:gd name="connsiteX1463" fmla="*/ 341210 w 2350439"/>
                      <a:gd name="connsiteY1463" fmla="*/ 899338 h 2350439"/>
                      <a:gd name="connsiteX1464" fmla="*/ 341210 w 2350439"/>
                      <a:gd name="connsiteY1464" fmla="*/ 1116228 h 2350439"/>
                      <a:gd name="connsiteX1465" fmla="*/ 446493 w 2350439"/>
                      <a:gd name="connsiteY1465" fmla="*/ 1116228 h 2350439"/>
                      <a:gd name="connsiteX1466" fmla="*/ 446493 w 2350439"/>
                      <a:gd name="connsiteY1466" fmla="*/ 1010958 h 2350439"/>
                      <a:gd name="connsiteX1467" fmla="*/ 341210 w 2350439"/>
                      <a:gd name="connsiteY1467" fmla="*/ 1010958 h 2350439"/>
                      <a:gd name="connsiteX1468" fmla="*/ 341210 w 2350439"/>
                      <a:gd name="connsiteY1468" fmla="*/ 1227861 h 2350439"/>
                      <a:gd name="connsiteX1469" fmla="*/ 446493 w 2350439"/>
                      <a:gd name="connsiteY1469" fmla="*/ 1227861 h 2350439"/>
                      <a:gd name="connsiteX1470" fmla="*/ 446493 w 2350439"/>
                      <a:gd name="connsiteY1470" fmla="*/ 1122578 h 2350439"/>
                      <a:gd name="connsiteX1471" fmla="*/ 341210 w 2350439"/>
                      <a:gd name="connsiteY1471" fmla="*/ 1122578 h 2350439"/>
                      <a:gd name="connsiteX1472" fmla="*/ 341210 w 2350439"/>
                      <a:gd name="connsiteY1472" fmla="*/ 1339481 h 2350439"/>
                      <a:gd name="connsiteX1473" fmla="*/ 446493 w 2350439"/>
                      <a:gd name="connsiteY1473" fmla="*/ 1339481 h 2350439"/>
                      <a:gd name="connsiteX1474" fmla="*/ 446493 w 2350439"/>
                      <a:gd name="connsiteY1474" fmla="*/ 1234211 h 2350439"/>
                      <a:gd name="connsiteX1475" fmla="*/ 341210 w 2350439"/>
                      <a:gd name="connsiteY1475" fmla="*/ 1234211 h 2350439"/>
                      <a:gd name="connsiteX1476" fmla="*/ 341210 w 2350439"/>
                      <a:gd name="connsiteY1476" fmla="*/ 1451102 h 2350439"/>
                      <a:gd name="connsiteX1477" fmla="*/ 446493 w 2350439"/>
                      <a:gd name="connsiteY1477" fmla="*/ 1451102 h 2350439"/>
                      <a:gd name="connsiteX1478" fmla="*/ 446493 w 2350439"/>
                      <a:gd name="connsiteY1478" fmla="*/ 1345831 h 2350439"/>
                      <a:gd name="connsiteX1479" fmla="*/ 341210 w 2350439"/>
                      <a:gd name="connsiteY1479" fmla="*/ 1345831 h 2350439"/>
                      <a:gd name="connsiteX1480" fmla="*/ 341210 w 2350439"/>
                      <a:gd name="connsiteY1480" fmla="*/ 1562735 h 2350439"/>
                      <a:gd name="connsiteX1481" fmla="*/ 446493 w 2350439"/>
                      <a:gd name="connsiteY1481" fmla="*/ 1562735 h 2350439"/>
                      <a:gd name="connsiteX1482" fmla="*/ 446493 w 2350439"/>
                      <a:gd name="connsiteY1482" fmla="*/ 1457452 h 2350439"/>
                      <a:gd name="connsiteX1483" fmla="*/ 341210 w 2350439"/>
                      <a:gd name="connsiteY1483" fmla="*/ 1457452 h 2350439"/>
                      <a:gd name="connsiteX1484" fmla="*/ 341210 w 2350439"/>
                      <a:gd name="connsiteY1484" fmla="*/ 1674355 h 2350439"/>
                      <a:gd name="connsiteX1485" fmla="*/ 446493 w 2350439"/>
                      <a:gd name="connsiteY1485" fmla="*/ 1674355 h 2350439"/>
                      <a:gd name="connsiteX1486" fmla="*/ 446493 w 2350439"/>
                      <a:gd name="connsiteY1486" fmla="*/ 1569085 h 2350439"/>
                      <a:gd name="connsiteX1487" fmla="*/ 341210 w 2350439"/>
                      <a:gd name="connsiteY1487" fmla="*/ 1569085 h 2350439"/>
                      <a:gd name="connsiteX1488" fmla="*/ 341210 w 2350439"/>
                      <a:gd name="connsiteY1488" fmla="*/ 1785975 h 2350439"/>
                      <a:gd name="connsiteX1489" fmla="*/ 446493 w 2350439"/>
                      <a:gd name="connsiteY1489" fmla="*/ 1785975 h 2350439"/>
                      <a:gd name="connsiteX1490" fmla="*/ 446493 w 2350439"/>
                      <a:gd name="connsiteY1490" fmla="*/ 1680705 h 2350439"/>
                      <a:gd name="connsiteX1491" fmla="*/ 341210 w 2350439"/>
                      <a:gd name="connsiteY1491" fmla="*/ 1680705 h 2350439"/>
                      <a:gd name="connsiteX1492" fmla="*/ 341210 w 2350439"/>
                      <a:gd name="connsiteY1492" fmla="*/ 1897596 h 2350439"/>
                      <a:gd name="connsiteX1493" fmla="*/ 446493 w 2350439"/>
                      <a:gd name="connsiteY1493" fmla="*/ 1897596 h 2350439"/>
                      <a:gd name="connsiteX1494" fmla="*/ 446493 w 2350439"/>
                      <a:gd name="connsiteY1494" fmla="*/ 1792325 h 2350439"/>
                      <a:gd name="connsiteX1495" fmla="*/ 341210 w 2350439"/>
                      <a:gd name="connsiteY1495" fmla="*/ 1792325 h 2350439"/>
                      <a:gd name="connsiteX1496" fmla="*/ 341210 w 2350439"/>
                      <a:gd name="connsiteY1496" fmla="*/ 2009229 h 2350439"/>
                      <a:gd name="connsiteX1497" fmla="*/ 446493 w 2350439"/>
                      <a:gd name="connsiteY1497" fmla="*/ 2009229 h 2350439"/>
                      <a:gd name="connsiteX1498" fmla="*/ 446493 w 2350439"/>
                      <a:gd name="connsiteY1498" fmla="*/ 1903946 h 2350439"/>
                      <a:gd name="connsiteX1499" fmla="*/ 341210 w 2350439"/>
                      <a:gd name="connsiteY1499" fmla="*/ 1903946 h 2350439"/>
                      <a:gd name="connsiteX1500" fmla="*/ 341210 w 2350439"/>
                      <a:gd name="connsiteY1500" fmla="*/ 2120849 h 2350439"/>
                      <a:gd name="connsiteX1501" fmla="*/ 446493 w 2350439"/>
                      <a:gd name="connsiteY1501" fmla="*/ 2120849 h 2350439"/>
                      <a:gd name="connsiteX1502" fmla="*/ 446493 w 2350439"/>
                      <a:gd name="connsiteY1502" fmla="*/ 2015579 h 2350439"/>
                      <a:gd name="connsiteX1503" fmla="*/ 341210 w 2350439"/>
                      <a:gd name="connsiteY1503" fmla="*/ 2015579 h 2350439"/>
                      <a:gd name="connsiteX1504" fmla="*/ 341210 w 2350439"/>
                      <a:gd name="connsiteY1504" fmla="*/ 2232469 h 2350439"/>
                      <a:gd name="connsiteX1505" fmla="*/ 446493 w 2350439"/>
                      <a:gd name="connsiteY1505" fmla="*/ 2232469 h 2350439"/>
                      <a:gd name="connsiteX1506" fmla="*/ 446493 w 2350439"/>
                      <a:gd name="connsiteY1506" fmla="*/ 2127199 h 2350439"/>
                      <a:gd name="connsiteX1507" fmla="*/ 341210 w 2350439"/>
                      <a:gd name="connsiteY1507" fmla="*/ 2127199 h 2350439"/>
                      <a:gd name="connsiteX1508" fmla="*/ 341210 w 2350439"/>
                      <a:gd name="connsiteY1508" fmla="*/ 2344089 h 2350439"/>
                      <a:gd name="connsiteX1509" fmla="*/ 446493 w 2350439"/>
                      <a:gd name="connsiteY1509" fmla="*/ 2344089 h 2350439"/>
                      <a:gd name="connsiteX1510" fmla="*/ 446493 w 2350439"/>
                      <a:gd name="connsiteY1510" fmla="*/ 2238819 h 2350439"/>
                      <a:gd name="connsiteX1511" fmla="*/ 341210 w 2350439"/>
                      <a:gd name="connsiteY1511" fmla="*/ 2238819 h 2350439"/>
                      <a:gd name="connsiteX1512" fmla="*/ 229590 w 2350439"/>
                      <a:gd name="connsiteY1512" fmla="*/ 111620 h 2350439"/>
                      <a:gd name="connsiteX1513" fmla="*/ 334860 w 2350439"/>
                      <a:gd name="connsiteY1513" fmla="*/ 111620 h 2350439"/>
                      <a:gd name="connsiteX1514" fmla="*/ 334860 w 2350439"/>
                      <a:gd name="connsiteY1514" fmla="*/ 6350 h 2350439"/>
                      <a:gd name="connsiteX1515" fmla="*/ 229590 w 2350439"/>
                      <a:gd name="connsiteY1515" fmla="*/ 6350 h 2350439"/>
                      <a:gd name="connsiteX1516" fmla="*/ 229590 w 2350439"/>
                      <a:gd name="connsiteY1516" fmla="*/ 223240 h 2350439"/>
                      <a:gd name="connsiteX1517" fmla="*/ 334860 w 2350439"/>
                      <a:gd name="connsiteY1517" fmla="*/ 223240 h 2350439"/>
                      <a:gd name="connsiteX1518" fmla="*/ 334860 w 2350439"/>
                      <a:gd name="connsiteY1518" fmla="*/ 117970 h 2350439"/>
                      <a:gd name="connsiteX1519" fmla="*/ 229590 w 2350439"/>
                      <a:gd name="connsiteY1519" fmla="*/ 117970 h 2350439"/>
                      <a:gd name="connsiteX1520" fmla="*/ 229590 w 2350439"/>
                      <a:gd name="connsiteY1520" fmla="*/ 334873 h 2350439"/>
                      <a:gd name="connsiteX1521" fmla="*/ 334860 w 2350439"/>
                      <a:gd name="connsiteY1521" fmla="*/ 334873 h 2350439"/>
                      <a:gd name="connsiteX1522" fmla="*/ 334860 w 2350439"/>
                      <a:gd name="connsiteY1522" fmla="*/ 229590 h 2350439"/>
                      <a:gd name="connsiteX1523" fmla="*/ 229590 w 2350439"/>
                      <a:gd name="connsiteY1523" fmla="*/ 229590 h 2350439"/>
                      <a:gd name="connsiteX1524" fmla="*/ 229590 w 2350439"/>
                      <a:gd name="connsiteY1524" fmla="*/ 446493 h 2350439"/>
                      <a:gd name="connsiteX1525" fmla="*/ 334860 w 2350439"/>
                      <a:gd name="connsiteY1525" fmla="*/ 446493 h 2350439"/>
                      <a:gd name="connsiteX1526" fmla="*/ 334860 w 2350439"/>
                      <a:gd name="connsiteY1526" fmla="*/ 341223 h 2350439"/>
                      <a:gd name="connsiteX1527" fmla="*/ 229590 w 2350439"/>
                      <a:gd name="connsiteY1527" fmla="*/ 341223 h 2350439"/>
                      <a:gd name="connsiteX1528" fmla="*/ 229590 w 2350439"/>
                      <a:gd name="connsiteY1528" fmla="*/ 558114 h 2350439"/>
                      <a:gd name="connsiteX1529" fmla="*/ 334860 w 2350439"/>
                      <a:gd name="connsiteY1529" fmla="*/ 558114 h 2350439"/>
                      <a:gd name="connsiteX1530" fmla="*/ 334860 w 2350439"/>
                      <a:gd name="connsiteY1530" fmla="*/ 452843 h 2350439"/>
                      <a:gd name="connsiteX1531" fmla="*/ 229590 w 2350439"/>
                      <a:gd name="connsiteY1531" fmla="*/ 452843 h 2350439"/>
                      <a:gd name="connsiteX1532" fmla="*/ 229590 w 2350439"/>
                      <a:gd name="connsiteY1532" fmla="*/ 669734 h 2350439"/>
                      <a:gd name="connsiteX1533" fmla="*/ 334860 w 2350439"/>
                      <a:gd name="connsiteY1533" fmla="*/ 669734 h 2350439"/>
                      <a:gd name="connsiteX1534" fmla="*/ 334860 w 2350439"/>
                      <a:gd name="connsiteY1534" fmla="*/ 564464 h 2350439"/>
                      <a:gd name="connsiteX1535" fmla="*/ 229590 w 2350439"/>
                      <a:gd name="connsiteY1535" fmla="*/ 564464 h 2350439"/>
                      <a:gd name="connsiteX1536" fmla="*/ 229590 w 2350439"/>
                      <a:gd name="connsiteY1536" fmla="*/ 781367 h 2350439"/>
                      <a:gd name="connsiteX1537" fmla="*/ 334860 w 2350439"/>
                      <a:gd name="connsiteY1537" fmla="*/ 781367 h 2350439"/>
                      <a:gd name="connsiteX1538" fmla="*/ 334860 w 2350439"/>
                      <a:gd name="connsiteY1538" fmla="*/ 676084 h 2350439"/>
                      <a:gd name="connsiteX1539" fmla="*/ 229590 w 2350439"/>
                      <a:gd name="connsiteY1539" fmla="*/ 676084 h 2350439"/>
                      <a:gd name="connsiteX1540" fmla="*/ 229590 w 2350439"/>
                      <a:gd name="connsiteY1540" fmla="*/ 892988 h 2350439"/>
                      <a:gd name="connsiteX1541" fmla="*/ 334860 w 2350439"/>
                      <a:gd name="connsiteY1541" fmla="*/ 892988 h 2350439"/>
                      <a:gd name="connsiteX1542" fmla="*/ 334860 w 2350439"/>
                      <a:gd name="connsiteY1542" fmla="*/ 787717 h 2350439"/>
                      <a:gd name="connsiteX1543" fmla="*/ 229590 w 2350439"/>
                      <a:gd name="connsiteY1543" fmla="*/ 787717 h 2350439"/>
                      <a:gd name="connsiteX1544" fmla="*/ 229590 w 2350439"/>
                      <a:gd name="connsiteY1544" fmla="*/ 1004608 h 2350439"/>
                      <a:gd name="connsiteX1545" fmla="*/ 334860 w 2350439"/>
                      <a:gd name="connsiteY1545" fmla="*/ 1004608 h 2350439"/>
                      <a:gd name="connsiteX1546" fmla="*/ 334860 w 2350439"/>
                      <a:gd name="connsiteY1546" fmla="*/ 899338 h 2350439"/>
                      <a:gd name="connsiteX1547" fmla="*/ 229590 w 2350439"/>
                      <a:gd name="connsiteY1547" fmla="*/ 899338 h 2350439"/>
                      <a:gd name="connsiteX1548" fmla="*/ 229590 w 2350439"/>
                      <a:gd name="connsiteY1548" fmla="*/ 1116228 h 2350439"/>
                      <a:gd name="connsiteX1549" fmla="*/ 334860 w 2350439"/>
                      <a:gd name="connsiteY1549" fmla="*/ 1116228 h 2350439"/>
                      <a:gd name="connsiteX1550" fmla="*/ 334860 w 2350439"/>
                      <a:gd name="connsiteY1550" fmla="*/ 1010958 h 2350439"/>
                      <a:gd name="connsiteX1551" fmla="*/ 229590 w 2350439"/>
                      <a:gd name="connsiteY1551" fmla="*/ 1010958 h 2350439"/>
                      <a:gd name="connsiteX1552" fmla="*/ 229590 w 2350439"/>
                      <a:gd name="connsiteY1552" fmla="*/ 1227861 h 2350439"/>
                      <a:gd name="connsiteX1553" fmla="*/ 334860 w 2350439"/>
                      <a:gd name="connsiteY1553" fmla="*/ 1227861 h 2350439"/>
                      <a:gd name="connsiteX1554" fmla="*/ 334860 w 2350439"/>
                      <a:gd name="connsiteY1554" fmla="*/ 1122578 h 2350439"/>
                      <a:gd name="connsiteX1555" fmla="*/ 229590 w 2350439"/>
                      <a:gd name="connsiteY1555" fmla="*/ 1122578 h 2350439"/>
                      <a:gd name="connsiteX1556" fmla="*/ 229590 w 2350439"/>
                      <a:gd name="connsiteY1556" fmla="*/ 1339481 h 2350439"/>
                      <a:gd name="connsiteX1557" fmla="*/ 334860 w 2350439"/>
                      <a:gd name="connsiteY1557" fmla="*/ 1339481 h 2350439"/>
                      <a:gd name="connsiteX1558" fmla="*/ 334860 w 2350439"/>
                      <a:gd name="connsiteY1558" fmla="*/ 1234211 h 2350439"/>
                      <a:gd name="connsiteX1559" fmla="*/ 229590 w 2350439"/>
                      <a:gd name="connsiteY1559" fmla="*/ 1234211 h 2350439"/>
                      <a:gd name="connsiteX1560" fmla="*/ 229590 w 2350439"/>
                      <a:gd name="connsiteY1560" fmla="*/ 1451102 h 2350439"/>
                      <a:gd name="connsiteX1561" fmla="*/ 334860 w 2350439"/>
                      <a:gd name="connsiteY1561" fmla="*/ 1451102 h 2350439"/>
                      <a:gd name="connsiteX1562" fmla="*/ 334860 w 2350439"/>
                      <a:gd name="connsiteY1562" fmla="*/ 1345831 h 2350439"/>
                      <a:gd name="connsiteX1563" fmla="*/ 229590 w 2350439"/>
                      <a:gd name="connsiteY1563" fmla="*/ 1345831 h 2350439"/>
                      <a:gd name="connsiteX1564" fmla="*/ 229590 w 2350439"/>
                      <a:gd name="connsiteY1564" fmla="*/ 1562735 h 2350439"/>
                      <a:gd name="connsiteX1565" fmla="*/ 334860 w 2350439"/>
                      <a:gd name="connsiteY1565" fmla="*/ 1562735 h 2350439"/>
                      <a:gd name="connsiteX1566" fmla="*/ 334860 w 2350439"/>
                      <a:gd name="connsiteY1566" fmla="*/ 1457452 h 2350439"/>
                      <a:gd name="connsiteX1567" fmla="*/ 229590 w 2350439"/>
                      <a:gd name="connsiteY1567" fmla="*/ 1457452 h 2350439"/>
                      <a:gd name="connsiteX1568" fmla="*/ 229590 w 2350439"/>
                      <a:gd name="connsiteY1568" fmla="*/ 1674355 h 2350439"/>
                      <a:gd name="connsiteX1569" fmla="*/ 334860 w 2350439"/>
                      <a:gd name="connsiteY1569" fmla="*/ 1674355 h 2350439"/>
                      <a:gd name="connsiteX1570" fmla="*/ 334860 w 2350439"/>
                      <a:gd name="connsiteY1570" fmla="*/ 1569085 h 2350439"/>
                      <a:gd name="connsiteX1571" fmla="*/ 229590 w 2350439"/>
                      <a:gd name="connsiteY1571" fmla="*/ 1569085 h 2350439"/>
                      <a:gd name="connsiteX1572" fmla="*/ 229590 w 2350439"/>
                      <a:gd name="connsiteY1572" fmla="*/ 1785975 h 2350439"/>
                      <a:gd name="connsiteX1573" fmla="*/ 334860 w 2350439"/>
                      <a:gd name="connsiteY1573" fmla="*/ 1785975 h 2350439"/>
                      <a:gd name="connsiteX1574" fmla="*/ 334860 w 2350439"/>
                      <a:gd name="connsiteY1574" fmla="*/ 1680705 h 2350439"/>
                      <a:gd name="connsiteX1575" fmla="*/ 229590 w 2350439"/>
                      <a:gd name="connsiteY1575" fmla="*/ 1680705 h 2350439"/>
                      <a:gd name="connsiteX1576" fmla="*/ 229590 w 2350439"/>
                      <a:gd name="connsiteY1576" fmla="*/ 1897596 h 2350439"/>
                      <a:gd name="connsiteX1577" fmla="*/ 334860 w 2350439"/>
                      <a:gd name="connsiteY1577" fmla="*/ 1897596 h 2350439"/>
                      <a:gd name="connsiteX1578" fmla="*/ 334860 w 2350439"/>
                      <a:gd name="connsiteY1578" fmla="*/ 1792325 h 2350439"/>
                      <a:gd name="connsiteX1579" fmla="*/ 229590 w 2350439"/>
                      <a:gd name="connsiteY1579" fmla="*/ 1792325 h 2350439"/>
                      <a:gd name="connsiteX1580" fmla="*/ 229590 w 2350439"/>
                      <a:gd name="connsiteY1580" fmla="*/ 2009229 h 2350439"/>
                      <a:gd name="connsiteX1581" fmla="*/ 334860 w 2350439"/>
                      <a:gd name="connsiteY1581" fmla="*/ 2009229 h 2350439"/>
                      <a:gd name="connsiteX1582" fmla="*/ 334860 w 2350439"/>
                      <a:gd name="connsiteY1582" fmla="*/ 1903946 h 2350439"/>
                      <a:gd name="connsiteX1583" fmla="*/ 229590 w 2350439"/>
                      <a:gd name="connsiteY1583" fmla="*/ 1903946 h 2350439"/>
                      <a:gd name="connsiteX1584" fmla="*/ 229590 w 2350439"/>
                      <a:gd name="connsiteY1584" fmla="*/ 2120849 h 2350439"/>
                      <a:gd name="connsiteX1585" fmla="*/ 334860 w 2350439"/>
                      <a:gd name="connsiteY1585" fmla="*/ 2120849 h 2350439"/>
                      <a:gd name="connsiteX1586" fmla="*/ 334860 w 2350439"/>
                      <a:gd name="connsiteY1586" fmla="*/ 2015579 h 2350439"/>
                      <a:gd name="connsiteX1587" fmla="*/ 229590 w 2350439"/>
                      <a:gd name="connsiteY1587" fmla="*/ 2015579 h 2350439"/>
                      <a:gd name="connsiteX1588" fmla="*/ 229590 w 2350439"/>
                      <a:gd name="connsiteY1588" fmla="*/ 2232469 h 2350439"/>
                      <a:gd name="connsiteX1589" fmla="*/ 334860 w 2350439"/>
                      <a:gd name="connsiteY1589" fmla="*/ 2232469 h 2350439"/>
                      <a:gd name="connsiteX1590" fmla="*/ 334860 w 2350439"/>
                      <a:gd name="connsiteY1590" fmla="*/ 2127199 h 2350439"/>
                      <a:gd name="connsiteX1591" fmla="*/ 229590 w 2350439"/>
                      <a:gd name="connsiteY1591" fmla="*/ 2127199 h 2350439"/>
                      <a:gd name="connsiteX1592" fmla="*/ 229590 w 2350439"/>
                      <a:gd name="connsiteY1592" fmla="*/ 2344089 h 2350439"/>
                      <a:gd name="connsiteX1593" fmla="*/ 334860 w 2350439"/>
                      <a:gd name="connsiteY1593" fmla="*/ 2344089 h 2350439"/>
                      <a:gd name="connsiteX1594" fmla="*/ 334860 w 2350439"/>
                      <a:gd name="connsiteY1594" fmla="*/ 2238819 h 2350439"/>
                      <a:gd name="connsiteX1595" fmla="*/ 229590 w 2350439"/>
                      <a:gd name="connsiteY1595" fmla="*/ 2238819 h 2350439"/>
                      <a:gd name="connsiteX1596" fmla="*/ 117970 w 2350439"/>
                      <a:gd name="connsiteY1596" fmla="*/ 111620 h 2350439"/>
                      <a:gd name="connsiteX1597" fmla="*/ 223240 w 2350439"/>
                      <a:gd name="connsiteY1597" fmla="*/ 111620 h 2350439"/>
                      <a:gd name="connsiteX1598" fmla="*/ 223240 w 2350439"/>
                      <a:gd name="connsiteY1598" fmla="*/ 6350 h 2350439"/>
                      <a:gd name="connsiteX1599" fmla="*/ 117970 w 2350439"/>
                      <a:gd name="connsiteY1599" fmla="*/ 6350 h 2350439"/>
                      <a:gd name="connsiteX1600" fmla="*/ 117970 w 2350439"/>
                      <a:gd name="connsiteY1600" fmla="*/ 223240 h 2350439"/>
                      <a:gd name="connsiteX1601" fmla="*/ 223240 w 2350439"/>
                      <a:gd name="connsiteY1601" fmla="*/ 223240 h 2350439"/>
                      <a:gd name="connsiteX1602" fmla="*/ 223240 w 2350439"/>
                      <a:gd name="connsiteY1602" fmla="*/ 117970 h 2350439"/>
                      <a:gd name="connsiteX1603" fmla="*/ 117970 w 2350439"/>
                      <a:gd name="connsiteY1603" fmla="*/ 117970 h 2350439"/>
                      <a:gd name="connsiteX1604" fmla="*/ 117970 w 2350439"/>
                      <a:gd name="connsiteY1604" fmla="*/ 334873 h 2350439"/>
                      <a:gd name="connsiteX1605" fmla="*/ 223240 w 2350439"/>
                      <a:gd name="connsiteY1605" fmla="*/ 334873 h 2350439"/>
                      <a:gd name="connsiteX1606" fmla="*/ 223240 w 2350439"/>
                      <a:gd name="connsiteY1606" fmla="*/ 229590 h 2350439"/>
                      <a:gd name="connsiteX1607" fmla="*/ 117970 w 2350439"/>
                      <a:gd name="connsiteY1607" fmla="*/ 229590 h 2350439"/>
                      <a:gd name="connsiteX1608" fmla="*/ 117970 w 2350439"/>
                      <a:gd name="connsiteY1608" fmla="*/ 446493 h 2350439"/>
                      <a:gd name="connsiteX1609" fmla="*/ 223240 w 2350439"/>
                      <a:gd name="connsiteY1609" fmla="*/ 446493 h 2350439"/>
                      <a:gd name="connsiteX1610" fmla="*/ 223240 w 2350439"/>
                      <a:gd name="connsiteY1610" fmla="*/ 341223 h 2350439"/>
                      <a:gd name="connsiteX1611" fmla="*/ 117970 w 2350439"/>
                      <a:gd name="connsiteY1611" fmla="*/ 341223 h 2350439"/>
                      <a:gd name="connsiteX1612" fmla="*/ 117970 w 2350439"/>
                      <a:gd name="connsiteY1612" fmla="*/ 558114 h 2350439"/>
                      <a:gd name="connsiteX1613" fmla="*/ 223240 w 2350439"/>
                      <a:gd name="connsiteY1613" fmla="*/ 558114 h 2350439"/>
                      <a:gd name="connsiteX1614" fmla="*/ 223240 w 2350439"/>
                      <a:gd name="connsiteY1614" fmla="*/ 452843 h 2350439"/>
                      <a:gd name="connsiteX1615" fmla="*/ 117970 w 2350439"/>
                      <a:gd name="connsiteY1615" fmla="*/ 452843 h 2350439"/>
                      <a:gd name="connsiteX1616" fmla="*/ 117970 w 2350439"/>
                      <a:gd name="connsiteY1616" fmla="*/ 669734 h 2350439"/>
                      <a:gd name="connsiteX1617" fmla="*/ 223240 w 2350439"/>
                      <a:gd name="connsiteY1617" fmla="*/ 669734 h 2350439"/>
                      <a:gd name="connsiteX1618" fmla="*/ 223240 w 2350439"/>
                      <a:gd name="connsiteY1618" fmla="*/ 564464 h 2350439"/>
                      <a:gd name="connsiteX1619" fmla="*/ 117970 w 2350439"/>
                      <a:gd name="connsiteY1619" fmla="*/ 564464 h 2350439"/>
                      <a:gd name="connsiteX1620" fmla="*/ 117970 w 2350439"/>
                      <a:gd name="connsiteY1620" fmla="*/ 781367 h 2350439"/>
                      <a:gd name="connsiteX1621" fmla="*/ 223240 w 2350439"/>
                      <a:gd name="connsiteY1621" fmla="*/ 781367 h 2350439"/>
                      <a:gd name="connsiteX1622" fmla="*/ 223240 w 2350439"/>
                      <a:gd name="connsiteY1622" fmla="*/ 676084 h 2350439"/>
                      <a:gd name="connsiteX1623" fmla="*/ 117970 w 2350439"/>
                      <a:gd name="connsiteY1623" fmla="*/ 676084 h 2350439"/>
                      <a:gd name="connsiteX1624" fmla="*/ 117970 w 2350439"/>
                      <a:gd name="connsiteY1624" fmla="*/ 892988 h 2350439"/>
                      <a:gd name="connsiteX1625" fmla="*/ 223240 w 2350439"/>
                      <a:gd name="connsiteY1625" fmla="*/ 892988 h 2350439"/>
                      <a:gd name="connsiteX1626" fmla="*/ 223240 w 2350439"/>
                      <a:gd name="connsiteY1626" fmla="*/ 787717 h 2350439"/>
                      <a:gd name="connsiteX1627" fmla="*/ 117970 w 2350439"/>
                      <a:gd name="connsiteY1627" fmla="*/ 787717 h 2350439"/>
                      <a:gd name="connsiteX1628" fmla="*/ 117970 w 2350439"/>
                      <a:gd name="connsiteY1628" fmla="*/ 1004608 h 2350439"/>
                      <a:gd name="connsiteX1629" fmla="*/ 223240 w 2350439"/>
                      <a:gd name="connsiteY1629" fmla="*/ 1004608 h 2350439"/>
                      <a:gd name="connsiteX1630" fmla="*/ 223240 w 2350439"/>
                      <a:gd name="connsiteY1630" fmla="*/ 899338 h 2350439"/>
                      <a:gd name="connsiteX1631" fmla="*/ 117970 w 2350439"/>
                      <a:gd name="connsiteY1631" fmla="*/ 899338 h 2350439"/>
                      <a:gd name="connsiteX1632" fmla="*/ 117970 w 2350439"/>
                      <a:gd name="connsiteY1632" fmla="*/ 1116228 h 2350439"/>
                      <a:gd name="connsiteX1633" fmla="*/ 223240 w 2350439"/>
                      <a:gd name="connsiteY1633" fmla="*/ 1116228 h 2350439"/>
                      <a:gd name="connsiteX1634" fmla="*/ 223240 w 2350439"/>
                      <a:gd name="connsiteY1634" fmla="*/ 1010958 h 2350439"/>
                      <a:gd name="connsiteX1635" fmla="*/ 117970 w 2350439"/>
                      <a:gd name="connsiteY1635" fmla="*/ 1010958 h 2350439"/>
                      <a:gd name="connsiteX1636" fmla="*/ 117970 w 2350439"/>
                      <a:gd name="connsiteY1636" fmla="*/ 1227861 h 2350439"/>
                      <a:gd name="connsiteX1637" fmla="*/ 223240 w 2350439"/>
                      <a:gd name="connsiteY1637" fmla="*/ 1227861 h 2350439"/>
                      <a:gd name="connsiteX1638" fmla="*/ 223240 w 2350439"/>
                      <a:gd name="connsiteY1638" fmla="*/ 1122578 h 2350439"/>
                      <a:gd name="connsiteX1639" fmla="*/ 117970 w 2350439"/>
                      <a:gd name="connsiteY1639" fmla="*/ 1122578 h 2350439"/>
                      <a:gd name="connsiteX1640" fmla="*/ 117970 w 2350439"/>
                      <a:gd name="connsiteY1640" fmla="*/ 1339481 h 2350439"/>
                      <a:gd name="connsiteX1641" fmla="*/ 223240 w 2350439"/>
                      <a:gd name="connsiteY1641" fmla="*/ 1339481 h 2350439"/>
                      <a:gd name="connsiteX1642" fmla="*/ 223240 w 2350439"/>
                      <a:gd name="connsiteY1642" fmla="*/ 1234211 h 2350439"/>
                      <a:gd name="connsiteX1643" fmla="*/ 117970 w 2350439"/>
                      <a:gd name="connsiteY1643" fmla="*/ 1234211 h 2350439"/>
                      <a:gd name="connsiteX1644" fmla="*/ 117970 w 2350439"/>
                      <a:gd name="connsiteY1644" fmla="*/ 1451102 h 2350439"/>
                      <a:gd name="connsiteX1645" fmla="*/ 223240 w 2350439"/>
                      <a:gd name="connsiteY1645" fmla="*/ 1451102 h 2350439"/>
                      <a:gd name="connsiteX1646" fmla="*/ 223240 w 2350439"/>
                      <a:gd name="connsiteY1646" fmla="*/ 1345831 h 2350439"/>
                      <a:gd name="connsiteX1647" fmla="*/ 117970 w 2350439"/>
                      <a:gd name="connsiteY1647" fmla="*/ 1345831 h 2350439"/>
                      <a:gd name="connsiteX1648" fmla="*/ 117970 w 2350439"/>
                      <a:gd name="connsiteY1648" fmla="*/ 1562735 h 2350439"/>
                      <a:gd name="connsiteX1649" fmla="*/ 223240 w 2350439"/>
                      <a:gd name="connsiteY1649" fmla="*/ 1562735 h 2350439"/>
                      <a:gd name="connsiteX1650" fmla="*/ 223240 w 2350439"/>
                      <a:gd name="connsiteY1650" fmla="*/ 1457452 h 2350439"/>
                      <a:gd name="connsiteX1651" fmla="*/ 117970 w 2350439"/>
                      <a:gd name="connsiteY1651" fmla="*/ 1457452 h 2350439"/>
                      <a:gd name="connsiteX1652" fmla="*/ 117970 w 2350439"/>
                      <a:gd name="connsiteY1652" fmla="*/ 1674355 h 2350439"/>
                      <a:gd name="connsiteX1653" fmla="*/ 223240 w 2350439"/>
                      <a:gd name="connsiteY1653" fmla="*/ 1674355 h 2350439"/>
                      <a:gd name="connsiteX1654" fmla="*/ 223240 w 2350439"/>
                      <a:gd name="connsiteY1654" fmla="*/ 1569085 h 2350439"/>
                      <a:gd name="connsiteX1655" fmla="*/ 117970 w 2350439"/>
                      <a:gd name="connsiteY1655" fmla="*/ 1569085 h 2350439"/>
                      <a:gd name="connsiteX1656" fmla="*/ 117970 w 2350439"/>
                      <a:gd name="connsiteY1656" fmla="*/ 1785975 h 2350439"/>
                      <a:gd name="connsiteX1657" fmla="*/ 223240 w 2350439"/>
                      <a:gd name="connsiteY1657" fmla="*/ 1785975 h 2350439"/>
                      <a:gd name="connsiteX1658" fmla="*/ 223240 w 2350439"/>
                      <a:gd name="connsiteY1658" fmla="*/ 1680705 h 2350439"/>
                      <a:gd name="connsiteX1659" fmla="*/ 117970 w 2350439"/>
                      <a:gd name="connsiteY1659" fmla="*/ 1680705 h 2350439"/>
                      <a:gd name="connsiteX1660" fmla="*/ 117970 w 2350439"/>
                      <a:gd name="connsiteY1660" fmla="*/ 1897596 h 2350439"/>
                      <a:gd name="connsiteX1661" fmla="*/ 223240 w 2350439"/>
                      <a:gd name="connsiteY1661" fmla="*/ 1897596 h 2350439"/>
                      <a:gd name="connsiteX1662" fmla="*/ 223240 w 2350439"/>
                      <a:gd name="connsiteY1662" fmla="*/ 1792325 h 2350439"/>
                      <a:gd name="connsiteX1663" fmla="*/ 117970 w 2350439"/>
                      <a:gd name="connsiteY1663" fmla="*/ 1792325 h 2350439"/>
                      <a:gd name="connsiteX1664" fmla="*/ 117970 w 2350439"/>
                      <a:gd name="connsiteY1664" fmla="*/ 2009229 h 2350439"/>
                      <a:gd name="connsiteX1665" fmla="*/ 223240 w 2350439"/>
                      <a:gd name="connsiteY1665" fmla="*/ 2009229 h 2350439"/>
                      <a:gd name="connsiteX1666" fmla="*/ 223240 w 2350439"/>
                      <a:gd name="connsiteY1666" fmla="*/ 1903946 h 2350439"/>
                      <a:gd name="connsiteX1667" fmla="*/ 117970 w 2350439"/>
                      <a:gd name="connsiteY1667" fmla="*/ 1903946 h 2350439"/>
                      <a:gd name="connsiteX1668" fmla="*/ 117970 w 2350439"/>
                      <a:gd name="connsiteY1668" fmla="*/ 2120849 h 2350439"/>
                      <a:gd name="connsiteX1669" fmla="*/ 223240 w 2350439"/>
                      <a:gd name="connsiteY1669" fmla="*/ 2120849 h 2350439"/>
                      <a:gd name="connsiteX1670" fmla="*/ 223240 w 2350439"/>
                      <a:gd name="connsiteY1670" fmla="*/ 2015579 h 2350439"/>
                      <a:gd name="connsiteX1671" fmla="*/ 117970 w 2350439"/>
                      <a:gd name="connsiteY1671" fmla="*/ 2015579 h 2350439"/>
                      <a:gd name="connsiteX1672" fmla="*/ 117970 w 2350439"/>
                      <a:gd name="connsiteY1672" fmla="*/ 2232469 h 2350439"/>
                      <a:gd name="connsiteX1673" fmla="*/ 223240 w 2350439"/>
                      <a:gd name="connsiteY1673" fmla="*/ 2232469 h 2350439"/>
                      <a:gd name="connsiteX1674" fmla="*/ 223240 w 2350439"/>
                      <a:gd name="connsiteY1674" fmla="*/ 2127199 h 2350439"/>
                      <a:gd name="connsiteX1675" fmla="*/ 117970 w 2350439"/>
                      <a:gd name="connsiteY1675" fmla="*/ 2127199 h 2350439"/>
                      <a:gd name="connsiteX1676" fmla="*/ 117970 w 2350439"/>
                      <a:gd name="connsiteY1676" fmla="*/ 2344089 h 2350439"/>
                      <a:gd name="connsiteX1677" fmla="*/ 223240 w 2350439"/>
                      <a:gd name="connsiteY1677" fmla="*/ 2344089 h 2350439"/>
                      <a:gd name="connsiteX1678" fmla="*/ 223240 w 2350439"/>
                      <a:gd name="connsiteY1678" fmla="*/ 2238819 h 2350439"/>
                      <a:gd name="connsiteX1679" fmla="*/ 117970 w 2350439"/>
                      <a:gd name="connsiteY1679" fmla="*/ 2238819 h 2350439"/>
                      <a:gd name="connsiteX1680" fmla="*/ 6350 w 2350439"/>
                      <a:gd name="connsiteY1680" fmla="*/ 111620 h 2350439"/>
                      <a:gd name="connsiteX1681" fmla="*/ 111620 w 2350439"/>
                      <a:gd name="connsiteY1681" fmla="*/ 111620 h 2350439"/>
                      <a:gd name="connsiteX1682" fmla="*/ 111620 w 2350439"/>
                      <a:gd name="connsiteY1682" fmla="*/ 6350 h 2350439"/>
                      <a:gd name="connsiteX1683" fmla="*/ 6350 w 2350439"/>
                      <a:gd name="connsiteY1683" fmla="*/ 6350 h 2350439"/>
                      <a:gd name="connsiteX1684" fmla="*/ 6350 w 2350439"/>
                      <a:gd name="connsiteY1684" fmla="*/ 223240 h 2350439"/>
                      <a:gd name="connsiteX1685" fmla="*/ 111620 w 2350439"/>
                      <a:gd name="connsiteY1685" fmla="*/ 223240 h 2350439"/>
                      <a:gd name="connsiteX1686" fmla="*/ 111620 w 2350439"/>
                      <a:gd name="connsiteY1686" fmla="*/ 117970 h 2350439"/>
                      <a:gd name="connsiteX1687" fmla="*/ 6350 w 2350439"/>
                      <a:gd name="connsiteY1687" fmla="*/ 117970 h 2350439"/>
                      <a:gd name="connsiteX1688" fmla="*/ 6350 w 2350439"/>
                      <a:gd name="connsiteY1688" fmla="*/ 334873 h 2350439"/>
                      <a:gd name="connsiteX1689" fmla="*/ 111620 w 2350439"/>
                      <a:gd name="connsiteY1689" fmla="*/ 334873 h 2350439"/>
                      <a:gd name="connsiteX1690" fmla="*/ 111620 w 2350439"/>
                      <a:gd name="connsiteY1690" fmla="*/ 229590 h 2350439"/>
                      <a:gd name="connsiteX1691" fmla="*/ 6350 w 2350439"/>
                      <a:gd name="connsiteY1691" fmla="*/ 229590 h 2350439"/>
                      <a:gd name="connsiteX1692" fmla="*/ 6350 w 2350439"/>
                      <a:gd name="connsiteY1692" fmla="*/ 446493 h 2350439"/>
                      <a:gd name="connsiteX1693" fmla="*/ 111620 w 2350439"/>
                      <a:gd name="connsiteY1693" fmla="*/ 446493 h 2350439"/>
                      <a:gd name="connsiteX1694" fmla="*/ 111620 w 2350439"/>
                      <a:gd name="connsiteY1694" fmla="*/ 341223 h 2350439"/>
                      <a:gd name="connsiteX1695" fmla="*/ 6350 w 2350439"/>
                      <a:gd name="connsiteY1695" fmla="*/ 341223 h 2350439"/>
                      <a:gd name="connsiteX1696" fmla="*/ 6350 w 2350439"/>
                      <a:gd name="connsiteY1696" fmla="*/ 558114 h 2350439"/>
                      <a:gd name="connsiteX1697" fmla="*/ 111620 w 2350439"/>
                      <a:gd name="connsiteY1697" fmla="*/ 558114 h 2350439"/>
                      <a:gd name="connsiteX1698" fmla="*/ 111620 w 2350439"/>
                      <a:gd name="connsiteY1698" fmla="*/ 452843 h 2350439"/>
                      <a:gd name="connsiteX1699" fmla="*/ 6350 w 2350439"/>
                      <a:gd name="connsiteY1699" fmla="*/ 452843 h 2350439"/>
                      <a:gd name="connsiteX1700" fmla="*/ 6350 w 2350439"/>
                      <a:gd name="connsiteY1700" fmla="*/ 669734 h 2350439"/>
                      <a:gd name="connsiteX1701" fmla="*/ 111620 w 2350439"/>
                      <a:gd name="connsiteY1701" fmla="*/ 669734 h 2350439"/>
                      <a:gd name="connsiteX1702" fmla="*/ 111620 w 2350439"/>
                      <a:gd name="connsiteY1702" fmla="*/ 564464 h 2350439"/>
                      <a:gd name="connsiteX1703" fmla="*/ 6350 w 2350439"/>
                      <a:gd name="connsiteY1703" fmla="*/ 564464 h 2350439"/>
                      <a:gd name="connsiteX1704" fmla="*/ 6350 w 2350439"/>
                      <a:gd name="connsiteY1704" fmla="*/ 781367 h 2350439"/>
                      <a:gd name="connsiteX1705" fmla="*/ 111620 w 2350439"/>
                      <a:gd name="connsiteY1705" fmla="*/ 781367 h 2350439"/>
                      <a:gd name="connsiteX1706" fmla="*/ 111620 w 2350439"/>
                      <a:gd name="connsiteY1706" fmla="*/ 676084 h 2350439"/>
                      <a:gd name="connsiteX1707" fmla="*/ 6350 w 2350439"/>
                      <a:gd name="connsiteY1707" fmla="*/ 676084 h 2350439"/>
                      <a:gd name="connsiteX1708" fmla="*/ 6350 w 2350439"/>
                      <a:gd name="connsiteY1708" fmla="*/ 892988 h 2350439"/>
                      <a:gd name="connsiteX1709" fmla="*/ 111620 w 2350439"/>
                      <a:gd name="connsiteY1709" fmla="*/ 892988 h 2350439"/>
                      <a:gd name="connsiteX1710" fmla="*/ 111620 w 2350439"/>
                      <a:gd name="connsiteY1710" fmla="*/ 787717 h 2350439"/>
                      <a:gd name="connsiteX1711" fmla="*/ 6350 w 2350439"/>
                      <a:gd name="connsiteY1711" fmla="*/ 787717 h 2350439"/>
                      <a:gd name="connsiteX1712" fmla="*/ 6350 w 2350439"/>
                      <a:gd name="connsiteY1712" fmla="*/ 1004608 h 2350439"/>
                      <a:gd name="connsiteX1713" fmla="*/ 111620 w 2350439"/>
                      <a:gd name="connsiteY1713" fmla="*/ 1004608 h 2350439"/>
                      <a:gd name="connsiteX1714" fmla="*/ 111620 w 2350439"/>
                      <a:gd name="connsiteY1714" fmla="*/ 899338 h 2350439"/>
                      <a:gd name="connsiteX1715" fmla="*/ 6350 w 2350439"/>
                      <a:gd name="connsiteY1715" fmla="*/ 899338 h 2350439"/>
                      <a:gd name="connsiteX1716" fmla="*/ 6350 w 2350439"/>
                      <a:gd name="connsiteY1716" fmla="*/ 1116228 h 2350439"/>
                      <a:gd name="connsiteX1717" fmla="*/ 111620 w 2350439"/>
                      <a:gd name="connsiteY1717" fmla="*/ 1116228 h 2350439"/>
                      <a:gd name="connsiteX1718" fmla="*/ 111620 w 2350439"/>
                      <a:gd name="connsiteY1718" fmla="*/ 1010958 h 2350439"/>
                      <a:gd name="connsiteX1719" fmla="*/ 6350 w 2350439"/>
                      <a:gd name="connsiteY1719" fmla="*/ 1010958 h 2350439"/>
                      <a:gd name="connsiteX1720" fmla="*/ 6350 w 2350439"/>
                      <a:gd name="connsiteY1720" fmla="*/ 1227861 h 2350439"/>
                      <a:gd name="connsiteX1721" fmla="*/ 111620 w 2350439"/>
                      <a:gd name="connsiteY1721" fmla="*/ 1227861 h 2350439"/>
                      <a:gd name="connsiteX1722" fmla="*/ 111620 w 2350439"/>
                      <a:gd name="connsiteY1722" fmla="*/ 1122578 h 2350439"/>
                      <a:gd name="connsiteX1723" fmla="*/ 6350 w 2350439"/>
                      <a:gd name="connsiteY1723" fmla="*/ 1122578 h 2350439"/>
                      <a:gd name="connsiteX1724" fmla="*/ 6350 w 2350439"/>
                      <a:gd name="connsiteY1724" fmla="*/ 1339481 h 2350439"/>
                      <a:gd name="connsiteX1725" fmla="*/ 111620 w 2350439"/>
                      <a:gd name="connsiteY1725" fmla="*/ 1339481 h 2350439"/>
                      <a:gd name="connsiteX1726" fmla="*/ 111620 w 2350439"/>
                      <a:gd name="connsiteY1726" fmla="*/ 1234211 h 2350439"/>
                      <a:gd name="connsiteX1727" fmla="*/ 6350 w 2350439"/>
                      <a:gd name="connsiteY1727" fmla="*/ 1234211 h 2350439"/>
                      <a:gd name="connsiteX1728" fmla="*/ 6350 w 2350439"/>
                      <a:gd name="connsiteY1728" fmla="*/ 1451102 h 2350439"/>
                      <a:gd name="connsiteX1729" fmla="*/ 111620 w 2350439"/>
                      <a:gd name="connsiteY1729" fmla="*/ 1451102 h 2350439"/>
                      <a:gd name="connsiteX1730" fmla="*/ 111620 w 2350439"/>
                      <a:gd name="connsiteY1730" fmla="*/ 1345831 h 2350439"/>
                      <a:gd name="connsiteX1731" fmla="*/ 6350 w 2350439"/>
                      <a:gd name="connsiteY1731" fmla="*/ 1345831 h 2350439"/>
                      <a:gd name="connsiteX1732" fmla="*/ 6350 w 2350439"/>
                      <a:gd name="connsiteY1732" fmla="*/ 1562735 h 2350439"/>
                      <a:gd name="connsiteX1733" fmla="*/ 111620 w 2350439"/>
                      <a:gd name="connsiteY1733" fmla="*/ 1562735 h 2350439"/>
                      <a:gd name="connsiteX1734" fmla="*/ 111620 w 2350439"/>
                      <a:gd name="connsiteY1734" fmla="*/ 1457452 h 2350439"/>
                      <a:gd name="connsiteX1735" fmla="*/ 6350 w 2350439"/>
                      <a:gd name="connsiteY1735" fmla="*/ 1457452 h 2350439"/>
                      <a:gd name="connsiteX1736" fmla="*/ 6350 w 2350439"/>
                      <a:gd name="connsiteY1736" fmla="*/ 1674355 h 2350439"/>
                      <a:gd name="connsiteX1737" fmla="*/ 111620 w 2350439"/>
                      <a:gd name="connsiteY1737" fmla="*/ 1674355 h 2350439"/>
                      <a:gd name="connsiteX1738" fmla="*/ 111620 w 2350439"/>
                      <a:gd name="connsiteY1738" fmla="*/ 1569085 h 2350439"/>
                      <a:gd name="connsiteX1739" fmla="*/ 6350 w 2350439"/>
                      <a:gd name="connsiteY1739" fmla="*/ 1569085 h 2350439"/>
                      <a:gd name="connsiteX1740" fmla="*/ 6350 w 2350439"/>
                      <a:gd name="connsiteY1740" fmla="*/ 1785975 h 2350439"/>
                      <a:gd name="connsiteX1741" fmla="*/ 111620 w 2350439"/>
                      <a:gd name="connsiteY1741" fmla="*/ 1785975 h 2350439"/>
                      <a:gd name="connsiteX1742" fmla="*/ 111620 w 2350439"/>
                      <a:gd name="connsiteY1742" fmla="*/ 1680705 h 2350439"/>
                      <a:gd name="connsiteX1743" fmla="*/ 6350 w 2350439"/>
                      <a:gd name="connsiteY1743" fmla="*/ 1680705 h 2350439"/>
                      <a:gd name="connsiteX1744" fmla="*/ 6350 w 2350439"/>
                      <a:gd name="connsiteY1744" fmla="*/ 1897596 h 2350439"/>
                      <a:gd name="connsiteX1745" fmla="*/ 111620 w 2350439"/>
                      <a:gd name="connsiteY1745" fmla="*/ 1897596 h 2350439"/>
                      <a:gd name="connsiteX1746" fmla="*/ 111620 w 2350439"/>
                      <a:gd name="connsiteY1746" fmla="*/ 1792325 h 2350439"/>
                      <a:gd name="connsiteX1747" fmla="*/ 6350 w 2350439"/>
                      <a:gd name="connsiteY1747" fmla="*/ 1792325 h 2350439"/>
                      <a:gd name="connsiteX1748" fmla="*/ 6350 w 2350439"/>
                      <a:gd name="connsiteY1748" fmla="*/ 2009229 h 2350439"/>
                      <a:gd name="connsiteX1749" fmla="*/ 111620 w 2350439"/>
                      <a:gd name="connsiteY1749" fmla="*/ 2009229 h 2350439"/>
                      <a:gd name="connsiteX1750" fmla="*/ 111620 w 2350439"/>
                      <a:gd name="connsiteY1750" fmla="*/ 1903946 h 2350439"/>
                      <a:gd name="connsiteX1751" fmla="*/ 6350 w 2350439"/>
                      <a:gd name="connsiteY1751" fmla="*/ 1903946 h 2350439"/>
                      <a:gd name="connsiteX1752" fmla="*/ 6350 w 2350439"/>
                      <a:gd name="connsiteY1752" fmla="*/ 2120849 h 2350439"/>
                      <a:gd name="connsiteX1753" fmla="*/ 111620 w 2350439"/>
                      <a:gd name="connsiteY1753" fmla="*/ 2120849 h 2350439"/>
                      <a:gd name="connsiteX1754" fmla="*/ 111620 w 2350439"/>
                      <a:gd name="connsiteY1754" fmla="*/ 2015579 h 2350439"/>
                      <a:gd name="connsiteX1755" fmla="*/ 6350 w 2350439"/>
                      <a:gd name="connsiteY1755" fmla="*/ 2015579 h 2350439"/>
                      <a:gd name="connsiteX1756" fmla="*/ 6350 w 2350439"/>
                      <a:gd name="connsiteY1756" fmla="*/ 2232469 h 2350439"/>
                      <a:gd name="connsiteX1757" fmla="*/ 111620 w 2350439"/>
                      <a:gd name="connsiteY1757" fmla="*/ 2232469 h 2350439"/>
                      <a:gd name="connsiteX1758" fmla="*/ 111620 w 2350439"/>
                      <a:gd name="connsiteY1758" fmla="*/ 2127199 h 2350439"/>
                      <a:gd name="connsiteX1759" fmla="*/ 6350 w 2350439"/>
                      <a:gd name="connsiteY1759" fmla="*/ 2127199 h 2350439"/>
                      <a:gd name="connsiteX1760" fmla="*/ 6350 w 2350439"/>
                      <a:gd name="connsiteY1760" fmla="*/ 2344089 h 2350439"/>
                      <a:gd name="connsiteX1761" fmla="*/ 111620 w 2350439"/>
                      <a:gd name="connsiteY1761" fmla="*/ 2344089 h 2350439"/>
                      <a:gd name="connsiteX1762" fmla="*/ 111620 w 2350439"/>
                      <a:gd name="connsiteY1762" fmla="*/ 2238819 h 2350439"/>
                      <a:gd name="connsiteX1763" fmla="*/ 6350 w 2350439"/>
                      <a:gd name="connsiteY1763" fmla="*/ 2238819 h 2350439"/>
                      <a:gd name="connsiteX1764" fmla="*/ 0 w 2350439"/>
                      <a:gd name="connsiteY1764" fmla="*/ 2347270 h 2350439"/>
                      <a:gd name="connsiteX1765" fmla="*/ 0 w 2350439"/>
                      <a:gd name="connsiteY1765" fmla="*/ 3168 h 2350439"/>
                      <a:gd name="connsiteX1766" fmla="*/ 3168 w 2350439"/>
                      <a:gd name="connsiteY1766" fmla="*/ 3168 h 2350439"/>
                      <a:gd name="connsiteX1767" fmla="*/ 3168 w 2350439"/>
                      <a:gd name="connsiteY1767" fmla="*/ 0 h 2350439"/>
                      <a:gd name="connsiteX1768" fmla="*/ 2347270 w 2350439"/>
                      <a:gd name="connsiteY1768" fmla="*/ 0 h 2350439"/>
                      <a:gd name="connsiteX1769" fmla="*/ 2347270 w 2350439"/>
                      <a:gd name="connsiteY1769" fmla="*/ 3168 h 2350439"/>
                      <a:gd name="connsiteX1770" fmla="*/ 2350439 w 2350439"/>
                      <a:gd name="connsiteY1770" fmla="*/ 3168 h 2350439"/>
                      <a:gd name="connsiteX1771" fmla="*/ 2350439 w 2350439"/>
                      <a:gd name="connsiteY1771" fmla="*/ 2347270 h 2350439"/>
                      <a:gd name="connsiteX1772" fmla="*/ 2347270 w 2350439"/>
                      <a:gd name="connsiteY1772" fmla="*/ 2347270 h 2350439"/>
                      <a:gd name="connsiteX1773" fmla="*/ 2347270 w 2350439"/>
                      <a:gd name="connsiteY1773" fmla="*/ 2350439 h 2350439"/>
                      <a:gd name="connsiteX1774" fmla="*/ 3168 w 2350439"/>
                      <a:gd name="connsiteY1774" fmla="*/ 2350439 h 2350439"/>
                      <a:gd name="connsiteX1775" fmla="*/ 3168 w 2350439"/>
                      <a:gd name="connsiteY1775" fmla="*/ 2347270 h 2350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</a:cxnLst>
                    <a:rect l="l" t="t" r="r" b="b"/>
                    <a:pathLst>
                      <a:path w="2350439" h="2350439">
                        <a:moveTo>
                          <a:pt x="2238819" y="111620"/>
                        </a:moveTo>
                        <a:lnTo>
                          <a:pt x="2344089" y="111620"/>
                        </a:lnTo>
                        <a:lnTo>
                          <a:pt x="2344089" y="6350"/>
                        </a:lnTo>
                        <a:lnTo>
                          <a:pt x="2238819" y="6350"/>
                        </a:lnTo>
                        <a:close/>
                        <a:moveTo>
                          <a:pt x="2238819" y="223240"/>
                        </a:moveTo>
                        <a:lnTo>
                          <a:pt x="2344089" y="223240"/>
                        </a:lnTo>
                        <a:lnTo>
                          <a:pt x="2344089" y="117970"/>
                        </a:lnTo>
                        <a:lnTo>
                          <a:pt x="2238819" y="117970"/>
                        </a:lnTo>
                        <a:close/>
                        <a:moveTo>
                          <a:pt x="2238819" y="334873"/>
                        </a:moveTo>
                        <a:lnTo>
                          <a:pt x="2344089" y="334873"/>
                        </a:lnTo>
                        <a:lnTo>
                          <a:pt x="2344089" y="229590"/>
                        </a:lnTo>
                        <a:lnTo>
                          <a:pt x="2238819" y="229590"/>
                        </a:lnTo>
                        <a:close/>
                        <a:moveTo>
                          <a:pt x="2238819" y="446493"/>
                        </a:moveTo>
                        <a:lnTo>
                          <a:pt x="2344089" y="446493"/>
                        </a:lnTo>
                        <a:lnTo>
                          <a:pt x="2344089" y="341223"/>
                        </a:lnTo>
                        <a:lnTo>
                          <a:pt x="2238819" y="341223"/>
                        </a:lnTo>
                        <a:close/>
                        <a:moveTo>
                          <a:pt x="2238819" y="558114"/>
                        </a:moveTo>
                        <a:lnTo>
                          <a:pt x="2344089" y="558114"/>
                        </a:lnTo>
                        <a:lnTo>
                          <a:pt x="2344089" y="452843"/>
                        </a:lnTo>
                        <a:lnTo>
                          <a:pt x="2238819" y="452843"/>
                        </a:lnTo>
                        <a:close/>
                        <a:moveTo>
                          <a:pt x="2238819" y="669734"/>
                        </a:moveTo>
                        <a:lnTo>
                          <a:pt x="2344089" y="669734"/>
                        </a:lnTo>
                        <a:lnTo>
                          <a:pt x="2344089" y="564464"/>
                        </a:lnTo>
                        <a:lnTo>
                          <a:pt x="2238819" y="564464"/>
                        </a:lnTo>
                        <a:close/>
                        <a:moveTo>
                          <a:pt x="2238819" y="781367"/>
                        </a:moveTo>
                        <a:lnTo>
                          <a:pt x="2344089" y="781367"/>
                        </a:lnTo>
                        <a:lnTo>
                          <a:pt x="2344089" y="676084"/>
                        </a:lnTo>
                        <a:lnTo>
                          <a:pt x="2238819" y="676084"/>
                        </a:lnTo>
                        <a:close/>
                        <a:moveTo>
                          <a:pt x="2238819" y="892988"/>
                        </a:moveTo>
                        <a:lnTo>
                          <a:pt x="2344089" y="892988"/>
                        </a:lnTo>
                        <a:lnTo>
                          <a:pt x="2344089" y="787717"/>
                        </a:lnTo>
                        <a:lnTo>
                          <a:pt x="2238819" y="787717"/>
                        </a:lnTo>
                        <a:close/>
                        <a:moveTo>
                          <a:pt x="2238819" y="1004608"/>
                        </a:moveTo>
                        <a:lnTo>
                          <a:pt x="2344089" y="1004608"/>
                        </a:lnTo>
                        <a:lnTo>
                          <a:pt x="2344089" y="899338"/>
                        </a:lnTo>
                        <a:lnTo>
                          <a:pt x="2238819" y="899338"/>
                        </a:lnTo>
                        <a:close/>
                        <a:moveTo>
                          <a:pt x="2238819" y="1116228"/>
                        </a:moveTo>
                        <a:lnTo>
                          <a:pt x="2344089" y="1116228"/>
                        </a:lnTo>
                        <a:lnTo>
                          <a:pt x="2344089" y="1010958"/>
                        </a:lnTo>
                        <a:lnTo>
                          <a:pt x="2238819" y="1010958"/>
                        </a:lnTo>
                        <a:close/>
                        <a:moveTo>
                          <a:pt x="2238819" y="1227861"/>
                        </a:moveTo>
                        <a:lnTo>
                          <a:pt x="2344089" y="1227861"/>
                        </a:lnTo>
                        <a:lnTo>
                          <a:pt x="2344089" y="1122578"/>
                        </a:lnTo>
                        <a:lnTo>
                          <a:pt x="2238819" y="1122578"/>
                        </a:lnTo>
                        <a:close/>
                        <a:moveTo>
                          <a:pt x="2238819" y="1339481"/>
                        </a:moveTo>
                        <a:lnTo>
                          <a:pt x="2344089" y="1339481"/>
                        </a:lnTo>
                        <a:lnTo>
                          <a:pt x="2344089" y="1234211"/>
                        </a:lnTo>
                        <a:lnTo>
                          <a:pt x="2238819" y="1234211"/>
                        </a:lnTo>
                        <a:close/>
                        <a:moveTo>
                          <a:pt x="2238819" y="1451102"/>
                        </a:moveTo>
                        <a:lnTo>
                          <a:pt x="2344089" y="1451102"/>
                        </a:lnTo>
                        <a:lnTo>
                          <a:pt x="2344089" y="1345831"/>
                        </a:lnTo>
                        <a:lnTo>
                          <a:pt x="2238819" y="1345831"/>
                        </a:lnTo>
                        <a:close/>
                        <a:moveTo>
                          <a:pt x="2238819" y="1562735"/>
                        </a:moveTo>
                        <a:lnTo>
                          <a:pt x="2344089" y="1562735"/>
                        </a:lnTo>
                        <a:lnTo>
                          <a:pt x="2344089" y="1457452"/>
                        </a:lnTo>
                        <a:lnTo>
                          <a:pt x="2238819" y="1457452"/>
                        </a:lnTo>
                        <a:close/>
                        <a:moveTo>
                          <a:pt x="2238819" y="1674355"/>
                        </a:moveTo>
                        <a:lnTo>
                          <a:pt x="2344089" y="1674355"/>
                        </a:lnTo>
                        <a:lnTo>
                          <a:pt x="2344089" y="1569085"/>
                        </a:lnTo>
                        <a:lnTo>
                          <a:pt x="2238819" y="1569085"/>
                        </a:lnTo>
                        <a:close/>
                        <a:moveTo>
                          <a:pt x="2238819" y="1785975"/>
                        </a:moveTo>
                        <a:lnTo>
                          <a:pt x="2344089" y="1785975"/>
                        </a:lnTo>
                        <a:lnTo>
                          <a:pt x="2344089" y="1680705"/>
                        </a:lnTo>
                        <a:lnTo>
                          <a:pt x="2238819" y="1680705"/>
                        </a:lnTo>
                        <a:close/>
                        <a:moveTo>
                          <a:pt x="2238819" y="1897596"/>
                        </a:moveTo>
                        <a:lnTo>
                          <a:pt x="2344089" y="1897596"/>
                        </a:lnTo>
                        <a:lnTo>
                          <a:pt x="2344089" y="1792325"/>
                        </a:lnTo>
                        <a:lnTo>
                          <a:pt x="2238819" y="1792325"/>
                        </a:lnTo>
                        <a:close/>
                        <a:moveTo>
                          <a:pt x="2238819" y="2009229"/>
                        </a:moveTo>
                        <a:lnTo>
                          <a:pt x="2344089" y="2009229"/>
                        </a:lnTo>
                        <a:lnTo>
                          <a:pt x="2344089" y="1903946"/>
                        </a:lnTo>
                        <a:lnTo>
                          <a:pt x="2238819" y="1903946"/>
                        </a:lnTo>
                        <a:close/>
                        <a:moveTo>
                          <a:pt x="2238819" y="2120849"/>
                        </a:moveTo>
                        <a:lnTo>
                          <a:pt x="2344089" y="2120849"/>
                        </a:lnTo>
                        <a:lnTo>
                          <a:pt x="2344089" y="2015579"/>
                        </a:lnTo>
                        <a:lnTo>
                          <a:pt x="2238819" y="2015579"/>
                        </a:lnTo>
                        <a:close/>
                        <a:moveTo>
                          <a:pt x="2238819" y="2232469"/>
                        </a:moveTo>
                        <a:lnTo>
                          <a:pt x="2344089" y="2232469"/>
                        </a:lnTo>
                        <a:lnTo>
                          <a:pt x="2344089" y="2127199"/>
                        </a:lnTo>
                        <a:lnTo>
                          <a:pt x="2238819" y="2127199"/>
                        </a:lnTo>
                        <a:close/>
                        <a:moveTo>
                          <a:pt x="2238819" y="2344089"/>
                        </a:moveTo>
                        <a:lnTo>
                          <a:pt x="2344089" y="2344089"/>
                        </a:lnTo>
                        <a:lnTo>
                          <a:pt x="2344089" y="2238819"/>
                        </a:lnTo>
                        <a:lnTo>
                          <a:pt x="2238819" y="2238819"/>
                        </a:lnTo>
                        <a:close/>
                        <a:moveTo>
                          <a:pt x="2127199" y="111620"/>
                        </a:moveTo>
                        <a:lnTo>
                          <a:pt x="2232469" y="111620"/>
                        </a:lnTo>
                        <a:lnTo>
                          <a:pt x="2232469" y="6350"/>
                        </a:lnTo>
                        <a:lnTo>
                          <a:pt x="2127199" y="6350"/>
                        </a:lnTo>
                        <a:close/>
                        <a:moveTo>
                          <a:pt x="2127199" y="223240"/>
                        </a:moveTo>
                        <a:lnTo>
                          <a:pt x="2232469" y="223240"/>
                        </a:lnTo>
                        <a:lnTo>
                          <a:pt x="2232469" y="117970"/>
                        </a:lnTo>
                        <a:lnTo>
                          <a:pt x="2127199" y="117970"/>
                        </a:lnTo>
                        <a:close/>
                        <a:moveTo>
                          <a:pt x="2127199" y="334873"/>
                        </a:moveTo>
                        <a:lnTo>
                          <a:pt x="2232469" y="334873"/>
                        </a:lnTo>
                        <a:lnTo>
                          <a:pt x="2232469" y="229590"/>
                        </a:lnTo>
                        <a:lnTo>
                          <a:pt x="2127199" y="229590"/>
                        </a:lnTo>
                        <a:close/>
                        <a:moveTo>
                          <a:pt x="2127199" y="446493"/>
                        </a:moveTo>
                        <a:lnTo>
                          <a:pt x="2232469" y="446493"/>
                        </a:lnTo>
                        <a:lnTo>
                          <a:pt x="2232469" y="341223"/>
                        </a:lnTo>
                        <a:lnTo>
                          <a:pt x="2127199" y="341223"/>
                        </a:lnTo>
                        <a:close/>
                        <a:moveTo>
                          <a:pt x="2127199" y="558114"/>
                        </a:moveTo>
                        <a:lnTo>
                          <a:pt x="2232469" y="558114"/>
                        </a:lnTo>
                        <a:lnTo>
                          <a:pt x="2232469" y="452843"/>
                        </a:lnTo>
                        <a:lnTo>
                          <a:pt x="2127199" y="452843"/>
                        </a:lnTo>
                        <a:close/>
                        <a:moveTo>
                          <a:pt x="2127199" y="669734"/>
                        </a:moveTo>
                        <a:lnTo>
                          <a:pt x="2232469" y="669734"/>
                        </a:lnTo>
                        <a:lnTo>
                          <a:pt x="2232469" y="564464"/>
                        </a:lnTo>
                        <a:lnTo>
                          <a:pt x="2127199" y="564464"/>
                        </a:lnTo>
                        <a:close/>
                        <a:moveTo>
                          <a:pt x="2127199" y="781367"/>
                        </a:moveTo>
                        <a:lnTo>
                          <a:pt x="2232469" y="781367"/>
                        </a:lnTo>
                        <a:lnTo>
                          <a:pt x="2232469" y="676084"/>
                        </a:lnTo>
                        <a:lnTo>
                          <a:pt x="2127199" y="676084"/>
                        </a:lnTo>
                        <a:close/>
                        <a:moveTo>
                          <a:pt x="2127199" y="892988"/>
                        </a:moveTo>
                        <a:lnTo>
                          <a:pt x="2232469" y="892988"/>
                        </a:lnTo>
                        <a:lnTo>
                          <a:pt x="2232469" y="787717"/>
                        </a:lnTo>
                        <a:lnTo>
                          <a:pt x="2127199" y="787717"/>
                        </a:lnTo>
                        <a:close/>
                        <a:moveTo>
                          <a:pt x="2127199" y="1004608"/>
                        </a:moveTo>
                        <a:lnTo>
                          <a:pt x="2232469" y="1004608"/>
                        </a:lnTo>
                        <a:lnTo>
                          <a:pt x="2232469" y="899338"/>
                        </a:lnTo>
                        <a:lnTo>
                          <a:pt x="2127199" y="899338"/>
                        </a:lnTo>
                        <a:close/>
                        <a:moveTo>
                          <a:pt x="2127199" y="1116228"/>
                        </a:moveTo>
                        <a:lnTo>
                          <a:pt x="2232469" y="1116228"/>
                        </a:lnTo>
                        <a:lnTo>
                          <a:pt x="2232469" y="1010958"/>
                        </a:lnTo>
                        <a:lnTo>
                          <a:pt x="2127199" y="1010958"/>
                        </a:lnTo>
                        <a:close/>
                        <a:moveTo>
                          <a:pt x="2127199" y="1227861"/>
                        </a:moveTo>
                        <a:lnTo>
                          <a:pt x="2232469" y="1227861"/>
                        </a:lnTo>
                        <a:lnTo>
                          <a:pt x="2232469" y="1122578"/>
                        </a:lnTo>
                        <a:lnTo>
                          <a:pt x="2127199" y="1122578"/>
                        </a:lnTo>
                        <a:close/>
                        <a:moveTo>
                          <a:pt x="2127199" y="1339481"/>
                        </a:moveTo>
                        <a:lnTo>
                          <a:pt x="2232469" y="1339481"/>
                        </a:lnTo>
                        <a:lnTo>
                          <a:pt x="2232469" y="1234211"/>
                        </a:lnTo>
                        <a:lnTo>
                          <a:pt x="2127199" y="1234211"/>
                        </a:lnTo>
                        <a:close/>
                        <a:moveTo>
                          <a:pt x="2127199" y="1451102"/>
                        </a:moveTo>
                        <a:lnTo>
                          <a:pt x="2232469" y="1451102"/>
                        </a:lnTo>
                        <a:lnTo>
                          <a:pt x="2232469" y="1345831"/>
                        </a:lnTo>
                        <a:lnTo>
                          <a:pt x="2127199" y="1345831"/>
                        </a:lnTo>
                        <a:close/>
                        <a:moveTo>
                          <a:pt x="2127199" y="1562735"/>
                        </a:moveTo>
                        <a:lnTo>
                          <a:pt x="2232469" y="1562735"/>
                        </a:lnTo>
                        <a:lnTo>
                          <a:pt x="2232469" y="1457452"/>
                        </a:lnTo>
                        <a:lnTo>
                          <a:pt x="2127199" y="1457452"/>
                        </a:lnTo>
                        <a:close/>
                        <a:moveTo>
                          <a:pt x="2127199" y="1674355"/>
                        </a:moveTo>
                        <a:lnTo>
                          <a:pt x="2232469" y="1674355"/>
                        </a:lnTo>
                        <a:lnTo>
                          <a:pt x="2232469" y="1569085"/>
                        </a:lnTo>
                        <a:lnTo>
                          <a:pt x="2127199" y="1569085"/>
                        </a:lnTo>
                        <a:close/>
                        <a:moveTo>
                          <a:pt x="2127199" y="1785975"/>
                        </a:moveTo>
                        <a:lnTo>
                          <a:pt x="2232469" y="1785975"/>
                        </a:lnTo>
                        <a:lnTo>
                          <a:pt x="2232469" y="1680705"/>
                        </a:lnTo>
                        <a:lnTo>
                          <a:pt x="2127199" y="1680705"/>
                        </a:lnTo>
                        <a:close/>
                        <a:moveTo>
                          <a:pt x="2127199" y="1897596"/>
                        </a:moveTo>
                        <a:lnTo>
                          <a:pt x="2232469" y="1897596"/>
                        </a:lnTo>
                        <a:lnTo>
                          <a:pt x="2232469" y="1792325"/>
                        </a:lnTo>
                        <a:lnTo>
                          <a:pt x="2127199" y="1792325"/>
                        </a:lnTo>
                        <a:close/>
                        <a:moveTo>
                          <a:pt x="2127199" y="2009229"/>
                        </a:moveTo>
                        <a:lnTo>
                          <a:pt x="2232469" y="2009229"/>
                        </a:lnTo>
                        <a:lnTo>
                          <a:pt x="2232469" y="1903946"/>
                        </a:lnTo>
                        <a:lnTo>
                          <a:pt x="2127199" y="1903946"/>
                        </a:lnTo>
                        <a:close/>
                        <a:moveTo>
                          <a:pt x="2127199" y="2120849"/>
                        </a:moveTo>
                        <a:lnTo>
                          <a:pt x="2232469" y="2120849"/>
                        </a:lnTo>
                        <a:lnTo>
                          <a:pt x="2232469" y="2015579"/>
                        </a:lnTo>
                        <a:lnTo>
                          <a:pt x="2127199" y="2015579"/>
                        </a:lnTo>
                        <a:close/>
                        <a:moveTo>
                          <a:pt x="2127199" y="2232469"/>
                        </a:moveTo>
                        <a:lnTo>
                          <a:pt x="2232469" y="2232469"/>
                        </a:lnTo>
                        <a:lnTo>
                          <a:pt x="2232469" y="2127199"/>
                        </a:lnTo>
                        <a:lnTo>
                          <a:pt x="2127199" y="2127199"/>
                        </a:lnTo>
                        <a:close/>
                        <a:moveTo>
                          <a:pt x="2127199" y="2344089"/>
                        </a:moveTo>
                        <a:lnTo>
                          <a:pt x="2232469" y="2344089"/>
                        </a:lnTo>
                        <a:lnTo>
                          <a:pt x="2232469" y="2238819"/>
                        </a:lnTo>
                        <a:lnTo>
                          <a:pt x="2127199" y="2238819"/>
                        </a:lnTo>
                        <a:close/>
                        <a:moveTo>
                          <a:pt x="2015566" y="111620"/>
                        </a:moveTo>
                        <a:lnTo>
                          <a:pt x="2120849" y="111620"/>
                        </a:lnTo>
                        <a:lnTo>
                          <a:pt x="2120849" y="6350"/>
                        </a:lnTo>
                        <a:lnTo>
                          <a:pt x="2015566" y="6350"/>
                        </a:lnTo>
                        <a:close/>
                        <a:moveTo>
                          <a:pt x="2015566" y="223240"/>
                        </a:moveTo>
                        <a:lnTo>
                          <a:pt x="2120849" y="223240"/>
                        </a:lnTo>
                        <a:lnTo>
                          <a:pt x="2120849" y="117970"/>
                        </a:lnTo>
                        <a:lnTo>
                          <a:pt x="2015566" y="117970"/>
                        </a:lnTo>
                        <a:close/>
                        <a:moveTo>
                          <a:pt x="2015566" y="334873"/>
                        </a:moveTo>
                        <a:lnTo>
                          <a:pt x="2120849" y="334873"/>
                        </a:lnTo>
                        <a:lnTo>
                          <a:pt x="2120849" y="229590"/>
                        </a:lnTo>
                        <a:lnTo>
                          <a:pt x="2015566" y="229590"/>
                        </a:lnTo>
                        <a:close/>
                        <a:moveTo>
                          <a:pt x="2015566" y="446493"/>
                        </a:moveTo>
                        <a:lnTo>
                          <a:pt x="2120849" y="446493"/>
                        </a:lnTo>
                        <a:lnTo>
                          <a:pt x="2120849" y="341223"/>
                        </a:lnTo>
                        <a:lnTo>
                          <a:pt x="2015566" y="341223"/>
                        </a:lnTo>
                        <a:close/>
                        <a:moveTo>
                          <a:pt x="2015566" y="558114"/>
                        </a:moveTo>
                        <a:lnTo>
                          <a:pt x="2120849" y="558114"/>
                        </a:lnTo>
                        <a:lnTo>
                          <a:pt x="2120849" y="452843"/>
                        </a:lnTo>
                        <a:lnTo>
                          <a:pt x="2015566" y="452843"/>
                        </a:lnTo>
                        <a:close/>
                        <a:moveTo>
                          <a:pt x="2015566" y="669734"/>
                        </a:moveTo>
                        <a:lnTo>
                          <a:pt x="2120849" y="669734"/>
                        </a:lnTo>
                        <a:lnTo>
                          <a:pt x="2120849" y="564464"/>
                        </a:lnTo>
                        <a:lnTo>
                          <a:pt x="2015566" y="564464"/>
                        </a:lnTo>
                        <a:close/>
                        <a:moveTo>
                          <a:pt x="2015566" y="781367"/>
                        </a:moveTo>
                        <a:lnTo>
                          <a:pt x="2120849" y="781367"/>
                        </a:lnTo>
                        <a:lnTo>
                          <a:pt x="2120849" y="676084"/>
                        </a:lnTo>
                        <a:lnTo>
                          <a:pt x="2015566" y="676084"/>
                        </a:lnTo>
                        <a:close/>
                        <a:moveTo>
                          <a:pt x="2015566" y="892988"/>
                        </a:moveTo>
                        <a:lnTo>
                          <a:pt x="2120849" y="892988"/>
                        </a:lnTo>
                        <a:lnTo>
                          <a:pt x="2120849" y="787717"/>
                        </a:lnTo>
                        <a:lnTo>
                          <a:pt x="2015566" y="787717"/>
                        </a:lnTo>
                        <a:close/>
                        <a:moveTo>
                          <a:pt x="2015566" y="1004608"/>
                        </a:moveTo>
                        <a:lnTo>
                          <a:pt x="2120849" y="1004608"/>
                        </a:lnTo>
                        <a:lnTo>
                          <a:pt x="2120849" y="899338"/>
                        </a:lnTo>
                        <a:lnTo>
                          <a:pt x="2015566" y="899338"/>
                        </a:lnTo>
                        <a:close/>
                        <a:moveTo>
                          <a:pt x="2015566" y="1116228"/>
                        </a:moveTo>
                        <a:lnTo>
                          <a:pt x="2120849" y="1116228"/>
                        </a:lnTo>
                        <a:lnTo>
                          <a:pt x="2120849" y="1010958"/>
                        </a:lnTo>
                        <a:lnTo>
                          <a:pt x="2015566" y="1010958"/>
                        </a:lnTo>
                        <a:close/>
                        <a:moveTo>
                          <a:pt x="2015566" y="1227861"/>
                        </a:moveTo>
                        <a:lnTo>
                          <a:pt x="2120849" y="1227861"/>
                        </a:lnTo>
                        <a:lnTo>
                          <a:pt x="2120849" y="1122578"/>
                        </a:lnTo>
                        <a:lnTo>
                          <a:pt x="2015566" y="1122578"/>
                        </a:lnTo>
                        <a:close/>
                        <a:moveTo>
                          <a:pt x="2015566" y="1339481"/>
                        </a:moveTo>
                        <a:lnTo>
                          <a:pt x="2120849" y="1339481"/>
                        </a:lnTo>
                        <a:lnTo>
                          <a:pt x="2120849" y="1234211"/>
                        </a:lnTo>
                        <a:lnTo>
                          <a:pt x="2015566" y="1234211"/>
                        </a:lnTo>
                        <a:close/>
                        <a:moveTo>
                          <a:pt x="2015566" y="1451102"/>
                        </a:moveTo>
                        <a:lnTo>
                          <a:pt x="2120849" y="1451102"/>
                        </a:lnTo>
                        <a:lnTo>
                          <a:pt x="2120849" y="1345831"/>
                        </a:lnTo>
                        <a:lnTo>
                          <a:pt x="2015566" y="1345831"/>
                        </a:lnTo>
                        <a:close/>
                        <a:moveTo>
                          <a:pt x="2015566" y="1562735"/>
                        </a:moveTo>
                        <a:lnTo>
                          <a:pt x="2120849" y="1562735"/>
                        </a:lnTo>
                        <a:lnTo>
                          <a:pt x="2120849" y="1457452"/>
                        </a:lnTo>
                        <a:lnTo>
                          <a:pt x="2015566" y="1457452"/>
                        </a:lnTo>
                        <a:close/>
                        <a:moveTo>
                          <a:pt x="2015566" y="1674355"/>
                        </a:moveTo>
                        <a:lnTo>
                          <a:pt x="2120849" y="1674355"/>
                        </a:lnTo>
                        <a:lnTo>
                          <a:pt x="2120849" y="1569085"/>
                        </a:lnTo>
                        <a:lnTo>
                          <a:pt x="2015566" y="1569085"/>
                        </a:lnTo>
                        <a:close/>
                        <a:moveTo>
                          <a:pt x="2015566" y="1785975"/>
                        </a:moveTo>
                        <a:lnTo>
                          <a:pt x="2120849" y="1785975"/>
                        </a:lnTo>
                        <a:lnTo>
                          <a:pt x="2120849" y="1680705"/>
                        </a:lnTo>
                        <a:lnTo>
                          <a:pt x="2015566" y="1680705"/>
                        </a:lnTo>
                        <a:close/>
                        <a:moveTo>
                          <a:pt x="2015566" y="1897596"/>
                        </a:moveTo>
                        <a:lnTo>
                          <a:pt x="2120849" y="1897596"/>
                        </a:lnTo>
                        <a:lnTo>
                          <a:pt x="2120849" y="1792325"/>
                        </a:lnTo>
                        <a:lnTo>
                          <a:pt x="2015566" y="1792325"/>
                        </a:lnTo>
                        <a:close/>
                        <a:moveTo>
                          <a:pt x="2015566" y="2009229"/>
                        </a:moveTo>
                        <a:lnTo>
                          <a:pt x="2120849" y="2009229"/>
                        </a:lnTo>
                        <a:lnTo>
                          <a:pt x="2120849" y="1903946"/>
                        </a:lnTo>
                        <a:lnTo>
                          <a:pt x="2015566" y="1903946"/>
                        </a:lnTo>
                        <a:close/>
                        <a:moveTo>
                          <a:pt x="2015566" y="2120849"/>
                        </a:moveTo>
                        <a:lnTo>
                          <a:pt x="2120849" y="2120849"/>
                        </a:lnTo>
                        <a:lnTo>
                          <a:pt x="2120849" y="2015579"/>
                        </a:lnTo>
                        <a:lnTo>
                          <a:pt x="2015566" y="2015579"/>
                        </a:lnTo>
                        <a:close/>
                        <a:moveTo>
                          <a:pt x="2015566" y="2232469"/>
                        </a:moveTo>
                        <a:lnTo>
                          <a:pt x="2120849" y="2232469"/>
                        </a:lnTo>
                        <a:lnTo>
                          <a:pt x="2120849" y="2127199"/>
                        </a:lnTo>
                        <a:lnTo>
                          <a:pt x="2015566" y="2127199"/>
                        </a:lnTo>
                        <a:close/>
                        <a:moveTo>
                          <a:pt x="2015566" y="2344089"/>
                        </a:moveTo>
                        <a:lnTo>
                          <a:pt x="2120849" y="2344089"/>
                        </a:lnTo>
                        <a:lnTo>
                          <a:pt x="2120849" y="2238819"/>
                        </a:lnTo>
                        <a:lnTo>
                          <a:pt x="2015566" y="2238819"/>
                        </a:lnTo>
                        <a:close/>
                        <a:moveTo>
                          <a:pt x="1903946" y="111620"/>
                        </a:moveTo>
                        <a:lnTo>
                          <a:pt x="2009216" y="111620"/>
                        </a:lnTo>
                        <a:lnTo>
                          <a:pt x="2009216" y="6350"/>
                        </a:lnTo>
                        <a:lnTo>
                          <a:pt x="1903946" y="6350"/>
                        </a:lnTo>
                        <a:close/>
                        <a:moveTo>
                          <a:pt x="1903946" y="223240"/>
                        </a:moveTo>
                        <a:lnTo>
                          <a:pt x="2009216" y="223240"/>
                        </a:lnTo>
                        <a:lnTo>
                          <a:pt x="2009216" y="117970"/>
                        </a:lnTo>
                        <a:lnTo>
                          <a:pt x="1903946" y="117970"/>
                        </a:lnTo>
                        <a:close/>
                        <a:moveTo>
                          <a:pt x="1903946" y="334873"/>
                        </a:moveTo>
                        <a:lnTo>
                          <a:pt x="2009216" y="334873"/>
                        </a:lnTo>
                        <a:lnTo>
                          <a:pt x="2009216" y="229590"/>
                        </a:lnTo>
                        <a:lnTo>
                          <a:pt x="1903946" y="229590"/>
                        </a:lnTo>
                        <a:close/>
                        <a:moveTo>
                          <a:pt x="1903946" y="446493"/>
                        </a:moveTo>
                        <a:lnTo>
                          <a:pt x="2009216" y="446493"/>
                        </a:lnTo>
                        <a:lnTo>
                          <a:pt x="2009216" y="341223"/>
                        </a:lnTo>
                        <a:lnTo>
                          <a:pt x="1903946" y="341223"/>
                        </a:lnTo>
                        <a:close/>
                        <a:moveTo>
                          <a:pt x="1903946" y="558114"/>
                        </a:moveTo>
                        <a:lnTo>
                          <a:pt x="2009216" y="558114"/>
                        </a:lnTo>
                        <a:lnTo>
                          <a:pt x="2009216" y="452843"/>
                        </a:lnTo>
                        <a:lnTo>
                          <a:pt x="1903946" y="452843"/>
                        </a:lnTo>
                        <a:close/>
                        <a:moveTo>
                          <a:pt x="1903946" y="669734"/>
                        </a:moveTo>
                        <a:lnTo>
                          <a:pt x="2009216" y="669734"/>
                        </a:lnTo>
                        <a:lnTo>
                          <a:pt x="2009216" y="564464"/>
                        </a:lnTo>
                        <a:lnTo>
                          <a:pt x="1903946" y="564464"/>
                        </a:lnTo>
                        <a:close/>
                        <a:moveTo>
                          <a:pt x="1903946" y="781367"/>
                        </a:moveTo>
                        <a:lnTo>
                          <a:pt x="2009216" y="781367"/>
                        </a:lnTo>
                        <a:lnTo>
                          <a:pt x="2009216" y="676084"/>
                        </a:lnTo>
                        <a:lnTo>
                          <a:pt x="1903946" y="676084"/>
                        </a:lnTo>
                        <a:close/>
                        <a:moveTo>
                          <a:pt x="1903946" y="892988"/>
                        </a:moveTo>
                        <a:lnTo>
                          <a:pt x="2009216" y="892988"/>
                        </a:lnTo>
                        <a:lnTo>
                          <a:pt x="2009216" y="787717"/>
                        </a:lnTo>
                        <a:lnTo>
                          <a:pt x="1903946" y="787717"/>
                        </a:lnTo>
                        <a:close/>
                        <a:moveTo>
                          <a:pt x="1903946" y="1004608"/>
                        </a:moveTo>
                        <a:lnTo>
                          <a:pt x="2009216" y="1004608"/>
                        </a:lnTo>
                        <a:lnTo>
                          <a:pt x="2009216" y="899338"/>
                        </a:lnTo>
                        <a:lnTo>
                          <a:pt x="1903946" y="899338"/>
                        </a:lnTo>
                        <a:close/>
                        <a:moveTo>
                          <a:pt x="1903946" y="1116228"/>
                        </a:moveTo>
                        <a:lnTo>
                          <a:pt x="2009216" y="1116228"/>
                        </a:lnTo>
                        <a:lnTo>
                          <a:pt x="2009216" y="1010958"/>
                        </a:lnTo>
                        <a:lnTo>
                          <a:pt x="1903946" y="1010958"/>
                        </a:lnTo>
                        <a:close/>
                        <a:moveTo>
                          <a:pt x="1903946" y="1227861"/>
                        </a:moveTo>
                        <a:lnTo>
                          <a:pt x="2009216" y="1227861"/>
                        </a:lnTo>
                        <a:lnTo>
                          <a:pt x="2009216" y="1122578"/>
                        </a:lnTo>
                        <a:lnTo>
                          <a:pt x="1903946" y="1122578"/>
                        </a:lnTo>
                        <a:close/>
                        <a:moveTo>
                          <a:pt x="1903946" y="1339481"/>
                        </a:moveTo>
                        <a:lnTo>
                          <a:pt x="2009216" y="1339481"/>
                        </a:lnTo>
                        <a:lnTo>
                          <a:pt x="2009216" y="1234211"/>
                        </a:lnTo>
                        <a:lnTo>
                          <a:pt x="1903946" y="1234211"/>
                        </a:lnTo>
                        <a:close/>
                        <a:moveTo>
                          <a:pt x="1903946" y="1451102"/>
                        </a:moveTo>
                        <a:lnTo>
                          <a:pt x="2009216" y="1451102"/>
                        </a:lnTo>
                        <a:lnTo>
                          <a:pt x="2009216" y="1345831"/>
                        </a:lnTo>
                        <a:lnTo>
                          <a:pt x="1903946" y="1345831"/>
                        </a:lnTo>
                        <a:close/>
                        <a:moveTo>
                          <a:pt x="1903946" y="1562735"/>
                        </a:moveTo>
                        <a:lnTo>
                          <a:pt x="2009216" y="1562735"/>
                        </a:lnTo>
                        <a:lnTo>
                          <a:pt x="2009216" y="1457452"/>
                        </a:lnTo>
                        <a:lnTo>
                          <a:pt x="1903946" y="1457452"/>
                        </a:lnTo>
                        <a:close/>
                        <a:moveTo>
                          <a:pt x="1903946" y="1674355"/>
                        </a:moveTo>
                        <a:lnTo>
                          <a:pt x="2009216" y="1674355"/>
                        </a:lnTo>
                        <a:lnTo>
                          <a:pt x="2009216" y="1569085"/>
                        </a:lnTo>
                        <a:lnTo>
                          <a:pt x="1903946" y="1569085"/>
                        </a:lnTo>
                        <a:close/>
                        <a:moveTo>
                          <a:pt x="1903946" y="1785975"/>
                        </a:moveTo>
                        <a:lnTo>
                          <a:pt x="2009216" y="1785975"/>
                        </a:lnTo>
                        <a:lnTo>
                          <a:pt x="2009216" y="1680705"/>
                        </a:lnTo>
                        <a:lnTo>
                          <a:pt x="1903946" y="1680705"/>
                        </a:lnTo>
                        <a:close/>
                        <a:moveTo>
                          <a:pt x="1903946" y="1897596"/>
                        </a:moveTo>
                        <a:lnTo>
                          <a:pt x="2009216" y="1897596"/>
                        </a:lnTo>
                        <a:lnTo>
                          <a:pt x="2009216" y="1792325"/>
                        </a:lnTo>
                        <a:lnTo>
                          <a:pt x="1903946" y="1792325"/>
                        </a:lnTo>
                        <a:close/>
                        <a:moveTo>
                          <a:pt x="1903946" y="2009229"/>
                        </a:moveTo>
                        <a:lnTo>
                          <a:pt x="2009216" y="2009229"/>
                        </a:lnTo>
                        <a:lnTo>
                          <a:pt x="2009216" y="1903946"/>
                        </a:lnTo>
                        <a:lnTo>
                          <a:pt x="1903946" y="1903946"/>
                        </a:lnTo>
                        <a:close/>
                        <a:moveTo>
                          <a:pt x="1903946" y="2120849"/>
                        </a:moveTo>
                        <a:lnTo>
                          <a:pt x="2009216" y="2120849"/>
                        </a:lnTo>
                        <a:lnTo>
                          <a:pt x="2009216" y="2015579"/>
                        </a:lnTo>
                        <a:lnTo>
                          <a:pt x="1903946" y="2015579"/>
                        </a:lnTo>
                        <a:close/>
                        <a:moveTo>
                          <a:pt x="1903946" y="2232469"/>
                        </a:moveTo>
                        <a:lnTo>
                          <a:pt x="2009216" y="2232469"/>
                        </a:lnTo>
                        <a:lnTo>
                          <a:pt x="2009216" y="2127199"/>
                        </a:lnTo>
                        <a:lnTo>
                          <a:pt x="1903946" y="2127199"/>
                        </a:lnTo>
                        <a:close/>
                        <a:moveTo>
                          <a:pt x="1903946" y="2344089"/>
                        </a:moveTo>
                        <a:lnTo>
                          <a:pt x="2009216" y="2344089"/>
                        </a:lnTo>
                        <a:lnTo>
                          <a:pt x="2009216" y="2238819"/>
                        </a:lnTo>
                        <a:lnTo>
                          <a:pt x="1903946" y="2238819"/>
                        </a:lnTo>
                        <a:close/>
                        <a:moveTo>
                          <a:pt x="1792325" y="111620"/>
                        </a:moveTo>
                        <a:lnTo>
                          <a:pt x="1897596" y="111620"/>
                        </a:lnTo>
                        <a:lnTo>
                          <a:pt x="1897596" y="6350"/>
                        </a:lnTo>
                        <a:lnTo>
                          <a:pt x="1792325" y="6350"/>
                        </a:lnTo>
                        <a:close/>
                        <a:moveTo>
                          <a:pt x="1792325" y="223240"/>
                        </a:moveTo>
                        <a:lnTo>
                          <a:pt x="1897596" y="223240"/>
                        </a:lnTo>
                        <a:lnTo>
                          <a:pt x="1897596" y="117970"/>
                        </a:lnTo>
                        <a:lnTo>
                          <a:pt x="1792325" y="117970"/>
                        </a:lnTo>
                        <a:close/>
                        <a:moveTo>
                          <a:pt x="1792325" y="334873"/>
                        </a:moveTo>
                        <a:lnTo>
                          <a:pt x="1897596" y="334873"/>
                        </a:lnTo>
                        <a:lnTo>
                          <a:pt x="1897596" y="229590"/>
                        </a:lnTo>
                        <a:lnTo>
                          <a:pt x="1792325" y="229590"/>
                        </a:lnTo>
                        <a:close/>
                        <a:moveTo>
                          <a:pt x="1792325" y="446493"/>
                        </a:moveTo>
                        <a:lnTo>
                          <a:pt x="1897596" y="446493"/>
                        </a:lnTo>
                        <a:lnTo>
                          <a:pt x="1897596" y="341223"/>
                        </a:lnTo>
                        <a:lnTo>
                          <a:pt x="1792325" y="341223"/>
                        </a:lnTo>
                        <a:close/>
                        <a:moveTo>
                          <a:pt x="1792325" y="558114"/>
                        </a:moveTo>
                        <a:lnTo>
                          <a:pt x="1897596" y="558114"/>
                        </a:lnTo>
                        <a:lnTo>
                          <a:pt x="1897596" y="452843"/>
                        </a:lnTo>
                        <a:lnTo>
                          <a:pt x="1792325" y="452843"/>
                        </a:lnTo>
                        <a:close/>
                        <a:moveTo>
                          <a:pt x="1792325" y="669734"/>
                        </a:moveTo>
                        <a:lnTo>
                          <a:pt x="1897596" y="669734"/>
                        </a:lnTo>
                        <a:lnTo>
                          <a:pt x="1897596" y="564464"/>
                        </a:lnTo>
                        <a:lnTo>
                          <a:pt x="1792325" y="564464"/>
                        </a:lnTo>
                        <a:close/>
                        <a:moveTo>
                          <a:pt x="1792325" y="781367"/>
                        </a:moveTo>
                        <a:lnTo>
                          <a:pt x="1897596" y="781367"/>
                        </a:lnTo>
                        <a:lnTo>
                          <a:pt x="1897596" y="676084"/>
                        </a:lnTo>
                        <a:lnTo>
                          <a:pt x="1792325" y="676084"/>
                        </a:lnTo>
                        <a:close/>
                        <a:moveTo>
                          <a:pt x="1792325" y="892988"/>
                        </a:moveTo>
                        <a:lnTo>
                          <a:pt x="1897596" y="892988"/>
                        </a:lnTo>
                        <a:lnTo>
                          <a:pt x="1897596" y="787717"/>
                        </a:lnTo>
                        <a:lnTo>
                          <a:pt x="1792325" y="787717"/>
                        </a:lnTo>
                        <a:close/>
                        <a:moveTo>
                          <a:pt x="1792325" y="1004608"/>
                        </a:moveTo>
                        <a:lnTo>
                          <a:pt x="1897596" y="1004608"/>
                        </a:lnTo>
                        <a:lnTo>
                          <a:pt x="1897596" y="899338"/>
                        </a:lnTo>
                        <a:lnTo>
                          <a:pt x="1792325" y="899338"/>
                        </a:lnTo>
                        <a:close/>
                        <a:moveTo>
                          <a:pt x="1792325" y="1116228"/>
                        </a:moveTo>
                        <a:lnTo>
                          <a:pt x="1897596" y="1116228"/>
                        </a:lnTo>
                        <a:lnTo>
                          <a:pt x="1897596" y="1010958"/>
                        </a:lnTo>
                        <a:lnTo>
                          <a:pt x="1792325" y="1010958"/>
                        </a:lnTo>
                        <a:close/>
                        <a:moveTo>
                          <a:pt x="1792325" y="1227861"/>
                        </a:moveTo>
                        <a:lnTo>
                          <a:pt x="1897596" y="1227861"/>
                        </a:lnTo>
                        <a:lnTo>
                          <a:pt x="1897596" y="1122578"/>
                        </a:lnTo>
                        <a:lnTo>
                          <a:pt x="1792325" y="1122578"/>
                        </a:lnTo>
                        <a:close/>
                        <a:moveTo>
                          <a:pt x="1792325" y="1339481"/>
                        </a:moveTo>
                        <a:lnTo>
                          <a:pt x="1897596" y="1339481"/>
                        </a:lnTo>
                        <a:lnTo>
                          <a:pt x="1897596" y="1234211"/>
                        </a:lnTo>
                        <a:lnTo>
                          <a:pt x="1792325" y="1234211"/>
                        </a:lnTo>
                        <a:close/>
                        <a:moveTo>
                          <a:pt x="1792325" y="1451102"/>
                        </a:moveTo>
                        <a:lnTo>
                          <a:pt x="1897596" y="1451102"/>
                        </a:lnTo>
                        <a:lnTo>
                          <a:pt x="1897596" y="1345831"/>
                        </a:lnTo>
                        <a:lnTo>
                          <a:pt x="1792325" y="1345831"/>
                        </a:lnTo>
                        <a:close/>
                        <a:moveTo>
                          <a:pt x="1792325" y="1562735"/>
                        </a:moveTo>
                        <a:lnTo>
                          <a:pt x="1897596" y="1562735"/>
                        </a:lnTo>
                        <a:lnTo>
                          <a:pt x="1897596" y="1457452"/>
                        </a:lnTo>
                        <a:lnTo>
                          <a:pt x="1792325" y="1457452"/>
                        </a:lnTo>
                        <a:close/>
                        <a:moveTo>
                          <a:pt x="1792325" y="1674355"/>
                        </a:moveTo>
                        <a:lnTo>
                          <a:pt x="1897596" y="1674355"/>
                        </a:lnTo>
                        <a:lnTo>
                          <a:pt x="1897596" y="1569085"/>
                        </a:lnTo>
                        <a:lnTo>
                          <a:pt x="1792325" y="1569085"/>
                        </a:lnTo>
                        <a:close/>
                        <a:moveTo>
                          <a:pt x="1792325" y="1785975"/>
                        </a:moveTo>
                        <a:lnTo>
                          <a:pt x="1897596" y="1785975"/>
                        </a:lnTo>
                        <a:lnTo>
                          <a:pt x="1897596" y="1680705"/>
                        </a:lnTo>
                        <a:lnTo>
                          <a:pt x="1792325" y="1680705"/>
                        </a:lnTo>
                        <a:close/>
                        <a:moveTo>
                          <a:pt x="1792325" y="1897596"/>
                        </a:moveTo>
                        <a:lnTo>
                          <a:pt x="1897596" y="1897596"/>
                        </a:lnTo>
                        <a:lnTo>
                          <a:pt x="1897596" y="1792325"/>
                        </a:lnTo>
                        <a:lnTo>
                          <a:pt x="1792325" y="1792325"/>
                        </a:lnTo>
                        <a:close/>
                        <a:moveTo>
                          <a:pt x="1792325" y="2009229"/>
                        </a:moveTo>
                        <a:lnTo>
                          <a:pt x="1897596" y="2009229"/>
                        </a:lnTo>
                        <a:lnTo>
                          <a:pt x="1897596" y="1903946"/>
                        </a:lnTo>
                        <a:lnTo>
                          <a:pt x="1792325" y="1903946"/>
                        </a:lnTo>
                        <a:close/>
                        <a:moveTo>
                          <a:pt x="1792325" y="2120849"/>
                        </a:moveTo>
                        <a:lnTo>
                          <a:pt x="1897596" y="2120849"/>
                        </a:lnTo>
                        <a:lnTo>
                          <a:pt x="1897596" y="2015579"/>
                        </a:lnTo>
                        <a:lnTo>
                          <a:pt x="1792325" y="2015579"/>
                        </a:lnTo>
                        <a:close/>
                        <a:moveTo>
                          <a:pt x="1792325" y="2232469"/>
                        </a:moveTo>
                        <a:lnTo>
                          <a:pt x="1897596" y="2232469"/>
                        </a:lnTo>
                        <a:lnTo>
                          <a:pt x="1897596" y="2127199"/>
                        </a:lnTo>
                        <a:lnTo>
                          <a:pt x="1792325" y="2127199"/>
                        </a:lnTo>
                        <a:close/>
                        <a:moveTo>
                          <a:pt x="1792325" y="2344089"/>
                        </a:moveTo>
                        <a:lnTo>
                          <a:pt x="1897596" y="2344089"/>
                        </a:lnTo>
                        <a:lnTo>
                          <a:pt x="1897596" y="2238819"/>
                        </a:lnTo>
                        <a:lnTo>
                          <a:pt x="1792325" y="2238819"/>
                        </a:lnTo>
                        <a:close/>
                        <a:moveTo>
                          <a:pt x="1680705" y="111620"/>
                        </a:moveTo>
                        <a:lnTo>
                          <a:pt x="1785975" y="111620"/>
                        </a:lnTo>
                        <a:lnTo>
                          <a:pt x="1785975" y="6350"/>
                        </a:lnTo>
                        <a:lnTo>
                          <a:pt x="1680705" y="6350"/>
                        </a:lnTo>
                        <a:close/>
                        <a:moveTo>
                          <a:pt x="1680705" y="223240"/>
                        </a:moveTo>
                        <a:lnTo>
                          <a:pt x="1785975" y="223240"/>
                        </a:lnTo>
                        <a:lnTo>
                          <a:pt x="1785975" y="117970"/>
                        </a:lnTo>
                        <a:lnTo>
                          <a:pt x="1680705" y="117970"/>
                        </a:lnTo>
                        <a:close/>
                        <a:moveTo>
                          <a:pt x="1680705" y="334873"/>
                        </a:moveTo>
                        <a:lnTo>
                          <a:pt x="1785975" y="334873"/>
                        </a:lnTo>
                        <a:lnTo>
                          <a:pt x="1785975" y="229590"/>
                        </a:lnTo>
                        <a:lnTo>
                          <a:pt x="1680705" y="229590"/>
                        </a:lnTo>
                        <a:close/>
                        <a:moveTo>
                          <a:pt x="1680705" y="446493"/>
                        </a:moveTo>
                        <a:lnTo>
                          <a:pt x="1785975" y="446493"/>
                        </a:lnTo>
                        <a:lnTo>
                          <a:pt x="1785975" y="341223"/>
                        </a:lnTo>
                        <a:lnTo>
                          <a:pt x="1680705" y="341223"/>
                        </a:lnTo>
                        <a:close/>
                        <a:moveTo>
                          <a:pt x="1680705" y="558114"/>
                        </a:moveTo>
                        <a:lnTo>
                          <a:pt x="1785975" y="558114"/>
                        </a:lnTo>
                        <a:lnTo>
                          <a:pt x="1785975" y="452843"/>
                        </a:lnTo>
                        <a:lnTo>
                          <a:pt x="1680705" y="452843"/>
                        </a:lnTo>
                        <a:close/>
                        <a:moveTo>
                          <a:pt x="1680705" y="669734"/>
                        </a:moveTo>
                        <a:lnTo>
                          <a:pt x="1785975" y="669734"/>
                        </a:lnTo>
                        <a:lnTo>
                          <a:pt x="1785975" y="564464"/>
                        </a:lnTo>
                        <a:lnTo>
                          <a:pt x="1680705" y="564464"/>
                        </a:lnTo>
                        <a:close/>
                        <a:moveTo>
                          <a:pt x="1680705" y="781367"/>
                        </a:moveTo>
                        <a:lnTo>
                          <a:pt x="1785975" y="781367"/>
                        </a:lnTo>
                        <a:lnTo>
                          <a:pt x="1785975" y="676084"/>
                        </a:lnTo>
                        <a:lnTo>
                          <a:pt x="1680705" y="676084"/>
                        </a:lnTo>
                        <a:close/>
                        <a:moveTo>
                          <a:pt x="1680705" y="892988"/>
                        </a:moveTo>
                        <a:lnTo>
                          <a:pt x="1785975" y="892988"/>
                        </a:lnTo>
                        <a:lnTo>
                          <a:pt x="1785975" y="787717"/>
                        </a:lnTo>
                        <a:lnTo>
                          <a:pt x="1680705" y="787717"/>
                        </a:lnTo>
                        <a:close/>
                        <a:moveTo>
                          <a:pt x="1680705" y="1004608"/>
                        </a:moveTo>
                        <a:lnTo>
                          <a:pt x="1785975" y="1004608"/>
                        </a:lnTo>
                        <a:lnTo>
                          <a:pt x="1785975" y="899338"/>
                        </a:lnTo>
                        <a:lnTo>
                          <a:pt x="1680705" y="899338"/>
                        </a:lnTo>
                        <a:close/>
                        <a:moveTo>
                          <a:pt x="1680705" y="1116228"/>
                        </a:moveTo>
                        <a:lnTo>
                          <a:pt x="1785975" y="1116228"/>
                        </a:lnTo>
                        <a:lnTo>
                          <a:pt x="1785975" y="1010958"/>
                        </a:lnTo>
                        <a:lnTo>
                          <a:pt x="1680705" y="1010958"/>
                        </a:lnTo>
                        <a:close/>
                        <a:moveTo>
                          <a:pt x="1680705" y="1227861"/>
                        </a:moveTo>
                        <a:lnTo>
                          <a:pt x="1785975" y="1227861"/>
                        </a:lnTo>
                        <a:lnTo>
                          <a:pt x="1785975" y="1122578"/>
                        </a:lnTo>
                        <a:lnTo>
                          <a:pt x="1680705" y="1122578"/>
                        </a:lnTo>
                        <a:close/>
                        <a:moveTo>
                          <a:pt x="1680705" y="1339481"/>
                        </a:moveTo>
                        <a:lnTo>
                          <a:pt x="1785975" y="1339481"/>
                        </a:lnTo>
                        <a:lnTo>
                          <a:pt x="1785975" y="1234211"/>
                        </a:lnTo>
                        <a:lnTo>
                          <a:pt x="1680705" y="1234211"/>
                        </a:lnTo>
                        <a:close/>
                        <a:moveTo>
                          <a:pt x="1680705" y="1451102"/>
                        </a:moveTo>
                        <a:lnTo>
                          <a:pt x="1785975" y="1451102"/>
                        </a:lnTo>
                        <a:lnTo>
                          <a:pt x="1785975" y="1345831"/>
                        </a:lnTo>
                        <a:lnTo>
                          <a:pt x="1680705" y="1345831"/>
                        </a:lnTo>
                        <a:close/>
                        <a:moveTo>
                          <a:pt x="1680705" y="1562735"/>
                        </a:moveTo>
                        <a:lnTo>
                          <a:pt x="1785975" y="1562735"/>
                        </a:lnTo>
                        <a:lnTo>
                          <a:pt x="1785975" y="1457452"/>
                        </a:lnTo>
                        <a:lnTo>
                          <a:pt x="1680705" y="1457452"/>
                        </a:lnTo>
                        <a:close/>
                        <a:moveTo>
                          <a:pt x="1680705" y="1674355"/>
                        </a:moveTo>
                        <a:lnTo>
                          <a:pt x="1785975" y="1674355"/>
                        </a:lnTo>
                        <a:lnTo>
                          <a:pt x="1785975" y="1569085"/>
                        </a:lnTo>
                        <a:lnTo>
                          <a:pt x="1680705" y="1569085"/>
                        </a:lnTo>
                        <a:close/>
                        <a:moveTo>
                          <a:pt x="1680705" y="1785975"/>
                        </a:moveTo>
                        <a:lnTo>
                          <a:pt x="1785975" y="1785975"/>
                        </a:lnTo>
                        <a:lnTo>
                          <a:pt x="1785975" y="1680705"/>
                        </a:lnTo>
                        <a:lnTo>
                          <a:pt x="1680705" y="1680705"/>
                        </a:lnTo>
                        <a:close/>
                        <a:moveTo>
                          <a:pt x="1680705" y="1897596"/>
                        </a:moveTo>
                        <a:lnTo>
                          <a:pt x="1785975" y="1897596"/>
                        </a:lnTo>
                        <a:lnTo>
                          <a:pt x="1785975" y="1792325"/>
                        </a:lnTo>
                        <a:lnTo>
                          <a:pt x="1680705" y="1792325"/>
                        </a:lnTo>
                        <a:close/>
                        <a:moveTo>
                          <a:pt x="1680705" y="2009229"/>
                        </a:moveTo>
                        <a:lnTo>
                          <a:pt x="1785975" y="2009229"/>
                        </a:lnTo>
                        <a:lnTo>
                          <a:pt x="1785975" y="1903946"/>
                        </a:lnTo>
                        <a:lnTo>
                          <a:pt x="1680705" y="1903946"/>
                        </a:lnTo>
                        <a:close/>
                        <a:moveTo>
                          <a:pt x="1680705" y="2120849"/>
                        </a:moveTo>
                        <a:lnTo>
                          <a:pt x="1785975" y="2120849"/>
                        </a:lnTo>
                        <a:lnTo>
                          <a:pt x="1785975" y="2015579"/>
                        </a:lnTo>
                        <a:lnTo>
                          <a:pt x="1680705" y="2015579"/>
                        </a:lnTo>
                        <a:close/>
                        <a:moveTo>
                          <a:pt x="1680705" y="2232469"/>
                        </a:moveTo>
                        <a:lnTo>
                          <a:pt x="1785975" y="2232469"/>
                        </a:lnTo>
                        <a:lnTo>
                          <a:pt x="1785975" y="2127199"/>
                        </a:lnTo>
                        <a:lnTo>
                          <a:pt x="1680705" y="2127199"/>
                        </a:lnTo>
                        <a:close/>
                        <a:moveTo>
                          <a:pt x="1680705" y="2344089"/>
                        </a:moveTo>
                        <a:lnTo>
                          <a:pt x="1785975" y="2344089"/>
                        </a:lnTo>
                        <a:lnTo>
                          <a:pt x="1785975" y="2238819"/>
                        </a:lnTo>
                        <a:lnTo>
                          <a:pt x="1680705" y="2238819"/>
                        </a:lnTo>
                        <a:close/>
                        <a:moveTo>
                          <a:pt x="1569072" y="111620"/>
                        </a:moveTo>
                        <a:lnTo>
                          <a:pt x="1674355" y="111620"/>
                        </a:lnTo>
                        <a:lnTo>
                          <a:pt x="1674355" y="6350"/>
                        </a:lnTo>
                        <a:lnTo>
                          <a:pt x="1569072" y="6350"/>
                        </a:lnTo>
                        <a:close/>
                        <a:moveTo>
                          <a:pt x="1569072" y="223240"/>
                        </a:moveTo>
                        <a:lnTo>
                          <a:pt x="1674355" y="223240"/>
                        </a:lnTo>
                        <a:lnTo>
                          <a:pt x="1674355" y="117970"/>
                        </a:lnTo>
                        <a:lnTo>
                          <a:pt x="1569072" y="117970"/>
                        </a:lnTo>
                        <a:close/>
                        <a:moveTo>
                          <a:pt x="1569072" y="334873"/>
                        </a:moveTo>
                        <a:lnTo>
                          <a:pt x="1674355" y="334873"/>
                        </a:lnTo>
                        <a:lnTo>
                          <a:pt x="1674355" y="229590"/>
                        </a:lnTo>
                        <a:lnTo>
                          <a:pt x="1569072" y="229590"/>
                        </a:lnTo>
                        <a:close/>
                        <a:moveTo>
                          <a:pt x="1569072" y="446493"/>
                        </a:moveTo>
                        <a:lnTo>
                          <a:pt x="1674355" y="446493"/>
                        </a:lnTo>
                        <a:lnTo>
                          <a:pt x="1674355" y="341223"/>
                        </a:lnTo>
                        <a:lnTo>
                          <a:pt x="1569072" y="341223"/>
                        </a:lnTo>
                        <a:close/>
                        <a:moveTo>
                          <a:pt x="1569072" y="558114"/>
                        </a:moveTo>
                        <a:lnTo>
                          <a:pt x="1674355" y="558114"/>
                        </a:lnTo>
                        <a:lnTo>
                          <a:pt x="1674355" y="452843"/>
                        </a:lnTo>
                        <a:lnTo>
                          <a:pt x="1569072" y="452843"/>
                        </a:lnTo>
                        <a:close/>
                        <a:moveTo>
                          <a:pt x="1569072" y="669734"/>
                        </a:moveTo>
                        <a:lnTo>
                          <a:pt x="1674355" y="669734"/>
                        </a:lnTo>
                        <a:lnTo>
                          <a:pt x="1674355" y="564464"/>
                        </a:lnTo>
                        <a:lnTo>
                          <a:pt x="1569072" y="564464"/>
                        </a:lnTo>
                        <a:close/>
                        <a:moveTo>
                          <a:pt x="1569072" y="781367"/>
                        </a:moveTo>
                        <a:lnTo>
                          <a:pt x="1674355" y="781367"/>
                        </a:lnTo>
                        <a:lnTo>
                          <a:pt x="1674355" y="676084"/>
                        </a:lnTo>
                        <a:lnTo>
                          <a:pt x="1569072" y="676084"/>
                        </a:lnTo>
                        <a:close/>
                        <a:moveTo>
                          <a:pt x="1569072" y="892988"/>
                        </a:moveTo>
                        <a:lnTo>
                          <a:pt x="1674355" y="892988"/>
                        </a:lnTo>
                        <a:lnTo>
                          <a:pt x="1674355" y="787717"/>
                        </a:lnTo>
                        <a:lnTo>
                          <a:pt x="1569072" y="787717"/>
                        </a:lnTo>
                        <a:close/>
                        <a:moveTo>
                          <a:pt x="1569072" y="1004608"/>
                        </a:moveTo>
                        <a:lnTo>
                          <a:pt x="1674355" y="1004608"/>
                        </a:lnTo>
                        <a:lnTo>
                          <a:pt x="1674355" y="899338"/>
                        </a:lnTo>
                        <a:lnTo>
                          <a:pt x="1569072" y="899338"/>
                        </a:lnTo>
                        <a:close/>
                        <a:moveTo>
                          <a:pt x="1569072" y="1116228"/>
                        </a:moveTo>
                        <a:lnTo>
                          <a:pt x="1674355" y="1116228"/>
                        </a:lnTo>
                        <a:lnTo>
                          <a:pt x="1674355" y="1010958"/>
                        </a:lnTo>
                        <a:lnTo>
                          <a:pt x="1569072" y="1010958"/>
                        </a:lnTo>
                        <a:close/>
                        <a:moveTo>
                          <a:pt x="1569072" y="1227861"/>
                        </a:moveTo>
                        <a:lnTo>
                          <a:pt x="1674355" y="1227861"/>
                        </a:lnTo>
                        <a:lnTo>
                          <a:pt x="1674355" y="1122578"/>
                        </a:lnTo>
                        <a:lnTo>
                          <a:pt x="1569072" y="1122578"/>
                        </a:lnTo>
                        <a:close/>
                        <a:moveTo>
                          <a:pt x="1569072" y="1339481"/>
                        </a:moveTo>
                        <a:lnTo>
                          <a:pt x="1674355" y="1339481"/>
                        </a:lnTo>
                        <a:lnTo>
                          <a:pt x="1674355" y="1234211"/>
                        </a:lnTo>
                        <a:lnTo>
                          <a:pt x="1569072" y="1234211"/>
                        </a:lnTo>
                        <a:close/>
                        <a:moveTo>
                          <a:pt x="1569072" y="1451102"/>
                        </a:moveTo>
                        <a:lnTo>
                          <a:pt x="1674355" y="1451102"/>
                        </a:lnTo>
                        <a:lnTo>
                          <a:pt x="1674355" y="1345831"/>
                        </a:lnTo>
                        <a:lnTo>
                          <a:pt x="1569072" y="1345831"/>
                        </a:lnTo>
                        <a:close/>
                        <a:moveTo>
                          <a:pt x="1569072" y="1562735"/>
                        </a:moveTo>
                        <a:lnTo>
                          <a:pt x="1674355" y="1562735"/>
                        </a:lnTo>
                        <a:lnTo>
                          <a:pt x="1674355" y="1457452"/>
                        </a:lnTo>
                        <a:lnTo>
                          <a:pt x="1569072" y="1457452"/>
                        </a:lnTo>
                        <a:close/>
                        <a:moveTo>
                          <a:pt x="1569072" y="1674355"/>
                        </a:moveTo>
                        <a:lnTo>
                          <a:pt x="1674355" y="1674355"/>
                        </a:lnTo>
                        <a:lnTo>
                          <a:pt x="1674355" y="1569085"/>
                        </a:lnTo>
                        <a:lnTo>
                          <a:pt x="1569072" y="1569085"/>
                        </a:lnTo>
                        <a:close/>
                        <a:moveTo>
                          <a:pt x="1569072" y="1785975"/>
                        </a:moveTo>
                        <a:lnTo>
                          <a:pt x="1674355" y="1785975"/>
                        </a:lnTo>
                        <a:lnTo>
                          <a:pt x="1674355" y="1680705"/>
                        </a:lnTo>
                        <a:lnTo>
                          <a:pt x="1569072" y="1680705"/>
                        </a:lnTo>
                        <a:close/>
                        <a:moveTo>
                          <a:pt x="1569072" y="1897596"/>
                        </a:moveTo>
                        <a:lnTo>
                          <a:pt x="1674355" y="1897596"/>
                        </a:lnTo>
                        <a:lnTo>
                          <a:pt x="1674355" y="1792325"/>
                        </a:lnTo>
                        <a:lnTo>
                          <a:pt x="1569072" y="1792325"/>
                        </a:lnTo>
                        <a:close/>
                        <a:moveTo>
                          <a:pt x="1569072" y="2009229"/>
                        </a:moveTo>
                        <a:lnTo>
                          <a:pt x="1674355" y="2009229"/>
                        </a:lnTo>
                        <a:lnTo>
                          <a:pt x="1674355" y="1903946"/>
                        </a:lnTo>
                        <a:lnTo>
                          <a:pt x="1569072" y="1903946"/>
                        </a:lnTo>
                        <a:close/>
                        <a:moveTo>
                          <a:pt x="1569072" y="2120849"/>
                        </a:moveTo>
                        <a:lnTo>
                          <a:pt x="1674355" y="2120849"/>
                        </a:lnTo>
                        <a:lnTo>
                          <a:pt x="1674355" y="2015579"/>
                        </a:lnTo>
                        <a:lnTo>
                          <a:pt x="1569072" y="2015579"/>
                        </a:lnTo>
                        <a:close/>
                        <a:moveTo>
                          <a:pt x="1569072" y="2232469"/>
                        </a:moveTo>
                        <a:lnTo>
                          <a:pt x="1674355" y="2232469"/>
                        </a:lnTo>
                        <a:lnTo>
                          <a:pt x="1674355" y="2127199"/>
                        </a:lnTo>
                        <a:lnTo>
                          <a:pt x="1569072" y="2127199"/>
                        </a:lnTo>
                        <a:close/>
                        <a:moveTo>
                          <a:pt x="1569072" y="2344089"/>
                        </a:moveTo>
                        <a:lnTo>
                          <a:pt x="1674355" y="2344089"/>
                        </a:lnTo>
                        <a:lnTo>
                          <a:pt x="1674355" y="2238819"/>
                        </a:lnTo>
                        <a:lnTo>
                          <a:pt x="1569072" y="2238819"/>
                        </a:lnTo>
                        <a:close/>
                        <a:moveTo>
                          <a:pt x="1457451" y="111620"/>
                        </a:moveTo>
                        <a:lnTo>
                          <a:pt x="1562722" y="111620"/>
                        </a:lnTo>
                        <a:lnTo>
                          <a:pt x="1562722" y="6350"/>
                        </a:lnTo>
                        <a:lnTo>
                          <a:pt x="1457451" y="6350"/>
                        </a:lnTo>
                        <a:close/>
                        <a:moveTo>
                          <a:pt x="1457451" y="223240"/>
                        </a:moveTo>
                        <a:lnTo>
                          <a:pt x="1562722" y="223240"/>
                        </a:lnTo>
                        <a:lnTo>
                          <a:pt x="1562722" y="117970"/>
                        </a:lnTo>
                        <a:lnTo>
                          <a:pt x="1457451" y="117970"/>
                        </a:lnTo>
                        <a:close/>
                        <a:moveTo>
                          <a:pt x="1457451" y="334873"/>
                        </a:moveTo>
                        <a:lnTo>
                          <a:pt x="1562722" y="334873"/>
                        </a:lnTo>
                        <a:lnTo>
                          <a:pt x="1562722" y="229590"/>
                        </a:lnTo>
                        <a:lnTo>
                          <a:pt x="1457451" y="229590"/>
                        </a:lnTo>
                        <a:close/>
                        <a:moveTo>
                          <a:pt x="1457451" y="446493"/>
                        </a:moveTo>
                        <a:lnTo>
                          <a:pt x="1562722" y="446493"/>
                        </a:lnTo>
                        <a:lnTo>
                          <a:pt x="1562722" y="341223"/>
                        </a:lnTo>
                        <a:lnTo>
                          <a:pt x="1457451" y="341223"/>
                        </a:lnTo>
                        <a:close/>
                        <a:moveTo>
                          <a:pt x="1457451" y="558114"/>
                        </a:moveTo>
                        <a:lnTo>
                          <a:pt x="1562722" y="558114"/>
                        </a:lnTo>
                        <a:lnTo>
                          <a:pt x="1562722" y="452843"/>
                        </a:lnTo>
                        <a:lnTo>
                          <a:pt x="1457451" y="452843"/>
                        </a:lnTo>
                        <a:close/>
                        <a:moveTo>
                          <a:pt x="1457451" y="669734"/>
                        </a:moveTo>
                        <a:lnTo>
                          <a:pt x="1562722" y="669734"/>
                        </a:lnTo>
                        <a:lnTo>
                          <a:pt x="1562722" y="564464"/>
                        </a:lnTo>
                        <a:lnTo>
                          <a:pt x="1457451" y="564464"/>
                        </a:lnTo>
                        <a:close/>
                        <a:moveTo>
                          <a:pt x="1457451" y="781367"/>
                        </a:moveTo>
                        <a:lnTo>
                          <a:pt x="1562722" y="781367"/>
                        </a:lnTo>
                        <a:lnTo>
                          <a:pt x="1562722" y="676084"/>
                        </a:lnTo>
                        <a:lnTo>
                          <a:pt x="1457451" y="676084"/>
                        </a:lnTo>
                        <a:close/>
                        <a:moveTo>
                          <a:pt x="1457451" y="892988"/>
                        </a:moveTo>
                        <a:lnTo>
                          <a:pt x="1562722" y="892988"/>
                        </a:lnTo>
                        <a:lnTo>
                          <a:pt x="1562722" y="787717"/>
                        </a:lnTo>
                        <a:lnTo>
                          <a:pt x="1457451" y="787717"/>
                        </a:lnTo>
                        <a:close/>
                        <a:moveTo>
                          <a:pt x="1457451" y="1004608"/>
                        </a:moveTo>
                        <a:lnTo>
                          <a:pt x="1562722" y="1004608"/>
                        </a:lnTo>
                        <a:lnTo>
                          <a:pt x="1562722" y="899338"/>
                        </a:lnTo>
                        <a:lnTo>
                          <a:pt x="1457451" y="899338"/>
                        </a:lnTo>
                        <a:close/>
                        <a:moveTo>
                          <a:pt x="1457451" y="1116228"/>
                        </a:moveTo>
                        <a:lnTo>
                          <a:pt x="1562722" y="1116228"/>
                        </a:lnTo>
                        <a:lnTo>
                          <a:pt x="1562722" y="1010958"/>
                        </a:lnTo>
                        <a:lnTo>
                          <a:pt x="1457451" y="1010958"/>
                        </a:lnTo>
                        <a:close/>
                        <a:moveTo>
                          <a:pt x="1457451" y="1227861"/>
                        </a:moveTo>
                        <a:lnTo>
                          <a:pt x="1562722" y="1227861"/>
                        </a:lnTo>
                        <a:lnTo>
                          <a:pt x="1562722" y="1122578"/>
                        </a:lnTo>
                        <a:lnTo>
                          <a:pt x="1457451" y="1122578"/>
                        </a:lnTo>
                        <a:close/>
                        <a:moveTo>
                          <a:pt x="1457451" y="1339481"/>
                        </a:moveTo>
                        <a:lnTo>
                          <a:pt x="1562722" y="1339481"/>
                        </a:lnTo>
                        <a:lnTo>
                          <a:pt x="1562722" y="1234211"/>
                        </a:lnTo>
                        <a:lnTo>
                          <a:pt x="1457451" y="1234211"/>
                        </a:lnTo>
                        <a:close/>
                        <a:moveTo>
                          <a:pt x="1457451" y="1451102"/>
                        </a:moveTo>
                        <a:lnTo>
                          <a:pt x="1562722" y="1451102"/>
                        </a:lnTo>
                        <a:lnTo>
                          <a:pt x="1562722" y="1345831"/>
                        </a:lnTo>
                        <a:lnTo>
                          <a:pt x="1457451" y="1345831"/>
                        </a:lnTo>
                        <a:close/>
                        <a:moveTo>
                          <a:pt x="1457451" y="1562735"/>
                        </a:moveTo>
                        <a:lnTo>
                          <a:pt x="1562722" y="1562735"/>
                        </a:lnTo>
                        <a:lnTo>
                          <a:pt x="1562722" y="1457452"/>
                        </a:lnTo>
                        <a:lnTo>
                          <a:pt x="1457451" y="1457452"/>
                        </a:lnTo>
                        <a:close/>
                        <a:moveTo>
                          <a:pt x="1457451" y="1674355"/>
                        </a:moveTo>
                        <a:lnTo>
                          <a:pt x="1562722" y="1674355"/>
                        </a:lnTo>
                        <a:lnTo>
                          <a:pt x="1562722" y="1569085"/>
                        </a:lnTo>
                        <a:lnTo>
                          <a:pt x="1457451" y="1569085"/>
                        </a:lnTo>
                        <a:close/>
                        <a:moveTo>
                          <a:pt x="1457451" y="1785975"/>
                        </a:moveTo>
                        <a:lnTo>
                          <a:pt x="1562722" y="1785975"/>
                        </a:lnTo>
                        <a:lnTo>
                          <a:pt x="1562722" y="1680705"/>
                        </a:lnTo>
                        <a:lnTo>
                          <a:pt x="1457451" y="1680705"/>
                        </a:lnTo>
                        <a:close/>
                        <a:moveTo>
                          <a:pt x="1457451" y="1897596"/>
                        </a:moveTo>
                        <a:lnTo>
                          <a:pt x="1562722" y="1897596"/>
                        </a:lnTo>
                        <a:lnTo>
                          <a:pt x="1562722" y="1792325"/>
                        </a:lnTo>
                        <a:lnTo>
                          <a:pt x="1457451" y="1792325"/>
                        </a:lnTo>
                        <a:close/>
                        <a:moveTo>
                          <a:pt x="1457451" y="2009229"/>
                        </a:moveTo>
                        <a:lnTo>
                          <a:pt x="1562722" y="2009229"/>
                        </a:lnTo>
                        <a:lnTo>
                          <a:pt x="1562722" y="1903946"/>
                        </a:lnTo>
                        <a:lnTo>
                          <a:pt x="1457451" y="1903946"/>
                        </a:lnTo>
                        <a:close/>
                        <a:moveTo>
                          <a:pt x="1457451" y="2120849"/>
                        </a:moveTo>
                        <a:lnTo>
                          <a:pt x="1562722" y="2120849"/>
                        </a:lnTo>
                        <a:lnTo>
                          <a:pt x="1562722" y="2015579"/>
                        </a:lnTo>
                        <a:lnTo>
                          <a:pt x="1457451" y="2015579"/>
                        </a:lnTo>
                        <a:close/>
                        <a:moveTo>
                          <a:pt x="1457451" y="2232469"/>
                        </a:moveTo>
                        <a:lnTo>
                          <a:pt x="1562722" y="2232469"/>
                        </a:lnTo>
                        <a:lnTo>
                          <a:pt x="1562722" y="2127199"/>
                        </a:lnTo>
                        <a:lnTo>
                          <a:pt x="1457451" y="2127199"/>
                        </a:lnTo>
                        <a:close/>
                        <a:moveTo>
                          <a:pt x="1457451" y="2344089"/>
                        </a:moveTo>
                        <a:lnTo>
                          <a:pt x="1562722" y="2344089"/>
                        </a:lnTo>
                        <a:lnTo>
                          <a:pt x="1562722" y="2238819"/>
                        </a:lnTo>
                        <a:lnTo>
                          <a:pt x="1457451" y="2238819"/>
                        </a:lnTo>
                        <a:close/>
                        <a:moveTo>
                          <a:pt x="1345831" y="111620"/>
                        </a:moveTo>
                        <a:lnTo>
                          <a:pt x="1451101" y="111620"/>
                        </a:lnTo>
                        <a:lnTo>
                          <a:pt x="1451101" y="6350"/>
                        </a:lnTo>
                        <a:lnTo>
                          <a:pt x="1345831" y="6350"/>
                        </a:lnTo>
                        <a:close/>
                        <a:moveTo>
                          <a:pt x="1345831" y="223240"/>
                        </a:moveTo>
                        <a:lnTo>
                          <a:pt x="1451101" y="223240"/>
                        </a:lnTo>
                        <a:lnTo>
                          <a:pt x="1451101" y="117970"/>
                        </a:lnTo>
                        <a:lnTo>
                          <a:pt x="1345831" y="117970"/>
                        </a:lnTo>
                        <a:close/>
                        <a:moveTo>
                          <a:pt x="1345831" y="334873"/>
                        </a:moveTo>
                        <a:lnTo>
                          <a:pt x="1451101" y="334873"/>
                        </a:lnTo>
                        <a:lnTo>
                          <a:pt x="1451101" y="229590"/>
                        </a:lnTo>
                        <a:lnTo>
                          <a:pt x="1345831" y="229590"/>
                        </a:lnTo>
                        <a:close/>
                        <a:moveTo>
                          <a:pt x="1345831" y="446493"/>
                        </a:moveTo>
                        <a:lnTo>
                          <a:pt x="1451101" y="446493"/>
                        </a:lnTo>
                        <a:lnTo>
                          <a:pt x="1451101" y="341223"/>
                        </a:lnTo>
                        <a:lnTo>
                          <a:pt x="1345831" y="341223"/>
                        </a:lnTo>
                        <a:close/>
                        <a:moveTo>
                          <a:pt x="1345831" y="558114"/>
                        </a:moveTo>
                        <a:lnTo>
                          <a:pt x="1451101" y="558114"/>
                        </a:lnTo>
                        <a:lnTo>
                          <a:pt x="1451101" y="452843"/>
                        </a:lnTo>
                        <a:lnTo>
                          <a:pt x="1345831" y="452843"/>
                        </a:lnTo>
                        <a:close/>
                        <a:moveTo>
                          <a:pt x="1345831" y="669734"/>
                        </a:moveTo>
                        <a:lnTo>
                          <a:pt x="1451101" y="669734"/>
                        </a:lnTo>
                        <a:lnTo>
                          <a:pt x="1451101" y="564464"/>
                        </a:lnTo>
                        <a:lnTo>
                          <a:pt x="1345831" y="564464"/>
                        </a:lnTo>
                        <a:close/>
                        <a:moveTo>
                          <a:pt x="1345831" y="781367"/>
                        </a:moveTo>
                        <a:lnTo>
                          <a:pt x="1451101" y="781367"/>
                        </a:lnTo>
                        <a:lnTo>
                          <a:pt x="1451101" y="676084"/>
                        </a:lnTo>
                        <a:lnTo>
                          <a:pt x="1345831" y="676084"/>
                        </a:lnTo>
                        <a:close/>
                        <a:moveTo>
                          <a:pt x="1345831" y="892988"/>
                        </a:moveTo>
                        <a:lnTo>
                          <a:pt x="1451101" y="892988"/>
                        </a:lnTo>
                        <a:lnTo>
                          <a:pt x="1451101" y="787717"/>
                        </a:lnTo>
                        <a:lnTo>
                          <a:pt x="1345831" y="787717"/>
                        </a:lnTo>
                        <a:close/>
                        <a:moveTo>
                          <a:pt x="1345831" y="1004608"/>
                        </a:moveTo>
                        <a:lnTo>
                          <a:pt x="1451101" y="1004608"/>
                        </a:lnTo>
                        <a:lnTo>
                          <a:pt x="1451101" y="899338"/>
                        </a:lnTo>
                        <a:lnTo>
                          <a:pt x="1345831" y="899338"/>
                        </a:lnTo>
                        <a:close/>
                        <a:moveTo>
                          <a:pt x="1345831" y="1116228"/>
                        </a:moveTo>
                        <a:lnTo>
                          <a:pt x="1451101" y="1116228"/>
                        </a:lnTo>
                        <a:lnTo>
                          <a:pt x="1451101" y="1010958"/>
                        </a:lnTo>
                        <a:lnTo>
                          <a:pt x="1345831" y="1010958"/>
                        </a:lnTo>
                        <a:close/>
                        <a:moveTo>
                          <a:pt x="1345831" y="1227861"/>
                        </a:moveTo>
                        <a:lnTo>
                          <a:pt x="1451101" y="1227861"/>
                        </a:lnTo>
                        <a:lnTo>
                          <a:pt x="1451101" y="1122578"/>
                        </a:lnTo>
                        <a:lnTo>
                          <a:pt x="1345831" y="1122578"/>
                        </a:lnTo>
                        <a:close/>
                        <a:moveTo>
                          <a:pt x="1345831" y="1339481"/>
                        </a:moveTo>
                        <a:lnTo>
                          <a:pt x="1451101" y="1339481"/>
                        </a:lnTo>
                        <a:lnTo>
                          <a:pt x="1451101" y="1234211"/>
                        </a:lnTo>
                        <a:lnTo>
                          <a:pt x="1345831" y="1234211"/>
                        </a:lnTo>
                        <a:close/>
                        <a:moveTo>
                          <a:pt x="1345831" y="1451102"/>
                        </a:moveTo>
                        <a:lnTo>
                          <a:pt x="1451101" y="1451102"/>
                        </a:lnTo>
                        <a:lnTo>
                          <a:pt x="1451101" y="1345831"/>
                        </a:lnTo>
                        <a:lnTo>
                          <a:pt x="1345831" y="1345831"/>
                        </a:lnTo>
                        <a:close/>
                        <a:moveTo>
                          <a:pt x="1345831" y="1562735"/>
                        </a:moveTo>
                        <a:lnTo>
                          <a:pt x="1451101" y="1562735"/>
                        </a:lnTo>
                        <a:lnTo>
                          <a:pt x="1451101" y="1457452"/>
                        </a:lnTo>
                        <a:lnTo>
                          <a:pt x="1345831" y="1457452"/>
                        </a:lnTo>
                        <a:close/>
                        <a:moveTo>
                          <a:pt x="1345831" y="1674355"/>
                        </a:moveTo>
                        <a:lnTo>
                          <a:pt x="1451101" y="1674355"/>
                        </a:lnTo>
                        <a:lnTo>
                          <a:pt x="1451101" y="1569085"/>
                        </a:lnTo>
                        <a:lnTo>
                          <a:pt x="1345831" y="1569085"/>
                        </a:lnTo>
                        <a:close/>
                        <a:moveTo>
                          <a:pt x="1345831" y="1785975"/>
                        </a:moveTo>
                        <a:lnTo>
                          <a:pt x="1451101" y="1785975"/>
                        </a:lnTo>
                        <a:lnTo>
                          <a:pt x="1451101" y="1680705"/>
                        </a:lnTo>
                        <a:lnTo>
                          <a:pt x="1345831" y="1680705"/>
                        </a:lnTo>
                        <a:close/>
                        <a:moveTo>
                          <a:pt x="1345831" y="1897596"/>
                        </a:moveTo>
                        <a:lnTo>
                          <a:pt x="1451101" y="1897596"/>
                        </a:lnTo>
                        <a:lnTo>
                          <a:pt x="1451101" y="1792325"/>
                        </a:lnTo>
                        <a:lnTo>
                          <a:pt x="1345831" y="1792325"/>
                        </a:lnTo>
                        <a:close/>
                        <a:moveTo>
                          <a:pt x="1345831" y="2009229"/>
                        </a:moveTo>
                        <a:lnTo>
                          <a:pt x="1451101" y="2009229"/>
                        </a:lnTo>
                        <a:lnTo>
                          <a:pt x="1451101" y="1903946"/>
                        </a:lnTo>
                        <a:lnTo>
                          <a:pt x="1345831" y="1903946"/>
                        </a:lnTo>
                        <a:close/>
                        <a:moveTo>
                          <a:pt x="1345831" y="2120849"/>
                        </a:moveTo>
                        <a:lnTo>
                          <a:pt x="1451101" y="2120849"/>
                        </a:lnTo>
                        <a:lnTo>
                          <a:pt x="1451101" y="2015579"/>
                        </a:lnTo>
                        <a:lnTo>
                          <a:pt x="1345831" y="2015579"/>
                        </a:lnTo>
                        <a:close/>
                        <a:moveTo>
                          <a:pt x="1345831" y="2232469"/>
                        </a:moveTo>
                        <a:lnTo>
                          <a:pt x="1451101" y="2232469"/>
                        </a:lnTo>
                        <a:lnTo>
                          <a:pt x="1451101" y="2127199"/>
                        </a:lnTo>
                        <a:lnTo>
                          <a:pt x="1345831" y="2127199"/>
                        </a:lnTo>
                        <a:close/>
                        <a:moveTo>
                          <a:pt x="1345831" y="2344089"/>
                        </a:moveTo>
                        <a:lnTo>
                          <a:pt x="1451101" y="2344089"/>
                        </a:lnTo>
                        <a:lnTo>
                          <a:pt x="1451101" y="2238819"/>
                        </a:lnTo>
                        <a:lnTo>
                          <a:pt x="1345831" y="2238819"/>
                        </a:lnTo>
                        <a:close/>
                        <a:moveTo>
                          <a:pt x="1234211" y="111620"/>
                        </a:moveTo>
                        <a:lnTo>
                          <a:pt x="1339481" y="111620"/>
                        </a:lnTo>
                        <a:lnTo>
                          <a:pt x="1339481" y="6350"/>
                        </a:lnTo>
                        <a:lnTo>
                          <a:pt x="1234211" y="6350"/>
                        </a:lnTo>
                        <a:close/>
                        <a:moveTo>
                          <a:pt x="1234211" y="223240"/>
                        </a:moveTo>
                        <a:lnTo>
                          <a:pt x="1339481" y="223240"/>
                        </a:lnTo>
                        <a:lnTo>
                          <a:pt x="1339481" y="117970"/>
                        </a:lnTo>
                        <a:lnTo>
                          <a:pt x="1234211" y="117970"/>
                        </a:lnTo>
                        <a:close/>
                        <a:moveTo>
                          <a:pt x="1234211" y="334873"/>
                        </a:moveTo>
                        <a:lnTo>
                          <a:pt x="1339481" y="334873"/>
                        </a:lnTo>
                        <a:lnTo>
                          <a:pt x="1339481" y="229590"/>
                        </a:lnTo>
                        <a:lnTo>
                          <a:pt x="1234211" y="229590"/>
                        </a:lnTo>
                        <a:close/>
                        <a:moveTo>
                          <a:pt x="1234211" y="446493"/>
                        </a:moveTo>
                        <a:lnTo>
                          <a:pt x="1339481" y="446493"/>
                        </a:lnTo>
                        <a:lnTo>
                          <a:pt x="1339481" y="341223"/>
                        </a:lnTo>
                        <a:lnTo>
                          <a:pt x="1234211" y="341223"/>
                        </a:lnTo>
                        <a:close/>
                        <a:moveTo>
                          <a:pt x="1234211" y="558114"/>
                        </a:moveTo>
                        <a:lnTo>
                          <a:pt x="1339481" y="558114"/>
                        </a:lnTo>
                        <a:lnTo>
                          <a:pt x="1339481" y="452843"/>
                        </a:lnTo>
                        <a:lnTo>
                          <a:pt x="1234211" y="452843"/>
                        </a:lnTo>
                        <a:close/>
                        <a:moveTo>
                          <a:pt x="1234211" y="669734"/>
                        </a:moveTo>
                        <a:lnTo>
                          <a:pt x="1339481" y="669734"/>
                        </a:lnTo>
                        <a:lnTo>
                          <a:pt x="1339481" y="564464"/>
                        </a:lnTo>
                        <a:lnTo>
                          <a:pt x="1234211" y="564464"/>
                        </a:lnTo>
                        <a:close/>
                        <a:moveTo>
                          <a:pt x="1234211" y="781367"/>
                        </a:moveTo>
                        <a:lnTo>
                          <a:pt x="1339481" y="781367"/>
                        </a:lnTo>
                        <a:lnTo>
                          <a:pt x="1339481" y="676084"/>
                        </a:lnTo>
                        <a:lnTo>
                          <a:pt x="1234211" y="676084"/>
                        </a:lnTo>
                        <a:close/>
                        <a:moveTo>
                          <a:pt x="1234211" y="892988"/>
                        </a:moveTo>
                        <a:lnTo>
                          <a:pt x="1339481" y="892988"/>
                        </a:lnTo>
                        <a:lnTo>
                          <a:pt x="1339481" y="787717"/>
                        </a:lnTo>
                        <a:lnTo>
                          <a:pt x="1234211" y="787717"/>
                        </a:lnTo>
                        <a:close/>
                        <a:moveTo>
                          <a:pt x="1234211" y="1004608"/>
                        </a:moveTo>
                        <a:lnTo>
                          <a:pt x="1339481" y="1004608"/>
                        </a:lnTo>
                        <a:lnTo>
                          <a:pt x="1339481" y="899338"/>
                        </a:lnTo>
                        <a:lnTo>
                          <a:pt x="1234211" y="899338"/>
                        </a:lnTo>
                        <a:close/>
                        <a:moveTo>
                          <a:pt x="1234211" y="1116228"/>
                        </a:moveTo>
                        <a:lnTo>
                          <a:pt x="1339481" y="1116228"/>
                        </a:lnTo>
                        <a:lnTo>
                          <a:pt x="1339481" y="1010958"/>
                        </a:lnTo>
                        <a:lnTo>
                          <a:pt x="1234211" y="1010958"/>
                        </a:lnTo>
                        <a:close/>
                        <a:moveTo>
                          <a:pt x="1234211" y="1227861"/>
                        </a:moveTo>
                        <a:lnTo>
                          <a:pt x="1339481" y="1227861"/>
                        </a:lnTo>
                        <a:lnTo>
                          <a:pt x="1339481" y="1122578"/>
                        </a:lnTo>
                        <a:lnTo>
                          <a:pt x="1234211" y="1122578"/>
                        </a:lnTo>
                        <a:close/>
                        <a:moveTo>
                          <a:pt x="1234211" y="1339481"/>
                        </a:moveTo>
                        <a:lnTo>
                          <a:pt x="1339481" y="1339481"/>
                        </a:lnTo>
                        <a:lnTo>
                          <a:pt x="1339481" y="1234211"/>
                        </a:lnTo>
                        <a:lnTo>
                          <a:pt x="1234211" y="1234211"/>
                        </a:lnTo>
                        <a:close/>
                        <a:moveTo>
                          <a:pt x="1234211" y="1451102"/>
                        </a:moveTo>
                        <a:lnTo>
                          <a:pt x="1339481" y="1451102"/>
                        </a:lnTo>
                        <a:lnTo>
                          <a:pt x="1339481" y="1345831"/>
                        </a:lnTo>
                        <a:lnTo>
                          <a:pt x="1234211" y="1345831"/>
                        </a:lnTo>
                        <a:close/>
                        <a:moveTo>
                          <a:pt x="1234211" y="1562735"/>
                        </a:moveTo>
                        <a:lnTo>
                          <a:pt x="1339481" y="1562735"/>
                        </a:lnTo>
                        <a:lnTo>
                          <a:pt x="1339481" y="1457452"/>
                        </a:lnTo>
                        <a:lnTo>
                          <a:pt x="1234211" y="1457452"/>
                        </a:lnTo>
                        <a:close/>
                        <a:moveTo>
                          <a:pt x="1234211" y="1674355"/>
                        </a:moveTo>
                        <a:lnTo>
                          <a:pt x="1339481" y="1674355"/>
                        </a:lnTo>
                        <a:lnTo>
                          <a:pt x="1339481" y="1569085"/>
                        </a:lnTo>
                        <a:lnTo>
                          <a:pt x="1234211" y="1569085"/>
                        </a:lnTo>
                        <a:close/>
                        <a:moveTo>
                          <a:pt x="1234211" y="1785975"/>
                        </a:moveTo>
                        <a:lnTo>
                          <a:pt x="1339481" y="1785975"/>
                        </a:lnTo>
                        <a:lnTo>
                          <a:pt x="1339481" y="1680705"/>
                        </a:lnTo>
                        <a:lnTo>
                          <a:pt x="1234211" y="1680705"/>
                        </a:lnTo>
                        <a:close/>
                        <a:moveTo>
                          <a:pt x="1234211" y="1897596"/>
                        </a:moveTo>
                        <a:lnTo>
                          <a:pt x="1339481" y="1897596"/>
                        </a:lnTo>
                        <a:lnTo>
                          <a:pt x="1339481" y="1792325"/>
                        </a:lnTo>
                        <a:lnTo>
                          <a:pt x="1234211" y="1792325"/>
                        </a:lnTo>
                        <a:close/>
                        <a:moveTo>
                          <a:pt x="1234211" y="2009229"/>
                        </a:moveTo>
                        <a:lnTo>
                          <a:pt x="1339481" y="2009229"/>
                        </a:lnTo>
                        <a:lnTo>
                          <a:pt x="1339481" y="1903946"/>
                        </a:lnTo>
                        <a:lnTo>
                          <a:pt x="1234211" y="1903946"/>
                        </a:lnTo>
                        <a:close/>
                        <a:moveTo>
                          <a:pt x="1234211" y="2120849"/>
                        </a:moveTo>
                        <a:lnTo>
                          <a:pt x="1339481" y="2120849"/>
                        </a:lnTo>
                        <a:lnTo>
                          <a:pt x="1339481" y="2015579"/>
                        </a:lnTo>
                        <a:lnTo>
                          <a:pt x="1234211" y="2015579"/>
                        </a:lnTo>
                        <a:close/>
                        <a:moveTo>
                          <a:pt x="1234211" y="2232469"/>
                        </a:moveTo>
                        <a:lnTo>
                          <a:pt x="1339481" y="2232469"/>
                        </a:lnTo>
                        <a:lnTo>
                          <a:pt x="1339481" y="2127199"/>
                        </a:lnTo>
                        <a:lnTo>
                          <a:pt x="1234211" y="2127199"/>
                        </a:lnTo>
                        <a:close/>
                        <a:moveTo>
                          <a:pt x="1234211" y="2344089"/>
                        </a:moveTo>
                        <a:lnTo>
                          <a:pt x="1339481" y="2344089"/>
                        </a:lnTo>
                        <a:lnTo>
                          <a:pt x="1339481" y="2238819"/>
                        </a:lnTo>
                        <a:lnTo>
                          <a:pt x="1234211" y="2238819"/>
                        </a:lnTo>
                        <a:close/>
                        <a:moveTo>
                          <a:pt x="1122578" y="111620"/>
                        </a:moveTo>
                        <a:lnTo>
                          <a:pt x="1227861" y="111620"/>
                        </a:lnTo>
                        <a:lnTo>
                          <a:pt x="1227861" y="6350"/>
                        </a:lnTo>
                        <a:lnTo>
                          <a:pt x="1122578" y="6350"/>
                        </a:lnTo>
                        <a:close/>
                        <a:moveTo>
                          <a:pt x="1122578" y="223240"/>
                        </a:moveTo>
                        <a:lnTo>
                          <a:pt x="1227861" y="223240"/>
                        </a:lnTo>
                        <a:lnTo>
                          <a:pt x="1227861" y="117970"/>
                        </a:lnTo>
                        <a:lnTo>
                          <a:pt x="1122578" y="117970"/>
                        </a:lnTo>
                        <a:close/>
                        <a:moveTo>
                          <a:pt x="1122578" y="334873"/>
                        </a:moveTo>
                        <a:lnTo>
                          <a:pt x="1227861" y="334873"/>
                        </a:lnTo>
                        <a:lnTo>
                          <a:pt x="1227861" y="229590"/>
                        </a:lnTo>
                        <a:lnTo>
                          <a:pt x="1122578" y="229590"/>
                        </a:lnTo>
                        <a:close/>
                        <a:moveTo>
                          <a:pt x="1122578" y="446493"/>
                        </a:moveTo>
                        <a:lnTo>
                          <a:pt x="1227861" y="446493"/>
                        </a:lnTo>
                        <a:lnTo>
                          <a:pt x="1227861" y="341223"/>
                        </a:lnTo>
                        <a:lnTo>
                          <a:pt x="1122578" y="341223"/>
                        </a:lnTo>
                        <a:close/>
                        <a:moveTo>
                          <a:pt x="1122578" y="558114"/>
                        </a:moveTo>
                        <a:lnTo>
                          <a:pt x="1227861" y="558114"/>
                        </a:lnTo>
                        <a:lnTo>
                          <a:pt x="1227861" y="452843"/>
                        </a:lnTo>
                        <a:lnTo>
                          <a:pt x="1122578" y="452843"/>
                        </a:lnTo>
                        <a:close/>
                        <a:moveTo>
                          <a:pt x="1122578" y="669734"/>
                        </a:moveTo>
                        <a:lnTo>
                          <a:pt x="1227861" y="669734"/>
                        </a:lnTo>
                        <a:lnTo>
                          <a:pt x="1227861" y="564464"/>
                        </a:lnTo>
                        <a:lnTo>
                          <a:pt x="1122578" y="564464"/>
                        </a:lnTo>
                        <a:close/>
                        <a:moveTo>
                          <a:pt x="1122578" y="781367"/>
                        </a:moveTo>
                        <a:lnTo>
                          <a:pt x="1227861" y="781367"/>
                        </a:lnTo>
                        <a:lnTo>
                          <a:pt x="1227861" y="676084"/>
                        </a:lnTo>
                        <a:lnTo>
                          <a:pt x="1122578" y="676084"/>
                        </a:lnTo>
                        <a:close/>
                        <a:moveTo>
                          <a:pt x="1122578" y="892988"/>
                        </a:moveTo>
                        <a:lnTo>
                          <a:pt x="1227861" y="892988"/>
                        </a:lnTo>
                        <a:lnTo>
                          <a:pt x="1227861" y="787717"/>
                        </a:lnTo>
                        <a:lnTo>
                          <a:pt x="1122578" y="787717"/>
                        </a:lnTo>
                        <a:close/>
                        <a:moveTo>
                          <a:pt x="1122578" y="1004608"/>
                        </a:moveTo>
                        <a:lnTo>
                          <a:pt x="1227861" y="1004608"/>
                        </a:lnTo>
                        <a:lnTo>
                          <a:pt x="1227861" y="899338"/>
                        </a:lnTo>
                        <a:lnTo>
                          <a:pt x="1122578" y="899338"/>
                        </a:lnTo>
                        <a:close/>
                        <a:moveTo>
                          <a:pt x="1122578" y="1116228"/>
                        </a:moveTo>
                        <a:lnTo>
                          <a:pt x="1227861" y="1116228"/>
                        </a:lnTo>
                        <a:lnTo>
                          <a:pt x="1227861" y="1010958"/>
                        </a:lnTo>
                        <a:lnTo>
                          <a:pt x="1122578" y="1010958"/>
                        </a:lnTo>
                        <a:close/>
                        <a:moveTo>
                          <a:pt x="1122578" y="1227861"/>
                        </a:moveTo>
                        <a:lnTo>
                          <a:pt x="1227861" y="1227861"/>
                        </a:lnTo>
                        <a:lnTo>
                          <a:pt x="1227861" y="1122578"/>
                        </a:lnTo>
                        <a:lnTo>
                          <a:pt x="1122578" y="1122578"/>
                        </a:lnTo>
                        <a:close/>
                        <a:moveTo>
                          <a:pt x="1122578" y="1339481"/>
                        </a:moveTo>
                        <a:lnTo>
                          <a:pt x="1227861" y="1339481"/>
                        </a:lnTo>
                        <a:lnTo>
                          <a:pt x="1227861" y="1234211"/>
                        </a:lnTo>
                        <a:lnTo>
                          <a:pt x="1122578" y="1234211"/>
                        </a:lnTo>
                        <a:close/>
                        <a:moveTo>
                          <a:pt x="1122578" y="1451102"/>
                        </a:moveTo>
                        <a:lnTo>
                          <a:pt x="1227861" y="1451102"/>
                        </a:lnTo>
                        <a:lnTo>
                          <a:pt x="1227861" y="1345831"/>
                        </a:lnTo>
                        <a:lnTo>
                          <a:pt x="1122578" y="1345831"/>
                        </a:lnTo>
                        <a:close/>
                        <a:moveTo>
                          <a:pt x="1122578" y="1562735"/>
                        </a:moveTo>
                        <a:lnTo>
                          <a:pt x="1227861" y="1562735"/>
                        </a:lnTo>
                        <a:lnTo>
                          <a:pt x="1227861" y="1457452"/>
                        </a:lnTo>
                        <a:lnTo>
                          <a:pt x="1122578" y="1457452"/>
                        </a:lnTo>
                        <a:close/>
                        <a:moveTo>
                          <a:pt x="1122578" y="1674355"/>
                        </a:moveTo>
                        <a:lnTo>
                          <a:pt x="1227861" y="1674355"/>
                        </a:lnTo>
                        <a:lnTo>
                          <a:pt x="1227861" y="1569085"/>
                        </a:lnTo>
                        <a:lnTo>
                          <a:pt x="1122578" y="1569085"/>
                        </a:lnTo>
                        <a:close/>
                        <a:moveTo>
                          <a:pt x="1122578" y="1785975"/>
                        </a:moveTo>
                        <a:lnTo>
                          <a:pt x="1227861" y="1785975"/>
                        </a:lnTo>
                        <a:lnTo>
                          <a:pt x="1227861" y="1680705"/>
                        </a:lnTo>
                        <a:lnTo>
                          <a:pt x="1122578" y="1680705"/>
                        </a:lnTo>
                        <a:close/>
                        <a:moveTo>
                          <a:pt x="1122578" y="1897596"/>
                        </a:moveTo>
                        <a:lnTo>
                          <a:pt x="1227861" y="1897596"/>
                        </a:lnTo>
                        <a:lnTo>
                          <a:pt x="1227861" y="1792325"/>
                        </a:lnTo>
                        <a:lnTo>
                          <a:pt x="1122578" y="1792325"/>
                        </a:lnTo>
                        <a:close/>
                        <a:moveTo>
                          <a:pt x="1122578" y="2009229"/>
                        </a:moveTo>
                        <a:lnTo>
                          <a:pt x="1227861" y="2009229"/>
                        </a:lnTo>
                        <a:lnTo>
                          <a:pt x="1227861" y="1903946"/>
                        </a:lnTo>
                        <a:lnTo>
                          <a:pt x="1122578" y="1903946"/>
                        </a:lnTo>
                        <a:close/>
                        <a:moveTo>
                          <a:pt x="1122578" y="2120849"/>
                        </a:moveTo>
                        <a:lnTo>
                          <a:pt x="1227861" y="2120849"/>
                        </a:lnTo>
                        <a:lnTo>
                          <a:pt x="1227861" y="2015579"/>
                        </a:lnTo>
                        <a:lnTo>
                          <a:pt x="1122578" y="2015579"/>
                        </a:lnTo>
                        <a:close/>
                        <a:moveTo>
                          <a:pt x="1122578" y="2232469"/>
                        </a:moveTo>
                        <a:lnTo>
                          <a:pt x="1227861" y="2232469"/>
                        </a:lnTo>
                        <a:lnTo>
                          <a:pt x="1227861" y="2127199"/>
                        </a:lnTo>
                        <a:lnTo>
                          <a:pt x="1122578" y="2127199"/>
                        </a:lnTo>
                        <a:close/>
                        <a:moveTo>
                          <a:pt x="1122578" y="2344089"/>
                        </a:moveTo>
                        <a:lnTo>
                          <a:pt x="1227861" y="2344089"/>
                        </a:lnTo>
                        <a:lnTo>
                          <a:pt x="1227861" y="2238819"/>
                        </a:lnTo>
                        <a:lnTo>
                          <a:pt x="1122578" y="2238819"/>
                        </a:lnTo>
                        <a:close/>
                        <a:moveTo>
                          <a:pt x="1010958" y="111620"/>
                        </a:moveTo>
                        <a:lnTo>
                          <a:pt x="1116228" y="111620"/>
                        </a:lnTo>
                        <a:lnTo>
                          <a:pt x="1116228" y="6350"/>
                        </a:lnTo>
                        <a:lnTo>
                          <a:pt x="1010958" y="6350"/>
                        </a:lnTo>
                        <a:close/>
                        <a:moveTo>
                          <a:pt x="1010958" y="223240"/>
                        </a:moveTo>
                        <a:lnTo>
                          <a:pt x="1116228" y="223240"/>
                        </a:lnTo>
                        <a:lnTo>
                          <a:pt x="1116228" y="117970"/>
                        </a:lnTo>
                        <a:lnTo>
                          <a:pt x="1010958" y="117970"/>
                        </a:lnTo>
                        <a:close/>
                        <a:moveTo>
                          <a:pt x="1010958" y="334873"/>
                        </a:moveTo>
                        <a:lnTo>
                          <a:pt x="1116228" y="334873"/>
                        </a:lnTo>
                        <a:lnTo>
                          <a:pt x="1116228" y="229590"/>
                        </a:lnTo>
                        <a:lnTo>
                          <a:pt x="1010958" y="229590"/>
                        </a:lnTo>
                        <a:close/>
                        <a:moveTo>
                          <a:pt x="1010958" y="446493"/>
                        </a:moveTo>
                        <a:lnTo>
                          <a:pt x="1116228" y="446493"/>
                        </a:lnTo>
                        <a:lnTo>
                          <a:pt x="1116228" y="341223"/>
                        </a:lnTo>
                        <a:lnTo>
                          <a:pt x="1010958" y="341223"/>
                        </a:lnTo>
                        <a:close/>
                        <a:moveTo>
                          <a:pt x="1010958" y="558114"/>
                        </a:moveTo>
                        <a:lnTo>
                          <a:pt x="1116228" y="558114"/>
                        </a:lnTo>
                        <a:lnTo>
                          <a:pt x="1116228" y="452843"/>
                        </a:lnTo>
                        <a:lnTo>
                          <a:pt x="1010958" y="452843"/>
                        </a:lnTo>
                        <a:close/>
                        <a:moveTo>
                          <a:pt x="1010958" y="669734"/>
                        </a:moveTo>
                        <a:lnTo>
                          <a:pt x="1116228" y="669734"/>
                        </a:lnTo>
                        <a:lnTo>
                          <a:pt x="1116228" y="564464"/>
                        </a:lnTo>
                        <a:lnTo>
                          <a:pt x="1010958" y="564464"/>
                        </a:lnTo>
                        <a:close/>
                        <a:moveTo>
                          <a:pt x="1010958" y="781367"/>
                        </a:moveTo>
                        <a:lnTo>
                          <a:pt x="1116228" y="781367"/>
                        </a:lnTo>
                        <a:lnTo>
                          <a:pt x="1116228" y="676084"/>
                        </a:lnTo>
                        <a:lnTo>
                          <a:pt x="1010958" y="676084"/>
                        </a:lnTo>
                        <a:close/>
                        <a:moveTo>
                          <a:pt x="1010958" y="892988"/>
                        </a:moveTo>
                        <a:lnTo>
                          <a:pt x="1116228" y="892988"/>
                        </a:lnTo>
                        <a:lnTo>
                          <a:pt x="1116228" y="787717"/>
                        </a:lnTo>
                        <a:lnTo>
                          <a:pt x="1010958" y="787717"/>
                        </a:lnTo>
                        <a:close/>
                        <a:moveTo>
                          <a:pt x="1010958" y="1004608"/>
                        </a:moveTo>
                        <a:lnTo>
                          <a:pt x="1116228" y="1004608"/>
                        </a:lnTo>
                        <a:lnTo>
                          <a:pt x="1116228" y="899338"/>
                        </a:lnTo>
                        <a:lnTo>
                          <a:pt x="1010958" y="899338"/>
                        </a:lnTo>
                        <a:close/>
                        <a:moveTo>
                          <a:pt x="1010958" y="1116228"/>
                        </a:moveTo>
                        <a:lnTo>
                          <a:pt x="1116228" y="1116228"/>
                        </a:lnTo>
                        <a:lnTo>
                          <a:pt x="1116228" y="1010958"/>
                        </a:lnTo>
                        <a:lnTo>
                          <a:pt x="1010958" y="1010958"/>
                        </a:lnTo>
                        <a:close/>
                        <a:moveTo>
                          <a:pt x="1010958" y="1227861"/>
                        </a:moveTo>
                        <a:lnTo>
                          <a:pt x="1116228" y="1227861"/>
                        </a:lnTo>
                        <a:lnTo>
                          <a:pt x="1116228" y="1122578"/>
                        </a:lnTo>
                        <a:lnTo>
                          <a:pt x="1010958" y="1122578"/>
                        </a:lnTo>
                        <a:close/>
                        <a:moveTo>
                          <a:pt x="1010958" y="1339481"/>
                        </a:moveTo>
                        <a:lnTo>
                          <a:pt x="1116228" y="1339481"/>
                        </a:lnTo>
                        <a:lnTo>
                          <a:pt x="1116228" y="1234211"/>
                        </a:lnTo>
                        <a:lnTo>
                          <a:pt x="1010958" y="1234211"/>
                        </a:lnTo>
                        <a:close/>
                        <a:moveTo>
                          <a:pt x="1010958" y="1451102"/>
                        </a:moveTo>
                        <a:lnTo>
                          <a:pt x="1116228" y="1451102"/>
                        </a:lnTo>
                        <a:lnTo>
                          <a:pt x="1116228" y="1345831"/>
                        </a:lnTo>
                        <a:lnTo>
                          <a:pt x="1010958" y="1345831"/>
                        </a:lnTo>
                        <a:close/>
                        <a:moveTo>
                          <a:pt x="1010958" y="1562735"/>
                        </a:moveTo>
                        <a:lnTo>
                          <a:pt x="1116228" y="1562735"/>
                        </a:lnTo>
                        <a:lnTo>
                          <a:pt x="1116228" y="1457452"/>
                        </a:lnTo>
                        <a:lnTo>
                          <a:pt x="1010958" y="1457452"/>
                        </a:lnTo>
                        <a:close/>
                        <a:moveTo>
                          <a:pt x="1010958" y="1674355"/>
                        </a:moveTo>
                        <a:lnTo>
                          <a:pt x="1116228" y="1674355"/>
                        </a:lnTo>
                        <a:lnTo>
                          <a:pt x="1116228" y="1569085"/>
                        </a:lnTo>
                        <a:lnTo>
                          <a:pt x="1010958" y="1569085"/>
                        </a:lnTo>
                        <a:close/>
                        <a:moveTo>
                          <a:pt x="1010958" y="1785975"/>
                        </a:moveTo>
                        <a:lnTo>
                          <a:pt x="1116228" y="1785975"/>
                        </a:lnTo>
                        <a:lnTo>
                          <a:pt x="1116228" y="1680705"/>
                        </a:lnTo>
                        <a:lnTo>
                          <a:pt x="1010958" y="1680705"/>
                        </a:lnTo>
                        <a:close/>
                        <a:moveTo>
                          <a:pt x="1010958" y="1897596"/>
                        </a:moveTo>
                        <a:lnTo>
                          <a:pt x="1116228" y="1897596"/>
                        </a:lnTo>
                        <a:lnTo>
                          <a:pt x="1116228" y="1792325"/>
                        </a:lnTo>
                        <a:lnTo>
                          <a:pt x="1010958" y="1792325"/>
                        </a:lnTo>
                        <a:close/>
                        <a:moveTo>
                          <a:pt x="1010958" y="2009229"/>
                        </a:moveTo>
                        <a:lnTo>
                          <a:pt x="1116228" y="2009229"/>
                        </a:lnTo>
                        <a:lnTo>
                          <a:pt x="1116228" y="1903946"/>
                        </a:lnTo>
                        <a:lnTo>
                          <a:pt x="1010958" y="1903946"/>
                        </a:lnTo>
                        <a:close/>
                        <a:moveTo>
                          <a:pt x="1010958" y="2120849"/>
                        </a:moveTo>
                        <a:lnTo>
                          <a:pt x="1116228" y="2120849"/>
                        </a:lnTo>
                        <a:lnTo>
                          <a:pt x="1116228" y="2015579"/>
                        </a:lnTo>
                        <a:lnTo>
                          <a:pt x="1010958" y="2015579"/>
                        </a:lnTo>
                        <a:close/>
                        <a:moveTo>
                          <a:pt x="1010958" y="2232469"/>
                        </a:moveTo>
                        <a:lnTo>
                          <a:pt x="1116228" y="2232469"/>
                        </a:lnTo>
                        <a:lnTo>
                          <a:pt x="1116228" y="2127199"/>
                        </a:lnTo>
                        <a:lnTo>
                          <a:pt x="1010958" y="2127199"/>
                        </a:lnTo>
                        <a:close/>
                        <a:moveTo>
                          <a:pt x="1010958" y="2344089"/>
                        </a:moveTo>
                        <a:lnTo>
                          <a:pt x="1116228" y="2344089"/>
                        </a:lnTo>
                        <a:lnTo>
                          <a:pt x="1116228" y="2238819"/>
                        </a:lnTo>
                        <a:lnTo>
                          <a:pt x="1010958" y="2238819"/>
                        </a:lnTo>
                        <a:close/>
                        <a:moveTo>
                          <a:pt x="899337" y="111620"/>
                        </a:moveTo>
                        <a:lnTo>
                          <a:pt x="1004608" y="111620"/>
                        </a:lnTo>
                        <a:lnTo>
                          <a:pt x="1004608" y="6350"/>
                        </a:lnTo>
                        <a:lnTo>
                          <a:pt x="899337" y="6350"/>
                        </a:lnTo>
                        <a:close/>
                        <a:moveTo>
                          <a:pt x="899337" y="223240"/>
                        </a:moveTo>
                        <a:lnTo>
                          <a:pt x="1004608" y="223240"/>
                        </a:lnTo>
                        <a:lnTo>
                          <a:pt x="1004608" y="117970"/>
                        </a:lnTo>
                        <a:lnTo>
                          <a:pt x="899337" y="117970"/>
                        </a:lnTo>
                        <a:close/>
                        <a:moveTo>
                          <a:pt x="899337" y="334873"/>
                        </a:moveTo>
                        <a:lnTo>
                          <a:pt x="1004608" y="334873"/>
                        </a:lnTo>
                        <a:lnTo>
                          <a:pt x="1004608" y="229590"/>
                        </a:lnTo>
                        <a:lnTo>
                          <a:pt x="899337" y="229590"/>
                        </a:lnTo>
                        <a:close/>
                        <a:moveTo>
                          <a:pt x="899337" y="446493"/>
                        </a:moveTo>
                        <a:lnTo>
                          <a:pt x="1004608" y="446493"/>
                        </a:lnTo>
                        <a:lnTo>
                          <a:pt x="1004608" y="341223"/>
                        </a:lnTo>
                        <a:lnTo>
                          <a:pt x="899337" y="341223"/>
                        </a:lnTo>
                        <a:close/>
                        <a:moveTo>
                          <a:pt x="899337" y="558114"/>
                        </a:moveTo>
                        <a:lnTo>
                          <a:pt x="1004608" y="558114"/>
                        </a:lnTo>
                        <a:lnTo>
                          <a:pt x="1004608" y="452843"/>
                        </a:lnTo>
                        <a:lnTo>
                          <a:pt x="899337" y="452843"/>
                        </a:lnTo>
                        <a:close/>
                        <a:moveTo>
                          <a:pt x="899337" y="669734"/>
                        </a:moveTo>
                        <a:lnTo>
                          <a:pt x="1004608" y="669734"/>
                        </a:lnTo>
                        <a:lnTo>
                          <a:pt x="1004608" y="564464"/>
                        </a:lnTo>
                        <a:lnTo>
                          <a:pt x="899337" y="564464"/>
                        </a:lnTo>
                        <a:close/>
                        <a:moveTo>
                          <a:pt x="899337" y="781367"/>
                        </a:moveTo>
                        <a:lnTo>
                          <a:pt x="1004608" y="781367"/>
                        </a:lnTo>
                        <a:lnTo>
                          <a:pt x="1004608" y="676084"/>
                        </a:lnTo>
                        <a:lnTo>
                          <a:pt x="899337" y="676084"/>
                        </a:lnTo>
                        <a:close/>
                        <a:moveTo>
                          <a:pt x="899337" y="892988"/>
                        </a:moveTo>
                        <a:lnTo>
                          <a:pt x="1004608" y="892988"/>
                        </a:lnTo>
                        <a:lnTo>
                          <a:pt x="1004608" y="787717"/>
                        </a:lnTo>
                        <a:lnTo>
                          <a:pt x="899337" y="787717"/>
                        </a:lnTo>
                        <a:close/>
                        <a:moveTo>
                          <a:pt x="899337" y="1004608"/>
                        </a:moveTo>
                        <a:lnTo>
                          <a:pt x="1004608" y="1004608"/>
                        </a:lnTo>
                        <a:lnTo>
                          <a:pt x="1004608" y="899338"/>
                        </a:lnTo>
                        <a:lnTo>
                          <a:pt x="899337" y="899338"/>
                        </a:lnTo>
                        <a:close/>
                        <a:moveTo>
                          <a:pt x="899337" y="1116228"/>
                        </a:moveTo>
                        <a:lnTo>
                          <a:pt x="1004608" y="1116228"/>
                        </a:lnTo>
                        <a:lnTo>
                          <a:pt x="1004608" y="1010958"/>
                        </a:lnTo>
                        <a:lnTo>
                          <a:pt x="899337" y="1010958"/>
                        </a:lnTo>
                        <a:close/>
                        <a:moveTo>
                          <a:pt x="899337" y="1227861"/>
                        </a:moveTo>
                        <a:lnTo>
                          <a:pt x="1004608" y="1227861"/>
                        </a:lnTo>
                        <a:lnTo>
                          <a:pt x="1004608" y="1122578"/>
                        </a:lnTo>
                        <a:lnTo>
                          <a:pt x="899337" y="1122578"/>
                        </a:lnTo>
                        <a:close/>
                        <a:moveTo>
                          <a:pt x="899337" y="1339481"/>
                        </a:moveTo>
                        <a:lnTo>
                          <a:pt x="1004608" y="1339481"/>
                        </a:lnTo>
                        <a:lnTo>
                          <a:pt x="1004608" y="1234211"/>
                        </a:lnTo>
                        <a:lnTo>
                          <a:pt x="899337" y="1234211"/>
                        </a:lnTo>
                        <a:close/>
                        <a:moveTo>
                          <a:pt x="899337" y="1451102"/>
                        </a:moveTo>
                        <a:lnTo>
                          <a:pt x="1004608" y="1451102"/>
                        </a:lnTo>
                        <a:lnTo>
                          <a:pt x="1004608" y="1345831"/>
                        </a:lnTo>
                        <a:lnTo>
                          <a:pt x="899337" y="1345831"/>
                        </a:lnTo>
                        <a:close/>
                        <a:moveTo>
                          <a:pt x="899337" y="1562735"/>
                        </a:moveTo>
                        <a:lnTo>
                          <a:pt x="1004608" y="1562735"/>
                        </a:lnTo>
                        <a:lnTo>
                          <a:pt x="1004608" y="1457452"/>
                        </a:lnTo>
                        <a:lnTo>
                          <a:pt x="899337" y="1457452"/>
                        </a:lnTo>
                        <a:close/>
                        <a:moveTo>
                          <a:pt x="899337" y="1674355"/>
                        </a:moveTo>
                        <a:lnTo>
                          <a:pt x="1004608" y="1674355"/>
                        </a:lnTo>
                        <a:lnTo>
                          <a:pt x="1004608" y="1569085"/>
                        </a:lnTo>
                        <a:lnTo>
                          <a:pt x="899337" y="1569085"/>
                        </a:lnTo>
                        <a:close/>
                        <a:moveTo>
                          <a:pt x="899337" y="1785975"/>
                        </a:moveTo>
                        <a:lnTo>
                          <a:pt x="1004608" y="1785975"/>
                        </a:lnTo>
                        <a:lnTo>
                          <a:pt x="1004608" y="1680705"/>
                        </a:lnTo>
                        <a:lnTo>
                          <a:pt x="899337" y="1680705"/>
                        </a:lnTo>
                        <a:close/>
                        <a:moveTo>
                          <a:pt x="899337" y="1897596"/>
                        </a:moveTo>
                        <a:lnTo>
                          <a:pt x="1004608" y="1897596"/>
                        </a:lnTo>
                        <a:lnTo>
                          <a:pt x="1004608" y="1792325"/>
                        </a:lnTo>
                        <a:lnTo>
                          <a:pt x="899337" y="1792325"/>
                        </a:lnTo>
                        <a:close/>
                        <a:moveTo>
                          <a:pt x="899337" y="2009229"/>
                        </a:moveTo>
                        <a:lnTo>
                          <a:pt x="1004608" y="2009229"/>
                        </a:lnTo>
                        <a:lnTo>
                          <a:pt x="1004608" y="1903946"/>
                        </a:lnTo>
                        <a:lnTo>
                          <a:pt x="899337" y="1903946"/>
                        </a:lnTo>
                        <a:close/>
                        <a:moveTo>
                          <a:pt x="899337" y="2120849"/>
                        </a:moveTo>
                        <a:lnTo>
                          <a:pt x="1004608" y="2120849"/>
                        </a:lnTo>
                        <a:lnTo>
                          <a:pt x="1004608" y="2015579"/>
                        </a:lnTo>
                        <a:lnTo>
                          <a:pt x="899337" y="2015579"/>
                        </a:lnTo>
                        <a:close/>
                        <a:moveTo>
                          <a:pt x="899337" y="2232469"/>
                        </a:moveTo>
                        <a:lnTo>
                          <a:pt x="1004608" y="2232469"/>
                        </a:lnTo>
                        <a:lnTo>
                          <a:pt x="1004608" y="2127199"/>
                        </a:lnTo>
                        <a:lnTo>
                          <a:pt x="899337" y="2127199"/>
                        </a:lnTo>
                        <a:close/>
                        <a:moveTo>
                          <a:pt x="899337" y="2344089"/>
                        </a:moveTo>
                        <a:lnTo>
                          <a:pt x="1004608" y="2344089"/>
                        </a:lnTo>
                        <a:lnTo>
                          <a:pt x="1004608" y="2238819"/>
                        </a:lnTo>
                        <a:lnTo>
                          <a:pt x="899337" y="2238819"/>
                        </a:lnTo>
                        <a:close/>
                        <a:moveTo>
                          <a:pt x="787704" y="111620"/>
                        </a:moveTo>
                        <a:lnTo>
                          <a:pt x="892987" y="111620"/>
                        </a:lnTo>
                        <a:lnTo>
                          <a:pt x="892987" y="6350"/>
                        </a:lnTo>
                        <a:lnTo>
                          <a:pt x="787704" y="6350"/>
                        </a:lnTo>
                        <a:close/>
                        <a:moveTo>
                          <a:pt x="787704" y="223240"/>
                        </a:moveTo>
                        <a:lnTo>
                          <a:pt x="892987" y="223240"/>
                        </a:lnTo>
                        <a:lnTo>
                          <a:pt x="892987" y="117970"/>
                        </a:lnTo>
                        <a:lnTo>
                          <a:pt x="787704" y="117970"/>
                        </a:lnTo>
                        <a:close/>
                        <a:moveTo>
                          <a:pt x="787704" y="334873"/>
                        </a:moveTo>
                        <a:lnTo>
                          <a:pt x="892987" y="334873"/>
                        </a:lnTo>
                        <a:lnTo>
                          <a:pt x="892987" y="229590"/>
                        </a:lnTo>
                        <a:lnTo>
                          <a:pt x="787704" y="229590"/>
                        </a:lnTo>
                        <a:close/>
                        <a:moveTo>
                          <a:pt x="787704" y="446493"/>
                        </a:moveTo>
                        <a:lnTo>
                          <a:pt x="892987" y="446493"/>
                        </a:lnTo>
                        <a:lnTo>
                          <a:pt x="892987" y="341223"/>
                        </a:lnTo>
                        <a:lnTo>
                          <a:pt x="787704" y="341223"/>
                        </a:lnTo>
                        <a:close/>
                        <a:moveTo>
                          <a:pt x="787704" y="558114"/>
                        </a:moveTo>
                        <a:lnTo>
                          <a:pt x="892987" y="558114"/>
                        </a:lnTo>
                        <a:lnTo>
                          <a:pt x="892987" y="452843"/>
                        </a:lnTo>
                        <a:lnTo>
                          <a:pt x="787704" y="452843"/>
                        </a:lnTo>
                        <a:close/>
                        <a:moveTo>
                          <a:pt x="787704" y="669734"/>
                        </a:moveTo>
                        <a:lnTo>
                          <a:pt x="892987" y="669734"/>
                        </a:lnTo>
                        <a:lnTo>
                          <a:pt x="892987" y="564464"/>
                        </a:lnTo>
                        <a:lnTo>
                          <a:pt x="787704" y="564464"/>
                        </a:lnTo>
                        <a:close/>
                        <a:moveTo>
                          <a:pt x="787704" y="781367"/>
                        </a:moveTo>
                        <a:lnTo>
                          <a:pt x="892987" y="781367"/>
                        </a:lnTo>
                        <a:lnTo>
                          <a:pt x="892987" y="676084"/>
                        </a:lnTo>
                        <a:lnTo>
                          <a:pt x="787704" y="676084"/>
                        </a:lnTo>
                        <a:close/>
                        <a:moveTo>
                          <a:pt x="787704" y="892988"/>
                        </a:moveTo>
                        <a:lnTo>
                          <a:pt x="892987" y="892988"/>
                        </a:lnTo>
                        <a:lnTo>
                          <a:pt x="892987" y="787717"/>
                        </a:lnTo>
                        <a:lnTo>
                          <a:pt x="787704" y="787717"/>
                        </a:lnTo>
                        <a:close/>
                        <a:moveTo>
                          <a:pt x="787704" y="1004608"/>
                        </a:moveTo>
                        <a:lnTo>
                          <a:pt x="892987" y="1004608"/>
                        </a:lnTo>
                        <a:lnTo>
                          <a:pt x="892987" y="899338"/>
                        </a:lnTo>
                        <a:lnTo>
                          <a:pt x="787704" y="899338"/>
                        </a:lnTo>
                        <a:close/>
                        <a:moveTo>
                          <a:pt x="787704" y="1116228"/>
                        </a:moveTo>
                        <a:lnTo>
                          <a:pt x="892987" y="1116228"/>
                        </a:lnTo>
                        <a:lnTo>
                          <a:pt x="892987" y="1010958"/>
                        </a:lnTo>
                        <a:lnTo>
                          <a:pt x="787704" y="1010958"/>
                        </a:lnTo>
                        <a:close/>
                        <a:moveTo>
                          <a:pt x="787704" y="1227861"/>
                        </a:moveTo>
                        <a:lnTo>
                          <a:pt x="892987" y="1227861"/>
                        </a:lnTo>
                        <a:lnTo>
                          <a:pt x="892987" y="1122578"/>
                        </a:lnTo>
                        <a:lnTo>
                          <a:pt x="787704" y="1122578"/>
                        </a:lnTo>
                        <a:close/>
                        <a:moveTo>
                          <a:pt x="787704" y="1339481"/>
                        </a:moveTo>
                        <a:lnTo>
                          <a:pt x="892987" y="1339481"/>
                        </a:lnTo>
                        <a:lnTo>
                          <a:pt x="892987" y="1234211"/>
                        </a:lnTo>
                        <a:lnTo>
                          <a:pt x="787704" y="1234211"/>
                        </a:lnTo>
                        <a:close/>
                        <a:moveTo>
                          <a:pt x="787704" y="1451102"/>
                        </a:moveTo>
                        <a:lnTo>
                          <a:pt x="892987" y="1451102"/>
                        </a:lnTo>
                        <a:lnTo>
                          <a:pt x="892987" y="1345831"/>
                        </a:lnTo>
                        <a:lnTo>
                          <a:pt x="787704" y="1345831"/>
                        </a:lnTo>
                        <a:close/>
                        <a:moveTo>
                          <a:pt x="787704" y="1562735"/>
                        </a:moveTo>
                        <a:lnTo>
                          <a:pt x="892987" y="1562735"/>
                        </a:lnTo>
                        <a:lnTo>
                          <a:pt x="892987" y="1457452"/>
                        </a:lnTo>
                        <a:lnTo>
                          <a:pt x="787704" y="1457452"/>
                        </a:lnTo>
                        <a:close/>
                        <a:moveTo>
                          <a:pt x="787704" y="1674355"/>
                        </a:moveTo>
                        <a:lnTo>
                          <a:pt x="892987" y="1674355"/>
                        </a:lnTo>
                        <a:lnTo>
                          <a:pt x="892987" y="1569085"/>
                        </a:lnTo>
                        <a:lnTo>
                          <a:pt x="787704" y="1569085"/>
                        </a:lnTo>
                        <a:close/>
                        <a:moveTo>
                          <a:pt x="787704" y="1785975"/>
                        </a:moveTo>
                        <a:lnTo>
                          <a:pt x="892987" y="1785975"/>
                        </a:lnTo>
                        <a:lnTo>
                          <a:pt x="892987" y="1680705"/>
                        </a:lnTo>
                        <a:lnTo>
                          <a:pt x="787704" y="1680705"/>
                        </a:lnTo>
                        <a:close/>
                        <a:moveTo>
                          <a:pt x="787704" y="1897596"/>
                        </a:moveTo>
                        <a:lnTo>
                          <a:pt x="892987" y="1897596"/>
                        </a:lnTo>
                        <a:lnTo>
                          <a:pt x="892987" y="1792325"/>
                        </a:lnTo>
                        <a:lnTo>
                          <a:pt x="787704" y="1792325"/>
                        </a:lnTo>
                        <a:close/>
                        <a:moveTo>
                          <a:pt x="787704" y="2009229"/>
                        </a:moveTo>
                        <a:lnTo>
                          <a:pt x="892987" y="2009229"/>
                        </a:lnTo>
                        <a:lnTo>
                          <a:pt x="892987" y="1903946"/>
                        </a:lnTo>
                        <a:lnTo>
                          <a:pt x="787704" y="1903946"/>
                        </a:lnTo>
                        <a:close/>
                        <a:moveTo>
                          <a:pt x="787704" y="2120849"/>
                        </a:moveTo>
                        <a:lnTo>
                          <a:pt x="892987" y="2120849"/>
                        </a:lnTo>
                        <a:lnTo>
                          <a:pt x="892987" y="2015579"/>
                        </a:lnTo>
                        <a:lnTo>
                          <a:pt x="787704" y="2015579"/>
                        </a:lnTo>
                        <a:close/>
                        <a:moveTo>
                          <a:pt x="787704" y="2232469"/>
                        </a:moveTo>
                        <a:lnTo>
                          <a:pt x="892987" y="2232469"/>
                        </a:lnTo>
                        <a:lnTo>
                          <a:pt x="892987" y="2127199"/>
                        </a:lnTo>
                        <a:lnTo>
                          <a:pt x="787704" y="2127199"/>
                        </a:lnTo>
                        <a:close/>
                        <a:moveTo>
                          <a:pt x="787704" y="2344089"/>
                        </a:moveTo>
                        <a:lnTo>
                          <a:pt x="892987" y="2344089"/>
                        </a:lnTo>
                        <a:lnTo>
                          <a:pt x="892987" y="2238819"/>
                        </a:lnTo>
                        <a:lnTo>
                          <a:pt x="787704" y="2238819"/>
                        </a:lnTo>
                        <a:close/>
                        <a:moveTo>
                          <a:pt x="676084" y="111620"/>
                        </a:moveTo>
                        <a:lnTo>
                          <a:pt x="781354" y="111620"/>
                        </a:lnTo>
                        <a:lnTo>
                          <a:pt x="781354" y="6350"/>
                        </a:lnTo>
                        <a:lnTo>
                          <a:pt x="676084" y="6350"/>
                        </a:lnTo>
                        <a:close/>
                        <a:moveTo>
                          <a:pt x="676084" y="223240"/>
                        </a:moveTo>
                        <a:lnTo>
                          <a:pt x="781354" y="223240"/>
                        </a:lnTo>
                        <a:lnTo>
                          <a:pt x="781354" y="117970"/>
                        </a:lnTo>
                        <a:lnTo>
                          <a:pt x="676084" y="117970"/>
                        </a:lnTo>
                        <a:close/>
                        <a:moveTo>
                          <a:pt x="676084" y="334873"/>
                        </a:moveTo>
                        <a:lnTo>
                          <a:pt x="781354" y="334873"/>
                        </a:lnTo>
                        <a:lnTo>
                          <a:pt x="781354" y="229590"/>
                        </a:lnTo>
                        <a:lnTo>
                          <a:pt x="676084" y="229590"/>
                        </a:lnTo>
                        <a:close/>
                        <a:moveTo>
                          <a:pt x="676084" y="446493"/>
                        </a:moveTo>
                        <a:lnTo>
                          <a:pt x="781354" y="446493"/>
                        </a:lnTo>
                        <a:lnTo>
                          <a:pt x="781354" y="341223"/>
                        </a:lnTo>
                        <a:lnTo>
                          <a:pt x="676084" y="341223"/>
                        </a:lnTo>
                        <a:close/>
                        <a:moveTo>
                          <a:pt x="676084" y="558114"/>
                        </a:moveTo>
                        <a:lnTo>
                          <a:pt x="781354" y="558114"/>
                        </a:lnTo>
                        <a:lnTo>
                          <a:pt x="781354" y="452843"/>
                        </a:lnTo>
                        <a:lnTo>
                          <a:pt x="676084" y="452843"/>
                        </a:lnTo>
                        <a:close/>
                        <a:moveTo>
                          <a:pt x="676084" y="669734"/>
                        </a:moveTo>
                        <a:lnTo>
                          <a:pt x="781354" y="669734"/>
                        </a:lnTo>
                        <a:lnTo>
                          <a:pt x="781354" y="564464"/>
                        </a:lnTo>
                        <a:lnTo>
                          <a:pt x="676084" y="564464"/>
                        </a:lnTo>
                        <a:close/>
                        <a:moveTo>
                          <a:pt x="676084" y="781367"/>
                        </a:moveTo>
                        <a:lnTo>
                          <a:pt x="781354" y="781367"/>
                        </a:lnTo>
                        <a:lnTo>
                          <a:pt x="781354" y="676084"/>
                        </a:lnTo>
                        <a:lnTo>
                          <a:pt x="676084" y="676084"/>
                        </a:lnTo>
                        <a:close/>
                        <a:moveTo>
                          <a:pt x="676084" y="892988"/>
                        </a:moveTo>
                        <a:lnTo>
                          <a:pt x="781354" y="892988"/>
                        </a:lnTo>
                        <a:lnTo>
                          <a:pt x="781354" y="787717"/>
                        </a:lnTo>
                        <a:lnTo>
                          <a:pt x="676084" y="787717"/>
                        </a:lnTo>
                        <a:close/>
                        <a:moveTo>
                          <a:pt x="676084" y="1004608"/>
                        </a:moveTo>
                        <a:lnTo>
                          <a:pt x="781354" y="1004608"/>
                        </a:lnTo>
                        <a:lnTo>
                          <a:pt x="781354" y="899338"/>
                        </a:lnTo>
                        <a:lnTo>
                          <a:pt x="676084" y="899338"/>
                        </a:lnTo>
                        <a:close/>
                        <a:moveTo>
                          <a:pt x="676084" y="1116228"/>
                        </a:moveTo>
                        <a:lnTo>
                          <a:pt x="781354" y="1116228"/>
                        </a:lnTo>
                        <a:lnTo>
                          <a:pt x="781354" y="1010958"/>
                        </a:lnTo>
                        <a:lnTo>
                          <a:pt x="676084" y="1010958"/>
                        </a:lnTo>
                        <a:close/>
                        <a:moveTo>
                          <a:pt x="676084" y="1227861"/>
                        </a:moveTo>
                        <a:lnTo>
                          <a:pt x="781354" y="1227861"/>
                        </a:lnTo>
                        <a:lnTo>
                          <a:pt x="781354" y="1122578"/>
                        </a:lnTo>
                        <a:lnTo>
                          <a:pt x="676084" y="1122578"/>
                        </a:lnTo>
                        <a:close/>
                        <a:moveTo>
                          <a:pt x="676084" y="1339481"/>
                        </a:moveTo>
                        <a:lnTo>
                          <a:pt x="781354" y="1339481"/>
                        </a:lnTo>
                        <a:lnTo>
                          <a:pt x="781354" y="1234211"/>
                        </a:lnTo>
                        <a:lnTo>
                          <a:pt x="676084" y="1234211"/>
                        </a:lnTo>
                        <a:close/>
                        <a:moveTo>
                          <a:pt x="676084" y="1451102"/>
                        </a:moveTo>
                        <a:lnTo>
                          <a:pt x="781354" y="1451102"/>
                        </a:lnTo>
                        <a:lnTo>
                          <a:pt x="781354" y="1345831"/>
                        </a:lnTo>
                        <a:lnTo>
                          <a:pt x="676084" y="1345831"/>
                        </a:lnTo>
                        <a:close/>
                        <a:moveTo>
                          <a:pt x="676084" y="1562735"/>
                        </a:moveTo>
                        <a:lnTo>
                          <a:pt x="781354" y="1562735"/>
                        </a:lnTo>
                        <a:lnTo>
                          <a:pt x="781354" y="1457452"/>
                        </a:lnTo>
                        <a:lnTo>
                          <a:pt x="676084" y="1457452"/>
                        </a:lnTo>
                        <a:close/>
                        <a:moveTo>
                          <a:pt x="676084" y="1674355"/>
                        </a:moveTo>
                        <a:lnTo>
                          <a:pt x="781354" y="1674355"/>
                        </a:lnTo>
                        <a:lnTo>
                          <a:pt x="781354" y="1569085"/>
                        </a:lnTo>
                        <a:lnTo>
                          <a:pt x="676084" y="1569085"/>
                        </a:lnTo>
                        <a:close/>
                        <a:moveTo>
                          <a:pt x="676084" y="1785975"/>
                        </a:moveTo>
                        <a:lnTo>
                          <a:pt x="781354" y="1785975"/>
                        </a:lnTo>
                        <a:lnTo>
                          <a:pt x="781354" y="1680705"/>
                        </a:lnTo>
                        <a:lnTo>
                          <a:pt x="676084" y="1680705"/>
                        </a:lnTo>
                        <a:close/>
                        <a:moveTo>
                          <a:pt x="676084" y="1897596"/>
                        </a:moveTo>
                        <a:lnTo>
                          <a:pt x="781354" y="1897596"/>
                        </a:lnTo>
                        <a:lnTo>
                          <a:pt x="781354" y="1792325"/>
                        </a:lnTo>
                        <a:lnTo>
                          <a:pt x="676084" y="1792325"/>
                        </a:lnTo>
                        <a:close/>
                        <a:moveTo>
                          <a:pt x="676084" y="2009229"/>
                        </a:moveTo>
                        <a:lnTo>
                          <a:pt x="781354" y="2009229"/>
                        </a:lnTo>
                        <a:lnTo>
                          <a:pt x="781354" y="1903946"/>
                        </a:lnTo>
                        <a:lnTo>
                          <a:pt x="676084" y="1903946"/>
                        </a:lnTo>
                        <a:close/>
                        <a:moveTo>
                          <a:pt x="676084" y="2120849"/>
                        </a:moveTo>
                        <a:lnTo>
                          <a:pt x="781354" y="2120849"/>
                        </a:lnTo>
                        <a:lnTo>
                          <a:pt x="781354" y="2015579"/>
                        </a:lnTo>
                        <a:lnTo>
                          <a:pt x="676084" y="2015579"/>
                        </a:lnTo>
                        <a:close/>
                        <a:moveTo>
                          <a:pt x="676084" y="2232469"/>
                        </a:moveTo>
                        <a:lnTo>
                          <a:pt x="781354" y="2232469"/>
                        </a:lnTo>
                        <a:lnTo>
                          <a:pt x="781354" y="2127199"/>
                        </a:lnTo>
                        <a:lnTo>
                          <a:pt x="676084" y="2127199"/>
                        </a:lnTo>
                        <a:close/>
                        <a:moveTo>
                          <a:pt x="676084" y="2344089"/>
                        </a:moveTo>
                        <a:lnTo>
                          <a:pt x="781354" y="2344089"/>
                        </a:lnTo>
                        <a:lnTo>
                          <a:pt x="781354" y="2238819"/>
                        </a:lnTo>
                        <a:lnTo>
                          <a:pt x="676084" y="2238819"/>
                        </a:lnTo>
                        <a:close/>
                        <a:moveTo>
                          <a:pt x="564464" y="111620"/>
                        </a:moveTo>
                        <a:lnTo>
                          <a:pt x="669734" y="111620"/>
                        </a:lnTo>
                        <a:lnTo>
                          <a:pt x="669734" y="6350"/>
                        </a:lnTo>
                        <a:lnTo>
                          <a:pt x="564464" y="6350"/>
                        </a:lnTo>
                        <a:close/>
                        <a:moveTo>
                          <a:pt x="564464" y="223240"/>
                        </a:moveTo>
                        <a:lnTo>
                          <a:pt x="669734" y="223240"/>
                        </a:lnTo>
                        <a:lnTo>
                          <a:pt x="669734" y="117970"/>
                        </a:lnTo>
                        <a:lnTo>
                          <a:pt x="564464" y="117970"/>
                        </a:lnTo>
                        <a:close/>
                        <a:moveTo>
                          <a:pt x="564464" y="334873"/>
                        </a:moveTo>
                        <a:lnTo>
                          <a:pt x="669734" y="334873"/>
                        </a:lnTo>
                        <a:lnTo>
                          <a:pt x="669734" y="229590"/>
                        </a:lnTo>
                        <a:lnTo>
                          <a:pt x="564464" y="229590"/>
                        </a:lnTo>
                        <a:close/>
                        <a:moveTo>
                          <a:pt x="564464" y="446493"/>
                        </a:moveTo>
                        <a:lnTo>
                          <a:pt x="669734" y="446493"/>
                        </a:lnTo>
                        <a:lnTo>
                          <a:pt x="669734" y="341223"/>
                        </a:lnTo>
                        <a:lnTo>
                          <a:pt x="564464" y="341223"/>
                        </a:lnTo>
                        <a:close/>
                        <a:moveTo>
                          <a:pt x="564464" y="558114"/>
                        </a:moveTo>
                        <a:lnTo>
                          <a:pt x="669734" y="558114"/>
                        </a:lnTo>
                        <a:lnTo>
                          <a:pt x="669734" y="452843"/>
                        </a:lnTo>
                        <a:lnTo>
                          <a:pt x="564464" y="452843"/>
                        </a:lnTo>
                        <a:close/>
                        <a:moveTo>
                          <a:pt x="564464" y="669734"/>
                        </a:moveTo>
                        <a:lnTo>
                          <a:pt x="669734" y="669734"/>
                        </a:lnTo>
                        <a:lnTo>
                          <a:pt x="669734" y="564464"/>
                        </a:lnTo>
                        <a:lnTo>
                          <a:pt x="564464" y="564464"/>
                        </a:lnTo>
                        <a:close/>
                        <a:moveTo>
                          <a:pt x="564464" y="781367"/>
                        </a:moveTo>
                        <a:lnTo>
                          <a:pt x="669734" y="781367"/>
                        </a:lnTo>
                        <a:lnTo>
                          <a:pt x="669734" y="676084"/>
                        </a:lnTo>
                        <a:lnTo>
                          <a:pt x="564464" y="676084"/>
                        </a:lnTo>
                        <a:close/>
                        <a:moveTo>
                          <a:pt x="564464" y="892988"/>
                        </a:moveTo>
                        <a:lnTo>
                          <a:pt x="669734" y="892988"/>
                        </a:lnTo>
                        <a:lnTo>
                          <a:pt x="669734" y="787717"/>
                        </a:lnTo>
                        <a:lnTo>
                          <a:pt x="564464" y="787717"/>
                        </a:lnTo>
                        <a:close/>
                        <a:moveTo>
                          <a:pt x="564464" y="1004608"/>
                        </a:moveTo>
                        <a:lnTo>
                          <a:pt x="669734" y="1004608"/>
                        </a:lnTo>
                        <a:lnTo>
                          <a:pt x="669734" y="899338"/>
                        </a:lnTo>
                        <a:lnTo>
                          <a:pt x="564464" y="899338"/>
                        </a:lnTo>
                        <a:close/>
                        <a:moveTo>
                          <a:pt x="564464" y="1116228"/>
                        </a:moveTo>
                        <a:lnTo>
                          <a:pt x="669734" y="1116228"/>
                        </a:lnTo>
                        <a:lnTo>
                          <a:pt x="669734" y="1010958"/>
                        </a:lnTo>
                        <a:lnTo>
                          <a:pt x="564464" y="1010958"/>
                        </a:lnTo>
                        <a:close/>
                        <a:moveTo>
                          <a:pt x="564464" y="1227861"/>
                        </a:moveTo>
                        <a:lnTo>
                          <a:pt x="669734" y="1227861"/>
                        </a:lnTo>
                        <a:lnTo>
                          <a:pt x="669734" y="1122578"/>
                        </a:lnTo>
                        <a:lnTo>
                          <a:pt x="564464" y="1122578"/>
                        </a:lnTo>
                        <a:close/>
                        <a:moveTo>
                          <a:pt x="564464" y="1339481"/>
                        </a:moveTo>
                        <a:lnTo>
                          <a:pt x="669734" y="1339481"/>
                        </a:lnTo>
                        <a:lnTo>
                          <a:pt x="669734" y="1234211"/>
                        </a:lnTo>
                        <a:lnTo>
                          <a:pt x="564464" y="1234211"/>
                        </a:lnTo>
                        <a:close/>
                        <a:moveTo>
                          <a:pt x="564464" y="1451102"/>
                        </a:moveTo>
                        <a:lnTo>
                          <a:pt x="669734" y="1451102"/>
                        </a:lnTo>
                        <a:lnTo>
                          <a:pt x="669734" y="1345831"/>
                        </a:lnTo>
                        <a:lnTo>
                          <a:pt x="564464" y="1345831"/>
                        </a:lnTo>
                        <a:close/>
                        <a:moveTo>
                          <a:pt x="564464" y="1562735"/>
                        </a:moveTo>
                        <a:lnTo>
                          <a:pt x="669734" y="1562735"/>
                        </a:lnTo>
                        <a:lnTo>
                          <a:pt x="669734" y="1457452"/>
                        </a:lnTo>
                        <a:lnTo>
                          <a:pt x="564464" y="1457452"/>
                        </a:lnTo>
                        <a:close/>
                        <a:moveTo>
                          <a:pt x="564464" y="1674355"/>
                        </a:moveTo>
                        <a:lnTo>
                          <a:pt x="669734" y="1674355"/>
                        </a:lnTo>
                        <a:lnTo>
                          <a:pt x="669734" y="1569085"/>
                        </a:lnTo>
                        <a:lnTo>
                          <a:pt x="564464" y="1569085"/>
                        </a:lnTo>
                        <a:close/>
                        <a:moveTo>
                          <a:pt x="564464" y="1785975"/>
                        </a:moveTo>
                        <a:lnTo>
                          <a:pt x="669734" y="1785975"/>
                        </a:lnTo>
                        <a:lnTo>
                          <a:pt x="669734" y="1680705"/>
                        </a:lnTo>
                        <a:lnTo>
                          <a:pt x="564464" y="1680705"/>
                        </a:lnTo>
                        <a:close/>
                        <a:moveTo>
                          <a:pt x="564464" y="1897596"/>
                        </a:moveTo>
                        <a:lnTo>
                          <a:pt x="669734" y="1897596"/>
                        </a:lnTo>
                        <a:lnTo>
                          <a:pt x="669734" y="1792325"/>
                        </a:lnTo>
                        <a:lnTo>
                          <a:pt x="564464" y="1792325"/>
                        </a:lnTo>
                        <a:close/>
                        <a:moveTo>
                          <a:pt x="564464" y="2009229"/>
                        </a:moveTo>
                        <a:lnTo>
                          <a:pt x="669734" y="2009229"/>
                        </a:lnTo>
                        <a:lnTo>
                          <a:pt x="669734" y="1903946"/>
                        </a:lnTo>
                        <a:lnTo>
                          <a:pt x="564464" y="1903946"/>
                        </a:lnTo>
                        <a:close/>
                        <a:moveTo>
                          <a:pt x="564464" y="2120849"/>
                        </a:moveTo>
                        <a:lnTo>
                          <a:pt x="669734" y="2120849"/>
                        </a:lnTo>
                        <a:lnTo>
                          <a:pt x="669734" y="2015579"/>
                        </a:lnTo>
                        <a:lnTo>
                          <a:pt x="564464" y="2015579"/>
                        </a:lnTo>
                        <a:close/>
                        <a:moveTo>
                          <a:pt x="564464" y="2232469"/>
                        </a:moveTo>
                        <a:lnTo>
                          <a:pt x="669734" y="2232469"/>
                        </a:lnTo>
                        <a:lnTo>
                          <a:pt x="669734" y="2127199"/>
                        </a:lnTo>
                        <a:lnTo>
                          <a:pt x="564464" y="2127199"/>
                        </a:lnTo>
                        <a:close/>
                        <a:moveTo>
                          <a:pt x="564464" y="2344089"/>
                        </a:moveTo>
                        <a:lnTo>
                          <a:pt x="669734" y="2344089"/>
                        </a:lnTo>
                        <a:lnTo>
                          <a:pt x="669734" y="2238819"/>
                        </a:lnTo>
                        <a:lnTo>
                          <a:pt x="564464" y="2238819"/>
                        </a:lnTo>
                        <a:close/>
                        <a:moveTo>
                          <a:pt x="452843" y="111620"/>
                        </a:moveTo>
                        <a:lnTo>
                          <a:pt x="558114" y="111620"/>
                        </a:lnTo>
                        <a:lnTo>
                          <a:pt x="558114" y="6350"/>
                        </a:lnTo>
                        <a:lnTo>
                          <a:pt x="452843" y="6350"/>
                        </a:lnTo>
                        <a:close/>
                        <a:moveTo>
                          <a:pt x="452843" y="223240"/>
                        </a:moveTo>
                        <a:lnTo>
                          <a:pt x="558114" y="223240"/>
                        </a:lnTo>
                        <a:lnTo>
                          <a:pt x="558114" y="117970"/>
                        </a:lnTo>
                        <a:lnTo>
                          <a:pt x="452843" y="117970"/>
                        </a:lnTo>
                        <a:close/>
                        <a:moveTo>
                          <a:pt x="452843" y="334873"/>
                        </a:moveTo>
                        <a:lnTo>
                          <a:pt x="558114" y="334873"/>
                        </a:lnTo>
                        <a:lnTo>
                          <a:pt x="558114" y="229590"/>
                        </a:lnTo>
                        <a:lnTo>
                          <a:pt x="452843" y="229590"/>
                        </a:lnTo>
                        <a:close/>
                        <a:moveTo>
                          <a:pt x="452843" y="446493"/>
                        </a:moveTo>
                        <a:lnTo>
                          <a:pt x="558114" y="446493"/>
                        </a:lnTo>
                        <a:lnTo>
                          <a:pt x="558114" y="341223"/>
                        </a:lnTo>
                        <a:lnTo>
                          <a:pt x="452843" y="341223"/>
                        </a:lnTo>
                        <a:close/>
                        <a:moveTo>
                          <a:pt x="452843" y="558114"/>
                        </a:moveTo>
                        <a:lnTo>
                          <a:pt x="558114" y="558114"/>
                        </a:lnTo>
                        <a:lnTo>
                          <a:pt x="558114" y="452843"/>
                        </a:lnTo>
                        <a:lnTo>
                          <a:pt x="452843" y="452843"/>
                        </a:lnTo>
                        <a:close/>
                        <a:moveTo>
                          <a:pt x="452843" y="669734"/>
                        </a:moveTo>
                        <a:lnTo>
                          <a:pt x="558114" y="669734"/>
                        </a:lnTo>
                        <a:lnTo>
                          <a:pt x="558114" y="564464"/>
                        </a:lnTo>
                        <a:lnTo>
                          <a:pt x="452843" y="564464"/>
                        </a:lnTo>
                        <a:close/>
                        <a:moveTo>
                          <a:pt x="452843" y="781367"/>
                        </a:moveTo>
                        <a:lnTo>
                          <a:pt x="558114" y="781367"/>
                        </a:lnTo>
                        <a:lnTo>
                          <a:pt x="558114" y="676084"/>
                        </a:lnTo>
                        <a:lnTo>
                          <a:pt x="452843" y="676084"/>
                        </a:lnTo>
                        <a:close/>
                        <a:moveTo>
                          <a:pt x="452843" y="892988"/>
                        </a:moveTo>
                        <a:lnTo>
                          <a:pt x="558114" y="892988"/>
                        </a:lnTo>
                        <a:lnTo>
                          <a:pt x="558114" y="787717"/>
                        </a:lnTo>
                        <a:lnTo>
                          <a:pt x="452843" y="787717"/>
                        </a:lnTo>
                        <a:close/>
                        <a:moveTo>
                          <a:pt x="452843" y="1004608"/>
                        </a:moveTo>
                        <a:lnTo>
                          <a:pt x="558114" y="1004608"/>
                        </a:lnTo>
                        <a:lnTo>
                          <a:pt x="558114" y="899338"/>
                        </a:lnTo>
                        <a:lnTo>
                          <a:pt x="452843" y="899338"/>
                        </a:lnTo>
                        <a:close/>
                        <a:moveTo>
                          <a:pt x="452843" y="1116228"/>
                        </a:moveTo>
                        <a:lnTo>
                          <a:pt x="558114" y="1116228"/>
                        </a:lnTo>
                        <a:lnTo>
                          <a:pt x="558114" y="1010958"/>
                        </a:lnTo>
                        <a:lnTo>
                          <a:pt x="452843" y="1010958"/>
                        </a:lnTo>
                        <a:close/>
                        <a:moveTo>
                          <a:pt x="452843" y="1227861"/>
                        </a:moveTo>
                        <a:lnTo>
                          <a:pt x="558114" y="1227861"/>
                        </a:lnTo>
                        <a:lnTo>
                          <a:pt x="558114" y="1122578"/>
                        </a:lnTo>
                        <a:lnTo>
                          <a:pt x="452843" y="1122578"/>
                        </a:lnTo>
                        <a:close/>
                        <a:moveTo>
                          <a:pt x="452843" y="1339481"/>
                        </a:moveTo>
                        <a:lnTo>
                          <a:pt x="558114" y="1339481"/>
                        </a:lnTo>
                        <a:lnTo>
                          <a:pt x="558114" y="1234211"/>
                        </a:lnTo>
                        <a:lnTo>
                          <a:pt x="452843" y="1234211"/>
                        </a:lnTo>
                        <a:close/>
                        <a:moveTo>
                          <a:pt x="452843" y="1451102"/>
                        </a:moveTo>
                        <a:lnTo>
                          <a:pt x="558114" y="1451102"/>
                        </a:lnTo>
                        <a:lnTo>
                          <a:pt x="558114" y="1345831"/>
                        </a:lnTo>
                        <a:lnTo>
                          <a:pt x="452843" y="1345831"/>
                        </a:lnTo>
                        <a:close/>
                        <a:moveTo>
                          <a:pt x="452843" y="1562735"/>
                        </a:moveTo>
                        <a:lnTo>
                          <a:pt x="558114" y="1562735"/>
                        </a:lnTo>
                        <a:lnTo>
                          <a:pt x="558114" y="1457452"/>
                        </a:lnTo>
                        <a:lnTo>
                          <a:pt x="452843" y="1457452"/>
                        </a:lnTo>
                        <a:close/>
                        <a:moveTo>
                          <a:pt x="452843" y="1674355"/>
                        </a:moveTo>
                        <a:lnTo>
                          <a:pt x="558114" y="1674355"/>
                        </a:lnTo>
                        <a:lnTo>
                          <a:pt x="558114" y="1569085"/>
                        </a:lnTo>
                        <a:lnTo>
                          <a:pt x="452843" y="1569085"/>
                        </a:lnTo>
                        <a:close/>
                        <a:moveTo>
                          <a:pt x="452843" y="1785975"/>
                        </a:moveTo>
                        <a:lnTo>
                          <a:pt x="558114" y="1785975"/>
                        </a:lnTo>
                        <a:lnTo>
                          <a:pt x="558114" y="1680705"/>
                        </a:lnTo>
                        <a:lnTo>
                          <a:pt x="452843" y="1680705"/>
                        </a:lnTo>
                        <a:close/>
                        <a:moveTo>
                          <a:pt x="452843" y="1897596"/>
                        </a:moveTo>
                        <a:lnTo>
                          <a:pt x="558114" y="1897596"/>
                        </a:lnTo>
                        <a:lnTo>
                          <a:pt x="558114" y="1792325"/>
                        </a:lnTo>
                        <a:lnTo>
                          <a:pt x="452843" y="1792325"/>
                        </a:lnTo>
                        <a:close/>
                        <a:moveTo>
                          <a:pt x="452843" y="2009229"/>
                        </a:moveTo>
                        <a:lnTo>
                          <a:pt x="558114" y="2009229"/>
                        </a:lnTo>
                        <a:lnTo>
                          <a:pt x="558114" y="1903946"/>
                        </a:lnTo>
                        <a:lnTo>
                          <a:pt x="452843" y="1903946"/>
                        </a:lnTo>
                        <a:close/>
                        <a:moveTo>
                          <a:pt x="452843" y="2120849"/>
                        </a:moveTo>
                        <a:lnTo>
                          <a:pt x="558114" y="2120849"/>
                        </a:lnTo>
                        <a:lnTo>
                          <a:pt x="558114" y="2015579"/>
                        </a:lnTo>
                        <a:lnTo>
                          <a:pt x="452843" y="2015579"/>
                        </a:lnTo>
                        <a:close/>
                        <a:moveTo>
                          <a:pt x="452843" y="2232469"/>
                        </a:moveTo>
                        <a:lnTo>
                          <a:pt x="558114" y="2232469"/>
                        </a:lnTo>
                        <a:lnTo>
                          <a:pt x="558114" y="2127199"/>
                        </a:lnTo>
                        <a:lnTo>
                          <a:pt x="452843" y="2127199"/>
                        </a:lnTo>
                        <a:close/>
                        <a:moveTo>
                          <a:pt x="452843" y="2344089"/>
                        </a:moveTo>
                        <a:lnTo>
                          <a:pt x="558114" y="2344089"/>
                        </a:lnTo>
                        <a:lnTo>
                          <a:pt x="558114" y="2238819"/>
                        </a:lnTo>
                        <a:lnTo>
                          <a:pt x="452843" y="2238819"/>
                        </a:lnTo>
                        <a:close/>
                        <a:moveTo>
                          <a:pt x="341210" y="111620"/>
                        </a:moveTo>
                        <a:lnTo>
                          <a:pt x="446493" y="111620"/>
                        </a:lnTo>
                        <a:lnTo>
                          <a:pt x="446493" y="6350"/>
                        </a:lnTo>
                        <a:lnTo>
                          <a:pt x="341210" y="6350"/>
                        </a:lnTo>
                        <a:close/>
                        <a:moveTo>
                          <a:pt x="341210" y="223240"/>
                        </a:moveTo>
                        <a:lnTo>
                          <a:pt x="446493" y="223240"/>
                        </a:lnTo>
                        <a:lnTo>
                          <a:pt x="446493" y="117970"/>
                        </a:lnTo>
                        <a:lnTo>
                          <a:pt x="341210" y="117970"/>
                        </a:lnTo>
                        <a:close/>
                        <a:moveTo>
                          <a:pt x="341210" y="334873"/>
                        </a:moveTo>
                        <a:lnTo>
                          <a:pt x="446493" y="334873"/>
                        </a:lnTo>
                        <a:lnTo>
                          <a:pt x="446493" y="229590"/>
                        </a:lnTo>
                        <a:lnTo>
                          <a:pt x="341210" y="229590"/>
                        </a:lnTo>
                        <a:close/>
                        <a:moveTo>
                          <a:pt x="341210" y="446493"/>
                        </a:moveTo>
                        <a:lnTo>
                          <a:pt x="446493" y="446493"/>
                        </a:lnTo>
                        <a:lnTo>
                          <a:pt x="446493" y="341223"/>
                        </a:lnTo>
                        <a:lnTo>
                          <a:pt x="341210" y="341223"/>
                        </a:lnTo>
                        <a:close/>
                        <a:moveTo>
                          <a:pt x="341210" y="558114"/>
                        </a:moveTo>
                        <a:lnTo>
                          <a:pt x="446493" y="558114"/>
                        </a:lnTo>
                        <a:lnTo>
                          <a:pt x="446493" y="452843"/>
                        </a:lnTo>
                        <a:lnTo>
                          <a:pt x="341210" y="452843"/>
                        </a:lnTo>
                        <a:close/>
                        <a:moveTo>
                          <a:pt x="341210" y="669734"/>
                        </a:moveTo>
                        <a:lnTo>
                          <a:pt x="446493" y="669734"/>
                        </a:lnTo>
                        <a:lnTo>
                          <a:pt x="446493" y="564464"/>
                        </a:lnTo>
                        <a:lnTo>
                          <a:pt x="341210" y="564464"/>
                        </a:lnTo>
                        <a:close/>
                        <a:moveTo>
                          <a:pt x="341210" y="781367"/>
                        </a:moveTo>
                        <a:lnTo>
                          <a:pt x="446493" y="781367"/>
                        </a:lnTo>
                        <a:lnTo>
                          <a:pt x="446493" y="676084"/>
                        </a:lnTo>
                        <a:lnTo>
                          <a:pt x="341210" y="676084"/>
                        </a:lnTo>
                        <a:close/>
                        <a:moveTo>
                          <a:pt x="341210" y="892988"/>
                        </a:moveTo>
                        <a:lnTo>
                          <a:pt x="446493" y="892988"/>
                        </a:lnTo>
                        <a:lnTo>
                          <a:pt x="446493" y="787717"/>
                        </a:lnTo>
                        <a:lnTo>
                          <a:pt x="341210" y="787717"/>
                        </a:lnTo>
                        <a:close/>
                        <a:moveTo>
                          <a:pt x="341210" y="1004608"/>
                        </a:moveTo>
                        <a:lnTo>
                          <a:pt x="446493" y="1004608"/>
                        </a:lnTo>
                        <a:lnTo>
                          <a:pt x="446493" y="899338"/>
                        </a:lnTo>
                        <a:lnTo>
                          <a:pt x="341210" y="899338"/>
                        </a:lnTo>
                        <a:close/>
                        <a:moveTo>
                          <a:pt x="341210" y="1116228"/>
                        </a:moveTo>
                        <a:lnTo>
                          <a:pt x="446493" y="1116228"/>
                        </a:lnTo>
                        <a:lnTo>
                          <a:pt x="446493" y="1010958"/>
                        </a:lnTo>
                        <a:lnTo>
                          <a:pt x="341210" y="1010958"/>
                        </a:lnTo>
                        <a:close/>
                        <a:moveTo>
                          <a:pt x="341210" y="1227861"/>
                        </a:moveTo>
                        <a:lnTo>
                          <a:pt x="446493" y="1227861"/>
                        </a:lnTo>
                        <a:lnTo>
                          <a:pt x="446493" y="1122578"/>
                        </a:lnTo>
                        <a:lnTo>
                          <a:pt x="341210" y="1122578"/>
                        </a:lnTo>
                        <a:close/>
                        <a:moveTo>
                          <a:pt x="341210" y="1339481"/>
                        </a:moveTo>
                        <a:lnTo>
                          <a:pt x="446493" y="1339481"/>
                        </a:lnTo>
                        <a:lnTo>
                          <a:pt x="446493" y="1234211"/>
                        </a:lnTo>
                        <a:lnTo>
                          <a:pt x="341210" y="1234211"/>
                        </a:lnTo>
                        <a:close/>
                        <a:moveTo>
                          <a:pt x="341210" y="1451102"/>
                        </a:moveTo>
                        <a:lnTo>
                          <a:pt x="446493" y="1451102"/>
                        </a:lnTo>
                        <a:lnTo>
                          <a:pt x="446493" y="1345831"/>
                        </a:lnTo>
                        <a:lnTo>
                          <a:pt x="341210" y="1345831"/>
                        </a:lnTo>
                        <a:close/>
                        <a:moveTo>
                          <a:pt x="341210" y="1562735"/>
                        </a:moveTo>
                        <a:lnTo>
                          <a:pt x="446493" y="1562735"/>
                        </a:lnTo>
                        <a:lnTo>
                          <a:pt x="446493" y="1457452"/>
                        </a:lnTo>
                        <a:lnTo>
                          <a:pt x="341210" y="1457452"/>
                        </a:lnTo>
                        <a:close/>
                        <a:moveTo>
                          <a:pt x="341210" y="1674355"/>
                        </a:moveTo>
                        <a:lnTo>
                          <a:pt x="446493" y="1674355"/>
                        </a:lnTo>
                        <a:lnTo>
                          <a:pt x="446493" y="1569085"/>
                        </a:lnTo>
                        <a:lnTo>
                          <a:pt x="341210" y="1569085"/>
                        </a:lnTo>
                        <a:close/>
                        <a:moveTo>
                          <a:pt x="341210" y="1785975"/>
                        </a:moveTo>
                        <a:lnTo>
                          <a:pt x="446493" y="1785975"/>
                        </a:lnTo>
                        <a:lnTo>
                          <a:pt x="446493" y="1680705"/>
                        </a:lnTo>
                        <a:lnTo>
                          <a:pt x="341210" y="1680705"/>
                        </a:lnTo>
                        <a:close/>
                        <a:moveTo>
                          <a:pt x="341210" y="1897596"/>
                        </a:moveTo>
                        <a:lnTo>
                          <a:pt x="446493" y="1897596"/>
                        </a:lnTo>
                        <a:lnTo>
                          <a:pt x="446493" y="1792325"/>
                        </a:lnTo>
                        <a:lnTo>
                          <a:pt x="341210" y="1792325"/>
                        </a:lnTo>
                        <a:close/>
                        <a:moveTo>
                          <a:pt x="341210" y="2009229"/>
                        </a:moveTo>
                        <a:lnTo>
                          <a:pt x="446493" y="2009229"/>
                        </a:lnTo>
                        <a:lnTo>
                          <a:pt x="446493" y="1903946"/>
                        </a:lnTo>
                        <a:lnTo>
                          <a:pt x="341210" y="1903946"/>
                        </a:lnTo>
                        <a:close/>
                        <a:moveTo>
                          <a:pt x="341210" y="2120849"/>
                        </a:moveTo>
                        <a:lnTo>
                          <a:pt x="446493" y="2120849"/>
                        </a:lnTo>
                        <a:lnTo>
                          <a:pt x="446493" y="2015579"/>
                        </a:lnTo>
                        <a:lnTo>
                          <a:pt x="341210" y="2015579"/>
                        </a:lnTo>
                        <a:close/>
                        <a:moveTo>
                          <a:pt x="341210" y="2232469"/>
                        </a:moveTo>
                        <a:lnTo>
                          <a:pt x="446493" y="2232469"/>
                        </a:lnTo>
                        <a:lnTo>
                          <a:pt x="446493" y="2127199"/>
                        </a:lnTo>
                        <a:lnTo>
                          <a:pt x="341210" y="2127199"/>
                        </a:lnTo>
                        <a:close/>
                        <a:moveTo>
                          <a:pt x="341210" y="2344089"/>
                        </a:moveTo>
                        <a:lnTo>
                          <a:pt x="446493" y="2344089"/>
                        </a:lnTo>
                        <a:lnTo>
                          <a:pt x="446493" y="2238819"/>
                        </a:lnTo>
                        <a:lnTo>
                          <a:pt x="341210" y="2238819"/>
                        </a:lnTo>
                        <a:close/>
                        <a:moveTo>
                          <a:pt x="229590" y="111620"/>
                        </a:moveTo>
                        <a:lnTo>
                          <a:pt x="334860" y="111620"/>
                        </a:lnTo>
                        <a:lnTo>
                          <a:pt x="334860" y="6350"/>
                        </a:lnTo>
                        <a:lnTo>
                          <a:pt x="229590" y="6350"/>
                        </a:lnTo>
                        <a:close/>
                        <a:moveTo>
                          <a:pt x="229590" y="223240"/>
                        </a:moveTo>
                        <a:lnTo>
                          <a:pt x="334860" y="223240"/>
                        </a:lnTo>
                        <a:lnTo>
                          <a:pt x="334860" y="117970"/>
                        </a:lnTo>
                        <a:lnTo>
                          <a:pt x="229590" y="117970"/>
                        </a:lnTo>
                        <a:close/>
                        <a:moveTo>
                          <a:pt x="229590" y="334873"/>
                        </a:moveTo>
                        <a:lnTo>
                          <a:pt x="334860" y="334873"/>
                        </a:lnTo>
                        <a:lnTo>
                          <a:pt x="334860" y="229590"/>
                        </a:lnTo>
                        <a:lnTo>
                          <a:pt x="229590" y="229590"/>
                        </a:lnTo>
                        <a:close/>
                        <a:moveTo>
                          <a:pt x="229590" y="446493"/>
                        </a:moveTo>
                        <a:lnTo>
                          <a:pt x="334860" y="446493"/>
                        </a:lnTo>
                        <a:lnTo>
                          <a:pt x="334860" y="341223"/>
                        </a:lnTo>
                        <a:lnTo>
                          <a:pt x="229590" y="341223"/>
                        </a:lnTo>
                        <a:close/>
                        <a:moveTo>
                          <a:pt x="229590" y="558114"/>
                        </a:moveTo>
                        <a:lnTo>
                          <a:pt x="334860" y="558114"/>
                        </a:lnTo>
                        <a:lnTo>
                          <a:pt x="334860" y="452843"/>
                        </a:lnTo>
                        <a:lnTo>
                          <a:pt x="229590" y="452843"/>
                        </a:lnTo>
                        <a:close/>
                        <a:moveTo>
                          <a:pt x="229590" y="669734"/>
                        </a:moveTo>
                        <a:lnTo>
                          <a:pt x="334860" y="669734"/>
                        </a:lnTo>
                        <a:lnTo>
                          <a:pt x="334860" y="564464"/>
                        </a:lnTo>
                        <a:lnTo>
                          <a:pt x="229590" y="564464"/>
                        </a:lnTo>
                        <a:close/>
                        <a:moveTo>
                          <a:pt x="229590" y="781367"/>
                        </a:moveTo>
                        <a:lnTo>
                          <a:pt x="334860" y="781367"/>
                        </a:lnTo>
                        <a:lnTo>
                          <a:pt x="334860" y="676084"/>
                        </a:lnTo>
                        <a:lnTo>
                          <a:pt x="229590" y="676084"/>
                        </a:lnTo>
                        <a:close/>
                        <a:moveTo>
                          <a:pt x="229590" y="892988"/>
                        </a:moveTo>
                        <a:lnTo>
                          <a:pt x="334860" y="892988"/>
                        </a:lnTo>
                        <a:lnTo>
                          <a:pt x="334860" y="787717"/>
                        </a:lnTo>
                        <a:lnTo>
                          <a:pt x="229590" y="787717"/>
                        </a:lnTo>
                        <a:close/>
                        <a:moveTo>
                          <a:pt x="229590" y="1004608"/>
                        </a:moveTo>
                        <a:lnTo>
                          <a:pt x="334860" y="1004608"/>
                        </a:lnTo>
                        <a:lnTo>
                          <a:pt x="334860" y="899338"/>
                        </a:lnTo>
                        <a:lnTo>
                          <a:pt x="229590" y="899338"/>
                        </a:lnTo>
                        <a:close/>
                        <a:moveTo>
                          <a:pt x="229590" y="1116228"/>
                        </a:moveTo>
                        <a:lnTo>
                          <a:pt x="334860" y="1116228"/>
                        </a:lnTo>
                        <a:lnTo>
                          <a:pt x="334860" y="1010958"/>
                        </a:lnTo>
                        <a:lnTo>
                          <a:pt x="229590" y="1010958"/>
                        </a:lnTo>
                        <a:close/>
                        <a:moveTo>
                          <a:pt x="229590" y="1227861"/>
                        </a:moveTo>
                        <a:lnTo>
                          <a:pt x="334860" y="1227861"/>
                        </a:lnTo>
                        <a:lnTo>
                          <a:pt x="334860" y="1122578"/>
                        </a:lnTo>
                        <a:lnTo>
                          <a:pt x="229590" y="1122578"/>
                        </a:lnTo>
                        <a:close/>
                        <a:moveTo>
                          <a:pt x="229590" y="1339481"/>
                        </a:moveTo>
                        <a:lnTo>
                          <a:pt x="334860" y="1339481"/>
                        </a:lnTo>
                        <a:lnTo>
                          <a:pt x="334860" y="1234211"/>
                        </a:lnTo>
                        <a:lnTo>
                          <a:pt x="229590" y="1234211"/>
                        </a:lnTo>
                        <a:close/>
                        <a:moveTo>
                          <a:pt x="229590" y="1451102"/>
                        </a:moveTo>
                        <a:lnTo>
                          <a:pt x="334860" y="1451102"/>
                        </a:lnTo>
                        <a:lnTo>
                          <a:pt x="334860" y="1345831"/>
                        </a:lnTo>
                        <a:lnTo>
                          <a:pt x="229590" y="1345831"/>
                        </a:lnTo>
                        <a:close/>
                        <a:moveTo>
                          <a:pt x="229590" y="1562735"/>
                        </a:moveTo>
                        <a:lnTo>
                          <a:pt x="334860" y="1562735"/>
                        </a:lnTo>
                        <a:lnTo>
                          <a:pt x="334860" y="1457452"/>
                        </a:lnTo>
                        <a:lnTo>
                          <a:pt x="229590" y="1457452"/>
                        </a:lnTo>
                        <a:close/>
                        <a:moveTo>
                          <a:pt x="229590" y="1674355"/>
                        </a:moveTo>
                        <a:lnTo>
                          <a:pt x="334860" y="1674355"/>
                        </a:lnTo>
                        <a:lnTo>
                          <a:pt x="334860" y="1569085"/>
                        </a:lnTo>
                        <a:lnTo>
                          <a:pt x="229590" y="1569085"/>
                        </a:lnTo>
                        <a:close/>
                        <a:moveTo>
                          <a:pt x="229590" y="1785975"/>
                        </a:moveTo>
                        <a:lnTo>
                          <a:pt x="334860" y="1785975"/>
                        </a:lnTo>
                        <a:lnTo>
                          <a:pt x="334860" y="1680705"/>
                        </a:lnTo>
                        <a:lnTo>
                          <a:pt x="229590" y="1680705"/>
                        </a:lnTo>
                        <a:close/>
                        <a:moveTo>
                          <a:pt x="229590" y="1897596"/>
                        </a:moveTo>
                        <a:lnTo>
                          <a:pt x="334860" y="1897596"/>
                        </a:lnTo>
                        <a:lnTo>
                          <a:pt x="334860" y="1792325"/>
                        </a:lnTo>
                        <a:lnTo>
                          <a:pt x="229590" y="1792325"/>
                        </a:lnTo>
                        <a:close/>
                        <a:moveTo>
                          <a:pt x="229590" y="2009229"/>
                        </a:moveTo>
                        <a:lnTo>
                          <a:pt x="334860" y="2009229"/>
                        </a:lnTo>
                        <a:lnTo>
                          <a:pt x="334860" y="1903946"/>
                        </a:lnTo>
                        <a:lnTo>
                          <a:pt x="229590" y="1903946"/>
                        </a:lnTo>
                        <a:close/>
                        <a:moveTo>
                          <a:pt x="229590" y="2120849"/>
                        </a:moveTo>
                        <a:lnTo>
                          <a:pt x="334860" y="2120849"/>
                        </a:lnTo>
                        <a:lnTo>
                          <a:pt x="334860" y="2015579"/>
                        </a:lnTo>
                        <a:lnTo>
                          <a:pt x="229590" y="2015579"/>
                        </a:lnTo>
                        <a:close/>
                        <a:moveTo>
                          <a:pt x="229590" y="2232469"/>
                        </a:moveTo>
                        <a:lnTo>
                          <a:pt x="334860" y="2232469"/>
                        </a:lnTo>
                        <a:lnTo>
                          <a:pt x="334860" y="2127199"/>
                        </a:lnTo>
                        <a:lnTo>
                          <a:pt x="229590" y="2127199"/>
                        </a:lnTo>
                        <a:close/>
                        <a:moveTo>
                          <a:pt x="229590" y="2344089"/>
                        </a:moveTo>
                        <a:lnTo>
                          <a:pt x="334860" y="2344089"/>
                        </a:lnTo>
                        <a:lnTo>
                          <a:pt x="334860" y="2238819"/>
                        </a:lnTo>
                        <a:lnTo>
                          <a:pt x="229590" y="2238819"/>
                        </a:lnTo>
                        <a:close/>
                        <a:moveTo>
                          <a:pt x="117970" y="111620"/>
                        </a:moveTo>
                        <a:lnTo>
                          <a:pt x="223240" y="111620"/>
                        </a:lnTo>
                        <a:lnTo>
                          <a:pt x="223240" y="6350"/>
                        </a:lnTo>
                        <a:lnTo>
                          <a:pt x="117970" y="6350"/>
                        </a:lnTo>
                        <a:close/>
                        <a:moveTo>
                          <a:pt x="117970" y="223240"/>
                        </a:moveTo>
                        <a:lnTo>
                          <a:pt x="223240" y="223240"/>
                        </a:lnTo>
                        <a:lnTo>
                          <a:pt x="223240" y="117970"/>
                        </a:lnTo>
                        <a:lnTo>
                          <a:pt x="117970" y="117970"/>
                        </a:lnTo>
                        <a:close/>
                        <a:moveTo>
                          <a:pt x="117970" y="334873"/>
                        </a:moveTo>
                        <a:lnTo>
                          <a:pt x="223240" y="334873"/>
                        </a:lnTo>
                        <a:lnTo>
                          <a:pt x="223240" y="229590"/>
                        </a:lnTo>
                        <a:lnTo>
                          <a:pt x="117970" y="229590"/>
                        </a:lnTo>
                        <a:close/>
                        <a:moveTo>
                          <a:pt x="117970" y="446493"/>
                        </a:moveTo>
                        <a:lnTo>
                          <a:pt x="223240" y="446493"/>
                        </a:lnTo>
                        <a:lnTo>
                          <a:pt x="223240" y="341223"/>
                        </a:lnTo>
                        <a:lnTo>
                          <a:pt x="117970" y="341223"/>
                        </a:lnTo>
                        <a:close/>
                        <a:moveTo>
                          <a:pt x="117970" y="558114"/>
                        </a:moveTo>
                        <a:lnTo>
                          <a:pt x="223240" y="558114"/>
                        </a:lnTo>
                        <a:lnTo>
                          <a:pt x="223240" y="452843"/>
                        </a:lnTo>
                        <a:lnTo>
                          <a:pt x="117970" y="452843"/>
                        </a:lnTo>
                        <a:close/>
                        <a:moveTo>
                          <a:pt x="117970" y="669734"/>
                        </a:moveTo>
                        <a:lnTo>
                          <a:pt x="223240" y="669734"/>
                        </a:lnTo>
                        <a:lnTo>
                          <a:pt x="223240" y="564464"/>
                        </a:lnTo>
                        <a:lnTo>
                          <a:pt x="117970" y="564464"/>
                        </a:lnTo>
                        <a:close/>
                        <a:moveTo>
                          <a:pt x="117970" y="781367"/>
                        </a:moveTo>
                        <a:lnTo>
                          <a:pt x="223240" y="781367"/>
                        </a:lnTo>
                        <a:lnTo>
                          <a:pt x="223240" y="676084"/>
                        </a:lnTo>
                        <a:lnTo>
                          <a:pt x="117970" y="676084"/>
                        </a:lnTo>
                        <a:close/>
                        <a:moveTo>
                          <a:pt x="117970" y="892988"/>
                        </a:moveTo>
                        <a:lnTo>
                          <a:pt x="223240" y="892988"/>
                        </a:lnTo>
                        <a:lnTo>
                          <a:pt x="223240" y="787717"/>
                        </a:lnTo>
                        <a:lnTo>
                          <a:pt x="117970" y="787717"/>
                        </a:lnTo>
                        <a:close/>
                        <a:moveTo>
                          <a:pt x="117970" y="1004608"/>
                        </a:moveTo>
                        <a:lnTo>
                          <a:pt x="223240" y="1004608"/>
                        </a:lnTo>
                        <a:lnTo>
                          <a:pt x="223240" y="899338"/>
                        </a:lnTo>
                        <a:lnTo>
                          <a:pt x="117970" y="899338"/>
                        </a:lnTo>
                        <a:close/>
                        <a:moveTo>
                          <a:pt x="117970" y="1116228"/>
                        </a:moveTo>
                        <a:lnTo>
                          <a:pt x="223240" y="1116228"/>
                        </a:lnTo>
                        <a:lnTo>
                          <a:pt x="223240" y="1010958"/>
                        </a:lnTo>
                        <a:lnTo>
                          <a:pt x="117970" y="1010958"/>
                        </a:lnTo>
                        <a:close/>
                        <a:moveTo>
                          <a:pt x="117970" y="1227861"/>
                        </a:moveTo>
                        <a:lnTo>
                          <a:pt x="223240" y="1227861"/>
                        </a:lnTo>
                        <a:lnTo>
                          <a:pt x="223240" y="1122578"/>
                        </a:lnTo>
                        <a:lnTo>
                          <a:pt x="117970" y="1122578"/>
                        </a:lnTo>
                        <a:close/>
                        <a:moveTo>
                          <a:pt x="117970" y="1339481"/>
                        </a:moveTo>
                        <a:lnTo>
                          <a:pt x="223240" y="1339481"/>
                        </a:lnTo>
                        <a:lnTo>
                          <a:pt x="223240" y="1234211"/>
                        </a:lnTo>
                        <a:lnTo>
                          <a:pt x="117970" y="1234211"/>
                        </a:lnTo>
                        <a:close/>
                        <a:moveTo>
                          <a:pt x="117970" y="1451102"/>
                        </a:moveTo>
                        <a:lnTo>
                          <a:pt x="223240" y="1451102"/>
                        </a:lnTo>
                        <a:lnTo>
                          <a:pt x="223240" y="1345831"/>
                        </a:lnTo>
                        <a:lnTo>
                          <a:pt x="117970" y="1345831"/>
                        </a:lnTo>
                        <a:close/>
                        <a:moveTo>
                          <a:pt x="117970" y="1562735"/>
                        </a:moveTo>
                        <a:lnTo>
                          <a:pt x="223240" y="1562735"/>
                        </a:lnTo>
                        <a:lnTo>
                          <a:pt x="223240" y="1457452"/>
                        </a:lnTo>
                        <a:lnTo>
                          <a:pt x="117970" y="1457452"/>
                        </a:lnTo>
                        <a:close/>
                        <a:moveTo>
                          <a:pt x="117970" y="1674355"/>
                        </a:moveTo>
                        <a:lnTo>
                          <a:pt x="223240" y="1674355"/>
                        </a:lnTo>
                        <a:lnTo>
                          <a:pt x="223240" y="1569085"/>
                        </a:lnTo>
                        <a:lnTo>
                          <a:pt x="117970" y="1569085"/>
                        </a:lnTo>
                        <a:close/>
                        <a:moveTo>
                          <a:pt x="117970" y="1785975"/>
                        </a:moveTo>
                        <a:lnTo>
                          <a:pt x="223240" y="1785975"/>
                        </a:lnTo>
                        <a:lnTo>
                          <a:pt x="223240" y="1680705"/>
                        </a:lnTo>
                        <a:lnTo>
                          <a:pt x="117970" y="1680705"/>
                        </a:lnTo>
                        <a:close/>
                        <a:moveTo>
                          <a:pt x="117970" y="1897596"/>
                        </a:moveTo>
                        <a:lnTo>
                          <a:pt x="223240" y="1897596"/>
                        </a:lnTo>
                        <a:lnTo>
                          <a:pt x="223240" y="1792325"/>
                        </a:lnTo>
                        <a:lnTo>
                          <a:pt x="117970" y="1792325"/>
                        </a:lnTo>
                        <a:close/>
                        <a:moveTo>
                          <a:pt x="117970" y="2009229"/>
                        </a:moveTo>
                        <a:lnTo>
                          <a:pt x="223240" y="2009229"/>
                        </a:lnTo>
                        <a:lnTo>
                          <a:pt x="223240" y="1903946"/>
                        </a:lnTo>
                        <a:lnTo>
                          <a:pt x="117970" y="1903946"/>
                        </a:lnTo>
                        <a:close/>
                        <a:moveTo>
                          <a:pt x="117970" y="2120849"/>
                        </a:moveTo>
                        <a:lnTo>
                          <a:pt x="223240" y="2120849"/>
                        </a:lnTo>
                        <a:lnTo>
                          <a:pt x="223240" y="2015579"/>
                        </a:lnTo>
                        <a:lnTo>
                          <a:pt x="117970" y="2015579"/>
                        </a:lnTo>
                        <a:close/>
                        <a:moveTo>
                          <a:pt x="117970" y="2232469"/>
                        </a:moveTo>
                        <a:lnTo>
                          <a:pt x="223240" y="2232469"/>
                        </a:lnTo>
                        <a:lnTo>
                          <a:pt x="223240" y="2127199"/>
                        </a:lnTo>
                        <a:lnTo>
                          <a:pt x="117970" y="2127199"/>
                        </a:lnTo>
                        <a:close/>
                        <a:moveTo>
                          <a:pt x="117970" y="2344089"/>
                        </a:moveTo>
                        <a:lnTo>
                          <a:pt x="223240" y="2344089"/>
                        </a:lnTo>
                        <a:lnTo>
                          <a:pt x="223240" y="2238819"/>
                        </a:lnTo>
                        <a:lnTo>
                          <a:pt x="117970" y="2238819"/>
                        </a:lnTo>
                        <a:close/>
                        <a:moveTo>
                          <a:pt x="6350" y="111620"/>
                        </a:moveTo>
                        <a:lnTo>
                          <a:pt x="111620" y="111620"/>
                        </a:lnTo>
                        <a:lnTo>
                          <a:pt x="111620" y="6350"/>
                        </a:lnTo>
                        <a:lnTo>
                          <a:pt x="6350" y="6350"/>
                        </a:lnTo>
                        <a:close/>
                        <a:moveTo>
                          <a:pt x="6350" y="223240"/>
                        </a:moveTo>
                        <a:lnTo>
                          <a:pt x="111620" y="223240"/>
                        </a:lnTo>
                        <a:lnTo>
                          <a:pt x="111620" y="117970"/>
                        </a:lnTo>
                        <a:lnTo>
                          <a:pt x="6350" y="117970"/>
                        </a:lnTo>
                        <a:close/>
                        <a:moveTo>
                          <a:pt x="6350" y="334873"/>
                        </a:moveTo>
                        <a:lnTo>
                          <a:pt x="111620" y="334873"/>
                        </a:lnTo>
                        <a:lnTo>
                          <a:pt x="111620" y="229590"/>
                        </a:lnTo>
                        <a:lnTo>
                          <a:pt x="6350" y="229590"/>
                        </a:lnTo>
                        <a:close/>
                        <a:moveTo>
                          <a:pt x="6350" y="446493"/>
                        </a:moveTo>
                        <a:lnTo>
                          <a:pt x="111620" y="446493"/>
                        </a:lnTo>
                        <a:lnTo>
                          <a:pt x="111620" y="341223"/>
                        </a:lnTo>
                        <a:lnTo>
                          <a:pt x="6350" y="341223"/>
                        </a:lnTo>
                        <a:close/>
                        <a:moveTo>
                          <a:pt x="6350" y="558114"/>
                        </a:moveTo>
                        <a:lnTo>
                          <a:pt x="111620" y="558114"/>
                        </a:lnTo>
                        <a:lnTo>
                          <a:pt x="111620" y="452843"/>
                        </a:lnTo>
                        <a:lnTo>
                          <a:pt x="6350" y="452843"/>
                        </a:lnTo>
                        <a:close/>
                        <a:moveTo>
                          <a:pt x="6350" y="669734"/>
                        </a:moveTo>
                        <a:lnTo>
                          <a:pt x="111620" y="669734"/>
                        </a:lnTo>
                        <a:lnTo>
                          <a:pt x="111620" y="564464"/>
                        </a:lnTo>
                        <a:lnTo>
                          <a:pt x="6350" y="564464"/>
                        </a:lnTo>
                        <a:close/>
                        <a:moveTo>
                          <a:pt x="6350" y="781367"/>
                        </a:moveTo>
                        <a:lnTo>
                          <a:pt x="111620" y="781367"/>
                        </a:lnTo>
                        <a:lnTo>
                          <a:pt x="111620" y="676084"/>
                        </a:lnTo>
                        <a:lnTo>
                          <a:pt x="6350" y="676084"/>
                        </a:lnTo>
                        <a:close/>
                        <a:moveTo>
                          <a:pt x="6350" y="892988"/>
                        </a:moveTo>
                        <a:lnTo>
                          <a:pt x="111620" y="892988"/>
                        </a:lnTo>
                        <a:lnTo>
                          <a:pt x="111620" y="787717"/>
                        </a:lnTo>
                        <a:lnTo>
                          <a:pt x="6350" y="787717"/>
                        </a:lnTo>
                        <a:close/>
                        <a:moveTo>
                          <a:pt x="6350" y="1004608"/>
                        </a:moveTo>
                        <a:lnTo>
                          <a:pt x="111620" y="1004608"/>
                        </a:lnTo>
                        <a:lnTo>
                          <a:pt x="111620" y="899338"/>
                        </a:lnTo>
                        <a:lnTo>
                          <a:pt x="6350" y="899338"/>
                        </a:lnTo>
                        <a:close/>
                        <a:moveTo>
                          <a:pt x="6350" y="1116228"/>
                        </a:moveTo>
                        <a:lnTo>
                          <a:pt x="111620" y="1116228"/>
                        </a:lnTo>
                        <a:lnTo>
                          <a:pt x="111620" y="1010958"/>
                        </a:lnTo>
                        <a:lnTo>
                          <a:pt x="6350" y="1010958"/>
                        </a:lnTo>
                        <a:close/>
                        <a:moveTo>
                          <a:pt x="6350" y="1227861"/>
                        </a:moveTo>
                        <a:lnTo>
                          <a:pt x="111620" y="1227861"/>
                        </a:lnTo>
                        <a:lnTo>
                          <a:pt x="111620" y="1122578"/>
                        </a:lnTo>
                        <a:lnTo>
                          <a:pt x="6350" y="1122578"/>
                        </a:lnTo>
                        <a:close/>
                        <a:moveTo>
                          <a:pt x="6350" y="1339481"/>
                        </a:moveTo>
                        <a:lnTo>
                          <a:pt x="111620" y="1339481"/>
                        </a:lnTo>
                        <a:lnTo>
                          <a:pt x="111620" y="1234211"/>
                        </a:lnTo>
                        <a:lnTo>
                          <a:pt x="6350" y="1234211"/>
                        </a:lnTo>
                        <a:close/>
                        <a:moveTo>
                          <a:pt x="6350" y="1451102"/>
                        </a:moveTo>
                        <a:lnTo>
                          <a:pt x="111620" y="1451102"/>
                        </a:lnTo>
                        <a:lnTo>
                          <a:pt x="111620" y="1345831"/>
                        </a:lnTo>
                        <a:lnTo>
                          <a:pt x="6350" y="1345831"/>
                        </a:lnTo>
                        <a:close/>
                        <a:moveTo>
                          <a:pt x="6350" y="1562735"/>
                        </a:moveTo>
                        <a:lnTo>
                          <a:pt x="111620" y="1562735"/>
                        </a:lnTo>
                        <a:lnTo>
                          <a:pt x="111620" y="1457452"/>
                        </a:lnTo>
                        <a:lnTo>
                          <a:pt x="6350" y="1457452"/>
                        </a:lnTo>
                        <a:close/>
                        <a:moveTo>
                          <a:pt x="6350" y="1674355"/>
                        </a:moveTo>
                        <a:lnTo>
                          <a:pt x="111620" y="1674355"/>
                        </a:lnTo>
                        <a:lnTo>
                          <a:pt x="111620" y="1569085"/>
                        </a:lnTo>
                        <a:lnTo>
                          <a:pt x="6350" y="1569085"/>
                        </a:lnTo>
                        <a:close/>
                        <a:moveTo>
                          <a:pt x="6350" y="1785975"/>
                        </a:moveTo>
                        <a:lnTo>
                          <a:pt x="111620" y="1785975"/>
                        </a:lnTo>
                        <a:lnTo>
                          <a:pt x="111620" y="1680705"/>
                        </a:lnTo>
                        <a:lnTo>
                          <a:pt x="6350" y="1680705"/>
                        </a:lnTo>
                        <a:close/>
                        <a:moveTo>
                          <a:pt x="6350" y="1897596"/>
                        </a:moveTo>
                        <a:lnTo>
                          <a:pt x="111620" y="1897596"/>
                        </a:lnTo>
                        <a:lnTo>
                          <a:pt x="111620" y="1792325"/>
                        </a:lnTo>
                        <a:lnTo>
                          <a:pt x="6350" y="1792325"/>
                        </a:lnTo>
                        <a:close/>
                        <a:moveTo>
                          <a:pt x="6350" y="2009229"/>
                        </a:moveTo>
                        <a:lnTo>
                          <a:pt x="111620" y="2009229"/>
                        </a:lnTo>
                        <a:lnTo>
                          <a:pt x="111620" y="1903946"/>
                        </a:lnTo>
                        <a:lnTo>
                          <a:pt x="6350" y="1903946"/>
                        </a:lnTo>
                        <a:close/>
                        <a:moveTo>
                          <a:pt x="6350" y="2120849"/>
                        </a:moveTo>
                        <a:lnTo>
                          <a:pt x="111620" y="2120849"/>
                        </a:lnTo>
                        <a:lnTo>
                          <a:pt x="111620" y="2015579"/>
                        </a:lnTo>
                        <a:lnTo>
                          <a:pt x="6350" y="2015579"/>
                        </a:lnTo>
                        <a:close/>
                        <a:moveTo>
                          <a:pt x="6350" y="2232469"/>
                        </a:moveTo>
                        <a:lnTo>
                          <a:pt x="111620" y="2232469"/>
                        </a:lnTo>
                        <a:lnTo>
                          <a:pt x="111620" y="2127199"/>
                        </a:lnTo>
                        <a:lnTo>
                          <a:pt x="6350" y="2127199"/>
                        </a:lnTo>
                        <a:close/>
                        <a:moveTo>
                          <a:pt x="6350" y="2344089"/>
                        </a:moveTo>
                        <a:lnTo>
                          <a:pt x="111620" y="2344089"/>
                        </a:lnTo>
                        <a:lnTo>
                          <a:pt x="111620" y="2238819"/>
                        </a:lnTo>
                        <a:lnTo>
                          <a:pt x="6350" y="2238819"/>
                        </a:lnTo>
                        <a:close/>
                        <a:moveTo>
                          <a:pt x="0" y="2347270"/>
                        </a:moveTo>
                        <a:lnTo>
                          <a:pt x="0" y="3168"/>
                        </a:lnTo>
                        <a:lnTo>
                          <a:pt x="3168" y="3168"/>
                        </a:lnTo>
                        <a:lnTo>
                          <a:pt x="3168" y="0"/>
                        </a:lnTo>
                        <a:lnTo>
                          <a:pt x="2347270" y="0"/>
                        </a:lnTo>
                        <a:lnTo>
                          <a:pt x="2347270" y="3168"/>
                        </a:lnTo>
                        <a:lnTo>
                          <a:pt x="2350439" y="3168"/>
                        </a:lnTo>
                        <a:lnTo>
                          <a:pt x="2350439" y="2347270"/>
                        </a:lnTo>
                        <a:lnTo>
                          <a:pt x="2347270" y="2347270"/>
                        </a:lnTo>
                        <a:lnTo>
                          <a:pt x="2347270" y="2350439"/>
                        </a:lnTo>
                        <a:lnTo>
                          <a:pt x="3168" y="2350439"/>
                        </a:lnTo>
                        <a:lnTo>
                          <a:pt x="3168" y="2347270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chemeClr val="bg1">
                          <a:alpha val="30000"/>
                        </a:schemeClr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  <a:ln w="127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>
                    <a:no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endParaRPr>
                  </a:p>
                </p:txBody>
              </p:sp>
              <p:grpSp>
                <p:nvGrpSpPr>
                  <p:cNvPr id="129" name="组合 128">
                    <a:extLst>
                      <a:ext uri="{FF2B5EF4-FFF2-40B4-BE49-F238E27FC236}">
                        <a16:creationId xmlns:a16="http://schemas.microsoft.com/office/drawing/2014/main" id="{E4C77C2B-0ABE-41BC-9705-F5FCAD2937F4}"/>
                      </a:ext>
                    </a:extLst>
                  </p:cNvPr>
                  <p:cNvGrpSpPr/>
                  <p:nvPr/>
                </p:nvGrpSpPr>
                <p:grpSpPr>
                  <a:xfrm>
                    <a:off x="4211614" y="1399174"/>
                    <a:ext cx="2351878" cy="2350438"/>
                    <a:chOff x="4211614" y="1399174"/>
                    <a:chExt cx="2351878" cy="2350438"/>
                  </a:xfrm>
                  <a:gradFill>
                    <a:gsLst>
                      <a:gs pos="100000">
                        <a:schemeClr val="bg1"/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</p:grpSpPr>
                <p:sp>
                  <p:nvSpPr>
                    <p:cNvPr id="130" name="半闭框 129">
                      <a:extLst>
                        <a:ext uri="{FF2B5EF4-FFF2-40B4-BE49-F238E27FC236}">
                          <a16:creationId xmlns:a16="http://schemas.microsoft.com/office/drawing/2014/main" id="{32B376FD-EABD-4A53-82F9-C51AB465E945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6362090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31" name="半闭框 130">
                      <a:extLst>
                        <a:ext uri="{FF2B5EF4-FFF2-40B4-BE49-F238E27FC236}">
                          <a16:creationId xmlns:a16="http://schemas.microsoft.com/office/drawing/2014/main" id="{5757B8D5-B5B7-42CA-A43C-EC58963F27E6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211614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32" name="半闭框 131">
                      <a:extLst>
                        <a:ext uri="{FF2B5EF4-FFF2-40B4-BE49-F238E27FC236}">
                          <a16:creationId xmlns:a16="http://schemas.microsoft.com/office/drawing/2014/main" id="{C75C2694-B8F4-4FF4-81C9-CC9DABF1CE23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6363529" y="1399174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</p:grpSp>
            </p:grpSp>
          </p:grpSp>
          <p:sp>
            <p:nvSpPr>
              <p:cNvPr id="120" name="任意多边形: 形状 119">
                <a:extLst>
                  <a:ext uri="{FF2B5EF4-FFF2-40B4-BE49-F238E27FC236}">
                    <a16:creationId xmlns:a16="http://schemas.microsoft.com/office/drawing/2014/main" id="{145EC431-A4B7-4446-8A7B-A61B759D32F7}"/>
                  </a:ext>
                </a:extLst>
              </p:cNvPr>
              <p:cNvSpPr/>
              <p:nvPr/>
            </p:nvSpPr>
            <p:spPr>
              <a:xfrm flipV="1">
                <a:off x="3213119" y="7735596"/>
                <a:ext cx="12830917" cy="497239"/>
              </a:xfrm>
              <a:custGeom>
                <a:avLst/>
                <a:gdLst>
                  <a:gd name="connsiteX0" fmla="*/ 0 w 6426200"/>
                  <a:gd name="connsiteY0" fmla="*/ 0 h 299720"/>
                  <a:gd name="connsiteX1" fmla="*/ 299720 w 6426200"/>
                  <a:gd name="connsiteY1" fmla="*/ 299720 h 299720"/>
                  <a:gd name="connsiteX2" fmla="*/ 6426200 w 6426200"/>
                  <a:gd name="connsiteY2" fmla="*/ 299720 h 299720"/>
                  <a:gd name="connsiteX0" fmla="*/ 0 w 8011065"/>
                  <a:gd name="connsiteY0" fmla="*/ 0 h 299720"/>
                  <a:gd name="connsiteX1" fmla="*/ 299720 w 8011065"/>
                  <a:gd name="connsiteY1" fmla="*/ 299720 h 299720"/>
                  <a:gd name="connsiteX2" fmla="*/ 8011065 w 8011065"/>
                  <a:gd name="connsiteY2" fmla="*/ 299720 h 29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11065" h="299720">
                    <a:moveTo>
                      <a:pt x="0" y="0"/>
                    </a:moveTo>
                    <a:lnTo>
                      <a:pt x="299720" y="299720"/>
                    </a:lnTo>
                    <a:lnTo>
                      <a:pt x="8011065" y="299720"/>
                    </a:lnTo>
                  </a:path>
                </a:pathLst>
              </a:custGeom>
              <a:noFill/>
              <a:ln w="952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grpSp>
            <p:nvGrpSpPr>
              <p:cNvPr id="121" name="组合 120">
                <a:extLst>
                  <a:ext uri="{FF2B5EF4-FFF2-40B4-BE49-F238E27FC236}">
                    <a16:creationId xmlns:a16="http://schemas.microsoft.com/office/drawing/2014/main" id="{6CB781C2-0450-4B65-B395-367A24885D8F}"/>
                  </a:ext>
                </a:extLst>
              </p:cNvPr>
              <p:cNvGrpSpPr/>
              <p:nvPr/>
            </p:nvGrpSpPr>
            <p:grpSpPr>
              <a:xfrm>
                <a:off x="3116636" y="7878192"/>
                <a:ext cx="204088" cy="204088"/>
                <a:chOff x="4546600" y="6080799"/>
                <a:chExt cx="424562" cy="424562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24" name="椭圆 123">
                  <a:extLst>
                    <a:ext uri="{FF2B5EF4-FFF2-40B4-BE49-F238E27FC236}">
                      <a16:creationId xmlns:a16="http://schemas.microsoft.com/office/drawing/2014/main" id="{734A10F1-7012-44AF-BDEC-E3F7C30AE3F0}"/>
                    </a:ext>
                  </a:extLst>
                </p:cNvPr>
                <p:cNvSpPr/>
                <p:nvPr/>
              </p:nvSpPr>
              <p:spPr>
                <a:xfrm>
                  <a:off x="4546600" y="6080799"/>
                  <a:ext cx="424562" cy="424562"/>
                </a:xfrm>
                <a:prstGeom prst="ellipse">
                  <a:avLst/>
                </a:prstGeom>
                <a:solidFill>
                  <a:schemeClr val="bg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25" name="椭圆 124">
                  <a:extLst>
                    <a:ext uri="{FF2B5EF4-FFF2-40B4-BE49-F238E27FC236}">
                      <a16:creationId xmlns:a16="http://schemas.microsoft.com/office/drawing/2014/main" id="{9D29667B-8865-49B5-9EB5-445FD18413FD}"/>
                    </a:ext>
                  </a:extLst>
                </p:cNvPr>
                <p:cNvSpPr/>
                <p:nvPr/>
              </p:nvSpPr>
              <p:spPr>
                <a:xfrm>
                  <a:off x="4663187" y="6197386"/>
                  <a:ext cx="191388" cy="191388"/>
                </a:xfrm>
                <a:prstGeom prst="ellipse">
                  <a:avLst/>
                </a:prstGeom>
                <a:solidFill>
                  <a:schemeClr val="bg1">
                    <a:alpha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sp>
            <p:nvSpPr>
              <p:cNvPr id="122" name="矩形 121">
                <a:extLst>
                  <a:ext uri="{FF2B5EF4-FFF2-40B4-BE49-F238E27FC236}">
                    <a16:creationId xmlns:a16="http://schemas.microsoft.com/office/drawing/2014/main" id="{3E43D54A-923D-40F6-884E-32D675284418}"/>
                  </a:ext>
                </a:extLst>
              </p:cNvPr>
              <p:cNvSpPr/>
              <p:nvPr/>
            </p:nvSpPr>
            <p:spPr>
              <a:xfrm>
                <a:off x="2537455" y="8189642"/>
                <a:ext cx="1006968" cy="1218575"/>
              </a:xfrm>
              <a:prstGeom prst="rect">
                <a:avLst/>
              </a:prstGeom>
              <a:scene3d>
                <a:camera prst="isometricRightUp"/>
                <a:lightRig rig="threePt" dir="t"/>
              </a:scene3d>
            </p:spPr>
            <p:txBody>
              <a:bodyPr wrap="none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03</a:t>
                </a:r>
                <a:endPara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23" name="Freeform 24">
                <a:extLst>
                  <a:ext uri="{FF2B5EF4-FFF2-40B4-BE49-F238E27FC236}">
                    <a16:creationId xmlns:a16="http://schemas.microsoft.com/office/drawing/2014/main" id="{CBDB1431-95CE-4251-A8E8-518B9ABA349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0411" y="7663867"/>
                <a:ext cx="1066893" cy="803108"/>
              </a:xfrm>
              <a:custGeom>
                <a:avLst/>
                <a:gdLst>
                  <a:gd name="connsiteX0" fmla="*/ 11393 w 607614"/>
                  <a:gd name="connsiteY0" fmla="*/ 144136 h 457385"/>
                  <a:gd name="connsiteX1" fmla="*/ 110130 w 607614"/>
                  <a:gd name="connsiteY1" fmla="*/ 158547 h 457385"/>
                  <a:gd name="connsiteX2" fmla="*/ 299250 w 607614"/>
                  <a:gd name="connsiteY2" fmla="*/ 348165 h 457385"/>
                  <a:gd name="connsiteX3" fmla="*/ 303807 w 607614"/>
                  <a:gd name="connsiteY3" fmla="*/ 377745 h 457385"/>
                  <a:gd name="connsiteX4" fmla="*/ 308364 w 607614"/>
                  <a:gd name="connsiteY4" fmla="*/ 348165 h 457385"/>
                  <a:gd name="connsiteX5" fmla="*/ 497484 w 607614"/>
                  <a:gd name="connsiteY5" fmla="*/ 158547 h 457385"/>
                  <a:gd name="connsiteX6" fmla="*/ 596221 w 607614"/>
                  <a:gd name="connsiteY6" fmla="*/ 144136 h 457385"/>
                  <a:gd name="connsiteX7" fmla="*/ 604576 w 607614"/>
                  <a:gd name="connsiteY7" fmla="*/ 147170 h 457385"/>
                  <a:gd name="connsiteX8" fmla="*/ 607614 w 607614"/>
                  <a:gd name="connsiteY8" fmla="*/ 155513 h 457385"/>
                  <a:gd name="connsiteX9" fmla="*/ 593183 w 607614"/>
                  <a:gd name="connsiteY9" fmla="*/ 254114 h 457385"/>
                  <a:gd name="connsiteX10" fmla="*/ 403304 w 607614"/>
                  <a:gd name="connsiteY10" fmla="*/ 443732 h 457385"/>
                  <a:gd name="connsiteX11" fmla="*/ 305326 w 607614"/>
                  <a:gd name="connsiteY11" fmla="*/ 457385 h 457385"/>
                  <a:gd name="connsiteX12" fmla="*/ 303807 w 607614"/>
                  <a:gd name="connsiteY12" fmla="*/ 457385 h 457385"/>
                  <a:gd name="connsiteX13" fmla="*/ 302288 w 607614"/>
                  <a:gd name="connsiteY13" fmla="*/ 457385 h 457385"/>
                  <a:gd name="connsiteX14" fmla="*/ 204310 w 607614"/>
                  <a:gd name="connsiteY14" fmla="*/ 442974 h 457385"/>
                  <a:gd name="connsiteX15" fmla="*/ 14431 w 607614"/>
                  <a:gd name="connsiteY15" fmla="*/ 254114 h 457385"/>
                  <a:gd name="connsiteX16" fmla="*/ 0 w 607614"/>
                  <a:gd name="connsiteY16" fmla="*/ 155513 h 457385"/>
                  <a:gd name="connsiteX17" fmla="*/ 3038 w 607614"/>
                  <a:gd name="connsiteY17" fmla="*/ 147170 h 457385"/>
                  <a:gd name="connsiteX18" fmla="*/ 11393 w 607614"/>
                  <a:gd name="connsiteY18" fmla="*/ 144136 h 457385"/>
                  <a:gd name="connsiteX19" fmla="*/ 522582 w 607614"/>
                  <a:gd name="connsiteY19" fmla="*/ 63722 h 457385"/>
                  <a:gd name="connsiteX20" fmla="*/ 528662 w 607614"/>
                  <a:gd name="connsiteY20" fmla="*/ 133478 h 457385"/>
                  <a:gd name="connsiteX21" fmla="*/ 494463 w 607614"/>
                  <a:gd name="connsiteY21" fmla="*/ 138785 h 457385"/>
                  <a:gd name="connsiteX22" fmla="*/ 423786 w 607614"/>
                  <a:gd name="connsiteY22" fmla="*/ 162290 h 457385"/>
                  <a:gd name="connsiteX23" fmla="*/ 407066 w 607614"/>
                  <a:gd name="connsiteY23" fmla="*/ 117555 h 457385"/>
                  <a:gd name="connsiteX24" fmla="*/ 416186 w 607614"/>
                  <a:gd name="connsiteY24" fmla="*/ 113006 h 457385"/>
                  <a:gd name="connsiteX25" fmla="*/ 84299 w 607614"/>
                  <a:gd name="connsiteY25" fmla="*/ 63722 h 457385"/>
                  <a:gd name="connsiteX26" fmla="*/ 191430 w 607614"/>
                  <a:gd name="connsiteY26" fmla="*/ 113764 h 457385"/>
                  <a:gd name="connsiteX27" fmla="*/ 200548 w 607614"/>
                  <a:gd name="connsiteY27" fmla="*/ 117555 h 457385"/>
                  <a:gd name="connsiteX28" fmla="*/ 183832 w 607614"/>
                  <a:gd name="connsiteY28" fmla="*/ 162290 h 457385"/>
                  <a:gd name="connsiteX29" fmla="*/ 112412 w 607614"/>
                  <a:gd name="connsiteY29" fmla="*/ 138785 h 457385"/>
                  <a:gd name="connsiteX30" fmla="*/ 78221 w 607614"/>
                  <a:gd name="connsiteY30" fmla="*/ 133478 h 457385"/>
                  <a:gd name="connsiteX31" fmla="*/ 303822 w 607614"/>
                  <a:gd name="connsiteY31" fmla="*/ 0 h 457385"/>
                  <a:gd name="connsiteX32" fmla="*/ 371423 w 607614"/>
                  <a:gd name="connsiteY32" fmla="*/ 96347 h 457385"/>
                  <a:gd name="connsiteX33" fmla="*/ 405604 w 607614"/>
                  <a:gd name="connsiteY33" fmla="*/ 172970 h 457385"/>
                  <a:gd name="connsiteX34" fmla="*/ 303822 w 607614"/>
                  <a:gd name="connsiteY34" fmla="*/ 291318 h 457385"/>
                  <a:gd name="connsiteX35" fmla="*/ 201279 w 607614"/>
                  <a:gd name="connsiteY35" fmla="*/ 172970 h 457385"/>
                  <a:gd name="connsiteX36" fmla="*/ 236220 w 607614"/>
                  <a:gd name="connsiteY36" fmla="*/ 96347 h 45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7614" h="457385">
                    <a:moveTo>
                      <a:pt x="11393" y="144136"/>
                    </a:moveTo>
                    <a:lnTo>
                      <a:pt x="110130" y="158547"/>
                    </a:lnTo>
                    <a:cubicBezTo>
                      <a:pt x="201272" y="172199"/>
                      <a:pt x="286338" y="257148"/>
                      <a:pt x="299250" y="348165"/>
                    </a:cubicBezTo>
                    <a:lnTo>
                      <a:pt x="303807" y="377745"/>
                    </a:lnTo>
                    <a:lnTo>
                      <a:pt x="308364" y="348165"/>
                    </a:lnTo>
                    <a:cubicBezTo>
                      <a:pt x="321276" y="257148"/>
                      <a:pt x="406342" y="172199"/>
                      <a:pt x="497484" y="158547"/>
                    </a:cubicBezTo>
                    <a:lnTo>
                      <a:pt x="596221" y="144136"/>
                    </a:lnTo>
                    <a:cubicBezTo>
                      <a:pt x="599260" y="144136"/>
                      <a:pt x="602298" y="144894"/>
                      <a:pt x="604576" y="147170"/>
                    </a:cubicBezTo>
                    <a:cubicBezTo>
                      <a:pt x="606855" y="149445"/>
                      <a:pt x="607614" y="152479"/>
                      <a:pt x="607614" y="155513"/>
                    </a:cubicBezTo>
                    <a:lnTo>
                      <a:pt x="593183" y="254114"/>
                    </a:lnTo>
                    <a:cubicBezTo>
                      <a:pt x="579512" y="345131"/>
                      <a:pt x="494446" y="430080"/>
                      <a:pt x="403304" y="443732"/>
                    </a:cubicBezTo>
                    <a:lnTo>
                      <a:pt x="305326" y="457385"/>
                    </a:lnTo>
                    <a:cubicBezTo>
                      <a:pt x="304567" y="457385"/>
                      <a:pt x="304567" y="457385"/>
                      <a:pt x="303807" y="457385"/>
                    </a:cubicBezTo>
                    <a:cubicBezTo>
                      <a:pt x="303048" y="457385"/>
                      <a:pt x="303048" y="457385"/>
                      <a:pt x="302288" y="457385"/>
                    </a:cubicBezTo>
                    <a:lnTo>
                      <a:pt x="204310" y="442974"/>
                    </a:lnTo>
                    <a:cubicBezTo>
                      <a:pt x="113168" y="430080"/>
                      <a:pt x="27342" y="345131"/>
                      <a:pt x="14431" y="254114"/>
                    </a:cubicBezTo>
                    <a:lnTo>
                      <a:pt x="0" y="155513"/>
                    </a:lnTo>
                    <a:cubicBezTo>
                      <a:pt x="0" y="152479"/>
                      <a:pt x="759" y="149445"/>
                      <a:pt x="3038" y="147170"/>
                    </a:cubicBezTo>
                    <a:cubicBezTo>
                      <a:pt x="5316" y="144894"/>
                      <a:pt x="8354" y="144136"/>
                      <a:pt x="11393" y="144136"/>
                    </a:cubicBezTo>
                    <a:close/>
                    <a:moveTo>
                      <a:pt x="522582" y="63722"/>
                    </a:moveTo>
                    <a:lnTo>
                      <a:pt x="528662" y="133478"/>
                    </a:lnTo>
                    <a:lnTo>
                      <a:pt x="494463" y="138785"/>
                    </a:lnTo>
                    <a:cubicBezTo>
                      <a:pt x="470144" y="141818"/>
                      <a:pt x="446585" y="150159"/>
                      <a:pt x="423786" y="162290"/>
                    </a:cubicBezTo>
                    <a:cubicBezTo>
                      <a:pt x="419986" y="146367"/>
                      <a:pt x="413906" y="131203"/>
                      <a:pt x="407066" y="117555"/>
                    </a:cubicBezTo>
                    <a:cubicBezTo>
                      <a:pt x="410106" y="116039"/>
                      <a:pt x="413146" y="114522"/>
                      <a:pt x="416186" y="113006"/>
                    </a:cubicBezTo>
                    <a:close/>
                    <a:moveTo>
                      <a:pt x="84299" y="63722"/>
                    </a:moveTo>
                    <a:lnTo>
                      <a:pt x="191430" y="113764"/>
                    </a:lnTo>
                    <a:cubicBezTo>
                      <a:pt x="194469" y="114522"/>
                      <a:pt x="197509" y="116039"/>
                      <a:pt x="200548" y="117555"/>
                    </a:cubicBezTo>
                    <a:cubicBezTo>
                      <a:pt x="193710" y="131203"/>
                      <a:pt x="187631" y="146367"/>
                      <a:pt x="183832" y="162290"/>
                    </a:cubicBezTo>
                    <a:cubicBezTo>
                      <a:pt x="161038" y="150159"/>
                      <a:pt x="136725" y="141818"/>
                      <a:pt x="112412" y="138785"/>
                    </a:cubicBezTo>
                    <a:lnTo>
                      <a:pt x="78221" y="133478"/>
                    </a:lnTo>
                    <a:close/>
                    <a:moveTo>
                      <a:pt x="303822" y="0"/>
                    </a:moveTo>
                    <a:lnTo>
                      <a:pt x="371423" y="96347"/>
                    </a:lnTo>
                    <a:cubicBezTo>
                      <a:pt x="387375" y="118348"/>
                      <a:pt x="398768" y="144142"/>
                      <a:pt x="405604" y="172970"/>
                    </a:cubicBezTo>
                    <a:cubicBezTo>
                      <a:pt x="361549" y="201040"/>
                      <a:pt x="324330" y="243524"/>
                      <a:pt x="303822" y="291318"/>
                    </a:cubicBezTo>
                    <a:cubicBezTo>
                      <a:pt x="283313" y="243524"/>
                      <a:pt x="246094" y="201040"/>
                      <a:pt x="201279" y="172970"/>
                    </a:cubicBezTo>
                    <a:cubicBezTo>
                      <a:pt x="208115" y="144142"/>
                      <a:pt x="220269" y="117589"/>
                      <a:pt x="236220" y="9634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89000">
                    <a:schemeClr val="bg1">
                      <a:alpha val="0"/>
                    </a:schemeClr>
                  </a:gs>
                </a:gsLst>
                <a:lin ang="18900000" scaled="1"/>
              </a:gradFill>
              <a:ln w="0">
                <a:noFill/>
                <a:prstDash val="solid"/>
                <a:round/>
                <a:headEnd/>
                <a:tailEnd/>
              </a:ln>
              <a:scene3d>
                <a:camera prst="isometricTopUp"/>
                <a:lightRig rig="threePt" dir="t"/>
              </a:scene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</p:grpSp>
      <p:grpSp>
        <p:nvGrpSpPr>
          <p:cNvPr id="163" name="组合 162">
            <a:extLst>
              <a:ext uri="{FF2B5EF4-FFF2-40B4-BE49-F238E27FC236}">
                <a16:creationId xmlns:a16="http://schemas.microsoft.com/office/drawing/2014/main" id="{86AA3A15-24A9-4B60-981F-1B23E44BD8B9}"/>
              </a:ext>
            </a:extLst>
          </p:cNvPr>
          <p:cNvGrpSpPr/>
          <p:nvPr/>
        </p:nvGrpSpPr>
        <p:grpSpPr>
          <a:xfrm>
            <a:off x="1691988" y="1778583"/>
            <a:ext cx="8083615" cy="407163"/>
            <a:chOff x="1440332" y="1703765"/>
            <a:chExt cx="8083615" cy="407163"/>
          </a:xfrm>
        </p:grpSpPr>
        <p:sp>
          <p:nvSpPr>
            <p:cNvPr id="164" name="文本框 163">
              <a:extLst>
                <a:ext uri="{FF2B5EF4-FFF2-40B4-BE49-F238E27FC236}">
                  <a16:creationId xmlns:a16="http://schemas.microsoft.com/office/drawing/2014/main" id="{FD81FC81-995B-4948-B2E1-FD7DD9A54945}"/>
                </a:ext>
              </a:extLst>
            </p:cNvPr>
            <p:cNvSpPr txBox="1">
              <a:spLocks/>
            </p:cNvSpPr>
            <p:nvPr/>
          </p:nvSpPr>
          <p:spPr>
            <a:xfrm>
              <a:off x="1974317" y="1703765"/>
              <a:ext cx="7549630" cy="40716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课文第六段写荷塘四周的景色。</a:t>
              </a:r>
            </a:p>
          </p:txBody>
        </p:sp>
        <p:pic>
          <p:nvPicPr>
            <p:cNvPr id="165" name="图片 164">
              <a:extLst>
                <a:ext uri="{FF2B5EF4-FFF2-40B4-BE49-F238E27FC236}">
                  <a16:creationId xmlns:a16="http://schemas.microsoft.com/office/drawing/2014/main" id="{323730BF-7B98-491C-8093-D1F96896748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 cstate="email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40332" y="1703765"/>
              <a:ext cx="503311" cy="407163"/>
            </a:xfrm>
            <a:prstGeom prst="rect">
              <a:avLst/>
            </a:prstGeom>
          </p:spPr>
        </p:pic>
      </p:grpSp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BF0FF6E1-6BDE-5402-3D8F-9FB6A5968F2B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89036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</p:cBhvr>
                                      <p:from x="300000" y="300000"/>
                                      <p:to x="110000" y="110000"/>
                                    </p:animScale>
                                    <p:animScale>
                                      <p:cBhvr>
                                        <p:cTn id="19" dur="7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</p:cBhvr>
                                      <p:from x="110000" y="110000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2321B5B6-EBDC-4132-940E-2CA513FF8E27}"/>
              </a:ext>
            </a:extLst>
          </p:cNvPr>
          <p:cNvPicPr>
            <a:picLocks noChangeAspect="1"/>
          </p:cNvPicPr>
          <p:nvPr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1767842" y="-1767840"/>
            <a:ext cx="8656319" cy="12191999"/>
          </a:xfrm>
          <a:prstGeom prst="rect">
            <a:avLst/>
          </a:prstGeom>
        </p:spPr>
      </p:pic>
      <p:pic>
        <p:nvPicPr>
          <p:cNvPr id="100" name="PA-图片 99">
            <a:extLst>
              <a:ext uri="{FF2B5EF4-FFF2-40B4-BE49-F238E27FC236}">
                <a16:creationId xmlns:a16="http://schemas.microsoft.com/office/drawing/2014/main" id="{1E0587C3-F38A-47B6-814D-6AB09771365C}"/>
              </a:ext>
            </a:extLst>
          </p:cNvPr>
          <p:cNvPicPr>
            <a:picLocks/>
          </p:cNvPicPr>
          <p:nvPr>
            <p:custDataLst>
              <p:tags r:id="rId1"/>
            </p:custDataLst>
          </p:nvPr>
        </p:nvPicPr>
        <p:blipFill>
          <a:blip r:embed="rId20" cstate="email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artisticBlur radius="20"/>
                    </a14:imgEffect>
                    <a14:imgEffect>
                      <a14:brightnessContrast bright="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83584" y="1583458"/>
            <a:ext cx="10024832" cy="4736320"/>
          </a:xfrm>
          <a:custGeom>
            <a:avLst/>
            <a:gdLst>
              <a:gd name="connsiteX0" fmla="*/ 237680 w 10024832"/>
              <a:gd name="connsiteY0" fmla="*/ 0 h 4736320"/>
              <a:gd name="connsiteX1" fmla="*/ 9787152 w 10024832"/>
              <a:gd name="connsiteY1" fmla="*/ 0 h 4736320"/>
              <a:gd name="connsiteX2" fmla="*/ 10024832 w 10024832"/>
              <a:gd name="connsiteY2" fmla="*/ 225497 h 4736320"/>
              <a:gd name="connsiteX3" fmla="*/ 10024832 w 10024832"/>
              <a:gd name="connsiteY3" fmla="*/ 4510824 h 4736320"/>
              <a:gd name="connsiteX4" fmla="*/ 9787152 w 10024832"/>
              <a:gd name="connsiteY4" fmla="*/ 4736320 h 4736320"/>
              <a:gd name="connsiteX5" fmla="*/ 237680 w 10024832"/>
              <a:gd name="connsiteY5" fmla="*/ 4736320 h 4736320"/>
              <a:gd name="connsiteX6" fmla="*/ 0 w 10024832"/>
              <a:gd name="connsiteY6" fmla="*/ 4510824 h 4736320"/>
              <a:gd name="connsiteX7" fmla="*/ 0 w 10024832"/>
              <a:gd name="connsiteY7" fmla="*/ 225497 h 4736320"/>
              <a:gd name="connsiteX8" fmla="*/ 237680 w 10024832"/>
              <a:gd name="connsiteY8" fmla="*/ 0 h 47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24832" h="4736320">
                <a:moveTo>
                  <a:pt x="237680" y="0"/>
                </a:moveTo>
                <a:lnTo>
                  <a:pt x="9787152" y="0"/>
                </a:lnTo>
                <a:cubicBezTo>
                  <a:pt x="9918419" y="0"/>
                  <a:pt x="10024832" y="100958"/>
                  <a:pt x="10024832" y="225497"/>
                </a:cubicBezTo>
                <a:lnTo>
                  <a:pt x="10024832" y="4510824"/>
                </a:lnTo>
                <a:cubicBezTo>
                  <a:pt x="10024832" y="4635362"/>
                  <a:pt x="9918419" y="4736320"/>
                  <a:pt x="9787152" y="4736320"/>
                </a:cubicBezTo>
                <a:lnTo>
                  <a:pt x="237680" y="4736320"/>
                </a:lnTo>
                <a:cubicBezTo>
                  <a:pt x="106413" y="4736320"/>
                  <a:pt x="0" y="4635362"/>
                  <a:pt x="0" y="4510824"/>
                </a:cubicBezTo>
                <a:lnTo>
                  <a:pt x="0" y="225497"/>
                </a:lnTo>
                <a:cubicBezTo>
                  <a:pt x="0" y="100958"/>
                  <a:pt x="106413" y="0"/>
                  <a:pt x="237680" y="0"/>
                </a:cubicBezTo>
                <a:close/>
              </a:path>
            </a:pathLst>
          </a:custGeom>
          <a:ln>
            <a:solidFill>
              <a:schemeClr val="accent4">
                <a:lumMod val="20000"/>
                <a:lumOff val="80000"/>
              </a:schemeClr>
            </a:solidFill>
          </a:ln>
          <a:effectLst>
            <a:outerShdw blurRad="152400" dist="88900" dir="5400000" rotWithShape="0">
              <a:srgbClr val="000000">
                <a:alpha val="20000"/>
              </a:srgbClr>
            </a:outerShdw>
          </a:effectLst>
        </p:spPr>
      </p:pic>
      <p:grpSp>
        <p:nvGrpSpPr>
          <p:cNvPr id="65" name="PA-组合 64">
            <a:extLst>
              <a:ext uri="{FF2B5EF4-FFF2-40B4-BE49-F238E27FC236}">
                <a16:creationId xmlns:a16="http://schemas.microsoft.com/office/drawing/2014/main" id="{8E9CA024-9B55-47A3-BA82-1FADE7871B1D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1112520" y="1583454"/>
            <a:ext cx="9966960" cy="4736323"/>
            <a:chOff x="1141456" y="932886"/>
            <a:chExt cx="9966960" cy="4970566"/>
          </a:xfrm>
        </p:grpSpPr>
        <p:pic>
          <p:nvPicPr>
            <p:cNvPr id="59" name="PA-图片 58">
              <a:extLst>
                <a:ext uri="{FF2B5EF4-FFF2-40B4-BE49-F238E27FC236}">
                  <a16:creationId xmlns:a16="http://schemas.microsoft.com/office/drawing/2014/main" id="{09D9C960-1BA0-419F-AD5E-68A4911183E7}"/>
                </a:ext>
              </a:extLst>
            </p:cNvPr>
            <p:cNvPicPr>
              <a:picLocks noChangeAspect="1"/>
            </p:cNvPicPr>
            <p:nvPr>
              <p:custDataLst>
                <p:tags r:id="rId15"/>
              </p:custDataLst>
            </p:nvPr>
          </p:nvPicPr>
          <p:blipFill>
            <a:blip r:embed="rId22" cstate="email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41456" y="932886"/>
              <a:ext cx="9966960" cy="690229"/>
            </a:xfrm>
            <a:prstGeom prst="rect">
              <a:avLst/>
            </a:prstGeom>
          </p:spPr>
        </p:pic>
        <p:pic>
          <p:nvPicPr>
            <p:cNvPr id="64" name="PA-图片 63">
              <a:extLst>
                <a:ext uri="{FF2B5EF4-FFF2-40B4-BE49-F238E27FC236}">
                  <a16:creationId xmlns:a16="http://schemas.microsoft.com/office/drawing/2014/main" id="{1BC49CFA-19CC-4B44-8663-A50E8A5F9182}"/>
                </a:ext>
              </a:extLst>
            </p:cNvPr>
            <p:cNvPicPr>
              <a:picLocks noChangeAspect="1"/>
            </p:cNvPicPr>
            <p:nvPr>
              <p:custDataLst>
                <p:tags r:id="rId16"/>
              </p:custDataLst>
            </p:nvPr>
          </p:nvPicPr>
          <p:blipFill>
            <a:blip r:embed="rId22" cstate="email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V="1">
              <a:off x="1141456" y="5213223"/>
              <a:ext cx="9966960" cy="690229"/>
            </a:xfrm>
            <a:prstGeom prst="rect">
              <a:avLst/>
            </a:prstGeom>
          </p:spPr>
        </p:pic>
      </p:grpSp>
      <p:grpSp>
        <p:nvGrpSpPr>
          <p:cNvPr id="66" name="组合 65">
            <a:extLst>
              <a:ext uri="{FF2B5EF4-FFF2-40B4-BE49-F238E27FC236}">
                <a16:creationId xmlns:a16="http://schemas.microsoft.com/office/drawing/2014/main" id="{E2A58900-F28E-49A0-A33C-FD414C44A3F1}"/>
              </a:ext>
            </a:extLst>
          </p:cNvPr>
          <p:cNvGrpSpPr/>
          <p:nvPr/>
        </p:nvGrpSpPr>
        <p:grpSpPr>
          <a:xfrm>
            <a:off x="4334840" y="755385"/>
            <a:ext cx="3522321" cy="646331"/>
            <a:chOff x="4718850" y="755385"/>
            <a:chExt cx="3522321" cy="646331"/>
          </a:xfrm>
        </p:grpSpPr>
        <p:grpSp>
          <p:nvGrpSpPr>
            <p:cNvPr id="67" name="组合 66">
              <a:extLst>
                <a:ext uri="{FF2B5EF4-FFF2-40B4-BE49-F238E27FC236}">
                  <a16:creationId xmlns:a16="http://schemas.microsoft.com/office/drawing/2014/main" id="{80D0A4D1-009D-486C-8860-0EC3FDDD82C4}"/>
                </a:ext>
              </a:extLst>
            </p:cNvPr>
            <p:cNvGrpSpPr/>
            <p:nvPr/>
          </p:nvGrpSpPr>
          <p:grpSpPr>
            <a:xfrm>
              <a:off x="4718850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84" name="组合 83">
                <a:extLst>
                  <a:ext uri="{FF2B5EF4-FFF2-40B4-BE49-F238E27FC236}">
                    <a16:creationId xmlns:a16="http://schemas.microsoft.com/office/drawing/2014/main" id="{1C2C8A3D-5322-4903-B113-993779C8AAAA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92" name="矩形: 圆角 48">
                  <a:extLst>
                    <a:ext uri="{FF2B5EF4-FFF2-40B4-BE49-F238E27FC236}">
                      <a16:creationId xmlns:a16="http://schemas.microsoft.com/office/drawing/2014/main" id="{5826B483-8CD4-43CC-A72C-67C98345878C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3" name="矩形: 圆角 49">
                  <a:extLst>
                    <a:ext uri="{FF2B5EF4-FFF2-40B4-BE49-F238E27FC236}">
                      <a16:creationId xmlns:a16="http://schemas.microsoft.com/office/drawing/2014/main" id="{EF7F2BE8-C9E3-4226-B08B-BF6A974B3434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4" name="矩形: 圆角 50">
                  <a:extLst>
                    <a:ext uri="{FF2B5EF4-FFF2-40B4-BE49-F238E27FC236}">
                      <a16:creationId xmlns:a16="http://schemas.microsoft.com/office/drawing/2014/main" id="{74D7E126-CE05-4A00-9F9D-95C2DFD87938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5" name="矩形: 圆角 51">
                  <a:extLst>
                    <a:ext uri="{FF2B5EF4-FFF2-40B4-BE49-F238E27FC236}">
                      <a16:creationId xmlns:a16="http://schemas.microsoft.com/office/drawing/2014/main" id="{23F0ED2A-0A51-4A03-AE4D-335F3FFC7CEB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6" name="矩形: 圆角 52">
                  <a:extLst>
                    <a:ext uri="{FF2B5EF4-FFF2-40B4-BE49-F238E27FC236}">
                      <a16:creationId xmlns:a16="http://schemas.microsoft.com/office/drawing/2014/main" id="{A2E34CF2-BD57-4FFF-AC10-F2E0DFBF4ED6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7" name="矩形: 圆角 53">
                  <a:extLst>
                    <a:ext uri="{FF2B5EF4-FFF2-40B4-BE49-F238E27FC236}">
                      <a16:creationId xmlns:a16="http://schemas.microsoft.com/office/drawing/2014/main" id="{4927533F-5D61-4E99-BC2A-AFA6A7FF993F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85" name="组合 84">
                <a:extLst>
                  <a:ext uri="{FF2B5EF4-FFF2-40B4-BE49-F238E27FC236}">
                    <a16:creationId xmlns:a16="http://schemas.microsoft.com/office/drawing/2014/main" id="{9F8B5148-494B-4A0A-9BC8-ADF361ED9251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6" name="矩形: 圆角 48">
                  <a:extLst>
                    <a:ext uri="{FF2B5EF4-FFF2-40B4-BE49-F238E27FC236}">
                      <a16:creationId xmlns:a16="http://schemas.microsoft.com/office/drawing/2014/main" id="{92FB372B-97E6-4E48-A3EE-324291509DDA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7" name="矩形: 圆角 49">
                  <a:extLst>
                    <a:ext uri="{FF2B5EF4-FFF2-40B4-BE49-F238E27FC236}">
                      <a16:creationId xmlns:a16="http://schemas.microsoft.com/office/drawing/2014/main" id="{A67B7B4E-C227-447C-99A1-B9DF64BEF397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8" name="矩形: 圆角 50">
                  <a:extLst>
                    <a:ext uri="{FF2B5EF4-FFF2-40B4-BE49-F238E27FC236}">
                      <a16:creationId xmlns:a16="http://schemas.microsoft.com/office/drawing/2014/main" id="{660042DE-2E5F-43D8-A367-43580B042207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9" name="矩形: 圆角 51">
                  <a:extLst>
                    <a:ext uri="{FF2B5EF4-FFF2-40B4-BE49-F238E27FC236}">
                      <a16:creationId xmlns:a16="http://schemas.microsoft.com/office/drawing/2014/main" id="{44B2A156-2493-47C3-AAA4-C5963AC6FF1E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0" name="矩形: 圆角 52">
                  <a:extLst>
                    <a:ext uri="{FF2B5EF4-FFF2-40B4-BE49-F238E27FC236}">
                      <a16:creationId xmlns:a16="http://schemas.microsoft.com/office/drawing/2014/main" id="{90252A6E-96A4-42AA-A666-5695D9AD788F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1" name="矩形: 圆角 53">
                  <a:extLst>
                    <a:ext uri="{FF2B5EF4-FFF2-40B4-BE49-F238E27FC236}">
                      <a16:creationId xmlns:a16="http://schemas.microsoft.com/office/drawing/2014/main" id="{F3C382DD-2B97-4522-BF6A-99807530ED98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  <p:sp>
          <p:nvSpPr>
            <p:cNvPr id="68" name="文本框 67">
              <a:extLst>
                <a:ext uri="{FF2B5EF4-FFF2-40B4-BE49-F238E27FC236}">
                  <a16:creationId xmlns:a16="http://schemas.microsoft.com/office/drawing/2014/main" id="{9B6C9E14-2589-4A5C-BE8E-F70779CD3BE1}"/>
                </a:ext>
              </a:extLst>
            </p:cNvPr>
            <p:cNvSpPr txBox="1"/>
            <p:nvPr/>
          </p:nvSpPr>
          <p:spPr>
            <a:xfrm>
              <a:off x="5464352" y="755385"/>
              <a:ext cx="2031325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全文总结</a:t>
              </a:r>
            </a:p>
          </p:txBody>
        </p:sp>
        <p:grpSp>
          <p:nvGrpSpPr>
            <p:cNvPr id="69" name="组合 68">
              <a:extLst>
                <a:ext uri="{FF2B5EF4-FFF2-40B4-BE49-F238E27FC236}">
                  <a16:creationId xmlns:a16="http://schemas.microsoft.com/office/drawing/2014/main" id="{01EF76BF-4B82-4E35-B936-2329F29FF8F1}"/>
                </a:ext>
              </a:extLst>
            </p:cNvPr>
            <p:cNvGrpSpPr/>
            <p:nvPr/>
          </p:nvGrpSpPr>
          <p:grpSpPr>
            <a:xfrm flipH="1">
              <a:off x="7717392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70" name="组合 69">
                <a:extLst>
                  <a:ext uri="{FF2B5EF4-FFF2-40B4-BE49-F238E27FC236}">
                    <a16:creationId xmlns:a16="http://schemas.microsoft.com/office/drawing/2014/main" id="{DE28FD6D-4BC1-4F37-95DD-CDE08CCD3481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78" name="矩形: 圆角 48">
                  <a:extLst>
                    <a:ext uri="{FF2B5EF4-FFF2-40B4-BE49-F238E27FC236}">
                      <a16:creationId xmlns:a16="http://schemas.microsoft.com/office/drawing/2014/main" id="{704C5F35-A11A-4E39-A29B-545E6D23F6C9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79" name="矩形: 圆角 49">
                  <a:extLst>
                    <a:ext uri="{FF2B5EF4-FFF2-40B4-BE49-F238E27FC236}">
                      <a16:creationId xmlns:a16="http://schemas.microsoft.com/office/drawing/2014/main" id="{C7F5F65E-43CE-4490-AF29-EA1904B8622F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0" name="矩形: 圆角 50">
                  <a:extLst>
                    <a:ext uri="{FF2B5EF4-FFF2-40B4-BE49-F238E27FC236}">
                      <a16:creationId xmlns:a16="http://schemas.microsoft.com/office/drawing/2014/main" id="{8D93C39B-68D8-4CFA-BE81-8F31702256D3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1" name="矩形: 圆角 51">
                  <a:extLst>
                    <a:ext uri="{FF2B5EF4-FFF2-40B4-BE49-F238E27FC236}">
                      <a16:creationId xmlns:a16="http://schemas.microsoft.com/office/drawing/2014/main" id="{CF104BD9-3282-4337-89FF-BFAFEBBDF62D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2" name="矩形: 圆角 52">
                  <a:extLst>
                    <a:ext uri="{FF2B5EF4-FFF2-40B4-BE49-F238E27FC236}">
                      <a16:creationId xmlns:a16="http://schemas.microsoft.com/office/drawing/2014/main" id="{1E63C112-76C5-42D2-9AC2-B64D1E84075A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3" name="矩形: 圆角 53">
                  <a:extLst>
                    <a:ext uri="{FF2B5EF4-FFF2-40B4-BE49-F238E27FC236}">
                      <a16:creationId xmlns:a16="http://schemas.microsoft.com/office/drawing/2014/main" id="{F4FFAD73-C528-41D0-9026-2A9C81E954FD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71" name="组合 70">
                <a:extLst>
                  <a:ext uri="{FF2B5EF4-FFF2-40B4-BE49-F238E27FC236}">
                    <a16:creationId xmlns:a16="http://schemas.microsoft.com/office/drawing/2014/main" id="{A2C86901-916E-44BD-BDB6-75523A728E60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72" name="矩形: 圆角 48">
                  <a:extLst>
                    <a:ext uri="{FF2B5EF4-FFF2-40B4-BE49-F238E27FC236}">
                      <a16:creationId xmlns:a16="http://schemas.microsoft.com/office/drawing/2014/main" id="{7D2AE9B0-BFC1-4064-87AA-242546BF55F1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73" name="矩形: 圆角 49">
                  <a:extLst>
                    <a:ext uri="{FF2B5EF4-FFF2-40B4-BE49-F238E27FC236}">
                      <a16:creationId xmlns:a16="http://schemas.microsoft.com/office/drawing/2014/main" id="{32D5985E-0293-4658-B506-F801FB03074A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74" name="矩形: 圆角 50">
                  <a:extLst>
                    <a:ext uri="{FF2B5EF4-FFF2-40B4-BE49-F238E27FC236}">
                      <a16:creationId xmlns:a16="http://schemas.microsoft.com/office/drawing/2014/main" id="{F574A0AB-84CC-4A85-9D90-24DB19BC6899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75" name="矩形: 圆角 51">
                  <a:extLst>
                    <a:ext uri="{FF2B5EF4-FFF2-40B4-BE49-F238E27FC236}">
                      <a16:creationId xmlns:a16="http://schemas.microsoft.com/office/drawing/2014/main" id="{3EB8EECF-8844-41B4-B990-EE317982E160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76" name="矩形: 圆角 52">
                  <a:extLst>
                    <a:ext uri="{FF2B5EF4-FFF2-40B4-BE49-F238E27FC236}">
                      <a16:creationId xmlns:a16="http://schemas.microsoft.com/office/drawing/2014/main" id="{435694E0-4735-4496-BAB8-656CBC41F04E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77" name="矩形: 圆角 53">
                  <a:extLst>
                    <a:ext uri="{FF2B5EF4-FFF2-40B4-BE49-F238E27FC236}">
                      <a16:creationId xmlns:a16="http://schemas.microsoft.com/office/drawing/2014/main" id="{A1A1CE66-F10A-4747-929D-C13D0679E107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</p:grpSp>
      <p:grpSp>
        <p:nvGrpSpPr>
          <p:cNvPr id="117" name="组合 116">
            <a:extLst>
              <a:ext uri="{FF2B5EF4-FFF2-40B4-BE49-F238E27FC236}">
                <a16:creationId xmlns:a16="http://schemas.microsoft.com/office/drawing/2014/main" id="{308517E8-BABF-49B7-8D06-4A2F80C5D086}"/>
              </a:ext>
            </a:extLst>
          </p:cNvPr>
          <p:cNvGrpSpPr/>
          <p:nvPr/>
        </p:nvGrpSpPr>
        <p:grpSpPr>
          <a:xfrm>
            <a:off x="2405549" y="1943100"/>
            <a:ext cx="923330" cy="4115546"/>
            <a:chOff x="1402131" y="1943100"/>
            <a:chExt cx="923330" cy="4115546"/>
          </a:xfrm>
        </p:grpSpPr>
        <p:pic>
          <p:nvPicPr>
            <p:cNvPr id="102" name="图片 101">
              <a:extLst>
                <a:ext uri="{FF2B5EF4-FFF2-40B4-BE49-F238E27FC236}">
                  <a16:creationId xmlns:a16="http://schemas.microsoft.com/office/drawing/2014/main" id="{FB55FBF7-3CB7-48C8-83EE-0ECD5304670B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 cstate="email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12366" y="5155786"/>
              <a:ext cx="902860" cy="902860"/>
            </a:xfrm>
            <a:prstGeom prst="rect">
              <a:avLst/>
            </a:prstGeom>
          </p:spPr>
        </p:pic>
        <p:pic>
          <p:nvPicPr>
            <p:cNvPr id="103" name="图片 102">
              <a:extLst>
                <a:ext uri="{FF2B5EF4-FFF2-40B4-BE49-F238E27FC236}">
                  <a16:creationId xmlns:a16="http://schemas.microsoft.com/office/drawing/2014/main" id="{EB99FD32-3CBF-472E-A8D4-BB8F9B417620}"/>
                </a:ext>
              </a:extLst>
            </p:cNvPr>
            <p:cNvPicPr>
              <a:picLocks noChangeAspect="1"/>
            </p:cNvPicPr>
            <p:nvPr/>
          </p:nvPicPr>
          <p:blipFill>
            <a:blip r:embed="rId23" cstate="email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V="1">
              <a:off x="1412366" y="1943100"/>
              <a:ext cx="902860" cy="902860"/>
            </a:xfrm>
            <a:prstGeom prst="rect">
              <a:avLst/>
            </a:prstGeom>
          </p:spPr>
        </p:pic>
        <p:sp>
          <p:nvSpPr>
            <p:cNvPr id="104" name="文本框 103">
              <a:extLst>
                <a:ext uri="{FF2B5EF4-FFF2-40B4-BE49-F238E27FC236}">
                  <a16:creationId xmlns:a16="http://schemas.microsoft.com/office/drawing/2014/main" id="{6C62BFA3-CFBA-4EAF-AB08-5F185D1E8C73}"/>
                </a:ext>
              </a:extLst>
            </p:cNvPr>
            <p:cNvSpPr txBox="1"/>
            <p:nvPr/>
          </p:nvSpPr>
          <p:spPr>
            <a:xfrm>
              <a:off x="1402131" y="2646657"/>
              <a:ext cx="923330" cy="2708434"/>
            </a:xfrm>
            <a:prstGeom prst="rect">
              <a:avLst/>
            </a:prstGeom>
            <a:noFill/>
          </p:spPr>
          <p:txBody>
            <a:bodyPr vert="eaVert"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4800" b="0" i="0" u="none" strike="noStrike" kern="1200" cap="none" spc="30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荷塘月色</a:t>
              </a:r>
            </a:p>
          </p:txBody>
        </p:sp>
      </p:grpSp>
      <p:sp>
        <p:nvSpPr>
          <p:cNvPr id="108" name="PA-文本框 107">
            <a:extLst>
              <a:ext uri="{FF2B5EF4-FFF2-40B4-BE49-F238E27FC236}">
                <a16:creationId xmlns:a16="http://schemas.microsoft.com/office/drawing/2014/main" id="{DD98316C-74BD-45DA-AC52-E37EFE6F2981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4402227" y="2396466"/>
            <a:ext cx="3534942" cy="584775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画面头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——</a:t>
            </a:r>
            <a:r>
              <a: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美丽的</a:t>
            </a:r>
          </a:p>
        </p:txBody>
      </p:sp>
      <p:sp>
        <p:nvSpPr>
          <p:cNvPr id="109" name="PA-文本框 108">
            <a:extLst>
              <a:ext uri="{FF2B5EF4-FFF2-40B4-BE49-F238E27FC236}">
                <a16:creationId xmlns:a16="http://schemas.microsoft.com/office/drawing/2014/main" id="{F658E301-4AAF-4581-89CD-397BB39539A3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4402227" y="3696303"/>
            <a:ext cx="3534942" cy="584775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气氛是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——</a:t>
            </a:r>
            <a:r>
              <a: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宁静的</a:t>
            </a:r>
          </a:p>
        </p:txBody>
      </p:sp>
      <p:sp>
        <p:nvSpPr>
          <p:cNvPr id="110" name="PA-文本框 109">
            <a:extLst>
              <a:ext uri="{FF2B5EF4-FFF2-40B4-BE49-F238E27FC236}">
                <a16:creationId xmlns:a16="http://schemas.microsoft.com/office/drawing/2014/main" id="{436E1118-4976-4247-A53B-D2784C646444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4402227" y="4988840"/>
            <a:ext cx="3534942" cy="584775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格调是</a:t>
            </a: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——</a:t>
            </a:r>
            <a:r>
              <a: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雅致的</a:t>
            </a:r>
          </a:p>
        </p:txBody>
      </p:sp>
      <p:grpSp>
        <p:nvGrpSpPr>
          <p:cNvPr id="2" name="PA-组合 1">
            <a:extLst>
              <a:ext uri="{FF2B5EF4-FFF2-40B4-BE49-F238E27FC236}">
                <a16:creationId xmlns:a16="http://schemas.microsoft.com/office/drawing/2014/main" id="{154AC3FD-C453-46DF-8F19-AEA1BB87FB16}"/>
              </a:ext>
            </a:extLst>
          </p:cNvPr>
          <p:cNvGrpSpPr/>
          <p:nvPr>
            <p:custDataLst>
              <p:tags r:id="rId6"/>
            </p:custDataLst>
          </p:nvPr>
        </p:nvGrpSpPr>
        <p:grpSpPr>
          <a:xfrm>
            <a:off x="8929751" y="2228753"/>
            <a:ext cx="920201" cy="920201"/>
            <a:chOff x="8929751" y="2228753"/>
            <a:chExt cx="920201" cy="920201"/>
          </a:xfrm>
        </p:grpSpPr>
        <p:sp>
          <p:nvSpPr>
            <p:cNvPr id="119" name="PA-椭圆 118">
              <a:extLst>
                <a:ext uri="{FF2B5EF4-FFF2-40B4-BE49-F238E27FC236}">
                  <a16:creationId xmlns:a16="http://schemas.microsoft.com/office/drawing/2014/main" id="{9FE939A5-80D4-4372-A574-2649621F10CF}"/>
                </a:ext>
              </a:extLst>
            </p:cNvPr>
            <p:cNvSpPr/>
            <p:nvPr>
              <p:custDataLst>
                <p:tags r:id="rId13"/>
              </p:custDataLst>
            </p:nvPr>
          </p:nvSpPr>
          <p:spPr>
            <a:xfrm>
              <a:off x="8929751" y="2228753"/>
              <a:ext cx="920201" cy="920201"/>
            </a:xfrm>
            <a:prstGeom prst="ellipse">
              <a:avLst/>
            </a:prstGeom>
            <a:blipFill dpi="0" rotWithShape="1">
              <a:blip r:embed="rId24"/>
              <a:srcRect/>
              <a:tile tx="0" ty="0" sx="100000" sy="100000" flip="none" algn="tl"/>
            </a:blipFill>
            <a:ln w="41275"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30000">
                    <a:schemeClr val="accent4">
                      <a:lumMod val="40000"/>
                      <a:lumOff val="60000"/>
                    </a:schemeClr>
                  </a:gs>
                  <a:gs pos="7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50000"/>
                    </a:schemeClr>
                  </a:gs>
                </a:gsLst>
                <a:lin ang="13500000" scaled="1"/>
                <a:tileRect/>
              </a:gradFill>
            </a:ln>
            <a:effectLst>
              <a:outerShdw blurRad="190500" dist="38100" dir="13500000" algn="br" rotWithShape="0">
                <a:srgbClr val="F1C984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14" name="PA-文本框 113">
              <a:extLst>
                <a:ext uri="{FF2B5EF4-FFF2-40B4-BE49-F238E27FC236}">
                  <a16:creationId xmlns:a16="http://schemas.microsoft.com/office/drawing/2014/main" id="{584A3013-CF41-4CF6-B1B4-E4FAE0E820F8}"/>
                </a:ext>
              </a:extLst>
            </p:cNvPr>
            <p:cNvSpPr txBox="1"/>
            <p:nvPr>
              <p:custDataLst>
                <p:tags r:id="rId14"/>
              </p:custDataLst>
            </p:nvPr>
          </p:nvSpPr>
          <p:spPr>
            <a:xfrm>
              <a:off x="9066686" y="2409495"/>
              <a:ext cx="646331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美</a:t>
              </a:r>
            </a:p>
          </p:txBody>
        </p:sp>
      </p:grpSp>
      <p:grpSp>
        <p:nvGrpSpPr>
          <p:cNvPr id="4" name="PA-组合 3">
            <a:extLst>
              <a:ext uri="{FF2B5EF4-FFF2-40B4-BE49-F238E27FC236}">
                <a16:creationId xmlns:a16="http://schemas.microsoft.com/office/drawing/2014/main" id="{0BD07EB4-DBDA-49B4-B762-0B02B0555C50}"/>
              </a:ext>
            </a:extLst>
          </p:cNvPr>
          <p:cNvGrpSpPr/>
          <p:nvPr>
            <p:custDataLst>
              <p:tags r:id="rId7"/>
            </p:custDataLst>
          </p:nvPr>
        </p:nvGrpSpPr>
        <p:grpSpPr>
          <a:xfrm>
            <a:off x="8929751" y="3528590"/>
            <a:ext cx="920201" cy="920201"/>
            <a:chOff x="8929751" y="3528590"/>
            <a:chExt cx="920201" cy="920201"/>
          </a:xfrm>
        </p:grpSpPr>
        <p:sp>
          <p:nvSpPr>
            <p:cNvPr id="123" name="PA-椭圆 122">
              <a:extLst>
                <a:ext uri="{FF2B5EF4-FFF2-40B4-BE49-F238E27FC236}">
                  <a16:creationId xmlns:a16="http://schemas.microsoft.com/office/drawing/2014/main" id="{AFA0513B-3952-4F84-8285-AFB73915CFB3}"/>
                </a:ext>
              </a:extLst>
            </p:cNvPr>
            <p:cNvSpPr/>
            <p:nvPr>
              <p:custDataLst>
                <p:tags r:id="rId11"/>
              </p:custDataLst>
            </p:nvPr>
          </p:nvSpPr>
          <p:spPr>
            <a:xfrm>
              <a:off x="8929751" y="3528590"/>
              <a:ext cx="920201" cy="920201"/>
            </a:xfrm>
            <a:prstGeom prst="ellipse">
              <a:avLst/>
            </a:prstGeom>
            <a:blipFill dpi="0" rotWithShape="1">
              <a:blip r:embed="rId24"/>
              <a:srcRect/>
              <a:tile tx="0" ty="0" sx="100000" sy="100000" flip="none" algn="tl"/>
            </a:blipFill>
            <a:ln w="41275"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30000">
                    <a:schemeClr val="accent4">
                      <a:lumMod val="40000"/>
                      <a:lumOff val="60000"/>
                    </a:schemeClr>
                  </a:gs>
                  <a:gs pos="7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50000"/>
                    </a:schemeClr>
                  </a:gs>
                </a:gsLst>
                <a:lin ang="13500000" scaled="1"/>
                <a:tileRect/>
              </a:gradFill>
            </a:ln>
            <a:effectLst>
              <a:outerShdw blurRad="190500" dist="38100" dir="13500000" algn="br" rotWithShape="0">
                <a:srgbClr val="F1C984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sz="1100" dirty="0">
                <a:solidFill>
                  <a:prstClr val="black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24" name="PA-文本框 123">
              <a:extLst>
                <a:ext uri="{FF2B5EF4-FFF2-40B4-BE49-F238E27FC236}">
                  <a16:creationId xmlns:a16="http://schemas.microsoft.com/office/drawing/2014/main" id="{792AC1A1-8261-4223-ADFA-43E02828E21E}"/>
                </a:ext>
              </a:extLst>
            </p:cNvPr>
            <p:cNvSpPr txBox="1"/>
            <p:nvPr>
              <p:custDataLst>
                <p:tags r:id="rId12"/>
              </p:custDataLst>
            </p:nvPr>
          </p:nvSpPr>
          <p:spPr>
            <a:xfrm>
              <a:off x="9066686" y="3709332"/>
              <a:ext cx="646331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静</a:t>
              </a:r>
            </a:p>
          </p:txBody>
        </p:sp>
      </p:grpSp>
      <p:grpSp>
        <p:nvGrpSpPr>
          <p:cNvPr id="5" name="PA-组合 4">
            <a:extLst>
              <a:ext uri="{FF2B5EF4-FFF2-40B4-BE49-F238E27FC236}">
                <a16:creationId xmlns:a16="http://schemas.microsoft.com/office/drawing/2014/main" id="{53BBF781-E51F-4C74-87FE-B4B342FB8E34}"/>
              </a:ext>
            </a:extLst>
          </p:cNvPr>
          <p:cNvGrpSpPr/>
          <p:nvPr>
            <p:custDataLst>
              <p:tags r:id="rId8"/>
            </p:custDataLst>
          </p:nvPr>
        </p:nvGrpSpPr>
        <p:grpSpPr>
          <a:xfrm>
            <a:off x="8929751" y="4821127"/>
            <a:ext cx="920201" cy="920201"/>
            <a:chOff x="8929751" y="4821127"/>
            <a:chExt cx="920201" cy="920201"/>
          </a:xfrm>
        </p:grpSpPr>
        <p:sp>
          <p:nvSpPr>
            <p:cNvPr id="126" name="PA-椭圆 125">
              <a:extLst>
                <a:ext uri="{FF2B5EF4-FFF2-40B4-BE49-F238E27FC236}">
                  <a16:creationId xmlns:a16="http://schemas.microsoft.com/office/drawing/2014/main" id="{EF4DB1F5-333A-4994-878D-213512FFEB51}"/>
                </a:ext>
              </a:extLst>
            </p:cNvPr>
            <p:cNvSpPr/>
            <p:nvPr>
              <p:custDataLst>
                <p:tags r:id="rId9"/>
              </p:custDataLst>
            </p:nvPr>
          </p:nvSpPr>
          <p:spPr>
            <a:xfrm>
              <a:off x="8929751" y="4821127"/>
              <a:ext cx="920201" cy="920201"/>
            </a:xfrm>
            <a:prstGeom prst="ellipse">
              <a:avLst/>
            </a:prstGeom>
            <a:blipFill dpi="0" rotWithShape="1">
              <a:blip r:embed="rId24"/>
              <a:srcRect/>
              <a:tile tx="0" ty="0" sx="100000" sy="100000" flip="none" algn="tl"/>
            </a:blipFill>
            <a:ln w="41275"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30000">
                    <a:schemeClr val="accent4">
                      <a:lumMod val="40000"/>
                      <a:lumOff val="60000"/>
                    </a:schemeClr>
                  </a:gs>
                  <a:gs pos="7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50000"/>
                    </a:schemeClr>
                  </a:gs>
                </a:gsLst>
                <a:lin ang="13500000" scaled="1"/>
                <a:tileRect/>
              </a:gradFill>
            </a:ln>
            <a:effectLst>
              <a:outerShdw blurRad="190500" dist="38100" dir="13500000" algn="br" rotWithShape="0">
                <a:srgbClr val="F1C984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sz="1100" dirty="0">
                <a:solidFill>
                  <a:prstClr val="black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27" name="PA-文本框 126">
              <a:extLst>
                <a:ext uri="{FF2B5EF4-FFF2-40B4-BE49-F238E27FC236}">
                  <a16:creationId xmlns:a16="http://schemas.microsoft.com/office/drawing/2014/main" id="{79713ABF-817F-4606-A298-7303DC5C5D05}"/>
                </a:ext>
              </a:extLst>
            </p:cNvPr>
            <p:cNvSpPr txBox="1"/>
            <p:nvPr>
              <p:custDataLst>
                <p:tags r:id="rId10"/>
              </p:custDataLst>
            </p:nvPr>
          </p:nvSpPr>
          <p:spPr>
            <a:xfrm>
              <a:off x="9066686" y="5001869"/>
              <a:ext cx="646331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雅</a:t>
              </a:r>
            </a:p>
          </p:txBody>
        </p:sp>
      </p:grpSp>
      <p:sp>
        <p:nvSpPr>
          <p:cNvPr id="130" name="右大括号 129">
            <a:extLst>
              <a:ext uri="{FF2B5EF4-FFF2-40B4-BE49-F238E27FC236}">
                <a16:creationId xmlns:a16="http://schemas.microsoft.com/office/drawing/2014/main" id="{852B1ED7-320E-43DA-908C-80374DCC5BD9}"/>
              </a:ext>
            </a:extLst>
          </p:cNvPr>
          <p:cNvSpPr/>
          <p:nvPr/>
        </p:nvSpPr>
        <p:spPr>
          <a:xfrm>
            <a:off x="3455194" y="2386577"/>
            <a:ext cx="792480" cy="3291840"/>
          </a:xfrm>
          <a:prstGeom prst="rightBrace">
            <a:avLst>
              <a:gd name="adj1" fmla="val 75641"/>
              <a:gd name="adj2" fmla="val 49537"/>
            </a:avLst>
          </a:prstGeom>
          <a:ln>
            <a:solidFill>
              <a:schemeClr val="accent4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131" name="右大括号 130">
            <a:extLst>
              <a:ext uri="{FF2B5EF4-FFF2-40B4-BE49-F238E27FC236}">
                <a16:creationId xmlns:a16="http://schemas.microsoft.com/office/drawing/2014/main" id="{B59B9ECD-9178-47C8-AFBF-1AD9AF7E8DD5}"/>
              </a:ext>
            </a:extLst>
          </p:cNvPr>
          <p:cNvSpPr/>
          <p:nvPr/>
        </p:nvSpPr>
        <p:spPr>
          <a:xfrm>
            <a:off x="7828165" y="2386577"/>
            <a:ext cx="792480" cy="3291840"/>
          </a:xfrm>
          <a:prstGeom prst="rightBrace">
            <a:avLst>
              <a:gd name="adj1" fmla="val 75641"/>
              <a:gd name="adj2" fmla="val 49537"/>
            </a:avLst>
          </a:prstGeom>
          <a:ln>
            <a:solidFill>
              <a:schemeClr val="accent4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6" name="任意多边形: 形状 5">
            <a:extLst>
              <a:ext uri="{FF2B5EF4-FFF2-40B4-BE49-F238E27FC236}">
                <a16:creationId xmlns:a16="http://schemas.microsoft.com/office/drawing/2014/main" id="{C05A4BC1-3493-C002-02B9-2542318DE5D7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3005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ipple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</p:cBhvr>
                                      <p:from x="300000" y="300000"/>
                                      <p:to x="110000" y="110000"/>
                                    </p:animScale>
                                    <p:animScale>
                                      <p:cBhvr>
                                        <p:cTn id="23" dur="7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</p:cBhvr>
                                      <p:from x="110000" y="110000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3" presetClass="entr" presetSubtype="16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18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18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3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34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23" presetClass="entr" presetSubtype="16" decel="100000" fill="hold" grpId="0" nodeType="withEffect">
                                  <p:stCondLst>
                                    <p:cond delay="4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18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18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9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40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23" presetClass="entr" presetSubtype="16" decel="100000" fill="hold" grpId="0" nodeType="withEffect">
                                  <p:stCondLst>
                                    <p:cond delay="5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18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18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5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46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3" presetClass="entr" presetSubtype="16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18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18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6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57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23" presetClass="entr" presetSubtype="16" decel="100000" fill="hold" nodeType="withEffect">
                                  <p:stCondLst>
                                    <p:cond delay="3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218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18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2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63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23" presetClass="entr" presetSubtype="16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218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18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8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69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  <p:bldP spid="110" grpId="0"/>
      <p:bldP spid="130" grpId="0" animBg="1"/>
      <p:bldP spid="131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2321B5B6-EBDC-4132-940E-2CA513FF8E27}"/>
              </a:ext>
            </a:extLst>
          </p:cNvPr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1767842" y="-1767840"/>
            <a:ext cx="8656319" cy="12191999"/>
          </a:xfrm>
          <a:prstGeom prst="rect">
            <a:avLst/>
          </a:prstGeom>
        </p:spPr>
      </p:pic>
      <p:pic>
        <p:nvPicPr>
          <p:cNvPr id="100" name="PA-图片 99">
            <a:extLst>
              <a:ext uri="{FF2B5EF4-FFF2-40B4-BE49-F238E27FC236}">
                <a16:creationId xmlns:a16="http://schemas.microsoft.com/office/drawing/2014/main" id="{1E0587C3-F38A-47B6-814D-6AB09771365C}"/>
              </a:ext>
            </a:extLst>
          </p:cNvPr>
          <p:cNvPicPr>
            <a:picLocks/>
          </p:cNvPicPr>
          <p:nvPr>
            <p:custDataLst>
              <p:tags r:id="rId1"/>
            </p:custDataLst>
          </p:nvPr>
        </p:nvPicPr>
        <p:blipFill>
          <a:blip r:embed="rId12" cstate="email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artisticBlur radius="20"/>
                    </a14:imgEffect>
                    <a14:imgEffect>
                      <a14:brightnessContrast bright="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83584" y="1583458"/>
            <a:ext cx="10024832" cy="4736320"/>
          </a:xfrm>
          <a:custGeom>
            <a:avLst/>
            <a:gdLst>
              <a:gd name="connsiteX0" fmla="*/ 237680 w 10024832"/>
              <a:gd name="connsiteY0" fmla="*/ 0 h 4736320"/>
              <a:gd name="connsiteX1" fmla="*/ 9787152 w 10024832"/>
              <a:gd name="connsiteY1" fmla="*/ 0 h 4736320"/>
              <a:gd name="connsiteX2" fmla="*/ 10024832 w 10024832"/>
              <a:gd name="connsiteY2" fmla="*/ 225497 h 4736320"/>
              <a:gd name="connsiteX3" fmla="*/ 10024832 w 10024832"/>
              <a:gd name="connsiteY3" fmla="*/ 4510824 h 4736320"/>
              <a:gd name="connsiteX4" fmla="*/ 9787152 w 10024832"/>
              <a:gd name="connsiteY4" fmla="*/ 4736320 h 4736320"/>
              <a:gd name="connsiteX5" fmla="*/ 237680 w 10024832"/>
              <a:gd name="connsiteY5" fmla="*/ 4736320 h 4736320"/>
              <a:gd name="connsiteX6" fmla="*/ 0 w 10024832"/>
              <a:gd name="connsiteY6" fmla="*/ 4510824 h 4736320"/>
              <a:gd name="connsiteX7" fmla="*/ 0 w 10024832"/>
              <a:gd name="connsiteY7" fmla="*/ 225497 h 4736320"/>
              <a:gd name="connsiteX8" fmla="*/ 237680 w 10024832"/>
              <a:gd name="connsiteY8" fmla="*/ 0 h 47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24832" h="4736320">
                <a:moveTo>
                  <a:pt x="237680" y="0"/>
                </a:moveTo>
                <a:lnTo>
                  <a:pt x="9787152" y="0"/>
                </a:lnTo>
                <a:cubicBezTo>
                  <a:pt x="9918419" y="0"/>
                  <a:pt x="10024832" y="100958"/>
                  <a:pt x="10024832" y="225497"/>
                </a:cubicBezTo>
                <a:lnTo>
                  <a:pt x="10024832" y="4510824"/>
                </a:lnTo>
                <a:cubicBezTo>
                  <a:pt x="10024832" y="4635362"/>
                  <a:pt x="9918419" y="4736320"/>
                  <a:pt x="9787152" y="4736320"/>
                </a:cubicBezTo>
                <a:lnTo>
                  <a:pt x="237680" y="4736320"/>
                </a:lnTo>
                <a:cubicBezTo>
                  <a:pt x="106413" y="4736320"/>
                  <a:pt x="0" y="4635362"/>
                  <a:pt x="0" y="4510824"/>
                </a:cubicBezTo>
                <a:lnTo>
                  <a:pt x="0" y="225497"/>
                </a:lnTo>
                <a:cubicBezTo>
                  <a:pt x="0" y="100958"/>
                  <a:pt x="106413" y="0"/>
                  <a:pt x="237680" y="0"/>
                </a:cubicBezTo>
                <a:close/>
              </a:path>
            </a:pathLst>
          </a:custGeom>
          <a:ln>
            <a:solidFill>
              <a:schemeClr val="accent4">
                <a:lumMod val="20000"/>
                <a:lumOff val="80000"/>
              </a:schemeClr>
            </a:solidFill>
          </a:ln>
          <a:effectLst>
            <a:outerShdw blurRad="152400" dist="88900" dir="5400000" rotWithShape="0">
              <a:srgbClr val="000000">
                <a:alpha val="20000"/>
              </a:srgbClr>
            </a:outerShdw>
          </a:effectLst>
        </p:spPr>
      </p:pic>
      <p:grpSp>
        <p:nvGrpSpPr>
          <p:cNvPr id="65" name="PA-组合 64">
            <a:extLst>
              <a:ext uri="{FF2B5EF4-FFF2-40B4-BE49-F238E27FC236}">
                <a16:creationId xmlns:a16="http://schemas.microsoft.com/office/drawing/2014/main" id="{8E9CA024-9B55-47A3-BA82-1FADE7871B1D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1112520" y="1583454"/>
            <a:ext cx="9966960" cy="4736323"/>
            <a:chOff x="1141456" y="932886"/>
            <a:chExt cx="9966960" cy="4970566"/>
          </a:xfrm>
        </p:grpSpPr>
        <p:pic>
          <p:nvPicPr>
            <p:cNvPr id="59" name="PA-图片 58">
              <a:extLst>
                <a:ext uri="{FF2B5EF4-FFF2-40B4-BE49-F238E27FC236}">
                  <a16:creationId xmlns:a16="http://schemas.microsoft.com/office/drawing/2014/main" id="{09D9C960-1BA0-419F-AD5E-68A4911183E7}"/>
                </a:ext>
              </a:extLst>
            </p:cNvPr>
            <p:cNvPicPr>
              <a:picLocks noChangeAspect="1"/>
            </p:cNvPicPr>
            <p:nvPr>
              <p:custDataLst>
                <p:tags r:id="rId7"/>
              </p:custDataLst>
            </p:nvPr>
          </p:nvPicPr>
          <p:blipFill>
            <a:blip r:embed="rId14" cstate="email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41456" y="932886"/>
              <a:ext cx="9966960" cy="690229"/>
            </a:xfrm>
            <a:prstGeom prst="rect">
              <a:avLst/>
            </a:prstGeom>
          </p:spPr>
        </p:pic>
        <p:pic>
          <p:nvPicPr>
            <p:cNvPr id="64" name="PA-图片 63">
              <a:extLst>
                <a:ext uri="{FF2B5EF4-FFF2-40B4-BE49-F238E27FC236}">
                  <a16:creationId xmlns:a16="http://schemas.microsoft.com/office/drawing/2014/main" id="{1BC49CFA-19CC-4B44-8663-A50E8A5F9182}"/>
                </a:ext>
              </a:extLst>
            </p:cNvPr>
            <p:cNvPicPr>
              <a:picLocks noChangeAspect="1"/>
            </p:cNvPicPr>
            <p:nvPr>
              <p:custDataLst>
                <p:tags r:id="rId8"/>
              </p:custDataLst>
            </p:nvPr>
          </p:nvPicPr>
          <p:blipFill>
            <a:blip r:embed="rId14" cstate="email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V="1">
              <a:off x="1141456" y="5213223"/>
              <a:ext cx="9966960" cy="690229"/>
            </a:xfrm>
            <a:prstGeom prst="rect">
              <a:avLst/>
            </a:prstGeom>
          </p:spPr>
        </p:pic>
      </p:grpSp>
      <p:grpSp>
        <p:nvGrpSpPr>
          <p:cNvPr id="66" name="组合 65">
            <a:extLst>
              <a:ext uri="{FF2B5EF4-FFF2-40B4-BE49-F238E27FC236}">
                <a16:creationId xmlns:a16="http://schemas.microsoft.com/office/drawing/2014/main" id="{E2A58900-F28E-49A0-A33C-FD414C44A3F1}"/>
              </a:ext>
            </a:extLst>
          </p:cNvPr>
          <p:cNvGrpSpPr/>
          <p:nvPr/>
        </p:nvGrpSpPr>
        <p:grpSpPr>
          <a:xfrm>
            <a:off x="4334840" y="755385"/>
            <a:ext cx="3522321" cy="646331"/>
            <a:chOff x="4718850" y="755385"/>
            <a:chExt cx="3522321" cy="646331"/>
          </a:xfrm>
        </p:grpSpPr>
        <p:grpSp>
          <p:nvGrpSpPr>
            <p:cNvPr id="67" name="组合 66">
              <a:extLst>
                <a:ext uri="{FF2B5EF4-FFF2-40B4-BE49-F238E27FC236}">
                  <a16:creationId xmlns:a16="http://schemas.microsoft.com/office/drawing/2014/main" id="{80D0A4D1-009D-486C-8860-0EC3FDDD82C4}"/>
                </a:ext>
              </a:extLst>
            </p:cNvPr>
            <p:cNvGrpSpPr/>
            <p:nvPr/>
          </p:nvGrpSpPr>
          <p:grpSpPr>
            <a:xfrm>
              <a:off x="4718850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84" name="组合 83">
                <a:extLst>
                  <a:ext uri="{FF2B5EF4-FFF2-40B4-BE49-F238E27FC236}">
                    <a16:creationId xmlns:a16="http://schemas.microsoft.com/office/drawing/2014/main" id="{1C2C8A3D-5322-4903-B113-993779C8AAAA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92" name="矩形: 圆角 48">
                  <a:extLst>
                    <a:ext uri="{FF2B5EF4-FFF2-40B4-BE49-F238E27FC236}">
                      <a16:creationId xmlns:a16="http://schemas.microsoft.com/office/drawing/2014/main" id="{5826B483-8CD4-43CC-A72C-67C98345878C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3" name="矩形: 圆角 49">
                  <a:extLst>
                    <a:ext uri="{FF2B5EF4-FFF2-40B4-BE49-F238E27FC236}">
                      <a16:creationId xmlns:a16="http://schemas.microsoft.com/office/drawing/2014/main" id="{EF7F2BE8-C9E3-4226-B08B-BF6A974B3434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4" name="矩形: 圆角 50">
                  <a:extLst>
                    <a:ext uri="{FF2B5EF4-FFF2-40B4-BE49-F238E27FC236}">
                      <a16:creationId xmlns:a16="http://schemas.microsoft.com/office/drawing/2014/main" id="{74D7E126-CE05-4A00-9F9D-95C2DFD87938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5" name="矩形: 圆角 51">
                  <a:extLst>
                    <a:ext uri="{FF2B5EF4-FFF2-40B4-BE49-F238E27FC236}">
                      <a16:creationId xmlns:a16="http://schemas.microsoft.com/office/drawing/2014/main" id="{23F0ED2A-0A51-4A03-AE4D-335F3FFC7CEB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6" name="矩形: 圆角 52">
                  <a:extLst>
                    <a:ext uri="{FF2B5EF4-FFF2-40B4-BE49-F238E27FC236}">
                      <a16:creationId xmlns:a16="http://schemas.microsoft.com/office/drawing/2014/main" id="{A2E34CF2-BD57-4FFF-AC10-F2E0DFBF4ED6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7" name="矩形: 圆角 53">
                  <a:extLst>
                    <a:ext uri="{FF2B5EF4-FFF2-40B4-BE49-F238E27FC236}">
                      <a16:creationId xmlns:a16="http://schemas.microsoft.com/office/drawing/2014/main" id="{4927533F-5D61-4E99-BC2A-AFA6A7FF993F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85" name="组合 84">
                <a:extLst>
                  <a:ext uri="{FF2B5EF4-FFF2-40B4-BE49-F238E27FC236}">
                    <a16:creationId xmlns:a16="http://schemas.microsoft.com/office/drawing/2014/main" id="{9F8B5148-494B-4A0A-9BC8-ADF361ED9251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6" name="矩形: 圆角 48">
                  <a:extLst>
                    <a:ext uri="{FF2B5EF4-FFF2-40B4-BE49-F238E27FC236}">
                      <a16:creationId xmlns:a16="http://schemas.microsoft.com/office/drawing/2014/main" id="{92FB372B-97E6-4E48-A3EE-324291509DDA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7" name="矩形: 圆角 49">
                  <a:extLst>
                    <a:ext uri="{FF2B5EF4-FFF2-40B4-BE49-F238E27FC236}">
                      <a16:creationId xmlns:a16="http://schemas.microsoft.com/office/drawing/2014/main" id="{A67B7B4E-C227-447C-99A1-B9DF64BEF397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8" name="矩形: 圆角 50">
                  <a:extLst>
                    <a:ext uri="{FF2B5EF4-FFF2-40B4-BE49-F238E27FC236}">
                      <a16:creationId xmlns:a16="http://schemas.microsoft.com/office/drawing/2014/main" id="{660042DE-2E5F-43D8-A367-43580B042207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9" name="矩形: 圆角 51">
                  <a:extLst>
                    <a:ext uri="{FF2B5EF4-FFF2-40B4-BE49-F238E27FC236}">
                      <a16:creationId xmlns:a16="http://schemas.microsoft.com/office/drawing/2014/main" id="{44B2A156-2493-47C3-AAA4-C5963AC6FF1E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0" name="矩形: 圆角 52">
                  <a:extLst>
                    <a:ext uri="{FF2B5EF4-FFF2-40B4-BE49-F238E27FC236}">
                      <a16:creationId xmlns:a16="http://schemas.microsoft.com/office/drawing/2014/main" id="{90252A6E-96A4-42AA-A666-5695D9AD788F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1" name="矩形: 圆角 53">
                  <a:extLst>
                    <a:ext uri="{FF2B5EF4-FFF2-40B4-BE49-F238E27FC236}">
                      <a16:creationId xmlns:a16="http://schemas.microsoft.com/office/drawing/2014/main" id="{F3C382DD-2B97-4522-BF6A-99807530ED98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  <p:sp>
          <p:nvSpPr>
            <p:cNvPr id="68" name="文本框 67">
              <a:extLst>
                <a:ext uri="{FF2B5EF4-FFF2-40B4-BE49-F238E27FC236}">
                  <a16:creationId xmlns:a16="http://schemas.microsoft.com/office/drawing/2014/main" id="{9B6C9E14-2589-4A5C-BE8E-F70779CD3BE1}"/>
                </a:ext>
              </a:extLst>
            </p:cNvPr>
            <p:cNvSpPr txBox="1"/>
            <p:nvPr/>
          </p:nvSpPr>
          <p:spPr>
            <a:xfrm>
              <a:off x="5464352" y="755385"/>
              <a:ext cx="2031325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全文总结</a:t>
              </a:r>
            </a:p>
          </p:txBody>
        </p:sp>
        <p:grpSp>
          <p:nvGrpSpPr>
            <p:cNvPr id="69" name="组合 68">
              <a:extLst>
                <a:ext uri="{FF2B5EF4-FFF2-40B4-BE49-F238E27FC236}">
                  <a16:creationId xmlns:a16="http://schemas.microsoft.com/office/drawing/2014/main" id="{01EF76BF-4B82-4E35-B936-2329F29FF8F1}"/>
                </a:ext>
              </a:extLst>
            </p:cNvPr>
            <p:cNvGrpSpPr/>
            <p:nvPr/>
          </p:nvGrpSpPr>
          <p:grpSpPr>
            <a:xfrm flipH="1">
              <a:off x="7717392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70" name="组合 69">
                <a:extLst>
                  <a:ext uri="{FF2B5EF4-FFF2-40B4-BE49-F238E27FC236}">
                    <a16:creationId xmlns:a16="http://schemas.microsoft.com/office/drawing/2014/main" id="{DE28FD6D-4BC1-4F37-95DD-CDE08CCD3481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78" name="矩形: 圆角 48">
                  <a:extLst>
                    <a:ext uri="{FF2B5EF4-FFF2-40B4-BE49-F238E27FC236}">
                      <a16:creationId xmlns:a16="http://schemas.microsoft.com/office/drawing/2014/main" id="{704C5F35-A11A-4E39-A29B-545E6D23F6C9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79" name="矩形: 圆角 49">
                  <a:extLst>
                    <a:ext uri="{FF2B5EF4-FFF2-40B4-BE49-F238E27FC236}">
                      <a16:creationId xmlns:a16="http://schemas.microsoft.com/office/drawing/2014/main" id="{C7F5F65E-43CE-4490-AF29-EA1904B8622F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0" name="矩形: 圆角 50">
                  <a:extLst>
                    <a:ext uri="{FF2B5EF4-FFF2-40B4-BE49-F238E27FC236}">
                      <a16:creationId xmlns:a16="http://schemas.microsoft.com/office/drawing/2014/main" id="{8D93C39B-68D8-4CFA-BE81-8F31702256D3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1" name="矩形: 圆角 51">
                  <a:extLst>
                    <a:ext uri="{FF2B5EF4-FFF2-40B4-BE49-F238E27FC236}">
                      <a16:creationId xmlns:a16="http://schemas.microsoft.com/office/drawing/2014/main" id="{CF104BD9-3282-4337-89FF-BFAFEBBDF62D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2" name="矩形: 圆角 52">
                  <a:extLst>
                    <a:ext uri="{FF2B5EF4-FFF2-40B4-BE49-F238E27FC236}">
                      <a16:creationId xmlns:a16="http://schemas.microsoft.com/office/drawing/2014/main" id="{1E63C112-76C5-42D2-9AC2-B64D1E84075A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3" name="矩形: 圆角 53">
                  <a:extLst>
                    <a:ext uri="{FF2B5EF4-FFF2-40B4-BE49-F238E27FC236}">
                      <a16:creationId xmlns:a16="http://schemas.microsoft.com/office/drawing/2014/main" id="{F4FFAD73-C528-41D0-9026-2A9C81E954FD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71" name="组合 70">
                <a:extLst>
                  <a:ext uri="{FF2B5EF4-FFF2-40B4-BE49-F238E27FC236}">
                    <a16:creationId xmlns:a16="http://schemas.microsoft.com/office/drawing/2014/main" id="{A2C86901-916E-44BD-BDB6-75523A728E60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72" name="矩形: 圆角 48">
                  <a:extLst>
                    <a:ext uri="{FF2B5EF4-FFF2-40B4-BE49-F238E27FC236}">
                      <a16:creationId xmlns:a16="http://schemas.microsoft.com/office/drawing/2014/main" id="{7D2AE9B0-BFC1-4064-87AA-242546BF55F1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73" name="矩形: 圆角 49">
                  <a:extLst>
                    <a:ext uri="{FF2B5EF4-FFF2-40B4-BE49-F238E27FC236}">
                      <a16:creationId xmlns:a16="http://schemas.microsoft.com/office/drawing/2014/main" id="{32D5985E-0293-4658-B506-F801FB03074A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74" name="矩形: 圆角 50">
                  <a:extLst>
                    <a:ext uri="{FF2B5EF4-FFF2-40B4-BE49-F238E27FC236}">
                      <a16:creationId xmlns:a16="http://schemas.microsoft.com/office/drawing/2014/main" id="{F574A0AB-84CC-4A85-9D90-24DB19BC6899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75" name="矩形: 圆角 51">
                  <a:extLst>
                    <a:ext uri="{FF2B5EF4-FFF2-40B4-BE49-F238E27FC236}">
                      <a16:creationId xmlns:a16="http://schemas.microsoft.com/office/drawing/2014/main" id="{3EB8EECF-8844-41B4-B990-EE317982E160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76" name="矩形: 圆角 52">
                  <a:extLst>
                    <a:ext uri="{FF2B5EF4-FFF2-40B4-BE49-F238E27FC236}">
                      <a16:creationId xmlns:a16="http://schemas.microsoft.com/office/drawing/2014/main" id="{435694E0-4735-4496-BAB8-656CBC41F04E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77" name="矩形: 圆角 53">
                  <a:extLst>
                    <a:ext uri="{FF2B5EF4-FFF2-40B4-BE49-F238E27FC236}">
                      <a16:creationId xmlns:a16="http://schemas.microsoft.com/office/drawing/2014/main" id="{A1A1CE66-F10A-4747-929D-C13D0679E107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</p:grpSp>
      <p:grpSp>
        <p:nvGrpSpPr>
          <p:cNvPr id="117" name="组合 116">
            <a:extLst>
              <a:ext uri="{FF2B5EF4-FFF2-40B4-BE49-F238E27FC236}">
                <a16:creationId xmlns:a16="http://schemas.microsoft.com/office/drawing/2014/main" id="{308517E8-BABF-49B7-8D06-4A2F80C5D086}"/>
              </a:ext>
            </a:extLst>
          </p:cNvPr>
          <p:cNvGrpSpPr/>
          <p:nvPr/>
        </p:nvGrpSpPr>
        <p:grpSpPr>
          <a:xfrm>
            <a:off x="8871379" y="1943100"/>
            <a:ext cx="923330" cy="4115546"/>
            <a:chOff x="1402131" y="1943100"/>
            <a:chExt cx="923330" cy="4115546"/>
          </a:xfrm>
        </p:grpSpPr>
        <p:pic>
          <p:nvPicPr>
            <p:cNvPr id="102" name="图片 101">
              <a:extLst>
                <a:ext uri="{FF2B5EF4-FFF2-40B4-BE49-F238E27FC236}">
                  <a16:creationId xmlns:a16="http://schemas.microsoft.com/office/drawing/2014/main" id="{FB55FBF7-3CB7-48C8-83EE-0ECD5304670B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email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12366" y="5155786"/>
              <a:ext cx="902860" cy="902860"/>
            </a:xfrm>
            <a:prstGeom prst="rect">
              <a:avLst/>
            </a:prstGeom>
          </p:spPr>
        </p:pic>
        <p:pic>
          <p:nvPicPr>
            <p:cNvPr id="103" name="图片 102">
              <a:extLst>
                <a:ext uri="{FF2B5EF4-FFF2-40B4-BE49-F238E27FC236}">
                  <a16:creationId xmlns:a16="http://schemas.microsoft.com/office/drawing/2014/main" id="{EB99FD32-3CBF-472E-A8D4-BB8F9B417620}"/>
                </a:ext>
              </a:extLst>
            </p:cNvPr>
            <p:cNvPicPr>
              <a:picLocks noChangeAspect="1"/>
            </p:cNvPicPr>
            <p:nvPr/>
          </p:nvPicPr>
          <p:blipFill>
            <a:blip r:embed="rId15" cstate="email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V="1">
              <a:off x="1412366" y="1943100"/>
              <a:ext cx="902860" cy="902860"/>
            </a:xfrm>
            <a:prstGeom prst="rect">
              <a:avLst/>
            </a:prstGeom>
          </p:spPr>
        </p:pic>
        <p:sp>
          <p:nvSpPr>
            <p:cNvPr id="104" name="文本框 103">
              <a:extLst>
                <a:ext uri="{FF2B5EF4-FFF2-40B4-BE49-F238E27FC236}">
                  <a16:creationId xmlns:a16="http://schemas.microsoft.com/office/drawing/2014/main" id="{6C62BFA3-CFBA-4EAF-AB08-5F185D1E8C73}"/>
                </a:ext>
              </a:extLst>
            </p:cNvPr>
            <p:cNvSpPr txBox="1"/>
            <p:nvPr/>
          </p:nvSpPr>
          <p:spPr>
            <a:xfrm>
              <a:off x="1402131" y="2646657"/>
              <a:ext cx="923330" cy="2708434"/>
            </a:xfrm>
            <a:prstGeom prst="rect">
              <a:avLst/>
            </a:prstGeom>
            <a:noFill/>
          </p:spPr>
          <p:txBody>
            <a:bodyPr vert="eaVert"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4800" b="0" i="0" u="none" strike="noStrike" kern="1200" cap="none" spc="30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荷塘月色</a:t>
              </a: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id="{A15740BF-2156-4F6C-8075-740A105EAFD6}"/>
              </a:ext>
            </a:extLst>
          </p:cNvPr>
          <p:cNvGrpSpPr/>
          <p:nvPr/>
        </p:nvGrpSpPr>
        <p:grpSpPr>
          <a:xfrm>
            <a:off x="2390186" y="2228753"/>
            <a:ext cx="920201" cy="920201"/>
            <a:chOff x="2390186" y="2228753"/>
            <a:chExt cx="920201" cy="920201"/>
          </a:xfrm>
        </p:grpSpPr>
        <p:sp>
          <p:nvSpPr>
            <p:cNvPr id="119" name="椭圆 118">
              <a:extLst>
                <a:ext uri="{FF2B5EF4-FFF2-40B4-BE49-F238E27FC236}">
                  <a16:creationId xmlns:a16="http://schemas.microsoft.com/office/drawing/2014/main" id="{9FE939A5-80D4-4372-A574-2649621F10CF}"/>
                </a:ext>
              </a:extLst>
            </p:cNvPr>
            <p:cNvSpPr/>
            <p:nvPr/>
          </p:nvSpPr>
          <p:spPr>
            <a:xfrm>
              <a:off x="2390186" y="2228753"/>
              <a:ext cx="920201" cy="920201"/>
            </a:xfrm>
            <a:prstGeom prst="ellipse">
              <a:avLst/>
            </a:prstGeom>
            <a:blipFill dpi="0" rotWithShape="1">
              <a:blip r:embed="rId16"/>
              <a:srcRect/>
              <a:tile tx="0" ty="0" sx="100000" sy="100000" flip="none" algn="tl"/>
            </a:blipFill>
            <a:ln w="41275"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30000">
                    <a:schemeClr val="accent4">
                      <a:lumMod val="40000"/>
                      <a:lumOff val="60000"/>
                    </a:schemeClr>
                  </a:gs>
                  <a:gs pos="7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50000"/>
                    </a:schemeClr>
                  </a:gs>
                </a:gsLst>
                <a:lin ang="13500000" scaled="1"/>
                <a:tileRect/>
              </a:gradFill>
            </a:ln>
            <a:effectLst>
              <a:outerShdw blurRad="190500" dist="38100" dir="13500000" algn="br" rotWithShape="0">
                <a:srgbClr val="F1C984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sz="1100" dirty="0">
                <a:solidFill>
                  <a:prstClr val="black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14" name="文本框 113">
              <a:extLst>
                <a:ext uri="{FF2B5EF4-FFF2-40B4-BE49-F238E27FC236}">
                  <a16:creationId xmlns:a16="http://schemas.microsoft.com/office/drawing/2014/main" id="{584A3013-CF41-4CF6-B1B4-E4FAE0E820F8}"/>
                </a:ext>
              </a:extLst>
            </p:cNvPr>
            <p:cNvSpPr txBox="1"/>
            <p:nvPr/>
          </p:nvSpPr>
          <p:spPr>
            <a:xfrm>
              <a:off x="2527121" y="2409495"/>
              <a:ext cx="646331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景</a:t>
              </a: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F4FEEF1E-A9BC-446A-87DD-08321B7CFF2D}"/>
              </a:ext>
            </a:extLst>
          </p:cNvPr>
          <p:cNvGrpSpPr/>
          <p:nvPr/>
        </p:nvGrpSpPr>
        <p:grpSpPr>
          <a:xfrm>
            <a:off x="2390186" y="4821127"/>
            <a:ext cx="920201" cy="920201"/>
            <a:chOff x="2390186" y="4821127"/>
            <a:chExt cx="920201" cy="920201"/>
          </a:xfrm>
        </p:grpSpPr>
        <p:sp>
          <p:nvSpPr>
            <p:cNvPr id="126" name="椭圆 125">
              <a:extLst>
                <a:ext uri="{FF2B5EF4-FFF2-40B4-BE49-F238E27FC236}">
                  <a16:creationId xmlns:a16="http://schemas.microsoft.com/office/drawing/2014/main" id="{EF4DB1F5-333A-4994-878D-213512FFEB51}"/>
                </a:ext>
              </a:extLst>
            </p:cNvPr>
            <p:cNvSpPr/>
            <p:nvPr/>
          </p:nvSpPr>
          <p:spPr>
            <a:xfrm>
              <a:off x="2390186" y="4821127"/>
              <a:ext cx="920201" cy="920201"/>
            </a:xfrm>
            <a:prstGeom prst="ellipse">
              <a:avLst/>
            </a:prstGeom>
            <a:blipFill dpi="0" rotWithShape="1">
              <a:blip r:embed="rId16"/>
              <a:srcRect/>
              <a:tile tx="0" ty="0" sx="100000" sy="100000" flip="none" algn="tl"/>
            </a:blipFill>
            <a:ln w="41275">
              <a:gradFill flip="none" rotWithShape="1">
                <a:gsLst>
                  <a:gs pos="0">
                    <a:schemeClr val="accent4">
                      <a:lumMod val="20000"/>
                      <a:lumOff val="80000"/>
                    </a:schemeClr>
                  </a:gs>
                  <a:gs pos="30000">
                    <a:schemeClr val="accent4">
                      <a:lumMod val="40000"/>
                      <a:lumOff val="60000"/>
                    </a:schemeClr>
                  </a:gs>
                  <a:gs pos="70000">
                    <a:schemeClr val="accent4">
                      <a:lumMod val="60000"/>
                      <a:lumOff val="40000"/>
                    </a:schemeClr>
                  </a:gs>
                  <a:gs pos="100000">
                    <a:schemeClr val="accent4">
                      <a:lumMod val="50000"/>
                    </a:schemeClr>
                  </a:gs>
                </a:gsLst>
                <a:lin ang="13500000" scaled="1"/>
                <a:tileRect/>
              </a:gradFill>
            </a:ln>
            <a:effectLst>
              <a:outerShdw blurRad="190500" dist="38100" dir="13500000" algn="br" rotWithShape="0">
                <a:srgbClr val="F1C984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 sz="1100" dirty="0">
                <a:solidFill>
                  <a:prstClr val="black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27" name="文本框 126">
              <a:extLst>
                <a:ext uri="{FF2B5EF4-FFF2-40B4-BE49-F238E27FC236}">
                  <a16:creationId xmlns:a16="http://schemas.microsoft.com/office/drawing/2014/main" id="{79713ABF-817F-4606-A298-7303DC5C5D05}"/>
                </a:ext>
              </a:extLst>
            </p:cNvPr>
            <p:cNvSpPr txBox="1"/>
            <p:nvPr/>
          </p:nvSpPr>
          <p:spPr>
            <a:xfrm>
              <a:off x="2527121" y="5001869"/>
              <a:ext cx="646331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情</a:t>
              </a:r>
            </a:p>
          </p:txBody>
        </p:sp>
      </p:grpSp>
      <p:sp>
        <p:nvSpPr>
          <p:cNvPr id="130" name="右大括号 129">
            <a:extLst>
              <a:ext uri="{FF2B5EF4-FFF2-40B4-BE49-F238E27FC236}">
                <a16:creationId xmlns:a16="http://schemas.microsoft.com/office/drawing/2014/main" id="{852B1ED7-320E-43DA-908C-80374DCC5BD9}"/>
              </a:ext>
            </a:extLst>
          </p:cNvPr>
          <p:cNvSpPr/>
          <p:nvPr/>
        </p:nvSpPr>
        <p:spPr>
          <a:xfrm>
            <a:off x="3455194" y="2386577"/>
            <a:ext cx="792480" cy="3291840"/>
          </a:xfrm>
          <a:prstGeom prst="rightBrace">
            <a:avLst>
              <a:gd name="adj1" fmla="val 75641"/>
              <a:gd name="adj2" fmla="val 49537"/>
            </a:avLst>
          </a:prstGeom>
          <a:ln>
            <a:solidFill>
              <a:schemeClr val="accent4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131" name="右大括号 130">
            <a:extLst>
              <a:ext uri="{FF2B5EF4-FFF2-40B4-BE49-F238E27FC236}">
                <a16:creationId xmlns:a16="http://schemas.microsoft.com/office/drawing/2014/main" id="{B59B9ECD-9178-47C8-AFBF-1AD9AF7E8DD5}"/>
              </a:ext>
            </a:extLst>
          </p:cNvPr>
          <p:cNvSpPr/>
          <p:nvPr/>
        </p:nvSpPr>
        <p:spPr>
          <a:xfrm>
            <a:off x="7828165" y="2386577"/>
            <a:ext cx="792480" cy="3291840"/>
          </a:xfrm>
          <a:prstGeom prst="rightBrace">
            <a:avLst>
              <a:gd name="adj1" fmla="val 75641"/>
              <a:gd name="adj2" fmla="val 49537"/>
            </a:avLst>
          </a:prstGeom>
          <a:ln>
            <a:solidFill>
              <a:schemeClr val="accent4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108" name="PA-文本框 107">
            <a:extLst>
              <a:ext uri="{FF2B5EF4-FFF2-40B4-BE49-F238E27FC236}">
                <a16:creationId xmlns:a16="http://schemas.microsoft.com/office/drawing/2014/main" id="{DD98316C-74BD-45DA-AC52-E37EFE6F2981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4971395" y="2571170"/>
            <a:ext cx="2236510" cy="584775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素淡、宁静</a:t>
            </a:r>
          </a:p>
        </p:txBody>
      </p:sp>
      <p:sp>
        <p:nvSpPr>
          <p:cNvPr id="110" name="PA-文本框 109">
            <a:extLst>
              <a:ext uri="{FF2B5EF4-FFF2-40B4-BE49-F238E27FC236}">
                <a16:creationId xmlns:a16="http://schemas.microsoft.com/office/drawing/2014/main" id="{436E1118-4976-4247-A53B-D2784C646444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4971395" y="4747291"/>
            <a:ext cx="2236510" cy="584775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困惑、寻觅</a:t>
            </a:r>
          </a:p>
        </p:txBody>
      </p:sp>
      <p:sp>
        <p:nvSpPr>
          <p:cNvPr id="62" name="PA-文本框 61">
            <a:extLst>
              <a:ext uri="{FF2B5EF4-FFF2-40B4-BE49-F238E27FC236}">
                <a16:creationId xmlns:a16="http://schemas.microsoft.com/office/drawing/2014/main" id="{E77E7C98-7198-4A30-99E0-BC3520012426}"/>
              </a:ext>
            </a:extLst>
          </p:cNvPr>
          <p:cNvSpPr txBox="1"/>
          <p:nvPr>
            <p:custDataLst>
              <p:tags r:id="rId5"/>
            </p:custDataLst>
          </p:nvPr>
        </p:nvSpPr>
        <p:spPr>
          <a:xfrm>
            <a:off x="4971395" y="4181302"/>
            <a:ext cx="2236510" cy="584775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苦闷、忧郁</a:t>
            </a:r>
          </a:p>
        </p:txBody>
      </p:sp>
      <p:sp>
        <p:nvSpPr>
          <p:cNvPr id="63" name="PA-文本框 62">
            <a:extLst>
              <a:ext uri="{FF2B5EF4-FFF2-40B4-BE49-F238E27FC236}">
                <a16:creationId xmlns:a16="http://schemas.microsoft.com/office/drawing/2014/main" id="{D77BE4ED-9837-49F7-B150-A3D0CFB2C298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4971395" y="3090728"/>
            <a:ext cx="2236510" cy="584775"/>
          </a:xfrm>
          <a:prstGeom prst="rect">
            <a:avLst/>
          </a:prstGeom>
          <a:noFill/>
        </p:spPr>
        <p:txBody>
          <a:bodyPr wrap="non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朦胧、柔和</a:t>
            </a:r>
          </a:p>
        </p:txBody>
      </p: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F5860674-0743-3EBB-403F-655EA40DE83B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22569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ythrough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3" presetClass="entr" presetSubtype="16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18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18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3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24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23" presetClass="entr" presetSubtype="16" decel="100000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18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18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30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3" presetClass="entr" presetSubtype="16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218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218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0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41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23" presetClass="entr" presetSubtype="16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218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18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6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47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48" presetID="23" presetClass="entr" presetSubtype="16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218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18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53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54" presetID="23" presetClass="entr" presetSubtype="16" decel="100000" fill="hold" grpId="0" nodeType="withEffect">
                                  <p:stCondLst>
                                    <p:cond delay="6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218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18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8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59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</p:cBhvr>
                                      <p:from x="300000" y="300000"/>
                                      <p:to x="110000" y="110000"/>
                                    </p:animScale>
                                    <p:animScale>
                                      <p:cBhvr>
                                        <p:cTn id="69" dur="7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</p:cBhvr>
                                      <p:from x="110000" y="110000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0" grpId="0" animBg="1"/>
      <p:bldP spid="131" grpId="0" animBg="1"/>
      <p:bldP spid="108" grpId="0"/>
      <p:bldP spid="110" grpId="0"/>
      <p:bldP spid="62" grpId="0"/>
      <p:bldP spid="6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2321B5B6-EBDC-4132-940E-2CA513FF8E27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6200000">
            <a:off x="1767842" y="-1767840"/>
            <a:ext cx="8656319" cy="12191999"/>
          </a:xfrm>
          <a:prstGeom prst="rect">
            <a:avLst/>
          </a:prstGeom>
        </p:spPr>
      </p:pic>
      <p:pic>
        <p:nvPicPr>
          <p:cNvPr id="194" name="图片 193">
            <a:extLst>
              <a:ext uri="{FF2B5EF4-FFF2-40B4-BE49-F238E27FC236}">
                <a16:creationId xmlns:a16="http://schemas.microsoft.com/office/drawing/2014/main" id="{AD9A9834-CDB7-4E61-A1FF-1B9A01ECEB1E}"/>
              </a:ext>
            </a:extLst>
          </p:cNvPr>
          <p:cNvPicPr>
            <a:picLocks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 radius="20"/>
                    </a14:imgEffect>
                    <a14:imgEffect>
                      <a14:brightnessContrast bright="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83584" y="1628674"/>
            <a:ext cx="10024832" cy="4150323"/>
          </a:xfrm>
          <a:custGeom>
            <a:avLst/>
            <a:gdLst>
              <a:gd name="connsiteX0" fmla="*/ 398786 w 10024832"/>
              <a:gd name="connsiteY0" fmla="*/ 0 h 4150323"/>
              <a:gd name="connsiteX1" fmla="*/ 9626046 w 10024832"/>
              <a:gd name="connsiteY1" fmla="*/ 0 h 4150323"/>
              <a:gd name="connsiteX2" fmla="*/ 10024832 w 10024832"/>
              <a:gd name="connsiteY2" fmla="*/ 325053 h 4150323"/>
              <a:gd name="connsiteX3" fmla="*/ 10024832 w 10024832"/>
              <a:gd name="connsiteY3" fmla="*/ 3825270 h 4150323"/>
              <a:gd name="connsiteX4" fmla="*/ 9626046 w 10024832"/>
              <a:gd name="connsiteY4" fmla="*/ 4150323 h 4150323"/>
              <a:gd name="connsiteX5" fmla="*/ 398786 w 10024832"/>
              <a:gd name="connsiteY5" fmla="*/ 4150323 h 4150323"/>
              <a:gd name="connsiteX6" fmla="*/ 0 w 10024832"/>
              <a:gd name="connsiteY6" fmla="*/ 3825270 h 4150323"/>
              <a:gd name="connsiteX7" fmla="*/ 0 w 10024832"/>
              <a:gd name="connsiteY7" fmla="*/ 325053 h 4150323"/>
              <a:gd name="connsiteX8" fmla="*/ 398786 w 10024832"/>
              <a:gd name="connsiteY8" fmla="*/ 0 h 4150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24832" h="4150323">
                <a:moveTo>
                  <a:pt x="398786" y="0"/>
                </a:moveTo>
                <a:lnTo>
                  <a:pt x="9626046" y="0"/>
                </a:lnTo>
                <a:cubicBezTo>
                  <a:pt x="9846289" y="0"/>
                  <a:pt x="10024832" y="145532"/>
                  <a:pt x="10024832" y="325053"/>
                </a:cubicBezTo>
                <a:lnTo>
                  <a:pt x="10024832" y="3825270"/>
                </a:lnTo>
                <a:cubicBezTo>
                  <a:pt x="10024832" y="4004792"/>
                  <a:pt x="9846289" y="4150323"/>
                  <a:pt x="9626046" y="4150323"/>
                </a:cubicBezTo>
                <a:lnTo>
                  <a:pt x="398786" y="4150323"/>
                </a:lnTo>
                <a:cubicBezTo>
                  <a:pt x="178543" y="4150323"/>
                  <a:pt x="0" y="4004792"/>
                  <a:pt x="0" y="3825270"/>
                </a:cubicBezTo>
                <a:lnTo>
                  <a:pt x="0" y="325053"/>
                </a:lnTo>
                <a:cubicBezTo>
                  <a:pt x="0" y="145532"/>
                  <a:pt x="178543" y="0"/>
                  <a:pt x="398786" y="0"/>
                </a:cubicBezTo>
                <a:close/>
              </a:path>
            </a:pathLst>
          </a:custGeom>
          <a:ln>
            <a:solidFill>
              <a:schemeClr val="accent4">
                <a:lumMod val="20000"/>
                <a:lumOff val="80000"/>
              </a:schemeClr>
            </a:solidFill>
          </a:ln>
          <a:effectLst>
            <a:outerShdw blurRad="152400" dist="88900" dir="5400000" rotWithShape="0">
              <a:srgbClr val="000000">
                <a:alpha val="20000"/>
              </a:srgbClr>
            </a:outerShdw>
          </a:effectLst>
        </p:spPr>
      </p:pic>
      <p:grpSp>
        <p:nvGrpSpPr>
          <p:cNvPr id="66" name="组合 65">
            <a:extLst>
              <a:ext uri="{FF2B5EF4-FFF2-40B4-BE49-F238E27FC236}">
                <a16:creationId xmlns:a16="http://schemas.microsoft.com/office/drawing/2014/main" id="{E2A58900-F28E-49A0-A33C-FD414C44A3F1}"/>
              </a:ext>
            </a:extLst>
          </p:cNvPr>
          <p:cNvGrpSpPr/>
          <p:nvPr/>
        </p:nvGrpSpPr>
        <p:grpSpPr>
          <a:xfrm>
            <a:off x="4334840" y="755385"/>
            <a:ext cx="3522321" cy="646331"/>
            <a:chOff x="4718850" y="755385"/>
            <a:chExt cx="3522321" cy="646331"/>
          </a:xfrm>
        </p:grpSpPr>
        <p:grpSp>
          <p:nvGrpSpPr>
            <p:cNvPr id="67" name="组合 66">
              <a:extLst>
                <a:ext uri="{FF2B5EF4-FFF2-40B4-BE49-F238E27FC236}">
                  <a16:creationId xmlns:a16="http://schemas.microsoft.com/office/drawing/2014/main" id="{80D0A4D1-009D-486C-8860-0EC3FDDD82C4}"/>
                </a:ext>
              </a:extLst>
            </p:cNvPr>
            <p:cNvGrpSpPr/>
            <p:nvPr/>
          </p:nvGrpSpPr>
          <p:grpSpPr>
            <a:xfrm>
              <a:off x="4718850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84" name="组合 83">
                <a:extLst>
                  <a:ext uri="{FF2B5EF4-FFF2-40B4-BE49-F238E27FC236}">
                    <a16:creationId xmlns:a16="http://schemas.microsoft.com/office/drawing/2014/main" id="{1C2C8A3D-5322-4903-B113-993779C8AAAA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92" name="矩形: 圆角 48">
                  <a:extLst>
                    <a:ext uri="{FF2B5EF4-FFF2-40B4-BE49-F238E27FC236}">
                      <a16:creationId xmlns:a16="http://schemas.microsoft.com/office/drawing/2014/main" id="{5826B483-8CD4-43CC-A72C-67C98345878C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3" name="矩形: 圆角 49">
                  <a:extLst>
                    <a:ext uri="{FF2B5EF4-FFF2-40B4-BE49-F238E27FC236}">
                      <a16:creationId xmlns:a16="http://schemas.microsoft.com/office/drawing/2014/main" id="{EF7F2BE8-C9E3-4226-B08B-BF6A974B3434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4" name="矩形: 圆角 50">
                  <a:extLst>
                    <a:ext uri="{FF2B5EF4-FFF2-40B4-BE49-F238E27FC236}">
                      <a16:creationId xmlns:a16="http://schemas.microsoft.com/office/drawing/2014/main" id="{74D7E126-CE05-4A00-9F9D-95C2DFD87938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5" name="矩形: 圆角 51">
                  <a:extLst>
                    <a:ext uri="{FF2B5EF4-FFF2-40B4-BE49-F238E27FC236}">
                      <a16:creationId xmlns:a16="http://schemas.microsoft.com/office/drawing/2014/main" id="{23F0ED2A-0A51-4A03-AE4D-335F3FFC7CEB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6" name="矩形: 圆角 52">
                  <a:extLst>
                    <a:ext uri="{FF2B5EF4-FFF2-40B4-BE49-F238E27FC236}">
                      <a16:creationId xmlns:a16="http://schemas.microsoft.com/office/drawing/2014/main" id="{A2E34CF2-BD57-4FFF-AC10-F2E0DFBF4ED6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7" name="矩形: 圆角 53">
                  <a:extLst>
                    <a:ext uri="{FF2B5EF4-FFF2-40B4-BE49-F238E27FC236}">
                      <a16:creationId xmlns:a16="http://schemas.microsoft.com/office/drawing/2014/main" id="{4927533F-5D61-4E99-BC2A-AFA6A7FF993F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85" name="组合 84">
                <a:extLst>
                  <a:ext uri="{FF2B5EF4-FFF2-40B4-BE49-F238E27FC236}">
                    <a16:creationId xmlns:a16="http://schemas.microsoft.com/office/drawing/2014/main" id="{9F8B5148-494B-4A0A-9BC8-ADF361ED9251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86" name="矩形: 圆角 48">
                  <a:extLst>
                    <a:ext uri="{FF2B5EF4-FFF2-40B4-BE49-F238E27FC236}">
                      <a16:creationId xmlns:a16="http://schemas.microsoft.com/office/drawing/2014/main" id="{92FB372B-97E6-4E48-A3EE-324291509DDA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7" name="矩形: 圆角 49">
                  <a:extLst>
                    <a:ext uri="{FF2B5EF4-FFF2-40B4-BE49-F238E27FC236}">
                      <a16:creationId xmlns:a16="http://schemas.microsoft.com/office/drawing/2014/main" id="{A67B7B4E-C227-447C-99A1-B9DF64BEF397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8" name="矩形: 圆角 50">
                  <a:extLst>
                    <a:ext uri="{FF2B5EF4-FFF2-40B4-BE49-F238E27FC236}">
                      <a16:creationId xmlns:a16="http://schemas.microsoft.com/office/drawing/2014/main" id="{660042DE-2E5F-43D8-A367-43580B042207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9" name="矩形: 圆角 51">
                  <a:extLst>
                    <a:ext uri="{FF2B5EF4-FFF2-40B4-BE49-F238E27FC236}">
                      <a16:creationId xmlns:a16="http://schemas.microsoft.com/office/drawing/2014/main" id="{44B2A156-2493-47C3-AAA4-C5963AC6FF1E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0" name="矩形: 圆角 52">
                  <a:extLst>
                    <a:ext uri="{FF2B5EF4-FFF2-40B4-BE49-F238E27FC236}">
                      <a16:creationId xmlns:a16="http://schemas.microsoft.com/office/drawing/2014/main" id="{90252A6E-96A4-42AA-A666-5695D9AD788F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91" name="矩形: 圆角 53">
                  <a:extLst>
                    <a:ext uri="{FF2B5EF4-FFF2-40B4-BE49-F238E27FC236}">
                      <a16:creationId xmlns:a16="http://schemas.microsoft.com/office/drawing/2014/main" id="{F3C382DD-2B97-4522-BF6A-99807530ED98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  <p:sp>
          <p:nvSpPr>
            <p:cNvPr id="68" name="文本框 67">
              <a:extLst>
                <a:ext uri="{FF2B5EF4-FFF2-40B4-BE49-F238E27FC236}">
                  <a16:creationId xmlns:a16="http://schemas.microsoft.com/office/drawing/2014/main" id="{9B6C9E14-2589-4A5C-BE8E-F70779CD3BE1}"/>
                </a:ext>
              </a:extLst>
            </p:cNvPr>
            <p:cNvSpPr txBox="1"/>
            <p:nvPr/>
          </p:nvSpPr>
          <p:spPr>
            <a:xfrm>
              <a:off x="5464352" y="755385"/>
              <a:ext cx="2031325" cy="64633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3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全文总结</a:t>
              </a:r>
            </a:p>
          </p:txBody>
        </p:sp>
        <p:grpSp>
          <p:nvGrpSpPr>
            <p:cNvPr id="69" name="组合 68">
              <a:extLst>
                <a:ext uri="{FF2B5EF4-FFF2-40B4-BE49-F238E27FC236}">
                  <a16:creationId xmlns:a16="http://schemas.microsoft.com/office/drawing/2014/main" id="{01EF76BF-4B82-4E35-B936-2329F29FF8F1}"/>
                </a:ext>
              </a:extLst>
            </p:cNvPr>
            <p:cNvGrpSpPr/>
            <p:nvPr/>
          </p:nvGrpSpPr>
          <p:grpSpPr>
            <a:xfrm flipH="1">
              <a:off x="7717392" y="942469"/>
              <a:ext cx="523779" cy="272163"/>
              <a:chOff x="1005462" y="3868832"/>
              <a:chExt cx="959480" cy="289046"/>
            </a:xfrm>
            <a:effectLst>
              <a:outerShdw blurRad="50800" dist="38100" dir="2700000" algn="tl" rotWithShape="0">
                <a:schemeClr val="accent4">
                  <a:lumMod val="50000"/>
                  <a:alpha val="40000"/>
                </a:schemeClr>
              </a:outerShdw>
            </a:effectLst>
          </p:grpSpPr>
          <p:grpSp>
            <p:nvGrpSpPr>
              <p:cNvPr id="70" name="组合 69">
                <a:extLst>
                  <a:ext uri="{FF2B5EF4-FFF2-40B4-BE49-F238E27FC236}">
                    <a16:creationId xmlns:a16="http://schemas.microsoft.com/office/drawing/2014/main" id="{DE28FD6D-4BC1-4F37-95DD-CDE08CCD3481}"/>
                  </a:ext>
                </a:extLst>
              </p:cNvPr>
              <p:cNvGrpSpPr/>
              <p:nvPr/>
            </p:nvGrpSpPr>
            <p:grpSpPr>
              <a:xfrm flipH="1">
                <a:off x="1005462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78" name="矩形: 圆角 48">
                  <a:extLst>
                    <a:ext uri="{FF2B5EF4-FFF2-40B4-BE49-F238E27FC236}">
                      <a16:creationId xmlns:a16="http://schemas.microsoft.com/office/drawing/2014/main" id="{704C5F35-A11A-4E39-A29B-545E6D23F6C9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79" name="矩形: 圆角 49">
                  <a:extLst>
                    <a:ext uri="{FF2B5EF4-FFF2-40B4-BE49-F238E27FC236}">
                      <a16:creationId xmlns:a16="http://schemas.microsoft.com/office/drawing/2014/main" id="{C7F5F65E-43CE-4490-AF29-EA1904B8622F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0" name="矩形: 圆角 50">
                  <a:extLst>
                    <a:ext uri="{FF2B5EF4-FFF2-40B4-BE49-F238E27FC236}">
                      <a16:creationId xmlns:a16="http://schemas.microsoft.com/office/drawing/2014/main" id="{8D93C39B-68D8-4CFA-BE81-8F31702256D3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1" name="矩形: 圆角 51">
                  <a:extLst>
                    <a:ext uri="{FF2B5EF4-FFF2-40B4-BE49-F238E27FC236}">
                      <a16:creationId xmlns:a16="http://schemas.microsoft.com/office/drawing/2014/main" id="{CF104BD9-3282-4337-89FF-BFAFEBBDF62D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2" name="矩形: 圆角 52">
                  <a:extLst>
                    <a:ext uri="{FF2B5EF4-FFF2-40B4-BE49-F238E27FC236}">
                      <a16:creationId xmlns:a16="http://schemas.microsoft.com/office/drawing/2014/main" id="{1E63C112-76C5-42D2-9AC2-B64D1E84075A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83" name="矩形: 圆角 53">
                  <a:extLst>
                    <a:ext uri="{FF2B5EF4-FFF2-40B4-BE49-F238E27FC236}">
                      <a16:creationId xmlns:a16="http://schemas.microsoft.com/office/drawing/2014/main" id="{F4FFAD73-C528-41D0-9026-2A9C81E954FD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grpSp>
            <p:nvGrpSpPr>
              <p:cNvPr id="71" name="组合 70">
                <a:extLst>
                  <a:ext uri="{FF2B5EF4-FFF2-40B4-BE49-F238E27FC236}">
                    <a16:creationId xmlns:a16="http://schemas.microsoft.com/office/drawing/2014/main" id="{A2C86901-916E-44BD-BDB6-75523A728E60}"/>
                  </a:ext>
                </a:extLst>
              </p:cNvPr>
              <p:cNvGrpSpPr/>
              <p:nvPr/>
            </p:nvGrpSpPr>
            <p:grpSpPr>
              <a:xfrm flipH="1">
                <a:off x="1026333" y="3868832"/>
                <a:ext cx="938609" cy="289046"/>
                <a:chOff x="1102038" y="125246"/>
                <a:chExt cx="2430067" cy="1135770"/>
              </a:xfrm>
            </p:grpSpPr>
            <p:sp>
              <p:nvSpPr>
                <p:cNvPr id="72" name="矩形: 圆角 48">
                  <a:extLst>
                    <a:ext uri="{FF2B5EF4-FFF2-40B4-BE49-F238E27FC236}">
                      <a16:creationId xmlns:a16="http://schemas.microsoft.com/office/drawing/2014/main" id="{7D2AE9B0-BFC1-4064-87AA-242546BF55F1}"/>
                    </a:ext>
                  </a:extLst>
                </p:cNvPr>
                <p:cNvSpPr/>
                <p:nvPr/>
              </p:nvSpPr>
              <p:spPr>
                <a:xfrm>
                  <a:off x="2654188" y="125246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73" name="矩形: 圆角 49">
                  <a:extLst>
                    <a:ext uri="{FF2B5EF4-FFF2-40B4-BE49-F238E27FC236}">
                      <a16:creationId xmlns:a16="http://schemas.microsoft.com/office/drawing/2014/main" id="{32D5985E-0293-4658-B506-F801FB03074A}"/>
                    </a:ext>
                  </a:extLst>
                </p:cNvPr>
                <p:cNvSpPr/>
                <p:nvPr/>
              </p:nvSpPr>
              <p:spPr>
                <a:xfrm>
                  <a:off x="2246046" y="313903"/>
                  <a:ext cx="877915" cy="192469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491490 w 877916"/>
                    <a:gd name="connsiteY0" fmla="*/ 0 h 196278"/>
                    <a:gd name="connsiteX1" fmla="*/ 783587 w 877916"/>
                    <a:gd name="connsiteY1" fmla="*/ 7620 h 196278"/>
                    <a:gd name="connsiteX2" fmla="*/ 877916 w 877916"/>
                    <a:gd name="connsiteY2" fmla="*/ 101949 h 196278"/>
                    <a:gd name="connsiteX3" fmla="*/ 877916 w 877916"/>
                    <a:gd name="connsiteY3" fmla="*/ 101949 h 196278"/>
                    <a:gd name="connsiteX4" fmla="*/ 783587 w 877916"/>
                    <a:gd name="connsiteY4" fmla="*/ 196278 h 196278"/>
                    <a:gd name="connsiteX5" fmla="*/ 0 w 877916"/>
                    <a:gd name="connsiteY5" fmla="*/ 196278 h 196278"/>
                    <a:gd name="connsiteX0" fmla="*/ 491490 w 877916"/>
                    <a:gd name="connsiteY0" fmla="*/ 0 h 192468"/>
                    <a:gd name="connsiteX1" fmla="*/ 783587 w 877916"/>
                    <a:gd name="connsiteY1" fmla="*/ 3810 h 192468"/>
                    <a:gd name="connsiteX2" fmla="*/ 877916 w 877916"/>
                    <a:gd name="connsiteY2" fmla="*/ 98139 h 192468"/>
                    <a:gd name="connsiteX3" fmla="*/ 877916 w 877916"/>
                    <a:gd name="connsiteY3" fmla="*/ 98139 h 192468"/>
                    <a:gd name="connsiteX4" fmla="*/ 783587 w 877916"/>
                    <a:gd name="connsiteY4" fmla="*/ 192468 h 192468"/>
                    <a:gd name="connsiteX5" fmla="*/ 0 w 877916"/>
                    <a:gd name="connsiteY5" fmla="*/ 192468 h 19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92468">
                      <a:moveTo>
                        <a:pt x="491490" y="0"/>
                      </a:moveTo>
                      <a:lnTo>
                        <a:pt x="783587" y="3810"/>
                      </a:lnTo>
                      <a:cubicBezTo>
                        <a:pt x="835683" y="3810"/>
                        <a:pt x="877916" y="46043"/>
                        <a:pt x="877916" y="98139"/>
                      </a:cubicBezTo>
                      <a:lnTo>
                        <a:pt x="877916" y="98139"/>
                      </a:lnTo>
                      <a:cubicBezTo>
                        <a:pt x="877916" y="150235"/>
                        <a:pt x="835683" y="192468"/>
                        <a:pt x="783587" y="192468"/>
                      </a:cubicBezTo>
                      <a:lnTo>
                        <a:pt x="0" y="19246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74" name="矩形: 圆角 50">
                  <a:extLst>
                    <a:ext uri="{FF2B5EF4-FFF2-40B4-BE49-F238E27FC236}">
                      <a16:creationId xmlns:a16="http://schemas.microsoft.com/office/drawing/2014/main" id="{F574A0AB-84CC-4A85-9D90-24DB19BC6899}"/>
                    </a:ext>
                  </a:extLst>
                </p:cNvPr>
                <p:cNvSpPr/>
                <p:nvPr/>
              </p:nvSpPr>
              <p:spPr>
                <a:xfrm>
                  <a:off x="2111682" y="506372"/>
                  <a:ext cx="877916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972245 w 1063685"/>
                    <a:gd name="connsiteY6" fmla="*/ 94329 h 188658"/>
                    <a:gd name="connsiteX7" fmla="*/ 1063685 w 1063685"/>
                    <a:gd name="connsiteY7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6" fmla="*/ 972245 w 972245"/>
                    <a:gd name="connsiteY6" fmla="*/ 9432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94329 w 877916"/>
                    <a:gd name="connsiteY0" fmla="*/ 188658 h 188658"/>
                    <a:gd name="connsiteX1" fmla="*/ 0 w 877916"/>
                    <a:gd name="connsiteY1" fmla="*/ 94329 h 188658"/>
                    <a:gd name="connsiteX2" fmla="*/ 94329 w 877916"/>
                    <a:gd name="connsiteY2" fmla="*/ 0 h 188658"/>
                    <a:gd name="connsiteX3" fmla="*/ 877916 w 877916"/>
                    <a:gd name="connsiteY3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77916" h="188658">
                      <a:moveTo>
                        <a:pt x="94329" y="188658"/>
                      </a:move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75" name="矩形: 圆角 51">
                  <a:extLst>
                    <a:ext uri="{FF2B5EF4-FFF2-40B4-BE49-F238E27FC236}">
                      <a16:creationId xmlns:a16="http://schemas.microsoft.com/office/drawing/2014/main" id="{3EB8EECF-8844-41B4-B990-EE317982E160}"/>
                    </a:ext>
                  </a:extLst>
                </p:cNvPr>
                <p:cNvSpPr/>
                <p:nvPr/>
              </p:nvSpPr>
              <p:spPr>
                <a:xfrm>
                  <a:off x="2092350" y="695025"/>
                  <a:ext cx="877915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9144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7916" h="188658">
                      <a:moveTo>
                        <a:pt x="91440" y="0"/>
                      </a:moveTo>
                      <a:lnTo>
                        <a:pt x="783587" y="0"/>
                      </a:ln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76" name="矩形: 圆角 52">
                  <a:extLst>
                    <a:ext uri="{FF2B5EF4-FFF2-40B4-BE49-F238E27FC236}">
                      <a16:creationId xmlns:a16="http://schemas.microsoft.com/office/drawing/2014/main" id="{435694E0-4735-4496-BAB8-656CBC41F04E}"/>
                    </a:ext>
                  </a:extLst>
                </p:cNvPr>
                <p:cNvSpPr/>
                <p:nvPr/>
              </p:nvSpPr>
              <p:spPr>
                <a:xfrm>
                  <a:off x="1420445" y="883674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877916 w 972245"/>
                    <a:gd name="connsiteY4" fmla="*/ 188658 h 188658"/>
                    <a:gd name="connsiteX5" fmla="*/ 94329 w 972245"/>
                    <a:gd name="connsiteY5" fmla="*/ 188658 h 188658"/>
                    <a:gd name="connsiteX6" fmla="*/ 0 w 972245"/>
                    <a:gd name="connsiteY6" fmla="*/ 94329 h 188658"/>
                    <a:gd name="connsiteX0" fmla="*/ 972245 w 1063685"/>
                    <a:gd name="connsiteY0" fmla="*/ 94329 h 188658"/>
                    <a:gd name="connsiteX1" fmla="*/ 877916 w 1063685"/>
                    <a:gd name="connsiteY1" fmla="*/ 188658 h 188658"/>
                    <a:gd name="connsiteX2" fmla="*/ 94329 w 1063685"/>
                    <a:gd name="connsiteY2" fmla="*/ 188658 h 188658"/>
                    <a:gd name="connsiteX3" fmla="*/ 0 w 1063685"/>
                    <a:gd name="connsiteY3" fmla="*/ 94329 h 188658"/>
                    <a:gd name="connsiteX4" fmla="*/ 94329 w 1063685"/>
                    <a:gd name="connsiteY4" fmla="*/ 0 h 188658"/>
                    <a:gd name="connsiteX5" fmla="*/ 877916 w 1063685"/>
                    <a:gd name="connsiteY5" fmla="*/ 0 h 188658"/>
                    <a:gd name="connsiteX6" fmla="*/ 1063685 w 1063685"/>
                    <a:gd name="connsiteY6" fmla="*/ 185769 h 188658"/>
                    <a:gd name="connsiteX0" fmla="*/ 972245 w 972245"/>
                    <a:gd name="connsiteY0" fmla="*/ 94329 h 188658"/>
                    <a:gd name="connsiteX1" fmla="*/ 877916 w 972245"/>
                    <a:gd name="connsiteY1" fmla="*/ 188658 h 188658"/>
                    <a:gd name="connsiteX2" fmla="*/ 94329 w 972245"/>
                    <a:gd name="connsiteY2" fmla="*/ 188658 h 188658"/>
                    <a:gd name="connsiteX3" fmla="*/ 0 w 972245"/>
                    <a:gd name="connsiteY3" fmla="*/ 94329 h 188658"/>
                    <a:gd name="connsiteX4" fmla="*/ 94329 w 972245"/>
                    <a:gd name="connsiteY4" fmla="*/ 0 h 188658"/>
                    <a:gd name="connsiteX5" fmla="*/ 877916 w 972245"/>
                    <a:gd name="connsiteY5" fmla="*/ 0 h 188658"/>
                    <a:gd name="connsiteX0" fmla="*/ 87791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  <a:gd name="connsiteX0" fmla="*/ 466436 w 877916"/>
                    <a:gd name="connsiteY0" fmla="*/ 188658 h 188658"/>
                    <a:gd name="connsiteX1" fmla="*/ 94329 w 877916"/>
                    <a:gd name="connsiteY1" fmla="*/ 188658 h 188658"/>
                    <a:gd name="connsiteX2" fmla="*/ 0 w 877916"/>
                    <a:gd name="connsiteY2" fmla="*/ 94329 h 188658"/>
                    <a:gd name="connsiteX3" fmla="*/ 94329 w 877916"/>
                    <a:gd name="connsiteY3" fmla="*/ 0 h 188658"/>
                    <a:gd name="connsiteX4" fmla="*/ 877916 w 877916"/>
                    <a:gd name="connsiteY4" fmla="*/ 0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466436" y="188658"/>
                      </a:moveTo>
                      <a:lnTo>
                        <a:pt x="94329" y="188658"/>
                      </a:lnTo>
                      <a:cubicBezTo>
                        <a:pt x="42233" y="188658"/>
                        <a:pt x="0" y="146425"/>
                        <a:pt x="0" y="94329"/>
                      </a:cubicBezTo>
                      <a:cubicBezTo>
                        <a:pt x="0" y="42233"/>
                        <a:pt x="42233" y="0"/>
                        <a:pt x="94329" y="0"/>
                      </a:cubicBezTo>
                      <a:lnTo>
                        <a:pt x="877916" y="0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77" name="矩形: 圆角 53">
                  <a:extLst>
                    <a:ext uri="{FF2B5EF4-FFF2-40B4-BE49-F238E27FC236}">
                      <a16:creationId xmlns:a16="http://schemas.microsoft.com/office/drawing/2014/main" id="{A1A1CE66-F10A-4747-929D-C13D0679E107}"/>
                    </a:ext>
                  </a:extLst>
                </p:cNvPr>
                <p:cNvSpPr/>
                <p:nvPr/>
              </p:nvSpPr>
              <p:spPr>
                <a:xfrm>
                  <a:off x="1102038" y="1072359"/>
                  <a:ext cx="877917" cy="188657"/>
                </a:xfrm>
                <a:custGeom>
                  <a:avLst/>
                  <a:gdLst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0 w 972245"/>
                    <a:gd name="connsiteY7" fmla="*/ 94329 h 188658"/>
                    <a:gd name="connsiteX0" fmla="*/ 0 w 972245"/>
                    <a:gd name="connsiteY0" fmla="*/ 94329 h 188658"/>
                    <a:gd name="connsiteX1" fmla="*/ 94329 w 972245"/>
                    <a:gd name="connsiteY1" fmla="*/ 0 h 188658"/>
                    <a:gd name="connsiteX2" fmla="*/ 877916 w 972245"/>
                    <a:gd name="connsiteY2" fmla="*/ 0 h 188658"/>
                    <a:gd name="connsiteX3" fmla="*/ 972245 w 972245"/>
                    <a:gd name="connsiteY3" fmla="*/ 94329 h 188658"/>
                    <a:gd name="connsiteX4" fmla="*/ 972245 w 972245"/>
                    <a:gd name="connsiteY4" fmla="*/ 94329 h 188658"/>
                    <a:gd name="connsiteX5" fmla="*/ 877916 w 972245"/>
                    <a:gd name="connsiteY5" fmla="*/ 188658 h 188658"/>
                    <a:gd name="connsiteX6" fmla="*/ 94329 w 972245"/>
                    <a:gd name="connsiteY6" fmla="*/ 188658 h 188658"/>
                    <a:gd name="connsiteX7" fmla="*/ 91440 w 972245"/>
                    <a:gd name="connsiteY7" fmla="*/ 185769 h 188658"/>
                    <a:gd name="connsiteX0" fmla="*/ 56546 w 934462"/>
                    <a:gd name="connsiteY0" fmla="*/ 0 h 188658"/>
                    <a:gd name="connsiteX1" fmla="*/ 840133 w 934462"/>
                    <a:gd name="connsiteY1" fmla="*/ 0 h 188658"/>
                    <a:gd name="connsiteX2" fmla="*/ 934462 w 934462"/>
                    <a:gd name="connsiteY2" fmla="*/ 94329 h 188658"/>
                    <a:gd name="connsiteX3" fmla="*/ 934462 w 934462"/>
                    <a:gd name="connsiteY3" fmla="*/ 94329 h 188658"/>
                    <a:gd name="connsiteX4" fmla="*/ 840133 w 934462"/>
                    <a:gd name="connsiteY4" fmla="*/ 188658 h 188658"/>
                    <a:gd name="connsiteX5" fmla="*/ 56546 w 934462"/>
                    <a:gd name="connsiteY5" fmla="*/ 188658 h 188658"/>
                    <a:gd name="connsiteX6" fmla="*/ 53657 w 934462"/>
                    <a:gd name="connsiteY6" fmla="*/ 185769 h 188658"/>
                    <a:gd name="connsiteX0" fmla="*/ 0 w 877916"/>
                    <a:gd name="connsiteY0" fmla="*/ 0 h 188658"/>
                    <a:gd name="connsiteX1" fmla="*/ 783587 w 877916"/>
                    <a:gd name="connsiteY1" fmla="*/ 0 h 188658"/>
                    <a:gd name="connsiteX2" fmla="*/ 877916 w 877916"/>
                    <a:gd name="connsiteY2" fmla="*/ 94329 h 188658"/>
                    <a:gd name="connsiteX3" fmla="*/ 877916 w 877916"/>
                    <a:gd name="connsiteY3" fmla="*/ 94329 h 188658"/>
                    <a:gd name="connsiteX4" fmla="*/ 783587 w 877916"/>
                    <a:gd name="connsiteY4" fmla="*/ 188658 h 188658"/>
                    <a:gd name="connsiteX5" fmla="*/ 0 w 877916"/>
                    <a:gd name="connsiteY5" fmla="*/ 188658 h 188658"/>
                    <a:gd name="connsiteX0" fmla="*/ 783587 w 877916"/>
                    <a:gd name="connsiteY0" fmla="*/ 0 h 188658"/>
                    <a:gd name="connsiteX1" fmla="*/ 877916 w 877916"/>
                    <a:gd name="connsiteY1" fmla="*/ 94329 h 188658"/>
                    <a:gd name="connsiteX2" fmla="*/ 877916 w 877916"/>
                    <a:gd name="connsiteY2" fmla="*/ 94329 h 188658"/>
                    <a:gd name="connsiteX3" fmla="*/ 783587 w 877916"/>
                    <a:gd name="connsiteY3" fmla="*/ 188658 h 188658"/>
                    <a:gd name="connsiteX4" fmla="*/ 0 w 877916"/>
                    <a:gd name="connsiteY4" fmla="*/ 188658 h 1886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77916" h="188658">
                      <a:moveTo>
                        <a:pt x="783587" y="0"/>
                      </a:moveTo>
                      <a:cubicBezTo>
                        <a:pt x="835683" y="0"/>
                        <a:pt x="877916" y="42233"/>
                        <a:pt x="877916" y="94329"/>
                      </a:cubicBezTo>
                      <a:lnTo>
                        <a:pt x="877916" y="94329"/>
                      </a:lnTo>
                      <a:cubicBezTo>
                        <a:pt x="877916" y="146425"/>
                        <a:pt x="835683" y="188658"/>
                        <a:pt x="783587" y="188658"/>
                      </a:cubicBezTo>
                      <a:lnTo>
                        <a:pt x="0" y="188658"/>
                      </a:lnTo>
                    </a:path>
                  </a:pathLst>
                </a:custGeom>
                <a:noFill/>
                <a:ln w="6350">
                  <a:solidFill>
                    <a:srgbClr val="FBF0B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</p:grp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890DDC6E-5ECA-4F22-B8A8-5FE285ACF4B6}"/>
              </a:ext>
            </a:extLst>
          </p:cNvPr>
          <p:cNvGrpSpPr/>
          <p:nvPr/>
        </p:nvGrpSpPr>
        <p:grpSpPr>
          <a:xfrm>
            <a:off x="1591997" y="2020710"/>
            <a:ext cx="9008005" cy="985917"/>
            <a:chOff x="1591997" y="2020710"/>
            <a:chExt cx="9008005" cy="985917"/>
          </a:xfrm>
        </p:grpSpPr>
        <p:sp>
          <p:nvSpPr>
            <p:cNvPr id="98" name="文本框 97">
              <a:extLst>
                <a:ext uri="{FF2B5EF4-FFF2-40B4-BE49-F238E27FC236}">
                  <a16:creationId xmlns:a16="http://schemas.microsoft.com/office/drawing/2014/main" id="{A36BB870-6899-43FC-B5BB-74E1227B91F2}"/>
                </a:ext>
              </a:extLst>
            </p:cNvPr>
            <p:cNvSpPr txBox="1">
              <a:spLocks/>
            </p:cNvSpPr>
            <p:nvPr/>
          </p:nvSpPr>
          <p:spPr>
            <a:xfrm>
              <a:off x="2948436" y="2306798"/>
              <a:ext cx="7549630" cy="523220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他要无牵无挂独自受用无边的荷香月色，就是要摆脱“心里颇不宁静”,而追求刹那间安宁的心境的反映；</a:t>
              </a: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grpSp>
          <p:nvGrpSpPr>
            <p:cNvPr id="107" name="Group 7">
              <a:extLst>
                <a:ext uri="{FF2B5EF4-FFF2-40B4-BE49-F238E27FC236}">
                  <a16:creationId xmlns:a16="http://schemas.microsoft.com/office/drawing/2014/main" id="{71CA20D3-1E5A-4D63-8EE8-A28243F31342}"/>
                </a:ext>
              </a:extLst>
            </p:cNvPr>
            <p:cNvGrpSpPr/>
            <p:nvPr/>
          </p:nvGrpSpPr>
          <p:grpSpPr>
            <a:xfrm>
              <a:off x="1591997" y="2020710"/>
              <a:ext cx="9008005" cy="985917"/>
              <a:chOff x="1429878" y="7112025"/>
              <a:chExt cx="14614158" cy="2296192"/>
            </a:xfrm>
          </p:grpSpPr>
          <p:grpSp>
            <p:nvGrpSpPr>
              <p:cNvPr id="109" name="组合 108">
                <a:extLst>
                  <a:ext uri="{FF2B5EF4-FFF2-40B4-BE49-F238E27FC236}">
                    <a16:creationId xmlns:a16="http://schemas.microsoft.com/office/drawing/2014/main" id="{B2552863-84F4-4CC6-AAD3-19F24FD488D9}"/>
                  </a:ext>
                </a:extLst>
              </p:cNvPr>
              <p:cNvGrpSpPr/>
              <p:nvPr/>
            </p:nvGrpSpPr>
            <p:grpSpPr>
              <a:xfrm>
                <a:off x="1429878" y="7112025"/>
                <a:ext cx="1907962" cy="1906794"/>
                <a:chOff x="3284288" y="3867289"/>
                <a:chExt cx="2351878" cy="2350439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20" name="矩形 119">
                  <a:extLst>
                    <a:ext uri="{FF2B5EF4-FFF2-40B4-BE49-F238E27FC236}">
                      <a16:creationId xmlns:a16="http://schemas.microsoft.com/office/drawing/2014/main" id="{50233E36-CB16-4A6B-B065-337CFE7DFA21}"/>
                    </a:ext>
                  </a:extLst>
                </p:cNvPr>
                <p:cNvSpPr/>
                <p:nvPr/>
              </p:nvSpPr>
              <p:spPr>
                <a:xfrm>
                  <a:off x="3288178" y="3870459"/>
                  <a:ext cx="2344098" cy="2344098"/>
                </a:xfrm>
                <a:prstGeom prst="rect">
                  <a:avLst/>
                </a:prstGeom>
                <a:gradFill flip="none" rotWithShape="1">
                  <a:gsLst>
                    <a:gs pos="100000">
                      <a:schemeClr val="bg1">
                        <a:alpha val="20000"/>
                      </a:schemeClr>
                    </a:gs>
                    <a:gs pos="10000">
                      <a:schemeClr val="bg1">
                        <a:alpha val="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grpSp>
              <p:nvGrpSpPr>
                <p:cNvPr id="121" name="组合 120">
                  <a:extLst>
                    <a:ext uri="{FF2B5EF4-FFF2-40B4-BE49-F238E27FC236}">
                      <a16:creationId xmlns:a16="http://schemas.microsoft.com/office/drawing/2014/main" id="{F89821EA-5CF7-4245-BD19-1470DDF9F46E}"/>
                    </a:ext>
                  </a:extLst>
                </p:cNvPr>
                <p:cNvGrpSpPr/>
                <p:nvPr/>
              </p:nvGrpSpPr>
              <p:grpSpPr>
                <a:xfrm>
                  <a:off x="3284288" y="3867289"/>
                  <a:ext cx="2351878" cy="2350439"/>
                  <a:chOff x="4211614" y="1399174"/>
                  <a:chExt cx="2351878" cy="2350439"/>
                </a:xfrm>
              </p:grpSpPr>
              <p:sp>
                <p:nvSpPr>
                  <p:cNvPr id="122" name="任意多边形: 形状 121">
                    <a:extLst>
                      <a:ext uri="{FF2B5EF4-FFF2-40B4-BE49-F238E27FC236}">
                        <a16:creationId xmlns:a16="http://schemas.microsoft.com/office/drawing/2014/main" id="{667912B3-E983-444C-BCF2-110B12475477}"/>
                      </a:ext>
                    </a:extLst>
                  </p:cNvPr>
                  <p:cNvSpPr/>
                  <p:nvPr/>
                </p:nvSpPr>
                <p:spPr>
                  <a:xfrm>
                    <a:off x="4211615" y="1399174"/>
                    <a:ext cx="2350439" cy="2350439"/>
                  </a:xfrm>
                  <a:custGeom>
                    <a:avLst/>
                    <a:gdLst>
                      <a:gd name="connsiteX0" fmla="*/ 2238819 w 2350439"/>
                      <a:gd name="connsiteY0" fmla="*/ 111620 h 2350439"/>
                      <a:gd name="connsiteX1" fmla="*/ 2344089 w 2350439"/>
                      <a:gd name="connsiteY1" fmla="*/ 111620 h 2350439"/>
                      <a:gd name="connsiteX2" fmla="*/ 2344089 w 2350439"/>
                      <a:gd name="connsiteY2" fmla="*/ 6350 h 2350439"/>
                      <a:gd name="connsiteX3" fmla="*/ 2238819 w 2350439"/>
                      <a:gd name="connsiteY3" fmla="*/ 6350 h 2350439"/>
                      <a:gd name="connsiteX4" fmla="*/ 2238819 w 2350439"/>
                      <a:gd name="connsiteY4" fmla="*/ 223240 h 2350439"/>
                      <a:gd name="connsiteX5" fmla="*/ 2344089 w 2350439"/>
                      <a:gd name="connsiteY5" fmla="*/ 223240 h 2350439"/>
                      <a:gd name="connsiteX6" fmla="*/ 2344089 w 2350439"/>
                      <a:gd name="connsiteY6" fmla="*/ 117970 h 2350439"/>
                      <a:gd name="connsiteX7" fmla="*/ 2238819 w 2350439"/>
                      <a:gd name="connsiteY7" fmla="*/ 117970 h 2350439"/>
                      <a:gd name="connsiteX8" fmla="*/ 2238819 w 2350439"/>
                      <a:gd name="connsiteY8" fmla="*/ 334873 h 2350439"/>
                      <a:gd name="connsiteX9" fmla="*/ 2344089 w 2350439"/>
                      <a:gd name="connsiteY9" fmla="*/ 334873 h 2350439"/>
                      <a:gd name="connsiteX10" fmla="*/ 2344089 w 2350439"/>
                      <a:gd name="connsiteY10" fmla="*/ 229590 h 2350439"/>
                      <a:gd name="connsiteX11" fmla="*/ 2238819 w 2350439"/>
                      <a:gd name="connsiteY11" fmla="*/ 229590 h 2350439"/>
                      <a:gd name="connsiteX12" fmla="*/ 2238819 w 2350439"/>
                      <a:gd name="connsiteY12" fmla="*/ 446493 h 2350439"/>
                      <a:gd name="connsiteX13" fmla="*/ 2344089 w 2350439"/>
                      <a:gd name="connsiteY13" fmla="*/ 446493 h 2350439"/>
                      <a:gd name="connsiteX14" fmla="*/ 2344089 w 2350439"/>
                      <a:gd name="connsiteY14" fmla="*/ 341223 h 2350439"/>
                      <a:gd name="connsiteX15" fmla="*/ 2238819 w 2350439"/>
                      <a:gd name="connsiteY15" fmla="*/ 341223 h 2350439"/>
                      <a:gd name="connsiteX16" fmla="*/ 2238819 w 2350439"/>
                      <a:gd name="connsiteY16" fmla="*/ 558114 h 2350439"/>
                      <a:gd name="connsiteX17" fmla="*/ 2344089 w 2350439"/>
                      <a:gd name="connsiteY17" fmla="*/ 558114 h 2350439"/>
                      <a:gd name="connsiteX18" fmla="*/ 2344089 w 2350439"/>
                      <a:gd name="connsiteY18" fmla="*/ 452843 h 2350439"/>
                      <a:gd name="connsiteX19" fmla="*/ 2238819 w 2350439"/>
                      <a:gd name="connsiteY19" fmla="*/ 452843 h 2350439"/>
                      <a:gd name="connsiteX20" fmla="*/ 2238819 w 2350439"/>
                      <a:gd name="connsiteY20" fmla="*/ 669734 h 2350439"/>
                      <a:gd name="connsiteX21" fmla="*/ 2344089 w 2350439"/>
                      <a:gd name="connsiteY21" fmla="*/ 669734 h 2350439"/>
                      <a:gd name="connsiteX22" fmla="*/ 2344089 w 2350439"/>
                      <a:gd name="connsiteY22" fmla="*/ 564464 h 2350439"/>
                      <a:gd name="connsiteX23" fmla="*/ 2238819 w 2350439"/>
                      <a:gd name="connsiteY23" fmla="*/ 564464 h 2350439"/>
                      <a:gd name="connsiteX24" fmla="*/ 2238819 w 2350439"/>
                      <a:gd name="connsiteY24" fmla="*/ 781367 h 2350439"/>
                      <a:gd name="connsiteX25" fmla="*/ 2344089 w 2350439"/>
                      <a:gd name="connsiteY25" fmla="*/ 781367 h 2350439"/>
                      <a:gd name="connsiteX26" fmla="*/ 2344089 w 2350439"/>
                      <a:gd name="connsiteY26" fmla="*/ 676084 h 2350439"/>
                      <a:gd name="connsiteX27" fmla="*/ 2238819 w 2350439"/>
                      <a:gd name="connsiteY27" fmla="*/ 676084 h 2350439"/>
                      <a:gd name="connsiteX28" fmla="*/ 2238819 w 2350439"/>
                      <a:gd name="connsiteY28" fmla="*/ 892988 h 2350439"/>
                      <a:gd name="connsiteX29" fmla="*/ 2344089 w 2350439"/>
                      <a:gd name="connsiteY29" fmla="*/ 892988 h 2350439"/>
                      <a:gd name="connsiteX30" fmla="*/ 2344089 w 2350439"/>
                      <a:gd name="connsiteY30" fmla="*/ 787717 h 2350439"/>
                      <a:gd name="connsiteX31" fmla="*/ 2238819 w 2350439"/>
                      <a:gd name="connsiteY31" fmla="*/ 787717 h 2350439"/>
                      <a:gd name="connsiteX32" fmla="*/ 2238819 w 2350439"/>
                      <a:gd name="connsiteY32" fmla="*/ 1004608 h 2350439"/>
                      <a:gd name="connsiteX33" fmla="*/ 2344089 w 2350439"/>
                      <a:gd name="connsiteY33" fmla="*/ 1004608 h 2350439"/>
                      <a:gd name="connsiteX34" fmla="*/ 2344089 w 2350439"/>
                      <a:gd name="connsiteY34" fmla="*/ 899338 h 2350439"/>
                      <a:gd name="connsiteX35" fmla="*/ 2238819 w 2350439"/>
                      <a:gd name="connsiteY35" fmla="*/ 899338 h 2350439"/>
                      <a:gd name="connsiteX36" fmla="*/ 2238819 w 2350439"/>
                      <a:gd name="connsiteY36" fmla="*/ 1116228 h 2350439"/>
                      <a:gd name="connsiteX37" fmla="*/ 2344089 w 2350439"/>
                      <a:gd name="connsiteY37" fmla="*/ 1116228 h 2350439"/>
                      <a:gd name="connsiteX38" fmla="*/ 2344089 w 2350439"/>
                      <a:gd name="connsiteY38" fmla="*/ 1010958 h 2350439"/>
                      <a:gd name="connsiteX39" fmla="*/ 2238819 w 2350439"/>
                      <a:gd name="connsiteY39" fmla="*/ 1010958 h 2350439"/>
                      <a:gd name="connsiteX40" fmla="*/ 2238819 w 2350439"/>
                      <a:gd name="connsiteY40" fmla="*/ 1227861 h 2350439"/>
                      <a:gd name="connsiteX41" fmla="*/ 2344089 w 2350439"/>
                      <a:gd name="connsiteY41" fmla="*/ 1227861 h 2350439"/>
                      <a:gd name="connsiteX42" fmla="*/ 2344089 w 2350439"/>
                      <a:gd name="connsiteY42" fmla="*/ 1122578 h 2350439"/>
                      <a:gd name="connsiteX43" fmla="*/ 2238819 w 2350439"/>
                      <a:gd name="connsiteY43" fmla="*/ 1122578 h 2350439"/>
                      <a:gd name="connsiteX44" fmla="*/ 2238819 w 2350439"/>
                      <a:gd name="connsiteY44" fmla="*/ 1339481 h 2350439"/>
                      <a:gd name="connsiteX45" fmla="*/ 2344089 w 2350439"/>
                      <a:gd name="connsiteY45" fmla="*/ 1339481 h 2350439"/>
                      <a:gd name="connsiteX46" fmla="*/ 2344089 w 2350439"/>
                      <a:gd name="connsiteY46" fmla="*/ 1234211 h 2350439"/>
                      <a:gd name="connsiteX47" fmla="*/ 2238819 w 2350439"/>
                      <a:gd name="connsiteY47" fmla="*/ 1234211 h 2350439"/>
                      <a:gd name="connsiteX48" fmla="*/ 2238819 w 2350439"/>
                      <a:gd name="connsiteY48" fmla="*/ 1451102 h 2350439"/>
                      <a:gd name="connsiteX49" fmla="*/ 2344089 w 2350439"/>
                      <a:gd name="connsiteY49" fmla="*/ 1451102 h 2350439"/>
                      <a:gd name="connsiteX50" fmla="*/ 2344089 w 2350439"/>
                      <a:gd name="connsiteY50" fmla="*/ 1345831 h 2350439"/>
                      <a:gd name="connsiteX51" fmla="*/ 2238819 w 2350439"/>
                      <a:gd name="connsiteY51" fmla="*/ 1345831 h 2350439"/>
                      <a:gd name="connsiteX52" fmla="*/ 2238819 w 2350439"/>
                      <a:gd name="connsiteY52" fmla="*/ 1562735 h 2350439"/>
                      <a:gd name="connsiteX53" fmla="*/ 2344089 w 2350439"/>
                      <a:gd name="connsiteY53" fmla="*/ 1562735 h 2350439"/>
                      <a:gd name="connsiteX54" fmla="*/ 2344089 w 2350439"/>
                      <a:gd name="connsiteY54" fmla="*/ 1457452 h 2350439"/>
                      <a:gd name="connsiteX55" fmla="*/ 2238819 w 2350439"/>
                      <a:gd name="connsiteY55" fmla="*/ 1457452 h 2350439"/>
                      <a:gd name="connsiteX56" fmla="*/ 2238819 w 2350439"/>
                      <a:gd name="connsiteY56" fmla="*/ 1674355 h 2350439"/>
                      <a:gd name="connsiteX57" fmla="*/ 2344089 w 2350439"/>
                      <a:gd name="connsiteY57" fmla="*/ 1674355 h 2350439"/>
                      <a:gd name="connsiteX58" fmla="*/ 2344089 w 2350439"/>
                      <a:gd name="connsiteY58" fmla="*/ 1569085 h 2350439"/>
                      <a:gd name="connsiteX59" fmla="*/ 2238819 w 2350439"/>
                      <a:gd name="connsiteY59" fmla="*/ 1569085 h 2350439"/>
                      <a:gd name="connsiteX60" fmla="*/ 2238819 w 2350439"/>
                      <a:gd name="connsiteY60" fmla="*/ 1785975 h 2350439"/>
                      <a:gd name="connsiteX61" fmla="*/ 2344089 w 2350439"/>
                      <a:gd name="connsiteY61" fmla="*/ 1785975 h 2350439"/>
                      <a:gd name="connsiteX62" fmla="*/ 2344089 w 2350439"/>
                      <a:gd name="connsiteY62" fmla="*/ 1680705 h 2350439"/>
                      <a:gd name="connsiteX63" fmla="*/ 2238819 w 2350439"/>
                      <a:gd name="connsiteY63" fmla="*/ 1680705 h 2350439"/>
                      <a:gd name="connsiteX64" fmla="*/ 2238819 w 2350439"/>
                      <a:gd name="connsiteY64" fmla="*/ 1897596 h 2350439"/>
                      <a:gd name="connsiteX65" fmla="*/ 2344089 w 2350439"/>
                      <a:gd name="connsiteY65" fmla="*/ 1897596 h 2350439"/>
                      <a:gd name="connsiteX66" fmla="*/ 2344089 w 2350439"/>
                      <a:gd name="connsiteY66" fmla="*/ 1792325 h 2350439"/>
                      <a:gd name="connsiteX67" fmla="*/ 2238819 w 2350439"/>
                      <a:gd name="connsiteY67" fmla="*/ 1792325 h 2350439"/>
                      <a:gd name="connsiteX68" fmla="*/ 2238819 w 2350439"/>
                      <a:gd name="connsiteY68" fmla="*/ 2009229 h 2350439"/>
                      <a:gd name="connsiteX69" fmla="*/ 2344089 w 2350439"/>
                      <a:gd name="connsiteY69" fmla="*/ 2009229 h 2350439"/>
                      <a:gd name="connsiteX70" fmla="*/ 2344089 w 2350439"/>
                      <a:gd name="connsiteY70" fmla="*/ 1903946 h 2350439"/>
                      <a:gd name="connsiteX71" fmla="*/ 2238819 w 2350439"/>
                      <a:gd name="connsiteY71" fmla="*/ 1903946 h 2350439"/>
                      <a:gd name="connsiteX72" fmla="*/ 2238819 w 2350439"/>
                      <a:gd name="connsiteY72" fmla="*/ 2120849 h 2350439"/>
                      <a:gd name="connsiteX73" fmla="*/ 2344089 w 2350439"/>
                      <a:gd name="connsiteY73" fmla="*/ 2120849 h 2350439"/>
                      <a:gd name="connsiteX74" fmla="*/ 2344089 w 2350439"/>
                      <a:gd name="connsiteY74" fmla="*/ 2015579 h 2350439"/>
                      <a:gd name="connsiteX75" fmla="*/ 2238819 w 2350439"/>
                      <a:gd name="connsiteY75" fmla="*/ 2015579 h 2350439"/>
                      <a:gd name="connsiteX76" fmla="*/ 2238819 w 2350439"/>
                      <a:gd name="connsiteY76" fmla="*/ 2232469 h 2350439"/>
                      <a:gd name="connsiteX77" fmla="*/ 2344089 w 2350439"/>
                      <a:gd name="connsiteY77" fmla="*/ 2232469 h 2350439"/>
                      <a:gd name="connsiteX78" fmla="*/ 2344089 w 2350439"/>
                      <a:gd name="connsiteY78" fmla="*/ 2127199 h 2350439"/>
                      <a:gd name="connsiteX79" fmla="*/ 2238819 w 2350439"/>
                      <a:gd name="connsiteY79" fmla="*/ 2127199 h 2350439"/>
                      <a:gd name="connsiteX80" fmla="*/ 2238819 w 2350439"/>
                      <a:gd name="connsiteY80" fmla="*/ 2344089 h 2350439"/>
                      <a:gd name="connsiteX81" fmla="*/ 2344089 w 2350439"/>
                      <a:gd name="connsiteY81" fmla="*/ 2344089 h 2350439"/>
                      <a:gd name="connsiteX82" fmla="*/ 2344089 w 2350439"/>
                      <a:gd name="connsiteY82" fmla="*/ 2238819 h 2350439"/>
                      <a:gd name="connsiteX83" fmla="*/ 2238819 w 2350439"/>
                      <a:gd name="connsiteY83" fmla="*/ 2238819 h 2350439"/>
                      <a:gd name="connsiteX84" fmla="*/ 2127199 w 2350439"/>
                      <a:gd name="connsiteY84" fmla="*/ 111620 h 2350439"/>
                      <a:gd name="connsiteX85" fmla="*/ 2232469 w 2350439"/>
                      <a:gd name="connsiteY85" fmla="*/ 111620 h 2350439"/>
                      <a:gd name="connsiteX86" fmla="*/ 2232469 w 2350439"/>
                      <a:gd name="connsiteY86" fmla="*/ 6350 h 2350439"/>
                      <a:gd name="connsiteX87" fmla="*/ 2127199 w 2350439"/>
                      <a:gd name="connsiteY87" fmla="*/ 6350 h 2350439"/>
                      <a:gd name="connsiteX88" fmla="*/ 2127199 w 2350439"/>
                      <a:gd name="connsiteY88" fmla="*/ 223240 h 2350439"/>
                      <a:gd name="connsiteX89" fmla="*/ 2232469 w 2350439"/>
                      <a:gd name="connsiteY89" fmla="*/ 223240 h 2350439"/>
                      <a:gd name="connsiteX90" fmla="*/ 2232469 w 2350439"/>
                      <a:gd name="connsiteY90" fmla="*/ 117970 h 2350439"/>
                      <a:gd name="connsiteX91" fmla="*/ 2127199 w 2350439"/>
                      <a:gd name="connsiteY91" fmla="*/ 117970 h 2350439"/>
                      <a:gd name="connsiteX92" fmla="*/ 2127199 w 2350439"/>
                      <a:gd name="connsiteY92" fmla="*/ 334873 h 2350439"/>
                      <a:gd name="connsiteX93" fmla="*/ 2232469 w 2350439"/>
                      <a:gd name="connsiteY93" fmla="*/ 334873 h 2350439"/>
                      <a:gd name="connsiteX94" fmla="*/ 2232469 w 2350439"/>
                      <a:gd name="connsiteY94" fmla="*/ 229590 h 2350439"/>
                      <a:gd name="connsiteX95" fmla="*/ 2127199 w 2350439"/>
                      <a:gd name="connsiteY95" fmla="*/ 229590 h 2350439"/>
                      <a:gd name="connsiteX96" fmla="*/ 2127199 w 2350439"/>
                      <a:gd name="connsiteY96" fmla="*/ 446493 h 2350439"/>
                      <a:gd name="connsiteX97" fmla="*/ 2232469 w 2350439"/>
                      <a:gd name="connsiteY97" fmla="*/ 446493 h 2350439"/>
                      <a:gd name="connsiteX98" fmla="*/ 2232469 w 2350439"/>
                      <a:gd name="connsiteY98" fmla="*/ 341223 h 2350439"/>
                      <a:gd name="connsiteX99" fmla="*/ 2127199 w 2350439"/>
                      <a:gd name="connsiteY99" fmla="*/ 341223 h 2350439"/>
                      <a:gd name="connsiteX100" fmla="*/ 2127199 w 2350439"/>
                      <a:gd name="connsiteY100" fmla="*/ 558114 h 2350439"/>
                      <a:gd name="connsiteX101" fmla="*/ 2232469 w 2350439"/>
                      <a:gd name="connsiteY101" fmla="*/ 558114 h 2350439"/>
                      <a:gd name="connsiteX102" fmla="*/ 2232469 w 2350439"/>
                      <a:gd name="connsiteY102" fmla="*/ 452843 h 2350439"/>
                      <a:gd name="connsiteX103" fmla="*/ 2127199 w 2350439"/>
                      <a:gd name="connsiteY103" fmla="*/ 452843 h 2350439"/>
                      <a:gd name="connsiteX104" fmla="*/ 2127199 w 2350439"/>
                      <a:gd name="connsiteY104" fmla="*/ 669734 h 2350439"/>
                      <a:gd name="connsiteX105" fmla="*/ 2232469 w 2350439"/>
                      <a:gd name="connsiteY105" fmla="*/ 669734 h 2350439"/>
                      <a:gd name="connsiteX106" fmla="*/ 2232469 w 2350439"/>
                      <a:gd name="connsiteY106" fmla="*/ 564464 h 2350439"/>
                      <a:gd name="connsiteX107" fmla="*/ 2127199 w 2350439"/>
                      <a:gd name="connsiteY107" fmla="*/ 564464 h 2350439"/>
                      <a:gd name="connsiteX108" fmla="*/ 2127199 w 2350439"/>
                      <a:gd name="connsiteY108" fmla="*/ 781367 h 2350439"/>
                      <a:gd name="connsiteX109" fmla="*/ 2232469 w 2350439"/>
                      <a:gd name="connsiteY109" fmla="*/ 781367 h 2350439"/>
                      <a:gd name="connsiteX110" fmla="*/ 2232469 w 2350439"/>
                      <a:gd name="connsiteY110" fmla="*/ 676084 h 2350439"/>
                      <a:gd name="connsiteX111" fmla="*/ 2127199 w 2350439"/>
                      <a:gd name="connsiteY111" fmla="*/ 676084 h 2350439"/>
                      <a:gd name="connsiteX112" fmla="*/ 2127199 w 2350439"/>
                      <a:gd name="connsiteY112" fmla="*/ 892988 h 2350439"/>
                      <a:gd name="connsiteX113" fmla="*/ 2232469 w 2350439"/>
                      <a:gd name="connsiteY113" fmla="*/ 892988 h 2350439"/>
                      <a:gd name="connsiteX114" fmla="*/ 2232469 w 2350439"/>
                      <a:gd name="connsiteY114" fmla="*/ 787717 h 2350439"/>
                      <a:gd name="connsiteX115" fmla="*/ 2127199 w 2350439"/>
                      <a:gd name="connsiteY115" fmla="*/ 787717 h 2350439"/>
                      <a:gd name="connsiteX116" fmla="*/ 2127199 w 2350439"/>
                      <a:gd name="connsiteY116" fmla="*/ 1004608 h 2350439"/>
                      <a:gd name="connsiteX117" fmla="*/ 2232469 w 2350439"/>
                      <a:gd name="connsiteY117" fmla="*/ 1004608 h 2350439"/>
                      <a:gd name="connsiteX118" fmla="*/ 2232469 w 2350439"/>
                      <a:gd name="connsiteY118" fmla="*/ 899338 h 2350439"/>
                      <a:gd name="connsiteX119" fmla="*/ 2127199 w 2350439"/>
                      <a:gd name="connsiteY119" fmla="*/ 899338 h 2350439"/>
                      <a:gd name="connsiteX120" fmla="*/ 2127199 w 2350439"/>
                      <a:gd name="connsiteY120" fmla="*/ 1116228 h 2350439"/>
                      <a:gd name="connsiteX121" fmla="*/ 2232469 w 2350439"/>
                      <a:gd name="connsiteY121" fmla="*/ 1116228 h 2350439"/>
                      <a:gd name="connsiteX122" fmla="*/ 2232469 w 2350439"/>
                      <a:gd name="connsiteY122" fmla="*/ 1010958 h 2350439"/>
                      <a:gd name="connsiteX123" fmla="*/ 2127199 w 2350439"/>
                      <a:gd name="connsiteY123" fmla="*/ 1010958 h 2350439"/>
                      <a:gd name="connsiteX124" fmla="*/ 2127199 w 2350439"/>
                      <a:gd name="connsiteY124" fmla="*/ 1227861 h 2350439"/>
                      <a:gd name="connsiteX125" fmla="*/ 2232469 w 2350439"/>
                      <a:gd name="connsiteY125" fmla="*/ 1227861 h 2350439"/>
                      <a:gd name="connsiteX126" fmla="*/ 2232469 w 2350439"/>
                      <a:gd name="connsiteY126" fmla="*/ 1122578 h 2350439"/>
                      <a:gd name="connsiteX127" fmla="*/ 2127199 w 2350439"/>
                      <a:gd name="connsiteY127" fmla="*/ 1122578 h 2350439"/>
                      <a:gd name="connsiteX128" fmla="*/ 2127199 w 2350439"/>
                      <a:gd name="connsiteY128" fmla="*/ 1339481 h 2350439"/>
                      <a:gd name="connsiteX129" fmla="*/ 2232469 w 2350439"/>
                      <a:gd name="connsiteY129" fmla="*/ 1339481 h 2350439"/>
                      <a:gd name="connsiteX130" fmla="*/ 2232469 w 2350439"/>
                      <a:gd name="connsiteY130" fmla="*/ 1234211 h 2350439"/>
                      <a:gd name="connsiteX131" fmla="*/ 2127199 w 2350439"/>
                      <a:gd name="connsiteY131" fmla="*/ 1234211 h 2350439"/>
                      <a:gd name="connsiteX132" fmla="*/ 2127199 w 2350439"/>
                      <a:gd name="connsiteY132" fmla="*/ 1451102 h 2350439"/>
                      <a:gd name="connsiteX133" fmla="*/ 2232469 w 2350439"/>
                      <a:gd name="connsiteY133" fmla="*/ 1451102 h 2350439"/>
                      <a:gd name="connsiteX134" fmla="*/ 2232469 w 2350439"/>
                      <a:gd name="connsiteY134" fmla="*/ 1345831 h 2350439"/>
                      <a:gd name="connsiteX135" fmla="*/ 2127199 w 2350439"/>
                      <a:gd name="connsiteY135" fmla="*/ 1345831 h 2350439"/>
                      <a:gd name="connsiteX136" fmla="*/ 2127199 w 2350439"/>
                      <a:gd name="connsiteY136" fmla="*/ 1562735 h 2350439"/>
                      <a:gd name="connsiteX137" fmla="*/ 2232469 w 2350439"/>
                      <a:gd name="connsiteY137" fmla="*/ 1562735 h 2350439"/>
                      <a:gd name="connsiteX138" fmla="*/ 2232469 w 2350439"/>
                      <a:gd name="connsiteY138" fmla="*/ 1457452 h 2350439"/>
                      <a:gd name="connsiteX139" fmla="*/ 2127199 w 2350439"/>
                      <a:gd name="connsiteY139" fmla="*/ 1457452 h 2350439"/>
                      <a:gd name="connsiteX140" fmla="*/ 2127199 w 2350439"/>
                      <a:gd name="connsiteY140" fmla="*/ 1674355 h 2350439"/>
                      <a:gd name="connsiteX141" fmla="*/ 2232469 w 2350439"/>
                      <a:gd name="connsiteY141" fmla="*/ 1674355 h 2350439"/>
                      <a:gd name="connsiteX142" fmla="*/ 2232469 w 2350439"/>
                      <a:gd name="connsiteY142" fmla="*/ 1569085 h 2350439"/>
                      <a:gd name="connsiteX143" fmla="*/ 2127199 w 2350439"/>
                      <a:gd name="connsiteY143" fmla="*/ 1569085 h 2350439"/>
                      <a:gd name="connsiteX144" fmla="*/ 2127199 w 2350439"/>
                      <a:gd name="connsiteY144" fmla="*/ 1785975 h 2350439"/>
                      <a:gd name="connsiteX145" fmla="*/ 2232469 w 2350439"/>
                      <a:gd name="connsiteY145" fmla="*/ 1785975 h 2350439"/>
                      <a:gd name="connsiteX146" fmla="*/ 2232469 w 2350439"/>
                      <a:gd name="connsiteY146" fmla="*/ 1680705 h 2350439"/>
                      <a:gd name="connsiteX147" fmla="*/ 2127199 w 2350439"/>
                      <a:gd name="connsiteY147" fmla="*/ 1680705 h 2350439"/>
                      <a:gd name="connsiteX148" fmla="*/ 2127199 w 2350439"/>
                      <a:gd name="connsiteY148" fmla="*/ 1897596 h 2350439"/>
                      <a:gd name="connsiteX149" fmla="*/ 2232469 w 2350439"/>
                      <a:gd name="connsiteY149" fmla="*/ 1897596 h 2350439"/>
                      <a:gd name="connsiteX150" fmla="*/ 2232469 w 2350439"/>
                      <a:gd name="connsiteY150" fmla="*/ 1792325 h 2350439"/>
                      <a:gd name="connsiteX151" fmla="*/ 2127199 w 2350439"/>
                      <a:gd name="connsiteY151" fmla="*/ 1792325 h 2350439"/>
                      <a:gd name="connsiteX152" fmla="*/ 2127199 w 2350439"/>
                      <a:gd name="connsiteY152" fmla="*/ 2009229 h 2350439"/>
                      <a:gd name="connsiteX153" fmla="*/ 2232469 w 2350439"/>
                      <a:gd name="connsiteY153" fmla="*/ 2009229 h 2350439"/>
                      <a:gd name="connsiteX154" fmla="*/ 2232469 w 2350439"/>
                      <a:gd name="connsiteY154" fmla="*/ 1903946 h 2350439"/>
                      <a:gd name="connsiteX155" fmla="*/ 2127199 w 2350439"/>
                      <a:gd name="connsiteY155" fmla="*/ 1903946 h 2350439"/>
                      <a:gd name="connsiteX156" fmla="*/ 2127199 w 2350439"/>
                      <a:gd name="connsiteY156" fmla="*/ 2120849 h 2350439"/>
                      <a:gd name="connsiteX157" fmla="*/ 2232469 w 2350439"/>
                      <a:gd name="connsiteY157" fmla="*/ 2120849 h 2350439"/>
                      <a:gd name="connsiteX158" fmla="*/ 2232469 w 2350439"/>
                      <a:gd name="connsiteY158" fmla="*/ 2015579 h 2350439"/>
                      <a:gd name="connsiteX159" fmla="*/ 2127199 w 2350439"/>
                      <a:gd name="connsiteY159" fmla="*/ 2015579 h 2350439"/>
                      <a:gd name="connsiteX160" fmla="*/ 2127199 w 2350439"/>
                      <a:gd name="connsiteY160" fmla="*/ 2232469 h 2350439"/>
                      <a:gd name="connsiteX161" fmla="*/ 2232469 w 2350439"/>
                      <a:gd name="connsiteY161" fmla="*/ 2232469 h 2350439"/>
                      <a:gd name="connsiteX162" fmla="*/ 2232469 w 2350439"/>
                      <a:gd name="connsiteY162" fmla="*/ 2127199 h 2350439"/>
                      <a:gd name="connsiteX163" fmla="*/ 2127199 w 2350439"/>
                      <a:gd name="connsiteY163" fmla="*/ 2127199 h 2350439"/>
                      <a:gd name="connsiteX164" fmla="*/ 2127199 w 2350439"/>
                      <a:gd name="connsiteY164" fmla="*/ 2344089 h 2350439"/>
                      <a:gd name="connsiteX165" fmla="*/ 2232469 w 2350439"/>
                      <a:gd name="connsiteY165" fmla="*/ 2344089 h 2350439"/>
                      <a:gd name="connsiteX166" fmla="*/ 2232469 w 2350439"/>
                      <a:gd name="connsiteY166" fmla="*/ 2238819 h 2350439"/>
                      <a:gd name="connsiteX167" fmla="*/ 2127199 w 2350439"/>
                      <a:gd name="connsiteY167" fmla="*/ 2238819 h 2350439"/>
                      <a:gd name="connsiteX168" fmla="*/ 2015566 w 2350439"/>
                      <a:gd name="connsiteY168" fmla="*/ 111620 h 2350439"/>
                      <a:gd name="connsiteX169" fmla="*/ 2120849 w 2350439"/>
                      <a:gd name="connsiteY169" fmla="*/ 111620 h 2350439"/>
                      <a:gd name="connsiteX170" fmla="*/ 2120849 w 2350439"/>
                      <a:gd name="connsiteY170" fmla="*/ 6350 h 2350439"/>
                      <a:gd name="connsiteX171" fmla="*/ 2015566 w 2350439"/>
                      <a:gd name="connsiteY171" fmla="*/ 6350 h 2350439"/>
                      <a:gd name="connsiteX172" fmla="*/ 2015566 w 2350439"/>
                      <a:gd name="connsiteY172" fmla="*/ 223240 h 2350439"/>
                      <a:gd name="connsiteX173" fmla="*/ 2120849 w 2350439"/>
                      <a:gd name="connsiteY173" fmla="*/ 223240 h 2350439"/>
                      <a:gd name="connsiteX174" fmla="*/ 2120849 w 2350439"/>
                      <a:gd name="connsiteY174" fmla="*/ 117970 h 2350439"/>
                      <a:gd name="connsiteX175" fmla="*/ 2015566 w 2350439"/>
                      <a:gd name="connsiteY175" fmla="*/ 117970 h 2350439"/>
                      <a:gd name="connsiteX176" fmla="*/ 2015566 w 2350439"/>
                      <a:gd name="connsiteY176" fmla="*/ 334873 h 2350439"/>
                      <a:gd name="connsiteX177" fmla="*/ 2120849 w 2350439"/>
                      <a:gd name="connsiteY177" fmla="*/ 334873 h 2350439"/>
                      <a:gd name="connsiteX178" fmla="*/ 2120849 w 2350439"/>
                      <a:gd name="connsiteY178" fmla="*/ 229590 h 2350439"/>
                      <a:gd name="connsiteX179" fmla="*/ 2015566 w 2350439"/>
                      <a:gd name="connsiteY179" fmla="*/ 229590 h 2350439"/>
                      <a:gd name="connsiteX180" fmla="*/ 2015566 w 2350439"/>
                      <a:gd name="connsiteY180" fmla="*/ 446493 h 2350439"/>
                      <a:gd name="connsiteX181" fmla="*/ 2120849 w 2350439"/>
                      <a:gd name="connsiteY181" fmla="*/ 446493 h 2350439"/>
                      <a:gd name="connsiteX182" fmla="*/ 2120849 w 2350439"/>
                      <a:gd name="connsiteY182" fmla="*/ 341223 h 2350439"/>
                      <a:gd name="connsiteX183" fmla="*/ 2015566 w 2350439"/>
                      <a:gd name="connsiteY183" fmla="*/ 341223 h 2350439"/>
                      <a:gd name="connsiteX184" fmla="*/ 2015566 w 2350439"/>
                      <a:gd name="connsiteY184" fmla="*/ 558114 h 2350439"/>
                      <a:gd name="connsiteX185" fmla="*/ 2120849 w 2350439"/>
                      <a:gd name="connsiteY185" fmla="*/ 558114 h 2350439"/>
                      <a:gd name="connsiteX186" fmla="*/ 2120849 w 2350439"/>
                      <a:gd name="connsiteY186" fmla="*/ 452843 h 2350439"/>
                      <a:gd name="connsiteX187" fmla="*/ 2015566 w 2350439"/>
                      <a:gd name="connsiteY187" fmla="*/ 452843 h 2350439"/>
                      <a:gd name="connsiteX188" fmla="*/ 2015566 w 2350439"/>
                      <a:gd name="connsiteY188" fmla="*/ 669734 h 2350439"/>
                      <a:gd name="connsiteX189" fmla="*/ 2120849 w 2350439"/>
                      <a:gd name="connsiteY189" fmla="*/ 669734 h 2350439"/>
                      <a:gd name="connsiteX190" fmla="*/ 2120849 w 2350439"/>
                      <a:gd name="connsiteY190" fmla="*/ 564464 h 2350439"/>
                      <a:gd name="connsiteX191" fmla="*/ 2015566 w 2350439"/>
                      <a:gd name="connsiteY191" fmla="*/ 564464 h 2350439"/>
                      <a:gd name="connsiteX192" fmla="*/ 2015566 w 2350439"/>
                      <a:gd name="connsiteY192" fmla="*/ 781367 h 2350439"/>
                      <a:gd name="connsiteX193" fmla="*/ 2120849 w 2350439"/>
                      <a:gd name="connsiteY193" fmla="*/ 781367 h 2350439"/>
                      <a:gd name="connsiteX194" fmla="*/ 2120849 w 2350439"/>
                      <a:gd name="connsiteY194" fmla="*/ 676084 h 2350439"/>
                      <a:gd name="connsiteX195" fmla="*/ 2015566 w 2350439"/>
                      <a:gd name="connsiteY195" fmla="*/ 676084 h 2350439"/>
                      <a:gd name="connsiteX196" fmla="*/ 2015566 w 2350439"/>
                      <a:gd name="connsiteY196" fmla="*/ 892988 h 2350439"/>
                      <a:gd name="connsiteX197" fmla="*/ 2120849 w 2350439"/>
                      <a:gd name="connsiteY197" fmla="*/ 892988 h 2350439"/>
                      <a:gd name="connsiteX198" fmla="*/ 2120849 w 2350439"/>
                      <a:gd name="connsiteY198" fmla="*/ 787717 h 2350439"/>
                      <a:gd name="connsiteX199" fmla="*/ 2015566 w 2350439"/>
                      <a:gd name="connsiteY199" fmla="*/ 787717 h 2350439"/>
                      <a:gd name="connsiteX200" fmla="*/ 2015566 w 2350439"/>
                      <a:gd name="connsiteY200" fmla="*/ 1004608 h 2350439"/>
                      <a:gd name="connsiteX201" fmla="*/ 2120849 w 2350439"/>
                      <a:gd name="connsiteY201" fmla="*/ 1004608 h 2350439"/>
                      <a:gd name="connsiteX202" fmla="*/ 2120849 w 2350439"/>
                      <a:gd name="connsiteY202" fmla="*/ 899338 h 2350439"/>
                      <a:gd name="connsiteX203" fmla="*/ 2015566 w 2350439"/>
                      <a:gd name="connsiteY203" fmla="*/ 899338 h 2350439"/>
                      <a:gd name="connsiteX204" fmla="*/ 2015566 w 2350439"/>
                      <a:gd name="connsiteY204" fmla="*/ 1116228 h 2350439"/>
                      <a:gd name="connsiteX205" fmla="*/ 2120849 w 2350439"/>
                      <a:gd name="connsiteY205" fmla="*/ 1116228 h 2350439"/>
                      <a:gd name="connsiteX206" fmla="*/ 2120849 w 2350439"/>
                      <a:gd name="connsiteY206" fmla="*/ 1010958 h 2350439"/>
                      <a:gd name="connsiteX207" fmla="*/ 2015566 w 2350439"/>
                      <a:gd name="connsiteY207" fmla="*/ 1010958 h 2350439"/>
                      <a:gd name="connsiteX208" fmla="*/ 2015566 w 2350439"/>
                      <a:gd name="connsiteY208" fmla="*/ 1227861 h 2350439"/>
                      <a:gd name="connsiteX209" fmla="*/ 2120849 w 2350439"/>
                      <a:gd name="connsiteY209" fmla="*/ 1227861 h 2350439"/>
                      <a:gd name="connsiteX210" fmla="*/ 2120849 w 2350439"/>
                      <a:gd name="connsiteY210" fmla="*/ 1122578 h 2350439"/>
                      <a:gd name="connsiteX211" fmla="*/ 2015566 w 2350439"/>
                      <a:gd name="connsiteY211" fmla="*/ 1122578 h 2350439"/>
                      <a:gd name="connsiteX212" fmla="*/ 2015566 w 2350439"/>
                      <a:gd name="connsiteY212" fmla="*/ 1339481 h 2350439"/>
                      <a:gd name="connsiteX213" fmla="*/ 2120849 w 2350439"/>
                      <a:gd name="connsiteY213" fmla="*/ 1339481 h 2350439"/>
                      <a:gd name="connsiteX214" fmla="*/ 2120849 w 2350439"/>
                      <a:gd name="connsiteY214" fmla="*/ 1234211 h 2350439"/>
                      <a:gd name="connsiteX215" fmla="*/ 2015566 w 2350439"/>
                      <a:gd name="connsiteY215" fmla="*/ 1234211 h 2350439"/>
                      <a:gd name="connsiteX216" fmla="*/ 2015566 w 2350439"/>
                      <a:gd name="connsiteY216" fmla="*/ 1451102 h 2350439"/>
                      <a:gd name="connsiteX217" fmla="*/ 2120849 w 2350439"/>
                      <a:gd name="connsiteY217" fmla="*/ 1451102 h 2350439"/>
                      <a:gd name="connsiteX218" fmla="*/ 2120849 w 2350439"/>
                      <a:gd name="connsiteY218" fmla="*/ 1345831 h 2350439"/>
                      <a:gd name="connsiteX219" fmla="*/ 2015566 w 2350439"/>
                      <a:gd name="connsiteY219" fmla="*/ 1345831 h 2350439"/>
                      <a:gd name="connsiteX220" fmla="*/ 2015566 w 2350439"/>
                      <a:gd name="connsiteY220" fmla="*/ 1562735 h 2350439"/>
                      <a:gd name="connsiteX221" fmla="*/ 2120849 w 2350439"/>
                      <a:gd name="connsiteY221" fmla="*/ 1562735 h 2350439"/>
                      <a:gd name="connsiteX222" fmla="*/ 2120849 w 2350439"/>
                      <a:gd name="connsiteY222" fmla="*/ 1457452 h 2350439"/>
                      <a:gd name="connsiteX223" fmla="*/ 2015566 w 2350439"/>
                      <a:gd name="connsiteY223" fmla="*/ 1457452 h 2350439"/>
                      <a:gd name="connsiteX224" fmla="*/ 2015566 w 2350439"/>
                      <a:gd name="connsiteY224" fmla="*/ 1674355 h 2350439"/>
                      <a:gd name="connsiteX225" fmla="*/ 2120849 w 2350439"/>
                      <a:gd name="connsiteY225" fmla="*/ 1674355 h 2350439"/>
                      <a:gd name="connsiteX226" fmla="*/ 2120849 w 2350439"/>
                      <a:gd name="connsiteY226" fmla="*/ 1569085 h 2350439"/>
                      <a:gd name="connsiteX227" fmla="*/ 2015566 w 2350439"/>
                      <a:gd name="connsiteY227" fmla="*/ 1569085 h 2350439"/>
                      <a:gd name="connsiteX228" fmla="*/ 2015566 w 2350439"/>
                      <a:gd name="connsiteY228" fmla="*/ 1785975 h 2350439"/>
                      <a:gd name="connsiteX229" fmla="*/ 2120849 w 2350439"/>
                      <a:gd name="connsiteY229" fmla="*/ 1785975 h 2350439"/>
                      <a:gd name="connsiteX230" fmla="*/ 2120849 w 2350439"/>
                      <a:gd name="connsiteY230" fmla="*/ 1680705 h 2350439"/>
                      <a:gd name="connsiteX231" fmla="*/ 2015566 w 2350439"/>
                      <a:gd name="connsiteY231" fmla="*/ 1680705 h 2350439"/>
                      <a:gd name="connsiteX232" fmla="*/ 2015566 w 2350439"/>
                      <a:gd name="connsiteY232" fmla="*/ 1897596 h 2350439"/>
                      <a:gd name="connsiteX233" fmla="*/ 2120849 w 2350439"/>
                      <a:gd name="connsiteY233" fmla="*/ 1897596 h 2350439"/>
                      <a:gd name="connsiteX234" fmla="*/ 2120849 w 2350439"/>
                      <a:gd name="connsiteY234" fmla="*/ 1792325 h 2350439"/>
                      <a:gd name="connsiteX235" fmla="*/ 2015566 w 2350439"/>
                      <a:gd name="connsiteY235" fmla="*/ 1792325 h 2350439"/>
                      <a:gd name="connsiteX236" fmla="*/ 2015566 w 2350439"/>
                      <a:gd name="connsiteY236" fmla="*/ 2009229 h 2350439"/>
                      <a:gd name="connsiteX237" fmla="*/ 2120849 w 2350439"/>
                      <a:gd name="connsiteY237" fmla="*/ 2009229 h 2350439"/>
                      <a:gd name="connsiteX238" fmla="*/ 2120849 w 2350439"/>
                      <a:gd name="connsiteY238" fmla="*/ 1903946 h 2350439"/>
                      <a:gd name="connsiteX239" fmla="*/ 2015566 w 2350439"/>
                      <a:gd name="connsiteY239" fmla="*/ 1903946 h 2350439"/>
                      <a:gd name="connsiteX240" fmla="*/ 2015566 w 2350439"/>
                      <a:gd name="connsiteY240" fmla="*/ 2120849 h 2350439"/>
                      <a:gd name="connsiteX241" fmla="*/ 2120849 w 2350439"/>
                      <a:gd name="connsiteY241" fmla="*/ 2120849 h 2350439"/>
                      <a:gd name="connsiteX242" fmla="*/ 2120849 w 2350439"/>
                      <a:gd name="connsiteY242" fmla="*/ 2015579 h 2350439"/>
                      <a:gd name="connsiteX243" fmla="*/ 2015566 w 2350439"/>
                      <a:gd name="connsiteY243" fmla="*/ 2015579 h 2350439"/>
                      <a:gd name="connsiteX244" fmla="*/ 2015566 w 2350439"/>
                      <a:gd name="connsiteY244" fmla="*/ 2232469 h 2350439"/>
                      <a:gd name="connsiteX245" fmla="*/ 2120849 w 2350439"/>
                      <a:gd name="connsiteY245" fmla="*/ 2232469 h 2350439"/>
                      <a:gd name="connsiteX246" fmla="*/ 2120849 w 2350439"/>
                      <a:gd name="connsiteY246" fmla="*/ 2127199 h 2350439"/>
                      <a:gd name="connsiteX247" fmla="*/ 2015566 w 2350439"/>
                      <a:gd name="connsiteY247" fmla="*/ 2127199 h 2350439"/>
                      <a:gd name="connsiteX248" fmla="*/ 2015566 w 2350439"/>
                      <a:gd name="connsiteY248" fmla="*/ 2344089 h 2350439"/>
                      <a:gd name="connsiteX249" fmla="*/ 2120849 w 2350439"/>
                      <a:gd name="connsiteY249" fmla="*/ 2344089 h 2350439"/>
                      <a:gd name="connsiteX250" fmla="*/ 2120849 w 2350439"/>
                      <a:gd name="connsiteY250" fmla="*/ 2238819 h 2350439"/>
                      <a:gd name="connsiteX251" fmla="*/ 2015566 w 2350439"/>
                      <a:gd name="connsiteY251" fmla="*/ 2238819 h 2350439"/>
                      <a:gd name="connsiteX252" fmla="*/ 1903946 w 2350439"/>
                      <a:gd name="connsiteY252" fmla="*/ 111620 h 2350439"/>
                      <a:gd name="connsiteX253" fmla="*/ 2009216 w 2350439"/>
                      <a:gd name="connsiteY253" fmla="*/ 111620 h 2350439"/>
                      <a:gd name="connsiteX254" fmla="*/ 2009216 w 2350439"/>
                      <a:gd name="connsiteY254" fmla="*/ 6350 h 2350439"/>
                      <a:gd name="connsiteX255" fmla="*/ 1903946 w 2350439"/>
                      <a:gd name="connsiteY255" fmla="*/ 6350 h 2350439"/>
                      <a:gd name="connsiteX256" fmla="*/ 1903946 w 2350439"/>
                      <a:gd name="connsiteY256" fmla="*/ 223240 h 2350439"/>
                      <a:gd name="connsiteX257" fmla="*/ 2009216 w 2350439"/>
                      <a:gd name="connsiteY257" fmla="*/ 223240 h 2350439"/>
                      <a:gd name="connsiteX258" fmla="*/ 2009216 w 2350439"/>
                      <a:gd name="connsiteY258" fmla="*/ 117970 h 2350439"/>
                      <a:gd name="connsiteX259" fmla="*/ 1903946 w 2350439"/>
                      <a:gd name="connsiteY259" fmla="*/ 117970 h 2350439"/>
                      <a:gd name="connsiteX260" fmla="*/ 1903946 w 2350439"/>
                      <a:gd name="connsiteY260" fmla="*/ 334873 h 2350439"/>
                      <a:gd name="connsiteX261" fmla="*/ 2009216 w 2350439"/>
                      <a:gd name="connsiteY261" fmla="*/ 334873 h 2350439"/>
                      <a:gd name="connsiteX262" fmla="*/ 2009216 w 2350439"/>
                      <a:gd name="connsiteY262" fmla="*/ 229590 h 2350439"/>
                      <a:gd name="connsiteX263" fmla="*/ 1903946 w 2350439"/>
                      <a:gd name="connsiteY263" fmla="*/ 229590 h 2350439"/>
                      <a:gd name="connsiteX264" fmla="*/ 1903946 w 2350439"/>
                      <a:gd name="connsiteY264" fmla="*/ 446493 h 2350439"/>
                      <a:gd name="connsiteX265" fmla="*/ 2009216 w 2350439"/>
                      <a:gd name="connsiteY265" fmla="*/ 446493 h 2350439"/>
                      <a:gd name="connsiteX266" fmla="*/ 2009216 w 2350439"/>
                      <a:gd name="connsiteY266" fmla="*/ 341223 h 2350439"/>
                      <a:gd name="connsiteX267" fmla="*/ 1903946 w 2350439"/>
                      <a:gd name="connsiteY267" fmla="*/ 341223 h 2350439"/>
                      <a:gd name="connsiteX268" fmla="*/ 1903946 w 2350439"/>
                      <a:gd name="connsiteY268" fmla="*/ 558114 h 2350439"/>
                      <a:gd name="connsiteX269" fmla="*/ 2009216 w 2350439"/>
                      <a:gd name="connsiteY269" fmla="*/ 558114 h 2350439"/>
                      <a:gd name="connsiteX270" fmla="*/ 2009216 w 2350439"/>
                      <a:gd name="connsiteY270" fmla="*/ 452843 h 2350439"/>
                      <a:gd name="connsiteX271" fmla="*/ 1903946 w 2350439"/>
                      <a:gd name="connsiteY271" fmla="*/ 452843 h 2350439"/>
                      <a:gd name="connsiteX272" fmla="*/ 1903946 w 2350439"/>
                      <a:gd name="connsiteY272" fmla="*/ 669734 h 2350439"/>
                      <a:gd name="connsiteX273" fmla="*/ 2009216 w 2350439"/>
                      <a:gd name="connsiteY273" fmla="*/ 669734 h 2350439"/>
                      <a:gd name="connsiteX274" fmla="*/ 2009216 w 2350439"/>
                      <a:gd name="connsiteY274" fmla="*/ 564464 h 2350439"/>
                      <a:gd name="connsiteX275" fmla="*/ 1903946 w 2350439"/>
                      <a:gd name="connsiteY275" fmla="*/ 564464 h 2350439"/>
                      <a:gd name="connsiteX276" fmla="*/ 1903946 w 2350439"/>
                      <a:gd name="connsiteY276" fmla="*/ 781367 h 2350439"/>
                      <a:gd name="connsiteX277" fmla="*/ 2009216 w 2350439"/>
                      <a:gd name="connsiteY277" fmla="*/ 781367 h 2350439"/>
                      <a:gd name="connsiteX278" fmla="*/ 2009216 w 2350439"/>
                      <a:gd name="connsiteY278" fmla="*/ 676084 h 2350439"/>
                      <a:gd name="connsiteX279" fmla="*/ 1903946 w 2350439"/>
                      <a:gd name="connsiteY279" fmla="*/ 676084 h 2350439"/>
                      <a:gd name="connsiteX280" fmla="*/ 1903946 w 2350439"/>
                      <a:gd name="connsiteY280" fmla="*/ 892988 h 2350439"/>
                      <a:gd name="connsiteX281" fmla="*/ 2009216 w 2350439"/>
                      <a:gd name="connsiteY281" fmla="*/ 892988 h 2350439"/>
                      <a:gd name="connsiteX282" fmla="*/ 2009216 w 2350439"/>
                      <a:gd name="connsiteY282" fmla="*/ 787717 h 2350439"/>
                      <a:gd name="connsiteX283" fmla="*/ 1903946 w 2350439"/>
                      <a:gd name="connsiteY283" fmla="*/ 787717 h 2350439"/>
                      <a:gd name="connsiteX284" fmla="*/ 1903946 w 2350439"/>
                      <a:gd name="connsiteY284" fmla="*/ 1004608 h 2350439"/>
                      <a:gd name="connsiteX285" fmla="*/ 2009216 w 2350439"/>
                      <a:gd name="connsiteY285" fmla="*/ 1004608 h 2350439"/>
                      <a:gd name="connsiteX286" fmla="*/ 2009216 w 2350439"/>
                      <a:gd name="connsiteY286" fmla="*/ 899338 h 2350439"/>
                      <a:gd name="connsiteX287" fmla="*/ 1903946 w 2350439"/>
                      <a:gd name="connsiteY287" fmla="*/ 899338 h 2350439"/>
                      <a:gd name="connsiteX288" fmla="*/ 1903946 w 2350439"/>
                      <a:gd name="connsiteY288" fmla="*/ 1116228 h 2350439"/>
                      <a:gd name="connsiteX289" fmla="*/ 2009216 w 2350439"/>
                      <a:gd name="connsiteY289" fmla="*/ 1116228 h 2350439"/>
                      <a:gd name="connsiteX290" fmla="*/ 2009216 w 2350439"/>
                      <a:gd name="connsiteY290" fmla="*/ 1010958 h 2350439"/>
                      <a:gd name="connsiteX291" fmla="*/ 1903946 w 2350439"/>
                      <a:gd name="connsiteY291" fmla="*/ 1010958 h 2350439"/>
                      <a:gd name="connsiteX292" fmla="*/ 1903946 w 2350439"/>
                      <a:gd name="connsiteY292" fmla="*/ 1227861 h 2350439"/>
                      <a:gd name="connsiteX293" fmla="*/ 2009216 w 2350439"/>
                      <a:gd name="connsiteY293" fmla="*/ 1227861 h 2350439"/>
                      <a:gd name="connsiteX294" fmla="*/ 2009216 w 2350439"/>
                      <a:gd name="connsiteY294" fmla="*/ 1122578 h 2350439"/>
                      <a:gd name="connsiteX295" fmla="*/ 1903946 w 2350439"/>
                      <a:gd name="connsiteY295" fmla="*/ 1122578 h 2350439"/>
                      <a:gd name="connsiteX296" fmla="*/ 1903946 w 2350439"/>
                      <a:gd name="connsiteY296" fmla="*/ 1339481 h 2350439"/>
                      <a:gd name="connsiteX297" fmla="*/ 2009216 w 2350439"/>
                      <a:gd name="connsiteY297" fmla="*/ 1339481 h 2350439"/>
                      <a:gd name="connsiteX298" fmla="*/ 2009216 w 2350439"/>
                      <a:gd name="connsiteY298" fmla="*/ 1234211 h 2350439"/>
                      <a:gd name="connsiteX299" fmla="*/ 1903946 w 2350439"/>
                      <a:gd name="connsiteY299" fmla="*/ 1234211 h 2350439"/>
                      <a:gd name="connsiteX300" fmla="*/ 1903946 w 2350439"/>
                      <a:gd name="connsiteY300" fmla="*/ 1451102 h 2350439"/>
                      <a:gd name="connsiteX301" fmla="*/ 2009216 w 2350439"/>
                      <a:gd name="connsiteY301" fmla="*/ 1451102 h 2350439"/>
                      <a:gd name="connsiteX302" fmla="*/ 2009216 w 2350439"/>
                      <a:gd name="connsiteY302" fmla="*/ 1345831 h 2350439"/>
                      <a:gd name="connsiteX303" fmla="*/ 1903946 w 2350439"/>
                      <a:gd name="connsiteY303" fmla="*/ 1345831 h 2350439"/>
                      <a:gd name="connsiteX304" fmla="*/ 1903946 w 2350439"/>
                      <a:gd name="connsiteY304" fmla="*/ 1562735 h 2350439"/>
                      <a:gd name="connsiteX305" fmla="*/ 2009216 w 2350439"/>
                      <a:gd name="connsiteY305" fmla="*/ 1562735 h 2350439"/>
                      <a:gd name="connsiteX306" fmla="*/ 2009216 w 2350439"/>
                      <a:gd name="connsiteY306" fmla="*/ 1457452 h 2350439"/>
                      <a:gd name="connsiteX307" fmla="*/ 1903946 w 2350439"/>
                      <a:gd name="connsiteY307" fmla="*/ 1457452 h 2350439"/>
                      <a:gd name="connsiteX308" fmla="*/ 1903946 w 2350439"/>
                      <a:gd name="connsiteY308" fmla="*/ 1674355 h 2350439"/>
                      <a:gd name="connsiteX309" fmla="*/ 2009216 w 2350439"/>
                      <a:gd name="connsiteY309" fmla="*/ 1674355 h 2350439"/>
                      <a:gd name="connsiteX310" fmla="*/ 2009216 w 2350439"/>
                      <a:gd name="connsiteY310" fmla="*/ 1569085 h 2350439"/>
                      <a:gd name="connsiteX311" fmla="*/ 1903946 w 2350439"/>
                      <a:gd name="connsiteY311" fmla="*/ 1569085 h 2350439"/>
                      <a:gd name="connsiteX312" fmla="*/ 1903946 w 2350439"/>
                      <a:gd name="connsiteY312" fmla="*/ 1785975 h 2350439"/>
                      <a:gd name="connsiteX313" fmla="*/ 2009216 w 2350439"/>
                      <a:gd name="connsiteY313" fmla="*/ 1785975 h 2350439"/>
                      <a:gd name="connsiteX314" fmla="*/ 2009216 w 2350439"/>
                      <a:gd name="connsiteY314" fmla="*/ 1680705 h 2350439"/>
                      <a:gd name="connsiteX315" fmla="*/ 1903946 w 2350439"/>
                      <a:gd name="connsiteY315" fmla="*/ 1680705 h 2350439"/>
                      <a:gd name="connsiteX316" fmla="*/ 1903946 w 2350439"/>
                      <a:gd name="connsiteY316" fmla="*/ 1897596 h 2350439"/>
                      <a:gd name="connsiteX317" fmla="*/ 2009216 w 2350439"/>
                      <a:gd name="connsiteY317" fmla="*/ 1897596 h 2350439"/>
                      <a:gd name="connsiteX318" fmla="*/ 2009216 w 2350439"/>
                      <a:gd name="connsiteY318" fmla="*/ 1792325 h 2350439"/>
                      <a:gd name="connsiteX319" fmla="*/ 1903946 w 2350439"/>
                      <a:gd name="connsiteY319" fmla="*/ 1792325 h 2350439"/>
                      <a:gd name="connsiteX320" fmla="*/ 1903946 w 2350439"/>
                      <a:gd name="connsiteY320" fmla="*/ 2009229 h 2350439"/>
                      <a:gd name="connsiteX321" fmla="*/ 2009216 w 2350439"/>
                      <a:gd name="connsiteY321" fmla="*/ 2009229 h 2350439"/>
                      <a:gd name="connsiteX322" fmla="*/ 2009216 w 2350439"/>
                      <a:gd name="connsiteY322" fmla="*/ 1903946 h 2350439"/>
                      <a:gd name="connsiteX323" fmla="*/ 1903946 w 2350439"/>
                      <a:gd name="connsiteY323" fmla="*/ 1903946 h 2350439"/>
                      <a:gd name="connsiteX324" fmla="*/ 1903946 w 2350439"/>
                      <a:gd name="connsiteY324" fmla="*/ 2120849 h 2350439"/>
                      <a:gd name="connsiteX325" fmla="*/ 2009216 w 2350439"/>
                      <a:gd name="connsiteY325" fmla="*/ 2120849 h 2350439"/>
                      <a:gd name="connsiteX326" fmla="*/ 2009216 w 2350439"/>
                      <a:gd name="connsiteY326" fmla="*/ 2015579 h 2350439"/>
                      <a:gd name="connsiteX327" fmla="*/ 1903946 w 2350439"/>
                      <a:gd name="connsiteY327" fmla="*/ 2015579 h 2350439"/>
                      <a:gd name="connsiteX328" fmla="*/ 1903946 w 2350439"/>
                      <a:gd name="connsiteY328" fmla="*/ 2232469 h 2350439"/>
                      <a:gd name="connsiteX329" fmla="*/ 2009216 w 2350439"/>
                      <a:gd name="connsiteY329" fmla="*/ 2232469 h 2350439"/>
                      <a:gd name="connsiteX330" fmla="*/ 2009216 w 2350439"/>
                      <a:gd name="connsiteY330" fmla="*/ 2127199 h 2350439"/>
                      <a:gd name="connsiteX331" fmla="*/ 1903946 w 2350439"/>
                      <a:gd name="connsiteY331" fmla="*/ 2127199 h 2350439"/>
                      <a:gd name="connsiteX332" fmla="*/ 1903946 w 2350439"/>
                      <a:gd name="connsiteY332" fmla="*/ 2344089 h 2350439"/>
                      <a:gd name="connsiteX333" fmla="*/ 2009216 w 2350439"/>
                      <a:gd name="connsiteY333" fmla="*/ 2344089 h 2350439"/>
                      <a:gd name="connsiteX334" fmla="*/ 2009216 w 2350439"/>
                      <a:gd name="connsiteY334" fmla="*/ 2238819 h 2350439"/>
                      <a:gd name="connsiteX335" fmla="*/ 1903946 w 2350439"/>
                      <a:gd name="connsiteY335" fmla="*/ 2238819 h 2350439"/>
                      <a:gd name="connsiteX336" fmla="*/ 1792325 w 2350439"/>
                      <a:gd name="connsiteY336" fmla="*/ 111620 h 2350439"/>
                      <a:gd name="connsiteX337" fmla="*/ 1897596 w 2350439"/>
                      <a:gd name="connsiteY337" fmla="*/ 111620 h 2350439"/>
                      <a:gd name="connsiteX338" fmla="*/ 1897596 w 2350439"/>
                      <a:gd name="connsiteY338" fmla="*/ 6350 h 2350439"/>
                      <a:gd name="connsiteX339" fmla="*/ 1792325 w 2350439"/>
                      <a:gd name="connsiteY339" fmla="*/ 6350 h 2350439"/>
                      <a:gd name="connsiteX340" fmla="*/ 1792325 w 2350439"/>
                      <a:gd name="connsiteY340" fmla="*/ 223240 h 2350439"/>
                      <a:gd name="connsiteX341" fmla="*/ 1897596 w 2350439"/>
                      <a:gd name="connsiteY341" fmla="*/ 223240 h 2350439"/>
                      <a:gd name="connsiteX342" fmla="*/ 1897596 w 2350439"/>
                      <a:gd name="connsiteY342" fmla="*/ 117970 h 2350439"/>
                      <a:gd name="connsiteX343" fmla="*/ 1792325 w 2350439"/>
                      <a:gd name="connsiteY343" fmla="*/ 117970 h 2350439"/>
                      <a:gd name="connsiteX344" fmla="*/ 1792325 w 2350439"/>
                      <a:gd name="connsiteY344" fmla="*/ 334873 h 2350439"/>
                      <a:gd name="connsiteX345" fmla="*/ 1897596 w 2350439"/>
                      <a:gd name="connsiteY345" fmla="*/ 334873 h 2350439"/>
                      <a:gd name="connsiteX346" fmla="*/ 1897596 w 2350439"/>
                      <a:gd name="connsiteY346" fmla="*/ 229590 h 2350439"/>
                      <a:gd name="connsiteX347" fmla="*/ 1792325 w 2350439"/>
                      <a:gd name="connsiteY347" fmla="*/ 229590 h 2350439"/>
                      <a:gd name="connsiteX348" fmla="*/ 1792325 w 2350439"/>
                      <a:gd name="connsiteY348" fmla="*/ 446493 h 2350439"/>
                      <a:gd name="connsiteX349" fmla="*/ 1897596 w 2350439"/>
                      <a:gd name="connsiteY349" fmla="*/ 446493 h 2350439"/>
                      <a:gd name="connsiteX350" fmla="*/ 1897596 w 2350439"/>
                      <a:gd name="connsiteY350" fmla="*/ 341223 h 2350439"/>
                      <a:gd name="connsiteX351" fmla="*/ 1792325 w 2350439"/>
                      <a:gd name="connsiteY351" fmla="*/ 341223 h 2350439"/>
                      <a:gd name="connsiteX352" fmla="*/ 1792325 w 2350439"/>
                      <a:gd name="connsiteY352" fmla="*/ 558114 h 2350439"/>
                      <a:gd name="connsiteX353" fmla="*/ 1897596 w 2350439"/>
                      <a:gd name="connsiteY353" fmla="*/ 558114 h 2350439"/>
                      <a:gd name="connsiteX354" fmla="*/ 1897596 w 2350439"/>
                      <a:gd name="connsiteY354" fmla="*/ 452843 h 2350439"/>
                      <a:gd name="connsiteX355" fmla="*/ 1792325 w 2350439"/>
                      <a:gd name="connsiteY355" fmla="*/ 452843 h 2350439"/>
                      <a:gd name="connsiteX356" fmla="*/ 1792325 w 2350439"/>
                      <a:gd name="connsiteY356" fmla="*/ 669734 h 2350439"/>
                      <a:gd name="connsiteX357" fmla="*/ 1897596 w 2350439"/>
                      <a:gd name="connsiteY357" fmla="*/ 669734 h 2350439"/>
                      <a:gd name="connsiteX358" fmla="*/ 1897596 w 2350439"/>
                      <a:gd name="connsiteY358" fmla="*/ 564464 h 2350439"/>
                      <a:gd name="connsiteX359" fmla="*/ 1792325 w 2350439"/>
                      <a:gd name="connsiteY359" fmla="*/ 564464 h 2350439"/>
                      <a:gd name="connsiteX360" fmla="*/ 1792325 w 2350439"/>
                      <a:gd name="connsiteY360" fmla="*/ 781367 h 2350439"/>
                      <a:gd name="connsiteX361" fmla="*/ 1897596 w 2350439"/>
                      <a:gd name="connsiteY361" fmla="*/ 781367 h 2350439"/>
                      <a:gd name="connsiteX362" fmla="*/ 1897596 w 2350439"/>
                      <a:gd name="connsiteY362" fmla="*/ 676084 h 2350439"/>
                      <a:gd name="connsiteX363" fmla="*/ 1792325 w 2350439"/>
                      <a:gd name="connsiteY363" fmla="*/ 676084 h 2350439"/>
                      <a:gd name="connsiteX364" fmla="*/ 1792325 w 2350439"/>
                      <a:gd name="connsiteY364" fmla="*/ 892988 h 2350439"/>
                      <a:gd name="connsiteX365" fmla="*/ 1897596 w 2350439"/>
                      <a:gd name="connsiteY365" fmla="*/ 892988 h 2350439"/>
                      <a:gd name="connsiteX366" fmla="*/ 1897596 w 2350439"/>
                      <a:gd name="connsiteY366" fmla="*/ 787717 h 2350439"/>
                      <a:gd name="connsiteX367" fmla="*/ 1792325 w 2350439"/>
                      <a:gd name="connsiteY367" fmla="*/ 787717 h 2350439"/>
                      <a:gd name="connsiteX368" fmla="*/ 1792325 w 2350439"/>
                      <a:gd name="connsiteY368" fmla="*/ 1004608 h 2350439"/>
                      <a:gd name="connsiteX369" fmla="*/ 1897596 w 2350439"/>
                      <a:gd name="connsiteY369" fmla="*/ 1004608 h 2350439"/>
                      <a:gd name="connsiteX370" fmla="*/ 1897596 w 2350439"/>
                      <a:gd name="connsiteY370" fmla="*/ 899338 h 2350439"/>
                      <a:gd name="connsiteX371" fmla="*/ 1792325 w 2350439"/>
                      <a:gd name="connsiteY371" fmla="*/ 899338 h 2350439"/>
                      <a:gd name="connsiteX372" fmla="*/ 1792325 w 2350439"/>
                      <a:gd name="connsiteY372" fmla="*/ 1116228 h 2350439"/>
                      <a:gd name="connsiteX373" fmla="*/ 1897596 w 2350439"/>
                      <a:gd name="connsiteY373" fmla="*/ 1116228 h 2350439"/>
                      <a:gd name="connsiteX374" fmla="*/ 1897596 w 2350439"/>
                      <a:gd name="connsiteY374" fmla="*/ 1010958 h 2350439"/>
                      <a:gd name="connsiteX375" fmla="*/ 1792325 w 2350439"/>
                      <a:gd name="connsiteY375" fmla="*/ 1010958 h 2350439"/>
                      <a:gd name="connsiteX376" fmla="*/ 1792325 w 2350439"/>
                      <a:gd name="connsiteY376" fmla="*/ 1227861 h 2350439"/>
                      <a:gd name="connsiteX377" fmla="*/ 1897596 w 2350439"/>
                      <a:gd name="connsiteY377" fmla="*/ 1227861 h 2350439"/>
                      <a:gd name="connsiteX378" fmla="*/ 1897596 w 2350439"/>
                      <a:gd name="connsiteY378" fmla="*/ 1122578 h 2350439"/>
                      <a:gd name="connsiteX379" fmla="*/ 1792325 w 2350439"/>
                      <a:gd name="connsiteY379" fmla="*/ 1122578 h 2350439"/>
                      <a:gd name="connsiteX380" fmla="*/ 1792325 w 2350439"/>
                      <a:gd name="connsiteY380" fmla="*/ 1339481 h 2350439"/>
                      <a:gd name="connsiteX381" fmla="*/ 1897596 w 2350439"/>
                      <a:gd name="connsiteY381" fmla="*/ 1339481 h 2350439"/>
                      <a:gd name="connsiteX382" fmla="*/ 1897596 w 2350439"/>
                      <a:gd name="connsiteY382" fmla="*/ 1234211 h 2350439"/>
                      <a:gd name="connsiteX383" fmla="*/ 1792325 w 2350439"/>
                      <a:gd name="connsiteY383" fmla="*/ 1234211 h 2350439"/>
                      <a:gd name="connsiteX384" fmla="*/ 1792325 w 2350439"/>
                      <a:gd name="connsiteY384" fmla="*/ 1451102 h 2350439"/>
                      <a:gd name="connsiteX385" fmla="*/ 1897596 w 2350439"/>
                      <a:gd name="connsiteY385" fmla="*/ 1451102 h 2350439"/>
                      <a:gd name="connsiteX386" fmla="*/ 1897596 w 2350439"/>
                      <a:gd name="connsiteY386" fmla="*/ 1345831 h 2350439"/>
                      <a:gd name="connsiteX387" fmla="*/ 1792325 w 2350439"/>
                      <a:gd name="connsiteY387" fmla="*/ 1345831 h 2350439"/>
                      <a:gd name="connsiteX388" fmla="*/ 1792325 w 2350439"/>
                      <a:gd name="connsiteY388" fmla="*/ 1562735 h 2350439"/>
                      <a:gd name="connsiteX389" fmla="*/ 1897596 w 2350439"/>
                      <a:gd name="connsiteY389" fmla="*/ 1562735 h 2350439"/>
                      <a:gd name="connsiteX390" fmla="*/ 1897596 w 2350439"/>
                      <a:gd name="connsiteY390" fmla="*/ 1457452 h 2350439"/>
                      <a:gd name="connsiteX391" fmla="*/ 1792325 w 2350439"/>
                      <a:gd name="connsiteY391" fmla="*/ 1457452 h 2350439"/>
                      <a:gd name="connsiteX392" fmla="*/ 1792325 w 2350439"/>
                      <a:gd name="connsiteY392" fmla="*/ 1674355 h 2350439"/>
                      <a:gd name="connsiteX393" fmla="*/ 1897596 w 2350439"/>
                      <a:gd name="connsiteY393" fmla="*/ 1674355 h 2350439"/>
                      <a:gd name="connsiteX394" fmla="*/ 1897596 w 2350439"/>
                      <a:gd name="connsiteY394" fmla="*/ 1569085 h 2350439"/>
                      <a:gd name="connsiteX395" fmla="*/ 1792325 w 2350439"/>
                      <a:gd name="connsiteY395" fmla="*/ 1569085 h 2350439"/>
                      <a:gd name="connsiteX396" fmla="*/ 1792325 w 2350439"/>
                      <a:gd name="connsiteY396" fmla="*/ 1785975 h 2350439"/>
                      <a:gd name="connsiteX397" fmla="*/ 1897596 w 2350439"/>
                      <a:gd name="connsiteY397" fmla="*/ 1785975 h 2350439"/>
                      <a:gd name="connsiteX398" fmla="*/ 1897596 w 2350439"/>
                      <a:gd name="connsiteY398" fmla="*/ 1680705 h 2350439"/>
                      <a:gd name="connsiteX399" fmla="*/ 1792325 w 2350439"/>
                      <a:gd name="connsiteY399" fmla="*/ 1680705 h 2350439"/>
                      <a:gd name="connsiteX400" fmla="*/ 1792325 w 2350439"/>
                      <a:gd name="connsiteY400" fmla="*/ 1897596 h 2350439"/>
                      <a:gd name="connsiteX401" fmla="*/ 1897596 w 2350439"/>
                      <a:gd name="connsiteY401" fmla="*/ 1897596 h 2350439"/>
                      <a:gd name="connsiteX402" fmla="*/ 1897596 w 2350439"/>
                      <a:gd name="connsiteY402" fmla="*/ 1792325 h 2350439"/>
                      <a:gd name="connsiteX403" fmla="*/ 1792325 w 2350439"/>
                      <a:gd name="connsiteY403" fmla="*/ 1792325 h 2350439"/>
                      <a:gd name="connsiteX404" fmla="*/ 1792325 w 2350439"/>
                      <a:gd name="connsiteY404" fmla="*/ 2009229 h 2350439"/>
                      <a:gd name="connsiteX405" fmla="*/ 1897596 w 2350439"/>
                      <a:gd name="connsiteY405" fmla="*/ 2009229 h 2350439"/>
                      <a:gd name="connsiteX406" fmla="*/ 1897596 w 2350439"/>
                      <a:gd name="connsiteY406" fmla="*/ 1903946 h 2350439"/>
                      <a:gd name="connsiteX407" fmla="*/ 1792325 w 2350439"/>
                      <a:gd name="connsiteY407" fmla="*/ 1903946 h 2350439"/>
                      <a:gd name="connsiteX408" fmla="*/ 1792325 w 2350439"/>
                      <a:gd name="connsiteY408" fmla="*/ 2120849 h 2350439"/>
                      <a:gd name="connsiteX409" fmla="*/ 1897596 w 2350439"/>
                      <a:gd name="connsiteY409" fmla="*/ 2120849 h 2350439"/>
                      <a:gd name="connsiteX410" fmla="*/ 1897596 w 2350439"/>
                      <a:gd name="connsiteY410" fmla="*/ 2015579 h 2350439"/>
                      <a:gd name="connsiteX411" fmla="*/ 1792325 w 2350439"/>
                      <a:gd name="connsiteY411" fmla="*/ 2015579 h 2350439"/>
                      <a:gd name="connsiteX412" fmla="*/ 1792325 w 2350439"/>
                      <a:gd name="connsiteY412" fmla="*/ 2232469 h 2350439"/>
                      <a:gd name="connsiteX413" fmla="*/ 1897596 w 2350439"/>
                      <a:gd name="connsiteY413" fmla="*/ 2232469 h 2350439"/>
                      <a:gd name="connsiteX414" fmla="*/ 1897596 w 2350439"/>
                      <a:gd name="connsiteY414" fmla="*/ 2127199 h 2350439"/>
                      <a:gd name="connsiteX415" fmla="*/ 1792325 w 2350439"/>
                      <a:gd name="connsiteY415" fmla="*/ 2127199 h 2350439"/>
                      <a:gd name="connsiteX416" fmla="*/ 1792325 w 2350439"/>
                      <a:gd name="connsiteY416" fmla="*/ 2344089 h 2350439"/>
                      <a:gd name="connsiteX417" fmla="*/ 1897596 w 2350439"/>
                      <a:gd name="connsiteY417" fmla="*/ 2344089 h 2350439"/>
                      <a:gd name="connsiteX418" fmla="*/ 1897596 w 2350439"/>
                      <a:gd name="connsiteY418" fmla="*/ 2238819 h 2350439"/>
                      <a:gd name="connsiteX419" fmla="*/ 1792325 w 2350439"/>
                      <a:gd name="connsiteY419" fmla="*/ 2238819 h 2350439"/>
                      <a:gd name="connsiteX420" fmla="*/ 1680705 w 2350439"/>
                      <a:gd name="connsiteY420" fmla="*/ 111620 h 2350439"/>
                      <a:gd name="connsiteX421" fmla="*/ 1785975 w 2350439"/>
                      <a:gd name="connsiteY421" fmla="*/ 111620 h 2350439"/>
                      <a:gd name="connsiteX422" fmla="*/ 1785975 w 2350439"/>
                      <a:gd name="connsiteY422" fmla="*/ 6350 h 2350439"/>
                      <a:gd name="connsiteX423" fmla="*/ 1680705 w 2350439"/>
                      <a:gd name="connsiteY423" fmla="*/ 6350 h 2350439"/>
                      <a:gd name="connsiteX424" fmla="*/ 1680705 w 2350439"/>
                      <a:gd name="connsiteY424" fmla="*/ 223240 h 2350439"/>
                      <a:gd name="connsiteX425" fmla="*/ 1785975 w 2350439"/>
                      <a:gd name="connsiteY425" fmla="*/ 223240 h 2350439"/>
                      <a:gd name="connsiteX426" fmla="*/ 1785975 w 2350439"/>
                      <a:gd name="connsiteY426" fmla="*/ 117970 h 2350439"/>
                      <a:gd name="connsiteX427" fmla="*/ 1680705 w 2350439"/>
                      <a:gd name="connsiteY427" fmla="*/ 117970 h 2350439"/>
                      <a:gd name="connsiteX428" fmla="*/ 1680705 w 2350439"/>
                      <a:gd name="connsiteY428" fmla="*/ 334873 h 2350439"/>
                      <a:gd name="connsiteX429" fmla="*/ 1785975 w 2350439"/>
                      <a:gd name="connsiteY429" fmla="*/ 334873 h 2350439"/>
                      <a:gd name="connsiteX430" fmla="*/ 1785975 w 2350439"/>
                      <a:gd name="connsiteY430" fmla="*/ 229590 h 2350439"/>
                      <a:gd name="connsiteX431" fmla="*/ 1680705 w 2350439"/>
                      <a:gd name="connsiteY431" fmla="*/ 229590 h 2350439"/>
                      <a:gd name="connsiteX432" fmla="*/ 1680705 w 2350439"/>
                      <a:gd name="connsiteY432" fmla="*/ 446493 h 2350439"/>
                      <a:gd name="connsiteX433" fmla="*/ 1785975 w 2350439"/>
                      <a:gd name="connsiteY433" fmla="*/ 446493 h 2350439"/>
                      <a:gd name="connsiteX434" fmla="*/ 1785975 w 2350439"/>
                      <a:gd name="connsiteY434" fmla="*/ 341223 h 2350439"/>
                      <a:gd name="connsiteX435" fmla="*/ 1680705 w 2350439"/>
                      <a:gd name="connsiteY435" fmla="*/ 341223 h 2350439"/>
                      <a:gd name="connsiteX436" fmla="*/ 1680705 w 2350439"/>
                      <a:gd name="connsiteY436" fmla="*/ 558114 h 2350439"/>
                      <a:gd name="connsiteX437" fmla="*/ 1785975 w 2350439"/>
                      <a:gd name="connsiteY437" fmla="*/ 558114 h 2350439"/>
                      <a:gd name="connsiteX438" fmla="*/ 1785975 w 2350439"/>
                      <a:gd name="connsiteY438" fmla="*/ 452843 h 2350439"/>
                      <a:gd name="connsiteX439" fmla="*/ 1680705 w 2350439"/>
                      <a:gd name="connsiteY439" fmla="*/ 452843 h 2350439"/>
                      <a:gd name="connsiteX440" fmla="*/ 1680705 w 2350439"/>
                      <a:gd name="connsiteY440" fmla="*/ 669734 h 2350439"/>
                      <a:gd name="connsiteX441" fmla="*/ 1785975 w 2350439"/>
                      <a:gd name="connsiteY441" fmla="*/ 669734 h 2350439"/>
                      <a:gd name="connsiteX442" fmla="*/ 1785975 w 2350439"/>
                      <a:gd name="connsiteY442" fmla="*/ 564464 h 2350439"/>
                      <a:gd name="connsiteX443" fmla="*/ 1680705 w 2350439"/>
                      <a:gd name="connsiteY443" fmla="*/ 564464 h 2350439"/>
                      <a:gd name="connsiteX444" fmla="*/ 1680705 w 2350439"/>
                      <a:gd name="connsiteY444" fmla="*/ 781367 h 2350439"/>
                      <a:gd name="connsiteX445" fmla="*/ 1785975 w 2350439"/>
                      <a:gd name="connsiteY445" fmla="*/ 781367 h 2350439"/>
                      <a:gd name="connsiteX446" fmla="*/ 1785975 w 2350439"/>
                      <a:gd name="connsiteY446" fmla="*/ 676084 h 2350439"/>
                      <a:gd name="connsiteX447" fmla="*/ 1680705 w 2350439"/>
                      <a:gd name="connsiteY447" fmla="*/ 676084 h 2350439"/>
                      <a:gd name="connsiteX448" fmla="*/ 1680705 w 2350439"/>
                      <a:gd name="connsiteY448" fmla="*/ 892988 h 2350439"/>
                      <a:gd name="connsiteX449" fmla="*/ 1785975 w 2350439"/>
                      <a:gd name="connsiteY449" fmla="*/ 892988 h 2350439"/>
                      <a:gd name="connsiteX450" fmla="*/ 1785975 w 2350439"/>
                      <a:gd name="connsiteY450" fmla="*/ 787717 h 2350439"/>
                      <a:gd name="connsiteX451" fmla="*/ 1680705 w 2350439"/>
                      <a:gd name="connsiteY451" fmla="*/ 787717 h 2350439"/>
                      <a:gd name="connsiteX452" fmla="*/ 1680705 w 2350439"/>
                      <a:gd name="connsiteY452" fmla="*/ 1004608 h 2350439"/>
                      <a:gd name="connsiteX453" fmla="*/ 1785975 w 2350439"/>
                      <a:gd name="connsiteY453" fmla="*/ 1004608 h 2350439"/>
                      <a:gd name="connsiteX454" fmla="*/ 1785975 w 2350439"/>
                      <a:gd name="connsiteY454" fmla="*/ 899338 h 2350439"/>
                      <a:gd name="connsiteX455" fmla="*/ 1680705 w 2350439"/>
                      <a:gd name="connsiteY455" fmla="*/ 899338 h 2350439"/>
                      <a:gd name="connsiteX456" fmla="*/ 1680705 w 2350439"/>
                      <a:gd name="connsiteY456" fmla="*/ 1116228 h 2350439"/>
                      <a:gd name="connsiteX457" fmla="*/ 1785975 w 2350439"/>
                      <a:gd name="connsiteY457" fmla="*/ 1116228 h 2350439"/>
                      <a:gd name="connsiteX458" fmla="*/ 1785975 w 2350439"/>
                      <a:gd name="connsiteY458" fmla="*/ 1010958 h 2350439"/>
                      <a:gd name="connsiteX459" fmla="*/ 1680705 w 2350439"/>
                      <a:gd name="connsiteY459" fmla="*/ 1010958 h 2350439"/>
                      <a:gd name="connsiteX460" fmla="*/ 1680705 w 2350439"/>
                      <a:gd name="connsiteY460" fmla="*/ 1227861 h 2350439"/>
                      <a:gd name="connsiteX461" fmla="*/ 1785975 w 2350439"/>
                      <a:gd name="connsiteY461" fmla="*/ 1227861 h 2350439"/>
                      <a:gd name="connsiteX462" fmla="*/ 1785975 w 2350439"/>
                      <a:gd name="connsiteY462" fmla="*/ 1122578 h 2350439"/>
                      <a:gd name="connsiteX463" fmla="*/ 1680705 w 2350439"/>
                      <a:gd name="connsiteY463" fmla="*/ 1122578 h 2350439"/>
                      <a:gd name="connsiteX464" fmla="*/ 1680705 w 2350439"/>
                      <a:gd name="connsiteY464" fmla="*/ 1339481 h 2350439"/>
                      <a:gd name="connsiteX465" fmla="*/ 1785975 w 2350439"/>
                      <a:gd name="connsiteY465" fmla="*/ 1339481 h 2350439"/>
                      <a:gd name="connsiteX466" fmla="*/ 1785975 w 2350439"/>
                      <a:gd name="connsiteY466" fmla="*/ 1234211 h 2350439"/>
                      <a:gd name="connsiteX467" fmla="*/ 1680705 w 2350439"/>
                      <a:gd name="connsiteY467" fmla="*/ 1234211 h 2350439"/>
                      <a:gd name="connsiteX468" fmla="*/ 1680705 w 2350439"/>
                      <a:gd name="connsiteY468" fmla="*/ 1451102 h 2350439"/>
                      <a:gd name="connsiteX469" fmla="*/ 1785975 w 2350439"/>
                      <a:gd name="connsiteY469" fmla="*/ 1451102 h 2350439"/>
                      <a:gd name="connsiteX470" fmla="*/ 1785975 w 2350439"/>
                      <a:gd name="connsiteY470" fmla="*/ 1345831 h 2350439"/>
                      <a:gd name="connsiteX471" fmla="*/ 1680705 w 2350439"/>
                      <a:gd name="connsiteY471" fmla="*/ 1345831 h 2350439"/>
                      <a:gd name="connsiteX472" fmla="*/ 1680705 w 2350439"/>
                      <a:gd name="connsiteY472" fmla="*/ 1562735 h 2350439"/>
                      <a:gd name="connsiteX473" fmla="*/ 1785975 w 2350439"/>
                      <a:gd name="connsiteY473" fmla="*/ 1562735 h 2350439"/>
                      <a:gd name="connsiteX474" fmla="*/ 1785975 w 2350439"/>
                      <a:gd name="connsiteY474" fmla="*/ 1457452 h 2350439"/>
                      <a:gd name="connsiteX475" fmla="*/ 1680705 w 2350439"/>
                      <a:gd name="connsiteY475" fmla="*/ 1457452 h 2350439"/>
                      <a:gd name="connsiteX476" fmla="*/ 1680705 w 2350439"/>
                      <a:gd name="connsiteY476" fmla="*/ 1674355 h 2350439"/>
                      <a:gd name="connsiteX477" fmla="*/ 1785975 w 2350439"/>
                      <a:gd name="connsiteY477" fmla="*/ 1674355 h 2350439"/>
                      <a:gd name="connsiteX478" fmla="*/ 1785975 w 2350439"/>
                      <a:gd name="connsiteY478" fmla="*/ 1569085 h 2350439"/>
                      <a:gd name="connsiteX479" fmla="*/ 1680705 w 2350439"/>
                      <a:gd name="connsiteY479" fmla="*/ 1569085 h 2350439"/>
                      <a:gd name="connsiteX480" fmla="*/ 1680705 w 2350439"/>
                      <a:gd name="connsiteY480" fmla="*/ 1785975 h 2350439"/>
                      <a:gd name="connsiteX481" fmla="*/ 1785975 w 2350439"/>
                      <a:gd name="connsiteY481" fmla="*/ 1785975 h 2350439"/>
                      <a:gd name="connsiteX482" fmla="*/ 1785975 w 2350439"/>
                      <a:gd name="connsiteY482" fmla="*/ 1680705 h 2350439"/>
                      <a:gd name="connsiteX483" fmla="*/ 1680705 w 2350439"/>
                      <a:gd name="connsiteY483" fmla="*/ 1680705 h 2350439"/>
                      <a:gd name="connsiteX484" fmla="*/ 1680705 w 2350439"/>
                      <a:gd name="connsiteY484" fmla="*/ 1897596 h 2350439"/>
                      <a:gd name="connsiteX485" fmla="*/ 1785975 w 2350439"/>
                      <a:gd name="connsiteY485" fmla="*/ 1897596 h 2350439"/>
                      <a:gd name="connsiteX486" fmla="*/ 1785975 w 2350439"/>
                      <a:gd name="connsiteY486" fmla="*/ 1792325 h 2350439"/>
                      <a:gd name="connsiteX487" fmla="*/ 1680705 w 2350439"/>
                      <a:gd name="connsiteY487" fmla="*/ 1792325 h 2350439"/>
                      <a:gd name="connsiteX488" fmla="*/ 1680705 w 2350439"/>
                      <a:gd name="connsiteY488" fmla="*/ 2009229 h 2350439"/>
                      <a:gd name="connsiteX489" fmla="*/ 1785975 w 2350439"/>
                      <a:gd name="connsiteY489" fmla="*/ 2009229 h 2350439"/>
                      <a:gd name="connsiteX490" fmla="*/ 1785975 w 2350439"/>
                      <a:gd name="connsiteY490" fmla="*/ 1903946 h 2350439"/>
                      <a:gd name="connsiteX491" fmla="*/ 1680705 w 2350439"/>
                      <a:gd name="connsiteY491" fmla="*/ 1903946 h 2350439"/>
                      <a:gd name="connsiteX492" fmla="*/ 1680705 w 2350439"/>
                      <a:gd name="connsiteY492" fmla="*/ 2120849 h 2350439"/>
                      <a:gd name="connsiteX493" fmla="*/ 1785975 w 2350439"/>
                      <a:gd name="connsiteY493" fmla="*/ 2120849 h 2350439"/>
                      <a:gd name="connsiteX494" fmla="*/ 1785975 w 2350439"/>
                      <a:gd name="connsiteY494" fmla="*/ 2015579 h 2350439"/>
                      <a:gd name="connsiteX495" fmla="*/ 1680705 w 2350439"/>
                      <a:gd name="connsiteY495" fmla="*/ 2015579 h 2350439"/>
                      <a:gd name="connsiteX496" fmla="*/ 1680705 w 2350439"/>
                      <a:gd name="connsiteY496" fmla="*/ 2232469 h 2350439"/>
                      <a:gd name="connsiteX497" fmla="*/ 1785975 w 2350439"/>
                      <a:gd name="connsiteY497" fmla="*/ 2232469 h 2350439"/>
                      <a:gd name="connsiteX498" fmla="*/ 1785975 w 2350439"/>
                      <a:gd name="connsiteY498" fmla="*/ 2127199 h 2350439"/>
                      <a:gd name="connsiteX499" fmla="*/ 1680705 w 2350439"/>
                      <a:gd name="connsiteY499" fmla="*/ 2127199 h 2350439"/>
                      <a:gd name="connsiteX500" fmla="*/ 1680705 w 2350439"/>
                      <a:gd name="connsiteY500" fmla="*/ 2344089 h 2350439"/>
                      <a:gd name="connsiteX501" fmla="*/ 1785975 w 2350439"/>
                      <a:gd name="connsiteY501" fmla="*/ 2344089 h 2350439"/>
                      <a:gd name="connsiteX502" fmla="*/ 1785975 w 2350439"/>
                      <a:gd name="connsiteY502" fmla="*/ 2238819 h 2350439"/>
                      <a:gd name="connsiteX503" fmla="*/ 1680705 w 2350439"/>
                      <a:gd name="connsiteY503" fmla="*/ 2238819 h 2350439"/>
                      <a:gd name="connsiteX504" fmla="*/ 1569072 w 2350439"/>
                      <a:gd name="connsiteY504" fmla="*/ 111620 h 2350439"/>
                      <a:gd name="connsiteX505" fmla="*/ 1674355 w 2350439"/>
                      <a:gd name="connsiteY505" fmla="*/ 111620 h 2350439"/>
                      <a:gd name="connsiteX506" fmla="*/ 1674355 w 2350439"/>
                      <a:gd name="connsiteY506" fmla="*/ 6350 h 2350439"/>
                      <a:gd name="connsiteX507" fmla="*/ 1569072 w 2350439"/>
                      <a:gd name="connsiteY507" fmla="*/ 6350 h 2350439"/>
                      <a:gd name="connsiteX508" fmla="*/ 1569072 w 2350439"/>
                      <a:gd name="connsiteY508" fmla="*/ 223240 h 2350439"/>
                      <a:gd name="connsiteX509" fmla="*/ 1674355 w 2350439"/>
                      <a:gd name="connsiteY509" fmla="*/ 223240 h 2350439"/>
                      <a:gd name="connsiteX510" fmla="*/ 1674355 w 2350439"/>
                      <a:gd name="connsiteY510" fmla="*/ 117970 h 2350439"/>
                      <a:gd name="connsiteX511" fmla="*/ 1569072 w 2350439"/>
                      <a:gd name="connsiteY511" fmla="*/ 117970 h 2350439"/>
                      <a:gd name="connsiteX512" fmla="*/ 1569072 w 2350439"/>
                      <a:gd name="connsiteY512" fmla="*/ 334873 h 2350439"/>
                      <a:gd name="connsiteX513" fmla="*/ 1674355 w 2350439"/>
                      <a:gd name="connsiteY513" fmla="*/ 334873 h 2350439"/>
                      <a:gd name="connsiteX514" fmla="*/ 1674355 w 2350439"/>
                      <a:gd name="connsiteY514" fmla="*/ 229590 h 2350439"/>
                      <a:gd name="connsiteX515" fmla="*/ 1569072 w 2350439"/>
                      <a:gd name="connsiteY515" fmla="*/ 229590 h 2350439"/>
                      <a:gd name="connsiteX516" fmla="*/ 1569072 w 2350439"/>
                      <a:gd name="connsiteY516" fmla="*/ 446493 h 2350439"/>
                      <a:gd name="connsiteX517" fmla="*/ 1674355 w 2350439"/>
                      <a:gd name="connsiteY517" fmla="*/ 446493 h 2350439"/>
                      <a:gd name="connsiteX518" fmla="*/ 1674355 w 2350439"/>
                      <a:gd name="connsiteY518" fmla="*/ 341223 h 2350439"/>
                      <a:gd name="connsiteX519" fmla="*/ 1569072 w 2350439"/>
                      <a:gd name="connsiteY519" fmla="*/ 341223 h 2350439"/>
                      <a:gd name="connsiteX520" fmla="*/ 1569072 w 2350439"/>
                      <a:gd name="connsiteY520" fmla="*/ 558114 h 2350439"/>
                      <a:gd name="connsiteX521" fmla="*/ 1674355 w 2350439"/>
                      <a:gd name="connsiteY521" fmla="*/ 558114 h 2350439"/>
                      <a:gd name="connsiteX522" fmla="*/ 1674355 w 2350439"/>
                      <a:gd name="connsiteY522" fmla="*/ 452843 h 2350439"/>
                      <a:gd name="connsiteX523" fmla="*/ 1569072 w 2350439"/>
                      <a:gd name="connsiteY523" fmla="*/ 452843 h 2350439"/>
                      <a:gd name="connsiteX524" fmla="*/ 1569072 w 2350439"/>
                      <a:gd name="connsiteY524" fmla="*/ 669734 h 2350439"/>
                      <a:gd name="connsiteX525" fmla="*/ 1674355 w 2350439"/>
                      <a:gd name="connsiteY525" fmla="*/ 669734 h 2350439"/>
                      <a:gd name="connsiteX526" fmla="*/ 1674355 w 2350439"/>
                      <a:gd name="connsiteY526" fmla="*/ 564464 h 2350439"/>
                      <a:gd name="connsiteX527" fmla="*/ 1569072 w 2350439"/>
                      <a:gd name="connsiteY527" fmla="*/ 564464 h 2350439"/>
                      <a:gd name="connsiteX528" fmla="*/ 1569072 w 2350439"/>
                      <a:gd name="connsiteY528" fmla="*/ 781367 h 2350439"/>
                      <a:gd name="connsiteX529" fmla="*/ 1674355 w 2350439"/>
                      <a:gd name="connsiteY529" fmla="*/ 781367 h 2350439"/>
                      <a:gd name="connsiteX530" fmla="*/ 1674355 w 2350439"/>
                      <a:gd name="connsiteY530" fmla="*/ 676084 h 2350439"/>
                      <a:gd name="connsiteX531" fmla="*/ 1569072 w 2350439"/>
                      <a:gd name="connsiteY531" fmla="*/ 676084 h 2350439"/>
                      <a:gd name="connsiteX532" fmla="*/ 1569072 w 2350439"/>
                      <a:gd name="connsiteY532" fmla="*/ 892988 h 2350439"/>
                      <a:gd name="connsiteX533" fmla="*/ 1674355 w 2350439"/>
                      <a:gd name="connsiteY533" fmla="*/ 892988 h 2350439"/>
                      <a:gd name="connsiteX534" fmla="*/ 1674355 w 2350439"/>
                      <a:gd name="connsiteY534" fmla="*/ 787717 h 2350439"/>
                      <a:gd name="connsiteX535" fmla="*/ 1569072 w 2350439"/>
                      <a:gd name="connsiteY535" fmla="*/ 787717 h 2350439"/>
                      <a:gd name="connsiteX536" fmla="*/ 1569072 w 2350439"/>
                      <a:gd name="connsiteY536" fmla="*/ 1004608 h 2350439"/>
                      <a:gd name="connsiteX537" fmla="*/ 1674355 w 2350439"/>
                      <a:gd name="connsiteY537" fmla="*/ 1004608 h 2350439"/>
                      <a:gd name="connsiteX538" fmla="*/ 1674355 w 2350439"/>
                      <a:gd name="connsiteY538" fmla="*/ 899338 h 2350439"/>
                      <a:gd name="connsiteX539" fmla="*/ 1569072 w 2350439"/>
                      <a:gd name="connsiteY539" fmla="*/ 899338 h 2350439"/>
                      <a:gd name="connsiteX540" fmla="*/ 1569072 w 2350439"/>
                      <a:gd name="connsiteY540" fmla="*/ 1116228 h 2350439"/>
                      <a:gd name="connsiteX541" fmla="*/ 1674355 w 2350439"/>
                      <a:gd name="connsiteY541" fmla="*/ 1116228 h 2350439"/>
                      <a:gd name="connsiteX542" fmla="*/ 1674355 w 2350439"/>
                      <a:gd name="connsiteY542" fmla="*/ 1010958 h 2350439"/>
                      <a:gd name="connsiteX543" fmla="*/ 1569072 w 2350439"/>
                      <a:gd name="connsiteY543" fmla="*/ 1010958 h 2350439"/>
                      <a:gd name="connsiteX544" fmla="*/ 1569072 w 2350439"/>
                      <a:gd name="connsiteY544" fmla="*/ 1227861 h 2350439"/>
                      <a:gd name="connsiteX545" fmla="*/ 1674355 w 2350439"/>
                      <a:gd name="connsiteY545" fmla="*/ 1227861 h 2350439"/>
                      <a:gd name="connsiteX546" fmla="*/ 1674355 w 2350439"/>
                      <a:gd name="connsiteY546" fmla="*/ 1122578 h 2350439"/>
                      <a:gd name="connsiteX547" fmla="*/ 1569072 w 2350439"/>
                      <a:gd name="connsiteY547" fmla="*/ 1122578 h 2350439"/>
                      <a:gd name="connsiteX548" fmla="*/ 1569072 w 2350439"/>
                      <a:gd name="connsiteY548" fmla="*/ 1339481 h 2350439"/>
                      <a:gd name="connsiteX549" fmla="*/ 1674355 w 2350439"/>
                      <a:gd name="connsiteY549" fmla="*/ 1339481 h 2350439"/>
                      <a:gd name="connsiteX550" fmla="*/ 1674355 w 2350439"/>
                      <a:gd name="connsiteY550" fmla="*/ 1234211 h 2350439"/>
                      <a:gd name="connsiteX551" fmla="*/ 1569072 w 2350439"/>
                      <a:gd name="connsiteY551" fmla="*/ 1234211 h 2350439"/>
                      <a:gd name="connsiteX552" fmla="*/ 1569072 w 2350439"/>
                      <a:gd name="connsiteY552" fmla="*/ 1451102 h 2350439"/>
                      <a:gd name="connsiteX553" fmla="*/ 1674355 w 2350439"/>
                      <a:gd name="connsiteY553" fmla="*/ 1451102 h 2350439"/>
                      <a:gd name="connsiteX554" fmla="*/ 1674355 w 2350439"/>
                      <a:gd name="connsiteY554" fmla="*/ 1345831 h 2350439"/>
                      <a:gd name="connsiteX555" fmla="*/ 1569072 w 2350439"/>
                      <a:gd name="connsiteY555" fmla="*/ 1345831 h 2350439"/>
                      <a:gd name="connsiteX556" fmla="*/ 1569072 w 2350439"/>
                      <a:gd name="connsiteY556" fmla="*/ 1562735 h 2350439"/>
                      <a:gd name="connsiteX557" fmla="*/ 1674355 w 2350439"/>
                      <a:gd name="connsiteY557" fmla="*/ 1562735 h 2350439"/>
                      <a:gd name="connsiteX558" fmla="*/ 1674355 w 2350439"/>
                      <a:gd name="connsiteY558" fmla="*/ 1457452 h 2350439"/>
                      <a:gd name="connsiteX559" fmla="*/ 1569072 w 2350439"/>
                      <a:gd name="connsiteY559" fmla="*/ 1457452 h 2350439"/>
                      <a:gd name="connsiteX560" fmla="*/ 1569072 w 2350439"/>
                      <a:gd name="connsiteY560" fmla="*/ 1674355 h 2350439"/>
                      <a:gd name="connsiteX561" fmla="*/ 1674355 w 2350439"/>
                      <a:gd name="connsiteY561" fmla="*/ 1674355 h 2350439"/>
                      <a:gd name="connsiteX562" fmla="*/ 1674355 w 2350439"/>
                      <a:gd name="connsiteY562" fmla="*/ 1569085 h 2350439"/>
                      <a:gd name="connsiteX563" fmla="*/ 1569072 w 2350439"/>
                      <a:gd name="connsiteY563" fmla="*/ 1569085 h 2350439"/>
                      <a:gd name="connsiteX564" fmla="*/ 1569072 w 2350439"/>
                      <a:gd name="connsiteY564" fmla="*/ 1785975 h 2350439"/>
                      <a:gd name="connsiteX565" fmla="*/ 1674355 w 2350439"/>
                      <a:gd name="connsiteY565" fmla="*/ 1785975 h 2350439"/>
                      <a:gd name="connsiteX566" fmla="*/ 1674355 w 2350439"/>
                      <a:gd name="connsiteY566" fmla="*/ 1680705 h 2350439"/>
                      <a:gd name="connsiteX567" fmla="*/ 1569072 w 2350439"/>
                      <a:gd name="connsiteY567" fmla="*/ 1680705 h 2350439"/>
                      <a:gd name="connsiteX568" fmla="*/ 1569072 w 2350439"/>
                      <a:gd name="connsiteY568" fmla="*/ 1897596 h 2350439"/>
                      <a:gd name="connsiteX569" fmla="*/ 1674355 w 2350439"/>
                      <a:gd name="connsiteY569" fmla="*/ 1897596 h 2350439"/>
                      <a:gd name="connsiteX570" fmla="*/ 1674355 w 2350439"/>
                      <a:gd name="connsiteY570" fmla="*/ 1792325 h 2350439"/>
                      <a:gd name="connsiteX571" fmla="*/ 1569072 w 2350439"/>
                      <a:gd name="connsiteY571" fmla="*/ 1792325 h 2350439"/>
                      <a:gd name="connsiteX572" fmla="*/ 1569072 w 2350439"/>
                      <a:gd name="connsiteY572" fmla="*/ 2009229 h 2350439"/>
                      <a:gd name="connsiteX573" fmla="*/ 1674355 w 2350439"/>
                      <a:gd name="connsiteY573" fmla="*/ 2009229 h 2350439"/>
                      <a:gd name="connsiteX574" fmla="*/ 1674355 w 2350439"/>
                      <a:gd name="connsiteY574" fmla="*/ 1903946 h 2350439"/>
                      <a:gd name="connsiteX575" fmla="*/ 1569072 w 2350439"/>
                      <a:gd name="connsiteY575" fmla="*/ 1903946 h 2350439"/>
                      <a:gd name="connsiteX576" fmla="*/ 1569072 w 2350439"/>
                      <a:gd name="connsiteY576" fmla="*/ 2120849 h 2350439"/>
                      <a:gd name="connsiteX577" fmla="*/ 1674355 w 2350439"/>
                      <a:gd name="connsiteY577" fmla="*/ 2120849 h 2350439"/>
                      <a:gd name="connsiteX578" fmla="*/ 1674355 w 2350439"/>
                      <a:gd name="connsiteY578" fmla="*/ 2015579 h 2350439"/>
                      <a:gd name="connsiteX579" fmla="*/ 1569072 w 2350439"/>
                      <a:gd name="connsiteY579" fmla="*/ 2015579 h 2350439"/>
                      <a:gd name="connsiteX580" fmla="*/ 1569072 w 2350439"/>
                      <a:gd name="connsiteY580" fmla="*/ 2232469 h 2350439"/>
                      <a:gd name="connsiteX581" fmla="*/ 1674355 w 2350439"/>
                      <a:gd name="connsiteY581" fmla="*/ 2232469 h 2350439"/>
                      <a:gd name="connsiteX582" fmla="*/ 1674355 w 2350439"/>
                      <a:gd name="connsiteY582" fmla="*/ 2127199 h 2350439"/>
                      <a:gd name="connsiteX583" fmla="*/ 1569072 w 2350439"/>
                      <a:gd name="connsiteY583" fmla="*/ 2127199 h 2350439"/>
                      <a:gd name="connsiteX584" fmla="*/ 1569072 w 2350439"/>
                      <a:gd name="connsiteY584" fmla="*/ 2344089 h 2350439"/>
                      <a:gd name="connsiteX585" fmla="*/ 1674355 w 2350439"/>
                      <a:gd name="connsiteY585" fmla="*/ 2344089 h 2350439"/>
                      <a:gd name="connsiteX586" fmla="*/ 1674355 w 2350439"/>
                      <a:gd name="connsiteY586" fmla="*/ 2238819 h 2350439"/>
                      <a:gd name="connsiteX587" fmla="*/ 1569072 w 2350439"/>
                      <a:gd name="connsiteY587" fmla="*/ 2238819 h 2350439"/>
                      <a:gd name="connsiteX588" fmla="*/ 1457451 w 2350439"/>
                      <a:gd name="connsiteY588" fmla="*/ 111620 h 2350439"/>
                      <a:gd name="connsiteX589" fmla="*/ 1562722 w 2350439"/>
                      <a:gd name="connsiteY589" fmla="*/ 111620 h 2350439"/>
                      <a:gd name="connsiteX590" fmla="*/ 1562722 w 2350439"/>
                      <a:gd name="connsiteY590" fmla="*/ 6350 h 2350439"/>
                      <a:gd name="connsiteX591" fmla="*/ 1457451 w 2350439"/>
                      <a:gd name="connsiteY591" fmla="*/ 6350 h 2350439"/>
                      <a:gd name="connsiteX592" fmla="*/ 1457451 w 2350439"/>
                      <a:gd name="connsiteY592" fmla="*/ 223240 h 2350439"/>
                      <a:gd name="connsiteX593" fmla="*/ 1562722 w 2350439"/>
                      <a:gd name="connsiteY593" fmla="*/ 223240 h 2350439"/>
                      <a:gd name="connsiteX594" fmla="*/ 1562722 w 2350439"/>
                      <a:gd name="connsiteY594" fmla="*/ 117970 h 2350439"/>
                      <a:gd name="connsiteX595" fmla="*/ 1457451 w 2350439"/>
                      <a:gd name="connsiteY595" fmla="*/ 117970 h 2350439"/>
                      <a:gd name="connsiteX596" fmla="*/ 1457451 w 2350439"/>
                      <a:gd name="connsiteY596" fmla="*/ 334873 h 2350439"/>
                      <a:gd name="connsiteX597" fmla="*/ 1562722 w 2350439"/>
                      <a:gd name="connsiteY597" fmla="*/ 334873 h 2350439"/>
                      <a:gd name="connsiteX598" fmla="*/ 1562722 w 2350439"/>
                      <a:gd name="connsiteY598" fmla="*/ 229590 h 2350439"/>
                      <a:gd name="connsiteX599" fmla="*/ 1457451 w 2350439"/>
                      <a:gd name="connsiteY599" fmla="*/ 229590 h 2350439"/>
                      <a:gd name="connsiteX600" fmla="*/ 1457451 w 2350439"/>
                      <a:gd name="connsiteY600" fmla="*/ 446493 h 2350439"/>
                      <a:gd name="connsiteX601" fmla="*/ 1562722 w 2350439"/>
                      <a:gd name="connsiteY601" fmla="*/ 446493 h 2350439"/>
                      <a:gd name="connsiteX602" fmla="*/ 1562722 w 2350439"/>
                      <a:gd name="connsiteY602" fmla="*/ 341223 h 2350439"/>
                      <a:gd name="connsiteX603" fmla="*/ 1457451 w 2350439"/>
                      <a:gd name="connsiteY603" fmla="*/ 341223 h 2350439"/>
                      <a:gd name="connsiteX604" fmla="*/ 1457451 w 2350439"/>
                      <a:gd name="connsiteY604" fmla="*/ 558114 h 2350439"/>
                      <a:gd name="connsiteX605" fmla="*/ 1562722 w 2350439"/>
                      <a:gd name="connsiteY605" fmla="*/ 558114 h 2350439"/>
                      <a:gd name="connsiteX606" fmla="*/ 1562722 w 2350439"/>
                      <a:gd name="connsiteY606" fmla="*/ 452843 h 2350439"/>
                      <a:gd name="connsiteX607" fmla="*/ 1457451 w 2350439"/>
                      <a:gd name="connsiteY607" fmla="*/ 452843 h 2350439"/>
                      <a:gd name="connsiteX608" fmla="*/ 1457451 w 2350439"/>
                      <a:gd name="connsiteY608" fmla="*/ 669734 h 2350439"/>
                      <a:gd name="connsiteX609" fmla="*/ 1562722 w 2350439"/>
                      <a:gd name="connsiteY609" fmla="*/ 669734 h 2350439"/>
                      <a:gd name="connsiteX610" fmla="*/ 1562722 w 2350439"/>
                      <a:gd name="connsiteY610" fmla="*/ 564464 h 2350439"/>
                      <a:gd name="connsiteX611" fmla="*/ 1457451 w 2350439"/>
                      <a:gd name="connsiteY611" fmla="*/ 564464 h 2350439"/>
                      <a:gd name="connsiteX612" fmla="*/ 1457451 w 2350439"/>
                      <a:gd name="connsiteY612" fmla="*/ 781367 h 2350439"/>
                      <a:gd name="connsiteX613" fmla="*/ 1562722 w 2350439"/>
                      <a:gd name="connsiteY613" fmla="*/ 781367 h 2350439"/>
                      <a:gd name="connsiteX614" fmla="*/ 1562722 w 2350439"/>
                      <a:gd name="connsiteY614" fmla="*/ 676084 h 2350439"/>
                      <a:gd name="connsiteX615" fmla="*/ 1457451 w 2350439"/>
                      <a:gd name="connsiteY615" fmla="*/ 676084 h 2350439"/>
                      <a:gd name="connsiteX616" fmla="*/ 1457451 w 2350439"/>
                      <a:gd name="connsiteY616" fmla="*/ 892988 h 2350439"/>
                      <a:gd name="connsiteX617" fmla="*/ 1562722 w 2350439"/>
                      <a:gd name="connsiteY617" fmla="*/ 892988 h 2350439"/>
                      <a:gd name="connsiteX618" fmla="*/ 1562722 w 2350439"/>
                      <a:gd name="connsiteY618" fmla="*/ 787717 h 2350439"/>
                      <a:gd name="connsiteX619" fmla="*/ 1457451 w 2350439"/>
                      <a:gd name="connsiteY619" fmla="*/ 787717 h 2350439"/>
                      <a:gd name="connsiteX620" fmla="*/ 1457451 w 2350439"/>
                      <a:gd name="connsiteY620" fmla="*/ 1004608 h 2350439"/>
                      <a:gd name="connsiteX621" fmla="*/ 1562722 w 2350439"/>
                      <a:gd name="connsiteY621" fmla="*/ 1004608 h 2350439"/>
                      <a:gd name="connsiteX622" fmla="*/ 1562722 w 2350439"/>
                      <a:gd name="connsiteY622" fmla="*/ 899338 h 2350439"/>
                      <a:gd name="connsiteX623" fmla="*/ 1457451 w 2350439"/>
                      <a:gd name="connsiteY623" fmla="*/ 899338 h 2350439"/>
                      <a:gd name="connsiteX624" fmla="*/ 1457451 w 2350439"/>
                      <a:gd name="connsiteY624" fmla="*/ 1116228 h 2350439"/>
                      <a:gd name="connsiteX625" fmla="*/ 1562722 w 2350439"/>
                      <a:gd name="connsiteY625" fmla="*/ 1116228 h 2350439"/>
                      <a:gd name="connsiteX626" fmla="*/ 1562722 w 2350439"/>
                      <a:gd name="connsiteY626" fmla="*/ 1010958 h 2350439"/>
                      <a:gd name="connsiteX627" fmla="*/ 1457451 w 2350439"/>
                      <a:gd name="connsiteY627" fmla="*/ 1010958 h 2350439"/>
                      <a:gd name="connsiteX628" fmla="*/ 1457451 w 2350439"/>
                      <a:gd name="connsiteY628" fmla="*/ 1227861 h 2350439"/>
                      <a:gd name="connsiteX629" fmla="*/ 1562722 w 2350439"/>
                      <a:gd name="connsiteY629" fmla="*/ 1227861 h 2350439"/>
                      <a:gd name="connsiteX630" fmla="*/ 1562722 w 2350439"/>
                      <a:gd name="connsiteY630" fmla="*/ 1122578 h 2350439"/>
                      <a:gd name="connsiteX631" fmla="*/ 1457451 w 2350439"/>
                      <a:gd name="connsiteY631" fmla="*/ 1122578 h 2350439"/>
                      <a:gd name="connsiteX632" fmla="*/ 1457451 w 2350439"/>
                      <a:gd name="connsiteY632" fmla="*/ 1339481 h 2350439"/>
                      <a:gd name="connsiteX633" fmla="*/ 1562722 w 2350439"/>
                      <a:gd name="connsiteY633" fmla="*/ 1339481 h 2350439"/>
                      <a:gd name="connsiteX634" fmla="*/ 1562722 w 2350439"/>
                      <a:gd name="connsiteY634" fmla="*/ 1234211 h 2350439"/>
                      <a:gd name="connsiteX635" fmla="*/ 1457451 w 2350439"/>
                      <a:gd name="connsiteY635" fmla="*/ 1234211 h 2350439"/>
                      <a:gd name="connsiteX636" fmla="*/ 1457451 w 2350439"/>
                      <a:gd name="connsiteY636" fmla="*/ 1451102 h 2350439"/>
                      <a:gd name="connsiteX637" fmla="*/ 1562722 w 2350439"/>
                      <a:gd name="connsiteY637" fmla="*/ 1451102 h 2350439"/>
                      <a:gd name="connsiteX638" fmla="*/ 1562722 w 2350439"/>
                      <a:gd name="connsiteY638" fmla="*/ 1345831 h 2350439"/>
                      <a:gd name="connsiteX639" fmla="*/ 1457451 w 2350439"/>
                      <a:gd name="connsiteY639" fmla="*/ 1345831 h 2350439"/>
                      <a:gd name="connsiteX640" fmla="*/ 1457451 w 2350439"/>
                      <a:gd name="connsiteY640" fmla="*/ 1562735 h 2350439"/>
                      <a:gd name="connsiteX641" fmla="*/ 1562722 w 2350439"/>
                      <a:gd name="connsiteY641" fmla="*/ 1562735 h 2350439"/>
                      <a:gd name="connsiteX642" fmla="*/ 1562722 w 2350439"/>
                      <a:gd name="connsiteY642" fmla="*/ 1457452 h 2350439"/>
                      <a:gd name="connsiteX643" fmla="*/ 1457451 w 2350439"/>
                      <a:gd name="connsiteY643" fmla="*/ 1457452 h 2350439"/>
                      <a:gd name="connsiteX644" fmla="*/ 1457451 w 2350439"/>
                      <a:gd name="connsiteY644" fmla="*/ 1674355 h 2350439"/>
                      <a:gd name="connsiteX645" fmla="*/ 1562722 w 2350439"/>
                      <a:gd name="connsiteY645" fmla="*/ 1674355 h 2350439"/>
                      <a:gd name="connsiteX646" fmla="*/ 1562722 w 2350439"/>
                      <a:gd name="connsiteY646" fmla="*/ 1569085 h 2350439"/>
                      <a:gd name="connsiteX647" fmla="*/ 1457451 w 2350439"/>
                      <a:gd name="connsiteY647" fmla="*/ 1569085 h 2350439"/>
                      <a:gd name="connsiteX648" fmla="*/ 1457451 w 2350439"/>
                      <a:gd name="connsiteY648" fmla="*/ 1785975 h 2350439"/>
                      <a:gd name="connsiteX649" fmla="*/ 1562722 w 2350439"/>
                      <a:gd name="connsiteY649" fmla="*/ 1785975 h 2350439"/>
                      <a:gd name="connsiteX650" fmla="*/ 1562722 w 2350439"/>
                      <a:gd name="connsiteY650" fmla="*/ 1680705 h 2350439"/>
                      <a:gd name="connsiteX651" fmla="*/ 1457451 w 2350439"/>
                      <a:gd name="connsiteY651" fmla="*/ 1680705 h 2350439"/>
                      <a:gd name="connsiteX652" fmla="*/ 1457451 w 2350439"/>
                      <a:gd name="connsiteY652" fmla="*/ 1897596 h 2350439"/>
                      <a:gd name="connsiteX653" fmla="*/ 1562722 w 2350439"/>
                      <a:gd name="connsiteY653" fmla="*/ 1897596 h 2350439"/>
                      <a:gd name="connsiteX654" fmla="*/ 1562722 w 2350439"/>
                      <a:gd name="connsiteY654" fmla="*/ 1792325 h 2350439"/>
                      <a:gd name="connsiteX655" fmla="*/ 1457451 w 2350439"/>
                      <a:gd name="connsiteY655" fmla="*/ 1792325 h 2350439"/>
                      <a:gd name="connsiteX656" fmla="*/ 1457451 w 2350439"/>
                      <a:gd name="connsiteY656" fmla="*/ 2009229 h 2350439"/>
                      <a:gd name="connsiteX657" fmla="*/ 1562722 w 2350439"/>
                      <a:gd name="connsiteY657" fmla="*/ 2009229 h 2350439"/>
                      <a:gd name="connsiteX658" fmla="*/ 1562722 w 2350439"/>
                      <a:gd name="connsiteY658" fmla="*/ 1903946 h 2350439"/>
                      <a:gd name="connsiteX659" fmla="*/ 1457451 w 2350439"/>
                      <a:gd name="connsiteY659" fmla="*/ 1903946 h 2350439"/>
                      <a:gd name="connsiteX660" fmla="*/ 1457451 w 2350439"/>
                      <a:gd name="connsiteY660" fmla="*/ 2120849 h 2350439"/>
                      <a:gd name="connsiteX661" fmla="*/ 1562722 w 2350439"/>
                      <a:gd name="connsiteY661" fmla="*/ 2120849 h 2350439"/>
                      <a:gd name="connsiteX662" fmla="*/ 1562722 w 2350439"/>
                      <a:gd name="connsiteY662" fmla="*/ 2015579 h 2350439"/>
                      <a:gd name="connsiteX663" fmla="*/ 1457451 w 2350439"/>
                      <a:gd name="connsiteY663" fmla="*/ 2015579 h 2350439"/>
                      <a:gd name="connsiteX664" fmla="*/ 1457451 w 2350439"/>
                      <a:gd name="connsiteY664" fmla="*/ 2232469 h 2350439"/>
                      <a:gd name="connsiteX665" fmla="*/ 1562722 w 2350439"/>
                      <a:gd name="connsiteY665" fmla="*/ 2232469 h 2350439"/>
                      <a:gd name="connsiteX666" fmla="*/ 1562722 w 2350439"/>
                      <a:gd name="connsiteY666" fmla="*/ 2127199 h 2350439"/>
                      <a:gd name="connsiteX667" fmla="*/ 1457451 w 2350439"/>
                      <a:gd name="connsiteY667" fmla="*/ 2127199 h 2350439"/>
                      <a:gd name="connsiteX668" fmla="*/ 1457451 w 2350439"/>
                      <a:gd name="connsiteY668" fmla="*/ 2344089 h 2350439"/>
                      <a:gd name="connsiteX669" fmla="*/ 1562722 w 2350439"/>
                      <a:gd name="connsiteY669" fmla="*/ 2344089 h 2350439"/>
                      <a:gd name="connsiteX670" fmla="*/ 1562722 w 2350439"/>
                      <a:gd name="connsiteY670" fmla="*/ 2238819 h 2350439"/>
                      <a:gd name="connsiteX671" fmla="*/ 1457451 w 2350439"/>
                      <a:gd name="connsiteY671" fmla="*/ 2238819 h 2350439"/>
                      <a:gd name="connsiteX672" fmla="*/ 1345831 w 2350439"/>
                      <a:gd name="connsiteY672" fmla="*/ 111620 h 2350439"/>
                      <a:gd name="connsiteX673" fmla="*/ 1451101 w 2350439"/>
                      <a:gd name="connsiteY673" fmla="*/ 111620 h 2350439"/>
                      <a:gd name="connsiteX674" fmla="*/ 1451101 w 2350439"/>
                      <a:gd name="connsiteY674" fmla="*/ 6350 h 2350439"/>
                      <a:gd name="connsiteX675" fmla="*/ 1345831 w 2350439"/>
                      <a:gd name="connsiteY675" fmla="*/ 6350 h 2350439"/>
                      <a:gd name="connsiteX676" fmla="*/ 1345831 w 2350439"/>
                      <a:gd name="connsiteY676" fmla="*/ 223240 h 2350439"/>
                      <a:gd name="connsiteX677" fmla="*/ 1451101 w 2350439"/>
                      <a:gd name="connsiteY677" fmla="*/ 223240 h 2350439"/>
                      <a:gd name="connsiteX678" fmla="*/ 1451101 w 2350439"/>
                      <a:gd name="connsiteY678" fmla="*/ 117970 h 2350439"/>
                      <a:gd name="connsiteX679" fmla="*/ 1345831 w 2350439"/>
                      <a:gd name="connsiteY679" fmla="*/ 117970 h 2350439"/>
                      <a:gd name="connsiteX680" fmla="*/ 1345831 w 2350439"/>
                      <a:gd name="connsiteY680" fmla="*/ 334873 h 2350439"/>
                      <a:gd name="connsiteX681" fmla="*/ 1451101 w 2350439"/>
                      <a:gd name="connsiteY681" fmla="*/ 334873 h 2350439"/>
                      <a:gd name="connsiteX682" fmla="*/ 1451101 w 2350439"/>
                      <a:gd name="connsiteY682" fmla="*/ 229590 h 2350439"/>
                      <a:gd name="connsiteX683" fmla="*/ 1345831 w 2350439"/>
                      <a:gd name="connsiteY683" fmla="*/ 229590 h 2350439"/>
                      <a:gd name="connsiteX684" fmla="*/ 1345831 w 2350439"/>
                      <a:gd name="connsiteY684" fmla="*/ 446493 h 2350439"/>
                      <a:gd name="connsiteX685" fmla="*/ 1451101 w 2350439"/>
                      <a:gd name="connsiteY685" fmla="*/ 446493 h 2350439"/>
                      <a:gd name="connsiteX686" fmla="*/ 1451101 w 2350439"/>
                      <a:gd name="connsiteY686" fmla="*/ 341223 h 2350439"/>
                      <a:gd name="connsiteX687" fmla="*/ 1345831 w 2350439"/>
                      <a:gd name="connsiteY687" fmla="*/ 341223 h 2350439"/>
                      <a:gd name="connsiteX688" fmla="*/ 1345831 w 2350439"/>
                      <a:gd name="connsiteY688" fmla="*/ 558114 h 2350439"/>
                      <a:gd name="connsiteX689" fmla="*/ 1451101 w 2350439"/>
                      <a:gd name="connsiteY689" fmla="*/ 558114 h 2350439"/>
                      <a:gd name="connsiteX690" fmla="*/ 1451101 w 2350439"/>
                      <a:gd name="connsiteY690" fmla="*/ 452843 h 2350439"/>
                      <a:gd name="connsiteX691" fmla="*/ 1345831 w 2350439"/>
                      <a:gd name="connsiteY691" fmla="*/ 452843 h 2350439"/>
                      <a:gd name="connsiteX692" fmla="*/ 1345831 w 2350439"/>
                      <a:gd name="connsiteY692" fmla="*/ 669734 h 2350439"/>
                      <a:gd name="connsiteX693" fmla="*/ 1451101 w 2350439"/>
                      <a:gd name="connsiteY693" fmla="*/ 669734 h 2350439"/>
                      <a:gd name="connsiteX694" fmla="*/ 1451101 w 2350439"/>
                      <a:gd name="connsiteY694" fmla="*/ 564464 h 2350439"/>
                      <a:gd name="connsiteX695" fmla="*/ 1345831 w 2350439"/>
                      <a:gd name="connsiteY695" fmla="*/ 564464 h 2350439"/>
                      <a:gd name="connsiteX696" fmla="*/ 1345831 w 2350439"/>
                      <a:gd name="connsiteY696" fmla="*/ 781367 h 2350439"/>
                      <a:gd name="connsiteX697" fmla="*/ 1451101 w 2350439"/>
                      <a:gd name="connsiteY697" fmla="*/ 781367 h 2350439"/>
                      <a:gd name="connsiteX698" fmla="*/ 1451101 w 2350439"/>
                      <a:gd name="connsiteY698" fmla="*/ 676084 h 2350439"/>
                      <a:gd name="connsiteX699" fmla="*/ 1345831 w 2350439"/>
                      <a:gd name="connsiteY699" fmla="*/ 676084 h 2350439"/>
                      <a:gd name="connsiteX700" fmla="*/ 1345831 w 2350439"/>
                      <a:gd name="connsiteY700" fmla="*/ 892988 h 2350439"/>
                      <a:gd name="connsiteX701" fmla="*/ 1451101 w 2350439"/>
                      <a:gd name="connsiteY701" fmla="*/ 892988 h 2350439"/>
                      <a:gd name="connsiteX702" fmla="*/ 1451101 w 2350439"/>
                      <a:gd name="connsiteY702" fmla="*/ 787717 h 2350439"/>
                      <a:gd name="connsiteX703" fmla="*/ 1345831 w 2350439"/>
                      <a:gd name="connsiteY703" fmla="*/ 787717 h 2350439"/>
                      <a:gd name="connsiteX704" fmla="*/ 1345831 w 2350439"/>
                      <a:gd name="connsiteY704" fmla="*/ 1004608 h 2350439"/>
                      <a:gd name="connsiteX705" fmla="*/ 1451101 w 2350439"/>
                      <a:gd name="connsiteY705" fmla="*/ 1004608 h 2350439"/>
                      <a:gd name="connsiteX706" fmla="*/ 1451101 w 2350439"/>
                      <a:gd name="connsiteY706" fmla="*/ 899338 h 2350439"/>
                      <a:gd name="connsiteX707" fmla="*/ 1345831 w 2350439"/>
                      <a:gd name="connsiteY707" fmla="*/ 899338 h 2350439"/>
                      <a:gd name="connsiteX708" fmla="*/ 1345831 w 2350439"/>
                      <a:gd name="connsiteY708" fmla="*/ 1116228 h 2350439"/>
                      <a:gd name="connsiteX709" fmla="*/ 1451101 w 2350439"/>
                      <a:gd name="connsiteY709" fmla="*/ 1116228 h 2350439"/>
                      <a:gd name="connsiteX710" fmla="*/ 1451101 w 2350439"/>
                      <a:gd name="connsiteY710" fmla="*/ 1010958 h 2350439"/>
                      <a:gd name="connsiteX711" fmla="*/ 1345831 w 2350439"/>
                      <a:gd name="connsiteY711" fmla="*/ 1010958 h 2350439"/>
                      <a:gd name="connsiteX712" fmla="*/ 1345831 w 2350439"/>
                      <a:gd name="connsiteY712" fmla="*/ 1227861 h 2350439"/>
                      <a:gd name="connsiteX713" fmla="*/ 1451101 w 2350439"/>
                      <a:gd name="connsiteY713" fmla="*/ 1227861 h 2350439"/>
                      <a:gd name="connsiteX714" fmla="*/ 1451101 w 2350439"/>
                      <a:gd name="connsiteY714" fmla="*/ 1122578 h 2350439"/>
                      <a:gd name="connsiteX715" fmla="*/ 1345831 w 2350439"/>
                      <a:gd name="connsiteY715" fmla="*/ 1122578 h 2350439"/>
                      <a:gd name="connsiteX716" fmla="*/ 1345831 w 2350439"/>
                      <a:gd name="connsiteY716" fmla="*/ 1339481 h 2350439"/>
                      <a:gd name="connsiteX717" fmla="*/ 1451101 w 2350439"/>
                      <a:gd name="connsiteY717" fmla="*/ 1339481 h 2350439"/>
                      <a:gd name="connsiteX718" fmla="*/ 1451101 w 2350439"/>
                      <a:gd name="connsiteY718" fmla="*/ 1234211 h 2350439"/>
                      <a:gd name="connsiteX719" fmla="*/ 1345831 w 2350439"/>
                      <a:gd name="connsiteY719" fmla="*/ 1234211 h 2350439"/>
                      <a:gd name="connsiteX720" fmla="*/ 1345831 w 2350439"/>
                      <a:gd name="connsiteY720" fmla="*/ 1451102 h 2350439"/>
                      <a:gd name="connsiteX721" fmla="*/ 1451101 w 2350439"/>
                      <a:gd name="connsiteY721" fmla="*/ 1451102 h 2350439"/>
                      <a:gd name="connsiteX722" fmla="*/ 1451101 w 2350439"/>
                      <a:gd name="connsiteY722" fmla="*/ 1345831 h 2350439"/>
                      <a:gd name="connsiteX723" fmla="*/ 1345831 w 2350439"/>
                      <a:gd name="connsiteY723" fmla="*/ 1345831 h 2350439"/>
                      <a:gd name="connsiteX724" fmla="*/ 1345831 w 2350439"/>
                      <a:gd name="connsiteY724" fmla="*/ 1562735 h 2350439"/>
                      <a:gd name="connsiteX725" fmla="*/ 1451101 w 2350439"/>
                      <a:gd name="connsiteY725" fmla="*/ 1562735 h 2350439"/>
                      <a:gd name="connsiteX726" fmla="*/ 1451101 w 2350439"/>
                      <a:gd name="connsiteY726" fmla="*/ 1457452 h 2350439"/>
                      <a:gd name="connsiteX727" fmla="*/ 1345831 w 2350439"/>
                      <a:gd name="connsiteY727" fmla="*/ 1457452 h 2350439"/>
                      <a:gd name="connsiteX728" fmla="*/ 1345831 w 2350439"/>
                      <a:gd name="connsiteY728" fmla="*/ 1674355 h 2350439"/>
                      <a:gd name="connsiteX729" fmla="*/ 1451101 w 2350439"/>
                      <a:gd name="connsiteY729" fmla="*/ 1674355 h 2350439"/>
                      <a:gd name="connsiteX730" fmla="*/ 1451101 w 2350439"/>
                      <a:gd name="connsiteY730" fmla="*/ 1569085 h 2350439"/>
                      <a:gd name="connsiteX731" fmla="*/ 1345831 w 2350439"/>
                      <a:gd name="connsiteY731" fmla="*/ 1569085 h 2350439"/>
                      <a:gd name="connsiteX732" fmla="*/ 1345831 w 2350439"/>
                      <a:gd name="connsiteY732" fmla="*/ 1785975 h 2350439"/>
                      <a:gd name="connsiteX733" fmla="*/ 1451101 w 2350439"/>
                      <a:gd name="connsiteY733" fmla="*/ 1785975 h 2350439"/>
                      <a:gd name="connsiteX734" fmla="*/ 1451101 w 2350439"/>
                      <a:gd name="connsiteY734" fmla="*/ 1680705 h 2350439"/>
                      <a:gd name="connsiteX735" fmla="*/ 1345831 w 2350439"/>
                      <a:gd name="connsiteY735" fmla="*/ 1680705 h 2350439"/>
                      <a:gd name="connsiteX736" fmla="*/ 1345831 w 2350439"/>
                      <a:gd name="connsiteY736" fmla="*/ 1897596 h 2350439"/>
                      <a:gd name="connsiteX737" fmla="*/ 1451101 w 2350439"/>
                      <a:gd name="connsiteY737" fmla="*/ 1897596 h 2350439"/>
                      <a:gd name="connsiteX738" fmla="*/ 1451101 w 2350439"/>
                      <a:gd name="connsiteY738" fmla="*/ 1792325 h 2350439"/>
                      <a:gd name="connsiteX739" fmla="*/ 1345831 w 2350439"/>
                      <a:gd name="connsiteY739" fmla="*/ 1792325 h 2350439"/>
                      <a:gd name="connsiteX740" fmla="*/ 1345831 w 2350439"/>
                      <a:gd name="connsiteY740" fmla="*/ 2009229 h 2350439"/>
                      <a:gd name="connsiteX741" fmla="*/ 1451101 w 2350439"/>
                      <a:gd name="connsiteY741" fmla="*/ 2009229 h 2350439"/>
                      <a:gd name="connsiteX742" fmla="*/ 1451101 w 2350439"/>
                      <a:gd name="connsiteY742" fmla="*/ 1903946 h 2350439"/>
                      <a:gd name="connsiteX743" fmla="*/ 1345831 w 2350439"/>
                      <a:gd name="connsiteY743" fmla="*/ 1903946 h 2350439"/>
                      <a:gd name="connsiteX744" fmla="*/ 1345831 w 2350439"/>
                      <a:gd name="connsiteY744" fmla="*/ 2120849 h 2350439"/>
                      <a:gd name="connsiteX745" fmla="*/ 1451101 w 2350439"/>
                      <a:gd name="connsiteY745" fmla="*/ 2120849 h 2350439"/>
                      <a:gd name="connsiteX746" fmla="*/ 1451101 w 2350439"/>
                      <a:gd name="connsiteY746" fmla="*/ 2015579 h 2350439"/>
                      <a:gd name="connsiteX747" fmla="*/ 1345831 w 2350439"/>
                      <a:gd name="connsiteY747" fmla="*/ 2015579 h 2350439"/>
                      <a:gd name="connsiteX748" fmla="*/ 1345831 w 2350439"/>
                      <a:gd name="connsiteY748" fmla="*/ 2232469 h 2350439"/>
                      <a:gd name="connsiteX749" fmla="*/ 1451101 w 2350439"/>
                      <a:gd name="connsiteY749" fmla="*/ 2232469 h 2350439"/>
                      <a:gd name="connsiteX750" fmla="*/ 1451101 w 2350439"/>
                      <a:gd name="connsiteY750" fmla="*/ 2127199 h 2350439"/>
                      <a:gd name="connsiteX751" fmla="*/ 1345831 w 2350439"/>
                      <a:gd name="connsiteY751" fmla="*/ 2127199 h 2350439"/>
                      <a:gd name="connsiteX752" fmla="*/ 1345831 w 2350439"/>
                      <a:gd name="connsiteY752" fmla="*/ 2344089 h 2350439"/>
                      <a:gd name="connsiteX753" fmla="*/ 1451101 w 2350439"/>
                      <a:gd name="connsiteY753" fmla="*/ 2344089 h 2350439"/>
                      <a:gd name="connsiteX754" fmla="*/ 1451101 w 2350439"/>
                      <a:gd name="connsiteY754" fmla="*/ 2238819 h 2350439"/>
                      <a:gd name="connsiteX755" fmla="*/ 1345831 w 2350439"/>
                      <a:gd name="connsiteY755" fmla="*/ 2238819 h 2350439"/>
                      <a:gd name="connsiteX756" fmla="*/ 1234211 w 2350439"/>
                      <a:gd name="connsiteY756" fmla="*/ 111620 h 2350439"/>
                      <a:gd name="connsiteX757" fmla="*/ 1339481 w 2350439"/>
                      <a:gd name="connsiteY757" fmla="*/ 111620 h 2350439"/>
                      <a:gd name="connsiteX758" fmla="*/ 1339481 w 2350439"/>
                      <a:gd name="connsiteY758" fmla="*/ 6350 h 2350439"/>
                      <a:gd name="connsiteX759" fmla="*/ 1234211 w 2350439"/>
                      <a:gd name="connsiteY759" fmla="*/ 6350 h 2350439"/>
                      <a:gd name="connsiteX760" fmla="*/ 1234211 w 2350439"/>
                      <a:gd name="connsiteY760" fmla="*/ 223240 h 2350439"/>
                      <a:gd name="connsiteX761" fmla="*/ 1339481 w 2350439"/>
                      <a:gd name="connsiteY761" fmla="*/ 223240 h 2350439"/>
                      <a:gd name="connsiteX762" fmla="*/ 1339481 w 2350439"/>
                      <a:gd name="connsiteY762" fmla="*/ 117970 h 2350439"/>
                      <a:gd name="connsiteX763" fmla="*/ 1234211 w 2350439"/>
                      <a:gd name="connsiteY763" fmla="*/ 117970 h 2350439"/>
                      <a:gd name="connsiteX764" fmla="*/ 1234211 w 2350439"/>
                      <a:gd name="connsiteY764" fmla="*/ 334873 h 2350439"/>
                      <a:gd name="connsiteX765" fmla="*/ 1339481 w 2350439"/>
                      <a:gd name="connsiteY765" fmla="*/ 334873 h 2350439"/>
                      <a:gd name="connsiteX766" fmla="*/ 1339481 w 2350439"/>
                      <a:gd name="connsiteY766" fmla="*/ 229590 h 2350439"/>
                      <a:gd name="connsiteX767" fmla="*/ 1234211 w 2350439"/>
                      <a:gd name="connsiteY767" fmla="*/ 229590 h 2350439"/>
                      <a:gd name="connsiteX768" fmla="*/ 1234211 w 2350439"/>
                      <a:gd name="connsiteY768" fmla="*/ 446493 h 2350439"/>
                      <a:gd name="connsiteX769" fmla="*/ 1339481 w 2350439"/>
                      <a:gd name="connsiteY769" fmla="*/ 446493 h 2350439"/>
                      <a:gd name="connsiteX770" fmla="*/ 1339481 w 2350439"/>
                      <a:gd name="connsiteY770" fmla="*/ 341223 h 2350439"/>
                      <a:gd name="connsiteX771" fmla="*/ 1234211 w 2350439"/>
                      <a:gd name="connsiteY771" fmla="*/ 341223 h 2350439"/>
                      <a:gd name="connsiteX772" fmla="*/ 1234211 w 2350439"/>
                      <a:gd name="connsiteY772" fmla="*/ 558114 h 2350439"/>
                      <a:gd name="connsiteX773" fmla="*/ 1339481 w 2350439"/>
                      <a:gd name="connsiteY773" fmla="*/ 558114 h 2350439"/>
                      <a:gd name="connsiteX774" fmla="*/ 1339481 w 2350439"/>
                      <a:gd name="connsiteY774" fmla="*/ 452843 h 2350439"/>
                      <a:gd name="connsiteX775" fmla="*/ 1234211 w 2350439"/>
                      <a:gd name="connsiteY775" fmla="*/ 452843 h 2350439"/>
                      <a:gd name="connsiteX776" fmla="*/ 1234211 w 2350439"/>
                      <a:gd name="connsiteY776" fmla="*/ 669734 h 2350439"/>
                      <a:gd name="connsiteX777" fmla="*/ 1339481 w 2350439"/>
                      <a:gd name="connsiteY777" fmla="*/ 669734 h 2350439"/>
                      <a:gd name="connsiteX778" fmla="*/ 1339481 w 2350439"/>
                      <a:gd name="connsiteY778" fmla="*/ 564464 h 2350439"/>
                      <a:gd name="connsiteX779" fmla="*/ 1234211 w 2350439"/>
                      <a:gd name="connsiteY779" fmla="*/ 564464 h 2350439"/>
                      <a:gd name="connsiteX780" fmla="*/ 1234211 w 2350439"/>
                      <a:gd name="connsiteY780" fmla="*/ 781367 h 2350439"/>
                      <a:gd name="connsiteX781" fmla="*/ 1339481 w 2350439"/>
                      <a:gd name="connsiteY781" fmla="*/ 781367 h 2350439"/>
                      <a:gd name="connsiteX782" fmla="*/ 1339481 w 2350439"/>
                      <a:gd name="connsiteY782" fmla="*/ 676084 h 2350439"/>
                      <a:gd name="connsiteX783" fmla="*/ 1234211 w 2350439"/>
                      <a:gd name="connsiteY783" fmla="*/ 676084 h 2350439"/>
                      <a:gd name="connsiteX784" fmla="*/ 1234211 w 2350439"/>
                      <a:gd name="connsiteY784" fmla="*/ 892988 h 2350439"/>
                      <a:gd name="connsiteX785" fmla="*/ 1339481 w 2350439"/>
                      <a:gd name="connsiteY785" fmla="*/ 892988 h 2350439"/>
                      <a:gd name="connsiteX786" fmla="*/ 1339481 w 2350439"/>
                      <a:gd name="connsiteY786" fmla="*/ 787717 h 2350439"/>
                      <a:gd name="connsiteX787" fmla="*/ 1234211 w 2350439"/>
                      <a:gd name="connsiteY787" fmla="*/ 787717 h 2350439"/>
                      <a:gd name="connsiteX788" fmla="*/ 1234211 w 2350439"/>
                      <a:gd name="connsiteY788" fmla="*/ 1004608 h 2350439"/>
                      <a:gd name="connsiteX789" fmla="*/ 1339481 w 2350439"/>
                      <a:gd name="connsiteY789" fmla="*/ 1004608 h 2350439"/>
                      <a:gd name="connsiteX790" fmla="*/ 1339481 w 2350439"/>
                      <a:gd name="connsiteY790" fmla="*/ 899338 h 2350439"/>
                      <a:gd name="connsiteX791" fmla="*/ 1234211 w 2350439"/>
                      <a:gd name="connsiteY791" fmla="*/ 899338 h 2350439"/>
                      <a:gd name="connsiteX792" fmla="*/ 1234211 w 2350439"/>
                      <a:gd name="connsiteY792" fmla="*/ 1116228 h 2350439"/>
                      <a:gd name="connsiteX793" fmla="*/ 1339481 w 2350439"/>
                      <a:gd name="connsiteY793" fmla="*/ 1116228 h 2350439"/>
                      <a:gd name="connsiteX794" fmla="*/ 1339481 w 2350439"/>
                      <a:gd name="connsiteY794" fmla="*/ 1010958 h 2350439"/>
                      <a:gd name="connsiteX795" fmla="*/ 1234211 w 2350439"/>
                      <a:gd name="connsiteY795" fmla="*/ 1010958 h 2350439"/>
                      <a:gd name="connsiteX796" fmla="*/ 1234211 w 2350439"/>
                      <a:gd name="connsiteY796" fmla="*/ 1227861 h 2350439"/>
                      <a:gd name="connsiteX797" fmla="*/ 1339481 w 2350439"/>
                      <a:gd name="connsiteY797" fmla="*/ 1227861 h 2350439"/>
                      <a:gd name="connsiteX798" fmla="*/ 1339481 w 2350439"/>
                      <a:gd name="connsiteY798" fmla="*/ 1122578 h 2350439"/>
                      <a:gd name="connsiteX799" fmla="*/ 1234211 w 2350439"/>
                      <a:gd name="connsiteY799" fmla="*/ 1122578 h 2350439"/>
                      <a:gd name="connsiteX800" fmla="*/ 1234211 w 2350439"/>
                      <a:gd name="connsiteY800" fmla="*/ 1339481 h 2350439"/>
                      <a:gd name="connsiteX801" fmla="*/ 1339481 w 2350439"/>
                      <a:gd name="connsiteY801" fmla="*/ 1339481 h 2350439"/>
                      <a:gd name="connsiteX802" fmla="*/ 1339481 w 2350439"/>
                      <a:gd name="connsiteY802" fmla="*/ 1234211 h 2350439"/>
                      <a:gd name="connsiteX803" fmla="*/ 1234211 w 2350439"/>
                      <a:gd name="connsiteY803" fmla="*/ 1234211 h 2350439"/>
                      <a:gd name="connsiteX804" fmla="*/ 1234211 w 2350439"/>
                      <a:gd name="connsiteY804" fmla="*/ 1451102 h 2350439"/>
                      <a:gd name="connsiteX805" fmla="*/ 1339481 w 2350439"/>
                      <a:gd name="connsiteY805" fmla="*/ 1451102 h 2350439"/>
                      <a:gd name="connsiteX806" fmla="*/ 1339481 w 2350439"/>
                      <a:gd name="connsiteY806" fmla="*/ 1345831 h 2350439"/>
                      <a:gd name="connsiteX807" fmla="*/ 1234211 w 2350439"/>
                      <a:gd name="connsiteY807" fmla="*/ 1345831 h 2350439"/>
                      <a:gd name="connsiteX808" fmla="*/ 1234211 w 2350439"/>
                      <a:gd name="connsiteY808" fmla="*/ 1562735 h 2350439"/>
                      <a:gd name="connsiteX809" fmla="*/ 1339481 w 2350439"/>
                      <a:gd name="connsiteY809" fmla="*/ 1562735 h 2350439"/>
                      <a:gd name="connsiteX810" fmla="*/ 1339481 w 2350439"/>
                      <a:gd name="connsiteY810" fmla="*/ 1457452 h 2350439"/>
                      <a:gd name="connsiteX811" fmla="*/ 1234211 w 2350439"/>
                      <a:gd name="connsiteY811" fmla="*/ 1457452 h 2350439"/>
                      <a:gd name="connsiteX812" fmla="*/ 1234211 w 2350439"/>
                      <a:gd name="connsiteY812" fmla="*/ 1674355 h 2350439"/>
                      <a:gd name="connsiteX813" fmla="*/ 1339481 w 2350439"/>
                      <a:gd name="connsiteY813" fmla="*/ 1674355 h 2350439"/>
                      <a:gd name="connsiteX814" fmla="*/ 1339481 w 2350439"/>
                      <a:gd name="connsiteY814" fmla="*/ 1569085 h 2350439"/>
                      <a:gd name="connsiteX815" fmla="*/ 1234211 w 2350439"/>
                      <a:gd name="connsiteY815" fmla="*/ 1569085 h 2350439"/>
                      <a:gd name="connsiteX816" fmla="*/ 1234211 w 2350439"/>
                      <a:gd name="connsiteY816" fmla="*/ 1785975 h 2350439"/>
                      <a:gd name="connsiteX817" fmla="*/ 1339481 w 2350439"/>
                      <a:gd name="connsiteY817" fmla="*/ 1785975 h 2350439"/>
                      <a:gd name="connsiteX818" fmla="*/ 1339481 w 2350439"/>
                      <a:gd name="connsiteY818" fmla="*/ 1680705 h 2350439"/>
                      <a:gd name="connsiteX819" fmla="*/ 1234211 w 2350439"/>
                      <a:gd name="connsiteY819" fmla="*/ 1680705 h 2350439"/>
                      <a:gd name="connsiteX820" fmla="*/ 1234211 w 2350439"/>
                      <a:gd name="connsiteY820" fmla="*/ 1897596 h 2350439"/>
                      <a:gd name="connsiteX821" fmla="*/ 1339481 w 2350439"/>
                      <a:gd name="connsiteY821" fmla="*/ 1897596 h 2350439"/>
                      <a:gd name="connsiteX822" fmla="*/ 1339481 w 2350439"/>
                      <a:gd name="connsiteY822" fmla="*/ 1792325 h 2350439"/>
                      <a:gd name="connsiteX823" fmla="*/ 1234211 w 2350439"/>
                      <a:gd name="connsiteY823" fmla="*/ 1792325 h 2350439"/>
                      <a:gd name="connsiteX824" fmla="*/ 1234211 w 2350439"/>
                      <a:gd name="connsiteY824" fmla="*/ 2009229 h 2350439"/>
                      <a:gd name="connsiteX825" fmla="*/ 1339481 w 2350439"/>
                      <a:gd name="connsiteY825" fmla="*/ 2009229 h 2350439"/>
                      <a:gd name="connsiteX826" fmla="*/ 1339481 w 2350439"/>
                      <a:gd name="connsiteY826" fmla="*/ 1903946 h 2350439"/>
                      <a:gd name="connsiteX827" fmla="*/ 1234211 w 2350439"/>
                      <a:gd name="connsiteY827" fmla="*/ 1903946 h 2350439"/>
                      <a:gd name="connsiteX828" fmla="*/ 1234211 w 2350439"/>
                      <a:gd name="connsiteY828" fmla="*/ 2120849 h 2350439"/>
                      <a:gd name="connsiteX829" fmla="*/ 1339481 w 2350439"/>
                      <a:gd name="connsiteY829" fmla="*/ 2120849 h 2350439"/>
                      <a:gd name="connsiteX830" fmla="*/ 1339481 w 2350439"/>
                      <a:gd name="connsiteY830" fmla="*/ 2015579 h 2350439"/>
                      <a:gd name="connsiteX831" fmla="*/ 1234211 w 2350439"/>
                      <a:gd name="connsiteY831" fmla="*/ 2015579 h 2350439"/>
                      <a:gd name="connsiteX832" fmla="*/ 1234211 w 2350439"/>
                      <a:gd name="connsiteY832" fmla="*/ 2232469 h 2350439"/>
                      <a:gd name="connsiteX833" fmla="*/ 1339481 w 2350439"/>
                      <a:gd name="connsiteY833" fmla="*/ 2232469 h 2350439"/>
                      <a:gd name="connsiteX834" fmla="*/ 1339481 w 2350439"/>
                      <a:gd name="connsiteY834" fmla="*/ 2127199 h 2350439"/>
                      <a:gd name="connsiteX835" fmla="*/ 1234211 w 2350439"/>
                      <a:gd name="connsiteY835" fmla="*/ 2127199 h 2350439"/>
                      <a:gd name="connsiteX836" fmla="*/ 1234211 w 2350439"/>
                      <a:gd name="connsiteY836" fmla="*/ 2344089 h 2350439"/>
                      <a:gd name="connsiteX837" fmla="*/ 1339481 w 2350439"/>
                      <a:gd name="connsiteY837" fmla="*/ 2344089 h 2350439"/>
                      <a:gd name="connsiteX838" fmla="*/ 1339481 w 2350439"/>
                      <a:gd name="connsiteY838" fmla="*/ 2238819 h 2350439"/>
                      <a:gd name="connsiteX839" fmla="*/ 1234211 w 2350439"/>
                      <a:gd name="connsiteY839" fmla="*/ 2238819 h 2350439"/>
                      <a:gd name="connsiteX840" fmla="*/ 1122578 w 2350439"/>
                      <a:gd name="connsiteY840" fmla="*/ 111620 h 2350439"/>
                      <a:gd name="connsiteX841" fmla="*/ 1227861 w 2350439"/>
                      <a:gd name="connsiteY841" fmla="*/ 111620 h 2350439"/>
                      <a:gd name="connsiteX842" fmla="*/ 1227861 w 2350439"/>
                      <a:gd name="connsiteY842" fmla="*/ 6350 h 2350439"/>
                      <a:gd name="connsiteX843" fmla="*/ 1122578 w 2350439"/>
                      <a:gd name="connsiteY843" fmla="*/ 6350 h 2350439"/>
                      <a:gd name="connsiteX844" fmla="*/ 1122578 w 2350439"/>
                      <a:gd name="connsiteY844" fmla="*/ 223240 h 2350439"/>
                      <a:gd name="connsiteX845" fmla="*/ 1227861 w 2350439"/>
                      <a:gd name="connsiteY845" fmla="*/ 223240 h 2350439"/>
                      <a:gd name="connsiteX846" fmla="*/ 1227861 w 2350439"/>
                      <a:gd name="connsiteY846" fmla="*/ 117970 h 2350439"/>
                      <a:gd name="connsiteX847" fmla="*/ 1122578 w 2350439"/>
                      <a:gd name="connsiteY847" fmla="*/ 117970 h 2350439"/>
                      <a:gd name="connsiteX848" fmla="*/ 1122578 w 2350439"/>
                      <a:gd name="connsiteY848" fmla="*/ 334873 h 2350439"/>
                      <a:gd name="connsiteX849" fmla="*/ 1227861 w 2350439"/>
                      <a:gd name="connsiteY849" fmla="*/ 334873 h 2350439"/>
                      <a:gd name="connsiteX850" fmla="*/ 1227861 w 2350439"/>
                      <a:gd name="connsiteY850" fmla="*/ 229590 h 2350439"/>
                      <a:gd name="connsiteX851" fmla="*/ 1122578 w 2350439"/>
                      <a:gd name="connsiteY851" fmla="*/ 229590 h 2350439"/>
                      <a:gd name="connsiteX852" fmla="*/ 1122578 w 2350439"/>
                      <a:gd name="connsiteY852" fmla="*/ 446493 h 2350439"/>
                      <a:gd name="connsiteX853" fmla="*/ 1227861 w 2350439"/>
                      <a:gd name="connsiteY853" fmla="*/ 446493 h 2350439"/>
                      <a:gd name="connsiteX854" fmla="*/ 1227861 w 2350439"/>
                      <a:gd name="connsiteY854" fmla="*/ 341223 h 2350439"/>
                      <a:gd name="connsiteX855" fmla="*/ 1122578 w 2350439"/>
                      <a:gd name="connsiteY855" fmla="*/ 341223 h 2350439"/>
                      <a:gd name="connsiteX856" fmla="*/ 1122578 w 2350439"/>
                      <a:gd name="connsiteY856" fmla="*/ 558114 h 2350439"/>
                      <a:gd name="connsiteX857" fmla="*/ 1227861 w 2350439"/>
                      <a:gd name="connsiteY857" fmla="*/ 558114 h 2350439"/>
                      <a:gd name="connsiteX858" fmla="*/ 1227861 w 2350439"/>
                      <a:gd name="connsiteY858" fmla="*/ 452843 h 2350439"/>
                      <a:gd name="connsiteX859" fmla="*/ 1122578 w 2350439"/>
                      <a:gd name="connsiteY859" fmla="*/ 452843 h 2350439"/>
                      <a:gd name="connsiteX860" fmla="*/ 1122578 w 2350439"/>
                      <a:gd name="connsiteY860" fmla="*/ 669734 h 2350439"/>
                      <a:gd name="connsiteX861" fmla="*/ 1227861 w 2350439"/>
                      <a:gd name="connsiteY861" fmla="*/ 669734 h 2350439"/>
                      <a:gd name="connsiteX862" fmla="*/ 1227861 w 2350439"/>
                      <a:gd name="connsiteY862" fmla="*/ 564464 h 2350439"/>
                      <a:gd name="connsiteX863" fmla="*/ 1122578 w 2350439"/>
                      <a:gd name="connsiteY863" fmla="*/ 564464 h 2350439"/>
                      <a:gd name="connsiteX864" fmla="*/ 1122578 w 2350439"/>
                      <a:gd name="connsiteY864" fmla="*/ 781367 h 2350439"/>
                      <a:gd name="connsiteX865" fmla="*/ 1227861 w 2350439"/>
                      <a:gd name="connsiteY865" fmla="*/ 781367 h 2350439"/>
                      <a:gd name="connsiteX866" fmla="*/ 1227861 w 2350439"/>
                      <a:gd name="connsiteY866" fmla="*/ 676084 h 2350439"/>
                      <a:gd name="connsiteX867" fmla="*/ 1122578 w 2350439"/>
                      <a:gd name="connsiteY867" fmla="*/ 676084 h 2350439"/>
                      <a:gd name="connsiteX868" fmla="*/ 1122578 w 2350439"/>
                      <a:gd name="connsiteY868" fmla="*/ 892988 h 2350439"/>
                      <a:gd name="connsiteX869" fmla="*/ 1227861 w 2350439"/>
                      <a:gd name="connsiteY869" fmla="*/ 892988 h 2350439"/>
                      <a:gd name="connsiteX870" fmla="*/ 1227861 w 2350439"/>
                      <a:gd name="connsiteY870" fmla="*/ 787717 h 2350439"/>
                      <a:gd name="connsiteX871" fmla="*/ 1122578 w 2350439"/>
                      <a:gd name="connsiteY871" fmla="*/ 787717 h 2350439"/>
                      <a:gd name="connsiteX872" fmla="*/ 1122578 w 2350439"/>
                      <a:gd name="connsiteY872" fmla="*/ 1004608 h 2350439"/>
                      <a:gd name="connsiteX873" fmla="*/ 1227861 w 2350439"/>
                      <a:gd name="connsiteY873" fmla="*/ 1004608 h 2350439"/>
                      <a:gd name="connsiteX874" fmla="*/ 1227861 w 2350439"/>
                      <a:gd name="connsiteY874" fmla="*/ 899338 h 2350439"/>
                      <a:gd name="connsiteX875" fmla="*/ 1122578 w 2350439"/>
                      <a:gd name="connsiteY875" fmla="*/ 899338 h 2350439"/>
                      <a:gd name="connsiteX876" fmla="*/ 1122578 w 2350439"/>
                      <a:gd name="connsiteY876" fmla="*/ 1116228 h 2350439"/>
                      <a:gd name="connsiteX877" fmla="*/ 1227861 w 2350439"/>
                      <a:gd name="connsiteY877" fmla="*/ 1116228 h 2350439"/>
                      <a:gd name="connsiteX878" fmla="*/ 1227861 w 2350439"/>
                      <a:gd name="connsiteY878" fmla="*/ 1010958 h 2350439"/>
                      <a:gd name="connsiteX879" fmla="*/ 1122578 w 2350439"/>
                      <a:gd name="connsiteY879" fmla="*/ 1010958 h 2350439"/>
                      <a:gd name="connsiteX880" fmla="*/ 1122578 w 2350439"/>
                      <a:gd name="connsiteY880" fmla="*/ 1227861 h 2350439"/>
                      <a:gd name="connsiteX881" fmla="*/ 1227861 w 2350439"/>
                      <a:gd name="connsiteY881" fmla="*/ 1227861 h 2350439"/>
                      <a:gd name="connsiteX882" fmla="*/ 1227861 w 2350439"/>
                      <a:gd name="connsiteY882" fmla="*/ 1122578 h 2350439"/>
                      <a:gd name="connsiteX883" fmla="*/ 1122578 w 2350439"/>
                      <a:gd name="connsiteY883" fmla="*/ 1122578 h 2350439"/>
                      <a:gd name="connsiteX884" fmla="*/ 1122578 w 2350439"/>
                      <a:gd name="connsiteY884" fmla="*/ 1339481 h 2350439"/>
                      <a:gd name="connsiteX885" fmla="*/ 1227861 w 2350439"/>
                      <a:gd name="connsiteY885" fmla="*/ 1339481 h 2350439"/>
                      <a:gd name="connsiteX886" fmla="*/ 1227861 w 2350439"/>
                      <a:gd name="connsiteY886" fmla="*/ 1234211 h 2350439"/>
                      <a:gd name="connsiteX887" fmla="*/ 1122578 w 2350439"/>
                      <a:gd name="connsiteY887" fmla="*/ 1234211 h 2350439"/>
                      <a:gd name="connsiteX888" fmla="*/ 1122578 w 2350439"/>
                      <a:gd name="connsiteY888" fmla="*/ 1451102 h 2350439"/>
                      <a:gd name="connsiteX889" fmla="*/ 1227861 w 2350439"/>
                      <a:gd name="connsiteY889" fmla="*/ 1451102 h 2350439"/>
                      <a:gd name="connsiteX890" fmla="*/ 1227861 w 2350439"/>
                      <a:gd name="connsiteY890" fmla="*/ 1345831 h 2350439"/>
                      <a:gd name="connsiteX891" fmla="*/ 1122578 w 2350439"/>
                      <a:gd name="connsiteY891" fmla="*/ 1345831 h 2350439"/>
                      <a:gd name="connsiteX892" fmla="*/ 1122578 w 2350439"/>
                      <a:gd name="connsiteY892" fmla="*/ 1562735 h 2350439"/>
                      <a:gd name="connsiteX893" fmla="*/ 1227861 w 2350439"/>
                      <a:gd name="connsiteY893" fmla="*/ 1562735 h 2350439"/>
                      <a:gd name="connsiteX894" fmla="*/ 1227861 w 2350439"/>
                      <a:gd name="connsiteY894" fmla="*/ 1457452 h 2350439"/>
                      <a:gd name="connsiteX895" fmla="*/ 1122578 w 2350439"/>
                      <a:gd name="connsiteY895" fmla="*/ 1457452 h 2350439"/>
                      <a:gd name="connsiteX896" fmla="*/ 1122578 w 2350439"/>
                      <a:gd name="connsiteY896" fmla="*/ 1674355 h 2350439"/>
                      <a:gd name="connsiteX897" fmla="*/ 1227861 w 2350439"/>
                      <a:gd name="connsiteY897" fmla="*/ 1674355 h 2350439"/>
                      <a:gd name="connsiteX898" fmla="*/ 1227861 w 2350439"/>
                      <a:gd name="connsiteY898" fmla="*/ 1569085 h 2350439"/>
                      <a:gd name="connsiteX899" fmla="*/ 1122578 w 2350439"/>
                      <a:gd name="connsiteY899" fmla="*/ 1569085 h 2350439"/>
                      <a:gd name="connsiteX900" fmla="*/ 1122578 w 2350439"/>
                      <a:gd name="connsiteY900" fmla="*/ 1785975 h 2350439"/>
                      <a:gd name="connsiteX901" fmla="*/ 1227861 w 2350439"/>
                      <a:gd name="connsiteY901" fmla="*/ 1785975 h 2350439"/>
                      <a:gd name="connsiteX902" fmla="*/ 1227861 w 2350439"/>
                      <a:gd name="connsiteY902" fmla="*/ 1680705 h 2350439"/>
                      <a:gd name="connsiteX903" fmla="*/ 1122578 w 2350439"/>
                      <a:gd name="connsiteY903" fmla="*/ 1680705 h 2350439"/>
                      <a:gd name="connsiteX904" fmla="*/ 1122578 w 2350439"/>
                      <a:gd name="connsiteY904" fmla="*/ 1897596 h 2350439"/>
                      <a:gd name="connsiteX905" fmla="*/ 1227861 w 2350439"/>
                      <a:gd name="connsiteY905" fmla="*/ 1897596 h 2350439"/>
                      <a:gd name="connsiteX906" fmla="*/ 1227861 w 2350439"/>
                      <a:gd name="connsiteY906" fmla="*/ 1792325 h 2350439"/>
                      <a:gd name="connsiteX907" fmla="*/ 1122578 w 2350439"/>
                      <a:gd name="connsiteY907" fmla="*/ 1792325 h 2350439"/>
                      <a:gd name="connsiteX908" fmla="*/ 1122578 w 2350439"/>
                      <a:gd name="connsiteY908" fmla="*/ 2009229 h 2350439"/>
                      <a:gd name="connsiteX909" fmla="*/ 1227861 w 2350439"/>
                      <a:gd name="connsiteY909" fmla="*/ 2009229 h 2350439"/>
                      <a:gd name="connsiteX910" fmla="*/ 1227861 w 2350439"/>
                      <a:gd name="connsiteY910" fmla="*/ 1903946 h 2350439"/>
                      <a:gd name="connsiteX911" fmla="*/ 1122578 w 2350439"/>
                      <a:gd name="connsiteY911" fmla="*/ 1903946 h 2350439"/>
                      <a:gd name="connsiteX912" fmla="*/ 1122578 w 2350439"/>
                      <a:gd name="connsiteY912" fmla="*/ 2120849 h 2350439"/>
                      <a:gd name="connsiteX913" fmla="*/ 1227861 w 2350439"/>
                      <a:gd name="connsiteY913" fmla="*/ 2120849 h 2350439"/>
                      <a:gd name="connsiteX914" fmla="*/ 1227861 w 2350439"/>
                      <a:gd name="connsiteY914" fmla="*/ 2015579 h 2350439"/>
                      <a:gd name="connsiteX915" fmla="*/ 1122578 w 2350439"/>
                      <a:gd name="connsiteY915" fmla="*/ 2015579 h 2350439"/>
                      <a:gd name="connsiteX916" fmla="*/ 1122578 w 2350439"/>
                      <a:gd name="connsiteY916" fmla="*/ 2232469 h 2350439"/>
                      <a:gd name="connsiteX917" fmla="*/ 1227861 w 2350439"/>
                      <a:gd name="connsiteY917" fmla="*/ 2232469 h 2350439"/>
                      <a:gd name="connsiteX918" fmla="*/ 1227861 w 2350439"/>
                      <a:gd name="connsiteY918" fmla="*/ 2127199 h 2350439"/>
                      <a:gd name="connsiteX919" fmla="*/ 1122578 w 2350439"/>
                      <a:gd name="connsiteY919" fmla="*/ 2127199 h 2350439"/>
                      <a:gd name="connsiteX920" fmla="*/ 1122578 w 2350439"/>
                      <a:gd name="connsiteY920" fmla="*/ 2344089 h 2350439"/>
                      <a:gd name="connsiteX921" fmla="*/ 1227861 w 2350439"/>
                      <a:gd name="connsiteY921" fmla="*/ 2344089 h 2350439"/>
                      <a:gd name="connsiteX922" fmla="*/ 1227861 w 2350439"/>
                      <a:gd name="connsiteY922" fmla="*/ 2238819 h 2350439"/>
                      <a:gd name="connsiteX923" fmla="*/ 1122578 w 2350439"/>
                      <a:gd name="connsiteY923" fmla="*/ 2238819 h 2350439"/>
                      <a:gd name="connsiteX924" fmla="*/ 1010958 w 2350439"/>
                      <a:gd name="connsiteY924" fmla="*/ 111620 h 2350439"/>
                      <a:gd name="connsiteX925" fmla="*/ 1116228 w 2350439"/>
                      <a:gd name="connsiteY925" fmla="*/ 111620 h 2350439"/>
                      <a:gd name="connsiteX926" fmla="*/ 1116228 w 2350439"/>
                      <a:gd name="connsiteY926" fmla="*/ 6350 h 2350439"/>
                      <a:gd name="connsiteX927" fmla="*/ 1010958 w 2350439"/>
                      <a:gd name="connsiteY927" fmla="*/ 6350 h 2350439"/>
                      <a:gd name="connsiteX928" fmla="*/ 1010958 w 2350439"/>
                      <a:gd name="connsiteY928" fmla="*/ 223240 h 2350439"/>
                      <a:gd name="connsiteX929" fmla="*/ 1116228 w 2350439"/>
                      <a:gd name="connsiteY929" fmla="*/ 223240 h 2350439"/>
                      <a:gd name="connsiteX930" fmla="*/ 1116228 w 2350439"/>
                      <a:gd name="connsiteY930" fmla="*/ 117970 h 2350439"/>
                      <a:gd name="connsiteX931" fmla="*/ 1010958 w 2350439"/>
                      <a:gd name="connsiteY931" fmla="*/ 117970 h 2350439"/>
                      <a:gd name="connsiteX932" fmla="*/ 1010958 w 2350439"/>
                      <a:gd name="connsiteY932" fmla="*/ 334873 h 2350439"/>
                      <a:gd name="connsiteX933" fmla="*/ 1116228 w 2350439"/>
                      <a:gd name="connsiteY933" fmla="*/ 334873 h 2350439"/>
                      <a:gd name="connsiteX934" fmla="*/ 1116228 w 2350439"/>
                      <a:gd name="connsiteY934" fmla="*/ 229590 h 2350439"/>
                      <a:gd name="connsiteX935" fmla="*/ 1010958 w 2350439"/>
                      <a:gd name="connsiteY935" fmla="*/ 229590 h 2350439"/>
                      <a:gd name="connsiteX936" fmla="*/ 1010958 w 2350439"/>
                      <a:gd name="connsiteY936" fmla="*/ 446493 h 2350439"/>
                      <a:gd name="connsiteX937" fmla="*/ 1116228 w 2350439"/>
                      <a:gd name="connsiteY937" fmla="*/ 446493 h 2350439"/>
                      <a:gd name="connsiteX938" fmla="*/ 1116228 w 2350439"/>
                      <a:gd name="connsiteY938" fmla="*/ 341223 h 2350439"/>
                      <a:gd name="connsiteX939" fmla="*/ 1010958 w 2350439"/>
                      <a:gd name="connsiteY939" fmla="*/ 341223 h 2350439"/>
                      <a:gd name="connsiteX940" fmla="*/ 1010958 w 2350439"/>
                      <a:gd name="connsiteY940" fmla="*/ 558114 h 2350439"/>
                      <a:gd name="connsiteX941" fmla="*/ 1116228 w 2350439"/>
                      <a:gd name="connsiteY941" fmla="*/ 558114 h 2350439"/>
                      <a:gd name="connsiteX942" fmla="*/ 1116228 w 2350439"/>
                      <a:gd name="connsiteY942" fmla="*/ 452843 h 2350439"/>
                      <a:gd name="connsiteX943" fmla="*/ 1010958 w 2350439"/>
                      <a:gd name="connsiteY943" fmla="*/ 452843 h 2350439"/>
                      <a:gd name="connsiteX944" fmla="*/ 1010958 w 2350439"/>
                      <a:gd name="connsiteY944" fmla="*/ 669734 h 2350439"/>
                      <a:gd name="connsiteX945" fmla="*/ 1116228 w 2350439"/>
                      <a:gd name="connsiteY945" fmla="*/ 669734 h 2350439"/>
                      <a:gd name="connsiteX946" fmla="*/ 1116228 w 2350439"/>
                      <a:gd name="connsiteY946" fmla="*/ 564464 h 2350439"/>
                      <a:gd name="connsiteX947" fmla="*/ 1010958 w 2350439"/>
                      <a:gd name="connsiteY947" fmla="*/ 564464 h 2350439"/>
                      <a:gd name="connsiteX948" fmla="*/ 1010958 w 2350439"/>
                      <a:gd name="connsiteY948" fmla="*/ 781367 h 2350439"/>
                      <a:gd name="connsiteX949" fmla="*/ 1116228 w 2350439"/>
                      <a:gd name="connsiteY949" fmla="*/ 781367 h 2350439"/>
                      <a:gd name="connsiteX950" fmla="*/ 1116228 w 2350439"/>
                      <a:gd name="connsiteY950" fmla="*/ 676084 h 2350439"/>
                      <a:gd name="connsiteX951" fmla="*/ 1010958 w 2350439"/>
                      <a:gd name="connsiteY951" fmla="*/ 676084 h 2350439"/>
                      <a:gd name="connsiteX952" fmla="*/ 1010958 w 2350439"/>
                      <a:gd name="connsiteY952" fmla="*/ 892988 h 2350439"/>
                      <a:gd name="connsiteX953" fmla="*/ 1116228 w 2350439"/>
                      <a:gd name="connsiteY953" fmla="*/ 892988 h 2350439"/>
                      <a:gd name="connsiteX954" fmla="*/ 1116228 w 2350439"/>
                      <a:gd name="connsiteY954" fmla="*/ 787717 h 2350439"/>
                      <a:gd name="connsiteX955" fmla="*/ 1010958 w 2350439"/>
                      <a:gd name="connsiteY955" fmla="*/ 787717 h 2350439"/>
                      <a:gd name="connsiteX956" fmla="*/ 1010958 w 2350439"/>
                      <a:gd name="connsiteY956" fmla="*/ 1004608 h 2350439"/>
                      <a:gd name="connsiteX957" fmla="*/ 1116228 w 2350439"/>
                      <a:gd name="connsiteY957" fmla="*/ 1004608 h 2350439"/>
                      <a:gd name="connsiteX958" fmla="*/ 1116228 w 2350439"/>
                      <a:gd name="connsiteY958" fmla="*/ 899338 h 2350439"/>
                      <a:gd name="connsiteX959" fmla="*/ 1010958 w 2350439"/>
                      <a:gd name="connsiteY959" fmla="*/ 899338 h 2350439"/>
                      <a:gd name="connsiteX960" fmla="*/ 1010958 w 2350439"/>
                      <a:gd name="connsiteY960" fmla="*/ 1116228 h 2350439"/>
                      <a:gd name="connsiteX961" fmla="*/ 1116228 w 2350439"/>
                      <a:gd name="connsiteY961" fmla="*/ 1116228 h 2350439"/>
                      <a:gd name="connsiteX962" fmla="*/ 1116228 w 2350439"/>
                      <a:gd name="connsiteY962" fmla="*/ 1010958 h 2350439"/>
                      <a:gd name="connsiteX963" fmla="*/ 1010958 w 2350439"/>
                      <a:gd name="connsiteY963" fmla="*/ 1010958 h 2350439"/>
                      <a:gd name="connsiteX964" fmla="*/ 1010958 w 2350439"/>
                      <a:gd name="connsiteY964" fmla="*/ 1227861 h 2350439"/>
                      <a:gd name="connsiteX965" fmla="*/ 1116228 w 2350439"/>
                      <a:gd name="connsiteY965" fmla="*/ 1227861 h 2350439"/>
                      <a:gd name="connsiteX966" fmla="*/ 1116228 w 2350439"/>
                      <a:gd name="connsiteY966" fmla="*/ 1122578 h 2350439"/>
                      <a:gd name="connsiteX967" fmla="*/ 1010958 w 2350439"/>
                      <a:gd name="connsiteY967" fmla="*/ 1122578 h 2350439"/>
                      <a:gd name="connsiteX968" fmla="*/ 1010958 w 2350439"/>
                      <a:gd name="connsiteY968" fmla="*/ 1339481 h 2350439"/>
                      <a:gd name="connsiteX969" fmla="*/ 1116228 w 2350439"/>
                      <a:gd name="connsiteY969" fmla="*/ 1339481 h 2350439"/>
                      <a:gd name="connsiteX970" fmla="*/ 1116228 w 2350439"/>
                      <a:gd name="connsiteY970" fmla="*/ 1234211 h 2350439"/>
                      <a:gd name="connsiteX971" fmla="*/ 1010958 w 2350439"/>
                      <a:gd name="connsiteY971" fmla="*/ 1234211 h 2350439"/>
                      <a:gd name="connsiteX972" fmla="*/ 1010958 w 2350439"/>
                      <a:gd name="connsiteY972" fmla="*/ 1451102 h 2350439"/>
                      <a:gd name="connsiteX973" fmla="*/ 1116228 w 2350439"/>
                      <a:gd name="connsiteY973" fmla="*/ 1451102 h 2350439"/>
                      <a:gd name="connsiteX974" fmla="*/ 1116228 w 2350439"/>
                      <a:gd name="connsiteY974" fmla="*/ 1345831 h 2350439"/>
                      <a:gd name="connsiteX975" fmla="*/ 1010958 w 2350439"/>
                      <a:gd name="connsiteY975" fmla="*/ 1345831 h 2350439"/>
                      <a:gd name="connsiteX976" fmla="*/ 1010958 w 2350439"/>
                      <a:gd name="connsiteY976" fmla="*/ 1562735 h 2350439"/>
                      <a:gd name="connsiteX977" fmla="*/ 1116228 w 2350439"/>
                      <a:gd name="connsiteY977" fmla="*/ 1562735 h 2350439"/>
                      <a:gd name="connsiteX978" fmla="*/ 1116228 w 2350439"/>
                      <a:gd name="connsiteY978" fmla="*/ 1457452 h 2350439"/>
                      <a:gd name="connsiteX979" fmla="*/ 1010958 w 2350439"/>
                      <a:gd name="connsiteY979" fmla="*/ 1457452 h 2350439"/>
                      <a:gd name="connsiteX980" fmla="*/ 1010958 w 2350439"/>
                      <a:gd name="connsiteY980" fmla="*/ 1674355 h 2350439"/>
                      <a:gd name="connsiteX981" fmla="*/ 1116228 w 2350439"/>
                      <a:gd name="connsiteY981" fmla="*/ 1674355 h 2350439"/>
                      <a:gd name="connsiteX982" fmla="*/ 1116228 w 2350439"/>
                      <a:gd name="connsiteY982" fmla="*/ 1569085 h 2350439"/>
                      <a:gd name="connsiteX983" fmla="*/ 1010958 w 2350439"/>
                      <a:gd name="connsiteY983" fmla="*/ 1569085 h 2350439"/>
                      <a:gd name="connsiteX984" fmla="*/ 1010958 w 2350439"/>
                      <a:gd name="connsiteY984" fmla="*/ 1785975 h 2350439"/>
                      <a:gd name="connsiteX985" fmla="*/ 1116228 w 2350439"/>
                      <a:gd name="connsiteY985" fmla="*/ 1785975 h 2350439"/>
                      <a:gd name="connsiteX986" fmla="*/ 1116228 w 2350439"/>
                      <a:gd name="connsiteY986" fmla="*/ 1680705 h 2350439"/>
                      <a:gd name="connsiteX987" fmla="*/ 1010958 w 2350439"/>
                      <a:gd name="connsiteY987" fmla="*/ 1680705 h 2350439"/>
                      <a:gd name="connsiteX988" fmla="*/ 1010958 w 2350439"/>
                      <a:gd name="connsiteY988" fmla="*/ 1897596 h 2350439"/>
                      <a:gd name="connsiteX989" fmla="*/ 1116228 w 2350439"/>
                      <a:gd name="connsiteY989" fmla="*/ 1897596 h 2350439"/>
                      <a:gd name="connsiteX990" fmla="*/ 1116228 w 2350439"/>
                      <a:gd name="connsiteY990" fmla="*/ 1792325 h 2350439"/>
                      <a:gd name="connsiteX991" fmla="*/ 1010958 w 2350439"/>
                      <a:gd name="connsiteY991" fmla="*/ 1792325 h 2350439"/>
                      <a:gd name="connsiteX992" fmla="*/ 1010958 w 2350439"/>
                      <a:gd name="connsiteY992" fmla="*/ 2009229 h 2350439"/>
                      <a:gd name="connsiteX993" fmla="*/ 1116228 w 2350439"/>
                      <a:gd name="connsiteY993" fmla="*/ 2009229 h 2350439"/>
                      <a:gd name="connsiteX994" fmla="*/ 1116228 w 2350439"/>
                      <a:gd name="connsiteY994" fmla="*/ 1903946 h 2350439"/>
                      <a:gd name="connsiteX995" fmla="*/ 1010958 w 2350439"/>
                      <a:gd name="connsiteY995" fmla="*/ 1903946 h 2350439"/>
                      <a:gd name="connsiteX996" fmla="*/ 1010958 w 2350439"/>
                      <a:gd name="connsiteY996" fmla="*/ 2120849 h 2350439"/>
                      <a:gd name="connsiteX997" fmla="*/ 1116228 w 2350439"/>
                      <a:gd name="connsiteY997" fmla="*/ 2120849 h 2350439"/>
                      <a:gd name="connsiteX998" fmla="*/ 1116228 w 2350439"/>
                      <a:gd name="connsiteY998" fmla="*/ 2015579 h 2350439"/>
                      <a:gd name="connsiteX999" fmla="*/ 1010958 w 2350439"/>
                      <a:gd name="connsiteY999" fmla="*/ 2015579 h 2350439"/>
                      <a:gd name="connsiteX1000" fmla="*/ 1010958 w 2350439"/>
                      <a:gd name="connsiteY1000" fmla="*/ 2232469 h 2350439"/>
                      <a:gd name="connsiteX1001" fmla="*/ 1116228 w 2350439"/>
                      <a:gd name="connsiteY1001" fmla="*/ 2232469 h 2350439"/>
                      <a:gd name="connsiteX1002" fmla="*/ 1116228 w 2350439"/>
                      <a:gd name="connsiteY1002" fmla="*/ 2127199 h 2350439"/>
                      <a:gd name="connsiteX1003" fmla="*/ 1010958 w 2350439"/>
                      <a:gd name="connsiteY1003" fmla="*/ 2127199 h 2350439"/>
                      <a:gd name="connsiteX1004" fmla="*/ 1010958 w 2350439"/>
                      <a:gd name="connsiteY1004" fmla="*/ 2344089 h 2350439"/>
                      <a:gd name="connsiteX1005" fmla="*/ 1116228 w 2350439"/>
                      <a:gd name="connsiteY1005" fmla="*/ 2344089 h 2350439"/>
                      <a:gd name="connsiteX1006" fmla="*/ 1116228 w 2350439"/>
                      <a:gd name="connsiteY1006" fmla="*/ 2238819 h 2350439"/>
                      <a:gd name="connsiteX1007" fmla="*/ 1010958 w 2350439"/>
                      <a:gd name="connsiteY1007" fmla="*/ 2238819 h 2350439"/>
                      <a:gd name="connsiteX1008" fmla="*/ 899337 w 2350439"/>
                      <a:gd name="connsiteY1008" fmla="*/ 111620 h 2350439"/>
                      <a:gd name="connsiteX1009" fmla="*/ 1004608 w 2350439"/>
                      <a:gd name="connsiteY1009" fmla="*/ 111620 h 2350439"/>
                      <a:gd name="connsiteX1010" fmla="*/ 1004608 w 2350439"/>
                      <a:gd name="connsiteY1010" fmla="*/ 6350 h 2350439"/>
                      <a:gd name="connsiteX1011" fmla="*/ 899337 w 2350439"/>
                      <a:gd name="connsiteY1011" fmla="*/ 6350 h 2350439"/>
                      <a:gd name="connsiteX1012" fmla="*/ 899337 w 2350439"/>
                      <a:gd name="connsiteY1012" fmla="*/ 223240 h 2350439"/>
                      <a:gd name="connsiteX1013" fmla="*/ 1004608 w 2350439"/>
                      <a:gd name="connsiteY1013" fmla="*/ 223240 h 2350439"/>
                      <a:gd name="connsiteX1014" fmla="*/ 1004608 w 2350439"/>
                      <a:gd name="connsiteY1014" fmla="*/ 117970 h 2350439"/>
                      <a:gd name="connsiteX1015" fmla="*/ 899337 w 2350439"/>
                      <a:gd name="connsiteY1015" fmla="*/ 117970 h 2350439"/>
                      <a:gd name="connsiteX1016" fmla="*/ 899337 w 2350439"/>
                      <a:gd name="connsiteY1016" fmla="*/ 334873 h 2350439"/>
                      <a:gd name="connsiteX1017" fmla="*/ 1004608 w 2350439"/>
                      <a:gd name="connsiteY1017" fmla="*/ 334873 h 2350439"/>
                      <a:gd name="connsiteX1018" fmla="*/ 1004608 w 2350439"/>
                      <a:gd name="connsiteY1018" fmla="*/ 229590 h 2350439"/>
                      <a:gd name="connsiteX1019" fmla="*/ 899337 w 2350439"/>
                      <a:gd name="connsiteY1019" fmla="*/ 229590 h 2350439"/>
                      <a:gd name="connsiteX1020" fmla="*/ 899337 w 2350439"/>
                      <a:gd name="connsiteY1020" fmla="*/ 446493 h 2350439"/>
                      <a:gd name="connsiteX1021" fmla="*/ 1004608 w 2350439"/>
                      <a:gd name="connsiteY1021" fmla="*/ 446493 h 2350439"/>
                      <a:gd name="connsiteX1022" fmla="*/ 1004608 w 2350439"/>
                      <a:gd name="connsiteY1022" fmla="*/ 341223 h 2350439"/>
                      <a:gd name="connsiteX1023" fmla="*/ 899337 w 2350439"/>
                      <a:gd name="connsiteY1023" fmla="*/ 341223 h 2350439"/>
                      <a:gd name="connsiteX1024" fmla="*/ 899337 w 2350439"/>
                      <a:gd name="connsiteY1024" fmla="*/ 558114 h 2350439"/>
                      <a:gd name="connsiteX1025" fmla="*/ 1004608 w 2350439"/>
                      <a:gd name="connsiteY1025" fmla="*/ 558114 h 2350439"/>
                      <a:gd name="connsiteX1026" fmla="*/ 1004608 w 2350439"/>
                      <a:gd name="connsiteY1026" fmla="*/ 452843 h 2350439"/>
                      <a:gd name="connsiteX1027" fmla="*/ 899337 w 2350439"/>
                      <a:gd name="connsiteY1027" fmla="*/ 452843 h 2350439"/>
                      <a:gd name="connsiteX1028" fmla="*/ 899337 w 2350439"/>
                      <a:gd name="connsiteY1028" fmla="*/ 669734 h 2350439"/>
                      <a:gd name="connsiteX1029" fmla="*/ 1004608 w 2350439"/>
                      <a:gd name="connsiteY1029" fmla="*/ 669734 h 2350439"/>
                      <a:gd name="connsiteX1030" fmla="*/ 1004608 w 2350439"/>
                      <a:gd name="connsiteY1030" fmla="*/ 564464 h 2350439"/>
                      <a:gd name="connsiteX1031" fmla="*/ 899337 w 2350439"/>
                      <a:gd name="connsiteY1031" fmla="*/ 564464 h 2350439"/>
                      <a:gd name="connsiteX1032" fmla="*/ 899337 w 2350439"/>
                      <a:gd name="connsiteY1032" fmla="*/ 781367 h 2350439"/>
                      <a:gd name="connsiteX1033" fmla="*/ 1004608 w 2350439"/>
                      <a:gd name="connsiteY1033" fmla="*/ 781367 h 2350439"/>
                      <a:gd name="connsiteX1034" fmla="*/ 1004608 w 2350439"/>
                      <a:gd name="connsiteY1034" fmla="*/ 676084 h 2350439"/>
                      <a:gd name="connsiteX1035" fmla="*/ 899337 w 2350439"/>
                      <a:gd name="connsiteY1035" fmla="*/ 676084 h 2350439"/>
                      <a:gd name="connsiteX1036" fmla="*/ 899337 w 2350439"/>
                      <a:gd name="connsiteY1036" fmla="*/ 892988 h 2350439"/>
                      <a:gd name="connsiteX1037" fmla="*/ 1004608 w 2350439"/>
                      <a:gd name="connsiteY1037" fmla="*/ 892988 h 2350439"/>
                      <a:gd name="connsiteX1038" fmla="*/ 1004608 w 2350439"/>
                      <a:gd name="connsiteY1038" fmla="*/ 787717 h 2350439"/>
                      <a:gd name="connsiteX1039" fmla="*/ 899337 w 2350439"/>
                      <a:gd name="connsiteY1039" fmla="*/ 787717 h 2350439"/>
                      <a:gd name="connsiteX1040" fmla="*/ 899337 w 2350439"/>
                      <a:gd name="connsiteY1040" fmla="*/ 1004608 h 2350439"/>
                      <a:gd name="connsiteX1041" fmla="*/ 1004608 w 2350439"/>
                      <a:gd name="connsiteY1041" fmla="*/ 1004608 h 2350439"/>
                      <a:gd name="connsiteX1042" fmla="*/ 1004608 w 2350439"/>
                      <a:gd name="connsiteY1042" fmla="*/ 899338 h 2350439"/>
                      <a:gd name="connsiteX1043" fmla="*/ 899337 w 2350439"/>
                      <a:gd name="connsiteY1043" fmla="*/ 899338 h 2350439"/>
                      <a:gd name="connsiteX1044" fmla="*/ 899337 w 2350439"/>
                      <a:gd name="connsiteY1044" fmla="*/ 1116228 h 2350439"/>
                      <a:gd name="connsiteX1045" fmla="*/ 1004608 w 2350439"/>
                      <a:gd name="connsiteY1045" fmla="*/ 1116228 h 2350439"/>
                      <a:gd name="connsiteX1046" fmla="*/ 1004608 w 2350439"/>
                      <a:gd name="connsiteY1046" fmla="*/ 1010958 h 2350439"/>
                      <a:gd name="connsiteX1047" fmla="*/ 899337 w 2350439"/>
                      <a:gd name="connsiteY1047" fmla="*/ 1010958 h 2350439"/>
                      <a:gd name="connsiteX1048" fmla="*/ 899337 w 2350439"/>
                      <a:gd name="connsiteY1048" fmla="*/ 1227861 h 2350439"/>
                      <a:gd name="connsiteX1049" fmla="*/ 1004608 w 2350439"/>
                      <a:gd name="connsiteY1049" fmla="*/ 1227861 h 2350439"/>
                      <a:gd name="connsiteX1050" fmla="*/ 1004608 w 2350439"/>
                      <a:gd name="connsiteY1050" fmla="*/ 1122578 h 2350439"/>
                      <a:gd name="connsiteX1051" fmla="*/ 899337 w 2350439"/>
                      <a:gd name="connsiteY1051" fmla="*/ 1122578 h 2350439"/>
                      <a:gd name="connsiteX1052" fmla="*/ 899337 w 2350439"/>
                      <a:gd name="connsiteY1052" fmla="*/ 1339481 h 2350439"/>
                      <a:gd name="connsiteX1053" fmla="*/ 1004608 w 2350439"/>
                      <a:gd name="connsiteY1053" fmla="*/ 1339481 h 2350439"/>
                      <a:gd name="connsiteX1054" fmla="*/ 1004608 w 2350439"/>
                      <a:gd name="connsiteY1054" fmla="*/ 1234211 h 2350439"/>
                      <a:gd name="connsiteX1055" fmla="*/ 899337 w 2350439"/>
                      <a:gd name="connsiteY1055" fmla="*/ 1234211 h 2350439"/>
                      <a:gd name="connsiteX1056" fmla="*/ 899337 w 2350439"/>
                      <a:gd name="connsiteY1056" fmla="*/ 1451102 h 2350439"/>
                      <a:gd name="connsiteX1057" fmla="*/ 1004608 w 2350439"/>
                      <a:gd name="connsiteY1057" fmla="*/ 1451102 h 2350439"/>
                      <a:gd name="connsiteX1058" fmla="*/ 1004608 w 2350439"/>
                      <a:gd name="connsiteY1058" fmla="*/ 1345831 h 2350439"/>
                      <a:gd name="connsiteX1059" fmla="*/ 899337 w 2350439"/>
                      <a:gd name="connsiteY1059" fmla="*/ 1345831 h 2350439"/>
                      <a:gd name="connsiteX1060" fmla="*/ 899337 w 2350439"/>
                      <a:gd name="connsiteY1060" fmla="*/ 1562735 h 2350439"/>
                      <a:gd name="connsiteX1061" fmla="*/ 1004608 w 2350439"/>
                      <a:gd name="connsiteY1061" fmla="*/ 1562735 h 2350439"/>
                      <a:gd name="connsiteX1062" fmla="*/ 1004608 w 2350439"/>
                      <a:gd name="connsiteY1062" fmla="*/ 1457452 h 2350439"/>
                      <a:gd name="connsiteX1063" fmla="*/ 899337 w 2350439"/>
                      <a:gd name="connsiteY1063" fmla="*/ 1457452 h 2350439"/>
                      <a:gd name="connsiteX1064" fmla="*/ 899337 w 2350439"/>
                      <a:gd name="connsiteY1064" fmla="*/ 1674355 h 2350439"/>
                      <a:gd name="connsiteX1065" fmla="*/ 1004608 w 2350439"/>
                      <a:gd name="connsiteY1065" fmla="*/ 1674355 h 2350439"/>
                      <a:gd name="connsiteX1066" fmla="*/ 1004608 w 2350439"/>
                      <a:gd name="connsiteY1066" fmla="*/ 1569085 h 2350439"/>
                      <a:gd name="connsiteX1067" fmla="*/ 899337 w 2350439"/>
                      <a:gd name="connsiteY1067" fmla="*/ 1569085 h 2350439"/>
                      <a:gd name="connsiteX1068" fmla="*/ 899337 w 2350439"/>
                      <a:gd name="connsiteY1068" fmla="*/ 1785975 h 2350439"/>
                      <a:gd name="connsiteX1069" fmla="*/ 1004608 w 2350439"/>
                      <a:gd name="connsiteY1069" fmla="*/ 1785975 h 2350439"/>
                      <a:gd name="connsiteX1070" fmla="*/ 1004608 w 2350439"/>
                      <a:gd name="connsiteY1070" fmla="*/ 1680705 h 2350439"/>
                      <a:gd name="connsiteX1071" fmla="*/ 899337 w 2350439"/>
                      <a:gd name="connsiteY1071" fmla="*/ 1680705 h 2350439"/>
                      <a:gd name="connsiteX1072" fmla="*/ 899337 w 2350439"/>
                      <a:gd name="connsiteY1072" fmla="*/ 1897596 h 2350439"/>
                      <a:gd name="connsiteX1073" fmla="*/ 1004608 w 2350439"/>
                      <a:gd name="connsiteY1073" fmla="*/ 1897596 h 2350439"/>
                      <a:gd name="connsiteX1074" fmla="*/ 1004608 w 2350439"/>
                      <a:gd name="connsiteY1074" fmla="*/ 1792325 h 2350439"/>
                      <a:gd name="connsiteX1075" fmla="*/ 899337 w 2350439"/>
                      <a:gd name="connsiteY1075" fmla="*/ 1792325 h 2350439"/>
                      <a:gd name="connsiteX1076" fmla="*/ 899337 w 2350439"/>
                      <a:gd name="connsiteY1076" fmla="*/ 2009229 h 2350439"/>
                      <a:gd name="connsiteX1077" fmla="*/ 1004608 w 2350439"/>
                      <a:gd name="connsiteY1077" fmla="*/ 2009229 h 2350439"/>
                      <a:gd name="connsiteX1078" fmla="*/ 1004608 w 2350439"/>
                      <a:gd name="connsiteY1078" fmla="*/ 1903946 h 2350439"/>
                      <a:gd name="connsiteX1079" fmla="*/ 899337 w 2350439"/>
                      <a:gd name="connsiteY1079" fmla="*/ 1903946 h 2350439"/>
                      <a:gd name="connsiteX1080" fmla="*/ 899337 w 2350439"/>
                      <a:gd name="connsiteY1080" fmla="*/ 2120849 h 2350439"/>
                      <a:gd name="connsiteX1081" fmla="*/ 1004608 w 2350439"/>
                      <a:gd name="connsiteY1081" fmla="*/ 2120849 h 2350439"/>
                      <a:gd name="connsiteX1082" fmla="*/ 1004608 w 2350439"/>
                      <a:gd name="connsiteY1082" fmla="*/ 2015579 h 2350439"/>
                      <a:gd name="connsiteX1083" fmla="*/ 899337 w 2350439"/>
                      <a:gd name="connsiteY1083" fmla="*/ 2015579 h 2350439"/>
                      <a:gd name="connsiteX1084" fmla="*/ 899337 w 2350439"/>
                      <a:gd name="connsiteY1084" fmla="*/ 2232469 h 2350439"/>
                      <a:gd name="connsiteX1085" fmla="*/ 1004608 w 2350439"/>
                      <a:gd name="connsiteY1085" fmla="*/ 2232469 h 2350439"/>
                      <a:gd name="connsiteX1086" fmla="*/ 1004608 w 2350439"/>
                      <a:gd name="connsiteY1086" fmla="*/ 2127199 h 2350439"/>
                      <a:gd name="connsiteX1087" fmla="*/ 899337 w 2350439"/>
                      <a:gd name="connsiteY1087" fmla="*/ 2127199 h 2350439"/>
                      <a:gd name="connsiteX1088" fmla="*/ 899337 w 2350439"/>
                      <a:gd name="connsiteY1088" fmla="*/ 2344089 h 2350439"/>
                      <a:gd name="connsiteX1089" fmla="*/ 1004608 w 2350439"/>
                      <a:gd name="connsiteY1089" fmla="*/ 2344089 h 2350439"/>
                      <a:gd name="connsiteX1090" fmla="*/ 1004608 w 2350439"/>
                      <a:gd name="connsiteY1090" fmla="*/ 2238819 h 2350439"/>
                      <a:gd name="connsiteX1091" fmla="*/ 899337 w 2350439"/>
                      <a:gd name="connsiteY1091" fmla="*/ 2238819 h 2350439"/>
                      <a:gd name="connsiteX1092" fmla="*/ 787704 w 2350439"/>
                      <a:gd name="connsiteY1092" fmla="*/ 111620 h 2350439"/>
                      <a:gd name="connsiteX1093" fmla="*/ 892987 w 2350439"/>
                      <a:gd name="connsiteY1093" fmla="*/ 111620 h 2350439"/>
                      <a:gd name="connsiteX1094" fmla="*/ 892987 w 2350439"/>
                      <a:gd name="connsiteY1094" fmla="*/ 6350 h 2350439"/>
                      <a:gd name="connsiteX1095" fmla="*/ 787704 w 2350439"/>
                      <a:gd name="connsiteY1095" fmla="*/ 6350 h 2350439"/>
                      <a:gd name="connsiteX1096" fmla="*/ 787704 w 2350439"/>
                      <a:gd name="connsiteY1096" fmla="*/ 223240 h 2350439"/>
                      <a:gd name="connsiteX1097" fmla="*/ 892987 w 2350439"/>
                      <a:gd name="connsiteY1097" fmla="*/ 223240 h 2350439"/>
                      <a:gd name="connsiteX1098" fmla="*/ 892987 w 2350439"/>
                      <a:gd name="connsiteY1098" fmla="*/ 117970 h 2350439"/>
                      <a:gd name="connsiteX1099" fmla="*/ 787704 w 2350439"/>
                      <a:gd name="connsiteY1099" fmla="*/ 117970 h 2350439"/>
                      <a:gd name="connsiteX1100" fmla="*/ 787704 w 2350439"/>
                      <a:gd name="connsiteY1100" fmla="*/ 334873 h 2350439"/>
                      <a:gd name="connsiteX1101" fmla="*/ 892987 w 2350439"/>
                      <a:gd name="connsiteY1101" fmla="*/ 334873 h 2350439"/>
                      <a:gd name="connsiteX1102" fmla="*/ 892987 w 2350439"/>
                      <a:gd name="connsiteY1102" fmla="*/ 229590 h 2350439"/>
                      <a:gd name="connsiteX1103" fmla="*/ 787704 w 2350439"/>
                      <a:gd name="connsiteY1103" fmla="*/ 229590 h 2350439"/>
                      <a:gd name="connsiteX1104" fmla="*/ 787704 w 2350439"/>
                      <a:gd name="connsiteY1104" fmla="*/ 446493 h 2350439"/>
                      <a:gd name="connsiteX1105" fmla="*/ 892987 w 2350439"/>
                      <a:gd name="connsiteY1105" fmla="*/ 446493 h 2350439"/>
                      <a:gd name="connsiteX1106" fmla="*/ 892987 w 2350439"/>
                      <a:gd name="connsiteY1106" fmla="*/ 341223 h 2350439"/>
                      <a:gd name="connsiteX1107" fmla="*/ 787704 w 2350439"/>
                      <a:gd name="connsiteY1107" fmla="*/ 341223 h 2350439"/>
                      <a:gd name="connsiteX1108" fmla="*/ 787704 w 2350439"/>
                      <a:gd name="connsiteY1108" fmla="*/ 558114 h 2350439"/>
                      <a:gd name="connsiteX1109" fmla="*/ 892987 w 2350439"/>
                      <a:gd name="connsiteY1109" fmla="*/ 558114 h 2350439"/>
                      <a:gd name="connsiteX1110" fmla="*/ 892987 w 2350439"/>
                      <a:gd name="connsiteY1110" fmla="*/ 452843 h 2350439"/>
                      <a:gd name="connsiteX1111" fmla="*/ 787704 w 2350439"/>
                      <a:gd name="connsiteY1111" fmla="*/ 452843 h 2350439"/>
                      <a:gd name="connsiteX1112" fmla="*/ 787704 w 2350439"/>
                      <a:gd name="connsiteY1112" fmla="*/ 669734 h 2350439"/>
                      <a:gd name="connsiteX1113" fmla="*/ 892987 w 2350439"/>
                      <a:gd name="connsiteY1113" fmla="*/ 669734 h 2350439"/>
                      <a:gd name="connsiteX1114" fmla="*/ 892987 w 2350439"/>
                      <a:gd name="connsiteY1114" fmla="*/ 564464 h 2350439"/>
                      <a:gd name="connsiteX1115" fmla="*/ 787704 w 2350439"/>
                      <a:gd name="connsiteY1115" fmla="*/ 564464 h 2350439"/>
                      <a:gd name="connsiteX1116" fmla="*/ 787704 w 2350439"/>
                      <a:gd name="connsiteY1116" fmla="*/ 781367 h 2350439"/>
                      <a:gd name="connsiteX1117" fmla="*/ 892987 w 2350439"/>
                      <a:gd name="connsiteY1117" fmla="*/ 781367 h 2350439"/>
                      <a:gd name="connsiteX1118" fmla="*/ 892987 w 2350439"/>
                      <a:gd name="connsiteY1118" fmla="*/ 676084 h 2350439"/>
                      <a:gd name="connsiteX1119" fmla="*/ 787704 w 2350439"/>
                      <a:gd name="connsiteY1119" fmla="*/ 676084 h 2350439"/>
                      <a:gd name="connsiteX1120" fmla="*/ 787704 w 2350439"/>
                      <a:gd name="connsiteY1120" fmla="*/ 892988 h 2350439"/>
                      <a:gd name="connsiteX1121" fmla="*/ 892987 w 2350439"/>
                      <a:gd name="connsiteY1121" fmla="*/ 892988 h 2350439"/>
                      <a:gd name="connsiteX1122" fmla="*/ 892987 w 2350439"/>
                      <a:gd name="connsiteY1122" fmla="*/ 787717 h 2350439"/>
                      <a:gd name="connsiteX1123" fmla="*/ 787704 w 2350439"/>
                      <a:gd name="connsiteY1123" fmla="*/ 787717 h 2350439"/>
                      <a:gd name="connsiteX1124" fmla="*/ 787704 w 2350439"/>
                      <a:gd name="connsiteY1124" fmla="*/ 1004608 h 2350439"/>
                      <a:gd name="connsiteX1125" fmla="*/ 892987 w 2350439"/>
                      <a:gd name="connsiteY1125" fmla="*/ 1004608 h 2350439"/>
                      <a:gd name="connsiteX1126" fmla="*/ 892987 w 2350439"/>
                      <a:gd name="connsiteY1126" fmla="*/ 899338 h 2350439"/>
                      <a:gd name="connsiteX1127" fmla="*/ 787704 w 2350439"/>
                      <a:gd name="connsiteY1127" fmla="*/ 899338 h 2350439"/>
                      <a:gd name="connsiteX1128" fmla="*/ 787704 w 2350439"/>
                      <a:gd name="connsiteY1128" fmla="*/ 1116228 h 2350439"/>
                      <a:gd name="connsiteX1129" fmla="*/ 892987 w 2350439"/>
                      <a:gd name="connsiteY1129" fmla="*/ 1116228 h 2350439"/>
                      <a:gd name="connsiteX1130" fmla="*/ 892987 w 2350439"/>
                      <a:gd name="connsiteY1130" fmla="*/ 1010958 h 2350439"/>
                      <a:gd name="connsiteX1131" fmla="*/ 787704 w 2350439"/>
                      <a:gd name="connsiteY1131" fmla="*/ 1010958 h 2350439"/>
                      <a:gd name="connsiteX1132" fmla="*/ 787704 w 2350439"/>
                      <a:gd name="connsiteY1132" fmla="*/ 1227861 h 2350439"/>
                      <a:gd name="connsiteX1133" fmla="*/ 892987 w 2350439"/>
                      <a:gd name="connsiteY1133" fmla="*/ 1227861 h 2350439"/>
                      <a:gd name="connsiteX1134" fmla="*/ 892987 w 2350439"/>
                      <a:gd name="connsiteY1134" fmla="*/ 1122578 h 2350439"/>
                      <a:gd name="connsiteX1135" fmla="*/ 787704 w 2350439"/>
                      <a:gd name="connsiteY1135" fmla="*/ 1122578 h 2350439"/>
                      <a:gd name="connsiteX1136" fmla="*/ 787704 w 2350439"/>
                      <a:gd name="connsiteY1136" fmla="*/ 1339481 h 2350439"/>
                      <a:gd name="connsiteX1137" fmla="*/ 892987 w 2350439"/>
                      <a:gd name="connsiteY1137" fmla="*/ 1339481 h 2350439"/>
                      <a:gd name="connsiteX1138" fmla="*/ 892987 w 2350439"/>
                      <a:gd name="connsiteY1138" fmla="*/ 1234211 h 2350439"/>
                      <a:gd name="connsiteX1139" fmla="*/ 787704 w 2350439"/>
                      <a:gd name="connsiteY1139" fmla="*/ 1234211 h 2350439"/>
                      <a:gd name="connsiteX1140" fmla="*/ 787704 w 2350439"/>
                      <a:gd name="connsiteY1140" fmla="*/ 1451102 h 2350439"/>
                      <a:gd name="connsiteX1141" fmla="*/ 892987 w 2350439"/>
                      <a:gd name="connsiteY1141" fmla="*/ 1451102 h 2350439"/>
                      <a:gd name="connsiteX1142" fmla="*/ 892987 w 2350439"/>
                      <a:gd name="connsiteY1142" fmla="*/ 1345831 h 2350439"/>
                      <a:gd name="connsiteX1143" fmla="*/ 787704 w 2350439"/>
                      <a:gd name="connsiteY1143" fmla="*/ 1345831 h 2350439"/>
                      <a:gd name="connsiteX1144" fmla="*/ 787704 w 2350439"/>
                      <a:gd name="connsiteY1144" fmla="*/ 1562735 h 2350439"/>
                      <a:gd name="connsiteX1145" fmla="*/ 892987 w 2350439"/>
                      <a:gd name="connsiteY1145" fmla="*/ 1562735 h 2350439"/>
                      <a:gd name="connsiteX1146" fmla="*/ 892987 w 2350439"/>
                      <a:gd name="connsiteY1146" fmla="*/ 1457452 h 2350439"/>
                      <a:gd name="connsiteX1147" fmla="*/ 787704 w 2350439"/>
                      <a:gd name="connsiteY1147" fmla="*/ 1457452 h 2350439"/>
                      <a:gd name="connsiteX1148" fmla="*/ 787704 w 2350439"/>
                      <a:gd name="connsiteY1148" fmla="*/ 1674355 h 2350439"/>
                      <a:gd name="connsiteX1149" fmla="*/ 892987 w 2350439"/>
                      <a:gd name="connsiteY1149" fmla="*/ 1674355 h 2350439"/>
                      <a:gd name="connsiteX1150" fmla="*/ 892987 w 2350439"/>
                      <a:gd name="connsiteY1150" fmla="*/ 1569085 h 2350439"/>
                      <a:gd name="connsiteX1151" fmla="*/ 787704 w 2350439"/>
                      <a:gd name="connsiteY1151" fmla="*/ 1569085 h 2350439"/>
                      <a:gd name="connsiteX1152" fmla="*/ 787704 w 2350439"/>
                      <a:gd name="connsiteY1152" fmla="*/ 1785975 h 2350439"/>
                      <a:gd name="connsiteX1153" fmla="*/ 892987 w 2350439"/>
                      <a:gd name="connsiteY1153" fmla="*/ 1785975 h 2350439"/>
                      <a:gd name="connsiteX1154" fmla="*/ 892987 w 2350439"/>
                      <a:gd name="connsiteY1154" fmla="*/ 1680705 h 2350439"/>
                      <a:gd name="connsiteX1155" fmla="*/ 787704 w 2350439"/>
                      <a:gd name="connsiteY1155" fmla="*/ 1680705 h 2350439"/>
                      <a:gd name="connsiteX1156" fmla="*/ 787704 w 2350439"/>
                      <a:gd name="connsiteY1156" fmla="*/ 1897596 h 2350439"/>
                      <a:gd name="connsiteX1157" fmla="*/ 892987 w 2350439"/>
                      <a:gd name="connsiteY1157" fmla="*/ 1897596 h 2350439"/>
                      <a:gd name="connsiteX1158" fmla="*/ 892987 w 2350439"/>
                      <a:gd name="connsiteY1158" fmla="*/ 1792325 h 2350439"/>
                      <a:gd name="connsiteX1159" fmla="*/ 787704 w 2350439"/>
                      <a:gd name="connsiteY1159" fmla="*/ 1792325 h 2350439"/>
                      <a:gd name="connsiteX1160" fmla="*/ 787704 w 2350439"/>
                      <a:gd name="connsiteY1160" fmla="*/ 2009229 h 2350439"/>
                      <a:gd name="connsiteX1161" fmla="*/ 892987 w 2350439"/>
                      <a:gd name="connsiteY1161" fmla="*/ 2009229 h 2350439"/>
                      <a:gd name="connsiteX1162" fmla="*/ 892987 w 2350439"/>
                      <a:gd name="connsiteY1162" fmla="*/ 1903946 h 2350439"/>
                      <a:gd name="connsiteX1163" fmla="*/ 787704 w 2350439"/>
                      <a:gd name="connsiteY1163" fmla="*/ 1903946 h 2350439"/>
                      <a:gd name="connsiteX1164" fmla="*/ 787704 w 2350439"/>
                      <a:gd name="connsiteY1164" fmla="*/ 2120849 h 2350439"/>
                      <a:gd name="connsiteX1165" fmla="*/ 892987 w 2350439"/>
                      <a:gd name="connsiteY1165" fmla="*/ 2120849 h 2350439"/>
                      <a:gd name="connsiteX1166" fmla="*/ 892987 w 2350439"/>
                      <a:gd name="connsiteY1166" fmla="*/ 2015579 h 2350439"/>
                      <a:gd name="connsiteX1167" fmla="*/ 787704 w 2350439"/>
                      <a:gd name="connsiteY1167" fmla="*/ 2015579 h 2350439"/>
                      <a:gd name="connsiteX1168" fmla="*/ 787704 w 2350439"/>
                      <a:gd name="connsiteY1168" fmla="*/ 2232469 h 2350439"/>
                      <a:gd name="connsiteX1169" fmla="*/ 892987 w 2350439"/>
                      <a:gd name="connsiteY1169" fmla="*/ 2232469 h 2350439"/>
                      <a:gd name="connsiteX1170" fmla="*/ 892987 w 2350439"/>
                      <a:gd name="connsiteY1170" fmla="*/ 2127199 h 2350439"/>
                      <a:gd name="connsiteX1171" fmla="*/ 787704 w 2350439"/>
                      <a:gd name="connsiteY1171" fmla="*/ 2127199 h 2350439"/>
                      <a:gd name="connsiteX1172" fmla="*/ 787704 w 2350439"/>
                      <a:gd name="connsiteY1172" fmla="*/ 2344089 h 2350439"/>
                      <a:gd name="connsiteX1173" fmla="*/ 892987 w 2350439"/>
                      <a:gd name="connsiteY1173" fmla="*/ 2344089 h 2350439"/>
                      <a:gd name="connsiteX1174" fmla="*/ 892987 w 2350439"/>
                      <a:gd name="connsiteY1174" fmla="*/ 2238819 h 2350439"/>
                      <a:gd name="connsiteX1175" fmla="*/ 787704 w 2350439"/>
                      <a:gd name="connsiteY1175" fmla="*/ 2238819 h 2350439"/>
                      <a:gd name="connsiteX1176" fmla="*/ 676084 w 2350439"/>
                      <a:gd name="connsiteY1176" fmla="*/ 111620 h 2350439"/>
                      <a:gd name="connsiteX1177" fmla="*/ 781354 w 2350439"/>
                      <a:gd name="connsiteY1177" fmla="*/ 111620 h 2350439"/>
                      <a:gd name="connsiteX1178" fmla="*/ 781354 w 2350439"/>
                      <a:gd name="connsiteY1178" fmla="*/ 6350 h 2350439"/>
                      <a:gd name="connsiteX1179" fmla="*/ 676084 w 2350439"/>
                      <a:gd name="connsiteY1179" fmla="*/ 6350 h 2350439"/>
                      <a:gd name="connsiteX1180" fmla="*/ 676084 w 2350439"/>
                      <a:gd name="connsiteY1180" fmla="*/ 223240 h 2350439"/>
                      <a:gd name="connsiteX1181" fmla="*/ 781354 w 2350439"/>
                      <a:gd name="connsiteY1181" fmla="*/ 223240 h 2350439"/>
                      <a:gd name="connsiteX1182" fmla="*/ 781354 w 2350439"/>
                      <a:gd name="connsiteY1182" fmla="*/ 117970 h 2350439"/>
                      <a:gd name="connsiteX1183" fmla="*/ 676084 w 2350439"/>
                      <a:gd name="connsiteY1183" fmla="*/ 117970 h 2350439"/>
                      <a:gd name="connsiteX1184" fmla="*/ 676084 w 2350439"/>
                      <a:gd name="connsiteY1184" fmla="*/ 334873 h 2350439"/>
                      <a:gd name="connsiteX1185" fmla="*/ 781354 w 2350439"/>
                      <a:gd name="connsiteY1185" fmla="*/ 334873 h 2350439"/>
                      <a:gd name="connsiteX1186" fmla="*/ 781354 w 2350439"/>
                      <a:gd name="connsiteY1186" fmla="*/ 229590 h 2350439"/>
                      <a:gd name="connsiteX1187" fmla="*/ 676084 w 2350439"/>
                      <a:gd name="connsiteY1187" fmla="*/ 229590 h 2350439"/>
                      <a:gd name="connsiteX1188" fmla="*/ 676084 w 2350439"/>
                      <a:gd name="connsiteY1188" fmla="*/ 446493 h 2350439"/>
                      <a:gd name="connsiteX1189" fmla="*/ 781354 w 2350439"/>
                      <a:gd name="connsiteY1189" fmla="*/ 446493 h 2350439"/>
                      <a:gd name="connsiteX1190" fmla="*/ 781354 w 2350439"/>
                      <a:gd name="connsiteY1190" fmla="*/ 341223 h 2350439"/>
                      <a:gd name="connsiteX1191" fmla="*/ 676084 w 2350439"/>
                      <a:gd name="connsiteY1191" fmla="*/ 341223 h 2350439"/>
                      <a:gd name="connsiteX1192" fmla="*/ 676084 w 2350439"/>
                      <a:gd name="connsiteY1192" fmla="*/ 558114 h 2350439"/>
                      <a:gd name="connsiteX1193" fmla="*/ 781354 w 2350439"/>
                      <a:gd name="connsiteY1193" fmla="*/ 558114 h 2350439"/>
                      <a:gd name="connsiteX1194" fmla="*/ 781354 w 2350439"/>
                      <a:gd name="connsiteY1194" fmla="*/ 452843 h 2350439"/>
                      <a:gd name="connsiteX1195" fmla="*/ 676084 w 2350439"/>
                      <a:gd name="connsiteY1195" fmla="*/ 452843 h 2350439"/>
                      <a:gd name="connsiteX1196" fmla="*/ 676084 w 2350439"/>
                      <a:gd name="connsiteY1196" fmla="*/ 669734 h 2350439"/>
                      <a:gd name="connsiteX1197" fmla="*/ 781354 w 2350439"/>
                      <a:gd name="connsiteY1197" fmla="*/ 669734 h 2350439"/>
                      <a:gd name="connsiteX1198" fmla="*/ 781354 w 2350439"/>
                      <a:gd name="connsiteY1198" fmla="*/ 564464 h 2350439"/>
                      <a:gd name="connsiteX1199" fmla="*/ 676084 w 2350439"/>
                      <a:gd name="connsiteY1199" fmla="*/ 564464 h 2350439"/>
                      <a:gd name="connsiteX1200" fmla="*/ 676084 w 2350439"/>
                      <a:gd name="connsiteY1200" fmla="*/ 781367 h 2350439"/>
                      <a:gd name="connsiteX1201" fmla="*/ 781354 w 2350439"/>
                      <a:gd name="connsiteY1201" fmla="*/ 781367 h 2350439"/>
                      <a:gd name="connsiteX1202" fmla="*/ 781354 w 2350439"/>
                      <a:gd name="connsiteY1202" fmla="*/ 676084 h 2350439"/>
                      <a:gd name="connsiteX1203" fmla="*/ 676084 w 2350439"/>
                      <a:gd name="connsiteY1203" fmla="*/ 676084 h 2350439"/>
                      <a:gd name="connsiteX1204" fmla="*/ 676084 w 2350439"/>
                      <a:gd name="connsiteY1204" fmla="*/ 892988 h 2350439"/>
                      <a:gd name="connsiteX1205" fmla="*/ 781354 w 2350439"/>
                      <a:gd name="connsiteY1205" fmla="*/ 892988 h 2350439"/>
                      <a:gd name="connsiteX1206" fmla="*/ 781354 w 2350439"/>
                      <a:gd name="connsiteY1206" fmla="*/ 787717 h 2350439"/>
                      <a:gd name="connsiteX1207" fmla="*/ 676084 w 2350439"/>
                      <a:gd name="connsiteY1207" fmla="*/ 787717 h 2350439"/>
                      <a:gd name="connsiteX1208" fmla="*/ 676084 w 2350439"/>
                      <a:gd name="connsiteY1208" fmla="*/ 1004608 h 2350439"/>
                      <a:gd name="connsiteX1209" fmla="*/ 781354 w 2350439"/>
                      <a:gd name="connsiteY1209" fmla="*/ 1004608 h 2350439"/>
                      <a:gd name="connsiteX1210" fmla="*/ 781354 w 2350439"/>
                      <a:gd name="connsiteY1210" fmla="*/ 899338 h 2350439"/>
                      <a:gd name="connsiteX1211" fmla="*/ 676084 w 2350439"/>
                      <a:gd name="connsiteY1211" fmla="*/ 899338 h 2350439"/>
                      <a:gd name="connsiteX1212" fmla="*/ 676084 w 2350439"/>
                      <a:gd name="connsiteY1212" fmla="*/ 1116228 h 2350439"/>
                      <a:gd name="connsiteX1213" fmla="*/ 781354 w 2350439"/>
                      <a:gd name="connsiteY1213" fmla="*/ 1116228 h 2350439"/>
                      <a:gd name="connsiteX1214" fmla="*/ 781354 w 2350439"/>
                      <a:gd name="connsiteY1214" fmla="*/ 1010958 h 2350439"/>
                      <a:gd name="connsiteX1215" fmla="*/ 676084 w 2350439"/>
                      <a:gd name="connsiteY1215" fmla="*/ 1010958 h 2350439"/>
                      <a:gd name="connsiteX1216" fmla="*/ 676084 w 2350439"/>
                      <a:gd name="connsiteY1216" fmla="*/ 1227861 h 2350439"/>
                      <a:gd name="connsiteX1217" fmla="*/ 781354 w 2350439"/>
                      <a:gd name="connsiteY1217" fmla="*/ 1227861 h 2350439"/>
                      <a:gd name="connsiteX1218" fmla="*/ 781354 w 2350439"/>
                      <a:gd name="connsiteY1218" fmla="*/ 1122578 h 2350439"/>
                      <a:gd name="connsiteX1219" fmla="*/ 676084 w 2350439"/>
                      <a:gd name="connsiteY1219" fmla="*/ 1122578 h 2350439"/>
                      <a:gd name="connsiteX1220" fmla="*/ 676084 w 2350439"/>
                      <a:gd name="connsiteY1220" fmla="*/ 1339481 h 2350439"/>
                      <a:gd name="connsiteX1221" fmla="*/ 781354 w 2350439"/>
                      <a:gd name="connsiteY1221" fmla="*/ 1339481 h 2350439"/>
                      <a:gd name="connsiteX1222" fmla="*/ 781354 w 2350439"/>
                      <a:gd name="connsiteY1222" fmla="*/ 1234211 h 2350439"/>
                      <a:gd name="connsiteX1223" fmla="*/ 676084 w 2350439"/>
                      <a:gd name="connsiteY1223" fmla="*/ 1234211 h 2350439"/>
                      <a:gd name="connsiteX1224" fmla="*/ 676084 w 2350439"/>
                      <a:gd name="connsiteY1224" fmla="*/ 1451102 h 2350439"/>
                      <a:gd name="connsiteX1225" fmla="*/ 781354 w 2350439"/>
                      <a:gd name="connsiteY1225" fmla="*/ 1451102 h 2350439"/>
                      <a:gd name="connsiteX1226" fmla="*/ 781354 w 2350439"/>
                      <a:gd name="connsiteY1226" fmla="*/ 1345831 h 2350439"/>
                      <a:gd name="connsiteX1227" fmla="*/ 676084 w 2350439"/>
                      <a:gd name="connsiteY1227" fmla="*/ 1345831 h 2350439"/>
                      <a:gd name="connsiteX1228" fmla="*/ 676084 w 2350439"/>
                      <a:gd name="connsiteY1228" fmla="*/ 1562735 h 2350439"/>
                      <a:gd name="connsiteX1229" fmla="*/ 781354 w 2350439"/>
                      <a:gd name="connsiteY1229" fmla="*/ 1562735 h 2350439"/>
                      <a:gd name="connsiteX1230" fmla="*/ 781354 w 2350439"/>
                      <a:gd name="connsiteY1230" fmla="*/ 1457452 h 2350439"/>
                      <a:gd name="connsiteX1231" fmla="*/ 676084 w 2350439"/>
                      <a:gd name="connsiteY1231" fmla="*/ 1457452 h 2350439"/>
                      <a:gd name="connsiteX1232" fmla="*/ 676084 w 2350439"/>
                      <a:gd name="connsiteY1232" fmla="*/ 1674355 h 2350439"/>
                      <a:gd name="connsiteX1233" fmla="*/ 781354 w 2350439"/>
                      <a:gd name="connsiteY1233" fmla="*/ 1674355 h 2350439"/>
                      <a:gd name="connsiteX1234" fmla="*/ 781354 w 2350439"/>
                      <a:gd name="connsiteY1234" fmla="*/ 1569085 h 2350439"/>
                      <a:gd name="connsiteX1235" fmla="*/ 676084 w 2350439"/>
                      <a:gd name="connsiteY1235" fmla="*/ 1569085 h 2350439"/>
                      <a:gd name="connsiteX1236" fmla="*/ 676084 w 2350439"/>
                      <a:gd name="connsiteY1236" fmla="*/ 1785975 h 2350439"/>
                      <a:gd name="connsiteX1237" fmla="*/ 781354 w 2350439"/>
                      <a:gd name="connsiteY1237" fmla="*/ 1785975 h 2350439"/>
                      <a:gd name="connsiteX1238" fmla="*/ 781354 w 2350439"/>
                      <a:gd name="connsiteY1238" fmla="*/ 1680705 h 2350439"/>
                      <a:gd name="connsiteX1239" fmla="*/ 676084 w 2350439"/>
                      <a:gd name="connsiteY1239" fmla="*/ 1680705 h 2350439"/>
                      <a:gd name="connsiteX1240" fmla="*/ 676084 w 2350439"/>
                      <a:gd name="connsiteY1240" fmla="*/ 1897596 h 2350439"/>
                      <a:gd name="connsiteX1241" fmla="*/ 781354 w 2350439"/>
                      <a:gd name="connsiteY1241" fmla="*/ 1897596 h 2350439"/>
                      <a:gd name="connsiteX1242" fmla="*/ 781354 w 2350439"/>
                      <a:gd name="connsiteY1242" fmla="*/ 1792325 h 2350439"/>
                      <a:gd name="connsiteX1243" fmla="*/ 676084 w 2350439"/>
                      <a:gd name="connsiteY1243" fmla="*/ 1792325 h 2350439"/>
                      <a:gd name="connsiteX1244" fmla="*/ 676084 w 2350439"/>
                      <a:gd name="connsiteY1244" fmla="*/ 2009229 h 2350439"/>
                      <a:gd name="connsiteX1245" fmla="*/ 781354 w 2350439"/>
                      <a:gd name="connsiteY1245" fmla="*/ 2009229 h 2350439"/>
                      <a:gd name="connsiteX1246" fmla="*/ 781354 w 2350439"/>
                      <a:gd name="connsiteY1246" fmla="*/ 1903946 h 2350439"/>
                      <a:gd name="connsiteX1247" fmla="*/ 676084 w 2350439"/>
                      <a:gd name="connsiteY1247" fmla="*/ 1903946 h 2350439"/>
                      <a:gd name="connsiteX1248" fmla="*/ 676084 w 2350439"/>
                      <a:gd name="connsiteY1248" fmla="*/ 2120849 h 2350439"/>
                      <a:gd name="connsiteX1249" fmla="*/ 781354 w 2350439"/>
                      <a:gd name="connsiteY1249" fmla="*/ 2120849 h 2350439"/>
                      <a:gd name="connsiteX1250" fmla="*/ 781354 w 2350439"/>
                      <a:gd name="connsiteY1250" fmla="*/ 2015579 h 2350439"/>
                      <a:gd name="connsiteX1251" fmla="*/ 676084 w 2350439"/>
                      <a:gd name="connsiteY1251" fmla="*/ 2015579 h 2350439"/>
                      <a:gd name="connsiteX1252" fmla="*/ 676084 w 2350439"/>
                      <a:gd name="connsiteY1252" fmla="*/ 2232469 h 2350439"/>
                      <a:gd name="connsiteX1253" fmla="*/ 781354 w 2350439"/>
                      <a:gd name="connsiteY1253" fmla="*/ 2232469 h 2350439"/>
                      <a:gd name="connsiteX1254" fmla="*/ 781354 w 2350439"/>
                      <a:gd name="connsiteY1254" fmla="*/ 2127199 h 2350439"/>
                      <a:gd name="connsiteX1255" fmla="*/ 676084 w 2350439"/>
                      <a:gd name="connsiteY1255" fmla="*/ 2127199 h 2350439"/>
                      <a:gd name="connsiteX1256" fmla="*/ 676084 w 2350439"/>
                      <a:gd name="connsiteY1256" fmla="*/ 2344089 h 2350439"/>
                      <a:gd name="connsiteX1257" fmla="*/ 781354 w 2350439"/>
                      <a:gd name="connsiteY1257" fmla="*/ 2344089 h 2350439"/>
                      <a:gd name="connsiteX1258" fmla="*/ 781354 w 2350439"/>
                      <a:gd name="connsiteY1258" fmla="*/ 2238819 h 2350439"/>
                      <a:gd name="connsiteX1259" fmla="*/ 676084 w 2350439"/>
                      <a:gd name="connsiteY1259" fmla="*/ 2238819 h 2350439"/>
                      <a:gd name="connsiteX1260" fmla="*/ 564464 w 2350439"/>
                      <a:gd name="connsiteY1260" fmla="*/ 111620 h 2350439"/>
                      <a:gd name="connsiteX1261" fmla="*/ 669734 w 2350439"/>
                      <a:gd name="connsiteY1261" fmla="*/ 111620 h 2350439"/>
                      <a:gd name="connsiteX1262" fmla="*/ 669734 w 2350439"/>
                      <a:gd name="connsiteY1262" fmla="*/ 6350 h 2350439"/>
                      <a:gd name="connsiteX1263" fmla="*/ 564464 w 2350439"/>
                      <a:gd name="connsiteY1263" fmla="*/ 6350 h 2350439"/>
                      <a:gd name="connsiteX1264" fmla="*/ 564464 w 2350439"/>
                      <a:gd name="connsiteY1264" fmla="*/ 223240 h 2350439"/>
                      <a:gd name="connsiteX1265" fmla="*/ 669734 w 2350439"/>
                      <a:gd name="connsiteY1265" fmla="*/ 223240 h 2350439"/>
                      <a:gd name="connsiteX1266" fmla="*/ 669734 w 2350439"/>
                      <a:gd name="connsiteY1266" fmla="*/ 117970 h 2350439"/>
                      <a:gd name="connsiteX1267" fmla="*/ 564464 w 2350439"/>
                      <a:gd name="connsiteY1267" fmla="*/ 117970 h 2350439"/>
                      <a:gd name="connsiteX1268" fmla="*/ 564464 w 2350439"/>
                      <a:gd name="connsiteY1268" fmla="*/ 334873 h 2350439"/>
                      <a:gd name="connsiteX1269" fmla="*/ 669734 w 2350439"/>
                      <a:gd name="connsiteY1269" fmla="*/ 334873 h 2350439"/>
                      <a:gd name="connsiteX1270" fmla="*/ 669734 w 2350439"/>
                      <a:gd name="connsiteY1270" fmla="*/ 229590 h 2350439"/>
                      <a:gd name="connsiteX1271" fmla="*/ 564464 w 2350439"/>
                      <a:gd name="connsiteY1271" fmla="*/ 229590 h 2350439"/>
                      <a:gd name="connsiteX1272" fmla="*/ 564464 w 2350439"/>
                      <a:gd name="connsiteY1272" fmla="*/ 446493 h 2350439"/>
                      <a:gd name="connsiteX1273" fmla="*/ 669734 w 2350439"/>
                      <a:gd name="connsiteY1273" fmla="*/ 446493 h 2350439"/>
                      <a:gd name="connsiteX1274" fmla="*/ 669734 w 2350439"/>
                      <a:gd name="connsiteY1274" fmla="*/ 341223 h 2350439"/>
                      <a:gd name="connsiteX1275" fmla="*/ 564464 w 2350439"/>
                      <a:gd name="connsiteY1275" fmla="*/ 341223 h 2350439"/>
                      <a:gd name="connsiteX1276" fmla="*/ 564464 w 2350439"/>
                      <a:gd name="connsiteY1276" fmla="*/ 558114 h 2350439"/>
                      <a:gd name="connsiteX1277" fmla="*/ 669734 w 2350439"/>
                      <a:gd name="connsiteY1277" fmla="*/ 558114 h 2350439"/>
                      <a:gd name="connsiteX1278" fmla="*/ 669734 w 2350439"/>
                      <a:gd name="connsiteY1278" fmla="*/ 452843 h 2350439"/>
                      <a:gd name="connsiteX1279" fmla="*/ 564464 w 2350439"/>
                      <a:gd name="connsiteY1279" fmla="*/ 452843 h 2350439"/>
                      <a:gd name="connsiteX1280" fmla="*/ 564464 w 2350439"/>
                      <a:gd name="connsiteY1280" fmla="*/ 669734 h 2350439"/>
                      <a:gd name="connsiteX1281" fmla="*/ 669734 w 2350439"/>
                      <a:gd name="connsiteY1281" fmla="*/ 669734 h 2350439"/>
                      <a:gd name="connsiteX1282" fmla="*/ 669734 w 2350439"/>
                      <a:gd name="connsiteY1282" fmla="*/ 564464 h 2350439"/>
                      <a:gd name="connsiteX1283" fmla="*/ 564464 w 2350439"/>
                      <a:gd name="connsiteY1283" fmla="*/ 564464 h 2350439"/>
                      <a:gd name="connsiteX1284" fmla="*/ 564464 w 2350439"/>
                      <a:gd name="connsiteY1284" fmla="*/ 781367 h 2350439"/>
                      <a:gd name="connsiteX1285" fmla="*/ 669734 w 2350439"/>
                      <a:gd name="connsiteY1285" fmla="*/ 781367 h 2350439"/>
                      <a:gd name="connsiteX1286" fmla="*/ 669734 w 2350439"/>
                      <a:gd name="connsiteY1286" fmla="*/ 676084 h 2350439"/>
                      <a:gd name="connsiteX1287" fmla="*/ 564464 w 2350439"/>
                      <a:gd name="connsiteY1287" fmla="*/ 676084 h 2350439"/>
                      <a:gd name="connsiteX1288" fmla="*/ 564464 w 2350439"/>
                      <a:gd name="connsiteY1288" fmla="*/ 892988 h 2350439"/>
                      <a:gd name="connsiteX1289" fmla="*/ 669734 w 2350439"/>
                      <a:gd name="connsiteY1289" fmla="*/ 892988 h 2350439"/>
                      <a:gd name="connsiteX1290" fmla="*/ 669734 w 2350439"/>
                      <a:gd name="connsiteY1290" fmla="*/ 787717 h 2350439"/>
                      <a:gd name="connsiteX1291" fmla="*/ 564464 w 2350439"/>
                      <a:gd name="connsiteY1291" fmla="*/ 787717 h 2350439"/>
                      <a:gd name="connsiteX1292" fmla="*/ 564464 w 2350439"/>
                      <a:gd name="connsiteY1292" fmla="*/ 1004608 h 2350439"/>
                      <a:gd name="connsiteX1293" fmla="*/ 669734 w 2350439"/>
                      <a:gd name="connsiteY1293" fmla="*/ 1004608 h 2350439"/>
                      <a:gd name="connsiteX1294" fmla="*/ 669734 w 2350439"/>
                      <a:gd name="connsiteY1294" fmla="*/ 899338 h 2350439"/>
                      <a:gd name="connsiteX1295" fmla="*/ 564464 w 2350439"/>
                      <a:gd name="connsiteY1295" fmla="*/ 899338 h 2350439"/>
                      <a:gd name="connsiteX1296" fmla="*/ 564464 w 2350439"/>
                      <a:gd name="connsiteY1296" fmla="*/ 1116228 h 2350439"/>
                      <a:gd name="connsiteX1297" fmla="*/ 669734 w 2350439"/>
                      <a:gd name="connsiteY1297" fmla="*/ 1116228 h 2350439"/>
                      <a:gd name="connsiteX1298" fmla="*/ 669734 w 2350439"/>
                      <a:gd name="connsiteY1298" fmla="*/ 1010958 h 2350439"/>
                      <a:gd name="connsiteX1299" fmla="*/ 564464 w 2350439"/>
                      <a:gd name="connsiteY1299" fmla="*/ 1010958 h 2350439"/>
                      <a:gd name="connsiteX1300" fmla="*/ 564464 w 2350439"/>
                      <a:gd name="connsiteY1300" fmla="*/ 1227861 h 2350439"/>
                      <a:gd name="connsiteX1301" fmla="*/ 669734 w 2350439"/>
                      <a:gd name="connsiteY1301" fmla="*/ 1227861 h 2350439"/>
                      <a:gd name="connsiteX1302" fmla="*/ 669734 w 2350439"/>
                      <a:gd name="connsiteY1302" fmla="*/ 1122578 h 2350439"/>
                      <a:gd name="connsiteX1303" fmla="*/ 564464 w 2350439"/>
                      <a:gd name="connsiteY1303" fmla="*/ 1122578 h 2350439"/>
                      <a:gd name="connsiteX1304" fmla="*/ 564464 w 2350439"/>
                      <a:gd name="connsiteY1304" fmla="*/ 1339481 h 2350439"/>
                      <a:gd name="connsiteX1305" fmla="*/ 669734 w 2350439"/>
                      <a:gd name="connsiteY1305" fmla="*/ 1339481 h 2350439"/>
                      <a:gd name="connsiteX1306" fmla="*/ 669734 w 2350439"/>
                      <a:gd name="connsiteY1306" fmla="*/ 1234211 h 2350439"/>
                      <a:gd name="connsiteX1307" fmla="*/ 564464 w 2350439"/>
                      <a:gd name="connsiteY1307" fmla="*/ 1234211 h 2350439"/>
                      <a:gd name="connsiteX1308" fmla="*/ 564464 w 2350439"/>
                      <a:gd name="connsiteY1308" fmla="*/ 1451102 h 2350439"/>
                      <a:gd name="connsiteX1309" fmla="*/ 669734 w 2350439"/>
                      <a:gd name="connsiteY1309" fmla="*/ 1451102 h 2350439"/>
                      <a:gd name="connsiteX1310" fmla="*/ 669734 w 2350439"/>
                      <a:gd name="connsiteY1310" fmla="*/ 1345831 h 2350439"/>
                      <a:gd name="connsiteX1311" fmla="*/ 564464 w 2350439"/>
                      <a:gd name="connsiteY1311" fmla="*/ 1345831 h 2350439"/>
                      <a:gd name="connsiteX1312" fmla="*/ 564464 w 2350439"/>
                      <a:gd name="connsiteY1312" fmla="*/ 1562735 h 2350439"/>
                      <a:gd name="connsiteX1313" fmla="*/ 669734 w 2350439"/>
                      <a:gd name="connsiteY1313" fmla="*/ 1562735 h 2350439"/>
                      <a:gd name="connsiteX1314" fmla="*/ 669734 w 2350439"/>
                      <a:gd name="connsiteY1314" fmla="*/ 1457452 h 2350439"/>
                      <a:gd name="connsiteX1315" fmla="*/ 564464 w 2350439"/>
                      <a:gd name="connsiteY1315" fmla="*/ 1457452 h 2350439"/>
                      <a:gd name="connsiteX1316" fmla="*/ 564464 w 2350439"/>
                      <a:gd name="connsiteY1316" fmla="*/ 1674355 h 2350439"/>
                      <a:gd name="connsiteX1317" fmla="*/ 669734 w 2350439"/>
                      <a:gd name="connsiteY1317" fmla="*/ 1674355 h 2350439"/>
                      <a:gd name="connsiteX1318" fmla="*/ 669734 w 2350439"/>
                      <a:gd name="connsiteY1318" fmla="*/ 1569085 h 2350439"/>
                      <a:gd name="connsiteX1319" fmla="*/ 564464 w 2350439"/>
                      <a:gd name="connsiteY1319" fmla="*/ 1569085 h 2350439"/>
                      <a:gd name="connsiteX1320" fmla="*/ 564464 w 2350439"/>
                      <a:gd name="connsiteY1320" fmla="*/ 1785975 h 2350439"/>
                      <a:gd name="connsiteX1321" fmla="*/ 669734 w 2350439"/>
                      <a:gd name="connsiteY1321" fmla="*/ 1785975 h 2350439"/>
                      <a:gd name="connsiteX1322" fmla="*/ 669734 w 2350439"/>
                      <a:gd name="connsiteY1322" fmla="*/ 1680705 h 2350439"/>
                      <a:gd name="connsiteX1323" fmla="*/ 564464 w 2350439"/>
                      <a:gd name="connsiteY1323" fmla="*/ 1680705 h 2350439"/>
                      <a:gd name="connsiteX1324" fmla="*/ 564464 w 2350439"/>
                      <a:gd name="connsiteY1324" fmla="*/ 1897596 h 2350439"/>
                      <a:gd name="connsiteX1325" fmla="*/ 669734 w 2350439"/>
                      <a:gd name="connsiteY1325" fmla="*/ 1897596 h 2350439"/>
                      <a:gd name="connsiteX1326" fmla="*/ 669734 w 2350439"/>
                      <a:gd name="connsiteY1326" fmla="*/ 1792325 h 2350439"/>
                      <a:gd name="connsiteX1327" fmla="*/ 564464 w 2350439"/>
                      <a:gd name="connsiteY1327" fmla="*/ 1792325 h 2350439"/>
                      <a:gd name="connsiteX1328" fmla="*/ 564464 w 2350439"/>
                      <a:gd name="connsiteY1328" fmla="*/ 2009229 h 2350439"/>
                      <a:gd name="connsiteX1329" fmla="*/ 669734 w 2350439"/>
                      <a:gd name="connsiteY1329" fmla="*/ 2009229 h 2350439"/>
                      <a:gd name="connsiteX1330" fmla="*/ 669734 w 2350439"/>
                      <a:gd name="connsiteY1330" fmla="*/ 1903946 h 2350439"/>
                      <a:gd name="connsiteX1331" fmla="*/ 564464 w 2350439"/>
                      <a:gd name="connsiteY1331" fmla="*/ 1903946 h 2350439"/>
                      <a:gd name="connsiteX1332" fmla="*/ 564464 w 2350439"/>
                      <a:gd name="connsiteY1332" fmla="*/ 2120849 h 2350439"/>
                      <a:gd name="connsiteX1333" fmla="*/ 669734 w 2350439"/>
                      <a:gd name="connsiteY1333" fmla="*/ 2120849 h 2350439"/>
                      <a:gd name="connsiteX1334" fmla="*/ 669734 w 2350439"/>
                      <a:gd name="connsiteY1334" fmla="*/ 2015579 h 2350439"/>
                      <a:gd name="connsiteX1335" fmla="*/ 564464 w 2350439"/>
                      <a:gd name="connsiteY1335" fmla="*/ 2015579 h 2350439"/>
                      <a:gd name="connsiteX1336" fmla="*/ 564464 w 2350439"/>
                      <a:gd name="connsiteY1336" fmla="*/ 2232469 h 2350439"/>
                      <a:gd name="connsiteX1337" fmla="*/ 669734 w 2350439"/>
                      <a:gd name="connsiteY1337" fmla="*/ 2232469 h 2350439"/>
                      <a:gd name="connsiteX1338" fmla="*/ 669734 w 2350439"/>
                      <a:gd name="connsiteY1338" fmla="*/ 2127199 h 2350439"/>
                      <a:gd name="connsiteX1339" fmla="*/ 564464 w 2350439"/>
                      <a:gd name="connsiteY1339" fmla="*/ 2127199 h 2350439"/>
                      <a:gd name="connsiteX1340" fmla="*/ 564464 w 2350439"/>
                      <a:gd name="connsiteY1340" fmla="*/ 2344089 h 2350439"/>
                      <a:gd name="connsiteX1341" fmla="*/ 669734 w 2350439"/>
                      <a:gd name="connsiteY1341" fmla="*/ 2344089 h 2350439"/>
                      <a:gd name="connsiteX1342" fmla="*/ 669734 w 2350439"/>
                      <a:gd name="connsiteY1342" fmla="*/ 2238819 h 2350439"/>
                      <a:gd name="connsiteX1343" fmla="*/ 564464 w 2350439"/>
                      <a:gd name="connsiteY1343" fmla="*/ 2238819 h 2350439"/>
                      <a:gd name="connsiteX1344" fmla="*/ 452843 w 2350439"/>
                      <a:gd name="connsiteY1344" fmla="*/ 111620 h 2350439"/>
                      <a:gd name="connsiteX1345" fmla="*/ 558114 w 2350439"/>
                      <a:gd name="connsiteY1345" fmla="*/ 111620 h 2350439"/>
                      <a:gd name="connsiteX1346" fmla="*/ 558114 w 2350439"/>
                      <a:gd name="connsiteY1346" fmla="*/ 6350 h 2350439"/>
                      <a:gd name="connsiteX1347" fmla="*/ 452843 w 2350439"/>
                      <a:gd name="connsiteY1347" fmla="*/ 6350 h 2350439"/>
                      <a:gd name="connsiteX1348" fmla="*/ 452843 w 2350439"/>
                      <a:gd name="connsiteY1348" fmla="*/ 223240 h 2350439"/>
                      <a:gd name="connsiteX1349" fmla="*/ 558114 w 2350439"/>
                      <a:gd name="connsiteY1349" fmla="*/ 223240 h 2350439"/>
                      <a:gd name="connsiteX1350" fmla="*/ 558114 w 2350439"/>
                      <a:gd name="connsiteY1350" fmla="*/ 117970 h 2350439"/>
                      <a:gd name="connsiteX1351" fmla="*/ 452843 w 2350439"/>
                      <a:gd name="connsiteY1351" fmla="*/ 117970 h 2350439"/>
                      <a:gd name="connsiteX1352" fmla="*/ 452843 w 2350439"/>
                      <a:gd name="connsiteY1352" fmla="*/ 334873 h 2350439"/>
                      <a:gd name="connsiteX1353" fmla="*/ 558114 w 2350439"/>
                      <a:gd name="connsiteY1353" fmla="*/ 334873 h 2350439"/>
                      <a:gd name="connsiteX1354" fmla="*/ 558114 w 2350439"/>
                      <a:gd name="connsiteY1354" fmla="*/ 229590 h 2350439"/>
                      <a:gd name="connsiteX1355" fmla="*/ 452843 w 2350439"/>
                      <a:gd name="connsiteY1355" fmla="*/ 229590 h 2350439"/>
                      <a:gd name="connsiteX1356" fmla="*/ 452843 w 2350439"/>
                      <a:gd name="connsiteY1356" fmla="*/ 446493 h 2350439"/>
                      <a:gd name="connsiteX1357" fmla="*/ 558114 w 2350439"/>
                      <a:gd name="connsiteY1357" fmla="*/ 446493 h 2350439"/>
                      <a:gd name="connsiteX1358" fmla="*/ 558114 w 2350439"/>
                      <a:gd name="connsiteY1358" fmla="*/ 341223 h 2350439"/>
                      <a:gd name="connsiteX1359" fmla="*/ 452843 w 2350439"/>
                      <a:gd name="connsiteY1359" fmla="*/ 341223 h 2350439"/>
                      <a:gd name="connsiteX1360" fmla="*/ 452843 w 2350439"/>
                      <a:gd name="connsiteY1360" fmla="*/ 558114 h 2350439"/>
                      <a:gd name="connsiteX1361" fmla="*/ 558114 w 2350439"/>
                      <a:gd name="connsiteY1361" fmla="*/ 558114 h 2350439"/>
                      <a:gd name="connsiteX1362" fmla="*/ 558114 w 2350439"/>
                      <a:gd name="connsiteY1362" fmla="*/ 452843 h 2350439"/>
                      <a:gd name="connsiteX1363" fmla="*/ 452843 w 2350439"/>
                      <a:gd name="connsiteY1363" fmla="*/ 452843 h 2350439"/>
                      <a:gd name="connsiteX1364" fmla="*/ 452843 w 2350439"/>
                      <a:gd name="connsiteY1364" fmla="*/ 669734 h 2350439"/>
                      <a:gd name="connsiteX1365" fmla="*/ 558114 w 2350439"/>
                      <a:gd name="connsiteY1365" fmla="*/ 669734 h 2350439"/>
                      <a:gd name="connsiteX1366" fmla="*/ 558114 w 2350439"/>
                      <a:gd name="connsiteY1366" fmla="*/ 564464 h 2350439"/>
                      <a:gd name="connsiteX1367" fmla="*/ 452843 w 2350439"/>
                      <a:gd name="connsiteY1367" fmla="*/ 564464 h 2350439"/>
                      <a:gd name="connsiteX1368" fmla="*/ 452843 w 2350439"/>
                      <a:gd name="connsiteY1368" fmla="*/ 781367 h 2350439"/>
                      <a:gd name="connsiteX1369" fmla="*/ 558114 w 2350439"/>
                      <a:gd name="connsiteY1369" fmla="*/ 781367 h 2350439"/>
                      <a:gd name="connsiteX1370" fmla="*/ 558114 w 2350439"/>
                      <a:gd name="connsiteY1370" fmla="*/ 676084 h 2350439"/>
                      <a:gd name="connsiteX1371" fmla="*/ 452843 w 2350439"/>
                      <a:gd name="connsiteY1371" fmla="*/ 676084 h 2350439"/>
                      <a:gd name="connsiteX1372" fmla="*/ 452843 w 2350439"/>
                      <a:gd name="connsiteY1372" fmla="*/ 892988 h 2350439"/>
                      <a:gd name="connsiteX1373" fmla="*/ 558114 w 2350439"/>
                      <a:gd name="connsiteY1373" fmla="*/ 892988 h 2350439"/>
                      <a:gd name="connsiteX1374" fmla="*/ 558114 w 2350439"/>
                      <a:gd name="connsiteY1374" fmla="*/ 787717 h 2350439"/>
                      <a:gd name="connsiteX1375" fmla="*/ 452843 w 2350439"/>
                      <a:gd name="connsiteY1375" fmla="*/ 787717 h 2350439"/>
                      <a:gd name="connsiteX1376" fmla="*/ 452843 w 2350439"/>
                      <a:gd name="connsiteY1376" fmla="*/ 1004608 h 2350439"/>
                      <a:gd name="connsiteX1377" fmla="*/ 558114 w 2350439"/>
                      <a:gd name="connsiteY1377" fmla="*/ 1004608 h 2350439"/>
                      <a:gd name="connsiteX1378" fmla="*/ 558114 w 2350439"/>
                      <a:gd name="connsiteY1378" fmla="*/ 899338 h 2350439"/>
                      <a:gd name="connsiteX1379" fmla="*/ 452843 w 2350439"/>
                      <a:gd name="connsiteY1379" fmla="*/ 899338 h 2350439"/>
                      <a:gd name="connsiteX1380" fmla="*/ 452843 w 2350439"/>
                      <a:gd name="connsiteY1380" fmla="*/ 1116228 h 2350439"/>
                      <a:gd name="connsiteX1381" fmla="*/ 558114 w 2350439"/>
                      <a:gd name="connsiteY1381" fmla="*/ 1116228 h 2350439"/>
                      <a:gd name="connsiteX1382" fmla="*/ 558114 w 2350439"/>
                      <a:gd name="connsiteY1382" fmla="*/ 1010958 h 2350439"/>
                      <a:gd name="connsiteX1383" fmla="*/ 452843 w 2350439"/>
                      <a:gd name="connsiteY1383" fmla="*/ 1010958 h 2350439"/>
                      <a:gd name="connsiteX1384" fmla="*/ 452843 w 2350439"/>
                      <a:gd name="connsiteY1384" fmla="*/ 1227861 h 2350439"/>
                      <a:gd name="connsiteX1385" fmla="*/ 558114 w 2350439"/>
                      <a:gd name="connsiteY1385" fmla="*/ 1227861 h 2350439"/>
                      <a:gd name="connsiteX1386" fmla="*/ 558114 w 2350439"/>
                      <a:gd name="connsiteY1386" fmla="*/ 1122578 h 2350439"/>
                      <a:gd name="connsiteX1387" fmla="*/ 452843 w 2350439"/>
                      <a:gd name="connsiteY1387" fmla="*/ 1122578 h 2350439"/>
                      <a:gd name="connsiteX1388" fmla="*/ 452843 w 2350439"/>
                      <a:gd name="connsiteY1388" fmla="*/ 1339481 h 2350439"/>
                      <a:gd name="connsiteX1389" fmla="*/ 558114 w 2350439"/>
                      <a:gd name="connsiteY1389" fmla="*/ 1339481 h 2350439"/>
                      <a:gd name="connsiteX1390" fmla="*/ 558114 w 2350439"/>
                      <a:gd name="connsiteY1390" fmla="*/ 1234211 h 2350439"/>
                      <a:gd name="connsiteX1391" fmla="*/ 452843 w 2350439"/>
                      <a:gd name="connsiteY1391" fmla="*/ 1234211 h 2350439"/>
                      <a:gd name="connsiteX1392" fmla="*/ 452843 w 2350439"/>
                      <a:gd name="connsiteY1392" fmla="*/ 1451102 h 2350439"/>
                      <a:gd name="connsiteX1393" fmla="*/ 558114 w 2350439"/>
                      <a:gd name="connsiteY1393" fmla="*/ 1451102 h 2350439"/>
                      <a:gd name="connsiteX1394" fmla="*/ 558114 w 2350439"/>
                      <a:gd name="connsiteY1394" fmla="*/ 1345831 h 2350439"/>
                      <a:gd name="connsiteX1395" fmla="*/ 452843 w 2350439"/>
                      <a:gd name="connsiteY1395" fmla="*/ 1345831 h 2350439"/>
                      <a:gd name="connsiteX1396" fmla="*/ 452843 w 2350439"/>
                      <a:gd name="connsiteY1396" fmla="*/ 1562735 h 2350439"/>
                      <a:gd name="connsiteX1397" fmla="*/ 558114 w 2350439"/>
                      <a:gd name="connsiteY1397" fmla="*/ 1562735 h 2350439"/>
                      <a:gd name="connsiteX1398" fmla="*/ 558114 w 2350439"/>
                      <a:gd name="connsiteY1398" fmla="*/ 1457452 h 2350439"/>
                      <a:gd name="connsiteX1399" fmla="*/ 452843 w 2350439"/>
                      <a:gd name="connsiteY1399" fmla="*/ 1457452 h 2350439"/>
                      <a:gd name="connsiteX1400" fmla="*/ 452843 w 2350439"/>
                      <a:gd name="connsiteY1400" fmla="*/ 1674355 h 2350439"/>
                      <a:gd name="connsiteX1401" fmla="*/ 558114 w 2350439"/>
                      <a:gd name="connsiteY1401" fmla="*/ 1674355 h 2350439"/>
                      <a:gd name="connsiteX1402" fmla="*/ 558114 w 2350439"/>
                      <a:gd name="connsiteY1402" fmla="*/ 1569085 h 2350439"/>
                      <a:gd name="connsiteX1403" fmla="*/ 452843 w 2350439"/>
                      <a:gd name="connsiteY1403" fmla="*/ 1569085 h 2350439"/>
                      <a:gd name="connsiteX1404" fmla="*/ 452843 w 2350439"/>
                      <a:gd name="connsiteY1404" fmla="*/ 1785975 h 2350439"/>
                      <a:gd name="connsiteX1405" fmla="*/ 558114 w 2350439"/>
                      <a:gd name="connsiteY1405" fmla="*/ 1785975 h 2350439"/>
                      <a:gd name="connsiteX1406" fmla="*/ 558114 w 2350439"/>
                      <a:gd name="connsiteY1406" fmla="*/ 1680705 h 2350439"/>
                      <a:gd name="connsiteX1407" fmla="*/ 452843 w 2350439"/>
                      <a:gd name="connsiteY1407" fmla="*/ 1680705 h 2350439"/>
                      <a:gd name="connsiteX1408" fmla="*/ 452843 w 2350439"/>
                      <a:gd name="connsiteY1408" fmla="*/ 1897596 h 2350439"/>
                      <a:gd name="connsiteX1409" fmla="*/ 558114 w 2350439"/>
                      <a:gd name="connsiteY1409" fmla="*/ 1897596 h 2350439"/>
                      <a:gd name="connsiteX1410" fmla="*/ 558114 w 2350439"/>
                      <a:gd name="connsiteY1410" fmla="*/ 1792325 h 2350439"/>
                      <a:gd name="connsiteX1411" fmla="*/ 452843 w 2350439"/>
                      <a:gd name="connsiteY1411" fmla="*/ 1792325 h 2350439"/>
                      <a:gd name="connsiteX1412" fmla="*/ 452843 w 2350439"/>
                      <a:gd name="connsiteY1412" fmla="*/ 2009229 h 2350439"/>
                      <a:gd name="connsiteX1413" fmla="*/ 558114 w 2350439"/>
                      <a:gd name="connsiteY1413" fmla="*/ 2009229 h 2350439"/>
                      <a:gd name="connsiteX1414" fmla="*/ 558114 w 2350439"/>
                      <a:gd name="connsiteY1414" fmla="*/ 1903946 h 2350439"/>
                      <a:gd name="connsiteX1415" fmla="*/ 452843 w 2350439"/>
                      <a:gd name="connsiteY1415" fmla="*/ 1903946 h 2350439"/>
                      <a:gd name="connsiteX1416" fmla="*/ 452843 w 2350439"/>
                      <a:gd name="connsiteY1416" fmla="*/ 2120849 h 2350439"/>
                      <a:gd name="connsiteX1417" fmla="*/ 558114 w 2350439"/>
                      <a:gd name="connsiteY1417" fmla="*/ 2120849 h 2350439"/>
                      <a:gd name="connsiteX1418" fmla="*/ 558114 w 2350439"/>
                      <a:gd name="connsiteY1418" fmla="*/ 2015579 h 2350439"/>
                      <a:gd name="connsiteX1419" fmla="*/ 452843 w 2350439"/>
                      <a:gd name="connsiteY1419" fmla="*/ 2015579 h 2350439"/>
                      <a:gd name="connsiteX1420" fmla="*/ 452843 w 2350439"/>
                      <a:gd name="connsiteY1420" fmla="*/ 2232469 h 2350439"/>
                      <a:gd name="connsiteX1421" fmla="*/ 558114 w 2350439"/>
                      <a:gd name="connsiteY1421" fmla="*/ 2232469 h 2350439"/>
                      <a:gd name="connsiteX1422" fmla="*/ 558114 w 2350439"/>
                      <a:gd name="connsiteY1422" fmla="*/ 2127199 h 2350439"/>
                      <a:gd name="connsiteX1423" fmla="*/ 452843 w 2350439"/>
                      <a:gd name="connsiteY1423" fmla="*/ 2127199 h 2350439"/>
                      <a:gd name="connsiteX1424" fmla="*/ 452843 w 2350439"/>
                      <a:gd name="connsiteY1424" fmla="*/ 2344089 h 2350439"/>
                      <a:gd name="connsiteX1425" fmla="*/ 558114 w 2350439"/>
                      <a:gd name="connsiteY1425" fmla="*/ 2344089 h 2350439"/>
                      <a:gd name="connsiteX1426" fmla="*/ 558114 w 2350439"/>
                      <a:gd name="connsiteY1426" fmla="*/ 2238819 h 2350439"/>
                      <a:gd name="connsiteX1427" fmla="*/ 452843 w 2350439"/>
                      <a:gd name="connsiteY1427" fmla="*/ 2238819 h 2350439"/>
                      <a:gd name="connsiteX1428" fmla="*/ 341210 w 2350439"/>
                      <a:gd name="connsiteY1428" fmla="*/ 111620 h 2350439"/>
                      <a:gd name="connsiteX1429" fmla="*/ 446493 w 2350439"/>
                      <a:gd name="connsiteY1429" fmla="*/ 111620 h 2350439"/>
                      <a:gd name="connsiteX1430" fmla="*/ 446493 w 2350439"/>
                      <a:gd name="connsiteY1430" fmla="*/ 6350 h 2350439"/>
                      <a:gd name="connsiteX1431" fmla="*/ 341210 w 2350439"/>
                      <a:gd name="connsiteY1431" fmla="*/ 6350 h 2350439"/>
                      <a:gd name="connsiteX1432" fmla="*/ 341210 w 2350439"/>
                      <a:gd name="connsiteY1432" fmla="*/ 223240 h 2350439"/>
                      <a:gd name="connsiteX1433" fmla="*/ 446493 w 2350439"/>
                      <a:gd name="connsiteY1433" fmla="*/ 223240 h 2350439"/>
                      <a:gd name="connsiteX1434" fmla="*/ 446493 w 2350439"/>
                      <a:gd name="connsiteY1434" fmla="*/ 117970 h 2350439"/>
                      <a:gd name="connsiteX1435" fmla="*/ 341210 w 2350439"/>
                      <a:gd name="connsiteY1435" fmla="*/ 117970 h 2350439"/>
                      <a:gd name="connsiteX1436" fmla="*/ 341210 w 2350439"/>
                      <a:gd name="connsiteY1436" fmla="*/ 334873 h 2350439"/>
                      <a:gd name="connsiteX1437" fmla="*/ 446493 w 2350439"/>
                      <a:gd name="connsiteY1437" fmla="*/ 334873 h 2350439"/>
                      <a:gd name="connsiteX1438" fmla="*/ 446493 w 2350439"/>
                      <a:gd name="connsiteY1438" fmla="*/ 229590 h 2350439"/>
                      <a:gd name="connsiteX1439" fmla="*/ 341210 w 2350439"/>
                      <a:gd name="connsiteY1439" fmla="*/ 229590 h 2350439"/>
                      <a:gd name="connsiteX1440" fmla="*/ 341210 w 2350439"/>
                      <a:gd name="connsiteY1440" fmla="*/ 446493 h 2350439"/>
                      <a:gd name="connsiteX1441" fmla="*/ 446493 w 2350439"/>
                      <a:gd name="connsiteY1441" fmla="*/ 446493 h 2350439"/>
                      <a:gd name="connsiteX1442" fmla="*/ 446493 w 2350439"/>
                      <a:gd name="connsiteY1442" fmla="*/ 341223 h 2350439"/>
                      <a:gd name="connsiteX1443" fmla="*/ 341210 w 2350439"/>
                      <a:gd name="connsiteY1443" fmla="*/ 341223 h 2350439"/>
                      <a:gd name="connsiteX1444" fmla="*/ 341210 w 2350439"/>
                      <a:gd name="connsiteY1444" fmla="*/ 558114 h 2350439"/>
                      <a:gd name="connsiteX1445" fmla="*/ 446493 w 2350439"/>
                      <a:gd name="connsiteY1445" fmla="*/ 558114 h 2350439"/>
                      <a:gd name="connsiteX1446" fmla="*/ 446493 w 2350439"/>
                      <a:gd name="connsiteY1446" fmla="*/ 452843 h 2350439"/>
                      <a:gd name="connsiteX1447" fmla="*/ 341210 w 2350439"/>
                      <a:gd name="connsiteY1447" fmla="*/ 452843 h 2350439"/>
                      <a:gd name="connsiteX1448" fmla="*/ 341210 w 2350439"/>
                      <a:gd name="connsiteY1448" fmla="*/ 669734 h 2350439"/>
                      <a:gd name="connsiteX1449" fmla="*/ 446493 w 2350439"/>
                      <a:gd name="connsiteY1449" fmla="*/ 669734 h 2350439"/>
                      <a:gd name="connsiteX1450" fmla="*/ 446493 w 2350439"/>
                      <a:gd name="connsiteY1450" fmla="*/ 564464 h 2350439"/>
                      <a:gd name="connsiteX1451" fmla="*/ 341210 w 2350439"/>
                      <a:gd name="connsiteY1451" fmla="*/ 564464 h 2350439"/>
                      <a:gd name="connsiteX1452" fmla="*/ 341210 w 2350439"/>
                      <a:gd name="connsiteY1452" fmla="*/ 781367 h 2350439"/>
                      <a:gd name="connsiteX1453" fmla="*/ 446493 w 2350439"/>
                      <a:gd name="connsiteY1453" fmla="*/ 781367 h 2350439"/>
                      <a:gd name="connsiteX1454" fmla="*/ 446493 w 2350439"/>
                      <a:gd name="connsiteY1454" fmla="*/ 676084 h 2350439"/>
                      <a:gd name="connsiteX1455" fmla="*/ 341210 w 2350439"/>
                      <a:gd name="connsiteY1455" fmla="*/ 676084 h 2350439"/>
                      <a:gd name="connsiteX1456" fmla="*/ 341210 w 2350439"/>
                      <a:gd name="connsiteY1456" fmla="*/ 892988 h 2350439"/>
                      <a:gd name="connsiteX1457" fmla="*/ 446493 w 2350439"/>
                      <a:gd name="connsiteY1457" fmla="*/ 892988 h 2350439"/>
                      <a:gd name="connsiteX1458" fmla="*/ 446493 w 2350439"/>
                      <a:gd name="connsiteY1458" fmla="*/ 787717 h 2350439"/>
                      <a:gd name="connsiteX1459" fmla="*/ 341210 w 2350439"/>
                      <a:gd name="connsiteY1459" fmla="*/ 787717 h 2350439"/>
                      <a:gd name="connsiteX1460" fmla="*/ 341210 w 2350439"/>
                      <a:gd name="connsiteY1460" fmla="*/ 1004608 h 2350439"/>
                      <a:gd name="connsiteX1461" fmla="*/ 446493 w 2350439"/>
                      <a:gd name="connsiteY1461" fmla="*/ 1004608 h 2350439"/>
                      <a:gd name="connsiteX1462" fmla="*/ 446493 w 2350439"/>
                      <a:gd name="connsiteY1462" fmla="*/ 899338 h 2350439"/>
                      <a:gd name="connsiteX1463" fmla="*/ 341210 w 2350439"/>
                      <a:gd name="connsiteY1463" fmla="*/ 899338 h 2350439"/>
                      <a:gd name="connsiteX1464" fmla="*/ 341210 w 2350439"/>
                      <a:gd name="connsiteY1464" fmla="*/ 1116228 h 2350439"/>
                      <a:gd name="connsiteX1465" fmla="*/ 446493 w 2350439"/>
                      <a:gd name="connsiteY1465" fmla="*/ 1116228 h 2350439"/>
                      <a:gd name="connsiteX1466" fmla="*/ 446493 w 2350439"/>
                      <a:gd name="connsiteY1466" fmla="*/ 1010958 h 2350439"/>
                      <a:gd name="connsiteX1467" fmla="*/ 341210 w 2350439"/>
                      <a:gd name="connsiteY1467" fmla="*/ 1010958 h 2350439"/>
                      <a:gd name="connsiteX1468" fmla="*/ 341210 w 2350439"/>
                      <a:gd name="connsiteY1468" fmla="*/ 1227861 h 2350439"/>
                      <a:gd name="connsiteX1469" fmla="*/ 446493 w 2350439"/>
                      <a:gd name="connsiteY1469" fmla="*/ 1227861 h 2350439"/>
                      <a:gd name="connsiteX1470" fmla="*/ 446493 w 2350439"/>
                      <a:gd name="connsiteY1470" fmla="*/ 1122578 h 2350439"/>
                      <a:gd name="connsiteX1471" fmla="*/ 341210 w 2350439"/>
                      <a:gd name="connsiteY1471" fmla="*/ 1122578 h 2350439"/>
                      <a:gd name="connsiteX1472" fmla="*/ 341210 w 2350439"/>
                      <a:gd name="connsiteY1472" fmla="*/ 1339481 h 2350439"/>
                      <a:gd name="connsiteX1473" fmla="*/ 446493 w 2350439"/>
                      <a:gd name="connsiteY1473" fmla="*/ 1339481 h 2350439"/>
                      <a:gd name="connsiteX1474" fmla="*/ 446493 w 2350439"/>
                      <a:gd name="connsiteY1474" fmla="*/ 1234211 h 2350439"/>
                      <a:gd name="connsiteX1475" fmla="*/ 341210 w 2350439"/>
                      <a:gd name="connsiteY1475" fmla="*/ 1234211 h 2350439"/>
                      <a:gd name="connsiteX1476" fmla="*/ 341210 w 2350439"/>
                      <a:gd name="connsiteY1476" fmla="*/ 1451102 h 2350439"/>
                      <a:gd name="connsiteX1477" fmla="*/ 446493 w 2350439"/>
                      <a:gd name="connsiteY1477" fmla="*/ 1451102 h 2350439"/>
                      <a:gd name="connsiteX1478" fmla="*/ 446493 w 2350439"/>
                      <a:gd name="connsiteY1478" fmla="*/ 1345831 h 2350439"/>
                      <a:gd name="connsiteX1479" fmla="*/ 341210 w 2350439"/>
                      <a:gd name="connsiteY1479" fmla="*/ 1345831 h 2350439"/>
                      <a:gd name="connsiteX1480" fmla="*/ 341210 w 2350439"/>
                      <a:gd name="connsiteY1480" fmla="*/ 1562735 h 2350439"/>
                      <a:gd name="connsiteX1481" fmla="*/ 446493 w 2350439"/>
                      <a:gd name="connsiteY1481" fmla="*/ 1562735 h 2350439"/>
                      <a:gd name="connsiteX1482" fmla="*/ 446493 w 2350439"/>
                      <a:gd name="connsiteY1482" fmla="*/ 1457452 h 2350439"/>
                      <a:gd name="connsiteX1483" fmla="*/ 341210 w 2350439"/>
                      <a:gd name="connsiteY1483" fmla="*/ 1457452 h 2350439"/>
                      <a:gd name="connsiteX1484" fmla="*/ 341210 w 2350439"/>
                      <a:gd name="connsiteY1484" fmla="*/ 1674355 h 2350439"/>
                      <a:gd name="connsiteX1485" fmla="*/ 446493 w 2350439"/>
                      <a:gd name="connsiteY1485" fmla="*/ 1674355 h 2350439"/>
                      <a:gd name="connsiteX1486" fmla="*/ 446493 w 2350439"/>
                      <a:gd name="connsiteY1486" fmla="*/ 1569085 h 2350439"/>
                      <a:gd name="connsiteX1487" fmla="*/ 341210 w 2350439"/>
                      <a:gd name="connsiteY1487" fmla="*/ 1569085 h 2350439"/>
                      <a:gd name="connsiteX1488" fmla="*/ 341210 w 2350439"/>
                      <a:gd name="connsiteY1488" fmla="*/ 1785975 h 2350439"/>
                      <a:gd name="connsiteX1489" fmla="*/ 446493 w 2350439"/>
                      <a:gd name="connsiteY1489" fmla="*/ 1785975 h 2350439"/>
                      <a:gd name="connsiteX1490" fmla="*/ 446493 w 2350439"/>
                      <a:gd name="connsiteY1490" fmla="*/ 1680705 h 2350439"/>
                      <a:gd name="connsiteX1491" fmla="*/ 341210 w 2350439"/>
                      <a:gd name="connsiteY1491" fmla="*/ 1680705 h 2350439"/>
                      <a:gd name="connsiteX1492" fmla="*/ 341210 w 2350439"/>
                      <a:gd name="connsiteY1492" fmla="*/ 1897596 h 2350439"/>
                      <a:gd name="connsiteX1493" fmla="*/ 446493 w 2350439"/>
                      <a:gd name="connsiteY1493" fmla="*/ 1897596 h 2350439"/>
                      <a:gd name="connsiteX1494" fmla="*/ 446493 w 2350439"/>
                      <a:gd name="connsiteY1494" fmla="*/ 1792325 h 2350439"/>
                      <a:gd name="connsiteX1495" fmla="*/ 341210 w 2350439"/>
                      <a:gd name="connsiteY1495" fmla="*/ 1792325 h 2350439"/>
                      <a:gd name="connsiteX1496" fmla="*/ 341210 w 2350439"/>
                      <a:gd name="connsiteY1496" fmla="*/ 2009229 h 2350439"/>
                      <a:gd name="connsiteX1497" fmla="*/ 446493 w 2350439"/>
                      <a:gd name="connsiteY1497" fmla="*/ 2009229 h 2350439"/>
                      <a:gd name="connsiteX1498" fmla="*/ 446493 w 2350439"/>
                      <a:gd name="connsiteY1498" fmla="*/ 1903946 h 2350439"/>
                      <a:gd name="connsiteX1499" fmla="*/ 341210 w 2350439"/>
                      <a:gd name="connsiteY1499" fmla="*/ 1903946 h 2350439"/>
                      <a:gd name="connsiteX1500" fmla="*/ 341210 w 2350439"/>
                      <a:gd name="connsiteY1500" fmla="*/ 2120849 h 2350439"/>
                      <a:gd name="connsiteX1501" fmla="*/ 446493 w 2350439"/>
                      <a:gd name="connsiteY1501" fmla="*/ 2120849 h 2350439"/>
                      <a:gd name="connsiteX1502" fmla="*/ 446493 w 2350439"/>
                      <a:gd name="connsiteY1502" fmla="*/ 2015579 h 2350439"/>
                      <a:gd name="connsiteX1503" fmla="*/ 341210 w 2350439"/>
                      <a:gd name="connsiteY1503" fmla="*/ 2015579 h 2350439"/>
                      <a:gd name="connsiteX1504" fmla="*/ 341210 w 2350439"/>
                      <a:gd name="connsiteY1504" fmla="*/ 2232469 h 2350439"/>
                      <a:gd name="connsiteX1505" fmla="*/ 446493 w 2350439"/>
                      <a:gd name="connsiteY1505" fmla="*/ 2232469 h 2350439"/>
                      <a:gd name="connsiteX1506" fmla="*/ 446493 w 2350439"/>
                      <a:gd name="connsiteY1506" fmla="*/ 2127199 h 2350439"/>
                      <a:gd name="connsiteX1507" fmla="*/ 341210 w 2350439"/>
                      <a:gd name="connsiteY1507" fmla="*/ 2127199 h 2350439"/>
                      <a:gd name="connsiteX1508" fmla="*/ 341210 w 2350439"/>
                      <a:gd name="connsiteY1508" fmla="*/ 2344089 h 2350439"/>
                      <a:gd name="connsiteX1509" fmla="*/ 446493 w 2350439"/>
                      <a:gd name="connsiteY1509" fmla="*/ 2344089 h 2350439"/>
                      <a:gd name="connsiteX1510" fmla="*/ 446493 w 2350439"/>
                      <a:gd name="connsiteY1510" fmla="*/ 2238819 h 2350439"/>
                      <a:gd name="connsiteX1511" fmla="*/ 341210 w 2350439"/>
                      <a:gd name="connsiteY1511" fmla="*/ 2238819 h 2350439"/>
                      <a:gd name="connsiteX1512" fmla="*/ 229590 w 2350439"/>
                      <a:gd name="connsiteY1512" fmla="*/ 111620 h 2350439"/>
                      <a:gd name="connsiteX1513" fmla="*/ 334860 w 2350439"/>
                      <a:gd name="connsiteY1513" fmla="*/ 111620 h 2350439"/>
                      <a:gd name="connsiteX1514" fmla="*/ 334860 w 2350439"/>
                      <a:gd name="connsiteY1514" fmla="*/ 6350 h 2350439"/>
                      <a:gd name="connsiteX1515" fmla="*/ 229590 w 2350439"/>
                      <a:gd name="connsiteY1515" fmla="*/ 6350 h 2350439"/>
                      <a:gd name="connsiteX1516" fmla="*/ 229590 w 2350439"/>
                      <a:gd name="connsiteY1516" fmla="*/ 223240 h 2350439"/>
                      <a:gd name="connsiteX1517" fmla="*/ 334860 w 2350439"/>
                      <a:gd name="connsiteY1517" fmla="*/ 223240 h 2350439"/>
                      <a:gd name="connsiteX1518" fmla="*/ 334860 w 2350439"/>
                      <a:gd name="connsiteY1518" fmla="*/ 117970 h 2350439"/>
                      <a:gd name="connsiteX1519" fmla="*/ 229590 w 2350439"/>
                      <a:gd name="connsiteY1519" fmla="*/ 117970 h 2350439"/>
                      <a:gd name="connsiteX1520" fmla="*/ 229590 w 2350439"/>
                      <a:gd name="connsiteY1520" fmla="*/ 334873 h 2350439"/>
                      <a:gd name="connsiteX1521" fmla="*/ 334860 w 2350439"/>
                      <a:gd name="connsiteY1521" fmla="*/ 334873 h 2350439"/>
                      <a:gd name="connsiteX1522" fmla="*/ 334860 w 2350439"/>
                      <a:gd name="connsiteY1522" fmla="*/ 229590 h 2350439"/>
                      <a:gd name="connsiteX1523" fmla="*/ 229590 w 2350439"/>
                      <a:gd name="connsiteY1523" fmla="*/ 229590 h 2350439"/>
                      <a:gd name="connsiteX1524" fmla="*/ 229590 w 2350439"/>
                      <a:gd name="connsiteY1524" fmla="*/ 446493 h 2350439"/>
                      <a:gd name="connsiteX1525" fmla="*/ 334860 w 2350439"/>
                      <a:gd name="connsiteY1525" fmla="*/ 446493 h 2350439"/>
                      <a:gd name="connsiteX1526" fmla="*/ 334860 w 2350439"/>
                      <a:gd name="connsiteY1526" fmla="*/ 341223 h 2350439"/>
                      <a:gd name="connsiteX1527" fmla="*/ 229590 w 2350439"/>
                      <a:gd name="connsiteY1527" fmla="*/ 341223 h 2350439"/>
                      <a:gd name="connsiteX1528" fmla="*/ 229590 w 2350439"/>
                      <a:gd name="connsiteY1528" fmla="*/ 558114 h 2350439"/>
                      <a:gd name="connsiteX1529" fmla="*/ 334860 w 2350439"/>
                      <a:gd name="connsiteY1529" fmla="*/ 558114 h 2350439"/>
                      <a:gd name="connsiteX1530" fmla="*/ 334860 w 2350439"/>
                      <a:gd name="connsiteY1530" fmla="*/ 452843 h 2350439"/>
                      <a:gd name="connsiteX1531" fmla="*/ 229590 w 2350439"/>
                      <a:gd name="connsiteY1531" fmla="*/ 452843 h 2350439"/>
                      <a:gd name="connsiteX1532" fmla="*/ 229590 w 2350439"/>
                      <a:gd name="connsiteY1532" fmla="*/ 669734 h 2350439"/>
                      <a:gd name="connsiteX1533" fmla="*/ 334860 w 2350439"/>
                      <a:gd name="connsiteY1533" fmla="*/ 669734 h 2350439"/>
                      <a:gd name="connsiteX1534" fmla="*/ 334860 w 2350439"/>
                      <a:gd name="connsiteY1534" fmla="*/ 564464 h 2350439"/>
                      <a:gd name="connsiteX1535" fmla="*/ 229590 w 2350439"/>
                      <a:gd name="connsiteY1535" fmla="*/ 564464 h 2350439"/>
                      <a:gd name="connsiteX1536" fmla="*/ 229590 w 2350439"/>
                      <a:gd name="connsiteY1536" fmla="*/ 781367 h 2350439"/>
                      <a:gd name="connsiteX1537" fmla="*/ 334860 w 2350439"/>
                      <a:gd name="connsiteY1537" fmla="*/ 781367 h 2350439"/>
                      <a:gd name="connsiteX1538" fmla="*/ 334860 w 2350439"/>
                      <a:gd name="connsiteY1538" fmla="*/ 676084 h 2350439"/>
                      <a:gd name="connsiteX1539" fmla="*/ 229590 w 2350439"/>
                      <a:gd name="connsiteY1539" fmla="*/ 676084 h 2350439"/>
                      <a:gd name="connsiteX1540" fmla="*/ 229590 w 2350439"/>
                      <a:gd name="connsiteY1540" fmla="*/ 892988 h 2350439"/>
                      <a:gd name="connsiteX1541" fmla="*/ 334860 w 2350439"/>
                      <a:gd name="connsiteY1541" fmla="*/ 892988 h 2350439"/>
                      <a:gd name="connsiteX1542" fmla="*/ 334860 w 2350439"/>
                      <a:gd name="connsiteY1542" fmla="*/ 787717 h 2350439"/>
                      <a:gd name="connsiteX1543" fmla="*/ 229590 w 2350439"/>
                      <a:gd name="connsiteY1543" fmla="*/ 787717 h 2350439"/>
                      <a:gd name="connsiteX1544" fmla="*/ 229590 w 2350439"/>
                      <a:gd name="connsiteY1544" fmla="*/ 1004608 h 2350439"/>
                      <a:gd name="connsiteX1545" fmla="*/ 334860 w 2350439"/>
                      <a:gd name="connsiteY1545" fmla="*/ 1004608 h 2350439"/>
                      <a:gd name="connsiteX1546" fmla="*/ 334860 w 2350439"/>
                      <a:gd name="connsiteY1546" fmla="*/ 899338 h 2350439"/>
                      <a:gd name="connsiteX1547" fmla="*/ 229590 w 2350439"/>
                      <a:gd name="connsiteY1547" fmla="*/ 899338 h 2350439"/>
                      <a:gd name="connsiteX1548" fmla="*/ 229590 w 2350439"/>
                      <a:gd name="connsiteY1548" fmla="*/ 1116228 h 2350439"/>
                      <a:gd name="connsiteX1549" fmla="*/ 334860 w 2350439"/>
                      <a:gd name="connsiteY1549" fmla="*/ 1116228 h 2350439"/>
                      <a:gd name="connsiteX1550" fmla="*/ 334860 w 2350439"/>
                      <a:gd name="connsiteY1550" fmla="*/ 1010958 h 2350439"/>
                      <a:gd name="connsiteX1551" fmla="*/ 229590 w 2350439"/>
                      <a:gd name="connsiteY1551" fmla="*/ 1010958 h 2350439"/>
                      <a:gd name="connsiteX1552" fmla="*/ 229590 w 2350439"/>
                      <a:gd name="connsiteY1552" fmla="*/ 1227861 h 2350439"/>
                      <a:gd name="connsiteX1553" fmla="*/ 334860 w 2350439"/>
                      <a:gd name="connsiteY1553" fmla="*/ 1227861 h 2350439"/>
                      <a:gd name="connsiteX1554" fmla="*/ 334860 w 2350439"/>
                      <a:gd name="connsiteY1554" fmla="*/ 1122578 h 2350439"/>
                      <a:gd name="connsiteX1555" fmla="*/ 229590 w 2350439"/>
                      <a:gd name="connsiteY1555" fmla="*/ 1122578 h 2350439"/>
                      <a:gd name="connsiteX1556" fmla="*/ 229590 w 2350439"/>
                      <a:gd name="connsiteY1556" fmla="*/ 1339481 h 2350439"/>
                      <a:gd name="connsiteX1557" fmla="*/ 334860 w 2350439"/>
                      <a:gd name="connsiteY1557" fmla="*/ 1339481 h 2350439"/>
                      <a:gd name="connsiteX1558" fmla="*/ 334860 w 2350439"/>
                      <a:gd name="connsiteY1558" fmla="*/ 1234211 h 2350439"/>
                      <a:gd name="connsiteX1559" fmla="*/ 229590 w 2350439"/>
                      <a:gd name="connsiteY1559" fmla="*/ 1234211 h 2350439"/>
                      <a:gd name="connsiteX1560" fmla="*/ 229590 w 2350439"/>
                      <a:gd name="connsiteY1560" fmla="*/ 1451102 h 2350439"/>
                      <a:gd name="connsiteX1561" fmla="*/ 334860 w 2350439"/>
                      <a:gd name="connsiteY1561" fmla="*/ 1451102 h 2350439"/>
                      <a:gd name="connsiteX1562" fmla="*/ 334860 w 2350439"/>
                      <a:gd name="connsiteY1562" fmla="*/ 1345831 h 2350439"/>
                      <a:gd name="connsiteX1563" fmla="*/ 229590 w 2350439"/>
                      <a:gd name="connsiteY1563" fmla="*/ 1345831 h 2350439"/>
                      <a:gd name="connsiteX1564" fmla="*/ 229590 w 2350439"/>
                      <a:gd name="connsiteY1564" fmla="*/ 1562735 h 2350439"/>
                      <a:gd name="connsiteX1565" fmla="*/ 334860 w 2350439"/>
                      <a:gd name="connsiteY1565" fmla="*/ 1562735 h 2350439"/>
                      <a:gd name="connsiteX1566" fmla="*/ 334860 w 2350439"/>
                      <a:gd name="connsiteY1566" fmla="*/ 1457452 h 2350439"/>
                      <a:gd name="connsiteX1567" fmla="*/ 229590 w 2350439"/>
                      <a:gd name="connsiteY1567" fmla="*/ 1457452 h 2350439"/>
                      <a:gd name="connsiteX1568" fmla="*/ 229590 w 2350439"/>
                      <a:gd name="connsiteY1568" fmla="*/ 1674355 h 2350439"/>
                      <a:gd name="connsiteX1569" fmla="*/ 334860 w 2350439"/>
                      <a:gd name="connsiteY1569" fmla="*/ 1674355 h 2350439"/>
                      <a:gd name="connsiteX1570" fmla="*/ 334860 w 2350439"/>
                      <a:gd name="connsiteY1570" fmla="*/ 1569085 h 2350439"/>
                      <a:gd name="connsiteX1571" fmla="*/ 229590 w 2350439"/>
                      <a:gd name="connsiteY1571" fmla="*/ 1569085 h 2350439"/>
                      <a:gd name="connsiteX1572" fmla="*/ 229590 w 2350439"/>
                      <a:gd name="connsiteY1572" fmla="*/ 1785975 h 2350439"/>
                      <a:gd name="connsiteX1573" fmla="*/ 334860 w 2350439"/>
                      <a:gd name="connsiteY1573" fmla="*/ 1785975 h 2350439"/>
                      <a:gd name="connsiteX1574" fmla="*/ 334860 w 2350439"/>
                      <a:gd name="connsiteY1574" fmla="*/ 1680705 h 2350439"/>
                      <a:gd name="connsiteX1575" fmla="*/ 229590 w 2350439"/>
                      <a:gd name="connsiteY1575" fmla="*/ 1680705 h 2350439"/>
                      <a:gd name="connsiteX1576" fmla="*/ 229590 w 2350439"/>
                      <a:gd name="connsiteY1576" fmla="*/ 1897596 h 2350439"/>
                      <a:gd name="connsiteX1577" fmla="*/ 334860 w 2350439"/>
                      <a:gd name="connsiteY1577" fmla="*/ 1897596 h 2350439"/>
                      <a:gd name="connsiteX1578" fmla="*/ 334860 w 2350439"/>
                      <a:gd name="connsiteY1578" fmla="*/ 1792325 h 2350439"/>
                      <a:gd name="connsiteX1579" fmla="*/ 229590 w 2350439"/>
                      <a:gd name="connsiteY1579" fmla="*/ 1792325 h 2350439"/>
                      <a:gd name="connsiteX1580" fmla="*/ 229590 w 2350439"/>
                      <a:gd name="connsiteY1580" fmla="*/ 2009229 h 2350439"/>
                      <a:gd name="connsiteX1581" fmla="*/ 334860 w 2350439"/>
                      <a:gd name="connsiteY1581" fmla="*/ 2009229 h 2350439"/>
                      <a:gd name="connsiteX1582" fmla="*/ 334860 w 2350439"/>
                      <a:gd name="connsiteY1582" fmla="*/ 1903946 h 2350439"/>
                      <a:gd name="connsiteX1583" fmla="*/ 229590 w 2350439"/>
                      <a:gd name="connsiteY1583" fmla="*/ 1903946 h 2350439"/>
                      <a:gd name="connsiteX1584" fmla="*/ 229590 w 2350439"/>
                      <a:gd name="connsiteY1584" fmla="*/ 2120849 h 2350439"/>
                      <a:gd name="connsiteX1585" fmla="*/ 334860 w 2350439"/>
                      <a:gd name="connsiteY1585" fmla="*/ 2120849 h 2350439"/>
                      <a:gd name="connsiteX1586" fmla="*/ 334860 w 2350439"/>
                      <a:gd name="connsiteY1586" fmla="*/ 2015579 h 2350439"/>
                      <a:gd name="connsiteX1587" fmla="*/ 229590 w 2350439"/>
                      <a:gd name="connsiteY1587" fmla="*/ 2015579 h 2350439"/>
                      <a:gd name="connsiteX1588" fmla="*/ 229590 w 2350439"/>
                      <a:gd name="connsiteY1588" fmla="*/ 2232469 h 2350439"/>
                      <a:gd name="connsiteX1589" fmla="*/ 334860 w 2350439"/>
                      <a:gd name="connsiteY1589" fmla="*/ 2232469 h 2350439"/>
                      <a:gd name="connsiteX1590" fmla="*/ 334860 w 2350439"/>
                      <a:gd name="connsiteY1590" fmla="*/ 2127199 h 2350439"/>
                      <a:gd name="connsiteX1591" fmla="*/ 229590 w 2350439"/>
                      <a:gd name="connsiteY1591" fmla="*/ 2127199 h 2350439"/>
                      <a:gd name="connsiteX1592" fmla="*/ 229590 w 2350439"/>
                      <a:gd name="connsiteY1592" fmla="*/ 2344089 h 2350439"/>
                      <a:gd name="connsiteX1593" fmla="*/ 334860 w 2350439"/>
                      <a:gd name="connsiteY1593" fmla="*/ 2344089 h 2350439"/>
                      <a:gd name="connsiteX1594" fmla="*/ 334860 w 2350439"/>
                      <a:gd name="connsiteY1594" fmla="*/ 2238819 h 2350439"/>
                      <a:gd name="connsiteX1595" fmla="*/ 229590 w 2350439"/>
                      <a:gd name="connsiteY1595" fmla="*/ 2238819 h 2350439"/>
                      <a:gd name="connsiteX1596" fmla="*/ 117970 w 2350439"/>
                      <a:gd name="connsiteY1596" fmla="*/ 111620 h 2350439"/>
                      <a:gd name="connsiteX1597" fmla="*/ 223240 w 2350439"/>
                      <a:gd name="connsiteY1597" fmla="*/ 111620 h 2350439"/>
                      <a:gd name="connsiteX1598" fmla="*/ 223240 w 2350439"/>
                      <a:gd name="connsiteY1598" fmla="*/ 6350 h 2350439"/>
                      <a:gd name="connsiteX1599" fmla="*/ 117970 w 2350439"/>
                      <a:gd name="connsiteY1599" fmla="*/ 6350 h 2350439"/>
                      <a:gd name="connsiteX1600" fmla="*/ 117970 w 2350439"/>
                      <a:gd name="connsiteY1600" fmla="*/ 223240 h 2350439"/>
                      <a:gd name="connsiteX1601" fmla="*/ 223240 w 2350439"/>
                      <a:gd name="connsiteY1601" fmla="*/ 223240 h 2350439"/>
                      <a:gd name="connsiteX1602" fmla="*/ 223240 w 2350439"/>
                      <a:gd name="connsiteY1602" fmla="*/ 117970 h 2350439"/>
                      <a:gd name="connsiteX1603" fmla="*/ 117970 w 2350439"/>
                      <a:gd name="connsiteY1603" fmla="*/ 117970 h 2350439"/>
                      <a:gd name="connsiteX1604" fmla="*/ 117970 w 2350439"/>
                      <a:gd name="connsiteY1604" fmla="*/ 334873 h 2350439"/>
                      <a:gd name="connsiteX1605" fmla="*/ 223240 w 2350439"/>
                      <a:gd name="connsiteY1605" fmla="*/ 334873 h 2350439"/>
                      <a:gd name="connsiteX1606" fmla="*/ 223240 w 2350439"/>
                      <a:gd name="connsiteY1606" fmla="*/ 229590 h 2350439"/>
                      <a:gd name="connsiteX1607" fmla="*/ 117970 w 2350439"/>
                      <a:gd name="connsiteY1607" fmla="*/ 229590 h 2350439"/>
                      <a:gd name="connsiteX1608" fmla="*/ 117970 w 2350439"/>
                      <a:gd name="connsiteY1608" fmla="*/ 446493 h 2350439"/>
                      <a:gd name="connsiteX1609" fmla="*/ 223240 w 2350439"/>
                      <a:gd name="connsiteY1609" fmla="*/ 446493 h 2350439"/>
                      <a:gd name="connsiteX1610" fmla="*/ 223240 w 2350439"/>
                      <a:gd name="connsiteY1610" fmla="*/ 341223 h 2350439"/>
                      <a:gd name="connsiteX1611" fmla="*/ 117970 w 2350439"/>
                      <a:gd name="connsiteY1611" fmla="*/ 341223 h 2350439"/>
                      <a:gd name="connsiteX1612" fmla="*/ 117970 w 2350439"/>
                      <a:gd name="connsiteY1612" fmla="*/ 558114 h 2350439"/>
                      <a:gd name="connsiteX1613" fmla="*/ 223240 w 2350439"/>
                      <a:gd name="connsiteY1613" fmla="*/ 558114 h 2350439"/>
                      <a:gd name="connsiteX1614" fmla="*/ 223240 w 2350439"/>
                      <a:gd name="connsiteY1614" fmla="*/ 452843 h 2350439"/>
                      <a:gd name="connsiteX1615" fmla="*/ 117970 w 2350439"/>
                      <a:gd name="connsiteY1615" fmla="*/ 452843 h 2350439"/>
                      <a:gd name="connsiteX1616" fmla="*/ 117970 w 2350439"/>
                      <a:gd name="connsiteY1616" fmla="*/ 669734 h 2350439"/>
                      <a:gd name="connsiteX1617" fmla="*/ 223240 w 2350439"/>
                      <a:gd name="connsiteY1617" fmla="*/ 669734 h 2350439"/>
                      <a:gd name="connsiteX1618" fmla="*/ 223240 w 2350439"/>
                      <a:gd name="connsiteY1618" fmla="*/ 564464 h 2350439"/>
                      <a:gd name="connsiteX1619" fmla="*/ 117970 w 2350439"/>
                      <a:gd name="connsiteY1619" fmla="*/ 564464 h 2350439"/>
                      <a:gd name="connsiteX1620" fmla="*/ 117970 w 2350439"/>
                      <a:gd name="connsiteY1620" fmla="*/ 781367 h 2350439"/>
                      <a:gd name="connsiteX1621" fmla="*/ 223240 w 2350439"/>
                      <a:gd name="connsiteY1621" fmla="*/ 781367 h 2350439"/>
                      <a:gd name="connsiteX1622" fmla="*/ 223240 w 2350439"/>
                      <a:gd name="connsiteY1622" fmla="*/ 676084 h 2350439"/>
                      <a:gd name="connsiteX1623" fmla="*/ 117970 w 2350439"/>
                      <a:gd name="connsiteY1623" fmla="*/ 676084 h 2350439"/>
                      <a:gd name="connsiteX1624" fmla="*/ 117970 w 2350439"/>
                      <a:gd name="connsiteY1624" fmla="*/ 892988 h 2350439"/>
                      <a:gd name="connsiteX1625" fmla="*/ 223240 w 2350439"/>
                      <a:gd name="connsiteY1625" fmla="*/ 892988 h 2350439"/>
                      <a:gd name="connsiteX1626" fmla="*/ 223240 w 2350439"/>
                      <a:gd name="connsiteY1626" fmla="*/ 787717 h 2350439"/>
                      <a:gd name="connsiteX1627" fmla="*/ 117970 w 2350439"/>
                      <a:gd name="connsiteY1627" fmla="*/ 787717 h 2350439"/>
                      <a:gd name="connsiteX1628" fmla="*/ 117970 w 2350439"/>
                      <a:gd name="connsiteY1628" fmla="*/ 1004608 h 2350439"/>
                      <a:gd name="connsiteX1629" fmla="*/ 223240 w 2350439"/>
                      <a:gd name="connsiteY1629" fmla="*/ 1004608 h 2350439"/>
                      <a:gd name="connsiteX1630" fmla="*/ 223240 w 2350439"/>
                      <a:gd name="connsiteY1630" fmla="*/ 899338 h 2350439"/>
                      <a:gd name="connsiteX1631" fmla="*/ 117970 w 2350439"/>
                      <a:gd name="connsiteY1631" fmla="*/ 899338 h 2350439"/>
                      <a:gd name="connsiteX1632" fmla="*/ 117970 w 2350439"/>
                      <a:gd name="connsiteY1632" fmla="*/ 1116228 h 2350439"/>
                      <a:gd name="connsiteX1633" fmla="*/ 223240 w 2350439"/>
                      <a:gd name="connsiteY1633" fmla="*/ 1116228 h 2350439"/>
                      <a:gd name="connsiteX1634" fmla="*/ 223240 w 2350439"/>
                      <a:gd name="connsiteY1634" fmla="*/ 1010958 h 2350439"/>
                      <a:gd name="connsiteX1635" fmla="*/ 117970 w 2350439"/>
                      <a:gd name="connsiteY1635" fmla="*/ 1010958 h 2350439"/>
                      <a:gd name="connsiteX1636" fmla="*/ 117970 w 2350439"/>
                      <a:gd name="connsiteY1636" fmla="*/ 1227861 h 2350439"/>
                      <a:gd name="connsiteX1637" fmla="*/ 223240 w 2350439"/>
                      <a:gd name="connsiteY1637" fmla="*/ 1227861 h 2350439"/>
                      <a:gd name="connsiteX1638" fmla="*/ 223240 w 2350439"/>
                      <a:gd name="connsiteY1638" fmla="*/ 1122578 h 2350439"/>
                      <a:gd name="connsiteX1639" fmla="*/ 117970 w 2350439"/>
                      <a:gd name="connsiteY1639" fmla="*/ 1122578 h 2350439"/>
                      <a:gd name="connsiteX1640" fmla="*/ 117970 w 2350439"/>
                      <a:gd name="connsiteY1640" fmla="*/ 1339481 h 2350439"/>
                      <a:gd name="connsiteX1641" fmla="*/ 223240 w 2350439"/>
                      <a:gd name="connsiteY1641" fmla="*/ 1339481 h 2350439"/>
                      <a:gd name="connsiteX1642" fmla="*/ 223240 w 2350439"/>
                      <a:gd name="connsiteY1642" fmla="*/ 1234211 h 2350439"/>
                      <a:gd name="connsiteX1643" fmla="*/ 117970 w 2350439"/>
                      <a:gd name="connsiteY1643" fmla="*/ 1234211 h 2350439"/>
                      <a:gd name="connsiteX1644" fmla="*/ 117970 w 2350439"/>
                      <a:gd name="connsiteY1644" fmla="*/ 1451102 h 2350439"/>
                      <a:gd name="connsiteX1645" fmla="*/ 223240 w 2350439"/>
                      <a:gd name="connsiteY1645" fmla="*/ 1451102 h 2350439"/>
                      <a:gd name="connsiteX1646" fmla="*/ 223240 w 2350439"/>
                      <a:gd name="connsiteY1646" fmla="*/ 1345831 h 2350439"/>
                      <a:gd name="connsiteX1647" fmla="*/ 117970 w 2350439"/>
                      <a:gd name="connsiteY1647" fmla="*/ 1345831 h 2350439"/>
                      <a:gd name="connsiteX1648" fmla="*/ 117970 w 2350439"/>
                      <a:gd name="connsiteY1648" fmla="*/ 1562735 h 2350439"/>
                      <a:gd name="connsiteX1649" fmla="*/ 223240 w 2350439"/>
                      <a:gd name="connsiteY1649" fmla="*/ 1562735 h 2350439"/>
                      <a:gd name="connsiteX1650" fmla="*/ 223240 w 2350439"/>
                      <a:gd name="connsiteY1650" fmla="*/ 1457452 h 2350439"/>
                      <a:gd name="connsiteX1651" fmla="*/ 117970 w 2350439"/>
                      <a:gd name="connsiteY1651" fmla="*/ 1457452 h 2350439"/>
                      <a:gd name="connsiteX1652" fmla="*/ 117970 w 2350439"/>
                      <a:gd name="connsiteY1652" fmla="*/ 1674355 h 2350439"/>
                      <a:gd name="connsiteX1653" fmla="*/ 223240 w 2350439"/>
                      <a:gd name="connsiteY1653" fmla="*/ 1674355 h 2350439"/>
                      <a:gd name="connsiteX1654" fmla="*/ 223240 w 2350439"/>
                      <a:gd name="connsiteY1654" fmla="*/ 1569085 h 2350439"/>
                      <a:gd name="connsiteX1655" fmla="*/ 117970 w 2350439"/>
                      <a:gd name="connsiteY1655" fmla="*/ 1569085 h 2350439"/>
                      <a:gd name="connsiteX1656" fmla="*/ 117970 w 2350439"/>
                      <a:gd name="connsiteY1656" fmla="*/ 1785975 h 2350439"/>
                      <a:gd name="connsiteX1657" fmla="*/ 223240 w 2350439"/>
                      <a:gd name="connsiteY1657" fmla="*/ 1785975 h 2350439"/>
                      <a:gd name="connsiteX1658" fmla="*/ 223240 w 2350439"/>
                      <a:gd name="connsiteY1658" fmla="*/ 1680705 h 2350439"/>
                      <a:gd name="connsiteX1659" fmla="*/ 117970 w 2350439"/>
                      <a:gd name="connsiteY1659" fmla="*/ 1680705 h 2350439"/>
                      <a:gd name="connsiteX1660" fmla="*/ 117970 w 2350439"/>
                      <a:gd name="connsiteY1660" fmla="*/ 1897596 h 2350439"/>
                      <a:gd name="connsiteX1661" fmla="*/ 223240 w 2350439"/>
                      <a:gd name="connsiteY1661" fmla="*/ 1897596 h 2350439"/>
                      <a:gd name="connsiteX1662" fmla="*/ 223240 w 2350439"/>
                      <a:gd name="connsiteY1662" fmla="*/ 1792325 h 2350439"/>
                      <a:gd name="connsiteX1663" fmla="*/ 117970 w 2350439"/>
                      <a:gd name="connsiteY1663" fmla="*/ 1792325 h 2350439"/>
                      <a:gd name="connsiteX1664" fmla="*/ 117970 w 2350439"/>
                      <a:gd name="connsiteY1664" fmla="*/ 2009229 h 2350439"/>
                      <a:gd name="connsiteX1665" fmla="*/ 223240 w 2350439"/>
                      <a:gd name="connsiteY1665" fmla="*/ 2009229 h 2350439"/>
                      <a:gd name="connsiteX1666" fmla="*/ 223240 w 2350439"/>
                      <a:gd name="connsiteY1666" fmla="*/ 1903946 h 2350439"/>
                      <a:gd name="connsiteX1667" fmla="*/ 117970 w 2350439"/>
                      <a:gd name="connsiteY1667" fmla="*/ 1903946 h 2350439"/>
                      <a:gd name="connsiteX1668" fmla="*/ 117970 w 2350439"/>
                      <a:gd name="connsiteY1668" fmla="*/ 2120849 h 2350439"/>
                      <a:gd name="connsiteX1669" fmla="*/ 223240 w 2350439"/>
                      <a:gd name="connsiteY1669" fmla="*/ 2120849 h 2350439"/>
                      <a:gd name="connsiteX1670" fmla="*/ 223240 w 2350439"/>
                      <a:gd name="connsiteY1670" fmla="*/ 2015579 h 2350439"/>
                      <a:gd name="connsiteX1671" fmla="*/ 117970 w 2350439"/>
                      <a:gd name="connsiteY1671" fmla="*/ 2015579 h 2350439"/>
                      <a:gd name="connsiteX1672" fmla="*/ 117970 w 2350439"/>
                      <a:gd name="connsiteY1672" fmla="*/ 2232469 h 2350439"/>
                      <a:gd name="connsiteX1673" fmla="*/ 223240 w 2350439"/>
                      <a:gd name="connsiteY1673" fmla="*/ 2232469 h 2350439"/>
                      <a:gd name="connsiteX1674" fmla="*/ 223240 w 2350439"/>
                      <a:gd name="connsiteY1674" fmla="*/ 2127199 h 2350439"/>
                      <a:gd name="connsiteX1675" fmla="*/ 117970 w 2350439"/>
                      <a:gd name="connsiteY1675" fmla="*/ 2127199 h 2350439"/>
                      <a:gd name="connsiteX1676" fmla="*/ 117970 w 2350439"/>
                      <a:gd name="connsiteY1676" fmla="*/ 2344089 h 2350439"/>
                      <a:gd name="connsiteX1677" fmla="*/ 223240 w 2350439"/>
                      <a:gd name="connsiteY1677" fmla="*/ 2344089 h 2350439"/>
                      <a:gd name="connsiteX1678" fmla="*/ 223240 w 2350439"/>
                      <a:gd name="connsiteY1678" fmla="*/ 2238819 h 2350439"/>
                      <a:gd name="connsiteX1679" fmla="*/ 117970 w 2350439"/>
                      <a:gd name="connsiteY1679" fmla="*/ 2238819 h 2350439"/>
                      <a:gd name="connsiteX1680" fmla="*/ 6350 w 2350439"/>
                      <a:gd name="connsiteY1680" fmla="*/ 111620 h 2350439"/>
                      <a:gd name="connsiteX1681" fmla="*/ 111620 w 2350439"/>
                      <a:gd name="connsiteY1681" fmla="*/ 111620 h 2350439"/>
                      <a:gd name="connsiteX1682" fmla="*/ 111620 w 2350439"/>
                      <a:gd name="connsiteY1682" fmla="*/ 6350 h 2350439"/>
                      <a:gd name="connsiteX1683" fmla="*/ 6350 w 2350439"/>
                      <a:gd name="connsiteY1683" fmla="*/ 6350 h 2350439"/>
                      <a:gd name="connsiteX1684" fmla="*/ 6350 w 2350439"/>
                      <a:gd name="connsiteY1684" fmla="*/ 223240 h 2350439"/>
                      <a:gd name="connsiteX1685" fmla="*/ 111620 w 2350439"/>
                      <a:gd name="connsiteY1685" fmla="*/ 223240 h 2350439"/>
                      <a:gd name="connsiteX1686" fmla="*/ 111620 w 2350439"/>
                      <a:gd name="connsiteY1686" fmla="*/ 117970 h 2350439"/>
                      <a:gd name="connsiteX1687" fmla="*/ 6350 w 2350439"/>
                      <a:gd name="connsiteY1687" fmla="*/ 117970 h 2350439"/>
                      <a:gd name="connsiteX1688" fmla="*/ 6350 w 2350439"/>
                      <a:gd name="connsiteY1688" fmla="*/ 334873 h 2350439"/>
                      <a:gd name="connsiteX1689" fmla="*/ 111620 w 2350439"/>
                      <a:gd name="connsiteY1689" fmla="*/ 334873 h 2350439"/>
                      <a:gd name="connsiteX1690" fmla="*/ 111620 w 2350439"/>
                      <a:gd name="connsiteY1690" fmla="*/ 229590 h 2350439"/>
                      <a:gd name="connsiteX1691" fmla="*/ 6350 w 2350439"/>
                      <a:gd name="connsiteY1691" fmla="*/ 229590 h 2350439"/>
                      <a:gd name="connsiteX1692" fmla="*/ 6350 w 2350439"/>
                      <a:gd name="connsiteY1692" fmla="*/ 446493 h 2350439"/>
                      <a:gd name="connsiteX1693" fmla="*/ 111620 w 2350439"/>
                      <a:gd name="connsiteY1693" fmla="*/ 446493 h 2350439"/>
                      <a:gd name="connsiteX1694" fmla="*/ 111620 w 2350439"/>
                      <a:gd name="connsiteY1694" fmla="*/ 341223 h 2350439"/>
                      <a:gd name="connsiteX1695" fmla="*/ 6350 w 2350439"/>
                      <a:gd name="connsiteY1695" fmla="*/ 341223 h 2350439"/>
                      <a:gd name="connsiteX1696" fmla="*/ 6350 w 2350439"/>
                      <a:gd name="connsiteY1696" fmla="*/ 558114 h 2350439"/>
                      <a:gd name="connsiteX1697" fmla="*/ 111620 w 2350439"/>
                      <a:gd name="connsiteY1697" fmla="*/ 558114 h 2350439"/>
                      <a:gd name="connsiteX1698" fmla="*/ 111620 w 2350439"/>
                      <a:gd name="connsiteY1698" fmla="*/ 452843 h 2350439"/>
                      <a:gd name="connsiteX1699" fmla="*/ 6350 w 2350439"/>
                      <a:gd name="connsiteY1699" fmla="*/ 452843 h 2350439"/>
                      <a:gd name="connsiteX1700" fmla="*/ 6350 w 2350439"/>
                      <a:gd name="connsiteY1700" fmla="*/ 669734 h 2350439"/>
                      <a:gd name="connsiteX1701" fmla="*/ 111620 w 2350439"/>
                      <a:gd name="connsiteY1701" fmla="*/ 669734 h 2350439"/>
                      <a:gd name="connsiteX1702" fmla="*/ 111620 w 2350439"/>
                      <a:gd name="connsiteY1702" fmla="*/ 564464 h 2350439"/>
                      <a:gd name="connsiteX1703" fmla="*/ 6350 w 2350439"/>
                      <a:gd name="connsiteY1703" fmla="*/ 564464 h 2350439"/>
                      <a:gd name="connsiteX1704" fmla="*/ 6350 w 2350439"/>
                      <a:gd name="connsiteY1704" fmla="*/ 781367 h 2350439"/>
                      <a:gd name="connsiteX1705" fmla="*/ 111620 w 2350439"/>
                      <a:gd name="connsiteY1705" fmla="*/ 781367 h 2350439"/>
                      <a:gd name="connsiteX1706" fmla="*/ 111620 w 2350439"/>
                      <a:gd name="connsiteY1706" fmla="*/ 676084 h 2350439"/>
                      <a:gd name="connsiteX1707" fmla="*/ 6350 w 2350439"/>
                      <a:gd name="connsiteY1707" fmla="*/ 676084 h 2350439"/>
                      <a:gd name="connsiteX1708" fmla="*/ 6350 w 2350439"/>
                      <a:gd name="connsiteY1708" fmla="*/ 892988 h 2350439"/>
                      <a:gd name="connsiteX1709" fmla="*/ 111620 w 2350439"/>
                      <a:gd name="connsiteY1709" fmla="*/ 892988 h 2350439"/>
                      <a:gd name="connsiteX1710" fmla="*/ 111620 w 2350439"/>
                      <a:gd name="connsiteY1710" fmla="*/ 787717 h 2350439"/>
                      <a:gd name="connsiteX1711" fmla="*/ 6350 w 2350439"/>
                      <a:gd name="connsiteY1711" fmla="*/ 787717 h 2350439"/>
                      <a:gd name="connsiteX1712" fmla="*/ 6350 w 2350439"/>
                      <a:gd name="connsiteY1712" fmla="*/ 1004608 h 2350439"/>
                      <a:gd name="connsiteX1713" fmla="*/ 111620 w 2350439"/>
                      <a:gd name="connsiteY1713" fmla="*/ 1004608 h 2350439"/>
                      <a:gd name="connsiteX1714" fmla="*/ 111620 w 2350439"/>
                      <a:gd name="connsiteY1714" fmla="*/ 899338 h 2350439"/>
                      <a:gd name="connsiteX1715" fmla="*/ 6350 w 2350439"/>
                      <a:gd name="connsiteY1715" fmla="*/ 899338 h 2350439"/>
                      <a:gd name="connsiteX1716" fmla="*/ 6350 w 2350439"/>
                      <a:gd name="connsiteY1716" fmla="*/ 1116228 h 2350439"/>
                      <a:gd name="connsiteX1717" fmla="*/ 111620 w 2350439"/>
                      <a:gd name="connsiteY1717" fmla="*/ 1116228 h 2350439"/>
                      <a:gd name="connsiteX1718" fmla="*/ 111620 w 2350439"/>
                      <a:gd name="connsiteY1718" fmla="*/ 1010958 h 2350439"/>
                      <a:gd name="connsiteX1719" fmla="*/ 6350 w 2350439"/>
                      <a:gd name="connsiteY1719" fmla="*/ 1010958 h 2350439"/>
                      <a:gd name="connsiteX1720" fmla="*/ 6350 w 2350439"/>
                      <a:gd name="connsiteY1720" fmla="*/ 1227861 h 2350439"/>
                      <a:gd name="connsiteX1721" fmla="*/ 111620 w 2350439"/>
                      <a:gd name="connsiteY1721" fmla="*/ 1227861 h 2350439"/>
                      <a:gd name="connsiteX1722" fmla="*/ 111620 w 2350439"/>
                      <a:gd name="connsiteY1722" fmla="*/ 1122578 h 2350439"/>
                      <a:gd name="connsiteX1723" fmla="*/ 6350 w 2350439"/>
                      <a:gd name="connsiteY1723" fmla="*/ 1122578 h 2350439"/>
                      <a:gd name="connsiteX1724" fmla="*/ 6350 w 2350439"/>
                      <a:gd name="connsiteY1724" fmla="*/ 1339481 h 2350439"/>
                      <a:gd name="connsiteX1725" fmla="*/ 111620 w 2350439"/>
                      <a:gd name="connsiteY1725" fmla="*/ 1339481 h 2350439"/>
                      <a:gd name="connsiteX1726" fmla="*/ 111620 w 2350439"/>
                      <a:gd name="connsiteY1726" fmla="*/ 1234211 h 2350439"/>
                      <a:gd name="connsiteX1727" fmla="*/ 6350 w 2350439"/>
                      <a:gd name="connsiteY1727" fmla="*/ 1234211 h 2350439"/>
                      <a:gd name="connsiteX1728" fmla="*/ 6350 w 2350439"/>
                      <a:gd name="connsiteY1728" fmla="*/ 1451102 h 2350439"/>
                      <a:gd name="connsiteX1729" fmla="*/ 111620 w 2350439"/>
                      <a:gd name="connsiteY1729" fmla="*/ 1451102 h 2350439"/>
                      <a:gd name="connsiteX1730" fmla="*/ 111620 w 2350439"/>
                      <a:gd name="connsiteY1730" fmla="*/ 1345831 h 2350439"/>
                      <a:gd name="connsiteX1731" fmla="*/ 6350 w 2350439"/>
                      <a:gd name="connsiteY1731" fmla="*/ 1345831 h 2350439"/>
                      <a:gd name="connsiteX1732" fmla="*/ 6350 w 2350439"/>
                      <a:gd name="connsiteY1732" fmla="*/ 1562735 h 2350439"/>
                      <a:gd name="connsiteX1733" fmla="*/ 111620 w 2350439"/>
                      <a:gd name="connsiteY1733" fmla="*/ 1562735 h 2350439"/>
                      <a:gd name="connsiteX1734" fmla="*/ 111620 w 2350439"/>
                      <a:gd name="connsiteY1734" fmla="*/ 1457452 h 2350439"/>
                      <a:gd name="connsiteX1735" fmla="*/ 6350 w 2350439"/>
                      <a:gd name="connsiteY1735" fmla="*/ 1457452 h 2350439"/>
                      <a:gd name="connsiteX1736" fmla="*/ 6350 w 2350439"/>
                      <a:gd name="connsiteY1736" fmla="*/ 1674355 h 2350439"/>
                      <a:gd name="connsiteX1737" fmla="*/ 111620 w 2350439"/>
                      <a:gd name="connsiteY1737" fmla="*/ 1674355 h 2350439"/>
                      <a:gd name="connsiteX1738" fmla="*/ 111620 w 2350439"/>
                      <a:gd name="connsiteY1738" fmla="*/ 1569085 h 2350439"/>
                      <a:gd name="connsiteX1739" fmla="*/ 6350 w 2350439"/>
                      <a:gd name="connsiteY1739" fmla="*/ 1569085 h 2350439"/>
                      <a:gd name="connsiteX1740" fmla="*/ 6350 w 2350439"/>
                      <a:gd name="connsiteY1740" fmla="*/ 1785975 h 2350439"/>
                      <a:gd name="connsiteX1741" fmla="*/ 111620 w 2350439"/>
                      <a:gd name="connsiteY1741" fmla="*/ 1785975 h 2350439"/>
                      <a:gd name="connsiteX1742" fmla="*/ 111620 w 2350439"/>
                      <a:gd name="connsiteY1742" fmla="*/ 1680705 h 2350439"/>
                      <a:gd name="connsiteX1743" fmla="*/ 6350 w 2350439"/>
                      <a:gd name="connsiteY1743" fmla="*/ 1680705 h 2350439"/>
                      <a:gd name="connsiteX1744" fmla="*/ 6350 w 2350439"/>
                      <a:gd name="connsiteY1744" fmla="*/ 1897596 h 2350439"/>
                      <a:gd name="connsiteX1745" fmla="*/ 111620 w 2350439"/>
                      <a:gd name="connsiteY1745" fmla="*/ 1897596 h 2350439"/>
                      <a:gd name="connsiteX1746" fmla="*/ 111620 w 2350439"/>
                      <a:gd name="connsiteY1746" fmla="*/ 1792325 h 2350439"/>
                      <a:gd name="connsiteX1747" fmla="*/ 6350 w 2350439"/>
                      <a:gd name="connsiteY1747" fmla="*/ 1792325 h 2350439"/>
                      <a:gd name="connsiteX1748" fmla="*/ 6350 w 2350439"/>
                      <a:gd name="connsiteY1748" fmla="*/ 2009229 h 2350439"/>
                      <a:gd name="connsiteX1749" fmla="*/ 111620 w 2350439"/>
                      <a:gd name="connsiteY1749" fmla="*/ 2009229 h 2350439"/>
                      <a:gd name="connsiteX1750" fmla="*/ 111620 w 2350439"/>
                      <a:gd name="connsiteY1750" fmla="*/ 1903946 h 2350439"/>
                      <a:gd name="connsiteX1751" fmla="*/ 6350 w 2350439"/>
                      <a:gd name="connsiteY1751" fmla="*/ 1903946 h 2350439"/>
                      <a:gd name="connsiteX1752" fmla="*/ 6350 w 2350439"/>
                      <a:gd name="connsiteY1752" fmla="*/ 2120849 h 2350439"/>
                      <a:gd name="connsiteX1753" fmla="*/ 111620 w 2350439"/>
                      <a:gd name="connsiteY1753" fmla="*/ 2120849 h 2350439"/>
                      <a:gd name="connsiteX1754" fmla="*/ 111620 w 2350439"/>
                      <a:gd name="connsiteY1754" fmla="*/ 2015579 h 2350439"/>
                      <a:gd name="connsiteX1755" fmla="*/ 6350 w 2350439"/>
                      <a:gd name="connsiteY1755" fmla="*/ 2015579 h 2350439"/>
                      <a:gd name="connsiteX1756" fmla="*/ 6350 w 2350439"/>
                      <a:gd name="connsiteY1756" fmla="*/ 2232469 h 2350439"/>
                      <a:gd name="connsiteX1757" fmla="*/ 111620 w 2350439"/>
                      <a:gd name="connsiteY1757" fmla="*/ 2232469 h 2350439"/>
                      <a:gd name="connsiteX1758" fmla="*/ 111620 w 2350439"/>
                      <a:gd name="connsiteY1758" fmla="*/ 2127199 h 2350439"/>
                      <a:gd name="connsiteX1759" fmla="*/ 6350 w 2350439"/>
                      <a:gd name="connsiteY1759" fmla="*/ 2127199 h 2350439"/>
                      <a:gd name="connsiteX1760" fmla="*/ 6350 w 2350439"/>
                      <a:gd name="connsiteY1760" fmla="*/ 2344089 h 2350439"/>
                      <a:gd name="connsiteX1761" fmla="*/ 111620 w 2350439"/>
                      <a:gd name="connsiteY1761" fmla="*/ 2344089 h 2350439"/>
                      <a:gd name="connsiteX1762" fmla="*/ 111620 w 2350439"/>
                      <a:gd name="connsiteY1762" fmla="*/ 2238819 h 2350439"/>
                      <a:gd name="connsiteX1763" fmla="*/ 6350 w 2350439"/>
                      <a:gd name="connsiteY1763" fmla="*/ 2238819 h 2350439"/>
                      <a:gd name="connsiteX1764" fmla="*/ 0 w 2350439"/>
                      <a:gd name="connsiteY1764" fmla="*/ 2347270 h 2350439"/>
                      <a:gd name="connsiteX1765" fmla="*/ 0 w 2350439"/>
                      <a:gd name="connsiteY1765" fmla="*/ 3168 h 2350439"/>
                      <a:gd name="connsiteX1766" fmla="*/ 3168 w 2350439"/>
                      <a:gd name="connsiteY1766" fmla="*/ 3168 h 2350439"/>
                      <a:gd name="connsiteX1767" fmla="*/ 3168 w 2350439"/>
                      <a:gd name="connsiteY1767" fmla="*/ 0 h 2350439"/>
                      <a:gd name="connsiteX1768" fmla="*/ 2347270 w 2350439"/>
                      <a:gd name="connsiteY1768" fmla="*/ 0 h 2350439"/>
                      <a:gd name="connsiteX1769" fmla="*/ 2347270 w 2350439"/>
                      <a:gd name="connsiteY1769" fmla="*/ 3168 h 2350439"/>
                      <a:gd name="connsiteX1770" fmla="*/ 2350439 w 2350439"/>
                      <a:gd name="connsiteY1770" fmla="*/ 3168 h 2350439"/>
                      <a:gd name="connsiteX1771" fmla="*/ 2350439 w 2350439"/>
                      <a:gd name="connsiteY1771" fmla="*/ 2347270 h 2350439"/>
                      <a:gd name="connsiteX1772" fmla="*/ 2347270 w 2350439"/>
                      <a:gd name="connsiteY1772" fmla="*/ 2347270 h 2350439"/>
                      <a:gd name="connsiteX1773" fmla="*/ 2347270 w 2350439"/>
                      <a:gd name="connsiteY1773" fmla="*/ 2350439 h 2350439"/>
                      <a:gd name="connsiteX1774" fmla="*/ 3168 w 2350439"/>
                      <a:gd name="connsiteY1774" fmla="*/ 2350439 h 2350439"/>
                      <a:gd name="connsiteX1775" fmla="*/ 3168 w 2350439"/>
                      <a:gd name="connsiteY1775" fmla="*/ 2347270 h 2350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</a:cxnLst>
                    <a:rect l="l" t="t" r="r" b="b"/>
                    <a:pathLst>
                      <a:path w="2350439" h="2350439">
                        <a:moveTo>
                          <a:pt x="2238819" y="111620"/>
                        </a:moveTo>
                        <a:lnTo>
                          <a:pt x="2344089" y="111620"/>
                        </a:lnTo>
                        <a:lnTo>
                          <a:pt x="2344089" y="6350"/>
                        </a:lnTo>
                        <a:lnTo>
                          <a:pt x="2238819" y="6350"/>
                        </a:lnTo>
                        <a:close/>
                        <a:moveTo>
                          <a:pt x="2238819" y="223240"/>
                        </a:moveTo>
                        <a:lnTo>
                          <a:pt x="2344089" y="223240"/>
                        </a:lnTo>
                        <a:lnTo>
                          <a:pt x="2344089" y="117970"/>
                        </a:lnTo>
                        <a:lnTo>
                          <a:pt x="2238819" y="117970"/>
                        </a:lnTo>
                        <a:close/>
                        <a:moveTo>
                          <a:pt x="2238819" y="334873"/>
                        </a:moveTo>
                        <a:lnTo>
                          <a:pt x="2344089" y="334873"/>
                        </a:lnTo>
                        <a:lnTo>
                          <a:pt x="2344089" y="229590"/>
                        </a:lnTo>
                        <a:lnTo>
                          <a:pt x="2238819" y="229590"/>
                        </a:lnTo>
                        <a:close/>
                        <a:moveTo>
                          <a:pt x="2238819" y="446493"/>
                        </a:moveTo>
                        <a:lnTo>
                          <a:pt x="2344089" y="446493"/>
                        </a:lnTo>
                        <a:lnTo>
                          <a:pt x="2344089" y="341223"/>
                        </a:lnTo>
                        <a:lnTo>
                          <a:pt x="2238819" y="341223"/>
                        </a:lnTo>
                        <a:close/>
                        <a:moveTo>
                          <a:pt x="2238819" y="558114"/>
                        </a:moveTo>
                        <a:lnTo>
                          <a:pt x="2344089" y="558114"/>
                        </a:lnTo>
                        <a:lnTo>
                          <a:pt x="2344089" y="452843"/>
                        </a:lnTo>
                        <a:lnTo>
                          <a:pt x="2238819" y="452843"/>
                        </a:lnTo>
                        <a:close/>
                        <a:moveTo>
                          <a:pt x="2238819" y="669734"/>
                        </a:moveTo>
                        <a:lnTo>
                          <a:pt x="2344089" y="669734"/>
                        </a:lnTo>
                        <a:lnTo>
                          <a:pt x="2344089" y="564464"/>
                        </a:lnTo>
                        <a:lnTo>
                          <a:pt x="2238819" y="564464"/>
                        </a:lnTo>
                        <a:close/>
                        <a:moveTo>
                          <a:pt x="2238819" y="781367"/>
                        </a:moveTo>
                        <a:lnTo>
                          <a:pt x="2344089" y="781367"/>
                        </a:lnTo>
                        <a:lnTo>
                          <a:pt x="2344089" y="676084"/>
                        </a:lnTo>
                        <a:lnTo>
                          <a:pt x="2238819" y="676084"/>
                        </a:lnTo>
                        <a:close/>
                        <a:moveTo>
                          <a:pt x="2238819" y="892988"/>
                        </a:moveTo>
                        <a:lnTo>
                          <a:pt x="2344089" y="892988"/>
                        </a:lnTo>
                        <a:lnTo>
                          <a:pt x="2344089" y="787717"/>
                        </a:lnTo>
                        <a:lnTo>
                          <a:pt x="2238819" y="787717"/>
                        </a:lnTo>
                        <a:close/>
                        <a:moveTo>
                          <a:pt x="2238819" y="1004608"/>
                        </a:moveTo>
                        <a:lnTo>
                          <a:pt x="2344089" y="1004608"/>
                        </a:lnTo>
                        <a:lnTo>
                          <a:pt x="2344089" y="899338"/>
                        </a:lnTo>
                        <a:lnTo>
                          <a:pt x="2238819" y="899338"/>
                        </a:lnTo>
                        <a:close/>
                        <a:moveTo>
                          <a:pt x="2238819" y="1116228"/>
                        </a:moveTo>
                        <a:lnTo>
                          <a:pt x="2344089" y="1116228"/>
                        </a:lnTo>
                        <a:lnTo>
                          <a:pt x="2344089" y="1010958"/>
                        </a:lnTo>
                        <a:lnTo>
                          <a:pt x="2238819" y="1010958"/>
                        </a:lnTo>
                        <a:close/>
                        <a:moveTo>
                          <a:pt x="2238819" y="1227861"/>
                        </a:moveTo>
                        <a:lnTo>
                          <a:pt x="2344089" y="1227861"/>
                        </a:lnTo>
                        <a:lnTo>
                          <a:pt x="2344089" y="1122578"/>
                        </a:lnTo>
                        <a:lnTo>
                          <a:pt x="2238819" y="1122578"/>
                        </a:lnTo>
                        <a:close/>
                        <a:moveTo>
                          <a:pt x="2238819" y="1339481"/>
                        </a:moveTo>
                        <a:lnTo>
                          <a:pt x="2344089" y="1339481"/>
                        </a:lnTo>
                        <a:lnTo>
                          <a:pt x="2344089" y="1234211"/>
                        </a:lnTo>
                        <a:lnTo>
                          <a:pt x="2238819" y="1234211"/>
                        </a:lnTo>
                        <a:close/>
                        <a:moveTo>
                          <a:pt x="2238819" y="1451102"/>
                        </a:moveTo>
                        <a:lnTo>
                          <a:pt x="2344089" y="1451102"/>
                        </a:lnTo>
                        <a:lnTo>
                          <a:pt x="2344089" y="1345831"/>
                        </a:lnTo>
                        <a:lnTo>
                          <a:pt x="2238819" y="1345831"/>
                        </a:lnTo>
                        <a:close/>
                        <a:moveTo>
                          <a:pt x="2238819" y="1562735"/>
                        </a:moveTo>
                        <a:lnTo>
                          <a:pt x="2344089" y="1562735"/>
                        </a:lnTo>
                        <a:lnTo>
                          <a:pt x="2344089" y="1457452"/>
                        </a:lnTo>
                        <a:lnTo>
                          <a:pt x="2238819" y="1457452"/>
                        </a:lnTo>
                        <a:close/>
                        <a:moveTo>
                          <a:pt x="2238819" y="1674355"/>
                        </a:moveTo>
                        <a:lnTo>
                          <a:pt x="2344089" y="1674355"/>
                        </a:lnTo>
                        <a:lnTo>
                          <a:pt x="2344089" y="1569085"/>
                        </a:lnTo>
                        <a:lnTo>
                          <a:pt x="2238819" y="1569085"/>
                        </a:lnTo>
                        <a:close/>
                        <a:moveTo>
                          <a:pt x="2238819" y="1785975"/>
                        </a:moveTo>
                        <a:lnTo>
                          <a:pt x="2344089" y="1785975"/>
                        </a:lnTo>
                        <a:lnTo>
                          <a:pt x="2344089" y="1680705"/>
                        </a:lnTo>
                        <a:lnTo>
                          <a:pt x="2238819" y="1680705"/>
                        </a:lnTo>
                        <a:close/>
                        <a:moveTo>
                          <a:pt x="2238819" y="1897596"/>
                        </a:moveTo>
                        <a:lnTo>
                          <a:pt x="2344089" y="1897596"/>
                        </a:lnTo>
                        <a:lnTo>
                          <a:pt x="2344089" y="1792325"/>
                        </a:lnTo>
                        <a:lnTo>
                          <a:pt x="2238819" y="1792325"/>
                        </a:lnTo>
                        <a:close/>
                        <a:moveTo>
                          <a:pt x="2238819" y="2009229"/>
                        </a:moveTo>
                        <a:lnTo>
                          <a:pt x="2344089" y="2009229"/>
                        </a:lnTo>
                        <a:lnTo>
                          <a:pt x="2344089" y="1903946"/>
                        </a:lnTo>
                        <a:lnTo>
                          <a:pt x="2238819" y="1903946"/>
                        </a:lnTo>
                        <a:close/>
                        <a:moveTo>
                          <a:pt x="2238819" y="2120849"/>
                        </a:moveTo>
                        <a:lnTo>
                          <a:pt x="2344089" y="2120849"/>
                        </a:lnTo>
                        <a:lnTo>
                          <a:pt x="2344089" y="2015579"/>
                        </a:lnTo>
                        <a:lnTo>
                          <a:pt x="2238819" y="2015579"/>
                        </a:lnTo>
                        <a:close/>
                        <a:moveTo>
                          <a:pt x="2238819" y="2232469"/>
                        </a:moveTo>
                        <a:lnTo>
                          <a:pt x="2344089" y="2232469"/>
                        </a:lnTo>
                        <a:lnTo>
                          <a:pt x="2344089" y="2127199"/>
                        </a:lnTo>
                        <a:lnTo>
                          <a:pt x="2238819" y="2127199"/>
                        </a:lnTo>
                        <a:close/>
                        <a:moveTo>
                          <a:pt x="2238819" y="2344089"/>
                        </a:moveTo>
                        <a:lnTo>
                          <a:pt x="2344089" y="2344089"/>
                        </a:lnTo>
                        <a:lnTo>
                          <a:pt x="2344089" y="2238819"/>
                        </a:lnTo>
                        <a:lnTo>
                          <a:pt x="2238819" y="2238819"/>
                        </a:lnTo>
                        <a:close/>
                        <a:moveTo>
                          <a:pt x="2127199" y="111620"/>
                        </a:moveTo>
                        <a:lnTo>
                          <a:pt x="2232469" y="111620"/>
                        </a:lnTo>
                        <a:lnTo>
                          <a:pt x="2232469" y="6350"/>
                        </a:lnTo>
                        <a:lnTo>
                          <a:pt x="2127199" y="6350"/>
                        </a:lnTo>
                        <a:close/>
                        <a:moveTo>
                          <a:pt x="2127199" y="223240"/>
                        </a:moveTo>
                        <a:lnTo>
                          <a:pt x="2232469" y="223240"/>
                        </a:lnTo>
                        <a:lnTo>
                          <a:pt x="2232469" y="117970"/>
                        </a:lnTo>
                        <a:lnTo>
                          <a:pt x="2127199" y="117970"/>
                        </a:lnTo>
                        <a:close/>
                        <a:moveTo>
                          <a:pt x="2127199" y="334873"/>
                        </a:moveTo>
                        <a:lnTo>
                          <a:pt x="2232469" y="334873"/>
                        </a:lnTo>
                        <a:lnTo>
                          <a:pt x="2232469" y="229590"/>
                        </a:lnTo>
                        <a:lnTo>
                          <a:pt x="2127199" y="229590"/>
                        </a:lnTo>
                        <a:close/>
                        <a:moveTo>
                          <a:pt x="2127199" y="446493"/>
                        </a:moveTo>
                        <a:lnTo>
                          <a:pt x="2232469" y="446493"/>
                        </a:lnTo>
                        <a:lnTo>
                          <a:pt x="2232469" y="341223"/>
                        </a:lnTo>
                        <a:lnTo>
                          <a:pt x="2127199" y="341223"/>
                        </a:lnTo>
                        <a:close/>
                        <a:moveTo>
                          <a:pt x="2127199" y="558114"/>
                        </a:moveTo>
                        <a:lnTo>
                          <a:pt x="2232469" y="558114"/>
                        </a:lnTo>
                        <a:lnTo>
                          <a:pt x="2232469" y="452843"/>
                        </a:lnTo>
                        <a:lnTo>
                          <a:pt x="2127199" y="452843"/>
                        </a:lnTo>
                        <a:close/>
                        <a:moveTo>
                          <a:pt x="2127199" y="669734"/>
                        </a:moveTo>
                        <a:lnTo>
                          <a:pt x="2232469" y="669734"/>
                        </a:lnTo>
                        <a:lnTo>
                          <a:pt x="2232469" y="564464"/>
                        </a:lnTo>
                        <a:lnTo>
                          <a:pt x="2127199" y="564464"/>
                        </a:lnTo>
                        <a:close/>
                        <a:moveTo>
                          <a:pt x="2127199" y="781367"/>
                        </a:moveTo>
                        <a:lnTo>
                          <a:pt x="2232469" y="781367"/>
                        </a:lnTo>
                        <a:lnTo>
                          <a:pt x="2232469" y="676084"/>
                        </a:lnTo>
                        <a:lnTo>
                          <a:pt x="2127199" y="676084"/>
                        </a:lnTo>
                        <a:close/>
                        <a:moveTo>
                          <a:pt x="2127199" y="892988"/>
                        </a:moveTo>
                        <a:lnTo>
                          <a:pt x="2232469" y="892988"/>
                        </a:lnTo>
                        <a:lnTo>
                          <a:pt x="2232469" y="787717"/>
                        </a:lnTo>
                        <a:lnTo>
                          <a:pt x="2127199" y="787717"/>
                        </a:lnTo>
                        <a:close/>
                        <a:moveTo>
                          <a:pt x="2127199" y="1004608"/>
                        </a:moveTo>
                        <a:lnTo>
                          <a:pt x="2232469" y="1004608"/>
                        </a:lnTo>
                        <a:lnTo>
                          <a:pt x="2232469" y="899338"/>
                        </a:lnTo>
                        <a:lnTo>
                          <a:pt x="2127199" y="899338"/>
                        </a:lnTo>
                        <a:close/>
                        <a:moveTo>
                          <a:pt x="2127199" y="1116228"/>
                        </a:moveTo>
                        <a:lnTo>
                          <a:pt x="2232469" y="1116228"/>
                        </a:lnTo>
                        <a:lnTo>
                          <a:pt x="2232469" y="1010958"/>
                        </a:lnTo>
                        <a:lnTo>
                          <a:pt x="2127199" y="1010958"/>
                        </a:lnTo>
                        <a:close/>
                        <a:moveTo>
                          <a:pt x="2127199" y="1227861"/>
                        </a:moveTo>
                        <a:lnTo>
                          <a:pt x="2232469" y="1227861"/>
                        </a:lnTo>
                        <a:lnTo>
                          <a:pt x="2232469" y="1122578"/>
                        </a:lnTo>
                        <a:lnTo>
                          <a:pt x="2127199" y="1122578"/>
                        </a:lnTo>
                        <a:close/>
                        <a:moveTo>
                          <a:pt x="2127199" y="1339481"/>
                        </a:moveTo>
                        <a:lnTo>
                          <a:pt x="2232469" y="1339481"/>
                        </a:lnTo>
                        <a:lnTo>
                          <a:pt x="2232469" y="1234211"/>
                        </a:lnTo>
                        <a:lnTo>
                          <a:pt x="2127199" y="1234211"/>
                        </a:lnTo>
                        <a:close/>
                        <a:moveTo>
                          <a:pt x="2127199" y="1451102"/>
                        </a:moveTo>
                        <a:lnTo>
                          <a:pt x="2232469" y="1451102"/>
                        </a:lnTo>
                        <a:lnTo>
                          <a:pt x="2232469" y="1345831"/>
                        </a:lnTo>
                        <a:lnTo>
                          <a:pt x="2127199" y="1345831"/>
                        </a:lnTo>
                        <a:close/>
                        <a:moveTo>
                          <a:pt x="2127199" y="1562735"/>
                        </a:moveTo>
                        <a:lnTo>
                          <a:pt x="2232469" y="1562735"/>
                        </a:lnTo>
                        <a:lnTo>
                          <a:pt x="2232469" y="1457452"/>
                        </a:lnTo>
                        <a:lnTo>
                          <a:pt x="2127199" y="1457452"/>
                        </a:lnTo>
                        <a:close/>
                        <a:moveTo>
                          <a:pt x="2127199" y="1674355"/>
                        </a:moveTo>
                        <a:lnTo>
                          <a:pt x="2232469" y="1674355"/>
                        </a:lnTo>
                        <a:lnTo>
                          <a:pt x="2232469" y="1569085"/>
                        </a:lnTo>
                        <a:lnTo>
                          <a:pt x="2127199" y="1569085"/>
                        </a:lnTo>
                        <a:close/>
                        <a:moveTo>
                          <a:pt x="2127199" y="1785975"/>
                        </a:moveTo>
                        <a:lnTo>
                          <a:pt x="2232469" y="1785975"/>
                        </a:lnTo>
                        <a:lnTo>
                          <a:pt x="2232469" y="1680705"/>
                        </a:lnTo>
                        <a:lnTo>
                          <a:pt x="2127199" y="1680705"/>
                        </a:lnTo>
                        <a:close/>
                        <a:moveTo>
                          <a:pt x="2127199" y="1897596"/>
                        </a:moveTo>
                        <a:lnTo>
                          <a:pt x="2232469" y="1897596"/>
                        </a:lnTo>
                        <a:lnTo>
                          <a:pt x="2232469" y="1792325"/>
                        </a:lnTo>
                        <a:lnTo>
                          <a:pt x="2127199" y="1792325"/>
                        </a:lnTo>
                        <a:close/>
                        <a:moveTo>
                          <a:pt x="2127199" y="2009229"/>
                        </a:moveTo>
                        <a:lnTo>
                          <a:pt x="2232469" y="2009229"/>
                        </a:lnTo>
                        <a:lnTo>
                          <a:pt x="2232469" y="1903946"/>
                        </a:lnTo>
                        <a:lnTo>
                          <a:pt x="2127199" y="1903946"/>
                        </a:lnTo>
                        <a:close/>
                        <a:moveTo>
                          <a:pt x="2127199" y="2120849"/>
                        </a:moveTo>
                        <a:lnTo>
                          <a:pt x="2232469" y="2120849"/>
                        </a:lnTo>
                        <a:lnTo>
                          <a:pt x="2232469" y="2015579"/>
                        </a:lnTo>
                        <a:lnTo>
                          <a:pt x="2127199" y="2015579"/>
                        </a:lnTo>
                        <a:close/>
                        <a:moveTo>
                          <a:pt x="2127199" y="2232469"/>
                        </a:moveTo>
                        <a:lnTo>
                          <a:pt x="2232469" y="2232469"/>
                        </a:lnTo>
                        <a:lnTo>
                          <a:pt x="2232469" y="2127199"/>
                        </a:lnTo>
                        <a:lnTo>
                          <a:pt x="2127199" y="2127199"/>
                        </a:lnTo>
                        <a:close/>
                        <a:moveTo>
                          <a:pt x="2127199" y="2344089"/>
                        </a:moveTo>
                        <a:lnTo>
                          <a:pt x="2232469" y="2344089"/>
                        </a:lnTo>
                        <a:lnTo>
                          <a:pt x="2232469" y="2238819"/>
                        </a:lnTo>
                        <a:lnTo>
                          <a:pt x="2127199" y="2238819"/>
                        </a:lnTo>
                        <a:close/>
                        <a:moveTo>
                          <a:pt x="2015566" y="111620"/>
                        </a:moveTo>
                        <a:lnTo>
                          <a:pt x="2120849" y="111620"/>
                        </a:lnTo>
                        <a:lnTo>
                          <a:pt x="2120849" y="6350"/>
                        </a:lnTo>
                        <a:lnTo>
                          <a:pt x="2015566" y="6350"/>
                        </a:lnTo>
                        <a:close/>
                        <a:moveTo>
                          <a:pt x="2015566" y="223240"/>
                        </a:moveTo>
                        <a:lnTo>
                          <a:pt x="2120849" y="223240"/>
                        </a:lnTo>
                        <a:lnTo>
                          <a:pt x="2120849" y="117970"/>
                        </a:lnTo>
                        <a:lnTo>
                          <a:pt x="2015566" y="117970"/>
                        </a:lnTo>
                        <a:close/>
                        <a:moveTo>
                          <a:pt x="2015566" y="334873"/>
                        </a:moveTo>
                        <a:lnTo>
                          <a:pt x="2120849" y="334873"/>
                        </a:lnTo>
                        <a:lnTo>
                          <a:pt x="2120849" y="229590"/>
                        </a:lnTo>
                        <a:lnTo>
                          <a:pt x="2015566" y="229590"/>
                        </a:lnTo>
                        <a:close/>
                        <a:moveTo>
                          <a:pt x="2015566" y="446493"/>
                        </a:moveTo>
                        <a:lnTo>
                          <a:pt x="2120849" y="446493"/>
                        </a:lnTo>
                        <a:lnTo>
                          <a:pt x="2120849" y="341223"/>
                        </a:lnTo>
                        <a:lnTo>
                          <a:pt x="2015566" y="341223"/>
                        </a:lnTo>
                        <a:close/>
                        <a:moveTo>
                          <a:pt x="2015566" y="558114"/>
                        </a:moveTo>
                        <a:lnTo>
                          <a:pt x="2120849" y="558114"/>
                        </a:lnTo>
                        <a:lnTo>
                          <a:pt x="2120849" y="452843"/>
                        </a:lnTo>
                        <a:lnTo>
                          <a:pt x="2015566" y="452843"/>
                        </a:lnTo>
                        <a:close/>
                        <a:moveTo>
                          <a:pt x="2015566" y="669734"/>
                        </a:moveTo>
                        <a:lnTo>
                          <a:pt x="2120849" y="669734"/>
                        </a:lnTo>
                        <a:lnTo>
                          <a:pt x="2120849" y="564464"/>
                        </a:lnTo>
                        <a:lnTo>
                          <a:pt x="2015566" y="564464"/>
                        </a:lnTo>
                        <a:close/>
                        <a:moveTo>
                          <a:pt x="2015566" y="781367"/>
                        </a:moveTo>
                        <a:lnTo>
                          <a:pt x="2120849" y="781367"/>
                        </a:lnTo>
                        <a:lnTo>
                          <a:pt x="2120849" y="676084"/>
                        </a:lnTo>
                        <a:lnTo>
                          <a:pt x="2015566" y="676084"/>
                        </a:lnTo>
                        <a:close/>
                        <a:moveTo>
                          <a:pt x="2015566" y="892988"/>
                        </a:moveTo>
                        <a:lnTo>
                          <a:pt x="2120849" y="892988"/>
                        </a:lnTo>
                        <a:lnTo>
                          <a:pt x="2120849" y="787717"/>
                        </a:lnTo>
                        <a:lnTo>
                          <a:pt x="2015566" y="787717"/>
                        </a:lnTo>
                        <a:close/>
                        <a:moveTo>
                          <a:pt x="2015566" y="1004608"/>
                        </a:moveTo>
                        <a:lnTo>
                          <a:pt x="2120849" y="1004608"/>
                        </a:lnTo>
                        <a:lnTo>
                          <a:pt x="2120849" y="899338"/>
                        </a:lnTo>
                        <a:lnTo>
                          <a:pt x="2015566" y="899338"/>
                        </a:lnTo>
                        <a:close/>
                        <a:moveTo>
                          <a:pt x="2015566" y="1116228"/>
                        </a:moveTo>
                        <a:lnTo>
                          <a:pt x="2120849" y="1116228"/>
                        </a:lnTo>
                        <a:lnTo>
                          <a:pt x="2120849" y="1010958"/>
                        </a:lnTo>
                        <a:lnTo>
                          <a:pt x="2015566" y="1010958"/>
                        </a:lnTo>
                        <a:close/>
                        <a:moveTo>
                          <a:pt x="2015566" y="1227861"/>
                        </a:moveTo>
                        <a:lnTo>
                          <a:pt x="2120849" y="1227861"/>
                        </a:lnTo>
                        <a:lnTo>
                          <a:pt x="2120849" y="1122578"/>
                        </a:lnTo>
                        <a:lnTo>
                          <a:pt x="2015566" y="1122578"/>
                        </a:lnTo>
                        <a:close/>
                        <a:moveTo>
                          <a:pt x="2015566" y="1339481"/>
                        </a:moveTo>
                        <a:lnTo>
                          <a:pt x="2120849" y="1339481"/>
                        </a:lnTo>
                        <a:lnTo>
                          <a:pt x="2120849" y="1234211"/>
                        </a:lnTo>
                        <a:lnTo>
                          <a:pt x="2015566" y="1234211"/>
                        </a:lnTo>
                        <a:close/>
                        <a:moveTo>
                          <a:pt x="2015566" y="1451102"/>
                        </a:moveTo>
                        <a:lnTo>
                          <a:pt x="2120849" y="1451102"/>
                        </a:lnTo>
                        <a:lnTo>
                          <a:pt x="2120849" y="1345831"/>
                        </a:lnTo>
                        <a:lnTo>
                          <a:pt x="2015566" y="1345831"/>
                        </a:lnTo>
                        <a:close/>
                        <a:moveTo>
                          <a:pt x="2015566" y="1562735"/>
                        </a:moveTo>
                        <a:lnTo>
                          <a:pt x="2120849" y="1562735"/>
                        </a:lnTo>
                        <a:lnTo>
                          <a:pt x="2120849" y="1457452"/>
                        </a:lnTo>
                        <a:lnTo>
                          <a:pt x="2015566" y="1457452"/>
                        </a:lnTo>
                        <a:close/>
                        <a:moveTo>
                          <a:pt x="2015566" y="1674355"/>
                        </a:moveTo>
                        <a:lnTo>
                          <a:pt x="2120849" y="1674355"/>
                        </a:lnTo>
                        <a:lnTo>
                          <a:pt x="2120849" y="1569085"/>
                        </a:lnTo>
                        <a:lnTo>
                          <a:pt x="2015566" y="1569085"/>
                        </a:lnTo>
                        <a:close/>
                        <a:moveTo>
                          <a:pt x="2015566" y="1785975"/>
                        </a:moveTo>
                        <a:lnTo>
                          <a:pt x="2120849" y="1785975"/>
                        </a:lnTo>
                        <a:lnTo>
                          <a:pt x="2120849" y="1680705"/>
                        </a:lnTo>
                        <a:lnTo>
                          <a:pt x="2015566" y="1680705"/>
                        </a:lnTo>
                        <a:close/>
                        <a:moveTo>
                          <a:pt x="2015566" y="1897596"/>
                        </a:moveTo>
                        <a:lnTo>
                          <a:pt x="2120849" y="1897596"/>
                        </a:lnTo>
                        <a:lnTo>
                          <a:pt x="2120849" y="1792325"/>
                        </a:lnTo>
                        <a:lnTo>
                          <a:pt x="2015566" y="1792325"/>
                        </a:lnTo>
                        <a:close/>
                        <a:moveTo>
                          <a:pt x="2015566" y="2009229"/>
                        </a:moveTo>
                        <a:lnTo>
                          <a:pt x="2120849" y="2009229"/>
                        </a:lnTo>
                        <a:lnTo>
                          <a:pt x="2120849" y="1903946"/>
                        </a:lnTo>
                        <a:lnTo>
                          <a:pt x="2015566" y="1903946"/>
                        </a:lnTo>
                        <a:close/>
                        <a:moveTo>
                          <a:pt x="2015566" y="2120849"/>
                        </a:moveTo>
                        <a:lnTo>
                          <a:pt x="2120849" y="2120849"/>
                        </a:lnTo>
                        <a:lnTo>
                          <a:pt x="2120849" y="2015579"/>
                        </a:lnTo>
                        <a:lnTo>
                          <a:pt x="2015566" y="2015579"/>
                        </a:lnTo>
                        <a:close/>
                        <a:moveTo>
                          <a:pt x="2015566" y="2232469"/>
                        </a:moveTo>
                        <a:lnTo>
                          <a:pt x="2120849" y="2232469"/>
                        </a:lnTo>
                        <a:lnTo>
                          <a:pt x="2120849" y="2127199"/>
                        </a:lnTo>
                        <a:lnTo>
                          <a:pt x="2015566" y="2127199"/>
                        </a:lnTo>
                        <a:close/>
                        <a:moveTo>
                          <a:pt x="2015566" y="2344089"/>
                        </a:moveTo>
                        <a:lnTo>
                          <a:pt x="2120849" y="2344089"/>
                        </a:lnTo>
                        <a:lnTo>
                          <a:pt x="2120849" y="2238819"/>
                        </a:lnTo>
                        <a:lnTo>
                          <a:pt x="2015566" y="2238819"/>
                        </a:lnTo>
                        <a:close/>
                        <a:moveTo>
                          <a:pt x="1903946" y="111620"/>
                        </a:moveTo>
                        <a:lnTo>
                          <a:pt x="2009216" y="111620"/>
                        </a:lnTo>
                        <a:lnTo>
                          <a:pt x="2009216" y="6350"/>
                        </a:lnTo>
                        <a:lnTo>
                          <a:pt x="1903946" y="6350"/>
                        </a:lnTo>
                        <a:close/>
                        <a:moveTo>
                          <a:pt x="1903946" y="223240"/>
                        </a:moveTo>
                        <a:lnTo>
                          <a:pt x="2009216" y="223240"/>
                        </a:lnTo>
                        <a:lnTo>
                          <a:pt x="2009216" y="117970"/>
                        </a:lnTo>
                        <a:lnTo>
                          <a:pt x="1903946" y="117970"/>
                        </a:lnTo>
                        <a:close/>
                        <a:moveTo>
                          <a:pt x="1903946" y="334873"/>
                        </a:moveTo>
                        <a:lnTo>
                          <a:pt x="2009216" y="334873"/>
                        </a:lnTo>
                        <a:lnTo>
                          <a:pt x="2009216" y="229590"/>
                        </a:lnTo>
                        <a:lnTo>
                          <a:pt x="1903946" y="229590"/>
                        </a:lnTo>
                        <a:close/>
                        <a:moveTo>
                          <a:pt x="1903946" y="446493"/>
                        </a:moveTo>
                        <a:lnTo>
                          <a:pt x="2009216" y="446493"/>
                        </a:lnTo>
                        <a:lnTo>
                          <a:pt x="2009216" y="341223"/>
                        </a:lnTo>
                        <a:lnTo>
                          <a:pt x="1903946" y="341223"/>
                        </a:lnTo>
                        <a:close/>
                        <a:moveTo>
                          <a:pt x="1903946" y="558114"/>
                        </a:moveTo>
                        <a:lnTo>
                          <a:pt x="2009216" y="558114"/>
                        </a:lnTo>
                        <a:lnTo>
                          <a:pt x="2009216" y="452843"/>
                        </a:lnTo>
                        <a:lnTo>
                          <a:pt x="1903946" y="452843"/>
                        </a:lnTo>
                        <a:close/>
                        <a:moveTo>
                          <a:pt x="1903946" y="669734"/>
                        </a:moveTo>
                        <a:lnTo>
                          <a:pt x="2009216" y="669734"/>
                        </a:lnTo>
                        <a:lnTo>
                          <a:pt x="2009216" y="564464"/>
                        </a:lnTo>
                        <a:lnTo>
                          <a:pt x="1903946" y="564464"/>
                        </a:lnTo>
                        <a:close/>
                        <a:moveTo>
                          <a:pt x="1903946" y="781367"/>
                        </a:moveTo>
                        <a:lnTo>
                          <a:pt x="2009216" y="781367"/>
                        </a:lnTo>
                        <a:lnTo>
                          <a:pt x="2009216" y="676084"/>
                        </a:lnTo>
                        <a:lnTo>
                          <a:pt x="1903946" y="676084"/>
                        </a:lnTo>
                        <a:close/>
                        <a:moveTo>
                          <a:pt x="1903946" y="892988"/>
                        </a:moveTo>
                        <a:lnTo>
                          <a:pt x="2009216" y="892988"/>
                        </a:lnTo>
                        <a:lnTo>
                          <a:pt x="2009216" y="787717"/>
                        </a:lnTo>
                        <a:lnTo>
                          <a:pt x="1903946" y="787717"/>
                        </a:lnTo>
                        <a:close/>
                        <a:moveTo>
                          <a:pt x="1903946" y="1004608"/>
                        </a:moveTo>
                        <a:lnTo>
                          <a:pt x="2009216" y="1004608"/>
                        </a:lnTo>
                        <a:lnTo>
                          <a:pt x="2009216" y="899338"/>
                        </a:lnTo>
                        <a:lnTo>
                          <a:pt x="1903946" y="899338"/>
                        </a:lnTo>
                        <a:close/>
                        <a:moveTo>
                          <a:pt x="1903946" y="1116228"/>
                        </a:moveTo>
                        <a:lnTo>
                          <a:pt x="2009216" y="1116228"/>
                        </a:lnTo>
                        <a:lnTo>
                          <a:pt x="2009216" y="1010958"/>
                        </a:lnTo>
                        <a:lnTo>
                          <a:pt x="1903946" y="1010958"/>
                        </a:lnTo>
                        <a:close/>
                        <a:moveTo>
                          <a:pt x="1903946" y="1227861"/>
                        </a:moveTo>
                        <a:lnTo>
                          <a:pt x="2009216" y="1227861"/>
                        </a:lnTo>
                        <a:lnTo>
                          <a:pt x="2009216" y="1122578"/>
                        </a:lnTo>
                        <a:lnTo>
                          <a:pt x="1903946" y="1122578"/>
                        </a:lnTo>
                        <a:close/>
                        <a:moveTo>
                          <a:pt x="1903946" y="1339481"/>
                        </a:moveTo>
                        <a:lnTo>
                          <a:pt x="2009216" y="1339481"/>
                        </a:lnTo>
                        <a:lnTo>
                          <a:pt x="2009216" y="1234211"/>
                        </a:lnTo>
                        <a:lnTo>
                          <a:pt x="1903946" y="1234211"/>
                        </a:lnTo>
                        <a:close/>
                        <a:moveTo>
                          <a:pt x="1903946" y="1451102"/>
                        </a:moveTo>
                        <a:lnTo>
                          <a:pt x="2009216" y="1451102"/>
                        </a:lnTo>
                        <a:lnTo>
                          <a:pt x="2009216" y="1345831"/>
                        </a:lnTo>
                        <a:lnTo>
                          <a:pt x="1903946" y="1345831"/>
                        </a:lnTo>
                        <a:close/>
                        <a:moveTo>
                          <a:pt x="1903946" y="1562735"/>
                        </a:moveTo>
                        <a:lnTo>
                          <a:pt x="2009216" y="1562735"/>
                        </a:lnTo>
                        <a:lnTo>
                          <a:pt x="2009216" y="1457452"/>
                        </a:lnTo>
                        <a:lnTo>
                          <a:pt x="1903946" y="1457452"/>
                        </a:lnTo>
                        <a:close/>
                        <a:moveTo>
                          <a:pt x="1903946" y="1674355"/>
                        </a:moveTo>
                        <a:lnTo>
                          <a:pt x="2009216" y="1674355"/>
                        </a:lnTo>
                        <a:lnTo>
                          <a:pt x="2009216" y="1569085"/>
                        </a:lnTo>
                        <a:lnTo>
                          <a:pt x="1903946" y="1569085"/>
                        </a:lnTo>
                        <a:close/>
                        <a:moveTo>
                          <a:pt x="1903946" y="1785975"/>
                        </a:moveTo>
                        <a:lnTo>
                          <a:pt x="2009216" y="1785975"/>
                        </a:lnTo>
                        <a:lnTo>
                          <a:pt x="2009216" y="1680705"/>
                        </a:lnTo>
                        <a:lnTo>
                          <a:pt x="1903946" y="1680705"/>
                        </a:lnTo>
                        <a:close/>
                        <a:moveTo>
                          <a:pt x="1903946" y="1897596"/>
                        </a:moveTo>
                        <a:lnTo>
                          <a:pt x="2009216" y="1897596"/>
                        </a:lnTo>
                        <a:lnTo>
                          <a:pt x="2009216" y="1792325"/>
                        </a:lnTo>
                        <a:lnTo>
                          <a:pt x="1903946" y="1792325"/>
                        </a:lnTo>
                        <a:close/>
                        <a:moveTo>
                          <a:pt x="1903946" y="2009229"/>
                        </a:moveTo>
                        <a:lnTo>
                          <a:pt x="2009216" y="2009229"/>
                        </a:lnTo>
                        <a:lnTo>
                          <a:pt x="2009216" y="1903946"/>
                        </a:lnTo>
                        <a:lnTo>
                          <a:pt x="1903946" y="1903946"/>
                        </a:lnTo>
                        <a:close/>
                        <a:moveTo>
                          <a:pt x="1903946" y="2120849"/>
                        </a:moveTo>
                        <a:lnTo>
                          <a:pt x="2009216" y="2120849"/>
                        </a:lnTo>
                        <a:lnTo>
                          <a:pt x="2009216" y="2015579"/>
                        </a:lnTo>
                        <a:lnTo>
                          <a:pt x="1903946" y="2015579"/>
                        </a:lnTo>
                        <a:close/>
                        <a:moveTo>
                          <a:pt x="1903946" y="2232469"/>
                        </a:moveTo>
                        <a:lnTo>
                          <a:pt x="2009216" y="2232469"/>
                        </a:lnTo>
                        <a:lnTo>
                          <a:pt x="2009216" y="2127199"/>
                        </a:lnTo>
                        <a:lnTo>
                          <a:pt x="1903946" y="2127199"/>
                        </a:lnTo>
                        <a:close/>
                        <a:moveTo>
                          <a:pt x="1903946" y="2344089"/>
                        </a:moveTo>
                        <a:lnTo>
                          <a:pt x="2009216" y="2344089"/>
                        </a:lnTo>
                        <a:lnTo>
                          <a:pt x="2009216" y="2238819"/>
                        </a:lnTo>
                        <a:lnTo>
                          <a:pt x="1903946" y="2238819"/>
                        </a:lnTo>
                        <a:close/>
                        <a:moveTo>
                          <a:pt x="1792325" y="111620"/>
                        </a:moveTo>
                        <a:lnTo>
                          <a:pt x="1897596" y="111620"/>
                        </a:lnTo>
                        <a:lnTo>
                          <a:pt x="1897596" y="6350"/>
                        </a:lnTo>
                        <a:lnTo>
                          <a:pt x="1792325" y="6350"/>
                        </a:lnTo>
                        <a:close/>
                        <a:moveTo>
                          <a:pt x="1792325" y="223240"/>
                        </a:moveTo>
                        <a:lnTo>
                          <a:pt x="1897596" y="223240"/>
                        </a:lnTo>
                        <a:lnTo>
                          <a:pt x="1897596" y="117970"/>
                        </a:lnTo>
                        <a:lnTo>
                          <a:pt x="1792325" y="117970"/>
                        </a:lnTo>
                        <a:close/>
                        <a:moveTo>
                          <a:pt x="1792325" y="334873"/>
                        </a:moveTo>
                        <a:lnTo>
                          <a:pt x="1897596" y="334873"/>
                        </a:lnTo>
                        <a:lnTo>
                          <a:pt x="1897596" y="229590"/>
                        </a:lnTo>
                        <a:lnTo>
                          <a:pt x="1792325" y="229590"/>
                        </a:lnTo>
                        <a:close/>
                        <a:moveTo>
                          <a:pt x="1792325" y="446493"/>
                        </a:moveTo>
                        <a:lnTo>
                          <a:pt x="1897596" y="446493"/>
                        </a:lnTo>
                        <a:lnTo>
                          <a:pt x="1897596" y="341223"/>
                        </a:lnTo>
                        <a:lnTo>
                          <a:pt x="1792325" y="341223"/>
                        </a:lnTo>
                        <a:close/>
                        <a:moveTo>
                          <a:pt x="1792325" y="558114"/>
                        </a:moveTo>
                        <a:lnTo>
                          <a:pt x="1897596" y="558114"/>
                        </a:lnTo>
                        <a:lnTo>
                          <a:pt x="1897596" y="452843"/>
                        </a:lnTo>
                        <a:lnTo>
                          <a:pt x="1792325" y="452843"/>
                        </a:lnTo>
                        <a:close/>
                        <a:moveTo>
                          <a:pt x="1792325" y="669734"/>
                        </a:moveTo>
                        <a:lnTo>
                          <a:pt x="1897596" y="669734"/>
                        </a:lnTo>
                        <a:lnTo>
                          <a:pt x="1897596" y="564464"/>
                        </a:lnTo>
                        <a:lnTo>
                          <a:pt x="1792325" y="564464"/>
                        </a:lnTo>
                        <a:close/>
                        <a:moveTo>
                          <a:pt x="1792325" y="781367"/>
                        </a:moveTo>
                        <a:lnTo>
                          <a:pt x="1897596" y="781367"/>
                        </a:lnTo>
                        <a:lnTo>
                          <a:pt x="1897596" y="676084"/>
                        </a:lnTo>
                        <a:lnTo>
                          <a:pt x="1792325" y="676084"/>
                        </a:lnTo>
                        <a:close/>
                        <a:moveTo>
                          <a:pt x="1792325" y="892988"/>
                        </a:moveTo>
                        <a:lnTo>
                          <a:pt x="1897596" y="892988"/>
                        </a:lnTo>
                        <a:lnTo>
                          <a:pt x="1897596" y="787717"/>
                        </a:lnTo>
                        <a:lnTo>
                          <a:pt x="1792325" y="787717"/>
                        </a:lnTo>
                        <a:close/>
                        <a:moveTo>
                          <a:pt x="1792325" y="1004608"/>
                        </a:moveTo>
                        <a:lnTo>
                          <a:pt x="1897596" y="1004608"/>
                        </a:lnTo>
                        <a:lnTo>
                          <a:pt x="1897596" y="899338"/>
                        </a:lnTo>
                        <a:lnTo>
                          <a:pt x="1792325" y="899338"/>
                        </a:lnTo>
                        <a:close/>
                        <a:moveTo>
                          <a:pt x="1792325" y="1116228"/>
                        </a:moveTo>
                        <a:lnTo>
                          <a:pt x="1897596" y="1116228"/>
                        </a:lnTo>
                        <a:lnTo>
                          <a:pt x="1897596" y="1010958"/>
                        </a:lnTo>
                        <a:lnTo>
                          <a:pt x="1792325" y="1010958"/>
                        </a:lnTo>
                        <a:close/>
                        <a:moveTo>
                          <a:pt x="1792325" y="1227861"/>
                        </a:moveTo>
                        <a:lnTo>
                          <a:pt x="1897596" y="1227861"/>
                        </a:lnTo>
                        <a:lnTo>
                          <a:pt x="1897596" y="1122578"/>
                        </a:lnTo>
                        <a:lnTo>
                          <a:pt x="1792325" y="1122578"/>
                        </a:lnTo>
                        <a:close/>
                        <a:moveTo>
                          <a:pt x="1792325" y="1339481"/>
                        </a:moveTo>
                        <a:lnTo>
                          <a:pt x="1897596" y="1339481"/>
                        </a:lnTo>
                        <a:lnTo>
                          <a:pt x="1897596" y="1234211"/>
                        </a:lnTo>
                        <a:lnTo>
                          <a:pt x="1792325" y="1234211"/>
                        </a:lnTo>
                        <a:close/>
                        <a:moveTo>
                          <a:pt x="1792325" y="1451102"/>
                        </a:moveTo>
                        <a:lnTo>
                          <a:pt x="1897596" y="1451102"/>
                        </a:lnTo>
                        <a:lnTo>
                          <a:pt x="1897596" y="1345831"/>
                        </a:lnTo>
                        <a:lnTo>
                          <a:pt x="1792325" y="1345831"/>
                        </a:lnTo>
                        <a:close/>
                        <a:moveTo>
                          <a:pt x="1792325" y="1562735"/>
                        </a:moveTo>
                        <a:lnTo>
                          <a:pt x="1897596" y="1562735"/>
                        </a:lnTo>
                        <a:lnTo>
                          <a:pt x="1897596" y="1457452"/>
                        </a:lnTo>
                        <a:lnTo>
                          <a:pt x="1792325" y="1457452"/>
                        </a:lnTo>
                        <a:close/>
                        <a:moveTo>
                          <a:pt x="1792325" y="1674355"/>
                        </a:moveTo>
                        <a:lnTo>
                          <a:pt x="1897596" y="1674355"/>
                        </a:lnTo>
                        <a:lnTo>
                          <a:pt x="1897596" y="1569085"/>
                        </a:lnTo>
                        <a:lnTo>
                          <a:pt x="1792325" y="1569085"/>
                        </a:lnTo>
                        <a:close/>
                        <a:moveTo>
                          <a:pt x="1792325" y="1785975"/>
                        </a:moveTo>
                        <a:lnTo>
                          <a:pt x="1897596" y="1785975"/>
                        </a:lnTo>
                        <a:lnTo>
                          <a:pt x="1897596" y="1680705"/>
                        </a:lnTo>
                        <a:lnTo>
                          <a:pt x="1792325" y="1680705"/>
                        </a:lnTo>
                        <a:close/>
                        <a:moveTo>
                          <a:pt x="1792325" y="1897596"/>
                        </a:moveTo>
                        <a:lnTo>
                          <a:pt x="1897596" y="1897596"/>
                        </a:lnTo>
                        <a:lnTo>
                          <a:pt x="1897596" y="1792325"/>
                        </a:lnTo>
                        <a:lnTo>
                          <a:pt x="1792325" y="1792325"/>
                        </a:lnTo>
                        <a:close/>
                        <a:moveTo>
                          <a:pt x="1792325" y="2009229"/>
                        </a:moveTo>
                        <a:lnTo>
                          <a:pt x="1897596" y="2009229"/>
                        </a:lnTo>
                        <a:lnTo>
                          <a:pt x="1897596" y="1903946"/>
                        </a:lnTo>
                        <a:lnTo>
                          <a:pt x="1792325" y="1903946"/>
                        </a:lnTo>
                        <a:close/>
                        <a:moveTo>
                          <a:pt x="1792325" y="2120849"/>
                        </a:moveTo>
                        <a:lnTo>
                          <a:pt x="1897596" y="2120849"/>
                        </a:lnTo>
                        <a:lnTo>
                          <a:pt x="1897596" y="2015579"/>
                        </a:lnTo>
                        <a:lnTo>
                          <a:pt x="1792325" y="2015579"/>
                        </a:lnTo>
                        <a:close/>
                        <a:moveTo>
                          <a:pt x="1792325" y="2232469"/>
                        </a:moveTo>
                        <a:lnTo>
                          <a:pt x="1897596" y="2232469"/>
                        </a:lnTo>
                        <a:lnTo>
                          <a:pt x="1897596" y="2127199"/>
                        </a:lnTo>
                        <a:lnTo>
                          <a:pt x="1792325" y="2127199"/>
                        </a:lnTo>
                        <a:close/>
                        <a:moveTo>
                          <a:pt x="1792325" y="2344089"/>
                        </a:moveTo>
                        <a:lnTo>
                          <a:pt x="1897596" y="2344089"/>
                        </a:lnTo>
                        <a:lnTo>
                          <a:pt x="1897596" y="2238819"/>
                        </a:lnTo>
                        <a:lnTo>
                          <a:pt x="1792325" y="2238819"/>
                        </a:lnTo>
                        <a:close/>
                        <a:moveTo>
                          <a:pt x="1680705" y="111620"/>
                        </a:moveTo>
                        <a:lnTo>
                          <a:pt x="1785975" y="111620"/>
                        </a:lnTo>
                        <a:lnTo>
                          <a:pt x="1785975" y="6350"/>
                        </a:lnTo>
                        <a:lnTo>
                          <a:pt x="1680705" y="6350"/>
                        </a:lnTo>
                        <a:close/>
                        <a:moveTo>
                          <a:pt x="1680705" y="223240"/>
                        </a:moveTo>
                        <a:lnTo>
                          <a:pt x="1785975" y="223240"/>
                        </a:lnTo>
                        <a:lnTo>
                          <a:pt x="1785975" y="117970"/>
                        </a:lnTo>
                        <a:lnTo>
                          <a:pt x="1680705" y="117970"/>
                        </a:lnTo>
                        <a:close/>
                        <a:moveTo>
                          <a:pt x="1680705" y="334873"/>
                        </a:moveTo>
                        <a:lnTo>
                          <a:pt x="1785975" y="334873"/>
                        </a:lnTo>
                        <a:lnTo>
                          <a:pt x="1785975" y="229590"/>
                        </a:lnTo>
                        <a:lnTo>
                          <a:pt x="1680705" y="229590"/>
                        </a:lnTo>
                        <a:close/>
                        <a:moveTo>
                          <a:pt x="1680705" y="446493"/>
                        </a:moveTo>
                        <a:lnTo>
                          <a:pt x="1785975" y="446493"/>
                        </a:lnTo>
                        <a:lnTo>
                          <a:pt x="1785975" y="341223"/>
                        </a:lnTo>
                        <a:lnTo>
                          <a:pt x="1680705" y="341223"/>
                        </a:lnTo>
                        <a:close/>
                        <a:moveTo>
                          <a:pt x="1680705" y="558114"/>
                        </a:moveTo>
                        <a:lnTo>
                          <a:pt x="1785975" y="558114"/>
                        </a:lnTo>
                        <a:lnTo>
                          <a:pt x="1785975" y="452843"/>
                        </a:lnTo>
                        <a:lnTo>
                          <a:pt x="1680705" y="452843"/>
                        </a:lnTo>
                        <a:close/>
                        <a:moveTo>
                          <a:pt x="1680705" y="669734"/>
                        </a:moveTo>
                        <a:lnTo>
                          <a:pt x="1785975" y="669734"/>
                        </a:lnTo>
                        <a:lnTo>
                          <a:pt x="1785975" y="564464"/>
                        </a:lnTo>
                        <a:lnTo>
                          <a:pt x="1680705" y="564464"/>
                        </a:lnTo>
                        <a:close/>
                        <a:moveTo>
                          <a:pt x="1680705" y="781367"/>
                        </a:moveTo>
                        <a:lnTo>
                          <a:pt x="1785975" y="781367"/>
                        </a:lnTo>
                        <a:lnTo>
                          <a:pt x="1785975" y="676084"/>
                        </a:lnTo>
                        <a:lnTo>
                          <a:pt x="1680705" y="676084"/>
                        </a:lnTo>
                        <a:close/>
                        <a:moveTo>
                          <a:pt x="1680705" y="892988"/>
                        </a:moveTo>
                        <a:lnTo>
                          <a:pt x="1785975" y="892988"/>
                        </a:lnTo>
                        <a:lnTo>
                          <a:pt x="1785975" y="787717"/>
                        </a:lnTo>
                        <a:lnTo>
                          <a:pt x="1680705" y="787717"/>
                        </a:lnTo>
                        <a:close/>
                        <a:moveTo>
                          <a:pt x="1680705" y="1004608"/>
                        </a:moveTo>
                        <a:lnTo>
                          <a:pt x="1785975" y="1004608"/>
                        </a:lnTo>
                        <a:lnTo>
                          <a:pt x="1785975" y="899338"/>
                        </a:lnTo>
                        <a:lnTo>
                          <a:pt x="1680705" y="899338"/>
                        </a:lnTo>
                        <a:close/>
                        <a:moveTo>
                          <a:pt x="1680705" y="1116228"/>
                        </a:moveTo>
                        <a:lnTo>
                          <a:pt x="1785975" y="1116228"/>
                        </a:lnTo>
                        <a:lnTo>
                          <a:pt x="1785975" y="1010958"/>
                        </a:lnTo>
                        <a:lnTo>
                          <a:pt x="1680705" y="1010958"/>
                        </a:lnTo>
                        <a:close/>
                        <a:moveTo>
                          <a:pt x="1680705" y="1227861"/>
                        </a:moveTo>
                        <a:lnTo>
                          <a:pt x="1785975" y="1227861"/>
                        </a:lnTo>
                        <a:lnTo>
                          <a:pt x="1785975" y="1122578"/>
                        </a:lnTo>
                        <a:lnTo>
                          <a:pt x="1680705" y="1122578"/>
                        </a:lnTo>
                        <a:close/>
                        <a:moveTo>
                          <a:pt x="1680705" y="1339481"/>
                        </a:moveTo>
                        <a:lnTo>
                          <a:pt x="1785975" y="1339481"/>
                        </a:lnTo>
                        <a:lnTo>
                          <a:pt x="1785975" y="1234211"/>
                        </a:lnTo>
                        <a:lnTo>
                          <a:pt x="1680705" y="1234211"/>
                        </a:lnTo>
                        <a:close/>
                        <a:moveTo>
                          <a:pt x="1680705" y="1451102"/>
                        </a:moveTo>
                        <a:lnTo>
                          <a:pt x="1785975" y="1451102"/>
                        </a:lnTo>
                        <a:lnTo>
                          <a:pt x="1785975" y="1345831"/>
                        </a:lnTo>
                        <a:lnTo>
                          <a:pt x="1680705" y="1345831"/>
                        </a:lnTo>
                        <a:close/>
                        <a:moveTo>
                          <a:pt x="1680705" y="1562735"/>
                        </a:moveTo>
                        <a:lnTo>
                          <a:pt x="1785975" y="1562735"/>
                        </a:lnTo>
                        <a:lnTo>
                          <a:pt x="1785975" y="1457452"/>
                        </a:lnTo>
                        <a:lnTo>
                          <a:pt x="1680705" y="1457452"/>
                        </a:lnTo>
                        <a:close/>
                        <a:moveTo>
                          <a:pt x="1680705" y="1674355"/>
                        </a:moveTo>
                        <a:lnTo>
                          <a:pt x="1785975" y="1674355"/>
                        </a:lnTo>
                        <a:lnTo>
                          <a:pt x="1785975" y="1569085"/>
                        </a:lnTo>
                        <a:lnTo>
                          <a:pt x="1680705" y="1569085"/>
                        </a:lnTo>
                        <a:close/>
                        <a:moveTo>
                          <a:pt x="1680705" y="1785975"/>
                        </a:moveTo>
                        <a:lnTo>
                          <a:pt x="1785975" y="1785975"/>
                        </a:lnTo>
                        <a:lnTo>
                          <a:pt x="1785975" y="1680705"/>
                        </a:lnTo>
                        <a:lnTo>
                          <a:pt x="1680705" y="1680705"/>
                        </a:lnTo>
                        <a:close/>
                        <a:moveTo>
                          <a:pt x="1680705" y="1897596"/>
                        </a:moveTo>
                        <a:lnTo>
                          <a:pt x="1785975" y="1897596"/>
                        </a:lnTo>
                        <a:lnTo>
                          <a:pt x="1785975" y="1792325"/>
                        </a:lnTo>
                        <a:lnTo>
                          <a:pt x="1680705" y="1792325"/>
                        </a:lnTo>
                        <a:close/>
                        <a:moveTo>
                          <a:pt x="1680705" y="2009229"/>
                        </a:moveTo>
                        <a:lnTo>
                          <a:pt x="1785975" y="2009229"/>
                        </a:lnTo>
                        <a:lnTo>
                          <a:pt x="1785975" y="1903946"/>
                        </a:lnTo>
                        <a:lnTo>
                          <a:pt x="1680705" y="1903946"/>
                        </a:lnTo>
                        <a:close/>
                        <a:moveTo>
                          <a:pt x="1680705" y="2120849"/>
                        </a:moveTo>
                        <a:lnTo>
                          <a:pt x="1785975" y="2120849"/>
                        </a:lnTo>
                        <a:lnTo>
                          <a:pt x="1785975" y="2015579"/>
                        </a:lnTo>
                        <a:lnTo>
                          <a:pt x="1680705" y="2015579"/>
                        </a:lnTo>
                        <a:close/>
                        <a:moveTo>
                          <a:pt x="1680705" y="2232469"/>
                        </a:moveTo>
                        <a:lnTo>
                          <a:pt x="1785975" y="2232469"/>
                        </a:lnTo>
                        <a:lnTo>
                          <a:pt x="1785975" y="2127199"/>
                        </a:lnTo>
                        <a:lnTo>
                          <a:pt x="1680705" y="2127199"/>
                        </a:lnTo>
                        <a:close/>
                        <a:moveTo>
                          <a:pt x="1680705" y="2344089"/>
                        </a:moveTo>
                        <a:lnTo>
                          <a:pt x="1785975" y="2344089"/>
                        </a:lnTo>
                        <a:lnTo>
                          <a:pt x="1785975" y="2238819"/>
                        </a:lnTo>
                        <a:lnTo>
                          <a:pt x="1680705" y="2238819"/>
                        </a:lnTo>
                        <a:close/>
                        <a:moveTo>
                          <a:pt x="1569072" y="111620"/>
                        </a:moveTo>
                        <a:lnTo>
                          <a:pt x="1674355" y="111620"/>
                        </a:lnTo>
                        <a:lnTo>
                          <a:pt x="1674355" y="6350"/>
                        </a:lnTo>
                        <a:lnTo>
                          <a:pt x="1569072" y="6350"/>
                        </a:lnTo>
                        <a:close/>
                        <a:moveTo>
                          <a:pt x="1569072" y="223240"/>
                        </a:moveTo>
                        <a:lnTo>
                          <a:pt x="1674355" y="223240"/>
                        </a:lnTo>
                        <a:lnTo>
                          <a:pt x="1674355" y="117970"/>
                        </a:lnTo>
                        <a:lnTo>
                          <a:pt x="1569072" y="117970"/>
                        </a:lnTo>
                        <a:close/>
                        <a:moveTo>
                          <a:pt x="1569072" y="334873"/>
                        </a:moveTo>
                        <a:lnTo>
                          <a:pt x="1674355" y="334873"/>
                        </a:lnTo>
                        <a:lnTo>
                          <a:pt x="1674355" y="229590"/>
                        </a:lnTo>
                        <a:lnTo>
                          <a:pt x="1569072" y="229590"/>
                        </a:lnTo>
                        <a:close/>
                        <a:moveTo>
                          <a:pt x="1569072" y="446493"/>
                        </a:moveTo>
                        <a:lnTo>
                          <a:pt x="1674355" y="446493"/>
                        </a:lnTo>
                        <a:lnTo>
                          <a:pt x="1674355" y="341223"/>
                        </a:lnTo>
                        <a:lnTo>
                          <a:pt x="1569072" y="341223"/>
                        </a:lnTo>
                        <a:close/>
                        <a:moveTo>
                          <a:pt x="1569072" y="558114"/>
                        </a:moveTo>
                        <a:lnTo>
                          <a:pt x="1674355" y="558114"/>
                        </a:lnTo>
                        <a:lnTo>
                          <a:pt x="1674355" y="452843"/>
                        </a:lnTo>
                        <a:lnTo>
                          <a:pt x="1569072" y="452843"/>
                        </a:lnTo>
                        <a:close/>
                        <a:moveTo>
                          <a:pt x="1569072" y="669734"/>
                        </a:moveTo>
                        <a:lnTo>
                          <a:pt x="1674355" y="669734"/>
                        </a:lnTo>
                        <a:lnTo>
                          <a:pt x="1674355" y="564464"/>
                        </a:lnTo>
                        <a:lnTo>
                          <a:pt x="1569072" y="564464"/>
                        </a:lnTo>
                        <a:close/>
                        <a:moveTo>
                          <a:pt x="1569072" y="781367"/>
                        </a:moveTo>
                        <a:lnTo>
                          <a:pt x="1674355" y="781367"/>
                        </a:lnTo>
                        <a:lnTo>
                          <a:pt x="1674355" y="676084"/>
                        </a:lnTo>
                        <a:lnTo>
                          <a:pt x="1569072" y="676084"/>
                        </a:lnTo>
                        <a:close/>
                        <a:moveTo>
                          <a:pt x="1569072" y="892988"/>
                        </a:moveTo>
                        <a:lnTo>
                          <a:pt x="1674355" y="892988"/>
                        </a:lnTo>
                        <a:lnTo>
                          <a:pt x="1674355" y="787717"/>
                        </a:lnTo>
                        <a:lnTo>
                          <a:pt x="1569072" y="787717"/>
                        </a:lnTo>
                        <a:close/>
                        <a:moveTo>
                          <a:pt x="1569072" y="1004608"/>
                        </a:moveTo>
                        <a:lnTo>
                          <a:pt x="1674355" y="1004608"/>
                        </a:lnTo>
                        <a:lnTo>
                          <a:pt x="1674355" y="899338"/>
                        </a:lnTo>
                        <a:lnTo>
                          <a:pt x="1569072" y="899338"/>
                        </a:lnTo>
                        <a:close/>
                        <a:moveTo>
                          <a:pt x="1569072" y="1116228"/>
                        </a:moveTo>
                        <a:lnTo>
                          <a:pt x="1674355" y="1116228"/>
                        </a:lnTo>
                        <a:lnTo>
                          <a:pt x="1674355" y="1010958"/>
                        </a:lnTo>
                        <a:lnTo>
                          <a:pt x="1569072" y="1010958"/>
                        </a:lnTo>
                        <a:close/>
                        <a:moveTo>
                          <a:pt x="1569072" y="1227861"/>
                        </a:moveTo>
                        <a:lnTo>
                          <a:pt x="1674355" y="1227861"/>
                        </a:lnTo>
                        <a:lnTo>
                          <a:pt x="1674355" y="1122578"/>
                        </a:lnTo>
                        <a:lnTo>
                          <a:pt x="1569072" y="1122578"/>
                        </a:lnTo>
                        <a:close/>
                        <a:moveTo>
                          <a:pt x="1569072" y="1339481"/>
                        </a:moveTo>
                        <a:lnTo>
                          <a:pt x="1674355" y="1339481"/>
                        </a:lnTo>
                        <a:lnTo>
                          <a:pt x="1674355" y="1234211"/>
                        </a:lnTo>
                        <a:lnTo>
                          <a:pt x="1569072" y="1234211"/>
                        </a:lnTo>
                        <a:close/>
                        <a:moveTo>
                          <a:pt x="1569072" y="1451102"/>
                        </a:moveTo>
                        <a:lnTo>
                          <a:pt x="1674355" y="1451102"/>
                        </a:lnTo>
                        <a:lnTo>
                          <a:pt x="1674355" y="1345831"/>
                        </a:lnTo>
                        <a:lnTo>
                          <a:pt x="1569072" y="1345831"/>
                        </a:lnTo>
                        <a:close/>
                        <a:moveTo>
                          <a:pt x="1569072" y="1562735"/>
                        </a:moveTo>
                        <a:lnTo>
                          <a:pt x="1674355" y="1562735"/>
                        </a:lnTo>
                        <a:lnTo>
                          <a:pt x="1674355" y="1457452"/>
                        </a:lnTo>
                        <a:lnTo>
                          <a:pt x="1569072" y="1457452"/>
                        </a:lnTo>
                        <a:close/>
                        <a:moveTo>
                          <a:pt x="1569072" y="1674355"/>
                        </a:moveTo>
                        <a:lnTo>
                          <a:pt x="1674355" y="1674355"/>
                        </a:lnTo>
                        <a:lnTo>
                          <a:pt x="1674355" y="1569085"/>
                        </a:lnTo>
                        <a:lnTo>
                          <a:pt x="1569072" y="1569085"/>
                        </a:lnTo>
                        <a:close/>
                        <a:moveTo>
                          <a:pt x="1569072" y="1785975"/>
                        </a:moveTo>
                        <a:lnTo>
                          <a:pt x="1674355" y="1785975"/>
                        </a:lnTo>
                        <a:lnTo>
                          <a:pt x="1674355" y="1680705"/>
                        </a:lnTo>
                        <a:lnTo>
                          <a:pt x="1569072" y="1680705"/>
                        </a:lnTo>
                        <a:close/>
                        <a:moveTo>
                          <a:pt x="1569072" y="1897596"/>
                        </a:moveTo>
                        <a:lnTo>
                          <a:pt x="1674355" y="1897596"/>
                        </a:lnTo>
                        <a:lnTo>
                          <a:pt x="1674355" y="1792325"/>
                        </a:lnTo>
                        <a:lnTo>
                          <a:pt x="1569072" y="1792325"/>
                        </a:lnTo>
                        <a:close/>
                        <a:moveTo>
                          <a:pt x="1569072" y="2009229"/>
                        </a:moveTo>
                        <a:lnTo>
                          <a:pt x="1674355" y="2009229"/>
                        </a:lnTo>
                        <a:lnTo>
                          <a:pt x="1674355" y="1903946"/>
                        </a:lnTo>
                        <a:lnTo>
                          <a:pt x="1569072" y="1903946"/>
                        </a:lnTo>
                        <a:close/>
                        <a:moveTo>
                          <a:pt x="1569072" y="2120849"/>
                        </a:moveTo>
                        <a:lnTo>
                          <a:pt x="1674355" y="2120849"/>
                        </a:lnTo>
                        <a:lnTo>
                          <a:pt x="1674355" y="2015579"/>
                        </a:lnTo>
                        <a:lnTo>
                          <a:pt x="1569072" y="2015579"/>
                        </a:lnTo>
                        <a:close/>
                        <a:moveTo>
                          <a:pt x="1569072" y="2232469"/>
                        </a:moveTo>
                        <a:lnTo>
                          <a:pt x="1674355" y="2232469"/>
                        </a:lnTo>
                        <a:lnTo>
                          <a:pt x="1674355" y="2127199"/>
                        </a:lnTo>
                        <a:lnTo>
                          <a:pt x="1569072" y="2127199"/>
                        </a:lnTo>
                        <a:close/>
                        <a:moveTo>
                          <a:pt x="1569072" y="2344089"/>
                        </a:moveTo>
                        <a:lnTo>
                          <a:pt x="1674355" y="2344089"/>
                        </a:lnTo>
                        <a:lnTo>
                          <a:pt x="1674355" y="2238819"/>
                        </a:lnTo>
                        <a:lnTo>
                          <a:pt x="1569072" y="2238819"/>
                        </a:lnTo>
                        <a:close/>
                        <a:moveTo>
                          <a:pt x="1457451" y="111620"/>
                        </a:moveTo>
                        <a:lnTo>
                          <a:pt x="1562722" y="111620"/>
                        </a:lnTo>
                        <a:lnTo>
                          <a:pt x="1562722" y="6350"/>
                        </a:lnTo>
                        <a:lnTo>
                          <a:pt x="1457451" y="6350"/>
                        </a:lnTo>
                        <a:close/>
                        <a:moveTo>
                          <a:pt x="1457451" y="223240"/>
                        </a:moveTo>
                        <a:lnTo>
                          <a:pt x="1562722" y="223240"/>
                        </a:lnTo>
                        <a:lnTo>
                          <a:pt x="1562722" y="117970"/>
                        </a:lnTo>
                        <a:lnTo>
                          <a:pt x="1457451" y="117970"/>
                        </a:lnTo>
                        <a:close/>
                        <a:moveTo>
                          <a:pt x="1457451" y="334873"/>
                        </a:moveTo>
                        <a:lnTo>
                          <a:pt x="1562722" y="334873"/>
                        </a:lnTo>
                        <a:lnTo>
                          <a:pt x="1562722" y="229590"/>
                        </a:lnTo>
                        <a:lnTo>
                          <a:pt x="1457451" y="229590"/>
                        </a:lnTo>
                        <a:close/>
                        <a:moveTo>
                          <a:pt x="1457451" y="446493"/>
                        </a:moveTo>
                        <a:lnTo>
                          <a:pt x="1562722" y="446493"/>
                        </a:lnTo>
                        <a:lnTo>
                          <a:pt x="1562722" y="341223"/>
                        </a:lnTo>
                        <a:lnTo>
                          <a:pt x="1457451" y="341223"/>
                        </a:lnTo>
                        <a:close/>
                        <a:moveTo>
                          <a:pt x="1457451" y="558114"/>
                        </a:moveTo>
                        <a:lnTo>
                          <a:pt x="1562722" y="558114"/>
                        </a:lnTo>
                        <a:lnTo>
                          <a:pt x="1562722" y="452843"/>
                        </a:lnTo>
                        <a:lnTo>
                          <a:pt x="1457451" y="452843"/>
                        </a:lnTo>
                        <a:close/>
                        <a:moveTo>
                          <a:pt x="1457451" y="669734"/>
                        </a:moveTo>
                        <a:lnTo>
                          <a:pt x="1562722" y="669734"/>
                        </a:lnTo>
                        <a:lnTo>
                          <a:pt x="1562722" y="564464"/>
                        </a:lnTo>
                        <a:lnTo>
                          <a:pt x="1457451" y="564464"/>
                        </a:lnTo>
                        <a:close/>
                        <a:moveTo>
                          <a:pt x="1457451" y="781367"/>
                        </a:moveTo>
                        <a:lnTo>
                          <a:pt x="1562722" y="781367"/>
                        </a:lnTo>
                        <a:lnTo>
                          <a:pt x="1562722" y="676084"/>
                        </a:lnTo>
                        <a:lnTo>
                          <a:pt x="1457451" y="676084"/>
                        </a:lnTo>
                        <a:close/>
                        <a:moveTo>
                          <a:pt x="1457451" y="892988"/>
                        </a:moveTo>
                        <a:lnTo>
                          <a:pt x="1562722" y="892988"/>
                        </a:lnTo>
                        <a:lnTo>
                          <a:pt x="1562722" y="787717"/>
                        </a:lnTo>
                        <a:lnTo>
                          <a:pt x="1457451" y="787717"/>
                        </a:lnTo>
                        <a:close/>
                        <a:moveTo>
                          <a:pt x="1457451" y="1004608"/>
                        </a:moveTo>
                        <a:lnTo>
                          <a:pt x="1562722" y="1004608"/>
                        </a:lnTo>
                        <a:lnTo>
                          <a:pt x="1562722" y="899338"/>
                        </a:lnTo>
                        <a:lnTo>
                          <a:pt x="1457451" y="899338"/>
                        </a:lnTo>
                        <a:close/>
                        <a:moveTo>
                          <a:pt x="1457451" y="1116228"/>
                        </a:moveTo>
                        <a:lnTo>
                          <a:pt x="1562722" y="1116228"/>
                        </a:lnTo>
                        <a:lnTo>
                          <a:pt x="1562722" y="1010958"/>
                        </a:lnTo>
                        <a:lnTo>
                          <a:pt x="1457451" y="1010958"/>
                        </a:lnTo>
                        <a:close/>
                        <a:moveTo>
                          <a:pt x="1457451" y="1227861"/>
                        </a:moveTo>
                        <a:lnTo>
                          <a:pt x="1562722" y="1227861"/>
                        </a:lnTo>
                        <a:lnTo>
                          <a:pt x="1562722" y="1122578"/>
                        </a:lnTo>
                        <a:lnTo>
                          <a:pt x="1457451" y="1122578"/>
                        </a:lnTo>
                        <a:close/>
                        <a:moveTo>
                          <a:pt x="1457451" y="1339481"/>
                        </a:moveTo>
                        <a:lnTo>
                          <a:pt x="1562722" y="1339481"/>
                        </a:lnTo>
                        <a:lnTo>
                          <a:pt x="1562722" y="1234211"/>
                        </a:lnTo>
                        <a:lnTo>
                          <a:pt x="1457451" y="1234211"/>
                        </a:lnTo>
                        <a:close/>
                        <a:moveTo>
                          <a:pt x="1457451" y="1451102"/>
                        </a:moveTo>
                        <a:lnTo>
                          <a:pt x="1562722" y="1451102"/>
                        </a:lnTo>
                        <a:lnTo>
                          <a:pt x="1562722" y="1345831"/>
                        </a:lnTo>
                        <a:lnTo>
                          <a:pt x="1457451" y="1345831"/>
                        </a:lnTo>
                        <a:close/>
                        <a:moveTo>
                          <a:pt x="1457451" y="1562735"/>
                        </a:moveTo>
                        <a:lnTo>
                          <a:pt x="1562722" y="1562735"/>
                        </a:lnTo>
                        <a:lnTo>
                          <a:pt x="1562722" y="1457452"/>
                        </a:lnTo>
                        <a:lnTo>
                          <a:pt x="1457451" y="1457452"/>
                        </a:lnTo>
                        <a:close/>
                        <a:moveTo>
                          <a:pt x="1457451" y="1674355"/>
                        </a:moveTo>
                        <a:lnTo>
                          <a:pt x="1562722" y="1674355"/>
                        </a:lnTo>
                        <a:lnTo>
                          <a:pt x="1562722" y="1569085"/>
                        </a:lnTo>
                        <a:lnTo>
                          <a:pt x="1457451" y="1569085"/>
                        </a:lnTo>
                        <a:close/>
                        <a:moveTo>
                          <a:pt x="1457451" y="1785975"/>
                        </a:moveTo>
                        <a:lnTo>
                          <a:pt x="1562722" y="1785975"/>
                        </a:lnTo>
                        <a:lnTo>
                          <a:pt x="1562722" y="1680705"/>
                        </a:lnTo>
                        <a:lnTo>
                          <a:pt x="1457451" y="1680705"/>
                        </a:lnTo>
                        <a:close/>
                        <a:moveTo>
                          <a:pt x="1457451" y="1897596"/>
                        </a:moveTo>
                        <a:lnTo>
                          <a:pt x="1562722" y="1897596"/>
                        </a:lnTo>
                        <a:lnTo>
                          <a:pt x="1562722" y="1792325"/>
                        </a:lnTo>
                        <a:lnTo>
                          <a:pt x="1457451" y="1792325"/>
                        </a:lnTo>
                        <a:close/>
                        <a:moveTo>
                          <a:pt x="1457451" y="2009229"/>
                        </a:moveTo>
                        <a:lnTo>
                          <a:pt x="1562722" y="2009229"/>
                        </a:lnTo>
                        <a:lnTo>
                          <a:pt x="1562722" y="1903946"/>
                        </a:lnTo>
                        <a:lnTo>
                          <a:pt x="1457451" y="1903946"/>
                        </a:lnTo>
                        <a:close/>
                        <a:moveTo>
                          <a:pt x="1457451" y="2120849"/>
                        </a:moveTo>
                        <a:lnTo>
                          <a:pt x="1562722" y="2120849"/>
                        </a:lnTo>
                        <a:lnTo>
                          <a:pt x="1562722" y="2015579"/>
                        </a:lnTo>
                        <a:lnTo>
                          <a:pt x="1457451" y="2015579"/>
                        </a:lnTo>
                        <a:close/>
                        <a:moveTo>
                          <a:pt x="1457451" y="2232469"/>
                        </a:moveTo>
                        <a:lnTo>
                          <a:pt x="1562722" y="2232469"/>
                        </a:lnTo>
                        <a:lnTo>
                          <a:pt x="1562722" y="2127199"/>
                        </a:lnTo>
                        <a:lnTo>
                          <a:pt x="1457451" y="2127199"/>
                        </a:lnTo>
                        <a:close/>
                        <a:moveTo>
                          <a:pt x="1457451" y="2344089"/>
                        </a:moveTo>
                        <a:lnTo>
                          <a:pt x="1562722" y="2344089"/>
                        </a:lnTo>
                        <a:lnTo>
                          <a:pt x="1562722" y="2238819"/>
                        </a:lnTo>
                        <a:lnTo>
                          <a:pt x="1457451" y="2238819"/>
                        </a:lnTo>
                        <a:close/>
                        <a:moveTo>
                          <a:pt x="1345831" y="111620"/>
                        </a:moveTo>
                        <a:lnTo>
                          <a:pt x="1451101" y="111620"/>
                        </a:lnTo>
                        <a:lnTo>
                          <a:pt x="1451101" y="6350"/>
                        </a:lnTo>
                        <a:lnTo>
                          <a:pt x="1345831" y="6350"/>
                        </a:lnTo>
                        <a:close/>
                        <a:moveTo>
                          <a:pt x="1345831" y="223240"/>
                        </a:moveTo>
                        <a:lnTo>
                          <a:pt x="1451101" y="223240"/>
                        </a:lnTo>
                        <a:lnTo>
                          <a:pt x="1451101" y="117970"/>
                        </a:lnTo>
                        <a:lnTo>
                          <a:pt x="1345831" y="117970"/>
                        </a:lnTo>
                        <a:close/>
                        <a:moveTo>
                          <a:pt x="1345831" y="334873"/>
                        </a:moveTo>
                        <a:lnTo>
                          <a:pt x="1451101" y="334873"/>
                        </a:lnTo>
                        <a:lnTo>
                          <a:pt x="1451101" y="229590"/>
                        </a:lnTo>
                        <a:lnTo>
                          <a:pt x="1345831" y="229590"/>
                        </a:lnTo>
                        <a:close/>
                        <a:moveTo>
                          <a:pt x="1345831" y="446493"/>
                        </a:moveTo>
                        <a:lnTo>
                          <a:pt x="1451101" y="446493"/>
                        </a:lnTo>
                        <a:lnTo>
                          <a:pt x="1451101" y="341223"/>
                        </a:lnTo>
                        <a:lnTo>
                          <a:pt x="1345831" y="341223"/>
                        </a:lnTo>
                        <a:close/>
                        <a:moveTo>
                          <a:pt x="1345831" y="558114"/>
                        </a:moveTo>
                        <a:lnTo>
                          <a:pt x="1451101" y="558114"/>
                        </a:lnTo>
                        <a:lnTo>
                          <a:pt x="1451101" y="452843"/>
                        </a:lnTo>
                        <a:lnTo>
                          <a:pt x="1345831" y="452843"/>
                        </a:lnTo>
                        <a:close/>
                        <a:moveTo>
                          <a:pt x="1345831" y="669734"/>
                        </a:moveTo>
                        <a:lnTo>
                          <a:pt x="1451101" y="669734"/>
                        </a:lnTo>
                        <a:lnTo>
                          <a:pt x="1451101" y="564464"/>
                        </a:lnTo>
                        <a:lnTo>
                          <a:pt x="1345831" y="564464"/>
                        </a:lnTo>
                        <a:close/>
                        <a:moveTo>
                          <a:pt x="1345831" y="781367"/>
                        </a:moveTo>
                        <a:lnTo>
                          <a:pt x="1451101" y="781367"/>
                        </a:lnTo>
                        <a:lnTo>
                          <a:pt x="1451101" y="676084"/>
                        </a:lnTo>
                        <a:lnTo>
                          <a:pt x="1345831" y="676084"/>
                        </a:lnTo>
                        <a:close/>
                        <a:moveTo>
                          <a:pt x="1345831" y="892988"/>
                        </a:moveTo>
                        <a:lnTo>
                          <a:pt x="1451101" y="892988"/>
                        </a:lnTo>
                        <a:lnTo>
                          <a:pt x="1451101" y="787717"/>
                        </a:lnTo>
                        <a:lnTo>
                          <a:pt x="1345831" y="787717"/>
                        </a:lnTo>
                        <a:close/>
                        <a:moveTo>
                          <a:pt x="1345831" y="1004608"/>
                        </a:moveTo>
                        <a:lnTo>
                          <a:pt x="1451101" y="1004608"/>
                        </a:lnTo>
                        <a:lnTo>
                          <a:pt x="1451101" y="899338"/>
                        </a:lnTo>
                        <a:lnTo>
                          <a:pt x="1345831" y="899338"/>
                        </a:lnTo>
                        <a:close/>
                        <a:moveTo>
                          <a:pt x="1345831" y="1116228"/>
                        </a:moveTo>
                        <a:lnTo>
                          <a:pt x="1451101" y="1116228"/>
                        </a:lnTo>
                        <a:lnTo>
                          <a:pt x="1451101" y="1010958"/>
                        </a:lnTo>
                        <a:lnTo>
                          <a:pt x="1345831" y="1010958"/>
                        </a:lnTo>
                        <a:close/>
                        <a:moveTo>
                          <a:pt x="1345831" y="1227861"/>
                        </a:moveTo>
                        <a:lnTo>
                          <a:pt x="1451101" y="1227861"/>
                        </a:lnTo>
                        <a:lnTo>
                          <a:pt x="1451101" y="1122578"/>
                        </a:lnTo>
                        <a:lnTo>
                          <a:pt x="1345831" y="1122578"/>
                        </a:lnTo>
                        <a:close/>
                        <a:moveTo>
                          <a:pt x="1345831" y="1339481"/>
                        </a:moveTo>
                        <a:lnTo>
                          <a:pt x="1451101" y="1339481"/>
                        </a:lnTo>
                        <a:lnTo>
                          <a:pt x="1451101" y="1234211"/>
                        </a:lnTo>
                        <a:lnTo>
                          <a:pt x="1345831" y="1234211"/>
                        </a:lnTo>
                        <a:close/>
                        <a:moveTo>
                          <a:pt x="1345831" y="1451102"/>
                        </a:moveTo>
                        <a:lnTo>
                          <a:pt x="1451101" y="1451102"/>
                        </a:lnTo>
                        <a:lnTo>
                          <a:pt x="1451101" y="1345831"/>
                        </a:lnTo>
                        <a:lnTo>
                          <a:pt x="1345831" y="1345831"/>
                        </a:lnTo>
                        <a:close/>
                        <a:moveTo>
                          <a:pt x="1345831" y="1562735"/>
                        </a:moveTo>
                        <a:lnTo>
                          <a:pt x="1451101" y="1562735"/>
                        </a:lnTo>
                        <a:lnTo>
                          <a:pt x="1451101" y="1457452"/>
                        </a:lnTo>
                        <a:lnTo>
                          <a:pt x="1345831" y="1457452"/>
                        </a:lnTo>
                        <a:close/>
                        <a:moveTo>
                          <a:pt x="1345831" y="1674355"/>
                        </a:moveTo>
                        <a:lnTo>
                          <a:pt x="1451101" y="1674355"/>
                        </a:lnTo>
                        <a:lnTo>
                          <a:pt x="1451101" y="1569085"/>
                        </a:lnTo>
                        <a:lnTo>
                          <a:pt x="1345831" y="1569085"/>
                        </a:lnTo>
                        <a:close/>
                        <a:moveTo>
                          <a:pt x="1345831" y="1785975"/>
                        </a:moveTo>
                        <a:lnTo>
                          <a:pt x="1451101" y="1785975"/>
                        </a:lnTo>
                        <a:lnTo>
                          <a:pt x="1451101" y="1680705"/>
                        </a:lnTo>
                        <a:lnTo>
                          <a:pt x="1345831" y="1680705"/>
                        </a:lnTo>
                        <a:close/>
                        <a:moveTo>
                          <a:pt x="1345831" y="1897596"/>
                        </a:moveTo>
                        <a:lnTo>
                          <a:pt x="1451101" y="1897596"/>
                        </a:lnTo>
                        <a:lnTo>
                          <a:pt x="1451101" y="1792325"/>
                        </a:lnTo>
                        <a:lnTo>
                          <a:pt x="1345831" y="1792325"/>
                        </a:lnTo>
                        <a:close/>
                        <a:moveTo>
                          <a:pt x="1345831" y="2009229"/>
                        </a:moveTo>
                        <a:lnTo>
                          <a:pt x="1451101" y="2009229"/>
                        </a:lnTo>
                        <a:lnTo>
                          <a:pt x="1451101" y="1903946"/>
                        </a:lnTo>
                        <a:lnTo>
                          <a:pt x="1345831" y="1903946"/>
                        </a:lnTo>
                        <a:close/>
                        <a:moveTo>
                          <a:pt x="1345831" y="2120849"/>
                        </a:moveTo>
                        <a:lnTo>
                          <a:pt x="1451101" y="2120849"/>
                        </a:lnTo>
                        <a:lnTo>
                          <a:pt x="1451101" y="2015579"/>
                        </a:lnTo>
                        <a:lnTo>
                          <a:pt x="1345831" y="2015579"/>
                        </a:lnTo>
                        <a:close/>
                        <a:moveTo>
                          <a:pt x="1345831" y="2232469"/>
                        </a:moveTo>
                        <a:lnTo>
                          <a:pt x="1451101" y="2232469"/>
                        </a:lnTo>
                        <a:lnTo>
                          <a:pt x="1451101" y="2127199"/>
                        </a:lnTo>
                        <a:lnTo>
                          <a:pt x="1345831" y="2127199"/>
                        </a:lnTo>
                        <a:close/>
                        <a:moveTo>
                          <a:pt x="1345831" y="2344089"/>
                        </a:moveTo>
                        <a:lnTo>
                          <a:pt x="1451101" y="2344089"/>
                        </a:lnTo>
                        <a:lnTo>
                          <a:pt x="1451101" y="2238819"/>
                        </a:lnTo>
                        <a:lnTo>
                          <a:pt x="1345831" y="2238819"/>
                        </a:lnTo>
                        <a:close/>
                        <a:moveTo>
                          <a:pt x="1234211" y="111620"/>
                        </a:moveTo>
                        <a:lnTo>
                          <a:pt x="1339481" y="111620"/>
                        </a:lnTo>
                        <a:lnTo>
                          <a:pt x="1339481" y="6350"/>
                        </a:lnTo>
                        <a:lnTo>
                          <a:pt x="1234211" y="6350"/>
                        </a:lnTo>
                        <a:close/>
                        <a:moveTo>
                          <a:pt x="1234211" y="223240"/>
                        </a:moveTo>
                        <a:lnTo>
                          <a:pt x="1339481" y="223240"/>
                        </a:lnTo>
                        <a:lnTo>
                          <a:pt x="1339481" y="117970"/>
                        </a:lnTo>
                        <a:lnTo>
                          <a:pt x="1234211" y="117970"/>
                        </a:lnTo>
                        <a:close/>
                        <a:moveTo>
                          <a:pt x="1234211" y="334873"/>
                        </a:moveTo>
                        <a:lnTo>
                          <a:pt x="1339481" y="334873"/>
                        </a:lnTo>
                        <a:lnTo>
                          <a:pt x="1339481" y="229590"/>
                        </a:lnTo>
                        <a:lnTo>
                          <a:pt x="1234211" y="229590"/>
                        </a:lnTo>
                        <a:close/>
                        <a:moveTo>
                          <a:pt x="1234211" y="446493"/>
                        </a:moveTo>
                        <a:lnTo>
                          <a:pt x="1339481" y="446493"/>
                        </a:lnTo>
                        <a:lnTo>
                          <a:pt x="1339481" y="341223"/>
                        </a:lnTo>
                        <a:lnTo>
                          <a:pt x="1234211" y="341223"/>
                        </a:lnTo>
                        <a:close/>
                        <a:moveTo>
                          <a:pt x="1234211" y="558114"/>
                        </a:moveTo>
                        <a:lnTo>
                          <a:pt x="1339481" y="558114"/>
                        </a:lnTo>
                        <a:lnTo>
                          <a:pt x="1339481" y="452843"/>
                        </a:lnTo>
                        <a:lnTo>
                          <a:pt x="1234211" y="452843"/>
                        </a:lnTo>
                        <a:close/>
                        <a:moveTo>
                          <a:pt x="1234211" y="669734"/>
                        </a:moveTo>
                        <a:lnTo>
                          <a:pt x="1339481" y="669734"/>
                        </a:lnTo>
                        <a:lnTo>
                          <a:pt x="1339481" y="564464"/>
                        </a:lnTo>
                        <a:lnTo>
                          <a:pt x="1234211" y="564464"/>
                        </a:lnTo>
                        <a:close/>
                        <a:moveTo>
                          <a:pt x="1234211" y="781367"/>
                        </a:moveTo>
                        <a:lnTo>
                          <a:pt x="1339481" y="781367"/>
                        </a:lnTo>
                        <a:lnTo>
                          <a:pt x="1339481" y="676084"/>
                        </a:lnTo>
                        <a:lnTo>
                          <a:pt x="1234211" y="676084"/>
                        </a:lnTo>
                        <a:close/>
                        <a:moveTo>
                          <a:pt x="1234211" y="892988"/>
                        </a:moveTo>
                        <a:lnTo>
                          <a:pt x="1339481" y="892988"/>
                        </a:lnTo>
                        <a:lnTo>
                          <a:pt x="1339481" y="787717"/>
                        </a:lnTo>
                        <a:lnTo>
                          <a:pt x="1234211" y="787717"/>
                        </a:lnTo>
                        <a:close/>
                        <a:moveTo>
                          <a:pt x="1234211" y="1004608"/>
                        </a:moveTo>
                        <a:lnTo>
                          <a:pt x="1339481" y="1004608"/>
                        </a:lnTo>
                        <a:lnTo>
                          <a:pt x="1339481" y="899338"/>
                        </a:lnTo>
                        <a:lnTo>
                          <a:pt x="1234211" y="899338"/>
                        </a:lnTo>
                        <a:close/>
                        <a:moveTo>
                          <a:pt x="1234211" y="1116228"/>
                        </a:moveTo>
                        <a:lnTo>
                          <a:pt x="1339481" y="1116228"/>
                        </a:lnTo>
                        <a:lnTo>
                          <a:pt x="1339481" y="1010958"/>
                        </a:lnTo>
                        <a:lnTo>
                          <a:pt x="1234211" y="1010958"/>
                        </a:lnTo>
                        <a:close/>
                        <a:moveTo>
                          <a:pt x="1234211" y="1227861"/>
                        </a:moveTo>
                        <a:lnTo>
                          <a:pt x="1339481" y="1227861"/>
                        </a:lnTo>
                        <a:lnTo>
                          <a:pt x="1339481" y="1122578"/>
                        </a:lnTo>
                        <a:lnTo>
                          <a:pt x="1234211" y="1122578"/>
                        </a:lnTo>
                        <a:close/>
                        <a:moveTo>
                          <a:pt x="1234211" y="1339481"/>
                        </a:moveTo>
                        <a:lnTo>
                          <a:pt x="1339481" y="1339481"/>
                        </a:lnTo>
                        <a:lnTo>
                          <a:pt x="1339481" y="1234211"/>
                        </a:lnTo>
                        <a:lnTo>
                          <a:pt x="1234211" y="1234211"/>
                        </a:lnTo>
                        <a:close/>
                        <a:moveTo>
                          <a:pt x="1234211" y="1451102"/>
                        </a:moveTo>
                        <a:lnTo>
                          <a:pt x="1339481" y="1451102"/>
                        </a:lnTo>
                        <a:lnTo>
                          <a:pt x="1339481" y="1345831"/>
                        </a:lnTo>
                        <a:lnTo>
                          <a:pt x="1234211" y="1345831"/>
                        </a:lnTo>
                        <a:close/>
                        <a:moveTo>
                          <a:pt x="1234211" y="1562735"/>
                        </a:moveTo>
                        <a:lnTo>
                          <a:pt x="1339481" y="1562735"/>
                        </a:lnTo>
                        <a:lnTo>
                          <a:pt x="1339481" y="1457452"/>
                        </a:lnTo>
                        <a:lnTo>
                          <a:pt x="1234211" y="1457452"/>
                        </a:lnTo>
                        <a:close/>
                        <a:moveTo>
                          <a:pt x="1234211" y="1674355"/>
                        </a:moveTo>
                        <a:lnTo>
                          <a:pt x="1339481" y="1674355"/>
                        </a:lnTo>
                        <a:lnTo>
                          <a:pt x="1339481" y="1569085"/>
                        </a:lnTo>
                        <a:lnTo>
                          <a:pt x="1234211" y="1569085"/>
                        </a:lnTo>
                        <a:close/>
                        <a:moveTo>
                          <a:pt x="1234211" y="1785975"/>
                        </a:moveTo>
                        <a:lnTo>
                          <a:pt x="1339481" y="1785975"/>
                        </a:lnTo>
                        <a:lnTo>
                          <a:pt x="1339481" y="1680705"/>
                        </a:lnTo>
                        <a:lnTo>
                          <a:pt x="1234211" y="1680705"/>
                        </a:lnTo>
                        <a:close/>
                        <a:moveTo>
                          <a:pt x="1234211" y="1897596"/>
                        </a:moveTo>
                        <a:lnTo>
                          <a:pt x="1339481" y="1897596"/>
                        </a:lnTo>
                        <a:lnTo>
                          <a:pt x="1339481" y="1792325"/>
                        </a:lnTo>
                        <a:lnTo>
                          <a:pt x="1234211" y="1792325"/>
                        </a:lnTo>
                        <a:close/>
                        <a:moveTo>
                          <a:pt x="1234211" y="2009229"/>
                        </a:moveTo>
                        <a:lnTo>
                          <a:pt x="1339481" y="2009229"/>
                        </a:lnTo>
                        <a:lnTo>
                          <a:pt x="1339481" y="1903946"/>
                        </a:lnTo>
                        <a:lnTo>
                          <a:pt x="1234211" y="1903946"/>
                        </a:lnTo>
                        <a:close/>
                        <a:moveTo>
                          <a:pt x="1234211" y="2120849"/>
                        </a:moveTo>
                        <a:lnTo>
                          <a:pt x="1339481" y="2120849"/>
                        </a:lnTo>
                        <a:lnTo>
                          <a:pt x="1339481" y="2015579"/>
                        </a:lnTo>
                        <a:lnTo>
                          <a:pt x="1234211" y="2015579"/>
                        </a:lnTo>
                        <a:close/>
                        <a:moveTo>
                          <a:pt x="1234211" y="2232469"/>
                        </a:moveTo>
                        <a:lnTo>
                          <a:pt x="1339481" y="2232469"/>
                        </a:lnTo>
                        <a:lnTo>
                          <a:pt x="1339481" y="2127199"/>
                        </a:lnTo>
                        <a:lnTo>
                          <a:pt x="1234211" y="2127199"/>
                        </a:lnTo>
                        <a:close/>
                        <a:moveTo>
                          <a:pt x="1234211" y="2344089"/>
                        </a:moveTo>
                        <a:lnTo>
                          <a:pt x="1339481" y="2344089"/>
                        </a:lnTo>
                        <a:lnTo>
                          <a:pt x="1339481" y="2238819"/>
                        </a:lnTo>
                        <a:lnTo>
                          <a:pt x="1234211" y="2238819"/>
                        </a:lnTo>
                        <a:close/>
                        <a:moveTo>
                          <a:pt x="1122578" y="111620"/>
                        </a:moveTo>
                        <a:lnTo>
                          <a:pt x="1227861" y="111620"/>
                        </a:lnTo>
                        <a:lnTo>
                          <a:pt x="1227861" y="6350"/>
                        </a:lnTo>
                        <a:lnTo>
                          <a:pt x="1122578" y="6350"/>
                        </a:lnTo>
                        <a:close/>
                        <a:moveTo>
                          <a:pt x="1122578" y="223240"/>
                        </a:moveTo>
                        <a:lnTo>
                          <a:pt x="1227861" y="223240"/>
                        </a:lnTo>
                        <a:lnTo>
                          <a:pt x="1227861" y="117970"/>
                        </a:lnTo>
                        <a:lnTo>
                          <a:pt x="1122578" y="117970"/>
                        </a:lnTo>
                        <a:close/>
                        <a:moveTo>
                          <a:pt x="1122578" y="334873"/>
                        </a:moveTo>
                        <a:lnTo>
                          <a:pt x="1227861" y="334873"/>
                        </a:lnTo>
                        <a:lnTo>
                          <a:pt x="1227861" y="229590"/>
                        </a:lnTo>
                        <a:lnTo>
                          <a:pt x="1122578" y="229590"/>
                        </a:lnTo>
                        <a:close/>
                        <a:moveTo>
                          <a:pt x="1122578" y="446493"/>
                        </a:moveTo>
                        <a:lnTo>
                          <a:pt x="1227861" y="446493"/>
                        </a:lnTo>
                        <a:lnTo>
                          <a:pt x="1227861" y="341223"/>
                        </a:lnTo>
                        <a:lnTo>
                          <a:pt x="1122578" y="341223"/>
                        </a:lnTo>
                        <a:close/>
                        <a:moveTo>
                          <a:pt x="1122578" y="558114"/>
                        </a:moveTo>
                        <a:lnTo>
                          <a:pt x="1227861" y="558114"/>
                        </a:lnTo>
                        <a:lnTo>
                          <a:pt x="1227861" y="452843"/>
                        </a:lnTo>
                        <a:lnTo>
                          <a:pt x="1122578" y="452843"/>
                        </a:lnTo>
                        <a:close/>
                        <a:moveTo>
                          <a:pt x="1122578" y="669734"/>
                        </a:moveTo>
                        <a:lnTo>
                          <a:pt x="1227861" y="669734"/>
                        </a:lnTo>
                        <a:lnTo>
                          <a:pt x="1227861" y="564464"/>
                        </a:lnTo>
                        <a:lnTo>
                          <a:pt x="1122578" y="564464"/>
                        </a:lnTo>
                        <a:close/>
                        <a:moveTo>
                          <a:pt x="1122578" y="781367"/>
                        </a:moveTo>
                        <a:lnTo>
                          <a:pt x="1227861" y="781367"/>
                        </a:lnTo>
                        <a:lnTo>
                          <a:pt x="1227861" y="676084"/>
                        </a:lnTo>
                        <a:lnTo>
                          <a:pt x="1122578" y="676084"/>
                        </a:lnTo>
                        <a:close/>
                        <a:moveTo>
                          <a:pt x="1122578" y="892988"/>
                        </a:moveTo>
                        <a:lnTo>
                          <a:pt x="1227861" y="892988"/>
                        </a:lnTo>
                        <a:lnTo>
                          <a:pt x="1227861" y="787717"/>
                        </a:lnTo>
                        <a:lnTo>
                          <a:pt x="1122578" y="787717"/>
                        </a:lnTo>
                        <a:close/>
                        <a:moveTo>
                          <a:pt x="1122578" y="1004608"/>
                        </a:moveTo>
                        <a:lnTo>
                          <a:pt x="1227861" y="1004608"/>
                        </a:lnTo>
                        <a:lnTo>
                          <a:pt x="1227861" y="899338"/>
                        </a:lnTo>
                        <a:lnTo>
                          <a:pt x="1122578" y="899338"/>
                        </a:lnTo>
                        <a:close/>
                        <a:moveTo>
                          <a:pt x="1122578" y="1116228"/>
                        </a:moveTo>
                        <a:lnTo>
                          <a:pt x="1227861" y="1116228"/>
                        </a:lnTo>
                        <a:lnTo>
                          <a:pt x="1227861" y="1010958"/>
                        </a:lnTo>
                        <a:lnTo>
                          <a:pt x="1122578" y="1010958"/>
                        </a:lnTo>
                        <a:close/>
                        <a:moveTo>
                          <a:pt x="1122578" y="1227861"/>
                        </a:moveTo>
                        <a:lnTo>
                          <a:pt x="1227861" y="1227861"/>
                        </a:lnTo>
                        <a:lnTo>
                          <a:pt x="1227861" y="1122578"/>
                        </a:lnTo>
                        <a:lnTo>
                          <a:pt x="1122578" y="1122578"/>
                        </a:lnTo>
                        <a:close/>
                        <a:moveTo>
                          <a:pt x="1122578" y="1339481"/>
                        </a:moveTo>
                        <a:lnTo>
                          <a:pt x="1227861" y="1339481"/>
                        </a:lnTo>
                        <a:lnTo>
                          <a:pt x="1227861" y="1234211"/>
                        </a:lnTo>
                        <a:lnTo>
                          <a:pt x="1122578" y="1234211"/>
                        </a:lnTo>
                        <a:close/>
                        <a:moveTo>
                          <a:pt x="1122578" y="1451102"/>
                        </a:moveTo>
                        <a:lnTo>
                          <a:pt x="1227861" y="1451102"/>
                        </a:lnTo>
                        <a:lnTo>
                          <a:pt x="1227861" y="1345831"/>
                        </a:lnTo>
                        <a:lnTo>
                          <a:pt x="1122578" y="1345831"/>
                        </a:lnTo>
                        <a:close/>
                        <a:moveTo>
                          <a:pt x="1122578" y="1562735"/>
                        </a:moveTo>
                        <a:lnTo>
                          <a:pt x="1227861" y="1562735"/>
                        </a:lnTo>
                        <a:lnTo>
                          <a:pt x="1227861" y="1457452"/>
                        </a:lnTo>
                        <a:lnTo>
                          <a:pt x="1122578" y="1457452"/>
                        </a:lnTo>
                        <a:close/>
                        <a:moveTo>
                          <a:pt x="1122578" y="1674355"/>
                        </a:moveTo>
                        <a:lnTo>
                          <a:pt x="1227861" y="1674355"/>
                        </a:lnTo>
                        <a:lnTo>
                          <a:pt x="1227861" y="1569085"/>
                        </a:lnTo>
                        <a:lnTo>
                          <a:pt x="1122578" y="1569085"/>
                        </a:lnTo>
                        <a:close/>
                        <a:moveTo>
                          <a:pt x="1122578" y="1785975"/>
                        </a:moveTo>
                        <a:lnTo>
                          <a:pt x="1227861" y="1785975"/>
                        </a:lnTo>
                        <a:lnTo>
                          <a:pt x="1227861" y="1680705"/>
                        </a:lnTo>
                        <a:lnTo>
                          <a:pt x="1122578" y="1680705"/>
                        </a:lnTo>
                        <a:close/>
                        <a:moveTo>
                          <a:pt x="1122578" y="1897596"/>
                        </a:moveTo>
                        <a:lnTo>
                          <a:pt x="1227861" y="1897596"/>
                        </a:lnTo>
                        <a:lnTo>
                          <a:pt x="1227861" y="1792325"/>
                        </a:lnTo>
                        <a:lnTo>
                          <a:pt x="1122578" y="1792325"/>
                        </a:lnTo>
                        <a:close/>
                        <a:moveTo>
                          <a:pt x="1122578" y="2009229"/>
                        </a:moveTo>
                        <a:lnTo>
                          <a:pt x="1227861" y="2009229"/>
                        </a:lnTo>
                        <a:lnTo>
                          <a:pt x="1227861" y="1903946"/>
                        </a:lnTo>
                        <a:lnTo>
                          <a:pt x="1122578" y="1903946"/>
                        </a:lnTo>
                        <a:close/>
                        <a:moveTo>
                          <a:pt x="1122578" y="2120849"/>
                        </a:moveTo>
                        <a:lnTo>
                          <a:pt x="1227861" y="2120849"/>
                        </a:lnTo>
                        <a:lnTo>
                          <a:pt x="1227861" y="2015579"/>
                        </a:lnTo>
                        <a:lnTo>
                          <a:pt x="1122578" y="2015579"/>
                        </a:lnTo>
                        <a:close/>
                        <a:moveTo>
                          <a:pt x="1122578" y="2232469"/>
                        </a:moveTo>
                        <a:lnTo>
                          <a:pt x="1227861" y="2232469"/>
                        </a:lnTo>
                        <a:lnTo>
                          <a:pt x="1227861" y="2127199"/>
                        </a:lnTo>
                        <a:lnTo>
                          <a:pt x="1122578" y="2127199"/>
                        </a:lnTo>
                        <a:close/>
                        <a:moveTo>
                          <a:pt x="1122578" y="2344089"/>
                        </a:moveTo>
                        <a:lnTo>
                          <a:pt x="1227861" y="2344089"/>
                        </a:lnTo>
                        <a:lnTo>
                          <a:pt x="1227861" y="2238819"/>
                        </a:lnTo>
                        <a:lnTo>
                          <a:pt x="1122578" y="2238819"/>
                        </a:lnTo>
                        <a:close/>
                        <a:moveTo>
                          <a:pt x="1010958" y="111620"/>
                        </a:moveTo>
                        <a:lnTo>
                          <a:pt x="1116228" y="111620"/>
                        </a:lnTo>
                        <a:lnTo>
                          <a:pt x="1116228" y="6350"/>
                        </a:lnTo>
                        <a:lnTo>
                          <a:pt x="1010958" y="6350"/>
                        </a:lnTo>
                        <a:close/>
                        <a:moveTo>
                          <a:pt x="1010958" y="223240"/>
                        </a:moveTo>
                        <a:lnTo>
                          <a:pt x="1116228" y="223240"/>
                        </a:lnTo>
                        <a:lnTo>
                          <a:pt x="1116228" y="117970"/>
                        </a:lnTo>
                        <a:lnTo>
                          <a:pt x="1010958" y="117970"/>
                        </a:lnTo>
                        <a:close/>
                        <a:moveTo>
                          <a:pt x="1010958" y="334873"/>
                        </a:moveTo>
                        <a:lnTo>
                          <a:pt x="1116228" y="334873"/>
                        </a:lnTo>
                        <a:lnTo>
                          <a:pt x="1116228" y="229590"/>
                        </a:lnTo>
                        <a:lnTo>
                          <a:pt x="1010958" y="229590"/>
                        </a:lnTo>
                        <a:close/>
                        <a:moveTo>
                          <a:pt x="1010958" y="446493"/>
                        </a:moveTo>
                        <a:lnTo>
                          <a:pt x="1116228" y="446493"/>
                        </a:lnTo>
                        <a:lnTo>
                          <a:pt x="1116228" y="341223"/>
                        </a:lnTo>
                        <a:lnTo>
                          <a:pt x="1010958" y="341223"/>
                        </a:lnTo>
                        <a:close/>
                        <a:moveTo>
                          <a:pt x="1010958" y="558114"/>
                        </a:moveTo>
                        <a:lnTo>
                          <a:pt x="1116228" y="558114"/>
                        </a:lnTo>
                        <a:lnTo>
                          <a:pt x="1116228" y="452843"/>
                        </a:lnTo>
                        <a:lnTo>
                          <a:pt x="1010958" y="452843"/>
                        </a:lnTo>
                        <a:close/>
                        <a:moveTo>
                          <a:pt x="1010958" y="669734"/>
                        </a:moveTo>
                        <a:lnTo>
                          <a:pt x="1116228" y="669734"/>
                        </a:lnTo>
                        <a:lnTo>
                          <a:pt x="1116228" y="564464"/>
                        </a:lnTo>
                        <a:lnTo>
                          <a:pt x="1010958" y="564464"/>
                        </a:lnTo>
                        <a:close/>
                        <a:moveTo>
                          <a:pt x="1010958" y="781367"/>
                        </a:moveTo>
                        <a:lnTo>
                          <a:pt x="1116228" y="781367"/>
                        </a:lnTo>
                        <a:lnTo>
                          <a:pt x="1116228" y="676084"/>
                        </a:lnTo>
                        <a:lnTo>
                          <a:pt x="1010958" y="676084"/>
                        </a:lnTo>
                        <a:close/>
                        <a:moveTo>
                          <a:pt x="1010958" y="892988"/>
                        </a:moveTo>
                        <a:lnTo>
                          <a:pt x="1116228" y="892988"/>
                        </a:lnTo>
                        <a:lnTo>
                          <a:pt x="1116228" y="787717"/>
                        </a:lnTo>
                        <a:lnTo>
                          <a:pt x="1010958" y="787717"/>
                        </a:lnTo>
                        <a:close/>
                        <a:moveTo>
                          <a:pt x="1010958" y="1004608"/>
                        </a:moveTo>
                        <a:lnTo>
                          <a:pt x="1116228" y="1004608"/>
                        </a:lnTo>
                        <a:lnTo>
                          <a:pt x="1116228" y="899338"/>
                        </a:lnTo>
                        <a:lnTo>
                          <a:pt x="1010958" y="899338"/>
                        </a:lnTo>
                        <a:close/>
                        <a:moveTo>
                          <a:pt x="1010958" y="1116228"/>
                        </a:moveTo>
                        <a:lnTo>
                          <a:pt x="1116228" y="1116228"/>
                        </a:lnTo>
                        <a:lnTo>
                          <a:pt x="1116228" y="1010958"/>
                        </a:lnTo>
                        <a:lnTo>
                          <a:pt x="1010958" y="1010958"/>
                        </a:lnTo>
                        <a:close/>
                        <a:moveTo>
                          <a:pt x="1010958" y="1227861"/>
                        </a:moveTo>
                        <a:lnTo>
                          <a:pt x="1116228" y="1227861"/>
                        </a:lnTo>
                        <a:lnTo>
                          <a:pt x="1116228" y="1122578"/>
                        </a:lnTo>
                        <a:lnTo>
                          <a:pt x="1010958" y="1122578"/>
                        </a:lnTo>
                        <a:close/>
                        <a:moveTo>
                          <a:pt x="1010958" y="1339481"/>
                        </a:moveTo>
                        <a:lnTo>
                          <a:pt x="1116228" y="1339481"/>
                        </a:lnTo>
                        <a:lnTo>
                          <a:pt x="1116228" y="1234211"/>
                        </a:lnTo>
                        <a:lnTo>
                          <a:pt x="1010958" y="1234211"/>
                        </a:lnTo>
                        <a:close/>
                        <a:moveTo>
                          <a:pt x="1010958" y="1451102"/>
                        </a:moveTo>
                        <a:lnTo>
                          <a:pt x="1116228" y="1451102"/>
                        </a:lnTo>
                        <a:lnTo>
                          <a:pt x="1116228" y="1345831"/>
                        </a:lnTo>
                        <a:lnTo>
                          <a:pt x="1010958" y="1345831"/>
                        </a:lnTo>
                        <a:close/>
                        <a:moveTo>
                          <a:pt x="1010958" y="1562735"/>
                        </a:moveTo>
                        <a:lnTo>
                          <a:pt x="1116228" y="1562735"/>
                        </a:lnTo>
                        <a:lnTo>
                          <a:pt x="1116228" y="1457452"/>
                        </a:lnTo>
                        <a:lnTo>
                          <a:pt x="1010958" y="1457452"/>
                        </a:lnTo>
                        <a:close/>
                        <a:moveTo>
                          <a:pt x="1010958" y="1674355"/>
                        </a:moveTo>
                        <a:lnTo>
                          <a:pt x="1116228" y="1674355"/>
                        </a:lnTo>
                        <a:lnTo>
                          <a:pt x="1116228" y="1569085"/>
                        </a:lnTo>
                        <a:lnTo>
                          <a:pt x="1010958" y="1569085"/>
                        </a:lnTo>
                        <a:close/>
                        <a:moveTo>
                          <a:pt x="1010958" y="1785975"/>
                        </a:moveTo>
                        <a:lnTo>
                          <a:pt x="1116228" y="1785975"/>
                        </a:lnTo>
                        <a:lnTo>
                          <a:pt x="1116228" y="1680705"/>
                        </a:lnTo>
                        <a:lnTo>
                          <a:pt x="1010958" y="1680705"/>
                        </a:lnTo>
                        <a:close/>
                        <a:moveTo>
                          <a:pt x="1010958" y="1897596"/>
                        </a:moveTo>
                        <a:lnTo>
                          <a:pt x="1116228" y="1897596"/>
                        </a:lnTo>
                        <a:lnTo>
                          <a:pt x="1116228" y="1792325"/>
                        </a:lnTo>
                        <a:lnTo>
                          <a:pt x="1010958" y="1792325"/>
                        </a:lnTo>
                        <a:close/>
                        <a:moveTo>
                          <a:pt x="1010958" y="2009229"/>
                        </a:moveTo>
                        <a:lnTo>
                          <a:pt x="1116228" y="2009229"/>
                        </a:lnTo>
                        <a:lnTo>
                          <a:pt x="1116228" y="1903946"/>
                        </a:lnTo>
                        <a:lnTo>
                          <a:pt x="1010958" y="1903946"/>
                        </a:lnTo>
                        <a:close/>
                        <a:moveTo>
                          <a:pt x="1010958" y="2120849"/>
                        </a:moveTo>
                        <a:lnTo>
                          <a:pt x="1116228" y="2120849"/>
                        </a:lnTo>
                        <a:lnTo>
                          <a:pt x="1116228" y="2015579"/>
                        </a:lnTo>
                        <a:lnTo>
                          <a:pt x="1010958" y="2015579"/>
                        </a:lnTo>
                        <a:close/>
                        <a:moveTo>
                          <a:pt x="1010958" y="2232469"/>
                        </a:moveTo>
                        <a:lnTo>
                          <a:pt x="1116228" y="2232469"/>
                        </a:lnTo>
                        <a:lnTo>
                          <a:pt x="1116228" y="2127199"/>
                        </a:lnTo>
                        <a:lnTo>
                          <a:pt x="1010958" y="2127199"/>
                        </a:lnTo>
                        <a:close/>
                        <a:moveTo>
                          <a:pt x="1010958" y="2344089"/>
                        </a:moveTo>
                        <a:lnTo>
                          <a:pt x="1116228" y="2344089"/>
                        </a:lnTo>
                        <a:lnTo>
                          <a:pt x="1116228" y="2238819"/>
                        </a:lnTo>
                        <a:lnTo>
                          <a:pt x="1010958" y="2238819"/>
                        </a:lnTo>
                        <a:close/>
                        <a:moveTo>
                          <a:pt x="899337" y="111620"/>
                        </a:moveTo>
                        <a:lnTo>
                          <a:pt x="1004608" y="111620"/>
                        </a:lnTo>
                        <a:lnTo>
                          <a:pt x="1004608" y="6350"/>
                        </a:lnTo>
                        <a:lnTo>
                          <a:pt x="899337" y="6350"/>
                        </a:lnTo>
                        <a:close/>
                        <a:moveTo>
                          <a:pt x="899337" y="223240"/>
                        </a:moveTo>
                        <a:lnTo>
                          <a:pt x="1004608" y="223240"/>
                        </a:lnTo>
                        <a:lnTo>
                          <a:pt x="1004608" y="117970"/>
                        </a:lnTo>
                        <a:lnTo>
                          <a:pt x="899337" y="117970"/>
                        </a:lnTo>
                        <a:close/>
                        <a:moveTo>
                          <a:pt x="899337" y="334873"/>
                        </a:moveTo>
                        <a:lnTo>
                          <a:pt x="1004608" y="334873"/>
                        </a:lnTo>
                        <a:lnTo>
                          <a:pt x="1004608" y="229590"/>
                        </a:lnTo>
                        <a:lnTo>
                          <a:pt x="899337" y="229590"/>
                        </a:lnTo>
                        <a:close/>
                        <a:moveTo>
                          <a:pt x="899337" y="446493"/>
                        </a:moveTo>
                        <a:lnTo>
                          <a:pt x="1004608" y="446493"/>
                        </a:lnTo>
                        <a:lnTo>
                          <a:pt x="1004608" y="341223"/>
                        </a:lnTo>
                        <a:lnTo>
                          <a:pt x="899337" y="341223"/>
                        </a:lnTo>
                        <a:close/>
                        <a:moveTo>
                          <a:pt x="899337" y="558114"/>
                        </a:moveTo>
                        <a:lnTo>
                          <a:pt x="1004608" y="558114"/>
                        </a:lnTo>
                        <a:lnTo>
                          <a:pt x="1004608" y="452843"/>
                        </a:lnTo>
                        <a:lnTo>
                          <a:pt x="899337" y="452843"/>
                        </a:lnTo>
                        <a:close/>
                        <a:moveTo>
                          <a:pt x="899337" y="669734"/>
                        </a:moveTo>
                        <a:lnTo>
                          <a:pt x="1004608" y="669734"/>
                        </a:lnTo>
                        <a:lnTo>
                          <a:pt x="1004608" y="564464"/>
                        </a:lnTo>
                        <a:lnTo>
                          <a:pt x="899337" y="564464"/>
                        </a:lnTo>
                        <a:close/>
                        <a:moveTo>
                          <a:pt x="899337" y="781367"/>
                        </a:moveTo>
                        <a:lnTo>
                          <a:pt x="1004608" y="781367"/>
                        </a:lnTo>
                        <a:lnTo>
                          <a:pt x="1004608" y="676084"/>
                        </a:lnTo>
                        <a:lnTo>
                          <a:pt x="899337" y="676084"/>
                        </a:lnTo>
                        <a:close/>
                        <a:moveTo>
                          <a:pt x="899337" y="892988"/>
                        </a:moveTo>
                        <a:lnTo>
                          <a:pt x="1004608" y="892988"/>
                        </a:lnTo>
                        <a:lnTo>
                          <a:pt x="1004608" y="787717"/>
                        </a:lnTo>
                        <a:lnTo>
                          <a:pt x="899337" y="787717"/>
                        </a:lnTo>
                        <a:close/>
                        <a:moveTo>
                          <a:pt x="899337" y="1004608"/>
                        </a:moveTo>
                        <a:lnTo>
                          <a:pt x="1004608" y="1004608"/>
                        </a:lnTo>
                        <a:lnTo>
                          <a:pt x="1004608" y="899338"/>
                        </a:lnTo>
                        <a:lnTo>
                          <a:pt x="899337" y="899338"/>
                        </a:lnTo>
                        <a:close/>
                        <a:moveTo>
                          <a:pt x="899337" y="1116228"/>
                        </a:moveTo>
                        <a:lnTo>
                          <a:pt x="1004608" y="1116228"/>
                        </a:lnTo>
                        <a:lnTo>
                          <a:pt x="1004608" y="1010958"/>
                        </a:lnTo>
                        <a:lnTo>
                          <a:pt x="899337" y="1010958"/>
                        </a:lnTo>
                        <a:close/>
                        <a:moveTo>
                          <a:pt x="899337" y="1227861"/>
                        </a:moveTo>
                        <a:lnTo>
                          <a:pt x="1004608" y="1227861"/>
                        </a:lnTo>
                        <a:lnTo>
                          <a:pt x="1004608" y="1122578"/>
                        </a:lnTo>
                        <a:lnTo>
                          <a:pt x="899337" y="1122578"/>
                        </a:lnTo>
                        <a:close/>
                        <a:moveTo>
                          <a:pt x="899337" y="1339481"/>
                        </a:moveTo>
                        <a:lnTo>
                          <a:pt x="1004608" y="1339481"/>
                        </a:lnTo>
                        <a:lnTo>
                          <a:pt x="1004608" y="1234211"/>
                        </a:lnTo>
                        <a:lnTo>
                          <a:pt x="899337" y="1234211"/>
                        </a:lnTo>
                        <a:close/>
                        <a:moveTo>
                          <a:pt x="899337" y="1451102"/>
                        </a:moveTo>
                        <a:lnTo>
                          <a:pt x="1004608" y="1451102"/>
                        </a:lnTo>
                        <a:lnTo>
                          <a:pt x="1004608" y="1345831"/>
                        </a:lnTo>
                        <a:lnTo>
                          <a:pt x="899337" y="1345831"/>
                        </a:lnTo>
                        <a:close/>
                        <a:moveTo>
                          <a:pt x="899337" y="1562735"/>
                        </a:moveTo>
                        <a:lnTo>
                          <a:pt x="1004608" y="1562735"/>
                        </a:lnTo>
                        <a:lnTo>
                          <a:pt x="1004608" y="1457452"/>
                        </a:lnTo>
                        <a:lnTo>
                          <a:pt x="899337" y="1457452"/>
                        </a:lnTo>
                        <a:close/>
                        <a:moveTo>
                          <a:pt x="899337" y="1674355"/>
                        </a:moveTo>
                        <a:lnTo>
                          <a:pt x="1004608" y="1674355"/>
                        </a:lnTo>
                        <a:lnTo>
                          <a:pt x="1004608" y="1569085"/>
                        </a:lnTo>
                        <a:lnTo>
                          <a:pt x="899337" y="1569085"/>
                        </a:lnTo>
                        <a:close/>
                        <a:moveTo>
                          <a:pt x="899337" y="1785975"/>
                        </a:moveTo>
                        <a:lnTo>
                          <a:pt x="1004608" y="1785975"/>
                        </a:lnTo>
                        <a:lnTo>
                          <a:pt x="1004608" y="1680705"/>
                        </a:lnTo>
                        <a:lnTo>
                          <a:pt x="899337" y="1680705"/>
                        </a:lnTo>
                        <a:close/>
                        <a:moveTo>
                          <a:pt x="899337" y="1897596"/>
                        </a:moveTo>
                        <a:lnTo>
                          <a:pt x="1004608" y="1897596"/>
                        </a:lnTo>
                        <a:lnTo>
                          <a:pt x="1004608" y="1792325"/>
                        </a:lnTo>
                        <a:lnTo>
                          <a:pt x="899337" y="1792325"/>
                        </a:lnTo>
                        <a:close/>
                        <a:moveTo>
                          <a:pt x="899337" y="2009229"/>
                        </a:moveTo>
                        <a:lnTo>
                          <a:pt x="1004608" y="2009229"/>
                        </a:lnTo>
                        <a:lnTo>
                          <a:pt x="1004608" y="1903946"/>
                        </a:lnTo>
                        <a:lnTo>
                          <a:pt x="899337" y="1903946"/>
                        </a:lnTo>
                        <a:close/>
                        <a:moveTo>
                          <a:pt x="899337" y="2120849"/>
                        </a:moveTo>
                        <a:lnTo>
                          <a:pt x="1004608" y="2120849"/>
                        </a:lnTo>
                        <a:lnTo>
                          <a:pt x="1004608" y="2015579"/>
                        </a:lnTo>
                        <a:lnTo>
                          <a:pt x="899337" y="2015579"/>
                        </a:lnTo>
                        <a:close/>
                        <a:moveTo>
                          <a:pt x="899337" y="2232469"/>
                        </a:moveTo>
                        <a:lnTo>
                          <a:pt x="1004608" y="2232469"/>
                        </a:lnTo>
                        <a:lnTo>
                          <a:pt x="1004608" y="2127199"/>
                        </a:lnTo>
                        <a:lnTo>
                          <a:pt x="899337" y="2127199"/>
                        </a:lnTo>
                        <a:close/>
                        <a:moveTo>
                          <a:pt x="899337" y="2344089"/>
                        </a:moveTo>
                        <a:lnTo>
                          <a:pt x="1004608" y="2344089"/>
                        </a:lnTo>
                        <a:lnTo>
                          <a:pt x="1004608" y="2238819"/>
                        </a:lnTo>
                        <a:lnTo>
                          <a:pt x="899337" y="2238819"/>
                        </a:lnTo>
                        <a:close/>
                        <a:moveTo>
                          <a:pt x="787704" y="111620"/>
                        </a:moveTo>
                        <a:lnTo>
                          <a:pt x="892987" y="111620"/>
                        </a:lnTo>
                        <a:lnTo>
                          <a:pt x="892987" y="6350"/>
                        </a:lnTo>
                        <a:lnTo>
                          <a:pt x="787704" y="6350"/>
                        </a:lnTo>
                        <a:close/>
                        <a:moveTo>
                          <a:pt x="787704" y="223240"/>
                        </a:moveTo>
                        <a:lnTo>
                          <a:pt x="892987" y="223240"/>
                        </a:lnTo>
                        <a:lnTo>
                          <a:pt x="892987" y="117970"/>
                        </a:lnTo>
                        <a:lnTo>
                          <a:pt x="787704" y="117970"/>
                        </a:lnTo>
                        <a:close/>
                        <a:moveTo>
                          <a:pt x="787704" y="334873"/>
                        </a:moveTo>
                        <a:lnTo>
                          <a:pt x="892987" y="334873"/>
                        </a:lnTo>
                        <a:lnTo>
                          <a:pt x="892987" y="229590"/>
                        </a:lnTo>
                        <a:lnTo>
                          <a:pt x="787704" y="229590"/>
                        </a:lnTo>
                        <a:close/>
                        <a:moveTo>
                          <a:pt x="787704" y="446493"/>
                        </a:moveTo>
                        <a:lnTo>
                          <a:pt x="892987" y="446493"/>
                        </a:lnTo>
                        <a:lnTo>
                          <a:pt x="892987" y="341223"/>
                        </a:lnTo>
                        <a:lnTo>
                          <a:pt x="787704" y="341223"/>
                        </a:lnTo>
                        <a:close/>
                        <a:moveTo>
                          <a:pt x="787704" y="558114"/>
                        </a:moveTo>
                        <a:lnTo>
                          <a:pt x="892987" y="558114"/>
                        </a:lnTo>
                        <a:lnTo>
                          <a:pt x="892987" y="452843"/>
                        </a:lnTo>
                        <a:lnTo>
                          <a:pt x="787704" y="452843"/>
                        </a:lnTo>
                        <a:close/>
                        <a:moveTo>
                          <a:pt x="787704" y="669734"/>
                        </a:moveTo>
                        <a:lnTo>
                          <a:pt x="892987" y="669734"/>
                        </a:lnTo>
                        <a:lnTo>
                          <a:pt x="892987" y="564464"/>
                        </a:lnTo>
                        <a:lnTo>
                          <a:pt x="787704" y="564464"/>
                        </a:lnTo>
                        <a:close/>
                        <a:moveTo>
                          <a:pt x="787704" y="781367"/>
                        </a:moveTo>
                        <a:lnTo>
                          <a:pt x="892987" y="781367"/>
                        </a:lnTo>
                        <a:lnTo>
                          <a:pt x="892987" y="676084"/>
                        </a:lnTo>
                        <a:lnTo>
                          <a:pt x="787704" y="676084"/>
                        </a:lnTo>
                        <a:close/>
                        <a:moveTo>
                          <a:pt x="787704" y="892988"/>
                        </a:moveTo>
                        <a:lnTo>
                          <a:pt x="892987" y="892988"/>
                        </a:lnTo>
                        <a:lnTo>
                          <a:pt x="892987" y="787717"/>
                        </a:lnTo>
                        <a:lnTo>
                          <a:pt x="787704" y="787717"/>
                        </a:lnTo>
                        <a:close/>
                        <a:moveTo>
                          <a:pt x="787704" y="1004608"/>
                        </a:moveTo>
                        <a:lnTo>
                          <a:pt x="892987" y="1004608"/>
                        </a:lnTo>
                        <a:lnTo>
                          <a:pt x="892987" y="899338"/>
                        </a:lnTo>
                        <a:lnTo>
                          <a:pt x="787704" y="899338"/>
                        </a:lnTo>
                        <a:close/>
                        <a:moveTo>
                          <a:pt x="787704" y="1116228"/>
                        </a:moveTo>
                        <a:lnTo>
                          <a:pt x="892987" y="1116228"/>
                        </a:lnTo>
                        <a:lnTo>
                          <a:pt x="892987" y="1010958"/>
                        </a:lnTo>
                        <a:lnTo>
                          <a:pt x="787704" y="1010958"/>
                        </a:lnTo>
                        <a:close/>
                        <a:moveTo>
                          <a:pt x="787704" y="1227861"/>
                        </a:moveTo>
                        <a:lnTo>
                          <a:pt x="892987" y="1227861"/>
                        </a:lnTo>
                        <a:lnTo>
                          <a:pt x="892987" y="1122578"/>
                        </a:lnTo>
                        <a:lnTo>
                          <a:pt x="787704" y="1122578"/>
                        </a:lnTo>
                        <a:close/>
                        <a:moveTo>
                          <a:pt x="787704" y="1339481"/>
                        </a:moveTo>
                        <a:lnTo>
                          <a:pt x="892987" y="1339481"/>
                        </a:lnTo>
                        <a:lnTo>
                          <a:pt x="892987" y="1234211"/>
                        </a:lnTo>
                        <a:lnTo>
                          <a:pt x="787704" y="1234211"/>
                        </a:lnTo>
                        <a:close/>
                        <a:moveTo>
                          <a:pt x="787704" y="1451102"/>
                        </a:moveTo>
                        <a:lnTo>
                          <a:pt x="892987" y="1451102"/>
                        </a:lnTo>
                        <a:lnTo>
                          <a:pt x="892987" y="1345831"/>
                        </a:lnTo>
                        <a:lnTo>
                          <a:pt x="787704" y="1345831"/>
                        </a:lnTo>
                        <a:close/>
                        <a:moveTo>
                          <a:pt x="787704" y="1562735"/>
                        </a:moveTo>
                        <a:lnTo>
                          <a:pt x="892987" y="1562735"/>
                        </a:lnTo>
                        <a:lnTo>
                          <a:pt x="892987" y="1457452"/>
                        </a:lnTo>
                        <a:lnTo>
                          <a:pt x="787704" y="1457452"/>
                        </a:lnTo>
                        <a:close/>
                        <a:moveTo>
                          <a:pt x="787704" y="1674355"/>
                        </a:moveTo>
                        <a:lnTo>
                          <a:pt x="892987" y="1674355"/>
                        </a:lnTo>
                        <a:lnTo>
                          <a:pt x="892987" y="1569085"/>
                        </a:lnTo>
                        <a:lnTo>
                          <a:pt x="787704" y="1569085"/>
                        </a:lnTo>
                        <a:close/>
                        <a:moveTo>
                          <a:pt x="787704" y="1785975"/>
                        </a:moveTo>
                        <a:lnTo>
                          <a:pt x="892987" y="1785975"/>
                        </a:lnTo>
                        <a:lnTo>
                          <a:pt x="892987" y="1680705"/>
                        </a:lnTo>
                        <a:lnTo>
                          <a:pt x="787704" y="1680705"/>
                        </a:lnTo>
                        <a:close/>
                        <a:moveTo>
                          <a:pt x="787704" y="1897596"/>
                        </a:moveTo>
                        <a:lnTo>
                          <a:pt x="892987" y="1897596"/>
                        </a:lnTo>
                        <a:lnTo>
                          <a:pt x="892987" y="1792325"/>
                        </a:lnTo>
                        <a:lnTo>
                          <a:pt x="787704" y="1792325"/>
                        </a:lnTo>
                        <a:close/>
                        <a:moveTo>
                          <a:pt x="787704" y="2009229"/>
                        </a:moveTo>
                        <a:lnTo>
                          <a:pt x="892987" y="2009229"/>
                        </a:lnTo>
                        <a:lnTo>
                          <a:pt x="892987" y="1903946"/>
                        </a:lnTo>
                        <a:lnTo>
                          <a:pt x="787704" y="1903946"/>
                        </a:lnTo>
                        <a:close/>
                        <a:moveTo>
                          <a:pt x="787704" y="2120849"/>
                        </a:moveTo>
                        <a:lnTo>
                          <a:pt x="892987" y="2120849"/>
                        </a:lnTo>
                        <a:lnTo>
                          <a:pt x="892987" y="2015579"/>
                        </a:lnTo>
                        <a:lnTo>
                          <a:pt x="787704" y="2015579"/>
                        </a:lnTo>
                        <a:close/>
                        <a:moveTo>
                          <a:pt x="787704" y="2232469"/>
                        </a:moveTo>
                        <a:lnTo>
                          <a:pt x="892987" y="2232469"/>
                        </a:lnTo>
                        <a:lnTo>
                          <a:pt x="892987" y="2127199"/>
                        </a:lnTo>
                        <a:lnTo>
                          <a:pt x="787704" y="2127199"/>
                        </a:lnTo>
                        <a:close/>
                        <a:moveTo>
                          <a:pt x="787704" y="2344089"/>
                        </a:moveTo>
                        <a:lnTo>
                          <a:pt x="892987" y="2344089"/>
                        </a:lnTo>
                        <a:lnTo>
                          <a:pt x="892987" y="2238819"/>
                        </a:lnTo>
                        <a:lnTo>
                          <a:pt x="787704" y="2238819"/>
                        </a:lnTo>
                        <a:close/>
                        <a:moveTo>
                          <a:pt x="676084" y="111620"/>
                        </a:moveTo>
                        <a:lnTo>
                          <a:pt x="781354" y="111620"/>
                        </a:lnTo>
                        <a:lnTo>
                          <a:pt x="781354" y="6350"/>
                        </a:lnTo>
                        <a:lnTo>
                          <a:pt x="676084" y="6350"/>
                        </a:lnTo>
                        <a:close/>
                        <a:moveTo>
                          <a:pt x="676084" y="223240"/>
                        </a:moveTo>
                        <a:lnTo>
                          <a:pt x="781354" y="223240"/>
                        </a:lnTo>
                        <a:lnTo>
                          <a:pt x="781354" y="117970"/>
                        </a:lnTo>
                        <a:lnTo>
                          <a:pt x="676084" y="117970"/>
                        </a:lnTo>
                        <a:close/>
                        <a:moveTo>
                          <a:pt x="676084" y="334873"/>
                        </a:moveTo>
                        <a:lnTo>
                          <a:pt x="781354" y="334873"/>
                        </a:lnTo>
                        <a:lnTo>
                          <a:pt x="781354" y="229590"/>
                        </a:lnTo>
                        <a:lnTo>
                          <a:pt x="676084" y="229590"/>
                        </a:lnTo>
                        <a:close/>
                        <a:moveTo>
                          <a:pt x="676084" y="446493"/>
                        </a:moveTo>
                        <a:lnTo>
                          <a:pt x="781354" y="446493"/>
                        </a:lnTo>
                        <a:lnTo>
                          <a:pt x="781354" y="341223"/>
                        </a:lnTo>
                        <a:lnTo>
                          <a:pt x="676084" y="341223"/>
                        </a:lnTo>
                        <a:close/>
                        <a:moveTo>
                          <a:pt x="676084" y="558114"/>
                        </a:moveTo>
                        <a:lnTo>
                          <a:pt x="781354" y="558114"/>
                        </a:lnTo>
                        <a:lnTo>
                          <a:pt x="781354" y="452843"/>
                        </a:lnTo>
                        <a:lnTo>
                          <a:pt x="676084" y="452843"/>
                        </a:lnTo>
                        <a:close/>
                        <a:moveTo>
                          <a:pt x="676084" y="669734"/>
                        </a:moveTo>
                        <a:lnTo>
                          <a:pt x="781354" y="669734"/>
                        </a:lnTo>
                        <a:lnTo>
                          <a:pt x="781354" y="564464"/>
                        </a:lnTo>
                        <a:lnTo>
                          <a:pt x="676084" y="564464"/>
                        </a:lnTo>
                        <a:close/>
                        <a:moveTo>
                          <a:pt x="676084" y="781367"/>
                        </a:moveTo>
                        <a:lnTo>
                          <a:pt x="781354" y="781367"/>
                        </a:lnTo>
                        <a:lnTo>
                          <a:pt x="781354" y="676084"/>
                        </a:lnTo>
                        <a:lnTo>
                          <a:pt x="676084" y="676084"/>
                        </a:lnTo>
                        <a:close/>
                        <a:moveTo>
                          <a:pt x="676084" y="892988"/>
                        </a:moveTo>
                        <a:lnTo>
                          <a:pt x="781354" y="892988"/>
                        </a:lnTo>
                        <a:lnTo>
                          <a:pt x="781354" y="787717"/>
                        </a:lnTo>
                        <a:lnTo>
                          <a:pt x="676084" y="787717"/>
                        </a:lnTo>
                        <a:close/>
                        <a:moveTo>
                          <a:pt x="676084" y="1004608"/>
                        </a:moveTo>
                        <a:lnTo>
                          <a:pt x="781354" y="1004608"/>
                        </a:lnTo>
                        <a:lnTo>
                          <a:pt x="781354" y="899338"/>
                        </a:lnTo>
                        <a:lnTo>
                          <a:pt x="676084" y="899338"/>
                        </a:lnTo>
                        <a:close/>
                        <a:moveTo>
                          <a:pt x="676084" y="1116228"/>
                        </a:moveTo>
                        <a:lnTo>
                          <a:pt x="781354" y="1116228"/>
                        </a:lnTo>
                        <a:lnTo>
                          <a:pt x="781354" y="1010958"/>
                        </a:lnTo>
                        <a:lnTo>
                          <a:pt x="676084" y="1010958"/>
                        </a:lnTo>
                        <a:close/>
                        <a:moveTo>
                          <a:pt x="676084" y="1227861"/>
                        </a:moveTo>
                        <a:lnTo>
                          <a:pt x="781354" y="1227861"/>
                        </a:lnTo>
                        <a:lnTo>
                          <a:pt x="781354" y="1122578"/>
                        </a:lnTo>
                        <a:lnTo>
                          <a:pt x="676084" y="1122578"/>
                        </a:lnTo>
                        <a:close/>
                        <a:moveTo>
                          <a:pt x="676084" y="1339481"/>
                        </a:moveTo>
                        <a:lnTo>
                          <a:pt x="781354" y="1339481"/>
                        </a:lnTo>
                        <a:lnTo>
                          <a:pt x="781354" y="1234211"/>
                        </a:lnTo>
                        <a:lnTo>
                          <a:pt x="676084" y="1234211"/>
                        </a:lnTo>
                        <a:close/>
                        <a:moveTo>
                          <a:pt x="676084" y="1451102"/>
                        </a:moveTo>
                        <a:lnTo>
                          <a:pt x="781354" y="1451102"/>
                        </a:lnTo>
                        <a:lnTo>
                          <a:pt x="781354" y="1345831"/>
                        </a:lnTo>
                        <a:lnTo>
                          <a:pt x="676084" y="1345831"/>
                        </a:lnTo>
                        <a:close/>
                        <a:moveTo>
                          <a:pt x="676084" y="1562735"/>
                        </a:moveTo>
                        <a:lnTo>
                          <a:pt x="781354" y="1562735"/>
                        </a:lnTo>
                        <a:lnTo>
                          <a:pt x="781354" y="1457452"/>
                        </a:lnTo>
                        <a:lnTo>
                          <a:pt x="676084" y="1457452"/>
                        </a:lnTo>
                        <a:close/>
                        <a:moveTo>
                          <a:pt x="676084" y="1674355"/>
                        </a:moveTo>
                        <a:lnTo>
                          <a:pt x="781354" y="1674355"/>
                        </a:lnTo>
                        <a:lnTo>
                          <a:pt x="781354" y="1569085"/>
                        </a:lnTo>
                        <a:lnTo>
                          <a:pt x="676084" y="1569085"/>
                        </a:lnTo>
                        <a:close/>
                        <a:moveTo>
                          <a:pt x="676084" y="1785975"/>
                        </a:moveTo>
                        <a:lnTo>
                          <a:pt x="781354" y="1785975"/>
                        </a:lnTo>
                        <a:lnTo>
                          <a:pt x="781354" y="1680705"/>
                        </a:lnTo>
                        <a:lnTo>
                          <a:pt x="676084" y="1680705"/>
                        </a:lnTo>
                        <a:close/>
                        <a:moveTo>
                          <a:pt x="676084" y="1897596"/>
                        </a:moveTo>
                        <a:lnTo>
                          <a:pt x="781354" y="1897596"/>
                        </a:lnTo>
                        <a:lnTo>
                          <a:pt x="781354" y="1792325"/>
                        </a:lnTo>
                        <a:lnTo>
                          <a:pt x="676084" y="1792325"/>
                        </a:lnTo>
                        <a:close/>
                        <a:moveTo>
                          <a:pt x="676084" y="2009229"/>
                        </a:moveTo>
                        <a:lnTo>
                          <a:pt x="781354" y="2009229"/>
                        </a:lnTo>
                        <a:lnTo>
                          <a:pt x="781354" y="1903946"/>
                        </a:lnTo>
                        <a:lnTo>
                          <a:pt x="676084" y="1903946"/>
                        </a:lnTo>
                        <a:close/>
                        <a:moveTo>
                          <a:pt x="676084" y="2120849"/>
                        </a:moveTo>
                        <a:lnTo>
                          <a:pt x="781354" y="2120849"/>
                        </a:lnTo>
                        <a:lnTo>
                          <a:pt x="781354" y="2015579"/>
                        </a:lnTo>
                        <a:lnTo>
                          <a:pt x="676084" y="2015579"/>
                        </a:lnTo>
                        <a:close/>
                        <a:moveTo>
                          <a:pt x="676084" y="2232469"/>
                        </a:moveTo>
                        <a:lnTo>
                          <a:pt x="781354" y="2232469"/>
                        </a:lnTo>
                        <a:lnTo>
                          <a:pt x="781354" y="2127199"/>
                        </a:lnTo>
                        <a:lnTo>
                          <a:pt x="676084" y="2127199"/>
                        </a:lnTo>
                        <a:close/>
                        <a:moveTo>
                          <a:pt x="676084" y="2344089"/>
                        </a:moveTo>
                        <a:lnTo>
                          <a:pt x="781354" y="2344089"/>
                        </a:lnTo>
                        <a:lnTo>
                          <a:pt x="781354" y="2238819"/>
                        </a:lnTo>
                        <a:lnTo>
                          <a:pt x="676084" y="2238819"/>
                        </a:lnTo>
                        <a:close/>
                        <a:moveTo>
                          <a:pt x="564464" y="111620"/>
                        </a:moveTo>
                        <a:lnTo>
                          <a:pt x="669734" y="111620"/>
                        </a:lnTo>
                        <a:lnTo>
                          <a:pt x="669734" y="6350"/>
                        </a:lnTo>
                        <a:lnTo>
                          <a:pt x="564464" y="6350"/>
                        </a:lnTo>
                        <a:close/>
                        <a:moveTo>
                          <a:pt x="564464" y="223240"/>
                        </a:moveTo>
                        <a:lnTo>
                          <a:pt x="669734" y="223240"/>
                        </a:lnTo>
                        <a:lnTo>
                          <a:pt x="669734" y="117970"/>
                        </a:lnTo>
                        <a:lnTo>
                          <a:pt x="564464" y="117970"/>
                        </a:lnTo>
                        <a:close/>
                        <a:moveTo>
                          <a:pt x="564464" y="334873"/>
                        </a:moveTo>
                        <a:lnTo>
                          <a:pt x="669734" y="334873"/>
                        </a:lnTo>
                        <a:lnTo>
                          <a:pt x="669734" y="229590"/>
                        </a:lnTo>
                        <a:lnTo>
                          <a:pt x="564464" y="229590"/>
                        </a:lnTo>
                        <a:close/>
                        <a:moveTo>
                          <a:pt x="564464" y="446493"/>
                        </a:moveTo>
                        <a:lnTo>
                          <a:pt x="669734" y="446493"/>
                        </a:lnTo>
                        <a:lnTo>
                          <a:pt x="669734" y="341223"/>
                        </a:lnTo>
                        <a:lnTo>
                          <a:pt x="564464" y="341223"/>
                        </a:lnTo>
                        <a:close/>
                        <a:moveTo>
                          <a:pt x="564464" y="558114"/>
                        </a:moveTo>
                        <a:lnTo>
                          <a:pt x="669734" y="558114"/>
                        </a:lnTo>
                        <a:lnTo>
                          <a:pt x="669734" y="452843"/>
                        </a:lnTo>
                        <a:lnTo>
                          <a:pt x="564464" y="452843"/>
                        </a:lnTo>
                        <a:close/>
                        <a:moveTo>
                          <a:pt x="564464" y="669734"/>
                        </a:moveTo>
                        <a:lnTo>
                          <a:pt x="669734" y="669734"/>
                        </a:lnTo>
                        <a:lnTo>
                          <a:pt x="669734" y="564464"/>
                        </a:lnTo>
                        <a:lnTo>
                          <a:pt x="564464" y="564464"/>
                        </a:lnTo>
                        <a:close/>
                        <a:moveTo>
                          <a:pt x="564464" y="781367"/>
                        </a:moveTo>
                        <a:lnTo>
                          <a:pt x="669734" y="781367"/>
                        </a:lnTo>
                        <a:lnTo>
                          <a:pt x="669734" y="676084"/>
                        </a:lnTo>
                        <a:lnTo>
                          <a:pt x="564464" y="676084"/>
                        </a:lnTo>
                        <a:close/>
                        <a:moveTo>
                          <a:pt x="564464" y="892988"/>
                        </a:moveTo>
                        <a:lnTo>
                          <a:pt x="669734" y="892988"/>
                        </a:lnTo>
                        <a:lnTo>
                          <a:pt x="669734" y="787717"/>
                        </a:lnTo>
                        <a:lnTo>
                          <a:pt x="564464" y="787717"/>
                        </a:lnTo>
                        <a:close/>
                        <a:moveTo>
                          <a:pt x="564464" y="1004608"/>
                        </a:moveTo>
                        <a:lnTo>
                          <a:pt x="669734" y="1004608"/>
                        </a:lnTo>
                        <a:lnTo>
                          <a:pt x="669734" y="899338"/>
                        </a:lnTo>
                        <a:lnTo>
                          <a:pt x="564464" y="899338"/>
                        </a:lnTo>
                        <a:close/>
                        <a:moveTo>
                          <a:pt x="564464" y="1116228"/>
                        </a:moveTo>
                        <a:lnTo>
                          <a:pt x="669734" y="1116228"/>
                        </a:lnTo>
                        <a:lnTo>
                          <a:pt x="669734" y="1010958"/>
                        </a:lnTo>
                        <a:lnTo>
                          <a:pt x="564464" y="1010958"/>
                        </a:lnTo>
                        <a:close/>
                        <a:moveTo>
                          <a:pt x="564464" y="1227861"/>
                        </a:moveTo>
                        <a:lnTo>
                          <a:pt x="669734" y="1227861"/>
                        </a:lnTo>
                        <a:lnTo>
                          <a:pt x="669734" y="1122578"/>
                        </a:lnTo>
                        <a:lnTo>
                          <a:pt x="564464" y="1122578"/>
                        </a:lnTo>
                        <a:close/>
                        <a:moveTo>
                          <a:pt x="564464" y="1339481"/>
                        </a:moveTo>
                        <a:lnTo>
                          <a:pt x="669734" y="1339481"/>
                        </a:lnTo>
                        <a:lnTo>
                          <a:pt x="669734" y="1234211"/>
                        </a:lnTo>
                        <a:lnTo>
                          <a:pt x="564464" y="1234211"/>
                        </a:lnTo>
                        <a:close/>
                        <a:moveTo>
                          <a:pt x="564464" y="1451102"/>
                        </a:moveTo>
                        <a:lnTo>
                          <a:pt x="669734" y="1451102"/>
                        </a:lnTo>
                        <a:lnTo>
                          <a:pt x="669734" y="1345831"/>
                        </a:lnTo>
                        <a:lnTo>
                          <a:pt x="564464" y="1345831"/>
                        </a:lnTo>
                        <a:close/>
                        <a:moveTo>
                          <a:pt x="564464" y="1562735"/>
                        </a:moveTo>
                        <a:lnTo>
                          <a:pt x="669734" y="1562735"/>
                        </a:lnTo>
                        <a:lnTo>
                          <a:pt x="669734" y="1457452"/>
                        </a:lnTo>
                        <a:lnTo>
                          <a:pt x="564464" y="1457452"/>
                        </a:lnTo>
                        <a:close/>
                        <a:moveTo>
                          <a:pt x="564464" y="1674355"/>
                        </a:moveTo>
                        <a:lnTo>
                          <a:pt x="669734" y="1674355"/>
                        </a:lnTo>
                        <a:lnTo>
                          <a:pt x="669734" y="1569085"/>
                        </a:lnTo>
                        <a:lnTo>
                          <a:pt x="564464" y="1569085"/>
                        </a:lnTo>
                        <a:close/>
                        <a:moveTo>
                          <a:pt x="564464" y="1785975"/>
                        </a:moveTo>
                        <a:lnTo>
                          <a:pt x="669734" y="1785975"/>
                        </a:lnTo>
                        <a:lnTo>
                          <a:pt x="669734" y="1680705"/>
                        </a:lnTo>
                        <a:lnTo>
                          <a:pt x="564464" y="1680705"/>
                        </a:lnTo>
                        <a:close/>
                        <a:moveTo>
                          <a:pt x="564464" y="1897596"/>
                        </a:moveTo>
                        <a:lnTo>
                          <a:pt x="669734" y="1897596"/>
                        </a:lnTo>
                        <a:lnTo>
                          <a:pt x="669734" y="1792325"/>
                        </a:lnTo>
                        <a:lnTo>
                          <a:pt x="564464" y="1792325"/>
                        </a:lnTo>
                        <a:close/>
                        <a:moveTo>
                          <a:pt x="564464" y="2009229"/>
                        </a:moveTo>
                        <a:lnTo>
                          <a:pt x="669734" y="2009229"/>
                        </a:lnTo>
                        <a:lnTo>
                          <a:pt x="669734" y="1903946"/>
                        </a:lnTo>
                        <a:lnTo>
                          <a:pt x="564464" y="1903946"/>
                        </a:lnTo>
                        <a:close/>
                        <a:moveTo>
                          <a:pt x="564464" y="2120849"/>
                        </a:moveTo>
                        <a:lnTo>
                          <a:pt x="669734" y="2120849"/>
                        </a:lnTo>
                        <a:lnTo>
                          <a:pt x="669734" y="2015579"/>
                        </a:lnTo>
                        <a:lnTo>
                          <a:pt x="564464" y="2015579"/>
                        </a:lnTo>
                        <a:close/>
                        <a:moveTo>
                          <a:pt x="564464" y="2232469"/>
                        </a:moveTo>
                        <a:lnTo>
                          <a:pt x="669734" y="2232469"/>
                        </a:lnTo>
                        <a:lnTo>
                          <a:pt x="669734" y="2127199"/>
                        </a:lnTo>
                        <a:lnTo>
                          <a:pt x="564464" y="2127199"/>
                        </a:lnTo>
                        <a:close/>
                        <a:moveTo>
                          <a:pt x="564464" y="2344089"/>
                        </a:moveTo>
                        <a:lnTo>
                          <a:pt x="669734" y="2344089"/>
                        </a:lnTo>
                        <a:lnTo>
                          <a:pt x="669734" y="2238819"/>
                        </a:lnTo>
                        <a:lnTo>
                          <a:pt x="564464" y="2238819"/>
                        </a:lnTo>
                        <a:close/>
                        <a:moveTo>
                          <a:pt x="452843" y="111620"/>
                        </a:moveTo>
                        <a:lnTo>
                          <a:pt x="558114" y="111620"/>
                        </a:lnTo>
                        <a:lnTo>
                          <a:pt x="558114" y="6350"/>
                        </a:lnTo>
                        <a:lnTo>
                          <a:pt x="452843" y="6350"/>
                        </a:lnTo>
                        <a:close/>
                        <a:moveTo>
                          <a:pt x="452843" y="223240"/>
                        </a:moveTo>
                        <a:lnTo>
                          <a:pt x="558114" y="223240"/>
                        </a:lnTo>
                        <a:lnTo>
                          <a:pt x="558114" y="117970"/>
                        </a:lnTo>
                        <a:lnTo>
                          <a:pt x="452843" y="117970"/>
                        </a:lnTo>
                        <a:close/>
                        <a:moveTo>
                          <a:pt x="452843" y="334873"/>
                        </a:moveTo>
                        <a:lnTo>
                          <a:pt x="558114" y="334873"/>
                        </a:lnTo>
                        <a:lnTo>
                          <a:pt x="558114" y="229590"/>
                        </a:lnTo>
                        <a:lnTo>
                          <a:pt x="452843" y="229590"/>
                        </a:lnTo>
                        <a:close/>
                        <a:moveTo>
                          <a:pt x="452843" y="446493"/>
                        </a:moveTo>
                        <a:lnTo>
                          <a:pt x="558114" y="446493"/>
                        </a:lnTo>
                        <a:lnTo>
                          <a:pt x="558114" y="341223"/>
                        </a:lnTo>
                        <a:lnTo>
                          <a:pt x="452843" y="341223"/>
                        </a:lnTo>
                        <a:close/>
                        <a:moveTo>
                          <a:pt x="452843" y="558114"/>
                        </a:moveTo>
                        <a:lnTo>
                          <a:pt x="558114" y="558114"/>
                        </a:lnTo>
                        <a:lnTo>
                          <a:pt x="558114" y="452843"/>
                        </a:lnTo>
                        <a:lnTo>
                          <a:pt x="452843" y="452843"/>
                        </a:lnTo>
                        <a:close/>
                        <a:moveTo>
                          <a:pt x="452843" y="669734"/>
                        </a:moveTo>
                        <a:lnTo>
                          <a:pt x="558114" y="669734"/>
                        </a:lnTo>
                        <a:lnTo>
                          <a:pt x="558114" y="564464"/>
                        </a:lnTo>
                        <a:lnTo>
                          <a:pt x="452843" y="564464"/>
                        </a:lnTo>
                        <a:close/>
                        <a:moveTo>
                          <a:pt x="452843" y="781367"/>
                        </a:moveTo>
                        <a:lnTo>
                          <a:pt x="558114" y="781367"/>
                        </a:lnTo>
                        <a:lnTo>
                          <a:pt x="558114" y="676084"/>
                        </a:lnTo>
                        <a:lnTo>
                          <a:pt x="452843" y="676084"/>
                        </a:lnTo>
                        <a:close/>
                        <a:moveTo>
                          <a:pt x="452843" y="892988"/>
                        </a:moveTo>
                        <a:lnTo>
                          <a:pt x="558114" y="892988"/>
                        </a:lnTo>
                        <a:lnTo>
                          <a:pt x="558114" y="787717"/>
                        </a:lnTo>
                        <a:lnTo>
                          <a:pt x="452843" y="787717"/>
                        </a:lnTo>
                        <a:close/>
                        <a:moveTo>
                          <a:pt x="452843" y="1004608"/>
                        </a:moveTo>
                        <a:lnTo>
                          <a:pt x="558114" y="1004608"/>
                        </a:lnTo>
                        <a:lnTo>
                          <a:pt x="558114" y="899338"/>
                        </a:lnTo>
                        <a:lnTo>
                          <a:pt x="452843" y="899338"/>
                        </a:lnTo>
                        <a:close/>
                        <a:moveTo>
                          <a:pt x="452843" y="1116228"/>
                        </a:moveTo>
                        <a:lnTo>
                          <a:pt x="558114" y="1116228"/>
                        </a:lnTo>
                        <a:lnTo>
                          <a:pt x="558114" y="1010958"/>
                        </a:lnTo>
                        <a:lnTo>
                          <a:pt x="452843" y="1010958"/>
                        </a:lnTo>
                        <a:close/>
                        <a:moveTo>
                          <a:pt x="452843" y="1227861"/>
                        </a:moveTo>
                        <a:lnTo>
                          <a:pt x="558114" y="1227861"/>
                        </a:lnTo>
                        <a:lnTo>
                          <a:pt x="558114" y="1122578"/>
                        </a:lnTo>
                        <a:lnTo>
                          <a:pt x="452843" y="1122578"/>
                        </a:lnTo>
                        <a:close/>
                        <a:moveTo>
                          <a:pt x="452843" y="1339481"/>
                        </a:moveTo>
                        <a:lnTo>
                          <a:pt x="558114" y="1339481"/>
                        </a:lnTo>
                        <a:lnTo>
                          <a:pt x="558114" y="1234211"/>
                        </a:lnTo>
                        <a:lnTo>
                          <a:pt x="452843" y="1234211"/>
                        </a:lnTo>
                        <a:close/>
                        <a:moveTo>
                          <a:pt x="452843" y="1451102"/>
                        </a:moveTo>
                        <a:lnTo>
                          <a:pt x="558114" y="1451102"/>
                        </a:lnTo>
                        <a:lnTo>
                          <a:pt x="558114" y="1345831"/>
                        </a:lnTo>
                        <a:lnTo>
                          <a:pt x="452843" y="1345831"/>
                        </a:lnTo>
                        <a:close/>
                        <a:moveTo>
                          <a:pt x="452843" y="1562735"/>
                        </a:moveTo>
                        <a:lnTo>
                          <a:pt x="558114" y="1562735"/>
                        </a:lnTo>
                        <a:lnTo>
                          <a:pt x="558114" y="1457452"/>
                        </a:lnTo>
                        <a:lnTo>
                          <a:pt x="452843" y="1457452"/>
                        </a:lnTo>
                        <a:close/>
                        <a:moveTo>
                          <a:pt x="452843" y="1674355"/>
                        </a:moveTo>
                        <a:lnTo>
                          <a:pt x="558114" y="1674355"/>
                        </a:lnTo>
                        <a:lnTo>
                          <a:pt x="558114" y="1569085"/>
                        </a:lnTo>
                        <a:lnTo>
                          <a:pt x="452843" y="1569085"/>
                        </a:lnTo>
                        <a:close/>
                        <a:moveTo>
                          <a:pt x="452843" y="1785975"/>
                        </a:moveTo>
                        <a:lnTo>
                          <a:pt x="558114" y="1785975"/>
                        </a:lnTo>
                        <a:lnTo>
                          <a:pt x="558114" y="1680705"/>
                        </a:lnTo>
                        <a:lnTo>
                          <a:pt x="452843" y="1680705"/>
                        </a:lnTo>
                        <a:close/>
                        <a:moveTo>
                          <a:pt x="452843" y="1897596"/>
                        </a:moveTo>
                        <a:lnTo>
                          <a:pt x="558114" y="1897596"/>
                        </a:lnTo>
                        <a:lnTo>
                          <a:pt x="558114" y="1792325"/>
                        </a:lnTo>
                        <a:lnTo>
                          <a:pt x="452843" y="1792325"/>
                        </a:lnTo>
                        <a:close/>
                        <a:moveTo>
                          <a:pt x="452843" y="2009229"/>
                        </a:moveTo>
                        <a:lnTo>
                          <a:pt x="558114" y="2009229"/>
                        </a:lnTo>
                        <a:lnTo>
                          <a:pt x="558114" y="1903946"/>
                        </a:lnTo>
                        <a:lnTo>
                          <a:pt x="452843" y="1903946"/>
                        </a:lnTo>
                        <a:close/>
                        <a:moveTo>
                          <a:pt x="452843" y="2120849"/>
                        </a:moveTo>
                        <a:lnTo>
                          <a:pt x="558114" y="2120849"/>
                        </a:lnTo>
                        <a:lnTo>
                          <a:pt x="558114" y="2015579"/>
                        </a:lnTo>
                        <a:lnTo>
                          <a:pt x="452843" y="2015579"/>
                        </a:lnTo>
                        <a:close/>
                        <a:moveTo>
                          <a:pt x="452843" y="2232469"/>
                        </a:moveTo>
                        <a:lnTo>
                          <a:pt x="558114" y="2232469"/>
                        </a:lnTo>
                        <a:lnTo>
                          <a:pt x="558114" y="2127199"/>
                        </a:lnTo>
                        <a:lnTo>
                          <a:pt x="452843" y="2127199"/>
                        </a:lnTo>
                        <a:close/>
                        <a:moveTo>
                          <a:pt x="452843" y="2344089"/>
                        </a:moveTo>
                        <a:lnTo>
                          <a:pt x="558114" y="2344089"/>
                        </a:lnTo>
                        <a:lnTo>
                          <a:pt x="558114" y="2238819"/>
                        </a:lnTo>
                        <a:lnTo>
                          <a:pt x="452843" y="2238819"/>
                        </a:lnTo>
                        <a:close/>
                        <a:moveTo>
                          <a:pt x="341210" y="111620"/>
                        </a:moveTo>
                        <a:lnTo>
                          <a:pt x="446493" y="111620"/>
                        </a:lnTo>
                        <a:lnTo>
                          <a:pt x="446493" y="6350"/>
                        </a:lnTo>
                        <a:lnTo>
                          <a:pt x="341210" y="6350"/>
                        </a:lnTo>
                        <a:close/>
                        <a:moveTo>
                          <a:pt x="341210" y="223240"/>
                        </a:moveTo>
                        <a:lnTo>
                          <a:pt x="446493" y="223240"/>
                        </a:lnTo>
                        <a:lnTo>
                          <a:pt x="446493" y="117970"/>
                        </a:lnTo>
                        <a:lnTo>
                          <a:pt x="341210" y="117970"/>
                        </a:lnTo>
                        <a:close/>
                        <a:moveTo>
                          <a:pt x="341210" y="334873"/>
                        </a:moveTo>
                        <a:lnTo>
                          <a:pt x="446493" y="334873"/>
                        </a:lnTo>
                        <a:lnTo>
                          <a:pt x="446493" y="229590"/>
                        </a:lnTo>
                        <a:lnTo>
                          <a:pt x="341210" y="229590"/>
                        </a:lnTo>
                        <a:close/>
                        <a:moveTo>
                          <a:pt x="341210" y="446493"/>
                        </a:moveTo>
                        <a:lnTo>
                          <a:pt x="446493" y="446493"/>
                        </a:lnTo>
                        <a:lnTo>
                          <a:pt x="446493" y="341223"/>
                        </a:lnTo>
                        <a:lnTo>
                          <a:pt x="341210" y="341223"/>
                        </a:lnTo>
                        <a:close/>
                        <a:moveTo>
                          <a:pt x="341210" y="558114"/>
                        </a:moveTo>
                        <a:lnTo>
                          <a:pt x="446493" y="558114"/>
                        </a:lnTo>
                        <a:lnTo>
                          <a:pt x="446493" y="452843"/>
                        </a:lnTo>
                        <a:lnTo>
                          <a:pt x="341210" y="452843"/>
                        </a:lnTo>
                        <a:close/>
                        <a:moveTo>
                          <a:pt x="341210" y="669734"/>
                        </a:moveTo>
                        <a:lnTo>
                          <a:pt x="446493" y="669734"/>
                        </a:lnTo>
                        <a:lnTo>
                          <a:pt x="446493" y="564464"/>
                        </a:lnTo>
                        <a:lnTo>
                          <a:pt x="341210" y="564464"/>
                        </a:lnTo>
                        <a:close/>
                        <a:moveTo>
                          <a:pt x="341210" y="781367"/>
                        </a:moveTo>
                        <a:lnTo>
                          <a:pt x="446493" y="781367"/>
                        </a:lnTo>
                        <a:lnTo>
                          <a:pt x="446493" y="676084"/>
                        </a:lnTo>
                        <a:lnTo>
                          <a:pt x="341210" y="676084"/>
                        </a:lnTo>
                        <a:close/>
                        <a:moveTo>
                          <a:pt x="341210" y="892988"/>
                        </a:moveTo>
                        <a:lnTo>
                          <a:pt x="446493" y="892988"/>
                        </a:lnTo>
                        <a:lnTo>
                          <a:pt x="446493" y="787717"/>
                        </a:lnTo>
                        <a:lnTo>
                          <a:pt x="341210" y="787717"/>
                        </a:lnTo>
                        <a:close/>
                        <a:moveTo>
                          <a:pt x="341210" y="1004608"/>
                        </a:moveTo>
                        <a:lnTo>
                          <a:pt x="446493" y="1004608"/>
                        </a:lnTo>
                        <a:lnTo>
                          <a:pt x="446493" y="899338"/>
                        </a:lnTo>
                        <a:lnTo>
                          <a:pt x="341210" y="899338"/>
                        </a:lnTo>
                        <a:close/>
                        <a:moveTo>
                          <a:pt x="341210" y="1116228"/>
                        </a:moveTo>
                        <a:lnTo>
                          <a:pt x="446493" y="1116228"/>
                        </a:lnTo>
                        <a:lnTo>
                          <a:pt x="446493" y="1010958"/>
                        </a:lnTo>
                        <a:lnTo>
                          <a:pt x="341210" y="1010958"/>
                        </a:lnTo>
                        <a:close/>
                        <a:moveTo>
                          <a:pt x="341210" y="1227861"/>
                        </a:moveTo>
                        <a:lnTo>
                          <a:pt x="446493" y="1227861"/>
                        </a:lnTo>
                        <a:lnTo>
                          <a:pt x="446493" y="1122578"/>
                        </a:lnTo>
                        <a:lnTo>
                          <a:pt x="341210" y="1122578"/>
                        </a:lnTo>
                        <a:close/>
                        <a:moveTo>
                          <a:pt x="341210" y="1339481"/>
                        </a:moveTo>
                        <a:lnTo>
                          <a:pt x="446493" y="1339481"/>
                        </a:lnTo>
                        <a:lnTo>
                          <a:pt x="446493" y="1234211"/>
                        </a:lnTo>
                        <a:lnTo>
                          <a:pt x="341210" y="1234211"/>
                        </a:lnTo>
                        <a:close/>
                        <a:moveTo>
                          <a:pt x="341210" y="1451102"/>
                        </a:moveTo>
                        <a:lnTo>
                          <a:pt x="446493" y="1451102"/>
                        </a:lnTo>
                        <a:lnTo>
                          <a:pt x="446493" y="1345831"/>
                        </a:lnTo>
                        <a:lnTo>
                          <a:pt x="341210" y="1345831"/>
                        </a:lnTo>
                        <a:close/>
                        <a:moveTo>
                          <a:pt x="341210" y="1562735"/>
                        </a:moveTo>
                        <a:lnTo>
                          <a:pt x="446493" y="1562735"/>
                        </a:lnTo>
                        <a:lnTo>
                          <a:pt x="446493" y="1457452"/>
                        </a:lnTo>
                        <a:lnTo>
                          <a:pt x="341210" y="1457452"/>
                        </a:lnTo>
                        <a:close/>
                        <a:moveTo>
                          <a:pt x="341210" y="1674355"/>
                        </a:moveTo>
                        <a:lnTo>
                          <a:pt x="446493" y="1674355"/>
                        </a:lnTo>
                        <a:lnTo>
                          <a:pt x="446493" y="1569085"/>
                        </a:lnTo>
                        <a:lnTo>
                          <a:pt x="341210" y="1569085"/>
                        </a:lnTo>
                        <a:close/>
                        <a:moveTo>
                          <a:pt x="341210" y="1785975"/>
                        </a:moveTo>
                        <a:lnTo>
                          <a:pt x="446493" y="1785975"/>
                        </a:lnTo>
                        <a:lnTo>
                          <a:pt x="446493" y="1680705"/>
                        </a:lnTo>
                        <a:lnTo>
                          <a:pt x="341210" y="1680705"/>
                        </a:lnTo>
                        <a:close/>
                        <a:moveTo>
                          <a:pt x="341210" y="1897596"/>
                        </a:moveTo>
                        <a:lnTo>
                          <a:pt x="446493" y="1897596"/>
                        </a:lnTo>
                        <a:lnTo>
                          <a:pt x="446493" y="1792325"/>
                        </a:lnTo>
                        <a:lnTo>
                          <a:pt x="341210" y="1792325"/>
                        </a:lnTo>
                        <a:close/>
                        <a:moveTo>
                          <a:pt x="341210" y="2009229"/>
                        </a:moveTo>
                        <a:lnTo>
                          <a:pt x="446493" y="2009229"/>
                        </a:lnTo>
                        <a:lnTo>
                          <a:pt x="446493" y="1903946"/>
                        </a:lnTo>
                        <a:lnTo>
                          <a:pt x="341210" y="1903946"/>
                        </a:lnTo>
                        <a:close/>
                        <a:moveTo>
                          <a:pt x="341210" y="2120849"/>
                        </a:moveTo>
                        <a:lnTo>
                          <a:pt x="446493" y="2120849"/>
                        </a:lnTo>
                        <a:lnTo>
                          <a:pt x="446493" y="2015579"/>
                        </a:lnTo>
                        <a:lnTo>
                          <a:pt x="341210" y="2015579"/>
                        </a:lnTo>
                        <a:close/>
                        <a:moveTo>
                          <a:pt x="341210" y="2232469"/>
                        </a:moveTo>
                        <a:lnTo>
                          <a:pt x="446493" y="2232469"/>
                        </a:lnTo>
                        <a:lnTo>
                          <a:pt x="446493" y="2127199"/>
                        </a:lnTo>
                        <a:lnTo>
                          <a:pt x="341210" y="2127199"/>
                        </a:lnTo>
                        <a:close/>
                        <a:moveTo>
                          <a:pt x="341210" y="2344089"/>
                        </a:moveTo>
                        <a:lnTo>
                          <a:pt x="446493" y="2344089"/>
                        </a:lnTo>
                        <a:lnTo>
                          <a:pt x="446493" y="2238819"/>
                        </a:lnTo>
                        <a:lnTo>
                          <a:pt x="341210" y="2238819"/>
                        </a:lnTo>
                        <a:close/>
                        <a:moveTo>
                          <a:pt x="229590" y="111620"/>
                        </a:moveTo>
                        <a:lnTo>
                          <a:pt x="334860" y="111620"/>
                        </a:lnTo>
                        <a:lnTo>
                          <a:pt x="334860" y="6350"/>
                        </a:lnTo>
                        <a:lnTo>
                          <a:pt x="229590" y="6350"/>
                        </a:lnTo>
                        <a:close/>
                        <a:moveTo>
                          <a:pt x="229590" y="223240"/>
                        </a:moveTo>
                        <a:lnTo>
                          <a:pt x="334860" y="223240"/>
                        </a:lnTo>
                        <a:lnTo>
                          <a:pt x="334860" y="117970"/>
                        </a:lnTo>
                        <a:lnTo>
                          <a:pt x="229590" y="117970"/>
                        </a:lnTo>
                        <a:close/>
                        <a:moveTo>
                          <a:pt x="229590" y="334873"/>
                        </a:moveTo>
                        <a:lnTo>
                          <a:pt x="334860" y="334873"/>
                        </a:lnTo>
                        <a:lnTo>
                          <a:pt x="334860" y="229590"/>
                        </a:lnTo>
                        <a:lnTo>
                          <a:pt x="229590" y="229590"/>
                        </a:lnTo>
                        <a:close/>
                        <a:moveTo>
                          <a:pt x="229590" y="446493"/>
                        </a:moveTo>
                        <a:lnTo>
                          <a:pt x="334860" y="446493"/>
                        </a:lnTo>
                        <a:lnTo>
                          <a:pt x="334860" y="341223"/>
                        </a:lnTo>
                        <a:lnTo>
                          <a:pt x="229590" y="341223"/>
                        </a:lnTo>
                        <a:close/>
                        <a:moveTo>
                          <a:pt x="229590" y="558114"/>
                        </a:moveTo>
                        <a:lnTo>
                          <a:pt x="334860" y="558114"/>
                        </a:lnTo>
                        <a:lnTo>
                          <a:pt x="334860" y="452843"/>
                        </a:lnTo>
                        <a:lnTo>
                          <a:pt x="229590" y="452843"/>
                        </a:lnTo>
                        <a:close/>
                        <a:moveTo>
                          <a:pt x="229590" y="669734"/>
                        </a:moveTo>
                        <a:lnTo>
                          <a:pt x="334860" y="669734"/>
                        </a:lnTo>
                        <a:lnTo>
                          <a:pt x="334860" y="564464"/>
                        </a:lnTo>
                        <a:lnTo>
                          <a:pt x="229590" y="564464"/>
                        </a:lnTo>
                        <a:close/>
                        <a:moveTo>
                          <a:pt x="229590" y="781367"/>
                        </a:moveTo>
                        <a:lnTo>
                          <a:pt x="334860" y="781367"/>
                        </a:lnTo>
                        <a:lnTo>
                          <a:pt x="334860" y="676084"/>
                        </a:lnTo>
                        <a:lnTo>
                          <a:pt x="229590" y="676084"/>
                        </a:lnTo>
                        <a:close/>
                        <a:moveTo>
                          <a:pt x="229590" y="892988"/>
                        </a:moveTo>
                        <a:lnTo>
                          <a:pt x="334860" y="892988"/>
                        </a:lnTo>
                        <a:lnTo>
                          <a:pt x="334860" y="787717"/>
                        </a:lnTo>
                        <a:lnTo>
                          <a:pt x="229590" y="787717"/>
                        </a:lnTo>
                        <a:close/>
                        <a:moveTo>
                          <a:pt x="229590" y="1004608"/>
                        </a:moveTo>
                        <a:lnTo>
                          <a:pt x="334860" y="1004608"/>
                        </a:lnTo>
                        <a:lnTo>
                          <a:pt x="334860" y="899338"/>
                        </a:lnTo>
                        <a:lnTo>
                          <a:pt x="229590" y="899338"/>
                        </a:lnTo>
                        <a:close/>
                        <a:moveTo>
                          <a:pt x="229590" y="1116228"/>
                        </a:moveTo>
                        <a:lnTo>
                          <a:pt x="334860" y="1116228"/>
                        </a:lnTo>
                        <a:lnTo>
                          <a:pt x="334860" y="1010958"/>
                        </a:lnTo>
                        <a:lnTo>
                          <a:pt x="229590" y="1010958"/>
                        </a:lnTo>
                        <a:close/>
                        <a:moveTo>
                          <a:pt x="229590" y="1227861"/>
                        </a:moveTo>
                        <a:lnTo>
                          <a:pt x="334860" y="1227861"/>
                        </a:lnTo>
                        <a:lnTo>
                          <a:pt x="334860" y="1122578"/>
                        </a:lnTo>
                        <a:lnTo>
                          <a:pt x="229590" y="1122578"/>
                        </a:lnTo>
                        <a:close/>
                        <a:moveTo>
                          <a:pt x="229590" y="1339481"/>
                        </a:moveTo>
                        <a:lnTo>
                          <a:pt x="334860" y="1339481"/>
                        </a:lnTo>
                        <a:lnTo>
                          <a:pt x="334860" y="1234211"/>
                        </a:lnTo>
                        <a:lnTo>
                          <a:pt x="229590" y="1234211"/>
                        </a:lnTo>
                        <a:close/>
                        <a:moveTo>
                          <a:pt x="229590" y="1451102"/>
                        </a:moveTo>
                        <a:lnTo>
                          <a:pt x="334860" y="1451102"/>
                        </a:lnTo>
                        <a:lnTo>
                          <a:pt x="334860" y="1345831"/>
                        </a:lnTo>
                        <a:lnTo>
                          <a:pt x="229590" y="1345831"/>
                        </a:lnTo>
                        <a:close/>
                        <a:moveTo>
                          <a:pt x="229590" y="1562735"/>
                        </a:moveTo>
                        <a:lnTo>
                          <a:pt x="334860" y="1562735"/>
                        </a:lnTo>
                        <a:lnTo>
                          <a:pt x="334860" y="1457452"/>
                        </a:lnTo>
                        <a:lnTo>
                          <a:pt x="229590" y="1457452"/>
                        </a:lnTo>
                        <a:close/>
                        <a:moveTo>
                          <a:pt x="229590" y="1674355"/>
                        </a:moveTo>
                        <a:lnTo>
                          <a:pt x="334860" y="1674355"/>
                        </a:lnTo>
                        <a:lnTo>
                          <a:pt x="334860" y="1569085"/>
                        </a:lnTo>
                        <a:lnTo>
                          <a:pt x="229590" y="1569085"/>
                        </a:lnTo>
                        <a:close/>
                        <a:moveTo>
                          <a:pt x="229590" y="1785975"/>
                        </a:moveTo>
                        <a:lnTo>
                          <a:pt x="334860" y="1785975"/>
                        </a:lnTo>
                        <a:lnTo>
                          <a:pt x="334860" y="1680705"/>
                        </a:lnTo>
                        <a:lnTo>
                          <a:pt x="229590" y="1680705"/>
                        </a:lnTo>
                        <a:close/>
                        <a:moveTo>
                          <a:pt x="229590" y="1897596"/>
                        </a:moveTo>
                        <a:lnTo>
                          <a:pt x="334860" y="1897596"/>
                        </a:lnTo>
                        <a:lnTo>
                          <a:pt x="334860" y="1792325"/>
                        </a:lnTo>
                        <a:lnTo>
                          <a:pt x="229590" y="1792325"/>
                        </a:lnTo>
                        <a:close/>
                        <a:moveTo>
                          <a:pt x="229590" y="2009229"/>
                        </a:moveTo>
                        <a:lnTo>
                          <a:pt x="334860" y="2009229"/>
                        </a:lnTo>
                        <a:lnTo>
                          <a:pt x="334860" y="1903946"/>
                        </a:lnTo>
                        <a:lnTo>
                          <a:pt x="229590" y="1903946"/>
                        </a:lnTo>
                        <a:close/>
                        <a:moveTo>
                          <a:pt x="229590" y="2120849"/>
                        </a:moveTo>
                        <a:lnTo>
                          <a:pt x="334860" y="2120849"/>
                        </a:lnTo>
                        <a:lnTo>
                          <a:pt x="334860" y="2015579"/>
                        </a:lnTo>
                        <a:lnTo>
                          <a:pt x="229590" y="2015579"/>
                        </a:lnTo>
                        <a:close/>
                        <a:moveTo>
                          <a:pt x="229590" y="2232469"/>
                        </a:moveTo>
                        <a:lnTo>
                          <a:pt x="334860" y="2232469"/>
                        </a:lnTo>
                        <a:lnTo>
                          <a:pt x="334860" y="2127199"/>
                        </a:lnTo>
                        <a:lnTo>
                          <a:pt x="229590" y="2127199"/>
                        </a:lnTo>
                        <a:close/>
                        <a:moveTo>
                          <a:pt x="229590" y="2344089"/>
                        </a:moveTo>
                        <a:lnTo>
                          <a:pt x="334860" y="2344089"/>
                        </a:lnTo>
                        <a:lnTo>
                          <a:pt x="334860" y="2238819"/>
                        </a:lnTo>
                        <a:lnTo>
                          <a:pt x="229590" y="2238819"/>
                        </a:lnTo>
                        <a:close/>
                        <a:moveTo>
                          <a:pt x="117970" y="111620"/>
                        </a:moveTo>
                        <a:lnTo>
                          <a:pt x="223240" y="111620"/>
                        </a:lnTo>
                        <a:lnTo>
                          <a:pt x="223240" y="6350"/>
                        </a:lnTo>
                        <a:lnTo>
                          <a:pt x="117970" y="6350"/>
                        </a:lnTo>
                        <a:close/>
                        <a:moveTo>
                          <a:pt x="117970" y="223240"/>
                        </a:moveTo>
                        <a:lnTo>
                          <a:pt x="223240" y="223240"/>
                        </a:lnTo>
                        <a:lnTo>
                          <a:pt x="223240" y="117970"/>
                        </a:lnTo>
                        <a:lnTo>
                          <a:pt x="117970" y="117970"/>
                        </a:lnTo>
                        <a:close/>
                        <a:moveTo>
                          <a:pt x="117970" y="334873"/>
                        </a:moveTo>
                        <a:lnTo>
                          <a:pt x="223240" y="334873"/>
                        </a:lnTo>
                        <a:lnTo>
                          <a:pt x="223240" y="229590"/>
                        </a:lnTo>
                        <a:lnTo>
                          <a:pt x="117970" y="229590"/>
                        </a:lnTo>
                        <a:close/>
                        <a:moveTo>
                          <a:pt x="117970" y="446493"/>
                        </a:moveTo>
                        <a:lnTo>
                          <a:pt x="223240" y="446493"/>
                        </a:lnTo>
                        <a:lnTo>
                          <a:pt x="223240" y="341223"/>
                        </a:lnTo>
                        <a:lnTo>
                          <a:pt x="117970" y="341223"/>
                        </a:lnTo>
                        <a:close/>
                        <a:moveTo>
                          <a:pt x="117970" y="558114"/>
                        </a:moveTo>
                        <a:lnTo>
                          <a:pt x="223240" y="558114"/>
                        </a:lnTo>
                        <a:lnTo>
                          <a:pt x="223240" y="452843"/>
                        </a:lnTo>
                        <a:lnTo>
                          <a:pt x="117970" y="452843"/>
                        </a:lnTo>
                        <a:close/>
                        <a:moveTo>
                          <a:pt x="117970" y="669734"/>
                        </a:moveTo>
                        <a:lnTo>
                          <a:pt x="223240" y="669734"/>
                        </a:lnTo>
                        <a:lnTo>
                          <a:pt x="223240" y="564464"/>
                        </a:lnTo>
                        <a:lnTo>
                          <a:pt x="117970" y="564464"/>
                        </a:lnTo>
                        <a:close/>
                        <a:moveTo>
                          <a:pt x="117970" y="781367"/>
                        </a:moveTo>
                        <a:lnTo>
                          <a:pt x="223240" y="781367"/>
                        </a:lnTo>
                        <a:lnTo>
                          <a:pt x="223240" y="676084"/>
                        </a:lnTo>
                        <a:lnTo>
                          <a:pt x="117970" y="676084"/>
                        </a:lnTo>
                        <a:close/>
                        <a:moveTo>
                          <a:pt x="117970" y="892988"/>
                        </a:moveTo>
                        <a:lnTo>
                          <a:pt x="223240" y="892988"/>
                        </a:lnTo>
                        <a:lnTo>
                          <a:pt x="223240" y="787717"/>
                        </a:lnTo>
                        <a:lnTo>
                          <a:pt x="117970" y="787717"/>
                        </a:lnTo>
                        <a:close/>
                        <a:moveTo>
                          <a:pt x="117970" y="1004608"/>
                        </a:moveTo>
                        <a:lnTo>
                          <a:pt x="223240" y="1004608"/>
                        </a:lnTo>
                        <a:lnTo>
                          <a:pt x="223240" y="899338"/>
                        </a:lnTo>
                        <a:lnTo>
                          <a:pt x="117970" y="899338"/>
                        </a:lnTo>
                        <a:close/>
                        <a:moveTo>
                          <a:pt x="117970" y="1116228"/>
                        </a:moveTo>
                        <a:lnTo>
                          <a:pt x="223240" y="1116228"/>
                        </a:lnTo>
                        <a:lnTo>
                          <a:pt x="223240" y="1010958"/>
                        </a:lnTo>
                        <a:lnTo>
                          <a:pt x="117970" y="1010958"/>
                        </a:lnTo>
                        <a:close/>
                        <a:moveTo>
                          <a:pt x="117970" y="1227861"/>
                        </a:moveTo>
                        <a:lnTo>
                          <a:pt x="223240" y="1227861"/>
                        </a:lnTo>
                        <a:lnTo>
                          <a:pt x="223240" y="1122578"/>
                        </a:lnTo>
                        <a:lnTo>
                          <a:pt x="117970" y="1122578"/>
                        </a:lnTo>
                        <a:close/>
                        <a:moveTo>
                          <a:pt x="117970" y="1339481"/>
                        </a:moveTo>
                        <a:lnTo>
                          <a:pt x="223240" y="1339481"/>
                        </a:lnTo>
                        <a:lnTo>
                          <a:pt x="223240" y="1234211"/>
                        </a:lnTo>
                        <a:lnTo>
                          <a:pt x="117970" y="1234211"/>
                        </a:lnTo>
                        <a:close/>
                        <a:moveTo>
                          <a:pt x="117970" y="1451102"/>
                        </a:moveTo>
                        <a:lnTo>
                          <a:pt x="223240" y="1451102"/>
                        </a:lnTo>
                        <a:lnTo>
                          <a:pt x="223240" y="1345831"/>
                        </a:lnTo>
                        <a:lnTo>
                          <a:pt x="117970" y="1345831"/>
                        </a:lnTo>
                        <a:close/>
                        <a:moveTo>
                          <a:pt x="117970" y="1562735"/>
                        </a:moveTo>
                        <a:lnTo>
                          <a:pt x="223240" y="1562735"/>
                        </a:lnTo>
                        <a:lnTo>
                          <a:pt x="223240" y="1457452"/>
                        </a:lnTo>
                        <a:lnTo>
                          <a:pt x="117970" y="1457452"/>
                        </a:lnTo>
                        <a:close/>
                        <a:moveTo>
                          <a:pt x="117970" y="1674355"/>
                        </a:moveTo>
                        <a:lnTo>
                          <a:pt x="223240" y="1674355"/>
                        </a:lnTo>
                        <a:lnTo>
                          <a:pt x="223240" y="1569085"/>
                        </a:lnTo>
                        <a:lnTo>
                          <a:pt x="117970" y="1569085"/>
                        </a:lnTo>
                        <a:close/>
                        <a:moveTo>
                          <a:pt x="117970" y="1785975"/>
                        </a:moveTo>
                        <a:lnTo>
                          <a:pt x="223240" y="1785975"/>
                        </a:lnTo>
                        <a:lnTo>
                          <a:pt x="223240" y="1680705"/>
                        </a:lnTo>
                        <a:lnTo>
                          <a:pt x="117970" y="1680705"/>
                        </a:lnTo>
                        <a:close/>
                        <a:moveTo>
                          <a:pt x="117970" y="1897596"/>
                        </a:moveTo>
                        <a:lnTo>
                          <a:pt x="223240" y="1897596"/>
                        </a:lnTo>
                        <a:lnTo>
                          <a:pt x="223240" y="1792325"/>
                        </a:lnTo>
                        <a:lnTo>
                          <a:pt x="117970" y="1792325"/>
                        </a:lnTo>
                        <a:close/>
                        <a:moveTo>
                          <a:pt x="117970" y="2009229"/>
                        </a:moveTo>
                        <a:lnTo>
                          <a:pt x="223240" y="2009229"/>
                        </a:lnTo>
                        <a:lnTo>
                          <a:pt x="223240" y="1903946"/>
                        </a:lnTo>
                        <a:lnTo>
                          <a:pt x="117970" y="1903946"/>
                        </a:lnTo>
                        <a:close/>
                        <a:moveTo>
                          <a:pt x="117970" y="2120849"/>
                        </a:moveTo>
                        <a:lnTo>
                          <a:pt x="223240" y="2120849"/>
                        </a:lnTo>
                        <a:lnTo>
                          <a:pt x="223240" y="2015579"/>
                        </a:lnTo>
                        <a:lnTo>
                          <a:pt x="117970" y="2015579"/>
                        </a:lnTo>
                        <a:close/>
                        <a:moveTo>
                          <a:pt x="117970" y="2232469"/>
                        </a:moveTo>
                        <a:lnTo>
                          <a:pt x="223240" y="2232469"/>
                        </a:lnTo>
                        <a:lnTo>
                          <a:pt x="223240" y="2127199"/>
                        </a:lnTo>
                        <a:lnTo>
                          <a:pt x="117970" y="2127199"/>
                        </a:lnTo>
                        <a:close/>
                        <a:moveTo>
                          <a:pt x="117970" y="2344089"/>
                        </a:moveTo>
                        <a:lnTo>
                          <a:pt x="223240" y="2344089"/>
                        </a:lnTo>
                        <a:lnTo>
                          <a:pt x="223240" y="2238819"/>
                        </a:lnTo>
                        <a:lnTo>
                          <a:pt x="117970" y="2238819"/>
                        </a:lnTo>
                        <a:close/>
                        <a:moveTo>
                          <a:pt x="6350" y="111620"/>
                        </a:moveTo>
                        <a:lnTo>
                          <a:pt x="111620" y="111620"/>
                        </a:lnTo>
                        <a:lnTo>
                          <a:pt x="111620" y="6350"/>
                        </a:lnTo>
                        <a:lnTo>
                          <a:pt x="6350" y="6350"/>
                        </a:lnTo>
                        <a:close/>
                        <a:moveTo>
                          <a:pt x="6350" y="223240"/>
                        </a:moveTo>
                        <a:lnTo>
                          <a:pt x="111620" y="223240"/>
                        </a:lnTo>
                        <a:lnTo>
                          <a:pt x="111620" y="117970"/>
                        </a:lnTo>
                        <a:lnTo>
                          <a:pt x="6350" y="117970"/>
                        </a:lnTo>
                        <a:close/>
                        <a:moveTo>
                          <a:pt x="6350" y="334873"/>
                        </a:moveTo>
                        <a:lnTo>
                          <a:pt x="111620" y="334873"/>
                        </a:lnTo>
                        <a:lnTo>
                          <a:pt x="111620" y="229590"/>
                        </a:lnTo>
                        <a:lnTo>
                          <a:pt x="6350" y="229590"/>
                        </a:lnTo>
                        <a:close/>
                        <a:moveTo>
                          <a:pt x="6350" y="446493"/>
                        </a:moveTo>
                        <a:lnTo>
                          <a:pt x="111620" y="446493"/>
                        </a:lnTo>
                        <a:lnTo>
                          <a:pt x="111620" y="341223"/>
                        </a:lnTo>
                        <a:lnTo>
                          <a:pt x="6350" y="341223"/>
                        </a:lnTo>
                        <a:close/>
                        <a:moveTo>
                          <a:pt x="6350" y="558114"/>
                        </a:moveTo>
                        <a:lnTo>
                          <a:pt x="111620" y="558114"/>
                        </a:lnTo>
                        <a:lnTo>
                          <a:pt x="111620" y="452843"/>
                        </a:lnTo>
                        <a:lnTo>
                          <a:pt x="6350" y="452843"/>
                        </a:lnTo>
                        <a:close/>
                        <a:moveTo>
                          <a:pt x="6350" y="669734"/>
                        </a:moveTo>
                        <a:lnTo>
                          <a:pt x="111620" y="669734"/>
                        </a:lnTo>
                        <a:lnTo>
                          <a:pt x="111620" y="564464"/>
                        </a:lnTo>
                        <a:lnTo>
                          <a:pt x="6350" y="564464"/>
                        </a:lnTo>
                        <a:close/>
                        <a:moveTo>
                          <a:pt x="6350" y="781367"/>
                        </a:moveTo>
                        <a:lnTo>
                          <a:pt x="111620" y="781367"/>
                        </a:lnTo>
                        <a:lnTo>
                          <a:pt x="111620" y="676084"/>
                        </a:lnTo>
                        <a:lnTo>
                          <a:pt x="6350" y="676084"/>
                        </a:lnTo>
                        <a:close/>
                        <a:moveTo>
                          <a:pt x="6350" y="892988"/>
                        </a:moveTo>
                        <a:lnTo>
                          <a:pt x="111620" y="892988"/>
                        </a:lnTo>
                        <a:lnTo>
                          <a:pt x="111620" y="787717"/>
                        </a:lnTo>
                        <a:lnTo>
                          <a:pt x="6350" y="787717"/>
                        </a:lnTo>
                        <a:close/>
                        <a:moveTo>
                          <a:pt x="6350" y="1004608"/>
                        </a:moveTo>
                        <a:lnTo>
                          <a:pt x="111620" y="1004608"/>
                        </a:lnTo>
                        <a:lnTo>
                          <a:pt x="111620" y="899338"/>
                        </a:lnTo>
                        <a:lnTo>
                          <a:pt x="6350" y="899338"/>
                        </a:lnTo>
                        <a:close/>
                        <a:moveTo>
                          <a:pt x="6350" y="1116228"/>
                        </a:moveTo>
                        <a:lnTo>
                          <a:pt x="111620" y="1116228"/>
                        </a:lnTo>
                        <a:lnTo>
                          <a:pt x="111620" y="1010958"/>
                        </a:lnTo>
                        <a:lnTo>
                          <a:pt x="6350" y="1010958"/>
                        </a:lnTo>
                        <a:close/>
                        <a:moveTo>
                          <a:pt x="6350" y="1227861"/>
                        </a:moveTo>
                        <a:lnTo>
                          <a:pt x="111620" y="1227861"/>
                        </a:lnTo>
                        <a:lnTo>
                          <a:pt x="111620" y="1122578"/>
                        </a:lnTo>
                        <a:lnTo>
                          <a:pt x="6350" y="1122578"/>
                        </a:lnTo>
                        <a:close/>
                        <a:moveTo>
                          <a:pt x="6350" y="1339481"/>
                        </a:moveTo>
                        <a:lnTo>
                          <a:pt x="111620" y="1339481"/>
                        </a:lnTo>
                        <a:lnTo>
                          <a:pt x="111620" y="1234211"/>
                        </a:lnTo>
                        <a:lnTo>
                          <a:pt x="6350" y="1234211"/>
                        </a:lnTo>
                        <a:close/>
                        <a:moveTo>
                          <a:pt x="6350" y="1451102"/>
                        </a:moveTo>
                        <a:lnTo>
                          <a:pt x="111620" y="1451102"/>
                        </a:lnTo>
                        <a:lnTo>
                          <a:pt x="111620" y="1345831"/>
                        </a:lnTo>
                        <a:lnTo>
                          <a:pt x="6350" y="1345831"/>
                        </a:lnTo>
                        <a:close/>
                        <a:moveTo>
                          <a:pt x="6350" y="1562735"/>
                        </a:moveTo>
                        <a:lnTo>
                          <a:pt x="111620" y="1562735"/>
                        </a:lnTo>
                        <a:lnTo>
                          <a:pt x="111620" y="1457452"/>
                        </a:lnTo>
                        <a:lnTo>
                          <a:pt x="6350" y="1457452"/>
                        </a:lnTo>
                        <a:close/>
                        <a:moveTo>
                          <a:pt x="6350" y="1674355"/>
                        </a:moveTo>
                        <a:lnTo>
                          <a:pt x="111620" y="1674355"/>
                        </a:lnTo>
                        <a:lnTo>
                          <a:pt x="111620" y="1569085"/>
                        </a:lnTo>
                        <a:lnTo>
                          <a:pt x="6350" y="1569085"/>
                        </a:lnTo>
                        <a:close/>
                        <a:moveTo>
                          <a:pt x="6350" y="1785975"/>
                        </a:moveTo>
                        <a:lnTo>
                          <a:pt x="111620" y="1785975"/>
                        </a:lnTo>
                        <a:lnTo>
                          <a:pt x="111620" y="1680705"/>
                        </a:lnTo>
                        <a:lnTo>
                          <a:pt x="6350" y="1680705"/>
                        </a:lnTo>
                        <a:close/>
                        <a:moveTo>
                          <a:pt x="6350" y="1897596"/>
                        </a:moveTo>
                        <a:lnTo>
                          <a:pt x="111620" y="1897596"/>
                        </a:lnTo>
                        <a:lnTo>
                          <a:pt x="111620" y="1792325"/>
                        </a:lnTo>
                        <a:lnTo>
                          <a:pt x="6350" y="1792325"/>
                        </a:lnTo>
                        <a:close/>
                        <a:moveTo>
                          <a:pt x="6350" y="2009229"/>
                        </a:moveTo>
                        <a:lnTo>
                          <a:pt x="111620" y="2009229"/>
                        </a:lnTo>
                        <a:lnTo>
                          <a:pt x="111620" y="1903946"/>
                        </a:lnTo>
                        <a:lnTo>
                          <a:pt x="6350" y="1903946"/>
                        </a:lnTo>
                        <a:close/>
                        <a:moveTo>
                          <a:pt x="6350" y="2120849"/>
                        </a:moveTo>
                        <a:lnTo>
                          <a:pt x="111620" y="2120849"/>
                        </a:lnTo>
                        <a:lnTo>
                          <a:pt x="111620" y="2015579"/>
                        </a:lnTo>
                        <a:lnTo>
                          <a:pt x="6350" y="2015579"/>
                        </a:lnTo>
                        <a:close/>
                        <a:moveTo>
                          <a:pt x="6350" y="2232469"/>
                        </a:moveTo>
                        <a:lnTo>
                          <a:pt x="111620" y="2232469"/>
                        </a:lnTo>
                        <a:lnTo>
                          <a:pt x="111620" y="2127199"/>
                        </a:lnTo>
                        <a:lnTo>
                          <a:pt x="6350" y="2127199"/>
                        </a:lnTo>
                        <a:close/>
                        <a:moveTo>
                          <a:pt x="6350" y="2344089"/>
                        </a:moveTo>
                        <a:lnTo>
                          <a:pt x="111620" y="2344089"/>
                        </a:lnTo>
                        <a:lnTo>
                          <a:pt x="111620" y="2238819"/>
                        </a:lnTo>
                        <a:lnTo>
                          <a:pt x="6350" y="2238819"/>
                        </a:lnTo>
                        <a:close/>
                        <a:moveTo>
                          <a:pt x="0" y="2347270"/>
                        </a:moveTo>
                        <a:lnTo>
                          <a:pt x="0" y="3168"/>
                        </a:lnTo>
                        <a:lnTo>
                          <a:pt x="3168" y="3168"/>
                        </a:lnTo>
                        <a:lnTo>
                          <a:pt x="3168" y="0"/>
                        </a:lnTo>
                        <a:lnTo>
                          <a:pt x="2347270" y="0"/>
                        </a:lnTo>
                        <a:lnTo>
                          <a:pt x="2347270" y="3168"/>
                        </a:lnTo>
                        <a:lnTo>
                          <a:pt x="2350439" y="3168"/>
                        </a:lnTo>
                        <a:lnTo>
                          <a:pt x="2350439" y="2347270"/>
                        </a:lnTo>
                        <a:lnTo>
                          <a:pt x="2347270" y="2347270"/>
                        </a:lnTo>
                        <a:lnTo>
                          <a:pt x="2347270" y="2350439"/>
                        </a:lnTo>
                        <a:lnTo>
                          <a:pt x="3168" y="2350439"/>
                        </a:lnTo>
                        <a:lnTo>
                          <a:pt x="3168" y="2347270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chemeClr val="bg1">
                          <a:alpha val="30000"/>
                        </a:schemeClr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  <a:ln w="127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>
                    <a:no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endParaRPr>
                  </a:p>
                </p:txBody>
              </p:sp>
              <p:grpSp>
                <p:nvGrpSpPr>
                  <p:cNvPr id="123" name="组合 122">
                    <a:extLst>
                      <a:ext uri="{FF2B5EF4-FFF2-40B4-BE49-F238E27FC236}">
                        <a16:creationId xmlns:a16="http://schemas.microsoft.com/office/drawing/2014/main" id="{BC057CC2-00D2-43AC-B2B1-6DECF3BB2620}"/>
                      </a:ext>
                    </a:extLst>
                  </p:cNvPr>
                  <p:cNvGrpSpPr/>
                  <p:nvPr/>
                </p:nvGrpSpPr>
                <p:grpSpPr>
                  <a:xfrm>
                    <a:off x="4211614" y="1399174"/>
                    <a:ext cx="2351878" cy="2350438"/>
                    <a:chOff x="4211614" y="1399174"/>
                    <a:chExt cx="2351878" cy="2350438"/>
                  </a:xfrm>
                  <a:gradFill>
                    <a:gsLst>
                      <a:gs pos="100000">
                        <a:schemeClr val="bg1"/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</p:grpSpPr>
                <p:sp>
                  <p:nvSpPr>
                    <p:cNvPr id="124" name="半闭框 123">
                      <a:extLst>
                        <a:ext uri="{FF2B5EF4-FFF2-40B4-BE49-F238E27FC236}">
                          <a16:creationId xmlns:a16="http://schemas.microsoft.com/office/drawing/2014/main" id="{09502DE4-221B-4E39-A05E-2DFCE5FB95BE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6362090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25" name="半闭框 124">
                      <a:extLst>
                        <a:ext uri="{FF2B5EF4-FFF2-40B4-BE49-F238E27FC236}">
                          <a16:creationId xmlns:a16="http://schemas.microsoft.com/office/drawing/2014/main" id="{CA501A9F-87C7-4400-AD69-B0A5085C4762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211614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28" name="半闭框 127">
                      <a:extLst>
                        <a:ext uri="{FF2B5EF4-FFF2-40B4-BE49-F238E27FC236}">
                          <a16:creationId xmlns:a16="http://schemas.microsoft.com/office/drawing/2014/main" id="{73CA1DCE-962B-4095-87B8-3CB5918B16F6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6363529" y="1399174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</p:grpSp>
            </p:grpSp>
          </p:grpSp>
          <p:sp>
            <p:nvSpPr>
              <p:cNvPr id="111" name="任意多边形: 形状 110">
                <a:extLst>
                  <a:ext uri="{FF2B5EF4-FFF2-40B4-BE49-F238E27FC236}">
                    <a16:creationId xmlns:a16="http://schemas.microsoft.com/office/drawing/2014/main" id="{72FC1CE7-9418-4199-A079-A9E6D559B8F0}"/>
                  </a:ext>
                </a:extLst>
              </p:cNvPr>
              <p:cNvSpPr/>
              <p:nvPr/>
            </p:nvSpPr>
            <p:spPr>
              <a:xfrm flipV="1">
                <a:off x="3213119" y="7735596"/>
                <a:ext cx="12830917" cy="497239"/>
              </a:xfrm>
              <a:custGeom>
                <a:avLst/>
                <a:gdLst>
                  <a:gd name="connsiteX0" fmla="*/ 0 w 6426200"/>
                  <a:gd name="connsiteY0" fmla="*/ 0 h 299720"/>
                  <a:gd name="connsiteX1" fmla="*/ 299720 w 6426200"/>
                  <a:gd name="connsiteY1" fmla="*/ 299720 h 299720"/>
                  <a:gd name="connsiteX2" fmla="*/ 6426200 w 6426200"/>
                  <a:gd name="connsiteY2" fmla="*/ 299720 h 299720"/>
                  <a:gd name="connsiteX0" fmla="*/ 0 w 8011065"/>
                  <a:gd name="connsiteY0" fmla="*/ 0 h 299720"/>
                  <a:gd name="connsiteX1" fmla="*/ 299720 w 8011065"/>
                  <a:gd name="connsiteY1" fmla="*/ 299720 h 299720"/>
                  <a:gd name="connsiteX2" fmla="*/ 8011065 w 8011065"/>
                  <a:gd name="connsiteY2" fmla="*/ 299720 h 29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11065" h="299720">
                    <a:moveTo>
                      <a:pt x="0" y="0"/>
                    </a:moveTo>
                    <a:lnTo>
                      <a:pt x="299720" y="299720"/>
                    </a:lnTo>
                    <a:lnTo>
                      <a:pt x="8011065" y="299720"/>
                    </a:lnTo>
                  </a:path>
                </a:pathLst>
              </a:custGeom>
              <a:noFill/>
              <a:ln w="952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grpSp>
            <p:nvGrpSpPr>
              <p:cNvPr id="112" name="组合 111">
                <a:extLst>
                  <a:ext uri="{FF2B5EF4-FFF2-40B4-BE49-F238E27FC236}">
                    <a16:creationId xmlns:a16="http://schemas.microsoft.com/office/drawing/2014/main" id="{EBB8C53E-415B-4566-A053-F89BC63C479C}"/>
                  </a:ext>
                </a:extLst>
              </p:cNvPr>
              <p:cNvGrpSpPr/>
              <p:nvPr/>
            </p:nvGrpSpPr>
            <p:grpSpPr>
              <a:xfrm>
                <a:off x="3116636" y="7878192"/>
                <a:ext cx="204088" cy="204088"/>
                <a:chOff x="4546600" y="6080799"/>
                <a:chExt cx="424562" cy="424562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16" name="椭圆 115">
                  <a:extLst>
                    <a:ext uri="{FF2B5EF4-FFF2-40B4-BE49-F238E27FC236}">
                      <a16:creationId xmlns:a16="http://schemas.microsoft.com/office/drawing/2014/main" id="{8E531750-7886-4CC0-8D32-B33DCF6CD71B}"/>
                    </a:ext>
                  </a:extLst>
                </p:cNvPr>
                <p:cNvSpPr/>
                <p:nvPr/>
              </p:nvSpPr>
              <p:spPr>
                <a:xfrm>
                  <a:off x="4546600" y="6080799"/>
                  <a:ext cx="424562" cy="424562"/>
                </a:xfrm>
                <a:prstGeom prst="ellipse">
                  <a:avLst/>
                </a:prstGeom>
                <a:solidFill>
                  <a:schemeClr val="bg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18" name="椭圆 117">
                  <a:extLst>
                    <a:ext uri="{FF2B5EF4-FFF2-40B4-BE49-F238E27FC236}">
                      <a16:creationId xmlns:a16="http://schemas.microsoft.com/office/drawing/2014/main" id="{60BFD627-DE2A-49EB-AC0A-CBDB5CFF626F}"/>
                    </a:ext>
                  </a:extLst>
                </p:cNvPr>
                <p:cNvSpPr/>
                <p:nvPr/>
              </p:nvSpPr>
              <p:spPr>
                <a:xfrm>
                  <a:off x="4663187" y="6197386"/>
                  <a:ext cx="191388" cy="191388"/>
                </a:xfrm>
                <a:prstGeom prst="ellipse">
                  <a:avLst/>
                </a:prstGeom>
                <a:solidFill>
                  <a:schemeClr val="bg1">
                    <a:alpha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sp>
            <p:nvSpPr>
              <p:cNvPr id="113" name="矩形 112">
                <a:extLst>
                  <a:ext uri="{FF2B5EF4-FFF2-40B4-BE49-F238E27FC236}">
                    <a16:creationId xmlns:a16="http://schemas.microsoft.com/office/drawing/2014/main" id="{5A3507BE-4DF4-4CE3-A36B-85C11699ACDB}"/>
                  </a:ext>
                </a:extLst>
              </p:cNvPr>
              <p:cNvSpPr/>
              <p:nvPr/>
            </p:nvSpPr>
            <p:spPr>
              <a:xfrm>
                <a:off x="2537455" y="8189642"/>
                <a:ext cx="1006968" cy="1218575"/>
              </a:xfrm>
              <a:prstGeom prst="rect">
                <a:avLst/>
              </a:prstGeom>
              <a:scene3d>
                <a:camera prst="isometricRightUp"/>
                <a:lightRig rig="threePt" dir="t"/>
              </a:scene3d>
            </p:spPr>
            <p:txBody>
              <a:bodyPr wrap="none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01</a:t>
                </a:r>
                <a:endPara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15" name="Freeform 24">
                <a:extLst>
                  <a:ext uri="{FF2B5EF4-FFF2-40B4-BE49-F238E27FC236}">
                    <a16:creationId xmlns:a16="http://schemas.microsoft.com/office/drawing/2014/main" id="{6CF2F6D9-988E-499B-AFC0-95843A77C5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0411" y="7663867"/>
                <a:ext cx="1066893" cy="803108"/>
              </a:xfrm>
              <a:custGeom>
                <a:avLst/>
                <a:gdLst>
                  <a:gd name="connsiteX0" fmla="*/ 11393 w 607614"/>
                  <a:gd name="connsiteY0" fmla="*/ 144136 h 457385"/>
                  <a:gd name="connsiteX1" fmla="*/ 110130 w 607614"/>
                  <a:gd name="connsiteY1" fmla="*/ 158547 h 457385"/>
                  <a:gd name="connsiteX2" fmla="*/ 299250 w 607614"/>
                  <a:gd name="connsiteY2" fmla="*/ 348165 h 457385"/>
                  <a:gd name="connsiteX3" fmla="*/ 303807 w 607614"/>
                  <a:gd name="connsiteY3" fmla="*/ 377745 h 457385"/>
                  <a:gd name="connsiteX4" fmla="*/ 308364 w 607614"/>
                  <a:gd name="connsiteY4" fmla="*/ 348165 h 457385"/>
                  <a:gd name="connsiteX5" fmla="*/ 497484 w 607614"/>
                  <a:gd name="connsiteY5" fmla="*/ 158547 h 457385"/>
                  <a:gd name="connsiteX6" fmla="*/ 596221 w 607614"/>
                  <a:gd name="connsiteY6" fmla="*/ 144136 h 457385"/>
                  <a:gd name="connsiteX7" fmla="*/ 604576 w 607614"/>
                  <a:gd name="connsiteY7" fmla="*/ 147170 h 457385"/>
                  <a:gd name="connsiteX8" fmla="*/ 607614 w 607614"/>
                  <a:gd name="connsiteY8" fmla="*/ 155513 h 457385"/>
                  <a:gd name="connsiteX9" fmla="*/ 593183 w 607614"/>
                  <a:gd name="connsiteY9" fmla="*/ 254114 h 457385"/>
                  <a:gd name="connsiteX10" fmla="*/ 403304 w 607614"/>
                  <a:gd name="connsiteY10" fmla="*/ 443732 h 457385"/>
                  <a:gd name="connsiteX11" fmla="*/ 305326 w 607614"/>
                  <a:gd name="connsiteY11" fmla="*/ 457385 h 457385"/>
                  <a:gd name="connsiteX12" fmla="*/ 303807 w 607614"/>
                  <a:gd name="connsiteY12" fmla="*/ 457385 h 457385"/>
                  <a:gd name="connsiteX13" fmla="*/ 302288 w 607614"/>
                  <a:gd name="connsiteY13" fmla="*/ 457385 h 457385"/>
                  <a:gd name="connsiteX14" fmla="*/ 204310 w 607614"/>
                  <a:gd name="connsiteY14" fmla="*/ 442974 h 457385"/>
                  <a:gd name="connsiteX15" fmla="*/ 14431 w 607614"/>
                  <a:gd name="connsiteY15" fmla="*/ 254114 h 457385"/>
                  <a:gd name="connsiteX16" fmla="*/ 0 w 607614"/>
                  <a:gd name="connsiteY16" fmla="*/ 155513 h 457385"/>
                  <a:gd name="connsiteX17" fmla="*/ 3038 w 607614"/>
                  <a:gd name="connsiteY17" fmla="*/ 147170 h 457385"/>
                  <a:gd name="connsiteX18" fmla="*/ 11393 w 607614"/>
                  <a:gd name="connsiteY18" fmla="*/ 144136 h 457385"/>
                  <a:gd name="connsiteX19" fmla="*/ 522582 w 607614"/>
                  <a:gd name="connsiteY19" fmla="*/ 63722 h 457385"/>
                  <a:gd name="connsiteX20" fmla="*/ 528662 w 607614"/>
                  <a:gd name="connsiteY20" fmla="*/ 133478 h 457385"/>
                  <a:gd name="connsiteX21" fmla="*/ 494463 w 607614"/>
                  <a:gd name="connsiteY21" fmla="*/ 138785 h 457385"/>
                  <a:gd name="connsiteX22" fmla="*/ 423786 w 607614"/>
                  <a:gd name="connsiteY22" fmla="*/ 162290 h 457385"/>
                  <a:gd name="connsiteX23" fmla="*/ 407066 w 607614"/>
                  <a:gd name="connsiteY23" fmla="*/ 117555 h 457385"/>
                  <a:gd name="connsiteX24" fmla="*/ 416186 w 607614"/>
                  <a:gd name="connsiteY24" fmla="*/ 113006 h 457385"/>
                  <a:gd name="connsiteX25" fmla="*/ 84299 w 607614"/>
                  <a:gd name="connsiteY25" fmla="*/ 63722 h 457385"/>
                  <a:gd name="connsiteX26" fmla="*/ 191430 w 607614"/>
                  <a:gd name="connsiteY26" fmla="*/ 113764 h 457385"/>
                  <a:gd name="connsiteX27" fmla="*/ 200548 w 607614"/>
                  <a:gd name="connsiteY27" fmla="*/ 117555 h 457385"/>
                  <a:gd name="connsiteX28" fmla="*/ 183832 w 607614"/>
                  <a:gd name="connsiteY28" fmla="*/ 162290 h 457385"/>
                  <a:gd name="connsiteX29" fmla="*/ 112412 w 607614"/>
                  <a:gd name="connsiteY29" fmla="*/ 138785 h 457385"/>
                  <a:gd name="connsiteX30" fmla="*/ 78221 w 607614"/>
                  <a:gd name="connsiteY30" fmla="*/ 133478 h 457385"/>
                  <a:gd name="connsiteX31" fmla="*/ 303822 w 607614"/>
                  <a:gd name="connsiteY31" fmla="*/ 0 h 457385"/>
                  <a:gd name="connsiteX32" fmla="*/ 371423 w 607614"/>
                  <a:gd name="connsiteY32" fmla="*/ 96347 h 457385"/>
                  <a:gd name="connsiteX33" fmla="*/ 405604 w 607614"/>
                  <a:gd name="connsiteY33" fmla="*/ 172970 h 457385"/>
                  <a:gd name="connsiteX34" fmla="*/ 303822 w 607614"/>
                  <a:gd name="connsiteY34" fmla="*/ 291318 h 457385"/>
                  <a:gd name="connsiteX35" fmla="*/ 201279 w 607614"/>
                  <a:gd name="connsiteY35" fmla="*/ 172970 h 457385"/>
                  <a:gd name="connsiteX36" fmla="*/ 236220 w 607614"/>
                  <a:gd name="connsiteY36" fmla="*/ 96347 h 45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7614" h="457385">
                    <a:moveTo>
                      <a:pt x="11393" y="144136"/>
                    </a:moveTo>
                    <a:lnTo>
                      <a:pt x="110130" y="158547"/>
                    </a:lnTo>
                    <a:cubicBezTo>
                      <a:pt x="201272" y="172199"/>
                      <a:pt x="286338" y="257148"/>
                      <a:pt x="299250" y="348165"/>
                    </a:cubicBezTo>
                    <a:lnTo>
                      <a:pt x="303807" y="377745"/>
                    </a:lnTo>
                    <a:lnTo>
                      <a:pt x="308364" y="348165"/>
                    </a:lnTo>
                    <a:cubicBezTo>
                      <a:pt x="321276" y="257148"/>
                      <a:pt x="406342" y="172199"/>
                      <a:pt x="497484" y="158547"/>
                    </a:cubicBezTo>
                    <a:lnTo>
                      <a:pt x="596221" y="144136"/>
                    </a:lnTo>
                    <a:cubicBezTo>
                      <a:pt x="599260" y="144136"/>
                      <a:pt x="602298" y="144894"/>
                      <a:pt x="604576" y="147170"/>
                    </a:cubicBezTo>
                    <a:cubicBezTo>
                      <a:pt x="606855" y="149445"/>
                      <a:pt x="607614" y="152479"/>
                      <a:pt x="607614" y="155513"/>
                    </a:cubicBezTo>
                    <a:lnTo>
                      <a:pt x="593183" y="254114"/>
                    </a:lnTo>
                    <a:cubicBezTo>
                      <a:pt x="579512" y="345131"/>
                      <a:pt x="494446" y="430080"/>
                      <a:pt x="403304" y="443732"/>
                    </a:cubicBezTo>
                    <a:lnTo>
                      <a:pt x="305326" y="457385"/>
                    </a:lnTo>
                    <a:cubicBezTo>
                      <a:pt x="304567" y="457385"/>
                      <a:pt x="304567" y="457385"/>
                      <a:pt x="303807" y="457385"/>
                    </a:cubicBezTo>
                    <a:cubicBezTo>
                      <a:pt x="303048" y="457385"/>
                      <a:pt x="303048" y="457385"/>
                      <a:pt x="302288" y="457385"/>
                    </a:cubicBezTo>
                    <a:lnTo>
                      <a:pt x="204310" y="442974"/>
                    </a:lnTo>
                    <a:cubicBezTo>
                      <a:pt x="113168" y="430080"/>
                      <a:pt x="27342" y="345131"/>
                      <a:pt x="14431" y="254114"/>
                    </a:cubicBezTo>
                    <a:lnTo>
                      <a:pt x="0" y="155513"/>
                    </a:lnTo>
                    <a:cubicBezTo>
                      <a:pt x="0" y="152479"/>
                      <a:pt x="759" y="149445"/>
                      <a:pt x="3038" y="147170"/>
                    </a:cubicBezTo>
                    <a:cubicBezTo>
                      <a:pt x="5316" y="144894"/>
                      <a:pt x="8354" y="144136"/>
                      <a:pt x="11393" y="144136"/>
                    </a:cubicBezTo>
                    <a:close/>
                    <a:moveTo>
                      <a:pt x="522582" y="63722"/>
                    </a:moveTo>
                    <a:lnTo>
                      <a:pt x="528662" y="133478"/>
                    </a:lnTo>
                    <a:lnTo>
                      <a:pt x="494463" y="138785"/>
                    </a:lnTo>
                    <a:cubicBezTo>
                      <a:pt x="470144" y="141818"/>
                      <a:pt x="446585" y="150159"/>
                      <a:pt x="423786" y="162290"/>
                    </a:cubicBezTo>
                    <a:cubicBezTo>
                      <a:pt x="419986" y="146367"/>
                      <a:pt x="413906" y="131203"/>
                      <a:pt x="407066" y="117555"/>
                    </a:cubicBezTo>
                    <a:cubicBezTo>
                      <a:pt x="410106" y="116039"/>
                      <a:pt x="413146" y="114522"/>
                      <a:pt x="416186" y="113006"/>
                    </a:cubicBezTo>
                    <a:close/>
                    <a:moveTo>
                      <a:pt x="84299" y="63722"/>
                    </a:moveTo>
                    <a:lnTo>
                      <a:pt x="191430" y="113764"/>
                    </a:lnTo>
                    <a:cubicBezTo>
                      <a:pt x="194469" y="114522"/>
                      <a:pt x="197509" y="116039"/>
                      <a:pt x="200548" y="117555"/>
                    </a:cubicBezTo>
                    <a:cubicBezTo>
                      <a:pt x="193710" y="131203"/>
                      <a:pt x="187631" y="146367"/>
                      <a:pt x="183832" y="162290"/>
                    </a:cubicBezTo>
                    <a:cubicBezTo>
                      <a:pt x="161038" y="150159"/>
                      <a:pt x="136725" y="141818"/>
                      <a:pt x="112412" y="138785"/>
                    </a:cubicBezTo>
                    <a:lnTo>
                      <a:pt x="78221" y="133478"/>
                    </a:lnTo>
                    <a:close/>
                    <a:moveTo>
                      <a:pt x="303822" y="0"/>
                    </a:moveTo>
                    <a:lnTo>
                      <a:pt x="371423" y="96347"/>
                    </a:lnTo>
                    <a:cubicBezTo>
                      <a:pt x="387375" y="118348"/>
                      <a:pt x="398768" y="144142"/>
                      <a:pt x="405604" y="172970"/>
                    </a:cubicBezTo>
                    <a:cubicBezTo>
                      <a:pt x="361549" y="201040"/>
                      <a:pt x="324330" y="243524"/>
                      <a:pt x="303822" y="291318"/>
                    </a:cubicBezTo>
                    <a:cubicBezTo>
                      <a:pt x="283313" y="243524"/>
                      <a:pt x="246094" y="201040"/>
                      <a:pt x="201279" y="172970"/>
                    </a:cubicBezTo>
                    <a:cubicBezTo>
                      <a:pt x="208115" y="144142"/>
                      <a:pt x="220269" y="117589"/>
                      <a:pt x="236220" y="9634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89000">
                    <a:schemeClr val="bg1">
                      <a:alpha val="0"/>
                    </a:schemeClr>
                  </a:gs>
                </a:gsLst>
                <a:lin ang="18900000" scaled="1"/>
              </a:gradFill>
              <a:ln w="0">
                <a:noFill/>
                <a:prstDash val="solid"/>
                <a:round/>
                <a:headEnd/>
                <a:tailEnd/>
              </a:ln>
              <a:scene3d>
                <a:camera prst="isometricTopUp"/>
                <a:lightRig rig="threePt" dir="t"/>
              </a:scene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id="{ED11184B-7CDA-46E1-88CE-7522CAB8BD9B}"/>
              </a:ext>
            </a:extLst>
          </p:cNvPr>
          <p:cNvGrpSpPr/>
          <p:nvPr/>
        </p:nvGrpSpPr>
        <p:grpSpPr>
          <a:xfrm>
            <a:off x="1591997" y="2878509"/>
            <a:ext cx="9008005" cy="985917"/>
            <a:chOff x="1591997" y="2878509"/>
            <a:chExt cx="9008005" cy="985917"/>
          </a:xfrm>
        </p:grpSpPr>
        <p:sp>
          <p:nvSpPr>
            <p:cNvPr id="99" name="文本框 98">
              <a:extLst>
                <a:ext uri="{FF2B5EF4-FFF2-40B4-BE49-F238E27FC236}">
                  <a16:creationId xmlns:a16="http://schemas.microsoft.com/office/drawing/2014/main" id="{D4206184-D3B0-48AA-82CF-0D52CA55DB54}"/>
                </a:ext>
              </a:extLst>
            </p:cNvPr>
            <p:cNvSpPr txBox="1">
              <a:spLocks/>
            </p:cNvSpPr>
            <p:nvPr/>
          </p:nvSpPr>
          <p:spPr>
            <a:xfrm>
              <a:off x="2948436" y="3148082"/>
              <a:ext cx="7549630" cy="523220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由这种情绪所决定，荷塘月色全是一派幽静安宁的景象，然而这种淡淡的喜悦并没有使作者真正变得超然；</a:t>
              </a: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grpSp>
          <p:nvGrpSpPr>
            <p:cNvPr id="129" name="Group 7">
              <a:extLst>
                <a:ext uri="{FF2B5EF4-FFF2-40B4-BE49-F238E27FC236}">
                  <a16:creationId xmlns:a16="http://schemas.microsoft.com/office/drawing/2014/main" id="{180D44ED-D84C-4989-9D9E-672CD9678082}"/>
                </a:ext>
              </a:extLst>
            </p:cNvPr>
            <p:cNvGrpSpPr/>
            <p:nvPr/>
          </p:nvGrpSpPr>
          <p:grpSpPr>
            <a:xfrm>
              <a:off x="1591997" y="2878509"/>
              <a:ext cx="9008005" cy="985917"/>
              <a:chOff x="1429878" y="7112025"/>
              <a:chExt cx="14614158" cy="2296192"/>
            </a:xfrm>
          </p:grpSpPr>
          <p:grpSp>
            <p:nvGrpSpPr>
              <p:cNvPr id="132" name="组合 131">
                <a:extLst>
                  <a:ext uri="{FF2B5EF4-FFF2-40B4-BE49-F238E27FC236}">
                    <a16:creationId xmlns:a16="http://schemas.microsoft.com/office/drawing/2014/main" id="{0289488E-339D-4F03-8FD2-53D62BE037D9}"/>
                  </a:ext>
                </a:extLst>
              </p:cNvPr>
              <p:cNvGrpSpPr/>
              <p:nvPr/>
            </p:nvGrpSpPr>
            <p:grpSpPr>
              <a:xfrm>
                <a:off x="1429878" y="7112025"/>
                <a:ext cx="1907962" cy="1906794"/>
                <a:chOff x="3284288" y="3867289"/>
                <a:chExt cx="2351878" cy="2350439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39" name="矩形 138">
                  <a:extLst>
                    <a:ext uri="{FF2B5EF4-FFF2-40B4-BE49-F238E27FC236}">
                      <a16:creationId xmlns:a16="http://schemas.microsoft.com/office/drawing/2014/main" id="{CCF18B35-9588-43FA-89C6-405EBBEE4720}"/>
                    </a:ext>
                  </a:extLst>
                </p:cNvPr>
                <p:cNvSpPr/>
                <p:nvPr/>
              </p:nvSpPr>
              <p:spPr>
                <a:xfrm>
                  <a:off x="3288178" y="3870459"/>
                  <a:ext cx="2344098" cy="2344098"/>
                </a:xfrm>
                <a:prstGeom prst="rect">
                  <a:avLst/>
                </a:prstGeom>
                <a:gradFill flip="none" rotWithShape="1">
                  <a:gsLst>
                    <a:gs pos="100000">
                      <a:schemeClr val="bg1">
                        <a:alpha val="20000"/>
                      </a:schemeClr>
                    </a:gs>
                    <a:gs pos="10000">
                      <a:schemeClr val="bg1">
                        <a:alpha val="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grpSp>
              <p:nvGrpSpPr>
                <p:cNvPr id="140" name="组合 139">
                  <a:extLst>
                    <a:ext uri="{FF2B5EF4-FFF2-40B4-BE49-F238E27FC236}">
                      <a16:creationId xmlns:a16="http://schemas.microsoft.com/office/drawing/2014/main" id="{A7743644-A4EF-4617-AF43-7BBAC047A589}"/>
                    </a:ext>
                  </a:extLst>
                </p:cNvPr>
                <p:cNvGrpSpPr/>
                <p:nvPr/>
              </p:nvGrpSpPr>
              <p:grpSpPr>
                <a:xfrm>
                  <a:off x="3284288" y="3867289"/>
                  <a:ext cx="2351878" cy="2350439"/>
                  <a:chOff x="4211614" y="1399174"/>
                  <a:chExt cx="2351878" cy="2350439"/>
                </a:xfrm>
              </p:grpSpPr>
              <p:sp>
                <p:nvSpPr>
                  <p:cNvPr id="141" name="任意多边形: 形状 140">
                    <a:extLst>
                      <a:ext uri="{FF2B5EF4-FFF2-40B4-BE49-F238E27FC236}">
                        <a16:creationId xmlns:a16="http://schemas.microsoft.com/office/drawing/2014/main" id="{BF9CF1CA-685E-4879-8010-B11E8DBF3E38}"/>
                      </a:ext>
                    </a:extLst>
                  </p:cNvPr>
                  <p:cNvSpPr/>
                  <p:nvPr/>
                </p:nvSpPr>
                <p:spPr>
                  <a:xfrm>
                    <a:off x="4211615" y="1399174"/>
                    <a:ext cx="2350439" cy="2350439"/>
                  </a:xfrm>
                  <a:custGeom>
                    <a:avLst/>
                    <a:gdLst>
                      <a:gd name="connsiteX0" fmla="*/ 2238819 w 2350439"/>
                      <a:gd name="connsiteY0" fmla="*/ 111620 h 2350439"/>
                      <a:gd name="connsiteX1" fmla="*/ 2344089 w 2350439"/>
                      <a:gd name="connsiteY1" fmla="*/ 111620 h 2350439"/>
                      <a:gd name="connsiteX2" fmla="*/ 2344089 w 2350439"/>
                      <a:gd name="connsiteY2" fmla="*/ 6350 h 2350439"/>
                      <a:gd name="connsiteX3" fmla="*/ 2238819 w 2350439"/>
                      <a:gd name="connsiteY3" fmla="*/ 6350 h 2350439"/>
                      <a:gd name="connsiteX4" fmla="*/ 2238819 w 2350439"/>
                      <a:gd name="connsiteY4" fmla="*/ 223240 h 2350439"/>
                      <a:gd name="connsiteX5" fmla="*/ 2344089 w 2350439"/>
                      <a:gd name="connsiteY5" fmla="*/ 223240 h 2350439"/>
                      <a:gd name="connsiteX6" fmla="*/ 2344089 w 2350439"/>
                      <a:gd name="connsiteY6" fmla="*/ 117970 h 2350439"/>
                      <a:gd name="connsiteX7" fmla="*/ 2238819 w 2350439"/>
                      <a:gd name="connsiteY7" fmla="*/ 117970 h 2350439"/>
                      <a:gd name="connsiteX8" fmla="*/ 2238819 w 2350439"/>
                      <a:gd name="connsiteY8" fmla="*/ 334873 h 2350439"/>
                      <a:gd name="connsiteX9" fmla="*/ 2344089 w 2350439"/>
                      <a:gd name="connsiteY9" fmla="*/ 334873 h 2350439"/>
                      <a:gd name="connsiteX10" fmla="*/ 2344089 w 2350439"/>
                      <a:gd name="connsiteY10" fmla="*/ 229590 h 2350439"/>
                      <a:gd name="connsiteX11" fmla="*/ 2238819 w 2350439"/>
                      <a:gd name="connsiteY11" fmla="*/ 229590 h 2350439"/>
                      <a:gd name="connsiteX12" fmla="*/ 2238819 w 2350439"/>
                      <a:gd name="connsiteY12" fmla="*/ 446493 h 2350439"/>
                      <a:gd name="connsiteX13" fmla="*/ 2344089 w 2350439"/>
                      <a:gd name="connsiteY13" fmla="*/ 446493 h 2350439"/>
                      <a:gd name="connsiteX14" fmla="*/ 2344089 w 2350439"/>
                      <a:gd name="connsiteY14" fmla="*/ 341223 h 2350439"/>
                      <a:gd name="connsiteX15" fmla="*/ 2238819 w 2350439"/>
                      <a:gd name="connsiteY15" fmla="*/ 341223 h 2350439"/>
                      <a:gd name="connsiteX16" fmla="*/ 2238819 w 2350439"/>
                      <a:gd name="connsiteY16" fmla="*/ 558114 h 2350439"/>
                      <a:gd name="connsiteX17" fmla="*/ 2344089 w 2350439"/>
                      <a:gd name="connsiteY17" fmla="*/ 558114 h 2350439"/>
                      <a:gd name="connsiteX18" fmla="*/ 2344089 w 2350439"/>
                      <a:gd name="connsiteY18" fmla="*/ 452843 h 2350439"/>
                      <a:gd name="connsiteX19" fmla="*/ 2238819 w 2350439"/>
                      <a:gd name="connsiteY19" fmla="*/ 452843 h 2350439"/>
                      <a:gd name="connsiteX20" fmla="*/ 2238819 w 2350439"/>
                      <a:gd name="connsiteY20" fmla="*/ 669734 h 2350439"/>
                      <a:gd name="connsiteX21" fmla="*/ 2344089 w 2350439"/>
                      <a:gd name="connsiteY21" fmla="*/ 669734 h 2350439"/>
                      <a:gd name="connsiteX22" fmla="*/ 2344089 w 2350439"/>
                      <a:gd name="connsiteY22" fmla="*/ 564464 h 2350439"/>
                      <a:gd name="connsiteX23" fmla="*/ 2238819 w 2350439"/>
                      <a:gd name="connsiteY23" fmla="*/ 564464 h 2350439"/>
                      <a:gd name="connsiteX24" fmla="*/ 2238819 w 2350439"/>
                      <a:gd name="connsiteY24" fmla="*/ 781367 h 2350439"/>
                      <a:gd name="connsiteX25" fmla="*/ 2344089 w 2350439"/>
                      <a:gd name="connsiteY25" fmla="*/ 781367 h 2350439"/>
                      <a:gd name="connsiteX26" fmla="*/ 2344089 w 2350439"/>
                      <a:gd name="connsiteY26" fmla="*/ 676084 h 2350439"/>
                      <a:gd name="connsiteX27" fmla="*/ 2238819 w 2350439"/>
                      <a:gd name="connsiteY27" fmla="*/ 676084 h 2350439"/>
                      <a:gd name="connsiteX28" fmla="*/ 2238819 w 2350439"/>
                      <a:gd name="connsiteY28" fmla="*/ 892988 h 2350439"/>
                      <a:gd name="connsiteX29" fmla="*/ 2344089 w 2350439"/>
                      <a:gd name="connsiteY29" fmla="*/ 892988 h 2350439"/>
                      <a:gd name="connsiteX30" fmla="*/ 2344089 w 2350439"/>
                      <a:gd name="connsiteY30" fmla="*/ 787717 h 2350439"/>
                      <a:gd name="connsiteX31" fmla="*/ 2238819 w 2350439"/>
                      <a:gd name="connsiteY31" fmla="*/ 787717 h 2350439"/>
                      <a:gd name="connsiteX32" fmla="*/ 2238819 w 2350439"/>
                      <a:gd name="connsiteY32" fmla="*/ 1004608 h 2350439"/>
                      <a:gd name="connsiteX33" fmla="*/ 2344089 w 2350439"/>
                      <a:gd name="connsiteY33" fmla="*/ 1004608 h 2350439"/>
                      <a:gd name="connsiteX34" fmla="*/ 2344089 w 2350439"/>
                      <a:gd name="connsiteY34" fmla="*/ 899338 h 2350439"/>
                      <a:gd name="connsiteX35" fmla="*/ 2238819 w 2350439"/>
                      <a:gd name="connsiteY35" fmla="*/ 899338 h 2350439"/>
                      <a:gd name="connsiteX36" fmla="*/ 2238819 w 2350439"/>
                      <a:gd name="connsiteY36" fmla="*/ 1116228 h 2350439"/>
                      <a:gd name="connsiteX37" fmla="*/ 2344089 w 2350439"/>
                      <a:gd name="connsiteY37" fmla="*/ 1116228 h 2350439"/>
                      <a:gd name="connsiteX38" fmla="*/ 2344089 w 2350439"/>
                      <a:gd name="connsiteY38" fmla="*/ 1010958 h 2350439"/>
                      <a:gd name="connsiteX39" fmla="*/ 2238819 w 2350439"/>
                      <a:gd name="connsiteY39" fmla="*/ 1010958 h 2350439"/>
                      <a:gd name="connsiteX40" fmla="*/ 2238819 w 2350439"/>
                      <a:gd name="connsiteY40" fmla="*/ 1227861 h 2350439"/>
                      <a:gd name="connsiteX41" fmla="*/ 2344089 w 2350439"/>
                      <a:gd name="connsiteY41" fmla="*/ 1227861 h 2350439"/>
                      <a:gd name="connsiteX42" fmla="*/ 2344089 w 2350439"/>
                      <a:gd name="connsiteY42" fmla="*/ 1122578 h 2350439"/>
                      <a:gd name="connsiteX43" fmla="*/ 2238819 w 2350439"/>
                      <a:gd name="connsiteY43" fmla="*/ 1122578 h 2350439"/>
                      <a:gd name="connsiteX44" fmla="*/ 2238819 w 2350439"/>
                      <a:gd name="connsiteY44" fmla="*/ 1339481 h 2350439"/>
                      <a:gd name="connsiteX45" fmla="*/ 2344089 w 2350439"/>
                      <a:gd name="connsiteY45" fmla="*/ 1339481 h 2350439"/>
                      <a:gd name="connsiteX46" fmla="*/ 2344089 w 2350439"/>
                      <a:gd name="connsiteY46" fmla="*/ 1234211 h 2350439"/>
                      <a:gd name="connsiteX47" fmla="*/ 2238819 w 2350439"/>
                      <a:gd name="connsiteY47" fmla="*/ 1234211 h 2350439"/>
                      <a:gd name="connsiteX48" fmla="*/ 2238819 w 2350439"/>
                      <a:gd name="connsiteY48" fmla="*/ 1451102 h 2350439"/>
                      <a:gd name="connsiteX49" fmla="*/ 2344089 w 2350439"/>
                      <a:gd name="connsiteY49" fmla="*/ 1451102 h 2350439"/>
                      <a:gd name="connsiteX50" fmla="*/ 2344089 w 2350439"/>
                      <a:gd name="connsiteY50" fmla="*/ 1345831 h 2350439"/>
                      <a:gd name="connsiteX51" fmla="*/ 2238819 w 2350439"/>
                      <a:gd name="connsiteY51" fmla="*/ 1345831 h 2350439"/>
                      <a:gd name="connsiteX52" fmla="*/ 2238819 w 2350439"/>
                      <a:gd name="connsiteY52" fmla="*/ 1562735 h 2350439"/>
                      <a:gd name="connsiteX53" fmla="*/ 2344089 w 2350439"/>
                      <a:gd name="connsiteY53" fmla="*/ 1562735 h 2350439"/>
                      <a:gd name="connsiteX54" fmla="*/ 2344089 w 2350439"/>
                      <a:gd name="connsiteY54" fmla="*/ 1457452 h 2350439"/>
                      <a:gd name="connsiteX55" fmla="*/ 2238819 w 2350439"/>
                      <a:gd name="connsiteY55" fmla="*/ 1457452 h 2350439"/>
                      <a:gd name="connsiteX56" fmla="*/ 2238819 w 2350439"/>
                      <a:gd name="connsiteY56" fmla="*/ 1674355 h 2350439"/>
                      <a:gd name="connsiteX57" fmla="*/ 2344089 w 2350439"/>
                      <a:gd name="connsiteY57" fmla="*/ 1674355 h 2350439"/>
                      <a:gd name="connsiteX58" fmla="*/ 2344089 w 2350439"/>
                      <a:gd name="connsiteY58" fmla="*/ 1569085 h 2350439"/>
                      <a:gd name="connsiteX59" fmla="*/ 2238819 w 2350439"/>
                      <a:gd name="connsiteY59" fmla="*/ 1569085 h 2350439"/>
                      <a:gd name="connsiteX60" fmla="*/ 2238819 w 2350439"/>
                      <a:gd name="connsiteY60" fmla="*/ 1785975 h 2350439"/>
                      <a:gd name="connsiteX61" fmla="*/ 2344089 w 2350439"/>
                      <a:gd name="connsiteY61" fmla="*/ 1785975 h 2350439"/>
                      <a:gd name="connsiteX62" fmla="*/ 2344089 w 2350439"/>
                      <a:gd name="connsiteY62" fmla="*/ 1680705 h 2350439"/>
                      <a:gd name="connsiteX63" fmla="*/ 2238819 w 2350439"/>
                      <a:gd name="connsiteY63" fmla="*/ 1680705 h 2350439"/>
                      <a:gd name="connsiteX64" fmla="*/ 2238819 w 2350439"/>
                      <a:gd name="connsiteY64" fmla="*/ 1897596 h 2350439"/>
                      <a:gd name="connsiteX65" fmla="*/ 2344089 w 2350439"/>
                      <a:gd name="connsiteY65" fmla="*/ 1897596 h 2350439"/>
                      <a:gd name="connsiteX66" fmla="*/ 2344089 w 2350439"/>
                      <a:gd name="connsiteY66" fmla="*/ 1792325 h 2350439"/>
                      <a:gd name="connsiteX67" fmla="*/ 2238819 w 2350439"/>
                      <a:gd name="connsiteY67" fmla="*/ 1792325 h 2350439"/>
                      <a:gd name="connsiteX68" fmla="*/ 2238819 w 2350439"/>
                      <a:gd name="connsiteY68" fmla="*/ 2009229 h 2350439"/>
                      <a:gd name="connsiteX69" fmla="*/ 2344089 w 2350439"/>
                      <a:gd name="connsiteY69" fmla="*/ 2009229 h 2350439"/>
                      <a:gd name="connsiteX70" fmla="*/ 2344089 w 2350439"/>
                      <a:gd name="connsiteY70" fmla="*/ 1903946 h 2350439"/>
                      <a:gd name="connsiteX71" fmla="*/ 2238819 w 2350439"/>
                      <a:gd name="connsiteY71" fmla="*/ 1903946 h 2350439"/>
                      <a:gd name="connsiteX72" fmla="*/ 2238819 w 2350439"/>
                      <a:gd name="connsiteY72" fmla="*/ 2120849 h 2350439"/>
                      <a:gd name="connsiteX73" fmla="*/ 2344089 w 2350439"/>
                      <a:gd name="connsiteY73" fmla="*/ 2120849 h 2350439"/>
                      <a:gd name="connsiteX74" fmla="*/ 2344089 w 2350439"/>
                      <a:gd name="connsiteY74" fmla="*/ 2015579 h 2350439"/>
                      <a:gd name="connsiteX75" fmla="*/ 2238819 w 2350439"/>
                      <a:gd name="connsiteY75" fmla="*/ 2015579 h 2350439"/>
                      <a:gd name="connsiteX76" fmla="*/ 2238819 w 2350439"/>
                      <a:gd name="connsiteY76" fmla="*/ 2232469 h 2350439"/>
                      <a:gd name="connsiteX77" fmla="*/ 2344089 w 2350439"/>
                      <a:gd name="connsiteY77" fmla="*/ 2232469 h 2350439"/>
                      <a:gd name="connsiteX78" fmla="*/ 2344089 w 2350439"/>
                      <a:gd name="connsiteY78" fmla="*/ 2127199 h 2350439"/>
                      <a:gd name="connsiteX79" fmla="*/ 2238819 w 2350439"/>
                      <a:gd name="connsiteY79" fmla="*/ 2127199 h 2350439"/>
                      <a:gd name="connsiteX80" fmla="*/ 2238819 w 2350439"/>
                      <a:gd name="connsiteY80" fmla="*/ 2344089 h 2350439"/>
                      <a:gd name="connsiteX81" fmla="*/ 2344089 w 2350439"/>
                      <a:gd name="connsiteY81" fmla="*/ 2344089 h 2350439"/>
                      <a:gd name="connsiteX82" fmla="*/ 2344089 w 2350439"/>
                      <a:gd name="connsiteY82" fmla="*/ 2238819 h 2350439"/>
                      <a:gd name="connsiteX83" fmla="*/ 2238819 w 2350439"/>
                      <a:gd name="connsiteY83" fmla="*/ 2238819 h 2350439"/>
                      <a:gd name="connsiteX84" fmla="*/ 2127199 w 2350439"/>
                      <a:gd name="connsiteY84" fmla="*/ 111620 h 2350439"/>
                      <a:gd name="connsiteX85" fmla="*/ 2232469 w 2350439"/>
                      <a:gd name="connsiteY85" fmla="*/ 111620 h 2350439"/>
                      <a:gd name="connsiteX86" fmla="*/ 2232469 w 2350439"/>
                      <a:gd name="connsiteY86" fmla="*/ 6350 h 2350439"/>
                      <a:gd name="connsiteX87" fmla="*/ 2127199 w 2350439"/>
                      <a:gd name="connsiteY87" fmla="*/ 6350 h 2350439"/>
                      <a:gd name="connsiteX88" fmla="*/ 2127199 w 2350439"/>
                      <a:gd name="connsiteY88" fmla="*/ 223240 h 2350439"/>
                      <a:gd name="connsiteX89" fmla="*/ 2232469 w 2350439"/>
                      <a:gd name="connsiteY89" fmla="*/ 223240 h 2350439"/>
                      <a:gd name="connsiteX90" fmla="*/ 2232469 w 2350439"/>
                      <a:gd name="connsiteY90" fmla="*/ 117970 h 2350439"/>
                      <a:gd name="connsiteX91" fmla="*/ 2127199 w 2350439"/>
                      <a:gd name="connsiteY91" fmla="*/ 117970 h 2350439"/>
                      <a:gd name="connsiteX92" fmla="*/ 2127199 w 2350439"/>
                      <a:gd name="connsiteY92" fmla="*/ 334873 h 2350439"/>
                      <a:gd name="connsiteX93" fmla="*/ 2232469 w 2350439"/>
                      <a:gd name="connsiteY93" fmla="*/ 334873 h 2350439"/>
                      <a:gd name="connsiteX94" fmla="*/ 2232469 w 2350439"/>
                      <a:gd name="connsiteY94" fmla="*/ 229590 h 2350439"/>
                      <a:gd name="connsiteX95" fmla="*/ 2127199 w 2350439"/>
                      <a:gd name="connsiteY95" fmla="*/ 229590 h 2350439"/>
                      <a:gd name="connsiteX96" fmla="*/ 2127199 w 2350439"/>
                      <a:gd name="connsiteY96" fmla="*/ 446493 h 2350439"/>
                      <a:gd name="connsiteX97" fmla="*/ 2232469 w 2350439"/>
                      <a:gd name="connsiteY97" fmla="*/ 446493 h 2350439"/>
                      <a:gd name="connsiteX98" fmla="*/ 2232469 w 2350439"/>
                      <a:gd name="connsiteY98" fmla="*/ 341223 h 2350439"/>
                      <a:gd name="connsiteX99" fmla="*/ 2127199 w 2350439"/>
                      <a:gd name="connsiteY99" fmla="*/ 341223 h 2350439"/>
                      <a:gd name="connsiteX100" fmla="*/ 2127199 w 2350439"/>
                      <a:gd name="connsiteY100" fmla="*/ 558114 h 2350439"/>
                      <a:gd name="connsiteX101" fmla="*/ 2232469 w 2350439"/>
                      <a:gd name="connsiteY101" fmla="*/ 558114 h 2350439"/>
                      <a:gd name="connsiteX102" fmla="*/ 2232469 w 2350439"/>
                      <a:gd name="connsiteY102" fmla="*/ 452843 h 2350439"/>
                      <a:gd name="connsiteX103" fmla="*/ 2127199 w 2350439"/>
                      <a:gd name="connsiteY103" fmla="*/ 452843 h 2350439"/>
                      <a:gd name="connsiteX104" fmla="*/ 2127199 w 2350439"/>
                      <a:gd name="connsiteY104" fmla="*/ 669734 h 2350439"/>
                      <a:gd name="connsiteX105" fmla="*/ 2232469 w 2350439"/>
                      <a:gd name="connsiteY105" fmla="*/ 669734 h 2350439"/>
                      <a:gd name="connsiteX106" fmla="*/ 2232469 w 2350439"/>
                      <a:gd name="connsiteY106" fmla="*/ 564464 h 2350439"/>
                      <a:gd name="connsiteX107" fmla="*/ 2127199 w 2350439"/>
                      <a:gd name="connsiteY107" fmla="*/ 564464 h 2350439"/>
                      <a:gd name="connsiteX108" fmla="*/ 2127199 w 2350439"/>
                      <a:gd name="connsiteY108" fmla="*/ 781367 h 2350439"/>
                      <a:gd name="connsiteX109" fmla="*/ 2232469 w 2350439"/>
                      <a:gd name="connsiteY109" fmla="*/ 781367 h 2350439"/>
                      <a:gd name="connsiteX110" fmla="*/ 2232469 w 2350439"/>
                      <a:gd name="connsiteY110" fmla="*/ 676084 h 2350439"/>
                      <a:gd name="connsiteX111" fmla="*/ 2127199 w 2350439"/>
                      <a:gd name="connsiteY111" fmla="*/ 676084 h 2350439"/>
                      <a:gd name="connsiteX112" fmla="*/ 2127199 w 2350439"/>
                      <a:gd name="connsiteY112" fmla="*/ 892988 h 2350439"/>
                      <a:gd name="connsiteX113" fmla="*/ 2232469 w 2350439"/>
                      <a:gd name="connsiteY113" fmla="*/ 892988 h 2350439"/>
                      <a:gd name="connsiteX114" fmla="*/ 2232469 w 2350439"/>
                      <a:gd name="connsiteY114" fmla="*/ 787717 h 2350439"/>
                      <a:gd name="connsiteX115" fmla="*/ 2127199 w 2350439"/>
                      <a:gd name="connsiteY115" fmla="*/ 787717 h 2350439"/>
                      <a:gd name="connsiteX116" fmla="*/ 2127199 w 2350439"/>
                      <a:gd name="connsiteY116" fmla="*/ 1004608 h 2350439"/>
                      <a:gd name="connsiteX117" fmla="*/ 2232469 w 2350439"/>
                      <a:gd name="connsiteY117" fmla="*/ 1004608 h 2350439"/>
                      <a:gd name="connsiteX118" fmla="*/ 2232469 w 2350439"/>
                      <a:gd name="connsiteY118" fmla="*/ 899338 h 2350439"/>
                      <a:gd name="connsiteX119" fmla="*/ 2127199 w 2350439"/>
                      <a:gd name="connsiteY119" fmla="*/ 899338 h 2350439"/>
                      <a:gd name="connsiteX120" fmla="*/ 2127199 w 2350439"/>
                      <a:gd name="connsiteY120" fmla="*/ 1116228 h 2350439"/>
                      <a:gd name="connsiteX121" fmla="*/ 2232469 w 2350439"/>
                      <a:gd name="connsiteY121" fmla="*/ 1116228 h 2350439"/>
                      <a:gd name="connsiteX122" fmla="*/ 2232469 w 2350439"/>
                      <a:gd name="connsiteY122" fmla="*/ 1010958 h 2350439"/>
                      <a:gd name="connsiteX123" fmla="*/ 2127199 w 2350439"/>
                      <a:gd name="connsiteY123" fmla="*/ 1010958 h 2350439"/>
                      <a:gd name="connsiteX124" fmla="*/ 2127199 w 2350439"/>
                      <a:gd name="connsiteY124" fmla="*/ 1227861 h 2350439"/>
                      <a:gd name="connsiteX125" fmla="*/ 2232469 w 2350439"/>
                      <a:gd name="connsiteY125" fmla="*/ 1227861 h 2350439"/>
                      <a:gd name="connsiteX126" fmla="*/ 2232469 w 2350439"/>
                      <a:gd name="connsiteY126" fmla="*/ 1122578 h 2350439"/>
                      <a:gd name="connsiteX127" fmla="*/ 2127199 w 2350439"/>
                      <a:gd name="connsiteY127" fmla="*/ 1122578 h 2350439"/>
                      <a:gd name="connsiteX128" fmla="*/ 2127199 w 2350439"/>
                      <a:gd name="connsiteY128" fmla="*/ 1339481 h 2350439"/>
                      <a:gd name="connsiteX129" fmla="*/ 2232469 w 2350439"/>
                      <a:gd name="connsiteY129" fmla="*/ 1339481 h 2350439"/>
                      <a:gd name="connsiteX130" fmla="*/ 2232469 w 2350439"/>
                      <a:gd name="connsiteY130" fmla="*/ 1234211 h 2350439"/>
                      <a:gd name="connsiteX131" fmla="*/ 2127199 w 2350439"/>
                      <a:gd name="connsiteY131" fmla="*/ 1234211 h 2350439"/>
                      <a:gd name="connsiteX132" fmla="*/ 2127199 w 2350439"/>
                      <a:gd name="connsiteY132" fmla="*/ 1451102 h 2350439"/>
                      <a:gd name="connsiteX133" fmla="*/ 2232469 w 2350439"/>
                      <a:gd name="connsiteY133" fmla="*/ 1451102 h 2350439"/>
                      <a:gd name="connsiteX134" fmla="*/ 2232469 w 2350439"/>
                      <a:gd name="connsiteY134" fmla="*/ 1345831 h 2350439"/>
                      <a:gd name="connsiteX135" fmla="*/ 2127199 w 2350439"/>
                      <a:gd name="connsiteY135" fmla="*/ 1345831 h 2350439"/>
                      <a:gd name="connsiteX136" fmla="*/ 2127199 w 2350439"/>
                      <a:gd name="connsiteY136" fmla="*/ 1562735 h 2350439"/>
                      <a:gd name="connsiteX137" fmla="*/ 2232469 w 2350439"/>
                      <a:gd name="connsiteY137" fmla="*/ 1562735 h 2350439"/>
                      <a:gd name="connsiteX138" fmla="*/ 2232469 w 2350439"/>
                      <a:gd name="connsiteY138" fmla="*/ 1457452 h 2350439"/>
                      <a:gd name="connsiteX139" fmla="*/ 2127199 w 2350439"/>
                      <a:gd name="connsiteY139" fmla="*/ 1457452 h 2350439"/>
                      <a:gd name="connsiteX140" fmla="*/ 2127199 w 2350439"/>
                      <a:gd name="connsiteY140" fmla="*/ 1674355 h 2350439"/>
                      <a:gd name="connsiteX141" fmla="*/ 2232469 w 2350439"/>
                      <a:gd name="connsiteY141" fmla="*/ 1674355 h 2350439"/>
                      <a:gd name="connsiteX142" fmla="*/ 2232469 w 2350439"/>
                      <a:gd name="connsiteY142" fmla="*/ 1569085 h 2350439"/>
                      <a:gd name="connsiteX143" fmla="*/ 2127199 w 2350439"/>
                      <a:gd name="connsiteY143" fmla="*/ 1569085 h 2350439"/>
                      <a:gd name="connsiteX144" fmla="*/ 2127199 w 2350439"/>
                      <a:gd name="connsiteY144" fmla="*/ 1785975 h 2350439"/>
                      <a:gd name="connsiteX145" fmla="*/ 2232469 w 2350439"/>
                      <a:gd name="connsiteY145" fmla="*/ 1785975 h 2350439"/>
                      <a:gd name="connsiteX146" fmla="*/ 2232469 w 2350439"/>
                      <a:gd name="connsiteY146" fmla="*/ 1680705 h 2350439"/>
                      <a:gd name="connsiteX147" fmla="*/ 2127199 w 2350439"/>
                      <a:gd name="connsiteY147" fmla="*/ 1680705 h 2350439"/>
                      <a:gd name="connsiteX148" fmla="*/ 2127199 w 2350439"/>
                      <a:gd name="connsiteY148" fmla="*/ 1897596 h 2350439"/>
                      <a:gd name="connsiteX149" fmla="*/ 2232469 w 2350439"/>
                      <a:gd name="connsiteY149" fmla="*/ 1897596 h 2350439"/>
                      <a:gd name="connsiteX150" fmla="*/ 2232469 w 2350439"/>
                      <a:gd name="connsiteY150" fmla="*/ 1792325 h 2350439"/>
                      <a:gd name="connsiteX151" fmla="*/ 2127199 w 2350439"/>
                      <a:gd name="connsiteY151" fmla="*/ 1792325 h 2350439"/>
                      <a:gd name="connsiteX152" fmla="*/ 2127199 w 2350439"/>
                      <a:gd name="connsiteY152" fmla="*/ 2009229 h 2350439"/>
                      <a:gd name="connsiteX153" fmla="*/ 2232469 w 2350439"/>
                      <a:gd name="connsiteY153" fmla="*/ 2009229 h 2350439"/>
                      <a:gd name="connsiteX154" fmla="*/ 2232469 w 2350439"/>
                      <a:gd name="connsiteY154" fmla="*/ 1903946 h 2350439"/>
                      <a:gd name="connsiteX155" fmla="*/ 2127199 w 2350439"/>
                      <a:gd name="connsiteY155" fmla="*/ 1903946 h 2350439"/>
                      <a:gd name="connsiteX156" fmla="*/ 2127199 w 2350439"/>
                      <a:gd name="connsiteY156" fmla="*/ 2120849 h 2350439"/>
                      <a:gd name="connsiteX157" fmla="*/ 2232469 w 2350439"/>
                      <a:gd name="connsiteY157" fmla="*/ 2120849 h 2350439"/>
                      <a:gd name="connsiteX158" fmla="*/ 2232469 w 2350439"/>
                      <a:gd name="connsiteY158" fmla="*/ 2015579 h 2350439"/>
                      <a:gd name="connsiteX159" fmla="*/ 2127199 w 2350439"/>
                      <a:gd name="connsiteY159" fmla="*/ 2015579 h 2350439"/>
                      <a:gd name="connsiteX160" fmla="*/ 2127199 w 2350439"/>
                      <a:gd name="connsiteY160" fmla="*/ 2232469 h 2350439"/>
                      <a:gd name="connsiteX161" fmla="*/ 2232469 w 2350439"/>
                      <a:gd name="connsiteY161" fmla="*/ 2232469 h 2350439"/>
                      <a:gd name="connsiteX162" fmla="*/ 2232469 w 2350439"/>
                      <a:gd name="connsiteY162" fmla="*/ 2127199 h 2350439"/>
                      <a:gd name="connsiteX163" fmla="*/ 2127199 w 2350439"/>
                      <a:gd name="connsiteY163" fmla="*/ 2127199 h 2350439"/>
                      <a:gd name="connsiteX164" fmla="*/ 2127199 w 2350439"/>
                      <a:gd name="connsiteY164" fmla="*/ 2344089 h 2350439"/>
                      <a:gd name="connsiteX165" fmla="*/ 2232469 w 2350439"/>
                      <a:gd name="connsiteY165" fmla="*/ 2344089 h 2350439"/>
                      <a:gd name="connsiteX166" fmla="*/ 2232469 w 2350439"/>
                      <a:gd name="connsiteY166" fmla="*/ 2238819 h 2350439"/>
                      <a:gd name="connsiteX167" fmla="*/ 2127199 w 2350439"/>
                      <a:gd name="connsiteY167" fmla="*/ 2238819 h 2350439"/>
                      <a:gd name="connsiteX168" fmla="*/ 2015566 w 2350439"/>
                      <a:gd name="connsiteY168" fmla="*/ 111620 h 2350439"/>
                      <a:gd name="connsiteX169" fmla="*/ 2120849 w 2350439"/>
                      <a:gd name="connsiteY169" fmla="*/ 111620 h 2350439"/>
                      <a:gd name="connsiteX170" fmla="*/ 2120849 w 2350439"/>
                      <a:gd name="connsiteY170" fmla="*/ 6350 h 2350439"/>
                      <a:gd name="connsiteX171" fmla="*/ 2015566 w 2350439"/>
                      <a:gd name="connsiteY171" fmla="*/ 6350 h 2350439"/>
                      <a:gd name="connsiteX172" fmla="*/ 2015566 w 2350439"/>
                      <a:gd name="connsiteY172" fmla="*/ 223240 h 2350439"/>
                      <a:gd name="connsiteX173" fmla="*/ 2120849 w 2350439"/>
                      <a:gd name="connsiteY173" fmla="*/ 223240 h 2350439"/>
                      <a:gd name="connsiteX174" fmla="*/ 2120849 w 2350439"/>
                      <a:gd name="connsiteY174" fmla="*/ 117970 h 2350439"/>
                      <a:gd name="connsiteX175" fmla="*/ 2015566 w 2350439"/>
                      <a:gd name="connsiteY175" fmla="*/ 117970 h 2350439"/>
                      <a:gd name="connsiteX176" fmla="*/ 2015566 w 2350439"/>
                      <a:gd name="connsiteY176" fmla="*/ 334873 h 2350439"/>
                      <a:gd name="connsiteX177" fmla="*/ 2120849 w 2350439"/>
                      <a:gd name="connsiteY177" fmla="*/ 334873 h 2350439"/>
                      <a:gd name="connsiteX178" fmla="*/ 2120849 w 2350439"/>
                      <a:gd name="connsiteY178" fmla="*/ 229590 h 2350439"/>
                      <a:gd name="connsiteX179" fmla="*/ 2015566 w 2350439"/>
                      <a:gd name="connsiteY179" fmla="*/ 229590 h 2350439"/>
                      <a:gd name="connsiteX180" fmla="*/ 2015566 w 2350439"/>
                      <a:gd name="connsiteY180" fmla="*/ 446493 h 2350439"/>
                      <a:gd name="connsiteX181" fmla="*/ 2120849 w 2350439"/>
                      <a:gd name="connsiteY181" fmla="*/ 446493 h 2350439"/>
                      <a:gd name="connsiteX182" fmla="*/ 2120849 w 2350439"/>
                      <a:gd name="connsiteY182" fmla="*/ 341223 h 2350439"/>
                      <a:gd name="connsiteX183" fmla="*/ 2015566 w 2350439"/>
                      <a:gd name="connsiteY183" fmla="*/ 341223 h 2350439"/>
                      <a:gd name="connsiteX184" fmla="*/ 2015566 w 2350439"/>
                      <a:gd name="connsiteY184" fmla="*/ 558114 h 2350439"/>
                      <a:gd name="connsiteX185" fmla="*/ 2120849 w 2350439"/>
                      <a:gd name="connsiteY185" fmla="*/ 558114 h 2350439"/>
                      <a:gd name="connsiteX186" fmla="*/ 2120849 w 2350439"/>
                      <a:gd name="connsiteY186" fmla="*/ 452843 h 2350439"/>
                      <a:gd name="connsiteX187" fmla="*/ 2015566 w 2350439"/>
                      <a:gd name="connsiteY187" fmla="*/ 452843 h 2350439"/>
                      <a:gd name="connsiteX188" fmla="*/ 2015566 w 2350439"/>
                      <a:gd name="connsiteY188" fmla="*/ 669734 h 2350439"/>
                      <a:gd name="connsiteX189" fmla="*/ 2120849 w 2350439"/>
                      <a:gd name="connsiteY189" fmla="*/ 669734 h 2350439"/>
                      <a:gd name="connsiteX190" fmla="*/ 2120849 w 2350439"/>
                      <a:gd name="connsiteY190" fmla="*/ 564464 h 2350439"/>
                      <a:gd name="connsiteX191" fmla="*/ 2015566 w 2350439"/>
                      <a:gd name="connsiteY191" fmla="*/ 564464 h 2350439"/>
                      <a:gd name="connsiteX192" fmla="*/ 2015566 w 2350439"/>
                      <a:gd name="connsiteY192" fmla="*/ 781367 h 2350439"/>
                      <a:gd name="connsiteX193" fmla="*/ 2120849 w 2350439"/>
                      <a:gd name="connsiteY193" fmla="*/ 781367 h 2350439"/>
                      <a:gd name="connsiteX194" fmla="*/ 2120849 w 2350439"/>
                      <a:gd name="connsiteY194" fmla="*/ 676084 h 2350439"/>
                      <a:gd name="connsiteX195" fmla="*/ 2015566 w 2350439"/>
                      <a:gd name="connsiteY195" fmla="*/ 676084 h 2350439"/>
                      <a:gd name="connsiteX196" fmla="*/ 2015566 w 2350439"/>
                      <a:gd name="connsiteY196" fmla="*/ 892988 h 2350439"/>
                      <a:gd name="connsiteX197" fmla="*/ 2120849 w 2350439"/>
                      <a:gd name="connsiteY197" fmla="*/ 892988 h 2350439"/>
                      <a:gd name="connsiteX198" fmla="*/ 2120849 w 2350439"/>
                      <a:gd name="connsiteY198" fmla="*/ 787717 h 2350439"/>
                      <a:gd name="connsiteX199" fmla="*/ 2015566 w 2350439"/>
                      <a:gd name="connsiteY199" fmla="*/ 787717 h 2350439"/>
                      <a:gd name="connsiteX200" fmla="*/ 2015566 w 2350439"/>
                      <a:gd name="connsiteY200" fmla="*/ 1004608 h 2350439"/>
                      <a:gd name="connsiteX201" fmla="*/ 2120849 w 2350439"/>
                      <a:gd name="connsiteY201" fmla="*/ 1004608 h 2350439"/>
                      <a:gd name="connsiteX202" fmla="*/ 2120849 w 2350439"/>
                      <a:gd name="connsiteY202" fmla="*/ 899338 h 2350439"/>
                      <a:gd name="connsiteX203" fmla="*/ 2015566 w 2350439"/>
                      <a:gd name="connsiteY203" fmla="*/ 899338 h 2350439"/>
                      <a:gd name="connsiteX204" fmla="*/ 2015566 w 2350439"/>
                      <a:gd name="connsiteY204" fmla="*/ 1116228 h 2350439"/>
                      <a:gd name="connsiteX205" fmla="*/ 2120849 w 2350439"/>
                      <a:gd name="connsiteY205" fmla="*/ 1116228 h 2350439"/>
                      <a:gd name="connsiteX206" fmla="*/ 2120849 w 2350439"/>
                      <a:gd name="connsiteY206" fmla="*/ 1010958 h 2350439"/>
                      <a:gd name="connsiteX207" fmla="*/ 2015566 w 2350439"/>
                      <a:gd name="connsiteY207" fmla="*/ 1010958 h 2350439"/>
                      <a:gd name="connsiteX208" fmla="*/ 2015566 w 2350439"/>
                      <a:gd name="connsiteY208" fmla="*/ 1227861 h 2350439"/>
                      <a:gd name="connsiteX209" fmla="*/ 2120849 w 2350439"/>
                      <a:gd name="connsiteY209" fmla="*/ 1227861 h 2350439"/>
                      <a:gd name="connsiteX210" fmla="*/ 2120849 w 2350439"/>
                      <a:gd name="connsiteY210" fmla="*/ 1122578 h 2350439"/>
                      <a:gd name="connsiteX211" fmla="*/ 2015566 w 2350439"/>
                      <a:gd name="connsiteY211" fmla="*/ 1122578 h 2350439"/>
                      <a:gd name="connsiteX212" fmla="*/ 2015566 w 2350439"/>
                      <a:gd name="connsiteY212" fmla="*/ 1339481 h 2350439"/>
                      <a:gd name="connsiteX213" fmla="*/ 2120849 w 2350439"/>
                      <a:gd name="connsiteY213" fmla="*/ 1339481 h 2350439"/>
                      <a:gd name="connsiteX214" fmla="*/ 2120849 w 2350439"/>
                      <a:gd name="connsiteY214" fmla="*/ 1234211 h 2350439"/>
                      <a:gd name="connsiteX215" fmla="*/ 2015566 w 2350439"/>
                      <a:gd name="connsiteY215" fmla="*/ 1234211 h 2350439"/>
                      <a:gd name="connsiteX216" fmla="*/ 2015566 w 2350439"/>
                      <a:gd name="connsiteY216" fmla="*/ 1451102 h 2350439"/>
                      <a:gd name="connsiteX217" fmla="*/ 2120849 w 2350439"/>
                      <a:gd name="connsiteY217" fmla="*/ 1451102 h 2350439"/>
                      <a:gd name="connsiteX218" fmla="*/ 2120849 w 2350439"/>
                      <a:gd name="connsiteY218" fmla="*/ 1345831 h 2350439"/>
                      <a:gd name="connsiteX219" fmla="*/ 2015566 w 2350439"/>
                      <a:gd name="connsiteY219" fmla="*/ 1345831 h 2350439"/>
                      <a:gd name="connsiteX220" fmla="*/ 2015566 w 2350439"/>
                      <a:gd name="connsiteY220" fmla="*/ 1562735 h 2350439"/>
                      <a:gd name="connsiteX221" fmla="*/ 2120849 w 2350439"/>
                      <a:gd name="connsiteY221" fmla="*/ 1562735 h 2350439"/>
                      <a:gd name="connsiteX222" fmla="*/ 2120849 w 2350439"/>
                      <a:gd name="connsiteY222" fmla="*/ 1457452 h 2350439"/>
                      <a:gd name="connsiteX223" fmla="*/ 2015566 w 2350439"/>
                      <a:gd name="connsiteY223" fmla="*/ 1457452 h 2350439"/>
                      <a:gd name="connsiteX224" fmla="*/ 2015566 w 2350439"/>
                      <a:gd name="connsiteY224" fmla="*/ 1674355 h 2350439"/>
                      <a:gd name="connsiteX225" fmla="*/ 2120849 w 2350439"/>
                      <a:gd name="connsiteY225" fmla="*/ 1674355 h 2350439"/>
                      <a:gd name="connsiteX226" fmla="*/ 2120849 w 2350439"/>
                      <a:gd name="connsiteY226" fmla="*/ 1569085 h 2350439"/>
                      <a:gd name="connsiteX227" fmla="*/ 2015566 w 2350439"/>
                      <a:gd name="connsiteY227" fmla="*/ 1569085 h 2350439"/>
                      <a:gd name="connsiteX228" fmla="*/ 2015566 w 2350439"/>
                      <a:gd name="connsiteY228" fmla="*/ 1785975 h 2350439"/>
                      <a:gd name="connsiteX229" fmla="*/ 2120849 w 2350439"/>
                      <a:gd name="connsiteY229" fmla="*/ 1785975 h 2350439"/>
                      <a:gd name="connsiteX230" fmla="*/ 2120849 w 2350439"/>
                      <a:gd name="connsiteY230" fmla="*/ 1680705 h 2350439"/>
                      <a:gd name="connsiteX231" fmla="*/ 2015566 w 2350439"/>
                      <a:gd name="connsiteY231" fmla="*/ 1680705 h 2350439"/>
                      <a:gd name="connsiteX232" fmla="*/ 2015566 w 2350439"/>
                      <a:gd name="connsiteY232" fmla="*/ 1897596 h 2350439"/>
                      <a:gd name="connsiteX233" fmla="*/ 2120849 w 2350439"/>
                      <a:gd name="connsiteY233" fmla="*/ 1897596 h 2350439"/>
                      <a:gd name="connsiteX234" fmla="*/ 2120849 w 2350439"/>
                      <a:gd name="connsiteY234" fmla="*/ 1792325 h 2350439"/>
                      <a:gd name="connsiteX235" fmla="*/ 2015566 w 2350439"/>
                      <a:gd name="connsiteY235" fmla="*/ 1792325 h 2350439"/>
                      <a:gd name="connsiteX236" fmla="*/ 2015566 w 2350439"/>
                      <a:gd name="connsiteY236" fmla="*/ 2009229 h 2350439"/>
                      <a:gd name="connsiteX237" fmla="*/ 2120849 w 2350439"/>
                      <a:gd name="connsiteY237" fmla="*/ 2009229 h 2350439"/>
                      <a:gd name="connsiteX238" fmla="*/ 2120849 w 2350439"/>
                      <a:gd name="connsiteY238" fmla="*/ 1903946 h 2350439"/>
                      <a:gd name="connsiteX239" fmla="*/ 2015566 w 2350439"/>
                      <a:gd name="connsiteY239" fmla="*/ 1903946 h 2350439"/>
                      <a:gd name="connsiteX240" fmla="*/ 2015566 w 2350439"/>
                      <a:gd name="connsiteY240" fmla="*/ 2120849 h 2350439"/>
                      <a:gd name="connsiteX241" fmla="*/ 2120849 w 2350439"/>
                      <a:gd name="connsiteY241" fmla="*/ 2120849 h 2350439"/>
                      <a:gd name="connsiteX242" fmla="*/ 2120849 w 2350439"/>
                      <a:gd name="connsiteY242" fmla="*/ 2015579 h 2350439"/>
                      <a:gd name="connsiteX243" fmla="*/ 2015566 w 2350439"/>
                      <a:gd name="connsiteY243" fmla="*/ 2015579 h 2350439"/>
                      <a:gd name="connsiteX244" fmla="*/ 2015566 w 2350439"/>
                      <a:gd name="connsiteY244" fmla="*/ 2232469 h 2350439"/>
                      <a:gd name="connsiteX245" fmla="*/ 2120849 w 2350439"/>
                      <a:gd name="connsiteY245" fmla="*/ 2232469 h 2350439"/>
                      <a:gd name="connsiteX246" fmla="*/ 2120849 w 2350439"/>
                      <a:gd name="connsiteY246" fmla="*/ 2127199 h 2350439"/>
                      <a:gd name="connsiteX247" fmla="*/ 2015566 w 2350439"/>
                      <a:gd name="connsiteY247" fmla="*/ 2127199 h 2350439"/>
                      <a:gd name="connsiteX248" fmla="*/ 2015566 w 2350439"/>
                      <a:gd name="connsiteY248" fmla="*/ 2344089 h 2350439"/>
                      <a:gd name="connsiteX249" fmla="*/ 2120849 w 2350439"/>
                      <a:gd name="connsiteY249" fmla="*/ 2344089 h 2350439"/>
                      <a:gd name="connsiteX250" fmla="*/ 2120849 w 2350439"/>
                      <a:gd name="connsiteY250" fmla="*/ 2238819 h 2350439"/>
                      <a:gd name="connsiteX251" fmla="*/ 2015566 w 2350439"/>
                      <a:gd name="connsiteY251" fmla="*/ 2238819 h 2350439"/>
                      <a:gd name="connsiteX252" fmla="*/ 1903946 w 2350439"/>
                      <a:gd name="connsiteY252" fmla="*/ 111620 h 2350439"/>
                      <a:gd name="connsiteX253" fmla="*/ 2009216 w 2350439"/>
                      <a:gd name="connsiteY253" fmla="*/ 111620 h 2350439"/>
                      <a:gd name="connsiteX254" fmla="*/ 2009216 w 2350439"/>
                      <a:gd name="connsiteY254" fmla="*/ 6350 h 2350439"/>
                      <a:gd name="connsiteX255" fmla="*/ 1903946 w 2350439"/>
                      <a:gd name="connsiteY255" fmla="*/ 6350 h 2350439"/>
                      <a:gd name="connsiteX256" fmla="*/ 1903946 w 2350439"/>
                      <a:gd name="connsiteY256" fmla="*/ 223240 h 2350439"/>
                      <a:gd name="connsiteX257" fmla="*/ 2009216 w 2350439"/>
                      <a:gd name="connsiteY257" fmla="*/ 223240 h 2350439"/>
                      <a:gd name="connsiteX258" fmla="*/ 2009216 w 2350439"/>
                      <a:gd name="connsiteY258" fmla="*/ 117970 h 2350439"/>
                      <a:gd name="connsiteX259" fmla="*/ 1903946 w 2350439"/>
                      <a:gd name="connsiteY259" fmla="*/ 117970 h 2350439"/>
                      <a:gd name="connsiteX260" fmla="*/ 1903946 w 2350439"/>
                      <a:gd name="connsiteY260" fmla="*/ 334873 h 2350439"/>
                      <a:gd name="connsiteX261" fmla="*/ 2009216 w 2350439"/>
                      <a:gd name="connsiteY261" fmla="*/ 334873 h 2350439"/>
                      <a:gd name="connsiteX262" fmla="*/ 2009216 w 2350439"/>
                      <a:gd name="connsiteY262" fmla="*/ 229590 h 2350439"/>
                      <a:gd name="connsiteX263" fmla="*/ 1903946 w 2350439"/>
                      <a:gd name="connsiteY263" fmla="*/ 229590 h 2350439"/>
                      <a:gd name="connsiteX264" fmla="*/ 1903946 w 2350439"/>
                      <a:gd name="connsiteY264" fmla="*/ 446493 h 2350439"/>
                      <a:gd name="connsiteX265" fmla="*/ 2009216 w 2350439"/>
                      <a:gd name="connsiteY265" fmla="*/ 446493 h 2350439"/>
                      <a:gd name="connsiteX266" fmla="*/ 2009216 w 2350439"/>
                      <a:gd name="connsiteY266" fmla="*/ 341223 h 2350439"/>
                      <a:gd name="connsiteX267" fmla="*/ 1903946 w 2350439"/>
                      <a:gd name="connsiteY267" fmla="*/ 341223 h 2350439"/>
                      <a:gd name="connsiteX268" fmla="*/ 1903946 w 2350439"/>
                      <a:gd name="connsiteY268" fmla="*/ 558114 h 2350439"/>
                      <a:gd name="connsiteX269" fmla="*/ 2009216 w 2350439"/>
                      <a:gd name="connsiteY269" fmla="*/ 558114 h 2350439"/>
                      <a:gd name="connsiteX270" fmla="*/ 2009216 w 2350439"/>
                      <a:gd name="connsiteY270" fmla="*/ 452843 h 2350439"/>
                      <a:gd name="connsiteX271" fmla="*/ 1903946 w 2350439"/>
                      <a:gd name="connsiteY271" fmla="*/ 452843 h 2350439"/>
                      <a:gd name="connsiteX272" fmla="*/ 1903946 w 2350439"/>
                      <a:gd name="connsiteY272" fmla="*/ 669734 h 2350439"/>
                      <a:gd name="connsiteX273" fmla="*/ 2009216 w 2350439"/>
                      <a:gd name="connsiteY273" fmla="*/ 669734 h 2350439"/>
                      <a:gd name="connsiteX274" fmla="*/ 2009216 w 2350439"/>
                      <a:gd name="connsiteY274" fmla="*/ 564464 h 2350439"/>
                      <a:gd name="connsiteX275" fmla="*/ 1903946 w 2350439"/>
                      <a:gd name="connsiteY275" fmla="*/ 564464 h 2350439"/>
                      <a:gd name="connsiteX276" fmla="*/ 1903946 w 2350439"/>
                      <a:gd name="connsiteY276" fmla="*/ 781367 h 2350439"/>
                      <a:gd name="connsiteX277" fmla="*/ 2009216 w 2350439"/>
                      <a:gd name="connsiteY277" fmla="*/ 781367 h 2350439"/>
                      <a:gd name="connsiteX278" fmla="*/ 2009216 w 2350439"/>
                      <a:gd name="connsiteY278" fmla="*/ 676084 h 2350439"/>
                      <a:gd name="connsiteX279" fmla="*/ 1903946 w 2350439"/>
                      <a:gd name="connsiteY279" fmla="*/ 676084 h 2350439"/>
                      <a:gd name="connsiteX280" fmla="*/ 1903946 w 2350439"/>
                      <a:gd name="connsiteY280" fmla="*/ 892988 h 2350439"/>
                      <a:gd name="connsiteX281" fmla="*/ 2009216 w 2350439"/>
                      <a:gd name="connsiteY281" fmla="*/ 892988 h 2350439"/>
                      <a:gd name="connsiteX282" fmla="*/ 2009216 w 2350439"/>
                      <a:gd name="connsiteY282" fmla="*/ 787717 h 2350439"/>
                      <a:gd name="connsiteX283" fmla="*/ 1903946 w 2350439"/>
                      <a:gd name="connsiteY283" fmla="*/ 787717 h 2350439"/>
                      <a:gd name="connsiteX284" fmla="*/ 1903946 w 2350439"/>
                      <a:gd name="connsiteY284" fmla="*/ 1004608 h 2350439"/>
                      <a:gd name="connsiteX285" fmla="*/ 2009216 w 2350439"/>
                      <a:gd name="connsiteY285" fmla="*/ 1004608 h 2350439"/>
                      <a:gd name="connsiteX286" fmla="*/ 2009216 w 2350439"/>
                      <a:gd name="connsiteY286" fmla="*/ 899338 h 2350439"/>
                      <a:gd name="connsiteX287" fmla="*/ 1903946 w 2350439"/>
                      <a:gd name="connsiteY287" fmla="*/ 899338 h 2350439"/>
                      <a:gd name="connsiteX288" fmla="*/ 1903946 w 2350439"/>
                      <a:gd name="connsiteY288" fmla="*/ 1116228 h 2350439"/>
                      <a:gd name="connsiteX289" fmla="*/ 2009216 w 2350439"/>
                      <a:gd name="connsiteY289" fmla="*/ 1116228 h 2350439"/>
                      <a:gd name="connsiteX290" fmla="*/ 2009216 w 2350439"/>
                      <a:gd name="connsiteY290" fmla="*/ 1010958 h 2350439"/>
                      <a:gd name="connsiteX291" fmla="*/ 1903946 w 2350439"/>
                      <a:gd name="connsiteY291" fmla="*/ 1010958 h 2350439"/>
                      <a:gd name="connsiteX292" fmla="*/ 1903946 w 2350439"/>
                      <a:gd name="connsiteY292" fmla="*/ 1227861 h 2350439"/>
                      <a:gd name="connsiteX293" fmla="*/ 2009216 w 2350439"/>
                      <a:gd name="connsiteY293" fmla="*/ 1227861 h 2350439"/>
                      <a:gd name="connsiteX294" fmla="*/ 2009216 w 2350439"/>
                      <a:gd name="connsiteY294" fmla="*/ 1122578 h 2350439"/>
                      <a:gd name="connsiteX295" fmla="*/ 1903946 w 2350439"/>
                      <a:gd name="connsiteY295" fmla="*/ 1122578 h 2350439"/>
                      <a:gd name="connsiteX296" fmla="*/ 1903946 w 2350439"/>
                      <a:gd name="connsiteY296" fmla="*/ 1339481 h 2350439"/>
                      <a:gd name="connsiteX297" fmla="*/ 2009216 w 2350439"/>
                      <a:gd name="connsiteY297" fmla="*/ 1339481 h 2350439"/>
                      <a:gd name="connsiteX298" fmla="*/ 2009216 w 2350439"/>
                      <a:gd name="connsiteY298" fmla="*/ 1234211 h 2350439"/>
                      <a:gd name="connsiteX299" fmla="*/ 1903946 w 2350439"/>
                      <a:gd name="connsiteY299" fmla="*/ 1234211 h 2350439"/>
                      <a:gd name="connsiteX300" fmla="*/ 1903946 w 2350439"/>
                      <a:gd name="connsiteY300" fmla="*/ 1451102 h 2350439"/>
                      <a:gd name="connsiteX301" fmla="*/ 2009216 w 2350439"/>
                      <a:gd name="connsiteY301" fmla="*/ 1451102 h 2350439"/>
                      <a:gd name="connsiteX302" fmla="*/ 2009216 w 2350439"/>
                      <a:gd name="connsiteY302" fmla="*/ 1345831 h 2350439"/>
                      <a:gd name="connsiteX303" fmla="*/ 1903946 w 2350439"/>
                      <a:gd name="connsiteY303" fmla="*/ 1345831 h 2350439"/>
                      <a:gd name="connsiteX304" fmla="*/ 1903946 w 2350439"/>
                      <a:gd name="connsiteY304" fmla="*/ 1562735 h 2350439"/>
                      <a:gd name="connsiteX305" fmla="*/ 2009216 w 2350439"/>
                      <a:gd name="connsiteY305" fmla="*/ 1562735 h 2350439"/>
                      <a:gd name="connsiteX306" fmla="*/ 2009216 w 2350439"/>
                      <a:gd name="connsiteY306" fmla="*/ 1457452 h 2350439"/>
                      <a:gd name="connsiteX307" fmla="*/ 1903946 w 2350439"/>
                      <a:gd name="connsiteY307" fmla="*/ 1457452 h 2350439"/>
                      <a:gd name="connsiteX308" fmla="*/ 1903946 w 2350439"/>
                      <a:gd name="connsiteY308" fmla="*/ 1674355 h 2350439"/>
                      <a:gd name="connsiteX309" fmla="*/ 2009216 w 2350439"/>
                      <a:gd name="connsiteY309" fmla="*/ 1674355 h 2350439"/>
                      <a:gd name="connsiteX310" fmla="*/ 2009216 w 2350439"/>
                      <a:gd name="connsiteY310" fmla="*/ 1569085 h 2350439"/>
                      <a:gd name="connsiteX311" fmla="*/ 1903946 w 2350439"/>
                      <a:gd name="connsiteY311" fmla="*/ 1569085 h 2350439"/>
                      <a:gd name="connsiteX312" fmla="*/ 1903946 w 2350439"/>
                      <a:gd name="connsiteY312" fmla="*/ 1785975 h 2350439"/>
                      <a:gd name="connsiteX313" fmla="*/ 2009216 w 2350439"/>
                      <a:gd name="connsiteY313" fmla="*/ 1785975 h 2350439"/>
                      <a:gd name="connsiteX314" fmla="*/ 2009216 w 2350439"/>
                      <a:gd name="connsiteY314" fmla="*/ 1680705 h 2350439"/>
                      <a:gd name="connsiteX315" fmla="*/ 1903946 w 2350439"/>
                      <a:gd name="connsiteY315" fmla="*/ 1680705 h 2350439"/>
                      <a:gd name="connsiteX316" fmla="*/ 1903946 w 2350439"/>
                      <a:gd name="connsiteY316" fmla="*/ 1897596 h 2350439"/>
                      <a:gd name="connsiteX317" fmla="*/ 2009216 w 2350439"/>
                      <a:gd name="connsiteY317" fmla="*/ 1897596 h 2350439"/>
                      <a:gd name="connsiteX318" fmla="*/ 2009216 w 2350439"/>
                      <a:gd name="connsiteY318" fmla="*/ 1792325 h 2350439"/>
                      <a:gd name="connsiteX319" fmla="*/ 1903946 w 2350439"/>
                      <a:gd name="connsiteY319" fmla="*/ 1792325 h 2350439"/>
                      <a:gd name="connsiteX320" fmla="*/ 1903946 w 2350439"/>
                      <a:gd name="connsiteY320" fmla="*/ 2009229 h 2350439"/>
                      <a:gd name="connsiteX321" fmla="*/ 2009216 w 2350439"/>
                      <a:gd name="connsiteY321" fmla="*/ 2009229 h 2350439"/>
                      <a:gd name="connsiteX322" fmla="*/ 2009216 w 2350439"/>
                      <a:gd name="connsiteY322" fmla="*/ 1903946 h 2350439"/>
                      <a:gd name="connsiteX323" fmla="*/ 1903946 w 2350439"/>
                      <a:gd name="connsiteY323" fmla="*/ 1903946 h 2350439"/>
                      <a:gd name="connsiteX324" fmla="*/ 1903946 w 2350439"/>
                      <a:gd name="connsiteY324" fmla="*/ 2120849 h 2350439"/>
                      <a:gd name="connsiteX325" fmla="*/ 2009216 w 2350439"/>
                      <a:gd name="connsiteY325" fmla="*/ 2120849 h 2350439"/>
                      <a:gd name="connsiteX326" fmla="*/ 2009216 w 2350439"/>
                      <a:gd name="connsiteY326" fmla="*/ 2015579 h 2350439"/>
                      <a:gd name="connsiteX327" fmla="*/ 1903946 w 2350439"/>
                      <a:gd name="connsiteY327" fmla="*/ 2015579 h 2350439"/>
                      <a:gd name="connsiteX328" fmla="*/ 1903946 w 2350439"/>
                      <a:gd name="connsiteY328" fmla="*/ 2232469 h 2350439"/>
                      <a:gd name="connsiteX329" fmla="*/ 2009216 w 2350439"/>
                      <a:gd name="connsiteY329" fmla="*/ 2232469 h 2350439"/>
                      <a:gd name="connsiteX330" fmla="*/ 2009216 w 2350439"/>
                      <a:gd name="connsiteY330" fmla="*/ 2127199 h 2350439"/>
                      <a:gd name="connsiteX331" fmla="*/ 1903946 w 2350439"/>
                      <a:gd name="connsiteY331" fmla="*/ 2127199 h 2350439"/>
                      <a:gd name="connsiteX332" fmla="*/ 1903946 w 2350439"/>
                      <a:gd name="connsiteY332" fmla="*/ 2344089 h 2350439"/>
                      <a:gd name="connsiteX333" fmla="*/ 2009216 w 2350439"/>
                      <a:gd name="connsiteY333" fmla="*/ 2344089 h 2350439"/>
                      <a:gd name="connsiteX334" fmla="*/ 2009216 w 2350439"/>
                      <a:gd name="connsiteY334" fmla="*/ 2238819 h 2350439"/>
                      <a:gd name="connsiteX335" fmla="*/ 1903946 w 2350439"/>
                      <a:gd name="connsiteY335" fmla="*/ 2238819 h 2350439"/>
                      <a:gd name="connsiteX336" fmla="*/ 1792325 w 2350439"/>
                      <a:gd name="connsiteY336" fmla="*/ 111620 h 2350439"/>
                      <a:gd name="connsiteX337" fmla="*/ 1897596 w 2350439"/>
                      <a:gd name="connsiteY337" fmla="*/ 111620 h 2350439"/>
                      <a:gd name="connsiteX338" fmla="*/ 1897596 w 2350439"/>
                      <a:gd name="connsiteY338" fmla="*/ 6350 h 2350439"/>
                      <a:gd name="connsiteX339" fmla="*/ 1792325 w 2350439"/>
                      <a:gd name="connsiteY339" fmla="*/ 6350 h 2350439"/>
                      <a:gd name="connsiteX340" fmla="*/ 1792325 w 2350439"/>
                      <a:gd name="connsiteY340" fmla="*/ 223240 h 2350439"/>
                      <a:gd name="connsiteX341" fmla="*/ 1897596 w 2350439"/>
                      <a:gd name="connsiteY341" fmla="*/ 223240 h 2350439"/>
                      <a:gd name="connsiteX342" fmla="*/ 1897596 w 2350439"/>
                      <a:gd name="connsiteY342" fmla="*/ 117970 h 2350439"/>
                      <a:gd name="connsiteX343" fmla="*/ 1792325 w 2350439"/>
                      <a:gd name="connsiteY343" fmla="*/ 117970 h 2350439"/>
                      <a:gd name="connsiteX344" fmla="*/ 1792325 w 2350439"/>
                      <a:gd name="connsiteY344" fmla="*/ 334873 h 2350439"/>
                      <a:gd name="connsiteX345" fmla="*/ 1897596 w 2350439"/>
                      <a:gd name="connsiteY345" fmla="*/ 334873 h 2350439"/>
                      <a:gd name="connsiteX346" fmla="*/ 1897596 w 2350439"/>
                      <a:gd name="connsiteY346" fmla="*/ 229590 h 2350439"/>
                      <a:gd name="connsiteX347" fmla="*/ 1792325 w 2350439"/>
                      <a:gd name="connsiteY347" fmla="*/ 229590 h 2350439"/>
                      <a:gd name="connsiteX348" fmla="*/ 1792325 w 2350439"/>
                      <a:gd name="connsiteY348" fmla="*/ 446493 h 2350439"/>
                      <a:gd name="connsiteX349" fmla="*/ 1897596 w 2350439"/>
                      <a:gd name="connsiteY349" fmla="*/ 446493 h 2350439"/>
                      <a:gd name="connsiteX350" fmla="*/ 1897596 w 2350439"/>
                      <a:gd name="connsiteY350" fmla="*/ 341223 h 2350439"/>
                      <a:gd name="connsiteX351" fmla="*/ 1792325 w 2350439"/>
                      <a:gd name="connsiteY351" fmla="*/ 341223 h 2350439"/>
                      <a:gd name="connsiteX352" fmla="*/ 1792325 w 2350439"/>
                      <a:gd name="connsiteY352" fmla="*/ 558114 h 2350439"/>
                      <a:gd name="connsiteX353" fmla="*/ 1897596 w 2350439"/>
                      <a:gd name="connsiteY353" fmla="*/ 558114 h 2350439"/>
                      <a:gd name="connsiteX354" fmla="*/ 1897596 w 2350439"/>
                      <a:gd name="connsiteY354" fmla="*/ 452843 h 2350439"/>
                      <a:gd name="connsiteX355" fmla="*/ 1792325 w 2350439"/>
                      <a:gd name="connsiteY355" fmla="*/ 452843 h 2350439"/>
                      <a:gd name="connsiteX356" fmla="*/ 1792325 w 2350439"/>
                      <a:gd name="connsiteY356" fmla="*/ 669734 h 2350439"/>
                      <a:gd name="connsiteX357" fmla="*/ 1897596 w 2350439"/>
                      <a:gd name="connsiteY357" fmla="*/ 669734 h 2350439"/>
                      <a:gd name="connsiteX358" fmla="*/ 1897596 w 2350439"/>
                      <a:gd name="connsiteY358" fmla="*/ 564464 h 2350439"/>
                      <a:gd name="connsiteX359" fmla="*/ 1792325 w 2350439"/>
                      <a:gd name="connsiteY359" fmla="*/ 564464 h 2350439"/>
                      <a:gd name="connsiteX360" fmla="*/ 1792325 w 2350439"/>
                      <a:gd name="connsiteY360" fmla="*/ 781367 h 2350439"/>
                      <a:gd name="connsiteX361" fmla="*/ 1897596 w 2350439"/>
                      <a:gd name="connsiteY361" fmla="*/ 781367 h 2350439"/>
                      <a:gd name="connsiteX362" fmla="*/ 1897596 w 2350439"/>
                      <a:gd name="connsiteY362" fmla="*/ 676084 h 2350439"/>
                      <a:gd name="connsiteX363" fmla="*/ 1792325 w 2350439"/>
                      <a:gd name="connsiteY363" fmla="*/ 676084 h 2350439"/>
                      <a:gd name="connsiteX364" fmla="*/ 1792325 w 2350439"/>
                      <a:gd name="connsiteY364" fmla="*/ 892988 h 2350439"/>
                      <a:gd name="connsiteX365" fmla="*/ 1897596 w 2350439"/>
                      <a:gd name="connsiteY365" fmla="*/ 892988 h 2350439"/>
                      <a:gd name="connsiteX366" fmla="*/ 1897596 w 2350439"/>
                      <a:gd name="connsiteY366" fmla="*/ 787717 h 2350439"/>
                      <a:gd name="connsiteX367" fmla="*/ 1792325 w 2350439"/>
                      <a:gd name="connsiteY367" fmla="*/ 787717 h 2350439"/>
                      <a:gd name="connsiteX368" fmla="*/ 1792325 w 2350439"/>
                      <a:gd name="connsiteY368" fmla="*/ 1004608 h 2350439"/>
                      <a:gd name="connsiteX369" fmla="*/ 1897596 w 2350439"/>
                      <a:gd name="connsiteY369" fmla="*/ 1004608 h 2350439"/>
                      <a:gd name="connsiteX370" fmla="*/ 1897596 w 2350439"/>
                      <a:gd name="connsiteY370" fmla="*/ 899338 h 2350439"/>
                      <a:gd name="connsiteX371" fmla="*/ 1792325 w 2350439"/>
                      <a:gd name="connsiteY371" fmla="*/ 899338 h 2350439"/>
                      <a:gd name="connsiteX372" fmla="*/ 1792325 w 2350439"/>
                      <a:gd name="connsiteY372" fmla="*/ 1116228 h 2350439"/>
                      <a:gd name="connsiteX373" fmla="*/ 1897596 w 2350439"/>
                      <a:gd name="connsiteY373" fmla="*/ 1116228 h 2350439"/>
                      <a:gd name="connsiteX374" fmla="*/ 1897596 w 2350439"/>
                      <a:gd name="connsiteY374" fmla="*/ 1010958 h 2350439"/>
                      <a:gd name="connsiteX375" fmla="*/ 1792325 w 2350439"/>
                      <a:gd name="connsiteY375" fmla="*/ 1010958 h 2350439"/>
                      <a:gd name="connsiteX376" fmla="*/ 1792325 w 2350439"/>
                      <a:gd name="connsiteY376" fmla="*/ 1227861 h 2350439"/>
                      <a:gd name="connsiteX377" fmla="*/ 1897596 w 2350439"/>
                      <a:gd name="connsiteY377" fmla="*/ 1227861 h 2350439"/>
                      <a:gd name="connsiteX378" fmla="*/ 1897596 w 2350439"/>
                      <a:gd name="connsiteY378" fmla="*/ 1122578 h 2350439"/>
                      <a:gd name="connsiteX379" fmla="*/ 1792325 w 2350439"/>
                      <a:gd name="connsiteY379" fmla="*/ 1122578 h 2350439"/>
                      <a:gd name="connsiteX380" fmla="*/ 1792325 w 2350439"/>
                      <a:gd name="connsiteY380" fmla="*/ 1339481 h 2350439"/>
                      <a:gd name="connsiteX381" fmla="*/ 1897596 w 2350439"/>
                      <a:gd name="connsiteY381" fmla="*/ 1339481 h 2350439"/>
                      <a:gd name="connsiteX382" fmla="*/ 1897596 w 2350439"/>
                      <a:gd name="connsiteY382" fmla="*/ 1234211 h 2350439"/>
                      <a:gd name="connsiteX383" fmla="*/ 1792325 w 2350439"/>
                      <a:gd name="connsiteY383" fmla="*/ 1234211 h 2350439"/>
                      <a:gd name="connsiteX384" fmla="*/ 1792325 w 2350439"/>
                      <a:gd name="connsiteY384" fmla="*/ 1451102 h 2350439"/>
                      <a:gd name="connsiteX385" fmla="*/ 1897596 w 2350439"/>
                      <a:gd name="connsiteY385" fmla="*/ 1451102 h 2350439"/>
                      <a:gd name="connsiteX386" fmla="*/ 1897596 w 2350439"/>
                      <a:gd name="connsiteY386" fmla="*/ 1345831 h 2350439"/>
                      <a:gd name="connsiteX387" fmla="*/ 1792325 w 2350439"/>
                      <a:gd name="connsiteY387" fmla="*/ 1345831 h 2350439"/>
                      <a:gd name="connsiteX388" fmla="*/ 1792325 w 2350439"/>
                      <a:gd name="connsiteY388" fmla="*/ 1562735 h 2350439"/>
                      <a:gd name="connsiteX389" fmla="*/ 1897596 w 2350439"/>
                      <a:gd name="connsiteY389" fmla="*/ 1562735 h 2350439"/>
                      <a:gd name="connsiteX390" fmla="*/ 1897596 w 2350439"/>
                      <a:gd name="connsiteY390" fmla="*/ 1457452 h 2350439"/>
                      <a:gd name="connsiteX391" fmla="*/ 1792325 w 2350439"/>
                      <a:gd name="connsiteY391" fmla="*/ 1457452 h 2350439"/>
                      <a:gd name="connsiteX392" fmla="*/ 1792325 w 2350439"/>
                      <a:gd name="connsiteY392" fmla="*/ 1674355 h 2350439"/>
                      <a:gd name="connsiteX393" fmla="*/ 1897596 w 2350439"/>
                      <a:gd name="connsiteY393" fmla="*/ 1674355 h 2350439"/>
                      <a:gd name="connsiteX394" fmla="*/ 1897596 w 2350439"/>
                      <a:gd name="connsiteY394" fmla="*/ 1569085 h 2350439"/>
                      <a:gd name="connsiteX395" fmla="*/ 1792325 w 2350439"/>
                      <a:gd name="connsiteY395" fmla="*/ 1569085 h 2350439"/>
                      <a:gd name="connsiteX396" fmla="*/ 1792325 w 2350439"/>
                      <a:gd name="connsiteY396" fmla="*/ 1785975 h 2350439"/>
                      <a:gd name="connsiteX397" fmla="*/ 1897596 w 2350439"/>
                      <a:gd name="connsiteY397" fmla="*/ 1785975 h 2350439"/>
                      <a:gd name="connsiteX398" fmla="*/ 1897596 w 2350439"/>
                      <a:gd name="connsiteY398" fmla="*/ 1680705 h 2350439"/>
                      <a:gd name="connsiteX399" fmla="*/ 1792325 w 2350439"/>
                      <a:gd name="connsiteY399" fmla="*/ 1680705 h 2350439"/>
                      <a:gd name="connsiteX400" fmla="*/ 1792325 w 2350439"/>
                      <a:gd name="connsiteY400" fmla="*/ 1897596 h 2350439"/>
                      <a:gd name="connsiteX401" fmla="*/ 1897596 w 2350439"/>
                      <a:gd name="connsiteY401" fmla="*/ 1897596 h 2350439"/>
                      <a:gd name="connsiteX402" fmla="*/ 1897596 w 2350439"/>
                      <a:gd name="connsiteY402" fmla="*/ 1792325 h 2350439"/>
                      <a:gd name="connsiteX403" fmla="*/ 1792325 w 2350439"/>
                      <a:gd name="connsiteY403" fmla="*/ 1792325 h 2350439"/>
                      <a:gd name="connsiteX404" fmla="*/ 1792325 w 2350439"/>
                      <a:gd name="connsiteY404" fmla="*/ 2009229 h 2350439"/>
                      <a:gd name="connsiteX405" fmla="*/ 1897596 w 2350439"/>
                      <a:gd name="connsiteY405" fmla="*/ 2009229 h 2350439"/>
                      <a:gd name="connsiteX406" fmla="*/ 1897596 w 2350439"/>
                      <a:gd name="connsiteY406" fmla="*/ 1903946 h 2350439"/>
                      <a:gd name="connsiteX407" fmla="*/ 1792325 w 2350439"/>
                      <a:gd name="connsiteY407" fmla="*/ 1903946 h 2350439"/>
                      <a:gd name="connsiteX408" fmla="*/ 1792325 w 2350439"/>
                      <a:gd name="connsiteY408" fmla="*/ 2120849 h 2350439"/>
                      <a:gd name="connsiteX409" fmla="*/ 1897596 w 2350439"/>
                      <a:gd name="connsiteY409" fmla="*/ 2120849 h 2350439"/>
                      <a:gd name="connsiteX410" fmla="*/ 1897596 w 2350439"/>
                      <a:gd name="connsiteY410" fmla="*/ 2015579 h 2350439"/>
                      <a:gd name="connsiteX411" fmla="*/ 1792325 w 2350439"/>
                      <a:gd name="connsiteY411" fmla="*/ 2015579 h 2350439"/>
                      <a:gd name="connsiteX412" fmla="*/ 1792325 w 2350439"/>
                      <a:gd name="connsiteY412" fmla="*/ 2232469 h 2350439"/>
                      <a:gd name="connsiteX413" fmla="*/ 1897596 w 2350439"/>
                      <a:gd name="connsiteY413" fmla="*/ 2232469 h 2350439"/>
                      <a:gd name="connsiteX414" fmla="*/ 1897596 w 2350439"/>
                      <a:gd name="connsiteY414" fmla="*/ 2127199 h 2350439"/>
                      <a:gd name="connsiteX415" fmla="*/ 1792325 w 2350439"/>
                      <a:gd name="connsiteY415" fmla="*/ 2127199 h 2350439"/>
                      <a:gd name="connsiteX416" fmla="*/ 1792325 w 2350439"/>
                      <a:gd name="connsiteY416" fmla="*/ 2344089 h 2350439"/>
                      <a:gd name="connsiteX417" fmla="*/ 1897596 w 2350439"/>
                      <a:gd name="connsiteY417" fmla="*/ 2344089 h 2350439"/>
                      <a:gd name="connsiteX418" fmla="*/ 1897596 w 2350439"/>
                      <a:gd name="connsiteY418" fmla="*/ 2238819 h 2350439"/>
                      <a:gd name="connsiteX419" fmla="*/ 1792325 w 2350439"/>
                      <a:gd name="connsiteY419" fmla="*/ 2238819 h 2350439"/>
                      <a:gd name="connsiteX420" fmla="*/ 1680705 w 2350439"/>
                      <a:gd name="connsiteY420" fmla="*/ 111620 h 2350439"/>
                      <a:gd name="connsiteX421" fmla="*/ 1785975 w 2350439"/>
                      <a:gd name="connsiteY421" fmla="*/ 111620 h 2350439"/>
                      <a:gd name="connsiteX422" fmla="*/ 1785975 w 2350439"/>
                      <a:gd name="connsiteY422" fmla="*/ 6350 h 2350439"/>
                      <a:gd name="connsiteX423" fmla="*/ 1680705 w 2350439"/>
                      <a:gd name="connsiteY423" fmla="*/ 6350 h 2350439"/>
                      <a:gd name="connsiteX424" fmla="*/ 1680705 w 2350439"/>
                      <a:gd name="connsiteY424" fmla="*/ 223240 h 2350439"/>
                      <a:gd name="connsiteX425" fmla="*/ 1785975 w 2350439"/>
                      <a:gd name="connsiteY425" fmla="*/ 223240 h 2350439"/>
                      <a:gd name="connsiteX426" fmla="*/ 1785975 w 2350439"/>
                      <a:gd name="connsiteY426" fmla="*/ 117970 h 2350439"/>
                      <a:gd name="connsiteX427" fmla="*/ 1680705 w 2350439"/>
                      <a:gd name="connsiteY427" fmla="*/ 117970 h 2350439"/>
                      <a:gd name="connsiteX428" fmla="*/ 1680705 w 2350439"/>
                      <a:gd name="connsiteY428" fmla="*/ 334873 h 2350439"/>
                      <a:gd name="connsiteX429" fmla="*/ 1785975 w 2350439"/>
                      <a:gd name="connsiteY429" fmla="*/ 334873 h 2350439"/>
                      <a:gd name="connsiteX430" fmla="*/ 1785975 w 2350439"/>
                      <a:gd name="connsiteY430" fmla="*/ 229590 h 2350439"/>
                      <a:gd name="connsiteX431" fmla="*/ 1680705 w 2350439"/>
                      <a:gd name="connsiteY431" fmla="*/ 229590 h 2350439"/>
                      <a:gd name="connsiteX432" fmla="*/ 1680705 w 2350439"/>
                      <a:gd name="connsiteY432" fmla="*/ 446493 h 2350439"/>
                      <a:gd name="connsiteX433" fmla="*/ 1785975 w 2350439"/>
                      <a:gd name="connsiteY433" fmla="*/ 446493 h 2350439"/>
                      <a:gd name="connsiteX434" fmla="*/ 1785975 w 2350439"/>
                      <a:gd name="connsiteY434" fmla="*/ 341223 h 2350439"/>
                      <a:gd name="connsiteX435" fmla="*/ 1680705 w 2350439"/>
                      <a:gd name="connsiteY435" fmla="*/ 341223 h 2350439"/>
                      <a:gd name="connsiteX436" fmla="*/ 1680705 w 2350439"/>
                      <a:gd name="connsiteY436" fmla="*/ 558114 h 2350439"/>
                      <a:gd name="connsiteX437" fmla="*/ 1785975 w 2350439"/>
                      <a:gd name="connsiteY437" fmla="*/ 558114 h 2350439"/>
                      <a:gd name="connsiteX438" fmla="*/ 1785975 w 2350439"/>
                      <a:gd name="connsiteY438" fmla="*/ 452843 h 2350439"/>
                      <a:gd name="connsiteX439" fmla="*/ 1680705 w 2350439"/>
                      <a:gd name="connsiteY439" fmla="*/ 452843 h 2350439"/>
                      <a:gd name="connsiteX440" fmla="*/ 1680705 w 2350439"/>
                      <a:gd name="connsiteY440" fmla="*/ 669734 h 2350439"/>
                      <a:gd name="connsiteX441" fmla="*/ 1785975 w 2350439"/>
                      <a:gd name="connsiteY441" fmla="*/ 669734 h 2350439"/>
                      <a:gd name="connsiteX442" fmla="*/ 1785975 w 2350439"/>
                      <a:gd name="connsiteY442" fmla="*/ 564464 h 2350439"/>
                      <a:gd name="connsiteX443" fmla="*/ 1680705 w 2350439"/>
                      <a:gd name="connsiteY443" fmla="*/ 564464 h 2350439"/>
                      <a:gd name="connsiteX444" fmla="*/ 1680705 w 2350439"/>
                      <a:gd name="connsiteY444" fmla="*/ 781367 h 2350439"/>
                      <a:gd name="connsiteX445" fmla="*/ 1785975 w 2350439"/>
                      <a:gd name="connsiteY445" fmla="*/ 781367 h 2350439"/>
                      <a:gd name="connsiteX446" fmla="*/ 1785975 w 2350439"/>
                      <a:gd name="connsiteY446" fmla="*/ 676084 h 2350439"/>
                      <a:gd name="connsiteX447" fmla="*/ 1680705 w 2350439"/>
                      <a:gd name="connsiteY447" fmla="*/ 676084 h 2350439"/>
                      <a:gd name="connsiteX448" fmla="*/ 1680705 w 2350439"/>
                      <a:gd name="connsiteY448" fmla="*/ 892988 h 2350439"/>
                      <a:gd name="connsiteX449" fmla="*/ 1785975 w 2350439"/>
                      <a:gd name="connsiteY449" fmla="*/ 892988 h 2350439"/>
                      <a:gd name="connsiteX450" fmla="*/ 1785975 w 2350439"/>
                      <a:gd name="connsiteY450" fmla="*/ 787717 h 2350439"/>
                      <a:gd name="connsiteX451" fmla="*/ 1680705 w 2350439"/>
                      <a:gd name="connsiteY451" fmla="*/ 787717 h 2350439"/>
                      <a:gd name="connsiteX452" fmla="*/ 1680705 w 2350439"/>
                      <a:gd name="connsiteY452" fmla="*/ 1004608 h 2350439"/>
                      <a:gd name="connsiteX453" fmla="*/ 1785975 w 2350439"/>
                      <a:gd name="connsiteY453" fmla="*/ 1004608 h 2350439"/>
                      <a:gd name="connsiteX454" fmla="*/ 1785975 w 2350439"/>
                      <a:gd name="connsiteY454" fmla="*/ 899338 h 2350439"/>
                      <a:gd name="connsiteX455" fmla="*/ 1680705 w 2350439"/>
                      <a:gd name="connsiteY455" fmla="*/ 899338 h 2350439"/>
                      <a:gd name="connsiteX456" fmla="*/ 1680705 w 2350439"/>
                      <a:gd name="connsiteY456" fmla="*/ 1116228 h 2350439"/>
                      <a:gd name="connsiteX457" fmla="*/ 1785975 w 2350439"/>
                      <a:gd name="connsiteY457" fmla="*/ 1116228 h 2350439"/>
                      <a:gd name="connsiteX458" fmla="*/ 1785975 w 2350439"/>
                      <a:gd name="connsiteY458" fmla="*/ 1010958 h 2350439"/>
                      <a:gd name="connsiteX459" fmla="*/ 1680705 w 2350439"/>
                      <a:gd name="connsiteY459" fmla="*/ 1010958 h 2350439"/>
                      <a:gd name="connsiteX460" fmla="*/ 1680705 w 2350439"/>
                      <a:gd name="connsiteY460" fmla="*/ 1227861 h 2350439"/>
                      <a:gd name="connsiteX461" fmla="*/ 1785975 w 2350439"/>
                      <a:gd name="connsiteY461" fmla="*/ 1227861 h 2350439"/>
                      <a:gd name="connsiteX462" fmla="*/ 1785975 w 2350439"/>
                      <a:gd name="connsiteY462" fmla="*/ 1122578 h 2350439"/>
                      <a:gd name="connsiteX463" fmla="*/ 1680705 w 2350439"/>
                      <a:gd name="connsiteY463" fmla="*/ 1122578 h 2350439"/>
                      <a:gd name="connsiteX464" fmla="*/ 1680705 w 2350439"/>
                      <a:gd name="connsiteY464" fmla="*/ 1339481 h 2350439"/>
                      <a:gd name="connsiteX465" fmla="*/ 1785975 w 2350439"/>
                      <a:gd name="connsiteY465" fmla="*/ 1339481 h 2350439"/>
                      <a:gd name="connsiteX466" fmla="*/ 1785975 w 2350439"/>
                      <a:gd name="connsiteY466" fmla="*/ 1234211 h 2350439"/>
                      <a:gd name="connsiteX467" fmla="*/ 1680705 w 2350439"/>
                      <a:gd name="connsiteY467" fmla="*/ 1234211 h 2350439"/>
                      <a:gd name="connsiteX468" fmla="*/ 1680705 w 2350439"/>
                      <a:gd name="connsiteY468" fmla="*/ 1451102 h 2350439"/>
                      <a:gd name="connsiteX469" fmla="*/ 1785975 w 2350439"/>
                      <a:gd name="connsiteY469" fmla="*/ 1451102 h 2350439"/>
                      <a:gd name="connsiteX470" fmla="*/ 1785975 w 2350439"/>
                      <a:gd name="connsiteY470" fmla="*/ 1345831 h 2350439"/>
                      <a:gd name="connsiteX471" fmla="*/ 1680705 w 2350439"/>
                      <a:gd name="connsiteY471" fmla="*/ 1345831 h 2350439"/>
                      <a:gd name="connsiteX472" fmla="*/ 1680705 w 2350439"/>
                      <a:gd name="connsiteY472" fmla="*/ 1562735 h 2350439"/>
                      <a:gd name="connsiteX473" fmla="*/ 1785975 w 2350439"/>
                      <a:gd name="connsiteY473" fmla="*/ 1562735 h 2350439"/>
                      <a:gd name="connsiteX474" fmla="*/ 1785975 w 2350439"/>
                      <a:gd name="connsiteY474" fmla="*/ 1457452 h 2350439"/>
                      <a:gd name="connsiteX475" fmla="*/ 1680705 w 2350439"/>
                      <a:gd name="connsiteY475" fmla="*/ 1457452 h 2350439"/>
                      <a:gd name="connsiteX476" fmla="*/ 1680705 w 2350439"/>
                      <a:gd name="connsiteY476" fmla="*/ 1674355 h 2350439"/>
                      <a:gd name="connsiteX477" fmla="*/ 1785975 w 2350439"/>
                      <a:gd name="connsiteY477" fmla="*/ 1674355 h 2350439"/>
                      <a:gd name="connsiteX478" fmla="*/ 1785975 w 2350439"/>
                      <a:gd name="connsiteY478" fmla="*/ 1569085 h 2350439"/>
                      <a:gd name="connsiteX479" fmla="*/ 1680705 w 2350439"/>
                      <a:gd name="connsiteY479" fmla="*/ 1569085 h 2350439"/>
                      <a:gd name="connsiteX480" fmla="*/ 1680705 w 2350439"/>
                      <a:gd name="connsiteY480" fmla="*/ 1785975 h 2350439"/>
                      <a:gd name="connsiteX481" fmla="*/ 1785975 w 2350439"/>
                      <a:gd name="connsiteY481" fmla="*/ 1785975 h 2350439"/>
                      <a:gd name="connsiteX482" fmla="*/ 1785975 w 2350439"/>
                      <a:gd name="connsiteY482" fmla="*/ 1680705 h 2350439"/>
                      <a:gd name="connsiteX483" fmla="*/ 1680705 w 2350439"/>
                      <a:gd name="connsiteY483" fmla="*/ 1680705 h 2350439"/>
                      <a:gd name="connsiteX484" fmla="*/ 1680705 w 2350439"/>
                      <a:gd name="connsiteY484" fmla="*/ 1897596 h 2350439"/>
                      <a:gd name="connsiteX485" fmla="*/ 1785975 w 2350439"/>
                      <a:gd name="connsiteY485" fmla="*/ 1897596 h 2350439"/>
                      <a:gd name="connsiteX486" fmla="*/ 1785975 w 2350439"/>
                      <a:gd name="connsiteY486" fmla="*/ 1792325 h 2350439"/>
                      <a:gd name="connsiteX487" fmla="*/ 1680705 w 2350439"/>
                      <a:gd name="connsiteY487" fmla="*/ 1792325 h 2350439"/>
                      <a:gd name="connsiteX488" fmla="*/ 1680705 w 2350439"/>
                      <a:gd name="connsiteY488" fmla="*/ 2009229 h 2350439"/>
                      <a:gd name="connsiteX489" fmla="*/ 1785975 w 2350439"/>
                      <a:gd name="connsiteY489" fmla="*/ 2009229 h 2350439"/>
                      <a:gd name="connsiteX490" fmla="*/ 1785975 w 2350439"/>
                      <a:gd name="connsiteY490" fmla="*/ 1903946 h 2350439"/>
                      <a:gd name="connsiteX491" fmla="*/ 1680705 w 2350439"/>
                      <a:gd name="connsiteY491" fmla="*/ 1903946 h 2350439"/>
                      <a:gd name="connsiteX492" fmla="*/ 1680705 w 2350439"/>
                      <a:gd name="connsiteY492" fmla="*/ 2120849 h 2350439"/>
                      <a:gd name="connsiteX493" fmla="*/ 1785975 w 2350439"/>
                      <a:gd name="connsiteY493" fmla="*/ 2120849 h 2350439"/>
                      <a:gd name="connsiteX494" fmla="*/ 1785975 w 2350439"/>
                      <a:gd name="connsiteY494" fmla="*/ 2015579 h 2350439"/>
                      <a:gd name="connsiteX495" fmla="*/ 1680705 w 2350439"/>
                      <a:gd name="connsiteY495" fmla="*/ 2015579 h 2350439"/>
                      <a:gd name="connsiteX496" fmla="*/ 1680705 w 2350439"/>
                      <a:gd name="connsiteY496" fmla="*/ 2232469 h 2350439"/>
                      <a:gd name="connsiteX497" fmla="*/ 1785975 w 2350439"/>
                      <a:gd name="connsiteY497" fmla="*/ 2232469 h 2350439"/>
                      <a:gd name="connsiteX498" fmla="*/ 1785975 w 2350439"/>
                      <a:gd name="connsiteY498" fmla="*/ 2127199 h 2350439"/>
                      <a:gd name="connsiteX499" fmla="*/ 1680705 w 2350439"/>
                      <a:gd name="connsiteY499" fmla="*/ 2127199 h 2350439"/>
                      <a:gd name="connsiteX500" fmla="*/ 1680705 w 2350439"/>
                      <a:gd name="connsiteY500" fmla="*/ 2344089 h 2350439"/>
                      <a:gd name="connsiteX501" fmla="*/ 1785975 w 2350439"/>
                      <a:gd name="connsiteY501" fmla="*/ 2344089 h 2350439"/>
                      <a:gd name="connsiteX502" fmla="*/ 1785975 w 2350439"/>
                      <a:gd name="connsiteY502" fmla="*/ 2238819 h 2350439"/>
                      <a:gd name="connsiteX503" fmla="*/ 1680705 w 2350439"/>
                      <a:gd name="connsiteY503" fmla="*/ 2238819 h 2350439"/>
                      <a:gd name="connsiteX504" fmla="*/ 1569072 w 2350439"/>
                      <a:gd name="connsiteY504" fmla="*/ 111620 h 2350439"/>
                      <a:gd name="connsiteX505" fmla="*/ 1674355 w 2350439"/>
                      <a:gd name="connsiteY505" fmla="*/ 111620 h 2350439"/>
                      <a:gd name="connsiteX506" fmla="*/ 1674355 w 2350439"/>
                      <a:gd name="connsiteY506" fmla="*/ 6350 h 2350439"/>
                      <a:gd name="connsiteX507" fmla="*/ 1569072 w 2350439"/>
                      <a:gd name="connsiteY507" fmla="*/ 6350 h 2350439"/>
                      <a:gd name="connsiteX508" fmla="*/ 1569072 w 2350439"/>
                      <a:gd name="connsiteY508" fmla="*/ 223240 h 2350439"/>
                      <a:gd name="connsiteX509" fmla="*/ 1674355 w 2350439"/>
                      <a:gd name="connsiteY509" fmla="*/ 223240 h 2350439"/>
                      <a:gd name="connsiteX510" fmla="*/ 1674355 w 2350439"/>
                      <a:gd name="connsiteY510" fmla="*/ 117970 h 2350439"/>
                      <a:gd name="connsiteX511" fmla="*/ 1569072 w 2350439"/>
                      <a:gd name="connsiteY511" fmla="*/ 117970 h 2350439"/>
                      <a:gd name="connsiteX512" fmla="*/ 1569072 w 2350439"/>
                      <a:gd name="connsiteY512" fmla="*/ 334873 h 2350439"/>
                      <a:gd name="connsiteX513" fmla="*/ 1674355 w 2350439"/>
                      <a:gd name="connsiteY513" fmla="*/ 334873 h 2350439"/>
                      <a:gd name="connsiteX514" fmla="*/ 1674355 w 2350439"/>
                      <a:gd name="connsiteY514" fmla="*/ 229590 h 2350439"/>
                      <a:gd name="connsiteX515" fmla="*/ 1569072 w 2350439"/>
                      <a:gd name="connsiteY515" fmla="*/ 229590 h 2350439"/>
                      <a:gd name="connsiteX516" fmla="*/ 1569072 w 2350439"/>
                      <a:gd name="connsiteY516" fmla="*/ 446493 h 2350439"/>
                      <a:gd name="connsiteX517" fmla="*/ 1674355 w 2350439"/>
                      <a:gd name="connsiteY517" fmla="*/ 446493 h 2350439"/>
                      <a:gd name="connsiteX518" fmla="*/ 1674355 w 2350439"/>
                      <a:gd name="connsiteY518" fmla="*/ 341223 h 2350439"/>
                      <a:gd name="connsiteX519" fmla="*/ 1569072 w 2350439"/>
                      <a:gd name="connsiteY519" fmla="*/ 341223 h 2350439"/>
                      <a:gd name="connsiteX520" fmla="*/ 1569072 w 2350439"/>
                      <a:gd name="connsiteY520" fmla="*/ 558114 h 2350439"/>
                      <a:gd name="connsiteX521" fmla="*/ 1674355 w 2350439"/>
                      <a:gd name="connsiteY521" fmla="*/ 558114 h 2350439"/>
                      <a:gd name="connsiteX522" fmla="*/ 1674355 w 2350439"/>
                      <a:gd name="connsiteY522" fmla="*/ 452843 h 2350439"/>
                      <a:gd name="connsiteX523" fmla="*/ 1569072 w 2350439"/>
                      <a:gd name="connsiteY523" fmla="*/ 452843 h 2350439"/>
                      <a:gd name="connsiteX524" fmla="*/ 1569072 w 2350439"/>
                      <a:gd name="connsiteY524" fmla="*/ 669734 h 2350439"/>
                      <a:gd name="connsiteX525" fmla="*/ 1674355 w 2350439"/>
                      <a:gd name="connsiteY525" fmla="*/ 669734 h 2350439"/>
                      <a:gd name="connsiteX526" fmla="*/ 1674355 w 2350439"/>
                      <a:gd name="connsiteY526" fmla="*/ 564464 h 2350439"/>
                      <a:gd name="connsiteX527" fmla="*/ 1569072 w 2350439"/>
                      <a:gd name="connsiteY527" fmla="*/ 564464 h 2350439"/>
                      <a:gd name="connsiteX528" fmla="*/ 1569072 w 2350439"/>
                      <a:gd name="connsiteY528" fmla="*/ 781367 h 2350439"/>
                      <a:gd name="connsiteX529" fmla="*/ 1674355 w 2350439"/>
                      <a:gd name="connsiteY529" fmla="*/ 781367 h 2350439"/>
                      <a:gd name="connsiteX530" fmla="*/ 1674355 w 2350439"/>
                      <a:gd name="connsiteY530" fmla="*/ 676084 h 2350439"/>
                      <a:gd name="connsiteX531" fmla="*/ 1569072 w 2350439"/>
                      <a:gd name="connsiteY531" fmla="*/ 676084 h 2350439"/>
                      <a:gd name="connsiteX532" fmla="*/ 1569072 w 2350439"/>
                      <a:gd name="connsiteY532" fmla="*/ 892988 h 2350439"/>
                      <a:gd name="connsiteX533" fmla="*/ 1674355 w 2350439"/>
                      <a:gd name="connsiteY533" fmla="*/ 892988 h 2350439"/>
                      <a:gd name="connsiteX534" fmla="*/ 1674355 w 2350439"/>
                      <a:gd name="connsiteY534" fmla="*/ 787717 h 2350439"/>
                      <a:gd name="connsiteX535" fmla="*/ 1569072 w 2350439"/>
                      <a:gd name="connsiteY535" fmla="*/ 787717 h 2350439"/>
                      <a:gd name="connsiteX536" fmla="*/ 1569072 w 2350439"/>
                      <a:gd name="connsiteY536" fmla="*/ 1004608 h 2350439"/>
                      <a:gd name="connsiteX537" fmla="*/ 1674355 w 2350439"/>
                      <a:gd name="connsiteY537" fmla="*/ 1004608 h 2350439"/>
                      <a:gd name="connsiteX538" fmla="*/ 1674355 w 2350439"/>
                      <a:gd name="connsiteY538" fmla="*/ 899338 h 2350439"/>
                      <a:gd name="connsiteX539" fmla="*/ 1569072 w 2350439"/>
                      <a:gd name="connsiteY539" fmla="*/ 899338 h 2350439"/>
                      <a:gd name="connsiteX540" fmla="*/ 1569072 w 2350439"/>
                      <a:gd name="connsiteY540" fmla="*/ 1116228 h 2350439"/>
                      <a:gd name="connsiteX541" fmla="*/ 1674355 w 2350439"/>
                      <a:gd name="connsiteY541" fmla="*/ 1116228 h 2350439"/>
                      <a:gd name="connsiteX542" fmla="*/ 1674355 w 2350439"/>
                      <a:gd name="connsiteY542" fmla="*/ 1010958 h 2350439"/>
                      <a:gd name="connsiteX543" fmla="*/ 1569072 w 2350439"/>
                      <a:gd name="connsiteY543" fmla="*/ 1010958 h 2350439"/>
                      <a:gd name="connsiteX544" fmla="*/ 1569072 w 2350439"/>
                      <a:gd name="connsiteY544" fmla="*/ 1227861 h 2350439"/>
                      <a:gd name="connsiteX545" fmla="*/ 1674355 w 2350439"/>
                      <a:gd name="connsiteY545" fmla="*/ 1227861 h 2350439"/>
                      <a:gd name="connsiteX546" fmla="*/ 1674355 w 2350439"/>
                      <a:gd name="connsiteY546" fmla="*/ 1122578 h 2350439"/>
                      <a:gd name="connsiteX547" fmla="*/ 1569072 w 2350439"/>
                      <a:gd name="connsiteY547" fmla="*/ 1122578 h 2350439"/>
                      <a:gd name="connsiteX548" fmla="*/ 1569072 w 2350439"/>
                      <a:gd name="connsiteY548" fmla="*/ 1339481 h 2350439"/>
                      <a:gd name="connsiteX549" fmla="*/ 1674355 w 2350439"/>
                      <a:gd name="connsiteY549" fmla="*/ 1339481 h 2350439"/>
                      <a:gd name="connsiteX550" fmla="*/ 1674355 w 2350439"/>
                      <a:gd name="connsiteY550" fmla="*/ 1234211 h 2350439"/>
                      <a:gd name="connsiteX551" fmla="*/ 1569072 w 2350439"/>
                      <a:gd name="connsiteY551" fmla="*/ 1234211 h 2350439"/>
                      <a:gd name="connsiteX552" fmla="*/ 1569072 w 2350439"/>
                      <a:gd name="connsiteY552" fmla="*/ 1451102 h 2350439"/>
                      <a:gd name="connsiteX553" fmla="*/ 1674355 w 2350439"/>
                      <a:gd name="connsiteY553" fmla="*/ 1451102 h 2350439"/>
                      <a:gd name="connsiteX554" fmla="*/ 1674355 w 2350439"/>
                      <a:gd name="connsiteY554" fmla="*/ 1345831 h 2350439"/>
                      <a:gd name="connsiteX555" fmla="*/ 1569072 w 2350439"/>
                      <a:gd name="connsiteY555" fmla="*/ 1345831 h 2350439"/>
                      <a:gd name="connsiteX556" fmla="*/ 1569072 w 2350439"/>
                      <a:gd name="connsiteY556" fmla="*/ 1562735 h 2350439"/>
                      <a:gd name="connsiteX557" fmla="*/ 1674355 w 2350439"/>
                      <a:gd name="connsiteY557" fmla="*/ 1562735 h 2350439"/>
                      <a:gd name="connsiteX558" fmla="*/ 1674355 w 2350439"/>
                      <a:gd name="connsiteY558" fmla="*/ 1457452 h 2350439"/>
                      <a:gd name="connsiteX559" fmla="*/ 1569072 w 2350439"/>
                      <a:gd name="connsiteY559" fmla="*/ 1457452 h 2350439"/>
                      <a:gd name="connsiteX560" fmla="*/ 1569072 w 2350439"/>
                      <a:gd name="connsiteY560" fmla="*/ 1674355 h 2350439"/>
                      <a:gd name="connsiteX561" fmla="*/ 1674355 w 2350439"/>
                      <a:gd name="connsiteY561" fmla="*/ 1674355 h 2350439"/>
                      <a:gd name="connsiteX562" fmla="*/ 1674355 w 2350439"/>
                      <a:gd name="connsiteY562" fmla="*/ 1569085 h 2350439"/>
                      <a:gd name="connsiteX563" fmla="*/ 1569072 w 2350439"/>
                      <a:gd name="connsiteY563" fmla="*/ 1569085 h 2350439"/>
                      <a:gd name="connsiteX564" fmla="*/ 1569072 w 2350439"/>
                      <a:gd name="connsiteY564" fmla="*/ 1785975 h 2350439"/>
                      <a:gd name="connsiteX565" fmla="*/ 1674355 w 2350439"/>
                      <a:gd name="connsiteY565" fmla="*/ 1785975 h 2350439"/>
                      <a:gd name="connsiteX566" fmla="*/ 1674355 w 2350439"/>
                      <a:gd name="connsiteY566" fmla="*/ 1680705 h 2350439"/>
                      <a:gd name="connsiteX567" fmla="*/ 1569072 w 2350439"/>
                      <a:gd name="connsiteY567" fmla="*/ 1680705 h 2350439"/>
                      <a:gd name="connsiteX568" fmla="*/ 1569072 w 2350439"/>
                      <a:gd name="connsiteY568" fmla="*/ 1897596 h 2350439"/>
                      <a:gd name="connsiteX569" fmla="*/ 1674355 w 2350439"/>
                      <a:gd name="connsiteY569" fmla="*/ 1897596 h 2350439"/>
                      <a:gd name="connsiteX570" fmla="*/ 1674355 w 2350439"/>
                      <a:gd name="connsiteY570" fmla="*/ 1792325 h 2350439"/>
                      <a:gd name="connsiteX571" fmla="*/ 1569072 w 2350439"/>
                      <a:gd name="connsiteY571" fmla="*/ 1792325 h 2350439"/>
                      <a:gd name="connsiteX572" fmla="*/ 1569072 w 2350439"/>
                      <a:gd name="connsiteY572" fmla="*/ 2009229 h 2350439"/>
                      <a:gd name="connsiteX573" fmla="*/ 1674355 w 2350439"/>
                      <a:gd name="connsiteY573" fmla="*/ 2009229 h 2350439"/>
                      <a:gd name="connsiteX574" fmla="*/ 1674355 w 2350439"/>
                      <a:gd name="connsiteY574" fmla="*/ 1903946 h 2350439"/>
                      <a:gd name="connsiteX575" fmla="*/ 1569072 w 2350439"/>
                      <a:gd name="connsiteY575" fmla="*/ 1903946 h 2350439"/>
                      <a:gd name="connsiteX576" fmla="*/ 1569072 w 2350439"/>
                      <a:gd name="connsiteY576" fmla="*/ 2120849 h 2350439"/>
                      <a:gd name="connsiteX577" fmla="*/ 1674355 w 2350439"/>
                      <a:gd name="connsiteY577" fmla="*/ 2120849 h 2350439"/>
                      <a:gd name="connsiteX578" fmla="*/ 1674355 w 2350439"/>
                      <a:gd name="connsiteY578" fmla="*/ 2015579 h 2350439"/>
                      <a:gd name="connsiteX579" fmla="*/ 1569072 w 2350439"/>
                      <a:gd name="connsiteY579" fmla="*/ 2015579 h 2350439"/>
                      <a:gd name="connsiteX580" fmla="*/ 1569072 w 2350439"/>
                      <a:gd name="connsiteY580" fmla="*/ 2232469 h 2350439"/>
                      <a:gd name="connsiteX581" fmla="*/ 1674355 w 2350439"/>
                      <a:gd name="connsiteY581" fmla="*/ 2232469 h 2350439"/>
                      <a:gd name="connsiteX582" fmla="*/ 1674355 w 2350439"/>
                      <a:gd name="connsiteY582" fmla="*/ 2127199 h 2350439"/>
                      <a:gd name="connsiteX583" fmla="*/ 1569072 w 2350439"/>
                      <a:gd name="connsiteY583" fmla="*/ 2127199 h 2350439"/>
                      <a:gd name="connsiteX584" fmla="*/ 1569072 w 2350439"/>
                      <a:gd name="connsiteY584" fmla="*/ 2344089 h 2350439"/>
                      <a:gd name="connsiteX585" fmla="*/ 1674355 w 2350439"/>
                      <a:gd name="connsiteY585" fmla="*/ 2344089 h 2350439"/>
                      <a:gd name="connsiteX586" fmla="*/ 1674355 w 2350439"/>
                      <a:gd name="connsiteY586" fmla="*/ 2238819 h 2350439"/>
                      <a:gd name="connsiteX587" fmla="*/ 1569072 w 2350439"/>
                      <a:gd name="connsiteY587" fmla="*/ 2238819 h 2350439"/>
                      <a:gd name="connsiteX588" fmla="*/ 1457451 w 2350439"/>
                      <a:gd name="connsiteY588" fmla="*/ 111620 h 2350439"/>
                      <a:gd name="connsiteX589" fmla="*/ 1562722 w 2350439"/>
                      <a:gd name="connsiteY589" fmla="*/ 111620 h 2350439"/>
                      <a:gd name="connsiteX590" fmla="*/ 1562722 w 2350439"/>
                      <a:gd name="connsiteY590" fmla="*/ 6350 h 2350439"/>
                      <a:gd name="connsiteX591" fmla="*/ 1457451 w 2350439"/>
                      <a:gd name="connsiteY591" fmla="*/ 6350 h 2350439"/>
                      <a:gd name="connsiteX592" fmla="*/ 1457451 w 2350439"/>
                      <a:gd name="connsiteY592" fmla="*/ 223240 h 2350439"/>
                      <a:gd name="connsiteX593" fmla="*/ 1562722 w 2350439"/>
                      <a:gd name="connsiteY593" fmla="*/ 223240 h 2350439"/>
                      <a:gd name="connsiteX594" fmla="*/ 1562722 w 2350439"/>
                      <a:gd name="connsiteY594" fmla="*/ 117970 h 2350439"/>
                      <a:gd name="connsiteX595" fmla="*/ 1457451 w 2350439"/>
                      <a:gd name="connsiteY595" fmla="*/ 117970 h 2350439"/>
                      <a:gd name="connsiteX596" fmla="*/ 1457451 w 2350439"/>
                      <a:gd name="connsiteY596" fmla="*/ 334873 h 2350439"/>
                      <a:gd name="connsiteX597" fmla="*/ 1562722 w 2350439"/>
                      <a:gd name="connsiteY597" fmla="*/ 334873 h 2350439"/>
                      <a:gd name="connsiteX598" fmla="*/ 1562722 w 2350439"/>
                      <a:gd name="connsiteY598" fmla="*/ 229590 h 2350439"/>
                      <a:gd name="connsiteX599" fmla="*/ 1457451 w 2350439"/>
                      <a:gd name="connsiteY599" fmla="*/ 229590 h 2350439"/>
                      <a:gd name="connsiteX600" fmla="*/ 1457451 w 2350439"/>
                      <a:gd name="connsiteY600" fmla="*/ 446493 h 2350439"/>
                      <a:gd name="connsiteX601" fmla="*/ 1562722 w 2350439"/>
                      <a:gd name="connsiteY601" fmla="*/ 446493 h 2350439"/>
                      <a:gd name="connsiteX602" fmla="*/ 1562722 w 2350439"/>
                      <a:gd name="connsiteY602" fmla="*/ 341223 h 2350439"/>
                      <a:gd name="connsiteX603" fmla="*/ 1457451 w 2350439"/>
                      <a:gd name="connsiteY603" fmla="*/ 341223 h 2350439"/>
                      <a:gd name="connsiteX604" fmla="*/ 1457451 w 2350439"/>
                      <a:gd name="connsiteY604" fmla="*/ 558114 h 2350439"/>
                      <a:gd name="connsiteX605" fmla="*/ 1562722 w 2350439"/>
                      <a:gd name="connsiteY605" fmla="*/ 558114 h 2350439"/>
                      <a:gd name="connsiteX606" fmla="*/ 1562722 w 2350439"/>
                      <a:gd name="connsiteY606" fmla="*/ 452843 h 2350439"/>
                      <a:gd name="connsiteX607" fmla="*/ 1457451 w 2350439"/>
                      <a:gd name="connsiteY607" fmla="*/ 452843 h 2350439"/>
                      <a:gd name="connsiteX608" fmla="*/ 1457451 w 2350439"/>
                      <a:gd name="connsiteY608" fmla="*/ 669734 h 2350439"/>
                      <a:gd name="connsiteX609" fmla="*/ 1562722 w 2350439"/>
                      <a:gd name="connsiteY609" fmla="*/ 669734 h 2350439"/>
                      <a:gd name="connsiteX610" fmla="*/ 1562722 w 2350439"/>
                      <a:gd name="connsiteY610" fmla="*/ 564464 h 2350439"/>
                      <a:gd name="connsiteX611" fmla="*/ 1457451 w 2350439"/>
                      <a:gd name="connsiteY611" fmla="*/ 564464 h 2350439"/>
                      <a:gd name="connsiteX612" fmla="*/ 1457451 w 2350439"/>
                      <a:gd name="connsiteY612" fmla="*/ 781367 h 2350439"/>
                      <a:gd name="connsiteX613" fmla="*/ 1562722 w 2350439"/>
                      <a:gd name="connsiteY613" fmla="*/ 781367 h 2350439"/>
                      <a:gd name="connsiteX614" fmla="*/ 1562722 w 2350439"/>
                      <a:gd name="connsiteY614" fmla="*/ 676084 h 2350439"/>
                      <a:gd name="connsiteX615" fmla="*/ 1457451 w 2350439"/>
                      <a:gd name="connsiteY615" fmla="*/ 676084 h 2350439"/>
                      <a:gd name="connsiteX616" fmla="*/ 1457451 w 2350439"/>
                      <a:gd name="connsiteY616" fmla="*/ 892988 h 2350439"/>
                      <a:gd name="connsiteX617" fmla="*/ 1562722 w 2350439"/>
                      <a:gd name="connsiteY617" fmla="*/ 892988 h 2350439"/>
                      <a:gd name="connsiteX618" fmla="*/ 1562722 w 2350439"/>
                      <a:gd name="connsiteY618" fmla="*/ 787717 h 2350439"/>
                      <a:gd name="connsiteX619" fmla="*/ 1457451 w 2350439"/>
                      <a:gd name="connsiteY619" fmla="*/ 787717 h 2350439"/>
                      <a:gd name="connsiteX620" fmla="*/ 1457451 w 2350439"/>
                      <a:gd name="connsiteY620" fmla="*/ 1004608 h 2350439"/>
                      <a:gd name="connsiteX621" fmla="*/ 1562722 w 2350439"/>
                      <a:gd name="connsiteY621" fmla="*/ 1004608 h 2350439"/>
                      <a:gd name="connsiteX622" fmla="*/ 1562722 w 2350439"/>
                      <a:gd name="connsiteY622" fmla="*/ 899338 h 2350439"/>
                      <a:gd name="connsiteX623" fmla="*/ 1457451 w 2350439"/>
                      <a:gd name="connsiteY623" fmla="*/ 899338 h 2350439"/>
                      <a:gd name="connsiteX624" fmla="*/ 1457451 w 2350439"/>
                      <a:gd name="connsiteY624" fmla="*/ 1116228 h 2350439"/>
                      <a:gd name="connsiteX625" fmla="*/ 1562722 w 2350439"/>
                      <a:gd name="connsiteY625" fmla="*/ 1116228 h 2350439"/>
                      <a:gd name="connsiteX626" fmla="*/ 1562722 w 2350439"/>
                      <a:gd name="connsiteY626" fmla="*/ 1010958 h 2350439"/>
                      <a:gd name="connsiteX627" fmla="*/ 1457451 w 2350439"/>
                      <a:gd name="connsiteY627" fmla="*/ 1010958 h 2350439"/>
                      <a:gd name="connsiteX628" fmla="*/ 1457451 w 2350439"/>
                      <a:gd name="connsiteY628" fmla="*/ 1227861 h 2350439"/>
                      <a:gd name="connsiteX629" fmla="*/ 1562722 w 2350439"/>
                      <a:gd name="connsiteY629" fmla="*/ 1227861 h 2350439"/>
                      <a:gd name="connsiteX630" fmla="*/ 1562722 w 2350439"/>
                      <a:gd name="connsiteY630" fmla="*/ 1122578 h 2350439"/>
                      <a:gd name="connsiteX631" fmla="*/ 1457451 w 2350439"/>
                      <a:gd name="connsiteY631" fmla="*/ 1122578 h 2350439"/>
                      <a:gd name="connsiteX632" fmla="*/ 1457451 w 2350439"/>
                      <a:gd name="connsiteY632" fmla="*/ 1339481 h 2350439"/>
                      <a:gd name="connsiteX633" fmla="*/ 1562722 w 2350439"/>
                      <a:gd name="connsiteY633" fmla="*/ 1339481 h 2350439"/>
                      <a:gd name="connsiteX634" fmla="*/ 1562722 w 2350439"/>
                      <a:gd name="connsiteY634" fmla="*/ 1234211 h 2350439"/>
                      <a:gd name="connsiteX635" fmla="*/ 1457451 w 2350439"/>
                      <a:gd name="connsiteY635" fmla="*/ 1234211 h 2350439"/>
                      <a:gd name="connsiteX636" fmla="*/ 1457451 w 2350439"/>
                      <a:gd name="connsiteY636" fmla="*/ 1451102 h 2350439"/>
                      <a:gd name="connsiteX637" fmla="*/ 1562722 w 2350439"/>
                      <a:gd name="connsiteY637" fmla="*/ 1451102 h 2350439"/>
                      <a:gd name="connsiteX638" fmla="*/ 1562722 w 2350439"/>
                      <a:gd name="connsiteY638" fmla="*/ 1345831 h 2350439"/>
                      <a:gd name="connsiteX639" fmla="*/ 1457451 w 2350439"/>
                      <a:gd name="connsiteY639" fmla="*/ 1345831 h 2350439"/>
                      <a:gd name="connsiteX640" fmla="*/ 1457451 w 2350439"/>
                      <a:gd name="connsiteY640" fmla="*/ 1562735 h 2350439"/>
                      <a:gd name="connsiteX641" fmla="*/ 1562722 w 2350439"/>
                      <a:gd name="connsiteY641" fmla="*/ 1562735 h 2350439"/>
                      <a:gd name="connsiteX642" fmla="*/ 1562722 w 2350439"/>
                      <a:gd name="connsiteY642" fmla="*/ 1457452 h 2350439"/>
                      <a:gd name="connsiteX643" fmla="*/ 1457451 w 2350439"/>
                      <a:gd name="connsiteY643" fmla="*/ 1457452 h 2350439"/>
                      <a:gd name="connsiteX644" fmla="*/ 1457451 w 2350439"/>
                      <a:gd name="connsiteY644" fmla="*/ 1674355 h 2350439"/>
                      <a:gd name="connsiteX645" fmla="*/ 1562722 w 2350439"/>
                      <a:gd name="connsiteY645" fmla="*/ 1674355 h 2350439"/>
                      <a:gd name="connsiteX646" fmla="*/ 1562722 w 2350439"/>
                      <a:gd name="connsiteY646" fmla="*/ 1569085 h 2350439"/>
                      <a:gd name="connsiteX647" fmla="*/ 1457451 w 2350439"/>
                      <a:gd name="connsiteY647" fmla="*/ 1569085 h 2350439"/>
                      <a:gd name="connsiteX648" fmla="*/ 1457451 w 2350439"/>
                      <a:gd name="connsiteY648" fmla="*/ 1785975 h 2350439"/>
                      <a:gd name="connsiteX649" fmla="*/ 1562722 w 2350439"/>
                      <a:gd name="connsiteY649" fmla="*/ 1785975 h 2350439"/>
                      <a:gd name="connsiteX650" fmla="*/ 1562722 w 2350439"/>
                      <a:gd name="connsiteY650" fmla="*/ 1680705 h 2350439"/>
                      <a:gd name="connsiteX651" fmla="*/ 1457451 w 2350439"/>
                      <a:gd name="connsiteY651" fmla="*/ 1680705 h 2350439"/>
                      <a:gd name="connsiteX652" fmla="*/ 1457451 w 2350439"/>
                      <a:gd name="connsiteY652" fmla="*/ 1897596 h 2350439"/>
                      <a:gd name="connsiteX653" fmla="*/ 1562722 w 2350439"/>
                      <a:gd name="connsiteY653" fmla="*/ 1897596 h 2350439"/>
                      <a:gd name="connsiteX654" fmla="*/ 1562722 w 2350439"/>
                      <a:gd name="connsiteY654" fmla="*/ 1792325 h 2350439"/>
                      <a:gd name="connsiteX655" fmla="*/ 1457451 w 2350439"/>
                      <a:gd name="connsiteY655" fmla="*/ 1792325 h 2350439"/>
                      <a:gd name="connsiteX656" fmla="*/ 1457451 w 2350439"/>
                      <a:gd name="connsiteY656" fmla="*/ 2009229 h 2350439"/>
                      <a:gd name="connsiteX657" fmla="*/ 1562722 w 2350439"/>
                      <a:gd name="connsiteY657" fmla="*/ 2009229 h 2350439"/>
                      <a:gd name="connsiteX658" fmla="*/ 1562722 w 2350439"/>
                      <a:gd name="connsiteY658" fmla="*/ 1903946 h 2350439"/>
                      <a:gd name="connsiteX659" fmla="*/ 1457451 w 2350439"/>
                      <a:gd name="connsiteY659" fmla="*/ 1903946 h 2350439"/>
                      <a:gd name="connsiteX660" fmla="*/ 1457451 w 2350439"/>
                      <a:gd name="connsiteY660" fmla="*/ 2120849 h 2350439"/>
                      <a:gd name="connsiteX661" fmla="*/ 1562722 w 2350439"/>
                      <a:gd name="connsiteY661" fmla="*/ 2120849 h 2350439"/>
                      <a:gd name="connsiteX662" fmla="*/ 1562722 w 2350439"/>
                      <a:gd name="connsiteY662" fmla="*/ 2015579 h 2350439"/>
                      <a:gd name="connsiteX663" fmla="*/ 1457451 w 2350439"/>
                      <a:gd name="connsiteY663" fmla="*/ 2015579 h 2350439"/>
                      <a:gd name="connsiteX664" fmla="*/ 1457451 w 2350439"/>
                      <a:gd name="connsiteY664" fmla="*/ 2232469 h 2350439"/>
                      <a:gd name="connsiteX665" fmla="*/ 1562722 w 2350439"/>
                      <a:gd name="connsiteY665" fmla="*/ 2232469 h 2350439"/>
                      <a:gd name="connsiteX666" fmla="*/ 1562722 w 2350439"/>
                      <a:gd name="connsiteY666" fmla="*/ 2127199 h 2350439"/>
                      <a:gd name="connsiteX667" fmla="*/ 1457451 w 2350439"/>
                      <a:gd name="connsiteY667" fmla="*/ 2127199 h 2350439"/>
                      <a:gd name="connsiteX668" fmla="*/ 1457451 w 2350439"/>
                      <a:gd name="connsiteY668" fmla="*/ 2344089 h 2350439"/>
                      <a:gd name="connsiteX669" fmla="*/ 1562722 w 2350439"/>
                      <a:gd name="connsiteY669" fmla="*/ 2344089 h 2350439"/>
                      <a:gd name="connsiteX670" fmla="*/ 1562722 w 2350439"/>
                      <a:gd name="connsiteY670" fmla="*/ 2238819 h 2350439"/>
                      <a:gd name="connsiteX671" fmla="*/ 1457451 w 2350439"/>
                      <a:gd name="connsiteY671" fmla="*/ 2238819 h 2350439"/>
                      <a:gd name="connsiteX672" fmla="*/ 1345831 w 2350439"/>
                      <a:gd name="connsiteY672" fmla="*/ 111620 h 2350439"/>
                      <a:gd name="connsiteX673" fmla="*/ 1451101 w 2350439"/>
                      <a:gd name="connsiteY673" fmla="*/ 111620 h 2350439"/>
                      <a:gd name="connsiteX674" fmla="*/ 1451101 w 2350439"/>
                      <a:gd name="connsiteY674" fmla="*/ 6350 h 2350439"/>
                      <a:gd name="connsiteX675" fmla="*/ 1345831 w 2350439"/>
                      <a:gd name="connsiteY675" fmla="*/ 6350 h 2350439"/>
                      <a:gd name="connsiteX676" fmla="*/ 1345831 w 2350439"/>
                      <a:gd name="connsiteY676" fmla="*/ 223240 h 2350439"/>
                      <a:gd name="connsiteX677" fmla="*/ 1451101 w 2350439"/>
                      <a:gd name="connsiteY677" fmla="*/ 223240 h 2350439"/>
                      <a:gd name="connsiteX678" fmla="*/ 1451101 w 2350439"/>
                      <a:gd name="connsiteY678" fmla="*/ 117970 h 2350439"/>
                      <a:gd name="connsiteX679" fmla="*/ 1345831 w 2350439"/>
                      <a:gd name="connsiteY679" fmla="*/ 117970 h 2350439"/>
                      <a:gd name="connsiteX680" fmla="*/ 1345831 w 2350439"/>
                      <a:gd name="connsiteY680" fmla="*/ 334873 h 2350439"/>
                      <a:gd name="connsiteX681" fmla="*/ 1451101 w 2350439"/>
                      <a:gd name="connsiteY681" fmla="*/ 334873 h 2350439"/>
                      <a:gd name="connsiteX682" fmla="*/ 1451101 w 2350439"/>
                      <a:gd name="connsiteY682" fmla="*/ 229590 h 2350439"/>
                      <a:gd name="connsiteX683" fmla="*/ 1345831 w 2350439"/>
                      <a:gd name="connsiteY683" fmla="*/ 229590 h 2350439"/>
                      <a:gd name="connsiteX684" fmla="*/ 1345831 w 2350439"/>
                      <a:gd name="connsiteY684" fmla="*/ 446493 h 2350439"/>
                      <a:gd name="connsiteX685" fmla="*/ 1451101 w 2350439"/>
                      <a:gd name="connsiteY685" fmla="*/ 446493 h 2350439"/>
                      <a:gd name="connsiteX686" fmla="*/ 1451101 w 2350439"/>
                      <a:gd name="connsiteY686" fmla="*/ 341223 h 2350439"/>
                      <a:gd name="connsiteX687" fmla="*/ 1345831 w 2350439"/>
                      <a:gd name="connsiteY687" fmla="*/ 341223 h 2350439"/>
                      <a:gd name="connsiteX688" fmla="*/ 1345831 w 2350439"/>
                      <a:gd name="connsiteY688" fmla="*/ 558114 h 2350439"/>
                      <a:gd name="connsiteX689" fmla="*/ 1451101 w 2350439"/>
                      <a:gd name="connsiteY689" fmla="*/ 558114 h 2350439"/>
                      <a:gd name="connsiteX690" fmla="*/ 1451101 w 2350439"/>
                      <a:gd name="connsiteY690" fmla="*/ 452843 h 2350439"/>
                      <a:gd name="connsiteX691" fmla="*/ 1345831 w 2350439"/>
                      <a:gd name="connsiteY691" fmla="*/ 452843 h 2350439"/>
                      <a:gd name="connsiteX692" fmla="*/ 1345831 w 2350439"/>
                      <a:gd name="connsiteY692" fmla="*/ 669734 h 2350439"/>
                      <a:gd name="connsiteX693" fmla="*/ 1451101 w 2350439"/>
                      <a:gd name="connsiteY693" fmla="*/ 669734 h 2350439"/>
                      <a:gd name="connsiteX694" fmla="*/ 1451101 w 2350439"/>
                      <a:gd name="connsiteY694" fmla="*/ 564464 h 2350439"/>
                      <a:gd name="connsiteX695" fmla="*/ 1345831 w 2350439"/>
                      <a:gd name="connsiteY695" fmla="*/ 564464 h 2350439"/>
                      <a:gd name="connsiteX696" fmla="*/ 1345831 w 2350439"/>
                      <a:gd name="connsiteY696" fmla="*/ 781367 h 2350439"/>
                      <a:gd name="connsiteX697" fmla="*/ 1451101 w 2350439"/>
                      <a:gd name="connsiteY697" fmla="*/ 781367 h 2350439"/>
                      <a:gd name="connsiteX698" fmla="*/ 1451101 w 2350439"/>
                      <a:gd name="connsiteY698" fmla="*/ 676084 h 2350439"/>
                      <a:gd name="connsiteX699" fmla="*/ 1345831 w 2350439"/>
                      <a:gd name="connsiteY699" fmla="*/ 676084 h 2350439"/>
                      <a:gd name="connsiteX700" fmla="*/ 1345831 w 2350439"/>
                      <a:gd name="connsiteY700" fmla="*/ 892988 h 2350439"/>
                      <a:gd name="connsiteX701" fmla="*/ 1451101 w 2350439"/>
                      <a:gd name="connsiteY701" fmla="*/ 892988 h 2350439"/>
                      <a:gd name="connsiteX702" fmla="*/ 1451101 w 2350439"/>
                      <a:gd name="connsiteY702" fmla="*/ 787717 h 2350439"/>
                      <a:gd name="connsiteX703" fmla="*/ 1345831 w 2350439"/>
                      <a:gd name="connsiteY703" fmla="*/ 787717 h 2350439"/>
                      <a:gd name="connsiteX704" fmla="*/ 1345831 w 2350439"/>
                      <a:gd name="connsiteY704" fmla="*/ 1004608 h 2350439"/>
                      <a:gd name="connsiteX705" fmla="*/ 1451101 w 2350439"/>
                      <a:gd name="connsiteY705" fmla="*/ 1004608 h 2350439"/>
                      <a:gd name="connsiteX706" fmla="*/ 1451101 w 2350439"/>
                      <a:gd name="connsiteY706" fmla="*/ 899338 h 2350439"/>
                      <a:gd name="connsiteX707" fmla="*/ 1345831 w 2350439"/>
                      <a:gd name="connsiteY707" fmla="*/ 899338 h 2350439"/>
                      <a:gd name="connsiteX708" fmla="*/ 1345831 w 2350439"/>
                      <a:gd name="connsiteY708" fmla="*/ 1116228 h 2350439"/>
                      <a:gd name="connsiteX709" fmla="*/ 1451101 w 2350439"/>
                      <a:gd name="connsiteY709" fmla="*/ 1116228 h 2350439"/>
                      <a:gd name="connsiteX710" fmla="*/ 1451101 w 2350439"/>
                      <a:gd name="connsiteY710" fmla="*/ 1010958 h 2350439"/>
                      <a:gd name="connsiteX711" fmla="*/ 1345831 w 2350439"/>
                      <a:gd name="connsiteY711" fmla="*/ 1010958 h 2350439"/>
                      <a:gd name="connsiteX712" fmla="*/ 1345831 w 2350439"/>
                      <a:gd name="connsiteY712" fmla="*/ 1227861 h 2350439"/>
                      <a:gd name="connsiteX713" fmla="*/ 1451101 w 2350439"/>
                      <a:gd name="connsiteY713" fmla="*/ 1227861 h 2350439"/>
                      <a:gd name="connsiteX714" fmla="*/ 1451101 w 2350439"/>
                      <a:gd name="connsiteY714" fmla="*/ 1122578 h 2350439"/>
                      <a:gd name="connsiteX715" fmla="*/ 1345831 w 2350439"/>
                      <a:gd name="connsiteY715" fmla="*/ 1122578 h 2350439"/>
                      <a:gd name="connsiteX716" fmla="*/ 1345831 w 2350439"/>
                      <a:gd name="connsiteY716" fmla="*/ 1339481 h 2350439"/>
                      <a:gd name="connsiteX717" fmla="*/ 1451101 w 2350439"/>
                      <a:gd name="connsiteY717" fmla="*/ 1339481 h 2350439"/>
                      <a:gd name="connsiteX718" fmla="*/ 1451101 w 2350439"/>
                      <a:gd name="connsiteY718" fmla="*/ 1234211 h 2350439"/>
                      <a:gd name="connsiteX719" fmla="*/ 1345831 w 2350439"/>
                      <a:gd name="connsiteY719" fmla="*/ 1234211 h 2350439"/>
                      <a:gd name="connsiteX720" fmla="*/ 1345831 w 2350439"/>
                      <a:gd name="connsiteY720" fmla="*/ 1451102 h 2350439"/>
                      <a:gd name="connsiteX721" fmla="*/ 1451101 w 2350439"/>
                      <a:gd name="connsiteY721" fmla="*/ 1451102 h 2350439"/>
                      <a:gd name="connsiteX722" fmla="*/ 1451101 w 2350439"/>
                      <a:gd name="connsiteY722" fmla="*/ 1345831 h 2350439"/>
                      <a:gd name="connsiteX723" fmla="*/ 1345831 w 2350439"/>
                      <a:gd name="connsiteY723" fmla="*/ 1345831 h 2350439"/>
                      <a:gd name="connsiteX724" fmla="*/ 1345831 w 2350439"/>
                      <a:gd name="connsiteY724" fmla="*/ 1562735 h 2350439"/>
                      <a:gd name="connsiteX725" fmla="*/ 1451101 w 2350439"/>
                      <a:gd name="connsiteY725" fmla="*/ 1562735 h 2350439"/>
                      <a:gd name="connsiteX726" fmla="*/ 1451101 w 2350439"/>
                      <a:gd name="connsiteY726" fmla="*/ 1457452 h 2350439"/>
                      <a:gd name="connsiteX727" fmla="*/ 1345831 w 2350439"/>
                      <a:gd name="connsiteY727" fmla="*/ 1457452 h 2350439"/>
                      <a:gd name="connsiteX728" fmla="*/ 1345831 w 2350439"/>
                      <a:gd name="connsiteY728" fmla="*/ 1674355 h 2350439"/>
                      <a:gd name="connsiteX729" fmla="*/ 1451101 w 2350439"/>
                      <a:gd name="connsiteY729" fmla="*/ 1674355 h 2350439"/>
                      <a:gd name="connsiteX730" fmla="*/ 1451101 w 2350439"/>
                      <a:gd name="connsiteY730" fmla="*/ 1569085 h 2350439"/>
                      <a:gd name="connsiteX731" fmla="*/ 1345831 w 2350439"/>
                      <a:gd name="connsiteY731" fmla="*/ 1569085 h 2350439"/>
                      <a:gd name="connsiteX732" fmla="*/ 1345831 w 2350439"/>
                      <a:gd name="connsiteY732" fmla="*/ 1785975 h 2350439"/>
                      <a:gd name="connsiteX733" fmla="*/ 1451101 w 2350439"/>
                      <a:gd name="connsiteY733" fmla="*/ 1785975 h 2350439"/>
                      <a:gd name="connsiteX734" fmla="*/ 1451101 w 2350439"/>
                      <a:gd name="connsiteY734" fmla="*/ 1680705 h 2350439"/>
                      <a:gd name="connsiteX735" fmla="*/ 1345831 w 2350439"/>
                      <a:gd name="connsiteY735" fmla="*/ 1680705 h 2350439"/>
                      <a:gd name="connsiteX736" fmla="*/ 1345831 w 2350439"/>
                      <a:gd name="connsiteY736" fmla="*/ 1897596 h 2350439"/>
                      <a:gd name="connsiteX737" fmla="*/ 1451101 w 2350439"/>
                      <a:gd name="connsiteY737" fmla="*/ 1897596 h 2350439"/>
                      <a:gd name="connsiteX738" fmla="*/ 1451101 w 2350439"/>
                      <a:gd name="connsiteY738" fmla="*/ 1792325 h 2350439"/>
                      <a:gd name="connsiteX739" fmla="*/ 1345831 w 2350439"/>
                      <a:gd name="connsiteY739" fmla="*/ 1792325 h 2350439"/>
                      <a:gd name="connsiteX740" fmla="*/ 1345831 w 2350439"/>
                      <a:gd name="connsiteY740" fmla="*/ 2009229 h 2350439"/>
                      <a:gd name="connsiteX741" fmla="*/ 1451101 w 2350439"/>
                      <a:gd name="connsiteY741" fmla="*/ 2009229 h 2350439"/>
                      <a:gd name="connsiteX742" fmla="*/ 1451101 w 2350439"/>
                      <a:gd name="connsiteY742" fmla="*/ 1903946 h 2350439"/>
                      <a:gd name="connsiteX743" fmla="*/ 1345831 w 2350439"/>
                      <a:gd name="connsiteY743" fmla="*/ 1903946 h 2350439"/>
                      <a:gd name="connsiteX744" fmla="*/ 1345831 w 2350439"/>
                      <a:gd name="connsiteY744" fmla="*/ 2120849 h 2350439"/>
                      <a:gd name="connsiteX745" fmla="*/ 1451101 w 2350439"/>
                      <a:gd name="connsiteY745" fmla="*/ 2120849 h 2350439"/>
                      <a:gd name="connsiteX746" fmla="*/ 1451101 w 2350439"/>
                      <a:gd name="connsiteY746" fmla="*/ 2015579 h 2350439"/>
                      <a:gd name="connsiteX747" fmla="*/ 1345831 w 2350439"/>
                      <a:gd name="connsiteY747" fmla="*/ 2015579 h 2350439"/>
                      <a:gd name="connsiteX748" fmla="*/ 1345831 w 2350439"/>
                      <a:gd name="connsiteY748" fmla="*/ 2232469 h 2350439"/>
                      <a:gd name="connsiteX749" fmla="*/ 1451101 w 2350439"/>
                      <a:gd name="connsiteY749" fmla="*/ 2232469 h 2350439"/>
                      <a:gd name="connsiteX750" fmla="*/ 1451101 w 2350439"/>
                      <a:gd name="connsiteY750" fmla="*/ 2127199 h 2350439"/>
                      <a:gd name="connsiteX751" fmla="*/ 1345831 w 2350439"/>
                      <a:gd name="connsiteY751" fmla="*/ 2127199 h 2350439"/>
                      <a:gd name="connsiteX752" fmla="*/ 1345831 w 2350439"/>
                      <a:gd name="connsiteY752" fmla="*/ 2344089 h 2350439"/>
                      <a:gd name="connsiteX753" fmla="*/ 1451101 w 2350439"/>
                      <a:gd name="connsiteY753" fmla="*/ 2344089 h 2350439"/>
                      <a:gd name="connsiteX754" fmla="*/ 1451101 w 2350439"/>
                      <a:gd name="connsiteY754" fmla="*/ 2238819 h 2350439"/>
                      <a:gd name="connsiteX755" fmla="*/ 1345831 w 2350439"/>
                      <a:gd name="connsiteY755" fmla="*/ 2238819 h 2350439"/>
                      <a:gd name="connsiteX756" fmla="*/ 1234211 w 2350439"/>
                      <a:gd name="connsiteY756" fmla="*/ 111620 h 2350439"/>
                      <a:gd name="connsiteX757" fmla="*/ 1339481 w 2350439"/>
                      <a:gd name="connsiteY757" fmla="*/ 111620 h 2350439"/>
                      <a:gd name="connsiteX758" fmla="*/ 1339481 w 2350439"/>
                      <a:gd name="connsiteY758" fmla="*/ 6350 h 2350439"/>
                      <a:gd name="connsiteX759" fmla="*/ 1234211 w 2350439"/>
                      <a:gd name="connsiteY759" fmla="*/ 6350 h 2350439"/>
                      <a:gd name="connsiteX760" fmla="*/ 1234211 w 2350439"/>
                      <a:gd name="connsiteY760" fmla="*/ 223240 h 2350439"/>
                      <a:gd name="connsiteX761" fmla="*/ 1339481 w 2350439"/>
                      <a:gd name="connsiteY761" fmla="*/ 223240 h 2350439"/>
                      <a:gd name="connsiteX762" fmla="*/ 1339481 w 2350439"/>
                      <a:gd name="connsiteY762" fmla="*/ 117970 h 2350439"/>
                      <a:gd name="connsiteX763" fmla="*/ 1234211 w 2350439"/>
                      <a:gd name="connsiteY763" fmla="*/ 117970 h 2350439"/>
                      <a:gd name="connsiteX764" fmla="*/ 1234211 w 2350439"/>
                      <a:gd name="connsiteY764" fmla="*/ 334873 h 2350439"/>
                      <a:gd name="connsiteX765" fmla="*/ 1339481 w 2350439"/>
                      <a:gd name="connsiteY765" fmla="*/ 334873 h 2350439"/>
                      <a:gd name="connsiteX766" fmla="*/ 1339481 w 2350439"/>
                      <a:gd name="connsiteY766" fmla="*/ 229590 h 2350439"/>
                      <a:gd name="connsiteX767" fmla="*/ 1234211 w 2350439"/>
                      <a:gd name="connsiteY767" fmla="*/ 229590 h 2350439"/>
                      <a:gd name="connsiteX768" fmla="*/ 1234211 w 2350439"/>
                      <a:gd name="connsiteY768" fmla="*/ 446493 h 2350439"/>
                      <a:gd name="connsiteX769" fmla="*/ 1339481 w 2350439"/>
                      <a:gd name="connsiteY769" fmla="*/ 446493 h 2350439"/>
                      <a:gd name="connsiteX770" fmla="*/ 1339481 w 2350439"/>
                      <a:gd name="connsiteY770" fmla="*/ 341223 h 2350439"/>
                      <a:gd name="connsiteX771" fmla="*/ 1234211 w 2350439"/>
                      <a:gd name="connsiteY771" fmla="*/ 341223 h 2350439"/>
                      <a:gd name="connsiteX772" fmla="*/ 1234211 w 2350439"/>
                      <a:gd name="connsiteY772" fmla="*/ 558114 h 2350439"/>
                      <a:gd name="connsiteX773" fmla="*/ 1339481 w 2350439"/>
                      <a:gd name="connsiteY773" fmla="*/ 558114 h 2350439"/>
                      <a:gd name="connsiteX774" fmla="*/ 1339481 w 2350439"/>
                      <a:gd name="connsiteY774" fmla="*/ 452843 h 2350439"/>
                      <a:gd name="connsiteX775" fmla="*/ 1234211 w 2350439"/>
                      <a:gd name="connsiteY775" fmla="*/ 452843 h 2350439"/>
                      <a:gd name="connsiteX776" fmla="*/ 1234211 w 2350439"/>
                      <a:gd name="connsiteY776" fmla="*/ 669734 h 2350439"/>
                      <a:gd name="connsiteX777" fmla="*/ 1339481 w 2350439"/>
                      <a:gd name="connsiteY777" fmla="*/ 669734 h 2350439"/>
                      <a:gd name="connsiteX778" fmla="*/ 1339481 w 2350439"/>
                      <a:gd name="connsiteY778" fmla="*/ 564464 h 2350439"/>
                      <a:gd name="connsiteX779" fmla="*/ 1234211 w 2350439"/>
                      <a:gd name="connsiteY779" fmla="*/ 564464 h 2350439"/>
                      <a:gd name="connsiteX780" fmla="*/ 1234211 w 2350439"/>
                      <a:gd name="connsiteY780" fmla="*/ 781367 h 2350439"/>
                      <a:gd name="connsiteX781" fmla="*/ 1339481 w 2350439"/>
                      <a:gd name="connsiteY781" fmla="*/ 781367 h 2350439"/>
                      <a:gd name="connsiteX782" fmla="*/ 1339481 w 2350439"/>
                      <a:gd name="connsiteY782" fmla="*/ 676084 h 2350439"/>
                      <a:gd name="connsiteX783" fmla="*/ 1234211 w 2350439"/>
                      <a:gd name="connsiteY783" fmla="*/ 676084 h 2350439"/>
                      <a:gd name="connsiteX784" fmla="*/ 1234211 w 2350439"/>
                      <a:gd name="connsiteY784" fmla="*/ 892988 h 2350439"/>
                      <a:gd name="connsiteX785" fmla="*/ 1339481 w 2350439"/>
                      <a:gd name="connsiteY785" fmla="*/ 892988 h 2350439"/>
                      <a:gd name="connsiteX786" fmla="*/ 1339481 w 2350439"/>
                      <a:gd name="connsiteY786" fmla="*/ 787717 h 2350439"/>
                      <a:gd name="connsiteX787" fmla="*/ 1234211 w 2350439"/>
                      <a:gd name="connsiteY787" fmla="*/ 787717 h 2350439"/>
                      <a:gd name="connsiteX788" fmla="*/ 1234211 w 2350439"/>
                      <a:gd name="connsiteY788" fmla="*/ 1004608 h 2350439"/>
                      <a:gd name="connsiteX789" fmla="*/ 1339481 w 2350439"/>
                      <a:gd name="connsiteY789" fmla="*/ 1004608 h 2350439"/>
                      <a:gd name="connsiteX790" fmla="*/ 1339481 w 2350439"/>
                      <a:gd name="connsiteY790" fmla="*/ 899338 h 2350439"/>
                      <a:gd name="connsiteX791" fmla="*/ 1234211 w 2350439"/>
                      <a:gd name="connsiteY791" fmla="*/ 899338 h 2350439"/>
                      <a:gd name="connsiteX792" fmla="*/ 1234211 w 2350439"/>
                      <a:gd name="connsiteY792" fmla="*/ 1116228 h 2350439"/>
                      <a:gd name="connsiteX793" fmla="*/ 1339481 w 2350439"/>
                      <a:gd name="connsiteY793" fmla="*/ 1116228 h 2350439"/>
                      <a:gd name="connsiteX794" fmla="*/ 1339481 w 2350439"/>
                      <a:gd name="connsiteY794" fmla="*/ 1010958 h 2350439"/>
                      <a:gd name="connsiteX795" fmla="*/ 1234211 w 2350439"/>
                      <a:gd name="connsiteY795" fmla="*/ 1010958 h 2350439"/>
                      <a:gd name="connsiteX796" fmla="*/ 1234211 w 2350439"/>
                      <a:gd name="connsiteY796" fmla="*/ 1227861 h 2350439"/>
                      <a:gd name="connsiteX797" fmla="*/ 1339481 w 2350439"/>
                      <a:gd name="connsiteY797" fmla="*/ 1227861 h 2350439"/>
                      <a:gd name="connsiteX798" fmla="*/ 1339481 w 2350439"/>
                      <a:gd name="connsiteY798" fmla="*/ 1122578 h 2350439"/>
                      <a:gd name="connsiteX799" fmla="*/ 1234211 w 2350439"/>
                      <a:gd name="connsiteY799" fmla="*/ 1122578 h 2350439"/>
                      <a:gd name="connsiteX800" fmla="*/ 1234211 w 2350439"/>
                      <a:gd name="connsiteY800" fmla="*/ 1339481 h 2350439"/>
                      <a:gd name="connsiteX801" fmla="*/ 1339481 w 2350439"/>
                      <a:gd name="connsiteY801" fmla="*/ 1339481 h 2350439"/>
                      <a:gd name="connsiteX802" fmla="*/ 1339481 w 2350439"/>
                      <a:gd name="connsiteY802" fmla="*/ 1234211 h 2350439"/>
                      <a:gd name="connsiteX803" fmla="*/ 1234211 w 2350439"/>
                      <a:gd name="connsiteY803" fmla="*/ 1234211 h 2350439"/>
                      <a:gd name="connsiteX804" fmla="*/ 1234211 w 2350439"/>
                      <a:gd name="connsiteY804" fmla="*/ 1451102 h 2350439"/>
                      <a:gd name="connsiteX805" fmla="*/ 1339481 w 2350439"/>
                      <a:gd name="connsiteY805" fmla="*/ 1451102 h 2350439"/>
                      <a:gd name="connsiteX806" fmla="*/ 1339481 w 2350439"/>
                      <a:gd name="connsiteY806" fmla="*/ 1345831 h 2350439"/>
                      <a:gd name="connsiteX807" fmla="*/ 1234211 w 2350439"/>
                      <a:gd name="connsiteY807" fmla="*/ 1345831 h 2350439"/>
                      <a:gd name="connsiteX808" fmla="*/ 1234211 w 2350439"/>
                      <a:gd name="connsiteY808" fmla="*/ 1562735 h 2350439"/>
                      <a:gd name="connsiteX809" fmla="*/ 1339481 w 2350439"/>
                      <a:gd name="connsiteY809" fmla="*/ 1562735 h 2350439"/>
                      <a:gd name="connsiteX810" fmla="*/ 1339481 w 2350439"/>
                      <a:gd name="connsiteY810" fmla="*/ 1457452 h 2350439"/>
                      <a:gd name="connsiteX811" fmla="*/ 1234211 w 2350439"/>
                      <a:gd name="connsiteY811" fmla="*/ 1457452 h 2350439"/>
                      <a:gd name="connsiteX812" fmla="*/ 1234211 w 2350439"/>
                      <a:gd name="connsiteY812" fmla="*/ 1674355 h 2350439"/>
                      <a:gd name="connsiteX813" fmla="*/ 1339481 w 2350439"/>
                      <a:gd name="connsiteY813" fmla="*/ 1674355 h 2350439"/>
                      <a:gd name="connsiteX814" fmla="*/ 1339481 w 2350439"/>
                      <a:gd name="connsiteY814" fmla="*/ 1569085 h 2350439"/>
                      <a:gd name="connsiteX815" fmla="*/ 1234211 w 2350439"/>
                      <a:gd name="connsiteY815" fmla="*/ 1569085 h 2350439"/>
                      <a:gd name="connsiteX816" fmla="*/ 1234211 w 2350439"/>
                      <a:gd name="connsiteY816" fmla="*/ 1785975 h 2350439"/>
                      <a:gd name="connsiteX817" fmla="*/ 1339481 w 2350439"/>
                      <a:gd name="connsiteY817" fmla="*/ 1785975 h 2350439"/>
                      <a:gd name="connsiteX818" fmla="*/ 1339481 w 2350439"/>
                      <a:gd name="connsiteY818" fmla="*/ 1680705 h 2350439"/>
                      <a:gd name="connsiteX819" fmla="*/ 1234211 w 2350439"/>
                      <a:gd name="connsiteY819" fmla="*/ 1680705 h 2350439"/>
                      <a:gd name="connsiteX820" fmla="*/ 1234211 w 2350439"/>
                      <a:gd name="connsiteY820" fmla="*/ 1897596 h 2350439"/>
                      <a:gd name="connsiteX821" fmla="*/ 1339481 w 2350439"/>
                      <a:gd name="connsiteY821" fmla="*/ 1897596 h 2350439"/>
                      <a:gd name="connsiteX822" fmla="*/ 1339481 w 2350439"/>
                      <a:gd name="connsiteY822" fmla="*/ 1792325 h 2350439"/>
                      <a:gd name="connsiteX823" fmla="*/ 1234211 w 2350439"/>
                      <a:gd name="connsiteY823" fmla="*/ 1792325 h 2350439"/>
                      <a:gd name="connsiteX824" fmla="*/ 1234211 w 2350439"/>
                      <a:gd name="connsiteY824" fmla="*/ 2009229 h 2350439"/>
                      <a:gd name="connsiteX825" fmla="*/ 1339481 w 2350439"/>
                      <a:gd name="connsiteY825" fmla="*/ 2009229 h 2350439"/>
                      <a:gd name="connsiteX826" fmla="*/ 1339481 w 2350439"/>
                      <a:gd name="connsiteY826" fmla="*/ 1903946 h 2350439"/>
                      <a:gd name="connsiteX827" fmla="*/ 1234211 w 2350439"/>
                      <a:gd name="connsiteY827" fmla="*/ 1903946 h 2350439"/>
                      <a:gd name="connsiteX828" fmla="*/ 1234211 w 2350439"/>
                      <a:gd name="connsiteY828" fmla="*/ 2120849 h 2350439"/>
                      <a:gd name="connsiteX829" fmla="*/ 1339481 w 2350439"/>
                      <a:gd name="connsiteY829" fmla="*/ 2120849 h 2350439"/>
                      <a:gd name="connsiteX830" fmla="*/ 1339481 w 2350439"/>
                      <a:gd name="connsiteY830" fmla="*/ 2015579 h 2350439"/>
                      <a:gd name="connsiteX831" fmla="*/ 1234211 w 2350439"/>
                      <a:gd name="connsiteY831" fmla="*/ 2015579 h 2350439"/>
                      <a:gd name="connsiteX832" fmla="*/ 1234211 w 2350439"/>
                      <a:gd name="connsiteY832" fmla="*/ 2232469 h 2350439"/>
                      <a:gd name="connsiteX833" fmla="*/ 1339481 w 2350439"/>
                      <a:gd name="connsiteY833" fmla="*/ 2232469 h 2350439"/>
                      <a:gd name="connsiteX834" fmla="*/ 1339481 w 2350439"/>
                      <a:gd name="connsiteY834" fmla="*/ 2127199 h 2350439"/>
                      <a:gd name="connsiteX835" fmla="*/ 1234211 w 2350439"/>
                      <a:gd name="connsiteY835" fmla="*/ 2127199 h 2350439"/>
                      <a:gd name="connsiteX836" fmla="*/ 1234211 w 2350439"/>
                      <a:gd name="connsiteY836" fmla="*/ 2344089 h 2350439"/>
                      <a:gd name="connsiteX837" fmla="*/ 1339481 w 2350439"/>
                      <a:gd name="connsiteY837" fmla="*/ 2344089 h 2350439"/>
                      <a:gd name="connsiteX838" fmla="*/ 1339481 w 2350439"/>
                      <a:gd name="connsiteY838" fmla="*/ 2238819 h 2350439"/>
                      <a:gd name="connsiteX839" fmla="*/ 1234211 w 2350439"/>
                      <a:gd name="connsiteY839" fmla="*/ 2238819 h 2350439"/>
                      <a:gd name="connsiteX840" fmla="*/ 1122578 w 2350439"/>
                      <a:gd name="connsiteY840" fmla="*/ 111620 h 2350439"/>
                      <a:gd name="connsiteX841" fmla="*/ 1227861 w 2350439"/>
                      <a:gd name="connsiteY841" fmla="*/ 111620 h 2350439"/>
                      <a:gd name="connsiteX842" fmla="*/ 1227861 w 2350439"/>
                      <a:gd name="connsiteY842" fmla="*/ 6350 h 2350439"/>
                      <a:gd name="connsiteX843" fmla="*/ 1122578 w 2350439"/>
                      <a:gd name="connsiteY843" fmla="*/ 6350 h 2350439"/>
                      <a:gd name="connsiteX844" fmla="*/ 1122578 w 2350439"/>
                      <a:gd name="connsiteY844" fmla="*/ 223240 h 2350439"/>
                      <a:gd name="connsiteX845" fmla="*/ 1227861 w 2350439"/>
                      <a:gd name="connsiteY845" fmla="*/ 223240 h 2350439"/>
                      <a:gd name="connsiteX846" fmla="*/ 1227861 w 2350439"/>
                      <a:gd name="connsiteY846" fmla="*/ 117970 h 2350439"/>
                      <a:gd name="connsiteX847" fmla="*/ 1122578 w 2350439"/>
                      <a:gd name="connsiteY847" fmla="*/ 117970 h 2350439"/>
                      <a:gd name="connsiteX848" fmla="*/ 1122578 w 2350439"/>
                      <a:gd name="connsiteY848" fmla="*/ 334873 h 2350439"/>
                      <a:gd name="connsiteX849" fmla="*/ 1227861 w 2350439"/>
                      <a:gd name="connsiteY849" fmla="*/ 334873 h 2350439"/>
                      <a:gd name="connsiteX850" fmla="*/ 1227861 w 2350439"/>
                      <a:gd name="connsiteY850" fmla="*/ 229590 h 2350439"/>
                      <a:gd name="connsiteX851" fmla="*/ 1122578 w 2350439"/>
                      <a:gd name="connsiteY851" fmla="*/ 229590 h 2350439"/>
                      <a:gd name="connsiteX852" fmla="*/ 1122578 w 2350439"/>
                      <a:gd name="connsiteY852" fmla="*/ 446493 h 2350439"/>
                      <a:gd name="connsiteX853" fmla="*/ 1227861 w 2350439"/>
                      <a:gd name="connsiteY853" fmla="*/ 446493 h 2350439"/>
                      <a:gd name="connsiteX854" fmla="*/ 1227861 w 2350439"/>
                      <a:gd name="connsiteY854" fmla="*/ 341223 h 2350439"/>
                      <a:gd name="connsiteX855" fmla="*/ 1122578 w 2350439"/>
                      <a:gd name="connsiteY855" fmla="*/ 341223 h 2350439"/>
                      <a:gd name="connsiteX856" fmla="*/ 1122578 w 2350439"/>
                      <a:gd name="connsiteY856" fmla="*/ 558114 h 2350439"/>
                      <a:gd name="connsiteX857" fmla="*/ 1227861 w 2350439"/>
                      <a:gd name="connsiteY857" fmla="*/ 558114 h 2350439"/>
                      <a:gd name="connsiteX858" fmla="*/ 1227861 w 2350439"/>
                      <a:gd name="connsiteY858" fmla="*/ 452843 h 2350439"/>
                      <a:gd name="connsiteX859" fmla="*/ 1122578 w 2350439"/>
                      <a:gd name="connsiteY859" fmla="*/ 452843 h 2350439"/>
                      <a:gd name="connsiteX860" fmla="*/ 1122578 w 2350439"/>
                      <a:gd name="connsiteY860" fmla="*/ 669734 h 2350439"/>
                      <a:gd name="connsiteX861" fmla="*/ 1227861 w 2350439"/>
                      <a:gd name="connsiteY861" fmla="*/ 669734 h 2350439"/>
                      <a:gd name="connsiteX862" fmla="*/ 1227861 w 2350439"/>
                      <a:gd name="connsiteY862" fmla="*/ 564464 h 2350439"/>
                      <a:gd name="connsiteX863" fmla="*/ 1122578 w 2350439"/>
                      <a:gd name="connsiteY863" fmla="*/ 564464 h 2350439"/>
                      <a:gd name="connsiteX864" fmla="*/ 1122578 w 2350439"/>
                      <a:gd name="connsiteY864" fmla="*/ 781367 h 2350439"/>
                      <a:gd name="connsiteX865" fmla="*/ 1227861 w 2350439"/>
                      <a:gd name="connsiteY865" fmla="*/ 781367 h 2350439"/>
                      <a:gd name="connsiteX866" fmla="*/ 1227861 w 2350439"/>
                      <a:gd name="connsiteY866" fmla="*/ 676084 h 2350439"/>
                      <a:gd name="connsiteX867" fmla="*/ 1122578 w 2350439"/>
                      <a:gd name="connsiteY867" fmla="*/ 676084 h 2350439"/>
                      <a:gd name="connsiteX868" fmla="*/ 1122578 w 2350439"/>
                      <a:gd name="connsiteY868" fmla="*/ 892988 h 2350439"/>
                      <a:gd name="connsiteX869" fmla="*/ 1227861 w 2350439"/>
                      <a:gd name="connsiteY869" fmla="*/ 892988 h 2350439"/>
                      <a:gd name="connsiteX870" fmla="*/ 1227861 w 2350439"/>
                      <a:gd name="connsiteY870" fmla="*/ 787717 h 2350439"/>
                      <a:gd name="connsiteX871" fmla="*/ 1122578 w 2350439"/>
                      <a:gd name="connsiteY871" fmla="*/ 787717 h 2350439"/>
                      <a:gd name="connsiteX872" fmla="*/ 1122578 w 2350439"/>
                      <a:gd name="connsiteY872" fmla="*/ 1004608 h 2350439"/>
                      <a:gd name="connsiteX873" fmla="*/ 1227861 w 2350439"/>
                      <a:gd name="connsiteY873" fmla="*/ 1004608 h 2350439"/>
                      <a:gd name="connsiteX874" fmla="*/ 1227861 w 2350439"/>
                      <a:gd name="connsiteY874" fmla="*/ 899338 h 2350439"/>
                      <a:gd name="connsiteX875" fmla="*/ 1122578 w 2350439"/>
                      <a:gd name="connsiteY875" fmla="*/ 899338 h 2350439"/>
                      <a:gd name="connsiteX876" fmla="*/ 1122578 w 2350439"/>
                      <a:gd name="connsiteY876" fmla="*/ 1116228 h 2350439"/>
                      <a:gd name="connsiteX877" fmla="*/ 1227861 w 2350439"/>
                      <a:gd name="connsiteY877" fmla="*/ 1116228 h 2350439"/>
                      <a:gd name="connsiteX878" fmla="*/ 1227861 w 2350439"/>
                      <a:gd name="connsiteY878" fmla="*/ 1010958 h 2350439"/>
                      <a:gd name="connsiteX879" fmla="*/ 1122578 w 2350439"/>
                      <a:gd name="connsiteY879" fmla="*/ 1010958 h 2350439"/>
                      <a:gd name="connsiteX880" fmla="*/ 1122578 w 2350439"/>
                      <a:gd name="connsiteY880" fmla="*/ 1227861 h 2350439"/>
                      <a:gd name="connsiteX881" fmla="*/ 1227861 w 2350439"/>
                      <a:gd name="connsiteY881" fmla="*/ 1227861 h 2350439"/>
                      <a:gd name="connsiteX882" fmla="*/ 1227861 w 2350439"/>
                      <a:gd name="connsiteY882" fmla="*/ 1122578 h 2350439"/>
                      <a:gd name="connsiteX883" fmla="*/ 1122578 w 2350439"/>
                      <a:gd name="connsiteY883" fmla="*/ 1122578 h 2350439"/>
                      <a:gd name="connsiteX884" fmla="*/ 1122578 w 2350439"/>
                      <a:gd name="connsiteY884" fmla="*/ 1339481 h 2350439"/>
                      <a:gd name="connsiteX885" fmla="*/ 1227861 w 2350439"/>
                      <a:gd name="connsiteY885" fmla="*/ 1339481 h 2350439"/>
                      <a:gd name="connsiteX886" fmla="*/ 1227861 w 2350439"/>
                      <a:gd name="connsiteY886" fmla="*/ 1234211 h 2350439"/>
                      <a:gd name="connsiteX887" fmla="*/ 1122578 w 2350439"/>
                      <a:gd name="connsiteY887" fmla="*/ 1234211 h 2350439"/>
                      <a:gd name="connsiteX888" fmla="*/ 1122578 w 2350439"/>
                      <a:gd name="connsiteY888" fmla="*/ 1451102 h 2350439"/>
                      <a:gd name="connsiteX889" fmla="*/ 1227861 w 2350439"/>
                      <a:gd name="connsiteY889" fmla="*/ 1451102 h 2350439"/>
                      <a:gd name="connsiteX890" fmla="*/ 1227861 w 2350439"/>
                      <a:gd name="connsiteY890" fmla="*/ 1345831 h 2350439"/>
                      <a:gd name="connsiteX891" fmla="*/ 1122578 w 2350439"/>
                      <a:gd name="connsiteY891" fmla="*/ 1345831 h 2350439"/>
                      <a:gd name="connsiteX892" fmla="*/ 1122578 w 2350439"/>
                      <a:gd name="connsiteY892" fmla="*/ 1562735 h 2350439"/>
                      <a:gd name="connsiteX893" fmla="*/ 1227861 w 2350439"/>
                      <a:gd name="connsiteY893" fmla="*/ 1562735 h 2350439"/>
                      <a:gd name="connsiteX894" fmla="*/ 1227861 w 2350439"/>
                      <a:gd name="connsiteY894" fmla="*/ 1457452 h 2350439"/>
                      <a:gd name="connsiteX895" fmla="*/ 1122578 w 2350439"/>
                      <a:gd name="connsiteY895" fmla="*/ 1457452 h 2350439"/>
                      <a:gd name="connsiteX896" fmla="*/ 1122578 w 2350439"/>
                      <a:gd name="connsiteY896" fmla="*/ 1674355 h 2350439"/>
                      <a:gd name="connsiteX897" fmla="*/ 1227861 w 2350439"/>
                      <a:gd name="connsiteY897" fmla="*/ 1674355 h 2350439"/>
                      <a:gd name="connsiteX898" fmla="*/ 1227861 w 2350439"/>
                      <a:gd name="connsiteY898" fmla="*/ 1569085 h 2350439"/>
                      <a:gd name="connsiteX899" fmla="*/ 1122578 w 2350439"/>
                      <a:gd name="connsiteY899" fmla="*/ 1569085 h 2350439"/>
                      <a:gd name="connsiteX900" fmla="*/ 1122578 w 2350439"/>
                      <a:gd name="connsiteY900" fmla="*/ 1785975 h 2350439"/>
                      <a:gd name="connsiteX901" fmla="*/ 1227861 w 2350439"/>
                      <a:gd name="connsiteY901" fmla="*/ 1785975 h 2350439"/>
                      <a:gd name="connsiteX902" fmla="*/ 1227861 w 2350439"/>
                      <a:gd name="connsiteY902" fmla="*/ 1680705 h 2350439"/>
                      <a:gd name="connsiteX903" fmla="*/ 1122578 w 2350439"/>
                      <a:gd name="connsiteY903" fmla="*/ 1680705 h 2350439"/>
                      <a:gd name="connsiteX904" fmla="*/ 1122578 w 2350439"/>
                      <a:gd name="connsiteY904" fmla="*/ 1897596 h 2350439"/>
                      <a:gd name="connsiteX905" fmla="*/ 1227861 w 2350439"/>
                      <a:gd name="connsiteY905" fmla="*/ 1897596 h 2350439"/>
                      <a:gd name="connsiteX906" fmla="*/ 1227861 w 2350439"/>
                      <a:gd name="connsiteY906" fmla="*/ 1792325 h 2350439"/>
                      <a:gd name="connsiteX907" fmla="*/ 1122578 w 2350439"/>
                      <a:gd name="connsiteY907" fmla="*/ 1792325 h 2350439"/>
                      <a:gd name="connsiteX908" fmla="*/ 1122578 w 2350439"/>
                      <a:gd name="connsiteY908" fmla="*/ 2009229 h 2350439"/>
                      <a:gd name="connsiteX909" fmla="*/ 1227861 w 2350439"/>
                      <a:gd name="connsiteY909" fmla="*/ 2009229 h 2350439"/>
                      <a:gd name="connsiteX910" fmla="*/ 1227861 w 2350439"/>
                      <a:gd name="connsiteY910" fmla="*/ 1903946 h 2350439"/>
                      <a:gd name="connsiteX911" fmla="*/ 1122578 w 2350439"/>
                      <a:gd name="connsiteY911" fmla="*/ 1903946 h 2350439"/>
                      <a:gd name="connsiteX912" fmla="*/ 1122578 w 2350439"/>
                      <a:gd name="connsiteY912" fmla="*/ 2120849 h 2350439"/>
                      <a:gd name="connsiteX913" fmla="*/ 1227861 w 2350439"/>
                      <a:gd name="connsiteY913" fmla="*/ 2120849 h 2350439"/>
                      <a:gd name="connsiteX914" fmla="*/ 1227861 w 2350439"/>
                      <a:gd name="connsiteY914" fmla="*/ 2015579 h 2350439"/>
                      <a:gd name="connsiteX915" fmla="*/ 1122578 w 2350439"/>
                      <a:gd name="connsiteY915" fmla="*/ 2015579 h 2350439"/>
                      <a:gd name="connsiteX916" fmla="*/ 1122578 w 2350439"/>
                      <a:gd name="connsiteY916" fmla="*/ 2232469 h 2350439"/>
                      <a:gd name="connsiteX917" fmla="*/ 1227861 w 2350439"/>
                      <a:gd name="connsiteY917" fmla="*/ 2232469 h 2350439"/>
                      <a:gd name="connsiteX918" fmla="*/ 1227861 w 2350439"/>
                      <a:gd name="connsiteY918" fmla="*/ 2127199 h 2350439"/>
                      <a:gd name="connsiteX919" fmla="*/ 1122578 w 2350439"/>
                      <a:gd name="connsiteY919" fmla="*/ 2127199 h 2350439"/>
                      <a:gd name="connsiteX920" fmla="*/ 1122578 w 2350439"/>
                      <a:gd name="connsiteY920" fmla="*/ 2344089 h 2350439"/>
                      <a:gd name="connsiteX921" fmla="*/ 1227861 w 2350439"/>
                      <a:gd name="connsiteY921" fmla="*/ 2344089 h 2350439"/>
                      <a:gd name="connsiteX922" fmla="*/ 1227861 w 2350439"/>
                      <a:gd name="connsiteY922" fmla="*/ 2238819 h 2350439"/>
                      <a:gd name="connsiteX923" fmla="*/ 1122578 w 2350439"/>
                      <a:gd name="connsiteY923" fmla="*/ 2238819 h 2350439"/>
                      <a:gd name="connsiteX924" fmla="*/ 1010958 w 2350439"/>
                      <a:gd name="connsiteY924" fmla="*/ 111620 h 2350439"/>
                      <a:gd name="connsiteX925" fmla="*/ 1116228 w 2350439"/>
                      <a:gd name="connsiteY925" fmla="*/ 111620 h 2350439"/>
                      <a:gd name="connsiteX926" fmla="*/ 1116228 w 2350439"/>
                      <a:gd name="connsiteY926" fmla="*/ 6350 h 2350439"/>
                      <a:gd name="connsiteX927" fmla="*/ 1010958 w 2350439"/>
                      <a:gd name="connsiteY927" fmla="*/ 6350 h 2350439"/>
                      <a:gd name="connsiteX928" fmla="*/ 1010958 w 2350439"/>
                      <a:gd name="connsiteY928" fmla="*/ 223240 h 2350439"/>
                      <a:gd name="connsiteX929" fmla="*/ 1116228 w 2350439"/>
                      <a:gd name="connsiteY929" fmla="*/ 223240 h 2350439"/>
                      <a:gd name="connsiteX930" fmla="*/ 1116228 w 2350439"/>
                      <a:gd name="connsiteY930" fmla="*/ 117970 h 2350439"/>
                      <a:gd name="connsiteX931" fmla="*/ 1010958 w 2350439"/>
                      <a:gd name="connsiteY931" fmla="*/ 117970 h 2350439"/>
                      <a:gd name="connsiteX932" fmla="*/ 1010958 w 2350439"/>
                      <a:gd name="connsiteY932" fmla="*/ 334873 h 2350439"/>
                      <a:gd name="connsiteX933" fmla="*/ 1116228 w 2350439"/>
                      <a:gd name="connsiteY933" fmla="*/ 334873 h 2350439"/>
                      <a:gd name="connsiteX934" fmla="*/ 1116228 w 2350439"/>
                      <a:gd name="connsiteY934" fmla="*/ 229590 h 2350439"/>
                      <a:gd name="connsiteX935" fmla="*/ 1010958 w 2350439"/>
                      <a:gd name="connsiteY935" fmla="*/ 229590 h 2350439"/>
                      <a:gd name="connsiteX936" fmla="*/ 1010958 w 2350439"/>
                      <a:gd name="connsiteY936" fmla="*/ 446493 h 2350439"/>
                      <a:gd name="connsiteX937" fmla="*/ 1116228 w 2350439"/>
                      <a:gd name="connsiteY937" fmla="*/ 446493 h 2350439"/>
                      <a:gd name="connsiteX938" fmla="*/ 1116228 w 2350439"/>
                      <a:gd name="connsiteY938" fmla="*/ 341223 h 2350439"/>
                      <a:gd name="connsiteX939" fmla="*/ 1010958 w 2350439"/>
                      <a:gd name="connsiteY939" fmla="*/ 341223 h 2350439"/>
                      <a:gd name="connsiteX940" fmla="*/ 1010958 w 2350439"/>
                      <a:gd name="connsiteY940" fmla="*/ 558114 h 2350439"/>
                      <a:gd name="connsiteX941" fmla="*/ 1116228 w 2350439"/>
                      <a:gd name="connsiteY941" fmla="*/ 558114 h 2350439"/>
                      <a:gd name="connsiteX942" fmla="*/ 1116228 w 2350439"/>
                      <a:gd name="connsiteY942" fmla="*/ 452843 h 2350439"/>
                      <a:gd name="connsiteX943" fmla="*/ 1010958 w 2350439"/>
                      <a:gd name="connsiteY943" fmla="*/ 452843 h 2350439"/>
                      <a:gd name="connsiteX944" fmla="*/ 1010958 w 2350439"/>
                      <a:gd name="connsiteY944" fmla="*/ 669734 h 2350439"/>
                      <a:gd name="connsiteX945" fmla="*/ 1116228 w 2350439"/>
                      <a:gd name="connsiteY945" fmla="*/ 669734 h 2350439"/>
                      <a:gd name="connsiteX946" fmla="*/ 1116228 w 2350439"/>
                      <a:gd name="connsiteY946" fmla="*/ 564464 h 2350439"/>
                      <a:gd name="connsiteX947" fmla="*/ 1010958 w 2350439"/>
                      <a:gd name="connsiteY947" fmla="*/ 564464 h 2350439"/>
                      <a:gd name="connsiteX948" fmla="*/ 1010958 w 2350439"/>
                      <a:gd name="connsiteY948" fmla="*/ 781367 h 2350439"/>
                      <a:gd name="connsiteX949" fmla="*/ 1116228 w 2350439"/>
                      <a:gd name="connsiteY949" fmla="*/ 781367 h 2350439"/>
                      <a:gd name="connsiteX950" fmla="*/ 1116228 w 2350439"/>
                      <a:gd name="connsiteY950" fmla="*/ 676084 h 2350439"/>
                      <a:gd name="connsiteX951" fmla="*/ 1010958 w 2350439"/>
                      <a:gd name="connsiteY951" fmla="*/ 676084 h 2350439"/>
                      <a:gd name="connsiteX952" fmla="*/ 1010958 w 2350439"/>
                      <a:gd name="connsiteY952" fmla="*/ 892988 h 2350439"/>
                      <a:gd name="connsiteX953" fmla="*/ 1116228 w 2350439"/>
                      <a:gd name="connsiteY953" fmla="*/ 892988 h 2350439"/>
                      <a:gd name="connsiteX954" fmla="*/ 1116228 w 2350439"/>
                      <a:gd name="connsiteY954" fmla="*/ 787717 h 2350439"/>
                      <a:gd name="connsiteX955" fmla="*/ 1010958 w 2350439"/>
                      <a:gd name="connsiteY955" fmla="*/ 787717 h 2350439"/>
                      <a:gd name="connsiteX956" fmla="*/ 1010958 w 2350439"/>
                      <a:gd name="connsiteY956" fmla="*/ 1004608 h 2350439"/>
                      <a:gd name="connsiteX957" fmla="*/ 1116228 w 2350439"/>
                      <a:gd name="connsiteY957" fmla="*/ 1004608 h 2350439"/>
                      <a:gd name="connsiteX958" fmla="*/ 1116228 w 2350439"/>
                      <a:gd name="connsiteY958" fmla="*/ 899338 h 2350439"/>
                      <a:gd name="connsiteX959" fmla="*/ 1010958 w 2350439"/>
                      <a:gd name="connsiteY959" fmla="*/ 899338 h 2350439"/>
                      <a:gd name="connsiteX960" fmla="*/ 1010958 w 2350439"/>
                      <a:gd name="connsiteY960" fmla="*/ 1116228 h 2350439"/>
                      <a:gd name="connsiteX961" fmla="*/ 1116228 w 2350439"/>
                      <a:gd name="connsiteY961" fmla="*/ 1116228 h 2350439"/>
                      <a:gd name="connsiteX962" fmla="*/ 1116228 w 2350439"/>
                      <a:gd name="connsiteY962" fmla="*/ 1010958 h 2350439"/>
                      <a:gd name="connsiteX963" fmla="*/ 1010958 w 2350439"/>
                      <a:gd name="connsiteY963" fmla="*/ 1010958 h 2350439"/>
                      <a:gd name="connsiteX964" fmla="*/ 1010958 w 2350439"/>
                      <a:gd name="connsiteY964" fmla="*/ 1227861 h 2350439"/>
                      <a:gd name="connsiteX965" fmla="*/ 1116228 w 2350439"/>
                      <a:gd name="connsiteY965" fmla="*/ 1227861 h 2350439"/>
                      <a:gd name="connsiteX966" fmla="*/ 1116228 w 2350439"/>
                      <a:gd name="connsiteY966" fmla="*/ 1122578 h 2350439"/>
                      <a:gd name="connsiteX967" fmla="*/ 1010958 w 2350439"/>
                      <a:gd name="connsiteY967" fmla="*/ 1122578 h 2350439"/>
                      <a:gd name="connsiteX968" fmla="*/ 1010958 w 2350439"/>
                      <a:gd name="connsiteY968" fmla="*/ 1339481 h 2350439"/>
                      <a:gd name="connsiteX969" fmla="*/ 1116228 w 2350439"/>
                      <a:gd name="connsiteY969" fmla="*/ 1339481 h 2350439"/>
                      <a:gd name="connsiteX970" fmla="*/ 1116228 w 2350439"/>
                      <a:gd name="connsiteY970" fmla="*/ 1234211 h 2350439"/>
                      <a:gd name="connsiteX971" fmla="*/ 1010958 w 2350439"/>
                      <a:gd name="connsiteY971" fmla="*/ 1234211 h 2350439"/>
                      <a:gd name="connsiteX972" fmla="*/ 1010958 w 2350439"/>
                      <a:gd name="connsiteY972" fmla="*/ 1451102 h 2350439"/>
                      <a:gd name="connsiteX973" fmla="*/ 1116228 w 2350439"/>
                      <a:gd name="connsiteY973" fmla="*/ 1451102 h 2350439"/>
                      <a:gd name="connsiteX974" fmla="*/ 1116228 w 2350439"/>
                      <a:gd name="connsiteY974" fmla="*/ 1345831 h 2350439"/>
                      <a:gd name="connsiteX975" fmla="*/ 1010958 w 2350439"/>
                      <a:gd name="connsiteY975" fmla="*/ 1345831 h 2350439"/>
                      <a:gd name="connsiteX976" fmla="*/ 1010958 w 2350439"/>
                      <a:gd name="connsiteY976" fmla="*/ 1562735 h 2350439"/>
                      <a:gd name="connsiteX977" fmla="*/ 1116228 w 2350439"/>
                      <a:gd name="connsiteY977" fmla="*/ 1562735 h 2350439"/>
                      <a:gd name="connsiteX978" fmla="*/ 1116228 w 2350439"/>
                      <a:gd name="connsiteY978" fmla="*/ 1457452 h 2350439"/>
                      <a:gd name="connsiteX979" fmla="*/ 1010958 w 2350439"/>
                      <a:gd name="connsiteY979" fmla="*/ 1457452 h 2350439"/>
                      <a:gd name="connsiteX980" fmla="*/ 1010958 w 2350439"/>
                      <a:gd name="connsiteY980" fmla="*/ 1674355 h 2350439"/>
                      <a:gd name="connsiteX981" fmla="*/ 1116228 w 2350439"/>
                      <a:gd name="connsiteY981" fmla="*/ 1674355 h 2350439"/>
                      <a:gd name="connsiteX982" fmla="*/ 1116228 w 2350439"/>
                      <a:gd name="connsiteY982" fmla="*/ 1569085 h 2350439"/>
                      <a:gd name="connsiteX983" fmla="*/ 1010958 w 2350439"/>
                      <a:gd name="connsiteY983" fmla="*/ 1569085 h 2350439"/>
                      <a:gd name="connsiteX984" fmla="*/ 1010958 w 2350439"/>
                      <a:gd name="connsiteY984" fmla="*/ 1785975 h 2350439"/>
                      <a:gd name="connsiteX985" fmla="*/ 1116228 w 2350439"/>
                      <a:gd name="connsiteY985" fmla="*/ 1785975 h 2350439"/>
                      <a:gd name="connsiteX986" fmla="*/ 1116228 w 2350439"/>
                      <a:gd name="connsiteY986" fmla="*/ 1680705 h 2350439"/>
                      <a:gd name="connsiteX987" fmla="*/ 1010958 w 2350439"/>
                      <a:gd name="connsiteY987" fmla="*/ 1680705 h 2350439"/>
                      <a:gd name="connsiteX988" fmla="*/ 1010958 w 2350439"/>
                      <a:gd name="connsiteY988" fmla="*/ 1897596 h 2350439"/>
                      <a:gd name="connsiteX989" fmla="*/ 1116228 w 2350439"/>
                      <a:gd name="connsiteY989" fmla="*/ 1897596 h 2350439"/>
                      <a:gd name="connsiteX990" fmla="*/ 1116228 w 2350439"/>
                      <a:gd name="connsiteY990" fmla="*/ 1792325 h 2350439"/>
                      <a:gd name="connsiteX991" fmla="*/ 1010958 w 2350439"/>
                      <a:gd name="connsiteY991" fmla="*/ 1792325 h 2350439"/>
                      <a:gd name="connsiteX992" fmla="*/ 1010958 w 2350439"/>
                      <a:gd name="connsiteY992" fmla="*/ 2009229 h 2350439"/>
                      <a:gd name="connsiteX993" fmla="*/ 1116228 w 2350439"/>
                      <a:gd name="connsiteY993" fmla="*/ 2009229 h 2350439"/>
                      <a:gd name="connsiteX994" fmla="*/ 1116228 w 2350439"/>
                      <a:gd name="connsiteY994" fmla="*/ 1903946 h 2350439"/>
                      <a:gd name="connsiteX995" fmla="*/ 1010958 w 2350439"/>
                      <a:gd name="connsiteY995" fmla="*/ 1903946 h 2350439"/>
                      <a:gd name="connsiteX996" fmla="*/ 1010958 w 2350439"/>
                      <a:gd name="connsiteY996" fmla="*/ 2120849 h 2350439"/>
                      <a:gd name="connsiteX997" fmla="*/ 1116228 w 2350439"/>
                      <a:gd name="connsiteY997" fmla="*/ 2120849 h 2350439"/>
                      <a:gd name="connsiteX998" fmla="*/ 1116228 w 2350439"/>
                      <a:gd name="connsiteY998" fmla="*/ 2015579 h 2350439"/>
                      <a:gd name="connsiteX999" fmla="*/ 1010958 w 2350439"/>
                      <a:gd name="connsiteY999" fmla="*/ 2015579 h 2350439"/>
                      <a:gd name="connsiteX1000" fmla="*/ 1010958 w 2350439"/>
                      <a:gd name="connsiteY1000" fmla="*/ 2232469 h 2350439"/>
                      <a:gd name="connsiteX1001" fmla="*/ 1116228 w 2350439"/>
                      <a:gd name="connsiteY1001" fmla="*/ 2232469 h 2350439"/>
                      <a:gd name="connsiteX1002" fmla="*/ 1116228 w 2350439"/>
                      <a:gd name="connsiteY1002" fmla="*/ 2127199 h 2350439"/>
                      <a:gd name="connsiteX1003" fmla="*/ 1010958 w 2350439"/>
                      <a:gd name="connsiteY1003" fmla="*/ 2127199 h 2350439"/>
                      <a:gd name="connsiteX1004" fmla="*/ 1010958 w 2350439"/>
                      <a:gd name="connsiteY1004" fmla="*/ 2344089 h 2350439"/>
                      <a:gd name="connsiteX1005" fmla="*/ 1116228 w 2350439"/>
                      <a:gd name="connsiteY1005" fmla="*/ 2344089 h 2350439"/>
                      <a:gd name="connsiteX1006" fmla="*/ 1116228 w 2350439"/>
                      <a:gd name="connsiteY1006" fmla="*/ 2238819 h 2350439"/>
                      <a:gd name="connsiteX1007" fmla="*/ 1010958 w 2350439"/>
                      <a:gd name="connsiteY1007" fmla="*/ 2238819 h 2350439"/>
                      <a:gd name="connsiteX1008" fmla="*/ 899337 w 2350439"/>
                      <a:gd name="connsiteY1008" fmla="*/ 111620 h 2350439"/>
                      <a:gd name="connsiteX1009" fmla="*/ 1004608 w 2350439"/>
                      <a:gd name="connsiteY1009" fmla="*/ 111620 h 2350439"/>
                      <a:gd name="connsiteX1010" fmla="*/ 1004608 w 2350439"/>
                      <a:gd name="connsiteY1010" fmla="*/ 6350 h 2350439"/>
                      <a:gd name="connsiteX1011" fmla="*/ 899337 w 2350439"/>
                      <a:gd name="connsiteY1011" fmla="*/ 6350 h 2350439"/>
                      <a:gd name="connsiteX1012" fmla="*/ 899337 w 2350439"/>
                      <a:gd name="connsiteY1012" fmla="*/ 223240 h 2350439"/>
                      <a:gd name="connsiteX1013" fmla="*/ 1004608 w 2350439"/>
                      <a:gd name="connsiteY1013" fmla="*/ 223240 h 2350439"/>
                      <a:gd name="connsiteX1014" fmla="*/ 1004608 w 2350439"/>
                      <a:gd name="connsiteY1014" fmla="*/ 117970 h 2350439"/>
                      <a:gd name="connsiteX1015" fmla="*/ 899337 w 2350439"/>
                      <a:gd name="connsiteY1015" fmla="*/ 117970 h 2350439"/>
                      <a:gd name="connsiteX1016" fmla="*/ 899337 w 2350439"/>
                      <a:gd name="connsiteY1016" fmla="*/ 334873 h 2350439"/>
                      <a:gd name="connsiteX1017" fmla="*/ 1004608 w 2350439"/>
                      <a:gd name="connsiteY1017" fmla="*/ 334873 h 2350439"/>
                      <a:gd name="connsiteX1018" fmla="*/ 1004608 w 2350439"/>
                      <a:gd name="connsiteY1018" fmla="*/ 229590 h 2350439"/>
                      <a:gd name="connsiteX1019" fmla="*/ 899337 w 2350439"/>
                      <a:gd name="connsiteY1019" fmla="*/ 229590 h 2350439"/>
                      <a:gd name="connsiteX1020" fmla="*/ 899337 w 2350439"/>
                      <a:gd name="connsiteY1020" fmla="*/ 446493 h 2350439"/>
                      <a:gd name="connsiteX1021" fmla="*/ 1004608 w 2350439"/>
                      <a:gd name="connsiteY1021" fmla="*/ 446493 h 2350439"/>
                      <a:gd name="connsiteX1022" fmla="*/ 1004608 w 2350439"/>
                      <a:gd name="connsiteY1022" fmla="*/ 341223 h 2350439"/>
                      <a:gd name="connsiteX1023" fmla="*/ 899337 w 2350439"/>
                      <a:gd name="connsiteY1023" fmla="*/ 341223 h 2350439"/>
                      <a:gd name="connsiteX1024" fmla="*/ 899337 w 2350439"/>
                      <a:gd name="connsiteY1024" fmla="*/ 558114 h 2350439"/>
                      <a:gd name="connsiteX1025" fmla="*/ 1004608 w 2350439"/>
                      <a:gd name="connsiteY1025" fmla="*/ 558114 h 2350439"/>
                      <a:gd name="connsiteX1026" fmla="*/ 1004608 w 2350439"/>
                      <a:gd name="connsiteY1026" fmla="*/ 452843 h 2350439"/>
                      <a:gd name="connsiteX1027" fmla="*/ 899337 w 2350439"/>
                      <a:gd name="connsiteY1027" fmla="*/ 452843 h 2350439"/>
                      <a:gd name="connsiteX1028" fmla="*/ 899337 w 2350439"/>
                      <a:gd name="connsiteY1028" fmla="*/ 669734 h 2350439"/>
                      <a:gd name="connsiteX1029" fmla="*/ 1004608 w 2350439"/>
                      <a:gd name="connsiteY1029" fmla="*/ 669734 h 2350439"/>
                      <a:gd name="connsiteX1030" fmla="*/ 1004608 w 2350439"/>
                      <a:gd name="connsiteY1030" fmla="*/ 564464 h 2350439"/>
                      <a:gd name="connsiteX1031" fmla="*/ 899337 w 2350439"/>
                      <a:gd name="connsiteY1031" fmla="*/ 564464 h 2350439"/>
                      <a:gd name="connsiteX1032" fmla="*/ 899337 w 2350439"/>
                      <a:gd name="connsiteY1032" fmla="*/ 781367 h 2350439"/>
                      <a:gd name="connsiteX1033" fmla="*/ 1004608 w 2350439"/>
                      <a:gd name="connsiteY1033" fmla="*/ 781367 h 2350439"/>
                      <a:gd name="connsiteX1034" fmla="*/ 1004608 w 2350439"/>
                      <a:gd name="connsiteY1034" fmla="*/ 676084 h 2350439"/>
                      <a:gd name="connsiteX1035" fmla="*/ 899337 w 2350439"/>
                      <a:gd name="connsiteY1035" fmla="*/ 676084 h 2350439"/>
                      <a:gd name="connsiteX1036" fmla="*/ 899337 w 2350439"/>
                      <a:gd name="connsiteY1036" fmla="*/ 892988 h 2350439"/>
                      <a:gd name="connsiteX1037" fmla="*/ 1004608 w 2350439"/>
                      <a:gd name="connsiteY1037" fmla="*/ 892988 h 2350439"/>
                      <a:gd name="connsiteX1038" fmla="*/ 1004608 w 2350439"/>
                      <a:gd name="connsiteY1038" fmla="*/ 787717 h 2350439"/>
                      <a:gd name="connsiteX1039" fmla="*/ 899337 w 2350439"/>
                      <a:gd name="connsiteY1039" fmla="*/ 787717 h 2350439"/>
                      <a:gd name="connsiteX1040" fmla="*/ 899337 w 2350439"/>
                      <a:gd name="connsiteY1040" fmla="*/ 1004608 h 2350439"/>
                      <a:gd name="connsiteX1041" fmla="*/ 1004608 w 2350439"/>
                      <a:gd name="connsiteY1041" fmla="*/ 1004608 h 2350439"/>
                      <a:gd name="connsiteX1042" fmla="*/ 1004608 w 2350439"/>
                      <a:gd name="connsiteY1042" fmla="*/ 899338 h 2350439"/>
                      <a:gd name="connsiteX1043" fmla="*/ 899337 w 2350439"/>
                      <a:gd name="connsiteY1043" fmla="*/ 899338 h 2350439"/>
                      <a:gd name="connsiteX1044" fmla="*/ 899337 w 2350439"/>
                      <a:gd name="connsiteY1044" fmla="*/ 1116228 h 2350439"/>
                      <a:gd name="connsiteX1045" fmla="*/ 1004608 w 2350439"/>
                      <a:gd name="connsiteY1045" fmla="*/ 1116228 h 2350439"/>
                      <a:gd name="connsiteX1046" fmla="*/ 1004608 w 2350439"/>
                      <a:gd name="connsiteY1046" fmla="*/ 1010958 h 2350439"/>
                      <a:gd name="connsiteX1047" fmla="*/ 899337 w 2350439"/>
                      <a:gd name="connsiteY1047" fmla="*/ 1010958 h 2350439"/>
                      <a:gd name="connsiteX1048" fmla="*/ 899337 w 2350439"/>
                      <a:gd name="connsiteY1048" fmla="*/ 1227861 h 2350439"/>
                      <a:gd name="connsiteX1049" fmla="*/ 1004608 w 2350439"/>
                      <a:gd name="connsiteY1049" fmla="*/ 1227861 h 2350439"/>
                      <a:gd name="connsiteX1050" fmla="*/ 1004608 w 2350439"/>
                      <a:gd name="connsiteY1050" fmla="*/ 1122578 h 2350439"/>
                      <a:gd name="connsiteX1051" fmla="*/ 899337 w 2350439"/>
                      <a:gd name="connsiteY1051" fmla="*/ 1122578 h 2350439"/>
                      <a:gd name="connsiteX1052" fmla="*/ 899337 w 2350439"/>
                      <a:gd name="connsiteY1052" fmla="*/ 1339481 h 2350439"/>
                      <a:gd name="connsiteX1053" fmla="*/ 1004608 w 2350439"/>
                      <a:gd name="connsiteY1053" fmla="*/ 1339481 h 2350439"/>
                      <a:gd name="connsiteX1054" fmla="*/ 1004608 w 2350439"/>
                      <a:gd name="connsiteY1054" fmla="*/ 1234211 h 2350439"/>
                      <a:gd name="connsiteX1055" fmla="*/ 899337 w 2350439"/>
                      <a:gd name="connsiteY1055" fmla="*/ 1234211 h 2350439"/>
                      <a:gd name="connsiteX1056" fmla="*/ 899337 w 2350439"/>
                      <a:gd name="connsiteY1056" fmla="*/ 1451102 h 2350439"/>
                      <a:gd name="connsiteX1057" fmla="*/ 1004608 w 2350439"/>
                      <a:gd name="connsiteY1057" fmla="*/ 1451102 h 2350439"/>
                      <a:gd name="connsiteX1058" fmla="*/ 1004608 w 2350439"/>
                      <a:gd name="connsiteY1058" fmla="*/ 1345831 h 2350439"/>
                      <a:gd name="connsiteX1059" fmla="*/ 899337 w 2350439"/>
                      <a:gd name="connsiteY1059" fmla="*/ 1345831 h 2350439"/>
                      <a:gd name="connsiteX1060" fmla="*/ 899337 w 2350439"/>
                      <a:gd name="connsiteY1060" fmla="*/ 1562735 h 2350439"/>
                      <a:gd name="connsiteX1061" fmla="*/ 1004608 w 2350439"/>
                      <a:gd name="connsiteY1061" fmla="*/ 1562735 h 2350439"/>
                      <a:gd name="connsiteX1062" fmla="*/ 1004608 w 2350439"/>
                      <a:gd name="connsiteY1062" fmla="*/ 1457452 h 2350439"/>
                      <a:gd name="connsiteX1063" fmla="*/ 899337 w 2350439"/>
                      <a:gd name="connsiteY1063" fmla="*/ 1457452 h 2350439"/>
                      <a:gd name="connsiteX1064" fmla="*/ 899337 w 2350439"/>
                      <a:gd name="connsiteY1064" fmla="*/ 1674355 h 2350439"/>
                      <a:gd name="connsiteX1065" fmla="*/ 1004608 w 2350439"/>
                      <a:gd name="connsiteY1065" fmla="*/ 1674355 h 2350439"/>
                      <a:gd name="connsiteX1066" fmla="*/ 1004608 w 2350439"/>
                      <a:gd name="connsiteY1066" fmla="*/ 1569085 h 2350439"/>
                      <a:gd name="connsiteX1067" fmla="*/ 899337 w 2350439"/>
                      <a:gd name="connsiteY1067" fmla="*/ 1569085 h 2350439"/>
                      <a:gd name="connsiteX1068" fmla="*/ 899337 w 2350439"/>
                      <a:gd name="connsiteY1068" fmla="*/ 1785975 h 2350439"/>
                      <a:gd name="connsiteX1069" fmla="*/ 1004608 w 2350439"/>
                      <a:gd name="connsiteY1069" fmla="*/ 1785975 h 2350439"/>
                      <a:gd name="connsiteX1070" fmla="*/ 1004608 w 2350439"/>
                      <a:gd name="connsiteY1070" fmla="*/ 1680705 h 2350439"/>
                      <a:gd name="connsiteX1071" fmla="*/ 899337 w 2350439"/>
                      <a:gd name="connsiteY1071" fmla="*/ 1680705 h 2350439"/>
                      <a:gd name="connsiteX1072" fmla="*/ 899337 w 2350439"/>
                      <a:gd name="connsiteY1072" fmla="*/ 1897596 h 2350439"/>
                      <a:gd name="connsiteX1073" fmla="*/ 1004608 w 2350439"/>
                      <a:gd name="connsiteY1073" fmla="*/ 1897596 h 2350439"/>
                      <a:gd name="connsiteX1074" fmla="*/ 1004608 w 2350439"/>
                      <a:gd name="connsiteY1074" fmla="*/ 1792325 h 2350439"/>
                      <a:gd name="connsiteX1075" fmla="*/ 899337 w 2350439"/>
                      <a:gd name="connsiteY1075" fmla="*/ 1792325 h 2350439"/>
                      <a:gd name="connsiteX1076" fmla="*/ 899337 w 2350439"/>
                      <a:gd name="connsiteY1076" fmla="*/ 2009229 h 2350439"/>
                      <a:gd name="connsiteX1077" fmla="*/ 1004608 w 2350439"/>
                      <a:gd name="connsiteY1077" fmla="*/ 2009229 h 2350439"/>
                      <a:gd name="connsiteX1078" fmla="*/ 1004608 w 2350439"/>
                      <a:gd name="connsiteY1078" fmla="*/ 1903946 h 2350439"/>
                      <a:gd name="connsiteX1079" fmla="*/ 899337 w 2350439"/>
                      <a:gd name="connsiteY1079" fmla="*/ 1903946 h 2350439"/>
                      <a:gd name="connsiteX1080" fmla="*/ 899337 w 2350439"/>
                      <a:gd name="connsiteY1080" fmla="*/ 2120849 h 2350439"/>
                      <a:gd name="connsiteX1081" fmla="*/ 1004608 w 2350439"/>
                      <a:gd name="connsiteY1081" fmla="*/ 2120849 h 2350439"/>
                      <a:gd name="connsiteX1082" fmla="*/ 1004608 w 2350439"/>
                      <a:gd name="connsiteY1082" fmla="*/ 2015579 h 2350439"/>
                      <a:gd name="connsiteX1083" fmla="*/ 899337 w 2350439"/>
                      <a:gd name="connsiteY1083" fmla="*/ 2015579 h 2350439"/>
                      <a:gd name="connsiteX1084" fmla="*/ 899337 w 2350439"/>
                      <a:gd name="connsiteY1084" fmla="*/ 2232469 h 2350439"/>
                      <a:gd name="connsiteX1085" fmla="*/ 1004608 w 2350439"/>
                      <a:gd name="connsiteY1085" fmla="*/ 2232469 h 2350439"/>
                      <a:gd name="connsiteX1086" fmla="*/ 1004608 w 2350439"/>
                      <a:gd name="connsiteY1086" fmla="*/ 2127199 h 2350439"/>
                      <a:gd name="connsiteX1087" fmla="*/ 899337 w 2350439"/>
                      <a:gd name="connsiteY1087" fmla="*/ 2127199 h 2350439"/>
                      <a:gd name="connsiteX1088" fmla="*/ 899337 w 2350439"/>
                      <a:gd name="connsiteY1088" fmla="*/ 2344089 h 2350439"/>
                      <a:gd name="connsiteX1089" fmla="*/ 1004608 w 2350439"/>
                      <a:gd name="connsiteY1089" fmla="*/ 2344089 h 2350439"/>
                      <a:gd name="connsiteX1090" fmla="*/ 1004608 w 2350439"/>
                      <a:gd name="connsiteY1090" fmla="*/ 2238819 h 2350439"/>
                      <a:gd name="connsiteX1091" fmla="*/ 899337 w 2350439"/>
                      <a:gd name="connsiteY1091" fmla="*/ 2238819 h 2350439"/>
                      <a:gd name="connsiteX1092" fmla="*/ 787704 w 2350439"/>
                      <a:gd name="connsiteY1092" fmla="*/ 111620 h 2350439"/>
                      <a:gd name="connsiteX1093" fmla="*/ 892987 w 2350439"/>
                      <a:gd name="connsiteY1093" fmla="*/ 111620 h 2350439"/>
                      <a:gd name="connsiteX1094" fmla="*/ 892987 w 2350439"/>
                      <a:gd name="connsiteY1094" fmla="*/ 6350 h 2350439"/>
                      <a:gd name="connsiteX1095" fmla="*/ 787704 w 2350439"/>
                      <a:gd name="connsiteY1095" fmla="*/ 6350 h 2350439"/>
                      <a:gd name="connsiteX1096" fmla="*/ 787704 w 2350439"/>
                      <a:gd name="connsiteY1096" fmla="*/ 223240 h 2350439"/>
                      <a:gd name="connsiteX1097" fmla="*/ 892987 w 2350439"/>
                      <a:gd name="connsiteY1097" fmla="*/ 223240 h 2350439"/>
                      <a:gd name="connsiteX1098" fmla="*/ 892987 w 2350439"/>
                      <a:gd name="connsiteY1098" fmla="*/ 117970 h 2350439"/>
                      <a:gd name="connsiteX1099" fmla="*/ 787704 w 2350439"/>
                      <a:gd name="connsiteY1099" fmla="*/ 117970 h 2350439"/>
                      <a:gd name="connsiteX1100" fmla="*/ 787704 w 2350439"/>
                      <a:gd name="connsiteY1100" fmla="*/ 334873 h 2350439"/>
                      <a:gd name="connsiteX1101" fmla="*/ 892987 w 2350439"/>
                      <a:gd name="connsiteY1101" fmla="*/ 334873 h 2350439"/>
                      <a:gd name="connsiteX1102" fmla="*/ 892987 w 2350439"/>
                      <a:gd name="connsiteY1102" fmla="*/ 229590 h 2350439"/>
                      <a:gd name="connsiteX1103" fmla="*/ 787704 w 2350439"/>
                      <a:gd name="connsiteY1103" fmla="*/ 229590 h 2350439"/>
                      <a:gd name="connsiteX1104" fmla="*/ 787704 w 2350439"/>
                      <a:gd name="connsiteY1104" fmla="*/ 446493 h 2350439"/>
                      <a:gd name="connsiteX1105" fmla="*/ 892987 w 2350439"/>
                      <a:gd name="connsiteY1105" fmla="*/ 446493 h 2350439"/>
                      <a:gd name="connsiteX1106" fmla="*/ 892987 w 2350439"/>
                      <a:gd name="connsiteY1106" fmla="*/ 341223 h 2350439"/>
                      <a:gd name="connsiteX1107" fmla="*/ 787704 w 2350439"/>
                      <a:gd name="connsiteY1107" fmla="*/ 341223 h 2350439"/>
                      <a:gd name="connsiteX1108" fmla="*/ 787704 w 2350439"/>
                      <a:gd name="connsiteY1108" fmla="*/ 558114 h 2350439"/>
                      <a:gd name="connsiteX1109" fmla="*/ 892987 w 2350439"/>
                      <a:gd name="connsiteY1109" fmla="*/ 558114 h 2350439"/>
                      <a:gd name="connsiteX1110" fmla="*/ 892987 w 2350439"/>
                      <a:gd name="connsiteY1110" fmla="*/ 452843 h 2350439"/>
                      <a:gd name="connsiteX1111" fmla="*/ 787704 w 2350439"/>
                      <a:gd name="connsiteY1111" fmla="*/ 452843 h 2350439"/>
                      <a:gd name="connsiteX1112" fmla="*/ 787704 w 2350439"/>
                      <a:gd name="connsiteY1112" fmla="*/ 669734 h 2350439"/>
                      <a:gd name="connsiteX1113" fmla="*/ 892987 w 2350439"/>
                      <a:gd name="connsiteY1113" fmla="*/ 669734 h 2350439"/>
                      <a:gd name="connsiteX1114" fmla="*/ 892987 w 2350439"/>
                      <a:gd name="connsiteY1114" fmla="*/ 564464 h 2350439"/>
                      <a:gd name="connsiteX1115" fmla="*/ 787704 w 2350439"/>
                      <a:gd name="connsiteY1115" fmla="*/ 564464 h 2350439"/>
                      <a:gd name="connsiteX1116" fmla="*/ 787704 w 2350439"/>
                      <a:gd name="connsiteY1116" fmla="*/ 781367 h 2350439"/>
                      <a:gd name="connsiteX1117" fmla="*/ 892987 w 2350439"/>
                      <a:gd name="connsiteY1117" fmla="*/ 781367 h 2350439"/>
                      <a:gd name="connsiteX1118" fmla="*/ 892987 w 2350439"/>
                      <a:gd name="connsiteY1118" fmla="*/ 676084 h 2350439"/>
                      <a:gd name="connsiteX1119" fmla="*/ 787704 w 2350439"/>
                      <a:gd name="connsiteY1119" fmla="*/ 676084 h 2350439"/>
                      <a:gd name="connsiteX1120" fmla="*/ 787704 w 2350439"/>
                      <a:gd name="connsiteY1120" fmla="*/ 892988 h 2350439"/>
                      <a:gd name="connsiteX1121" fmla="*/ 892987 w 2350439"/>
                      <a:gd name="connsiteY1121" fmla="*/ 892988 h 2350439"/>
                      <a:gd name="connsiteX1122" fmla="*/ 892987 w 2350439"/>
                      <a:gd name="connsiteY1122" fmla="*/ 787717 h 2350439"/>
                      <a:gd name="connsiteX1123" fmla="*/ 787704 w 2350439"/>
                      <a:gd name="connsiteY1123" fmla="*/ 787717 h 2350439"/>
                      <a:gd name="connsiteX1124" fmla="*/ 787704 w 2350439"/>
                      <a:gd name="connsiteY1124" fmla="*/ 1004608 h 2350439"/>
                      <a:gd name="connsiteX1125" fmla="*/ 892987 w 2350439"/>
                      <a:gd name="connsiteY1125" fmla="*/ 1004608 h 2350439"/>
                      <a:gd name="connsiteX1126" fmla="*/ 892987 w 2350439"/>
                      <a:gd name="connsiteY1126" fmla="*/ 899338 h 2350439"/>
                      <a:gd name="connsiteX1127" fmla="*/ 787704 w 2350439"/>
                      <a:gd name="connsiteY1127" fmla="*/ 899338 h 2350439"/>
                      <a:gd name="connsiteX1128" fmla="*/ 787704 w 2350439"/>
                      <a:gd name="connsiteY1128" fmla="*/ 1116228 h 2350439"/>
                      <a:gd name="connsiteX1129" fmla="*/ 892987 w 2350439"/>
                      <a:gd name="connsiteY1129" fmla="*/ 1116228 h 2350439"/>
                      <a:gd name="connsiteX1130" fmla="*/ 892987 w 2350439"/>
                      <a:gd name="connsiteY1130" fmla="*/ 1010958 h 2350439"/>
                      <a:gd name="connsiteX1131" fmla="*/ 787704 w 2350439"/>
                      <a:gd name="connsiteY1131" fmla="*/ 1010958 h 2350439"/>
                      <a:gd name="connsiteX1132" fmla="*/ 787704 w 2350439"/>
                      <a:gd name="connsiteY1132" fmla="*/ 1227861 h 2350439"/>
                      <a:gd name="connsiteX1133" fmla="*/ 892987 w 2350439"/>
                      <a:gd name="connsiteY1133" fmla="*/ 1227861 h 2350439"/>
                      <a:gd name="connsiteX1134" fmla="*/ 892987 w 2350439"/>
                      <a:gd name="connsiteY1134" fmla="*/ 1122578 h 2350439"/>
                      <a:gd name="connsiteX1135" fmla="*/ 787704 w 2350439"/>
                      <a:gd name="connsiteY1135" fmla="*/ 1122578 h 2350439"/>
                      <a:gd name="connsiteX1136" fmla="*/ 787704 w 2350439"/>
                      <a:gd name="connsiteY1136" fmla="*/ 1339481 h 2350439"/>
                      <a:gd name="connsiteX1137" fmla="*/ 892987 w 2350439"/>
                      <a:gd name="connsiteY1137" fmla="*/ 1339481 h 2350439"/>
                      <a:gd name="connsiteX1138" fmla="*/ 892987 w 2350439"/>
                      <a:gd name="connsiteY1138" fmla="*/ 1234211 h 2350439"/>
                      <a:gd name="connsiteX1139" fmla="*/ 787704 w 2350439"/>
                      <a:gd name="connsiteY1139" fmla="*/ 1234211 h 2350439"/>
                      <a:gd name="connsiteX1140" fmla="*/ 787704 w 2350439"/>
                      <a:gd name="connsiteY1140" fmla="*/ 1451102 h 2350439"/>
                      <a:gd name="connsiteX1141" fmla="*/ 892987 w 2350439"/>
                      <a:gd name="connsiteY1141" fmla="*/ 1451102 h 2350439"/>
                      <a:gd name="connsiteX1142" fmla="*/ 892987 w 2350439"/>
                      <a:gd name="connsiteY1142" fmla="*/ 1345831 h 2350439"/>
                      <a:gd name="connsiteX1143" fmla="*/ 787704 w 2350439"/>
                      <a:gd name="connsiteY1143" fmla="*/ 1345831 h 2350439"/>
                      <a:gd name="connsiteX1144" fmla="*/ 787704 w 2350439"/>
                      <a:gd name="connsiteY1144" fmla="*/ 1562735 h 2350439"/>
                      <a:gd name="connsiteX1145" fmla="*/ 892987 w 2350439"/>
                      <a:gd name="connsiteY1145" fmla="*/ 1562735 h 2350439"/>
                      <a:gd name="connsiteX1146" fmla="*/ 892987 w 2350439"/>
                      <a:gd name="connsiteY1146" fmla="*/ 1457452 h 2350439"/>
                      <a:gd name="connsiteX1147" fmla="*/ 787704 w 2350439"/>
                      <a:gd name="connsiteY1147" fmla="*/ 1457452 h 2350439"/>
                      <a:gd name="connsiteX1148" fmla="*/ 787704 w 2350439"/>
                      <a:gd name="connsiteY1148" fmla="*/ 1674355 h 2350439"/>
                      <a:gd name="connsiteX1149" fmla="*/ 892987 w 2350439"/>
                      <a:gd name="connsiteY1149" fmla="*/ 1674355 h 2350439"/>
                      <a:gd name="connsiteX1150" fmla="*/ 892987 w 2350439"/>
                      <a:gd name="connsiteY1150" fmla="*/ 1569085 h 2350439"/>
                      <a:gd name="connsiteX1151" fmla="*/ 787704 w 2350439"/>
                      <a:gd name="connsiteY1151" fmla="*/ 1569085 h 2350439"/>
                      <a:gd name="connsiteX1152" fmla="*/ 787704 w 2350439"/>
                      <a:gd name="connsiteY1152" fmla="*/ 1785975 h 2350439"/>
                      <a:gd name="connsiteX1153" fmla="*/ 892987 w 2350439"/>
                      <a:gd name="connsiteY1153" fmla="*/ 1785975 h 2350439"/>
                      <a:gd name="connsiteX1154" fmla="*/ 892987 w 2350439"/>
                      <a:gd name="connsiteY1154" fmla="*/ 1680705 h 2350439"/>
                      <a:gd name="connsiteX1155" fmla="*/ 787704 w 2350439"/>
                      <a:gd name="connsiteY1155" fmla="*/ 1680705 h 2350439"/>
                      <a:gd name="connsiteX1156" fmla="*/ 787704 w 2350439"/>
                      <a:gd name="connsiteY1156" fmla="*/ 1897596 h 2350439"/>
                      <a:gd name="connsiteX1157" fmla="*/ 892987 w 2350439"/>
                      <a:gd name="connsiteY1157" fmla="*/ 1897596 h 2350439"/>
                      <a:gd name="connsiteX1158" fmla="*/ 892987 w 2350439"/>
                      <a:gd name="connsiteY1158" fmla="*/ 1792325 h 2350439"/>
                      <a:gd name="connsiteX1159" fmla="*/ 787704 w 2350439"/>
                      <a:gd name="connsiteY1159" fmla="*/ 1792325 h 2350439"/>
                      <a:gd name="connsiteX1160" fmla="*/ 787704 w 2350439"/>
                      <a:gd name="connsiteY1160" fmla="*/ 2009229 h 2350439"/>
                      <a:gd name="connsiteX1161" fmla="*/ 892987 w 2350439"/>
                      <a:gd name="connsiteY1161" fmla="*/ 2009229 h 2350439"/>
                      <a:gd name="connsiteX1162" fmla="*/ 892987 w 2350439"/>
                      <a:gd name="connsiteY1162" fmla="*/ 1903946 h 2350439"/>
                      <a:gd name="connsiteX1163" fmla="*/ 787704 w 2350439"/>
                      <a:gd name="connsiteY1163" fmla="*/ 1903946 h 2350439"/>
                      <a:gd name="connsiteX1164" fmla="*/ 787704 w 2350439"/>
                      <a:gd name="connsiteY1164" fmla="*/ 2120849 h 2350439"/>
                      <a:gd name="connsiteX1165" fmla="*/ 892987 w 2350439"/>
                      <a:gd name="connsiteY1165" fmla="*/ 2120849 h 2350439"/>
                      <a:gd name="connsiteX1166" fmla="*/ 892987 w 2350439"/>
                      <a:gd name="connsiteY1166" fmla="*/ 2015579 h 2350439"/>
                      <a:gd name="connsiteX1167" fmla="*/ 787704 w 2350439"/>
                      <a:gd name="connsiteY1167" fmla="*/ 2015579 h 2350439"/>
                      <a:gd name="connsiteX1168" fmla="*/ 787704 w 2350439"/>
                      <a:gd name="connsiteY1168" fmla="*/ 2232469 h 2350439"/>
                      <a:gd name="connsiteX1169" fmla="*/ 892987 w 2350439"/>
                      <a:gd name="connsiteY1169" fmla="*/ 2232469 h 2350439"/>
                      <a:gd name="connsiteX1170" fmla="*/ 892987 w 2350439"/>
                      <a:gd name="connsiteY1170" fmla="*/ 2127199 h 2350439"/>
                      <a:gd name="connsiteX1171" fmla="*/ 787704 w 2350439"/>
                      <a:gd name="connsiteY1171" fmla="*/ 2127199 h 2350439"/>
                      <a:gd name="connsiteX1172" fmla="*/ 787704 w 2350439"/>
                      <a:gd name="connsiteY1172" fmla="*/ 2344089 h 2350439"/>
                      <a:gd name="connsiteX1173" fmla="*/ 892987 w 2350439"/>
                      <a:gd name="connsiteY1173" fmla="*/ 2344089 h 2350439"/>
                      <a:gd name="connsiteX1174" fmla="*/ 892987 w 2350439"/>
                      <a:gd name="connsiteY1174" fmla="*/ 2238819 h 2350439"/>
                      <a:gd name="connsiteX1175" fmla="*/ 787704 w 2350439"/>
                      <a:gd name="connsiteY1175" fmla="*/ 2238819 h 2350439"/>
                      <a:gd name="connsiteX1176" fmla="*/ 676084 w 2350439"/>
                      <a:gd name="connsiteY1176" fmla="*/ 111620 h 2350439"/>
                      <a:gd name="connsiteX1177" fmla="*/ 781354 w 2350439"/>
                      <a:gd name="connsiteY1177" fmla="*/ 111620 h 2350439"/>
                      <a:gd name="connsiteX1178" fmla="*/ 781354 w 2350439"/>
                      <a:gd name="connsiteY1178" fmla="*/ 6350 h 2350439"/>
                      <a:gd name="connsiteX1179" fmla="*/ 676084 w 2350439"/>
                      <a:gd name="connsiteY1179" fmla="*/ 6350 h 2350439"/>
                      <a:gd name="connsiteX1180" fmla="*/ 676084 w 2350439"/>
                      <a:gd name="connsiteY1180" fmla="*/ 223240 h 2350439"/>
                      <a:gd name="connsiteX1181" fmla="*/ 781354 w 2350439"/>
                      <a:gd name="connsiteY1181" fmla="*/ 223240 h 2350439"/>
                      <a:gd name="connsiteX1182" fmla="*/ 781354 w 2350439"/>
                      <a:gd name="connsiteY1182" fmla="*/ 117970 h 2350439"/>
                      <a:gd name="connsiteX1183" fmla="*/ 676084 w 2350439"/>
                      <a:gd name="connsiteY1183" fmla="*/ 117970 h 2350439"/>
                      <a:gd name="connsiteX1184" fmla="*/ 676084 w 2350439"/>
                      <a:gd name="connsiteY1184" fmla="*/ 334873 h 2350439"/>
                      <a:gd name="connsiteX1185" fmla="*/ 781354 w 2350439"/>
                      <a:gd name="connsiteY1185" fmla="*/ 334873 h 2350439"/>
                      <a:gd name="connsiteX1186" fmla="*/ 781354 w 2350439"/>
                      <a:gd name="connsiteY1186" fmla="*/ 229590 h 2350439"/>
                      <a:gd name="connsiteX1187" fmla="*/ 676084 w 2350439"/>
                      <a:gd name="connsiteY1187" fmla="*/ 229590 h 2350439"/>
                      <a:gd name="connsiteX1188" fmla="*/ 676084 w 2350439"/>
                      <a:gd name="connsiteY1188" fmla="*/ 446493 h 2350439"/>
                      <a:gd name="connsiteX1189" fmla="*/ 781354 w 2350439"/>
                      <a:gd name="connsiteY1189" fmla="*/ 446493 h 2350439"/>
                      <a:gd name="connsiteX1190" fmla="*/ 781354 w 2350439"/>
                      <a:gd name="connsiteY1190" fmla="*/ 341223 h 2350439"/>
                      <a:gd name="connsiteX1191" fmla="*/ 676084 w 2350439"/>
                      <a:gd name="connsiteY1191" fmla="*/ 341223 h 2350439"/>
                      <a:gd name="connsiteX1192" fmla="*/ 676084 w 2350439"/>
                      <a:gd name="connsiteY1192" fmla="*/ 558114 h 2350439"/>
                      <a:gd name="connsiteX1193" fmla="*/ 781354 w 2350439"/>
                      <a:gd name="connsiteY1193" fmla="*/ 558114 h 2350439"/>
                      <a:gd name="connsiteX1194" fmla="*/ 781354 w 2350439"/>
                      <a:gd name="connsiteY1194" fmla="*/ 452843 h 2350439"/>
                      <a:gd name="connsiteX1195" fmla="*/ 676084 w 2350439"/>
                      <a:gd name="connsiteY1195" fmla="*/ 452843 h 2350439"/>
                      <a:gd name="connsiteX1196" fmla="*/ 676084 w 2350439"/>
                      <a:gd name="connsiteY1196" fmla="*/ 669734 h 2350439"/>
                      <a:gd name="connsiteX1197" fmla="*/ 781354 w 2350439"/>
                      <a:gd name="connsiteY1197" fmla="*/ 669734 h 2350439"/>
                      <a:gd name="connsiteX1198" fmla="*/ 781354 w 2350439"/>
                      <a:gd name="connsiteY1198" fmla="*/ 564464 h 2350439"/>
                      <a:gd name="connsiteX1199" fmla="*/ 676084 w 2350439"/>
                      <a:gd name="connsiteY1199" fmla="*/ 564464 h 2350439"/>
                      <a:gd name="connsiteX1200" fmla="*/ 676084 w 2350439"/>
                      <a:gd name="connsiteY1200" fmla="*/ 781367 h 2350439"/>
                      <a:gd name="connsiteX1201" fmla="*/ 781354 w 2350439"/>
                      <a:gd name="connsiteY1201" fmla="*/ 781367 h 2350439"/>
                      <a:gd name="connsiteX1202" fmla="*/ 781354 w 2350439"/>
                      <a:gd name="connsiteY1202" fmla="*/ 676084 h 2350439"/>
                      <a:gd name="connsiteX1203" fmla="*/ 676084 w 2350439"/>
                      <a:gd name="connsiteY1203" fmla="*/ 676084 h 2350439"/>
                      <a:gd name="connsiteX1204" fmla="*/ 676084 w 2350439"/>
                      <a:gd name="connsiteY1204" fmla="*/ 892988 h 2350439"/>
                      <a:gd name="connsiteX1205" fmla="*/ 781354 w 2350439"/>
                      <a:gd name="connsiteY1205" fmla="*/ 892988 h 2350439"/>
                      <a:gd name="connsiteX1206" fmla="*/ 781354 w 2350439"/>
                      <a:gd name="connsiteY1206" fmla="*/ 787717 h 2350439"/>
                      <a:gd name="connsiteX1207" fmla="*/ 676084 w 2350439"/>
                      <a:gd name="connsiteY1207" fmla="*/ 787717 h 2350439"/>
                      <a:gd name="connsiteX1208" fmla="*/ 676084 w 2350439"/>
                      <a:gd name="connsiteY1208" fmla="*/ 1004608 h 2350439"/>
                      <a:gd name="connsiteX1209" fmla="*/ 781354 w 2350439"/>
                      <a:gd name="connsiteY1209" fmla="*/ 1004608 h 2350439"/>
                      <a:gd name="connsiteX1210" fmla="*/ 781354 w 2350439"/>
                      <a:gd name="connsiteY1210" fmla="*/ 899338 h 2350439"/>
                      <a:gd name="connsiteX1211" fmla="*/ 676084 w 2350439"/>
                      <a:gd name="connsiteY1211" fmla="*/ 899338 h 2350439"/>
                      <a:gd name="connsiteX1212" fmla="*/ 676084 w 2350439"/>
                      <a:gd name="connsiteY1212" fmla="*/ 1116228 h 2350439"/>
                      <a:gd name="connsiteX1213" fmla="*/ 781354 w 2350439"/>
                      <a:gd name="connsiteY1213" fmla="*/ 1116228 h 2350439"/>
                      <a:gd name="connsiteX1214" fmla="*/ 781354 w 2350439"/>
                      <a:gd name="connsiteY1214" fmla="*/ 1010958 h 2350439"/>
                      <a:gd name="connsiteX1215" fmla="*/ 676084 w 2350439"/>
                      <a:gd name="connsiteY1215" fmla="*/ 1010958 h 2350439"/>
                      <a:gd name="connsiteX1216" fmla="*/ 676084 w 2350439"/>
                      <a:gd name="connsiteY1216" fmla="*/ 1227861 h 2350439"/>
                      <a:gd name="connsiteX1217" fmla="*/ 781354 w 2350439"/>
                      <a:gd name="connsiteY1217" fmla="*/ 1227861 h 2350439"/>
                      <a:gd name="connsiteX1218" fmla="*/ 781354 w 2350439"/>
                      <a:gd name="connsiteY1218" fmla="*/ 1122578 h 2350439"/>
                      <a:gd name="connsiteX1219" fmla="*/ 676084 w 2350439"/>
                      <a:gd name="connsiteY1219" fmla="*/ 1122578 h 2350439"/>
                      <a:gd name="connsiteX1220" fmla="*/ 676084 w 2350439"/>
                      <a:gd name="connsiteY1220" fmla="*/ 1339481 h 2350439"/>
                      <a:gd name="connsiteX1221" fmla="*/ 781354 w 2350439"/>
                      <a:gd name="connsiteY1221" fmla="*/ 1339481 h 2350439"/>
                      <a:gd name="connsiteX1222" fmla="*/ 781354 w 2350439"/>
                      <a:gd name="connsiteY1222" fmla="*/ 1234211 h 2350439"/>
                      <a:gd name="connsiteX1223" fmla="*/ 676084 w 2350439"/>
                      <a:gd name="connsiteY1223" fmla="*/ 1234211 h 2350439"/>
                      <a:gd name="connsiteX1224" fmla="*/ 676084 w 2350439"/>
                      <a:gd name="connsiteY1224" fmla="*/ 1451102 h 2350439"/>
                      <a:gd name="connsiteX1225" fmla="*/ 781354 w 2350439"/>
                      <a:gd name="connsiteY1225" fmla="*/ 1451102 h 2350439"/>
                      <a:gd name="connsiteX1226" fmla="*/ 781354 w 2350439"/>
                      <a:gd name="connsiteY1226" fmla="*/ 1345831 h 2350439"/>
                      <a:gd name="connsiteX1227" fmla="*/ 676084 w 2350439"/>
                      <a:gd name="connsiteY1227" fmla="*/ 1345831 h 2350439"/>
                      <a:gd name="connsiteX1228" fmla="*/ 676084 w 2350439"/>
                      <a:gd name="connsiteY1228" fmla="*/ 1562735 h 2350439"/>
                      <a:gd name="connsiteX1229" fmla="*/ 781354 w 2350439"/>
                      <a:gd name="connsiteY1229" fmla="*/ 1562735 h 2350439"/>
                      <a:gd name="connsiteX1230" fmla="*/ 781354 w 2350439"/>
                      <a:gd name="connsiteY1230" fmla="*/ 1457452 h 2350439"/>
                      <a:gd name="connsiteX1231" fmla="*/ 676084 w 2350439"/>
                      <a:gd name="connsiteY1231" fmla="*/ 1457452 h 2350439"/>
                      <a:gd name="connsiteX1232" fmla="*/ 676084 w 2350439"/>
                      <a:gd name="connsiteY1232" fmla="*/ 1674355 h 2350439"/>
                      <a:gd name="connsiteX1233" fmla="*/ 781354 w 2350439"/>
                      <a:gd name="connsiteY1233" fmla="*/ 1674355 h 2350439"/>
                      <a:gd name="connsiteX1234" fmla="*/ 781354 w 2350439"/>
                      <a:gd name="connsiteY1234" fmla="*/ 1569085 h 2350439"/>
                      <a:gd name="connsiteX1235" fmla="*/ 676084 w 2350439"/>
                      <a:gd name="connsiteY1235" fmla="*/ 1569085 h 2350439"/>
                      <a:gd name="connsiteX1236" fmla="*/ 676084 w 2350439"/>
                      <a:gd name="connsiteY1236" fmla="*/ 1785975 h 2350439"/>
                      <a:gd name="connsiteX1237" fmla="*/ 781354 w 2350439"/>
                      <a:gd name="connsiteY1237" fmla="*/ 1785975 h 2350439"/>
                      <a:gd name="connsiteX1238" fmla="*/ 781354 w 2350439"/>
                      <a:gd name="connsiteY1238" fmla="*/ 1680705 h 2350439"/>
                      <a:gd name="connsiteX1239" fmla="*/ 676084 w 2350439"/>
                      <a:gd name="connsiteY1239" fmla="*/ 1680705 h 2350439"/>
                      <a:gd name="connsiteX1240" fmla="*/ 676084 w 2350439"/>
                      <a:gd name="connsiteY1240" fmla="*/ 1897596 h 2350439"/>
                      <a:gd name="connsiteX1241" fmla="*/ 781354 w 2350439"/>
                      <a:gd name="connsiteY1241" fmla="*/ 1897596 h 2350439"/>
                      <a:gd name="connsiteX1242" fmla="*/ 781354 w 2350439"/>
                      <a:gd name="connsiteY1242" fmla="*/ 1792325 h 2350439"/>
                      <a:gd name="connsiteX1243" fmla="*/ 676084 w 2350439"/>
                      <a:gd name="connsiteY1243" fmla="*/ 1792325 h 2350439"/>
                      <a:gd name="connsiteX1244" fmla="*/ 676084 w 2350439"/>
                      <a:gd name="connsiteY1244" fmla="*/ 2009229 h 2350439"/>
                      <a:gd name="connsiteX1245" fmla="*/ 781354 w 2350439"/>
                      <a:gd name="connsiteY1245" fmla="*/ 2009229 h 2350439"/>
                      <a:gd name="connsiteX1246" fmla="*/ 781354 w 2350439"/>
                      <a:gd name="connsiteY1246" fmla="*/ 1903946 h 2350439"/>
                      <a:gd name="connsiteX1247" fmla="*/ 676084 w 2350439"/>
                      <a:gd name="connsiteY1247" fmla="*/ 1903946 h 2350439"/>
                      <a:gd name="connsiteX1248" fmla="*/ 676084 w 2350439"/>
                      <a:gd name="connsiteY1248" fmla="*/ 2120849 h 2350439"/>
                      <a:gd name="connsiteX1249" fmla="*/ 781354 w 2350439"/>
                      <a:gd name="connsiteY1249" fmla="*/ 2120849 h 2350439"/>
                      <a:gd name="connsiteX1250" fmla="*/ 781354 w 2350439"/>
                      <a:gd name="connsiteY1250" fmla="*/ 2015579 h 2350439"/>
                      <a:gd name="connsiteX1251" fmla="*/ 676084 w 2350439"/>
                      <a:gd name="connsiteY1251" fmla="*/ 2015579 h 2350439"/>
                      <a:gd name="connsiteX1252" fmla="*/ 676084 w 2350439"/>
                      <a:gd name="connsiteY1252" fmla="*/ 2232469 h 2350439"/>
                      <a:gd name="connsiteX1253" fmla="*/ 781354 w 2350439"/>
                      <a:gd name="connsiteY1253" fmla="*/ 2232469 h 2350439"/>
                      <a:gd name="connsiteX1254" fmla="*/ 781354 w 2350439"/>
                      <a:gd name="connsiteY1254" fmla="*/ 2127199 h 2350439"/>
                      <a:gd name="connsiteX1255" fmla="*/ 676084 w 2350439"/>
                      <a:gd name="connsiteY1255" fmla="*/ 2127199 h 2350439"/>
                      <a:gd name="connsiteX1256" fmla="*/ 676084 w 2350439"/>
                      <a:gd name="connsiteY1256" fmla="*/ 2344089 h 2350439"/>
                      <a:gd name="connsiteX1257" fmla="*/ 781354 w 2350439"/>
                      <a:gd name="connsiteY1257" fmla="*/ 2344089 h 2350439"/>
                      <a:gd name="connsiteX1258" fmla="*/ 781354 w 2350439"/>
                      <a:gd name="connsiteY1258" fmla="*/ 2238819 h 2350439"/>
                      <a:gd name="connsiteX1259" fmla="*/ 676084 w 2350439"/>
                      <a:gd name="connsiteY1259" fmla="*/ 2238819 h 2350439"/>
                      <a:gd name="connsiteX1260" fmla="*/ 564464 w 2350439"/>
                      <a:gd name="connsiteY1260" fmla="*/ 111620 h 2350439"/>
                      <a:gd name="connsiteX1261" fmla="*/ 669734 w 2350439"/>
                      <a:gd name="connsiteY1261" fmla="*/ 111620 h 2350439"/>
                      <a:gd name="connsiteX1262" fmla="*/ 669734 w 2350439"/>
                      <a:gd name="connsiteY1262" fmla="*/ 6350 h 2350439"/>
                      <a:gd name="connsiteX1263" fmla="*/ 564464 w 2350439"/>
                      <a:gd name="connsiteY1263" fmla="*/ 6350 h 2350439"/>
                      <a:gd name="connsiteX1264" fmla="*/ 564464 w 2350439"/>
                      <a:gd name="connsiteY1264" fmla="*/ 223240 h 2350439"/>
                      <a:gd name="connsiteX1265" fmla="*/ 669734 w 2350439"/>
                      <a:gd name="connsiteY1265" fmla="*/ 223240 h 2350439"/>
                      <a:gd name="connsiteX1266" fmla="*/ 669734 w 2350439"/>
                      <a:gd name="connsiteY1266" fmla="*/ 117970 h 2350439"/>
                      <a:gd name="connsiteX1267" fmla="*/ 564464 w 2350439"/>
                      <a:gd name="connsiteY1267" fmla="*/ 117970 h 2350439"/>
                      <a:gd name="connsiteX1268" fmla="*/ 564464 w 2350439"/>
                      <a:gd name="connsiteY1268" fmla="*/ 334873 h 2350439"/>
                      <a:gd name="connsiteX1269" fmla="*/ 669734 w 2350439"/>
                      <a:gd name="connsiteY1269" fmla="*/ 334873 h 2350439"/>
                      <a:gd name="connsiteX1270" fmla="*/ 669734 w 2350439"/>
                      <a:gd name="connsiteY1270" fmla="*/ 229590 h 2350439"/>
                      <a:gd name="connsiteX1271" fmla="*/ 564464 w 2350439"/>
                      <a:gd name="connsiteY1271" fmla="*/ 229590 h 2350439"/>
                      <a:gd name="connsiteX1272" fmla="*/ 564464 w 2350439"/>
                      <a:gd name="connsiteY1272" fmla="*/ 446493 h 2350439"/>
                      <a:gd name="connsiteX1273" fmla="*/ 669734 w 2350439"/>
                      <a:gd name="connsiteY1273" fmla="*/ 446493 h 2350439"/>
                      <a:gd name="connsiteX1274" fmla="*/ 669734 w 2350439"/>
                      <a:gd name="connsiteY1274" fmla="*/ 341223 h 2350439"/>
                      <a:gd name="connsiteX1275" fmla="*/ 564464 w 2350439"/>
                      <a:gd name="connsiteY1275" fmla="*/ 341223 h 2350439"/>
                      <a:gd name="connsiteX1276" fmla="*/ 564464 w 2350439"/>
                      <a:gd name="connsiteY1276" fmla="*/ 558114 h 2350439"/>
                      <a:gd name="connsiteX1277" fmla="*/ 669734 w 2350439"/>
                      <a:gd name="connsiteY1277" fmla="*/ 558114 h 2350439"/>
                      <a:gd name="connsiteX1278" fmla="*/ 669734 w 2350439"/>
                      <a:gd name="connsiteY1278" fmla="*/ 452843 h 2350439"/>
                      <a:gd name="connsiteX1279" fmla="*/ 564464 w 2350439"/>
                      <a:gd name="connsiteY1279" fmla="*/ 452843 h 2350439"/>
                      <a:gd name="connsiteX1280" fmla="*/ 564464 w 2350439"/>
                      <a:gd name="connsiteY1280" fmla="*/ 669734 h 2350439"/>
                      <a:gd name="connsiteX1281" fmla="*/ 669734 w 2350439"/>
                      <a:gd name="connsiteY1281" fmla="*/ 669734 h 2350439"/>
                      <a:gd name="connsiteX1282" fmla="*/ 669734 w 2350439"/>
                      <a:gd name="connsiteY1282" fmla="*/ 564464 h 2350439"/>
                      <a:gd name="connsiteX1283" fmla="*/ 564464 w 2350439"/>
                      <a:gd name="connsiteY1283" fmla="*/ 564464 h 2350439"/>
                      <a:gd name="connsiteX1284" fmla="*/ 564464 w 2350439"/>
                      <a:gd name="connsiteY1284" fmla="*/ 781367 h 2350439"/>
                      <a:gd name="connsiteX1285" fmla="*/ 669734 w 2350439"/>
                      <a:gd name="connsiteY1285" fmla="*/ 781367 h 2350439"/>
                      <a:gd name="connsiteX1286" fmla="*/ 669734 w 2350439"/>
                      <a:gd name="connsiteY1286" fmla="*/ 676084 h 2350439"/>
                      <a:gd name="connsiteX1287" fmla="*/ 564464 w 2350439"/>
                      <a:gd name="connsiteY1287" fmla="*/ 676084 h 2350439"/>
                      <a:gd name="connsiteX1288" fmla="*/ 564464 w 2350439"/>
                      <a:gd name="connsiteY1288" fmla="*/ 892988 h 2350439"/>
                      <a:gd name="connsiteX1289" fmla="*/ 669734 w 2350439"/>
                      <a:gd name="connsiteY1289" fmla="*/ 892988 h 2350439"/>
                      <a:gd name="connsiteX1290" fmla="*/ 669734 w 2350439"/>
                      <a:gd name="connsiteY1290" fmla="*/ 787717 h 2350439"/>
                      <a:gd name="connsiteX1291" fmla="*/ 564464 w 2350439"/>
                      <a:gd name="connsiteY1291" fmla="*/ 787717 h 2350439"/>
                      <a:gd name="connsiteX1292" fmla="*/ 564464 w 2350439"/>
                      <a:gd name="connsiteY1292" fmla="*/ 1004608 h 2350439"/>
                      <a:gd name="connsiteX1293" fmla="*/ 669734 w 2350439"/>
                      <a:gd name="connsiteY1293" fmla="*/ 1004608 h 2350439"/>
                      <a:gd name="connsiteX1294" fmla="*/ 669734 w 2350439"/>
                      <a:gd name="connsiteY1294" fmla="*/ 899338 h 2350439"/>
                      <a:gd name="connsiteX1295" fmla="*/ 564464 w 2350439"/>
                      <a:gd name="connsiteY1295" fmla="*/ 899338 h 2350439"/>
                      <a:gd name="connsiteX1296" fmla="*/ 564464 w 2350439"/>
                      <a:gd name="connsiteY1296" fmla="*/ 1116228 h 2350439"/>
                      <a:gd name="connsiteX1297" fmla="*/ 669734 w 2350439"/>
                      <a:gd name="connsiteY1297" fmla="*/ 1116228 h 2350439"/>
                      <a:gd name="connsiteX1298" fmla="*/ 669734 w 2350439"/>
                      <a:gd name="connsiteY1298" fmla="*/ 1010958 h 2350439"/>
                      <a:gd name="connsiteX1299" fmla="*/ 564464 w 2350439"/>
                      <a:gd name="connsiteY1299" fmla="*/ 1010958 h 2350439"/>
                      <a:gd name="connsiteX1300" fmla="*/ 564464 w 2350439"/>
                      <a:gd name="connsiteY1300" fmla="*/ 1227861 h 2350439"/>
                      <a:gd name="connsiteX1301" fmla="*/ 669734 w 2350439"/>
                      <a:gd name="connsiteY1301" fmla="*/ 1227861 h 2350439"/>
                      <a:gd name="connsiteX1302" fmla="*/ 669734 w 2350439"/>
                      <a:gd name="connsiteY1302" fmla="*/ 1122578 h 2350439"/>
                      <a:gd name="connsiteX1303" fmla="*/ 564464 w 2350439"/>
                      <a:gd name="connsiteY1303" fmla="*/ 1122578 h 2350439"/>
                      <a:gd name="connsiteX1304" fmla="*/ 564464 w 2350439"/>
                      <a:gd name="connsiteY1304" fmla="*/ 1339481 h 2350439"/>
                      <a:gd name="connsiteX1305" fmla="*/ 669734 w 2350439"/>
                      <a:gd name="connsiteY1305" fmla="*/ 1339481 h 2350439"/>
                      <a:gd name="connsiteX1306" fmla="*/ 669734 w 2350439"/>
                      <a:gd name="connsiteY1306" fmla="*/ 1234211 h 2350439"/>
                      <a:gd name="connsiteX1307" fmla="*/ 564464 w 2350439"/>
                      <a:gd name="connsiteY1307" fmla="*/ 1234211 h 2350439"/>
                      <a:gd name="connsiteX1308" fmla="*/ 564464 w 2350439"/>
                      <a:gd name="connsiteY1308" fmla="*/ 1451102 h 2350439"/>
                      <a:gd name="connsiteX1309" fmla="*/ 669734 w 2350439"/>
                      <a:gd name="connsiteY1309" fmla="*/ 1451102 h 2350439"/>
                      <a:gd name="connsiteX1310" fmla="*/ 669734 w 2350439"/>
                      <a:gd name="connsiteY1310" fmla="*/ 1345831 h 2350439"/>
                      <a:gd name="connsiteX1311" fmla="*/ 564464 w 2350439"/>
                      <a:gd name="connsiteY1311" fmla="*/ 1345831 h 2350439"/>
                      <a:gd name="connsiteX1312" fmla="*/ 564464 w 2350439"/>
                      <a:gd name="connsiteY1312" fmla="*/ 1562735 h 2350439"/>
                      <a:gd name="connsiteX1313" fmla="*/ 669734 w 2350439"/>
                      <a:gd name="connsiteY1313" fmla="*/ 1562735 h 2350439"/>
                      <a:gd name="connsiteX1314" fmla="*/ 669734 w 2350439"/>
                      <a:gd name="connsiteY1314" fmla="*/ 1457452 h 2350439"/>
                      <a:gd name="connsiteX1315" fmla="*/ 564464 w 2350439"/>
                      <a:gd name="connsiteY1315" fmla="*/ 1457452 h 2350439"/>
                      <a:gd name="connsiteX1316" fmla="*/ 564464 w 2350439"/>
                      <a:gd name="connsiteY1316" fmla="*/ 1674355 h 2350439"/>
                      <a:gd name="connsiteX1317" fmla="*/ 669734 w 2350439"/>
                      <a:gd name="connsiteY1317" fmla="*/ 1674355 h 2350439"/>
                      <a:gd name="connsiteX1318" fmla="*/ 669734 w 2350439"/>
                      <a:gd name="connsiteY1318" fmla="*/ 1569085 h 2350439"/>
                      <a:gd name="connsiteX1319" fmla="*/ 564464 w 2350439"/>
                      <a:gd name="connsiteY1319" fmla="*/ 1569085 h 2350439"/>
                      <a:gd name="connsiteX1320" fmla="*/ 564464 w 2350439"/>
                      <a:gd name="connsiteY1320" fmla="*/ 1785975 h 2350439"/>
                      <a:gd name="connsiteX1321" fmla="*/ 669734 w 2350439"/>
                      <a:gd name="connsiteY1321" fmla="*/ 1785975 h 2350439"/>
                      <a:gd name="connsiteX1322" fmla="*/ 669734 w 2350439"/>
                      <a:gd name="connsiteY1322" fmla="*/ 1680705 h 2350439"/>
                      <a:gd name="connsiteX1323" fmla="*/ 564464 w 2350439"/>
                      <a:gd name="connsiteY1323" fmla="*/ 1680705 h 2350439"/>
                      <a:gd name="connsiteX1324" fmla="*/ 564464 w 2350439"/>
                      <a:gd name="connsiteY1324" fmla="*/ 1897596 h 2350439"/>
                      <a:gd name="connsiteX1325" fmla="*/ 669734 w 2350439"/>
                      <a:gd name="connsiteY1325" fmla="*/ 1897596 h 2350439"/>
                      <a:gd name="connsiteX1326" fmla="*/ 669734 w 2350439"/>
                      <a:gd name="connsiteY1326" fmla="*/ 1792325 h 2350439"/>
                      <a:gd name="connsiteX1327" fmla="*/ 564464 w 2350439"/>
                      <a:gd name="connsiteY1327" fmla="*/ 1792325 h 2350439"/>
                      <a:gd name="connsiteX1328" fmla="*/ 564464 w 2350439"/>
                      <a:gd name="connsiteY1328" fmla="*/ 2009229 h 2350439"/>
                      <a:gd name="connsiteX1329" fmla="*/ 669734 w 2350439"/>
                      <a:gd name="connsiteY1329" fmla="*/ 2009229 h 2350439"/>
                      <a:gd name="connsiteX1330" fmla="*/ 669734 w 2350439"/>
                      <a:gd name="connsiteY1330" fmla="*/ 1903946 h 2350439"/>
                      <a:gd name="connsiteX1331" fmla="*/ 564464 w 2350439"/>
                      <a:gd name="connsiteY1331" fmla="*/ 1903946 h 2350439"/>
                      <a:gd name="connsiteX1332" fmla="*/ 564464 w 2350439"/>
                      <a:gd name="connsiteY1332" fmla="*/ 2120849 h 2350439"/>
                      <a:gd name="connsiteX1333" fmla="*/ 669734 w 2350439"/>
                      <a:gd name="connsiteY1333" fmla="*/ 2120849 h 2350439"/>
                      <a:gd name="connsiteX1334" fmla="*/ 669734 w 2350439"/>
                      <a:gd name="connsiteY1334" fmla="*/ 2015579 h 2350439"/>
                      <a:gd name="connsiteX1335" fmla="*/ 564464 w 2350439"/>
                      <a:gd name="connsiteY1335" fmla="*/ 2015579 h 2350439"/>
                      <a:gd name="connsiteX1336" fmla="*/ 564464 w 2350439"/>
                      <a:gd name="connsiteY1336" fmla="*/ 2232469 h 2350439"/>
                      <a:gd name="connsiteX1337" fmla="*/ 669734 w 2350439"/>
                      <a:gd name="connsiteY1337" fmla="*/ 2232469 h 2350439"/>
                      <a:gd name="connsiteX1338" fmla="*/ 669734 w 2350439"/>
                      <a:gd name="connsiteY1338" fmla="*/ 2127199 h 2350439"/>
                      <a:gd name="connsiteX1339" fmla="*/ 564464 w 2350439"/>
                      <a:gd name="connsiteY1339" fmla="*/ 2127199 h 2350439"/>
                      <a:gd name="connsiteX1340" fmla="*/ 564464 w 2350439"/>
                      <a:gd name="connsiteY1340" fmla="*/ 2344089 h 2350439"/>
                      <a:gd name="connsiteX1341" fmla="*/ 669734 w 2350439"/>
                      <a:gd name="connsiteY1341" fmla="*/ 2344089 h 2350439"/>
                      <a:gd name="connsiteX1342" fmla="*/ 669734 w 2350439"/>
                      <a:gd name="connsiteY1342" fmla="*/ 2238819 h 2350439"/>
                      <a:gd name="connsiteX1343" fmla="*/ 564464 w 2350439"/>
                      <a:gd name="connsiteY1343" fmla="*/ 2238819 h 2350439"/>
                      <a:gd name="connsiteX1344" fmla="*/ 452843 w 2350439"/>
                      <a:gd name="connsiteY1344" fmla="*/ 111620 h 2350439"/>
                      <a:gd name="connsiteX1345" fmla="*/ 558114 w 2350439"/>
                      <a:gd name="connsiteY1345" fmla="*/ 111620 h 2350439"/>
                      <a:gd name="connsiteX1346" fmla="*/ 558114 w 2350439"/>
                      <a:gd name="connsiteY1346" fmla="*/ 6350 h 2350439"/>
                      <a:gd name="connsiteX1347" fmla="*/ 452843 w 2350439"/>
                      <a:gd name="connsiteY1347" fmla="*/ 6350 h 2350439"/>
                      <a:gd name="connsiteX1348" fmla="*/ 452843 w 2350439"/>
                      <a:gd name="connsiteY1348" fmla="*/ 223240 h 2350439"/>
                      <a:gd name="connsiteX1349" fmla="*/ 558114 w 2350439"/>
                      <a:gd name="connsiteY1349" fmla="*/ 223240 h 2350439"/>
                      <a:gd name="connsiteX1350" fmla="*/ 558114 w 2350439"/>
                      <a:gd name="connsiteY1350" fmla="*/ 117970 h 2350439"/>
                      <a:gd name="connsiteX1351" fmla="*/ 452843 w 2350439"/>
                      <a:gd name="connsiteY1351" fmla="*/ 117970 h 2350439"/>
                      <a:gd name="connsiteX1352" fmla="*/ 452843 w 2350439"/>
                      <a:gd name="connsiteY1352" fmla="*/ 334873 h 2350439"/>
                      <a:gd name="connsiteX1353" fmla="*/ 558114 w 2350439"/>
                      <a:gd name="connsiteY1353" fmla="*/ 334873 h 2350439"/>
                      <a:gd name="connsiteX1354" fmla="*/ 558114 w 2350439"/>
                      <a:gd name="connsiteY1354" fmla="*/ 229590 h 2350439"/>
                      <a:gd name="connsiteX1355" fmla="*/ 452843 w 2350439"/>
                      <a:gd name="connsiteY1355" fmla="*/ 229590 h 2350439"/>
                      <a:gd name="connsiteX1356" fmla="*/ 452843 w 2350439"/>
                      <a:gd name="connsiteY1356" fmla="*/ 446493 h 2350439"/>
                      <a:gd name="connsiteX1357" fmla="*/ 558114 w 2350439"/>
                      <a:gd name="connsiteY1357" fmla="*/ 446493 h 2350439"/>
                      <a:gd name="connsiteX1358" fmla="*/ 558114 w 2350439"/>
                      <a:gd name="connsiteY1358" fmla="*/ 341223 h 2350439"/>
                      <a:gd name="connsiteX1359" fmla="*/ 452843 w 2350439"/>
                      <a:gd name="connsiteY1359" fmla="*/ 341223 h 2350439"/>
                      <a:gd name="connsiteX1360" fmla="*/ 452843 w 2350439"/>
                      <a:gd name="connsiteY1360" fmla="*/ 558114 h 2350439"/>
                      <a:gd name="connsiteX1361" fmla="*/ 558114 w 2350439"/>
                      <a:gd name="connsiteY1361" fmla="*/ 558114 h 2350439"/>
                      <a:gd name="connsiteX1362" fmla="*/ 558114 w 2350439"/>
                      <a:gd name="connsiteY1362" fmla="*/ 452843 h 2350439"/>
                      <a:gd name="connsiteX1363" fmla="*/ 452843 w 2350439"/>
                      <a:gd name="connsiteY1363" fmla="*/ 452843 h 2350439"/>
                      <a:gd name="connsiteX1364" fmla="*/ 452843 w 2350439"/>
                      <a:gd name="connsiteY1364" fmla="*/ 669734 h 2350439"/>
                      <a:gd name="connsiteX1365" fmla="*/ 558114 w 2350439"/>
                      <a:gd name="connsiteY1365" fmla="*/ 669734 h 2350439"/>
                      <a:gd name="connsiteX1366" fmla="*/ 558114 w 2350439"/>
                      <a:gd name="connsiteY1366" fmla="*/ 564464 h 2350439"/>
                      <a:gd name="connsiteX1367" fmla="*/ 452843 w 2350439"/>
                      <a:gd name="connsiteY1367" fmla="*/ 564464 h 2350439"/>
                      <a:gd name="connsiteX1368" fmla="*/ 452843 w 2350439"/>
                      <a:gd name="connsiteY1368" fmla="*/ 781367 h 2350439"/>
                      <a:gd name="connsiteX1369" fmla="*/ 558114 w 2350439"/>
                      <a:gd name="connsiteY1369" fmla="*/ 781367 h 2350439"/>
                      <a:gd name="connsiteX1370" fmla="*/ 558114 w 2350439"/>
                      <a:gd name="connsiteY1370" fmla="*/ 676084 h 2350439"/>
                      <a:gd name="connsiteX1371" fmla="*/ 452843 w 2350439"/>
                      <a:gd name="connsiteY1371" fmla="*/ 676084 h 2350439"/>
                      <a:gd name="connsiteX1372" fmla="*/ 452843 w 2350439"/>
                      <a:gd name="connsiteY1372" fmla="*/ 892988 h 2350439"/>
                      <a:gd name="connsiteX1373" fmla="*/ 558114 w 2350439"/>
                      <a:gd name="connsiteY1373" fmla="*/ 892988 h 2350439"/>
                      <a:gd name="connsiteX1374" fmla="*/ 558114 w 2350439"/>
                      <a:gd name="connsiteY1374" fmla="*/ 787717 h 2350439"/>
                      <a:gd name="connsiteX1375" fmla="*/ 452843 w 2350439"/>
                      <a:gd name="connsiteY1375" fmla="*/ 787717 h 2350439"/>
                      <a:gd name="connsiteX1376" fmla="*/ 452843 w 2350439"/>
                      <a:gd name="connsiteY1376" fmla="*/ 1004608 h 2350439"/>
                      <a:gd name="connsiteX1377" fmla="*/ 558114 w 2350439"/>
                      <a:gd name="connsiteY1377" fmla="*/ 1004608 h 2350439"/>
                      <a:gd name="connsiteX1378" fmla="*/ 558114 w 2350439"/>
                      <a:gd name="connsiteY1378" fmla="*/ 899338 h 2350439"/>
                      <a:gd name="connsiteX1379" fmla="*/ 452843 w 2350439"/>
                      <a:gd name="connsiteY1379" fmla="*/ 899338 h 2350439"/>
                      <a:gd name="connsiteX1380" fmla="*/ 452843 w 2350439"/>
                      <a:gd name="connsiteY1380" fmla="*/ 1116228 h 2350439"/>
                      <a:gd name="connsiteX1381" fmla="*/ 558114 w 2350439"/>
                      <a:gd name="connsiteY1381" fmla="*/ 1116228 h 2350439"/>
                      <a:gd name="connsiteX1382" fmla="*/ 558114 w 2350439"/>
                      <a:gd name="connsiteY1382" fmla="*/ 1010958 h 2350439"/>
                      <a:gd name="connsiteX1383" fmla="*/ 452843 w 2350439"/>
                      <a:gd name="connsiteY1383" fmla="*/ 1010958 h 2350439"/>
                      <a:gd name="connsiteX1384" fmla="*/ 452843 w 2350439"/>
                      <a:gd name="connsiteY1384" fmla="*/ 1227861 h 2350439"/>
                      <a:gd name="connsiteX1385" fmla="*/ 558114 w 2350439"/>
                      <a:gd name="connsiteY1385" fmla="*/ 1227861 h 2350439"/>
                      <a:gd name="connsiteX1386" fmla="*/ 558114 w 2350439"/>
                      <a:gd name="connsiteY1386" fmla="*/ 1122578 h 2350439"/>
                      <a:gd name="connsiteX1387" fmla="*/ 452843 w 2350439"/>
                      <a:gd name="connsiteY1387" fmla="*/ 1122578 h 2350439"/>
                      <a:gd name="connsiteX1388" fmla="*/ 452843 w 2350439"/>
                      <a:gd name="connsiteY1388" fmla="*/ 1339481 h 2350439"/>
                      <a:gd name="connsiteX1389" fmla="*/ 558114 w 2350439"/>
                      <a:gd name="connsiteY1389" fmla="*/ 1339481 h 2350439"/>
                      <a:gd name="connsiteX1390" fmla="*/ 558114 w 2350439"/>
                      <a:gd name="connsiteY1390" fmla="*/ 1234211 h 2350439"/>
                      <a:gd name="connsiteX1391" fmla="*/ 452843 w 2350439"/>
                      <a:gd name="connsiteY1391" fmla="*/ 1234211 h 2350439"/>
                      <a:gd name="connsiteX1392" fmla="*/ 452843 w 2350439"/>
                      <a:gd name="connsiteY1392" fmla="*/ 1451102 h 2350439"/>
                      <a:gd name="connsiteX1393" fmla="*/ 558114 w 2350439"/>
                      <a:gd name="connsiteY1393" fmla="*/ 1451102 h 2350439"/>
                      <a:gd name="connsiteX1394" fmla="*/ 558114 w 2350439"/>
                      <a:gd name="connsiteY1394" fmla="*/ 1345831 h 2350439"/>
                      <a:gd name="connsiteX1395" fmla="*/ 452843 w 2350439"/>
                      <a:gd name="connsiteY1395" fmla="*/ 1345831 h 2350439"/>
                      <a:gd name="connsiteX1396" fmla="*/ 452843 w 2350439"/>
                      <a:gd name="connsiteY1396" fmla="*/ 1562735 h 2350439"/>
                      <a:gd name="connsiteX1397" fmla="*/ 558114 w 2350439"/>
                      <a:gd name="connsiteY1397" fmla="*/ 1562735 h 2350439"/>
                      <a:gd name="connsiteX1398" fmla="*/ 558114 w 2350439"/>
                      <a:gd name="connsiteY1398" fmla="*/ 1457452 h 2350439"/>
                      <a:gd name="connsiteX1399" fmla="*/ 452843 w 2350439"/>
                      <a:gd name="connsiteY1399" fmla="*/ 1457452 h 2350439"/>
                      <a:gd name="connsiteX1400" fmla="*/ 452843 w 2350439"/>
                      <a:gd name="connsiteY1400" fmla="*/ 1674355 h 2350439"/>
                      <a:gd name="connsiteX1401" fmla="*/ 558114 w 2350439"/>
                      <a:gd name="connsiteY1401" fmla="*/ 1674355 h 2350439"/>
                      <a:gd name="connsiteX1402" fmla="*/ 558114 w 2350439"/>
                      <a:gd name="connsiteY1402" fmla="*/ 1569085 h 2350439"/>
                      <a:gd name="connsiteX1403" fmla="*/ 452843 w 2350439"/>
                      <a:gd name="connsiteY1403" fmla="*/ 1569085 h 2350439"/>
                      <a:gd name="connsiteX1404" fmla="*/ 452843 w 2350439"/>
                      <a:gd name="connsiteY1404" fmla="*/ 1785975 h 2350439"/>
                      <a:gd name="connsiteX1405" fmla="*/ 558114 w 2350439"/>
                      <a:gd name="connsiteY1405" fmla="*/ 1785975 h 2350439"/>
                      <a:gd name="connsiteX1406" fmla="*/ 558114 w 2350439"/>
                      <a:gd name="connsiteY1406" fmla="*/ 1680705 h 2350439"/>
                      <a:gd name="connsiteX1407" fmla="*/ 452843 w 2350439"/>
                      <a:gd name="connsiteY1407" fmla="*/ 1680705 h 2350439"/>
                      <a:gd name="connsiteX1408" fmla="*/ 452843 w 2350439"/>
                      <a:gd name="connsiteY1408" fmla="*/ 1897596 h 2350439"/>
                      <a:gd name="connsiteX1409" fmla="*/ 558114 w 2350439"/>
                      <a:gd name="connsiteY1409" fmla="*/ 1897596 h 2350439"/>
                      <a:gd name="connsiteX1410" fmla="*/ 558114 w 2350439"/>
                      <a:gd name="connsiteY1410" fmla="*/ 1792325 h 2350439"/>
                      <a:gd name="connsiteX1411" fmla="*/ 452843 w 2350439"/>
                      <a:gd name="connsiteY1411" fmla="*/ 1792325 h 2350439"/>
                      <a:gd name="connsiteX1412" fmla="*/ 452843 w 2350439"/>
                      <a:gd name="connsiteY1412" fmla="*/ 2009229 h 2350439"/>
                      <a:gd name="connsiteX1413" fmla="*/ 558114 w 2350439"/>
                      <a:gd name="connsiteY1413" fmla="*/ 2009229 h 2350439"/>
                      <a:gd name="connsiteX1414" fmla="*/ 558114 w 2350439"/>
                      <a:gd name="connsiteY1414" fmla="*/ 1903946 h 2350439"/>
                      <a:gd name="connsiteX1415" fmla="*/ 452843 w 2350439"/>
                      <a:gd name="connsiteY1415" fmla="*/ 1903946 h 2350439"/>
                      <a:gd name="connsiteX1416" fmla="*/ 452843 w 2350439"/>
                      <a:gd name="connsiteY1416" fmla="*/ 2120849 h 2350439"/>
                      <a:gd name="connsiteX1417" fmla="*/ 558114 w 2350439"/>
                      <a:gd name="connsiteY1417" fmla="*/ 2120849 h 2350439"/>
                      <a:gd name="connsiteX1418" fmla="*/ 558114 w 2350439"/>
                      <a:gd name="connsiteY1418" fmla="*/ 2015579 h 2350439"/>
                      <a:gd name="connsiteX1419" fmla="*/ 452843 w 2350439"/>
                      <a:gd name="connsiteY1419" fmla="*/ 2015579 h 2350439"/>
                      <a:gd name="connsiteX1420" fmla="*/ 452843 w 2350439"/>
                      <a:gd name="connsiteY1420" fmla="*/ 2232469 h 2350439"/>
                      <a:gd name="connsiteX1421" fmla="*/ 558114 w 2350439"/>
                      <a:gd name="connsiteY1421" fmla="*/ 2232469 h 2350439"/>
                      <a:gd name="connsiteX1422" fmla="*/ 558114 w 2350439"/>
                      <a:gd name="connsiteY1422" fmla="*/ 2127199 h 2350439"/>
                      <a:gd name="connsiteX1423" fmla="*/ 452843 w 2350439"/>
                      <a:gd name="connsiteY1423" fmla="*/ 2127199 h 2350439"/>
                      <a:gd name="connsiteX1424" fmla="*/ 452843 w 2350439"/>
                      <a:gd name="connsiteY1424" fmla="*/ 2344089 h 2350439"/>
                      <a:gd name="connsiteX1425" fmla="*/ 558114 w 2350439"/>
                      <a:gd name="connsiteY1425" fmla="*/ 2344089 h 2350439"/>
                      <a:gd name="connsiteX1426" fmla="*/ 558114 w 2350439"/>
                      <a:gd name="connsiteY1426" fmla="*/ 2238819 h 2350439"/>
                      <a:gd name="connsiteX1427" fmla="*/ 452843 w 2350439"/>
                      <a:gd name="connsiteY1427" fmla="*/ 2238819 h 2350439"/>
                      <a:gd name="connsiteX1428" fmla="*/ 341210 w 2350439"/>
                      <a:gd name="connsiteY1428" fmla="*/ 111620 h 2350439"/>
                      <a:gd name="connsiteX1429" fmla="*/ 446493 w 2350439"/>
                      <a:gd name="connsiteY1429" fmla="*/ 111620 h 2350439"/>
                      <a:gd name="connsiteX1430" fmla="*/ 446493 w 2350439"/>
                      <a:gd name="connsiteY1430" fmla="*/ 6350 h 2350439"/>
                      <a:gd name="connsiteX1431" fmla="*/ 341210 w 2350439"/>
                      <a:gd name="connsiteY1431" fmla="*/ 6350 h 2350439"/>
                      <a:gd name="connsiteX1432" fmla="*/ 341210 w 2350439"/>
                      <a:gd name="connsiteY1432" fmla="*/ 223240 h 2350439"/>
                      <a:gd name="connsiteX1433" fmla="*/ 446493 w 2350439"/>
                      <a:gd name="connsiteY1433" fmla="*/ 223240 h 2350439"/>
                      <a:gd name="connsiteX1434" fmla="*/ 446493 w 2350439"/>
                      <a:gd name="connsiteY1434" fmla="*/ 117970 h 2350439"/>
                      <a:gd name="connsiteX1435" fmla="*/ 341210 w 2350439"/>
                      <a:gd name="connsiteY1435" fmla="*/ 117970 h 2350439"/>
                      <a:gd name="connsiteX1436" fmla="*/ 341210 w 2350439"/>
                      <a:gd name="connsiteY1436" fmla="*/ 334873 h 2350439"/>
                      <a:gd name="connsiteX1437" fmla="*/ 446493 w 2350439"/>
                      <a:gd name="connsiteY1437" fmla="*/ 334873 h 2350439"/>
                      <a:gd name="connsiteX1438" fmla="*/ 446493 w 2350439"/>
                      <a:gd name="connsiteY1438" fmla="*/ 229590 h 2350439"/>
                      <a:gd name="connsiteX1439" fmla="*/ 341210 w 2350439"/>
                      <a:gd name="connsiteY1439" fmla="*/ 229590 h 2350439"/>
                      <a:gd name="connsiteX1440" fmla="*/ 341210 w 2350439"/>
                      <a:gd name="connsiteY1440" fmla="*/ 446493 h 2350439"/>
                      <a:gd name="connsiteX1441" fmla="*/ 446493 w 2350439"/>
                      <a:gd name="connsiteY1441" fmla="*/ 446493 h 2350439"/>
                      <a:gd name="connsiteX1442" fmla="*/ 446493 w 2350439"/>
                      <a:gd name="connsiteY1442" fmla="*/ 341223 h 2350439"/>
                      <a:gd name="connsiteX1443" fmla="*/ 341210 w 2350439"/>
                      <a:gd name="connsiteY1443" fmla="*/ 341223 h 2350439"/>
                      <a:gd name="connsiteX1444" fmla="*/ 341210 w 2350439"/>
                      <a:gd name="connsiteY1444" fmla="*/ 558114 h 2350439"/>
                      <a:gd name="connsiteX1445" fmla="*/ 446493 w 2350439"/>
                      <a:gd name="connsiteY1445" fmla="*/ 558114 h 2350439"/>
                      <a:gd name="connsiteX1446" fmla="*/ 446493 w 2350439"/>
                      <a:gd name="connsiteY1446" fmla="*/ 452843 h 2350439"/>
                      <a:gd name="connsiteX1447" fmla="*/ 341210 w 2350439"/>
                      <a:gd name="connsiteY1447" fmla="*/ 452843 h 2350439"/>
                      <a:gd name="connsiteX1448" fmla="*/ 341210 w 2350439"/>
                      <a:gd name="connsiteY1448" fmla="*/ 669734 h 2350439"/>
                      <a:gd name="connsiteX1449" fmla="*/ 446493 w 2350439"/>
                      <a:gd name="connsiteY1449" fmla="*/ 669734 h 2350439"/>
                      <a:gd name="connsiteX1450" fmla="*/ 446493 w 2350439"/>
                      <a:gd name="connsiteY1450" fmla="*/ 564464 h 2350439"/>
                      <a:gd name="connsiteX1451" fmla="*/ 341210 w 2350439"/>
                      <a:gd name="connsiteY1451" fmla="*/ 564464 h 2350439"/>
                      <a:gd name="connsiteX1452" fmla="*/ 341210 w 2350439"/>
                      <a:gd name="connsiteY1452" fmla="*/ 781367 h 2350439"/>
                      <a:gd name="connsiteX1453" fmla="*/ 446493 w 2350439"/>
                      <a:gd name="connsiteY1453" fmla="*/ 781367 h 2350439"/>
                      <a:gd name="connsiteX1454" fmla="*/ 446493 w 2350439"/>
                      <a:gd name="connsiteY1454" fmla="*/ 676084 h 2350439"/>
                      <a:gd name="connsiteX1455" fmla="*/ 341210 w 2350439"/>
                      <a:gd name="connsiteY1455" fmla="*/ 676084 h 2350439"/>
                      <a:gd name="connsiteX1456" fmla="*/ 341210 w 2350439"/>
                      <a:gd name="connsiteY1456" fmla="*/ 892988 h 2350439"/>
                      <a:gd name="connsiteX1457" fmla="*/ 446493 w 2350439"/>
                      <a:gd name="connsiteY1457" fmla="*/ 892988 h 2350439"/>
                      <a:gd name="connsiteX1458" fmla="*/ 446493 w 2350439"/>
                      <a:gd name="connsiteY1458" fmla="*/ 787717 h 2350439"/>
                      <a:gd name="connsiteX1459" fmla="*/ 341210 w 2350439"/>
                      <a:gd name="connsiteY1459" fmla="*/ 787717 h 2350439"/>
                      <a:gd name="connsiteX1460" fmla="*/ 341210 w 2350439"/>
                      <a:gd name="connsiteY1460" fmla="*/ 1004608 h 2350439"/>
                      <a:gd name="connsiteX1461" fmla="*/ 446493 w 2350439"/>
                      <a:gd name="connsiteY1461" fmla="*/ 1004608 h 2350439"/>
                      <a:gd name="connsiteX1462" fmla="*/ 446493 w 2350439"/>
                      <a:gd name="connsiteY1462" fmla="*/ 899338 h 2350439"/>
                      <a:gd name="connsiteX1463" fmla="*/ 341210 w 2350439"/>
                      <a:gd name="connsiteY1463" fmla="*/ 899338 h 2350439"/>
                      <a:gd name="connsiteX1464" fmla="*/ 341210 w 2350439"/>
                      <a:gd name="connsiteY1464" fmla="*/ 1116228 h 2350439"/>
                      <a:gd name="connsiteX1465" fmla="*/ 446493 w 2350439"/>
                      <a:gd name="connsiteY1465" fmla="*/ 1116228 h 2350439"/>
                      <a:gd name="connsiteX1466" fmla="*/ 446493 w 2350439"/>
                      <a:gd name="connsiteY1466" fmla="*/ 1010958 h 2350439"/>
                      <a:gd name="connsiteX1467" fmla="*/ 341210 w 2350439"/>
                      <a:gd name="connsiteY1467" fmla="*/ 1010958 h 2350439"/>
                      <a:gd name="connsiteX1468" fmla="*/ 341210 w 2350439"/>
                      <a:gd name="connsiteY1468" fmla="*/ 1227861 h 2350439"/>
                      <a:gd name="connsiteX1469" fmla="*/ 446493 w 2350439"/>
                      <a:gd name="connsiteY1469" fmla="*/ 1227861 h 2350439"/>
                      <a:gd name="connsiteX1470" fmla="*/ 446493 w 2350439"/>
                      <a:gd name="connsiteY1470" fmla="*/ 1122578 h 2350439"/>
                      <a:gd name="connsiteX1471" fmla="*/ 341210 w 2350439"/>
                      <a:gd name="connsiteY1471" fmla="*/ 1122578 h 2350439"/>
                      <a:gd name="connsiteX1472" fmla="*/ 341210 w 2350439"/>
                      <a:gd name="connsiteY1472" fmla="*/ 1339481 h 2350439"/>
                      <a:gd name="connsiteX1473" fmla="*/ 446493 w 2350439"/>
                      <a:gd name="connsiteY1473" fmla="*/ 1339481 h 2350439"/>
                      <a:gd name="connsiteX1474" fmla="*/ 446493 w 2350439"/>
                      <a:gd name="connsiteY1474" fmla="*/ 1234211 h 2350439"/>
                      <a:gd name="connsiteX1475" fmla="*/ 341210 w 2350439"/>
                      <a:gd name="connsiteY1475" fmla="*/ 1234211 h 2350439"/>
                      <a:gd name="connsiteX1476" fmla="*/ 341210 w 2350439"/>
                      <a:gd name="connsiteY1476" fmla="*/ 1451102 h 2350439"/>
                      <a:gd name="connsiteX1477" fmla="*/ 446493 w 2350439"/>
                      <a:gd name="connsiteY1477" fmla="*/ 1451102 h 2350439"/>
                      <a:gd name="connsiteX1478" fmla="*/ 446493 w 2350439"/>
                      <a:gd name="connsiteY1478" fmla="*/ 1345831 h 2350439"/>
                      <a:gd name="connsiteX1479" fmla="*/ 341210 w 2350439"/>
                      <a:gd name="connsiteY1479" fmla="*/ 1345831 h 2350439"/>
                      <a:gd name="connsiteX1480" fmla="*/ 341210 w 2350439"/>
                      <a:gd name="connsiteY1480" fmla="*/ 1562735 h 2350439"/>
                      <a:gd name="connsiteX1481" fmla="*/ 446493 w 2350439"/>
                      <a:gd name="connsiteY1481" fmla="*/ 1562735 h 2350439"/>
                      <a:gd name="connsiteX1482" fmla="*/ 446493 w 2350439"/>
                      <a:gd name="connsiteY1482" fmla="*/ 1457452 h 2350439"/>
                      <a:gd name="connsiteX1483" fmla="*/ 341210 w 2350439"/>
                      <a:gd name="connsiteY1483" fmla="*/ 1457452 h 2350439"/>
                      <a:gd name="connsiteX1484" fmla="*/ 341210 w 2350439"/>
                      <a:gd name="connsiteY1484" fmla="*/ 1674355 h 2350439"/>
                      <a:gd name="connsiteX1485" fmla="*/ 446493 w 2350439"/>
                      <a:gd name="connsiteY1485" fmla="*/ 1674355 h 2350439"/>
                      <a:gd name="connsiteX1486" fmla="*/ 446493 w 2350439"/>
                      <a:gd name="connsiteY1486" fmla="*/ 1569085 h 2350439"/>
                      <a:gd name="connsiteX1487" fmla="*/ 341210 w 2350439"/>
                      <a:gd name="connsiteY1487" fmla="*/ 1569085 h 2350439"/>
                      <a:gd name="connsiteX1488" fmla="*/ 341210 w 2350439"/>
                      <a:gd name="connsiteY1488" fmla="*/ 1785975 h 2350439"/>
                      <a:gd name="connsiteX1489" fmla="*/ 446493 w 2350439"/>
                      <a:gd name="connsiteY1489" fmla="*/ 1785975 h 2350439"/>
                      <a:gd name="connsiteX1490" fmla="*/ 446493 w 2350439"/>
                      <a:gd name="connsiteY1490" fmla="*/ 1680705 h 2350439"/>
                      <a:gd name="connsiteX1491" fmla="*/ 341210 w 2350439"/>
                      <a:gd name="connsiteY1491" fmla="*/ 1680705 h 2350439"/>
                      <a:gd name="connsiteX1492" fmla="*/ 341210 w 2350439"/>
                      <a:gd name="connsiteY1492" fmla="*/ 1897596 h 2350439"/>
                      <a:gd name="connsiteX1493" fmla="*/ 446493 w 2350439"/>
                      <a:gd name="connsiteY1493" fmla="*/ 1897596 h 2350439"/>
                      <a:gd name="connsiteX1494" fmla="*/ 446493 w 2350439"/>
                      <a:gd name="connsiteY1494" fmla="*/ 1792325 h 2350439"/>
                      <a:gd name="connsiteX1495" fmla="*/ 341210 w 2350439"/>
                      <a:gd name="connsiteY1495" fmla="*/ 1792325 h 2350439"/>
                      <a:gd name="connsiteX1496" fmla="*/ 341210 w 2350439"/>
                      <a:gd name="connsiteY1496" fmla="*/ 2009229 h 2350439"/>
                      <a:gd name="connsiteX1497" fmla="*/ 446493 w 2350439"/>
                      <a:gd name="connsiteY1497" fmla="*/ 2009229 h 2350439"/>
                      <a:gd name="connsiteX1498" fmla="*/ 446493 w 2350439"/>
                      <a:gd name="connsiteY1498" fmla="*/ 1903946 h 2350439"/>
                      <a:gd name="connsiteX1499" fmla="*/ 341210 w 2350439"/>
                      <a:gd name="connsiteY1499" fmla="*/ 1903946 h 2350439"/>
                      <a:gd name="connsiteX1500" fmla="*/ 341210 w 2350439"/>
                      <a:gd name="connsiteY1500" fmla="*/ 2120849 h 2350439"/>
                      <a:gd name="connsiteX1501" fmla="*/ 446493 w 2350439"/>
                      <a:gd name="connsiteY1501" fmla="*/ 2120849 h 2350439"/>
                      <a:gd name="connsiteX1502" fmla="*/ 446493 w 2350439"/>
                      <a:gd name="connsiteY1502" fmla="*/ 2015579 h 2350439"/>
                      <a:gd name="connsiteX1503" fmla="*/ 341210 w 2350439"/>
                      <a:gd name="connsiteY1503" fmla="*/ 2015579 h 2350439"/>
                      <a:gd name="connsiteX1504" fmla="*/ 341210 w 2350439"/>
                      <a:gd name="connsiteY1504" fmla="*/ 2232469 h 2350439"/>
                      <a:gd name="connsiteX1505" fmla="*/ 446493 w 2350439"/>
                      <a:gd name="connsiteY1505" fmla="*/ 2232469 h 2350439"/>
                      <a:gd name="connsiteX1506" fmla="*/ 446493 w 2350439"/>
                      <a:gd name="connsiteY1506" fmla="*/ 2127199 h 2350439"/>
                      <a:gd name="connsiteX1507" fmla="*/ 341210 w 2350439"/>
                      <a:gd name="connsiteY1507" fmla="*/ 2127199 h 2350439"/>
                      <a:gd name="connsiteX1508" fmla="*/ 341210 w 2350439"/>
                      <a:gd name="connsiteY1508" fmla="*/ 2344089 h 2350439"/>
                      <a:gd name="connsiteX1509" fmla="*/ 446493 w 2350439"/>
                      <a:gd name="connsiteY1509" fmla="*/ 2344089 h 2350439"/>
                      <a:gd name="connsiteX1510" fmla="*/ 446493 w 2350439"/>
                      <a:gd name="connsiteY1510" fmla="*/ 2238819 h 2350439"/>
                      <a:gd name="connsiteX1511" fmla="*/ 341210 w 2350439"/>
                      <a:gd name="connsiteY1511" fmla="*/ 2238819 h 2350439"/>
                      <a:gd name="connsiteX1512" fmla="*/ 229590 w 2350439"/>
                      <a:gd name="connsiteY1512" fmla="*/ 111620 h 2350439"/>
                      <a:gd name="connsiteX1513" fmla="*/ 334860 w 2350439"/>
                      <a:gd name="connsiteY1513" fmla="*/ 111620 h 2350439"/>
                      <a:gd name="connsiteX1514" fmla="*/ 334860 w 2350439"/>
                      <a:gd name="connsiteY1514" fmla="*/ 6350 h 2350439"/>
                      <a:gd name="connsiteX1515" fmla="*/ 229590 w 2350439"/>
                      <a:gd name="connsiteY1515" fmla="*/ 6350 h 2350439"/>
                      <a:gd name="connsiteX1516" fmla="*/ 229590 w 2350439"/>
                      <a:gd name="connsiteY1516" fmla="*/ 223240 h 2350439"/>
                      <a:gd name="connsiteX1517" fmla="*/ 334860 w 2350439"/>
                      <a:gd name="connsiteY1517" fmla="*/ 223240 h 2350439"/>
                      <a:gd name="connsiteX1518" fmla="*/ 334860 w 2350439"/>
                      <a:gd name="connsiteY1518" fmla="*/ 117970 h 2350439"/>
                      <a:gd name="connsiteX1519" fmla="*/ 229590 w 2350439"/>
                      <a:gd name="connsiteY1519" fmla="*/ 117970 h 2350439"/>
                      <a:gd name="connsiteX1520" fmla="*/ 229590 w 2350439"/>
                      <a:gd name="connsiteY1520" fmla="*/ 334873 h 2350439"/>
                      <a:gd name="connsiteX1521" fmla="*/ 334860 w 2350439"/>
                      <a:gd name="connsiteY1521" fmla="*/ 334873 h 2350439"/>
                      <a:gd name="connsiteX1522" fmla="*/ 334860 w 2350439"/>
                      <a:gd name="connsiteY1522" fmla="*/ 229590 h 2350439"/>
                      <a:gd name="connsiteX1523" fmla="*/ 229590 w 2350439"/>
                      <a:gd name="connsiteY1523" fmla="*/ 229590 h 2350439"/>
                      <a:gd name="connsiteX1524" fmla="*/ 229590 w 2350439"/>
                      <a:gd name="connsiteY1524" fmla="*/ 446493 h 2350439"/>
                      <a:gd name="connsiteX1525" fmla="*/ 334860 w 2350439"/>
                      <a:gd name="connsiteY1525" fmla="*/ 446493 h 2350439"/>
                      <a:gd name="connsiteX1526" fmla="*/ 334860 w 2350439"/>
                      <a:gd name="connsiteY1526" fmla="*/ 341223 h 2350439"/>
                      <a:gd name="connsiteX1527" fmla="*/ 229590 w 2350439"/>
                      <a:gd name="connsiteY1527" fmla="*/ 341223 h 2350439"/>
                      <a:gd name="connsiteX1528" fmla="*/ 229590 w 2350439"/>
                      <a:gd name="connsiteY1528" fmla="*/ 558114 h 2350439"/>
                      <a:gd name="connsiteX1529" fmla="*/ 334860 w 2350439"/>
                      <a:gd name="connsiteY1529" fmla="*/ 558114 h 2350439"/>
                      <a:gd name="connsiteX1530" fmla="*/ 334860 w 2350439"/>
                      <a:gd name="connsiteY1530" fmla="*/ 452843 h 2350439"/>
                      <a:gd name="connsiteX1531" fmla="*/ 229590 w 2350439"/>
                      <a:gd name="connsiteY1531" fmla="*/ 452843 h 2350439"/>
                      <a:gd name="connsiteX1532" fmla="*/ 229590 w 2350439"/>
                      <a:gd name="connsiteY1532" fmla="*/ 669734 h 2350439"/>
                      <a:gd name="connsiteX1533" fmla="*/ 334860 w 2350439"/>
                      <a:gd name="connsiteY1533" fmla="*/ 669734 h 2350439"/>
                      <a:gd name="connsiteX1534" fmla="*/ 334860 w 2350439"/>
                      <a:gd name="connsiteY1534" fmla="*/ 564464 h 2350439"/>
                      <a:gd name="connsiteX1535" fmla="*/ 229590 w 2350439"/>
                      <a:gd name="connsiteY1535" fmla="*/ 564464 h 2350439"/>
                      <a:gd name="connsiteX1536" fmla="*/ 229590 w 2350439"/>
                      <a:gd name="connsiteY1536" fmla="*/ 781367 h 2350439"/>
                      <a:gd name="connsiteX1537" fmla="*/ 334860 w 2350439"/>
                      <a:gd name="connsiteY1537" fmla="*/ 781367 h 2350439"/>
                      <a:gd name="connsiteX1538" fmla="*/ 334860 w 2350439"/>
                      <a:gd name="connsiteY1538" fmla="*/ 676084 h 2350439"/>
                      <a:gd name="connsiteX1539" fmla="*/ 229590 w 2350439"/>
                      <a:gd name="connsiteY1539" fmla="*/ 676084 h 2350439"/>
                      <a:gd name="connsiteX1540" fmla="*/ 229590 w 2350439"/>
                      <a:gd name="connsiteY1540" fmla="*/ 892988 h 2350439"/>
                      <a:gd name="connsiteX1541" fmla="*/ 334860 w 2350439"/>
                      <a:gd name="connsiteY1541" fmla="*/ 892988 h 2350439"/>
                      <a:gd name="connsiteX1542" fmla="*/ 334860 w 2350439"/>
                      <a:gd name="connsiteY1542" fmla="*/ 787717 h 2350439"/>
                      <a:gd name="connsiteX1543" fmla="*/ 229590 w 2350439"/>
                      <a:gd name="connsiteY1543" fmla="*/ 787717 h 2350439"/>
                      <a:gd name="connsiteX1544" fmla="*/ 229590 w 2350439"/>
                      <a:gd name="connsiteY1544" fmla="*/ 1004608 h 2350439"/>
                      <a:gd name="connsiteX1545" fmla="*/ 334860 w 2350439"/>
                      <a:gd name="connsiteY1545" fmla="*/ 1004608 h 2350439"/>
                      <a:gd name="connsiteX1546" fmla="*/ 334860 w 2350439"/>
                      <a:gd name="connsiteY1546" fmla="*/ 899338 h 2350439"/>
                      <a:gd name="connsiteX1547" fmla="*/ 229590 w 2350439"/>
                      <a:gd name="connsiteY1547" fmla="*/ 899338 h 2350439"/>
                      <a:gd name="connsiteX1548" fmla="*/ 229590 w 2350439"/>
                      <a:gd name="connsiteY1548" fmla="*/ 1116228 h 2350439"/>
                      <a:gd name="connsiteX1549" fmla="*/ 334860 w 2350439"/>
                      <a:gd name="connsiteY1549" fmla="*/ 1116228 h 2350439"/>
                      <a:gd name="connsiteX1550" fmla="*/ 334860 w 2350439"/>
                      <a:gd name="connsiteY1550" fmla="*/ 1010958 h 2350439"/>
                      <a:gd name="connsiteX1551" fmla="*/ 229590 w 2350439"/>
                      <a:gd name="connsiteY1551" fmla="*/ 1010958 h 2350439"/>
                      <a:gd name="connsiteX1552" fmla="*/ 229590 w 2350439"/>
                      <a:gd name="connsiteY1552" fmla="*/ 1227861 h 2350439"/>
                      <a:gd name="connsiteX1553" fmla="*/ 334860 w 2350439"/>
                      <a:gd name="connsiteY1553" fmla="*/ 1227861 h 2350439"/>
                      <a:gd name="connsiteX1554" fmla="*/ 334860 w 2350439"/>
                      <a:gd name="connsiteY1554" fmla="*/ 1122578 h 2350439"/>
                      <a:gd name="connsiteX1555" fmla="*/ 229590 w 2350439"/>
                      <a:gd name="connsiteY1555" fmla="*/ 1122578 h 2350439"/>
                      <a:gd name="connsiteX1556" fmla="*/ 229590 w 2350439"/>
                      <a:gd name="connsiteY1556" fmla="*/ 1339481 h 2350439"/>
                      <a:gd name="connsiteX1557" fmla="*/ 334860 w 2350439"/>
                      <a:gd name="connsiteY1557" fmla="*/ 1339481 h 2350439"/>
                      <a:gd name="connsiteX1558" fmla="*/ 334860 w 2350439"/>
                      <a:gd name="connsiteY1558" fmla="*/ 1234211 h 2350439"/>
                      <a:gd name="connsiteX1559" fmla="*/ 229590 w 2350439"/>
                      <a:gd name="connsiteY1559" fmla="*/ 1234211 h 2350439"/>
                      <a:gd name="connsiteX1560" fmla="*/ 229590 w 2350439"/>
                      <a:gd name="connsiteY1560" fmla="*/ 1451102 h 2350439"/>
                      <a:gd name="connsiteX1561" fmla="*/ 334860 w 2350439"/>
                      <a:gd name="connsiteY1561" fmla="*/ 1451102 h 2350439"/>
                      <a:gd name="connsiteX1562" fmla="*/ 334860 w 2350439"/>
                      <a:gd name="connsiteY1562" fmla="*/ 1345831 h 2350439"/>
                      <a:gd name="connsiteX1563" fmla="*/ 229590 w 2350439"/>
                      <a:gd name="connsiteY1563" fmla="*/ 1345831 h 2350439"/>
                      <a:gd name="connsiteX1564" fmla="*/ 229590 w 2350439"/>
                      <a:gd name="connsiteY1564" fmla="*/ 1562735 h 2350439"/>
                      <a:gd name="connsiteX1565" fmla="*/ 334860 w 2350439"/>
                      <a:gd name="connsiteY1565" fmla="*/ 1562735 h 2350439"/>
                      <a:gd name="connsiteX1566" fmla="*/ 334860 w 2350439"/>
                      <a:gd name="connsiteY1566" fmla="*/ 1457452 h 2350439"/>
                      <a:gd name="connsiteX1567" fmla="*/ 229590 w 2350439"/>
                      <a:gd name="connsiteY1567" fmla="*/ 1457452 h 2350439"/>
                      <a:gd name="connsiteX1568" fmla="*/ 229590 w 2350439"/>
                      <a:gd name="connsiteY1568" fmla="*/ 1674355 h 2350439"/>
                      <a:gd name="connsiteX1569" fmla="*/ 334860 w 2350439"/>
                      <a:gd name="connsiteY1569" fmla="*/ 1674355 h 2350439"/>
                      <a:gd name="connsiteX1570" fmla="*/ 334860 w 2350439"/>
                      <a:gd name="connsiteY1570" fmla="*/ 1569085 h 2350439"/>
                      <a:gd name="connsiteX1571" fmla="*/ 229590 w 2350439"/>
                      <a:gd name="connsiteY1571" fmla="*/ 1569085 h 2350439"/>
                      <a:gd name="connsiteX1572" fmla="*/ 229590 w 2350439"/>
                      <a:gd name="connsiteY1572" fmla="*/ 1785975 h 2350439"/>
                      <a:gd name="connsiteX1573" fmla="*/ 334860 w 2350439"/>
                      <a:gd name="connsiteY1573" fmla="*/ 1785975 h 2350439"/>
                      <a:gd name="connsiteX1574" fmla="*/ 334860 w 2350439"/>
                      <a:gd name="connsiteY1574" fmla="*/ 1680705 h 2350439"/>
                      <a:gd name="connsiteX1575" fmla="*/ 229590 w 2350439"/>
                      <a:gd name="connsiteY1575" fmla="*/ 1680705 h 2350439"/>
                      <a:gd name="connsiteX1576" fmla="*/ 229590 w 2350439"/>
                      <a:gd name="connsiteY1576" fmla="*/ 1897596 h 2350439"/>
                      <a:gd name="connsiteX1577" fmla="*/ 334860 w 2350439"/>
                      <a:gd name="connsiteY1577" fmla="*/ 1897596 h 2350439"/>
                      <a:gd name="connsiteX1578" fmla="*/ 334860 w 2350439"/>
                      <a:gd name="connsiteY1578" fmla="*/ 1792325 h 2350439"/>
                      <a:gd name="connsiteX1579" fmla="*/ 229590 w 2350439"/>
                      <a:gd name="connsiteY1579" fmla="*/ 1792325 h 2350439"/>
                      <a:gd name="connsiteX1580" fmla="*/ 229590 w 2350439"/>
                      <a:gd name="connsiteY1580" fmla="*/ 2009229 h 2350439"/>
                      <a:gd name="connsiteX1581" fmla="*/ 334860 w 2350439"/>
                      <a:gd name="connsiteY1581" fmla="*/ 2009229 h 2350439"/>
                      <a:gd name="connsiteX1582" fmla="*/ 334860 w 2350439"/>
                      <a:gd name="connsiteY1582" fmla="*/ 1903946 h 2350439"/>
                      <a:gd name="connsiteX1583" fmla="*/ 229590 w 2350439"/>
                      <a:gd name="connsiteY1583" fmla="*/ 1903946 h 2350439"/>
                      <a:gd name="connsiteX1584" fmla="*/ 229590 w 2350439"/>
                      <a:gd name="connsiteY1584" fmla="*/ 2120849 h 2350439"/>
                      <a:gd name="connsiteX1585" fmla="*/ 334860 w 2350439"/>
                      <a:gd name="connsiteY1585" fmla="*/ 2120849 h 2350439"/>
                      <a:gd name="connsiteX1586" fmla="*/ 334860 w 2350439"/>
                      <a:gd name="connsiteY1586" fmla="*/ 2015579 h 2350439"/>
                      <a:gd name="connsiteX1587" fmla="*/ 229590 w 2350439"/>
                      <a:gd name="connsiteY1587" fmla="*/ 2015579 h 2350439"/>
                      <a:gd name="connsiteX1588" fmla="*/ 229590 w 2350439"/>
                      <a:gd name="connsiteY1588" fmla="*/ 2232469 h 2350439"/>
                      <a:gd name="connsiteX1589" fmla="*/ 334860 w 2350439"/>
                      <a:gd name="connsiteY1589" fmla="*/ 2232469 h 2350439"/>
                      <a:gd name="connsiteX1590" fmla="*/ 334860 w 2350439"/>
                      <a:gd name="connsiteY1590" fmla="*/ 2127199 h 2350439"/>
                      <a:gd name="connsiteX1591" fmla="*/ 229590 w 2350439"/>
                      <a:gd name="connsiteY1591" fmla="*/ 2127199 h 2350439"/>
                      <a:gd name="connsiteX1592" fmla="*/ 229590 w 2350439"/>
                      <a:gd name="connsiteY1592" fmla="*/ 2344089 h 2350439"/>
                      <a:gd name="connsiteX1593" fmla="*/ 334860 w 2350439"/>
                      <a:gd name="connsiteY1593" fmla="*/ 2344089 h 2350439"/>
                      <a:gd name="connsiteX1594" fmla="*/ 334860 w 2350439"/>
                      <a:gd name="connsiteY1594" fmla="*/ 2238819 h 2350439"/>
                      <a:gd name="connsiteX1595" fmla="*/ 229590 w 2350439"/>
                      <a:gd name="connsiteY1595" fmla="*/ 2238819 h 2350439"/>
                      <a:gd name="connsiteX1596" fmla="*/ 117970 w 2350439"/>
                      <a:gd name="connsiteY1596" fmla="*/ 111620 h 2350439"/>
                      <a:gd name="connsiteX1597" fmla="*/ 223240 w 2350439"/>
                      <a:gd name="connsiteY1597" fmla="*/ 111620 h 2350439"/>
                      <a:gd name="connsiteX1598" fmla="*/ 223240 w 2350439"/>
                      <a:gd name="connsiteY1598" fmla="*/ 6350 h 2350439"/>
                      <a:gd name="connsiteX1599" fmla="*/ 117970 w 2350439"/>
                      <a:gd name="connsiteY1599" fmla="*/ 6350 h 2350439"/>
                      <a:gd name="connsiteX1600" fmla="*/ 117970 w 2350439"/>
                      <a:gd name="connsiteY1600" fmla="*/ 223240 h 2350439"/>
                      <a:gd name="connsiteX1601" fmla="*/ 223240 w 2350439"/>
                      <a:gd name="connsiteY1601" fmla="*/ 223240 h 2350439"/>
                      <a:gd name="connsiteX1602" fmla="*/ 223240 w 2350439"/>
                      <a:gd name="connsiteY1602" fmla="*/ 117970 h 2350439"/>
                      <a:gd name="connsiteX1603" fmla="*/ 117970 w 2350439"/>
                      <a:gd name="connsiteY1603" fmla="*/ 117970 h 2350439"/>
                      <a:gd name="connsiteX1604" fmla="*/ 117970 w 2350439"/>
                      <a:gd name="connsiteY1604" fmla="*/ 334873 h 2350439"/>
                      <a:gd name="connsiteX1605" fmla="*/ 223240 w 2350439"/>
                      <a:gd name="connsiteY1605" fmla="*/ 334873 h 2350439"/>
                      <a:gd name="connsiteX1606" fmla="*/ 223240 w 2350439"/>
                      <a:gd name="connsiteY1606" fmla="*/ 229590 h 2350439"/>
                      <a:gd name="connsiteX1607" fmla="*/ 117970 w 2350439"/>
                      <a:gd name="connsiteY1607" fmla="*/ 229590 h 2350439"/>
                      <a:gd name="connsiteX1608" fmla="*/ 117970 w 2350439"/>
                      <a:gd name="connsiteY1608" fmla="*/ 446493 h 2350439"/>
                      <a:gd name="connsiteX1609" fmla="*/ 223240 w 2350439"/>
                      <a:gd name="connsiteY1609" fmla="*/ 446493 h 2350439"/>
                      <a:gd name="connsiteX1610" fmla="*/ 223240 w 2350439"/>
                      <a:gd name="connsiteY1610" fmla="*/ 341223 h 2350439"/>
                      <a:gd name="connsiteX1611" fmla="*/ 117970 w 2350439"/>
                      <a:gd name="connsiteY1611" fmla="*/ 341223 h 2350439"/>
                      <a:gd name="connsiteX1612" fmla="*/ 117970 w 2350439"/>
                      <a:gd name="connsiteY1612" fmla="*/ 558114 h 2350439"/>
                      <a:gd name="connsiteX1613" fmla="*/ 223240 w 2350439"/>
                      <a:gd name="connsiteY1613" fmla="*/ 558114 h 2350439"/>
                      <a:gd name="connsiteX1614" fmla="*/ 223240 w 2350439"/>
                      <a:gd name="connsiteY1614" fmla="*/ 452843 h 2350439"/>
                      <a:gd name="connsiteX1615" fmla="*/ 117970 w 2350439"/>
                      <a:gd name="connsiteY1615" fmla="*/ 452843 h 2350439"/>
                      <a:gd name="connsiteX1616" fmla="*/ 117970 w 2350439"/>
                      <a:gd name="connsiteY1616" fmla="*/ 669734 h 2350439"/>
                      <a:gd name="connsiteX1617" fmla="*/ 223240 w 2350439"/>
                      <a:gd name="connsiteY1617" fmla="*/ 669734 h 2350439"/>
                      <a:gd name="connsiteX1618" fmla="*/ 223240 w 2350439"/>
                      <a:gd name="connsiteY1618" fmla="*/ 564464 h 2350439"/>
                      <a:gd name="connsiteX1619" fmla="*/ 117970 w 2350439"/>
                      <a:gd name="connsiteY1619" fmla="*/ 564464 h 2350439"/>
                      <a:gd name="connsiteX1620" fmla="*/ 117970 w 2350439"/>
                      <a:gd name="connsiteY1620" fmla="*/ 781367 h 2350439"/>
                      <a:gd name="connsiteX1621" fmla="*/ 223240 w 2350439"/>
                      <a:gd name="connsiteY1621" fmla="*/ 781367 h 2350439"/>
                      <a:gd name="connsiteX1622" fmla="*/ 223240 w 2350439"/>
                      <a:gd name="connsiteY1622" fmla="*/ 676084 h 2350439"/>
                      <a:gd name="connsiteX1623" fmla="*/ 117970 w 2350439"/>
                      <a:gd name="connsiteY1623" fmla="*/ 676084 h 2350439"/>
                      <a:gd name="connsiteX1624" fmla="*/ 117970 w 2350439"/>
                      <a:gd name="connsiteY1624" fmla="*/ 892988 h 2350439"/>
                      <a:gd name="connsiteX1625" fmla="*/ 223240 w 2350439"/>
                      <a:gd name="connsiteY1625" fmla="*/ 892988 h 2350439"/>
                      <a:gd name="connsiteX1626" fmla="*/ 223240 w 2350439"/>
                      <a:gd name="connsiteY1626" fmla="*/ 787717 h 2350439"/>
                      <a:gd name="connsiteX1627" fmla="*/ 117970 w 2350439"/>
                      <a:gd name="connsiteY1627" fmla="*/ 787717 h 2350439"/>
                      <a:gd name="connsiteX1628" fmla="*/ 117970 w 2350439"/>
                      <a:gd name="connsiteY1628" fmla="*/ 1004608 h 2350439"/>
                      <a:gd name="connsiteX1629" fmla="*/ 223240 w 2350439"/>
                      <a:gd name="connsiteY1629" fmla="*/ 1004608 h 2350439"/>
                      <a:gd name="connsiteX1630" fmla="*/ 223240 w 2350439"/>
                      <a:gd name="connsiteY1630" fmla="*/ 899338 h 2350439"/>
                      <a:gd name="connsiteX1631" fmla="*/ 117970 w 2350439"/>
                      <a:gd name="connsiteY1631" fmla="*/ 899338 h 2350439"/>
                      <a:gd name="connsiteX1632" fmla="*/ 117970 w 2350439"/>
                      <a:gd name="connsiteY1632" fmla="*/ 1116228 h 2350439"/>
                      <a:gd name="connsiteX1633" fmla="*/ 223240 w 2350439"/>
                      <a:gd name="connsiteY1633" fmla="*/ 1116228 h 2350439"/>
                      <a:gd name="connsiteX1634" fmla="*/ 223240 w 2350439"/>
                      <a:gd name="connsiteY1634" fmla="*/ 1010958 h 2350439"/>
                      <a:gd name="connsiteX1635" fmla="*/ 117970 w 2350439"/>
                      <a:gd name="connsiteY1635" fmla="*/ 1010958 h 2350439"/>
                      <a:gd name="connsiteX1636" fmla="*/ 117970 w 2350439"/>
                      <a:gd name="connsiteY1636" fmla="*/ 1227861 h 2350439"/>
                      <a:gd name="connsiteX1637" fmla="*/ 223240 w 2350439"/>
                      <a:gd name="connsiteY1637" fmla="*/ 1227861 h 2350439"/>
                      <a:gd name="connsiteX1638" fmla="*/ 223240 w 2350439"/>
                      <a:gd name="connsiteY1638" fmla="*/ 1122578 h 2350439"/>
                      <a:gd name="connsiteX1639" fmla="*/ 117970 w 2350439"/>
                      <a:gd name="connsiteY1639" fmla="*/ 1122578 h 2350439"/>
                      <a:gd name="connsiteX1640" fmla="*/ 117970 w 2350439"/>
                      <a:gd name="connsiteY1640" fmla="*/ 1339481 h 2350439"/>
                      <a:gd name="connsiteX1641" fmla="*/ 223240 w 2350439"/>
                      <a:gd name="connsiteY1641" fmla="*/ 1339481 h 2350439"/>
                      <a:gd name="connsiteX1642" fmla="*/ 223240 w 2350439"/>
                      <a:gd name="connsiteY1642" fmla="*/ 1234211 h 2350439"/>
                      <a:gd name="connsiteX1643" fmla="*/ 117970 w 2350439"/>
                      <a:gd name="connsiteY1643" fmla="*/ 1234211 h 2350439"/>
                      <a:gd name="connsiteX1644" fmla="*/ 117970 w 2350439"/>
                      <a:gd name="connsiteY1644" fmla="*/ 1451102 h 2350439"/>
                      <a:gd name="connsiteX1645" fmla="*/ 223240 w 2350439"/>
                      <a:gd name="connsiteY1645" fmla="*/ 1451102 h 2350439"/>
                      <a:gd name="connsiteX1646" fmla="*/ 223240 w 2350439"/>
                      <a:gd name="connsiteY1646" fmla="*/ 1345831 h 2350439"/>
                      <a:gd name="connsiteX1647" fmla="*/ 117970 w 2350439"/>
                      <a:gd name="connsiteY1647" fmla="*/ 1345831 h 2350439"/>
                      <a:gd name="connsiteX1648" fmla="*/ 117970 w 2350439"/>
                      <a:gd name="connsiteY1648" fmla="*/ 1562735 h 2350439"/>
                      <a:gd name="connsiteX1649" fmla="*/ 223240 w 2350439"/>
                      <a:gd name="connsiteY1649" fmla="*/ 1562735 h 2350439"/>
                      <a:gd name="connsiteX1650" fmla="*/ 223240 w 2350439"/>
                      <a:gd name="connsiteY1650" fmla="*/ 1457452 h 2350439"/>
                      <a:gd name="connsiteX1651" fmla="*/ 117970 w 2350439"/>
                      <a:gd name="connsiteY1651" fmla="*/ 1457452 h 2350439"/>
                      <a:gd name="connsiteX1652" fmla="*/ 117970 w 2350439"/>
                      <a:gd name="connsiteY1652" fmla="*/ 1674355 h 2350439"/>
                      <a:gd name="connsiteX1653" fmla="*/ 223240 w 2350439"/>
                      <a:gd name="connsiteY1653" fmla="*/ 1674355 h 2350439"/>
                      <a:gd name="connsiteX1654" fmla="*/ 223240 w 2350439"/>
                      <a:gd name="connsiteY1654" fmla="*/ 1569085 h 2350439"/>
                      <a:gd name="connsiteX1655" fmla="*/ 117970 w 2350439"/>
                      <a:gd name="connsiteY1655" fmla="*/ 1569085 h 2350439"/>
                      <a:gd name="connsiteX1656" fmla="*/ 117970 w 2350439"/>
                      <a:gd name="connsiteY1656" fmla="*/ 1785975 h 2350439"/>
                      <a:gd name="connsiteX1657" fmla="*/ 223240 w 2350439"/>
                      <a:gd name="connsiteY1657" fmla="*/ 1785975 h 2350439"/>
                      <a:gd name="connsiteX1658" fmla="*/ 223240 w 2350439"/>
                      <a:gd name="connsiteY1658" fmla="*/ 1680705 h 2350439"/>
                      <a:gd name="connsiteX1659" fmla="*/ 117970 w 2350439"/>
                      <a:gd name="connsiteY1659" fmla="*/ 1680705 h 2350439"/>
                      <a:gd name="connsiteX1660" fmla="*/ 117970 w 2350439"/>
                      <a:gd name="connsiteY1660" fmla="*/ 1897596 h 2350439"/>
                      <a:gd name="connsiteX1661" fmla="*/ 223240 w 2350439"/>
                      <a:gd name="connsiteY1661" fmla="*/ 1897596 h 2350439"/>
                      <a:gd name="connsiteX1662" fmla="*/ 223240 w 2350439"/>
                      <a:gd name="connsiteY1662" fmla="*/ 1792325 h 2350439"/>
                      <a:gd name="connsiteX1663" fmla="*/ 117970 w 2350439"/>
                      <a:gd name="connsiteY1663" fmla="*/ 1792325 h 2350439"/>
                      <a:gd name="connsiteX1664" fmla="*/ 117970 w 2350439"/>
                      <a:gd name="connsiteY1664" fmla="*/ 2009229 h 2350439"/>
                      <a:gd name="connsiteX1665" fmla="*/ 223240 w 2350439"/>
                      <a:gd name="connsiteY1665" fmla="*/ 2009229 h 2350439"/>
                      <a:gd name="connsiteX1666" fmla="*/ 223240 w 2350439"/>
                      <a:gd name="connsiteY1666" fmla="*/ 1903946 h 2350439"/>
                      <a:gd name="connsiteX1667" fmla="*/ 117970 w 2350439"/>
                      <a:gd name="connsiteY1667" fmla="*/ 1903946 h 2350439"/>
                      <a:gd name="connsiteX1668" fmla="*/ 117970 w 2350439"/>
                      <a:gd name="connsiteY1668" fmla="*/ 2120849 h 2350439"/>
                      <a:gd name="connsiteX1669" fmla="*/ 223240 w 2350439"/>
                      <a:gd name="connsiteY1669" fmla="*/ 2120849 h 2350439"/>
                      <a:gd name="connsiteX1670" fmla="*/ 223240 w 2350439"/>
                      <a:gd name="connsiteY1670" fmla="*/ 2015579 h 2350439"/>
                      <a:gd name="connsiteX1671" fmla="*/ 117970 w 2350439"/>
                      <a:gd name="connsiteY1671" fmla="*/ 2015579 h 2350439"/>
                      <a:gd name="connsiteX1672" fmla="*/ 117970 w 2350439"/>
                      <a:gd name="connsiteY1672" fmla="*/ 2232469 h 2350439"/>
                      <a:gd name="connsiteX1673" fmla="*/ 223240 w 2350439"/>
                      <a:gd name="connsiteY1673" fmla="*/ 2232469 h 2350439"/>
                      <a:gd name="connsiteX1674" fmla="*/ 223240 w 2350439"/>
                      <a:gd name="connsiteY1674" fmla="*/ 2127199 h 2350439"/>
                      <a:gd name="connsiteX1675" fmla="*/ 117970 w 2350439"/>
                      <a:gd name="connsiteY1675" fmla="*/ 2127199 h 2350439"/>
                      <a:gd name="connsiteX1676" fmla="*/ 117970 w 2350439"/>
                      <a:gd name="connsiteY1676" fmla="*/ 2344089 h 2350439"/>
                      <a:gd name="connsiteX1677" fmla="*/ 223240 w 2350439"/>
                      <a:gd name="connsiteY1677" fmla="*/ 2344089 h 2350439"/>
                      <a:gd name="connsiteX1678" fmla="*/ 223240 w 2350439"/>
                      <a:gd name="connsiteY1678" fmla="*/ 2238819 h 2350439"/>
                      <a:gd name="connsiteX1679" fmla="*/ 117970 w 2350439"/>
                      <a:gd name="connsiteY1679" fmla="*/ 2238819 h 2350439"/>
                      <a:gd name="connsiteX1680" fmla="*/ 6350 w 2350439"/>
                      <a:gd name="connsiteY1680" fmla="*/ 111620 h 2350439"/>
                      <a:gd name="connsiteX1681" fmla="*/ 111620 w 2350439"/>
                      <a:gd name="connsiteY1681" fmla="*/ 111620 h 2350439"/>
                      <a:gd name="connsiteX1682" fmla="*/ 111620 w 2350439"/>
                      <a:gd name="connsiteY1682" fmla="*/ 6350 h 2350439"/>
                      <a:gd name="connsiteX1683" fmla="*/ 6350 w 2350439"/>
                      <a:gd name="connsiteY1683" fmla="*/ 6350 h 2350439"/>
                      <a:gd name="connsiteX1684" fmla="*/ 6350 w 2350439"/>
                      <a:gd name="connsiteY1684" fmla="*/ 223240 h 2350439"/>
                      <a:gd name="connsiteX1685" fmla="*/ 111620 w 2350439"/>
                      <a:gd name="connsiteY1685" fmla="*/ 223240 h 2350439"/>
                      <a:gd name="connsiteX1686" fmla="*/ 111620 w 2350439"/>
                      <a:gd name="connsiteY1686" fmla="*/ 117970 h 2350439"/>
                      <a:gd name="connsiteX1687" fmla="*/ 6350 w 2350439"/>
                      <a:gd name="connsiteY1687" fmla="*/ 117970 h 2350439"/>
                      <a:gd name="connsiteX1688" fmla="*/ 6350 w 2350439"/>
                      <a:gd name="connsiteY1688" fmla="*/ 334873 h 2350439"/>
                      <a:gd name="connsiteX1689" fmla="*/ 111620 w 2350439"/>
                      <a:gd name="connsiteY1689" fmla="*/ 334873 h 2350439"/>
                      <a:gd name="connsiteX1690" fmla="*/ 111620 w 2350439"/>
                      <a:gd name="connsiteY1690" fmla="*/ 229590 h 2350439"/>
                      <a:gd name="connsiteX1691" fmla="*/ 6350 w 2350439"/>
                      <a:gd name="connsiteY1691" fmla="*/ 229590 h 2350439"/>
                      <a:gd name="connsiteX1692" fmla="*/ 6350 w 2350439"/>
                      <a:gd name="connsiteY1692" fmla="*/ 446493 h 2350439"/>
                      <a:gd name="connsiteX1693" fmla="*/ 111620 w 2350439"/>
                      <a:gd name="connsiteY1693" fmla="*/ 446493 h 2350439"/>
                      <a:gd name="connsiteX1694" fmla="*/ 111620 w 2350439"/>
                      <a:gd name="connsiteY1694" fmla="*/ 341223 h 2350439"/>
                      <a:gd name="connsiteX1695" fmla="*/ 6350 w 2350439"/>
                      <a:gd name="connsiteY1695" fmla="*/ 341223 h 2350439"/>
                      <a:gd name="connsiteX1696" fmla="*/ 6350 w 2350439"/>
                      <a:gd name="connsiteY1696" fmla="*/ 558114 h 2350439"/>
                      <a:gd name="connsiteX1697" fmla="*/ 111620 w 2350439"/>
                      <a:gd name="connsiteY1697" fmla="*/ 558114 h 2350439"/>
                      <a:gd name="connsiteX1698" fmla="*/ 111620 w 2350439"/>
                      <a:gd name="connsiteY1698" fmla="*/ 452843 h 2350439"/>
                      <a:gd name="connsiteX1699" fmla="*/ 6350 w 2350439"/>
                      <a:gd name="connsiteY1699" fmla="*/ 452843 h 2350439"/>
                      <a:gd name="connsiteX1700" fmla="*/ 6350 w 2350439"/>
                      <a:gd name="connsiteY1700" fmla="*/ 669734 h 2350439"/>
                      <a:gd name="connsiteX1701" fmla="*/ 111620 w 2350439"/>
                      <a:gd name="connsiteY1701" fmla="*/ 669734 h 2350439"/>
                      <a:gd name="connsiteX1702" fmla="*/ 111620 w 2350439"/>
                      <a:gd name="connsiteY1702" fmla="*/ 564464 h 2350439"/>
                      <a:gd name="connsiteX1703" fmla="*/ 6350 w 2350439"/>
                      <a:gd name="connsiteY1703" fmla="*/ 564464 h 2350439"/>
                      <a:gd name="connsiteX1704" fmla="*/ 6350 w 2350439"/>
                      <a:gd name="connsiteY1704" fmla="*/ 781367 h 2350439"/>
                      <a:gd name="connsiteX1705" fmla="*/ 111620 w 2350439"/>
                      <a:gd name="connsiteY1705" fmla="*/ 781367 h 2350439"/>
                      <a:gd name="connsiteX1706" fmla="*/ 111620 w 2350439"/>
                      <a:gd name="connsiteY1706" fmla="*/ 676084 h 2350439"/>
                      <a:gd name="connsiteX1707" fmla="*/ 6350 w 2350439"/>
                      <a:gd name="connsiteY1707" fmla="*/ 676084 h 2350439"/>
                      <a:gd name="connsiteX1708" fmla="*/ 6350 w 2350439"/>
                      <a:gd name="connsiteY1708" fmla="*/ 892988 h 2350439"/>
                      <a:gd name="connsiteX1709" fmla="*/ 111620 w 2350439"/>
                      <a:gd name="connsiteY1709" fmla="*/ 892988 h 2350439"/>
                      <a:gd name="connsiteX1710" fmla="*/ 111620 w 2350439"/>
                      <a:gd name="connsiteY1710" fmla="*/ 787717 h 2350439"/>
                      <a:gd name="connsiteX1711" fmla="*/ 6350 w 2350439"/>
                      <a:gd name="connsiteY1711" fmla="*/ 787717 h 2350439"/>
                      <a:gd name="connsiteX1712" fmla="*/ 6350 w 2350439"/>
                      <a:gd name="connsiteY1712" fmla="*/ 1004608 h 2350439"/>
                      <a:gd name="connsiteX1713" fmla="*/ 111620 w 2350439"/>
                      <a:gd name="connsiteY1713" fmla="*/ 1004608 h 2350439"/>
                      <a:gd name="connsiteX1714" fmla="*/ 111620 w 2350439"/>
                      <a:gd name="connsiteY1714" fmla="*/ 899338 h 2350439"/>
                      <a:gd name="connsiteX1715" fmla="*/ 6350 w 2350439"/>
                      <a:gd name="connsiteY1715" fmla="*/ 899338 h 2350439"/>
                      <a:gd name="connsiteX1716" fmla="*/ 6350 w 2350439"/>
                      <a:gd name="connsiteY1716" fmla="*/ 1116228 h 2350439"/>
                      <a:gd name="connsiteX1717" fmla="*/ 111620 w 2350439"/>
                      <a:gd name="connsiteY1717" fmla="*/ 1116228 h 2350439"/>
                      <a:gd name="connsiteX1718" fmla="*/ 111620 w 2350439"/>
                      <a:gd name="connsiteY1718" fmla="*/ 1010958 h 2350439"/>
                      <a:gd name="connsiteX1719" fmla="*/ 6350 w 2350439"/>
                      <a:gd name="connsiteY1719" fmla="*/ 1010958 h 2350439"/>
                      <a:gd name="connsiteX1720" fmla="*/ 6350 w 2350439"/>
                      <a:gd name="connsiteY1720" fmla="*/ 1227861 h 2350439"/>
                      <a:gd name="connsiteX1721" fmla="*/ 111620 w 2350439"/>
                      <a:gd name="connsiteY1721" fmla="*/ 1227861 h 2350439"/>
                      <a:gd name="connsiteX1722" fmla="*/ 111620 w 2350439"/>
                      <a:gd name="connsiteY1722" fmla="*/ 1122578 h 2350439"/>
                      <a:gd name="connsiteX1723" fmla="*/ 6350 w 2350439"/>
                      <a:gd name="connsiteY1723" fmla="*/ 1122578 h 2350439"/>
                      <a:gd name="connsiteX1724" fmla="*/ 6350 w 2350439"/>
                      <a:gd name="connsiteY1724" fmla="*/ 1339481 h 2350439"/>
                      <a:gd name="connsiteX1725" fmla="*/ 111620 w 2350439"/>
                      <a:gd name="connsiteY1725" fmla="*/ 1339481 h 2350439"/>
                      <a:gd name="connsiteX1726" fmla="*/ 111620 w 2350439"/>
                      <a:gd name="connsiteY1726" fmla="*/ 1234211 h 2350439"/>
                      <a:gd name="connsiteX1727" fmla="*/ 6350 w 2350439"/>
                      <a:gd name="connsiteY1727" fmla="*/ 1234211 h 2350439"/>
                      <a:gd name="connsiteX1728" fmla="*/ 6350 w 2350439"/>
                      <a:gd name="connsiteY1728" fmla="*/ 1451102 h 2350439"/>
                      <a:gd name="connsiteX1729" fmla="*/ 111620 w 2350439"/>
                      <a:gd name="connsiteY1729" fmla="*/ 1451102 h 2350439"/>
                      <a:gd name="connsiteX1730" fmla="*/ 111620 w 2350439"/>
                      <a:gd name="connsiteY1730" fmla="*/ 1345831 h 2350439"/>
                      <a:gd name="connsiteX1731" fmla="*/ 6350 w 2350439"/>
                      <a:gd name="connsiteY1731" fmla="*/ 1345831 h 2350439"/>
                      <a:gd name="connsiteX1732" fmla="*/ 6350 w 2350439"/>
                      <a:gd name="connsiteY1732" fmla="*/ 1562735 h 2350439"/>
                      <a:gd name="connsiteX1733" fmla="*/ 111620 w 2350439"/>
                      <a:gd name="connsiteY1733" fmla="*/ 1562735 h 2350439"/>
                      <a:gd name="connsiteX1734" fmla="*/ 111620 w 2350439"/>
                      <a:gd name="connsiteY1734" fmla="*/ 1457452 h 2350439"/>
                      <a:gd name="connsiteX1735" fmla="*/ 6350 w 2350439"/>
                      <a:gd name="connsiteY1735" fmla="*/ 1457452 h 2350439"/>
                      <a:gd name="connsiteX1736" fmla="*/ 6350 w 2350439"/>
                      <a:gd name="connsiteY1736" fmla="*/ 1674355 h 2350439"/>
                      <a:gd name="connsiteX1737" fmla="*/ 111620 w 2350439"/>
                      <a:gd name="connsiteY1737" fmla="*/ 1674355 h 2350439"/>
                      <a:gd name="connsiteX1738" fmla="*/ 111620 w 2350439"/>
                      <a:gd name="connsiteY1738" fmla="*/ 1569085 h 2350439"/>
                      <a:gd name="connsiteX1739" fmla="*/ 6350 w 2350439"/>
                      <a:gd name="connsiteY1739" fmla="*/ 1569085 h 2350439"/>
                      <a:gd name="connsiteX1740" fmla="*/ 6350 w 2350439"/>
                      <a:gd name="connsiteY1740" fmla="*/ 1785975 h 2350439"/>
                      <a:gd name="connsiteX1741" fmla="*/ 111620 w 2350439"/>
                      <a:gd name="connsiteY1741" fmla="*/ 1785975 h 2350439"/>
                      <a:gd name="connsiteX1742" fmla="*/ 111620 w 2350439"/>
                      <a:gd name="connsiteY1742" fmla="*/ 1680705 h 2350439"/>
                      <a:gd name="connsiteX1743" fmla="*/ 6350 w 2350439"/>
                      <a:gd name="connsiteY1743" fmla="*/ 1680705 h 2350439"/>
                      <a:gd name="connsiteX1744" fmla="*/ 6350 w 2350439"/>
                      <a:gd name="connsiteY1744" fmla="*/ 1897596 h 2350439"/>
                      <a:gd name="connsiteX1745" fmla="*/ 111620 w 2350439"/>
                      <a:gd name="connsiteY1745" fmla="*/ 1897596 h 2350439"/>
                      <a:gd name="connsiteX1746" fmla="*/ 111620 w 2350439"/>
                      <a:gd name="connsiteY1746" fmla="*/ 1792325 h 2350439"/>
                      <a:gd name="connsiteX1747" fmla="*/ 6350 w 2350439"/>
                      <a:gd name="connsiteY1747" fmla="*/ 1792325 h 2350439"/>
                      <a:gd name="connsiteX1748" fmla="*/ 6350 w 2350439"/>
                      <a:gd name="connsiteY1748" fmla="*/ 2009229 h 2350439"/>
                      <a:gd name="connsiteX1749" fmla="*/ 111620 w 2350439"/>
                      <a:gd name="connsiteY1749" fmla="*/ 2009229 h 2350439"/>
                      <a:gd name="connsiteX1750" fmla="*/ 111620 w 2350439"/>
                      <a:gd name="connsiteY1750" fmla="*/ 1903946 h 2350439"/>
                      <a:gd name="connsiteX1751" fmla="*/ 6350 w 2350439"/>
                      <a:gd name="connsiteY1751" fmla="*/ 1903946 h 2350439"/>
                      <a:gd name="connsiteX1752" fmla="*/ 6350 w 2350439"/>
                      <a:gd name="connsiteY1752" fmla="*/ 2120849 h 2350439"/>
                      <a:gd name="connsiteX1753" fmla="*/ 111620 w 2350439"/>
                      <a:gd name="connsiteY1753" fmla="*/ 2120849 h 2350439"/>
                      <a:gd name="connsiteX1754" fmla="*/ 111620 w 2350439"/>
                      <a:gd name="connsiteY1754" fmla="*/ 2015579 h 2350439"/>
                      <a:gd name="connsiteX1755" fmla="*/ 6350 w 2350439"/>
                      <a:gd name="connsiteY1755" fmla="*/ 2015579 h 2350439"/>
                      <a:gd name="connsiteX1756" fmla="*/ 6350 w 2350439"/>
                      <a:gd name="connsiteY1756" fmla="*/ 2232469 h 2350439"/>
                      <a:gd name="connsiteX1757" fmla="*/ 111620 w 2350439"/>
                      <a:gd name="connsiteY1757" fmla="*/ 2232469 h 2350439"/>
                      <a:gd name="connsiteX1758" fmla="*/ 111620 w 2350439"/>
                      <a:gd name="connsiteY1758" fmla="*/ 2127199 h 2350439"/>
                      <a:gd name="connsiteX1759" fmla="*/ 6350 w 2350439"/>
                      <a:gd name="connsiteY1759" fmla="*/ 2127199 h 2350439"/>
                      <a:gd name="connsiteX1760" fmla="*/ 6350 w 2350439"/>
                      <a:gd name="connsiteY1760" fmla="*/ 2344089 h 2350439"/>
                      <a:gd name="connsiteX1761" fmla="*/ 111620 w 2350439"/>
                      <a:gd name="connsiteY1761" fmla="*/ 2344089 h 2350439"/>
                      <a:gd name="connsiteX1762" fmla="*/ 111620 w 2350439"/>
                      <a:gd name="connsiteY1762" fmla="*/ 2238819 h 2350439"/>
                      <a:gd name="connsiteX1763" fmla="*/ 6350 w 2350439"/>
                      <a:gd name="connsiteY1763" fmla="*/ 2238819 h 2350439"/>
                      <a:gd name="connsiteX1764" fmla="*/ 0 w 2350439"/>
                      <a:gd name="connsiteY1764" fmla="*/ 2347270 h 2350439"/>
                      <a:gd name="connsiteX1765" fmla="*/ 0 w 2350439"/>
                      <a:gd name="connsiteY1765" fmla="*/ 3168 h 2350439"/>
                      <a:gd name="connsiteX1766" fmla="*/ 3168 w 2350439"/>
                      <a:gd name="connsiteY1766" fmla="*/ 3168 h 2350439"/>
                      <a:gd name="connsiteX1767" fmla="*/ 3168 w 2350439"/>
                      <a:gd name="connsiteY1767" fmla="*/ 0 h 2350439"/>
                      <a:gd name="connsiteX1768" fmla="*/ 2347270 w 2350439"/>
                      <a:gd name="connsiteY1768" fmla="*/ 0 h 2350439"/>
                      <a:gd name="connsiteX1769" fmla="*/ 2347270 w 2350439"/>
                      <a:gd name="connsiteY1769" fmla="*/ 3168 h 2350439"/>
                      <a:gd name="connsiteX1770" fmla="*/ 2350439 w 2350439"/>
                      <a:gd name="connsiteY1770" fmla="*/ 3168 h 2350439"/>
                      <a:gd name="connsiteX1771" fmla="*/ 2350439 w 2350439"/>
                      <a:gd name="connsiteY1771" fmla="*/ 2347270 h 2350439"/>
                      <a:gd name="connsiteX1772" fmla="*/ 2347270 w 2350439"/>
                      <a:gd name="connsiteY1772" fmla="*/ 2347270 h 2350439"/>
                      <a:gd name="connsiteX1773" fmla="*/ 2347270 w 2350439"/>
                      <a:gd name="connsiteY1773" fmla="*/ 2350439 h 2350439"/>
                      <a:gd name="connsiteX1774" fmla="*/ 3168 w 2350439"/>
                      <a:gd name="connsiteY1774" fmla="*/ 2350439 h 2350439"/>
                      <a:gd name="connsiteX1775" fmla="*/ 3168 w 2350439"/>
                      <a:gd name="connsiteY1775" fmla="*/ 2347270 h 2350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</a:cxnLst>
                    <a:rect l="l" t="t" r="r" b="b"/>
                    <a:pathLst>
                      <a:path w="2350439" h="2350439">
                        <a:moveTo>
                          <a:pt x="2238819" y="111620"/>
                        </a:moveTo>
                        <a:lnTo>
                          <a:pt x="2344089" y="111620"/>
                        </a:lnTo>
                        <a:lnTo>
                          <a:pt x="2344089" y="6350"/>
                        </a:lnTo>
                        <a:lnTo>
                          <a:pt x="2238819" y="6350"/>
                        </a:lnTo>
                        <a:close/>
                        <a:moveTo>
                          <a:pt x="2238819" y="223240"/>
                        </a:moveTo>
                        <a:lnTo>
                          <a:pt x="2344089" y="223240"/>
                        </a:lnTo>
                        <a:lnTo>
                          <a:pt x="2344089" y="117970"/>
                        </a:lnTo>
                        <a:lnTo>
                          <a:pt x="2238819" y="117970"/>
                        </a:lnTo>
                        <a:close/>
                        <a:moveTo>
                          <a:pt x="2238819" y="334873"/>
                        </a:moveTo>
                        <a:lnTo>
                          <a:pt x="2344089" y="334873"/>
                        </a:lnTo>
                        <a:lnTo>
                          <a:pt x="2344089" y="229590"/>
                        </a:lnTo>
                        <a:lnTo>
                          <a:pt x="2238819" y="229590"/>
                        </a:lnTo>
                        <a:close/>
                        <a:moveTo>
                          <a:pt x="2238819" y="446493"/>
                        </a:moveTo>
                        <a:lnTo>
                          <a:pt x="2344089" y="446493"/>
                        </a:lnTo>
                        <a:lnTo>
                          <a:pt x="2344089" y="341223"/>
                        </a:lnTo>
                        <a:lnTo>
                          <a:pt x="2238819" y="341223"/>
                        </a:lnTo>
                        <a:close/>
                        <a:moveTo>
                          <a:pt x="2238819" y="558114"/>
                        </a:moveTo>
                        <a:lnTo>
                          <a:pt x="2344089" y="558114"/>
                        </a:lnTo>
                        <a:lnTo>
                          <a:pt x="2344089" y="452843"/>
                        </a:lnTo>
                        <a:lnTo>
                          <a:pt x="2238819" y="452843"/>
                        </a:lnTo>
                        <a:close/>
                        <a:moveTo>
                          <a:pt x="2238819" y="669734"/>
                        </a:moveTo>
                        <a:lnTo>
                          <a:pt x="2344089" y="669734"/>
                        </a:lnTo>
                        <a:lnTo>
                          <a:pt x="2344089" y="564464"/>
                        </a:lnTo>
                        <a:lnTo>
                          <a:pt x="2238819" y="564464"/>
                        </a:lnTo>
                        <a:close/>
                        <a:moveTo>
                          <a:pt x="2238819" y="781367"/>
                        </a:moveTo>
                        <a:lnTo>
                          <a:pt x="2344089" y="781367"/>
                        </a:lnTo>
                        <a:lnTo>
                          <a:pt x="2344089" y="676084"/>
                        </a:lnTo>
                        <a:lnTo>
                          <a:pt x="2238819" y="676084"/>
                        </a:lnTo>
                        <a:close/>
                        <a:moveTo>
                          <a:pt x="2238819" y="892988"/>
                        </a:moveTo>
                        <a:lnTo>
                          <a:pt x="2344089" y="892988"/>
                        </a:lnTo>
                        <a:lnTo>
                          <a:pt x="2344089" y="787717"/>
                        </a:lnTo>
                        <a:lnTo>
                          <a:pt x="2238819" y="787717"/>
                        </a:lnTo>
                        <a:close/>
                        <a:moveTo>
                          <a:pt x="2238819" y="1004608"/>
                        </a:moveTo>
                        <a:lnTo>
                          <a:pt x="2344089" y="1004608"/>
                        </a:lnTo>
                        <a:lnTo>
                          <a:pt x="2344089" y="899338"/>
                        </a:lnTo>
                        <a:lnTo>
                          <a:pt x="2238819" y="899338"/>
                        </a:lnTo>
                        <a:close/>
                        <a:moveTo>
                          <a:pt x="2238819" y="1116228"/>
                        </a:moveTo>
                        <a:lnTo>
                          <a:pt x="2344089" y="1116228"/>
                        </a:lnTo>
                        <a:lnTo>
                          <a:pt x="2344089" y="1010958"/>
                        </a:lnTo>
                        <a:lnTo>
                          <a:pt x="2238819" y="1010958"/>
                        </a:lnTo>
                        <a:close/>
                        <a:moveTo>
                          <a:pt x="2238819" y="1227861"/>
                        </a:moveTo>
                        <a:lnTo>
                          <a:pt x="2344089" y="1227861"/>
                        </a:lnTo>
                        <a:lnTo>
                          <a:pt x="2344089" y="1122578"/>
                        </a:lnTo>
                        <a:lnTo>
                          <a:pt x="2238819" y="1122578"/>
                        </a:lnTo>
                        <a:close/>
                        <a:moveTo>
                          <a:pt x="2238819" y="1339481"/>
                        </a:moveTo>
                        <a:lnTo>
                          <a:pt x="2344089" y="1339481"/>
                        </a:lnTo>
                        <a:lnTo>
                          <a:pt x="2344089" y="1234211"/>
                        </a:lnTo>
                        <a:lnTo>
                          <a:pt x="2238819" y="1234211"/>
                        </a:lnTo>
                        <a:close/>
                        <a:moveTo>
                          <a:pt x="2238819" y="1451102"/>
                        </a:moveTo>
                        <a:lnTo>
                          <a:pt x="2344089" y="1451102"/>
                        </a:lnTo>
                        <a:lnTo>
                          <a:pt x="2344089" y="1345831"/>
                        </a:lnTo>
                        <a:lnTo>
                          <a:pt x="2238819" y="1345831"/>
                        </a:lnTo>
                        <a:close/>
                        <a:moveTo>
                          <a:pt x="2238819" y="1562735"/>
                        </a:moveTo>
                        <a:lnTo>
                          <a:pt x="2344089" y="1562735"/>
                        </a:lnTo>
                        <a:lnTo>
                          <a:pt x="2344089" y="1457452"/>
                        </a:lnTo>
                        <a:lnTo>
                          <a:pt x="2238819" y="1457452"/>
                        </a:lnTo>
                        <a:close/>
                        <a:moveTo>
                          <a:pt x="2238819" y="1674355"/>
                        </a:moveTo>
                        <a:lnTo>
                          <a:pt x="2344089" y="1674355"/>
                        </a:lnTo>
                        <a:lnTo>
                          <a:pt x="2344089" y="1569085"/>
                        </a:lnTo>
                        <a:lnTo>
                          <a:pt x="2238819" y="1569085"/>
                        </a:lnTo>
                        <a:close/>
                        <a:moveTo>
                          <a:pt x="2238819" y="1785975"/>
                        </a:moveTo>
                        <a:lnTo>
                          <a:pt x="2344089" y="1785975"/>
                        </a:lnTo>
                        <a:lnTo>
                          <a:pt x="2344089" y="1680705"/>
                        </a:lnTo>
                        <a:lnTo>
                          <a:pt x="2238819" y="1680705"/>
                        </a:lnTo>
                        <a:close/>
                        <a:moveTo>
                          <a:pt x="2238819" y="1897596"/>
                        </a:moveTo>
                        <a:lnTo>
                          <a:pt x="2344089" y="1897596"/>
                        </a:lnTo>
                        <a:lnTo>
                          <a:pt x="2344089" y="1792325"/>
                        </a:lnTo>
                        <a:lnTo>
                          <a:pt x="2238819" y="1792325"/>
                        </a:lnTo>
                        <a:close/>
                        <a:moveTo>
                          <a:pt x="2238819" y="2009229"/>
                        </a:moveTo>
                        <a:lnTo>
                          <a:pt x="2344089" y="2009229"/>
                        </a:lnTo>
                        <a:lnTo>
                          <a:pt x="2344089" y="1903946"/>
                        </a:lnTo>
                        <a:lnTo>
                          <a:pt x="2238819" y="1903946"/>
                        </a:lnTo>
                        <a:close/>
                        <a:moveTo>
                          <a:pt x="2238819" y="2120849"/>
                        </a:moveTo>
                        <a:lnTo>
                          <a:pt x="2344089" y="2120849"/>
                        </a:lnTo>
                        <a:lnTo>
                          <a:pt x="2344089" y="2015579"/>
                        </a:lnTo>
                        <a:lnTo>
                          <a:pt x="2238819" y="2015579"/>
                        </a:lnTo>
                        <a:close/>
                        <a:moveTo>
                          <a:pt x="2238819" y="2232469"/>
                        </a:moveTo>
                        <a:lnTo>
                          <a:pt x="2344089" y="2232469"/>
                        </a:lnTo>
                        <a:lnTo>
                          <a:pt x="2344089" y="2127199"/>
                        </a:lnTo>
                        <a:lnTo>
                          <a:pt x="2238819" y="2127199"/>
                        </a:lnTo>
                        <a:close/>
                        <a:moveTo>
                          <a:pt x="2238819" y="2344089"/>
                        </a:moveTo>
                        <a:lnTo>
                          <a:pt x="2344089" y="2344089"/>
                        </a:lnTo>
                        <a:lnTo>
                          <a:pt x="2344089" y="2238819"/>
                        </a:lnTo>
                        <a:lnTo>
                          <a:pt x="2238819" y="2238819"/>
                        </a:lnTo>
                        <a:close/>
                        <a:moveTo>
                          <a:pt x="2127199" y="111620"/>
                        </a:moveTo>
                        <a:lnTo>
                          <a:pt x="2232469" y="111620"/>
                        </a:lnTo>
                        <a:lnTo>
                          <a:pt x="2232469" y="6350"/>
                        </a:lnTo>
                        <a:lnTo>
                          <a:pt x="2127199" y="6350"/>
                        </a:lnTo>
                        <a:close/>
                        <a:moveTo>
                          <a:pt x="2127199" y="223240"/>
                        </a:moveTo>
                        <a:lnTo>
                          <a:pt x="2232469" y="223240"/>
                        </a:lnTo>
                        <a:lnTo>
                          <a:pt x="2232469" y="117970"/>
                        </a:lnTo>
                        <a:lnTo>
                          <a:pt x="2127199" y="117970"/>
                        </a:lnTo>
                        <a:close/>
                        <a:moveTo>
                          <a:pt x="2127199" y="334873"/>
                        </a:moveTo>
                        <a:lnTo>
                          <a:pt x="2232469" y="334873"/>
                        </a:lnTo>
                        <a:lnTo>
                          <a:pt x="2232469" y="229590"/>
                        </a:lnTo>
                        <a:lnTo>
                          <a:pt x="2127199" y="229590"/>
                        </a:lnTo>
                        <a:close/>
                        <a:moveTo>
                          <a:pt x="2127199" y="446493"/>
                        </a:moveTo>
                        <a:lnTo>
                          <a:pt x="2232469" y="446493"/>
                        </a:lnTo>
                        <a:lnTo>
                          <a:pt x="2232469" y="341223"/>
                        </a:lnTo>
                        <a:lnTo>
                          <a:pt x="2127199" y="341223"/>
                        </a:lnTo>
                        <a:close/>
                        <a:moveTo>
                          <a:pt x="2127199" y="558114"/>
                        </a:moveTo>
                        <a:lnTo>
                          <a:pt x="2232469" y="558114"/>
                        </a:lnTo>
                        <a:lnTo>
                          <a:pt x="2232469" y="452843"/>
                        </a:lnTo>
                        <a:lnTo>
                          <a:pt x="2127199" y="452843"/>
                        </a:lnTo>
                        <a:close/>
                        <a:moveTo>
                          <a:pt x="2127199" y="669734"/>
                        </a:moveTo>
                        <a:lnTo>
                          <a:pt x="2232469" y="669734"/>
                        </a:lnTo>
                        <a:lnTo>
                          <a:pt x="2232469" y="564464"/>
                        </a:lnTo>
                        <a:lnTo>
                          <a:pt x="2127199" y="564464"/>
                        </a:lnTo>
                        <a:close/>
                        <a:moveTo>
                          <a:pt x="2127199" y="781367"/>
                        </a:moveTo>
                        <a:lnTo>
                          <a:pt x="2232469" y="781367"/>
                        </a:lnTo>
                        <a:lnTo>
                          <a:pt x="2232469" y="676084"/>
                        </a:lnTo>
                        <a:lnTo>
                          <a:pt x="2127199" y="676084"/>
                        </a:lnTo>
                        <a:close/>
                        <a:moveTo>
                          <a:pt x="2127199" y="892988"/>
                        </a:moveTo>
                        <a:lnTo>
                          <a:pt x="2232469" y="892988"/>
                        </a:lnTo>
                        <a:lnTo>
                          <a:pt x="2232469" y="787717"/>
                        </a:lnTo>
                        <a:lnTo>
                          <a:pt x="2127199" y="787717"/>
                        </a:lnTo>
                        <a:close/>
                        <a:moveTo>
                          <a:pt x="2127199" y="1004608"/>
                        </a:moveTo>
                        <a:lnTo>
                          <a:pt x="2232469" y="1004608"/>
                        </a:lnTo>
                        <a:lnTo>
                          <a:pt x="2232469" y="899338"/>
                        </a:lnTo>
                        <a:lnTo>
                          <a:pt x="2127199" y="899338"/>
                        </a:lnTo>
                        <a:close/>
                        <a:moveTo>
                          <a:pt x="2127199" y="1116228"/>
                        </a:moveTo>
                        <a:lnTo>
                          <a:pt x="2232469" y="1116228"/>
                        </a:lnTo>
                        <a:lnTo>
                          <a:pt x="2232469" y="1010958"/>
                        </a:lnTo>
                        <a:lnTo>
                          <a:pt x="2127199" y="1010958"/>
                        </a:lnTo>
                        <a:close/>
                        <a:moveTo>
                          <a:pt x="2127199" y="1227861"/>
                        </a:moveTo>
                        <a:lnTo>
                          <a:pt x="2232469" y="1227861"/>
                        </a:lnTo>
                        <a:lnTo>
                          <a:pt x="2232469" y="1122578"/>
                        </a:lnTo>
                        <a:lnTo>
                          <a:pt x="2127199" y="1122578"/>
                        </a:lnTo>
                        <a:close/>
                        <a:moveTo>
                          <a:pt x="2127199" y="1339481"/>
                        </a:moveTo>
                        <a:lnTo>
                          <a:pt x="2232469" y="1339481"/>
                        </a:lnTo>
                        <a:lnTo>
                          <a:pt x="2232469" y="1234211"/>
                        </a:lnTo>
                        <a:lnTo>
                          <a:pt x="2127199" y="1234211"/>
                        </a:lnTo>
                        <a:close/>
                        <a:moveTo>
                          <a:pt x="2127199" y="1451102"/>
                        </a:moveTo>
                        <a:lnTo>
                          <a:pt x="2232469" y="1451102"/>
                        </a:lnTo>
                        <a:lnTo>
                          <a:pt x="2232469" y="1345831"/>
                        </a:lnTo>
                        <a:lnTo>
                          <a:pt x="2127199" y="1345831"/>
                        </a:lnTo>
                        <a:close/>
                        <a:moveTo>
                          <a:pt x="2127199" y="1562735"/>
                        </a:moveTo>
                        <a:lnTo>
                          <a:pt x="2232469" y="1562735"/>
                        </a:lnTo>
                        <a:lnTo>
                          <a:pt x="2232469" y="1457452"/>
                        </a:lnTo>
                        <a:lnTo>
                          <a:pt x="2127199" y="1457452"/>
                        </a:lnTo>
                        <a:close/>
                        <a:moveTo>
                          <a:pt x="2127199" y="1674355"/>
                        </a:moveTo>
                        <a:lnTo>
                          <a:pt x="2232469" y="1674355"/>
                        </a:lnTo>
                        <a:lnTo>
                          <a:pt x="2232469" y="1569085"/>
                        </a:lnTo>
                        <a:lnTo>
                          <a:pt x="2127199" y="1569085"/>
                        </a:lnTo>
                        <a:close/>
                        <a:moveTo>
                          <a:pt x="2127199" y="1785975"/>
                        </a:moveTo>
                        <a:lnTo>
                          <a:pt x="2232469" y="1785975"/>
                        </a:lnTo>
                        <a:lnTo>
                          <a:pt x="2232469" y="1680705"/>
                        </a:lnTo>
                        <a:lnTo>
                          <a:pt x="2127199" y="1680705"/>
                        </a:lnTo>
                        <a:close/>
                        <a:moveTo>
                          <a:pt x="2127199" y="1897596"/>
                        </a:moveTo>
                        <a:lnTo>
                          <a:pt x="2232469" y="1897596"/>
                        </a:lnTo>
                        <a:lnTo>
                          <a:pt x="2232469" y="1792325"/>
                        </a:lnTo>
                        <a:lnTo>
                          <a:pt x="2127199" y="1792325"/>
                        </a:lnTo>
                        <a:close/>
                        <a:moveTo>
                          <a:pt x="2127199" y="2009229"/>
                        </a:moveTo>
                        <a:lnTo>
                          <a:pt x="2232469" y="2009229"/>
                        </a:lnTo>
                        <a:lnTo>
                          <a:pt x="2232469" y="1903946"/>
                        </a:lnTo>
                        <a:lnTo>
                          <a:pt x="2127199" y="1903946"/>
                        </a:lnTo>
                        <a:close/>
                        <a:moveTo>
                          <a:pt x="2127199" y="2120849"/>
                        </a:moveTo>
                        <a:lnTo>
                          <a:pt x="2232469" y="2120849"/>
                        </a:lnTo>
                        <a:lnTo>
                          <a:pt x="2232469" y="2015579"/>
                        </a:lnTo>
                        <a:lnTo>
                          <a:pt x="2127199" y="2015579"/>
                        </a:lnTo>
                        <a:close/>
                        <a:moveTo>
                          <a:pt x="2127199" y="2232469"/>
                        </a:moveTo>
                        <a:lnTo>
                          <a:pt x="2232469" y="2232469"/>
                        </a:lnTo>
                        <a:lnTo>
                          <a:pt x="2232469" y="2127199"/>
                        </a:lnTo>
                        <a:lnTo>
                          <a:pt x="2127199" y="2127199"/>
                        </a:lnTo>
                        <a:close/>
                        <a:moveTo>
                          <a:pt x="2127199" y="2344089"/>
                        </a:moveTo>
                        <a:lnTo>
                          <a:pt x="2232469" y="2344089"/>
                        </a:lnTo>
                        <a:lnTo>
                          <a:pt x="2232469" y="2238819"/>
                        </a:lnTo>
                        <a:lnTo>
                          <a:pt x="2127199" y="2238819"/>
                        </a:lnTo>
                        <a:close/>
                        <a:moveTo>
                          <a:pt x="2015566" y="111620"/>
                        </a:moveTo>
                        <a:lnTo>
                          <a:pt x="2120849" y="111620"/>
                        </a:lnTo>
                        <a:lnTo>
                          <a:pt x="2120849" y="6350"/>
                        </a:lnTo>
                        <a:lnTo>
                          <a:pt x="2015566" y="6350"/>
                        </a:lnTo>
                        <a:close/>
                        <a:moveTo>
                          <a:pt x="2015566" y="223240"/>
                        </a:moveTo>
                        <a:lnTo>
                          <a:pt x="2120849" y="223240"/>
                        </a:lnTo>
                        <a:lnTo>
                          <a:pt x="2120849" y="117970"/>
                        </a:lnTo>
                        <a:lnTo>
                          <a:pt x="2015566" y="117970"/>
                        </a:lnTo>
                        <a:close/>
                        <a:moveTo>
                          <a:pt x="2015566" y="334873"/>
                        </a:moveTo>
                        <a:lnTo>
                          <a:pt x="2120849" y="334873"/>
                        </a:lnTo>
                        <a:lnTo>
                          <a:pt x="2120849" y="229590"/>
                        </a:lnTo>
                        <a:lnTo>
                          <a:pt x="2015566" y="229590"/>
                        </a:lnTo>
                        <a:close/>
                        <a:moveTo>
                          <a:pt x="2015566" y="446493"/>
                        </a:moveTo>
                        <a:lnTo>
                          <a:pt x="2120849" y="446493"/>
                        </a:lnTo>
                        <a:lnTo>
                          <a:pt x="2120849" y="341223"/>
                        </a:lnTo>
                        <a:lnTo>
                          <a:pt x="2015566" y="341223"/>
                        </a:lnTo>
                        <a:close/>
                        <a:moveTo>
                          <a:pt x="2015566" y="558114"/>
                        </a:moveTo>
                        <a:lnTo>
                          <a:pt x="2120849" y="558114"/>
                        </a:lnTo>
                        <a:lnTo>
                          <a:pt x="2120849" y="452843"/>
                        </a:lnTo>
                        <a:lnTo>
                          <a:pt x="2015566" y="452843"/>
                        </a:lnTo>
                        <a:close/>
                        <a:moveTo>
                          <a:pt x="2015566" y="669734"/>
                        </a:moveTo>
                        <a:lnTo>
                          <a:pt x="2120849" y="669734"/>
                        </a:lnTo>
                        <a:lnTo>
                          <a:pt x="2120849" y="564464"/>
                        </a:lnTo>
                        <a:lnTo>
                          <a:pt x="2015566" y="564464"/>
                        </a:lnTo>
                        <a:close/>
                        <a:moveTo>
                          <a:pt x="2015566" y="781367"/>
                        </a:moveTo>
                        <a:lnTo>
                          <a:pt x="2120849" y="781367"/>
                        </a:lnTo>
                        <a:lnTo>
                          <a:pt x="2120849" y="676084"/>
                        </a:lnTo>
                        <a:lnTo>
                          <a:pt x="2015566" y="676084"/>
                        </a:lnTo>
                        <a:close/>
                        <a:moveTo>
                          <a:pt x="2015566" y="892988"/>
                        </a:moveTo>
                        <a:lnTo>
                          <a:pt x="2120849" y="892988"/>
                        </a:lnTo>
                        <a:lnTo>
                          <a:pt x="2120849" y="787717"/>
                        </a:lnTo>
                        <a:lnTo>
                          <a:pt x="2015566" y="787717"/>
                        </a:lnTo>
                        <a:close/>
                        <a:moveTo>
                          <a:pt x="2015566" y="1004608"/>
                        </a:moveTo>
                        <a:lnTo>
                          <a:pt x="2120849" y="1004608"/>
                        </a:lnTo>
                        <a:lnTo>
                          <a:pt x="2120849" y="899338"/>
                        </a:lnTo>
                        <a:lnTo>
                          <a:pt x="2015566" y="899338"/>
                        </a:lnTo>
                        <a:close/>
                        <a:moveTo>
                          <a:pt x="2015566" y="1116228"/>
                        </a:moveTo>
                        <a:lnTo>
                          <a:pt x="2120849" y="1116228"/>
                        </a:lnTo>
                        <a:lnTo>
                          <a:pt x="2120849" y="1010958"/>
                        </a:lnTo>
                        <a:lnTo>
                          <a:pt x="2015566" y="1010958"/>
                        </a:lnTo>
                        <a:close/>
                        <a:moveTo>
                          <a:pt x="2015566" y="1227861"/>
                        </a:moveTo>
                        <a:lnTo>
                          <a:pt x="2120849" y="1227861"/>
                        </a:lnTo>
                        <a:lnTo>
                          <a:pt x="2120849" y="1122578"/>
                        </a:lnTo>
                        <a:lnTo>
                          <a:pt x="2015566" y="1122578"/>
                        </a:lnTo>
                        <a:close/>
                        <a:moveTo>
                          <a:pt x="2015566" y="1339481"/>
                        </a:moveTo>
                        <a:lnTo>
                          <a:pt x="2120849" y="1339481"/>
                        </a:lnTo>
                        <a:lnTo>
                          <a:pt x="2120849" y="1234211"/>
                        </a:lnTo>
                        <a:lnTo>
                          <a:pt x="2015566" y="1234211"/>
                        </a:lnTo>
                        <a:close/>
                        <a:moveTo>
                          <a:pt x="2015566" y="1451102"/>
                        </a:moveTo>
                        <a:lnTo>
                          <a:pt x="2120849" y="1451102"/>
                        </a:lnTo>
                        <a:lnTo>
                          <a:pt x="2120849" y="1345831"/>
                        </a:lnTo>
                        <a:lnTo>
                          <a:pt x="2015566" y="1345831"/>
                        </a:lnTo>
                        <a:close/>
                        <a:moveTo>
                          <a:pt x="2015566" y="1562735"/>
                        </a:moveTo>
                        <a:lnTo>
                          <a:pt x="2120849" y="1562735"/>
                        </a:lnTo>
                        <a:lnTo>
                          <a:pt x="2120849" y="1457452"/>
                        </a:lnTo>
                        <a:lnTo>
                          <a:pt x="2015566" y="1457452"/>
                        </a:lnTo>
                        <a:close/>
                        <a:moveTo>
                          <a:pt x="2015566" y="1674355"/>
                        </a:moveTo>
                        <a:lnTo>
                          <a:pt x="2120849" y="1674355"/>
                        </a:lnTo>
                        <a:lnTo>
                          <a:pt x="2120849" y="1569085"/>
                        </a:lnTo>
                        <a:lnTo>
                          <a:pt x="2015566" y="1569085"/>
                        </a:lnTo>
                        <a:close/>
                        <a:moveTo>
                          <a:pt x="2015566" y="1785975"/>
                        </a:moveTo>
                        <a:lnTo>
                          <a:pt x="2120849" y="1785975"/>
                        </a:lnTo>
                        <a:lnTo>
                          <a:pt x="2120849" y="1680705"/>
                        </a:lnTo>
                        <a:lnTo>
                          <a:pt x="2015566" y="1680705"/>
                        </a:lnTo>
                        <a:close/>
                        <a:moveTo>
                          <a:pt x="2015566" y="1897596"/>
                        </a:moveTo>
                        <a:lnTo>
                          <a:pt x="2120849" y="1897596"/>
                        </a:lnTo>
                        <a:lnTo>
                          <a:pt x="2120849" y="1792325"/>
                        </a:lnTo>
                        <a:lnTo>
                          <a:pt x="2015566" y="1792325"/>
                        </a:lnTo>
                        <a:close/>
                        <a:moveTo>
                          <a:pt x="2015566" y="2009229"/>
                        </a:moveTo>
                        <a:lnTo>
                          <a:pt x="2120849" y="2009229"/>
                        </a:lnTo>
                        <a:lnTo>
                          <a:pt x="2120849" y="1903946"/>
                        </a:lnTo>
                        <a:lnTo>
                          <a:pt x="2015566" y="1903946"/>
                        </a:lnTo>
                        <a:close/>
                        <a:moveTo>
                          <a:pt x="2015566" y="2120849"/>
                        </a:moveTo>
                        <a:lnTo>
                          <a:pt x="2120849" y="2120849"/>
                        </a:lnTo>
                        <a:lnTo>
                          <a:pt x="2120849" y="2015579"/>
                        </a:lnTo>
                        <a:lnTo>
                          <a:pt x="2015566" y="2015579"/>
                        </a:lnTo>
                        <a:close/>
                        <a:moveTo>
                          <a:pt x="2015566" y="2232469"/>
                        </a:moveTo>
                        <a:lnTo>
                          <a:pt x="2120849" y="2232469"/>
                        </a:lnTo>
                        <a:lnTo>
                          <a:pt x="2120849" y="2127199"/>
                        </a:lnTo>
                        <a:lnTo>
                          <a:pt x="2015566" y="2127199"/>
                        </a:lnTo>
                        <a:close/>
                        <a:moveTo>
                          <a:pt x="2015566" y="2344089"/>
                        </a:moveTo>
                        <a:lnTo>
                          <a:pt x="2120849" y="2344089"/>
                        </a:lnTo>
                        <a:lnTo>
                          <a:pt x="2120849" y="2238819"/>
                        </a:lnTo>
                        <a:lnTo>
                          <a:pt x="2015566" y="2238819"/>
                        </a:lnTo>
                        <a:close/>
                        <a:moveTo>
                          <a:pt x="1903946" y="111620"/>
                        </a:moveTo>
                        <a:lnTo>
                          <a:pt x="2009216" y="111620"/>
                        </a:lnTo>
                        <a:lnTo>
                          <a:pt x="2009216" y="6350"/>
                        </a:lnTo>
                        <a:lnTo>
                          <a:pt x="1903946" y="6350"/>
                        </a:lnTo>
                        <a:close/>
                        <a:moveTo>
                          <a:pt x="1903946" y="223240"/>
                        </a:moveTo>
                        <a:lnTo>
                          <a:pt x="2009216" y="223240"/>
                        </a:lnTo>
                        <a:lnTo>
                          <a:pt x="2009216" y="117970"/>
                        </a:lnTo>
                        <a:lnTo>
                          <a:pt x="1903946" y="117970"/>
                        </a:lnTo>
                        <a:close/>
                        <a:moveTo>
                          <a:pt x="1903946" y="334873"/>
                        </a:moveTo>
                        <a:lnTo>
                          <a:pt x="2009216" y="334873"/>
                        </a:lnTo>
                        <a:lnTo>
                          <a:pt x="2009216" y="229590"/>
                        </a:lnTo>
                        <a:lnTo>
                          <a:pt x="1903946" y="229590"/>
                        </a:lnTo>
                        <a:close/>
                        <a:moveTo>
                          <a:pt x="1903946" y="446493"/>
                        </a:moveTo>
                        <a:lnTo>
                          <a:pt x="2009216" y="446493"/>
                        </a:lnTo>
                        <a:lnTo>
                          <a:pt x="2009216" y="341223"/>
                        </a:lnTo>
                        <a:lnTo>
                          <a:pt x="1903946" y="341223"/>
                        </a:lnTo>
                        <a:close/>
                        <a:moveTo>
                          <a:pt x="1903946" y="558114"/>
                        </a:moveTo>
                        <a:lnTo>
                          <a:pt x="2009216" y="558114"/>
                        </a:lnTo>
                        <a:lnTo>
                          <a:pt x="2009216" y="452843"/>
                        </a:lnTo>
                        <a:lnTo>
                          <a:pt x="1903946" y="452843"/>
                        </a:lnTo>
                        <a:close/>
                        <a:moveTo>
                          <a:pt x="1903946" y="669734"/>
                        </a:moveTo>
                        <a:lnTo>
                          <a:pt x="2009216" y="669734"/>
                        </a:lnTo>
                        <a:lnTo>
                          <a:pt x="2009216" y="564464"/>
                        </a:lnTo>
                        <a:lnTo>
                          <a:pt x="1903946" y="564464"/>
                        </a:lnTo>
                        <a:close/>
                        <a:moveTo>
                          <a:pt x="1903946" y="781367"/>
                        </a:moveTo>
                        <a:lnTo>
                          <a:pt x="2009216" y="781367"/>
                        </a:lnTo>
                        <a:lnTo>
                          <a:pt x="2009216" y="676084"/>
                        </a:lnTo>
                        <a:lnTo>
                          <a:pt x="1903946" y="676084"/>
                        </a:lnTo>
                        <a:close/>
                        <a:moveTo>
                          <a:pt x="1903946" y="892988"/>
                        </a:moveTo>
                        <a:lnTo>
                          <a:pt x="2009216" y="892988"/>
                        </a:lnTo>
                        <a:lnTo>
                          <a:pt x="2009216" y="787717"/>
                        </a:lnTo>
                        <a:lnTo>
                          <a:pt x="1903946" y="787717"/>
                        </a:lnTo>
                        <a:close/>
                        <a:moveTo>
                          <a:pt x="1903946" y="1004608"/>
                        </a:moveTo>
                        <a:lnTo>
                          <a:pt x="2009216" y="1004608"/>
                        </a:lnTo>
                        <a:lnTo>
                          <a:pt x="2009216" y="899338"/>
                        </a:lnTo>
                        <a:lnTo>
                          <a:pt x="1903946" y="899338"/>
                        </a:lnTo>
                        <a:close/>
                        <a:moveTo>
                          <a:pt x="1903946" y="1116228"/>
                        </a:moveTo>
                        <a:lnTo>
                          <a:pt x="2009216" y="1116228"/>
                        </a:lnTo>
                        <a:lnTo>
                          <a:pt x="2009216" y="1010958"/>
                        </a:lnTo>
                        <a:lnTo>
                          <a:pt x="1903946" y="1010958"/>
                        </a:lnTo>
                        <a:close/>
                        <a:moveTo>
                          <a:pt x="1903946" y="1227861"/>
                        </a:moveTo>
                        <a:lnTo>
                          <a:pt x="2009216" y="1227861"/>
                        </a:lnTo>
                        <a:lnTo>
                          <a:pt x="2009216" y="1122578"/>
                        </a:lnTo>
                        <a:lnTo>
                          <a:pt x="1903946" y="1122578"/>
                        </a:lnTo>
                        <a:close/>
                        <a:moveTo>
                          <a:pt x="1903946" y="1339481"/>
                        </a:moveTo>
                        <a:lnTo>
                          <a:pt x="2009216" y="1339481"/>
                        </a:lnTo>
                        <a:lnTo>
                          <a:pt x="2009216" y="1234211"/>
                        </a:lnTo>
                        <a:lnTo>
                          <a:pt x="1903946" y="1234211"/>
                        </a:lnTo>
                        <a:close/>
                        <a:moveTo>
                          <a:pt x="1903946" y="1451102"/>
                        </a:moveTo>
                        <a:lnTo>
                          <a:pt x="2009216" y="1451102"/>
                        </a:lnTo>
                        <a:lnTo>
                          <a:pt x="2009216" y="1345831"/>
                        </a:lnTo>
                        <a:lnTo>
                          <a:pt x="1903946" y="1345831"/>
                        </a:lnTo>
                        <a:close/>
                        <a:moveTo>
                          <a:pt x="1903946" y="1562735"/>
                        </a:moveTo>
                        <a:lnTo>
                          <a:pt x="2009216" y="1562735"/>
                        </a:lnTo>
                        <a:lnTo>
                          <a:pt x="2009216" y="1457452"/>
                        </a:lnTo>
                        <a:lnTo>
                          <a:pt x="1903946" y="1457452"/>
                        </a:lnTo>
                        <a:close/>
                        <a:moveTo>
                          <a:pt x="1903946" y="1674355"/>
                        </a:moveTo>
                        <a:lnTo>
                          <a:pt x="2009216" y="1674355"/>
                        </a:lnTo>
                        <a:lnTo>
                          <a:pt x="2009216" y="1569085"/>
                        </a:lnTo>
                        <a:lnTo>
                          <a:pt x="1903946" y="1569085"/>
                        </a:lnTo>
                        <a:close/>
                        <a:moveTo>
                          <a:pt x="1903946" y="1785975"/>
                        </a:moveTo>
                        <a:lnTo>
                          <a:pt x="2009216" y="1785975"/>
                        </a:lnTo>
                        <a:lnTo>
                          <a:pt x="2009216" y="1680705"/>
                        </a:lnTo>
                        <a:lnTo>
                          <a:pt x="1903946" y="1680705"/>
                        </a:lnTo>
                        <a:close/>
                        <a:moveTo>
                          <a:pt x="1903946" y="1897596"/>
                        </a:moveTo>
                        <a:lnTo>
                          <a:pt x="2009216" y="1897596"/>
                        </a:lnTo>
                        <a:lnTo>
                          <a:pt x="2009216" y="1792325"/>
                        </a:lnTo>
                        <a:lnTo>
                          <a:pt x="1903946" y="1792325"/>
                        </a:lnTo>
                        <a:close/>
                        <a:moveTo>
                          <a:pt x="1903946" y="2009229"/>
                        </a:moveTo>
                        <a:lnTo>
                          <a:pt x="2009216" y="2009229"/>
                        </a:lnTo>
                        <a:lnTo>
                          <a:pt x="2009216" y="1903946"/>
                        </a:lnTo>
                        <a:lnTo>
                          <a:pt x="1903946" y="1903946"/>
                        </a:lnTo>
                        <a:close/>
                        <a:moveTo>
                          <a:pt x="1903946" y="2120849"/>
                        </a:moveTo>
                        <a:lnTo>
                          <a:pt x="2009216" y="2120849"/>
                        </a:lnTo>
                        <a:lnTo>
                          <a:pt x="2009216" y="2015579"/>
                        </a:lnTo>
                        <a:lnTo>
                          <a:pt x="1903946" y="2015579"/>
                        </a:lnTo>
                        <a:close/>
                        <a:moveTo>
                          <a:pt x="1903946" y="2232469"/>
                        </a:moveTo>
                        <a:lnTo>
                          <a:pt x="2009216" y="2232469"/>
                        </a:lnTo>
                        <a:lnTo>
                          <a:pt x="2009216" y="2127199"/>
                        </a:lnTo>
                        <a:lnTo>
                          <a:pt x="1903946" y="2127199"/>
                        </a:lnTo>
                        <a:close/>
                        <a:moveTo>
                          <a:pt x="1903946" y="2344089"/>
                        </a:moveTo>
                        <a:lnTo>
                          <a:pt x="2009216" y="2344089"/>
                        </a:lnTo>
                        <a:lnTo>
                          <a:pt x="2009216" y="2238819"/>
                        </a:lnTo>
                        <a:lnTo>
                          <a:pt x="1903946" y="2238819"/>
                        </a:lnTo>
                        <a:close/>
                        <a:moveTo>
                          <a:pt x="1792325" y="111620"/>
                        </a:moveTo>
                        <a:lnTo>
                          <a:pt x="1897596" y="111620"/>
                        </a:lnTo>
                        <a:lnTo>
                          <a:pt x="1897596" y="6350"/>
                        </a:lnTo>
                        <a:lnTo>
                          <a:pt x="1792325" y="6350"/>
                        </a:lnTo>
                        <a:close/>
                        <a:moveTo>
                          <a:pt x="1792325" y="223240"/>
                        </a:moveTo>
                        <a:lnTo>
                          <a:pt x="1897596" y="223240"/>
                        </a:lnTo>
                        <a:lnTo>
                          <a:pt x="1897596" y="117970"/>
                        </a:lnTo>
                        <a:lnTo>
                          <a:pt x="1792325" y="117970"/>
                        </a:lnTo>
                        <a:close/>
                        <a:moveTo>
                          <a:pt x="1792325" y="334873"/>
                        </a:moveTo>
                        <a:lnTo>
                          <a:pt x="1897596" y="334873"/>
                        </a:lnTo>
                        <a:lnTo>
                          <a:pt x="1897596" y="229590"/>
                        </a:lnTo>
                        <a:lnTo>
                          <a:pt x="1792325" y="229590"/>
                        </a:lnTo>
                        <a:close/>
                        <a:moveTo>
                          <a:pt x="1792325" y="446493"/>
                        </a:moveTo>
                        <a:lnTo>
                          <a:pt x="1897596" y="446493"/>
                        </a:lnTo>
                        <a:lnTo>
                          <a:pt x="1897596" y="341223"/>
                        </a:lnTo>
                        <a:lnTo>
                          <a:pt x="1792325" y="341223"/>
                        </a:lnTo>
                        <a:close/>
                        <a:moveTo>
                          <a:pt x="1792325" y="558114"/>
                        </a:moveTo>
                        <a:lnTo>
                          <a:pt x="1897596" y="558114"/>
                        </a:lnTo>
                        <a:lnTo>
                          <a:pt x="1897596" y="452843"/>
                        </a:lnTo>
                        <a:lnTo>
                          <a:pt x="1792325" y="452843"/>
                        </a:lnTo>
                        <a:close/>
                        <a:moveTo>
                          <a:pt x="1792325" y="669734"/>
                        </a:moveTo>
                        <a:lnTo>
                          <a:pt x="1897596" y="669734"/>
                        </a:lnTo>
                        <a:lnTo>
                          <a:pt x="1897596" y="564464"/>
                        </a:lnTo>
                        <a:lnTo>
                          <a:pt x="1792325" y="564464"/>
                        </a:lnTo>
                        <a:close/>
                        <a:moveTo>
                          <a:pt x="1792325" y="781367"/>
                        </a:moveTo>
                        <a:lnTo>
                          <a:pt x="1897596" y="781367"/>
                        </a:lnTo>
                        <a:lnTo>
                          <a:pt x="1897596" y="676084"/>
                        </a:lnTo>
                        <a:lnTo>
                          <a:pt x="1792325" y="676084"/>
                        </a:lnTo>
                        <a:close/>
                        <a:moveTo>
                          <a:pt x="1792325" y="892988"/>
                        </a:moveTo>
                        <a:lnTo>
                          <a:pt x="1897596" y="892988"/>
                        </a:lnTo>
                        <a:lnTo>
                          <a:pt x="1897596" y="787717"/>
                        </a:lnTo>
                        <a:lnTo>
                          <a:pt x="1792325" y="787717"/>
                        </a:lnTo>
                        <a:close/>
                        <a:moveTo>
                          <a:pt x="1792325" y="1004608"/>
                        </a:moveTo>
                        <a:lnTo>
                          <a:pt x="1897596" y="1004608"/>
                        </a:lnTo>
                        <a:lnTo>
                          <a:pt x="1897596" y="899338"/>
                        </a:lnTo>
                        <a:lnTo>
                          <a:pt x="1792325" y="899338"/>
                        </a:lnTo>
                        <a:close/>
                        <a:moveTo>
                          <a:pt x="1792325" y="1116228"/>
                        </a:moveTo>
                        <a:lnTo>
                          <a:pt x="1897596" y="1116228"/>
                        </a:lnTo>
                        <a:lnTo>
                          <a:pt x="1897596" y="1010958"/>
                        </a:lnTo>
                        <a:lnTo>
                          <a:pt x="1792325" y="1010958"/>
                        </a:lnTo>
                        <a:close/>
                        <a:moveTo>
                          <a:pt x="1792325" y="1227861"/>
                        </a:moveTo>
                        <a:lnTo>
                          <a:pt x="1897596" y="1227861"/>
                        </a:lnTo>
                        <a:lnTo>
                          <a:pt x="1897596" y="1122578"/>
                        </a:lnTo>
                        <a:lnTo>
                          <a:pt x="1792325" y="1122578"/>
                        </a:lnTo>
                        <a:close/>
                        <a:moveTo>
                          <a:pt x="1792325" y="1339481"/>
                        </a:moveTo>
                        <a:lnTo>
                          <a:pt x="1897596" y="1339481"/>
                        </a:lnTo>
                        <a:lnTo>
                          <a:pt x="1897596" y="1234211"/>
                        </a:lnTo>
                        <a:lnTo>
                          <a:pt x="1792325" y="1234211"/>
                        </a:lnTo>
                        <a:close/>
                        <a:moveTo>
                          <a:pt x="1792325" y="1451102"/>
                        </a:moveTo>
                        <a:lnTo>
                          <a:pt x="1897596" y="1451102"/>
                        </a:lnTo>
                        <a:lnTo>
                          <a:pt x="1897596" y="1345831"/>
                        </a:lnTo>
                        <a:lnTo>
                          <a:pt x="1792325" y="1345831"/>
                        </a:lnTo>
                        <a:close/>
                        <a:moveTo>
                          <a:pt x="1792325" y="1562735"/>
                        </a:moveTo>
                        <a:lnTo>
                          <a:pt x="1897596" y="1562735"/>
                        </a:lnTo>
                        <a:lnTo>
                          <a:pt x="1897596" y="1457452"/>
                        </a:lnTo>
                        <a:lnTo>
                          <a:pt x="1792325" y="1457452"/>
                        </a:lnTo>
                        <a:close/>
                        <a:moveTo>
                          <a:pt x="1792325" y="1674355"/>
                        </a:moveTo>
                        <a:lnTo>
                          <a:pt x="1897596" y="1674355"/>
                        </a:lnTo>
                        <a:lnTo>
                          <a:pt x="1897596" y="1569085"/>
                        </a:lnTo>
                        <a:lnTo>
                          <a:pt x="1792325" y="1569085"/>
                        </a:lnTo>
                        <a:close/>
                        <a:moveTo>
                          <a:pt x="1792325" y="1785975"/>
                        </a:moveTo>
                        <a:lnTo>
                          <a:pt x="1897596" y="1785975"/>
                        </a:lnTo>
                        <a:lnTo>
                          <a:pt x="1897596" y="1680705"/>
                        </a:lnTo>
                        <a:lnTo>
                          <a:pt x="1792325" y="1680705"/>
                        </a:lnTo>
                        <a:close/>
                        <a:moveTo>
                          <a:pt x="1792325" y="1897596"/>
                        </a:moveTo>
                        <a:lnTo>
                          <a:pt x="1897596" y="1897596"/>
                        </a:lnTo>
                        <a:lnTo>
                          <a:pt x="1897596" y="1792325"/>
                        </a:lnTo>
                        <a:lnTo>
                          <a:pt x="1792325" y="1792325"/>
                        </a:lnTo>
                        <a:close/>
                        <a:moveTo>
                          <a:pt x="1792325" y="2009229"/>
                        </a:moveTo>
                        <a:lnTo>
                          <a:pt x="1897596" y="2009229"/>
                        </a:lnTo>
                        <a:lnTo>
                          <a:pt x="1897596" y="1903946"/>
                        </a:lnTo>
                        <a:lnTo>
                          <a:pt x="1792325" y="1903946"/>
                        </a:lnTo>
                        <a:close/>
                        <a:moveTo>
                          <a:pt x="1792325" y="2120849"/>
                        </a:moveTo>
                        <a:lnTo>
                          <a:pt x="1897596" y="2120849"/>
                        </a:lnTo>
                        <a:lnTo>
                          <a:pt x="1897596" y="2015579"/>
                        </a:lnTo>
                        <a:lnTo>
                          <a:pt x="1792325" y="2015579"/>
                        </a:lnTo>
                        <a:close/>
                        <a:moveTo>
                          <a:pt x="1792325" y="2232469"/>
                        </a:moveTo>
                        <a:lnTo>
                          <a:pt x="1897596" y="2232469"/>
                        </a:lnTo>
                        <a:lnTo>
                          <a:pt x="1897596" y="2127199"/>
                        </a:lnTo>
                        <a:lnTo>
                          <a:pt x="1792325" y="2127199"/>
                        </a:lnTo>
                        <a:close/>
                        <a:moveTo>
                          <a:pt x="1792325" y="2344089"/>
                        </a:moveTo>
                        <a:lnTo>
                          <a:pt x="1897596" y="2344089"/>
                        </a:lnTo>
                        <a:lnTo>
                          <a:pt x="1897596" y="2238819"/>
                        </a:lnTo>
                        <a:lnTo>
                          <a:pt x="1792325" y="2238819"/>
                        </a:lnTo>
                        <a:close/>
                        <a:moveTo>
                          <a:pt x="1680705" y="111620"/>
                        </a:moveTo>
                        <a:lnTo>
                          <a:pt x="1785975" y="111620"/>
                        </a:lnTo>
                        <a:lnTo>
                          <a:pt x="1785975" y="6350"/>
                        </a:lnTo>
                        <a:lnTo>
                          <a:pt x="1680705" y="6350"/>
                        </a:lnTo>
                        <a:close/>
                        <a:moveTo>
                          <a:pt x="1680705" y="223240"/>
                        </a:moveTo>
                        <a:lnTo>
                          <a:pt x="1785975" y="223240"/>
                        </a:lnTo>
                        <a:lnTo>
                          <a:pt x="1785975" y="117970"/>
                        </a:lnTo>
                        <a:lnTo>
                          <a:pt x="1680705" y="117970"/>
                        </a:lnTo>
                        <a:close/>
                        <a:moveTo>
                          <a:pt x="1680705" y="334873"/>
                        </a:moveTo>
                        <a:lnTo>
                          <a:pt x="1785975" y="334873"/>
                        </a:lnTo>
                        <a:lnTo>
                          <a:pt x="1785975" y="229590"/>
                        </a:lnTo>
                        <a:lnTo>
                          <a:pt x="1680705" y="229590"/>
                        </a:lnTo>
                        <a:close/>
                        <a:moveTo>
                          <a:pt x="1680705" y="446493"/>
                        </a:moveTo>
                        <a:lnTo>
                          <a:pt x="1785975" y="446493"/>
                        </a:lnTo>
                        <a:lnTo>
                          <a:pt x="1785975" y="341223"/>
                        </a:lnTo>
                        <a:lnTo>
                          <a:pt x="1680705" y="341223"/>
                        </a:lnTo>
                        <a:close/>
                        <a:moveTo>
                          <a:pt x="1680705" y="558114"/>
                        </a:moveTo>
                        <a:lnTo>
                          <a:pt x="1785975" y="558114"/>
                        </a:lnTo>
                        <a:lnTo>
                          <a:pt x="1785975" y="452843"/>
                        </a:lnTo>
                        <a:lnTo>
                          <a:pt x="1680705" y="452843"/>
                        </a:lnTo>
                        <a:close/>
                        <a:moveTo>
                          <a:pt x="1680705" y="669734"/>
                        </a:moveTo>
                        <a:lnTo>
                          <a:pt x="1785975" y="669734"/>
                        </a:lnTo>
                        <a:lnTo>
                          <a:pt x="1785975" y="564464"/>
                        </a:lnTo>
                        <a:lnTo>
                          <a:pt x="1680705" y="564464"/>
                        </a:lnTo>
                        <a:close/>
                        <a:moveTo>
                          <a:pt x="1680705" y="781367"/>
                        </a:moveTo>
                        <a:lnTo>
                          <a:pt x="1785975" y="781367"/>
                        </a:lnTo>
                        <a:lnTo>
                          <a:pt x="1785975" y="676084"/>
                        </a:lnTo>
                        <a:lnTo>
                          <a:pt x="1680705" y="676084"/>
                        </a:lnTo>
                        <a:close/>
                        <a:moveTo>
                          <a:pt x="1680705" y="892988"/>
                        </a:moveTo>
                        <a:lnTo>
                          <a:pt x="1785975" y="892988"/>
                        </a:lnTo>
                        <a:lnTo>
                          <a:pt x="1785975" y="787717"/>
                        </a:lnTo>
                        <a:lnTo>
                          <a:pt x="1680705" y="787717"/>
                        </a:lnTo>
                        <a:close/>
                        <a:moveTo>
                          <a:pt x="1680705" y="1004608"/>
                        </a:moveTo>
                        <a:lnTo>
                          <a:pt x="1785975" y="1004608"/>
                        </a:lnTo>
                        <a:lnTo>
                          <a:pt x="1785975" y="899338"/>
                        </a:lnTo>
                        <a:lnTo>
                          <a:pt x="1680705" y="899338"/>
                        </a:lnTo>
                        <a:close/>
                        <a:moveTo>
                          <a:pt x="1680705" y="1116228"/>
                        </a:moveTo>
                        <a:lnTo>
                          <a:pt x="1785975" y="1116228"/>
                        </a:lnTo>
                        <a:lnTo>
                          <a:pt x="1785975" y="1010958"/>
                        </a:lnTo>
                        <a:lnTo>
                          <a:pt x="1680705" y="1010958"/>
                        </a:lnTo>
                        <a:close/>
                        <a:moveTo>
                          <a:pt x="1680705" y="1227861"/>
                        </a:moveTo>
                        <a:lnTo>
                          <a:pt x="1785975" y="1227861"/>
                        </a:lnTo>
                        <a:lnTo>
                          <a:pt x="1785975" y="1122578"/>
                        </a:lnTo>
                        <a:lnTo>
                          <a:pt x="1680705" y="1122578"/>
                        </a:lnTo>
                        <a:close/>
                        <a:moveTo>
                          <a:pt x="1680705" y="1339481"/>
                        </a:moveTo>
                        <a:lnTo>
                          <a:pt x="1785975" y="1339481"/>
                        </a:lnTo>
                        <a:lnTo>
                          <a:pt x="1785975" y="1234211"/>
                        </a:lnTo>
                        <a:lnTo>
                          <a:pt x="1680705" y="1234211"/>
                        </a:lnTo>
                        <a:close/>
                        <a:moveTo>
                          <a:pt x="1680705" y="1451102"/>
                        </a:moveTo>
                        <a:lnTo>
                          <a:pt x="1785975" y="1451102"/>
                        </a:lnTo>
                        <a:lnTo>
                          <a:pt x="1785975" y="1345831"/>
                        </a:lnTo>
                        <a:lnTo>
                          <a:pt x="1680705" y="1345831"/>
                        </a:lnTo>
                        <a:close/>
                        <a:moveTo>
                          <a:pt x="1680705" y="1562735"/>
                        </a:moveTo>
                        <a:lnTo>
                          <a:pt x="1785975" y="1562735"/>
                        </a:lnTo>
                        <a:lnTo>
                          <a:pt x="1785975" y="1457452"/>
                        </a:lnTo>
                        <a:lnTo>
                          <a:pt x="1680705" y="1457452"/>
                        </a:lnTo>
                        <a:close/>
                        <a:moveTo>
                          <a:pt x="1680705" y="1674355"/>
                        </a:moveTo>
                        <a:lnTo>
                          <a:pt x="1785975" y="1674355"/>
                        </a:lnTo>
                        <a:lnTo>
                          <a:pt x="1785975" y="1569085"/>
                        </a:lnTo>
                        <a:lnTo>
                          <a:pt x="1680705" y="1569085"/>
                        </a:lnTo>
                        <a:close/>
                        <a:moveTo>
                          <a:pt x="1680705" y="1785975"/>
                        </a:moveTo>
                        <a:lnTo>
                          <a:pt x="1785975" y="1785975"/>
                        </a:lnTo>
                        <a:lnTo>
                          <a:pt x="1785975" y="1680705"/>
                        </a:lnTo>
                        <a:lnTo>
                          <a:pt x="1680705" y="1680705"/>
                        </a:lnTo>
                        <a:close/>
                        <a:moveTo>
                          <a:pt x="1680705" y="1897596"/>
                        </a:moveTo>
                        <a:lnTo>
                          <a:pt x="1785975" y="1897596"/>
                        </a:lnTo>
                        <a:lnTo>
                          <a:pt x="1785975" y="1792325"/>
                        </a:lnTo>
                        <a:lnTo>
                          <a:pt x="1680705" y="1792325"/>
                        </a:lnTo>
                        <a:close/>
                        <a:moveTo>
                          <a:pt x="1680705" y="2009229"/>
                        </a:moveTo>
                        <a:lnTo>
                          <a:pt x="1785975" y="2009229"/>
                        </a:lnTo>
                        <a:lnTo>
                          <a:pt x="1785975" y="1903946"/>
                        </a:lnTo>
                        <a:lnTo>
                          <a:pt x="1680705" y="1903946"/>
                        </a:lnTo>
                        <a:close/>
                        <a:moveTo>
                          <a:pt x="1680705" y="2120849"/>
                        </a:moveTo>
                        <a:lnTo>
                          <a:pt x="1785975" y="2120849"/>
                        </a:lnTo>
                        <a:lnTo>
                          <a:pt x="1785975" y="2015579"/>
                        </a:lnTo>
                        <a:lnTo>
                          <a:pt x="1680705" y="2015579"/>
                        </a:lnTo>
                        <a:close/>
                        <a:moveTo>
                          <a:pt x="1680705" y="2232469"/>
                        </a:moveTo>
                        <a:lnTo>
                          <a:pt x="1785975" y="2232469"/>
                        </a:lnTo>
                        <a:lnTo>
                          <a:pt x="1785975" y="2127199"/>
                        </a:lnTo>
                        <a:lnTo>
                          <a:pt x="1680705" y="2127199"/>
                        </a:lnTo>
                        <a:close/>
                        <a:moveTo>
                          <a:pt x="1680705" y="2344089"/>
                        </a:moveTo>
                        <a:lnTo>
                          <a:pt x="1785975" y="2344089"/>
                        </a:lnTo>
                        <a:lnTo>
                          <a:pt x="1785975" y="2238819"/>
                        </a:lnTo>
                        <a:lnTo>
                          <a:pt x="1680705" y="2238819"/>
                        </a:lnTo>
                        <a:close/>
                        <a:moveTo>
                          <a:pt x="1569072" y="111620"/>
                        </a:moveTo>
                        <a:lnTo>
                          <a:pt x="1674355" y="111620"/>
                        </a:lnTo>
                        <a:lnTo>
                          <a:pt x="1674355" y="6350"/>
                        </a:lnTo>
                        <a:lnTo>
                          <a:pt x="1569072" y="6350"/>
                        </a:lnTo>
                        <a:close/>
                        <a:moveTo>
                          <a:pt x="1569072" y="223240"/>
                        </a:moveTo>
                        <a:lnTo>
                          <a:pt x="1674355" y="223240"/>
                        </a:lnTo>
                        <a:lnTo>
                          <a:pt x="1674355" y="117970"/>
                        </a:lnTo>
                        <a:lnTo>
                          <a:pt x="1569072" y="117970"/>
                        </a:lnTo>
                        <a:close/>
                        <a:moveTo>
                          <a:pt x="1569072" y="334873"/>
                        </a:moveTo>
                        <a:lnTo>
                          <a:pt x="1674355" y="334873"/>
                        </a:lnTo>
                        <a:lnTo>
                          <a:pt x="1674355" y="229590"/>
                        </a:lnTo>
                        <a:lnTo>
                          <a:pt x="1569072" y="229590"/>
                        </a:lnTo>
                        <a:close/>
                        <a:moveTo>
                          <a:pt x="1569072" y="446493"/>
                        </a:moveTo>
                        <a:lnTo>
                          <a:pt x="1674355" y="446493"/>
                        </a:lnTo>
                        <a:lnTo>
                          <a:pt x="1674355" y="341223"/>
                        </a:lnTo>
                        <a:lnTo>
                          <a:pt x="1569072" y="341223"/>
                        </a:lnTo>
                        <a:close/>
                        <a:moveTo>
                          <a:pt x="1569072" y="558114"/>
                        </a:moveTo>
                        <a:lnTo>
                          <a:pt x="1674355" y="558114"/>
                        </a:lnTo>
                        <a:lnTo>
                          <a:pt x="1674355" y="452843"/>
                        </a:lnTo>
                        <a:lnTo>
                          <a:pt x="1569072" y="452843"/>
                        </a:lnTo>
                        <a:close/>
                        <a:moveTo>
                          <a:pt x="1569072" y="669734"/>
                        </a:moveTo>
                        <a:lnTo>
                          <a:pt x="1674355" y="669734"/>
                        </a:lnTo>
                        <a:lnTo>
                          <a:pt x="1674355" y="564464"/>
                        </a:lnTo>
                        <a:lnTo>
                          <a:pt x="1569072" y="564464"/>
                        </a:lnTo>
                        <a:close/>
                        <a:moveTo>
                          <a:pt x="1569072" y="781367"/>
                        </a:moveTo>
                        <a:lnTo>
                          <a:pt x="1674355" y="781367"/>
                        </a:lnTo>
                        <a:lnTo>
                          <a:pt x="1674355" y="676084"/>
                        </a:lnTo>
                        <a:lnTo>
                          <a:pt x="1569072" y="676084"/>
                        </a:lnTo>
                        <a:close/>
                        <a:moveTo>
                          <a:pt x="1569072" y="892988"/>
                        </a:moveTo>
                        <a:lnTo>
                          <a:pt x="1674355" y="892988"/>
                        </a:lnTo>
                        <a:lnTo>
                          <a:pt x="1674355" y="787717"/>
                        </a:lnTo>
                        <a:lnTo>
                          <a:pt x="1569072" y="787717"/>
                        </a:lnTo>
                        <a:close/>
                        <a:moveTo>
                          <a:pt x="1569072" y="1004608"/>
                        </a:moveTo>
                        <a:lnTo>
                          <a:pt x="1674355" y="1004608"/>
                        </a:lnTo>
                        <a:lnTo>
                          <a:pt x="1674355" y="899338"/>
                        </a:lnTo>
                        <a:lnTo>
                          <a:pt x="1569072" y="899338"/>
                        </a:lnTo>
                        <a:close/>
                        <a:moveTo>
                          <a:pt x="1569072" y="1116228"/>
                        </a:moveTo>
                        <a:lnTo>
                          <a:pt x="1674355" y="1116228"/>
                        </a:lnTo>
                        <a:lnTo>
                          <a:pt x="1674355" y="1010958"/>
                        </a:lnTo>
                        <a:lnTo>
                          <a:pt x="1569072" y="1010958"/>
                        </a:lnTo>
                        <a:close/>
                        <a:moveTo>
                          <a:pt x="1569072" y="1227861"/>
                        </a:moveTo>
                        <a:lnTo>
                          <a:pt x="1674355" y="1227861"/>
                        </a:lnTo>
                        <a:lnTo>
                          <a:pt x="1674355" y="1122578"/>
                        </a:lnTo>
                        <a:lnTo>
                          <a:pt x="1569072" y="1122578"/>
                        </a:lnTo>
                        <a:close/>
                        <a:moveTo>
                          <a:pt x="1569072" y="1339481"/>
                        </a:moveTo>
                        <a:lnTo>
                          <a:pt x="1674355" y="1339481"/>
                        </a:lnTo>
                        <a:lnTo>
                          <a:pt x="1674355" y="1234211"/>
                        </a:lnTo>
                        <a:lnTo>
                          <a:pt x="1569072" y="1234211"/>
                        </a:lnTo>
                        <a:close/>
                        <a:moveTo>
                          <a:pt x="1569072" y="1451102"/>
                        </a:moveTo>
                        <a:lnTo>
                          <a:pt x="1674355" y="1451102"/>
                        </a:lnTo>
                        <a:lnTo>
                          <a:pt x="1674355" y="1345831"/>
                        </a:lnTo>
                        <a:lnTo>
                          <a:pt x="1569072" y="1345831"/>
                        </a:lnTo>
                        <a:close/>
                        <a:moveTo>
                          <a:pt x="1569072" y="1562735"/>
                        </a:moveTo>
                        <a:lnTo>
                          <a:pt x="1674355" y="1562735"/>
                        </a:lnTo>
                        <a:lnTo>
                          <a:pt x="1674355" y="1457452"/>
                        </a:lnTo>
                        <a:lnTo>
                          <a:pt x="1569072" y="1457452"/>
                        </a:lnTo>
                        <a:close/>
                        <a:moveTo>
                          <a:pt x="1569072" y="1674355"/>
                        </a:moveTo>
                        <a:lnTo>
                          <a:pt x="1674355" y="1674355"/>
                        </a:lnTo>
                        <a:lnTo>
                          <a:pt x="1674355" y="1569085"/>
                        </a:lnTo>
                        <a:lnTo>
                          <a:pt x="1569072" y="1569085"/>
                        </a:lnTo>
                        <a:close/>
                        <a:moveTo>
                          <a:pt x="1569072" y="1785975"/>
                        </a:moveTo>
                        <a:lnTo>
                          <a:pt x="1674355" y="1785975"/>
                        </a:lnTo>
                        <a:lnTo>
                          <a:pt x="1674355" y="1680705"/>
                        </a:lnTo>
                        <a:lnTo>
                          <a:pt x="1569072" y="1680705"/>
                        </a:lnTo>
                        <a:close/>
                        <a:moveTo>
                          <a:pt x="1569072" y="1897596"/>
                        </a:moveTo>
                        <a:lnTo>
                          <a:pt x="1674355" y="1897596"/>
                        </a:lnTo>
                        <a:lnTo>
                          <a:pt x="1674355" y="1792325"/>
                        </a:lnTo>
                        <a:lnTo>
                          <a:pt x="1569072" y="1792325"/>
                        </a:lnTo>
                        <a:close/>
                        <a:moveTo>
                          <a:pt x="1569072" y="2009229"/>
                        </a:moveTo>
                        <a:lnTo>
                          <a:pt x="1674355" y="2009229"/>
                        </a:lnTo>
                        <a:lnTo>
                          <a:pt x="1674355" y="1903946"/>
                        </a:lnTo>
                        <a:lnTo>
                          <a:pt x="1569072" y="1903946"/>
                        </a:lnTo>
                        <a:close/>
                        <a:moveTo>
                          <a:pt x="1569072" y="2120849"/>
                        </a:moveTo>
                        <a:lnTo>
                          <a:pt x="1674355" y="2120849"/>
                        </a:lnTo>
                        <a:lnTo>
                          <a:pt x="1674355" y="2015579"/>
                        </a:lnTo>
                        <a:lnTo>
                          <a:pt x="1569072" y="2015579"/>
                        </a:lnTo>
                        <a:close/>
                        <a:moveTo>
                          <a:pt x="1569072" y="2232469"/>
                        </a:moveTo>
                        <a:lnTo>
                          <a:pt x="1674355" y="2232469"/>
                        </a:lnTo>
                        <a:lnTo>
                          <a:pt x="1674355" y="2127199"/>
                        </a:lnTo>
                        <a:lnTo>
                          <a:pt x="1569072" y="2127199"/>
                        </a:lnTo>
                        <a:close/>
                        <a:moveTo>
                          <a:pt x="1569072" y="2344089"/>
                        </a:moveTo>
                        <a:lnTo>
                          <a:pt x="1674355" y="2344089"/>
                        </a:lnTo>
                        <a:lnTo>
                          <a:pt x="1674355" y="2238819"/>
                        </a:lnTo>
                        <a:lnTo>
                          <a:pt x="1569072" y="2238819"/>
                        </a:lnTo>
                        <a:close/>
                        <a:moveTo>
                          <a:pt x="1457451" y="111620"/>
                        </a:moveTo>
                        <a:lnTo>
                          <a:pt x="1562722" y="111620"/>
                        </a:lnTo>
                        <a:lnTo>
                          <a:pt x="1562722" y="6350"/>
                        </a:lnTo>
                        <a:lnTo>
                          <a:pt x="1457451" y="6350"/>
                        </a:lnTo>
                        <a:close/>
                        <a:moveTo>
                          <a:pt x="1457451" y="223240"/>
                        </a:moveTo>
                        <a:lnTo>
                          <a:pt x="1562722" y="223240"/>
                        </a:lnTo>
                        <a:lnTo>
                          <a:pt x="1562722" y="117970"/>
                        </a:lnTo>
                        <a:lnTo>
                          <a:pt x="1457451" y="117970"/>
                        </a:lnTo>
                        <a:close/>
                        <a:moveTo>
                          <a:pt x="1457451" y="334873"/>
                        </a:moveTo>
                        <a:lnTo>
                          <a:pt x="1562722" y="334873"/>
                        </a:lnTo>
                        <a:lnTo>
                          <a:pt x="1562722" y="229590"/>
                        </a:lnTo>
                        <a:lnTo>
                          <a:pt x="1457451" y="229590"/>
                        </a:lnTo>
                        <a:close/>
                        <a:moveTo>
                          <a:pt x="1457451" y="446493"/>
                        </a:moveTo>
                        <a:lnTo>
                          <a:pt x="1562722" y="446493"/>
                        </a:lnTo>
                        <a:lnTo>
                          <a:pt x="1562722" y="341223"/>
                        </a:lnTo>
                        <a:lnTo>
                          <a:pt x="1457451" y="341223"/>
                        </a:lnTo>
                        <a:close/>
                        <a:moveTo>
                          <a:pt x="1457451" y="558114"/>
                        </a:moveTo>
                        <a:lnTo>
                          <a:pt x="1562722" y="558114"/>
                        </a:lnTo>
                        <a:lnTo>
                          <a:pt x="1562722" y="452843"/>
                        </a:lnTo>
                        <a:lnTo>
                          <a:pt x="1457451" y="452843"/>
                        </a:lnTo>
                        <a:close/>
                        <a:moveTo>
                          <a:pt x="1457451" y="669734"/>
                        </a:moveTo>
                        <a:lnTo>
                          <a:pt x="1562722" y="669734"/>
                        </a:lnTo>
                        <a:lnTo>
                          <a:pt x="1562722" y="564464"/>
                        </a:lnTo>
                        <a:lnTo>
                          <a:pt x="1457451" y="564464"/>
                        </a:lnTo>
                        <a:close/>
                        <a:moveTo>
                          <a:pt x="1457451" y="781367"/>
                        </a:moveTo>
                        <a:lnTo>
                          <a:pt x="1562722" y="781367"/>
                        </a:lnTo>
                        <a:lnTo>
                          <a:pt x="1562722" y="676084"/>
                        </a:lnTo>
                        <a:lnTo>
                          <a:pt x="1457451" y="676084"/>
                        </a:lnTo>
                        <a:close/>
                        <a:moveTo>
                          <a:pt x="1457451" y="892988"/>
                        </a:moveTo>
                        <a:lnTo>
                          <a:pt x="1562722" y="892988"/>
                        </a:lnTo>
                        <a:lnTo>
                          <a:pt x="1562722" y="787717"/>
                        </a:lnTo>
                        <a:lnTo>
                          <a:pt x="1457451" y="787717"/>
                        </a:lnTo>
                        <a:close/>
                        <a:moveTo>
                          <a:pt x="1457451" y="1004608"/>
                        </a:moveTo>
                        <a:lnTo>
                          <a:pt x="1562722" y="1004608"/>
                        </a:lnTo>
                        <a:lnTo>
                          <a:pt x="1562722" y="899338"/>
                        </a:lnTo>
                        <a:lnTo>
                          <a:pt x="1457451" y="899338"/>
                        </a:lnTo>
                        <a:close/>
                        <a:moveTo>
                          <a:pt x="1457451" y="1116228"/>
                        </a:moveTo>
                        <a:lnTo>
                          <a:pt x="1562722" y="1116228"/>
                        </a:lnTo>
                        <a:lnTo>
                          <a:pt x="1562722" y="1010958"/>
                        </a:lnTo>
                        <a:lnTo>
                          <a:pt x="1457451" y="1010958"/>
                        </a:lnTo>
                        <a:close/>
                        <a:moveTo>
                          <a:pt x="1457451" y="1227861"/>
                        </a:moveTo>
                        <a:lnTo>
                          <a:pt x="1562722" y="1227861"/>
                        </a:lnTo>
                        <a:lnTo>
                          <a:pt x="1562722" y="1122578"/>
                        </a:lnTo>
                        <a:lnTo>
                          <a:pt x="1457451" y="1122578"/>
                        </a:lnTo>
                        <a:close/>
                        <a:moveTo>
                          <a:pt x="1457451" y="1339481"/>
                        </a:moveTo>
                        <a:lnTo>
                          <a:pt x="1562722" y="1339481"/>
                        </a:lnTo>
                        <a:lnTo>
                          <a:pt x="1562722" y="1234211"/>
                        </a:lnTo>
                        <a:lnTo>
                          <a:pt x="1457451" y="1234211"/>
                        </a:lnTo>
                        <a:close/>
                        <a:moveTo>
                          <a:pt x="1457451" y="1451102"/>
                        </a:moveTo>
                        <a:lnTo>
                          <a:pt x="1562722" y="1451102"/>
                        </a:lnTo>
                        <a:lnTo>
                          <a:pt x="1562722" y="1345831"/>
                        </a:lnTo>
                        <a:lnTo>
                          <a:pt x="1457451" y="1345831"/>
                        </a:lnTo>
                        <a:close/>
                        <a:moveTo>
                          <a:pt x="1457451" y="1562735"/>
                        </a:moveTo>
                        <a:lnTo>
                          <a:pt x="1562722" y="1562735"/>
                        </a:lnTo>
                        <a:lnTo>
                          <a:pt x="1562722" y="1457452"/>
                        </a:lnTo>
                        <a:lnTo>
                          <a:pt x="1457451" y="1457452"/>
                        </a:lnTo>
                        <a:close/>
                        <a:moveTo>
                          <a:pt x="1457451" y="1674355"/>
                        </a:moveTo>
                        <a:lnTo>
                          <a:pt x="1562722" y="1674355"/>
                        </a:lnTo>
                        <a:lnTo>
                          <a:pt x="1562722" y="1569085"/>
                        </a:lnTo>
                        <a:lnTo>
                          <a:pt x="1457451" y="1569085"/>
                        </a:lnTo>
                        <a:close/>
                        <a:moveTo>
                          <a:pt x="1457451" y="1785975"/>
                        </a:moveTo>
                        <a:lnTo>
                          <a:pt x="1562722" y="1785975"/>
                        </a:lnTo>
                        <a:lnTo>
                          <a:pt x="1562722" y="1680705"/>
                        </a:lnTo>
                        <a:lnTo>
                          <a:pt x="1457451" y="1680705"/>
                        </a:lnTo>
                        <a:close/>
                        <a:moveTo>
                          <a:pt x="1457451" y="1897596"/>
                        </a:moveTo>
                        <a:lnTo>
                          <a:pt x="1562722" y="1897596"/>
                        </a:lnTo>
                        <a:lnTo>
                          <a:pt x="1562722" y="1792325"/>
                        </a:lnTo>
                        <a:lnTo>
                          <a:pt x="1457451" y="1792325"/>
                        </a:lnTo>
                        <a:close/>
                        <a:moveTo>
                          <a:pt x="1457451" y="2009229"/>
                        </a:moveTo>
                        <a:lnTo>
                          <a:pt x="1562722" y="2009229"/>
                        </a:lnTo>
                        <a:lnTo>
                          <a:pt x="1562722" y="1903946"/>
                        </a:lnTo>
                        <a:lnTo>
                          <a:pt x="1457451" y="1903946"/>
                        </a:lnTo>
                        <a:close/>
                        <a:moveTo>
                          <a:pt x="1457451" y="2120849"/>
                        </a:moveTo>
                        <a:lnTo>
                          <a:pt x="1562722" y="2120849"/>
                        </a:lnTo>
                        <a:lnTo>
                          <a:pt x="1562722" y="2015579"/>
                        </a:lnTo>
                        <a:lnTo>
                          <a:pt x="1457451" y="2015579"/>
                        </a:lnTo>
                        <a:close/>
                        <a:moveTo>
                          <a:pt x="1457451" y="2232469"/>
                        </a:moveTo>
                        <a:lnTo>
                          <a:pt x="1562722" y="2232469"/>
                        </a:lnTo>
                        <a:lnTo>
                          <a:pt x="1562722" y="2127199"/>
                        </a:lnTo>
                        <a:lnTo>
                          <a:pt x="1457451" y="2127199"/>
                        </a:lnTo>
                        <a:close/>
                        <a:moveTo>
                          <a:pt x="1457451" y="2344089"/>
                        </a:moveTo>
                        <a:lnTo>
                          <a:pt x="1562722" y="2344089"/>
                        </a:lnTo>
                        <a:lnTo>
                          <a:pt x="1562722" y="2238819"/>
                        </a:lnTo>
                        <a:lnTo>
                          <a:pt x="1457451" y="2238819"/>
                        </a:lnTo>
                        <a:close/>
                        <a:moveTo>
                          <a:pt x="1345831" y="111620"/>
                        </a:moveTo>
                        <a:lnTo>
                          <a:pt x="1451101" y="111620"/>
                        </a:lnTo>
                        <a:lnTo>
                          <a:pt x="1451101" y="6350"/>
                        </a:lnTo>
                        <a:lnTo>
                          <a:pt x="1345831" y="6350"/>
                        </a:lnTo>
                        <a:close/>
                        <a:moveTo>
                          <a:pt x="1345831" y="223240"/>
                        </a:moveTo>
                        <a:lnTo>
                          <a:pt x="1451101" y="223240"/>
                        </a:lnTo>
                        <a:lnTo>
                          <a:pt x="1451101" y="117970"/>
                        </a:lnTo>
                        <a:lnTo>
                          <a:pt x="1345831" y="117970"/>
                        </a:lnTo>
                        <a:close/>
                        <a:moveTo>
                          <a:pt x="1345831" y="334873"/>
                        </a:moveTo>
                        <a:lnTo>
                          <a:pt x="1451101" y="334873"/>
                        </a:lnTo>
                        <a:lnTo>
                          <a:pt x="1451101" y="229590"/>
                        </a:lnTo>
                        <a:lnTo>
                          <a:pt x="1345831" y="229590"/>
                        </a:lnTo>
                        <a:close/>
                        <a:moveTo>
                          <a:pt x="1345831" y="446493"/>
                        </a:moveTo>
                        <a:lnTo>
                          <a:pt x="1451101" y="446493"/>
                        </a:lnTo>
                        <a:lnTo>
                          <a:pt x="1451101" y="341223"/>
                        </a:lnTo>
                        <a:lnTo>
                          <a:pt x="1345831" y="341223"/>
                        </a:lnTo>
                        <a:close/>
                        <a:moveTo>
                          <a:pt x="1345831" y="558114"/>
                        </a:moveTo>
                        <a:lnTo>
                          <a:pt x="1451101" y="558114"/>
                        </a:lnTo>
                        <a:lnTo>
                          <a:pt x="1451101" y="452843"/>
                        </a:lnTo>
                        <a:lnTo>
                          <a:pt x="1345831" y="452843"/>
                        </a:lnTo>
                        <a:close/>
                        <a:moveTo>
                          <a:pt x="1345831" y="669734"/>
                        </a:moveTo>
                        <a:lnTo>
                          <a:pt x="1451101" y="669734"/>
                        </a:lnTo>
                        <a:lnTo>
                          <a:pt x="1451101" y="564464"/>
                        </a:lnTo>
                        <a:lnTo>
                          <a:pt x="1345831" y="564464"/>
                        </a:lnTo>
                        <a:close/>
                        <a:moveTo>
                          <a:pt x="1345831" y="781367"/>
                        </a:moveTo>
                        <a:lnTo>
                          <a:pt x="1451101" y="781367"/>
                        </a:lnTo>
                        <a:lnTo>
                          <a:pt x="1451101" y="676084"/>
                        </a:lnTo>
                        <a:lnTo>
                          <a:pt x="1345831" y="676084"/>
                        </a:lnTo>
                        <a:close/>
                        <a:moveTo>
                          <a:pt x="1345831" y="892988"/>
                        </a:moveTo>
                        <a:lnTo>
                          <a:pt x="1451101" y="892988"/>
                        </a:lnTo>
                        <a:lnTo>
                          <a:pt x="1451101" y="787717"/>
                        </a:lnTo>
                        <a:lnTo>
                          <a:pt x="1345831" y="787717"/>
                        </a:lnTo>
                        <a:close/>
                        <a:moveTo>
                          <a:pt x="1345831" y="1004608"/>
                        </a:moveTo>
                        <a:lnTo>
                          <a:pt x="1451101" y="1004608"/>
                        </a:lnTo>
                        <a:lnTo>
                          <a:pt x="1451101" y="899338"/>
                        </a:lnTo>
                        <a:lnTo>
                          <a:pt x="1345831" y="899338"/>
                        </a:lnTo>
                        <a:close/>
                        <a:moveTo>
                          <a:pt x="1345831" y="1116228"/>
                        </a:moveTo>
                        <a:lnTo>
                          <a:pt x="1451101" y="1116228"/>
                        </a:lnTo>
                        <a:lnTo>
                          <a:pt x="1451101" y="1010958"/>
                        </a:lnTo>
                        <a:lnTo>
                          <a:pt x="1345831" y="1010958"/>
                        </a:lnTo>
                        <a:close/>
                        <a:moveTo>
                          <a:pt x="1345831" y="1227861"/>
                        </a:moveTo>
                        <a:lnTo>
                          <a:pt x="1451101" y="1227861"/>
                        </a:lnTo>
                        <a:lnTo>
                          <a:pt x="1451101" y="1122578"/>
                        </a:lnTo>
                        <a:lnTo>
                          <a:pt x="1345831" y="1122578"/>
                        </a:lnTo>
                        <a:close/>
                        <a:moveTo>
                          <a:pt x="1345831" y="1339481"/>
                        </a:moveTo>
                        <a:lnTo>
                          <a:pt x="1451101" y="1339481"/>
                        </a:lnTo>
                        <a:lnTo>
                          <a:pt x="1451101" y="1234211"/>
                        </a:lnTo>
                        <a:lnTo>
                          <a:pt x="1345831" y="1234211"/>
                        </a:lnTo>
                        <a:close/>
                        <a:moveTo>
                          <a:pt x="1345831" y="1451102"/>
                        </a:moveTo>
                        <a:lnTo>
                          <a:pt x="1451101" y="1451102"/>
                        </a:lnTo>
                        <a:lnTo>
                          <a:pt x="1451101" y="1345831"/>
                        </a:lnTo>
                        <a:lnTo>
                          <a:pt x="1345831" y="1345831"/>
                        </a:lnTo>
                        <a:close/>
                        <a:moveTo>
                          <a:pt x="1345831" y="1562735"/>
                        </a:moveTo>
                        <a:lnTo>
                          <a:pt x="1451101" y="1562735"/>
                        </a:lnTo>
                        <a:lnTo>
                          <a:pt x="1451101" y="1457452"/>
                        </a:lnTo>
                        <a:lnTo>
                          <a:pt x="1345831" y="1457452"/>
                        </a:lnTo>
                        <a:close/>
                        <a:moveTo>
                          <a:pt x="1345831" y="1674355"/>
                        </a:moveTo>
                        <a:lnTo>
                          <a:pt x="1451101" y="1674355"/>
                        </a:lnTo>
                        <a:lnTo>
                          <a:pt x="1451101" y="1569085"/>
                        </a:lnTo>
                        <a:lnTo>
                          <a:pt x="1345831" y="1569085"/>
                        </a:lnTo>
                        <a:close/>
                        <a:moveTo>
                          <a:pt x="1345831" y="1785975"/>
                        </a:moveTo>
                        <a:lnTo>
                          <a:pt x="1451101" y="1785975"/>
                        </a:lnTo>
                        <a:lnTo>
                          <a:pt x="1451101" y="1680705"/>
                        </a:lnTo>
                        <a:lnTo>
                          <a:pt x="1345831" y="1680705"/>
                        </a:lnTo>
                        <a:close/>
                        <a:moveTo>
                          <a:pt x="1345831" y="1897596"/>
                        </a:moveTo>
                        <a:lnTo>
                          <a:pt x="1451101" y="1897596"/>
                        </a:lnTo>
                        <a:lnTo>
                          <a:pt x="1451101" y="1792325"/>
                        </a:lnTo>
                        <a:lnTo>
                          <a:pt x="1345831" y="1792325"/>
                        </a:lnTo>
                        <a:close/>
                        <a:moveTo>
                          <a:pt x="1345831" y="2009229"/>
                        </a:moveTo>
                        <a:lnTo>
                          <a:pt x="1451101" y="2009229"/>
                        </a:lnTo>
                        <a:lnTo>
                          <a:pt x="1451101" y="1903946"/>
                        </a:lnTo>
                        <a:lnTo>
                          <a:pt x="1345831" y="1903946"/>
                        </a:lnTo>
                        <a:close/>
                        <a:moveTo>
                          <a:pt x="1345831" y="2120849"/>
                        </a:moveTo>
                        <a:lnTo>
                          <a:pt x="1451101" y="2120849"/>
                        </a:lnTo>
                        <a:lnTo>
                          <a:pt x="1451101" y="2015579"/>
                        </a:lnTo>
                        <a:lnTo>
                          <a:pt x="1345831" y="2015579"/>
                        </a:lnTo>
                        <a:close/>
                        <a:moveTo>
                          <a:pt x="1345831" y="2232469"/>
                        </a:moveTo>
                        <a:lnTo>
                          <a:pt x="1451101" y="2232469"/>
                        </a:lnTo>
                        <a:lnTo>
                          <a:pt x="1451101" y="2127199"/>
                        </a:lnTo>
                        <a:lnTo>
                          <a:pt x="1345831" y="2127199"/>
                        </a:lnTo>
                        <a:close/>
                        <a:moveTo>
                          <a:pt x="1345831" y="2344089"/>
                        </a:moveTo>
                        <a:lnTo>
                          <a:pt x="1451101" y="2344089"/>
                        </a:lnTo>
                        <a:lnTo>
                          <a:pt x="1451101" y="2238819"/>
                        </a:lnTo>
                        <a:lnTo>
                          <a:pt x="1345831" y="2238819"/>
                        </a:lnTo>
                        <a:close/>
                        <a:moveTo>
                          <a:pt x="1234211" y="111620"/>
                        </a:moveTo>
                        <a:lnTo>
                          <a:pt x="1339481" y="111620"/>
                        </a:lnTo>
                        <a:lnTo>
                          <a:pt x="1339481" y="6350"/>
                        </a:lnTo>
                        <a:lnTo>
                          <a:pt x="1234211" y="6350"/>
                        </a:lnTo>
                        <a:close/>
                        <a:moveTo>
                          <a:pt x="1234211" y="223240"/>
                        </a:moveTo>
                        <a:lnTo>
                          <a:pt x="1339481" y="223240"/>
                        </a:lnTo>
                        <a:lnTo>
                          <a:pt x="1339481" y="117970"/>
                        </a:lnTo>
                        <a:lnTo>
                          <a:pt x="1234211" y="117970"/>
                        </a:lnTo>
                        <a:close/>
                        <a:moveTo>
                          <a:pt x="1234211" y="334873"/>
                        </a:moveTo>
                        <a:lnTo>
                          <a:pt x="1339481" y="334873"/>
                        </a:lnTo>
                        <a:lnTo>
                          <a:pt x="1339481" y="229590"/>
                        </a:lnTo>
                        <a:lnTo>
                          <a:pt x="1234211" y="229590"/>
                        </a:lnTo>
                        <a:close/>
                        <a:moveTo>
                          <a:pt x="1234211" y="446493"/>
                        </a:moveTo>
                        <a:lnTo>
                          <a:pt x="1339481" y="446493"/>
                        </a:lnTo>
                        <a:lnTo>
                          <a:pt x="1339481" y="341223"/>
                        </a:lnTo>
                        <a:lnTo>
                          <a:pt x="1234211" y="341223"/>
                        </a:lnTo>
                        <a:close/>
                        <a:moveTo>
                          <a:pt x="1234211" y="558114"/>
                        </a:moveTo>
                        <a:lnTo>
                          <a:pt x="1339481" y="558114"/>
                        </a:lnTo>
                        <a:lnTo>
                          <a:pt x="1339481" y="452843"/>
                        </a:lnTo>
                        <a:lnTo>
                          <a:pt x="1234211" y="452843"/>
                        </a:lnTo>
                        <a:close/>
                        <a:moveTo>
                          <a:pt x="1234211" y="669734"/>
                        </a:moveTo>
                        <a:lnTo>
                          <a:pt x="1339481" y="669734"/>
                        </a:lnTo>
                        <a:lnTo>
                          <a:pt x="1339481" y="564464"/>
                        </a:lnTo>
                        <a:lnTo>
                          <a:pt x="1234211" y="564464"/>
                        </a:lnTo>
                        <a:close/>
                        <a:moveTo>
                          <a:pt x="1234211" y="781367"/>
                        </a:moveTo>
                        <a:lnTo>
                          <a:pt x="1339481" y="781367"/>
                        </a:lnTo>
                        <a:lnTo>
                          <a:pt x="1339481" y="676084"/>
                        </a:lnTo>
                        <a:lnTo>
                          <a:pt x="1234211" y="676084"/>
                        </a:lnTo>
                        <a:close/>
                        <a:moveTo>
                          <a:pt x="1234211" y="892988"/>
                        </a:moveTo>
                        <a:lnTo>
                          <a:pt x="1339481" y="892988"/>
                        </a:lnTo>
                        <a:lnTo>
                          <a:pt x="1339481" y="787717"/>
                        </a:lnTo>
                        <a:lnTo>
                          <a:pt x="1234211" y="787717"/>
                        </a:lnTo>
                        <a:close/>
                        <a:moveTo>
                          <a:pt x="1234211" y="1004608"/>
                        </a:moveTo>
                        <a:lnTo>
                          <a:pt x="1339481" y="1004608"/>
                        </a:lnTo>
                        <a:lnTo>
                          <a:pt x="1339481" y="899338"/>
                        </a:lnTo>
                        <a:lnTo>
                          <a:pt x="1234211" y="899338"/>
                        </a:lnTo>
                        <a:close/>
                        <a:moveTo>
                          <a:pt x="1234211" y="1116228"/>
                        </a:moveTo>
                        <a:lnTo>
                          <a:pt x="1339481" y="1116228"/>
                        </a:lnTo>
                        <a:lnTo>
                          <a:pt x="1339481" y="1010958"/>
                        </a:lnTo>
                        <a:lnTo>
                          <a:pt x="1234211" y="1010958"/>
                        </a:lnTo>
                        <a:close/>
                        <a:moveTo>
                          <a:pt x="1234211" y="1227861"/>
                        </a:moveTo>
                        <a:lnTo>
                          <a:pt x="1339481" y="1227861"/>
                        </a:lnTo>
                        <a:lnTo>
                          <a:pt x="1339481" y="1122578"/>
                        </a:lnTo>
                        <a:lnTo>
                          <a:pt x="1234211" y="1122578"/>
                        </a:lnTo>
                        <a:close/>
                        <a:moveTo>
                          <a:pt x="1234211" y="1339481"/>
                        </a:moveTo>
                        <a:lnTo>
                          <a:pt x="1339481" y="1339481"/>
                        </a:lnTo>
                        <a:lnTo>
                          <a:pt x="1339481" y="1234211"/>
                        </a:lnTo>
                        <a:lnTo>
                          <a:pt x="1234211" y="1234211"/>
                        </a:lnTo>
                        <a:close/>
                        <a:moveTo>
                          <a:pt x="1234211" y="1451102"/>
                        </a:moveTo>
                        <a:lnTo>
                          <a:pt x="1339481" y="1451102"/>
                        </a:lnTo>
                        <a:lnTo>
                          <a:pt x="1339481" y="1345831"/>
                        </a:lnTo>
                        <a:lnTo>
                          <a:pt x="1234211" y="1345831"/>
                        </a:lnTo>
                        <a:close/>
                        <a:moveTo>
                          <a:pt x="1234211" y="1562735"/>
                        </a:moveTo>
                        <a:lnTo>
                          <a:pt x="1339481" y="1562735"/>
                        </a:lnTo>
                        <a:lnTo>
                          <a:pt x="1339481" y="1457452"/>
                        </a:lnTo>
                        <a:lnTo>
                          <a:pt x="1234211" y="1457452"/>
                        </a:lnTo>
                        <a:close/>
                        <a:moveTo>
                          <a:pt x="1234211" y="1674355"/>
                        </a:moveTo>
                        <a:lnTo>
                          <a:pt x="1339481" y="1674355"/>
                        </a:lnTo>
                        <a:lnTo>
                          <a:pt x="1339481" y="1569085"/>
                        </a:lnTo>
                        <a:lnTo>
                          <a:pt x="1234211" y="1569085"/>
                        </a:lnTo>
                        <a:close/>
                        <a:moveTo>
                          <a:pt x="1234211" y="1785975"/>
                        </a:moveTo>
                        <a:lnTo>
                          <a:pt x="1339481" y="1785975"/>
                        </a:lnTo>
                        <a:lnTo>
                          <a:pt x="1339481" y="1680705"/>
                        </a:lnTo>
                        <a:lnTo>
                          <a:pt x="1234211" y="1680705"/>
                        </a:lnTo>
                        <a:close/>
                        <a:moveTo>
                          <a:pt x="1234211" y="1897596"/>
                        </a:moveTo>
                        <a:lnTo>
                          <a:pt x="1339481" y="1897596"/>
                        </a:lnTo>
                        <a:lnTo>
                          <a:pt x="1339481" y="1792325"/>
                        </a:lnTo>
                        <a:lnTo>
                          <a:pt x="1234211" y="1792325"/>
                        </a:lnTo>
                        <a:close/>
                        <a:moveTo>
                          <a:pt x="1234211" y="2009229"/>
                        </a:moveTo>
                        <a:lnTo>
                          <a:pt x="1339481" y="2009229"/>
                        </a:lnTo>
                        <a:lnTo>
                          <a:pt x="1339481" y="1903946"/>
                        </a:lnTo>
                        <a:lnTo>
                          <a:pt x="1234211" y="1903946"/>
                        </a:lnTo>
                        <a:close/>
                        <a:moveTo>
                          <a:pt x="1234211" y="2120849"/>
                        </a:moveTo>
                        <a:lnTo>
                          <a:pt x="1339481" y="2120849"/>
                        </a:lnTo>
                        <a:lnTo>
                          <a:pt x="1339481" y="2015579"/>
                        </a:lnTo>
                        <a:lnTo>
                          <a:pt x="1234211" y="2015579"/>
                        </a:lnTo>
                        <a:close/>
                        <a:moveTo>
                          <a:pt x="1234211" y="2232469"/>
                        </a:moveTo>
                        <a:lnTo>
                          <a:pt x="1339481" y="2232469"/>
                        </a:lnTo>
                        <a:lnTo>
                          <a:pt x="1339481" y="2127199"/>
                        </a:lnTo>
                        <a:lnTo>
                          <a:pt x="1234211" y="2127199"/>
                        </a:lnTo>
                        <a:close/>
                        <a:moveTo>
                          <a:pt x="1234211" y="2344089"/>
                        </a:moveTo>
                        <a:lnTo>
                          <a:pt x="1339481" y="2344089"/>
                        </a:lnTo>
                        <a:lnTo>
                          <a:pt x="1339481" y="2238819"/>
                        </a:lnTo>
                        <a:lnTo>
                          <a:pt x="1234211" y="2238819"/>
                        </a:lnTo>
                        <a:close/>
                        <a:moveTo>
                          <a:pt x="1122578" y="111620"/>
                        </a:moveTo>
                        <a:lnTo>
                          <a:pt x="1227861" y="111620"/>
                        </a:lnTo>
                        <a:lnTo>
                          <a:pt x="1227861" y="6350"/>
                        </a:lnTo>
                        <a:lnTo>
                          <a:pt x="1122578" y="6350"/>
                        </a:lnTo>
                        <a:close/>
                        <a:moveTo>
                          <a:pt x="1122578" y="223240"/>
                        </a:moveTo>
                        <a:lnTo>
                          <a:pt x="1227861" y="223240"/>
                        </a:lnTo>
                        <a:lnTo>
                          <a:pt x="1227861" y="117970"/>
                        </a:lnTo>
                        <a:lnTo>
                          <a:pt x="1122578" y="117970"/>
                        </a:lnTo>
                        <a:close/>
                        <a:moveTo>
                          <a:pt x="1122578" y="334873"/>
                        </a:moveTo>
                        <a:lnTo>
                          <a:pt x="1227861" y="334873"/>
                        </a:lnTo>
                        <a:lnTo>
                          <a:pt x="1227861" y="229590"/>
                        </a:lnTo>
                        <a:lnTo>
                          <a:pt x="1122578" y="229590"/>
                        </a:lnTo>
                        <a:close/>
                        <a:moveTo>
                          <a:pt x="1122578" y="446493"/>
                        </a:moveTo>
                        <a:lnTo>
                          <a:pt x="1227861" y="446493"/>
                        </a:lnTo>
                        <a:lnTo>
                          <a:pt x="1227861" y="341223"/>
                        </a:lnTo>
                        <a:lnTo>
                          <a:pt x="1122578" y="341223"/>
                        </a:lnTo>
                        <a:close/>
                        <a:moveTo>
                          <a:pt x="1122578" y="558114"/>
                        </a:moveTo>
                        <a:lnTo>
                          <a:pt x="1227861" y="558114"/>
                        </a:lnTo>
                        <a:lnTo>
                          <a:pt x="1227861" y="452843"/>
                        </a:lnTo>
                        <a:lnTo>
                          <a:pt x="1122578" y="452843"/>
                        </a:lnTo>
                        <a:close/>
                        <a:moveTo>
                          <a:pt x="1122578" y="669734"/>
                        </a:moveTo>
                        <a:lnTo>
                          <a:pt x="1227861" y="669734"/>
                        </a:lnTo>
                        <a:lnTo>
                          <a:pt x="1227861" y="564464"/>
                        </a:lnTo>
                        <a:lnTo>
                          <a:pt x="1122578" y="564464"/>
                        </a:lnTo>
                        <a:close/>
                        <a:moveTo>
                          <a:pt x="1122578" y="781367"/>
                        </a:moveTo>
                        <a:lnTo>
                          <a:pt x="1227861" y="781367"/>
                        </a:lnTo>
                        <a:lnTo>
                          <a:pt x="1227861" y="676084"/>
                        </a:lnTo>
                        <a:lnTo>
                          <a:pt x="1122578" y="676084"/>
                        </a:lnTo>
                        <a:close/>
                        <a:moveTo>
                          <a:pt x="1122578" y="892988"/>
                        </a:moveTo>
                        <a:lnTo>
                          <a:pt x="1227861" y="892988"/>
                        </a:lnTo>
                        <a:lnTo>
                          <a:pt x="1227861" y="787717"/>
                        </a:lnTo>
                        <a:lnTo>
                          <a:pt x="1122578" y="787717"/>
                        </a:lnTo>
                        <a:close/>
                        <a:moveTo>
                          <a:pt x="1122578" y="1004608"/>
                        </a:moveTo>
                        <a:lnTo>
                          <a:pt x="1227861" y="1004608"/>
                        </a:lnTo>
                        <a:lnTo>
                          <a:pt x="1227861" y="899338"/>
                        </a:lnTo>
                        <a:lnTo>
                          <a:pt x="1122578" y="899338"/>
                        </a:lnTo>
                        <a:close/>
                        <a:moveTo>
                          <a:pt x="1122578" y="1116228"/>
                        </a:moveTo>
                        <a:lnTo>
                          <a:pt x="1227861" y="1116228"/>
                        </a:lnTo>
                        <a:lnTo>
                          <a:pt x="1227861" y="1010958"/>
                        </a:lnTo>
                        <a:lnTo>
                          <a:pt x="1122578" y="1010958"/>
                        </a:lnTo>
                        <a:close/>
                        <a:moveTo>
                          <a:pt x="1122578" y="1227861"/>
                        </a:moveTo>
                        <a:lnTo>
                          <a:pt x="1227861" y="1227861"/>
                        </a:lnTo>
                        <a:lnTo>
                          <a:pt x="1227861" y="1122578"/>
                        </a:lnTo>
                        <a:lnTo>
                          <a:pt x="1122578" y="1122578"/>
                        </a:lnTo>
                        <a:close/>
                        <a:moveTo>
                          <a:pt x="1122578" y="1339481"/>
                        </a:moveTo>
                        <a:lnTo>
                          <a:pt x="1227861" y="1339481"/>
                        </a:lnTo>
                        <a:lnTo>
                          <a:pt x="1227861" y="1234211"/>
                        </a:lnTo>
                        <a:lnTo>
                          <a:pt x="1122578" y="1234211"/>
                        </a:lnTo>
                        <a:close/>
                        <a:moveTo>
                          <a:pt x="1122578" y="1451102"/>
                        </a:moveTo>
                        <a:lnTo>
                          <a:pt x="1227861" y="1451102"/>
                        </a:lnTo>
                        <a:lnTo>
                          <a:pt x="1227861" y="1345831"/>
                        </a:lnTo>
                        <a:lnTo>
                          <a:pt x="1122578" y="1345831"/>
                        </a:lnTo>
                        <a:close/>
                        <a:moveTo>
                          <a:pt x="1122578" y="1562735"/>
                        </a:moveTo>
                        <a:lnTo>
                          <a:pt x="1227861" y="1562735"/>
                        </a:lnTo>
                        <a:lnTo>
                          <a:pt x="1227861" y="1457452"/>
                        </a:lnTo>
                        <a:lnTo>
                          <a:pt x="1122578" y="1457452"/>
                        </a:lnTo>
                        <a:close/>
                        <a:moveTo>
                          <a:pt x="1122578" y="1674355"/>
                        </a:moveTo>
                        <a:lnTo>
                          <a:pt x="1227861" y="1674355"/>
                        </a:lnTo>
                        <a:lnTo>
                          <a:pt x="1227861" y="1569085"/>
                        </a:lnTo>
                        <a:lnTo>
                          <a:pt x="1122578" y="1569085"/>
                        </a:lnTo>
                        <a:close/>
                        <a:moveTo>
                          <a:pt x="1122578" y="1785975"/>
                        </a:moveTo>
                        <a:lnTo>
                          <a:pt x="1227861" y="1785975"/>
                        </a:lnTo>
                        <a:lnTo>
                          <a:pt x="1227861" y="1680705"/>
                        </a:lnTo>
                        <a:lnTo>
                          <a:pt x="1122578" y="1680705"/>
                        </a:lnTo>
                        <a:close/>
                        <a:moveTo>
                          <a:pt x="1122578" y="1897596"/>
                        </a:moveTo>
                        <a:lnTo>
                          <a:pt x="1227861" y="1897596"/>
                        </a:lnTo>
                        <a:lnTo>
                          <a:pt x="1227861" y="1792325"/>
                        </a:lnTo>
                        <a:lnTo>
                          <a:pt x="1122578" y="1792325"/>
                        </a:lnTo>
                        <a:close/>
                        <a:moveTo>
                          <a:pt x="1122578" y="2009229"/>
                        </a:moveTo>
                        <a:lnTo>
                          <a:pt x="1227861" y="2009229"/>
                        </a:lnTo>
                        <a:lnTo>
                          <a:pt x="1227861" y="1903946"/>
                        </a:lnTo>
                        <a:lnTo>
                          <a:pt x="1122578" y="1903946"/>
                        </a:lnTo>
                        <a:close/>
                        <a:moveTo>
                          <a:pt x="1122578" y="2120849"/>
                        </a:moveTo>
                        <a:lnTo>
                          <a:pt x="1227861" y="2120849"/>
                        </a:lnTo>
                        <a:lnTo>
                          <a:pt x="1227861" y="2015579"/>
                        </a:lnTo>
                        <a:lnTo>
                          <a:pt x="1122578" y="2015579"/>
                        </a:lnTo>
                        <a:close/>
                        <a:moveTo>
                          <a:pt x="1122578" y="2232469"/>
                        </a:moveTo>
                        <a:lnTo>
                          <a:pt x="1227861" y="2232469"/>
                        </a:lnTo>
                        <a:lnTo>
                          <a:pt x="1227861" y="2127199"/>
                        </a:lnTo>
                        <a:lnTo>
                          <a:pt x="1122578" y="2127199"/>
                        </a:lnTo>
                        <a:close/>
                        <a:moveTo>
                          <a:pt x="1122578" y="2344089"/>
                        </a:moveTo>
                        <a:lnTo>
                          <a:pt x="1227861" y="2344089"/>
                        </a:lnTo>
                        <a:lnTo>
                          <a:pt x="1227861" y="2238819"/>
                        </a:lnTo>
                        <a:lnTo>
                          <a:pt x="1122578" y="2238819"/>
                        </a:lnTo>
                        <a:close/>
                        <a:moveTo>
                          <a:pt x="1010958" y="111620"/>
                        </a:moveTo>
                        <a:lnTo>
                          <a:pt x="1116228" y="111620"/>
                        </a:lnTo>
                        <a:lnTo>
                          <a:pt x="1116228" y="6350"/>
                        </a:lnTo>
                        <a:lnTo>
                          <a:pt x="1010958" y="6350"/>
                        </a:lnTo>
                        <a:close/>
                        <a:moveTo>
                          <a:pt x="1010958" y="223240"/>
                        </a:moveTo>
                        <a:lnTo>
                          <a:pt x="1116228" y="223240"/>
                        </a:lnTo>
                        <a:lnTo>
                          <a:pt x="1116228" y="117970"/>
                        </a:lnTo>
                        <a:lnTo>
                          <a:pt x="1010958" y="117970"/>
                        </a:lnTo>
                        <a:close/>
                        <a:moveTo>
                          <a:pt x="1010958" y="334873"/>
                        </a:moveTo>
                        <a:lnTo>
                          <a:pt x="1116228" y="334873"/>
                        </a:lnTo>
                        <a:lnTo>
                          <a:pt x="1116228" y="229590"/>
                        </a:lnTo>
                        <a:lnTo>
                          <a:pt x="1010958" y="229590"/>
                        </a:lnTo>
                        <a:close/>
                        <a:moveTo>
                          <a:pt x="1010958" y="446493"/>
                        </a:moveTo>
                        <a:lnTo>
                          <a:pt x="1116228" y="446493"/>
                        </a:lnTo>
                        <a:lnTo>
                          <a:pt x="1116228" y="341223"/>
                        </a:lnTo>
                        <a:lnTo>
                          <a:pt x="1010958" y="341223"/>
                        </a:lnTo>
                        <a:close/>
                        <a:moveTo>
                          <a:pt x="1010958" y="558114"/>
                        </a:moveTo>
                        <a:lnTo>
                          <a:pt x="1116228" y="558114"/>
                        </a:lnTo>
                        <a:lnTo>
                          <a:pt x="1116228" y="452843"/>
                        </a:lnTo>
                        <a:lnTo>
                          <a:pt x="1010958" y="452843"/>
                        </a:lnTo>
                        <a:close/>
                        <a:moveTo>
                          <a:pt x="1010958" y="669734"/>
                        </a:moveTo>
                        <a:lnTo>
                          <a:pt x="1116228" y="669734"/>
                        </a:lnTo>
                        <a:lnTo>
                          <a:pt x="1116228" y="564464"/>
                        </a:lnTo>
                        <a:lnTo>
                          <a:pt x="1010958" y="564464"/>
                        </a:lnTo>
                        <a:close/>
                        <a:moveTo>
                          <a:pt x="1010958" y="781367"/>
                        </a:moveTo>
                        <a:lnTo>
                          <a:pt x="1116228" y="781367"/>
                        </a:lnTo>
                        <a:lnTo>
                          <a:pt x="1116228" y="676084"/>
                        </a:lnTo>
                        <a:lnTo>
                          <a:pt x="1010958" y="676084"/>
                        </a:lnTo>
                        <a:close/>
                        <a:moveTo>
                          <a:pt x="1010958" y="892988"/>
                        </a:moveTo>
                        <a:lnTo>
                          <a:pt x="1116228" y="892988"/>
                        </a:lnTo>
                        <a:lnTo>
                          <a:pt x="1116228" y="787717"/>
                        </a:lnTo>
                        <a:lnTo>
                          <a:pt x="1010958" y="787717"/>
                        </a:lnTo>
                        <a:close/>
                        <a:moveTo>
                          <a:pt x="1010958" y="1004608"/>
                        </a:moveTo>
                        <a:lnTo>
                          <a:pt x="1116228" y="1004608"/>
                        </a:lnTo>
                        <a:lnTo>
                          <a:pt x="1116228" y="899338"/>
                        </a:lnTo>
                        <a:lnTo>
                          <a:pt x="1010958" y="899338"/>
                        </a:lnTo>
                        <a:close/>
                        <a:moveTo>
                          <a:pt x="1010958" y="1116228"/>
                        </a:moveTo>
                        <a:lnTo>
                          <a:pt x="1116228" y="1116228"/>
                        </a:lnTo>
                        <a:lnTo>
                          <a:pt x="1116228" y="1010958"/>
                        </a:lnTo>
                        <a:lnTo>
                          <a:pt x="1010958" y="1010958"/>
                        </a:lnTo>
                        <a:close/>
                        <a:moveTo>
                          <a:pt x="1010958" y="1227861"/>
                        </a:moveTo>
                        <a:lnTo>
                          <a:pt x="1116228" y="1227861"/>
                        </a:lnTo>
                        <a:lnTo>
                          <a:pt x="1116228" y="1122578"/>
                        </a:lnTo>
                        <a:lnTo>
                          <a:pt x="1010958" y="1122578"/>
                        </a:lnTo>
                        <a:close/>
                        <a:moveTo>
                          <a:pt x="1010958" y="1339481"/>
                        </a:moveTo>
                        <a:lnTo>
                          <a:pt x="1116228" y="1339481"/>
                        </a:lnTo>
                        <a:lnTo>
                          <a:pt x="1116228" y="1234211"/>
                        </a:lnTo>
                        <a:lnTo>
                          <a:pt x="1010958" y="1234211"/>
                        </a:lnTo>
                        <a:close/>
                        <a:moveTo>
                          <a:pt x="1010958" y="1451102"/>
                        </a:moveTo>
                        <a:lnTo>
                          <a:pt x="1116228" y="1451102"/>
                        </a:lnTo>
                        <a:lnTo>
                          <a:pt x="1116228" y="1345831"/>
                        </a:lnTo>
                        <a:lnTo>
                          <a:pt x="1010958" y="1345831"/>
                        </a:lnTo>
                        <a:close/>
                        <a:moveTo>
                          <a:pt x="1010958" y="1562735"/>
                        </a:moveTo>
                        <a:lnTo>
                          <a:pt x="1116228" y="1562735"/>
                        </a:lnTo>
                        <a:lnTo>
                          <a:pt x="1116228" y="1457452"/>
                        </a:lnTo>
                        <a:lnTo>
                          <a:pt x="1010958" y="1457452"/>
                        </a:lnTo>
                        <a:close/>
                        <a:moveTo>
                          <a:pt x="1010958" y="1674355"/>
                        </a:moveTo>
                        <a:lnTo>
                          <a:pt x="1116228" y="1674355"/>
                        </a:lnTo>
                        <a:lnTo>
                          <a:pt x="1116228" y="1569085"/>
                        </a:lnTo>
                        <a:lnTo>
                          <a:pt x="1010958" y="1569085"/>
                        </a:lnTo>
                        <a:close/>
                        <a:moveTo>
                          <a:pt x="1010958" y="1785975"/>
                        </a:moveTo>
                        <a:lnTo>
                          <a:pt x="1116228" y="1785975"/>
                        </a:lnTo>
                        <a:lnTo>
                          <a:pt x="1116228" y="1680705"/>
                        </a:lnTo>
                        <a:lnTo>
                          <a:pt x="1010958" y="1680705"/>
                        </a:lnTo>
                        <a:close/>
                        <a:moveTo>
                          <a:pt x="1010958" y="1897596"/>
                        </a:moveTo>
                        <a:lnTo>
                          <a:pt x="1116228" y="1897596"/>
                        </a:lnTo>
                        <a:lnTo>
                          <a:pt x="1116228" y="1792325"/>
                        </a:lnTo>
                        <a:lnTo>
                          <a:pt x="1010958" y="1792325"/>
                        </a:lnTo>
                        <a:close/>
                        <a:moveTo>
                          <a:pt x="1010958" y="2009229"/>
                        </a:moveTo>
                        <a:lnTo>
                          <a:pt x="1116228" y="2009229"/>
                        </a:lnTo>
                        <a:lnTo>
                          <a:pt x="1116228" y="1903946"/>
                        </a:lnTo>
                        <a:lnTo>
                          <a:pt x="1010958" y="1903946"/>
                        </a:lnTo>
                        <a:close/>
                        <a:moveTo>
                          <a:pt x="1010958" y="2120849"/>
                        </a:moveTo>
                        <a:lnTo>
                          <a:pt x="1116228" y="2120849"/>
                        </a:lnTo>
                        <a:lnTo>
                          <a:pt x="1116228" y="2015579"/>
                        </a:lnTo>
                        <a:lnTo>
                          <a:pt x="1010958" y="2015579"/>
                        </a:lnTo>
                        <a:close/>
                        <a:moveTo>
                          <a:pt x="1010958" y="2232469"/>
                        </a:moveTo>
                        <a:lnTo>
                          <a:pt x="1116228" y="2232469"/>
                        </a:lnTo>
                        <a:lnTo>
                          <a:pt x="1116228" y="2127199"/>
                        </a:lnTo>
                        <a:lnTo>
                          <a:pt x="1010958" y="2127199"/>
                        </a:lnTo>
                        <a:close/>
                        <a:moveTo>
                          <a:pt x="1010958" y="2344089"/>
                        </a:moveTo>
                        <a:lnTo>
                          <a:pt x="1116228" y="2344089"/>
                        </a:lnTo>
                        <a:lnTo>
                          <a:pt x="1116228" y="2238819"/>
                        </a:lnTo>
                        <a:lnTo>
                          <a:pt x="1010958" y="2238819"/>
                        </a:lnTo>
                        <a:close/>
                        <a:moveTo>
                          <a:pt x="899337" y="111620"/>
                        </a:moveTo>
                        <a:lnTo>
                          <a:pt x="1004608" y="111620"/>
                        </a:lnTo>
                        <a:lnTo>
                          <a:pt x="1004608" y="6350"/>
                        </a:lnTo>
                        <a:lnTo>
                          <a:pt x="899337" y="6350"/>
                        </a:lnTo>
                        <a:close/>
                        <a:moveTo>
                          <a:pt x="899337" y="223240"/>
                        </a:moveTo>
                        <a:lnTo>
                          <a:pt x="1004608" y="223240"/>
                        </a:lnTo>
                        <a:lnTo>
                          <a:pt x="1004608" y="117970"/>
                        </a:lnTo>
                        <a:lnTo>
                          <a:pt x="899337" y="117970"/>
                        </a:lnTo>
                        <a:close/>
                        <a:moveTo>
                          <a:pt x="899337" y="334873"/>
                        </a:moveTo>
                        <a:lnTo>
                          <a:pt x="1004608" y="334873"/>
                        </a:lnTo>
                        <a:lnTo>
                          <a:pt x="1004608" y="229590"/>
                        </a:lnTo>
                        <a:lnTo>
                          <a:pt x="899337" y="229590"/>
                        </a:lnTo>
                        <a:close/>
                        <a:moveTo>
                          <a:pt x="899337" y="446493"/>
                        </a:moveTo>
                        <a:lnTo>
                          <a:pt x="1004608" y="446493"/>
                        </a:lnTo>
                        <a:lnTo>
                          <a:pt x="1004608" y="341223"/>
                        </a:lnTo>
                        <a:lnTo>
                          <a:pt x="899337" y="341223"/>
                        </a:lnTo>
                        <a:close/>
                        <a:moveTo>
                          <a:pt x="899337" y="558114"/>
                        </a:moveTo>
                        <a:lnTo>
                          <a:pt x="1004608" y="558114"/>
                        </a:lnTo>
                        <a:lnTo>
                          <a:pt x="1004608" y="452843"/>
                        </a:lnTo>
                        <a:lnTo>
                          <a:pt x="899337" y="452843"/>
                        </a:lnTo>
                        <a:close/>
                        <a:moveTo>
                          <a:pt x="899337" y="669734"/>
                        </a:moveTo>
                        <a:lnTo>
                          <a:pt x="1004608" y="669734"/>
                        </a:lnTo>
                        <a:lnTo>
                          <a:pt x="1004608" y="564464"/>
                        </a:lnTo>
                        <a:lnTo>
                          <a:pt x="899337" y="564464"/>
                        </a:lnTo>
                        <a:close/>
                        <a:moveTo>
                          <a:pt x="899337" y="781367"/>
                        </a:moveTo>
                        <a:lnTo>
                          <a:pt x="1004608" y="781367"/>
                        </a:lnTo>
                        <a:lnTo>
                          <a:pt x="1004608" y="676084"/>
                        </a:lnTo>
                        <a:lnTo>
                          <a:pt x="899337" y="676084"/>
                        </a:lnTo>
                        <a:close/>
                        <a:moveTo>
                          <a:pt x="899337" y="892988"/>
                        </a:moveTo>
                        <a:lnTo>
                          <a:pt x="1004608" y="892988"/>
                        </a:lnTo>
                        <a:lnTo>
                          <a:pt x="1004608" y="787717"/>
                        </a:lnTo>
                        <a:lnTo>
                          <a:pt x="899337" y="787717"/>
                        </a:lnTo>
                        <a:close/>
                        <a:moveTo>
                          <a:pt x="899337" y="1004608"/>
                        </a:moveTo>
                        <a:lnTo>
                          <a:pt x="1004608" y="1004608"/>
                        </a:lnTo>
                        <a:lnTo>
                          <a:pt x="1004608" y="899338"/>
                        </a:lnTo>
                        <a:lnTo>
                          <a:pt x="899337" y="899338"/>
                        </a:lnTo>
                        <a:close/>
                        <a:moveTo>
                          <a:pt x="899337" y="1116228"/>
                        </a:moveTo>
                        <a:lnTo>
                          <a:pt x="1004608" y="1116228"/>
                        </a:lnTo>
                        <a:lnTo>
                          <a:pt x="1004608" y="1010958"/>
                        </a:lnTo>
                        <a:lnTo>
                          <a:pt x="899337" y="1010958"/>
                        </a:lnTo>
                        <a:close/>
                        <a:moveTo>
                          <a:pt x="899337" y="1227861"/>
                        </a:moveTo>
                        <a:lnTo>
                          <a:pt x="1004608" y="1227861"/>
                        </a:lnTo>
                        <a:lnTo>
                          <a:pt x="1004608" y="1122578"/>
                        </a:lnTo>
                        <a:lnTo>
                          <a:pt x="899337" y="1122578"/>
                        </a:lnTo>
                        <a:close/>
                        <a:moveTo>
                          <a:pt x="899337" y="1339481"/>
                        </a:moveTo>
                        <a:lnTo>
                          <a:pt x="1004608" y="1339481"/>
                        </a:lnTo>
                        <a:lnTo>
                          <a:pt x="1004608" y="1234211"/>
                        </a:lnTo>
                        <a:lnTo>
                          <a:pt x="899337" y="1234211"/>
                        </a:lnTo>
                        <a:close/>
                        <a:moveTo>
                          <a:pt x="899337" y="1451102"/>
                        </a:moveTo>
                        <a:lnTo>
                          <a:pt x="1004608" y="1451102"/>
                        </a:lnTo>
                        <a:lnTo>
                          <a:pt x="1004608" y="1345831"/>
                        </a:lnTo>
                        <a:lnTo>
                          <a:pt x="899337" y="1345831"/>
                        </a:lnTo>
                        <a:close/>
                        <a:moveTo>
                          <a:pt x="899337" y="1562735"/>
                        </a:moveTo>
                        <a:lnTo>
                          <a:pt x="1004608" y="1562735"/>
                        </a:lnTo>
                        <a:lnTo>
                          <a:pt x="1004608" y="1457452"/>
                        </a:lnTo>
                        <a:lnTo>
                          <a:pt x="899337" y="1457452"/>
                        </a:lnTo>
                        <a:close/>
                        <a:moveTo>
                          <a:pt x="899337" y="1674355"/>
                        </a:moveTo>
                        <a:lnTo>
                          <a:pt x="1004608" y="1674355"/>
                        </a:lnTo>
                        <a:lnTo>
                          <a:pt x="1004608" y="1569085"/>
                        </a:lnTo>
                        <a:lnTo>
                          <a:pt x="899337" y="1569085"/>
                        </a:lnTo>
                        <a:close/>
                        <a:moveTo>
                          <a:pt x="899337" y="1785975"/>
                        </a:moveTo>
                        <a:lnTo>
                          <a:pt x="1004608" y="1785975"/>
                        </a:lnTo>
                        <a:lnTo>
                          <a:pt x="1004608" y="1680705"/>
                        </a:lnTo>
                        <a:lnTo>
                          <a:pt x="899337" y="1680705"/>
                        </a:lnTo>
                        <a:close/>
                        <a:moveTo>
                          <a:pt x="899337" y="1897596"/>
                        </a:moveTo>
                        <a:lnTo>
                          <a:pt x="1004608" y="1897596"/>
                        </a:lnTo>
                        <a:lnTo>
                          <a:pt x="1004608" y="1792325"/>
                        </a:lnTo>
                        <a:lnTo>
                          <a:pt x="899337" y="1792325"/>
                        </a:lnTo>
                        <a:close/>
                        <a:moveTo>
                          <a:pt x="899337" y="2009229"/>
                        </a:moveTo>
                        <a:lnTo>
                          <a:pt x="1004608" y="2009229"/>
                        </a:lnTo>
                        <a:lnTo>
                          <a:pt x="1004608" y="1903946"/>
                        </a:lnTo>
                        <a:lnTo>
                          <a:pt x="899337" y="1903946"/>
                        </a:lnTo>
                        <a:close/>
                        <a:moveTo>
                          <a:pt x="899337" y="2120849"/>
                        </a:moveTo>
                        <a:lnTo>
                          <a:pt x="1004608" y="2120849"/>
                        </a:lnTo>
                        <a:lnTo>
                          <a:pt x="1004608" y="2015579"/>
                        </a:lnTo>
                        <a:lnTo>
                          <a:pt x="899337" y="2015579"/>
                        </a:lnTo>
                        <a:close/>
                        <a:moveTo>
                          <a:pt x="899337" y="2232469"/>
                        </a:moveTo>
                        <a:lnTo>
                          <a:pt x="1004608" y="2232469"/>
                        </a:lnTo>
                        <a:lnTo>
                          <a:pt x="1004608" y="2127199"/>
                        </a:lnTo>
                        <a:lnTo>
                          <a:pt x="899337" y="2127199"/>
                        </a:lnTo>
                        <a:close/>
                        <a:moveTo>
                          <a:pt x="899337" y="2344089"/>
                        </a:moveTo>
                        <a:lnTo>
                          <a:pt x="1004608" y="2344089"/>
                        </a:lnTo>
                        <a:lnTo>
                          <a:pt x="1004608" y="2238819"/>
                        </a:lnTo>
                        <a:lnTo>
                          <a:pt x="899337" y="2238819"/>
                        </a:lnTo>
                        <a:close/>
                        <a:moveTo>
                          <a:pt x="787704" y="111620"/>
                        </a:moveTo>
                        <a:lnTo>
                          <a:pt x="892987" y="111620"/>
                        </a:lnTo>
                        <a:lnTo>
                          <a:pt x="892987" y="6350"/>
                        </a:lnTo>
                        <a:lnTo>
                          <a:pt x="787704" y="6350"/>
                        </a:lnTo>
                        <a:close/>
                        <a:moveTo>
                          <a:pt x="787704" y="223240"/>
                        </a:moveTo>
                        <a:lnTo>
                          <a:pt x="892987" y="223240"/>
                        </a:lnTo>
                        <a:lnTo>
                          <a:pt x="892987" y="117970"/>
                        </a:lnTo>
                        <a:lnTo>
                          <a:pt x="787704" y="117970"/>
                        </a:lnTo>
                        <a:close/>
                        <a:moveTo>
                          <a:pt x="787704" y="334873"/>
                        </a:moveTo>
                        <a:lnTo>
                          <a:pt x="892987" y="334873"/>
                        </a:lnTo>
                        <a:lnTo>
                          <a:pt x="892987" y="229590"/>
                        </a:lnTo>
                        <a:lnTo>
                          <a:pt x="787704" y="229590"/>
                        </a:lnTo>
                        <a:close/>
                        <a:moveTo>
                          <a:pt x="787704" y="446493"/>
                        </a:moveTo>
                        <a:lnTo>
                          <a:pt x="892987" y="446493"/>
                        </a:lnTo>
                        <a:lnTo>
                          <a:pt x="892987" y="341223"/>
                        </a:lnTo>
                        <a:lnTo>
                          <a:pt x="787704" y="341223"/>
                        </a:lnTo>
                        <a:close/>
                        <a:moveTo>
                          <a:pt x="787704" y="558114"/>
                        </a:moveTo>
                        <a:lnTo>
                          <a:pt x="892987" y="558114"/>
                        </a:lnTo>
                        <a:lnTo>
                          <a:pt x="892987" y="452843"/>
                        </a:lnTo>
                        <a:lnTo>
                          <a:pt x="787704" y="452843"/>
                        </a:lnTo>
                        <a:close/>
                        <a:moveTo>
                          <a:pt x="787704" y="669734"/>
                        </a:moveTo>
                        <a:lnTo>
                          <a:pt x="892987" y="669734"/>
                        </a:lnTo>
                        <a:lnTo>
                          <a:pt x="892987" y="564464"/>
                        </a:lnTo>
                        <a:lnTo>
                          <a:pt x="787704" y="564464"/>
                        </a:lnTo>
                        <a:close/>
                        <a:moveTo>
                          <a:pt x="787704" y="781367"/>
                        </a:moveTo>
                        <a:lnTo>
                          <a:pt x="892987" y="781367"/>
                        </a:lnTo>
                        <a:lnTo>
                          <a:pt x="892987" y="676084"/>
                        </a:lnTo>
                        <a:lnTo>
                          <a:pt x="787704" y="676084"/>
                        </a:lnTo>
                        <a:close/>
                        <a:moveTo>
                          <a:pt x="787704" y="892988"/>
                        </a:moveTo>
                        <a:lnTo>
                          <a:pt x="892987" y="892988"/>
                        </a:lnTo>
                        <a:lnTo>
                          <a:pt x="892987" y="787717"/>
                        </a:lnTo>
                        <a:lnTo>
                          <a:pt x="787704" y="787717"/>
                        </a:lnTo>
                        <a:close/>
                        <a:moveTo>
                          <a:pt x="787704" y="1004608"/>
                        </a:moveTo>
                        <a:lnTo>
                          <a:pt x="892987" y="1004608"/>
                        </a:lnTo>
                        <a:lnTo>
                          <a:pt x="892987" y="899338"/>
                        </a:lnTo>
                        <a:lnTo>
                          <a:pt x="787704" y="899338"/>
                        </a:lnTo>
                        <a:close/>
                        <a:moveTo>
                          <a:pt x="787704" y="1116228"/>
                        </a:moveTo>
                        <a:lnTo>
                          <a:pt x="892987" y="1116228"/>
                        </a:lnTo>
                        <a:lnTo>
                          <a:pt x="892987" y="1010958"/>
                        </a:lnTo>
                        <a:lnTo>
                          <a:pt x="787704" y="1010958"/>
                        </a:lnTo>
                        <a:close/>
                        <a:moveTo>
                          <a:pt x="787704" y="1227861"/>
                        </a:moveTo>
                        <a:lnTo>
                          <a:pt x="892987" y="1227861"/>
                        </a:lnTo>
                        <a:lnTo>
                          <a:pt x="892987" y="1122578"/>
                        </a:lnTo>
                        <a:lnTo>
                          <a:pt x="787704" y="1122578"/>
                        </a:lnTo>
                        <a:close/>
                        <a:moveTo>
                          <a:pt x="787704" y="1339481"/>
                        </a:moveTo>
                        <a:lnTo>
                          <a:pt x="892987" y="1339481"/>
                        </a:lnTo>
                        <a:lnTo>
                          <a:pt x="892987" y="1234211"/>
                        </a:lnTo>
                        <a:lnTo>
                          <a:pt x="787704" y="1234211"/>
                        </a:lnTo>
                        <a:close/>
                        <a:moveTo>
                          <a:pt x="787704" y="1451102"/>
                        </a:moveTo>
                        <a:lnTo>
                          <a:pt x="892987" y="1451102"/>
                        </a:lnTo>
                        <a:lnTo>
                          <a:pt x="892987" y="1345831"/>
                        </a:lnTo>
                        <a:lnTo>
                          <a:pt x="787704" y="1345831"/>
                        </a:lnTo>
                        <a:close/>
                        <a:moveTo>
                          <a:pt x="787704" y="1562735"/>
                        </a:moveTo>
                        <a:lnTo>
                          <a:pt x="892987" y="1562735"/>
                        </a:lnTo>
                        <a:lnTo>
                          <a:pt x="892987" y="1457452"/>
                        </a:lnTo>
                        <a:lnTo>
                          <a:pt x="787704" y="1457452"/>
                        </a:lnTo>
                        <a:close/>
                        <a:moveTo>
                          <a:pt x="787704" y="1674355"/>
                        </a:moveTo>
                        <a:lnTo>
                          <a:pt x="892987" y="1674355"/>
                        </a:lnTo>
                        <a:lnTo>
                          <a:pt x="892987" y="1569085"/>
                        </a:lnTo>
                        <a:lnTo>
                          <a:pt x="787704" y="1569085"/>
                        </a:lnTo>
                        <a:close/>
                        <a:moveTo>
                          <a:pt x="787704" y="1785975"/>
                        </a:moveTo>
                        <a:lnTo>
                          <a:pt x="892987" y="1785975"/>
                        </a:lnTo>
                        <a:lnTo>
                          <a:pt x="892987" y="1680705"/>
                        </a:lnTo>
                        <a:lnTo>
                          <a:pt x="787704" y="1680705"/>
                        </a:lnTo>
                        <a:close/>
                        <a:moveTo>
                          <a:pt x="787704" y="1897596"/>
                        </a:moveTo>
                        <a:lnTo>
                          <a:pt x="892987" y="1897596"/>
                        </a:lnTo>
                        <a:lnTo>
                          <a:pt x="892987" y="1792325"/>
                        </a:lnTo>
                        <a:lnTo>
                          <a:pt x="787704" y="1792325"/>
                        </a:lnTo>
                        <a:close/>
                        <a:moveTo>
                          <a:pt x="787704" y="2009229"/>
                        </a:moveTo>
                        <a:lnTo>
                          <a:pt x="892987" y="2009229"/>
                        </a:lnTo>
                        <a:lnTo>
                          <a:pt x="892987" y="1903946"/>
                        </a:lnTo>
                        <a:lnTo>
                          <a:pt x="787704" y="1903946"/>
                        </a:lnTo>
                        <a:close/>
                        <a:moveTo>
                          <a:pt x="787704" y="2120849"/>
                        </a:moveTo>
                        <a:lnTo>
                          <a:pt x="892987" y="2120849"/>
                        </a:lnTo>
                        <a:lnTo>
                          <a:pt x="892987" y="2015579"/>
                        </a:lnTo>
                        <a:lnTo>
                          <a:pt x="787704" y="2015579"/>
                        </a:lnTo>
                        <a:close/>
                        <a:moveTo>
                          <a:pt x="787704" y="2232469"/>
                        </a:moveTo>
                        <a:lnTo>
                          <a:pt x="892987" y="2232469"/>
                        </a:lnTo>
                        <a:lnTo>
                          <a:pt x="892987" y="2127199"/>
                        </a:lnTo>
                        <a:lnTo>
                          <a:pt x="787704" y="2127199"/>
                        </a:lnTo>
                        <a:close/>
                        <a:moveTo>
                          <a:pt x="787704" y="2344089"/>
                        </a:moveTo>
                        <a:lnTo>
                          <a:pt x="892987" y="2344089"/>
                        </a:lnTo>
                        <a:lnTo>
                          <a:pt x="892987" y="2238819"/>
                        </a:lnTo>
                        <a:lnTo>
                          <a:pt x="787704" y="2238819"/>
                        </a:lnTo>
                        <a:close/>
                        <a:moveTo>
                          <a:pt x="676084" y="111620"/>
                        </a:moveTo>
                        <a:lnTo>
                          <a:pt x="781354" y="111620"/>
                        </a:lnTo>
                        <a:lnTo>
                          <a:pt x="781354" y="6350"/>
                        </a:lnTo>
                        <a:lnTo>
                          <a:pt x="676084" y="6350"/>
                        </a:lnTo>
                        <a:close/>
                        <a:moveTo>
                          <a:pt x="676084" y="223240"/>
                        </a:moveTo>
                        <a:lnTo>
                          <a:pt x="781354" y="223240"/>
                        </a:lnTo>
                        <a:lnTo>
                          <a:pt x="781354" y="117970"/>
                        </a:lnTo>
                        <a:lnTo>
                          <a:pt x="676084" y="117970"/>
                        </a:lnTo>
                        <a:close/>
                        <a:moveTo>
                          <a:pt x="676084" y="334873"/>
                        </a:moveTo>
                        <a:lnTo>
                          <a:pt x="781354" y="334873"/>
                        </a:lnTo>
                        <a:lnTo>
                          <a:pt x="781354" y="229590"/>
                        </a:lnTo>
                        <a:lnTo>
                          <a:pt x="676084" y="229590"/>
                        </a:lnTo>
                        <a:close/>
                        <a:moveTo>
                          <a:pt x="676084" y="446493"/>
                        </a:moveTo>
                        <a:lnTo>
                          <a:pt x="781354" y="446493"/>
                        </a:lnTo>
                        <a:lnTo>
                          <a:pt x="781354" y="341223"/>
                        </a:lnTo>
                        <a:lnTo>
                          <a:pt x="676084" y="341223"/>
                        </a:lnTo>
                        <a:close/>
                        <a:moveTo>
                          <a:pt x="676084" y="558114"/>
                        </a:moveTo>
                        <a:lnTo>
                          <a:pt x="781354" y="558114"/>
                        </a:lnTo>
                        <a:lnTo>
                          <a:pt x="781354" y="452843"/>
                        </a:lnTo>
                        <a:lnTo>
                          <a:pt x="676084" y="452843"/>
                        </a:lnTo>
                        <a:close/>
                        <a:moveTo>
                          <a:pt x="676084" y="669734"/>
                        </a:moveTo>
                        <a:lnTo>
                          <a:pt x="781354" y="669734"/>
                        </a:lnTo>
                        <a:lnTo>
                          <a:pt x="781354" y="564464"/>
                        </a:lnTo>
                        <a:lnTo>
                          <a:pt x="676084" y="564464"/>
                        </a:lnTo>
                        <a:close/>
                        <a:moveTo>
                          <a:pt x="676084" y="781367"/>
                        </a:moveTo>
                        <a:lnTo>
                          <a:pt x="781354" y="781367"/>
                        </a:lnTo>
                        <a:lnTo>
                          <a:pt x="781354" y="676084"/>
                        </a:lnTo>
                        <a:lnTo>
                          <a:pt x="676084" y="676084"/>
                        </a:lnTo>
                        <a:close/>
                        <a:moveTo>
                          <a:pt x="676084" y="892988"/>
                        </a:moveTo>
                        <a:lnTo>
                          <a:pt x="781354" y="892988"/>
                        </a:lnTo>
                        <a:lnTo>
                          <a:pt x="781354" y="787717"/>
                        </a:lnTo>
                        <a:lnTo>
                          <a:pt x="676084" y="787717"/>
                        </a:lnTo>
                        <a:close/>
                        <a:moveTo>
                          <a:pt x="676084" y="1004608"/>
                        </a:moveTo>
                        <a:lnTo>
                          <a:pt x="781354" y="1004608"/>
                        </a:lnTo>
                        <a:lnTo>
                          <a:pt x="781354" y="899338"/>
                        </a:lnTo>
                        <a:lnTo>
                          <a:pt x="676084" y="899338"/>
                        </a:lnTo>
                        <a:close/>
                        <a:moveTo>
                          <a:pt x="676084" y="1116228"/>
                        </a:moveTo>
                        <a:lnTo>
                          <a:pt x="781354" y="1116228"/>
                        </a:lnTo>
                        <a:lnTo>
                          <a:pt x="781354" y="1010958"/>
                        </a:lnTo>
                        <a:lnTo>
                          <a:pt x="676084" y="1010958"/>
                        </a:lnTo>
                        <a:close/>
                        <a:moveTo>
                          <a:pt x="676084" y="1227861"/>
                        </a:moveTo>
                        <a:lnTo>
                          <a:pt x="781354" y="1227861"/>
                        </a:lnTo>
                        <a:lnTo>
                          <a:pt x="781354" y="1122578"/>
                        </a:lnTo>
                        <a:lnTo>
                          <a:pt x="676084" y="1122578"/>
                        </a:lnTo>
                        <a:close/>
                        <a:moveTo>
                          <a:pt x="676084" y="1339481"/>
                        </a:moveTo>
                        <a:lnTo>
                          <a:pt x="781354" y="1339481"/>
                        </a:lnTo>
                        <a:lnTo>
                          <a:pt x="781354" y="1234211"/>
                        </a:lnTo>
                        <a:lnTo>
                          <a:pt x="676084" y="1234211"/>
                        </a:lnTo>
                        <a:close/>
                        <a:moveTo>
                          <a:pt x="676084" y="1451102"/>
                        </a:moveTo>
                        <a:lnTo>
                          <a:pt x="781354" y="1451102"/>
                        </a:lnTo>
                        <a:lnTo>
                          <a:pt x="781354" y="1345831"/>
                        </a:lnTo>
                        <a:lnTo>
                          <a:pt x="676084" y="1345831"/>
                        </a:lnTo>
                        <a:close/>
                        <a:moveTo>
                          <a:pt x="676084" y="1562735"/>
                        </a:moveTo>
                        <a:lnTo>
                          <a:pt x="781354" y="1562735"/>
                        </a:lnTo>
                        <a:lnTo>
                          <a:pt x="781354" y="1457452"/>
                        </a:lnTo>
                        <a:lnTo>
                          <a:pt x="676084" y="1457452"/>
                        </a:lnTo>
                        <a:close/>
                        <a:moveTo>
                          <a:pt x="676084" y="1674355"/>
                        </a:moveTo>
                        <a:lnTo>
                          <a:pt x="781354" y="1674355"/>
                        </a:lnTo>
                        <a:lnTo>
                          <a:pt x="781354" y="1569085"/>
                        </a:lnTo>
                        <a:lnTo>
                          <a:pt x="676084" y="1569085"/>
                        </a:lnTo>
                        <a:close/>
                        <a:moveTo>
                          <a:pt x="676084" y="1785975"/>
                        </a:moveTo>
                        <a:lnTo>
                          <a:pt x="781354" y="1785975"/>
                        </a:lnTo>
                        <a:lnTo>
                          <a:pt x="781354" y="1680705"/>
                        </a:lnTo>
                        <a:lnTo>
                          <a:pt x="676084" y="1680705"/>
                        </a:lnTo>
                        <a:close/>
                        <a:moveTo>
                          <a:pt x="676084" y="1897596"/>
                        </a:moveTo>
                        <a:lnTo>
                          <a:pt x="781354" y="1897596"/>
                        </a:lnTo>
                        <a:lnTo>
                          <a:pt x="781354" y="1792325"/>
                        </a:lnTo>
                        <a:lnTo>
                          <a:pt x="676084" y="1792325"/>
                        </a:lnTo>
                        <a:close/>
                        <a:moveTo>
                          <a:pt x="676084" y="2009229"/>
                        </a:moveTo>
                        <a:lnTo>
                          <a:pt x="781354" y="2009229"/>
                        </a:lnTo>
                        <a:lnTo>
                          <a:pt x="781354" y="1903946"/>
                        </a:lnTo>
                        <a:lnTo>
                          <a:pt x="676084" y="1903946"/>
                        </a:lnTo>
                        <a:close/>
                        <a:moveTo>
                          <a:pt x="676084" y="2120849"/>
                        </a:moveTo>
                        <a:lnTo>
                          <a:pt x="781354" y="2120849"/>
                        </a:lnTo>
                        <a:lnTo>
                          <a:pt x="781354" y="2015579"/>
                        </a:lnTo>
                        <a:lnTo>
                          <a:pt x="676084" y="2015579"/>
                        </a:lnTo>
                        <a:close/>
                        <a:moveTo>
                          <a:pt x="676084" y="2232469"/>
                        </a:moveTo>
                        <a:lnTo>
                          <a:pt x="781354" y="2232469"/>
                        </a:lnTo>
                        <a:lnTo>
                          <a:pt x="781354" y="2127199"/>
                        </a:lnTo>
                        <a:lnTo>
                          <a:pt x="676084" y="2127199"/>
                        </a:lnTo>
                        <a:close/>
                        <a:moveTo>
                          <a:pt x="676084" y="2344089"/>
                        </a:moveTo>
                        <a:lnTo>
                          <a:pt x="781354" y="2344089"/>
                        </a:lnTo>
                        <a:lnTo>
                          <a:pt x="781354" y="2238819"/>
                        </a:lnTo>
                        <a:lnTo>
                          <a:pt x="676084" y="2238819"/>
                        </a:lnTo>
                        <a:close/>
                        <a:moveTo>
                          <a:pt x="564464" y="111620"/>
                        </a:moveTo>
                        <a:lnTo>
                          <a:pt x="669734" y="111620"/>
                        </a:lnTo>
                        <a:lnTo>
                          <a:pt x="669734" y="6350"/>
                        </a:lnTo>
                        <a:lnTo>
                          <a:pt x="564464" y="6350"/>
                        </a:lnTo>
                        <a:close/>
                        <a:moveTo>
                          <a:pt x="564464" y="223240"/>
                        </a:moveTo>
                        <a:lnTo>
                          <a:pt x="669734" y="223240"/>
                        </a:lnTo>
                        <a:lnTo>
                          <a:pt x="669734" y="117970"/>
                        </a:lnTo>
                        <a:lnTo>
                          <a:pt x="564464" y="117970"/>
                        </a:lnTo>
                        <a:close/>
                        <a:moveTo>
                          <a:pt x="564464" y="334873"/>
                        </a:moveTo>
                        <a:lnTo>
                          <a:pt x="669734" y="334873"/>
                        </a:lnTo>
                        <a:lnTo>
                          <a:pt x="669734" y="229590"/>
                        </a:lnTo>
                        <a:lnTo>
                          <a:pt x="564464" y="229590"/>
                        </a:lnTo>
                        <a:close/>
                        <a:moveTo>
                          <a:pt x="564464" y="446493"/>
                        </a:moveTo>
                        <a:lnTo>
                          <a:pt x="669734" y="446493"/>
                        </a:lnTo>
                        <a:lnTo>
                          <a:pt x="669734" y="341223"/>
                        </a:lnTo>
                        <a:lnTo>
                          <a:pt x="564464" y="341223"/>
                        </a:lnTo>
                        <a:close/>
                        <a:moveTo>
                          <a:pt x="564464" y="558114"/>
                        </a:moveTo>
                        <a:lnTo>
                          <a:pt x="669734" y="558114"/>
                        </a:lnTo>
                        <a:lnTo>
                          <a:pt x="669734" y="452843"/>
                        </a:lnTo>
                        <a:lnTo>
                          <a:pt x="564464" y="452843"/>
                        </a:lnTo>
                        <a:close/>
                        <a:moveTo>
                          <a:pt x="564464" y="669734"/>
                        </a:moveTo>
                        <a:lnTo>
                          <a:pt x="669734" y="669734"/>
                        </a:lnTo>
                        <a:lnTo>
                          <a:pt x="669734" y="564464"/>
                        </a:lnTo>
                        <a:lnTo>
                          <a:pt x="564464" y="564464"/>
                        </a:lnTo>
                        <a:close/>
                        <a:moveTo>
                          <a:pt x="564464" y="781367"/>
                        </a:moveTo>
                        <a:lnTo>
                          <a:pt x="669734" y="781367"/>
                        </a:lnTo>
                        <a:lnTo>
                          <a:pt x="669734" y="676084"/>
                        </a:lnTo>
                        <a:lnTo>
                          <a:pt x="564464" y="676084"/>
                        </a:lnTo>
                        <a:close/>
                        <a:moveTo>
                          <a:pt x="564464" y="892988"/>
                        </a:moveTo>
                        <a:lnTo>
                          <a:pt x="669734" y="892988"/>
                        </a:lnTo>
                        <a:lnTo>
                          <a:pt x="669734" y="787717"/>
                        </a:lnTo>
                        <a:lnTo>
                          <a:pt x="564464" y="787717"/>
                        </a:lnTo>
                        <a:close/>
                        <a:moveTo>
                          <a:pt x="564464" y="1004608"/>
                        </a:moveTo>
                        <a:lnTo>
                          <a:pt x="669734" y="1004608"/>
                        </a:lnTo>
                        <a:lnTo>
                          <a:pt x="669734" y="899338"/>
                        </a:lnTo>
                        <a:lnTo>
                          <a:pt x="564464" y="899338"/>
                        </a:lnTo>
                        <a:close/>
                        <a:moveTo>
                          <a:pt x="564464" y="1116228"/>
                        </a:moveTo>
                        <a:lnTo>
                          <a:pt x="669734" y="1116228"/>
                        </a:lnTo>
                        <a:lnTo>
                          <a:pt x="669734" y="1010958"/>
                        </a:lnTo>
                        <a:lnTo>
                          <a:pt x="564464" y="1010958"/>
                        </a:lnTo>
                        <a:close/>
                        <a:moveTo>
                          <a:pt x="564464" y="1227861"/>
                        </a:moveTo>
                        <a:lnTo>
                          <a:pt x="669734" y="1227861"/>
                        </a:lnTo>
                        <a:lnTo>
                          <a:pt x="669734" y="1122578"/>
                        </a:lnTo>
                        <a:lnTo>
                          <a:pt x="564464" y="1122578"/>
                        </a:lnTo>
                        <a:close/>
                        <a:moveTo>
                          <a:pt x="564464" y="1339481"/>
                        </a:moveTo>
                        <a:lnTo>
                          <a:pt x="669734" y="1339481"/>
                        </a:lnTo>
                        <a:lnTo>
                          <a:pt x="669734" y="1234211"/>
                        </a:lnTo>
                        <a:lnTo>
                          <a:pt x="564464" y="1234211"/>
                        </a:lnTo>
                        <a:close/>
                        <a:moveTo>
                          <a:pt x="564464" y="1451102"/>
                        </a:moveTo>
                        <a:lnTo>
                          <a:pt x="669734" y="1451102"/>
                        </a:lnTo>
                        <a:lnTo>
                          <a:pt x="669734" y="1345831"/>
                        </a:lnTo>
                        <a:lnTo>
                          <a:pt x="564464" y="1345831"/>
                        </a:lnTo>
                        <a:close/>
                        <a:moveTo>
                          <a:pt x="564464" y="1562735"/>
                        </a:moveTo>
                        <a:lnTo>
                          <a:pt x="669734" y="1562735"/>
                        </a:lnTo>
                        <a:lnTo>
                          <a:pt x="669734" y="1457452"/>
                        </a:lnTo>
                        <a:lnTo>
                          <a:pt x="564464" y="1457452"/>
                        </a:lnTo>
                        <a:close/>
                        <a:moveTo>
                          <a:pt x="564464" y="1674355"/>
                        </a:moveTo>
                        <a:lnTo>
                          <a:pt x="669734" y="1674355"/>
                        </a:lnTo>
                        <a:lnTo>
                          <a:pt x="669734" y="1569085"/>
                        </a:lnTo>
                        <a:lnTo>
                          <a:pt x="564464" y="1569085"/>
                        </a:lnTo>
                        <a:close/>
                        <a:moveTo>
                          <a:pt x="564464" y="1785975"/>
                        </a:moveTo>
                        <a:lnTo>
                          <a:pt x="669734" y="1785975"/>
                        </a:lnTo>
                        <a:lnTo>
                          <a:pt x="669734" y="1680705"/>
                        </a:lnTo>
                        <a:lnTo>
                          <a:pt x="564464" y="1680705"/>
                        </a:lnTo>
                        <a:close/>
                        <a:moveTo>
                          <a:pt x="564464" y="1897596"/>
                        </a:moveTo>
                        <a:lnTo>
                          <a:pt x="669734" y="1897596"/>
                        </a:lnTo>
                        <a:lnTo>
                          <a:pt x="669734" y="1792325"/>
                        </a:lnTo>
                        <a:lnTo>
                          <a:pt x="564464" y="1792325"/>
                        </a:lnTo>
                        <a:close/>
                        <a:moveTo>
                          <a:pt x="564464" y="2009229"/>
                        </a:moveTo>
                        <a:lnTo>
                          <a:pt x="669734" y="2009229"/>
                        </a:lnTo>
                        <a:lnTo>
                          <a:pt x="669734" y="1903946"/>
                        </a:lnTo>
                        <a:lnTo>
                          <a:pt x="564464" y="1903946"/>
                        </a:lnTo>
                        <a:close/>
                        <a:moveTo>
                          <a:pt x="564464" y="2120849"/>
                        </a:moveTo>
                        <a:lnTo>
                          <a:pt x="669734" y="2120849"/>
                        </a:lnTo>
                        <a:lnTo>
                          <a:pt x="669734" y="2015579"/>
                        </a:lnTo>
                        <a:lnTo>
                          <a:pt x="564464" y="2015579"/>
                        </a:lnTo>
                        <a:close/>
                        <a:moveTo>
                          <a:pt x="564464" y="2232469"/>
                        </a:moveTo>
                        <a:lnTo>
                          <a:pt x="669734" y="2232469"/>
                        </a:lnTo>
                        <a:lnTo>
                          <a:pt x="669734" y="2127199"/>
                        </a:lnTo>
                        <a:lnTo>
                          <a:pt x="564464" y="2127199"/>
                        </a:lnTo>
                        <a:close/>
                        <a:moveTo>
                          <a:pt x="564464" y="2344089"/>
                        </a:moveTo>
                        <a:lnTo>
                          <a:pt x="669734" y="2344089"/>
                        </a:lnTo>
                        <a:lnTo>
                          <a:pt x="669734" y="2238819"/>
                        </a:lnTo>
                        <a:lnTo>
                          <a:pt x="564464" y="2238819"/>
                        </a:lnTo>
                        <a:close/>
                        <a:moveTo>
                          <a:pt x="452843" y="111620"/>
                        </a:moveTo>
                        <a:lnTo>
                          <a:pt x="558114" y="111620"/>
                        </a:lnTo>
                        <a:lnTo>
                          <a:pt x="558114" y="6350"/>
                        </a:lnTo>
                        <a:lnTo>
                          <a:pt x="452843" y="6350"/>
                        </a:lnTo>
                        <a:close/>
                        <a:moveTo>
                          <a:pt x="452843" y="223240"/>
                        </a:moveTo>
                        <a:lnTo>
                          <a:pt x="558114" y="223240"/>
                        </a:lnTo>
                        <a:lnTo>
                          <a:pt x="558114" y="117970"/>
                        </a:lnTo>
                        <a:lnTo>
                          <a:pt x="452843" y="117970"/>
                        </a:lnTo>
                        <a:close/>
                        <a:moveTo>
                          <a:pt x="452843" y="334873"/>
                        </a:moveTo>
                        <a:lnTo>
                          <a:pt x="558114" y="334873"/>
                        </a:lnTo>
                        <a:lnTo>
                          <a:pt x="558114" y="229590"/>
                        </a:lnTo>
                        <a:lnTo>
                          <a:pt x="452843" y="229590"/>
                        </a:lnTo>
                        <a:close/>
                        <a:moveTo>
                          <a:pt x="452843" y="446493"/>
                        </a:moveTo>
                        <a:lnTo>
                          <a:pt x="558114" y="446493"/>
                        </a:lnTo>
                        <a:lnTo>
                          <a:pt x="558114" y="341223"/>
                        </a:lnTo>
                        <a:lnTo>
                          <a:pt x="452843" y="341223"/>
                        </a:lnTo>
                        <a:close/>
                        <a:moveTo>
                          <a:pt x="452843" y="558114"/>
                        </a:moveTo>
                        <a:lnTo>
                          <a:pt x="558114" y="558114"/>
                        </a:lnTo>
                        <a:lnTo>
                          <a:pt x="558114" y="452843"/>
                        </a:lnTo>
                        <a:lnTo>
                          <a:pt x="452843" y="452843"/>
                        </a:lnTo>
                        <a:close/>
                        <a:moveTo>
                          <a:pt x="452843" y="669734"/>
                        </a:moveTo>
                        <a:lnTo>
                          <a:pt x="558114" y="669734"/>
                        </a:lnTo>
                        <a:lnTo>
                          <a:pt x="558114" y="564464"/>
                        </a:lnTo>
                        <a:lnTo>
                          <a:pt x="452843" y="564464"/>
                        </a:lnTo>
                        <a:close/>
                        <a:moveTo>
                          <a:pt x="452843" y="781367"/>
                        </a:moveTo>
                        <a:lnTo>
                          <a:pt x="558114" y="781367"/>
                        </a:lnTo>
                        <a:lnTo>
                          <a:pt x="558114" y="676084"/>
                        </a:lnTo>
                        <a:lnTo>
                          <a:pt x="452843" y="676084"/>
                        </a:lnTo>
                        <a:close/>
                        <a:moveTo>
                          <a:pt x="452843" y="892988"/>
                        </a:moveTo>
                        <a:lnTo>
                          <a:pt x="558114" y="892988"/>
                        </a:lnTo>
                        <a:lnTo>
                          <a:pt x="558114" y="787717"/>
                        </a:lnTo>
                        <a:lnTo>
                          <a:pt x="452843" y="787717"/>
                        </a:lnTo>
                        <a:close/>
                        <a:moveTo>
                          <a:pt x="452843" y="1004608"/>
                        </a:moveTo>
                        <a:lnTo>
                          <a:pt x="558114" y="1004608"/>
                        </a:lnTo>
                        <a:lnTo>
                          <a:pt x="558114" y="899338"/>
                        </a:lnTo>
                        <a:lnTo>
                          <a:pt x="452843" y="899338"/>
                        </a:lnTo>
                        <a:close/>
                        <a:moveTo>
                          <a:pt x="452843" y="1116228"/>
                        </a:moveTo>
                        <a:lnTo>
                          <a:pt x="558114" y="1116228"/>
                        </a:lnTo>
                        <a:lnTo>
                          <a:pt x="558114" y="1010958"/>
                        </a:lnTo>
                        <a:lnTo>
                          <a:pt x="452843" y="1010958"/>
                        </a:lnTo>
                        <a:close/>
                        <a:moveTo>
                          <a:pt x="452843" y="1227861"/>
                        </a:moveTo>
                        <a:lnTo>
                          <a:pt x="558114" y="1227861"/>
                        </a:lnTo>
                        <a:lnTo>
                          <a:pt x="558114" y="1122578"/>
                        </a:lnTo>
                        <a:lnTo>
                          <a:pt x="452843" y="1122578"/>
                        </a:lnTo>
                        <a:close/>
                        <a:moveTo>
                          <a:pt x="452843" y="1339481"/>
                        </a:moveTo>
                        <a:lnTo>
                          <a:pt x="558114" y="1339481"/>
                        </a:lnTo>
                        <a:lnTo>
                          <a:pt x="558114" y="1234211"/>
                        </a:lnTo>
                        <a:lnTo>
                          <a:pt x="452843" y="1234211"/>
                        </a:lnTo>
                        <a:close/>
                        <a:moveTo>
                          <a:pt x="452843" y="1451102"/>
                        </a:moveTo>
                        <a:lnTo>
                          <a:pt x="558114" y="1451102"/>
                        </a:lnTo>
                        <a:lnTo>
                          <a:pt x="558114" y="1345831"/>
                        </a:lnTo>
                        <a:lnTo>
                          <a:pt x="452843" y="1345831"/>
                        </a:lnTo>
                        <a:close/>
                        <a:moveTo>
                          <a:pt x="452843" y="1562735"/>
                        </a:moveTo>
                        <a:lnTo>
                          <a:pt x="558114" y="1562735"/>
                        </a:lnTo>
                        <a:lnTo>
                          <a:pt x="558114" y="1457452"/>
                        </a:lnTo>
                        <a:lnTo>
                          <a:pt x="452843" y="1457452"/>
                        </a:lnTo>
                        <a:close/>
                        <a:moveTo>
                          <a:pt x="452843" y="1674355"/>
                        </a:moveTo>
                        <a:lnTo>
                          <a:pt x="558114" y="1674355"/>
                        </a:lnTo>
                        <a:lnTo>
                          <a:pt x="558114" y="1569085"/>
                        </a:lnTo>
                        <a:lnTo>
                          <a:pt x="452843" y="1569085"/>
                        </a:lnTo>
                        <a:close/>
                        <a:moveTo>
                          <a:pt x="452843" y="1785975"/>
                        </a:moveTo>
                        <a:lnTo>
                          <a:pt x="558114" y="1785975"/>
                        </a:lnTo>
                        <a:lnTo>
                          <a:pt x="558114" y="1680705"/>
                        </a:lnTo>
                        <a:lnTo>
                          <a:pt x="452843" y="1680705"/>
                        </a:lnTo>
                        <a:close/>
                        <a:moveTo>
                          <a:pt x="452843" y="1897596"/>
                        </a:moveTo>
                        <a:lnTo>
                          <a:pt x="558114" y="1897596"/>
                        </a:lnTo>
                        <a:lnTo>
                          <a:pt x="558114" y="1792325"/>
                        </a:lnTo>
                        <a:lnTo>
                          <a:pt x="452843" y="1792325"/>
                        </a:lnTo>
                        <a:close/>
                        <a:moveTo>
                          <a:pt x="452843" y="2009229"/>
                        </a:moveTo>
                        <a:lnTo>
                          <a:pt x="558114" y="2009229"/>
                        </a:lnTo>
                        <a:lnTo>
                          <a:pt x="558114" y="1903946"/>
                        </a:lnTo>
                        <a:lnTo>
                          <a:pt x="452843" y="1903946"/>
                        </a:lnTo>
                        <a:close/>
                        <a:moveTo>
                          <a:pt x="452843" y="2120849"/>
                        </a:moveTo>
                        <a:lnTo>
                          <a:pt x="558114" y="2120849"/>
                        </a:lnTo>
                        <a:lnTo>
                          <a:pt x="558114" y="2015579"/>
                        </a:lnTo>
                        <a:lnTo>
                          <a:pt x="452843" y="2015579"/>
                        </a:lnTo>
                        <a:close/>
                        <a:moveTo>
                          <a:pt x="452843" y="2232469"/>
                        </a:moveTo>
                        <a:lnTo>
                          <a:pt x="558114" y="2232469"/>
                        </a:lnTo>
                        <a:lnTo>
                          <a:pt x="558114" y="2127199"/>
                        </a:lnTo>
                        <a:lnTo>
                          <a:pt x="452843" y="2127199"/>
                        </a:lnTo>
                        <a:close/>
                        <a:moveTo>
                          <a:pt x="452843" y="2344089"/>
                        </a:moveTo>
                        <a:lnTo>
                          <a:pt x="558114" y="2344089"/>
                        </a:lnTo>
                        <a:lnTo>
                          <a:pt x="558114" y="2238819"/>
                        </a:lnTo>
                        <a:lnTo>
                          <a:pt x="452843" y="2238819"/>
                        </a:lnTo>
                        <a:close/>
                        <a:moveTo>
                          <a:pt x="341210" y="111620"/>
                        </a:moveTo>
                        <a:lnTo>
                          <a:pt x="446493" y="111620"/>
                        </a:lnTo>
                        <a:lnTo>
                          <a:pt x="446493" y="6350"/>
                        </a:lnTo>
                        <a:lnTo>
                          <a:pt x="341210" y="6350"/>
                        </a:lnTo>
                        <a:close/>
                        <a:moveTo>
                          <a:pt x="341210" y="223240"/>
                        </a:moveTo>
                        <a:lnTo>
                          <a:pt x="446493" y="223240"/>
                        </a:lnTo>
                        <a:lnTo>
                          <a:pt x="446493" y="117970"/>
                        </a:lnTo>
                        <a:lnTo>
                          <a:pt x="341210" y="117970"/>
                        </a:lnTo>
                        <a:close/>
                        <a:moveTo>
                          <a:pt x="341210" y="334873"/>
                        </a:moveTo>
                        <a:lnTo>
                          <a:pt x="446493" y="334873"/>
                        </a:lnTo>
                        <a:lnTo>
                          <a:pt x="446493" y="229590"/>
                        </a:lnTo>
                        <a:lnTo>
                          <a:pt x="341210" y="229590"/>
                        </a:lnTo>
                        <a:close/>
                        <a:moveTo>
                          <a:pt x="341210" y="446493"/>
                        </a:moveTo>
                        <a:lnTo>
                          <a:pt x="446493" y="446493"/>
                        </a:lnTo>
                        <a:lnTo>
                          <a:pt x="446493" y="341223"/>
                        </a:lnTo>
                        <a:lnTo>
                          <a:pt x="341210" y="341223"/>
                        </a:lnTo>
                        <a:close/>
                        <a:moveTo>
                          <a:pt x="341210" y="558114"/>
                        </a:moveTo>
                        <a:lnTo>
                          <a:pt x="446493" y="558114"/>
                        </a:lnTo>
                        <a:lnTo>
                          <a:pt x="446493" y="452843"/>
                        </a:lnTo>
                        <a:lnTo>
                          <a:pt x="341210" y="452843"/>
                        </a:lnTo>
                        <a:close/>
                        <a:moveTo>
                          <a:pt x="341210" y="669734"/>
                        </a:moveTo>
                        <a:lnTo>
                          <a:pt x="446493" y="669734"/>
                        </a:lnTo>
                        <a:lnTo>
                          <a:pt x="446493" y="564464"/>
                        </a:lnTo>
                        <a:lnTo>
                          <a:pt x="341210" y="564464"/>
                        </a:lnTo>
                        <a:close/>
                        <a:moveTo>
                          <a:pt x="341210" y="781367"/>
                        </a:moveTo>
                        <a:lnTo>
                          <a:pt x="446493" y="781367"/>
                        </a:lnTo>
                        <a:lnTo>
                          <a:pt x="446493" y="676084"/>
                        </a:lnTo>
                        <a:lnTo>
                          <a:pt x="341210" y="676084"/>
                        </a:lnTo>
                        <a:close/>
                        <a:moveTo>
                          <a:pt x="341210" y="892988"/>
                        </a:moveTo>
                        <a:lnTo>
                          <a:pt x="446493" y="892988"/>
                        </a:lnTo>
                        <a:lnTo>
                          <a:pt x="446493" y="787717"/>
                        </a:lnTo>
                        <a:lnTo>
                          <a:pt x="341210" y="787717"/>
                        </a:lnTo>
                        <a:close/>
                        <a:moveTo>
                          <a:pt x="341210" y="1004608"/>
                        </a:moveTo>
                        <a:lnTo>
                          <a:pt x="446493" y="1004608"/>
                        </a:lnTo>
                        <a:lnTo>
                          <a:pt x="446493" y="899338"/>
                        </a:lnTo>
                        <a:lnTo>
                          <a:pt x="341210" y="899338"/>
                        </a:lnTo>
                        <a:close/>
                        <a:moveTo>
                          <a:pt x="341210" y="1116228"/>
                        </a:moveTo>
                        <a:lnTo>
                          <a:pt x="446493" y="1116228"/>
                        </a:lnTo>
                        <a:lnTo>
                          <a:pt x="446493" y="1010958"/>
                        </a:lnTo>
                        <a:lnTo>
                          <a:pt x="341210" y="1010958"/>
                        </a:lnTo>
                        <a:close/>
                        <a:moveTo>
                          <a:pt x="341210" y="1227861"/>
                        </a:moveTo>
                        <a:lnTo>
                          <a:pt x="446493" y="1227861"/>
                        </a:lnTo>
                        <a:lnTo>
                          <a:pt x="446493" y="1122578"/>
                        </a:lnTo>
                        <a:lnTo>
                          <a:pt x="341210" y="1122578"/>
                        </a:lnTo>
                        <a:close/>
                        <a:moveTo>
                          <a:pt x="341210" y="1339481"/>
                        </a:moveTo>
                        <a:lnTo>
                          <a:pt x="446493" y="1339481"/>
                        </a:lnTo>
                        <a:lnTo>
                          <a:pt x="446493" y="1234211"/>
                        </a:lnTo>
                        <a:lnTo>
                          <a:pt x="341210" y="1234211"/>
                        </a:lnTo>
                        <a:close/>
                        <a:moveTo>
                          <a:pt x="341210" y="1451102"/>
                        </a:moveTo>
                        <a:lnTo>
                          <a:pt x="446493" y="1451102"/>
                        </a:lnTo>
                        <a:lnTo>
                          <a:pt x="446493" y="1345831"/>
                        </a:lnTo>
                        <a:lnTo>
                          <a:pt x="341210" y="1345831"/>
                        </a:lnTo>
                        <a:close/>
                        <a:moveTo>
                          <a:pt x="341210" y="1562735"/>
                        </a:moveTo>
                        <a:lnTo>
                          <a:pt x="446493" y="1562735"/>
                        </a:lnTo>
                        <a:lnTo>
                          <a:pt x="446493" y="1457452"/>
                        </a:lnTo>
                        <a:lnTo>
                          <a:pt x="341210" y="1457452"/>
                        </a:lnTo>
                        <a:close/>
                        <a:moveTo>
                          <a:pt x="341210" y="1674355"/>
                        </a:moveTo>
                        <a:lnTo>
                          <a:pt x="446493" y="1674355"/>
                        </a:lnTo>
                        <a:lnTo>
                          <a:pt x="446493" y="1569085"/>
                        </a:lnTo>
                        <a:lnTo>
                          <a:pt x="341210" y="1569085"/>
                        </a:lnTo>
                        <a:close/>
                        <a:moveTo>
                          <a:pt x="341210" y="1785975"/>
                        </a:moveTo>
                        <a:lnTo>
                          <a:pt x="446493" y="1785975"/>
                        </a:lnTo>
                        <a:lnTo>
                          <a:pt x="446493" y="1680705"/>
                        </a:lnTo>
                        <a:lnTo>
                          <a:pt x="341210" y="1680705"/>
                        </a:lnTo>
                        <a:close/>
                        <a:moveTo>
                          <a:pt x="341210" y="1897596"/>
                        </a:moveTo>
                        <a:lnTo>
                          <a:pt x="446493" y="1897596"/>
                        </a:lnTo>
                        <a:lnTo>
                          <a:pt x="446493" y="1792325"/>
                        </a:lnTo>
                        <a:lnTo>
                          <a:pt x="341210" y="1792325"/>
                        </a:lnTo>
                        <a:close/>
                        <a:moveTo>
                          <a:pt x="341210" y="2009229"/>
                        </a:moveTo>
                        <a:lnTo>
                          <a:pt x="446493" y="2009229"/>
                        </a:lnTo>
                        <a:lnTo>
                          <a:pt x="446493" y="1903946"/>
                        </a:lnTo>
                        <a:lnTo>
                          <a:pt x="341210" y="1903946"/>
                        </a:lnTo>
                        <a:close/>
                        <a:moveTo>
                          <a:pt x="341210" y="2120849"/>
                        </a:moveTo>
                        <a:lnTo>
                          <a:pt x="446493" y="2120849"/>
                        </a:lnTo>
                        <a:lnTo>
                          <a:pt x="446493" y="2015579"/>
                        </a:lnTo>
                        <a:lnTo>
                          <a:pt x="341210" y="2015579"/>
                        </a:lnTo>
                        <a:close/>
                        <a:moveTo>
                          <a:pt x="341210" y="2232469"/>
                        </a:moveTo>
                        <a:lnTo>
                          <a:pt x="446493" y="2232469"/>
                        </a:lnTo>
                        <a:lnTo>
                          <a:pt x="446493" y="2127199"/>
                        </a:lnTo>
                        <a:lnTo>
                          <a:pt x="341210" y="2127199"/>
                        </a:lnTo>
                        <a:close/>
                        <a:moveTo>
                          <a:pt x="341210" y="2344089"/>
                        </a:moveTo>
                        <a:lnTo>
                          <a:pt x="446493" y="2344089"/>
                        </a:lnTo>
                        <a:lnTo>
                          <a:pt x="446493" y="2238819"/>
                        </a:lnTo>
                        <a:lnTo>
                          <a:pt x="341210" y="2238819"/>
                        </a:lnTo>
                        <a:close/>
                        <a:moveTo>
                          <a:pt x="229590" y="111620"/>
                        </a:moveTo>
                        <a:lnTo>
                          <a:pt x="334860" y="111620"/>
                        </a:lnTo>
                        <a:lnTo>
                          <a:pt x="334860" y="6350"/>
                        </a:lnTo>
                        <a:lnTo>
                          <a:pt x="229590" y="6350"/>
                        </a:lnTo>
                        <a:close/>
                        <a:moveTo>
                          <a:pt x="229590" y="223240"/>
                        </a:moveTo>
                        <a:lnTo>
                          <a:pt x="334860" y="223240"/>
                        </a:lnTo>
                        <a:lnTo>
                          <a:pt x="334860" y="117970"/>
                        </a:lnTo>
                        <a:lnTo>
                          <a:pt x="229590" y="117970"/>
                        </a:lnTo>
                        <a:close/>
                        <a:moveTo>
                          <a:pt x="229590" y="334873"/>
                        </a:moveTo>
                        <a:lnTo>
                          <a:pt x="334860" y="334873"/>
                        </a:lnTo>
                        <a:lnTo>
                          <a:pt x="334860" y="229590"/>
                        </a:lnTo>
                        <a:lnTo>
                          <a:pt x="229590" y="229590"/>
                        </a:lnTo>
                        <a:close/>
                        <a:moveTo>
                          <a:pt x="229590" y="446493"/>
                        </a:moveTo>
                        <a:lnTo>
                          <a:pt x="334860" y="446493"/>
                        </a:lnTo>
                        <a:lnTo>
                          <a:pt x="334860" y="341223"/>
                        </a:lnTo>
                        <a:lnTo>
                          <a:pt x="229590" y="341223"/>
                        </a:lnTo>
                        <a:close/>
                        <a:moveTo>
                          <a:pt x="229590" y="558114"/>
                        </a:moveTo>
                        <a:lnTo>
                          <a:pt x="334860" y="558114"/>
                        </a:lnTo>
                        <a:lnTo>
                          <a:pt x="334860" y="452843"/>
                        </a:lnTo>
                        <a:lnTo>
                          <a:pt x="229590" y="452843"/>
                        </a:lnTo>
                        <a:close/>
                        <a:moveTo>
                          <a:pt x="229590" y="669734"/>
                        </a:moveTo>
                        <a:lnTo>
                          <a:pt x="334860" y="669734"/>
                        </a:lnTo>
                        <a:lnTo>
                          <a:pt x="334860" y="564464"/>
                        </a:lnTo>
                        <a:lnTo>
                          <a:pt x="229590" y="564464"/>
                        </a:lnTo>
                        <a:close/>
                        <a:moveTo>
                          <a:pt x="229590" y="781367"/>
                        </a:moveTo>
                        <a:lnTo>
                          <a:pt x="334860" y="781367"/>
                        </a:lnTo>
                        <a:lnTo>
                          <a:pt x="334860" y="676084"/>
                        </a:lnTo>
                        <a:lnTo>
                          <a:pt x="229590" y="676084"/>
                        </a:lnTo>
                        <a:close/>
                        <a:moveTo>
                          <a:pt x="229590" y="892988"/>
                        </a:moveTo>
                        <a:lnTo>
                          <a:pt x="334860" y="892988"/>
                        </a:lnTo>
                        <a:lnTo>
                          <a:pt x="334860" y="787717"/>
                        </a:lnTo>
                        <a:lnTo>
                          <a:pt x="229590" y="787717"/>
                        </a:lnTo>
                        <a:close/>
                        <a:moveTo>
                          <a:pt x="229590" y="1004608"/>
                        </a:moveTo>
                        <a:lnTo>
                          <a:pt x="334860" y="1004608"/>
                        </a:lnTo>
                        <a:lnTo>
                          <a:pt x="334860" y="899338"/>
                        </a:lnTo>
                        <a:lnTo>
                          <a:pt x="229590" y="899338"/>
                        </a:lnTo>
                        <a:close/>
                        <a:moveTo>
                          <a:pt x="229590" y="1116228"/>
                        </a:moveTo>
                        <a:lnTo>
                          <a:pt x="334860" y="1116228"/>
                        </a:lnTo>
                        <a:lnTo>
                          <a:pt x="334860" y="1010958"/>
                        </a:lnTo>
                        <a:lnTo>
                          <a:pt x="229590" y="1010958"/>
                        </a:lnTo>
                        <a:close/>
                        <a:moveTo>
                          <a:pt x="229590" y="1227861"/>
                        </a:moveTo>
                        <a:lnTo>
                          <a:pt x="334860" y="1227861"/>
                        </a:lnTo>
                        <a:lnTo>
                          <a:pt x="334860" y="1122578"/>
                        </a:lnTo>
                        <a:lnTo>
                          <a:pt x="229590" y="1122578"/>
                        </a:lnTo>
                        <a:close/>
                        <a:moveTo>
                          <a:pt x="229590" y="1339481"/>
                        </a:moveTo>
                        <a:lnTo>
                          <a:pt x="334860" y="1339481"/>
                        </a:lnTo>
                        <a:lnTo>
                          <a:pt x="334860" y="1234211"/>
                        </a:lnTo>
                        <a:lnTo>
                          <a:pt x="229590" y="1234211"/>
                        </a:lnTo>
                        <a:close/>
                        <a:moveTo>
                          <a:pt x="229590" y="1451102"/>
                        </a:moveTo>
                        <a:lnTo>
                          <a:pt x="334860" y="1451102"/>
                        </a:lnTo>
                        <a:lnTo>
                          <a:pt x="334860" y="1345831"/>
                        </a:lnTo>
                        <a:lnTo>
                          <a:pt x="229590" y="1345831"/>
                        </a:lnTo>
                        <a:close/>
                        <a:moveTo>
                          <a:pt x="229590" y="1562735"/>
                        </a:moveTo>
                        <a:lnTo>
                          <a:pt x="334860" y="1562735"/>
                        </a:lnTo>
                        <a:lnTo>
                          <a:pt x="334860" y="1457452"/>
                        </a:lnTo>
                        <a:lnTo>
                          <a:pt x="229590" y="1457452"/>
                        </a:lnTo>
                        <a:close/>
                        <a:moveTo>
                          <a:pt x="229590" y="1674355"/>
                        </a:moveTo>
                        <a:lnTo>
                          <a:pt x="334860" y="1674355"/>
                        </a:lnTo>
                        <a:lnTo>
                          <a:pt x="334860" y="1569085"/>
                        </a:lnTo>
                        <a:lnTo>
                          <a:pt x="229590" y="1569085"/>
                        </a:lnTo>
                        <a:close/>
                        <a:moveTo>
                          <a:pt x="229590" y="1785975"/>
                        </a:moveTo>
                        <a:lnTo>
                          <a:pt x="334860" y="1785975"/>
                        </a:lnTo>
                        <a:lnTo>
                          <a:pt x="334860" y="1680705"/>
                        </a:lnTo>
                        <a:lnTo>
                          <a:pt x="229590" y="1680705"/>
                        </a:lnTo>
                        <a:close/>
                        <a:moveTo>
                          <a:pt x="229590" y="1897596"/>
                        </a:moveTo>
                        <a:lnTo>
                          <a:pt x="334860" y="1897596"/>
                        </a:lnTo>
                        <a:lnTo>
                          <a:pt x="334860" y="1792325"/>
                        </a:lnTo>
                        <a:lnTo>
                          <a:pt x="229590" y="1792325"/>
                        </a:lnTo>
                        <a:close/>
                        <a:moveTo>
                          <a:pt x="229590" y="2009229"/>
                        </a:moveTo>
                        <a:lnTo>
                          <a:pt x="334860" y="2009229"/>
                        </a:lnTo>
                        <a:lnTo>
                          <a:pt x="334860" y="1903946"/>
                        </a:lnTo>
                        <a:lnTo>
                          <a:pt x="229590" y="1903946"/>
                        </a:lnTo>
                        <a:close/>
                        <a:moveTo>
                          <a:pt x="229590" y="2120849"/>
                        </a:moveTo>
                        <a:lnTo>
                          <a:pt x="334860" y="2120849"/>
                        </a:lnTo>
                        <a:lnTo>
                          <a:pt x="334860" y="2015579"/>
                        </a:lnTo>
                        <a:lnTo>
                          <a:pt x="229590" y="2015579"/>
                        </a:lnTo>
                        <a:close/>
                        <a:moveTo>
                          <a:pt x="229590" y="2232469"/>
                        </a:moveTo>
                        <a:lnTo>
                          <a:pt x="334860" y="2232469"/>
                        </a:lnTo>
                        <a:lnTo>
                          <a:pt x="334860" y="2127199"/>
                        </a:lnTo>
                        <a:lnTo>
                          <a:pt x="229590" y="2127199"/>
                        </a:lnTo>
                        <a:close/>
                        <a:moveTo>
                          <a:pt x="229590" y="2344089"/>
                        </a:moveTo>
                        <a:lnTo>
                          <a:pt x="334860" y="2344089"/>
                        </a:lnTo>
                        <a:lnTo>
                          <a:pt x="334860" y="2238819"/>
                        </a:lnTo>
                        <a:lnTo>
                          <a:pt x="229590" y="2238819"/>
                        </a:lnTo>
                        <a:close/>
                        <a:moveTo>
                          <a:pt x="117970" y="111620"/>
                        </a:moveTo>
                        <a:lnTo>
                          <a:pt x="223240" y="111620"/>
                        </a:lnTo>
                        <a:lnTo>
                          <a:pt x="223240" y="6350"/>
                        </a:lnTo>
                        <a:lnTo>
                          <a:pt x="117970" y="6350"/>
                        </a:lnTo>
                        <a:close/>
                        <a:moveTo>
                          <a:pt x="117970" y="223240"/>
                        </a:moveTo>
                        <a:lnTo>
                          <a:pt x="223240" y="223240"/>
                        </a:lnTo>
                        <a:lnTo>
                          <a:pt x="223240" y="117970"/>
                        </a:lnTo>
                        <a:lnTo>
                          <a:pt x="117970" y="117970"/>
                        </a:lnTo>
                        <a:close/>
                        <a:moveTo>
                          <a:pt x="117970" y="334873"/>
                        </a:moveTo>
                        <a:lnTo>
                          <a:pt x="223240" y="334873"/>
                        </a:lnTo>
                        <a:lnTo>
                          <a:pt x="223240" y="229590"/>
                        </a:lnTo>
                        <a:lnTo>
                          <a:pt x="117970" y="229590"/>
                        </a:lnTo>
                        <a:close/>
                        <a:moveTo>
                          <a:pt x="117970" y="446493"/>
                        </a:moveTo>
                        <a:lnTo>
                          <a:pt x="223240" y="446493"/>
                        </a:lnTo>
                        <a:lnTo>
                          <a:pt x="223240" y="341223"/>
                        </a:lnTo>
                        <a:lnTo>
                          <a:pt x="117970" y="341223"/>
                        </a:lnTo>
                        <a:close/>
                        <a:moveTo>
                          <a:pt x="117970" y="558114"/>
                        </a:moveTo>
                        <a:lnTo>
                          <a:pt x="223240" y="558114"/>
                        </a:lnTo>
                        <a:lnTo>
                          <a:pt x="223240" y="452843"/>
                        </a:lnTo>
                        <a:lnTo>
                          <a:pt x="117970" y="452843"/>
                        </a:lnTo>
                        <a:close/>
                        <a:moveTo>
                          <a:pt x="117970" y="669734"/>
                        </a:moveTo>
                        <a:lnTo>
                          <a:pt x="223240" y="669734"/>
                        </a:lnTo>
                        <a:lnTo>
                          <a:pt x="223240" y="564464"/>
                        </a:lnTo>
                        <a:lnTo>
                          <a:pt x="117970" y="564464"/>
                        </a:lnTo>
                        <a:close/>
                        <a:moveTo>
                          <a:pt x="117970" y="781367"/>
                        </a:moveTo>
                        <a:lnTo>
                          <a:pt x="223240" y="781367"/>
                        </a:lnTo>
                        <a:lnTo>
                          <a:pt x="223240" y="676084"/>
                        </a:lnTo>
                        <a:lnTo>
                          <a:pt x="117970" y="676084"/>
                        </a:lnTo>
                        <a:close/>
                        <a:moveTo>
                          <a:pt x="117970" y="892988"/>
                        </a:moveTo>
                        <a:lnTo>
                          <a:pt x="223240" y="892988"/>
                        </a:lnTo>
                        <a:lnTo>
                          <a:pt x="223240" y="787717"/>
                        </a:lnTo>
                        <a:lnTo>
                          <a:pt x="117970" y="787717"/>
                        </a:lnTo>
                        <a:close/>
                        <a:moveTo>
                          <a:pt x="117970" y="1004608"/>
                        </a:moveTo>
                        <a:lnTo>
                          <a:pt x="223240" y="1004608"/>
                        </a:lnTo>
                        <a:lnTo>
                          <a:pt x="223240" y="899338"/>
                        </a:lnTo>
                        <a:lnTo>
                          <a:pt x="117970" y="899338"/>
                        </a:lnTo>
                        <a:close/>
                        <a:moveTo>
                          <a:pt x="117970" y="1116228"/>
                        </a:moveTo>
                        <a:lnTo>
                          <a:pt x="223240" y="1116228"/>
                        </a:lnTo>
                        <a:lnTo>
                          <a:pt x="223240" y="1010958"/>
                        </a:lnTo>
                        <a:lnTo>
                          <a:pt x="117970" y="1010958"/>
                        </a:lnTo>
                        <a:close/>
                        <a:moveTo>
                          <a:pt x="117970" y="1227861"/>
                        </a:moveTo>
                        <a:lnTo>
                          <a:pt x="223240" y="1227861"/>
                        </a:lnTo>
                        <a:lnTo>
                          <a:pt x="223240" y="1122578"/>
                        </a:lnTo>
                        <a:lnTo>
                          <a:pt x="117970" y="1122578"/>
                        </a:lnTo>
                        <a:close/>
                        <a:moveTo>
                          <a:pt x="117970" y="1339481"/>
                        </a:moveTo>
                        <a:lnTo>
                          <a:pt x="223240" y="1339481"/>
                        </a:lnTo>
                        <a:lnTo>
                          <a:pt x="223240" y="1234211"/>
                        </a:lnTo>
                        <a:lnTo>
                          <a:pt x="117970" y="1234211"/>
                        </a:lnTo>
                        <a:close/>
                        <a:moveTo>
                          <a:pt x="117970" y="1451102"/>
                        </a:moveTo>
                        <a:lnTo>
                          <a:pt x="223240" y="1451102"/>
                        </a:lnTo>
                        <a:lnTo>
                          <a:pt x="223240" y="1345831"/>
                        </a:lnTo>
                        <a:lnTo>
                          <a:pt x="117970" y="1345831"/>
                        </a:lnTo>
                        <a:close/>
                        <a:moveTo>
                          <a:pt x="117970" y="1562735"/>
                        </a:moveTo>
                        <a:lnTo>
                          <a:pt x="223240" y="1562735"/>
                        </a:lnTo>
                        <a:lnTo>
                          <a:pt x="223240" y="1457452"/>
                        </a:lnTo>
                        <a:lnTo>
                          <a:pt x="117970" y="1457452"/>
                        </a:lnTo>
                        <a:close/>
                        <a:moveTo>
                          <a:pt x="117970" y="1674355"/>
                        </a:moveTo>
                        <a:lnTo>
                          <a:pt x="223240" y="1674355"/>
                        </a:lnTo>
                        <a:lnTo>
                          <a:pt x="223240" y="1569085"/>
                        </a:lnTo>
                        <a:lnTo>
                          <a:pt x="117970" y="1569085"/>
                        </a:lnTo>
                        <a:close/>
                        <a:moveTo>
                          <a:pt x="117970" y="1785975"/>
                        </a:moveTo>
                        <a:lnTo>
                          <a:pt x="223240" y="1785975"/>
                        </a:lnTo>
                        <a:lnTo>
                          <a:pt x="223240" y="1680705"/>
                        </a:lnTo>
                        <a:lnTo>
                          <a:pt x="117970" y="1680705"/>
                        </a:lnTo>
                        <a:close/>
                        <a:moveTo>
                          <a:pt x="117970" y="1897596"/>
                        </a:moveTo>
                        <a:lnTo>
                          <a:pt x="223240" y="1897596"/>
                        </a:lnTo>
                        <a:lnTo>
                          <a:pt x="223240" y="1792325"/>
                        </a:lnTo>
                        <a:lnTo>
                          <a:pt x="117970" y="1792325"/>
                        </a:lnTo>
                        <a:close/>
                        <a:moveTo>
                          <a:pt x="117970" y="2009229"/>
                        </a:moveTo>
                        <a:lnTo>
                          <a:pt x="223240" y="2009229"/>
                        </a:lnTo>
                        <a:lnTo>
                          <a:pt x="223240" y="1903946"/>
                        </a:lnTo>
                        <a:lnTo>
                          <a:pt x="117970" y="1903946"/>
                        </a:lnTo>
                        <a:close/>
                        <a:moveTo>
                          <a:pt x="117970" y="2120849"/>
                        </a:moveTo>
                        <a:lnTo>
                          <a:pt x="223240" y="2120849"/>
                        </a:lnTo>
                        <a:lnTo>
                          <a:pt x="223240" y="2015579"/>
                        </a:lnTo>
                        <a:lnTo>
                          <a:pt x="117970" y="2015579"/>
                        </a:lnTo>
                        <a:close/>
                        <a:moveTo>
                          <a:pt x="117970" y="2232469"/>
                        </a:moveTo>
                        <a:lnTo>
                          <a:pt x="223240" y="2232469"/>
                        </a:lnTo>
                        <a:lnTo>
                          <a:pt x="223240" y="2127199"/>
                        </a:lnTo>
                        <a:lnTo>
                          <a:pt x="117970" y="2127199"/>
                        </a:lnTo>
                        <a:close/>
                        <a:moveTo>
                          <a:pt x="117970" y="2344089"/>
                        </a:moveTo>
                        <a:lnTo>
                          <a:pt x="223240" y="2344089"/>
                        </a:lnTo>
                        <a:lnTo>
                          <a:pt x="223240" y="2238819"/>
                        </a:lnTo>
                        <a:lnTo>
                          <a:pt x="117970" y="2238819"/>
                        </a:lnTo>
                        <a:close/>
                        <a:moveTo>
                          <a:pt x="6350" y="111620"/>
                        </a:moveTo>
                        <a:lnTo>
                          <a:pt x="111620" y="111620"/>
                        </a:lnTo>
                        <a:lnTo>
                          <a:pt x="111620" y="6350"/>
                        </a:lnTo>
                        <a:lnTo>
                          <a:pt x="6350" y="6350"/>
                        </a:lnTo>
                        <a:close/>
                        <a:moveTo>
                          <a:pt x="6350" y="223240"/>
                        </a:moveTo>
                        <a:lnTo>
                          <a:pt x="111620" y="223240"/>
                        </a:lnTo>
                        <a:lnTo>
                          <a:pt x="111620" y="117970"/>
                        </a:lnTo>
                        <a:lnTo>
                          <a:pt x="6350" y="117970"/>
                        </a:lnTo>
                        <a:close/>
                        <a:moveTo>
                          <a:pt x="6350" y="334873"/>
                        </a:moveTo>
                        <a:lnTo>
                          <a:pt x="111620" y="334873"/>
                        </a:lnTo>
                        <a:lnTo>
                          <a:pt x="111620" y="229590"/>
                        </a:lnTo>
                        <a:lnTo>
                          <a:pt x="6350" y="229590"/>
                        </a:lnTo>
                        <a:close/>
                        <a:moveTo>
                          <a:pt x="6350" y="446493"/>
                        </a:moveTo>
                        <a:lnTo>
                          <a:pt x="111620" y="446493"/>
                        </a:lnTo>
                        <a:lnTo>
                          <a:pt x="111620" y="341223"/>
                        </a:lnTo>
                        <a:lnTo>
                          <a:pt x="6350" y="341223"/>
                        </a:lnTo>
                        <a:close/>
                        <a:moveTo>
                          <a:pt x="6350" y="558114"/>
                        </a:moveTo>
                        <a:lnTo>
                          <a:pt x="111620" y="558114"/>
                        </a:lnTo>
                        <a:lnTo>
                          <a:pt x="111620" y="452843"/>
                        </a:lnTo>
                        <a:lnTo>
                          <a:pt x="6350" y="452843"/>
                        </a:lnTo>
                        <a:close/>
                        <a:moveTo>
                          <a:pt x="6350" y="669734"/>
                        </a:moveTo>
                        <a:lnTo>
                          <a:pt x="111620" y="669734"/>
                        </a:lnTo>
                        <a:lnTo>
                          <a:pt x="111620" y="564464"/>
                        </a:lnTo>
                        <a:lnTo>
                          <a:pt x="6350" y="564464"/>
                        </a:lnTo>
                        <a:close/>
                        <a:moveTo>
                          <a:pt x="6350" y="781367"/>
                        </a:moveTo>
                        <a:lnTo>
                          <a:pt x="111620" y="781367"/>
                        </a:lnTo>
                        <a:lnTo>
                          <a:pt x="111620" y="676084"/>
                        </a:lnTo>
                        <a:lnTo>
                          <a:pt x="6350" y="676084"/>
                        </a:lnTo>
                        <a:close/>
                        <a:moveTo>
                          <a:pt x="6350" y="892988"/>
                        </a:moveTo>
                        <a:lnTo>
                          <a:pt x="111620" y="892988"/>
                        </a:lnTo>
                        <a:lnTo>
                          <a:pt x="111620" y="787717"/>
                        </a:lnTo>
                        <a:lnTo>
                          <a:pt x="6350" y="787717"/>
                        </a:lnTo>
                        <a:close/>
                        <a:moveTo>
                          <a:pt x="6350" y="1004608"/>
                        </a:moveTo>
                        <a:lnTo>
                          <a:pt x="111620" y="1004608"/>
                        </a:lnTo>
                        <a:lnTo>
                          <a:pt x="111620" y="899338"/>
                        </a:lnTo>
                        <a:lnTo>
                          <a:pt x="6350" y="899338"/>
                        </a:lnTo>
                        <a:close/>
                        <a:moveTo>
                          <a:pt x="6350" y="1116228"/>
                        </a:moveTo>
                        <a:lnTo>
                          <a:pt x="111620" y="1116228"/>
                        </a:lnTo>
                        <a:lnTo>
                          <a:pt x="111620" y="1010958"/>
                        </a:lnTo>
                        <a:lnTo>
                          <a:pt x="6350" y="1010958"/>
                        </a:lnTo>
                        <a:close/>
                        <a:moveTo>
                          <a:pt x="6350" y="1227861"/>
                        </a:moveTo>
                        <a:lnTo>
                          <a:pt x="111620" y="1227861"/>
                        </a:lnTo>
                        <a:lnTo>
                          <a:pt x="111620" y="1122578"/>
                        </a:lnTo>
                        <a:lnTo>
                          <a:pt x="6350" y="1122578"/>
                        </a:lnTo>
                        <a:close/>
                        <a:moveTo>
                          <a:pt x="6350" y="1339481"/>
                        </a:moveTo>
                        <a:lnTo>
                          <a:pt x="111620" y="1339481"/>
                        </a:lnTo>
                        <a:lnTo>
                          <a:pt x="111620" y="1234211"/>
                        </a:lnTo>
                        <a:lnTo>
                          <a:pt x="6350" y="1234211"/>
                        </a:lnTo>
                        <a:close/>
                        <a:moveTo>
                          <a:pt x="6350" y="1451102"/>
                        </a:moveTo>
                        <a:lnTo>
                          <a:pt x="111620" y="1451102"/>
                        </a:lnTo>
                        <a:lnTo>
                          <a:pt x="111620" y="1345831"/>
                        </a:lnTo>
                        <a:lnTo>
                          <a:pt x="6350" y="1345831"/>
                        </a:lnTo>
                        <a:close/>
                        <a:moveTo>
                          <a:pt x="6350" y="1562735"/>
                        </a:moveTo>
                        <a:lnTo>
                          <a:pt x="111620" y="1562735"/>
                        </a:lnTo>
                        <a:lnTo>
                          <a:pt x="111620" y="1457452"/>
                        </a:lnTo>
                        <a:lnTo>
                          <a:pt x="6350" y="1457452"/>
                        </a:lnTo>
                        <a:close/>
                        <a:moveTo>
                          <a:pt x="6350" y="1674355"/>
                        </a:moveTo>
                        <a:lnTo>
                          <a:pt x="111620" y="1674355"/>
                        </a:lnTo>
                        <a:lnTo>
                          <a:pt x="111620" y="1569085"/>
                        </a:lnTo>
                        <a:lnTo>
                          <a:pt x="6350" y="1569085"/>
                        </a:lnTo>
                        <a:close/>
                        <a:moveTo>
                          <a:pt x="6350" y="1785975"/>
                        </a:moveTo>
                        <a:lnTo>
                          <a:pt x="111620" y="1785975"/>
                        </a:lnTo>
                        <a:lnTo>
                          <a:pt x="111620" y="1680705"/>
                        </a:lnTo>
                        <a:lnTo>
                          <a:pt x="6350" y="1680705"/>
                        </a:lnTo>
                        <a:close/>
                        <a:moveTo>
                          <a:pt x="6350" y="1897596"/>
                        </a:moveTo>
                        <a:lnTo>
                          <a:pt x="111620" y="1897596"/>
                        </a:lnTo>
                        <a:lnTo>
                          <a:pt x="111620" y="1792325"/>
                        </a:lnTo>
                        <a:lnTo>
                          <a:pt x="6350" y="1792325"/>
                        </a:lnTo>
                        <a:close/>
                        <a:moveTo>
                          <a:pt x="6350" y="2009229"/>
                        </a:moveTo>
                        <a:lnTo>
                          <a:pt x="111620" y="2009229"/>
                        </a:lnTo>
                        <a:lnTo>
                          <a:pt x="111620" y="1903946"/>
                        </a:lnTo>
                        <a:lnTo>
                          <a:pt x="6350" y="1903946"/>
                        </a:lnTo>
                        <a:close/>
                        <a:moveTo>
                          <a:pt x="6350" y="2120849"/>
                        </a:moveTo>
                        <a:lnTo>
                          <a:pt x="111620" y="2120849"/>
                        </a:lnTo>
                        <a:lnTo>
                          <a:pt x="111620" y="2015579"/>
                        </a:lnTo>
                        <a:lnTo>
                          <a:pt x="6350" y="2015579"/>
                        </a:lnTo>
                        <a:close/>
                        <a:moveTo>
                          <a:pt x="6350" y="2232469"/>
                        </a:moveTo>
                        <a:lnTo>
                          <a:pt x="111620" y="2232469"/>
                        </a:lnTo>
                        <a:lnTo>
                          <a:pt x="111620" y="2127199"/>
                        </a:lnTo>
                        <a:lnTo>
                          <a:pt x="6350" y="2127199"/>
                        </a:lnTo>
                        <a:close/>
                        <a:moveTo>
                          <a:pt x="6350" y="2344089"/>
                        </a:moveTo>
                        <a:lnTo>
                          <a:pt x="111620" y="2344089"/>
                        </a:lnTo>
                        <a:lnTo>
                          <a:pt x="111620" y="2238819"/>
                        </a:lnTo>
                        <a:lnTo>
                          <a:pt x="6350" y="2238819"/>
                        </a:lnTo>
                        <a:close/>
                        <a:moveTo>
                          <a:pt x="0" y="2347270"/>
                        </a:moveTo>
                        <a:lnTo>
                          <a:pt x="0" y="3168"/>
                        </a:lnTo>
                        <a:lnTo>
                          <a:pt x="3168" y="3168"/>
                        </a:lnTo>
                        <a:lnTo>
                          <a:pt x="3168" y="0"/>
                        </a:lnTo>
                        <a:lnTo>
                          <a:pt x="2347270" y="0"/>
                        </a:lnTo>
                        <a:lnTo>
                          <a:pt x="2347270" y="3168"/>
                        </a:lnTo>
                        <a:lnTo>
                          <a:pt x="2350439" y="3168"/>
                        </a:lnTo>
                        <a:lnTo>
                          <a:pt x="2350439" y="2347270"/>
                        </a:lnTo>
                        <a:lnTo>
                          <a:pt x="2347270" y="2347270"/>
                        </a:lnTo>
                        <a:lnTo>
                          <a:pt x="2347270" y="2350439"/>
                        </a:lnTo>
                        <a:lnTo>
                          <a:pt x="3168" y="2350439"/>
                        </a:lnTo>
                        <a:lnTo>
                          <a:pt x="3168" y="2347270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chemeClr val="bg1">
                          <a:alpha val="30000"/>
                        </a:schemeClr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  <a:ln w="127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>
                    <a:no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endParaRPr>
                  </a:p>
                </p:txBody>
              </p:sp>
              <p:grpSp>
                <p:nvGrpSpPr>
                  <p:cNvPr id="142" name="组合 141">
                    <a:extLst>
                      <a:ext uri="{FF2B5EF4-FFF2-40B4-BE49-F238E27FC236}">
                        <a16:creationId xmlns:a16="http://schemas.microsoft.com/office/drawing/2014/main" id="{3D92992C-E227-4403-BB2D-B07ED747F83F}"/>
                      </a:ext>
                    </a:extLst>
                  </p:cNvPr>
                  <p:cNvGrpSpPr/>
                  <p:nvPr/>
                </p:nvGrpSpPr>
                <p:grpSpPr>
                  <a:xfrm>
                    <a:off x="4211614" y="1399174"/>
                    <a:ext cx="2351878" cy="2350438"/>
                    <a:chOff x="4211614" y="1399174"/>
                    <a:chExt cx="2351878" cy="2350438"/>
                  </a:xfrm>
                  <a:gradFill>
                    <a:gsLst>
                      <a:gs pos="100000">
                        <a:schemeClr val="bg1"/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</p:grpSpPr>
                <p:sp>
                  <p:nvSpPr>
                    <p:cNvPr id="143" name="半闭框 142">
                      <a:extLst>
                        <a:ext uri="{FF2B5EF4-FFF2-40B4-BE49-F238E27FC236}">
                          <a16:creationId xmlns:a16="http://schemas.microsoft.com/office/drawing/2014/main" id="{D95B01E6-06E5-4BA9-B64A-5C81875B992C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6362090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44" name="半闭框 143">
                      <a:extLst>
                        <a:ext uri="{FF2B5EF4-FFF2-40B4-BE49-F238E27FC236}">
                          <a16:creationId xmlns:a16="http://schemas.microsoft.com/office/drawing/2014/main" id="{321E2AE0-B1F8-41E7-A75E-D25F1B511082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211614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45" name="半闭框 144">
                      <a:extLst>
                        <a:ext uri="{FF2B5EF4-FFF2-40B4-BE49-F238E27FC236}">
                          <a16:creationId xmlns:a16="http://schemas.microsoft.com/office/drawing/2014/main" id="{339BD16F-0F41-49BE-96B1-A5CC67A4392A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6363529" y="1399174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</p:grpSp>
            </p:grpSp>
          </p:grpSp>
          <p:sp>
            <p:nvSpPr>
              <p:cNvPr id="133" name="任意多边形: 形状 132">
                <a:extLst>
                  <a:ext uri="{FF2B5EF4-FFF2-40B4-BE49-F238E27FC236}">
                    <a16:creationId xmlns:a16="http://schemas.microsoft.com/office/drawing/2014/main" id="{E8B897DF-F6CC-4F5F-AE4F-D3BDE49B315B}"/>
                  </a:ext>
                </a:extLst>
              </p:cNvPr>
              <p:cNvSpPr/>
              <p:nvPr/>
            </p:nvSpPr>
            <p:spPr>
              <a:xfrm flipV="1">
                <a:off x="3213119" y="7735596"/>
                <a:ext cx="12830917" cy="497239"/>
              </a:xfrm>
              <a:custGeom>
                <a:avLst/>
                <a:gdLst>
                  <a:gd name="connsiteX0" fmla="*/ 0 w 6426200"/>
                  <a:gd name="connsiteY0" fmla="*/ 0 h 299720"/>
                  <a:gd name="connsiteX1" fmla="*/ 299720 w 6426200"/>
                  <a:gd name="connsiteY1" fmla="*/ 299720 h 299720"/>
                  <a:gd name="connsiteX2" fmla="*/ 6426200 w 6426200"/>
                  <a:gd name="connsiteY2" fmla="*/ 299720 h 299720"/>
                  <a:gd name="connsiteX0" fmla="*/ 0 w 8011065"/>
                  <a:gd name="connsiteY0" fmla="*/ 0 h 299720"/>
                  <a:gd name="connsiteX1" fmla="*/ 299720 w 8011065"/>
                  <a:gd name="connsiteY1" fmla="*/ 299720 h 299720"/>
                  <a:gd name="connsiteX2" fmla="*/ 8011065 w 8011065"/>
                  <a:gd name="connsiteY2" fmla="*/ 299720 h 29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11065" h="299720">
                    <a:moveTo>
                      <a:pt x="0" y="0"/>
                    </a:moveTo>
                    <a:lnTo>
                      <a:pt x="299720" y="299720"/>
                    </a:lnTo>
                    <a:lnTo>
                      <a:pt x="8011065" y="299720"/>
                    </a:lnTo>
                  </a:path>
                </a:pathLst>
              </a:custGeom>
              <a:noFill/>
              <a:ln w="952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grpSp>
            <p:nvGrpSpPr>
              <p:cNvPr id="134" name="组合 133">
                <a:extLst>
                  <a:ext uri="{FF2B5EF4-FFF2-40B4-BE49-F238E27FC236}">
                    <a16:creationId xmlns:a16="http://schemas.microsoft.com/office/drawing/2014/main" id="{A37B5256-5F09-4B74-B3A5-75723D877466}"/>
                  </a:ext>
                </a:extLst>
              </p:cNvPr>
              <p:cNvGrpSpPr/>
              <p:nvPr/>
            </p:nvGrpSpPr>
            <p:grpSpPr>
              <a:xfrm>
                <a:off x="3116636" y="7878192"/>
                <a:ext cx="204088" cy="204088"/>
                <a:chOff x="4546600" y="6080799"/>
                <a:chExt cx="424562" cy="424562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37" name="椭圆 136">
                  <a:extLst>
                    <a:ext uri="{FF2B5EF4-FFF2-40B4-BE49-F238E27FC236}">
                      <a16:creationId xmlns:a16="http://schemas.microsoft.com/office/drawing/2014/main" id="{64BCAF31-940B-4B26-99DE-4CDB60394FAE}"/>
                    </a:ext>
                  </a:extLst>
                </p:cNvPr>
                <p:cNvSpPr/>
                <p:nvPr/>
              </p:nvSpPr>
              <p:spPr>
                <a:xfrm>
                  <a:off x="4546600" y="6080799"/>
                  <a:ext cx="424562" cy="424562"/>
                </a:xfrm>
                <a:prstGeom prst="ellipse">
                  <a:avLst/>
                </a:prstGeom>
                <a:solidFill>
                  <a:schemeClr val="bg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38" name="椭圆 137">
                  <a:extLst>
                    <a:ext uri="{FF2B5EF4-FFF2-40B4-BE49-F238E27FC236}">
                      <a16:creationId xmlns:a16="http://schemas.microsoft.com/office/drawing/2014/main" id="{D6312E13-5698-46C9-B164-5333915E4CAA}"/>
                    </a:ext>
                  </a:extLst>
                </p:cNvPr>
                <p:cNvSpPr/>
                <p:nvPr/>
              </p:nvSpPr>
              <p:spPr>
                <a:xfrm>
                  <a:off x="4663187" y="6197386"/>
                  <a:ext cx="191388" cy="191388"/>
                </a:xfrm>
                <a:prstGeom prst="ellipse">
                  <a:avLst/>
                </a:prstGeom>
                <a:solidFill>
                  <a:schemeClr val="bg1">
                    <a:alpha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sp>
            <p:nvSpPr>
              <p:cNvPr id="135" name="矩形 134">
                <a:extLst>
                  <a:ext uri="{FF2B5EF4-FFF2-40B4-BE49-F238E27FC236}">
                    <a16:creationId xmlns:a16="http://schemas.microsoft.com/office/drawing/2014/main" id="{7FA0643C-B971-486A-BF1C-3A28AC8D0DA9}"/>
                  </a:ext>
                </a:extLst>
              </p:cNvPr>
              <p:cNvSpPr/>
              <p:nvPr/>
            </p:nvSpPr>
            <p:spPr>
              <a:xfrm>
                <a:off x="2537455" y="8189642"/>
                <a:ext cx="1006968" cy="1218575"/>
              </a:xfrm>
              <a:prstGeom prst="rect">
                <a:avLst/>
              </a:prstGeom>
              <a:scene3d>
                <a:camera prst="isometricRightUp"/>
                <a:lightRig rig="threePt" dir="t"/>
              </a:scene3d>
            </p:spPr>
            <p:txBody>
              <a:bodyPr wrap="none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02</a:t>
                </a:r>
                <a:endPara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36" name="Freeform 24">
                <a:extLst>
                  <a:ext uri="{FF2B5EF4-FFF2-40B4-BE49-F238E27FC236}">
                    <a16:creationId xmlns:a16="http://schemas.microsoft.com/office/drawing/2014/main" id="{1E456D13-1CCF-4F40-BAB1-47339558EB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0411" y="7663867"/>
                <a:ext cx="1066893" cy="803108"/>
              </a:xfrm>
              <a:custGeom>
                <a:avLst/>
                <a:gdLst>
                  <a:gd name="connsiteX0" fmla="*/ 11393 w 607614"/>
                  <a:gd name="connsiteY0" fmla="*/ 144136 h 457385"/>
                  <a:gd name="connsiteX1" fmla="*/ 110130 w 607614"/>
                  <a:gd name="connsiteY1" fmla="*/ 158547 h 457385"/>
                  <a:gd name="connsiteX2" fmla="*/ 299250 w 607614"/>
                  <a:gd name="connsiteY2" fmla="*/ 348165 h 457385"/>
                  <a:gd name="connsiteX3" fmla="*/ 303807 w 607614"/>
                  <a:gd name="connsiteY3" fmla="*/ 377745 h 457385"/>
                  <a:gd name="connsiteX4" fmla="*/ 308364 w 607614"/>
                  <a:gd name="connsiteY4" fmla="*/ 348165 h 457385"/>
                  <a:gd name="connsiteX5" fmla="*/ 497484 w 607614"/>
                  <a:gd name="connsiteY5" fmla="*/ 158547 h 457385"/>
                  <a:gd name="connsiteX6" fmla="*/ 596221 w 607614"/>
                  <a:gd name="connsiteY6" fmla="*/ 144136 h 457385"/>
                  <a:gd name="connsiteX7" fmla="*/ 604576 w 607614"/>
                  <a:gd name="connsiteY7" fmla="*/ 147170 h 457385"/>
                  <a:gd name="connsiteX8" fmla="*/ 607614 w 607614"/>
                  <a:gd name="connsiteY8" fmla="*/ 155513 h 457385"/>
                  <a:gd name="connsiteX9" fmla="*/ 593183 w 607614"/>
                  <a:gd name="connsiteY9" fmla="*/ 254114 h 457385"/>
                  <a:gd name="connsiteX10" fmla="*/ 403304 w 607614"/>
                  <a:gd name="connsiteY10" fmla="*/ 443732 h 457385"/>
                  <a:gd name="connsiteX11" fmla="*/ 305326 w 607614"/>
                  <a:gd name="connsiteY11" fmla="*/ 457385 h 457385"/>
                  <a:gd name="connsiteX12" fmla="*/ 303807 w 607614"/>
                  <a:gd name="connsiteY12" fmla="*/ 457385 h 457385"/>
                  <a:gd name="connsiteX13" fmla="*/ 302288 w 607614"/>
                  <a:gd name="connsiteY13" fmla="*/ 457385 h 457385"/>
                  <a:gd name="connsiteX14" fmla="*/ 204310 w 607614"/>
                  <a:gd name="connsiteY14" fmla="*/ 442974 h 457385"/>
                  <a:gd name="connsiteX15" fmla="*/ 14431 w 607614"/>
                  <a:gd name="connsiteY15" fmla="*/ 254114 h 457385"/>
                  <a:gd name="connsiteX16" fmla="*/ 0 w 607614"/>
                  <a:gd name="connsiteY16" fmla="*/ 155513 h 457385"/>
                  <a:gd name="connsiteX17" fmla="*/ 3038 w 607614"/>
                  <a:gd name="connsiteY17" fmla="*/ 147170 h 457385"/>
                  <a:gd name="connsiteX18" fmla="*/ 11393 w 607614"/>
                  <a:gd name="connsiteY18" fmla="*/ 144136 h 457385"/>
                  <a:gd name="connsiteX19" fmla="*/ 522582 w 607614"/>
                  <a:gd name="connsiteY19" fmla="*/ 63722 h 457385"/>
                  <a:gd name="connsiteX20" fmla="*/ 528662 w 607614"/>
                  <a:gd name="connsiteY20" fmla="*/ 133478 h 457385"/>
                  <a:gd name="connsiteX21" fmla="*/ 494463 w 607614"/>
                  <a:gd name="connsiteY21" fmla="*/ 138785 h 457385"/>
                  <a:gd name="connsiteX22" fmla="*/ 423786 w 607614"/>
                  <a:gd name="connsiteY22" fmla="*/ 162290 h 457385"/>
                  <a:gd name="connsiteX23" fmla="*/ 407066 w 607614"/>
                  <a:gd name="connsiteY23" fmla="*/ 117555 h 457385"/>
                  <a:gd name="connsiteX24" fmla="*/ 416186 w 607614"/>
                  <a:gd name="connsiteY24" fmla="*/ 113006 h 457385"/>
                  <a:gd name="connsiteX25" fmla="*/ 84299 w 607614"/>
                  <a:gd name="connsiteY25" fmla="*/ 63722 h 457385"/>
                  <a:gd name="connsiteX26" fmla="*/ 191430 w 607614"/>
                  <a:gd name="connsiteY26" fmla="*/ 113764 h 457385"/>
                  <a:gd name="connsiteX27" fmla="*/ 200548 w 607614"/>
                  <a:gd name="connsiteY27" fmla="*/ 117555 h 457385"/>
                  <a:gd name="connsiteX28" fmla="*/ 183832 w 607614"/>
                  <a:gd name="connsiteY28" fmla="*/ 162290 h 457385"/>
                  <a:gd name="connsiteX29" fmla="*/ 112412 w 607614"/>
                  <a:gd name="connsiteY29" fmla="*/ 138785 h 457385"/>
                  <a:gd name="connsiteX30" fmla="*/ 78221 w 607614"/>
                  <a:gd name="connsiteY30" fmla="*/ 133478 h 457385"/>
                  <a:gd name="connsiteX31" fmla="*/ 303822 w 607614"/>
                  <a:gd name="connsiteY31" fmla="*/ 0 h 457385"/>
                  <a:gd name="connsiteX32" fmla="*/ 371423 w 607614"/>
                  <a:gd name="connsiteY32" fmla="*/ 96347 h 457385"/>
                  <a:gd name="connsiteX33" fmla="*/ 405604 w 607614"/>
                  <a:gd name="connsiteY33" fmla="*/ 172970 h 457385"/>
                  <a:gd name="connsiteX34" fmla="*/ 303822 w 607614"/>
                  <a:gd name="connsiteY34" fmla="*/ 291318 h 457385"/>
                  <a:gd name="connsiteX35" fmla="*/ 201279 w 607614"/>
                  <a:gd name="connsiteY35" fmla="*/ 172970 h 457385"/>
                  <a:gd name="connsiteX36" fmla="*/ 236220 w 607614"/>
                  <a:gd name="connsiteY36" fmla="*/ 96347 h 45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7614" h="457385">
                    <a:moveTo>
                      <a:pt x="11393" y="144136"/>
                    </a:moveTo>
                    <a:lnTo>
                      <a:pt x="110130" y="158547"/>
                    </a:lnTo>
                    <a:cubicBezTo>
                      <a:pt x="201272" y="172199"/>
                      <a:pt x="286338" y="257148"/>
                      <a:pt x="299250" y="348165"/>
                    </a:cubicBezTo>
                    <a:lnTo>
                      <a:pt x="303807" y="377745"/>
                    </a:lnTo>
                    <a:lnTo>
                      <a:pt x="308364" y="348165"/>
                    </a:lnTo>
                    <a:cubicBezTo>
                      <a:pt x="321276" y="257148"/>
                      <a:pt x="406342" y="172199"/>
                      <a:pt x="497484" y="158547"/>
                    </a:cubicBezTo>
                    <a:lnTo>
                      <a:pt x="596221" y="144136"/>
                    </a:lnTo>
                    <a:cubicBezTo>
                      <a:pt x="599260" y="144136"/>
                      <a:pt x="602298" y="144894"/>
                      <a:pt x="604576" y="147170"/>
                    </a:cubicBezTo>
                    <a:cubicBezTo>
                      <a:pt x="606855" y="149445"/>
                      <a:pt x="607614" y="152479"/>
                      <a:pt x="607614" y="155513"/>
                    </a:cubicBezTo>
                    <a:lnTo>
                      <a:pt x="593183" y="254114"/>
                    </a:lnTo>
                    <a:cubicBezTo>
                      <a:pt x="579512" y="345131"/>
                      <a:pt x="494446" y="430080"/>
                      <a:pt x="403304" y="443732"/>
                    </a:cubicBezTo>
                    <a:lnTo>
                      <a:pt x="305326" y="457385"/>
                    </a:lnTo>
                    <a:cubicBezTo>
                      <a:pt x="304567" y="457385"/>
                      <a:pt x="304567" y="457385"/>
                      <a:pt x="303807" y="457385"/>
                    </a:cubicBezTo>
                    <a:cubicBezTo>
                      <a:pt x="303048" y="457385"/>
                      <a:pt x="303048" y="457385"/>
                      <a:pt x="302288" y="457385"/>
                    </a:cubicBezTo>
                    <a:lnTo>
                      <a:pt x="204310" y="442974"/>
                    </a:lnTo>
                    <a:cubicBezTo>
                      <a:pt x="113168" y="430080"/>
                      <a:pt x="27342" y="345131"/>
                      <a:pt x="14431" y="254114"/>
                    </a:cubicBezTo>
                    <a:lnTo>
                      <a:pt x="0" y="155513"/>
                    </a:lnTo>
                    <a:cubicBezTo>
                      <a:pt x="0" y="152479"/>
                      <a:pt x="759" y="149445"/>
                      <a:pt x="3038" y="147170"/>
                    </a:cubicBezTo>
                    <a:cubicBezTo>
                      <a:pt x="5316" y="144894"/>
                      <a:pt x="8354" y="144136"/>
                      <a:pt x="11393" y="144136"/>
                    </a:cubicBezTo>
                    <a:close/>
                    <a:moveTo>
                      <a:pt x="522582" y="63722"/>
                    </a:moveTo>
                    <a:lnTo>
                      <a:pt x="528662" y="133478"/>
                    </a:lnTo>
                    <a:lnTo>
                      <a:pt x="494463" y="138785"/>
                    </a:lnTo>
                    <a:cubicBezTo>
                      <a:pt x="470144" y="141818"/>
                      <a:pt x="446585" y="150159"/>
                      <a:pt x="423786" y="162290"/>
                    </a:cubicBezTo>
                    <a:cubicBezTo>
                      <a:pt x="419986" y="146367"/>
                      <a:pt x="413906" y="131203"/>
                      <a:pt x="407066" y="117555"/>
                    </a:cubicBezTo>
                    <a:cubicBezTo>
                      <a:pt x="410106" y="116039"/>
                      <a:pt x="413146" y="114522"/>
                      <a:pt x="416186" y="113006"/>
                    </a:cubicBezTo>
                    <a:close/>
                    <a:moveTo>
                      <a:pt x="84299" y="63722"/>
                    </a:moveTo>
                    <a:lnTo>
                      <a:pt x="191430" y="113764"/>
                    </a:lnTo>
                    <a:cubicBezTo>
                      <a:pt x="194469" y="114522"/>
                      <a:pt x="197509" y="116039"/>
                      <a:pt x="200548" y="117555"/>
                    </a:cubicBezTo>
                    <a:cubicBezTo>
                      <a:pt x="193710" y="131203"/>
                      <a:pt x="187631" y="146367"/>
                      <a:pt x="183832" y="162290"/>
                    </a:cubicBezTo>
                    <a:cubicBezTo>
                      <a:pt x="161038" y="150159"/>
                      <a:pt x="136725" y="141818"/>
                      <a:pt x="112412" y="138785"/>
                    </a:cubicBezTo>
                    <a:lnTo>
                      <a:pt x="78221" y="133478"/>
                    </a:lnTo>
                    <a:close/>
                    <a:moveTo>
                      <a:pt x="303822" y="0"/>
                    </a:moveTo>
                    <a:lnTo>
                      <a:pt x="371423" y="96347"/>
                    </a:lnTo>
                    <a:cubicBezTo>
                      <a:pt x="387375" y="118348"/>
                      <a:pt x="398768" y="144142"/>
                      <a:pt x="405604" y="172970"/>
                    </a:cubicBezTo>
                    <a:cubicBezTo>
                      <a:pt x="361549" y="201040"/>
                      <a:pt x="324330" y="243524"/>
                      <a:pt x="303822" y="291318"/>
                    </a:cubicBezTo>
                    <a:cubicBezTo>
                      <a:pt x="283313" y="243524"/>
                      <a:pt x="246094" y="201040"/>
                      <a:pt x="201279" y="172970"/>
                    </a:cubicBezTo>
                    <a:cubicBezTo>
                      <a:pt x="208115" y="144142"/>
                      <a:pt x="220269" y="117589"/>
                      <a:pt x="236220" y="9634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89000">
                    <a:schemeClr val="bg1">
                      <a:alpha val="0"/>
                    </a:schemeClr>
                  </a:gs>
                </a:gsLst>
                <a:lin ang="18900000" scaled="1"/>
              </a:gradFill>
              <a:ln w="0">
                <a:noFill/>
                <a:prstDash val="solid"/>
                <a:round/>
                <a:headEnd/>
                <a:tailEnd/>
              </a:ln>
              <a:scene3d>
                <a:camera prst="isometricTopUp"/>
                <a:lightRig rig="threePt" dir="t"/>
              </a:scene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id="{3161D35D-8107-44F1-980F-249FCB7D1FE0}"/>
              </a:ext>
            </a:extLst>
          </p:cNvPr>
          <p:cNvGrpSpPr/>
          <p:nvPr/>
        </p:nvGrpSpPr>
        <p:grpSpPr>
          <a:xfrm>
            <a:off x="1591997" y="3736308"/>
            <a:ext cx="9008005" cy="985917"/>
            <a:chOff x="1591997" y="3736308"/>
            <a:chExt cx="9008005" cy="985917"/>
          </a:xfrm>
        </p:grpSpPr>
        <p:sp>
          <p:nvSpPr>
            <p:cNvPr id="101" name="文本框 100">
              <a:extLst>
                <a:ext uri="{FF2B5EF4-FFF2-40B4-BE49-F238E27FC236}">
                  <a16:creationId xmlns:a16="http://schemas.microsoft.com/office/drawing/2014/main" id="{D3803245-68C2-45B2-8980-6BE06F1CE0E9}"/>
                </a:ext>
              </a:extLst>
            </p:cNvPr>
            <p:cNvSpPr txBox="1">
              <a:spLocks/>
            </p:cNvSpPr>
            <p:nvPr/>
          </p:nvSpPr>
          <p:spPr>
            <a:xfrm>
              <a:off x="2948436" y="4010603"/>
              <a:ext cx="7549630" cy="523220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宁静复又不宁静,回环往复,深切而又微妙地反映了他“乐得暂时忘记”而又不能“忘记”的万般苦恼的心情；</a:t>
              </a: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grpSp>
          <p:nvGrpSpPr>
            <p:cNvPr id="146" name="Group 7">
              <a:extLst>
                <a:ext uri="{FF2B5EF4-FFF2-40B4-BE49-F238E27FC236}">
                  <a16:creationId xmlns:a16="http://schemas.microsoft.com/office/drawing/2014/main" id="{45B7F76F-87FA-41CD-8A58-4BCCE11D80FA}"/>
                </a:ext>
              </a:extLst>
            </p:cNvPr>
            <p:cNvGrpSpPr/>
            <p:nvPr/>
          </p:nvGrpSpPr>
          <p:grpSpPr>
            <a:xfrm>
              <a:off x="1591997" y="3736308"/>
              <a:ext cx="9008005" cy="985917"/>
              <a:chOff x="1429878" y="7112025"/>
              <a:chExt cx="14614158" cy="2296192"/>
            </a:xfrm>
          </p:grpSpPr>
          <p:grpSp>
            <p:nvGrpSpPr>
              <p:cNvPr id="147" name="组合 146">
                <a:extLst>
                  <a:ext uri="{FF2B5EF4-FFF2-40B4-BE49-F238E27FC236}">
                    <a16:creationId xmlns:a16="http://schemas.microsoft.com/office/drawing/2014/main" id="{30C49EA5-1E85-4D96-9C99-F790B8361681}"/>
                  </a:ext>
                </a:extLst>
              </p:cNvPr>
              <p:cNvGrpSpPr/>
              <p:nvPr/>
            </p:nvGrpSpPr>
            <p:grpSpPr>
              <a:xfrm>
                <a:off x="1429878" y="7112025"/>
                <a:ext cx="1907962" cy="1906794"/>
                <a:chOff x="3284288" y="3867289"/>
                <a:chExt cx="2351878" cy="2350439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54" name="矩形 153">
                  <a:extLst>
                    <a:ext uri="{FF2B5EF4-FFF2-40B4-BE49-F238E27FC236}">
                      <a16:creationId xmlns:a16="http://schemas.microsoft.com/office/drawing/2014/main" id="{BF2401D1-0A05-4A00-8E8A-3ABD76D95241}"/>
                    </a:ext>
                  </a:extLst>
                </p:cNvPr>
                <p:cNvSpPr/>
                <p:nvPr/>
              </p:nvSpPr>
              <p:spPr>
                <a:xfrm>
                  <a:off x="3288178" y="3870459"/>
                  <a:ext cx="2344098" cy="2344098"/>
                </a:xfrm>
                <a:prstGeom prst="rect">
                  <a:avLst/>
                </a:prstGeom>
                <a:gradFill flip="none" rotWithShape="1">
                  <a:gsLst>
                    <a:gs pos="100000">
                      <a:schemeClr val="bg1">
                        <a:alpha val="20000"/>
                      </a:schemeClr>
                    </a:gs>
                    <a:gs pos="10000">
                      <a:schemeClr val="bg1">
                        <a:alpha val="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grpSp>
              <p:nvGrpSpPr>
                <p:cNvPr id="155" name="组合 154">
                  <a:extLst>
                    <a:ext uri="{FF2B5EF4-FFF2-40B4-BE49-F238E27FC236}">
                      <a16:creationId xmlns:a16="http://schemas.microsoft.com/office/drawing/2014/main" id="{0065D114-F765-4A13-9E92-0FB7749C0941}"/>
                    </a:ext>
                  </a:extLst>
                </p:cNvPr>
                <p:cNvGrpSpPr/>
                <p:nvPr/>
              </p:nvGrpSpPr>
              <p:grpSpPr>
                <a:xfrm>
                  <a:off x="3284288" y="3867289"/>
                  <a:ext cx="2351878" cy="2350439"/>
                  <a:chOff x="4211614" y="1399174"/>
                  <a:chExt cx="2351878" cy="2350439"/>
                </a:xfrm>
              </p:grpSpPr>
              <p:sp>
                <p:nvSpPr>
                  <p:cNvPr id="156" name="任意多边形: 形状 155">
                    <a:extLst>
                      <a:ext uri="{FF2B5EF4-FFF2-40B4-BE49-F238E27FC236}">
                        <a16:creationId xmlns:a16="http://schemas.microsoft.com/office/drawing/2014/main" id="{4EFE5BAD-CC4C-4152-9085-17F5E1FC9F5E}"/>
                      </a:ext>
                    </a:extLst>
                  </p:cNvPr>
                  <p:cNvSpPr/>
                  <p:nvPr/>
                </p:nvSpPr>
                <p:spPr>
                  <a:xfrm>
                    <a:off x="4211615" y="1399174"/>
                    <a:ext cx="2350439" cy="2350439"/>
                  </a:xfrm>
                  <a:custGeom>
                    <a:avLst/>
                    <a:gdLst>
                      <a:gd name="connsiteX0" fmla="*/ 2238819 w 2350439"/>
                      <a:gd name="connsiteY0" fmla="*/ 111620 h 2350439"/>
                      <a:gd name="connsiteX1" fmla="*/ 2344089 w 2350439"/>
                      <a:gd name="connsiteY1" fmla="*/ 111620 h 2350439"/>
                      <a:gd name="connsiteX2" fmla="*/ 2344089 w 2350439"/>
                      <a:gd name="connsiteY2" fmla="*/ 6350 h 2350439"/>
                      <a:gd name="connsiteX3" fmla="*/ 2238819 w 2350439"/>
                      <a:gd name="connsiteY3" fmla="*/ 6350 h 2350439"/>
                      <a:gd name="connsiteX4" fmla="*/ 2238819 w 2350439"/>
                      <a:gd name="connsiteY4" fmla="*/ 223240 h 2350439"/>
                      <a:gd name="connsiteX5" fmla="*/ 2344089 w 2350439"/>
                      <a:gd name="connsiteY5" fmla="*/ 223240 h 2350439"/>
                      <a:gd name="connsiteX6" fmla="*/ 2344089 w 2350439"/>
                      <a:gd name="connsiteY6" fmla="*/ 117970 h 2350439"/>
                      <a:gd name="connsiteX7" fmla="*/ 2238819 w 2350439"/>
                      <a:gd name="connsiteY7" fmla="*/ 117970 h 2350439"/>
                      <a:gd name="connsiteX8" fmla="*/ 2238819 w 2350439"/>
                      <a:gd name="connsiteY8" fmla="*/ 334873 h 2350439"/>
                      <a:gd name="connsiteX9" fmla="*/ 2344089 w 2350439"/>
                      <a:gd name="connsiteY9" fmla="*/ 334873 h 2350439"/>
                      <a:gd name="connsiteX10" fmla="*/ 2344089 w 2350439"/>
                      <a:gd name="connsiteY10" fmla="*/ 229590 h 2350439"/>
                      <a:gd name="connsiteX11" fmla="*/ 2238819 w 2350439"/>
                      <a:gd name="connsiteY11" fmla="*/ 229590 h 2350439"/>
                      <a:gd name="connsiteX12" fmla="*/ 2238819 w 2350439"/>
                      <a:gd name="connsiteY12" fmla="*/ 446493 h 2350439"/>
                      <a:gd name="connsiteX13" fmla="*/ 2344089 w 2350439"/>
                      <a:gd name="connsiteY13" fmla="*/ 446493 h 2350439"/>
                      <a:gd name="connsiteX14" fmla="*/ 2344089 w 2350439"/>
                      <a:gd name="connsiteY14" fmla="*/ 341223 h 2350439"/>
                      <a:gd name="connsiteX15" fmla="*/ 2238819 w 2350439"/>
                      <a:gd name="connsiteY15" fmla="*/ 341223 h 2350439"/>
                      <a:gd name="connsiteX16" fmla="*/ 2238819 w 2350439"/>
                      <a:gd name="connsiteY16" fmla="*/ 558114 h 2350439"/>
                      <a:gd name="connsiteX17" fmla="*/ 2344089 w 2350439"/>
                      <a:gd name="connsiteY17" fmla="*/ 558114 h 2350439"/>
                      <a:gd name="connsiteX18" fmla="*/ 2344089 w 2350439"/>
                      <a:gd name="connsiteY18" fmla="*/ 452843 h 2350439"/>
                      <a:gd name="connsiteX19" fmla="*/ 2238819 w 2350439"/>
                      <a:gd name="connsiteY19" fmla="*/ 452843 h 2350439"/>
                      <a:gd name="connsiteX20" fmla="*/ 2238819 w 2350439"/>
                      <a:gd name="connsiteY20" fmla="*/ 669734 h 2350439"/>
                      <a:gd name="connsiteX21" fmla="*/ 2344089 w 2350439"/>
                      <a:gd name="connsiteY21" fmla="*/ 669734 h 2350439"/>
                      <a:gd name="connsiteX22" fmla="*/ 2344089 w 2350439"/>
                      <a:gd name="connsiteY22" fmla="*/ 564464 h 2350439"/>
                      <a:gd name="connsiteX23" fmla="*/ 2238819 w 2350439"/>
                      <a:gd name="connsiteY23" fmla="*/ 564464 h 2350439"/>
                      <a:gd name="connsiteX24" fmla="*/ 2238819 w 2350439"/>
                      <a:gd name="connsiteY24" fmla="*/ 781367 h 2350439"/>
                      <a:gd name="connsiteX25" fmla="*/ 2344089 w 2350439"/>
                      <a:gd name="connsiteY25" fmla="*/ 781367 h 2350439"/>
                      <a:gd name="connsiteX26" fmla="*/ 2344089 w 2350439"/>
                      <a:gd name="connsiteY26" fmla="*/ 676084 h 2350439"/>
                      <a:gd name="connsiteX27" fmla="*/ 2238819 w 2350439"/>
                      <a:gd name="connsiteY27" fmla="*/ 676084 h 2350439"/>
                      <a:gd name="connsiteX28" fmla="*/ 2238819 w 2350439"/>
                      <a:gd name="connsiteY28" fmla="*/ 892988 h 2350439"/>
                      <a:gd name="connsiteX29" fmla="*/ 2344089 w 2350439"/>
                      <a:gd name="connsiteY29" fmla="*/ 892988 h 2350439"/>
                      <a:gd name="connsiteX30" fmla="*/ 2344089 w 2350439"/>
                      <a:gd name="connsiteY30" fmla="*/ 787717 h 2350439"/>
                      <a:gd name="connsiteX31" fmla="*/ 2238819 w 2350439"/>
                      <a:gd name="connsiteY31" fmla="*/ 787717 h 2350439"/>
                      <a:gd name="connsiteX32" fmla="*/ 2238819 w 2350439"/>
                      <a:gd name="connsiteY32" fmla="*/ 1004608 h 2350439"/>
                      <a:gd name="connsiteX33" fmla="*/ 2344089 w 2350439"/>
                      <a:gd name="connsiteY33" fmla="*/ 1004608 h 2350439"/>
                      <a:gd name="connsiteX34" fmla="*/ 2344089 w 2350439"/>
                      <a:gd name="connsiteY34" fmla="*/ 899338 h 2350439"/>
                      <a:gd name="connsiteX35" fmla="*/ 2238819 w 2350439"/>
                      <a:gd name="connsiteY35" fmla="*/ 899338 h 2350439"/>
                      <a:gd name="connsiteX36" fmla="*/ 2238819 w 2350439"/>
                      <a:gd name="connsiteY36" fmla="*/ 1116228 h 2350439"/>
                      <a:gd name="connsiteX37" fmla="*/ 2344089 w 2350439"/>
                      <a:gd name="connsiteY37" fmla="*/ 1116228 h 2350439"/>
                      <a:gd name="connsiteX38" fmla="*/ 2344089 w 2350439"/>
                      <a:gd name="connsiteY38" fmla="*/ 1010958 h 2350439"/>
                      <a:gd name="connsiteX39" fmla="*/ 2238819 w 2350439"/>
                      <a:gd name="connsiteY39" fmla="*/ 1010958 h 2350439"/>
                      <a:gd name="connsiteX40" fmla="*/ 2238819 w 2350439"/>
                      <a:gd name="connsiteY40" fmla="*/ 1227861 h 2350439"/>
                      <a:gd name="connsiteX41" fmla="*/ 2344089 w 2350439"/>
                      <a:gd name="connsiteY41" fmla="*/ 1227861 h 2350439"/>
                      <a:gd name="connsiteX42" fmla="*/ 2344089 w 2350439"/>
                      <a:gd name="connsiteY42" fmla="*/ 1122578 h 2350439"/>
                      <a:gd name="connsiteX43" fmla="*/ 2238819 w 2350439"/>
                      <a:gd name="connsiteY43" fmla="*/ 1122578 h 2350439"/>
                      <a:gd name="connsiteX44" fmla="*/ 2238819 w 2350439"/>
                      <a:gd name="connsiteY44" fmla="*/ 1339481 h 2350439"/>
                      <a:gd name="connsiteX45" fmla="*/ 2344089 w 2350439"/>
                      <a:gd name="connsiteY45" fmla="*/ 1339481 h 2350439"/>
                      <a:gd name="connsiteX46" fmla="*/ 2344089 w 2350439"/>
                      <a:gd name="connsiteY46" fmla="*/ 1234211 h 2350439"/>
                      <a:gd name="connsiteX47" fmla="*/ 2238819 w 2350439"/>
                      <a:gd name="connsiteY47" fmla="*/ 1234211 h 2350439"/>
                      <a:gd name="connsiteX48" fmla="*/ 2238819 w 2350439"/>
                      <a:gd name="connsiteY48" fmla="*/ 1451102 h 2350439"/>
                      <a:gd name="connsiteX49" fmla="*/ 2344089 w 2350439"/>
                      <a:gd name="connsiteY49" fmla="*/ 1451102 h 2350439"/>
                      <a:gd name="connsiteX50" fmla="*/ 2344089 w 2350439"/>
                      <a:gd name="connsiteY50" fmla="*/ 1345831 h 2350439"/>
                      <a:gd name="connsiteX51" fmla="*/ 2238819 w 2350439"/>
                      <a:gd name="connsiteY51" fmla="*/ 1345831 h 2350439"/>
                      <a:gd name="connsiteX52" fmla="*/ 2238819 w 2350439"/>
                      <a:gd name="connsiteY52" fmla="*/ 1562735 h 2350439"/>
                      <a:gd name="connsiteX53" fmla="*/ 2344089 w 2350439"/>
                      <a:gd name="connsiteY53" fmla="*/ 1562735 h 2350439"/>
                      <a:gd name="connsiteX54" fmla="*/ 2344089 w 2350439"/>
                      <a:gd name="connsiteY54" fmla="*/ 1457452 h 2350439"/>
                      <a:gd name="connsiteX55" fmla="*/ 2238819 w 2350439"/>
                      <a:gd name="connsiteY55" fmla="*/ 1457452 h 2350439"/>
                      <a:gd name="connsiteX56" fmla="*/ 2238819 w 2350439"/>
                      <a:gd name="connsiteY56" fmla="*/ 1674355 h 2350439"/>
                      <a:gd name="connsiteX57" fmla="*/ 2344089 w 2350439"/>
                      <a:gd name="connsiteY57" fmla="*/ 1674355 h 2350439"/>
                      <a:gd name="connsiteX58" fmla="*/ 2344089 w 2350439"/>
                      <a:gd name="connsiteY58" fmla="*/ 1569085 h 2350439"/>
                      <a:gd name="connsiteX59" fmla="*/ 2238819 w 2350439"/>
                      <a:gd name="connsiteY59" fmla="*/ 1569085 h 2350439"/>
                      <a:gd name="connsiteX60" fmla="*/ 2238819 w 2350439"/>
                      <a:gd name="connsiteY60" fmla="*/ 1785975 h 2350439"/>
                      <a:gd name="connsiteX61" fmla="*/ 2344089 w 2350439"/>
                      <a:gd name="connsiteY61" fmla="*/ 1785975 h 2350439"/>
                      <a:gd name="connsiteX62" fmla="*/ 2344089 w 2350439"/>
                      <a:gd name="connsiteY62" fmla="*/ 1680705 h 2350439"/>
                      <a:gd name="connsiteX63" fmla="*/ 2238819 w 2350439"/>
                      <a:gd name="connsiteY63" fmla="*/ 1680705 h 2350439"/>
                      <a:gd name="connsiteX64" fmla="*/ 2238819 w 2350439"/>
                      <a:gd name="connsiteY64" fmla="*/ 1897596 h 2350439"/>
                      <a:gd name="connsiteX65" fmla="*/ 2344089 w 2350439"/>
                      <a:gd name="connsiteY65" fmla="*/ 1897596 h 2350439"/>
                      <a:gd name="connsiteX66" fmla="*/ 2344089 w 2350439"/>
                      <a:gd name="connsiteY66" fmla="*/ 1792325 h 2350439"/>
                      <a:gd name="connsiteX67" fmla="*/ 2238819 w 2350439"/>
                      <a:gd name="connsiteY67" fmla="*/ 1792325 h 2350439"/>
                      <a:gd name="connsiteX68" fmla="*/ 2238819 w 2350439"/>
                      <a:gd name="connsiteY68" fmla="*/ 2009229 h 2350439"/>
                      <a:gd name="connsiteX69" fmla="*/ 2344089 w 2350439"/>
                      <a:gd name="connsiteY69" fmla="*/ 2009229 h 2350439"/>
                      <a:gd name="connsiteX70" fmla="*/ 2344089 w 2350439"/>
                      <a:gd name="connsiteY70" fmla="*/ 1903946 h 2350439"/>
                      <a:gd name="connsiteX71" fmla="*/ 2238819 w 2350439"/>
                      <a:gd name="connsiteY71" fmla="*/ 1903946 h 2350439"/>
                      <a:gd name="connsiteX72" fmla="*/ 2238819 w 2350439"/>
                      <a:gd name="connsiteY72" fmla="*/ 2120849 h 2350439"/>
                      <a:gd name="connsiteX73" fmla="*/ 2344089 w 2350439"/>
                      <a:gd name="connsiteY73" fmla="*/ 2120849 h 2350439"/>
                      <a:gd name="connsiteX74" fmla="*/ 2344089 w 2350439"/>
                      <a:gd name="connsiteY74" fmla="*/ 2015579 h 2350439"/>
                      <a:gd name="connsiteX75" fmla="*/ 2238819 w 2350439"/>
                      <a:gd name="connsiteY75" fmla="*/ 2015579 h 2350439"/>
                      <a:gd name="connsiteX76" fmla="*/ 2238819 w 2350439"/>
                      <a:gd name="connsiteY76" fmla="*/ 2232469 h 2350439"/>
                      <a:gd name="connsiteX77" fmla="*/ 2344089 w 2350439"/>
                      <a:gd name="connsiteY77" fmla="*/ 2232469 h 2350439"/>
                      <a:gd name="connsiteX78" fmla="*/ 2344089 w 2350439"/>
                      <a:gd name="connsiteY78" fmla="*/ 2127199 h 2350439"/>
                      <a:gd name="connsiteX79" fmla="*/ 2238819 w 2350439"/>
                      <a:gd name="connsiteY79" fmla="*/ 2127199 h 2350439"/>
                      <a:gd name="connsiteX80" fmla="*/ 2238819 w 2350439"/>
                      <a:gd name="connsiteY80" fmla="*/ 2344089 h 2350439"/>
                      <a:gd name="connsiteX81" fmla="*/ 2344089 w 2350439"/>
                      <a:gd name="connsiteY81" fmla="*/ 2344089 h 2350439"/>
                      <a:gd name="connsiteX82" fmla="*/ 2344089 w 2350439"/>
                      <a:gd name="connsiteY82" fmla="*/ 2238819 h 2350439"/>
                      <a:gd name="connsiteX83" fmla="*/ 2238819 w 2350439"/>
                      <a:gd name="connsiteY83" fmla="*/ 2238819 h 2350439"/>
                      <a:gd name="connsiteX84" fmla="*/ 2127199 w 2350439"/>
                      <a:gd name="connsiteY84" fmla="*/ 111620 h 2350439"/>
                      <a:gd name="connsiteX85" fmla="*/ 2232469 w 2350439"/>
                      <a:gd name="connsiteY85" fmla="*/ 111620 h 2350439"/>
                      <a:gd name="connsiteX86" fmla="*/ 2232469 w 2350439"/>
                      <a:gd name="connsiteY86" fmla="*/ 6350 h 2350439"/>
                      <a:gd name="connsiteX87" fmla="*/ 2127199 w 2350439"/>
                      <a:gd name="connsiteY87" fmla="*/ 6350 h 2350439"/>
                      <a:gd name="connsiteX88" fmla="*/ 2127199 w 2350439"/>
                      <a:gd name="connsiteY88" fmla="*/ 223240 h 2350439"/>
                      <a:gd name="connsiteX89" fmla="*/ 2232469 w 2350439"/>
                      <a:gd name="connsiteY89" fmla="*/ 223240 h 2350439"/>
                      <a:gd name="connsiteX90" fmla="*/ 2232469 w 2350439"/>
                      <a:gd name="connsiteY90" fmla="*/ 117970 h 2350439"/>
                      <a:gd name="connsiteX91" fmla="*/ 2127199 w 2350439"/>
                      <a:gd name="connsiteY91" fmla="*/ 117970 h 2350439"/>
                      <a:gd name="connsiteX92" fmla="*/ 2127199 w 2350439"/>
                      <a:gd name="connsiteY92" fmla="*/ 334873 h 2350439"/>
                      <a:gd name="connsiteX93" fmla="*/ 2232469 w 2350439"/>
                      <a:gd name="connsiteY93" fmla="*/ 334873 h 2350439"/>
                      <a:gd name="connsiteX94" fmla="*/ 2232469 w 2350439"/>
                      <a:gd name="connsiteY94" fmla="*/ 229590 h 2350439"/>
                      <a:gd name="connsiteX95" fmla="*/ 2127199 w 2350439"/>
                      <a:gd name="connsiteY95" fmla="*/ 229590 h 2350439"/>
                      <a:gd name="connsiteX96" fmla="*/ 2127199 w 2350439"/>
                      <a:gd name="connsiteY96" fmla="*/ 446493 h 2350439"/>
                      <a:gd name="connsiteX97" fmla="*/ 2232469 w 2350439"/>
                      <a:gd name="connsiteY97" fmla="*/ 446493 h 2350439"/>
                      <a:gd name="connsiteX98" fmla="*/ 2232469 w 2350439"/>
                      <a:gd name="connsiteY98" fmla="*/ 341223 h 2350439"/>
                      <a:gd name="connsiteX99" fmla="*/ 2127199 w 2350439"/>
                      <a:gd name="connsiteY99" fmla="*/ 341223 h 2350439"/>
                      <a:gd name="connsiteX100" fmla="*/ 2127199 w 2350439"/>
                      <a:gd name="connsiteY100" fmla="*/ 558114 h 2350439"/>
                      <a:gd name="connsiteX101" fmla="*/ 2232469 w 2350439"/>
                      <a:gd name="connsiteY101" fmla="*/ 558114 h 2350439"/>
                      <a:gd name="connsiteX102" fmla="*/ 2232469 w 2350439"/>
                      <a:gd name="connsiteY102" fmla="*/ 452843 h 2350439"/>
                      <a:gd name="connsiteX103" fmla="*/ 2127199 w 2350439"/>
                      <a:gd name="connsiteY103" fmla="*/ 452843 h 2350439"/>
                      <a:gd name="connsiteX104" fmla="*/ 2127199 w 2350439"/>
                      <a:gd name="connsiteY104" fmla="*/ 669734 h 2350439"/>
                      <a:gd name="connsiteX105" fmla="*/ 2232469 w 2350439"/>
                      <a:gd name="connsiteY105" fmla="*/ 669734 h 2350439"/>
                      <a:gd name="connsiteX106" fmla="*/ 2232469 w 2350439"/>
                      <a:gd name="connsiteY106" fmla="*/ 564464 h 2350439"/>
                      <a:gd name="connsiteX107" fmla="*/ 2127199 w 2350439"/>
                      <a:gd name="connsiteY107" fmla="*/ 564464 h 2350439"/>
                      <a:gd name="connsiteX108" fmla="*/ 2127199 w 2350439"/>
                      <a:gd name="connsiteY108" fmla="*/ 781367 h 2350439"/>
                      <a:gd name="connsiteX109" fmla="*/ 2232469 w 2350439"/>
                      <a:gd name="connsiteY109" fmla="*/ 781367 h 2350439"/>
                      <a:gd name="connsiteX110" fmla="*/ 2232469 w 2350439"/>
                      <a:gd name="connsiteY110" fmla="*/ 676084 h 2350439"/>
                      <a:gd name="connsiteX111" fmla="*/ 2127199 w 2350439"/>
                      <a:gd name="connsiteY111" fmla="*/ 676084 h 2350439"/>
                      <a:gd name="connsiteX112" fmla="*/ 2127199 w 2350439"/>
                      <a:gd name="connsiteY112" fmla="*/ 892988 h 2350439"/>
                      <a:gd name="connsiteX113" fmla="*/ 2232469 w 2350439"/>
                      <a:gd name="connsiteY113" fmla="*/ 892988 h 2350439"/>
                      <a:gd name="connsiteX114" fmla="*/ 2232469 w 2350439"/>
                      <a:gd name="connsiteY114" fmla="*/ 787717 h 2350439"/>
                      <a:gd name="connsiteX115" fmla="*/ 2127199 w 2350439"/>
                      <a:gd name="connsiteY115" fmla="*/ 787717 h 2350439"/>
                      <a:gd name="connsiteX116" fmla="*/ 2127199 w 2350439"/>
                      <a:gd name="connsiteY116" fmla="*/ 1004608 h 2350439"/>
                      <a:gd name="connsiteX117" fmla="*/ 2232469 w 2350439"/>
                      <a:gd name="connsiteY117" fmla="*/ 1004608 h 2350439"/>
                      <a:gd name="connsiteX118" fmla="*/ 2232469 w 2350439"/>
                      <a:gd name="connsiteY118" fmla="*/ 899338 h 2350439"/>
                      <a:gd name="connsiteX119" fmla="*/ 2127199 w 2350439"/>
                      <a:gd name="connsiteY119" fmla="*/ 899338 h 2350439"/>
                      <a:gd name="connsiteX120" fmla="*/ 2127199 w 2350439"/>
                      <a:gd name="connsiteY120" fmla="*/ 1116228 h 2350439"/>
                      <a:gd name="connsiteX121" fmla="*/ 2232469 w 2350439"/>
                      <a:gd name="connsiteY121" fmla="*/ 1116228 h 2350439"/>
                      <a:gd name="connsiteX122" fmla="*/ 2232469 w 2350439"/>
                      <a:gd name="connsiteY122" fmla="*/ 1010958 h 2350439"/>
                      <a:gd name="connsiteX123" fmla="*/ 2127199 w 2350439"/>
                      <a:gd name="connsiteY123" fmla="*/ 1010958 h 2350439"/>
                      <a:gd name="connsiteX124" fmla="*/ 2127199 w 2350439"/>
                      <a:gd name="connsiteY124" fmla="*/ 1227861 h 2350439"/>
                      <a:gd name="connsiteX125" fmla="*/ 2232469 w 2350439"/>
                      <a:gd name="connsiteY125" fmla="*/ 1227861 h 2350439"/>
                      <a:gd name="connsiteX126" fmla="*/ 2232469 w 2350439"/>
                      <a:gd name="connsiteY126" fmla="*/ 1122578 h 2350439"/>
                      <a:gd name="connsiteX127" fmla="*/ 2127199 w 2350439"/>
                      <a:gd name="connsiteY127" fmla="*/ 1122578 h 2350439"/>
                      <a:gd name="connsiteX128" fmla="*/ 2127199 w 2350439"/>
                      <a:gd name="connsiteY128" fmla="*/ 1339481 h 2350439"/>
                      <a:gd name="connsiteX129" fmla="*/ 2232469 w 2350439"/>
                      <a:gd name="connsiteY129" fmla="*/ 1339481 h 2350439"/>
                      <a:gd name="connsiteX130" fmla="*/ 2232469 w 2350439"/>
                      <a:gd name="connsiteY130" fmla="*/ 1234211 h 2350439"/>
                      <a:gd name="connsiteX131" fmla="*/ 2127199 w 2350439"/>
                      <a:gd name="connsiteY131" fmla="*/ 1234211 h 2350439"/>
                      <a:gd name="connsiteX132" fmla="*/ 2127199 w 2350439"/>
                      <a:gd name="connsiteY132" fmla="*/ 1451102 h 2350439"/>
                      <a:gd name="connsiteX133" fmla="*/ 2232469 w 2350439"/>
                      <a:gd name="connsiteY133" fmla="*/ 1451102 h 2350439"/>
                      <a:gd name="connsiteX134" fmla="*/ 2232469 w 2350439"/>
                      <a:gd name="connsiteY134" fmla="*/ 1345831 h 2350439"/>
                      <a:gd name="connsiteX135" fmla="*/ 2127199 w 2350439"/>
                      <a:gd name="connsiteY135" fmla="*/ 1345831 h 2350439"/>
                      <a:gd name="connsiteX136" fmla="*/ 2127199 w 2350439"/>
                      <a:gd name="connsiteY136" fmla="*/ 1562735 h 2350439"/>
                      <a:gd name="connsiteX137" fmla="*/ 2232469 w 2350439"/>
                      <a:gd name="connsiteY137" fmla="*/ 1562735 h 2350439"/>
                      <a:gd name="connsiteX138" fmla="*/ 2232469 w 2350439"/>
                      <a:gd name="connsiteY138" fmla="*/ 1457452 h 2350439"/>
                      <a:gd name="connsiteX139" fmla="*/ 2127199 w 2350439"/>
                      <a:gd name="connsiteY139" fmla="*/ 1457452 h 2350439"/>
                      <a:gd name="connsiteX140" fmla="*/ 2127199 w 2350439"/>
                      <a:gd name="connsiteY140" fmla="*/ 1674355 h 2350439"/>
                      <a:gd name="connsiteX141" fmla="*/ 2232469 w 2350439"/>
                      <a:gd name="connsiteY141" fmla="*/ 1674355 h 2350439"/>
                      <a:gd name="connsiteX142" fmla="*/ 2232469 w 2350439"/>
                      <a:gd name="connsiteY142" fmla="*/ 1569085 h 2350439"/>
                      <a:gd name="connsiteX143" fmla="*/ 2127199 w 2350439"/>
                      <a:gd name="connsiteY143" fmla="*/ 1569085 h 2350439"/>
                      <a:gd name="connsiteX144" fmla="*/ 2127199 w 2350439"/>
                      <a:gd name="connsiteY144" fmla="*/ 1785975 h 2350439"/>
                      <a:gd name="connsiteX145" fmla="*/ 2232469 w 2350439"/>
                      <a:gd name="connsiteY145" fmla="*/ 1785975 h 2350439"/>
                      <a:gd name="connsiteX146" fmla="*/ 2232469 w 2350439"/>
                      <a:gd name="connsiteY146" fmla="*/ 1680705 h 2350439"/>
                      <a:gd name="connsiteX147" fmla="*/ 2127199 w 2350439"/>
                      <a:gd name="connsiteY147" fmla="*/ 1680705 h 2350439"/>
                      <a:gd name="connsiteX148" fmla="*/ 2127199 w 2350439"/>
                      <a:gd name="connsiteY148" fmla="*/ 1897596 h 2350439"/>
                      <a:gd name="connsiteX149" fmla="*/ 2232469 w 2350439"/>
                      <a:gd name="connsiteY149" fmla="*/ 1897596 h 2350439"/>
                      <a:gd name="connsiteX150" fmla="*/ 2232469 w 2350439"/>
                      <a:gd name="connsiteY150" fmla="*/ 1792325 h 2350439"/>
                      <a:gd name="connsiteX151" fmla="*/ 2127199 w 2350439"/>
                      <a:gd name="connsiteY151" fmla="*/ 1792325 h 2350439"/>
                      <a:gd name="connsiteX152" fmla="*/ 2127199 w 2350439"/>
                      <a:gd name="connsiteY152" fmla="*/ 2009229 h 2350439"/>
                      <a:gd name="connsiteX153" fmla="*/ 2232469 w 2350439"/>
                      <a:gd name="connsiteY153" fmla="*/ 2009229 h 2350439"/>
                      <a:gd name="connsiteX154" fmla="*/ 2232469 w 2350439"/>
                      <a:gd name="connsiteY154" fmla="*/ 1903946 h 2350439"/>
                      <a:gd name="connsiteX155" fmla="*/ 2127199 w 2350439"/>
                      <a:gd name="connsiteY155" fmla="*/ 1903946 h 2350439"/>
                      <a:gd name="connsiteX156" fmla="*/ 2127199 w 2350439"/>
                      <a:gd name="connsiteY156" fmla="*/ 2120849 h 2350439"/>
                      <a:gd name="connsiteX157" fmla="*/ 2232469 w 2350439"/>
                      <a:gd name="connsiteY157" fmla="*/ 2120849 h 2350439"/>
                      <a:gd name="connsiteX158" fmla="*/ 2232469 w 2350439"/>
                      <a:gd name="connsiteY158" fmla="*/ 2015579 h 2350439"/>
                      <a:gd name="connsiteX159" fmla="*/ 2127199 w 2350439"/>
                      <a:gd name="connsiteY159" fmla="*/ 2015579 h 2350439"/>
                      <a:gd name="connsiteX160" fmla="*/ 2127199 w 2350439"/>
                      <a:gd name="connsiteY160" fmla="*/ 2232469 h 2350439"/>
                      <a:gd name="connsiteX161" fmla="*/ 2232469 w 2350439"/>
                      <a:gd name="connsiteY161" fmla="*/ 2232469 h 2350439"/>
                      <a:gd name="connsiteX162" fmla="*/ 2232469 w 2350439"/>
                      <a:gd name="connsiteY162" fmla="*/ 2127199 h 2350439"/>
                      <a:gd name="connsiteX163" fmla="*/ 2127199 w 2350439"/>
                      <a:gd name="connsiteY163" fmla="*/ 2127199 h 2350439"/>
                      <a:gd name="connsiteX164" fmla="*/ 2127199 w 2350439"/>
                      <a:gd name="connsiteY164" fmla="*/ 2344089 h 2350439"/>
                      <a:gd name="connsiteX165" fmla="*/ 2232469 w 2350439"/>
                      <a:gd name="connsiteY165" fmla="*/ 2344089 h 2350439"/>
                      <a:gd name="connsiteX166" fmla="*/ 2232469 w 2350439"/>
                      <a:gd name="connsiteY166" fmla="*/ 2238819 h 2350439"/>
                      <a:gd name="connsiteX167" fmla="*/ 2127199 w 2350439"/>
                      <a:gd name="connsiteY167" fmla="*/ 2238819 h 2350439"/>
                      <a:gd name="connsiteX168" fmla="*/ 2015566 w 2350439"/>
                      <a:gd name="connsiteY168" fmla="*/ 111620 h 2350439"/>
                      <a:gd name="connsiteX169" fmla="*/ 2120849 w 2350439"/>
                      <a:gd name="connsiteY169" fmla="*/ 111620 h 2350439"/>
                      <a:gd name="connsiteX170" fmla="*/ 2120849 w 2350439"/>
                      <a:gd name="connsiteY170" fmla="*/ 6350 h 2350439"/>
                      <a:gd name="connsiteX171" fmla="*/ 2015566 w 2350439"/>
                      <a:gd name="connsiteY171" fmla="*/ 6350 h 2350439"/>
                      <a:gd name="connsiteX172" fmla="*/ 2015566 w 2350439"/>
                      <a:gd name="connsiteY172" fmla="*/ 223240 h 2350439"/>
                      <a:gd name="connsiteX173" fmla="*/ 2120849 w 2350439"/>
                      <a:gd name="connsiteY173" fmla="*/ 223240 h 2350439"/>
                      <a:gd name="connsiteX174" fmla="*/ 2120849 w 2350439"/>
                      <a:gd name="connsiteY174" fmla="*/ 117970 h 2350439"/>
                      <a:gd name="connsiteX175" fmla="*/ 2015566 w 2350439"/>
                      <a:gd name="connsiteY175" fmla="*/ 117970 h 2350439"/>
                      <a:gd name="connsiteX176" fmla="*/ 2015566 w 2350439"/>
                      <a:gd name="connsiteY176" fmla="*/ 334873 h 2350439"/>
                      <a:gd name="connsiteX177" fmla="*/ 2120849 w 2350439"/>
                      <a:gd name="connsiteY177" fmla="*/ 334873 h 2350439"/>
                      <a:gd name="connsiteX178" fmla="*/ 2120849 w 2350439"/>
                      <a:gd name="connsiteY178" fmla="*/ 229590 h 2350439"/>
                      <a:gd name="connsiteX179" fmla="*/ 2015566 w 2350439"/>
                      <a:gd name="connsiteY179" fmla="*/ 229590 h 2350439"/>
                      <a:gd name="connsiteX180" fmla="*/ 2015566 w 2350439"/>
                      <a:gd name="connsiteY180" fmla="*/ 446493 h 2350439"/>
                      <a:gd name="connsiteX181" fmla="*/ 2120849 w 2350439"/>
                      <a:gd name="connsiteY181" fmla="*/ 446493 h 2350439"/>
                      <a:gd name="connsiteX182" fmla="*/ 2120849 w 2350439"/>
                      <a:gd name="connsiteY182" fmla="*/ 341223 h 2350439"/>
                      <a:gd name="connsiteX183" fmla="*/ 2015566 w 2350439"/>
                      <a:gd name="connsiteY183" fmla="*/ 341223 h 2350439"/>
                      <a:gd name="connsiteX184" fmla="*/ 2015566 w 2350439"/>
                      <a:gd name="connsiteY184" fmla="*/ 558114 h 2350439"/>
                      <a:gd name="connsiteX185" fmla="*/ 2120849 w 2350439"/>
                      <a:gd name="connsiteY185" fmla="*/ 558114 h 2350439"/>
                      <a:gd name="connsiteX186" fmla="*/ 2120849 w 2350439"/>
                      <a:gd name="connsiteY186" fmla="*/ 452843 h 2350439"/>
                      <a:gd name="connsiteX187" fmla="*/ 2015566 w 2350439"/>
                      <a:gd name="connsiteY187" fmla="*/ 452843 h 2350439"/>
                      <a:gd name="connsiteX188" fmla="*/ 2015566 w 2350439"/>
                      <a:gd name="connsiteY188" fmla="*/ 669734 h 2350439"/>
                      <a:gd name="connsiteX189" fmla="*/ 2120849 w 2350439"/>
                      <a:gd name="connsiteY189" fmla="*/ 669734 h 2350439"/>
                      <a:gd name="connsiteX190" fmla="*/ 2120849 w 2350439"/>
                      <a:gd name="connsiteY190" fmla="*/ 564464 h 2350439"/>
                      <a:gd name="connsiteX191" fmla="*/ 2015566 w 2350439"/>
                      <a:gd name="connsiteY191" fmla="*/ 564464 h 2350439"/>
                      <a:gd name="connsiteX192" fmla="*/ 2015566 w 2350439"/>
                      <a:gd name="connsiteY192" fmla="*/ 781367 h 2350439"/>
                      <a:gd name="connsiteX193" fmla="*/ 2120849 w 2350439"/>
                      <a:gd name="connsiteY193" fmla="*/ 781367 h 2350439"/>
                      <a:gd name="connsiteX194" fmla="*/ 2120849 w 2350439"/>
                      <a:gd name="connsiteY194" fmla="*/ 676084 h 2350439"/>
                      <a:gd name="connsiteX195" fmla="*/ 2015566 w 2350439"/>
                      <a:gd name="connsiteY195" fmla="*/ 676084 h 2350439"/>
                      <a:gd name="connsiteX196" fmla="*/ 2015566 w 2350439"/>
                      <a:gd name="connsiteY196" fmla="*/ 892988 h 2350439"/>
                      <a:gd name="connsiteX197" fmla="*/ 2120849 w 2350439"/>
                      <a:gd name="connsiteY197" fmla="*/ 892988 h 2350439"/>
                      <a:gd name="connsiteX198" fmla="*/ 2120849 w 2350439"/>
                      <a:gd name="connsiteY198" fmla="*/ 787717 h 2350439"/>
                      <a:gd name="connsiteX199" fmla="*/ 2015566 w 2350439"/>
                      <a:gd name="connsiteY199" fmla="*/ 787717 h 2350439"/>
                      <a:gd name="connsiteX200" fmla="*/ 2015566 w 2350439"/>
                      <a:gd name="connsiteY200" fmla="*/ 1004608 h 2350439"/>
                      <a:gd name="connsiteX201" fmla="*/ 2120849 w 2350439"/>
                      <a:gd name="connsiteY201" fmla="*/ 1004608 h 2350439"/>
                      <a:gd name="connsiteX202" fmla="*/ 2120849 w 2350439"/>
                      <a:gd name="connsiteY202" fmla="*/ 899338 h 2350439"/>
                      <a:gd name="connsiteX203" fmla="*/ 2015566 w 2350439"/>
                      <a:gd name="connsiteY203" fmla="*/ 899338 h 2350439"/>
                      <a:gd name="connsiteX204" fmla="*/ 2015566 w 2350439"/>
                      <a:gd name="connsiteY204" fmla="*/ 1116228 h 2350439"/>
                      <a:gd name="connsiteX205" fmla="*/ 2120849 w 2350439"/>
                      <a:gd name="connsiteY205" fmla="*/ 1116228 h 2350439"/>
                      <a:gd name="connsiteX206" fmla="*/ 2120849 w 2350439"/>
                      <a:gd name="connsiteY206" fmla="*/ 1010958 h 2350439"/>
                      <a:gd name="connsiteX207" fmla="*/ 2015566 w 2350439"/>
                      <a:gd name="connsiteY207" fmla="*/ 1010958 h 2350439"/>
                      <a:gd name="connsiteX208" fmla="*/ 2015566 w 2350439"/>
                      <a:gd name="connsiteY208" fmla="*/ 1227861 h 2350439"/>
                      <a:gd name="connsiteX209" fmla="*/ 2120849 w 2350439"/>
                      <a:gd name="connsiteY209" fmla="*/ 1227861 h 2350439"/>
                      <a:gd name="connsiteX210" fmla="*/ 2120849 w 2350439"/>
                      <a:gd name="connsiteY210" fmla="*/ 1122578 h 2350439"/>
                      <a:gd name="connsiteX211" fmla="*/ 2015566 w 2350439"/>
                      <a:gd name="connsiteY211" fmla="*/ 1122578 h 2350439"/>
                      <a:gd name="connsiteX212" fmla="*/ 2015566 w 2350439"/>
                      <a:gd name="connsiteY212" fmla="*/ 1339481 h 2350439"/>
                      <a:gd name="connsiteX213" fmla="*/ 2120849 w 2350439"/>
                      <a:gd name="connsiteY213" fmla="*/ 1339481 h 2350439"/>
                      <a:gd name="connsiteX214" fmla="*/ 2120849 w 2350439"/>
                      <a:gd name="connsiteY214" fmla="*/ 1234211 h 2350439"/>
                      <a:gd name="connsiteX215" fmla="*/ 2015566 w 2350439"/>
                      <a:gd name="connsiteY215" fmla="*/ 1234211 h 2350439"/>
                      <a:gd name="connsiteX216" fmla="*/ 2015566 w 2350439"/>
                      <a:gd name="connsiteY216" fmla="*/ 1451102 h 2350439"/>
                      <a:gd name="connsiteX217" fmla="*/ 2120849 w 2350439"/>
                      <a:gd name="connsiteY217" fmla="*/ 1451102 h 2350439"/>
                      <a:gd name="connsiteX218" fmla="*/ 2120849 w 2350439"/>
                      <a:gd name="connsiteY218" fmla="*/ 1345831 h 2350439"/>
                      <a:gd name="connsiteX219" fmla="*/ 2015566 w 2350439"/>
                      <a:gd name="connsiteY219" fmla="*/ 1345831 h 2350439"/>
                      <a:gd name="connsiteX220" fmla="*/ 2015566 w 2350439"/>
                      <a:gd name="connsiteY220" fmla="*/ 1562735 h 2350439"/>
                      <a:gd name="connsiteX221" fmla="*/ 2120849 w 2350439"/>
                      <a:gd name="connsiteY221" fmla="*/ 1562735 h 2350439"/>
                      <a:gd name="connsiteX222" fmla="*/ 2120849 w 2350439"/>
                      <a:gd name="connsiteY222" fmla="*/ 1457452 h 2350439"/>
                      <a:gd name="connsiteX223" fmla="*/ 2015566 w 2350439"/>
                      <a:gd name="connsiteY223" fmla="*/ 1457452 h 2350439"/>
                      <a:gd name="connsiteX224" fmla="*/ 2015566 w 2350439"/>
                      <a:gd name="connsiteY224" fmla="*/ 1674355 h 2350439"/>
                      <a:gd name="connsiteX225" fmla="*/ 2120849 w 2350439"/>
                      <a:gd name="connsiteY225" fmla="*/ 1674355 h 2350439"/>
                      <a:gd name="connsiteX226" fmla="*/ 2120849 w 2350439"/>
                      <a:gd name="connsiteY226" fmla="*/ 1569085 h 2350439"/>
                      <a:gd name="connsiteX227" fmla="*/ 2015566 w 2350439"/>
                      <a:gd name="connsiteY227" fmla="*/ 1569085 h 2350439"/>
                      <a:gd name="connsiteX228" fmla="*/ 2015566 w 2350439"/>
                      <a:gd name="connsiteY228" fmla="*/ 1785975 h 2350439"/>
                      <a:gd name="connsiteX229" fmla="*/ 2120849 w 2350439"/>
                      <a:gd name="connsiteY229" fmla="*/ 1785975 h 2350439"/>
                      <a:gd name="connsiteX230" fmla="*/ 2120849 w 2350439"/>
                      <a:gd name="connsiteY230" fmla="*/ 1680705 h 2350439"/>
                      <a:gd name="connsiteX231" fmla="*/ 2015566 w 2350439"/>
                      <a:gd name="connsiteY231" fmla="*/ 1680705 h 2350439"/>
                      <a:gd name="connsiteX232" fmla="*/ 2015566 w 2350439"/>
                      <a:gd name="connsiteY232" fmla="*/ 1897596 h 2350439"/>
                      <a:gd name="connsiteX233" fmla="*/ 2120849 w 2350439"/>
                      <a:gd name="connsiteY233" fmla="*/ 1897596 h 2350439"/>
                      <a:gd name="connsiteX234" fmla="*/ 2120849 w 2350439"/>
                      <a:gd name="connsiteY234" fmla="*/ 1792325 h 2350439"/>
                      <a:gd name="connsiteX235" fmla="*/ 2015566 w 2350439"/>
                      <a:gd name="connsiteY235" fmla="*/ 1792325 h 2350439"/>
                      <a:gd name="connsiteX236" fmla="*/ 2015566 w 2350439"/>
                      <a:gd name="connsiteY236" fmla="*/ 2009229 h 2350439"/>
                      <a:gd name="connsiteX237" fmla="*/ 2120849 w 2350439"/>
                      <a:gd name="connsiteY237" fmla="*/ 2009229 h 2350439"/>
                      <a:gd name="connsiteX238" fmla="*/ 2120849 w 2350439"/>
                      <a:gd name="connsiteY238" fmla="*/ 1903946 h 2350439"/>
                      <a:gd name="connsiteX239" fmla="*/ 2015566 w 2350439"/>
                      <a:gd name="connsiteY239" fmla="*/ 1903946 h 2350439"/>
                      <a:gd name="connsiteX240" fmla="*/ 2015566 w 2350439"/>
                      <a:gd name="connsiteY240" fmla="*/ 2120849 h 2350439"/>
                      <a:gd name="connsiteX241" fmla="*/ 2120849 w 2350439"/>
                      <a:gd name="connsiteY241" fmla="*/ 2120849 h 2350439"/>
                      <a:gd name="connsiteX242" fmla="*/ 2120849 w 2350439"/>
                      <a:gd name="connsiteY242" fmla="*/ 2015579 h 2350439"/>
                      <a:gd name="connsiteX243" fmla="*/ 2015566 w 2350439"/>
                      <a:gd name="connsiteY243" fmla="*/ 2015579 h 2350439"/>
                      <a:gd name="connsiteX244" fmla="*/ 2015566 w 2350439"/>
                      <a:gd name="connsiteY244" fmla="*/ 2232469 h 2350439"/>
                      <a:gd name="connsiteX245" fmla="*/ 2120849 w 2350439"/>
                      <a:gd name="connsiteY245" fmla="*/ 2232469 h 2350439"/>
                      <a:gd name="connsiteX246" fmla="*/ 2120849 w 2350439"/>
                      <a:gd name="connsiteY246" fmla="*/ 2127199 h 2350439"/>
                      <a:gd name="connsiteX247" fmla="*/ 2015566 w 2350439"/>
                      <a:gd name="connsiteY247" fmla="*/ 2127199 h 2350439"/>
                      <a:gd name="connsiteX248" fmla="*/ 2015566 w 2350439"/>
                      <a:gd name="connsiteY248" fmla="*/ 2344089 h 2350439"/>
                      <a:gd name="connsiteX249" fmla="*/ 2120849 w 2350439"/>
                      <a:gd name="connsiteY249" fmla="*/ 2344089 h 2350439"/>
                      <a:gd name="connsiteX250" fmla="*/ 2120849 w 2350439"/>
                      <a:gd name="connsiteY250" fmla="*/ 2238819 h 2350439"/>
                      <a:gd name="connsiteX251" fmla="*/ 2015566 w 2350439"/>
                      <a:gd name="connsiteY251" fmla="*/ 2238819 h 2350439"/>
                      <a:gd name="connsiteX252" fmla="*/ 1903946 w 2350439"/>
                      <a:gd name="connsiteY252" fmla="*/ 111620 h 2350439"/>
                      <a:gd name="connsiteX253" fmla="*/ 2009216 w 2350439"/>
                      <a:gd name="connsiteY253" fmla="*/ 111620 h 2350439"/>
                      <a:gd name="connsiteX254" fmla="*/ 2009216 w 2350439"/>
                      <a:gd name="connsiteY254" fmla="*/ 6350 h 2350439"/>
                      <a:gd name="connsiteX255" fmla="*/ 1903946 w 2350439"/>
                      <a:gd name="connsiteY255" fmla="*/ 6350 h 2350439"/>
                      <a:gd name="connsiteX256" fmla="*/ 1903946 w 2350439"/>
                      <a:gd name="connsiteY256" fmla="*/ 223240 h 2350439"/>
                      <a:gd name="connsiteX257" fmla="*/ 2009216 w 2350439"/>
                      <a:gd name="connsiteY257" fmla="*/ 223240 h 2350439"/>
                      <a:gd name="connsiteX258" fmla="*/ 2009216 w 2350439"/>
                      <a:gd name="connsiteY258" fmla="*/ 117970 h 2350439"/>
                      <a:gd name="connsiteX259" fmla="*/ 1903946 w 2350439"/>
                      <a:gd name="connsiteY259" fmla="*/ 117970 h 2350439"/>
                      <a:gd name="connsiteX260" fmla="*/ 1903946 w 2350439"/>
                      <a:gd name="connsiteY260" fmla="*/ 334873 h 2350439"/>
                      <a:gd name="connsiteX261" fmla="*/ 2009216 w 2350439"/>
                      <a:gd name="connsiteY261" fmla="*/ 334873 h 2350439"/>
                      <a:gd name="connsiteX262" fmla="*/ 2009216 w 2350439"/>
                      <a:gd name="connsiteY262" fmla="*/ 229590 h 2350439"/>
                      <a:gd name="connsiteX263" fmla="*/ 1903946 w 2350439"/>
                      <a:gd name="connsiteY263" fmla="*/ 229590 h 2350439"/>
                      <a:gd name="connsiteX264" fmla="*/ 1903946 w 2350439"/>
                      <a:gd name="connsiteY264" fmla="*/ 446493 h 2350439"/>
                      <a:gd name="connsiteX265" fmla="*/ 2009216 w 2350439"/>
                      <a:gd name="connsiteY265" fmla="*/ 446493 h 2350439"/>
                      <a:gd name="connsiteX266" fmla="*/ 2009216 w 2350439"/>
                      <a:gd name="connsiteY266" fmla="*/ 341223 h 2350439"/>
                      <a:gd name="connsiteX267" fmla="*/ 1903946 w 2350439"/>
                      <a:gd name="connsiteY267" fmla="*/ 341223 h 2350439"/>
                      <a:gd name="connsiteX268" fmla="*/ 1903946 w 2350439"/>
                      <a:gd name="connsiteY268" fmla="*/ 558114 h 2350439"/>
                      <a:gd name="connsiteX269" fmla="*/ 2009216 w 2350439"/>
                      <a:gd name="connsiteY269" fmla="*/ 558114 h 2350439"/>
                      <a:gd name="connsiteX270" fmla="*/ 2009216 w 2350439"/>
                      <a:gd name="connsiteY270" fmla="*/ 452843 h 2350439"/>
                      <a:gd name="connsiteX271" fmla="*/ 1903946 w 2350439"/>
                      <a:gd name="connsiteY271" fmla="*/ 452843 h 2350439"/>
                      <a:gd name="connsiteX272" fmla="*/ 1903946 w 2350439"/>
                      <a:gd name="connsiteY272" fmla="*/ 669734 h 2350439"/>
                      <a:gd name="connsiteX273" fmla="*/ 2009216 w 2350439"/>
                      <a:gd name="connsiteY273" fmla="*/ 669734 h 2350439"/>
                      <a:gd name="connsiteX274" fmla="*/ 2009216 w 2350439"/>
                      <a:gd name="connsiteY274" fmla="*/ 564464 h 2350439"/>
                      <a:gd name="connsiteX275" fmla="*/ 1903946 w 2350439"/>
                      <a:gd name="connsiteY275" fmla="*/ 564464 h 2350439"/>
                      <a:gd name="connsiteX276" fmla="*/ 1903946 w 2350439"/>
                      <a:gd name="connsiteY276" fmla="*/ 781367 h 2350439"/>
                      <a:gd name="connsiteX277" fmla="*/ 2009216 w 2350439"/>
                      <a:gd name="connsiteY277" fmla="*/ 781367 h 2350439"/>
                      <a:gd name="connsiteX278" fmla="*/ 2009216 w 2350439"/>
                      <a:gd name="connsiteY278" fmla="*/ 676084 h 2350439"/>
                      <a:gd name="connsiteX279" fmla="*/ 1903946 w 2350439"/>
                      <a:gd name="connsiteY279" fmla="*/ 676084 h 2350439"/>
                      <a:gd name="connsiteX280" fmla="*/ 1903946 w 2350439"/>
                      <a:gd name="connsiteY280" fmla="*/ 892988 h 2350439"/>
                      <a:gd name="connsiteX281" fmla="*/ 2009216 w 2350439"/>
                      <a:gd name="connsiteY281" fmla="*/ 892988 h 2350439"/>
                      <a:gd name="connsiteX282" fmla="*/ 2009216 w 2350439"/>
                      <a:gd name="connsiteY282" fmla="*/ 787717 h 2350439"/>
                      <a:gd name="connsiteX283" fmla="*/ 1903946 w 2350439"/>
                      <a:gd name="connsiteY283" fmla="*/ 787717 h 2350439"/>
                      <a:gd name="connsiteX284" fmla="*/ 1903946 w 2350439"/>
                      <a:gd name="connsiteY284" fmla="*/ 1004608 h 2350439"/>
                      <a:gd name="connsiteX285" fmla="*/ 2009216 w 2350439"/>
                      <a:gd name="connsiteY285" fmla="*/ 1004608 h 2350439"/>
                      <a:gd name="connsiteX286" fmla="*/ 2009216 w 2350439"/>
                      <a:gd name="connsiteY286" fmla="*/ 899338 h 2350439"/>
                      <a:gd name="connsiteX287" fmla="*/ 1903946 w 2350439"/>
                      <a:gd name="connsiteY287" fmla="*/ 899338 h 2350439"/>
                      <a:gd name="connsiteX288" fmla="*/ 1903946 w 2350439"/>
                      <a:gd name="connsiteY288" fmla="*/ 1116228 h 2350439"/>
                      <a:gd name="connsiteX289" fmla="*/ 2009216 w 2350439"/>
                      <a:gd name="connsiteY289" fmla="*/ 1116228 h 2350439"/>
                      <a:gd name="connsiteX290" fmla="*/ 2009216 w 2350439"/>
                      <a:gd name="connsiteY290" fmla="*/ 1010958 h 2350439"/>
                      <a:gd name="connsiteX291" fmla="*/ 1903946 w 2350439"/>
                      <a:gd name="connsiteY291" fmla="*/ 1010958 h 2350439"/>
                      <a:gd name="connsiteX292" fmla="*/ 1903946 w 2350439"/>
                      <a:gd name="connsiteY292" fmla="*/ 1227861 h 2350439"/>
                      <a:gd name="connsiteX293" fmla="*/ 2009216 w 2350439"/>
                      <a:gd name="connsiteY293" fmla="*/ 1227861 h 2350439"/>
                      <a:gd name="connsiteX294" fmla="*/ 2009216 w 2350439"/>
                      <a:gd name="connsiteY294" fmla="*/ 1122578 h 2350439"/>
                      <a:gd name="connsiteX295" fmla="*/ 1903946 w 2350439"/>
                      <a:gd name="connsiteY295" fmla="*/ 1122578 h 2350439"/>
                      <a:gd name="connsiteX296" fmla="*/ 1903946 w 2350439"/>
                      <a:gd name="connsiteY296" fmla="*/ 1339481 h 2350439"/>
                      <a:gd name="connsiteX297" fmla="*/ 2009216 w 2350439"/>
                      <a:gd name="connsiteY297" fmla="*/ 1339481 h 2350439"/>
                      <a:gd name="connsiteX298" fmla="*/ 2009216 w 2350439"/>
                      <a:gd name="connsiteY298" fmla="*/ 1234211 h 2350439"/>
                      <a:gd name="connsiteX299" fmla="*/ 1903946 w 2350439"/>
                      <a:gd name="connsiteY299" fmla="*/ 1234211 h 2350439"/>
                      <a:gd name="connsiteX300" fmla="*/ 1903946 w 2350439"/>
                      <a:gd name="connsiteY300" fmla="*/ 1451102 h 2350439"/>
                      <a:gd name="connsiteX301" fmla="*/ 2009216 w 2350439"/>
                      <a:gd name="connsiteY301" fmla="*/ 1451102 h 2350439"/>
                      <a:gd name="connsiteX302" fmla="*/ 2009216 w 2350439"/>
                      <a:gd name="connsiteY302" fmla="*/ 1345831 h 2350439"/>
                      <a:gd name="connsiteX303" fmla="*/ 1903946 w 2350439"/>
                      <a:gd name="connsiteY303" fmla="*/ 1345831 h 2350439"/>
                      <a:gd name="connsiteX304" fmla="*/ 1903946 w 2350439"/>
                      <a:gd name="connsiteY304" fmla="*/ 1562735 h 2350439"/>
                      <a:gd name="connsiteX305" fmla="*/ 2009216 w 2350439"/>
                      <a:gd name="connsiteY305" fmla="*/ 1562735 h 2350439"/>
                      <a:gd name="connsiteX306" fmla="*/ 2009216 w 2350439"/>
                      <a:gd name="connsiteY306" fmla="*/ 1457452 h 2350439"/>
                      <a:gd name="connsiteX307" fmla="*/ 1903946 w 2350439"/>
                      <a:gd name="connsiteY307" fmla="*/ 1457452 h 2350439"/>
                      <a:gd name="connsiteX308" fmla="*/ 1903946 w 2350439"/>
                      <a:gd name="connsiteY308" fmla="*/ 1674355 h 2350439"/>
                      <a:gd name="connsiteX309" fmla="*/ 2009216 w 2350439"/>
                      <a:gd name="connsiteY309" fmla="*/ 1674355 h 2350439"/>
                      <a:gd name="connsiteX310" fmla="*/ 2009216 w 2350439"/>
                      <a:gd name="connsiteY310" fmla="*/ 1569085 h 2350439"/>
                      <a:gd name="connsiteX311" fmla="*/ 1903946 w 2350439"/>
                      <a:gd name="connsiteY311" fmla="*/ 1569085 h 2350439"/>
                      <a:gd name="connsiteX312" fmla="*/ 1903946 w 2350439"/>
                      <a:gd name="connsiteY312" fmla="*/ 1785975 h 2350439"/>
                      <a:gd name="connsiteX313" fmla="*/ 2009216 w 2350439"/>
                      <a:gd name="connsiteY313" fmla="*/ 1785975 h 2350439"/>
                      <a:gd name="connsiteX314" fmla="*/ 2009216 w 2350439"/>
                      <a:gd name="connsiteY314" fmla="*/ 1680705 h 2350439"/>
                      <a:gd name="connsiteX315" fmla="*/ 1903946 w 2350439"/>
                      <a:gd name="connsiteY315" fmla="*/ 1680705 h 2350439"/>
                      <a:gd name="connsiteX316" fmla="*/ 1903946 w 2350439"/>
                      <a:gd name="connsiteY316" fmla="*/ 1897596 h 2350439"/>
                      <a:gd name="connsiteX317" fmla="*/ 2009216 w 2350439"/>
                      <a:gd name="connsiteY317" fmla="*/ 1897596 h 2350439"/>
                      <a:gd name="connsiteX318" fmla="*/ 2009216 w 2350439"/>
                      <a:gd name="connsiteY318" fmla="*/ 1792325 h 2350439"/>
                      <a:gd name="connsiteX319" fmla="*/ 1903946 w 2350439"/>
                      <a:gd name="connsiteY319" fmla="*/ 1792325 h 2350439"/>
                      <a:gd name="connsiteX320" fmla="*/ 1903946 w 2350439"/>
                      <a:gd name="connsiteY320" fmla="*/ 2009229 h 2350439"/>
                      <a:gd name="connsiteX321" fmla="*/ 2009216 w 2350439"/>
                      <a:gd name="connsiteY321" fmla="*/ 2009229 h 2350439"/>
                      <a:gd name="connsiteX322" fmla="*/ 2009216 w 2350439"/>
                      <a:gd name="connsiteY322" fmla="*/ 1903946 h 2350439"/>
                      <a:gd name="connsiteX323" fmla="*/ 1903946 w 2350439"/>
                      <a:gd name="connsiteY323" fmla="*/ 1903946 h 2350439"/>
                      <a:gd name="connsiteX324" fmla="*/ 1903946 w 2350439"/>
                      <a:gd name="connsiteY324" fmla="*/ 2120849 h 2350439"/>
                      <a:gd name="connsiteX325" fmla="*/ 2009216 w 2350439"/>
                      <a:gd name="connsiteY325" fmla="*/ 2120849 h 2350439"/>
                      <a:gd name="connsiteX326" fmla="*/ 2009216 w 2350439"/>
                      <a:gd name="connsiteY326" fmla="*/ 2015579 h 2350439"/>
                      <a:gd name="connsiteX327" fmla="*/ 1903946 w 2350439"/>
                      <a:gd name="connsiteY327" fmla="*/ 2015579 h 2350439"/>
                      <a:gd name="connsiteX328" fmla="*/ 1903946 w 2350439"/>
                      <a:gd name="connsiteY328" fmla="*/ 2232469 h 2350439"/>
                      <a:gd name="connsiteX329" fmla="*/ 2009216 w 2350439"/>
                      <a:gd name="connsiteY329" fmla="*/ 2232469 h 2350439"/>
                      <a:gd name="connsiteX330" fmla="*/ 2009216 w 2350439"/>
                      <a:gd name="connsiteY330" fmla="*/ 2127199 h 2350439"/>
                      <a:gd name="connsiteX331" fmla="*/ 1903946 w 2350439"/>
                      <a:gd name="connsiteY331" fmla="*/ 2127199 h 2350439"/>
                      <a:gd name="connsiteX332" fmla="*/ 1903946 w 2350439"/>
                      <a:gd name="connsiteY332" fmla="*/ 2344089 h 2350439"/>
                      <a:gd name="connsiteX333" fmla="*/ 2009216 w 2350439"/>
                      <a:gd name="connsiteY333" fmla="*/ 2344089 h 2350439"/>
                      <a:gd name="connsiteX334" fmla="*/ 2009216 w 2350439"/>
                      <a:gd name="connsiteY334" fmla="*/ 2238819 h 2350439"/>
                      <a:gd name="connsiteX335" fmla="*/ 1903946 w 2350439"/>
                      <a:gd name="connsiteY335" fmla="*/ 2238819 h 2350439"/>
                      <a:gd name="connsiteX336" fmla="*/ 1792325 w 2350439"/>
                      <a:gd name="connsiteY336" fmla="*/ 111620 h 2350439"/>
                      <a:gd name="connsiteX337" fmla="*/ 1897596 w 2350439"/>
                      <a:gd name="connsiteY337" fmla="*/ 111620 h 2350439"/>
                      <a:gd name="connsiteX338" fmla="*/ 1897596 w 2350439"/>
                      <a:gd name="connsiteY338" fmla="*/ 6350 h 2350439"/>
                      <a:gd name="connsiteX339" fmla="*/ 1792325 w 2350439"/>
                      <a:gd name="connsiteY339" fmla="*/ 6350 h 2350439"/>
                      <a:gd name="connsiteX340" fmla="*/ 1792325 w 2350439"/>
                      <a:gd name="connsiteY340" fmla="*/ 223240 h 2350439"/>
                      <a:gd name="connsiteX341" fmla="*/ 1897596 w 2350439"/>
                      <a:gd name="connsiteY341" fmla="*/ 223240 h 2350439"/>
                      <a:gd name="connsiteX342" fmla="*/ 1897596 w 2350439"/>
                      <a:gd name="connsiteY342" fmla="*/ 117970 h 2350439"/>
                      <a:gd name="connsiteX343" fmla="*/ 1792325 w 2350439"/>
                      <a:gd name="connsiteY343" fmla="*/ 117970 h 2350439"/>
                      <a:gd name="connsiteX344" fmla="*/ 1792325 w 2350439"/>
                      <a:gd name="connsiteY344" fmla="*/ 334873 h 2350439"/>
                      <a:gd name="connsiteX345" fmla="*/ 1897596 w 2350439"/>
                      <a:gd name="connsiteY345" fmla="*/ 334873 h 2350439"/>
                      <a:gd name="connsiteX346" fmla="*/ 1897596 w 2350439"/>
                      <a:gd name="connsiteY346" fmla="*/ 229590 h 2350439"/>
                      <a:gd name="connsiteX347" fmla="*/ 1792325 w 2350439"/>
                      <a:gd name="connsiteY347" fmla="*/ 229590 h 2350439"/>
                      <a:gd name="connsiteX348" fmla="*/ 1792325 w 2350439"/>
                      <a:gd name="connsiteY348" fmla="*/ 446493 h 2350439"/>
                      <a:gd name="connsiteX349" fmla="*/ 1897596 w 2350439"/>
                      <a:gd name="connsiteY349" fmla="*/ 446493 h 2350439"/>
                      <a:gd name="connsiteX350" fmla="*/ 1897596 w 2350439"/>
                      <a:gd name="connsiteY350" fmla="*/ 341223 h 2350439"/>
                      <a:gd name="connsiteX351" fmla="*/ 1792325 w 2350439"/>
                      <a:gd name="connsiteY351" fmla="*/ 341223 h 2350439"/>
                      <a:gd name="connsiteX352" fmla="*/ 1792325 w 2350439"/>
                      <a:gd name="connsiteY352" fmla="*/ 558114 h 2350439"/>
                      <a:gd name="connsiteX353" fmla="*/ 1897596 w 2350439"/>
                      <a:gd name="connsiteY353" fmla="*/ 558114 h 2350439"/>
                      <a:gd name="connsiteX354" fmla="*/ 1897596 w 2350439"/>
                      <a:gd name="connsiteY354" fmla="*/ 452843 h 2350439"/>
                      <a:gd name="connsiteX355" fmla="*/ 1792325 w 2350439"/>
                      <a:gd name="connsiteY355" fmla="*/ 452843 h 2350439"/>
                      <a:gd name="connsiteX356" fmla="*/ 1792325 w 2350439"/>
                      <a:gd name="connsiteY356" fmla="*/ 669734 h 2350439"/>
                      <a:gd name="connsiteX357" fmla="*/ 1897596 w 2350439"/>
                      <a:gd name="connsiteY357" fmla="*/ 669734 h 2350439"/>
                      <a:gd name="connsiteX358" fmla="*/ 1897596 w 2350439"/>
                      <a:gd name="connsiteY358" fmla="*/ 564464 h 2350439"/>
                      <a:gd name="connsiteX359" fmla="*/ 1792325 w 2350439"/>
                      <a:gd name="connsiteY359" fmla="*/ 564464 h 2350439"/>
                      <a:gd name="connsiteX360" fmla="*/ 1792325 w 2350439"/>
                      <a:gd name="connsiteY360" fmla="*/ 781367 h 2350439"/>
                      <a:gd name="connsiteX361" fmla="*/ 1897596 w 2350439"/>
                      <a:gd name="connsiteY361" fmla="*/ 781367 h 2350439"/>
                      <a:gd name="connsiteX362" fmla="*/ 1897596 w 2350439"/>
                      <a:gd name="connsiteY362" fmla="*/ 676084 h 2350439"/>
                      <a:gd name="connsiteX363" fmla="*/ 1792325 w 2350439"/>
                      <a:gd name="connsiteY363" fmla="*/ 676084 h 2350439"/>
                      <a:gd name="connsiteX364" fmla="*/ 1792325 w 2350439"/>
                      <a:gd name="connsiteY364" fmla="*/ 892988 h 2350439"/>
                      <a:gd name="connsiteX365" fmla="*/ 1897596 w 2350439"/>
                      <a:gd name="connsiteY365" fmla="*/ 892988 h 2350439"/>
                      <a:gd name="connsiteX366" fmla="*/ 1897596 w 2350439"/>
                      <a:gd name="connsiteY366" fmla="*/ 787717 h 2350439"/>
                      <a:gd name="connsiteX367" fmla="*/ 1792325 w 2350439"/>
                      <a:gd name="connsiteY367" fmla="*/ 787717 h 2350439"/>
                      <a:gd name="connsiteX368" fmla="*/ 1792325 w 2350439"/>
                      <a:gd name="connsiteY368" fmla="*/ 1004608 h 2350439"/>
                      <a:gd name="connsiteX369" fmla="*/ 1897596 w 2350439"/>
                      <a:gd name="connsiteY369" fmla="*/ 1004608 h 2350439"/>
                      <a:gd name="connsiteX370" fmla="*/ 1897596 w 2350439"/>
                      <a:gd name="connsiteY370" fmla="*/ 899338 h 2350439"/>
                      <a:gd name="connsiteX371" fmla="*/ 1792325 w 2350439"/>
                      <a:gd name="connsiteY371" fmla="*/ 899338 h 2350439"/>
                      <a:gd name="connsiteX372" fmla="*/ 1792325 w 2350439"/>
                      <a:gd name="connsiteY372" fmla="*/ 1116228 h 2350439"/>
                      <a:gd name="connsiteX373" fmla="*/ 1897596 w 2350439"/>
                      <a:gd name="connsiteY373" fmla="*/ 1116228 h 2350439"/>
                      <a:gd name="connsiteX374" fmla="*/ 1897596 w 2350439"/>
                      <a:gd name="connsiteY374" fmla="*/ 1010958 h 2350439"/>
                      <a:gd name="connsiteX375" fmla="*/ 1792325 w 2350439"/>
                      <a:gd name="connsiteY375" fmla="*/ 1010958 h 2350439"/>
                      <a:gd name="connsiteX376" fmla="*/ 1792325 w 2350439"/>
                      <a:gd name="connsiteY376" fmla="*/ 1227861 h 2350439"/>
                      <a:gd name="connsiteX377" fmla="*/ 1897596 w 2350439"/>
                      <a:gd name="connsiteY377" fmla="*/ 1227861 h 2350439"/>
                      <a:gd name="connsiteX378" fmla="*/ 1897596 w 2350439"/>
                      <a:gd name="connsiteY378" fmla="*/ 1122578 h 2350439"/>
                      <a:gd name="connsiteX379" fmla="*/ 1792325 w 2350439"/>
                      <a:gd name="connsiteY379" fmla="*/ 1122578 h 2350439"/>
                      <a:gd name="connsiteX380" fmla="*/ 1792325 w 2350439"/>
                      <a:gd name="connsiteY380" fmla="*/ 1339481 h 2350439"/>
                      <a:gd name="connsiteX381" fmla="*/ 1897596 w 2350439"/>
                      <a:gd name="connsiteY381" fmla="*/ 1339481 h 2350439"/>
                      <a:gd name="connsiteX382" fmla="*/ 1897596 w 2350439"/>
                      <a:gd name="connsiteY382" fmla="*/ 1234211 h 2350439"/>
                      <a:gd name="connsiteX383" fmla="*/ 1792325 w 2350439"/>
                      <a:gd name="connsiteY383" fmla="*/ 1234211 h 2350439"/>
                      <a:gd name="connsiteX384" fmla="*/ 1792325 w 2350439"/>
                      <a:gd name="connsiteY384" fmla="*/ 1451102 h 2350439"/>
                      <a:gd name="connsiteX385" fmla="*/ 1897596 w 2350439"/>
                      <a:gd name="connsiteY385" fmla="*/ 1451102 h 2350439"/>
                      <a:gd name="connsiteX386" fmla="*/ 1897596 w 2350439"/>
                      <a:gd name="connsiteY386" fmla="*/ 1345831 h 2350439"/>
                      <a:gd name="connsiteX387" fmla="*/ 1792325 w 2350439"/>
                      <a:gd name="connsiteY387" fmla="*/ 1345831 h 2350439"/>
                      <a:gd name="connsiteX388" fmla="*/ 1792325 w 2350439"/>
                      <a:gd name="connsiteY388" fmla="*/ 1562735 h 2350439"/>
                      <a:gd name="connsiteX389" fmla="*/ 1897596 w 2350439"/>
                      <a:gd name="connsiteY389" fmla="*/ 1562735 h 2350439"/>
                      <a:gd name="connsiteX390" fmla="*/ 1897596 w 2350439"/>
                      <a:gd name="connsiteY390" fmla="*/ 1457452 h 2350439"/>
                      <a:gd name="connsiteX391" fmla="*/ 1792325 w 2350439"/>
                      <a:gd name="connsiteY391" fmla="*/ 1457452 h 2350439"/>
                      <a:gd name="connsiteX392" fmla="*/ 1792325 w 2350439"/>
                      <a:gd name="connsiteY392" fmla="*/ 1674355 h 2350439"/>
                      <a:gd name="connsiteX393" fmla="*/ 1897596 w 2350439"/>
                      <a:gd name="connsiteY393" fmla="*/ 1674355 h 2350439"/>
                      <a:gd name="connsiteX394" fmla="*/ 1897596 w 2350439"/>
                      <a:gd name="connsiteY394" fmla="*/ 1569085 h 2350439"/>
                      <a:gd name="connsiteX395" fmla="*/ 1792325 w 2350439"/>
                      <a:gd name="connsiteY395" fmla="*/ 1569085 h 2350439"/>
                      <a:gd name="connsiteX396" fmla="*/ 1792325 w 2350439"/>
                      <a:gd name="connsiteY396" fmla="*/ 1785975 h 2350439"/>
                      <a:gd name="connsiteX397" fmla="*/ 1897596 w 2350439"/>
                      <a:gd name="connsiteY397" fmla="*/ 1785975 h 2350439"/>
                      <a:gd name="connsiteX398" fmla="*/ 1897596 w 2350439"/>
                      <a:gd name="connsiteY398" fmla="*/ 1680705 h 2350439"/>
                      <a:gd name="connsiteX399" fmla="*/ 1792325 w 2350439"/>
                      <a:gd name="connsiteY399" fmla="*/ 1680705 h 2350439"/>
                      <a:gd name="connsiteX400" fmla="*/ 1792325 w 2350439"/>
                      <a:gd name="connsiteY400" fmla="*/ 1897596 h 2350439"/>
                      <a:gd name="connsiteX401" fmla="*/ 1897596 w 2350439"/>
                      <a:gd name="connsiteY401" fmla="*/ 1897596 h 2350439"/>
                      <a:gd name="connsiteX402" fmla="*/ 1897596 w 2350439"/>
                      <a:gd name="connsiteY402" fmla="*/ 1792325 h 2350439"/>
                      <a:gd name="connsiteX403" fmla="*/ 1792325 w 2350439"/>
                      <a:gd name="connsiteY403" fmla="*/ 1792325 h 2350439"/>
                      <a:gd name="connsiteX404" fmla="*/ 1792325 w 2350439"/>
                      <a:gd name="connsiteY404" fmla="*/ 2009229 h 2350439"/>
                      <a:gd name="connsiteX405" fmla="*/ 1897596 w 2350439"/>
                      <a:gd name="connsiteY405" fmla="*/ 2009229 h 2350439"/>
                      <a:gd name="connsiteX406" fmla="*/ 1897596 w 2350439"/>
                      <a:gd name="connsiteY406" fmla="*/ 1903946 h 2350439"/>
                      <a:gd name="connsiteX407" fmla="*/ 1792325 w 2350439"/>
                      <a:gd name="connsiteY407" fmla="*/ 1903946 h 2350439"/>
                      <a:gd name="connsiteX408" fmla="*/ 1792325 w 2350439"/>
                      <a:gd name="connsiteY408" fmla="*/ 2120849 h 2350439"/>
                      <a:gd name="connsiteX409" fmla="*/ 1897596 w 2350439"/>
                      <a:gd name="connsiteY409" fmla="*/ 2120849 h 2350439"/>
                      <a:gd name="connsiteX410" fmla="*/ 1897596 w 2350439"/>
                      <a:gd name="connsiteY410" fmla="*/ 2015579 h 2350439"/>
                      <a:gd name="connsiteX411" fmla="*/ 1792325 w 2350439"/>
                      <a:gd name="connsiteY411" fmla="*/ 2015579 h 2350439"/>
                      <a:gd name="connsiteX412" fmla="*/ 1792325 w 2350439"/>
                      <a:gd name="connsiteY412" fmla="*/ 2232469 h 2350439"/>
                      <a:gd name="connsiteX413" fmla="*/ 1897596 w 2350439"/>
                      <a:gd name="connsiteY413" fmla="*/ 2232469 h 2350439"/>
                      <a:gd name="connsiteX414" fmla="*/ 1897596 w 2350439"/>
                      <a:gd name="connsiteY414" fmla="*/ 2127199 h 2350439"/>
                      <a:gd name="connsiteX415" fmla="*/ 1792325 w 2350439"/>
                      <a:gd name="connsiteY415" fmla="*/ 2127199 h 2350439"/>
                      <a:gd name="connsiteX416" fmla="*/ 1792325 w 2350439"/>
                      <a:gd name="connsiteY416" fmla="*/ 2344089 h 2350439"/>
                      <a:gd name="connsiteX417" fmla="*/ 1897596 w 2350439"/>
                      <a:gd name="connsiteY417" fmla="*/ 2344089 h 2350439"/>
                      <a:gd name="connsiteX418" fmla="*/ 1897596 w 2350439"/>
                      <a:gd name="connsiteY418" fmla="*/ 2238819 h 2350439"/>
                      <a:gd name="connsiteX419" fmla="*/ 1792325 w 2350439"/>
                      <a:gd name="connsiteY419" fmla="*/ 2238819 h 2350439"/>
                      <a:gd name="connsiteX420" fmla="*/ 1680705 w 2350439"/>
                      <a:gd name="connsiteY420" fmla="*/ 111620 h 2350439"/>
                      <a:gd name="connsiteX421" fmla="*/ 1785975 w 2350439"/>
                      <a:gd name="connsiteY421" fmla="*/ 111620 h 2350439"/>
                      <a:gd name="connsiteX422" fmla="*/ 1785975 w 2350439"/>
                      <a:gd name="connsiteY422" fmla="*/ 6350 h 2350439"/>
                      <a:gd name="connsiteX423" fmla="*/ 1680705 w 2350439"/>
                      <a:gd name="connsiteY423" fmla="*/ 6350 h 2350439"/>
                      <a:gd name="connsiteX424" fmla="*/ 1680705 w 2350439"/>
                      <a:gd name="connsiteY424" fmla="*/ 223240 h 2350439"/>
                      <a:gd name="connsiteX425" fmla="*/ 1785975 w 2350439"/>
                      <a:gd name="connsiteY425" fmla="*/ 223240 h 2350439"/>
                      <a:gd name="connsiteX426" fmla="*/ 1785975 w 2350439"/>
                      <a:gd name="connsiteY426" fmla="*/ 117970 h 2350439"/>
                      <a:gd name="connsiteX427" fmla="*/ 1680705 w 2350439"/>
                      <a:gd name="connsiteY427" fmla="*/ 117970 h 2350439"/>
                      <a:gd name="connsiteX428" fmla="*/ 1680705 w 2350439"/>
                      <a:gd name="connsiteY428" fmla="*/ 334873 h 2350439"/>
                      <a:gd name="connsiteX429" fmla="*/ 1785975 w 2350439"/>
                      <a:gd name="connsiteY429" fmla="*/ 334873 h 2350439"/>
                      <a:gd name="connsiteX430" fmla="*/ 1785975 w 2350439"/>
                      <a:gd name="connsiteY430" fmla="*/ 229590 h 2350439"/>
                      <a:gd name="connsiteX431" fmla="*/ 1680705 w 2350439"/>
                      <a:gd name="connsiteY431" fmla="*/ 229590 h 2350439"/>
                      <a:gd name="connsiteX432" fmla="*/ 1680705 w 2350439"/>
                      <a:gd name="connsiteY432" fmla="*/ 446493 h 2350439"/>
                      <a:gd name="connsiteX433" fmla="*/ 1785975 w 2350439"/>
                      <a:gd name="connsiteY433" fmla="*/ 446493 h 2350439"/>
                      <a:gd name="connsiteX434" fmla="*/ 1785975 w 2350439"/>
                      <a:gd name="connsiteY434" fmla="*/ 341223 h 2350439"/>
                      <a:gd name="connsiteX435" fmla="*/ 1680705 w 2350439"/>
                      <a:gd name="connsiteY435" fmla="*/ 341223 h 2350439"/>
                      <a:gd name="connsiteX436" fmla="*/ 1680705 w 2350439"/>
                      <a:gd name="connsiteY436" fmla="*/ 558114 h 2350439"/>
                      <a:gd name="connsiteX437" fmla="*/ 1785975 w 2350439"/>
                      <a:gd name="connsiteY437" fmla="*/ 558114 h 2350439"/>
                      <a:gd name="connsiteX438" fmla="*/ 1785975 w 2350439"/>
                      <a:gd name="connsiteY438" fmla="*/ 452843 h 2350439"/>
                      <a:gd name="connsiteX439" fmla="*/ 1680705 w 2350439"/>
                      <a:gd name="connsiteY439" fmla="*/ 452843 h 2350439"/>
                      <a:gd name="connsiteX440" fmla="*/ 1680705 w 2350439"/>
                      <a:gd name="connsiteY440" fmla="*/ 669734 h 2350439"/>
                      <a:gd name="connsiteX441" fmla="*/ 1785975 w 2350439"/>
                      <a:gd name="connsiteY441" fmla="*/ 669734 h 2350439"/>
                      <a:gd name="connsiteX442" fmla="*/ 1785975 w 2350439"/>
                      <a:gd name="connsiteY442" fmla="*/ 564464 h 2350439"/>
                      <a:gd name="connsiteX443" fmla="*/ 1680705 w 2350439"/>
                      <a:gd name="connsiteY443" fmla="*/ 564464 h 2350439"/>
                      <a:gd name="connsiteX444" fmla="*/ 1680705 w 2350439"/>
                      <a:gd name="connsiteY444" fmla="*/ 781367 h 2350439"/>
                      <a:gd name="connsiteX445" fmla="*/ 1785975 w 2350439"/>
                      <a:gd name="connsiteY445" fmla="*/ 781367 h 2350439"/>
                      <a:gd name="connsiteX446" fmla="*/ 1785975 w 2350439"/>
                      <a:gd name="connsiteY446" fmla="*/ 676084 h 2350439"/>
                      <a:gd name="connsiteX447" fmla="*/ 1680705 w 2350439"/>
                      <a:gd name="connsiteY447" fmla="*/ 676084 h 2350439"/>
                      <a:gd name="connsiteX448" fmla="*/ 1680705 w 2350439"/>
                      <a:gd name="connsiteY448" fmla="*/ 892988 h 2350439"/>
                      <a:gd name="connsiteX449" fmla="*/ 1785975 w 2350439"/>
                      <a:gd name="connsiteY449" fmla="*/ 892988 h 2350439"/>
                      <a:gd name="connsiteX450" fmla="*/ 1785975 w 2350439"/>
                      <a:gd name="connsiteY450" fmla="*/ 787717 h 2350439"/>
                      <a:gd name="connsiteX451" fmla="*/ 1680705 w 2350439"/>
                      <a:gd name="connsiteY451" fmla="*/ 787717 h 2350439"/>
                      <a:gd name="connsiteX452" fmla="*/ 1680705 w 2350439"/>
                      <a:gd name="connsiteY452" fmla="*/ 1004608 h 2350439"/>
                      <a:gd name="connsiteX453" fmla="*/ 1785975 w 2350439"/>
                      <a:gd name="connsiteY453" fmla="*/ 1004608 h 2350439"/>
                      <a:gd name="connsiteX454" fmla="*/ 1785975 w 2350439"/>
                      <a:gd name="connsiteY454" fmla="*/ 899338 h 2350439"/>
                      <a:gd name="connsiteX455" fmla="*/ 1680705 w 2350439"/>
                      <a:gd name="connsiteY455" fmla="*/ 899338 h 2350439"/>
                      <a:gd name="connsiteX456" fmla="*/ 1680705 w 2350439"/>
                      <a:gd name="connsiteY456" fmla="*/ 1116228 h 2350439"/>
                      <a:gd name="connsiteX457" fmla="*/ 1785975 w 2350439"/>
                      <a:gd name="connsiteY457" fmla="*/ 1116228 h 2350439"/>
                      <a:gd name="connsiteX458" fmla="*/ 1785975 w 2350439"/>
                      <a:gd name="connsiteY458" fmla="*/ 1010958 h 2350439"/>
                      <a:gd name="connsiteX459" fmla="*/ 1680705 w 2350439"/>
                      <a:gd name="connsiteY459" fmla="*/ 1010958 h 2350439"/>
                      <a:gd name="connsiteX460" fmla="*/ 1680705 w 2350439"/>
                      <a:gd name="connsiteY460" fmla="*/ 1227861 h 2350439"/>
                      <a:gd name="connsiteX461" fmla="*/ 1785975 w 2350439"/>
                      <a:gd name="connsiteY461" fmla="*/ 1227861 h 2350439"/>
                      <a:gd name="connsiteX462" fmla="*/ 1785975 w 2350439"/>
                      <a:gd name="connsiteY462" fmla="*/ 1122578 h 2350439"/>
                      <a:gd name="connsiteX463" fmla="*/ 1680705 w 2350439"/>
                      <a:gd name="connsiteY463" fmla="*/ 1122578 h 2350439"/>
                      <a:gd name="connsiteX464" fmla="*/ 1680705 w 2350439"/>
                      <a:gd name="connsiteY464" fmla="*/ 1339481 h 2350439"/>
                      <a:gd name="connsiteX465" fmla="*/ 1785975 w 2350439"/>
                      <a:gd name="connsiteY465" fmla="*/ 1339481 h 2350439"/>
                      <a:gd name="connsiteX466" fmla="*/ 1785975 w 2350439"/>
                      <a:gd name="connsiteY466" fmla="*/ 1234211 h 2350439"/>
                      <a:gd name="connsiteX467" fmla="*/ 1680705 w 2350439"/>
                      <a:gd name="connsiteY467" fmla="*/ 1234211 h 2350439"/>
                      <a:gd name="connsiteX468" fmla="*/ 1680705 w 2350439"/>
                      <a:gd name="connsiteY468" fmla="*/ 1451102 h 2350439"/>
                      <a:gd name="connsiteX469" fmla="*/ 1785975 w 2350439"/>
                      <a:gd name="connsiteY469" fmla="*/ 1451102 h 2350439"/>
                      <a:gd name="connsiteX470" fmla="*/ 1785975 w 2350439"/>
                      <a:gd name="connsiteY470" fmla="*/ 1345831 h 2350439"/>
                      <a:gd name="connsiteX471" fmla="*/ 1680705 w 2350439"/>
                      <a:gd name="connsiteY471" fmla="*/ 1345831 h 2350439"/>
                      <a:gd name="connsiteX472" fmla="*/ 1680705 w 2350439"/>
                      <a:gd name="connsiteY472" fmla="*/ 1562735 h 2350439"/>
                      <a:gd name="connsiteX473" fmla="*/ 1785975 w 2350439"/>
                      <a:gd name="connsiteY473" fmla="*/ 1562735 h 2350439"/>
                      <a:gd name="connsiteX474" fmla="*/ 1785975 w 2350439"/>
                      <a:gd name="connsiteY474" fmla="*/ 1457452 h 2350439"/>
                      <a:gd name="connsiteX475" fmla="*/ 1680705 w 2350439"/>
                      <a:gd name="connsiteY475" fmla="*/ 1457452 h 2350439"/>
                      <a:gd name="connsiteX476" fmla="*/ 1680705 w 2350439"/>
                      <a:gd name="connsiteY476" fmla="*/ 1674355 h 2350439"/>
                      <a:gd name="connsiteX477" fmla="*/ 1785975 w 2350439"/>
                      <a:gd name="connsiteY477" fmla="*/ 1674355 h 2350439"/>
                      <a:gd name="connsiteX478" fmla="*/ 1785975 w 2350439"/>
                      <a:gd name="connsiteY478" fmla="*/ 1569085 h 2350439"/>
                      <a:gd name="connsiteX479" fmla="*/ 1680705 w 2350439"/>
                      <a:gd name="connsiteY479" fmla="*/ 1569085 h 2350439"/>
                      <a:gd name="connsiteX480" fmla="*/ 1680705 w 2350439"/>
                      <a:gd name="connsiteY480" fmla="*/ 1785975 h 2350439"/>
                      <a:gd name="connsiteX481" fmla="*/ 1785975 w 2350439"/>
                      <a:gd name="connsiteY481" fmla="*/ 1785975 h 2350439"/>
                      <a:gd name="connsiteX482" fmla="*/ 1785975 w 2350439"/>
                      <a:gd name="connsiteY482" fmla="*/ 1680705 h 2350439"/>
                      <a:gd name="connsiteX483" fmla="*/ 1680705 w 2350439"/>
                      <a:gd name="connsiteY483" fmla="*/ 1680705 h 2350439"/>
                      <a:gd name="connsiteX484" fmla="*/ 1680705 w 2350439"/>
                      <a:gd name="connsiteY484" fmla="*/ 1897596 h 2350439"/>
                      <a:gd name="connsiteX485" fmla="*/ 1785975 w 2350439"/>
                      <a:gd name="connsiteY485" fmla="*/ 1897596 h 2350439"/>
                      <a:gd name="connsiteX486" fmla="*/ 1785975 w 2350439"/>
                      <a:gd name="connsiteY486" fmla="*/ 1792325 h 2350439"/>
                      <a:gd name="connsiteX487" fmla="*/ 1680705 w 2350439"/>
                      <a:gd name="connsiteY487" fmla="*/ 1792325 h 2350439"/>
                      <a:gd name="connsiteX488" fmla="*/ 1680705 w 2350439"/>
                      <a:gd name="connsiteY488" fmla="*/ 2009229 h 2350439"/>
                      <a:gd name="connsiteX489" fmla="*/ 1785975 w 2350439"/>
                      <a:gd name="connsiteY489" fmla="*/ 2009229 h 2350439"/>
                      <a:gd name="connsiteX490" fmla="*/ 1785975 w 2350439"/>
                      <a:gd name="connsiteY490" fmla="*/ 1903946 h 2350439"/>
                      <a:gd name="connsiteX491" fmla="*/ 1680705 w 2350439"/>
                      <a:gd name="connsiteY491" fmla="*/ 1903946 h 2350439"/>
                      <a:gd name="connsiteX492" fmla="*/ 1680705 w 2350439"/>
                      <a:gd name="connsiteY492" fmla="*/ 2120849 h 2350439"/>
                      <a:gd name="connsiteX493" fmla="*/ 1785975 w 2350439"/>
                      <a:gd name="connsiteY493" fmla="*/ 2120849 h 2350439"/>
                      <a:gd name="connsiteX494" fmla="*/ 1785975 w 2350439"/>
                      <a:gd name="connsiteY494" fmla="*/ 2015579 h 2350439"/>
                      <a:gd name="connsiteX495" fmla="*/ 1680705 w 2350439"/>
                      <a:gd name="connsiteY495" fmla="*/ 2015579 h 2350439"/>
                      <a:gd name="connsiteX496" fmla="*/ 1680705 w 2350439"/>
                      <a:gd name="connsiteY496" fmla="*/ 2232469 h 2350439"/>
                      <a:gd name="connsiteX497" fmla="*/ 1785975 w 2350439"/>
                      <a:gd name="connsiteY497" fmla="*/ 2232469 h 2350439"/>
                      <a:gd name="connsiteX498" fmla="*/ 1785975 w 2350439"/>
                      <a:gd name="connsiteY498" fmla="*/ 2127199 h 2350439"/>
                      <a:gd name="connsiteX499" fmla="*/ 1680705 w 2350439"/>
                      <a:gd name="connsiteY499" fmla="*/ 2127199 h 2350439"/>
                      <a:gd name="connsiteX500" fmla="*/ 1680705 w 2350439"/>
                      <a:gd name="connsiteY500" fmla="*/ 2344089 h 2350439"/>
                      <a:gd name="connsiteX501" fmla="*/ 1785975 w 2350439"/>
                      <a:gd name="connsiteY501" fmla="*/ 2344089 h 2350439"/>
                      <a:gd name="connsiteX502" fmla="*/ 1785975 w 2350439"/>
                      <a:gd name="connsiteY502" fmla="*/ 2238819 h 2350439"/>
                      <a:gd name="connsiteX503" fmla="*/ 1680705 w 2350439"/>
                      <a:gd name="connsiteY503" fmla="*/ 2238819 h 2350439"/>
                      <a:gd name="connsiteX504" fmla="*/ 1569072 w 2350439"/>
                      <a:gd name="connsiteY504" fmla="*/ 111620 h 2350439"/>
                      <a:gd name="connsiteX505" fmla="*/ 1674355 w 2350439"/>
                      <a:gd name="connsiteY505" fmla="*/ 111620 h 2350439"/>
                      <a:gd name="connsiteX506" fmla="*/ 1674355 w 2350439"/>
                      <a:gd name="connsiteY506" fmla="*/ 6350 h 2350439"/>
                      <a:gd name="connsiteX507" fmla="*/ 1569072 w 2350439"/>
                      <a:gd name="connsiteY507" fmla="*/ 6350 h 2350439"/>
                      <a:gd name="connsiteX508" fmla="*/ 1569072 w 2350439"/>
                      <a:gd name="connsiteY508" fmla="*/ 223240 h 2350439"/>
                      <a:gd name="connsiteX509" fmla="*/ 1674355 w 2350439"/>
                      <a:gd name="connsiteY509" fmla="*/ 223240 h 2350439"/>
                      <a:gd name="connsiteX510" fmla="*/ 1674355 w 2350439"/>
                      <a:gd name="connsiteY510" fmla="*/ 117970 h 2350439"/>
                      <a:gd name="connsiteX511" fmla="*/ 1569072 w 2350439"/>
                      <a:gd name="connsiteY511" fmla="*/ 117970 h 2350439"/>
                      <a:gd name="connsiteX512" fmla="*/ 1569072 w 2350439"/>
                      <a:gd name="connsiteY512" fmla="*/ 334873 h 2350439"/>
                      <a:gd name="connsiteX513" fmla="*/ 1674355 w 2350439"/>
                      <a:gd name="connsiteY513" fmla="*/ 334873 h 2350439"/>
                      <a:gd name="connsiteX514" fmla="*/ 1674355 w 2350439"/>
                      <a:gd name="connsiteY514" fmla="*/ 229590 h 2350439"/>
                      <a:gd name="connsiteX515" fmla="*/ 1569072 w 2350439"/>
                      <a:gd name="connsiteY515" fmla="*/ 229590 h 2350439"/>
                      <a:gd name="connsiteX516" fmla="*/ 1569072 w 2350439"/>
                      <a:gd name="connsiteY516" fmla="*/ 446493 h 2350439"/>
                      <a:gd name="connsiteX517" fmla="*/ 1674355 w 2350439"/>
                      <a:gd name="connsiteY517" fmla="*/ 446493 h 2350439"/>
                      <a:gd name="connsiteX518" fmla="*/ 1674355 w 2350439"/>
                      <a:gd name="connsiteY518" fmla="*/ 341223 h 2350439"/>
                      <a:gd name="connsiteX519" fmla="*/ 1569072 w 2350439"/>
                      <a:gd name="connsiteY519" fmla="*/ 341223 h 2350439"/>
                      <a:gd name="connsiteX520" fmla="*/ 1569072 w 2350439"/>
                      <a:gd name="connsiteY520" fmla="*/ 558114 h 2350439"/>
                      <a:gd name="connsiteX521" fmla="*/ 1674355 w 2350439"/>
                      <a:gd name="connsiteY521" fmla="*/ 558114 h 2350439"/>
                      <a:gd name="connsiteX522" fmla="*/ 1674355 w 2350439"/>
                      <a:gd name="connsiteY522" fmla="*/ 452843 h 2350439"/>
                      <a:gd name="connsiteX523" fmla="*/ 1569072 w 2350439"/>
                      <a:gd name="connsiteY523" fmla="*/ 452843 h 2350439"/>
                      <a:gd name="connsiteX524" fmla="*/ 1569072 w 2350439"/>
                      <a:gd name="connsiteY524" fmla="*/ 669734 h 2350439"/>
                      <a:gd name="connsiteX525" fmla="*/ 1674355 w 2350439"/>
                      <a:gd name="connsiteY525" fmla="*/ 669734 h 2350439"/>
                      <a:gd name="connsiteX526" fmla="*/ 1674355 w 2350439"/>
                      <a:gd name="connsiteY526" fmla="*/ 564464 h 2350439"/>
                      <a:gd name="connsiteX527" fmla="*/ 1569072 w 2350439"/>
                      <a:gd name="connsiteY527" fmla="*/ 564464 h 2350439"/>
                      <a:gd name="connsiteX528" fmla="*/ 1569072 w 2350439"/>
                      <a:gd name="connsiteY528" fmla="*/ 781367 h 2350439"/>
                      <a:gd name="connsiteX529" fmla="*/ 1674355 w 2350439"/>
                      <a:gd name="connsiteY529" fmla="*/ 781367 h 2350439"/>
                      <a:gd name="connsiteX530" fmla="*/ 1674355 w 2350439"/>
                      <a:gd name="connsiteY530" fmla="*/ 676084 h 2350439"/>
                      <a:gd name="connsiteX531" fmla="*/ 1569072 w 2350439"/>
                      <a:gd name="connsiteY531" fmla="*/ 676084 h 2350439"/>
                      <a:gd name="connsiteX532" fmla="*/ 1569072 w 2350439"/>
                      <a:gd name="connsiteY532" fmla="*/ 892988 h 2350439"/>
                      <a:gd name="connsiteX533" fmla="*/ 1674355 w 2350439"/>
                      <a:gd name="connsiteY533" fmla="*/ 892988 h 2350439"/>
                      <a:gd name="connsiteX534" fmla="*/ 1674355 w 2350439"/>
                      <a:gd name="connsiteY534" fmla="*/ 787717 h 2350439"/>
                      <a:gd name="connsiteX535" fmla="*/ 1569072 w 2350439"/>
                      <a:gd name="connsiteY535" fmla="*/ 787717 h 2350439"/>
                      <a:gd name="connsiteX536" fmla="*/ 1569072 w 2350439"/>
                      <a:gd name="connsiteY536" fmla="*/ 1004608 h 2350439"/>
                      <a:gd name="connsiteX537" fmla="*/ 1674355 w 2350439"/>
                      <a:gd name="connsiteY537" fmla="*/ 1004608 h 2350439"/>
                      <a:gd name="connsiteX538" fmla="*/ 1674355 w 2350439"/>
                      <a:gd name="connsiteY538" fmla="*/ 899338 h 2350439"/>
                      <a:gd name="connsiteX539" fmla="*/ 1569072 w 2350439"/>
                      <a:gd name="connsiteY539" fmla="*/ 899338 h 2350439"/>
                      <a:gd name="connsiteX540" fmla="*/ 1569072 w 2350439"/>
                      <a:gd name="connsiteY540" fmla="*/ 1116228 h 2350439"/>
                      <a:gd name="connsiteX541" fmla="*/ 1674355 w 2350439"/>
                      <a:gd name="connsiteY541" fmla="*/ 1116228 h 2350439"/>
                      <a:gd name="connsiteX542" fmla="*/ 1674355 w 2350439"/>
                      <a:gd name="connsiteY542" fmla="*/ 1010958 h 2350439"/>
                      <a:gd name="connsiteX543" fmla="*/ 1569072 w 2350439"/>
                      <a:gd name="connsiteY543" fmla="*/ 1010958 h 2350439"/>
                      <a:gd name="connsiteX544" fmla="*/ 1569072 w 2350439"/>
                      <a:gd name="connsiteY544" fmla="*/ 1227861 h 2350439"/>
                      <a:gd name="connsiteX545" fmla="*/ 1674355 w 2350439"/>
                      <a:gd name="connsiteY545" fmla="*/ 1227861 h 2350439"/>
                      <a:gd name="connsiteX546" fmla="*/ 1674355 w 2350439"/>
                      <a:gd name="connsiteY546" fmla="*/ 1122578 h 2350439"/>
                      <a:gd name="connsiteX547" fmla="*/ 1569072 w 2350439"/>
                      <a:gd name="connsiteY547" fmla="*/ 1122578 h 2350439"/>
                      <a:gd name="connsiteX548" fmla="*/ 1569072 w 2350439"/>
                      <a:gd name="connsiteY548" fmla="*/ 1339481 h 2350439"/>
                      <a:gd name="connsiteX549" fmla="*/ 1674355 w 2350439"/>
                      <a:gd name="connsiteY549" fmla="*/ 1339481 h 2350439"/>
                      <a:gd name="connsiteX550" fmla="*/ 1674355 w 2350439"/>
                      <a:gd name="connsiteY550" fmla="*/ 1234211 h 2350439"/>
                      <a:gd name="connsiteX551" fmla="*/ 1569072 w 2350439"/>
                      <a:gd name="connsiteY551" fmla="*/ 1234211 h 2350439"/>
                      <a:gd name="connsiteX552" fmla="*/ 1569072 w 2350439"/>
                      <a:gd name="connsiteY552" fmla="*/ 1451102 h 2350439"/>
                      <a:gd name="connsiteX553" fmla="*/ 1674355 w 2350439"/>
                      <a:gd name="connsiteY553" fmla="*/ 1451102 h 2350439"/>
                      <a:gd name="connsiteX554" fmla="*/ 1674355 w 2350439"/>
                      <a:gd name="connsiteY554" fmla="*/ 1345831 h 2350439"/>
                      <a:gd name="connsiteX555" fmla="*/ 1569072 w 2350439"/>
                      <a:gd name="connsiteY555" fmla="*/ 1345831 h 2350439"/>
                      <a:gd name="connsiteX556" fmla="*/ 1569072 w 2350439"/>
                      <a:gd name="connsiteY556" fmla="*/ 1562735 h 2350439"/>
                      <a:gd name="connsiteX557" fmla="*/ 1674355 w 2350439"/>
                      <a:gd name="connsiteY557" fmla="*/ 1562735 h 2350439"/>
                      <a:gd name="connsiteX558" fmla="*/ 1674355 w 2350439"/>
                      <a:gd name="connsiteY558" fmla="*/ 1457452 h 2350439"/>
                      <a:gd name="connsiteX559" fmla="*/ 1569072 w 2350439"/>
                      <a:gd name="connsiteY559" fmla="*/ 1457452 h 2350439"/>
                      <a:gd name="connsiteX560" fmla="*/ 1569072 w 2350439"/>
                      <a:gd name="connsiteY560" fmla="*/ 1674355 h 2350439"/>
                      <a:gd name="connsiteX561" fmla="*/ 1674355 w 2350439"/>
                      <a:gd name="connsiteY561" fmla="*/ 1674355 h 2350439"/>
                      <a:gd name="connsiteX562" fmla="*/ 1674355 w 2350439"/>
                      <a:gd name="connsiteY562" fmla="*/ 1569085 h 2350439"/>
                      <a:gd name="connsiteX563" fmla="*/ 1569072 w 2350439"/>
                      <a:gd name="connsiteY563" fmla="*/ 1569085 h 2350439"/>
                      <a:gd name="connsiteX564" fmla="*/ 1569072 w 2350439"/>
                      <a:gd name="connsiteY564" fmla="*/ 1785975 h 2350439"/>
                      <a:gd name="connsiteX565" fmla="*/ 1674355 w 2350439"/>
                      <a:gd name="connsiteY565" fmla="*/ 1785975 h 2350439"/>
                      <a:gd name="connsiteX566" fmla="*/ 1674355 w 2350439"/>
                      <a:gd name="connsiteY566" fmla="*/ 1680705 h 2350439"/>
                      <a:gd name="connsiteX567" fmla="*/ 1569072 w 2350439"/>
                      <a:gd name="connsiteY567" fmla="*/ 1680705 h 2350439"/>
                      <a:gd name="connsiteX568" fmla="*/ 1569072 w 2350439"/>
                      <a:gd name="connsiteY568" fmla="*/ 1897596 h 2350439"/>
                      <a:gd name="connsiteX569" fmla="*/ 1674355 w 2350439"/>
                      <a:gd name="connsiteY569" fmla="*/ 1897596 h 2350439"/>
                      <a:gd name="connsiteX570" fmla="*/ 1674355 w 2350439"/>
                      <a:gd name="connsiteY570" fmla="*/ 1792325 h 2350439"/>
                      <a:gd name="connsiteX571" fmla="*/ 1569072 w 2350439"/>
                      <a:gd name="connsiteY571" fmla="*/ 1792325 h 2350439"/>
                      <a:gd name="connsiteX572" fmla="*/ 1569072 w 2350439"/>
                      <a:gd name="connsiteY572" fmla="*/ 2009229 h 2350439"/>
                      <a:gd name="connsiteX573" fmla="*/ 1674355 w 2350439"/>
                      <a:gd name="connsiteY573" fmla="*/ 2009229 h 2350439"/>
                      <a:gd name="connsiteX574" fmla="*/ 1674355 w 2350439"/>
                      <a:gd name="connsiteY574" fmla="*/ 1903946 h 2350439"/>
                      <a:gd name="connsiteX575" fmla="*/ 1569072 w 2350439"/>
                      <a:gd name="connsiteY575" fmla="*/ 1903946 h 2350439"/>
                      <a:gd name="connsiteX576" fmla="*/ 1569072 w 2350439"/>
                      <a:gd name="connsiteY576" fmla="*/ 2120849 h 2350439"/>
                      <a:gd name="connsiteX577" fmla="*/ 1674355 w 2350439"/>
                      <a:gd name="connsiteY577" fmla="*/ 2120849 h 2350439"/>
                      <a:gd name="connsiteX578" fmla="*/ 1674355 w 2350439"/>
                      <a:gd name="connsiteY578" fmla="*/ 2015579 h 2350439"/>
                      <a:gd name="connsiteX579" fmla="*/ 1569072 w 2350439"/>
                      <a:gd name="connsiteY579" fmla="*/ 2015579 h 2350439"/>
                      <a:gd name="connsiteX580" fmla="*/ 1569072 w 2350439"/>
                      <a:gd name="connsiteY580" fmla="*/ 2232469 h 2350439"/>
                      <a:gd name="connsiteX581" fmla="*/ 1674355 w 2350439"/>
                      <a:gd name="connsiteY581" fmla="*/ 2232469 h 2350439"/>
                      <a:gd name="connsiteX582" fmla="*/ 1674355 w 2350439"/>
                      <a:gd name="connsiteY582" fmla="*/ 2127199 h 2350439"/>
                      <a:gd name="connsiteX583" fmla="*/ 1569072 w 2350439"/>
                      <a:gd name="connsiteY583" fmla="*/ 2127199 h 2350439"/>
                      <a:gd name="connsiteX584" fmla="*/ 1569072 w 2350439"/>
                      <a:gd name="connsiteY584" fmla="*/ 2344089 h 2350439"/>
                      <a:gd name="connsiteX585" fmla="*/ 1674355 w 2350439"/>
                      <a:gd name="connsiteY585" fmla="*/ 2344089 h 2350439"/>
                      <a:gd name="connsiteX586" fmla="*/ 1674355 w 2350439"/>
                      <a:gd name="connsiteY586" fmla="*/ 2238819 h 2350439"/>
                      <a:gd name="connsiteX587" fmla="*/ 1569072 w 2350439"/>
                      <a:gd name="connsiteY587" fmla="*/ 2238819 h 2350439"/>
                      <a:gd name="connsiteX588" fmla="*/ 1457451 w 2350439"/>
                      <a:gd name="connsiteY588" fmla="*/ 111620 h 2350439"/>
                      <a:gd name="connsiteX589" fmla="*/ 1562722 w 2350439"/>
                      <a:gd name="connsiteY589" fmla="*/ 111620 h 2350439"/>
                      <a:gd name="connsiteX590" fmla="*/ 1562722 w 2350439"/>
                      <a:gd name="connsiteY590" fmla="*/ 6350 h 2350439"/>
                      <a:gd name="connsiteX591" fmla="*/ 1457451 w 2350439"/>
                      <a:gd name="connsiteY591" fmla="*/ 6350 h 2350439"/>
                      <a:gd name="connsiteX592" fmla="*/ 1457451 w 2350439"/>
                      <a:gd name="connsiteY592" fmla="*/ 223240 h 2350439"/>
                      <a:gd name="connsiteX593" fmla="*/ 1562722 w 2350439"/>
                      <a:gd name="connsiteY593" fmla="*/ 223240 h 2350439"/>
                      <a:gd name="connsiteX594" fmla="*/ 1562722 w 2350439"/>
                      <a:gd name="connsiteY594" fmla="*/ 117970 h 2350439"/>
                      <a:gd name="connsiteX595" fmla="*/ 1457451 w 2350439"/>
                      <a:gd name="connsiteY595" fmla="*/ 117970 h 2350439"/>
                      <a:gd name="connsiteX596" fmla="*/ 1457451 w 2350439"/>
                      <a:gd name="connsiteY596" fmla="*/ 334873 h 2350439"/>
                      <a:gd name="connsiteX597" fmla="*/ 1562722 w 2350439"/>
                      <a:gd name="connsiteY597" fmla="*/ 334873 h 2350439"/>
                      <a:gd name="connsiteX598" fmla="*/ 1562722 w 2350439"/>
                      <a:gd name="connsiteY598" fmla="*/ 229590 h 2350439"/>
                      <a:gd name="connsiteX599" fmla="*/ 1457451 w 2350439"/>
                      <a:gd name="connsiteY599" fmla="*/ 229590 h 2350439"/>
                      <a:gd name="connsiteX600" fmla="*/ 1457451 w 2350439"/>
                      <a:gd name="connsiteY600" fmla="*/ 446493 h 2350439"/>
                      <a:gd name="connsiteX601" fmla="*/ 1562722 w 2350439"/>
                      <a:gd name="connsiteY601" fmla="*/ 446493 h 2350439"/>
                      <a:gd name="connsiteX602" fmla="*/ 1562722 w 2350439"/>
                      <a:gd name="connsiteY602" fmla="*/ 341223 h 2350439"/>
                      <a:gd name="connsiteX603" fmla="*/ 1457451 w 2350439"/>
                      <a:gd name="connsiteY603" fmla="*/ 341223 h 2350439"/>
                      <a:gd name="connsiteX604" fmla="*/ 1457451 w 2350439"/>
                      <a:gd name="connsiteY604" fmla="*/ 558114 h 2350439"/>
                      <a:gd name="connsiteX605" fmla="*/ 1562722 w 2350439"/>
                      <a:gd name="connsiteY605" fmla="*/ 558114 h 2350439"/>
                      <a:gd name="connsiteX606" fmla="*/ 1562722 w 2350439"/>
                      <a:gd name="connsiteY606" fmla="*/ 452843 h 2350439"/>
                      <a:gd name="connsiteX607" fmla="*/ 1457451 w 2350439"/>
                      <a:gd name="connsiteY607" fmla="*/ 452843 h 2350439"/>
                      <a:gd name="connsiteX608" fmla="*/ 1457451 w 2350439"/>
                      <a:gd name="connsiteY608" fmla="*/ 669734 h 2350439"/>
                      <a:gd name="connsiteX609" fmla="*/ 1562722 w 2350439"/>
                      <a:gd name="connsiteY609" fmla="*/ 669734 h 2350439"/>
                      <a:gd name="connsiteX610" fmla="*/ 1562722 w 2350439"/>
                      <a:gd name="connsiteY610" fmla="*/ 564464 h 2350439"/>
                      <a:gd name="connsiteX611" fmla="*/ 1457451 w 2350439"/>
                      <a:gd name="connsiteY611" fmla="*/ 564464 h 2350439"/>
                      <a:gd name="connsiteX612" fmla="*/ 1457451 w 2350439"/>
                      <a:gd name="connsiteY612" fmla="*/ 781367 h 2350439"/>
                      <a:gd name="connsiteX613" fmla="*/ 1562722 w 2350439"/>
                      <a:gd name="connsiteY613" fmla="*/ 781367 h 2350439"/>
                      <a:gd name="connsiteX614" fmla="*/ 1562722 w 2350439"/>
                      <a:gd name="connsiteY614" fmla="*/ 676084 h 2350439"/>
                      <a:gd name="connsiteX615" fmla="*/ 1457451 w 2350439"/>
                      <a:gd name="connsiteY615" fmla="*/ 676084 h 2350439"/>
                      <a:gd name="connsiteX616" fmla="*/ 1457451 w 2350439"/>
                      <a:gd name="connsiteY616" fmla="*/ 892988 h 2350439"/>
                      <a:gd name="connsiteX617" fmla="*/ 1562722 w 2350439"/>
                      <a:gd name="connsiteY617" fmla="*/ 892988 h 2350439"/>
                      <a:gd name="connsiteX618" fmla="*/ 1562722 w 2350439"/>
                      <a:gd name="connsiteY618" fmla="*/ 787717 h 2350439"/>
                      <a:gd name="connsiteX619" fmla="*/ 1457451 w 2350439"/>
                      <a:gd name="connsiteY619" fmla="*/ 787717 h 2350439"/>
                      <a:gd name="connsiteX620" fmla="*/ 1457451 w 2350439"/>
                      <a:gd name="connsiteY620" fmla="*/ 1004608 h 2350439"/>
                      <a:gd name="connsiteX621" fmla="*/ 1562722 w 2350439"/>
                      <a:gd name="connsiteY621" fmla="*/ 1004608 h 2350439"/>
                      <a:gd name="connsiteX622" fmla="*/ 1562722 w 2350439"/>
                      <a:gd name="connsiteY622" fmla="*/ 899338 h 2350439"/>
                      <a:gd name="connsiteX623" fmla="*/ 1457451 w 2350439"/>
                      <a:gd name="connsiteY623" fmla="*/ 899338 h 2350439"/>
                      <a:gd name="connsiteX624" fmla="*/ 1457451 w 2350439"/>
                      <a:gd name="connsiteY624" fmla="*/ 1116228 h 2350439"/>
                      <a:gd name="connsiteX625" fmla="*/ 1562722 w 2350439"/>
                      <a:gd name="connsiteY625" fmla="*/ 1116228 h 2350439"/>
                      <a:gd name="connsiteX626" fmla="*/ 1562722 w 2350439"/>
                      <a:gd name="connsiteY626" fmla="*/ 1010958 h 2350439"/>
                      <a:gd name="connsiteX627" fmla="*/ 1457451 w 2350439"/>
                      <a:gd name="connsiteY627" fmla="*/ 1010958 h 2350439"/>
                      <a:gd name="connsiteX628" fmla="*/ 1457451 w 2350439"/>
                      <a:gd name="connsiteY628" fmla="*/ 1227861 h 2350439"/>
                      <a:gd name="connsiteX629" fmla="*/ 1562722 w 2350439"/>
                      <a:gd name="connsiteY629" fmla="*/ 1227861 h 2350439"/>
                      <a:gd name="connsiteX630" fmla="*/ 1562722 w 2350439"/>
                      <a:gd name="connsiteY630" fmla="*/ 1122578 h 2350439"/>
                      <a:gd name="connsiteX631" fmla="*/ 1457451 w 2350439"/>
                      <a:gd name="connsiteY631" fmla="*/ 1122578 h 2350439"/>
                      <a:gd name="connsiteX632" fmla="*/ 1457451 w 2350439"/>
                      <a:gd name="connsiteY632" fmla="*/ 1339481 h 2350439"/>
                      <a:gd name="connsiteX633" fmla="*/ 1562722 w 2350439"/>
                      <a:gd name="connsiteY633" fmla="*/ 1339481 h 2350439"/>
                      <a:gd name="connsiteX634" fmla="*/ 1562722 w 2350439"/>
                      <a:gd name="connsiteY634" fmla="*/ 1234211 h 2350439"/>
                      <a:gd name="connsiteX635" fmla="*/ 1457451 w 2350439"/>
                      <a:gd name="connsiteY635" fmla="*/ 1234211 h 2350439"/>
                      <a:gd name="connsiteX636" fmla="*/ 1457451 w 2350439"/>
                      <a:gd name="connsiteY636" fmla="*/ 1451102 h 2350439"/>
                      <a:gd name="connsiteX637" fmla="*/ 1562722 w 2350439"/>
                      <a:gd name="connsiteY637" fmla="*/ 1451102 h 2350439"/>
                      <a:gd name="connsiteX638" fmla="*/ 1562722 w 2350439"/>
                      <a:gd name="connsiteY638" fmla="*/ 1345831 h 2350439"/>
                      <a:gd name="connsiteX639" fmla="*/ 1457451 w 2350439"/>
                      <a:gd name="connsiteY639" fmla="*/ 1345831 h 2350439"/>
                      <a:gd name="connsiteX640" fmla="*/ 1457451 w 2350439"/>
                      <a:gd name="connsiteY640" fmla="*/ 1562735 h 2350439"/>
                      <a:gd name="connsiteX641" fmla="*/ 1562722 w 2350439"/>
                      <a:gd name="connsiteY641" fmla="*/ 1562735 h 2350439"/>
                      <a:gd name="connsiteX642" fmla="*/ 1562722 w 2350439"/>
                      <a:gd name="connsiteY642" fmla="*/ 1457452 h 2350439"/>
                      <a:gd name="connsiteX643" fmla="*/ 1457451 w 2350439"/>
                      <a:gd name="connsiteY643" fmla="*/ 1457452 h 2350439"/>
                      <a:gd name="connsiteX644" fmla="*/ 1457451 w 2350439"/>
                      <a:gd name="connsiteY644" fmla="*/ 1674355 h 2350439"/>
                      <a:gd name="connsiteX645" fmla="*/ 1562722 w 2350439"/>
                      <a:gd name="connsiteY645" fmla="*/ 1674355 h 2350439"/>
                      <a:gd name="connsiteX646" fmla="*/ 1562722 w 2350439"/>
                      <a:gd name="connsiteY646" fmla="*/ 1569085 h 2350439"/>
                      <a:gd name="connsiteX647" fmla="*/ 1457451 w 2350439"/>
                      <a:gd name="connsiteY647" fmla="*/ 1569085 h 2350439"/>
                      <a:gd name="connsiteX648" fmla="*/ 1457451 w 2350439"/>
                      <a:gd name="connsiteY648" fmla="*/ 1785975 h 2350439"/>
                      <a:gd name="connsiteX649" fmla="*/ 1562722 w 2350439"/>
                      <a:gd name="connsiteY649" fmla="*/ 1785975 h 2350439"/>
                      <a:gd name="connsiteX650" fmla="*/ 1562722 w 2350439"/>
                      <a:gd name="connsiteY650" fmla="*/ 1680705 h 2350439"/>
                      <a:gd name="connsiteX651" fmla="*/ 1457451 w 2350439"/>
                      <a:gd name="connsiteY651" fmla="*/ 1680705 h 2350439"/>
                      <a:gd name="connsiteX652" fmla="*/ 1457451 w 2350439"/>
                      <a:gd name="connsiteY652" fmla="*/ 1897596 h 2350439"/>
                      <a:gd name="connsiteX653" fmla="*/ 1562722 w 2350439"/>
                      <a:gd name="connsiteY653" fmla="*/ 1897596 h 2350439"/>
                      <a:gd name="connsiteX654" fmla="*/ 1562722 w 2350439"/>
                      <a:gd name="connsiteY654" fmla="*/ 1792325 h 2350439"/>
                      <a:gd name="connsiteX655" fmla="*/ 1457451 w 2350439"/>
                      <a:gd name="connsiteY655" fmla="*/ 1792325 h 2350439"/>
                      <a:gd name="connsiteX656" fmla="*/ 1457451 w 2350439"/>
                      <a:gd name="connsiteY656" fmla="*/ 2009229 h 2350439"/>
                      <a:gd name="connsiteX657" fmla="*/ 1562722 w 2350439"/>
                      <a:gd name="connsiteY657" fmla="*/ 2009229 h 2350439"/>
                      <a:gd name="connsiteX658" fmla="*/ 1562722 w 2350439"/>
                      <a:gd name="connsiteY658" fmla="*/ 1903946 h 2350439"/>
                      <a:gd name="connsiteX659" fmla="*/ 1457451 w 2350439"/>
                      <a:gd name="connsiteY659" fmla="*/ 1903946 h 2350439"/>
                      <a:gd name="connsiteX660" fmla="*/ 1457451 w 2350439"/>
                      <a:gd name="connsiteY660" fmla="*/ 2120849 h 2350439"/>
                      <a:gd name="connsiteX661" fmla="*/ 1562722 w 2350439"/>
                      <a:gd name="connsiteY661" fmla="*/ 2120849 h 2350439"/>
                      <a:gd name="connsiteX662" fmla="*/ 1562722 w 2350439"/>
                      <a:gd name="connsiteY662" fmla="*/ 2015579 h 2350439"/>
                      <a:gd name="connsiteX663" fmla="*/ 1457451 w 2350439"/>
                      <a:gd name="connsiteY663" fmla="*/ 2015579 h 2350439"/>
                      <a:gd name="connsiteX664" fmla="*/ 1457451 w 2350439"/>
                      <a:gd name="connsiteY664" fmla="*/ 2232469 h 2350439"/>
                      <a:gd name="connsiteX665" fmla="*/ 1562722 w 2350439"/>
                      <a:gd name="connsiteY665" fmla="*/ 2232469 h 2350439"/>
                      <a:gd name="connsiteX666" fmla="*/ 1562722 w 2350439"/>
                      <a:gd name="connsiteY666" fmla="*/ 2127199 h 2350439"/>
                      <a:gd name="connsiteX667" fmla="*/ 1457451 w 2350439"/>
                      <a:gd name="connsiteY667" fmla="*/ 2127199 h 2350439"/>
                      <a:gd name="connsiteX668" fmla="*/ 1457451 w 2350439"/>
                      <a:gd name="connsiteY668" fmla="*/ 2344089 h 2350439"/>
                      <a:gd name="connsiteX669" fmla="*/ 1562722 w 2350439"/>
                      <a:gd name="connsiteY669" fmla="*/ 2344089 h 2350439"/>
                      <a:gd name="connsiteX670" fmla="*/ 1562722 w 2350439"/>
                      <a:gd name="connsiteY670" fmla="*/ 2238819 h 2350439"/>
                      <a:gd name="connsiteX671" fmla="*/ 1457451 w 2350439"/>
                      <a:gd name="connsiteY671" fmla="*/ 2238819 h 2350439"/>
                      <a:gd name="connsiteX672" fmla="*/ 1345831 w 2350439"/>
                      <a:gd name="connsiteY672" fmla="*/ 111620 h 2350439"/>
                      <a:gd name="connsiteX673" fmla="*/ 1451101 w 2350439"/>
                      <a:gd name="connsiteY673" fmla="*/ 111620 h 2350439"/>
                      <a:gd name="connsiteX674" fmla="*/ 1451101 w 2350439"/>
                      <a:gd name="connsiteY674" fmla="*/ 6350 h 2350439"/>
                      <a:gd name="connsiteX675" fmla="*/ 1345831 w 2350439"/>
                      <a:gd name="connsiteY675" fmla="*/ 6350 h 2350439"/>
                      <a:gd name="connsiteX676" fmla="*/ 1345831 w 2350439"/>
                      <a:gd name="connsiteY676" fmla="*/ 223240 h 2350439"/>
                      <a:gd name="connsiteX677" fmla="*/ 1451101 w 2350439"/>
                      <a:gd name="connsiteY677" fmla="*/ 223240 h 2350439"/>
                      <a:gd name="connsiteX678" fmla="*/ 1451101 w 2350439"/>
                      <a:gd name="connsiteY678" fmla="*/ 117970 h 2350439"/>
                      <a:gd name="connsiteX679" fmla="*/ 1345831 w 2350439"/>
                      <a:gd name="connsiteY679" fmla="*/ 117970 h 2350439"/>
                      <a:gd name="connsiteX680" fmla="*/ 1345831 w 2350439"/>
                      <a:gd name="connsiteY680" fmla="*/ 334873 h 2350439"/>
                      <a:gd name="connsiteX681" fmla="*/ 1451101 w 2350439"/>
                      <a:gd name="connsiteY681" fmla="*/ 334873 h 2350439"/>
                      <a:gd name="connsiteX682" fmla="*/ 1451101 w 2350439"/>
                      <a:gd name="connsiteY682" fmla="*/ 229590 h 2350439"/>
                      <a:gd name="connsiteX683" fmla="*/ 1345831 w 2350439"/>
                      <a:gd name="connsiteY683" fmla="*/ 229590 h 2350439"/>
                      <a:gd name="connsiteX684" fmla="*/ 1345831 w 2350439"/>
                      <a:gd name="connsiteY684" fmla="*/ 446493 h 2350439"/>
                      <a:gd name="connsiteX685" fmla="*/ 1451101 w 2350439"/>
                      <a:gd name="connsiteY685" fmla="*/ 446493 h 2350439"/>
                      <a:gd name="connsiteX686" fmla="*/ 1451101 w 2350439"/>
                      <a:gd name="connsiteY686" fmla="*/ 341223 h 2350439"/>
                      <a:gd name="connsiteX687" fmla="*/ 1345831 w 2350439"/>
                      <a:gd name="connsiteY687" fmla="*/ 341223 h 2350439"/>
                      <a:gd name="connsiteX688" fmla="*/ 1345831 w 2350439"/>
                      <a:gd name="connsiteY688" fmla="*/ 558114 h 2350439"/>
                      <a:gd name="connsiteX689" fmla="*/ 1451101 w 2350439"/>
                      <a:gd name="connsiteY689" fmla="*/ 558114 h 2350439"/>
                      <a:gd name="connsiteX690" fmla="*/ 1451101 w 2350439"/>
                      <a:gd name="connsiteY690" fmla="*/ 452843 h 2350439"/>
                      <a:gd name="connsiteX691" fmla="*/ 1345831 w 2350439"/>
                      <a:gd name="connsiteY691" fmla="*/ 452843 h 2350439"/>
                      <a:gd name="connsiteX692" fmla="*/ 1345831 w 2350439"/>
                      <a:gd name="connsiteY692" fmla="*/ 669734 h 2350439"/>
                      <a:gd name="connsiteX693" fmla="*/ 1451101 w 2350439"/>
                      <a:gd name="connsiteY693" fmla="*/ 669734 h 2350439"/>
                      <a:gd name="connsiteX694" fmla="*/ 1451101 w 2350439"/>
                      <a:gd name="connsiteY694" fmla="*/ 564464 h 2350439"/>
                      <a:gd name="connsiteX695" fmla="*/ 1345831 w 2350439"/>
                      <a:gd name="connsiteY695" fmla="*/ 564464 h 2350439"/>
                      <a:gd name="connsiteX696" fmla="*/ 1345831 w 2350439"/>
                      <a:gd name="connsiteY696" fmla="*/ 781367 h 2350439"/>
                      <a:gd name="connsiteX697" fmla="*/ 1451101 w 2350439"/>
                      <a:gd name="connsiteY697" fmla="*/ 781367 h 2350439"/>
                      <a:gd name="connsiteX698" fmla="*/ 1451101 w 2350439"/>
                      <a:gd name="connsiteY698" fmla="*/ 676084 h 2350439"/>
                      <a:gd name="connsiteX699" fmla="*/ 1345831 w 2350439"/>
                      <a:gd name="connsiteY699" fmla="*/ 676084 h 2350439"/>
                      <a:gd name="connsiteX700" fmla="*/ 1345831 w 2350439"/>
                      <a:gd name="connsiteY700" fmla="*/ 892988 h 2350439"/>
                      <a:gd name="connsiteX701" fmla="*/ 1451101 w 2350439"/>
                      <a:gd name="connsiteY701" fmla="*/ 892988 h 2350439"/>
                      <a:gd name="connsiteX702" fmla="*/ 1451101 w 2350439"/>
                      <a:gd name="connsiteY702" fmla="*/ 787717 h 2350439"/>
                      <a:gd name="connsiteX703" fmla="*/ 1345831 w 2350439"/>
                      <a:gd name="connsiteY703" fmla="*/ 787717 h 2350439"/>
                      <a:gd name="connsiteX704" fmla="*/ 1345831 w 2350439"/>
                      <a:gd name="connsiteY704" fmla="*/ 1004608 h 2350439"/>
                      <a:gd name="connsiteX705" fmla="*/ 1451101 w 2350439"/>
                      <a:gd name="connsiteY705" fmla="*/ 1004608 h 2350439"/>
                      <a:gd name="connsiteX706" fmla="*/ 1451101 w 2350439"/>
                      <a:gd name="connsiteY706" fmla="*/ 899338 h 2350439"/>
                      <a:gd name="connsiteX707" fmla="*/ 1345831 w 2350439"/>
                      <a:gd name="connsiteY707" fmla="*/ 899338 h 2350439"/>
                      <a:gd name="connsiteX708" fmla="*/ 1345831 w 2350439"/>
                      <a:gd name="connsiteY708" fmla="*/ 1116228 h 2350439"/>
                      <a:gd name="connsiteX709" fmla="*/ 1451101 w 2350439"/>
                      <a:gd name="connsiteY709" fmla="*/ 1116228 h 2350439"/>
                      <a:gd name="connsiteX710" fmla="*/ 1451101 w 2350439"/>
                      <a:gd name="connsiteY710" fmla="*/ 1010958 h 2350439"/>
                      <a:gd name="connsiteX711" fmla="*/ 1345831 w 2350439"/>
                      <a:gd name="connsiteY711" fmla="*/ 1010958 h 2350439"/>
                      <a:gd name="connsiteX712" fmla="*/ 1345831 w 2350439"/>
                      <a:gd name="connsiteY712" fmla="*/ 1227861 h 2350439"/>
                      <a:gd name="connsiteX713" fmla="*/ 1451101 w 2350439"/>
                      <a:gd name="connsiteY713" fmla="*/ 1227861 h 2350439"/>
                      <a:gd name="connsiteX714" fmla="*/ 1451101 w 2350439"/>
                      <a:gd name="connsiteY714" fmla="*/ 1122578 h 2350439"/>
                      <a:gd name="connsiteX715" fmla="*/ 1345831 w 2350439"/>
                      <a:gd name="connsiteY715" fmla="*/ 1122578 h 2350439"/>
                      <a:gd name="connsiteX716" fmla="*/ 1345831 w 2350439"/>
                      <a:gd name="connsiteY716" fmla="*/ 1339481 h 2350439"/>
                      <a:gd name="connsiteX717" fmla="*/ 1451101 w 2350439"/>
                      <a:gd name="connsiteY717" fmla="*/ 1339481 h 2350439"/>
                      <a:gd name="connsiteX718" fmla="*/ 1451101 w 2350439"/>
                      <a:gd name="connsiteY718" fmla="*/ 1234211 h 2350439"/>
                      <a:gd name="connsiteX719" fmla="*/ 1345831 w 2350439"/>
                      <a:gd name="connsiteY719" fmla="*/ 1234211 h 2350439"/>
                      <a:gd name="connsiteX720" fmla="*/ 1345831 w 2350439"/>
                      <a:gd name="connsiteY720" fmla="*/ 1451102 h 2350439"/>
                      <a:gd name="connsiteX721" fmla="*/ 1451101 w 2350439"/>
                      <a:gd name="connsiteY721" fmla="*/ 1451102 h 2350439"/>
                      <a:gd name="connsiteX722" fmla="*/ 1451101 w 2350439"/>
                      <a:gd name="connsiteY722" fmla="*/ 1345831 h 2350439"/>
                      <a:gd name="connsiteX723" fmla="*/ 1345831 w 2350439"/>
                      <a:gd name="connsiteY723" fmla="*/ 1345831 h 2350439"/>
                      <a:gd name="connsiteX724" fmla="*/ 1345831 w 2350439"/>
                      <a:gd name="connsiteY724" fmla="*/ 1562735 h 2350439"/>
                      <a:gd name="connsiteX725" fmla="*/ 1451101 w 2350439"/>
                      <a:gd name="connsiteY725" fmla="*/ 1562735 h 2350439"/>
                      <a:gd name="connsiteX726" fmla="*/ 1451101 w 2350439"/>
                      <a:gd name="connsiteY726" fmla="*/ 1457452 h 2350439"/>
                      <a:gd name="connsiteX727" fmla="*/ 1345831 w 2350439"/>
                      <a:gd name="connsiteY727" fmla="*/ 1457452 h 2350439"/>
                      <a:gd name="connsiteX728" fmla="*/ 1345831 w 2350439"/>
                      <a:gd name="connsiteY728" fmla="*/ 1674355 h 2350439"/>
                      <a:gd name="connsiteX729" fmla="*/ 1451101 w 2350439"/>
                      <a:gd name="connsiteY729" fmla="*/ 1674355 h 2350439"/>
                      <a:gd name="connsiteX730" fmla="*/ 1451101 w 2350439"/>
                      <a:gd name="connsiteY730" fmla="*/ 1569085 h 2350439"/>
                      <a:gd name="connsiteX731" fmla="*/ 1345831 w 2350439"/>
                      <a:gd name="connsiteY731" fmla="*/ 1569085 h 2350439"/>
                      <a:gd name="connsiteX732" fmla="*/ 1345831 w 2350439"/>
                      <a:gd name="connsiteY732" fmla="*/ 1785975 h 2350439"/>
                      <a:gd name="connsiteX733" fmla="*/ 1451101 w 2350439"/>
                      <a:gd name="connsiteY733" fmla="*/ 1785975 h 2350439"/>
                      <a:gd name="connsiteX734" fmla="*/ 1451101 w 2350439"/>
                      <a:gd name="connsiteY734" fmla="*/ 1680705 h 2350439"/>
                      <a:gd name="connsiteX735" fmla="*/ 1345831 w 2350439"/>
                      <a:gd name="connsiteY735" fmla="*/ 1680705 h 2350439"/>
                      <a:gd name="connsiteX736" fmla="*/ 1345831 w 2350439"/>
                      <a:gd name="connsiteY736" fmla="*/ 1897596 h 2350439"/>
                      <a:gd name="connsiteX737" fmla="*/ 1451101 w 2350439"/>
                      <a:gd name="connsiteY737" fmla="*/ 1897596 h 2350439"/>
                      <a:gd name="connsiteX738" fmla="*/ 1451101 w 2350439"/>
                      <a:gd name="connsiteY738" fmla="*/ 1792325 h 2350439"/>
                      <a:gd name="connsiteX739" fmla="*/ 1345831 w 2350439"/>
                      <a:gd name="connsiteY739" fmla="*/ 1792325 h 2350439"/>
                      <a:gd name="connsiteX740" fmla="*/ 1345831 w 2350439"/>
                      <a:gd name="connsiteY740" fmla="*/ 2009229 h 2350439"/>
                      <a:gd name="connsiteX741" fmla="*/ 1451101 w 2350439"/>
                      <a:gd name="connsiteY741" fmla="*/ 2009229 h 2350439"/>
                      <a:gd name="connsiteX742" fmla="*/ 1451101 w 2350439"/>
                      <a:gd name="connsiteY742" fmla="*/ 1903946 h 2350439"/>
                      <a:gd name="connsiteX743" fmla="*/ 1345831 w 2350439"/>
                      <a:gd name="connsiteY743" fmla="*/ 1903946 h 2350439"/>
                      <a:gd name="connsiteX744" fmla="*/ 1345831 w 2350439"/>
                      <a:gd name="connsiteY744" fmla="*/ 2120849 h 2350439"/>
                      <a:gd name="connsiteX745" fmla="*/ 1451101 w 2350439"/>
                      <a:gd name="connsiteY745" fmla="*/ 2120849 h 2350439"/>
                      <a:gd name="connsiteX746" fmla="*/ 1451101 w 2350439"/>
                      <a:gd name="connsiteY746" fmla="*/ 2015579 h 2350439"/>
                      <a:gd name="connsiteX747" fmla="*/ 1345831 w 2350439"/>
                      <a:gd name="connsiteY747" fmla="*/ 2015579 h 2350439"/>
                      <a:gd name="connsiteX748" fmla="*/ 1345831 w 2350439"/>
                      <a:gd name="connsiteY748" fmla="*/ 2232469 h 2350439"/>
                      <a:gd name="connsiteX749" fmla="*/ 1451101 w 2350439"/>
                      <a:gd name="connsiteY749" fmla="*/ 2232469 h 2350439"/>
                      <a:gd name="connsiteX750" fmla="*/ 1451101 w 2350439"/>
                      <a:gd name="connsiteY750" fmla="*/ 2127199 h 2350439"/>
                      <a:gd name="connsiteX751" fmla="*/ 1345831 w 2350439"/>
                      <a:gd name="connsiteY751" fmla="*/ 2127199 h 2350439"/>
                      <a:gd name="connsiteX752" fmla="*/ 1345831 w 2350439"/>
                      <a:gd name="connsiteY752" fmla="*/ 2344089 h 2350439"/>
                      <a:gd name="connsiteX753" fmla="*/ 1451101 w 2350439"/>
                      <a:gd name="connsiteY753" fmla="*/ 2344089 h 2350439"/>
                      <a:gd name="connsiteX754" fmla="*/ 1451101 w 2350439"/>
                      <a:gd name="connsiteY754" fmla="*/ 2238819 h 2350439"/>
                      <a:gd name="connsiteX755" fmla="*/ 1345831 w 2350439"/>
                      <a:gd name="connsiteY755" fmla="*/ 2238819 h 2350439"/>
                      <a:gd name="connsiteX756" fmla="*/ 1234211 w 2350439"/>
                      <a:gd name="connsiteY756" fmla="*/ 111620 h 2350439"/>
                      <a:gd name="connsiteX757" fmla="*/ 1339481 w 2350439"/>
                      <a:gd name="connsiteY757" fmla="*/ 111620 h 2350439"/>
                      <a:gd name="connsiteX758" fmla="*/ 1339481 w 2350439"/>
                      <a:gd name="connsiteY758" fmla="*/ 6350 h 2350439"/>
                      <a:gd name="connsiteX759" fmla="*/ 1234211 w 2350439"/>
                      <a:gd name="connsiteY759" fmla="*/ 6350 h 2350439"/>
                      <a:gd name="connsiteX760" fmla="*/ 1234211 w 2350439"/>
                      <a:gd name="connsiteY760" fmla="*/ 223240 h 2350439"/>
                      <a:gd name="connsiteX761" fmla="*/ 1339481 w 2350439"/>
                      <a:gd name="connsiteY761" fmla="*/ 223240 h 2350439"/>
                      <a:gd name="connsiteX762" fmla="*/ 1339481 w 2350439"/>
                      <a:gd name="connsiteY762" fmla="*/ 117970 h 2350439"/>
                      <a:gd name="connsiteX763" fmla="*/ 1234211 w 2350439"/>
                      <a:gd name="connsiteY763" fmla="*/ 117970 h 2350439"/>
                      <a:gd name="connsiteX764" fmla="*/ 1234211 w 2350439"/>
                      <a:gd name="connsiteY764" fmla="*/ 334873 h 2350439"/>
                      <a:gd name="connsiteX765" fmla="*/ 1339481 w 2350439"/>
                      <a:gd name="connsiteY765" fmla="*/ 334873 h 2350439"/>
                      <a:gd name="connsiteX766" fmla="*/ 1339481 w 2350439"/>
                      <a:gd name="connsiteY766" fmla="*/ 229590 h 2350439"/>
                      <a:gd name="connsiteX767" fmla="*/ 1234211 w 2350439"/>
                      <a:gd name="connsiteY767" fmla="*/ 229590 h 2350439"/>
                      <a:gd name="connsiteX768" fmla="*/ 1234211 w 2350439"/>
                      <a:gd name="connsiteY768" fmla="*/ 446493 h 2350439"/>
                      <a:gd name="connsiteX769" fmla="*/ 1339481 w 2350439"/>
                      <a:gd name="connsiteY769" fmla="*/ 446493 h 2350439"/>
                      <a:gd name="connsiteX770" fmla="*/ 1339481 w 2350439"/>
                      <a:gd name="connsiteY770" fmla="*/ 341223 h 2350439"/>
                      <a:gd name="connsiteX771" fmla="*/ 1234211 w 2350439"/>
                      <a:gd name="connsiteY771" fmla="*/ 341223 h 2350439"/>
                      <a:gd name="connsiteX772" fmla="*/ 1234211 w 2350439"/>
                      <a:gd name="connsiteY772" fmla="*/ 558114 h 2350439"/>
                      <a:gd name="connsiteX773" fmla="*/ 1339481 w 2350439"/>
                      <a:gd name="connsiteY773" fmla="*/ 558114 h 2350439"/>
                      <a:gd name="connsiteX774" fmla="*/ 1339481 w 2350439"/>
                      <a:gd name="connsiteY774" fmla="*/ 452843 h 2350439"/>
                      <a:gd name="connsiteX775" fmla="*/ 1234211 w 2350439"/>
                      <a:gd name="connsiteY775" fmla="*/ 452843 h 2350439"/>
                      <a:gd name="connsiteX776" fmla="*/ 1234211 w 2350439"/>
                      <a:gd name="connsiteY776" fmla="*/ 669734 h 2350439"/>
                      <a:gd name="connsiteX777" fmla="*/ 1339481 w 2350439"/>
                      <a:gd name="connsiteY777" fmla="*/ 669734 h 2350439"/>
                      <a:gd name="connsiteX778" fmla="*/ 1339481 w 2350439"/>
                      <a:gd name="connsiteY778" fmla="*/ 564464 h 2350439"/>
                      <a:gd name="connsiteX779" fmla="*/ 1234211 w 2350439"/>
                      <a:gd name="connsiteY779" fmla="*/ 564464 h 2350439"/>
                      <a:gd name="connsiteX780" fmla="*/ 1234211 w 2350439"/>
                      <a:gd name="connsiteY780" fmla="*/ 781367 h 2350439"/>
                      <a:gd name="connsiteX781" fmla="*/ 1339481 w 2350439"/>
                      <a:gd name="connsiteY781" fmla="*/ 781367 h 2350439"/>
                      <a:gd name="connsiteX782" fmla="*/ 1339481 w 2350439"/>
                      <a:gd name="connsiteY782" fmla="*/ 676084 h 2350439"/>
                      <a:gd name="connsiteX783" fmla="*/ 1234211 w 2350439"/>
                      <a:gd name="connsiteY783" fmla="*/ 676084 h 2350439"/>
                      <a:gd name="connsiteX784" fmla="*/ 1234211 w 2350439"/>
                      <a:gd name="connsiteY784" fmla="*/ 892988 h 2350439"/>
                      <a:gd name="connsiteX785" fmla="*/ 1339481 w 2350439"/>
                      <a:gd name="connsiteY785" fmla="*/ 892988 h 2350439"/>
                      <a:gd name="connsiteX786" fmla="*/ 1339481 w 2350439"/>
                      <a:gd name="connsiteY786" fmla="*/ 787717 h 2350439"/>
                      <a:gd name="connsiteX787" fmla="*/ 1234211 w 2350439"/>
                      <a:gd name="connsiteY787" fmla="*/ 787717 h 2350439"/>
                      <a:gd name="connsiteX788" fmla="*/ 1234211 w 2350439"/>
                      <a:gd name="connsiteY788" fmla="*/ 1004608 h 2350439"/>
                      <a:gd name="connsiteX789" fmla="*/ 1339481 w 2350439"/>
                      <a:gd name="connsiteY789" fmla="*/ 1004608 h 2350439"/>
                      <a:gd name="connsiteX790" fmla="*/ 1339481 w 2350439"/>
                      <a:gd name="connsiteY790" fmla="*/ 899338 h 2350439"/>
                      <a:gd name="connsiteX791" fmla="*/ 1234211 w 2350439"/>
                      <a:gd name="connsiteY791" fmla="*/ 899338 h 2350439"/>
                      <a:gd name="connsiteX792" fmla="*/ 1234211 w 2350439"/>
                      <a:gd name="connsiteY792" fmla="*/ 1116228 h 2350439"/>
                      <a:gd name="connsiteX793" fmla="*/ 1339481 w 2350439"/>
                      <a:gd name="connsiteY793" fmla="*/ 1116228 h 2350439"/>
                      <a:gd name="connsiteX794" fmla="*/ 1339481 w 2350439"/>
                      <a:gd name="connsiteY794" fmla="*/ 1010958 h 2350439"/>
                      <a:gd name="connsiteX795" fmla="*/ 1234211 w 2350439"/>
                      <a:gd name="connsiteY795" fmla="*/ 1010958 h 2350439"/>
                      <a:gd name="connsiteX796" fmla="*/ 1234211 w 2350439"/>
                      <a:gd name="connsiteY796" fmla="*/ 1227861 h 2350439"/>
                      <a:gd name="connsiteX797" fmla="*/ 1339481 w 2350439"/>
                      <a:gd name="connsiteY797" fmla="*/ 1227861 h 2350439"/>
                      <a:gd name="connsiteX798" fmla="*/ 1339481 w 2350439"/>
                      <a:gd name="connsiteY798" fmla="*/ 1122578 h 2350439"/>
                      <a:gd name="connsiteX799" fmla="*/ 1234211 w 2350439"/>
                      <a:gd name="connsiteY799" fmla="*/ 1122578 h 2350439"/>
                      <a:gd name="connsiteX800" fmla="*/ 1234211 w 2350439"/>
                      <a:gd name="connsiteY800" fmla="*/ 1339481 h 2350439"/>
                      <a:gd name="connsiteX801" fmla="*/ 1339481 w 2350439"/>
                      <a:gd name="connsiteY801" fmla="*/ 1339481 h 2350439"/>
                      <a:gd name="connsiteX802" fmla="*/ 1339481 w 2350439"/>
                      <a:gd name="connsiteY802" fmla="*/ 1234211 h 2350439"/>
                      <a:gd name="connsiteX803" fmla="*/ 1234211 w 2350439"/>
                      <a:gd name="connsiteY803" fmla="*/ 1234211 h 2350439"/>
                      <a:gd name="connsiteX804" fmla="*/ 1234211 w 2350439"/>
                      <a:gd name="connsiteY804" fmla="*/ 1451102 h 2350439"/>
                      <a:gd name="connsiteX805" fmla="*/ 1339481 w 2350439"/>
                      <a:gd name="connsiteY805" fmla="*/ 1451102 h 2350439"/>
                      <a:gd name="connsiteX806" fmla="*/ 1339481 w 2350439"/>
                      <a:gd name="connsiteY806" fmla="*/ 1345831 h 2350439"/>
                      <a:gd name="connsiteX807" fmla="*/ 1234211 w 2350439"/>
                      <a:gd name="connsiteY807" fmla="*/ 1345831 h 2350439"/>
                      <a:gd name="connsiteX808" fmla="*/ 1234211 w 2350439"/>
                      <a:gd name="connsiteY808" fmla="*/ 1562735 h 2350439"/>
                      <a:gd name="connsiteX809" fmla="*/ 1339481 w 2350439"/>
                      <a:gd name="connsiteY809" fmla="*/ 1562735 h 2350439"/>
                      <a:gd name="connsiteX810" fmla="*/ 1339481 w 2350439"/>
                      <a:gd name="connsiteY810" fmla="*/ 1457452 h 2350439"/>
                      <a:gd name="connsiteX811" fmla="*/ 1234211 w 2350439"/>
                      <a:gd name="connsiteY811" fmla="*/ 1457452 h 2350439"/>
                      <a:gd name="connsiteX812" fmla="*/ 1234211 w 2350439"/>
                      <a:gd name="connsiteY812" fmla="*/ 1674355 h 2350439"/>
                      <a:gd name="connsiteX813" fmla="*/ 1339481 w 2350439"/>
                      <a:gd name="connsiteY813" fmla="*/ 1674355 h 2350439"/>
                      <a:gd name="connsiteX814" fmla="*/ 1339481 w 2350439"/>
                      <a:gd name="connsiteY814" fmla="*/ 1569085 h 2350439"/>
                      <a:gd name="connsiteX815" fmla="*/ 1234211 w 2350439"/>
                      <a:gd name="connsiteY815" fmla="*/ 1569085 h 2350439"/>
                      <a:gd name="connsiteX816" fmla="*/ 1234211 w 2350439"/>
                      <a:gd name="connsiteY816" fmla="*/ 1785975 h 2350439"/>
                      <a:gd name="connsiteX817" fmla="*/ 1339481 w 2350439"/>
                      <a:gd name="connsiteY817" fmla="*/ 1785975 h 2350439"/>
                      <a:gd name="connsiteX818" fmla="*/ 1339481 w 2350439"/>
                      <a:gd name="connsiteY818" fmla="*/ 1680705 h 2350439"/>
                      <a:gd name="connsiteX819" fmla="*/ 1234211 w 2350439"/>
                      <a:gd name="connsiteY819" fmla="*/ 1680705 h 2350439"/>
                      <a:gd name="connsiteX820" fmla="*/ 1234211 w 2350439"/>
                      <a:gd name="connsiteY820" fmla="*/ 1897596 h 2350439"/>
                      <a:gd name="connsiteX821" fmla="*/ 1339481 w 2350439"/>
                      <a:gd name="connsiteY821" fmla="*/ 1897596 h 2350439"/>
                      <a:gd name="connsiteX822" fmla="*/ 1339481 w 2350439"/>
                      <a:gd name="connsiteY822" fmla="*/ 1792325 h 2350439"/>
                      <a:gd name="connsiteX823" fmla="*/ 1234211 w 2350439"/>
                      <a:gd name="connsiteY823" fmla="*/ 1792325 h 2350439"/>
                      <a:gd name="connsiteX824" fmla="*/ 1234211 w 2350439"/>
                      <a:gd name="connsiteY824" fmla="*/ 2009229 h 2350439"/>
                      <a:gd name="connsiteX825" fmla="*/ 1339481 w 2350439"/>
                      <a:gd name="connsiteY825" fmla="*/ 2009229 h 2350439"/>
                      <a:gd name="connsiteX826" fmla="*/ 1339481 w 2350439"/>
                      <a:gd name="connsiteY826" fmla="*/ 1903946 h 2350439"/>
                      <a:gd name="connsiteX827" fmla="*/ 1234211 w 2350439"/>
                      <a:gd name="connsiteY827" fmla="*/ 1903946 h 2350439"/>
                      <a:gd name="connsiteX828" fmla="*/ 1234211 w 2350439"/>
                      <a:gd name="connsiteY828" fmla="*/ 2120849 h 2350439"/>
                      <a:gd name="connsiteX829" fmla="*/ 1339481 w 2350439"/>
                      <a:gd name="connsiteY829" fmla="*/ 2120849 h 2350439"/>
                      <a:gd name="connsiteX830" fmla="*/ 1339481 w 2350439"/>
                      <a:gd name="connsiteY830" fmla="*/ 2015579 h 2350439"/>
                      <a:gd name="connsiteX831" fmla="*/ 1234211 w 2350439"/>
                      <a:gd name="connsiteY831" fmla="*/ 2015579 h 2350439"/>
                      <a:gd name="connsiteX832" fmla="*/ 1234211 w 2350439"/>
                      <a:gd name="connsiteY832" fmla="*/ 2232469 h 2350439"/>
                      <a:gd name="connsiteX833" fmla="*/ 1339481 w 2350439"/>
                      <a:gd name="connsiteY833" fmla="*/ 2232469 h 2350439"/>
                      <a:gd name="connsiteX834" fmla="*/ 1339481 w 2350439"/>
                      <a:gd name="connsiteY834" fmla="*/ 2127199 h 2350439"/>
                      <a:gd name="connsiteX835" fmla="*/ 1234211 w 2350439"/>
                      <a:gd name="connsiteY835" fmla="*/ 2127199 h 2350439"/>
                      <a:gd name="connsiteX836" fmla="*/ 1234211 w 2350439"/>
                      <a:gd name="connsiteY836" fmla="*/ 2344089 h 2350439"/>
                      <a:gd name="connsiteX837" fmla="*/ 1339481 w 2350439"/>
                      <a:gd name="connsiteY837" fmla="*/ 2344089 h 2350439"/>
                      <a:gd name="connsiteX838" fmla="*/ 1339481 w 2350439"/>
                      <a:gd name="connsiteY838" fmla="*/ 2238819 h 2350439"/>
                      <a:gd name="connsiteX839" fmla="*/ 1234211 w 2350439"/>
                      <a:gd name="connsiteY839" fmla="*/ 2238819 h 2350439"/>
                      <a:gd name="connsiteX840" fmla="*/ 1122578 w 2350439"/>
                      <a:gd name="connsiteY840" fmla="*/ 111620 h 2350439"/>
                      <a:gd name="connsiteX841" fmla="*/ 1227861 w 2350439"/>
                      <a:gd name="connsiteY841" fmla="*/ 111620 h 2350439"/>
                      <a:gd name="connsiteX842" fmla="*/ 1227861 w 2350439"/>
                      <a:gd name="connsiteY842" fmla="*/ 6350 h 2350439"/>
                      <a:gd name="connsiteX843" fmla="*/ 1122578 w 2350439"/>
                      <a:gd name="connsiteY843" fmla="*/ 6350 h 2350439"/>
                      <a:gd name="connsiteX844" fmla="*/ 1122578 w 2350439"/>
                      <a:gd name="connsiteY844" fmla="*/ 223240 h 2350439"/>
                      <a:gd name="connsiteX845" fmla="*/ 1227861 w 2350439"/>
                      <a:gd name="connsiteY845" fmla="*/ 223240 h 2350439"/>
                      <a:gd name="connsiteX846" fmla="*/ 1227861 w 2350439"/>
                      <a:gd name="connsiteY846" fmla="*/ 117970 h 2350439"/>
                      <a:gd name="connsiteX847" fmla="*/ 1122578 w 2350439"/>
                      <a:gd name="connsiteY847" fmla="*/ 117970 h 2350439"/>
                      <a:gd name="connsiteX848" fmla="*/ 1122578 w 2350439"/>
                      <a:gd name="connsiteY848" fmla="*/ 334873 h 2350439"/>
                      <a:gd name="connsiteX849" fmla="*/ 1227861 w 2350439"/>
                      <a:gd name="connsiteY849" fmla="*/ 334873 h 2350439"/>
                      <a:gd name="connsiteX850" fmla="*/ 1227861 w 2350439"/>
                      <a:gd name="connsiteY850" fmla="*/ 229590 h 2350439"/>
                      <a:gd name="connsiteX851" fmla="*/ 1122578 w 2350439"/>
                      <a:gd name="connsiteY851" fmla="*/ 229590 h 2350439"/>
                      <a:gd name="connsiteX852" fmla="*/ 1122578 w 2350439"/>
                      <a:gd name="connsiteY852" fmla="*/ 446493 h 2350439"/>
                      <a:gd name="connsiteX853" fmla="*/ 1227861 w 2350439"/>
                      <a:gd name="connsiteY853" fmla="*/ 446493 h 2350439"/>
                      <a:gd name="connsiteX854" fmla="*/ 1227861 w 2350439"/>
                      <a:gd name="connsiteY854" fmla="*/ 341223 h 2350439"/>
                      <a:gd name="connsiteX855" fmla="*/ 1122578 w 2350439"/>
                      <a:gd name="connsiteY855" fmla="*/ 341223 h 2350439"/>
                      <a:gd name="connsiteX856" fmla="*/ 1122578 w 2350439"/>
                      <a:gd name="connsiteY856" fmla="*/ 558114 h 2350439"/>
                      <a:gd name="connsiteX857" fmla="*/ 1227861 w 2350439"/>
                      <a:gd name="connsiteY857" fmla="*/ 558114 h 2350439"/>
                      <a:gd name="connsiteX858" fmla="*/ 1227861 w 2350439"/>
                      <a:gd name="connsiteY858" fmla="*/ 452843 h 2350439"/>
                      <a:gd name="connsiteX859" fmla="*/ 1122578 w 2350439"/>
                      <a:gd name="connsiteY859" fmla="*/ 452843 h 2350439"/>
                      <a:gd name="connsiteX860" fmla="*/ 1122578 w 2350439"/>
                      <a:gd name="connsiteY860" fmla="*/ 669734 h 2350439"/>
                      <a:gd name="connsiteX861" fmla="*/ 1227861 w 2350439"/>
                      <a:gd name="connsiteY861" fmla="*/ 669734 h 2350439"/>
                      <a:gd name="connsiteX862" fmla="*/ 1227861 w 2350439"/>
                      <a:gd name="connsiteY862" fmla="*/ 564464 h 2350439"/>
                      <a:gd name="connsiteX863" fmla="*/ 1122578 w 2350439"/>
                      <a:gd name="connsiteY863" fmla="*/ 564464 h 2350439"/>
                      <a:gd name="connsiteX864" fmla="*/ 1122578 w 2350439"/>
                      <a:gd name="connsiteY864" fmla="*/ 781367 h 2350439"/>
                      <a:gd name="connsiteX865" fmla="*/ 1227861 w 2350439"/>
                      <a:gd name="connsiteY865" fmla="*/ 781367 h 2350439"/>
                      <a:gd name="connsiteX866" fmla="*/ 1227861 w 2350439"/>
                      <a:gd name="connsiteY866" fmla="*/ 676084 h 2350439"/>
                      <a:gd name="connsiteX867" fmla="*/ 1122578 w 2350439"/>
                      <a:gd name="connsiteY867" fmla="*/ 676084 h 2350439"/>
                      <a:gd name="connsiteX868" fmla="*/ 1122578 w 2350439"/>
                      <a:gd name="connsiteY868" fmla="*/ 892988 h 2350439"/>
                      <a:gd name="connsiteX869" fmla="*/ 1227861 w 2350439"/>
                      <a:gd name="connsiteY869" fmla="*/ 892988 h 2350439"/>
                      <a:gd name="connsiteX870" fmla="*/ 1227861 w 2350439"/>
                      <a:gd name="connsiteY870" fmla="*/ 787717 h 2350439"/>
                      <a:gd name="connsiteX871" fmla="*/ 1122578 w 2350439"/>
                      <a:gd name="connsiteY871" fmla="*/ 787717 h 2350439"/>
                      <a:gd name="connsiteX872" fmla="*/ 1122578 w 2350439"/>
                      <a:gd name="connsiteY872" fmla="*/ 1004608 h 2350439"/>
                      <a:gd name="connsiteX873" fmla="*/ 1227861 w 2350439"/>
                      <a:gd name="connsiteY873" fmla="*/ 1004608 h 2350439"/>
                      <a:gd name="connsiteX874" fmla="*/ 1227861 w 2350439"/>
                      <a:gd name="connsiteY874" fmla="*/ 899338 h 2350439"/>
                      <a:gd name="connsiteX875" fmla="*/ 1122578 w 2350439"/>
                      <a:gd name="connsiteY875" fmla="*/ 899338 h 2350439"/>
                      <a:gd name="connsiteX876" fmla="*/ 1122578 w 2350439"/>
                      <a:gd name="connsiteY876" fmla="*/ 1116228 h 2350439"/>
                      <a:gd name="connsiteX877" fmla="*/ 1227861 w 2350439"/>
                      <a:gd name="connsiteY877" fmla="*/ 1116228 h 2350439"/>
                      <a:gd name="connsiteX878" fmla="*/ 1227861 w 2350439"/>
                      <a:gd name="connsiteY878" fmla="*/ 1010958 h 2350439"/>
                      <a:gd name="connsiteX879" fmla="*/ 1122578 w 2350439"/>
                      <a:gd name="connsiteY879" fmla="*/ 1010958 h 2350439"/>
                      <a:gd name="connsiteX880" fmla="*/ 1122578 w 2350439"/>
                      <a:gd name="connsiteY880" fmla="*/ 1227861 h 2350439"/>
                      <a:gd name="connsiteX881" fmla="*/ 1227861 w 2350439"/>
                      <a:gd name="connsiteY881" fmla="*/ 1227861 h 2350439"/>
                      <a:gd name="connsiteX882" fmla="*/ 1227861 w 2350439"/>
                      <a:gd name="connsiteY882" fmla="*/ 1122578 h 2350439"/>
                      <a:gd name="connsiteX883" fmla="*/ 1122578 w 2350439"/>
                      <a:gd name="connsiteY883" fmla="*/ 1122578 h 2350439"/>
                      <a:gd name="connsiteX884" fmla="*/ 1122578 w 2350439"/>
                      <a:gd name="connsiteY884" fmla="*/ 1339481 h 2350439"/>
                      <a:gd name="connsiteX885" fmla="*/ 1227861 w 2350439"/>
                      <a:gd name="connsiteY885" fmla="*/ 1339481 h 2350439"/>
                      <a:gd name="connsiteX886" fmla="*/ 1227861 w 2350439"/>
                      <a:gd name="connsiteY886" fmla="*/ 1234211 h 2350439"/>
                      <a:gd name="connsiteX887" fmla="*/ 1122578 w 2350439"/>
                      <a:gd name="connsiteY887" fmla="*/ 1234211 h 2350439"/>
                      <a:gd name="connsiteX888" fmla="*/ 1122578 w 2350439"/>
                      <a:gd name="connsiteY888" fmla="*/ 1451102 h 2350439"/>
                      <a:gd name="connsiteX889" fmla="*/ 1227861 w 2350439"/>
                      <a:gd name="connsiteY889" fmla="*/ 1451102 h 2350439"/>
                      <a:gd name="connsiteX890" fmla="*/ 1227861 w 2350439"/>
                      <a:gd name="connsiteY890" fmla="*/ 1345831 h 2350439"/>
                      <a:gd name="connsiteX891" fmla="*/ 1122578 w 2350439"/>
                      <a:gd name="connsiteY891" fmla="*/ 1345831 h 2350439"/>
                      <a:gd name="connsiteX892" fmla="*/ 1122578 w 2350439"/>
                      <a:gd name="connsiteY892" fmla="*/ 1562735 h 2350439"/>
                      <a:gd name="connsiteX893" fmla="*/ 1227861 w 2350439"/>
                      <a:gd name="connsiteY893" fmla="*/ 1562735 h 2350439"/>
                      <a:gd name="connsiteX894" fmla="*/ 1227861 w 2350439"/>
                      <a:gd name="connsiteY894" fmla="*/ 1457452 h 2350439"/>
                      <a:gd name="connsiteX895" fmla="*/ 1122578 w 2350439"/>
                      <a:gd name="connsiteY895" fmla="*/ 1457452 h 2350439"/>
                      <a:gd name="connsiteX896" fmla="*/ 1122578 w 2350439"/>
                      <a:gd name="connsiteY896" fmla="*/ 1674355 h 2350439"/>
                      <a:gd name="connsiteX897" fmla="*/ 1227861 w 2350439"/>
                      <a:gd name="connsiteY897" fmla="*/ 1674355 h 2350439"/>
                      <a:gd name="connsiteX898" fmla="*/ 1227861 w 2350439"/>
                      <a:gd name="connsiteY898" fmla="*/ 1569085 h 2350439"/>
                      <a:gd name="connsiteX899" fmla="*/ 1122578 w 2350439"/>
                      <a:gd name="connsiteY899" fmla="*/ 1569085 h 2350439"/>
                      <a:gd name="connsiteX900" fmla="*/ 1122578 w 2350439"/>
                      <a:gd name="connsiteY900" fmla="*/ 1785975 h 2350439"/>
                      <a:gd name="connsiteX901" fmla="*/ 1227861 w 2350439"/>
                      <a:gd name="connsiteY901" fmla="*/ 1785975 h 2350439"/>
                      <a:gd name="connsiteX902" fmla="*/ 1227861 w 2350439"/>
                      <a:gd name="connsiteY902" fmla="*/ 1680705 h 2350439"/>
                      <a:gd name="connsiteX903" fmla="*/ 1122578 w 2350439"/>
                      <a:gd name="connsiteY903" fmla="*/ 1680705 h 2350439"/>
                      <a:gd name="connsiteX904" fmla="*/ 1122578 w 2350439"/>
                      <a:gd name="connsiteY904" fmla="*/ 1897596 h 2350439"/>
                      <a:gd name="connsiteX905" fmla="*/ 1227861 w 2350439"/>
                      <a:gd name="connsiteY905" fmla="*/ 1897596 h 2350439"/>
                      <a:gd name="connsiteX906" fmla="*/ 1227861 w 2350439"/>
                      <a:gd name="connsiteY906" fmla="*/ 1792325 h 2350439"/>
                      <a:gd name="connsiteX907" fmla="*/ 1122578 w 2350439"/>
                      <a:gd name="connsiteY907" fmla="*/ 1792325 h 2350439"/>
                      <a:gd name="connsiteX908" fmla="*/ 1122578 w 2350439"/>
                      <a:gd name="connsiteY908" fmla="*/ 2009229 h 2350439"/>
                      <a:gd name="connsiteX909" fmla="*/ 1227861 w 2350439"/>
                      <a:gd name="connsiteY909" fmla="*/ 2009229 h 2350439"/>
                      <a:gd name="connsiteX910" fmla="*/ 1227861 w 2350439"/>
                      <a:gd name="connsiteY910" fmla="*/ 1903946 h 2350439"/>
                      <a:gd name="connsiteX911" fmla="*/ 1122578 w 2350439"/>
                      <a:gd name="connsiteY911" fmla="*/ 1903946 h 2350439"/>
                      <a:gd name="connsiteX912" fmla="*/ 1122578 w 2350439"/>
                      <a:gd name="connsiteY912" fmla="*/ 2120849 h 2350439"/>
                      <a:gd name="connsiteX913" fmla="*/ 1227861 w 2350439"/>
                      <a:gd name="connsiteY913" fmla="*/ 2120849 h 2350439"/>
                      <a:gd name="connsiteX914" fmla="*/ 1227861 w 2350439"/>
                      <a:gd name="connsiteY914" fmla="*/ 2015579 h 2350439"/>
                      <a:gd name="connsiteX915" fmla="*/ 1122578 w 2350439"/>
                      <a:gd name="connsiteY915" fmla="*/ 2015579 h 2350439"/>
                      <a:gd name="connsiteX916" fmla="*/ 1122578 w 2350439"/>
                      <a:gd name="connsiteY916" fmla="*/ 2232469 h 2350439"/>
                      <a:gd name="connsiteX917" fmla="*/ 1227861 w 2350439"/>
                      <a:gd name="connsiteY917" fmla="*/ 2232469 h 2350439"/>
                      <a:gd name="connsiteX918" fmla="*/ 1227861 w 2350439"/>
                      <a:gd name="connsiteY918" fmla="*/ 2127199 h 2350439"/>
                      <a:gd name="connsiteX919" fmla="*/ 1122578 w 2350439"/>
                      <a:gd name="connsiteY919" fmla="*/ 2127199 h 2350439"/>
                      <a:gd name="connsiteX920" fmla="*/ 1122578 w 2350439"/>
                      <a:gd name="connsiteY920" fmla="*/ 2344089 h 2350439"/>
                      <a:gd name="connsiteX921" fmla="*/ 1227861 w 2350439"/>
                      <a:gd name="connsiteY921" fmla="*/ 2344089 h 2350439"/>
                      <a:gd name="connsiteX922" fmla="*/ 1227861 w 2350439"/>
                      <a:gd name="connsiteY922" fmla="*/ 2238819 h 2350439"/>
                      <a:gd name="connsiteX923" fmla="*/ 1122578 w 2350439"/>
                      <a:gd name="connsiteY923" fmla="*/ 2238819 h 2350439"/>
                      <a:gd name="connsiteX924" fmla="*/ 1010958 w 2350439"/>
                      <a:gd name="connsiteY924" fmla="*/ 111620 h 2350439"/>
                      <a:gd name="connsiteX925" fmla="*/ 1116228 w 2350439"/>
                      <a:gd name="connsiteY925" fmla="*/ 111620 h 2350439"/>
                      <a:gd name="connsiteX926" fmla="*/ 1116228 w 2350439"/>
                      <a:gd name="connsiteY926" fmla="*/ 6350 h 2350439"/>
                      <a:gd name="connsiteX927" fmla="*/ 1010958 w 2350439"/>
                      <a:gd name="connsiteY927" fmla="*/ 6350 h 2350439"/>
                      <a:gd name="connsiteX928" fmla="*/ 1010958 w 2350439"/>
                      <a:gd name="connsiteY928" fmla="*/ 223240 h 2350439"/>
                      <a:gd name="connsiteX929" fmla="*/ 1116228 w 2350439"/>
                      <a:gd name="connsiteY929" fmla="*/ 223240 h 2350439"/>
                      <a:gd name="connsiteX930" fmla="*/ 1116228 w 2350439"/>
                      <a:gd name="connsiteY930" fmla="*/ 117970 h 2350439"/>
                      <a:gd name="connsiteX931" fmla="*/ 1010958 w 2350439"/>
                      <a:gd name="connsiteY931" fmla="*/ 117970 h 2350439"/>
                      <a:gd name="connsiteX932" fmla="*/ 1010958 w 2350439"/>
                      <a:gd name="connsiteY932" fmla="*/ 334873 h 2350439"/>
                      <a:gd name="connsiteX933" fmla="*/ 1116228 w 2350439"/>
                      <a:gd name="connsiteY933" fmla="*/ 334873 h 2350439"/>
                      <a:gd name="connsiteX934" fmla="*/ 1116228 w 2350439"/>
                      <a:gd name="connsiteY934" fmla="*/ 229590 h 2350439"/>
                      <a:gd name="connsiteX935" fmla="*/ 1010958 w 2350439"/>
                      <a:gd name="connsiteY935" fmla="*/ 229590 h 2350439"/>
                      <a:gd name="connsiteX936" fmla="*/ 1010958 w 2350439"/>
                      <a:gd name="connsiteY936" fmla="*/ 446493 h 2350439"/>
                      <a:gd name="connsiteX937" fmla="*/ 1116228 w 2350439"/>
                      <a:gd name="connsiteY937" fmla="*/ 446493 h 2350439"/>
                      <a:gd name="connsiteX938" fmla="*/ 1116228 w 2350439"/>
                      <a:gd name="connsiteY938" fmla="*/ 341223 h 2350439"/>
                      <a:gd name="connsiteX939" fmla="*/ 1010958 w 2350439"/>
                      <a:gd name="connsiteY939" fmla="*/ 341223 h 2350439"/>
                      <a:gd name="connsiteX940" fmla="*/ 1010958 w 2350439"/>
                      <a:gd name="connsiteY940" fmla="*/ 558114 h 2350439"/>
                      <a:gd name="connsiteX941" fmla="*/ 1116228 w 2350439"/>
                      <a:gd name="connsiteY941" fmla="*/ 558114 h 2350439"/>
                      <a:gd name="connsiteX942" fmla="*/ 1116228 w 2350439"/>
                      <a:gd name="connsiteY942" fmla="*/ 452843 h 2350439"/>
                      <a:gd name="connsiteX943" fmla="*/ 1010958 w 2350439"/>
                      <a:gd name="connsiteY943" fmla="*/ 452843 h 2350439"/>
                      <a:gd name="connsiteX944" fmla="*/ 1010958 w 2350439"/>
                      <a:gd name="connsiteY944" fmla="*/ 669734 h 2350439"/>
                      <a:gd name="connsiteX945" fmla="*/ 1116228 w 2350439"/>
                      <a:gd name="connsiteY945" fmla="*/ 669734 h 2350439"/>
                      <a:gd name="connsiteX946" fmla="*/ 1116228 w 2350439"/>
                      <a:gd name="connsiteY946" fmla="*/ 564464 h 2350439"/>
                      <a:gd name="connsiteX947" fmla="*/ 1010958 w 2350439"/>
                      <a:gd name="connsiteY947" fmla="*/ 564464 h 2350439"/>
                      <a:gd name="connsiteX948" fmla="*/ 1010958 w 2350439"/>
                      <a:gd name="connsiteY948" fmla="*/ 781367 h 2350439"/>
                      <a:gd name="connsiteX949" fmla="*/ 1116228 w 2350439"/>
                      <a:gd name="connsiteY949" fmla="*/ 781367 h 2350439"/>
                      <a:gd name="connsiteX950" fmla="*/ 1116228 w 2350439"/>
                      <a:gd name="connsiteY950" fmla="*/ 676084 h 2350439"/>
                      <a:gd name="connsiteX951" fmla="*/ 1010958 w 2350439"/>
                      <a:gd name="connsiteY951" fmla="*/ 676084 h 2350439"/>
                      <a:gd name="connsiteX952" fmla="*/ 1010958 w 2350439"/>
                      <a:gd name="connsiteY952" fmla="*/ 892988 h 2350439"/>
                      <a:gd name="connsiteX953" fmla="*/ 1116228 w 2350439"/>
                      <a:gd name="connsiteY953" fmla="*/ 892988 h 2350439"/>
                      <a:gd name="connsiteX954" fmla="*/ 1116228 w 2350439"/>
                      <a:gd name="connsiteY954" fmla="*/ 787717 h 2350439"/>
                      <a:gd name="connsiteX955" fmla="*/ 1010958 w 2350439"/>
                      <a:gd name="connsiteY955" fmla="*/ 787717 h 2350439"/>
                      <a:gd name="connsiteX956" fmla="*/ 1010958 w 2350439"/>
                      <a:gd name="connsiteY956" fmla="*/ 1004608 h 2350439"/>
                      <a:gd name="connsiteX957" fmla="*/ 1116228 w 2350439"/>
                      <a:gd name="connsiteY957" fmla="*/ 1004608 h 2350439"/>
                      <a:gd name="connsiteX958" fmla="*/ 1116228 w 2350439"/>
                      <a:gd name="connsiteY958" fmla="*/ 899338 h 2350439"/>
                      <a:gd name="connsiteX959" fmla="*/ 1010958 w 2350439"/>
                      <a:gd name="connsiteY959" fmla="*/ 899338 h 2350439"/>
                      <a:gd name="connsiteX960" fmla="*/ 1010958 w 2350439"/>
                      <a:gd name="connsiteY960" fmla="*/ 1116228 h 2350439"/>
                      <a:gd name="connsiteX961" fmla="*/ 1116228 w 2350439"/>
                      <a:gd name="connsiteY961" fmla="*/ 1116228 h 2350439"/>
                      <a:gd name="connsiteX962" fmla="*/ 1116228 w 2350439"/>
                      <a:gd name="connsiteY962" fmla="*/ 1010958 h 2350439"/>
                      <a:gd name="connsiteX963" fmla="*/ 1010958 w 2350439"/>
                      <a:gd name="connsiteY963" fmla="*/ 1010958 h 2350439"/>
                      <a:gd name="connsiteX964" fmla="*/ 1010958 w 2350439"/>
                      <a:gd name="connsiteY964" fmla="*/ 1227861 h 2350439"/>
                      <a:gd name="connsiteX965" fmla="*/ 1116228 w 2350439"/>
                      <a:gd name="connsiteY965" fmla="*/ 1227861 h 2350439"/>
                      <a:gd name="connsiteX966" fmla="*/ 1116228 w 2350439"/>
                      <a:gd name="connsiteY966" fmla="*/ 1122578 h 2350439"/>
                      <a:gd name="connsiteX967" fmla="*/ 1010958 w 2350439"/>
                      <a:gd name="connsiteY967" fmla="*/ 1122578 h 2350439"/>
                      <a:gd name="connsiteX968" fmla="*/ 1010958 w 2350439"/>
                      <a:gd name="connsiteY968" fmla="*/ 1339481 h 2350439"/>
                      <a:gd name="connsiteX969" fmla="*/ 1116228 w 2350439"/>
                      <a:gd name="connsiteY969" fmla="*/ 1339481 h 2350439"/>
                      <a:gd name="connsiteX970" fmla="*/ 1116228 w 2350439"/>
                      <a:gd name="connsiteY970" fmla="*/ 1234211 h 2350439"/>
                      <a:gd name="connsiteX971" fmla="*/ 1010958 w 2350439"/>
                      <a:gd name="connsiteY971" fmla="*/ 1234211 h 2350439"/>
                      <a:gd name="connsiteX972" fmla="*/ 1010958 w 2350439"/>
                      <a:gd name="connsiteY972" fmla="*/ 1451102 h 2350439"/>
                      <a:gd name="connsiteX973" fmla="*/ 1116228 w 2350439"/>
                      <a:gd name="connsiteY973" fmla="*/ 1451102 h 2350439"/>
                      <a:gd name="connsiteX974" fmla="*/ 1116228 w 2350439"/>
                      <a:gd name="connsiteY974" fmla="*/ 1345831 h 2350439"/>
                      <a:gd name="connsiteX975" fmla="*/ 1010958 w 2350439"/>
                      <a:gd name="connsiteY975" fmla="*/ 1345831 h 2350439"/>
                      <a:gd name="connsiteX976" fmla="*/ 1010958 w 2350439"/>
                      <a:gd name="connsiteY976" fmla="*/ 1562735 h 2350439"/>
                      <a:gd name="connsiteX977" fmla="*/ 1116228 w 2350439"/>
                      <a:gd name="connsiteY977" fmla="*/ 1562735 h 2350439"/>
                      <a:gd name="connsiteX978" fmla="*/ 1116228 w 2350439"/>
                      <a:gd name="connsiteY978" fmla="*/ 1457452 h 2350439"/>
                      <a:gd name="connsiteX979" fmla="*/ 1010958 w 2350439"/>
                      <a:gd name="connsiteY979" fmla="*/ 1457452 h 2350439"/>
                      <a:gd name="connsiteX980" fmla="*/ 1010958 w 2350439"/>
                      <a:gd name="connsiteY980" fmla="*/ 1674355 h 2350439"/>
                      <a:gd name="connsiteX981" fmla="*/ 1116228 w 2350439"/>
                      <a:gd name="connsiteY981" fmla="*/ 1674355 h 2350439"/>
                      <a:gd name="connsiteX982" fmla="*/ 1116228 w 2350439"/>
                      <a:gd name="connsiteY982" fmla="*/ 1569085 h 2350439"/>
                      <a:gd name="connsiteX983" fmla="*/ 1010958 w 2350439"/>
                      <a:gd name="connsiteY983" fmla="*/ 1569085 h 2350439"/>
                      <a:gd name="connsiteX984" fmla="*/ 1010958 w 2350439"/>
                      <a:gd name="connsiteY984" fmla="*/ 1785975 h 2350439"/>
                      <a:gd name="connsiteX985" fmla="*/ 1116228 w 2350439"/>
                      <a:gd name="connsiteY985" fmla="*/ 1785975 h 2350439"/>
                      <a:gd name="connsiteX986" fmla="*/ 1116228 w 2350439"/>
                      <a:gd name="connsiteY986" fmla="*/ 1680705 h 2350439"/>
                      <a:gd name="connsiteX987" fmla="*/ 1010958 w 2350439"/>
                      <a:gd name="connsiteY987" fmla="*/ 1680705 h 2350439"/>
                      <a:gd name="connsiteX988" fmla="*/ 1010958 w 2350439"/>
                      <a:gd name="connsiteY988" fmla="*/ 1897596 h 2350439"/>
                      <a:gd name="connsiteX989" fmla="*/ 1116228 w 2350439"/>
                      <a:gd name="connsiteY989" fmla="*/ 1897596 h 2350439"/>
                      <a:gd name="connsiteX990" fmla="*/ 1116228 w 2350439"/>
                      <a:gd name="connsiteY990" fmla="*/ 1792325 h 2350439"/>
                      <a:gd name="connsiteX991" fmla="*/ 1010958 w 2350439"/>
                      <a:gd name="connsiteY991" fmla="*/ 1792325 h 2350439"/>
                      <a:gd name="connsiteX992" fmla="*/ 1010958 w 2350439"/>
                      <a:gd name="connsiteY992" fmla="*/ 2009229 h 2350439"/>
                      <a:gd name="connsiteX993" fmla="*/ 1116228 w 2350439"/>
                      <a:gd name="connsiteY993" fmla="*/ 2009229 h 2350439"/>
                      <a:gd name="connsiteX994" fmla="*/ 1116228 w 2350439"/>
                      <a:gd name="connsiteY994" fmla="*/ 1903946 h 2350439"/>
                      <a:gd name="connsiteX995" fmla="*/ 1010958 w 2350439"/>
                      <a:gd name="connsiteY995" fmla="*/ 1903946 h 2350439"/>
                      <a:gd name="connsiteX996" fmla="*/ 1010958 w 2350439"/>
                      <a:gd name="connsiteY996" fmla="*/ 2120849 h 2350439"/>
                      <a:gd name="connsiteX997" fmla="*/ 1116228 w 2350439"/>
                      <a:gd name="connsiteY997" fmla="*/ 2120849 h 2350439"/>
                      <a:gd name="connsiteX998" fmla="*/ 1116228 w 2350439"/>
                      <a:gd name="connsiteY998" fmla="*/ 2015579 h 2350439"/>
                      <a:gd name="connsiteX999" fmla="*/ 1010958 w 2350439"/>
                      <a:gd name="connsiteY999" fmla="*/ 2015579 h 2350439"/>
                      <a:gd name="connsiteX1000" fmla="*/ 1010958 w 2350439"/>
                      <a:gd name="connsiteY1000" fmla="*/ 2232469 h 2350439"/>
                      <a:gd name="connsiteX1001" fmla="*/ 1116228 w 2350439"/>
                      <a:gd name="connsiteY1001" fmla="*/ 2232469 h 2350439"/>
                      <a:gd name="connsiteX1002" fmla="*/ 1116228 w 2350439"/>
                      <a:gd name="connsiteY1002" fmla="*/ 2127199 h 2350439"/>
                      <a:gd name="connsiteX1003" fmla="*/ 1010958 w 2350439"/>
                      <a:gd name="connsiteY1003" fmla="*/ 2127199 h 2350439"/>
                      <a:gd name="connsiteX1004" fmla="*/ 1010958 w 2350439"/>
                      <a:gd name="connsiteY1004" fmla="*/ 2344089 h 2350439"/>
                      <a:gd name="connsiteX1005" fmla="*/ 1116228 w 2350439"/>
                      <a:gd name="connsiteY1005" fmla="*/ 2344089 h 2350439"/>
                      <a:gd name="connsiteX1006" fmla="*/ 1116228 w 2350439"/>
                      <a:gd name="connsiteY1006" fmla="*/ 2238819 h 2350439"/>
                      <a:gd name="connsiteX1007" fmla="*/ 1010958 w 2350439"/>
                      <a:gd name="connsiteY1007" fmla="*/ 2238819 h 2350439"/>
                      <a:gd name="connsiteX1008" fmla="*/ 899337 w 2350439"/>
                      <a:gd name="connsiteY1008" fmla="*/ 111620 h 2350439"/>
                      <a:gd name="connsiteX1009" fmla="*/ 1004608 w 2350439"/>
                      <a:gd name="connsiteY1009" fmla="*/ 111620 h 2350439"/>
                      <a:gd name="connsiteX1010" fmla="*/ 1004608 w 2350439"/>
                      <a:gd name="connsiteY1010" fmla="*/ 6350 h 2350439"/>
                      <a:gd name="connsiteX1011" fmla="*/ 899337 w 2350439"/>
                      <a:gd name="connsiteY1011" fmla="*/ 6350 h 2350439"/>
                      <a:gd name="connsiteX1012" fmla="*/ 899337 w 2350439"/>
                      <a:gd name="connsiteY1012" fmla="*/ 223240 h 2350439"/>
                      <a:gd name="connsiteX1013" fmla="*/ 1004608 w 2350439"/>
                      <a:gd name="connsiteY1013" fmla="*/ 223240 h 2350439"/>
                      <a:gd name="connsiteX1014" fmla="*/ 1004608 w 2350439"/>
                      <a:gd name="connsiteY1014" fmla="*/ 117970 h 2350439"/>
                      <a:gd name="connsiteX1015" fmla="*/ 899337 w 2350439"/>
                      <a:gd name="connsiteY1015" fmla="*/ 117970 h 2350439"/>
                      <a:gd name="connsiteX1016" fmla="*/ 899337 w 2350439"/>
                      <a:gd name="connsiteY1016" fmla="*/ 334873 h 2350439"/>
                      <a:gd name="connsiteX1017" fmla="*/ 1004608 w 2350439"/>
                      <a:gd name="connsiteY1017" fmla="*/ 334873 h 2350439"/>
                      <a:gd name="connsiteX1018" fmla="*/ 1004608 w 2350439"/>
                      <a:gd name="connsiteY1018" fmla="*/ 229590 h 2350439"/>
                      <a:gd name="connsiteX1019" fmla="*/ 899337 w 2350439"/>
                      <a:gd name="connsiteY1019" fmla="*/ 229590 h 2350439"/>
                      <a:gd name="connsiteX1020" fmla="*/ 899337 w 2350439"/>
                      <a:gd name="connsiteY1020" fmla="*/ 446493 h 2350439"/>
                      <a:gd name="connsiteX1021" fmla="*/ 1004608 w 2350439"/>
                      <a:gd name="connsiteY1021" fmla="*/ 446493 h 2350439"/>
                      <a:gd name="connsiteX1022" fmla="*/ 1004608 w 2350439"/>
                      <a:gd name="connsiteY1022" fmla="*/ 341223 h 2350439"/>
                      <a:gd name="connsiteX1023" fmla="*/ 899337 w 2350439"/>
                      <a:gd name="connsiteY1023" fmla="*/ 341223 h 2350439"/>
                      <a:gd name="connsiteX1024" fmla="*/ 899337 w 2350439"/>
                      <a:gd name="connsiteY1024" fmla="*/ 558114 h 2350439"/>
                      <a:gd name="connsiteX1025" fmla="*/ 1004608 w 2350439"/>
                      <a:gd name="connsiteY1025" fmla="*/ 558114 h 2350439"/>
                      <a:gd name="connsiteX1026" fmla="*/ 1004608 w 2350439"/>
                      <a:gd name="connsiteY1026" fmla="*/ 452843 h 2350439"/>
                      <a:gd name="connsiteX1027" fmla="*/ 899337 w 2350439"/>
                      <a:gd name="connsiteY1027" fmla="*/ 452843 h 2350439"/>
                      <a:gd name="connsiteX1028" fmla="*/ 899337 w 2350439"/>
                      <a:gd name="connsiteY1028" fmla="*/ 669734 h 2350439"/>
                      <a:gd name="connsiteX1029" fmla="*/ 1004608 w 2350439"/>
                      <a:gd name="connsiteY1029" fmla="*/ 669734 h 2350439"/>
                      <a:gd name="connsiteX1030" fmla="*/ 1004608 w 2350439"/>
                      <a:gd name="connsiteY1030" fmla="*/ 564464 h 2350439"/>
                      <a:gd name="connsiteX1031" fmla="*/ 899337 w 2350439"/>
                      <a:gd name="connsiteY1031" fmla="*/ 564464 h 2350439"/>
                      <a:gd name="connsiteX1032" fmla="*/ 899337 w 2350439"/>
                      <a:gd name="connsiteY1032" fmla="*/ 781367 h 2350439"/>
                      <a:gd name="connsiteX1033" fmla="*/ 1004608 w 2350439"/>
                      <a:gd name="connsiteY1033" fmla="*/ 781367 h 2350439"/>
                      <a:gd name="connsiteX1034" fmla="*/ 1004608 w 2350439"/>
                      <a:gd name="connsiteY1034" fmla="*/ 676084 h 2350439"/>
                      <a:gd name="connsiteX1035" fmla="*/ 899337 w 2350439"/>
                      <a:gd name="connsiteY1035" fmla="*/ 676084 h 2350439"/>
                      <a:gd name="connsiteX1036" fmla="*/ 899337 w 2350439"/>
                      <a:gd name="connsiteY1036" fmla="*/ 892988 h 2350439"/>
                      <a:gd name="connsiteX1037" fmla="*/ 1004608 w 2350439"/>
                      <a:gd name="connsiteY1037" fmla="*/ 892988 h 2350439"/>
                      <a:gd name="connsiteX1038" fmla="*/ 1004608 w 2350439"/>
                      <a:gd name="connsiteY1038" fmla="*/ 787717 h 2350439"/>
                      <a:gd name="connsiteX1039" fmla="*/ 899337 w 2350439"/>
                      <a:gd name="connsiteY1039" fmla="*/ 787717 h 2350439"/>
                      <a:gd name="connsiteX1040" fmla="*/ 899337 w 2350439"/>
                      <a:gd name="connsiteY1040" fmla="*/ 1004608 h 2350439"/>
                      <a:gd name="connsiteX1041" fmla="*/ 1004608 w 2350439"/>
                      <a:gd name="connsiteY1041" fmla="*/ 1004608 h 2350439"/>
                      <a:gd name="connsiteX1042" fmla="*/ 1004608 w 2350439"/>
                      <a:gd name="connsiteY1042" fmla="*/ 899338 h 2350439"/>
                      <a:gd name="connsiteX1043" fmla="*/ 899337 w 2350439"/>
                      <a:gd name="connsiteY1043" fmla="*/ 899338 h 2350439"/>
                      <a:gd name="connsiteX1044" fmla="*/ 899337 w 2350439"/>
                      <a:gd name="connsiteY1044" fmla="*/ 1116228 h 2350439"/>
                      <a:gd name="connsiteX1045" fmla="*/ 1004608 w 2350439"/>
                      <a:gd name="connsiteY1045" fmla="*/ 1116228 h 2350439"/>
                      <a:gd name="connsiteX1046" fmla="*/ 1004608 w 2350439"/>
                      <a:gd name="connsiteY1046" fmla="*/ 1010958 h 2350439"/>
                      <a:gd name="connsiteX1047" fmla="*/ 899337 w 2350439"/>
                      <a:gd name="connsiteY1047" fmla="*/ 1010958 h 2350439"/>
                      <a:gd name="connsiteX1048" fmla="*/ 899337 w 2350439"/>
                      <a:gd name="connsiteY1048" fmla="*/ 1227861 h 2350439"/>
                      <a:gd name="connsiteX1049" fmla="*/ 1004608 w 2350439"/>
                      <a:gd name="connsiteY1049" fmla="*/ 1227861 h 2350439"/>
                      <a:gd name="connsiteX1050" fmla="*/ 1004608 w 2350439"/>
                      <a:gd name="connsiteY1050" fmla="*/ 1122578 h 2350439"/>
                      <a:gd name="connsiteX1051" fmla="*/ 899337 w 2350439"/>
                      <a:gd name="connsiteY1051" fmla="*/ 1122578 h 2350439"/>
                      <a:gd name="connsiteX1052" fmla="*/ 899337 w 2350439"/>
                      <a:gd name="connsiteY1052" fmla="*/ 1339481 h 2350439"/>
                      <a:gd name="connsiteX1053" fmla="*/ 1004608 w 2350439"/>
                      <a:gd name="connsiteY1053" fmla="*/ 1339481 h 2350439"/>
                      <a:gd name="connsiteX1054" fmla="*/ 1004608 w 2350439"/>
                      <a:gd name="connsiteY1054" fmla="*/ 1234211 h 2350439"/>
                      <a:gd name="connsiteX1055" fmla="*/ 899337 w 2350439"/>
                      <a:gd name="connsiteY1055" fmla="*/ 1234211 h 2350439"/>
                      <a:gd name="connsiteX1056" fmla="*/ 899337 w 2350439"/>
                      <a:gd name="connsiteY1056" fmla="*/ 1451102 h 2350439"/>
                      <a:gd name="connsiteX1057" fmla="*/ 1004608 w 2350439"/>
                      <a:gd name="connsiteY1057" fmla="*/ 1451102 h 2350439"/>
                      <a:gd name="connsiteX1058" fmla="*/ 1004608 w 2350439"/>
                      <a:gd name="connsiteY1058" fmla="*/ 1345831 h 2350439"/>
                      <a:gd name="connsiteX1059" fmla="*/ 899337 w 2350439"/>
                      <a:gd name="connsiteY1059" fmla="*/ 1345831 h 2350439"/>
                      <a:gd name="connsiteX1060" fmla="*/ 899337 w 2350439"/>
                      <a:gd name="connsiteY1060" fmla="*/ 1562735 h 2350439"/>
                      <a:gd name="connsiteX1061" fmla="*/ 1004608 w 2350439"/>
                      <a:gd name="connsiteY1061" fmla="*/ 1562735 h 2350439"/>
                      <a:gd name="connsiteX1062" fmla="*/ 1004608 w 2350439"/>
                      <a:gd name="connsiteY1062" fmla="*/ 1457452 h 2350439"/>
                      <a:gd name="connsiteX1063" fmla="*/ 899337 w 2350439"/>
                      <a:gd name="connsiteY1063" fmla="*/ 1457452 h 2350439"/>
                      <a:gd name="connsiteX1064" fmla="*/ 899337 w 2350439"/>
                      <a:gd name="connsiteY1064" fmla="*/ 1674355 h 2350439"/>
                      <a:gd name="connsiteX1065" fmla="*/ 1004608 w 2350439"/>
                      <a:gd name="connsiteY1065" fmla="*/ 1674355 h 2350439"/>
                      <a:gd name="connsiteX1066" fmla="*/ 1004608 w 2350439"/>
                      <a:gd name="connsiteY1066" fmla="*/ 1569085 h 2350439"/>
                      <a:gd name="connsiteX1067" fmla="*/ 899337 w 2350439"/>
                      <a:gd name="connsiteY1067" fmla="*/ 1569085 h 2350439"/>
                      <a:gd name="connsiteX1068" fmla="*/ 899337 w 2350439"/>
                      <a:gd name="connsiteY1068" fmla="*/ 1785975 h 2350439"/>
                      <a:gd name="connsiteX1069" fmla="*/ 1004608 w 2350439"/>
                      <a:gd name="connsiteY1069" fmla="*/ 1785975 h 2350439"/>
                      <a:gd name="connsiteX1070" fmla="*/ 1004608 w 2350439"/>
                      <a:gd name="connsiteY1070" fmla="*/ 1680705 h 2350439"/>
                      <a:gd name="connsiteX1071" fmla="*/ 899337 w 2350439"/>
                      <a:gd name="connsiteY1071" fmla="*/ 1680705 h 2350439"/>
                      <a:gd name="connsiteX1072" fmla="*/ 899337 w 2350439"/>
                      <a:gd name="connsiteY1072" fmla="*/ 1897596 h 2350439"/>
                      <a:gd name="connsiteX1073" fmla="*/ 1004608 w 2350439"/>
                      <a:gd name="connsiteY1073" fmla="*/ 1897596 h 2350439"/>
                      <a:gd name="connsiteX1074" fmla="*/ 1004608 w 2350439"/>
                      <a:gd name="connsiteY1074" fmla="*/ 1792325 h 2350439"/>
                      <a:gd name="connsiteX1075" fmla="*/ 899337 w 2350439"/>
                      <a:gd name="connsiteY1075" fmla="*/ 1792325 h 2350439"/>
                      <a:gd name="connsiteX1076" fmla="*/ 899337 w 2350439"/>
                      <a:gd name="connsiteY1076" fmla="*/ 2009229 h 2350439"/>
                      <a:gd name="connsiteX1077" fmla="*/ 1004608 w 2350439"/>
                      <a:gd name="connsiteY1077" fmla="*/ 2009229 h 2350439"/>
                      <a:gd name="connsiteX1078" fmla="*/ 1004608 w 2350439"/>
                      <a:gd name="connsiteY1078" fmla="*/ 1903946 h 2350439"/>
                      <a:gd name="connsiteX1079" fmla="*/ 899337 w 2350439"/>
                      <a:gd name="connsiteY1079" fmla="*/ 1903946 h 2350439"/>
                      <a:gd name="connsiteX1080" fmla="*/ 899337 w 2350439"/>
                      <a:gd name="connsiteY1080" fmla="*/ 2120849 h 2350439"/>
                      <a:gd name="connsiteX1081" fmla="*/ 1004608 w 2350439"/>
                      <a:gd name="connsiteY1081" fmla="*/ 2120849 h 2350439"/>
                      <a:gd name="connsiteX1082" fmla="*/ 1004608 w 2350439"/>
                      <a:gd name="connsiteY1082" fmla="*/ 2015579 h 2350439"/>
                      <a:gd name="connsiteX1083" fmla="*/ 899337 w 2350439"/>
                      <a:gd name="connsiteY1083" fmla="*/ 2015579 h 2350439"/>
                      <a:gd name="connsiteX1084" fmla="*/ 899337 w 2350439"/>
                      <a:gd name="connsiteY1084" fmla="*/ 2232469 h 2350439"/>
                      <a:gd name="connsiteX1085" fmla="*/ 1004608 w 2350439"/>
                      <a:gd name="connsiteY1085" fmla="*/ 2232469 h 2350439"/>
                      <a:gd name="connsiteX1086" fmla="*/ 1004608 w 2350439"/>
                      <a:gd name="connsiteY1086" fmla="*/ 2127199 h 2350439"/>
                      <a:gd name="connsiteX1087" fmla="*/ 899337 w 2350439"/>
                      <a:gd name="connsiteY1087" fmla="*/ 2127199 h 2350439"/>
                      <a:gd name="connsiteX1088" fmla="*/ 899337 w 2350439"/>
                      <a:gd name="connsiteY1088" fmla="*/ 2344089 h 2350439"/>
                      <a:gd name="connsiteX1089" fmla="*/ 1004608 w 2350439"/>
                      <a:gd name="connsiteY1089" fmla="*/ 2344089 h 2350439"/>
                      <a:gd name="connsiteX1090" fmla="*/ 1004608 w 2350439"/>
                      <a:gd name="connsiteY1090" fmla="*/ 2238819 h 2350439"/>
                      <a:gd name="connsiteX1091" fmla="*/ 899337 w 2350439"/>
                      <a:gd name="connsiteY1091" fmla="*/ 2238819 h 2350439"/>
                      <a:gd name="connsiteX1092" fmla="*/ 787704 w 2350439"/>
                      <a:gd name="connsiteY1092" fmla="*/ 111620 h 2350439"/>
                      <a:gd name="connsiteX1093" fmla="*/ 892987 w 2350439"/>
                      <a:gd name="connsiteY1093" fmla="*/ 111620 h 2350439"/>
                      <a:gd name="connsiteX1094" fmla="*/ 892987 w 2350439"/>
                      <a:gd name="connsiteY1094" fmla="*/ 6350 h 2350439"/>
                      <a:gd name="connsiteX1095" fmla="*/ 787704 w 2350439"/>
                      <a:gd name="connsiteY1095" fmla="*/ 6350 h 2350439"/>
                      <a:gd name="connsiteX1096" fmla="*/ 787704 w 2350439"/>
                      <a:gd name="connsiteY1096" fmla="*/ 223240 h 2350439"/>
                      <a:gd name="connsiteX1097" fmla="*/ 892987 w 2350439"/>
                      <a:gd name="connsiteY1097" fmla="*/ 223240 h 2350439"/>
                      <a:gd name="connsiteX1098" fmla="*/ 892987 w 2350439"/>
                      <a:gd name="connsiteY1098" fmla="*/ 117970 h 2350439"/>
                      <a:gd name="connsiteX1099" fmla="*/ 787704 w 2350439"/>
                      <a:gd name="connsiteY1099" fmla="*/ 117970 h 2350439"/>
                      <a:gd name="connsiteX1100" fmla="*/ 787704 w 2350439"/>
                      <a:gd name="connsiteY1100" fmla="*/ 334873 h 2350439"/>
                      <a:gd name="connsiteX1101" fmla="*/ 892987 w 2350439"/>
                      <a:gd name="connsiteY1101" fmla="*/ 334873 h 2350439"/>
                      <a:gd name="connsiteX1102" fmla="*/ 892987 w 2350439"/>
                      <a:gd name="connsiteY1102" fmla="*/ 229590 h 2350439"/>
                      <a:gd name="connsiteX1103" fmla="*/ 787704 w 2350439"/>
                      <a:gd name="connsiteY1103" fmla="*/ 229590 h 2350439"/>
                      <a:gd name="connsiteX1104" fmla="*/ 787704 w 2350439"/>
                      <a:gd name="connsiteY1104" fmla="*/ 446493 h 2350439"/>
                      <a:gd name="connsiteX1105" fmla="*/ 892987 w 2350439"/>
                      <a:gd name="connsiteY1105" fmla="*/ 446493 h 2350439"/>
                      <a:gd name="connsiteX1106" fmla="*/ 892987 w 2350439"/>
                      <a:gd name="connsiteY1106" fmla="*/ 341223 h 2350439"/>
                      <a:gd name="connsiteX1107" fmla="*/ 787704 w 2350439"/>
                      <a:gd name="connsiteY1107" fmla="*/ 341223 h 2350439"/>
                      <a:gd name="connsiteX1108" fmla="*/ 787704 w 2350439"/>
                      <a:gd name="connsiteY1108" fmla="*/ 558114 h 2350439"/>
                      <a:gd name="connsiteX1109" fmla="*/ 892987 w 2350439"/>
                      <a:gd name="connsiteY1109" fmla="*/ 558114 h 2350439"/>
                      <a:gd name="connsiteX1110" fmla="*/ 892987 w 2350439"/>
                      <a:gd name="connsiteY1110" fmla="*/ 452843 h 2350439"/>
                      <a:gd name="connsiteX1111" fmla="*/ 787704 w 2350439"/>
                      <a:gd name="connsiteY1111" fmla="*/ 452843 h 2350439"/>
                      <a:gd name="connsiteX1112" fmla="*/ 787704 w 2350439"/>
                      <a:gd name="connsiteY1112" fmla="*/ 669734 h 2350439"/>
                      <a:gd name="connsiteX1113" fmla="*/ 892987 w 2350439"/>
                      <a:gd name="connsiteY1113" fmla="*/ 669734 h 2350439"/>
                      <a:gd name="connsiteX1114" fmla="*/ 892987 w 2350439"/>
                      <a:gd name="connsiteY1114" fmla="*/ 564464 h 2350439"/>
                      <a:gd name="connsiteX1115" fmla="*/ 787704 w 2350439"/>
                      <a:gd name="connsiteY1115" fmla="*/ 564464 h 2350439"/>
                      <a:gd name="connsiteX1116" fmla="*/ 787704 w 2350439"/>
                      <a:gd name="connsiteY1116" fmla="*/ 781367 h 2350439"/>
                      <a:gd name="connsiteX1117" fmla="*/ 892987 w 2350439"/>
                      <a:gd name="connsiteY1117" fmla="*/ 781367 h 2350439"/>
                      <a:gd name="connsiteX1118" fmla="*/ 892987 w 2350439"/>
                      <a:gd name="connsiteY1118" fmla="*/ 676084 h 2350439"/>
                      <a:gd name="connsiteX1119" fmla="*/ 787704 w 2350439"/>
                      <a:gd name="connsiteY1119" fmla="*/ 676084 h 2350439"/>
                      <a:gd name="connsiteX1120" fmla="*/ 787704 w 2350439"/>
                      <a:gd name="connsiteY1120" fmla="*/ 892988 h 2350439"/>
                      <a:gd name="connsiteX1121" fmla="*/ 892987 w 2350439"/>
                      <a:gd name="connsiteY1121" fmla="*/ 892988 h 2350439"/>
                      <a:gd name="connsiteX1122" fmla="*/ 892987 w 2350439"/>
                      <a:gd name="connsiteY1122" fmla="*/ 787717 h 2350439"/>
                      <a:gd name="connsiteX1123" fmla="*/ 787704 w 2350439"/>
                      <a:gd name="connsiteY1123" fmla="*/ 787717 h 2350439"/>
                      <a:gd name="connsiteX1124" fmla="*/ 787704 w 2350439"/>
                      <a:gd name="connsiteY1124" fmla="*/ 1004608 h 2350439"/>
                      <a:gd name="connsiteX1125" fmla="*/ 892987 w 2350439"/>
                      <a:gd name="connsiteY1125" fmla="*/ 1004608 h 2350439"/>
                      <a:gd name="connsiteX1126" fmla="*/ 892987 w 2350439"/>
                      <a:gd name="connsiteY1126" fmla="*/ 899338 h 2350439"/>
                      <a:gd name="connsiteX1127" fmla="*/ 787704 w 2350439"/>
                      <a:gd name="connsiteY1127" fmla="*/ 899338 h 2350439"/>
                      <a:gd name="connsiteX1128" fmla="*/ 787704 w 2350439"/>
                      <a:gd name="connsiteY1128" fmla="*/ 1116228 h 2350439"/>
                      <a:gd name="connsiteX1129" fmla="*/ 892987 w 2350439"/>
                      <a:gd name="connsiteY1129" fmla="*/ 1116228 h 2350439"/>
                      <a:gd name="connsiteX1130" fmla="*/ 892987 w 2350439"/>
                      <a:gd name="connsiteY1130" fmla="*/ 1010958 h 2350439"/>
                      <a:gd name="connsiteX1131" fmla="*/ 787704 w 2350439"/>
                      <a:gd name="connsiteY1131" fmla="*/ 1010958 h 2350439"/>
                      <a:gd name="connsiteX1132" fmla="*/ 787704 w 2350439"/>
                      <a:gd name="connsiteY1132" fmla="*/ 1227861 h 2350439"/>
                      <a:gd name="connsiteX1133" fmla="*/ 892987 w 2350439"/>
                      <a:gd name="connsiteY1133" fmla="*/ 1227861 h 2350439"/>
                      <a:gd name="connsiteX1134" fmla="*/ 892987 w 2350439"/>
                      <a:gd name="connsiteY1134" fmla="*/ 1122578 h 2350439"/>
                      <a:gd name="connsiteX1135" fmla="*/ 787704 w 2350439"/>
                      <a:gd name="connsiteY1135" fmla="*/ 1122578 h 2350439"/>
                      <a:gd name="connsiteX1136" fmla="*/ 787704 w 2350439"/>
                      <a:gd name="connsiteY1136" fmla="*/ 1339481 h 2350439"/>
                      <a:gd name="connsiteX1137" fmla="*/ 892987 w 2350439"/>
                      <a:gd name="connsiteY1137" fmla="*/ 1339481 h 2350439"/>
                      <a:gd name="connsiteX1138" fmla="*/ 892987 w 2350439"/>
                      <a:gd name="connsiteY1138" fmla="*/ 1234211 h 2350439"/>
                      <a:gd name="connsiteX1139" fmla="*/ 787704 w 2350439"/>
                      <a:gd name="connsiteY1139" fmla="*/ 1234211 h 2350439"/>
                      <a:gd name="connsiteX1140" fmla="*/ 787704 w 2350439"/>
                      <a:gd name="connsiteY1140" fmla="*/ 1451102 h 2350439"/>
                      <a:gd name="connsiteX1141" fmla="*/ 892987 w 2350439"/>
                      <a:gd name="connsiteY1141" fmla="*/ 1451102 h 2350439"/>
                      <a:gd name="connsiteX1142" fmla="*/ 892987 w 2350439"/>
                      <a:gd name="connsiteY1142" fmla="*/ 1345831 h 2350439"/>
                      <a:gd name="connsiteX1143" fmla="*/ 787704 w 2350439"/>
                      <a:gd name="connsiteY1143" fmla="*/ 1345831 h 2350439"/>
                      <a:gd name="connsiteX1144" fmla="*/ 787704 w 2350439"/>
                      <a:gd name="connsiteY1144" fmla="*/ 1562735 h 2350439"/>
                      <a:gd name="connsiteX1145" fmla="*/ 892987 w 2350439"/>
                      <a:gd name="connsiteY1145" fmla="*/ 1562735 h 2350439"/>
                      <a:gd name="connsiteX1146" fmla="*/ 892987 w 2350439"/>
                      <a:gd name="connsiteY1146" fmla="*/ 1457452 h 2350439"/>
                      <a:gd name="connsiteX1147" fmla="*/ 787704 w 2350439"/>
                      <a:gd name="connsiteY1147" fmla="*/ 1457452 h 2350439"/>
                      <a:gd name="connsiteX1148" fmla="*/ 787704 w 2350439"/>
                      <a:gd name="connsiteY1148" fmla="*/ 1674355 h 2350439"/>
                      <a:gd name="connsiteX1149" fmla="*/ 892987 w 2350439"/>
                      <a:gd name="connsiteY1149" fmla="*/ 1674355 h 2350439"/>
                      <a:gd name="connsiteX1150" fmla="*/ 892987 w 2350439"/>
                      <a:gd name="connsiteY1150" fmla="*/ 1569085 h 2350439"/>
                      <a:gd name="connsiteX1151" fmla="*/ 787704 w 2350439"/>
                      <a:gd name="connsiteY1151" fmla="*/ 1569085 h 2350439"/>
                      <a:gd name="connsiteX1152" fmla="*/ 787704 w 2350439"/>
                      <a:gd name="connsiteY1152" fmla="*/ 1785975 h 2350439"/>
                      <a:gd name="connsiteX1153" fmla="*/ 892987 w 2350439"/>
                      <a:gd name="connsiteY1153" fmla="*/ 1785975 h 2350439"/>
                      <a:gd name="connsiteX1154" fmla="*/ 892987 w 2350439"/>
                      <a:gd name="connsiteY1154" fmla="*/ 1680705 h 2350439"/>
                      <a:gd name="connsiteX1155" fmla="*/ 787704 w 2350439"/>
                      <a:gd name="connsiteY1155" fmla="*/ 1680705 h 2350439"/>
                      <a:gd name="connsiteX1156" fmla="*/ 787704 w 2350439"/>
                      <a:gd name="connsiteY1156" fmla="*/ 1897596 h 2350439"/>
                      <a:gd name="connsiteX1157" fmla="*/ 892987 w 2350439"/>
                      <a:gd name="connsiteY1157" fmla="*/ 1897596 h 2350439"/>
                      <a:gd name="connsiteX1158" fmla="*/ 892987 w 2350439"/>
                      <a:gd name="connsiteY1158" fmla="*/ 1792325 h 2350439"/>
                      <a:gd name="connsiteX1159" fmla="*/ 787704 w 2350439"/>
                      <a:gd name="connsiteY1159" fmla="*/ 1792325 h 2350439"/>
                      <a:gd name="connsiteX1160" fmla="*/ 787704 w 2350439"/>
                      <a:gd name="connsiteY1160" fmla="*/ 2009229 h 2350439"/>
                      <a:gd name="connsiteX1161" fmla="*/ 892987 w 2350439"/>
                      <a:gd name="connsiteY1161" fmla="*/ 2009229 h 2350439"/>
                      <a:gd name="connsiteX1162" fmla="*/ 892987 w 2350439"/>
                      <a:gd name="connsiteY1162" fmla="*/ 1903946 h 2350439"/>
                      <a:gd name="connsiteX1163" fmla="*/ 787704 w 2350439"/>
                      <a:gd name="connsiteY1163" fmla="*/ 1903946 h 2350439"/>
                      <a:gd name="connsiteX1164" fmla="*/ 787704 w 2350439"/>
                      <a:gd name="connsiteY1164" fmla="*/ 2120849 h 2350439"/>
                      <a:gd name="connsiteX1165" fmla="*/ 892987 w 2350439"/>
                      <a:gd name="connsiteY1165" fmla="*/ 2120849 h 2350439"/>
                      <a:gd name="connsiteX1166" fmla="*/ 892987 w 2350439"/>
                      <a:gd name="connsiteY1166" fmla="*/ 2015579 h 2350439"/>
                      <a:gd name="connsiteX1167" fmla="*/ 787704 w 2350439"/>
                      <a:gd name="connsiteY1167" fmla="*/ 2015579 h 2350439"/>
                      <a:gd name="connsiteX1168" fmla="*/ 787704 w 2350439"/>
                      <a:gd name="connsiteY1168" fmla="*/ 2232469 h 2350439"/>
                      <a:gd name="connsiteX1169" fmla="*/ 892987 w 2350439"/>
                      <a:gd name="connsiteY1169" fmla="*/ 2232469 h 2350439"/>
                      <a:gd name="connsiteX1170" fmla="*/ 892987 w 2350439"/>
                      <a:gd name="connsiteY1170" fmla="*/ 2127199 h 2350439"/>
                      <a:gd name="connsiteX1171" fmla="*/ 787704 w 2350439"/>
                      <a:gd name="connsiteY1171" fmla="*/ 2127199 h 2350439"/>
                      <a:gd name="connsiteX1172" fmla="*/ 787704 w 2350439"/>
                      <a:gd name="connsiteY1172" fmla="*/ 2344089 h 2350439"/>
                      <a:gd name="connsiteX1173" fmla="*/ 892987 w 2350439"/>
                      <a:gd name="connsiteY1173" fmla="*/ 2344089 h 2350439"/>
                      <a:gd name="connsiteX1174" fmla="*/ 892987 w 2350439"/>
                      <a:gd name="connsiteY1174" fmla="*/ 2238819 h 2350439"/>
                      <a:gd name="connsiteX1175" fmla="*/ 787704 w 2350439"/>
                      <a:gd name="connsiteY1175" fmla="*/ 2238819 h 2350439"/>
                      <a:gd name="connsiteX1176" fmla="*/ 676084 w 2350439"/>
                      <a:gd name="connsiteY1176" fmla="*/ 111620 h 2350439"/>
                      <a:gd name="connsiteX1177" fmla="*/ 781354 w 2350439"/>
                      <a:gd name="connsiteY1177" fmla="*/ 111620 h 2350439"/>
                      <a:gd name="connsiteX1178" fmla="*/ 781354 w 2350439"/>
                      <a:gd name="connsiteY1178" fmla="*/ 6350 h 2350439"/>
                      <a:gd name="connsiteX1179" fmla="*/ 676084 w 2350439"/>
                      <a:gd name="connsiteY1179" fmla="*/ 6350 h 2350439"/>
                      <a:gd name="connsiteX1180" fmla="*/ 676084 w 2350439"/>
                      <a:gd name="connsiteY1180" fmla="*/ 223240 h 2350439"/>
                      <a:gd name="connsiteX1181" fmla="*/ 781354 w 2350439"/>
                      <a:gd name="connsiteY1181" fmla="*/ 223240 h 2350439"/>
                      <a:gd name="connsiteX1182" fmla="*/ 781354 w 2350439"/>
                      <a:gd name="connsiteY1182" fmla="*/ 117970 h 2350439"/>
                      <a:gd name="connsiteX1183" fmla="*/ 676084 w 2350439"/>
                      <a:gd name="connsiteY1183" fmla="*/ 117970 h 2350439"/>
                      <a:gd name="connsiteX1184" fmla="*/ 676084 w 2350439"/>
                      <a:gd name="connsiteY1184" fmla="*/ 334873 h 2350439"/>
                      <a:gd name="connsiteX1185" fmla="*/ 781354 w 2350439"/>
                      <a:gd name="connsiteY1185" fmla="*/ 334873 h 2350439"/>
                      <a:gd name="connsiteX1186" fmla="*/ 781354 w 2350439"/>
                      <a:gd name="connsiteY1186" fmla="*/ 229590 h 2350439"/>
                      <a:gd name="connsiteX1187" fmla="*/ 676084 w 2350439"/>
                      <a:gd name="connsiteY1187" fmla="*/ 229590 h 2350439"/>
                      <a:gd name="connsiteX1188" fmla="*/ 676084 w 2350439"/>
                      <a:gd name="connsiteY1188" fmla="*/ 446493 h 2350439"/>
                      <a:gd name="connsiteX1189" fmla="*/ 781354 w 2350439"/>
                      <a:gd name="connsiteY1189" fmla="*/ 446493 h 2350439"/>
                      <a:gd name="connsiteX1190" fmla="*/ 781354 w 2350439"/>
                      <a:gd name="connsiteY1190" fmla="*/ 341223 h 2350439"/>
                      <a:gd name="connsiteX1191" fmla="*/ 676084 w 2350439"/>
                      <a:gd name="connsiteY1191" fmla="*/ 341223 h 2350439"/>
                      <a:gd name="connsiteX1192" fmla="*/ 676084 w 2350439"/>
                      <a:gd name="connsiteY1192" fmla="*/ 558114 h 2350439"/>
                      <a:gd name="connsiteX1193" fmla="*/ 781354 w 2350439"/>
                      <a:gd name="connsiteY1193" fmla="*/ 558114 h 2350439"/>
                      <a:gd name="connsiteX1194" fmla="*/ 781354 w 2350439"/>
                      <a:gd name="connsiteY1194" fmla="*/ 452843 h 2350439"/>
                      <a:gd name="connsiteX1195" fmla="*/ 676084 w 2350439"/>
                      <a:gd name="connsiteY1195" fmla="*/ 452843 h 2350439"/>
                      <a:gd name="connsiteX1196" fmla="*/ 676084 w 2350439"/>
                      <a:gd name="connsiteY1196" fmla="*/ 669734 h 2350439"/>
                      <a:gd name="connsiteX1197" fmla="*/ 781354 w 2350439"/>
                      <a:gd name="connsiteY1197" fmla="*/ 669734 h 2350439"/>
                      <a:gd name="connsiteX1198" fmla="*/ 781354 w 2350439"/>
                      <a:gd name="connsiteY1198" fmla="*/ 564464 h 2350439"/>
                      <a:gd name="connsiteX1199" fmla="*/ 676084 w 2350439"/>
                      <a:gd name="connsiteY1199" fmla="*/ 564464 h 2350439"/>
                      <a:gd name="connsiteX1200" fmla="*/ 676084 w 2350439"/>
                      <a:gd name="connsiteY1200" fmla="*/ 781367 h 2350439"/>
                      <a:gd name="connsiteX1201" fmla="*/ 781354 w 2350439"/>
                      <a:gd name="connsiteY1201" fmla="*/ 781367 h 2350439"/>
                      <a:gd name="connsiteX1202" fmla="*/ 781354 w 2350439"/>
                      <a:gd name="connsiteY1202" fmla="*/ 676084 h 2350439"/>
                      <a:gd name="connsiteX1203" fmla="*/ 676084 w 2350439"/>
                      <a:gd name="connsiteY1203" fmla="*/ 676084 h 2350439"/>
                      <a:gd name="connsiteX1204" fmla="*/ 676084 w 2350439"/>
                      <a:gd name="connsiteY1204" fmla="*/ 892988 h 2350439"/>
                      <a:gd name="connsiteX1205" fmla="*/ 781354 w 2350439"/>
                      <a:gd name="connsiteY1205" fmla="*/ 892988 h 2350439"/>
                      <a:gd name="connsiteX1206" fmla="*/ 781354 w 2350439"/>
                      <a:gd name="connsiteY1206" fmla="*/ 787717 h 2350439"/>
                      <a:gd name="connsiteX1207" fmla="*/ 676084 w 2350439"/>
                      <a:gd name="connsiteY1207" fmla="*/ 787717 h 2350439"/>
                      <a:gd name="connsiteX1208" fmla="*/ 676084 w 2350439"/>
                      <a:gd name="connsiteY1208" fmla="*/ 1004608 h 2350439"/>
                      <a:gd name="connsiteX1209" fmla="*/ 781354 w 2350439"/>
                      <a:gd name="connsiteY1209" fmla="*/ 1004608 h 2350439"/>
                      <a:gd name="connsiteX1210" fmla="*/ 781354 w 2350439"/>
                      <a:gd name="connsiteY1210" fmla="*/ 899338 h 2350439"/>
                      <a:gd name="connsiteX1211" fmla="*/ 676084 w 2350439"/>
                      <a:gd name="connsiteY1211" fmla="*/ 899338 h 2350439"/>
                      <a:gd name="connsiteX1212" fmla="*/ 676084 w 2350439"/>
                      <a:gd name="connsiteY1212" fmla="*/ 1116228 h 2350439"/>
                      <a:gd name="connsiteX1213" fmla="*/ 781354 w 2350439"/>
                      <a:gd name="connsiteY1213" fmla="*/ 1116228 h 2350439"/>
                      <a:gd name="connsiteX1214" fmla="*/ 781354 w 2350439"/>
                      <a:gd name="connsiteY1214" fmla="*/ 1010958 h 2350439"/>
                      <a:gd name="connsiteX1215" fmla="*/ 676084 w 2350439"/>
                      <a:gd name="connsiteY1215" fmla="*/ 1010958 h 2350439"/>
                      <a:gd name="connsiteX1216" fmla="*/ 676084 w 2350439"/>
                      <a:gd name="connsiteY1216" fmla="*/ 1227861 h 2350439"/>
                      <a:gd name="connsiteX1217" fmla="*/ 781354 w 2350439"/>
                      <a:gd name="connsiteY1217" fmla="*/ 1227861 h 2350439"/>
                      <a:gd name="connsiteX1218" fmla="*/ 781354 w 2350439"/>
                      <a:gd name="connsiteY1218" fmla="*/ 1122578 h 2350439"/>
                      <a:gd name="connsiteX1219" fmla="*/ 676084 w 2350439"/>
                      <a:gd name="connsiteY1219" fmla="*/ 1122578 h 2350439"/>
                      <a:gd name="connsiteX1220" fmla="*/ 676084 w 2350439"/>
                      <a:gd name="connsiteY1220" fmla="*/ 1339481 h 2350439"/>
                      <a:gd name="connsiteX1221" fmla="*/ 781354 w 2350439"/>
                      <a:gd name="connsiteY1221" fmla="*/ 1339481 h 2350439"/>
                      <a:gd name="connsiteX1222" fmla="*/ 781354 w 2350439"/>
                      <a:gd name="connsiteY1222" fmla="*/ 1234211 h 2350439"/>
                      <a:gd name="connsiteX1223" fmla="*/ 676084 w 2350439"/>
                      <a:gd name="connsiteY1223" fmla="*/ 1234211 h 2350439"/>
                      <a:gd name="connsiteX1224" fmla="*/ 676084 w 2350439"/>
                      <a:gd name="connsiteY1224" fmla="*/ 1451102 h 2350439"/>
                      <a:gd name="connsiteX1225" fmla="*/ 781354 w 2350439"/>
                      <a:gd name="connsiteY1225" fmla="*/ 1451102 h 2350439"/>
                      <a:gd name="connsiteX1226" fmla="*/ 781354 w 2350439"/>
                      <a:gd name="connsiteY1226" fmla="*/ 1345831 h 2350439"/>
                      <a:gd name="connsiteX1227" fmla="*/ 676084 w 2350439"/>
                      <a:gd name="connsiteY1227" fmla="*/ 1345831 h 2350439"/>
                      <a:gd name="connsiteX1228" fmla="*/ 676084 w 2350439"/>
                      <a:gd name="connsiteY1228" fmla="*/ 1562735 h 2350439"/>
                      <a:gd name="connsiteX1229" fmla="*/ 781354 w 2350439"/>
                      <a:gd name="connsiteY1229" fmla="*/ 1562735 h 2350439"/>
                      <a:gd name="connsiteX1230" fmla="*/ 781354 w 2350439"/>
                      <a:gd name="connsiteY1230" fmla="*/ 1457452 h 2350439"/>
                      <a:gd name="connsiteX1231" fmla="*/ 676084 w 2350439"/>
                      <a:gd name="connsiteY1231" fmla="*/ 1457452 h 2350439"/>
                      <a:gd name="connsiteX1232" fmla="*/ 676084 w 2350439"/>
                      <a:gd name="connsiteY1232" fmla="*/ 1674355 h 2350439"/>
                      <a:gd name="connsiteX1233" fmla="*/ 781354 w 2350439"/>
                      <a:gd name="connsiteY1233" fmla="*/ 1674355 h 2350439"/>
                      <a:gd name="connsiteX1234" fmla="*/ 781354 w 2350439"/>
                      <a:gd name="connsiteY1234" fmla="*/ 1569085 h 2350439"/>
                      <a:gd name="connsiteX1235" fmla="*/ 676084 w 2350439"/>
                      <a:gd name="connsiteY1235" fmla="*/ 1569085 h 2350439"/>
                      <a:gd name="connsiteX1236" fmla="*/ 676084 w 2350439"/>
                      <a:gd name="connsiteY1236" fmla="*/ 1785975 h 2350439"/>
                      <a:gd name="connsiteX1237" fmla="*/ 781354 w 2350439"/>
                      <a:gd name="connsiteY1237" fmla="*/ 1785975 h 2350439"/>
                      <a:gd name="connsiteX1238" fmla="*/ 781354 w 2350439"/>
                      <a:gd name="connsiteY1238" fmla="*/ 1680705 h 2350439"/>
                      <a:gd name="connsiteX1239" fmla="*/ 676084 w 2350439"/>
                      <a:gd name="connsiteY1239" fmla="*/ 1680705 h 2350439"/>
                      <a:gd name="connsiteX1240" fmla="*/ 676084 w 2350439"/>
                      <a:gd name="connsiteY1240" fmla="*/ 1897596 h 2350439"/>
                      <a:gd name="connsiteX1241" fmla="*/ 781354 w 2350439"/>
                      <a:gd name="connsiteY1241" fmla="*/ 1897596 h 2350439"/>
                      <a:gd name="connsiteX1242" fmla="*/ 781354 w 2350439"/>
                      <a:gd name="connsiteY1242" fmla="*/ 1792325 h 2350439"/>
                      <a:gd name="connsiteX1243" fmla="*/ 676084 w 2350439"/>
                      <a:gd name="connsiteY1243" fmla="*/ 1792325 h 2350439"/>
                      <a:gd name="connsiteX1244" fmla="*/ 676084 w 2350439"/>
                      <a:gd name="connsiteY1244" fmla="*/ 2009229 h 2350439"/>
                      <a:gd name="connsiteX1245" fmla="*/ 781354 w 2350439"/>
                      <a:gd name="connsiteY1245" fmla="*/ 2009229 h 2350439"/>
                      <a:gd name="connsiteX1246" fmla="*/ 781354 w 2350439"/>
                      <a:gd name="connsiteY1246" fmla="*/ 1903946 h 2350439"/>
                      <a:gd name="connsiteX1247" fmla="*/ 676084 w 2350439"/>
                      <a:gd name="connsiteY1247" fmla="*/ 1903946 h 2350439"/>
                      <a:gd name="connsiteX1248" fmla="*/ 676084 w 2350439"/>
                      <a:gd name="connsiteY1248" fmla="*/ 2120849 h 2350439"/>
                      <a:gd name="connsiteX1249" fmla="*/ 781354 w 2350439"/>
                      <a:gd name="connsiteY1249" fmla="*/ 2120849 h 2350439"/>
                      <a:gd name="connsiteX1250" fmla="*/ 781354 w 2350439"/>
                      <a:gd name="connsiteY1250" fmla="*/ 2015579 h 2350439"/>
                      <a:gd name="connsiteX1251" fmla="*/ 676084 w 2350439"/>
                      <a:gd name="connsiteY1251" fmla="*/ 2015579 h 2350439"/>
                      <a:gd name="connsiteX1252" fmla="*/ 676084 w 2350439"/>
                      <a:gd name="connsiteY1252" fmla="*/ 2232469 h 2350439"/>
                      <a:gd name="connsiteX1253" fmla="*/ 781354 w 2350439"/>
                      <a:gd name="connsiteY1253" fmla="*/ 2232469 h 2350439"/>
                      <a:gd name="connsiteX1254" fmla="*/ 781354 w 2350439"/>
                      <a:gd name="connsiteY1254" fmla="*/ 2127199 h 2350439"/>
                      <a:gd name="connsiteX1255" fmla="*/ 676084 w 2350439"/>
                      <a:gd name="connsiteY1255" fmla="*/ 2127199 h 2350439"/>
                      <a:gd name="connsiteX1256" fmla="*/ 676084 w 2350439"/>
                      <a:gd name="connsiteY1256" fmla="*/ 2344089 h 2350439"/>
                      <a:gd name="connsiteX1257" fmla="*/ 781354 w 2350439"/>
                      <a:gd name="connsiteY1257" fmla="*/ 2344089 h 2350439"/>
                      <a:gd name="connsiteX1258" fmla="*/ 781354 w 2350439"/>
                      <a:gd name="connsiteY1258" fmla="*/ 2238819 h 2350439"/>
                      <a:gd name="connsiteX1259" fmla="*/ 676084 w 2350439"/>
                      <a:gd name="connsiteY1259" fmla="*/ 2238819 h 2350439"/>
                      <a:gd name="connsiteX1260" fmla="*/ 564464 w 2350439"/>
                      <a:gd name="connsiteY1260" fmla="*/ 111620 h 2350439"/>
                      <a:gd name="connsiteX1261" fmla="*/ 669734 w 2350439"/>
                      <a:gd name="connsiteY1261" fmla="*/ 111620 h 2350439"/>
                      <a:gd name="connsiteX1262" fmla="*/ 669734 w 2350439"/>
                      <a:gd name="connsiteY1262" fmla="*/ 6350 h 2350439"/>
                      <a:gd name="connsiteX1263" fmla="*/ 564464 w 2350439"/>
                      <a:gd name="connsiteY1263" fmla="*/ 6350 h 2350439"/>
                      <a:gd name="connsiteX1264" fmla="*/ 564464 w 2350439"/>
                      <a:gd name="connsiteY1264" fmla="*/ 223240 h 2350439"/>
                      <a:gd name="connsiteX1265" fmla="*/ 669734 w 2350439"/>
                      <a:gd name="connsiteY1265" fmla="*/ 223240 h 2350439"/>
                      <a:gd name="connsiteX1266" fmla="*/ 669734 w 2350439"/>
                      <a:gd name="connsiteY1266" fmla="*/ 117970 h 2350439"/>
                      <a:gd name="connsiteX1267" fmla="*/ 564464 w 2350439"/>
                      <a:gd name="connsiteY1267" fmla="*/ 117970 h 2350439"/>
                      <a:gd name="connsiteX1268" fmla="*/ 564464 w 2350439"/>
                      <a:gd name="connsiteY1268" fmla="*/ 334873 h 2350439"/>
                      <a:gd name="connsiteX1269" fmla="*/ 669734 w 2350439"/>
                      <a:gd name="connsiteY1269" fmla="*/ 334873 h 2350439"/>
                      <a:gd name="connsiteX1270" fmla="*/ 669734 w 2350439"/>
                      <a:gd name="connsiteY1270" fmla="*/ 229590 h 2350439"/>
                      <a:gd name="connsiteX1271" fmla="*/ 564464 w 2350439"/>
                      <a:gd name="connsiteY1271" fmla="*/ 229590 h 2350439"/>
                      <a:gd name="connsiteX1272" fmla="*/ 564464 w 2350439"/>
                      <a:gd name="connsiteY1272" fmla="*/ 446493 h 2350439"/>
                      <a:gd name="connsiteX1273" fmla="*/ 669734 w 2350439"/>
                      <a:gd name="connsiteY1273" fmla="*/ 446493 h 2350439"/>
                      <a:gd name="connsiteX1274" fmla="*/ 669734 w 2350439"/>
                      <a:gd name="connsiteY1274" fmla="*/ 341223 h 2350439"/>
                      <a:gd name="connsiteX1275" fmla="*/ 564464 w 2350439"/>
                      <a:gd name="connsiteY1275" fmla="*/ 341223 h 2350439"/>
                      <a:gd name="connsiteX1276" fmla="*/ 564464 w 2350439"/>
                      <a:gd name="connsiteY1276" fmla="*/ 558114 h 2350439"/>
                      <a:gd name="connsiteX1277" fmla="*/ 669734 w 2350439"/>
                      <a:gd name="connsiteY1277" fmla="*/ 558114 h 2350439"/>
                      <a:gd name="connsiteX1278" fmla="*/ 669734 w 2350439"/>
                      <a:gd name="connsiteY1278" fmla="*/ 452843 h 2350439"/>
                      <a:gd name="connsiteX1279" fmla="*/ 564464 w 2350439"/>
                      <a:gd name="connsiteY1279" fmla="*/ 452843 h 2350439"/>
                      <a:gd name="connsiteX1280" fmla="*/ 564464 w 2350439"/>
                      <a:gd name="connsiteY1280" fmla="*/ 669734 h 2350439"/>
                      <a:gd name="connsiteX1281" fmla="*/ 669734 w 2350439"/>
                      <a:gd name="connsiteY1281" fmla="*/ 669734 h 2350439"/>
                      <a:gd name="connsiteX1282" fmla="*/ 669734 w 2350439"/>
                      <a:gd name="connsiteY1282" fmla="*/ 564464 h 2350439"/>
                      <a:gd name="connsiteX1283" fmla="*/ 564464 w 2350439"/>
                      <a:gd name="connsiteY1283" fmla="*/ 564464 h 2350439"/>
                      <a:gd name="connsiteX1284" fmla="*/ 564464 w 2350439"/>
                      <a:gd name="connsiteY1284" fmla="*/ 781367 h 2350439"/>
                      <a:gd name="connsiteX1285" fmla="*/ 669734 w 2350439"/>
                      <a:gd name="connsiteY1285" fmla="*/ 781367 h 2350439"/>
                      <a:gd name="connsiteX1286" fmla="*/ 669734 w 2350439"/>
                      <a:gd name="connsiteY1286" fmla="*/ 676084 h 2350439"/>
                      <a:gd name="connsiteX1287" fmla="*/ 564464 w 2350439"/>
                      <a:gd name="connsiteY1287" fmla="*/ 676084 h 2350439"/>
                      <a:gd name="connsiteX1288" fmla="*/ 564464 w 2350439"/>
                      <a:gd name="connsiteY1288" fmla="*/ 892988 h 2350439"/>
                      <a:gd name="connsiteX1289" fmla="*/ 669734 w 2350439"/>
                      <a:gd name="connsiteY1289" fmla="*/ 892988 h 2350439"/>
                      <a:gd name="connsiteX1290" fmla="*/ 669734 w 2350439"/>
                      <a:gd name="connsiteY1290" fmla="*/ 787717 h 2350439"/>
                      <a:gd name="connsiteX1291" fmla="*/ 564464 w 2350439"/>
                      <a:gd name="connsiteY1291" fmla="*/ 787717 h 2350439"/>
                      <a:gd name="connsiteX1292" fmla="*/ 564464 w 2350439"/>
                      <a:gd name="connsiteY1292" fmla="*/ 1004608 h 2350439"/>
                      <a:gd name="connsiteX1293" fmla="*/ 669734 w 2350439"/>
                      <a:gd name="connsiteY1293" fmla="*/ 1004608 h 2350439"/>
                      <a:gd name="connsiteX1294" fmla="*/ 669734 w 2350439"/>
                      <a:gd name="connsiteY1294" fmla="*/ 899338 h 2350439"/>
                      <a:gd name="connsiteX1295" fmla="*/ 564464 w 2350439"/>
                      <a:gd name="connsiteY1295" fmla="*/ 899338 h 2350439"/>
                      <a:gd name="connsiteX1296" fmla="*/ 564464 w 2350439"/>
                      <a:gd name="connsiteY1296" fmla="*/ 1116228 h 2350439"/>
                      <a:gd name="connsiteX1297" fmla="*/ 669734 w 2350439"/>
                      <a:gd name="connsiteY1297" fmla="*/ 1116228 h 2350439"/>
                      <a:gd name="connsiteX1298" fmla="*/ 669734 w 2350439"/>
                      <a:gd name="connsiteY1298" fmla="*/ 1010958 h 2350439"/>
                      <a:gd name="connsiteX1299" fmla="*/ 564464 w 2350439"/>
                      <a:gd name="connsiteY1299" fmla="*/ 1010958 h 2350439"/>
                      <a:gd name="connsiteX1300" fmla="*/ 564464 w 2350439"/>
                      <a:gd name="connsiteY1300" fmla="*/ 1227861 h 2350439"/>
                      <a:gd name="connsiteX1301" fmla="*/ 669734 w 2350439"/>
                      <a:gd name="connsiteY1301" fmla="*/ 1227861 h 2350439"/>
                      <a:gd name="connsiteX1302" fmla="*/ 669734 w 2350439"/>
                      <a:gd name="connsiteY1302" fmla="*/ 1122578 h 2350439"/>
                      <a:gd name="connsiteX1303" fmla="*/ 564464 w 2350439"/>
                      <a:gd name="connsiteY1303" fmla="*/ 1122578 h 2350439"/>
                      <a:gd name="connsiteX1304" fmla="*/ 564464 w 2350439"/>
                      <a:gd name="connsiteY1304" fmla="*/ 1339481 h 2350439"/>
                      <a:gd name="connsiteX1305" fmla="*/ 669734 w 2350439"/>
                      <a:gd name="connsiteY1305" fmla="*/ 1339481 h 2350439"/>
                      <a:gd name="connsiteX1306" fmla="*/ 669734 w 2350439"/>
                      <a:gd name="connsiteY1306" fmla="*/ 1234211 h 2350439"/>
                      <a:gd name="connsiteX1307" fmla="*/ 564464 w 2350439"/>
                      <a:gd name="connsiteY1307" fmla="*/ 1234211 h 2350439"/>
                      <a:gd name="connsiteX1308" fmla="*/ 564464 w 2350439"/>
                      <a:gd name="connsiteY1308" fmla="*/ 1451102 h 2350439"/>
                      <a:gd name="connsiteX1309" fmla="*/ 669734 w 2350439"/>
                      <a:gd name="connsiteY1309" fmla="*/ 1451102 h 2350439"/>
                      <a:gd name="connsiteX1310" fmla="*/ 669734 w 2350439"/>
                      <a:gd name="connsiteY1310" fmla="*/ 1345831 h 2350439"/>
                      <a:gd name="connsiteX1311" fmla="*/ 564464 w 2350439"/>
                      <a:gd name="connsiteY1311" fmla="*/ 1345831 h 2350439"/>
                      <a:gd name="connsiteX1312" fmla="*/ 564464 w 2350439"/>
                      <a:gd name="connsiteY1312" fmla="*/ 1562735 h 2350439"/>
                      <a:gd name="connsiteX1313" fmla="*/ 669734 w 2350439"/>
                      <a:gd name="connsiteY1313" fmla="*/ 1562735 h 2350439"/>
                      <a:gd name="connsiteX1314" fmla="*/ 669734 w 2350439"/>
                      <a:gd name="connsiteY1314" fmla="*/ 1457452 h 2350439"/>
                      <a:gd name="connsiteX1315" fmla="*/ 564464 w 2350439"/>
                      <a:gd name="connsiteY1315" fmla="*/ 1457452 h 2350439"/>
                      <a:gd name="connsiteX1316" fmla="*/ 564464 w 2350439"/>
                      <a:gd name="connsiteY1316" fmla="*/ 1674355 h 2350439"/>
                      <a:gd name="connsiteX1317" fmla="*/ 669734 w 2350439"/>
                      <a:gd name="connsiteY1317" fmla="*/ 1674355 h 2350439"/>
                      <a:gd name="connsiteX1318" fmla="*/ 669734 w 2350439"/>
                      <a:gd name="connsiteY1318" fmla="*/ 1569085 h 2350439"/>
                      <a:gd name="connsiteX1319" fmla="*/ 564464 w 2350439"/>
                      <a:gd name="connsiteY1319" fmla="*/ 1569085 h 2350439"/>
                      <a:gd name="connsiteX1320" fmla="*/ 564464 w 2350439"/>
                      <a:gd name="connsiteY1320" fmla="*/ 1785975 h 2350439"/>
                      <a:gd name="connsiteX1321" fmla="*/ 669734 w 2350439"/>
                      <a:gd name="connsiteY1321" fmla="*/ 1785975 h 2350439"/>
                      <a:gd name="connsiteX1322" fmla="*/ 669734 w 2350439"/>
                      <a:gd name="connsiteY1322" fmla="*/ 1680705 h 2350439"/>
                      <a:gd name="connsiteX1323" fmla="*/ 564464 w 2350439"/>
                      <a:gd name="connsiteY1323" fmla="*/ 1680705 h 2350439"/>
                      <a:gd name="connsiteX1324" fmla="*/ 564464 w 2350439"/>
                      <a:gd name="connsiteY1324" fmla="*/ 1897596 h 2350439"/>
                      <a:gd name="connsiteX1325" fmla="*/ 669734 w 2350439"/>
                      <a:gd name="connsiteY1325" fmla="*/ 1897596 h 2350439"/>
                      <a:gd name="connsiteX1326" fmla="*/ 669734 w 2350439"/>
                      <a:gd name="connsiteY1326" fmla="*/ 1792325 h 2350439"/>
                      <a:gd name="connsiteX1327" fmla="*/ 564464 w 2350439"/>
                      <a:gd name="connsiteY1327" fmla="*/ 1792325 h 2350439"/>
                      <a:gd name="connsiteX1328" fmla="*/ 564464 w 2350439"/>
                      <a:gd name="connsiteY1328" fmla="*/ 2009229 h 2350439"/>
                      <a:gd name="connsiteX1329" fmla="*/ 669734 w 2350439"/>
                      <a:gd name="connsiteY1329" fmla="*/ 2009229 h 2350439"/>
                      <a:gd name="connsiteX1330" fmla="*/ 669734 w 2350439"/>
                      <a:gd name="connsiteY1330" fmla="*/ 1903946 h 2350439"/>
                      <a:gd name="connsiteX1331" fmla="*/ 564464 w 2350439"/>
                      <a:gd name="connsiteY1331" fmla="*/ 1903946 h 2350439"/>
                      <a:gd name="connsiteX1332" fmla="*/ 564464 w 2350439"/>
                      <a:gd name="connsiteY1332" fmla="*/ 2120849 h 2350439"/>
                      <a:gd name="connsiteX1333" fmla="*/ 669734 w 2350439"/>
                      <a:gd name="connsiteY1333" fmla="*/ 2120849 h 2350439"/>
                      <a:gd name="connsiteX1334" fmla="*/ 669734 w 2350439"/>
                      <a:gd name="connsiteY1334" fmla="*/ 2015579 h 2350439"/>
                      <a:gd name="connsiteX1335" fmla="*/ 564464 w 2350439"/>
                      <a:gd name="connsiteY1335" fmla="*/ 2015579 h 2350439"/>
                      <a:gd name="connsiteX1336" fmla="*/ 564464 w 2350439"/>
                      <a:gd name="connsiteY1336" fmla="*/ 2232469 h 2350439"/>
                      <a:gd name="connsiteX1337" fmla="*/ 669734 w 2350439"/>
                      <a:gd name="connsiteY1337" fmla="*/ 2232469 h 2350439"/>
                      <a:gd name="connsiteX1338" fmla="*/ 669734 w 2350439"/>
                      <a:gd name="connsiteY1338" fmla="*/ 2127199 h 2350439"/>
                      <a:gd name="connsiteX1339" fmla="*/ 564464 w 2350439"/>
                      <a:gd name="connsiteY1339" fmla="*/ 2127199 h 2350439"/>
                      <a:gd name="connsiteX1340" fmla="*/ 564464 w 2350439"/>
                      <a:gd name="connsiteY1340" fmla="*/ 2344089 h 2350439"/>
                      <a:gd name="connsiteX1341" fmla="*/ 669734 w 2350439"/>
                      <a:gd name="connsiteY1341" fmla="*/ 2344089 h 2350439"/>
                      <a:gd name="connsiteX1342" fmla="*/ 669734 w 2350439"/>
                      <a:gd name="connsiteY1342" fmla="*/ 2238819 h 2350439"/>
                      <a:gd name="connsiteX1343" fmla="*/ 564464 w 2350439"/>
                      <a:gd name="connsiteY1343" fmla="*/ 2238819 h 2350439"/>
                      <a:gd name="connsiteX1344" fmla="*/ 452843 w 2350439"/>
                      <a:gd name="connsiteY1344" fmla="*/ 111620 h 2350439"/>
                      <a:gd name="connsiteX1345" fmla="*/ 558114 w 2350439"/>
                      <a:gd name="connsiteY1345" fmla="*/ 111620 h 2350439"/>
                      <a:gd name="connsiteX1346" fmla="*/ 558114 w 2350439"/>
                      <a:gd name="connsiteY1346" fmla="*/ 6350 h 2350439"/>
                      <a:gd name="connsiteX1347" fmla="*/ 452843 w 2350439"/>
                      <a:gd name="connsiteY1347" fmla="*/ 6350 h 2350439"/>
                      <a:gd name="connsiteX1348" fmla="*/ 452843 w 2350439"/>
                      <a:gd name="connsiteY1348" fmla="*/ 223240 h 2350439"/>
                      <a:gd name="connsiteX1349" fmla="*/ 558114 w 2350439"/>
                      <a:gd name="connsiteY1349" fmla="*/ 223240 h 2350439"/>
                      <a:gd name="connsiteX1350" fmla="*/ 558114 w 2350439"/>
                      <a:gd name="connsiteY1350" fmla="*/ 117970 h 2350439"/>
                      <a:gd name="connsiteX1351" fmla="*/ 452843 w 2350439"/>
                      <a:gd name="connsiteY1351" fmla="*/ 117970 h 2350439"/>
                      <a:gd name="connsiteX1352" fmla="*/ 452843 w 2350439"/>
                      <a:gd name="connsiteY1352" fmla="*/ 334873 h 2350439"/>
                      <a:gd name="connsiteX1353" fmla="*/ 558114 w 2350439"/>
                      <a:gd name="connsiteY1353" fmla="*/ 334873 h 2350439"/>
                      <a:gd name="connsiteX1354" fmla="*/ 558114 w 2350439"/>
                      <a:gd name="connsiteY1354" fmla="*/ 229590 h 2350439"/>
                      <a:gd name="connsiteX1355" fmla="*/ 452843 w 2350439"/>
                      <a:gd name="connsiteY1355" fmla="*/ 229590 h 2350439"/>
                      <a:gd name="connsiteX1356" fmla="*/ 452843 w 2350439"/>
                      <a:gd name="connsiteY1356" fmla="*/ 446493 h 2350439"/>
                      <a:gd name="connsiteX1357" fmla="*/ 558114 w 2350439"/>
                      <a:gd name="connsiteY1357" fmla="*/ 446493 h 2350439"/>
                      <a:gd name="connsiteX1358" fmla="*/ 558114 w 2350439"/>
                      <a:gd name="connsiteY1358" fmla="*/ 341223 h 2350439"/>
                      <a:gd name="connsiteX1359" fmla="*/ 452843 w 2350439"/>
                      <a:gd name="connsiteY1359" fmla="*/ 341223 h 2350439"/>
                      <a:gd name="connsiteX1360" fmla="*/ 452843 w 2350439"/>
                      <a:gd name="connsiteY1360" fmla="*/ 558114 h 2350439"/>
                      <a:gd name="connsiteX1361" fmla="*/ 558114 w 2350439"/>
                      <a:gd name="connsiteY1361" fmla="*/ 558114 h 2350439"/>
                      <a:gd name="connsiteX1362" fmla="*/ 558114 w 2350439"/>
                      <a:gd name="connsiteY1362" fmla="*/ 452843 h 2350439"/>
                      <a:gd name="connsiteX1363" fmla="*/ 452843 w 2350439"/>
                      <a:gd name="connsiteY1363" fmla="*/ 452843 h 2350439"/>
                      <a:gd name="connsiteX1364" fmla="*/ 452843 w 2350439"/>
                      <a:gd name="connsiteY1364" fmla="*/ 669734 h 2350439"/>
                      <a:gd name="connsiteX1365" fmla="*/ 558114 w 2350439"/>
                      <a:gd name="connsiteY1365" fmla="*/ 669734 h 2350439"/>
                      <a:gd name="connsiteX1366" fmla="*/ 558114 w 2350439"/>
                      <a:gd name="connsiteY1366" fmla="*/ 564464 h 2350439"/>
                      <a:gd name="connsiteX1367" fmla="*/ 452843 w 2350439"/>
                      <a:gd name="connsiteY1367" fmla="*/ 564464 h 2350439"/>
                      <a:gd name="connsiteX1368" fmla="*/ 452843 w 2350439"/>
                      <a:gd name="connsiteY1368" fmla="*/ 781367 h 2350439"/>
                      <a:gd name="connsiteX1369" fmla="*/ 558114 w 2350439"/>
                      <a:gd name="connsiteY1369" fmla="*/ 781367 h 2350439"/>
                      <a:gd name="connsiteX1370" fmla="*/ 558114 w 2350439"/>
                      <a:gd name="connsiteY1370" fmla="*/ 676084 h 2350439"/>
                      <a:gd name="connsiteX1371" fmla="*/ 452843 w 2350439"/>
                      <a:gd name="connsiteY1371" fmla="*/ 676084 h 2350439"/>
                      <a:gd name="connsiteX1372" fmla="*/ 452843 w 2350439"/>
                      <a:gd name="connsiteY1372" fmla="*/ 892988 h 2350439"/>
                      <a:gd name="connsiteX1373" fmla="*/ 558114 w 2350439"/>
                      <a:gd name="connsiteY1373" fmla="*/ 892988 h 2350439"/>
                      <a:gd name="connsiteX1374" fmla="*/ 558114 w 2350439"/>
                      <a:gd name="connsiteY1374" fmla="*/ 787717 h 2350439"/>
                      <a:gd name="connsiteX1375" fmla="*/ 452843 w 2350439"/>
                      <a:gd name="connsiteY1375" fmla="*/ 787717 h 2350439"/>
                      <a:gd name="connsiteX1376" fmla="*/ 452843 w 2350439"/>
                      <a:gd name="connsiteY1376" fmla="*/ 1004608 h 2350439"/>
                      <a:gd name="connsiteX1377" fmla="*/ 558114 w 2350439"/>
                      <a:gd name="connsiteY1377" fmla="*/ 1004608 h 2350439"/>
                      <a:gd name="connsiteX1378" fmla="*/ 558114 w 2350439"/>
                      <a:gd name="connsiteY1378" fmla="*/ 899338 h 2350439"/>
                      <a:gd name="connsiteX1379" fmla="*/ 452843 w 2350439"/>
                      <a:gd name="connsiteY1379" fmla="*/ 899338 h 2350439"/>
                      <a:gd name="connsiteX1380" fmla="*/ 452843 w 2350439"/>
                      <a:gd name="connsiteY1380" fmla="*/ 1116228 h 2350439"/>
                      <a:gd name="connsiteX1381" fmla="*/ 558114 w 2350439"/>
                      <a:gd name="connsiteY1381" fmla="*/ 1116228 h 2350439"/>
                      <a:gd name="connsiteX1382" fmla="*/ 558114 w 2350439"/>
                      <a:gd name="connsiteY1382" fmla="*/ 1010958 h 2350439"/>
                      <a:gd name="connsiteX1383" fmla="*/ 452843 w 2350439"/>
                      <a:gd name="connsiteY1383" fmla="*/ 1010958 h 2350439"/>
                      <a:gd name="connsiteX1384" fmla="*/ 452843 w 2350439"/>
                      <a:gd name="connsiteY1384" fmla="*/ 1227861 h 2350439"/>
                      <a:gd name="connsiteX1385" fmla="*/ 558114 w 2350439"/>
                      <a:gd name="connsiteY1385" fmla="*/ 1227861 h 2350439"/>
                      <a:gd name="connsiteX1386" fmla="*/ 558114 w 2350439"/>
                      <a:gd name="connsiteY1386" fmla="*/ 1122578 h 2350439"/>
                      <a:gd name="connsiteX1387" fmla="*/ 452843 w 2350439"/>
                      <a:gd name="connsiteY1387" fmla="*/ 1122578 h 2350439"/>
                      <a:gd name="connsiteX1388" fmla="*/ 452843 w 2350439"/>
                      <a:gd name="connsiteY1388" fmla="*/ 1339481 h 2350439"/>
                      <a:gd name="connsiteX1389" fmla="*/ 558114 w 2350439"/>
                      <a:gd name="connsiteY1389" fmla="*/ 1339481 h 2350439"/>
                      <a:gd name="connsiteX1390" fmla="*/ 558114 w 2350439"/>
                      <a:gd name="connsiteY1390" fmla="*/ 1234211 h 2350439"/>
                      <a:gd name="connsiteX1391" fmla="*/ 452843 w 2350439"/>
                      <a:gd name="connsiteY1391" fmla="*/ 1234211 h 2350439"/>
                      <a:gd name="connsiteX1392" fmla="*/ 452843 w 2350439"/>
                      <a:gd name="connsiteY1392" fmla="*/ 1451102 h 2350439"/>
                      <a:gd name="connsiteX1393" fmla="*/ 558114 w 2350439"/>
                      <a:gd name="connsiteY1393" fmla="*/ 1451102 h 2350439"/>
                      <a:gd name="connsiteX1394" fmla="*/ 558114 w 2350439"/>
                      <a:gd name="connsiteY1394" fmla="*/ 1345831 h 2350439"/>
                      <a:gd name="connsiteX1395" fmla="*/ 452843 w 2350439"/>
                      <a:gd name="connsiteY1395" fmla="*/ 1345831 h 2350439"/>
                      <a:gd name="connsiteX1396" fmla="*/ 452843 w 2350439"/>
                      <a:gd name="connsiteY1396" fmla="*/ 1562735 h 2350439"/>
                      <a:gd name="connsiteX1397" fmla="*/ 558114 w 2350439"/>
                      <a:gd name="connsiteY1397" fmla="*/ 1562735 h 2350439"/>
                      <a:gd name="connsiteX1398" fmla="*/ 558114 w 2350439"/>
                      <a:gd name="connsiteY1398" fmla="*/ 1457452 h 2350439"/>
                      <a:gd name="connsiteX1399" fmla="*/ 452843 w 2350439"/>
                      <a:gd name="connsiteY1399" fmla="*/ 1457452 h 2350439"/>
                      <a:gd name="connsiteX1400" fmla="*/ 452843 w 2350439"/>
                      <a:gd name="connsiteY1400" fmla="*/ 1674355 h 2350439"/>
                      <a:gd name="connsiteX1401" fmla="*/ 558114 w 2350439"/>
                      <a:gd name="connsiteY1401" fmla="*/ 1674355 h 2350439"/>
                      <a:gd name="connsiteX1402" fmla="*/ 558114 w 2350439"/>
                      <a:gd name="connsiteY1402" fmla="*/ 1569085 h 2350439"/>
                      <a:gd name="connsiteX1403" fmla="*/ 452843 w 2350439"/>
                      <a:gd name="connsiteY1403" fmla="*/ 1569085 h 2350439"/>
                      <a:gd name="connsiteX1404" fmla="*/ 452843 w 2350439"/>
                      <a:gd name="connsiteY1404" fmla="*/ 1785975 h 2350439"/>
                      <a:gd name="connsiteX1405" fmla="*/ 558114 w 2350439"/>
                      <a:gd name="connsiteY1405" fmla="*/ 1785975 h 2350439"/>
                      <a:gd name="connsiteX1406" fmla="*/ 558114 w 2350439"/>
                      <a:gd name="connsiteY1406" fmla="*/ 1680705 h 2350439"/>
                      <a:gd name="connsiteX1407" fmla="*/ 452843 w 2350439"/>
                      <a:gd name="connsiteY1407" fmla="*/ 1680705 h 2350439"/>
                      <a:gd name="connsiteX1408" fmla="*/ 452843 w 2350439"/>
                      <a:gd name="connsiteY1408" fmla="*/ 1897596 h 2350439"/>
                      <a:gd name="connsiteX1409" fmla="*/ 558114 w 2350439"/>
                      <a:gd name="connsiteY1409" fmla="*/ 1897596 h 2350439"/>
                      <a:gd name="connsiteX1410" fmla="*/ 558114 w 2350439"/>
                      <a:gd name="connsiteY1410" fmla="*/ 1792325 h 2350439"/>
                      <a:gd name="connsiteX1411" fmla="*/ 452843 w 2350439"/>
                      <a:gd name="connsiteY1411" fmla="*/ 1792325 h 2350439"/>
                      <a:gd name="connsiteX1412" fmla="*/ 452843 w 2350439"/>
                      <a:gd name="connsiteY1412" fmla="*/ 2009229 h 2350439"/>
                      <a:gd name="connsiteX1413" fmla="*/ 558114 w 2350439"/>
                      <a:gd name="connsiteY1413" fmla="*/ 2009229 h 2350439"/>
                      <a:gd name="connsiteX1414" fmla="*/ 558114 w 2350439"/>
                      <a:gd name="connsiteY1414" fmla="*/ 1903946 h 2350439"/>
                      <a:gd name="connsiteX1415" fmla="*/ 452843 w 2350439"/>
                      <a:gd name="connsiteY1415" fmla="*/ 1903946 h 2350439"/>
                      <a:gd name="connsiteX1416" fmla="*/ 452843 w 2350439"/>
                      <a:gd name="connsiteY1416" fmla="*/ 2120849 h 2350439"/>
                      <a:gd name="connsiteX1417" fmla="*/ 558114 w 2350439"/>
                      <a:gd name="connsiteY1417" fmla="*/ 2120849 h 2350439"/>
                      <a:gd name="connsiteX1418" fmla="*/ 558114 w 2350439"/>
                      <a:gd name="connsiteY1418" fmla="*/ 2015579 h 2350439"/>
                      <a:gd name="connsiteX1419" fmla="*/ 452843 w 2350439"/>
                      <a:gd name="connsiteY1419" fmla="*/ 2015579 h 2350439"/>
                      <a:gd name="connsiteX1420" fmla="*/ 452843 w 2350439"/>
                      <a:gd name="connsiteY1420" fmla="*/ 2232469 h 2350439"/>
                      <a:gd name="connsiteX1421" fmla="*/ 558114 w 2350439"/>
                      <a:gd name="connsiteY1421" fmla="*/ 2232469 h 2350439"/>
                      <a:gd name="connsiteX1422" fmla="*/ 558114 w 2350439"/>
                      <a:gd name="connsiteY1422" fmla="*/ 2127199 h 2350439"/>
                      <a:gd name="connsiteX1423" fmla="*/ 452843 w 2350439"/>
                      <a:gd name="connsiteY1423" fmla="*/ 2127199 h 2350439"/>
                      <a:gd name="connsiteX1424" fmla="*/ 452843 w 2350439"/>
                      <a:gd name="connsiteY1424" fmla="*/ 2344089 h 2350439"/>
                      <a:gd name="connsiteX1425" fmla="*/ 558114 w 2350439"/>
                      <a:gd name="connsiteY1425" fmla="*/ 2344089 h 2350439"/>
                      <a:gd name="connsiteX1426" fmla="*/ 558114 w 2350439"/>
                      <a:gd name="connsiteY1426" fmla="*/ 2238819 h 2350439"/>
                      <a:gd name="connsiteX1427" fmla="*/ 452843 w 2350439"/>
                      <a:gd name="connsiteY1427" fmla="*/ 2238819 h 2350439"/>
                      <a:gd name="connsiteX1428" fmla="*/ 341210 w 2350439"/>
                      <a:gd name="connsiteY1428" fmla="*/ 111620 h 2350439"/>
                      <a:gd name="connsiteX1429" fmla="*/ 446493 w 2350439"/>
                      <a:gd name="connsiteY1429" fmla="*/ 111620 h 2350439"/>
                      <a:gd name="connsiteX1430" fmla="*/ 446493 w 2350439"/>
                      <a:gd name="connsiteY1430" fmla="*/ 6350 h 2350439"/>
                      <a:gd name="connsiteX1431" fmla="*/ 341210 w 2350439"/>
                      <a:gd name="connsiteY1431" fmla="*/ 6350 h 2350439"/>
                      <a:gd name="connsiteX1432" fmla="*/ 341210 w 2350439"/>
                      <a:gd name="connsiteY1432" fmla="*/ 223240 h 2350439"/>
                      <a:gd name="connsiteX1433" fmla="*/ 446493 w 2350439"/>
                      <a:gd name="connsiteY1433" fmla="*/ 223240 h 2350439"/>
                      <a:gd name="connsiteX1434" fmla="*/ 446493 w 2350439"/>
                      <a:gd name="connsiteY1434" fmla="*/ 117970 h 2350439"/>
                      <a:gd name="connsiteX1435" fmla="*/ 341210 w 2350439"/>
                      <a:gd name="connsiteY1435" fmla="*/ 117970 h 2350439"/>
                      <a:gd name="connsiteX1436" fmla="*/ 341210 w 2350439"/>
                      <a:gd name="connsiteY1436" fmla="*/ 334873 h 2350439"/>
                      <a:gd name="connsiteX1437" fmla="*/ 446493 w 2350439"/>
                      <a:gd name="connsiteY1437" fmla="*/ 334873 h 2350439"/>
                      <a:gd name="connsiteX1438" fmla="*/ 446493 w 2350439"/>
                      <a:gd name="connsiteY1438" fmla="*/ 229590 h 2350439"/>
                      <a:gd name="connsiteX1439" fmla="*/ 341210 w 2350439"/>
                      <a:gd name="connsiteY1439" fmla="*/ 229590 h 2350439"/>
                      <a:gd name="connsiteX1440" fmla="*/ 341210 w 2350439"/>
                      <a:gd name="connsiteY1440" fmla="*/ 446493 h 2350439"/>
                      <a:gd name="connsiteX1441" fmla="*/ 446493 w 2350439"/>
                      <a:gd name="connsiteY1441" fmla="*/ 446493 h 2350439"/>
                      <a:gd name="connsiteX1442" fmla="*/ 446493 w 2350439"/>
                      <a:gd name="connsiteY1442" fmla="*/ 341223 h 2350439"/>
                      <a:gd name="connsiteX1443" fmla="*/ 341210 w 2350439"/>
                      <a:gd name="connsiteY1443" fmla="*/ 341223 h 2350439"/>
                      <a:gd name="connsiteX1444" fmla="*/ 341210 w 2350439"/>
                      <a:gd name="connsiteY1444" fmla="*/ 558114 h 2350439"/>
                      <a:gd name="connsiteX1445" fmla="*/ 446493 w 2350439"/>
                      <a:gd name="connsiteY1445" fmla="*/ 558114 h 2350439"/>
                      <a:gd name="connsiteX1446" fmla="*/ 446493 w 2350439"/>
                      <a:gd name="connsiteY1446" fmla="*/ 452843 h 2350439"/>
                      <a:gd name="connsiteX1447" fmla="*/ 341210 w 2350439"/>
                      <a:gd name="connsiteY1447" fmla="*/ 452843 h 2350439"/>
                      <a:gd name="connsiteX1448" fmla="*/ 341210 w 2350439"/>
                      <a:gd name="connsiteY1448" fmla="*/ 669734 h 2350439"/>
                      <a:gd name="connsiteX1449" fmla="*/ 446493 w 2350439"/>
                      <a:gd name="connsiteY1449" fmla="*/ 669734 h 2350439"/>
                      <a:gd name="connsiteX1450" fmla="*/ 446493 w 2350439"/>
                      <a:gd name="connsiteY1450" fmla="*/ 564464 h 2350439"/>
                      <a:gd name="connsiteX1451" fmla="*/ 341210 w 2350439"/>
                      <a:gd name="connsiteY1451" fmla="*/ 564464 h 2350439"/>
                      <a:gd name="connsiteX1452" fmla="*/ 341210 w 2350439"/>
                      <a:gd name="connsiteY1452" fmla="*/ 781367 h 2350439"/>
                      <a:gd name="connsiteX1453" fmla="*/ 446493 w 2350439"/>
                      <a:gd name="connsiteY1453" fmla="*/ 781367 h 2350439"/>
                      <a:gd name="connsiteX1454" fmla="*/ 446493 w 2350439"/>
                      <a:gd name="connsiteY1454" fmla="*/ 676084 h 2350439"/>
                      <a:gd name="connsiteX1455" fmla="*/ 341210 w 2350439"/>
                      <a:gd name="connsiteY1455" fmla="*/ 676084 h 2350439"/>
                      <a:gd name="connsiteX1456" fmla="*/ 341210 w 2350439"/>
                      <a:gd name="connsiteY1456" fmla="*/ 892988 h 2350439"/>
                      <a:gd name="connsiteX1457" fmla="*/ 446493 w 2350439"/>
                      <a:gd name="connsiteY1457" fmla="*/ 892988 h 2350439"/>
                      <a:gd name="connsiteX1458" fmla="*/ 446493 w 2350439"/>
                      <a:gd name="connsiteY1458" fmla="*/ 787717 h 2350439"/>
                      <a:gd name="connsiteX1459" fmla="*/ 341210 w 2350439"/>
                      <a:gd name="connsiteY1459" fmla="*/ 787717 h 2350439"/>
                      <a:gd name="connsiteX1460" fmla="*/ 341210 w 2350439"/>
                      <a:gd name="connsiteY1460" fmla="*/ 1004608 h 2350439"/>
                      <a:gd name="connsiteX1461" fmla="*/ 446493 w 2350439"/>
                      <a:gd name="connsiteY1461" fmla="*/ 1004608 h 2350439"/>
                      <a:gd name="connsiteX1462" fmla="*/ 446493 w 2350439"/>
                      <a:gd name="connsiteY1462" fmla="*/ 899338 h 2350439"/>
                      <a:gd name="connsiteX1463" fmla="*/ 341210 w 2350439"/>
                      <a:gd name="connsiteY1463" fmla="*/ 899338 h 2350439"/>
                      <a:gd name="connsiteX1464" fmla="*/ 341210 w 2350439"/>
                      <a:gd name="connsiteY1464" fmla="*/ 1116228 h 2350439"/>
                      <a:gd name="connsiteX1465" fmla="*/ 446493 w 2350439"/>
                      <a:gd name="connsiteY1465" fmla="*/ 1116228 h 2350439"/>
                      <a:gd name="connsiteX1466" fmla="*/ 446493 w 2350439"/>
                      <a:gd name="connsiteY1466" fmla="*/ 1010958 h 2350439"/>
                      <a:gd name="connsiteX1467" fmla="*/ 341210 w 2350439"/>
                      <a:gd name="connsiteY1467" fmla="*/ 1010958 h 2350439"/>
                      <a:gd name="connsiteX1468" fmla="*/ 341210 w 2350439"/>
                      <a:gd name="connsiteY1468" fmla="*/ 1227861 h 2350439"/>
                      <a:gd name="connsiteX1469" fmla="*/ 446493 w 2350439"/>
                      <a:gd name="connsiteY1469" fmla="*/ 1227861 h 2350439"/>
                      <a:gd name="connsiteX1470" fmla="*/ 446493 w 2350439"/>
                      <a:gd name="connsiteY1470" fmla="*/ 1122578 h 2350439"/>
                      <a:gd name="connsiteX1471" fmla="*/ 341210 w 2350439"/>
                      <a:gd name="connsiteY1471" fmla="*/ 1122578 h 2350439"/>
                      <a:gd name="connsiteX1472" fmla="*/ 341210 w 2350439"/>
                      <a:gd name="connsiteY1472" fmla="*/ 1339481 h 2350439"/>
                      <a:gd name="connsiteX1473" fmla="*/ 446493 w 2350439"/>
                      <a:gd name="connsiteY1473" fmla="*/ 1339481 h 2350439"/>
                      <a:gd name="connsiteX1474" fmla="*/ 446493 w 2350439"/>
                      <a:gd name="connsiteY1474" fmla="*/ 1234211 h 2350439"/>
                      <a:gd name="connsiteX1475" fmla="*/ 341210 w 2350439"/>
                      <a:gd name="connsiteY1475" fmla="*/ 1234211 h 2350439"/>
                      <a:gd name="connsiteX1476" fmla="*/ 341210 w 2350439"/>
                      <a:gd name="connsiteY1476" fmla="*/ 1451102 h 2350439"/>
                      <a:gd name="connsiteX1477" fmla="*/ 446493 w 2350439"/>
                      <a:gd name="connsiteY1477" fmla="*/ 1451102 h 2350439"/>
                      <a:gd name="connsiteX1478" fmla="*/ 446493 w 2350439"/>
                      <a:gd name="connsiteY1478" fmla="*/ 1345831 h 2350439"/>
                      <a:gd name="connsiteX1479" fmla="*/ 341210 w 2350439"/>
                      <a:gd name="connsiteY1479" fmla="*/ 1345831 h 2350439"/>
                      <a:gd name="connsiteX1480" fmla="*/ 341210 w 2350439"/>
                      <a:gd name="connsiteY1480" fmla="*/ 1562735 h 2350439"/>
                      <a:gd name="connsiteX1481" fmla="*/ 446493 w 2350439"/>
                      <a:gd name="connsiteY1481" fmla="*/ 1562735 h 2350439"/>
                      <a:gd name="connsiteX1482" fmla="*/ 446493 w 2350439"/>
                      <a:gd name="connsiteY1482" fmla="*/ 1457452 h 2350439"/>
                      <a:gd name="connsiteX1483" fmla="*/ 341210 w 2350439"/>
                      <a:gd name="connsiteY1483" fmla="*/ 1457452 h 2350439"/>
                      <a:gd name="connsiteX1484" fmla="*/ 341210 w 2350439"/>
                      <a:gd name="connsiteY1484" fmla="*/ 1674355 h 2350439"/>
                      <a:gd name="connsiteX1485" fmla="*/ 446493 w 2350439"/>
                      <a:gd name="connsiteY1485" fmla="*/ 1674355 h 2350439"/>
                      <a:gd name="connsiteX1486" fmla="*/ 446493 w 2350439"/>
                      <a:gd name="connsiteY1486" fmla="*/ 1569085 h 2350439"/>
                      <a:gd name="connsiteX1487" fmla="*/ 341210 w 2350439"/>
                      <a:gd name="connsiteY1487" fmla="*/ 1569085 h 2350439"/>
                      <a:gd name="connsiteX1488" fmla="*/ 341210 w 2350439"/>
                      <a:gd name="connsiteY1488" fmla="*/ 1785975 h 2350439"/>
                      <a:gd name="connsiteX1489" fmla="*/ 446493 w 2350439"/>
                      <a:gd name="connsiteY1489" fmla="*/ 1785975 h 2350439"/>
                      <a:gd name="connsiteX1490" fmla="*/ 446493 w 2350439"/>
                      <a:gd name="connsiteY1490" fmla="*/ 1680705 h 2350439"/>
                      <a:gd name="connsiteX1491" fmla="*/ 341210 w 2350439"/>
                      <a:gd name="connsiteY1491" fmla="*/ 1680705 h 2350439"/>
                      <a:gd name="connsiteX1492" fmla="*/ 341210 w 2350439"/>
                      <a:gd name="connsiteY1492" fmla="*/ 1897596 h 2350439"/>
                      <a:gd name="connsiteX1493" fmla="*/ 446493 w 2350439"/>
                      <a:gd name="connsiteY1493" fmla="*/ 1897596 h 2350439"/>
                      <a:gd name="connsiteX1494" fmla="*/ 446493 w 2350439"/>
                      <a:gd name="connsiteY1494" fmla="*/ 1792325 h 2350439"/>
                      <a:gd name="connsiteX1495" fmla="*/ 341210 w 2350439"/>
                      <a:gd name="connsiteY1495" fmla="*/ 1792325 h 2350439"/>
                      <a:gd name="connsiteX1496" fmla="*/ 341210 w 2350439"/>
                      <a:gd name="connsiteY1496" fmla="*/ 2009229 h 2350439"/>
                      <a:gd name="connsiteX1497" fmla="*/ 446493 w 2350439"/>
                      <a:gd name="connsiteY1497" fmla="*/ 2009229 h 2350439"/>
                      <a:gd name="connsiteX1498" fmla="*/ 446493 w 2350439"/>
                      <a:gd name="connsiteY1498" fmla="*/ 1903946 h 2350439"/>
                      <a:gd name="connsiteX1499" fmla="*/ 341210 w 2350439"/>
                      <a:gd name="connsiteY1499" fmla="*/ 1903946 h 2350439"/>
                      <a:gd name="connsiteX1500" fmla="*/ 341210 w 2350439"/>
                      <a:gd name="connsiteY1500" fmla="*/ 2120849 h 2350439"/>
                      <a:gd name="connsiteX1501" fmla="*/ 446493 w 2350439"/>
                      <a:gd name="connsiteY1501" fmla="*/ 2120849 h 2350439"/>
                      <a:gd name="connsiteX1502" fmla="*/ 446493 w 2350439"/>
                      <a:gd name="connsiteY1502" fmla="*/ 2015579 h 2350439"/>
                      <a:gd name="connsiteX1503" fmla="*/ 341210 w 2350439"/>
                      <a:gd name="connsiteY1503" fmla="*/ 2015579 h 2350439"/>
                      <a:gd name="connsiteX1504" fmla="*/ 341210 w 2350439"/>
                      <a:gd name="connsiteY1504" fmla="*/ 2232469 h 2350439"/>
                      <a:gd name="connsiteX1505" fmla="*/ 446493 w 2350439"/>
                      <a:gd name="connsiteY1505" fmla="*/ 2232469 h 2350439"/>
                      <a:gd name="connsiteX1506" fmla="*/ 446493 w 2350439"/>
                      <a:gd name="connsiteY1506" fmla="*/ 2127199 h 2350439"/>
                      <a:gd name="connsiteX1507" fmla="*/ 341210 w 2350439"/>
                      <a:gd name="connsiteY1507" fmla="*/ 2127199 h 2350439"/>
                      <a:gd name="connsiteX1508" fmla="*/ 341210 w 2350439"/>
                      <a:gd name="connsiteY1508" fmla="*/ 2344089 h 2350439"/>
                      <a:gd name="connsiteX1509" fmla="*/ 446493 w 2350439"/>
                      <a:gd name="connsiteY1509" fmla="*/ 2344089 h 2350439"/>
                      <a:gd name="connsiteX1510" fmla="*/ 446493 w 2350439"/>
                      <a:gd name="connsiteY1510" fmla="*/ 2238819 h 2350439"/>
                      <a:gd name="connsiteX1511" fmla="*/ 341210 w 2350439"/>
                      <a:gd name="connsiteY1511" fmla="*/ 2238819 h 2350439"/>
                      <a:gd name="connsiteX1512" fmla="*/ 229590 w 2350439"/>
                      <a:gd name="connsiteY1512" fmla="*/ 111620 h 2350439"/>
                      <a:gd name="connsiteX1513" fmla="*/ 334860 w 2350439"/>
                      <a:gd name="connsiteY1513" fmla="*/ 111620 h 2350439"/>
                      <a:gd name="connsiteX1514" fmla="*/ 334860 w 2350439"/>
                      <a:gd name="connsiteY1514" fmla="*/ 6350 h 2350439"/>
                      <a:gd name="connsiteX1515" fmla="*/ 229590 w 2350439"/>
                      <a:gd name="connsiteY1515" fmla="*/ 6350 h 2350439"/>
                      <a:gd name="connsiteX1516" fmla="*/ 229590 w 2350439"/>
                      <a:gd name="connsiteY1516" fmla="*/ 223240 h 2350439"/>
                      <a:gd name="connsiteX1517" fmla="*/ 334860 w 2350439"/>
                      <a:gd name="connsiteY1517" fmla="*/ 223240 h 2350439"/>
                      <a:gd name="connsiteX1518" fmla="*/ 334860 w 2350439"/>
                      <a:gd name="connsiteY1518" fmla="*/ 117970 h 2350439"/>
                      <a:gd name="connsiteX1519" fmla="*/ 229590 w 2350439"/>
                      <a:gd name="connsiteY1519" fmla="*/ 117970 h 2350439"/>
                      <a:gd name="connsiteX1520" fmla="*/ 229590 w 2350439"/>
                      <a:gd name="connsiteY1520" fmla="*/ 334873 h 2350439"/>
                      <a:gd name="connsiteX1521" fmla="*/ 334860 w 2350439"/>
                      <a:gd name="connsiteY1521" fmla="*/ 334873 h 2350439"/>
                      <a:gd name="connsiteX1522" fmla="*/ 334860 w 2350439"/>
                      <a:gd name="connsiteY1522" fmla="*/ 229590 h 2350439"/>
                      <a:gd name="connsiteX1523" fmla="*/ 229590 w 2350439"/>
                      <a:gd name="connsiteY1523" fmla="*/ 229590 h 2350439"/>
                      <a:gd name="connsiteX1524" fmla="*/ 229590 w 2350439"/>
                      <a:gd name="connsiteY1524" fmla="*/ 446493 h 2350439"/>
                      <a:gd name="connsiteX1525" fmla="*/ 334860 w 2350439"/>
                      <a:gd name="connsiteY1525" fmla="*/ 446493 h 2350439"/>
                      <a:gd name="connsiteX1526" fmla="*/ 334860 w 2350439"/>
                      <a:gd name="connsiteY1526" fmla="*/ 341223 h 2350439"/>
                      <a:gd name="connsiteX1527" fmla="*/ 229590 w 2350439"/>
                      <a:gd name="connsiteY1527" fmla="*/ 341223 h 2350439"/>
                      <a:gd name="connsiteX1528" fmla="*/ 229590 w 2350439"/>
                      <a:gd name="connsiteY1528" fmla="*/ 558114 h 2350439"/>
                      <a:gd name="connsiteX1529" fmla="*/ 334860 w 2350439"/>
                      <a:gd name="connsiteY1529" fmla="*/ 558114 h 2350439"/>
                      <a:gd name="connsiteX1530" fmla="*/ 334860 w 2350439"/>
                      <a:gd name="connsiteY1530" fmla="*/ 452843 h 2350439"/>
                      <a:gd name="connsiteX1531" fmla="*/ 229590 w 2350439"/>
                      <a:gd name="connsiteY1531" fmla="*/ 452843 h 2350439"/>
                      <a:gd name="connsiteX1532" fmla="*/ 229590 w 2350439"/>
                      <a:gd name="connsiteY1532" fmla="*/ 669734 h 2350439"/>
                      <a:gd name="connsiteX1533" fmla="*/ 334860 w 2350439"/>
                      <a:gd name="connsiteY1533" fmla="*/ 669734 h 2350439"/>
                      <a:gd name="connsiteX1534" fmla="*/ 334860 w 2350439"/>
                      <a:gd name="connsiteY1534" fmla="*/ 564464 h 2350439"/>
                      <a:gd name="connsiteX1535" fmla="*/ 229590 w 2350439"/>
                      <a:gd name="connsiteY1535" fmla="*/ 564464 h 2350439"/>
                      <a:gd name="connsiteX1536" fmla="*/ 229590 w 2350439"/>
                      <a:gd name="connsiteY1536" fmla="*/ 781367 h 2350439"/>
                      <a:gd name="connsiteX1537" fmla="*/ 334860 w 2350439"/>
                      <a:gd name="connsiteY1537" fmla="*/ 781367 h 2350439"/>
                      <a:gd name="connsiteX1538" fmla="*/ 334860 w 2350439"/>
                      <a:gd name="connsiteY1538" fmla="*/ 676084 h 2350439"/>
                      <a:gd name="connsiteX1539" fmla="*/ 229590 w 2350439"/>
                      <a:gd name="connsiteY1539" fmla="*/ 676084 h 2350439"/>
                      <a:gd name="connsiteX1540" fmla="*/ 229590 w 2350439"/>
                      <a:gd name="connsiteY1540" fmla="*/ 892988 h 2350439"/>
                      <a:gd name="connsiteX1541" fmla="*/ 334860 w 2350439"/>
                      <a:gd name="connsiteY1541" fmla="*/ 892988 h 2350439"/>
                      <a:gd name="connsiteX1542" fmla="*/ 334860 w 2350439"/>
                      <a:gd name="connsiteY1542" fmla="*/ 787717 h 2350439"/>
                      <a:gd name="connsiteX1543" fmla="*/ 229590 w 2350439"/>
                      <a:gd name="connsiteY1543" fmla="*/ 787717 h 2350439"/>
                      <a:gd name="connsiteX1544" fmla="*/ 229590 w 2350439"/>
                      <a:gd name="connsiteY1544" fmla="*/ 1004608 h 2350439"/>
                      <a:gd name="connsiteX1545" fmla="*/ 334860 w 2350439"/>
                      <a:gd name="connsiteY1545" fmla="*/ 1004608 h 2350439"/>
                      <a:gd name="connsiteX1546" fmla="*/ 334860 w 2350439"/>
                      <a:gd name="connsiteY1546" fmla="*/ 899338 h 2350439"/>
                      <a:gd name="connsiteX1547" fmla="*/ 229590 w 2350439"/>
                      <a:gd name="connsiteY1547" fmla="*/ 899338 h 2350439"/>
                      <a:gd name="connsiteX1548" fmla="*/ 229590 w 2350439"/>
                      <a:gd name="connsiteY1548" fmla="*/ 1116228 h 2350439"/>
                      <a:gd name="connsiteX1549" fmla="*/ 334860 w 2350439"/>
                      <a:gd name="connsiteY1549" fmla="*/ 1116228 h 2350439"/>
                      <a:gd name="connsiteX1550" fmla="*/ 334860 w 2350439"/>
                      <a:gd name="connsiteY1550" fmla="*/ 1010958 h 2350439"/>
                      <a:gd name="connsiteX1551" fmla="*/ 229590 w 2350439"/>
                      <a:gd name="connsiteY1551" fmla="*/ 1010958 h 2350439"/>
                      <a:gd name="connsiteX1552" fmla="*/ 229590 w 2350439"/>
                      <a:gd name="connsiteY1552" fmla="*/ 1227861 h 2350439"/>
                      <a:gd name="connsiteX1553" fmla="*/ 334860 w 2350439"/>
                      <a:gd name="connsiteY1553" fmla="*/ 1227861 h 2350439"/>
                      <a:gd name="connsiteX1554" fmla="*/ 334860 w 2350439"/>
                      <a:gd name="connsiteY1554" fmla="*/ 1122578 h 2350439"/>
                      <a:gd name="connsiteX1555" fmla="*/ 229590 w 2350439"/>
                      <a:gd name="connsiteY1555" fmla="*/ 1122578 h 2350439"/>
                      <a:gd name="connsiteX1556" fmla="*/ 229590 w 2350439"/>
                      <a:gd name="connsiteY1556" fmla="*/ 1339481 h 2350439"/>
                      <a:gd name="connsiteX1557" fmla="*/ 334860 w 2350439"/>
                      <a:gd name="connsiteY1557" fmla="*/ 1339481 h 2350439"/>
                      <a:gd name="connsiteX1558" fmla="*/ 334860 w 2350439"/>
                      <a:gd name="connsiteY1558" fmla="*/ 1234211 h 2350439"/>
                      <a:gd name="connsiteX1559" fmla="*/ 229590 w 2350439"/>
                      <a:gd name="connsiteY1559" fmla="*/ 1234211 h 2350439"/>
                      <a:gd name="connsiteX1560" fmla="*/ 229590 w 2350439"/>
                      <a:gd name="connsiteY1560" fmla="*/ 1451102 h 2350439"/>
                      <a:gd name="connsiteX1561" fmla="*/ 334860 w 2350439"/>
                      <a:gd name="connsiteY1561" fmla="*/ 1451102 h 2350439"/>
                      <a:gd name="connsiteX1562" fmla="*/ 334860 w 2350439"/>
                      <a:gd name="connsiteY1562" fmla="*/ 1345831 h 2350439"/>
                      <a:gd name="connsiteX1563" fmla="*/ 229590 w 2350439"/>
                      <a:gd name="connsiteY1563" fmla="*/ 1345831 h 2350439"/>
                      <a:gd name="connsiteX1564" fmla="*/ 229590 w 2350439"/>
                      <a:gd name="connsiteY1564" fmla="*/ 1562735 h 2350439"/>
                      <a:gd name="connsiteX1565" fmla="*/ 334860 w 2350439"/>
                      <a:gd name="connsiteY1565" fmla="*/ 1562735 h 2350439"/>
                      <a:gd name="connsiteX1566" fmla="*/ 334860 w 2350439"/>
                      <a:gd name="connsiteY1566" fmla="*/ 1457452 h 2350439"/>
                      <a:gd name="connsiteX1567" fmla="*/ 229590 w 2350439"/>
                      <a:gd name="connsiteY1567" fmla="*/ 1457452 h 2350439"/>
                      <a:gd name="connsiteX1568" fmla="*/ 229590 w 2350439"/>
                      <a:gd name="connsiteY1568" fmla="*/ 1674355 h 2350439"/>
                      <a:gd name="connsiteX1569" fmla="*/ 334860 w 2350439"/>
                      <a:gd name="connsiteY1569" fmla="*/ 1674355 h 2350439"/>
                      <a:gd name="connsiteX1570" fmla="*/ 334860 w 2350439"/>
                      <a:gd name="connsiteY1570" fmla="*/ 1569085 h 2350439"/>
                      <a:gd name="connsiteX1571" fmla="*/ 229590 w 2350439"/>
                      <a:gd name="connsiteY1571" fmla="*/ 1569085 h 2350439"/>
                      <a:gd name="connsiteX1572" fmla="*/ 229590 w 2350439"/>
                      <a:gd name="connsiteY1572" fmla="*/ 1785975 h 2350439"/>
                      <a:gd name="connsiteX1573" fmla="*/ 334860 w 2350439"/>
                      <a:gd name="connsiteY1573" fmla="*/ 1785975 h 2350439"/>
                      <a:gd name="connsiteX1574" fmla="*/ 334860 w 2350439"/>
                      <a:gd name="connsiteY1574" fmla="*/ 1680705 h 2350439"/>
                      <a:gd name="connsiteX1575" fmla="*/ 229590 w 2350439"/>
                      <a:gd name="connsiteY1575" fmla="*/ 1680705 h 2350439"/>
                      <a:gd name="connsiteX1576" fmla="*/ 229590 w 2350439"/>
                      <a:gd name="connsiteY1576" fmla="*/ 1897596 h 2350439"/>
                      <a:gd name="connsiteX1577" fmla="*/ 334860 w 2350439"/>
                      <a:gd name="connsiteY1577" fmla="*/ 1897596 h 2350439"/>
                      <a:gd name="connsiteX1578" fmla="*/ 334860 w 2350439"/>
                      <a:gd name="connsiteY1578" fmla="*/ 1792325 h 2350439"/>
                      <a:gd name="connsiteX1579" fmla="*/ 229590 w 2350439"/>
                      <a:gd name="connsiteY1579" fmla="*/ 1792325 h 2350439"/>
                      <a:gd name="connsiteX1580" fmla="*/ 229590 w 2350439"/>
                      <a:gd name="connsiteY1580" fmla="*/ 2009229 h 2350439"/>
                      <a:gd name="connsiteX1581" fmla="*/ 334860 w 2350439"/>
                      <a:gd name="connsiteY1581" fmla="*/ 2009229 h 2350439"/>
                      <a:gd name="connsiteX1582" fmla="*/ 334860 w 2350439"/>
                      <a:gd name="connsiteY1582" fmla="*/ 1903946 h 2350439"/>
                      <a:gd name="connsiteX1583" fmla="*/ 229590 w 2350439"/>
                      <a:gd name="connsiteY1583" fmla="*/ 1903946 h 2350439"/>
                      <a:gd name="connsiteX1584" fmla="*/ 229590 w 2350439"/>
                      <a:gd name="connsiteY1584" fmla="*/ 2120849 h 2350439"/>
                      <a:gd name="connsiteX1585" fmla="*/ 334860 w 2350439"/>
                      <a:gd name="connsiteY1585" fmla="*/ 2120849 h 2350439"/>
                      <a:gd name="connsiteX1586" fmla="*/ 334860 w 2350439"/>
                      <a:gd name="connsiteY1586" fmla="*/ 2015579 h 2350439"/>
                      <a:gd name="connsiteX1587" fmla="*/ 229590 w 2350439"/>
                      <a:gd name="connsiteY1587" fmla="*/ 2015579 h 2350439"/>
                      <a:gd name="connsiteX1588" fmla="*/ 229590 w 2350439"/>
                      <a:gd name="connsiteY1588" fmla="*/ 2232469 h 2350439"/>
                      <a:gd name="connsiteX1589" fmla="*/ 334860 w 2350439"/>
                      <a:gd name="connsiteY1589" fmla="*/ 2232469 h 2350439"/>
                      <a:gd name="connsiteX1590" fmla="*/ 334860 w 2350439"/>
                      <a:gd name="connsiteY1590" fmla="*/ 2127199 h 2350439"/>
                      <a:gd name="connsiteX1591" fmla="*/ 229590 w 2350439"/>
                      <a:gd name="connsiteY1591" fmla="*/ 2127199 h 2350439"/>
                      <a:gd name="connsiteX1592" fmla="*/ 229590 w 2350439"/>
                      <a:gd name="connsiteY1592" fmla="*/ 2344089 h 2350439"/>
                      <a:gd name="connsiteX1593" fmla="*/ 334860 w 2350439"/>
                      <a:gd name="connsiteY1593" fmla="*/ 2344089 h 2350439"/>
                      <a:gd name="connsiteX1594" fmla="*/ 334860 w 2350439"/>
                      <a:gd name="connsiteY1594" fmla="*/ 2238819 h 2350439"/>
                      <a:gd name="connsiteX1595" fmla="*/ 229590 w 2350439"/>
                      <a:gd name="connsiteY1595" fmla="*/ 2238819 h 2350439"/>
                      <a:gd name="connsiteX1596" fmla="*/ 117970 w 2350439"/>
                      <a:gd name="connsiteY1596" fmla="*/ 111620 h 2350439"/>
                      <a:gd name="connsiteX1597" fmla="*/ 223240 w 2350439"/>
                      <a:gd name="connsiteY1597" fmla="*/ 111620 h 2350439"/>
                      <a:gd name="connsiteX1598" fmla="*/ 223240 w 2350439"/>
                      <a:gd name="connsiteY1598" fmla="*/ 6350 h 2350439"/>
                      <a:gd name="connsiteX1599" fmla="*/ 117970 w 2350439"/>
                      <a:gd name="connsiteY1599" fmla="*/ 6350 h 2350439"/>
                      <a:gd name="connsiteX1600" fmla="*/ 117970 w 2350439"/>
                      <a:gd name="connsiteY1600" fmla="*/ 223240 h 2350439"/>
                      <a:gd name="connsiteX1601" fmla="*/ 223240 w 2350439"/>
                      <a:gd name="connsiteY1601" fmla="*/ 223240 h 2350439"/>
                      <a:gd name="connsiteX1602" fmla="*/ 223240 w 2350439"/>
                      <a:gd name="connsiteY1602" fmla="*/ 117970 h 2350439"/>
                      <a:gd name="connsiteX1603" fmla="*/ 117970 w 2350439"/>
                      <a:gd name="connsiteY1603" fmla="*/ 117970 h 2350439"/>
                      <a:gd name="connsiteX1604" fmla="*/ 117970 w 2350439"/>
                      <a:gd name="connsiteY1604" fmla="*/ 334873 h 2350439"/>
                      <a:gd name="connsiteX1605" fmla="*/ 223240 w 2350439"/>
                      <a:gd name="connsiteY1605" fmla="*/ 334873 h 2350439"/>
                      <a:gd name="connsiteX1606" fmla="*/ 223240 w 2350439"/>
                      <a:gd name="connsiteY1606" fmla="*/ 229590 h 2350439"/>
                      <a:gd name="connsiteX1607" fmla="*/ 117970 w 2350439"/>
                      <a:gd name="connsiteY1607" fmla="*/ 229590 h 2350439"/>
                      <a:gd name="connsiteX1608" fmla="*/ 117970 w 2350439"/>
                      <a:gd name="connsiteY1608" fmla="*/ 446493 h 2350439"/>
                      <a:gd name="connsiteX1609" fmla="*/ 223240 w 2350439"/>
                      <a:gd name="connsiteY1609" fmla="*/ 446493 h 2350439"/>
                      <a:gd name="connsiteX1610" fmla="*/ 223240 w 2350439"/>
                      <a:gd name="connsiteY1610" fmla="*/ 341223 h 2350439"/>
                      <a:gd name="connsiteX1611" fmla="*/ 117970 w 2350439"/>
                      <a:gd name="connsiteY1611" fmla="*/ 341223 h 2350439"/>
                      <a:gd name="connsiteX1612" fmla="*/ 117970 w 2350439"/>
                      <a:gd name="connsiteY1612" fmla="*/ 558114 h 2350439"/>
                      <a:gd name="connsiteX1613" fmla="*/ 223240 w 2350439"/>
                      <a:gd name="connsiteY1613" fmla="*/ 558114 h 2350439"/>
                      <a:gd name="connsiteX1614" fmla="*/ 223240 w 2350439"/>
                      <a:gd name="connsiteY1614" fmla="*/ 452843 h 2350439"/>
                      <a:gd name="connsiteX1615" fmla="*/ 117970 w 2350439"/>
                      <a:gd name="connsiteY1615" fmla="*/ 452843 h 2350439"/>
                      <a:gd name="connsiteX1616" fmla="*/ 117970 w 2350439"/>
                      <a:gd name="connsiteY1616" fmla="*/ 669734 h 2350439"/>
                      <a:gd name="connsiteX1617" fmla="*/ 223240 w 2350439"/>
                      <a:gd name="connsiteY1617" fmla="*/ 669734 h 2350439"/>
                      <a:gd name="connsiteX1618" fmla="*/ 223240 w 2350439"/>
                      <a:gd name="connsiteY1618" fmla="*/ 564464 h 2350439"/>
                      <a:gd name="connsiteX1619" fmla="*/ 117970 w 2350439"/>
                      <a:gd name="connsiteY1619" fmla="*/ 564464 h 2350439"/>
                      <a:gd name="connsiteX1620" fmla="*/ 117970 w 2350439"/>
                      <a:gd name="connsiteY1620" fmla="*/ 781367 h 2350439"/>
                      <a:gd name="connsiteX1621" fmla="*/ 223240 w 2350439"/>
                      <a:gd name="connsiteY1621" fmla="*/ 781367 h 2350439"/>
                      <a:gd name="connsiteX1622" fmla="*/ 223240 w 2350439"/>
                      <a:gd name="connsiteY1622" fmla="*/ 676084 h 2350439"/>
                      <a:gd name="connsiteX1623" fmla="*/ 117970 w 2350439"/>
                      <a:gd name="connsiteY1623" fmla="*/ 676084 h 2350439"/>
                      <a:gd name="connsiteX1624" fmla="*/ 117970 w 2350439"/>
                      <a:gd name="connsiteY1624" fmla="*/ 892988 h 2350439"/>
                      <a:gd name="connsiteX1625" fmla="*/ 223240 w 2350439"/>
                      <a:gd name="connsiteY1625" fmla="*/ 892988 h 2350439"/>
                      <a:gd name="connsiteX1626" fmla="*/ 223240 w 2350439"/>
                      <a:gd name="connsiteY1626" fmla="*/ 787717 h 2350439"/>
                      <a:gd name="connsiteX1627" fmla="*/ 117970 w 2350439"/>
                      <a:gd name="connsiteY1627" fmla="*/ 787717 h 2350439"/>
                      <a:gd name="connsiteX1628" fmla="*/ 117970 w 2350439"/>
                      <a:gd name="connsiteY1628" fmla="*/ 1004608 h 2350439"/>
                      <a:gd name="connsiteX1629" fmla="*/ 223240 w 2350439"/>
                      <a:gd name="connsiteY1629" fmla="*/ 1004608 h 2350439"/>
                      <a:gd name="connsiteX1630" fmla="*/ 223240 w 2350439"/>
                      <a:gd name="connsiteY1630" fmla="*/ 899338 h 2350439"/>
                      <a:gd name="connsiteX1631" fmla="*/ 117970 w 2350439"/>
                      <a:gd name="connsiteY1631" fmla="*/ 899338 h 2350439"/>
                      <a:gd name="connsiteX1632" fmla="*/ 117970 w 2350439"/>
                      <a:gd name="connsiteY1632" fmla="*/ 1116228 h 2350439"/>
                      <a:gd name="connsiteX1633" fmla="*/ 223240 w 2350439"/>
                      <a:gd name="connsiteY1633" fmla="*/ 1116228 h 2350439"/>
                      <a:gd name="connsiteX1634" fmla="*/ 223240 w 2350439"/>
                      <a:gd name="connsiteY1634" fmla="*/ 1010958 h 2350439"/>
                      <a:gd name="connsiteX1635" fmla="*/ 117970 w 2350439"/>
                      <a:gd name="connsiteY1635" fmla="*/ 1010958 h 2350439"/>
                      <a:gd name="connsiteX1636" fmla="*/ 117970 w 2350439"/>
                      <a:gd name="connsiteY1636" fmla="*/ 1227861 h 2350439"/>
                      <a:gd name="connsiteX1637" fmla="*/ 223240 w 2350439"/>
                      <a:gd name="connsiteY1637" fmla="*/ 1227861 h 2350439"/>
                      <a:gd name="connsiteX1638" fmla="*/ 223240 w 2350439"/>
                      <a:gd name="connsiteY1638" fmla="*/ 1122578 h 2350439"/>
                      <a:gd name="connsiteX1639" fmla="*/ 117970 w 2350439"/>
                      <a:gd name="connsiteY1639" fmla="*/ 1122578 h 2350439"/>
                      <a:gd name="connsiteX1640" fmla="*/ 117970 w 2350439"/>
                      <a:gd name="connsiteY1640" fmla="*/ 1339481 h 2350439"/>
                      <a:gd name="connsiteX1641" fmla="*/ 223240 w 2350439"/>
                      <a:gd name="connsiteY1641" fmla="*/ 1339481 h 2350439"/>
                      <a:gd name="connsiteX1642" fmla="*/ 223240 w 2350439"/>
                      <a:gd name="connsiteY1642" fmla="*/ 1234211 h 2350439"/>
                      <a:gd name="connsiteX1643" fmla="*/ 117970 w 2350439"/>
                      <a:gd name="connsiteY1643" fmla="*/ 1234211 h 2350439"/>
                      <a:gd name="connsiteX1644" fmla="*/ 117970 w 2350439"/>
                      <a:gd name="connsiteY1644" fmla="*/ 1451102 h 2350439"/>
                      <a:gd name="connsiteX1645" fmla="*/ 223240 w 2350439"/>
                      <a:gd name="connsiteY1645" fmla="*/ 1451102 h 2350439"/>
                      <a:gd name="connsiteX1646" fmla="*/ 223240 w 2350439"/>
                      <a:gd name="connsiteY1646" fmla="*/ 1345831 h 2350439"/>
                      <a:gd name="connsiteX1647" fmla="*/ 117970 w 2350439"/>
                      <a:gd name="connsiteY1647" fmla="*/ 1345831 h 2350439"/>
                      <a:gd name="connsiteX1648" fmla="*/ 117970 w 2350439"/>
                      <a:gd name="connsiteY1648" fmla="*/ 1562735 h 2350439"/>
                      <a:gd name="connsiteX1649" fmla="*/ 223240 w 2350439"/>
                      <a:gd name="connsiteY1649" fmla="*/ 1562735 h 2350439"/>
                      <a:gd name="connsiteX1650" fmla="*/ 223240 w 2350439"/>
                      <a:gd name="connsiteY1650" fmla="*/ 1457452 h 2350439"/>
                      <a:gd name="connsiteX1651" fmla="*/ 117970 w 2350439"/>
                      <a:gd name="connsiteY1651" fmla="*/ 1457452 h 2350439"/>
                      <a:gd name="connsiteX1652" fmla="*/ 117970 w 2350439"/>
                      <a:gd name="connsiteY1652" fmla="*/ 1674355 h 2350439"/>
                      <a:gd name="connsiteX1653" fmla="*/ 223240 w 2350439"/>
                      <a:gd name="connsiteY1653" fmla="*/ 1674355 h 2350439"/>
                      <a:gd name="connsiteX1654" fmla="*/ 223240 w 2350439"/>
                      <a:gd name="connsiteY1654" fmla="*/ 1569085 h 2350439"/>
                      <a:gd name="connsiteX1655" fmla="*/ 117970 w 2350439"/>
                      <a:gd name="connsiteY1655" fmla="*/ 1569085 h 2350439"/>
                      <a:gd name="connsiteX1656" fmla="*/ 117970 w 2350439"/>
                      <a:gd name="connsiteY1656" fmla="*/ 1785975 h 2350439"/>
                      <a:gd name="connsiteX1657" fmla="*/ 223240 w 2350439"/>
                      <a:gd name="connsiteY1657" fmla="*/ 1785975 h 2350439"/>
                      <a:gd name="connsiteX1658" fmla="*/ 223240 w 2350439"/>
                      <a:gd name="connsiteY1658" fmla="*/ 1680705 h 2350439"/>
                      <a:gd name="connsiteX1659" fmla="*/ 117970 w 2350439"/>
                      <a:gd name="connsiteY1659" fmla="*/ 1680705 h 2350439"/>
                      <a:gd name="connsiteX1660" fmla="*/ 117970 w 2350439"/>
                      <a:gd name="connsiteY1660" fmla="*/ 1897596 h 2350439"/>
                      <a:gd name="connsiteX1661" fmla="*/ 223240 w 2350439"/>
                      <a:gd name="connsiteY1661" fmla="*/ 1897596 h 2350439"/>
                      <a:gd name="connsiteX1662" fmla="*/ 223240 w 2350439"/>
                      <a:gd name="connsiteY1662" fmla="*/ 1792325 h 2350439"/>
                      <a:gd name="connsiteX1663" fmla="*/ 117970 w 2350439"/>
                      <a:gd name="connsiteY1663" fmla="*/ 1792325 h 2350439"/>
                      <a:gd name="connsiteX1664" fmla="*/ 117970 w 2350439"/>
                      <a:gd name="connsiteY1664" fmla="*/ 2009229 h 2350439"/>
                      <a:gd name="connsiteX1665" fmla="*/ 223240 w 2350439"/>
                      <a:gd name="connsiteY1665" fmla="*/ 2009229 h 2350439"/>
                      <a:gd name="connsiteX1666" fmla="*/ 223240 w 2350439"/>
                      <a:gd name="connsiteY1666" fmla="*/ 1903946 h 2350439"/>
                      <a:gd name="connsiteX1667" fmla="*/ 117970 w 2350439"/>
                      <a:gd name="connsiteY1667" fmla="*/ 1903946 h 2350439"/>
                      <a:gd name="connsiteX1668" fmla="*/ 117970 w 2350439"/>
                      <a:gd name="connsiteY1668" fmla="*/ 2120849 h 2350439"/>
                      <a:gd name="connsiteX1669" fmla="*/ 223240 w 2350439"/>
                      <a:gd name="connsiteY1669" fmla="*/ 2120849 h 2350439"/>
                      <a:gd name="connsiteX1670" fmla="*/ 223240 w 2350439"/>
                      <a:gd name="connsiteY1670" fmla="*/ 2015579 h 2350439"/>
                      <a:gd name="connsiteX1671" fmla="*/ 117970 w 2350439"/>
                      <a:gd name="connsiteY1671" fmla="*/ 2015579 h 2350439"/>
                      <a:gd name="connsiteX1672" fmla="*/ 117970 w 2350439"/>
                      <a:gd name="connsiteY1672" fmla="*/ 2232469 h 2350439"/>
                      <a:gd name="connsiteX1673" fmla="*/ 223240 w 2350439"/>
                      <a:gd name="connsiteY1673" fmla="*/ 2232469 h 2350439"/>
                      <a:gd name="connsiteX1674" fmla="*/ 223240 w 2350439"/>
                      <a:gd name="connsiteY1674" fmla="*/ 2127199 h 2350439"/>
                      <a:gd name="connsiteX1675" fmla="*/ 117970 w 2350439"/>
                      <a:gd name="connsiteY1675" fmla="*/ 2127199 h 2350439"/>
                      <a:gd name="connsiteX1676" fmla="*/ 117970 w 2350439"/>
                      <a:gd name="connsiteY1676" fmla="*/ 2344089 h 2350439"/>
                      <a:gd name="connsiteX1677" fmla="*/ 223240 w 2350439"/>
                      <a:gd name="connsiteY1677" fmla="*/ 2344089 h 2350439"/>
                      <a:gd name="connsiteX1678" fmla="*/ 223240 w 2350439"/>
                      <a:gd name="connsiteY1678" fmla="*/ 2238819 h 2350439"/>
                      <a:gd name="connsiteX1679" fmla="*/ 117970 w 2350439"/>
                      <a:gd name="connsiteY1679" fmla="*/ 2238819 h 2350439"/>
                      <a:gd name="connsiteX1680" fmla="*/ 6350 w 2350439"/>
                      <a:gd name="connsiteY1680" fmla="*/ 111620 h 2350439"/>
                      <a:gd name="connsiteX1681" fmla="*/ 111620 w 2350439"/>
                      <a:gd name="connsiteY1681" fmla="*/ 111620 h 2350439"/>
                      <a:gd name="connsiteX1682" fmla="*/ 111620 w 2350439"/>
                      <a:gd name="connsiteY1682" fmla="*/ 6350 h 2350439"/>
                      <a:gd name="connsiteX1683" fmla="*/ 6350 w 2350439"/>
                      <a:gd name="connsiteY1683" fmla="*/ 6350 h 2350439"/>
                      <a:gd name="connsiteX1684" fmla="*/ 6350 w 2350439"/>
                      <a:gd name="connsiteY1684" fmla="*/ 223240 h 2350439"/>
                      <a:gd name="connsiteX1685" fmla="*/ 111620 w 2350439"/>
                      <a:gd name="connsiteY1685" fmla="*/ 223240 h 2350439"/>
                      <a:gd name="connsiteX1686" fmla="*/ 111620 w 2350439"/>
                      <a:gd name="connsiteY1686" fmla="*/ 117970 h 2350439"/>
                      <a:gd name="connsiteX1687" fmla="*/ 6350 w 2350439"/>
                      <a:gd name="connsiteY1687" fmla="*/ 117970 h 2350439"/>
                      <a:gd name="connsiteX1688" fmla="*/ 6350 w 2350439"/>
                      <a:gd name="connsiteY1688" fmla="*/ 334873 h 2350439"/>
                      <a:gd name="connsiteX1689" fmla="*/ 111620 w 2350439"/>
                      <a:gd name="connsiteY1689" fmla="*/ 334873 h 2350439"/>
                      <a:gd name="connsiteX1690" fmla="*/ 111620 w 2350439"/>
                      <a:gd name="connsiteY1690" fmla="*/ 229590 h 2350439"/>
                      <a:gd name="connsiteX1691" fmla="*/ 6350 w 2350439"/>
                      <a:gd name="connsiteY1691" fmla="*/ 229590 h 2350439"/>
                      <a:gd name="connsiteX1692" fmla="*/ 6350 w 2350439"/>
                      <a:gd name="connsiteY1692" fmla="*/ 446493 h 2350439"/>
                      <a:gd name="connsiteX1693" fmla="*/ 111620 w 2350439"/>
                      <a:gd name="connsiteY1693" fmla="*/ 446493 h 2350439"/>
                      <a:gd name="connsiteX1694" fmla="*/ 111620 w 2350439"/>
                      <a:gd name="connsiteY1694" fmla="*/ 341223 h 2350439"/>
                      <a:gd name="connsiteX1695" fmla="*/ 6350 w 2350439"/>
                      <a:gd name="connsiteY1695" fmla="*/ 341223 h 2350439"/>
                      <a:gd name="connsiteX1696" fmla="*/ 6350 w 2350439"/>
                      <a:gd name="connsiteY1696" fmla="*/ 558114 h 2350439"/>
                      <a:gd name="connsiteX1697" fmla="*/ 111620 w 2350439"/>
                      <a:gd name="connsiteY1697" fmla="*/ 558114 h 2350439"/>
                      <a:gd name="connsiteX1698" fmla="*/ 111620 w 2350439"/>
                      <a:gd name="connsiteY1698" fmla="*/ 452843 h 2350439"/>
                      <a:gd name="connsiteX1699" fmla="*/ 6350 w 2350439"/>
                      <a:gd name="connsiteY1699" fmla="*/ 452843 h 2350439"/>
                      <a:gd name="connsiteX1700" fmla="*/ 6350 w 2350439"/>
                      <a:gd name="connsiteY1700" fmla="*/ 669734 h 2350439"/>
                      <a:gd name="connsiteX1701" fmla="*/ 111620 w 2350439"/>
                      <a:gd name="connsiteY1701" fmla="*/ 669734 h 2350439"/>
                      <a:gd name="connsiteX1702" fmla="*/ 111620 w 2350439"/>
                      <a:gd name="connsiteY1702" fmla="*/ 564464 h 2350439"/>
                      <a:gd name="connsiteX1703" fmla="*/ 6350 w 2350439"/>
                      <a:gd name="connsiteY1703" fmla="*/ 564464 h 2350439"/>
                      <a:gd name="connsiteX1704" fmla="*/ 6350 w 2350439"/>
                      <a:gd name="connsiteY1704" fmla="*/ 781367 h 2350439"/>
                      <a:gd name="connsiteX1705" fmla="*/ 111620 w 2350439"/>
                      <a:gd name="connsiteY1705" fmla="*/ 781367 h 2350439"/>
                      <a:gd name="connsiteX1706" fmla="*/ 111620 w 2350439"/>
                      <a:gd name="connsiteY1706" fmla="*/ 676084 h 2350439"/>
                      <a:gd name="connsiteX1707" fmla="*/ 6350 w 2350439"/>
                      <a:gd name="connsiteY1707" fmla="*/ 676084 h 2350439"/>
                      <a:gd name="connsiteX1708" fmla="*/ 6350 w 2350439"/>
                      <a:gd name="connsiteY1708" fmla="*/ 892988 h 2350439"/>
                      <a:gd name="connsiteX1709" fmla="*/ 111620 w 2350439"/>
                      <a:gd name="connsiteY1709" fmla="*/ 892988 h 2350439"/>
                      <a:gd name="connsiteX1710" fmla="*/ 111620 w 2350439"/>
                      <a:gd name="connsiteY1710" fmla="*/ 787717 h 2350439"/>
                      <a:gd name="connsiteX1711" fmla="*/ 6350 w 2350439"/>
                      <a:gd name="connsiteY1711" fmla="*/ 787717 h 2350439"/>
                      <a:gd name="connsiteX1712" fmla="*/ 6350 w 2350439"/>
                      <a:gd name="connsiteY1712" fmla="*/ 1004608 h 2350439"/>
                      <a:gd name="connsiteX1713" fmla="*/ 111620 w 2350439"/>
                      <a:gd name="connsiteY1713" fmla="*/ 1004608 h 2350439"/>
                      <a:gd name="connsiteX1714" fmla="*/ 111620 w 2350439"/>
                      <a:gd name="connsiteY1714" fmla="*/ 899338 h 2350439"/>
                      <a:gd name="connsiteX1715" fmla="*/ 6350 w 2350439"/>
                      <a:gd name="connsiteY1715" fmla="*/ 899338 h 2350439"/>
                      <a:gd name="connsiteX1716" fmla="*/ 6350 w 2350439"/>
                      <a:gd name="connsiteY1716" fmla="*/ 1116228 h 2350439"/>
                      <a:gd name="connsiteX1717" fmla="*/ 111620 w 2350439"/>
                      <a:gd name="connsiteY1717" fmla="*/ 1116228 h 2350439"/>
                      <a:gd name="connsiteX1718" fmla="*/ 111620 w 2350439"/>
                      <a:gd name="connsiteY1718" fmla="*/ 1010958 h 2350439"/>
                      <a:gd name="connsiteX1719" fmla="*/ 6350 w 2350439"/>
                      <a:gd name="connsiteY1719" fmla="*/ 1010958 h 2350439"/>
                      <a:gd name="connsiteX1720" fmla="*/ 6350 w 2350439"/>
                      <a:gd name="connsiteY1720" fmla="*/ 1227861 h 2350439"/>
                      <a:gd name="connsiteX1721" fmla="*/ 111620 w 2350439"/>
                      <a:gd name="connsiteY1721" fmla="*/ 1227861 h 2350439"/>
                      <a:gd name="connsiteX1722" fmla="*/ 111620 w 2350439"/>
                      <a:gd name="connsiteY1722" fmla="*/ 1122578 h 2350439"/>
                      <a:gd name="connsiteX1723" fmla="*/ 6350 w 2350439"/>
                      <a:gd name="connsiteY1723" fmla="*/ 1122578 h 2350439"/>
                      <a:gd name="connsiteX1724" fmla="*/ 6350 w 2350439"/>
                      <a:gd name="connsiteY1724" fmla="*/ 1339481 h 2350439"/>
                      <a:gd name="connsiteX1725" fmla="*/ 111620 w 2350439"/>
                      <a:gd name="connsiteY1725" fmla="*/ 1339481 h 2350439"/>
                      <a:gd name="connsiteX1726" fmla="*/ 111620 w 2350439"/>
                      <a:gd name="connsiteY1726" fmla="*/ 1234211 h 2350439"/>
                      <a:gd name="connsiteX1727" fmla="*/ 6350 w 2350439"/>
                      <a:gd name="connsiteY1727" fmla="*/ 1234211 h 2350439"/>
                      <a:gd name="connsiteX1728" fmla="*/ 6350 w 2350439"/>
                      <a:gd name="connsiteY1728" fmla="*/ 1451102 h 2350439"/>
                      <a:gd name="connsiteX1729" fmla="*/ 111620 w 2350439"/>
                      <a:gd name="connsiteY1729" fmla="*/ 1451102 h 2350439"/>
                      <a:gd name="connsiteX1730" fmla="*/ 111620 w 2350439"/>
                      <a:gd name="connsiteY1730" fmla="*/ 1345831 h 2350439"/>
                      <a:gd name="connsiteX1731" fmla="*/ 6350 w 2350439"/>
                      <a:gd name="connsiteY1731" fmla="*/ 1345831 h 2350439"/>
                      <a:gd name="connsiteX1732" fmla="*/ 6350 w 2350439"/>
                      <a:gd name="connsiteY1732" fmla="*/ 1562735 h 2350439"/>
                      <a:gd name="connsiteX1733" fmla="*/ 111620 w 2350439"/>
                      <a:gd name="connsiteY1733" fmla="*/ 1562735 h 2350439"/>
                      <a:gd name="connsiteX1734" fmla="*/ 111620 w 2350439"/>
                      <a:gd name="connsiteY1734" fmla="*/ 1457452 h 2350439"/>
                      <a:gd name="connsiteX1735" fmla="*/ 6350 w 2350439"/>
                      <a:gd name="connsiteY1735" fmla="*/ 1457452 h 2350439"/>
                      <a:gd name="connsiteX1736" fmla="*/ 6350 w 2350439"/>
                      <a:gd name="connsiteY1736" fmla="*/ 1674355 h 2350439"/>
                      <a:gd name="connsiteX1737" fmla="*/ 111620 w 2350439"/>
                      <a:gd name="connsiteY1737" fmla="*/ 1674355 h 2350439"/>
                      <a:gd name="connsiteX1738" fmla="*/ 111620 w 2350439"/>
                      <a:gd name="connsiteY1738" fmla="*/ 1569085 h 2350439"/>
                      <a:gd name="connsiteX1739" fmla="*/ 6350 w 2350439"/>
                      <a:gd name="connsiteY1739" fmla="*/ 1569085 h 2350439"/>
                      <a:gd name="connsiteX1740" fmla="*/ 6350 w 2350439"/>
                      <a:gd name="connsiteY1740" fmla="*/ 1785975 h 2350439"/>
                      <a:gd name="connsiteX1741" fmla="*/ 111620 w 2350439"/>
                      <a:gd name="connsiteY1741" fmla="*/ 1785975 h 2350439"/>
                      <a:gd name="connsiteX1742" fmla="*/ 111620 w 2350439"/>
                      <a:gd name="connsiteY1742" fmla="*/ 1680705 h 2350439"/>
                      <a:gd name="connsiteX1743" fmla="*/ 6350 w 2350439"/>
                      <a:gd name="connsiteY1743" fmla="*/ 1680705 h 2350439"/>
                      <a:gd name="connsiteX1744" fmla="*/ 6350 w 2350439"/>
                      <a:gd name="connsiteY1744" fmla="*/ 1897596 h 2350439"/>
                      <a:gd name="connsiteX1745" fmla="*/ 111620 w 2350439"/>
                      <a:gd name="connsiteY1745" fmla="*/ 1897596 h 2350439"/>
                      <a:gd name="connsiteX1746" fmla="*/ 111620 w 2350439"/>
                      <a:gd name="connsiteY1746" fmla="*/ 1792325 h 2350439"/>
                      <a:gd name="connsiteX1747" fmla="*/ 6350 w 2350439"/>
                      <a:gd name="connsiteY1747" fmla="*/ 1792325 h 2350439"/>
                      <a:gd name="connsiteX1748" fmla="*/ 6350 w 2350439"/>
                      <a:gd name="connsiteY1748" fmla="*/ 2009229 h 2350439"/>
                      <a:gd name="connsiteX1749" fmla="*/ 111620 w 2350439"/>
                      <a:gd name="connsiteY1749" fmla="*/ 2009229 h 2350439"/>
                      <a:gd name="connsiteX1750" fmla="*/ 111620 w 2350439"/>
                      <a:gd name="connsiteY1750" fmla="*/ 1903946 h 2350439"/>
                      <a:gd name="connsiteX1751" fmla="*/ 6350 w 2350439"/>
                      <a:gd name="connsiteY1751" fmla="*/ 1903946 h 2350439"/>
                      <a:gd name="connsiteX1752" fmla="*/ 6350 w 2350439"/>
                      <a:gd name="connsiteY1752" fmla="*/ 2120849 h 2350439"/>
                      <a:gd name="connsiteX1753" fmla="*/ 111620 w 2350439"/>
                      <a:gd name="connsiteY1753" fmla="*/ 2120849 h 2350439"/>
                      <a:gd name="connsiteX1754" fmla="*/ 111620 w 2350439"/>
                      <a:gd name="connsiteY1754" fmla="*/ 2015579 h 2350439"/>
                      <a:gd name="connsiteX1755" fmla="*/ 6350 w 2350439"/>
                      <a:gd name="connsiteY1755" fmla="*/ 2015579 h 2350439"/>
                      <a:gd name="connsiteX1756" fmla="*/ 6350 w 2350439"/>
                      <a:gd name="connsiteY1756" fmla="*/ 2232469 h 2350439"/>
                      <a:gd name="connsiteX1757" fmla="*/ 111620 w 2350439"/>
                      <a:gd name="connsiteY1757" fmla="*/ 2232469 h 2350439"/>
                      <a:gd name="connsiteX1758" fmla="*/ 111620 w 2350439"/>
                      <a:gd name="connsiteY1758" fmla="*/ 2127199 h 2350439"/>
                      <a:gd name="connsiteX1759" fmla="*/ 6350 w 2350439"/>
                      <a:gd name="connsiteY1759" fmla="*/ 2127199 h 2350439"/>
                      <a:gd name="connsiteX1760" fmla="*/ 6350 w 2350439"/>
                      <a:gd name="connsiteY1760" fmla="*/ 2344089 h 2350439"/>
                      <a:gd name="connsiteX1761" fmla="*/ 111620 w 2350439"/>
                      <a:gd name="connsiteY1761" fmla="*/ 2344089 h 2350439"/>
                      <a:gd name="connsiteX1762" fmla="*/ 111620 w 2350439"/>
                      <a:gd name="connsiteY1762" fmla="*/ 2238819 h 2350439"/>
                      <a:gd name="connsiteX1763" fmla="*/ 6350 w 2350439"/>
                      <a:gd name="connsiteY1763" fmla="*/ 2238819 h 2350439"/>
                      <a:gd name="connsiteX1764" fmla="*/ 0 w 2350439"/>
                      <a:gd name="connsiteY1764" fmla="*/ 2347270 h 2350439"/>
                      <a:gd name="connsiteX1765" fmla="*/ 0 w 2350439"/>
                      <a:gd name="connsiteY1765" fmla="*/ 3168 h 2350439"/>
                      <a:gd name="connsiteX1766" fmla="*/ 3168 w 2350439"/>
                      <a:gd name="connsiteY1766" fmla="*/ 3168 h 2350439"/>
                      <a:gd name="connsiteX1767" fmla="*/ 3168 w 2350439"/>
                      <a:gd name="connsiteY1767" fmla="*/ 0 h 2350439"/>
                      <a:gd name="connsiteX1768" fmla="*/ 2347270 w 2350439"/>
                      <a:gd name="connsiteY1768" fmla="*/ 0 h 2350439"/>
                      <a:gd name="connsiteX1769" fmla="*/ 2347270 w 2350439"/>
                      <a:gd name="connsiteY1769" fmla="*/ 3168 h 2350439"/>
                      <a:gd name="connsiteX1770" fmla="*/ 2350439 w 2350439"/>
                      <a:gd name="connsiteY1770" fmla="*/ 3168 h 2350439"/>
                      <a:gd name="connsiteX1771" fmla="*/ 2350439 w 2350439"/>
                      <a:gd name="connsiteY1771" fmla="*/ 2347270 h 2350439"/>
                      <a:gd name="connsiteX1772" fmla="*/ 2347270 w 2350439"/>
                      <a:gd name="connsiteY1772" fmla="*/ 2347270 h 2350439"/>
                      <a:gd name="connsiteX1773" fmla="*/ 2347270 w 2350439"/>
                      <a:gd name="connsiteY1773" fmla="*/ 2350439 h 2350439"/>
                      <a:gd name="connsiteX1774" fmla="*/ 3168 w 2350439"/>
                      <a:gd name="connsiteY1774" fmla="*/ 2350439 h 2350439"/>
                      <a:gd name="connsiteX1775" fmla="*/ 3168 w 2350439"/>
                      <a:gd name="connsiteY1775" fmla="*/ 2347270 h 2350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</a:cxnLst>
                    <a:rect l="l" t="t" r="r" b="b"/>
                    <a:pathLst>
                      <a:path w="2350439" h="2350439">
                        <a:moveTo>
                          <a:pt x="2238819" y="111620"/>
                        </a:moveTo>
                        <a:lnTo>
                          <a:pt x="2344089" y="111620"/>
                        </a:lnTo>
                        <a:lnTo>
                          <a:pt x="2344089" y="6350"/>
                        </a:lnTo>
                        <a:lnTo>
                          <a:pt x="2238819" y="6350"/>
                        </a:lnTo>
                        <a:close/>
                        <a:moveTo>
                          <a:pt x="2238819" y="223240"/>
                        </a:moveTo>
                        <a:lnTo>
                          <a:pt x="2344089" y="223240"/>
                        </a:lnTo>
                        <a:lnTo>
                          <a:pt x="2344089" y="117970"/>
                        </a:lnTo>
                        <a:lnTo>
                          <a:pt x="2238819" y="117970"/>
                        </a:lnTo>
                        <a:close/>
                        <a:moveTo>
                          <a:pt x="2238819" y="334873"/>
                        </a:moveTo>
                        <a:lnTo>
                          <a:pt x="2344089" y="334873"/>
                        </a:lnTo>
                        <a:lnTo>
                          <a:pt x="2344089" y="229590"/>
                        </a:lnTo>
                        <a:lnTo>
                          <a:pt x="2238819" y="229590"/>
                        </a:lnTo>
                        <a:close/>
                        <a:moveTo>
                          <a:pt x="2238819" y="446493"/>
                        </a:moveTo>
                        <a:lnTo>
                          <a:pt x="2344089" y="446493"/>
                        </a:lnTo>
                        <a:lnTo>
                          <a:pt x="2344089" y="341223"/>
                        </a:lnTo>
                        <a:lnTo>
                          <a:pt x="2238819" y="341223"/>
                        </a:lnTo>
                        <a:close/>
                        <a:moveTo>
                          <a:pt x="2238819" y="558114"/>
                        </a:moveTo>
                        <a:lnTo>
                          <a:pt x="2344089" y="558114"/>
                        </a:lnTo>
                        <a:lnTo>
                          <a:pt x="2344089" y="452843"/>
                        </a:lnTo>
                        <a:lnTo>
                          <a:pt x="2238819" y="452843"/>
                        </a:lnTo>
                        <a:close/>
                        <a:moveTo>
                          <a:pt x="2238819" y="669734"/>
                        </a:moveTo>
                        <a:lnTo>
                          <a:pt x="2344089" y="669734"/>
                        </a:lnTo>
                        <a:lnTo>
                          <a:pt x="2344089" y="564464"/>
                        </a:lnTo>
                        <a:lnTo>
                          <a:pt x="2238819" y="564464"/>
                        </a:lnTo>
                        <a:close/>
                        <a:moveTo>
                          <a:pt x="2238819" y="781367"/>
                        </a:moveTo>
                        <a:lnTo>
                          <a:pt x="2344089" y="781367"/>
                        </a:lnTo>
                        <a:lnTo>
                          <a:pt x="2344089" y="676084"/>
                        </a:lnTo>
                        <a:lnTo>
                          <a:pt x="2238819" y="676084"/>
                        </a:lnTo>
                        <a:close/>
                        <a:moveTo>
                          <a:pt x="2238819" y="892988"/>
                        </a:moveTo>
                        <a:lnTo>
                          <a:pt x="2344089" y="892988"/>
                        </a:lnTo>
                        <a:lnTo>
                          <a:pt x="2344089" y="787717"/>
                        </a:lnTo>
                        <a:lnTo>
                          <a:pt x="2238819" y="787717"/>
                        </a:lnTo>
                        <a:close/>
                        <a:moveTo>
                          <a:pt x="2238819" y="1004608"/>
                        </a:moveTo>
                        <a:lnTo>
                          <a:pt x="2344089" y="1004608"/>
                        </a:lnTo>
                        <a:lnTo>
                          <a:pt x="2344089" y="899338"/>
                        </a:lnTo>
                        <a:lnTo>
                          <a:pt x="2238819" y="899338"/>
                        </a:lnTo>
                        <a:close/>
                        <a:moveTo>
                          <a:pt x="2238819" y="1116228"/>
                        </a:moveTo>
                        <a:lnTo>
                          <a:pt x="2344089" y="1116228"/>
                        </a:lnTo>
                        <a:lnTo>
                          <a:pt x="2344089" y="1010958"/>
                        </a:lnTo>
                        <a:lnTo>
                          <a:pt x="2238819" y="1010958"/>
                        </a:lnTo>
                        <a:close/>
                        <a:moveTo>
                          <a:pt x="2238819" y="1227861"/>
                        </a:moveTo>
                        <a:lnTo>
                          <a:pt x="2344089" y="1227861"/>
                        </a:lnTo>
                        <a:lnTo>
                          <a:pt x="2344089" y="1122578"/>
                        </a:lnTo>
                        <a:lnTo>
                          <a:pt x="2238819" y="1122578"/>
                        </a:lnTo>
                        <a:close/>
                        <a:moveTo>
                          <a:pt x="2238819" y="1339481"/>
                        </a:moveTo>
                        <a:lnTo>
                          <a:pt x="2344089" y="1339481"/>
                        </a:lnTo>
                        <a:lnTo>
                          <a:pt x="2344089" y="1234211"/>
                        </a:lnTo>
                        <a:lnTo>
                          <a:pt x="2238819" y="1234211"/>
                        </a:lnTo>
                        <a:close/>
                        <a:moveTo>
                          <a:pt x="2238819" y="1451102"/>
                        </a:moveTo>
                        <a:lnTo>
                          <a:pt x="2344089" y="1451102"/>
                        </a:lnTo>
                        <a:lnTo>
                          <a:pt x="2344089" y="1345831"/>
                        </a:lnTo>
                        <a:lnTo>
                          <a:pt x="2238819" y="1345831"/>
                        </a:lnTo>
                        <a:close/>
                        <a:moveTo>
                          <a:pt x="2238819" y="1562735"/>
                        </a:moveTo>
                        <a:lnTo>
                          <a:pt x="2344089" y="1562735"/>
                        </a:lnTo>
                        <a:lnTo>
                          <a:pt x="2344089" y="1457452"/>
                        </a:lnTo>
                        <a:lnTo>
                          <a:pt x="2238819" y="1457452"/>
                        </a:lnTo>
                        <a:close/>
                        <a:moveTo>
                          <a:pt x="2238819" y="1674355"/>
                        </a:moveTo>
                        <a:lnTo>
                          <a:pt x="2344089" y="1674355"/>
                        </a:lnTo>
                        <a:lnTo>
                          <a:pt x="2344089" y="1569085"/>
                        </a:lnTo>
                        <a:lnTo>
                          <a:pt x="2238819" y="1569085"/>
                        </a:lnTo>
                        <a:close/>
                        <a:moveTo>
                          <a:pt x="2238819" y="1785975"/>
                        </a:moveTo>
                        <a:lnTo>
                          <a:pt x="2344089" y="1785975"/>
                        </a:lnTo>
                        <a:lnTo>
                          <a:pt x="2344089" y="1680705"/>
                        </a:lnTo>
                        <a:lnTo>
                          <a:pt x="2238819" y="1680705"/>
                        </a:lnTo>
                        <a:close/>
                        <a:moveTo>
                          <a:pt x="2238819" y="1897596"/>
                        </a:moveTo>
                        <a:lnTo>
                          <a:pt x="2344089" y="1897596"/>
                        </a:lnTo>
                        <a:lnTo>
                          <a:pt x="2344089" y="1792325"/>
                        </a:lnTo>
                        <a:lnTo>
                          <a:pt x="2238819" y="1792325"/>
                        </a:lnTo>
                        <a:close/>
                        <a:moveTo>
                          <a:pt x="2238819" y="2009229"/>
                        </a:moveTo>
                        <a:lnTo>
                          <a:pt x="2344089" y="2009229"/>
                        </a:lnTo>
                        <a:lnTo>
                          <a:pt x="2344089" y="1903946"/>
                        </a:lnTo>
                        <a:lnTo>
                          <a:pt x="2238819" y="1903946"/>
                        </a:lnTo>
                        <a:close/>
                        <a:moveTo>
                          <a:pt x="2238819" y="2120849"/>
                        </a:moveTo>
                        <a:lnTo>
                          <a:pt x="2344089" y="2120849"/>
                        </a:lnTo>
                        <a:lnTo>
                          <a:pt x="2344089" y="2015579"/>
                        </a:lnTo>
                        <a:lnTo>
                          <a:pt x="2238819" y="2015579"/>
                        </a:lnTo>
                        <a:close/>
                        <a:moveTo>
                          <a:pt x="2238819" y="2232469"/>
                        </a:moveTo>
                        <a:lnTo>
                          <a:pt x="2344089" y="2232469"/>
                        </a:lnTo>
                        <a:lnTo>
                          <a:pt x="2344089" y="2127199"/>
                        </a:lnTo>
                        <a:lnTo>
                          <a:pt x="2238819" y="2127199"/>
                        </a:lnTo>
                        <a:close/>
                        <a:moveTo>
                          <a:pt x="2238819" y="2344089"/>
                        </a:moveTo>
                        <a:lnTo>
                          <a:pt x="2344089" y="2344089"/>
                        </a:lnTo>
                        <a:lnTo>
                          <a:pt x="2344089" y="2238819"/>
                        </a:lnTo>
                        <a:lnTo>
                          <a:pt x="2238819" y="2238819"/>
                        </a:lnTo>
                        <a:close/>
                        <a:moveTo>
                          <a:pt x="2127199" y="111620"/>
                        </a:moveTo>
                        <a:lnTo>
                          <a:pt x="2232469" y="111620"/>
                        </a:lnTo>
                        <a:lnTo>
                          <a:pt x="2232469" y="6350"/>
                        </a:lnTo>
                        <a:lnTo>
                          <a:pt x="2127199" y="6350"/>
                        </a:lnTo>
                        <a:close/>
                        <a:moveTo>
                          <a:pt x="2127199" y="223240"/>
                        </a:moveTo>
                        <a:lnTo>
                          <a:pt x="2232469" y="223240"/>
                        </a:lnTo>
                        <a:lnTo>
                          <a:pt x="2232469" y="117970"/>
                        </a:lnTo>
                        <a:lnTo>
                          <a:pt x="2127199" y="117970"/>
                        </a:lnTo>
                        <a:close/>
                        <a:moveTo>
                          <a:pt x="2127199" y="334873"/>
                        </a:moveTo>
                        <a:lnTo>
                          <a:pt x="2232469" y="334873"/>
                        </a:lnTo>
                        <a:lnTo>
                          <a:pt x="2232469" y="229590"/>
                        </a:lnTo>
                        <a:lnTo>
                          <a:pt x="2127199" y="229590"/>
                        </a:lnTo>
                        <a:close/>
                        <a:moveTo>
                          <a:pt x="2127199" y="446493"/>
                        </a:moveTo>
                        <a:lnTo>
                          <a:pt x="2232469" y="446493"/>
                        </a:lnTo>
                        <a:lnTo>
                          <a:pt x="2232469" y="341223"/>
                        </a:lnTo>
                        <a:lnTo>
                          <a:pt x="2127199" y="341223"/>
                        </a:lnTo>
                        <a:close/>
                        <a:moveTo>
                          <a:pt x="2127199" y="558114"/>
                        </a:moveTo>
                        <a:lnTo>
                          <a:pt x="2232469" y="558114"/>
                        </a:lnTo>
                        <a:lnTo>
                          <a:pt x="2232469" y="452843"/>
                        </a:lnTo>
                        <a:lnTo>
                          <a:pt x="2127199" y="452843"/>
                        </a:lnTo>
                        <a:close/>
                        <a:moveTo>
                          <a:pt x="2127199" y="669734"/>
                        </a:moveTo>
                        <a:lnTo>
                          <a:pt x="2232469" y="669734"/>
                        </a:lnTo>
                        <a:lnTo>
                          <a:pt x="2232469" y="564464"/>
                        </a:lnTo>
                        <a:lnTo>
                          <a:pt x="2127199" y="564464"/>
                        </a:lnTo>
                        <a:close/>
                        <a:moveTo>
                          <a:pt x="2127199" y="781367"/>
                        </a:moveTo>
                        <a:lnTo>
                          <a:pt x="2232469" y="781367"/>
                        </a:lnTo>
                        <a:lnTo>
                          <a:pt x="2232469" y="676084"/>
                        </a:lnTo>
                        <a:lnTo>
                          <a:pt x="2127199" y="676084"/>
                        </a:lnTo>
                        <a:close/>
                        <a:moveTo>
                          <a:pt x="2127199" y="892988"/>
                        </a:moveTo>
                        <a:lnTo>
                          <a:pt x="2232469" y="892988"/>
                        </a:lnTo>
                        <a:lnTo>
                          <a:pt x="2232469" y="787717"/>
                        </a:lnTo>
                        <a:lnTo>
                          <a:pt x="2127199" y="787717"/>
                        </a:lnTo>
                        <a:close/>
                        <a:moveTo>
                          <a:pt x="2127199" y="1004608"/>
                        </a:moveTo>
                        <a:lnTo>
                          <a:pt x="2232469" y="1004608"/>
                        </a:lnTo>
                        <a:lnTo>
                          <a:pt x="2232469" y="899338"/>
                        </a:lnTo>
                        <a:lnTo>
                          <a:pt x="2127199" y="899338"/>
                        </a:lnTo>
                        <a:close/>
                        <a:moveTo>
                          <a:pt x="2127199" y="1116228"/>
                        </a:moveTo>
                        <a:lnTo>
                          <a:pt x="2232469" y="1116228"/>
                        </a:lnTo>
                        <a:lnTo>
                          <a:pt x="2232469" y="1010958"/>
                        </a:lnTo>
                        <a:lnTo>
                          <a:pt x="2127199" y="1010958"/>
                        </a:lnTo>
                        <a:close/>
                        <a:moveTo>
                          <a:pt x="2127199" y="1227861"/>
                        </a:moveTo>
                        <a:lnTo>
                          <a:pt x="2232469" y="1227861"/>
                        </a:lnTo>
                        <a:lnTo>
                          <a:pt x="2232469" y="1122578"/>
                        </a:lnTo>
                        <a:lnTo>
                          <a:pt x="2127199" y="1122578"/>
                        </a:lnTo>
                        <a:close/>
                        <a:moveTo>
                          <a:pt x="2127199" y="1339481"/>
                        </a:moveTo>
                        <a:lnTo>
                          <a:pt x="2232469" y="1339481"/>
                        </a:lnTo>
                        <a:lnTo>
                          <a:pt x="2232469" y="1234211"/>
                        </a:lnTo>
                        <a:lnTo>
                          <a:pt x="2127199" y="1234211"/>
                        </a:lnTo>
                        <a:close/>
                        <a:moveTo>
                          <a:pt x="2127199" y="1451102"/>
                        </a:moveTo>
                        <a:lnTo>
                          <a:pt x="2232469" y="1451102"/>
                        </a:lnTo>
                        <a:lnTo>
                          <a:pt x="2232469" y="1345831"/>
                        </a:lnTo>
                        <a:lnTo>
                          <a:pt x="2127199" y="1345831"/>
                        </a:lnTo>
                        <a:close/>
                        <a:moveTo>
                          <a:pt x="2127199" y="1562735"/>
                        </a:moveTo>
                        <a:lnTo>
                          <a:pt x="2232469" y="1562735"/>
                        </a:lnTo>
                        <a:lnTo>
                          <a:pt x="2232469" y="1457452"/>
                        </a:lnTo>
                        <a:lnTo>
                          <a:pt x="2127199" y="1457452"/>
                        </a:lnTo>
                        <a:close/>
                        <a:moveTo>
                          <a:pt x="2127199" y="1674355"/>
                        </a:moveTo>
                        <a:lnTo>
                          <a:pt x="2232469" y="1674355"/>
                        </a:lnTo>
                        <a:lnTo>
                          <a:pt x="2232469" y="1569085"/>
                        </a:lnTo>
                        <a:lnTo>
                          <a:pt x="2127199" y="1569085"/>
                        </a:lnTo>
                        <a:close/>
                        <a:moveTo>
                          <a:pt x="2127199" y="1785975"/>
                        </a:moveTo>
                        <a:lnTo>
                          <a:pt x="2232469" y="1785975"/>
                        </a:lnTo>
                        <a:lnTo>
                          <a:pt x="2232469" y="1680705"/>
                        </a:lnTo>
                        <a:lnTo>
                          <a:pt x="2127199" y="1680705"/>
                        </a:lnTo>
                        <a:close/>
                        <a:moveTo>
                          <a:pt x="2127199" y="1897596"/>
                        </a:moveTo>
                        <a:lnTo>
                          <a:pt x="2232469" y="1897596"/>
                        </a:lnTo>
                        <a:lnTo>
                          <a:pt x="2232469" y="1792325"/>
                        </a:lnTo>
                        <a:lnTo>
                          <a:pt x="2127199" y="1792325"/>
                        </a:lnTo>
                        <a:close/>
                        <a:moveTo>
                          <a:pt x="2127199" y="2009229"/>
                        </a:moveTo>
                        <a:lnTo>
                          <a:pt x="2232469" y="2009229"/>
                        </a:lnTo>
                        <a:lnTo>
                          <a:pt x="2232469" y="1903946"/>
                        </a:lnTo>
                        <a:lnTo>
                          <a:pt x="2127199" y="1903946"/>
                        </a:lnTo>
                        <a:close/>
                        <a:moveTo>
                          <a:pt x="2127199" y="2120849"/>
                        </a:moveTo>
                        <a:lnTo>
                          <a:pt x="2232469" y="2120849"/>
                        </a:lnTo>
                        <a:lnTo>
                          <a:pt x="2232469" y="2015579"/>
                        </a:lnTo>
                        <a:lnTo>
                          <a:pt x="2127199" y="2015579"/>
                        </a:lnTo>
                        <a:close/>
                        <a:moveTo>
                          <a:pt x="2127199" y="2232469"/>
                        </a:moveTo>
                        <a:lnTo>
                          <a:pt x="2232469" y="2232469"/>
                        </a:lnTo>
                        <a:lnTo>
                          <a:pt x="2232469" y="2127199"/>
                        </a:lnTo>
                        <a:lnTo>
                          <a:pt x="2127199" y="2127199"/>
                        </a:lnTo>
                        <a:close/>
                        <a:moveTo>
                          <a:pt x="2127199" y="2344089"/>
                        </a:moveTo>
                        <a:lnTo>
                          <a:pt x="2232469" y="2344089"/>
                        </a:lnTo>
                        <a:lnTo>
                          <a:pt x="2232469" y="2238819"/>
                        </a:lnTo>
                        <a:lnTo>
                          <a:pt x="2127199" y="2238819"/>
                        </a:lnTo>
                        <a:close/>
                        <a:moveTo>
                          <a:pt x="2015566" y="111620"/>
                        </a:moveTo>
                        <a:lnTo>
                          <a:pt x="2120849" y="111620"/>
                        </a:lnTo>
                        <a:lnTo>
                          <a:pt x="2120849" y="6350"/>
                        </a:lnTo>
                        <a:lnTo>
                          <a:pt x="2015566" y="6350"/>
                        </a:lnTo>
                        <a:close/>
                        <a:moveTo>
                          <a:pt x="2015566" y="223240"/>
                        </a:moveTo>
                        <a:lnTo>
                          <a:pt x="2120849" y="223240"/>
                        </a:lnTo>
                        <a:lnTo>
                          <a:pt x="2120849" y="117970"/>
                        </a:lnTo>
                        <a:lnTo>
                          <a:pt x="2015566" y="117970"/>
                        </a:lnTo>
                        <a:close/>
                        <a:moveTo>
                          <a:pt x="2015566" y="334873"/>
                        </a:moveTo>
                        <a:lnTo>
                          <a:pt x="2120849" y="334873"/>
                        </a:lnTo>
                        <a:lnTo>
                          <a:pt x="2120849" y="229590"/>
                        </a:lnTo>
                        <a:lnTo>
                          <a:pt x="2015566" y="229590"/>
                        </a:lnTo>
                        <a:close/>
                        <a:moveTo>
                          <a:pt x="2015566" y="446493"/>
                        </a:moveTo>
                        <a:lnTo>
                          <a:pt x="2120849" y="446493"/>
                        </a:lnTo>
                        <a:lnTo>
                          <a:pt x="2120849" y="341223"/>
                        </a:lnTo>
                        <a:lnTo>
                          <a:pt x="2015566" y="341223"/>
                        </a:lnTo>
                        <a:close/>
                        <a:moveTo>
                          <a:pt x="2015566" y="558114"/>
                        </a:moveTo>
                        <a:lnTo>
                          <a:pt x="2120849" y="558114"/>
                        </a:lnTo>
                        <a:lnTo>
                          <a:pt x="2120849" y="452843"/>
                        </a:lnTo>
                        <a:lnTo>
                          <a:pt x="2015566" y="452843"/>
                        </a:lnTo>
                        <a:close/>
                        <a:moveTo>
                          <a:pt x="2015566" y="669734"/>
                        </a:moveTo>
                        <a:lnTo>
                          <a:pt x="2120849" y="669734"/>
                        </a:lnTo>
                        <a:lnTo>
                          <a:pt x="2120849" y="564464"/>
                        </a:lnTo>
                        <a:lnTo>
                          <a:pt x="2015566" y="564464"/>
                        </a:lnTo>
                        <a:close/>
                        <a:moveTo>
                          <a:pt x="2015566" y="781367"/>
                        </a:moveTo>
                        <a:lnTo>
                          <a:pt x="2120849" y="781367"/>
                        </a:lnTo>
                        <a:lnTo>
                          <a:pt x="2120849" y="676084"/>
                        </a:lnTo>
                        <a:lnTo>
                          <a:pt x="2015566" y="676084"/>
                        </a:lnTo>
                        <a:close/>
                        <a:moveTo>
                          <a:pt x="2015566" y="892988"/>
                        </a:moveTo>
                        <a:lnTo>
                          <a:pt x="2120849" y="892988"/>
                        </a:lnTo>
                        <a:lnTo>
                          <a:pt x="2120849" y="787717"/>
                        </a:lnTo>
                        <a:lnTo>
                          <a:pt x="2015566" y="787717"/>
                        </a:lnTo>
                        <a:close/>
                        <a:moveTo>
                          <a:pt x="2015566" y="1004608"/>
                        </a:moveTo>
                        <a:lnTo>
                          <a:pt x="2120849" y="1004608"/>
                        </a:lnTo>
                        <a:lnTo>
                          <a:pt x="2120849" y="899338"/>
                        </a:lnTo>
                        <a:lnTo>
                          <a:pt x="2015566" y="899338"/>
                        </a:lnTo>
                        <a:close/>
                        <a:moveTo>
                          <a:pt x="2015566" y="1116228"/>
                        </a:moveTo>
                        <a:lnTo>
                          <a:pt x="2120849" y="1116228"/>
                        </a:lnTo>
                        <a:lnTo>
                          <a:pt x="2120849" y="1010958"/>
                        </a:lnTo>
                        <a:lnTo>
                          <a:pt x="2015566" y="1010958"/>
                        </a:lnTo>
                        <a:close/>
                        <a:moveTo>
                          <a:pt x="2015566" y="1227861"/>
                        </a:moveTo>
                        <a:lnTo>
                          <a:pt x="2120849" y="1227861"/>
                        </a:lnTo>
                        <a:lnTo>
                          <a:pt x="2120849" y="1122578"/>
                        </a:lnTo>
                        <a:lnTo>
                          <a:pt x="2015566" y="1122578"/>
                        </a:lnTo>
                        <a:close/>
                        <a:moveTo>
                          <a:pt x="2015566" y="1339481"/>
                        </a:moveTo>
                        <a:lnTo>
                          <a:pt x="2120849" y="1339481"/>
                        </a:lnTo>
                        <a:lnTo>
                          <a:pt x="2120849" y="1234211"/>
                        </a:lnTo>
                        <a:lnTo>
                          <a:pt x="2015566" y="1234211"/>
                        </a:lnTo>
                        <a:close/>
                        <a:moveTo>
                          <a:pt x="2015566" y="1451102"/>
                        </a:moveTo>
                        <a:lnTo>
                          <a:pt x="2120849" y="1451102"/>
                        </a:lnTo>
                        <a:lnTo>
                          <a:pt x="2120849" y="1345831"/>
                        </a:lnTo>
                        <a:lnTo>
                          <a:pt x="2015566" y="1345831"/>
                        </a:lnTo>
                        <a:close/>
                        <a:moveTo>
                          <a:pt x="2015566" y="1562735"/>
                        </a:moveTo>
                        <a:lnTo>
                          <a:pt x="2120849" y="1562735"/>
                        </a:lnTo>
                        <a:lnTo>
                          <a:pt x="2120849" y="1457452"/>
                        </a:lnTo>
                        <a:lnTo>
                          <a:pt x="2015566" y="1457452"/>
                        </a:lnTo>
                        <a:close/>
                        <a:moveTo>
                          <a:pt x="2015566" y="1674355"/>
                        </a:moveTo>
                        <a:lnTo>
                          <a:pt x="2120849" y="1674355"/>
                        </a:lnTo>
                        <a:lnTo>
                          <a:pt x="2120849" y="1569085"/>
                        </a:lnTo>
                        <a:lnTo>
                          <a:pt x="2015566" y="1569085"/>
                        </a:lnTo>
                        <a:close/>
                        <a:moveTo>
                          <a:pt x="2015566" y="1785975"/>
                        </a:moveTo>
                        <a:lnTo>
                          <a:pt x="2120849" y="1785975"/>
                        </a:lnTo>
                        <a:lnTo>
                          <a:pt x="2120849" y="1680705"/>
                        </a:lnTo>
                        <a:lnTo>
                          <a:pt x="2015566" y="1680705"/>
                        </a:lnTo>
                        <a:close/>
                        <a:moveTo>
                          <a:pt x="2015566" y="1897596"/>
                        </a:moveTo>
                        <a:lnTo>
                          <a:pt x="2120849" y="1897596"/>
                        </a:lnTo>
                        <a:lnTo>
                          <a:pt x="2120849" y="1792325"/>
                        </a:lnTo>
                        <a:lnTo>
                          <a:pt x="2015566" y="1792325"/>
                        </a:lnTo>
                        <a:close/>
                        <a:moveTo>
                          <a:pt x="2015566" y="2009229"/>
                        </a:moveTo>
                        <a:lnTo>
                          <a:pt x="2120849" y="2009229"/>
                        </a:lnTo>
                        <a:lnTo>
                          <a:pt x="2120849" y="1903946"/>
                        </a:lnTo>
                        <a:lnTo>
                          <a:pt x="2015566" y="1903946"/>
                        </a:lnTo>
                        <a:close/>
                        <a:moveTo>
                          <a:pt x="2015566" y="2120849"/>
                        </a:moveTo>
                        <a:lnTo>
                          <a:pt x="2120849" y="2120849"/>
                        </a:lnTo>
                        <a:lnTo>
                          <a:pt x="2120849" y="2015579"/>
                        </a:lnTo>
                        <a:lnTo>
                          <a:pt x="2015566" y="2015579"/>
                        </a:lnTo>
                        <a:close/>
                        <a:moveTo>
                          <a:pt x="2015566" y="2232469"/>
                        </a:moveTo>
                        <a:lnTo>
                          <a:pt x="2120849" y="2232469"/>
                        </a:lnTo>
                        <a:lnTo>
                          <a:pt x="2120849" y="2127199"/>
                        </a:lnTo>
                        <a:lnTo>
                          <a:pt x="2015566" y="2127199"/>
                        </a:lnTo>
                        <a:close/>
                        <a:moveTo>
                          <a:pt x="2015566" y="2344089"/>
                        </a:moveTo>
                        <a:lnTo>
                          <a:pt x="2120849" y="2344089"/>
                        </a:lnTo>
                        <a:lnTo>
                          <a:pt x="2120849" y="2238819"/>
                        </a:lnTo>
                        <a:lnTo>
                          <a:pt x="2015566" y="2238819"/>
                        </a:lnTo>
                        <a:close/>
                        <a:moveTo>
                          <a:pt x="1903946" y="111620"/>
                        </a:moveTo>
                        <a:lnTo>
                          <a:pt x="2009216" y="111620"/>
                        </a:lnTo>
                        <a:lnTo>
                          <a:pt x="2009216" y="6350"/>
                        </a:lnTo>
                        <a:lnTo>
                          <a:pt x="1903946" y="6350"/>
                        </a:lnTo>
                        <a:close/>
                        <a:moveTo>
                          <a:pt x="1903946" y="223240"/>
                        </a:moveTo>
                        <a:lnTo>
                          <a:pt x="2009216" y="223240"/>
                        </a:lnTo>
                        <a:lnTo>
                          <a:pt x="2009216" y="117970"/>
                        </a:lnTo>
                        <a:lnTo>
                          <a:pt x="1903946" y="117970"/>
                        </a:lnTo>
                        <a:close/>
                        <a:moveTo>
                          <a:pt x="1903946" y="334873"/>
                        </a:moveTo>
                        <a:lnTo>
                          <a:pt x="2009216" y="334873"/>
                        </a:lnTo>
                        <a:lnTo>
                          <a:pt x="2009216" y="229590"/>
                        </a:lnTo>
                        <a:lnTo>
                          <a:pt x="1903946" y="229590"/>
                        </a:lnTo>
                        <a:close/>
                        <a:moveTo>
                          <a:pt x="1903946" y="446493"/>
                        </a:moveTo>
                        <a:lnTo>
                          <a:pt x="2009216" y="446493"/>
                        </a:lnTo>
                        <a:lnTo>
                          <a:pt x="2009216" y="341223"/>
                        </a:lnTo>
                        <a:lnTo>
                          <a:pt x="1903946" y="341223"/>
                        </a:lnTo>
                        <a:close/>
                        <a:moveTo>
                          <a:pt x="1903946" y="558114"/>
                        </a:moveTo>
                        <a:lnTo>
                          <a:pt x="2009216" y="558114"/>
                        </a:lnTo>
                        <a:lnTo>
                          <a:pt x="2009216" y="452843"/>
                        </a:lnTo>
                        <a:lnTo>
                          <a:pt x="1903946" y="452843"/>
                        </a:lnTo>
                        <a:close/>
                        <a:moveTo>
                          <a:pt x="1903946" y="669734"/>
                        </a:moveTo>
                        <a:lnTo>
                          <a:pt x="2009216" y="669734"/>
                        </a:lnTo>
                        <a:lnTo>
                          <a:pt x="2009216" y="564464"/>
                        </a:lnTo>
                        <a:lnTo>
                          <a:pt x="1903946" y="564464"/>
                        </a:lnTo>
                        <a:close/>
                        <a:moveTo>
                          <a:pt x="1903946" y="781367"/>
                        </a:moveTo>
                        <a:lnTo>
                          <a:pt x="2009216" y="781367"/>
                        </a:lnTo>
                        <a:lnTo>
                          <a:pt x="2009216" y="676084"/>
                        </a:lnTo>
                        <a:lnTo>
                          <a:pt x="1903946" y="676084"/>
                        </a:lnTo>
                        <a:close/>
                        <a:moveTo>
                          <a:pt x="1903946" y="892988"/>
                        </a:moveTo>
                        <a:lnTo>
                          <a:pt x="2009216" y="892988"/>
                        </a:lnTo>
                        <a:lnTo>
                          <a:pt x="2009216" y="787717"/>
                        </a:lnTo>
                        <a:lnTo>
                          <a:pt x="1903946" y="787717"/>
                        </a:lnTo>
                        <a:close/>
                        <a:moveTo>
                          <a:pt x="1903946" y="1004608"/>
                        </a:moveTo>
                        <a:lnTo>
                          <a:pt x="2009216" y="1004608"/>
                        </a:lnTo>
                        <a:lnTo>
                          <a:pt x="2009216" y="899338"/>
                        </a:lnTo>
                        <a:lnTo>
                          <a:pt x="1903946" y="899338"/>
                        </a:lnTo>
                        <a:close/>
                        <a:moveTo>
                          <a:pt x="1903946" y="1116228"/>
                        </a:moveTo>
                        <a:lnTo>
                          <a:pt x="2009216" y="1116228"/>
                        </a:lnTo>
                        <a:lnTo>
                          <a:pt x="2009216" y="1010958"/>
                        </a:lnTo>
                        <a:lnTo>
                          <a:pt x="1903946" y="1010958"/>
                        </a:lnTo>
                        <a:close/>
                        <a:moveTo>
                          <a:pt x="1903946" y="1227861"/>
                        </a:moveTo>
                        <a:lnTo>
                          <a:pt x="2009216" y="1227861"/>
                        </a:lnTo>
                        <a:lnTo>
                          <a:pt x="2009216" y="1122578"/>
                        </a:lnTo>
                        <a:lnTo>
                          <a:pt x="1903946" y="1122578"/>
                        </a:lnTo>
                        <a:close/>
                        <a:moveTo>
                          <a:pt x="1903946" y="1339481"/>
                        </a:moveTo>
                        <a:lnTo>
                          <a:pt x="2009216" y="1339481"/>
                        </a:lnTo>
                        <a:lnTo>
                          <a:pt x="2009216" y="1234211"/>
                        </a:lnTo>
                        <a:lnTo>
                          <a:pt x="1903946" y="1234211"/>
                        </a:lnTo>
                        <a:close/>
                        <a:moveTo>
                          <a:pt x="1903946" y="1451102"/>
                        </a:moveTo>
                        <a:lnTo>
                          <a:pt x="2009216" y="1451102"/>
                        </a:lnTo>
                        <a:lnTo>
                          <a:pt x="2009216" y="1345831"/>
                        </a:lnTo>
                        <a:lnTo>
                          <a:pt x="1903946" y="1345831"/>
                        </a:lnTo>
                        <a:close/>
                        <a:moveTo>
                          <a:pt x="1903946" y="1562735"/>
                        </a:moveTo>
                        <a:lnTo>
                          <a:pt x="2009216" y="1562735"/>
                        </a:lnTo>
                        <a:lnTo>
                          <a:pt x="2009216" y="1457452"/>
                        </a:lnTo>
                        <a:lnTo>
                          <a:pt x="1903946" y="1457452"/>
                        </a:lnTo>
                        <a:close/>
                        <a:moveTo>
                          <a:pt x="1903946" y="1674355"/>
                        </a:moveTo>
                        <a:lnTo>
                          <a:pt x="2009216" y="1674355"/>
                        </a:lnTo>
                        <a:lnTo>
                          <a:pt x="2009216" y="1569085"/>
                        </a:lnTo>
                        <a:lnTo>
                          <a:pt x="1903946" y="1569085"/>
                        </a:lnTo>
                        <a:close/>
                        <a:moveTo>
                          <a:pt x="1903946" y="1785975"/>
                        </a:moveTo>
                        <a:lnTo>
                          <a:pt x="2009216" y="1785975"/>
                        </a:lnTo>
                        <a:lnTo>
                          <a:pt x="2009216" y="1680705"/>
                        </a:lnTo>
                        <a:lnTo>
                          <a:pt x="1903946" y="1680705"/>
                        </a:lnTo>
                        <a:close/>
                        <a:moveTo>
                          <a:pt x="1903946" y="1897596"/>
                        </a:moveTo>
                        <a:lnTo>
                          <a:pt x="2009216" y="1897596"/>
                        </a:lnTo>
                        <a:lnTo>
                          <a:pt x="2009216" y="1792325"/>
                        </a:lnTo>
                        <a:lnTo>
                          <a:pt x="1903946" y="1792325"/>
                        </a:lnTo>
                        <a:close/>
                        <a:moveTo>
                          <a:pt x="1903946" y="2009229"/>
                        </a:moveTo>
                        <a:lnTo>
                          <a:pt x="2009216" y="2009229"/>
                        </a:lnTo>
                        <a:lnTo>
                          <a:pt x="2009216" y="1903946"/>
                        </a:lnTo>
                        <a:lnTo>
                          <a:pt x="1903946" y="1903946"/>
                        </a:lnTo>
                        <a:close/>
                        <a:moveTo>
                          <a:pt x="1903946" y="2120849"/>
                        </a:moveTo>
                        <a:lnTo>
                          <a:pt x="2009216" y="2120849"/>
                        </a:lnTo>
                        <a:lnTo>
                          <a:pt x="2009216" y="2015579"/>
                        </a:lnTo>
                        <a:lnTo>
                          <a:pt x="1903946" y="2015579"/>
                        </a:lnTo>
                        <a:close/>
                        <a:moveTo>
                          <a:pt x="1903946" y="2232469"/>
                        </a:moveTo>
                        <a:lnTo>
                          <a:pt x="2009216" y="2232469"/>
                        </a:lnTo>
                        <a:lnTo>
                          <a:pt x="2009216" y="2127199"/>
                        </a:lnTo>
                        <a:lnTo>
                          <a:pt x="1903946" y="2127199"/>
                        </a:lnTo>
                        <a:close/>
                        <a:moveTo>
                          <a:pt x="1903946" y="2344089"/>
                        </a:moveTo>
                        <a:lnTo>
                          <a:pt x="2009216" y="2344089"/>
                        </a:lnTo>
                        <a:lnTo>
                          <a:pt x="2009216" y="2238819"/>
                        </a:lnTo>
                        <a:lnTo>
                          <a:pt x="1903946" y="2238819"/>
                        </a:lnTo>
                        <a:close/>
                        <a:moveTo>
                          <a:pt x="1792325" y="111620"/>
                        </a:moveTo>
                        <a:lnTo>
                          <a:pt x="1897596" y="111620"/>
                        </a:lnTo>
                        <a:lnTo>
                          <a:pt x="1897596" y="6350"/>
                        </a:lnTo>
                        <a:lnTo>
                          <a:pt x="1792325" y="6350"/>
                        </a:lnTo>
                        <a:close/>
                        <a:moveTo>
                          <a:pt x="1792325" y="223240"/>
                        </a:moveTo>
                        <a:lnTo>
                          <a:pt x="1897596" y="223240"/>
                        </a:lnTo>
                        <a:lnTo>
                          <a:pt x="1897596" y="117970"/>
                        </a:lnTo>
                        <a:lnTo>
                          <a:pt x="1792325" y="117970"/>
                        </a:lnTo>
                        <a:close/>
                        <a:moveTo>
                          <a:pt x="1792325" y="334873"/>
                        </a:moveTo>
                        <a:lnTo>
                          <a:pt x="1897596" y="334873"/>
                        </a:lnTo>
                        <a:lnTo>
                          <a:pt x="1897596" y="229590"/>
                        </a:lnTo>
                        <a:lnTo>
                          <a:pt x="1792325" y="229590"/>
                        </a:lnTo>
                        <a:close/>
                        <a:moveTo>
                          <a:pt x="1792325" y="446493"/>
                        </a:moveTo>
                        <a:lnTo>
                          <a:pt x="1897596" y="446493"/>
                        </a:lnTo>
                        <a:lnTo>
                          <a:pt x="1897596" y="341223"/>
                        </a:lnTo>
                        <a:lnTo>
                          <a:pt x="1792325" y="341223"/>
                        </a:lnTo>
                        <a:close/>
                        <a:moveTo>
                          <a:pt x="1792325" y="558114"/>
                        </a:moveTo>
                        <a:lnTo>
                          <a:pt x="1897596" y="558114"/>
                        </a:lnTo>
                        <a:lnTo>
                          <a:pt x="1897596" y="452843"/>
                        </a:lnTo>
                        <a:lnTo>
                          <a:pt x="1792325" y="452843"/>
                        </a:lnTo>
                        <a:close/>
                        <a:moveTo>
                          <a:pt x="1792325" y="669734"/>
                        </a:moveTo>
                        <a:lnTo>
                          <a:pt x="1897596" y="669734"/>
                        </a:lnTo>
                        <a:lnTo>
                          <a:pt x="1897596" y="564464"/>
                        </a:lnTo>
                        <a:lnTo>
                          <a:pt x="1792325" y="564464"/>
                        </a:lnTo>
                        <a:close/>
                        <a:moveTo>
                          <a:pt x="1792325" y="781367"/>
                        </a:moveTo>
                        <a:lnTo>
                          <a:pt x="1897596" y="781367"/>
                        </a:lnTo>
                        <a:lnTo>
                          <a:pt x="1897596" y="676084"/>
                        </a:lnTo>
                        <a:lnTo>
                          <a:pt x="1792325" y="676084"/>
                        </a:lnTo>
                        <a:close/>
                        <a:moveTo>
                          <a:pt x="1792325" y="892988"/>
                        </a:moveTo>
                        <a:lnTo>
                          <a:pt x="1897596" y="892988"/>
                        </a:lnTo>
                        <a:lnTo>
                          <a:pt x="1897596" y="787717"/>
                        </a:lnTo>
                        <a:lnTo>
                          <a:pt x="1792325" y="787717"/>
                        </a:lnTo>
                        <a:close/>
                        <a:moveTo>
                          <a:pt x="1792325" y="1004608"/>
                        </a:moveTo>
                        <a:lnTo>
                          <a:pt x="1897596" y="1004608"/>
                        </a:lnTo>
                        <a:lnTo>
                          <a:pt x="1897596" y="899338"/>
                        </a:lnTo>
                        <a:lnTo>
                          <a:pt x="1792325" y="899338"/>
                        </a:lnTo>
                        <a:close/>
                        <a:moveTo>
                          <a:pt x="1792325" y="1116228"/>
                        </a:moveTo>
                        <a:lnTo>
                          <a:pt x="1897596" y="1116228"/>
                        </a:lnTo>
                        <a:lnTo>
                          <a:pt x="1897596" y="1010958"/>
                        </a:lnTo>
                        <a:lnTo>
                          <a:pt x="1792325" y="1010958"/>
                        </a:lnTo>
                        <a:close/>
                        <a:moveTo>
                          <a:pt x="1792325" y="1227861"/>
                        </a:moveTo>
                        <a:lnTo>
                          <a:pt x="1897596" y="1227861"/>
                        </a:lnTo>
                        <a:lnTo>
                          <a:pt x="1897596" y="1122578"/>
                        </a:lnTo>
                        <a:lnTo>
                          <a:pt x="1792325" y="1122578"/>
                        </a:lnTo>
                        <a:close/>
                        <a:moveTo>
                          <a:pt x="1792325" y="1339481"/>
                        </a:moveTo>
                        <a:lnTo>
                          <a:pt x="1897596" y="1339481"/>
                        </a:lnTo>
                        <a:lnTo>
                          <a:pt x="1897596" y="1234211"/>
                        </a:lnTo>
                        <a:lnTo>
                          <a:pt x="1792325" y="1234211"/>
                        </a:lnTo>
                        <a:close/>
                        <a:moveTo>
                          <a:pt x="1792325" y="1451102"/>
                        </a:moveTo>
                        <a:lnTo>
                          <a:pt x="1897596" y="1451102"/>
                        </a:lnTo>
                        <a:lnTo>
                          <a:pt x="1897596" y="1345831"/>
                        </a:lnTo>
                        <a:lnTo>
                          <a:pt x="1792325" y="1345831"/>
                        </a:lnTo>
                        <a:close/>
                        <a:moveTo>
                          <a:pt x="1792325" y="1562735"/>
                        </a:moveTo>
                        <a:lnTo>
                          <a:pt x="1897596" y="1562735"/>
                        </a:lnTo>
                        <a:lnTo>
                          <a:pt x="1897596" y="1457452"/>
                        </a:lnTo>
                        <a:lnTo>
                          <a:pt x="1792325" y="1457452"/>
                        </a:lnTo>
                        <a:close/>
                        <a:moveTo>
                          <a:pt x="1792325" y="1674355"/>
                        </a:moveTo>
                        <a:lnTo>
                          <a:pt x="1897596" y="1674355"/>
                        </a:lnTo>
                        <a:lnTo>
                          <a:pt x="1897596" y="1569085"/>
                        </a:lnTo>
                        <a:lnTo>
                          <a:pt x="1792325" y="1569085"/>
                        </a:lnTo>
                        <a:close/>
                        <a:moveTo>
                          <a:pt x="1792325" y="1785975"/>
                        </a:moveTo>
                        <a:lnTo>
                          <a:pt x="1897596" y="1785975"/>
                        </a:lnTo>
                        <a:lnTo>
                          <a:pt x="1897596" y="1680705"/>
                        </a:lnTo>
                        <a:lnTo>
                          <a:pt x="1792325" y="1680705"/>
                        </a:lnTo>
                        <a:close/>
                        <a:moveTo>
                          <a:pt x="1792325" y="1897596"/>
                        </a:moveTo>
                        <a:lnTo>
                          <a:pt x="1897596" y="1897596"/>
                        </a:lnTo>
                        <a:lnTo>
                          <a:pt x="1897596" y="1792325"/>
                        </a:lnTo>
                        <a:lnTo>
                          <a:pt x="1792325" y="1792325"/>
                        </a:lnTo>
                        <a:close/>
                        <a:moveTo>
                          <a:pt x="1792325" y="2009229"/>
                        </a:moveTo>
                        <a:lnTo>
                          <a:pt x="1897596" y="2009229"/>
                        </a:lnTo>
                        <a:lnTo>
                          <a:pt x="1897596" y="1903946"/>
                        </a:lnTo>
                        <a:lnTo>
                          <a:pt x="1792325" y="1903946"/>
                        </a:lnTo>
                        <a:close/>
                        <a:moveTo>
                          <a:pt x="1792325" y="2120849"/>
                        </a:moveTo>
                        <a:lnTo>
                          <a:pt x="1897596" y="2120849"/>
                        </a:lnTo>
                        <a:lnTo>
                          <a:pt x="1897596" y="2015579"/>
                        </a:lnTo>
                        <a:lnTo>
                          <a:pt x="1792325" y="2015579"/>
                        </a:lnTo>
                        <a:close/>
                        <a:moveTo>
                          <a:pt x="1792325" y="2232469"/>
                        </a:moveTo>
                        <a:lnTo>
                          <a:pt x="1897596" y="2232469"/>
                        </a:lnTo>
                        <a:lnTo>
                          <a:pt x="1897596" y="2127199"/>
                        </a:lnTo>
                        <a:lnTo>
                          <a:pt x="1792325" y="2127199"/>
                        </a:lnTo>
                        <a:close/>
                        <a:moveTo>
                          <a:pt x="1792325" y="2344089"/>
                        </a:moveTo>
                        <a:lnTo>
                          <a:pt x="1897596" y="2344089"/>
                        </a:lnTo>
                        <a:lnTo>
                          <a:pt x="1897596" y="2238819"/>
                        </a:lnTo>
                        <a:lnTo>
                          <a:pt x="1792325" y="2238819"/>
                        </a:lnTo>
                        <a:close/>
                        <a:moveTo>
                          <a:pt x="1680705" y="111620"/>
                        </a:moveTo>
                        <a:lnTo>
                          <a:pt x="1785975" y="111620"/>
                        </a:lnTo>
                        <a:lnTo>
                          <a:pt x="1785975" y="6350"/>
                        </a:lnTo>
                        <a:lnTo>
                          <a:pt x="1680705" y="6350"/>
                        </a:lnTo>
                        <a:close/>
                        <a:moveTo>
                          <a:pt x="1680705" y="223240"/>
                        </a:moveTo>
                        <a:lnTo>
                          <a:pt x="1785975" y="223240"/>
                        </a:lnTo>
                        <a:lnTo>
                          <a:pt x="1785975" y="117970"/>
                        </a:lnTo>
                        <a:lnTo>
                          <a:pt x="1680705" y="117970"/>
                        </a:lnTo>
                        <a:close/>
                        <a:moveTo>
                          <a:pt x="1680705" y="334873"/>
                        </a:moveTo>
                        <a:lnTo>
                          <a:pt x="1785975" y="334873"/>
                        </a:lnTo>
                        <a:lnTo>
                          <a:pt x="1785975" y="229590"/>
                        </a:lnTo>
                        <a:lnTo>
                          <a:pt x="1680705" y="229590"/>
                        </a:lnTo>
                        <a:close/>
                        <a:moveTo>
                          <a:pt x="1680705" y="446493"/>
                        </a:moveTo>
                        <a:lnTo>
                          <a:pt x="1785975" y="446493"/>
                        </a:lnTo>
                        <a:lnTo>
                          <a:pt x="1785975" y="341223"/>
                        </a:lnTo>
                        <a:lnTo>
                          <a:pt x="1680705" y="341223"/>
                        </a:lnTo>
                        <a:close/>
                        <a:moveTo>
                          <a:pt x="1680705" y="558114"/>
                        </a:moveTo>
                        <a:lnTo>
                          <a:pt x="1785975" y="558114"/>
                        </a:lnTo>
                        <a:lnTo>
                          <a:pt x="1785975" y="452843"/>
                        </a:lnTo>
                        <a:lnTo>
                          <a:pt x="1680705" y="452843"/>
                        </a:lnTo>
                        <a:close/>
                        <a:moveTo>
                          <a:pt x="1680705" y="669734"/>
                        </a:moveTo>
                        <a:lnTo>
                          <a:pt x="1785975" y="669734"/>
                        </a:lnTo>
                        <a:lnTo>
                          <a:pt x="1785975" y="564464"/>
                        </a:lnTo>
                        <a:lnTo>
                          <a:pt x="1680705" y="564464"/>
                        </a:lnTo>
                        <a:close/>
                        <a:moveTo>
                          <a:pt x="1680705" y="781367"/>
                        </a:moveTo>
                        <a:lnTo>
                          <a:pt x="1785975" y="781367"/>
                        </a:lnTo>
                        <a:lnTo>
                          <a:pt x="1785975" y="676084"/>
                        </a:lnTo>
                        <a:lnTo>
                          <a:pt x="1680705" y="676084"/>
                        </a:lnTo>
                        <a:close/>
                        <a:moveTo>
                          <a:pt x="1680705" y="892988"/>
                        </a:moveTo>
                        <a:lnTo>
                          <a:pt x="1785975" y="892988"/>
                        </a:lnTo>
                        <a:lnTo>
                          <a:pt x="1785975" y="787717"/>
                        </a:lnTo>
                        <a:lnTo>
                          <a:pt x="1680705" y="787717"/>
                        </a:lnTo>
                        <a:close/>
                        <a:moveTo>
                          <a:pt x="1680705" y="1004608"/>
                        </a:moveTo>
                        <a:lnTo>
                          <a:pt x="1785975" y="1004608"/>
                        </a:lnTo>
                        <a:lnTo>
                          <a:pt x="1785975" y="899338"/>
                        </a:lnTo>
                        <a:lnTo>
                          <a:pt x="1680705" y="899338"/>
                        </a:lnTo>
                        <a:close/>
                        <a:moveTo>
                          <a:pt x="1680705" y="1116228"/>
                        </a:moveTo>
                        <a:lnTo>
                          <a:pt x="1785975" y="1116228"/>
                        </a:lnTo>
                        <a:lnTo>
                          <a:pt x="1785975" y="1010958"/>
                        </a:lnTo>
                        <a:lnTo>
                          <a:pt x="1680705" y="1010958"/>
                        </a:lnTo>
                        <a:close/>
                        <a:moveTo>
                          <a:pt x="1680705" y="1227861"/>
                        </a:moveTo>
                        <a:lnTo>
                          <a:pt x="1785975" y="1227861"/>
                        </a:lnTo>
                        <a:lnTo>
                          <a:pt x="1785975" y="1122578"/>
                        </a:lnTo>
                        <a:lnTo>
                          <a:pt x="1680705" y="1122578"/>
                        </a:lnTo>
                        <a:close/>
                        <a:moveTo>
                          <a:pt x="1680705" y="1339481"/>
                        </a:moveTo>
                        <a:lnTo>
                          <a:pt x="1785975" y="1339481"/>
                        </a:lnTo>
                        <a:lnTo>
                          <a:pt x="1785975" y="1234211"/>
                        </a:lnTo>
                        <a:lnTo>
                          <a:pt x="1680705" y="1234211"/>
                        </a:lnTo>
                        <a:close/>
                        <a:moveTo>
                          <a:pt x="1680705" y="1451102"/>
                        </a:moveTo>
                        <a:lnTo>
                          <a:pt x="1785975" y="1451102"/>
                        </a:lnTo>
                        <a:lnTo>
                          <a:pt x="1785975" y="1345831"/>
                        </a:lnTo>
                        <a:lnTo>
                          <a:pt x="1680705" y="1345831"/>
                        </a:lnTo>
                        <a:close/>
                        <a:moveTo>
                          <a:pt x="1680705" y="1562735"/>
                        </a:moveTo>
                        <a:lnTo>
                          <a:pt x="1785975" y="1562735"/>
                        </a:lnTo>
                        <a:lnTo>
                          <a:pt x="1785975" y="1457452"/>
                        </a:lnTo>
                        <a:lnTo>
                          <a:pt x="1680705" y="1457452"/>
                        </a:lnTo>
                        <a:close/>
                        <a:moveTo>
                          <a:pt x="1680705" y="1674355"/>
                        </a:moveTo>
                        <a:lnTo>
                          <a:pt x="1785975" y="1674355"/>
                        </a:lnTo>
                        <a:lnTo>
                          <a:pt x="1785975" y="1569085"/>
                        </a:lnTo>
                        <a:lnTo>
                          <a:pt x="1680705" y="1569085"/>
                        </a:lnTo>
                        <a:close/>
                        <a:moveTo>
                          <a:pt x="1680705" y="1785975"/>
                        </a:moveTo>
                        <a:lnTo>
                          <a:pt x="1785975" y="1785975"/>
                        </a:lnTo>
                        <a:lnTo>
                          <a:pt x="1785975" y="1680705"/>
                        </a:lnTo>
                        <a:lnTo>
                          <a:pt x="1680705" y="1680705"/>
                        </a:lnTo>
                        <a:close/>
                        <a:moveTo>
                          <a:pt x="1680705" y="1897596"/>
                        </a:moveTo>
                        <a:lnTo>
                          <a:pt x="1785975" y="1897596"/>
                        </a:lnTo>
                        <a:lnTo>
                          <a:pt x="1785975" y="1792325"/>
                        </a:lnTo>
                        <a:lnTo>
                          <a:pt x="1680705" y="1792325"/>
                        </a:lnTo>
                        <a:close/>
                        <a:moveTo>
                          <a:pt x="1680705" y="2009229"/>
                        </a:moveTo>
                        <a:lnTo>
                          <a:pt x="1785975" y="2009229"/>
                        </a:lnTo>
                        <a:lnTo>
                          <a:pt x="1785975" y="1903946"/>
                        </a:lnTo>
                        <a:lnTo>
                          <a:pt x="1680705" y="1903946"/>
                        </a:lnTo>
                        <a:close/>
                        <a:moveTo>
                          <a:pt x="1680705" y="2120849"/>
                        </a:moveTo>
                        <a:lnTo>
                          <a:pt x="1785975" y="2120849"/>
                        </a:lnTo>
                        <a:lnTo>
                          <a:pt x="1785975" y="2015579"/>
                        </a:lnTo>
                        <a:lnTo>
                          <a:pt x="1680705" y="2015579"/>
                        </a:lnTo>
                        <a:close/>
                        <a:moveTo>
                          <a:pt x="1680705" y="2232469"/>
                        </a:moveTo>
                        <a:lnTo>
                          <a:pt x="1785975" y="2232469"/>
                        </a:lnTo>
                        <a:lnTo>
                          <a:pt x="1785975" y="2127199"/>
                        </a:lnTo>
                        <a:lnTo>
                          <a:pt x="1680705" y="2127199"/>
                        </a:lnTo>
                        <a:close/>
                        <a:moveTo>
                          <a:pt x="1680705" y="2344089"/>
                        </a:moveTo>
                        <a:lnTo>
                          <a:pt x="1785975" y="2344089"/>
                        </a:lnTo>
                        <a:lnTo>
                          <a:pt x="1785975" y="2238819"/>
                        </a:lnTo>
                        <a:lnTo>
                          <a:pt x="1680705" y="2238819"/>
                        </a:lnTo>
                        <a:close/>
                        <a:moveTo>
                          <a:pt x="1569072" y="111620"/>
                        </a:moveTo>
                        <a:lnTo>
                          <a:pt x="1674355" y="111620"/>
                        </a:lnTo>
                        <a:lnTo>
                          <a:pt x="1674355" y="6350"/>
                        </a:lnTo>
                        <a:lnTo>
                          <a:pt x="1569072" y="6350"/>
                        </a:lnTo>
                        <a:close/>
                        <a:moveTo>
                          <a:pt x="1569072" y="223240"/>
                        </a:moveTo>
                        <a:lnTo>
                          <a:pt x="1674355" y="223240"/>
                        </a:lnTo>
                        <a:lnTo>
                          <a:pt x="1674355" y="117970"/>
                        </a:lnTo>
                        <a:lnTo>
                          <a:pt x="1569072" y="117970"/>
                        </a:lnTo>
                        <a:close/>
                        <a:moveTo>
                          <a:pt x="1569072" y="334873"/>
                        </a:moveTo>
                        <a:lnTo>
                          <a:pt x="1674355" y="334873"/>
                        </a:lnTo>
                        <a:lnTo>
                          <a:pt x="1674355" y="229590"/>
                        </a:lnTo>
                        <a:lnTo>
                          <a:pt x="1569072" y="229590"/>
                        </a:lnTo>
                        <a:close/>
                        <a:moveTo>
                          <a:pt x="1569072" y="446493"/>
                        </a:moveTo>
                        <a:lnTo>
                          <a:pt x="1674355" y="446493"/>
                        </a:lnTo>
                        <a:lnTo>
                          <a:pt x="1674355" y="341223"/>
                        </a:lnTo>
                        <a:lnTo>
                          <a:pt x="1569072" y="341223"/>
                        </a:lnTo>
                        <a:close/>
                        <a:moveTo>
                          <a:pt x="1569072" y="558114"/>
                        </a:moveTo>
                        <a:lnTo>
                          <a:pt x="1674355" y="558114"/>
                        </a:lnTo>
                        <a:lnTo>
                          <a:pt x="1674355" y="452843"/>
                        </a:lnTo>
                        <a:lnTo>
                          <a:pt x="1569072" y="452843"/>
                        </a:lnTo>
                        <a:close/>
                        <a:moveTo>
                          <a:pt x="1569072" y="669734"/>
                        </a:moveTo>
                        <a:lnTo>
                          <a:pt x="1674355" y="669734"/>
                        </a:lnTo>
                        <a:lnTo>
                          <a:pt x="1674355" y="564464"/>
                        </a:lnTo>
                        <a:lnTo>
                          <a:pt x="1569072" y="564464"/>
                        </a:lnTo>
                        <a:close/>
                        <a:moveTo>
                          <a:pt x="1569072" y="781367"/>
                        </a:moveTo>
                        <a:lnTo>
                          <a:pt x="1674355" y="781367"/>
                        </a:lnTo>
                        <a:lnTo>
                          <a:pt x="1674355" y="676084"/>
                        </a:lnTo>
                        <a:lnTo>
                          <a:pt x="1569072" y="676084"/>
                        </a:lnTo>
                        <a:close/>
                        <a:moveTo>
                          <a:pt x="1569072" y="892988"/>
                        </a:moveTo>
                        <a:lnTo>
                          <a:pt x="1674355" y="892988"/>
                        </a:lnTo>
                        <a:lnTo>
                          <a:pt x="1674355" y="787717"/>
                        </a:lnTo>
                        <a:lnTo>
                          <a:pt x="1569072" y="787717"/>
                        </a:lnTo>
                        <a:close/>
                        <a:moveTo>
                          <a:pt x="1569072" y="1004608"/>
                        </a:moveTo>
                        <a:lnTo>
                          <a:pt x="1674355" y="1004608"/>
                        </a:lnTo>
                        <a:lnTo>
                          <a:pt x="1674355" y="899338"/>
                        </a:lnTo>
                        <a:lnTo>
                          <a:pt x="1569072" y="899338"/>
                        </a:lnTo>
                        <a:close/>
                        <a:moveTo>
                          <a:pt x="1569072" y="1116228"/>
                        </a:moveTo>
                        <a:lnTo>
                          <a:pt x="1674355" y="1116228"/>
                        </a:lnTo>
                        <a:lnTo>
                          <a:pt x="1674355" y="1010958"/>
                        </a:lnTo>
                        <a:lnTo>
                          <a:pt x="1569072" y="1010958"/>
                        </a:lnTo>
                        <a:close/>
                        <a:moveTo>
                          <a:pt x="1569072" y="1227861"/>
                        </a:moveTo>
                        <a:lnTo>
                          <a:pt x="1674355" y="1227861"/>
                        </a:lnTo>
                        <a:lnTo>
                          <a:pt x="1674355" y="1122578"/>
                        </a:lnTo>
                        <a:lnTo>
                          <a:pt x="1569072" y="1122578"/>
                        </a:lnTo>
                        <a:close/>
                        <a:moveTo>
                          <a:pt x="1569072" y="1339481"/>
                        </a:moveTo>
                        <a:lnTo>
                          <a:pt x="1674355" y="1339481"/>
                        </a:lnTo>
                        <a:lnTo>
                          <a:pt x="1674355" y="1234211"/>
                        </a:lnTo>
                        <a:lnTo>
                          <a:pt x="1569072" y="1234211"/>
                        </a:lnTo>
                        <a:close/>
                        <a:moveTo>
                          <a:pt x="1569072" y="1451102"/>
                        </a:moveTo>
                        <a:lnTo>
                          <a:pt x="1674355" y="1451102"/>
                        </a:lnTo>
                        <a:lnTo>
                          <a:pt x="1674355" y="1345831"/>
                        </a:lnTo>
                        <a:lnTo>
                          <a:pt x="1569072" y="1345831"/>
                        </a:lnTo>
                        <a:close/>
                        <a:moveTo>
                          <a:pt x="1569072" y="1562735"/>
                        </a:moveTo>
                        <a:lnTo>
                          <a:pt x="1674355" y="1562735"/>
                        </a:lnTo>
                        <a:lnTo>
                          <a:pt x="1674355" y="1457452"/>
                        </a:lnTo>
                        <a:lnTo>
                          <a:pt x="1569072" y="1457452"/>
                        </a:lnTo>
                        <a:close/>
                        <a:moveTo>
                          <a:pt x="1569072" y="1674355"/>
                        </a:moveTo>
                        <a:lnTo>
                          <a:pt x="1674355" y="1674355"/>
                        </a:lnTo>
                        <a:lnTo>
                          <a:pt x="1674355" y="1569085"/>
                        </a:lnTo>
                        <a:lnTo>
                          <a:pt x="1569072" y="1569085"/>
                        </a:lnTo>
                        <a:close/>
                        <a:moveTo>
                          <a:pt x="1569072" y="1785975"/>
                        </a:moveTo>
                        <a:lnTo>
                          <a:pt x="1674355" y="1785975"/>
                        </a:lnTo>
                        <a:lnTo>
                          <a:pt x="1674355" y="1680705"/>
                        </a:lnTo>
                        <a:lnTo>
                          <a:pt x="1569072" y="1680705"/>
                        </a:lnTo>
                        <a:close/>
                        <a:moveTo>
                          <a:pt x="1569072" y="1897596"/>
                        </a:moveTo>
                        <a:lnTo>
                          <a:pt x="1674355" y="1897596"/>
                        </a:lnTo>
                        <a:lnTo>
                          <a:pt x="1674355" y="1792325"/>
                        </a:lnTo>
                        <a:lnTo>
                          <a:pt x="1569072" y="1792325"/>
                        </a:lnTo>
                        <a:close/>
                        <a:moveTo>
                          <a:pt x="1569072" y="2009229"/>
                        </a:moveTo>
                        <a:lnTo>
                          <a:pt x="1674355" y="2009229"/>
                        </a:lnTo>
                        <a:lnTo>
                          <a:pt x="1674355" y="1903946"/>
                        </a:lnTo>
                        <a:lnTo>
                          <a:pt x="1569072" y="1903946"/>
                        </a:lnTo>
                        <a:close/>
                        <a:moveTo>
                          <a:pt x="1569072" y="2120849"/>
                        </a:moveTo>
                        <a:lnTo>
                          <a:pt x="1674355" y="2120849"/>
                        </a:lnTo>
                        <a:lnTo>
                          <a:pt x="1674355" y="2015579"/>
                        </a:lnTo>
                        <a:lnTo>
                          <a:pt x="1569072" y="2015579"/>
                        </a:lnTo>
                        <a:close/>
                        <a:moveTo>
                          <a:pt x="1569072" y="2232469"/>
                        </a:moveTo>
                        <a:lnTo>
                          <a:pt x="1674355" y="2232469"/>
                        </a:lnTo>
                        <a:lnTo>
                          <a:pt x="1674355" y="2127199"/>
                        </a:lnTo>
                        <a:lnTo>
                          <a:pt x="1569072" y="2127199"/>
                        </a:lnTo>
                        <a:close/>
                        <a:moveTo>
                          <a:pt x="1569072" y="2344089"/>
                        </a:moveTo>
                        <a:lnTo>
                          <a:pt x="1674355" y="2344089"/>
                        </a:lnTo>
                        <a:lnTo>
                          <a:pt x="1674355" y="2238819"/>
                        </a:lnTo>
                        <a:lnTo>
                          <a:pt x="1569072" y="2238819"/>
                        </a:lnTo>
                        <a:close/>
                        <a:moveTo>
                          <a:pt x="1457451" y="111620"/>
                        </a:moveTo>
                        <a:lnTo>
                          <a:pt x="1562722" y="111620"/>
                        </a:lnTo>
                        <a:lnTo>
                          <a:pt x="1562722" y="6350"/>
                        </a:lnTo>
                        <a:lnTo>
                          <a:pt x="1457451" y="6350"/>
                        </a:lnTo>
                        <a:close/>
                        <a:moveTo>
                          <a:pt x="1457451" y="223240"/>
                        </a:moveTo>
                        <a:lnTo>
                          <a:pt x="1562722" y="223240"/>
                        </a:lnTo>
                        <a:lnTo>
                          <a:pt x="1562722" y="117970"/>
                        </a:lnTo>
                        <a:lnTo>
                          <a:pt x="1457451" y="117970"/>
                        </a:lnTo>
                        <a:close/>
                        <a:moveTo>
                          <a:pt x="1457451" y="334873"/>
                        </a:moveTo>
                        <a:lnTo>
                          <a:pt x="1562722" y="334873"/>
                        </a:lnTo>
                        <a:lnTo>
                          <a:pt x="1562722" y="229590"/>
                        </a:lnTo>
                        <a:lnTo>
                          <a:pt x="1457451" y="229590"/>
                        </a:lnTo>
                        <a:close/>
                        <a:moveTo>
                          <a:pt x="1457451" y="446493"/>
                        </a:moveTo>
                        <a:lnTo>
                          <a:pt x="1562722" y="446493"/>
                        </a:lnTo>
                        <a:lnTo>
                          <a:pt x="1562722" y="341223"/>
                        </a:lnTo>
                        <a:lnTo>
                          <a:pt x="1457451" y="341223"/>
                        </a:lnTo>
                        <a:close/>
                        <a:moveTo>
                          <a:pt x="1457451" y="558114"/>
                        </a:moveTo>
                        <a:lnTo>
                          <a:pt x="1562722" y="558114"/>
                        </a:lnTo>
                        <a:lnTo>
                          <a:pt x="1562722" y="452843"/>
                        </a:lnTo>
                        <a:lnTo>
                          <a:pt x="1457451" y="452843"/>
                        </a:lnTo>
                        <a:close/>
                        <a:moveTo>
                          <a:pt x="1457451" y="669734"/>
                        </a:moveTo>
                        <a:lnTo>
                          <a:pt x="1562722" y="669734"/>
                        </a:lnTo>
                        <a:lnTo>
                          <a:pt x="1562722" y="564464"/>
                        </a:lnTo>
                        <a:lnTo>
                          <a:pt x="1457451" y="564464"/>
                        </a:lnTo>
                        <a:close/>
                        <a:moveTo>
                          <a:pt x="1457451" y="781367"/>
                        </a:moveTo>
                        <a:lnTo>
                          <a:pt x="1562722" y="781367"/>
                        </a:lnTo>
                        <a:lnTo>
                          <a:pt x="1562722" y="676084"/>
                        </a:lnTo>
                        <a:lnTo>
                          <a:pt x="1457451" y="676084"/>
                        </a:lnTo>
                        <a:close/>
                        <a:moveTo>
                          <a:pt x="1457451" y="892988"/>
                        </a:moveTo>
                        <a:lnTo>
                          <a:pt x="1562722" y="892988"/>
                        </a:lnTo>
                        <a:lnTo>
                          <a:pt x="1562722" y="787717"/>
                        </a:lnTo>
                        <a:lnTo>
                          <a:pt x="1457451" y="787717"/>
                        </a:lnTo>
                        <a:close/>
                        <a:moveTo>
                          <a:pt x="1457451" y="1004608"/>
                        </a:moveTo>
                        <a:lnTo>
                          <a:pt x="1562722" y="1004608"/>
                        </a:lnTo>
                        <a:lnTo>
                          <a:pt x="1562722" y="899338"/>
                        </a:lnTo>
                        <a:lnTo>
                          <a:pt x="1457451" y="899338"/>
                        </a:lnTo>
                        <a:close/>
                        <a:moveTo>
                          <a:pt x="1457451" y="1116228"/>
                        </a:moveTo>
                        <a:lnTo>
                          <a:pt x="1562722" y="1116228"/>
                        </a:lnTo>
                        <a:lnTo>
                          <a:pt x="1562722" y="1010958"/>
                        </a:lnTo>
                        <a:lnTo>
                          <a:pt x="1457451" y="1010958"/>
                        </a:lnTo>
                        <a:close/>
                        <a:moveTo>
                          <a:pt x="1457451" y="1227861"/>
                        </a:moveTo>
                        <a:lnTo>
                          <a:pt x="1562722" y="1227861"/>
                        </a:lnTo>
                        <a:lnTo>
                          <a:pt x="1562722" y="1122578"/>
                        </a:lnTo>
                        <a:lnTo>
                          <a:pt x="1457451" y="1122578"/>
                        </a:lnTo>
                        <a:close/>
                        <a:moveTo>
                          <a:pt x="1457451" y="1339481"/>
                        </a:moveTo>
                        <a:lnTo>
                          <a:pt x="1562722" y="1339481"/>
                        </a:lnTo>
                        <a:lnTo>
                          <a:pt x="1562722" y="1234211"/>
                        </a:lnTo>
                        <a:lnTo>
                          <a:pt x="1457451" y="1234211"/>
                        </a:lnTo>
                        <a:close/>
                        <a:moveTo>
                          <a:pt x="1457451" y="1451102"/>
                        </a:moveTo>
                        <a:lnTo>
                          <a:pt x="1562722" y="1451102"/>
                        </a:lnTo>
                        <a:lnTo>
                          <a:pt x="1562722" y="1345831"/>
                        </a:lnTo>
                        <a:lnTo>
                          <a:pt x="1457451" y="1345831"/>
                        </a:lnTo>
                        <a:close/>
                        <a:moveTo>
                          <a:pt x="1457451" y="1562735"/>
                        </a:moveTo>
                        <a:lnTo>
                          <a:pt x="1562722" y="1562735"/>
                        </a:lnTo>
                        <a:lnTo>
                          <a:pt x="1562722" y="1457452"/>
                        </a:lnTo>
                        <a:lnTo>
                          <a:pt x="1457451" y="1457452"/>
                        </a:lnTo>
                        <a:close/>
                        <a:moveTo>
                          <a:pt x="1457451" y="1674355"/>
                        </a:moveTo>
                        <a:lnTo>
                          <a:pt x="1562722" y="1674355"/>
                        </a:lnTo>
                        <a:lnTo>
                          <a:pt x="1562722" y="1569085"/>
                        </a:lnTo>
                        <a:lnTo>
                          <a:pt x="1457451" y="1569085"/>
                        </a:lnTo>
                        <a:close/>
                        <a:moveTo>
                          <a:pt x="1457451" y="1785975"/>
                        </a:moveTo>
                        <a:lnTo>
                          <a:pt x="1562722" y="1785975"/>
                        </a:lnTo>
                        <a:lnTo>
                          <a:pt x="1562722" y="1680705"/>
                        </a:lnTo>
                        <a:lnTo>
                          <a:pt x="1457451" y="1680705"/>
                        </a:lnTo>
                        <a:close/>
                        <a:moveTo>
                          <a:pt x="1457451" y="1897596"/>
                        </a:moveTo>
                        <a:lnTo>
                          <a:pt x="1562722" y="1897596"/>
                        </a:lnTo>
                        <a:lnTo>
                          <a:pt x="1562722" y="1792325"/>
                        </a:lnTo>
                        <a:lnTo>
                          <a:pt x="1457451" y="1792325"/>
                        </a:lnTo>
                        <a:close/>
                        <a:moveTo>
                          <a:pt x="1457451" y="2009229"/>
                        </a:moveTo>
                        <a:lnTo>
                          <a:pt x="1562722" y="2009229"/>
                        </a:lnTo>
                        <a:lnTo>
                          <a:pt x="1562722" y="1903946"/>
                        </a:lnTo>
                        <a:lnTo>
                          <a:pt x="1457451" y="1903946"/>
                        </a:lnTo>
                        <a:close/>
                        <a:moveTo>
                          <a:pt x="1457451" y="2120849"/>
                        </a:moveTo>
                        <a:lnTo>
                          <a:pt x="1562722" y="2120849"/>
                        </a:lnTo>
                        <a:lnTo>
                          <a:pt x="1562722" y="2015579"/>
                        </a:lnTo>
                        <a:lnTo>
                          <a:pt x="1457451" y="2015579"/>
                        </a:lnTo>
                        <a:close/>
                        <a:moveTo>
                          <a:pt x="1457451" y="2232469"/>
                        </a:moveTo>
                        <a:lnTo>
                          <a:pt x="1562722" y="2232469"/>
                        </a:lnTo>
                        <a:lnTo>
                          <a:pt x="1562722" y="2127199"/>
                        </a:lnTo>
                        <a:lnTo>
                          <a:pt x="1457451" y="2127199"/>
                        </a:lnTo>
                        <a:close/>
                        <a:moveTo>
                          <a:pt x="1457451" y="2344089"/>
                        </a:moveTo>
                        <a:lnTo>
                          <a:pt x="1562722" y="2344089"/>
                        </a:lnTo>
                        <a:lnTo>
                          <a:pt x="1562722" y="2238819"/>
                        </a:lnTo>
                        <a:lnTo>
                          <a:pt x="1457451" y="2238819"/>
                        </a:lnTo>
                        <a:close/>
                        <a:moveTo>
                          <a:pt x="1345831" y="111620"/>
                        </a:moveTo>
                        <a:lnTo>
                          <a:pt x="1451101" y="111620"/>
                        </a:lnTo>
                        <a:lnTo>
                          <a:pt x="1451101" y="6350"/>
                        </a:lnTo>
                        <a:lnTo>
                          <a:pt x="1345831" y="6350"/>
                        </a:lnTo>
                        <a:close/>
                        <a:moveTo>
                          <a:pt x="1345831" y="223240"/>
                        </a:moveTo>
                        <a:lnTo>
                          <a:pt x="1451101" y="223240"/>
                        </a:lnTo>
                        <a:lnTo>
                          <a:pt x="1451101" y="117970"/>
                        </a:lnTo>
                        <a:lnTo>
                          <a:pt x="1345831" y="117970"/>
                        </a:lnTo>
                        <a:close/>
                        <a:moveTo>
                          <a:pt x="1345831" y="334873"/>
                        </a:moveTo>
                        <a:lnTo>
                          <a:pt x="1451101" y="334873"/>
                        </a:lnTo>
                        <a:lnTo>
                          <a:pt x="1451101" y="229590"/>
                        </a:lnTo>
                        <a:lnTo>
                          <a:pt x="1345831" y="229590"/>
                        </a:lnTo>
                        <a:close/>
                        <a:moveTo>
                          <a:pt x="1345831" y="446493"/>
                        </a:moveTo>
                        <a:lnTo>
                          <a:pt x="1451101" y="446493"/>
                        </a:lnTo>
                        <a:lnTo>
                          <a:pt x="1451101" y="341223"/>
                        </a:lnTo>
                        <a:lnTo>
                          <a:pt x="1345831" y="341223"/>
                        </a:lnTo>
                        <a:close/>
                        <a:moveTo>
                          <a:pt x="1345831" y="558114"/>
                        </a:moveTo>
                        <a:lnTo>
                          <a:pt x="1451101" y="558114"/>
                        </a:lnTo>
                        <a:lnTo>
                          <a:pt x="1451101" y="452843"/>
                        </a:lnTo>
                        <a:lnTo>
                          <a:pt x="1345831" y="452843"/>
                        </a:lnTo>
                        <a:close/>
                        <a:moveTo>
                          <a:pt x="1345831" y="669734"/>
                        </a:moveTo>
                        <a:lnTo>
                          <a:pt x="1451101" y="669734"/>
                        </a:lnTo>
                        <a:lnTo>
                          <a:pt x="1451101" y="564464"/>
                        </a:lnTo>
                        <a:lnTo>
                          <a:pt x="1345831" y="564464"/>
                        </a:lnTo>
                        <a:close/>
                        <a:moveTo>
                          <a:pt x="1345831" y="781367"/>
                        </a:moveTo>
                        <a:lnTo>
                          <a:pt x="1451101" y="781367"/>
                        </a:lnTo>
                        <a:lnTo>
                          <a:pt x="1451101" y="676084"/>
                        </a:lnTo>
                        <a:lnTo>
                          <a:pt x="1345831" y="676084"/>
                        </a:lnTo>
                        <a:close/>
                        <a:moveTo>
                          <a:pt x="1345831" y="892988"/>
                        </a:moveTo>
                        <a:lnTo>
                          <a:pt x="1451101" y="892988"/>
                        </a:lnTo>
                        <a:lnTo>
                          <a:pt x="1451101" y="787717"/>
                        </a:lnTo>
                        <a:lnTo>
                          <a:pt x="1345831" y="787717"/>
                        </a:lnTo>
                        <a:close/>
                        <a:moveTo>
                          <a:pt x="1345831" y="1004608"/>
                        </a:moveTo>
                        <a:lnTo>
                          <a:pt x="1451101" y="1004608"/>
                        </a:lnTo>
                        <a:lnTo>
                          <a:pt x="1451101" y="899338"/>
                        </a:lnTo>
                        <a:lnTo>
                          <a:pt x="1345831" y="899338"/>
                        </a:lnTo>
                        <a:close/>
                        <a:moveTo>
                          <a:pt x="1345831" y="1116228"/>
                        </a:moveTo>
                        <a:lnTo>
                          <a:pt x="1451101" y="1116228"/>
                        </a:lnTo>
                        <a:lnTo>
                          <a:pt x="1451101" y="1010958"/>
                        </a:lnTo>
                        <a:lnTo>
                          <a:pt x="1345831" y="1010958"/>
                        </a:lnTo>
                        <a:close/>
                        <a:moveTo>
                          <a:pt x="1345831" y="1227861"/>
                        </a:moveTo>
                        <a:lnTo>
                          <a:pt x="1451101" y="1227861"/>
                        </a:lnTo>
                        <a:lnTo>
                          <a:pt x="1451101" y="1122578"/>
                        </a:lnTo>
                        <a:lnTo>
                          <a:pt x="1345831" y="1122578"/>
                        </a:lnTo>
                        <a:close/>
                        <a:moveTo>
                          <a:pt x="1345831" y="1339481"/>
                        </a:moveTo>
                        <a:lnTo>
                          <a:pt x="1451101" y="1339481"/>
                        </a:lnTo>
                        <a:lnTo>
                          <a:pt x="1451101" y="1234211"/>
                        </a:lnTo>
                        <a:lnTo>
                          <a:pt x="1345831" y="1234211"/>
                        </a:lnTo>
                        <a:close/>
                        <a:moveTo>
                          <a:pt x="1345831" y="1451102"/>
                        </a:moveTo>
                        <a:lnTo>
                          <a:pt x="1451101" y="1451102"/>
                        </a:lnTo>
                        <a:lnTo>
                          <a:pt x="1451101" y="1345831"/>
                        </a:lnTo>
                        <a:lnTo>
                          <a:pt x="1345831" y="1345831"/>
                        </a:lnTo>
                        <a:close/>
                        <a:moveTo>
                          <a:pt x="1345831" y="1562735"/>
                        </a:moveTo>
                        <a:lnTo>
                          <a:pt x="1451101" y="1562735"/>
                        </a:lnTo>
                        <a:lnTo>
                          <a:pt x="1451101" y="1457452"/>
                        </a:lnTo>
                        <a:lnTo>
                          <a:pt x="1345831" y="1457452"/>
                        </a:lnTo>
                        <a:close/>
                        <a:moveTo>
                          <a:pt x="1345831" y="1674355"/>
                        </a:moveTo>
                        <a:lnTo>
                          <a:pt x="1451101" y="1674355"/>
                        </a:lnTo>
                        <a:lnTo>
                          <a:pt x="1451101" y="1569085"/>
                        </a:lnTo>
                        <a:lnTo>
                          <a:pt x="1345831" y="1569085"/>
                        </a:lnTo>
                        <a:close/>
                        <a:moveTo>
                          <a:pt x="1345831" y="1785975"/>
                        </a:moveTo>
                        <a:lnTo>
                          <a:pt x="1451101" y="1785975"/>
                        </a:lnTo>
                        <a:lnTo>
                          <a:pt x="1451101" y="1680705"/>
                        </a:lnTo>
                        <a:lnTo>
                          <a:pt x="1345831" y="1680705"/>
                        </a:lnTo>
                        <a:close/>
                        <a:moveTo>
                          <a:pt x="1345831" y="1897596"/>
                        </a:moveTo>
                        <a:lnTo>
                          <a:pt x="1451101" y="1897596"/>
                        </a:lnTo>
                        <a:lnTo>
                          <a:pt x="1451101" y="1792325"/>
                        </a:lnTo>
                        <a:lnTo>
                          <a:pt x="1345831" y="1792325"/>
                        </a:lnTo>
                        <a:close/>
                        <a:moveTo>
                          <a:pt x="1345831" y="2009229"/>
                        </a:moveTo>
                        <a:lnTo>
                          <a:pt x="1451101" y="2009229"/>
                        </a:lnTo>
                        <a:lnTo>
                          <a:pt x="1451101" y="1903946"/>
                        </a:lnTo>
                        <a:lnTo>
                          <a:pt x="1345831" y="1903946"/>
                        </a:lnTo>
                        <a:close/>
                        <a:moveTo>
                          <a:pt x="1345831" y="2120849"/>
                        </a:moveTo>
                        <a:lnTo>
                          <a:pt x="1451101" y="2120849"/>
                        </a:lnTo>
                        <a:lnTo>
                          <a:pt x="1451101" y="2015579"/>
                        </a:lnTo>
                        <a:lnTo>
                          <a:pt x="1345831" y="2015579"/>
                        </a:lnTo>
                        <a:close/>
                        <a:moveTo>
                          <a:pt x="1345831" y="2232469"/>
                        </a:moveTo>
                        <a:lnTo>
                          <a:pt x="1451101" y="2232469"/>
                        </a:lnTo>
                        <a:lnTo>
                          <a:pt x="1451101" y="2127199"/>
                        </a:lnTo>
                        <a:lnTo>
                          <a:pt x="1345831" y="2127199"/>
                        </a:lnTo>
                        <a:close/>
                        <a:moveTo>
                          <a:pt x="1345831" y="2344089"/>
                        </a:moveTo>
                        <a:lnTo>
                          <a:pt x="1451101" y="2344089"/>
                        </a:lnTo>
                        <a:lnTo>
                          <a:pt x="1451101" y="2238819"/>
                        </a:lnTo>
                        <a:lnTo>
                          <a:pt x="1345831" y="2238819"/>
                        </a:lnTo>
                        <a:close/>
                        <a:moveTo>
                          <a:pt x="1234211" y="111620"/>
                        </a:moveTo>
                        <a:lnTo>
                          <a:pt x="1339481" y="111620"/>
                        </a:lnTo>
                        <a:lnTo>
                          <a:pt x="1339481" y="6350"/>
                        </a:lnTo>
                        <a:lnTo>
                          <a:pt x="1234211" y="6350"/>
                        </a:lnTo>
                        <a:close/>
                        <a:moveTo>
                          <a:pt x="1234211" y="223240"/>
                        </a:moveTo>
                        <a:lnTo>
                          <a:pt x="1339481" y="223240"/>
                        </a:lnTo>
                        <a:lnTo>
                          <a:pt x="1339481" y="117970"/>
                        </a:lnTo>
                        <a:lnTo>
                          <a:pt x="1234211" y="117970"/>
                        </a:lnTo>
                        <a:close/>
                        <a:moveTo>
                          <a:pt x="1234211" y="334873"/>
                        </a:moveTo>
                        <a:lnTo>
                          <a:pt x="1339481" y="334873"/>
                        </a:lnTo>
                        <a:lnTo>
                          <a:pt x="1339481" y="229590"/>
                        </a:lnTo>
                        <a:lnTo>
                          <a:pt x="1234211" y="229590"/>
                        </a:lnTo>
                        <a:close/>
                        <a:moveTo>
                          <a:pt x="1234211" y="446493"/>
                        </a:moveTo>
                        <a:lnTo>
                          <a:pt x="1339481" y="446493"/>
                        </a:lnTo>
                        <a:lnTo>
                          <a:pt x="1339481" y="341223"/>
                        </a:lnTo>
                        <a:lnTo>
                          <a:pt x="1234211" y="341223"/>
                        </a:lnTo>
                        <a:close/>
                        <a:moveTo>
                          <a:pt x="1234211" y="558114"/>
                        </a:moveTo>
                        <a:lnTo>
                          <a:pt x="1339481" y="558114"/>
                        </a:lnTo>
                        <a:lnTo>
                          <a:pt x="1339481" y="452843"/>
                        </a:lnTo>
                        <a:lnTo>
                          <a:pt x="1234211" y="452843"/>
                        </a:lnTo>
                        <a:close/>
                        <a:moveTo>
                          <a:pt x="1234211" y="669734"/>
                        </a:moveTo>
                        <a:lnTo>
                          <a:pt x="1339481" y="669734"/>
                        </a:lnTo>
                        <a:lnTo>
                          <a:pt x="1339481" y="564464"/>
                        </a:lnTo>
                        <a:lnTo>
                          <a:pt x="1234211" y="564464"/>
                        </a:lnTo>
                        <a:close/>
                        <a:moveTo>
                          <a:pt x="1234211" y="781367"/>
                        </a:moveTo>
                        <a:lnTo>
                          <a:pt x="1339481" y="781367"/>
                        </a:lnTo>
                        <a:lnTo>
                          <a:pt x="1339481" y="676084"/>
                        </a:lnTo>
                        <a:lnTo>
                          <a:pt x="1234211" y="676084"/>
                        </a:lnTo>
                        <a:close/>
                        <a:moveTo>
                          <a:pt x="1234211" y="892988"/>
                        </a:moveTo>
                        <a:lnTo>
                          <a:pt x="1339481" y="892988"/>
                        </a:lnTo>
                        <a:lnTo>
                          <a:pt x="1339481" y="787717"/>
                        </a:lnTo>
                        <a:lnTo>
                          <a:pt x="1234211" y="787717"/>
                        </a:lnTo>
                        <a:close/>
                        <a:moveTo>
                          <a:pt x="1234211" y="1004608"/>
                        </a:moveTo>
                        <a:lnTo>
                          <a:pt x="1339481" y="1004608"/>
                        </a:lnTo>
                        <a:lnTo>
                          <a:pt x="1339481" y="899338"/>
                        </a:lnTo>
                        <a:lnTo>
                          <a:pt x="1234211" y="899338"/>
                        </a:lnTo>
                        <a:close/>
                        <a:moveTo>
                          <a:pt x="1234211" y="1116228"/>
                        </a:moveTo>
                        <a:lnTo>
                          <a:pt x="1339481" y="1116228"/>
                        </a:lnTo>
                        <a:lnTo>
                          <a:pt x="1339481" y="1010958"/>
                        </a:lnTo>
                        <a:lnTo>
                          <a:pt x="1234211" y="1010958"/>
                        </a:lnTo>
                        <a:close/>
                        <a:moveTo>
                          <a:pt x="1234211" y="1227861"/>
                        </a:moveTo>
                        <a:lnTo>
                          <a:pt x="1339481" y="1227861"/>
                        </a:lnTo>
                        <a:lnTo>
                          <a:pt x="1339481" y="1122578"/>
                        </a:lnTo>
                        <a:lnTo>
                          <a:pt x="1234211" y="1122578"/>
                        </a:lnTo>
                        <a:close/>
                        <a:moveTo>
                          <a:pt x="1234211" y="1339481"/>
                        </a:moveTo>
                        <a:lnTo>
                          <a:pt x="1339481" y="1339481"/>
                        </a:lnTo>
                        <a:lnTo>
                          <a:pt x="1339481" y="1234211"/>
                        </a:lnTo>
                        <a:lnTo>
                          <a:pt x="1234211" y="1234211"/>
                        </a:lnTo>
                        <a:close/>
                        <a:moveTo>
                          <a:pt x="1234211" y="1451102"/>
                        </a:moveTo>
                        <a:lnTo>
                          <a:pt x="1339481" y="1451102"/>
                        </a:lnTo>
                        <a:lnTo>
                          <a:pt x="1339481" y="1345831"/>
                        </a:lnTo>
                        <a:lnTo>
                          <a:pt x="1234211" y="1345831"/>
                        </a:lnTo>
                        <a:close/>
                        <a:moveTo>
                          <a:pt x="1234211" y="1562735"/>
                        </a:moveTo>
                        <a:lnTo>
                          <a:pt x="1339481" y="1562735"/>
                        </a:lnTo>
                        <a:lnTo>
                          <a:pt x="1339481" y="1457452"/>
                        </a:lnTo>
                        <a:lnTo>
                          <a:pt x="1234211" y="1457452"/>
                        </a:lnTo>
                        <a:close/>
                        <a:moveTo>
                          <a:pt x="1234211" y="1674355"/>
                        </a:moveTo>
                        <a:lnTo>
                          <a:pt x="1339481" y="1674355"/>
                        </a:lnTo>
                        <a:lnTo>
                          <a:pt x="1339481" y="1569085"/>
                        </a:lnTo>
                        <a:lnTo>
                          <a:pt x="1234211" y="1569085"/>
                        </a:lnTo>
                        <a:close/>
                        <a:moveTo>
                          <a:pt x="1234211" y="1785975"/>
                        </a:moveTo>
                        <a:lnTo>
                          <a:pt x="1339481" y="1785975"/>
                        </a:lnTo>
                        <a:lnTo>
                          <a:pt x="1339481" y="1680705"/>
                        </a:lnTo>
                        <a:lnTo>
                          <a:pt x="1234211" y="1680705"/>
                        </a:lnTo>
                        <a:close/>
                        <a:moveTo>
                          <a:pt x="1234211" y="1897596"/>
                        </a:moveTo>
                        <a:lnTo>
                          <a:pt x="1339481" y="1897596"/>
                        </a:lnTo>
                        <a:lnTo>
                          <a:pt x="1339481" y="1792325"/>
                        </a:lnTo>
                        <a:lnTo>
                          <a:pt x="1234211" y="1792325"/>
                        </a:lnTo>
                        <a:close/>
                        <a:moveTo>
                          <a:pt x="1234211" y="2009229"/>
                        </a:moveTo>
                        <a:lnTo>
                          <a:pt x="1339481" y="2009229"/>
                        </a:lnTo>
                        <a:lnTo>
                          <a:pt x="1339481" y="1903946"/>
                        </a:lnTo>
                        <a:lnTo>
                          <a:pt x="1234211" y="1903946"/>
                        </a:lnTo>
                        <a:close/>
                        <a:moveTo>
                          <a:pt x="1234211" y="2120849"/>
                        </a:moveTo>
                        <a:lnTo>
                          <a:pt x="1339481" y="2120849"/>
                        </a:lnTo>
                        <a:lnTo>
                          <a:pt x="1339481" y="2015579"/>
                        </a:lnTo>
                        <a:lnTo>
                          <a:pt x="1234211" y="2015579"/>
                        </a:lnTo>
                        <a:close/>
                        <a:moveTo>
                          <a:pt x="1234211" y="2232469"/>
                        </a:moveTo>
                        <a:lnTo>
                          <a:pt x="1339481" y="2232469"/>
                        </a:lnTo>
                        <a:lnTo>
                          <a:pt x="1339481" y="2127199"/>
                        </a:lnTo>
                        <a:lnTo>
                          <a:pt x="1234211" y="2127199"/>
                        </a:lnTo>
                        <a:close/>
                        <a:moveTo>
                          <a:pt x="1234211" y="2344089"/>
                        </a:moveTo>
                        <a:lnTo>
                          <a:pt x="1339481" y="2344089"/>
                        </a:lnTo>
                        <a:lnTo>
                          <a:pt x="1339481" y="2238819"/>
                        </a:lnTo>
                        <a:lnTo>
                          <a:pt x="1234211" y="2238819"/>
                        </a:lnTo>
                        <a:close/>
                        <a:moveTo>
                          <a:pt x="1122578" y="111620"/>
                        </a:moveTo>
                        <a:lnTo>
                          <a:pt x="1227861" y="111620"/>
                        </a:lnTo>
                        <a:lnTo>
                          <a:pt x="1227861" y="6350"/>
                        </a:lnTo>
                        <a:lnTo>
                          <a:pt x="1122578" y="6350"/>
                        </a:lnTo>
                        <a:close/>
                        <a:moveTo>
                          <a:pt x="1122578" y="223240"/>
                        </a:moveTo>
                        <a:lnTo>
                          <a:pt x="1227861" y="223240"/>
                        </a:lnTo>
                        <a:lnTo>
                          <a:pt x="1227861" y="117970"/>
                        </a:lnTo>
                        <a:lnTo>
                          <a:pt x="1122578" y="117970"/>
                        </a:lnTo>
                        <a:close/>
                        <a:moveTo>
                          <a:pt x="1122578" y="334873"/>
                        </a:moveTo>
                        <a:lnTo>
                          <a:pt x="1227861" y="334873"/>
                        </a:lnTo>
                        <a:lnTo>
                          <a:pt x="1227861" y="229590"/>
                        </a:lnTo>
                        <a:lnTo>
                          <a:pt x="1122578" y="229590"/>
                        </a:lnTo>
                        <a:close/>
                        <a:moveTo>
                          <a:pt x="1122578" y="446493"/>
                        </a:moveTo>
                        <a:lnTo>
                          <a:pt x="1227861" y="446493"/>
                        </a:lnTo>
                        <a:lnTo>
                          <a:pt x="1227861" y="341223"/>
                        </a:lnTo>
                        <a:lnTo>
                          <a:pt x="1122578" y="341223"/>
                        </a:lnTo>
                        <a:close/>
                        <a:moveTo>
                          <a:pt x="1122578" y="558114"/>
                        </a:moveTo>
                        <a:lnTo>
                          <a:pt x="1227861" y="558114"/>
                        </a:lnTo>
                        <a:lnTo>
                          <a:pt x="1227861" y="452843"/>
                        </a:lnTo>
                        <a:lnTo>
                          <a:pt x="1122578" y="452843"/>
                        </a:lnTo>
                        <a:close/>
                        <a:moveTo>
                          <a:pt x="1122578" y="669734"/>
                        </a:moveTo>
                        <a:lnTo>
                          <a:pt x="1227861" y="669734"/>
                        </a:lnTo>
                        <a:lnTo>
                          <a:pt x="1227861" y="564464"/>
                        </a:lnTo>
                        <a:lnTo>
                          <a:pt x="1122578" y="564464"/>
                        </a:lnTo>
                        <a:close/>
                        <a:moveTo>
                          <a:pt x="1122578" y="781367"/>
                        </a:moveTo>
                        <a:lnTo>
                          <a:pt x="1227861" y="781367"/>
                        </a:lnTo>
                        <a:lnTo>
                          <a:pt x="1227861" y="676084"/>
                        </a:lnTo>
                        <a:lnTo>
                          <a:pt x="1122578" y="676084"/>
                        </a:lnTo>
                        <a:close/>
                        <a:moveTo>
                          <a:pt x="1122578" y="892988"/>
                        </a:moveTo>
                        <a:lnTo>
                          <a:pt x="1227861" y="892988"/>
                        </a:lnTo>
                        <a:lnTo>
                          <a:pt x="1227861" y="787717"/>
                        </a:lnTo>
                        <a:lnTo>
                          <a:pt x="1122578" y="787717"/>
                        </a:lnTo>
                        <a:close/>
                        <a:moveTo>
                          <a:pt x="1122578" y="1004608"/>
                        </a:moveTo>
                        <a:lnTo>
                          <a:pt x="1227861" y="1004608"/>
                        </a:lnTo>
                        <a:lnTo>
                          <a:pt x="1227861" y="899338"/>
                        </a:lnTo>
                        <a:lnTo>
                          <a:pt x="1122578" y="899338"/>
                        </a:lnTo>
                        <a:close/>
                        <a:moveTo>
                          <a:pt x="1122578" y="1116228"/>
                        </a:moveTo>
                        <a:lnTo>
                          <a:pt x="1227861" y="1116228"/>
                        </a:lnTo>
                        <a:lnTo>
                          <a:pt x="1227861" y="1010958"/>
                        </a:lnTo>
                        <a:lnTo>
                          <a:pt x="1122578" y="1010958"/>
                        </a:lnTo>
                        <a:close/>
                        <a:moveTo>
                          <a:pt x="1122578" y="1227861"/>
                        </a:moveTo>
                        <a:lnTo>
                          <a:pt x="1227861" y="1227861"/>
                        </a:lnTo>
                        <a:lnTo>
                          <a:pt x="1227861" y="1122578"/>
                        </a:lnTo>
                        <a:lnTo>
                          <a:pt x="1122578" y="1122578"/>
                        </a:lnTo>
                        <a:close/>
                        <a:moveTo>
                          <a:pt x="1122578" y="1339481"/>
                        </a:moveTo>
                        <a:lnTo>
                          <a:pt x="1227861" y="1339481"/>
                        </a:lnTo>
                        <a:lnTo>
                          <a:pt x="1227861" y="1234211"/>
                        </a:lnTo>
                        <a:lnTo>
                          <a:pt x="1122578" y="1234211"/>
                        </a:lnTo>
                        <a:close/>
                        <a:moveTo>
                          <a:pt x="1122578" y="1451102"/>
                        </a:moveTo>
                        <a:lnTo>
                          <a:pt x="1227861" y="1451102"/>
                        </a:lnTo>
                        <a:lnTo>
                          <a:pt x="1227861" y="1345831"/>
                        </a:lnTo>
                        <a:lnTo>
                          <a:pt x="1122578" y="1345831"/>
                        </a:lnTo>
                        <a:close/>
                        <a:moveTo>
                          <a:pt x="1122578" y="1562735"/>
                        </a:moveTo>
                        <a:lnTo>
                          <a:pt x="1227861" y="1562735"/>
                        </a:lnTo>
                        <a:lnTo>
                          <a:pt x="1227861" y="1457452"/>
                        </a:lnTo>
                        <a:lnTo>
                          <a:pt x="1122578" y="1457452"/>
                        </a:lnTo>
                        <a:close/>
                        <a:moveTo>
                          <a:pt x="1122578" y="1674355"/>
                        </a:moveTo>
                        <a:lnTo>
                          <a:pt x="1227861" y="1674355"/>
                        </a:lnTo>
                        <a:lnTo>
                          <a:pt x="1227861" y="1569085"/>
                        </a:lnTo>
                        <a:lnTo>
                          <a:pt x="1122578" y="1569085"/>
                        </a:lnTo>
                        <a:close/>
                        <a:moveTo>
                          <a:pt x="1122578" y="1785975"/>
                        </a:moveTo>
                        <a:lnTo>
                          <a:pt x="1227861" y="1785975"/>
                        </a:lnTo>
                        <a:lnTo>
                          <a:pt x="1227861" y="1680705"/>
                        </a:lnTo>
                        <a:lnTo>
                          <a:pt x="1122578" y="1680705"/>
                        </a:lnTo>
                        <a:close/>
                        <a:moveTo>
                          <a:pt x="1122578" y="1897596"/>
                        </a:moveTo>
                        <a:lnTo>
                          <a:pt x="1227861" y="1897596"/>
                        </a:lnTo>
                        <a:lnTo>
                          <a:pt x="1227861" y="1792325"/>
                        </a:lnTo>
                        <a:lnTo>
                          <a:pt x="1122578" y="1792325"/>
                        </a:lnTo>
                        <a:close/>
                        <a:moveTo>
                          <a:pt x="1122578" y="2009229"/>
                        </a:moveTo>
                        <a:lnTo>
                          <a:pt x="1227861" y="2009229"/>
                        </a:lnTo>
                        <a:lnTo>
                          <a:pt x="1227861" y="1903946"/>
                        </a:lnTo>
                        <a:lnTo>
                          <a:pt x="1122578" y="1903946"/>
                        </a:lnTo>
                        <a:close/>
                        <a:moveTo>
                          <a:pt x="1122578" y="2120849"/>
                        </a:moveTo>
                        <a:lnTo>
                          <a:pt x="1227861" y="2120849"/>
                        </a:lnTo>
                        <a:lnTo>
                          <a:pt x="1227861" y="2015579"/>
                        </a:lnTo>
                        <a:lnTo>
                          <a:pt x="1122578" y="2015579"/>
                        </a:lnTo>
                        <a:close/>
                        <a:moveTo>
                          <a:pt x="1122578" y="2232469"/>
                        </a:moveTo>
                        <a:lnTo>
                          <a:pt x="1227861" y="2232469"/>
                        </a:lnTo>
                        <a:lnTo>
                          <a:pt x="1227861" y="2127199"/>
                        </a:lnTo>
                        <a:lnTo>
                          <a:pt x="1122578" y="2127199"/>
                        </a:lnTo>
                        <a:close/>
                        <a:moveTo>
                          <a:pt x="1122578" y="2344089"/>
                        </a:moveTo>
                        <a:lnTo>
                          <a:pt x="1227861" y="2344089"/>
                        </a:lnTo>
                        <a:lnTo>
                          <a:pt x="1227861" y="2238819"/>
                        </a:lnTo>
                        <a:lnTo>
                          <a:pt x="1122578" y="2238819"/>
                        </a:lnTo>
                        <a:close/>
                        <a:moveTo>
                          <a:pt x="1010958" y="111620"/>
                        </a:moveTo>
                        <a:lnTo>
                          <a:pt x="1116228" y="111620"/>
                        </a:lnTo>
                        <a:lnTo>
                          <a:pt x="1116228" y="6350"/>
                        </a:lnTo>
                        <a:lnTo>
                          <a:pt x="1010958" y="6350"/>
                        </a:lnTo>
                        <a:close/>
                        <a:moveTo>
                          <a:pt x="1010958" y="223240"/>
                        </a:moveTo>
                        <a:lnTo>
                          <a:pt x="1116228" y="223240"/>
                        </a:lnTo>
                        <a:lnTo>
                          <a:pt x="1116228" y="117970"/>
                        </a:lnTo>
                        <a:lnTo>
                          <a:pt x="1010958" y="117970"/>
                        </a:lnTo>
                        <a:close/>
                        <a:moveTo>
                          <a:pt x="1010958" y="334873"/>
                        </a:moveTo>
                        <a:lnTo>
                          <a:pt x="1116228" y="334873"/>
                        </a:lnTo>
                        <a:lnTo>
                          <a:pt x="1116228" y="229590"/>
                        </a:lnTo>
                        <a:lnTo>
                          <a:pt x="1010958" y="229590"/>
                        </a:lnTo>
                        <a:close/>
                        <a:moveTo>
                          <a:pt x="1010958" y="446493"/>
                        </a:moveTo>
                        <a:lnTo>
                          <a:pt x="1116228" y="446493"/>
                        </a:lnTo>
                        <a:lnTo>
                          <a:pt x="1116228" y="341223"/>
                        </a:lnTo>
                        <a:lnTo>
                          <a:pt x="1010958" y="341223"/>
                        </a:lnTo>
                        <a:close/>
                        <a:moveTo>
                          <a:pt x="1010958" y="558114"/>
                        </a:moveTo>
                        <a:lnTo>
                          <a:pt x="1116228" y="558114"/>
                        </a:lnTo>
                        <a:lnTo>
                          <a:pt x="1116228" y="452843"/>
                        </a:lnTo>
                        <a:lnTo>
                          <a:pt x="1010958" y="452843"/>
                        </a:lnTo>
                        <a:close/>
                        <a:moveTo>
                          <a:pt x="1010958" y="669734"/>
                        </a:moveTo>
                        <a:lnTo>
                          <a:pt x="1116228" y="669734"/>
                        </a:lnTo>
                        <a:lnTo>
                          <a:pt x="1116228" y="564464"/>
                        </a:lnTo>
                        <a:lnTo>
                          <a:pt x="1010958" y="564464"/>
                        </a:lnTo>
                        <a:close/>
                        <a:moveTo>
                          <a:pt x="1010958" y="781367"/>
                        </a:moveTo>
                        <a:lnTo>
                          <a:pt x="1116228" y="781367"/>
                        </a:lnTo>
                        <a:lnTo>
                          <a:pt x="1116228" y="676084"/>
                        </a:lnTo>
                        <a:lnTo>
                          <a:pt x="1010958" y="676084"/>
                        </a:lnTo>
                        <a:close/>
                        <a:moveTo>
                          <a:pt x="1010958" y="892988"/>
                        </a:moveTo>
                        <a:lnTo>
                          <a:pt x="1116228" y="892988"/>
                        </a:lnTo>
                        <a:lnTo>
                          <a:pt x="1116228" y="787717"/>
                        </a:lnTo>
                        <a:lnTo>
                          <a:pt x="1010958" y="787717"/>
                        </a:lnTo>
                        <a:close/>
                        <a:moveTo>
                          <a:pt x="1010958" y="1004608"/>
                        </a:moveTo>
                        <a:lnTo>
                          <a:pt x="1116228" y="1004608"/>
                        </a:lnTo>
                        <a:lnTo>
                          <a:pt x="1116228" y="899338"/>
                        </a:lnTo>
                        <a:lnTo>
                          <a:pt x="1010958" y="899338"/>
                        </a:lnTo>
                        <a:close/>
                        <a:moveTo>
                          <a:pt x="1010958" y="1116228"/>
                        </a:moveTo>
                        <a:lnTo>
                          <a:pt x="1116228" y="1116228"/>
                        </a:lnTo>
                        <a:lnTo>
                          <a:pt x="1116228" y="1010958"/>
                        </a:lnTo>
                        <a:lnTo>
                          <a:pt x="1010958" y="1010958"/>
                        </a:lnTo>
                        <a:close/>
                        <a:moveTo>
                          <a:pt x="1010958" y="1227861"/>
                        </a:moveTo>
                        <a:lnTo>
                          <a:pt x="1116228" y="1227861"/>
                        </a:lnTo>
                        <a:lnTo>
                          <a:pt x="1116228" y="1122578"/>
                        </a:lnTo>
                        <a:lnTo>
                          <a:pt x="1010958" y="1122578"/>
                        </a:lnTo>
                        <a:close/>
                        <a:moveTo>
                          <a:pt x="1010958" y="1339481"/>
                        </a:moveTo>
                        <a:lnTo>
                          <a:pt x="1116228" y="1339481"/>
                        </a:lnTo>
                        <a:lnTo>
                          <a:pt x="1116228" y="1234211"/>
                        </a:lnTo>
                        <a:lnTo>
                          <a:pt x="1010958" y="1234211"/>
                        </a:lnTo>
                        <a:close/>
                        <a:moveTo>
                          <a:pt x="1010958" y="1451102"/>
                        </a:moveTo>
                        <a:lnTo>
                          <a:pt x="1116228" y="1451102"/>
                        </a:lnTo>
                        <a:lnTo>
                          <a:pt x="1116228" y="1345831"/>
                        </a:lnTo>
                        <a:lnTo>
                          <a:pt x="1010958" y="1345831"/>
                        </a:lnTo>
                        <a:close/>
                        <a:moveTo>
                          <a:pt x="1010958" y="1562735"/>
                        </a:moveTo>
                        <a:lnTo>
                          <a:pt x="1116228" y="1562735"/>
                        </a:lnTo>
                        <a:lnTo>
                          <a:pt x="1116228" y="1457452"/>
                        </a:lnTo>
                        <a:lnTo>
                          <a:pt x="1010958" y="1457452"/>
                        </a:lnTo>
                        <a:close/>
                        <a:moveTo>
                          <a:pt x="1010958" y="1674355"/>
                        </a:moveTo>
                        <a:lnTo>
                          <a:pt x="1116228" y="1674355"/>
                        </a:lnTo>
                        <a:lnTo>
                          <a:pt x="1116228" y="1569085"/>
                        </a:lnTo>
                        <a:lnTo>
                          <a:pt x="1010958" y="1569085"/>
                        </a:lnTo>
                        <a:close/>
                        <a:moveTo>
                          <a:pt x="1010958" y="1785975"/>
                        </a:moveTo>
                        <a:lnTo>
                          <a:pt x="1116228" y="1785975"/>
                        </a:lnTo>
                        <a:lnTo>
                          <a:pt x="1116228" y="1680705"/>
                        </a:lnTo>
                        <a:lnTo>
                          <a:pt x="1010958" y="1680705"/>
                        </a:lnTo>
                        <a:close/>
                        <a:moveTo>
                          <a:pt x="1010958" y="1897596"/>
                        </a:moveTo>
                        <a:lnTo>
                          <a:pt x="1116228" y="1897596"/>
                        </a:lnTo>
                        <a:lnTo>
                          <a:pt x="1116228" y="1792325"/>
                        </a:lnTo>
                        <a:lnTo>
                          <a:pt x="1010958" y="1792325"/>
                        </a:lnTo>
                        <a:close/>
                        <a:moveTo>
                          <a:pt x="1010958" y="2009229"/>
                        </a:moveTo>
                        <a:lnTo>
                          <a:pt x="1116228" y="2009229"/>
                        </a:lnTo>
                        <a:lnTo>
                          <a:pt x="1116228" y="1903946"/>
                        </a:lnTo>
                        <a:lnTo>
                          <a:pt x="1010958" y="1903946"/>
                        </a:lnTo>
                        <a:close/>
                        <a:moveTo>
                          <a:pt x="1010958" y="2120849"/>
                        </a:moveTo>
                        <a:lnTo>
                          <a:pt x="1116228" y="2120849"/>
                        </a:lnTo>
                        <a:lnTo>
                          <a:pt x="1116228" y="2015579"/>
                        </a:lnTo>
                        <a:lnTo>
                          <a:pt x="1010958" y="2015579"/>
                        </a:lnTo>
                        <a:close/>
                        <a:moveTo>
                          <a:pt x="1010958" y="2232469"/>
                        </a:moveTo>
                        <a:lnTo>
                          <a:pt x="1116228" y="2232469"/>
                        </a:lnTo>
                        <a:lnTo>
                          <a:pt x="1116228" y="2127199"/>
                        </a:lnTo>
                        <a:lnTo>
                          <a:pt x="1010958" y="2127199"/>
                        </a:lnTo>
                        <a:close/>
                        <a:moveTo>
                          <a:pt x="1010958" y="2344089"/>
                        </a:moveTo>
                        <a:lnTo>
                          <a:pt x="1116228" y="2344089"/>
                        </a:lnTo>
                        <a:lnTo>
                          <a:pt x="1116228" y="2238819"/>
                        </a:lnTo>
                        <a:lnTo>
                          <a:pt x="1010958" y="2238819"/>
                        </a:lnTo>
                        <a:close/>
                        <a:moveTo>
                          <a:pt x="899337" y="111620"/>
                        </a:moveTo>
                        <a:lnTo>
                          <a:pt x="1004608" y="111620"/>
                        </a:lnTo>
                        <a:lnTo>
                          <a:pt x="1004608" y="6350"/>
                        </a:lnTo>
                        <a:lnTo>
                          <a:pt x="899337" y="6350"/>
                        </a:lnTo>
                        <a:close/>
                        <a:moveTo>
                          <a:pt x="899337" y="223240"/>
                        </a:moveTo>
                        <a:lnTo>
                          <a:pt x="1004608" y="223240"/>
                        </a:lnTo>
                        <a:lnTo>
                          <a:pt x="1004608" y="117970"/>
                        </a:lnTo>
                        <a:lnTo>
                          <a:pt x="899337" y="117970"/>
                        </a:lnTo>
                        <a:close/>
                        <a:moveTo>
                          <a:pt x="899337" y="334873"/>
                        </a:moveTo>
                        <a:lnTo>
                          <a:pt x="1004608" y="334873"/>
                        </a:lnTo>
                        <a:lnTo>
                          <a:pt x="1004608" y="229590"/>
                        </a:lnTo>
                        <a:lnTo>
                          <a:pt x="899337" y="229590"/>
                        </a:lnTo>
                        <a:close/>
                        <a:moveTo>
                          <a:pt x="899337" y="446493"/>
                        </a:moveTo>
                        <a:lnTo>
                          <a:pt x="1004608" y="446493"/>
                        </a:lnTo>
                        <a:lnTo>
                          <a:pt x="1004608" y="341223"/>
                        </a:lnTo>
                        <a:lnTo>
                          <a:pt x="899337" y="341223"/>
                        </a:lnTo>
                        <a:close/>
                        <a:moveTo>
                          <a:pt x="899337" y="558114"/>
                        </a:moveTo>
                        <a:lnTo>
                          <a:pt x="1004608" y="558114"/>
                        </a:lnTo>
                        <a:lnTo>
                          <a:pt x="1004608" y="452843"/>
                        </a:lnTo>
                        <a:lnTo>
                          <a:pt x="899337" y="452843"/>
                        </a:lnTo>
                        <a:close/>
                        <a:moveTo>
                          <a:pt x="899337" y="669734"/>
                        </a:moveTo>
                        <a:lnTo>
                          <a:pt x="1004608" y="669734"/>
                        </a:lnTo>
                        <a:lnTo>
                          <a:pt x="1004608" y="564464"/>
                        </a:lnTo>
                        <a:lnTo>
                          <a:pt x="899337" y="564464"/>
                        </a:lnTo>
                        <a:close/>
                        <a:moveTo>
                          <a:pt x="899337" y="781367"/>
                        </a:moveTo>
                        <a:lnTo>
                          <a:pt x="1004608" y="781367"/>
                        </a:lnTo>
                        <a:lnTo>
                          <a:pt x="1004608" y="676084"/>
                        </a:lnTo>
                        <a:lnTo>
                          <a:pt x="899337" y="676084"/>
                        </a:lnTo>
                        <a:close/>
                        <a:moveTo>
                          <a:pt x="899337" y="892988"/>
                        </a:moveTo>
                        <a:lnTo>
                          <a:pt x="1004608" y="892988"/>
                        </a:lnTo>
                        <a:lnTo>
                          <a:pt x="1004608" y="787717"/>
                        </a:lnTo>
                        <a:lnTo>
                          <a:pt x="899337" y="787717"/>
                        </a:lnTo>
                        <a:close/>
                        <a:moveTo>
                          <a:pt x="899337" y="1004608"/>
                        </a:moveTo>
                        <a:lnTo>
                          <a:pt x="1004608" y="1004608"/>
                        </a:lnTo>
                        <a:lnTo>
                          <a:pt x="1004608" y="899338"/>
                        </a:lnTo>
                        <a:lnTo>
                          <a:pt x="899337" y="899338"/>
                        </a:lnTo>
                        <a:close/>
                        <a:moveTo>
                          <a:pt x="899337" y="1116228"/>
                        </a:moveTo>
                        <a:lnTo>
                          <a:pt x="1004608" y="1116228"/>
                        </a:lnTo>
                        <a:lnTo>
                          <a:pt x="1004608" y="1010958"/>
                        </a:lnTo>
                        <a:lnTo>
                          <a:pt x="899337" y="1010958"/>
                        </a:lnTo>
                        <a:close/>
                        <a:moveTo>
                          <a:pt x="899337" y="1227861"/>
                        </a:moveTo>
                        <a:lnTo>
                          <a:pt x="1004608" y="1227861"/>
                        </a:lnTo>
                        <a:lnTo>
                          <a:pt x="1004608" y="1122578"/>
                        </a:lnTo>
                        <a:lnTo>
                          <a:pt x="899337" y="1122578"/>
                        </a:lnTo>
                        <a:close/>
                        <a:moveTo>
                          <a:pt x="899337" y="1339481"/>
                        </a:moveTo>
                        <a:lnTo>
                          <a:pt x="1004608" y="1339481"/>
                        </a:lnTo>
                        <a:lnTo>
                          <a:pt x="1004608" y="1234211"/>
                        </a:lnTo>
                        <a:lnTo>
                          <a:pt x="899337" y="1234211"/>
                        </a:lnTo>
                        <a:close/>
                        <a:moveTo>
                          <a:pt x="899337" y="1451102"/>
                        </a:moveTo>
                        <a:lnTo>
                          <a:pt x="1004608" y="1451102"/>
                        </a:lnTo>
                        <a:lnTo>
                          <a:pt x="1004608" y="1345831"/>
                        </a:lnTo>
                        <a:lnTo>
                          <a:pt x="899337" y="1345831"/>
                        </a:lnTo>
                        <a:close/>
                        <a:moveTo>
                          <a:pt x="899337" y="1562735"/>
                        </a:moveTo>
                        <a:lnTo>
                          <a:pt x="1004608" y="1562735"/>
                        </a:lnTo>
                        <a:lnTo>
                          <a:pt x="1004608" y="1457452"/>
                        </a:lnTo>
                        <a:lnTo>
                          <a:pt x="899337" y="1457452"/>
                        </a:lnTo>
                        <a:close/>
                        <a:moveTo>
                          <a:pt x="899337" y="1674355"/>
                        </a:moveTo>
                        <a:lnTo>
                          <a:pt x="1004608" y="1674355"/>
                        </a:lnTo>
                        <a:lnTo>
                          <a:pt x="1004608" y="1569085"/>
                        </a:lnTo>
                        <a:lnTo>
                          <a:pt x="899337" y="1569085"/>
                        </a:lnTo>
                        <a:close/>
                        <a:moveTo>
                          <a:pt x="899337" y="1785975"/>
                        </a:moveTo>
                        <a:lnTo>
                          <a:pt x="1004608" y="1785975"/>
                        </a:lnTo>
                        <a:lnTo>
                          <a:pt x="1004608" y="1680705"/>
                        </a:lnTo>
                        <a:lnTo>
                          <a:pt x="899337" y="1680705"/>
                        </a:lnTo>
                        <a:close/>
                        <a:moveTo>
                          <a:pt x="899337" y="1897596"/>
                        </a:moveTo>
                        <a:lnTo>
                          <a:pt x="1004608" y="1897596"/>
                        </a:lnTo>
                        <a:lnTo>
                          <a:pt x="1004608" y="1792325"/>
                        </a:lnTo>
                        <a:lnTo>
                          <a:pt x="899337" y="1792325"/>
                        </a:lnTo>
                        <a:close/>
                        <a:moveTo>
                          <a:pt x="899337" y="2009229"/>
                        </a:moveTo>
                        <a:lnTo>
                          <a:pt x="1004608" y="2009229"/>
                        </a:lnTo>
                        <a:lnTo>
                          <a:pt x="1004608" y="1903946"/>
                        </a:lnTo>
                        <a:lnTo>
                          <a:pt x="899337" y="1903946"/>
                        </a:lnTo>
                        <a:close/>
                        <a:moveTo>
                          <a:pt x="899337" y="2120849"/>
                        </a:moveTo>
                        <a:lnTo>
                          <a:pt x="1004608" y="2120849"/>
                        </a:lnTo>
                        <a:lnTo>
                          <a:pt x="1004608" y="2015579"/>
                        </a:lnTo>
                        <a:lnTo>
                          <a:pt x="899337" y="2015579"/>
                        </a:lnTo>
                        <a:close/>
                        <a:moveTo>
                          <a:pt x="899337" y="2232469"/>
                        </a:moveTo>
                        <a:lnTo>
                          <a:pt x="1004608" y="2232469"/>
                        </a:lnTo>
                        <a:lnTo>
                          <a:pt x="1004608" y="2127199"/>
                        </a:lnTo>
                        <a:lnTo>
                          <a:pt x="899337" y="2127199"/>
                        </a:lnTo>
                        <a:close/>
                        <a:moveTo>
                          <a:pt x="899337" y="2344089"/>
                        </a:moveTo>
                        <a:lnTo>
                          <a:pt x="1004608" y="2344089"/>
                        </a:lnTo>
                        <a:lnTo>
                          <a:pt x="1004608" y="2238819"/>
                        </a:lnTo>
                        <a:lnTo>
                          <a:pt x="899337" y="2238819"/>
                        </a:lnTo>
                        <a:close/>
                        <a:moveTo>
                          <a:pt x="787704" y="111620"/>
                        </a:moveTo>
                        <a:lnTo>
                          <a:pt x="892987" y="111620"/>
                        </a:lnTo>
                        <a:lnTo>
                          <a:pt x="892987" y="6350"/>
                        </a:lnTo>
                        <a:lnTo>
                          <a:pt x="787704" y="6350"/>
                        </a:lnTo>
                        <a:close/>
                        <a:moveTo>
                          <a:pt x="787704" y="223240"/>
                        </a:moveTo>
                        <a:lnTo>
                          <a:pt x="892987" y="223240"/>
                        </a:lnTo>
                        <a:lnTo>
                          <a:pt x="892987" y="117970"/>
                        </a:lnTo>
                        <a:lnTo>
                          <a:pt x="787704" y="117970"/>
                        </a:lnTo>
                        <a:close/>
                        <a:moveTo>
                          <a:pt x="787704" y="334873"/>
                        </a:moveTo>
                        <a:lnTo>
                          <a:pt x="892987" y="334873"/>
                        </a:lnTo>
                        <a:lnTo>
                          <a:pt x="892987" y="229590"/>
                        </a:lnTo>
                        <a:lnTo>
                          <a:pt x="787704" y="229590"/>
                        </a:lnTo>
                        <a:close/>
                        <a:moveTo>
                          <a:pt x="787704" y="446493"/>
                        </a:moveTo>
                        <a:lnTo>
                          <a:pt x="892987" y="446493"/>
                        </a:lnTo>
                        <a:lnTo>
                          <a:pt x="892987" y="341223"/>
                        </a:lnTo>
                        <a:lnTo>
                          <a:pt x="787704" y="341223"/>
                        </a:lnTo>
                        <a:close/>
                        <a:moveTo>
                          <a:pt x="787704" y="558114"/>
                        </a:moveTo>
                        <a:lnTo>
                          <a:pt x="892987" y="558114"/>
                        </a:lnTo>
                        <a:lnTo>
                          <a:pt x="892987" y="452843"/>
                        </a:lnTo>
                        <a:lnTo>
                          <a:pt x="787704" y="452843"/>
                        </a:lnTo>
                        <a:close/>
                        <a:moveTo>
                          <a:pt x="787704" y="669734"/>
                        </a:moveTo>
                        <a:lnTo>
                          <a:pt x="892987" y="669734"/>
                        </a:lnTo>
                        <a:lnTo>
                          <a:pt x="892987" y="564464"/>
                        </a:lnTo>
                        <a:lnTo>
                          <a:pt x="787704" y="564464"/>
                        </a:lnTo>
                        <a:close/>
                        <a:moveTo>
                          <a:pt x="787704" y="781367"/>
                        </a:moveTo>
                        <a:lnTo>
                          <a:pt x="892987" y="781367"/>
                        </a:lnTo>
                        <a:lnTo>
                          <a:pt x="892987" y="676084"/>
                        </a:lnTo>
                        <a:lnTo>
                          <a:pt x="787704" y="676084"/>
                        </a:lnTo>
                        <a:close/>
                        <a:moveTo>
                          <a:pt x="787704" y="892988"/>
                        </a:moveTo>
                        <a:lnTo>
                          <a:pt x="892987" y="892988"/>
                        </a:lnTo>
                        <a:lnTo>
                          <a:pt x="892987" y="787717"/>
                        </a:lnTo>
                        <a:lnTo>
                          <a:pt x="787704" y="787717"/>
                        </a:lnTo>
                        <a:close/>
                        <a:moveTo>
                          <a:pt x="787704" y="1004608"/>
                        </a:moveTo>
                        <a:lnTo>
                          <a:pt x="892987" y="1004608"/>
                        </a:lnTo>
                        <a:lnTo>
                          <a:pt x="892987" y="899338"/>
                        </a:lnTo>
                        <a:lnTo>
                          <a:pt x="787704" y="899338"/>
                        </a:lnTo>
                        <a:close/>
                        <a:moveTo>
                          <a:pt x="787704" y="1116228"/>
                        </a:moveTo>
                        <a:lnTo>
                          <a:pt x="892987" y="1116228"/>
                        </a:lnTo>
                        <a:lnTo>
                          <a:pt x="892987" y="1010958"/>
                        </a:lnTo>
                        <a:lnTo>
                          <a:pt x="787704" y="1010958"/>
                        </a:lnTo>
                        <a:close/>
                        <a:moveTo>
                          <a:pt x="787704" y="1227861"/>
                        </a:moveTo>
                        <a:lnTo>
                          <a:pt x="892987" y="1227861"/>
                        </a:lnTo>
                        <a:lnTo>
                          <a:pt x="892987" y="1122578"/>
                        </a:lnTo>
                        <a:lnTo>
                          <a:pt x="787704" y="1122578"/>
                        </a:lnTo>
                        <a:close/>
                        <a:moveTo>
                          <a:pt x="787704" y="1339481"/>
                        </a:moveTo>
                        <a:lnTo>
                          <a:pt x="892987" y="1339481"/>
                        </a:lnTo>
                        <a:lnTo>
                          <a:pt x="892987" y="1234211"/>
                        </a:lnTo>
                        <a:lnTo>
                          <a:pt x="787704" y="1234211"/>
                        </a:lnTo>
                        <a:close/>
                        <a:moveTo>
                          <a:pt x="787704" y="1451102"/>
                        </a:moveTo>
                        <a:lnTo>
                          <a:pt x="892987" y="1451102"/>
                        </a:lnTo>
                        <a:lnTo>
                          <a:pt x="892987" y="1345831"/>
                        </a:lnTo>
                        <a:lnTo>
                          <a:pt x="787704" y="1345831"/>
                        </a:lnTo>
                        <a:close/>
                        <a:moveTo>
                          <a:pt x="787704" y="1562735"/>
                        </a:moveTo>
                        <a:lnTo>
                          <a:pt x="892987" y="1562735"/>
                        </a:lnTo>
                        <a:lnTo>
                          <a:pt x="892987" y="1457452"/>
                        </a:lnTo>
                        <a:lnTo>
                          <a:pt x="787704" y="1457452"/>
                        </a:lnTo>
                        <a:close/>
                        <a:moveTo>
                          <a:pt x="787704" y="1674355"/>
                        </a:moveTo>
                        <a:lnTo>
                          <a:pt x="892987" y="1674355"/>
                        </a:lnTo>
                        <a:lnTo>
                          <a:pt x="892987" y="1569085"/>
                        </a:lnTo>
                        <a:lnTo>
                          <a:pt x="787704" y="1569085"/>
                        </a:lnTo>
                        <a:close/>
                        <a:moveTo>
                          <a:pt x="787704" y="1785975"/>
                        </a:moveTo>
                        <a:lnTo>
                          <a:pt x="892987" y="1785975"/>
                        </a:lnTo>
                        <a:lnTo>
                          <a:pt x="892987" y="1680705"/>
                        </a:lnTo>
                        <a:lnTo>
                          <a:pt x="787704" y="1680705"/>
                        </a:lnTo>
                        <a:close/>
                        <a:moveTo>
                          <a:pt x="787704" y="1897596"/>
                        </a:moveTo>
                        <a:lnTo>
                          <a:pt x="892987" y="1897596"/>
                        </a:lnTo>
                        <a:lnTo>
                          <a:pt x="892987" y="1792325"/>
                        </a:lnTo>
                        <a:lnTo>
                          <a:pt x="787704" y="1792325"/>
                        </a:lnTo>
                        <a:close/>
                        <a:moveTo>
                          <a:pt x="787704" y="2009229"/>
                        </a:moveTo>
                        <a:lnTo>
                          <a:pt x="892987" y="2009229"/>
                        </a:lnTo>
                        <a:lnTo>
                          <a:pt x="892987" y="1903946"/>
                        </a:lnTo>
                        <a:lnTo>
                          <a:pt x="787704" y="1903946"/>
                        </a:lnTo>
                        <a:close/>
                        <a:moveTo>
                          <a:pt x="787704" y="2120849"/>
                        </a:moveTo>
                        <a:lnTo>
                          <a:pt x="892987" y="2120849"/>
                        </a:lnTo>
                        <a:lnTo>
                          <a:pt x="892987" y="2015579"/>
                        </a:lnTo>
                        <a:lnTo>
                          <a:pt x="787704" y="2015579"/>
                        </a:lnTo>
                        <a:close/>
                        <a:moveTo>
                          <a:pt x="787704" y="2232469"/>
                        </a:moveTo>
                        <a:lnTo>
                          <a:pt x="892987" y="2232469"/>
                        </a:lnTo>
                        <a:lnTo>
                          <a:pt x="892987" y="2127199"/>
                        </a:lnTo>
                        <a:lnTo>
                          <a:pt x="787704" y="2127199"/>
                        </a:lnTo>
                        <a:close/>
                        <a:moveTo>
                          <a:pt x="787704" y="2344089"/>
                        </a:moveTo>
                        <a:lnTo>
                          <a:pt x="892987" y="2344089"/>
                        </a:lnTo>
                        <a:lnTo>
                          <a:pt x="892987" y="2238819"/>
                        </a:lnTo>
                        <a:lnTo>
                          <a:pt x="787704" y="2238819"/>
                        </a:lnTo>
                        <a:close/>
                        <a:moveTo>
                          <a:pt x="676084" y="111620"/>
                        </a:moveTo>
                        <a:lnTo>
                          <a:pt x="781354" y="111620"/>
                        </a:lnTo>
                        <a:lnTo>
                          <a:pt x="781354" y="6350"/>
                        </a:lnTo>
                        <a:lnTo>
                          <a:pt x="676084" y="6350"/>
                        </a:lnTo>
                        <a:close/>
                        <a:moveTo>
                          <a:pt x="676084" y="223240"/>
                        </a:moveTo>
                        <a:lnTo>
                          <a:pt x="781354" y="223240"/>
                        </a:lnTo>
                        <a:lnTo>
                          <a:pt x="781354" y="117970"/>
                        </a:lnTo>
                        <a:lnTo>
                          <a:pt x="676084" y="117970"/>
                        </a:lnTo>
                        <a:close/>
                        <a:moveTo>
                          <a:pt x="676084" y="334873"/>
                        </a:moveTo>
                        <a:lnTo>
                          <a:pt x="781354" y="334873"/>
                        </a:lnTo>
                        <a:lnTo>
                          <a:pt x="781354" y="229590"/>
                        </a:lnTo>
                        <a:lnTo>
                          <a:pt x="676084" y="229590"/>
                        </a:lnTo>
                        <a:close/>
                        <a:moveTo>
                          <a:pt x="676084" y="446493"/>
                        </a:moveTo>
                        <a:lnTo>
                          <a:pt x="781354" y="446493"/>
                        </a:lnTo>
                        <a:lnTo>
                          <a:pt x="781354" y="341223"/>
                        </a:lnTo>
                        <a:lnTo>
                          <a:pt x="676084" y="341223"/>
                        </a:lnTo>
                        <a:close/>
                        <a:moveTo>
                          <a:pt x="676084" y="558114"/>
                        </a:moveTo>
                        <a:lnTo>
                          <a:pt x="781354" y="558114"/>
                        </a:lnTo>
                        <a:lnTo>
                          <a:pt x="781354" y="452843"/>
                        </a:lnTo>
                        <a:lnTo>
                          <a:pt x="676084" y="452843"/>
                        </a:lnTo>
                        <a:close/>
                        <a:moveTo>
                          <a:pt x="676084" y="669734"/>
                        </a:moveTo>
                        <a:lnTo>
                          <a:pt x="781354" y="669734"/>
                        </a:lnTo>
                        <a:lnTo>
                          <a:pt x="781354" y="564464"/>
                        </a:lnTo>
                        <a:lnTo>
                          <a:pt x="676084" y="564464"/>
                        </a:lnTo>
                        <a:close/>
                        <a:moveTo>
                          <a:pt x="676084" y="781367"/>
                        </a:moveTo>
                        <a:lnTo>
                          <a:pt x="781354" y="781367"/>
                        </a:lnTo>
                        <a:lnTo>
                          <a:pt x="781354" y="676084"/>
                        </a:lnTo>
                        <a:lnTo>
                          <a:pt x="676084" y="676084"/>
                        </a:lnTo>
                        <a:close/>
                        <a:moveTo>
                          <a:pt x="676084" y="892988"/>
                        </a:moveTo>
                        <a:lnTo>
                          <a:pt x="781354" y="892988"/>
                        </a:lnTo>
                        <a:lnTo>
                          <a:pt x="781354" y="787717"/>
                        </a:lnTo>
                        <a:lnTo>
                          <a:pt x="676084" y="787717"/>
                        </a:lnTo>
                        <a:close/>
                        <a:moveTo>
                          <a:pt x="676084" y="1004608"/>
                        </a:moveTo>
                        <a:lnTo>
                          <a:pt x="781354" y="1004608"/>
                        </a:lnTo>
                        <a:lnTo>
                          <a:pt x="781354" y="899338"/>
                        </a:lnTo>
                        <a:lnTo>
                          <a:pt x="676084" y="899338"/>
                        </a:lnTo>
                        <a:close/>
                        <a:moveTo>
                          <a:pt x="676084" y="1116228"/>
                        </a:moveTo>
                        <a:lnTo>
                          <a:pt x="781354" y="1116228"/>
                        </a:lnTo>
                        <a:lnTo>
                          <a:pt x="781354" y="1010958"/>
                        </a:lnTo>
                        <a:lnTo>
                          <a:pt x="676084" y="1010958"/>
                        </a:lnTo>
                        <a:close/>
                        <a:moveTo>
                          <a:pt x="676084" y="1227861"/>
                        </a:moveTo>
                        <a:lnTo>
                          <a:pt x="781354" y="1227861"/>
                        </a:lnTo>
                        <a:lnTo>
                          <a:pt x="781354" y="1122578"/>
                        </a:lnTo>
                        <a:lnTo>
                          <a:pt x="676084" y="1122578"/>
                        </a:lnTo>
                        <a:close/>
                        <a:moveTo>
                          <a:pt x="676084" y="1339481"/>
                        </a:moveTo>
                        <a:lnTo>
                          <a:pt x="781354" y="1339481"/>
                        </a:lnTo>
                        <a:lnTo>
                          <a:pt x="781354" y="1234211"/>
                        </a:lnTo>
                        <a:lnTo>
                          <a:pt x="676084" y="1234211"/>
                        </a:lnTo>
                        <a:close/>
                        <a:moveTo>
                          <a:pt x="676084" y="1451102"/>
                        </a:moveTo>
                        <a:lnTo>
                          <a:pt x="781354" y="1451102"/>
                        </a:lnTo>
                        <a:lnTo>
                          <a:pt x="781354" y="1345831"/>
                        </a:lnTo>
                        <a:lnTo>
                          <a:pt x="676084" y="1345831"/>
                        </a:lnTo>
                        <a:close/>
                        <a:moveTo>
                          <a:pt x="676084" y="1562735"/>
                        </a:moveTo>
                        <a:lnTo>
                          <a:pt x="781354" y="1562735"/>
                        </a:lnTo>
                        <a:lnTo>
                          <a:pt x="781354" y="1457452"/>
                        </a:lnTo>
                        <a:lnTo>
                          <a:pt x="676084" y="1457452"/>
                        </a:lnTo>
                        <a:close/>
                        <a:moveTo>
                          <a:pt x="676084" y="1674355"/>
                        </a:moveTo>
                        <a:lnTo>
                          <a:pt x="781354" y="1674355"/>
                        </a:lnTo>
                        <a:lnTo>
                          <a:pt x="781354" y="1569085"/>
                        </a:lnTo>
                        <a:lnTo>
                          <a:pt x="676084" y="1569085"/>
                        </a:lnTo>
                        <a:close/>
                        <a:moveTo>
                          <a:pt x="676084" y="1785975"/>
                        </a:moveTo>
                        <a:lnTo>
                          <a:pt x="781354" y="1785975"/>
                        </a:lnTo>
                        <a:lnTo>
                          <a:pt x="781354" y="1680705"/>
                        </a:lnTo>
                        <a:lnTo>
                          <a:pt x="676084" y="1680705"/>
                        </a:lnTo>
                        <a:close/>
                        <a:moveTo>
                          <a:pt x="676084" y="1897596"/>
                        </a:moveTo>
                        <a:lnTo>
                          <a:pt x="781354" y="1897596"/>
                        </a:lnTo>
                        <a:lnTo>
                          <a:pt x="781354" y="1792325"/>
                        </a:lnTo>
                        <a:lnTo>
                          <a:pt x="676084" y="1792325"/>
                        </a:lnTo>
                        <a:close/>
                        <a:moveTo>
                          <a:pt x="676084" y="2009229"/>
                        </a:moveTo>
                        <a:lnTo>
                          <a:pt x="781354" y="2009229"/>
                        </a:lnTo>
                        <a:lnTo>
                          <a:pt x="781354" y="1903946"/>
                        </a:lnTo>
                        <a:lnTo>
                          <a:pt x="676084" y="1903946"/>
                        </a:lnTo>
                        <a:close/>
                        <a:moveTo>
                          <a:pt x="676084" y="2120849"/>
                        </a:moveTo>
                        <a:lnTo>
                          <a:pt x="781354" y="2120849"/>
                        </a:lnTo>
                        <a:lnTo>
                          <a:pt x="781354" y="2015579"/>
                        </a:lnTo>
                        <a:lnTo>
                          <a:pt x="676084" y="2015579"/>
                        </a:lnTo>
                        <a:close/>
                        <a:moveTo>
                          <a:pt x="676084" y="2232469"/>
                        </a:moveTo>
                        <a:lnTo>
                          <a:pt x="781354" y="2232469"/>
                        </a:lnTo>
                        <a:lnTo>
                          <a:pt x="781354" y="2127199"/>
                        </a:lnTo>
                        <a:lnTo>
                          <a:pt x="676084" y="2127199"/>
                        </a:lnTo>
                        <a:close/>
                        <a:moveTo>
                          <a:pt x="676084" y="2344089"/>
                        </a:moveTo>
                        <a:lnTo>
                          <a:pt x="781354" y="2344089"/>
                        </a:lnTo>
                        <a:lnTo>
                          <a:pt x="781354" y="2238819"/>
                        </a:lnTo>
                        <a:lnTo>
                          <a:pt x="676084" y="2238819"/>
                        </a:lnTo>
                        <a:close/>
                        <a:moveTo>
                          <a:pt x="564464" y="111620"/>
                        </a:moveTo>
                        <a:lnTo>
                          <a:pt x="669734" y="111620"/>
                        </a:lnTo>
                        <a:lnTo>
                          <a:pt x="669734" y="6350"/>
                        </a:lnTo>
                        <a:lnTo>
                          <a:pt x="564464" y="6350"/>
                        </a:lnTo>
                        <a:close/>
                        <a:moveTo>
                          <a:pt x="564464" y="223240"/>
                        </a:moveTo>
                        <a:lnTo>
                          <a:pt x="669734" y="223240"/>
                        </a:lnTo>
                        <a:lnTo>
                          <a:pt x="669734" y="117970"/>
                        </a:lnTo>
                        <a:lnTo>
                          <a:pt x="564464" y="117970"/>
                        </a:lnTo>
                        <a:close/>
                        <a:moveTo>
                          <a:pt x="564464" y="334873"/>
                        </a:moveTo>
                        <a:lnTo>
                          <a:pt x="669734" y="334873"/>
                        </a:lnTo>
                        <a:lnTo>
                          <a:pt x="669734" y="229590"/>
                        </a:lnTo>
                        <a:lnTo>
                          <a:pt x="564464" y="229590"/>
                        </a:lnTo>
                        <a:close/>
                        <a:moveTo>
                          <a:pt x="564464" y="446493"/>
                        </a:moveTo>
                        <a:lnTo>
                          <a:pt x="669734" y="446493"/>
                        </a:lnTo>
                        <a:lnTo>
                          <a:pt x="669734" y="341223"/>
                        </a:lnTo>
                        <a:lnTo>
                          <a:pt x="564464" y="341223"/>
                        </a:lnTo>
                        <a:close/>
                        <a:moveTo>
                          <a:pt x="564464" y="558114"/>
                        </a:moveTo>
                        <a:lnTo>
                          <a:pt x="669734" y="558114"/>
                        </a:lnTo>
                        <a:lnTo>
                          <a:pt x="669734" y="452843"/>
                        </a:lnTo>
                        <a:lnTo>
                          <a:pt x="564464" y="452843"/>
                        </a:lnTo>
                        <a:close/>
                        <a:moveTo>
                          <a:pt x="564464" y="669734"/>
                        </a:moveTo>
                        <a:lnTo>
                          <a:pt x="669734" y="669734"/>
                        </a:lnTo>
                        <a:lnTo>
                          <a:pt x="669734" y="564464"/>
                        </a:lnTo>
                        <a:lnTo>
                          <a:pt x="564464" y="564464"/>
                        </a:lnTo>
                        <a:close/>
                        <a:moveTo>
                          <a:pt x="564464" y="781367"/>
                        </a:moveTo>
                        <a:lnTo>
                          <a:pt x="669734" y="781367"/>
                        </a:lnTo>
                        <a:lnTo>
                          <a:pt x="669734" y="676084"/>
                        </a:lnTo>
                        <a:lnTo>
                          <a:pt x="564464" y="676084"/>
                        </a:lnTo>
                        <a:close/>
                        <a:moveTo>
                          <a:pt x="564464" y="892988"/>
                        </a:moveTo>
                        <a:lnTo>
                          <a:pt x="669734" y="892988"/>
                        </a:lnTo>
                        <a:lnTo>
                          <a:pt x="669734" y="787717"/>
                        </a:lnTo>
                        <a:lnTo>
                          <a:pt x="564464" y="787717"/>
                        </a:lnTo>
                        <a:close/>
                        <a:moveTo>
                          <a:pt x="564464" y="1004608"/>
                        </a:moveTo>
                        <a:lnTo>
                          <a:pt x="669734" y="1004608"/>
                        </a:lnTo>
                        <a:lnTo>
                          <a:pt x="669734" y="899338"/>
                        </a:lnTo>
                        <a:lnTo>
                          <a:pt x="564464" y="899338"/>
                        </a:lnTo>
                        <a:close/>
                        <a:moveTo>
                          <a:pt x="564464" y="1116228"/>
                        </a:moveTo>
                        <a:lnTo>
                          <a:pt x="669734" y="1116228"/>
                        </a:lnTo>
                        <a:lnTo>
                          <a:pt x="669734" y="1010958"/>
                        </a:lnTo>
                        <a:lnTo>
                          <a:pt x="564464" y="1010958"/>
                        </a:lnTo>
                        <a:close/>
                        <a:moveTo>
                          <a:pt x="564464" y="1227861"/>
                        </a:moveTo>
                        <a:lnTo>
                          <a:pt x="669734" y="1227861"/>
                        </a:lnTo>
                        <a:lnTo>
                          <a:pt x="669734" y="1122578"/>
                        </a:lnTo>
                        <a:lnTo>
                          <a:pt x="564464" y="1122578"/>
                        </a:lnTo>
                        <a:close/>
                        <a:moveTo>
                          <a:pt x="564464" y="1339481"/>
                        </a:moveTo>
                        <a:lnTo>
                          <a:pt x="669734" y="1339481"/>
                        </a:lnTo>
                        <a:lnTo>
                          <a:pt x="669734" y="1234211"/>
                        </a:lnTo>
                        <a:lnTo>
                          <a:pt x="564464" y="1234211"/>
                        </a:lnTo>
                        <a:close/>
                        <a:moveTo>
                          <a:pt x="564464" y="1451102"/>
                        </a:moveTo>
                        <a:lnTo>
                          <a:pt x="669734" y="1451102"/>
                        </a:lnTo>
                        <a:lnTo>
                          <a:pt x="669734" y="1345831"/>
                        </a:lnTo>
                        <a:lnTo>
                          <a:pt x="564464" y="1345831"/>
                        </a:lnTo>
                        <a:close/>
                        <a:moveTo>
                          <a:pt x="564464" y="1562735"/>
                        </a:moveTo>
                        <a:lnTo>
                          <a:pt x="669734" y="1562735"/>
                        </a:lnTo>
                        <a:lnTo>
                          <a:pt x="669734" y="1457452"/>
                        </a:lnTo>
                        <a:lnTo>
                          <a:pt x="564464" y="1457452"/>
                        </a:lnTo>
                        <a:close/>
                        <a:moveTo>
                          <a:pt x="564464" y="1674355"/>
                        </a:moveTo>
                        <a:lnTo>
                          <a:pt x="669734" y="1674355"/>
                        </a:lnTo>
                        <a:lnTo>
                          <a:pt x="669734" y="1569085"/>
                        </a:lnTo>
                        <a:lnTo>
                          <a:pt x="564464" y="1569085"/>
                        </a:lnTo>
                        <a:close/>
                        <a:moveTo>
                          <a:pt x="564464" y="1785975"/>
                        </a:moveTo>
                        <a:lnTo>
                          <a:pt x="669734" y="1785975"/>
                        </a:lnTo>
                        <a:lnTo>
                          <a:pt x="669734" y="1680705"/>
                        </a:lnTo>
                        <a:lnTo>
                          <a:pt x="564464" y="1680705"/>
                        </a:lnTo>
                        <a:close/>
                        <a:moveTo>
                          <a:pt x="564464" y="1897596"/>
                        </a:moveTo>
                        <a:lnTo>
                          <a:pt x="669734" y="1897596"/>
                        </a:lnTo>
                        <a:lnTo>
                          <a:pt x="669734" y="1792325"/>
                        </a:lnTo>
                        <a:lnTo>
                          <a:pt x="564464" y="1792325"/>
                        </a:lnTo>
                        <a:close/>
                        <a:moveTo>
                          <a:pt x="564464" y="2009229"/>
                        </a:moveTo>
                        <a:lnTo>
                          <a:pt x="669734" y="2009229"/>
                        </a:lnTo>
                        <a:lnTo>
                          <a:pt x="669734" y="1903946"/>
                        </a:lnTo>
                        <a:lnTo>
                          <a:pt x="564464" y="1903946"/>
                        </a:lnTo>
                        <a:close/>
                        <a:moveTo>
                          <a:pt x="564464" y="2120849"/>
                        </a:moveTo>
                        <a:lnTo>
                          <a:pt x="669734" y="2120849"/>
                        </a:lnTo>
                        <a:lnTo>
                          <a:pt x="669734" y="2015579"/>
                        </a:lnTo>
                        <a:lnTo>
                          <a:pt x="564464" y="2015579"/>
                        </a:lnTo>
                        <a:close/>
                        <a:moveTo>
                          <a:pt x="564464" y="2232469"/>
                        </a:moveTo>
                        <a:lnTo>
                          <a:pt x="669734" y="2232469"/>
                        </a:lnTo>
                        <a:lnTo>
                          <a:pt x="669734" y="2127199"/>
                        </a:lnTo>
                        <a:lnTo>
                          <a:pt x="564464" y="2127199"/>
                        </a:lnTo>
                        <a:close/>
                        <a:moveTo>
                          <a:pt x="564464" y="2344089"/>
                        </a:moveTo>
                        <a:lnTo>
                          <a:pt x="669734" y="2344089"/>
                        </a:lnTo>
                        <a:lnTo>
                          <a:pt x="669734" y="2238819"/>
                        </a:lnTo>
                        <a:lnTo>
                          <a:pt x="564464" y="2238819"/>
                        </a:lnTo>
                        <a:close/>
                        <a:moveTo>
                          <a:pt x="452843" y="111620"/>
                        </a:moveTo>
                        <a:lnTo>
                          <a:pt x="558114" y="111620"/>
                        </a:lnTo>
                        <a:lnTo>
                          <a:pt x="558114" y="6350"/>
                        </a:lnTo>
                        <a:lnTo>
                          <a:pt x="452843" y="6350"/>
                        </a:lnTo>
                        <a:close/>
                        <a:moveTo>
                          <a:pt x="452843" y="223240"/>
                        </a:moveTo>
                        <a:lnTo>
                          <a:pt x="558114" y="223240"/>
                        </a:lnTo>
                        <a:lnTo>
                          <a:pt x="558114" y="117970"/>
                        </a:lnTo>
                        <a:lnTo>
                          <a:pt x="452843" y="117970"/>
                        </a:lnTo>
                        <a:close/>
                        <a:moveTo>
                          <a:pt x="452843" y="334873"/>
                        </a:moveTo>
                        <a:lnTo>
                          <a:pt x="558114" y="334873"/>
                        </a:lnTo>
                        <a:lnTo>
                          <a:pt x="558114" y="229590"/>
                        </a:lnTo>
                        <a:lnTo>
                          <a:pt x="452843" y="229590"/>
                        </a:lnTo>
                        <a:close/>
                        <a:moveTo>
                          <a:pt x="452843" y="446493"/>
                        </a:moveTo>
                        <a:lnTo>
                          <a:pt x="558114" y="446493"/>
                        </a:lnTo>
                        <a:lnTo>
                          <a:pt x="558114" y="341223"/>
                        </a:lnTo>
                        <a:lnTo>
                          <a:pt x="452843" y="341223"/>
                        </a:lnTo>
                        <a:close/>
                        <a:moveTo>
                          <a:pt x="452843" y="558114"/>
                        </a:moveTo>
                        <a:lnTo>
                          <a:pt x="558114" y="558114"/>
                        </a:lnTo>
                        <a:lnTo>
                          <a:pt x="558114" y="452843"/>
                        </a:lnTo>
                        <a:lnTo>
                          <a:pt x="452843" y="452843"/>
                        </a:lnTo>
                        <a:close/>
                        <a:moveTo>
                          <a:pt x="452843" y="669734"/>
                        </a:moveTo>
                        <a:lnTo>
                          <a:pt x="558114" y="669734"/>
                        </a:lnTo>
                        <a:lnTo>
                          <a:pt x="558114" y="564464"/>
                        </a:lnTo>
                        <a:lnTo>
                          <a:pt x="452843" y="564464"/>
                        </a:lnTo>
                        <a:close/>
                        <a:moveTo>
                          <a:pt x="452843" y="781367"/>
                        </a:moveTo>
                        <a:lnTo>
                          <a:pt x="558114" y="781367"/>
                        </a:lnTo>
                        <a:lnTo>
                          <a:pt x="558114" y="676084"/>
                        </a:lnTo>
                        <a:lnTo>
                          <a:pt x="452843" y="676084"/>
                        </a:lnTo>
                        <a:close/>
                        <a:moveTo>
                          <a:pt x="452843" y="892988"/>
                        </a:moveTo>
                        <a:lnTo>
                          <a:pt x="558114" y="892988"/>
                        </a:lnTo>
                        <a:lnTo>
                          <a:pt x="558114" y="787717"/>
                        </a:lnTo>
                        <a:lnTo>
                          <a:pt x="452843" y="787717"/>
                        </a:lnTo>
                        <a:close/>
                        <a:moveTo>
                          <a:pt x="452843" y="1004608"/>
                        </a:moveTo>
                        <a:lnTo>
                          <a:pt x="558114" y="1004608"/>
                        </a:lnTo>
                        <a:lnTo>
                          <a:pt x="558114" y="899338"/>
                        </a:lnTo>
                        <a:lnTo>
                          <a:pt x="452843" y="899338"/>
                        </a:lnTo>
                        <a:close/>
                        <a:moveTo>
                          <a:pt x="452843" y="1116228"/>
                        </a:moveTo>
                        <a:lnTo>
                          <a:pt x="558114" y="1116228"/>
                        </a:lnTo>
                        <a:lnTo>
                          <a:pt x="558114" y="1010958"/>
                        </a:lnTo>
                        <a:lnTo>
                          <a:pt x="452843" y="1010958"/>
                        </a:lnTo>
                        <a:close/>
                        <a:moveTo>
                          <a:pt x="452843" y="1227861"/>
                        </a:moveTo>
                        <a:lnTo>
                          <a:pt x="558114" y="1227861"/>
                        </a:lnTo>
                        <a:lnTo>
                          <a:pt x="558114" y="1122578"/>
                        </a:lnTo>
                        <a:lnTo>
                          <a:pt x="452843" y="1122578"/>
                        </a:lnTo>
                        <a:close/>
                        <a:moveTo>
                          <a:pt x="452843" y="1339481"/>
                        </a:moveTo>
                        <a:lnTo>
                          <a:pt x="558114" y="1339481"/>
                        </a:lnTo>
                        <a:lnTo>
                          <a:pt x="558114" y="1234211"/>
                        </a:lnTo>
                        <a:lnTo>
                          <a:pt x="452843" y="1234211"/>
                        </a:lnTo>
                        <a:close/>
                        <a:moveTo>
                          <a:pt x="452843" y="1451102"/>
                        </a:moveTo>
                        <a:lnTo>
                          <a:pt x="558114" y="1451102"/>
                        </a:lnTo>
                        <a:lnTo>
                          <a:pt x="558114" y="1345831"/>
                        </a:lnTo>
                        <a:lnTo>
                          <a:pt x="452843" y="1345831"/>
                        </a:lnTo>
                        <a:close/>
                        <a:moveTo>
                          <a:pt x="452843" y="1562735"/>
                        </a:moveTo>
                        <a:lnTo>
                          <a:pt x="558114" y="1562735"/>
                        </a:lnTo>
                        <a:lnTo>
                          <a:pt x="558114" y="1457452"/>
                        </a:lnTo>
                        <a:lnTo>
                          <a:pt x="452843" y="1457452"/>
                        </a:lnTo>
                        <a:close/>
                        <a:moveTo>
                          <a:pt x="452843" y="1674355"/>
                        </a:moveTo>
                        <a:lnTo>
                          <a:pt x="558114" y="1674355"/>
                        </a:lnTo>
                        <a:lnTo>
                          <a:pt x="558114" y="1569085"/>
                        </a:lnTo>
                        <a:lnTo>
                          <a:pt x="452843" y="1569085"/>
                        </a:lnTo>
                        <a:close/>
                        <a:moveTo>
                          <a:pt x="452843" y="1785975"/>
                        </a:moveTo>
                        <a:lnTo>
                          <a:pt x="558114" y="1785975"/>
                        </a:lnTo>
                        <a:lnTo>
                          <a:pt x="558114" y="1680705"/>
                        </a:lnTo>
                        <a:lnTo>
                          <a:pt x="452843" y="1680705"/>
                        </a:lnTo>
                        <a:close/>
                        <a:moveTo>
                          <a:pt x="452843" y="1897596"/>
                        </a:moveTo>
                        <a:lnTo>
                          <a:pt x="558114" y="1897596"/>
                        </a:lnTo>
                        <a:lnTo>
                          <a:pt x="558114" y="1792325"/>
                        </a:lnTo>
                        <a:lnTo>
                          <a:pt x="452843" y="1792325"/>
                        </a:lnTo>
                        <a:close/>
                        <a:moveTo>
                          <a:pt x="452843" y="2009229"/>
                        </a:moveTo>
                        <a:lnTo>
                          <a:pt x="558114" y="2009229"/>
                        </a:lnTo>
                        <a:lnTo>
                          <a:pt x="558114" y="1903946"/>
                        </a:lnTo>
                        <a:lnTo>
                          <a:pt x="452843" y="1903946"/>
                        </a:lnTo>
                        <a:close/>
                        <a:moveTo>
                          <a:pt x="452843" y="2120849"/>
                        </a:moveTo>
                        <a:lnTo>
                          <a:pt x="558114" y="2120849"/>
                        </a:lnTo>
                        <a:lnTo>
                          <a:pt x="558114" y="2015579"/>
                        </a:lnTo>
                        <a:lnTo>
                          <a:pt x="452843" y="2015579"/>
                        </a:lnTo>
                        <a:close/>
                        <a:moveTo>
                          <a:pt x="452843" y="2232469"/>
                        </a:moveTo>
                        <a:lnTo>
                          <a:pt x="558114" y="2232469"/>
                        </a:lnTo>
                        <a:lnTo>
                          <a:pt x="558114" y="2127199"/>
                        </a:lnTo>
                        <a:lnTo>
                          <a:pt x="452843" y="2127199"/>
                        </a:lnTo>
                        <a:close/>
                        <a:moveTo>
                          <a:pt x="452843" y="2344089"/>
                        </a:moveTo>
                        <a:lnTo>
                          <a:pt x="558114" y="2344089"/>
                        </a:lnTo>
                        <a:lnTo>
                          <a:pt x="558114" y="2238819"/>
                        </a:lnTo>
                        <a:lnTo>
                          <a:pt x="452843" y="2238819"/>
                        </a:lnTo>
                        <a:close/>
                        <a:moveTo>
                          <a:pt x="341210" y="111620"/>
                        </a:moveTo>
                        <a:lnTo>
                          <a:pt x="446493" y="111620"/>
                        </a:lnTo>
                        <a:lnTo>
                          <a:pt x="446493" y="6350"/>
                        </a:lnTo>
                        <a:lnTo>
                          <a:pt x="341210" y="6350"/>
                        </a:lnTo>
                        <a:close/>
                        <a:moveTo>
                          <a:pt x="341210" y="223240"/>
                        </a:moveTo>
                        <a:lnTo>
                          <a:pt x="446493" y="223240"/>
                        </a:lnTo>
                        <a:lnTo>
                          <a:pt x="446493" y="117970"/>
                        </a:lnTo>
                        <a:lnTo>
                          <a:pt x="341210" y="117970"/>
                        </a:lnTo>
                        <a:close/>
                        <a:moveTo>
                          <a:pt x="341210" y="334873"/>
                        </a:moveTo>
                        <a:lnTo>
                          <a:pt x="446493" y="334873"/>
                        </a:lnTo>
                        <a:lnTo>
                          <a:pt x="446493" y="229590"/>
                        </a:lnTo>
                        <a:lnTo>
                          <a:pt x="341210" y="229590"/>
                        </a:lnTo>
                        <a:close/>
                        <a:moveTo>
                          <a:pt x="341210" y="446493"/>
                        </a:moveTo>
                        <a:lnTo>
                          <a:pt x="446493" y="446493"/>
                        </a:lnTo>
                        <a:lnTo>
                          <a:pt x="446493" y="341223"/>
                        </a:lnTo>
                        <a:lnTo>
                          <a:pt x="341210" y="341223"/>
                        </a:lnTo>
                        <a:close/>
                        <a:moveTo>
                          <a:pt x="341210" y="558114"/>
                        </a:moveTo>
                        <a:lnTo>
                          <a:pt x="446493" y="558114"/>
                        </a:lnTo>
                        <a:lnTo>
                          <a:pt x="446493" y="452843"/>
                        </a:lnTo>
                        <a:lnTo>
                          <a:pt x="341210" y="452843"/>
                        </a:lnTo>
                        <a:close/>
                        <a:moveTo>
                          <a:pt x="341210" y="669734"/>
                        </a:moveTo>
                        <a:lnTo>
                          <a:pt x="446493" y="669734"/>
                        </a:lnTo>
                        <a:lnTo>
                          <a:pt x="446493" y="564464"/>
                        </a:lnTo>
                        <a:lnTo>
                          <a:pt x="341210" y="564464"/>
                        </a:lnTo>
                        <a:close/>
                        <a:moveTo>
                          <a:pt x="341210" y="781367"/>
                        </a:moveTo>
                        <a:lnTo>
                          <a:pt x="446493" y="781367"/>
                        </a:lnTo>
                        <a:lnTo>
                          <a:pt x="446493" y="676084"/>
                        </a:lnTo>
                        <a:lnTo>
                          <a:pt x="341210" y="676084"/>
                        </a:lnTo>
                        <a:close/>
                        <a:moveTo>
                          <a:pt x="341210" y="892988"/>
                        </a:moveTo>
                        <a:lnTo>
                          <a:pt x="446493" y="892988"/>
                        </a:lnTo>
                        <a:lnTo>
                          <a:pt x="446493" y="787717"/>
                        </a:lnTo>
                        <a:lnTo>
                          <a:pt x="341210" y="787717"/>
                        </a:lnTo>
                        <a:close/>
                        <a:moveTo>
                          <a:pt x="341210" y="1004608"/>
                        </a:moveTo>
                        <a:lnTo>
                          <a:pt x="446493" y="1004608"/>
                        </a:lnTo>
                        <a:lnTo>
                          <a:pt x="446493" y="899338"/>
                        </a:lnTo>
                        <a:lnTo>
                          <a:pt x="341210" y="899338"/>
                        </a:lnTo>
                        <a:close/>
                        <a:moveTo>
                          <a:pt x="341210" y="1116228"/>
                        </a:moveTo>
                        <a:lnTo>
                          <a:pt x="446493" y="1116228"/>
                        </a:lnTo>
                        <a:lnTo>
                          <a:pt x="446493" y="1010958"/>
                        </a:lnTo>
                        <a:lnTo>
                          <a:pt x="341210" y="1010958"/>
                        </a:lnTo>
                        <a:close/>
                        <a:moveTo>
                          <a:pt x="341210" y="1227861"/>
                        </a:moveTo>
                        <a:lnTo>
                          <a:pt x="446493" y="1227861"/>
                        </a:lnTo>
                        <a:lnTo>
                          <a:pt x="446493" y="1122578"/>
                        </a:lnTo>
                        <a:lnTo>
                          <a:pt x="341210" y="1122578"/>
                        </a:lnTo>
                        <a:close/>
                        <a:moveTo>
                          <a:pt x="341210" y="1339481"/>
                        </a:moveTo>
                        <a:lnTo>
                          <a:pt x="446493" y="1339481"/>
                        </a:lnTo>
                        <a:lnTo>
                          <a:pt x="446493" y="1234211"/>
                        </a:lnTo>
                        <a:lnTo>
                          <a:pt x="341210" y="1234211"/>
                        </a:lnTo>
                        <a:close/>
                        <a:moveTo>
                          <a:pt x="341210" y="1451102"/>
                        </a:moveTo>
                        <a:lnTo>
                          <a:pt x="446493" y="1451102"/>
                        </a:lnTo>
                        <a:lnTo>
                          <a:pt x="446493" y="1345831"/>
                        </a:lnTo>
                        <a:lnTo>
                          <a:pt x="341210" y="1345831"/>
                        </a:lnTo>
                        <a:close/>
                        <a:moveTo>
                          <a:pt x="341210" y="1562735"/>
                        </a:moveTo>
                        <a:lnTo>
                          <a:pt x="446493" y="1562735"/>
                        </a:lnTo>
                        <a:lnTo>
                          <a:pt x="446493" y="1457452"/>
                        </a:lnTo>
                        <a:lnTo>
                          <a:pt x="341210" y="1457452"/>
                        </a:lnTo>
                        <a:close/>
                        <a:moveTo>
                          <a:pt x="341210" y="1674355"/>
                        </a:moveTo>
                        <a:lnTo>
                          <a:pt x="446493" y="1674355"/>
                        </a:lnTo>
                        <a:lnTo>
                          <a:pt x="446493" y="1569085"/>
                        </a:lnTo>
                        <a:lnTo>
                          <a:pt x="341210" y="1569085"/>
                        </a:lnTo>
                        <a:close/>
                        <a:moveTo>
                          <a:pt x="341210" y="1785975"/>
                        </a:moveTo>
                        <a:lnTo>
                          <a:pt x="446493" y="1785975"/>
                        </a:lnTo>
                        <a:lnTo>
                          <a:pt x="446493" y="1680705"/>
                        </a:lnTo>
                        <a:lnTo>
                          <a:pt x="341210" y="1680705"/>
                        </a:lnTo>
                        <a:close/>
                        <a:moveTo>
                          <a:pt x="341210" y="1897596"/>
                        </a:moveTo>
                        <a:lnTo>
                          <a:pt x="446493" y="1897596"/>
                        </a:lnTo>
                        <a:lnTo>
                          <a:pt x="446493" y="1792325"/>
                        </a:lnTo>
                        <a:lnTo>
                          <a:pt x="341210" y="1792325"/>
                        </a:lnTo>
                        <a:close/>
                        <a:moveTo>
                          <a:pt x="341210" y="2009229"/>
                        </a:moveTo>
                        <a:lnTo>
                          <a:pt x="446493" y="2009229"/>
                        </a:lnTo>
                        <a:lnTo>
                          <a:pt x="446493" y="1903946"/>
                        </a:lnTo>
                        <a:lnTo>
                          <a:pt x="341210" y="1903946"/>
                        </a:lnTo>
                        <a:close/>
                        <a:moveTo>
                          <a:pt x="341210" y="2120849"/>
                        </a:moveTo>
                        <a:lnTo>
                          <a:pt x="446493" y="2120849"/>
                        </a:lnTo>
                        <a:lnTo>
                          <a:pt x="446493" y="2015579"/>
                        </a:lnTo>
                        <a:lnTo>
                          <a:pt x="341210" y="2015579"/>
                        </a:lnTo>
                        <a:close/>
                        <a:moveTo>
                          <a:pt x="341210" y="2232469"/>
                        </a:moveTo>
                        <a:lnTo>
                          <a:pt x="446493" y="2232469"/>
                        </a:lnTo>
                        <a:lnTo>
                          <a:pt x="446493" y="2127199"/>
                        </a:lnTo>
                        <a:lnTo>
                          <a:pt x="341210" y="2127199"/>
                        </a:lnTo>
                        <a:close/>
                        <a:moveTo>
                          <a:pt x="341210" y="2344089"/>
                        </a:moveTo>
                        <a:lnTo>
                          <a:pt x="446493" y="2344089"/>
                        </a:lnTo>
                        <a:lnTo>
                          <a:pt x="446493" y="2238819"/>
                        </a:lnTo>
                        <a:lnTo>
                          <a:pt x="341210" y="2238819"/>
                        </a:lnTo>
                        <a:close/>
                        <a:moveTo>
                          <a:pt x="229590" y="111620"/>
                        </a:moveTo>
                        <a:lnTo>
                          <a:pt x="334860" y="111620"/>
                        </a:lnTo>
                        <a:lnTo>
                          <a:pt x="334860" y="6350"/>
                        </a:lnTo>
                        <a:lnTo>
                          <a:pt x="229590" y="6350"/>
                        </a:lnTo>
                        <a:close/>
                        <a:moveTo>
                          <a:pt x="229590" y="223240"/>
                        </a:moveTo>
                        <a:lnTo>
                          <a:pt x="334860" y="223240"/>
                        </a:lnTo>
                        <a:lnTo>
                          <a:pt x="334860" y="117970"/>
                        </a:lnTo>
                        <a:lnTo>
                          <a:pt x="229590" y="117970"/>
                        </a:lnTo>
                        <a:close/>
                        <a:moveTo>
                          <a:pt x="229590" y="334873"/>
                        </a:moveTo>
                        <a:lnTo>
                          <a:pt x="334860" y="334873"/>
                        </a:lnTo>
                        <a:lnTo>
                          <a:pt x="334860" y="229590"/>
                        </a:lnTo>
                        <a:lnTo>
                          <a:pt x="229590" y="229590"/>
                        </a:lnTo>
                        <a:close/>
                        <a:moveTo>
                          <a:pt x="229590" y="446493"/>
                        </a:moveTo>
                        <a:lnTo>
                          <a:pt x="334860" y="446493"/>
                        </a:lnTo>
                        <a:lnTo>
                          <a:pt x="334860" y="341223"/>
                        </a:lnTo>
                        <a:lnTo>
                          <a:pt x="229590" y="341223"/>
                        </a:lnTo>
                        <a:close/>
                        <a:moveTo>
                          <a:pt x="229590" y="558114"/>
                        </a:moveTo>
                        <a:lnTo>
                          <a:pt x="334860" y="558114"/>
                        </a:lnTo>
                        <a:lnTo>
                          <a:pt x="334860" y="452843"/>
                        </a:lnTo>
                        <a:lnTo>
                          <a:pt x="229590" y="452843"/>
                        </a:lnTo>
                        <a:close/>
                        <a:moveTo>
                          <a:pt x="229590" y="669734"/>
                        </a:moveTo>
                        <a:lnTo>
                          <a:pt x="334860" y="669734"/>
                        </a:lnTo>
                        <a:lnTo>
                          <a:pt x="334860" y="564464"/>
                        </a:lnTo>
                        <a:lnTo>
                          <a:pt x="229590" y="564464"/>
                        </a:lnTo>
                        <a:close/>
                        <a:moveTo>
                          <a:pt x="229590" y="781367"/>
                        </a:moveTo>
                        <a:lnTo>
                          <a:pt x="334860" y="781367"/>
                        </a:lnTo>
                        <a:lnTo>
                          <a:pt x="334860" y="676084"/>
                        </a:lnTo>
                        <a:lnTo>
                          <a:pt x="229590" y="676084"/>
                        </a:lnTo>
                        <a:close/>
                        <a:moveTo>
                          <a:pt x="229590" y="892988"/>
                        </a:moveTo>
                        <a:lnTo>
                          <a:pt x="334860" y="892988"/>
                        </a:lnTo>
                        <a:lnTo>
                          <a:pt x="334860" y="787717"/>
                        </a:lnTo>
                        <a:lnTo>
                          <a:pt x="229590" y="787717"/>
                        </a:lnTo>
                        <a:close/>
                        <a:moveTo>
                          <a:pt x="229590" y="1004608"/>
                        </a:moveTo>
                        <a:lnTo>
                          <a:pt x="334860" y="1004608"/>
                        </a:lnTo>
                        <a:lnTo>
                          <a:pt x="334860" y="899338"/>
                        </a:lnTo>
                        <a:lnTo>
                          <a:pt x="229590" y="899338"/>
                        </a:lnTo>
                        <a:close/>
                        <a:moveTo>
                          <a:pt x="229590" y="1116228"/>
                        </a:moveTo>
                        <a:lnTo>
                          <a:pt x="334860" y="1116228"/>
                        </a:lnTo>
                        <a:lnTo>
                          <a:pt x="334860" y="1010958"/>
                        </a:lnTo>
                        <a:lnTo>
                          <a:pt x="229590" y="1010958"/>
                        </a:lnTo>
                        <a:close/>
                        <a:moveTo>
                          <a:pt x="229590" y="1227861"/>
                        </a:moveTo>
                        <a:lnTo>
                          <a:pt x="334860" y="1227861"/>
                        </a:lnTo>
                        <a:lnTo>
                          <a:pt x="334860" y="1122578"/>
                        </a:lnTo>
                        <a:lnTo>
                          <a:pt x="229590" y="1122578"/>
                        </a:lnTo>
                        <a:close/>
                        <a:moveTo>
                          <a:pt x="229590" y="1339481"/>
                        </a:moveTo>
                        <a:lnTo>
                          <a:pt x="334860" y="1339481"/>
                        </a:lnTo>
                        <a:lnTo>
                          <a:pt x="334860" y="1234211"/>
                        </a:lnTo>
                        <a:lnTo>
                          <a:pt x="229590" y="1234211"/>
                        </a:lnTo>
                        <a:close/>
                        <a:moveTo>
                          <a:pt x="229590" y="1451102"/>
                        </a:moveTo>
                        <a:lnTo>
                          <a:pt x="334860" y="1451102"/>
                        </a:lnTo>
                        <a:lnTo>
                          <a:pt x="334860" y="1345831"/>
                        </a:lnTo>
                        <a:lnTo>
                          <a:pt x="229590" y="1345831"/>
                        </a:lnTo>
                        <a:close/>
                        <a:moveTo>
                          <a:pt x="229590" y="1562735"/>
                        </a:moveTo>
                        <a:lnTo>
                          <a:pt x="334860" y="1562735"/>
                        </a:lnTo>
                        <a:lnTo>
                          <a:pt x="334860" y="1457452"/>
                        </a:lnTo>
                        <a:lnTo>
                          <a:pt x="229590" y="1457452"/>
                        </a:lnTo>
                        <a:close/>
                        <a:moveTo>
                          <a:pt x="229590" y="1674355"/>
                        </a:moveTo>
                        <a:lnTo>
                          <a:pt x="334860" y="1674355"/>
                        </a:lnTo>
                        <a:lnTo>
                          <a:pt x="334860" y="1569085"/>
                        </a:lnTo>
                        <a:lnTo>
                          <a:pt x="229590" y="1569085"/>
                        </a:lnTo>
                        <a:close/>
                        <a:moveTo>
                          <a:pt x="229590" y="1785975"/>
                        </a:moveTo>
                        <a:lnTo>
                          <a:pt x="334860" y="1785975"/>
                        </a:lnTo>
                        <a:lnTo>
                          <a:pt x="334860" y="1680705"/>
                        </a:lnTo>
                        <a:lnTo>
                          <a:pt x="229590" y="1680705"/>
                        </a:lnTo>
                        <a:close/>
                        <a:moveTo>
                          <a:pt x="229590" y="1897596"/>
                        </a:moveTo>
                        <a:lnTo>
                          <a:pt x="334860" y="1897596"/>
                        </a:lnTo>
                        <a:lnTo>
                          <a:pt x="334860" y="1792325"/>
                        </a:lnTo>
                        <a:lnTo>
                          <a:pt x="229590" y="1792325"/>
                        </a:lnTo>
                        <a:close/>
                        <a:moveTo>
                          <a:pt x="229590" y="2009229"/>
                        </a:moveTo>
                        <a:lnTo>
                          <a:pt x="334860" y="2009229"/>
                        </a:lnTo>
                        <a:lnTo>
                          <a:pt x="334860" y="1903946"/>
                        </a:lnTo>
                        <a:lnTo>
                          <a:pt x="229590" y="1903946"/>
                        </a:lnTo>
                        <a:close/>
                        <a:moveTo>
                          <a:pt x="229590" y="2120849"/>
                        </a:moveTo>
                        <a:lnTo>
                          <a:pt x="334860" y="2120849"/>
                        </a:lnTo>
                        <a:lnTo>
                          <a:pt x="334860" y="2015579"/>
                        </a:lnTo>
                        <a:lnTo>
                          <a:pt x="229590" y="2015579"/>
                        </a:lnTo>
                        <a:close/>
                        <a:moveTo>
                          <a:pt x="229590" y="2232469"/>
                        </a:moveTo>
                        <a:lnTo>
                          <a:pt x="334860" y="2232469"/>
                        </a:lnTo>
                        <a:lnTo>
                          <a:pt x="334860" y="2127199"/>
                        </a:lnTo>
                        <a:lnTo>
                          <a:pt x="229590" y="2127199"/>
                        </a:lnTo>
                        <a:close/>
                        <a:moveTo>
                          <a:pt x="229590" y="2344089"/>
                        </a:moveTo>
                        <a:lnTo>
                          <a:pt x="334860" y="2344089"/>
                        </a:lnTo>
                        <a:lnTo>
                          <a:pt x="334860" y="2238819"/>
                        </a:lnTo>
                        <a:lnTo>
                          <a:pt x="229590" y="2238819"/>
                        </a:lnTo>
                        <a:close/>
                        <a:moveTo>
                          <a:pt x="117970" y="111620"/>
                        </a:moveTo>
                        <a:lnTo>
                          <a:pt x="223240" y="111620"/>
                        </a:lnTo>
                        <a:lnTo>
                          <a:pt x="223240" y="6350"/>
                        </a:lnTo>
                        <a:lnTo>
                          <a:pt x="117970" y="6350"/>
                        </a:lnTo>
                        <a:close/>
                        <a:moveTo>
                          <a:pt x="117970" y="223240"/>
                        </a:moveTo>
                        <a:lnTo>
                          <a:pt x="223240" y="223240"/>
                        </a:lnTo>
                        <a:lnTo>
                          <a:pt x="223240" y="117970"/>
                        </a:lnTo>
                        <a:lnTo>
                          <a:pt x="117970" y="117970"/>
                        </a:lnTo>
                        <a:close/>
                        <a:moveTo>
                          <a:pt x="117970" y="334873"/>
                        </a:moveTo>
                        <a:lnTo>
                          <a:pt x="223240" y="334873"/>
                        </a:lnTo>
                        <a:lnTo>
                          <a:pt x="223240" y="229590"/>
                        </a:lnTo>
                        <a:lnTo>
                          <a:pt x="117970" y="229590"/>
                        </a:lnTo>
                        <a:close/>
                        <a:moveTo>
                          <a:pt x="117970" y="446493"/>
                        </a:moveTo>
                        <a:lnTo>
                          <a:pt x="223240" y="446493"/>
                        </a:lnTo>
                        <a:lnTo>
                          <a:pt x="223240" y="341223"/>
                        </a:lnTo>
                        <a:lnTo>
                          <a:pt x="117970" y="341223"/>
                        </a:lnTo>
                        <a:close/>
                        <a:moveTo>
                          <a:pt x="117970" y="558114"/>
                        </a:moveTo>
                        <a:lnTo>
                          <a:pt x="223240" y="558114"/>
                        </a:lnTo>
                        <a:lnTo>
                          <a:pt x="223240" y="452843"/>
                        </a:lnTo>
                        <a:lnTo>
                          <a:pt x="117970" y="452843"/>
                        </a:lnTo>
                        <a:close/>
                        <a:moveTo>
                          <a:pt x="117970" y="669734"/>
                        </a:moveTo>
                        <a:lnTo>
                          <a:pt x="223240" y="669734"/>
                        </a:lnTo>
                        <a:lnTo>
                          <a:pt x="223240" y="564464"/>
                        </a:lnTo>
                        <a:lnTo>
                          <a:pt x="117970" y="564464"/>
                        </a:lnTo>
                        <a:close/>
                        <a:moveTo>
                          <a:pt x="117970" y="781367"/>
                        </a:moveTo>
                        <a:lnTo>
                          <a:pt x="223240" y="781367"/>
                        </a:lnTo>
                        <a:lnTo>
                          <a:pt x="223240" y="676084"/>
                        </a:lnTo>
                        <a:lnTo>
                          <a:pt x="117970" y="676084"/>
                        </a:lnTo>
                        <a:close/>
                        <a:moveTo>
                          <a:pt x="117970" y="892988"/>
                        </a:moveTo>
                        <a:lnTo>
                          <a:pt x="223240" y="892988"/>
                        </a:lnTo>
                        <a:lnTo>
                          <a:pt x="223240" y="787717"/>
                        </a:lnTo>
                        <a:lnTo>
                          <a:pt x="117970" y="787717"/>
                        </a:lnTo>
                        <a:close/>
                        <a:moveTo>
                          <a:pt x="117970" y="1004608"/>
                        </a:moveTo>
                        <a:lnTo>
                          <a:pt x="223240" y="1004608"/>
                        </a:lnTo>
                        <a:lnTo>
                          <a:pt x="223240" y="899338"/>
                        </a:lnTo>
                        <a:lnTo>
                          <a:pt x="117970" y="899338"/>
                        </a:lnTo>
                        <a:close/>
                        <a:moveTo>
                          <a:pt x="117970" y="1116228"/>
                        </a:moveTo>
                        <a:lnTo>
                          <a:pt x="223240" y="1116228"/>
                        </a:lnTo>
                        <a:lnTo>
                          <a:pt x="223240" y="1010958"/>
                        </a:lnTo>
                        <a:lnTo>
                          <a:pt x="117970" y="1010958"/>
                        </a:lnTo>
                        <a:close/>
                        <a:moveTo>
                          <a:pt x="117970" y="1227861"/>
                        </a:moveTo>
                        <a:lnTo>
                          <a:pt x="223240" y="1227861"/>
                        </a:lnTo>
                        <a:lnTo>
                          <a:pt x="223240" y="1122578"/>
                        </a:lnTo>
                        <a:lnTo>
                          <a:pt x="117970" y="1122578"/>
                        </a:lnTo>
                        <a:close/>
                        <a:moveTo>
                          <a:pt x="117970" y="1339481"/>
                        </a:moveTo>
                        <a:lnTo>
                          <a:pt x="223240" y="1339481"/>
                        </a:lnTo>
                        <a:lnTo>
                          <a:pt x="223240" y="1234211"/>
                        </a:lnTo>
                        <a:lnTo>
                          <a:pt x="117970" y="1234211"/>
                        </a:lnTo>
                        <a:close/>
                        <a:moveTo>
                          <a:pt x="117970" y="1451102"/>
                        </a:moveTo>
                        <a:lnTo>
                          <a:pt x="223240" y="1451102"/>
                        </a:lnTo>
                        <a:lnTo>
                          <a:pt x="223240" y="1345831"/>
                        </a:lnTo>
                        <a:lnTo>
                          <a:pt x="117970" y="1345831"/>
                        </a:lnTo>
                        <a:close/>
                        <a:moveTo>
                          <a:pt x="117970" y="1562735"/>
                        </a:moveTo>
                        <a:lnTo>
                          <a:pt x="223240" y="1562735"/>
                        </a:lnTo>
                        <a:lnTo>
                          <a:pt x="223240" y="1457452"/>
                        </a:lnTo>
                        <a:lnTo>
                          <a:pt x="117970" y="1457452"/>
                        </a:lnTo>
                        <a:close/>
                        <a:moveTo>
                          <a:pt x="117970" y="1674355"/>
                        </a:moveTo>
                        <a:lnTo>
                          <a:pt x="223240" y="1674355"/>
                        </a:lnTo>
                        <a:lnTo>
                          <a:pt x="223240" y="1569085"/>
                        </a:lnTo>
                        <a:lnTo>
                          <a:pt x="117970" y="1569085"/>
                        </a:lnTo>
                        <a:close/>
                        <a:moveTo>
                          <a:pt x="117970" y="1785975"/>
                        </a:moveTo>
                        <a:lnTo>
                          <a:pt x="223240" y="1785975"/>
                        </a:lnTo>
                        <a:lnTo>
                          <a:pt x="223240" y="1680705"/>
                        </a:lnTo>
                        <a:lnTo>
                          <a:pt x="117970" y="1680705"/>
                        </a:lnTo>
                        <a:close/>
                        <a:moveTo>
                          <a:pt x="117970" y="1897596"/>
                        </a:moveTo>
                        <a:lnTo>
                          <a:pt x="223240" y="1897596"/>
                        </a:lnTo>
                        <a:lnTo>
                          <a:pt x="223240" y="1792325"/>
                        </a:lnTo>
                        <a:lnTo>
                          <a:pt x="117970" y="1792325"/>
                        </a:lnTo>
                        <a:close/>
                        <a:moveTo>
                          <a:pt x="117970" y="2009229"/>
                        </a:moveTo>
                        <a:lnTo>
                          <a:pt x="223240" y="2009229"/>
                        </a:lnTo>
                        <a:lnTo>
                          <a:pt x="223240" y="1903946"/>
                        </a:lnTo>
                        <a:lnTo>
                          <a:pt x="117970" y="1903946"/>
                        </a:lnTo>
                        <a:close/>
                        <a:moveTo>
                          <a:pt x="117970" y="2120849"/>
                        </a:moveTo>
                        <a:lnTo>
                          <a:pt x="223240" y="2120849"/>
                        </a:lnTo>
                        <a:lnTo>
                          <a:pt x="223240" y="2015579"/>
                        </a:lnTo>
                        <a:lnTo>
                          <a:pt x="117970" y="2015579"/>
                        </a:lnTo>
                        <a:close/>
                        <a:moveTo>
                          <a:pt x="117970" y="2232469"/>
                        </a:moveTo>
                        <a:lnTo>
                          <a:pt x="223240" y="2232469"/>
                        </a:lnTo>
                        <a:lnTo>
                          <a:pt x="223240" y="2127199"/>
                        </a:lnTo>
                        <a:lnTo>
                          <a:pt x="117970" y="2127199"/>
                        </a:lnTo>
                        <a:close/>
                        <a:moveTo>
                          <a:pt x="117970" y="2344089"/>
                        </a:moveTo>
                        <a:lnTo>
                          <a:pt x="223240" y="2344089"/>
                        </a:lnTo>
                        <a:lnTo>
                          <a:pt x="223240" y="2238819"/>
                        </a:lnTo>
                        <a:lnTo>
                          <a:pt x="117970" y="2238819"/>
                        </a:lnTo>
                        <a:close/>
                        <a:moveTo>
                          <a:pt x="6350" y="111620"/>
                        </a:moveTo>
                        <a:lnTo>
                          <a:pt x="111620" y="111620"/>
                        </a:lnTo>
                        <a:lnTo>
                          <a:pt x="111620" y="6350"/>
                        </a:lnTo>
                        <a:lnTo>
                          <a:pt x="6350" y="6350"/>
                        </a:lnTo>
                        <a:close/>
                        <a:moveTo>
                          <a:pt x="6350" y="223240"/>
                        </a:moveTo>
                        <a:lnTo>
                          <a:pt x="111620" y="223240"/>
                        </a:lnTo>
                        <a:lnTo>
                          <a:pt x="111620" y="117970"/>
                        </a:lnTo>
                        <a:lnTo>
                          <a:pt x="6350" y="117970"/>
                        </a:lnTo>
                        <a:close/>
                        <a:moveTo>
                          <a:pt x="6350" y="334873"/>
                        </a:moveTo>
                        <a:lnTo>
                          <a:pt x="111620" y="334873"/>
                        </a:lnTo>
                        <a:lnTo>
                          <a:pt x="111620" y="229590"/>
                        </a:lnTo>
                        <a:lnTo>
                          <a:pt x="6350" y="229590"/>
                        </a:lnTo>
                        <a:close/>
                        <a:moveTo>
                          <a:pt x="6350" y="446493"/>
                        </a:moveTo>
                        <a:lnTo>
                          <a:pt x="111620" y="446493"/>
                        </a:lnTo>
                        <a:lnTo>
                          <a:pt x="111620" y="341223"/>
                        </a:lnTo>
                        <a:lnTo>
                          <a:pt x="6350" y="341223"/>
                        </a:lnTo>
                        <a:close/>
                        <a:moveTo>
                          <a:pt x="6350" y="558114"/>
                        </a:moveTo>
                        <a:lnTo>
                          <a:pt x="111620" y="558114"/>
                        </a:lnTo>
                        <a:lnTo>
                          <a:pt x="111620" y="452843"/>
                        </a:lnTo>
                        <a:lnTo>
                          <a:pt x="6350" y="452843"/>
                        </a:lnTo>
                        <a:close/>
                        <a:moveTo>
                          <a:pt x="6350" y="669734"/>
                        </a:moveTo>
                        <a:lnTo>
                          <a:pt x="111620" y="669734"/>
                        </a:lnTo>
                        <a:lnTo>
                          <a:pt x="111620" y="564464"/>
                        </a:lnTo>
                        <a:lnTo>
                          <a:pt x="6350" y="564464"/>
                        </a:lnTo>
                        <a:close/>
                        <a:moveTo>
                          <a:pt x="6350" y="781367"/>
                        </a:moveTo>
                        <a:lnTo>
                          <a:pt x="111620" y="781367"/>
                        </a:lnTo>
                        <a:lnTo>
                          <a:pt x="111620" y="676084"/>
                        </a:lnTo>
                        <a:lnTo>
                          <a:pt x="6350" y="676084"/>
                        </a:lnTo>
                        <a:close/>
                        <a:moveTo>
                          <a:pt x="6350" y="892988"/>
                        </a:moveTo>
                        <a:lnTo>
                          <a:pt x="111620" y="892988"/>
                        </a:lnTo>
                        <a:lnTo>
                          <a:pt x="111620" y="787717"/>
                        </a:lnTo>
                        <a:lnTo>
                          <a:pt x="6350" y="787717"/>
                        </a:lnTo>
                        <a:close/>
                        <a:moveTo>
                          <a:pt x="6350" y="1004608"/>
                        </a:moveTo>
                        <a:lnTo>
                          <a:pt x="111620" y="1004608"/>
                        </a:lnTo>
                        <a:lnTo>
                          <a:pt x="111620" y="899338"/>
                        </a:lnTo>
                        <a:lnTo>
                          <a:pt x="6350" y="899338"/>
                        </a:lnTo>
                        <a:close/>
                        <a:moveTo>
                          <a:pt x="6350" y="1116228"/>
                        </a:moveTo>
                        <a:lnTo>
                          <a:pt x="111620" y="1116228"/>
                        </a:lnTo>
                        <a:lnTo>
                          <a:pt x="111620" y="1010958"/>
                        </a:lnTo>
                        <a:lnTo>
                          <a:pt x="6350" y="1010958"/>
                        </a:lnTo>
                        <a:close/>
                        <a:moveTo>
                          <a:pt x="6350" y="1227861"/>
                        </a:moveTo>
                        <a:lnTo>
                          <a:pt x="111620" y="1227861"/>
                        </a:lnTo>
                        <a:lnTo>
                          <a:pt x="111620" y="1122578"/>
                        </a:lnTo>
                        <a:lnTo>
                          <a:pt x="6350" y="1122578"/>
                        </a:lnTo>
                        <a:close/>
                        <a:moveTo>
                          <a:pt x="6350" y="1339481"/>
                        </a:moveTo>
                        <a:lnTo>
                          <a:pt x="111620" y="1339481"/>
                        </a:lnTo>
                        <a:lnTo>
                          <a:pt x="111620" y="1234211"/>
                        </a:lnTo>
                        <a:lnTo>
                          <a:pt x="6350" y="1234211"/>
                        </a:lnTo>
                        <a:close/>
                        <a:moveTo>
                          <a:pt x="6350" y="1451102"/>
                        </a:moveTo>
                        <a:lnTo>
                          <a:pt x="111620" y="1451102"/>
                        </a:lnTo>
                        <a:lnTo>
                          <a:pt x="111620" y="1345831"/>
                        </a:lnTo>
                        <a:lnTo>
                          <a:pt x="6350" y="1345831"/>
                        </a:lnTo>
                        <a:close/>
                        <a:moveTo>
                          <a:pt x="6350" y="1562735"/>
                        </a:moveTo>
                        <a:lnTo>
                          <a:pt x="111620" y="1562735"/>
                        </a:lnTo>
                        <a:lnTo>
                          <a:pt x="111620" y="1457452"/>
                        </a:lnTo>
                        <a:lnTo>
                          <a:pt x="6350" y="1457452"/>
                        </a:lnTo>
                        <a:close/>
                        <a:moveTo>
                          <a:pt x="6350" y="1674355"/>
                        </a:moveTo>
                        <a:lnTo>
                          <a:pt x="111620" y="1674355"/>
                        </a:lnTo>
                        <a:lnTo>
                          <a:pt x="111620" y="1569085"/>
                        </a:lnTo>
                        <a:lnTo>
                          <a:pt x="6350" y="1569085"/>
                        </a:lnTo>
                        <a:close/>
                        <a:moveTo>
                          <a:pt x="6350" y="1785975"/>
                        </a:moveTo>
                        <a:lnTo>
                          <a:pt x="111620" y="1785975"/>
                        </a:lnTo>
                        <a:lnTo>
                          <a:pt x="111620" y="1680705"/>
                        </a:lnTo>
                        <a:lnTo>
                          <a:pt x="6350" y="1680705"/>
                        </a:lnTo>
                        <a:close/>
                        <a:moveTo>
                          <a:pt x="6350" y="1897596"/>
                        </a:moveTo>
                        <a:lnTo>
                          <a:pt x="111620" y="1897596"/>
                        </a:lnTo>
                        <a:lnTo>
                          <a:pt x="111620" y="1792325"/>
                        </a:lnTo>
                        <a:lnTo>
                          <a:pt x="6350" y="1792325"/>
                        </a:lnTo>
                        <a:close/>
                        <a:moveTo>
                          <a:pt x="6350" y="2009229"/>
                        </a:moveTo>
                        <a:lnTo>
                          <a:pt x="111620" y="2009229"/>
                        </a:lnTo>
                        <a:lnTo>
                          <a:pt x="111620" y="1903946"/>
                        </a:lnTo>
                        <a:lnTo>
                          <a:pt x="6350" y="1903946"/>
                        </a:lnTo>
                        <a:close/>
                        <a:moveTo>
                          <a:pt x="6350" y="2120849"/>
                        </a:moveTo>
                        <a:lnTo>
                          <a:pt x="111620" y="2120849"/>
                        </a:lnTo>
                        <a:lnTo>
                          <a:pt x="111620" y="2015579"/>
                        </a:lnTo>
                        <a:lnTo>
                          <a:pt x="6350" y="2015579"/>
                        </a:lnTo>
                        <a:close/>
                        <a:moveTo>
                          <a:pt x="6350" y="2232469"/>
                        </a:moveTo>
                        <a:lnTo>
                          <a:pt x="111620" y="2232469"/>
                        </a:lnTo>
                        <a:lnTo>
                          <a:pt x="111620" y="2127199"/>
                        </a:lnTo>
                        <a:lnTo>
                          <a:pt x="6350" y="2127199"/>
                        </a:lnTo>
                        <a:close/>
                        <a:moveTo>
                          <a:pt x="6350" y="2344089"/>
                        </a:moveTo>
                        <a:lnTo>
                          <a:pt x="111620" y="2344089"/>
                        </a:lnTo>
                        <a:lnTo>
                          <a:pt x="111620" y="2238819"/>
                        </a:lnTo>
                        <a:lnTo>
                          <a:pt x="6350" y="2238819"/>
                        </a:lnTo>
                        <a:close/>
                        <a:moveTo>
                          <a:pt x="0" y="2347270"/>
                        </a:moveTo>
                        <a:lnTo>
                          <a:pt x="0" y="3168"/>
                        </a:lnTo>
                        <a:lnTo>
                          <a:pt x="3168" y="3168"/>
                        </a:lnTo>
                        <a:lnTo>
                          <a:pt x="3168" y="0"/>
                        </a:lnTo>
                        <a:lnTo>
                          <a:pt x="2347270" y="0"/>
                        </a:lnTo>
                        <a:lnTo>
                          <a:pt x="2347270" y="3168"/>
                        </a:lnTo>
                        <a:lnTo>
                          <a:pt x="2350439" y="3168"/>
                        </a:lnTo>
                        <a:lnTo>
                          <a:pt x="2350439" y="2347270"/>
                        </a:lnTo>
                        <a:lnTo>
                          <a:pt x="2347270" y="2347270"/>
                        </a:lnTo>
                        <a:lnTo>
                          <a:pt x="2347270" y="2350439"/>
                        </a:lnTo>
                        <a:lnTo>
                          <a:pt x="3168" y="2350439"/>
                        </a:lnTo>
                        <a:lnTo>
                          <a:pt x="3168" y="2347270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chemeClr val="bg1">
                          <a:alpha val="30000"/>
                        </a:schemeClr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  <a:ln w="127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>
                    <a:no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endParaRPr>
                  </a:p>
                </p:txBody>
              </p:sp>
              <p:grpSp>
                <p:nvGrpSpPr>
                  <p:cNvPr id="157" name="组合 156">
                    <a:extLst>
                      <a:ext uri="{FF2B5EF4-FFF2-40B4-BE49-F238E27FC236}">
                        <a16:creationId xmlns:a16="http://schemas.microsoft.com/office/drawing/2014/main" id="{8EBCE550-4359-46C5-8972-FBFF7C033D63}"/>
                      </a:ext>
                    </a:extLst>
                  </p:cNvPr>
                  <p:cNvGrpSpPr/>
                  <p:nvPr/>
                </p:nvGrpSpPr>
                <p:grpSpPr>
                  <a:xfrm>
                    <a:off x="4211614" y="1399174"/>
                    <a:ext cx="2351878" cy="2350438"/>
                    <a:chOff x="4211614" y="1399174"/>
                    <a:chExt cx="2351878" cy="2350438"/>
                  </a:xfrm>
                  <a:gradFill>
                    <a:gsLst>
                      <a:gs pos="100000">
                        <a:schemeClr val="bg1"/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</p:grpSpPr>
                <p:sp>
                  <p:nvSpPr>
                    <p:cNvPr id="158" name="半闭框 157">
                      <a:extLst>
                        <a:ext uri="{FF2B5EF4-FFF2-40B4-BE49-F238E27FC236}">
                          <a16:creationId xmlns:a16="http://schemas.microsoft.com/office/drawing/2014/main" id="{EDC66005-5F81-49EC-869A-E7993A83AE2F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6362090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59" name="半闭框 158">
                      <a:extLst>
                        <a:ext uri="{FF2B5EF4-FFF2-40B4-BE49-F238E27FC236}">
                          <a16:creationId xmlns:a16="http://schemas.microsoft.com/office/drawing/2014/main" id="{D8FBD8F0-5B5C-422B-AF8F-E2EFE5E700BC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211614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60" name="半闭框 159">
                      <a:extLst>
                        <a:ext uri="{FF2B5EF4-FFF2-40B4-BE49-F238E27FC236}">
                          <a16:creationId xmlns:a16="http://schemas.microsoft.com/office/drawing/2014/main" id="{27176651-CD9D-44A1-B661-61C81B0BF8BB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6363529" y="1399174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</p:grpSp>
            </p:grpSp>
          </p:grpSp>
          <p:sp>
            <p:nvSpPr>
              <p:cNvPr id="148" name="任意多边形: 形状 147">
                <a:extLst>
                  <a:ext uri="{FF2B5EF4-FFF2-40B4-BE49-F238E27FC236}">
                    <a16:creationId xmlns:a16="http://schemas.microsoft.com/office/drawing/2014/main" id="{B5842B67-1B18-4090-8C12-229B4F022D77}"/>
                  </a:ext>
                </a:extLst>
              </p:cNvPr>
              <p:cNvSpPr/>
              <p:nvPr/>
            </p:nvSpPr>
            <p:spPr>
              <a:xfrm flipV="1">
                <a:off x="3213119" y="7735596"/>
                <a:ext cx="12830917" cy="497239"/>
              </a:xfrm>
              <a:custGeom>
                <a:avLst/>
                <a:gdLst>
                  <a:gd name="connsiteX0" fmla="*/ 0 w 6426200"/>
                  <a:gd name="connsiteY0" fmla="*/ 0 h 299720"/>
                  <a:gd name="connsiteX1" fmla="*/ 299720 w 6426200"/>
                  <a:gd name="connsiteY1" fmla="*/ 299720 h 299720"/>
                  <a:gd name="connsiteX2" fmla="*/ 6426200 w 6426200"/>
                  <a:gd name="connsiteY2" fmla="*/ 299720 h 299720"/>
                  <a:gd name="connsiteX0" fmla="*/ 0 w 8011065"/>
                  <a:gd name="connsiteY0" fmla="*/ 0 h 299720"/>
                  <a:gd name="connsiteX1" fmla="*/ 299720 w 8011065"/>
                  <a:gd name="connsiteY1" fmla="*/ 299720 h 299720"/>
                  <a:gd name="connsiteX2" fmla="*/ 8011065 w 8011065"/>
                  <a:gd name="connsiteY2" fmla="*/ 299720 h 29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11065" h="299720">
                    <a:moveTo>
                      <a:pt x="0" y="0"/>
                    </a:moveTo>
                    <a:lnTo>
                      <a:pt x="299720" y="299720"/>
                    </a:lnTo>
                    <a:lnTo>
                      <a:pt x="8011065" y="299720"/>
                    </a:lnTo>
                  </a:path>
                </a:pathLst>
              </a:custGeom>
              <a:noFill/>
              <a:ln w="952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grpSp>
            <p:nvGrpSpPr>
              <p:cNvPr id="149" name="组合 148">
                <a:extLst>
                  <a:ext uri="{FF2B5EF4-FFF2-40B4-BE49-F238E27FC236}">
                    <a16:creationId xmlns:a16="http://schemas.microsoft.com/office/drawing/2014/main" id="{063CA653-BEF1-48A8-98F7-3C137635CBC2}"/>
                  </a:ext>
                </a:extLst>
              </p:cNvPr>
              <p:cNvGrpSpPr/>
              <p:nvPr/>
            </p:nvGrpSpPr>
            <p:grpSpPr>
              <a:xfrm>
                <a:off x="3116636" y="7878192"/>
                <a:ext cx="204088" cy="204088"/>
                <a:chOff x="4546600" y="6080799"/>
                <a:chExt cx="424562" cy="424562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52" name="椭圆 151">
                  <a:extLst>
                    <a:ext uri="{FF2B5EF4-FFF2-40B4-BE49-F238E27FC236}">
                      <a16:creationId xmlns:a16="http://schemas.microsoft.com/office/drawing/2014/main" id="{517469CB-7ACC-42AD-A5E1-95EBF592EB4F}"/>
                    </a:ext>
                  </a:extLst>
                </p:cNvPr>
                <p:cNvSpPr/>
                <p:nvPr/>
              </p:nvSpPr>
              <p:spPr>
                <a:xfrm>
                  <a:off x="4546600" y="6080799"/>
                  <a:ext cx="424562" cy="424562"/>
                </a:xfrm>
                <a:prstGeom prst="ellipse">
                  <a:avLst/>
                </a:prstGeom>
                <a:solidFill>
                  <a:schemeClr val="bg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53" name="椭圆 152">
                  <a:extLst>
                    <a:ext uri="{FF2B5EF4-FFF2-40B4-BE49-F238E27FC236}">
                      <a16:creationId xmlns:a16="http://schemas.microsoft.com/office/drawing/2014/main" id="{AE2C8989-FC58-4455-8875-BB13E746262F}"/>
                    </a:ext>
                  </a:extLst>
                </p:cNvPr>
                <p:cNvSpPr/>
                <p:nvPr/>
              </p:nvSpPr>
              <p:spPr>
                <a:xfrm>
                  <a:off x="4663187" y="6197386"/>
                  <a:ext cx="191388" cy="191388"/>
                </a:xfrm>
                <a:prstGeom prst="ellipse">
                  <a:avLst/>
                </a:prstGeom>
                <a:solidFill>
                  <a:schemeClr val="bg1">
                    <a:alpha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sp>
            <p:nvSpPr>
              <p:cNvPr id="150" name="矩形 149">
                <a:extLst>
                  <a:ext uri="{FF2B5EF4-FFF2-40B4-BE49-F238E27FC236}">
                    <a16:creationId xmlns:a16="http://schemas.microsoft.com/office/drawing/2014/main" id="{EA909827-D062-4ABA-96E8-70E3541A7414}"/>
                  </a:ext>
                </a:extLst>
              </p:cNvPr>
              <p:cNvSpPr/>
              <p:nvPr/>
            </p:nvSpPr>
            <p:spPr>
              <a:xfrm>
                <a:off x="2537455" y="8189642"/>
                <a:ext cx="1006968" cy="1218575"/>
              </a:xfrm>
              <a:prstGeom prst="rect">
                <a:avLst/>
              </a:prstGeom>
              <a:scene3d>
                <a:camera prst="isometricRightUp"/>
                <a:lightRig rig="threePt" dir="t"/>
              </a:scene3d>
            </p:spPr>
            <p:txBody>
              <a:bodyPr wrap="none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03</a:t>
                </a:r>
                <a:endPara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51" name="Freeform 24">
                <a:extLst>
                  <a:ext uri="{FF2B5EF4-FFF2-40B4-BE49-F238E27FC236}">
                    <a16:creationId xmlns:a16="http://schemas.microsoft.com/office/drawing/2014/main" id="{5B854B77-6012-450B-AA60-D528B8939C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0411" y="7663867"/>
                <a:ext cx="1066893" cy="803108"/>
              </a:xfrm>
              <a:custGeom>
                <a:avLst/>
                <a:gdLst>
                  <a:gd name="connsiteX0" fmla="*/ 11393 w 607614"/>
                  <a:gd name="connsiteY0" fmla="*/ 144136 h 457385"/>
                  <a:gd name="connsiteX1" fmla="*/ 110130 w 607614"/>
                  <a:gd name="connsiteY1" fmla="*/ 158547 h 457385"/>
                  <a:gd name="connsiteX2" fmla="*/ 299250 w 607614"/>
                  <a:gd name="connsiteY2" fmla="*/ 348165 h 457385"/>
                  <a:gd name="connsiteX3" fmla="*/ 303807 w 607614"/>
                  <a:gd name="connsiteY3" fmla="*/ 377745 h 457385"/>
                  <a:gd name="connsiteX4" fmla="*/ 308364 w 607614"/>
                  <a:gd name="connsiteY4" fmla="*/ 348165 h 457385"/>
                  <a:gd name="connsiteX5" fmla="*/ 497484 w 607614"/>
                  <a:gd name="connsiteY5" fmla="*/ 158547 h 457385"/>
                  <a:gd name="connsiteX6" fmla="*/ 596221 w 607614"/>
                  <a:gd name="connsiteY6" fmla="*/ 144136 h 457385"/>
                  <a:gd name="connsiteX7" fmla="*/ 604576 w 607614"/>
                  <a:gd name="connsiteY7" fmla="*/ 147170 h 457385"/>
                  <a:gd name="connsiteX8" fmla="*/ 607614 w 607614"/>
                  <a:gd name="connsiteY8" fmla="*/ 155513 h 457385"/>
                  <a:gd name="connsiteX9" fmla="*/ 593183 w 607614"/>
                  <a:gd name="connsiteY9" fmla="*/ 254114 h 457385"/>
                  <a:gd name="connsiteX10" fmla="*/ 403304 w 607614"/>
                  <a:gd name="connsiteY10" fmla="*/ 443732 h 457385"/>
                  <a:gd name="connsiteX11" fmla="*/ 305326 w 607614"/>
                  <a:gd name="connsiteY11" fmla="*/ 457385 h 457385"/>
                  <a:gd name="connsiteX12" fmla="*/ 303807 w 607614"/>
                  <a:gd name="connsiteY12" fmla="*/ 457385 h 457385"/>
                  <a:gd name="connsiteX13" fmla="*/ 302288 w 607614"/>
                  <a:gd name="connsiteY13" fmla="*/ 457385 h 457385"/>
                  <a:gd name="connsiteX14" fmla="*/ 204310 w 607614"/>
                  <a:gd name="connsiteY14" fmla="*/ 442974 h 457385"/>
                  <a:gd name="connsiteX15" fmla="*/ 14431 w 607614"/>
                  <a:gd name="connsiteY15" fmla="*/ 254114 h 457385"/>
                  <a:gd name="connsiteX16" fmla="*/ 0 w 607614"/>
                  <a:gd name="connsiteY16" fmla="*/ 155513 h 457385"/>
                  <a:gd name="connsiteX17" fmla="*/ 3038 w 607614"/>
                  <a:gd name="connsiteY17" fmla="*/ 147170 h 457385"/>
                  <a:gd name="connsiteX18" fmla="*/ 11393 w 607614"/>
                  <a:gd name="connsiteY18" fmla="*/ 144136 h 457385"/>
                  <a:gd name="connsiteX19" fmla="*/ 522582 w 607614"/>
                  <a:gd name="connsiteY19" fmla="*/ 63722 h 457385"/>
                  <a:gd name="connsiteX20" fmla="*/ 528662 w 607614"/>
                  <a:gd name="connsiteY20" fmla="*/ 133478 h 457385"/>
                  <a:gd name="connsiteX21" fmla="*/ 494463 w 607614"/>
                  <a:gd name="connsiteY21" fmla="*/ 138785 h 457385"/>
                  <a:gd name="connsiteX22" fmla="*/ 423786 w 607614"/>
                  <a:gd name="connsiteY22" fmla="*/ 162290 h 457385"/>
                  <a:gd name="connsiteX23" fmla="*/ 407066 w 607614"/>
                  <a:gd name="connsiteY23" fmla="*/ 117555 h 457385"/>
                  <a:gd name="connsiteX24" fmla="*/ 416186 w 607614"/>
                  <a:gd name="connsiteY24" fmla="*/ 113006 h 457385"/>
                  <a:gd name="connsiteX25" fmla="*/ 84299 w 607614"/>
                  <a:gd name="connsiteY25" fmla="*/ 63722 h 457385"/>
                  <a:gd name="connsiteX26" fmla="*/ 191430 w 607614"/>
                  <a:gd name="connsiteY26" fmla="*/ 113764 h 457385"/>
                  <a:gd name="connsiteX27" fmla="*/ 200548 w 607614"/>
                  <a:gd name="connsiteY27" fmla="*/ 117555 h 457385"/>
                  <a:gd name="connsiteX28" fmla="*/ 183832 w 607614"/>
                  <a:gd name="connsiteY28" fmla="*/ 162290 h 457385"/>
                  <a:gd name="connsiteX29" fmla="*/ 112412 w 607614"/>
                  <a:gd name="connsiteY29" fmla="*/ 138785 h 457385"/>
                  <a:gd name="connsiteX30" fmla="*/ 78221 w 607614"/>
                  <a:gd name="connsiteY30" fmla="*/ 133478 h 457385"/>
                  <a:gd name="connsiteX31" fmla="*/ 303822 w 607614"/>
                  <a:gd name="connsiteY31" fmla="*/ 0 h 457385"/>
                  <a:gd name="connsiteX32" fmla="*/ 371423 w 607614"/>
                  <a:gd name="connsiteY32" fmla="*/ 96347 h 457385"/>
                  <a:gd name="connsiteX33" fmla="*/ 405604 w 607614"/>
                  <a:gd name="connsiteY33" fmla="*/ 172970 h 457385"/>
                  <a:gd name="connsiteX34" fmla="*/ 303822 w 607614"/>
                  <a:gd name="connsiteY34" fmla="*/ 291318 h 457385"/>
                  <a:gd name="connsiteX35" fmla="*/ 201279 w 607614"/>
                  <a:gd name="connsiteY35" fmla="*/ 172970 h 457385"/>
                  <a:gd name="connsiteX36" fmla="*/ 236220 w 607614"/>
                  <a:gd name="connsiteY36" fmla="*/ 96347 h 45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7614" h="457385">
                    <a:moveTo>
                      <a:pt x="11393" y="144136"/>
                    </a:moveTo>
                    <a:lnTo>
                      <a:pt x="110130" y="158547"/>
                    </a:lnTo>
                    <a:cubicBezTo>
                      <a:pt x="201272" y="172199"/>
                      <a:pt x="286338" y="257148"/>
                      <a:pt x="299250" y="348165"/>
                    </a:cubicBezTo>
                    <a:lnTo>
                      <a:pt x="303807" y="377745"/>
                    </a:lnTo>
                    <a:lnTo>
                      <a:pt x="308364" y="348165"/>
                    </a:lnTo>
                    <a:cubicBezTo>
                      <a:pt x="321276" y="257148"/>
                      <a:pt x="406342" y="172199"/>
                      <a:pt x="497484" y="158547"/>
                    </a:cubicBezTo>
                    <a:lnTo>
                      <a:pt x="596221" y="144136"/>
                    </a:lnTo>
                    <a:cubicBezTo>
                      <a:pt x="599260" y="144136"/>
                      <a:pt x="602298" y="144894"/>
                      <a:pt x="604576" y="147170"/>
                    </a:cubicBezTo>
                    <a:cubicBezTo>
                      <a:pt x="606855" y="149445"/>
                      <a:pt x="607614" y="152479"/>
                      <a:pt x="607614" y="155513"/>
                    </a:cubicBezTo>
                    <a:lnTo>
                      <a:pt x="593183" y="254114"/>
                    </a:lnTo>
                    <a:cubicBezTo>
                      <a:pt x="579512" y="345131"/>
                      <a:pt x="494446" y="430080"/>
                      <a:pt x="403304" y="443732"/>
                    </a:cubicBezTo>
                    <a:lnTo>
                      <a:pt x="305326" y="457385"/>
                    </a:lnTo>
                    <a:cubicBezTo>
                      <a:pt x="304567" y="457385"/>
                      <a:pt x="304567" y="457385"/>
                      <a:pt x="303807" y="457385"/>
                    </a:cubicBezTo>
                    <a:cubicBezTo>
                      <a:pt x="303048" y="457385"/>
                      <a:pt x="303048" y="457385"/>
                      <a:pt x="302288" y="457385"/>
                    </a:cubicBezTo>
                    <a:lnTo>
                      <a:pt x="204310" y="442974"/>
                    </a:lnTo>
                    <a:cubicBezTo>
                      <a:pt x="113168" y="430080"/>
                      <a:pt x="27342" y="345131"/>
                      <a:pt x="14431" y="254114"/>
                    </a:cubicBezTo>
                    <a:lnTo>
                      <a:pt x="0" y="155513"/>
                    </a:lnTo>
                    <a:cubicBezTo>
                      <a:pt x="0" y="152479"/>
                      <a:pt x="759" y="149445"/>
                      <a:pt x="3038" y="147170"/>
                    </a:cubicBezTo>
                    <a:cubicBezTo>
                      <a:pt x="5316" y="144894"/>
                      <a:pt x="8354" y="144136"/>
                      <a:pt x="11393" y="144136"/>
                    </a:cubicBezTo>
                    <a:close/>
                    <a:moveTo>
                      <a:pt x="522582" y="63722"/>
                    </a:moveTo>
                    <a:lnTo>
                      <a:pt x="528662" y="133478"/>
                    </a:lnTo>
                    <a:lnTo>
                      <a:pt x="494463" y="138785"/>
                    </a:lnTo>
                    <a:cubicBezTo>
                      <a:pt x="470144" y="141818"/>
                      <a:pt x="446585" y="150159"/>
                      <a:pt x="423786" y="162290"/>
                    </a:cubicBezTo>
                    <a:cubicBezTo>
                      <a:pt x="419986" y="146367"/>
                      <a:pt x="413906" y="131203"/>
                      <a:pt x="407066" y="117555"/>
                    </a:cubicBezTo>
                    <a:cubicBezTo>
                      <a:pt x="410106" y="116039"/>
                      <a:pt x="413146" y="114522"/>
                      <a:pt x="416186" y="113006"/>
                    </a:cubicBezTo>
                    <a:close/>
                    <a:moveTo>
                      <a:pt x="84299" y="63722"/>
                    </a:moveTo>
                    <a:lnTo>
                      <a:pt x="191430" y="113764"/>
                    </a:lnTo>
                    <a:cubicBezTo>
                      <a:pt x="194469" y="114522"/>
                      <a:pt x="197509" y="116039"/>
                      <a:pt x="200548" y="117555"/>
                    </a:cubicBezTo>
                    <a:cubicBezTo>
                      <a:pt x="193710" y="131203"/>
                      <a:pt x="187631" y="146367"/>
                      <a:pt x="183832" y="162290"/>
                    </a:cubicBezTo>
                    <a:cubicBezTo>
                      <a:pt x="161038" y="150159"/>
                      <a:pt x="136725" y="141818"/>
                      <a:pt x="112412" y="138785"/>
                    </a:cubicBezTo>
                    <a:lnTo>
                      <a:pt x="78221" y="133478"/>
                    </a:lnTo>
                    <a:close/>
                    <a:moveTo>
                      <a:pt x="303822" y="0"/>
                    </a:moveTo>
                    <a:lnTo>
                      <a:pt x="371423" y="96347"/>
                    </a:lnTo>
                    <a:cubicBezTo>
                      <a:pt x="387375" y="118348"/>
                      <a:pt x="398768" y="144142"/>
                      <a:pt x="405604" y="172970"/>
                    </a:cubicBezTo>
                    <a:cubicBezTo>
                      <a:pt x="361549" y="201040"/>
                      <a:pt x="324330" y="243524"/>
                      <a:pt x="303822" y="291318"/>
                    </a:cubicBezTo>
                    <a:cubicBezTo>
                      <a:pt x="283313" y="243524"/>
                      <a:pt x="246094" y="201040"/>
                      <a:pt x="201279" y="172970"/>
                    </a:cubicBezTo>
                    <a:cubicBezTo>
                      <a:pt x="208115" y="144142"/>
                      <a:pt x="220269" y="117589"/>
                      <a:pt x="236220" y="9634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89000">
                    <a:schemeClr val="bg1">
                      <a:alpha val="0"/>
                    </a:schemeClr>
                  </a:gs>
                </a:gsLst>
                <a:lin ang="18900000" scaled="1"/>
              </a:gradFill>
              <a:ln w="0">
                <a:noFill/>
                <a:prstDash val="solid"/>
                <a:round/>
                <a:headEnd/>
                <a:tailEnd/>
              </a:ln>
              <a:scene3d>
                <a:camera prst="isometricTopUp"/>
                <a:lightRig rig="threePt" dir="t"/>
              </a:scene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id="{0F914B36-E29C-415E-9ECF-89FDB4F24943}"/>
              </a:ext>
            </a:extLst>
          </p:cNvPr>
          <p:cNvGrpSpPr/>
          <p:nvPr/>
        </p:nvGrpSpPr>
        <p:grpSpPr>
          <a:xfrm>
            <a:off x="1591997" y="4594107"/>
            <a:ext cx="9008005" cy="985917"/>
            <a:chOff x="1591997" y="4594107"/>
            <a:chExt cx="9008005" cy="985917"/>
          </a:xfrm>
        </p:grpSpPr>
        <p:sp>
          <p:nvSpPr>
            <p:cNvPr id="105" name="文本框 104">
              <a:extLst>
                <a:ext uri="{FF2B5EF4-FFF2-40B4-BE49-F238E27FC236}">
                  <a16:creationId xmlns:a16="http://schemas.microsoft.com/office/drawing/2014/main" id="{E3B4DF21-09E3-4C4A-9BEA-8D71FAF16CBE}"/>
                </a:ext>
              </a:extLst>
            </p:cNvPr>
            <p:cNvSpPr txBox="1">
              <a:spLocks/>
            </p:cNvSpPr>
            <p:nvPr/>
          </p:nvSpPr>
          <p:spPr>
            <a:xfrm>
              <a:off x="2948436" y="4862541"/>
              <a:ext cx="7649622" cy="523220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作者一路写景,也一路抒情,随着景象描写的展开，构成了宁静与不宁静交替出现的感情层次,流贯在无边荷香月色里的,正是作者感触甚重的脉脉情思。</a:t>
              </a:r>
            </a:p>
          </p:txBody>
        </p:sp>
        <p:grpSp>
          <p:nvGrpSpPr>
            <p:cNvPr id="161" name="Group 7">
              <a:extLst>
                <a:ext uri="{FF2B5EF4-FFF2-40B4-BE49-F238E27FC236}">
                  <a16:creationId xmlns:a16="http://schemas.microsoft.com/office/drawing/2014/main" id="{D17352B0-9FDE-4160-A941-BB310C7D5E01}"/>
                </a:ext>
              </a:extLst>
            </p:cNvPr>
            <p:cNvGrpSpPr/>
            <p:nvPr/>
          </p:nvGrpSpPr>
          <p:grpSpPr>
            <a:xfrm>
              <a:off x="1591997" y="4594107"/>
              <a:ext cx="9008005" cy="985917"/>
              <a:chOff x="1429878" y="7112025"/>
              <a:chExt cx="14614158" cy="2296192"/>
            </a:xfrm>
          </p:grpSpPr>
          <p:grpSp>
            <p:nvGrpSpPr>
              <p:cNvPr id="162" name="组合 161">
                <a:extLst>
                  <a:ext uri="{FF2B5EF4-FFF2-40B4-BE49-F238E27FC236}">
                    <a16:creationId xmlns:a16="http://schemas.microsoft.com/office/drawing/2014/main" id="{9A427402-66DB-4F5C-917A-869E8A0E8BD4}"/>
                  </a:ext>
                </a:extLst>
              </p:cNvPr>
              <p:cNvGrpSpPr/>
              <p:nvPr/>
            </p:nvGrpSpPr>
            <p:grpSpPr>
              <a:xfrm>
                <a:off x="1429878" y="7112025"/>
                <a:ext cx="1907962" cy="1906794"/>
                <a:chOff x="3284288" y="3867289"/>
                <a:chExt cx="2351878" cy="2350439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69" name="矩形 168">
                  <a:extLst>
                    <a:ext uri="{FF2B5EF4-FFF2-40B4-BE49-F238E27FC236}">
                      <a16:creationId xmlns:a16="http://schemas.microsoft.com/office/drawing/2014/main" id="{B3A37F67-78EA-49D2-841A-51B65E9AE0DA}"/>
                    </a:ext>
                  </a:extLst>
                </p:cNvPr>
                <p:cNvSpPr/>
                <p:nvPr/>
              </p:nvSpPr>
              <p:spPr>
                <a:xfrm>
                  <a:off x="3288178" y="3870459"/>
                  <a:ext cx="2344098" cy="2344098"/>
                </a:xfrm>
                <a:prstGeom prst="rect">
                  <a:avLst/>
                </a:prstGeom>
                <a:gradFill flip="none" rotWithShape="1">
                  <a:gsLst>
                    <a:gs pos="100000">
                      <a:schemeClr val="bg1">
                        <a:alpha val="20000"/>
                      </a:schemeClr>
                    </a:gs>
                    <a:gs pos="10000">
                      <a:schemeClr val="bg1">
                        <a:alpha val="0"/>
                      </a:schemeClr>
                    </a:gs>
                  </a:gsLst>
                  <a:lin ang="27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grpSp>
              <p:nvGrpSpPr>
                <p:cNvPr id="170" name="组合 169">
                  <a:extLst>
                    <a:ext uri="{FF2B5EF4-FFF2-40B4-BE49-F238E27FC236}">
                      <a16:creationId xmlns:a16="http://schemas.microsoft.com/office/drawing/2014/main" id="{C908D36C-1914-4606-871A-F88E4B79D094}"/>
                    </a:ext>
                  </a:extLst>
                </p:cNvPr>
                <p:cNvGrpSpPr/>
                <p:nvPr/>
              </p:nvGrpSpPr>
              <p:grpSpPr>
                <a:xfrm>
                  <a:off x="3284288" y="3867289"/>
                  <a:ext cx="2351878" cy="2350439"/>
                  <a:chOff x="4211614" y="1399174"/>
                  <a:chExt cx="2351878" cy="2350439"/>
                </a:xfrm>
              </p:grpSpPr>
              <p:sp>
                <p:nvSpPr>
                  <p:cNvPr id="171" name="任意多边形: 形状 170">
                    <a:extLst>
                      <a:ext uri="{FF2B5EF4-FFF2-40B4-BE49-F238E27FC236}">
                        <a16:creationId xmlns:a16="http://schemas.microsoft.com/office/drawing/2014/main" id="{ED4C1F2A-C6D5-401F-9014-9CFBC94BE446}"/>
                      </a:ext>
                    </a:extLst>
                  </p:cNvPr>
                  <p:cNvSpPr/>
                  <p:nvPr/>
                </p:nvSpPr>
                <p:spPr>
                  <a:xfrm>
                    <a:off x="4211615" y="1399174"/>
                    <a:ext cx="2350439" cy="2350439"/>
                  </a:xfrm>
                  <a:custGeom>
                    <a:avLst/>
                    <a:gdLst>
                      <a:gd name="connsiteX0" fmla="*/ 2238819 w 2350439"/>
                      <a:gd name="connsiteY0" fmla="*/ 111620 h 2350439"/>
                      <a:gd name="connsiteX1" fmla="*/ 2344089 w 2350439"/>
                      <a:gd name="connsiteY1" fmla="*/ 111620 h 2350439"/>
                      <a:gd name="connsiteX2" fmla="*/ 2344089 w 2350439"/>
                      <a:gd name="connsiteY2" fmla="*/ 6350 h 2350439"/>
                      <a:gd name="connsiteX3" fmla="*/ 2238819 w 2350439"/>
                      <a:gd name="connsiteY3" fmla="*/ 6350 h 2350439"/>
                      <a:gd name="connsiteX4" fmla="*/ 2238819 w 2350439"/>
                      <a:gd name="connsiteY4" fmla="*/ 223240 h 2350439"/>
                      <a:gd name="connsiteX5" fmla="*/ 2344089 w 2350439"/>
                      <a:gd name="connsiteY5" fmla="*/ 223240 h 2350439"/>
                      <a:gd name="connsiteX6" fmla="*/ 2344089 w 2350439"/>
                      <a:gd name="connsiteY6" fmla="*/ 117970 h 2350439"/>
                      <a:gd name="connsiteX7" fmla="*/ 2238819 w 2350439"/>
                      <a:gd name="connsiteY7" fmla="*/ 117970 h 2350439"/>
                      <a:gd name="connsiteX8" fmla="*/ 2238819 w 2350439"/>
                      <a:gd name="connsiteY8" fmla="*/ 334873 h 2350439"/>
                      <a:gd name="connsiteX9" fmla="*/ 2344089 w 2350439"/>
                      <a:gd name="connsiteY9" fmla="*/ 334873 h 2350439"/>
                      <a:gd name="connsiteX10" fmla="*/ 2344089 w 2350439"/>
                      <a:gd name="connsiteY10" fmla="*/ 229590 h 2350439"/>
                      <a:gd name="connsiteX11" fmla="*/ 2238819 w 2350439"/>
                      <a:gd name="connsiteY11" fmla="*/ 229590 h 2350439"/>
                      <a:gd name="connsiteX12" fmla="*/ 2238819 w 2350439"/>
                      <a:gd name="connsiteY12" fmla="*/ 446493 h 2350439"/>
                      <a:gd name="connsiteX13" fmla="*/ 2344089 w 2350439"/>
                      <a:gd name="connsiteY13" fmla="*/ 446493 h 2350439"/>
                      <a:gd name="connsiteX14" fmla="*/ 2344089 w 2350439"/>
                      <a:gd name="connsiteY14" fmla="*/ 341223 h 2350439"/>
                      <a:gd name="connsiteX15" fmla="*/ 2238819 w 2350439"/>
                      <a:gd name="connsiteY15" fmla="*/ 341223 h 2350439"/>
                      <a:gd name="connsiteX16" fmla="*/ 2238819 w 2350439"/>
                      <a:gd name="connsiteY16" fmla="*/ 558114 h 2350439"/>
                      <a:gd name="connsiteX17" fmla="*/ 2344089 w 2350439"/>
                      <a:gd name="connsiteY17" fmla="*/ 558114 h 2350439"/>
                      <a:gd name="connsiteX18" fmla="*/ 2344089 w 2350439"/>
                      <a:gd name="connsiteY18" fmla="*/ 452843 h 2350439"/>
                      <a:gd name="connsiteX19" fmla="*/ 2238819 w 2350439"/>
                      <a:gd name="connsiteY19" fmla="*/ 452843 h 2350439"/>
                      <a:gd name="connsiteX20" fmla="*/ 2238819 w 2350439"/>
                      <a:gd name="connsiteY20" fmla="*/ 669734 h 2350439"/>
                      <a:gd name="connsiteX21" fmla="*/ 2344089 w 2350439"/>
                      <a:gd name="connsiteY21" fmla="*/ 669734 h 2350439"/>
                      <a:gd name="connsiteX22" fmla="*/ 2344089 w 2350439"/>
                      <a:gd name="connsiteY22" fmla="*/ 564464 h 2350439"/>
                      <a:gd name="connsiteX23" fmla="*/ 2238819 w 2350439"/>
                      <a:gd name="connsiteY23" fmla="*/ 564464 h 2350439"/>
                      <a:gd name="connsiteX24" fmla="*/ 2238819 w 2350439"/>
                      <a:gd name="connsiteY24" fmla="*/ 781367 h 2350439"/>
                      <a:gd name="connsiteX25" fmla="*/ 2344089 w 2350439"/>
                      <a:gd name="connsiteY25" fmla="*/ 781367 h 2350439"/>
                      <a:gd name="connsiteX26" fmla="*/ 2344089 w 2350439"/>
                      <a:gd name="connsiteY26" fmla="*/ 676084 h 2350439"/>
                      <a:gd name="connsiteX27" fmla="*/ 2238819 w 2350439"/>
                      <a:gd name="connsiteY27" fmla="*/ 676084 h 2350439"/>
                      <a:gd name="connsiteX28" fmla="*/ 2238819 w 2350439"/>
                      <a:gd name="connsiteY28" fmla="*/ 892988 h 2350439"/>
                      <a:gd name="connsiteX29" fmla="*/ 2344089 w 2350439"/>
                      <a:gd name="connsiteY29" fmla="*/ 892988 h 2350439"/>
                      <a:gd name="connsiteX30" fmla="*/ 2344089 w 2350439"/>
                      <a:gd name="connsiteY30" fmla="*/ 787717 h 2350439"/>
                      <a:gd name="connsiteX31" fmla="*/ 2238819 w 2350439"/>
                      <a:gd name="connsiteY31" fmla="*/ 787717 h 2350439"/>
                      <a:gd name="connsiteX32" fmla="*/ 2238819 w 2350439"/>
                      <a:gd name="connsiteY32" fmla="*/ 1004608 h 2350439"/>
                      <a:gd name="connsiteX33" fmla="*/ 2344089 w 2350439"/>
                      <a:gd name="connsiteY33" fmla="*/ 1004608 h 2350439"/>
                      <a:gd name="connsiteX34" fmla="*/ 2344089 w 2350439"/>
                      <a:gd name="connsiteY34" fmla="*/ 899338 h 2350439"/>
                      <a:gd name="connsiteX35" fmla="*/ 2238819 w 2350439"/>
                      <a:gd name="connsiteY35" fmla="*/ 899338 h 2350439"/>
                      <a:gd name="connsiteX36" fmla="*/ 2238819 w 2350439"/>
                      <a:gd name="connsiteY36" fmla="*/ 1116228 h 2350439"/>
                      <a:gd name="connsiteX37" fmla="*/ 2344089 w 2350439"/>
                      <a:gd name="connsiteY37" fmla="*/ 1116228 h 2350439"/>
                      <a:gd name="connsiteX38" fmla="*/ 2344089 w 2350439"/>
                      <a:gd name="connsiteY38" fmla="*/ 1010958 h 2350439"/>
                      <a:gd name="connsiteX39" fmla="*/ 2238819 w 2350439"/>
                      <a:gd name="connsiteY39" fmla="*/ 1010958 h 2350439"/>
                      <a:gd name="connsiteX40" fmla="*/ 2238819 w 2350439"/>
                      <a:gd name="connsiteY40" fmla="*/ 1227861 h 2350439"/>
                      <a:gd name="connsiteX41" fmla="*/ 2344089 w 2350439"/>
                      <a:gd name="connsiteY41" fmla="*/ 1227861 h 2350439"/>
                      <a:gd name="connsiteX42" fmla="*/ 2344089 w 2350439"/>
                      <a:gd name="connsiteY42" fmla="*/ 1122578 h 2350439"/>
                      <a:gd name="connsiteX43" fmla="*/ 2238819 w 2350439"/>
                      <a:gd name="connsiteY43" fmla="*/ 1122578 h 2350439"/>
                      <a:gd name="connsiteX44" fmla="*/ 2238819 w 2350439"/>
                      <a:gd name="connsiteY44" fmla="*/ 1339481 h 2350439"/>
                      <a:gd name="connsiteX45" fmla="*/ 2344089 w 2350439"/>
                      <a:gd name="connsiteY45" fmla="*/ 1339481 h 2350439"/>
                      <a:gd name="connsiteX46" fmla="*/ 2344089 w 2350439"/>
                      <a:gd name="connsiteY46" fmla="*/ 1234211 h 2350439"/>
                      <a:gd name="connsiteX47" fmla="*/ 2238819 w 2350439"/>
                      <a:gd name="connsiteY47" fmla="*/ 1234211 h 2350439"/>
                      <a:gd name="connsiteX48" fmla="*/ 2238819 w 2350439"/>
                      <a:gd name="connsiteY48" fmla="*/ 1451102 h 2350439"/>
                      <a:gd name="connsiteX49" fmla="*/ 2344089 w 2350439"/>
                      <a:gd name="connsiteY49" fmla="*/ 1451102 h 2350439"/>
                      <a:gd name="connsiteX50" fmla="*/ 2344089 w 2350439"/>
                      <a:gd name="connsiteY50" fmla="*/ 1345831 h 2350439"/>
                      <a:gd name="connsiteX51" fmla="*/ 2238819 w 2350439"/>
                      <a:gd name="connsiteY51" fmla="*/ 1345831 h 2350439"/>
                      <a:gd name="connsiteX52" fmla="*/ 2238819 w 2350439"/>
                      <a:gd name="connsiteY52" fmla="*/ 1562735 h 2350439"/>
                      <a:gd name="connsiteX53" fmla="*/ 2344089 w 2350439"/>
                      <a:gd name="connsiteY53" fmla="*/ 1562735 h 2350439"/>
                      <a:gd name="connsiteX54" fmla="*/ 2344089 w 2350439"/>
                      <a:gd name="connsiteY54" fmla="*/ 1457452 h 2350439"/>
                      <a:gd name="connsiteX55" fmla="*/ 2238819 w 2350439"/>
                      <a:gd name="connsiteY55" fmla="*/ 1457452 h 2350439"/>
                      <a:gd name="connsiteX56" fmla="*/ 2238819 w 2350439"/>
                      <a:gd name="connsiteY56" fmla="*/ 1674355 h 2350439"/>
                      <a:gd name="connsiteX57" fmla="*/ 2344089 w 2350439"/>
                      <a:gd name="connsiteY57" fmla="*/ 1674355 h 2350439"/>
                      <a:gd name="connsiteX58" fmla="*/ 2344089 w 2350439"/>
                      <a:gd name="connsiteY58" fmla="*/ 1569085 h 2350439"/>
                      <a:gd name="connsiteX59" fmla="*/ 2238819 w 2350439"/>
                      <a:gd name="connsiteY59" fmla="*/ 1569085 h 2350439"/>
                      <a:gd name="connsiteX60" fmla="*/ 2238819 w 2350439"/>
                      <a:gd name="connsiteY60" fmla="*/ 1785975 h 2350439"/>
                      <a:gd name="connsiteX61" fmla="*/ 2344089 w 2350439"/>
                      <a:gd name="connsiteY61" fmla="*/ 1785975 h 2350439"/>
                      <a:gd name="connsiteX62" fmla="*/ 2344089 w 2350439"/>
                      <a:gd name="connsiteY62" fmla="*/ 1680705 h 2350439"/>
                      <a:gd name="connsiteX63" fmla="*/ 2238819 w 2350439"/>
                      <a:gd name="connsiteY63" fmla="*/ 1680705 h 2350439"/>
                      <a:gd name="connsiteX64" fmla="*/ 2238819 w 2350439"/>
                      <a:gd name="connsiteY64" fmla="*/ 1897596 h 2350439"/>
                      <a:gd name="connsiteX65" fmla="*/ 2344089 w 2350439"/>
                      <a:gd name="connsiteY65" fmla="*/ 1897596 h 2350439"/>
                      <a:gd name="connsiteX66" fmla="*/ 2344089 w 2350439"/>
                      <a:gd name="connsiteY66" fmla="*/ 1792325 h 2350439"/>
                      <a:gd name="connsiteX67" fmla="*/ 2238819 w 2350439"/>
                      <a:gd name="connsiteY67" fmla="*/ 1792325 h 2350439"/>
                      <a:gd name="connsiteX68" fmla="*/ 2238819 w 2350439"/>
                      <a:gd name="connsiteY68" fmla="*/ 2009229 h 2350439"/>
                      <a:gd name="connsiteX69" fmla="*/ 2344089 w 2350439"/>
                      <a:gd name="connsiteY69" fmla="*/ 2009229 h 2350439"/>
                      <a:gd name="connsiteX70" fmla="*/ 2344089 w 2350439"/>
                      <a:gd name="connsiteY70" fmla="*/ 1903946 h 2350439"/>
                      <a:gd name="connsiteX71" fmla="*/ 2238819 w 2350439"/>
                      <a:gd name="connsiteY71" fmla="*/ 1903946 h 2350439"/>
                      <a:gd name="connsiteX72" fmla="*/ 2238819 w 2350439"/>
                      <a:gd name="connsiteY72" fmla="*/ 2120849 h 2350439"/>
                      <a:gd name="connsiteX73" fmla="*/ 2344089 w 2350439"/>
                      <a:gd name="connsiteY73" fmla="*/ 2120849 h 2350439"/>
                      <a:gd name="connsiteX74" fmla="*/ 2344089 w 2350439"/>
                      <a:gd name="connsiteY74" fmla="*/ 2015579 h 2350439"/>
                      <a:gd name="connsiteX75" fmla="*/ 2238819 w 2350439"/>
                      <a:gd name="connsiteY75" fmla="*/ 2015579 h 2350439"/>
                      <a:gd name="connsiteX76" fmla="*/ 2238819 w 2350439"/>
                      <a:gd name="connsiteY76" fmla="*/ 2232469 h 2350439"/>
                      <a:gd name="connsiteX77" fmla="*/ 2344089 w 2350439"/>
                      <a:gd name="connsiteY77" fmla="*/ 2232469 h 2350439"/>
                      <a:gd name="connsiteX78" fmla="*/ 2344089 w 2350439"/>
                      <a:gd name="connsiteY78" fmla="*/ 2127199 h 2350439"/>
                      <a:gd name="connsiteX79" fmla="*/ 2238819 w 2350439"/>
                      <a:gd name="connsiteY79" fmla="*/ 2127199 h 2350439"/>
                      <a:gd name="connsiteX80" fmla="*/ 2238819 w 2350439"/>
                      <a:gd name="connsiteY80" fmla="*/ 2344089 h 2350439"/>
                      <a:gd name="connsiteX81" fmla="*/ 2344089 w 2350439"/>
                      <a:gd name="connsiteY81" fmla="*/ 2344089 h 2350439"/>
                      <a:gd name="connsiteX82" fmla="*/ 2344089 w 2350439"/>
                      <a:gd name="connsiteY82" fmla="*/ 2238819 h 2350439"/>
                      <a:gd name="connsiteX83" fmla="*/ 2238819 w 2350439"/>
                      <a:gd name="connsiteY83" fmla="*/ 2238819 h 2350439"/>
                      <a:gd name="connsiteX84" fmla="*/ 2127199 w 2350439"/>
                      <a:gd name="connsiteY84" fmla="*/ 111620 h 2350439"/>
                      <a:gd name="connsiteX85" fmla="*/ 2232469 w 2350439"/>
                      <a:gd name="connsiteY85" fmla="*/ 111620 h 2350439"/>
                      <a:gd name="connsiteX86" fmla="*/ 2232469 w 2350439"/>
                      <a:gd name="connsiteY86" fmla="*/ 6350 h 2350439"/>
                      <a:gd name="connsiteX87" fmla="*/ 2127199 w 2350439"/>
                      <a:gd name="connsiteY87" fmla="*/ 6350 h 2350439"/>
                      <a:gd name="connsiteX88" fmla="*/ 2127199 w 2350439"/>
                      <a:gd name="connsiteY88" fmla="*/ 223240 h 2350439"/>
                      <a:gd name="connsiteX89" fmla="*/ 2232469 w 2350439"/>
                      <a:gd name="connsiteY89" fmla="*/ 223240 h 2350439"/>
                      <a:gd name="connsiteX90" fmla="*/ 2232469 w 2350439"/>
                      <a:gd name="connsiteY90" fmla="*/ 117970 h 2350439"/>
                      <a:gd name="connsiteX91" fmla="*/ 2127199 w 2350439"/>
                      <a:gd name="connsiteY91" fmla="*/ 117970 h 2350439"/>
                      <a:gd name="connsiteX92" fmla="*/ 2127199 w 2350439"/>
                      <a:gd name="connsiteY92" fmla="*/ 334873 h 2350439"/>
                      <a:gd name="connsiteX93" fmla="*/ 2232469 w 2350439"/>
                      <a:gd name="connsiteY93" fmla="*/ 334873 h 2350439"/>
                      <a:gd name="connsiteX94" fmla="*/ 2232469 w 2350439"/>
                      <a:gd name="connsiteY94" fmla="*/ 229590 h 2350439"/>
                      <a:gd name="connsiteX95" fmla="*/ 2127199 w 2350439"/>
                      <a:gd name="connsiteY95" fmla="*/ 229590 h 2350439"/>
                      <a:gd name="connsiteX96" fmla="*/ 2127199 w 2350439"/>
                      <a:gd name="connsiteY96" fmla="*/ 446493 h 2350439"/>
                      <a:gd name="connsiteX97" fmla="*/ 2232469 w 2350439"/>
                      <a:gd name="connsiteY97" fmla="*/ 446493 h 2350439"/>
                      <a:gd name="connsiteX98" fmla="*/ 2232469 w 2350439"/>
                      <a:gd name="connsiteY98" fmla="*/ 341223 h 2350439"/>
                      <a:gd name="connsiteX99" fmla="*/ 2127199 w 2350439"/>
                      <a:gd name="connsiteY99" fmla="*/ 341223 h 2350439"/>
                      <a:gd name="connsiteX100" fmla="*/ 2127199 w 2350439"/>
                      <a:gd name="connsiteY100" fmla="*/ 558114 h 2350439"/>
                      <a:gd name="connsiteX101" fmla="*/ 2232469 w 2350439"/>
                      <a:gd name="connsiteY101" fmla="*/ 558114 h 2350439"/>
                      <a:gd name="connsiteX102" fmla="*/ 2232469 w 2350439"/>
                      <a:gd name="connsiteY102" fmla="*/ 452843 h 2350439"/>
                      <a:gd name="connsiteX103" fmla="*/ 2127199 w 2350439"/>
                      <a:gd name="connsiteY103" fmla="*/ 452843 h 2350439"/>
                      <a:gd name="connsiteX104" fmla="*/ 2127199 w 2350439"/>
                      <a:gd name="connsiteY104" fmla="*/ 669734 h 2350439"/>
                      <a:gd name="connsiteX105" fmla="*/ 2232469 w 2350439"/>
                      <a:gd name="connsiteY105" fmla="*/ 669734 h 2350439"/>
                      <a:gd name="connsiteX106" fmla="*/ 2232469 w 2350439"/>
                      <a:gd name="connsiteY106" fmla="*/ 564464 h 2350439"/>
                      <a:gd name="connsiteX107" fmla="*/ 2127199 w 2350439"/>
                      <a:gd name="connsiteY107" fmla="*/ 564464 h 2350439"/>
                      <a:gd name="connsiteX108" fmla="*/ 2127199 w 2350439"/>
                      <a:gd name="connsiteY108" fmla="*/ 781367 h 2350439"/>
                      <a:gd name="connsiteX109" fmla="*/ 2232469 w 2350439"/>
                      <a:gd name="connsiteY109" fmla="*/ 781367 h 2350439"/>
                      <a:gd name="connsiteX110" fmla="*/ 2232469 w 2350439"/>
                      <a:gd name="connsiteY110" fmla="*/ 676084 h 2350439"/>
                      <a:gd name="connsiteX111" fmla="*/ 2127199 w 2350439"/>
                      <a:gd name="connsiteY111" fmla="*/ 676084 h 2350439"/>
                      <a:gd name="connsiteX112" fmla="*/ 2127199 w 2350439"/>
                      <a:gd name="connsiteY112" fmla="*/ 892988 h 2350439"/>
                      <a:gd name="connsiteX113" fmla="*/ 2232469 w 2350439"/>
                      <a:gd name="connsiteY113" fmla="*/ 892988 h 2350439"/>
                      <a:gd name="connsiteX114" fmla="*/ 2232469 w 2350439"/>
                      <a:gd name="connsiteY114" fmla="*/ 787717 h 2350439"/>
                      <a:gd name="connsiteX115" fmla="*/ 2127199 w 2350439"/>
                      <a:gd name="connsiteY115" fmla="*/ 787717 h 2350439"/>
                      <a:gd name="connsiteX116" fmla="*/ 2127199 w 2350439"/>
                      <a:gd name="connsiteY116" fmla="*/ 1004608 h 2350439"/>
                      <a:gd name="connsiteX117" fmla="*/ 2232469 w 2350439"/>
                      <a:gd name="connsiteY117" fmla="*/ 1004608 h 2350439"/>
                      <a:gd name="connsiteX118" fmla="*/ 2232469 w 2350439"/>
                      <a:gd name="connsiteY118" fmla="*/ 899338 h 2350439"/>
                      <a:gd name="connsiteX119" fmla="*/ 2127199 w 2350439"/>
                      <a:gd name="connsiteY119" fmla="*/ 899338 h 2350439"/>
                      <a:gd name="connsiteX120" fmla="*/ 2127199 w 2350439"/>
                      <a:gd name="connsiteY120" fmla="*/ 1116228 h 2350439"/>
                      <a:gd name="connsiteX121" fmla="*/ 2232469 w 2350439"/>
                      <a:gd name="connsiteY121" fmla="*/ 1116228 h 2350439"/>
                      <a:gd name="connsiteX122" fmla="*/ 2232469 w 2350439"/>
                      <a:gd name="connsiteY122" fmla="*/ 1010958 h 2350439"/>
                      <a:gd name="connsiteX123" fmla="*/ 2127199 w 2350439"/>
                      <a:gd name="connsiteY123" fmla="*/ 1010958 h 2350439"/>
                      <a:gd name="connsiteX124" fmla="*/ 2127199 w 2350439"/>
                      <a:gd name="connsiteY124" fmla="*/ 1227861 h 2350439"/>
                      <a:gd name="connsiteX125" fmla="*/ 2232469 w 2350439"/>
                      <a:gd name="connsiteY125" fmla="*/ 1227861 h 2350439"/>
                      <a:gd name="connsiteX126" fmla="*/ 2232469 w 2350439"/>
                      <a:gd name="connsiteY126" fmla="*/ 1122578 h 2350439"/>
                      <a:gd name="connsiteX127" fmla="*/ 2127199 w 2350439"/>
                      <a:gd name="connsiteY127" fmla="*/ 1122578 h 2350439"/>
                      <a:gd name="connsiteX128" fmla="*/ 2127199 w 2350439"/>
                      <a:gd name="connsiteY128" fmla="*/ 1339481 h 2350439"/>
                      <a:gd name="connsiteX129" fmla="*/ 2232469 w 2350439"/>
                      <a:gd name="connsiteY129" fmla="*/ 1339481 h 2350439"/>
                      <a:gd name="connsiteX130" fmla="*/ 2232469 w 2350439"/>
                      <a:gd name="connsiteY130" fmla="*/ 1234211 h 2350439"/>
                      <a:gd name="connsiteX131" fmla="*/ 2127199 w 2350439"/>
                      <a:gd name="connsiteY131" fmla="*/ 1234211 h 2350439"/>
                      <a:gd name="connsiteX132" fmla="*/ 2127199 w 2350439"/>
                      <a:gd name="connsiteY132" fmla="*/ 1451102 h 2350439"/>
                      <a:gd name="connsiteX133" fmla="*/ 2232469 w 2350439"/>
                      <a:gd name="connsiteY133" fmla="*/ 1451102 h 2350439"/>
                      <a:gd name="connsiteX134" fmla="*/ 2232469 w 2350439"/>
                      <a:gd name="connsiteY134" fmla="*/ 1345831 h 2350439"/>
                      <a:gd name="connsiteX135" fmla="*/ 2127199 w 2350439"/>
                      <a:gd name="connsiteY135" fmla="*/ 1345831 h 2350439"/>
                      <a:gd name="connsiteX136" fmla="*/ 2127199 w 2350439"/>
                      <a:gd name="connsiteY136" fmla="*/ 1562735 h 2350439"/>
                      <a:gd name="connsiteX137" fmla="*/ 2232469 w 2350439"/>
                      <a:gd name="connsiteY137" fmla="*/ 1562735 h 2350439"/>
                      <a:gd name="connsiteX138" fmla="*/ 2232469 w 2350439"/>
                      <a:gd name="connsiteY138" fmla="*/ 1457452 h 2350439"/>
                      <a:gd name="connsiteX139" fmla="*/ 2127199 w 2350439"/>
                      <a:gd name="connsiteY139" fmla="*/ 1457452 h 2350439"/>
                      <a:gd name="connsiteX140" fmla="*/ 2127199 w 2350439"/>
                      <a:gd name="connsiteY140" fmla="*/ 1674355 h 2350439"/>
                      <a:gd name="connsiteX141" fmla="*/ 2232469 w 2350439"/>
                      <a:gd name="connsiteY141" fmla="*/ 1674355 h 2350439"/>
                      <a:gd name="connsiteX142" fmla="*/ 2232469 w 2350439"/>
                      <a:gd name="connsiteY142" fmla="*/ 1569085 h 2350439"/>
                      <a:gd name="connsiteX143" fmla="*/ 2127199 w 2350439"/>
                      <a:gd name="connsiteY143" fmla="*/ 1569085 h 2350439"/>
                      <a:gd name="connsiteX144" fmla="*/ 2127199 w 2350439"/>
                      <a:gd name="connsiteY144" fmla="*/ 1785975 h 2350439"/>
                      <a:gd name="connsiteX145" fmla="*/ 2232469 w 2350439"/>
                      <a:gd name="connsiteY145" fmla="*/ 1785975 h 2350439"/>
                      <a:gd name="connsiteX146" fmla="*/ 2232469 w 2350439"/>
                      <a:gd name="connsiteY146" fmla="*/ 1680705 h 2350439"/>
                      <a:gd name="connsiteX147" fmla="*/ 2127199 w 2350439"/>
                      <a:gd name="connsiteY147" fmla="*/ 1680705 h 2350439"/>
                      <a:gd name="connsiteX148" fmla="*/ 2127199 w 2350439"/>
                      <a:gd name="connsiteY148" fmla="*/ 1897596 h 2350439"/>
                      <a:gd name="connsiteX149" fmla="*/ 2232469 w 2350439"/>
                      <a:gd name="connsiteY149" fmla="*/ 1897596 h 2350439"/>
                      <a:gd name="connsiteX150" fmla="*/ 2232469 w 2350439"/>
                      <a:gd name="connsiteY150" fmla="*/ 1792325 h 2350439"/>
                      <a:gd name="connsiteX151" fmla="*/ 2127199 w 2350439"/>
                      <a:gd name="connsiteY151" fmla="*/ 1792325 h 2350439"/>
                      <a:gd name="connsiteX152" fmla="*/ 2127199 w 2350439"/>
                      <a:gd name="connsiteY152" fmla="*/ 2009229 h 2350439"/>
                      <a:gd name="connsiteX153" fmla="*/ 2232469 w 2350439"/>
                      <a:gd name="connsiteY153" fmla="*/ 2009229 h 2350439"/>
                      <a:gd name="connsiteX154" fmla="*/ 2232469 w 2350439"/>
                      <a:gd name="connsiteY154" fmla="*/ 1903946 h 2350439"/>
                      <a:gd name="connsiteX155" fmla="*/ 2127199 w 2350439"/>
                      <a:gd name="connsiteY155" fmla="*/ 1903946 h 2350439"/>
                      <a:gd name="connsiteX156" fmla="*/ 2127199 w 2350439"/>
                      <a:gd name="connsiteY156" fmla="*/ 2120849 h 2350439"/>
                      <a:gd name="connsiteX157" fmla="*/ 2232469 w 2350439"/>
                      <a:gd name="connsiteY157" fmla="*/ 2120849 h 2350439"/>
                      <a:gd name="connsiteX158" fmla="*/ 2232469 w 2350439"/>
                      <a:gd name="connsiteY158" fmla="*/ 2015579 h 2350439"/>
                      <a:gd name="connsiteX159" fmla="*/ 2127199 w 2350439"/>
                      <a:gd name="connsiteY159" fmla="*/ 2015579 h 2350439"/>
                      <a:gd name="connsiteX160" fmla="*/ 2127199 w 2350439"/>
                      <a:gd name="connsiteY160" fmla="*/ 2232469 h 2350439"/>
                      <a:gd name="connsiteX161" fmla="*/ 2232469 w 2350439"/>
                      <a:gd name="connsiteY161" fmla="*/ 2232469 h 2350439"/>
                      <a:gd name="connsiteX162" fmla="*/ 2232469 w 2350439"/>
                      <a:gd name="connsiteY162" fmla="*/ 2127199 h 2350439"/>
                      <a:gd name="connsiteX163" fmla="*/ 2127199 w 2350439"/>
                      <a:gd name="connsiteY163" fmla="*/ 2127199 h 2350439"/>
                      <a:gd name="connsiteX164" fmla="*/ 2127199 w 2350439"/>
                      <a:gd name="connsiteY164" fmla="*/ 2344089 h 2350439"/>
                      <a:gd name="connsiteX165" fmla="*/ 2232469 w 2350439"/>
                      <a:gd name="connsiteY165" fmla="*/ 2344089 h 2350439"/>
                      <a:gd name="connsiteX166" fmla="*/ 2232469 w 2350439"/>
                      <a:gd name="connsiteY166" fmla="*/ 2238819 h 2350439"/>
                      <a:gd name="connsiteX167" fmla="*/ 2127199 w 2350439"/>
                      <a:gd name="connsiteY167" fmla="*/ 2238819 h 2350439"/>
                      <a:gd name="connsiteX168" fmla="*/ 2015566 w 2350439"/>
                      <a:gd name="connsiteY168" fmla="*/ 111620 h 2350439"/>
                      <a:gd name="connsiteX169" fmla="*/ 2120849 w 2350439"/>
                      <a:gd name="connsiteY169" fmla="*/ 111620 h 2350439"/>
                      <a:gd name="connsiteX170" fmla="*/ 2120849 w 2350439"/>
                      <a:gd name="connsiteY170" fmla="*/ 6350 h 2350439"/>
                      <a:gd name="connsiteX171" fmla="*/ 2015566 w 2350439"/>
                      <a:gd name="connsiteY171" fmla="*/ 6350 h 2350439"/>
                      <a:gd name="connsiteX172" fmla="*/ 2015566 w 2350439"/>
                      <a:gd name="connsiteY172" fmla="*/ 223240 h 2350439"/>
                      <a:gd name="connsiteX173" fmla="*/ 2120849 w 2350439"/>
                      <a:gd name="connsiteY173" fmla="*/ 223240 h 2350439"/>
                      <a:gd name="connsiteX174" fmla="*/ 2120849 w 2350439"/>
                      <a:gd name="connsiteY174" fmla="*/ 117970 h 2350439"/>
                      <a:gd name="connsiteX175" fmla="*/ 2015566 w 2350439"/>
                      <a:gd name="connsiteY175" fmla="*/ 117970 h 2350439"/>
                      <a:gd name="connsiteX176" fmla="*/ 2015566 w 2350439"/>
                      <a:gd name="connsiteY176" fmla="*/ 334873 h 2350439"/>
                      <a:gd name="connsiteX177" fmla="*/ 2120849 w 2350439"/>
                      <a:gd name="connsiteY177" fmla="*/ 334873 h 2350439"/>
                      <a:gd name="connsiteX178" fmla="*/ 2120849 w 2350439"/>
                      <a:gd name="connsiteY178" fmla="*/ 229590 h 2350439"/>
                      <a:gd name="connsiteX179" fmla="*/ 2015566 w 2350439"/>
                      <a:gd name="connsiteY179" fmla="*/ 229590 h 2350439"/>
                      <a:gd name="connsiteX180" fmla="*/ 2015566 w 2350439"/>
                      <a:gd name="connsiteY180" fmla="*/ 446493 h 2350439"/>
                      <a:gd name="connsiteX181" fmla="*/ 2120849 w 2350439"/>
                      <a:gd name="connsiteY181" fmla="*/ 446493 h 2350439"/>
                      <a:gd name="connsiteX182" fmla="*/ 2120849 w 2350439"/>
                      <a:gd name="connsiteY182" fmla="*/ 341223 h 2350439"/>
                      <a:gd name="connsiteX183" fmla="*/ 2015566 w 2350439"/>
                      <a:gd name="connsiteY183" fmla="*/ 341223 h 2350439"/>
                      <a:gd name="connsiteX184" fmla="*/ 2015566 w 2350439"/>
                      <a:gd name="connsiteY184" fmla="*/ 558114 h 2350439"/>
                      <a:gd name="connsiteX185" fmla="*/ 2120849 w 2350439"/>
                      <a:gd name="connsiteY185" fmla="*/ 558114 h 2350439"/>
                      <a:gd name="connsiteX186" fmla="*/ 2120849 w 2350439"/>
                      <a:gd name="connsiteY186" fmla="*/ 452843 h 2350439"/>
                      <a:gd name="connsiteX187" fmla="*/ 2015566 w 2350439"/>
                      <a:gd name="connsiteY187" fmla="*/ 452843 h 2350439"/>
                      <a:gd name="connsiteX188" fmla="*/ 2015566 w 2350439"/>
                      <a:gd name="connsiteY188" fmla="*/ 669734 h 2350439"/>
                      <a:gd name="connsiteX189" fmla="*/ 2120849 w 2350439"/>
                      <a:gd name="connsiteY189" fmla="*/ 669734 h 2350439"/>
                      <a:gd name="connsiteX190" fmla="*/ 2120849 w 2350439"/>
                      <a:gd name="connsiteY190" fmla="*/ 564464 h 2350439"/>
                      <a:gd name="connsiteX191" fmla="*/ 2015566 w 2350439"/>
                      <a:gd name="connsiteY191" fmla="*/ 564464 h 2350439"/>
                      <a:gd name="connsiteX192" fmla="*/ 2015566 w 2350439"/>
                      <a:gd name="connsiteY192" fmla="*/ 781367 h 2350439"/>
                      <a:gd name="connsiteX193" fmla="*/ 2120849 w 2350439"/>
                      <a:gd name="connsiteY193" fmla="*/ 781367 h 2350439"/>
                      <a:gd name="connsiteX194" fmla="*/ 2120849 w 2350439"/>
                      <a:gd name="connsiteY194" fmla="*/ 676084 h 2350439"/>
                      <a:gd name="connsiteX195" fmla="*/ 2015566 w 2350439"/>
                      <a:gd name="connsiteY195" fmla="*/ 676084 h 2350439"/>
                      <a:gd name="connsiteX196" fmla="*/ 2015566 w 2350439"/>
                      <a:gd name="connsiteY196" fmla="*/ 892988 h 2350439"/>
                      <a:gd name="connsiteX197" fmla="*/ 2120849 w 2350439"/>
                      <a:gd name="connsiteY197" fmla="*/ 892988 h 2350439"/>
                      <a:gd name="connsiteX198" fmla="*/ 2120849 w 2350439"/>
                      <a:gd name="connsiteY198" fmla="*/ 787717 h 2350439"/>
                      <a:gd name="connsiteX199" fmla="*/ 2015566 w 2350439"/>
                      <a:gd name="connsiteY199" fmla="*/ 787717 h 2350439"/>
                      <a:gd name="connsiteX200" fmla="*/ 2015566 w 2350439"/>
                      <a:gd name="connsiteY200" fmla="*/ 1004608 h 2350439"/>
                      <a:gd name="connsiteX201" fmla="*/ 2120849 w 2350439"/>
                      <a:gd name="connsiteY201" fmla="*/ 1004608 h 2350439"/>
                      <a:gd name="connsiteX202" fmla="*/ 2120849 w 2350439"/>
                      <a:gd name="connsiteY202" fmla="*/ 899338 h 2350439"/>
                      <a:gd name="connsiteX203" fmla="*/ 2015566 w 2350439"/>
                      <a:gd name="connsiteY203" fmla="*/ 899338 h 2350439"/>
                      <a:gd name="connsiteX204" fmla="*/ 2015566 w 2350439"/>
                      <a:gd name="connsiteY204" fmla="*/ 1116228 h 2350439"/>
                      <a:gd name="connsiteX205" fmla="*/ 2120849 w 2350439"/>
                      <a:gd name="connsiteY205" fmla="*/ 1116228 h 2350439"/>
                      <a:gd name="connsiteX206" fmla="*/ 2120849 w 2350439"/>
                      <a:gd name="connsiteY206" fmla="*/ 1010958 h 2350439"/>
                      <a:gd name="connsiteX207" fmla="*/ 2015566 w 2350439"/>
                      <a:gd name="connsiteY207" fmla="*/ 1010958 h 2350439"/>
                      <a:gd name="connsiteX208" fmla="*/ 2015566 w 2350439"/>
                      <a:gd name="connsiteY208" fmla="*/ 1227861 h 2350439"/>
                      <a:gd name="connsiteX209" fmla="*/ 2120849 w 2350439"/>
                      <a:gd name="connsiteY209" fmla="*/ 1227861 h 2350439"/>
                      <a:gd name="connsiteX210" fmla="*/ 2120849 w 2350439"/>
                      <a:gd name="connsiteY210" fmla="*/ 1122578 h 2350439"/>
                      <a:gd name="connsiteX211" fmla="*/ 2015566 w 2350439"/>
                      <a:gd name="connsiteY211" fmla="*/ 1122578 h 2350439"/>
                      <a:gd name="connsiteX212" fmla="*/ 2015566 w 2350439"/>
                      <a:gd name="connsiteY212" fmla="*/ 1339481 h 2350439"/>
                      <a:gd name="connsiteX213" fmla="*/ 2120849 w 2350439"/>
                      <a:gd name="connsiteY213" fmla="*/ 1339481 h 2350439"/>
                      <a:gd name="connsiteX214" fmla="*/ 2120849 w 2350439"/>
                      <a:gd name="connsiteY214" fmla="*/ 1234211 h 2350439"/>
                      <a:gd name="connsiteX215" fmla="*/ 2015566 w 2350439"/>
                      <a:gd name="connsiteY215" fmla="*/ 1234211 h 2350439"/>
                      <a:gd name="connsiteX216" fmla="*/ 2015566 w 2350439"/>
                      <a:gd name="connsiteY216" fmla="*/ 1451102 h 2350439"/>
                      <a:gd name="connsiteX217" fmla="*/ 2120849 w 2350439"/>
                      <a:gd name="connsiteY217" fmla="*/ 1451102 h 2350439"/>
                      <a:gd name="connsiteX218" fmla="*/ 2120849 w 2350439"/>
                      <a:gd name="connsiteY218" fmla="*/ 1345831 h 2350439"/>
                      <a:gd name="connsiteX219" fmla="*/ 2015566 w 2350439"/>
                      <a:gd name="connsiteY219" fmla="*/ 1345831 h 2350439"/>
                      <a:gd name="connsiteX220" fmla="*/ 2015566 w 2350439"/>
                      <a:gd name="connsiteY220" fmla="*/ 1562735 h 2350439"/>
                      <a:gd name="connsiteX221" fmla="*/ 2120849 w 2350439"/>
                      <a:gd name="connsiteY221" fmla="*/ 1562735 h 2350439"/>
                      <a:gd name="connsiteX222" fmla="*/ 2120849 w 2350439"/>
                      <a:gd name="connsiteY222" fmla="*/ 1457452 h 2350439"/>
                      <a:gd name="connsiteX223" fmla="*/ 2015566 w 2350439"/>
                      <a:gd name="connsiteY223" fmla="*/ 1457452 h 2350439"/>
                      <a:gd name="connsiteX224" fmla="*/ 2015566 w 2350439"/>
                      <a:gd name="connsiteY224" fmla="*/ 1674355 h 2350439"/>
                      <a:gd name="connsiteX225" fmla="*/ 2120849 w 2350439"/>
                      <a:gd name="connsiteY225" fmla="*/ 1674355 h 2350439"/>
                      <a:gd name="connsiteX226" fmla="*/ 2120849 w 2350439"/>
                      <a:gd name="connsiteY226" fmla="*/ 1569085 h 2350439"/>
                      <a:gd name="connsiteX227" fmla="*/ 2015566 w 2350439"/>
                      <a:gd name="connsiteY227" fmla="*/ 1569085 h 2350439"/>
                      <a:gd name="connsiteX228" fmla="*/ 2015566 w 2350439"/>
                      <a:gd name="connsiteY228" fmla="*/ 1785975 h 2350439"/>
                      <a:gd name="connsiteX229" fmla="*/ 2120849 w 2350439"/>
                      <a:gd name="connsiteY229" fmla="*/ 1785975 h 2350439"/>
                      <a:gd name="connsiteX230" fmla="*/ 2120849 w 2350439"/>
                      <a:gd name="connsiteY230" fmla="*/ 1680705 h 2350439"/>
                      <a:gd name="connsiteX231" fmla="*/ 2015566 w 2350439"/>
                      <a:gd name="connsiteY231" fmla="*/ 1680705 h 2350439"/>
                      <a:gd name="connsiteX232" fmla="*/ 2015566 w 2350439"/>
                      <a:gd name="connsiteY232" fmla="*/ 1897596 h 2350439"/>
                      <a:gd name="connsiteX233" fmla="*/ 2120849 w 2350439"/>
                      <a:gd name="connsiteY233" fmla="*/ 1897596 h 2350439"/>
                      <a:gd name="connsiteX234" fmla="*/ 2120849 w 2350439"/>
                      <a:gd name="connsiteY234" fmla="*/ 1792325 h 2350439"/>
                      <a:gd name="connsiteX235" fmla="*/ 2015566 w 2350439"/>
                      <a:gd name="connsiteY235" fmla="*/ 1792325 h 2350439"/>
                      <a:gd name="connsiteX236" fmla="*/ 2015566 w 2350439"/>
                      <a:gd name="connsiteY236" fmla="*/ 2009229 h 2350439"/>
                      <a:gd name="connsiteX237" fmla="*/ 2120849 w 2350439"/>
                      <a:gd name="connsiteY237" fmla="*/ 2009229 h 2350439"/>
                      <a:gd name="connsiteX238" fmla="*/ 2120849 w 2350439"/>
                      <a:gd name="connsiteY238" fmla="*/ 1903946 h 2350439"/>
                      <a:gd name="connsiteX239" fmla="*/ 2015566 w 2350439"/>
                      <a:gd name="connsiteY239" fmla="*/ 1903946 h 2350439"/>
                      <a:gd name="connsiteX240" fmla="*/ 2015566 w 2350439"/>
                      <a:gd name="connsiteY240" fmla="*/ 2120849 h 2350439"/>
                      <a:gd name="connsiteX241" fmla="*/ 2120849 w 2350439"/>
                      <a:gd name="connsiteY241" fmla="*/ 2120849 h 2350439"/>
                      <a:gd name="connsiteX242" fmla="*/ 2120849 w 2350439"/>
                      <a:gd name="connsiteY242" fmla="*/ 2015579 h 2350439"/>
                      <a:gd name="connsiteX243" fmla="*/ 2015566 w 2350439"/>
                      <a:gd name="connsiteY243" fmla="*/ 2015579 h 2350439"/>
                      <a:gd name="connsiteX244" fmla="*/ 2015566 w 2350439"/>
                      <a:gd name="connsiteY244" fmla="*/ 2232469 h 2350439"/>
                      <a:gd name="connsiteX245" fmla="*/ 2120849 w 2350439"/>
                      <a:gd name="connsiteY245" fmla="*/ 2232469 h 2350439"/>
                      <a:gd name="connsiteX246" fmla="*/ 2120849 w 2350439"/>
                      <a:gd name="connsiteY246" fmla="*/ 2127199 h 2350439"/>
                      <a:gd name="connsiteX247" fmla="*/ 2015566 w 2350439"/>
                      <a:gd name="connsiteY247" fmla="*/ 2127199 h 2350439"/>
                      <a:gd name="connsiteX248" fmla="*/ 2015566 w 2350439"/>
                      <a:gd name="connsiteY248" fmla="*/ 2344089 h 2350439"/>
                      <a:gd name="connsiteX249" fmla="*/ 2120849 w 2350439"/>
                      <a:gd name="connsiteY249" fmla="*/ 2344089 h 2350439"/>
                      <a:gd name="connsiteX250" fmla="*/ 2120849 w 2350439"/>
                      <a:gd name="connsiteY250" fmla="*/ 2238819 h 2350439"/>
                      <a:gd name="connsiteX251" fmla="*/ 2015566 w 2350439"/>
                      <a:gd name="connsiteY251" fmla="*/ 2238819 h 2350439"/>
                      <a:gd name="connsiteX252" fmla="*/ 1903946 w 2350439"/>
                      <a:gd name="connsiteY252" fmla="*/ 111620 h 2350439"/>
                      <a:gd name="connsiteX253" fmla="*/ 2009216 w 2350439"/>
                      <a:gd name="connsiteY253" fmla="*/ 111620 h 2350439"/>
                      <a:gd name="connsiteX254" fmla="*/ 2009216 w 2350439"/>
                      <a:gd name="connsiteY254" fmla="*/ 6350 h 2350439"/>
                      <a:gd name="connsiteX255" fmla="*/ 1903946 w 2350439"/>
                      <a:gd name="connsiteY255" fmla="*/ 6350 h 2350439"/>
                      <a:gd name="connsiteX256" fmla="*/ 1903946 w 2350439"/>
                      <a:gd name="connsiteY256" fmla="*/ 223240 h 2350439"/>
                      <a:gd name="connsiteX257" fmla="*/ 2009216 w 2350439"/>
                      <a:gd name="connsiteY257" fmla="*/ 223240 h 2350439"/>
                      <a:gd name="connsiteX258" fmla="*/ 2009216 w 2350439"/>
                      <a:gd name="connsiteY258" fmla="*/ 117970 h 2350439"/>
                      <a:gd name="connsiteX259" fmla="*/ 1903946 w 2350439"/>
                      <a:gd name="connsiteY259" fmla="*/ 117970 h 2350439"/>
                      <a:gd name="connsiteX260" fmla="*/ 1903946 w 2350439"/>
                      <a:gd name="connsiteY260" fmla="*/ 334873 h 2350439"/>
                      <a:gd name="connsiteX261" fmla="*/ 2009216 w 2350439"/>
                      <a:gd name="connsiteY261" fmla="*/ 334873 h 2350439"/>
                      <a:gd name="connsiteX262" fmla="*/ 2009216 w 2350439"/>
                      <a:gd name="connsiteY262" fmla="*/ 229590 h 2350439"/>
                      <a:gd name="connsiteX263" fmla="*/ 1903946 w 2350439"/>
                      <a:gd name="connsiteY263" fmla="*/ 229590 h 2350439"/>
                      <a:gd name="connsiteX264" fmla="*/ 1903946 w 2350439"/>
                      <a:gd name="connsiteY264" fmla="*/ 446493 h 2350439"/>
                      <a:gd name="connsiteX265" fmla="*/ 2009216 w 2350439"/>
                      <a:gd name="connsiteY265" fmla="*/ 446493 h 2350439"/>
                      <a:gd name="connsiteX266" fmla="*/ 2009216 w 2350439"/>
                      <a:gd name="connsiteY266" fmla="*/ 341223 h 2350439"/>
                      <a:gd name="connsiteX267" fmla="*/ 1903946 w 2350439"/>
                      <a:gd name="connsiteY267" fmla="*/ 341223 h 2350439"/>
                      <a:gd name="connsiteX268" fmla="*/ 1903946 w 2350439"/>
                      <a:gd name="connsiteY268" fmla="*/ 558114 h 2350439"/>
                      <a:gd name="connsiteX269" fmla="*/ 2009216 w 2350439"/>
                      <a:gd name="connsiteY269" fmla="*/ 558114 h 2350439"/>
                      <a:gd name="connsiteX270" fmla="*/ 2009216 w 2350439"/>
                      <a:gd name="connsiteY270" fmla="*/ 452843 h 2350439"/>
                      <a:gd name="connsiteX271" fmla="*/ 1903946 w 2350439"/>
                      <a:gd name="connsiteY271" fmla="*/ 452843 h 2350439"/>
                      <a:gd name="connsiteX272" fmla="*/ 1903946 w 2350439"/>
                      <a:gd name="connsiteY272" fmla="*/ 669734 h 2350439"/>
                      <a:gd name="connsiteX273" fmla="*/ 2009216 w 2350439"/>
                      <a:gd name="connsiteY273" fmla="*/ 669734 h 2350439"/>
                      <a:gd name="connsiteX274" fmla="*/ 2009216 w 2350439"/>
                      <a:gd name="connsiteY274" fmla="*/ 564464 h 2350439"/>
                      <a:gd name="connsiteX275" fmla="*/ 1903946 w 2350439"/>
                      <a:gd name="connsiteY275" fmla="*/ 564464 h 2350439"/>
                      <a:gd name="connsiteX276" fmla="*/ 1903946 w 2350439"/>
                      <a:gd name="connsiteY276" fmla="*/ 781367 h 2350439"/>
                      <a:gd name="connsiteX277" fmla="*/ 2009216 w 2350439"/>
                      <a:gd name="connsiteY277" fmla="*/ 781367 h 2350439"/>
                      <a:gd name="connsiteX278" fmla="*/ 2009216 w 2350439"/>
                      <a:gd name="connsiteY278" fmla="*/ 676084 h 2350439"/>
                      <a:gd name="connsiteX279" fmla="*/ 1903946 w 2350439"/>
                      <a:gd name="connsiteY279" fmla="*/ 676084 h 2350439"/>
                      <a:gd name="connsiteX280" fmla="*/ 1903946 w 2350439"/>
                      <a:gd name="connsiteY280" fmla="*/ 892988 h 2350439"/>
                      <a:gd name="connsiteX281" fmla="*/ 2009216 w 2350439"/>
                      <a:gd name="connsiteY281" fmla="*/ 892988 h 2350439"/>
                      <a:gd name="connsiteX282" fmla="*/ 2009216 w 2350439"/>
                      <a:gd name="connsiteY282" fmla="*/ 787717 h 2350439"/>
                      <a:gd name="connsiteX283" fmla="*/ 1903946 w 2350439"/>
                      <a:gd name="connsiteY283" fmla="*/ 787717 h 2350439"/>
                      <a:gd name="connsiteX284" fmla="*/ 1903946 w 2350439"/>
                      <a:gd name="connsiteY284" fmla="*/ 1004608 h 2350439"/>
                      <a:gd name="connsiteX285" fmla="*/ 2009216 w 2350439"/>
                      <a:gd name="connsiteY285" fmla="*/ 1004608 h 2350439"/>
                      <a:gd name="connsiteX286" fmla="*/ 2009216 w 2350439"/>
                      <a:gd name="connsiteY286" fmla="*/ 899338 h 2350439"/>
                      <a:gd name="connsiteX287" fmla="*/ 1903946 w 2350439"/>
                      <a:gd name="connsiteY287" fmla="*/ 899338 h 2350439"/>
                      <a:gd name="connsiteX288" fmla="*/ 1903946 w 2350439"/>
                      <a:gd name="connsiteY288" fmla="*/ 1116228 h 2350439"/>
                      <a:gd name="connsiteX289" fmla="*/ 2009216 w 2350439"/>
                      <a:gd name="connsiteY289" fmla="*/ 1116228 h 2350439"/>
                      <a:gd name="connsiteX290" fmla="*/ 2009216 w 2350439"/>
                      <a:gd name="connsiteY290" fmla="*/ 1010958 h 2350439"/>
                      <a:gd name="connsiteX291" fmla="*/ 1903946 w 2350439"/>
                      <a:gd name="connsiteY291" fmla="*/ 1010958 h 2350439"/>
                      <a:gd name="connsiteX292" fmla="*/ 1903946 w 2350439"/>
                      <a:gd name="connsiteY292" fmla="*/ 1227861 h 2350439"/>
                      <a:gd name="connsiteX293" fmla="*/ 2009216 w 2350439"/>
                      <a:gd name="connsiteY293" fmla="*/ 1227861 h 2350439"/>
                      <a:gd name="connsiteX294" fmla="*/ 2009216 w 2350439"/>
                      <a:gd name="connsiteY294" fmla="*/ 1122578 h 2350439"/>
                      <a:gd name="connsiteX295" fmla="*/ 1903946 w 2350439"/>
                      <a:gd name="connsiteY295" fmla="*/ 1122578 h 2350439"/>
                      <a:gd name="connsiteX296" fmla="*/ 1903946 w 2350439"/>
                      <a:gd name="connsiteY296" fmla="*/ 1339481 h 2350439"/>
                      <a:gd name="connsiteX297" fmla="*/ 2009216 w 2350439"/>
                      <a:gd name="connsiteY297" fmla="*/ 1339481 h 2350439"/>
                      <a:gd name="connsiteX298" fmla="*/ 2009216 w 2350439"/>
                      <a:gd name="connsiteY298" fmla="*/ 1234211 h 2350439"/>
                      <a:gd name="connsiteX299" fmla="*/ 1903946 w 2350439"/>
                      <a:gd name="connsiteY299" fmla="*/ 1234211 h 2350439"/>
                      <a:gd name="connsiteX300" fmla="*/ 1903946 w 2350439"/>
                      <a:gd name="connsiteY300" fmla="*/ 1451102 h 2350439"/>
                      <a:gd name="connsiteX301" fmla="*/ 2009216 w 2350439"/>
                      <a:gd name="connsiteY301" fmla="*/ 1451102 h 2350439"/>
                      <a:gd name="connsiteX302" fmla="*/ 2009216 w 2350439"/>
                      <a:gd name="connsiteY302" fmla="*/ 1345831 h 2350439"/>
                      <a:gd name="connsiteX303" fmla="*/ 1903946 w 2350439"/>
                      <a:gd name="connsiteY303" fmla="*/ 1345831 h 2350439"/>
                      <a:gd name="connsiteX304" fmla="*/ 1903946 w 2350439"/>
                      <a:gd name="connsiteY304" fmla="*/ 1562735 h 2350439"/>
                      <a:gd name="connsiteX305" fmla="*/ 2009216 w 2350439"/>
                      <a:gd name="connsiteY305" fmla="*/ 1562735 h 2350439"/>
                      <a:gd name="connsiteX306" fmla="*/ 2009216 w 2350439"/>
                      <a:gd name="connsiteY306" fmla="*/ 1457452 h 2350439"/>
                      <a:gd name="connsiteX307" fmla="*/ 1903946 w 2350439"/>
                      <a:gd name="connsiteY307" fmla="*/ 1457452 h 2350439"/>
                      <a:gd name="connsiteX308" fmla="*/ 1903946 w 2350439"/>
                      <a:gd name="connsiteY308" fmla="*/ 1674355 h 2350439"/>
                      <a:gd name="connsiteX309" fmla="*/ 2009216 w 2350439"/>
                      <a:gd name="connsiteY309" fmla="*/ 1674355 h 2350439"/>
                      <a:gd name="connsiteX310" fmla="*/ 2009216 w 2350439"/>
                      <a:gd name="connsiteY310" fmla="*/ 1569085 h 2350439"/>
                      <a:gd name="connsiteX311" fmla="*/ 1903946 w 2350439"/>
                      <a:gd name="connsiteY311" fmla="*/ 1569085 h 2350439"/>
                      <a:gd name="connsiteX312" fmla="*/ 1903946 w 2350439"/>
                      <a:gd name="connsiteY312" fmla="*/ 1785975 h 2350439"/>
                      <a:gd name="connsiteX313" fmla="*/ 2009216 w 2350439"/>
                      <a:gd name="connsiteY313" fmla="*/ 1785975 h 2350439"/>
                      <a:gd name="connsiteX314" fmla="*/ 2009216 w 2350439"/>
                      <a:gd name="connsiteY314" fmla="*/ 1680705 h 2350439"/>
                      <a:gd name="connsiteX315" fmla="*/ 1903946 w 2350439"/>
                      <a:gd name="connsiteY315" fmla="*/ 1680705 h 2350439"/>
                      <a:gd name="connsiteX316" fmla="*/ 1903946 w 2350439"/>
                      <a:gd name="connsiteY316" fmla="*/ 1897596 h 2350439"/>
                      <a:gd name="connsiteX317" fmla="*/ 2009216 w 2350439"/>
                      <a:gd name="connsiteY317" fmla="*/ 1897596 h 2350439"/>
                      <a:gd name="connsiteX318" fmla="*/ 2009216 w 2350439"/>
                      <a:gd name="connsiteY318" fmla="*/ 1792325 h 2350439"/>
                      <a:gd name="connsiteX319" fmla="*/ 1903946 w 2350439"/>
                      <a:gd name="connsiteY319" fmla="*/ 1792325 h 2350439"/>
                      <a:gd name="connsiteX320" fmla="*/ 1903946 w 2350439"/>
                      <a:gd name="connsiteY320" fmla="*/ 2009229 h 2350439"/>
                      <a:gd name="connsiteX321" fmla="*/ 2009216 w 2350439"/>
                      <a:gd name="connsiteY321" fmla="*/ 2009229 h 2350439"/>
                      <a:gd name="connsiteX322" fmla="*/ 2009216 w 2350439"/>
                      <a:gd name="connsiteY322" fmla="*/ 1903946 h 2350439"/>
                      <a:gd name="connsiteX323" fmla="*/ 1903946 w 2350439"/>
                      <a:gd name="connsiteY323" fmla="*/ 1903946 h 2350439"/>
                      <a:gd name="connsiteX324" fmla="*/ 1903946 w 2350439"/>
                      <a:gd name="connsiteY324" fmla="*/ 2120849 h 2350439"/>
                      <a:gd name="connsiteX325" fmla="*/ 2009216 w 2350439"/>
                      <a:gd name="connsiteY325" fmla="*/ 2120849 h 2350439"/>
                      <a:gd name="connsiteX326" fmla="*/ 2009216 w 2350439"/>
                      <a:gd name="connsiteY326" fmla="*/ 2015579 h 2350439"/>
                      <a:gd name="connsiteX327" fmla="*/ 1903946 w 2350439"/>
                      <a:gd name="connsiteY327" fmla="*/ 2015579 h 2350439"/>
                      <a:gd name="connsiteX328" fmla="*/ 1903946 w 2350439"/>
                      <a:gd name="connsiteY328" fmla="*/ 2232469 h 2350439"/>
                      <a:gd name="connsiteX329" fmla="*/ 2009216 w 2350439"/>
                      <a:gd name="connsiteY329" fmla="*/ 2232469 h 2350439"/>
                      <a:gd name="connsiteX330" fmla="*/ 2009216 w 2350439"/>
                      <a:gd name="connsiteY330" fmla="*/ 2127199 h 2350439"/>
                      <a:gd name="connsiteX331" fmla="*/ 1903946 w 2350439"/>
                      <a:gd name="connsiteY331" fmla="*/ 2127199 h 2350439"/>
                      <a:gd name="connsiteX332" fmla="*/ 1903946 w 2350439"/>
                      <a:gd name="connsiteY332" fmla="*/ 2344089 h 2350439"/>
                      <a:gd name="connsiteX333" fmla="*/ 2009216 w 2350439"/>
                      <a:gd name="connsiteY333" fmla="*/ 2344089 h 2350439"/>
                      <a:gd name="connsiteX334" fmla="*/ 2009216 w 2350439"/>
                      <a:gd name="connsiteY334" fmla="*/ 2238819 h 2350439"/>
                      <a:gd name="connsiteX335" fmla="*/ 1903946 w 2350439"/>
                      <a:gd name="connsiteY335" fmla="*/ 2238819 h 2350439"/>
                      <a:gd name="connsiteX336" fmla="*/ 1792325 w 2350439"/>
                      <a:gd name="connsiteY336" fmla="*/ 111620 h 2350439"/>
                      <a:gd name="connsiteX337" fmla="*/ 1897596 w 2350439"/>
                      <a:gd name="connsiteY337" fmla="*/ 111620 h 2350439"/>
                      <a:gd name="connsiteX338" fmla="*/ 1897596 w 2350439"/>
                      <a:gd name="connsiteY338" fmla="*/ 6350 h 2350439"/>
                      <a:gd name="connsiteX339" fmla="*/ 1792325 w 2350439"/>
                      <a:gd name="connsiteY339" fmla="*/ 6350 h 2350439"/>
                      <a:gd name="connsiteX340" fmla="*/ 1792325 w 2350439"/>
                      <a:gd name="connsiteY340" fmla="*/ 223240 h 2350439"/>
                      <a:gd name="connsiteX341" fmla="*/ 1897596 w 2350439"/>
                      <a:gd name="connsiteY341" fmla="*/ 223240 h 2350439"/>
                      <a:gd name="connsiteX342" fmla="*/ 1897596 w 2350439"/>
                      <a:gd name="connsiteY342" fmla="*/ 117970 h 2350439"/>
                      <a:gd name="connsiteX343" fmla="*/ 1792325 w 2350439"/>
                      <a:gd name="connsiteY343" fmla="*/ 117970 h 2350439"/>
                      <a:gd name="connsiteX344" fmla="*/ 1792325 w 2350439"/>
                      <a:gd name="connsiteY344" fmla="*/ 334873 h 2350439"/>
                      <a:gd name="connsiteX345" fmla="*/ 1897596 w 2350439"/>
                      <a:gd name="connsiteY345" fmla="*/ 334873 h 2350439"/>
                      <a:gd name="connsiteX346" fmla="*/ 1897596 w 2350439"/>
                      <a:gd name="connsiteY346" fmla="*/ 229590 h 2350439"/>
                      <a:gd name="connsiteX347" fmla="*/ 1792325 w 2350439"/>
                      <a:gd name="connsiteY347" fmla="*/ 229590 h 2350439"/>
                      <a:gd name="connsiteX348" fmla="*/ 1792325 w 2350439"/>
                      <a:gd name="connsiteY348" fmla="*/ 446493 h 2350439"/>
                      <a:gd name="connsiteX349" fmla="*/ 1897596 w 2350439"/>
                      <a:gd name="connsiteY349" fmla="*/ 446493 h 2350439"/>
                      <a:gd name="connsiteX350" fmla="*/ 1897596 w 2350439"/>
                      <a:gd name="connsiteY350" fmla="*/ 341223 h 2350439"/>
                      <a:gd name="connsiteX351" fmla="*/ 1792325 w 2350439"/>
                      <a:gd name="connsiteY351" fmla="*/ 341223 h 2350439"/>
                      <a:gd name="connsiteX352" fmla="*/ 1792325 w 2350439"/>
                      <a:gd name="connsiteY352" fmla="*/ 558114 h 2350439"/>
                      <a:gd name="connsiteX353" fmla="*/ 1897596 w 2350439"/>
                      <a:gd name="connsiteY353" fmla="*/ 558114 h 2350439"/>
                      <a:gd name="connsiteX354" fmla="*/ 1897596 w 2350439"/>
                      <a:gd name="connsiteY354" fmla="*/ 452843 h 2350439"/>
                      <a:gd name="connsiteX355" fmla="*/ 1792325 w 2350439"/>
                      <a:gd name="connsiteY355" fmla="*/ 452843 h 2350439"/>
                      <a:gd name="connsiteX356" fmla="*/ 1792325 w 2350439"/>
                      <a:gd name="connsiteY356" fmla="*/ 669734 h 2350439"/>
                      <a:gd name="connsiteX357" fmla="*/ 1897596 w 2350439"/>
                      <a:gd name="connsiteY357" fmla="*/ 669734 h 2350439"/>
                      <a:gd name="connsiteX358" fmla="*/ 1897596 w 2350439"/>
                      <a:gd name="connsiteY358" fmla="*/ 564464 h 2350439"/>
                      <a:gd name="connsiteX359" fmla="*/ 1792325 w 2350439"/>
                      <a:gd name="connsiteY359" fmla="*/ 564464 h 2350439"/>
                      <a:gd name="connsiteX360" fmla="*/ 1792325 w 2350439"/>
                      <a:gd name="connsiteY360" fmla="*/ 781367 h 2350439"/>
                      <a:gd name="connsiteX361" fmla="*/ 1897596 w 2350439"/>
                      <a:gd name="connsiteY361" fmla="*/ 781367 h 2350439"/>
                      <a:gd name="connsiteX362" fmla="*/ 1897596 w 2350439"/>
                      <a:gd name="connsiteY362" fmla="*/ 676084 h 2350439"/>
                      <a:gd name="connsiteX363" fmla="*/ 1792325 w 2350439"/>
                      <a:gd name="connsiteY363" fmla="*/ 676084 h 2350439"/>
                      <a:gd name="connsiteX364" fmla="*/ 1792325 w 2350439"/>
                      <a:gd name="connsiteY364" fmla="*/ 892988 h 2350439"/>
                      <a:gd name="connsiteX365" fmla="*/ 1897596 w 2350439"/>
                      <a:gd name="connsiteY365" fmla="*/ 892988 h 2350439"/>
                      <a:gd name="connsiteX366" fmla="*/ 1897596 w 2350439"/>
                      <a:gd name="connsiteY366" fmla="*/ 787717 h 2350439"/>
                      <a:gd name="connsiteX367" fmla="*/ 1792325 w 2350439"/>
                      <a:gd name="connsiteY367" fmla="*/ 787717 h 2350439"/>
                      <a:gd name="connsiteX368" fmla="*/ 1792325 w 2350439"/>
                      <a:gd name="connsiteY368" fmla="*/ 1004608 h 2350439"/>
                      <a:gd name="connsiteX369" fmla="*/ 1897596 w 2350439"/>
                      <a:gd name="connsiteY369" fmla="*/ 1004608 h 2350439"/>
                      <a:gd name="connsiteX370" fmla="*/ 1897596 w 2350439"/>
                      <a:gd name="connsiteY370" fmla="*/ 899338 h 2350439"/>
                      <a:gd name="connsiteX371" fmla="*/ 1792325 w 2350439"/>
                      <a:gd name="connsiteY371" fmla="*/ 899338 h 2350439"/>
                      <a:gd name="connsiteX372" fmla="*/ 1792325 w 2350439"/>
                      <a:gd name="connsiteY372" fmla="*/ 1116228 h 2350439"/>
                      <a:gd name="connsiteX373" fmla="*/ 1897596 w 2350439"/>
                      <a:gd name="connsiteY373" fmla="*/ 1116228 h 2350439"/>
                      <a:gd name="connsiteX374" fmla="*/ 1897596 w 2350439"/>
                      <a:gd name="connsiteY374" fmla="*/ 1010958 h 2350439"/>
                      <a:gd name="connsiteX375" fmla="*/ 1792325 w 2350439"/>
                      <a:gd name="connsiteY375" fmla="*/ 1010958 h 2350439"/>
                      <a:gd name="connsiteX376" fmla="*/ 1792325 w 2350439"/>
                      <a:gd name="connsiteY376" fmla="*/ 1227861 h 2350439"/>
                      <a:gd name="connsiteX377" fmla="*/ 1897596 w 2350439"/>
                      <a:gd name="connsiteY377" fmla="*/ 1227861 h 2350439"/>
                      <a:gd name="connsiteX378" fmla="*/ 1897596 w 2350439"/>
                      <a:gd name="connsiteY378" fmla="*/ 1122578 h 2350439"/>
                      <a:gd name="connsiteX379" fmla="*/ 1792325 w 2350439"/>
                      <a:gd name="connsiteY379" fmla="*/ 1122578 h 2350439"/>
                      <a:gd name="connsiteX380" fmla="*/ 1792325 w 2350439"/>
                      <a:gd name="connsiteY380" fmla="*/ 1339481 h 2350439"/>
                      <a:gd name="connsiteX381" fmla="*/ 1897596 w 2350439"/>
                      <a:gd name="connsiteY381" fmla="*/ 1339481 h 2350439"/>
                      <a:gd name="connsiteX382" fmla="*/ 1897596 w 2350439"/>
                      <a:gd name="connsiteY382" fmla="*/ 1234211 h 2350439"/>
                      <a:gd name="connsiteX383" fmla="*/ 1792325 w 2350439"/>
                      <a:gd name="connsiteY383" fmla="*/ 1234211 h 2350439"/>
                      <a:gd name="connsiteX384" fmla="*/ 1792325 w 2350439"/>
                      <a:gd name="connsiteY384" fmla="*/ 1451102 h 2350439"/>
                      <a:gd name="connsiteX385" fmla="*/ 1897596 w 2350439"/>
                      <a:gd name="connsiteY385" fmla="*/ 1451102 h 2350439"/>
                      <a:gd name="connsiteX386" fmla="*/ 1897596 w 2350439"/>
                      <a:gd name="connsiteY386" fmla="*/ 1345831 h 2350439"/>
                      <a:gd name="connsiteX387" fmla="*/ 1792325 w 2350439"/>
                      <a:gd name="connsiteY387" fmla="*/ 1345831 h 2350439"/>
                      <a:gd name="connsiteX388" fmla="*/ 1792325 w 2350439"/>
                      <a:gd name="connsiteY388" fmla="*/ 1562735 h 2350439"/>
                      <a:gd name="connsiteX389" fmla="*/ 1897596 w 2350439"/>
                      <a:gd name="connsiteY389" fmla="*/ 1562735 h 2350439"/>
                      <a:gd name="connsiteX390" fmla="*/ 1897596 w 2350439"/>
                      <a:gd name="connsiteY390" fmla="*/ 1457452 h 2350439"/>
                      <a:gd name="connsiteX391" fmla="*/ 1792325 w 2350439"/>
                      <a:gd name="connsiteY391" fmla="*/ 1457452 h 2350439"/>
                      <a:gd name="connsiteX392" fmla="*/ 1792325 w 2350439"/>
                      <a:gd name="connsiteY392" fmla="*/ 1674355 h 2350439"/>
                      <a:gd name="connsiteX393" fmla="*/ 1897596 w 2350439"/>
                      <a:gd name="connsiteY393" fmla="*/ 1674355 h 2350439"/>
                      <a:gd name="connsiteX394" fmla="*/ 1897596 w 2350439"/>
                      <a:gd name="connsiteY394" fmla="*/ 1569085 h 2350439"/>
                      <a:gd name="connsiteX395" fmla="*/ 1792325 w 2350439"/>
                      <a:gd name="connsiteY395" fmla="*/ 1569085 h 2350439"/>
                      <a:gd name="connsiteX396" fmla="*/ 1792325 w 2350439"/>
                      <a:gd name="connsiteY396" fmla="*/ 1785975 h 2350439"/>
                      <a:gd name="connsiteX397" fmla="*/ 1897596 w 2350439"/>
                      <a:gd name="connsiteY397" fmla="*/ 1785975 h 2350439"/>
                      <a:gd name="connsiteX398" fmla="*/ 1897596 w 2350439"/>
                      <a:gd name="connsiteY398" fmla="*/ 1680705 h 2350439"/>
                      <a:gd name="connsiteX399" fmla="*/ 1792325 w 2350439"/>
                      <a:gd name="connsiteY399" fmla="*/ 1680705 h 2350439"/>
                      <a:gd name="connsiteX400" fmla="*/ 1792325 w 2350439"/>
                      <a:gd name="connsiteY400" fmla="*/ 1897596 h 2350439"/>
                      <a:gd name="connsiteX401" fmla="*/ 1897596 w 2350439"/>
                      <a:gd name="connsiteY401" fmla="*/ 1897596 h 2350439"/>
                      <a:gd name="connsiteX402" fmla="*/ 1897596 w 2350439"/>
                      <a:gd name="connsiteY402" fmla="*/ 1792325 h 2350439"/>
                      <a:gd name="connsiteX403" fmla="*/ 1792325 w 2350439"/>
                      <a:gd name="connsiteY403" fmla="*/ 1792325 h 2350439"/>
                      <a:gd name="connsiteX404" fmla="*/ 1792325 w 2350439"/>
                      <a:gd name="connsiteY404" fmla="*/ 2009229 h 2350439"/>
                      <a:gd name="connsiteX405" fmla="*/ 1897596 w 2350439"/>
                      <a:gd name="connsiteY405" fmla="*/ 2009229 h 2350439"/>
                      <a:gd name="connsiteX406" fmla="*/ 1897596 w 2350439"/>
                      <a:gd name="connsiteY406" fmla="*/ 1903946 h 2350439"/>
                      <a:gd name="connsiteX407" fmla="*/ 1792325 w 2350439"/>
                      <a:gd name="connsiteY407" fmla="*/ 1903946 h 2350439"/>
                      <a:gd name="connsiteX408" fmla="*/ 1792325 w 2350439"/>
                      <a:gd name="connsiteY408" fmla="*/ 2120849 h 2350439"/>
                      <a:gd name="connsiteX409" fmla="*/ 1897596 w 2350439"/>
                      <a:gd name="connsiteY409" fmla="*/ 2120849 h 2350439"/>
                      <a:gd name="connsiteX410" fmla="*/ 1897596 w 2350439"/>
                      <a:gd name="connsiteY410" fmla="*/ 2015579 h 2350439"/>
                      <a:gd name="connsiteX411" fmla="*/ 1792325 w 2350439"/>
                      <a:gd name="connsiteY411" fmla="*/ 2015579 h 2350439"/>
                      <a:gd name="connsiteX412" fmla="*/ 1792325 w 2350439"/>
                      <a:gd name="connsiteY412" fmla="*/ 2232469 h 2350439"/>
                      <a:gd name="connsiteX413" fmla="*/ 1897596 w 2350439"/>
                      <a:gd name="connsiteY413" fmla="*/ 2232469 h 2350439"/>
                      <a:gd name="connsiteX414" fmla="*/ 1897596 w 2350439"/>
                      <a:gd name="connsiteY414" fmla="*/ 2127199 h 2350439"/>
                      <a:gd name="connsiteX415" fmla="*/ 1792325 w 2350439"/>
                      <a:gd name="connsiteY415" fmla="*/ 2127199 h 2350439"/>
                      <a:gd name="connsiteX416" fmla="*/ 1792325 w 2350439"/>
                      <a:gd name="connsiteY416" fmla="*/ 2344089 h 2350439"/>
                      <a:gd name="connsiteX417" fmla="*/ 1897596 w 2350439"/>
                      <a:gd name="connsiteY417" fmla="*/ 2344089 h 2350439"/>
                      <a:gd name="connsiteX418" fmla="*/ 1897596 w 2350439"/>
                      <a:gd name="connsiteY418" fmla="*/ 2238819 h 2350439"/>
                      <a:gd name="connsiteX419" fmla="*/ 1792325 w 2350439"/>
                      <a:gd name="connsiteY419" fmla="*/ 2238819 h 2350439"/>
                      <a:gd name="connsiteX420" fmla="*/ 1680705 w 2350439"/>
                      <a:gd name="connsiteY420" fmla="*/ 111620 h 2350439"/>
                      <a:gd name="connsiteX421" fmla="*/ 1785975 w 2350439"/>
                      <a:gd name="connsiteY421" fmla="*/ 111620 h 2350439"/>
                      <a:gd name="connsiteX422" fmla="*/ 1785975 w 2350439"/>
                      <a:gd name="connsiteY422" fmla="*/ 6350 h 2350439"/>
                      <a:gd name="connsiteX423" fmla="*/ 1680705 w 2350439"/>
                      <a:gd name="connsiteY423" fmla="*/ 6350 h 2350439"/>
                      <a:gd name="connsiteX424" fmla="*/ 1680705 w 2350439"/>
                      <a:gd name="connsiteY424" fmla="*/ 223240 h 2350439"/>
                      <a:gd name="connsiteX425" fmla="*/ 1785975 w 2350439"/>
                      <a:gd name="connsiteY425" fmla="*/ 223240 h 2350439"/>
                      <a:gd name="connsiteX426" fmla="*/ 1785975 w 2350439"/>
                      <a:gd name="connsiteY426" fmla="*/ 117970 h 2350439"/>
                      <a:gd name="connsiteX427" fmla="*/ 1680705 w 2350439"/>
                      <a:gd name="connsiteY427" fmla="*/ 117970 h 2350439"/>
                      <a:gd name="connsiteX428" fmla="*/ 1680705 w 2350439"/>
                      <a:gd name="connsiteY428" fmla="*/ 334873 h 2350439"/>
                      <a:gd name="connsiteX429" fmla="*/ 1785975 w 2350439"/>
                      <a:gd name="connsiteY429" fmla="*/ 334873 h 2350439"/>
                      <a:gd name="connsiteX430" fmla="*/ 1785975 w 2350439"/>
                      <a:gd name="connsiteY430" fmla="*/ 229590 h 2350439"/>
                      <a:gd name="connsiteX431" fmla="*/ 1680705 w 2350439"/>
                      <a:gd name="connsiteY431" fmla="*/ 229590 h 2350439"/>
                      <a:gd name="connsiteX432" fmla="*/ 1680705 w 2350439"/>
                      <a:gd name="connsiteY432" fmla="*/ 446493 h 2350439"/>
                      <a:gd name="connsiteX433" fmla="*/ 1785975 w 2350439"/>
                      <a:gd name="connsiteY433" fmla="*/ 446493 h 2350439"/>
                      <a:gd name="connsiteX434" fmla="*/ 1785975 w 2350439"/>
                      <a:gd name="connsiteY434" fmla="*/ 341223 h 2350439"/>
                      <a:gd name="connsiteX435" fmla="*/ 1680705 w 2350439"/>
                      <a:gd name="connsiteY435" fmla="*/ 341223 h 2350439"/>
                      <a:gd name="connsiteX436" fmla="*/ 1680705 w 2350439"/>
                      <a:gd name="connsiteY436" fmla="*/ 558114 h 2350439"/>
                      <a:gd name="connsiteX437" fmla="*/ 1785975 w 2350439"/>
                      <a:gd name="connsiteY437" fmla="*/ 558114 h 2350439"/>
                      <a:gd name="connsiteX438" fmla="*/ 1785975 w 2350439"/>
                      <a:gd name="connsiteY438" fmla="*/ 452843 h 2350439"/>
                      <a:gd name="connsiteX439" fmla="*/ 1680705 w 2350439"/>
                      <a:gd name="connsiteY439" fmla="*/ 452843 h 2350439"/>
                      <a:gd name="connsiteX440" fmla="*/ 1680705 w 2350439"/>
                      <a:gd name="connsiteY440" fmla="*/ 669734 h 2350439"/>
                      <a:gd name="connsiteX441" fmla="*/ 1785975 w 2350439"/>
                      <a:gd name="connsiteY441" fmla="*/ 669734 h 2350439"/>
                      <a:gd name="connsiteX442" fmla="*/ 1785975 w 2350439"/>
                      <a:gd name="connsiteY442" fmla="*/ 564464 h 2350439"/>
                      <a:gd name="connsiteX443" fmla="*/ 1680705 w 2350439"/>
                      <a:gd name="connsiteY443" fmla="*/ 564464 h 2350439"/>
                      <a:gd name="connsiteX444" fmla="*/ 1680705 w 2350439"/>
                      <a:gd name="connsiteY444" fmla="*/ 781367 h 2350439"/>
                      <a:gd name="connsiteX445" fmla="*/ 1785975 w 2350439"/>
                      <a:gd name="connsiteY445" fmla="*/ 781367 h 2350439"/>
                      <a:gd name="connsiteX446" fmla="*/ 1785975 w 2350439"/>
                      <a:gd name="connsiteY446" fmla="*/ 676084 h 2350439"/>
                      <a:gd name="connsiteX447" fmla="*/ 1680705 w 2350439"/>
                      <a:gd name="connsiteY447" fmla="*/ 676084 h 2350439"/>
                      <a:gd name="connsiteX448" fmla="*/ 1680705 w 2350439"/>
                      <a:gd name="connsiteY448" fmla="*/ 892988 h 2350439"/>
                      <a:gd name="connsiteX449" fmla="*/ 1785975 w 2350439"/>
                      <a:gd name="connsiteY449" fmla="*/ 892988 h 2350439"/>
                      <a:gd name="connsiteX450" fmla="*/ 1785975 w 2350439"/>
                      <a:gd name="connsiteY450" fmla="*/ 787717 h 2350439"/>
                      <a:gd name="connsiteX451" fmla="*/ 1680705 w 2350439"/>
                      <a:gd name="connsiteY451" fmla="*/ 787717 h 2350439"/>
                      <a:gd name="connsiteX452" fmla="*/ 1680705 w 2350439"/>
                      <a:gd name="connsiteY452" fmla="*/ 1004608 h 2350439"/>
                      <a:gd name="connsiteX453" fmla="*/ 1785975 w 2350439"/>
                      <a:gd name="connsiteY453" fmla="*/ 1004608 h 2350439"/>
                      <a:gd name="connsiteX454" fmla="*/ 1785975 w 2350439"/>
                      <a:gd name="connsiteY454" fmla="*/ 899338 h 2350439"/>
                      <a:gd name="connsiteX455" fmla="*/ 1680705 w 2350439"/>
                      <a:gd name="connsiteY455" fmla="*/ 899338 h 2350439"/>
                      <a:gd name="connsiteX456" fmla="*/ 1680705 w 2350439"/>
                      <a:gd name="connsiteY456" fmla="*/ 1116228 h 2350439"/>
                      <a:gd name="connsiteX457" fmla="*/ 1785975 w 2350439"/>
                      <a:gd name="connsiteY457" fmla="*/ 1116228 h 2350439"/>
                      <a:gd name="connsiteX458" fmla="*/ 1785975 w 2350439"/>
                      <a:gd name="connsiteY458" fmla="*/ 1010958 h 2350439"/>
                      <a:gd name="connsiteX459" fmla="*/ 1680705 w 2350439"/>
                      <a:gd name="connsiteY459" fmla="*/ 1010958 h 2350439"/>
                      <a:gd name="connsiteX460" fmla="*/ 1680705 w 2350439"/>
                      <a:gd name="connsiteY460" fmla="*/ 1227861 h 2350439"/>
                      <a:gd name="connsiteX461" fmla="*/ 1785975 w 2350439"/>
                      <a:gd name="connsiteY461" fmla="*/ 1227861 h 2350439"/>
                      <a:gd name="connsiteX462" fmla="*/ 1785975 w 2350439"/>
                      <a:gd name="connsiteY462" fmla="*/ 1122578 h 2350439"/>
                      <a:gd name="connsiteX463" fmla="*/ 1680705 w 2350439"/>
                      <a:gd name="connsiteY463" fmla="*/ 1122578 h 2350439"/>
                      <a:gd name="connsiteX464" fmla="*/ 1680705 w 2350439"/>
                      <a:gd name="connsiteY464" fmla="*/ 1339481 h 2350439"/>
                      <a:gd name="connsiteX465" fmla="*/ 1785975 w 2350439"/>
                      <a:gd name="connsiteY465" fmla="*/ 1339481 h 2350439"/>
                      <a:gd name="connsiteX466" fmla="*/ 1785975 w 2350439"/>
                      <a:gd name="connsiteY466" fmla="*/ 1234211 h 2350439"/>
                      <a:gd name="connsiteX467" fmla="*/ 1680705 w 2350439"/>
                      <a:gd name="connsiteY467" fmla="*/ 1234211 h 2350439"/>
                      <a:gd name="connsiteX468" fmla="*/ 1680705 w 2350439"/>
                      <a:gd name="connsiteY468" fmla="*/ 1451102 h 2350439"/>
                      <a:gd name="connsiteX469" fmla="*/ 1785975 w 2350439"/>
                      <a:gd name="connsiteY469" fmla="*/ 1451102 h 2350439"/>
                      <a:gd name="connsiteX470" fmla="*/ 1785975 w 2350439"/>
                      <a:gd name="connsiteY470" fmla="*/ 1345831 h 2350439"/>
                      <a:gd name="connsiteX471" fmla="*/ 1680705 w 2350439"/>
                      <a:gd name="connsiteY471" fmla="*/ 1345831 h 2350439"/>
                      <a:gd name="connsiteX472" fmla="*/ 1680705 w 2350439"/>
                      <a:gd name="connsiteY472" fmla="*/ 1562735 h 2350439"/>
                      <a:gd name="connsiteX473" fmla="*/ 1785975 w 2350439"/>
                      <a:gd name="connsiteY473" fmla="*/ 1562735 h 2350439"/>
                      <a:gd name="connsiteX474" fmla="*/ 1785975 w 2350439"/>
                      <a:gd name="connsiteY474" fmla="*/ 1457452 h 2350439"/>
                      <a:gd name="connsiteX475" fmla="*/ 1680705 w 2350439"/>
                      <a:gd name="connsiteY475" fmla="*/ 1457452 h 2350439"/>
                      <a:gd name="connsiteX476" fmla="*/ 1680705 w 2350439"/>
                      <a:gd name="connsiteY476" fmla="*/ 1674355 h 2350439"/>
                      <a:gd name="connsiteX477" fmla="*/ 1785975 w 2350439"/>
                      <a:gd name="connsiteY477" fmla="*/ 1674355 h 2350439"/>
                      <a:gd name="connsiteX478" fmla="*/ 1785975 w 2350439"/>
                      <a:gd name="connsiteY478" fmla="*/ 1569085 h 2350439"/>
                      <a:gd name="connsiteX479" fmla="*/ 1680705 w 2350439"/>
                      <a:gd name="connsiteY479" fmla="*/ 1569085 h 2350439"/>
                      <a:gd name="connsiteX480" fmla="*/ 1680705 w 2350439"/>
                      <a:gd name="connsiteY480" fmla="*/ 1785975 h 2350439"/>
                      <a:gd name="connsiteX481" fmla="*/ 1785975 w 2350439"/>
                      <a:gd name="connsiteY481" fmla="*/ 1785975 h 2350439"/>
                      <a:gd name="connsiteX482" fmla="*/ 1785975 w 2350439"/>
                      <a:gd name="connsiteY482" fmla="*/ 1680705 h 2350439"/>
                      <a:gd name="connsiteX483" fmla="*/ 1680705 w 2350439"/>
                      <a:gd name="connsiteY483" fmla="*/ 1680705 h 2350439"/>
                      <a:gd name="connsiteX484" fmla="*/ 1680705 w 2350439"/>
                      <a:gd name="connsiteY484" fmla="*/ 1897596 h 2350439"/>
                      <a:gd name="connsiteX485" fmla="*/ 1785975 w 2350439"/>
                      <a:gd name="connsiteY485" fmla="*/ 1897596 h 2350439"/>
                      <a:gd name="connsiteX486" fmla="*/ 1785975 w 2350439"/>
                      <a:gd name="connsiteY486" fmla="*/ 1792325 h 2350439"/>
                      <a:gd name="connsiteX487" fmla="*/ 1680705 w 2350439"/>
                      <a:gd name="connsiteY487" fmla="*/ 1792325 h 2350439"/>
                      <a:gd name="connsiteX488" fmla="*/ 1680705 w 2350439"/>
                      <a:gd name="connsiteY488" fmla="*/ 2009229 h 2350439"/>
                      <a:gd name="connsiteX489" fmla="*/ 1785975 w 2350439"/>
                      <a:gd name="connsiteY489" fmla="*/ 2009229 h 2350439"/>
                      <a:gd name="connsiteX490" fmla="*/ 1785975 w 2350439"/>
                      <a:gd name="connsiteY490" fmla="*/ 1903946 h 2350439"/>
                      <a:gd name="connsiteX491" fmla="*/ 1680705 w 2350439"/>
                      <a:gd name="connsiteY491" fmla="*/ 1903946 h 2350439"/>
                      <a:gd name="connsiteX492" fmla="*/ 1680705 w 2350439"/>
                      <a:gd name="connsiteY492" fmla="*/ 2120849 h 2350439"/>
                      <a:gd name="connsiteX493" fmla="*/ 1785975 w 2350439"/>
                      <a:gd name="connsiteY493" fmla="*/ 2120849 h 2350439"/>
                      <a:gd name="connsiteX494" fmla="*/ 1785975 w 2350439"/>
                      <a:gd name="connsiteY494" fmla="*/ 2015579 h 2350439"/>
                      <a:gd name="connsiteX495" fmla="*/ 1680705 w 2350439"/>
                      <a:gd name="connsiteY495" fmla="*/ 2015579 h 2350439"/>
                      <a:gd name="connsiteX496" fmla="*/ 1680705 w 2350439"/>
                      <a:gd name="connsiteY496" fmla="*/ 2232469 h 2350439"/>
                      <a:gd name="connsiteX497" fmla="*/ 1785975 w 2350439"/>
                      <a:gd name="connsiteY497" fmla="*/ 2232469 h 2350439"/>
                      <a:gd name="connsiteX498" fmla="*/ 1785975 w 2350439"/>
                      <a:gd name="connsiteY498" fmla="*/ 2127199 h 2350439"/>
                      <a:gd name="connsiteX499" fmla="*/ 1680705 w 2350439"/>
                      <a:gd name="connsiteY499" fmla="*/ 2127199 h 2350439"/>
                      <a:gd name="connsiteX500" fmla="*/ 1680705 w 2350439"/>
                      <a:gd name="connsiteY500" fmla="*/ 2344089 h 2350439"/>
                      <a:gd name="connsiteX501" fmla="*/ 1785975 w 2350439"/>
                      <a:gd name="connsiteY501" fmla="*/ 2344089 h 2350439"/>
                      <a:gd name="connsiteX502" fmla="*/ 1785975 w 2350439"/>
                      <a:gd name="connsiteY502" fmla="*/ 2238819 h 2350439"/>
                      <a:gd name="connsiteX503" fmla="*/ 1680705 w 2350439"/>
                      <a:gd name="connsiteY503" fmla="*/ 2238819 h 2350439"/>
                      <a:gd name="connsiteX504" fmla="*/ 1569072 w 2350439"/>
                      <a:gd name="connsiteY504" fmla="*/ 111620 h 2350439"/>
                      <a:gd name="connsiteX505" fmla="*/ 1674355 w 2350439"/>
                      <a:gd name="connsiteY505" fmla="*/ 111620 h 2350439"/>
                      <a:gd name="connsiteX506" fmla="*/ 1674355 w 2350439"/>
                      <a:gd name="connsiteY506" fmla="*/ 6350 h 2350439"/>
                      <a:gd name="connsiteX507" fmla="*/ 1569072 w 2350439"/>
                      <a:gd name="connsiteY507" fmla="*/ 6350 h 2350439"/>
                      <a:gd name="connsiteX508" fmla="*/ 1569072 w 2350439"/>
                      <a:gd name="connsiteY508" fmla="*/ 223240 h 2350439"/>
                      <a:gd name="connsiteX509" fmla="*/ 1674355 w 2350439"/>
                      <a:gd name="connsiteY509" fmla="*/ 223240 h 2350439"/>
                      <a:gd name="connsiteX510" fmla="*/ 1674355 w 2350439"/>
                      <a:gd name="connsiteY510" fmla="*/ 117970 h 2350439"/>
                      <a:gd name="connsiteX511" fmla="*/ 1569072 w 2350439"/>
                      <a:gd name="connsiteY511" fmla="*/ 117970 h 2350439"/>
                      <a:gd name="connsiteX512" fmla="*/ 1569072 w 2350439"/>
                      <a:gd name="connsiteY512" fmla="*/ 334873 h 2350439"/>
                      <a:gd name="connsiteX513" fmla="*/ 1674355 w 2350439"/>
                      <a:gd name="connsiteY513" fmla="*/ 334873 h 2350439"/>
                      <a:gd name="connsiteX514" fmla="*/ 1674355 w 2350439"/>
                      <a:gd name="connsiteY514" fmla="*/ 229590 h 2350439"/>
                      <a:gd name="connsiteX515" fmla="*/ 1569072 w 2350439"/>
                      <a:gd name="connsiteY515" fmla="*/ 229590 h 2350439"/>
                      <a:gd name="connsiteX516" fmla="*/ 1569072 w 2350439"/>
                      <a:gd name="connsiteY516" fmla="*/ 446493 h 2350439"/>
                      <a:gd name="connsiteX517" fmla="*/ 1674355 w 2350439"/>
                      <a:gd name="connsiteY517" fmla="*/ 446493 h 2350439"/>
                      <a:gd name="connsiteX518" fmla="*/ 1674355 w 2350439"/>
                      <a:gd name="connsiteY518" fmla="*/ 341223 h 2350439"/>
                      <a:gd name="connsiteX519" fmla="*/ 1569072 w 2350439"/>
                      <a:gd name="connsiteY519" fmla="*/ 341223 h 2350439"/>
                      <a:gd name="connsiteX520" fmla="*/ 1569072 w 2350439"/>
                      <a:gd name="connsiteY520" fmla="*/ 558114 h 2350439"/>
                      <a:gd name="connsiteX521" fmla="*/ 1674355 w 2350439"/>
                      <a:gd name="connsiteY521" fmla="*/ 558114 h 2350439"/>
                      <a:gd name="connsiteX522" fmla="*/ 1674355 w 2350439"/>
                      <a:gd name="connsiteY522" fmla="*/ 452843 h 2350439"/>
                      <a:gd name="connsiteX523" fmla="*/ 1569072 w 2350439"/>
                      <a:gd name="connsiteY523" fmla="*/ 452843 h 2350439"/>
                      <a:gd name="connsiteX524" fmla="*/ 1569072 w 2350439"/>
                      <a:gd name="connsiteY524" fmla="*/ 669734 h 2350439"/>
                      <a:gd name="connsiteX525" fmla="*/ 1674355 w 2350439"/>
                      <a:gd name="connsiteY525" fmla="*/ 669734 h 2350439"/>
                      <a:gd name="connsiteX526" fmla="*/ 1674355 w 2350439"/>
                      <a:gd name="connsiteY526" fmla="*/ 564464 h 2350439"/>
                      <a:gd name="connsiteX527" fmla="*/ 1569072 w 2350439"/>
                      <a:gd name="connsiteY527" fmla="*/ 564464 h 2350439"/>
                      <a:gd name="connsiteX528" fmla="*/ 1569072 w 2350439"/>
                      <a:gd name="connsiteY528" fmla="*/ 781367 h 2350439"/>
                      <a:gd name="connsiteX529" fmla="*/ 1674355 w 2350439"/>
                      <a:gd name="connsiteY529" fmla="*/ 781367 h 2350439"/>
                      <a:gd name="connsiteX530" fmla="*/ 1674355 w 2350439"/>
                      <a:gd name="connsiteY530" fmla="*/ 676084 h 2350439"/>
                      <a:gd name="connsiteX531" fmla="*/ 1569072 w 2350439"/>
                      <a:gd name="connsiteY531" fmla="*/ 676084 h 2350439"/>
                      <a:gd name="connsiteX532" fmla="*/ 1569072 w 2350439"/>
                      <a:gd name="connsiteY532" fmla="*/ 892988 h 2350439"/>
                      <a:gd name="connsiteX533" fmla="*/ 1674355 w 2350439"/>
                      <a:gd name="connsiteY533" fmla="*/ 892988 h 2350439"/>
                      <a:gd name="connsiteX534" fmla="*/ 1674355 w 2350439"/>
                      <a:gd name="connsiteY534" fmla="*/ 787717 h 2350439"/>
                      <a:gd name="connsiteX535" fmla="*/ 1569072 w 2350439"/>
                      <a:gd name="connsiteY535" fmla="*/ 787717 h 2350439"/>
                      <a:gd name="connsiteX536" fmla="*/ 1569072 w 2350439"/>
                      <a:gd name="connsiteY536" fmla="*/ 1004608 h 2350439"/>
                      <a:gd name="connsiteX537" fmla="*/ 1674355 w 2350439"/>
                      <a:gd name="connsiteY537" fmla="*/ 1004608 h 2350439"/>
                      <a:gd name="connsiteX538" fmla="*/ 1674355 w 2350439"/>
                      <a:gd name="connsiteY538" fmla="*/ 899338 h 2350439"/>
                      <a:gd name="connsiteX539" fmla="*/ 1569072 w 2350439"/>
                      <a:gd name="connsiteY539" fmla="*/ 899338 h 2350439"/>
                      <a:gd name="connsiteX540" fmla="*/ 1569072 w 2350439"/>
                      <a:gd name="connsiteY540" fmla="*/ 1116228 h 2350439"/>
                      <a:gd name="connsiteX541" fmla="*/ 1674355 w 2350439"/>
                      <a:gd name="connsiteY541" fmla="*/ 1116228 h 2350439"/>
                      <a:gd name="connsiteX542" fmla="*/ 1674355 w 2350439"/>
                      <a:gd name="connsiteY542" fmla="*/ 1010958 h 2350439"/>
                      <a:gd name="connsiteX543" fmla="*/ 1569072 w 2350439"/>
                      <a:gd name="connsiteY543" fmla="*/ 1010958 h 2350439"/>
                      <a:gd name="connsiteX544" fmla="*/ 1569072 w 2350439"/>
                      <a:gd name="connsiteY544" fmla="*/ 1227861 h 2350439"/>
                      <a:gd name="connsiteX545" fmla="*/ 1674355 w 2350439"/>
                      <a:gd name="connsiteY545" fmla="*/ 1227861 h 2350439"/>
                      <a:gd name="connsiteX546" fmla="*/ 1674355 w 2350439"/>
                      <a:gd name="connsiteY546" fmla="*/ 1122578 h 2350439"/>
                      <a:gd name="connsiteX547" fmla="*/ 1569072 w 2350439"/>
                      <a:gd name="connsiteY547" fmla="*/ 1122578 h 2350439"/>
                      <a:gd name="connsiteX548" fmla="*/ 1569072 w 2350439"/>
                      <a:gd name="connsiteY548" fmla="*/ 1339481 h 2350439"/>
                      <a:gd name="connsiteX549" fmla="*/ 1674355 w 2350439"/>
                      <a:gd name="connsiteY549" fmla="*/ 1339481 h 2350439"/>
                      <a:gd name="connsiteX550" fmla="*/ 1674355 w 2350439"/>
                      <a:gd name="connsiteY550" fmla="*/ 1234211 h 2350439"/>
                      <a:gd name="connsiteX551" fmla="*/ 1569072 w 2350439"/>
                      <a:gd name="connsiteY551" fmla="*/ 1234211 h 2350439"/>
                      <a:gd name="connsiteX552" fmla="*/ 1569072 w 2350439"/>
                      <a:gd name="connsiteY552" fmla="*/ 1451102 h 2350439"/>
                      <a:gd name="connsiteX553" fmla="*/ 1674355 w 2350439"/>
                      <a:gd name="connsiteY553" fmla="*/ 1451102 h 2350439"/>
                      <a:gd name="connsiteX554" fmla="*/ 1674355 w 2350439"/>
                      <a:gd name="connsiteY554" fmla="*/ 1345831 h 2350439"/>
                      <a:gd name="connsiteX555" fmla="*/ 1569072 w 2350439"/>
                      <a:gd name="connsiteY555" fmla="*/ 1345831 h 2350439"/>
                      <a:gd name="connsiteX556" fmla="*/ 1569072 w 2350439"/>
                      <a:gd name="connsiteY556" fmla="*/ 1562735 h 2350439"/>
                      <a:gd name="connsiteX557" fmla="*/ 1674355 w 2350439"/>
                      <a:gd name="connsiteY557" fmla="*/ 1562735 h 2350439"/>
                      <a:gd name="connsiteX558" fmla="*/ 1674355 w 2350439"/>
                      <a:gd name="connsiteY558" fmla="*/ 1457452 h 2350439"/>
                      <a:gd name="connsiteX559" fmla="*/ 1569072 w 2350439"/>
                      <a:gd name="connsiteY559" fmla="*/ 1457452 h 2350439"/>
                      <a:gd name="connsiteX560" fmla="*/ 1569072 w 2350439"/>
                      <a:gd name="connsiteY560" fmla="*/ 1674355 h 2350439"/>
                      <a:gd name="connsiteX561" fmla="*/ 1674355 w 2350439"/>
                      <a:gd name="connsiteY561" fmla="*/ 1674355 h 2350439"/>
                      <a:gd name="connsiteX562" fmla="*/ 1674355 w 2350439"/>
                      <a:gd name="connsiteY562" fmla="*/ 1569085 h 2350439"/>
                      <a:gd name="connsiteX563" fmla="*/ 1569072 w 2350439"/>
                      <a:gd name="connsiteY563" fmla="*/ 1569085 h 2350439"/>
                      <a:gd name="connsiteX564" fmla="*/ 1569072 w 2350439"/>
                      <a:gd name="connsiteY564" fmla="*/ 1785975 h 2350439"/>
                      <a:gd name="connsiteX565" fmla="*/ 1674355 w 2350439"/>
                      <a:gd name="connsiteY565" fmla="*/ 1785975 h 2350439"/>
                      <a:gd name="connsiteX566" fmla="*/ 1674355 w 2350439"/>
                      <a:gd name="connsiteY566" fmla="*/ 1680705 h 2350439"/>
                      <a:gd name="connsiteX567" fmla="*/ 1569072 w 2350439"/>
                      <a:gd name="connsiteY567" fmla="*/ 1680705 h 2350439"/>
                      <a:gd name="connsiteX568" fmla="*/ 1569072 w 2350439"/>
                      <a:gd name="connsiteY568" fmla="*/ 1897596 h 2350439"/>
                      <a:gd name="connsiteX569" fmla="*/ 1674355 w 2350439"/>
                      <a:gd name="connsiteY569" fmla="*/ 1897596 h 2350439"/>
                      <a:gd name="connsiteX570" fmla="*/ 1674355 w 2350439"/>
                      <a:gd name="connsiteY570" fmla="*/ 1792325 h 2350439"/>
                      <a:gd name="connsiteX571" fmla="*/ 1569072 w 2350439"/>
                      <a:gd name="connsiteY571" fmla="*/ 1792325 h 2350439"/>
                      <a:gd name="connsiteX572" fmla="*/ 1569072 w 2350439"/>
                      <a:gd name="connsiteY572" fmla="*/ 2009229 h 2350439"/>
                      <a:gd name="connsiteX573" fmla="*/ 1674355 w 2350439"/>
                      <a:gd name="connsiteY573" fmla="*/ 2009229 h 2350439"/>
                      <a:gd name="connsiteX574" fmla="*/ 1674355 w 2350439"/>
                      <a:gd name="connsiteY574" fmla="*/ 1903946 h 2350439"/>
                      <a:gd name="connsiteX575" fmla="*/ 1569072 w 2350439"/>
                      <a:gd name="connsiteY575" fmla="*/ 1903946 h 2350439"/>
                      <a:gd name="connsiteX576" fmla="*/ 1569072 w 2350439"/>
                      <a:gd name="connsiteY576" fmla="*/ 2120849 h 2350439"/>
                      <a:gd name="connsiteX577" fmla="*/ 1674355 w 2350439"/>
                      <a:gd name="connsiteY577" fmla="*/ 2120849 h 2350439"/>
                      <a:gd name="connsiteX578" fmla="*/ 1674355 w 2350439"/>
                      <a:gd name="connsiteY578" fmla="*/ 2015579 h 2350439"/>
                      <a:gd name="connsiteX579" fmla="*/ 1569072 w 2350439"/>
                      <a:gd name="connsiteY579" fmla="*/ 2015579 h 2350439"/>
                      <a:gd name="connsiteX580" fmla="*/ 1569072 w 2350439"/>
                      <a:gd name="connsiteY580" fmla="*/ 2232469 h 2350439"/>
                      <a:gd name="connsiteX581" fmla="*/ 1674355 w 2350439"/>
                      <a:gd name="connsiteY581" fmla="*/ 2232469 h 2350439"/>
                      <a:gd name="connsiteX582" fmla="*/ 1674355 w 2350439"/>
                      <a:gd name="connsiteY582" fmla="*/ 2127199 h 2350439"/>
                      <a:gd name="connsiteX583" fmla="*/ 1569072 w 2350439"/>
                      <a:gd name="connsiteY583" fmla="*/ 2127199 h 2350439"/>
                      <a:gd name="connsiteX584" fmla="*/ 1569072 w 2350439"/>
                      <a:gd name="connsiteY584" fmla="*/ 2344089 h 2350439"/>
                      <a:gd name="connsiteX585" fmla="*/ 1674355 w 2350439"/>
                      <a:gd name="connsiteY585" fmla="*/ 2344089 h 2350439"/>
                      <a:gd name="connsiteX586" fmla="*/ 1674355 w 2350439"/>
                      <a:gd name="connsiteY586" fmla="*/ 2238819 h 2350439"/>
                      <a:gd name="connsiteX587" fmla="*/ 1569072 w 2350439"/>
                      <a:gd name="connsiteY587" fmla="*/ 2238819 h 2350439"/>
                      <a:gd name="connsiteX588" fmla="*/ 1457451 w 2350439"/>
                      <a:gd name="connsiteY588" fmla="*/ 111620 h 2350439"/>
                      <a:gd name="connsiteX589" fmla="*/ 1562722 w 2350439"/>
                      <a:gd name="connsiteY589" fmla="*/ 111620 h 2350439"/>
                      <a:gd name="connsiteX590" fmla="*/ 1562722 w 2350439"/>
                      <a:gd name="connsiteY590" fmla="*/ 6350 h 2350439"/>
                      <a:gd name="connsiteX591" fmla="*/ 1457451 w 2350439"/>
                      <a:gd name="connsiteY591" fmla="*/ 6350 h 2350439"/>
                      <a:gd name="connsiteX592" fmla="*/ 1457451 w 2350439"/>
                      <a:gd name="connsiteY592" fmla="*/ 223240 h 2350439"/>
                      <a:gd name="connsiteX593" fmla="*/ 1562722 w 2350439"/>
                      <a:gd name="connsiteY593" fmla="*/ 223240 h 2350439"/>
                      <a:gd name="connsiteX594" fmla="*/ 1562722 w 2350439"/>
                      <a:gd name="connsiteY594" fmla="*/ 117970 h 2350439"/>
                      <a:gd name="connsiteX595" fmla="*/ 1457451 w 2350439"/>
                      <a:gd name="connsiteY595" fmla="*/ 117970 h 2350439"/>
                      <a:gd name="connsiteX596" fmla="*/ 1457451 w 2350439"/>
                      <a:gd name="connsiteY596" fmla="*/ 334873 h 2350439"/>
                      <a:gd name="connsiteX597" fmla="*/ 1562722 w 2350439"/>
                      <a:gd name="connsiteY597" fmla="*/ 334873 h 2350439"/>
                      <a:gd name="connsiteX598" fmla="*/ 1562722 w 2350439"/>
                      <a:gd name="connsiteY598" fmla="*/ 229590 h 2350439"/>
                      <a:gd name="connsiteX599" fmla="*/ 1457451 w 2350439"/>
                      <a:gd name="connsiteY599" fmla="*/ 229590 h 2350439"/>
                      <a:gd name="connsiteX600" fmla="*/ 1457451 w 2350439"/>
                      <a:gd name="connsiteY600" fmla="*/ 446493 h 2350439"/>
                      <a:gd name="connsiteX601" fmla="*/ 1562722 w 2350439"/>
                      <a:gd name="connsiteY601" fmla="*/ 446493 h 2350439"/>
                      <a:gd name="connsiteX602" fmla="*/ 1562722 w 2350439"/>
                      <a:gd name="connsiteY602" fmla="*/ 341223 h 2350439"/>
                      <a:gd name="connsiteX603" fmla="*/ 1457451 w 2350439"/>
                      <a:gd name="connsiteY603" fmla="*/ 341223 h 2350439"/>
                      <a:gd name="connsiteX604" fmla="*/ 1457451 w 2350439"/>
                      <a:gd name="connsiteY604" fmla="*/ 558114 h 2350439"/>
                      <a:gd name="connsiteX605" fmla="*/ 1562722 w 2350439"/>
                      <a:gd name="connsiteY605" fmla="*/ 558114 h 2350439"/>
                      <a:gd name="connsiteX606" fmla="*/ 1562722 w 2350439"/>
                      <a:gd name="connsiteY606" fmla="*/ 452843 h 2350439"/>
                      <a:gd name="connsiteX607" fmla="*/ 1457451 w 2350439"/>
                      <a:gd name="connsiteY607" fmla="*/ 452843 h 2350439"/>
                      <a:gd name="connsiteX608" fmla="*/ 1457451 w 2350439"/>
                      <a:gd name="connsiteY608" fmla="*/ 669734 h 2350439"/>
                      <a:gd name="connsiteX609" fmla="*/ 1562722 w 2350439"/>
                      <a:gd name="connsiteY609" fmla="*/ 669734 h 2350439"/>
                      <a:gd name="connsiteX610" fmla="*/ 1562722 w 2350439"/>
                      <a:gd name="connsiteY610" fmla="*/ 564464 h 2350439"/>
                      <a:gd name="connsiteX611" fmla="*/ 1457451 w 2350439"/>
                      <a:gd name="connsiteY611" fmla="*/ 564464 h 2350439"/>
                      <a:gd name="connsiteX612" fmla="*/ 1457451 w 2350439"/>
                      <a:gd name="connsiteY612" fmla="*/ 781367 h 2350439"/>
                      <a:gd name="connsiteX613" fmla="*/ 1562722 w 2350439"/>
                      <a:gd name="connsiteY613" fmla="*/ 781367 h 2350439"/>
                      <a:gd name="connsiteX614" fmla="*/ 1562722 w 2350439"/>
                      <a:gd name="connsiteY614" fmla="*/ 676084 h 2350439"/>
                      <a:gd name="connsiteX615" fmla="*/ 1457451 w 2350439"/>
                      <a:gd name="connsiteY615" fmla="*/ 676084 h 2350439"/>
                      <a:gd name="connsiteX616" fmla="*/ 1457451 w 2350439"/>
                      <a:gd name="connsiteY616" fmla="*/ 892988 h 2350439"/>
                      <a:gd name="connsiteX617" fmla="*/ 1562722 w 2350439"/>
                      <a:gd name="connsiteY617" fmla="*/ 892988 h 2350439"/>
                      <a:gd name="connsiteX618" fmla="*/ 1562722 w 2350439"/>
                      <a:gd name="connsiteY618" fmla="*/ 787717 h 2350439"/>
                      <a:gd name="connsiteX619" fmla="*/ 1457451 w 2350439"/>
                      <a:gd name="connsiteY619" fmla="*/ 787717 h 2350439"/>
                      <a:gd name="connsiteX620" fmla="*/ 1457451 w 2350439"/>
                      <a:gd name="connsiteY620" fmla="*/ 1004608 h 2350439"/>
                      <a:gd name="connsiteX621" fmla="*/ 1562722 w 2350439"/>
                      <a:gd name="connsiteY621" fmla="*/ 1004608 h 2350439"/>
                      <a:gd name="connsiteX622" fmla="*/ 1562722 w 2350439"/>
                      <a:gd name="connsiteY622" fmla="*/ 899338 h 2350439"/>
                      <a:gd name="connsiteX623" fmla="*/ 1457451 w 2350439"/>
                      <a:gd name="connsiteY623" fmla="*/ 899338 h 2350439"/>
                      <a:gd name="connsiteX624" fmla="*/ 1457451 w 2350439"/>
                      <a:gd name="connsiteY624" fmla="*/ 1116228 h 2350439"/>
                      <a:gd name="connsiteX625" fmla="*/ 1562722 w 2350439"/>
                      <a:gd name="connsiteY625" fmla="*/ 1116228 h 2350439"/>
                      <a:gd name="connsiteX626" fmla="*/ 1562722 w 2350439"/>
                      <a:gd name="connsiteY626" fmla="*/ 1010958 h 2350439"/>
                      <a:gd name="connsiteX627" fmla="*/ 1457451 w 2350439"/>
                      <a:gd name="connsiteY627" fmla="*/ 1010958 h 2350439"/>
                      <a:gd name="connsiteX628" fmla="*/ 1457451 w 2350439"/>
                      <a:gd name="connsiteY628" fmla="*/ 1227861 h 2350439"/>
                      <a:gd name="connsiteX629" fmla="*/ 1562722 w 2350439"/>
                      <a:gd name="connsiteY629" fmla="*/ 1227861 h 2350439"/>
                      <a:gd name="connsiteX630" fmla="*/ 1562722 w 2350439"/>
                      <a:gd name="connsiteY630" fmla="*/ 1122578 h 2350439"/>
                      <a:gd name="connsiteX631" fmla="*/ 1457451 w 2350439"/>
                      <a:gd name="connsiteY631" fmla="*/ 1122578 h 2350439"/>
                      <a:gd name="connsiteX632" fmla="*/ 1457451 w 2350439"/>
                      <a:gd name="connsiteY632" fmla="*/ 1339481 h 2350439"/>
                      <a:gd name="connsiteX633" fmla="*/ 1562722 w 2350439"/>
                      <a:gd name="connsiteY633" fmla="*/ 1339481 h 2350439"/>
                      <a:gd name="connsiteX634" fmla="*/ 1562722 w 2350439"/>
                      <a:gd name="connsiteY634" fmla="*/ 1234211 h 2350439"/>
                      <a:gd name="connsiteX635" fmla="*/ 1457451 w 2350439"/>
                      <a:gd name="connsiteY635" fmla="*/ 1234211 h 2350439"/>
                      <a:gd name="connsiteX636" fmla="*/ 1457451 w 2350439"/>
                      <a:gd name="connsiteY636" fmla="*/ 1451102 h 2350439"/>
                      <a:gd name="connsiteX637" fmla="*/ 1562722 w 2350439"/>
                      <a:gd name="connsiteY637" fmla="*/ 1451102 h 2350439"/>
                      <a:gd name="connsiteX638" fmla="*/ 1562722 w 2350439"/>
                      <a:gd name="connsiteY638" fmla="*/ 1345831 h 2350439"/>
                      <a:gd name="connsiteX639" fmla="*/ 1457451 w 2350439"/>
                      <a:gd name="connsiteY639" fmla="*/ 1345831 h 2350439"/>
                      <a:gd name="connsiteX640" fmla="*/ 1457451 w 2350439"/>
                      <a:gd name="connsiteY640" fmla="*/ 1562735 h 2350439"/>
                      <a:gd name="connsiteX641" fmla="*/ 1562722 w 2350439"/>
                      <a:gd name="connsiteY641" fmla="*/ 1562735 h 2350439"/>
                      <a:gd name="connsiteX642" fmla="*/ 1562722 w 2350439"/>
                      <a:gd name="connsiteY642" fmla="*/ 1457452 h 2350439"/>
                      <a:gd name="connsiteX643" fmla="*/ 1457451 w 2350439"/>
                      <a:gd name="connsiteY643" fmla="*/ 1457452 h 2350439"/>
                      <a:gd name="connsiteX644" fmla="*/ 1457451 w 2350439"/>
                      <a:gd name="connsiteY644" fmla="*/ 1674355 h 2350439"/>
                      <a:gd name="connsiteX645" fmla="*/ 1562722 w 2350439"/>
                      <a:gd name="connsiteY645" fmla="*/ 1674355 h 2350439"/>
                      <a:gd name="connsiteX646" fmla="*/ 1562722 w 2350439"/>
                      <a:gd name="connsiteY646" fmla="*/ 1569085 h 2350439"/>
                      <a:gd name="connsiteX647" fmla="*/ 1457451 w 2350439"/>
                      <a:gd name="connsiteY647" fmla="*/ 1569085 h 2350439"/>
                      <a:gd name="connsiteX648" fmla="*/ 1457451 w 2350439"/>
                      <a:gd name="connsiteY648" fmla="*/ 1785975 h 2350439"/>
                      <a:gd name="connsiteX649" fmla="*/ 1562722 w 2350439"/>
                      <a:gd name="connsiteY649" fmla="*/ 1785975 h 2350439"/>
                      <a:gd name="connsiteX650" fmla="*/ 1562722 w 2350439"/>
                      <a:gd name="connsiteY650" fmla="*/ 1680705 h 2350439"/>
                      <a:gd name="connsiteX651" fmla="*/ 1457451 w 2350439"/>
                      <a:gd name="connsiteY651" fmla="*/ 1680705 h 2350439"/>
                      <a:gd name="connsiteX652" fmla="*/ 1457451 w 2350439"/>
                      <a:gd name="connsiteY652" fmla="*/ 1897596 h 2350439"/>
                      <a:gd name="connsiteX653" fmla="*/ 1562722 w 2350439"/>
                      <a:gd name="connsiteY653" fmla="*/ 1897596 h 2350439"/>
                      <a:gd name="connsiteX654" fmla="*/ 1562722 w 2350439"/>
                      <a:gd name="connsiteY654" fmla="*/ 1792325 h 2350439"/>
                      <a:gd name="connsiteX655" fmla="*/ 1457451 w 2350439"/>
                      <a:gd name="connsiteY655" fmla="*/ 1792325 h 2350439"/>
                      <a:gd name="connsiteX656" fmla="*/ 1457451 w 2350439"/>
                      <a:gd name="connsiteY656" fmla="*/ 2009229 h 2350439"/>
                      <a:gd name="connsiteX657" fmla="*/ 1562722 w 2350439"/>
                      <a:gd name="connsiteY657" fmla="*/ 2009229 h 2350439"/>
                      <a:gd name="connsiteX658" fmla="*/ 1562722 w 2350439"/>
                      <a:gd name="connsiteY658" fmla="*/ 1903946 h 2350439"/>
                      <a:gd name="connsiteX659" fmla="*/ 1457451 w 2350439"/>
                      <a:gd name="connsiteY659" fmla="*/ 1903946 h 2350439"/>
                      <a:gd name="connsiteX660" fmla="*/ 1457451 w 2350439"/>
                      <a:gd name="connsiteY660" fmla="*/ 2120849 h 2350439"/>
                      <a:gd name="connsiteX661" fmla="*/ 1562722 w 2350439"/>
                      <a:gd name="connsiteY661" fmla="*/ 2120849 h 2350439"/>
                      <a:gd name="connsiteX662" fmla="*/ 1562722 w 2350439"/>
                      <a:gd name="connsiteY662" fmla="*/ 2015579 h 2350439"/>
                      <a:gd name="connsiteX663" fmla="*/ 1457451 w 2350439"/>
                      <a:gd name="connsiteY663" fmla="*/ 2015579 h 2350439"/>
                      <a:gd name="connsiteX664" fmla="*/ 1457451 w 2350439"/>
                      <a:gd name="connsiteY664" fmla="*/ 2232469 h 2350439"/>
                      <a:gd name="connsiteX665" fmla="*/ 1562722 w 2350439"/>
                      <a:gd name="connsiteY665" fmla="*/ 2232469 h 2350439"/>
                      <a:gd name="connsiteX666" fmla="*/ 1562722 w 2350439"/>
                      <a:gd name="connsiteY666" fmla="*/ 2127199 h 2350439"/>
                      <a:gd name="connsiteX667" fmla="*/ 1457451 w 2350439"/>
                      <a:gd name="connsiteY667" fmla="*/ 2127199 h 2350439"/>
                      <a:gd name="connsiteX668" fmla="*/ 1457451 w 2350439"/>
                      <a:gd name="connsiteY668" fmla="*/ 2344089 h 2350439"/>
                      <a:gd name="connsiteX669" fmla="*/ 1562722 w 2350439"/>
                      <a:gd name="connsiteY669" fmla="*/ 2344089 h 2350439"/>
                      <a:gd name="connsiteX670" fmla="*/ 1562722 w 2350439"/>
                      <a:gd name="connsiteY670" fmla="*/ 2238819 h 2350439"/>
                      <a:gd name="connsiteX671" fmla="*/ 1457451 w 2350439"/>
                      <a:gd name="connsiteY671" fmla="*/ 2238819 h 2350439"/>
                      <a:gd name="connsiteX672" fmla="*/ 1345831 w 2350439"/>
                      <a:gd name="connsiteY672" fmla="*/ 111620 h 2350439"/>
                      <a:gd name="connsiteX673" fmla="*/ 1451101 w 2350439"/>
                      <a:gd name="connsiteY673" fmla="*/ 111620 h 2350439"/>
                      <a:gd name="connsiteX674" fmla="*/ 1451101 w 2350439"/>
                      <a:gd name="connsiteY674" fmla="*/ 6350 h 2350439"/>
                      <a:gd name="connsiteX675" fmla="*/ 1345831 w 2350439"/>
                      <a:gd name="connsiteY675" fmla="*/ 6350 h 2350439"/>
                      <a:gd name="connsiteX676" fmla="*/ 1345831 w 2350439"/>
                      <a:gd name="connsiteY676" fmla="*/ 223240 h 2350439"/>
                      <a:gd name="connsiteX677" fmla="*/ 1451101 w 2350439"/>
                      <a:gd name="connsiteY677" fmla="*/ 223240 h 2350439"/>
                      <a:gd name="connsiteX678" fmla="*/ 1451101 w 2350439"/>
                      <a:gd name="connsiteY678" fmla="*/ 117970 h 2350439"/>
                      <a:gd name="connsiteX679" fmla="*/ 1345831 w 2350439"/>
                      <a:gd name="connsiteY679" fmla="*/ 117970 h 2350439"/>
                      <a:gd name="connsiteX680" fmla="*/ 1345831 w 2350439"/>
                      <a:gd name="connsiteY680" fmla="*/ 334873 h 2350439"/>
                      <a:gd name="connsiteX681" fmla="*/ 1451101 w 2350439"/>
                      <a:gd name="connsiteY681" fmla="*/ 334873 h 2350439"/>
                      <a:gd name="connsiteX682" fmla="*/ 1451101 w 2350439"/>
                      <a:gd name="connsiteY682" fmla="*/ 229590 h 2350439"/>
                      <a:gd name="connsiteX683" fmla="*/ 1345831 w 2350439"/>
                      <a:gd name="connsiteY683" fmla="*/ 229590 h 2350439"/>
                      <a:gd name="connsiteX684" fmla="*/ 1345831 w 2350439"/>
                      <a:gd name="connsiteY684" fmla="*/ 446493 h 2350439"/>
                      <a:gd name="connsiteX685" fmla="*/ 1451101 w 2350439"/>
                      <a:gd name="connsiteY685" fmla="*/ 446493 h 2350439"/>
                      <a:gd name="connsiteX686" fmla="*/ 1451101 w 2350439"/>
                      <a:gd name="connsiteY686" fmla="*/ 341223 h 2350439"/>
                      <a:gd name="connsiteX687" fmla="*/ 1345831 w 2350439"/>
                      <a:gd name="connsiteY687" fmla="*/ 341223 h 2350439"/>
                      <a:gd name="connsiteX688" fmla="*/ 1345831 w 2350439"/>
                      <a:gd name="connsiteY688" fmla="*/ 558114 h 2350439"/>
                      <a:gd name="connsiteX689" fmla="*/ 1451101 w 2350439"/>
                      <a:gd name="connsiteY689" fmla="*/ 558114 h 2350439"/>
                      <a:gd name="connsiteX690" fmla="*/ 1451101 w 2350439"/>
                      <a:gd name="connsiteY690" fmla="*/ 452843 h 2350439"/>
                      <a:gd name="connsiteX691" fmla="*/ 1345831 w 2350439"/>
                      <a:gd name="connsiteY691" fmla="*/ 452843 h 2350439"/>
                      <a:gd name="connsiteX692" fmla="*/ 1345831 w 2350439"/>
                      <a:gd name="connsiteY692" fmla="*/ 669734 h 2350439"/>
                      <a:gd name="connsiteX693" fmla="*/ 1451101 w 2350439"/>
                      <a:gd name="connsiteY693" fmla="*/ 669734 h 2350439"/>
                      <a:gd name="connsiteX694" fmla="*/ 1451101 w 2350439"/>
                      <a:gd name="connsiteY694" fmla="*/ 564464 h 2350439"/>
                      <a:gd name="connsiteX695" fmla="*/ 1345831 w 2350439"/>
                      <a:gd name="connsiteY695" fmla="*/ 564464 h 2350439"/>
                      <a:gd name="connsiteX696" fmla="*/ 1345831 w 2350439"/>
                      <a:gd name="connsiteY696" fmla="*/ 781367 h 2350439"/>
                      <a:gd name="connsiteX697" fmla="*/ 1451101 w 2350439"/>
                      <a:gd name="connsiteY697" fmla="*/ 781367 h 2350439"/>
                      <a:gd name="connsiteX698" fmla="*/ 1451101 w 2350439"/>
                      <a:gd name="connsiteY698" fmla="*/ 676084 h 2350439"/>
                      <a:gd name="connsiteX699" fmla="*/ 1345831 w 2350439"/>
                      <a:gd name="connsiteY699" fmla="*/ 676084 h 2350439"/>
                      <a:gd name="connsiteX700" fmla="*/ 1345831 w 2350439"/>
                      <a:gd name="connsiteY700" fmla="*/ 892988 h 2350439"/>
                      <a:gd name="connsiteX701" fmla="*/ 1451101 w 2350439"/>
                      <a:gd name="connsiteY701" fmla="*/ 892988 h 2350439"/>
                      <a:gd name="connsiteX702" fmla="*/ 1451101 w 2350439"/>
                      <a:gd name="connsiteY702" fmla="*/ 787717 h 2350439"/>
                      <a:gd name="connsiteX703" fmla="*/ 1345831 w 2350439"/>
                      <a:gd name="connsiteY703" fmla="*/ 787717 h 2350439"/>
                      <a:gd name="connsiteX704" fmla="*/ 1345831 w 2350439"/>
                      <a:gd name="connsiteY704" fmla="*/ 1004608 h 2350439"/>
                      <a:gd name="connsiteX705" fmla="*/ 1451101 w 2350439"/>
                      <a:gd name="connsiteY705" fmla="*/ 1004608 h 2350439"/>
                      <a:gd name="connsiteX706" fmla="*/ 1451101 w 2350439"/>
                      <a:gd name="connsiteY706" fmla="*/ 899338 h 2350439"/>
                      <a:gd name="connsiteX707" fmla="*/ 1345831 w 2350439"/>
                      <a:gd name="connsiteY707" fmla="*/ 899338 h 2350439"/>
                      <a:gd name="connsiteX708" fmla="*/ 1345831 w 2350439"/>
                      <a:gd name="connsiteY708" fmla="*/ 1116228 h 2350439"/>
                      <a:gd name="connsiteX709" fmla="*/ 1451101 w 2350439"/>
                      <a:gd name="connsiteY709" fmla="*/ 1116228 h 2350439"/>
                      <a:gd name="connsiteX710" fmla="*/ 1451101 w 2350439"/>
                      <a:gd name="connsiteY710" fmla="*/ 1010958 h 2350439"/>
                      <a:gd name="connsiteX711" fmla="*/ 1345831 w 2350439"/>
                      <a:gd name="connsiteY711" fmla="*/ 1010958 h 2350439"/>
                      <a:gd name="connsiteX712" fmla="*/ 1345831 w 2350439"/>
                      <a:gd name="connsiteY712" fmla="*/ 1227861 h 2350439"/>
                      <a:gd name="connsiteX713" fmla="*/ 1451101 w 2350439"/>
                      <a:gd name="connsiteY713" fmla="*/ 1227861 h 2350439"/>
                      <a:gd name="connsiteX714" fmla="*/ 1451101 w 2350439"/>
                      <a:gd name="connsiteY714" fmla="*/ 1122578 h 2350439"/>
                      <a:gd name="connsiteX715" fmla="*/ 1345831 w 2350439"/>
                      <a:gd name="connsiteY715" fmla="*/ 1122578 h 2350439"/>
                      <a:gd name="connsiteX716" fmla="*/ 1345831 w 2350439"/>
                      <a:gd name="connsiteY716" fmla="*/ 1339481 h 2350439"/>
                      <a:gd name="connsiteX717" fmla="*/ 1451101 w 2350439"/>
                      <a:gd name="connsiteY717" fmla="*/ 1339481 h 2350439"/>
                      <a:gd name="connsiteX718" fmla="*/ 1451101 w 2350439"/>
                      <a:gd name="connsiteY718" fmla="*/ 1234211 h 2350439"/>
                      <a:gd name="connsiteX719" fmla="*/ 1345831 w 2350439"/>
                      <a:gd name="connsiteY719" fmla="*/ 1234211 h 2350439"/>
                      <a:gd name="connsiteX720" fmla="*/ 1345831 w 2350439"/>
                      <a:gd name="connsiteY720" fmla="*/ 1451102 h 2350439"/>
                      <a:gd name="connsiteX721" fmla="*/ 1451101 w 2350439"/>
                      <a:gd name="connsiteY721" fmla="*/ 1451102 h 2350439"/>
                      <a:gd name="connsiteX722" fmla="*/ 1451101 w 2350439"/>
                      <a:gd name="connsiteY722" fmla="*/ 1345831 h 2350439"/>
                      <a:gd name="connsiteX723" fmla="*/ 1345831 w 2350439"/>
                      <a:gd name="connsiteY723" fmla="*/ 1345831 h 2350439"/>
                      <a:gd name="connsiteX724" fmla="*/ 1345831 w 2350439"/>
                      <a:gd name="connsiteY724" fmla="*/ 1562735 h 2350439"/>
                      <a:gd name="connsiteX725" fmla="*/ 1451101 w 2350439"/>
                      <a:gd name="connsiteY725" fmla="*/ 1562735 h 2350439"/>
                      <a:gd name="connsiteX726" fmla="*/ 1451101 w 2350439"/>
                      <a:gd name="connsiteY726" fmla="*/ 1457452 h 2350439"/>
                      <a:gd name="connsiteX727" fmla="*/ 1345831 w 2350439"/>
                      <a:gd name="connsiteY727" fmla="*/ 1457452 h 2350439"/>
                      <a:gd name="connsiteX728" fmla="*/ 1345831 w 2350439"/>
                      <a:gd name="connsiteY728" fmla="*/ 1674355 h 2350439"/>
                      <a:gd name="connsiteX729" fmla="*/ 1451101 w 2350439"/>
                      <a:gd name="connsiteY729" fmla="*/ 1674355 h 2350439"/>
                      <a:gd name="connsiteX730" fmla="*/ 1451101 w 2350439"/>
                      <a:gd name="connsiteY730" fmla="*/ 1569085 h 2350439"/>
                      <a:gd name="connsiteX731" fmla="*/ 1345831 w 2350439"/>
                      <a:gd name="connsiteY731" fmla="*/ 1569085 h 2350439"/>
                      <a:gd name="connsiteX732" fmla="*/ 1345831 w 2350439"/>
                      <a:gd name="connsiteY732" fmla="*/ 1785975 h 2350439"/>
                      <a:gd name="connsiteX733" fmla="*/ 1451101 w 2350439"/>
                      <a:gd name="connsiteY733" fmla="*/ 1785975 h 2350439"/>
                      <a:gd name="connsiteX734" fmla="*/ 1451101 w 2350439"/>
                      <a:gd name="connsiteY734" fmla="*/ 1680705 h 2350439"/>
                      <a:gd name="connsiteX735" fmla="*/ 1345831 w 2350439"/>
                      <a:gd name="connsiteY735" fmla="*/ 1680705 h 2350439"/>
                      <a:gd name="connsiteX736" fmla="*/ 1345831 w 2350439"/>
                      <a:gd name="connsiteY736" fmla="*/ 1897596 h 2350439"/>
                      <a:gd name="connsiteX737" fmla="*/ 1451101 w 2350439"/>
                      <a:gd name="connsiteY737" fmla="*/ 1897596 h 2350439"/>
                      <a:gd name="connsiteX738" fmla="*/ 1451101 w 2350439"/>
                      <a:gd name="connsiteY738" fmla="*/ 1792325 h 2350439"/>
                      <a:gd name="connsiteX739" fmla="*/ 1345831 w 2350439"/>
                      <a:gd name="connsiteY739" fmla="*/ 1792325 h 2350439"/>
                      <a:gd name="connsiteX740" fmla="*/ 1345831 w 2350439"/>
                      <a:gd name="connsiteY740" fmla="*/ 2009229 h 2350439"/>
                      <a:gd name="connsiteX741" fmla="*/ 1451101 w 2350439"/>
                      <a:gd name="connsiteY741" fmla="*/ 2009229 h 2350439"/>
                      <a:gd name="connsiteX742" fmla="*/ 1451101 w 2350439"/>
                      <a:gd name="connsiteY742" fmla="*/ 1903946 h 2350439"/>
                      <a:gd name="connsiteX743" fmla="*/ 1345831 w 2350439"/>
                      <a:gd name="connsiteY743" fmla="*/ 1903946 h 2350439"/>
                      <a:gd name="connsiteX744" fmla="*/ 1345831 w 2350439"/>
                      <a:gd name="connsiteY744" fmla="*/ 2120849 h 2350439"/>
                      <a:gd name="connsiteX745" fmla="*/ 1451101 w 2350439"/>
                      <a:gd name="connsiteY745" fmla="*/ 2120849 h 2350439"/>
                      <a:gd name="connsiteX746" fmla="*/ 1451101 w 2350439"/>
                      <a:gd name="connsiteY746" fmla="*/ 2015579 h 2350439"/>
                      <a:gd name="connsiteX747" fmla="*/ 1345831 w 2350439"/>
                      <a:gd name="connsiteY747" fmla="*/ 2015579 h 2350439"/>
                      <a:gd name="connsiteX748" fmla="*/ 1345831 w 2350439"/>
                      <a:gd name="connsiteY748" fmla="*/ 2232469 h 2350439"/>
                      <a:gd name="connsiteX749" fmla="*/ 1451101 w 2350439"/>
                      <a:gd name="connsiteY749" fmla="*/ 2232469 h 2350439"/>
                      <a:gd name="connsiteX750" fmla="*/ 1451101 w 2350439"/>
                      <a:gd name="connsiteY750" fmla="*/ 2127199 h 2350439"/>
                      <a:gd name="connsiteX751" fmla="*/ 1345831 w 2350439"/>
                      <a:gd name="connsiteY751" fmla="*/ 2127199 h 2350439"/>
                      <a:gd name="connsiteX752" fmla="*/ 1345831 w 2350439"/>
                      <a:gd name="connsiteY752" fmla="*/ 2344089 h 2350439"/>
                      <a:gd name="connsiteX753" fmla="*/ 1451101 w 2350439"/>
                      <a:gd name="connsiteY753" fmla="*/ 2344089 h 2350439"/>
                      <a:gd name="connsiteX754" fmla="*/ 1451101 w 2350439"/>
                      <a:gd name="connsiteY754" fmla="*/ 2238819 h 2350439"/>
                      <a:gd name="connsiteX755" fmla="*/ 1345831 w 2350439"/>
                      <a:gd name="connsiteY755" fmla="*/ 2238819 h 2350439"/>
                      <a:gd name="connsiteX756" fmla="*/ 1234211 w 2350439"/>
                      <a:gd name="connsiteY756" fmla="*/ 111620 h 2350439"/>
                      <a:gd name="connsiteX757" fmla="*/ 1339481 w 2350439"/>
                      <a:gd name="connsiteY757" fmla="*/ 111620 h 2350439"/>
                      <a:gd name="connsiteX758" fmla="*/ 1339481 w 2350439"/>
                      <a:gd name="connsiteY758" fmla="*/ 6350 h 2350439"/>
                      <a:gd name="connsiteX759" fmla="*/ 1234211 w 2350439"/>
                      <a:gd name="connsiteY759" fmla="*/ 6350 h 2350439"/>
                      <a:gd name="connsiteX760" fmla="*/ 1234211 w 2350439"/>
                      <a:gd name="connsiteY760" fmla="*/ 223240 h 2350439"/>
                      <a:gd name="connsiteX761" fmla="*/ 1339481 w 2350439"/>
                      <a:gd name="connsiteY761" fmla="*/ 223240 h 2350439"/>
                      <a:gd name="connsiteX762" fmla="*/ 1339481 w 2350439"/>
                      <a:gd name="connsiteY762" fmla="*/ 117970 h 2350439"/>
                      <a:gd name="connsiteX763" fmla="*/ 1234211 w 2350439"/>
                      <a:gd name="connsiteY763" fmla="*/ 117970 h 2350439"/>
                      <a:gd name="connsiteX764" fmla="*/ 1234211 w 2350439"/>
                      <a:gd name="connsiteY764" fmla="*/ 334873 h 2350439"/>
                      <a:gd name="connsiteX765" fmla="*/ 1339481 w 2350439"/>
                      <a:gd name="connsiteY765" fmla="*/ 334873 h 2350439"/>
                      <a:gd name="connsiteX766" fmla="*/ 1339481 w 2350439"/>
                      <a:gd name="connsiteY766" fmla="*/ 229590 h 2350439"/>
                      <a:gd name="connsiteX767" fmla="*/ 1234211 w 2350439"/>
                      <a:gd name="connsiteY767" fmla="*/ 229590 h 2350439"/>
                      <a:gd name="connsiteX768" fmla="*/ 1234211 w 2350439"/>
                      <a:gd name="connsiteY768" fmla="*/ 446493 h 2350439"/>
                      <a:gd name="connsiteX769" fmla="*/ 1339481 w 2350439"/>
                      <a:gd name="connsiteY769" fmla="*/ 446493 h 2350439"/>
                      <a:gd name="connsiteX770" fmla="*/ 1339481 w 2350439"/>
                      <a:gd name="connsiteY770" fmla="*/ 341223 h 2350439"/>
                      <a:gd name="connsiteX771" fmla="*/ 1234211 w 2350439"/>
                      <a:gd name="connsiteY771" fmla="*/ 341223 h 2350439"/>
                      <a:gd name="connsiteX772" fmla="*/ 1234211 w 2350439"/>
                      <a:gd name="connsiteY772" fmla="*/ 558114 h 2350439"/>
                      <a:gd name="connsiteX773" fmla="*/ 1339481 w 2350439"/>
                      <a:gd name="connsiteY773" fmla="*/ 558114 h 2350439"/>
                      <a:gd name="connsiteX774" fmla="*/ 1339481 w 2350439"/>
                      <a:gd name="connsiteY774" fmla="*/ 452843 h 2350439"/>
                      <a:gd name="connsiteX775" fmla="*/ 1234211 w 2350439"/>
                      <a:gd name="connsiteY775" fmla="*/ 452843 h 2350439"/>
                      <a:gd name="connsiteX776" fmla="*/ 1234211 w 2350439"/>
                      <a:gd name="connsiteY776" fmla="*/ 669734 h 2350439"/>
                      <a:gd name="connsiteX777" fmla="*/ 1339481 w 2350439"/>
                      <a:gd name="connsiteY777" fmla="*/ 669734 h 2350439"/>
                      <a:gd name="connsiteX778" fmla="*/ 1339481 w 2350439"/>
                      <a:gd name="connsiteY778" fmla="*/ 564464 h 2350439"/>
                      <a:gd name="connsiteX779" fmla="*/ 1234211 w 2350439"/>
                      <a:gd name="connsiteY779" fmla="*/ 564464 h 2350439"/>
                      <a:gd name="connsiteX780" fmla="*/ 1234211 w 2350439"/>
                      <a:gd name="connsiteY780" fmla="*/ 781367 h 2350439"/>
                      <a:gd name="connsiteX781" fmla="*/ 1339481 w 2350439"/>
                      <a:gd name="connsiteY781" fmla="*/ 781367 h 2350439"/>
                      <a:gd name="connsiteX782" fmla="*/ 1339481 w 2350439"/>
                      <a:gd name="connsiteY782" fmla="*/ 676084 h 2350439"/>
                      <a:gd name="connsiteX783" fmla="*/ 1234211 w 2350439"/>
                      <a:gd name="connsiteY783" fmla="*/ 676084 h 2350439"/>
                      <a:gd name="connsiteX784" fmla="*/ 1234211 w 2350439"/>
                      <a:gd name="connsiteY784" fmla="*/ 892988 h 2350439"/>
                      <a:gd name="connsiteX785" fmla="*/ 1339481 w 2350439"/>
                      <a:gd name="connsiteY785" fmla="*/ 892988 h 2350439"/>
                      <a:gd name="connsiteX786" fmla="*/ 1339481 w 2350439"/>
                      <a:gd name="connsiteY786" fmla="*/ 787717 h 2350439"/>
                      <a:gd name="connsiteX787" fmla="*/ 1234211 w 2350439"/>
                      <a:gd name="connsiteY787" fmla="*/ 787717 h 2350439"/>
                      <a:gd name="connsiteX788" fmla="*/ 1234211 w 2350439"/>
                      <a:gd name="connsiteY788" fmla="*/ 1004608 h 2350439"/>
                      <a:gd name="connsiteX789" fmla="*/ 1339481 w 2350439"/>
                      <a:gd name="connsiteY789" fmla="*/ 1004608 h 2350439"/>
                      <a:gd name="connsiteX790" fmla="*/ 1339481 w 2350439"/>
                      <a:gd name="connsiteY790" fmla="*/ 899338 h 2350439"/>
                      <a:gd name="connsiteX791" fmla="*/ 1234211 w 2350439"/>
                      <a:gd name="connsiteY791" fmla="*/ 899338 h 2350439"/>
                      <a:gd name="connsiteX792" fmla="*/ 1234211 w 2350439"/>
                      <a:gd name="connsiteY792" fmla="*/ 1116228 h 2350439"/>
                      <a:gd name="connsiteX793" fmla="*/ 1339481 w 2350439"/>
                      <a:gd name="connsiteY793" fmla="*/ 1116228 h 2350439"/>
                      <a:gd name="connsiteX794" fmla="*/ 1339481 w 2350439"/>
                      <a:gd name="connsiteY794" fmla="*/ 1010958 h 2350439"/>
                      <a:gd name="connsiteX795" fmla="*/ 1234211 w 2350439"/>
                      <a:gd name="connsiteY795" fmla="*/ 1010958 h 2350439"/>
                      <a:gd name="connsiteX796" fmla="*/ 1234211 w 2350439"/>
                      <a:gd name="connsiteY796" fmla="*/ 1227861 h 2350439"/>
                      <a:gd name="connsiteX797" fmla="*/ 1339481 w 2350439"/>
                      <a:gd name="connsiteY797" fmla="*/ 1227861 h 2350439"/>
                      <a:gd name="connsiteX798" fmla="*/ 1339481 w 2350439"/>
                      <a:gd name="connsiteY798" fmla="*/ 1122578 h 2350439"/>
                      <a:gd name="connsiteX799" fmla="*/ 1234211 w 2350439"/>
                      <a:gd name="connsiteY799" fmla="*/ 1122578 h 2350439"/>
                      <a:gd name="connsiteX800" fmla="*/ 1234211 w 2350439"/>
                      <a:gd name="connsiteY800" fmla="*/ 1339481 h 2350439"/>
                      <a:gd name="connsiteX801" fmla="*/ 1339481 w 2350439"/>
                      <a:gd name="connsiteY801" fmla="*/ 1339481 h 2350439"/>
                      <a:gd name="connsiteX802" fmla="*/ 1339481 w 2350439"/>
                      <a:gd name="connsiteY802" fmla="*/ 1234211 h 2350439"/>
                      <a:gd name="connsiteX803" fmla="*/ 1234211 w 2350439"/>
                      <a:gd name="connsiteY803" fmla="*/ 1234211 h 2350439"/>
                      <a:gd name="connsiteX804" fmla="*/ 1234211 w 2350439"/>
                      <a:gd name="connsiteY804" fmla="*/ 1451102 h 2350439"/>
                      <a:gd name="connsiteX805" fmla="*/ 1339481 w 2350439"/>
                      <a:gd name="connsiteY805" fmla="*/ 1451102 h 2350439"/>
                      <a:gd name="connsiteX806" fmla="*/ 1339481 w 2350439"/>
                      <a:gd name="connsiteY806" fmla="*/ 1345831 h 2350439"/>
                      <a:gd name="connsiteX807" fmla="*/ 1234211 w 2350439"/>
                      <a:gd name="connsiteY807" fmla="*/ 1345831 h 2350439"/>
                      <a:gd name="connsiteX808" fmla="*/ 1234211 w 2350439"/>
                      <a:gd name="connsiteY808" fmla="*/ 1562735 h 2350439"/>
                      <a:gd name="connsiteX809" fmla="*/ 1339481 w 2350439"/>
                      <a:gd name="connsiteY809" fmla="*/ 1562735 h 2350439"/>
                      <a:gd name="connsiteX810" fmla="*/ 1339481 w 2350439"/>
                      <a:gd name="connsiteY810" fmla="*/ 1457452 h 2350439"/>
                      <a:gd name="connsiteX811" fmla="*/ 1234211 w 2350439"/>
                      <a:gd name="connsiteY811" fmla="*/ 1457452 h 2350439"/>
                      <a:gd name="connsiteX812" fmla="*/ 1234211 w 2350439"/>
                      <a:gd name="connsiteY812" fmla="*/ 1674355 h 2350439"/>
                      <a:gd name="connsiteX813" fmla="*/ 1339481 w 2350439"/>
                      <a:gd name="connsiteY813" fmla="*/ 1674355 h 2350439"/>
                      <a:gd name="connsiteX814" fmla="*/ 1339481 w 2350439"/>
                      <a:gd name="connsiteY814" fmla="*/ 1569085 h 2350439"/>
                      <a:gd name="connsiteX815" fmla="*/ 1234211 w 2350439"/>
                      <a:gd name="connsiteY815" fmla="*/ 1569085 h 2350439"/>
                      <a:gd name="connsiteX816" fmla="*/ 1234211 w 2350439"/>
                      <a:gd name="connsiteY816" fmla="*/ 1785975 h 2350439"/>
                      <a:gd name="connsiteX817" fmla="*/ 1339481 w 2350439"/>
                      <a:gd name="connsiteY817" fmla="*/ 1785975 h 2350439"/>
                      <a:gd name="connsiteX818" fmla="*/ 1339481 w 2350439"/>
                      <a:gd name="connsiteY818" fmla="*/ 1680705 h 2350439"/>
                      <a:gd name="connsiteX819" fmla="*/ 1234211 w 2350439"/>
                      <a:gd name="connsiteY819" fmla="*/ 1680705 h 2350439"/>
                      <a:gd name="connsiteX820" fmla="*/ 1234211 w 2350439"/>
                      <a:gd name="connsiteY820" fmla="*/ 1897596 h 2350439"/>
                      <a:gd name="connsiteX821" fmla="*/ 1339481 w 2350439"/>
                      <a:gd name="connsiteY821" fmla="*/ 1897596 h 2350439"/>
                      <a:gd name="connsiteX822" fmla="*/ 1339481 w 2350439"/>
                      <a:gd name="connsiteY822" fmla="*/ 1792325 h 2350439"/>
                      <a:gd name="connsiteX823" fmla="*/ 1234211 w 2350439"/>
                      <a:gd name="connsiteY823" fmla="*/ 1792325 h 2350439"/>
                      <a:gd name="connsiteX824" fmla="*/ 1234211 w 2350439"/>
                      <a:gd name="connsiteY824" fmla="*/ 2009229 h 2350439"/>
                      <a:gd name="connsiteX825" fmla="*/ 1339481 w 2350439"/>
                      <a:gd name="connsiteY825" fmla="*/ 2009229 h 2350439"/>
                      <a:gd name="connsiteX826" fmla="*/ 1339481 w 2350439"/>
                      <a:gd name="connsiteY826" fmla="*/ 1903946 h 2350439"/>
                      <a:gd name="connsiteX827" fmla="*/ 1234211 w 2350439"/>
                      <a:gd name="connsiteY827" fmla="*/ 1903946 h 2350439"/>
                      <a:gd name="connsiteX828" fmla="*/ 1234211 w 2350439"/>
                      <a:gd name="connsiteY828" fmla="*/ 2120849 h 2350439"/>
                      <a:gd name="connsiteX829" fmla="*/ 1339481 w 2350439"/>
                      <a:gd name="connsiteY829" fmla="*/ 2120849 h 2350439"/>
                      <a:gd name="connsiteX830" fmla="*/ 1339481 w 2350439"/>
                      <a:gd name="connsiteY830" fmla="*/ 2015579 h 2350439"/>
                      <a:gd name="connsiteX831" fmla="*/ 1234211 w 2350439"/>
                      <a:gd name="connsiteY831" fmla="*/ 2015579 h 2350439"/>
                      <a:gd name="connsiteX832" fmla="*/ 1234211 w 2350439"/>
                      <a:gd name="connsiteY832" fmla="*/ 2232469 h 2350439"/>
                      <a:gd name="connsiteX833" fmla="*/ 1339481 w 2350439"/>
                      <a:gd name="connsiteY833" fmla="*/ 2232469 h 2350439"/>
                      <a:gd name="connsiteX834" fmla="*/ 1339481 w 2350439"/>
                      <a:gd name="connsiteY834" fmla="*/ 2127199 h 2350439"/>
                      <a:gd name="connsiteX835" fmla="*/ 1234211 w 2350439"/>
                      <a:gd name="connsiteY835" fmla="*/ 2127199 h 2350439"/>
                      <a:gd name="connsiteX836" fmla="*/ 1234211 w 2350439"/>
                      <a:gd name="connsiteY836" fmla="*/ 2344089 h 2350439"/>
                      <a:gd name="connsiteX837" fmla="*/ 1339481 w 2350439"/>
                      <a:gd name="connsiteY837" fmla="*/ 2344089 h 2350439"/>
                      <a:gd name="connsiteX838" fmla="*/ 1339481 w 2350439"/>
                      <a:gd name="connsiteY838" fmla="*/ 2238819 h 2350439"/>
                      <a:gd name="connsiteX839" fmla="*/ 1234211 w 2350439"/>
                      <a:gd name="connsiteY839" fmla="*/ 2238819 h 2350439"/>
                      <a:gd name="connsiteX840" fmla="*/ 1122578 w 2350439"/>
                      <a:gd name="connsiteY840" fmla="*/ 111620 h 2350439"/>
                      <a:gd name="connsiteX841" fmla="*/ 1227861 w 2350439"/>
                      <a:gd name="connsiteY841" fmla="*/ 111620 h 2350439"/>
                      <a:gd name="connsiteX842" fmla="*/ 1227861 w 2350439"/>
                      <a:gd name="connsiteY842" fmla="*/ 6350 h 2350439"/>
                      <a:gd name="connsiteX843" fmla="*/ 1122578 w 2350439"/>
                      <a:gd name="connsiteY843" fmla="*/ 6350 h 2350439"/>
                      <a:gd name="connsiteX844" fmla="*/ 1122578 w 2350439"/>
                      <a:gd name="connsiteY844" fmla="*/ 223240 h 2350439"/>
                      <a:gd name="connsiteX845" fmla="*/ 1227861 w 2350439"/>
                      <a:gd name="connsiteY845" fmla="*/ 223240 h 2350439"/>
                      <a:gd name="connsiteX846" fmla="*/ 1227861 w 2350439"/>
                      <a:gd name="connsiteY846" fmla="*/ 117970 h 2350439"/>
                      <a:gd name="connsiteX847" fmla="*/ 1122578 w 2350439"/>
                      <a:gd name="connsiteY847" fmla="*/ 117970 h 2350439"/>
                      <a:gd name="connsiteX848" fmla="*/ 1122578 w 2350439"/>
                      <a:gd name="connsiteY848" fmla="*/ 334873 h 2350439"/>
                      <a:gd name="connsiteX849" fmla="*/ 1227861 w 2350439"/>
                      <a:gd name="connsiteY849" fmla="*/ 334873 h 2350439"/>
                      <a:gd name="connsiteX850" fmla="*/ 1227861 w 2350439"/>
                      <a:gd name="connsiteY850" fmla="*/ 229590 h 2350439"/>
                      <a:gd name="connsiteX851" fmla="*/ 1122578 w 2350439"/>
                      <a:gd name="connsiteY851" fmla="*/ 229590 h 2350439"/>
                      <a:gd name="connsiteX852" fmla="*/ 1122578 w 2350439"/>
                      <a:gd name="connsiteY852" fmla="*/ 446493 h 2350439"/>
                      <a:gd name="connsiteX853" fmla="*/ 1227861 w 2350439"/>
                      <a:gd name="connsiteY853" fmla="*/ 446493 h 2350439"/>
                      <a:gd name="connsiteX854" fmla="*/ 1227861 w 2350439"/>
                      <a:gd name="connsiteY854" fmla="*/ 341223 h 2350439"/>
                      <a:gd name="connsiteX855" fmla="*/ 1122578 w 2350439"/>
                      <a:gd name="connsiteY855" fmla="*/ 341223 h 2350439"/>
                      <a:gd name="connsiteX856" fmla="*/ 1122578 w 2350439"/>
                      <a:gd name="connsiteY856" fmla="*/ 558114 h 2350439"/>
                      <a:gd name="connsiteX857" fmla="*/ 1227861 w 2350439"/>
                      <a:gd name="connsiteY857" fmla="*/ 558114 h 2350439"/>
                      <a:gd name="connsiteX858" fmla="*/ 1227861 w 2350439"/>
                      <a:gd name="connsiteY858" fmla="*/ 452843 h 2350439"/>
                      <a:gd name="connsiteX859" fmla="*/ 1122578 w 2350439"/>
                      <a:gd name="connsiteY859" fmla="*/ 452843 h 2350439"/>
                      <a:gd name="connsiteX860" fmla="*/ 1122578 w 2350439"/>
                      <a:gd name="connsiteY860" fmla="*/ 669734 h 2350439"/>
                      <a:gd name="connsiteX861" fmla="*/ 1227861 w 2350439"/>
                      <a:gd name="connsiteY861" fmla="*/ 669734 h 2350439"/>
                      <a:gd name="connsiteX862" fmla="*/ 1227861 w 2350439"/>
                      <a:gd name="connsiteY862" fmla="*/ 564464 h 2350439"/>
                      <a:gd name="connsiteX863" fmla="*/ 1122578 w 2350439"/>
                      <a:gd name="connsiteY863" fmla="*/ 564464 h 2350439"/>
                      <a:gd name="connsiteX864" fmla="*/ 1122578 w 2350439"/>
                      <a:gd name="connsiteY864" fmla="*/ 781367 h 2350439"/>
                      <a:gd name="connsiteX865" fmla="*/ 1227861 w 2350439"/>
                      <a:gd name="connsiteY865" fmla="*/ 781367 h 2350439"/>
                      <a:gd name="connsiteX866" fmla="*/ 1227861 w 2350439"/>
                      <a:gd name="connsiteY866" fmla="*/ 676084 h 2350439"/>
                      <a:gd name="connsiteX867" fmla="*/ 1122578 w 2350439"/>
                      <a:gd name="connsiteY867" fmla="*/ 676084 h 2350439"/>
                      <a:gd name="connsiteX868" fmla="*/ 1122578 w 2350439"/>
                      <a:gd name="connsiteY868" fmla="*/ 892988 h 2350439"/>
                      <a:gd name="connsiteX869" fmla="*/ 1227861 w 2350439"/>
                      <a:gd name="connsiteY869" fmla="*/ 892988 h 2350439"/>
                      <a:gd name="connsiteX870" fmla="*/ 1227861 w 2350439"/>
                      <a:gd name="connsiteY870" fmla="*/ 787717 h 2350439"/>
                      <a:gd name="connsiteX871" fmla="*/ 1122578 w 2350439"/>
                      <a:gd name="connsiteY871" fmla="*/ 787717 h 2350439"/>
                      <a:gd name="connsiteX872" fmla="*/ 1122578 w 2350439"/>
                      <a:gd name="connsiteY872" fmla="*/ 1004608 h 2350439"/>
                      <a:gd name="connsiteX873" fmla="*/ 1227861 w 2350439"/>
                      <a:gd name="connsiteY873" fmla="*/ 1004608 h 2350439"/>
                      <a:gd name="connsiteX874" fmla="*/ 1227861 w 2350439"/>
                      <a:gd name="connsiteY874" fmla="*/ 899338 h 2350439"/>
                      <a:gd name="connsiteX875" fmla="*/ 1122578 w 2350439"/>
                      <a:gd name="connsiteY875" fmla="*/ 899338 h 2350439"/>
                      <a:gd name="connsiteX876" fmla="*/ 1122578 w 2350439"/>
                      <a:gd name="connsiteY876" fmla="*/ 1116228 h 2350439"/>
                      <a:gd name="connsiteX877" fmla="*/ 1227861 w 2350439"/>
                      <a:gd name="connsiteY877" fmla="*/ 1116228 h 2350439"/>
                      <a:gd name="connsiteX878" fmla="*/ 1227861 w 2350439"/>
                      <a:gd name="connsiteY878" fmla="*/ 1010958 h 2350439"/>
                      <a:gd name="connsiteX879" fmla="*/ 1122578 w 2350439"/>
                      <a:gd name="connsiteY879" fmla="*/ 1010958 h 2350439"/>
                      <a:gd name="connsiteX880" fmla="*/ 1122578 w 2350439"/>
                      <a:gd name="connsiteY880" fmla="*/ 1227861 h 2350439"/>
                      <a:gd name="connsiteX881" fmla="*/ 1227861 w 2350439"/>
                      <a:gd name="connsiteY881" fmla="*/ 1227861 h 2350439"/>
                      <a:gd name="connsiteX882" fmla="*/ 1227861 w 2350439"/>
                      <a:gd name="connsiteY882" fmla="*/ 1122578 h 2350439"/>
                      <a:gd name="connsiteX883" fmla="*/ 1122578 w 2350439"/>
                      <a:gd name="connsiteY883" fmla="*/ 1122578 h 2350439"/>
                      <a:gd name="connsiteX884" fmla="*/ 1122578 w 2350439"/>
                      <a:gd name="connsiteY884" fmla="*/ 1339481 h 2350439"/>
                      <a:gd name="connsiteX885" fmla="*/ 1227861 w 2350439"/>
                      <a:gd name="connsiteY885" fmla="*/ 1339481 h 2350439"/>
                      <a:gd name="connsiteX886" fmla="*/ 1227861 w 2350439"/>
                      <a:gd name="connsiteY886" fmla="*/ 1234211 h 2350439"/>
                      <a:gd name="connsiteX887" fmla="*/ 1122578 w 2350439"/>
                      <a:gd name="connsiteY887" fmla="*/ 1234211 h 2350439"/>
                      <a:gd name="connsiteX888" fmla="*/ 1122578 w 2350439"/>
                      <a:gd name="connsiteY888" fmla="*/ 1451102 h 2350439"/>
                      <a:gd name="connsiteX889" fmla="*/ 1227861 w 2350439"/>
                      <a:gd name="connsiteY889" fmla="*/ 1451102 h 2350439"/>
                      <a:gd name="connsiteX890" fmla="*/ 1227861 w 2350439"/>
                      <a:gd name="connsiteY890" fmla="*/ 1345831 h 2350439"/>
                      <a:gd name="connsiteX891" fmla="*/ 1122578 w 2350439"/>
                      <a:gd name="connsiteY891" fmla="*/ 1345831 h 2350439"/>
                      <a:gd name="connsiteX892" fmla="*/ 1122578 w 2350439"/>
                      <a:gd name="connsiteY892" fmla="*/ 1562735 h 2350439"/>
                      <a:gd name="connsiteX893" fmla="*/ 1227861 w 2350439"/>
                      <a:gd name="connsiteY893" fmla="*/ 1562735 h 2350439"/>
                      <a:gd name="connsiteX894" fmla="*/ 1227861 w 2350439"/>
                      <a:gd name="connsiteY894" fmla="*/ 1457452 h 2350439"/>
                      <a:gd name="connsiteX895" fmla="*/ 1122578 w 2350439"/>
                      <a:gd name="connsiteY895" fmla="*/ 1457452 h 2350439"/>
                      <a:gd name="connsiteX896" fmla="*/ 1122578 w 2350439"/>
                      <a:gd name="connsiteY896" fmla="*/ 1674355 h 2350439"/>
                      <a:gd name="connsiteX897" fmla="*/ 1227861 w 2350439"/>
                      <a:gd name="connsiteY897" fmla="*/ 1674355 h 2350439"/>
                      <a:gd name="connsiteX898" fmla="*/ 1227861 w 2350439"/>
                      <a:gd name="connsiteY898" fmla="*/ 1569085 h 2350439"/>
                      <a:gd name="connsiteX899" fmla="*/ 1122578 w 2350439"/>
                      <a:gd name="connsiteY899" fmla="*/ 1569085 h 2350439"/>
                      <a:gd name="connsiteX900" fmla="*/ 1122578 w 2350439"/>
                      <a:gd name="connsiteY900" fmla="*/ 1785975 h 2350439"/>
                      <a:gd name="connsiteX901" fmla="*/ 1227861 w 2350439"/>
                      <a:gd name="connsiteY901" fmla="*/ 1785975 h 2350439"/>
                      <a:gd name="connsiteX902" fmla="*/ 1227861 w 2350439"/>
                      <a:gd name="connsiteY902" fmla="*/ 1680705 h 2350439"/>
                      <a:gd name="connsiteX903" fmla="*/ 1122578 w 2350439"/>
                      <a:gd name="connsiteY903" fmla="*/ 1680705 h 2350439"/>
                      <a:gd name="connsiteX904" fmla="*/ 1122578 w 2350439"/>
                      <a:gd name="connsiteY904" fmla="*/ 1897596 h 2350439"/>
                      <a:gd name="connsiteX905" fmla="*/ 1227861 w 2350439"/>
                      <a:gd name="connsiteY905" fmla="*/ 1897596 h 2350439"/>
                      <a:gd name="connsiteX906" fmla="*/ 1227861 w 2350439"/>
                      <a:gd name="connsiteY906" fmla="*/ 1792325 h 2350439"/>
                      <a:gd name="connsiteX907" fmla="*/ 1122578 w 2350439"/>
                      <a:gd name="connsiteY907" fmla="*/ 1792325 h 2350439"/>
                      <a:gd name="connsiteX908" fmla="*/ 1122578 w 2350439"/>
                      <a:gd name="connsiteY908" fmla="*/ 2009229 h 2350439"/>
                      <a:gd name="connsiteX909" fmla="*/ 1227861 w 2350439"/>
                      <a:gd name="connsiteY909" fmla="*/ 2009229 h 2350439"/>
                      <a:gd name="connsiteX910" fmla="*/ 1227861 w 2350439"/>
                      <a:gd name="connsiteY910" fmla="*/ 1903946 h 2350439"/>
                      <a:gd name="connsiteX911" fmla="*/ 1122578 w 2350439"/>
                      <a:gd name="connsiteY911" fmla="*/ 1903946 h 2350439"/>
                      <a:gd name="connsiteX912" fmla="*/ 1122578 w 2350439"/>
                      <a:gd name="connsiteY912" fmla="*/ 2120849 h 2350439"/>
                      <a:gd name="connsiteX913" fmla="*/ 1227861 w 2350439"/>
                      <a:gd name="connsiteY913" fmla="*/ 2120849 h 2350439"/>
                      <a:gd name="connsiteX914" fmla="*/ 1227861 w 2350439"/>
                      <a:gd name="connsiteY914" fmla="*/ 2015579 h 2350439"/>
                      <a:gd name="connsiteX915" fmla="*/ 1122578 w 2350439"/>
                      <a:gd name="connsiteY915" fmla="*/ 2015579 h 2350439"/>
                      <a:gd name="connsiteX916" fmla="*/ 1122578 w 2350439"/>
                      <a:gd name="connsiteY916" fmla="*/ 2232469 h 2350439"/>
                      <a:gd name="connsiteX917" fmla="*/ 1227861 w 2350439"/>
                      <a:gd name="connsiteY917" fmla="*/ 2232469 h 2350439"/>
                      <a:gd name="connsiteX918" fmla="*/ 1227861 w 2350439"/>
                      <a:gd name="connsiteY918" fmla="*/ 2127199 h 2350439"/>
                      <a:gd name="connsiteX919" fmla="*/ 1122578 w 2350439"/>
                      <a:gd name="connsiteY919" fmla="*/ 2127199 h 2350439"/>
                      <a:gd name="connsiteX920" fmla="*/ 1122578 w 2350439"/>
                      <a:gd name="connsiteY920" fmla="*/ 2344089 h 2350439"/>
                      <a:gd name="connsiteX921" fmla="*/ 1227861 w 2350439"/>
                      <a:gd name="connsiteY921" fmla="*/ 2344089 h 2350439"/>
                      <a:gd name="connsiteX922" fmla="*/ 1227861 w 2350439"/>
                      <a:gd name="connsiteY922" fmla="*/ 2238819 h 2350439"/>
                      <a:gd name="connsiteX923" fmla="*/ 1122578 w 2350439"/>
                      <a:gd name="connsiteY923" fmla="*/ 2238819 h 2350439"/>
                      <a:gd name="connsiteX924" fmla="*/ 1010958 w 2350439"/>
                      <a:gd name="connsiteY924" fmla="*/ 111620 h 2350439"/>
                      <a:gd name="connsiteX925" fmla="*/ 1116228 w 2350439"/>
                      <a:gd name="connsiteY925" fmla="*/ 111620 h 2350439"/>
                      <a:gd name="connsiteX926" fmla="*/ 1116228 w 2350439"/>
                      <a:gd name="connsiteY926" fmla="*/ 6350 h 2350439"/>
                      <a:gd name="connsiteX927" fmla="*/ 1010958 w 2350439"/>
                      <a:gd name="connsiteY927" fmla="*/ 6350 h 2350439"/>
                      <a:gd name="connsiteX928" fmla="*/ 1010958 w 2350439"/>
                      <a:gd name="connsiteY928" fmla="*/ 223240 h 2350439"/>
                      <a:gd name="connsiteX929" fmla="*/ 1116228 w 2350439"/>
                      <a:gd name="connsiteY929" fmla="*/ 223240 h 2350439"/>
                      <a:gd name="connsiteX930" fmla="*/ 1116228 w 2350439"/>
                      <a:gd name="connsiteY930" fmla="*/ 117970 h 2350439"/>
                      <a:gd name="connsiteX931" fmla="*/ 1010958 w 2350439"/>
                      <a:gd name="connsiteY931" fmla="*/ 117970 h 2350439"/>
                      <a:gd name="connsiteX932" fmla="*/ 1010958 w 2350439"/>
                      <a:gd name="connsiteY932" fmla="*/ 334873 h 2350439"/>
                      <a:gd name="connsiteX933" fmla="*/ 1116228 w 2350439"/>
                      <a:gd name="connsiteY933" fmla="*/ 334873 h 2350439"/>
                      <a:gd name="connsiteX934" fmla="*/ 1116228 w 2350439"/>
                      <a:gd name="connsiteY934" fmla="*/ 229590 h 2350439"/>
                      <a:gd name="connsiteX935" fmla="*/ 1010958 w 2350439"/>
                      <a:gd name="connsiteY935" fmla="*/ 229590 h 2350439"/>
                      <a:gd name="connsiteX936" fmla="*/ 1010958 w 2350439"/>
                      <a:gd name="connsiteY936" fmla="*/ 446493 h 2350439"/>
                      <a:gd name="connsiteX937" fmla="*/ 1116228 w 2350439"/>
                      <a:gd name="connsiteY937" fmla="*/ 446493 h 2350439"/>
                      <a:gd name="connsiteX938" fmla="*/ 1116228 w 2350439"/>
                      <a:gd name="connsiteY938" fmla="*/ 341223 h 2350439"/>
                      <a:gd name="connsiteX939" fmla="*/ 1010958 w 2350439"/>
                      <a:gd name="connsiteY939" fmla="*/ 341223 h 2350439"/>
                      <a:gd name="connsiteX940" fmla="*/ 1010958 w 2350439"/>
                      <a:gd name="connsiteY940" fmla="*/ 558114 h 2350439"/>
                      <a:gd name="connsiteX941" fmla="*/ 1116228 w 2350439"/>
                      <a:gd name="connsiteY941" fmla="*/ 558114 h 2350439"/>
                      <a:gd name="connsiteX942" fmla="*/ 1116228 w 2350439"/>
                      <a:gd name="connsiteY942" fmla="*/ 452843 h 2350439"/>
                      <a:gd name="connsiteX943" fmla="*/ 1010958 w 2350439"/>
                      <a:gd name="connsiteY943" fmla="*/ 452843 h 2350439"/>
                      <a:gd name="connsiteX944" fmla="*/ 1010958 w 2350439"/>
                      <a:gd name="connsiteY944" fmla="*/ 669734 h 2350439"/>
                      <a:gd name="connsiteX945" fmla="*/ 1116228 w 2350439"/>
                      <a:gd name="connsiteY945" fmla="*/ 669734 h 2350439"/>
                      <a:gd name="connsiteX946" fmla="*/ 1116228 w 2350439"/>
                      <a:gd name="connsiteY946" fmla="*/ 564464 h 2350439"/>
                      <a:gd name="connsiteX947" fmla="*/ 1010958 w 2350439"/>
                      <a:gd name="connsiteY947" fmla="*/ 564464 h 2350439"/>
                      <a:gd name="connsiteX948" fmla="*/ 1010958 w 2350439"/>
                      <a:gd name="connsiteY948" fmla="*/ 781367 h 2350439"/>
                      <a:gd name="connsiteX949" fmla="*/ 1116228 w 2350439"/>
                      <a:gd name="connsiteY949" fmla="*/ 781367 h 2350439"/>
                      <a:gd name="connsiteX950" fmla="*/ 1116228 w 2350439"/>
                      <a:gd name="connsiteY950" fmla="*/ 676084 h 2350439"/>
                      <a:gd name="connsiteX951" fmla="*/ 1010958 w 2350439"/>
                      <a:gd name="connsiteY951" fmla="*/ 676084 h 2350439"/>
                      <a:gd name="connsiteX952" fmla="*/ 1010958 w 2350439"/>
                      <a:gd name="connsiteY952" fmla="*/ 892988 h 2350439"/>
                      <a:gd name="connsiteX953" fmla="*/ 1116228 w 2350439"/>
                      <a:gd name="connsiteY953" fmla="*/ 892988 h 2350439"/>
                      <a:gd name="connsiteX954" fmla="*/ 1116228 w 2350439"/>
                      <a:gd name="connsiteY954" fmla="*/ 787717 h 2350439"/>
                      <a:gd name="connsiteX955" fmla="*/ 1010958 w 2350439"/>
                      <a:gd name="connsiteY955" fmla="*/ 787717 h 2350439"/>
                      <a:gd name="connsiteX956" fmla="*/ 1010958 w 2350439"/>
                      <a:gd name="connsiteY956" fmla="*/ 1004608 h 2350439"/>
                      <a:gd name="connsiteX957" fmla="*/ 1116228 w 2350439"/>
                      <a:gd name="connsiteY957" fmla="*/ 1004608 h 2350439"/>
                      <a:gd name="connsiteX958" fmla="*/ 1116228 w 2350439"/>
                      <a:gd name="connsiteY958" fmla="*/ 899338 h 2350439"/>
                      <a:gd name="connsiteX959" fmla="*/ 1010958 w 2350439"/>
                      <a:gd name="connsiteY959" fmla="*/ 899338 h 2350439"/>
                      <a:gd name="connsiteX960" fmla="*/ 1010958 w 2350439"/>
                      <a:gd name="connsiteY960" fmla="*/ 1116228 h 2350439"/>
                      <a:gd name="connsiteX961" fmla="*/ 1116228 w 2350439"/>
                      <a:gd name="connsiteY961" fmla="*/ 1116228 h 2350439"/>
                      <a:gd name="connsiteX962" fmla="*/ 1116228 w 2350439"/>
                      <a:gd name="connsiteY962" fmla="*/ 1010958 h 2350439"/>
                      <a:gd name="connsiteX963" fmla="*/ 1010958 w 2350439"/>
                      <a:gd name="connsiteY963" fmla="*/ 1010958 h 2350439"/>
                      <a:gd name="connsiteX964" fmla="*/ 1010958 w 2350439"/>
                      <a:gd name="connsiteY964" fmla="*/ 1227861 h 2350439"/>
                      <a:gd name="connsiteX965" fmla="*/ 1116228 w 2350439"/>
                      <a:gd name="connsiteY965" fmla="*/ 1227861 h 2350439"/>
                      <a:gd name="connsiteX966" fmla="*/ 1116228 w 2350439"/>
                      <a:gd name="connsiteY966" fmla="*/ 1122578 h 2350439"/>
                      <a:gd name="connsiteX967" fmla="*/ 1010958 w 2350439"/>
                      <a:gd name="connsiteY967" fmla="*/ 1122578 h 2350439"/>
                      <a:gd name="connsiteX968" fmla="*/ 1010958 w 2350439"/>
                      <a:gd name="connsiteY968" fmla="*/ 1339481 h 2350439"/>
                      <a:gd name="connsiteX969" fmla="*/ 1116228 w 2350439"/>
                      <a:gd name="connsiteY969" fmla="*/ 1339481 h 2350439"/>
                      <a:gd name="connsiteX970" fmla="*/ 1116228 w 2350439"/>
                      <a:gd name="connsiteY970" fmla="*/ 1234211 h 2350439"/>
                      <a:gd name="connsiteX971" fmla="*/ 1010958 w 2350439"/>
                      <a:gd name="connsiteY971" fmla="*/ 1234211 h 2350439"/>
                      <a:gd name="connsiteX972" fmla="*/ 1010958 w 2350439"/>
                      <a:gd name="connsiteY972" fmla="*/ 1451102 h 2350439"/>
                      <a:gd name="connsiteX973" fmla="*/ 1116228 w 2350439"/>
                      <a:gd name="connsiteY973" fmla="*/ 1451102 h 2350439"/>
                      <a:gd name="connsiteX974" fmla="*/ 1116228 w 2350439"/>
                      <a:gd name="connsiteY974" fmla="*/ 1345831 h 2350439"/>
                      <a:gd name="connsiteX975" fmla="*/ 1010958 w 2350439"/>
                      <a:gd name="connsiteY975" fmla="*/ 1345831 h 2350439"/>
                      <a:gd name="connsiteX976" fmla="*/ 1010958 w 2350439"/>
                      <a:gd name="connsiteY976" fmla="*/ 1562735 h 2350439"/>
                      <a:gd name="connsiteX977" fmla="*/ 1116228 w 2350439"/>
                      <a:gd name="connsiteY977" fmla="*/ 1562735 h 2350439"/>
                      <a:gd name="connsiteX978" fmla="*/ 1116228 w 2350439"/>
                      <a:gd name="connsiteY978" fmla="*/ 1457452 h 2350439"/>
                      <a:gd name="connsiteX979" fmla="*/ 1010958 w 2350439"/>
                      <a:gd name="connsiteY979" fmla="*/ 1457452 h 2350439"/>
                      <a:gd name="connsiteX980" fmla="*/ 1010958 w 2350439"/>
                      <a:gd name="connsiteY980" fmla="*/ 1674355 h 2350439"/>
                      <a:gd name="connsiteX981" fmla="*/ 1116228 w 2350439"/>
                      <a:gd name="connsiteY981" fmla="*/ 1674355 h 2350439"/>
                      <a:gd name="connsiteX982" fmla="*/ 1116228 w 2350439"/>
                      <a:gd name="connsiteY982" fmla="*/ 1569085 h 2350439"/>
                      <a:gd name="connsiteX983" fmla="*/ 1010958 w 2350439"/>
                      <a:gd name="connsiteY983" fmla="*/ 1569085 h 2350439"/>
                      <a:gd name="connsiteX984" fmla="*/ 1010958 w 2350439"/>
                      <a:gd name="connsiteY984" fmla="*/ 1785975 h 2350439"/>
                      <a:gd name="connsiteX985" fmla="*/ 1116228 w 2350439"/>
                      <a:gd name="connsiteY985" fmla="*/ 1785975 h 2350439"/>
                      <a:gd name="connsiteX986" fmla="*/ 1116228 w 2350439"/>
                      <a:gd name="connsiteY986" fmla="*/ 1680705 h 2350439"/>
                      <a:gd name="connsiteX987" fmla="*/ 1010958 w 2350439"/>
                      <a:gd name="connsiteY987" fmla="*/ 1680705 h 2350439"/>
                      <a:gd name="connsiteX988" fmla="*/ 1010958 w 2350439"/>
                      <a:gd name="connsiteY988" fmla="*/ 1897596 h 2350439"/>
                      <a:gd name="connsiteX989" fmla="*/ 1116228 w 2350439"/>
                      <a:gd name="connsiteY989" fmla="*/ 1897596 h 2350439"/>
                      <a:gd name="connsiteX990" fmla="*/ 1116228 w 2350439"/>
                      <a:gd name="connsiteY990" fmla="*/ 1792325 h 2350439"/>
                      <a:gd name="connsiteX991" fmla="*/ 1010958 w 2350439"/>
                      <a:gd name="connsiteY991" fmla="*/ 1792325 h 2350439"/>
                      <a:gd name="connsiteX992" fmla="*/ 1010958 w 2350439"/>
                      <a:gd name="connsiteY992" fmla="*/ 2009229 h 2350439"/>
                      <a:gd name="connsiteX993" fmla="*/ 1116228 w 2350439"/>
                      <a:gd name="connsiteY993" fmla="*/ 2009229 h 2350439"/>
                      <a:gd name="connsiteX994" fmla="*/ 1116228 w 2350439"/>
                      <a:gd name="connsiteY994" fmla="*/ 1903946 h 2350439"/>
                      <a:gd name="connsiteX995" fmla="*/ 1010958 w 2350439"/>
                      <a:gd name="connsiteY995" fmla="*/ 1903946 h 2350439"/>
                      <a:gd name="connsiteX996" fmla="*/ 1010958 w 2350439"/>
                      <a:gd name="connsiteY996" fmla="*/ 2120849 h 2350439"/>
                      <a:gd name="connsiteX997" fmla="*/ 1116228 w 2350439"/>
                      <a:gd name="connsiteY997" fmla="*/ 2120849 h 2350439"/>
                      <a:gd name="connsiteX998" fmla="*/ 1116228 w 2350439"/>
                      <a:gd name="connsiteY998" fmla="*/ 2015579 h 2350439"/>
                      <a:gd name="connsiteX999" fmla="*/ 1010958 w 2350439"/>
                      <a:gd name="connsiteY999" fmla="*/ 2015579 h 2350439"/>
                      <a:gd name="connsiteX1000" fmla="*/ 1010958 w 2350439"/>
                      <a:gd name="connsiteY1000" fmla="*/ 2232469 h 2350439"/>
                      <a:gd name="connsiteX1001" fmla="*/ 1116228 w 2350439"/>
                      <a:gd name="connsiteY1001" fmla="*/ 2232469 h 2350439"/>
                      <a:gd name="connsiteX1002" fmla="*/ 1116228 w 2350439"/>
                      <a:gd name="connsiteY1002" fmla="*/ 2127199 h 2350439"/>
                      <a:gd name="connsiteX1003" fmla="*/ 1010958 w 2350439"/>
                      <a:gd name="connsiteY1003" fmla="*/ 2127199 h 2350439"/>
                      <a:gd name="connsiteX1004" fmla="*/ 1010958 w 2350439"/>
                      <a:gd name="connsiteY1004" fmla="*/ 2344089 h 2350439"/>
                      <a:gd name="connsiteX1005" fmla="*/ 1116228 w 2350439"/>
                      <a:gd name="connsiteY1005" fmla="*/ 2344089 h 2350439"/>
                      <a:gd name="connsiteX1006" fmla="*/ 1116228 w 2350439"/>
                      <a:gd name="connsiteY1006" fmla="*/ 2238819 h 2350439"/>
                      <a:gd name="connsiteX1007" fmla="*/ 1010958 w 2350439"/>
                      <a:gd name="connsiteY1007" fmla="*/ 2238819 h 2350439"/>
                      <a:gd name="connsiteX1008" fmla="*/ 899337 w 2350439"/>
                      <a:gd name="connsiteY1008" fmla="*/ 111620 h 2350439"/>
                      <a:gd name="connsiteX1009" fmla="*/ 1004608 w 2350439"/>
                      <a:gd name="connsiteY1009" fmla="*/ 111620 h 2350439"/>
                      <a:gd name="connsiteX1010" fmla="*/ 1004608 w 2350439"/>
                      <a:gd name="connsiteY1010" fmla="*/ 6350 h 2350439"/>
                      <a:gd name="connsiteX1011" fmla="*/ 899337 w 2350439"/>
                      <a:gd name="connsiteY1011" fmla="*/ 6350 h 2350439"/>
                      <a:gd name="connsiteX1012" fmla="*/ 899337 w 2350439"/>
                      <a:gd name="connsiteY1012" fmla="*/ 223240 h 2350439"/>
                      <a:gd name="connsiteX1013" fmla="*/ 1004608 w 2350439"/>
                      <a:gd name="connsiteY1013" fmla="*/ 223240 h 2350439"/>
                      <a:gd name="connsiteX1014" fmla="*/ 1004608 w 2350439"/>
                      <a:gd name="connsiteY1014" fmla="*/ 117970 h 2350439"/>
                      <a:gd name="connsiteX1015" fmla="*/ 899337 w 2350439"/>
                      <a:gd name="connsiteY1015" fmla="*/ 117970 h 2350439"/>
                      <a:gd name="connsiteX1016" fmla="*/ 899337 w 2350439"/>
                      <a:gd name="connsiteY1016" fmla="*/ 334873 h 2350439"/>
                      <a:gd name="connsiteX1017" fmla="*/ 1004608 w 2350439"/>
                      <a:gd name="connsiteY1017" fmla="*/ 334873 h 2350439"/>
                      <a:gd name="connsiteX1018" fmla="*/ 1004608 w 2350439"/>
                      <a:gd name="connsiteY1018" fmla="*/ 229590 h 2350439"/>
                      <a:gd name="connsiteX1019" fmla="*/ 899337 w 2350439"/>
                      <a:gd name="connsiteY1019" fmla="*/ 229590 h 2350439"/>
                      <a:gd name="connsiteX1020" fmla="*/ 899337 w 2350439"/>
                      <a:gd name="connsiteY1020" fmla="*/ 446493 h 2350439"/>
                      <a:gd name="connsiteX1021" fmla="*/ 1004608 w 2350439"/>
                      <a:gd name="connsiteY1021" fmla="*/ 446493 h 2350439"/>
                      <a:gd name="connsiteX1022" fmla="*/ 1004608 w 2350439"/>
                      <a:gd name="connsiteY1022" fmla="*/ 341223 h 2350439"/>
                      <a:gd name="connsiteX1023" fmla="*/ 899337 w 2350439"/>
                      <a:gd name="connsiteY1023" fmla="*/ 341223 h 2350439"/>
                      <a:gd name="connsiteX1024" fmla="*/ 899337 w 2350439"/>
                      <a:gd name="connsiteY1024" fmla="*/ 558114 h 2350439"/>
                      <a:gd name="connsiteX1025" fmla="*/ 1004608 w 2350439"/>
                      <a:gd name="connsiteY1025" fmla="*/ 558114 h 2350439"/>
                      <a:gd name="connsiteX1026" fmla="*/ 1004608 w 2350439"/>
                      <a:gd name="connsiteY1026" fmla="*/ 452843 h 2350439"/>
                      <a:gd name="connsiteX1027" fmla="*/ 899337 w 2350439"/>
                      <a:gd name="connsiteY1027" fmla="*/ 452843 h 2350439"/>
                      <a:gd name="connsiteX1028" fmla="*/ 899337 w 2350439"/>
                      <a:gd name="connsiteY1028" fmla="*/ 669734 h 2350439"/>
                      <a:gd name="connsiteX1029" fmla="*/ 1004608 w 2350439"/>
                      <a:gd name="connsiteY1029" fmla="*/ 669734 h 2350439"/>
                      <a:gd name="connsiteX1030" fmla="*/ 1004608 w 2350439"/>
                      <a:gd name="connsiteY1030" fmla="*/ 564464 h 2350439"/>
                      <a:gd name="connsiteX1031" fmla="*/ 899337 w 2350439"/>
                      <a:gd name="connsiteY1031" fmla="*/ 564464 h 2350439"/>
                      <a:gd name="connsiteX1032" fmla="*/ 899337 w 2350439"/>
                      <a:gd name="connsiteY1032" fmla="*/ 781367 h 2350439"/>
                      <a:gd name="connsiteX1033" fmla="*/ 1004608 w 2350439"/>
                      <a:gd name="connsiteY1033" fmla="*/ 781367 h 2350439"/>
                      <a:gd name="connsiteX1034" fmla="*/ 1004608 w 2350439"/>
                      <a:gd name="connsiteY1034" fmla="*/ 676084 h 2350439"/>
                      <a:gd name="connsiteX1035" fmla="*/ 899337 w 2350439"/>
                      <a:gd name="connsiteY1035" fmla="*/ 676084 h 2350439"/>
                      <a:gd name="connsiteX1036" fmla="*/ 899337 w 2350439"/>
                      <a:gd name="connsiteY1036" fmla="*/ 892988 h 2350439"/>
                      <a:gd name="connsiteX1037" fmla="*/ 1004608 w 2350439"/>
                      <a:gd name="connsiteY1037" fmla="*/ 892988 h 2350439"/>
                      <a:gd name="connsiteX1038" fmla="*/ 1004608 w 2350439"/>
                      <a:gd name="connsiteY1038" fmla="*/ 787717 h 2350439"/>
                      <a:gd name="connsiteX1039" fmla="*/ 899337 w 2350439"/>
                      <a:gd name="connsiteY1039" fmla="*/ 787717 h 2350439"/>
                      <a:gd name="connsiteX1040" fmla="*/ 899337 w 2350439"/>
                      <a:gd name="connsiteY1040" fmla="*/ 1004608 h 2350439"/>
                      <a:gd name="connsiteX1041" fmla="*/ 1004608 w 2350439"/>
                      <a:gd name="connsiteY1041" fmla="*/ 1004608 h 2350439"/>
                      <a:gd name="connsiteX1042" fmla="*/ 1004608 w 2350439"/>
                      <a:gd name="connsiteY1042" fmla="*/ 899338 h 2350439"/>
                      <a:gd name="connsiteX1043" fmla="*/ 899337 w 2350439"/>
                      <a:gd name="connsiteY1043" fmla="*/ 899338 h 2350439"/>
                      <a:gd name="connsiteX1044" fmla="*/ 899337 w 2350439"/>
                      <a:gd name="connsiteY1044" fmla="*/ 1116228 h 2350439"/>
                      <a:gd name="connsiteX1045" fmla="*/ 1004608 w 2350439"/>
                      <a:gd name="connsiteY1045" fmla="*/ 1116228 h 2350439"/>
                      <a:gd name="connsiteX1046" fmla="*/ 1004608 w 2350439"/>
                      <a:gd name="connsiteY1046" fmla="*/ 1010958 h 2350439"/>
                      <a:gd name="connsiteX1047" fmla="*/ 899337 w 2350439"/>
                      <a:gd name="connsiteY1047" fmla="*/ 1010958 h 2350439"/>
                      <a:gd name="connsiteX1048" fmla="*/ 899337 w 2350439"/>
                      <a:gd name="connsiteY1048" fmla="*/ 1227861 h 2350439"/>
                      <a:gd name="connsiteX1049" fmla="*/ 1004608 w 2350439"/>
                      <a:gd name="connsiteY1049" fmla="*/ 1227861 h 2350439"/>
                      <a:gd name="connsiteX1050" fmla="*/ 1004608 w 2350439"/>
                      <a:gd name="connsiteY1050" fmla="*/ 1122578 h 2350439"/>
                      <a:gd name="connsiteX1051" fmla="*/ 899337 w 2350439"/>
                      <a:gd name="connsiteY1051" fmla="*/ 1122578 h 2350439"/>
                      <a:gd name="connsiteX1052" fmla="*/ 899337 w 2350439"/>
                      <a:gd name="connsiteY1052" fmla="*/ 1339481 h 2350439"/>
                      <a:gd name="connsiteX1053" fmla="*/ 1004608 w 2350439"/>
                      <a:gd name="connsiteY1053" fmla="*/ 1339481 h 2350439"/>
                      <a:gd name="connsiteX1054" fmla="*/ 1004608 w 2350439"/>
                      <a:gd name="connsiteY1054" fmla="*/ 1234211 h 2350439"/>
                      <a:gd name="connsiteX1055" fmla="*/ 899337 w 2350439"/>
                      <a:gd name="connsiteY1055" fmla="*/ 1234211 h 2350439"/>
                      <a:gd name="connsiteX1056" fmla="*/ 899337 w 2350439"/>
                      <a:gd name="connsiteY1056" fmla="*/ 1451102 h 2350439"/>
                      <a:gd name="connsiteX1057" fmla="*/ 1004608 w 2350439"/>
                      <a:gd name="connsiteY1057" fmla="*/ 1451102 h 2350439"/>
                      <a:gd name="connsiteX1058" fmla="*/ 1004608 w 2350439"/>
                      <a:gd name="connsiteY1058" fmla="*/ 1345831 h 2350439"/>
                      <a:gd name="connsiteX1059" fmla="*/ 899337 w 2350439"/>
                      <a:gd name="connsiteY1059" fmla="*/ 1345831 h 2350439"/>
                      <a:gd name="connsiteX1060" fmla="*/ 899337 w 2350439"/>
                      <a:gd name="connsiteY1060" fmla="*/ 1562735 h 2350439"/>
                      <a:gd name="connsiteX1061" fmla="*/ 1004608 w 2350439"/>
                      <a:gd name="connsiteY1061" fmla="*/ 1562735 h 2350439"/>
                      <a:gd name="connsiteX1062" fmla="*/ 1004608 w 2350439"/>
                      <a:gd name="connsiteY1062" fmla="*/ 1457452 h 2350439"/>
                      <a:gd name="connsiteX1063" fmla="*/ 899337 w 2350439"/>
                      <a:gd name="connsiteY1063" fmla="*/ 1457452 h 2350439"/>
                      <a:gd name="connsiteX1064" fmla="*/ 899337 w 2350439"/>
                      <a:gd name="connsiteY1064" fmla="*/ 1674355 h 2350439"/>
                      <a:gd name="connsiteX1065" fmla="*/ 1004608 w 2350439"/>
                      <a:gd name="connsiteY1065" fmla="*/ 1674355 h 2350439"/>
                      <a:gd name="connsiteX1066" fmla="*/ 1004608 w 2350439"/>
                      <a:gd name="connsiteY1066" fmla="*/ 1569085 h 2350439"/>
                      <a:gd name="connsiteX1067" fmla="*/ 899337 w 2350439"/>
                      <a:gd name="connsiteY1067" fmla="*/ 1569085 h 2350439"/>
                      <a:gd name="connsiteX1068" fmla="*/ 899337 w 2350439"/>
                      <a:gd name="connsiteY1068" fmla="*/ 1785975 h 2350439"/>
                      <a:gd name="connsiteX1069" fmla="*/ 1004608 w 2350439"/>
                      <a:gd name="connsiteY1069" fmla="*/ 1785975 h 2350439"/>
                      <a:gd name="connsiteX1070" fmla="*/ 1004608 w 2350439"/>
                      <a:gd name="connsiteY1070" fmla="*/ 1680705 h 2350439"/>
                      <a:gd name="connsiteX1071" fmla="*/ 899337 w 2350439"/>
                      <a:gd name="connsiteY1071" fmla="*/ 1680705 h 2350439"/>
                      <a:gd name="connsiteX1072" fmla="*/ 899337 w 2350439"/>
                      <a:gd name="connsiteY1072" fmla="*/ 1897596 h 2350439"/>
                      <a:gd name="connsiteX1073" fmla="*/ 1004608 w 2350439"/>
                      <a:gd name="connsiteY1073" fmla="*/ 1897596 h 2350439"/>
                      <a:gd name="connsiteX1074" fmla="*/ 1004608 w 2350439"/>
                      <a:gd name="connsiteY1074" fmla="*/ 1792325 h 2350439"/>
                      <a:gd name="connsiteX1075" fmla="*/ 899337 w 2350439"/>
                      <a:gd name="connsiteY1075" fmla="*/ 1792325 h 2350439"/>
                      <a:gd name="connsiteX1076" fmla="*/ 899337 w 2350439"/>
                      <a:gd name="connsiteY1076" fmla="*/ 2009229 h 2350439"/>
                      <a:gd name="connsiteX1077" fmla="*/ 1004608 w 2350439"/>
                      <a:gd name="connsiteY1077" fmla="*/ 2009229 h 2350439"/>
                      <a:gd name="connsiteX1078" fmla="*/ 1004608 w 2350439"/>
                      <a:gd name="connsiteY1078" fmla="*/ 1903946 h 2350439"/>
                      <a:gd name="connsiteX1079" fmla="*/ 899337 w 2350439"/>
                      <a:gd name="connsiteY1079" fmla="*/ 1903946 h 2350439"/>
                      <a:gd name="connsiteX1080" fmla="*/ 899337 w 2350439"/>
                      <a:gd name="connsiteY1080" fmla="*/ 2120849 h 2350439"/>
                      <a:gd name="connsiteX1081" fmla="*/ 1004608 w 2350439"/>
                      <a:gd name="connsiteY1081" fmla="*/ 2120849 h 2350439"/>
                      <a:gd name="connsiteX1082" fmla="*/ 1004608 w 2350439"/>
                      <a:gd name="connsiteY1082" fmla="*/ 2015579 h 2350439"/>
                      <a:gd name="connsiteX1083" fmla="*/ 899337 w 2350439"/>
                      <a:gd name="connsiteY1083" fmla="*/ 2015579 h 2350439"/>
                      <a:gd name="connsiteX1084" fmla="*/ 899337 w 2350439"/>
                      <a:gd name="connsiteY1084" fmla="*/ 2232469 h 2350439"/>
                      <a:gd name="connsiteX1085" fmla="*/ 1004608 w 2350439"/>
                      <a:gd name="connsiteY1085" fmla="*/ 2232469 h 2350439"/>
                      <a:gd name="connsiteX1086" fmla="*/ 1004608 w 2350439"/>
                      <a:gd name="connsiteY1086" fmla="*/ 2127199 h 2350439"/>
                      <a:gd name="connsiteX1087" fmla="*/ 899337 w 2350439"/>
                      <a:gd name="connsiteY1087" fmla="*/ 2127199 h 2350439"/>
                      <a:gd name="connsiteX1088" fmla="*/ 899337 w 2350439"/>
                      <a:gd name="connsiteY1088" fmla="*/ 2344089 h 2350439"/>
                      <a:gd name="connsiteX1089" fmla="*/ 1004608 w 2350439"/>
                      <a:gd name="connsiteY1089" fmla="*/ 2344089 h 2350439"/>
                      <a:gd name="connsiteX1090" fmla="*/ 1004608 w 2350439"/>
                      <a:gd name="connsiteY1090" fmla="*/ 2238819 h 2350439"/>
                      <a:gd name="connsiteX1091" fmla="*/ 899337 w 2350439"/>
                      <a:gd name="connsiteY1091" fmla="*/ 2238819 h 2350439"/>
                      <a:gd name="connsiteX1092" fmla="*/ 787704 w 2350439"/>
                      <a:gd name="connsiteY1092" fmla="*/ 111620 h 2350439"/>
                      <a:gd name="connsiteX1093" fmla="*/ 892987 w 2350439"/>
                      <a:gd name="connsiteY1093" fmla="*/ 111620 h 2350439"/>
                      <a:gd name="connsiteX1094" fmla="*/ 892987 w 2350439"/>
                      <a:gd name="connsiteY1094" fmla="*/ 6350 h 2350439"/>
                      <a:gd name="connsiteX1095" fmla="*/ 787704 w 2350439"/>
                      <a:gd name="connsiteY1095" fmla="*/ 6350 h 2350439"/>
                      <a:gd name="connsiteX1096" fmla="*/ 787704 w 2350439"/>
                      <a:gd name="connsiteY1096" fmla="*/ 223240 h 2350439"/>
                      <a:gd name="connsiteX1097" fmla="*/ 892987 w 2350439"/>
                      <a:gd name="connsiteY1097" fmla="*/ 223240 h 2350439"/>
                      <a:gd name="connsiteX1098" fmla="*/ 892987 w 2350439"/>
                      <a:gd name="connsiteY1098" fmla="*/ 117970 h 2350439"/>
                      <a:gd name="connsiteX1099" fmla="*/ 787704 w 2350439"/>
                      <a:gd name="connsiteY1099" fmla="*/ 117970 h 2350439"/>
                      <a:gd name="connsiteX1100" fmla="*/ 787704 w 2350439"/>
                      <a:gd name="connsiteY1100" fmla="*/ 334873 h 2350439"/>
                      <a:gd name="connsiteX1101" fmla="*/ 892987 w 2350439"/>
                      <a:gd name="connsiteY1101" fmla="*/ 334873 h 2350439"/>
                      <a:gd name="connsiteX1102" fmla="*/ 892987 w 2350439"/>
                      <a:gd name="connsiteY1102" fmla="*/ 229590 h 2350439"/>
                      <a:gd name="connsiteX1103" fmla="*/ 787704 w 2350439"/>
                      <a:gd name="connsiteY1103" fmla="*/ 229590 h 2350439"/>
                      <a:gd name="connsiteX1104" fmla="*/ 787704 w 2350439"/>
                      <a:gd name="connsiteY1104" fmla="*/ 446493 h 2350439"/>
                      <a:gd name="connsiteX1105" fmla="*/ 892987 w 2350439"/>
                      <a:gd name="connsiteY1105" fmla="*/ 446493 h 2350439"/>
                      <a:gd name="connsiteX1106" fmla="*/ 892987 w 2350439"/>
                      <a:gd name="connsiteY1106" fmla="*/ 341223 h 2350439"/>
                      <a:gd name="connsiteX1107" fmla="*/ 787704 w 2350439"/>
                      <a:gd name="connsiteY1107" fmla="*/ 341223 h 2350439"/>
                      <a:gd name="connsiteX1108" fmla="*/ 787704 w 2350439"/>
                      <a:gd name="connsiteY1108" fmla="*/ 558114 h 2350439"/>
                      <a:gd name="connsiteX1109" fmla="*/ 892987 w 2350439"/>
                      <a:gd name="connsiteY1109" fmla="*/ 558114 h 2350439"/>
                      <a:gd name="connsiteX1110" fmla="*/ 892987 w 2350439"/>
                      <a:gd name="connsiteY1110" fmla="*/ 452843 h 2350439"/>
                      <a:gd name="connsiteX1111" fmla="*/ 787704 w 2350439"/>
                      <a:gd name="connsiteY1111" fmla="*/ 452843 h 2350439"/>
                      <a:gd name="connsiteX1112" fmla="*/ 787704 w 2350439"/>
                      <a:gd name="connsiteY1112" fmla="*/ 669734 h 2350439"/>
                      <a:gd name="connsiteX1113" fmla="*/ 892987 w 2350439"/>
                      <a:gd name="connsiteY1113" fmla="*/ 669734 h 2350439"/>
                      <a:gd name="connsiteX1114" fmla="*/ 892987 w 2350439"/>
                      <a:gd name="connsiteY1114" fmla="*/ 564464 h 2350439"/>
                      <a:gd name="connsiteX1115" fmla="*/ 787704 w 2350439"/>
                      <a:gd name="connsiteY1115" fmla="*/ 564464 h 2350439"/>
                      <a:gd name="connsiteX1116" fmla="*/ 787704 w 2350439"/>
                      <a:gd name="connsiteY1116" fmla="*/ 781367 h 2350439"/>
                      <a:gd name="connsiteX1117" fmla="*/ 892987 w 2350439"/>
                      <a:gd name="connsiteY1117" fmla="*/ 781367 h 2350439"/>
                      <a:gd name="connsiteX1118" fmla="*/ 892987 w 2350439"/>
                      <a:gd name="connsiteY1118" fmla="*/ 676084 h 2350439"/>
                      <a:gd name="connsiteX1119" fmla="*/ 787704 w 2350439"/>
                      <a:gd name="connsiteY1119" fmla="*/ 676084 h 2350439"/>
                      <a:gd name="connsiteX1120" fmla="*/ 787704 w 2350439"/>
                      <a:gd name="connsiteY1120" fmla="*/ 892988 h 2350439"/>
                      <a:gd name="connsiteX1121" fmla="*/ 892987 w 2350439"/>
                      <a:gd name="connsiteY1121" fmla="*/ 892988 h 2350439"/>
                      <a:gd name="connsiteX1122" fmla="*/ 892987 w 2350439"/>
                      <a:gd name="connsiteY1122" fmla="*/ 787717 h 2350439"/>
                      <a:gd name="connsiteX1123" fmla="*/ 787704 w 2350439"/>
                      <a:gd name="connsiteY1123" fmla="*/ 787717 h 2350439"/>
                      <a:gd name="connsiteX1124" fmla="*/ 787704 w 2350439"/>
                      <a:gd name="connsiteY1124" fmla="*/ 1004608 h 2350439"/>
                      <a:gd name="connsiteX1125" fmla="*/ 892987 w 2350439"/>
                      <a:gd name="connsiteY1125" fmla="*/ 1004608 h 2350439"/>
                      <a:gd name="connsiteX1126" fmla="*/ 892987 w 2350439"/>
                      <a:gd name="connsiteY1126" fmla="*/ 899338 h 2350439"/>
                      <a:gd name="connsiteX1127" fmla="*/ 787704 w 2350439"/>
                      <a:gd name="connsiteY1127" fmla="*/ 899338 h 2350439"/>
                      <a:gd name="connsiteX1128" fmla="*/ 787704 w 2350439"/>
                      <a:gd name="connsiteY1128" fmla="*/ 1116228 h 2350439"/>
                      <a:gd name="connsiteX1129" fmla="*/ 892987 w 2350439"/>
                      <a:gd name="connsiteY1129" fmla="*/ 1116228 h 2350439"/>
                      <a:gd name="connsiteX1130" fmla="*/ 892987 w 2350439"/>
                      <a:gd name="connsiteY1130" fmla="*/ 1010958 h 2350439"/>
                      <a:gd name="connsiteX1131" fmla="*/ 787704 w 2350439"/>
                      <a:gd name="connsiteY1131" fmla="*/ 1010958 h 2350439"/>
                      <a:gd name="connsiteX1132" fmla="*/ 787704 w 2350439"/>
                      <a:gd name="connsiteY1132" fmla="*/ 1227861 h 2350439"/>
                      <a:gd name="connsiteX1133" fmla="*/ 892987 w 2350439"/>
                      <a:gd name="connsiteY1133" fmla="*/ 1227861 h 2350439"/>
                      <a:gd name="connsiteX1134" fmla="*/ 892987 w 2350439"/>
                      <a:gd name="connsiteY1134" fmla="*/ 1122578 h 2350439"/>
                      <a:gd name="connsiteX1135" fmla="*/ 787704 w 2350439"/>
                      <a:gd name="connsiteY1135" fmla="*/ 1122578 h 2350439"/>
                      <a:gd name="connsiteX1136" fmla="*/ 787704 w 2350439"/>
                      <a:gd name="connsiteY1136" fmla="*/ 1339481 h 2350439"/>
                      <a:gd name="connsiteX1137" fmla="*/ 892987 w 2350439"/>
                      <a:gd name="connsiteY1137" fmla="*/ 1339481 h 2350439"/>
                      <a:gd name="connsiteX1138" fmla="*/ 892987 w 2350439"/>
                      <a:gd name="connsiteY1138" fmla="*/ 1234211 h 2350439"/>
                      <a:gd name="connsiteX1139" fmla="*/ 787704 w 2350439"/>
                      <a:gd name="connsiteY1139" fmla="*/ 1234211 h 2350439"/>
                      <a:gd name="connsiteX1140" fmla="*/ 787704 w 2350439"/>
                      <a:gd name="connsiteY1140" fmla="*/ 1451102 h 2350439"/>
                      <a:gd name="connsiteX1141" fmla="*/ 892987 w 2350439"/>
                      <a:gd name="connsiteY1141" fmla="*/ 1451102 h 2350439"/>
                      <a:gd name="connsiteX1142" fmla="*/ 892987 w 2350439"/>
                      <a:gd name="connsiteY1142" fmla="*/ 1345831 h 2350439"/>
                      <a:gd name="connsiteX1143" fmla="*/ 787704 w 2350439"/>
                      <a:gd name="connsiteY1143" fmla="*/ 1345831 h 2350439"/>
                      <a:gd name="connsiteX1144" fmla="*/ 787704 w 2350439"/>
                      <a:gd name="connsiteY1144" fmla="*/ 1562735 h 2350439"/>
                      <a:gd name="connsiteX1145" fmla="*/ 892987 w 2350439"/>
                      <a:gd name="connsiteY1145" fmla="*/ 1562735 h 2350439"/>
                      <a:gd name="connsiteX1146" fmla="*/ 892987 w 2350439"/>
                      <a:gd name="connsiteY1146" fmla="*/ 1457452 h 2350439"/>
                      <a:gd name="connsiteX1147" fmla="*/ 787704 w 2350439"/>
                      <a:gd name="connsiteY1147" fmla="*/ 1457452 h 2350439"/>
                      <a:gd name="connsiteX1148" fmla="*/ 787704 w 2350439"/>
                      <a:gd name="connsiteY1148" fmla="*/ 1674355 h 2350439"/>
                      <a:gd name="connsiteX1149" fmla="*/ 892987 w 2350439"/>
                      <a:gd name="connsiteY1149" fmla="*/ 1674355 h 2350439"/>
                      <a:gd name="connsiteX1150" fmla="*/ 892987 w 2350439"/>
                      <a:gd name="connsiteY1150" fmla="*/ 1569085 h 2350439"/>
                      <a:gd name="connsiteX1151" fmla="*/ 787704 w 2350439"/>
                      <a:gd name="connsiteY1151" fmla="*/ 1569085 h 2350439"/>
                      <a:gd name="connsiteX1152" fmla="*/ 787704 w 2350439"/>
                      <a:gd name="connsiteY1152" fmla="*/ 1785975 h 2350439"/>
                      <a:gd name="connsiteX1153" fmla="*/ 892987 w 2350439"/>
                      <a:gd name="connsiteY1153" fmla="*/ 1785975 h 2350439"/>
                      <a:gd name="connsiteX1154" fmla="*/ 892987 w 2350439"/>
                      <a:gd name="connsiteY1154" fmla="*/ 1680705 h 2350439"/>
                      <a:gd name="connsiteX1155" fmla="*/ 787704 w 2350439"/>
                      <a:gd name="connsiteY1155" fmla="*/ 1680705 h 2350439"/>
                      <a:gd name="connsiteX1156" fmla="*/ 787704 w 2350439"/>
                      <a:gd name="connsiteY1156" fmla="*/ 1897596 h 2350439"/>
                      <a:gd name="connsiteX1157" fmla="*/ 892987 w 2350439"/>
                      <a:gd name="connsiteY1157" fmla="*/ 1897596 h 2350439"/>
                      <a:gd name="connsiteX1158" fmla="*/ 892987 w 2350439"/>
                      <a:gd name="connsiteY1158" fmla="*/ 1792325 h 2350439"/>
                      <a:gd name="connsiteX1159" fmla="*/ 787704 w 2350439"/>
                      <a:gd name="connsiteY1159" fmla="*/ 1792325 h 2350439"/>
                      <a:gd name="connsiteX1160" fmla="*/ 787704 w 2350439"/>
                      <a:gd name="connsiteY1160" fmla="*/ 2009229 h 2350439"/>
                      <a:gd name="connsiteX1161" fmla="*/ 892987 w 2350439"/>
                      <a:gd name="connsiteY1161" fmla="*/ 2009229 h 2350439"/>
                      <a:gd name="connsiteX1162" fmla="*/ 892987 w 2350439"/>
                      <a:gd name="connsiteY1162" fmla="*/ 1903946 h 2350439"/>
                      <a:gd name="connsiteX1163" fmla="*/ 787704 w 2350439"/>
                      <a:gd name="connsiteY1163" fmla="*/ 1903946 h 2350439"/>
                      <a:gd name="connsiteX1164" fmla="*/ 787704 w 2350439"/>
                      <a:gd name="connsiteY1164" fmla="*/ 2120849 h 2350439"/>
                      <a:gd name="connsiteX1165" fmla="*/ 892987 w 2350439"/>
                      <a:gd name="connsiteY1165" fmla="*/ 2120849 h 2350439"/>
                      <a:gd name="connsiteX1166" fmla="*/ 892987 w 2350439"/>
                      <a:gd name="connsiteY1166" fmla="*/ 2015579 h 2350439"/>
                      <a:gd name="connsiteX1167" fmla="*/ 787704 w 2350439"/>
                      <a:gd name="connsiteY1167" fmla="*/ 2015579 h 2350439"/>
                      <a:gd name="connsiteX1168" fmla="*/ 787704 w 2350439"/>
                      <a:gd name="connsiteY1168" fmla="*/ 2232469 h 2350439"/>
                      <a:gd name="connsiteX1169" fmla="*/ 892987 w 2350439"/>
                      <a:gd name="connsiteY1169" fmla="*/ 2232469 h 2350439"/>
                      <a:gd name="connsiteX1170" fmla="*/ 892987 w 2350439"/>
                      <a:gd name="connsiteY1170" fmla="*/ 2127199 h 2350439"/>
                      <a:gd name="connsiteX1171" fmla="*/ 787704 w 2350439"/>
                      <a:gd name="connsiteY1171" fmla="*/ 2127199 h 2350439"/>
                      <a:gd name="connsiteX1172" fmla="*/ 787704 w 2350439"/>
                      <a:gd name="connsiteY1172" fmla="*/ 2344089 h 2350439"/>
                      <a:gd name="connsiteX1173" fmla="*/ 892987 w 2350439"/>
                      <a:gd name="connsiteY1173" fmla="*/ 2344089 h 2350439"/>
                      <a:gd name="connsiteX1174" fmla="*/ 892987 w 2350439"/>
                      <a:gd name="connsiteY1174" fmla="*/ 2238819 h 2350439"/>
                      <a:gd name="connsiteX1175" fmla="*/ 787704 w 2350439"/>
                      <a:gd name="connsiteY1175" fmla="*/ 2238819 h 2350439"/>
                      <a:gd name="connsiteX1176" fmla="*/ 676084 w 2350439"/>
                      <a:gd name="connsiteY1176" fmla="*/ 111620 h 2350439"/>
                      <a:gd name="connsiteX1177" fmla="*/ 781354 w 2350439"/>
                      <a:gd name="connsiteY1177" fmla="*/ 111620 h 2350439"/>
                      <a:gd name="connsiteX1178" fmla="*/ 781354 w 2350439"/>
                      <a:gd name="connsiteY1178" fmla="*/ 6350 h 2350439"/>
                      <a:gd name="connsiteX1179" fmla="*/ 676084 w 2350439"/>
                      <a:gd name="connsiteY1179" fmla="*/ 6350 h 2350439"/>
                      <a:gd name="connsiteX1180" fmla="*/ 676084 w 2350439"/>
                      <a:gd name="connsiteY1180" fmla="*/ 223240 h 2350439"/>
                      <a:gd name="connsiteX1181" fmla="*/ 781354 w 2350439"/>
                      <a:gd name="connsiteY1181" fmla="*/ 223240 h 2350439"/>
                      <a:gd name="connsiteX1182" fmla="*/ 781354 w 2350439"/>
                      <a:gd name="connsiteY1182" fmla="*/ 117970 h 2350439"/>
                      <a:gd name="connsiteX1183" fmla="*/ 676084 w 2350439"/>
                      <a:gd name="connsiteY1183" fmla="*/ 117970 h 2350439"/>
                      <a:gd name="connsiteX1184" fmla="*/ 676084 w 2350439"/>
                      <a:gd name="connsiteY1184" fmla="*/ 334873 h 2350439"/>
                      <a:gd name="connsiteX1185" fmla="*/ 781354 w 2350439"/>
                      <a:gd name="connsiteY1185" fmla="*/ 334873 h 2350439"/>
                      <a:gd name="connsiteX1186" fmla="*/ 781354 w 2350439"/>
                      <a:gd name="connsiteY1186" fmla="*/ 229590 h 2350439"/>
                      <a:gd name="connsiteX1187" fmla="*/ 676084 w 2350439"/>
                      <a:gd name="connsiteY1187" fmla="*/ 229590 h 2350439"/>
                      <a:gd name="connsiteX1188" fmla="*/ 676084 w 2350439"/>
                      <a:gd name="connsiteY1188" fmla="*/ 446493 h 2350439"/>
                      <a:gd name="connsiteX1189" fmla="*/ 781354 w 2350439"/>
                      <a:gd name="connsiteY1189" fmla="*/ 446493 h 2350439"/>
                      <a:gd name="connsiteX1190" fmla="*/ 781354 w 2350439"/>
                      <a:gd name="connsiteY1190" fmla="*/ 341223 h 2350439"/>
                      <a:gd name="connsiteX1191" fmla="*/ 676084 w 2350439"/>
                      <a:gd name="connsiteY1191" fmla="*/ 341223 h 2350439"/>
                      <a:gd name="connsiteX1192" fmla="*/ 676084 w 2350439"/>
                      <a:gd name="connsiteY1192" fmla="*/ 558114 h 2350439"/>
                      <a:gd name="connsiteX1193" fmla="*/ 781354 w 2350439"/>
                      <a:gd name="connsiteY1193" fmla="*/ 558114 h 2350439"/>
                      <a:gd name="connsiteX1194" fmla="*/ 781354 w 2350439"/>
                      <a:gd name="connsiteY1194" fmla="*/ 452843 h 2350439"/>
                      <a:gd name="connsiteX1195" fmla="*/ 676084 w 2350439"/>
                      <a:gd name="connsiteY1195" fmla="*/ 452843 h 2350439"/>
                      <a:gd name="connsiteX1196" fmla="*/ 676084 w 2350439"/>
                      <a:gd name="connsiteY1196" fmla="*/ 669734 h 2350439"/>
                      <a:gd name="connsiteX1197" fmla="*/ 781354 w 2350439"/>
                      <a:gd name="connsiteY1197" fmla="*/ 669734 h 2350439"/>
                      <a:gd name="connsiteX1198" fmla="*/ 781354 w 2350439"/>
                      <a:gd name="connsiteY1198" fmla="*/ 564464 h 2350439"/>
                      <a:gd name="connsiteX1199" fmla="*/ 676084 w 2350439"/>
                      <a:gd name="connsiteY1199" fmla="*/ 564464 h 2350439"/>
                      <a:gd name="connsiteX1200" fmla="*/ 676084 w 2350439"/>
                      <a:gd name="connsiteY1200" fmla="*/ 781367 h 2350439"/>
                      <a:gd name="connsiteX1201" fmla="*/ 781354 w 2350439"/>
                      <a:gd name="connsiteY1201" fmla="*/ 781367 h 2350439"/>
                      <a:gd name="connsiteX1202" fmla="*/ 781354 w 2350439"/>
                      <a:gd name="connsiteY1202" fmla="*/ 676084 h 2350439"/>
                      <a:gd name="connsiteX1203" fmla="*/ 676084 w 2350439"/>
                      <a:gd name="connsiteY1203" fmla="*/ 676084 h 2350439"/>
                      <a:gd name="connsiteX1204" fmla="*/ 676084 w 2350439"/>
                      <a:gd name="connsiteY1204" fmla="*/ 892988 h 2350439"/>
                      <a:gd name="connsiteX1205" fmla="*/ 781354 w 2350439"/>
                      <a:gd name="connsiteY1205" fmla="*/ 892988 h 2350439"/>
                      <a:gd name="connsiteX1206" fmla="*/ 781354 w 2350439"/>
                      <a:gd name="connsiteY1206" fmla="*/ 787717 h 2350439"/>
                      <a:gd name="connsiteX1207" fmla="*/ 676084 w 2350439"/>
                      <a:gd name="connsiteY1207" fmla="*/ 787717 h 2350439"/>
                      <a:gd name="connsiteX1208" fmla="*/ 676084 w 2350439"/>
                      <a:gd name="connsiteY1208" fmla="*/ 1004608 h 2350439"/>
                      <a:gd name="connsiteX1209" fmla="*/ 781354 w 2350439"/>
                      <a:gd name="connsiteY1209" fmla="*/ 1004608 h 2350439"/>
                      <a:gd name="connsiteX1210" fmla="*/ 781354 w 2350439"/>
                      <a:gd name="connsiteY1210" fmla="*/ 899338 h 2350439"/>
                      <a:gd name="connsiteX1211" fmla="*/ 676084 w 2350439"/>
                      <a:gd name="connsiteY1211" fmla="*/ 899338 h 2350439"/>
                      <a:gd name="connsiteX1212" fmla="*/ 676084 w 2350439"/>
                      <a:gd name="connsiteY1212" fmla="*/ 1116228 h 2350439"/>
                      <a:gd name="connsiteX1213" fmla="*/ 781354 w 2350439"/>
                      <a:gd name="connsiteY1213" fmla="*/ 1116228 h 2350439"/>
                      <a:gd name="connsiteX1214" fmla="*/ 781354 w 2350439"/>
                      <a:gd name="connsiteY1214" fmla="*/ 1010958 h 2350439"/>
                      <a:gd name="connsiteX1215" fmla="*/ 676084 w 2350439"/>
                      <a:gd name="connsiteY1215" fmla="*/ 1010958 h 2350439"/>
                      <a:gd name="connsiteX1216" fmla="*/ 676084 w 2350439"/>
                      <a:gd name="connsiteY1216" fmla="*/ 1227861 h 2350439"/>
                      <a:gd name="connsiteX1217" fmla="*/ 781354 w 2350439"/>
                      <a:gd name="connsiteY1217" fmla="*/ 1227861 h 2350439"/>
                      <a:gd name="connsiteX1218" fmla="*/ 781354 w 2350439"/>
                      <a:gd name="connsiteY1218" fmla="*/ 1122578 h 2350439"/>
                      <a:gd name="connsiteX1219" fmla="*/ 676084 w 2350439"/>
                      <a:gd name="connsiteY1219" fmla="*/ 1122578 h 2350439"/>
                      <a:gd name="connsiteX1220" fmla="*/ 676084 w 2350439"/>
                      <a:gd name="connsiteY1220" fmla="*/ 1339481 h 2350439"/>
                      <a:gd name="connsiteX1221" fmla="*/ 781354 w 2350439"/>
                      <a:gd name="connsiteY1221" fmla="*/ 1339481 h 2350439"/>
                      <a:gd name="connsiteX1222" fmla="*/ 781354 w 2350439"/>
                      <a:gd name="connsiteY1222" fmla="*/ 1234211 h 2350439"/>
                      <a:gd name="connsiteX1223" fmla="*/ 676084 w 2350439"/>
                      <a:gd name="connsiteY1223" fmla="*/ 1234211 h 2350439"/>
                      <a:gd name="connsiteX1224" fmla="*/ 676084 w 2350439"/>
                      <a:gd name="connsiteY1224" fmla="*/ 1451102 h 2350439"/>
                      <a:gd name="connsiteX1225" fmla="*/ 781354 w 2350439"/>
                      <a:gd name="connsiteY1225" fmla="*/ 1451102 h 2350439"/>
                      <a:gd name="connsiteX1226" fmla="*/ 781354 w 2350439"/>
                      <a:gd name="connsiteY1226" fmla="*/ 1345831 h 2350439"/>
                      <a:gd name="connsiteX1227" fmla="*/ 676084 w 2350439"/>
                      <a:gd name="connsiteY1227" fmla="*/ 1345831 h 2350439"/>
                      <a:gd name="connsiteX1228" fmla="*/ 676084 w 2350439"/>
                      <a:gd name="connsiteY1228" fmla="*/ 1562735 h 2350439"/>
                      <a:gd name="connsiteX1229" fmla="*/ 781354 w 2350439"/>
                      <a:gd name="connsiteY1229" fmla="*/ 1562735 h 2350439"/>
                      <a:gd name="connsiteX1230" fmla="*/ 781354 w 2350439"/>
                      <a:gd name="connsiteY1230" fmla="*/ 1457452 h 2350439"/>
                      <a:gd name="connsiteX1231" fmla="*/ 676084 w 2350439"/>
                      <a:gd name="connsiteY1231" fmla="*/ 1457452 h 2350439"/>
                      <a:gd name="connsiteX1232" fmla="*/ 676084 w 2350439"/>
                      <a:gd name="connsiteY1232" fmla="*/ 1674355 h 2350439"/>
                      <a:gd name="connsiteX1233" fmla="*/ 781354 w 2350439"/>
                      <a:gd name="connsiteY1233" fmla="*/ 1674355 h 2350439"/>
                      <a:gd name="connsiteX1234" fmla="*/ 781354 w 2350439"/>
                      <a:gd name="connsiteY1234" fmla="*/ 1569085 h 2350439"/>
                      <a:gd name="connsiteX1235" fmla="*/ 676084 w 2350439"/>
                      <a:gd name="connsiteY1235" fmla="*/ 1569085 h 2350439"/>
                      <a:gd name="connsiteX1236" fmla="*/ 676084 w 2350439"/>
                      <a:gd name="connsiteY1236" fmla="*/ 1785975 h 2350439"/>
                      <a:gd name="connsiteX1237" fmla="*/ 781354 w 2350439"/>
                      <a:gd name="connsiteY1237" fmla="*/ 1785975 h 2350439"/>
                      <a:gd name="connsiteX1238" fmla="*/ 781354 w 2350439"/>
                      <a:gd name="connsiteY1238" fmla="*/ 1680705 h 2350439"/>
                      <a:gd name="connsiteX1239" fmla="*/ 676084 w 2350439"/>
                      <a:gd name="connsiteY1239" fmla="*/ 1680705 h 2350439"/>
                      <a:gd name="connsiteX1240" fmla="*/ 676084 w 2350439"/>
                      <a:gd name="connsiteY1240" fmla="*/ 1897596 h 2350439"/>
                      <a:gd name="connsiteX1241" fmla="*/ 781354 w 2350439"/>
                      <a:gd name="connsiteY1241" fmla="*/ 1897596 h 2350439"/>
                      <a:gd name="connsiteX1242" fmla="*/ 781354 w 2350439"/>
                      <a:gd name="connsiteY1242" fmla="*/ 1792325 h 2350439"/>
                      <a:gd name="connsiteX1243" fmla="*/ 676084 w 2350439"/>
                      <a:gd name="connsiteY1243" fmla="*/ 1792325 h 2350439"/>
                      <a:gd name="connsiteX1244" fmla="*/ 676084 w 2350439"/>
                      <a:gd name="connsiteY1244" fmla="*/ 2009229 h 2350439"/>
                      <a:gd name="connsiteX1245" fmla="*/ 781354 w 2350439"/>
                      <a:gd name="connsiteY1245" fmla="*/ 2009229 h 2350439"/>
                      <a:gd name="connsiteX1246" fmla="*/ 781354 w 2350439"/>
                      <a:gd name="connsiteY1246" fmla="*/ 1903946 h 2350439"/>
                      <a:gd name="connsiteX1247" fmla="*/ 676084 w 2350439"/>
                      <a:gd name="connsiteY1247" fmla="*/ 1903946 h 2350439"/>
                      <a:gd name="connsiteX1248" fmla="*/ 676084 w 2350439"/>
                      <a:gd name="connsiteY1248" fmla="*/ 2120849 h 2350439"/>
                      <a:gd name="connsiteX1249" fmla="*/ 781354 w 2350439"/>
                      <a:gd name="connsiteY1249" fmla="*/ 2120849 h 2350439"/>
                      <a:gd name="connsiteX1250" fmla="*/ 781354 w 2350439"/>
                      <a:gd name="connsiteY1250" fmla="*/ 2015579 h 2350439"/>
                      <a:gd name="connsiteX1251" fmla="*/ 676084 w 2350439"/>
                      <a:gd name="connsiteY1251" fmla="*/ 2015579 h 2350439"/>
                      <a:gd name="connsiteX1252" fmla="*/ 676084 w 2350439"/>
                      <a:gd name="connsiteY1252" fmla="*/ 2232469 h 2350439"/>
                      <a:gd name="connsiteX1253" fmla="*/ 781354 w 2350439"/>
                      <a:gd name="connsiteY1253" fmla="*/ 2232469 h 2350439"/>
                      <a:gd name="connsiteX1254" fmla="*/ 781354 w 2350439"/>
                      <a:gd name="connsiteY1254" fmla="*/ 2127199 h 2350439"/>
                      <a:gd name="connsiteX1255" fmla="*/ 676084 w 2350439"/>
                      <a:gd name="connsiteY1255" fmla="*/ 2127199 h 2350439"/>
                      <a:gd name="connsiteX1256" fmla="*/ 676084 w 2350439"/>
                      <a:gd name="connsiteY1256" fmla="*/ 2344089 h 2350439"/>
                      <a:gd name="connsiteX1257" fmla="*/ 781354 w 2350439"/>
                      <a:gd name="connsiteY1257" fmla="*/ 2344089 h 2350439"/>
                      <a:gd name="connsiteX1258" fmla="*/ 781354 w 2350439"/>
                      <a:gd name="connsiteY1258" fmla="*/ 2238819 h 2350439"/>
                      <a:gd name="connsiteX1259" fmla="*/ 676084 w 2350439"/>
                      <a:gd name="connsiteY1259" fmla="*/ 2238819 h 2350439"/>
                      <a:gd name="connsiteX1260" fmla="*/ 564464 w 2350439"/>
                      <a:gd name="connsiteY1260" fmla="*/ 111620 h 2350439"/>
                      <a:gd name="connsiteX1261" fmla="*/ 669734 w 2350439"/>
                      <a:gd name="connsiteY1261" fmla="*/ 111620 h 2350439"/>
                      <a:gd name="connsiteX1262" fmla="*/ 669734 w 2350439"/>
                      <a:gd name="connsiteY1262" fmla="*/ 6350 h 2350439"/>
                      <a:gd name="connsiteX1263" fmla="*/ 564464 w 2350439"/>
                      <a:gd name="connsiteY1263" fmla="*/ 6350 h 2350439"/>
                      <a:gd name="connsiteX1264" fmla="*/ 564464 w 2350439"/>
                      <a:gd name="connsiteY1264" fmla="*/ 223240 h 2350439"/>
                      <a:gd name="connsiteX1265" fmla="*/ 669734 w 2350439"/>
                      <a:gd name="connsiteY1265" fmla="*/ 223240 h 2350439"/>
                      <a:gd name="connsiteX1266" fmla="*/ 669734 w 2350439"/>
                      <a:gd name="connsiteY1266" fmla="*/ 117970 h 2350439"/>
                      <a:gd name="connsiteX1267" fmla="*/ 564464 w 2350439"/>
                      <a:gd name="connsiteY1267" fmla="*/ 117970 h 2350439"/>
                      <a:gd name="connsiteX1268" fmla="*/ 564464 w 2350439"/>
                      <a:gd name="connsiteY1268" fmla="*/ 334873 h 2350439"/>
                      <a:gd name="connsiteX1269" fmla="*/ 669734 w 2350439"/>
                      <a:gd name="connsiteY1269" fmla="*/ 334873 h 2350439"/>
                      <a:gd name="connsiteX1270" fmla="*/ 669734 w 2350439"/>
                      <a:gd name="connsiteY1270" fmla="*/ 229590 h 2350439"/>
                      <a:gd name="connsiteX1271" fmla="*/ 564464 w 2350439"/>
                      <a:gd name="connsiteY1271" fmla="*/ 229590 h 2350439"/>
                      <a:gd name="connsiteX1272" fmla="*/ 564464 w 2350439"/>
                      <a:gd name="connsiteY1272" fmla="*/ 446493 h 2350439"/>
                      <a:gd name="connsiteX1273" fmla="*/ 669734 w 2350439"/>
                      <a:gd name="connsiteY1273" fmla="*/ 446493 h 2350439"/>
                      <a:gd name="connsiteX1274" fmla="*/ 669734 w 2350439"/>
                      <a:gd name="connsiteY1274" fmla="*/ 341223 h 2350439"/>
                      <a:gd name="connsiteX1275" fmla="*/ 564464 w 2350439"/>
                      <a:gd name="connsiteY1275" fmla="*/ 341223 h 2350439"/>
                      <a:gd name="connsiteX1276" fmla="*/ 564464 w 2350439"/>
                      <a:gd name="connsiteY1276" fmla="*/ 558114 h 2350439"/>
                      <a:gd name="connsiteX1277" fmla="*/ 669734 w 2350439"/>
                      <a:gd name="connsiteY1277" fmla="*/ 558114 h 2350439"/>
                      <a:gd name="connsiteX1278" fmla="*/ 669734 w 2350439"/>
                      <a:gd name="connsiteY1278" fmla="*/ 452843 h 2350439"/>
                      <a:gd name="connsiteX1279" fmla="*/ 564464 w 2350439"/>
                      <a:gd name="connsiteY1279" fmla="*/ 452843 h 2350439"/>
                      <a:gd name="connsiteX1280" fmla="*/ 564464 w 2350439"/>
                      <a:gd name="connsiteY1280" fmla="*/ 669734 h 2350439"/>
                      <a:gd name="connsiteX1281" fmla="*/ 669734 w 2350439"/>
                      <a:gd name="connsiteY1281" fmla="*/ 669734 h 2350439"/>
                      <a:gd name="connsiteX1282" fmla="*/ 669734 w 2350439"/>
                      <a:gd name="connsiteY1282" fmla="*/ 564464 h 2350439"/>
                      <a:gd name="connsiteX1283" fmla="*/ 564464 w 2350439"/>
                      <a:gd name="connsiteY1283" fmla="*/ 564464 h 2350439"/>
                      <a:gd name="connsiteX1284" fmla="*/ 564464 w 2350439"/>
                      <a:gd name="connsiteY1284" fmla="*/ 781367 h 2350439"/>
                      <a:gd name="connsiteX1285" fmla="*/ 669734 w 2350439"/>
                      <a:gd name="connsiteY1285" fmla="*/ 781367 h 2350439"/>
                      <a:gd name="connsiteX1286" fmla="*/ 669734 w 2350439"/>
                      <a:gd name="connsiteY1286" fmla="*/ 676084 h 2350439"/>
                      <a:gd name="connsiteX1287" fmla="*/ 564464 w 2350439"/>
                      <a:gd name="connsiteY1287" fmla="*/ 676084 h 2350439"/>
                      <a:gd name="connsiteX1288" fmla="*/ 564464 w 2350439"/>
                      <a:gd name="connsiteY1288" fmla="*/ 892988 h 2350439"/>
                      <a:gd name="connsiteX1289" fmla="*/ 669734 w 2350439"/>
                      <a:gd name="connsiteY1289" fmla="*/ 892988 h 2350439"/>
                      <a:gd name="connsiteX1290" fmla="*/ 669734 w 2350439"/>
                      <a:gd name="connsiteY1290" fmla="*/ 787717 h 2350439"/>
                      <a:gd name="connsiteX1291" fmla="*/ 564464 w 2350439"/>
                      <a:gd name="connsiteY1291" fmla="*/ 787717 h 2350439"/>
                      <a:gd name="connsiteX1292" fmla="*/ 564464 w 2350439"/>
                      <a:gd name="connsiteY1292" fmla="*/ 1004608 h 2350439"/>
                      <a:gd name="connsiteX1293" fmla="*/ 669734 w 2350439"/>
                      <a:gd name="connsiteY1293" fmla="*/ 1004608 h 2350439"/>
                      <a:gd name="connsiteX1294" fmla="*/ 669734 w 2350439"/>
                      <a:gd name="connsiteY1294" fmla="*/ 899338 h 2350439"/>
                      <a:gd name="connsiteX1295" fmla="*/ 564464 w 2350439"/>
                      <a:gd name="connsiteY1295" fmla="*/ 899338 h 2350439"/>
                      <a:gd name="connsiteX1296" fmla="*/ 564464 w 2350439"/>
                      <a:gd name="connsiteY1296" fmla="*/ 1116228 h 2350439"/>
                      <a:gd name="connsiteX1297" fmla="*/ 669734 w 2350439"/>
                      <a:gd name="connsiteY1297" fmla="*/ 1116228 h 2350439"/>
                      <a:gd name="connsiteX1298" fmla="*/ 669734 w 2350439"/>
                      <a:gd name="connsiteY1298" fmla="*/ 1010958 h 2350439"/>
                      <a:gd name="connsiteX1299" fmla="*/ 564464 w 2350439"/>
                      <a:gd name="connsiteY1299" fmla="*/ 1010958 h 2350439"/>
                      <a:gd name="connsiteX1300" fmla="*/ 564464 w 2350439"/>
                      <a:gd name="connsiteY1300" fmla="*/ 1227861 h 2350439"/>
                      <a:gd name="connsiteX1301" fmla="*/ 669734 w 2350439"/>
                      <a:gd name="connsiteY1301" fmla="*/ 1227861 h 2350439"/>
                      <a:gd name="connsiteX1302" fmla="*/ 669734 w 2350439"/>
                      <a:gd name="connsiteY1302" fmla="*/ 1122578 h 2350439"/>
                      <a:gd name="connsiteX1303" fmla="*/ 564464 w 2350439"/>
                      <a:gd name="connsiteY1303" fmla="*/ 1122578 h 2350439"/>
                      <a:gd name="connsiteX1304" fmla="*/ 564464 w 2350439"/>
                      <a:gd name="connsiteY1304" fmla="*/ 1339481 h 2350439"/>
                      <a:gd name="connsiteX1305" fmla="*/ 669734 w 2350439"/>
                      <a:gd name="connsiteY1305" fmla="*/ 1339481 h 2350439"/>
                      <a:gd name="connsiteX1306" fmla="*/ 669734 w 2350439"/>
                      <a:gd name="connsiteY1306" fmla="*/ 1234211 h 2350439"/>
                      <a:gd name="connsiteX1307" fmla="*/ 564464 w 2350439"/>
                      <a:gd name="connsiteY1307" fmla="*/ 1234211 h 2350439"/>
                      <a:gd name="connsiteX1308" fmla="*/ 564464 w 2350439"/>
                      <a:gd name="connsiteY1308" fmla="*/ 1451102 h 2350439"/>
                      <a:gd name="connsiteX1309" fmla="*/ 669734 w 2350439"/>
                      <a:gd name="connsiteY1309" fmla="*/ 1451102 h 2350439"/>
                      <a:gd name="connsiteX1310" fmla="*/ 669734 w 2350439"/>
                      <a:gd name="connsiteY1310" fmla="*/ 1345831 h 2350439"/>
                      <a:gd name="connsiteX1311" fmla="*/ 564464 w 2350439"/>
                      <a:gd name="connsiteY1311" fmla="*/ 1345831 h 2350439"/>
                      <a:gd name="connsiteX1312" fmla="*/ 564464 w 2350439"/>
                      <a:gd name="connsiteY1312" fmla="*/ 1562735 h 2350439"/>
                      <a:gd name="connsiteX1313" fmla="*/ 669734 w 2350439"/>
                      <a:gd name="connsiteY1313" fmla="*/ 1562735 h 2350439"/>
                      <a:gd name="connsiteX1314" fmla="*/ 669734 w 2350439"/>
                      <a:gd name="connsiteY1314" fmla="*/ 1457452 h 2350439"/>
                      <a:gd name="connsiteX1315" fmla="*/ 564464 w 2350439"/>
                      <a:gd name="connsiteY1315" fmla="*/ 1457452 h 2350439"/>
                      <a:gd name="connsiteX1316" fmla="*/ 564464 w 2350439"/>
                      <a:gd name="connsiteY1316" fmla="*/ 1674355 h 2350439"/>
                      <a:gd name="connsiteX1317" fmla="*/ 669734 w 2350439"/>
                      <a:gd name="connsiteY1317" fmla="*/ 1674355 h 2350439"/>
                      <a:gd name="connsiteX1318" fmla="*/ 669734 w 2350439"/>
                      <a:gd name="connsiteY1318" fmla="*/ 1569085 h 2350439"/>
                      <a:gd name="connsiteX1319" fmla="*/ 564464 w 2350439"/>
                      <a:gd name="connsiteY1319" fmla="*/ 1569085 h 2350439"/>
                      <a:gd name="connsiteX1320" fmla="*/ 564464 w 2350439"/>
                      <a:gd name="connsiteY1320" fmla="*/ 1785975 h 2350439"/>
                      <a:gd name="connsiteX1321" fmla="*/ 669734 w 2350439"/>
                      <a:gd name="connsiteY1321" fmla="*/ 1785975 h 2350439"/>
                      <a:gd name="connsiteX1322" fmla="*/ 669734 w 2350439"/>
                      <a:gd name="connsiteY1322" fmla="*/ 1680705 h 2350439"/>
                      <a:gd name="connsiteX1323" fmla="*/ 564464 w 2350439"/>
                      <a:gd name="connsiteY1323" fmla="*/ 1680705 h 2350439"/>
                      <a:gd name="connsiteX1324" fmla="*/ 564464 w 2350439"/>
                      <a:gd name="connsiteY1324" fmla="*/ 1897596 h 2350439"/>
                      <a:gd name="connsiteX1325" fmla="*/ 669734 w 2350439"/>
                      <a:gd name="connsiteY1325" fmla="*/ 1897596 h 2350439"/>
                      <a:gd name="connsiteX1326" fmla="*/ 669734 w 2350439"/>
                      <a:gd name="connsiteY1326" fmla="*/ 1792325 h 2350439"/>
                      <a:gd name="connsiteX1327" fmla="*/ 564464 w 2350439"/>
                      <a:gd name="connsiteY1327" fmla="*/ 1792325 h 2350439"/>
                      <a:gd name="connsiteX1328" fmla="*/ 564464 w 2350439"/>
                      <a:gd name="connsiteY1328" fmla="*/ 2009229 h 2350439"/>
                      <a:gd name="connsiteX1329" fmla="*/ 669734 w 2350439"/>
                      <a:gd name="connsiteY1329" fmla="*/ 2009229 h 2350439"/>
                      <a:gd name="connsiteX1330" fmla="*/ 669734 w 2350439"/>
                      <a:gd name="connsiteY1330" fmla="*/ 1903946 h 2350439"/>
                      <a:gd name="connsiteX1331" fmla="*/ 564464 w 2350439"/>
                      <a:gd name="connsiteY1331" fmla="*/ 1903946 h 2350439"/>
                      <a:gd name="connsiteX1332" fmla="*/ 564464 w 2350439"/>
                      <a:gd name="connsiteY1332" fmla="*/ 2120849 h 2350439"/>
                      <a:gd name="connsiteX1333" fmla="*/ 669734 w 2350439"/>
                      <a:gd name="connsiteY1333" fmla="*/ 2120849 h 2350439"/>
                      <a:gd name="connsiteX1334" fmla="*/ 669734 w 2350439"/>
                      <a:gd name="connsiteY1334" fmla="*/ 2015579 h 2350439"/>
                      <a:gd name="connsiteX1335" fmla="*/ 564464 w 2350439"/>
                      <a:gd name="connsiteY1335" fmla="*/ 2015579 h 2350439"/>
                      <a:gd name="connsiteX1336" fmla="*/ 564464 w 2350439"/>
                      <a:gd name="connsiteY1336" fmla="*/ 2232469 h 2350439"/>
                      <a:gd name="connsiteX1337" fmla="*/ 669734 w 2350439"/>
                      <a:gd name="connsiteY1337" fmla="*/ 2232469 h 2350439"/>
                      <a:gd name="connsiteX1338" fmla="*/ 669734 w 2350439"/>
                      <a:gd name="connsiteY1338" fmla="*/ 2127199 h 2350439"/>
                      <a:gd name="connsiteX1339" fmla="*/ 564464 w 2350439"/>
                      <a:gd name="connsiteY1339" fmla="*/ 2127199 h 2350439"/>
                      <a:gd name="connsiteX1340" fmla="*/ 564464 w 2350439"/>
                      <a:gd name="connsiteY1340" fmla="*/ 2344089 h 2350439"/>
                      <a:gd name="connsiteX1341" fmla="*/ 669734 w 2350439"/>
                      <a:gd name="connsiteY1341" fmla="*/ 2344089 h 2350439"/>
                      <a:gd name="connsiteX1342" fmla="*/ 669734 w 2350439"/>
                      <a:gd name="connsiteY1342" fmla="*/ 2238819 h 2350439"/>
                      <a:gd name="connsiteX1343" fmla="*/ 564464 w 2350439"/>
                      <a:gd name="connsiteY1343" fmla="*/ 2238819 h 2350439"/>
                      <a:gd name="connsiteX1344" fmla="*/ 452843 w 2350439"/>
                      <a:gd name="connsiteY1344" fmla="*/ 111620 h 2350439"/>
                      <a:gd name="connsiteX1345" fmla="*/ 558114 w 2350439"/>
                      <a:gd name="connsiteY1345" fmla="*/ 111620 h 2350439"/>
                      <a:gd name="connsiteX1346" fmla="*/ 558114 w 2350439"/>
                      <a:gd name="connsiteY1346" fmla="*/ 6350 h 2350439"/>
                      <a:gd name="connsiteX1347" fmla="*/ 452843 w 2350439"/>
                      <a:gd name="connsiteY1347" fmla="*/ 6350 h 2350439"/>
                      <a:gd name="connsiteX1348" fmla="*/ 452843 w 2350439"/>
                      <a:gd name="connsiteY1348" fmla="*/ 223240 h 2350439"/>
                      <a:gd name="connsiteX1349" fmla="*/ 558114 w 2350439"/>
                      <a:gd name="connsiteY1349" fmla="*/ 223240 h 2350439"/>
                      <a:gd name="connsiteX1350" fmla="*/ 558114 w 2350439"/>
                      <a:gd name="connsiteY1350" fmla="*/ 117970 h 2350439"/>
                      <a:gd name="connsiteX1351" fmla="*/ 452843 w 2350439"/>
                      <a:gd name="connsiteY1351" fmla="*/ 117970 h 2350439"/>
                      <a:gd name="connsiteX1352" fmla="*/ 452843 w 2350439"/>
                      <a:gd name="connsiteY1352" fmla="*/ 334873 h 2350439"/>
                      <a:gd name="connsiteX1353" fmla="*/ 558114 w 2350439"/>
                      <a:gd name="connsiteY1353" fmla="*/ 334873 h 2350439"/>
                      <a:gd name="connsiteX1354" fmla="*/ 558114 w 2350439"/>
                      <a:gd name="connsiteY1354" fmla="*/ 229590 h 2350439"/>
                      <a:gd name="connsiteX1355" fmla="*/ 452843 w 2350439"/>
                      <a:gd name="connsiteY1355" fmla="*/ 229590 h 2350439"/>
                      <a:gd name="connsiteX1356" fmla="*/ 452843 w 2350439"/>
                      <a:gd name="connsiteY1356" fmla="*/ 446493 h 2350439"/>
                      <a:gd name="connsiteX1357" fmla="*/ 558114 w 2350439"/>
                      <a:gd name="connsiteY1357" fmla="*/ 446493 h 2350439"/>
                      <a:gd name="connsiteX1358" fmla="*/ 558114 w 2350439"/>
                      <a:gd name="connsiteY1358" fmla="*/ 341223 h 2350439"/>
                      <a:gd name="connsiteX1359" fmla="*/ 452843 w 2350439"/>
                      <a:gd name="connsiteY1359" fmla="*/ 341223 h 2350439"/>
                      <a:gd name="connsiteX1360" fmla="*/ 452843 w 2350439"/>
                      <a:gd name="connsiteY1360" fmla="*/ 558114 h 2350439"/>
                      <a:gd name="connsiteX1361" fmla="*/ 558114 w 2350439"/>
                      <a:gd name="connsiteY1361" fmla="*/ 558114 h 2350439"/>
                      <a:gd name="connsiteX1362" fmla="*/ 558114 w 2350439"/>
                      <a:gd name="connsiteY1362" fmla="*/ 452843 h 2350439"/>
                      <a:gd name="connsiteX1363" fmla="*/ 452843 w 2350439"/>
                      <a:gd name="connsiteY1363" fmla="*/ 452843 h 2350439"/>
                      <a:gd name="connsiteX1364" fmla="*/ 452843 w 2350439"/>
                      <a:gd name="connsiteY1364" fmla="*/ 669734 h 2350439"/>
                      <a:gd name="connsiteX1365" fmla="*/ 558114 w 2350439"/>
                      <a:gd name="connsiteY1365" fmla="*/ 669734 h 2350439"/>
                      <a:gd name="connsiteX1366" fmla="*/ 558114 w 2350439"/>
                      <a:gd name="connsiteY1366" fmla="*/ 564464 h 2350439"/>
                      <a:gd name="connsiteX1367" fmla="*/ 452843 w 2350439"/>
                      <a:gd name="connsiteY1367" fmla="*/ 564464 h 2350439"/>
                      <a:gd name="connsiteX1368" fmla="*/ 452843 w 2350439"/>
                      <a:gd name="connsiteY1368" fmla="*/ 781367 h 2350439"/>
                      <a:gd name="connsiteX1369" fmla="*/ 558114 w 2350439"/>
                      <a:gd name="connsiteY1369" fmla="*/ 781367 h 2350439"/>
                      <a:gd name="connsiteX1370" fmla="*/ 558114 w 2350439"/>
                      <a:gd name="connsiteY1370" fmla="*/ 676084 h 2350439"/>
                      <a:gd name="connsiteX1371" fmla="*/ 452843 w 2350439"/>
                      <a:gd name="connsiteY1371" fmla="*/ 676084 h 2350439"/>
                      <a:gd name="connsiteX1372" fmla="*/ 452843 w 2350439"/>
                      <a:gd name="connsiteY1372" fmla="*/ 892988 h 2350439"/>
                      <a:gd name="connsiteX1373" fmla="*/ 558114 w 2350439"/>
                      <a:gd name="connsiteY1373" fmla="*/ 892988 h 2350439"/>
                      <a:gd name="connsiteX1374" fmla="*/ 558114 w 2350439"/>
                      <a:gd name="connsiteY1374" fmla="*/ 787717 h 2350439"/>
                      <a:gd name="connsiteX1375" fmla="*/ 452843 w 2350439"/>
                      <a:gd name="connsiteY1375" fmla="*/ 787717 h 2350439"/>
                      <a:gd name="connsiteX1376" fmla="*/ 452843 w 2350439"/>
                      <a:gd name="connsiteY1376" fmla="*/ 1004608 h 2350439"/>
                      <a:gd name="connsiteX1377" fmla="*/ 558114 w 2350439"/>
                      <a:gd name="connsiteY1377" fmla="*/ 1004608 h 2350439"/>
                      <a:gd name="connsiteX1378" fmla="*/ 558114 w 2350439"/>
                      <a:gd name="connsiteY1378" fmla="*/ 899338 h 2350439"/>
                      <a:gd name="connsiteX1379" fmla="*/ 452843 w 2350439"/>
                      <a:gd name="connsiteY1379" fmla="*/ 899338 h 2350439"/>
                      <a:gd name="connsiteX1380" fmla="*/ 452843 w 2350439"/>
                      <a:gd name="connsiteY1380" fmla="*/ 1116228 h 2350439"/>
                      <a:gd name="connsiteX1381" fmla="*/ 558114 w 2350439"/>
                      <a:gd name="connsiteY1381" fmla="*/ 1116228 h 2350439"/>
                      <a:gd name="connsiteX1382" fmla="*/ 558114 w 2350439"/>
                      <a:gd name="connsiteY1382" fmla="*/ 1010958 h 2350439"/>
                      <a:gd name="connsiteX1383" fmla="*/ 452843 w 2350439"/>
                      <a:gd name="connsiteY1383" fmla="*/ 1010958 h 2350439"/>
                      <a:gd name="connsiteX1384" fmla="*/ 452843 w 2350439"/>
                      <a:gd name="connsiteY1384" fmla="*/ 1227861 h 2350439"/>
                      <a:gd name="connsiteX1385" fmla="*/ 558114 w 2350439"/>
                      <a:gd name="connsiteY1385" fmla="*/ 1227861 h 2350439"/>
                      <a:gd name="connsiteX1386" fmla="*/ 558114 w 2350439"/>
                      <a:gd name="connsiteY1386" fmla="*/ 1122578 h 2350439"/>
                      <a:gd name="connsiteX1387" fmla="*/ 452843 w 2350439"/>
                      <a:gd name="connsiteY1387" fmla="*/ 1122578 h 2350439"/>
                      <a:gd name="connsiteX1388" fmla="*/ 452843 w 2350439"/>
                      <a:gd name="connsiteY1388" fmla="*/ 1339481 h 2350439"/>
                      <a:gd name="connsiteX1389" fmla="*/ 558114 w 2350439"/>
                      <a:gd name="connsiteY1389" fmla="*/ 1339481 h 2350439"/>
                      <a:gd name="connsiteX1390" fmla="*/ 558114 w 2350439"/>
                      <a:gd name="connsiteY1390" fmla="*/ 1234211 h 2350439"/>
                      <a:gd name="connsiteX1391" fmla="*/ 452843 w 2350439"/>
                      <a:gd name="connsiteY1391" fmla="*/ 1234211 h 2350439"/>
                      <a:gd name="connsiteX1392" fmla="*/ 452843 w 2350439"/>
                      <a:gd name="connsiteY1392" fmla="*/ 1451102 h 2350439"/>
                      <a:gd name="connsiteX1393" fmla="*/ 558114 w 2350439"/>
                      <a:gd name="connsiteY1393" fmla="*/ 1451102 h 2350439"/>
                      <a:gd name="connsiteX1394" fmla="*/ 558114 w 2350439"/>
                      <a:gd name="connsiteY1394" fmla="*/ 1345831 h 2350439"/>
                      <a:gd name="connsiteX1395" fmla="*/ 452843 w 2350439"/>
                      <a:gd name="connsiteY1395" fmla="*/ 1345831 h 2350439"/>
                      <a:gd name="connsiteX1396" fmla="*/ 452843 w 2350439"/>
                      <a:gd name="connsiteY1396" fmla="*/ 1562735 h 2350439"/>
                      <a:gd name="connsiteX1397" fmla="*/ 558114 w 2350439"/>
                      <a:gd name="connsiteY1397" fmla="*/ 1562735 h 2350439"/>
                      <a:gd name="connsiteX1398" fmla="*/ 558114 w 2350439"/>
                      <a:gd name="connsiteY1398" fmla="*/ 1457452 h 2350439"/>
                      <a:gd name="connsiteX1399" fmla="*/ 452843 w 2350439"/>
                      <a:gd name="connsiteY1399" fmla="*/ 1457452 h 2350439"/>
                      <a:gd name="connsiteX1400" fmla="*/ 452843 w 2350439"/>
                      <a:gd name="connsiteY1400" fmla="*/ 1674355 h 2350439"/>
                      <a:gd name="connsiteX1401" fmla="*/ 558114 w 2350439"/>
                      <a:gd name="connsiteY1401" fmla="*/ 1674355 h 2350439"/>
                      <a:gd name="connsiteX1402" fmla="*/ 558114 w 2350439"/>
                      <a:gd name="connsiteY1402" fmla="*/ 1569085 h 2350439"/>
                      <a:gd name="connsiteX1403" fmla="*/ 452843 w 2350439"/>
                      <a:gd name="connsiteY1403" fmla="*/ 1569085 h 2350439"/>
                      <a:gd name="connsiteX1404" fmla="*/ 452843 w 2350439"/>
                      <a:gd name="connsiteY1404" fmla="*/ 1785975 h 2350439"/>
                      <a:gd name="connsiteX1405" fmla="*/ 558114 w 2350439"/>
                      <a:gd name="connsiteY1405" fmla="*/ 1785975 h 2350439"/>
                      <a:gd name="connsiteX1406" fmla="*/ 558114 w 2350439"/>
                      <a:gd name="connsiteY1406" fmla="*/ 1680705 h 2350439"/>
                      <a:gd name="connsiteX1407" fmla="*/ 452843 w 2350439"/>
                      <a:gd name="connsiteY1407" fmla="*/ 1680705 h 2350439"/>
                      <a:gd name="connsiteX1408" fmla="*/ 452843 w 2350439"/>
                      <a:gd name="connsiteY1408" fmla="*/ 1897596 h 2350439"/>
                      <a:gd name="connsiteX1409" fmla="*/ 558114 w 2350439"/>
                      <a:gd name="connsiteY1409" fmla="*/ 1897596 h 2350439"/>
                      <a:gd name="connsiteX1410" fmla="*/ 558114 w 2350439"/>
                      <a:gd name="connsiteY1410" fmla="*/ 1792325 h 2350439"/>
                      <a:gd name="connsiteX1411" fmla="*/ 452843 w 2350439"/>
                      <a:gd name="connsiteY1411" fmla="*/ 1792325 h 2350439"/>
                      <a:gd name="connsiteX1412" fmla="*/ 452843 w 2350439"/>
                      <a:gd name="connsiteY1412" fmla="*/ 2009229 h 2350439"/>
                      <a:gd name="connsiteX1413" fmla="*/ 558114 w 2350439"/>
                      <a:gd name="connsiteY1413" fmla="*/ 2009229 h 2350439"/>
                      <a:gd name="connsiteX1414" fmla="*/ 558114 w 2350439"/>
                      <a:gd name="connsiteY1414" fmla="*/ 1903946 h 2350439"/>
                      <a:gd name="connsiteX1415" fmla="*/ 452843 w 2350439"/>
                      <a:gd name="connsiteY1415" fmla="*/ 1903946 h 2350439"/>
                      <a:gd name="connsiteX1416" fmla="*/ 452843 w 2350439"/>
                      <a:gd name="connsiteY1416" fmla="*/ 2120849 h 2350439"/>
                      <a:gd name="connsiteX1417" fmla="*/ 558114 w 2350439"/>
                      <a:gd name="connsiteY1417" fmla="*/ 2120849 h 2350439"/>
                      <a:gd name="connsiteX1418" fmla="*/ 558114 w 2350439"/>
                      <a:gd name="connsiteY1418" fmla="*/ 2015579 h 2350439"/>
                      <a:gd name="connsiteX1419" fmla="*/ 452843 w 2350439"/>
                      <a:gd name="connsiteY1419" fmla="*/ 2015579 h 2350439"/>
                      <a:gd name="connsiteX1420" fmla="*/ 452843 w 2350439"/>
                      <a:gd name="connsiteY1420" fmla="*/ 2232469 h 2350439"/>
                      <a:gd name="connsiteX1421" fmla="*/ 558114 w 2350439"/>
                      <a:gd name="connsiteY1421" fmla="*/ 2232469 h 2350439"/>
                      <a:gd name="connsiteX1422" fmla="*/ 558114 w 2350439"/>
                      <a:gd name="connsiteY1422" fmla="*/ 2127199 h 2350439"/>
                      <a:gd name="connsiteX1423" fmla="*/ 452843 w 2350439"/>
                      <a:gd name="connsiteY1423" fmla="*/ 2127199 h 2350439"/>
                      <a:gd name="connsiteX1424" fmla="*/ 452843 w 2350439"/>
                      <a:gd name="connsiteY1424" fmla="*/ 2344089 h 2350439"/>
                      <a:gd name="connsiteX1425" fmla="*/ 558114 w 2350439"/>
                      <a:gd name="connsiteY1425" fmla="*/ 2344089 h 2350439"/>
                      <a:gd name="connsiteX1426" fmla="*/ 558114 w 2350439"/>
                      <a:gd name="connsiteY1426" fmla="*/ 2238819 h 2350439"/>
                      <a:gd name="connsiteX1427" fmla="*/ 452843 w 2350439"/>
                      <a:gd name="connsiteY1427" fmla="*/ 2238819 h 2350439"/>
                      <a:gd name="connsiteX1428" fmla="*/ 341210 w 2350439"/>
                      <a:gd name="connsiteY1428" fmla="*/ 111620 h 2350439"/>
                      <a:gd name="connsiteX1429" fmla="*/ 446493 w 2350439"/>
                      <a:gd name="connsiteY1429" fmla="*/ 111620 h 2350439"/>
                      <a:gd name="connsiteX1430" fmla="*/ 446493 w 2350439"/>
                      <a:gd name="connsiteY1430" fmla="*/ 6350 h 2350439"/>
                      <a:gd name="connsiteX1431" fmla="*/ 341210 w 2350439"/>
                      <a:gd name="connsiteY1431" fmla="*/ 6350 h 2350439"/>
                      <a:gd name="connsiteX1432" fmla="*/ 341210 w 2350439"/>
                      <a:gd name="connsiteY1432" fmla="*/ 223240 h 2350439"/>
                      <a:gd name="connsiteX1433" fmla="*/ 446493 w 2350439"/>
                      <a:gd name="connsiteY1433" fmla="*/ 223240 h 2350439"/>
                      <a:gd name="connsiteX1434" fmla="*/ 446493 w 2350439"/>
                      <a:gd name="connsiteY1434" fmla="*/ 117970 h 2350439"/>
                      <a:gd name="connsiteX1435" fmla="*/ 341210 w 2350439"/>
                      <a:gd name="connsiteY1435" fmla="*/ 117970 h 2350439"/>
                      <a:gd name="connsiteX1436" fmla="*/ 341210 w 2350439"/>
                      <a:gd name="connsiteY1436" fmla="*/ 334873 h 2350439"/>
                      <a:gd name="connsiteX1437" fmla="*/ 446493 w 2350439"/>
                      <a:gd name="connsiteY1437" fmla="*/ 334873 h 2350439"/>
                      <a:gd name="connsiteX1438" fmla="*/ 446493 w 2350439"/>
                      <a:gd name="connsiteY1438" fmla="*/ 229590 h 2350439"/>
                      <a:gd name="connsiteX1439" fmla="*/ 341210 w 2350439"/>
                      <a:gd name="connsiteY1439" fmla="*/ 229590 h 2350439"/>
                      <a:gd name="connsiteX1440" fmla="*/ 341210 w 2350439"/>
                      <a:gd name="connsiteY1440" fmla="*/ 446493 h 2350439"/>
                      <a:gd name="connsiteX1441" fmla="*/ 446493 w 2350439"/>
                      <a:gd name="connsiteY1441" fmla="*/ 446493 h 2350439"/>
                      <a:gd name="connsiteX1442" fmla="*/ 446493 w 2350439"/>
                      <a:gd name="connsiteY1442" fmla="*/ 341223 h 2350439"/>
                      <a:gd name="connsiteX1443" fmla="*/ 341210 w 2350439"/>
                      <a:gd name="connsiteY1443" fmla="*/ 341223 h 2350439"/>
                      <a:gd name="connsiteX1444" fmla="*/ 341210 w 2350439"/>
                      <a:gd name="connsiteY1444" fmla="*/ 558114 h 2350439"/>
                      <a:gd name="connsiteX1445" fmla="*/ 446493 w 2350439"/>
                      <a:gd name="connsiteY1445" fmla="*/ 558114 h 2350439"/>
                      <a:gd name="connsiteX1446" fmla="*/ 446493 w 2350439"/>
                      <a:gd name="connsiteY1446" fmla="*/ 452843 h 2350439"/>
                      <a:gd name="connsiteX1447" fmla="*/ 341210 w 2350439"/>
                      <a:gd name="connsiteY1447" fmla="*/ 452843 h 2350439"/>
                      <a:gd name="connsiteX1448" fmla="*/ 341210 w 2350439"/>
                      <a:gd name="connsiteY1448" fmla="*/ 669734 h 2350439"/>
                      <a:gd name="connsiteX1449" fmla="*/ 446493 w 2350439"/>
                      <a:gd name="connsiteY1449" fmla="*/ 669734 h 2350439"/>
                      <a:gd name="connsiteX1450" fmla="*/ 446493 w 2350439"/>
                      <a:gd name="connsiteY1450" fmla="*/ 564464 h 2350439"/>
                      <a:gd name="connsiteX1451" fmla="*/ 341210 w 2350439"/>
                      <a:gd name="connsiteY1451" fmla="*/ 564464 h 2350439"/>
                      <a:gd name="connsiteX1452" fmla="*/ 341210 w 2350439"/>
                      <a:gd name="connsiteY1452" fmla="*/ 781367 h 2350439"/>
                      <a:gd name="connsiteX1453" fmla="*/ 446493 w 2350439"/>
                      <a:gd name="connsiteY1453" fmla="*/ 781367 h 2350439"/>
                      <a:gd name="connsiteX1454" fmla="*/ 446493 w 2350439"/>
                      <a:gd name="connsiteY1454" fmla="*/ 676084 h 2350439"/>
                      <a:gd name="connsiteX1455" fmla="*/ 341210 w 2350439"/>
                      <a:gd name="connsiteY1455" fmla="*/ 676084 h 2350439"/>
                      <a:gd name="connsiteX1456" fmla="*/ 341210 w 2350439"/>
                      <a:gd name="connsiteY1456" fmla="*/ 892988 h 2350439"/>
                      <a:gd name="connsiteX1457" fmla="*/ 446493 w 2350439"/>
                      <a:gd name="connsiteY1457" fmla="*/ 892988 h 2350439"/>
                      <a:gd name="connsiteX1458" fmla="*/ 446493 w 2350439"/>
                      <a:gd name="connsiteY1458" fmla="*/ 787717 h 2350439"/>
                      <a:gd name="connsiteX1459" fmla="*/ 341210 w 2350439"/>
                      <a:gd name="connsiteY1459" fmla="*/ 787717 h 2350439"/>
                      <a:gd name="connsiteX1460" fmla="*/ 341210 w 2350439"/>
                      <a:gd name="connsiteY1460" fmla="*/ 1004608 h 2350439"/>
                      <a:gd name="connsiteX1461" fmla="*/ 446493 w 2350439"/>
                      <a:gd name="connsiteY1461" fmla="*/ 1004608 h 2350439"/>
                      <a:gd name="connsiteX1462" fmla="*/ 446493 w 2350439"/>
                      <a:gd name="connsiteY1462" fmla="*/ 899338 h 2350439"/>
                      <a:gd name="connsiteX1463" fmla="*/ 341210 w 2350439"/>
                      <a:gd name="connsiteY1463" fmla="*/ 899338 h 2350439"/>
                      <a:gd name="connsiteX1464" fmla="*/ 341210 w 2350439"/>
                      <a:gd name="connsiteY1464" fmla="*/ 1116228 h 2350439"/>
                      <a:gd name="connsiteX1465" fmla="*/ 446493 w 2350439"/>
                      <a:gd name="connsiteY1465" fmla="*/ 1116228 h 2350439"/>
                      <a:gd name="connsiteX1466" fmla="*/ 446493 w 2350439"/>
                      <a:gd name="connsiteY1466" fmla="*/ 1010958 h 2350439"/>
                      <a:gd name="connsiteX1467" fmla="*/ 341210 w 2350439"/>
                      <a:gd name="connsiteY1467" fmla="*/ 1010958 h 2350439"/>
                      <a:gd name="connsiteX1468" fmla="*/ 341210 w 2350439"/>
                      <a:gd name="connsiteY1468" fmla="*/ 1227861 h 2350439"/>
                      <a:gd name="connsiteX1469" fmla="*/ 446493 w 2350439"/>
                      <a:gd name="connsiteY1469" fmla="*/ 1227861 h 2350439"/>
                      <a:gd name="connsiteX1470" fmla="*/ 446493 w 2350439"/>
                      <a:gd name="connsiteY1470" fmla="*/ 1122578 h 2350439"/>
                      <a:gd name="connsiteX1471" fmla="*/ 341210 w 2350439"/>
                      <a:gd name="connsiteY1471" fmla="*/ 1122578 h 2350439"/>
                      <a:gd name="connsiteX1472" fmla="*/ 341210 w 2350439"/>
                      <a:gd name="connsiteY1472" fmla="*/ 1339481 h 2350439"/>
                      <a:gd name="connsiteX1473" fmla="*/ 446493 w 2350439"/>
                      <a:gd name="connsiteY1473" fmla="*/ 1339481 h 2350439"/>
                      <a:gd name="connsiteX1474" fmla="*/ 446493 w 2350439"/>
                      <a:gd name="connsiteY1474" fmla="*/ 1234211 h 2350439"/>
                      <a:gd name="connsiteX1475" fmla="*/ 341210 w 2350439"/>
                      <a:gd name="connsiteY1475" fmla="*/ 1234211 h 2350439"/>
                      <a:gd name="connsiteX1476" fmla="*/ 341210 w 2350439"/>
                      <a:gd name="connsiteY1476" fmla="*/ 1451102 h 2350439"/>
                      <a:gd name="connsiteX1477" fmla="*/ 446493 w 2350439"/>
                      <a:gd name="connsiteY1477" fmla="*/ 1451102 h 2350439"/>
                      <a:gd name="connsiteX1478" fmla="*/ 446493 w 2350439"/>
                      <a:gd name="connsiteY1478" fmla="*/ 1345831 h 2350439"/>
                      <a:gd name="connsiteX1479" fmla="*/ 341210 w 2350439"/>
                      <a:gd name="connsiteY1479" fmla="*/ 1345831 h 2350439"/>
                      <a:gd name="connsiteX1480" fmla="*/ 341210 w 2350439"/>
                      <a:gd name="connsiteY1480" fmla="*/ 1562735 h 2350439"/>
                      <a:gd name="connsiteX1481" fmla="*/ 446493 w 2350439"/>
                      <a:gd name="connsiteY1481" fmla="*/ 1562735 h 2350439"/>
                      <a:gd name="connsiteX1482" fmla="*/ 446493 w 2350439"/>
                      <a:gd name="connsiteY1482" fmla="*/ 1457452 h 2350439"/>
                      <a:gd name="connsiteX1483" fmla="*/ 341210 w 2350439"/>
                      <a:gd name="connsiteY1483" fmla="*/ 1457452 h 2350439"/>
                      <a:gd name="connsiteX1484" fmla="*/ 341210 w 2350439"/>
                      <a:gd name="connsiteY1484" fmla="*/ 1674355 h 2350439"/>
                      <a:gd name="connsiteX1485" fmla="*/ 446493 w 2350439"/>
                      <a:gd name="connsiteY1485" fmla="*/ 1674355 h 2350439"/>
                      <a:gd name="connsiteX1486" fmla="*/ 446493 w 2350439"/>
                      <a:gd name="connsiteY1486" fmla="*/ 1569085 h 2350439"/>
                      <a:gd name="connsiteX1487" fmla="*/ 341210 w 2350439"/>
                      <a:gd name="connsiteY1487" fmla="*/ 1569085 h 2350439"/>
                      <a:gd name="connsiteX1488" fmla="*/ 341210 w 2350439"/>
                      <a:gd name="connsiteY1488" fmla="*/ 1785975 h 2350439"/>
                      <a:gd name="connsiteX1489" fmla="*/ 446493 w 2350439"/>
                      <a:gd name="connsiteY1489" fmla="*/ 1785975 h 2350439"/>
                      <a:gd name="connsiteX1490" fmla="*/ 446493 w 2350439"/>
                      <a:gd name="connsiteY1490" fmla="*/ 1680705 h 2350439"/>
                      <a:gd name="connsiteX1491" fmla="*/ 341210 w 2350439"/>
                      <a:gd name="connsiteY1491" fmla="*/ 1680705 h 2350439"/>
                      <a:gd name="connsiteX1492" fmla="*/ 341210 w 2350439"/>
                      <a:gd name="connsiteY1492" fmla="*/ 1897596 h 2350439"/>
                      <a:gd name="connsiteX1493" fmla="*/ 446493 w 2350439"/>
                      <a:gd name="connsiteY1493" fmla="*/ 1897596 h 2350439"/>
                      <a:gd name="connsiteX1494" fmla="*/ 446493 w 2350439"/>
                      <a:gd name="connsiteY1494" fmla="*/ 1792325 h 2350439"/>
                      <a:gd name="connsiteX1495" fmla="*/ 341210 w 2350439"/>
                      <a:gd name="connsiteY1495" fmla="*/ 1792325 h 2350439"/>
                      <a:gd name="connsiteX1496" fmla="*/ 341210 w 2350439"/>
                      <a:gd name="connsiteY1496" fmla="*/ 2009229 h 2350439"/>
                      <a:gd name="connsiteX1497" fmla="*/ 446493 w 2350439"/>
                      <a:gd name="connsiteY1497" fmla="*/ 2009229 h 2350439"/>
                      <a:gd name="connsiteX1498" fmla="*/ 446493 w 2350439"/>
                      <a:gd name="connsiteY1498" fmla="*/ 1903946 h 2350439"/>
                      <a:gd name="connsiteX1499" fmla="*/ 341210 w 2350439"/>
                      <a:gd name="connsiteY1499" fmla="*/ 1903946 h 2350439"/>
                      <a:gd name="connsiteX1500" fmla="*/ 341210 w 2350439"/>
                      <a:gd name="connsiteY1500" fmla="*/ 2120849 h 2350439"/>
                      <a:gd name="connsiteX1501" fmla="*/ 446493 w 2350439"/>
                      <a:gd name="connsiteY1501" fmla="*/ 2120849 h 2350439"/>
                      <a:gd name="connsiteX1502" fmla="*/ 446493 w 2350439"/>
                      <a:gd name="connsiteY1502" fmla="*/ 2015579 h 2350439"/>
                      <a:gd name="connsiteX1503" fmla="*/ 341210 w 2350439"/>
                      <a:gd name="connsiteY1503" fmla="*/ 2015579 h 2350439"/>
                      <a:gd name="connsiteX1504" fmla="*/ 341210 w 2350439"/>
                      <a:gd name="connsiteY1504" fmla="*/ 2232469 h 2350439"/>
                      <a:gd name="connsiteX1505" fmla="*/ 446493 w 2350439"/>
                      <a:gd name="connsiteY1505" fmla="*/ 2232469 h 2350439"/>
                      <a:gd name="connsiteX1506" fmla="*/ 446493 w 2350439"/>
                      <a:gd name="connsiteY1506" fmla="*/ 2127199 h 2350439"/>
                      <a:gd name="connsiteX1507" fmla="*/ 341210 w 2350439"/>
                      <a:gd name="connsiteY1507" fmla="*/ 2127199 h 2350439"/>
                      <a:gd name="connsiteX1508" fmla="*/ 341210 w 2350439"/>
                      <a:gd name="connsiteY1508" fmla="*/ 2344089 h 2350439"/>
                      <a:gd name="connsiteX1509" fmla="*/ 446493 w 2350439"/>
                      <a:gd name="connsiteY1509" fmla="*/ 2344089 h 2350439"/>
                      <a:gd name="connsiteX1510" fmla="*/ 446493 w 2350439"/>
                      <a:gd name="connsiteY1510" fmla="*/ 2238819 h 2350439"/>
                      <a:gd name="connsiteX1511" fmla="*/ 341210 w 2350439"/>
                      <a:gd name="connsiteY1511" fmla="*/ 2238819 h 2350439"/>
                      <a:gd name="connsiteX1512" fmla="*/ 229590 w 2350439"/>
                      <a:gd name="connsiteY1512" fmla="*/ 111620 h 2350439"/>
                      <a:gd name="connsiteX1513" fmla="*/ 334860 w 2350439"/>
                      <a:gd name="connsiteY1513" fmla="*/ 111620 h 2350439"/>
                      <a:gd name="connsiteX1514" fmla="*/ 334860 w 2350439"/>
                      <a:gd name="connsiteY1514" fmla="*/ 6350 h 2350439"/>
                      <a:gd name="connsiteX1515" fmla="*/ 229590 w 2350439"/>
                      <a:gd name="connsiteY1515" fmla="*/ 6350 h 2350439"/>
                      <a:gd name="connsiteX1516" fmla="*/ 229590 w 2350439"/>
                      <a:gd name="connsiteY1516" fmla="*/ 223240 h 2350439"/>
                      <a:gd name="connsiteX1517" fmla="*/ 334860 w 2350439"/>
                      <a:gd name="connsiteY1517" fmla="*/ 223240 h 2350439"/>
                      <a:gd name="connsiteX1518" fmla="*/ 334860 w 2350439"/>
                      <a:gd name="connsiteY1518" fmla="*/ 117970 h 2350439"/>
                      <a:gd name="connsiteX1519" fmla="*/ 229590 w 2350439"/>
                      <a:gd name="connsiteY1519" fmla="*/ 117970 h 2350439"/>
                      <a:gd name="connsiteX1520" fmla="*/ 229590 w 2350439"/>
                      <a:gd name="connsiteY1520" fmla="*/ 334873 h 2350439"/>
                      <a:gd name="connsiteX1521" fmla="*/ 334860 w 2350439"/>
                      <a:gd name="connsiteY1521" fmla="*/ 334873 h 2350439"/>
                      <a:gd name="connsiteX1522" fmla="*/ 334860 w 2350439"/>
                      <a:gd name="connsiteY1522" fmla="*/ 229590 h 2350439"/>
                      <a:gd name="connsiteX1523" fmla="*/ 229590 w 2350439"/>
                      <a:gd name="connsiteY1523" fmla="*/ 229590 h 2350439"/>
                      <a:gd name="connsiteX1524" fmla="*/ 229590 w 2350439"/>
                      <a:gd name="connsiteY1524" fmla="*/ 446493 h 2350439"/>
                      <a:gd name="connsiteX1525" fmla="*/ 334860 w 2350439"/>
                      <a:gd name="connsiteY1525" fmla="*/ 446493 h 2350439"/>
                      <a:gd name="connsiteX1526" fmla="*/ 334860 w 2350439"/>
                      <a:gd name="connsiteY1526" fmla="*/ 341223 h 2350439"/>
                      <a:gd name="connsiteX1527" fmla="*/ 229590 w 2350439"/>
                      <a:gd name="connsiteY1527" fmla="*/ 341223 h 2350439"/>
                      <a:gd name="connsiteX1528" fmla="*/ 229590 w 2350439"/>
                      <a:gd name="connsiteY1528" fmla="*/ 558114 h 2350439"/>
                      <a:gd name="connsiteX1529" fmla="*/ 334860 w 2350439"/>
                      <a:gd name="connsiteY1529" fmla="*/ 558114 h 2350439"/>
                      <a:gd name="connsiteX1530" fmla="*/ 334860 w 2350439"/>
                      <a:gd name="connsiteY1530" fmla="*/ 452843 h 2350439"/>
                      <a:gd name="connsiteX1531" fmla="*/ 229590 w 2350439"/>
                      <a:gd name="connsiteY1531" fmla="*/ 452843 h 2350439"/>
                      <a:gd name="connsiteX1532" fmla="*/ 229590 w 2350439"/>
                      <a:gd name="connsiteY1532" fmla="*/ 669734 h 2350439"/>
                      <a:gd name="connsiteX1533" fmla="*/ 334860 w 2350439"/>
                      <a:gd name="connsiteY1533" fmla="*/ 669734 h 2350439"/>
                      <a:gd name="connsiteX1534" fmla="*/ 334860 w 2350439"/>
                      <a:gd name="connsiteY1534" fmla="*/ 564464 h 2350439"/>
                      <a:gd name="connsiteX1535" fmla="*/ 229590 w 2350439"/>
                      <a:gd name="connsiteY1535" fmla="*/ 564464 h 2350439"/>
                      <a:gd name="connsiteX1536" fmla="*/ 229590 w 2350439"/>
                      <a:gd name="connsiteY1536" fmla="*/ 781367 h 2350439"/>
                      <a:gd name="connsiteX1537" fmla="*/ 334860 w 2350439"/>
                      <a:gd name="connsiteY1537" fmla="*/ 781367 h 2350439"/>
                      <a:gd name="connsiteX1538" fmla="*/ 334860 w 2350439"/>
                      <a:gd name="connsiteY1538" fmla="*/ 676084 h 2350439"/>
                      <a:gd name="connsiteX1539" fmla="*/ 229590 w 2350439"/>
                      <a:gd name="connsiteY1539" fmla="*/ 676084 h 2350439"/>
                      <a:gd name="connsiteX1540" fmla="*/ 229590 w 2350439"/>
                      <a:gd name="connsiteY1540" fmla="*/ 892988 h 2350439"/>
                      <a:gd name="connsiteX1541" fmla="*/ 334860 w 2350439"/>
                      <a:gd name="connsiteY1541" fmla="*/ 892988 h 2350439"/>
                      <a:gd name="connsiteX1542" fmla="*/ 334860 w 2350439"/>
                      <a:gd name="connsiteY1542" fmla="*/ 787717 h 2350439"/>
                      <a:gd name="connsiteX1543" fmla="*/ 229590 w 2350439"/>
                      <a:gd name="connsiteY1543" fmla="*/ 787717 h 2350439"/>
                      <a:gd name="connsiteX1544" fmla="*/ 229590 w 2350439"/>
                      <a:gd name="connsiteY1544" fmla="*/ 1004608 h 2350439"/>
                      <a:gd name="connsiteX1545" fmla="*/ 334860 w 2350439"/>
                      <a:gd name="connsiteY1545" fmla="*/ 1004608 h 2350439"/>
                      <a:gd name="connsiteX1546" fmla="*/ 334860 w 2350439"/>
                      <a:gd name="connsiteY1546" fmla="*/ 899338 h 2350439"/>
                      <a:gd name="connsiteX1547" fmla="*/ 229590 w 2350439"/>
                      <a:gd name="connsiteY1547" fmla="*/ 899338 h 2350439"/>
                      <a:gd name="connsiteX1548" fmla="*/ 229590 w 2350439"/>
                      <a:gd name="connsiteY1548" fmla="*/ 1116228 h 2350439"/>
                      <a:gd name="connsiteX1549" fmla="*/ 334860 w 2350439"/>
                      <a:gd name="connsiteY1549" fmla="*/ 1116228 h 2350439"/>
                      <a:gd name="connsiteX1550" fmla="*/ 334860 w 2350439"/>
                      <a:gd name="connsiteY1550" fmla="*/ 1010958 h 2350439"/>
                      <a:gd name="connsiteX1551" fmla="*/ 229590 w 2350439"/>
                      <a:gd name="connsiteY1551" fmla="*/ 1010958 h 2350439"/>
                      <a:gd name="connsiteX1552" fmla="*/ 229590 w 2350439"/>
                      <a:gd name="connsiteY1552" fmla="*/ 1227861 h 2350439"/>
                      <a:gd name="connsiteX1553" fmla="*/ 334860 w 2350439"/>
                      <a:gd name="connsiteY1553" fmla="*/ 1227861 h 2350439"/>
                      <a:gd name="connsiteX1554" fmla="*/ 334860 w 2350439"/>
                      <a:gd name="connsiteY1554" fmla="*/ 1122578 h 2350439"/>
                      <a:gd name="connsiteX1555" fmla="*/ 229590 w 2350439"/>
                      <a:gd name="connsiteY1555" fmla="*/ 1122578 h 2350439"/>
                      <a:gd name="connsiteX1556" fmla="*/ 229590 w 2350439"/>
                      <a:gd name="connsiteY1556" fmla="*/ 1339481 h 2350439"/>
                      <a:gd name="connsiteX1557" fmla="*/ 334860 w 2350439"/>
                      <a:gd name="connsiteY1557" fmla="*/ 1339481 h 2350439"/>
                      <a:gd name="connsiteX1558" fmla="*/ 334860 w 2350439"/>
                      <a:gd name="connsiteY1558" fmla="*/ 1234211 h 2350439"/>
                      <a:gd name="connsiteX1559" fmla="*/ 229590 w 2350439"/>
                      <a:gd name="connsiteY1559" fmla="*/ 1234211 h 2350439"/>
                      <a:gd name="connsiteX1560" fmla="*/ 229590 w 2350439"/>
                      <a:gd name="connsiteY1560" fmla="*/ 1451102 h 2350439"/>
                      <a:gd name="connsiteX1561" fmla="*/ 334860 w 2350439"/>
                      <a:gd name="connsiteY1561" fmla="*/ 1451102 h 2350439"/>
                      <a:gd name="connsiteX1562" fmla="*/ 334860 w 2350439"/>
                      <a:gd name="connsiteY1562" fmla="*/ 1345831 h 2350439"/>
                      <a:gd name="connsiteX1563" fmla="*/ 229590 w 2350439"/>
                      <a:gd name="connsiteY1563" fmla="*/ 1345831 h 2350439"/>
                      <a:gd name="connsiteX1564" fmla="*/ 229590 w 2350439"/>
                      <a:gd name="connsiteY1564" fmla="*/ 1562735 h 2350439"/>
                      <a:gd name="connsiteX1565" fmla="*/ 334860 w 2350439"/>
                      <a:gd name="connsiteY1565" fmla="*/ 1562735 h 2350439"/>
                      <a:gd name="connsiteX1566" fmla="*/ 334860 w 2350439"/>
                      <a:gd name="connsiteY1566" fmla="*/ 1457452 h 2350439"/>
                      <a:gd name="connsiteX1567" fmla="*/ 229590 w 2350439"/>
                      <a:gd name="connsiteY1567" fmla="*/ 1457452 h 2350439"/>
                      <a:gd name="connsiteX1568" fmla="*/ 229590 w 2350439"/>
                      <a:gd name="connsiteY1568" fmla="*/ 1674355 h 2350439"/>
                      <a:gd name="connsiteX1569" fmla="*/ 334860 w 2350439"/>
                      <a:gd name="connsiteY1569" fmla="*/ 1674355 h 2350439"/>
                      <a:gd name="connsiteX1570" fmla="*/ 334860 w 2350439"/>
                      <a:gd name="connsiteY1570" fmla="*/ 1569085 h 2350439"/>
                      <a:gd name="connsiteX1571" fmla="*/ 229590 w 2350439"/>
                      <a:gd name="connsiteY1571" fmla="*/ 1569085 h 2350439"/>
                      <a:gd name="connsiteX1572" fmla="*/ 229590 w 2350439"/>
                      <a:gd name="connsiteY1572" fmla="*/ 1785975 h 2350439"/>
                      <a:gd name="connsiteX1573" fmla="*/ 334860 w 2350439"/>
                      <a:gd name="connsiteY1573" fmla="*/ 1785975 h 2350439"/>
                      <a:gd name="connsiteX1574" fmla="*/ 334860 w 2350439"/>
                      <a:gd name="connsiteY1574" fmla="*/ 1680705 h 2350439"/>
                      <a:gd name="connsiteX1575" fmla="*/ 229590 w 2350439"/>
                      <a:gd name="connsiteY1575" fmla="*/ 1680705 h 2350439"/>
                      <a:gd name="connsiteX1576" fmla="*/ 229590 w 2350439"/>
                      <a:gd name="connsiteY1576" fmla="*/ 1897596 h 2350439"/>
                      <a:gd name="connsiteX1577" fmla="*/ 334860 w 2350439"/>
                      <a:gd name="connsiteY1577" fmla="*/ 1897596 h 2350439"/>
                      <a:gd name="connsiteX1578" fmla="*/ 334860 w 2350439"/>
                      <a:gd name="connsiteY1578" fmla="*/ 1792325 h 2350439"/>
                      <a:gd name="connsiteX1579" fmla="*/ 229590 w 2350439"/>
                      <a:gd name="connsiteY1579" fmla="*/ 1792325 h 2350439"/>
                      <a:gd name="connsiteX1580" fmla="*/ 229590 w 2350439"/>
                      <a:gd name="connsiteY1580" fmla="*/ 2009229 h 2350439"/>
                      <a:gd name="connsiteX1581" fmla="*/ 334860 w 2350439"/>
                      <a:gd name="connsiteY1581" fmla="*/ 2009229 h 2350439"/>
                      <a:gd name="connsiteX1582" fmla="*/ 334860 w 2350439"/>
                      <a:gd name="connsiteY1582" fmla="*/ 1903946 h 2350439"/>
                      <a:gd name="connsiteX1583" fmla="*/ 229590 w 2350439"/>
                      <a:gd name="connsiteY1583" fmla="*/ 1903946 h 2350439"/>
                      <a:gd name="connsiteX1584" fmla="*/ 229590 w 2350439"/>
                      <a:gd name="connsiteY1584" fmla="*/ 2120849 h 2350439"/>
                      <a:gd name="connsiteX1585" fmla="*/ 334860 w 2350439"/>
                      <a:gd name="connsiteY1585" fmla="*/ 2120849 h 2350439"/>
                      <a:gd name="connsiteX1586" fmla="*/ 334860 w 2350439"/>
                      <a:gd name="connsiteY1586" fmla="*/ 2015579 h 2350439"/>
                      <a:gd name="connsiteX1587" fmla="*/ 229590 w 2350439"/>
                      <a:gd name="connsiteY1587" fmla="*/ 2015579 h 2350439"/>
                      <a:gd name="connsiteX1588" fmla="*/ 229590 w 2350439"/>
                      <a:gd name="connsiteY1588" fmla="*/ 2232469 h 2350439"/>
                      <a:gd name="connsiteX1589" fmla="*/ 334860 w 2350439"/>
                      <a:gd name="connsiteY1589" fmla="*/ 2232469 h 2350439"/>
                      <a:gd name="connsiteX1590" fmla="*/ 334860 w 2350439"/>
                      <a:gd name="connsiteY1590" fmla="*/ 2127199 h 2350439"/>
                      <a:gd name="connsiteX1591" fmla="*/ 229590 w 2350439"/>
                      <a:gd name="connsiteY1591" fmla="*/ 2127199 h 2350439"/>
                      <a:gd name="connsiteX1592" fmla="*/ 229590 w 2350439"/>
                      <a:gd name="connsiteY1592" fmla="*/ 2344089 h 2350439"/>
                      <a:gd name="connsiteX1593" fmla="*/ 334860 w 2350439"/>
                      <a:gd name="connsiteY1593" fmla="*/ 2344089 h 2350439"/>
                      <a:gd name="connsiteX1594" fmla="*/ 334860 w 2350439"/>
                      <a:gd name="connsiteY1594" fmla="*/ 2238819 h 2350439"/>
                      <a:gd name="connsiteX1595" fmla="*/ 229590 w 2350439"/>
                      <a:gd name="connsiteY1595" fmla="*/ 2238819 h 2350439"/>
                      <a:gd name="connsiteX1596" fmla="*/ 117970 w 2350439"/>
                      <a:gd name="connsiteY1596" fmla="*/ 111620 h 2350439"/>
                      <a:gd name="connsiteX1597" fmla="*/ 223240 w 2350439"/>
                      <a:gd name="connsiteY1597" fmla="*/ 111620 h 2350439"/>
                      <a:gd name="connsiteX1598" fmla="*/ 223240 w 2350439"/>
                      <a:gd name="connsiteY1598" fmla="*/ 6350 h 2350439"/>
                      <a:gd name="connsiteX1599" fmla="*/ 117970 w 2350439"/>
                      <a:gd name="connsiteY1599" fmla="*/ 6350 h 2350439"/>
                      <a:gd name="connsiteX1600" fmla="*/ 117970 w 2350439"/>
                      <a:gd name="connsiteY1600" fmla="*/ 223240 h 2350439"/>
                      <a:gd name="connsiteX1601" fmla="*/ 223240 w 2350439"/>
                      <a:gd name="connsiteY1601" fmla="*/ 223240 h 2350439"/>
                      <a:gd name="connsiteX1602" fmla="*/ 223240 w 2350439"/>
                      <a:gd name="connsiteY1602" fmla="*/ 117970 h 2350439"/>
                      <a:gd name="connsiteX1603" fmla="*/ 117970 w 2350439"/>
                      <a:gd name="connsiteY1603" fmla="*/ 117970 h 2350439"/>
                      <a:gd name="connsiteX1604" fmla="*/ 117970 w 2350439"/>
                      <a:gd name="connsiteY1604" fmla="*/ 334873 h 2350439"/>
                      <a:gd name="connsiteX1605" fmla="*/ 223240 w 2350439"/>
                      <a:gd name="connsiteY1605" fmla="*/ 334873 h 2350439"/>
                      <a:gd name="connsiteX1606" fmla="*/ 223240 w 2350439"/>
                      <a:gd name="connsiteY1606" fmla="*/ 229590 h 2350439"/>
                      <a:gd name="connsiteX1607" fmla="*/ 117970 w 2350439"/>
                      <a:gd name="connsiteY1607" fmla="*/ 229590 h 2350439"/>
                      <a:gd name="connsiteX1608" fmla="*/ 117970 w 2350439"/>
                      <a:gd name="connsiteY1608" fmla="*/ 446493 h 2350439"/>
                      <a:gd name="connsiteX1609" fmla="*/ 223240 w 2350439"/>
                      <a:gd name="connsiteY1609" fmla="*/ 446493 h 2350439"/>
                      <a:gd name="connsiteX1610" fmla="*/ 223240 w 2350439"/>
                      <a:gd name="connsiteY1610" fmla="*/ 341223 h 2350439"/>
                      <a:gd name="connsiteX1611" fmla="*/ 117970 w 2350439"/>
                      <a:gd name="connsiteY1611" fmla="*/ 341223 h 2350439"/>
                      <a:gd name="connsiteX1612" fmla="*/ 117970 w 2350439"/>
                      <a:gd name="connsiteY1612" fmla="*/ 558114 h 2350439"/>
                      <a:gd name="connsiteX1613" fmla="*/ 223240 w 2350439"/>
                      <a:gd name="connsiteY1613" fmla="*/ 558114 h 2350439"/>
                      <a:gd name="connsiteX1614" fmla="*/ 223240 w 2350439"/>
                      <a:gd name="connsiteY1614" fmla="*/ 452843 h 2350439"/>
                      <a:gd name="connsiteX1615" fmla="*/ 117970 w 2350439"/>
                      <a:gd name="connsiteY1615" fmla="*/ 452843 h 2350439"/>
                      <a:gd name="connsiteX1616" fmla="*/ 117970 w 2350439"/>
                      <a:gd name="connsiteY1616" fmla="*/ 669734 h 2350439"/>
                      <a:gd name="connsiteX1617" fmla="*/ 223240 w 2350439"/>
                      <a:gd name="connsiteY1617" fmla="*/ 669734 h 2350439"/>
                      <a:gd name="connsiteX1618" fmla="*/ 223240 w 2350439"/>
                      <a:gd name="connsiteY1618" fmla="*/ 564464 h 2350439"/>
                      <a:gd name="connsiteX1619" fmla="*/ 117970 w 2350439"/>
                      <a:gd name="connsiteY1619" fmla="*/ 564464 h 2350439"/>
                      <a:gd name="connsiteX1620" fmla="*/ 117970 w 2350439"/>
                      <a:gd name="connsiteY1620" fmla="*/ 781367 h 2350439"/>
                      <a:gd name="connsiteX1621" fmla="*/ 223240 w 2350439"/>
                      <a:gd name="connsiteY1621" fmla="*/ 781367 h 2350439"/>
                      <a:gd name="connsiteX1622" fmla="*/ 223240 w 2350439"/>
                      <a:gd name="connsiteY1622" fmla="*/ 676084 h 2350439"/>
                      <a:gd name="connsiteX1623" fmla="*/ 117970 w 2350439"/>
                      <a:gd name="connsiteY1623" fmla="*/ 676084 h 2350439"/>
                      <a:gd name="connsiteX1624" fmla="*/ 117970 w 2350439"/>
                      <a:gd name="connsiteY1624" fmla="*/ 892988 h 2350439"/>
                      <a:gd name="connsiteX1625" fmla="*/ 223240 w 2350439"/>
                      <a:gd name="connsiteY1625" fmla="*/ 892988 h 2350439"/>
                      <a:gd name="connsiteX1626" fmla="*/ 223240 w 2350439"/>
                      <a:gd name="connsiteY1626" fmla="*/ 787717 h 2350439"/>
                      <a:gd name="connsiteX1627" fmla="*/ 117970 w 2350439"/>
                      <a:gd name="connsiteY1627" fmla="*/ 787717 h 2350439"/>
                      <a:gd name="connsiteX1628" fmla="*/ 117970 w 2350439"/>
                      <a:gd name="connsiteY1628" fmla="*/ 1004608 h 2350439"/>
                      <a:gd name="connsiteX1629" fmla="*/ 223240 w 2350439"/>
                      <a:gd name="connsiteY1629" fmla="*/ 1004608 h 2350439"/>
                      <a:gd name="connsiteX1630" fmla="*/ 223240 w 2350439"/>
                      <a:gd name="connsiteY1630" fmla="*/ 899338 h 2350439"/>
                      <a:gd name="connsiteX1631" fmla="*/ 117970 w 2350439"/>
                      <a:gd name="connsiteY1631" fmla="*/ 899338 h 2350439"/>
                      <a:gd name="connsiteX1632" fmla="*/ 117970 w 2350439"/>
                      <a:gd name="connsiteY1632" fmla="*/ 1116228 h 2350439"/>
                      <a:gd name="connsiteX1633" fmla="*/ 223240 w 2350439"/>
                      <a:gd name="connsiteY1633" fmla="*/ 1116228 h 2350439"/>
                      <a:gd name="connsiteX1634" fmla="*/ 223240 w 2350439"/>
                      <a:gd name="connsiteY1634" fmla="*/ 1010958 h 2350439"/>
                      <a:gd name="connsiteX1635" fmla="*/ 117970 w 2350439"/>
                      <a:gd name="connsiteY1635" fmla="*/ 1010958 h 2350439"/>
                      <a:gd name="connsiteX1636" fmla="*/ 117970 w 2350439"/>
                      <a:gd name="connsiteY1636" fmla="*/ 1227861 h 2350439"/>
                      <a:gd name="connsiteX1637" fmla="*/ 223240 w 2350439"/>
                      <a:gd name="connsiteY1637" fmla="*/ 1227861 h 2350439"/>
                      <a:gd name="connsiteX1638" fmla="*/ 223240 w 2350439"/>
                      <a:gd name="connsiteY1638" fmla="*/ 1122578 h 2350439"/>
                      <a:gd name="connsiteX1639" fmla="*/ 117970 w 2350439"/>
                      <a:gd name="connsiteY1639" fmla="*/ 1122578 h 2350439"/>
                      <a:gd name="connsiteX1640" fmla="*/ 117970 w 2350439"/>
                      <a:gd name="connsiteY1640" fmla="*/ 1339481 h 2350439"/>
                      <a:gd name="connsiteX1641" fmla="*/ 223240 w 2350439"/>
                      <a:gd name="connsiteY1641" fmla="*/ 1339481 h 2350439"/>
                      <a:gd name="connsiteX1642" fmla="*/ 223240 w 2350439"/>
                      <a:gd name="connsiteY1642" fmla="*/ 1234211 h 2350439"/>
                      <a:gd name="connsiteX1643" fmla="*/ 117970 w 2350439"/>
                      <a:gd name="connsiteY1643" fmla="*/ 1234211 h 2350439"/>
                      <a:gd name="connsiteX1644" fmla="*/ 117970 w 2350439"/>
                      <a:gd name="connsiteY1644" fmla="*/ 1451102 h 2350439"/>
                      <a:gd name="connsiteX1645" fmla="*/ 223240 w 2350439"/>
                      <a:gd name="connsiteY1645" fmla="*/ 1451102 h 2350439"/>
                      <a:gd name="connsiteX1646" fmla="*/ 223240 w 2350439"/>
                      <a:gd name="connsiteY1646" fmla="*/ 1345831 h 2350439"/>
                      <a:gd name="connsiteX1647" fmla="*/ 117970 w 2350439"/>
                      <a:gd name="connsiteY1647" fmla="*/ 1345831 h 2350439"/>
                      <a:gd name="connsiteX1648" fmla="*/ 117970 w 2350439"/>
                      <a:gd name="connsiteY1648" fmla="*/ 1562735 h 2350439"/>
                      <a:gd name="connsiteX1649" fmla="*/ 223240 w 2350439"/>
                      <a:gd name="connsiteY1649" fmla="*/ 1562735 h 2350439"/>
                      <a:gd name="connsiteX1650" fmla="*/ 223240 w 2350439"/>
                      <a:gd name="connsiteY1650" fmla="*/ 1457452 h 2350439"/>
                      <a:gd name="connsiteX1651" fmla="*/ 117970 w 2350439"/>
                      <a:gd name="connsiteY1651" fmla="*/ 1457452 h 2350439"/>
                      <a:gd name="connsiteX1652" fmla="*/ 117970 w 2350439"/>
                      <a:gd name="connsiteY1652" fmla="*/ 1674355 h 2350439"/>
                      <a:gd name="connsiteX1653" fmla="*/ 223240 w 2350439"/>
                      <a:gd name="connsiteY1653" fmla="*/ 1674355 h 2350439"/>
                      <a:gd name="connsiteX1654" fmla="*/ 223240 w 2350439"/>
                      <a:gd name="connsiteY1654" fmla="*/ 1569085 h 2350439"/>
                      <a:gd name="connsiteX1655" fmla="*/ 117970 w 2350439"/>
                      <a:gd name="connsiteY1655" fmla="*/ 1569085 h 2350439"/>
                      <a:gd name="connsiteX1656" fmla="*/ 117970 w 2350439"/>
                      <a:gd name="connsiteY1656" fmla="*/ 1785975 h 2350439"/>
                      <a:gd name="connsiteX1657" fmla="*/ 223240 w 2350439"/>
                      <a:gd name="connsiteY1657" fmla="*/ 1785975 h 2350439"/>
                      <a:gd name="connsiteX1658" fmla="*/ 223240 w 2350439"/>
                      <a:gd name="connsiteY1658" fmla="*/ 1680705 h 2350439"/>
                      <a:gd name="connsiteX1659" fmla="*/ 117970 w 2350439"/>
                      <a:gd name="connsiteY1659" fmla="*/ 1680705 h 2350439"/>
                      <a:gd name="connsiteX1660" fmla="*/ 117970 w 2350439"/>
                      <a:gd name="connsiteY1660" fmla="*/ 1897596 h 2350439"/>
                      <a:gd name="connsiteX1661" fmla="*/ 223240 w 2350439"/>
                      <a:gd name="connsiteY1661" fmla="*/ 1897596 h 2350439"/>
                      <a:gd name="connsiteX1662" fmla="*/ 223240 w 2350439"/>
                      <a:gd name="connsiteY1662" fmla="*/ 1792325 h 2350439"/>
                      <a:gd name="connsiteX1663" fmla="*/ 117970 w 2350439"/>
                      <a:gd name="connsiteY1663" fmla="*/ 1792325 h 2350439"/>
                      <a:gd name="connsiteX1664" fmla="*/ 117970 w 2350439"/>
                      <a:gd name="connsiteY1664" fmla="*/ 2009229 h 2350439"/>
                      <a:gd name="connsiteX1665" fmla="*/ 223240 w 2350439"/>
                      <a:gd name="connsiteY1665" fmla="*/ 2009229 h 2350439"/>
                      <a:gd name="connsiteX1666" fmla="*/ 223240 w 2350439"/>
                      <a:gd name="connsiteY1666" fmla="*/ 1903946 h 2350439"/>
                      <a:gd name="connsiteX1667" fmla="*/ 117970 w 2350439"/>
                      <a:gd name="connsiteY1667" fmla="*/ 1903946 h 2350439"/>
                      <a:gd name="connsiteX1668" fmla="*/ 117970 w 2350439"/>
                      <a:gd name="connsiteY1668" fmla="*/ 2120849 h 2350439"/>
                      <a:gd name="connsiteX1669" fmla="*/ 223240 w 2350439"/>
                      <a:gd name="connsiteY1669" fmla="*/ 2120849 h 2350439"/>
                      <a:gd name="connsiteX1670" fmla="*/ 223240 w 2350439"/>
                      <a:gd name="connsiteY1670" fmla="*/ 2015579 h 2350439"/>
                      <a:gd name="connsiteX1671" fmla="*/ 117970 w 2350439"/>
                      <a:gd name="connsiteY1671" fmla="*/ 2015579 h 2350439"/>
                      <a:gd name="connsiteX1672" fmla="*/ 117970 w 2350439"/>
                      <a:gd name="connsiteY1672" fmla="*/ 2232469 h 2350439"/>
                      <a:gd name="connsiteX1673" fmla="*/ 223240 w 2350439"/>
                      <a:gd name="connsiteY1673" fmla="*/ 2232469 h 2350439"/>
                      <a:gd name="connsiteX1674" fmla="*/ 223240 w 2350439"/>
                      <a:gd name="connsiteY1674" fmla="*/ 2127199 h 2350439"/>
                      <a:gd name="connsiteX1675" fmla="*/ 117970 w 2350439"/>
                      <a:gd name="connsiteY1675" fmla="*/ 2127199 h 2350439"/>
                      <a:gd name="connsiteX1676" fmla="*/ 117970 w 2350439"/>
                      <a:gd name="connsiteY1676" fmla="*/ 2344089 h 2350439"/>
                      <a:gd name="connsiteX1677" fmla="*/ 223240 w 2350439"/>
                      <a:gd name="connsiteY1677" fmla="*/ 2344089 h 2350439"/>
                      <a:gd name="connsiteX1678" fmla="*/ 223240 w 2350439"/>
                      <a:gd name="connsiteY1678" fmla="*/ 2238819 h 2350439"/>
                      <a:gd name="connsiteX1679" fmla="*/ 117970 w 2350439"/>
                      <a:gd name="connsiteY1679" fmla="*/ 2238819 h 2350439"/>
                      <a:gd name="connsiteX1680" fmla="*/ 6350 w 2350439"/>
                      <a:gd name="connsiteY1680" fmla="*/ 111620 h 2350439"/>
                      <a:gd name="connsiteX1681" fmla="*/ 111620 w 2350439"/>
                      <a:gd name="connsiteY1681" fmla="*/ 111620 h 2350439"/>
                      <a:gd name="connsiteX1682" fmla="*/ 111620 w 2350439"/>
                      <a:gd name="connsiteY1682" fmla="*/ 6350 h 2350439"/>
                      <a:gd name="connsiteX1683" fmla="*/ 6350 w 2350439"/>
                      <a:gd name="connsiteY1683" fmla="*/ 6350 h 2350439"/>
                      <a:gd name="connsiteX1684" fmla="*/ 6350 w 2350439"/>
                      <a:gd name="connsiteY1684" fmla="*/ 223240 h 2350439"/>
                      <a:gd name="connsiteX1685" fmla="*/ 111620 w 2350439"/>
                      <a:gd name="connsiteY1685" fmla="*/ 223240 h 2350439"/>
                      <a:gd name="connsiteX1686" fmla="*/ 111620 w 2350439"/>
                      <a:gd name="connsiteY1686" fmla="*/ 117970 h 2350439"/>
                      <a:gd name="connsiteX1687" fmla="*/ 6350 w 2350439"/>
                      <a:gd name="connsiteY1687" fmla="*/ 117970 h 2350439"/>
                      <a:gd name="connsiteX1688" fmla="*/ 6350 w 2350439"/>
                      <a:gd name="connsiteY1688" fmla="*/ 334873 h 2350439"/>
                      <a:gd name="connsiteX1689" fmla="*/ 111620 w 2350439"/>
                      <a:gd name="connsiteY1689" fmla="*/ 334873 h 2350439"/>
                      <a:gd name="connsiteX1690" fmla="*/ 111620 w 2350439"/>
                      <a:gd name="connsiteY1690" fmla="*/ 229590 h 2350439"/>
                      <a:gd name="connsiteX1691" fmla="*/ 6350 w 2350439"/>
                      <a:gd name="connsiteY1691" fmla="*/ 229590 h 2350439"/>
                      <a:gd name="connsiteX1692" fmla="*/ 6350 w 2350439"/>
                      <a:gd name="connsiteY1692" fmla="*/ 446493 h 2350439"/>
                      <a:gd name="connsiteX1693" fmla="*/ 111620 w 2350439"/>
                      <a:gd name="connsiteY1693" fmla="*/ 446493 h 2350439"/>
                      <a:gd name="connsiteX1694" fmla="*/ 111620 w 2350439"/>
                      <a:gd name="connsiteY1694" fmla="*/ 341223 h 2350439"/>
                      <a:gd name="connsiteX1695" fmla="*/ 6350 w 2350439"/>
                      <a:gd name="connsiteY1695" fmla="*/ 341223 h 2350439"/>
                      <a:gd name="connsiteX1696" fmla="*/ 6350 w 2350439"/>
                      <a:gd name="connsiteY1696" fmla="*/ 558114 h 2350439"/>
                      <a:gd name="connsiteX1697" fmla="*/ 111620 w 2350439"/>
                      <a:gd name="connsiteY1697" fmla="*/ 558114 h 2350439"/>
                      <a:gd name="connsiteX1698" fmla="*/ 111620 w 2350439"/>
                      <a:gd name="connsiteY1698" fmla="*/ 452843 h 2350439"/>
                      <a:gd name="connsiteX1699" fmla="*/ 6350 w 2350439"/>
                      <a:gd name="connsiteY1699" fmla="*/ 452843 h 2350439"/>
                      <a:gd name="connsiteX1700" fmla="*/ 6350 w 2350439"/>
                      <a:gd name="connsiteY1700" fmla="*/ 669734 h 2350439"/>
                      <a:gd name="connsiteX1701" fmla="*/ 111620 w 2350439"/>
                      <a:gd name="connsiteY1701" fmla="*/ 669734 h 2350439"/>
                      <a:gd name="connsiteX1702" fmla="*/ 111620 w 2350439"/>
                      <a:gd name="connsiteY1702" fmla="*/ 564464 h 2350439"/>
                      <a:gd name="connsiteX1703" fmla="*/ 6350 w 2350439"/>
                      <a:gd name="connsiteY1703" fmla="*/ 564464 h 2350439"/>
                      <a:gd name="connsiteX1704" fmla="*/ 6350 w 2350439"/>
                      <a:gd name="connsiteY1704" fmla="*/ 781367 h 2350439"/>
                      <a:gd name="connsiteX1705" fmla="*/ 111620 w 2350439"/>
                      <a:gd name="connsiteY1705" fmla="*/ 781367 h 2350439"/>
                      <a:gd name="connsiteX1706" fmla="*/ 111620 w 2350439"/>
                      <a:gd name="connsiteY1706" fmla="*/ 676084 h 2350439"/>
                      <a:gd name="connsiteX1707" fmla="*/ 6350 w 2350439"/>
                      <a:gd name="connsiteY1707" fmla="*/ 676084 h 2350439"/>
                      <a:gd name="connsiteX1708" fmla="*/ 6350 w 2350439"/>
                      <a:gd name="connsiteY1708" fmla="*/ 892988 h 2350439"/>
                      <a:gd name="connsiteX1709" fmla="*/ 111620 w 2350439"/>
                      <a:gd name="connsiteY1709" fmla="*/ 892988 h 2350439"/>
                      <a:gd name="connsiteX1710" fmla="*/ 111620 w 2350439"/>
                      <a:gd name="connsiteY1710" fmla="*/ 787717 h 2350439"/>
                      <a:gd name="connsiteX1711" fmla="*/ 6350 w 2350439"/>
                      <a:gd name="connsiteY1711" fmla="*/ 787717 h 2350439"/>
                      <a:gd name="connsiteX1712" fmla="*/ 6350 w 2350439"/>
                      <a:gd name="connsiteY1712" fmla="*/ 1004608 h 2350439"/>
                      <a:gd name="connsiteX1713" fmla="*/ 111620 w 2350439"/>
                      <a:gd name="connsiteY1713" fmla="*/ 1004608 h 2350439"/>
                      <a:gd name="connsiteX1714" fmla="*/ 111620 w 2350439"/>
                      <a:gd name="connsiteY1714" fmla="*/ 899338 h 2350439"/>
                      <a:gd name="connsiteX1715" fmla="*/ 6350 w 2350439"/>
                      <a:gd name="connsiteY1715" fmla="*/ 899338 h 2350439"/>
                      <a:gd name="connsiteX1716" fmla="*/ 6350 w 2350439"/>
                      <a:gd name="connsiteY1716" fmla="*/ 1116228 h 2350439"/>
                      <a:gd name="connsiteX1717" fmla="*/ 111620 w 2350439"/>
                      <a:gd name="connsiteY1717" fmla="*/ 1116228 h 2350439"/>
                      <a:gd name="connsiteX1718" fmla="*/ 111620 w 2350439"/>
                      <a:gd name="connsiteY1718" fmla="*/ 1010958 h 2350439"/>
                      <a:gd name="connsiteX1719" fmla="*/ 6350 w 2350439"/>
                      <a:gd name="connsiteY1719" fmla="*/ 1010958 h 2350439"/>
                      <a:gd name="connsiteX1720" fmla="*/ 6350 w 2350439"/>
                      <a:gd name="connsiteY1720" fmla="*/ 1227861 h 2350439"/>
                      <a:gd name="connsiteX1721" fmla="*/ 111620 w 2350439"/>
                      <a:gd name="connsiteY1721" fmla="*/ 1227861 h 2350439"/>
                      <a:gd name="connsiteX1722" fmla="*/ 111620 w 2350439"/>
                      <a:gd name="connsiteY1722" fmla="*/ 1122578 h 2350439"/>
                      <a:gd name="connsiteX1723" fmla="*/ 6350 w 2350439"/>
                      <a:gd name="connsiteY1723" fmla="*/ 1122578 h 2350439"/>
                      <a:gd name="connsiteX1724" fmla="*/ 6350 w 2350439"/>
                      <a:gd name="connsiteY1724" fmla="*/ 1339481 h 2350439"/>
                      <a:gd name="connsiteX1725" fmla="*/ 111620 w 2350439"/>
                      <a:gd name="connsiteY1725" fmla="*/ 1339481 h 2350439"/>
                      <a:gd name="connsiteX1726" fmla="*/ 111620 w 2350439"/>
                      <a:gd name="connsiteY1726" fmla="*/ 1234211 h 2350439"/>
                      <a:gd name="connsiteX1727" fmla="*/ 6350 w 2350439"/>
                      <a:gd name="connsiteY1727" fmla="*/ 1234211 h 2350439"/>
                      <a:gd name="connsiteX1728" fmla="*/ 6350 w 2350439"/>
                      <a:gd name="connsiteY1728" fmla="*/ 1451102 h 2350439"/>
                      <a:gd name="connsiteX1729" fmla="*/ 111620 w 2350439"/>
                      <a:gd name="connsiteY1729" fmla="*/ 1451102 h 2350439"/>
                      <a:gd name="connsiteX1730" fmla="*/ 111620 w 2350439"/>
                      <a:gd name="connsiteY1730" fmla="*/ 1345831 h 2350439"/>
                      <a:gd name="connsiteX1731" fmla="*/ 6350 w 2350439"/>
                      <a:gd name="connsiteY1731" fmla="*/ 1345831 h 2350439"/>
                      <a:gd name="connsiteX1732" fmla="*/ 6350 w 2350439"/>
                      <a:gd name="connsiteY1732" fmla="*/ 1562735 h 2350439"/>
                      <a:gd name="connsiteX1733" fmla="*/ 111620 w 2350439"/>
                      <a:gd name="connsiteY1733" fmla="*/ 1562735 h 2350439"/>
                      <a:gd name="connsiteX1734" fmla="*/ 111620 w 2350439"/>
                      <a:gd name="connsiteY1734" fmla="*/ 1457452 h 2350439"/>
                      <a:gd name="connsiteX1735" fmla="*/ 6350 w 2350439"/>
                      <a:gd name="connsiteY1735" fmla="*/ 1457452 h 2350439"/>
                      <a:gd name="connsiteX1736" fmla="*/ 6350 w 2350439"/>
                      <a:gd name="connsiteY1736" fmla="*/ 1674355 h 2350439"/>
                      <a:gd name="connsiteX1737" fmla="*/ 111620 w 2350439"/>
                      <a:gd name="connsiteY1737" fmla="*/ 1674355 h 2350439"/>
                      <a:gd name="connsiteX1738" fmla="*/ 111620 w 2350439"/>
                      <a:gd name="connsiteY1738" fmla="*/ 1569085 h 2350439"/>
                      <a:gd name="connsiteX1739" fmla="*/ 6350 w 2350439"/>
                      <a:gd name="connsiteY1739" fmla="*/ 1569085 h 2350439"/>
                      <a:gd name="connsiteX1740" fmla="*/ 6350 w 2350439"/>
                      <a:gd name="connsiteY1740" fmla="*/ 1785975 h 2350439"/>
                      <a:gd name="connsiteX1741" fmla="*/ 111620 w 2350439"/>
                      <a:gd name="connsiteY1741" fmla="*/ 1785975 h 2350439"/>
                      <a:gd name="connsiteX1742" fmla="*/ 111620 w 2350439"/>
                      <a:gd name="connsiteY1742" fmla="*/ 1680705 h 2350439"/>
                      <a:gd name="connsiteX1743" fmla="*/ 6350 w 2350439"/>
                      <a:gd name="connsiteY1743" fmla="*/ 1680705 h 2350439"/>
                      <a:gd name="connsiteX1744" fmla="*/ 6350 w 2350439"/>
                      <a:gd name="connsiteY1744" fmla="*/ 1897596 h 2350439"/>
                      <a:gd name="connsiteX1745" fmla="*/ 111620 w 2350439"/>
                      <a:gd name="connsiteY1745" fmla="*/ 1897596 h 2350439"/>
                      <a:gd name="connsiteX1746" fmla="*/ 111620 w 2350439"/>
                      <a:gd name="connsiteY1746" fmla="*/ 1792325 h 2350439"/>
                      <a:gd name="connsiteX1747" fmla="*/ 6350 w 2350439"/>
                      <a:gd name="connsiteY1747" fmla="*/ 1792325 h 2350439"/>
                      <a:gd name="connsiteX1748" fmla="*/ 6350 w 2350439"/>
                      <a:gd name="connsiteY1748" fmla="*/ 2009229 h 2350439"/>
                      <a:gd name="connsiteX1749" fmla="*/ 111620 w 2350439"/>
                      <a:gd name="connsiteY1749" fmla="*/ 2009229 h 2350439"/>
                      <a:gd name="connsiteX1750" fmla="*/ 111620 w 2350439"/>
                      <a:gd name="connsiteY1750" fmla="*/ 1903946 h 2350439"/>
                      <a:gd name="connsiteX1751" fmla="*/ 6350 w 2350439"/>
                      <a:gd name="connsiteY1751" fmla="*/ 1903946 h 2350439"/>
                      <a:gd name="connsiteX1752" fmla="*/ 6350 w 2350439"/>
                      <a:gd name="connsiteY1752" fmla="*/ 2120849 h 2350439"/>
                      <a:gd name="connsiteX1753" fmla="*/ 111620 w 2350439"/>
                      <a:gd name="connsiteY1753" fmla="*/ 2120849 h 2350439"/>
                      <a:gd name="connsiteX1754" fmla="*/ 111620 w 2350439"/>
                      <a:gd name="connsiteY1754" fmla="*/ 2015579 h 2350439"/>
                      <a:gd name="connsiteX1755" fmla="*/ 6350 w 2350439"/>
                      <a:gd name="connsiteY1755" fmla="*/ 2015579 h 2350439"/>
                      <a:gd name="connsiteX1756" fmla="*/ 6350 w 2350439"/>
                      <a:gd name="connsiteY1756" fmla="*/ 2232469 h 2350439"/>
                      <a:gd name="connsiteX1757" fmla="*/ 111620 w 2350439"/>
                      <a:gd name="connsiteY1757" fmla="*/ 2232469 h 2350439"/>
                      <a:gd name="connsiteX1758" fmla="*/ 111620 w 2350439"/>
                      <a:gd name="connsiteY1758" fmla="*/ 2127199 h 2350439"/>
                      <a:gd name="connsiteX1759" fmla="*/ 6350 w 2350439"/>
                      <a:gd name="connsiteY1759" fmla="*/ 2127199 h 2350439"/>
                      <a:gd name="connsiteX1760" fmla="*/ 6350 w 2350439"/>
                      <a:gd name="connsiteY1760" fmla="*/ 2344089 h 2350439"/>
                      <a:gd name="connsiteX1761" fmla="*/ 111620 w 2350439"/>
                      <a:gd name="connsiteY1761" fmla="*/ 2344089 h 2350439"/>
                      <a:gd name="connsiteX1762" fmla="*/ 111620 w 2350439"/>
                      <a:gd name="connsiteY1762" fmla="*/ 2238819 h 2350439"/>
                      <a:gd name="connsiteX1763" fmla="*/ 6350 w 2350439"/>
                      <a:gd name="connsiteY1763" fmla="*/ 2238819 h 2350439"/>
                      <a:gd name="connsiteX1764" fmla="*/ 0 w 2350439"/>
                      <a:gd name="connsiteY1764" fmla="*/ 2347270 h 2350439"/>
                      <a:gd name="connsiteX1765" fmla="*/ 0 w 2350439"/>
                      <a:gd name="connsiteY1765" fmla="*/ 3168 h 2350439"/>
                      <a:gd name="connsiteX1766" fmla="*/ 3168 w 2350439"/>
                      <a:gd name="connsiteY1766" fmla="*/ 3168 h 2350439"/>
                      <a:gd name="connsiteX1767" fmla="*/ 3168 w 2350439"/>
                      <a:gd name="connsiteY1767" fmla="*/ 0 h 2350439"/>
                      <a:gd name="connsiteX1768" fmla="*/ 2347270 w 2350439"/>
                      <a:gd name="connsiteY1768" fmla="*/ 0 h 2350439"/>
                      <a:gd name="connsiteX1769" fmla="*/ 2347270 w 2350439"/>
                      <a:gd name="connsiteY1769" fmla="*/ 3168 h 2350439"/>
                      <a:gd name="connsiteX1770" fmla="*/ 2350439 w 2350439"/>
                      <a:gd name="connsiteY1770" fmla="*/ 3168 h 2350439"/>
                      <a:gd name="connsiteX1771" fmla="*/ 2350439 w 2350439"/>
                      <a:gd name="connsiteY1771" fmla="*/ 2347270 h 2350439"/>
                      <a:gd name="connsiteX1772" fmla="*/ 2347270 w 2350439"/>
                      <a:gd name="connsiteY1772" fmla="*/ 2347270 h 2350439"/>
                      <a:gd name="connsiteX1773" fmla="*/ 2347270 w 2350439"/>
                      <a:gd name="connsiteY1773" fmla="*/ 2350439 h 2350439"/>
                      <a:gd name="connsiteX1774" fmla="*/ 3168 w 2350439"/>
                      <a:gd name="connsiteY1774" fmla="*/ 2350439 h 2350439"/>
                      <a:gd name="connsiteX1775" fmla="*/ 3168 w 2350439"/>
                      <a:gd name="connsiteY1775" fmla="*/ 2347270 h 2350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  <a:cxn ang="0">
                        <a:pos x="connsiteX736" y="connsiteY736"/>
                      </a:cxn>
                      <a:cxn ang="0">
                        <a:pos x="connsiteX737" y="connsiteY737"/>
                      </a:cxn>
                      <a:cxn ang="0">
                        <a:pos x="connsiteX738" y="connsiteY738"/>
                      </a:cxn>
                      <a:cxn ang="0">
                        <a:pos x="connsiteX739" y="connsiteY739"/>
                      </a:cxn>
                      <a:cxn ang="0">
                        <a:pos x="connsiteX740" y="connsiteY740"/>
                      </a:cxn>
                      <a:cxn ang="0">
                        <a:pos x="connsiteX741" y="connsiteY741"/>
                      </a:cxn>
                      <a:cxn ang="0">
                        <a:pos x="connsiteX742" y="connsiteY742"/>
                      </a:cxn>
                      <a:cxn ang="0">
                        <a:pos x="connsiteX743" y="connsiteY743"/>
                      </a:cxn>
                      <a:cxn ang="0">
                        <a:pos x="connsiteX744" y="connsiteY744"/>
                      </a:cxn>
                      <a:cxn ang="0">
                        <a:pos x="connsiteX745" y="connsiteY745"/>
                      </a:cxn>
                      <a:cxn ang="0">
                        <a:pos x="connsiteX746" y="connsiteY746"/>
                      </a:cxn>
                      <a:cxn ang="0">
                        <a:pos x="connsiteX747" y="connsiteY747"/>
                      </a:cxn>
                      <a:cxn ang="0">
                        <a:pos x="connsiteX748" y="connsiteY748"/>
                      </a:cxn>
                      <a:cxn ang="0">
                        <a:pos x="connsiteX749" y="connsiteY749"/>
                      </a:cxn>
                      <a:cxn ang="0">
                        <a:pos x="connsiteX750" y="connsiteY750"/>
                      </a:cxn>
                      <a:cxn ang="0">
                        <a:pos x="connsiteX751" y="connsiteY751"/>
                      </a:cxn>
                      <a:cxn ang="0">
                        <a:pos x="connsiteX752" y="connsiteY752"/>
                      </a:cxn>
                      <a:cxn ang="0">
                        <a:pos x="connsiteX753" y="connsiteY753"/>
                      </a:cxn>
                      <a:cxn ang="0">
                        <a:pos x="connsiteX754" y="connsiteY754"/>
                      </a:cxn>
                      <a:cxn ang="0">
                        <a:pos x="connsiteX755" y="connsiteY755"/>
                      </a:cxn>
                      <a:cxn ang="0">
                        <a:pos x="connsiteX756" y="connsiteY756"/>
                      </a:cxn>
                      <a:cxn ang="0">
                        <a:pos x="connsiteX757" y="connsiteY757"/>
                      </a:cxn>
                      <a:cxn ang="0">
                        <a:pos x="connsiteX758" y="connsiteY758"/>
                      </a:cxn>
                      <a:cxn ang="0">
                        <a:pos x="connsiteX759" y="connsiteY759"/>
                      </a:cxn>
                      <a:cxn ang="0">
                        <a:pos x="connsiteX760" y="connsiteY760"/>
                      </a:cxn>
                      <a:cxn ang="0">
                        <a:pos x="connsiteX761" y="connsiteY761"/>
                      </a:cxn>
                      <a:cxn ang="0">
                        <a:pos x="connsiteX762" y="connsiteY762"/>
                      </a:cxn>
                      <a:cxn ang="0">
                        <a:pos x="connsiteX763" y="connsiteY763"/>
                      </a:cxn>
                      <a:cxn ang="0">
                        <a:pos x="connsiteX764" y="connsiteY764"/>
                      </a:cxn>
                      <a:cxn ang="0">
                        <a:pos x="connsiteX765" y="connsiteY765"/>
                      </a:cxn>
                      <a:cxn ang="0">
                        <a:pos x="connsiteX766" y="connsiteY766"/>
                      </a:cxn>
                      <a:cxn ang="0">
                        <a:pos x="connsiteX767" y="connsiteY767"/>
                      </a:cxn>
                      <a:cxn ang="0">
                        <a:pos x="connsiteX768" y="connsiteY768"/>
                      </a:cxn>
                      <a:cxn ang="0">
                        <a:pos x="connsiteX769" y="connsiteY769"/>
                      </a:cxn>
                      <a:cxn ang="0">
                        <a:pos x="connsiteX770" y="connsiteY770"/>
                      </a:cxn>
                      <a:cxn ang="0">
                        <a:pos x="connsiteX771" y="connsiteY771"/>
                      </a:cxn>
                      <a:cxn ang="0">
                        <a:pos x="connsiteX772" y="connsiteY772"/>
                      </a:cxn>
                      <a:cxn ang="0">
                        <a:pos x="connsiteX773" y="connsiteY773"/>
                      </a:cxn>
                      <a:cxn ang="0">
                        <a:pos x="connsiteX774" y="connsiteY774"/>
                      </a:cxn>
                      <a:cxn ang="0">
                        <a:pos x="connsiteX775" y="connsiteY775"/>
                      </a:cxn>
                      <a:cxn ang="0">
                        <a:pos x="connsiteX776" y="connsiteY776"/>
                      </a:cxn>
                      <a:cxn ang="0">
                        <a:pos x="connsiteX777" y="connsiteY777"/>
                      </a:cxn>
                      <a:cxn ang="0">
                        <a:pos x="connsiteX778" y="connsiteY778"/>
                      </a:cxn>
                      <a:cxn ang="0">
                        <a:pos x="connsiteX779" y="connsiteY779"/>
                      </a:cxn>
                      <a:cxn ang="0">
                        <a:pos x="connsiteX780" y="connsiteY780"/>
                      </a:cxn>
                      <a:cxn ang="0">
                        <a:pos x="connsiteX781" y="connsiteY781"/>
                      </a:cxn>
                      <a:cxn ang="0">
                        <a:pos x="connsiteX782" y="connsiteY782"/>
                      </a:cxn>
                      <a:cxn ang="0">
                        <a:pos x="connsiteX783" y="connsiteY783"/>
                      </a:cxn>
                      <a:cxn ang="0">
                        <a:pos x="connsiteX784" y="connsiteY784"/>
                      </a:cxn>
                      <a:cxn ang="0">
                        <a:pos x="connsiteX785" y="connsiteY785"/>
                      </a:cxn>
                      <a:cxn ang="0">
                        <a:pos x="connsiteX786" y="connsiteY786"/>
                      </a:cxn>
                      <a:cxn ang="0">
                        <a:pos x="connsiteX787" y="connsiteY787"/>
                      </a:cxn>
                      <a:cxn ang="0">
                        <a:pos x="connsiteX788" y="connsiteY788"/>
                      </a:cxn>
                      <a:cxn ang="0">
                        <a:pos x="connsiteX789" y="connsiteY789"/>
                      </a:cxn>
                      <a:cxn ang="0">
                        <a:pos x="connsiteX790" y="connsiteY790"/>
                      </a:cxn>
                      <a:cxn ang="0">
                        <a:pos x="connsiteX791" y="connsiteY791"/>
                      </a:cxn>
                      <a:cxn ang="0">
                        <a:pos x="connsiteX792" y="connsiteY792"/>
                      </a:cxn>
                      <a:cxn ang="0">
                        <a:pos x="connsiteX793" y="connsiteY793"/>
                      </a:cxn>
                      <a:cxn ang="0">
                        <a:pos x="connsiteX794" y="connsiteY794"/>
                      </a:cxn>
                      <a:cxn ang="0">
                        <a:pos x="connsiteX795" y="connsiteY795"/>
                      </a:cxn>
                      <a:cxn ang="0">
                        <a:pos x="connsiteX796" y="connsiteY796"/>
                      </a:cxn>
                      <a:cxn ang="0">
                        <a:pos x="connsiteX797" y="connsiteY797"/>
                      </a:cxn>
                      <a:cxn ang="0">
                        <a:pos x="connsiteX798" y="connsiteY798"/>
                      </a:cxn>
                      <a:cxn ang="0">
                        <a:pos x="connsiteX799" y="connsiteY799"/>
                      </a:cxn>
                      <a:cxn ang="0">
                        <a:pos x="connsiteX800" y="connsiteY800"/>
                      </a:cxn>
                      <a:cxn ang="0">
                        <a:pos x="connsiteX801" y="connsiteY801"/>
                      </a:cxn>
                      <a:cxn ang="0">
                        <a:pos x="connsiteX802" y="connsiteY802"/>
                      </a:cxn>
                      <a:cxn ang="0">
                        <a:pos x="connsiteX803" y="connsiteY803"/>
                      </a:cxn>
                      <a:cxn ang="0">
                        <a:pos x="connsiteX804" y="connsiteY804"/>
                      </a:cxn>
                      <a:cxn ang="0">
                        <a:pos x="connsiteX805" y="connsiteY805"/>
                      </a:cxn>
                      <a:cxn ang="0">
                        <a:pos x="connsiteX806" y="connsiteY806"/>
                      </a:cxn>
                      <a:cxn ang="0">
                        <a:pos x="connsiteX807" y="connsiteY807"/>
                      </a:cxn>
                      <a:cxn ang="0">
                        <a:pos x="connsiteX808" y="connsiteY808"/>
                      </a:cxn>
                      <a:cxn ang="0">
                        <a:pos x="connsiteX809" y="connsiteY809"/>
                      </a:cxn>
                      <a:cxn ang="0">
                        <a:pos x="connsiteX810" y="connsiteY810"/>
                      </a:cxn>
                      <a:cxn ang="0">
                        <a:pos x="connsiteX811" y="connsiteY811"/>
                      </a:cxn>
                      <a:cxn ang="0">
                        <a:pos x="connsiteX812" y="connsiteY812"/>
                      </a:cxn>
                      <a:cxn ang="0">
                        <a:pos x="connsiteX813" y="connsiteY813"/>
                      </a:cxn>
                      <a:cxn ang="0">
                        <a:pos x="connsiteX814" y="connsiteY814"/>
                      </a:cxn>
                      <a:cxn ang="0">
                        <a:pos x="connsiteX815" y="connsiteY815"/>
                      </a:cxn>
                      <a:cxn ang="0">
                        <a:pos x="connsiteX816" y="connsiteY816"/>
                      </a:cxn>
                      <a:cxn ang="0">
                        <a:pos x="connsiteX817" y="connsiteY817"/>
                      </a:cxn>
                      <a:cxn ang="0">
                        <a:pos x="connsiteX818" y="connsiteY818"/>
                      </a:cxn>
                      <a:cxn ang="0">
                        <a:pos x="connsiteX819" y="connsiteY819"/>
                      </a:cxn>
                      <a:cxn ang="0">
                        <a:pos x="connsiteX820" y="connsiteY820"/>
                      </a:cxn>
                      <a:cxn ang="0">
                        <a:pos x="connsiteX821" y="connsiteY821"/>
                      </a:cxn>
                      <a:cxn ang="0">
                        <a:pos x="connsiteX822" y="connsiteY822"/>
                      </a:cxn>
                      <a:cxn ang="0">
                        <a:pos x="connsiteX823" y="connsiteY823"/>
                      </a:cxn>
                      <a:cxn ang="0">
                        <a:pos x="connsiteX824" y="connsiteY824"/>
                      </a:cxn>
                      <a:cxn ang="0">
                        <a:pos x="connsiteX825" y="connsiteY825"/>
                      </a:cxn>
                      <a:cxn ang="0">
                        <a:pos x="connsiteX826" y="connsiteY826"/>
                      </a:cxn>
                      <a:cxn ang="0">
                        <a:pos x="connsiteX827" y="connsiteY827"/>
                      </a:cxn>
                      <a:cxn ang="0">
                        <a:pos x="connsiteX828" y="connsiteY828"/>
                      </a:cxn>
                      <a:cxn ang="0">
                        <a:pos x="connsiteX829" y="connsiteY829"/>
                      </a:cxn>
                      <a:cxn ang="0">
                        <a:pos x="connsiteX830" y="connsiteY830"/>
                      </a:cxn>
                      <a:cxn ang="0">
                        <a:pos x="connsiteX831" y="connsiteY831"/>
                      </a:cxn>
                      <a:cxn ang="0">
                        <a:pos x="connsiteX832" y="connsiteY832"/>
                      </a:cxn>
                      <a:cxn ang="0">
                        <a:pos x="connsiteX833" y="connsiteY833"/>
                      </a:cxn>
                      <a:cxn ang="0">
                        <a:pos x="connsiteX834" y="connsiteY834"/>
                      </a:cxn>
                      <a:cxn ang="0">
                        <a:pos x="connsiteX835" y="connsiteY835"/>
                      </a:cxn>
                      <a:cxn ang="0">
                        <a:pos x="connsiteX836" y="connsiteY836"/>
                      </a:cxn>
                      <a:cxn ang="0">
                        <a:pos x="connsiteX837" y="connsiteY837"/>
                      </a:cxn>
                      <a:cxn ang="0">
                        <a:pos x="connsiteX838" y="connsiteY838"/>
                      </a:cxn>
                      <a:cxn ang="0">
                        <a:pos x="connsiteX839" y="connsiteY839"/>
                      </a:cxn>
                      <a:cxn ang="0">
                        <a:pos x="connsiteX840" y="connsiteY840"/>
                      </a:cxn>
                      <a:cxn ang="0">
                        <a:pos x="connsiteX841" y="connsiteY841"/>
                      </a:cxn>
                      <a:cxn ang="0">
                        <a:pos x="connsiteX842" y="connsiteY842"/>
                      </a:cxn>
                      <a:cxn ang="0">
                        <a:pos x="connsiteX843" y="connsiteY843"/>
                      </a:cxn>
                      <a:cxn ang="0">
                        <a:pos x="connsiteX844" y="connsiteY844"/>
                      </a:cxn>
                      <a:cxn ang="0">
                        <a:pos x="connsiteX845" y="connsiteY845"/>
                      </a:cxn>
                      <a:cxn ang="0">
                        <a:pos x="connsiteX846" y="connsiteY846"/>
                      </a:cxn>
                      <a:cxn ang="0">
                        <a:pos x="connsiteX847" y="connsiteY847"/>
                      </a:cxn>
                      <a:cxn ang="0">
                        <a:pos x="connsiteX848" y="connsiteY848"/>
                      </a:cxn>
                      <a:cxn ang="0">
                        <a:pos x="connsiteX849" y="connsiteY849"/>
                      </a:cxn>
                      <a:cxn ang="0">
                        <a:pos x="connsiteX850" y="connsiteY850"/>
                      </a:cxn>
                      <a:cxn ang="0">
                        <a:pos x="connsiteX851" y="connsiteY851"/>
                      </a:cxn>
                      <a:cxn ang="0">
                        <a:pos x="connsiteX852" y="connsiteY852"/>
                      </a:cxn>
                      <a:cxn ang="0">
                        <a:pos x="connsiteX853" y="connsiteY853"/>
                      </a:cxn>
                      <a:cxn ang="0">
                        <a:pos x="connsiteX854" y="connsiteY854"/>
                      </a:cxn>
                      <a:cxn ang="0">
                        <a:pos x="connsiteX855" y="connsiteY855"/>
                      </a:cxn>
                      <a:cxn ang="0">
                        <a:pos x="connsiteX856" y="connsiteY856"/>
                      </a:cxn>
                      <a:cxn ang="0">
                        <a:pos x="connsiteX857" y="connsiteY857"/>
                      </a:cxn>
                      <a:cxn ang="0">
                        <a:pos x="connsiteX858" y="connsiteY858"/>
                      </a:cxn>
                      <a:cxn ang="0">
                        <a:pos x="connsiteX859" y="connsiteY859"/>
                      </a:cxn>
                      <a:cxn ang="0">
                        <a:pos x="connsiteX860" y="connsiteY860"/>
                      </a:cxn>
                      <a:cxn ang="0">
                        <a:pos x="connsiteX861" y="connsiteY861"/>
                      </a:cxn>
                      <a:cxn ang="0">
                        <a:pos x="connsiteX862" y="connsiteY862"/>
                      </a:cxn>
                      <a:cxn ang="0">
                        <a:pos x="connsiteX863" y="connsiteY863"/>
                      </a:cxn>
                      <a:cxn ang="0">
                        <a:pos x="connsiteX864" y="connsiteY864"/>
                      </a:cxn>
                      <a:cxn ang="0">
                        <a:pos x="connsiteX865" y="connsiteY865"/>
                      </a:cxn>
                      <a:cxn ang="0">
                        <a:pos x="connsiteX866" y="connsiteY866"/>
                      </a:cxn>
                      <a:cxn ang="0">
                        <a:pos x="connsiteX867" y="connsiteY867"/>
                      </a:cxn>
                      <a:cxn ang="0">
                        <a:pos x="connsiteX868" y="connsiteY868"/>
                      </a:cxn>
                      <a:cxn ang="0">
                        <a:pos x="connsiteX869" y="connsiteY869"/>
                      </a:cxn>
                      <a:cxn ang="0">
                        <a:pos x="connsiteX870" y="connsiteY870"/>
                      </a:cxn>
                      <a:cxn ang="0">
                        <a:pos x="connsiteX871" y="connsiteY871"/>
                      </a:cxn>
                      <a:cxn ang="0">
                        <a:pos x="connsiteX872" y="connsiteY872"/>
                      </a:cxn>
                      <a:cxn ang="0">
                        <a:pos x="connsiteX873" y="connsiteY873"/>
                      </a:cxn>
                      <a:cxn ang="0">
                        <a:pos x="connsiteX874" y="connsiteY874"/>
                      </a:cxn>
                      <a:cxn ang="0">
                        <a:pos x="connsiteX875" y="connsiteY875"/>
                      </a:cxn>
                      <a:cxn ang="0">
                        <a:pos x="connsiteX876" y="connsiteY876"/>
                      </a:cxn>
                      <a:cxn ang="0">
                        <a:pos x="connsiteX877" y="connsiteY877"/>
                      </a:cxn>
                      <a:cxn ang="0">
                        <a:pos x="connsiteX878" y="connsiteY878"/>
                      </a:cxn>
                      <a:cxn ang="0">
                        <a:pos x="connsiteX879" y="connsiteY879"/>
                      </a:cxn>
                      <a:cxn ang="0">
                        <a:pos x="connsiteX880" y="connsiteY880"/>
                      </a:cxn>
                      <a:cxn ang="0">
                        <a:pos x="connsiteX881" y="connsiteY881"/>
                      </a:cxn>
                      <a:cxn ang="0">
                        <a:pos x="connsiteX882" y="connsiteY882"/>
                      </a:cxn>
                      <a:cxn ang="0">
                        <a:pos x="connsiteX883" y="connsiteY883"/>
                      </a:cxn>
                      <a:cxn ang="0">
                        <a:pos x="connsiteX884" y="connsiteY884"/>
                      </a:cxn>
                      <a:cxn ang="0">
                        <a:pos x="connsiteX885" y="connsiteY885"/>
                      </a:cxn>
                      <a:cxn ang="0">
                        <a:pos x="connsiteX886" y="connsiteY886"/>
                      </a:cxn>
                      <a:cxn ang="0">
                        <a:pos x="connsiteX887" y="connsiteY887"/>
                      </a:cxn>
                      <a:cxn ang="0">
                        <a:pos x="connsiteX888" y="connsiteY888"/>
                      </a:cxn>
                      <a:cxn ang="0">
                        <a:pos x="connsiteX889" y="connsiteY889"/>
                      </a:cxn>
                      <a:cxn ang="0">
                        <a:pos x="connsiteX890" y="connsiteY890"/>
                      </a:cxn>
                      <a:cxn ang="0">
                        <a:pos x="connsiteX891" y="connsiteY891"/>
                      </a:cxn>
                      <a:cxn ang="0">
                        <a:pos x="connsiteX892" y="connsiteY892"/>
                      </a:cxn>
                      <a:cxn ang="0">
                        <a:pos x="connsiteX893" y="connsiteY893"/>
                      </a:cxn>
                      <a:cxn ang="0">
                        <a:pos x="connsiteX894" y="connsiteY894"/>
                      </a:cxn>
                      <a:cxn ang="0">
                        <a:pos x="connsiteX895" y="connsiteY895"/>
                      </a:cxn>
                      <a:cxn ang="0">
                        <a:pos x="connsiteX896" y="connsiteY896"/>
                      </a:cxn>
                      <a:cxn ang="0">
                        <a:pos x="connsiteX897" y="connsiteY897"/>
                      </a:cxn>
                      <a:cxn ang="0">
                        <a:pos x="connsiteX898" y="connsiteY898"/>
                      </a:cxn>
                      <a:cxn ang="0">
                        <a:pos x="connsiteX899" y="connsiteY899"/>
                      </a:cxn>
                      <a:cxn ang="0">
                        <a:pos x="connsiteX900" y="connsiteY900"/>
                      </a:cxn>
                      <a:cxn ang="0">
                        <a:pos x="connsiteX901" y="connsiteY901"/>
                      </a:cxn>
                      <a:cxn ang="0">
                        <a:pos x="connsiteX902" y="connsiteY902"/>
                      </a:cxn>
                      <a:cxn ang="0">
                        <a:pos x="connsiteX903" y="connsiteY903"/>
                      </a:cxn>
                      <a:cxn ang="0">
                        <a:pos x="connsiteX904" y="connsiteY904"/>
                      </a:cxn>
                      <a:cxn ang="0">
                        <a:pos x="connsiteX905" y="connsiteY905"/>
                      </a:cxn>
                      <a:cxn ang="0">
                        <a:pos x="connsiteX906" y="connsiteY906"/>
                      </a:cxn>
                      <a:cxn ang="0">
                        <a:pos x="connsiteX907" y="connsiteY907"/>
                      </a:cxn>
                      <a:cxn ang="0">
                        <a:pos x="connsiteX908" y="connsiteY908"/>
                      </a:cxn>
                      <a:cxn ang="0">
                        <a:pos x="connsiteX909" y="connsiteY909"/>
                      </a:cxn>
                      <a:cxn ang="0">
                        <a:pos x="connsiteX910" y="connsiteY910"/>
                      </a:cxn>
                      <a:cxn ang="0">
                        <a:pos x="connsiteX911" y="connsiteY911"/>
                      </a:cxn>
                      <a:cxn ang="0">
                        <a:pos x="connsiteX912" y="connsiteY912"/>
                      </a:cxn>
                      <a:cxn ang="0">
                        <a:pos x="connsiteX913" y="connsiteY913"/>
                      </a:cxn>
                      <a:cxn ang="0">
                        <a:pos x="connsiteX914" y="connsiteY914"/>
                      </a:cxn>
                      <a:cxn ang="0">
                        <a:pos x="connsiteX915" y="connsiteY915"/>
                      </a:cxn>
                      <a:cxn ang="0">
                        <a:pos x="connsiteX916" y="connsiteY916"/>
                      </a:cxn>
                      <a:cxn ang="0">
                        <a:pos x="connsiteX917" y="connsiteY917"/>
                      </a:cxn>
                      <a:cxn ang="0">
                        <a:pos x="connsiteX918" y="connsiteY918"/>
                      </a:cxn>
                      <a:cxn ang="0">
                        <a:pos x="connsiteX919" y="connsiteY919"/>
                      </a:cxn>
                      <a:cxn ang="0">
                        <a:pos x="connsiteX920" y="connsiteY920"/>
                      </a:cxn>
                      <a:cxn ang="0">
                        <a:pos x="connsiteX921" y="connsiteY921"/>
                      </a:cxn>
                      <a:cxn ang="0">
                        <a:pos x="connsiteX922" y="connsiteY922"/>
                      </a:cxn>
                      <a:cxn ang="0">
                        <a:pos x="connsiteX923" y="connsiteY923"/>
                      </a:cxn>
                      <a:cxn ang="0">
                        <a:pos x="connsiteX924" y="connsiteY924"/>
                      </a:cxn>
                      <a:cxn ang="0">
                        <a:pos x="connsiteX925" y="connsiteY925"/>
                      </a:cxn>
                      <a:cxn ang="0">
                        <a:pos x="connsiteX926" y="connsiteY926"/>
                      </a:cxn>
                      <a:cxn ang="0">
                        <a:pos x="connsiteX927" y="connsiteY927"/>
                      </a:cxn>
                      <a:cxn ang="0">
                        <a:pos x="connsiteX928" y="connsiteY928"/>
                      </a:cxn>
                      <a:cxn ang="0">
                        <a:pos x="connsiteX929" y="connsiteY929"/>
                      </a:cxn>
                      <a:cxn ang="0">
                        <a:pos x="connsiteX930" y="connsiteY930"/>
                      </a:cxn>
                      <a:cxn ang="0">
                        <a:pos x="connsiteX931" y="connsiteY931"/>
                      </a:cxn>
                      <a:cxn ang="0">
                        <a:pos x="connsiteX932" y="connsiteY932"/>
                      </a:cxn>
                      <a:cxn ang="0">
                        <a:pos x="connsiteX933" y="connsiteY933"/>
                      </a:cxn>
                      <a:cxn ang="0">
                        <a:pos x="connsiteX934" y="connsiteY934"/>
                      </a:cxn>
                      <a:cxn ang="0">
                        <a:pos x="connsiteX935" y="connsiteY935"/>
                      </a:cxn>
                      <a:cxn ang="0">
                        <a:pos x="connsiteX936" y="connsiteY936"/>
                      </a:cxn>
                      <a:cxn ang="0">
                        <a:pos x="connsiteX937" y="connsiteY937"/>
                      </a:cxn>
                      <a:cxn ang="0">
                        <a:pos x="connsiteX938" y="connsiteY938"/>
                      </a:cxn>
                      <a:cxn ang="0">
                        <a:pos x="connsiteX939" y="connsiteY939"/>
                      </a:cxn>
                      <a:cxn ang="0">
                        <a:pos x="connsiteX940" y="connsiteY940"/>
                      </a:cxn>
                      <a:cxn ang="0">
                        <a:pos x="connsiteX941" y="connsiteY941"/>
                      </a:cxn>
                      <a:cxn ang="0">
                        <a:pos x="connsiteX942" y="connsiteY942"/>
                      </a:cxn>
                      <a:cxn ang="0">
                        <a:pos x="connsiteX943" y="connsiteY943"/>
                      </a:cxn>
                      <a:cxn ang="0">
                        <a:pos x="connsiteX944" y="connsiteY944"/>
                      </a:cxn>
                      <a:cxn ang="0">
                        <a:pos x="connsiteX945" y="connsiteY945"/>
                      </a:cxn>
                      <a:cxn ang="0">
                        <a:pos x="connsiteX946" y="connsiteY946"/>
                      </a:cxn>
                      <a:cxn ang="0">
                        <a:pos x="connsiteX947" y="connsiteY947"/>
                      </a:cxn>
                      <a:cxn ang="0">
                        <a:pos x="connsiteX948" y="connsiteY948"/>
                      </a:cxn>
                      <a:cxn ang="0">
                        <a:pos x="connsiteX949" y="connsiteY949"/>
                      </a:cxn>
                      <a:cxn ang="0">
                        <a:pos x="connsiteX950" y="connsiteY950"/>
                      </a:cxn>
                      <a:cxn ang="0">
                        <a:pos x="connsiteX951" y="connsiteY951"/>
                      </a:cxn>
                      <a:cxn ang="0">
                        <a:pos x="connsiteX952" y="connsiteY952"/>
                      </a:cxn>
                      <a:cxn ang="0">
                        <a:pos x="connsiteX953" y="connsiteY953"/>
                      </a:cxn>
                      <a:cxn ang="0">
                        <a:pos x="connsiteX954" y="connsiteY954"/>
                      </a:cxn>
                      <a:cxn ang="0">
                        <a:pos x="connsiteX955" y="connsiteY955"/>
                      </a:cxn>
                      <a:cxn ang="0">
                        <a:pos x="connsiteX956" y="connsiteY956"/>
                      </a:cxn>
                      <a:cxn ang="0">
                        <a:pos x="connsiteX957" y="connsiteY957"/>
                      </a:cxn>
                      <a:cxn ang="0">
                        <a:pos x="connsiteX958" y="connsiteY958"/>
                      </a:cxn>
                      <a:cxn ang="0">
                        <a:pos x="connsiteX959" y="connsiteY959"/>
                      </a:cxn>
                      <a:cxn ang="0">
                        <a:pos x="connsiteX960" y="connsiteY960"/>
                      </a:cxn>
                      <a:cxn ang="0">
                        <a:pos x="connsiteX961" y="connsiteY961"/>
                      </a:cxn>
                      <a:cxn ang="0">
                        <a:pos x="connsiteX962" y="connsiteY962"/>
                      </a:cxn>
                      <a:cxn ang="0">
                        <a:pos x="connsiteX963" y="connsiteY963"/>
                      </a:cxn>
                      <a:cxn ang="0">
                        <a:pos x="connsiteX964" y="connsiteY964"/>
                      </a:cxn>
                      <a:cxn ang="0">
                        <a:pos x="connsiteX965" y="connsiteY965"/>
                      </a:cxn>
                      <a:cxn ang="0">
                        <a:pos x="connsiteX966" y="connsiteY966"/>
                      </a:cxn>
                      <a:cxn ang="0">
                        <a:pos x="connsiteX967" y="connsiteY967"/>
                      </a:cxn>
                      <a:cxn ang="0">
                        <a:pos x="connsiteX968" y="connsiteY968"/>
                      </a:cxn>
                      <a:cxn ang="0">
                        <a:pos x="connsiteX969" y="connsiteY969"/>
                      </a:cxn>
                      <a:cxn ang="0">
                        <a:pos x="connsiteX970" y="connsiteY970"/>
                      </a:cxn>
                      <a:cxn ang="0">
                        <a:pos x="connsiteX971" y="connsiteY971"/>
                      </a:cxn>
                      <a:cxn ang="0">
                        <a:pos x="connsiteX972" y="connsiteY972"/>
                      </a:cxn>
                      <a:cxn ang="0">
                        <a:pos x="connsiteX973" y="connsiteY973"/>
                      </a:cxn>
                      <a:cxn ang="0">
                        <a:pos x="connsiteX974" y="connsiteY974"/>
                      </a:cxn>
                      <a:cxn ang="0">
                        <a:pos x="connsiteX975" y="connsiteY975"/>
                      </a:cxn>
                      <a:cxn ang="0">
                        <a:pos x="connsiteX976" y="connsiteY976"/>
                      </a:cxn>
                      <a:cxn ang="0">
                        <a:pos x="connsiteX977" y="connsiteY977"/>
                      </a:cxn>
                      <a:cxn ang="0">
                        <a:pos x="connsiteX978" y="connsiteY978"/>
                      </a:cxn>
                      <a:cxn ang="0">
                        <a:pos x="connsiteX979" y="connsiteY979"/>
                      </a:cxn>
                      <a:cxn ang="0">
                        <a:pos x="connsiteX980" y="connsiteY980"/>
                      </a:cxn>
                      <a:cxn ang="0">
                        <a:pos x="connsiteX981" y="connsiteY981"/>
                      </a:cxn>
                      <a:cxn ang="0">
                        <a:pos x="connsiteX982" y="connsiteY982"/>
                      </a:cxn>
                      <a:cxn ang="0">
                        <a:pos x="connsiteX983" y="connsiteY983"/>
                      </a:cxn>
                      <a:cxn ang="0">
                        <a:pos x="connsiteX984" y="connsiteY984"/>
                      </a:cxn>
                      <a:cxn ang="0">
                        <a:pos x="connsiteX985" y="connsiteY985"/>
                      </a:cxn>
                      <a:cxn ang="0">
                        <a:pos x="connsiteX986" y="connsiteY986"/>
                      </a:cxn>
                      <a:cxn ang="0">
                        <a:pos x="connsiteX987" y="connsiteY987"/>
                      </a:cxn>
                      <a:cxn ang="0">
                        <a:pos x="connsiteX988" y="connsiteY988"/>
                      </a:cxn>
                      <a:cxn ang="0">
                        <a:pos x="connsiteX989" y="connsiteY989"/>
                      </a:cxn>
                      <a:cxn ang="0">
                        <a:pos x="connsiteX990" y="connsiteY990"/>
                      </a:cxn>
                      <a:cxn ang="0">
                        <a:pos x="connsiteX991" y="connsiteY991"/>
                      </a:cxn>
                      <a:cxn ang="0">
                        <a:pos x="connsiteX992" y="connsiteY992"/>
                      </a:cxn>
                      <a:cxn ang="0">
                        <a:pos x="connsiteX993" y="connsiteY993"/>
                      </a:cxn>
                      <a:cxn ang="0">
                        <a:pos x="connsiteX994" y="connsiteY994"/>
                      </a:cxn>
                      <a:cxn ang="0">
                        <a:pos x="connsiteX995" y="connsiteY995"/>
                      </a:cxn>
                      <a:cxn ang="0">
                        <a:pos x="connsiteX996" y="connsiteY996"/>
                      </a:cxn>
                      <a:cxn ang="0">
                        <a:pos x="connsiteX997" y="connsiteY997"/>
                      </a:cxn>
                      <a:cxn ang="0">
                        <a:pos x="connsiteX998" y="connsiteY998"/>
                      </a:cxn>
                      <a:cxn ang="0">
                        <a:pos x="connsiteX999" y="connsiteY999"/>
                      </a:cxn>
                      <a:cxn ang="0">
                        <a:pos x="connsiteX1000" y="connsiteY1000"/>
                      </a:cxn>
                      <a:cxn ang="0">
                        <a:pos x="connsiteX1001" y="connsiteY1001"/>
                      </a:cxn>
                      <a:cxn ang="0">
                        <a:pos x="connsiteX1002" y="connsiteY1002"/>
                      </a:cxn>
                      <a:cxn ang="0">
                        <a:pos x="connsiteX1003" y="connsiteY1003"/>
                      </a:cxn>
                      <a:cxn ang="0">
                        <a:pos x="connsiteX1004" y="connsiteY1004"/>
                      </a:cxn>
                      <a:cxn ang="0">
                        <a:pos x="connsiteX1005" y="connsiteY1005"/>
                      </a:cxn>
                      <a:cxn ang="0">
                        <a:pos x="connsiteX1006" y="connsiteY1006"/>
                      </a:cxn>
                      <a:cxn ang="0">
                        <a:pos x="connsiteX1007" y="connsiteY1007"/>
                      </a:cxn>
                      <a:cxn ang="0">
                        <a:pos x="connsiteX1008" y="connsiteY1008"/>
                      </a:cxn>
                      <a:cxn ang="0">
                        <a:pos x="connsiteX1009" y="connsiteY1009"/>
                      </a:cxn>
                      <a:cxn ang="0">
                        <a:pos x="connsiteX1010" y="connsiteY1010"/>
                      </a:cxn>
                      <a:cxn ang="0">
                        <a:pos x="connsiteX1011" y="connsiteY1011"/>
                      </a:cxn>
                      <a:cxn ang="0">
                        <a:pos x="connsiteX1012" y="connsiteY1012"/>
                      </a:cxn>
                      <a:cxn ang="0">
                        <a:pos x="connsiteX1013" y="connsiteY1013"/>
                      </a:cxn>
                      <a:cxn ang="0">
                        <a:pos x="connsiteX1014" y="connsiteY1014"/>
                      </a:cxn>
                      <a:cxn ang="0">
                        <a:pos x="connsiteX1015" y="connsiteY1015"/>
                      </a:cxn>
                      <a:cxn ang="0">
                        <a:pos x="connsiteX1016" y="connsiteY1016"/>
                      </a:cxn>
                      <a:cxn ang="0">
                        <a:pos x="connsiteX1017" y="connsiteY1017"/>
                      </a:cxn>
                      <a:cxn ang="0">
                        <a:pos x="connsiteX1018" y="connsiteY1018"/>
                      </a:cxn>
                      <a:cxn ang="0">
                        <a:pos x="connsiteX1019" y="connsiteY1019"/>
                      </a:cxn>
                      <a:cxn ang="0">
                        <a:pos x="connsiteX1020" y="connsiteY1020"/>
                      </a:cxn>
                      <a:cxn ang="0">
                        <a:pos x="connsiteX1021" y="connsiteY1021"/>
                      </a:cxn>
                      <a:cxn ang="0">
                        <a:pos x="connsiteX1022" y="connsiteY1022"/>
                      </a:cxn>
                      <a:cxn ang="0">
                        <a:pos x="connsiteX1023" y="connsiteY1023"/>
                      </a:cxn>
                      <a:cxn ang="0">
                        <a:pos x="connsiteX1024" y="connsiteY1024"/>
                      </a:cxn>
                      <a:cxn ang="0">
                        <a:pos x="connsiteX1025" y="connsiteY1025"/>
                      </a:cxn>
                      <a:cxn ang="0">
                        <a:pos x="connsiteX1026" y="connsiteY1026"/>
                      </a:cxn>
                      <a:cxn ang="0">
                        <a:pos x="connsiteX1027" y="connsiteY1027"/>
                      </a:cxn>
                      <a:cxn ang="0">
                        <a:pos x="connsiteX1028" y="connsiteY1028"/>
                      </a:cxn>
                      <a:cxn ang="0">
                        <a:pos x="connsiteX1029" y="connsiteY1029"/>
                      </a:cxn>
                      <a:cxn ang="0">
                        <a:pos x="connsiteX1030" y="connsiteY1030"/>
                      </a:cxn>
                      <a:cxn ang="0">
                        <a:pos x="connsiteX1031" y="connsiteY1031"/>
                      </a:cxn>
                      <a:cxn ang="0">
                        <a:pos x="connsiteX1032" y="connsiteY1032"/>
                      </a:cxn>
                      <a:cxn ang="0">
                        <a:pos x="connsiteX1033" y="connsiteY1033"/>
                      </a:cxn>
                      <a:cxn ang="0">
                        <a:pos x="connsiteX1034" y="connsiteY1034"/>
                      </a:cxn>
                      <a:cxn ang="0">
                        <a:pos x="connsiteX1035" y="connsiteY1035"/>
                      </a:cxn>
                      <a:cxn ang="0">
                        <a:pos x="connsiteX1036" y="connsiteY1036"/>
                      </a:cxn>
                      <a:cxn ang="0">
                        <a:pos x="connsiteX1037" y="connsiteY1037"/>
                      </a:cxn>
                      <a:cxn ang="0">
                        <a:pos x="connsiteX1038" y="connsiteY1038"/>
                      </a:cxn>
                      <a:cxn ang="0">
                        <a:pos x="connsiteX1039" y="connsiteY1039"/>
                      </a:cxn>
                      <a:cxn ang="0">
                        <a:pos x="connsiteX1040" y="connsiteY1040"/>
                      </a:cxn>
                      <a:cxn ang="0">
                        <a:pos x="connsiteX1041" y="connsiteY1041"/>
                      </a:cxn>
                      <a:cxn ang="0">
                        <a:pos x="connsiteX1042" y="connsiteY1042"/>
                      </a:cxn>
                      <a:cxn ang="0">
                        <a:pos x="connsiteX1043" y="connsiteY1043"/>
                      </a:cxn>
                      <a:cxn ang="0">
                        <a:pos x="connsiteX1044" y="connsiteY1044"/>
                      </a:cxn>
                      <a:cxn ang="0">
                        <a:pos x="connsiteX1045" y="connsiteY1045"/>
                      </a:cxn>
                      <a:cxn ang="0">
                        <a:pos x="connsiteX1046" y="connsiteY1046"/>
                      </a:cxn>
                      <a:cxn ang="0">
                        <a:pos x="connsiteX1047" y="connsiteY1047"/>
                      </a:cxn>
                      <a:cxn ang="0">
                        <a:pos x="connsiteX1048" y="connsiteY1048"/>
                      </a:cxn>
                      <a:cxn ang="0">
                        <a:pos x="connsiteX1049" y="connsiteY1049"/>
                      </a:cxn>
                      <a:cxn ang="0">
                        <a:pos x="connsiteX1050" y="connsiteY1050"/>
                      </a:cxn>
                      <a:cxn ang="0">
                        <a:pos x="connsiteX1051" y="connsiteY1051"/>
                      </a:cxn>
                      <a:cxn ang="0">
                        <a:pos x="connsiteX1052" y="connsiteY1052"/>
                      </a:cxn>
                      <a:cxn ang="0">
                        <a:pos x="connsiteX1053" y="connsiteY1053"/>
                      </a:cxn>
                      <a:cxn ang="0">
                        <a:pos x="connsiteX1054" y="connsiteY1054"/>
                      </a:cxn>
                      <a:cxn ang="0">
                        <a:pos x="connsiteX1055" y="connsiteY1055"/>
                      </a:cxn>
                      <a:cxn ang="0">
                        <a:pos x="connsiteX1056" y="connsiteY1056"/>
                      </a:cxn>
                      <a:cxn ang="0">
                        <a:pos x="connsiteX1057" y="connsiteY1057"/>
                      </a:cxn>
                      <a:cxn ang="0">
                        <a:pos x="connsiteX1058" y="connsiteY1058"/>
                      </a:cxn>
                      <a:cxn ang="0">
                        <a:pos x="connsiteX1059" y="connsiteY1059"/>
                      </a:cxn>
                      <a:cxn ang="0">
                        <a:pos x="connsiteX1060" y="connsiteY1060"/>
                      </a:cxn>
                      <a:cxn ang="0">
                        <a:pos x="connsiteX1061" y="connsiteY1061"/>
                      </a:cxn>
                      <a:cxn ang="0">
                        <a:pos x="connsiteX1062" y="connsiteY1062"/>
                      </a:cxn>
                      <a:cxn ang="0">
                        <a:pos x="connsiteX1063" y="connsiteY1063"/>
                      </a:cxn>
                      <a:cxn ang="0">
                        <a:pos x="connsiteX1064" y="connsiteY1064"/>
                      </a:cxn>
                      <a:cxn ang="0">
                        <a:pos x="connsiteX1065" y="connsiteY1065"/>
                      </a:cxn>
                      <a:cxn ang="0">
                        <a:pos x="connsiteX1066" y="connsiteY1066"/>
                      </a:cxn>
                      <a:cxn ang="0">
                        <a:pos x="connsiteX1067" y="connsiteY1067"/>
                      </a:cxn>
                      <a:cxn ang="0">
                        <a:pos x="connsiteX1068" y="connsiteY1068"/>
                      </a:cxn>
                      <a:cxn ang="0">
                        <a:pos x="connsiteX1069" y="connsiteY1069"/>
                      </a:cxn>
                      <a:cxn ang="0">
                        <a:pos x="connsiteX1070" y="connsiteY1070"/>
                      </a:cxn>
                      <a:cxn ang="0">
                        <a:pos x="connsiteX1071" y="connsiteY1071"/>
                      </a:cxn>
                      <a:cxn ang="0">
                        <a:pos x="connsiteX1072" y="connsiteY1072"/>
                      </a:cxn>
                      <a:cxn ang="0">
                        <a:pos x="connsiteX1073" y="connsiteY1073"/>
                      </a:cxn>
                      <a:cxn ang="0">
                        <a:pos x="connsiteX1074" y="connsiteY1074"/>
                      </a:cxn>
                      <a:cxn ang="0">
                        <a:pos x="connsiteX1075" y="connsiteY1075"/>
                      </a:cxn>
                      <a:cxn ang="0">
                        <a:pos x="connsiteX1076" y="connsiteY1076"/>
                      </a:cxn>
                      <a:cxn ang="0">
                        <a:pos x="connsiteX1077" y="connsiteY1077"/>
                      </a:cxn>
                      <a:cxn ang="0">
                        <a:pos x="connsiteX1078" y="connsiteY1078"/>
                      </a:cxn>
                      <a:cxn ang="0">
                        <a:pos x="connsiteX1079" y="connsiteY1079"/>
                      </a:cxn>
                      <a:cxn ang="0">
                        <a:pos x="connsiteX1080" y="connsiteY1080"/>
                      </a:cxn>
                      <a:cxn ang="0">
                        <a:pos x="connsiteX1081" y="connsiteY1081"/>
                      </a:cxn>
                      <a:cxn ang="0">
                        <a:pos x="connsiteX1082" y="connsiteY1082"/>
                      </a:cxn>
                      <a:cxn ang="0">
                        <a:pos x="connsiteX1083" y="connsiteY1083"/>
                      </a:cxn>
                      <a:cxn ang="0">
                        <a:pos x="connsiteX1084" y="connsiteY1084"/>
                      </a:cxn>
                      <a:cxn ang="0">
                        <a:pos x="connsiteX1085" y="connsiteY1085"/>
                      </a:cxn>
                      <a:cxn ang="0">
                        <a:pos x="connsiteX1086" y="connsiteY1086"/>
                      </a:cxn>
                      <a:cxn ang="0">
                        <a:pos x="connsiteX1087" y="connsiteY1087"/>
                      </a:cxn>
                      <a:cxn ang="0">
                        <a:pos x="connsiteX1088" y="connsiteY1088"/>
                      </a:cxn>
                      <a:cxn ang="0">
                        <a:pos x="connsiteX1089" y="connsiteY1089"/>
                      </a:cxn>
                      <a:cxn ang="0">
                        <a:pos x="connsiteX1090" y="connsiteY1090"/>
                      </a:cxn>
                      <a:cxn ang="0">
                        <a:pos x="connsiteX1091" y="connsiteY1091"/>
                      </a:cxn>
                      <a:cxn ang="0">
                        <a:pos x="connsiteX1092" y="connsiteY1092"/>
                      </a:cxn>
                      <a:cxn ang="0">
                        <a:pos x="connsiteX1093" y="connsiteY1093"/>
                      </a:cxn>
                      <a:cxn ang="0">
                        <a:pos x="connsiteX1094" y="connsiteY1094"/>
                      </a:cxn>
                      <a:cxn ang="0">
                        <a:pos x="connsiteX1095" y="connsiteY1095"/>
                      </a:cxn>
                      <a:cxn ang="0">
                        <a:pos x="connsiteX1096" y="connsiteY1096"/>
                      </a:cxn>
                      <a:cxn ang="0">
                        <a:pos x="connsiteX1097" y="connsiteY1097"/>
                      </a:cxn>
                      <a:cxn ang="0">
                        <a:pos x="connsiteX1098" y="connsiteY1098"/>
                      </a:cxn>
                      <a:cxn ang="0">
                        <a:pos x="connsiteX1099" y="connsiteY1099"/>
                      </a:cxn>
                      <a:cxn ang="0">
                        <a:pos x="connsiteX1100" y="connsiteY1100"/>
                      </a:cxn>
                      <a:cxn ang="0">
                        <a:pos x="connsiteX1101" y="connsiteY1101"/>
                      </a:cxn>
                      <a:cxn ang="0">
                        <a:pos x="connsiteX1102" y="connsiteY1102"/>
                      </a:cxn>
                      <a:cxn ang="0">
                        <a:pos x="connsiteX1103" y="connsiteY1103"/>
                      </a:cxn>
                      <a:cxn ang="0">
                        <a:pos x="connsiteX1104" y="connsiteY1104"/>
                      </a:cxn>
                      <a:cxn ang="0">
                        <a:pos x="connsiteX1105" y="connsiteY1105"/>
                      </a:cxn>
                      <a:cxn ang="0">
                        <a:pos x="connsiteX1106" y="connsiteY1106"/>
                      </a:cxn>
                      <a:cxn ang="0">
                        <a:pos x="connsiteX1107" y="connsiteY1107"/>
                      </a:cxn>
                      <a:cxn ang="0">
                        <a:pos x="connsiteX1108" y="connsiteY1108"/>
                      </a:cxn>
                      <a:cxn ang="0">
                        <a:pos x="connsiteX1109" y="connsiteY1109"/>
                      </a:cxn>
                      <a:cxn ang="0">
                        <a:pos x="connsiteX1110" y="connsiteY1110"/>
                      </a:cxn>
                      <a:cxn ang="0">
                        <a:pos x="connsiteX1111" y="connsiteY1111"/>
                      </a:cxn>
                      <a:cxn ang="0">
                        <a:pos x="connsiteX1112" y="connsiteY1112"/>
                      </a:cxn>
                      <a:cxn ang="0">
                        <a:pos x="connsiteX1113" y="connsiteY1113"/>
                      </a:cxn>
                      <a:cxn ang="0">
                        <a:pos x="connsiteX1114" y="connsiteY1114"/>
                      </a:cxn>
                      <a:cxn ang="0">
                        <a:pos x="connsiteX1115" y="connsiteY1115"/>
                      </a:cxn>
                      <a:cxn ang="0">
                        <a:pos x="connsiteX1116" y="connsiteY1116"/>
                      </a:cxn>
                      <a:cxn ang="0">
                        <a:pos x="connsiteX1117" y="connsiteY1117"/>
                      </a:cxn>
                      <a:cxn ang="0">
                        <a:pos x="connsiteX1118" y="connsiteY1118"/>
                      </a:cxn>
                      <a:cxn ang="0">
                        <a:pos x="connsiteX1119" y="connsiteY1119"/>
                      </a:cxn>
                      <a:cxn ang="0">
                        <a:pos x="connsiteX1120" y="connsiteY1120"/>
                      </a:cxn>
                      <a:cxn ang="0">
                        <a:pos x="connsiteX1121" y="connsiteY1121"/>
                      </a:cxn>
                      <a:cxn ang="0">
                        <a:pos x="connsiteX1122" y="connsiteY1122"/>
                      </a:cxn>
                      <a:cxn ang="0">
                        <a:pos x="connsiteX1123" y="connsiteY1123"/>
                      </a:cxn>
                      <a:cxn ang="0">
                        <a:pos x="connsiteX1124" y="connsiteY1124"/>
                      </a:cxn>
                      <a:cxn ang="0">
                        <a:pos x="connsiteX1125" y="connsiteY1125"/>
                      </a:cxn>
                      <a:cxn ang="0">
                        <a:pos x="connsiteX1126" y="connsiteY1126"/>
                      </a:cxn>
                      <a:cxn ang="0">
                        <a:pos x="connsiteX1127" y="connsiteY1127"/>
                      </a:cxn>
                      <a:cxn ang="0">
                        <a:pos x="connsiteX1128" y="connsiteY1128"/>
                      </a:cxn>
                      <a:cxn ang="0">
                        <a:pos x="connsiteX1129" y="connsiteY1129"/>
                      </a:cxn>
                      <a:cxn ang="0">
                        <a:pos x="connsiteX1130" y="connsiteY1130"/>
                      </a:cxn>
                      <a:cxn ang="0">
                        <a:pos x="connsiteX1131" y="connsiteY1131"/>
                      </a:cxn>
                      <a:cxn ang="0">
                        <a:pos x="connsiteX1132" y="connsiteY1132"/>
                      </a:cxn>
                      <a:cxn ang="0">
                        <a:pos x="connsiteX1133" y="connsiteY1133"/>
                      </a:cxn>
                      <a:cxn ang="0">
                        <a:pos x="connsiteX1134" y="connsiteY1134"/>
                      </a:cxn>
                      <a:cxn ang="0">
                        <a:pos x="connsiteX1135" y="connsiteY1135"/>
                      </a:cxn>
                      <a:cxn ang="0">
                        <a:pos x="connsiteX1136" y="connsiteY1136"/>
                      </a:cxn>
                      <a:cxn ang="0">
                        <a:pos x="connsiteX1137" y="connsiteY1137"/>
                      </a:cxn>
                      <a:cxn ang="0">
                        <a:pos x="connsiteX1138" y="connsiteY1138"/>
                      </a:cxn>
                      <a:cxn ang="0">
                        <a:pos x="connsiteX1139" y="connsiteY1139"/>
                      </a:cxn>
                      <a:cxn ang="0">
                        <a:pos x="connsiteX1140" y="connsiteY1140"/>
                      </a:cxn>
                      <a:cxn ang="0">
                        <a:pos x="connsiteX1141" y="connsiteY1141"/>
                      </a:cxn>
                      <a:cxn ang="0">
                        <a:pos x="connsiteX1142" y="connsiteY1142"/>
                      </a:cxn>
                      <a:cxn ang="0">
                        <a:pos x="connsiteX1143" y="connsiteY1143"/>
                      </a:cxn>
                      <a:cxn ang="0">
                        <a:pos x="connsiteX1144" y="connsiteY1144"/>
                      </a:cxn>
                      <a:cxn ang="0">
                        <a:pos x="connsiteX1145" y="connsiteY1145"/>
                      </a:cxn>
                      <a:cxn ang="0">
                        <a:pos x="connsiteX1146" y="connsiteY1146"/>
                      </a:cxn>
                      <a:cxn ang="0">
                        <a:pos x="connsiteX1147" y="connsiteY1147"/>
                      </a:cxn>
                      <a:cxn ang="0">
                        <a:pos x="connsiteX1148" y="connsiteY1148"/>
                      </a:cxn>
                      <a:cxn ang="0">
                        <a:pos x="connsiteX1149" y="connsiteY1149"/>
                      </a:cxn>
                      <a:cxn ang="0">
                        <a:pos x="connsiteX1150" y="connsiteY1150"/>
                      </a:cxn>
                      <a:cxn ang="0">
                        <a:pos x="connsiteX1151" y="connsiteY1151"/>
                      </a:cxn>
                      <a:cxn ang="0">
                        <a:pos x="connsiteX1152" y="connsiteY1152"/>
                      </a:cxn>
                      <a:cxn ang="0">
                        <a:pos x="connsiteX1153" y="connsiteY1153"/>
                      </a:cxn>
                      <a:cxn ang="0">
                        <a:pos x="connsiteX1154" y="connsiteY1154"/>
                      </a:cxn>
                      <a:cxn ang="0">
                        <a:pos x="connsiteX1155" y="connsiteY1155"/>
                      </a:cxn>
                      <a:cxn ang="0">
                        <a:pos x="connsiteX1156" y="connsiteY1156"/>
                      </a:cxn>
                      <a:cxn ang="0">
                        <a:pos x="connsiteX1157" y="connsiteY1157"/>
                      </a:cxn>
                      <a:cxn ang="0">
                        <a:pos x="connsiteX1158" y="connsiteY1158"/>
                      </a:cxn>
                      <a:cxn ang="0">
                        <a:pos x="connsiteX1159" y="connsiteY1159"/>
                      </a:cxn>
                      <a:cxn ang="0">
                        <a:pos x="connsiteX1160" y="connsiteY1160"/>
                      </a:cxn>
                      <a:cxn ang="0">
                        <a:pos x="connsiteX1161" y="connsiteY1161"/>
                      </a:cxn>
                      <a:cxn ang="0">
                        <a:pos x="connsiteX1162" y="connsiteY1162"/>
                      </a:cxn>
                      <a:cxn ang="0">
                        <a:pos x="connsiteX1163" y="connsiteY1163"/>
                      </a:cxn>
                      <a:cxn ang="0">
                        <a:pos x="connsiteX1164" y="connsiteY1164"/>
                      </a:cxn>
                      <a:cxn ang="0">
                        <a:pos x="connsiteX1165" y="connsiteY1165"/>
                      </a:cxn>
                      <a:cxn ang="0">
                        <a:pos x="connsiteX1166" y="connsiteY1166"/>
                      </a:cxn>
                      <a:cxn ang="0">
                        <a:pos x="connsiteX1167" y="connsiteY1167"/>
                      </a:cxn>
                      <a:cxn ang="0">
                        <a:pos x="connsiteX1168" y="connsiteY1168"/>
                      </a:cxn>
                      <a:cxn ang="0">
                        <a:pos x="connsiteX1169" y="connsiteY1169"/>
                      </a:cxn>
                      <a:cxn ang="0">
                        <a:pos x="connsiteX1170" y="connsiteY1170"/>
                      </a:cxn>
                      <a:cxn ang="0">
                        <a:pos x="connsiteX1171" y="connsiteY1171"/>
                      </a:cxn>
                      <a:cxn ang="0">
                        <a:pos x="connsiteX1172" y="connsiteY1172"/>
                      </a:cxn>
                      <a:cxn ang="0">
                        <a:pos x="connsiteX1173" y="connsiteY1173"/>
                      </a:cxn>
                      <a:cxn ang="0">
                        <a:pos x="connsiteX1174" y="connsiteY1174"/>
                      </a:cxn>
                      <a:cxn ang="0">
                        <a:pos x="connsiteX1175" y="connsiteY1175"/>
                      </a:cxn>
                      <a:cxn ang="0">
                        <a:pos x="connsiteX1176" y="connsiteY1176"/>
                      </a:cxn>
                      <a:cxn ang="0">
                        <a:pos x="connsiteX1177" y="connsiteY1177"/>
                      </a:cxn>
                      <a:cxn ang="0">
                        <a:pos x="connsiteX1178" y="connsiteY1178"/>
                      </a:cxn>
                      <a:cxn ang="0">
                        <a:pos x="connsiteX1179" y="connsiteY1179"/>
                      </a:cxn>
                      <a:cxn ang="0">
                        <a:pos x="connsiteX1180" y="connsiteY1180"/>
                      </a:cxn>
                      <a:cxn ang="0">
                        <a:pos x="connsiteX1181" y="connsiteY1181"/>
                      </a:cxn>
                      <a:cxn ang="0">
                        <a:pos x="connsiteX1182" y="connsiteY1182"/>
                      </a:cxn>
                      <a:cxn ang="0">
                        <a:pos x="connsiteX1183" y="connsiteY1183"/>
                      </a:cxn>
                      <a:cxn ang="0">
                        <a:pos x="connsiteX1184" y="connsiteY1184"/>
                      </a:cxn>
                      <a:cxn ang="0">
                        <a:pos x="connsiteX1185" y="connsiteY1185"/>
                      </a:cxn>
                      <a:cxn ang="0">
                        <a:pos x="connsiteX1186" y="connsiteY1186"/>
                      </a:cxn>
                      <a:cxn ang="0">
                        <a:pos x="connsiteX1187" y="connsiteY1187"/>
                      </a:cxn>
                      <a:cxn ang="0">
                        <a:pos x="connsiteX1188" y="connsiteY1188"/>
                      </a:cxn>
                      <a:cxn ang="0">
                        <a:pos x="connsiteX1189" y="connsiteY1189"/>
                      </a:cxn>
                      <a:cxn ang="0">
                        <a:pos x="connsiteX1190" y="connsiteY1190"/>
                      </a:cxn>
                      <a:cxn ang="0">
                        <a:pos x="connsiteX1191" y="connsiteY1191"/>
                      </a:cxn>
                      <a:cxn ang="0">
                        <a:pos x="connsiteX1192" y="connsiteY1192"/>
                      </a:cxn>
                      <a:cxn ang="0">
                        <a:pos x="connsiteX1193" y="connsiteY1193"/>
                      </a:cxn>
                      <a:cxn ang="0">
                        <a:pos x="connsiteX1194" y="connsiteY1194"/>
                      </a:cxn>
                      <a:cxn ang="0">
                        <a:pos x="connsiteX1195" y="connsiteY1195"/>
                      </a:cxn>
                      <a:cxn ang="0">
                        <a:pos x="connsiteX1196" y="connsiteY1196"/>
                      </a:cxn>
                      <a:cxn ang="0">
                        <a:pos x="connsiteX1197" y="connsiteY1197"/>
                      </a:cxn>
                      <a:cxn ang="0">
                        <a:pos x="connsiteX1198" y="connsiteY1198"/>
                      </a:cxn>
                      <a:cxn ang="0">
                        <a:pos x="connsiteX1199" y="connsiteY1199"/>
                      </a:cxn>
                      <a:cxn ang="0">
                        <a:pos x="connsiteX1200" y="connsiteY1200"/>
                      </a:cxn>
                      <a:cxn ang="0">
                        <a:pos x="connsiteX1201" y="connsiteY1201"/>
                      </a:cxn>
                      <a:cxn ang="0">
                        <a:pos x="connsiteX1202" y="connsiteY1202"/>
                      </a:cxn>
                      <a:cxn ang="0">
                        <a:pos x="connsiteX1203" y="connsiteY1203"/>
                      </a:cxn>
                      <a:cxn ang="0">
                        <a:pos x="connsiteX1204" y="connsiteY1204"/>
                      </a:cxn>
                      <a:cxn ang="0">
                        <a:pos x="connsiteX1205" y="connsiteY1205"/>
                      </a:cxn>
                      <a:cxn ang="0">
                        <a:pos x="connsiteX1206" y="connsiteY1206"/>
                      </a:cxn>
                      <a:cxn ang="0">
                        <a:pos x="connsiteX1207" y="connsiteY1207"/>
                      </a:cxn>
                      <a:cxn ang="0">
                        <a:pos x="connsiteX1208" y="connsiteY1208"/>
                      </a:cxn>
                      <a:cxn ang="0">
                        <a:pos x="connsiteX1209" y="connsiteY1209"/>
                      </a:cxn>
                      <a:cxn ang="0">
                        <a:pos x="connsiteX1210" y="connsiteY1210"/>
                      </a:cxn>
                      <a:cxn ang="0">
                        <a:pos x="connsiteX1211" y="connsiteY1211"/>
                      </a:cxn>
                      <a:cxn ang="0">
                        <a:pos x="connsiteX1212" y="connsiteY1212"/>
                      </a:cxn>
                      <a:cxn ang="0">
                        <a:pos x="connsiteX1213" y="connsiteY1213"/>
                      </a:cxn>
                      <a:cxn ang="0">
                        <a:pos x="connsiteX1214" y="connsiteY1214"/>
                      </a:cxn>
                      <a:cxn ang="0">
                        <a:pos x="connsiteX1215" y="connsiteY1215"/>
                      </a:cxn>
                      <a:cxn ang="0">
                        <a:pos x="connsiteX1216" y="connsiteY1216"/>
                      </a:cxn>
                      <a:cxn ang="0">
                        <a:pos x="connsiteX1217" y="connsiteY1217"/>
                      </a:cxn>
                      <a:cxn ang="0">
                        <a:pos x="connsiteX1218" y="connsiteY1218"/>
                      </a:cxn>
                      <a:cxn ang="0">
                        <a:pos x="connsiteX1219" y="connsiteY1219"/>
                      </a:cxn>
                      <a:cxn ang="0">
                        <a:pos x="connsiteX1220" y="connsiteY1220"/>
                      </a:cxn>
                      <a:cxn ang="0">
                        <a:pos x="connsiteX1221" y="connsiteY1221"/>
                      </a:cxn>
                      <a:cxn ang="0">
                        <a:pos x="connsiteX1222" y="connsiteY1222"/>
                      </a:cxn>
                      <a:cxn ang="0">
                        <a:pos x="connsiteX1223" y="connsiteY1223"/>
                      </a:cxn>
                      <a:cxn ang="0">
                        <a:pos x="connsiteX1224" y="connsiteY1224"/>
                      </a:cxn>
                      <a:cxn ang="0">
                        <a:pos x="connsiteX1225" y="connsiteY1225"/>
                      </a:cxn>
                      <a:cxn ang="0">
                        <a:pos x="connsiteX1226" y="connsiteY1226"/>
                      </a:cxn>
                      <a:cxn ang="0">
                        <a:pos x="connsiteX1227" y="connsiteY1227"/>
                      </a:cxn>
                      <a:cxn ang="0">
                        <a:pos x="connsiteX1228" y="connsiteY1228"/>
                      </a:cxn>
                      <a:cxn ang="0">
                        <a:pos x="connsiteX1229" y="connsiteY1229"/>
                      </a:cxn>
                      <a:cxn ang="0">
                        <a:pos x="connsiteX1230" y="connsiteY1230"/>
                      </a:cxn>
                      <a:cxn ang="0">
                        <a:pos x="connsiteX1231" y="connsiteY1231"/>
                      </a:cxn>
                      <a:cxn ang="0">
                        <a:pos x="connsiteX1232" y="connsiteY1232"/>
                      </a:cxn>
                      <a:cxn ang="0">
                        <a:pos x="connsiteX1233" y="connsiteY1233"/>
                      </a:cxn>
                      <a:cxn ang="0">
                        <a:pos x="connsiteX1234" y="connsiteY1234"/>
                      </a:cxn>
                      <a:cxn ang="0">
                        <a:pos x="connsiteX1235" y="connsiteY1235"/>
                      </a:cxn>
                      <a:cxn ang="0">
                        <a:pos x="connsiteX1236" y="connsiteY1236"/>
                      </a:cxn>
                      <a:cxn ang="0">
                        <a:pos x="connsiteX1237" y="connsiteY1237"/>
                      </a:cxn>
                      <a:cxn ang="0">
                        <a:pos x="connsiteX1238" y="connsiteY1238"/>
                      </a:cxn>
                      <a:cxn ang="0">
                        <a:pos x="connsiteX1239" y="connsiteY1239"/>
                      </a:cxn>
                      <a:cxn ang="0">
                        <a:pos x="connsiteX1240" y="connsiteY1240"/>
                      </a:cxn>
                      <a:cxn ang="0">
                        <a:pos x="connsiteX1241" y="connsiteY1241"/>
                      </a:cxn>
                      <a:cxn ang="0">
                        <a:pos x="connsiteX1242" y="connsiteY1242"/>
                      </a:cxn>
                      <a:cxn ang="0">
                        <a:pos x="connsiteX1243" y="connsiteY1243"/>
                      </a:cxn>
                      <a:cxn ang="0">
                        <a:pos x="connsiteX1244" y="connsiteY1244"/>
                      </a:cxn>
                      <a:cxn ang="0">
                        <a:pos x="connsiteX1245" y="connsiteY1245"/>
                      </a:cxn>
                      <a:cxn ang="0">
                        <a:pos x="connsiteX1246" y="connsiteY1246"/>
                      </a:cxn>
                      <a:cxn ang="0">
                        <a:pos x="connsiteX1247" y="connsiteY1247"/>
                      </a:cxn>
                      <a:cxn ang="0">
                        <a:pos x="connsiteX1248" y="connsiteY1248"/>
                      </a:cxn>
                      <a:cxn ang="0">
                        <a:pos x="connsiteX1249" y="connsiteY1249"/>
                      </a:cxn>
                      <a:cxn ang="0">
                        <a:pos x="connsiteX1250" y="connsiteY1250"/>
                      </a:cxn>
                      <a:cxn ang="0">
                        <a:pos x="connsiteX1251" y="connsiteY1251"/>
                      </a:cxn>
                      <a:cxn ang="0">
                        <a:pos x="connsiteX1252" y="connsiteY1252"/>
                      </a:cxn>
                      <a:cxn ang="0">
                        <a:pos x="connsiteX1253" y="connsiteY1253"/>
                      </a:cxn>
                      <a:cxn ang="0">
                        <a:pos x="connsiteX1254" y="connsiteY1254"/>
                      </a:cxn>
                      <a:cxn ang="0">
                        <a:pos x="connsiteX1255" y="connsiteY1255"/>
                      </a:cxn>
                      <a:cxn ang="0">
                        <a:pos x="connsiteX1256" y="connsiteY1256"/>
                      </a:cxn>
                      <a:cxn ang="0">
                        <a:pos x="connsiteX1257" y="connsiteY1257"/>
                      </a:cxn>
                      <a:cxn ang="0">
                        <a:pos x="connsiteX1258" y="connsiteY1258"/>
                      </a:cxn>
                      <a:cxn ang="0">
                        <a:pos x="connsiteX1259" y="connsiteY1259"/>
                      </a:cxn>
                      <a:cxn ang="0">
                        <a:pos x="connsiteX1260" y="connsiteY1260"/>
                      </a:cxn>
                      <a:cxn ang="0">
                        <a:pos x="connsiteX1261" y="connsiteY1261"/>
                      </a:cxn>
                      <a:cxn ang="0">
                        <a:pos x="connsiteX1262" y="connsiteY1262"/>
                      </a:cxn>
                      <a:cxn ang="0">
                        <a:pos x="connsiteX1263" y="connsiteY1263"/>
                      </a:cxn>
                      <a:cxn ang="0">
                        <a:pos x="connsiteX1264" y="connsiteY1264"/>
                      </a:cxn>
                      <a:cxn ang="0">
                        <a:pos x="connsiteX1265" y="connsiteY1265"/>
                      </a:cxn>
                      <a:cxn ang="0">
                        <a:pos x="connsiteX1266" y="connsiteY1266"/>
                      </a:cxn>
                      <a:cxn ang="0">
                        <a:pos x="connsiteX1267" y="connsiteY1267"/>
                      </a:cxn>
                      <a:cxn ang="0">
                        <a:pos x="connsiteX1268" y="connsiteY1268"/>
                      </a:cxn>
                      <a:cxn ang="0">
                        <a:pos x="connsiteX1269" y="connsiteY1269"/>
                      </a:cxn>
                      <a:cxn ang="0">
                        <a:pos x="connsiteX1270" y="connsiteY1270"/>
                      </a:cxn>
                      <a:cxn ang="0">
                        <a:pos x="connsiteX1271" y="connsiteY1271"/>
                      </a:cxn>
                      <a:cxn ang="0">
                        <a:pos x="connsiteX1272" y="connsiteY1272"/>
                      </a:cxn>
                      <a:cxn ang="0">
                        <a:pos x="connsiteX1273" y="connsiteY1273"/>
                      </a:cxn>
                      <a:cxn ang="0">
                        <a:pos x="connsiteX1274" y="connsiteY1274"/>
                      </a:cxn>
                      <a:cxn ang="0">
                        <a:pos x="connsiteX1275" y="connsiteY1275"/>
                      </a:cxn>
                      <a:cxn ang="0">
                        <a:pos x="connsiteX1276" y="connsiteY1276"/>
                      </a:cxn>
                      <a:cxn ang="0">
                        <a:pos x="connsiteX1277" y="connsiteY1277"/>
                      </a:cxn>
                      <a:cxn ang="0">
                        <a:pos x="connsiteX1278" y="connsiteY1278"/>
                      </a:cxn>
                      <a:cxn ang="0">
                        <a:pos x="connsiteX1279" y="connsiteY1279"/>
                      </a:cxn>
                      <a:cxn ang="0">
                        <a:pos x="connsiteX1280" y="connsiteY1280"/>
                      </a:cxn>
                      <a:cxn ang="0">
                        <a:pos x="connsiteX1281" y="connsiteY1281"/>
                      </a:cxn>
                      <a:cxn ang="0">
                        <a:pos x="connsiteX1282" y="connsiteY1282"/>
                      </a:cxn>
                      <a:cxn ang="0">
                        <a:pos x="connsiteX1283" y="connsiteY1283"/>
                      </a:cxn>
                      <a:cxn ang="0">
                        <a:pos x="connsiteX1284" y="connsiteY1284"/>
                      </a:cxn>
                      <a:cxn ang="0">
                        <a:pos x="connsiteX1285" y="connsiteY1285"/>
                      </a:cxn>
                      <a:cxn ang="0">
                        <a:pos x="connsiteX1286" y="connsiteY1286"/>
                      </a:cxn>
                      <a:cxn ang="0">
                        <a:pos x="connsiteX1287" y="connsiteY1287"/>
                      </a:cxn>
                      <a:cxn ang="0">
                        <a:pos x="connsiteX1288" y="connsiteY1288"/>
                      </a:cxn>
                      <a:cxn ang="0">
                        <a:pos x="connsiteX1289" y="connsiteY1289"/>
                      </a:cxn>
                      <a:cxn ang="0">
                        <a:pos x="connsiteX1290" y="connsiteY1290"/>
                      </a:cxn>
                      <a:cxn ang="0">
                        <a:pos x="connsiteX1291" y="connsiteY1291"/>
                      </a:cxn>
                      <a:cxn ang="0">
                        <a:pos x="connsiteX1292" y="connsiteY1292"/>
                      </a:cxn>
                      <a:cxn ang="0">
                        <a:pos x="connsiteX1293" y="connsiteY1293"/>
                      </a:cxn>
                      <a:cxn ang="0">
                        <a:pos x="connsiteX1294" y="connsiteY1294"/>
                      </a:cxn>
                      <a:cxn ang="0">
                        <a:pos x="connsiteX1295" y="connsiteY1295"/>
                      </a:cxn>
                      <a:cxn ang="0">
                        <a:pos x="connsiteX1296" y="connsiteY1296"/>
                      </a:cxn>
                      <a:cxn ang="0">
                        <a:pos x="connsiteX1297" y="connsiteY1297"/>
                      </a:cxn>
                      <a:cxn ang="0">
                        <a:pos x="connsiteX1298" y="connsiteY1298"/>
                      </a:cxn>
                      <a:cxn ang="0">
                        <a:pos x="connsiteX1299" y="connsiteY1299"/>
                      </a:cxn>
                      <a:cxn ang="0">
                        <a:pos x="connsiteX1300" y="connsiteY1300"/>
                      </a:cxn>
                      <a:cxn ang="0">
                        <a:pos x="connsiteX1301" y="connsiteY1301"/>
                      </a:cxn>
                      <a:cxn ang="0">
                        <a:pos x="connsiteX1302" y="connsiteY1302"/>
                      </a:cxn>
                      <a:cxn ang="0">
                        <a:pos x="connsiteX1303" y="connsiteY1303"/>
                      </a:cxn>
                      <a:cxn ang="0">
                        <a:pos x="connsiteX1304" y="connsiteY1304"/>
                      </a:cxn>
                      <a:cxn ang="0">
                        <a:pos x="connsiteX1305" y="connsiteY1305"/>
                      </a:cxn>
                      <a:cxn ang="0">
                        <a:pos x="connsiteX1306" y="connsiteY1306"/>
                      </a:cxn>
                      <a:cxn ang="0">
                        <a:pos x="connsiteX1307" y="connsiteY1307"/>
                      </a:cxn>
                      <a:cxn ang="0">
                        <a:pos x="connsiteX1308" y="connsiteY1308"/>
                      </a:cxn>
                      <a:cxn ang="0">
                        <a:pos x="connsiteX1309" y="connsiteY1309"/>
                      </a:cxn>
                      <a:cxn ang="0">
                        <a:pos x="connsiteX1310" y="connsiteY1310"/>
                      </a:cxn>
                      <a:cxn ang="0">
                        <a:pos x="connsiteX1311" y="connsiteY1311"/>
                      </a:cxn>
                      <a:cxn ang="0">
                        <a:pos x="connsiteX1312" y="connsiteY1312"/>
                      </a:cxn>
                      <a:cxn ang="0">
                        <a:pos x="connsiteX1313" y="connsiteY1313"/>
                      </a:cxn>
                      <a:cxn ang="0">
                        <a:pos x="connsiteX1314" y="connsiteY1314"/>
                      </a:cxn>
                      <a:cxn ang="0">
                        <a:pos x="connsiteX1315" y="connsiteY1315"/>
                      </a:cxn>
                      <a:cxn ang="0">
                        <a:pos x="connsiteX1316" y="connsiteY1316"/>
                      </a:cxn>
                      <a:cxn ang="0">
                        <a:pos x="connsiteX1317" y="connsiteY1317"/>
                      </a:cxn>
                      <a:cxn ang="0">
                        <a:pos x="connsiteX1318" y="connsiteY1318"/>
                      </a:cxn>
                      <a:cxn ang="0">
                        <a:pos x="connsiteX1319" y="connsiteY1319"/>
                      </a:cxn>
                      <a:cxn ang="0">
                        <a:pos x="connsiteX1320" y="connsiteY1320"/>
                      </a:cxn>
                      <a:cxn ang="0">
                        <a:pos x="connsiteX1321" y="connsiteY1321"/>
                      </a:cxn>
                      <a:cxn ang="0">
                        <a:pos x="connsiteX1322" y="connsiteY1322"/>
                      </a:cxn>
                      <a:cxn ang="0">
                        <a:pos x="connsiteX1323" y="connsiteY1323"/>
                      </a:cxn>
                      <a:cxn ang="0">
                        <a:pos x="connsiteX1324" y="connsiteY1324"/>
                      </a:cxn>
                      <a:cxn ang="0">
                        <a:pos x="connsiteX1325" y="connsiteY1325"/>
                      </a:cxn>
                      <a:cxn ang="0">
                        <a:pos x="connsiteX1326" y="connsiteY1326"/>
                      </a:cxn>
                      <a:cxn ang="0">
                        <a:pos x="connsiteX1327" y="connsiteY1327"/>
                      </a:cxn>
                      <a:cxn ang="0">
                        <a:pos x="connsiteX1328" y="connsiteY1328"/>
                      </a:cxn>
                      <a:cxn ang="0">
                        <a:pos x="connsiteX1329" y="connsiteY1329"/>
                      </a:cxn>
                      <a:cxn ang="0">
                        <a:pos x="connsiteX1330" y="connsiteY1330"/>
                      </a:cxn>
                      <a:cxn ang="0">
                        <a:pos x="connsiteX1331" y="connsiteY1331"/>
                      </a:cxn>
                      <a:cxn ang="0">
                        <a:pos x="connsiteX1332" y="connsiteY1332"/>
                      </a:cxn>
                      <a:cxn ang="0">
                        <a:pos x="connsiteX1333" y="connsiteY1333"/>
                      </a:cxn>
                      <a:cxn ang="0">
                        <a:pos x="connsiteX1334" y="connsiteY1334"/>
                      </a:cxn>
                      <a:cxn ang="0">
                        <a:pos x="connsiteX1335" y="connsiteY1335"/>
                      </a:cxn>
                      <a:cxn ang="0">
                        <a:pos x="connsiteX1336" y="connsiteY1336"/>
                      </a:cxn>
                      <a:cxn ang="0">
                        <a:pos x="connsiteX1337" y="connsiteY1337"/>
                      </a:cxn>
                      <a:cxn ang="0">
                        <a:pos x="connsiteX1338" y="connsiteY1338"/>
                      </a:cxn>
                      <a:cxn ang="0">
                        <a:pos x="connsiteX1339" y="connsiteY1339"/>
                      </a:cxn>
                      <a:cxn ang="0">
                        <a:pos x="connsiteX1340" y="connsiteY1340"/>
                      </a:cxn>
                      <a:cxn ang="0">
                        <a:pos x="connsiteX1341" y="connsiteY1341"/>
                      </a:cxn>
                      <a:cxn ang="0">
                        <a:pos x="connsiteX1342" y="connsiteY1342"/>
                      </a:cxn>
                      <a:cxn ang="0">
                        <a:pos x="connsiteX1343" y="connsiteY1343"/>
                      </a:cxn>
                      <a:cxn ang="0">
                        <a:pos x="connsiteX1344" y="connsiteY1344"/>
                      </a:cxn>
                      <a:cxn ang="0">
                        <a:pos x="connsiteX1345" y="connsiteY1345"/>
                      </a:cxn>
                      <a:cxn ang="0">
                        <a:pos x="connsiteX1346" y="connsiteY1346"/>
                      </a:cxn>
                      <a:cxn ang="0">
                        <a:pos x="connsiteX1347" y="connsiteY1347"/>
                      </a:cxn>
                      <a:cxn ang="0">
                        <a:pos x="connsiteX1348" y="connsiteY1348"/>
                      </a:cxn>
                      <a:cxn ang="0">
                        <a:pos x="connsiteX1349" y="connsiteY1349"/>
                      </a:cxn>
                      <a:cxn ang="0">
                        <a:pos x="connsiteX1350" y="connsiteY1350"/>
                      </a:cxn>
                      <a:cxn ang="0">
                        <a:pos x="connsiteX1351" y="connsiteY1351"/>
                      </a:cxn>
                      <a:cxn ang="0">
                        <a:pos x="connsiteX1352" y="connsiteY1352"/>
                      </a:cxn>
                      <a:cxn ang="0">
                        <a:pos x="connsiteX1353" y="connsiteY1353"/>
                      </a:cxn>
                      <a:cxn ang="0">
                        <a:pos x="connsiteX1354" y="connsiteY1354"/>
                      </a:cxn>
                      <a:cxn ang="0">
                        <a:pos x="connsiteX1355" y="connsiteY1355"/>
                      </a:cxn>
                      <a:cxn ang="0">
                        <a:pos x="connsiteX1356" y="connsiteY1356"/>
                      </a:cxn>
                      <a:cxn ang="0">
                        <a:pos x="connsiteX1357" y="connsiteY1357"/>
                      </a:cxn>
                      <a:cxn ang="0">
                        <a:pos x="connsiteX1358" y="connsiteY1358"/>
                      </a:cxn>
                      <a:cxn ang="0">
                        <a:pos x="connsiteX1359" y="connsiteY1359"/>
                      </a:cxn>
                      <a:cxn ang="0">
                        <a:pos x="connsiteX1360" y="connsiteY1360"/>
                      </a:cxn>
                      <a:cxn ang="0">
                        <a:pos x="connsiteX1361" y="connsiteY1361"/>
                      </a:cxn>
                      <a:cxn ang="0">
                        <a:pos x="connsiteX1362" y="connsiteY1362"/>
                      </a:cxn>
                      <a:cxn ang="0">
                        <a:pos x="connsiteX1363" y="connsiteY1363"/>
                      </a:cxn>
                      <a:cxn ang="0">
                        <a:pos x="connsiteX1364" y="connsiteY1364"/>
                      </a:cxn>
                      <a:cxn ang="0">
                        <a:pos x="connsiteX1365" y="connsiteY1365"/>
                      </a:cxn>
                      <a:cxn ang="0">
                        <a:pos x="connsiteX1366" y="connsiteY1366"/>
                      </a:cxn>
                      <a:cxn ang="0">
                        <a:pos x="connsiteX1367" y="connsiteY1367"/>
                      </a:cxn>
                      <a:cxn ang="0">
                        <a:pos x="connsiteX1368" y="connsiteY1368"/>
                      </a:cxn>
                      <a:cxn ang="0">
                        <a:pos x="connsiteX1369" y="connsiteY1369"/>
                      </a:cxn>
                      <a:cxn ang="0">
                        <a:pos x="connsiteX1370" y="connsiteY1370"/>
                      </a:cxn>
                      <a:cxn ang="0">
                        <a:pos x="connsiteX1371" y="connsiteY1371"/>
                      </a:cxn>
                      <a:cxn ang="0">
                        <a:pos x="connsiteX1372" y="connsiteY1372"/>
                      </a:cxn>
                      <a:cxn ang="0">
                        <a:pos x="connsiteX1373" y="connsiteY1373"/>
                      </a:cxn>
                      <a:cxn ang="0">
                        <a:pos x="connsiteX1374" y="connsiteY1374"/>
                      </a:cxn>
                      <a:cxn ang="0">
                        <a:pos x="connsiteX1375" y="connsiteY1375"/>
                      </a:cxn>
                      <a:cxn ang="0">
                        <a:pos x="connsiteX1376" y="connsiteY1376"/>
                      </a:cxn>
                      <a:cxn ang="0">
                        <a:pos x="connsiteX1377" y="connsiteY1377"/>
                      </a:cxn>
                      <a:cxn ang="0">
                        <a:pos x="connsiteX1378" y="connsiteY1378"/>
                      </a:cxn>
                      <a:cxn ang="0">
                        <a:pos x="connsiteX1379" y="connsiteY1379"/>
                      </a:cxn>
                      <a:cxn ang="0">
                        <a:pos x="connsiteX1380" y="connsiteY1380"/>
                      </a:cxn>
                      <a:cxn ang="0">
                        <a:pos x="connsiteX1381" y="connsiteY1381"/>
                      </a:cxn>
                      <a:cxn ang="0">
                        <a:pos x="connsiteX1382" y="connsiteY1382"/>
                      </a:cxn>
                      <a:cxn ang="0">
                        <a:pos x="connsiteX1383" y="connsiteY1383"/>
                      </a:cxn>
                      <a:cxn ang="0">
                        <a:pos x="connsiteX1384" y="connsiteY1384"/>
                      </a:cxn>
                      <a:cxn ang="0">
                        <a:pos x="connsiteX1385" y="connsiteY1385"/>
                      </a:cxn>
                      <a:cxn ang="0">
                        <a:pos x="connsiteX1386" y="connsiteY1386"/>
                      </a:cxn>
                      <a:cxn ang="0">
                        <a:pos x="connsiteX1387" y="connsiteY1387"/>
                      </a:cxn>
                      <a:cxn ang="0">
                        <a:pos x="connsiteX1388" y="connsiteY1388"/>
                      </a:cxn>
                      <a:cxn ang="0">
                        <a:pos x="connsiteX1389" y="connsiteY1389"/>
                      </a:cxn>
                      <a:cxn ang="0">
                        <a:pos x="connsiteX1390" y="connsiteY1390"/>
                      </a:cxn>
                      <a:cxn ang="0">
                        <a:pos x="connsiteX1391" y="connsiteY1391"/>
                      </a:cxn>
                      <a:cxn ang="0">
                        <a:pos x="connsiteX1392" y="connsiteY1392"/>
                      </a:cxn>
                      <a:cxn ang="0">
                        <a:pos x="connsiteX1393" y="connsiteY1393"/>
                      </a:cxn>
                      <a:cxn ang="0">
                        <a:pos x="connsiteX1394" y="connsiteY1394"/>
                      </a:cxn>
                      <a:cxn ang="0">
                        <a:pos x="connsiteX1395" y="connsiteY1395"/>
                      </a:cxn>
                      <a:cxn ang="0">
                        <a:pos x="connsiteX1396" y="connsiteY1396"/>
                      </a:cxn>
                      <a:cxn ang="0">
                        <a:pos x="connsiteX1397" y="connsiteY1397"/>
                      </a:cxn>
                      <a:cxn ang="0">
                        <a:pos x="connsiteX1398" y="connsiteY1398"/>
                      </a:cxn>
                      <a:cxn ang="0">
                        <a:pos x="connsiteX1399" y="connsiteY1399"/>
                      </a:cxn>
                      <a:cxn ang="0">
                        <a:pos x="connsiteX1400" y="connsiteY1400"/>
                      </a:cxn>
                      <a:cxn ang="0">
                        <a:pos x="connsiteX1401" y="connsiteY1401"/>
                      </a:cxn>
                      <a:cxn ang="0">
                        <a:pos x="connsiteX1402" y="connsiteY1402"/>
                      </a:cxn>
                      <a:cxn ang="0">
                        <a:pos x="connsiteX1403" y="connsiteY1403"/>
                      </a:cxn>
                      <a:cxn ang="0">
                        <a:pos x="connsiteX1404" y="connsiteY1404"/>
                      </a:cxn>
                      <a:cxn ang="0">
                        <a:pos x="connsiteX1405" y="connsiteY1405"/>
                      </a:cxn>
                      <a:cxn ang="0">
                        <a:pos x="connsiteX1406" y="connsiteY1406"/>
                      </a:cxn>
                      <a:cxn ang="0">
                        <a:pos x="connsiteX1407" y="connsiteY1407"/>
                      </a:cxn>
                      <a:cxn ang="0">
                        <a:pos x="connsiteX1408" y="connsiteY1408"/>
                      </a:cxn>
                      <a:cxn ang="0">
                        <a:pos x="connsiteX1409" y="connsiteY1409"/>
                      </a:cxn>
                      <a:cxn ang="0">
                        <a:pos x="connsiteX1410" y="connsiteY1410"/>
                      </a:cxn>
                      <a:cxn ang="0">
                        <a:pos x="connsiteX1411" y="connsiteY1411"/>
                      </a:cxn>
                      <a:cxn ang="0">
                        <a:pos x="connsiteX1412" y="connsiteY1412"/>
                      </a:cxn>
                      <a:cxn ang="0">
                        <a:pos x="connsiteX1413" y="connsiteY1413"/>
                      </a:cxn>
                      <a:cxn ang="0">
                        <a:pos x="connsiteX1414" y="connsiteY1414"/>
                      </a:cxn>
                      <a:cxn ang="0">
                        <a:pos x="connsiteX1415" y="connsiteY1415"/>
                      </a:cxn>
                      <a:cxn ang="0">
                        <a:pos x="connsiteX1416" y="connsiteY1416"/>
                      </a:cxn>
                      <a:cxn ang="0">
                        <a:pos x="connsiteX1417" y="connsiteY1417"/>
                      </a:cxn>
                      <a:cxn ang="0">
                        <a:pos x="connsiteX1418" y="connsiteY1418"/>
                      </a:cxn>
                      <a:cxn ang="0">
                        <a:pos x="connsiteX1419" y="connsiteY1419"/>
                      </a:cxn>
                      <a:cxn ang="0">
                        <a:pos x="connsiteX1420" y="connsiteY1420"/>
                      </a:cxn>
                      <a:cxn ang="0">
                        <a:pos x="connsiteX1421" y="connsiteY1421"/>
                      </a:cxn>
                      <a:cxn ang="0">
                        <a:pos x="connsiteX1422" y="connsiteY1422"/>
                      </a:cxn>
                      <a:cxn ang="0">
                        <a:pos x="connsiteX1423" y="connsiteY1423"/>
                      </a:cxn>
                      <a:cxn ang="0">
                        <a:pos x="connsiteX1424" y="connsiteY1424"/>
                      </a:cxn>
                      <a:cxn ang="0">
                        <a:pos x="connsiteX1425" y="connsiteY1425"/>
                      </a:cxn>
                      <a:cxn ang="0">
                        <a:pos x="connsiteX1426" y="connsiteY1426"/>
                      </a:cxn>
                      <a:cxn ang="0">
                        <a:pos x="connsiteX1427" y="connsiteY1427"/>
                      </a:cxn>
                      <a:cxn ang="0">
                        <a:pos x="connsiteX1428" y="connsiteY1428"/>
                      </a:cxn>
                      <a:cxn ang="0">
                        <a:pos x="connsiteX1429" y="connsiteY1429"/>
                      </a:cxn>
                      <a:cxn ang="0">
                        <a:pos x="connsiteX1430" y="connsiteY1430"/>
                      </a:cxn>
                      <a:cxn ang="0">
                        <a:pos x="connsiteX1431" y="connsiteY1431"/>
                      </a:cxn>
                      <a:cxn ang="0">
                        <a:pos x="connsiteX1432" y="connsiteY1432"/>
                      </a:cxn>
                      <a:cxn ang="0">
                        <a:pos x="connsiteX1433" y="connsiteY1433"/>
                      </a:cxn>
                      <a:cxn ang="0">
                        <a:pos x="connsiteX1434" y="connsiteY1434"/>
                      </a:cxn>
                      <a:cxn ang="0">
                        <a:pos x="connsiteX1435" y="connsiteY1435"/>
                      </a:cxn>
                      <a:cxn ang="0">
                        <a:pos x="connsiteX1436" y="connsiteY1436"/>
                      </a:cxn>
                      <a:cxn ang="0">
                        <a:pos x="connsiteX1437" y="connsiteY1437"/>
                      </a:cxn>
                      <a:cxn ang="0">
                        <a:pos x="connsiteX1438" y="connsiteY1438"/>
                      </a:cxn>
                      <a:cxn ang="0">
                        <a:pos x="connsiteX1439" y="connsiteY1439"/>
                      </a:cxn>
                      <a:cxn ang="0">
                        <a:pos x="connsiteX1440" y="connsiteY1440"/>
                      </a:cxn>
                      <a:cxn ang="0">
                        <a:pos x="connsiteX1441" y="connsiteY1441"/>
                      </a:cxn>
                      <a:cxn ang="0">
                        <a:pos x="connsiteX1442" y="connsiteY1442"/>
                      </a:cxn>
                      <a:cxn ang="0">
                        <a:pos x="connsiteX1443" y="connsiteY1443"/>
                      </a:cxn>
                      <a:cxn ang="0">
                        <a:pos x="connsiteX1444" y="connsiteY1444"/>
                      </a:cxn>
                      <a:cxn ang="0">
                        <a:pos x="connsiteX1445" y="connsiteY1445"/>
                      </a:cxn>
                      <a:cxn ang="0">
                        <a:pos x="connsiteX1446" y="connsiteY1446"/>
                      </a:cxn>
                      <a:cxn ang="0">
                        <a:pos x="connsiteX1447" y="connsiteY1447"/>
                      </a:cxn>
                      <a:cxn ang="0">
                        <a:pos x="connsiteX1448" y="connsiteY1448"/>
                      </a:cxn>
                      <a:cxn ang="0">
                        <a:pos x="connsiteX1449" y="connsiteY1449"/>
                      </a:cxn>
                      <a:cxn ang="0">
                        <a:pos x="connsiteX1450" y="connsiteY1450"/>
                      </a:cxn>
                      <a:cxn ang="0">
                        <a:pos x="connsiteX1451" y="connsiteY1451"/>
                      </a:cxn>
                      <a:cxn ang="0">
                        <a:pos x="connsiteX1452" y="connsiteY1452"/>
                      </a:cxn>
                      <a:cxn ang="0">
                        <a:pos x="connsiteX1453" y="connsiteY1453"/>
                      </a:cxn>
                      <a:cxn ang="0">
                        <a:pos x="connsiteX1454" y="connsiteY1454"/>
                      </a:cxn>
                      <a:cxn ang="0">
                        <a:pos x="connsiteX1455" y="connsiteY1455"/>
                      </a:cxn>
                      <a:cxn ang="0">
                        <a:pos x="connsiteX1456" y="connsiteY1456"/>
                      </a:cxn>
                      <a:cxn ang="0">
                        <a:pos x="connsiteX1457" y="connsiteY1457"/>
                      </a:cxn>
                      <a:cxn ang="0">
                        <a:pos x="connsiteX1458" y="connsiteY1458"/>
                      </a:cxn>
                      <a:cxn ang="0">
                        <a:pos x="connsiteX1459" y="connsiteY1459"/>
                      </a:cxn>
                      <a:cxn ang="0">
                        <a:pos x="connsiteX1460" y="connsiteY1460"/>
                      </a:cxn>
                      <a:cxn ang="0">
                        <a:pos x="connsiteX1461" y="connsiteY1461"/>
                      </a:cxn>
                      <a:cxn ang="0">
                        <a:pos x="connsiteX1462" y="connsiteY1462"/>
                      </a:cxn>
                      <a:cxn ang="0">
                        <a:pos x="connsiteX1463" y="connsiteY1463"/>
                      </a:cxn>
                      <a:cxn ang="0">
                        <a:pos x="connsiteX1464" y="connsiteY1464"/>
                      </a:cxn>
                      <a:cxn ang="0">
                        <a:pos x="connsiteX1465" y="connsiteY1465"/>
                      </a:cxn>
                      <a:cxn ang="0">
                        <a:pos x="connsiteX1466" y="connsiteY1466"/>
                      </a:cxn>
                      <a:cxn ang="0">
                        <a:pos x="connsiteX1467" y="connsiteY1467"/>
                      </a:cxn>
                      <a:cxn ang="0">
                        <a:pos x="connsiteX1468" y="connsiteY1468"/>
                      </a:cxn>
                      <a:cxn ang="0">
                        <a:pos x="connsiteX1469" y="connsiteY1469"/>
                      </a:cxn>
                      <a:cxn ang="0">
                        <a:pos x="connsiteX1470" y="connsiteY1470"/>
                      </a:cxn>
                      <a:cxn ang="0">
                        <a:pos x="connsiteX1471" y="connsiteY1471"/>
                      </a:cxn>
                      <a:cxn ang="0">
                        <a:pos x="connsiteX1472" y="connsiteY1472"/>
                      </a:cxn>
                      <a:cxn ang="0">
                        <a:pos x="connsiteX1473" y="connsiteY1473"/>
                      </a:cxn>
                      <a:cxn ang="0">
                        <a:pos x="connsiteX1474" y="connsiteY1474"/>
                      </a:cxn>
                      <a:cxn ang="0">
                        <a:pos x="connsiteX1475" y="connsiteY1475"/>
                      </a:cxn>
                      <a:cxn ang="0">
                        <a:pos x="connsiteX1476" y="connsiteY1476"/>
                      </a:cxn>
                      <a:cxn ang="0">
                        <a:pos x="connsiteX1477" y="connsiteY1477"/>
                      </a:cxn>
                      <a:cxn ang="0">
                        <a:pos x="connsiteX1478" y="connsiteY1478"/>
                      </a:cxn>
                      <a:cxn ang="0">
                        <a:pos x="connsiteX1479" y="connsiteY1479"/>
                      </a:cxn>
                      <a:cxn ang="0">
                        <a:pos x="connsiteX1480" y="connsiteY1480"/>
                      </a:cxn>
                      <a:cxn ang="0">
                        <a:pos x="connsiteX1481" y="connsiteY1481"/>
                      </a:cxn>
                      <a:cxn ang="0">
                        <a:pos x="connsiteX1482" y="connsiteY1482"/>
                      </a:cxn>
                      <a:cxn ang="0">
                        <a:pos x="connsiteX1483" y="connsiteY1483"/>
                      </a:cxn>
                      <a:cxn ang="0">
                        <a:pos x="connsiteX1484" y="connsiteY1484"/>
                      </a:cxn>
                      <a:cxn ang="0">
                        <a:pos x="connsiteX1485" y="connsiteY1485"/>
                      </a:cxn>
                      <a:cxn ang="0">
                        <a:pos x="connsiteX1486" y="connsiteY1486"/>
                      </a:cxn>
                      <a:cxn ang="0">
                        <a:pos x="connsiteX1487" y="connsiteY1487"/>
                      </a:cxn>
                      <a:cxn ang="0">
                        <a:pos x="connsiteX1488" y="connsiteY1488"/>
                      </a:cxn>
                      <a:cxn ang="0">
                        <a:pos x="connsiteX1489" y="connsiteY1489"/>
                      </a:cxn>
                      <a:cxn ang="0">
                        <a:pos x="connsiteX1490" y="connsiteY1490"/>
                      </a:cxn>
                      <a:cxn ang="0">
                        <a:pos x="connsiteX1491" y="connsiteY1491"/>
                      </a:cxn>
                      <a:cxn ang="0">
                        <a:pos x="connsiteX1492" y="connsiteY1492"/>
                      </a:cxn>
                      <a:cxn ang="0">
                        <a:pos x="connsiteX1493" y="connsiteY1493"/>
                      </a:cxn>
                      <a:cxn ang="0">
                        <a:pos x="connsiteX1494" y="connsiteY1494"/>
                      </a:cxn>
                      <a:cxn ang="0">
                        <a:pos x="connsiteX1495" y="connsiteY1495"/>
                      </a:cxn>
                      <a:cxn ang="0">
                        <a:pos x="connsiteX1496" y="connsiteY1496"/>
                      </a:cxn>
                      <a:cxn ang="0">
                        <a:pos x="connsiteX1497" y="connsiteY1497"/>
                      </a:cxn>
                      <a:cxn ang="0">
                        <a:pos x="connsiteX1498" y="connsiteY1498"/>
                      </a:cxn>
                      <a:cxn ang="0">
                        <a:pos x="connsiteX1499" y="connsiteY1499"/>
                      </a:cxn>
                      <a:cxn ang="0">
                        <a:pos x="connsiteX1500" y="connsiteY1500"/>
                      </a:cxn>
                      <a:cxn ang="0">
                        <a:pos x="connsiteX1501" y="connsiteY1501"/>
                      </a:cxn>
                      <a:cxn ang="0">
                        <a:pos x="connsiteX1502" y="connsiteY1502"/>
                      </a:cxn>
                      <a:cxn ang="0">
                        <a:pos x="connsiteX1503" y="connsiteY1503"/>
                      </a:cxn>
                      <a:cxn ang="0">
                        <a:pos x="connsiteX1504" y="connsiteY1504"/>
                      </a:cxn>
                      <a:cxn ang="0">
                        <a:pos x="connsiteX1505" y="connsiteY1505"/>
                      </a:cxn>
                      <a:cxn ang="0">
                        <a:pos x="connsiteX1506" y="connsiteY1506"/>
                      </a:cxn>
                      <a:cxn ang="0">
                        <a:pos x="connsiteX1507" y="connsiteY1507"/>
                      </a:cxn>
                      <a:cxn ang="0">
                        <a:pos x="connsiteX1508" y="connsiteY1508"/>
                      </a:cxn>
                      <a:cxn ang="0">
                        <a:pos x="connsiteX1509" y="connsiteY1509"/>
                      </a:cxn>
                      <a:cxn ang="0">
                        <a:pos x="connsiteX1510" y="connsiteY1510"/>
                      </a:cxn>
                      <a:cxn ang="0">
                        <a:pos x="connsiteX1511" y="connsiteY1511"/>
                      </a:cxn>
                      <a:cxn ang="0">
                        <a:pos x="connsiteX1512" y="connsiteY1512"/>
                      </a:cxn>
                      <a:cxn ang="0">
                        <a:pos x="connsiteX1513" y="connsiteY1513"/>
                      </a:cxn>
                      <a:cxn ang="0">
                        <a:pos x="connsiteX1514" y="connsiteY1514"/>
                      </a:cxn>
                      <a:cxn ang="0">
                        <a:pos x="connsiteX1515" y="connsiteY1515"/>
                      </a:cxn>
                      <a:cxn ang="0">
                        <a:pos x="connsiteX1516" y="connsiteY1516"/>
                      </a:cxn>
                      <a:cxn ang="0">
                        <a:pos x="connsiteX1517" y="connsiteY1517"/>
                      </a:cxn>
                      <a:cxn ang="0">
                        <a:pos x="connsiteX1518" y="connsiteY1518"/>
                      </a:cxn>
                      <a:cxn ang="0">
                        <a:pos x="connsiteX1519" y="connsiteY1519"/>
                      </a:cxn>
                      <a:cxn ang="0">
                        <a:pos x="connsiteX1520" y="connsiteY1520"/>
                      </a:cxn>
                      <a:cxn ang="0">
                        <a:pos x="connsiteX1521" y="connsiteY1521"/>
                      </a:cxn>
                      <a:cxn ang="0">
                        <a:pos x="connsiteX1522" y="connsiteY1522"/>
                      </a:cxn>
                      <a:cxn ang="0">
                        <a:pos x="connsiteX1523" y="connsiteY1523"/>
                      </a:cxn>
                      <a:cxn ang="0">
                        <a:pos x="connsiteX1524" y="connsiteY1524"/>
                      </a:cxn>
                      <a:cxn ang="0">
                        <a:pos x="connsiteX1525" y="connsiteY1525"/>
                      </a:cxn>
                      <a:cxn ang="0">
                        <a:pos x="connsiteX1526" y="connsiteY1526"/>
                      </a:cxn>
                      <a:cxn ang="0">
                        <a:pos x="connsiteX1527" y="connsiteY1527"/>
                      </a:cxn>
                      <a:cxn ang="0">
                        <a:pos x="connsiteX1528" y="connsiteY1528"/>
                      </a:cxn>
                      <a:cxn ang="0">
                        <a:pos x="connsiteX1529" y="connsiteY1529"/>
                      </a:cxn>
                      <a:cxn ang="0">
                        <a:pos x="connsiteX1530" y="connsiteY1530"/>
                      </a:cxn>
                      <a:cxn ang="0">
                        <a:pos x="connsiteX1531" y="connsiteY1531"/>
                      </a:cxn>
                      <a:cxn ang="0">
                        <a:pos x="connsiteX1532" y="connsiteY1532"/>
                      </a:cxn>
                      <a:cxn ang="0">
                        <a:pos x="connsiteX1533" y="connsiteY1533"/>
                      </a:cxn>
                      <a:cxn ang="0">
                        <a:pos x="connsiteX1534" y="connsiteY1534"/>
                      </a:cxn>
                      <a:cxn ang="0">
                        <a:pos x="connsiteX1535" y="connsiteY1535"/>
                      </a:cxn>
                      <a:cxn ang="0">
                        <a:pos x="connsiteX1536" y="connsiteY1536"/>
                      </a:cxn>
                      <a:cxn ang="0">
                        <a:pos x="connsiteX1537" y="connsiteY1537"/>
                      </a:cxn>
                      <a:cxn ang="0">
                        <a:pos x="connsiteX1538" y="connsiteY1538"/>
                      </a:cxn>
                      <a:cxn ang="0">
                        <a:pos x="connsiteX1539" y="connsiteY1539"/>
                      </a:cxn>
                      <a:cxn ang="0">
                        <a:pos x="connsiteX1540" y="connsiteY1540"/>
                      </a:cxn>
                      <a:cxn ang="0">
                        <a:pos x="connsiteX1541" y="connsiteY1541"/>
                      </a:cxn>
                      <a:cxn ang="0">
                        <a:pos x="connsiteX1542" y="connsiteY1542"/>
                      </a:cxn>
                      <a:cxn ang="0">
                        <a:pos x="connsiteX1543" y="connsiteY1543"/>
                      </a:cxn>
                      <a:cxn ang="0">
                        <a:pos x="connsiteX1544" y="connsiteY1544"/>
                      </a:cxn>
                      <a:cxn ang="0">
                        <a:pos x="connsiteX1545" y="connsiteY1545"/>
                      </a:cxn>
                      <a:cxn ang="0">
                        <a:pos x="connsiteX1546" y="connsiteY1546"/>
                      </a:cxn>
                      <a:cxn ang="0">
                        <a:pos x="connsiteX1547" y="connsiteY1547"/>
                      </a:cxn>
                      <a:cxn ang="0">
                        <a:pos x="connsiteX1548" y="connsiteY1548"/>
                      </a:cxn>
                      <a:cxn ang="0">
                        <a:pos x="connsiteX1549" y="connsiteY1549"/>
                      </a:cxn>
                      <a:cxn ang="0">
                        <a:pos x="connsiteX1550" y="connsiteY1550"/>
                      </a:cxn>
                      <a:cxn ang="0">
                        <a:pos x="connsiteX1551" y="connsiteY1551"/>
                      </a:cxn>
                      <a:cxn ang="0">
                        <a:pos x="connsiteX1552" y="connsiteY1552"/>
                      </a:cxn>
                      <a:cxn ang="0">
                        <a:pos x="connsiteX1553" y="connsiteY1553"/>
                      </a:cxn>
                      <a:cxn ang="0">
                        <a:pos x="connsiteX1554" y="connsiteY1554"/>
                      </a:cxn>
                      <a:cxn ang="0">
                        <a:pos x="connsiteX1555" y="connsiteY1555"/>
                      </a:cxn>
                      <a:cxn ang="0">
                        <a:pos x="connsiteX1556" y="connsiteY1556"/>
                      </a:cxn>
                      <a:cxn ang="0">
                        <a:pos x="connsiteX1557" y="connsiteY1557"/>
                      </a:cxn>
                      <a:cxn ang="0">
                        <a:pos x="connsiteX1558" y="connsiteY1558"/>
                      </a:cxn>
                      <a:cxn ang="0">
                        <a:pos x="connsiteX1559" y="connsiteY1559"/>
                      </a:cxn>
                      <a:cxn ang="0">
                        <a:pos x="connsiteX1560" y="connsiteY1560"/>
                      </a:cxn>
                      <a:cxn ang="0">
                        <a:pos x="connsiteX1561" y="connsiteY1561"/>
                      </a:cxn>
                      <a:cxn ang="0">
                        <a:pos x="connsiteX1562" y="connsiteY1562"/>
                      </a:cxn>
                      <a:cxn ang="0">
                        <a:pos x="connsiteX1563" y="connsiteY1563"/>
                      </a:cxn>
                      <a:cxn ang="0">
                        <a:pos x="connsiteX1564" y="connsiteY1564"/>
                      </a:cxn>
                      <a:cxn ang="0">
                        <a:pos x="connsiteX1565" y="connsiteY1565"/>
                      </a:cxn>
                      <a:cxn ang="0">
                        <a:pos x="connsiteX1566" y="connsiteY1566"/>
                      </a:cxn>
                      <a:cxn ang="0">
                        <a:pos x="connsiteX1567" y="connsiteY1567"/>
                      </a:cxn>
                      <a:cxn ang="0">
                        <a:pos x="connsiteX1568" y="connsiteY1568"/>
                      </a:cxn>
                      <a:cxn ang="0">
                        <a:pos x="connsiteX1569" y="connsiteY1569"/>
                      </a:cxn>
                      <a:cxn ang="0">
                        <a:pos x="connsiteX1570" y="connsiteY1570"/>
                      </a:cxn>
                      <a:cxn ang="0">
                        <a:pos x="connsiteX1571" y="connsiteY1571"/>
                      </a:cxn>
                      <a:cxn ang="0">
                        <a:pos x="connsiteX1572" y="connsiteY1572"/>
                      </a:cxn>
                      <a:cxn ang="0">
                        <a:pos x="connsiteX1573" y="connsiteY1573"/>
                      </a:cxn>
                      <a:cxn ang="0">
                        <a:pos x="connsiteX1574" y="connsiteY1574"/>
                      </a:cxn>
                      <a:cxn ang="0">
                        <a:pos x="connsiteX1575" y="connsiteY1575"/>
                      </a:cxn>
                      <a:cxn ang="0">
                        <a:pos x="connsiteX1576" y="connsiteY1576"/>
                      </a:cxn>
                      <a:cxn ang="0">
                        <a:pos x="connsiteX1577" y="connsiteY1577"/>
                      </a:cxn>
                      <a:cxn ang="0">
                        <a:pos x="connsiteX1578" y="connsiteY1578"/>
                      </a:cxn>
                      <a:cxn ang="0">
                        <a:pos x="connsiteX1579" y="connsiteY1579"/>
                      </a:cxn>
                      <a:cxn ang="0">
                        <a:pos x="connsiteX1580" y="connsiteY1580"/>
                      </a:cxn>
                      <a:cxn ang="0">
                        <a:pos x="connsiteX1581" y="connsiteY1581"/>
                      </a:cxn>
                      <a:cxn ang="0">
                        <a:pos x="connsiteX1582" y="connsiteY1582"/>
                      </a:cxn>
                      <a:cxn ang="0">
                        <a:pos x="connsiteX1583" y="connsiteY1583"/>
                      </a:cxn>
                      <a:cxn ang="0">
                        <a:pos x="connsiteX1584" y="connsiteY1584"/>
                      </a:cxn>
                      <a:cxn ang="0">
                        <a:pos x="connsiteX1585" y="connsiteY1585"/>
                      </a:cxn>
                      <a:cxn ang="0">
                        <a:pos x="connsiteX1586" y="connsiteY1586"/>
                      </a:cxn>
                      <a:cxn ang="0">
                        <a:pos x="connsiteX1587" y="connsiteY1587"/>
                      </a:cxn>
                      <a:cxn ang="0">
                        <a:pos x="connsiteX1588" y="connsiteY1588"/>
                      </a:cxn>
                      <a:cxn ang="0">
                        <a:pos x="connsiteX1589" y="connsiteY1589"/>
                      </a:cxn>
                      <a:cxn ang="0">
                        <a:pos x="connsiteX1590" y="connsiteY1590"/>
                      </a:cxn>
                      <a:cxn ang="0">
                        <a:pos x="connsiteX1591" y="connsiteY1591"/>
                      </a:cxn>
                      <a:cxn ang="0">
                        <a:pos x="connsiteX1592" y="connsiteY1592"/>
                      </a:cxn>
                      <a:cxn ang="0">
                        <a:pos x="connsiteX1593" y="connsiteY1593"/>
                      </a:cxn>
                      <a:cxn ang="0">
                        <a:pos x="connsiteX1594" y="connsiteY1594"/>
                      </a:cxn>
                      <a:cxn ang="0">
                        <a:pos x="connsiteX1595" y="connsiteY1595"/>
                      </a:cxn>
                      <a:cxn ang="0">
                        <a:pos x="connsiteX1596" y="connsiteY1596"/>
                      </a:cxn>
                      <a:cxn ang="0">
                        <a:pos x="connsiteX1597" y="connsiteY1597"/>
                      </a:cxn>
                      <a:cxn ang="0">
                        <a:pos x="connsiteX1598" y="connsiteY1598"/>
                      </a:cxn>
                      <a:cxn ang="0">
                        <a:pos x="connsiteX1599" y="connsiteY1599"/>
                      </a:cxn>
                      <a:cxn ang="0">
                        <a:pos x="connsiteX1600" y="connsiteY1600"/>
                      </a:cxn>
                      <a:cxn ang="0">
                        <a:pos x="connsiteX1601" y="connsiteY1601"/>
                      </a:cxn>
                      <a:cxn ang="0">
                        <a:pos x="connsiteX1602" y="connsiteY1602"/>
                      </a:cxn>
                      <a:cxn ang="0">
                        <a:pos x="connsiteX1603" y="connsiteY1603"/>
                      </a:cxn>
                      <a:cxn ang="0">
                        <a:pos x="connsiteX1604" y="connsiteY1604"/>
                      </a:cxn>
                      <a:cxn ang="0">
                        <a:pos x="connsiteX1605" y="connsiteY1605"/>
                      </a:cxn>
                      <a:cxn ang="0">
                        <a:pos x="connsiteX1606" y="connsiteY1606"/>
                      </a:cxn>
                      <a:cxn ang="0">
                        <a:pos x="connsiteX1607" y="connsiteY1607"/>
                      </a:cxn>
                      <a:cxn ang="0">
                        <a:pos x="connsiteX1608" y="connsiteY1608"/>
                      </a:cxn>
                      <a:cxn ang="0">
                        <a:pos x="connsiteX1609" y="connsiteY1609"/>
                      </a:cxn>
                      <a:cxn ang="0">
                        <a:pos x="connsiteX1610" y="connsiteY1610"/>
                      </a:cxn>
                      <a:cxn ang="0">
                        <a:pos x="connsiteX1611" y="connsiteY1611"/>
                      </a:cxn>
                      <a:cxn ang="0">
                        <a:pos x="connsiteX1612" y="connsiteY1612"/>
                      </a:cxn>
                      <a:cxn ang="0">
                        <a:pos x="connsiteX1613" y="connsiteY1613"/>
                      </a:cxn>
                      <a:cxn ang="0">
                        <a:pos x="connsiteX1614" y="connsiteY1614"/>
                      </a:cxn>
                      <a:cxn ang="0">
                        <a:pos x="connsiteX1615" y="connsiteY1615"/>
                      </a:cxn>
                      <a:cxn ang="0">
                        <a:pos x="connsiteX1616" y="connsiteY1616"/>
                      </a:cxn>
                      <a:cxn ang="0">
                        <a:pos x="connsiteX1617" y="connsiteY1617"/>
                      </a:cxn>
                      <a:cxn ang="0">
                        <a:pos x="connsiteX1618" y="connsiteY1618"/>
                      </a:cxn>
                      <a:cxn ang="0">
                        <a:pos x="connsiteX1619" y="connsiteY1619"/>
                      </a:cxn>
                      <a:cxn ang="0">
                        <a:pos x="connsiteX1620" y="connsiteY1620"/>
                      </a:cxn>
                      <a:cxn ang="0">
                        <a:pos x="connsiteX1621" y="connsiteY1621"/>
                      </a:cxn>
                      <a:cxn ang="0">
                        <a:pos x="connsiteX1622" y="connsiteY1622"/>
                      </a:cxn>
                      <a:cxn ang="0">
                        <a:pos x="connsiteX1623" y="connsiteY1623"/>
                      </a:cxn>
                      <a:cxn ang="0">
                        <a:pos x="connsiteX1624" y="connsiteY1624"/>
                      </a:cxn>
                      <a:cxn ang="0">
                        <a:pos x="connsiteX1625" y="connsiteY1625"/>
                      </a:cxn>
                      <a:cxn ang="0">
                        <a:pos x="connsiteX1626" y="connsiteY1626"/>
                      </a:cxn>
                      <a:cxn ang="0">
                        <a:pos x="connsiteX1627" y="connsiteY1627"/>
                      </a:cxn>
                      <a:cxn ang="0">
                        <a:pos x="connsiteX1628" y="connsiteY1628"/>
                      </a:cxn>
                      <a:cxn ang="0">
                        <a:pos x="connsiteX1629" y="connsiteY1629"/>
                      </a:cxn>
                      <a:cxn ang="0">
                        <a:pos x="connsiteX1630" y="connsiteY1630"/>
                      </a:cxn>
                      <a:cxn ang="0">
                        <a:pos x="connsiteX1631" y="connsiteY1631"/>
                      </a:cxn>
                      <a:cxn ang="0">
                        <a:pos x="connsiteX1632" y="connsiteY1632"/>
                      </a:cxn>
                      <a:cxn ang="0">
                        <a:pos x="connsiteX1633" y="connsiteY1633"/>
                      </a:cxn>
                      <a:cxn ang="0">
                        <a:pos x="connsiteX1634" y="connsiteY1634"/>
                      </a:cxn>
                      <a:cxn ang="0">
                        <a:pos x="connsiteX1635" y="connsiteY1635"/>
                      </a:cxn>
                      <a:cxn ang="0">
                        <a:pos x="connsiteX1636" y="connsiteY1636"/>
                      </a:cxn>
                      <a:cxn ang="0">
                        <a:pos x="connsiteX1637" y="connsiteY1637"/>
                      </a:cxn>
                      <a:cxn ang="0">
                        <a:pos x="connsiteX1638" y="connsiteY1638"/>
                      </a:cxn>
                      <a:cxn ang="0">
                        <a:pos x="connsiteX1639" y="connsiteY1639"/>
                      </a:cxn>
                      <a:cxn ang="0">
                        <a:pos x="connsiteX1640" y="connsiteY1640"/>
                      </a:cxn>
                      <a:cxn ang="0">
                        <a:pos x="connsiteX1641" y="connsiteY1641"/>
                      </a:cxn>
                      <a:cxn ang="0">
                        <a:pos x="connsiteX1642" y="connsiteY1642"/>
                      </a:cxn>
                      <a:cxn ang="0">
                        <a:pos x="connsiteX1643" y="connsiteY1643"/>
                      </a:cxn>
                      <a:cxn ang="0">
                        <a:pos x="connsiteX1644" y="connsiteY1644"/>
                      </a:cxn>
                      <a:cxn ang="0">
                        <a:pos x="connsiteX1645" y="connsiteY1645"/>
                      </a:cxn>
                      <a:cxn ang="0">
                        <a:pos x="connsiteX1646" y="connsiteY1646"/>
                      </a:cxn>
                      <a:cxn ang="0">
                        <a:pos x="connsiteX1647" y="connsiteY1647"/>
                      </a:cxn>
                      <a:cxn ang="0">
                        <a:pos x="connsiteX1648" y="connsiteY1648"/>
                      </a:cxn>
                      <a:cxn ang="0">
                        <a:pos x="connsiteX1649" y="connsiteY1649"/>
                      </a:cxn>
                      <a:cxn ang="0">
                        <a:pos x="connsiteX1650" y="connsiteY1650"/>
                      </a:cxn>
                      <a:cxn ang="0">
                        <a:pos x="connsiteX1651" y="connsiteY1651"/>
                      </a:cxn>
                      <a:cxn ang="0">
                        <a:pos x="connsiteX1652" y="connsiteY1652"/>
                      </a:cxn>
                      <a:cxn ang="0">
                        <a:pos x="connsiteX1653" y="connsiteY1653"/>
                      </a:cxn>
                      <a:cxn ang="0">
                        <a:pos x="connsiteX1654" y="connsiteY1654"/>
                      </a:cxn>
                      <a:cxn ang="0">
                        <a:pos x="connsiteX1655" y="connsiteY1655"/>
                      </a:cxn>
                      <a:cxn ang="0">
                        <a:pos x="connsiteX1656" y="connsiteY1656"/>
                      </a:cxn>
                      <a:cxn ang="0">
                        <a:pos x="connsiteX1657" y="connsiteY1657"/>
                      </a:cxn>
                      <a:cxn ang="0">
                        <a:pos x="connsiteX1658" y="connsiteY1658"/>
                      </a:cxn>
                      <a:cxn ang="0">
                        <a:pos x="connsiteX1659" y="connsiteY1659"/>
                      </a:cxn>
                      <a:cxn ang="0">
                        <a:pos x="connsiteX1660" y="connsiteY1660"/>
                      </a:cxn>
                      <a:cxn ang="0">
                        <a:pos x="connsiteX1661" y="connsiteY1661"/>
                      </a:cxn>
                      <a:cxn ang="0">
                        <a:pos x="connsiteX1662" y="connsiteY1662"/>
                      </a:cxn>
                      <a:cxn ang="0">
                        <a:pos x="connsiteX1663" y="connsiteY1663"/>
                      </a:cxn>
                      <a:cxn ang="0">
                        <a:pos x="connsiteX1664" y="connsiteY1664"/>
                      </a:cxn>
                      <a:cxn ang="0">
                        <a:pos x="connsiteX1665" y="connsiteY1665"/>
                      </a:cxn>
                      <a:cxn ang="0">
                        <a:pos x="connsiteX1666" y="connsiteY1666"/>
                      </a:cxn>
                      <a:cxn ang="0">
                        <a:pos x="connsiteX1667" y="connsiteY1667"/>
                      </a:cxn>
                      <a:cxn ang="0">
                        <a:pos x="connsiteX1668" y="connsiteY1668"/>
                      </a:cxn>
                      <a:cxn ang="0">
                        <a:pos x="connsiteX1669" y="connsiteY1669"/>
                      </a:cxn>
                      <a:cxn ang="0">
                        <a:pos x="connsiteX1670" y="connsiteY1670"/>
                      </a:cxn>
                      <a:cxn ang="0">
                        <a:pos x="connsiteX1671" y="connsiteY1671"/>
                      </a:cxn>
                      <a:cxn ang="0">
                        <a:pos x="connsiteX1672" y="connsiteY1672"/>
                      </a:cxn>
                      <a:cxn ang="0">
                        <a:pos x="connsiteX1673" y="connsiteY1673"/>
                      </a:cxn>
                      <a:cxn ang="0">
                        <a:pos x="connsiteX1674" y="connsiteY1674"/>
                      </a:cxn>
                      <a:cxn ang="0">
                        <a:pos x="connsiteX1675" y="connsiteY1675"/>
                      </a:cxn>
                      <a:cxn ang="0">
                        <a:pos x="connsiteX1676" y="connsiteY1676"/>
                      </a:cxn>
                      <a:cxn ang="0">
                        <a:pos x="connsiteX1677" y="connsiteY1677"/>
                      </a:cxn>
                      <a:cxn ang="0">
                        <a:pos x="connsiteX1678" y="connsiteY1678"/>
                      </a:cxn>
                      <a:cxn ang="0">
                        <a:pos x="connsiteX1679" y="connsiteY1679"/>
                      </a:cxn>
                      <a:cxn ang="0">
                        <a:pos x="connsiteX1680" y="connsiteY1680"/>
                      </a:cxn>
                      <a:cxn ang="0">
                        <a:pos x="connsiteX1681" y="connsiteY1681"/>
                      </a:cxn>
                      <a:cxn ang="0">
                        <a:pos x="connsiteX1682" y="connsiteY1682"/>
                      </a:cxn>
                      <a:cxn ang="0">
                        <a:pos x="connsiteX1683" y="connsiteY1683"/>
                      </a:cxn>
                      <a:cxn ang="0">
                        <a:pos x="connsiteX1684" y="connsiteY1684"/>
                      </a:cxn>
                      <a:cxn ang="0">
                        <a:pos x="connsiteX1685" y="connsiteY1685"/>
                      </a:cxn>
                      <a:cxn ang="0">
                        <a:pos x="connsiteX1686" y="connsiteY1686"/>
                      </a:cxn>
                      <a:cxn ang="0">
                        <a:pos x="connsiteX1687" y="connsiteY1687"/>
                      </a:cxn>
                      <a:cxn ang="0">
                        <a:pos x="connsiteX1688" y="connsiteY1688"/>
                      </a:cxn>
                      <a:cxn ang="0">
                        <a:pos x="connsiteX1689" y="connsiteY1689"/>
                      </a:cxn>
                      <a:cxn ang="0">
                        <a:pos x="connsiteX1690" y="connsiteY1690"/>
                      </a:cxn>
                      <a:cxn ang="0">
                        <a:pos x="connsiteX1691" y="connsiteY1691"/>
                      </a:cxn>
                      <a:cxn ang="0">
                        <a:pos x="connsiteX1692" y="connsiteY1692"/>
                      </a:cxn>
                      <a:cxn ang="0">
                        <a:pos x="connsiteX1693" y="connsiteY1693"/>
                      </a:cxn>
                      <a:cxn ang="0">
                        <a:pos x="connsiteX1694" y="connsiteY1694"/>
                      </a:cxn>
                      <a:cxn ang="0">
                        <a:pos x="connsiteX1695" y="connsiteY1695"/>
                      </a:cxn>
                      <a:cxn ang="0">
                        <a:pos x="connsiteX1696" y="connsiteY1696"/>
                      </a:cxn>
                      <a:cxn ang="0">
                        <a:pos x="connsiteX1697" y="connsiteY1697"/>
                      </a:cxn>
                      <a:cxn ang="0">
                        <a:pos x="connsiteX1698" y="connsiteY1698"/>
                      </a:cxn>
                      <a:cxn ang="0">
                        <a:pos x="connsiteX1699" y="connsiteY1699"/>
                      </a:cxn>
                      <a:cxn ang="0">
                        <a:pos x="connsiteX1700" y="connsiteY1700"/>
                      </a:cxn>
                      <a:cxn ang="0">
                        <a:pos x="connsiteX1701" y="connsiteY1701"/>
                      </a:cxn>
                      <a:cxn ang="0">
                        <a:pos x="connsiteX1702" y="connsiteY1702"/>
                      </a:cxn>
                      <a:cxn ang="0">
                        <a:pos x="connsiteX1703" y="connsiteY1703"/>
                      </a:cxn>
                      <a:cxn ang="0">
                        <a:pos x="connsiteX1704" y="connsiteY1704"/>
                      </a:cxn>
                      <a:cxn ang="0">
                        <a:pos x="connsiteX1705" y="connsiteY1705"/>
                      </a:cxn>
                      <a:cxn ang="0">
                        <a:pos x="connsiteX1706" y="connsiteY1706"/>
                      </a:cxn>
                      <a:cxn ang="0">
                        <a:pos x="connsiteX1707" y="connsiteY1707"/>
                      </a:cxn>
                      <a:cxn ang="0">
                        <a:pos x="connsiteX1708" y="connsiteY1708"/>
                      </a:cxn>
                      <a:cxn ang="0">
                        <a:pos x="connsiteX1709" y="connsiteY1709"/>
                      </a:cxn>
                      <a:cxn ang="0">
                        <a:pos x="connsiteX1710" y="connsiteY1710"/>
                      </a:cxn>
                      <a:cxn ang="0">
                        <a:pos x="connsiteX1711" y="connsiteY1711"/>
                      </a:cxn>
                      <a:cxn ang="0">
                        <a:pos x="connsiteX1712" y="connsiteY1712"/>
                      </a:cxn>
                      <a:cxn ang="0">
                        <a:pos x="connsiteX1713" y="connsiteY1713"/>
                      </a:cxn>
                      <a:cxn ang="0">
                        <a:pos x="connsiteX1714" y="connsiteY1714"/>
                      </a:cxn>
                      <a:cxn ang="0">
                        <a:pos x="connsiteX1715" y="connsiteY1715"/>
                      </a:cxn>
                      <a:cxn ang="0">
                        <a:pos x="connsiteX1716" y="connsiteY1716"/>
                      </a:cxn>
                      <a:cxn ang="0">
                        <a:pos x="connsiteX1717" y="connsiteY1717"/>
                      </a:cxn>
                      <a:cxn ang="0">
                        <a:pos x="connsiteX1718" y="connsiteY1718"/>
                      </a:cxn>
                      <a:cxn ang="0">
                        <a:pos x="connsiteX1719" y="connsiteY1719"/>
                      </a:cxn>
                      <a:cxn ang="0">
                        <a:pos x="connsiteX1720" y="connsiteY1720"/>
                      </a:cxn>
                      <a:cxn ang="0">
                        <a:pos x="connsiteX1721" y="connsiteY1721"/>
                      </a:cxn>
                      <a:cxn ang="0">
                        <a:pos x="connsiteX1722" y="connsiteY1722"/>
                      </a:cxn>
                      <a:cxn ang="0">
                        <a:pos x="connsiteX1723" y="connsiteY1723"/>
                      </a:cxn>
                      <a:cxn ang="0">
                        <a:pos x="connsiteX1724" y="connsiteY1724"/>
                      </a:cxn>
                      <a:cxn ang="0">
                        <a:pos x="connsiteX1725" y="connsiteY1725"/>
                      </a:cxn>
                      <a:cxn ang="0">
                        <a:pos x="connsiteX1726" y="connsiteY1726"/>
                      </a:cxn>
                      <a:cxn ang="0">
                        <a:pos x="connsiteX1727" y="connsiteY1727"/>
                      </a:cxn>
                      <a:cxn ang="0">
                        <a:pos x="connsiteX1728" y="connsiteY1728"/>
                      </a:cxn>
                      <a:cxn ang="0">
                        <a:pos x="connsiteX1729" y="connsiteY1729"/>
                      </a:cxn>
                      <a:cxn ang="0">
                        <a:pos x="connsiteX1730" y="connsiteY1730"/>
                      </a:cxn>
                      <a:cxn ang="0">
                        <a:pos x="connsiteX1731" y="connsiteY1731"/>
                      </a:cxn>
                      <a:cxn ang="0">
                        <a:pos x="connsiteX1732" y="connsiteY1732"/>
                      </a:cxn>
                      <a:cxn ang="0">
                        <a:pos x="connsiteX1733" y="connsiteY1733"/>
                      </a:cxn>
                      <a:cxn ang="0">
                        <a:pos x="connsiteX1734" y="connsiteY1734"/>
                      </a:cxn>
                      <a:cxn ang="0">
                        <a:pos x="connsiteX1735" y="connsiteY1735"/>
                      </a:cxn>
                      <a:cxn ang="0">
                        <a:pos x="connsiteX1736" y="connsiteY1736"/>
                      </a:cxn>
                      <a:cxn ang="0">
                        <a:pos x="connsiteX1737" y="connsiteY1737"/>
                      </a:cxn>
                      <a:cxn ang="0">
                        <a:pos x="connsiteX1738" y="connsiteY1738"/>
                      </a:cxn>
                      <a:cxn ang="0">
                        <a:pos x="connsiteX1739" y="connsiteY1739"/>
                      </a:cxn>
                      <a:cxn ang="0">
                        <a:pos x="connsiteX1740" y="connsiteY1740"/>
                      </a:cxn>
                      <a:cxn ang="0">
                        <a:pos x="connsiteX1741" y="connsiteY1741"/>
                      </a:cxn>
                      <a:cxn ang="0">
                        <a:pos x="connsiteX1742" y="connsiteY1742"/>
                      </a:cxn>
                      <a:cxn ang="0">
                        <a:pos x="connsiteX1743" y="connsiteY1743"/>
                      </a:cxn>
                      <a:cxn ang="0">
                        <a:pos x="connsiteX1744" y="connsiteY1744"/>
                      </a:cxn>
                      <a:cxn ang="0">
                        <a:pos x="connsiteX1745" y="connsiteY1745"/>
                      </a:cxn>
                      <a:cxn ang="0">
                        <a:pos x="connsiteX1746" y="connsiteY1746"/>
                      </a:cxn>
                      <a:cxn ang="0">
                        <a:pos x="connsiteX1747" y="connsiteY1747"/>
                      </a:cxn>
                      <a:cxn ang="0">
                        <a:pos x="connsiteX1748" y="connsiteY1748"/>
                      </a:cxn>
                      <a:cxn ang="0">
                        <a:pos x="connsiteX1749" y="connsiteY1749"/>
                      </a:cxn>
                      <a:cxn ang="0">
                        <a:pos x="connsiteX1750" y="connsiteY1750"/>
                      </a:cxn>
                      <a:cxn ang="0">
                        <a:pos x="connsiteX1751" y="connsiteY1751"/>
                      </a:cxn>
                      <a:cxn ang="0">
                        <a:pos x="connsiteX1752" y="connsiteY1752"/>
                      </a:cxn>
                      <a:cxn ang="0">
                        <a:pos x="connsiteX1753" y="connsiteY1753"/>
                      </a:cxn>
                      <a:cxn ang="0">
                        <a:pos x="connsiteX1754" y="connsiteY1754"/>
                      </a:cxn>
                      <a:cxn ang="0">
                        <a:pos x="connsiteX1755" y="connsiteY1755"/>
                      </a:cxn>
                      <a:cxn ang="0">
                        <a:pos x="connsiteX1756" y="connsiteY1756"/>
                      </a:cxn>
                      <a:cxn ang="0">
                        <a:pos x="connsiteX1757" y="connsiteY1757"/>
                      </a:cxn>
                      <a:cxn ang="0">
                        <a:pos x="connsiteX1758" y="connsiteY1758"/>
                      </a:cxn>
                      <a:cxn ang="0">
                        <a:pos x="connsiteX1759" y="connsiteY1759"/>
                      </a:cxn>
                      <a:cxn ang="0">
                        <a:pos x="connsiteX1760" y="connsiteY1760"/>
                      </a:cxn>
                      <a:cxn ang="0">
                        <a:pos x="connsiteX1761" y="connsiteY1761"/>
                      </a:cxn>
                      <a:cxn ang="0">
                        <a:pos x="connsiteX1762" y="connsiteY1762"/>
                      </a:cxn>
                      <a:cxn ang="0">
                        <a:pos x="connsiteX1763" y="connsiteY1763"/>
                      </a:cxn>
                      <a:cxn ang="0">
                        <a:pos x="connsiteX1764" y="connsiteY1764"/>
                      </a:cxn>
                      <a:cxn ang="0">
                        <a:pos x="connsiteX1765" y="connsiteY1765"/>
                      </a:cxn>
                      <a:cxn ang="0">
                        <a:pos x="connsiteX1766" y="connsiteY1766"/>
                      </a:cxn>
                      <a:cxn ang="0">
                        <a:pos x="connsiteX1767" y="connsiteY1767"/>
                      </a:cxn>
                      <a:cxn ang="0">
                        <a:pos x="connsiteX1768" y="connsiteY1768"/>
                      </a:cxn>
                      <a:cxn ang="0">
                        <a:pos x="connsiteX1769" y="connsiteY1769"/>
                      </a:cxn>
                      <a:cxn ang="0">
                        <a:pos x="connsiteX1770" y="connsiteY1770"/>
                      </a:cxn>
                      <a:cxn ang="0">
                        <a:pos x="connsiteX1771" y="connsiteY1771"/>
                      </a:cxn>
                      <a:cxn ang="0">
                        <a:pos x="connsiteX1772" y="connsiteY1772"/>
                      </a:cxn>
                      <a:cxn ang="0">
                        <a:pos x="connsiteX1773" y="connsiteY1773"/>
                      </a:cxn>
                      <a:cxn ang="0">
                        <a:pos x="connsiteX1774" y="connsiteY1774"/>
                      </a:cxn>
                      <a:cxn ang="0">
                        <a:pos x="connsiteX1775" y="connsiteY1775"/>
                      </a:cxn>
                    </a:cxnLst>
                    <a:rect l="l" t="t" r="r" b="b"/>
                    <a:pathLst>
                      <a:path w="2350439" h="2350439">
                        <a:moveTo>
                          <a:pt x="2238819" y="111620"/>
                        </a:moveTo>
                        <a:lnTo>
                          <a:pt x="2344089" y="111620"/>
                        </a:lnTo>
                        <a:lnTo>
                          <a:pt x="2344089" y="6350"/>
                        </a:lnTo>
                        <a:lnTo>
                          <a:pt x="2238819" y="6350"/>
                        </a:lnTo>
                        <a:close/>
                        <a:moveTo>
                          <a:pt x="2238819" y="223240"/>
                        </a:moveTo>
                        <a:lnTo>
                          <a:pt x="2344089" y="223240"/>
                        </a:lnTo>
                        <a:lnTo>
                          <a:pt x="2344089" y="117970"/>
                        </a:lnTo>
                        <a:lnTo>
                          <a:pt x="2238819" y="117970"/>
                        </a:lnTo>
                        <a:close/>
                        <a:moveTo>
                          <a:pt x="2238819" y="334873"/>
                        </a:moveTo>
                        <a:lnTo>
                          <a:pt x="2344089" y="334873"/>
                        </a:lnTo>
                        <a:lnTo>
                          <a:pt x="2344089" y="229590"/>
                        </a:lnTo>
                        <a:lnTo>
                          <a:pt x="2238819" y="229590"/>
                        </a:lnTo>
                        <a:close/>
                        <a:moveTo>
                          <a:pt x="2238819" y="446493"/>
                        </a:moveTo>
                        <a:lnTo>
                          <a:pt x="2344089" y="446493"/>
                        </a:lnTo>
                        <a:lnTo>
                          <a:pt x="2344089" y="341223"/>
                        </a:lnTo>
                        <a:lnTo>
                          <a:pt x="2238819" y="341223"/>
                        </a:lnTo>
                        <a:close/>
                        <a:moveTo>
                          <a:pt x="2238819" y="558114"/>
                        </a:moveTo>
                        <a:lnTo>
                          <a:pt x="2344089" y="558114"/>
                        </a:lnTo>
                        <a:lnTo>
                          <a:pt x="2344089" y="452843"/>
                        </a:lnTo>
                        <a:lnTo>
                          <a:pt x="2238819" y="452843"/>
                        </a:lnTo>
                        <a:close/>
                        <a:moveTo>
                          <a:pt x="2238819" y="669734"/>
                        </a:moveTo>
                        <a:lnTo>
                          <a:pt x="2344089" y="669734"/>
                        </a:lnTo>
                        <a:lnTo>
                          <a:pt x="2344089" y="564464"/>
                        </a:lnTo>
                        <a:lnTo>
                          <a:pt x="2238819" y="564464"/>
                        </a:lnTo>
                        <a:close/>
                        <a:moveTo>
                          <a:pt x="2238819" y="781367"/>
                        </a:moveTo>
                        <a:lnTo>
                          <a:pt x="2344089" y="781367"/>
                        </a:lnTo>
                        <a:lnTo>
                          <a:pt x="2344089" y="676084"/>
                        </a:lnTo>
                        <a:lnTo>
                          <a:pt x="2238819" y="676084"/>
                        </a:lnTo>
                        <a:close/>
                        <a:moveTo>
                          <a:pt x="2238819" y="892988"/>
                        </a:moveTo>
                        <a:lnTo>
                          <a:pt x="2344089" y="892988"/>
                        </a:lnTo>
                        <a:lnTo>
                          <a:pt x="2344089" y="787717"/>
                        </a:lnTo>
                        <a:lnTo>
                          <a:pt x="2238819" y="787717"/>
                        </a:lnTo>
                        <a:close/>
                        <a:moveTo>
                          <a:pt x="2238819" y="1004608"/>
                        </a:moveTo>
                        <a:lnTo>
                          <a:pt x="2344089" y="1004608"/>
                        </a:lnTo>
                        <a:lnTo>
                          <a:pt x="2344089" y="899338"/>
                        </a:lnTo>
                        <a:lnTo>
                          <a:pt x="2238819" y="899338"/>
                        </a:lnTo>
                        <a:close/>
                        <a:moveTo>
                          <a:pt x="2238819" y="1116228"/>
                        </a:moveTo>
                        <a:lnTo>
                          <a:pt x="2344089" y="1116228"/>
                        </a:lnTo>
                        <a:lnTo>
                          <a:pt x="2344089" y="1010958"/>
                        </a:lnTo>
                        <a:lnTo>
                          <a:pt x="2238819" y="1010958"/>
                        </a:lnTo>
                        <a:close/>
                        <a:moveTo>
                          <a:pt x="2238819" y="1227861"/>
                        </a:moveTo>
                        <a:lnTo>
                          <a:pt x="2344089" y="1227861"/>
                        </a:lnTo>
                        <a:lnTo>
                          <a:pt x="2344089" y="1122578"/>
                        </a:lnTo>
                        <a:lnTo>
                          <a:pt x="2238819" y="1122578"/>
                        </a:lnTo>
                        <a:close/>
                        <a:moveTo>
                          <a:pt x="2238819" y="1339481"/>
                        </a:moveTo>
                        <a:lnTo>
                          <a:pt x="2344089" y="1339481"/>
                        </a:lnTo>
                        <a:lnTo>
                          <a:pt x="2344089" y="1234211"/>
                        </a:lnTo>
                        <a:lnTo>
                          <a:pt x="2238819" y="1234211"/>
                        </a:lnTo>
                        <a:close/>
                        <a:moveTo>
                          <a:pt x="2238819" y="1451102"/>
                        </a:moveTo>
                        <a:lnTo>
                          <a:pt x="2344089" y="1451102"/>
                        </a:lnTo>
                        <a:lnTo>
                          <a:pt x="2344089" y="1345831"/>
                        </a:lnTo>
                        <a:lnTo>
                          <a:pt x="2238819" y="1345831"/>
                        </a:lnTo>
                        <a:close/>
                        <a:moveTo>
                          <a:pt x="2238819" y="1562735"/>
                        </a:moveTo>
                        <a:lnTo>
                          <a:pt x="2344089" y="1562735"/>
                        </a:lnTo>
                        <a:lnTo>
                          <a:pt x="2344089" y="1457452"/>
                        </a:lnTo>
                        <a:lnTo>
                          <a:pt x="2238819" y="1457452"/>
                        </a:lnTo>
                        <a:close/>
                        <a:moveTo>
                          <a:pt x="2238819" y="1674355"/>
                        </a:moveTo>
                        <a:lnTo>
                          <a:pt x="2344089" y="1674355"/>
                        </a:lnTo>
                        <a:lnTo>
                          <a:pt x="2344089" y="1569085"/>
                        </a:lnTo>
                        <a:lnTo>
                          <a:pt x="2238819" y="1569085"/>
                        </a:lnTo>
                        <a:close/>
                        <a:moveTo>
                          <a:pt x="2238819" y="1785975"/>
                        </a:moveTo>
                        <a:lnTo>
                          <a:pt x="2344089" y="1785975"/>
                        </a:lnTo>
                        <a:lnTo>
                          <a:pt x="2344089" y="1680705"/>
                        </a:lnTo>
                        <a:lnTo>
                          <a:pt x="2238819" y="1680705"/>
                        </a:lnTo>
                        <a:close/>
                        <a:moveTo>
                          <a:pt x="2238819" y="1897596"/>
                        </a:moveTo>
                        <a:lnTo>
                          <a:pt x="2344089" y="1897596"/>
                        </a:lnTo>
                        <a:lnTo>
                          <a:pt x="2344089" y="1792325"/>
                        </a:lnTo>
                        <a:lnTo>
                          <a:pt x="2238819" y="1792325"/>
                        </a:lnTo>
                        <a:close/>
                        <a:moveTo>
                          <a:pt x="2238819" y="2009229"/>
                        </a:moveTo>
                        <a:lnTo>
                          <a:pt x="2344089" y="2009229"/>
                        </a:lnTo>
                        <a:lnTo>
                          <a:pt x="2344089" y="1903946"/>
                        </a:lnTo>
                        <a:lnTo>
                          <a:pt x="2238819" y="1903946"/>
                        </a:lnTo>
                        <a:close/>
                        <a:moveTo>
                          <a:pt x="2238819" y="2120849"/>
                        </a:moveTo>
                        <a:lnTo>
                          <a:pt x="2344089" y="2120849"/>
                        </a:lnTo>
                        <a:lnTo>
                          <a:pt x="2344089" y="2015579"/>
                        </a:lnTo>
                        <a:lnTo>
                          <a:pt x="2238819" y="2015579"/>
                        </a:lnTo>
                        <a:close/>
                        <a:moveTo>
                          <a:pt x="2238819" y="2232469"/>
                        </a:moveTo>
                        <a:lnTo>
                          <a:pt x="2344089" y="2232469"/>
                        </a:lnTo>
                        <a:lnTo>
                          <a:pt x="2344089" y="2127199"/>
                        </a:lnTo>
                        <a:lnTo>
                          <a:pt x="2238819" y="2127199"/>
                        </a:lnTo>
                        <a:close/>
                        <a:moveTo>
                          <a:pt x="2238819" y="2344089"/>
                        </a:moveTo>
                        <a:lnTo>
                          <a:pt x="2344089" y="2344089"/>
                        </a:lnTo>
                        <a:lnTo>
                          <a:pt x="2344089" y="2238819"/>
                        </a:lnTo>
                        <a:lnTo>
                          <a:pt x="2238819" y="2238819"/>
                        </a:lnTo>
                        <a:close/>
                        <a:moveTo>
                          <a:pt x="2127199" y="111620"/>
                        </a:moveTo>
                        <a:lnTo>
                          <a:pt x="2232469" y="111620"/>
                        </a:lnTo>
                        <a:lnTo>
                          <a:pt x="2232469" y="6350"/>
                        </a:lnTo>
                        <a:lnTo>
                          <a:pt x="2127199" y="6350"/>
                        </a:lnTo>
                        <a:close/>
                        <a:moveTo>
                          <a:pt x="2127199" y="223240"/>
                        </a:moveTo>
                        <a:lnTo>
                          <a:pt x="2232469" y="223240"/>
                        </a:lnTo>
                        <a:lnTo>
                          <a:pt x="2232469" y="117970"/>
                        </a:lnTo>
                        <a:lnTo>
                          <a:pt x="2127199" y="117970"/>
                        </a:lnTo>
                        <a:close/>
                        <a:moveTo>
                          <a:pt x="2127199" y="334873"/>
                        </a:moveTo>
                        <a:lnTo>
                          <a:pt x="2232469" y="334873"/>
                        </a:lnTo>
                        <a:lnTo>
                          <a:pt x="2232469" y="229590"/>
                        </a:lnTo>
                        <a:lnTo>
                          <a:pt x="2127199" y="229590"/>
                        </a:lnTo>
                        <a:close/>
                        <a:moveTo>
                          <a:pt x="2127199" y="446493"/>
                        </a:moveTo>
                        <a:lnTo>
                          <a:pt x="2232469" y="446493"/>
                        </a:lnTo>
                        <a:lnTo>
                          <a:pt x="2232469" y="341223"/>
                        </a:lnTo>
                        <a:lnTo>
                          <a:pt x="2127199" y="341223"/>
                        </a:lnTo>
                        <a:close/>
                        <a:moveTo>
                          <a:pt x="2127199" y="558114"/>
                        </a:moveTo>
                        <a:lnTo>
                          <a:pt x="2232469" y="558114"/>
                        </a:lnTo>
                        <a:lnTo>
                          <a:pt x="2232469" y="452843"/>
                        </a:lnTo>
                        <a:lnTo>
                          <a:pt x="2127199" y="452843"/>
                        </a:lnTo>
                        <a:close/>
                        <a:moveTo>
                          <a:pt x="2127199" y="669734"/>
                        </a:moveTo>
                        <a:lnTo>
                          <a:pt x="2232469" y="669734"/>
                        </a:lnTo>
                        <a:lnTo>
                          <a:pt x="2232469" y="564464"/>
                        </a:lnTo>
                        <a:lnTo>
                          <a:pt x="2127199" y="564464"/>
                        </a:lnTo>
                        <a:close/>
                        <a:moveTo>
                          <a:pt x="2127199" y="781367"/>
                        </a:moveTo>
                        <a:lnTo>
                          <a:pt x="2232469" y="781367"/>
                        </a:lnTo>
                        <a:lnTo>
                          <a:pt x="2232469" y="676084"/>
                        </a:lnTo>
                        <a:lnTo>
                          <a:pt x="2127199" y="676084"/>
                        </a:lnTo>
                        <a:close/>
                        <a:moveTo>
                          <a:pt x="2127199" y="892988"/>
                        </a:moveTo>
                        <a:lnTo>
                          <a:pt x="2232469" y="892988"/>
                        </a:lnTo>
                        <a:lnTo>
                          <a:pt x="2232469" y="787717"/>
                        </a:lnTo>
                        <a:lnTo>
                          <a:pt x="2127199" y="787717"/>
                        </a:lnTo>
                        <a:close/>
                        <a:moveTo>
                          <a:pt x="2127199" y="1004608"/>
                        </a:moveTo>
                        <a:lnTo>
                          <a:pt x="2232469" y="1004608"/>
                        </a:lnTo>
                        <a:lnTo>
                          <a:pt x="2232469" y="899338"/>
                        </a:lnTo>
                        <a:lnTo>
                          <a:pt x="2127199" y="899338"/>
                        </a:lnTo>
                        <a:close/>
                        <a:moveTo>
                          <a:pt x="2127199" y="1116228"/>
                        </a:moveTo>
                        <a:lnTo>
                          <a:pt x="2232469" y="1116228"/>
                        </a:lnTo>
                        <a:lnTo>
                          <a:pt x="2232469" y="1010958"/>
                        </a:lnTo>
                        <a:lnTo>
                          <a:pt x="2127199" y="1010958"/>
                        </a:lnTo>
                        <a:close/>
                        <a:moveTo>
                          <a:pt x="2127199" y="1227861"/>
                        </a:moveTo>
                        <a:lnTo>
                          <a:pt x="2232469" y="1227861"/>
                        </a:lnTo>
                        <a:lnTo>
                          <a:pt x="2232469" y="1122578"/>
                        </a:lnTo>
                        <a:lnTo>
                          <a:pt x="2127199" y="1122578"/>
                        </a:lnTo>
                        <a:close/>
                        <a:moveTo>
                          <a:pt x="2127199" y="1339481"/>
                        </a:moveTo>
                        <a:lnTo>
                          <a:pt x="2232469" y="1339481"/>
                        </a:lnTo>
                        <a:lnTo>
                          <a:pt x="2232469" y="1234211"/>
                        </a:lnTo>
                        <a:lnTo>
                          <a:pt x="2127199" y="1234211"/>
                        </a:lnTo>
                        <a:close/>
                        <a:moveTo>
                          <a:pt x="2127199" y="1451102"/>
                        </a:moveTo>
                        <a:lnTo>
                          <a:pt x="2232469" y="1451102"/>
                        </a:lnTo>
                        <a:lnTo>
                          <a:pt x="2232469" y="1345831"/>
                        </a:lnTo>
                        <a:lnTo>
                          <a:pt x="2127199" y="1345831"/>
                        </a:lnTo>
                        <a:close/>
                        <a:moveTo>
                          <a:pt x="2127199" y="1562735"/>
                        </a:moveTo>
                        <a:lnTo>
                          <a:pt x="2232469" y="1562735"/>
                        </a:lnTo>
                        <a:lnTo>
                          <a:pt x="2232469" y="1457452"/>
                        </a:lnTo>
                        <a:lnTo>
                          <a:pt x="2127199" y="1457452"/>
                        </a:lnTo>
                        <a:close/>
                        <a:moveTo>
                          <a:pt x="2127199" y="1674355"/>
                        </a:moveTo>
                        <a:lnTo>
                          <a:pt x="2232469" y="1674355"/>
                        </a:lnTo>
                        <a:lnTo>
                          <a:pt x="2232469" y="1569085"/>
                        </a:lnTo>
                        <a:lnTo>
                          <a:pt x="2127199" y="1569085"/>
                        </a:lnTo>
                        <a:close/>
                        <a:moveTo>
                          <a:pt x="2127199" y="1785975"/>
                        </a:moveTo>
                        <a:lnTo>
                          <a:pt x="2232469" y="1785975"/>
                        </a:lnTo>
                        <a:lnTo>
                          <a:pt x="2232469" y="1680705"/>
                        </a:lnTo>
                        <a:lnTo>
                          <a:pt x="2127199" y="1680705"/>
                        </a:lnTo>
                        <a:close/>
                        <a:moveTo>
                          <a:pt x="2127199" y="1897596"/>
                        </a:moveTo>
                        <a:lnTo>
                          <a:pt x="2232469" y="1897596"/>
                        </a:lnTo>
                        <a:lnTo>
                          <a:pt x="2232469" y="1792325"/>
                        </a:lnTo>
                        <a:lnTo>
                          <a:pt x="2127199" y="1792325"/>
                        </a:lnTo>
                        <a:close/>
                        <a:moveTo>
                          <a:pt x="2127199" y="2009229"/>
                        </a:moveTo>
                        <a:lnTo>
                          <a:pt x="2232469" y="2009229"/>
                        </a:lnTo>
                        <a:lnTo>
                          <a:pt x="2232469" y="1903946"/>
                        </a:lnTo>
                        <a:lnTo>
                          <a:pt x="2127199" y="1903946"/>
                        </a:lnTo>
                        <a:close/>
                        <a:moveTo>
                          <a:pt x="2127199" y="2120849"/>
                        </a:moveTo>
                        <a:lnTo>
                          <a:pt x="2232469" y="2120849"/>
                        </a:lnTo>
                        <a:lnTo>
                          <a:pt x="2232469" y="2015579"/>
                        </a:lnTo>
                        <a:lnTo>
                          <a:pt x="2127199" y="2015579"/>
                        </a:lnTo>
                        <a:close/>
                        <a:moveTo>
                          <a:pt x="2127199" y="2232469"/>
                        </a:moveTo>
                        <a:lnTo>
                          <a:pt x="2232469" y="2232469"/>
                        </a:lnTo>
                        <a:lnTo>
                          <a:pt x="2232469" y="2127199"/>
                        </a:lnTo>
                        <a:lnTo>
                          <a:pt x="2127199" y="2127199"/>
                        </a:lnTo>
                        <a:close/>
                        <a:moveTo>
                          <a:pt x="2127199" y="2344089"/>
                        </a:moveTo>
                        <a:lnTo>
                          <a:pt x="2232469" y="2344089"/>
                        </a:lnTo>
                        <a:lnTo>
                          <a:pt x="2232469" y="2238819"/>
                        </a:lnTo>
                        <a:lnTo>
                          <a:pt x="2127199" y="2238819"/>
                        </a:lnTo>
                        <a:close/>
                        <a:moveTo>
                          <a:pt x="2015566" y="111620"/>
                        </a:moveTo>
                        <a:lnTo>
                          <a:pt x="2120849" y="111620"/>
                        </a:lnTo>
                        <a:lnTo>
                          <a:pt x="2120849" y="6350"/>
                        </a:lnTo>
                        <a:lnTo>
                          <a:pt x="2015566" y="6350"/>
                        </a:lnTo>
                        <a:close/>
                        <a:moveTo>
                          <a:pt x="2015566" y="223240"/>
                        </a:moveTo>
                        <a:lnTo>
                          <a:pt x="2120849" y="223240"/>
                        </a:lnTo>
                        <a:lnTo>
                          <a:pt x="2120849" y="117970"/>
                        </a:lnTo>
                        <a:lnTo>
                          <a:pt x="2015566" y="117970"/>
                        </a:lnTo>
                        <a:close/>
                        <a:moveTo>
                          <a:pt x="2015566" y="334873"/>
                        </a:moveTo>
                        <a:lnTo>
                          <a:pt x="2120849" y="334873"/>
                        </a:lnTo>
                        <a:lnTo>
                          <a:pt x="2120849" y="229590"/>
                        </a:lnTo>
                        <a:lnTo>
                          <a:pt x="2015566" y="229590"/>
                        </a:lnTo>
                        <a:close/>
                        <a:moveTo>
                          <a:pt x="2015566" y="446493"/>
                        </a:moveTo>
                        <a:lnTo>
                          <a:pt x="2120849" y="446493"/>
                        </a:lnTo>
                        <a:lnTo>
                          <a:pt x="2120849" y="341223"/>
                        </a:lnTo>
                        <a:lnTo>
                          <a:pt x="2015566" y="341223"/>
                        </a:lnTo>
                        <a:close/>
                        <a:moveTo>
                          <a:pt x="2015566" y="558114"/>
                        </a:moveTo>
                        <a:lnTo>
                          <a:pt x="2120849" y="558114"/>
                        </a:lnTo>
                        <a:lnTo>
                          <a:pt x="2120849" y="452843"/>
                        </a:lnTo>
                        <a:lnTo>
                          <a:pt x="2015566" y="452843"/>
                        </a:lnTo>
                        <a:close/>
                        <a:moveTo>
                          <a:pt x="2015566" y="669734"/>
                        </a:moveTo>
                        <a:lnTo>
                          <a:pt x="2120849" y="669734"/>
                        </a:lnTo>
                        <a:lnTo>
                          <a:pt x="2120849" y="564464"/>
                        </a:lnTo>
                        <a:lnTo>
                          <a:pt x="2015566" y="564464"/>
                        </a:lnTo>
                        <a:close/>
                        <a:moveTo>
                          <a:pt x="2015566" y="781367"/>
                        </a:moveTo>
                        <a:lnTo>
                          <a:pt x="2120849" y="781367"/>
                        </a:lnTo>
                        <a:lnTo>
                          <a:pt x="2120849" y="676084"/>
                        </a:lnTo>
                        <a:lnTo>
                          <a:pt x="2015566" y="676084"/>
                        </a:lnTo>
                        <a:close/>
                        <a:moveTo>
                          <a:pt x="2015566" y="892988"/>
                        </a:moveTo>
                        <a:lnTo>
                          <a:pt x="2120849" y="892988"/>
                        </a:lnTo>
                        <a:lnTo>
                          <a:pt x="2120849" y="787717"/>
                        </a:lnTo>
                        <a:lnTo>
                          <a:pt x="2015566" y="787717"/>
                        </a:lnTo>
                        <a:close/>
                        <a:moveTo>
                          <a:pt x="2015566" y="1004608"/>
                        </a:moveTo>
                        <a:lnTo>
                          <a:pt x="2120849" y="1004608"/>
                        </a:lnTo>
                        <a:lnTo>
                          <a:pt x="2120849" y="899338"/>
                        </a:lnTo>
                        <a:lnTo>
                          <a:pt x="2015566" y="899338"/>
                        </a:lnTo>
                        <a:close/>
                        <a:moveTo>
                          <a:pt x="2015566" y="1116228"/>
                        </a:moveTo>
                        <a:lnTo>
                          <a:pt x="2120849" y="1116228"/>
                        </a:lnTo>
                        <a:lnTo>
                          <a:pt x="2120849" y="1010958"/>
                        </a:lnTo>
                        <a:lnTo>
                          <a:pt x="2015566" y="1010958"/>
                        </a:lnTo>
                        <a:close/>
                        <a:moveTo>
                          <a:pt x="2015566" y="1227861"/>
                        </a:moveTo>
                        <a:lnTo>
                          <a:pt x="2120849" y="1227861"/>
                        </a:lnTo>
                        <a:lnTo>
                          <a:pt x="2120849" y="1122578"/>
                        </a:lnTo>
                        <a:lnTo>
                          <a:pt x="2015566" y="1122578"/>
                        </a:lnTo>
                        <a:close/>
                        <a:moveTo>
                          <a:pt x="2015566" y="1339481"/>
                        </a:moveTo>
                        <a:lnTo>
                          <a:pt x="2120849" y="1339481"/>
                        </a:lnTo>
                        <a:lnTo>
                          <a:pt x="2120849" y="1234211"/>
                        </a:lnTo>
                        <a:lnTo>
                          <a:pt x="2015566" y="1234211"/>
                        </a:lnTo>
                        <a:close/>
                        <a:moveTo>
                          <a:pt x="2015566" y="1451102"/>
                        </a:moveTo>
                        <a:lnTo>
                          <a:pt x="2120849" y="1451102"/>
                        </a:lnTo>
                        <a:lnTo>
                          <a:pt x="2120849" y="1345831"/>
                        </a:lnTo>
                        <a:lnTo>
                          <a:pt x="2015566" y="1345831"/>
                        </a:lnTo>
                        <a:close/>
                        <a:moveTo>
                          <a:pt x="2015566" y="1562735"/>
                        </a:moveTo>
                        <a:lnTo>
                          <a:pt x="2120849" y="1562735"/>
                        </a:lnTo>
                        <a:lnTo>
                          <a:pt x="2120849" y="1457452"/>
                        </a:lnTo>
                        <a:lnTo>
                          <a:pt x="2015566" y="1457452"/>
                        </a:lnTo>
                        <a:close/>
                        <a:moveTo>
                          <a:pt x="2015566" y="1674355"/>
                        </a:moveTo>
                        <a:lnTo>
                          <a:pt x="2120849" y="1674355"/>
                        </a:lnTo>
                        <a:lnTo>
                          <a:pt x="2120849" y="1569085"/>
                        </a:lnTo>
                        <a:lnTo>
                          <a:pt x="2015566" y="1569085"/>
                        </a:lnTo>
                        <a:close/>
                        <a:moveTo>
                          <a:pt x="2015566" y="1785975"/>
                        </a:moveTo>
                        <a:lnTo>
                          <a:pt x="2120849" y="1785975"/>
                        </a:lnTo>
                        <a:lnTo>
                          <a:pt x="2120849" y="1680705"/>
                        </a:lnTo>
                        <a:lnTo>
                          <a:pt x="2015566" y="1680705"/>
                        </a:lnTo>
                        <a:close/>
                        <a:moveTo>
                          <a:pt x="2015566" y="1897596"/>
                        </a:moveTo>
                        <a:lnTo>
                          <a:pt x="2120849" y="1897596"/>
                        </a:lnTo>
                        <a:lnTo>
                          <a:pt x="2120849" y="1792325"/>
                        </a:lnTo>
                        <a:lnTo>
                          <a:pt x="2015566" y="1792325"/>
                        </a:lnTo>
                        <a:close/>
                        <a:moveTo>
                          <a:pt x="2015566" y="2009229"/>
                        </a:moveTo>
                        <a:lnTo>
                          <a:pt x="2120849" y="2009229"/>
                        </a:lnTo>
                        <a:lnTo>
                          <a:pt x="2120849" y="1903946"/>
                        </a:lnTo>
                        <a:lnTo>
                          <a:pt x="2015566" y="1903946"/>
                        </a:lnTo>
                        <a:close/>
                        <a:moveTo>
                          <a:pt x="2015566" y="2120849"/>
                        </a:moveTo>
                        <a:lnTo>
                          <a:pt x="2120849" y="2120849"/>
                        </a:lnTo>
                        <a:lnTo>
                          <a:pt x="2120849" y="2015579"/>
                        </a:lnTo>
                        <a:lnTo>
                          <a:pt x="2015566" y="2015579"/>
                        </a:lnTo>
                        <a:close/>
                        <a:moveTo>
                          <a:pt x="2015566" y="2232469"/>
                        </a:moveTo>
                        <a:lnTo>
                          <a:pt x="2120849" y="2232469"/>
                        </a:lnTo>
                        <a:lnTo>
                          <a:pt x="2120849" y="2127199"/>
                        </a:lnTo>
                        <a:lnTo>
                          <a:pt x="2015566" y="2127199"/>
                        </a:lnTo>
                        <a:close/>
                        <a:moveTo>
                          <a:pt x="2015566" y="2344089"/>
                        </a:moveTo>
                        <a:lnTo>
                          <a:pt x="2120849" y="2344089"/>
                        </a:lnTo>
                        <a:lnTo>
                          <a:pt x="2120849" y="2238819"/>
                        </a:lnTo>
                        <a:lnTo>
                          <a:pt x="2015566" y="2238819"/>
                        </a:lnTo>
                        <a:close/>
                        <a:moveTo>
                          <a:pt x="1903946" y="111620"/>
                        </a:moveTo>
                        <a:lnTo>
                          <a:pt x="2009216" y="111620"/>
                        </a:lnTo>
                        <a:lnTo>
                          <a:pt x="2009216" y="6350"/>
                        </a:lnTo>
                        <a:lnTo>
                          <a:pt x="1903946" y="6350"/>
                        </a:lnTo>
                        <a:close/>
                        <a:moveTo>
                          <a:pt x="1903946" y="223240"/>
                        </a:moveTo>
                        <a:lnTo>
                          <a:pt x="2009216" y="223240"/>
                        </a:lnTo>
                        <a:lnTo>
                          <a:pt x="2009216" y="117970"/>
                        </a:lnTo>
                        <a:lnTo>
                          <a:pt x="1903946" y="117970"/>
                        </a:lnTo>
                        <a:close/>
                        <a:moveTo>
                          <a:pt x="1903946" y="334873"/>
                        </a:moveTo>
                        <a:lnTo>
                          <a:pt x="2009216" y="334873"/>
                        </a:lnTo>
                        <a:lnTo>
                          <a:pt x="2009216" y="229590"/>
                        </a:lnTo>
                        <a:lnTo>
                          <a:pt x="1903946" y="229590"/>
                        </a:lnTo>
                        <a:close/>
                        <a:moveTo>
                          <a:pt x="1903946" y="446493"/>
                        </a:moveTo>
                        <a:lnTo>
                          <a:pt x="2009216" y="446493"/>
                        </a:lnTo>
                        <a:lnTo>
                          <a:pt x="2009216" y="341223"/>
                        </a:lnTo>
                        <a:lnTo>
                          <a:pt x="1903946" y="341223"/>
                        </a:lnTo>
                        <a:close/>
                        <a:moveTo>
                          <a:pt x="1903946" y="558114"/>
                        </a:moveTo>
                        <a:lnTo>
                          <a:pt x="2009216" y="558114"/>
                        </a:lnTo>
                        <a:lnTo>
                          <a:pt x="2009216" y="452843"/>
                        </a:lnTo>
                        <a:lnTo>
                          <a:pt x="1903946" y="452843"/>
                        </a:lnTo>
                        <a:close/>
                        <a:moveTo>
                          <a:pt x="1903946" y="669734"/>
                        </a:moveTo>
                        <a:lnTo>
                          <a:pt x="2009216" y="669734"/>
                        </a:lnTo>
                        <a:lnTo>
                          <a:pt x="2009216" y="564464"/>
                        </a:lnTo>
                        <a:lnTo>
                          <a:pt x="1903946" y="564464"/>
                        </a:lnTo>
                        <a:close/>
                        <a:moveTo>
                          <a:pt x="1903946" y="781367"/>
                        </a:moveTo>
                        <a:lnTo>
                          <a:pt x="2009216" y="781367"/>
                        </a:lnTo>
                        <a:lnTo>
                          <a:pt x="2009216" y="676084"/>
                        </a:lnTo>
                        <a:lnTo>
                          <a:pt x="1903946" y="676084"/>
                        </a:lnTo>
                        <a:close/>
                        <a:moveTo>
                          <a:pt x="1903946" y="892988"/>
                        </a:moveTo>
                        <a:lnTo>
                          <a:pt x="2009216" y="892988"/>
                        </a:lnTo>
                        <a:lnTo>
                          <a:pt x="2009216" y="787717"/>
                        </a:lnTo>
                        <a:lnTo>
                          <a:pt x="1903946" y="787717"/>
                        </a:lnTo>
                        <a:close/>
                        <a:moveTo>
                          <a:pt x="1903946" y="1004608"/>
                        </a:moveTo>
                        <a:lnTo>
                          <a:pt x="2009216" y="1004608"/>
                        </a:lnTo>
                        <a:lnTo>
                          <a:pt x="2009216" y="899338"/>
                        </a:lnTo>
                        <a:lnTo>
                          <a:pt x="1903946" y="899338"/>
                        </a:lnTo>
                        <a:close/>
                        <a:moveTo>
                          <a:pt x="1903946" y="1116228"/>
                        </a:moveTo>
                        <a:lnTo>
                          <a:pt x="2009216" y="1116228"/>
                        </a:lnTo>
                        <a:lnTo>
                          <a:pt x="2009216" y="1010958"/>
                        </a:lnTo>
                        <a:lnTo>
                          <a:pt x="1903946" y="1010958"/>
                        </a:lnTo>
                        <a:close/>
                        <a:moveTo>
                          <a:pt x="1903946" y="1227861"/>
                        </a:moveTo>
                        <a:lnTo>
                          <a:pt x="2009216" y="1227861"/>
                        </a:lnTo>
                        <a:lnTo>
                          <a:pt x="2009216" y="1122578"/>
                        </a:lnTo>
                        <a:lnTo>
                          <a:pt x="1903946" y="1122578"/>
                        </a:lnTo>
                        <a:close/>
                        <a:moveTo>
                          <a:pt x="1903946" y="1339481"/>
                        </a:moveTo>
                        <a:lnTo>
                          <a:pt x="2009216" y="1339481"/>
                        </a:lnTo>
                        <a:lnTo>
                          <a:pt x="2009216" y="1234211"/>
                        </a:lnTo>
                        <a:lnTo>
                          <a:pt x="1903946" y="1234211"/>
                        </a:lnTo>
                        <a:close/>
                        <a:moveTo>
                          <a:pt x="1903946" y="1451102"/>
                        </a:moveTo>
                        <a:lnTo>
                          <a:pt x="2009216" y="1451102"/>
                        </a:lnTo>
                        <a:lnTo>
                          <a:pt x="2009216" y="1345831"/>
                        </a:lnTo>
                        <a:lnTo>
                          <a:pt x="1903946" y="1345831"/>
                        </a:lnTo>
                        <a:close/>
                        <a:moveTo>
                          <a:pt x="1903946" y="1562735"/>
                        </a:moveTo>
                        <a:lnTo>
                          <a:pt x="2009216" y="1562735"/>
                        </a:lnTo>
                        <a:lnTo>
                          <a:pt x="2009216" y="1457452"/>
                        </a:lnTo>
                        <a:lnTo>
                          <a:pt x="1903946" y="1457452"/>
                        </a:lnTo>
                        <a:close/>
                        <a:moveTo>
                          <a:pt x="1903946" y="1674355"/>
                        </a:moveTo>
                        <a:lnTo>
                          <a:pt x="2009216" y="1674355"/>
                        </a:lnTo>
                        <a:lnTo>
                          <a:pt x="2009216" y="1569085"/>
                        </a:lnTo>
                        <a:lnTo>
                          <a:pt x="1903946" y="1569085"/>
                        </a:lnTo>
                        <a:close/>
                        <a:moveTo>
                          <a:pt x="1903946" y="1785975"/>
                        </a:moveTo>
                        <a:lnTo>
                          <a:pt x="2009216" y="1785975"/>
                        </a:lnTo>
                        <a:lnTo>
                          <a:pt x="2009216" y="1680705"/>
                        </a:lnTo>
                        <a:lnTo>
                          <a:pt x="1903946" y="1680705"/>
                        </a:lnTo>
                        <a:close/>
                        <a:moveTo>
                          <a:pt x="1903946" y="1897596"/>
                        </a:moveTo>
                        <a:lnTo>
                          <a:pt x="2009216" y="1897596"/>
                        </a:lnTo>
                        <a:lnTo>
                          <a:pt x="2009216" y="1792325"/>
                        </a:lnTo>
                        <a:lnTo>
                          <a:pt x="1903946" y="1792325"/>
                        </a:lnTo>
                        <a:close/>
                        <a:moveTo>
                          <a:pt x="1903946" y="2009229"/>
                        </a:moveTo>
                        <a:lnTo>
                          <a:pt x="2009216" y="2009229"/>
                        </a:lnTo>
                        <a:lnTo>
                          <a:pt x="2009216" y="1903946"/>
                        </a:lnTo>
                        <a:lnTo>
                          <a:pt x="1903946" y="1903946"/>
                        </a:lnTo>
                        <a:close/>
                        <a:moveTo>
                          <a:pt x="1903946" y="2120849"/>
                        </a:moveTo>
                        <a:lnTo>
                          <a:pt x="2009216" y="2120849"/>
                        </a:lnTo>
                        <a:lnTo>
                          <a:pt x="2009216" y="2015579"/>
                        </a:lnTo>
                        <a:lnTo>
                          <a:pt x="1903946" y="2015579"/>
                        </a:lnTo>
                        <a:close/>
                        <a:moveTo>
                          <a:pt x="1903946" y="2232469"/>
                        </a:moveTo>
                        <a:lnTo>
                          <a:pt x="2009216" y="2232469"/>
                        </a:lnTo>
                        <a:lnTo>
                          <a:pt x="2009216" y="2127199"/>
                        </a:lnTo>
                        <a:lnTo>
                          <a:pt x="1903946" y="2127199"/>
                        </a:lnTo>
                        <a:close/>
                        <a:moveTo>
                          <a:pt x="1903946" y="2344089"/>
                        </a:moveTo>
                        <a:lnTo>
                          <a:pt x="2009216" y="2344089"/>
                        </a:lnTo>
                        <a:lnTo>
                          <a:pt x="2009216" y="2238819"/>
                        </a:lnTo>
                        <a:lnTo>
                          <a:pt x="1903946" y="2238819"/>
                        </a:lnTo>
                        <a:close/>
                        <a:moveTo>
                          <a:pt x="1792325" y="111620"/>
                        </a:moveTo>
                        <a:lnTo>
                          <a:pt x="1897596" y="111620"/>
                        </a:lnTo>
                        <a:lnTo>
                          <a:pt x="1897596" y="6350"/>
                        </a:lnTo>
                        <a:lnTo>
                          <a:pt x="1792325" y="6350"/>
                        </a:lnTo>
                        <a:close/>
                        <a:moveTo>
                          <a:pt x="1792325" y="223240"/>
                        </a:moveTo>
                        <a:lnTo>
                          <a:pt x="1897596" y="223240"/>
                        </a:lnTo>
                        <a:lnTo>
                          <a:pt x="1897596" y="117970"/>
                        </a:lnTo>
                        <a:lnTo>
                          <a:pt x="1792325" y="117970"/>
                        </a:lnTo>
                        <a:close/>
                        <a:moveTo>
                          <a:pt x="1792325" y="334873"/>
                        </a:moveTo>
                        <a:lnTo>
                          <a:pt x="1897596" y="334873"/>
                        </a:lnTo>
                        <a:lnTo>
                          <a:pt x="1897596" y="229590"/>
                        </a:lnTo>
                        <a:lnTo>
                          <a:pt x="1792325" y="229590"/>
                        </a:lnTo>
                        <a:close/>
                        <a:moveTo>
                          <a:pt x="1792325" y="446493"/>
                        </a:moveTo>
                        <a:lnTo>
                          <a:pt x="1897596" y="446493"/>
                        </a:lnTo>
                        <a:lnTo>
                          <a:pt x="1897596" y="341223"/>
                        </a:lnTo>
                        <a:lnTo>
                          <a:pt x="1792325" y="341223"/>
                        </a:lnTo>
                        <a:close/>
                        <a:moveTo>
                          <a:pt x="1792325" y="558114"/>
                        </a:moveTo>
                        <a:lnTo>
                          <a:pt x="1897596" y="558114"/>
                        </a:lnTo>
                        <a:lnTo>
                          <a:pt x="1897596" y="452843"/>
                        </a:lnTo>
                        <a:lnTo>
                          <a:pt x="1792325" y="452843"/>
                        </a:lnTo>
                        <a:close/>
                        <a:moveTo>
                          <a:pt x="1792325" y="669734"/>
                        </a:moveTo>
                        <a:lnTo>
                          <a:pt x="1897596" y="669734"/>
                        </a:lnTo>
                        <a:lnTo>
                          <a:pt x="1897596" y="564464"/>
                        </a:lnTo>
                        <a:lnTo>
                          <a:pt x="1792325" y="564464"/>
                        </a:lnTo>
                        <a:close/>
                        <a:moveTo>
                          <a:pt x="1792325" y="781367"/>
                        </a:moveTo>
                        <a:lnTo>
                          <a:pt x="1897596" y="781367"/>
                        </a:lnTo>
                        <a:lnTo>
                          <a:pt x="1897596" y="676084"/>
                        </a:lnTo>
                        <a:lnTo>
                          <a:pt x="1792325" y="676084"/>
                        </a:lnTo>
                        <a:close/>
                        <a:moveTo>
                          <a:pt x="1792325" y="892988"/>
                        </a:moveTo>
                        <a:lnTo>
                          <a:pt x="1897596" y="892988"/>
                        </a:lnTo>
                        <a:lnTo>
                          <a:pt x="1897596" y="787717"/>
                        </a:lnTo>
                        <a:lnTo>
                          <a:pt x="1792325" y="787717"/>
                        </a:lnTo>
                        <a:close/>
                        <a:moveTo>
                          <a:pt x="1792325" y="1004608"/>
                        </a:moveTo>
                        <a:lnTo>
                          <a:pt x="1897596" y="1004608"/>
                        </a:lnTo>
                        <a:lnTo>
                          <a:pt x="1897596" y="899338"/>
                        </a:lnTo>
                        <a:lnTo>
                          <a:pt x="1792325" y="899338"/>
                        </a:lnTo>
                        <a:close/>
                        <a:moveTo>
                          <a:pt x="1792325" y="1116228"/>
                        </a:moveTo>
                        <a:lnTo>
                          <a:pt x="1897596" y="1116228"/>
                        </a:lnTo>
                        <a:lnTo>
                          <a:pt x="1897596" y="1010958"/>
                        </a:lnTo>
                        <a:lnTo>
                          <a:pt x="1792325" y="1010958"/>
                        </a:lnTo>
                        <a:close/>
                        <a:moveTo>
                          <a:pt x="1792325" y="1227861"/>
                        </a:moveTo>
                        <a:lnTo>
                          <a:pt x="1897596" y="1227861"/>
                        </a:lnTo>
                        <a:lnTo>
                          <a:pt x="1897596" y="1122578"/>
                        </a:lnTo>
                        <a:lnTo>
                          <a:pt x="1792325" y="1122578"/>
                        </a:lnTo>
                        <a:close/>
                        <a:moveTo>
                          <a:pt x="1792325" y="1339481"/>
                        </a:moveTo>
                        <a:lnTo>
                          <a:pt x="1897596" y="1339481"/>
                        </a:lnTo>
                        <a:lnTo>
                          <a:pt x="1897596" y="1234211"/>
                        </a:lnTo>
                        <a:lnTo>
                          <a:pt x="1792325" y="1234211"/>
                        </a:lnTo>
                        <a:close/>
                        <a:moveTo>
                          <a:pt x="1792325" y="1451102"/>
                        </a:moveTo>
                        <a:lnTo>
                          <a:pt x="1897596" y="1451102"/>
                        </a:lnTo>
                        <a:lnTo>
                          <a:pt x="1897596" y="1345831"/>
                        </a:lnTo>
                        <a:lnTo>
                          <a:pt x="1792325" y="1345831"/>
                        </a:lnTo>
                        <a:close/>
                        <a:moveTo>
                          <a:pt x="1792325" y="1562735"/>
                        </a:moveTo>
                        <a:lnTo>
                          <a:pt x="1897596" y="1562735"/>
                        </a:lnTo>
                        <a:lnTo>
                          <a:pt x="1897596" y="1457452"/>
                        </a:lnTo>
                        <a:lnTo>
                          <a:pt x="1792325" y="1457452"/>
                        </a:lnTo>
                        <a:close/>
                        <a:moveTo>
                          <a:pt x="1792325" y="1674355"/>
                        </a:moveTo>
                        <a:lnTo>
                          <a:pt x="1897596" y="1674355"/>
                        </a:lnTo>
                        <a:lnTo>
                          <a:pt x="1897596" y="1569085"/>
                        </a:lnTo>
                        <a:lnTo>
                          <a:pt x="1792325" y="1569085"/>
                        </a:lnTo>
                        <a:close/>
                        <a:moveTo>
                          <a:pt x="1792325" y="1785975"/>
                        </a:moveTo>
                        <a:lnTo>
                          <a:pt x="1897596" y="1785975"/>
                        </a:lnTo>
                        <a:lnTo>
                          <a:pt x="1897596" y="1680705"/>
                        </a:lnTo>
                        <a:lnTo>
                          <a:pt x="1792325" y="1680705"/>
                        </a:lnTo>
                        <a:close/>
                        <a:moveTo>
                          <a:pt x="1792325" y="1897596"/>
                        </a:moveTo>
                        <a:lnTo>
                          <a:pt x="1897596" y="1897596"/>
                        </a:lnTo>
                        <a:lnTo>
                          <a:pt x="1897596" y="1792325"/>
                        </a:lnTo>
                        <a:lnTo>
                          <a:pt x="1792325" y="1792325"/>
                        </a:lnTo>
                        <a:close/>
                        <a:moveTo>
                          <a:pt x="1792325" y="2009229"/>
                        </a:moveTo>
                        <a:lnTo>
                          <a:pt x="1897596" y="2009229"/>
                        </a:lnTo>
                        <a:lnTo>
                          <a:pt x="1897596" y="1903946"/>
                        </a:lnTo>
                        <a:lnTo>
                          <a:pt x="1792325" y="1903946"/>
                        </a:lnTo>
                        <a:close/>
                        <a:moveTo>
                          <a:pt x="1792325" y="2120849"/>
                        </a:moveTo>
                        <a:lnTo>
                          <a:pt x="1897596" y="2120849"/>
                        </a:lnTo>
                        <a:lnTo>
                          <a:pt x="1897596" y="2015579"/>
                        </a:lnTo>
                        <a:lnTo>
                          <a:pt x="1792325" y="2015579"/>
                        </a:lnTo>
                        <a:close/>
                        <a:moveTo>
                          <a:pt x="1792325" y="2232469"/>
                        </a:moveTo>
                        <a:lnTo>
                          <a:pt x="1897596" y="2232469"/>
                        </a:lnTo>
                        <a:lnTo>
                          <a:pt x="1897596" y="2127199"/>
                        </a:lnTo>
                        <a:lnTo>
                          <a:pt x="1792325" y="2127199"/>
                        </a:lnTo>
                        <a:close/>
                        <a:moveTo>
                          <a:pt x="1792325" y="2344089"/>
                        </a:moveTo>
                        <a:lnTo>
                          <a:pt x="1897596" y="2344089"/>
                        </a:lnTo>
                        <a:lnTo>
                          <a:pt x="1897596" y="2238819"/>
                        </a:lnTo>
                        <a:lnTo>
                          <a:pt x="1792325" y="2238819"/>
                        </a:lnTo>
                        <a:close/>
                        <a:moveTo>
                          <a:pt x="1680705" y="111620"/>
                        </a:moveTo>
                        <a:lnTo>
                          <a:pt x="1785975" y="111620"/>
                        </a:lnTo>
                        <a:lnTo>
                          <a:pt x="1785975" y="6350"/>
                        </a:lnTo>
                        <a:lnTo>
                          <a:pt x="1680705" y="6350"/>
                        </a:lnTo>
                        <a:close/>
                        <a:moveTo>
                          <a:pt x="1680705" y="223240"/>
                        </a:moveTo>
                        <a:lnTo>
                          <a:pt x="1785975" y="223240"/>
                        </a:lnTo>
                        <a:lnTo>
                          <a:pt x="1785975" y="117970"/>
                        </a:lnTo>
                        <a:lnTo>
                          <a:pt x="1680705" y="117970"/>
                        </a:lnTo>
                        <a:close/>
                        <a:moveTo>
                          <a:pt x="1680705" y="334873"/>
                        </a:moveTo>
                        <a:lnTo>
                          <a:pt x="1785975" y="334873"/>
                        </a:lnTo>
                        <a:lnTo>
                          <a:pt x="1785975" y="229590"/>
                        </a:lnTo>
                        <a:lnTo>
                          <a:pt x="1680705" y="229590"/>
                        </a:lnTo>
                        <a:close/>
                        <a:moveTo>
                          <a:pt x="1680705" y="446493"/>
                        </a:moveTo>
                        <a:lnTo>
                          <a:pt x="1785975" y="446493"/>
                        </a:lnTo>
                        <a:lnTo>
                          <a:pt x="1785975" y="341223"/>
                        </a:lnTo>
                        <a:lnTo>
                          <a:pt x="1680705" y="341223"/>
                        </a:lnTo>
                        <a:close/>
                        <a:moveTo>
                          <a:pt x="1680705" y="558114"/>
                        </a:moveTo>
                        <a:lnTo>
                          <a:pt x="1785975" y="558114"/>
                        </a:lnTo>
                        <a:lnTo>
                          <a:pt x="1785975" y="452843"/>
                        </a:lnTo>
                        <a:lnTo>
                          <a:pt x="1680705" y="452843"/>
                        </a:lnTo>
                        <a:close/>
                        <a:moveTo>
                          <a:pt x="1680705" y="669734"/>
                        </a:moveTo>
                        <a:lnTo>
                          <a:pt x="1785975" y="669734"/>
                        </a:lnTo>
                        <a:lnTo>
                          <a:pt x="1785975" y="564464"/>
                        </a:lnTo>
                        <a:lnTo>
                          <a:pt x="1680705" y="564464"/>
                        </a:lnTo>
                        <a:close/>
                        <a:moveTo>
                          <a:pt x="1680705" y="781367"/>
                        </a:moveTo>
                        <a:lnTo>
                          <a:pt x="1785975" y="781367"/>
                        </a:lnTo>
                        <a:lnTo>
                          <a:pt x="1785975" y="676084"/>
                        </a:lnTo>
                        <a:lnTo>
                          <a:pt x="1680705" y="676084"/>
                        </a:lnTo>
                        <a:close/>
                        <a:moveTo>
                          <a:pt x="1680705" y="892988"/>
                        </a:moveTo>
                        <a:lnTo>
                          <a:pt x="1785975" y="892988"/>
                        </a:lnTo>
                        <a:lnTo>
                          <a:pt x="1785975" y="787717"/>
                        </a:lnTo>
                        <a:lnTo>
                          <a:pt x="1680705" y="787717"/>
                        </a:lnTo>
                        <a:close/>
                        <a:moveTo>
                          <a:pt x="1680705" y="1004608"/>
                        </a:moveTo>
                        <a:lnTo>
                          <a:pt x="1785975" y="1004608"/>
                        </a:lnTo>
                        <a:lnTo>
                          <a:pt x="1785975" y="899338"/>
                        </a:lnTo>
                        <a:lnTo>
                          <a:pt x="1680705" y="899338"/>
                        </a:lnTo>
                        <a:close/>
                        <a:moveTo>
                          <a:pt x="1680705" y="1116228"/>
                        </a:moveTo>
                        <a:lnTo>
                          <a:pt x="1785975" y="1116228"/>
                        </a:lnTo>
                        <a:lnTo>
                          <a:pt x="1785975" y="1010958"/>
                        </a:lnTo>
                        <a:lnTo>
                          <a:pt x="1680705" y="1010958"/>
                        </a:lnTo>
                        <a:close/>
                        <a:moveTo>
                          <a:pt x="1680705" y="1227861"/>
                        </a:moveTo>
                        <a:lnTo>
                          <a:pt x="1785975" y="1227861"/>
                        </a:lnTo>
                        <a:lnTo>
                          <a:pt x="1785975" y="1122578"/>
                        </a:lnTo>
                        <a:lnTo>
                          <a:pt x="1680705" y="1122578"/>
                        </a:lnTo>
                        <a:close/>
                        <a:moveTo>
                          <a:pt x="1680705" y="1339481"/>
                        </a:moveTo>
                        <a:lnTo>
                          <a:pt x="1785975" y="1339481"/>
                        </a:lnTo>
                        <a:lnTo>
                          <a:pt x="1785975" y="1234211"/>
                        </a:lnTo>
                        <a:lnTo>
                          <a:pt x="1680705" y="1234211"/>
                        </a:lnTo>
                        <a:close/>
                        <a:moveTo>
                          <a:pt x="1680705" y="1451102"/>
                        </a:moveTo>
                        <a:lnTo>
                          <a:pt x="1785975" y="1451102"/>
                        </a:lnTo>
                        <a:lnTo>
                          <a:pt x="1785975" y="1345831"/>
                        </a:lnTo>
                        <a:lnTo>
                          <a:pt x="1680705" y="1345831"/>
                        </a:lnTo>
                        <a:close/>
                        <a:moveTo>
                          <a:pt x="1680705" y="1562735"/>
                        </a:moveTo>
                        <a:lnTo>
                          <a:pt x="1785975" y="1562735"/>
                        </a:lnTo>
                        <a:lnTo>
                          <a:pt x="1785975" y="1457452"/>
                        </a:lnTo>
                        <a:lnTo>
                          <a:pt x="1680705" y="1457452"/>
                        </a:lnTo>
                        <a:close/>
                        <a:moveTo>
                          <a:pt x="1680705" y="1674355"/>
                        </a:moveTo>
                        <a:lnTo>
                          <a:pt x="1785975" y="1674355"/>
                        </a:lnTo>
                        <a:lnTo>
                          <a:pt x="1785975" y="1569085"/>
                        </a:lnTo>
                        <a:lnTo>
                          <a:pt x="1680705" y="1569085"/>
                        </a:lnTo>
                        <a:close/>
                        <a:moveTo>
                          <a:pt x="1680705" y="1785975"/>
                        </a:moveTo>
                        <a:lnTo>
                          <a:pt x="1785975" y="1785975"/>
                        </a:lnTo>
                        <a:lnTo>
                          <a:pt x="1785975" y="1680705"/>
                        </a:lnTo>
                        <a:lnTo>
                          <a:pt x="1680705" y="1680705"/>
                        </a:lnTo>
                        <a:close/>
                        <a:moveTo>
                          <a:pt x="1680705" y="1897596"/>
                        </a:moveTo>
                        <a:lnTo>
                          <a:pt x="1785975" y="1897596"/>
                        </a:lnTo>
                        <a:lnTo>
                          <a:pt x="1785975" y="1792325"/>
                        </a:lnTo>
                        <a:lnTo>
                          <a:pt x="1680705" y="1792325"/>
                        </a:lnTo>
                        <a:close/>
                        <a:moveTo>
                          <a:pt x="1680705" y="2009229"/>
                        </a:moveTo>
                        <a:lnTo>
                          <a:pt x="1785975" y="2009229"/>
                        </a:lnTo>
                        <a:lnTo>
                          <a:pt x="1785975" y="1903946"/>
                        </a:lnTo>
                        <a:lnTo>
                          <a:pt x="1680705" y="1903946"/>
                        </a:lnTo>
                        <a:close/>
                        <a:moveTo>
                          <a:pt x="1680705" y="2120849"/>
                        </a:moveTo>
                        <a:lnTo>
                          <a:pt x="1785975" y="2120849"/>
                        </a:lnTo>
                        <a:lnTo>
                          <a:pt x="1785975" y="2015579"/>
                        </a:lnTo>
                        <a:lnTo>
                          <a:pt x="1680705" y="2015579"/>
                        </a:lnTo>
                        <a:close/>
                        <a:moveTo>
                          <a:pt x="1680705" y="2232469"/>
                        </a:moveTo>
                        <a:lnTo>
                          <a:pt x="1785975" y="2232469"/>
                        </a:lnTo>
                        <a:lnTo>
                          <a:pt x="1785975" y="2127199"/>
                        </a:lnTo>
                        <a:lnTo>
                          <a:pt x="1680705" y="2127199"/>
                        </a:lnTo>
                        <a:close/>
                        <a:moveTo>
                          <a:pt x="1680705" y="2344089"/>
                        </a:moveTo>
                        <a:lnTo>
                          <a:pt x="1785975" y="2344089"/>
                        </a:lnTo>
                        <a:lnTo>
                          <a:pt x="1785975" y="2238819"/>
                        </a:lnTo>
                        <a:lnTo>
                          <a:pt x="1680705" y="2238819"/>
                        </a:lnTo>
                        <a:close/>
                        <a:moveTo>
                          <a:pt x="1569072" y="111620"/>
                        </a:moveTo>
                        <a:lnTo>
                          <a:pt x="1674355" y="111620"/>
                        </a:lnTo>
                        <a:lnTo>
                          <a:pt x="1674355" y="6350"/>
                        </a:lnTo>
                        <a:lnTo>
                          <a:pt x="1569072" y="6350"/>
                        </a:lnTo>
                        <a:close/>
                        <a:moveTo>
                          <a:pt x="1569072" y="223240"/>
                        </a:moveTo>
                        <a:lnTo>
                          <a:pt x="1674355" y="223240"/>
                        </a:lnTo>
                        <a:lnTo>
                          <a:pt x="1674355" y="117970"/>
                        </a:lnTo>
                        <a:lnTo>
                          <a:pt x="1569072" y="117970"/>
                        </a:lnTo>
                        <a:close/>
                        <a:moveTo>
                          <a:pt x="1569072" y="334873"/>
                        </a:moveTo>
                        <a:lnTo>
                          <a:pt x="1674355" y="334873"/>
                        </a:lnTo>
                        <a:lnTo>
                          <a:pt x="1674355" y="229590"/>
                        </a:lnTo>
                        <a:lnTo>
                          <a:pt x="1569072" y="229590"/>
                        </a:lnTo>
                        <a:close/>
                        <a:moveTo>
                          <a:pt x="1569072" y="446493"/>
                        </a:moveTo>
                        <a:lnTo>
                          <a:pt x="1674355" y="446493"/>
                        </a:lnTo>
                        <a:lnTo>
                          <a:pt x="1674355" y="341223"/>
                        </a:lnTo>
                        <a:lnTo>
                          <a:pt x="1569072" y="341223"/>
                        </a:lnTo>
                        <a:close/>
                        <a:moveTo>
                          <a:pt x="1569072" y="558114"/>
                        </a:moveTo>
                        <a:lnTo>
                          <a:pt x="1674355" y="558114"/>
                        </a:lnTo>
                        <a:lnTo>
                          <a:pt x="1674355" y="452843"/>
                        </a:lnTo>
                        <a:lnTo>
                          <a:pt x="1569072" y="452843"/>
                        </a:lnTo>
                        <a:close/>
                        <a:moveTo>
                          <a:pt x="1569072" y="669734"/>
                        </a:moveTo>
                        <a:lnTo>
                          <a:pt x="1674355" y="669734"/>
                        </a:lnTo>
                        <a:lnTo>
                          <a:pt x="1674355" y="564464"/>
                        </a:lnTo>
                        <a:lnTo>
                          <a:pt x="1569072" y="564464"/>
                        </a:lnTo>
                        <a:close/>
                        <a:moveTo>
                          <a:pt x="1569072" y="781367"/>
                        </a:moveTo>
                        <a:lnTo>
                          <a:pt x="1674355" y="781367"/>
                        </a:lnTo>
                        <a:lnTo>
                          <a:pt x="1674355" y="676084"/>
                        </a:lnTo>
                        <a:lnTo>
                          <a:pt x="1569072" y="676084"/>
                        </a:lnTo>
                        <a:close/>
                        <a:moveTo>
                          <a:pt x="1569072" y="892988"/>
                        </a:moveTo>
                        <a:lnTo>
                          <a:pt x="1674355" y="892988"/>
                        </a:lnTo>
                        <a:lnTo>
                          <a:pt x="1674355" y="787717"/>
                        </a:lnTo>
                        <a:lnTo>
                          <a:pt x="1569072" y="787717"/>
                        </a:lnTo>
                        <a:close/>
                        <a:moveTo>
                          <a:pt x="1569072" y="1004608"/>
                        </a:moveTo>
                        <a:lnTo>
                          <a:pt x="1674355" y="1004608"/>
                        </a:lnTo>
                        <a:lnTo>
                          <a:pt x="1674355" y="899338"/>
                        </a:lnTo>
                        <a:lnTo>
                          <a:pt x="1569072" y="899338"/>
                        </a:lnTo>
                        <a:close/>
                        <a:moveTo>
                          <a:pt x="1569072" y="1116228"/>
                        </a:moveTo>
                        <a:lnTo>
                          <a:pt x="1674355" y="1116228"/>
                        </a:lnTo>
                        <a:lnTo>
                          <a:pt x="1674355" y="1010958"/>
                        </a:lnTo>
                        <a:lnTo>
                          <a:pt x="1569072" y="1010958"/>
                        </a:lnTo>
                        <a:close/>
                        <a:moveTo>
                          <a:pt x="1569072" y="1227861"/>
                        </a:moveTo>
                        <a:lnTo>
                          <a:pt x="1674355" y="1227861"/>
                        </a:lnTo>
                        <a:lnTo>
                          <a:pt x="1674355" y="1122578"/>
                        </a:lnTo>
                        <a:lnTo>
                          <a:pt x="1569072" y="1122578"/>
                        </a:lnTo>
                        <a:close/>
                        <a:moveTo>
                          <a:pt x="1569072" y="1339481"/>
                        </a:moveTo>
                        <a:lnTo>
                          <a:pt x="1674355" y="1339481"/>
                        </a:lnTo>
                        <a:lnTo>
                          <a:pt x="1674355" y="1234211"/>
                        </a:lnTo>
                        <a:lnTo>
                          <a:pt x="1569072" y="1234211"/>
                        </a:lnTo>
                        <a:close/>
                        <a:moveTo>
                          <a:pt x="1569072" y="1451102"/>
                        </a:moveTo>
                        <a:lnTo>
                          <a:pt x="1674355" y="1451102"/>
                        </a:lnTo>
                        <a:lnTo>
                          <a:pt x="1674355" y="1345831"/>
                        </a:lnTo>
                        <a:lnTo>
                          <a:pt x="1569072" y="1345831"/>
                        </a:lnTo>
                        <a:close/>
                        <a:moveTo>
                          <a:pt x="1569072" y="1562735"/>
                        </a:moveTo>
                        <a:lnTo>
                          <a:pt x="1674355" y="1562735"/>
                        </a:lnTo>
                        <a:lnTo>
                          <a:pt x="1674355" y="1457452"/>
                        </a:lnTo>
                        <a:lnTo>
                          <a:pt x="1569072" y="1457452"/>
                        </a:lnTo>
                        <a:close/>
                        <a:moveTo>
                          <a:pt x="1569072" y="1674355"/>
                        </a:moveTo>
                        <a:lnTo>
                          <a:pt x="1674355" y="1674355"/>
                        </a:lnTo>
                        <a:lnTo>
                          <a:pt x="1674355" y="1569085"/>
                        </a:lnTo>
                        <a:lnTo>
                          <a:pt x="1569072" y="1569085"/>
                        </a:lnTo>
                        <a:close/>
                        <a:moveTo>
                          <a:pt x="1569072" y="1785975"/>
                        </a:moveTo>
                        <a:lnTo>
                          <a:pt x="1674355" y="1785975"/>
                        </a:lnTo>
                        <a:lnTo>
                          <a:pt x="1674355" y="1680705"/>
                        </a:lnTo>
                        <a:lnTo>
                          <a:pt x="1569072" y="1680705"/>
                        </a:lnTo>
                        <a:close/>
                        <a:moveTo>
                          <a:pt x="1569072" y="1897596"/>
                        </a:moveTo>
                        <a:lnTo>
                          <a:pt x="1674355" y="1897596"/>
                        </a:lnTo>
                        <a:lnTo>
                          <a:pt x="1674355" y="1792325"/>
                        </a:lnTo>
                        <a:lnTo>
                          <a:pt x="1569072" y="1792325"/>
                        </a:lnTo>
                        <a:close/>
                        <a:moveTo>
                          <a:pt x="1569072" y="2009229"/>
                        </a:moveTo>
                        <a:lnTo>
                          <a:pt x="1674355" y="2009229"/>
                        </a:lnTo>
                        <a:lnTo>
                          <a:pt x="1674355" y="1903946"/>
                        </a:lnTo>
                        <a:lnTo>
                          <a:pt x="1569072" y="1903946"/>
                        </a:lnTo>
                        <a:close/>
                        <a:moveTo>
                          <a:pt x="1569072" y="2120849"/>
                        </a:moveTo>
                        <a:lnTo>
                          <a:pt x="1674355" y="2120849"/>
                        </a:lnTo>
                        <a:lnTo>
                          <a:pt x="1674355" y="2015579"/>
                        </a:lnTo>
                        <a:lnTo>
                          <a:pt x="1569072" y="2015579"/>
                        </a:lnTo>
                        <a:close/>
                        <a:moveTo>
                          <a:pt x="1569072" y="2232469"/>
                        </a:moveTo>
                        <a:lnTo>
                          <a:pt x="1674355" y="2232469"/>
                        </a:lnTo>
                        <a:lnTo>
                          <a:pt x="1674355" y="2127199"/>
                        </a:lnTo>
                        <a:lnTo>
                          <a:pt x="1569072" y="2127199"/>
                        </a:lnTo>
                        <a:close/>
                        <a:moveTo>
                          <a:pt x="1569072" y="2344089"/>
                        </a:moveTo>
                        <a:lnTo>
                          <a:pt x="1674355" y="2344089"/>
                        </a:lnTo>
                        <a:lnTo>
                          <a:pt x="1674355" y="2238819"/>
                        </a:lnTo>
                        <a:lnTo>
                          <a:pt x="1569072" y="2238819"/>
                        </a:lnTo>
                        <a:close/>
                        <a:moveTo>
                          <a:pt x="1457451" y="111620"/>
                        </a:moveTo>
                        <a:lnTo>
                          <a:pt x="1562722" y="111620"/>
                        </a:lnTo>
                        <a:lnTo>
                          <a:pt x="1562722" y="6350"/>
                        </a:lnTo>
                        <a:lnTo>
                          <a:pt x="1457451" y="6350"/>
                        </a:lnTo>
                        <a:close/>
                        <a:moveTo>
                          <a:pt x="1457451" y="223240"/>
                        </a:moveTo>
                        <a:lnTo>
                          <a:pt x="1562722" y="223240"/>
                        </a:lnTo>
                        <a:lnTo>
                          <a:pt x="1562722" y="117970"/>
                        </a:lnTo>
                        <a:lnTo>
                          <a:pt x="1457451" y="117970"/>
                        </a:lnTo>
                        <a:close/>
                        <a:moveTo>
                          <a:pt x="1457451" y="334873"/>
                        </a:moveTo>
                        <a:lnTo>
                          <a:pt x="1562722" y="334873"/>
                        </a:lnTo>
                        <a:lnTo>
                          <a:pt x="1562722" y="229590"/>
                        </a:lnTo>
                        <a:lnTo>
                          <a:pt x="1457451" y="229590"/>
                        </a:lnTo>
                        <a:close/>
                        <a:moveTo>
                          <a:pt x="1457451" y="446493"/>
                        </a:moveTo>
                        <a:lnTo>
                          <a:pt x="1562722" y="446493"/>
                        </a:lnTo>
                        <a:lnTo>
                          <a:pt x="1562722" y="341223"/>
                        </a:lnTo>
                        <a:lnTo>
                          <a:pt x="1457451" y="341223"/>
                        </a:lnTo>
                        <a:close/>
                        <a:moveTo>
                          <a:pt x="1457451" y="558114"/>
                        </a:moveTo>
                        <a:lnTo>
                          <a:pt x="1562722" y="558114"/>
                        </a:lnTo>
                        <a:lnTo>
                          <a:pt x="1562722" y="452843"/>
                        </a:lnTo>
                        <a:lnTo>
                          <a:pt x="1457451" y="452843"/>
                        </a:lnTo>
                        <a:close/>
                        <a:moveTo>
                          <a:pt x="1457451" y="669734"/>
                        </a:moveTo>
                        <a:lnTo>
                          <a:pt x="1562722" y="669734"/>
                        </a:lnTo>
                        <a:lnTo>
                          <a:pt x="1562722" y="564464"/>
                        </a:lnTo>
                        <a:lnTo>
                          <a:pt x="1457451" y="564464"/>
                        </a:lnTo>
                        <a:close/>
                        <a:moveTo>
                          <a:pt x="1457451" y="781367"/>
                        </a:moveTo>
                        <a:lnTo>
                          <a:pt x="1562722" y="781367"/>
                        </a:lnTo>
                        <a:lnTo>
                          <a:pt x="1562722" y="676084"/>
                        </a:lnTo>
                        <a:lnTo>
                          <a:pt x="1457451" y="676084"/>
                        </a:lnTo>
                        <a:close/>
                        <a:moveTo>
                          <a:pt x="1457451" y="892988"/>
                        </a:moveTo>
                        <a:lnTo>
                          <a:pt x="1562722" y="892988"/>
                        </a:lnTo>
                        <a:lnTo>
                          <a:pt x="1562722" y="787717"/>
                        </a:lnTo>
                        <a:lnTo>
                          <a:pt x="1457451" y="787717"/>
                        </a:lnTo>
                        <a:close/>
                        <a:moveTo>
                          <a:pt x="1457451" y="1004608"/>
                        </a:moveTo>
                        <a:lnTo>
                          <a:pt x="1562722" y="1004608"/>
                        </a:lnTo>
                        <a:lnTo>
                          <a:pt x="1562722" y="899338"/>
                        </a:lnTo>
                        <a:lnTo>
                          <a:pt x="1457451" y="899338"/>
                        </a:lnTo>
                        <a:close/>
                        <a:moveTo>
                          <a:pt x="1457451" y="1116228"/>
                        </a:moveTo>
                        <a:lnTo>
                          <a:pt x="1562722" y="1116228"/>
                        </a:lnTo>
                        <a:lnTo>
                          <a:pt x="1562722" y="1010958"/>
                        </a:lnTo>
                        <a:lnTo>
                          <a:pt x="1457451" y="1010958"/>
                        </a:lnTo>
                        <a:close/>
                        <a:moveTo>
                          <a:pt x="1457451" y="1227861"/>
                        </a:moveTo>
                        <a:lnTo>
                          <a:pt x="1562722" y="1227861"/>
                        </a:lnTo>
                        <a:lnTo>
                          <a:pt x="1562722" y="1122578"/>
                        </a:lnTo>
                        <a:lnTo>
                          <a:pt x="1457451" y="1122578"/>
                        </a:lnTo>
                        <a:close/>
                        <a:moveTo>
                          <a:pt x="1457451" y="1339481"/>
                        </a:moveTo>
                        <a:lnTo>
                          <a:pt x="1562722" y="1339481"/>
                        </a:lnTo>
                        <a:lnTo>
                          <a:pt x="1562722" y="1234211"/>
                        </a:lnTo>
                        <a:lnTo>
                          <a:pt x="1457451" y="1234211"/>
                        </a:lnTo>
                        <a:close/>
                        <a:moveTo>
                          <a:pt x="1457451" y="1451102"/>
                        </a:moveTo>
                        <a:lnTo>
                          <a:pt x="1562722" y="1451102"/>
                        </a:lnTo>
                        <a:lnTo>
                          <a:pt x="1562722" y="1345831"/>
                        </a:lnTo>
                        <a:lnTo>
                          <a:pt x="1457451" y="1345831"/>
                        </a:lnTo>
                        <a:close/>
                        <a:moveTo>
                          <a:pt x="1457451" y="1562735"/>
                        </a:moveTo>
                        <a:lnTo>
                          <a:pt x="1562722" y="1562735"/>
                        </a:lnTo>
                        <a:lnTo>
                          <a:pt x="1562722" y="1457452"/>
                        </a:lnTo>
                        <a:lnTo>
                          <a:pt x="1457451" y="1457452"/>
                        </a:lnTo>
                        <a:close/>
                        <a:moveTo>
                          <a:pt x="1457451" y="1674355"/>
                        </a:moveTo>
                        <a:lnTo>
                          <a:pt x="1562722" y="1674355"/>
                        </a:lnTo>
                        <a:lnTo>
                          <a:pt x="1562722" y="1569085"/>
                        </a:lnTo>
                        <a:lnTo>
                          <a:pt x="1457451" y="1569085"/>
                        </a:lnTo>
                        <a:close/>
                        <a:moveTo>
                          <a:pt x="1457451" y="1785975"/>
                        </a:moveTo>
                        <a:lnTo>
                          <a:pt x="1562722" y="1785975"/>
                        </a:lnTo>
                        <a:lnTo>
                          <a:pt x="1562722" y="1680705"/>
                        </a:lnTo>
                        <a:lnTo>
                          <a:pt x="1457451" y="1680705"/>
                        </a:lnTo>
                        <a:close/>
                        <a:moveTo>
                          <a:pt x="1457451" y="1897596"/>
                        </a:moveTo>
                        <a:lnTo>
                          <a:pt x="1562722" y="1897596"/>
                        </a:lnTo>
                        <a:lnTo>
                          <a:pt x="1562722" y="1792325"/>
                        </a:lnTo>
                        <a:lnTo>
                          <a:pt x="1457451" y="1792325"/>
                        </a:lnTo>
                        <a:close/>
                        <a:moveTo>
                          <a:pt x="1457451" y="2009229"/>
                        </a:moveTo>
                        <a:lnTo>
                          <a:pt x="1562722" y="2009229"/>
                        </a:lnTo>
                        <a:lnTo>
                          <a:pt x="1562722" y="1903946"/>
                        </a:lnTo>
                        <a:lnTo>
                          <a:pt x="1457451" y="1903946"/>
                        </a:lnTo>
                        <a:close/>
                        <a:moveTo>
                          <a:pt x="1457451" y="2120849"/>
                        </a:moveTo>
                        <a:lnTo>
                          <a:pt x="1562722" y="2120849"/>
                        </a:lnTo>
                        <a:lnTo>
                          <a:pt x="1562722" y="2015579"/>
                        </a:lnTo>
                        <a:lnTo>
                          <a:pt x="1457451" y="2015579"/>
                        </a:lnTo>
                        <a:close/>
                        <a:moveTo>
                          <a:pt x="1457451" y="2232469"/>
                        </a:moveTo>
                        <a:lnTo>
                          <a:pt x="1562722" y="2232469"/>
                        </a:lnTo>
                        <a:lnTo>
                          <a:pt x="1562722" y="2127199"/>
                        </a:lnTo>
                        <a:lnTo>
                          <a:pt x="1457451" y="2127199"/>
                        </a:lnTo>
                        <a:close/>
                        <a:moveTo>
                          <a:pt x="1457451" y="2344089"/>
                        </a:moveTo>
                        <a:lnTo>
                          <a:pt x="1562722" y="2344089"/>
                        </a:lnTo>
                        <a:lnTo>
                          <a:pt x="1562722" y="2238819"/>
                        </a:lnTo>
                        <a:lnTo>
                          <a:pt x="1457451" y="2238819"/>
                        </a:lnTo>
                        <a:close/>
                        <a:moveTo>
                          <a:pt x="1345831" y="111620"/>
                        </a:moveTo>
                        <a:lnTo>
                          <a:pt x="1451101" y="111620"/>
                        </a:lnTo>
                        <a:lnTo>
                          <a:pt x="1451101" y="6350"/>
                        </a:lnTo>
                        <a:lnTo>
                          <a:pt x="1345831" y="6350"/>
                        </a:lnTo>
                        <a:close/>
                        <a:moveTo>
                          <a:pt x="1345831" y="223240"/>
                        </a:moveTo>
                        <a:lnTo>
                          <a:pt x="1451101" y="223240"/>
                        </a:lnTo>
                        <a:lnTo>
                          <a:pt x="1451101" y="117970"/>
                        </a:lnTo>
                        <a:lnTo>
                          <a:pt x="1345831" y="117970"/>
                        </a:lnTo>
                        <a:close/>
                        <a:moveTo>
                          <a:pt x="1345831" y="334873"/>
                        </a:moveTo>
                        <a:lnTo>
                          <a:pt x="1451101" y="334873"/>
                        </a:lnTo>
                        <a:lnTo>
                          <a:pt x="1451101" y="229590"/>
                        </a:lnTo>
                        <a:lnTo>
                          <a:pt x="1345831" y="229590"/>
                        </a:lnTo>
                        <a:close/>
                        <a:moveTo>
                          <a:pt x="1345831" y="446493"/>
                        </a:moveTo>
                        <a:lnTo>
                          <a:pt x="1451101" y="446493"/>
                        </a:lnTo>
                        <a:lnTo>
                          <a:pt x="1451101" y="341223"/>
                        </a:lnTo>
                        <a:lnTo>
                          <a:pt x="1345831" y="341223"/>
                        </a:lnTo>
                        <a:close/>
                        <a:moveTo>
                          <a:pt x="1345831" y="558114"/>
                        </a:moveTo>
                        <a:lnTo>
                          <a:pt x="1451101" y="558114"/>
                        </a:lnTo>
                        <a:lnTo>
                          <a:pt x="1451101" y="452843"/>
                        </a:lnTo>
                        <a:lnTo>
                          <a:pt x="1345831" y="452843"/>
                        </a:lnTo>
                        <a:close/>
                        <a:moveTo>
                          <a:pt x="1345831" y="669734"/>
                        </a:moveTo>
                        <a:lnTo>
                          <a:pt x="1451101" y="669734"/>
                        </a:lnTo>
                        <a:lnTo>
                          <a:pt x="1451101" y="564464"/>
                        </a:lnTo>
                        <a:lnTo>
                          <a:pt x="1345831" y="564464"/>
                        </a:lnTo>
                        <a:close/>
                        <a:moveTo>
                          <a:pt x="1345831" y="781367"/>
                        </a:moveTo>
                        <a:lnTo>
                          <a:pt x="1451101" y="781367"/>
                        </a:lnTo>
                        <a:lnTo>
                          <a:pt x="1451101" y="676084"/>
                        </a:lnTo>
                        <a:lnTo>
                          <a:pt x="1345831" y="676084"/>
                        </a:lnTo>
                        <a:close/>
                        <a:moveTo>
                          <a:pt x="1345831" y="892988"/>
                        </a:moveTo>
                        <a:lnTo>
                          <a:pt x="1451101" y="892988"/>
                        </a:lnTo>
                        <a:lnTo>
                          <a:pt x="1451101" y="787717"/>
                        </a:lnTo>
                        <a:lnTo>
                          <a:pt x="1345831" y="787717"/>
                        </a:lnTo>
                        <a:close/>
                        <a:moveTo>
                          <a:pt x="1345831" y="1004608"/>
                        </a:moveTo>
                        <a:lnTo>
                          <a:pt x="1451101" y="1004608"/>
                        </a:lnTo>
                        <a:lnTo>
                          <a:pt x="1451101" y="899338"/>
                        </a:lnTo>
                        <a:lnTo>
                          <a:pt x="1345831" y="899338"/>
                        </a:lnTo>
                        <a:close/>
                        <a:moveTo>
                          <a:pt x="1345831" y="1116228"/>
                        </a:moveTo>
                        <a:lnTo>
                          <a:pt x="1451101" y="1116228"/>
                        </a:lnTo>
                        <a:lnTo>
                          <a:pt x="1451101" y="1010958"/>
                        </a:lnTo>
                        <a:lnTo>
                          <a:pt x="1345831" y="1010958"/>
                        </a:lnTo>
                        <a:close/>
                        <a:moveTo>
                          <a:pt x="1345831" y="1227861"/>
                        </a:moveTo>
                        <a:lnTo>
                          <a:pt x="1451101" y="1227861"/>
                        </a:lnTo>
                        <a:lnTo>
                          <a:pt x="1451101" y="1122578"/>
                        </a:lnTo>
                        <a:lnTo>
                          <a:pt x="1345831" y="1122578"/>
                        </a:lnTo>
                        <a:close/>
                        <a:moveTo>
                          <a:pt x="1345831" y="1339481"/>
                        </a:moveTo>
                        <a:lnTo>
                          <a:pt x="1451101" y="1339481"/>
                        </a:lnTo>
                        <a:lnTo>
                          <a:pt x="1451101" y="1234211"/>
                        </a:lnTo>
                        <a:lnTo>
                          <a:pt x="1345831" y="1234211"/>
                        </a:lnTo>
                        <a:close/>
                        <a:moveTo>
                          <a:pt x="1345831" y="1451102"/>
                        </a:moveTo>
                        <a:lnTo>
                          <a:pt x="1451101" y="1451102"/>
                        </a:lnTo>
                        <a:lnTo>
                          <a:pt x="1451101" y="1345831"/>
                        </a:lnTo>
                        <a:lnTo>
                          <a:pt x="1345831" y="1345831"/>
                        </a:lnTo>
                        <a:close/>
                        <a:moveTo>
                          <a:pt x="1345831" y="1562735"/>
                        </a:moveTo>
                        <a:lnTo>
                          <a:pt x="1451101" y="1562735"/>
                        </a:lnTo>
                        <a:lnTo>
                          <a:pt x="1451101" y="1457452"/>
                        </a:lnTo>
                        <a:lnTo>
                          <a:pt x="1345831" y="1457452"/>
                        </a:lnTo>
                        <a:close/>
                        <a:moveTo>
                          <a:pt x="1345831" y="1674355"/>
                        </a:moveTo>
                        <a:lnTo>
                          <a:pt x="1451101" y="1674355"/>
                        </a:lnTo>
                        <a:lnTo>
                          <a:pt x="1451101" y="1569085"/>
                        </a:lnTo>
                        <a:lnTo>
                          <a:pt x="1345831" y="1569085"/>
                        </a:lnTo>
                        <a:close/>
                        <a:moveTo>
                          <a:pt x="1345831" y="1785975"/>
                        </a:moveTo>
                        <a:lnTo>
                          <a:pt x="1451101" y="1785975"/>
                        </a:lnTo>
                        <a:lnTo>
                          <a:pt x="1451101" y="1680705"/>
                        </a:lnTo>
                        <a:lnTo>
                          <a:pt x="1345831" y="1680705"/>
                        </a:lnTo>
                        <a:close/>
                        <a:moveTo>
                          <a:pt x="1345831" y="1897596"/>
                        </a:moveTo>
                        <a:lnTo>
                          <a:pt x="1451101" y="1897596"/>
                        </a:lnTo>
                        <a:lnTo>
                          <a:pt x="1451101" y="1792325"/>
                        </a:lnTo>
                        <a:lnTo>
                          <a:pt x="1345831" y="1792325"/>
                        </a:lnTo>
                        <a:close/>
                        <a:moveTo>
                          <a:pt x="1345831" y="2009229"/>
                        </a:moveTo>
                        <a:lnTo>
                          <a:pt x="1451101" y="2009229"/>
                        </a:lnTo>
                        <a:lnTo>
                          <a:pt x="1451101" y="1903946"/>
                        </a:lnTo>
                        <a:lnTo>
                          <a:pt x="1345831" y="1903946"/>
                        </a:lnTo>
                        <a:close/>
                        <a:moveTo>
                          <a:pt x="1345831" y="2120849"/>
                        </a:moveTo>
                        <a:lnTo>
                          <a:pt x="1451101" y="2120849"/>
                        </a:lnTo>
                        <a:lnTo>
                          <a:pt x="1451101" y="2015579"/>
                        </a:lnTo>
                        <a:lnTo>
                          <a:pt x="1345831" y="2015579"/>
                        </a:lnTo>
                        <a:close/>
                        <a:moveTo>
                          <a:pt x="1345831" y="2232469"/>
                        </a:moveTo>
                        <a:lnTo>
                          <a:pt x="1451101" y="2232469"/>
                        </a:lnTo>
                        <a:lnTo>
                          <a:pt x="1451101" y="2127199"/>
                        </a:lnTo>
                        <a:lnTo>
                          <a:pt x="1345831" y="2127199"/>
                        </a:lnTo>
                        <a:close/>
                        <a:moveTo>
                          <a:pt x="1345831" y="2344089"/>
                        </a:moveTo>
                        <a:lnTo>
                          <a:pt x="1451101" y="2344089"/>
                        </a:lnTo>
                        <a:lnTo>
                          <a:pt x="1451101" y="2238819"/>
                        </a:lnTo>
                        <a:lnTo>
                          <a:pt x="1345831" y="2238819"/>
                        </a:lnTo>
                        <a:close/>
                        <a:moveTo>
                          <a:pt x="1234211" y="111620"/>
                        </a:moveTo>
                        <a:lnTo>
                          <a:pt x="1339481" y="111620"/>
                        </a:lnTo>
                        <a:lnTo>
                          <a:pt x="1339481" y="6350"/>
                        </a:lnTo>
                        <a:lnTo>
                          <a:pt x="1234211" y="6350"/>
                        </a:lnTo>
                        <a:close/>
                        <a:moveTo>
                          <a:pt x="1234211" y="223240"/>
                        </a:moveTo>
                        <a:lnTo>
                          <a:pt x="1339481" y="223240"/>
                        </a:lnTo>
                        <a:lnTo>
                          <a:pt x="1339481" y="117970"/>
                        </a:lnTo>
                        <a:lnTo>
                          <a:pt x="1234211" y="117970"/>
                        </a:lnTo>
                        <a:close/>
                        <a:moveTo>
                          <a:pt x="1234211" y="334873"/>
                        </a:moveTo>
                        <a:lnTo>
                          <a:pt x="1339481" y="334873"/>
                        </a:lnTo>
                        <a:lnTo>
                          <a:pt x="1339481" y="229590"/>
                        </a:lnTo>
                        <a:lnTo>
                          <a:pt x="1234211" y="229590"/>
                        </a:lnTo>
                        <a:close/>
                        <a:moveTo>
                          <a:pt x="1234211" y="446493"/>
                        </a:moveTo>
                        <a:lnTo>
                          <a:pt x="1339481" y="446493"/>
                        </a:lnTo>
                        <a:lnTo>
                          <a:pt x="1339481" y="341223"/>
                        </a:lnTo>
                        <a:lnTo>
                          <a:pt x="1234211" y="341223"/>
                        </a:lnTo>
                        <a:close/>
                        <a:moveTo>
                          <a:pt x="1234211" y="558114"/>
                        </a:moveTo>
                        <a:lnTo>
                          <a:pt x="1339481" y="558114"/>
                        </a:lnTo>
                        <a:lnTo>
                          <a:pt x="1339481" y="452843"/>
                        </a:lnTo>
                        <a:lnTo>
                          <a:pt x="1234211" y="452843"/>
                        </a:lnTo>
                        <a:close/>
                        <a:moveTo>
                          <a:pt x="1234211" y="669734"/>
                        </a:moveTo>
                        <a:lnTo>
                          <a:pt x="1339481" y="669734"/>
                        </a:lnTo>
                        <a:lnTo>
                          <a:pt x="1339481" y="564464"/>
                        </a:lnTo>
                        <a:lnTo>
                          <a:pt x="1234211" y="564464"/>
                        </a:lnTo>
                        <a:close/>
                        <a:moveTo>
                          <a:pt x="1234211" y="781367"/>
                        </a:moveTo>
                        <a:lnTo>
                          <a:pt x="1339481" y="781367"/>
                        </a:lnTo>
                        <a:lnTo>
                          <a:pt x="1339481" y="676084"/>
                        </a:lnTo>
                        <a:lnTo>
                          <a:pt x="1234211" y="676084"/>
                        </a:lnTo>
                        <a:close/>
                        <a:moveTo>
                          <a:pt x="1234211" y="892988"/>
                        </a:moveTo>
                        <a:lnTo>
                          <a:pt x="1339481" y="892988"/>
                        </a:lnTo>
                        <a:lnTo>
                          <a:pt x="1339481" y="787717"/>
                        </a:lnTo>
                        <a:lnTo>
                          <a:pt x="1234211" y="787717"/>
                        </a:lnTo>
                        <a:close/>
                        <a:moveTo>
                          <a:pt x="1234211" y="1004608"/>
                        </a:moveTo>
                        <a:lnTo>
                          <a:pt x="1339481" y="1004608"/>
                        </a:lnTo>
                        <a:lnTo>
                          <a:pt x="1339481" y="899338"/>
                        </a:lnTo>
                        <a:lnTo>
                          <a:pt x="1234211" y="899338"/>
                        </a:lnTo>
                        <a:close/>
                        <a:moveTo>
                          <a:pt x="1234211" y="1116228"/>
                        </a:moveTo>
                        <a:lnTo>
                          <a:pt x="1339481" y="1116228"/>
                        </a:lnTo>
                        <a:lnTo>
                          <a:pt x="1339481" y="1010958"/>
                        </a:lnTo>
                        <a:lnTo>
                          <a:pt x="1234211" y="1010958"/>
                        </a:lnTo>
                        <a:close/>
                        <a:moveTo>
                          <a:pt x="1234211" y="1227861"/>
                        </a:moveTo>
                        <a:lnTo>
                          <a:pt x="1339481" y="1227861"/>
                        </a:lnTo>
                        <a:lnTo>
                          <a:pt x="1339481" y="1122578"/>
                        </a:lnTo>
                        <a:lnTo>
                          <a:pt x="1234211" y="1122578"/>
                        </a:lnTo>
                        <a:close/>
                        <a:moveTo>
                          <a:pt x="1234211" y="1339481"/>
                        </a:moveTo>
                        <a:lnTo>
                          <a:pt x="1339481" y="1339481"/>
                        </a:lnTo>
                        <a:lnTo>
                          <a:pt x="1339481" y="1234211"/>
                        </a:lnTo>
                        <a:lnTo>
                          <a:pt x="1234211" y="1234211"/>
                        </a:lnTo>
                        <a:close/>
                        <a:moveTo>
                          <a:pt x="1234211" y="1451102"/>
                        </a:moveTo>
                        <a:lnTo>
                          <a:pt x="1339481" y="1451102"/>
                        </a:lnTo>
                        <a:lnTo>
                          <a:pt x="1339481" y="1345831"/>
                        </a:lnTo>
                        <a:lnTo>
                          <a:pt x="1234211" y="1345831"/>
                        </a:lnTo>
                        <a:close/>
                        <a:moveTo>
                          <a:pt x="1234211" y="1562735"/>
                        </a:moveTo>
                        <a:lnTo>
                          <a:pt x="1339481" y="1562735"/>
                        </a:lnTo>
                        <a:lnTo>
                          <a:pt x="1339481" y="1457452"/>
                        </a:lnTo>
                        <a:lnTo>
                          <a:pt x="1234211" y="1457452"/>
                        </a:lnTo>
                        <a:close/>
                        <a:moveTo>
                          <a:pt x="1234211" y="1674355"/>
                        </a:moveTo>
                        <a:lnTo>
                          <a:pt x="1339481" y="1674355"/>
                        </a:lnTo>
                        <a:lnTo>
                          <a:pt x="1339481" y="1569085"/>
                        </a:lnTo>
                        <a:lnTo>
                          <a:pt x="1234211" y="1569085"/>
                        </a:lnTo>
                        <a:close/>
                        <a:moveTo>
                          <a:pt x="1234211" y="1785975"/>
                        </a:moveTo>
                        <a:lnTo>
                          <a:pt x="1339481" y="1785975"/>
                        </a:lnTo>
                        <a:lnTo>
                          <a:pt x="1339481" y="1680705"/>
                        </a:lnTo>
                        <a:lnTo>
                          <a:pt x="1234211" y="1680705"/>
                        </a:lnTo>
                        <a:close/>
                        <a:moveTo>
                          <a:pt x="1234211" y="1897596"/>
                        </a:moveTo>
                        <a:lnTo>
                          <a:pt x="1339481" y="1897596"/>
                        </a:lnTo>
                        <a:lnTo>
                          <a:pt x="1339481" y="1792325"/>
                        </a:lnTo>
                        <a:lnTo>
                          <a:pt x="1234211" y="1792325"/>
                        </a:lnTo>
                        <a:close/>
                        <a:moveTo>
                          <a:pt x="1234211" y="2009229"/>
                        </a:moveTo>
                        <a:lnTo>
                          <a:pt x="1339481" y="2009229"/>
                        </a:lnTo>
                        <a:lnTo>
                          <a:pt x="1339481" y="1903946"/>
                        </a:lnTo>
                        <a:lnTo>
                          <a:pt x="1234211" y="1903946"/>
                        </a:lnTo>
                        <a:close/>
                        <a:moveTo>
                          <a:pt x="1234211" y="2120849"/>
                        </a:moveTo>
                        <a:lnTo>
                          <a:pt x="1339481" y="2120849"/>
                        </a:lnTo>
                        <a:lnTo>
                          <a:pt x="1339481" y="2015579"/>
                        </a:lnTo>
                        <a:lnTo>
                          <a:pt x="1234211" y="2015579"/>
                        </a:lnTo>
                        <a:close/>
                        <a:moveTo>
                          <a:pt x="1234211" y="2232469"/>
                        </a:moveTo>
                        <a:lnTo>
                          <a:pt x="1339481" y="2232469"/>
                        </a:lnTo>
                        <a:lnTo>
                          <a:pt x="1339481" y="2127199"/>
                        </a:lnTo>
                        <a:lnTo>
                          <a:pt x="1234211" y="2127199"/>
                        </a:lnTo>
                        <a:close/>
                        <a:moveTo>
                          <a:pt x="1234211" y="2344089"/>
                        </a:moveTo>
                        <a:lnTo>
                          <a:pt x="1339481" y="2344089"/>
                        </a:lnTo>
                        <a:lnTo>
                          <a:pt x="1339481" y="2238819"/>
                        </a:lnTo>
                        <a:lnTo>
                          <a:pt x="1234211" y="2238819"/>
                        </a:lnTo>
                        <a:close/>
                        <a:moveTo>
                          <a:pt x="1122578" y="111620"/>
                        </a:moveTo>
                        <a:lnTo>
                          <a:pt x="1227861" y="111620"/>
                        </a:lnTo>
                        <a:lnTo>
                          <a:pt x="1227861" y="6350"/>
                        </a:lnTo>
                        <a:lnTo>
                          <a:pt x="1122578" y="6350"/>
                        </a:lnTo>
                        <a:close/>
                        <a:moveTo>
                          <a:pt x="1122578" y="223240"/>
                        </a:moveTo>
                        <a:lnTo>
                          <a:pt x="1227861" y="223240"/>
                        </a:lnTo>
                        <a:lnTo>
                          <a:pt x="1227861" y="117970"/>
                        </a:lnTo>
                        <a:lnTo>
                          <a:pt x="1122578" y="117970"/>
                        </a:lnTo>
                        <a:close/>
                        <a:moveTo>
                          <a:pt x="1122578" y="334873"/>
                        </a:moveTo>
                        <a:lnTo>
                          <a:pt x="1227861" y="334873"/>
                        </a:lnTo>
                        <a:lnTo>
                          <a:pt x="1227861" y="229590"/>
                        </a:lnTo>
                        <a:lnTo>
                          <a:pt x="1122578" y="229590"/>
                        </a:lnTo>
                        <a:close/>
                        <a:moveTo>
                          <a:pt x="1122578" y="446493"/>
                        </a:moveTo>
                        <a:lnTo>
                          <a:pt x="1227861" y="446493"/>
                        </a:lnTo>
                        <a:lnTo>
                          <a:pt x="1227861" y="341223"/>
                        </a:lnTo>
                        <a:lnTo>
                          <a:pt x="1122578" y="341223"/>
                        </a:lnTo>
                        <a:close/>
                        <a:moveTo>
                          <a:pt x="1122578" y="558114"/>
                        </a:moveTo>
                        <a:lnTo>
                          <a:pt x="1227861" y="558114"/>
                        </a:lnTo>
                        <a:lnTo>
                          <a:pt x="1227861" y="452843"/>
                        </a:lnTo>
                        <a:lnTo>
                          <a:pt x="1122578" y="452843"/>
                        </a:lnTo>
                        <a:close/>
                        <a:moveTo>
                          <a:pt x="1122578" y="669734"/>
                        </a:moveTo>
                        <a:lnTo>
                          <a:pt x="1227861" y="669734"/>
                        </a:lnTo>
                        <a:lnTo>
                          <a:pt x="1227861" y="564464"/>
                        </a:lnTo>
                        <a:lnTo>
                          <a:pt x="1122578" y="564464"/>
                        </a:lnTo>
                        <a:close/>
                        <a:moveTo>
                          <a:pt x="1122578" y="781367"/>
                        </a:moveTo>
                        <a:lnTo>
                          <a:pt x="1227861" y="781367"/>
                        </a:lnTo>
                        <a:lnTo>
                          <a:pt x="1227861" y="676084"/>
                        </a:lnTo>
                        <a:lnTo>
                          <a:pt x="1122578" y="676084"/>
                        </a:lnTo>
                        <a:close/>
                        <a:moveTo>
                          <a:pt x="1122578" y="892988"/>
                        </a:moveTo>
                        <a:lnTo>
                          <a:pt x="1227861" y="892988"/>
                        </a:lnTo>
                        <a:lnTo>
                          <a:pt x="1227861" y="787717"/>
                        </a:lnTo>
                        <a:lnTo>
                          <a:pt x="1122578" y="787717"/>
                        </a:lnTo>
                        <a:close/>
                        <a:moveTo>
                          <a:pt x="1122578" y="1004608"/>
                        </a:moveTo>
                        <a:lnTo>
                          <a:pt x="1227861" y="1004608"/>
                        </a:lnTo>
                        <a:lnTo>
                          <a:pt x="1227861" y="899338"/>
                        </a:lnTo>
                        <a:lnTo>
                          <a:pt x="1122578" y="899338"/>
                        </a:lnTo>
                        <a:close/>
                        <a:moveTo>
                          <a:pt x="1122578" y="1116228"/>
                        </a:moveTo>
                        <a:lnTo>
                          <a:pt x="1227861" y="1116228"/>
                        </a:lnTo>
                        <a:lnTo>
                          <a:pt x="1227861" y="1010958"/>
                        </a:lnTo>
                        <a:lnTo>
                          <a:pt x="1122578" y="1010958"/>
                        </a:lnTo>
                        <a:close/>
                        <a:moveTo>
                          <a:pt x="1122578" y="1227861"/>
                        </a:moveTo>
                        <a:lnTo>
                          <a:pt x="1227861" y="1227861"/>
                        </a:lnTo>
                        <a:lnTo>
                          <a:pt x="1227861" y="1122578"/>
                        </a:lnTo>
                        <a:lnTo>
                          <a:pt x="1122578" y="1122578"/>
                        </a:lnTo>
                        <a:close/>
                        <a:moveTo>
                          <a:pt x="1122578" y="1339481"/>
                        </a:moveTo>
                        <a:lnTo>
                          <a:pt x="1227861" y="1339481"/>
                        </a:lnTo>
                        <a:lnTo>
                          <a:pt x="1227861" y="1234211"/>
                        </a:lnTo>
                        <a:lnTo>
                          <a:pt x="1122578" y="1234211"/>
                        </a:lnTo>
                        <a:close/>
                        <a:moveTo>
                          <a:pt x="1122578" y="1451102"/>
                        </a:moveTo>
                        <a:lnTo>
                          <a:pt x="1227861" y="1451102"/>
                        </a:lnTo>
                        <a:lnTo>
                          <a:pt x="1227861" y="1345831"/>
                        </a:lnTo>
                        <a:lnTo>
                          <a:pt x="1122578" y="1345831"/>
                        </a:lnTo>
                        <a:close/>
                        <a:moveTo>
                          <a:pt x="1122578" y="1562735"/>
                        </a:moveTo>
                        <a:lnTo>
                          <a:pt x="1227861" y="1562735"/>
                        </a:lnTo>
                        <a:lnTo>
                          <a:pt x="1227861" y="1457452"/>
                        </a:lnTo>
                        <a:lnTo>
                          <a:pt x="1122578" y="1457452"/>
                        </a:lnTo>
                        <a:close/>
                        <a:moveTo>
                          <a:pt x="1122578" y="1674355"/>
                        </a:moveTo>
                        <a:lnTo>
                          <a:pt x="1227861" y="1674355"/>
                        </a:lnTo>
                        <a:lnTo>
                          <a:pt x="1227861" y="1569085"/>
                        </a:lnTo>
                        <a:lnTo>
                          <a:pt x="1122578" y="1569085"/>
                        </a:lnTo>
                        <a:close/>
                        <a:moveTo>
                          <a:pt x="1122578" y="1785975"/>
                        </a:moveTo>
                        <a:lnTo>
                          <a:pt x="1227861" y="1785975"/>
                        </a:lnTo>
                        <a:lnTo>
                          <a:pt x="1227861" y="1680705"/>
                        </a:lnTo>
                        <a:lnTo>
                          <a:pt x="1122578" y="1680705"/>
                        </a:lnTo>
                        <a:close/>
                        <a:moveTo>
                          <a:pt x="1122578" y="1897596"/>
                        </a:moveTo>
                        <a:lnTo>
                          <a:pt x="1227861" y="1897596"/>
                        </a:lnTo>
                        <a:lnTo>
                          <a:pt x="1227861" y="1792325"/>
                        </a:lnTo>
                        <a:lnTo>
                          <a:pt x="1122578" y="1792325"/>
                        </a:lnTo>
                        <a:close/>
                        <a:moveTo>
                          <a:pt x="1122578" y="2009229"/>
                        </a:moveTo>
                        <a:lnTo>
                          <a:pt x="1227861" y="2009229"/>
                        </a:lnTo>
                        <a:lnTo>
                          <a:pt x="1227861" y="1903946"/>
                        </a:lnTo>
                        <a:lnTo>
                          <a:pt x="1122578" y="1903946"/>
                        </a:lnTo>
                        <a:close/>
                        <a:moveTo>
                          <a:pt x="1122578" y="2120849"/>
                        </a:moveTo>
                        <a:lnTo>
                          <a:pt x="1227861" y="2120849"/>
                        </a:lnTo>
                        <a:lnTo>
                          <a:pt x="1227861" y="2015579"/>
                        </a:lnTo>
                        <a:lnTo>
                          <a:pt x="1122578" y="2015579"/>
                        </a:lnTo>
                        <a:close/>
                        <a:moveTo>
                          <a:pt x="1122578" y="2232469"/>
                        </a:moveTo>
                        <a:lnTo>
                          <a:pt x="1227861" y="2232469"/>
                        </a:lnTo>
                        <a:lnTo>
                          <a:pt x="1227861" y="2127199"/>
                        </a:lnTo>
                        <a:lnTo>
                          <a:pt x="1122578" y="2127199"/>
                        </a:lnTo>
                        <a:close/>
                        <a:moveTo>
                          <a:pt x="1122578" y="2344089"/>
                        </a:moveTo>
                        <a:lnTo>
                          <a:pt x="1227861" y="2344089"/>
                        </a:lnTo>
                        <a:lnTo>
                          <a:pt x="1227861" y="2238819"/>
                        </a:lnTo>
                        <a:lnTo>
                          <a:pt x="1122578" y="2238819"/>
                        </a:lnTo>
                        <a:close/>
                        <a:moveTo>
                          <a:pt x="1010958" y="111620"/>
                        </a:moveTo>
                        <a:lnTo>
                          <a:pt x="1116228" y="111620"/>
                        </a:lnTo>
                        <a:lnTo>
                          <a:pt x="1116228" y="6350"/>
                        </a:lnTo>
                        <a:lnTo>
                          <a:pt x="1010958" y="6350"/>
                        </a:lnTo>
                        <a:close/>
                        <a:moveTo>
                          <a:pt x="1010958" y="223240"/>
                        </a:moveTo>
                        <a:lnTo>
                          <a:pt x="1116228" y="223240"/>
                        </a:lnTo>
                        <a:lnTo>
                          <a:pt x="1116228" y="117970"/>
                        </a:lnTo>
                        <a:lnTo>
                          <a:pt x="1010958" y="117970"/>
                        </a:lnTo>
                        <a:close/>
                        <a:moveTo>
                          <a:pt x="1010958" y="334873"/>
                        </a:moveTo>
                        <a:lnTo>
                          <a:pt x="1116228" y="334873"/>
                        </a:lnTo>
                        <a:lnTo>
                          <a:pt x="1116228" y="229590"/>
                        </a:lnTo>
                        <a:lnTo>
                          <a:pt x="1010958" y="229590"/>
                        </a:lnTo>
                        <a:close/>
                        <a:moveTo>
                          <a:pt x="1010958" y="446493"/>
                        </a:moveTo>
                        <a:lnTo>
                          <a:pt x="1116228" y="446493"/>
                        </a:lnTo>
                        <a:lnTo>
                          <a:pt x="1116228" y="341223"/>
                        </a:lnTo>
                        <a:lnTo>
                          <a:pt x="1010958" y="341223"/>
                        </a:lnTo>
                        <a:close/>
                        <a:moveTo>
                          <a:pt x="1010958" y="558114"/>
                        </a:moveTo>
                        <a:lnTo>
                          <a:pt x="1116228" y="558114"/>
                        </a:lnTo>
                        <a:lnTo>
                          <a:pt x="1116228" y="452843"/>
                        </a:lnTo>
                        <a:lnTo>
                          <a:pt x="1010958" y="452843"/>
                        </a:lnTo>
                        <a:close/>
                        <a:moveTo>
                          <a:pt x="1010958" y="669734"/>
                        </a:moveTo>
                        <a:lnTo>
                          <a:pt x="1116228" y="669734"/>
                        </a:lnTo>
                        <a:lnTo>
                          <a:pt x="1116228" y="564464"/>
                        </a:lnTo>
                        <a:lnTo>
                          <a:pt x="1010958" y="564464"/>
                        </a:lnTo>
                        <a:close/>
                        <a:moveTo>
                          <a:pt x="1010958" y="781367"/>
                        </a:moveTo>
                        <a:lnTo>
                          <a:pt x="1116228" y="781367"/>
                        </a:lnTo>
                        <a:lnTo>
                          <a:pt x="1116228" y="676084"/>
                        </a:lnTo>
                        <a:lnTo>
                          <a:pt x="1010958" y="676084"/>
                        </a:lnTo>
                        <a:close/>
                        <a:moveTo>
                          <a:pt x="1010958" y="892988"/>
                        </a:moveTo>
                        <a:lnTo>
                          <a:pt x="1116228" y="892988"/>
                        </a:lnTo>
                        <a:lnTo>
                          <a:pt x="1116228" y="787717"/>
                        </a:lnTo>
                        <a:lnTo>
                          <a:pt x="1010958" y="787717"/>
                        </a:lnTo>
                        <a:close/>
                        <a:moveTo>
                          <a:pt x="1010958" y="1004608"/>
                        </a:moveTo>
                        <a:lnTo>
                          <a:pt x="1116228" y="1004608"/>
                        </a:lnTo>
                        <a:lnTo>
                          <a:pt x="1116228" y="899338"/>
                        </a:lnTo>
                        <a:lnTo>
                          <a:pt x="1010958" y="899338"/>
                        </a:lnTo>
                        <a:close/>
                        <a:moveTo>
                          <a:pt x="1010958" y="1116228"/>
                        </a:moveTo>
                        <a:lnTo>
                          <a:pt x="1116228" y="1116228"/>
                        </a:lnTo>
                        <a:lnTo>
                          <a:pt x="1116228" y="1010958"/>
                        </a:lnTo>
                        <a:lnTo>
                          <a:pt x="1010958" y="1010958"/>
                        </a:lnTo>
                        <a:close/>
                        <a:moveTo>
                          <a:pt x="1010958" y="1227861"/>
                        </a:moveTo>
                        <a:lnTo>
                          <a:pt x="1116228" y="1227861"/>
                        </a:lnTo>
                        <a:lnTo>
                          <a:pt x="1116228" y="1122578"/>
                        </a:lnTo>
                        <a:lnTo>
                          <a:pt x="1010958" y="1122578"/>
                        </a:lnTo>
                        <a:close/>
                        <a:moveTo>
                          <a:pt x="1010958" y="1339481"/>
                        </a:moveTo>
                        <a:lnTo>
                          <a:pt x="1116228" y="1339481"/>
                        </a:lnTo>
                        <a:lnTo>
                          <a:pt x="1116228" y="1234211"/>
                        </a:lnTo>
                        <a:lnTo>
                          <a:pt x="1010958" y="1234211"/>
                        </a:lnTo>
                        <a:close/>
                        <a:moveTo>
                          <a:pt x="1010958" y="1451102"/>
                        </a:moveTo>
                        <a:lnTo>
                          <a:pt x="1116228" y="1451102"/>
                        </a:lnTo>
                        <a:lnTo>
                          <a:pt x="1116228" y="1345831"/>
                        </a:lnTo>
                        <a:lnTo>
                          <a:pt x="1010958" y="1345831"/>
                        </a:lnTo>
                        <a:close/>
                        <a:moveTo>
                          <a:pt x="1010958" y="1562735"/>
                        </a:moveTo>
                        <a:lnTo>
                          <a:pt x="1116228" y="1562735"/>
                        </a:lnTo>
                        <a:lnTo>
                          <a:pt x="1116228" y="1457452"/>
                        </a:lnTo>
                        <a:lnTo>
                          <a:pt x="1010958" y="1457452"/>
                        </a:lnTo>
                        <a:close/>
                        <a:moveTo>
                          <a:pt x="1010958" y="1674355"/>
                        </a:moveTo>
                        <a:lnTo>
                          <a:pt x="1116228" y="1674355"/>
                        </a:lnTo>
                        <a:lnTo>
                          <a:pt x="1116228" y="1569085"/>
                        </a:lnTo>
                        <a:lnTo>
                          <a:pt x="1010958" y="1569085"/>
                        </a:lnTo>
                        <a:close/>
                        <a:moveTo>
                          <a:pt x="1010958" y="1785975"/>
                        </a:moveTo>
                        <a:lnTo>
                          <a:pt x="1116228" y="1785975"/>
                        </a:lnTo>
                        <a:lnTo>
                          <a:pt x="1116228" y="1680705"/>
                        </a:lnTo>
                        <a:lnTo>
                          <a:pt x="1010958" y="1680705"/>
                        </a:lnTo>
                        <a:close/>
                        <a:moveTo>
                          <a:pt x="1010958" y="1897596"/>
                        </a:moveTo>
                        <a:lnTo>
                          <a:pt x="1116228" y="1897596"/>
                        </a:lnTo>
                        <a:lnTo>
                          <a:pt x="1116228" y="1792325"/>
                        </a:lnTo>
                        <a:lnTo>
                          <a:pt x="1010958" y="1792325"/>
                        </a:lnTo>
                        <a:close/>
                        <a:moveTo>
                          <a:pt x="1010958" y="2009229"/>
                        </a:moveTo>
                        <a:lnTo>
                          <a:pt x="1116228" y="2009229"/>
                        </a:lnTo>
                        <a:lnTo>
                          <a:pt x="1116228" y="1903946"/>
                        </a:lnTo>
                        <a:lnTo>
                          <a:pt x="1010958" y="1903946"/>
                        </a:lnTo>
                        <a:close/>
                        <a:moveTo>
                          <a:pt x="1010958" y="2120849"/>
                        </a:moveTo>
                        <a:lnTo>
                          <a:pt x="1116228" y="2120849"/>
                        </a:lnTo>
                        <a:lnTo>
                          <a:pt x="1116228" y="2015579"/>
                        </a:lnTo>
                        <a:lnTo>
                          <a:pt x="1010958" y="2015579"/>
                        </a:lnTo>
                        <a:close/>
                        <a:moveTo>
                          <a:pt x="1010958" y="2232469"/>
                        </a:moveTo>
                        <a:lnTo>
                          <a:pt x="1116228" y="2232469"/>
                        </a:lnTo>
                        <a:lnTo>
                          <a:pt x="1116228" y="2127199"/>
                        </a:lnTo>
                        <a:lnTo>
                          <a:pt x="1010958" y="2127199"/>
                        </a:lnTo>
                        <a:close/>
                        <a:moveTo>
                          <a:pt x="1010958" y="2344089"/>
                        </a:moveTo>
                        <a:lnTo>
                          <a:pt x="1116228" y="2344089"/>
                        </a:lnTo>
                        <a:lnTo>
                          <a:pt x="1116228" y="2238819"/>
                        </a:lnTo>
                        <a:lnTo>
                          <a:pt x="1010958" y="2238819"/>
                        </a:lnTo>
                        <a:close/>
                        <a:moveTo>
                          <a:pt x="899337" y="111620"/>
                        </a:moveTo>
                        <a:lnTo>
                          <a:pt x="1004608" y="111620"/>
                        </a:lnTo>
                        <a:lnTo>
                          <a:pt x="1004608" y="6350"/>
                        </a:lnTo>
                        <a:lnTo>
                          <a:pt x="899337" y="6350"/>
                        </a:lnTo>
                        <a:close/>
                        <a:moveTo>
                          <a:pt x="899337" y="223240"/>
                        </a:moveTo>
                        <a:lnTo>
                          <a:pt x="1004608" y="223240"/>
                        </a:lnTo>
                        <a:lnTo>
                          <a:pt x="1004608" y="117970"/>
                        </a:lnTo>
                        <a:lnTo>
                          <a:pt x="899337" y="117970"/>
                        </a:lnTo>
                        <a:close/>
                        <a:moveTo>
                          <a:pt x="899337" y="334873"/>
                        </a:moveTo>
                        <a:lnTo>
                          <a:pt x="1004608" y="334873"/>
                        </a:lnTo>
                        <a:lnTo>
                          <a:pt x="1004608" y="229590"/>
                        </a:lnTo>
                        <a:lnTo>
                          <a:pt x="899337" y="229590"/>
                        </a:lnTo>
                        <a:close/>
                        <a:moveTo>
                          <a:pt x="899337" y="446493"/>
                        </a:moveTo>
                        <a:lnTo>
                          <a:pt x="1004608" y="446493"/>
                        </a:lnTo>
                        <a:lnTo>
                          <a:pt x="1004608" y="341223"/>
                        </a:lnTo>
                        <a:lnTo>
                          <a:pt x="899337" y="341223"/>
                        </a:lnTo>
                        <a:close/>
                        <a:moveTo>
                          <a:pt x="899337" y="558114"/>
                        </a:moveTo>
                        <a:lnTo>
                          <a:pt x="1004608" y="558114"/>
                        </a:lnTo>
                        <a:lnTo>
                          <a:pt x="1004608" y="452843"/>
                        </a:lnTo>
                        <a:lnTo>
                          <a:pt x="899337" y="452843"/>
                        </a:lnTo>
                        <a:close/>
                        <a:moveTo>
                          <a:pt x="899337" y="669734"/>
                        </a:moveTo>
                        <a:lnTo>
                          <a:pt x="1004608" y="669734"/>
                        </a:lnTo>
                        <a:lnTo>
                          <a:pt x="1004608" y="564464"/>
                        </a:lnTo>
                        <a:lnTo>
                          <a:pt x="899337" y="564464"/>
                        </a:lnTo>
                        <a:close/>
                        <a:moveTo>
                          <a:pt x="899337" y="781367"/>
                        </a:moveTo>
                        <a:lnTo>
                          <a:pt x="1004608" y="781367"/>
                        </a:lnTo>
                        <a:lnTo>
                          <a:pt x="1004608" y="676084"/>
                        </a:lnTo>
                        <a:lnTo>
                          <a:pt x="899337" y="676084"/>
                        </a:lnTo>
                        <a:close/>
                        <a:moveTo>
                          <a:pt x="899337" y="892988"/>
                        </a:moveTo>
                        <a:lnTo>
                          <a:pt x="1004608" y="892988"/>
                        </a:lnTo>
                        <a:lnTo>
                          <a:pt x="1004608" y="787717"/>
                        </a:lnTo>
                        <a:lnTo>
                          <a:pt x="899337" y="787717"/>
                        </a:lnTo>
                        <a:close/>
                        <a:moveTo>
                          <a:pt x="899337" y="1004608"/>
                        </a:moveTo>
                        <a:lnTo>
                          <a:pt x="1004608" y="1004608"/>
                        </a:lnTo>
                        <a:lnTo>
                          <a:pt x="1004608" y="899338"/>
                        </a:lnTo>
                        <a:lnTo>
                          <a:pt x="899337" y="899338"/>
                        </a:lnTo>
                        <a:close/>
                        <a:moveTo>
                          <a:pt x="899337" y="1116228"/>
                        </a:moveTo>
                        <a:lnTo>
                          <a:pt x="1004608" y="1116228"/>
                        </a:lnTo>
                        <a:lnTo>
                          <a:pt x="1004608" y="1010958"/>
                        </a:lnTo>
                        <a:lnTo>
                          <a:pt x="899337" y="1010958"/>
                        </a:lnTo>
                        <a:close/>
                        <a:moveTo>
                          <a:pt x="899337" y="1227861"/>
                        </a:moveTo>
                        <a:lnTo>
                          <a:pt x="1004608" y="1227861"/>
                        </a:lnTo>
                        <a:lnTo>
                          <a:pt x="1004608" y="1122578"/>
                        </a:lnTo>
                        <a:lnTo>
                          <a:pt x="899337" y="1122578"/>
                        </a:lnTo>
                        <a:close/>
                        <a:moveTo>
                          <a:pt x="899337" y="1339481"/>
                        </a:moveTo>
                        <a:lnTo>
                          <a:pt x="1004608" y="1339481"/>
                        </a:lnTo>
                        <a:lnTo>
                          <a:pt x="1004608" y="1234211"/>
                        </a:lnTo>
                        <a:lnTo>
                          <a:pt x="899337" y="1234211"/>
                        </a:lnTo>
                        <a:close/>
                        <a:moveTo>
                          <a:pt x="899337" y="1451102"/>
                        </a:moveTo>
                        <a:lnTo>
                          <a:pt x="1004608" y="1451102"/>
                        </a:lnTo>
                        <a:lnTo>
                          <a:pt x="1004608" y="1345831"/>
                        </a:lnTo>
                        <a:lnTo>
                          <a:pt x="899337" y="1345831"/>
                        </a:lnTo>
                        <a:close/>
                        <a:moveTo>
                          <a:pt x="899337" y="1562735"/>
                        </a:moveTo>
                        <a:lnTo>
                          <a:pt x="1004608" y="1562735"/>
                        </a:lnTo>
                        <a:lnTo>
                          <a:pt x="1004608" y="1457452"/>
                        </a:lnTo>
                        <a:lnTo>
                          <a:pt x="899337" y="1457452"/>
                        </a:lnTo>
                        <a:close/>
                        <a:moveTo>
                          <a:pt x="899337" y="1674355"/>
                        </a:moveTo>
                        <a:lnTo>
                          <a:pt x="1004608" y="1674355"/>
                        </a:lnTo>
                        <a:lnTo>
                          <a:pt x="1004608" y="1569085"/>
                        </a:lnTo>
                        <a:lnTo>
                          <a:pt x="899337" y="1569085"/>
                        </a:lnTo>
                        <a:close/>
                        <a:moveTo>
                          <a:pt x="899337" y="1785975"/>
                        </a:moveTo>
                        <a:lnTo>
                          <a:pt x="1004608" y="1785975"/>
                        </a:lnTo>
                        <a:lnTo>
                          <a:pt x="1004608" y="1680705"/>
                        </a:lnTo>
                        <a:lnTo>
                          <a:pt x="899337" y="1680705"/>
                        </a:lnTo>
                        <a:close/>
                        <a:moveTo>
                          <a:pt x="899337" y="1897596"/>
                        </a:moveTo>
                        <a:lnTo>
                          <a:pt x="1004608" y="1897596"/>
                        </a:lnTo>
                        <a:lnTo>
                          <a:pt x="1004608" y="1792325"/>
                        </a:lnTo>
                        <a:lnTo>
                          <a:pt x="899337" y="1792325"/>
                        </a:lnTo>
                        <a:close/>
                        <a:moveTo>
                          <a:pt x="899337" y="2009229"/>
                        </a:moveTo>
                        <a:lnTo>
                          <a:pt x="1004608" y="2009229"/>
                        </a:lnTo>
                        <a:lnTo>
                          <a:pt x="1004608" y="1903946"/>
                        </a:lnTo>
                        <a:lnTo>
                          <a:pt x="899337" y="1903946"/>
                        </a:lnTo>
                        <a:close/>
                        <a:moveTo>
                          <a:pt x="899337" y="2120849"/>
                        </a:moveTo>
                        <a:lnTo>
                          <a:pt x="1004608" y="2120849"/>
                        </a:lnTo>
                        <a:lnTo>
                          <a:pt x="1004608" y="2015579"/>
                        </a:lnTo>
                        <a:lnTo>
                          <a:pt x="899337" y="2015579"/>
                        </a:lnTo>
                        <a:close/>
                        <a:moveTo>
                          <a:pt x="899337" y="2232469"/>
                        </a:moveTo>
                        <a:lnTo>
                          <a:pt x="1004608" y="2232469"/>
                        </a:lnTo>
                        <a:lnTo>
                          <a:pt x="1004608" y="2127199"/>
                        </a:lnTo>
                        <a:lnTo>
                          <a:pt x="899337" y="2127199"/>
                        </a:lnTo>
                        <a:close/>
                        <a:moveTo>
                          <a:pt x="899337" y="2344089"/>
                        </a:moveTo>
                        <a:lnTo>
                          <a:pt x="1004608" y="2344089"/>
                        </a:lnTo>
                        <a:lnTo>
                          <a:pt x="1004608" y="2238819"/>
                        </a:lnTo>
                        <a:lnTo>
                          <a:pt x="899337" y="2238819"/>
                        </a:lnTo>
                        <a:close/>
                        <a:moveTo>
                          <a:pt x="787704" y="111620"/>
                        </a:moveTo>
                        <a:lnTo>
                          <a:pt x="892987" y="111620"/>
                        </a:lnTo>
                        <a:lnTo>
                          <a:pt x="892987" y="6350"/>
                        </a:lnTo>
                        <a:lnTo>
                          <a:pt x="787704" y="6350"/>
                        </a:lnTo>
                        <a:close/>
                        <a:moveTo>
                          <a:pt x="787704" y="223240"/>
                        </a:moveTo>
                        <a:lnTo>
                          <a:pt x="892987" y="223240"/>
                        </a:lnTo>
                        <a:lnTo>
                          <a:pt x="892987" y="117970"/>
                        </a:lnTo>
                        <a:lnTo>
                          <a:pt x="787704" y="117970"/>
                        </a:lnTo>
                        <a:close/>
                        <a:moveTo>
                          <a:pt x="787704" y="334873"/>
                        </a:moveTo>
                        <a:lnTo>
                          <a:pt x="892987" y="334873"/>
                        </a:lnTo>
                        <a:lnTo>
                          <a:pt x="892987" y="229590"/>
                        </a:lnTo>
                        <a:lnTo>
                          <a:pt x="787704" y="229590"/>
                        </a:lnTo>
                        <a:close/>
                        <a:moveTo>
                          <a:pt x="787704" y="446493"/>
                        </a:moveTo>
                        <a:lnTo>
                          <a:pt x="892987" y="446493"/>
                        </a:lnTo>
                        <a:lnTo>
                          <a:pt x="892987" y="341223"/>
                        </a:lnTo>
                        <a:lnTo>
                          <a:pt x="787704" y="341223"/>
                        </a:lnTo>
                        <a:close/>
                        <a:moveTo>
                          <a:pt x="787704" y="558114"/>
                        </a:moveTo>
                        <a:lnTo>
                          <a:pt x="892987" y="558114"/>
                        </a:lnTo>
                        <a:lnTo>
                          <a:pt x="892987" y="452843"/>
                        </a:lnTo>
                        <a:lnTo>
                          <a:pt x="787704" y="452843"/>
                        </a:lnTo>
                        <a:close/>
                        <a:moveTo>
                          <a:pt x="787704" y="669734"/>
                        </a:moveTo>
                        <a:lnTo>
                          <a:pt x="892987" y="669734"/>
                        </a:lnTo>
                        <a:lnTo>
                          <a:pt x="892987" y="564464"/>
                        </a:lnTo>
                        <a:lnTo>
                          <a:pt x="787704" y="564464"/>
                        </a:lnTo>
                        <a:close/>
                        <a:moveTo>
                          <a:pt x="787704" y="781367"/>
                        </a:moveTo>
                        <a:lnTo>
                          <a:pt x="892987" y="781367"/>
                        </a:lnTo>
                        <a:lnTo>
                          <a:pt x="892987" y="676084"/>
                        </a:lnTo>
                        <a:lnTo>
                          <a:pt x="787704" y="676084"/>
                        </a:lnTo>
                        <a:close/>
                        <a:moveTo>
                          <a:pt x="787704" y="892988"/>
                        </a:moveTo>
                        <a:lnTo>
                          <a:pt x="892987" y="892988"/>
                        </a:lnTo>
                        <a:lnTo>
                          <a:pt x="892987" y="787717"/>
                        </a:lnTo>
                        <a:lnTo>
                          <a:pt x="787704" y="787717"/>
                        </a:lnTo>
                        <a:close/>
                        <a:moveTo>
                          <a:pt x="787704" y="1004608"/>
                        </a:moveTo>
                        <a:lnTo>
                          <a:pt x="892987" y="1004608"/>
                        </a:lnTo>
                        <a:lnTo>
                          <a:pt x="892987" y="899338"/>
                        </a:lnTo>
                        <a:lnTo>
                          <a:pt x="787704" y="899338"/>
                        </a:lnTo>
                        <a:close/>
                        <a:moveTo>
                          <a:pt x="787704" y="1116228"/>
                        </a:moveTo>
                        <a:lnTo>
                          <a:pt x="892987" y="1116228"/>
                        </a:lnTo>
                        <a:lnTo>
                          <a:pt x="892987" y="1010958"/>
                        </a:lnTo>
                        <a:lnTo>
                          <a:pt x="787704" y="1010958"/>
                        </a:lnTo>
                        <a:close/>
                        <a:moveTo>
                          <a:pt x="787704" y="1227861"/>
                        </a:moveTo>
                        <a:lnTo>
                          <a:pt x="892987" y="1227861"/>
                        </a:lnTo>
                        <a:lnTo>
                          <a:pt x="892987" y="1122578"/>
                        </a:lnTo>
                        <a:lnTo>
                          <a:pt x="787704" y="1122578"/>
                        </a:lnTo>
                        <a:close/>
                        <a:moveTo>
                          <a:pt x="787704" y="1339481"/>
                        </a:moveTo>
                        <a:lnTo>
                          <a:pt x="892987" y="1339481"/>
                        </a:lnTo>
                        <a:lnTo>
                          <a:pt x="892987" y="1234211"/>
                        </a:lnTo>
                        <a:lnTo>
                          <a:pt x="787704" y="1234211"/>
                        </a:lnTo>
                        <a:close/>
                        <a:moveTo>
                          <a:pt x="787704" y="1451102"/>
                        </a:moveTo>
                        <a:lnTo>
                          <a:pt x="892987" y="1451102"/>
                        </a:lnTo>
                        <a:lnTo>
                          <a:pt x="892987" y="1345831"/>
                        </a:lnTo>
                        <a:lnTo>
                          <a:pt x="787704" y="1345831"/>
                        </a:lnTo>
                        <a:close/>
                        <a:moveTo>
                          <a:pt x="787704" y="1562735"/>
                        </a:moveTo>
                        <a:lnTo>
                          <a:pt x="892987" y="1562735"/>
                        </a:lnTo>
                        <a:lnTo>
                          <a:pt x="892987" y="1457452"/>
                        </a:lnTo>
                        <a:lnTo>
                          <a:pt x="787704" y="1457452"/>
                        </a:lnTo>
                        <a:close/>
                        <a:moveTo>
                          <a:pt x="787704" y="1674355"/>
                        </a:moveTo>
                        <a:lnTo>
                          <a:pt x="892987" y="1674355"/>
                        </a:lnTo>
                        <a:lnTo>
                          <a:pt x="892987" y="1569085"/>
                        </a:lnTo>
                        <a:lnTo>
                          <a:pt x="787704" y="1569085"/>
                        </a:lnTo>
                        <a:close/>
                        <a:moveTo>
                          <a:pt x="787704" y="1785975"/>
                        </a:moveTo>
                        <a:lnTo>
                          <a:pt x="892987" y="1785975"/>
                        </a:lnTo>
                        <a:lnTo>
                          <a:pt x="892987" y="1680705"/>
                        </a:lnTo>
                        <a:lnTo>
                          <a:pt x="787704" y="1680705"/>
                        </a:lnTo>
                        <a:close/>
                        <a:moveTo>
                          <a:pt x="787704" y="1897596"/>
                        </a:moveTo>
                        <a:lnTo>
                          <a:pt x="892987" y="1897596"/>
                        </a:lnTo>
                        <a:lnTo>
                          <a:pt x="892987" y="1792325"/>
                        </a:lnTo>
                        <a:lnTo>
                          <a:pt x="787704" y="1792325"/>
                        </a:lnTo>
                        <a:close/>
                        <a:moveTo>
                          <a:pt x="787704" y="2009229"/>
                        </a:moveTo>
                        <a:lnTo>
                          <a:pt x="892987" y="2009229"/>
                        </a:lnTo>
                        <a:lnTo>
                          <a:pt x="892987" y="1903946"/>
                        </a:lnTo>
                        <a:lnTo>
                          <a:pt x="787704" y="1903946"/>
                        </a:lnTo>
                        <a:close/>
                        <a:moveTo>
                          <a:pt x="787704" y="2120849"/>
                        </a:moveTo>
                        <a:lnTo>
                          <a:pt x="892987" y="2120849"/>
                        </a:lnTo>
                        <a:lnTo>
                          <a:pt x="892987" y="2015579"/>
                        </a:lnTo>
                        <a:lnTo>
                          <a:pt x="787704" y="2015579"/>
                        </a:lnTo>
                        <a:close/>
                        <a:moveTo>
                          <a:pt x="787704" y="2232469"/>
                        </a:moveTo>
                        <a:lnTo>
                          <a:pt x="892987" y="2232469"/>
                        </a:lnTo>
                        <a:lnTo>
                          <a:pt x="892987" y="2127199"/>
                        </a:lnTo>
                        <a:lnTo>
                          <a:pt x="787704" y="2127199"/>
                        </a:lnTo>
                        <a:close/>
                        <a:moveTo>
                          <a:pt x="787704" y="2344089"/>
                        </a:moveTo>
                        <a:lnTo>
                          <a:pt x="892987" y="2344089"/>
                        </a:lnTo>
                        <a:lnTo>
                          <a:pt x="892987" y="2238819"/>
                        </a:lnTo>
                        <a:lnTo>
                          <a:pt x="787704" y="2238819"/>
                        </a:lnTo>
                        <a:close/>
                        <a:moveTo>
                          <a:pt x="676084" y="111620"/>
                        </a:moveTo>
                        <a:lnTo>
                          <a:pt x="781354" y="111620"/>
                        </a:lnTo>
                        <a:lnTo>
                          <a:pt x="781354" y="6350"/>
                        </a:lnTo>
                        <a:lnTo>
                          <a:pt x="676084" y="6350"/>
                        </a:lnTo>
                        <a:close/>
                        <a:moveTo>
                          <a:pt x="676084" y="223240"/>
                        </a:moveTo>
                        <a:lnTo>
                          <a:pt x="781354" y="223240"/>
                        </a:lnTo>
                        <a:lnTo>
                          <a:pt x="781354" y="117970"/>
                        </a:lnTo>
                        <a:lnTo>
                          <a:pt x="676084" y="117970"/>
                        </a:lnTo>
                        <a:close/>
                        <a:moveTo>
                          <a:pt x="676084" y="334873"/>
                        </a:moveTo>
                        <a:lnTo>
                          <a:pt x="781354" y="334873"/>
                        </a:lnTo>
                        <a:lnTo>
                          <a:pt x="781354" y="229590"/>
                        </a:lnTo>
                        <a:lnTo>
                          <a:pt x="676084" y="229590"/>
                        </a:lnTo>
                        <a:close/>
                        <a:moveTo>
                          <a:pt x="676084" y="446493"/>
                        </a:moveTo>
                        <a:lnTo>
                          <a:pt x="781354" y="446493"/>
                        </a:lnTo>
                        <a:lnTo>
                          <a:pt x="781354" y="341223"/>
                        </a:lnTo>
                        <a:lnTo>
                          <a:pt x="676084" y="341223"/>
                        </a:lnTo>
                        <a:close/>
                        <a:moveTo>
                          <a:pt x="676084" y="558114"/>
                        </a:moveTo>
                        <a:lnTo>
                          <a:pt x="781354" y="558114"/>
                        </a:lnTo>
                        <a:lnTo>
                          <a:pt x="781354" y="452843"/>
                        </a:lnTo>
                        <a:lnTo>
                          <a:pt x="676084" y="452843"/>
                        </a:lnTo>
                        <a:close/>
                        <a:moveTo>
                          <a:pt x="676084" y="669734"/>
                        </a:moveTo>
                        <a:lnTo>
                          <a:pt x="781354" y="669734"/>
                        </a:lnTo>
                        <a:lnTo>
                          <a:pt x="781354" y="564464"/>
                        </a:lnTo>
                        <a:lnTo>
                          <a:pt x="676084" y="564464"/>
                        </a:lnTo>
                        <a:close/>
                        <a:moveTo>
                          <a:pt x="676084" y="781367"/>
                        </a:moveTo>
                        <a:lnTo>
                          <a:pt x="781354" y="781367"/>
                        </a:lnTo>
                        <a:lnTo>
                          <a:pt x="781354" y="676084"/>
                        </a:lnTo>
                        <a:lnTo>
                          <a:pt x="676084" y="676084"/>
                        </a:lnTo>
                        <a:close/>
                        <a:moveTo>
                          <a:pt x="676084" y="892988"/>
                        </a:moveTo>
                        <a:lnTo>
                          <a:pt x="781354" y="892988"/>
                        </a:lnTo>
                        <a:lnTo>
                          <a:pt x="781354" y="787717"/>
                        </a:lnTo>
                        <a:lnTo>
                          <a:pt x="676084" y="787717"/>
                        </a:lnTo>
                        <a:close/>
                        <a:moveTo>
                          <a:pt x="676084" y="1004608"/>
                        </a:moveTo>
                        <a:lnTo>
                          <a:pt x="781354" y="1004608"/>
                        </a:lnTo>
                        <a:lnTo>
                          <a:pt x="781354" y="899338"/>
                        </a:lnTo>
                        <a:lnTo>
                          <a:pt x="676084" y="899338"/>
                        </a:lnTo>
                        <a:close/>
                        <a:moveTo>
                          <a:pt x="676084" y="1116228"/>
                        </a:moveTo>
                        <a:lnTo>
                          <a:pt x="781354" y="1116228"/>
                        </a:lnTo>
                        <a:lnTo>
                          <a:pt x="781354" y="1010958"/>
                        </a:lnTo>
                        <a:lnTo>
                          <a:pt x="676084" y="1010958"/>
                        </a:lnTo>
                        <a:close/>
                        <a:moveTo>
                          <a:pt x="676084" y="1227861"/>
                        </a:moveTo>
                        <a:lnTo>
                          <a:pt x="781354" y="1227861"/>
                        </a:lnTo>
                        <a:lnTo>
                          <a:pt x="781354" y="1122578"/>
                        </a:lnTo>
                        <a:lnTo>
                          <a:pt x="676084" y="1122578"/>
                        </a:lnTo>
                        <a:close/>
                        <a:moveTo>
                          <a:pt x="676084" y="1339481"/>
                        </a:moveTo>
                        <a:lnTo>
                          <a:pt x="781354" y="1339481"/>
                        </a:lnTo>
                        <a:lnTo>
                          <a:pt x="781354" y="1234211"/>
                        </a:lnTo>
                        <a:lnTo>
                          <a:pt x="676084" y="1234211"/>
                        </a:lnTo>
                        <a:close/>
                        <a:moveTo>
                          <a:pt x="676084" y="1451102"/>
                        </a:moveTo>
                        <a:lnTo>
                          <a:pt x="781354" y="1451102"/>
                        </a:lnTo>
                        <a:lnTo>
                          <a:pt x="781354" y="1345831"/>
                        </a:lnTo>
                        <a:lnTo>
                          <a:pt x="676084" y="1345831"/>
                        </a:lnTo>
                        <a:close/>
                        <a:moveTo>
                          <a:pt x="676084" y="1562735"/>
                        </a:moveTo>
                        <a:lnTo>
                          <a:pt x="781354" y="1562735"/>
                        </a:lnTo>
                        <a:lnTo>
                          <a:pt x="781354" y="1457452"/>
                        </a:lnTo>
                        <a:lnTo>
                          <a:pt x="676084" y="1457452"/>
                        </a:lnTo>
                        <a:close/>
                        <a:moveTo>
                          <a:pt x="676084" y="1674355"/>
                        </a:moveTo>
                        <a:lnTo>
                          <a:pt x="781354" y="1674355"/>
                        </a:lnTo>
                        <a:lnTo>
                          <a:pt x="781354" y="1569085"/>
                        </a:lnTo>
                        <a:lnTo>
                          <a:pt x="676084" y="1569085"/>
                        </a:lnTo>
                        <a:close/>
                        <a:moveTo>
                          <a:pt x="676084" y="1785975"/>
                        </a:moveTo>
                        <a:lnTo>
                          <a:pt x="781354" y="1785975"/>
                        </a:lnTo>
                        <a:lnTo>
                          <a:pt x="781354" y="1680705"/>
                        </a:lnTo>
                        <a:lnTo>
                          <a:pt x="676084" y="1680705"/>
                        </a:lnTo>
                        <a:close/>
                        <a:moveTo>
                          <a:pt x="676084" y="1897596"/>
                        </a:moveTo>
                        <a:lnTo>
                          <a:pt x="781354" y="1897596"/>
                        </a:lnTo>
                        <a:lnTo>
                          <a:pt x="781354" y="1792325"/>
                        </a:lnTo>
                        <a:lnTo>
                          <a:pt x="676084" y="1792325"/>
                        </a:lnTo>
                        <a:close/>
                        <a:moveTo>
                          <a:pt x="676084" y="2009229"/>
                        </a:moveTo>
                        <a:lnTo>
                          <a:pt x="781354" y="2009229"/>
                        </a:lnTo>
                        <a:lnTo>
                          <a:pt x="781354" y="1903946"/>
                        </a:lnTo>
                        <a:lnTo>
                          <a:pt x="676084" y="1903946"/>
                        </a:lnTo>
                        <a:close/>
                        <a:moveTo>
                          <a:pt x="676084" y="2120849"/>
                        </a:moveTo>
                        <a:lnTo>
                          <a:pt x="781354" y="2120849"/>
                        </a:lnTo>
                        <a:lnTo>
                          <a:pt x="781354" y="2015579"/>
                        </a:lnTo>
                        <a:lnTo>
                          <a:pt x="676084" y="2015579"/>
                        </a:lnTo>
                        <a:close/>
                        <a:moveTo>
                          <a:pt x="676084" y="2232469"/>
                        </a:moveTo>
                        <a:lnTo>
                          <a:pt x="781354" y="2232469"/>
                        </a:lnTo>
                        <a:lnTo>
                          <a:pt x="781354" y="2127199"/>
                        </a:lnTo>
                        <a:lnTo>
                          <a:pt x="676084" y="2127199"/>
                        </a:lnTo>
                        <a:close/>
                        <a:moveTo>
                          <a:pt x="676084" y="2344089"/>
                        </a:moveTo>
                        <a:lnTo>
                          <a:pt x="781354" y="2344089"/>
                        </a:lnTo>
                        <a:lnTo>
                          <a:pt x="781354" y="2238819"/>
                        </a:lnTo>
                        <a:lnTo>
                          <a:pt x="676084" y="2238819"/>
                        </a:lnTo>
                        <a:close/>
                        <a:moveTo>
                          <a:pt x="564464" y="111620"/>
                        </a:moveTo>
                        <a:lnTo>
                          <a:pt x="669734" y="111620"/>
                        </a:lnTo>
                        <a:lnTo>
                          <a:pt x="669734" y="6350"/>
                        </a:lnTo>
                        <a:lnTo>
                          <a:pt x="564464" y="6350"/>
                        </a:lnTo>
                        <a:close/>
                        <a:moveTo>
                          <a:pt x="564464" y="223240"/>
                        </a:moveTo>
                        <a:lnTo>
                          <a:pt x="669734" y="223240"/>
                        </a:lnTo>
                        <a:lnTo>
                          <a:pt x="669734" y="117970"/>
                        </a:lnTo>
                        <a:lnTo>
                          <a:pt x="564464" y="117970"/>
                        </a:lnTo>
                        <a:close/>
                        <a:moveTo>
                          <a:pt x="564464" y="334873"/>
                        </a:moveTo>
                        <a:lnTo>
                          <a:pt x="669734" y="334873"/>
                        </a:lnTo>
                        <a:lnTo>
                          <a:pt x="669734" y="229590"/>
                        </a:lnTo>
                        <a:lnTo>
                          <a:pt x="564464" y="229590"/>
                        </a:lnTo>
                        <a:close/>
                        <a:moveTo>
                          <a:pt x="564464" y="446493"/>
                        </a:moveTo>
                        <a:lnTo>
                          <a:pt x="669734" y="446493"/>
                        </a:lnTo>
                        <a:lnTo>
                          <a:pt x="669734" y="341223"/>
                        </a:lnTo>
                        <a:lnTo>
                          <a:pt x="564464" y="341223"/>
                        </a:lnTo>
                        <a:close/>
                        <a:moveTo>
                          <a:pt x="564464" y="558114"/>
                        </a:moveTo>
                        <a:lnTo>
                          <a:pt x="669734" y="558114"/>
                        </a:lnTo>
                        <a:lnTo>
                          <a:pt x="669734" y="452843"/>
                        </a:lnTo>
                        <a:lnTo>
                          <a:pt x="564464" y="452843"/>
                        </a:lnTo>
                        <a:close/>
                        <a:moveTo>
                          <a:pt x="564464" y="669734"/>
                        </a:moveTo>
                        <a:lnTo>
                          <a:pt x="669734" y="669734"/>
                        </a:lnTo>
                        <a:lnTo>
                          <a:pt x="669734" y="564464"/>
                        </a:lnTo>
                        <a:lnTo>
                          <a:pt x="564464" y="564464"/>
                        </a:lnTo>
                        <a:close/>
                        <a:moveTo>
                          <a:pt x="564464" y="781367"/>
                        </a:moveTo>
                        <a:lnTo>
                          <a:pt x="669734" y="781367"/>
                        </a:lnTo>
                        <a:lnTo>
                          <a:pt x="669734" y="676084"/>
                        </a:lnTo>
                        <a:lnTo>
                          <a:pt x="564464" y="676084"/>
                        </a:lnTo>
                        <a:close/>
                        <a:moveTo>
                          <a:pt x="564464" y="892988"/>
                        </a:moveTo>
                        <a:lnTo>
                          <a:pt x="669734" y="892988"/>
                        </a:lnTo>
                        <a:lnTo>
                          <a:pt x="669734" y="787717"/>
                        </a:lnTo>
                        <a:lnTo>
                          <a:pt x="564464" y="787717"/>
                        </a:lnTo>
                        <a:close/>
                        <a:moveTo>
                          <a:pt x="564464" y="1004608"/>
                        </a:moveTo>
                        <a:lnTo>
                          <a:pt x="669734" y="1004608"/>
                        </a:lnTo>
                        <a:lnTo>
                          <a:pt x="669734" y="899338"/>
                        </a:lnTo>
                        <a:lnTo>
                          <a:pt x="564464" y="899338"/>
                        </a:lnTo>
                        <a:close/>
                        <a:moveTo>
                          <a:pt x="564464" y="1116228"/>
                        </a:moveTo>
                        <a:lnTo>
                          <a:pt x="669734" y="1116228"/>
                        </a:lnTo>
                        <a:lnTo>
                          <a:pt x="669734" y="1010958"/>
                        </a:lnTo>
                        <a:lnTo>
                          <a:pt x="564464" y="1010958"/>
                        </a:lnTo>
                        <a:close/>
                        <a:moveTo>
                          <a:pt x="564464" y="1227861"/>
                        </a:moveTo>
                        <a:lnTo>
                          <a:pt x="669734" y="1227861"/>
                        </a:lnTo>
                        <a:lnTo>
                          <a:pt x="669734" y="1122578"/>
                        </a:lnTo>
                        <a:lnTo>
                          <a:pt x="564464" y="1122578"/>
                        </a:lnTo>
                        <a:close/>
                        <a:moveTo>
                          <a:pt x="564464" y="1339481"/>
                        </a:moveTo>
                        <a:lnTo>
                          <a:pt x="669734" y="1339481"/>
                        </a:lnTo>
                        <a:lnTo>
                          <a:pt x="669734" y="1234211"/>
                        </a:lnTo>
                        <a:lnTo>
                          <a:pt x="564464" y="1234211"/>
                        </a:lnTo>
                        <a:close/>
                        <a:moveTo>
                          <a:pt x="564464" y="1451102"/>
                        </a:moveTo>
                        <a:lnTo>
                          <a:pt x="669734" y="1451102"/>
                        </a:lnTo>
                        <a:lnTo>
                          <a:pt x="669734" y="1345831"/>
                        </a:lnTo>
                        <a:lnTo>
                          <a:pt x="564464" y="1345831"/>
                        </a:lnTo>
                        <a:close/>
                        <a:moveTo>
                          <a:pt x="564464" y="1562735"/>
                        </a:moveTo>
                        <a:lnTo>
                          <a:pt x="669734" y="1562735"/>
                        </a:lnTo>
                        <a:lnTo>
                          <a:pt x="669734" y="1457452"/>
                        </a:lnTo>
                        <a:lnTo>
                          <a:pt x="564464" y="1457452"/>
                        </a:lnTo>
                        <a:close/>
                        <a:moveTo>
                          <a:pt x="564464" y="1674355"/>
                        </a:moveTo>
                        <a:lnTo>
                          <a:pt x="669734" y="1674355"/>
                        </a:lnTo>
                        <a:lnTo>
                          <a:pt x="669734" y="1569085"/>
                        </a:lnTo>
                        <a:lnTo>
                          <a:pt x="564464" y="1569085"/>
                        </a:lnTo>
                        <a:close/>
                        <a:moveTo>
                          <a:pt x="564464" y="1785975"/>
                        </a:moveTo>
                        <a:lnTo>
                          <a:pt x="669734" y="1785975"/>
                        </a:lnTo>
                        <a:lnTo>
                          <a:pt x="669734" y="1680705"/>
                        </a:lnTo>
                        <a:lnTo>
                          <a:pt x="564464" y="1680705"/>
                        </a:lnTo>
                        <a:close/>
                        <a:moveTo>
                          <a:pt x="564464" y="1897596"/>
                        </a:moveTo>
                        <a:lnTo>
                          <a:pt x="669734" y="1897596"/>
                        </a:lnTo>
                        <a:lnTo>
                          <a:pt x="669734" y="1792325"/>
                        </a:lnTo>
                        <a:lnTo>
                          <a:pt x="564464" y="1792325"/>
                        </a:lnTo>
                        <a:close/>
                        <a:moveTo>
                          <a:pt x="564464" y="2009229"/>
                        </a:moveTo>
                        <a:lnTo>
                          <a:pt x="669734" y="2009229"/>
                        </a:lnTo>
                        <a:lnTo>
                          <a:pt x="669734" y="1903946"/>
                        </a:lnTo>
                        <a:lnTo>
                          <a:pt x="564464" y="1903946"/>
                        </a:lnTo>
                        <a:close/>
                        <a:moveTo>
                          <a:pt x="564464" y="2120849"/>
                        </a:moveTo>
                        <a:lnTo>
                          <a:pt x="669734" y="2120849"/>
                        </a:lnTo>
                        <a:lnTo>
                          <a:pt x="669734" y="2015579"/>
                        </a:lnTo>
                        <a:lnTo>
                          <a:pt x="564464" y="2015579"/>
                        </a:lnTo>
                        <a:close/>
                        <a:moveTo>
                          <a:pt x="564464" y="2232469"/>
                        </a:moveTo>
                        <a:lnTo>
                          <a:pt x="669734" y="2232469"/>
                        </a:lnTo>
                        <a:lnTo>
                          <a:pt x="669734" y="2127199"/>
                        </a:lnTo>
                        <a:lnTo>
                          <a:pt x="564464" y="2127199"/>
                        </a:lnTo>
                        <a:close/>
                        <a:moveTo>
                          <a:pt x="564464" y="2344089"/>
                        </a:moveTo>
                        <a:lnTo>
                          <a:pt x="669734" y="2344089"/>
                        </a:lnTo>
                        <a:lnTo>
                          <a:pt x="669734" y="2238819"/>
                        </a:lnTo>
                        <a:lnTo>
                          <a:pt x="564464" y="2238819"/>
                        </a:lnTo>
                        <a:close/>
                        <a:moveTo>
                          <a:pt x="452843" y="111620"/>
                        </a:moveTo>
                        <a:lnTo>
                          <a:pt x="558114" y="111620"/>
                        </a:lnTo>
                        <a:lnTo>
                          <a:pt x="558114" y="6350"/>
                        </a:lnTo>
                        <a:lnTo>
                          <a:pt x="452843" y="6350"/>
                        </a:lnTo>
                        <a:close/>
                        <a:moveTo>
                          <a:pt x="452843" y="223240"/>
                        </a:moveTo>
                        <a:lnTo>
                          <a:pt x="558114" y="223240"/>
                        </a:lnTo>
                        <a:lnTo>
                          <a:pt x="558114" y="117970"/>
                        </a:lnTo>
                        <a:lnTo>
                          <a:pt x="452843" y="117970"/>
                        </a:lnTo>
                        <a:close/>
                        <a:moveTo>
                          <a:pt x="452843" y="334873"/>
                        </a:moveTo>
                        <a:lnTo>
                          <a:pt x="558114" y="334873"/>
                        </a:lnTo>
                        <a:lnTo>
                          <a:pt x="558114" y="229590"/>
                        </a:lnTo>
                        <a:lnTo>
                          <a:pt x="452843" y="229590"/>
                        </a:lnTo>
                        <a:close/>
                        <a:moveTo>
                          <a:pt x="452843" y="446493"/>
                        </a:moveTo>
                        <a:lnTo>
                          <a:pt x="558114" y="446493"/>
                        </a:lnTo>
                        <a:lnTo>
                          <a:pt x="558114" y="341223"/>
                        </a:lnTo>
                        <a:lnTo>
                          <a:pt x="452843" y="341223"/>
                        </a:lnTo>
                        <a:close/>
                        <a:moveTo>
                          <a:pt x="452843" y="558114"/>
                        </a:moveTo>
                        <a:lnTo>
                          <a:pt x="558114" y="558114"/>
                        </a:lnTo>
                        <a:lnTo>
                          <a:pt x="558114" y="452843"/>
                        </a:lnTo>
                        <a:lnTo>
                          <a:pt x="452843" y="452843"/>
                        </a:lnTo>
                        <a:close/>
                        <a:moveTo>
                          <a:pt x="452843" y="669734"/>
                        </a:moveTo>
                        <a:lnTo>
                          <a:pt x="558114" y="669734"/>
                        </a:lnTo>
                        <a:lnTo>
                          <a:pt x="558114" y="564464"/>
                        </a:lnTo>
                        <a:lnTo>
                          <a:pt x="452843" y="564464"/>
                        </a:lnTo>
                        <a:close/>
                        <a:moveTo>
                          <a:pt x="452843" y="781367"/>
                        </a:moveTo>
                        <a:lnTo>
                          <a:pt x="558114" y="781367"/>
                        </a:lnTo>
                        <a:lnTo>
                          <a:pt x="558114" y="676084"/>
                        </a:lnTo>
                        <a:lnTo>
                          <a:pt x="452843" y="676084"/>
                        </a:lnTo>
                        <a:close/>
                        <a:moveTo>
                          <a:pt x="452843" y="892988"/>
                        </a:moveTo>
                        <a:lnTo>
                          <a:pt x="558114" y="892988"/>
                        </a:lnTo>
                        <a:lnTo>
                          <a:pt x="558114" y="787717"/>
                        </a:lnTo>
                        <a:lnTo>
                          <a:pt x="452843" y="787717"/>
                        </a:lnTo>
                        <a:close/>
                        <a:moveTo>
                          <a:pt x="452843" y="1004608"/>
                        </a:moveTo>
                        <a:lnTo>
                          <a:pt x="558114" y="1004608"/>
                        </a:lnTo>
                        <a:lnTo>
                          <a:pt x="558114" y="899338"/>
                        </a:lnTo>
                        <a:lnTo>
                          <a:pt x="452843" y="899338"/>
                        </a:lnTo>
                        <a:close/>
                        <a:moveTo>
                          <a:pt x="452843" y="1116228"/>
                        </a:moveTo>
                        <a:lnTo>
                          <a:pt x="558114" y="1116228"/>
                        </a:lnTo>
                        <a:lnTo>
                          <a:pt x="558114" y="1010958"/>
                        </a:lnTo>
                        <a:lnTo>
                          <a:pt x="452843" y="1010958"/>
                        </a:lnTo>
                        <a:close/>
                        <a:moveTo>
                          <a:pt x="452843" y="1227861"/>
                        </a:moveTo>
                        <a:lnTo>
                          <a:pt x="558114" y="1227861"/>
                        </a:lnTo>
                        <a:lnTo>
                          <a:pt x="558114" y="1122578"/>
                        </a:lnTo>
                        <a:lnTo>
                          <a:pt x="452843" y="1122578"/>
                        </a:lnTo>
                        <a:close/>
                        <a:moveTo>
                          <a:pt x="452843" y="1339481"/>
                        </a:moveTo>
                        <a:lnTo>
                          <a:pt x="558114" y="1339481"/>
                        </a:lnTo>
                        <a:lnTo>
                          <a:pt x="558114" y="1234211"/>
                        </a:lnTo>
                        <a:lnTo>
                          <a:pt x="452843" y="1234211"/>
                        </a:lnTo>
                        <a:close/>
                        <a:moveTo>
                          <a:pt x="452843" y="1451102"/>
                        </a:moveTo>
                        <a:lnTo>
                          <a:pt x="558114" y="1451102"/>
                        </a:lnTo>
                        <a:lnTo>
                          <a:pt x="558114" y="1345831"/>
                        </a:lnTo>
                        <a:lnTo>
                          <a:pt x="452843" y="1345831"/>
                        </a:lnTo>
                        <a:close/>
                        <a:moveTo>
                          <a:pt x="452843" y="1562735"/>
                        </a:moveTo>
                        <a:lnTo>
                          <a:pt x="558114" y="1562735"/>
                        </a:lnTo>
                        <a:lnTo>
                          <a:pt x="558114" y="1457452"/>
                        </a:lnTo>
                        <a:lnTo>
                          <a:pt x="452843" y="1457452"/>
                        </a:lnTo>
                        <a:close/>
                        <a:moveTo>
                          <a:pt x="452843" y="1674355"/>
                        </a:moveTo>
                        <a:lnTo>
                          <a:pt x="558114" y="1674355"/>
                        </a:lnTo>
                        <a:lnTo>
                          <a:pt x="558114" y="1569085"/>
                        </a:lnTo>
                        <a:lnTo>
                          <a:pt x="452843" y="1569085"/>
                        </a:lnTo>
                        <a:close/>
                        <a:moveTo>
                          <a:pt x="452843" y="1785975"/>
                        </a:moveTo>
                        <a:lnTo>
                          <a:pt x="558114" y="1785975"/>
                        </a:lnTo>
                        <a:lnTo>
                          <a:pt x="558114" y="1680705"/>
                        </a:lnTo>
                        <a:lnTo>
                          <a:pt x="452843" y="1680705"/>
                        </a:lnTo>
                        <a:close/>
                        <a:moveTo>
                          <a:pt x="452843" y="1897596"/>
                        </a:moveTo>
                        <a:lnTo>
                          <a:pt x="558114" y="1897596"/>
                        </a:lnTo>
                        <a:lnTo>
                          <a:pt x="558114" y="1792325"/>
                        </a:lnTo>
                        <a:lnTo>
                          <a:pt x="452843" y="1792325"/>
                        </a:lnTo>
                        <a:close/>
                        <a:moveTo>
                          <a:pt x="452843" y="2009229"/>
                        </a:moveTo>
                        <a:lnTo>
                          <a:pt x="558114" y="2009229"/>
                        </a:lnTo>
                        <a:lnTo>
                          <a:pt x="558114" y="1903946"/>
                        </a:lnTo>
                        <a:lnTo>
                          <a:pt x="452843" y="1903946"/>
                        </a:lnTo>
                        <a:close/>
                        <a:moveTo>
                          <a:pt x="452843" y="2120849"/>
                        </a:moveTo>
                        <a:lnTo>
                          <a:pt x="558114" y="2120849"/>
                        </a:lnTo>
                        <a:lnTo>
                          <a:pt x="558114" y="2015579"/>
                        </a:lnTo>
                        <a:lnTo>
                          <a:pt x="452843" y="2015579"/>
                        </a:lnTo>
                        <a:close/>
                        <a:moveTo>
                          <a:pt x="452843" y="2232469"/>
                        </a:moveTo>
                        <a:lnTo>
                          <a:pt x="558114" y="2232469"/>
                        </a:lnTo>
                        <a:lnTo>
                          <a:pt x="558114" y="2127199"/>
                        </a:lnTo>
                        <a:lnTo>
                          <a:pt x="452843" y="2127199"/>
                        </a:lnTo>
                        <a:close/>
                        <a:moveTo>
                          <a:pt x="452843" y="2344089"/>
                        </a:moveTo>
                        <a:lnTo>
                          <a:pt x="558114" y="2344089"/>
                        </a:lnTo>
                        <a:lnTo>
                          <a:pt x="558114" y="2238819"/>
                        </a:lnTo>
                        <a:lnTo>
                          <a:pt x="452843" y="2238819"/>
                        </a:lnTo>
                        <a:close/>
                        <a:moveTo>
                          <a:pt x="341210" y="111620"/>
                        </a:moveTo>
                        <a:lnTo>
                          <a:pt x="446493" y="111620"/>
                        </a:lnTo>
                        <a:lnTo>
                          <a:pt x="446493" y="6350"/>
                        </a:lnTo>
                        <a:lnTo>
                          <a:pt x="341210" y="6350"/>
                        </a:lnTo>
                        <a:close/>
                        <a:moveTo>
                          <a:pt x="341210" y="223240"/>
                        </a:moveTo>
                        <a:lnTo>
                          <a:pt x="446493" y="223240"/>
                        </a:lnTo>
                        <a:lnTo>
                          <a:pt x="446493" y="117970"/>
                        </a:lnTo>
                        <a:lnTo>
                          <a:pt x="341210" y="117970"/>
                        </a:lnTo>
                        <a:close/>
                        <a:moveTo>
                          <a:pt x="341210" y="334873"/>
                        </a:moveTo>
                        <a:lnTo>
                          <a:pt x="446493" y="334873"/>
                        </a:lnTo>
                        <a:lnTo>
                          <a:pt x="446493" y="229590"/>
                        </a:lnTo>
                        <a:lnTo>
                          <a:pt x="341210" y="229590"/>
                        </a:lnTo>
                        <a:close/>
                        <a:moveTo>
                          <a:pt x="341210" y="446493"/>
                        </a:moveTo>
                        <a:lnTo>
                          <a:pt x="446493" y="446493"/>
                        </a:lnTo>
                        <a:lnTo>
                          <a:pt x="446493" y="341223"/>
                        </a:lnTo>
                        <a:lnTo>
                          <a:pt x="341210" y="341223"/>
                        </a:lnTo>
                        <a:close/>
                        <a:moveTo>
                          <a:pt x="341210" y="558114"/>
                        </a:moveTo>
                        <a:lnTo>
                          <a:pt x="446493" y="558114"/>
                        </a:lnTo>
                        <a:lnTo>
                          <a:pt x="446493" y="452843"/>
                        </a:lnTo>
                        <a:lnTo>
                          <a:pt x="341210" y="452843"/>
                        </a:lnTo>
                        <a:close/>
                        <a:moveTo>
                          <a:pt x="341210" y="669734"/>
                        </a:moveTo>
                        <a:lnTo>
                          <a:pt x="446493" y="669734"/>
                        </a:lnTo>
                        <a:lnTo>
                          <a:pt x="446493" y="564464"/>
                        </a:lnTo>
                        <a:lnTo>
                          <a:pt x="341210" y="564464"/>
                        </a:lnTo>
                        <a:close/>
                        <a:moveTo>
                          <a:pt x="341210" y="781367"/>
                        </a:moveTo>
                        <a:lnTo>
                          <a:pt x="446493" y="781367"/>
                        </a:lnTo>
                        <a:lnTo>
                          <a:pt x="446493" y="676084"/>
                        </a:lnTo>
                        <a:lnTo>
                          <a:pt x="341210" y="676084"/>
                        </a:lnTo>
                        <a:close/>
                        <a:moveTo>
                          <a:pt x="341210" y="892988"/>
                        </a:moveTo>
                        <a:lnTo>
                          <a:pt x="446493" y="892988"/>
                        </a:lnTo>
                        <a:lnTo>
                          <a:pt x="446493" y="787717"/>
                        </a:lnTo>
                        <a:lnTo>
                          <a:pt x="341210" y="787717"/>
                        </a:lnTo>
                        <a:close/>
                        <a:moveTo>
                          <a:pt x="341210" y="1004608"/>
                        </a:moveTo>
                        <a:lnTo>
                          <a:pt x="446493" y="1004608"/>
                        </a:lnTo>
                        <a:lnTo>
                          <a:pt x="446493" y="899338"/>
                        </a:lnTo>
                        <a:lnTo>
                          <a:pt x="341210" y="899338"/>
                        </a:lnTo>
                        <a:close/>
                        <a:moveTo>
                          <a:pt x="341210" y="1116228"/>
                        </a:moveTo>
                        <a:lnTo>
                          <a:pt x="446493" y="1116228"/>
                        </a:lnTo>
                        <a:lnTo>
                          <a:pt x="446493" y="1010958"/>
                        </a:lnTo>
                        <a:lnTo>
                          <a:pt x="341210" y="1010958"/>
                        </a:lnTo>
                        <a:close/>
                        <a:moveTo>
                          <a:pt x="341210" y="1227861"/>
                        </a:moveTo>
                        <a:lnTo>
                          <a:pt x="446493" y="1227861"/>
                        </a:lnTo>
                        <a:lnTo>
                          <a:pt x="446493" y="1122578"/>
                        </a:lnTo>
                        <a:lnTo>
                          <a:pt x="341210" y="1122578"/>
                        </a:lnTo>
                        <a:close/>
                        <a:moveTo>
                          <a:pt x="341210" y="1339481"/>
                        </a:moveTo>
                        <a:lnTo>
                          <a:pt x="446493" y="1339481"/>
                        </a:lnTo>
                        <a:lnTo>
                          <a:pt x="446493" y="1234211"/>
                        </a:lnTo>
                        <a:lnTo>
                          <a:pt x="341210" y="1234211"/>
                        </a:lnTo>
                        <a:close/>
                        <a:moveTo>
                          <a:pt x="341210" y="1451102"/>
                        </a:moveTo>
                        <a:lnTo>
                          <a:pt x="446493" y="1451102"/>
                        </a:lnTo>
                        <a:lnTo>
                          <a:pt x="446493" y="1345831"/>
                        </a:lnTo>
                        <a:lnTo>
                          <a:pt x="341210" y="1345831"/>
                        </a:lnTo>
                        <a:close/>
                        <a:moveTo>
                          <a:pt x="341210" y="1562735"/>
                        </a:moveTo>
                        <a:lnTo>
                          <a:pt x="446493" y="1562735"/>
                        </a:lnTo>
                        <a:lnTo>
                          <a:pt x="446493" y="1457452"/>
                        </a:lnTo>
                        <a:lnTo>
                          <a:pt x="341210" y="1457452"/>
                        </a:lnTo>
                        <a:close/>
                        <a:moveTo>
                          <a:pt x="341210" y="1674355"/>
                        </a:moveTo>
                        <a:lnTo>
                          <a:pt x="446493" y="1674355"/>
                        </a:lnTo>
                        <a:lnTo>
                          <a:pt x="446493" y="1569085"/>
                        </a:lnTo>
                        <a:lnTo>
                          <a:pt x="341210" y="1569085"/>
                        </a:lnTo>
                        <a:close/>
                        <a:moveTo>
                          <a:pt x="341210" y="1785975"/>
                        </a:moveTo>
                        <a:lnTo>
                          <a:pt x="446493" y="1785975"/>
                        </a:lnTo>
                        <a:lnTo>
                          <a:pt x="446493" y="1680705"/>
                        </a:lnTo>
                        <a:lnTo>
                          <a:pt x="341210" y="1680705"/>
                        </a:lnTo>
                        <a:close/>
                        <a:moveTo>
                          <a:pt x="341210" y="1897596"/>
                        </a:moveTo>
                        <a:lnTo>
                          <a:pt x="446493" y="1897596"/>
                        </a:lnTo>
                        <a:lnTo>
                          <a:pt x="446493" y="1792325"/>
                        </a:lnTo>
                        <a:lnTo>
                          <a:pt x="341210" y="1792325"/>
                        </a:lnTo>
                        <a:close/>
                        <a:moveTo>
                          <a:pt x="341210" y="2009229"/>
                        </a:moveTo>
                        <a:lnTo>
                          <a:pt x="446493" y="2009229"/>
                        </a:lnTo>
                        <a:lnTo>
                          <a:pt x="446493" y="1903946"/>
                        </a:lnTo>
                        <a:lnTo>
                          <a:pt x="341210" y="1903946"/>
                        </a:lnTo>
                        <a:close/>
                        <a:moveTo>
                          <a:pt x="341210" y="2120849"/>
                        </a:moveTo>
                        <a:lnTo>
                          <a:pt x="446493" y="2120849"/>
                        </a:lnTo>
                        <a:lnTo>
                          <a:pt x="446493" y="2015579"/>
                        </a:lnTo>
                        <a:lnTo>
                          <a:pt x="341210" y="2015579"/>
                        </a:lnTo>
                        <a:close/>
                        <a:moveTo>
                          <a:pt x="341210" y="2232469"/>
                        </a:moveTo>
                        <a:lnTo>
                          <a:pt x="446493" y="2232469"/>
                        </a:lnTo>
                        <a:lnTo>
                          <a:pt x="446493" y="2127199"/>
                        </a:lnTo>
                        <a:lnTo>
                          <a:pt x="341210" y="2127199"/>
                        </a:lnTo>
                        <a:close/>
                        <a:moveTo>
                          <a:pt x="341210" y="2344089"/>
                        </a:moveTo>
                        <a:lnTo>
                          <a:pt x="446493" y="2344089"/>
                        </a:lnTo>
                        <a:lnTo>
                          <a:pt x="446493" y="2238819"/>
                        </a:lnTo>
                        <a:lnTo>
                          <a:pt x="341210" y="2238819"/>
                        </a:lnTo>
                        <a:close/>
                        <a:moveTo>
                          <a:pt x="229590" y="111620"/>
                        </a:moveTo>
                        <a:lnTo>
                          <a:pt x="334860" y="111620"/>
                        </a:lnTo>
                        <a:lnTo>
                          <a:pt x="334860" y="6350"/>
                        </a:lnTo>
                        <a:lnTo>
                          <a:pt x="229590" y="6350"/>
                        </a:lnTo>
                        <a:close/>
                        <a:moveTo>
                          <a:pt x="229590" y="223240"/>
                        </a:moveTo>
                        <a:lnTo>
                          <a:pt x="334860" y="223240"/>
                        </a:lnTo>
                        <a:lnTo>
                          <a:pt x="334860" y="117970"/>
                        </a:lnTo>
                        <a:lnTo>
                          <a:pt x="229590" y="117970"/>
                        </a:lnTo>
                        <a:close/>
                        <a:moveTo>
                          <a:pt x="229590" y="334873"/>
                        </a:moveTo>
                        <a:lnTo>
                          <a:pt x="334860" y="334873"/>
                        </a:lnTo>
                        <a:lnTo>
                          <a:pt x="334860" y="229590"/>
                        </a:lnTo>
                        <a:lnTo>
                          <a:pt x="229590" y="229590"/>
                        </a:lnTo>
                        <a:close/>
                        <a:moveTo>
                          <a:pt x="229590" y="446493"/>
                        </a:moveTo>
                        <a:lnTo>
                          <a:pt x="334860" y="446493"/>
                        </a:lnTo>
                        <a:lnTo>
                          <a:pt x="334860" y="341223"/>
                        </a:lnTo>
                        <a:lnTo>
                          <a:pt x="229590" y="341223"/>
                        </a:lnTo>
                        <a:close/>
                        <a:moveTo>
                          <a:pt x="229590" y="558114"/>
                        </a:moveTo>
                        <a:lnTo>
                          <a:pt x="334860" y="558114"/>
                        </a:lnTo>
                        <a:lnTo>
                          <a:pt x="334860" y="452843"/>
                        </a:lnTo>
                        <a:lnTo>
                          <a:pt x="229590" y="452843"/>
                        </a:lnTo>
                        <a:close/>
                        <a:moveTo>
                          <a:pt x="229590" y="669734"/>
                        </a:moveTo>
                        <a:lnTo>
                          <a:pt x="334860" y="669734"/>
                        </a:lnTo>
                        <a:lnTo>
                          <a:pt x="334860" y="564464"/>
                        </a:lnTo>
                        <a:lnTo>
                          <a:pt x="229590" y="564464"/>
                        </a:lnTo>
                        <a:close/>
                        <a:moveTo>
                          <a:pt x="229590" y="781367"/>
                        </a:moveTo>
                        <a:lnTo>
                          <a:pt x="334860" y="781367"/>
                        </a:lnTo>
                        <a:lnTo>
                          <a:pt x="334860" y="676084"/>
                        </a:lnTo>
                        <a:lnTo>
                          <a:pt x="229590" y="676084"/>
                        </a:lnTo>
                        <a:close/>
                        <a:moveTo>
                          <a:pt x="229590" y="892988"/>
                        </a:moveTo>
                        <a:lnTo>
                          <a:pt x="334860" y="892988"/>
                        </a:lnTo>
                        <a:lnTo>
                          <a:pt x="334860" y="787717"/>
                        </a:lnTo>
                        <a:lnTo>
                          <a:pt x="229590" y="787717"/>
                        </a:lnTo>
                        <a:close/>
                        <a:moveTo>
                          <a:pt x="229590" y="1004608"/>
                        </a:moveTo>
                        <a:lnTo>
                          <a:pt x="334860" y="1004608"/>
                        </a:lnTo>
                        <a:lnTo>
                          <a:pt x="334860" y="899338"/>
                        </a:lnTo>
                        <a:lnTo>
                          <a:pt x="229590" y="899338"/>
                        </a:lnTo>
                        <a:close/>
                        <a:moveTo>
                          <a:pt x="229590" y="1116228"/>
                        </a:moveTo>
                        <a:lnTo>
                          <a:pt x="334860" y="1116228"/>
                        </a:lnTo>
                        <a:lnTo>
                          <a:pt x="334860" y="1010958"/>
                        </a:lnTo>
                        <a:lnTo>
                          <a:pt x="229590" y="1010958"/>
                        </a:lnTo>
                        <a:close/>
                        <a:moveTo>
                          <a:pt x="229590" y="1227861"/>
                        </a:moveTo>
                        <a:lnTo>
                          <a:pt x="334860" y="1227861"/>
                        </a:lnTo>
                        <a:lnTo>
                          <a:pt x="334860" y="1122578"/>
                        </a:lnTo>
                        <a:lnTo>
                          <a:pt x="229590" y="1122578"/>
                        </a:lnTo>
                        <a:close/>
                        <a:moveTo>
                          <a:pt x="229590" y="1339481"/>
                        </a:moveTo>
                        <a:lnTo>
                          <a:pt x="334860" y="1339481"/>
                        </a:lnTo>
                        <a:lnTo>
                          <a:pt x="334860" y="1234211"/>
                        </a:lnTo>
                        <a:lnTo>
                          <a:pt x="229590" y="1234211"/>
                        </a:lnTo>
                        <a:close/>
                        <a:moveTo>
                          <a:pt x="229590" y="1451102"/>
                        </a:moveTo>
                        <a:lnTo>
                          <a:pt x="334860" y="1451102"/>
                        </a:lnTo>
                        <a:lnTo>
                          <a:pt x="334860" y="1345831"/>
                        </a:lnTo>
                        <a:lnTo>
                          <a:pt x="229590" y="1345831"/>
                        </a:lnTo>
                        <a:close/>
                        <a:moveTo>
                          <a:pt x="229590" y="1562735"/>
                        </a:moveTo>
                        <a:lnTo>
                          <a:pt x="334860" y="1562735"/>
                        </a:lnTo>
                        <a:lnTo>
                          <a:pt x="334860" y="1457452"/>
                        </a:lnTo>
                        <a:lnTo>
                          <a:pt x="229590" y="1457452"/>
                        </a:lnTo>
                        <a:close/>
                        <a:moveTo>
                          <a:pt x="229590" y="1674355"/>
                        </a:moveTo>
                        <a:lnTo>
                          <a:pt x="334860" y="1674355"/>
                        </a:lnTo>
                        <a:lnTo>
                          <a:pt x="334860" y="1569085"/>
                        </a:lnTo>
                        <a:lnTo>
                          <a:pt x="229590" y="1569085"/>
                        </a:lnTo>
                        <a:close/>
                        <a:moveTo>
                          <a:pt x="229590" y="1785975"/>
                        </a:moveTo>
                        <a:lnTo>
                          <a:pt x="334860" y="1785975"/>
                        </a:lnTo>
                        <a:lnTo>
                          <a:pt x="334860" y="1680705"/>
                        </a:lnTo>
                        <a:lnTo>
                          <a:pt x="229590" y="1680705"/>
                        </a:lnTo>
                        <a:close/>
                        <a:moveTo>
                          <a:pt x="229590" y="1897596"/>
                        </a:moveTo>
                        <a:lnTo>
                          <a:pt x="334860" y="1897596"/>
                        </a:lnTo>
                        <a:lnTo>
                          <a:pt x="334860" y="1792325"/>
                        </a:lnTo>
                        <a:lnTo>
                          <a:pt x="229590" y="1792325"/>
                        </a:lnTo>
                        <a:close/>
                        <a:moveTo>
                          <a:pt x="229590" y="2009229"/>
                        </a:moveTo>
                        <a:lnTo>
                          <a:pt x="334860" y="2009229"/>
                        </a:lnTo>
                        <a:lnTo>
                          <a:pt x="334860" y="1903946"/>
                        </a:lnTo>
                        <a:lnTo>
                          <a:pt x="229590" y="1903946"/>
                        </a:lnTo>
                        <a:close/>
                        <a:moveTo>
                          <a:pt x="229590" y="2120849"/>
                        </a:moveTo>
                        <a:lnTo>
                          <a:pt x="334860" y="2120849"/>
                        </a:lnTo>
                        <a:lnTo>
                          <a:pt x="334860" y="2015579"/>
                        </a:lnTo>
                        <a:lnTo>
                          <a:pt x="229590" y="2015579"/>
                        </a:lnTo>
                        <a:close/>
                        <a:moveTo>
                          <a:pt x="229590" y="2232469"/>
                        </a:moveTo>
                        <a:lnTo>
                          <a:pt x="334860" y="2232469"/>
                        </a:lnTo>
                        <a:lnTo>
                          <a:pt x="334860" y="2127199"/>
                        </a:lnTo>
                        <a:lnTo>
                          <a:pt x="229590" y="2127199"/>
                        </a:lnTo>
                        <a:close/>
                        <a:moveTo>
                          <a:pt x="229590" y="2344089"/>
                        </a:moveTo>
                        <a:lnTo>
                          <a:pt x="334860" y="2344089"/>
                        </a:lnTo>
                        <a:lnTo>
                          <a:pt x="334860" y="2238819"/>
                        </a:lnTo>
                        <a:lnTo>
                          <a:pt x="229590" y="2238819"/>
                        </a:lnTo>
                        <a:close/>
                        <a:moveTo>
                          <a:pt x="117970" y="111620"/>
                        </a:moveTo>
                        <a:lnTo>
                          <a:pt x="223240" y="111620"/>
                        </a:lnTo>
                        <a:lnTo>
                          <a:pt x="223240" y="6350"/>
                        </a:lnTo>
                        <a:lnTo>
                          <a:pt x="117970" y="6350"/>
                        </a:lnTo>
                        <a:close/>
                        <a:moveTo>
                          <a:pt x="117970" y="223240"/>
                        </a:moveTo>
                        <a:lnTo>
                          <a:pt x="223240" y="223240"/>
                        </a:lnTo>
                        <a:lnTo>
                          <a:pt x="223240" y="117970"/>
                        </a:lnTo>
                        <a:lnTo>
                          <a:pt x="117970" y="117970"/>
                        </a:lnTo>
                        <a:close/>
                        <a:moveTo>
                          <a:pt x="117970" y="334873"/>
                        </a:moveTo>
                        <a:lnTo>
                          <a:pt x="223240" y="334873"/>
                        </a:lnTo>
                        <a:lnTo>
                          <a:pt x="223240" y="229590"/>
                        </a:lnTo>
                        <a:lnTo>
                          <a:pt x="117970" y="229590"/>
                        </a:lnTo>
                        <a:close/>
                        <a:moveTo>
                          <a:pt x="117970" y="446493"/>
                        </a:moveTo>
                        <a:lnTo>
                          <a:pt x="223240" y="446493"/>
                        </a:lnTo>
                        <a:lnTo>
                          <a:pt x="223240" y="341223"/>
                        </a:lnTo>
                        <a:lnTo>
                          <a:pt x="117970" y="341223"/>
                        </a:lnTo>
                        <a:close/>
                        <a:moveTo>
                          <a:pt x="117970" y="558114"/>
                        </a:moveTo>
                        <a:lnTo>
                          <a:pt x="223240" y="558114"/>
                        </a:lnTo>
                        <a:lnTo>
                          <a:pt x="223240" y="452843"/>
                        </a:lnTo>
                        <a:lnTo>
                          <a:pt x="117970" y="452843"/>
                        </a:lnTo>
                        <a:close/>
                        <a:moveTo>
                          <a:pt x="117970" y="669734"/>
                        </a:moveTo>
                        <a:lnTo>
                          <a:pt x="223240" y="669734"/>
                        </a:lnTo>
                        <a:lnTo>
                          <a:pt x="223240" y="564464"/>
                        </a:lnTo>
                        <a:lnTo>
                          <a:pt x="117970" y="564464"/>
                        </a:lnTo>
                        <a:close/>
                        <a:moveTo>
                          <a:pt x="117970" y="781367"/>
                        </a:moveTo>
                        <a:lnTo>
                          <a:pt x="223240" y="781367"/>
                        </a:lnTo>
                        <a:lnTo>
                          <a:pt x="223240" y="676084"/>
                        </a:lnTo>
                        <a:lnTo>
                          <a:pt x="117970" y="676084"/>
                        </a:lnTo>
                        <a:close/>
                        <a:moveTo>
                          <a:pt x="117970" y="892988"/>
                        </a:moveTo>
                        <a:lnTo>
                          <a:pt x="223240" y="892988"/>
                        </a:lnTo>
                        <a:lnTo>
                          <a:pt x="223240" y="787717"/>
                        </a:lnTo>
                        <a:lnTo>
                          <a:pt x="117970" y="787717"/>
                        </a:lnTo>
                        <a:close/>
                        <a:moveTo>
                          <a:pt x="117970" y="1004608"/>
                        </a:moveTo>
                        <a:lnTo>
                          <a:pt x="223240" y="1004608"/>
                        </a:lnTo>
                        <a:lnTo>
                          <a:pt x="223240" y="899338"/>
                        </a:lnTo>
                        <a:lnTo>
                          <a:pt x="117970" y="899338"/>
                        </a:lnTo>
                        <a:close/>
                        <a:moveTo>
                          <a:pt x="117970" y="1116228"/>
                        </a:moveTo>
                        <a:lnTo>
                          <a:pt x="223240" y="1116228"/>
                        </a:lnTo>
                        <a:lnTo>
                          <a:pt x="223240" y="1010958"/>
                        </a:lnTo>
                        <a:lnTo>
                          <a:pt x="117970" y="1010958"/>
                        </a:lnTo>
                        <a:close/>
                        <a:moveTo>
                          <a:pt x="117970" y="1227861"/>
                        </a:moveTo>
                        <a:lnTo>
                          <a:pt x="223240" y="1227861"/>
                        </a:lnTo>
                        <a:lnTo>
                          <a:pt x="223240" y="1122578"/>
                        </a:lnTo>
                        <a:lnTo>
                          <a:pt x="117970" y="1122578"/>
                        </a:lnTo>
                        <a:close/>
                        <a:moveTo>
                          <a:pt x="117970" y="1339481"/>
                        </a:moveTo>
                        <a:lnTo>
                          <a:pt x="223240" y="1339481"/>
                        </a:lnTo>
                        <a:lnTo>
                          <a:pt x="223240" y="1234211"/>
                        </a:lnTo>
                        <a:lnTo>
                          <a:pt x="117970" y="1234211"/>
                        </a:lnTo>
                        <a:close/>
                        <a:moveTo>
                          <a:pt x="117970" y="1451102"/>
                        </a:moveTo>
                        <a:lnTo>
                          <a:pt x="223240" y="1451102"/>
                        </a:lnTo>
                        <a:lnTo>
                          <a:pt x="223240" y="1345831"/>
                        </a:lnTo>
                        <a:lnTo>
                          <a:pt x="117970" y="1345831"/>
                        </a:lnTo>
                        <a:close/>
                        <a:moveTo>
                          <a:pt x="117970" y="1562735"/>
                        </a:moveTo>
                        <a:lnTo>
                          <a:pt x="223240" y="1562735"/>
                        </a:lnTo>
                        <a:lnTo>
                          <a:pt x="223240" y="1457452"/>
                        </a:lnTo>
                        <a:lnTo>
                          <a:pt x="117970" y="1457452"/>
                        </a:lnTo>
                        <a:close/>
                        <a:moveTo>
                          <a:pt x="117970" y="1674355"/>
                        </a:moveTo>
                        <a:lnTo>
                          <a:pt x="223240" y="1674355"/>
                        </a:lnTo>
                        <a:lnTo>
                          <a:pt x="223240" y="1569085"/>
                        </a:lnTo>
                        <a:lnTo>
                          <a:pt x="117970" y="1569085"/>
                        </a:lnTo>
                        <a:close/>
                        <a:moveTo>
                          <a:pt x="117970" y="1785975"/>
                        </a:moveTo>
                        <a:lnTo>
                          <a:pt x="223240" y="1785975"/>
                        </a:lnTo>
                        <a:lnTo>
                          <a:pt x="223240" y="1680705"/>
                        </a:lnTo>
                        <a:lnTo>
                          <a:pt x="117970" y="1680705"/>
                        </a:lnTo>
                        <a:close/>
                        <a:moveTo>
                          <a:pt x="117970" y="1897596"/>
                        </a:moveTo>
                        <a:lnTo>
                          <a:pt x="223240" y="1897596"/>
                        </a:lnTo>
                        <a:lnTo>
                          <a:pt x="223240" y="1792325"/>
                        </a:lnTo>
                        <a:lnTo>
                          <a:pt x="117970" y="1792325"/>
                        </a:lnTo>
                        <a:close/>
                        <a:moveTo>
                          <a:pt x="117970" y="2009229"/>
                        </a:moveTo>
                        <a:lnTo>
                          <a:pt x="223240" y="2009229"/>
                        </a:lnTo>
                        <a:lnTo>
                          <a:pt x="223240" y="1903946"/>
                        </a:lnTo>
                        <a:lnTo>
                          <a:pt x="117970" y="1903946"/>
                        </a:lnTo>
                        <a:close/>
                        <a:moveTo>
                          <a:pt x="117970" y="2120849"/>
                        </a:moveTo>
                        <a:lnTo>
                          <a:pt x="223240" y="2120849"/>
                        </a:lnTo>
                        <a:lnTo>
                          <a:pt x="223240" y="2015579"/>
                        </a:lnTo>
                        <a:lnTo>
                          <a:pt x="117970" y="2015579"/>
                        </a:lnTo>
                        <a:close/>
                        <a:moveTo>
                          <a:pt x="117970" y="2232469"/>
                        </a:moveTo>
                        <a:lnTo>
                          <a:pt x="223240" y="2232469"/>
                        </a:lnTo>
                        <a:lnTo>
                          <a:pt x="223240" y="2127199"/>
                        </a:lnTo>
                        <a:lnTo>
                          <a:pt x="117970" y="2127199"/>
                        </a:lnTo>
                        <a:close/>
                        <a:moveTo>
                          <a:pt x="117970" y="2344089"/>
                        </a:moveTo>
                        <a:lnTo>
                          <a:pt x="223240" y="2344089"/>
                        </a:lnTo>
                        <a:lnTo>
                          <a:pt x="223240" y="2238819"/>
                        </a:lnTo>
                        <a:lnTo>
                          <a:pt x="117970" y="2238819"/>
                        </a:lnTo>
                        <a:close/>
                        <a:moveTo>
                          <a:pt x="6350" y="111620"/>
                        </a:moveTo>
                        <a:lnTo>
                          <a:pt x="111620" y="111620"/>
                        </a:lnTo>
                        <a:lnTo>
                          <a:pt x="111620" y="6350"/>
                        </a:lnTo>
                        <a:lnTo>
                          <a:pt x="6350" y="6350"/>
                        </a:lnTo>
                        <a:close/>
                        <a:moveTo>
                          <a:pt x="6350" y="223240"/>
                        </a:moveTo>
                        <a:lnTo>
                          <a:pt x="111620" y="223240"/>
                        </a:lnTo>
                        <a:lnTo>
                          <a:pt x="111620" y="117970"/>
                        </a:lnTo>
                        <a:lnTo>
                          <a:pt x="6350" y="117970"/>
                        </a:lnTo>
                        <a:close/>
                        <a:moveTo>
                          <a:pt x="6350" y="334873"/>
                        </a:moveTo>
                        <a:lnTo>
                          <a:pt x="111620" y="334873"/>
                        </a:lnTo>
                        <a:lnTo>
                          <a:pt x="111620" y="229590"/>
                        </a:lnTo>
                        <a:lnTo>
                          <a:pt x="6350" y="229590"/>
                        </a:lnTo>
                        <a:close/>
                        <a:moveTo>
                          <a:pt x="6350" y="446493"/>
                        </a:moveTo>
                        <a:lnTo>
                          <a:pt x="111620" y="446493"/>
                        </a:lnTo>
                        <a:lnTo>
                          <a:pt x="111620" y="341223"/>
                        </a:lnTo>
                        <a:lnTo>
                          <a:pt x="6350" y="341223"/>
                        </a:lnTo>
                        <a:close/>
                        <a:moveTo>
                          <a:pt x="6350" y="558114"/>
                        </a:moveTo>
                        <a:lnTo>
                          <a:pt x="111620" y="558114"/>
                        </a:lnTo>
                        <a:lnTo>
                          <a:pt x="111620" y="452843"/>
                        </a:lnTo>
                        <a:lnTo>
                          <a:pt x="6350" y="452843"/>
                        </a:lnTo>
                        <a:close/>
                        <a:moveTo>
                          <a:pt x="6350" y="669734"/>
                        </a:moveTo>
                        <a:lnTo>
                          <a:pt x="111620" y="669734"/>
                        </a:lnTo>
                        <a:lnTo>
                          <a:pt x="111620" y="564464"/>
                        </a:lnTo>
                        <a:lnTo>
                          <a:pt x="6350" y="564464"/>
                        </a:lnTo>
                        <a:close/>
                        <a:moveTo>
                          <a:pt x="6350" y="781367"/>
                        </a:moveTo>
                        <a:lnTo>
                          <a:pt x="111620" y="781367"/>
                        </a:lnTo>
                        <a:lnTo>
                          <a:pt x="111620" y="676084"/>
                        </a:lnTo>
                        <a:lnTo>
                          <a:pt x="6350" y="676084"/>
                        </a:lnTo>
                        <a:close/>
                        <a:moveTo>
                          <a:pt x="6350" y="892988"/>
                        </a:moveTo>
                        <a:lnTo>
                          <a:pt x="111620" y="892988"/>
                        </a:lnTo>
                        <a:lnTo>
                          <a:pt x="111620" y="787717"/>
                        </a:lnTo>
                        <a:lnTo>
                          <a:pt x="6350" y="787717"/>
                        </a:lnTo>
                        <a:close/>
                        <a:moveTo>
                          <a:pt x="6350" y="1004608"/>
                        </a:moveTo>
                        <a:lnTo>
                          <a:pt x="111620" y="1004608"/>
                        </a:lnTo>
                        <a:lnTo>
                          <a:pt x="111620" y="899338"/>
                        </a:lnTo>
                        <a:lnTo>
                          <a:pt x="6350" y="899338"/>
                        </a:lnTo>
                        <a:close/>
                        <a:moveTo>
                          <a:pt x="6350" y="1116228"/>
                        </a:moveTo>
                        <a:lnTo>
                          <a:pt x="111620" y="1116228"/>
                        </a:lnTo>
                        <a:lnTo>
                          <a:pt x="111620" y="1010958"/>
                        </a:lnTo>
                        <a:lnTo>
                          <a:pt x="6350" y="1010958"/>
                        </a:lnTo>
                        <a:close/>
                        <a:moveTo>
                          <a:pt x="6350" y="1227861"/>
                        </a:moveTo>
                        <a:lnTo>
                          <a:pt x="111620" y="1227861"/>
                        </a:lnTo>
                        <a:lnTo>
                          <a:pt x="111620" y="1122578"/>
                        </a:lnTo>
                        <a:lnTo>
                          <a:pt x="6350" y="1122578"/>
                        </a:lnTo>
                        <a:close/>
                        <a:moveTo>
                          <a:pt x="6350" y="1339481"/>
                        </a:moveTo>
                        <a:lnTo>
                          <a:pt x="111620" y="1339481"/>
                        </a:lnTo>
                        <a:lnTo>
                          <a:pt x="111620" y="1234211"/>
                        </a:lnTo>
                        <a:lnTo>
                          <a:pt x="6350" y="1234211"/>
                        </a:lnTo>
                        <a:close/>
                        <a:moveTo>
                          <a:pt x="6350" y="1451102"/>
                        </a:moveTo>
                        <a:lnTo>
                          <a:pt x="111620" y="1451102"/>
                        </a:lnTo>
                        <a:lnTo>
                          <a:pt x="111620" y="1345831"/>
                        </a:lnTo>
                        <a:lnTo>
                          <a:pt x="6350" y="1345831"/>
                        </a:lnTo>
                        <a:close/>
                        <a:moveTo>
                          <a:pt x="6350" y="1562735"/>
                        </a:moveTo>
                        <a:lnTo>
                          <a:pt x="111620" y="1562735"/>
                        </a:lnTo>
                        <a:lnTo>
                          <a:pt x="111620" y="1457452"/>
                        </a:lnTo>
                        <a:lnTo>
                          <a:pt x="6350" y="1457452"/>
                        </a:lnTo>
                        <a:close/>
                        <a:moveTo>
                          <a:pt x="6350" y="1674355"/>
                        </a:moveTo>
                        <a:lnTo>
                          <a:pt x="111620" y="1674355"/>
                        </a:lnTo>
                        <a:lnTo>
                          <a:pt x="111620" y="1569085"/>
                        </a:lnTo>
                        <a:lnTo>
                          <a:pt x="6350" y="1569085"/>
                        </a:lnTo>
                        <a:close/>
                        <a:moveTo>
                          <a:pt x="6350" y="1785975"/>
                        </a:moveTo>
                        <a:lnTo>
                          <a:pt x="111620" y="1785975"/>
                        </a:lnTo>
                        <a:lnTo>
                          <a:pt x="111620" y="1680705"/>
                        </a:lnTo>
                        <a:lnTo>
                          <a:pt x="6350" y="1680705"/>
                        </a:lnTo>
                        <a:close/>
                        <a:moveTo>
                          <a:pt x="6350" y="1897596"/>
                        </a:moveTo>
                        <a:lnTo>
                          <a:pt x="111620" y="1897596"/>
                        </a:lnTo>
                        <a:lnTo>
                          <a:pt x="111620" y="1792325"/>
                        </a:lnTo>
                        <a:lnTo>
                          <a:pt x="6350" y="1792325"/>
                        </a:lnTo>
                        <a:close/>
                        <a:moveTo>
                          <a:pt x="6350" y="2009229"/>
                        </a:moveTo>
                        <a:lnTo>
                          <a:pt x="111620" y="2009229"/>
                        </a:lnTo>
                        <a:lnTo>
                          <a:pt x="111620" y="1903946"/>
                        </a:lnTo>
                        <a:lnTo>
                          <a:pt x="6350" y="1903946"/>
                        </a:lnTo>
                        <a:close/>
                        <a:moveTo>
                          <a:pt x="6350" y="2120849"/>
                        </a:moveTo>
                        <a:lnTo>
                          <a:pt x="111620" y="2120849"/>
                        </a:lnTo>
                        <a:lnTo>
                          <a:pt x="111620" y="2015579"/>
                        </a:lnTo>
                        <a:lnTo>
                          <a:pt x="6350" y="2015579"/>
                        </a:lnTo>
                        <a:close/>
                        <a:moveTo>
                          <a:pt x="6350" y="2232469"/>
                        </a:moveTo>
                        <a:lnTo>
                          <a:pt x="111620" y="2232469"/>
                        </a:lnTo>
                        <a:lnTo>
                          <a:pt x="111620" y="2127199"/>
                        </a:lnTo>
                        <a:lnTo>
                          <a:pt x="6350" y="2127199"/>
                        </a:lnTo>
                        <a:close/>
                        <a:moveTo>
                          <a:pt x="6350" y="2344089"/>
                        </a:moveTo>
                        <a:lnTo>
                          <a:pt x="111620" y="2344089"/>
                        </a:lnTo>
                        <a:lnTo>
                          <a:pt x="111620" y="2238819"/>
                        </a:lnTo>
                        <a:lnTo>
                          <a:pt x="6350" y="2238819"/>
                        </a:lnTo>
                        <a:close/>
                        <a:moveTo>
                          <a:pt x="0" y="2347270"/>
                        </a:moveTo>
                        <a:lnTo>
                          <a:pt x="0" y="3168"/>
                        </a:lnTo>
                        <a:lnTo>
                          <a:pt x="3168" y="3168"/>
                        </a:lnTo>
                        <a:lnTo>
                          <a:pt x="3168" y="0"/>
                        </a:lnTo>
                        <a:lnTo>
                          <a:pt x="2347270" y="0"/>
                        </a:lnTo>
                        <a:lnTo>
                          <a:pt x="2347270" y="3168"/>
                        </a:lnTo>
                        <a:lnTo>
                          <a:pt x="2350439" y="3168"/>
                        </a:lnTo>
                        <a:lnTo>
                          <a:pt x="2350439" y="2347270"/>
                        </a:lnTo>
                        <a:lnTo>
                          <a:pt x="2347270" y="2347270"/>
                        </a:lnTo>
                        <a:lnTo>
                          <a:pt x="2347270" y="2350439"/>
                        </a:lnTo>
                        <a:lnTo>
                          <a:pt x="3168" y="2350439"/>
                        </a:lnTo>
                        <a:lnTo>
                          <a:pt x="3168" y="2347270"/>
                        </a:lnTo>
                        <a:close/>
                      </a:path>
                    </a:pathLst>
                  </a:custGeom>
                  <a:gradFill>
                    <a:gsLst>
                      <a:gs pos="100000">
                        <a:schemeClr val="bg1">
                          <a:alpha val="30000"/>
                        </a:schemeClr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  <a:ln w="127">
                    <a:noFill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>
                    <a:noAutofit/>
                  </a:bodyPr>
                  <a:lstStyle>
                    <a:defPPr>
                      <a:defRPr lang="zh-CN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endParaRPr>
                  </a:p>
                </p:txBody>
              </p:sp>
              <p:grpSp>
                <p:nvGrpSpPr>
                  <p:cNvPr id="172" name="组合 171">
                    <a:extLst>
                      <a:ext uri="{FF2B5EF4-FFF2-40B4-BE49-F238E27FC236}">
                        <a16:creationId xmlns:a16="http://schemas.microsoft.com/office/drawing/2014/main" id="{1D1E1C7A-32D1-4AEE-B160-351F4D35D626}"/>
                      </a:ext>
                    </a:extLst>
                  </p:cNvPr>
                  <p:cNvGrpSpPr/>
                  <p:nvPr/>
                </p:nvGrpSpPr>
                <p:grpSpPr>
                  <a:xfrm>
                    <a:off x="4211614" y="1399174"/>
                    <a:ext cx="2351878" cy="2350438"/>
                    <a:chOff x="4211614" y="1399174"/>
                    <a:chExt cx="2351878" cy="2350438"/>
                  </a:xfrm>
                  <a:gradFill>
                    <a:gsLst>
                      <a:gs pos="100000">
                        <a:schemeClr val="bg1"/>
                      </a:gs>
                      <a:gs pos="10000">
                        <a:schemeClr val="bg1">
                          <a:alpha val="0"/>
                        </a:schemeClr>
                      </a:gs>
                    </a:gsLst>
                    <a:lin ang="2700000" scaled="1"/>
                  </a:gradFill>
                </p:grpSpPr>
                <p:sp>
                  <p:nvSpPr>
                    <p:cNvPr id="173" name="半闭框 172">
                      <a:extLst>
                        <a:ext uri="{FF2B5EF4-FFF2-40B4-BE49-F238E27FC236}">
                          <a16:creationId xmlns:a16="http://schemas.microsoft.com/office/drawing/2014/main" id="{EB5E3FF4-6935-4136-8AA0-EBF179FF1827}"/>
                        </a:ext>
                      </a:extLst>
                    </p:cNvPr>
                    <p:cNvSpPr/>
                    <p:nvPr/>
                  </p:nvSpPr>
                  <p:spPr>
                    <a:xfrm rot="10800000">
                      <a:off x="6362090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74" name="半闭框 173">
                      <a:extLst>
                        <a:ext uri="{FF2B5EF4-FFF2-40B4-BE49-F238E27FC236}">
                          <a16:creationId xmlns:a16="http://schemas.microsoft.com/office/drawing/2014/main" id="{BEEF690A-DABC-43ED-AE2B-4FDE45C9F469}"/>
                        </a:ext>
                      </a:extLst>
                    </p:cNvPr>
                    <p:cNvSpPr/>
                    <p:nvPr/>
                  </p:nvSpPr>
                  <p:spPr>
                    <a:xfrm rot="16200000">
                      <a:off x="4211614" y="3549649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  <p:sp>
                  <p:nvSpPr>
                    <p:cNvPr id="175" name="半闭框 174">
                      <a:extLst>
                        <a:ext uri="{FF2B5EF4-FFF2-40B4-BE49-F238E27FC236}">
                          <a16:creationId xmlns:a16="http://schemas.microsoft.com/office/drawing/2014/main" id="{A82A7745-9322-48E8-A239-59E754A83734}"/>
                        </a:ext>
                      </a:extLst>
                    </p:cNvPr>
                    <p:cNvSpPr/>
                    <p:nvPr/>
                  </p:nvSpPr>
                  <p:spPr>
                    <a:xfrm rot="5400000">
                      <a:off x="6363529" y="1399174"/>
                      <a:ext cx="199963" cy="199963"/>
                    </a:xfrm>
                    <a:prstGeom prst="halfFrame">
                      <a:avLst>
                        <a:gd name="adj1" fmla="val 11343"/>
                        <a:gd name="adj2" fmla="val 11855"/>
                      </a:avLst>
                    </a:prstGeom>
                    <a:grpFill/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>
                      <a:noAutofit/>
                    </a:bodyPr>
                    <a:lstStyle>
                      <a:defPPr>
                        <a:defRPr lang="zh-CN"/>
                      </a:defPPr>
                      <a:lvl1pPr marL="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lt1"/>
                          </a:solidFill>
                          <a:latin typeface="+mn-lt"/>
                          <a:ea typeface="+mn-ea"/>
                          <a:cs typeface="+mn-cs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zh-CN" altLang="en-US" sz="20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endParaRPr>
                    </a:p>
                  </p:txBody>
                </p:sp>
              </p:grpSp>
            </p:grpSp>
          </p:grpSp>
          <p:sp>
            <p:nvSpPr>
              <p:cNvPr id="163" name="任意多边形: 形状 162">
                <a:extLst>
                  <a:ext uri="{FF2B5EF4-FFF2-40B4-BE49-F238E27FC236}">
                    <a16:creationId xmlns:a16="http://schemas.microsoft.com/office/drawing/2014/main" id="{A1CFB0D6-BFF3-45CD-A264-D35BA55CF320}"/>
                  </a:ext>
                </a:extLst>
              </p:cNvPr>
              <p:cNvSpPr/>
              <p:nvPr/>
            </p:nvSpPr>
            <p:spPr>
              <a:xfrm flipV="1">
                <a:off x="3213119" y="7735596"/>
                <a:ext cx="12830917" cy="497239"/>
              </a:xfrm>
              <a:custGeom>
                <a:avLst/>
                <a:gdLst>
                  <a:gd name="connsiteX0" fmla="*/ 0 w 6426200"/>
                  <a:gd name="connsiteY0" fmla="*/ 0 h 299720"/>
                  <a:gd name="connsiteX1" fmla="*/ 299720 w 6426200"/>
                  <a:gd name="connsiteY1" fmla="*/ 299720 h 299720"/>
                  <a:gd name="connsiteX2" fmla="*/ 6426200 w 6426200"/>
                  <a:gd name="connsiteY2" fmla="*/ 299720 h 299720"/>
                  <a:gd name="connsiteX0" fmla="*/ 0 w 8011065"/>
                  <a:gd name="connsiteY0" fmla="*/ 0 h 299720"/>
                  <a:gd name="connsiteX1" fmla="*/ 299720 w 8011065"/>
                  <a:gd name="connsiteY1" fmla="*/ 299720 h 299720"/>
                  <a:gd name="connsiteX2" fmla="*/ 8011065 w 8011065"/>
                  <a:gd name="connsiteY2" fmla="*/ 299720 h 2997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11065" h="299720">
                    <a:moveTo>
                      <a:pt x="0" y="0"/>
                    </a:moveTo>
                    <a:lnTo>
                      <a:pt x="299720" y="299720"/>
                    </a:lnTo>
                    <a:lnTo>
                      <a:pt x="8011065" y="299720"/>
                    </a:lnTo>
                  </a:path>
                </a:pathLst>
              </a:custGeom>
              <a:noFill/>
              <a:ln w="9525">
                <a:solidFill>
                  <a:schemeClr val="bg1">
                    <a:alpha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grpSp>
            <p:nvGrpSpPr>
              <p:cNvPr id="164" name="组合 163">
                <a:extLst>
                  <a:ext uri="{FF2B5EF4-FFF2-40B4-BE49-F238E27FC236}">
                    <a16:creationId xmlns:a16="http://schemas.microsoft.com/office/drawing/2014/main" id="{A9713ADE-CBCE-42F1-A4B7-85FEF23D6169}"/>
                  </a:ext>
                </a:extLst>
              </p:cNvPr>
              <p:cNvGrpSpPr/>
              <p:nvPr/>
            </p:nvGrpSpPr>
            <p:grpSpPr>
              <a:xfrm>
                <a:off x="3116636" y="7878192"/>
                <a:ext cx="204088" cy="204088"/>
                <a:chOff x="4546600" y="6080799"/>
                <a:chExt cx="424562" cy="424562"/>
              </a:xfrm>
              <a:scene3d>
                <a:camera prst="isometricBottomDown"/>
                <a:lightRig rig="threePt" dir="t"/>
              </a:scene3d>
            </p:grpSpPr>
            <p:sp>
              <p:nvSpPr>
                <p:cNvPr id="167" name="椭圆 166">
                  <a:extLst>
                    <a:ext uri="{FF2B5EF4-FFF2-40B4-BE49-F238E27FC236}">
                      <a16:creationId xmlns:a16="http://schemas.microsoft.com/office/drawing/2014/main" id="{D4B4E5D2-9166-4047-B993-0EF414A0E24E}"/>
                    </a:ext>
                  </a:extLst>
                </p:cNvPr>
                <p:cNvSpPr/>
                <p:nvPr/>
              </p:nvSpPr>
              <p:spPr>
                <a:xfrm>
                  <a:off x="4546600" y="6080799"/>
                  <a:ext cx="424562" cy="424562"/>
                </a:xfrm>
                <a:prstGeom prst="ellipse">
                  <a:avLst/>
                </a:prstGeom>
                <a:solidFill>
                  <a:schemeClr val="bg1">
                    <a:alpha val="2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168" name="椭圆 167">
                  <a:extLst>
                    <a:ext uri="{FF2B5EF4-FFF2-40B4-BE49-F238E27FC236}">
                      <a16:creationId xmlns:a16="http://schemas.microsoft.com/office/drawing/2014/main" id="{4F3664CE-DBFB-4381-B0B7-078047F9CDCC}"/>
                    </a:ext>
                  </a:extLst>
                </p:cNvPr>
                <p:cNvSpPr/>
                <p:nvPr/>
              </p:nvSpPr>
              <p:spPr>
                <a:xfrm>
                  <a:off x="4663187" y="6197386"/>
                  <a:ext cx="191388" cy="191388"/>
                </a:xfrm>
                <a:prstGeom prst="ellipse">
                  <a:avLst/>
                </a:prstGeom>
                <a:solidFill>
                  <a:schemeClr val="bg1">
                    <a:alpha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>
                  <a:defPPr>
                    <a:defRPr lang="zh-CN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sp>
            <p:nvSpPr>
              <p:cNvPr id="165" name="矩形 164">
                <a:extLst>
                  <a:ext uri="{FF2B5EF4-FFF2-40B4-BE49-F238E27FC236}">
                    <a16:creationId xmlns:a16="http://schemas.microsoft.com/office/drawing/2014/main" id="{7D166123-E766-4BA8-B5DE-728A6AF6AB41}"/>
                  </a:ext>
                </a:extLst>
              </p:cNvPr>
              <p:cNvSpPr/>
              <p:nvPr/>
            </p:nvSpPr>
            <p:spPr>
              <a:xfrm>
                <a:off x="2537455" y="8189642"/>
                <a:ext cx="1006968" cy="1218575"/>
              </a:xfrm>
              <a:prstGeom prst="rect">
                <a:avLst/>
              </a:prstGeom>
              <a:scene3d>
                <a:camera prst="isometricRightUp"/>
                <a:lightRig rig="threePt" dir="t"/>
              </a:scene3d>
            </p:spPr>
            <p:txBody>
              <a:bodyPr wrap="none"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04</a:t>
                </a:r>
                <a:endPara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66" name="Freeform 24">
                <a:extLst>
                  <a:ext uri="{FF2B5EF4-FFF2-40B4-BE49-F238E27FC236}">
                    <a16:creationId xmlns:a16="http://schemas.microsoft.com/office/drawing/2014/main" id="{09B0F196-C040-4CD4-BBD1-0BC28EEE44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50411" y="7663867"/>
                <a:ext cx="1066893" cy="803108"/>
              </a:xfrm>
              <a:custGeom>
                <a:avLst/>
                <a:gdLst>
                  <a:gd name="connsiteX0" fmla="*/ 11393 w 607614"/>
                  <a:gd name="connsiteY0" fmla="*/ 144136 h 457385"/>
                  <a:gd name="connsiteX1" fmla="*/ 110130 w 607614"/>
                  <a:gd name="connsiteY1" fmla="*/ 158547 h 457385"/>
                  <a:gd name="connsiteX2" fmla="*/ 299250 w 607614"/>
                  <a:gd name="connsiteY2" fmla="*/ 348165 h 457385"/>
                  <a:gd name="connsiteX3" fmla="*/ 303807 w 607614"/>
                  <a:gd name="connsiteY3" fmla="*/ 377745 h 457385"/>
                  <a:gd name="connsiteX4" fmla="*/ 308364 w 607614"/>
                  <a:gd name="connsiteY4" fmla="*/ 348165 h 457385"/>
                  <a:gd name="connsiteX5" fmla="*/ 497484 w 607614"/>
                  <a:gd name="connsiteY5" fmla="*/ 158547 h 457385"/>
                  <a:gd name="connsiteX6" fmla="*/ 596221 w 607614"/>
                  <a:gd name="connsiteY6" fmla="*/ 144136 h 457385"/>
                  <a:gd name="connsiteX7" fmla="*/ 604576 w 607614"/>
                  <a:gd name="connsiteY7" fmla="*/ 147170 h 457385"/>
                  <a:gd name="connsiteX8" fmla="*/ 607614 w 607614"/>
                  <a:gd name="connsiteY8" fmla="*/ 155513 h 457385"/>
                  <a:gd name="connsiteX9" fmla="*/ 593183 w 607614"/>
                  <a:gd name="connsiteY9" fmla="*/ 254114 h 457385"/>
                  <a:gd name="connsiteX10" fmla="*/ 403304 w 607614"/>
                  <a:gd name="connsiteY10" fmla="*/ 443732 h 457385"/>
                  <a:gd name="connsiteX11" fmla="*/ 305326 w 607614"/>
                  <a:gd name="connsiteY11" fmla="*/ 457385 h 457385"/>
                  <a:gd name="connsiteX12" fmla="*/ 303807 w 607614"/>
                  <a:gd name="connsiteY12" fmla="*/ 457385 h 457385"/>
                  <a:gd name="connsiteX13" fmla="*/ 302288 w 607614"/>
                  <a:gd name="connsiteY13" fmla="*/ 457385 h 457385"/>
                  <a:gd name="connsiteX14" fmla="*/ 204310 w 607614"/>
                  <a:gd name="connsiteY14" fmla="*/ 442974 h 457385"/>
                  <a:gd name="connsiteX15" fmla="*/ 14431 w 607614"/>
                  <a:gd name="connsiteY15" fmla="*/ 254114 h 457385"/>
                  <a:gd name="connsiteX16" fmla="*/ 0 w 607614"/>
                  <a:gd name="connsiteY16" fmla="*/ 155513 h 457385"/>
                  <a:gd name="connsiteX17" fmla="*/ 3038 w 607614"/>
                  <a:gd name="connsiteY17" fmla="*/ 147170 h 457385"/>
                  <a:gd name="connsiteX18" fmla="*/ 11393 w 607614"/>
                  <a:gd name="connsiteY18" fmla="*/ 144136 h 457385"/>
                  <a:gd name="connsiteX19" fmla="*/ 522582 w 607614"/>
                  <a:gd name="connsiteY19" fmla="*/ 63722 h 457385"/>
                  <a:gd name="connsiteX20" fmla="*/ 528662 w 607614"/>
                  <a:gd name="connsiteY20" fmla="*/ 133478 h 457385"/>
                  <a:gd name="connsiteX21" fmla="*/ 494463 w 607614"/>
                  <a:gd name="connsiteY21" fmla="*/ 138785 h 457385"/>
                  <a:gd name="connsiteX22" fmla="*/ 423786 w 607614"/>
                  <a:gd name="connsiteY22" fmla="*/ 162290 h 457385"/>
                  <a:gd name="connsiteX23" fmla="*/ 407066 w 607614"/>
                  <a:gd name="connsiteY23" fmla="*/ 117555 h 457385"/>
                  <a:gd name="connsiteX24" fmla="*/ 416186 w 607614"/>
                  <a:gd name="connsiteY24" fmla="*/ 113006 h 457385"/>
                  <a:gd name="connsiteX25" fmla="*/ 84299 w 607614"/>
                  <a:gd name="connsiteY25" fmla="*/ 63722 h 457385"/>
                  <a:gd name="connsiteX26" fmla="*/ 191430 w 607614"/>
                  <a:gd name="connsiteY26" fmla="*/ 113764 h 457385"/>
                  <a:gd name="connsiteX27" fmla="*/ 200548 w 607614"/>
                  <a:gd name="connsiteY27" fmla="*/ 117555 h 457385"/>
                  <a:gd name="connsiteX28" fmla="*/ 183832 w 607614"/>
                  <a:gd name="connsiteY28" fmla="*/ 162290 h 457385"/>
                  <a:gd name="connsiteX29" fmla="*/ 112412 w 607614"/>
                  <a:gd name="connsiteY29" fmla="*/ 138785 h 457385"/>
                  <a:gd name="connsiteX30" fmla="*/ 78221 w 607614"/>
                  <a:gd name="connsiteY30" fmla="*/ 133478 h 457385"/>
                  <a:gd name="connsiteX31" fmla="*/ 303822 w 607614"/>
                  <a:gd name="connsiteY31" fmla="*/ 0 h 457385"/>
                  <a:gd name="connsiteX32" fmla="*/ 371423 w 607614"/>
                  <a:gd name="connsiteY32" fmla="*/ 96347 h 457385"/>
                  <a:gd name="connsiteX33" fmla="*/ 405604 w 607614"/>
                  <a:gd name="connsiteY33" fmla="*/ 172970 h 457385"/>
                  <a:gd name="connsiteX34" fmla="*/ 303822 w 607614"/>
                  <a:gd name="connsiteY34" fmla="*/ 291318 h 457385"/>
                  <a:gd name="connsiteX35" fmla="*/ 201279 w 607614"/>
                  <a:gd name="connsiteY35" fmla="*/ 172970 h 457385"/>
                  <a:gd name="connsiteX36" fmla="*/ 236220 w 607614"/>
                  <a:gd name="connsiteY36" fmla="*/ 96347 h 457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7614" h="457385">
                    <a:moveTo>
                      <a:pt x="11393" y="144136"/>
                    </a:moveTo>
                    <a:lnTo>
                      <a:pt x="110130" y="158547"/>
                    </a:lnTo>
                    <a:cubicBezTo>
                      <a:pt x="201272" y="172199"/>
                      <a:pt x="286338" y="257148"/>
                      <a:pt x="299250" y="348165"/>
                    </a:cubicBezTo>
                    <a:lnTo>
                      <a:pt x="303807" y="377745"/>
                    </a:lnTo>
                    <a:lnTo>
                      <a:pt x="308364" y="348165"/>
                    </a:lnTo>
                    <a:cubicBezTo>
                      <a:pt x="321276" y="257148"/>
                      <a:pt x="406342" y="172199"/>
                      <a:pt x="497484" y="158547"/>
                    </a:cubicBezTo>
                    <a:lnTo>
                      <a:pt x="596221" y="144136"/>
                    </a:lnTo>
                    <a:cubicBezTo>
                      <a:pt x="599260" y="144136"/>
                      <a:pt x="602298" y="144894"/>
                      <a:pt x="604576" y="147170"/>
                    </a:cubicBezTo>
                    <a:cubicBezTo>
                      <a:pt x="606855" y="149445"/>
                      <a:pt x="607614" y="152479"/>
                      <a:pt x="607614" y="155513"/>
                    </a:cubicBezTo>
                    <a:lnTo>
                      <a:pt x="593183" y="254114"/>
                    </a:lnTo>
                    <a:cubicBezTo>
                      <a:pt x="579512" y="345131"/>
                      <a:pt x="494446" y="430080"/>
                      <a:pt x="403304" y="443732"/>
                    </a:cubicBezTo>
                    <a:lnTo>
                      <a:pt x="305326" y="457385"/>
                    </a:lnTo>
                    <a:cubicBezTo>
                      <a:pt x="304567" y="457385"/>
                      <a:pt x="304567" y="457385"/>
                      <a:pt x="303807" y="457385"/>
                    </a:cubicBezTo>
                    <a:cubicBezTo>
                      <a:pt x="303048" y="457385"/>
                      <a:pt x="303048" y="457385"/>
                      <a:pt x="302288" y="457385"/>
                    </a:cubicBezTo>
                    <a:lnTo>
                      <a:pt x="204310" y="442974"/>
                    </a:lnTo>
                    <a:cubicBezTo>
                      <a:pt x="113168" y="430080"/>
                      <a:pt x="27342" y="345131"/>
                      <a:pt x="14431" y="254114"/>
                    </a:cubicBezTo>
                    <a:lnTo>
                      <a:pt x="0" y="155513"/>
                    </a:lnTo>
                    <a:cubicBezTo>
                      <a:pt x="0" y="152479"/>
                      <a:pt x="759" y="149445"/>
                      <a:pt x="3038" y="147170"/>
                    </a:cubicBezTo>
                    <a:cubicBezTo>
                      <a:pt x="5316" y="144894"/>
                      <a:pt x="8354" y="144136"/>
                      <a:pt x="11393" y="144136"/>
                    </a:cubicBezTo>
                    <a:close/>
                    <a:moveTo>
                      <a:pt x="522582" y="63722"/>
                    </a:moveTo>
                    <a:lnTo>
                      <a:pt x="528662" y="133478"/>
                    </a:lnTo>
                    <a:lnTo>
                      <a:pt x="494463" y="138785"/>
                    </a:lnTo>
                    <a:cubicBezTo>
                      <a:pt x="470144" y="141818"/>
                      <a:pt x="446585" y="150159"/>
                      <a:pt x="423786" y="162290"/>
                    </a:cubicBezTo>
                    <a:cubicBezTo>
                      <a:pt x="419986" y="146367"/>
                      <a:pt x="413906" y="131203"/>
                      <a:pt x="407066" y="117555"/>
                    </a:cubicBezTo>
                    <a:cubicBezTo>
                      <a:pt x="410106" y="116039"/>
                      <a:pt x="413146" y="114522"/>
                      <a:pt x="416186" y="113006"/>
                    </a:cubicBezTo>
                    <a:close/>
                    <a:moveTo>
                      <a:pt x="84299" y="63722"/>
                    </a:moveTo>
                    <a:lnTo>
                      <a:pt x="191430" y="113764"/>
                    </a:lnTo>
                    <a:cubicBezTo>
                      <a:pt x="194469" y="114522"/>
                      <a:pt x="197509" y="116039"/>
                      <a:pt x="200548" y="117555"/>
                    </a:cubicBezTo>
                    <a:cubicBezTo>
                      <a:pt x="193710" y="131203"/>
                      <a:pt x="187631" y="146367"/>
                      <a:pt x="183832" y="162290"/>
                    </a:cubicBezTo>
                    <a:cubicBezTo>
                      <a:pt x="161038" y="150159"/>
                      <a:pt x="136725" y="141818"/>
                      <a:pt x="112412" y="138785"/>
                    </a:cubicBezTo>
                    <a:lnTo>
                      <a:pt x="78221" y="133478"/>
                    </a:lnTo>
                    <a:close/>
                    <a:moveTo>
                      <a:pt x="303822" y="0"/>
                    </a:moveTo>
                    <a:lnTo>
                      <a:pt x="371423" y="96347"/>
                    </a:lnTo>
                    <a:cubicBezTo>
                      <a:pt x="387375" y="118348"/>
                      <a:pt x="398768" y="144142"/>
                      <a:pt x="405604" y="172970"/>
                    </a:cubicBezTo>
                    <a:cubicBezTo>
                      <a:pt x="361549" y="201040"/>
                      <a:pt x="324330" y="243524"/>
                      <a:pt x="303822" y="291318"/>
                    </a:cubicBezTo>
                    <a:cubicBezTo>
                      <a:pt x="283313" y="243524"/>
                      <a:pt x="246094" y="201040"/>
                      <a:pt x="201279" y="172970"/>
                    </a:cubicBezTo>
                    <a:cubicBezTo>
                      <a:pt x="208115" y="144142"/>
                      <a:pt x="220269" y="117589"/>
                      <a:pt x="236220" y="96347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bg1">
                      <a:alpha val="56000"/>
                    </a:schemeClr>
                  </a:gs>
                  <a:gs pos="89000">
                    <a:schemeClr val="bg1">
                      <a:alpha val="0"/>
                    </a:schemeClr>
                  </a:gs>
                </a:gsLst>
                <a:lin ang="18900000" scaled="1"/>
              </a:gradFill>
              <a:ln w="0">
                <a:noFill/>
                <a:prstDash val="solid"/>
                <a:round/>
                <a:headEnd/>
                <a:tailEnd/>
              </a:ln>
              <a:scene3d>
                <a:camera prst="isometricTopUp"/>
                <a:lightRig rig="threePt" dir="t"/>
              </a:scene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</p:grpSp>
      <p:grpSp>
        <p:nvGrpSpPr>
          <p:cNvPr id="191" name="组合 190">
            <a:extLst>
              <a:ext uri="{FF2B5EF4-FFF2-40B4-BE49-F238E27FC236}">
                <a16:creationId xmlns:a16="http://schemas.microsoft.com/office/drawing/2014/main" id="{559A68FF-8BB8-4DDA-B3F9-EE35833D4CC6}"/>
              </a:ext>
            </a:extLst>
          </p:cNvPr>
          <p:cNvGrpSpPr/>
          <p:nvPr/>
        </p:nvGrpSpPr>
        <p:grpSpPr>
          <a:xfrm>
            <a:off x="1691988" y="1778583"/>
            <a:ext cx="9416427" cy="407163"/>
            <a:chOff x="1440332" y="1703765"/>
            <a:chExt cx="9416427" cy="407163"/>
          </a:xfrm>
        </p:grpSpPr>
        <p:sp>
          <p:nvSpPr>
            <p:cNvPr id="192" name="文本框 191">
              <a:extLst>
                <a:ext uri="{FF2B5EF4-FFF2-40B4-BE49-F238E27FC236}">
                  <a16:creationId xmlns:a16="http://schemas.microsoft.com/office/drawing/2014/main" id="{25EB1D92-03EF-4292-8DD5-133E52B9E361}"/>
                </a:ext>
              </a:extLst>
            </p:cNvPr>
            <p:cNvSpPr txBox="1">
              <a:spLocks/>
            </p:cNvSpPr>
            <p:nvPr/>
          </p:nvSpPr>
          <p:spPr>
            <a:xfrm>
              <a:off x="1974316" y="1703765"/>
              <a:ext cx="8882443" cy="40716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2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作者融情于景，即景抒情,那轻纱般掩映下的荷塘月色,反映作者当时微妙的心思。</a:t>
              </a:r>
            </a:p>
          </p:txBody>
        </p:sp>
        <p:pic>
          <p:nvPicPr>
            <p:cNvPr id="193" name="图片 192">
              <a:extLst>
                <a:ext uri="{FF2B5EF4-FFF2-40B4-BE49-F238E27FC236}">
                  <a16:creationId xmlns:a16="http://schemas.microsoft.com/office/drawing/2014/main" id="{F09F23FA-5C78-4238-9B7C-213C2A69607D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email">
              <a:lum bright="70000" contrast="-7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440332" y="1703765"/>
              <a:ext cx="503311" cy="407163"/>
            </a:xfrm>
            <a:prstGeom prst="rect">
              <a:avLst/>
            </a:prstGeom>
          </p:spPr>
        </p:pic>
      </p:grp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37F2FA8D-E879-D276-C5C8-B29BCF02B27B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22708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ythrough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</p:cBhvr>
                                      <p:from x="300000" y="300000"/>
                                      <p:to x="110000" y="110000"/>
                                    </p:animScale>
                                    <p:animScale>
                                      <p:cBhvr>
                                        <p:cTn id="19" dur="7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</p:cBhvr>
                                      <p:from x="110000" y="110000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" name="图片 114">
            <a:extLst>
              <a:ext uri="{FF2B5EF4-FFF2-40B4-BE49-F238E27FC236}">
                <a16:creationId xmlns:a16="http://schemas.microsoft.com/office/drawing/2014/main" id="{F38EF60F-6EE5-49DD-AD93-6A531330F65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Blur/>
                    </a14:imgEffect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543930"/>
            <a:ext cx="12192000" cy="7945860"/>
          </a:xfrm>
          <a:prstGeom prst="rect">
            <a:avLst/>
          </a:prstGeom>
        </p:spPr>
      </p:pic>
      <p:sp>
        <p:nvSpPr>
          <p:cNvPr id="190" name="PA-任意多边形 189">
            <a:extLst>
              <a:ext uri="{FF2B5EF4-FFF2-40B4-BE49-F238E27FC236}">
                <a16:creationId xmlns:a16="http://schemas.microsoft.com/office/drawing/2014/main" id="{EC14AAFD-C9D5-4DF5-82D5-E9D2D1F143BB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 rot="6300000">
            <a:off x="3342473" y="1929400"/>
            <a:ext cx="16295478" cy="5819757"/>
          </a:xfrm>
          <a:custGeom>
            <a:avLst/>
            <a:gdLst>
              <a:gd name="connsiteX0" fmla="*/ 2808634 w 7237162"/>
              <a:gd name="connsiteY0" fmla="*/ 2568428 h 2584675"/>
              <a:gd name="connsiteX1" fmla="*/ 2835660 w 7237162"/>
              <a:gd name="connsiteY1" fmla="*/ 2579143 h 2584675"/>
              <a:gd name="connsiteX2" fmla="*/ 2796608 w 7237162"/>
              <a:gd name="connsiteY2" fmla="*/ 2579143 h 2584675"/>
              <a:gd name="connsiteX3" fmla="*/ 2808634 w 7237162"/>
              <a:gd name="connsiteY3" fmla="*/ 2568428 h 2584675"/>
              <a:gd name="connsiteX4" fmla="*/ 3041326 w 7237162"/>
              <a:gd name="connsiteY4" fmla="*/ 2521859 h 2584675"/>
              <a:gd name="connsiteX5" fmla="*/ 3088072 w 7237162"/>
              <a:gd name="connsiteY5" fmla="*/ 2530565 h 2584675"/>
              <a:gd name="connsiteX6" fmla="*/ 3026160 w 7237162"/>
              <a:gd name="connsiteY6" fmla="*/ 2531517 h 2584675"/>
              <a:gd name="connsiteX7" fmla="*/ 3041326 w 7237162"/>
              <a:gd name="connsiteY7" fmla="*/ 2521859 h 2584675"/>
              <a:gd name="connsiteX8" fmla="*/ 2912813 w 7237162"/>
              <a:gd name="connsiteY8" fmla="*/ 2519136 h 2584675"/>
              <a:gd name="connsiteX9" fmla="*/ 2963295 w 7237162"/>
              <a:gd name="connsiteY9" fmla="*/ 2519136 h 2584675"/>
              <a:gd name="connsiteX10" fmla="*/ 2912813 w 7237162"/>
              <a:gd name="connsiteY10" fmla="*/ 2519136 h 2584675"/>
              <a:gd name="connsiteX11" fmla="*/ 4877820 w 7237162"/>
              <a:gd name="connsiteY11" fmla="*/ 2453414 h 2584675"/>
              <a:gd name="connsiteX12" fmla="*/ 4840672 w 7237162"/>
              <a:gd name="connsiteY12" fmla="*/ 2465796 h 2584675"/>
              <a:gd name="connsiteX13" fmla="*/ 4885440 w 7237162"/>
              <a:gd name="connsiteY13" fmla="*/ 2473416 h 2584675"/>
              <a:gd name="connsiteX14" fmla="*/ 4899728 w 7237162"/>
              <a:gd name="connsiteY14" fmla="*/ 2466748 h 2584675"/>
              <a:gd name="connsiteX15" fmla="*/ 4895917 w 7237162"/>
              <a:gd name="connsiteY15" fmla="*/ 2456271 h 2584675"/>
              <a:gd name="connsiteX16" fmla="*/ 4877820 w 7237162"/>
              <a:gd name="connsiteY16" fmla="*/ 2453414 h 2584675"/>
              <a:gd name="connsiteX17" fmla="*/ 4365375 w 7237162"/>
              <a:gd name="connsiteY17" fmla="*/ 2439126 h 2584675"/>
              <a:gd name="connsiteX18" fmla="*/ 4363470 w 7237162"/>
              <a:gd name="connsiteY18" fmla="*/ 2446746 h 2584675"/>
              <a:gd name="connsiteX19" fmla="*/ 4401570 w 7237162"/>
              <a:gd name="connsiteY19" fmla="*/ 2462939 h 2584675"/>
              <a:gd name="connsiteX20" fmla="*/ 4419667 w 7237162"/>
              <a:gd name="connsiteY20" fmla="*/ 2454366 h 2584675"/>
              <a:gd name="connsiteX21" fmla="*/ 4416810 w 7237162"/>
              <a:gd name="connsiteY21" fmla="*/ 2445793 h 2584675"/>
              <a:gd name="connsiteX22" fmla="*/ 4365375 w 7237162"/>
              <a:gd name="connsiteY22" fmla="*/ 2439126 h 2584675"/>
              <a:gd name="connsiteX23" fmla="*/ 5054032 w 7237162"/>
              <a:gd name="connsiteY23" fmla="*/ 2432458 h 2584675"/>
              <a:gd name="connsiteX24" fmla="*/ 5029267 w 7237162"/>
              <a:gd name="connsiteY24" fmla="*/ 2447698 h 2584675"/>
              <a:gd name="connsiteX25" fmla="*/ 5019742 w 7237162"/>
              <a:gd name="connsiteY25" fmla="*/ 2446746 h 2584675"/>
              <a:gd name="connsiteX26" fmla="*/ 5008312 w 7237162"/>
              <a:gd name="connsiteY26" fmla="*/ 2454366 h 2584675"/>
              <a:gd name="connsiteX27" fmla="*/ 5017837 w 7237162"/>
              <a:gd name="connsiteY27" fmla="*/ 2464843 h 2584675"/>
              <a:gd name="connsiteX28" fmla="*/ 5073082 w 7237162"/>
              <a:gd name="connsiteY28" fmla="*/ 2467701 h 2584675"/>
              <a:gd name="connsiteX29" fmla="*/ 5076892 w 7237162"/>
              <a:gd name="connsiteY29" fmla="*/ 2461986 h 2584675"/>
              <a:gd name="connsiteX30" fmla="*/ 5059747 w 7237162"/>
              <a:gd name="connsiteY30" fmla="*/ 2435316 h 2584675"/>
              <a:gd name="connsiteX31" fmla="*/ 5054032 w 7237162"/>
              <a:gd name="connsiteY31" fmla="*/ 2432458 h 2584675"/>
              <a:gd name="connsiteX32" fmla="*/ 3053187 w 7237162"/>
              <a:gd name="connsiteY32" fmla="*/ 2431744 h 2584675"/>
              <a:gd name="connsiteX33" fmla="*/ 3092835 w 7237162"/>
              <a:gd name="connsiteY33" fmla="*/ 2446746 h 2584675"/>
              <a:gd name="connsiteX34" fmla="*/ 3029970 w 7237162"/>
              <a:gd name="connsiteY34" fmla="*/ 2446746 h 2584675"/>
              <a:gd name="connsiteX35" fmla="*/ 3053187 w 7237162"/>
              <a:gd name="connsiteY35" fmla="*/ 2431744 h 2584675"/>
              <a:gd name="connsiteX36" fmla="*/ 3168082 w 7237162"/>
              <a:gd name="connsiteY36" fmla="*/ 2431506 h 2584675"/>
              <a:gd name="connsiteX37" fmla="*/ 3192847 w 7237162"/>
              <a:gd name="connsiteY37" fmla="*/ 2438173 h 2584675"/>
              <a:gd name="connsiteX38" fmla="*/ 3190942 w 7237162"/>
              <a:gd name="connsiteY38" fmla="*/ 2443888 h 2584675"/>
              <a:gd name="connsiteX39" fmla="*/ 3186180 w 7237162"/>
              <a:gd name="connsiteY39" fmla="*/ 2445793 h 2584675"/>
              <a:gd name="connsiteX40" fmla="*/ 3163320 w 7237162"/>
              <a:gd name="connsiteY40" fmla="*/ 2439126 h 2584675"/>
              <a:gd name="connsiteX41" fmla="*/ 3168082 w 7237162"/>
              <a:gd name="connsiteY41" fmla="*/ 2431506 h 2584675"/>
              <a:gd name="connsiteX42" fmla="*/ 4774712 w 7237162"/>
              <a:gd name="connsiteY42" fmla="*/ 2431387 h 2584675"/>
              <a:gd name="connsiteX43" fmla="*/ 4764472 w 7237162"/>
              <a:gd name="connsiteY43" fmla="*/ 2432458 h 2584675"/>
              <a:gd name="connsiteX44" fmla="*/ 4770187 w 7237162"/>
              <a:gd name="connsiteY44" fmla="*/ 2449604 h 2584675"/>
              <a:gd name="connsiteX45" fmla="*/ 4809240 w 7237162"/>
              <a:gd name="connsiteY45" fmla="*/ 2453414 h 2584675"/>
              <a:gd name="connsiteX46" fmla="*/ 4783522 w 7237162"/>
              <a:gd name="connsiteY46" fmla="*/ 2432458 h 2584675"/>
              <a:gd name="connsiteX47" fmla="*/ 4774712 w 7237162"/>
              <a:gd name="connsiteY47" fmla="*/ 2431387 h 2584675"/>
              <a:gd name="connsiteX48" fmla="*/ 4324417 w 7237162"/>
              <a:gd name="connsiteY48" fmla="*/ 2424839 h 2584675"/>
              <a:gd name="connsiteX49" fmla="*/ 4234882 w 7237162"/>
              <a:gd name="connsiteY49" fmla="*/ 2443889 h 2584675"/>
              <a:gd name="connsiteX50" fmla="*/ 4261552 w 7237162"/>
              <a:gd name="connsiteY50" fmla="*/ 2457223 h 2584675"/>
              <a:gd name="connsiteX51" fmla="*/ 4275840 w 7237162"/>
              <a:gd name="connsiteY51" fmla="*/ 2456271 h 2584675"/>
              <a:gd name="connsiteX52" fmla="*/ 4307272 w 7237162"/>
              <a:gd name="connsiteY52" fmla="*/ 2441031 h 2584675"/>
              <a:gd name="connsiteX53" fmla="*/ 4327275 w 7237162"/>
              <a:gd name="connsiteY53" fmla="*/ 2430553 h 2584675"/>
              <a:gd name="connsiteX54" fmla="*/ 4324417 w 7237162"/>
              <a:gd name="connsiteY54" fmla="*/ 2424839 h 2584675"/>
              <a:gd name="connsiteX55" fmla="*/ 2933768 w 7237162"/>
              <a:gd name="connsiteY55" fmla="*/ 2421980 h 2584675"/>
              <a:gd name="connsiteX56" fmla="*/ 2948055 w 7237162"/>
              <a:gd name="connsiteY56" fmla="*/ 2427695 h 2584675"/>
              <a:gd name="connsiteX57" fmla="*/ 2935673 w 7237162"/>
              <a:gd name="connsiteY57" fmla="*/ 2441983 h 2584675"/>
              <a:gd name="connsiteX58" fmla="*/ 2912813 w 7237162"/>
              <a:gd name="connsiteY58" fmla="*/ 2438173 h 2584675"/>
              <a:gd name="connsiteX59" fmla="*/ 2912813 w 7237162"/>
              <a:gd name="connsiteY59" fmla="*/ 2433410 h 2584675"/>
              <a:gd name="connsiteX60" fmla="*/ 2933768 w 7237162"/>
              <a:gd name="connsiteY60" fmla="*/ 2421980 h 2584675"/>
              <a:gd name="connsiteX61" fmla="*/ 4126297 w 7237162"/>
              <a:gd name="connsiteY61" fmla="*/ 2415314 h 2584675"/>
              <a:gd name="connsiteX62" fmla="*/ 4118677 w 7237162"/>
              <a:gd name="connsiteY62" fmla="*/ 2438173 h 2584675"/>
              <a:gd name="connsiteX63" fmla="*/ 4159635 w 7237162"/>
              <a:gd name="connsiteY63" fmla="*/ 2439126 h 2584675"/>
              <a:gd name="connsiteX64" fmla="*/ 4169160 w 7237162"/>
              <a:gd name="connsiteY64" fmla="*/ 2429601 h 2584675"/>
              <a:gd name="connsiteX65" fmla="*/ 4159635 w 7237162"/>
              <a:gd name="connsiteY65" fmla="*/ 2421981 h 2584675"/>
              <a:gd name="connsiteX66" fmla="*/ 4126297 w 7237162"/>
              <a:gd name="connsiteY66" fmla="*/ 2415314 h 2584675"/>
              <a:gd name="connsiteX67" fmla="*/ 3892935 w 7237162"/>
              <a:gd name="connsiteY67" fmla="*/ 2382928 h 2584675"/>
              <a:gd name="connsiteX68" fmla="*/ 3812925 w 7237162"/>
              <a:gd name="connsiteY68" fmla="*/ 2394358 h 2584675"/>
              <a:gd name="connsiteX69" fmla="*/ 3811020 w 7237162"/>
              <a:gd name="connsiteY69" fmla="*/ 2401978 h 2584675"/>
              <a:gd name="connsiteX70" fmla="*/ 3848167 w 7237162"/>
              <a:gd name="connsiteY70" fmla="*/ 2413408 h 2584675"/>
              <a:gd name="connsiteX71" fmla="*/ 3930082 w 7237162"/>
              <a:gd name="connsiteY71" fmla="*/ 2428648 h 2584675"/>
              <a:gd name="connsiteX72" fmla="*/ 3942465 w 7237162"/>
              <a:gd name="connsiteY72" fmla="*/ 2427696 h 2584675"/>
              <a:gd name="connsiteX73" fmla="*/ 3999615 w 7237162"/>
              <a:gd name="connsiteY73" fmla="*/ 2425791 h 2584675"/>
              <a:gd name="connsiteX74" fmla="*/ 4057717 w 7237162"/>
              <a:gd name="connsiteY74" fmla="*/ 2427696 h 2584675"/>
              <a:gd name="connsiteX75" fmla="*/ 4089150 w 7237162"/>
              <a:gd name="connsiteY75" fmla="*/ 2415314 h 2584675"/>
              <a:gd name="connsiteX76" fmla="*/ 4020570 w 7237162"/>
              <a:gd name="connsiteY76" fmla="*/ 2401978 h 2584675"/>
              <a:gd name="connsiteX77" fmla="*/ 3948180 w 7237162"/>
              <a:gd name="connsiteY77" fmla="*/ 2406741 h 2584675"/>
              <a:gd name="connsiteX78" fmla="*/ 3929130 w 7237162"/>
              <a:gd name="connsiteY78" fmla="*/ 2399121 h 2584675"/>
              <a:gd name="connsiteX79" fmla="*/ 3892935 w 7237162"/>
              <a:gd name="connsiteY79" fmla="*/ 2382928 h 2584675"/>
              <a:gd name="connsiteX80" fmla="*/ 3643380 w 7237162"/>
              <a:gd name="connsiteY80" fmla="*/ 2370546 h 2584675"/>
              <a:gd name="connsiteX81" fmla="*/ 3606232 w 7237162"/>
              <a:gd name="connsiteY81" fmla="*/ 2377214 h 2584675"/>
              <a:gd name="connsiteX82" fmla="*/ 3578610 w 7237162"/>
              <a:gd name="connsiteY82" fmla="*/ 2385786 h 2584675"/>
              <a:gd name="connsiteX83" fmla="*/ 3580515 w 7237162"/>
              <a:gd name="connsiteY83" fmla="*/ 2394358 h 2584675"/>
              <a:gd name="connsiteX84" fmla="*/ 3758632 w 7237162"/>
              <a:gd name="connsiteY84" fmla="*/ 2389596 h 2584675"/>
              <a:gd name="connsiteX85" fmla="*/ 3692910 w 7237162"/>
              <a:gd name="connsiteY85" fmla="*/ 2382928 h 2584675"/>
              <a:gd name="connsiteX86" fmla="*/ 3671955 w 7237162"/>
              <a:gd name="connsiteY86" fmla="*/ 2376261 h 2584675"/>
              <a:gd name="connsiteX87" fmla="*/ 3643380 w 7237162"/>
              <a:gd name="connsiteY87" fmla="*/ 2370546 h 2584675"/>
              <a:gd name="connsiteX88" fmla="*/ 5540760 w 7237162"/>
              <a:gd name="connsiteY88" fmla="*/ 2343876 h 2584675"/>
              <a:gd name="connsiteX89" fmla="*/ 5501707 w 7237162"/>
              <a:gd name="connsiteY89" fmla="*/ 2348639 h 2584675"/>
              <a:gd name="connsiteX90" fmla="*/ 5501707 w 7237162"/>
              <a:gd name="connsiteY90" fmla="*/ 2355306 h 2584675"/>
              <a:gd name="connsiteX91" fmla="*/ 5556000 w 7237162"/>
              <a:gd name="connsiteY91" fmla="*/ 2363878 h 2584675"/>
              <a:gd name="connsiteX92" fmla="*/ 5684587 w 7237162"/>
              <a:gd name="connsiteY92" fmla="*/ 2375308 h 2584675"/>
              <a:gd name="connsiteX93" fmla="*/ 5731260 w 7237162"/>
              <a:gd name="connsiteY93" fmla="*/ 2355306 h 2584675"/>
              <a:gd name="connsiteX94" fmla="*/ 5540760 w 7237162"/>
              <a:gd name="connsiteY94" fmla="*/ 2343876 h 2584675"/>
              <a:gd name="connsiteX95" fmla="*/ 3179632 w 7237162"/>
              <a:gd name="connsiteY95" fmla="*/ 2334947 h 2584675"/>
              <a:gd name="connsiteX96" fmla="*/ 3222375 w 7237162"/>
              <a:gd name="connsiteY96" fmla="*/ 2340066 h 2584675"/>
              <a:gd name="connsiteX97" fmla="*/ 3137603 w 7237162"/>
              <a:gd name="connsiteY97" fmla="*/ 2336256 h 2584675"/>
              <a:gd name="connsiteX98" fmla="*/ 3179632 w 7237162"/>
              <a:gd name="connsiteY98" fmla="*/ 2334947 h 2584675"/>
              <a:gd name="connsiteX99" fmla="*/ 3062831 w 7237162"/>
              <a:gd name="connsiteY99" fmla="*/ 2323278 h 2584675"/>
              <a:gd name="connsiteX100" fmla="*/ 3115695 w 7237162"/>
              <a:gd name="connsiteY100" fmla="*/ 2342923 h 2584675"/>
              <a:gd name="connsiteX101" fmla="*/ 3024255 w 7237162"/>
              <a:gd name="connsiteY101" fmla="*/ 2337208 h 2584675"/>
              <a:gd name="connsiteX102" fmla="*/ 3062831 w 7237162"/>
              <a:gd name="connsiteY102" fmla="*/ 2323278 h 2584675"/>
              <a:gd name="connsiteX103" fmla="*/ 1746000 w 7237162"/>
              <a:gd name="connsiteY103" fmla="*/ 2269581 h 2584675"/>
              <a:gd name="connsiteX104" fmla="*/ 1745047 w 7237162"/>
              <a:gd name="connsiteY104" fmla="*/ 2276248 h 2584675"/>
              <a:gd name="connsiteX105" fmla="*/ 1769812 w 7237162"/>
              <a:gd name="connsiteY105" fmla="*/ 2287678 h 2584675"/>
              <a:gd name="connsiteX106" fmla="*/ 1782195 w 7237162"/>
              <a:gd name="connsiteY106" fmla="*/ 2281964 h 2584675"/>
              <a:gd name="connsiteX107" fmla="*/ 1774575 w 7237162"/>
              <a:gd name="connsiteY107" fmla="*/ 2271486 h 2584675"/>
              <a:gd name="connsiteX108" fmla="*/ 1746000 w 7237162"/>
              <a:gd name="connsiteY108" fmla="*/ 2269581 h 2584675"/>
              <a:gd name="connsiteX109" fmla="*/ 6057491 w 7237162"/>
              <a:gd name="connsiteY109" fmla="*/ 2261842 h 2584675"/>
              <a:gd name="connsiteX110" fmla="*/ 6044632 w 7237162"/>
              <a:gd name="connsiteY110" fmla="*/ 2279106 h 2584675"/>
              <a:gd name="connsiteX111" fmla="*/ 6087495 w 7237162"/>
              <a:gd name="connsiteY111" fmla="*/ 2269581 h 2584675"/>
              <a:gd name="connsiteX112" fmla="*/ 6057491 w 7237162"/>
              <a:gd name="connsiteY112" fmla="*/ 2261842 h 2584675"/>
              <a:gd name="connsiteX113" fmla="*/ 3239639 w 7237162"/>
              <a:gd name="connsiteY113" fmla="*/ 2258032 h 2584675"/>
              <a:gd name="connsiteX114" fmla="*/ 3316672 w 7237162"/>
              <a:gd name="connsiteY114" fmla="*/ 2275295 h 2584675"/>
              <a:gd name="connsiteX115" fmla="*/ 3180465 w 7237162"/>
              <a:gd name="connsiteY115" fmla="*/ 2285773 h 2584675"/>
              <a:gd name="connsiteX116" fmla="*/ 3239639 w 7237162"/>
              <a:gd name="connsiteY116" fmla="*/ 2258032 h 2584675"/>
              <a:gd name="connsiteX117" fmla="*/ 6324667 w 7237162"/>
              <a:gd name="connsiteY117" fmla="*/ 2252436 h 2584675"/>
              <a:gd name="connsiteX118" fmla="*/ 6376102 w 7237162"/>
              <a:gd name="connsiteY118" fmla="*/ 2255293 h 2584675"/>
              <a:gd name="connsiteX119" fmla="*/ 6323715 w 7237162"/>
              <a:gd name="connsiteY119" fmla="*/ 2259103 h 2584675"/>
              <a:gd name="connsiteX120" fmla="*/ 6324667 w 7237162"/>
              <a:gd name="connsiteY120" fmla="*/ 2252436 h 2584675"/>
              <a:gd name="connsiteX121" fmla="*/ 6529931 w 7237162"/>
              <a:gd name="connsiteY121" fmla="*/ 2252435 h 2584675"/>
              <a:gd name="connsiteX122" fmla="*/ 6624705 w 7237162"/>
              <a:gd name="connsiteY122" fmla="*/ 2263865 h 2584675"/>
              <a:gd name="connsiteX123" fmla="*/ 6423728 w 7237162"/>
              <a:gd name="connsiteY123" fmla="*/ 2266723 h 2584675"/>
              <a:gd name="connsiteX124" fmla="*/ 6529931 w 7237162"/>
              <a:gd name="connsiteY124" fmla="*/ 2252435 h 2584675"/>
              <a:gd name="connsiteX125" fmla="*/ 3725295 w 7237162"/>
              <a:gd name="connsiteY125" fmla="*/ 2247673 h 2584675"/>
              <a:gd name="connsiteX126" fmla="*/ 3656715 w 7237162"/>
              <a:gd name="connsiteY126" fmla="*/ 2259103 h 2584675"/>
              <a:gd name="connsiteX127" fmla="*/ 3718627 w 7237162"/>
              <a:gd name="connsiteY127" fmla="*/ 2261961 h 2584675"/>
              <a:gd name="connsiteX128" fmla="*/ 3725295 w 7237162"/>
              <a:gd name="connsiteY128" fmla="*/ 2247673 h 2584675"/>
              <a:gd name="connsiteX129" fmla="*/ 1986982 w 7237162"/>
              <a:gd name="connsiteY129" fmla="*/ 2243864 h 2584675"/>
              <a:gd name="connsiteX130" fmla="*/ 1890780 w 7237162"/>
              <a:gd name="connsiteY130" fmla="*/ 2251483 h 2584675"/>
              <a:gd name="connsiteX131" fmla="*/ 1881255 w 7237162"/>
              <a:gd name="connsiteY131" fmla="*/ 2259103 h 2584675"/>
              <a:gd name="connsiteX132" fmla="*/ 1886017 w 7237162"/>
              <a:gd name="connsiteY132" fmla="*/ 2268628 h 2584675"/>
              <a:gd name="connsiteX133" fmla="*/ 1933642 w 7237162"/>
              <a:gd name="connsiteY133" fmla="*/ 2277201 h 2584675"/>
              <a:gd name="connsiteX134" fmla="*/ 2010795 w 7237162"/>
              <a:gd name="connsiteY134" fmla="*/ 2277201 h 2584675"/>
              <a:gd name="connsiteX135" fmla="*/ 2046990 w 7237162"/>
              <a:gd name="connsiteY135" fmla="*/ 2280058 h 2584675"/>
              <a:gd name="connsiteX136" fmla="*/ 2053657 w 7237162"/>
              <a:gd name="connsiteY136" fmla="*/ 2270533 h 2584675"/>
              <a:gd name="connsiteX137" fmla="*/ 2037465 w 7237162"/>
              <a:gd name="connsiteY137" fmla="*/ 2261961 h 2584675"/>
              <a:gd name="connsiteX138" fmla="*/ 1986982 w 7237162"/>
              <a:gd name="connsiteY138" fmla="*/ 2243864 h 2584675"/>
              <a:gd name="connsiteX139" fmla="*/ 2036512 w 7237162"/>
              <a:gd name="connsiteY139" fmla="*/ 2235291 h 2584675"/>
              <a:gd name="connsiteX140" fmla="*/ 2104140 w 7237162"/>
              <a:gd name="connsiteY140" fmla="*/ 2267676 h 2584675"/>
              <a:gd name="connsiteX141" fmla="*/ 2036512 w 7237162"/>
              <a:gd name="connsiteY141" fmla="*/ 2235291 h 2584675"/>
              <a:gd name="connsiteX142" fmla="*/ 3177132 w 7237162"/>
              <a:gd name="connsiteY142" fmla="*/ 2182665 h 2584675"/>
              <a:gd name="connsiteX143" fmla="*/ 3192848 w 7237162"/>
              <a:gd name="connsiteY143" fmla="*/ 2196238 h 2584675"/>
              <a:gd name="connsiteX144" fmla="*/ 3158558 w 7237162"/>
              <a:gd name="connsiteY144" fmla="*/ 2196238 h 2584675"/>
              <a:gd name="connsiteX145" fmla="*/ 3177132 w 7237162"/>
              <a:gd name="connsiteY145" fmla="*/ 2182665 h 2584675"/>
              <a:gd name="connsiteX146" fmla="*/ 5602672 w 7237162"/>
              <a:gd name="connsiteY146" fmla="*/ 2170521 h 2584675"/>
              <a:gd name="connsiteX147" fmla="*/ 5587432 w 7237162"/>
              <a:gd name="connsiteY147" fmla="*/ 2193381 h 2584675"/>
              <a:gd name="connsiteX148" fmla="*/ 5612197 w 7237162"/>
              <a:gd name="connsiteY148" fmla="*/ 2181951 h 2584675"/>
              <a:gd name="connsiteX149" fmla="*/ 5602672 w 7237162"/>
              <a:gd name="connsiteY149" fmla="*/ 2170521 h 2584675"/>
              <a:gd name="connsiteX150" fmla="*/ 5996055 w 7237162"/>
              <a:gd name="connsiteY150" fmla="*/ 2167663 h 2584675"/>
              <a:gd name="connsiteX151" fmla="*/ 6001770 w 7237162"/>
              <a:gd name="connsiteY151" fmla="*/ 2168615 h 2584675"/>
              <a:gd name="connsiteX152" fmla="*/ 6052253 w 7237162"/>
              <a:gd name="connsiteY152" fmla="*/ 2180045 h 2584675"/>
              <a:gd name="connsiteX153" fmla="*/ 6052253 w 7237162"/>
              <a:gd name="connsiteY153" fmla="*/ 2187665 h 2584675"/>
              <a:gd name="connsiteX154" fmla="*/ 6013200 w 7237162"/>
              <a:gd name="connsiteY154" fmla="*/ 2192428 h 2584675"/>
              <a:gd name="connsiteX155" fmla="*/ 5985578 w 7237162"/>
              <a:gd name="connsiteY155" fmla="*/ 2189570 h 2584675"/>
              <a:gd name="connsiteX156" fmla="*/ 5977005 w 7237162"/>
              <a:gd name="connsiteY156" fmla="*/ 2182903 h 2584675"/>
              <a:gd name="connsiteX157" fmla="*/ 5982720 w 7237162"/>
              <a:gd name="connsiteY157" fmla="*/ 2172425 h 2584675"/>
              <a:gd name="connsiteX158" fmla="*/ 5996055 w 7237162"/>
              <a:gd name="connsiteY158" fmla="*/ 2167663 h 2584675"/>
              <a:gd name="connsiteX159" fmla="*/ 5430270 w 7237162"/>
              <a:gd name="connsiteY159" fmla="*/ 2165758 h 2584675"/>
              <a:gd name="connsiteX160" fmla="*/ 5492182 w 7237162"/>
              <a:gd name="connsiteY160" fmla="*/ 2190523 h 2584675"/>
              <a:gd name="connsiteX161" fmla="*/ 5503612 w 7237162"/>
              <a:gd name="connsiteY161" fmla="*/ 2178141 h 2584675"/>
              <a:gd name="connsiteX162" fmla="*/ 5536950 w 7237162"/>
              <a:gd name="connsiteY162" fmla="*/ 2173378 h 2584675"/>
              <a:gd name="connsiteX163" fmla="*/ 5535997 w 7237162"/>
              <a:gd name="connsiteY163" fmla="*/ 2166711 h 2584675"/>
              <a:gd name="connsiteX164" fmla="*/ 5430270 w 7237162"/>
              <a:gd name="connsiteY164" fmla="*/ 2165758 h 2584675"/>
              <a:gd name="connsiteX165" fmla="*/ 1445963 w 7237162"/>
              <a:gd name="connsiteY165" fmla="*/ 2122895 h 2584675"/>
              <a:gd name="connsiteX166" fmla="*/ 1476443 w 7237162"/>
              <a:gd name="connsiteY166" fmla="*/ 2140040 h 2584675"/>
              <a:gd name="connsiteX167" fmla="*/ 1361190 w 7237162"/>
              <a:gd name="connsiteY167" fmla="*/ 2147660 h 2584675"/>
              <a:gd name="connsiteX168" fmla="*/ 1360238 w 7237162"/>
              <a:gd name="connsiteY168" fmla="*/ 2140993 h 2584675"/>
              <a:gd name="connsiteX169" fmla="*/ 1387860 w 7237162"/>
              <a:gd name="connsiteY169" fmla="*/ 2133373 h 2584675"/>
              <a:gd name="connsiteX170" fmla="*/ 1445963 w 7237162"/>
              <a:gd name="connsiteY170" fmla="*/ 2122895 h 2584675"/>
              <a:gd name="connsiteX171" fmla="*/ 3036637 w 7237162"/>
              <a:gd name="connsiteY171" fmla="*/ 2105751 h 2584675"/>
              <a:gd name="connsiteX172" fmla="*/ 3049020 w 7237162"/>
              <a:gd name="connsiteY172" fmla="*/ 2110513 h 2584675"/>
              <a:gd name="connsiteX173" fmla="*/ 3039495 w 7237162"/>
              <a:gd name="connsiteY173" fmla="*/ 2119086 h 2584675"/>
              <a:gd name="connsiteX174" fmla="*/ 3027112 w 7237162"/>
              <a:gd name="connsiteY174" fmla="*/ 2126706 h 2584675"/>
              <a:gd name="connsiteX175" fmla="*/ 3049972 w 7237162"/>
              <a:gd name="connsiteY175" fmla="*/ 2128611 h 2584675"/>
              <a:gd name="connsiteX176" fmla="*/ 3070927 w 7237162"/>
              <a:gd name="connsiteY176" fmla="*/ 2142898 h 2584675"/>
              <a:gd name="connsiteX177" fmla="*/ 3051877 w 7237162"/>
              <a:gd name="connsiteY177" fmla="*/ 2155281 h 2584675"/>
              <a:gd name="connsiteX178" fmla="*/ 2969962 w 7237162"/>
              <a:gd name="connsiteY178" fmla="*/ 2158138 h 2584675"/>
              <a:gd name="connsiteX179" fmla="*/ 2951865 w 7237162"/>
              <a:gd name="connsiteY179" fmla="*/ 2117181 h 2584675"/>
              <a:gd name="connsiteX180" fmla="*/ 3006157 w 7237162"/>
              <a:gd name="connsiteY180" fmla="*/ 2128611 h 2584675"/>
              <a:gd name="connsiteX181" fmla="*/ 3012825 w 7237162"/>
              <a:gd name="connsiteY181" fmla="*/ 2134326 h 2584675"/>
              <a:gd name="connsiteX182" fmla="*/ 3017587 w 7237162"/>
              <a:gd name="connsiteY182" fmla="*/ 2125753 h 2584675"/>
              <a:gd name="connsiteX183" fmla="*/ 3036637 w 7237162"/>
              <a:gd name="connsiteY183" fmla="*/ 2105751 h 2584675"/>
              <a:gd name="connsiteX184" fmla="*/ 3006158 w 7237162"/>
              <a:gd name="connsiteY184" fmla="*/ 2069556 h 2584675"/>
              <a:gd name="connsiteX185" fmla="*/ 3038543 w 7237162"/>
              <a:gd name="connsiteY185" fmla="*/ 2069556 h 2584675"/>
              <a:gd name="connsiteX186" fmla="*/ 3037590 w 7237162"/>
              <a:gd name="connsiteY186" fmla="*/ 2078128 h 2584675"/>
              <a:gd name="connsiteX187" fmla="*/ 3006158 w 7237162"/>
              <a:gd name="connsiteY187" fmla="*/ 2076223 h 2584675"/>
              <a:gd name="connsiteX188" fmla="*/ 3006158 w 7237162"/>
              <a:gd name="connsiteY188" fmla="*/ 2069556 h 2584675"/>
              <a:gd name="connsiteX189" fmla="*/ 2939840 w 7237162"/>
              <a:gd name="connsiteY189" fmla="*/ 2060030 h 2584675"/>
              <a:gd name="connsiteX190" fmla="*/ 2965200 w 7237162"/>
              <a:gd name="connsiteY190" fmla="*/ 2071460 h 2584675"/>
              <a:gd name="connsiteX191" fmla="*/ 2929957 w 7237162"/>
              <a:gd name="connsiteY191" fmla="*/ 2086700 h 2584675"/>
              <a:gd name="connsiteX192" fmla="*/ 2937577 w 7237162"/>
              <a:gd name="connsiteY192" fmla="*/ 2101940 h 2584675"/>
              <a:gd name="connsiteX193" fmla="*/ 2906145 w 7237162"/>
              <a:gd name="connsiteY193" fmla="*/ 2108607 h 2584675"/>
              <a:gd name="connsiteX194" fmla="*/ 2871855 w 7237162"/>
              <a:gd name="connsiteY194" fmla="*/ 2095273 h 2584675"/>
              <a:gd name="connsiteX195" fmla="*/ 2916622 w 7237162"/>
              <a:gd name="connsiteY195" fmla="*/ 2062888 h 2584675"/>
              <a:gd name="connsiteX196" fmla="*/ 2939840 w 7237162"/>
              <a:gd name="connsiteY196" fmla="*/ 2060030 h 2584675"/>
              <a:gd name="connsiteX197" fmla="*/ 1386908 w 7237162"/>
              <a:gd name="connsiteY197" fmla="*/ 2037171 h 2584675"/>
              <a:gd name="connsiteX198" fmla="*/ 1385003 w 7237162"/>
              <a:gd name="connsiteY198" fmla="*/ 2046696 h 2584675"/>
              <a:gd name="connsiteX199" fmla="*/ 1357380 w 7237162"/>
              <a:gd name="connsiteY199" fmla="*/ 2060031 h 2584675"/>
              <a:gd name="connsiteX200" fmla="*/ 1355475 w 7237162"/>
              <a:gd name="connsiteY200" fmla="*/ 2050506 h 2584675"/>
              <a:gd name="connsiteX201" fmla="*/ 1386908 w 7237162"/>
              <a:gd name="connsiteY201" fmla="*/ 2037171 h 2584675"/>
              <a:gd name="connsiteX202" fmla="*/ 3402041 w 7237162"/>
              <a:gd name="connsiteY202" fmla="*/ 2022645 h 2584675"/>
              <a:gd name="connsiteX203" fmla="*/ 3380490 w 7237162"/>
              <a:gd name="connsiteY203" fmla="*/ 2040981 h 2584675"/>
              <a:gd name="connsiteX204" fmla="*/ 3472882 w 7237162"/>
              <a:gd name="connsiteY204" fmla="*/ 2040981 h 2584675"/>
              <a:gd name="connsiteX205" fmla="*/ 3444307 w 7237162"/>
              <a:gd name="connsiteY205" fmla="*/ 2022883 h 2584675"/>
              <a:gd name="connsiteX206" fmla="*/ 3402041 w 7237162"/>
              <a:gd name="connsiteY206" fmla="*/ 2022645 h 2584675"/>
              <a:gd name="connsiteX207" fmla="*/ 3157605 w 7237162"/>
              <a:gd name="connsiteY207" fmla="*/ 2009548 h 2584675"/>
              <a:gd name="connsiteX208" fmla="*/ 3171892 w 7237162"/>
              <a:gd name="connsiteY208" fmla="*/ 2017168 h 2584675"/>
              <a:gd name="connsiteX209" fmla="*/ 3168082 w 7237162"/>
              <a:gd name="connsiteY209" fmla="*/ 2028598 h 2584675"/>
              <a:gd name="connsiteX210" fmla="*/ 3153795 w 7237162"/>
              <a:gd name="connsiteY210" fmla="*/ 2024788 h 2584675"/>
              <a:gd name="connsiteX211" fmla="*/ 3144270 w 7237162"/>
              <a:gd name="connsiteY211" fmla="*/ 2015263 h 2584675"/>
              <a:gd name="connsiteX212" fmla="*/ 3157605 w 7237162"/>
              <a:gd name="connsiteY212" fmla="*/ 2009548 h 2584675"/>
              <a:gd name="connsiteX213" fmla="*/ 3023302 w 7237162"/>
              <a:gd name="connsiteY213" fmla="*/ 2000976 h 2584675"/>
              <a:gd name="connsiteX214" fmla="*/ 3055687 w 7237162"/>
              <a:gd name="connsiteY214" fmla="*/ 2012406 h 2584675"/>
              <a:gd name="connsiteX215" fmla="*/ 3054735 w 7237162"/>
              <a:gd name="connsiteY215" fmla="*/ 2019073 h 2584675"/>
              <a:gd name="connsiteX216" fmla="*/ 3039495 w 7237162"/>
              <a:gd name="connsiteY216" fmla="*/ 2027645 h 2584675"/>
              <a:gd name="connsiteX217" fmla="*/ 3014730 w 7237162"/>
              <a:gd name="connsiteY217" fmla="*/ 2010501 h 2584675"/>
              <a:gd name="connsiteX218" fmla="*/ 3023302 w 7237162"/>
              <a:gd name="connsiteY218" fmla="*/ 2000976 h 2584675"/>
              <a:gd name="connsiteX219" fmla="*/ 3121410 w 7237162"/>
              <a:gd name="connsiteY219" fmla="*/ 1998118 h 2584675"/>
              <a:gd name="connsiteX220" fmla="*/ 3144270 w 7237162"/>
              <a:gd name="connsiteY220" fmla="*/ 2015263 h 2584675"/>
              <a:gd name="connsiteX221" fmla="*/ 3120457 w 7237162"/>
              <a:gd name="connsiteY221" fmla="*/ 2011453 h 2584675"/>
              <a:gd name="connsiteX222" fmla="*/ 3113790 w 7237162"/>
              <a:gd name="connsiteY222" fmla="*/ 2004786 h 2584675"/>
              <a:gd name="connsiteX223" fmla="*/ 3121410 w 7237162"/>
              <a:gd name="connsiteY223" fmla="*/ 1998118 h 2584675"/>
              <a:gd name="connsiteX224" fmla="*/ 3650047 w 7237162"/>
              <a:gd name="connsiteY224" fmla="*/ 1974306 h 2584675"/>
              <a:gd name="connsiteX225" fmla="*/ 3639570 w 7237162"/>
              <a:gd name="connsiteY225" fmla="*/ 1986688 h 2584675"/>
              <a:gd name="connsiteX226" fmla="*/ 3651952 w 7237162"/>
              <a:gd name="connsiteY226" fmla="*/ 1998118 h 2584675"/>
              <a:gd name="connsiteX227" fmla="*/ 3659572 w 7237162"/>
              <a:gd name="connsiteY227" fmla="*/ 1991451 h 2584675"/>
              <a:gd name="connsiteX228" fmla="*/ 3650047 w 7237162"/>
              <a:gd name="connsiteY228" fmla="*/ 1974306 h 2584675"/>
              <a:gd name="connsiteX229" fmla="*/ 5306445 w 7237162"/>
              <a:gd name="connsiteY229" fmla="*/ 1973353 h 2584675"/>
              <a:gd name="connsiteX230" fmla="*/ 5340735 w 7237162"/>
              <a:gd name="connsiteY230" fmla="*/ 1973353 h 2584675"/>
              <a:gd name="connsiteX231" fmla="*/ 5306445 w 7237162"/>
              <a:gd name="connsiteY231" fmla="*/ 1973353 h 2584675"/>
              <a:gd name="connsiteX232" fmla="*/ 5136900 w 7237162"/>
              <a:gd name="connsiteY232" fmla="*/ 1970496 h 2584675"/>
              <a:gd name="connsiteX233" fmla="*/ 4985453 w 7237162"/>
              <a:gd name="connsiteY233" fmla="*/ 1990498 h 2584675"/>
              <a:gd name="connsiteX234" fmla="*/ 4986405 w 7237162"/>
              <a:gd name="connsiteY234" fmla="*/ 1996213 h 2584675"/>
              <a:gd name="connsiteX235" fmla="*/ 5137853 w 7237162"/>
              <a:gd name="connsiteY235" fmla="*/ 1979068 h 2584675"/>
              <a:gd name="connsiteX236" fmla="*/ 5136900 w 7237162"/>
              <a:gd name="connsiteY236" fmla="*/ 1970496 h 2584675"/>
              <a:gd name="connsiteX237" fmla="*/ 3450737 w 7237162"/>
              <a:gd name="connsiteY237" fmla="*/ 1968710 h 2584675"/>
              <a:gd name="connsiteX238" fmla="*/ 3411922 w 7237162"/>
              <a:gd name="connsiteY238" fmla="*/ 1987641 h 2584675"/>
              <a:gd name="connsiteX239" fmla="*/ 3488122 w 7237162"/>
              <a:gd name="connsiteY239" fmla="*/ 1987641 h 2584675"/>
              <a:gd name="connsiteX240" fmla="*/ 3450737 w 7237162"/>
              <a:gd name="connsiteY240" fmla="*/ 1968710 h 2584675"/>
              <a:gd name="connsiteX241" fmla="*/ 6821873 w 7237162"/>
              <a:gd name="connsiteY241" fmla="*/ 1962876 h 2584675"/>
              <a:gd name="connsiteX242" fmla="*/ 6841875 w 7237162"/>
              <a:gd name="connsiteY242" fmla="*/ 1971448 h 2584675"/>
              <a:gd name="connsiteX243" fmla="*/ 6831398 w 7237162"/>
              <a:gd name="connsiteY243" fmla="*/ 1980973 h 2584675"/>
              <a:gd name="connsiteX244" fmla="*/ 6811395 w 7237162"/>
              <a:gd name="connsiteY244" fmla="*/ 1970496 h 2584675"/>
              <a:gd name="connsiteX245" fmla="*/ 6821873 w 7237162"/>
              <a:gd name="connsiteY245" fmla="*/ 1962876 h 2584675"/>
              <a:gd name="connsiteX246" fmla="*/ 2871855 w 7237162"/>
              <a:gd name="connsiteY246" fmla="*/ 1961923 h 2584675"/>
              <a:gd name="connsiteX247" fmla="*/ 2792797 w 7237162"/>
              <a:gd name="connsiteY247" fmla="*/ 1962876 h 2584675"/>
              <a:gd name="connsiteX248" fmla="*/ 2777557 w 7237162"/>
              <a:gd name="connsiteY248" fmla="*/ 1972401 h 2584675"/>
              <a:gd name="connsiteX249" fmla="*/ 2793750 w 7237162"/>
              <a:gd name="connsiteY249" fmla="*/ 1980021 h 2584675"/>
              <a:gd name="connsiteX250" fmla="*/ 2825182 w 7237162"/>
              <a:gd name="connsiteY250" fmla="*/ 1982878 h 2584675"/>
              <a:gd name="connsiteX251" fmla="*/ 2920432 w 7237162"/>
              <a:gd name="connsiteY251" fmla="*/ 2011453 h 2584675"/>
              <a:gd name="connsiteX252" fmla="*/ 2953770 w 7237162"/>
              <a:gd name="connsiteY252" fmla="*/ 2019073 h 2584675"/>
              <a:gd name="connsiteX253" fmla="*/ 2795655 w 7237162"/>
              <a:gd name="connsiteY253" fmla="*/ 2056221 h 2584675"/>
              <a:gd name="connsiteX254" fmla="*/ 2817562 w 7237162"/>
              <a:gd name="connsiteY254" fmla="*/ 2048601 h 2584675"/>
              <a:gd name="connsiteX255" fmla="*/ 2816610 w 7237162"/>
              <a:gd name="connsiteY255" fmla="*/ 2041933 h 2584675"/>
              <a:gd name="connsiteX256" fmla="*/ 2742315 w 7237162"/>
              <a:gd name="connsiteY256" fmla="*/ 2035266 h 2584675"/>
              <a:gd name="connsiteX257" fmla="*/ 2736600 w 7237162"/>
              <a:gd name="connsiteY257" fmla="*/ 2054316 h 2584675"/>
              <a:gd name="connsiteX258" fmla="*/ 2754697 w 7237162"/>
              <a:gd name="connsiteY258" fmla="*/ 2062888 h 2584675"/>
              <a:gd name="connsiteX259" fmla="*/ 2809942 w 7237162"/>
              <a:gd name="connsiteY259" fmla="*/ 2070508 h 2584675"/>
              <a:gd name="connsiteX260" fmla="*/ 2831850 w 7237162"/>
              <a:gd name="connsiteY260" fmla="*/ 2103846 h 2584675"/>
              <a:gd name="connsiteX261" fmla="*/ 2770890 w 7237162"/>
              <a:gd name="connsiteY261" fmla="*/ 2107656 h 2584675"/>
              <a:gd name="connsiteX262" fmla="*/ 2838517 w 7237162"/>
              <a:gd name="connsiteY262" fmla="*/ 2135278 h 2584675"/>
              <a:gd name="connsiteX263" fmla="*/ 2815657 w 7237162"/>
              <a:gd name="connsiteY263" fmla="*/ 2140041 h 2584675"/>
              <a:gd name="connsiteX264" fmla="*/ 2815657 w 7237162"/>
              <a:gd name="connsiteY264" fmla="*/ 2146708 h 2584675"/>
              <a:gd name="connsiteX265" fmla="*/ 2929957 w 7237162"/>
              <a:gd name="connsiteY265" fmla="*/ 2164806 h 2584675"/>
              <a:gd name="connsiteX266" fmla="*/ 3042352 w 7237162"/>
              <a:gd name="connsiteY266" fmla="*/ 2189571 h 2584675"/>
              <a:gd name="connsiteX267" fmla="*/ 2993775 w 7237162"/>
              <a:gd name="connsiteY267" fmla="*/ 2192428 h 2584675"/>
              <a:gd name="connsiteX268" fmla="*/ 3252855 w 7237162"/>
              <a:gd name="connsiteY268" fmla="*/ 2201953 h 2584675"/>
              <a:gd name="connsiteX269" fmla="*/ 3208087 w 7237162"/>
              <a:gd name="connsiteY269" fmla="*/ 2197191 h 2584675"/>
              <a:gd name="connsiteX270" fmla="*/ 3262380 w 7237162"/>
              <a:gd name="connsiteY270" fmla="*/ 2167664 h 2584675"/>
              <a:gd name="connsiteX271" fmla="*/ 3259522 w 7237162"/>
              <a:gd name="connsiteY271" fmla="*/ 2188618 h 2584675"/>
              <a:gd name="connsiteX272" fmla="*/ 3280477 w 7237162"/>
              <a:gd name="connsiteY272" fmla="*/ 2186714 h 2584675"/>
              <a:gd name="connsiteX273" fmla="*/ 3352867 w 7237162"/>
              <a:gd name="connsiteY273" fmla="*/ 2161948 h 2584675"/>
              <a:gd name="connsiteX274" fmla="*/ 3391920 w 7237162"/>
              <a:gd name="connsiteY274" fmla="*/ 2188618 h 2584675"/>
              <a:gd name="connsiteX275" fmla="*/ 3481455 w 7237162"/>
              <a:gd name="connsiteY275" fmla="*/ 2166711 h 2584675"/>
              <a:gd name="connsiteX276" fmla="*/ 3319530 w 7237162"/>
              <a:gd name="connsiteY276" fmla="*/ 2130516 h 2584675"/>
              <a:gd name="connsiteX277" fmla="*/ 3370965 w 7237162"/>
              <a:gd name="connsiteY277" fmla="*/ 2120991 h 2584675"/>
              <a:gd name="connsiteX278" fmla="*/ 3417637 w 7237162"/>
              <a:gd name="connsiteY278" fmla="*/ 2101941 h 2584675"/>
              <a:gd name="connsiteX279" fmla="*/ 3415732 w 7237162"/>
              <a:gd name="connsiteY279" fmla="*/ 2096226 h 2584675"/>
              <a:gd name="connsiteX280" fmla="*/ 3407160 w 7237162"/>
              <a:gd name="connsiteY280" fmla="*/ 2097178 h 2584675"/>
              <a:gd name="connsiteX281" fmla="*/ 3326197 w 7237162"/>
              <a:gd name="connsiteY281" fmla="*/ 2112418 h 2584675"/>
              <a:gd name="connsiteX282" fmla="*/ 3310957 w 7237162"/>
              <a:gd name="connsiteY282" fmla="*/ 2105751 h 2584675"/>
              <a:gd name="connsiteX283" fmla="*/ 3298575 w 7237162"/>
              <a:gd name="connsiteY283" fmla="*/ 2086701 h 2584675"/>
              <a:gd name="connsiteX284" fmla="*/ 3293812 w 7237162"/>
              <a:gd name="connsiteY284" fmla="*/ 2074318 h 2584675"/>
              <a:gd name="connsiteX285" fmla="*/ 3305242 w 7237162"/>
              <a:gd name="connsiteY285" fmla="*/ 2067651 h 2584675"/>
              <a:gd name="connsiteX286" fmla="*/ 3439545 w 7237162"/>
              <a:gd name="connsiteY286" fmla="*/ 2068603 h 2584675"/>
              <a:gd name="connsiteX287" fmla="*/ 3490027 w 7237162"/>
              <a:gd name="connsiteY287" fmla="*/ 2067651 h 2584675"/>
              <a:gd name="connsiteX288" fmla="*/ 3490027 w 7237162"/>
              <a:gd name="connsiteY288" fmla="*/ 2060983 h 2584675"/>
              <a:gd name="connsiteX289" fmla="*/ 3330960 w 7237162"/>
              <a:gd name="connsiteY289" fmla="*/ 2048601 h 2584675"/>
              <a:gd name="connsiteX290" fmla="*/ 3323340 w 7237162"/>
              <a:gd name="connsiteY290" fmla="*/ 1996213 h 2584675"/>
              <a:gd name="connsiteX291" fmla="*/ 3316672 w 7237162"/>
              <a:gd name="connsiteY291" fmla="*/ 1996213 h 2584675"/>
              <a:gd name="connsiteX292" fmla="*/ 3307147 w 7237162"/>
              <a:gd name="connsiteY292" fmla="*/ 2024788 h 2584675"/>
              <a:gd name="connsiteX293" fmla="*/ 3261427 w 7237162"/>
              <a:gd name="connsiteY293" fmla="*/ 2000976 h 2584675"/>
              <a:gd name="connsiteX294" fmla="*/ 3277620 w 7237162"/>
              <a:gd name="connsiteY294" fmla="*/ 1993356 h 2584675"/>
              <a:gd name="connsiteX295" fmla="*/ 3262380 w 7237162"/>
              <a:gd name="connsiteY295" fmla="*/ 1973353 h 2584675"/>
              <a:gd name="connsiteX296" fmla="*/ 3279525 w 7237162"/>
              <a:gd name="connsiteY296" fmla="*/ 1969543 h 2584675"/>
              <a:gd name="connsiteX297" fmla="*/ 3297622 w 7237162"/>
              <a:gd name="connsiteY297" fmla="*/ 1967638 h 2584675"/>
              <a:gd name="connsiteX298" fmla="*/ 3246187 w 7237162"/>
              <a:gd name="connsiteY298" fmla="*/ 1974306 h 2584675"/>
              <a:gd name="connsiteX299" fmla="*/ 3220470 w 7237162"/>
              <a:gd name="connsiteY299" fmla="*/ 1976211 h 2584675"/>
              <a:gd name="connsiteX300" fmla="*/ 3180465 w 7237162"/>
              <a:gd name="connsiteY300" fmla="*/ 1962876 h 2584675"/>
              <a:gd name="connsiteX301" fmla="*/ 2871855 w 7237162"/>
              <a:gd name="connsiteY301" fmla="*/ 1961923 h 2584675"/>
              <a:gd name="connsiteX302" fmla="*/ 6404678 w 7237162"/>
              <a:gd name="connsiteY302" fmla="*/ 1367563 h 2584675"/>
              <a:gd name="connsiteX303" fmla="*/ 6398010 w 7237162"/>
              <a:gd name="connsiteY303" fmla="*/ 1377088 h 2584675"/>
              <a:gd name="connsiteX304" fmla="*/ 6423728 w 7237162"/>
              <a:gd name="connsiteY304" fmla="*/ 1386613 h 2584675"/>
              <a:gd name="connsiteX305" fmla="*/ 6428490 w 7237162"/>
              <a:gd name="connsiteY305" fmla="*/ 1377088 h 2584675"/>
              <a:gd name="connsiteX306" fmla="*/ 6404678 w 7237162"/>
              <a:gd name="connsiteY306" fmla="*/ 1367563 h 2584675"/>
              <a:gd name="connsiteX307" fmla="*/ 6373245 w 7237162"/>
              <a:gd name="connsiteY307" fmla="*/ 1313271 h 2584675"/>
              <a:gd name="connsiteX308" fmla="*/ 6345622 w 7237162"/>
              <a:gd name="connsiteY308" fmla="*/ 1318033 h 2584675"/>
              <a:gd name="connsiteX309" fmla="*/ 6351337 w 7237162"/>
              <a:gd name="connsiteY309" fmla="*/ 1344703 h 2584675"/>
              <a:gd name="connsiteX310" fmla="*/ 6374197 w 7237162"/>
              <a:gd name="connsiteY310" fmla="*/ 1318986 h 2584675"/>
              <a:gd name="connsiteX311" fmla="*/ 6373245 w 7237162"/>
              <a:gd name="connsiteY311" fmla="*/ 1313271 h 2584675"/>
              <a:gd name="connsiteX312" fmla="*/ 6747578 w 7237162"/>
              <a:gd name="connsiteY312" fmla="*/ 1312318 h 2584675"/>
              <a:gd name="connsiteX313" fmla="*/ 6759007 w 7237162"/>
              <a:gd name="connsiteY313" fmla="*/ 1328510 h 2584675"/>
              <a:gd name="connsiteX314" fmla="*/ 6764722 w 7237162"/>
              <a:gd name="connsiteY314" fmla="*/ 1347560 h 2584675"/>
              <a:gd name="connsiteX315" fmla="*/ 6749482 w 7237162"/>
              <a:gd name="connsiteY315" fmla="*/ 1352323 h 2584675"/>
              <a:gd name="connsiteX316" fmla="*/ 6731385 w 7237162"/>
              <a:gd name="connsiteY316" fmla="*/ 1340893 h 2584675"/>
              <a:gd name="connsiteX317" fmla="*/ 6747578 w 7237162"/>
              <a:gd name="connsiteY317" fmla="*/ 1312318 h 2584675"/>
              <a:gd name="connsiteX318" fmla="*/ 6427537 w 7237162"/>
              <a:gd name="connsiteY318" fmla="*/ 1296126 h 2584675"/>
              <a:gd name="connsiteX319" fmla="*/ 6422775 w 7237162"/>
              <a:gd name="connsiteY319" fmla="*/ 1329463 h 2584675"/>
              <a:gd name="connsiteX320" fmla="*/ 6444682 w 7237162"/>
              <a:gd name="connsiteY320" fmla="*/ 1324701 h 2584675"/>
              <a:gd name="connsiteX321" fmla="*/ 6427537 w 7237162"/>
              <a:gd name="connsiteY321" fmla="*/ 1296126 h 2584675"/>
              <a:gd name="connsiteX322" fmla="*/ 6424680 w 7237162"/>
              <a:gd name="connsiteY322" fmla="*/ 1260883 h 2584675"/>
              <a:gd name="connsiteX323" fmla="*/ 6412297 w 7237162"/>
              <a:gd name="connsiteY323" fmla="*/ 1273266 h 2584675"/>
              <a:gd name="connsiteX324" fmla="*/ 6414203 w 7237162"/>
              <a:gd name="connsiteY324" fmla="*/ 1278981 h 2584675"/>
              <a:gd name="connsiteX325" fmla="*/ 6429442 w 7237162"/>
              <a:gd name="connsiteY325" fmla="*/ 1275171 h 2584675"/>
              <a:gd name="connsiteX326" fmla="*/ 6440872 w 7237162"/>
              <a:gd name="connsiteY326" fmla="*/ 1270408 h 2584675"/>
              <a:gd name="connsiteX327" fmla="*/ 6441825 w 7237162"/>
              <a:gd name="connsiteY327" fmla="*/ 1263741 h 2584675"/>
              <a:gd name="connsiteX328" fmla="*/ 6424680 w 7237162"/>
              <a:gd name="connsiteY328" fmla="*/ 1260883 h 2584675"/>
              <a:gd name="connsiteX329" fmla="*/ 2280114 w 7237162"/>
              <a:gd name="connsiteY329" fmla="*/ 1245762 h 2584675"/>
              <a:gd name="connsiteX330" fmla="*/ 2264160 w 7237162"/>
              <a:gd name="connsiteY330" fmla="*/ 1262788 h 2584675"/>
              <a:gd name="connsiteX331" fmla="*/ 2308927 w 7237162"/>
              <a:gd name="connsiteY331" fmla="*/ 1255168 h 2584675"/>
              <a:gd name="connsiteX332" fmla="*/ 2280114 w 7237162"/>
              <a:gd name="connsiteY332" fmla="*/ 1245762 h 2584675"/>
              <a:gd name="connsiteX333" fmla="*/ 6403130 w 7237162"/>
              <a:gd name="connsiteY333" fmla="*/ 1227903 h 2584675"/>
              <a:gd name="connsiteX334" fmla="*/ 6388485 w 7237162"/>
              <a:gd name="connsiteY334" fmla="*/ 1238976 h 2584675"/>
              <a:gd name="connsiteX335" fmla="*/ 6419917 w 7237162"/>
              <a:gd name="connsiteY335" fmla="*/ 1244691 h 2584675"/>
              <a:gd name="connsiteX336" fmla="*/ 6403130 w 7237162"/>
              <a:gd name="connsiteY336" fmla="*/ 1227903 h 2584675"/>
              <a:gd name="connsiteX337" fmla="*/ 6522787 w 7237162"/>
              <a:gd name="connsiteY337" fmla="*/ 1212306 h 2584675"/>
              <a:gd name="connsiteX338" fmla="*/ 6478972 w 7237162"/>
              <a:gd name="connsiteY338" fmla="*/ 1243738 h 2584675"/>
              <a:gd name="connsiteX339" fmla="*/ 6522787 w 7237162"/>
              <a:gd name="connsiteY339" fmla="*/ 1212306 h 2584675"/>
              <a:gd name="connsiteX340" fmla="*/ 6247515 w 7237162"/>
              <a:gd name="connsiteY340" fmla="*/ 1206591 h 2584675"/>
              <a:gd name="connsiteX341" fmla="*/ 6278947 w 7237162"/>
              <a:gd name="connsiteY341" fmla="*/ 1218021 h 2584675"/>
              <a:gd name="connsiteX342" fmla="*/ 6312285 w 7237162"/>
              <a:gd name="connsiteY342" fmla="*/ 1221831 h 2584675"/>
              <a:gd name="connsiteX343" fmla="*/ 6268470 w 7237162"/>
              <a:gd name="connsiteY343" fmla="*/ 1241833 h 2584675"/>
              <a:gd name="connsiteX344" fmla="*/ 6249420 w 7237162"/>
              <a:gd name="connsiteY344" fmla="*/ 1238976 h 2584675"/>
              <a:gd name="connsiteX345" fmla="*/ 6247515 w 7237162"/>
              <a:gd name="connsiteY345" fmla="*/ 1206591 h 2584675"/>
              <a:gd name="connsiteX346" fmla="*/ 6668520 w 7237162"/>
              <a:gd name="connsiteY346" fmla="*/ 1191351 h 2584675"/>
              <a:gd name="connsiteX347" fmla="*/ 6713288 w 7237162"/>
              <a:gd name="connsiteY347" fmla="*/ 1194208 h 2584675"/>
              <a:gd name="connsiteX348" fmla="*/ 6713288 w 7237162"/>
              <a:gd name="connsiteY348" fmla="*/ 1202781 h 2584675"/>
              <a:gd name="connsiteX349" fmla="*/ 6656138 w 7237162"/>
              <a:gd name="connsiteY349" fmla="*/ 1208496 h 2584675"/>
              <a:gd name="connsiteX350" fmla="*/ 6650423 w 7237162"/>
              <a:gd name="connsiteY350" fmla="*/ 1202781 h 2584675"/>
              <a:gd name="connsiteX351" fmla="*/ 6654232 w 7237162"/>
              <a:gd name="connsiteY351" fmla="*/ 1195161 h 2584675"/>
              <a:gd name="connsiteX352" fmla="*/ 6668520 w 7237162"/>
              <a:gd name="connsiteY352" fmla="*/ 1191351 h 2584675"/>
              <a:gd name="connsiteX353" fmla="*/ 2089734 w 7237162"/>
              <a:gd name="connsiteY353" fmla="*/ 1187303 h 2584675"/>
              <a:gd name="connsiteX354" fmla="*/ 2004127 w 7237162"/>
              <a:gd name="connsiteY354" fmla="*/ 1208496 h 2584675"/>
              <a:gd name="connsiteX355" fmla="*/ 2056515 w 7237162"/>
              <a:gd name="connsiteY355" fmla="*/ 1216116 h 2584675"/>
              <a:gd name="connsiteX356" fmla="*/ 2028892 w 7237162"/>
              <a:gd name="connsiteY356" fmla="*/ 1243738 h 2584675"/>
              <a:gd name="connsiteX357" fmla="*/ 1991745 w 7237162"/>
              <a:gd name="connsiteY357" fmla="*/ 1246596 h 2584675"/>
              <a:gd name="connsiteX358" fmla="*/ 1991745 w 7237162"/>
              <a:gd name="connsiteY358" fmla="*/ 1252311 h 2584675"/>
              <a:gd name="connsiteX359" fmla="*/ 2146050 w 7237162"/>
              <a:gd name="connsiteY359" fmla="*/ 1250406 h 2584675"/>
              <a:gd name="connsiteX360" fmla="*/ 2139382 w 7237162"/>
              <a:gd name="connsiteY360" fmla="*/ 1229451 h 2584675"/>
              <a:gd name="connsiteX361" fmla="*/ 2120332 w 7237162"/>
              <a:gd name="connsiteY361" fmla="*/ 1238976 h 2584675"/>
              <a:gd name="connsiteX362" fmla="*/ 2104140 w 7237162"/>
              <a:gd name="connsiteY362" fmla="*/ 1234213 h 2584675"/>
              <a:gd name="connsiteX363" fmla="*/ 2115570 w 7237162"/>
              <a:gd name="connsiteY363" fmla="*/ 1218973 h 2584675"/>
              <a:gd name="connsiteX364" fmla="*/ 2186055 w 7237162"/>
              <a:gd name="connsiteY364" fmla="*/ 1201828 h 2584675"/>
              <a:gd name="connsiteX365" fmla="*/ 2089734 w 7237162"/>
              <a:gd name="connsiteY365" fmla="*/ 1187303 h 2584675"/>
              <a:gd name="connsiteX366" fmla="*/ 6494569 w 7237162"/>
              <a:gd name="connsiteY366" fmla="*/ 1174920 h 2584675"/>
              <a:gd name="connsiteX367" fmla="*/ 6467542 w 7237162"/>
              <a:gd name="connsiteY367" fmla="*/ 1184683 h 2584675"/>
              <a:gd name="connsiteX368" fmla="*/ 6437062 w 7237162"/>
              <a:gd name="connsiteY368" fmla="*/ 1183731 h 2584675"/>
              <a:gd name="connsiteX369" fmla="*/ 6418012 w 7237162"/>
              <a:gd name="connsiteY369" fmla="*/ 1183731 h 2584675"/>
              <a:gd name="connsiteX370" fmla="*/ 6413250 w 7237162"/>
              <a:gd name="connsiteY370" fmla="*/ 1192303 h 2584675"/>
              <a:gd name="connsiteX371" fmla="*/ 6418965 w 7237162"/>
              <a:gd name="connsiteY371" fmla="*/ 1198018 h 2584675"/>
              <a:gd name="connsiteX372" fmla="*/ 6500880 w 7237162"/>
              <a:gd name="connsiteY372" fmla="*/ 1201828 h 2584675"/>
              <a:gd name="connsiteX373" fmla="*/ 6523740 w 7237162"/>
              <a:gd name="connsiteY373" fmla="*/ 1178016 h 2584675"/>
              <a:gd name="connsiteX374" fmla="*/ 6494569 w 7237162"/>
              <a:gd name="connsiteY374" fmla="*/ 1174920 h 2584675"/>
              <a:gd name="connsiteX375" fmla="*/ 6315143 w 7237162"/>
              <a:gd name="connsiteY375" fmla="*/ 1158966 h 2584675"/>
              <a:gd name="connsiteX376" fmla="*/ 6354195 w 7237162"/>
              <a:gd name="connsiteY376" fmla="*/ 1181826 h 2584675"/>
              <a:gd name="connsiteX377" fmla="*/ 6325620 w 7237162"/>
              <a:gd name="connsiteY377" fmla="*/ 1185636 h 2584675"/>
              <a:gd name="connsiteX378" fmla="*/ 6322762 w 7237162"/>
              <a:gd name="connsiteY378" fmla="*/ 1190398 h 2584675"/>
              <a:gd name="connsiteX379" fmla="*/ 6343718 w 7237162"/>
              <a:gd name="connsiteY379" fmla="*/ 1207543 h 2584675"/>
              <a:gd name="connsiteX380" fmla="*/ 6320857 w 7237162"/>
              <a:gd name="connsiteY380" fmla="*/ 1214211 h 2584675"/>
              <a:gd name="connsiteX381" fmla="*/ 6304665 w 7237162"/>
              <a:gd name="connsiteY381" fmla="*/ 1204686 h 2584675"/>
              <a:gd name="connsiteX382" fmla="*/ 6287520 w 7237162"/>
              <a:gd name="connsiteY382" fmla="*/ 1189446 h 2584675"/>
              <a:gd name="connsiteX383" fmla="*/ 6315143 w 7237162"/>
              <a:gd name="connsiteY383" fmla="*/ 1158966 h 2584675"/>
              <a:gd name="connsiteX384" fmla="*/ 6608512 w 7237162"/>
              <a:gd name="connsiteY384" fmla="*/ 1127533 h 2584675"/>
              <a:gd name="connsiteX385" fmla="*/ 6593272 w 7237162"/>
              <a:gd name="connsiteY385" fmla="*/ 1133248 h 2584675"/>
              <a:gd name="connsiteX386" fmla="*/ 6594225 w 7237162"/>
              <a:gd name="connsiteY386" fmla="*/ 1138963 h 2584675"/>
              <a:gd name="connsiteX387" fmla="*/ 6615180 w 7237162"/>
              <a:gd name="connsiteY387" fmla="*/ 1146583 h 2584675"/>
              <a:gd name="connsiteX388" fmla="*/ 6620895 w 7237162"/>
              <a:gd name="connsiteY388" fmla="*/ 1140868 h 2584675"/>
              <a:gd name="connsiteX389" fmla="*/ 6608512 w 7237162"/>
              <a:gd name="connsiteY389" fmla="*/ 1127533 h 2584675"/>
              <a:gd name="connsiteX390" fmla="*/ 6429324 w 7237162"/>
              <a:gd name="connsiteY390" fmla="*/ 1113484 h 2584675"/>
              <a:gd name="connsiteX391" fmla="*/ 6493260 w 7237162"/>
              <a:gd name="connsiteY391" fmla="*/ 1117056 h 2584675"/>
              <a:gd name="connsiteX392" fmla="*/ 6370388 w 7237162"/>
              <a:gd name="connsiteY392" fmla="*/ 1137058 h 2584675"/>
              <a:gd name="connsiteX393" fmla="*/ 6429324 w 7237162"/>
              <a:gd name="connsiteY393" fmla="*/ 1113484 h 2584675"/>
              <a:gd name="connsiteX394" fmla="*/ 6310380 w 7237162"/>
              <a:gd name="connsiteY394" fmla="*/ 1090385 h 2584675"/>
              <a:gd name="connsiteX395" fmla="*/ 6373245 w 7237162"/>
              <a:gd name="connsiteY395" fmla="*/ 1095148 h 2584675"/>
              <a:gd name="connsiteX396" fmla="*/ 6251325 w 7237162"/>
              <a:gd name="connsiteY396" fmla="*/ 1119913 h 2584675"/>
              <a:gd name="connsiteX397" fmla="*/ 6249420 w 7237162"/>
              <a:gd name="connsiteY397" fmla="*/ 1114198 h 2584675"/>
              <a:gd name="connsiteX398" fmla="*/ 6310380 w 7237162"/>
              <a:gd name="connsiteY398" fmla="*/ 1090385 h 2584675"/>
              <a:gd name="connsiteX399" fmla="*/ 6418147 w 7237162"/>
              <a:gd name="connsiteY399" fmla="*/ 1088421 h 2584675"/>
              <a:gd name="connsiteX400" fmla="*/ 6455160 w 7237162"/>
              <a:gd name="connsiteY400" fmla="*/ 1090385 h 2584675"/>
              <a:gd name="connsiteX401" fmla="*/ 6383723 w 7237162"/>
              <a:gd name="connsiteY401" fmla="*/ 1101815 h 2584675"/>
              <a:gd name="connsiteX402" fmla="*/ 6418147 w 7237162"/>
              <a:gd name="connsiteY402" fmla="*/ 1088421 h 2584675"/>
              <a:gd name="connsiteX403" fmla="*/ 5133685 w 7237162"/>
              <a:gd name="connsiteY403" fmla="*/ 1042046 h 2584675"/>
              <a:gd name="connsiteX404" fmla="*/ 5094990 w 7237162"/>
              <a:gd name="connsiteY404" fmla="*/ 1043713 h 2584675"/>
              <a:gd name="connsiteX405" fmla="*/ 5242628 w 7237162"/>
              <a:gd name="connsiteY405" fmla="*/ 1064668 h 2584675"/>
              <a:gd name="connsiteX406" fmla="*/ 5210242 w 7237162"/>
              <a:gd name="connsiteY406" fmla="*/ 1047523 h 2584675"/>
              <a:gd name="connsiteX407" fmla="*/ 5170237 w 7237162"/>
              <a:gd name="connsiteY407" fmla="*/ 1047523 h 2584675"/>
              <a:gd name="connsiteX408" fmla="*/ 5133685 w 7237162"/>
              <a:gd name="connsiteY408" fmla="*/ 1042046 h 2584675"/>
              <a:gd name="connsiteX409" fmla="*/ 6518025 w 7237162"/>
              <a:gd name="connsiteY409" fmla="*/ 1040736 h 2584675"/>
              <a:gd name="connsiteX410" fmla="*/ 6535170 w 7237162"/>
              <a:gd name="connsiteY410" fmla="*/ 1051333 h 2584675"/>
              <a:gd name="connsiteX411" fmla="*/ 6500880 w 7237162"/>
              <a:gd name="connsiteY411" fmla="*/ 1054190 h 2584675"/>
              <a:gd name="connsiteX412" fmla="*/ 6500880 w 7237162"/>
              <a:gd name="connsiteY412" fmla="*/ 1046570 h 2584675"/>
              <a:gd name="connsiteX413" fmla="*/ 6518025 w 7237162"/>
              <a:gd name="connsiteY413" fmla="*/ 1040736 h 2584675"/>
              <a:gd name="connsiteX414" fmla="*/ 6589820 w 7237162"/>
              <a:gd name="connsiteY414" fmla="*/ 1035021 h 2584675"/>
              <a:gd name="connsiteX415" fmla="*/ 6607561 w 7237162"/>
              <a:gd name="connsiteY415" fmla="*/ 1044665 h 2584675"/>
              <a:gd name="connsiteX416" fmla="*/ 6604703 w 7237162"/>
              <a:gd name="connsiteY416" fmla="*/ 1062763 h 2584675"/>
              <a:gd name="connsiteX417" fmla="*/ 6564698 w 7237162"/>
              <a:gd name="connsiteY417" fmla="*/ 1081813 h 2584675"/>
              <a:gd name="connsiteX418" fmla="*/ 6475163 w 7237162"/>
              <a:gd name="connsiteY418" fmla="*/ 1095148 h 2584675"/>
              <a:gd name="connsiteX419" fmla="*/ 6473258 w 7237162"/>
              <a:gd name="connsiteY419" fmla="*/ 1086575 h 2584675"/>
              <a:gd name="connsiteX420" fmla="*/ 6567555 w 7237162"/>
              <a:gd name="connsiteY420" fmla="*/ 1066573 h 2584675"/>
              <a:gd name="connsiteX421" fmla="*/ 6568508 w 7237162"/>
              <a:gd name="connsiteY421" fmla="*/ 1038950 h 2584675"/>
              <a:gd name="connsiteX422" fmla="*/ 6589820 w 7237162"/>
              <a:gd name="connsiteY422" fmla="*/ 1035021 h 2584675"/>
              <a:gd name="connsiteX423" fmla="*/ 5787696 w 7237162"/>
              <a:gd name="connsiteY423" fmla="*/ 1028220 h 2584675"/>
              <a:gd name="connsiteX424" fmla="*/ 5674110 w 7237162"/>
              <a:gd name="connsiteY424" fmla="*/ 1037998 h 2584675"/>
              <a:gd name="connsiteX425" fmla="*/ 5813175 w 7237162"/>
              <a:gd name="connsiteY425" fmla="*/ 1032283 h 2584675"/>
              <a:gd name="connsiteX426" fmla="*/ 5787696 w 7237162"/>
              <a:gd name="connsiteY426" fmla="*/ 1028220 h 2584675"/>
              <a:gd name="connsiteX427" fmla="*/ 6355147 w 7237162"/>
              <a:gd name="connsiteY427" fmla="*/ 1013233 h 2584675"/>
              <a:gd name="connsiteX428" fmla="*/ 6312285 w 7237162"/>
              <a:gd name="connsiteY428" fmla="*/ 1024663 h 2584675"/>
              <a:gd name="connsiteX429" fmla="*/ 6314190 w 7237162"/>
              <a:gd name="connsiteY429" fmla="*/ 1031331 h 2584675"/>
              <a:gd name="connsiteX430" fmla="*/ 6355147 w 7237162"/>
              <a:gd name="connsiteY430" fmla="*/ 1013233 h 2584675"/>
              <a:gd name="connsiteX431" fmla="*/ 4436812 w 7237162"/>
              <a:gd name="connsiteY431" fmla="*/ 973228 h 2584675"/>
              <a:gd name="connsiteX432" fmla="*/ 4435860 w 7237162"/>
              <a:gd name="connsiteY432" fmla="*/ 979896 h 2584675"/>
              <a:gd name="connsiteX433" fmla="*/ 4515870 w 7237162"/>
              <a:gd name="connsiteY433" fmla="*/ 989421 h 2584675"/>
              <a:gd name="connsiteX434" fmla="*/ 4524442 w 7237162"/>
              <a:gd name="connsiteY434" fmla="*/ 981801 h 2584675"/>
              <a:gd name="connsiteX435" fmla="*/ 4518727 w 7237162"/>
              <a:gd name="connsiteY435" fmla="*/ 974181 h 2584675"/>
              <a:gd name="connsiteX436" fmla="*/ 4436812 w 7237162"/>
              <a:gd name="connsiteY436" fmla="*/ 973228 h 2584675"/>
              <a:gd name="connsiteX437" fmla="*/ 4776855 w 7237162"/>
              <a:gd name="connsiteY437" fmla="*/ 944653 h 2584675"/>
              <a:gd name="connsiteX438" fmla="*/ 4796857 w 7237162"/>
              <a:gd name="connsiteY438" fmla="*/ 952273 h 2584675"/>
              <a:gd name="connsiteX439" fmla="*/ 4787332 w 7237162"/>
              <a:gd name="connsiteY439" fmla="*/ 969418 h 2584675"/>
              <a:gd name="connsiteX440" fmla="*/ 4814955 w 7237162"/>
              <a:gd name="connsiteY440" fmla="*/ 983705 h 2584675"/>
              <a:gd name="connsiteX441" fmla="*/ 4813050 w 7237162"/>
              <a:gd name="connsiteY441" fmla="*/ 989420 h 2584675"/>
              <a:gd name="connsiteX442" fmla="*/ 4693035 w 7237162"/>
              <a:gd name="connsiteY442" fmla="*/ 962750 h 2584675"/>
              <a:gd name="connsiteX443" fmla="*/ 4769235 w 7237162"/>
              <a:gd name="connsiteY443" fmla="*/ 961798 h 2584675"/>
              <a:gd name="connsiteX444" fmla="*/ 4776855 w 7237162"/>
              <a:gd name="connsiteY444" fmla="*/ 944653 h 2584675"/>
              <a:gd name="connsiteX445" fmla="*/ 6597797 w 7237162"/>
              <a:gd name="connsiteY445" fmla="*/ 938343 h 2584675"/>
              <a:gd name="connsiteX446" fmla="*/ 6624705 w 7237162"/>
              <a:gd name="connsiteY446" fmla="*/ 942748 h 2584675"/>
              <a:gd name="connsiteX447" fmla="*/ 6583748 w 7237162"/>
              <a:gd name="connsiteY447" fmla="*/ 956083 h 2584675"/>
              <a:gd name="connsiteX448" fmla="*/ 6597797 w 7237162"/>
              <a:gd name="connsiteY448" fmla="*/ 938343 h 2584675"/>
              <a:gd name="connsiteX449" fmla="*/ 6261803 w 7237162"/>
              <a:gd name="connsiteY449" fmla="*/ 937985 h 2584675"/>
              <a:gd name="connsiteX450" fmla="*/ 6285615 w 7237162"/>
              <a:gd name="connsiteY450" fmla="*/ 956083 h 2584675"/>
              <a:gd name="connsiteX451" fmla="*/ 6270375 w 7237162"/>
              <a:gd name="connsiteY451" fmla="*/ 972275 h 2584675"/>
              <a:gd name="connsiteX452" fmla="*/ 6252278 w 7237162"/>
              <a:gd name="connsiteY452" fmla="*/ 946558 h 2584675"/>
              <a:gd name="connsiteX453" fmla="*/ 6261803 w 7237162"/>
              <a:gd name="connsiteY453" fmla="*/ 937985 h 2584675"/>
              <a:gd name="connsiteX454" fmla="*/ 6547553 w 7237162"/>
              <a:gd name="connsiteY454" fmla="*/ 935128 h 2584675"/>
              <a:gd name="connsiteX455" fmla="*/ 6576128 w 7237162"/>
              <a:gd name="connsiteY455" fmla="*/ 954178 h 2584675"/>
              <a:gd name="connsiteX456" fmla="*/ 6562793 w 7237162"/>
              <a:gd name="connsiteY456" fmla="*/ 961798 h 2584675"/>
              <a:gd name="connsiteX457" fmla="*/ 6547553 w 7237162"/>
              <a:gd name="connsiteY457" fmla="*/ 935128 h 2584675"/>
              <a:gd name="connsiteX458" fmla="*/ 6649470 w 7237162"/>
              <a:gd name="connsiteY458" fmla="*/ 929413 h 2584675"/>
              <a:gd name="connsiteX459" fmla="*/ 6656137 w 7237162"/>
              <a:gd name="connsiteY459" fmla="*/ 938938 h 2584675"/>
              <a:gd name="connsiteX460" fmla="*/ 6639945 w 7237162"/>
              <a:gd name="connsiteY460" fmla="*/ 950368 h 2584675"/>
              <a:gd name="connsiteX461" fmla="*/ 6633278 w 7237162"/>
              <a:gd name="connsiteY461" fmla="*/ 941795 h 2584675"/>
              <a:gd name="connsiteX462" fmla="*/ 6649470 w 7237162"/>
              <a:gd name="connsiteY462" fmla="*/ 929413 h 2584675"/>
              <a:gd name="connsiteX463" fmla="*/ 6393248 w 7237162"/>
              <a:gd name="connsiteY463" fmla="*/ 921793 h 2584675"/>
              <a:gd name="connsiteX464" fmla="*/ 6407536 w 7237162"/>
              <a:gd name="connsiteY464" fmla="*/ 934175 h 2584675"/>
              <a:gd name="connsiteX465" fmla="*/ 6388486 w 7237162"/>
              <a:gd name="connsiteY465" fmla="*/ 939890 h 2584675"/>
              <a:gd name="connsiteX466" fmla="*/ 6365625 w 7237162"/>
              <a:gd name="connsiteY466" fmla="*/ 936081 h 2584675"/>
              <a:gd name="connsiteX467" fmla="*/ 6479925 w 7237162"/>
              <a:gd name="connsiteY467" fmla="*/ 977038 h 2584675"/>
              <a:gd name="connsiteX468" fmla="*/ 6465638 w 7237162"/>
              <a:gd name="connsiteY468" fmla="*/ 958940 h 2584675"/>
              <a:gd name="connsiteX469" fmla="*/ 6513263 w 7237162"/>
              <a:gd name="connsiteY469" fmla="*/ 955131 h 2584675"/>
              <a:gd name="connsiteX470" fmla="*/ 6503738 w 7237162"/>
              <a:gd name="connsiteY470" fmla="*/ 976086 h 2584675"/>
              <a:gd name="connsiteX471" fmla="*/ 6526598 w 7237162"/>
              <a:gd name="connsiteY471" fmla="*/ 981800 h 2584675"/>
              <a:gd name="connsiteX472" fmla="*/ 6498023 w 7237162"/>
              <a:gd name="connsiteY472" fmla="*/ 998946 h 2584675"/>
              <a:gd name="connsiteX473" fmla="*/ 6462781 w 7237162"/>
              <a:gd name="connsiteY473" fmla="*/ 993231 h 2584675"/>
              <a:gd name="connsiteX474" fmla="*/ 6450398 w 7237162"/>
              <a:gd name="connsiteY474" fmla="*/ 992278 h 2584675"/>
              <a:gd name="connsiteX475" fmla="*/ 6403725 w 7237162"/>
              <a:gd name="connsiteY475" fmla="*/ 983706 h 2584675"/>
              <a:gd name="connsiteX476" fmla="*/ 6343718 w 7237162"/>
              <a:gd name="connsiteY476" fmla="*/ 962750 h 2584675"/>
              <a:gd name="connsiteX477" fmla="*/ 6332288 w 7237162"/>
              <a:gd name="connsiteY477" fmla="*/ 934175 h 2584675"/>
              <a:gd name="connsiteX478" fmla="*/ 6350386 w 7237162"/>
              <a:gd name="connsiteY478" fmla="*/ 922746 h 2584675"/>
              <a:gd name="connsiteX479" fmla="*/ 6393248 w 7237162"/>
              <a:gd name="connsiteY479" fmla="*/ 921793 h 2584675"/>
              <a:gd name="connsiteX480" fmla="*/ 6607560 w 7237162"/>
              <a:gd name="connsiteY480" fmla="*/ 913221 h 2584675"/>
              <a:gd name="connsiteX481" fmla="*/ 6640897 w 7237162"/>
              <a:gd name="connsiteY481" fmla="*/ 913221 h 2584675"/>
              <a:gd name="connsiteX482" fmla="*/ 6607560 w 7237162"/>
              <a:gd name="connsiteY482" fmla="*/ 913221 h 2584675"/>
              <a:gd name="connsiteX483" fmla="*/ 4731135 w 7237162"/>
              <a:gd name="connsiteY483" fmla="*/ 901791 h 2584675"/>
              <a:gd name="connsiteX484" fmla="*/ 4851150 w 7237162"/>
              <a:gd name="connsiteY484" fmla="*/ 901791 h 2584675"/>
              <a:gd name="connsiteX485" fmla="*/ 4829243 w 7237162"/>
              <a:gd name="connsiteY485" fmla="*/ 920841 h 2584675"/>
              <a:gd name="connsiteX486" fmla="*/ 4730183 w 7237162"/>
              <a:gd name="connsiteY486" fmla="*/ 911316 h 2584675"/>
              <a:gd name="connsiteX487" fmla="*/ 4731135 w 7237162"/>
              <a:gd name="connsiteY487" fmla="*/ 901791 h 2584675"/>
              <a:gd name="connsiteX488" fmla="*/ 6522788 w 7237162"/>
              <a:gd name="connsiteY488" fmla="*/ 895123 h 2584675"/>
              <a:gd name="connsiteX489" fmla="*/ 6595178 w 7237162"/>
              <a:gd name="connsiteY489" fmla="*/ 895123 h 2584675"/>
              <a:gd name="connsiteX490" fmla="*/ 6560888 w 7237162"/>
              <a:gd name="connsiteY490" fmla="*/ 911315 h 2584675"/>
              <a:gd name="connsiteX491" fmla="*/ 6522788 w 7237162"/>
              <a:gd name="connsiteY491" fmla="*/ 895123 h 2584675"/>
              <a:gd name="connsiteX492" fmla="*/ 5960336 w 7237162"/>
              <a:gd name="connsiteY492" fmla="*/ 804874 h 2584675"/>
              <a:gd name="connsiteX493" fmla="*/ 5930332 w 7237162"/>
              <a:gd name="connsiteY493" fmla="*/ 819876 h 2584675"/>
              <a:gd name="connsiteX494" fmla="*/ 5993197 w 7237162"/>
              <a:gd name="connsiteY494" fmla="*/ 808446 h 2584675"/>
              <a:gd name="connsiteX495" fmla="*/ 5960336 w 7237162"/>
              <a:gd name="connsiteY495" fmla="*/ 804874 h 2584675"/>
              <a:gd name="connsiteX496" fmla="*/ 4969260 w 7237162"/>
              <a:gd name="connsiteY496" fmla="*/ 802731 h 2584675"/>
              <a:gd name="connsiteX497" fmla="*/ 4967355 w 7237162"/>
              <a:gd name="connsiteY497" fmla="*/ 809398 h 2584675"/>
              <a:gd name="connsiteX498" fmla="*/ 5007360 w 7237162"/>
              <a:gd name="connsiteY498" fmla="*/ 813208 h 2584675"/>
              <a:gd name="connsiteX499" fmla="*/ 4969260 w 7237162"/>
              <a:gd name="connsiteY499" fmla="*/ 802731 h 2584675"/>
              <a:gd name="connsiteX500" fmla="*/ 5329305 w 7237162"/>
              <a:gd name="connsiteY500" fmla="*/ 791301 h 2584675"/>
              <a:gd name="connsiteX501" fmla="*/ 5290253 w 7237162"/>
              <a:gd name="connsiteY501" fmla="*/ 816066 h 2584675"/>
              <a:gd name="connsiteX502" fmla="*/ 5315970 w 7237162"/>
              <a:gd name="connsiteY502" fmla="*/ 841783 h 2584675"/>
              <a:gd name="connsiteX503" fmla="*/ 5313112 w 7237162"/>
              <a:gd name="connsiteY503" fmla="*/ 875121 h 2584675"/>
              <a:gd name="connsiteX504" fmla="*/ 5235007 w 7237162"/>
              <a:gd name="connsiteY504" fmla="*/ 887503 h 2584675"/>
              <a:gd name="connsiteX505" fmla="*/ 5031172 w 7237162"/>
              <a:gd name="connsiteY505" fmla="*/ 859881 h 2584675"/>
              <a:gd name="connsiteX506" fmla="*/ 4989262 w 7237162"/>
              <a:gd name="connsiteY506" fmla="*/ 857023 h 2584675"/>
              <a:gd name="connsiteX507" fmla="*/ 4987357 w 7237162"/>
              <a:gd name="connsiteY507" fmla="*/ 864643 h 2584675"/>
              <a:gd name="connsiteX508" fmla="*/ 5009265 w 7237162"/>
              <a:gd name="connsiteY508" fmla="*/ 877026 h 2584675"/>
              <a:gd name="connsiteX509" fmla="*/ 4974975 w 7237162"/>
              <a:gd name="connsiteY509" fmla="*/ 898933 h 2584675"/>
              <a:gd name="connsiteX510" fmla="*/ 4941637 w 7237162"/>
              <a:gd name="connsiteY510" fmla="*/ 897981 h 2584675"/>
              <a:gd name="connsiteX511" fmla="*/ 4897822 w 7237162"/>
              <a:gd name="connsiteY511" fmla="*/ 890361 h 2584675"/>
              <a:gd name="connsiteX512" fmla="*/ 4898775 w 7237162"/>
              <a:gd name="connsiteY512" fmla="*/ 885598 h 2584675"/>
              <a:gd name="connsiteX513" fmla="*/ 4951162 w 7237162"/>
              <a:gd name="connsiteY513" fmla="*/ 865596 h 2584675"/>
              <a:gd name="connsiteX514" fmla="*/ 4949257 w 7237162"/>
              <a:gd name="connsiteY514" fmla="*/ 859881 h 2584675"/>
              <a:gd name="connsiteX515" fmla="*/ 4902585 w 7237162"/>
              <a:gd name="connsiteY515" fmla="*/ 842736 h 2584675"/>
              <a:gd name="connsiteX516" fmla="*/ 4883535 w 7237162"/>
              <a:gd name="connsiteY516" fmla="*/ 841783 h 2584675"/>
              <a:gd name="connsiteX517" fmla="*/ 4699702 w 7237162"/>
              <a:gd name="connsiteY517" fmla="*/ 870358 h 2584675"/>
              <a:gd name="connsiteX518" fmla="*/ 4607310 w 7237162"/>
              <a:gd name="connsiteY518" fmla="*/ 857023 h 2584675"/>
              <a:gd name="connsiteX519" fmla="*/ 4594927 w 7237162"/>
              <a:gd name="connsiteY519" fmla="*/ 851308 h 2584675"/>
              <a:gd name="connsiteX520" fmla="*/ 4558732 w 7237162"/>
              <a:gd name="connsiteY520" fmla="*/ 840831 h 2584675"/>
              <a:gd name="connsiteX521" fmla="*/ 4519680 w 7237162"/>
              <a:gd name="connsiteY521" fmla="*/ 851308 h 2584675"/>
              <a:gd name="connsiteX522" fmla="*/ 4469197 w 7237162"/>
              <a:gd name="connsiteY522" fmla="*/ 857976 h 2584675"/>
              <a:gd name="connsiteX523" fmla="*/ 4532062 w 7237162"/>
              <a:gd name="connsiteY523" fmla="*/ 869406 h 2584675"/>
              <a:gd name="connsiteX524" fmla="*/ 4582545 w 7237162"/>
              <a:gd name="connsiteY524" fmla="*/ 889408 h 2584675"/>
              <a:gd name="connsiteX525" fmla="*/ 4683510 w 7237162"/>
              <a:gd name="connsiteY525" fmla="*/ 875121 h 2584675"/>
              <a:gd name="connsiteX526" fmla="*/ 4699702 w 7237162"/>
              <a:gd name="connsiteY526" fmla="*/ 870358 h 2584675"/>
              <a:gd name="connsiteX527" fmla="*/ 4674937 w 7237162"/>
              <a:gd name="connsiteY527" fmla="*/ 886551 h 2584675"/>
              <a:gd name="connsiteX528" fmla="*/ 4624455 w 7237162"/>
              <a:gd name="connsiteY528" fmla="*/ 883693 h 2584675"/>
              <a:gd name="connsiteX529" fmla="*/ 4614930 w 7237162"/>
              <a:gd name="connsiteY529" fmla="*/ 887503 h 2584675"/>
              <a:gd name="connsiteX530" fmla="*/ 4630170 w 7237162"/>
              <a:gd name="connsiteY530" fmla="*/ 895123 h 2584675"/>
              <a:gd name="connsiteX531" fmla="*/ 4569210 w 7237162"/>
              <a:gd name="connsiteY531" fmla="*/ 905601 h 2584675"/>
              <a:gd name="connsiteX532" fmla="*/ 4475865 w 7237162"/>
              <a:gd name="connsiteY532" fmla="*/ 904648 h 2584675"/>
              <a:gd name="connsiteX533" fmla="*/ 4461577 w 7237162"/>
              <a:gd name="connsiteY533" fmla="*/ 905601 h 2584675"/>
              <a:gd name="connsiteX534" fmla="*/ 4430145 w 7237162"/>
              <a:gd name="connsiteY534" fmla="*/ 879883 h 2584675"/>
              <a:gd name="connsiteX535" fmla="*/ 4368232 w 7237162"/>
              <a:gd name="connsiteY535" fmla="*/ 904648 h 2584675"/>
              <a:gd name="connsiteX536" fmla="*/ 4342515 w 7237162"/>
              <a:gd name="connsiteY536" fmla="*/ 915126 h 2584675"/>
              <a:gd name="connsiteX537" fmla="*/ 4277745 w 7237162"/>
              <a:gd name="connsiteY537" fmla="*/ 941796 h 2584675"/>
              <a:gd name="connsiteX538" fmla="*/ 4301557 w 7237162"/>
              <a:gd name="connsiteY538" fmla="*/ 944653 h 2584675"/>
              <a:gd name="connsiteX539" fmla="*/ 4327275 w 7237162"/>
              <a:gd name="connsiteY539" fmla="*/ 945606 h 2584675"/>
              <a:gd name="connsiteX540" fmla="*/ 4384425 w 7237162"/>
              <a:gd name="connsiteY540" fmla="*/ 941796 h 2584675"/>
              <a:gd name="connsiteX541" fmla="*/ 4396807 w 7237162"/>
              <a:gd name="connsiteY541" fmla="*/ 939891 h 2584675"/>
              <a:gd name="connsiteX542" fmla="*/ 4572067 w 7237162"/>
              <a:gd name="connsiteY542" fmla="*/ 949416 h 2584675"/>
              <a:gd name="connsiteX543" fmla="*/ 4603500 w 7237162"/>
              <a:gd name="connsiteY543" fmla="*/ 946558 h 2584675"/>
              <a:gd name="connsiteX544" fmla="*/ 4543492 w 7237162"/>
              <a:gd name="connsiteY544" fmla="*/ 968466 h 2584675"/>
              <a:gd name="connsiteX545" fmla="*/ 4564447 w 7237162"/>
              <a:gd name="connsiteY545" fmla="*/ 986563 h 2584675"/>
              <a:gd name="connsiteX546" fmla="*/ 4609215 w 7237162"/>
              <a:gd name="connsiteY546" fmla="*/ 991326 h 2584675"/>
              <a:gd name="connsiteX547" fmla="*/ 4701607 w 7237162"/>
              <a:gd name="connsiteY547" fmla="*/ 1014186 h 2584675"/>
              <a:gd name="connsiteX548" fmla="*/ 4732087 w 7237162"/>
              <a:gd name="connsiteY548" fmla="*/ 1023711 h 2584675"/>
              <a:gd name="connsiteX549" fmla="*/ 4924492 w 7237162"/>
              <a:gd name="connsiteY549" fmla="*/ 1037998 h 2584675"/>
              <a:gd name="connsiteX550" fmla="*/ 4980690 w 7237162"/>
              <a:gd name="connsiteY550" fmla="*/ 1041808 h 2584675"/>
              <a:gd name="connsiteX551" fmla="*/ 4983547 w 7237162"/>
              <a:gd name="connsiteY551" fmla="*/ 1035141 h 2584675"/>
              <a:gd name="connsiteX552" fmla="*/ 4963545 w 7237162"/>
              <a:gd name="connsiteY552" fmla="*/ 1016091 h 2584675"/>
              <a:gd name="connsiteX553" fmla="*/ 4913062 w 7237162"/>
              <a:gd name="connsiteY553" fmla="*/ 1005613 h 2584675"/>
              <a:gd name="connsiteX554" fmla="*/ 4844482 w 7237162"/>
              <a:gd name="connsiteY554" fmla="*/ 996088 h 2584675"/>
              <a:gd name="connsiteX555" fmla="*/ 4834005 w 7237162"/>
              <a:gd name="connsiteY555" fmla="*/ 979896 h 2584675"/>
              <a:gd name="connsiteX556" fmla="*/ 4835910 w 7237162"/>
              <a:gd name="connsiteY556" fmla="*/ 948463 h 2584675"/>
              <a:gd name="connsiteX557" fmla="*/ 4814955 w 7237162"/>
              <a:gd name="connsiteY557" fmla="*/ 943701 h 2584675"/>
              <a:gd name="connsiteX558" fmla="*/ 4838767 w 7237162"/>
              <a:gd name="connsiteY558" fmla="*/ 939891 h 2584675"/>
              <a:gd name="connsiteX559" fmla="*/ 4854960 w 7237162"/>
              <a:gd name="connsiteY559" fmla="*/ 934176 h 2584675"/>
              <a:gd name="connsiteX560" fmla="*/ 4873057 w 7237162"/>
              <a:gd name="connsiteY560" fmla="*/ 919888 h 2584675"/>
              <a:gd name="connsiteX561" fmla="*/ 4941637 w 7237162"/>
              <a:gd name="connsiteY561" fmla="*/ 911316 h 2584675"/>
              <a:gd name="connsiteX562" fmla="*/ 5033078 w 7237162"/>
              <a:gd name="connsiteY562" fmla="*/ 909411 h 2584675"/>
              <a:gd name="connsiteX563" fmla="*/ 5129280 w 7237162"/>
              <a:gd name="connsiteY563" fmla="*/ 922746 h 2584675"/>
              <a:gd name="connsiteX564" fmla="*/ 5155950 w 7237162"/>
              <a:gd name="connsiteY564" fmla="*/ 909411 h 2584675"/>
              <a:gd name="connsiteX565" fmla="*/ 5204528 w 7237162"/>
              <a:gd name="connsiteY565" fmla="*/ 908458 h 2584675"/>
              <a:gd name="connsiteX566" fmla="*/ 5225482 w 7237162"/>
              <a:gd name="connsiteY566" fmla="*/ 912268 h 2584675"/>
              <a:gd name="connsiteX567" fmla="*/ 5181667 w 7237162"/>
              <a:gd name="connsiteY567" fmla="*/ 932271 h 2584675"/>
              <a:gd name="connsiteX568" fmla="*/ 5283585 w 7237162"/>
              <a:gd name="connsiteY568" fmla="*/ 939891 h 2584675"/>
              <a:gd name="connsiteX569" fmla="*/ 5294062 w 7237162"/>
              <a:gd name="connsiteY569" fmla="*/ 933223 h 2584675"/>
              <a:gd name="connsiteX570" fmla="*/ 5355975 w 7237162"/>
              <a:gd name="connsiteY570" fmla="*/ 899886 h 2584675"/>
              <a:gd name="connsiteX571" fmla="*/ 5422650 w 7237162"/>
              <a:gd name="connsiteY571" fmla="*/ 891313 h 2584675"/>
              <a:gd name="connsiteX572" fmla="*/ 5421697 w 7237162"/>
              <a:gd name="connsiteY572" fmla="*/ 883693 h 2584675"/>
              <a:gd name="connsiteX573" fmla="*/ 5335972 w 7237162"/>
              <a:gd name="connsiteY573" fmla="*/ 892266 h 2584675"/>
              <a:gd name="connsiteX574" fmla="*/ 5345497 w 7237162"/>
              <a:gd name="connsiteY574" fmla="*/ 872263 h 2584675"/>
              <a:gd name="connsiteX575" fmla="*/ 5325495 w 7237162"/>
              <a:gd name="connsiteY575" fmla="*/ 858928 h 2584675"/>
              <a:gd name="connsiteX576" fmla="*/ 5367405 w 7237162"/>
              <a:gd name="connsiteY576" fmla="*/ 845593 h 2584675"/>
              <a:gd name="connsiteX577" fmla="*/ 5383597 w 7237162"/>
              <a:gd name="connsiteY577" fmla="*/ 819876 h 2584675"/>
              <a:gd name="connsiteX578" fmla="*/ 5373120 w 7237162"/>
              <a:gd name="connsiteY578" fmla="*/ 804636 h 2584675"/>
              <a:gd name="connsiteX579" fmla="*/ 5329305 w 7237162"/>
              <a:gd name="connsiteY579" fmla="*/ 791301 h 2584675"/>
              <a:gd name="connsiteX580" fmla="*/ 5441700 w 7237162"/>
              <a:gd name="connsiteY580" fmla="*/ 778918 h 2584675"/>
              <a:gd name="connsiteX581" fmla="*/ 5430270 w 7237162"/>
              <a:gd name="connsiteY581" fmla="*/ 795111 h 2584675"/>
              <a:gd name="connsiteX582" fmla="*/ 5449320 w 7237162"/>
              <a:gd name="connsiteY582" fmla="*/ 801778 h 2584675"/>
              <a:gd name="connsiteX583" fmla="*/ 5453130 w 7237162"/>
              <a:gd name="connsiteY583" fmla="*/ 801778 h 2584675"/>
              <a:gd name="connsiteX584" fmla="*/ 5468370 w 7237162"/>
              <a:gd name="connsiteY584" fmla="*/ 817018 h 2584675"/>
              <a:gd name="connsiteX585" fmla="*/ 5453130 w 7237162"/>
              <a:gd name="connsiteY585" fmla="*/ 829401 h 2584675"/>
              <a:gd name="connsiteX586" fmla="*/ 5413125 w 7237162"/>
              <a:gd name="connsiteY586" fmla="*/ 830353 h 2584675"/>
              <a:gd name="connsiteX587" fmla="*/ 5413125 w 7237162"/>
              <a:gd name="connsiteY587" fmla="*/ 815113 h 2584675"/>
              <a:gd name="connsiteX588" fmla="*/ 5409315 w 7237162"/>
              <a:gd name="connsiteY588" fmla="*/ 813208 h 2584675"/>
              <a:gd name="connsiteX589" fmla="*/ 5390265 w 7237162"/>
              <a:gd name="connsiteY589" fmla="*/ 839878 h 2584675"/>
              <a:gd name="connsiteX590" fmla="*/ 5506470 w 7237162"/>
              <a:gd name="connsiteY590" fmla="*/ 856071 h 2584675"/>
              <a:gd name="connsiteX591" fmla="*/ 5441700 w 7237162"/>
              <a:gd name="connsiteY591" fmla="*/ 778918 h 2584675"/>
              <a:gd name="connsiteX592" fmla="*/ 4694940 w 7237162"/>
              <a:gd name="connsiteY592" fmla="*/ 778918 h 2584675"/>
              <a:gd name="connsiteX593" fmla="*/ 4708275 w 7237162"/>
              <a:gd name="connsiteY593" fmla="*/ 795111 h 2584675"/>
              <a:gd name="connsiteX594" fmla="*/ 4728277 w 7237162"/>
              <a:gd name="connsiteY594" fmla="*/ 783681 h 2584675"/>
              <a:gd name="connsiteX595" fmla="*/ 4726372 w 7237162"/>
              <a:gd name="connsiteY595" fmla="*/ 778918 h 2584675"/>
              <a:gd name="connsiteX596" fmla="*/ 4694940 w 7237162"/>
              <a:gd name="connsiteY596" fmla="*/ 778918 h 2584675"/>
              <a:gd name="connsiteX597" fmla="*/ 5157736 w 7237162"/>
              <a:gd name="connsiteY597" fmla="*/ 778442 h 2584675"/>
              <a:gd name="connsiteX598" fmla="*/ 5141662 w 7237162"/>
              <a:gd name="connsiteY598" fmla="*/ 780823 h 2584675"/>
              <a:gd name="connsiteX599" fmla="*/ 5138805 w 7237162"/>
              <a:gd name="connsiteY599" fmla="*/ 813208 h 2584675"/>
              <a:gd name="connsiteX600" fmla="*/ 5169285 w 7237162"/>
              <a:gd name="connsiteY600" fmla="*/ 830353 h 2584675"/>
              <a:gd name="connsiteX601" fmla="*/ 5189287 w 7237162"/>
              <a:gd name="connsiteY601" fmla="*/ 820828 h 2584675"/>
              <a:gd name="connsiteX602" fmla="*/ 5178810 w 7237162"/>
              <a:gd name="connsiteY602" fmla="*/ 803683 h 2584675"/>
              <a:gd name="connsiteX603" fmla="*/ 5167380 w 7237162"/>
              <a:gd name="connsiteY603" fmla="*/ 793206 h 2584675"/>
              <a:gd name="connsiteX604" fmla="*/ 5157736 w 7237162"/>
              <a:gd name="connsiteY604" fmla="*/ 778442 h 2584675"/>
              <a:gd name="connsiteX605" fmla="*/ 4897822 w 7237162"/>
              <a:gd name="connsiteY605" fmla="*/ 777013 h 2584675"/>
              <a:gd name="connsiteX606" fmla="*/ 4892107 w 7237162"/>
              <a:gd name="connsiteY606" fmla="*/ 779871 h 2584675"/>
              <a:gd name="connsiteX607" fmla="*/ 4873057 w 7237162"/>
              <a:gd name="connsiteY607" fmla="*/ 812256 h 2584675"/>
              <a:gd name="connsiteX608" fmla="*/ 4909253 w 7237162"/>
              <a:gd name="connsiteY608" fmla="*/ 812256 h 2584675"/>
              <a:gd name="connsiteX609" fmla="*/ 4902585 w 7237162"/>
              <a:gd name="connsiteY609" fmla="*/ 781776 h 2584675"/>
              <a:gd name="connsiteX610" fmla="*/ 4897822 w 7237162"/>
              <a:gd name="connsiteY610" fmla="*/ 777013 h 2584675"/>
              <a:gd name="connsiteX611" fmla="*/ 6298236 w 7237162"/>
              <a:gd name="connsiteY611" fmla="*/ 767488 h 2584675"/>
              <a:gd name="connsiteX612" fmla="*/ 6246562 w 7237162"/>
              <a:gd name="connsiteY612" fmla="*/ 777013 h 2584675"/>
              <a:gd name="connsiteX613" fmla="*/ 6351337 w 7237162"/>
              <a:gd name="connsiteY613" fmla="*/ 775108 h 2584675"/>
              <a:gd name="connsiteX614" fmla="*/ 6298236 w 7237162"/>
              <a:gd name="connsiteY614" fmla="*/ 767488 h 2584675"/>
              <a:gd name="connsiteX615" fmla="*/ 6135358 w 7237162"/>
              <a:gd name="connsiteY615" fmla="*/ 762964 h 2584675"/>
              <a:gd name="connsiteX616" fmla="*/ 6088447 w 7237162"/>
              <a:gd name="connsiteY616" fmla="*/ 775108 h 2584675"/>
              <a:gd name="connsiteX617" fmla="*/ 6186555 w 7237162"/>
              <a:gd name="connsiteY617" fmla="*/ 775108 h 2584675"/>
              <a:gd name="connsiteX618" fmla="*/ 6135358 w 7237162"/>
              <a:gd name="connsiteY618" fmla="*/ 762964 h 2584675"/>
              <a:gd name="connsiteX619" fmla="*/ 5845917 w 7237162"/>
              <a:gd name="connsiteY619" fmla="*/ 756773 h 2584675"/>
              <a:gd name="connsiteX620" fmla="*/ 5800792 w 7237162"/>
              <a:gd name="connsiteY620" fmla="*/ 760821 h 2584675"/>
              <a:gd name="connsiteX621" fmla="*/ 5797935 w 7237162"/>
              <a:gd name="connsiteY621" fmla="*/ 768441 h 2584675"/>
              <a:gd name="connsiteX622" fmla="*/ 5816032 w 7237162"/>
              <a:gd name="connsiteY622" fmla="*/ 777013 h 2584675"/>
              <a:gd name="connsiteX623" fmla="*/ 5849370 w 7237162"/>
              <a:gd name="connsiteY623" fmla="*/ 781776 h 2584675"/>
              <a:gd name="connsiteX624" fmla="*/ 5890328 w 7237162"/>
              <a:gd name="connsiteY624" fmla="*/ 765583 h 2584675"/>
              <a:gd name="connsiteX625" fmla="*/ 5845917 w 7237162"/>
              <a:gd name="connsiteY625" fmla="*/ 756773 h 2584675"/>
              <a:gd name="connsiteX626" fmla="*/ 6922838 w 7237162"/>
              <a:gd name="connsiteY626" fmla="*/ 743676 h 2584675"/>
              <a:gd name="connsiteX627" fmla="*/ 6953318 w 7237162"/>
              <a:gd name="connsiteY627" fmla="*/ 743676 h 2584675"/>
              <a:gd name="connsiteX628" fmla="*/ 6953318 w 7237162"/>
              <a:gd name="connsiteY628" fmla="*/ 751296 h 2584675"/>
              <a:gd name="connsiteX629" fmla="*/ 6922838 w 7237162"/>
              <a:gd name="connsiteY629" fmla="*/ 753201 h 2584675"/>
              <a:gd name="connsiteX630" fmla="*/ 6922838 w 7237162"/>
              <a:gd name="connsiteY630" fmla="*/ 743676 h 2584675"/>
              <a:gd name="connsiteX631" fmla="*/ 5320256 w 7237162"/>
              <a:gd name="connsiteY631" fmla="*/ 708553 h 2584675"/>
              <a:gd name="connsiteX632" fmla="*/ 5262630 w 7237162"/>
              <a:gd name="connsiteY632" fmla="*/ 730341 h 2584675"/>
              <a:gd name="connsiteX633" fmla="*/ 5271203 w 7237162"/>
              <a:gd name="connsiteY633" fmla="*/ 734151 h 2584675"/>
              <a:gd name="connsiteX634" fmla="*/ 5363595 w 7237162"/>
              <a:gd name="connsiteY634" fmla="*/ 724626 h 2584675"/>
              <a:gd name="connsiteX635" fmla="*/ 5320256 w 7237162"/>
              <a:gd name="connsiteY635" fmla="*/ 708553 h 2584675"/>
              <a:gd name="connsiteX636" fmla="*/ 6671616 w 7237162"/>
              <a:gd name="connsiteY636" fmla="*/ 679501 h 2584675"/>
              <a:gd name="connsiteX637" fmla="*/ 6646612 w 7237162"/>
              <a:gd name="connsiteY637" fmla="*/ 699861 h 2584675"/>
              <a:gd name="connsiteX638" fmla="*/ 6715192 w 7237162"/>
              <a:gd name="connsiteY638" fmla="*/ 685573 h 2584675"/>
              <a:gd name="connsiteX639" fmla="*/ 6671616 w 7237162"/>
              <a:gd name="connsiteY639" fmla="*/ 679501 h 2584675"/>
              <a:gd name="connsiteX640" fmla="*/ 6800679 w 7237162"/>
              <a:gd name="connsiteY640" fmla="*/ 671881 h 2584675"/>
              <a:gd name="connsiteX641" fmla="*/ 6817110 w 7237162"/>
              <a:gd name="connsiteY641" fmla="*/ 686526 h 2584675"/>
              <a:gd name="connsiteX642" fmla="*/ 6777105 w 7237162"/>
              <a:gd name="connsiteY642" fmla="*/ 677953 h 2584675"/>
              <a:gd name="connsiteX643" fmla="*/ 6800679 w 7237162"/>
              <a:gd name="connsiteY643" fmla="*/ 671881 h 2584675"/>
              <a:gd name="connsiteX644" fmla="*/ 5517543 w 7237162"/>
              <a:gd name="connsiteY644" fmla="*/ 663309 h 2584675"/>
              <a:gd name="connsiteX645" fmla="*/ 5463607 w 7237162"/>
              <a:gd name="connsiteY645" fmla="*/ 678906 h 2584675"/>
              <a:gd name="connsiteX646" fmla="*/ 5572192 w 7237162"/>
              <a:gd name="connsiteY646" fmla="*/ 665571 h 2584675"/>
              <a:gd name="connsiteX647" fmla="*/ 5517543 w 7237162"/>
              <a:gd name="connsiteY647" fmla="*/ 663309 h 2584675"/>
              <a:gd name="connsiteX648" fmla="*/ 4792571 w 7237162"/>
              <a:gd name="connsiteY648" fmla="*/ 660689 h 2584675"/>
              <a:gd name="connsiteX649" fmla="*/ 4779712 w 7237162"/>
              <a:gd name="connsiteY649" fmla="*/ 682716 h 2584675"/>
              <a:gd name="connsiteX650" fmla="*/ 4790190 w 7237162"/>
              <a:gd name="connsiteY650" fmla="*/ 714148 h 2584675"/>
              <a:gd name="connsiteX651" fmla="*/ 4837815 w 7237162"/>
              <a:gd name="connsiteY651" fmla="*/ 723673 h 2584675"/>
              <a:gd name="connsiteX652" fmla="*/ 4834005 w 7237162"/>
              <a:gd name="connsiteY652" fmla="*/ 717006 h 2584675"/>
              <a:gd name="connsiteX653" fmla="*/ 4819717 w 7237162"/>
              <a:gd name="connsiteY653" fmla="*/ 701766 h 2584675"/>
              <a:gd name="connsiteX654" fmla="*/ 4841625 w 7237162"/>
              <a:gd name="connsiteY654" fmla="*/ 697956 h 2584675"/>
              <a:gd name="connsiteX655" fmla="*/ 4862580 w 7237162"/>
              <a:gd name="connsiteY655" fmla="*/ 690336 h 2584675"/>
              <a:gd name="connsiteX656" fmla="*/ 4861627 w 7237162"/>
              <a:gd name="connsiteY656" fmla="*/ 684621 h 2584675"/>
              <a:gd name="connsiteX657" fmla="*/ 4825432 w 7237162"/>
              <a:gd name="connsiteY657" fmla="*/ 666523 h 2584675"/>
              <a:gd name="connsiteX658" fmla="*/ 4816860 w 7237162"/>
              <a:gd name="connsiteY658" fmla="*/ 663666 h 2584675"/>
              <a:gd name="connsiteX659" fmla="*/ 4792571 w 7237162"/>
              <a:gd name="connsiteY659" fmla="*/ 660689 h 2584675"/>
              <a:gd name="connsiteX660" fmla="*/ 5329305 w 7237162"/>
              <a:gd name="connsiteY660" fmla="*/ 645568 h 2584675"/>
              <a:gd name="connsiteX661" fmla="*/ 5259772 w 7237162"/>
              <a:gd name="connsiteY661" fmla="*/ 649378 h 2584675"/>
              <a:gd name="connsiteX662" fmla="*/ 5237865 w 7237162"/>
              <a:gd name="connsiteY662" fmla="*/ 677953 h 2584675"/>
              <a:gd name="connsiteX663" fmla="*/ 5282632 w 7237162"/>
              <a:gd name="connsiteY663" fmla="*/ 687478 h 2584675"/>
              <a:gd name="connsiteX664" fmla="*/ 5337878 w 7237162"/>
              <a:gd name="connsiteY664" fmla="*/ 693193 h 2584675"/>
              <a:gd name="connsiteX665" fmla="*/ 5358832 w 7237162"/>
              <a:gd name="connsiteY665" fmla="*/ 677953 h 2584675"/>
              <a:gd name="connsiteX666" fmla="*/ 5302635 w 7237162"/>
              <a:gd name="connsiteY666" fmla="*/ 672238 h 2584675"/>
              <a:gd name="connsiteX667" fmla="*/ 5301682 w 7237162"/>
              <a:gd name="connsiteY667" fmla="*/ 665571 h 2584675"/>
              <a:gd name="connsiteX668" fmla="*/ 5330257 w 7237162"/>
              <a:gd name="connsiteY668" fmla="*/ 652236 h 2584675"/>
              <a:gd name="connsiteX669" fmla="*/ 5329305 w 7237162"/>
              <a:gd name="connsiteY669" fmla="*/ 645568 h 2584675"/>
              <a:gd name="connsiteX670" fmla="*/ 4447290 w 7237162"/>
              <a:gd name="connsiteY670" fmla="*/ 639853 h 2584675"/>
              <a:gd name="connsiteX671" fmla="*/ 4408237 w 7237162"/>
              <a:gd name="connsiteY671" fmla="*/ 663666 h 2584675"/>
              <a:gd name="connsiteX672" fmla="*/ 4447290 w 7237162"/>
              <a:gd name="connsiteY672" fmla="*/ 639853 h 2584675"/>
              <a:gd name="connsiteX673" fmla="*/ 5085465 w 7237162"/>
              <a:gd name="connsiteY673" fmla="*/ 617946 h 2584675"/>
              <a:gd name="connsiteX674" fmla="*/ 5047365 w 7237162"/>
              <a:gd name="connsiteY674" fmla="*/ 660808 h 2584675"/>
              <a:gd name="connsiteX675" fmla="*/ 5049270 w 7237162"/>
              <a:gd name="connsiteY675" fmla="*/ 667476 h 2584675"/>
              <a:gd name="connsiteX676" fmla="*/ 5024505 w 7237162"/>
              <a:gd name="connsiteY676" fmla="*/ 681763 h 2584675"/>
              <a:gd name="connsiteX677" fmla="*/ 5051175 w 7237162"/>
              <a:gd name="connsiteY677" fmla="*/ 692241 h 2584675"/>
              <a:gd name="connsiteX678" fmla="*/ 5036887 w 7237162"/>
              <a:gd name="connsiteY678" fmla="*/ 712243 h 2584675"/>
              <a:gd name="connsiteX679" fmla="*/ 5111182 w 7237162"/>
              <a:gd name="connsiteY679" fmla="*/ 674143 h 2584675"/>
              <a:gd name="connsiteX680" fmla="*/ 5098800 w 7237162"/>
              <a:gd name="connsiteY680" fmla="*/ 672238 h 2584675"/>
              <a:gd name="connsiteX681" fmla="*/ 5074987 w 7237162"/>
              <a:gd name="connsiteY681" fmla="*/ 656998 h 2584675"/>
              <a:gd name="connsiteX682" fmla="*/ 5097847 w 7237162"/>
              <a:gd name="connsiteY682" fmla="*/ 646521 h 2584675"/>
              <a:gd name="connsiteX683" fmla="*/ 5126422 w 7237162"/>
              <a:gd name="connsiteY683" fmla="*/ 639853 h 2584675"/>
              <a:gd name="connsiteX684" fmla="*/ 5126422 w 7237162"/>
              <a:gd name="connsiteY684" fmla="*/ 632233 h 2584675"/>
              <a:gd name="connsiteX685" fmla="*/ 5085465 w 7237162"/>
              <a:gd name="connsiteY685" fmla="*/ 617946 h 2584675"/>
              <a:gd name="connsiteX686" fmla="*/ 6617085 w 7237162"/>
              <a:gd name="connsiteY686" fmla="*/ 587466 h 2584675"/>
              <a:gd name="connsiteX687" fmla="*/ 6612322 w 7237162"/>
              <a:gd name="connsiteY687" fmla="*/ 612231 h 2584675"/>
              <a:gd name="connsiteX688" fmla="*/ 6622800 w 7237162"/>
              <a:gd name="connsiteY688" fmla="*/ 616993 h 2584675"/>
              <a:gd name="connsiteX689" fmla="*/ 6644707 w 7237162"/>
              <a:gd name="connsiteY689" fmla="*/ 609373 h 2584675"/>
              <a:gd name="connsiteX690" fmla="*/ 6630420 w 7237162"/>
              <a:gd name="connsiteY690" fmla="*/ 600801 h 2584675"/>
              <a:gd name="connsiteX691" fmla="*/ 6617085 w 7237162"/>
              <a:gd name="connsiteY691" fmla="*/ 587466 h 2584675"/>
              <a:gd name="connsiteX692" fmla="*/ 5065462 w 7237162"/>
              <a:gd name="connsiteY692" fmla="*/ 568416 h 2584675"/>
              <a:gd name="connsiteX693" fmla="*/ 5065462 w 7237162"/>
              <a:gd name="connsiteY693" fmla="*/ 573178 h 2584675"/>
              <a:gd name="connsiteX694" fmla="*/ 5125470 w 7237162"/>
              <a:gd name="connsiteY694" fmla="*/ 573178 h 2584675"/>
              <a:gd name="connsiteX695" fmla="*/ 5125470 w 7237162"/>
              <a:gd name="connsiteY695" fmla="*/ 568416 h 2584675"/>
              <a:gd name="connsiteX696" fmla="*/ 5065462 w 7237162"/>
              <a:gd name="connsiteY696" fmla="*/ 568416 h 2584675"/>
              <a:gd name="connsiteX697" fmla="*/ 6895216 w 7237162"/>
              <a:gd name="connsiteY697" fmla="*/ 550318 h 2584675"/>
              <a:gd name="connsiteX698" fmla="*/ 6928553 w 7237162"/>
              <a:gd name="connsiteY698" fmla="*/ 550318 h 2584675"/>
              <a:gd name="connsiteX699" fmla="*/ 6943793 w 7237162"/>
              <a:gd name="connsiteY699" fmla="*/ 561748 h 2584675"/>
              <a:gd name="connsiteX700" fmla="*/ 6940935 w 7237162"/>
              <a:gd name="connsiteY700" fmla="*/ 565558 h 2584675"/>
              <a:gd name="connsiteX701" fmla="*/ 6895216 w 7237162"/>
              <a:gd name="connsiteY701" fmla="*/ 565558 h 2584675"/>
              <a:gd name="connsiteX702" fmla="*/ 6884738 w 7237162"/>
              <a:gd name="connsiteY702" fmla="*/ 557938 h 2584675"/>
              <a:gd name="connsiteX703" fmla="*/ 6895216 w 7237162"/>
              <a:gd name="connsiteY703" fmla="*/ 550318 h 2584675"/>
              <a:gd name="connsiteX704" fmla="*/ 6846638 w 7237162"/>
              <a:gd name="connsiteY704" fmla="*/ 550318 h 2584675"/>
              <a:gd name="connsiteX705" fmla="*/ 6853305 w 7237162"/>
              <a:gd name="connsiteY705" fmla="*/ 560795 h 2584675"/>
              <a:gd name="connsiteX706" fmla="*/ 6827588 w 7237162"/>
              <a:gd name="connsiteY706" fmla="*/ 566510 h 2584675"/>
              <a:gd name="connsiteX707" fmla="*/ 6846638 w 7237162"/>
              <a:gd name="connsiteY707" fmla="*/ 550318 h 2584675"/>
              <a:gd name="connsiteX708" fmla="*/ 6511357 w 7237162"/>
              <a:gd name="connsiteY708" fmla="*/ 539841 h 2584675"/>
              <a:gd name="connsiteX709" fmla="*/ 6518025 w 7237162"/>
              <a:gd name="connsiteY709" fmla="*/ 573178 h 2584675"/>
              <a:gd name="connsiteX710" fmla="*/ 6562792 w 7237162"/>
              <a:gd name="connsiteY710" fmla="*/ 565558 h 2584675"/>
              <a:gd name="connsiteX711" fmla="*/ 6562792 w 7237162"/>
              <a:gd name="connsiteY711" fmla="*/ 559843 h 2584675"/>
              <a:gd name="connsiteX712" fmla="*/ 6511357 w 7237162"/>
              <a:gd name="connsiteY712" fmla="*/ 539841 h 2584675"/>
              <a:gd name="connsiteX713" fmla="*/ 4638742 w 7237162"/>
              <a:gd name="connsiteY713" fmla="*/ 405538 h 2584675"/>
              <a:gd name="connsiteX714" fmla="*/ 4609215 w 7237162"/>
              <a:gd name="connsiteY714" fmla="*/ 417921 h 2584675"/>
              <a:gd name="connsiteX715" fmla="*/ 4596832 w 7237162"/>
              <a:gd name="connsiteY715" fmla="*/ 423636 h 2584675"/>
              <a:gd name="connsiteX716" fmla="*/ 4571115 w 7237162"/>
              <a:gd name="connsiteY716" fmla="*/ 424588 h 2584675"/>
              <a:gd name="connsiteX717" fmla="*/ 4607310 w 7237162"/>
              <a:gd name="connsiteY717" fmla="*/ 444591 h 2584675"/>
              <a:gd name="connsiteX718" fmla="*/ 4638742 w 7237162"/>
              <a:gd name="connsiteY718" fmla="*/ 405538 h 2584675"/>
              <a:gd name="connsiteX719" fmla="*/ 4443599 w 7237162"/>
              <a:gd name="connsiteY719" fmla="*/ 397680 h 2584675"/>
              <a:gd name="connsiteX720" fmla="*/ 4414905 w 7237162"/>
              <a:gd name="connsiteY720" fmla="*/ 405538 h 2584675"/>
              <a:gd name="connsiteX721" fmla="*/ 4470150 w 7237162"/>
              <a:gd name="connsiteY721" fmla="*/ 416968 h 2584675"/>
              <a:gd name="connsiteX722" fmla="*/ 4443599 w 7237162"/>
              <a:gd name="connsiteY722" fmla="*/ 397680 h 2584675"/>
              <a:gd name="connsiteX723" fmla="*/ 5828415 w 7237162"/>
              <a:gd name="connsiteY723" fmla="*/ 364581 h 2584675"/>
              <a:gd name="connsiteX724" fmla="*/ 5829367 w 7237162"/>
              <a:gd name="connsiteY724" fmla="*/ 370296 h 2584675"/>
              <a:gd name="connsiteX725" fmla="*/ 5858895 w 7237162"/>
              <a:gd name="connsiteY725" fmla="*/ 370296 h 2584675"/>
              <a:gd name="connsiteX726" fmla="*/ 5858895 w 7237162"/>
              <a:gd name="connsiteY726" fmla="*/ 364581 h 2584675"/>
              <a:gd name="connsiteX727" fmla="*/ 5828415 w 7237162"/>
              <a:gd name="connsiteY727" fmla="*/ 364581 h 2584675"/>
              <a:gd name="connsiteX728" fmla="*/ 4587442 w 7237162"/>
              <a:gd name="connsiteY728" fmla="*/ 363837 h 2584675"/>
              <a:gd name="connsiteX729" fmla="*/ 4567305 w 7237162"/>
              <a:gd name="connsiteY729" fmla="*/ 368391 h 2584675"/>
              <a:gd name="connsiteX730" fmla="*/ 4681605 w 7237162"/>
              <a:gd name="connsiteY730" fmla="*/ 376963 h 2584675"/>
              <a:gd name="connsiteX731" fmla="*/ 4587442 w 7237162"/>
              <a:gd name="connsiteY731" fmla="*/ 363837 h 2584675"/>
              <a:gd name="connsiteX732" fmla="*/ 5484682 w 7237162"/>
              <a:gd name="connsiteY732" fmla="*/ 348984 h 2584675"/>
              <a:gd name="connsiteX733" fmla="*/ 5468370 w 7237162"/>
              <a:gd name="connsiteY733" fmla="*/ 363628 h 2584675"/>
              <a:gd name="connsiteX734" fmla="*/ 5721735 w 7237162"/>
              <a:gd name="connsiteY734" fmla="*/ 363628 h 2584675"/>
              <a:gd name="connsiteX735" fmla="*/ 5722687 w 7237162"/>
              <a:gd name="connsiteY735" fmla="*/ 358866 h 2584675"/>
              <a:gd name="connsiteX736" fmla="*/ 5715067 w 7237162"/>
              <a:gd name="connsiteY736" fmla="*/ 355056 h 2584675"/>
              <a:gd name="connsiteX737" fmla="*/ 5653155 w 7237162"/>
              <a:gd name="connsiteY737" fmla="*/ 355056 h 2584675"/>
              <a:gd name="connsiteX738" fmla="*/ 5594100 w 7237162"/>
              <a:gd name="connsiteY738" fmla="*/ 350293 h 2584675"/>
              <a:gd name="connsiteX739" fmla="*/ 5501707 w 7237162"/>
              <a:gd name="connsiteY739" fmla="*/ 349341 h 2584675"/>
              <a:gd name="connsiteX740" fmla="*/ 5484682 w 7237162"/>
              <a:gd name="connsiteY740" fmla="*/ 348984 h 2584675"/>
              <a:gd name="connsiteX741" fmla="*/ 6555411 w 7237162"/>
              <a:gd name="connsiteY741" fmla="*/ 348151 h 2584675"/>
              <a:gd name="connsiteX742" fmla="*/ 6578033 w 7237162"/>
              <a:gd name="connsiteY742" fmla="*/ 355056 h 2584675"/>
              <a:gd name="connsiteX743" fmla="*/ 6539933 w 7237162"/>
              <a:gd name="connsiteY743" fmla="*/ 356961 h 2584675"/>
              <a:gd name="connsiteX744" fmla="*/ 6555411 w 7237162"/>
              <a:gd name="connsiteY744" fmla="*/ 348151 h 2584675"/>
              <a:gd name="connsiteX745" fmla="*/ 4415857 w 7237162"/>
              <a:gd name="connsiteY745" fmla="*/ 338863 h 2584675"/>
              <a:gd name="connsiteX746" fmla="*/ 4410142 w 7237162"/>
              <a:gd name="connsiteY746" fmla="*/ 348388 h 2584675"/>
              <a:gd name="connsiteX747" fmla="*/ 4433002 w 7237162"/>
              <a:gd name="connsiteY747" fmla="*/ 371248 h 2584675"/>
              <a:gd name="connsiteX748" fmla="*/ 4479675 w 7237162"/>
              <a:gd name="connsiteY748" fmla="*/ 363628 h 2584675"/>
              <a:gd name="connsiteX749" fmla="*/ 4481580 w 7237162"/>
              <a:gd name="connsiteY749" fmla="*/ 350293 h 2584675"/>
              <a:gd name="connsiteX750" fmla="*/ 4415857 w 7237162"/>
              <a:gd name="connsiteY750" fmla="*/ 338863 h 2584675"/>
              <a:gd name="connsiteX751" fmla="*/ 6660900 w 7237162"/>
              <a:gd name="connsiteY751" fmla="*/ 337911 h 2584675"/>
              <a:gd name="connsiteX752" fmla="*/ 6690427 w 7237162"/>
              <a:gd name="connsiteY752" fmla="*/ 343626 h 2584675"/>
              <a:gd name="connsiteX753" fmla="*/ 6687569 w 7237162"/>
              <a:gd name="connsiteY753" fmla="*/ 352198 h 2584675"/>
              <a:gd name="connsiteX754" fmla="*/ 6655185 w 7237162"/>
              <a:gd name="connsiteY754" fmla="*/ 347436 h 2584675"/>
              <a:gd name="connsiteX755" fmla="*/ 6657090 w 7237162"/>
              <a:gd name="connsiteY755" fmla="*/ 340768 h 2584675"/>
              <a:gd name="connsiteX756" fmla="*/ 6660900 w 7237162"/>
              <a:gd name="connsiteY756" fmla="*/ 337911 h 2584675"/>
              <a:gd name="connsiteX757" fmla="*/ 3932940 w 7237162"/>
              <a:gd name="connsiteY757" fmla="*/ 326481 h 2584675"/>
              <a:gd name="connsiteX758" fmla="*/ 3830070 w 7237162"/>
              <a:gd name="connsiteY758" fmla="*/ 357913 h 2584675"/>
              <a:gd name="connsiteX759" fmla="*/ 3830070 w 7237162"/>
              <a:gd name="connsiteY759" fmla="*/ 388393 h 2584675"/>
              <a:gd name="connsiteX760" fmla="*/ 3936750 w 7237162"/>
              <a:gd name="connsiteY760" fmla="*/ 335053 h 2584675"/>
              <a:gd name="connsiteX761" fmla="*/ 3932940 w 7237162"/>
              <a:gd name="connsiteY761" fmla="*/ 326481 h 2584675"/>
              <a:gd name="connsiteX762" fmla="*/ 6139882 w 7237162"/>
              <a:gd name="connsiteY762" fmla="*/ 308383 h 2584675"/>
              <a:gd name="connsiteX763" fmla="*/ 6145597 w 7237162"/>
              <a:gd name="connsiteY763" fmla="*/ 316956 h 2584675"/>
              <a:gd name="connsiteX764" fmla="*/ 6119880 w 7237162"/>
              <a:gd name="connsiteY764" fmla="*/ 330291 h 2584675"/>
              <a:gd name="connsiteX765" fmla="*/ 6139882 w 7237162"/>
              <a:gd name="connsiteY765" fmla="*/ 308383 h 2584675"/>
              <a:gd name="connsiteX766" fmla="*/ 6340860 w 7237162"/>
              <a:gd name="connsiteY766" fmla="*/ 293143 h 2584675"/>
              <a:gd name="connsiteX767" fmla="*/ 6383722 w 7237162"/>
              <a:gd name="connsiteY767" fmla="*/ 293143 h 2584675"/>
              <a:gd name="connsiteX768" fmla="*/ 6453255 w 7237162"/>
              <a:gd name="connsiteY768" fmla="*/ 293143 h 2584675"/>
              <a:gd name="connsiteX769" fmla="*/ 6489450 w 7237162"/>
              <a:gd name="connsiteY769" fmla="*/ 320765 h 2584675"/>
              <a:gd name="connsiteX770" fmla="*/ 6340860 w 7237162"/>
              <a:gd name="connsiteY770" fmla="*/ 300763 h 2584675"/>
              <a:gd name="connsiteX771" fmla="*/ 6340860 w 7237162"/>
              <a:gd name="connsiteY771" fmla="*/ 293143 h 2584675"/>
              <a:gd name="connsiteX772" fmla="*/ 4506345 w 7237162"/>
              <a:gd name="connsiteY772" fmla="*/ 283618 h 2584675"/>
              <a:gd name="connsiteX773" fmla="*/ 4504440 w 7237162"/>
              <a:gd name="connsiteY773" fmla="*/ 292191 h 2584675"/>
              <a:gd name="connsiteX774" fmla="*/ 4541587 w 7237162"/>
              <a:gd name="connsiteY774" fmla="*/ 301716 h 2584675"/>
              <a:gd name="connsiteX775" fmla="*/ 4542540 w 7237162"/>
              <a:gd name="connsiteY775" fmla="*/ 295048 h 2584675"/>
              <a:gd name="connsiteX776" fmla="*/ 4523490 w 7237162"/>
              <a:gd name="connsiteY776" fmla="*/ 289333 h 2584675"/>
              <a:gd name="connsiteX777" fmla="*/ 4506345 w 7237162"/>
              <a:gd name="connsiteY777" fmla="*/ 283618 h 2584675"/>
              <a:gd name="connsiteX778" fmla="*/ 5434080 w 7237162"/>
              <a:gd name="connsiteY778" fmla="*/ 267425 h 2584675"/>
              <a:gd name="connsiteX779" fmla="*/ 5460750 w 7237162"/>
              <a:gd name="connsiteY779" fmla="*/ 280760 h 2584675"/>
              <a:gd name="connsiteX780" fmla="*/ 5432175 w 7237162"/>
              <a:gd name="connsiteY780" fmla="*/ 279808 h 2584675"/>
              <a:gd name="connsiteX781" fmla="*/ 5434080 w 7237162"/>
              <a:gd name="connsiteY781" fmla="*/ 267425 h 2584675"/>
              <a:gd name="connsiteX782" fmla="*/ 3880552 w 7237162"/>
              <a:gd name="connsiteY782" fmla="*/ 266473 h 2584675"/>
              <a:gd name="connsiteX783" fmla="*/ 3868170 w 7237162"/>
              <a:gd name="connsiteY783" fmla="*/ 275998 h 2584675"/>
              <a:gd name="connsiteX784" fmla="*/ 3871027 w 7237162"/>
              <a:gd name="connsiteY784" fmla="*/ 282666 h 2584675"/>
              <a:gd name="connsiteX785" fmla="*/ 3954847 w 7237162"/>
              <a:gd name="connsiteY785" fmla="*/ 291238 h 2584675"/>
              <a:gd name="connsiteX786" fmla="*/ 3880552 w 7237162"/>
              <a:gd name="connsiteY786" fmla="*/ 266473 h 2584675"/>
              <a:gd name="connsiteX787" fmla="*/ 4332990 w 7237162"/>
              <a:gd name="connsiteY787" fmla="*/ 256948 h 2584675"/>
              <a:gd name="connsiteX788" fmla="*/ 4365375 w 7237162"/>
              <a:gd name="connsiteY788" fmla="*/ 272188 h 2584675"/>
              <a:gd name="connsiteX789" fmla="*/ 4367280 w 7237162"/>
              <a:gd name="connsiteY789" fmla="*/ 265521 h 2584675"/>
              <a:gd name="connsiteX790" fmla="*/ 4332990 w 7237162"/>
              <a:gd name="connsiteY790" fmla="*/ 256948 h 2584675"/>
              <a:gd name="connsiteX791" fmla="*/ 5786505 w 7237162"/>
              <a:gd name="connsiteY791" fmla="*/ 252186 h 2584675"/>
              <a:gd name="connsiteX792" fmla="*/ 5803649 w 7237162"/>
              <a:gd name="connsiteY792" fmla="*/ 267426 h 2584675"/>
              <a:gd name="connsiteX793" fmla="*/ 5788410 w 7237162"/>
              <a:gd name="connsiteY793" fmla="*/ 283618 h 2584675"/>
              <a:gd name="connsiteX794" fmla="*/ 5771265 w 7237162"/>
              <a:gd name="connsiteY794" fmla="*/ 267426 h 2584675"/>
              <a:gd name="connsiteX795" fmla="*/ 5786505 w 7237162"/>
              <a:gd name="connsiteY795" fmla="*/ 252186 h 2584675"/>
              <a:gd name="connsiteX796" fmla="*/ 4938780 w 7237162"/>
              <a:gd name="connsiteY796" fmla="*/ 245518 h 2584675"/>
              <a:gd name="connsiteX797" fmla="*/ 4888297 w 7237162"/>
              <a:gd name="connsiteY797" fmla="*/ 255043 h 2584675"/>
              <a:gd name="connsiteX798" fmla="*/ 4840672 w 7237162"/>
              <a:gd name="connsiteY798" fmla="*/ 271236 h 2584675"/>
              <a:gd name="connsiteX799" fmla="*/ 4816860 w 7237162"/>
              <a:gd name="connsiteY799" fmla="*/ 275046 h 2584675"/>
              <a:gd name="connsiteX800" fmla="*/ 4816860 w 7237162"/>
              <a:gd name="connsiteY800" fmla="*/ 280761 h 2584675"/>
              <a:gd name="connsiteX801" fmla="*/ 4957830 w 7237162"/>
              <a:gd name="connsiteY801" fmla="*/ 304573 h 2584675"/>
              <a:gd name="connsiteX802" fmla="*/ 4918778 w 7237162"/>
              <a:gd name="connsiteY802" fmla="*/ 289333 h 2584675"/>
              <a:gd name="connsiteX803" fmla="*/ 4904490 w 7237162"/>
              <a:gd name="connsiteY803" fmla="*/ 265521 h 2584675"/>
              <a:gd name="connsiteX804" fmla="*/ 4922587 w 7237162"/>
              <a:gd name="connsiteY804" fmla="*/ 257901 h 2584675"/>
              <a:gd name="connsiteX805" fmla="*/ 4940685 w 7237162"/>
              <a:gd name="connsiteY805" fmla="*/ 254091 h 2584675"/>
              <a:gd name="connsiteX806" fmla="*/ 4938780 w 7237162"/>
              <a:gd name="connsiteY806" fmla="*/ 245518 h 2584675"/>
              <a:gd name="connsiteX807" fmla="*/ 4242502 w 7237162"/>
              <a:gd name="connsiteY807" fmla="*/ 244566 h 2584675"/>
              <a:gd name="connsiteX808" fmla="*/ 4309177 w 7237162"/>
              <a:gd name="connsiteY808" fmla="*/ 257901 h 2584675"/>
              <a:gd name="connsiteX809" fmla="*/ 4242502 w 7237162"/>
              <a:gd name="connsiteY809" fmla="*/ 244566 h 2584675"/>
              <a:gd name="connsiteX810" fmla="*/ 4179637 w 7237162"/>
              <a:gd name="connsiteY810" fmla="*/ 239803 h 2584675"/>
              <a:gd name="connsiteX811" fmla="*/ 4177732 w 7237162"/>
              <a:gd name="connsiteY811" fmla="*/ 249328 h 2584675"/>
              <a:gd name="connsiteX812" fmla="*/ 4215832 w 7237162"/>
              <a:gd name="connsiteY812" fmla="*/ 255996 h 2584675"/>
              <a:gd name="connsiteX813" fmla="*/ 4217737 w 7237162"/>
              <a:gd name="connsiteY813" fmla="*/ 244566 h 2584675"/>
              <a:gd name="connsiteX814" fmla="*/ 4179637 w 7237162"/>
              <a:gd name="connsiteY814" fmla="*/ 239803 h 2584675"/>
              <a:gd name="connsiteX815" fmla="*/ 5723640 w 7237162"/>
              <a:gd name="connsiteY815" fmla="*/ 238851 h 2584675"/>
              <a:gd name="connsiteX816" fmla="*/ 5757930 w 7237162"/>
              <a:gd name="connsiteY816" fmla="*/ 248376 h 2584675"/>
              <a:gd name="connsiteX817" fmla="*/ 5705543 w 7237162"/>
              <a:gd name="connsiteY817" fmla="*/ 280761 h 2584675"/>
              <a:gd name="connsiteX818" fmla="*/ 5688398 w 7237162"/>
              <a:gd name="connsiteY818" fmla="*/ 265521 h 2584675"/>
              <a:gd name="connsiteX819" fmla="*/ 5723640 w 7237162"/>
              <a:gd name="connsiteY819" fmla="*/ 238851 h 2584675"/>
              <a:gd name="connsiteX820" fmla="*/ 5396932 w 7237162"/>
              <a:gd name="connsiteY820" fmla="*/ 231231 h 2584675"/>
              <a:gd name="connsiteX821" fmla="*/ 5406457 w 7237162"/>
              <a:gd name="connsiteY821" fmla="*/ 236946 h 2584675"/>
              <a:gd name="connsiteX822" fmla="*/ 5400742 w 7237162"/>
              <a:gd name="connsiteY822" fmla="*/ 247423 h 2584675"/>
              <a:gd name="connsiteX823" fmla="*/ 5359785 w 7237162"/>
              <a:gd name="connsiteY823" fmla="*/ 257901 h 2584675"/>
              <a:gd name="connsiteX824" fmla="*/ 5396932 w 7237162"/>
              <a:gd name="connsiteY824" fmla="*/ 231231 h 2584675"/>
              <a:gd name="connsiteX825" fmla="*/ 5265369 w 7237162"/>
              <a:gd name="connsiteY825" fmla="*/ 230992 h 2584675"/>
              <a:gd name="connsiteX826" fmla="*/ 5307398 w 7237162"/>
              <a:gd name="connsiteY826" fmla="*/ 234088 h 2584675"/>
              <a:gd name="connsiteX827" fmla="*/ 5332163 w 7237162"/>
              <a:gd name="connsiteY827" fmla="*/ 255043 h 2584675"/>
              <a:gd name="connsiteX828" fmla="*/ 5236913 w 7237162"/>
              <a:gd name="connsiteY828" fmla="*/ 243613 h 2584675"/>
              <a:gd name="connsiteX829" fmla="*/ 5265369 w 7237162"/>
              <a:gd name="connsiteY829" fmla="*/ 230992 h 2584675"/>
              <a:gd name="connsiteX830" fmla="*/ 5600767 w 7237162"/>
              <a:gd name="connsiteY830" fmla="*/ 214086 h 2584675"/>
              <a:gd name="connsiteX831" fmla="*/ 5634105 w 7237162"/>
              <a:gd name="connsiteY831" fmla="*/ 217896 h 2584675"/>
              <a:gd name="connsiteX832" fmla="*/ 5650297 w 7237162"/>
              <a:gd name="connsiteY832" fmla="*/ 256948 h 2584675"/>
              <a:gd name="connsiteX833" fmla="*/ 5636962 w 7237162"/>
              <a:gd name="connsiteY833" fmla="*/ 269331 h 2584675"/>
              <a:gd name="connsiteX834" fmla="*/ 5622675 w 7237162"/>
              <a:gd name="connsiteY834" fmla="*/ 255043 h 2584675"/>
              <a:gd name="connsiteX835" fmla="*/ 5589337 w 7237162"/>
              <a:gd name="connsiteY835" fmla="*/ 227421 h 2584675"/>
              <a:gd name="connsiteX836" fmla="*/ 5588385 w 7237162"/>
              <a:gd name="connsiteY836" fmla="*/ 221706 h 2584675"/>
              <a:gd name="connsiteX837" fmla="*/ 5600767 w 7237162"/>
              <a:gd name="connsiteY837" fmla="*/ 214086 h 2584675"/>
              <a:gd name="connsiteX838" fmla="*/ 5303826 w 7237162"/>
              <a:gd name="connsiteY838" fmla="*/ 205037 h 2584675"/>
              <a:gd name="connsiteX839" fmla="*/ 5326448 w 7237162"/>
              <a:gd name="connsiteY839" fmla="*/ 223611 h 2584675"/>
              <a:gd name="connsiteX840" fmla="*/ 5288348 w 7237162"/>
              <a:gd name="connsiteY840" fmla="*/ 220753 h 2584675"/>
              <a:gd name="connsiteX841" fmla="*/ 5303826 w 7237162"/>
              <a:gd name="connsiteY841" fmla="*/ 205037 h 2584675"/>
              <a:gd name="connsiteX842" fmla="*/ 5695660 w 7237162"/>
              <a:gd name="connsiteY842" fmla="*/ 193488 h 2584675"/>
              <a:gd name="connsiteX843" fmla="*/ 5710305 w 7237162"/>
              <a:gd name="connsiteY843" fmla="*/ 209323 h 2584675"/>
              <a:gd name="connsiteX844" fmla="*/ 5708400 w 7237162"/>
              <a:gd name="connsiteY844" fmla="*/ 217896 h 2584675"/>
              <a:gd name="connsiteX845" fmla="*/ 5696970 w 7237162"/>
              <a:gd name="connsiteY845" fmla="*/ 217896 h 2584675"/>
              <a:gd name="connsiteX846" fmla="*/ 5670300 w 7237162"/>
              <a:gd name="connsiteY846" fmla="*/ 196941 h 2584675"/>
              <a:gd name="connsiteX847" fmla="*/ 5695660 w 7237162"/>
              <a:gd name="connsiteY847" fmla="*/ 193488 h 2584675"/>
              <a:gd name="connsiteX848" fmla="*/ 4433002 w 7237162"/>
              <a:gd name="connsiteY848" fmla="*/ 184558 h 2584675"/>
              <a:gd name="connsiteX849" fmla="*/ 4426335 w 7237162"/>
              <a:gd name="connsiteY849" fmla="*/ 193131 h 2584675"/>
              <a:gd name="connsiteX850" fmla="*/ 4434907 w 7237162"/>
              <a:gd name="connsiteY850" fmla="*/ 202656 h 2584675"/>
              <a:gd name="connsiteX851" fmla="*/ 4482532 w 7237162"/>
              <a:gd name="connsiteY851" fmla="*/ 192178 h 2584675"/>
              <a:gd name="connsiteX852" fmla="*/ 4482532 w 7237162"/>
              <a:gd name="connsiteY852" fmla="*/ 186463 h 2584675"/>
              <a:gd name="connsiteX853" fmla="*/ 4433002 w 7237162"/>
              <a:gd name="connsiteY853" fmla="*/ 184558 h 2584675"/>
              <a:gd name="connsiteX854" fmla="*/ 4250108 w 7237162"/>
              <a:gd name="connsiteY854" fmla="*/ 168261 h 2584675"/>
              <a:gd name="connsiteX855" fmla="*/ 4180590 w 7237162"/>
              <a:gd name="connsiteY855" fmla="*/ 187416 h 2584675"/>
              <a:gd name="connsiteX856" fmla="*/ 4256790 w 7237162"/>
              <a:gd name="connsiteY856" fmla="*/ 216943 h 2584675"/>
              <a:gd name="connsiteX857" fmla="*/ 4228215 w 7237162"/>
              <a:gd name="connsiteY857" fmla="*/ 212181 h 2584675"/>
              <a:gd name="connsiteX858" fmla="*/ 4228215 w 7237162"/>
              <a:gd name="connsiteY858" fmla="*/ 207418 h 2584675"/>
              <a:gd name="connsiteX859" fmla="*/ 4244407 w 7237162"/>
              <a:gd name="connsiteY859" fmla="*/ 200751 h 2584675"/>
              <a:gd name="connsiteX860" fmla="*/ 4275840 w 7237162"/>
              <a:gd name="connsiteY860" fmla="*/ 171223 h 2584675"/>
              <a:gd name="connsiteX861" fmla="*/ 4250108 w 7237162"/>
              <a:gd name="connsiteY861" fmla="*/ 168261 h 2584675"/>
              <a:gd name="connsiteX862" fmla="*/ 5551063 w 7237162"/>
              <a:gd name="connsiteY862" fmla="*/ 156784 h 2584675"/>
              <a:gd name="connsiteX863" fmla="*/ 5650297 w 7237162"/>
              <a:gd name="connsiteY863" fmla="*/ 205513 h 2584675"/>
              <a:gd name="connsiteX864" fmla="*/ 5475990 w 7237162"/>
              <a:gd name="connsiteY864" fmla="*/ 176938 h 2584675"/>
              <a:gd name="connsiteX865" fmla="*/ 5511932 w 7237162"/>
              <a:gd name="connsiteY865" fmla="*/ 157695 h 2584675"/>
              <a:gd name="connsiteX866" fmla="*/ 5551063 w 7237162"/>
              <a:gd name="connsiteY866" fmla="*/ 156784 h 2584675"/>
              <a:gd name="connsiteX867" fmla="*/ 5190241 w 7237162"/>
              <a:gd name="connsiteY867" fmla="*/ 134076 h 2584675"/>
              <a:gd name="connsiteX868" fmla="*/ 5203575 w 7237162"/>
              <a:gd name="connsiteY868" fmla="*/ 140743 h 2584675"/>
              <a:gd name="connsiteX869" fmla="*/ 5198813 w 7237162"/>
              <a:gd name="connsiteY869" fmla="*/ 155983 h 2584675"/>
              <a:gd name="connsiteX870" fmla="*/ 5154045 w 7237162"/>
              <a:gd name="connsiteY870" fmla="*/ 155983 h 2584675"/>
              <a:gd name="connsiteX871" fmla="*/ 5136900 w 7237162"/>
              <a:gd name="connsiteY871" fmla="*/ 150268 h 2584675"/>
              <a:gd name="connsiteX872" fmla="*/ 5045460 w 7237162"/>
              <a:gd name="connsiteY872" fmla="*/ 161698 h 2584675"/>
              <a:gd name="connsiteX873" fmla="*/ 5014028 w 7237162"/>
              <a:gd name="connsiteY873" fmla="*/ 161698 h 2584675"/>
              <a:gd name="connsiteX874" fmla="*/ 4967355 w 7237162"/>
              <a:gd name="connsiteY874" fmla="*/ 170271 h 2584675"/>
              <a:gd name="connsiteX875" fmla="*/ 4962593 w 7237162"/>
              <a:gd name="connsiteY875" fmla="*/ 175986 h 2584675"/>
              <a:gd name="connsiteX876" fmla="*/ 4871153 w 7237162"/>
              <a:gd name="connsiteY876" fmla="*/ 167413 h 2584675"/>
              <a:gd name="connsiteX877" fmla="*/ 4903538 w 7237162"/>
              <a:gd name="connsiteY877" fmla="*/ 138838 h 2584675"/>
              <a:gd name="connsiteX878" fmla="*/ 5087370 w 7237162"/>
              <a:gd name="connsiteY878" fmla="*/ 135981 h 2584675"/>
              <a:gd name="connsiteX879" fmla="*/ 5190241 w 7237162"/>
              <a:gd name="connsiteY879" fmla="*/ 134076 h 2584675"/>
              <a:gd name="connsiteX880" fmla="*/ 747765 w 7237162"/>
              <a:gd name="connsiteY880" fmla="*/ 309 h 2584675"/>
              <a:gd name="connsiteX881" fmla="*/ 935422 w 7237162"/>
              <a:gd name="connsiteY881" fmla="*/ 25491 h 2584675"/>
              <a:gd name="connsiteX882" fmla="*/ 1097347 w 7237162"/>
              <a:gd name="connsiteY882" fmla="*/ 55971 h 2584675"/>
              <a:gd name="connsiteX883" fmla="*/ 1278322 w 7237162"/>
              <a:gd name="connsiteY883" fmla="*/ 86451 h 2584675"/>
              <a:gd name="connsiteX884" fmla="*/ 1429770 w 7237162"/>
              <a:gd name="connsiteY884" fmla="*/ 100738 h 2584675"/>
              <a:gd name="connsiteX885" fmla="*/ 1740285 w 7237162"/>
              <a:gd name="connsiteY885" fmla="*/ 127408 h 2584675"/>
              <a:gd name="connsiteX886" fmla="*/ 2004127 w 7237162"/>
              <a:gd name="connsiteY886" fmla="*/ 144553 h 2584675"/>
              <a:gd name="connsiteX887" fmla="*/ 2448945 w 7237162"/>
              <a:gd name="connsiteY887" fmla="*/ 161698 h 2584675"/>
              <a:gd name="connsiteX888" fmla="*/ 2887095 w 7237162"/>
              <a:gd name="connsiteY888" fmla="*/ 167413 h 2584675"/>
              <a:gd name="connsiteX889" fmla="*/ 3087120 w 7237162"/>
              <a:gd name="connsiteY889" fmla="*/ 152173 h 2584675"/>
              <a:gd name="connsiteX890" fmla="*/ 3366202 w 7237162"/>
              <a:gd name="connsiteY890" fmla="*/ 117883 h 2584675"/>
              <a:gd name="connsiteX891" fmla="*/ 3624330 w 7237162"/>
              <a:gd name="connsiteY891" fmla="*/ 97881 h 2584675"/>
              <a:gd name="connsiteX892" fmla="*/ 4037715 w 7237162"/>
              <a:gd name="connsiteY892" fmla="*/ 90261 h 2584675"/>
              <a:gd name="connsiteX893" fmla="*/ 4243455 w 7237162"/>
              <a:gd name="connsiteY893" fmla="*/ 103596 h 2584675"/>
              <a:gd name="connsiteX894" fmla="*/ 4359660 w 7237162"/>
              <a:gd name="connsiteY894" fmla="*/ 109311 h 2584675"/>
              <a:gd name="connsiteX895" fmla="*/ 4580640 w 7237162"/>
              <a:gd name="connsiteY895" fmla="*/ 123598 h 2584675"/>
              <a:gd name="connsiteX896" fmla="*/ 4788285 w 7237162"/>
              <a:gd name="connsiteY896" fmla="*/ 135981 h 2584675"/>
              <a:gd name="connsiteX897" fmla="*/ 4874962 w 7237162"/>
              <a:gd name="connsiteY897" fmla="*/ 144553 h 2584675"/>
              <a:gd name="connsiteX898" fmla="*/ 4850197 w 7237162"/>
              <a:gd name="connsiteY898" fmla="*/ 166461 h 2584675"/>
              <a:gd name="connsiteX899" fmla="*/ 4789237 w 7237162"/>
              <a:gd name="connsiteY899" fmla="*/ 172176 h 2584675"/>
              <a:gd name="connsiteX900" fmla="*/ 4628265 w 7237162"/>
              <a:gd name="connsiteY900" fmla="*/ 151221 h 2584675"/>
              <a:gd name="connsiteX901" fmla="*/ 4611120 w 7237162"/>
              <a:gd name="connsiteY901" fmla="*/ 179796 h 2584675"/>
              <a:gd name="connsiteX902" fmla="*/ 4568257 w 7237162"/>
              <a:gd name="connsiteY902" fmla="*/ 191226 h 2584675"/>
              <a:gd name="connsiteX903" fmla="*/ 4575877 w 7237162"/>
              <a:gd name="connsiteY903" fmla="*/ 194083 h 2584675"/>
              <a:gd name="connsiteX904" fmla="*/ 4593975 w 7237162"/>
              <a:gd name="connsiteY904" fmla="*/ 200751 h 2584675"/>
              <a:gd name="connsiteX905" fmla="*/ 4582545 w 7237162"/>
              <a:gd name="connsiteY905" fmla="*/ 221706 h 2584675"/>
              <a:gd name="connsiteX906" fmla="*/ 4491105 w 7237162"/>
              <a:gd name="connsiteY906" fmla="*/ 224563 h 2584675"/>
              <a:gd name="connsiteX907" fmla="*/ 4479675 w 7237162"/>
              <a:gd name="connsiteY907" fmla="*/ 214086 h 2584675"/>
              <a:gd name="connsiteX908" fmla="*/ 4413952 w 7237162"/>
              <a:gd name="connsiteY908" fmla="*/ 231231 h 2584675"/>
              <a:gd name="connsiteX909" fmla="*/ 4397760 w 7237162"/>
              <a:gd name="connsiteY909" fmla="*/ 238851 h 2584675"/>
              <a:gd name="connsiteX910" fmla="*/ 4410142 w 7237162"/>
              <a:gd name="connsiteY910" fmla="*/ 249328 h 2584675"/>
              <a:gd name="connsiteX911" fmla="*/ 4530157 w 7237162"/>
              <a:gd name="connsiteY911" fmla="*/ 265521 h 2584675"/>
              <a:gd name="connsiteX912" fmla="*/ 4650172 w 7237162"/>
              <a:gd name="connsiteY912" fmla="*/ 268378 h 2584675"/>
              <a:gd name="connsiteX913" fmla="*/ 4692082 w 7237162"/>
              <a:gd name="connsiteY913" fmla="*/ 280761 h 2584675"/>
              <a:gd name="connsiteX914" fmla="*/ 4738755 w 7237162"/>
              <a:gd name="connsiteY914" fmla="*/ 292191 h 2584675"/>
              <a:gd name="connsiteX915" fmla="*/ 4750185 w 7237162"/>
              <a:gd name="connsiteY915" fmla="*/ 300763 h 2584675"/>
              <a:gd name="connsiteX916" fmla="*/ 4748280 w 7237162"/>
              <a:gd name="connsiteY916" fmla="*/ 273141 h 2584675"/>
              <a:gd name="connsiteX917" fmla="*/ 4653030 w 7237162"/>
              <a:gd name="connsiteY917" fmla="*/ 244566 h 2584675"/>
              <a:gd name="connsiteX918" fmla="*/ 4599690 w 7237162"/>
              <a:gd name="connsiteY918" fmla="*/ 240756 h 2584675"/>
              <a:gd name="connsiteX919" fmla="*/ 4598737 w 7237162"/>
              <a:gd name="connsiteY919" fmla="*/ 235041 h 2584675"/>
              <a:gd name="connsiteX920" fmla="*/ 4610167 w 7237162"/>
              <a:gd name="connsiteY920" fmla="*/ 230278 h 2584675"/>
              <a:gd name="connsiteX921" fmla="*/ 4627312 w 7237162"/>
              <a:gd name="connsiteY921" fmla="*/ 220753 h 2584675"/>
              <a:gd name="connsiteX922" fmla="*/ 4643505 w 7237162"/>
              <a:gd name="connsiteY922" fmla="*/ 215991 h 2584675"/>
              <a:gd name="connsiteX923" fmla="*/ 4791142 w 7237162"/>
              <a:gd name="connsiteY923" fmla="*/ 229326 h 2584675"/>
              <a:gd name="connsiteX924" fmla="*/ 4813050 w 7237162"/>
              <a:gd name="connsiteY924" fmla="*/ 228373 h 2584675"/>
              <a:gd name="connsiteX925" fmla="*/ 4894965 w 7237162"/>
              <a:gd name="connsiteY925" fmla="*/ 225516 h 2584675"/>
              <a:gd name="connsiteX926" fmla="*/ 4932112 w 7237162"/>
              <a:gd name="connsiteY926" fmla="*/ 231231 h 2584675"/>
              <a:gd name="connsiteX927" fmla="*/ 4955925 w 7237162"/>
              <a:gd name="connsiteY927" fmla="*/ 244566 h 2584675"/>
              <a:gd name="connsiteX928" fmla="*/ 4971165 w 7237162"/>
              <a:gd name="connsiteY928" fmla="*/ 249328 h 2584675"/>
              <a:gd name="connsiteX929" fmla="*/ 5018790 w 7237162"/>
              <a:gd name="connsiteY929" fmla="*/ 255043 h 2584675"/>
              <a:gd name="connsiteX930" fmla="*/ 5045460 w 7237162"/>
              <a:gd name="connsiteY930" fmla="*/ 285523 h 2584675"/>
              <a:gd name="connsiteX931" fmla="*/ 5054985 w 7237162"/>
              <a:gd name="connsiteY931" fmla="*/ 303621 h 2584675"/>
              <a:gd name="connsiteX932" fmla="*/ 5001645 w 7237162"/>
              <a:gd name="connsiteY932" fmla="*/ 316956 h 2584675"/>
              <a:gd name="connsiteX933" fmla="*/ 5265487 w 7237162"/>
              <a:gd name="connsiteY933" fmla="*/ 336006 h 2584675"/>
              <a:gd name="connsiteX934" fmla="*/ 5193097 w 7237162"/>
              <a:gd name="connsiteY934" fmla="*/ 319813 h 2584675"/>
              <a:gd name="connsiteX935" fmla="*/ 5106420 w 7237162"/>
              <a:gd name="connsiteY935" fmla="*/ 318861 h 2584675"/>
              <a:gd name="connsiteX936" fmla="*/ 5074035 w 7237162"/>
              <a:gd name="connsiteY936" fmla="*/ 308383 h 2584675"/>
              <a:gd name="connsiteX937" fmla="*/ 5074035 w 7237162"/>
              <a:gd name="connsiteY937" fmla="*/ 301716 h 2584675"/>
              <a:gd name="connsiteX938" fmla="*/ 5181667 w 7237162"/>
              <a:gd name="connsiteY938" fmla="*/ 265521 h 2584675"/>
              <a:gd name="connsiteX939" fmla="*/ 5198812 w 7237162"/>
              <a:gd name="connsiteY939" fmla="*/ 290286 h 2584675"/>
              <a:gd name="connsiteX940" fmla="*/ 5221672 w 7237162"/>
              <a:gd name="connsiteY940" fmla="*/ 306478 h 2584675"/>
              <a:gd name="connsiteX941" fmla="*/ 5284537 w 7237162"/>
              <a:gd name="connsiteY941" fmla="*/ 289333 h 2584675"/>
              <a:gd name="connsiteX942" fmla="*/ 5306445 w 7237162"/>
              <a:gd name="connsiteY942" fmla="*/ 284571 h 2584675"/>
              <a:gd name="connsiteX943" fmla="*/ 5338830 w 7237162"/>
              <a:gd name="connsiteY943" fmla="*/ 303621 h 2584675"/>
              <a:gd name="connsiteX944" fmla="*/ 5395980 w 7237162"/>
              <a:gd name="connsiteY944" fmla="*/ 332196 h 2584675"/>
              <a:gd name="connsiteX945" fmla="*/ 5467417 w 7237162"/>
              <a:gd name="connsiteY945" fmla="*/ 319813 h 2584675"/>
              <a:gd name="connsiteX946" fmla="*/ 5493135 w 7237162"/>
              <a:gd name="connsiteY946" fmla="*/ 298858 h 2584675"/>
              <a:gd name="connsiteX947" fmla="*/ 5498850 w 7237162"/>
              <a:gd name="connsiteY947" fmla="*/ 290286 h 2584675"/>
              <a:gd name="connsiteX948" fmla="*/ 5525520 w 7237162"/>
              <a:gd name="connsiteY948" fmla="*/ 303621 h 2584675"/>
              <a:gd name="connsiteX949" fmla="*/ 5535045 w 7237162"/>
              <a:gd name="connsiteY949" fmla="*/ 303621 h 2584675"/>
              <a:gd name="connsiteX950" fmla="*/ 5601720 w 7237162"/>
              <a:gd name="connsiteY950" fmla="*/ 332196 h 2584675"/>
              <a:gd name="connsiteX951" fmla="*/ 5610292 w 7237162"/>
              <a:gd name="connsiteY951" fmla="*/ 338863 h 2584675"/>
              <a:gd name="connsiteX952" fmla="*/ 5628390 w 7237162"/>
              <a:gd name="connsiteY952" fmla="*/ 312193 h 2584675"/>
              <a:gd name="connsiteX953" fmla="*/ 5693160 w 7237162"/>
              <a:gd name="connsiteY953" fmla="*/ 312193 h 2584675"/>
              <a:gd name="connsiteX954" fmla="*/ 5763645 w 7237162"/>
              <a:gd name="connsiteY954" fmla="*/ 331243 h 2584675"/>
              <a:gd name="connsiteX955" fmla="*/ 5817937 w 7237162"/>
              <a:gd name="connsiteY955" fmla="*/ 316003 h 2584675"/>
              <a:gd name="connsiteX956" fmla="*/ 5881755 w 7237162"/>
              <a:gd name="connsiteY956" fmla="*/ 322671 h 2584675"/>
              <a:gd name="connsiteX957" fmla="*/ 5893185 w 7237162"/>
              <a:gd name="connsiteY957" fmla="*/ 331243 h 2584675"/>
              <a:gd name="connsiteX958" fmla="*/ 5917950 w 7237162"/>
              <a:gd name="connsiteY958" fmla="*/ 332196 h 2584675"/>
              <a:gd name="connsiteX959" fmla="*/ 5930332 w 7237162"/>
              <a:gd name="connsiteY959" fmla="*/ 326481 h 2584675"/>
              <a:gd name="connsiteX960" fmla="*/ 5965575 w 7237162"/>
              <a:gd name="connsiteY960" fmla="*/ 323623 h 2584675"/>
              <a:gd name="connsiteX961" fmla="*/ 6065587 w 7237162"/>
              <a:gd name="connsiteY961" fmla="*/ 323623 h 2584675"/>
              <a:gd name="connsiteX962" fmla="*/ 6135120 w 7237162"/>
              <a:gd name="connsiteY962" fmla="*/ 336958 h 2584675"/>
              <a:gd name="connsiteX963" fmla="*/ 6163695 w 7237162"/>
              <a:gd name="connsiteY963" fmla="*/ 322671 h 2584675"/>
              <a:gd name="connsiteX964" fmla="*/ 6186555 w 7237162"/>
              <a:gd name="connsiteY964" fmla="*/ 322671 h 2584675"/>
              <a:gd name="connsiteX965" fmla="*/ 6194175 w 7237162"/>
              <a:gd name="connsiteY965" fmla="*/ 329338 h 2584675"/>
              <a:gd name="connsiteX966" fmla="*/ 6260850 w 7237162"/>
              <a:gd name="connsiteY966" fmla="*/ 336006 h 2584675"/>
              <a:gd name="connsiteX967" fmla="*/ 6272280 w 7237162"/>
              <a:gd name="connsiteY967" fmla="*/ 313146 h 2584675"/>
              <a:gd name="connsiteX968" fmla="*/ 6283710 w 7237162"/>
              <a:gd name="connsiteY968" fmla="*/ 337911 h 2584675"/>
              <a:gd name="connsiteX969" fmla="*/ 6333240 w 7237162"/>
              <a:gd name="connsiteY969" fmla="*/ 331243 h 2584675"/>
              <a:gd name="connsiteX970" fmla="*/ 6384675 w 7237162"/>
              <a:gd name="connsiteY970" fmla="*/ 333148 h 2584675"/>
              <a:gd name="connsiteX971" fmla="*/ 6419917 w 7237162"/>
              <a:gd name="connsiteY971" fmla="*/ 345531 h 2584675"/>
              <a:gd name="connsiteX972" fmla="*/ 6484687 w 7237162"/>
              <a:gd name="connsiteY972" fmla="*/ 345531 h 2584675"/>
              <a:gd name="connsiteX973" fmla="*/ 6507547 w 7237162"/>
              <a:gd name="connsiteY973" fmla="*/ 345531 h 2584675"/>
              <a:gd name="connsiteX974" fmla="*/ 6498022 w 7237162"/>
              <a:gd name="connsiteY974" fmla="*/ 370296 h 2584675"/>
              <a:gd name="connsiteX975" fmla="*/ 6558030 w 7237162"/>
              <a:gd name="connsiteY975" fmla="*/ 379821 h 2584675"/>
              <a:gd name="connsiteX976" fmla="*/ 6709478 w 7237162"/>
              <a:gd name="connsiteY976" fmla="*/ 390298 h 2584675"/>
              <a:gd name="connsiteX977" fmla="*/ 6802822 w 7237162"/>
              <a:gd name="connsiteY977" fmla="*/ 391251 h 2584675"/>
              <a:gd name="connsiteX978" fmla="*/ 6821872 w 7237162"/>
              <a:gd name="connsiteY978" fmla="*/ 396013 h 2584675"/>
              <a:gd name="connsiteX979" fmla="*/ 6896167 w 7237162"/>
              <a:gd name="connsiteY979" fmla="*/ 406491 h 2584675"/>
              <a:gd name="connsiteX980" fmla="*/ 6991417 w 7237162"/>
              <a:gd name="connsiteY980" fmla="*/ 402681 h 2584675"/>
              <a:gd name="connsiteX981" fmla="*/ 7164772 w 7237162"/>
              <a:gd name="connsiteY981" fmla="*/ 431256 h 2584675"/>
              <a:gd name="connsiteX982" fmla="*/ 7180965 w 7237162"/>
              <a:gd name="connsiteY982" fmla="*/ 439828 h 2584675"/>
              <a:gd name="connsiteX983" fmla="*/ 7124767 w 7237162"/>
              <a:gd name="connsiteY983" fmla="*/ 457926 h 2584675"/>
              <a:gd name="connsiteX984" fmla="*/ 6966653 w 7237162"/>
              <a:gd name="connsiteY984" fmla="*/ 476976 h 2584675"/>
              <a:gd name="connsiteX985" fmla="*/ 6786630 w 7237162"/>
              <a:gd name="connsiteY985" fmla="*/ 476023 h 2584675"/>
              <a:gd name="connsiteX986" fmla="*/ 6763770 w 7237162"/>
              <a:gd name="connsiteY986" fmla="*/ 480786 h 2584675"/>
              <a:gd name="connsiteX987" fmla="*/ 6903787 w 7237162"/>
              <a:gd name="connsiteY987" fmla="*/ 495073 h 2584675"/>
              <a:gd name="connsiteX988" fmla="*/ 6873307 w 7237162"/>
              <a:gd name="connsiteY988" fmla="*/ 521743 h 2584675"/>
              <a:gd name="connsiteX989" fmla="*/ 6669472 w 7237162"/>
              <a:gd name="connsiteY989" fmla="*/ 525553 h 2584675"/>
              <a:gd name="connsiteX990" fmla="*/ 6663757 w 7237162"/>
              <a:gd name="connsiteY990" fmla="*/ 527458 h 2584675"/>
              <a:gd name="connsiteX991" fmla="*/ 6704715 w 7237162"/>
              <a:gd name="connsiteY991" fmla="*/ 576988 h 2584675"/>
              <a:gd name="connsiteX992" fmla="*/ 6783772 w 7237162"/>
              <a:gd name="connsiteY992" fmla="*/ 571273 h 2584675"/>
              <a:gd name="connsiteX993" fmla="*/ 6921885 w 7237162"/>
              <a:gd name="connsiteY993" fmla="*/ 581751 h 2584675"/>
              <a:gd name="connsiteX994" fmla="*/ 6972367 w 7237162"/>
              <a:gd name="connsiteY994" fmla="*/ 569368 h 2584675"/>
              <a:gd name="connsiteX995" fmla="*/ 7013325 w 7237162"/>
              <a:gd name="connsiteY995" fmla="*/ 568416 h 2584675"/>
              <a:gd name="connsiteX996" fmla="*/ 7111432 w 7237162"/>
              <a:gd name="connsiteY996" fmla="*/ 574131 h 2584675"/>
              <a:gd name="connsiteX997" fmla="*/ 7220017 w 7237162"/>
              <a:gd name="connsiteY997" fmla="*/ 570321 h 2584675"/>
              <a:gd name="connsiteX998" fmla="*/ 7237162 w 7237162"/>
              <a:gd name="connsiteY998" fmla="*/ 578893 h 2584675"/>
              <a:gd name="connsiteX999" fmla="*/ 7223828 w 7237162"/>
              <a:gd name="connsiteY999" fmla="*/ 593181 h 2584675"/>
              <a:gd name="connsiteX1000" fmla="*/ 7178107 w 7237162"/>
              <a:gd name="connsiteY1000" fmla="*/ 599848 h 2584675"/>
              <a:gd name="connsiteX1001" fmla="*/ 7111432 w 7237162"/>
              <a:gd name="connsiteY1001" fmla="*/ 624613 h 2584675"/>
              <a:gd name="connsiteX1002" fmla="*/ 7096192 w 7237162"/>
              <a:gd name="connsiteY1002" fmla="*/ 628423 h 2584675"/>
              <a:gd name="connsiteX1003" fmla="*/ 6870450 w 7237162"/>
              <a:gd name="connsiteY1003" fmla="*/ 626518 h 2584675"/>
              <a:gd name="connsiteX1004" fmla="*/ 6763770 w 7237162"/>
              <a:gd name="connsiteY1004" fmla="*/ 620803 h 2584675"/>
              <a:gd name="connsiteX1005" fmla="*/ 6743767 w 7237162"/>
              <a:gd name="connsiteY1005" fmla="*/ 621756 h 2584675"/>
              <a:gd name="connsiteX1006" fmla="*/ 6770437 w 7237162"/>
              <a:gd name="connsiteY1006" fmla="*/ 640806 h 2584675"/>
              <a:gd name="connsiteX1007" fmla="*/ 6879022 w 7237162"/>
              <a:gd name="connsiteY1007" fmla="*/ 642711 h 2584675"/>
              <a:gd name="connsiteX1008" fmla="*/ 6939982 w 7237162"/>
              <a:gd name="connsiteY1008" fmla="*/ 641758 h 2584675"/>
              <a:gd name="connsiteX1009" fmla="*/ 6969510 w 7237162"/>
              <a:gd name="connsiteY1009" fmla="*/ 640806 h 2584675"/>
              <a:gd name="connsiteX1010" fmla="*/ 6989512 w 7237162"/>
              <a:gd name="connsiteY1010" fmla="*/ 659856 h 2584675"/>
              <a:gd name="connsiteX1011" fmla="*/ 6971415 w 7237162"/>
              <a:gd name="connsiteY1011" fmla="*/ 671286 h 2584675"/>
              <a:gd name="connsiteX1012" fmla="*/ 6859020 w 7237162"/>
              <a:gd name="connsiteY1012" fmla="*/ 682716 h 2584675"/>
              <a:gd name="connsiteX1013" fmla="*/ 6814253 w 7237162"/>
              <a:gd name="connsiteY1013" fmla="*/ 673191 h 2584675"/>
              <a:gd name="connsiteX1014" fmla="*/ 6729480 w 7237162"/>
              <a:gd name="connsiteY1014" fmla="*/ 665571 h 2584675"/>
              <a:gd name="connsiteX1015" fmla="*/ 6762817 w 7237162"/>
              <a:gd name="connsiteY1015" fmla="*/ 675096 h 2584675"/>
              <a:gd name="connsiteX1016" fmla="*/ 6764722 w 7237162"/>
              <a:gd name="connsiteY1016" fmla="*/ 678906 h 2584675"/>
              <a:gd name="connsiteX1017" fmla="*/ 6749482 w 7237162"/>
              <a:gd name="connsiteY1017" fmla="*/ 697003 h 2584675"/>
              <a:gd name="connsiteX1018" fmla="*/ 6756150 w 7237162"/>
              <a:gd name="connsiteY1018" fmla="*/ 711291 h 2584675"/>
              <a:gd name="connsiteX1019" fmla="*/ 6641850 w 7237162"/>
              <a:gd name="connsiteY1019" fmla="*/ 722721 h 2584675"/>
              <a:gd name="connsiteX1020" fmla="*/ 6536122 w 7237162"/>
              <a:gd name="connsiteY1020" fmla="*/ 747486 h 2584675"/>
              <a:gd name="connsiteX1021" fmla="*/ 6537075 w 7237162"/>
              <a:gd name="connsiteY1021" fmla="*/ 755106 h 2584675"/>
              <a:gd name="connsiteX1022" fmla="*/ 6875212 w 7237162"/>
              <a:gd name="connsiteY1022" fmla="*/ 746533 h 2584675"/>
              <a:gd name="connsiteX1023" fmla="*/ 6877117 w 7237162"/>
              <a:gd name="connsiteY1023" fmla="*/ 753201 h 2584675"/>
              <a:gd name="connsiteX1024" fmla="*/ 6860925 w 7237162"/>
              <a:gd name="connsiteY1024" fmla="*/ 761773 h 2584675"/>
              <a:gd name="connsiteX1025" fmla="*/ 6751387 w 7237162"/>
              <a:gd name="connsiteY1025" fmla="*/ 774156 h 2584675"/>
              <a:gd name="connsiteX1026" fmla="*/ 6538028 w 7237162"/>
              <a:gd name="connsiteY1026" fmla="*/ 789396 h 2584675"/>
              <a:gd name="connsiteX1027" fmla="*/ 6518978 w 7237162"/>
              <a:gd name="connsiteY1027" fmla="*/ 783681 h 2584675"/>
              <a:gd name="connsiteX1028" fmla="*/ 6505642 w 7237162"/>
              <a:gd name="connsiteY1028" fmla="*/ 780823 h 2584675"/>
              <a:gd name="connsiteX1029" fmla="*/ 6484687 w 7237162"/>
              <a:gd name="connsiteY1029" fmla="*/ 778918 h 2584675"/>
              <a:gd name="connsiteX1030" fmla="*/ 6488497 w 7237162"/>
              <a:gd name="connsiteY1030" fmla="*/ 757011 h 2584675"/>
              <a:gd name="connsiteX1031" fmla="*/ 6451350 w 7237162"/>
              <a:gd name="connsiteY1031" fmla="*/ 765583 h 2584675"/>
              <a:gd name="connsiteX1032" fmla="*/ 6479925 w 7237162"/>
              <a:gd name="connsiteY1032" fmla="*/ 789396 h 2584675"/>
              <a:gd name="connsiteX1033" fmla="*/ 6801870 w 7237162"/>
              <a:gd name="connsiteY1033" fmla="*/ 808446 h 2584675"/>
              <a:gd name="connsiteX1034" fmla="*/ 6816157 w 7237162"/>
              <a:gd name="connsiteY1034" fmla="*/ 803683 h 2584675"/>
              <a:gd name="connsiteX1035" fmla="*/ 6866640 w 7237162"/>
              <a:gd name="connsiteY1035" fmla="*/ 806541 h 2584675"/>
              <a:gd name="connsiteX1036" fmla="*/ 6839017 w 7237162"/>
              <a:gd name="connsiteY1036" fmla="*/ 811303 h 2584675"/>
              <a:gd name="connsiteX1037" fmla="*/ 6824730 w 7237162"/>
              <a:gd name="connsiteY1037" fmla="*/ 832258 h 2584675"/>
              <a:gd name="connsiteX1038" fmla="*/ 6856162 w 7237162"/>
              <a:gd name="connsiteY1038" fmla="*/ 838926 h 2584675"/>
              <a:gd name="connsiteX1039" fmla="*/ 6874260 w 7237162"/>
              <a:gd name="connsiteY1039" fmla="*/ 819876 h 2584675"/>
              <a:gd name="connsiteX1040" fmla="*/ 6883785 w 7237162"/>
              <a:gd name="connsiteY1040" fmla="*/ 843688 h 2584675"/>
              <a:gd name="connsiteX1041" fmla="*/ 6921885 w 7237162"/>
              <a:gd name="connsiteY1041" fmla="*/ 843688 h 2584675"/>
              <a:gd name="connsiteX1042" fmla="*/ 6945697 w 7237162"/>
              <a:gd name="connsiteY1042" fmla="*/ 856071 h 2584675"/>
              <a:gd name="connsiteX1043" fmla="*/ 6919980 w 7237162"/>
              <a:gd name="connsiteY1043" fmla="*/ 877026 h 2584675"/>
              <a:gd name="connsiteX1044" fmla="*/ 6882832 w 7237162"/>
              <a:gd name="connsiteY1044" fmla="*/ 879883 h 2584675"/>
              <a:gd name="connsiteX1045" fmla="*/ 6870450 w 7237162"/>
              <a:gd name="connsiteY1045" fmla="*/ 886551 h 2584675"/>
              <a:gd name="connsiteX1046" fmla="*/ 6863782 w 7237162"/>
              <a:gd name="connsiteY1046" fmla="*/ 877978 h 2584675"/>
              <a:gd name="connsiteX1047" fmla="*/ 6824730 w 7237162"/>
              <a:gd name="connsiteY1047" fmla="*/ 865596 h 2584675"/>
              <a:gd name="connsiteX1048" fmla="*/ 6767580 w 7237162"/>
              <a:gd name="connsiteY1048" fmla="*/ 865596 h 2584675"/>
              <a:gd name="connsiteX1049" fmla="*/ 6750435 w 7237162"/>
              <a:gd name="connsiteY1049" fmla="*/ 861786 h 2584675"/>
              <a:gd name="connsiteX1050" fmla="*/ 6745672 w 7237162"/>
              <a:gd name="connsiteY1050" fmla="*/ 867501 h 2584675"/>
              <a:gd name="connsiteX1051" fmla="*/ 6770437 w 7237162"/>
              <a:gd name="connsiteY1051" fmla="*/ 877978 h 2584675"/>
              <a:gd name="connsiteX1052" fmla="*/ 6764722 w 7237162"/>
              <a:gd name="connsiteY1052" fmla="*/ 886551 h 2584675"/>
              <a:gd name="connsiteX1053" fmla="*/ 6437062 w 7237162"/>
              <a:gd name="connsiteY1053" fmla="*/ 888456 h 2584675"/>
              <a:gd name="connsiteX1054" fmla="*/ 6436110 w 7237162"/>
              <a:gd name="connsiteY1054" fmla="*/ 894171 h 2584675"/>
              <a:gd name="connsiteX1055" fmla="*/ 6458017 w 7237162"/>
              <a:gd name="connsiteY1055" fmla="*/ 898933 h 2584675"/>
              <a:gd name="connsiteX1056" fmla="*/ 6379912 w 7237162"/>
              <a:gd name="connsiteY1056" fmla="*/ 897028 h 2584675"/>
              <a:gd name="connsiteX1057" fmla="*/ 6357053 w 7237162"/>
              <a:gd name="connsiteY1057" fmla="*/ 914173 h 2584675"/>
              <a:gd name="connsiteX1058" fmla="*/ 6185603 w 7237162"/>
              <a:gd name="connsiteY1058" fmla="*/ 920841 h 2584675"/>
              <a:gd name="connsiteX1059" fmla="*/ 6161790 w 7237162"/>
              <a:gd name="connsiteY1059" fmla="*/ 921793 h 2584675"/>
              <a:gd name="connsiteX1060" fmla="*/ 6164647 w 7237162"/>
              <a:gd name="connsiteY1060" fmla="*/ 896076 h 2584675"/>
              <a:gd name="connsiteX1061" fmla="*/ 6143692 w 7237162"/>
              <a:gd name="connsiteY1061" fmla="*/ 866548 h 2584675"/>
              <a:gd name="connsiteX1062" fmla="*/ 6066540 w 7237162"/>
              <a:gd name="connsiteY1062" fmla="*/ 867501 h 2584675"/>
              <a:gd name="connsiteX1063" fmla="*/ 6094162 w 7237162"/>
              <a:gd name="connsiteY1063" fmla="*/ 883693 h 2584675"/>
              <a:gd name="connsiteX1064" fmla="*/ 6114165 w 7237162"/>
              <a:gd name="connsiteY1064" fmla="*/ 892266 h 2584675"/>
              <a:gd name="connsiteX1065" fmla="*/ 6099878 w 7237162"/>
              <a:gd name="connsiteY1065" fmla="*/ 909411 h 2584675"/>
              <a:gd name="connsiteX1066" fmla="*/ 6079875 w 7237162"/>
              <a:gd name="connsiteY1066" fmla="*/ 911316 h 2584675"/>
              <a:gd name="connsiteX1067" fmla="*/ 6047490 w 7237162"/>
              <a:gd name="connsiteY1067" fmla="*/ 923698 h 2584675"/>
              <a:gd name="connsiteX1068" fmla="*/ 6047490 w 7237162"/>
              <a:gd name="connsiteY1068" fmla="*/ 931318 h 2584675"/>
              <a:gd name="connsiteX1069" fmla="*/ 6002722 w 7237162"/>
              <a:gd name="connsiteY1069" fmla="*/ 907506 h 2584675"/>
              <a:gd name="connsiteX1070" fmla="*/ 5994150 w 7237162"/>
              <a:gd name="connsiteY1070" fmla="*/ 904648 h 2584675"/>
              <a:gd name="connsiteX1071" fmla="*/ 5910330 w 7237162"/>
              <a:gd name="connsiteY1071" fmla="*/ 913221 h 2584675"/>
              <a:gd name="connsiteX1072" fmla="*/ 5899853 w 7237162"/>
              <a:gd name="connsiteY1072" fmla="*/ 918936 h 2584675"/>
              <a:gd name="connsiteX1073" fmla="*/ 5948430 w 7237162"/>
              <a:gd name="connsiteY1073" fmla="*/ 923698 h 2584675"/>
              <a:gd name="connsiteX1074" fmla="*/ 5949382 w 7237162"/>
              <a:gd name="connsiteY1074" fmla="*/ 927508 h 2584675"/>
              <a:gd name="connsiteX1075" fmla="*/ 5906520 w 7237162"/>
              <a:gd name="connsiteY1075" fmla="*/ 952273 h 2584675"/>
              <a:gd name="connsiteX1076" fmla="*/ 5875087 w 7237162"/>
              <a:gd name="connsiteY1076" fmla="*/ 945606 h 2584675"/>
              <a:gd name="connsiteX1077" fmla="*/ 5842703 w 7237162"/>
              <a:gd name="connsiteY1077" fmla="*/ 940843 h 2584675"/>
              <a:gd name="connsiteX1078" fmla="*/ 5832225 w 7237162"/>
              <a:gd name="connsiteY1078" fmla="*/ 944653 h 2584675"/>
              <a:gd name="connsiteX1079" fmla="*/ 5803650 w 7237162"/>
              <a:gd name="connsiteY1079" fmla="*/ 910363 h 2584675"/>
              <a:gd name="connsiteX1080" fmla="*/ 5769360 w 7237162"/>
              <a:gd name="connsiteY1080" fmla="*/ 919888 h 2584675"/>
              <a:gd name="connsiteX1081" fmla="*/ 5780790 w 7237162"/>
              <a:gd name="connsiteY1081" fmla="*/ 937033 h 2584675"/>
              <a:gd name="connsiteX1082" fmla="*/ 5775075 w 7237162"/>
              <a:gd name="connsiteY1082" fmla="*/ 937986 h 2584675"/>
              <a:gd name="connsiteX1083" fmla="*/ 5560762 w 7237162"/>
              <a:gd name="connsiteY1083" fmla="*/ 938938 h 2584675"/>
              <a:gd name="connsiteX1084" fmla="*/ 5515995 w 7237162"/>
              <a:gd name="connsiteY1084" fmla="*/ 943701 h 2584675"/>
              <a:gd name="connsiteX1085" fmla="*/ 5476942 w 7237162"/>
              <a:gd name="connsiteY1085" fmla="*/ 926556 h 2584675"/>
              <a:gd name="connsiteX1086" fmla="*/ 5461703 w 7237162"/>
              <a:gd name="connsiteY1086" fmla="*/ 938938 h 2584675"/>
              <a:gd name="connsiteX1087" fmla="*/ 5445510 w 7237162"/>
              <a:gd name="connsiteY1087" fmla="*/ 951321 h 2584675"/>
              <a:gd name="connsiteX1088" fmla="*/ 5681730 w 7237162"/>
              <a:gd name="connsiteY1088" fmla="*/ 973228 h 2584675"/>
              <a:gd name="connsiteX1089" fmla="*/ 5683635 w 7237162"/>
              <a:gd name="connsiteY1089" fmla="*/ 979896 h 2584675"/>
              <a:gd name="connsiteX1090" fmla="*/ 5669347 w 7237162"/>
              <a:gd name="connsiteY1090" fmla="*/ 990373 h 2584675"/>
              <a:gd name="connsiteX1091" fmla="*/ 5598862 w 7237162"/>
              <a:gd name="connsiteY1091" fmla="*/ 994183 h 2584675"/>
              <a:gd name="connsiteX1092" fmla="*/ 5522662 w 7237162"/>
              <a:gd name="connsiteY1092" fmla="*/ 1023711 h 2584675"/>
              <a:gd name="connsiteX1093" fmla="*/ 5587432 w 7237162"/>
              <a:gd name="connsiteY1093" fmla="*/ 1018948 h 2584675"/>
              <a:gd name="connsiteX1094" fmla="*/ 5615055 w 7237162"/>
              <a:gd name="connsiteY1094" fmla="*/ 1009423 h 2584675"/>
              <a:gd name="connsiteX1095" fmla="*/ 5834130 w 7237162"/>
              <a:gd name="connsiteY1095" fmla="*/ 1009423 h 2584675"/>
              <a:gd name="connsiteX1096" fmla="*/ 5841750 w 7237162"/>
              <a:gd name="connsiteY1096" fmla="*/ 1006566 h 2584675"/>
              <a:gd name="connsiteX1097" fmla="*/ 5781742 w 7237162"/>
              <a:gd name="connsiteY1097" fmla="*/ 989421 h 2584675"/>
              <a:gd name="connsiteX1098" fmla="*/ 5780790 w 7237162"/>
              <a:gd name="connsiteY1098" fmla="*/ 983706 h 2584675"/>
              <a:gd name="connsiteX1099" fmla="*/ 5860800 w 7237162"/>
              <a:gd name="connsiteY1099" fmla="*/ 957036 h 2584675"/>
              <a:gd name="connsiteX1100" fmla="*/ 5885565 w 7237162"/>
              <a:gd name="connsiteY1100" fmla="*/ 973228 h 2584675"/>
              <a:gd name="connsiteX1101" fmla="*/ 5902710 w 7237162"/>
              <a:gd name="connsiteY1101" fmla="*/ 1001803 h 2584675"/>
              <a:gd name="connsiteX1102" fmla="*/ 5905567 w 7237162"/>
              <a:gd name="connsiteY1102" fmla="*/ 996088 h 2584675"/>
              <a:gd name="connsiteX1103" fmla="*/ 5944620 w 7237162"/>
              <a:gd name="connsiteY1103" fmla="*/ 1001803 h 2584675"/>
              <a:gd name="connsiteX1104" fmla="*/ 6031297 w 7237162"/>
              <a:gd name="connsiteY1104" fmla="*/ 1017043 h 2584675"/>
              <a:gd name="connsiteX1105" fmla="*/ 6126547 w 7237162"/>
              <a:gd name="connsiteY1105" fmla="*/ 1026568 h 2584675"/>
              <a:gd name="connsiteX1106" fmla="*/ 6163695 w 7237162"/>
              <a:gd name="connsiteY1106" fmla="*/ 1019901 h 2584675"/>
              <a:gd name="connsiteX1107" fmla="*/ 6187507 w 7237162"/>
              <a:gd name="connsiteY1107" fmla="*/ 1021806 h 2584675"/>
              <a:gd name="connsiteX1108" fmla="*/ 6227512 w 7237162"/>
              <a:gd name="connsiteY1108" fmla="*/ 1033236 h 2584675"/>
              <a:gd name="connsiteX1109" fmla="*/ 6238942 w 7237162"/>
              <a:gd name="connsiteY1109" fmla="*/ 1024663 h 2584675"/>
              <a:gd name="connsiteX1110" fmla="*/ 6244657 w 7237162"/>
              <a:gd name="connsiteY1110" fmla="*/ 1016091 h 2584675"/>
              <a:gd name="connsiteX1111" fmla="*/ 6254182 w 7237162"/>
              <a:gd name="connsiteY1111" fmla="*/ 1022758 h 2584675"/>
              <a:gd name="connsiteX1112" fmla="*/ 6286567 w 7237162"/>
              <a:gd name="connsiteY1112" fmla="*/ 1031331 h 2584675"/>
              <a:gd name="connsiteX1113" fmla="*/ 6206557 w 7237162"/>
              <a:gd name="connsiteY1113" fmla="*/ 1006566 h 2584675"/>
              <a:gd name="connsiteX1114" fmla="*/ 6172267 w 7237162"/>
              <a:gd name="connsiteY1114" fmla="*/ 980848 h 2584675"/>
              <a:gd name="connsiteX1115" fmla="*/ 6192270 w 7237162"/>
              <a:gd name="connsiteY1115" fmla="*/ 1001803 h 2584675"/>
              <a:gd name="connsiteX1116" fmla="*/ 6161790 w 7237162"/>
              <a:gd name="connsiteY1116" fmla="*/ 989421 h 2584675"/>
              <a:gd name="connsiteX1117" fmla="*/ 6156075 w 7237162"/>
              <a:gd name="connsiteY1117" fmla="*/ 979896 h 2584675"/>
              <a:gd name="connsiteX1118" fmla="*/ 6119880 w 7237162"/>
              <a:gd name="connsiteY1118" fmla="*/ 946558 h 2584675"/>
              <a:gd name="connsiteX1119" fmla="*/ 6151312 w 7237162"/>
              <a:gd name="connsiteY1119" fmla="*/ 944653 h 2584675"/>
              <a:gd name="connsiteX1120" fmla="*/ 6169410 w 7237162"/>
              <a:gd name="connsiteY1120" fmla="*/ 962751 h 2584675"/>
              <a:gd name="connsiteX1121" fmla="*/ 6226560 w 7237162"/>
              <a:gd name="connsiteY1121" fmla="*/ 962751 h 2584675"/>
              <a:gd name="connsiteX1122" fmla="*/ 6301807 w 7237162"/>
              <a:gd name="connsiteY1122" fmla="*/ 984658 h 2584675"/>
              <a:gd name="connsiteX1123" fmla="*/ 6304665 w 7237162"/>
              <a:gd name="connsiteY1123" fmla="*/ 998946 h 2584675"/>
              <a:gd name="connsiteX1124" fmla="*/ 6399915 w 7237162"/>
              <a:gd name="connsiteY1124" fmla="*/ 998946 h 2584675"/>
              <a:gd name="connsiteX1125" fmla="*/ 6402772 w 7237162"/>
              <a:gd name="connsiteY1125" fmla="*/ 1005613 h 2584675"/>
              <a:gd name="connsiteX1126" fmla="*/ 6380865 w 7237162"/>
              <a:gd name="connsiteY1126" fmla="*/ 1023711 h 2584675"/>
              <a:gd name="connsiteX1127" fmla="*/ 6505642 w 7237162"/>
              <a:gd name="connsiteY1127" fmla="*/ 1012281 h 2584675"/>
              <a:gd name="connsiteX1128" fmla="*/ 6472305 w 7237162"/>
              <a:gd name="connsiteY1128" fmla="*/ 1033236 h 2584675"/>
              <a:gd name="connsiteX1129" fmla="*/ 6428490 w 7237162"/>
              <a:gd name="connsiteY1129" fmla="*/ 1040856 h 2584675"/>
              <a:gd name="connsiteX1130" fmla="*/ 6397057 w 7237162"/>
              <a:gd name="connsiteY1130" fmla="*/ 1076098 h 2584675"/>
              <a:gd name="connsiteX1131" fmla="*/ 6301807 w 7237162"/>
              <a:gd name="connsiteY1131" fmla="*/ 1077051 h 2584675"/>
              <a:gd name="connsiteX1132" fmla="*/ 6256087 w 7237162"/>
              <a:gd name="connsiteY1132" fmla="*/ 1094196 h 2584675"/>
              <a:gd name="connsiteX1133" fmla="*/ 6229417 w 7237162"/>
              <a:gd name="connsiteY1133" fmla="*/ 1085623 h 2584675"/>
              <a:gd name="connsiteX1134" fmla="*/ 6195128 w 7237162"/>
              <a:gd name="connsiteY1134" fmla="*/ 1067526 h 2584675"/>
              <a:gd name="connsiteX1135" fmla="*/ 6086542 w 7237162"/>
              <a:gd name="connsiteY1135" fmla="*/ 1086576 h 2584675"/>
              <a:gd name="connsiteX1136" fmla="*/ 6075112 w 7237162"/>
              <a:gd name="connsiteY1136" fmla="*/ 1089433 h 2584675"/>
              <a:gd name="connsiteX1137" fmla="*/ 6075112 w 7237162"/>
              <a:gd name="connsiteY1137" fmla="*/ 1096101 h 2584675"/>
              <a:gd name="connsiteX1138" fmla="*/ 6132262 w 7237162"/>
              <a:gd name="connsiteY1138" fmla="*/ 1101816 h 2584675"/>
              <a:gd name="connsiteX1139" fmla="*/ 6132262 w 7237162"/>
              <a:gd name="connsiteY1139" fmla="*/ 1118961 h 2584675"/>
              <a:gd name="connsiteX1140" fmla="*/ 6235132 w 7237162"/>
              <a:gd name="connsiteY1140" fmla="*/ 1109436 h 2584675"/>
              <a:gd name="connsiteX1141" fmla="*/ 6195128 w 7237162"/>
              <a:gd name="connsiteY1141" fmla="*/ 1135153 h 2584675"/>
              <a:gd name="connsiteX1142" fmla="*/ 6149407 w 7237162"/>
              <a:gd name="connsiteY1142" fmla="*/ 1138963 h 2584675"/>
              <a:gd name="connsiteX1143" fmla="*/ 6173220 w 7237162"/>
              <a:gd name="connsiteY1143" fmla="*/ 1142773 h 2584675"/>
              <a:gd name="connsiteX1144" fmla="*/ 6155122 w 7237162"/>
              <a:gd name="connsiteY1144" fmla="*/ 1159918 h 2584675"/>
              <a:gd name="connsiteX1145" fmla="*/ 6124642 w 7237162"/>
              <a:gd name="connsiteY1145" fmla="*/ 1150393 h 2584675"/>
              <a:gd name="connsiteX1146" fmla="*/ 6126547 w 7237162"/>
              <a:gd name="connsiteY1146" fmla="*/ 1162776 h 2584675"/>
              <a:gd name="connsiteX1147" fmla="*/ 6175125 w 7237162"/>
              <a:gd name="connsiteY1147" fmla="*/ 1183731 h 2584675"/>
              <a:gd name="connsiteX1148" fmla="*/ 6188460 w 7237162"/>
              <a:gd name="connsiteY1148" fmla="*/ 1189446 h 2584675"/>
              <a:gd name="connsiteX1149" fmla="*/ 6190365 w 7237162"/>
              <a:gd name="connsiteY1149" fmla="*/ 1200876 h 2584675"/>
              <a:gd name="connsiteX1150" fmla="*/ 6179887 w 7237162"/>
              <a:gd name="connsiteY1150" fmla="*/ 1200876 h 2584675"/>
              <a:gd name="connsiteX1151" fmla="*/ 6146550 w 7237162"/>
              <a:gd name="connsiteY1151" fmla="*/ 1188493 h 2584675"/>
              <a:gd name="connsiteX1152" fmla="*/ 6223703 w 7237162"/>
              <a:gd name="connsiteY1152" fmla="*/ 1214211 h 2584675"/>
              <a:gd name="connsiteX1153" fmla="*/ 6248467 w 7237162"/>
              <a:gd name="connsiteY1153" fmla="*/ 1238976 h 2584675"/>
              <a:gd name="connsiteX1154" fmla="*/ 6301807 w 7237162"/>
              <a:gd name="connsiteY1154" fmla="*/ 1263741 h 2584675"/>
              <a:gd name="connsiteX1155" fmla="*/ 6311332 w 7237162"/>
              <a:gd name="connsiteY1155" fmla="*/ 1264693 h 2584675"/>
              <a:gd name="connsiteX1156" fmla="*/ 6348480 w 7237162"/>
              <a:gd name="connsiteY1156" fmla="*/ 1238023 h 2584675"/>
              <a:gd name="connsiteX1157" fmla="*/ 6361815 w 7237162"/>
              <a:gd name="connsiteY1157" fmla="*/ 1218021 h 2584675"/>
              <a:gd name="connsiteX1158" fmla="*/ 6404678 w 7237162"/>
              <a:gd name="connsiteY1158" fmla="*/ 1177063 h 2584675"/>
              <a:gd name="connsiteX1159" fmla="*/ 6366578 w 7237162"/>
              <a:gd name="connsiteY1159" fmla="*/ 1173253 h 2584675"/>
              <a:gd name="connsiteX1160" fmla="*/ 6365625 w 7237162"/>
              <a:gd name="connsiteY1160" fmla="*/ 1165633 h 2584675"/>
              <a:gd name="connsiteX1161" fmla="*/ 6410392 w 7237162"/>
              <a:gd name="connsiteY1161" fmla="*/ 1158966 h 2584675"/>
              <a:gd name="connsiteX1162" fmla="*/ 6498022 w 7237162"/>
              <a:gd name="connsiteY1162" fmla="*/ 1147536 h 2584675"/>
              <a:gd name="connsiteX1163" fmla="*/ 6535170 w 7237162"/>
              <a:gd name="connsiteY1163" fmla="*/ 1125628 h 2584675"/>
              <a:gd name="connsiteX1164" fmla="*/ 6583747 w 7237162"/>
              <a:gd name="connsiteY1164" fmla="*/ 1110388 h 2584675"/>
              <a:gd name="connsiteX1165" fmla="*/ 6603750 w 7237162"/>
              <a:gd name="connsiteY1165" fmla="*/ 1114198 h 2584675"/>
              <a:gd name="connsiteX1166" fmla="*/ 6648517 w 7237162"/>
              <a:gd name="connsiteY1166" fmla="*/ 1123723 h 2584675"/>
              <a:gd name="connsiteX1167" fmla="*/ 6769485 w 7237162"/>
              <a:gd name="connsiteY1167" fmla="*/ 1108483 h 2584675"/>
              <a:gd name="connsiteX1168" fmla="*/ 6659947 w 7237162"/>
              <a:gd name="connsiteY1168" fmla="*/ 1135153 h 2584675"/>
              <a:gd name="connsiteX1169" fmla="*/ 6844732 w 7237162"/>
              <a:gd name="connsiteY1169" fmla="*/ 1143726 h 2584675"/>
              <a:gd name="connsiteX1170" fmla="*/ 6845685 w 7237162"/>
              <a:gd name="connsiteY1170" fmla="*/ 1148488 h 2584675"/>
              <a:gd name="connsiteX1171" fmla="*/ 6810442 w 7237162"/>
              <a:gd name="connsiteY1171" fmla="*/ 1158013 h 2584675"/>
              <a:gd name="connsiteX1172" fmla="*/ 6715192 w 7237162"/>
              <a:gd name="connsiteY1172" fmla="*/ 1166586 h 2584675"/>
              <a:gd name="connsiteX1173" fmla="*/ 6690428 w 7237162"/>
              <a:gd name="connsiteY1173" fmla="*/ 1172301 h 2584675"/>
              <a:gd name="connsiteX1174" fmla="*/ 6679950 w 7237162"/>
              <a:gd name="connsiteY1174" fmla="*/ 1174206 h 2584675"/>
              <a:gd name="connsiteX1175" fmla="*/ 6617085 w 7237162"/>
              <a:gd name="connsiteY1175" fmla="*/ 1168491 h 2584675"/>
              <a:gd name="connsiteX1176" fmla="*/ 6604703 w 7237162"/>
              <a:gd name="connsiteY1176" fmla="*/ 1177063 h 2584675"/>
              <a:gd name="connsiteX1177" fmla="*/ 6558030 w 7237162"/>
              <a:gd name="connsiteY1177" fmla="*/ 1233261 h 2584675"/>
              <a:gd name="connsiteX1178" fmla="*/ 6548505 w 7237162"/>
              <a:gd name="connsiteY1178" fmla="*/ 1246596 h 2584675"/>
              <a:gd name="connsiteX1179" fmla="*/ 6620895 w 7237162"/>
              <a:gd name="connsiteY1179" fmla="*/ 1246596 h 2584675"/>
              <a:gd name="connsiteX1180" fmla="*/ 6650422 w 7237162"/>
              <a:gd name="connsiteY1180" fmla="*/ 1241833 h 2584675"/>
              <a:gd name="connsiteX1181" fmla="*/ 6704715 w 7237162"/>
              <a:gd name="connsiteY1181" fmla="*/ 1258026 h 2584675"/>
              <a:gd name="connsiteX1182" fmla="*/ 6756150 w 7237162"/>
              <a:gd name="connsiteY1182" fmla="*/ 1280886 h 2584675"/>
              <a:gd name="connsiteX1183" fmla="*/ 6777105 w 7237162"/>
              <a:gd name="connsiteY1183" fmla="*/ 1280886 h 2584675"/>
              <a:gd name="connsiteX1184" fmla="*/ 6754245 w 7237162"/>
              <a:gd name="connsiteY1184" fmla="*/ 1298031 h 2584675"/>
              <a:gd name="connsiteX1185" fmla="*/ 6725670 w 7237162"/>
              <a:gd name="connsiteY1185" fmla="*/ 1318986 h 2584675"/>
              <a:gd name="connsiteX1186" fmla="*/ 6685665 w 7237162"/>
              <a:gd name="connsiteY1186" fmla="*/ 1363753 h 2584675"/>
              <a:gd name="connsiteX1187" fmla="*/ 6671378 w 7237162"/>
              <a:gd name="connsiteY1187" fmla="*/ 1373278 h 2584675"/>
              <a:gd name="connsiteX1188" fmla="*/ 6736147 w 7237162"/>
              <a:gd name="connsiteY1188" fmla="*/ 1384708 h 2584675"/>
              <a:gd name="connsiteX1189" fmla="*/ 6763770 w 7237162"/>
              <a:gd name="connsiteY1189" fmla="*/ 1388518 h 2584675"/>
              <a:gd name="connsiteX1190" fmla="*/ 6741862 w 7237162"/>
              <a:gd name="connsiteY1190" fmla="*/ 1413283 h 2584675"/>
              <a:gd name="connsiteX1191" fmla="*/ 6694237 w 7237162"/>
              <a:gd name="connsiteY1191" fmla="*/ 1419951 h 2584675"/>
              <a:gd name="connsiteX1192" fmla="*/ 6601845 w 7237162"/>
              <a:gd name="connsiteY1192" fmla="*/ 1434238 h 2584675"/>
              <a:gd name="connsiteX1193" fmla="*/ 6552315 w 7237162"/>
              <a:gd name="connsiteY1193" fmla="*/ 1434238 h 2584675"/>
              <a:gd name="connsiteX1194" fmla="*/ 6558982 w 7237162"/>
              <a:gd name="connsiteY1194" fmla="*/ 1414236 h 2584675"/>
              <a:gd name="connsiteX1195" fmla="*/ 6422775 w 7237162"/>
              <a:gd name="connsiteY1195" fmla="*/ 1411378 h 2584675"/>
              <a:gd name="connsiteX1196" fmla="*/ 6418965 w 7237162"/>
              <a:gd name="connsiteY1196" fmla="*/ 1418046 h 2584675"/>
              <a:gd name="connsiteX1197" fmla="*/ 6446587 w 7237162"/>
              <a:gd name="connsiteY1197" fmla="*/ 1445668 h 2584675"/>
              <a:gd name="connsiteX1198" fmla="*/ 6540885 w 7237162"/>
              <a:gd name="connsiteY1198" fmla="*/ 1457098 h 2584675"/>
              <a:gd name="connsiteX1199" fmla="*/ 6638992 w 7237162"/>
              <a:gd name="connsiteY1199" fmla="*/ 1473291 h 2584675"/>
              <a:gd name="connsiteX1200" fmla="*/ 6610417 w 7237162"/>
              <a:gd name="connsiteY1200" fmla="*/ 1510438 h 2584675"/>
              <a:gd name="connsiteX1201" fmla="*/ 6744720 w 7237162"/>
              <a:gd name="connsiteY1201" fmla="*/ 1514248 h 2584675"/>
              <a:gd name="connsiteX1202" fmla="*/ 6682807 w 7237162"/>
              <a:gd name="connsiteY1202" fmla="*/ 1522821 h 2584675"/>
              <a:gd name="connsiteX1203" fmla="*/ 6726622 w 7237162"/>
              <a:gd name="connsiteY1203" fmla="*/ 1551396 h 2584675"/>
              <a:gd name="connsiteX1204" fmla="*/ 6740910 w 7237162"/>
              <a:gd name="connsiteY1204" fmla="*/ 1578066 h 2584675"/>
              <a:gd name="connsiteX1205" fmla="*/ 6710430 w 7237162"/>
              <a:gd name="connsiteY1205" fmla="*/ 1594258 h 2584675"/>
              <a:gd name="connsiteX1206" fmla="*/ 6671378 w 7237162"/>
              <a:gd name="connsiteY1206" fmla="*/ 1599973 h 2584675"/>
              <a:gd name="connsiteX1207" fmla="*/ 6671378 w 7237162"/>
              <a:gd name="connsiteY1207" fmla="*/ 1606641 h 2584675"/>
              <a:gd name="connsiteX1208" fmla="*/ 6730432 w 7237162"/>
              <a:gd name="connsiteY1208" fmla="*/ 1626643 h 2584675"/>
              <a:gd name="connsiteX1209" fmla="*/ 6825682 w 7237162"/>
              <a:gd name="connsiteY1209" fmla="*/ 1668553 h 2584675"/>
              <a:gd name="connsiteX1210" fmla="*/ 6837112 w 7237162"/>
              <a:gd name="connsiteY1210" fmla="*/ 1684746 h 2584675"/>
              <a:gd name="connsiteX1211" fmla="*/ 6816157 w 7237162"/>
              <a:gd name="connsiteY1211" fmla="*/ 1696176 h 2584675"/>
              <a:gd name="connsiteX1212" fmla="*/ 6771390 w 7237162"/>
              <a:gd name="connsiteY1212" fmla="*/ 1697128 h 2584675"/>
              <a:gd name="connsiteX1213" fmla="*/ 6768532 w 7237162"/>
              <a:gd name="connsiteY1213" fmla="*/ 1702843 h 2584675"/>
              <a:gd name="connsiteX1214" fmla="*/ 6821872 w 7237162"/>
              <a:gd name="connsiteY1214" fmla="*/ 1737133 h 2584675"/>
              <a:gd name="connsiteX1215" fmla="*/ 6798060 w 7237162"/>
              <a:gd name="connsiteY1215" fmla="*/ 1744753 h 2584675"/>
              <a:gd name="connsiteX1216" fmla="*/ 6806632 w 7237162"/>
              <a:gd name="connsiteY1216" fmla="*/ 1761898 h 2584675"/>
              <a:gd name="connsiteX1217" fmla="*/ 6741862 w 7237162"/>
              <a:gd name="connsiteY1217" fmla="*/ 1827621 h 2584675"/>
              <a:gd name="connsiteX1218" fmla="*/ 6861878 w 7237162"/>
              <a:gd name="connsiteY1218" fmla="*/ 1874293 h 2584675"/>
              <a:gd name="connsiteX1219" fmla="*/ 6859972 w 7237162"/>
              <a:gd name="connsiteY1219" fmla="*/ 1882866 h 2584675"/>
              <a:gd name="connsiteX1220" fmla="*/ 6775200 w 7237162"/>
              <a:gd name="connsiteY1220" fmla="*/ 1882866 h 2584675"/>
              <a:gd name="connsiteX1221" fmla="*/ 6773295 w 7237162"/>
              <a:gd name="connsiteY1221" fmla="*/ 1891438 h 2584675"/>
              <a:gd name="connsiteX1222" fmla="*/ 6793297 w 7237162"/>
              <a:gd name="connsiteY1222" fmla="*/ 1901916 h 2584675"/>
              <a:gd name="connsiteX1223" fmla="*/ 6823778 w 7237162"/>
              <a:gd name="connsiteY1223" fmla="*/ 1910488 h 2584675"/>
              <a:gd name="connsiteX1224" fmla="*/ 6830445 w 7237162"/>
              <a:gd name="connsiteY1224" fmla="*/ 1924776 h 2584675"/>
              <a:gd name="connsiteX1225" fmla="*/ 6818062 w 7237162"/>
              <a:gd name="connsiteY1225" fmla="*/ 1928586 h 2584675"/>
              <a:gd name="connsiteX1226" fmla="*/ 6775200 w 7237162"/>
              <a:gd name="connsiteY1226" fmla="*/ 1941921 h 2584675"/>
              <a:gd name="connsiteX1227" fmla="*/ 6759007 w 7237162"/>
              <a:gd name="connsiteY1227" fmla="*/ 1943826 h 2584675"/>
              <a:gd name="connsiteX1228" fmla="*/ 6732337 w 7237162"/>
              <a:gd name="connsiteY1228" fmla="*/ 1945731 h 2584675"/>
              <a:gd name="connsiteX1229" fmla="*/ 6794250 w 7237162"/>
              <a:gd name="connsiteY1229" fmla="*/ 1966686 h 2584675"/>
              <a:gd name="connsiteX1230" fmla="*/ 6711382 w 7237162"/>
              <a:gd name="connsiteY1230" fmla="*/ 1973353 h 2584675"/>
              <a:gd name="connsiteX1231" fmla="*/ 6710430 w 7237162"/>
              <a:gd name="connsiteY1231" fmla="*/ 1979068 h 2584675"/>
              <a:gd name="connsiteX1232" fmla="*/ 6750435 w 7237162"/>
              <a:gd name="connsiteY1232" fmla="*/ 1987641 h 2584675"/>
              <a:gd name="connsiteX1233" fmla="*/ 6879975 w 7237162"/>
              <a:gd name="connsiteY1233" fmla="*/ 1988593 h 2584675"/>
              <a:gd name="connsiteX1234" fmla="*/ 6913312 w 7237162"/>
              <a:gd name="connsiteY1234" fmla="*/ 1995261 h 2584675"/>
              <a:gd name="connsiteX1235" fmla="*/ 6913312 w 7237162"/>
              <a:gd name="connsiteY1235" fmla="*/ 2001928 h 2584675"/>
              <a:gd name="connsiteX1236" fmla="*/ 6871403 w 7237162"/>
              <a:gd name="connsiteY1236" fmla="*/ 2007643 h 2584675"/>
              <a:gd name="connsiteX1237" fmla="*/ 6787582 w 7237162"/>
              <a:gd name="connsiteY1237" fmla="*/ 2009548 h 2584675"/>
              <a:gd name="connsiteX1238" fmla="*/ 6754245 w 7237162"/>
              <a:gd name="connsiteY1238" fmla="*/ 2011453 h 2584675"/>
              <a:gd name="connsiteX1239" fmla="*/ 6498975 w 7237162"/>
              <a:gd name="connsiteY1239" fmla="*/ 2022883 h 2584675"/>
              <a:gd name="connsiteX1240" fmla="*/ 6476115 w 7237162"/>
              <a:gd name="connsiteY1240" fmla="*/ 2029551 h 2584675"/>
              <a:gd name="connsiteX1241" fmla="*/ 6665662 w 7237162"/>
              <a:gd name="connsiteY1241" fmla="*/ 2077176 h 2584675"/>
              <a:gd name="connsiteX1242" fmla="*/ 6614228 w 7237162"/>
              <a:gd name="connsiteY1242" fmla="*/ 2095273 h 2584675"/>
              <a:gd name="connsiteX1243" fmla="*/ 6496117 w 7237162"/>
              <a:gd name="connsiteY1243" fmla="*/ 2087653 h 2584675"/>
              <a:gd name="connsiteX1244" fmla="*/ 6343717 w 7237162"/>
              <a:gd name="connsiteY1244" fmla="*/ 2079081 h 2584675"/>
              <a:gd name="connsiteX1245" fmla="*/ 6360862 w 7237162"/>
              <a:gd name="connsiteY1245" fmla="*/ 2088606 h 2584675"/>
              <a:gd name="connsiteX1246" fmla="*/ 6260850 w 7237162"/>
              <a:gd name="connsiteY1246" fmla="*/ 2094321 h 2584675"/>
              <a:gd name="connsiteX1247" fmla="*/ 6259897 w 7237162"/>
              <a:gd name="connsiteY1247" fmla="*/ 2099083 h 2584675"/>
              <a:gd name="connsiteX1248" fmla="*/ 6314190 w 7237162"/>
              <a:gd name="connsiteY1248" fmla="*/ 2133373 h 2584675"/>
              <a:gd name="connsiteX1249" fmla="*/ 6256087 w 7237162"/>
              <a:gd name="connsiteY1249" fmla="*/ 2144803 h 2584675"/>
              <a:gd name="connsiteX1250" fmla="*/ 6182745 w 7237162"/>
              <a:gd name="connsiteY1250" fmla="*/ 2166711 h 2584675"/>
              <a:gd name="connsiteX1251" fmla="*/ 6077970 w 7237162"/>
              <a:gd name="connsiteY1251" fmla="*/ 2150518 h 2584675"/>
              <a:gd name="connsiteX1252" fmla="*/ 6064635 w 7237162"/>
              <a:gd name="connsiteY1252" fmla="*/ 2145756 h 2584675"/>
              <a:gd name="connsiteX1253" fmla="*/ 5980815 w 7237162"/>
              <a:gd name="connsiteY1253" fmla="*/ 2155281 h 2584675"/>
              <a:gd name="connsiteX1254" fmla="*/ 5967480 w 7237162"/>
              <a:gd name="connsiteY1254" fmla="*/ 2180998 h 2584675"/>
              <a:gd name="connsiteX1255" fmla="*/ 5901757 w 7237162"/>
              <a:gd name="connsiteY1255" fmla="*/ 2205764 h 2584675"/>
              <a:gd name="connsiteX1256" fmla="*/ 5959860 w 7237162"/>
              <a:gd name="connsiteY1256" fmla="*/ 2225766 h 2584675"/>
              <a:gd name="connsiteX1257" fmla="*/ 6134167 w 7237162"/>
              <a:gd name="connsiteY1257" fmla="*/ 2246721 h 2584675"/>
              <a:gd name="connsiteX1258" fmla="*/ 6231322 w 7237162"/>
              <a:gd name="connsiteY1258" fmla="*/ 2255293 h 2584675"/>
              <a:gd name="connsiteX1259" fmla="*/ 6248467 w 7237162"/>
              <a:gd name="connsiteY1259" fmla="*/ 2262914 h 2584675"/>
              <a:gd name="connsiteX1260" fmla="*/ 6247515 w 7237162"/>
              <a:gd name="connsiteY1260" fmla="*/ 2268628 h 2584675"/>
              <a:gd name="connsiteX1261" fmla="*/ 6221797 w 7237162"/>
              <a:gd name="connsiteY1261" fmla="*/ 2272439 h 2584675"/>
              <a:gd name="connsiteX1262" fmla="*/ 6266565 w 7237162"/>
              <a:gd name="connsiteY1262" fmla="*/ 2293393 h 2584675"/>
              <a:gd name="connsiteX1263" fmla="*/ 6198937 w 7237162"/>
              <a:gd name="connsiteY1263" fmla="*/ 2314348 h 2584675"/>
              <a:gd name="connsiteX1264" fmla="*/ 6146550 w 7237162"/>
              <a:gd name="connsiteY1264" fmla="*/ 2321968 h 2584675"/>
              <a:gd name="connsiteX1265" fmla="*/ 6137025 w 7237162"/>
              <a:gd name="connsiteY1265" fmla="*/ 2326731 h 2584675"/>
              <a:gd name="connsiteX1266" fmla="*/ 6083685 w 7237162"/>
              <a:gd name="connsiteY1266" fmla="*/ 2347686 h 2584675"/>
              <a:gd name="connsiteX1267" fmla="*/ 5809365 w 7237162"/>
              <a:gd name="connsiteY1267" fmla="*/ 2347686 h 2584675"/>
              <a:gd name="connsiteX1268" fmla="*/ 5786505 w 7237162"/>
              <a:gd name="connsiteY1268" fmla="*/ 2347686 h 2584675"/>
              <a:gd name="connsiteX1269" fmla="*/ 5790315 w 7237162"/>
              <a:gd name="connsiteY1269" fmla="*/ 2373403 h 2584675"/>
              <a:gd name="connsiteX1270" fmla="*/ 5877945 w 7237162"/>
              <a:gd name="connsiteY1270" fmla="*/ 2383881 h 2584675"/>
              <a:gd name="connsiteX1271" fmla="*/ 6016057 w 7237162"/>
              <a:gd name="connsiteY1271" fmla="*/ 2388643 h 2584675"/>
              <a:gd name="connsiteX1272" fmla="*/ 6158932 w 7237162"/>
              <a:gd name="connsiteY1272" fmla="*/ 2411503 h 2584675"/>
              <a:gd name="connsiteX1273" fmla="*/ 6169410 w 7237162"/>
              <a:gd name="connsiteY1273" fmla="*/ 2417218 h 2584675"/>
              <a:gd name="connsiteX1274" fmla="*/ 6091305 w 7237162"/>
              <a:gd name="connsiteY1274" fmla="*/ 2427696 h 2584675"/>
              <a:gd name="connsiteX1275" fmla="*/ 5991292 w 7237162"/>
              <a:gd name="connsiteY1275" fmla="*/ 2421028 h 2584675"/>
              <a:gd name="connsiteX1276" fmla="*/ 5970337 w 7237162"/>
              <a:gd name="connsiteY1276" fmla="*/ 2421028 h 2584675"/>
              <a:gd name="connsiteX1277" fmla="*/ 5798887 w 7237162"/>
              <a:gd name="connsiteY1277" fmla="*/ 2438173 h 2584675"/>
              <a:gd name="connsiteX1278" fmla="*/ 5776980 w 7237162"/>
              <a:gd name="connsiteY1278" fmla="*/ 2441983 h 2584675"/>
              <a:gd name="connsiteX1279" fmla="*/ 5766503 w 7237162"/>
              <a:gd name="connsiteY1279" fmla="*/ 2461033 h 2584675"/>
              <a:gd name="connsiteX1280" fmla="*/ 5776980 w 7237162"/>
              <a:gd name="connsiteY1280" fmla="*/ 2472464 h 2584675"/>
              <a:gd name="connsiteX1281" fmla="*/ 5864610 w 7237162"/>
              <a:gd name="connsiteY1281" fmla="*/ 2481989 h 2584675"/>
              <a:gd name="connsiteX1282" fmla="*/ 5926522 w 7237162"/>
              <a:gd name="connsiteY1282" fmla="*/ 2472464 h 2584675"/>
              <a:gd name="connsiteX1283" fmla="*/ 6009390 w 7237162"/>
              <a:gd name="connsiteY1283" fmla="*/ 2477226 h 2584675"/>
              <a:gd name="connsiteX1284" fmla="*/ 6150360 w 7237162"/>
              <a:gd name="connsiteY1284" fmla="*/ 2505801 h 2584675"/>
              <a:gd name="connsiteX1285" fmla="*/ 6223703 w 7237162"/>
              <a:gd name="connsiteY1285" fmla="*/ 2507706 h 2584675"/>
              <a:gd name="connsiteX1286" fmla="*/ 6239895 w 7237162"/>
              <a:gd name="connsiteY1286" fmla="*/ 2507706 h 2584675"/>
              <a:gd name="connsiteX1287" fmla="*/ 6175125 w 7237162"/>
              <a:gd name="connsiteY1287" fmla="*/ 2527708 h 2584675"/>
              <a:gd name="connsiteX1288" fmla="*/ 6093210 w 7237162"/>
              <a:gd name="connsiteY1288" fmla="*/ 2517231 h 2584675"/>
              <a:gd name="connsiteX1289" fmla="*/ 6041775 w 7237162"/>
              <a:gd name="connsiteY1289" fmla="*/ 2521993 h 2584675"/>
              <a:gd name="connsiteX1290" fmla="*/ 6024630 w 7237162"/>
              <a:gd name="connsiteY1290" fmla="*/ 2517231 h 2584675"/>
              <a:gd name="connsiteX1291" fmla="*/ 6000817 w 7237162"/>
              <a:gd name="connsiteY1291" fmla="*/ 2498181 h 2584675"/>
              <a:gd name="connsiteX1292" fmla="*/ 5943667 w 7237162"/>
              <a:gd name="connsiteY1292" fmla="*/ 2510564 h 2584675"/>
              <a:gd name="connsiteX1293" fmla="*/ 5877945 w 7237162"/>
              <a:gd name="connsiteY1293" fmla="*/ 2507706 h 2584675"/>
              <a:gd name="connsiteX1294" fmla="*/ 5708400 w 7237162"/>
              <a:gd name="connsiteY1294" fmla="*/ 2504848 h 2584675"/>
              <a:gd name="connsiteX1295" fmla="*/ 5412172 w 7237162"/>
              <a:gd name="connsiteY1295" fmla="*/ 2489608 h 2584675"/>
              <a:gd name="connsiteX1296" fmla="*/ 5402647 w 7237162"/>
              <a:gd name="connsiteY1296" fmla="*/ 2469606 h 2584675"/>
              <a:gd name="connsiteX1297" fmla="*/ 5462655 w 7237162"/>
              <a:gd name="connsiteY1297" fmla="*/ 2449604 h 2584675"/>
              <a:gd name="connsiteX1298" fmla="*/ 5550285 w 7237162"/>
              <a:gd name="connsiteY1298" fmla="*/ 2468654 h 2584675"/>
              <a:gd name="connsiteX1299" fmla="*/ 5583622 w 7237162"/>
              <a:gd name="connsiteY1299" fmla="*/ 2464843 h 2584675"/>
              <a:gd name="connsiteX1300" fmla="*/ 5583622 w 7237162"/>
              <a:gd name="connsiteY1300" fmla="*/ 2460081 h 2584675"/>
              <a:gd name="connsiteX1301" fmla="*/ 5509328 w 7237162"/>
              <a:gd name="connsiteY1301" fmla="*/ 2422933 h 2584675"/>
              <a:gd name="connsiteX1302" fmla="*/ 5482657 w 7237162"/>
              <a:gd name="connsiteY1302" fmla="*/ 2428648 h 2584675"/>
              <a:gd name="connsiteX1303" fmla="*/ 5401695 w 7237162"/>
              <a:gd name="connsiteY1303" fmla="*/ 2443889 h 2584675"/>
              <a:gd name="connsiteX1304" fmla="*/ 5382645 w 7237162"/>
              <a:gd name="connsiteY1304" fmla="*/ 2466748 h 2584675"/>
              <a:gd name="connsiteX1305" fmla="*/ 5335020 w 7237162"/>
              <a:gd name="connsiteY1305" fmla="*/ 2487704 h 2584675"/>
              <a:gd name="connsiteX1306" fmla="*/ 5315017 w 7237162"/>
              <a:gd name="connsiteY1306" fmla="*/ 2478179 h 2584675"/>
              <a:gd name="connsiteX1307" fmla="*/ 5315970 w 7237162"/>
              <a:gd name="connsiteY1307" fmla="*/ 2484846 h 2584675"/>
              <a:gd name="connsiteX1308" fmla="*/ 5270250 w 7237162"/>
              <a:gd name="connsiteY1308" fmla="*/ 2496276 h 2584675"/>
              <a:gd name="connsiteX1309" fmla="*/ 5175000 w 7237162"/>
              <a:gd name="connsiteY1309" fmla="*/ 2501991 h 2584675"/>
              <a:gd name="connsiteX1310" fmla="*/ 4560637 w 7237162"/>
              <a:gd name="connsiteY1310" fmla="*/ 2504848 h 2584675"/>
              <a:gd name="connsiteX1311" fmla="*/ 4307272 w 7237162"/>
              <a:gd name="connsiteY1311" fmla="*/ 2496276 h 2584675"/>
              <a:gd name="connsiteX1312" fmla="*/ 4180590 w 7237162"/>
              <a:gd name="connsiteY1312" fmla="*/ 2475321 h 2584675"/>
              <a:gd name="connsiteX1313" fmla="*/ 4150110 w 7237162"/>
              <a:gd name="connsiteY1313" fmla="*/ 2477226 h 2584675"/>
              <a:gd name="connsiteX1314" fmla="*/ 4084387 w 7237162"/>
              <a:gd name="connsiteY1314" fmla="*/ 2488656 h 2584675"/>
              <a:gd name="connsiteX1315" fmla="*/ 3967230 w 7237162"/>
              <a:gd name="connsiteY1315" fmla="*/ 2452461 h 2584675"/>
              <a:gd name="connsiteX1316" fmla="*/ 3948180 w 7237162"/>
              <a:gd name="connsiteY1316" fmla="*/ 2446746 h 2584675"/>
              <a:gd name="connsiteX1317" fmla="*/ 3720532 w 7237162"/>
              <a:gd name="connsiteY1317" fmla="*/ 2429601 h 2584675"/>
              <a:gd name="connsiteX1318" fmla="*/ 3558607 w 7237162"/>
              <a:gd name="connsiteY1318" fmla="*/ 2410551 h 2584675"/>
              <a:gd name="connsiteX1319" fmla="*/ 3539557 w 7237162"/>
              <a:gd name="connsiteY1319" fmla="*/ 2401978 h 2584675"/>
              <a:gd name="connsiteX1320" fmla="*/ 3558607 w 7237162"/>
              <a:gd name="connsiteY1320" fmla="*/ 2392453 h 2584675"/>
              <a:gd name="connsiteX1321" fmla="*/ 3561465 w 7237162"/>
              <a:gd name="connsiteY1321" fmla="*/ 2390548 h 2584675"/>
              <a:gd name="connsiteX1322" fmla="*/ 3511935 w 7237162"/>
              <a:gd name="connsiteY1322" fmla="*/ 2348639 h 2584675"/>
              <a:gd name="connsiteX1323" fmla="*/ 3403350 w 7237162"/>
              <a:gd name="connsiteY1323" fmla="*/ 2340066 h 2584675"/>
              <a:gd name="connsiteX1324" fmla="*/ 3392872 w 7237162"/>
              <a:gd name="connsiteY1324" fmla="*/ 2341971 h 2584675"/>
              <a:gd name="connsiteX1325" fmla="*/ 3360487 w 7237162"/>
              <a:gd name="connsiteY1325" fmla="*/ 2367689 h 2584675"/>
              <a:gd name="connsiteX1326" fmla="*/ 3341437 w 7237162"/>
              <a:gd name="connsiteY1326" fmla="*/ 2359116 h 2584675"/>
              <a:gd name="connsiteX1327" fmla="*/ 3300480 w 7237162"/>
              <a:gd name="connsiteY1327" fmla="*/ 2338161 h 2584675"/>
              <a:gd name="connsiteX1328" fmla="*/ 3269047 w 7237162"/>
              <a:gd name="connsiteY1328" fmla="*/ 2347686 h 2584675"/>
              <a:gd name="connsiteX1329" fmla="*/ 3259522 w 7237162"/>
              <a:gd name="connsiteY1329" fmla="*/ 2341018 h 2584675"/>
              <a:gd name="connsiteX1330" fmla="*/ 3265237 w 7237162"/>
              <a:gd name="connsiteY1330" fmla="*/ 2331493 h 2584675"/>
              <a:gd name="connsiteX1331" fmla="*/ 3328102 w 7237162"/>
              <a:gd name="connsiteY1331" fmla="*/ 2314348 h 2584675"/>
              <a:gd name="connsiteX1332" fmla="*/ 3444307 w 7237162"/>
              <a:gd name="connsiteY1332" fmla="*/ 2312443 h 2584675"/>
              <a:gd name="connsiteX1333" fmla="*/ 3464310 w 7237162"/>
              <a:gd name="connsiteY1333" fmla="*/ 2301966 h 2584675"/>
              <a:gd name="connsiteX1334" fmla="*/ 3439545 w 7237162"/>
              <a:gd name="connsiteY1334" fmla="*/ 2287678 h 2584675"/>
              <a:gd name="connsiteX1335" fmla="*/ 3395730 w 7237162"/>
              <a:gd name="connsiteY1335" fmla="*/ 2297203 h 2584675"/>
              <a:gd name="connsiteX1336" fmla="*/ 3359535 w 7237162"/>
              <a:gd name="connsiteY1336" fmla="*/ 2286726 h 2584675"/>
              <a:gd name="connsiteX1337" fmla="*/ 3337627 w 7237162"/>
              <a:gd name="connsiteY1337" fmla="*/ 2279106 h 2584675"/>
              <a:gd name="connsiteX1338" fmla="*/ 3356677 w 7237162"/>
              <a:gd name="connsiteY1338" fmla="*/ 2267676 h 2584675"/>
              <a:gd name="connsiteX1339" fmla="*/ 3393825 w 7237162"/>
              <a:gd name="connsiteY1339" fmla="*/ 2264818 h 2584675"/>
              <a:gd name="connsiteX1340" fmla="*/ 3412875 w 7237162"/>
              <a:gd name="connsiteY1340" fmla="*/ 2259103 h 2584675"/>
              <a:gd name="connsiteX1341" fmla="*/ 3412875 w 7237162"/>
              <a:gd name="connsiteY1341" fmla="*/ 2251483 h 2584675"/>
              <a:gd name="connsiteX1342" fmla="*/ 3363345 w 7237162"/>
              <a:gd name="connsiteY1342" fmla="*/ 2240053 h 2584675"/>
              <a:gd name="connsiteX1343" fmla="*/ 3269047 w 7237162"/>
              <a:gd name="connsiteY1343" fmla="*/ 2237196 h 2584675"/>
              <a:gd name="connsiteX1344" fmla="*/ 3079500 w 7237162"/>
              <a:gd name="connsiteY1344" fmla="*/ 2228623 h 2584675"/>
              <a:gd name="connsiteX1345" fmla="*/ 2988060 w 7237162"/>
              <a:gd name="connsiteY1345" fmla="*/ 2259103 h 2584675"/>
              <a:gd name="connsiteX1346" fmla="*/ 2960437 w 7237162"/>
              <a:gd name="connsiteY1346" fmla="*/ 2263866 h 2584675"/>
              <a:gd name="connsiteX1347" fmla="*/ 2938530 w 7237162"/>
              <a:gd name="connsiteY1347" fmla="*/ 2276248 h 2584675"/>
              <a:gd name="connsiteX1348" fmla="*/ 2924242 w 7237162"/>
              <a:gd name="connsiteY1348" fmla="*/ 2281011 h 2584675"/>
              <a:gd name="connsiteX1349" fmla="*/ 2916622 w 7237162"/>
              <a:gd name="connsiteY1349" fmla="*/ 2275296 h 2584675"/>
              <a:gd name="connsiteX1350" fmla="*/ 2892810 w 7237162"/>
              <a:gd name="connsiteY1350" fmla="*/ 2264818 h 2584675"/>
              <a:gd name="connsiteX1351" fmla="*/ 2892810 w 7237162"/>
              <a:gd name="connsiteY1351" fmla="*/ 2287678 h 2584675"/>
              <a:gd name="connsiteX1352" fmla="*/ 2884237 w 7237162"/>
              <a:gd name="connsiteY1352" fmla="*/ 2306728 h 2584675"/>
              <a:gd name="connsiteX1353" fmla="*/ 2952817 w 7237162"/>
              <a:gd name="connsiteY1353" fmla="*/ 2321968 h 2584675"/>
              <a:gd name="connsiteX1354" fmla="*/ 2984250 w 7237162"/>
              <a:gd name="connsiteY1354" fmla="*/ 2321016 h 2584675"/>
              <a:gd name="connsiteX1355" fmla="*/ 3003300 w 7237162"/>
              <a:gd name="connsiteY1355" fmla="*/ 2332446 h 2584675"/>
              <a:gd name="connsiteX1356" fmla="*/ 3001395 w 7237162"/>
              <a:gd name="connsiteY1356" fmla="*/ 2350543 h 2584675"/>
              <a:gd name="connsiteX1357" fmla="*/ 2980440 w 7237162"/>
              <a:gd name="connsiteY1357" fmla="*/ 2353401 h 2584675"/>
              <a:gd name="connsiteX1358" fmla="*/ 2876617 w 7237162"/>
              <a:gd name="connsiteY1358" fmla="*/ 2368641 h 2584675"/>
              <a:gd name="connsiteX1359" fmla="*/ 2900430 w 7237162"/>
              <a:gd name="connsiteY1359" fmla="*/ 2380071 h 2584675"/>
              <a:gd name="connsiteX1360" fmla="*/ 2857567 w 7237162"/>
              <a:gd name="connsiteY1360" fmla="*/ 2406741 h 2584675"/>
              <a:gd name="connsiteX1361" fmla="*/ 2871855 w 7237162"/>
              <a:gd name="connsiteY1361" fmla="*/ 2416266 h 2584675"/>
              <a:gd name="connsiteX1362" fmla="*/ 2887095 w 7237162"/>
              <a:gd name="connsiteY1362" fmla="*/ 2431506 h 2584675"/>
              <a:gd name="connsiteX1363" fmla="*/ 2874712 w 7237162"/>
              <a:gd name="connsiteY1363" fmla="*/ 2453414 h 2584675"/>
              <a:gd name="connsiteX1364" fmla="*/ 2815657 w 7237162"/>
              <a:gd name="connsiteY1364" fmla="*/ 2462939 h 2584675"/>
              <a:gd name="connsiteX1365" fmla="*/ 2802322 w 7237162"/>
              <a:gd name="connsiteY1365" fmla="*/ 2463891 h 2584675"/>
              <a:gd name="connsiteX1366" fmla="*/ 2848995 w 7237162"/>
              <a:gd name="connsiteY1366" fmla="*/ 2481989 h 2584675"/>
              <a:gd name="connsiteX1367" fmla="*/ 2820420 w 7237162"/>
              <a:gd name="connsiteY1367" fmla="*/ 2499133 h 2584675"/>
              <a:gd name="connsiteX1368" fmla="*/ 2831850 w 7237162"/>
              <a:gd name="connsiteY1368" fmla="*/ 2510564 h 2584675"/>
              <a:gd name="connsiteX1369" fmla="*/ 2828040 w 7237162"/>
              <a:gd name="connsiteY1369" fmla="*/ 2516279 h 2584675"/>
              <a:gd name="connsiteX1370" fmla="*/ 2797560 w 7237162"/>
              <a:gd name="connsiteY1370" fmla="*/ 2517231 h 2584675"/>
              <a:gd name="connsiteX1371" fmla="*/ 2762317 w 7237162"/>
              <a:gd name="connsiteY1371" fmla="*/ 2513421 h 2584675"/>
              <a:gd name="connsiteX1372" fmla="*/ 2748982 w 7237162"/>
              <a:gd name="connsiteY1372" fmla="*/ 2522946 h 2584675"/>
              <a:gd name="connsiteX1373" fmla="*/ 2762317 w 7237162"/>
              <a:gd name="connsiteY1373" fmla="*/ 2530566 h 2584675"/>
              <a:gd name="connsiteX1374" fmla="*/ 2774700 w 7237162"/>
              <a:gd name="connsiteY1374" fmla="*/ 2547711 h 2584675"/>
              <a:gd name="connsiteX1375" fmla="*/ 2748030 w 7237162"/>
              <a:gd name="connsiteY1375" fmla="*/ 2541043 h 2584675"/>
              <a:gd name="connsiteX1376" fmla="*/ 2732790 w 7237162"/>
              <a:gd name="connsiteY1376" fmla="*/ 2550568 h 2584675"/>
              <a:gd name="connsiteX1377" fmla="*/ 2744220 w 7237162"/>
              <a:gd name="connsiteY1377" fmla="*/ 2560093 h 2584675"/>
              <a:gd name="connsiteX1378" fmla="*/ 2765175 w 7237162"/>
              <a:gd name="connsiteY1378" fmla="*/ 2568666 h 2584675"/>
              <a:gd name="connsiteX1379" fmla="*/ 2764222 w 7237162"/>
              <a:gd name="connsiteY1379" fmla="*/ 2574381 h 2584675"/>
              <a:gd name="connsiteX1380" fmla="*/ 2690880 w 7237162"/>
              <a:gd name="connsiteY1380" fmla="*/ 2582954 h 2584675"/>
              <a:gd name="connsiteX1381" fmla="*/ 2561340 w 7237162"/>
              <a:gd name="connsiteY1381" fmla="*/ 2582001 h 2584675"/>
              <a:gd name="connsiteX1382" fmla="*/ 2341312 w 7237162"/>
              <a:gd name="connsiteY1382" fmla="*/ 2541996 h 2584675"/>
              <a:gd name="connsiteX1383" fmla="*/ 2184150 w 7237162"/>
              <a:gd name="connsiteY1383" fmla="*/ 2492466 h 2584675"/>
              <a:gd name="connsiteX1384" fmla="*/ 2139382 w 7237162"/>
              <a:gd name="connsiteY1384" fmla="*/ 2486751 h 2584675"/>
              <a:gd name="connsiteX1385" fmla="*/ 2067945 w 7237162"/>
              <a:gd name="connsiteY1385" fmla="*/ 2463891 h 2584675"/>
              <a:gd name="connsiteX1386" fmla="*/ 2025082 w 7237162"/>
              <a:gd name="connsiteY1386" fmla="*/ 2441031 h 2584675"/>
              <a:gd name="connsiteX1387" fmla="*/ 1968885 w 7237162"/>
              <a:gd name="connsiteY1387" fmla="*/ 2444841 h 2584675"/>
              <a:gd name="connsiteX1388" fmla="*/ 1952692 w 7237162"/>
              <a:gd name="connsiteY1388" fmla="*/ 2449604 h 2584675"/>
              <a:gd name="connsiteX1389" fmla="*/ 1826962 w 7237162"/>
              <a:gd name="connsiteY1389" fmla="*/ 2442936 h 2584675"/>
              <a:gd name="connsiteX1390" fmla="*/ 1818390 w 7237162"/>
              <a:gd name="connsiteY1390" fmla="*/ 2441031 h 2584675"/>
              <a:gd name="connsiteX1391" fmla="*/ 1747905 w 7237162"/>
              <a:gd name="connsiteY1391" fmla="*/ 2431506 h 2584675"/>
              <a:gd name="connsiteX1392" fmla="*/ 1668847 w 7237162"/>
              <a:gd name="connsiteY1392" fmla="*/ 2414361 h 2584675"/>
              <a:gd name="connsiteX1393" fmla="*/ 1543117 w 7237162"/>
              <a:gd name="connsiteY1393" fmla="*/ 2388643 h 2584675"/>
              <a:gd name="connsiteX1394" fmla="*/ 1457392 w 7237162"/>
              <a:gd name="connsiteY1394" fmla="*/ 2379118 h 2584675"/>
              <a:gd name="connsiteX1395" fmla="*/ 1437390 w 7237162"/>
              <a:gd name="connsiteY1395" fmla="*/ 2366736 h 2584675"/>
              <a:gd name="connsiteX1396" fmla="*/ 1479300 w 7237162"/>
              <a:gd name="connsiteY1396" fmla="*/ 2356258 h 2584675"/>
              <a:gd name="connsiteX1397" fmla="*/ 1504065 w 7237162"/>
              <a:gd name="connsiteY1397" fmla="*/ 2341971 h 2584675"/>
              <a:gd name="connsiteX1398" fmla="*/ 1525972 w 7237162"/>
              <a:gd name="connsiteY1398" fmla="*/ 2331493 h 2584675"/>
              <a:gd name="connsiteX1399" fmla="*/ 1656465 w 7237162"/>
              <a:gd name="connsiteY1399" fmla="*/ 2326731 h 2584675"/>
              <a:gd name="connsiteX1400" fmla="*/ 1678372 w 7237162"/>
              <a:gd name="connsiteY1400" fmla="*/ 2325778 h 2584675"/>
              <a:gd name="connsiteX1401" fmla="*/ 1577407 w 7237162"/>
              <a:gd name="connsiteY1401" fmla="*/ 2304823 h 2584675"/>
              <a:gd name="connsiteX1402" fmla="*/ 1595505 w 7237162"/>
              <a:gd name="connsiteY1402" fmla="*/ 2293393 h 2584675"/>
              <a:gd name="connsiteX1403" fmla="*/ 1667895 w 7237162"/>
              <a:gd name="connsiteY1403" fmla="*/ 2283868 h 2584675"/>
              <a:gd name="connsiteX1404" fmla="*/ 1725045 w 7237162"/>
              <a:gd name="connsiteY1404" fmla="*/ 2274343 h 2584675"/>
              <a:gd name="connsiteX1405" fmla="*/ 1724092 w 7237162"/>
              <a:gd name="connsiteY1405" fmla="*/ 2266723 h 2584675"/>
              <a:gd name="connsiteX1406" fmla="*/ 1694565 w 7237162"/>
              <a:gd name="connsiteY1406" fmla="*/ 2264818 h 2584675"/>
              <a:gd name="connsiteX1407" fmla="*/ 1682182 w 7237162"/>
              <a:gd name="connsiteY1407" fmla="*/ 2259103 h 2584675"/>
              <a:gd name="connsiteX1408" fmla="*/ 1689802 w 7237162"/>
              <a:gd name="connsiteY1408" fmla="*/ 2247673 h 2584675"/>
              <a:gd name="connsiteX1409" fmla="*/ 1721235 w 7237162"/>
              <a:gd name="connsiteY1409" fmla="*/ 2244816 h 2584675"/>
              <a:gd name="connsiteX1410" fmla="*/ 1753620 w 7237162"/>
              <a:gd name="connsiteY1410" fmla="*/ 2247673 h 2584675"/>
              <a:gd name="connsiteX1411" fmla="*/ 1711710 w 7237162"/>
              <a:gd name="connsiteY1411" fmla="*/ 2222908 h 2584675"/>
              <a:gd name="connsiteX1412" fmla="*/ 1663132 w 7237162"/>
              <a:gd name="connsiteY1412" fmla="*/ 2221956 h 2584675"/>
              <a:gd name="connsiteX1413" fmla="*/ 1624080 w 7237162"/>
              <a:gd name="connsiteY1413" fmla="*/ 2214336 h 2584675"/>
              <a:gd name="connsiteX1414" fmla="*/ 1640272 w 7237162"/>
              <a:gd name="connsiteY1414" fmla="*/ 2185761 h 2584675"/>
              <a:gd name="connsiteX1415" fmla="*/ 1599315 w 7237162"/>
              <a:gd name="connsiteY1415" fmla="*/ 2194333 h 2584675"/>
              <a:gd name="connsiteX1416" fmla="*/ 1599315 w 7237162"/>
              <a:gd name="connsiteY1416" fmla="*/ 2192428 h 2584675"/>
              <a:gd name="connsiteX1417" fmla="*/ 1565977 w 7237162"/>
              <a:gd name="connsiteY1417" fmla="*/ 2192428 h 2584675"/>
              <a:gd name="connsiteX1418" fmla="*/ 1530735 w 7237162"/>
              <a:gd name="connsiteY1418" fmla="*/ 2198143 h 2584675"/>
              <a:gd name="connsiteX1419" fmla="*/ 1499302 w 7237162"/>
              <a:gd name="connsiteY1419" fmla="*/ 2170521 h 2584675"/>
              <a:gd name="connsiteX1420" fmla="*/ 1780290 w 7237162"/>
              <a:gd name="connsiteY1420" fmla="*/ 2142898 h 2584675"/>
              <a:gd name="connsiteX1421" fmla="*/ 1761240 w 7237162"/>
              <a:gd name="connsiteY1421" fmla="*/ 2134326 h 2584675"/>
              <a:gd name="connsiteX1422" fmla="*/ 1583122 w 7237162"/>
              <a:gd name="connsiteY1422" fmla="*/ 2132421 h 2584675"/>
              <a:gd name="connsiteX1423" fmla="*/ 1540260 w 7237162"/>
              <a:gd name="connsiteY1423" fmla="*/ 2145756 h 2584675"/>
              <a:gd name="connsiteX1424" fmla="*/ 1525972 w 7237162"/>
              <a:gd name="connsiteY1424" fmla="*/ 2149566 h 2584675"/>
              <a:gd name="connsiteX1425" fmla="*/ 1500255 w 7237162"/>
              <a:gd name="connsiteY1425" fmla="*/ 2144803 h 2584675"/>
              <a:gd name="connsiteX1426" fmla="*/ 1518352 w 7237162"/>
              <a:gd name="connsiteY1426" fmla="*/ 2128611 h 2584675"/>
              <a:gd name="connsiteX1427" fmla="*/ 1503112 w 7237162"/>
              <a:gd name="connsiteY1427" fmla="*/ 2100989 h 2584675"/>
              <a:gd name="connsiteX1428" fmla="*/ 1353570 w 7237162"/>
              <a:gd name="connsiteY1428" fmla="*/ 2101941 h 2584675"/>
              <a:gd name="connsiteX1429" fmla="*/ 1447867 w 7237162"/>
              <a:gd name="connsiteY1429" fmla="*/ 2089558 h 2584675"/>
              <a:gd name="connsiteX1430" fmla="*/ 1446915 w 7237162"/>
              <a:gd name="connsiteY1430" fmla="*/ 2083843 h 2584675"/>
              <a:gd name="connsiteX1431" fmla="*/ 1429770 w 7237162"/>
              <a:gd name="connsiteY1431" fmla="*/ 2062888 h 2584675"/>
              <a:gd name="connsiteX1432" fmla="*/ 1453582 w 7237162"/>
              <a:gd name="connsiteY1432" fmla="*/ 2049553 h 2584675"/>
              <a:gd name="connsiteX1433" fmla="*/ 1539307 w 7237162"/>
              <a:gd name="connsiteY1433" fmla="*/ 2045743 h 2584675"/>
              <a:gd name="connsiteX1434" fmla="*/ 1612650 w 7237162"/>
              <a:gd name="connsiteY1434" fmla="*/ 2045743 h 2584675"/>
              <a:gd name="connsiteX1435" fmla="*/ 1622175 w 7237162"/>
              <a:gd name="connsiteY1435" fmla="*/ 2042886 h 2584675"/>
              <a:gd name="connsiteX1436" fmla="*/ 1622175 w 7237162"/>
              <a:gd name="connsiteY1436" fmla="*/ 2037171 h 2584675"/>
              <a:gd name="connsiteX1437" fmla="*/ 1581217 w 7237162"/>
              <a:gd name="connsiteY1437" fmla="*/ 2034313 h 2584675"/>
              <a:gd name="connsiteX1438" fmla="*/ 1517400 w 7237162"/>
              <a:gd name="connsiteY1438" fmla="*/ 2038123 h 2584675"/>
              <a:gd name="connsiteX1439" fmla="*/ 1498350 w 7237162"/>
              <a:gd name="connsiteY1439" fmla="*/ 2033361 h 2584675"/>
              <a:gd name="connsiteX1440" fmla="*/ 1505970 w 7237162"/>
              <a:gd name="connsiteY1440" fmla="*/ 2016216 h 2584675"/>
              <a:gd name="connsiteX1441" fmla="*/ 1509780 w 7237162"/>
              <a:gd name="connsiteY1441" fmla="*/ 2006691 h 2584675"/>
              <a:gd name="connsiteX1442" fmla="*/ 1431675 w 7237162"/>
              <a:gd name="connsiteY1442" fmla="*/ 1994308 h 2584675"/>
              <a:gd name="connsiteX1443" fmla="*/ 1372620 w 7237162"/>
              <a:gd name="connsiteY1443" fmla="*/ 1975258 h 2584675"/>
              <a:gd name="connsiteX1444" fmla="*/ 1465012 w 7237162"/>
              <a:gd name="connsiteY1444" fmla="*/ 1926681 h 2584675"/>
              <a:gd name="connsiteX1445" fmla="*/ 1392622 w 7237162"/>
              <a:gd name="connsiteY1445" fmla="*/ 1934301 h 2584675"/>
              <a:gd name="connsiteX1446" fmla="*/ 1351665 w 7237162"/>
              <a:gd name="connsiteY1446" fmla="*/ 1960018 h 2584675"/>
              <a:gd name="connsiteX1447" fmla="*/ 1332615 w 7237162"/>
              <a:gd name="connsiteY1447" fmla="*/ 1961923 h 2584675"/>
              <a:gd name="connsiteX1448" fmla="*/ 1331662 w 7237162"/>
              <a:gd name="connsiteY1448" fmla="*/ 1944778 h 2584675"/>
              <a:gd name="connsiteX1449" fmla="*/ 1357380 w 7237162"/>
              <a:gd name="connsiteY1449" fmla="*/ 1918108 h 2584675"/>
              <a:gd name="connsiteX1450" fmla="*/ 1379287 w 7237162"/>
              <a:gd name="connsiteY1450" fmla="*/ 1909536 h 2584675"/>
              <a:gd name="connsiteX1451" fmla="*/ 1316422 w 7237162"/>
              <a:gd name="connsiteY1451" fmla="*/ 1876198 h 2584675"/>
              <a:gd name="connsiteX1452" fmla="*/ 1231650 w 7237162"/>
              <a:gd name="connsiteY1452" fmla="*/ 1751421 h 2584675"/>
              <a:gd name="connsiteX1453" fmla="*/ 1193550 w 7237162"/>
              <a:gd name="connsiteY1453" fmla="*/ 1604736 h 2584675"/>
              <a:gd name="connsiteX1454" fmla="*/ 1166880 w 7237162"/>
              <a:gd name="connsiteY1454" fmla="*/ 1588543 h 2584675"/>
              <a:gd name="connsiteX1455" fmla="*/ 944947 w 7237162"/>
              <a:gd name="connsiteY1455" fmla="*/ 1579018 h 2584675"/>
              <a:gd name="connsiteX1456" fmla="*/ 796357 w 7237162"/>
              <a:gd name="connsiteY1456" fmla="*/ 1549491 h 2584675"/>
              <a:gd name="connsiteX1457" fmla="*/ 672532 w 7237162"/>
              <a:gd name="connsiteY1457" fmla="*/ 1519011 h 2584675"/>
              <a:gd name="connsiteX1458" fmla="*/ 654435 w 7237162"/>
              <a:gd name="connsiteY1458" fmla="*/ 1514248 h 2584675"/>
              <a:gd name="connsiteX1459" fmla="*/ 634432 w 7237162"/>
              <a:gd name="connsiteY1459" fmla="*/ 1497103 h 2584675"/>
              <a:gd name="connsiteX1460" fmla="*/ 541087 w 7237162"/>
              <a:gd name="connsiteY1460" fmla="*/ 1241833 h 2584675"/>
              <a:gd name="connsiteX1461" fmla="*/ 546802 w 7237162"/>
              <a:gd name="connsiteY1461" fmla="*/ 1108483 h 2584675"/>
              <a:gd name="connsiteX1462" fmla="*/ 639195 w 7237162"/>
              <a:gd name="connsiteY1462" fmla="*/ 923698 h 2584675"/>
              <a:gd name="connsiteX1463" fmla="*/ 763020 w 7237162"/>
              <a:gd name="connsiteY1463" fmla="*/ 852261 h 2584675"/>
              <a:gd name="connsiteX1464" fmla="*/ 768735 w 7237162"/>
              <a:gd name="connsiteY1464" fmla="*/ 850356 h 2584675"/>
              <a:gd name="connsiteX1465" fmla="*/ 774450 w 7237162"/>
              <a:gd name="connsiteY1465" fmla="*/ 844641 h 2584675"/>
              <a:gd name="connsiteX1466" fmla="*/ 562995 w 7237162"/>
              <a:gd name="connsiteY1466" fmla="*/ 806541 h 2584675"/>
              <a:gd name="connsiteX1467" fmla="*/ 561090 w 7237162"/>
              <a:gd name="connsiteY1467" fmla="*/ 812256 h 2584675"/>
              <a:gd name="connsiteX1468" fmla="*/ 581092 w 7237162"/>
              <a:gd name="connsiteY1468" fmla="*/ 823686 h 2584675"/>
              <a:gd name="connsiteX1469" fmla="*/ 580140 w 7237162"/>
              <a:gd name="connsiteY1469" fmla="*/ 827496 h 2584675"/>
              <a:gd name="connsiteX1470" fmla="*/ 540135 w 7237162"/>
              <a:gd name="connsiteY1470" fmla="*/ 823686 h 2584675"/>
              <a:gd name="connsiteX1471" fmla="*/ 337252 w 7237162"/>
              <a:gd name="connsiteY1471" fmla="*/ 797016 h 2584675"/>
              <a:gd name="connsiteX1472" fmla="*/ 165802 w 7237162"/>
              <a:gd name="connsiteY1472" fmla="*/ 727483 h 2584675"/>
              <a:gd name="connsiteX1473" fmla="*/ 143895 w 7237162"/>
              <a:gd name="connsiteY1473" fmla="*/ 703671 h 2584675"/>
              <a:gd name="connsiteX1474" fmla="*/ 131512 w 7237162"/>
              <a:gd name="connsiteY1474" fmla="*/ 664618 h 2584675"/>
              <a:gd name="connsiteX1475" fmla="*/ 102937 w 7237162"/>
              <a:gd name="connsiteY1475" fmla="*/ 575083 h 2584675"/>
              <a:gd name="connsiteX1476" fmla="*/ 113415 w 7237162"/>
              <a:gd name="connsiteY1476" fmla="*/ 533173 h 2584675"/>
              <a:gd name="connsiteX1477" fmla="*/ 132465 w 7237162"/>
              <a:gd name="connsiteY1477" fmla="*/ 521743 h 2584675"/>
              <a:gd name="connsiteX1478" fmla="*/ 141037 w 7237162"/>
              <a:gd name="connsiteY1478" fmla="*/ 493168 h 2584675"/>
              <a:gd name="connsiteX1479" fmla="*/ 105795 w 7237162"/>
              <a:gd name="connsiteY1479" fmla="*/ 523648 h 2584675"/>
              <a:gd name="connsiteX1480" fmla="*/ 132465 w 7237162"/>
              <a:gd name="connsiteY1480" fmla="*/ 487453 h 2584675"/>
              <a:gd name="connsiteX1481" fmla="*/ 158182 w 7237162"/>
              <a:gd name="connsiteY1481" fmla="*/ 488406 h 2584675"/>
              <a:gd name="connsiteX1482" fmla="*/ 175327 w 7237162"/>
              <a:gd name="connsiteY1482" fmla="*/ 477928 h 2584675"/>
              <a:gd name="connsiteX1483" fmla="*/ 159135 w 7237162"/>
              <a:gd name="connsiteY1483" fmla="*/ 462688 h 2584675"/>
              <a:gd name="connsiteX1484" fmla="*/ 104842 w 7237162"/>
              <a:gd name="connsiteY1484" fmla="*/ 472213 h 2584675"/>
              <a:gd name="connsiteX1485" fmla="*/ 79125 w 7237162"/>
              <a:gd name="connsiteY1485" fmla="*/ 475071 h 2584675"/>
              <a:gd name="connsiteX1486" fmla="*/ 82935 w 7237162"/>
              <a:gd name="connsiteY1486" fmla="*/ 441733 h 2584675"/>
              <a:gd name="connsiteX1487" fmla="*/ 106747 w 7237162"/>
              <a:gd name="connsiteY1487" fmla="*/ 415063 h 2584675"/>
              <a:gd name="connsiteX1488" fmla="*/ 110558 w 7237162"/>
              <a:gd name="connsiteY1488" fmla="*/ 408396 h 2584675"/>
              <a:gd name="connsiteX1489" fmla="*/ 80077 w 7237162"/>
              <a:gd name="connsiteY1489" fmla="*/ 377916 h 2584675"/>
              <a:gd name="connsiteX1490" fmla="*/ 42930 w 7237162"/>
              <a:gd name="connsiteY1490" fmla="*/ 363628 h 2584675"/>
              <a:gd name="connsiteX1491" fmla="*/ 14355 w 7237162"/>
              <a:gd name="connsiteY1491" fmla="*/ 359818 h 2584675"/>
              <a:gd name="connsiteX1492" fmla="*/ 67 w 7237162"/>
              <a:gd name="connsiteY1492" fmla="*/ 344578 h 2584675"/>
              <a:gd name="connsiteX1493" fmla="*/ 20070 w 7237162"/>
              <a:gd name="connsiteY1493" fmla="*/ 288381 h 2584675"/>
              <a:gd name="connsiteX1494" fmla="*/ 24832 w 7237162"/>
              <a:gd name="connsiteY1494" fmla="*/ 282666 h 2584675"/>
              <a:gd name="connsiteX1495" fmla="*/ 52455 w 7237162"/>
              <a:gd name="connsiteY1495" fmla="*/ 239803 h 2584675"/>
              <a:gd name="connsiteX1496" fmla="*/ 41025 w 7237162"/>
              <a:gd name="connsiteY1496" fmla="*/ 229326 h 2584675"/>
              <a:gd name="connsiteX1497" fmla="*/ 18165 w 7237162"/>
              <a:gd name="connsiteY1497" fmla="*/ 235993 h 2584675"/>
              <a:gd name="connsiteX1498" fmla="*/ 8640 w 7237162"/>
              <a:gd name="connsiteY1498" fmla="*/ 233136 h 2584675"/>
              <a:gd name="connsiteX1499" fmla="*/ 9592 w 7237162"/>
              <a:gd name="connsiteY1499" fmla="*/ 222658 h 2584675"/>
              <a:gd name="connsiteX1500" fmla="*/ 79125 w 7237162"/>
              <a:gd name="connsiteY1500" fmla="*/ 124551 h 2584675"/>
              <a:gd name="connsiteX1501" fmla="*/ 201045 w 7237162"/>
              <a:gd name="connsiteY1501" fmla="*/ 54066 h 2584675"/>
              <a:gd name="connsiteX1502" fmla="*/ 366780 w 7237162"/>
              <a:gd name="connsiteY1502" fmla="*/ 42636 h 2584675"/>
              <a:gd name="connsiteX1503" fmla="*/ 562995 w 7237162"/>
              <a:gd name="connsiteY1503" fmla="*/ 14061 h 2584675"/>
              <a:gd name="connsiteX1504" fmla="*/ 683962 w 7237162"/>
              <a:gd name="connsiteY1504" fmla="*/ 1678 h 2584675"/>
              <a:gd name="connsiteX1505" fmla="*/ 747765 w 7237162"/>
              <a:gd name="connsiteY1505" fmla="*/ 309 h 258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</a:cxnLst>
            <a:rect l="l" t="t" r="r" b="b"/>
            <a:pathLst>
              <a:path w="7237162" h="2584675">
                <a:moveTo>
                  <a:pt x="2808634" y="2568428"/>
                </a:moveTo>
                <a:cubicBezTo>
                  <a:pt x="2814944" y="2568190"/>
                  <a:pt x="2823754" y="2571523"/>
                  <a:pt x="2835660" y="2579143"/>
                </a:cubicBezTo>
                <a:cubicBezTo>
                  <a:pt x="2823278" y="2579143"/>
                  <a:pt x="2809943" y="2579143"/>
                  <a:pt x="2796608" y="2579143"/>
                </a:cubicBezTo>
                <a:cubicBezTo>
                  <a:pt x="2798513" y="2572476"/>
                  <a:pt x="2802323" y="2568666"/>
                  <a:pt x="2808634" y="2568428"/>
                </a:cubicBezTo>
                <a:close/>
                <a:moveTo>
                  <a:pt x="3041326" y="2521859"/>
                </a:moveTo>
                <a:cubicBezTo>
                  <a:pt x="3056640" y="2518064"/>
                  <a:pt x="3072356" y="2529137"/>
                  <a:pt x="3088072" y="2530565"/>
                </a:cubicBezTo>
                <a:cubicBezTo>
                  <a:pt x="3068070" y="2537232"/>
                  <a:pt x="3047115" y="2534375"/>
                  <a:pt x="3026160" y="2531517"/>
                </a:cubicBezTo>
                <a:cubicBezTo>
                  <a:pt x="3031161" y="2526040"/>
                  <a:pt x="3036221" y="2523124"/>
                  <a:pt x="3041326" y="2521859"/>
                </a:cubicBezTo>
                <a:close/>
                <a:moveTo>
                  <a:pt x="2912813" y="2519136"/>
                </a:moveTo>
                <a:cubicBezTo>
                  <a:pt x="2929005" y="2519136"/>
                  <a:pt x="2945198" y="2519136"/>
                  <a:pt x="2963295" y="2519136"/>
                </a:cubicBezTo>
                <a:cubicBezTo>
                  <a:pt x="2952818" y="2535328"/>
                  <a:pt x="2934720" y="2536281"/>
                  <a:pt x="2912813" y="2519136"/>
                </a:cubicBezTo>
                <a:close/>
                <a:moveTo>
                  <a:pt x="4877820" y="2453414"/>
                </a:moveTo>
                <a:cubicBezTo>
                  <a:pt x="4864485" y="2456271"/>
                  <a:pt x="4853055" y="2461986"/>
                  <a:pt x="4840672" y="2465796"/>
                </a:cubicBezTo>
                <a:cubicBezTo>
                  <a:pt x="4850197" y="2481989"/>
                  <a:pt x="4868295" y="2475321"/>
                  <a:pt x="4885440" y="2473416"/>
                </a:cubicBezTo>
                <a:cubicBezTo>
                  <a:pt x="4890203" y="2473416"/>
                  <a:pt x="4895917" y="2470558"/>
                  <a:pt x="4899728" y="2466748"/>
                </a:cubicBezTo>
                <a:cubicBezTo>
                  <a:pt x="4900680" y="2465796"/>
                  <a:pt x="4898775" y="2457223"/>
                  <a:pt x="4895917" y="2456271"/>
                </a:cubicBezTo>
                <a:cubicBezTo>
                  <a:pt x="4890203" y="2453414"/>
                  <a:pt x="4883535" y="2451508"/>
                  <a:pt x="4877820" y="2453414"/>
                </a:cubicBezTo>
                <a:close/>
                <a:moveTo>
                  <a:pt x="4365375" y="2439126"/>
                </a:moveTo>
                <a:cubicBezTo>
                  <a:pt x="4364422" y="2441983"/>
                  <a:pt x="4364422" y="2443889"/>
                  <a:pt x="4363470" y="2446746"/>
                </a:cubicBezTo>
                <a:cubicBezTo>
                  <a:pt x="4372995" y="2458176"/>
                  <a:pt x="4386330" y="2462939"/>
                  <a:pt x="4401570" y="2462939"/>
                </a:cubicBezTo>
                <a:cubicBezTo>
                  <a:pt x="4407285" y="2463891"/>
                  <a:pt x="4413000" y="2458176"/>
                  <a:pt x="4419667" y="2454366"/>
                </a:cubicBezTo>
                <a:cubicBezTo>
                  <a:pt x="4418715" y="2451508"/>
                  <a:pt x="4417762" y="2448651"/>
                  <a:pt x="4416810" y="2445793"/>
                </a:cubicBezTo>
                <a:cubicBezTo>
                  <a:pt x="4399665" y="2443889"/>
                  <a:pt x="4382520" y="2441983"/>
                  <a:pt x="4365375" y="2439126"/>
                </a:cubicBezTo>
                <a:close/>
                <a:moveTo>
                  <a:pt x="5054032" y="2432458"/>
                </a:moveTo>
                <a:cubicBezTo>
                  <a:pt x="5052128" y="2455318"/>
                  <a:pt x="5041650" y="2454366"/>
                  <a:pt x="5029267" y="2447698"/>
                </a:cubicBezTo>
                <a:cubicBezTo>
                  <a:pt x="5026410" y="2446746"/>
                  <a:pt x="5022600" y="2445793"/>
                  <a:pt x="5019742" y="2446746"/>
                </a:cubicBezTo>
                <a:cubicBezTo>
                  <a:pt x="5015932" y="2448651"/>
                  <a:pt x="5012122" y="2451508"/>
                  <a:pt x="5008312" y="2454366"/>
                </a:cubicBezTo>
                <a:cubicBezTo>
                  <a:pt x="5011170" y="2458176"/>
                  <a:pt x="5014980" y="2463891"/>
                  <a:pt x="5017837" y="2464843"/>
                </a:cubicBezTo>
                <a:cubicBezTo>
                  <a:pt x="5035935" y="2466748"/>
                  <a:pt x="5054985" y="2466748"/>
                  <a:pt x="5073082" y="2467701"/>
                </a:cubicBezTo>
                <a:cubicBezTo>
                  <a:pt x="5074035" y="2465796"/>
                  <a:pt x="5074987" y="2463891"/>
                  <a:pt x="5076892" y="2461986"/>
                </a:cubicBezTo>
                <a:cubicBezTo>
                  <a:pt x="5072130" y="2453414"/>
                  <a:pt x="5066415" y="2444841"/>
                  <a:pt x="5059747" y="2435316"/>
                </a:cubicBezTo>
                <a:cubicBezTo>
                  <a:pt x="5057842" y="2434364"/>
                  <a:pt x="5055937" y="2433411"/>
                  <a:pt x="5054032" y="2432458"/>
                </a:cubicBezTo>
                <a:close/>
                <a:moveTo>
                  <a:pt x="3053187" y="2431744"/>
                </a:moveTo>
                <a:cubicBezTo>
                  <a:pt x="3063070" y="2431744"/>
                  <a:pt x="3075690" y="2436745"/>
                  <a:pt x="3092835" y="2446746"/>
                </a:cubicBezTo>
                <a:cubicBezTo>
                  <a:pt x="3072832" y="2446746"/>
                  <a:pt x="3052830" y="2446746"/>
                  <a:pt x="3029970" y="2446746"/>
                </a:cubicBezTo>
                <a:cubicBezTo>
                  <a:pt x="3036161" y="2436745"/>
                  <a:pt x="3043305" y="2431744"/>
                  <a:pt x="3053187" y="2431744"/>
                </a:cubicBezTo>
                <a:close/>
                <a:moveTo>
                  <a:pt x="3168082" y="2431506"/>
                </a:moveTo>
                <a:cubicBezTo>
                  <a:pt x="3176655" y="2433411"/>
                  <a:pt x="3185227" y="2435316"/>
                  <a:pt x="3192847" y="2438173"/>
                </a:cubicBezTo>
                <a:cubicBezTo>
                  <a:pt x="3191895" y="2440078"/>
                  <a:pt x="3191895" y="2441983"/>
                  <a:pt x="3190942" y="2443888"/>
                </a:cubicBezTo>
                <a:cubicBezTo>
                  <a:pt x="3189037" y="2444841"/>
                  <a:pt x="3187132" y="2446745"/>
                  <a:pt x="3186180" y="2445793"/>
                </a:cubicBezTo>
                <a:cubicBezTo>
                  <a:pt x="3178560" y="2443888"/>
                  <a:pt x="3170940" y="2441030"/>
                  <a:pt x="3163320" y="2439126"/>
                </a:cubicBezTo>
                <a:cubicBezTo>
                  <a:pt x="3165225" y="2436268"/>
                  <a:pt x="3167130" y="2430553"/>
                  <a:pt x="3168082" y="2431506"/>
                </a:cubicBezTo>
                <a:close/>
                <a:moveTo>
                  <a:pt x="4774712" y="2431387"/>
                </a:moveTo>
                <a:cubicBezTo>
                  <a:pt x="4771378" y="2431744"/>
                  <a:pt x="4767806" y="2432458"/>
                  <a:pt x="4764472" y="2432458"/>
                </a:cubicBezTo>
                <a:cubicBezTo>
                  <a:pt x="4766377" y="2438173"/>
                  <a:pt x="4766377" y="2444841"/>
                  <a:pt x="4770187" y="2449604"/>
                </a:cubicBezTo>
                <a:cubicBezTo>
                  <a:pt x="4780665" y="2459129"/>
                  <a:pt x="4793047" y="2458176"/>
                  <a:pt x="4809240" y="2453414"/>
                </a:cubicBezTo>
                <a:cubicBezTo>
                  <a:pt x="4798762" y="2444841"/>
                  <a:pt x="4792095" y="2437221"/>
                  <a:pt x="4783522" y="2432458"/>
                </a:cubicBezTo>
                <a:cubicBezTo>
                  <a:pt x="4781141" y="2431030"/>
                  <a:pt x="4778046" y="2431030"/>
                  <a:pt x="4774712" y="2431387"/>
                </a:cubicBezTo>
                <a:close/>
                <a:moveTo>
                  <a:pt x="4324417" y="2424839"/>
                </a:moveTo>
                <a:cubicBezTo>
                  <a:pt x="4281555" y="2419123"/>
                  <a:pt x="4242502" y="2427696"/>
                  <a:pt x="4234882" y="2443889"/>
                </a:cubicBezTo>
                <a:cubicBezTo>
                  <a:pt x="4243455" y="2448651"/>
                  <a:pt x="4252027" y="2453414"/>
                  <a:pt x="4261552" y="2457223"/>
                </a:cubicBezTo>
                <a:cubicBezTo>
                  <a:pt x="4266315" y="2459129"/>
                  <a:pt x="4272030" y="2458176"/>
                  <a:pt x="4275840" y="2456271"/>
                </a:cubicBezTo>
                <a:cubicBezTo>
                  <a:pt x="4286317" y="2451508"/>
                  <a:pt x="4296795" y="2445793"/>
                  <a:pt x="4307272" y="2441031"/>
                </a:cubicBezTo>
                <a:cubicBezTo>
                  <a:pt x="4313940" y="2437221"/>
                  <a:pt x="4320607" y="2433411"/>
                  <a:pt x="4327275" y="2430553"/>
                </a:cubicBezTo>
                <a:cubicBezTo>
                  <a:pt x="4326322" y="2428648"/>
                  <a:pt x="4325370" y="2426743"/>
                  <a:pt x="4324417" y="2424839"/>
                </a:cubicBezTo>
                <a:close/>
                <a:moveTo>
                  <a:pt x="2933768" y="2421980"/>
                </a:moveTo>
                <a:cubicBezTo>
                  <a:pt x="2937578" y="2421028"/>
                  <a:pt x="2943293" y="2425790"/>
                  <a:pt x="2948055" y="2427695"/>
                </a:cubicBezTo>
                <a:cubicBezTo>
                  <a:pt x="2944245" y="2432458"/>
                  <a:pt x="2940435" y="2441030"/>
                  <a:pt x="2935673" y="2441983"/>
                </a:cubicBezTo>
                <a:cubicBezTo>
                  <a:pt x="2929005" y="2443888"/>
                  <a:pt x="2920433" y="2440078"/>
                  <a:pt x="2912813" y="2438173"/>
                </a:cubicBezTo>
                <a:cubicBezTo>
                  <a:pt x="2913765" y="2437220"/>
                  <a:pt x="2912813" y="2435315"/>
                  <a:pt x="2912813" y="2433410"/>
                </a:cubicBezTo>
                <a:cubicBezTo>
                  <a:pt x="2919480" y="2429600"/>
                  <a:pt x="2926148" y="2423885"/>
                  <a:pt x="2933768" y="2421980"/>
                </a:cubicBezTo>
                <a:close/>
                <a:moveTo>
                  <a:pt x="4126297" y="2415314"/>
                </a:moveTo>
                <a:cubicBezTo>
                  <a:pt x="4124392" y="2421981"/>
                  <a:pt x="4122487" y="2427696"/>
                  <a:pt x="4118677" y="2438173"/>
                </a:cubicBezTo>
                <a:cubicBezTo>
                  <a:pt x="4133917" y="2439126"/>
                  <a:pt x="4147252" y="2440079"/>
                  <a:pt x="4159635" y="2439126"/>
                </a:cubicBezTo>
                <a:cubicBezTo>
                  <a:pt x="4162492" y="2439126"/>
                  <a:pt x="4166302" y="2433411"/>
                  <a:pt x="4169160" y="2429601"/>
                </a:cubicBezTo>
                <a:cubicBezTo>
                  <a:pt x="4166302" y="2426743"/>
                  <a:pt x="4163445" y="2422933"/>
                  <a:pt x="4159635" y="2421981"/>
                </a:cubicBezTo>
                <a:cubicBezTo>
                  <a:pt x="4149157" y="2419123"/>
                  <a:pt x="4137727" y="2417218"/>
                  <a:pt x="4126297" y="2415314"/>
                </a:cubicBezTo>
                <a:close/>
                <a:moveTo>
                  <a:pt x="3892935" y="2382928"/>
                </a:moveTo>
                <a:cubicBezTo>
                  <a:pt x="3865312" y="2386739"/>
                  <a:pt x="3838642" y="2390548"/>
                  <a:pt x="3812925" y="2394358"/>
                </a:cubicBezTo>
                <a:cubicBezTo>
                  <a:pt x="3811972" y="2397216"/>
                  <a:pt x="3811972" y="2400073"/>
                  <a:pt x="3811020" y="2401978"/>
                </a:cubicBezTo>
                <a:cubicBezTo>
                  <a:pt x="3823402" y="2405789"/>
                  <a:pt x="3835785" y="2412456"/>
                  <a:pt x="3848167" y="2413408"/>
                </a:cubicBezTo>
                <a:cubicBezTo>
                  <a:pt x="3875790" y="2417218"/>
                  <a:pt x="3906270" y="2405789"/>
                  <a:pt x="3930082" y="2428648"/>
                </a:cubicBezTo>
                <a:cubicBezTo>
                  <a:pt x="3931987" y="2430553"/>
                  <a:pt x="3938655" y="2428648"/>
                  <a:pt x="3942465" y="2427696"/>
                </a:cubicBezTo>
                <a:cubicBezTo>
                  <a:pt x="3961515" y="2426743"/>
                  <a:pt x="3980565" y="2425791"/>
                  <a:pt x="3999615" y="2425791"/>
                </a:cubicBezTo>
                <a:cubicBezTo>
                  <a:pt x="4018665" y="2425791"/>
                  <a:pt x="4038667" y="2428648"/>
                  <a:pt x="4057717" y="2427696"/>
                </a:cubicBezTo>
                <a:cubicBezTo>
                  <a:pt x="4067242" y="2427696"/>
                  <a:pt x="4075815" y="2421028"/>
                  <a:pt x="4089150" y="2415314"/>
                </a:cubicBezTo>
                <a:cubicBezTo>
                  <a:pt x="4063432" y="2400073"/>
                  <a:pt x="4042477" y="2400073"/>
                  <a:pt x="4020570" y="2401978"/>
                </a:cubicBezTo>
                <a:cubicBezTo>
                  <a:pt x="3996757" y="2403883"/>
                  <a:pt x="3971992" y="2405789"/>
                  <a:pt x="3948180" y="2406741"/>
                </a:cubicBezTo>
                <a:cubicBezTo>
                  <a:pt x="3941512" y="2406741"/>
                  <a:pt x="3931035" y="2403883"/>
                  <a:pt x="3929130" y="2399121"/>
                </a:cubicBezTo>
                <a:cubicBezTo>
                  <a:pt x="3921510" y="2381976"/>
                  <a:pt x="3907222" y="2381976"/>
                  <a:pt x="3892935" y="2382928"/>
                </a:cubicBezTo>
                <a:close/>
                <a:moveTo>
                  <a:pt x="3643380" y="2370546"/>
                </a:moveTo>
                <a:cubicBezTo>
                  <a:pt x="3630997" y="2370546"/>
                  <a:pt x="3618615" y="2374356"/>
                  <a:pt x="3606232" y="2377214"/>
                </a:cubicBezTo>
                <a:cubicBezTo>
                  <a:pt x="3597660" y="2379118"/>
                  <a:pt x="3588135" y="2382928"/>
                  <a:pt x="3578610" y="2385786"/>
                </a:cubicBezTo>
                <a:cubicBezTo>
                  <a:pt x="3579562" y="2388643"/>
                  <a:pt x="3579562" y="2391501"/>
                  <a:pt x="3580515" y="2394358"/>
                </a:cubicBezTo>
                <a:cubicBezTo>
                  <a:pt x="3639570" y="2416266"/>
                  <a:pt x="3699577" y="2393406"/>
                  <a:pt x="3758632" y="2389596"/>
                </a:cubicBezTo>
                <a:cubicBezTo>
                  <a:pt x="3736725" y="2384833"/>
                  <a:pt x="3714817" y="2384833"/>
                  <a:pt x="3692910" y="2382928"/>
                </a:cubicBezTo>
                <a:cubicBezTo>
                  <a:pt x="3686242" y="2381976"/>
                  <a:pt x="3679575" y="2378166"/>
                  <a:pt x="3671955" y="2376261"/>
                </a:cubicBezTo>
                <a:cubicBezTo>
                  <a:pt x="3662430" y="2373403"/>
                  <a:pt x="3652905" y="2369593"/>
                  <a:pt x="3643380" y="2370546"/>
                </a:cubicBezTo>
                <a:close/>
                <a:moveTo>
                  <a:pt x="5540760" y="2343876"/>
                </a:moveTo>
                <a:cubicBezTo>
                  <a:pt x="5528378" y="2342923"/>
                  <a:pt x="5515042" y="2346733"/>
                  <a:pt x="5501707" y="2348639"/>
                </a:cubicBezTo>
                <a:cubicBezTo>
                  <a:pt x="5501707" y="2350543"/>
                  <a:pt x="5501707" y="2352448"/>
                  <a:pt x="5501707" y="2355306"/>
                </a:cubicBezTo>
                <a:cubicBezTo>
                  <a:pt x="5519805" y="2358164"/>
                  <a:pt x="5537903" y="2361973"/>
                  <a:pt x="5556000" y="2363878"/>
                </a:cubicBezTo>
                <a:cubicBezTo>
                  <a:pt x="5598862" y="2368641"/>
                  <a:pt x="5641725" y="2373403"/>
                  <a:pt x="5684587" y="2375308"/>
                </a:cubicBezTo>
                <a:cubicBezTo>
                  <a:pt x="5701732" y="2376261"/>
                  <a:pt x="5720782" y="2373403"/>
                  <a:pt x="5731260" y="2355306"/>
                </a:cubicBezTo>
                <a:cubicBezTo>
                  <a:pt x="5665537" y="2351496"/>
                  <a:pt x="5603625" y="2346733"/>
                  <a:pt x="5540760" y="2343876"/>
                </a:cubicBezTo>
                <a:close/>
                <a:moveTo>
                  <a:pt x="3179632" y="2334947"/>
                </a:moveTo>
                <a:cubicBezTo>
                  <a:pt x="3193563" y="2334828"/>
                  <a:pt x="3207612" y="2335780"/>
                  <a:pt x="3222375" y="2340066"/>
                </a:cubicBezTo>
                <a:cubicBezTo>
                  <a:pt x="3188085" y="2366736"/>
                  <a:pt x="3145223" y="2364831"/>
                  <a:pt x="3137603" y="2336256"/>
                </a:cubicBezTo>
                <a:cubicBezTo>
                  <a:pt x="3151891" y="2336256"/>
                  <a:pt x="3165702" y="2335066"/>
                  <a:pt x="3179632" y="2334947"/>
                </a:cubicBezTo>
                <a:close/>
                <a:moveTo>
                  <a:pt x="3062831" y="2323278"/>
                </a:moveTo>
                <a:cubicBezTo>
                  <a:pt x="3079738" y="2324349"/>
                  <a:pt x="3099026" y="2331017"/>
                  <a:pt x="3115695" y="2342923"/>
                </a:cubicBezTo>
                <a:cubicBezTo>
                  <a:pt x="3098550" y="2358163"/>
                  <a:pt x="3044257" y="2354353"/>
                  <a:pt x="3024255" y="2337208"/>
                </a:cubicBezTo>
                <a:cubicBezTo>
                  <a:pt x="3031399" y="2326731"/>
                  <a:pt x="3045924" y="2322206"/>
                  <a:pt x="3062831" y="2323278"/>
                </a:cubicBezTo>
                <a:close/>
                <a:moveTo>
                  <a:pt x="1746000" y="2269581"/>
                </a:moveTo>
                <a:cubicBezTo>
                  <a:pt x="1746000" y="2271486"/>
                  <a:pt x="1745047" y="2274343"/>
                  <a:pt x="1745047" y="2276248"/>
                </a:cubicBezTo>
                <a:cubicBezTo>
                  <a:pt x="1753620" y="2280058"/>
                  <a:pt x="1761240" y="2284821"/>
                  <a:pt x="1769812" y="2287678"/>
                </a:cubicBezTo>
                <a:cubicBezTo>
                  <a:pt x="1772670" y="2288631"/>
                  <a:pt x="1777432" y="2283868"/>
                  <a:pt x="1782195" y="2281964"/>
                </a:cubicBezTo>
                <a:cubicBezTo>
                  <a:pt x="1779337" y="2278153"/>
                  <a:pt x="1777432" y="2272439"/>
                  <a:pt x="1774575" y="2271486"/>
                </a:cubicBezTo>
                <a:cubicBezTo>
                  <a:pt x="1765050" y="2269581"/>
                  <a:pt x="1755525" y="2269581"/>
                  <a:pt x="1746000" y="2269581"/>
                </a:cubicBezTo>
                <a:close/>
                <a:moveTo>
                  <a:pt x="6057491" y="2261842"/>
                </a:moveTo>
                <a:cubicBezTo>
                  <a:pt x="6049871" y="2263628"/>
                  <a:pt x="6045108" y="2269581"/>
                  <a:pt x="6044632" y="2279106"/>
                </a:cubicBezTo>
                <a:cubicBezTo>
                  <a:pt x="6059872" y="2276248"/>
                  <a:pt x="6073207" y="2272439"/>
                  <a:pt x="6087495" y="2269581"/>
                </a:cubicBezTo>
                <a:cubicBezTo>
                  <a:pt x="6075588" y="2262437"/>
                  <a:pt x="6065111" y="2260056"/>
                  <a:pt x="6057491" y="2261842"/>
                </a:cubicBezTo>
                <a:close/>
                <a:moveTo>
                  <a:pt x="3239639" y="2258032"/>
                </a:moveTo>
                <a:cubicBezTo>
                  <a:pt x="3268810" y="2256007"/>
                  <a:pt x="3300956" y="2261484"/>
                  <a:pt x="3316672" y="2275295"/>
                </a:cubicBezTo>
                <a:cubicBezTo>
                  <a:pt x="3272857" y="2297203"/>
                  <a:pt x="3227137" y="2272438"/>
                  <a:pt x="3180465" y="2285773"/>
                </a:cubicBezTo>
                <a:cubicBezTo>
                  <a:pt x="3184275" y="2269581"/>
                  <a:pt x="3210469" y="2260056"/>
                  <a:pt x="3239639" y="2258032"/>
                </a:cubicBezTo>
                <a:close/>
                <a:moveTo>
                  <a:pt x="6324667" y="2252436"/>
                </a:moveTo>
                <a:cubicBezTo>
                  <a:pt x="6341812" y="2253388"/>
                  <a:pt x="6358957" y="2254341"/>
                  <a:pt x="6376102" y="2255293"/>
                </a:cubicBezTo>
                <a:cubicBezTo>
                  <a:pt x="6369435" y="2272438"/>
                  <a:pt x="6347527" y="2273391"/>
                  <a:pt x="6323715" y="2259103"/>
                </a:cubicBezTo>
                <a:cubicBezTo>
                  <a:pt x="6324667" y="2257198"/>
                  <a:pt x="6324667" y="2254341"/>
                  <a:pt x="6324667" y="2252436"/>
                </a:cubicBezTo>
                <a:close/>
                <a:moveTo>
                  <a:pt x="6529931" y="2252435"/>
                </a:moveTo>
                <a:cubicBezTo>
                  <a:pt x="6573508" y="2251959"/>
                  <a:pt x="6615180" y="2255769"/>
                  <a:pt x="6624705" y="2263865"/>
                </a:cubicBezTo>
                <a:cubicBezTo>
                  <a:pt x="6605655" y="2274343"/>
                  <a:pt x="6452303" y="2277200"/>
                  <a:pt x="6423728" y="2266723"/>
                </a:cubicBezTo>
                <a:cubicBezTo>
                  <a:pt x="6440873" y="2257674"/>
                  <a:pt x="6486355" y="2252912"/>
                  <a:pt x="6529931" y="2252435"/>
                </a:cubicBezTo>
                <a:close/>
                <a:moveTo>
                  <a:pt x="3725295" y="2247673"/>
                </a:moveTo>
                <a:cubicBezTo>
                  <a:pt x="3701482" y="2252436"/>
                  <a:pt x="3680527" y="2255293"/>
                  <a:pt x="3656715" y="2259103"/>
                </a:cubicBezTo>
                <a:cubicBezTo>
                  <a:pt x="3673860" y="2273391"/>
                  <a:pt x="3704340" y="2274343"/>
                  <a:pt x="3718627" y="2261961"/>
                </a:cubicBezTo>
                <a:cubicBezTo>
                  <a:pt x="3722437" y="2259103"/>
                  <a:pt x="3723390" y="2251483"/>
                  <a:pt x="3725295" y="2247673"/>
                </a:cubicBezTo>
                <a:close/>
                <a:moveTo>
                  <a:pt x="1986982" y="2243864"/>
                </a:moveTo>
                <a:cubicBezTo>
                  <a:pt x="1954597" y="2242911"/>
                  <a:pt x="1923165" y="2248626"/>
                  <a:pt x="1890780" y="2251483"/>
                </a:cubicBezTo>
                <a:cubicBezTo>
                  <a:pt x="1886970" y="2251483"/>
                  <a:pt x="1883160" y="2255293"/>
                  <a:pt x="1881255" y="2259103"/>
                </a:cubicBezTo>
                <a:cubicBezTo>
                  <a:pt x="1880302" y="2261008"/>
                  <a:pt x="1883160" y="2267676"/>
                  <a:pt x="1886017" y="2268628"/>
                </a:cubicBezTo>
                <a:cubicBezTo>
                  <a:pt x="1902210" y="2272439"/>
                  <a:pt x="1923165" y="2282916"/>
                  <a:pt x="1933642" y="2277201"/>
                </a:cubicBezTo>
                <a:cubicBezTo>
                  <a:pt x="1961265" y="2261008"/>
                  <a:pt x="1985077" y="2273391"/>
                  <a:pt x="2010795" y="2277201"/>
                </a:cubicBezTo>
                <a:cubicBezTo>
                  <a:pt x="2022225" y="2279106"/>
                  <a:pt x="2034607" y="2279106"/>
                  <a:pt x="2046990" y="2280058"/>
                </a:cubicBezTo>
                <a:cubicBezTo>
                  <a:pt x="2048895" y="2277201"/>
                  <a:pt x="2051752" y="2273391"/>
                  <a:pt x="2053657" y="2270533"/>
                </a:cubicBezTo>
                <a:cubicBezTo>
                  <a:pt x="2047942" y="2267676"/>
                  <a:pt x="2043180" y="2263866"/>
                  <a:pt x="2037465" y="2261961"/>
                </a:cubicBezTo>
                <a:cubicBezTo>
                  <a:pt x="2021272" y="2255293"/>
                  <a:pt x="2004127" y="2244816"/>
                  <a:pt x="1986982" y="2243864"/>
                </a:cubicBezTo>
                <a:close/>
                <a:moveTo>
                  <a:pt x="2036512" y="2235291"/>
                </a:moveTo>
                <a:cubicBezTo>
                  <a:pt x="2044132" y="2258151"/>
                  <a:pt x="2077470" y="2273391"/>
                  <a:pt x="2104140" y="2267676"/>
                </a:cubicBezTo>
                <a:cubicBezTo>
                  <a:pt x="2086995" y="2245768"/>
                  <a:pt x="2061277" y="2243864"/>
                  <a:pt x="2036512" y="2235291"/>
                </a:cubicBezTo>
                <a:close/>
                <a:moveTo>
                  <a:pt x="3177132" y="2182665"/>
                </a:moveTo>
                <a:cubicBezTo>
                  <a:pt x="3182847" y="2182665"/>
                  <a:pt x="3188086" y="2187189"/>
                  <a:pt x="3192848" y="2196238"/>
                </a:cubicBezTo>
                <a:cubicBezTo>
                  <a:pt x="3181418" y="2196238"/>
                  <a:pt x="3169988" y="2196238"/>
                  <a:pt x="3158558" y="2196238"/>
                </a:cubicBezTo>
                <a:cubicBezTo>
                  <a:pt x="3165226" y="2187189"/>
                  <a:pt x="3171417" y="2182665"/>
                  <a:pt x="3177132" y="2182665"/>
                </a:cubicBezTo>
                <a:close/>
                <a:moveTo>
                  <a:pt x="5602672" y="2170521"/>
                </a:moveTo>
                <a:cubicBezTo>
                  <a:pt x="5597910" y="2178141"/>
                  <a:pt x="5593147" y="2184808"/>
                  <a:pt x="5587432" y="2193381"/>
                </a:cubicBezTo>
                <a:cubicBezTo>
                  <a:pt x="5605530" y="2199096"/>
                  <a:pt x="5613150" y="2194333"/>
                  <a:pt x="5612197" y="2181951"/>
                </a:cubicBezTo>
                <a:cubicBezTo>
                  <a:pt x="5612197" y="2178141"/>
                  <a:pt x="5605530" y="2174331"/>
                  <a:pt x="5602672" y="2170521"/>
                </a:cubicBezTo>
                <a:close/>
                <a:moveTo>
                  <a:pt x="5996055" y="2167663"/>
                </a:moveTo>
                <a:cubicBezTo>
                  <a:pt x="5997960" y="2167663"/>
                  <a:pt x="5999865" y="2168615"/>
                  <a:pt x="6001770" y="2168615"/>
                </a:cubicBezTo>
                <a:cubicBezTo>
                  <a:pt x="6018915" y="2172425"/>
                  <a:pt x="6035107" y="2176235"/>
                  <a:pt x="6052253" y="2180045"/>
                </a:cubicBezTo>
                <a:cubicBezTo>
                  <a:pt x="6052253" y="2183855"/>
                  <a:pt x="6052253" y="2185760"/>
                  <a:pt x="6052253" y="2187665"/>
                </a:cubicBezTo>
                <a:cubicBezTo>
                  <a:pt x="6038917" y="2189570"/>
                  <a:pt x="6026535" y="2192428"/>
                  <a:pt x="6013200" y="2192428"/>
                </a:cubicBezTo>
                <a:cubicBezTo>
                  <a:pt x="6003675" y="2192428"/>
                  <a:pt x="5995103" y="2191475"/>
                  <a:pt x="5985578" y="2189570"/>
                </a:cubicBezTo>
                <a:cubicBezTo>
                  <a:pt x="5981767" y="2188618"/>
                  <a:pt x="5977005" y="2185760"/>
                  <a:pt x="5977005" y="2182903"/>
                </a:cubicBezTo>
                <a:cubicBezTo>
                  <a:pt x="5976053" y="2180045"/>
                  <a:pt x="5979862" y="2175283"/>
                  <a:pt x="5982720" y="2172425"/>
                </a:cubicBezTo>
                <a:cubicBezTo>
                  <a:pt x="5986530" y="2169568"/>
                  <a:pt x="5991292" y="2168615"/>
                  <a:pt x="5996055" y="2167663"/>
                </a:cubicBezTo>
                <a:close/>
                <a:moveTo>
                  <a:pt x="5430270" y="2165758"/>
                </a:moveTo>
                <a:cubicBezTo>
                  <a:pt x="5441700" y="2197191"/>
                  <a:pt x="5470275" y="2185761"/>
                  <a:pt x="5492182" y="2190523"/>
                </a:cubicBezTo>
                <a:cubicBezTo>
                  <a:pt x="5495040" y="2191476"/>
                  <a:pt x="5499803" y="2182903"/>
                  <a:pt x="5503612" y="2178141"/>
                </a:cubicBezTo>
                <a:cubicBezTo>
                  <a:pt x="5514090" y="2176236"/>
                  <a:pt x="5525520" y="2174331"/>
                  <a:pt x="5536950" y="2173378"/>
                </a:cubicBezTo>
                <a:cubicBezTo>
                  <a:pt x="5536950" y="2171473"/>
                  <a:pt x="5536950" y="2168616"/>
                  <a:pt x="5535997" y="2166711"/>
                </a:cubicBezTo>
                <a:cubicBezTo>
                  <a:pt x="5501707" y="2165758"/>
                  <a:pt x="5466465" y="2165758"/>
                  <a:pt x="5430270" y="2165758"/>
                </a:cubicBezTo>
                <a:close/>
                <a:moveTo>
                  <a:pt x="1445963" y="2122895"/>
                </a:moveTo>
                <a:cubicBezTo>
                  <a:pt x="1458345" y="2121943"/>
                  <a:pt x="1471680" y="2125753"/>
                  <a:pt x="1476443" y="2140040"/>
                </a:cubicBezTo>
                <a:cubicBezTo>
                  <a:pt x="1436438" y="2142898"/>
                  <a:pt x="1399290" y="2144803"/>
                  <a:pt x="1361190" y="2147660"/>
                </a:cubicBezTo>
                <a:cubicBezTo>
                  <a:pt x="1361190" y="2145755"/>
                  <a:pt x="1360238" y="2142898"/>
                  <a:pt x="1360238" y="2140993"/>
                </a:cubicBezTo>
                <a:cubicBezTo>
                  <a:pt x="1369763" y="2138135"/>
                  <a:pt x="1378335" y="2135278"/>
                  <a:pt x="1387860" y="2133373"/>
                </a:cubicBezTo>
                <a:cubicBezTo>
                  <a:pt x="1406910" y="2129563"/>
                  <a:pt x="1425960" y="2123848"/>
                  <a:pt x="1445963" y="2122895"/>
                </a:cubicBezTo>
                <a:close/>
                <a:moveTo>
                  <a:pt x="3036637" y="2105751"/>
                </a:moveTo>
                <a:cubicBezTo>
                  <a:pt x="3040447" y="2105751"/>
                  <a:pt x="3045210" y="2108608"/>
                  <a:pt x="3049020" y="2110513"/>
                </a:cubicBezTo>
                <a:cubicBezTo>
                  <a:pt x="3046162" y="2113371"/>
                  <a:pt x="3043305" y="2117181"/>
                  <a:pt x="3039495" y="2119086"/>
                </a:cubicBezTo>
                <a:cubicBezTo>
                  <a:pt x="3035685" y="2120991"/>
                  <a:pt x="3031875" y="2121943"/>
                  <a:pt x="3027112" y="2126706"/>
                </a:cubicBezTo>
                <a:cubicBezTo>
                  <a:pt x="3034732" y="2127658"/>
                  <a:pt x="3043305" y="2125753"/>
                  <a:pt x="3049972" y="2128611"/>
                </a:cubicBezTo>
                <a:cubicBezTo>
                  <a:pt x="3057592" y="2131468"/>
                  <a:pt x="3063307" y="2138136"/>
                  <a:pt x="3070927" y="2142898"/>
                </a:cubicBezTo>
                <a:cubicBezTo>
                  <a:pt x="3064260" y="2147661"/>
                  <a:pt x="3058545" y="2155281"/>
                  <a:pt x="3051877" y="2155281"/>
                </a:cubicBezTo>
                <a:cubicBezTo>
                  <a:pt x="3025207" y="2159091"/>
                  <a:pt x="2999490" y="2158138"/>
                  <a:pt x="2969962" y="2158138"/>
                </a:cubicBezTo>
                <a:cubicBezTo>
                  <a:pt x="2999490" y="2120991"/>
                  <a:pt x="2953770" y="2132421"/>
                  <a:pt x="2951865" y="2117181"/>
                </a:cubicBezTo>
                <a:cubicBezTo>
                  <a:pt x="2969962" y="2104798"/>
                  <a:pt x="2996632" y="2110513"/>
                  <a:pt x="3006157" y="2128611"/>
                </a:cubicBezTo>
                <a:cubicBezTo>
                  <a:pt x="3007110" y="2130516"/>
                  <a:pt x="3009967" y="2132421"/>
                  <a:pt x="3012825" y="2134326"/>
                </a:cubicBezTo>
                <a:cubicBezTo>
                  <a:pt x="3014730" y="2131468"/>
                  <a:pt x="3017587" y="2128611"/>
                  <a:pt x="3017587" y="2125753"/>
                </a:cubicBezTo>
                <a:cubicBezTo>
                  <a:pt x="3015682" y="2110513"/>
                  <a:pt x="3025207" y="2106703"/>
                  <a:pt x="3036637" y="2105751"/>
                </a:cubicBezTo>
                <a:close/>
                <a:moveTo>
                  <a:pt x="3006158" y="2069556"/>
                </a:moveTo>
                <a:cubicBezTo>
                  <a:pt x="3016635" y="2069556"/>
                  <a:pt x="3027113" y="2069556"/>
                  <a:pt x="3038543" y="2069556"/>
                </a:cubicBezTo>
                <a:cubicBezTo>
                  <a:pt x="3037590" y="2071461"/>
                  <a:pt x="3037590" y="2074318"/>
                  <a:pt x="3037590" y="2078128"/>
                </a:cubicBezTo>
                <a:cubicBezTo>
                  <a:pt x="3027113" y="2077176"/>
                  <a:pt x="3016635" y="2077176"/>
                  <a:pt x="3006158" y="2076223"/>
                </a:cubicBezTo>
                <a:cubicBezTo>
                  <a:pt x="3006158" y="2074318"/>
                  <a:pt x="3006158" y="2071461"/>
                  <a:pt x="3006158" y="2069556"/>
                </a:cubicBezTo>
                <a:close/>
                <a:moveTo>
                  <a:pt x="2939840" y="2060030"/>
                </a:moveTo>
                <a:cubicBezTo>
                  <a:pt x="2948055" y="2061221"/>
                  <a:pt x="2956628" y="2064793"/>
                  <a:pt x="2965200" y="2071460"/>
                </a:cubicBezTo>
                <a:cubicBezTo>
                  <a:pt x="2950912" y="2077175"/>
                  <a:pt x="2941387" y="2081938"/>
                  <a:pt x="2929957" y="2086700"/>
                </a:cubicBezTo>
                <a:cubicBezTo>
                  <a:pt x="2932815" y="2091463"/>
                  <a:pt x="2934720" y="2095273"/>
                  <a:pt x="2937577" y="2101940"/>
                </a:cubicBezTo>
                <a:cubicBezTo>
                  <a:pt x="2926147" y="2104798"/>
                  <a:pt x="2916622" y="2109560"/>
                  <a:pt x="2906145" y="2108607"/>
                </a:cubicBezTo>
                <a:cubicBezTo>
                  <a:pt x="2895667" y="2107655"/>
                  <a:pt x="2885190" y="2100988"/>
                  <a:pt x="2871855" y="2095273"/>
                </a:cubicBezTo>
                <a:cubicBezTo>
                  <a:pt x="2889952" y="2081938"/>
                  <a:pt x="2902335" y="2069555"/>
                  <a:pt x="2916622" y="2062888"/>
                </a:cubicBezTo>
                <a:cubicBezTo>
                  <a:pt x="2923766" y="2060031"/>
                  <a:pt x="2931625" y="2058840"/>
                  <a:pt x="2939840" y="2060030"/>
                </a:cubicBezTo>
                <a:close/>
                <a:moveTo>
                  <a:pt x="1386908" y="2037171"/>
                </a:moveTo>
                <a:cubicBezTo>
                  <a:pt x="1385955" y="2045743"/>
                  <a:pt x="1385955" y="2046696"/>
                  <a:pt x="1385003" y="2046696"/>
                </a:cubicBezTo>
                <a:cubicBezTo>
                  <a:pt x="1375478" y="2051458"/>
                  <a:pt x="1366905" y="2055268"/>
                  <a:pt x="1357380" y="2060031"/>
                </a:cubicBezTo>
                <a:cubicBezTo>
                  <a:pt x="1356428" y="2057173"/>
                  <a:pt x="1354523" y="2051458"/>
                  <a:pt x="1355475" y="2050506"/>
                </a:cubicBezTo>
                <a:cubicBezTo>
                  <a:pt x="1365000" y="2045743"/>
                  <a:pt x="1374525" y="2042886"/>
                  <a:pt x="1386908" y="2037171"/>
                </a:cubicBezTo>
                <a:close/>
                <a:moveTo>
                  <a:pt x="3402041" y="2022645"/>
                </a:moveTo>
                <a:cubicBezTo>
                  <a:pt x="3391920" y="2025503"/>
                  <a:pt x="3385253" y="2031456"/>
                  <a:pt x="3380490" y="2040981"/>
                </a:cubicBezTo>
                <a:cubicBezTo>
                  <a:pt x="3411922" y="2040981"/>
                  <a:pt x="3441450" y="2040981"/>
                  <a:pt x="3472882" y="2040981"/>
                </a:cubicBezTo>
                <a:cubicBezTo>
                  <a:pt x="3468120" y="2027646"/>
                  <a:pt x="3455737" y="2024788"/>
                  <a:pt x="3444307" y="2022883"/>
                </a:cubicBezTo>
                <a:cubicBezTo>
                  <a:pt x="3425734" y="2020026"/>
                  <a:pt x="3412161" y="2019788"/>
                  <a:pt x="3402041" y="2022645"/>
                </a:cubicBezTo>
                <a:close/>
                <a:moveTo>
                  <a:pt x="3157605" y="2009548"/>
                </a:moveTo>
                <a:cubicBezTo>
                  <a:pt x="3162367" y="2009548"/>
                  <a:pt x="3169035" y="2013358"/>
                  <a:pt x="3171892" y="2017168"/>
                </a:cubicBezTo>
                <a:cubicBezTo>
                  <a:pt x="3173797" y="2019073"/>
                  <a:pt x="3169987" y="2028598"/>
                  <a:pt x="3168082" y="2028598"/>
                </a:cubicBezTo>
                <a:cubicBezTo>
                  <a:pt x="3163320" y="2029550"/>
                  <a:pt x="3157605" y="2027645"/>
                  <a:pt x="3153795" y="2024788"/>
                </a:cubicBezTo>
                <a:cubicBezTo>
                  <a:pt x="3149985" y="2022883"/>
                  <a:pt x="3148080" y="2018120"/>
                  <a:pt x="3144270" y="2015263"/>
                </a:cubicBezTo>
                <a:cubicBezTo>
                  <a:pt x="3149032" y="2013358"/>
                  <a:pt x="3153795" y="2009548"/>
                  <a:pt x="3157605" y="2009548"/>
                </a:cubicBezTo>
                <a:close/>
                <a:moveTo>
                  <a:pt x="3023302" y="2000976"/>
                </a:moveTo>
                <a:cubicBezTo>
                  <a:pt x="3033780" y="2003833"/>
                  <a:pt x="3044257" y="2008595"/>
                  <a:pt x="3055687" y="2012406"/>
                </a:cubicBezTo>
                <a:cubicBezTo>
                  <a:pt x="3054735" y="2014311"/>
                  <a:pt x="3054735" y="2017168"/>
                  <a:pt x="3054735" y="2019073"/>
                </a:cubicBezTo>
                <a:cubicBezTo>
                  <a:pt x="3049972" y="2021931"/>
                  <a:pt x="3043305" y="2028598"/>
                  <a:pt x="3039495" y="2027645"/>
                </a:cubicBezTo>
                <a:cubicBezTo>
                  <a:pt x="3029017" y="2025740"/>
                  <a:pt x="3015682" y="2025740"/>
                  <a:pt x="3014730" y="2010501"/>
                </a:cubicBezTo>
                <a:cubicBezTo>
                  <a:pt x="3014730" y="2007643"/>
                  <a:pt x="3021397" y="2000023"/>
                  <a:pt x="3023302" y="2000976"/>
                </a:cubicBezTo>
                <a:close/>
                <a:moveTo>
                  <a:pt x="3121410" y="1998118"/>
                </a:moveTo>
                <a:cubicBezTo>
                  <a:pt x="3136650" y="1993356"/>
                  <a:pt x="3147127" y="2000976"/>
                  <a:pt x="3144270" y="2015263"/>
                </a:cubicBezTo>
                <a:cubicBezTo>
                  <a:pt x="3136650" y="2014311"/>
                  <a:pt x="3128077" y="2013358"/>
                  <a:pt x="3120457" y="2011453"/>
                </a:cubicBezTo>
                <a:cubicBezTo>
                  <a:pt x="3117600" y="2010501"/>
                  <a:pt x="3115695" y="2006691"/>
                  <a:pt x="3113790" y="2004786"/>
                </a:cubicBezTo>
                <a:cubicBezTo>
                  <a:pt x="3116647" y="2002881"/>
                  <a:pt x="3118552" y="1999071"/>
                  <a:pt x="3121410" y="1998118"/>
                </a:cubicBezTo>
                <a:close/>
                <a:moveTo>
                  <a:pt x="3650047" y="1974306"/>
                </a:moveTo>
                <a:cubicBezTo>
                  <a:pt x="3645285" y="1980021"/>
                  <a:pt x="3639570" y="1985736"/>
                  <a:pt x="3639570" y="1986688"/>
                </a:cubicBezTo>
                <a:cubicBezTo>
                  <a:pt x="3642427" y="1991451"/>
                  <a:pt x="3647190" y="1995261"/>
                  <a:pt x="3651952" y="1998118"/>
                </a:cubicBezTo>
                <a:cubicBezTo>
                  <a:pt x="3652905" y="1999071"/>
                  <a:pt x="3660525" y="1992403"/>
                  <a:pt x="3659572" y="1991451"/>
                </a:cubicBezTo>
                <a:cubicBezTo>
                  <a:pt x="3659572" y="1985736"/>
                  <a:pt x="3655762" y="1981926"/>
                  <a:pt x="3650047" y="1974306"/>
                </a:cubicBezTo>
                <a:close/>
                <a:moveTo>
                  <a:pt x="5306445" y="1973353"/>
                </a:moveTo>
                <a:cubicBezTo>
                  <a:pt x="5319780" y="1989546"/>
                  <a:pt x="5320732" y="1989546"/>
                  <a:pt x="5340735" y="1973353"/>
                </a:cubicBezTo>
                <a:cubicBezTo>
                  <a:pt x="5329305" y="1973353"/>
                  <a:pt x="5319780" y="1973353"/>
                  <a:pt x="5306445" y="1973353"/>
                </a:cubicBezTo>
                <a:close/>
                <a:moveTo>
                  <a:pt x="5136900" y="1970496"/>
                </a:moveTo>
                <a:cubicBezTo>
                  <a:pt x="5084512" y="1965733"/>
                  <a:pt x="5034030" y="1970496"/>
                  <a:pt x="4985453" y="1990498"/>
                </a:cubicBezTo>
                <a:cubicBezTo>
                  <a:pt x="4985453" y="1992403"/>
                  <a:pt x="4985453" y="1994308"/>
                  <a:pt x="4986405" y="1996213"/>
                </a:cubicBezTo>
                <a:cubicBezTo>
                  <a:pt x="5036887" y="1990498"/>
                  <a:pt x="5087370" y="1984783"/>
                  <a:pt x="5137853" y="1979068"/>
                </a:cubicBezTo>
                <a:cubicBezTo>
                  <a:pt x="5137853" y="1976211"/>
                  <a:pt x="5136900" y="1973353"/>
                  <a:pt x="5136900" y="1970496"/>
                </a:cubicBezTo>
                <a:close/>
                <a:moveTo>
                  <a:pt x="3450737" y="1968710"/>
                </a:moveTo>
                <a:cubicBezTo>
                  <a:pt x="3436211" y="1968591"/>
                  <a:pt x="3421447" y="1974782"/>
                  <a:pt x="3411922" y="1987641"/>
                </a:cubicBezTo>
                <a:cubicBezTo>
                  <a:pt x="3439545" y="1987641"/>
                  <a:pt x="3463357" y="1987641"/>
                  <a:pt x="3488122" y="1987641"/>
                </a:cubicBezTo>
                <a:cubicBezTo>
                  <a:pt x="3479550" y="1975259"/>
                  <a:pt x="3465262" y="1968829"/>
                  <a:pt x="3450737" y="1968710"/>
                </a:cubicBezTo>
                <a:close/>
                <a:moveTo>
                  <a:pt x="6821873" y="1962876"/>
                </a:moveTo>
                <a:cubicBezTo>
                  <a:pt x="6828540" y="1964781"/>
                  <a:pt x="6835207" y="1968591"/>
                  <a:pt x="6841875" y="1971448"/>
                </a:cubicBezTo>
                <a:cubicBezTo>
                  <a:pt x="6839017" y="1974306"/>
                  <a:pt x="6835207" y="1977163"/>
                  <a:pt x="6831398" y="1980973"/>
                </a:cubicBezTo>
                <a:cubicBezTo>
                  <a:pt x="6823778" y="1977163"/>
                  <a:pt x="6818062" y="1973353"/>
                  <a:pt x="6811395" y="1970496"/>
                </a:cubicBezTo>
                <a:cubicBezTo>
                  <a:pt x="6815205" y="1967638"/>
                  <a:pt x="6819015" y="1962876"/>
                  <a:pt x="6821873" y="1962876"/>
                </a:cubicBezTo>
                <a:close/>
                <a:moveTo>
                  <a:pt x="2871855" y="1961923"/>
                </a:moveTo>
                <a:cubicBezTo>
                  <a:pt x="2845185" y="1961923"/>
                  <a:pt x="2819467" y="1961923"/>
                  <a:pt x="2792797" y="1962876"/>
                </a:cubicBezTo>
                <a:cubicBezTo>
                  <a:pt x="2787082" y="1962876"/>
                  <a:pt x="2782320" y="1968591"/>
                  <a:pt x="2777557" y="1972401"/>
                </a:cubicBezTo>
                <a:cubicBezTo>
                  <a:pt x="2783272" y="1975258"/>
                  <a:pt x="2788035" y="1979068"/>
                  <a:pt x="2793750" y="1980021"/>
                </a:cubicBezTo>
                <a:cubicBezTo>
                  <a:pt x="2804227" y="1981926"/>
                  <a:pt x="2814705" y="1980021"/>
                  <a:pt x="2825182" y="1982878"/>
                </a:cubicBezTo>
                <a:cubicBezTo>
                  <a:pt x="2856615" y="1991451"/>
                  <a:pt x="2888047" y="2001928"/>
                  <a:pt x="2920432" y="2011453"/>
                </a:cubicBezTo>
                <a:cubicBezTo>
                  <a:pt x="2930910" y="2014311"/>
                  <a:pt x="2941387" y="2016216"/>
                  <a:pt x="2953770" y="2019073"/>
                </a:cubicBezTo>
                <a:cubicBezTo>
                  <a:pt x="2914717" y="2039076"/>
                  <a:pt x="2817562" y="2060983"/>
                  <a:pt x="2795655" y="2056221"/>
                </a:cubicBezTo>
                <a:cubicBezTo>
                  <a:pt x="2803275" y="2053363"/>
                  <a:pt x="2809942" y="2050506"/>
                  <a:pt x="2817562" y="2048601"/>
                </a:cubicBezTo>
                <a:cubicBezTo>
                  <a:pt x="2817562" y="2046696"/>
                  <a:pt x="2817562" y="2043838"/>
                  <a:pt x="2816610" y="2041933"/>
                </a:cubicBezTo>
                <a:cubicBezTo>
                  <a:pt x="2791845" y="2039076"/>
                  <a:pt x="2767080" y="2035266"/>
                  <a:pt x="2742315" y="2035266"/>
                </a:cubicBezTo>
                <a:cubicBezTo>
                  <a:pt x="2730885" y="2035266"/>
                  <a:pt x="2728980" y="2045743"/>
                  <a:pt x="2736600" y="2054316"/>
                </a:cubicBezTo>
                <a:cubicBezTo>
                  <a:pt x="2741362" y="2059078"/>
                  <a:pt x="2748030" y="2060983"/>
                  <a:pt x="2754697" y="2062888"/>
                </a:cubicBezTo>
                <a:cubicBezTo>
                  <a:pt x="2772795" y="2065746"/>
                  <a:pt x="2791845" y="2067651"/>
                  <a:pt x="2809942" y="2070508"/>
                </a:cubicBezTo>
                <a:cubicBezTo>
                  <a:pt x="2828992" y="2073366"/>
                  <a:pt x="2836612" y="2085748"/>
                  <a:pt x="2831850" y="2103846"/>
                </a:cubicBezTo>
                <a:cubicBezTo>
                  <a:pt x="2811847" y="2102893"/>
                  <a:pt x="2788987" y="2082891"/>
                  <a:pt x="2770890" y="2107656"/>
                </a:cubicBezTo>
                <a:cubicBezTo>
                  <a:pt x="2788035" y="2131468"/>
                  <a:pt x="2820420" y="2113371"/>
                  <a:pt x="2838517" y="2135278"/>
                </a:cubicBezTo>
                <a:cubicBezTo>
                  <a:pt x="2830897" y="2135278"/>
                  <a:pt x="2823277" y="2138136"/>
                  <a:pt x="2815657" y="2140041"/>
                </a:cubicBezTo>
                <a:cubicBezTo>
                  <a:pt x="2815657" y="2141946"/>
                  <a:pt x="2815657" y="2143851"/>
                  <a:pt x="2815657" y="2146708"/>
                </a:cubicBezTo>
                <a:cubicBezTo>
                  <a:pt x="2851852" y="2160996"/>
                  <a:pt x="2891857" y="2161948"/>
                  <a:pt x="2929957" y="2164806"/>
                </a:cubicBezTo>
                <a:cubicBezTo>
                  <a:pt x="2969010" y="2167664"/>
                  <a:pt x="3006157" y="2172426"/>
                  <a:pt x="3042352" y="2189571"/>
                </a:cubicBezTo>
                <a:cubicBezTo>
                  <a:pt x="3026160" y="2190523"/>
                  <a:pt x="3009967" y="2191476"/>
                  <a:pt x="2993775" y="2192428"/>
                </a:cubicBezTo>
                <a:cubicBezTo>
                  <a:pt x="3023302" y="2209573"/>
                  <a:pt x="3234757" y="2215289"/>
                  <a:pt x="3252855" y="2201953"/>
                </a:cubicBezTo>
                <a:cubicBezTo>
                  <a:pt x="3236662" y="2200048"/>
                  <a:pt x="3222375" y="2199096"/>
                  <a:pt x="3208087" y="2197191"/>
                </a:cubicBezTo>
                <a:cubicBezTo>
                  <a:pt x="3215707" y="2172426"/>
                  <a:pt x="3232852" y="2163853"/>
                  <a:pt x="3262380" y="2167664"/>
                </a:cubicBezTo>
                <a:cubicBezTo>
                  <a:pt x="3261427" y="2173378"/>
                  <a:pt x="3260475" y="2179093"/>
                  <a:pt x="3259522" y="2188618"/>
                </a:cubicBezTo>
                <a:cubicBezTo>
                  <a:pt x="3267142" y="2187666"/>
                  <a:pt x="3274762" y="2188618"/>
                  <a:pt x="3280477" y="2186714"/>
                </a:cubicBezTo>
                <a:cubicBezTo>
                  <a:pt x="3304290" y="2179093"/>
                  <a:pt x="3329055" y="2171473"/>
                  <a:pt x="3352867" y="2161948"/>
                </a:cubicBezTo>
                <a:cubicBezTo>
                  <a:pt x="3383347" y="2150518"/>
                  <a:pt x="3389062" y="2153376"/>
                  <a:pt x="3391920" y="2188618"/>
                </a:cubicBezTo>
                <a:cubicBezTo>
                  <a:pt x="3422400" y="2182903"/>
                  <a:pt x="3453832" y="2185761"/>
                  <a:pt x="3481455" y="2166711"/>
                </a:cubicBezTo>
                <a:cubicBezTo>
                  <a:pt x="3430020" y="2141946"/>
                  <a:pt x="3371917" y="2150518"/>
                  <a:pt x="3319530" y="2130516"/>
                </a:cubicBezTo>
                <a:cubicBezTo>
                  <a:pt x="3336675" y="2125753"/>
                  <a:pt x="3354772" y="2124801"/>
                  <a:pt x="3370965" y="2120991"/>
                </a:cubicBezTo>
                <a:cubicBezTo>
                  <a:pt x="3387157" y="2117181"/>
                  <a:pt x="3402397" y="2108608"/>
                  <a:pt x="3417637" y="2101941"/>
                </a:cubicBezTo>
                <a:cubicBezTo>
                  <a:pt x="3416685" y="2100036"/>
                  <a:pt x="3415732" y="2098131"/>
                  <a:pt x="3415732" y="2096226"/>
                </a:cubicBezTo>
                <a:cubicBezTo>
                  <a:pt x="3412875" y="2096226"/>
                  <a:pt x="3410017" y="2097178"/>
                  <a:pt x="3407160" y="2097178"/>
                </a:cubicBezTo>
                <a:cubicBezTo>
                  <a:pt x="3380490" y="2102893"/>
                  <a:pt x="3353820" y="2108608"/>
                  <a:pt x="3326197" y="2112418"/>
                </a:cubicBezTo>
                <a:cubicBezTo>
                  <a:pt x="3321435" y="2113371"/>
                  <a:pt x="3314767" y="2109561"/>
                  <a:pt x="3310957" y="2105751"/>
                </a:cubicBezTo>
                <a:cubicBezTo>
                  <a:pt x="3306195" y="2100036"/>
                  <a:pt x="3302385" y="2093368"/>
                  <a:pt x="3298575" y="2086701"/>
                </a:cubicBezTo>
                <a:cubicBezTo>
                  <a:pt x="3296670" y="2082891"/>
                  <a:pt x="3291907" y="2077176"/>
                  <a:pt x="3293812" y="2074318"/>
                </a:cubicBezTo>
                <a:cubicBezTo>
                  <a:pt x="3294765" y="2071461"/>
                  <a:pt x="3301432" y="2067651"/>
                  <a:pt x="3305242" y="2067651"/>
                </a:cubicBezTo>
                <a:cubicBezTo>
                  <a:pt x="3350010" y="2067651"/>
                  <a:pt x="3394777" y="2068603"/>
                  <a:pt x="3439545" y="2068603"/>
                </a:cubicBezTo>
                <a:cubicBezTo>
                  <a:pt x="3456690" y="2068603"/>
                  <a:pt x="3472882" y="2067651"/>
                  <a:pt x="3490027" y="2067651"/>
                </a:cubicBezTo>
                <a:cubicBezTo>
                  <a:pt x="3490027" y="2065746"/>
                  <a:pt x="3490027" y="2062888"/>
                  <a:pt x="3490027" y="2060983"/>
                </a:cubicBezTo>
                <a:cubicBezTo>
                  <a:pt x="3435735" y="2053363"/>
                  <a:pt x="3378585" y="2073366"/>
                  <a:pt x="3330960" y="2048601"/>
                </a:cubicBezTo>
                <a:cubicBezTo>
                  <a:pt x="3328102" y="2028598"/>
                  <a:pt x="3326197" y="2012406"/>
                  <a:pt x="3323340" y="1996213"/>
                </a:cubicBezTo>
                <a:cubicBezTo>
                  <a:pt x="3321435" y="1996213"/>
                  <a:pt x="3318577" y="1996213"/>
                  <a:pt x="3316672" y="1996213"/>
                </a:cubicBezTo>
                <a:cubicBezTo>
                  <a:pt x="3313815" y="2004786"/>
                  <a:pt x="3310957" y="2014311"/>
                  <a:pt x="3307147" y="2024788"/>
                </a:cubicBezTo>
                <a:cubicBezTo>
                  <a:pt x="3291907" y="2017168"/>
                  <a:pt x="3277620" y="2009548"/>
                  <a:pt x="3261427" y="2000976"/>
                </a:cubicBezTo>
                <a:cubicBezTo>
                  <a:pt x="3268095" y="1998118"/>
                  <a:pt x="3272857" y="1995261"/>
                  <a:pt x="3277620" y="1993356"/>
                </a:cubicBezTo>
                <a:cubicBezTo>
                  <a:pt x="3272857" y="1986688"/>
                  <a:pt x="3268095" y="1980973"/>
                  <a:pt x="3262380" y="1973353"/>
                </a:cubicBezTo>
                <a:cubicBezTo>
                  <a:pt x="3270000" y="1971448"/>
                  <a:pt x="3274762" y="1970496"/>
                  <a:pt x="3279525" y="1969543"/>
                </a:cubicBezTo>
                <a:cubicBezTo>
                  <a:pt x="3284287" y="1968591"/>
                  <a:pt x="3289050" y="1968591"/>
                  <a:pt x="3297622" y="1967638"/>
                </a:cubicBezTo>
                <a:cubicBezTo>
                  <a:pt x="3272857" y="1961923"/>
                  <a:pt x="3272857" y="1961923"/>
                  <a:pt x="3246187" y="1974306"/>
                </a:cubicBezTo>
                <a:cubicBezTo>
                  <a:pt x="3238567" y="1978116"/>
                  <a:pt x="3223327" y="1980021"/>
                  <a:pt x="3220470" y="1976211"/>
                </a:cubicBezTo>
                <a:cubicBezTo>
                  <a:pt x="3209040" y="1960971"/>
                  <a:pt x="3194752" y="1962876"/>
                  <a:pt x="3180465" y="1962876"/>
                </a:cubicBezTo>
                <a:cubicBezTo>
                  <a:pt x="3077595" y="1961923"/>
                  <a:pt x="2974725" y="1961923"/>
                  <a:pt x="2871855" y="1961923"/>
                </a:cubicBezTo>
                <a:close/>
                <a:moveTo>
                  <a:pt x="6404678" y="1367563"/>
                </a:moveTo>
                <a:cubicBezTo>
                  <a:pt x="6403725" y="1367563"/>
                  <a:pt x="6400867" y="1374231"/>
                  <a:pt x="6398010" y="1377088"/>
                </a:cubicBezTo>
                <a:cubicBezTo>
                  <a:pt x="6406582" y="1379946"/>
                  <a:pt x="6415155" y="1382803"/>
                  <a:pt x="6423728" y="1386613"/>
                </a:cubicBezTo>
                <a:cubicBezTo>
                  <a:pt x="6425632" y="1383756"/>
                  <a:pt x="6426585" y="1379946"/>
                  <a:pt x="6428490" y="1377088"/>
                </a:cubicBezTo>
                <a:cubicBezTo>
                  <a:pt x="6420870" y="1373278"/>
                  <a:pt x="6413250" y="1369468"/>
                  <a:pt x="6404678" y="1367563"/>
                </a:cubicBezTo>
                <a:close/>
                <a:moveTo>
                  <a:pt x="6373245" y="1313271"/>
                </a:moveTo>
                <a:cubicBezTo>
                  <a:pt x="6363720" y="1315176"/>
                  <a:pt x="6355147" y="1316128"/>
                  <a:pt x="6345622" y="1318033"/>
                </a:cubicBezTo>
                <a:cubicBezTo>
                  <a:pt x="6347528" y="1325653"/>
                  <a:pt x="6349432" y="1333273"/>
                  <a:pt x="6351337" y="1344703"/>
                </a:cubicBezTo>
                <a:cubicBezTo>
                  <a:pt x="6361815" y="1332321"/>
                  <a:pt x="6368482" y="1325653"/>
                  <a:pt x="6374197" y="1318986"/>
                </a:cubicBezTo>
                <a:cubicBezTo>
                  <a:pt x="6374197" y="1317081"/>
                  <a:pt x="6374197" y="1315176"/>
                  <a:pt x="6373245" y="1313271"/>
                </a:cubicBezTo>
                <a:close/>
                <a:moveTo>
                  <a:pt x="6747578" y="1312318"/>
                </a:moveTo>
                <a:cubicBezTo>
                  <a:pt x="6752340" y="1318985"/>
                  <a:pt x="6756150" y="1323748"/>
                  <a:pt x="6759007" y="1328510"/>
                </a:cubicBezTo>
                <a:cubicBezTo>
                  <a:pt x="6761865" y="1334225"/>
                  <a:pt x="6764722" y="1341845"/>
                  <a:pt x="6764722" y="1347560"/>
                </a:cubicBezTo>
                <a:cubicBezTo>
                  <a:pt x="6764722" y="1349465"/>
                  <a:pt x="6754245" y="1354228"/>
                  <a:pt x="6749482" y="1352323"/>
                </a:cubicBezTo>
                <a:cubicBezTo>
                  <a:pt x="6742815" y="1350418"/>
                  <a:pt x="6733290" y="1345655"/>
                  <a:pt x="6731385" y="1340893"/>
                </a:cubicBezTo>
                <a:cubicBezTo>
                  <a:pt x="6725670" y="1326605"/>
                  <a:pt x="6737100" y="1318033"/>
                  <a:pt x="6747578" y="1312318"/>
                </a:cubicBezTo>
                <a:close/>
                <a:moveTo>
                  <a:pt x="6427537" y="1296126"/>
                </a:moveTo>
                <a:cubicBezTo>
                  <a:pt x="6425632" y="1308508"/>
                  <a:pt x="6424680" y="1316128"/>
                  <a:pt x="6422775" y="1329463"/>
                </a:cubicBezTo>
                <a:cubicBezTo>
                  <a:pt x="6432300" y="1327558"/>
                  <a:pt x="6438015" y="1325653"/>
                  <a:pt x="6444682" y="1324701"/>
                </a:cubicBezTo>
                <a:cubicBezTo>
                  <a:pt x="6438967" y="1315176"/>
                  <a:pt x="6434205" y="1307556"/>
                  <a:pt x="6427537" y="1296126"/>
                </a:cubicBezTo>
                <a:close/>
                <a:moveTo>
                  <a:pt x="6424680" y="1260883"/>
                </a:moveTo>
                <a:cubicBezTo>
                  <a:pt x="6419917" y="1262788"/>
                  <a:pt x="6416107" y="1268503"/>
                  <a:pt x="6412297" y="1273266"/>
                </a:cubicBezTo>
                <a:cubicBezTo>
                  <a:pt x="6411345" y="1274218"/>
                  <a:pt x="6414203" y="1279933"/>
                  <a:pt x="6414203" y="1278981"/>
                </a:cubicBezTo>
                <a:cubicBezTo>
                  <a:pt x="6418965" y="1278028"/>
                  <a:pt x="6424680" y="1277076"/>
                  <a:pt x="6429442" y="1275171"/>
                </a:cubicBezTo>
                <a:cubicBezTo>
                  <a:pt x="6434205" y="1275171"/>
                  <a:pt x="6437062" y="1272313"/>
                  <a:pt x="6440872" y="1270408"/>
                </a:cubicBezTo>
                <a:cubicBezTo>
                  <a:pt x="6440872" y="1268503"/>
                  <a:pt x="6441825" y="1266598"/>
                  <a:pt x="6441825" y="1263741"/>
                </a:cubicBezTo>
                <a:cubicBezTo>
                  <a:pt x="6436110" y="1262788"/>
                  <a:pt x="6429442" y="1259931"/>
                  <a:pt x="6424680" y="1260883"/>
                </a:cubicBezTo>
                <a:close/>
                <a:moveTo>
                  <a:pt x="2280114" y="1245762"/>
                </a:moveTo>
                <a:cubicBezTo>
                  <a:pt x="2272733" y="1247072"/>
                  <a:pt x="2267494" y="1252787"/>
                  <a:pt x="2264160" y="1262788"/>
                </a:cubicBezTo>
                <a:cubicBezTo>
                  <a:pt x="2280352" y="1259931"/>
                  <a:pt x="2294640" y="1258026"/>
                  <a:pt x="2308927" y="1255168"/>
                </a:cubicBezTo>
                <a:cubicBezTo>
                  <a:pt x="2297021" y="1247548"/>
                  <a:pt x="2287496" y="1244453"/>
                  <a:pt x="2280114" y="1245762"/>
                </a:cubicBezTo>
                <a:close/>
                <a:moveTo>
                  <a:pt x="6403130" y="1227903"/>
                </a:moveTo>
                <a:cubicBezTo>
                  <a:pt x="6398486" y="1227070"/>
                  <a:pt x="6394200" y="1230880"/>
                  <a:pt x="6388485" y="1238976"/>
                </a:cubicBezTo>
                <a:cubicBezTo>
                  <a:pt x="6398010" y="1240881"/>
                  <a:pt x="6407535" y="1242786"/>
                  <a:pt x="6419917" y="1244691"/>
                </a:cubicBezTo>
                <a:cubicBezTo>
                  <a:pt x="6412773" y="1234214"/>
                  <a:pt x="6407773" y="1228737"/>
                  <a:pt x="6403130" y="1227903"/>
                </a:cubicBezTo>
                <a:close/>
                <a:moveTo>
                  <a:pt x="6522787" y="1212306"/>
                </a:moveTo>
                <a:cubicBezTo>
                  <a:pt x="6507547" y="1222783"/>
                  <a:pt x="6495165" y="1231356"/>
                  <a:pt x="6478972" y="1243738"/>
                </a:cubicBezTo>
                <a:cubicBezTo>
                  <a:pt x="6505642" y="1245643"/>
                  <a:pt x="6519930" y="1236118"/>
                  <a:pt x="6522787" y="1212306"/>
                </a:cubicBezTo>
                <a:close/>
                <a:moveTo>
                  <a:pt x="6247515" y="1206591"/>
                </a:moveTo>
                <a:cubicBezTo>
                  <a:pt x="6257040" y="1210401"/>
                  <a:pt x="6267517" y="1215163"/>
                  <a:pt x="6278947" y="1218021"/>
                </a:cubicBezTo>
                <a:cubicBezTo>
                  <a:pt x="6289425" y="1220878"/>
                  <a:pt x="6300855" y="1220878"/>
                  <a:pt x="6312285" y="1221831"/>
                </a:cubicBezTo>
                <a:cubicBezTo>
                  <a:pt x="6305617" y="1242786"/>
                  <a:pt x="6288472" y="1249453"/>
                  <a:pt x="6268470" y="1241833"/>
                </a:cubicBezTo>
                <a:cubicBezTo>
                  <a:pt x="6261803" y="1239928"/>
                  <a:pt x="6255135" y="1239928"/>
                  <a:pt x="6249420" y="1238976"/>
                </a:cubicBezTo>
                <a:cubicBezTo>
                  <a:pt x="6241800" y="1229451"/>
                  <a:pt x="6234180" y="1219926"/>
                  <a:pt x="6247515" y="1206591"/>
                </a:cubicBezTo>
                <a:close/>
                <a:moveTo>
                  <a:pt x="6668520" y="1191351"/>
                </a:moveTo>
                <a:cubicBezTo>
                  <a:pt x="6683760" y="1192303"/>
                  <a:pt x="6699000" y="1193256"/>
                  <a:pt x="6713288" y="1194208"/>
                </a:cubicBezTo>
                <a:cubicBezTo>
                  <a:pt x="6713288" y="1197066"/>
                  <a:pt x="6713288" y="1199923"/>
                  <a:pt x="6713288" y="1202781"/>
                </a:cubicBezTo>
                <a:cubicBezTo>
                  <a:pt x="6694238" y="1204686"/>
                  <a:pt x="6675188" y="1206591"/>
                  <a:pt x="6656138" y="1208496"/>
                </a:cubicBezTo>
                <a:cubicBezTo>
                  <a:pt x="6654232" y="1208496"/>
                  <a:pt x="6650423" y="1205638"/>
                  <a:pt x="6650423" y="1202781"/>
                </a:cubicBezTo>
                <a:cubicBezTo>
                  <a:pt x="6650423" y="1199923"/>
                  <a:pt x="6651375" y="1196113"/>
                  <a:pt x="6654232" y="1195161"/>
                </a:cubicBezTo>
                <a:cubicBezTo>
                  <a:pt x="6658995" y="1193256"/>
                  <a:pt x="6663757" y="1191351"/>
                  <a:pt x="6668520" y="1191351"/>
                </a:cubicBezTo>
                <a:close/>
                <a:moveTo>
                  <a:pt x="2089734" y="1187303"/>
                </a:moveTo>
                <a:cubicBezTo>
                  <a:pt x="2051038" y="1189208"/>
                  <a:pt x="2014129" y="1197066"/>
                  <a:pt x="2004127" y="1208496"/>
                </a:cubicBezTo>
                <a:cubicBezTo>
                  <a:pt x="2021272" y="1218021"/>
                  <a:pt x="2044132" y="1201828"/>
                  <a:pt x="2056515" y="1216116"/>
                </a:cubicBezTo>
                <a:cubicBezTo>
                  <a:pt x="2046037" y="1226593"/>
                  <a:pt x="2039370" y="1238976"/>
                  <a:pt x="2028892" y="1243738"/>
                </a:cubicBezTo>
                <a:cubicBezTo>
                  <a:pt x="2018415" y="1248501"/>
                  <a:pt x="2004127" y="1245643"/>
                  <a:pt x="1991745" y="1246596"/>
                </a:cubicBezTo>
                <a:cubicBezTo>
                  <a:pt x="1991745" y="1248501"/>
                  <a:pt x="1991745" y="1250406"/>
                  <a:pt x="1991745" y="1252311"/>
                </a:cubicBezTo>
                <a:cubicBezTo>
                  <a:pt x="2043180" y="1254216"/>
                  <a:pt x="2093662" y="1275171"/>
                  <a:pt x="2146050" y="1250406"/>
                </a:cubicBezTo>
                <a:cubicBezTo>
                  <a:pt x="2144145" y="1243738"/>
                  <a:pt x="2142240" y="1238023"/>
                  <a:pt x="2139382" y="1229451"/>
                </a:cubicBezTo>
                <a:cubicBezTo>
                  <a:pt x="2131762" y="1233261"/>
                  <a:pt x="2127000" y="1238023"/>
                  <a:pt x="2120332" y="1238976"/>
                </a:cubicBezTo>
                <a:cubicBezTo>
                  <a:pt x="2114617" y="1239928"/>
                  <a:pt x="2106045" y="1238023"/>
                  <a:pt x="2104140" y="1234213"/>
                </a:cubicBezTo>
                <a:cubicBezTo>
                  <a:pt x="2097472" y="1222783"/>
                  <a:pt x="2106997" y="1220878"/>
                  <a:pt x="2115570" y="1218973"/>
                </a:cubicBezTo>
                <a:cubicBezTo>
                  <a:pt x="2139382" y="1213258"/>
                  <a:pt x="2162242" y="1207543"/>
                  <a:pt x="2186055" y="1201828"/>
                </a:cubicBezTo>
                <a:cubicBezTo>
                  <a:pt x="2168910" y="1189446"/>
                  <a:pt x="2128429" y="1185398"/>
                  <a:pt x="2089734" y="1187303"/>
                </a:cubicBezTo>
                <a:close/>
                <a:moveTo>
                  <a:pt x="6494569" y="1174920"/>
                </a:moveTo>
                <a:cubicBezTo>
                  <a:pt x="6485163" y="1176111"/>
                  <a:pt x="6476114" y="1179445"/>
                  <a:pt x="6467542" y="1184683"/>
                </a:cubicBezTo>
                <a:cubicBezTo>
                  <a:pt x="6457065" y="1191351"/>
                  <a:pt x="6447540" y="1197066"/>
                  <a:pt x="6437062" y="1183731"/>
                </a:cubicBezTo>
                <a:cubicBezTo>
                  <a:pt x="6434205" y="1180873"/>
                  <a:pt x="6423728" y="1182778"/>
                  <a:pt x="6418012" y="1183731"/>
                </a:cubicBezTo>
                <a:cubicBezTo>
                  <a:pt x="6416107" y="1183731"/>
                  <a:pt x="6413250" y="1189446"/>
                  <a:pt x="6413250" y="1192303"/>
                </a:cubicBezTo>
                <a:cubicBezTo>
                  <a:pt x="6413250" y="1194208"/>
                  <a:pt x="6417060" y="1198018"/>
                  <a:pt x="6418965" y="1198018"/>
                </a:cubicBezTo>
                <a:cubicBezTo>
                  <a:pt x="6446587" y="1199923"/>
                  <a:pt x="6474210" y="1201828"/>
                  <a:pt x="6500880" y="1201828"/>
                </a:cubicBezTo>
                <a:cubicBezTo>
                  <a:pt x="6515167" y="1202781"/>
                  <a:pt x="6523740" y="1194208"/>
                  <a:pt x="6523740" y="1178016"/>
                </a:cubicBezTo>
                <a:cubicBezTo>
                  <a:pt x="6513738" y="1174682"/>
                  <a:pt x="6503975" y="1173730"/>
                  <a:pt x="6494569" y="1174920"/>
                </a:cubicBezTo>
                <a:close/>
                <a:moveTo>
                  <a:pt x="6315143" y="1158966"/>
                </a:moveTo>
                <a:cubicBezTo>
                  <a:pt x="6336098" y="1157061"/>
                  <a:pt x="6342765" y="1167538"/>
                  <a:pt x="6354195" y="1181826"/>
                </a:cubicBezTo>
                <a:cubicBezTo>
                  <a:pt x="6342765" y="1183731"/>
                  <a:pt x="6334193" y="1184683"/>
                  <a:pt x="6325620" y="1185636"/>
                </a:cubicBezTo>
                <a:cubicBezTo>
                  <a:pt x="6324668" y="1187541"/>
                  <a:pt x="6323715" y="1188493"/>
                  <a:pt x="6322762" y="1190398"/>
                </a:cubicBezTo>
                <a:cubicBezTo>
                  <a:pt x="6329430" y="1196113"/>
                  <a:pt x="6336098" y="1201828"/>
                  <a:pt x="6343718" y="1207543"/>
                </a:cubicBezTo>
                <a:cubicBezTo>
                  <a:pt x="6338955" y="1218973"/>
                  <a:pt x="6333240" y="1226593"/>
                  <a:pt x="6320857" y="1214211"/>
                </a:cubicBezTo>
                <a:cubicBezTo>
                  <a:pt x="6316095" y="1210401"/>
                  <a:pt x="6310380" y="1207543"/>
                  <a:pt x="6304665" y="1204686"/>
                </a:cubicBezTo>
                <a:cubicBezTo>
                  <a:pt x="6297998" y="1200876"/>
                  <a:pt x="6280853" y="1202781"/>
                  <a:pt x="6287520" y="1189446"/>
                </a:cubicBezTo>
                <a:cubicBezTo>
                  <a:pt x="6293235" y="1178016"/>
                  <a:pt x="6290378" y="1159918"/>
                  <a:pt x="6315143" y="1158966"/>
                </a:cubicBezTo>
                <a:close/>
                <a:moveTo>
                  <a:pt x="6608512" y="1127533"/>
                </a:moveTo>
                <a:cubicBezTo>
                  <a:pt x="6604703" y="1126581"/>
                  <a:pt x="6598035" y="1131343"/>
                  <a:pt x="6593272" y="1133248"/>
                </a:cubicBezTo>
                <a:cubicBezTo>
                  <a:pt x="6593272" y="1135153"/>
                  <a:pt x="6594225" y="1137058"/>
                  <a:pt x="6594225" y="1138963"/>
                </a:cubicBezTo>
                <a:cubicBezTo>
                  <a:pt x="6600892" y="1140868"/>
                  <a:pt x="6607560" y="1143726"/>
                  <a:pt x="6615180" y="1146583"/>
                </a:cubicBezTo>
                <a:cubicBezTo>
                  <a:pt x="6617085" y="1144678"/>
                  <a:pt x="6618990" y="1142773"/>
                  <a:pt x="6620895" y="1140868"/>
                </a:cubicBezTo>
                <a:cubicBezTo>
                  <a:pt x="6617085" y="1136106"/>
                  <a:pt x="6613275" y="1129438"/>
                  <a:pt x="6608512" y="1127533"/>
                </a:cubicBezTo>
                <a:close/>
                <a:moveTo>
                  <a:pt x="6429324" y="1113484"/>
                </a:moveTo>
                <a:cubicBezTo>
                  <a:pt x="6450397" y="1113960"/>
                  <a:pt x="6472305" y="1118961"/>
                  <a:pt x="6493260" y="1117056"/>
                </a:cubicBezTo>
                <a:cubicBezTo>
                  <a:pt x="6458018" y="1156108"/>
                  <a:pt x="6413250" y="1138963"/>
                  <a:pt x="6370388" y="1137058"/>
                </a:cubicBezTo>
                <a:cubicBezTo>
                  <a:pt x="6388009" y="1117056"/>
                  <a:pt x="6408249" y="1113008"/>
                  <a:pt x="6429324" y="1113484"/>
                </a:cubicBezTo>
                <a:close/>
                <a:moveTo>
                  <a:pt x="6310380" y="1090385"/>
                </a:moveTo>
                <a:cubicBezTo>
                  <a:pt x="6330382" y="1087528"/>
                  <a:pt x="6352290" y="1093243"/>
                  <a:pt x="6373245" y="1095148"/>
                </a:cubicBezTo>
                <a:cubicBezTo>
                  <a:pt x="6362767" y="1123723"/>
                  <a:pt x="6301807" y="1135153"/>
                  <a:pt x="6251325" y="1119913"/>
                </a:cubicBezTo>
                <a:cubicBezTo>
                  <a:pt x="6251325" y="1118008"/>
                  <a:pt x="6250373" y="1116103"/>
                  <a:pt x="6249420" y="1114198"/>
                </a:cubicBezTo>
                <a:cubicBezTo>
                  <a:pt x="6269423" y="1105625"/>
                  <a:pt x="6289425" y="1093243"/>
                  <a:pt x="6310380" y="1090385"/>
                </a:cubicBezTo>
                <a:close/>
                <a:moveTo>
                  <a:pt x="6418147" y="1088421"/>
                </a:moveTo>
                <a:cubicBezTo>
                  <a:pt x="6427240" y="1088718"/>
                  <a:pt x="6439206" y="1089433"/>
                  <a:pt x="6455160" y="1090385"/>
                </a:cubicBezTo>
                <a:cubicBezTo>
                  <a:pt x="6440873" y="1106578"/>
                  <a:pt x="6404678" y="1111340"/>
                  <a:pt x="6383723" y="1101815"/>
                </a:cubicBezTo>
                <a:cubicBezTo>
                  <a:pt x="6389438" y="1090385"/>
                  <a:pt x="6390867" y="1087528"/>
                  <a:pt x="6418147" y="1088421"/>
                </a:cubicBezTo>
                <a:close/>
                <a:moveTo>
                  <a:pt x="5133685" y="1042046"/>
                </a:moveTo>
                <a:cubicBezTo>
                  <a:pt x="5121422" y="1042761"/>
                  <a:pt x="5108801" y="1044666"/>
                  <a:pt x="5094990" y="1043713"/>
                </a:cubicBezTo>
                <a:cubicBezTo>
                  <a:pt x="5117850" y="1066573"/>
                  <a:pt x="5186430" y="1075146"/>
                  <a:pt x="5242628" y="1064668"/>
                </a:cubicBezTo>
                <a:cubicBezTo>
                  <a:pt x="5235960" y="1048476"/>
                  <a:pt x="5226435" y="1044666"/>
                  <a:pt x="5210242" y="1047523"/>
                </a:cubicBezTo>
                <a:cubicBezTo>
                  <a:pt x="5196907" y="1049428"/>
                  <a:pt x="5181667" y="1052286"/>
                  <a:pt x="5170237" y="1047523"/>
                </a:cubicBezTo>
                <a:cubicBezTo>
                  <a:pt x="5157855" y="1041808"/>
                  <a:pt x="5145948" y="1041332"/>
                  <a:pt x="5133685" y="1042046"/>
                </a:cubicBezTo>
                <a:close/>
                <a:moveTo>
                  <a:pt x="6518025" y="1040736"/>
                </a:moveTo>
                <a:cubicBezTo>
                  <a:pt x="6523740" y="1041093"/>
                  <a:pt x="6529455" y="1044189"/>
                  <a:pt x="6535170" y="1051333"/>
                </a:cubicBezTo>
                <a:cubicBezTo>
                  <a:pt x="6523740" y="1052285"/>
                  <a:pt x="6512310" y="1053238"/>
                  <a:pt x="6500880" y="1054190"/>
                </a:cubicBezTo>
                <a:cubicBezTo>
                  <a:pt x="6500880" y="1051333"/>
                  <a:pt x="6500880" y="1048475"/>
                  <a:pt x="6500880" y="1046570"/>
                </a:cubicBezTo>
                <a:cubicBezTo>
                  <a:pt x="6506595" y="1042760"/>
                  <a:pt x="6512310" y="1040379"/>
                  <a:pt x="6518025" y="1040736"/>
                </a:cubicBezTo>
                <a:close/>
                <a:moveTo>
                  <a:pt x="6589820" y="1035021"/>
                </a:moveTo>
                <a:cubicBezTo>
                  <a:pt x="6597321" y="1035855"/>
                  <a:pt x="6604227" y="1038950"/>
                  <a:pt x="6607561" y="1044665"/>
                </a:cubicBezTo>
                <a:cubicBezTo>
                  <a:pt x="6610418" y="1048475"/>
                  <a:pt x="6608513" y="1059905"/>
                  <a:pt x="6604703" y="1062763"/>
                </a:cubicBezTo>
                <a:cubicBezTo>
                  <a:pt x="6592320" y="1070383"/>
                  <a:pt x="6578986" y="1078003"/>
                  <a:pt x="6564698" y="1081813"/>
                </a:cubicBezTo>
                <a:cubicBezTo>
                  <a:pt x="6535170" y="1088480"/>
                  <a:pt x="6504691" y="1091338"/>
                  <a:pt x="6475163" y="1095148"/>
                </a:cubicBezTo>
                <a:cubicBezTo>
                  <a:pt x="6474211" y="1092290"/>
                  <a:pt x="6474211" y="1089433"/>
                  <a:pt x="6473258" y="1086575"/>
                </a:cubicBezTo>
                <a:cubicBezTo>
                  <a:pt x="6498023" y="1056095"/>
                  <a:pt x="6536123" y="1076098"/>
                  <a:pt x="6567555" y="1066573"/>
                </a:cubicBezTo>
                <a:cubicBezTo>
                  <a:pt x="6557078" y="1057048"/>
                  <a:pt x="6555173" y="1047523"/>
                  <a:pt x="6568508" y="1038950"/>
                </a:cubicBezTo>
                <a:cubicBezTo>
                  <a:pt x="6574223" y="1035617"/>
                  <a:pt x="6582319" y="1034188"/>
                  <a:pt x="6589820" y="1035021"/>
                </a:cubicBezTo>
                <a:close/>
                <a:moveTo>
                  <a:pt x="5787696" y="1028220"/>
                </a:moveTo>
                <a:cubicBezTo>
                  <a:pt x="5751441" y="1026390"/>
                  <a:pt x="5690541" y="1030854"/>
                  <a:pt x="5674110" y="1037998"/>
                </a:cubicBezTo>
                <a:cubicBezTo>
                  <a:pt x="5684587" y="1056096"/>
                  <a:pt x="5798887" y="1051333"/>
                  <a:pt x="5813175" y="1032283"/>
                </a:cubicBezTo>
                <a:cubicBezTo>
                  <a:pt x="5809127" y="1030140"/>
                  <a:pt x="5799780" y="1028831"/>
                  <a:pt x="5787696" y="1028220"/>
                </a:cubicBezTo>
                <a:close/>
                <a:moveTo>
                  <a:pt x="6355147" y="1013233"/>
                </a:moveTo>
                <a:cubicBezTo>
                  <a:pt x="6338955" y="1017043"/>
                  <a:pt x="6325620" y="1020853"/>
                  <a:pt x="6312285" y="1024663"/>
                </a:cubicBezTo>
                <a:cubicBezTo>
                  <a:pt x="6313237" y="1026568"/>
                  <a:pt x="6313237" y="1029426"/>
                  <a:pt x="6314190" y="1031331"/>
                </a:cubicBezTo>
                <a:cubicBezTo>
                  <a:pt x="6339907" y="1040856"/>
                  <a:pt x="6352290" y="1036093"/>
                  <a:pt x="6355147" y="1013233"/>
                </a:cubicBezTo>
                <a:close/>
                <a:moveTo>
                  <a:pt x="4436812" y="973228"/>
                </a:moveTo>
                <a:cubicBezTo>
                  <a:pt x="4436812" y="975133"/>
                  <a:pt x="4436812" y="977038"/>
                  <a:pt x="4435860" y="979896"/>
                </a:cubicBezTo>
                <a:cubicBezTo>
                  <a:pt x="4462530" y="983706"/>
                  <a:pt x="4489200" y="986563"/>
                  <a:pt x="4515870" y="989421"/>
                </a:cubicBezTo>
                <a:cubicBezTo>
                  <a:pt x="4518727" y="989421"/>
                  <a:pt x="4522537" y="984658"/>
                  <a:pt x="4524442" y="981801"/>
                </a:cubicBezTo>
                <a:cubicBezTo>
                  <a:pt x="4525395" y="979896"/>
                  <a:pt x="4520632" y="974181"/>
                  <a:pt x="4518727" y="974181"/>
                </a:cubicBezTo>
                <a:cubicBezTo>
                  <a:pt x="4492057" y="973228"/>
                  <a:pt x="4464435" y="973228"/>
                  <a:pt x="4436812" y="973228"/>
                </a:cubicBezTo>
                <a:close/>
                <a:moveTo>
                  <a:pt x="4776855" y="944653"/>
                </a:moveTo>
                <a:cubicBezTo>
                  <a:pt x="4783522" y="945605"/>
                  <a:pt x="4790190" y="949415"/>
                  <a:pt x="4796857" y="952273"/>
                </a:cubicBezTo>
                <a:cubicBezTo>
                  <a:pt x="4794000" y="957988"/>
                  <a:pt x="4790190" y="963703"/>
                  <a:pt x="4787332" y="969418"/>
                </a:cubicBezTo>
                <a:cubicBezTo>
                  <a:pt x="4794952" y="973228"/>
                  <a:pt x="4805430" y="978943"/>
                  <a:pt x="4814955" y="983705"/>
                </a:cubicBezTo>
                <a:cubicBezTo>
                  <a:pt x="4814002" y="985610"/>
                  <a:pt x="4814002" y="987515"/>
                  <a:pt x="4813050" y="989420"/>
                </a:cubicBezTo>
                <a:cubicBezTo>
                  <a:pt x="4770187" y="990373"/>
                  <a:pt x="4733040" y="968465"/>
                  <a:pt x="4693035" y="962750"/>
                </a:cubicBezTo>
                <a:cubicBezTo>
                  <a:pt x="4719705" y="937985"/>
                  <a:pt x="4746375" y="955130"/>
                  <a:pt x="4769235" y="961798"/>
                </a:cubicBezTo>
                <a:cubicBezTo>
                  <a:pt x="4772092" y="955130"/>
                  <a:pt x="4774950" y="944653"/>
                  <a:pt x="4776855" y="944653"/>
                </a:cubicBezTo>
                <a:close/>
                <a:moveTo>
                  <a:pt x="6597797" y="938343"/>
                </a:moveTo>
                <a:cubicBezTo>
                  <a:pt x="6603988" y="936319"/>
                  <a:pt x="6612322" y="937986"/>
                  <a:pt x="6624705" y="942748"/>
                </a:cubicBezTo>
                <a:cubicBezTo>
                  <a:pt x="6609465" y="947511"/>
                  <a:pt x="6598035" y="951321"/>
                  <a:pt x="6583748" y="956083"/>
                </a:cubicBezTo>
                <a:cubicBezTo>
                  <a:pt x="6587558" y="946082"/>
                  <a:pt x="6591606" y="940367"/>
                  <a:pt x="6597797" y="938343"/>
                </a:cubicBezTo>
                <a:close/>
                <a:moveTo>
                  <a:pt x="6261803" y="937985"/>
                </a:moveTo>
                <a:cubicBezTo>
                  <a:pt x="6269423" y="941796"/>
                  <a:pt x="6276090" y="948463"/>
                  <a:pt x="6285615" y="956083"/>
                </a:cubicBezTo>
                <a:cubicBezTo>
                  <a:pt x="6277995" y="963703"/>
                  <a:pt x="6274185" y="968465"/>
                  <a:pt x="6270375" y="972275"/>
                </a:cubicBezTo>
                <a:cubicBezTo>
                  <a:pt x="6263707" y="963703"/>
                  <a:pt x="6257992" y="956083"/>
                  <a:pt x="6252278" y="946558"/>
                </a:cubicBezTo>
                <a:cubicBezTo>
                  <a:pt x="6251325" y="945606"/>
                  <a:pt x="6260850" y="937033"/>
                  <a:pt x="6261803" y="937985"/>
                </a:cubicBezTo>
                <a:close/>
                <a:moveTo>
                  <a:pt x="6547553" y="935128"/>
                </a:moveTo>
                <a:cubicBezTo>
                  <a:pt x="6560888" y="938938"/>
                  <a:pt x="6576128" y="936080"/>
                  <a:pt x="6576128" y="954178"/>
                </a:cubicBezTo>
                <a:cubicBezTo>
                  <a:pt x="6576128" y="957035"/>
                  <a:pt x="6566603" y="961798"/>
                  <a:pt x="6562793" y="961798"/>
                </a:cubicBezTo>
                <a:cubicBezTo>
                  <a:pt x="6547553" y="960845"/>
                  <a:pt x="6542791" y="951320"/>
                  <a:pt x="6547553" y="935128"/>
                </a:cubicBezTo>
                <a:close/>
                <a:moveTo>
                  <a:pt x="6649470" y="929413"/>
                </a:moveTo>
                <a:cubicBezTo>
                  <a:pt x="6651375" y="932270"/>
                  <a:pt x="6654232" y="935128"/>
                  <a:pt x="6656137" y="938938"/>
                </a:cubicBezTo>
                <a:cubicBezTo>
                  <a:pt x="6650423" y="942748"/>
                  <a:pt x="6645660" y="946558"/>
                  <a:pt x="6639945" y="950368"/>
                </a:cubicBezTo>
                <a:cubicBezTo>
                  <a:pt x="6638040" y="947510"/>
                  <a:pt x="6636135" y="944653"/>
                  <a:pt x="6633278" y="941795"/>
                </a:cubicBezTo>
                <a:cubicBezTo>
                  <a:pt x="6638993" y="937985"/>
                  <a:pt x="6643755" y="933223"/>
                  <a:pt x="6649470" y="929413"/>
                </a:cubicBezTo>
                <a:close/>
                <a:moveTo>
                  <a:pt x="6393248" y="921793"/>
                </a:moveTo>
                <a:cubicBezTo>
                  <a:pt x="6398011" y="921793"/>
                  <a:pt x="6402773" y="929413"/>
                  <a:pt x="6407536" y="934175"/>
                </a:cubicBezTo>
                <a:cubicBezTo>
                  <a:pt x="6400868" y="936081"/>
                  <a:pt x="6395153" y="939890"/>
                  <a:pt x="6388486" y="939890"/>
                </a:cubicBezTo>
                <a:cubicBezTo>
                  <a:pt x="6381818" y="940843"/>
                  <a:pt x="6373245" y="937986"/>
                  <a:pt x="6365625" y="936081"/>
                </a:cubicBezTo>
                <a:cubicBezTo>
                  <a:pt x="6395153" y="964656"/>
                  <a:pt x="6455161" y="984658"/>
                  <a:pt x="6479925" y="977038"/>
                </a:cubicBezTo>
                <a:cubicBezTo>
                  <a:pt x="6475163" y="971323"/>
                  <a:pt x="6471353" y="965608"/>
                  <a:pt x="6465638" y="958940"/>
                </a:cubicBezTo>
                <a:cubicBezTo>
                  <a:pt x="6481831" y="946558"/>
                  <a:pt x="6497070" y="957036"/>
                  <a:pt x="6513263" y="955131"/>
                </a:cubicBezTo>
                <a:cubicBezTo>
                  <a:pt x="6509453" y="963703"/>
                  <a:pt x="6506595" y="969418"/>
                  <a:pt x="6503738" y="976086"/>
                </a:cubicBezTo>
                <a:cubicBezTo>
                  <a:pt x="6511358" y="977990"/>
                  <a:pt x="6518978" y="979896"/>
                  <a:pt x="6526598" y="981800"/>
                </a:cubicBezTo>
                <a:cubicBezTo>
                  <a:pt x="6522788" y="997993"/>
                  <a:pt x="6510406" y="999898"/>
                  <a:pt x="6498023" y="998946"/>
                </a:cubicBezTo>
                <a:cubicBezTo>
                  <a:pt x="6486593" y="997993"/>
                  <a:pt x="6475163" y="995136"/>
                  <a:pt x="6462781" y="993231"/>
                </a:cubicBezTo>
                <a:cubicBezTo>
                  <a:pt x="6458970" y="992278"/>
                  <a:pt x="6453256" y="990373"/>
                  <a:pt x="6450398" y="992278"/>
                </a:cubicBezTo>
                <a:cubicBezTo>
                  <a:pt x="6431348" y="1004661"/>
                  <a:pt x="6418966" y="990373"/>
                  <a:pt x="6403725" y="983706"/>
                </a:cubicBezTo>
                <a:cubicBezTo>
                  <a:pt x="6384675" y="975133"/>
                  <a:pt x="6363720" y="968465"/>
                  <a:pt x="6343718" y="962750"/>
                </a:cubicBezTo>
                <a:cubicBezTo>
                  <a:pt x="6325620" y="957988"/>
                  <a:pt x="6331336" y="944653"/>
                  <a:pt x="6332288" y="934175"/>
                </a:cubicBezTo>
                <a:cubicBezTo>
                  <a:pt x="6333241" y="921793"/>
                  <a:pt x="6340861" y="921793"/>
                  <a:pt x="6350386" y="922746"/>
                </a:cubicBezTo>
                <a:cubicBezTo>
                  <a:pt x="6364673" y="923698"/>
                  <a:pt x="6378961" y="920840"/>
                  <a:pt x="6393248" y="921793"/>
                </a:cubicBezTo>
                <a:close/>
                <a:moveTo>
                  <a:pt x="6607560" y="913221"/>
                </a:moveTo>
                <a:cubicBezTo>
                  <a:pt x="6619942" y="913221"/>
                  <a:pt x="6630419" y="913221"/>
                  <a:pt x="6640897" y="913221"/>
                </a:cubicBezTo>
                <a:cubicBezTo>
                  <a:pt x="6635182" y="929413"/>
                  <a:pt x="6624705" y="929413"/>
                  <a:pt x="6607560" y="913221"/>
                </a:cubicBezTo>
                <a:close/>
                <a:moveTo>
                  <a:pt x="4731135" y="901791"/>
                </a:moveTo>
                <a:cubicBezTo>
                  <a:pt x="4771140" y="901791"/>
                  <a:pt x="4811145" y="901791"/>
                  <a:pt x="4851150" y="901791"/>
                </a:cubicBezTo>
                <a:cubicBezTo>
                  <a:pt x="4850198" y="917983"/>
                  <a:pt x="4839720" y="921793"/>
                  <a:pt x="4829243" y="920841"/>
                </a:cubicBezTo>
                <a:cubicBezTo>
                  <a:pt x="4795905" y="918936"/>
                  <a:pt x="4763520" y="915126"/>
                  <a:pt x="4730183" y="911316"/>
                </a:cubicBezTo>
                <a:cubicBezTo>
                  <a:pt x="4731135" y="908458"/>
                  <a:pt x="4731135" y="905601"/>
                  <a:pt x="4731135" y="901791"/>
                </a:cubicBezTo>
                <a:close/>
                <a:moveTo>
                  <a:pt x="6522788" y="895123"/>
                </a:moveTo>
                <a:cubicBezTo>
                  <a:pt x="6548505" y="895123"/>
                  <a:pt x="6570413" y="895123"/>
                  <a:pt x="6595178" y="895123"/>
                </a:cubicBezTo>
                <a:cubicBezTo>
                  <a:pt x="6588510" y="914173"/>
                  <a:pt x="6572318" y="912268"/>
                  <a:pt x="6560888" y="911315"/>
                </a:cubicBezTo>
                <a:cubicBezTo>
                  <a:pt x="6548505" y="910363"/>
                  <a:pt x="6532313" y="914173"/>
                  <a:pt x="6522788" y="895123"/>
                </a:cubicBezTo>
                <a:close/>
                <a:moveTo>
                  <a:pt x="5960336" y="804874"/>
                </a:moveTo>
                <a:cubicBezTo>
                  <a:pt x="5949382" y="804160"/>
                  <a:pt x="5938905" y="806541"/>
                  <a:pt x="5930332" y="819876"/>
                </a:cubicBezTo>
                <a:cubicBezTo>
                  <a:pt x="5952240" y="818923"/>
                  <a:pt x="5976053" y="830353"/>
                  <a:pt x="5993197" y="808446"/>
                </a:cubicBezTo>
                <a:cubicBezTo>
                  <a:pt x="5982719" y="809399"/>
                  <a:pt x="5971290" y="805589"/>
                  <a:pt x="5960336" y="804874"/>
                </a:cubicBezTo>
                <a:close/>
                <a:moveTo>
                  <a:pt x="4969260" y="802731"/>
                </a:moveTo>
                <a:cubicBezTo>
                  <a:pt x="4968307" y="804636"/>
                  <a:pt x="4968307" y="807493"/>
                  <a:pt x="4967355" y="809398"/>
                </a:cubicBezTo>
                <a:cubicBezTo>
                  <a:pt x="4986405" y="824638"/>
                  <a:pt x="4996882" y="826543"/>
                  <a:pt x="5007360" y="813208"/>
                </a:cubicBezTo>
                <a:cubicBezTo>
                  <a:pt x="4994025" y="810351"/>
                  <a:pt x="4981642" y="806541"/>
                  <a:pt x="4969260" y="802731"/>
                </a:cubicBezTo>
                <a:close/>
                <a:moveTo>
                  <a:pt x="5329305" y="791301"/>
                </a:moveTo>
                <a:cubicBezTo>
                  <a:pt x="5333115" y="833211"/>
                  <a:pt x="5301682" y="802731"/>
                  <a:pt x="5290253" y="816066"/>
                </a:cubicBezTo>
                <a:cubicBezTo>
                  <a:pt x="5289300" y="835116"/>
                  <a:pt x="5303587" y="839878"/>
                  <a:pt x="5315970" y="841783"/>
                </a:cubicBezTo>
                <a:cubicBezTo>
                  <a:pt x="5315017" y="853213"/>
                  <a:pt x="5314065" y="862738"/>
                  <a:pt x="5313112" y="875121"/>
                </a:cubicBezTo>
                <a:cubicBezTo>
                  <a:pt x="5290253" y="888456"/>
                  <a:pt x="5260725" y="889408"/>
                  <a:pt x="5235007" y="887503"/>
                </a:cubicBezTo>
                <a:cubicBezTo>
                  <a:pt x="5166428" y="880836"/>
                  <a:pt x="5098800" y="869406"/>
                  <a:pt x="5031172" y="859881"/>
                </a:cubicBezTo>
                <a:cubicBezTo>
                  <a:pt x="5016885" y="857976"/>
                  <a:pt x="5002597" y="857976"/>
                  <a:pt x="4989262" y="857023"/>
                </a:cubicBezTo>
                <a:cubicBezTo>
                  <a:pt x="4988310" y="859881"/>
                  <a:pt x="4988310" y="861786"/>
                  <a:pt x="4987357" y="864643"/>
                </a:cubicBezTo>
                <a:cubicBezTo>
                  <a:pt x="4994978" y="868453"/>
                  <a:pt x="5002597" y="873216"/>
                  <a:pt x="5009265" y="877026"/>
                </a:cubicBezTo>
                <a:cubicBezTo>
                  <a:pt x="5005455" y="897028"/>
                  <a:pt x="4994025" y="902743"/>
                  <a:pt x="4974975" y="898933"/>
                </a:cubicBezTo>
                <a:cubicBezTo>
                  <a:pt x="4964497" y="897028"/>
                  <a:pt x="4952115" y="899886"/>
                  <a:pt x="4941637" y="897981"/>
                </a:cubicBezTo>
                <a:cubicBezTo>
                  <a:pt x="4927350" y="896076"/>
                  <a:pt x="4912110" y="893218"/>
                  <a:pt x="4897822" y="890361"/>
                </a:cubicBezTo>
                <a:cubicBezTo>
                  <a:pt x="4897822" y="888456"/>
                  <a:pt x="4897822" y="887503"/>
                  <a:pt x="4898775" y="885598"/>
                </a:cubicBezTo>
                <a:cubicBezTo>
                  <a:pt x="4915920" y="878931"/>
                  <a:pt x="4933065" y="872263"/>
                  <a:pt x="4951162" y="865596"/>
                </a:cubicBezTo>
                <a:cubicBezTo>
                  <a:pt x="4950210" y="863691"/>
                  <a:pt x="4950210" y="861786"/>
                  <a:pt x="4949257" y="859881"/>
                </a:cubicBezTo>
                <a:cubicBezTo>
                  <a:pt x="4934017" y="854166"/>
                  <a:pt x="4916872" y="851308"/>
                  <a:pt x="4902585" y="842736"/>
                </a:cubicBezTo>
                <a:cubicBezTo>
                  <a:pt x="4894012" y="837973"/>
                  <a:pt x="4890203" y="837021"/>
                  <a:pt x="4883535" y="841783"/>
                </a:cubicBezTo>
                <a:cubicBezTo>
                  <a:pt x="4825432" y="882741"/>
                  <a:pt x="4763520" y="878931"/>
                  <a:pt x="4699702" y="870358"/>
                </a:cubicBezTo>
                <a:cubicBezTo>
                  <a:pt x="4669222" y="866548"/>
                  <a:pt x="4637790" y="861786"/>
                  <a:pt x="4607310" y="857023"/>
                </a:cubicBezTo>
                <a:cubicBezTo>
                  <a:pt x="4603500" y="856071"/>
                  <a:pt x="4597785" y="854166"/>
                  <a:pt x="4594927" y="851308"/>
                </a:cubicBezTo>
                <a:cubicBezTo>
                  <a:pt x="4586355" y="837973"/>
                  <a:pt x="4573020" y="834163"/>
                  <a:pt x="4558732" y="840831"/>
                </a:cubicBezTo>
                <a:cubicBezTo>
                  <a:pt x="4546350" y="845593"/>
                  <a:pt x="4533015" y="848451"/>
                  <a:pt x="4519680" y="851308"/>
                </a:cubicBezTo>
                <a:cubicBezTo>
                  <a:pt x="4503487" y="854166"/>
                  <a:pt x="4487295" y="855118"/>
                  <a:pt x="4469197" y="857976"/>
                </a:cubicBezTo>
                <a:cubicBezTo>
                  <a:pt x="4485390" y="879883"/>
                  <a:pt x="4496820" y="881788"/>
                  <a:pt x="4532062" y="869406"/>
                </a:cubicBezTo>
                <a:cubicBezTo>
                  <a:pt x="4548255" y="886551"/>
                  <a:pt x="4567305" y="897981"/>
                  <a:pt x="4582545" y="889408"/>
                </a:cubicBezTo>
                <a:cubicBezTo>
                  <a:pt x="4614930" y="872263"/>
                  <a:pt x="4649220" y="873216"/>
                  <a:pt x="4683510" y="875121"/>
                </a:cubicBezTo>
                <a:cubicBezTo>
                  <a:pt x="4689225" y="875121"/>
                  <a:pt x="4694940" y="871311"/>
                  <a:pt x="4699702" y="870358"/>
                </a:cubicBezTo>
                <a:cubicBezTo>
                  <a:pt x="4697797" y="884646"/>
                  <a:pt x="4686367" y="886551"/>
                  <a:pt x="4674937" y="886551"/>
                </a:cubicBezTo>
                <a:cubicBezTo>
                  <a:pt x="4657792" y="886551"/>
                  <a:pt x="4641600" y="884646"/>
                  <a:pt x="4624455" y="883693"/>
                </a:cubicBezTo>
                <a:cubicBezTo>
                  <a:pt x="4622550" y="883693"/>
                  <a:pt x="4619692" y="885598"/>
                  <a:pt x="4614930" y="887503"/>
                </a:cubicBezTo>
                <a:cubicBezTo>
                  <a:pt x="4621597" y="890361"/>
                  <a:pt x="4626360" y="893218"/>
                  <a:pt x="4630170" y="895123"/>
                </a:cubicBezTo>
                <a:cubicBezTo>
                  <a:pt x="4607310" y="900838"/>
                  <a:pt x="4588260" y="904648"/>
                  <a:pt x="4569210" y="905601"/>
                </a:cubicBezTo>
                <a:cubicBezTo>
                  <a:pt x="4537777" y="906553"/>
                  <a:pt x="4507297" y="904648"/>
                  <a:pt x="4475865" y="904648"/>
                </a:cubicBezTo>
                <a:cubicBezTo>
                  <a:pt x="4471102" y="904648"/>
                  <a:pt x="4466340" y="904648"/>
                  <a:pt x="4461577" y="905601"/>
                </a:cubicBezTo>
                <a:cubicBezTo>
                  <a:pt x="4440622" y="909411"/>
                  <a:pt x="4433002" y="903696"/>
                  <a:pt x="4430145" y="879883"/>
                </a:cubicBezTo>
                <a:cubicBezTo>
                  <a:pt x="4409190" y="888456"/>
                  <a:pt x="4388235" y="897028"/>
                  <a:pt x="4368232" y="904648"/>
                </a:cubicBezTo>
                <a:cubicBezTo>
                  <a:pt x="4359660" y="908458"/>
                  <a:pt x="4351087" y="916078"/>
                  <a:pt x="4342515" y="915126"/>
                </a:cubicBezTo>
                <a:cubicBezTo>
                  <a:pt x="4317750" y="913221"/>
                  <a:pt x="4298700" y="925603"/>
                  <a:pt x="4277745" y="941796"/>
                </a:cubicBezTo>
                <a:cubicBezTo>
                  <a:pt x="4287270" y="942748"/>
                  <a:pt x="4293937" y="943701"/>
                  <a:pt x="4301557" y="944653"/>
                </a:cubicBezTo>
                <a:cubicBezTo>
                  <a:pt x="4310130" y="945606"/>
                  <a:pt x="4320607" y="941796"/>
                  <a:pt x="4327275" y="945606"/>
                </a:cubicBezTo>
                <a:cubicBezTo>
                  <a:pt x="4348230" y="957036"/>
                  <a:pt x="4366327" y="948463"/>
                  <a:pt x="4384425" y="941796"/>
                </a:cubicBezTo>
                <a:cubicBezTo>
                  <a:pt x="4388235" y="940843"/>
                  <a:pt x="4392997" y="938938"/>
                  <a:pt x="4396807" y="939891"/>
                </a:cubicBezTo>
                <a:cubicBezTo>
                  <a:pt x="4454910" y="953226"/>
                  <a:pt x="4513965" y="949416"/>
                  <a:pt x="4572067" y="949416"/>
                </a:cubicBezTo>
                <a:cubicBezTo>
                  <a:pt x="4580640" y="949416"/>
                  <a:pt x="4589212" y="947511"/>
                  <a:pt x="4603500" y="946558"/>
                </a:cubicBezTo>
                <a:cubicBezTo>
                  <a:pt x="4586355" y="970371"/>
                  <a:pt x="4564447" y="960846"/>
                  <a:pt x="4543492" y="968466"/>
                </a:cubicBezTo>
                <a:cubicBezTo>
                  <a:pt x="4552065" y="976086"/>
                  <a:pt x="4556827" y="984658"/>
                  <a:pt x="4564447" y="986563"/>
                </a:cubicBezTo>
                <a:cubicBezTo>
                  <a:pt x="4578735" y="990373"/>
                  <a:pt x="4594927" y="993231"/>
                  <a:pt x="4609215" y="991326"/>
                </a:cubicBezTo>
                <a:cubicBezTo>
                  <a:pt x="4644457" y="984658"/>
                  <a:pt x="4673032" y="997993"/>
                  <a:pt x="4701607" y="1014186"/>
                </a:cubicBezTo>
                <a:cubicBezTo>
                  <a:pt x="4711132" y="1018948"/>
                  <a:pt x="4722562" y="1023711"/>
                  <a:pt x="4732087" y="1023711"/>
                </a:cubicBezTo>
                <a:cubicBezTo>
                  <a:pt x="4796857" y="1020853"/>
                  <a:pt x="4860675" y="1028473"/>
                  <a:pt x="4924492" y="1037998"/>
                </a:cubicBezTo>
                <a:cubicBezTo>
                  <a:pt x="4942590" y="1040856"/>
                  <a:pt x="4961640" y="1039903"/>
                  <a:pt x="4980690" y="1041808"/>
                </a:cubicBezTo>
                <a:cubicBezTo>
                  <a:pt x="4981642" y="1039903"/>
                  <a:pt x="4982595" y="1037046"/>
                  <a:pt x="4983547" y="1035141"/>
                </a:cubicBezTo>
                <a:cubicBezTo>
                  <a:pt x="4976880" y="1028473"/>
                  <a:pt x="4971165" y="1018948"/>
                  <a:pt x="4963545" y="1016091"/>
                </a:cubicBezTo>
                <a:cubicBezTo>
                  <a:pt x="4947353" y="1010376"/>
                  <a:pt x="4930207" y="1008471"/>
                  <a:pt x="4913062" y="1005613"/>
                </a:cubicBezTo>
                <a:cubicBezTo>
                  <a:pt x="4890203" y="1001803"/>
                  <a:pt x="4867342" y="1000851"/>
                  <a:pt x="4844482" y="996088"/>
                </a:cubicBezTo>
                <a:cubicBezTo>
                  <a:pt x="4839720" y="995136"/>
                  <a:pt x="4833052" y="980848"/>
                  <a:pt x="4834005" y="979896"/>
                </a:cubicBezTo>
                <a:cubicBezTo>
                  <a:pt x="4845435" y="969418"/>
                  <a:pt x="4839720" y="958941"/>
                  <a:pt x="4835910" y="948463"/>
                </a:cubicBezTo>
                <a:cubicBezTo>
                  <a:pt x="4829242" y="946558"/>
                  <a:pt x="4822575" y="945606"/>
                  <a:pt x="4814955" y="943701"/>
                </a:cubicBezTo>
                <a:cubicBezTo>
                  <a:pt x="4826385" y="931318"/>
                  <a:pt x="4829242" y="931318"/>
                  <a:pt x="4838767" y="939891"/>
                </a:cubicBezTo>
                <a:cubicBezTo>
                  <a:pt x="4848292" y="947511"/>
                  <a:pt x="4854007" y="948463"/>
                  <a:pt x="4854960" y="934176"/>
                </a:cubicBezTo>
                <a:cubicBezTo>
                  <a:pt x="4855912" y="921793"/>
                  <a:pt x="4864485" y="920841"/>
                  <a:pt x="4873057" y="919888"/>
                </a:cubicBezTo>
                <a:cubicBezTo>
                  <a:pt x="4895917" y="917031"/>
                  <a:pt x="4918778" y="913221"/>
                  <a:pt x="4941637" y="911316"/>
                </a:cubicBezTo>
                <a:cubicBezTo>
                  <a:pt x="4972117" y="909411"/>
                  <a:pt x="5002597" y="907506"/>
                  <a:pt x="5033078" y="909411"/>
                </a:cubicBezTo>
                <a:cubicBezTo>
                  <a:pt x="5065462" y="911316"/>
                  <a:pt x="5096895" y="917983"/>
                  <a:pt x="5129280" y="922746"/>
                </a:cubicBezTo>
                <a:cubicBezTo>
                  <a:pt x="5137853" y="915126"/>
                  <a:pt x="5146425" y="910363"/>
                  <a:pt x="5155950" y="909411"/>
                </a:cubicBezTo>
                <a:cubicBezTo>
                  <a:pt x="5172142" y="907506"/>
                  <a:pt x="5188335" y="908458"/>
                  <a:pt x="5204528" y="908458"/>
                </a:cubicBezTo>
                <a:cubicBezTo>
                  <a:pt x="5210242" y="908458"/>
                  <a:pt x="5215005" y="910363"/>
                  <a:pt x="5225482" y="912268"/>
                </a:cubicBezTo>
                <a:cubicBezTo>
                  <a:pt x="5209290" y="922746"/>
                  <a:pt x="5189287" y="913221"/>
                  <a:pt x="5181667" y="932271"/>
                </a:cubicBezTo>
                <a:cubicBezTo>
                  <a:pt x="5216910" y="935128"/>
                  <a:pt x="5250247" y="937986"/>
                  <a:pt x="5283585" y="939891"/>
                </a:cubicBezTo>
                <a:cubicBezTo>
                  <a:pt x="5287395" y="939891"/>
                  <a:pt x="5292157" y="937033"/>
                  <a:pt x="5294062" y="933223"/>
                </a:cubicBezTo>
                <a:cubicBezTo>
                  <a:pt x="5306445" y="906553"/>
                  <a:pt x="5328353" y="900838"/>
                  <a:pt x="5355975" y="899886"/>
                </a:cubicBezTo>
                <a:cubicBezTo>
                  <a:pt x="5377882" y="898933"/>
                  <a:pt x="5399790" y="894171"/>
                  <a:pt x="5422650" y="891313"/>
                </a:cubicBezTo>
                <a:cubicBezTo>
                  <a:pt x="5422650" y="888456"/>
                  <a:pt x="5422650" y="885598"/>
                  <a:pt x="5421697" y="883693"/>
                </a:cubicBezTo>
                <a:cubicBezTo>
                  <a:pt x="5394075" y="886551"/>
                  <a:pt x="5366453" y="889408"/>
                  <a:pt x="5335972" y="892266"/>
                </a:cubicBezTo>
                <a:cubicBezTo>
                  <a:pt x="5340735" y="881788"/>
                  <a:pt x="5342640" y="877026"/>
                  <a:pt x="5345497" y="872263"/>
                </a:cubicBezTo>
                <a:cubicBezTo>
                  <a:pt x="5338830" y="868453"/>
                  <a:pt x="5334067" y="864643"/>
                  <a:pt x="5325495" y="858928"/>
                </a:cubicBezTo>
                <a:cubicBezTo>
                  <a:pt x="5342640" y="854166"/>
                  <a:pt x="5356928" y="852261"/>
                  <a:pt x="5367405" y="845593"/>
                </a:cubicBezTo>
                <a:cubicBezTo>
                  <a:pt x="5375025" y="840831"/>
                  <a:pt x="5380740" y="829401"/>
                  <a:pt x="5383597" y="819876"/>
                </a:cubicBezTo>
                <a:cubicBezTo>
                  <a:pt x="5384550" y="816066"/>
                  <a:pt x="5378835" y="806541"/>
                  <a:pt x="5373120" y="804636"/>
                </a:cubicBezTo>
                <a:cubicBezTo>
                  <a:pt x="5359785" y="798921"/>
                  <a:pt x="5345497" y="796063"/>
                  <a:pt x="5329305" y="791301"/>
                </a:cubicBezTo>
                <a:close/>
                <a:moveTo>
                  <a:pt x="5441700" y="778918"/>
                </a:moveTo>
                <a:cubicBezTo>
                  <a:pt x="5438842" y="782728"/>
                  <a:pt x="5435032" y="789396"/>
                  <a:pt x="5430270" y="795111"/>
                </a:cubicBezTo>
                <a:cubicBezTo>
                  <a:pt x="5436937" y="797016"/>
                  <a:pt x="5442653" y="799873"/>
                  <a:pt x="5449320" y="801778"/>
                </a:cubicBezTo>
                <a:cubicBezTo>
                  <a:pt x="5450272" y="801778"/>
                  <a:pt x="5452178" y="801778"/>
                  <a:pt x="5453130" y="801778"/>
                </a:cubicBezTo>
                <a:cubicBezTo>
                  <a:pt x="5457892" y="806541"/>
                  <a:pt x="5463607" y="812256"/>
                  <a:pt x="5468370" y="817018"/>
                </a:cubicBezTo>
                <a:cubicBezTo>
                  <a:pt x="5463607" y="820828"/>
                  <a:pt x="5458845" y="828448"/>
                  <a:pt x="5453130" y="829401"/>
                </a:cubicBezTo>
                <a:cubicBezTo>
                  <a:pt x="5440747" y="831306"/>
                  <a:pt x="5427412" y="830353"/>
                  <a:pt x="5413125" y="830353"/>
                </a:cubicBezTo>
                <a:cubicBezTo>
                  <a:pt x="5413125" y="824638"/>
                  <a:pt x="5413125" y="819876"/>
                  <a:pt x="5413125" y="815113"/>
                </a:cubicBezTo>
                <a:cubicBezTo>
                  <a:pt x="5412172" y="814161"/>
                  <a:pt x="5410267" y="814161"/>
                  <a:pt x="5409315" y="813208"/>
                </a:cubicBezTo>
                <a:cubicBezTo>
                  <a:pt x="5402647" y="820828"/>
                  <a:pt x="5397885" y="829401"/>
                  <a:pt x="5390265" y="839878"/>
                </a:cubicBezTo>
                <a:cubicBezTo>
                  <a:pt x="5431222" y="845593"/>
                  <a:pt x="5467417" y="850356"/>
                  <a:pt x="5506470" y="856071"/>
                </a:cubicBezTo>
                <a:cubicBezTo>
                  <a:pt x="5492182" y="823686"/>
                  <a:pt x="5481705" y="791301"/>
                  <a:pt x="5441700" y="778918"/>
                </a:cubicBezTo>
                <a:close/>
                <a:moveTo>
                  <a:pt x="4694940" y="778918"/>
                </a:moveTo>
                <a:cubicBezTo>
                  <a:pt x="4700655" y="786538"/>
                  <a:pt x="4705417" y="796063"/>
                  <a:pt x="4708275" y="795111"/>
                </a:cubicBezTo>
                <a:cubicBezTo>
                  <a:pt x="4715895" y="793206"/>
                  <a:pt x="4721610" y="787491"/>
                  <a:pt x="4728277" y="783681"/>
                </a:cubicBezTo>
                <a:cubicBezTo>
                  <a:pt x="4727325" y="781776"/>
                  <a:pt x="4726372" y="779871"/>
                  <a:pt x="4726372" y="778918"/>
                </a:cubicBezTo>
                <a:cubicBezTo>
                  <a:pt x="4717800" y="778918"/>
                  <a:pt x="4709227" y="778918"/>
                  <a:pt x="4694940" y="778918"/>
                </a:cubicBezTo>
                <a:close/>
                <a:moveTo>
                  <a:pt x="5157736" y="778442"/>
                </a:moveTo>
                <a:cubicBezTo>
                  <a:pt x="5153092" y="777251"/>
                  <a:pt x="5147377" y="778918"/>
                  <a:pt x="5141662" y="780823"/>
                </a:cubicBezTo>
                <a:cubicBezTo>
                  <a:pt x="5140710" y="791301"/>
                  <a:pt x="5139757" y="800826"/>
                  <a:pt x="5138805" y="813208"/>
                </a:cubicBezTo>
                <a:cubicBezTo>
                  <a:pt x="5147378" y="817971"/>
                  <a:pt x="5157855" y="826543"/>
                  <a:pt x="5169285" y="830353"/>
                </a:cubicBezTo>
                <a:cubicBezTo>
                  <a:pt x="5175000" y="832258"/>
                  <a:pt x="5186430" y="826543"/>
                  <a:pt x="5189287" y="820828"/>
                </a:cubicBezTo>
                <a:cubicBezTo>
                  <a:pt x="5195003" y="812256"/>
                  <a:pt x="5189287" y="806541"/>
                  <a:pt x="5178810" y="803683"/>
                </a:cubicBezTo>
                <a:cubicBezTo>
                  <a:pt x="5174047" y="802731"/>
                  <a:pt x="5168332" y="797016"/>
                  <a:pt x="5167380" y="793206"/>
                </a:cubicBezTo>
                <a:cubicBezTo>
                  <a:pt x="5165951" y="783681"/>
                  <a:pt x="5162379" y="779633"/>
                  <a:pt x="5157736" y="778442"/>
                </a:cubicBezTo>
                <a:close/>
                <a:moveTo>
                  <a:pt x="4897822" y="777013"/>
                </a:moveTo>
                <a:cubicBezTo>
                  <a:pt x="4895917" y="777013"/>
                  <a:pt x="4893060" y="777966"/>
                  <a:pt x="4892107" y="779871"/>
                </a:cubicBezTo>
                <a:cubicBezTo>
                  <a:pt x="4886392" y="789396"/>
                  <a:pt x="4880677" y="799873"/>
                  <a:pt x="4873057" y="812256"/>
                </a:cubicBezTo>
                <a:cubicBezTo>
                  <a:pt x="4887345" y="812256"/>
                  <a:pt x="4898775" y="812256"/>
                  <a:pt x="4909253" y="812256"/>
                </a:cubicBezTo>
                <a:cubicBezTo>
                  <a:pt x="4906395" y="799873"/>
                  <a:pt x="4905442" y="791301"/>
                  <a:pt x="4902585" y="781776"/>
                </a:cubicBezTo>
                <a:cubicBezTo>
                  <a:pt x="4901632" y="779871"/>
                  <a:pt x="4899728" y="777013"/>
                  <a:pt x="4897822" y="777013"/>
                </a:cubicBezTo>
                <a:close/>
                <a:moveTo>
                  <a:pt x="6298236" y="767488"/>
                </a:moveTo>
                <a:cubicBezTo>
                  <a:pt x="6276328" y="767964"/>
                  <a:pt x="6254659" y="771298"/>
                  <a:pt x="6246562" y="777013"/>
                </a:cubicBezTo>
                <a:cubicBezTo>
                  <a:pt x="6281805" y="777013"/>
                  <a:pt x="6315142" y="787491"/>
                  <a:pt x="6351337" y="775108"/>
                </a:cubicBezTo>
                <a:cubicBezTo>
                  <a:pt x="6342288" y="769393"/>
                  <a:pt x="6320143" y="767012"/>
                  <a:pt x="6298236" y="767488"/>
                </a:cubicBezTo>
                <a:close/>
                <a:moveTo>
                  <a:pt x="6135358" y="762964"/>
                </a:moveTo>
                <a:cubicBezTo>
                  <a:pt x="6116308" y="763202"/>
                  <a:pt x="6097972" y="767488"/>
                  <a:pt x="6088447" y="775108"/>
                </a:cubicBezTo>
                <a:cubicBezTo>
                  <a:pt x="6120832" y="775108"/>
                  <a:pt x="6153217" y="775108"/>
                  <a:pt x="6186555" y="775108"/>
                </a:cubicBezTo>
                <a:cubicBezTo>
                  <a:pt x="6174172" y="766536"/>
                  <a:pt x="6154408" y="762726"/>
                  <a:pt x="6135358" y="762964"/>
                </a:cubicBezTo>
                <a:close/>
                <a:moveTo>
                  <a:pt x="5845917" y="756773"/>
                </a:moveTo>
                <a:cubicBezTo>
                  <a:pt x="5831034" y="757963"/>
                  <a:pt x="5816032" y="761297"/>
                  <a:pt x="5800792" y="760821"/>
                </a:cubicBezTo>
                <a:cubicBezTo>
                  <a:pt x="5799840" y="763678"/>
                  <a:pt x="5798887" y="765583"/>
                  <a:pt x="5797935" y="768441"/>
                </a:cubicBezTo>
                <a:cubicBezTo>
                  <a:pt x="5803650" y="771298"/>
                  <a:pt x="5810317" y="776061"/>
                  <a:pt x="5816032" y="777013"/>
                </a:cubicBezTo>
                <a:cubicBezTo>
                  <a:pt x="5826510" y="779871"/>
                  <a:pt x="5838892" y="777966"/>
                  <a:pt x="5849370" y="781776"/>
                </a:cubicBezTo>
                <a:cubicBezTo>
                  <a:pt x="5868420" y="788443"/>
                  <a:pt x="5880803" y="784633"/>
                  <a:pt x="5890328" y="765583"/>
                </a:cubicBezTo>
                <a:cubicBezTo>
                  <a:pt x="5875564" y="756535"/>
                  <a:pt x="5860800" y="755582"/>
                  <a:pt x="5845917" y="756773"/>
                </a:cubicBezTo>
                <a:close/>
                <a:moveTo>
                  <a:pt x="6922838" y="743676"/>
                </a:moveTo>
                <a:cubicBezTo>
                  <a:pt x="6933316" y="743676"/>
                  <a:pt x="6942841" y="743676"/>
                  <a:pt x="6953318" y="743676"/>
                </a:cubicBezTo>
                <a:cubicBezTo>
                  <a:pt x="6953318" y="746533"/>
                  <a:pt x="6953318" y="748438"/>
                  <a:pt x="6953318" y="751296"/>
                </a:cubicBezTo>
                <a:cubicBezTo>
                  <a:pt x="6942841" y="752248"/>
                  <a:pt x="6933316" y="752248"/>
                  <a:pt x="6922838" y="753201"/>
                </a:cubicBezTo>
                <a:cubicBezTo>
                  <a:pt x="6922838" y="750343"/>
                  <a:pt x="6922838" y="746533"/>
                  <a:pt x="6922838" y="743676"/>
                </a:cubicBezTo>
                <a:close/>
                <a:moveTo>
                  <a:pt x="5320256" y="708553"/>
                </a:moveTo>
                <a:cubicBezTo>
                  <a:pt x="5301921" y="709624"/>
                  <a:pt x="5281204" y="717006"/>
                  <a:pt x="5262630" y="730341"/>
                </a:cubicBezTo>
                <a:cubicBezTo>
                  <a:pt x="5267392" y="732246"/>
                  <a:pt x="5269297" y="733198"/>
                  <a:pt x="5271203" y="734151"/>
                </a:cubicBezTo>
                <a:cubicBezTo>
                  <a:pt x="5304540" y="757963"/>
                  <a:pt x="5331210" y="728436"/>
                  <a:pt x="5363595" y="724626"/>
                </a:cubicBezTo>
                <a:cubicBezTo>
                  <a:pt x="5354546" y="712720"/>
                  <a:pt x="5338592" y="707481"/>
                  <a:pt x="5320256" y="708553"/>
                </a:cubicBezTo>
                <a:close/>
                <a:moveTo>
                  <a:pt x="6671616" y="679501"/>
                </a:moveTo>
                <a:cubicBezTo>
                  <a:pt x="6659947" y="682001"/>
                  <a:pt x="6651375" y="688907"/>
                  <a:pt x="6646612" y="699861"/>
                </a:cubicBezTo>
                <a:cubicBezTo>
                  <a:pt x="6669472" y="697003"/>
                  <a:pt x="6694237" y="710338"/>
                  <a:pt x="6715192" y="685573"/>
                </a:cubicBezTo>
                <a:cubicBezTo>
                  <a:pt x="6698048" y="678906"/>
                  <a:pt x="6683284" y="677001"/>
                  <a:pt x="6671616" y="679501"/>
                </a:cubicBezTo>
                <a:close/>
                <a:moveTo>
                  <a:pt x="6800679" y="671881"/>
                </a:moveTo>
                <a:cubicBezTo>
                  <a:pt x="6807347" y="673429"/>
                  <a:pt x="6812824" y="678430"/>
                  <a:pt x="6817110" y="686526"/>
                </a:cubicBezTo>
                <a:cubicBezTo>
                  <a:pt x="6799012" y="696051"/>
                  <a:pt x="6786630" y="693193"/>
                  <a:pt x="6777105" y="677953"/>
                </a:cubicBezTo>
                <a:cubicBezTo>
                  <a:pt x="6786154" y="672238"/>
                  <a:pt x="6794012" y="670333"/>
                  <a:pt x="6800679" y="671881"/>
                </a:cubicBezTo>
                <a:close/>
                <a:moveTo>
                  <a:pt x="5517543" y="663309"/>
                </a:moveTo>
                <a:cubicBezTo>
                  <a:pt x="5499088" y="661761"/>
                  <a:pt x="5480752" y="663190"/>
                  <a:pt x="5463607" y="678906"/>
                </a:cubicBezTo>
                <a:cubicBezTo>
                  <a:pt x="5490278" y="691288"/>
                  <a:pt x="5556000" y="684621"/>
                  <a:pt x="5572192" y="665571"/>
                </a:cubicBezTo>
                <a:cubicBezTo>
                  <a:pt x="5554571" y="669381"/>
                  <a:pt x="5535998" y="664857"/>
                  <a:pt x="5517543" y="663309"/>
                </a:cubicBezTo>
                <a:close/>
                <a:moveTo>
                  <a:pt x="4792571" y="660689"/>
                </a:moveTo>
                <a:cubicBezTo>
                  <a:pt x="4788047" y="663190"/>
                  <a:pt x="4785427" y="669857"/>
                  <a:pt x="4779712" y="682716"/>
                </a:cubicBezTo>
                <a:cubicBezTo>
                  <a:pt x="4773045" y="697956"/>
                  <a:pt x="4779712" y="707481"/>
                  <a:pt x="4790190" y="714148"/>
                </a:cubicBezTo>
                <a:cubicBezTo>
                  <a:pt x="4803525" y="723673"/>
                  <a:pt x="4818765" y="732246"/>
                  <a:pt x="4837815" y="723673"/>
                </a:cubicBezTo>
                <a:cubicBezTo>
                  <a:pt x="4835910" y="719863"/>
                  <a:pt x="4834957" y="718911"/>
                  <a:pt x="4834005" y="717006"/>
                </a:cubicBezTo>
                <a:cubicBezTo>
                  <a:pt x="4829242" y="712243"/>
                  <a:pt x="4824480" y="706528"/>
                  <a:pt x="4819717" y="701766"/>
                </a:cubicBezTo>
                <a:cubicBezTo>
                  <a:pt x="4827337" y="700813"/>
                  <a:pt x="4834957" y="699861"/>
                  <a:pt x="4841625" y="697956"/>
                </a:cubicBezTo>
                <a:cubicBezTo>
                  <a:pt x="4847340" y="696051"/>
                  <a:pt x="4854960" y="692241"/>
                  <a:pt x="4862580" y="690336"/>
                </a:cubicBezTo>
                <a:cubicBezTo>
                  <a:pt x="4862580" y="688431"/>
                  <a:pt x="4861627" y="686526"/>
                  <a:pt x="4861627" y="684621"/>
                </a:cubicBezTo>
                <a:cubicBezTo>
                  <a:pt x="4849245" y="678906"/>
                  <a:pt x="4837815" y="672238"/>
                  <a:pt x="4825432" y="666523"/>
                </a:cubicBezTo>
                <a:cubicBezTo>
                  <a:pt x="4822575" y="665571"/>
                  <a:pt x="4819717" y="664618"/>
                  <a:pt x="4816860" y="663666"/>
                </a:cubicBezTo>
                <a:cubicBezTo>
                  <a:pt x="4803525" y="659856"/>
                  <a:pt x="4797096" y="658189"/>
                  <a:pt x="4792571" y="660689"/>
                </a:cubicBezTo>
                <a:close/>
                <a:moveTo>
                  <a:pt x="5329305" y="645568"/>
                </a:moveTo>
                <a:cubicBezTo>
                  <a:pt x="5306445" y="646521"/>
                  <a:pt x="5282632" y="647473"/>
                  <a:pt x="5259772" y="649378"/>
                </a:cubicBezTo>
                <a:cubicBezTo>
                  <a:pt x="5241675" y="651283"/>
                  <a:pt x="5235007" y="661761"/>
                  <a:pt x="5237865" y="677953"/>
                </a:cubicBezTo>
                <a:cubicBezTo>
                  <a:pt x="5254057" y="680811"/>
                  <a:pt x="5275012" y="677953"/>
                  <a:pt x="5282632" y="687478"/>
                </a:cubicBezTo>
                <a:cubicBezTo>
                  <a:pt x="5300730" y="710338"/>
                  <a:pt x="5318828" y="697956"/>
                  <a:pt x="5337878" y="693193"/>
                </a:cubicBezTo>
                <a:cubicBezTo>
                  <a:pt x="5344545" y="691288"/>
                  <a:pt x="5349307" y="685573"/>
                  <a:pt x="5358832" y="677953"/>
                </a:cubicBezTo>
                <a:cubicBezTo>
                  <a:pt x="5335020" y="675096"/>
                  <a:pt x="5318828" y="673191"/>
                  <a:pt x="5302635" y="672238"/>
                </a:cubicBezTo>
                <a:cubicBezTo>
                  <a:pt x="5302635" y="670333"/>
                  <a:pt x="5302635" y="667476"/>
                  <a:pt x="5301682" y="665571"/>
                </a:cubicBezTo>
                <a:cubicBezTo>
                  <a:pt x="5311207" y="660808"/>
                  <a:pt x="5320732" y="656046"/>
                  <a:pt x="5330257" y="652236"/>
                </a:cubicBezTo>
                <a:cubicBezTo>
                  <a:pt x="5330257" y="650331"/>
                  <a:pt x="5329305" y="648426"/>
                  <a:pt x="5329305" y="645568"/>
                </a:cubicBezTo>
                <a:close/>
                <a:moveTo>
                  <a:pt x="4447290" y="639853"/>
                </a:moveTo>
                <a:cubicBezTo>
                  <a:pt x="4436812" y="651283"/>
                  <a:pt x="4408237" y="632233"/>
                  <a:pt x="4408237" y="663666"/>
                </a:cubicBezTo>
                <a:cubicBezTo>
                  <a:pt x="4433002" y="670333"/>
                  <a:pt x="4433002" y="670333"/>
                  <a:pt x="4447290" y="639853"/>
                </a:cubicBezTo>
                <a:close/>
                <a:moveTo>
                  <a:pt x="5085465" y="617946"/>
                </a:moveTo>
                <a:cubicBezTo>
                  <a:pt x="5053080" y="613183"/>
                  <a:pt x="5038792" y="629376"/>
                  <a:pt x="5047365" y="660808"/>
                </a:cubicBezTo>
                <a:cubicBezTo>
                  <a:pt x="5048317" y="663666"/>
                  <a:pt x="5049270" y="666523"/>
                  <a:pt x="5049270" y="667476"/>
                </a:cubicBezTo>
                <a:cubicBezTo>
                  <a:pt x="5040697" y="672238"/>
                  <a:pt x="5033078" y="677001"/>
                  <a:pt x="5024505" y="681763"/>
                </a:cubicBezTo>
                <a:cubicBezTo>
                  <a:pt x="5036887" y="686526"/>
                  <a:pt x="5043555" y="689383"/>
                  <a:pt x="5051175" y="692241"/>
                </a:cubicBezTo>
                <a:cubicBezTo>
                  <a:pt x="5046412" y="698908"/>
                  <a:pt x="5041650" y="705576"/>
                  <a:pt x="5036887" y="712243"/>
                </a:cubicBezTo>
                <a:cubicBezTo>
                  <a:pt x="5069272" y="722721"/>
                  <a:pt x="5105467" y="705576"/>
                  <a:pt x="5111182" y="674143"/>
                </a:cubicBezTo>
                <a:cubicBezTo>
                  <a:pt x="5107372" y="673191"/>
                  <a:pt x="5102610" y="674143"/>
                  <a:pt x="5098800" y="672238"/>
                </a:cubicBezTo>
                <a:cubicBezTo>
                  <a:pt x="5090228" y="667476"/>
                  <a:pt x="5083560" y="661761"/>
                  <a:pt x="5074987" y="656998"/>
                </a:cubicBezTo>
                <a:cubicBezTo>
                  <a:pt x="5082607" y="653188"/>
                  <a:pt x="5090228" y="649378"/>
                  <a:pt x="5097847" y="646521"/>
                </a:cubicBezTo>
                <a:cubicBezTo>
                  <a:pt x="5107372" y="643663"/>
                  <a:pt x="5116897" y="641758"/>
                  <a:pt x="5126422" y="639853"/>
                </a:cubicBezTo>
                <a:cubicBezTo>
                  <a:pt x="5126422" y="636996"/>
                  <a:pt x="5126422" y="635091"/>
                  <a:pt x="5126422" y="632233"/>
                </a:cubicBezTo>
                <a:cubicBezTo>
                  <a:pt x="5113087" y="627471"/>
                  <a:pt x="5099753" y="619851"/>
                  <a:pt x="5085465" y="617946"/>
                </a:cubicBezTo>
                <a:close/>
                <a:moveTo>
                  <a:pt x="6617085" y="587466"/>
                </a:moveTo>
                <a:cubicBezTo>
                  <a:pt x="6614228" y="598896"/>
                  <a:pt x="6612322" y="605563"/>
                  <a:pt x="6612322" y="612231"/>
                </a:cubicBezTo>
                <a:cubicBezTo>
                  <a:pt x="6612322" y="614136"/>
                  <a:pt x="6618990" y="616993"/>
                  <a:pt x="6622800" y="616993"/>
                </a:cubicBezTo>
                <a:cubicBezTo>
                  <a:pt x="6628515" y="616041"/>
                  <a:pt x="6634230" y="613183"/>
                  <a:pt x="6644707" y="609373"/>
                </a:cubicBezTo>
                <a:cubicBezTo>
                  <a:pt x="6636135" y="604611"/>
                  <a:pt x="6632325" y="602706"/>
                  <a:pt x="6630420" y="600801"/>
                </a:cubicBezTo>
                <a:cubicBezTo>
                  <a:pt x="6625657" y="597943"/>
                  <a:pt x="6623753" y="595086"/>
                  <a:pt x="6617085" y="587466"/>
                </a:cubicBezTo>
                <a:close/>
                <a:moveTo>
                  <a:pt x="5065462" y="568416"/>
                </a:moveTo>
                <a:cubicBezTo>
                  <a:pt x="5065462" y="570321"/>
                  <a:pt x="5065462" y="571273"/>
                  <a:pt x="5065462" y="573178"/>
                </a:cubicBezTo>
                <a:cubicBezTo>
                  <a:pt x="5086417" y="573178"/>
                  <a:pt x="5105467" y="573178"/>
                  <a:pt x="5125470" y="573178"/>
                </a:cubicBezTo>
                <a:cubicBezTo>
                  <a:pt x="5125470" y="571273"/>
                  <a:pt x="5125470" y="570321"/>
                  <a:pt x="5125470" y="568416"/>
                </a:cubicBezTo>
                <a:cubicBezTo>
                  <a:pt x="5105467" y="568416"/>
                  <a:pt x="5085465" y="568416"/>
                  <a:pt x="5065462" y="568416"/>
                </a:cubicBezTo>
                <a:close/>
                <a:moveTo>
                  <a:pt x="6895216" y="550318"/>
                </a:moveTo>
                <a:cubicBezTo>
                  <a:pt x="6906645" y="549365"/>
                  <a:pt x="6918075" y="548413"/>
                  <a:pt x="6928553" y="550318"/>
                </a:cubicBezTo>
                <a:cubicBezTo>
                  <a:pt x="6934268" y="551270"/>
                  <a:pt x="6939030" y="557938"/>
                  <a:pt x="6943793" y="561748"/>
                </a:cubicBezTo>
                <a:cubicBezTo>
                  <a:pt x="6942841" y="562700"/>
                  <a:pt x="6941888" y="563653"/>
                  <a:pt x="6940935" y="565558"/>
                </a:cubicBezTo>
                <a:cubicBezTo>
                  <a:pt x="6925695" y="565558"/>
                  <a:pt x="6910455" y="566510"/>
                  <a:pt x="6895216" y="565558"/>
                </a:cubicBezTo>
                <a:cubicBezTo>
                  <a:pt x="6891405" y="565558"/>
                  <a:pt x="6888548" y="560795"/>
                  <a:pt x="6884738" y="557938"/>
                </a:cubicBezTo>
                <a:cubicBezTo>
                  <a:pt x="6888548" y="555080"/>
                  <a:pt x="6891405" y="550318"/>
                  <a:pt x="6895216" y="550318"/>
                </a:cubicBezTo>
                <a:close/>
                <a:moveTo>
                  <a:pt x="6846638" y="550318"/>
                </a:moveTo>
                <a:cubicBezTo>
                  <a:pt x="6849495" y="551270"/>
                  <a:pt x="6851400" y="556985"/>
                  <a:pt x="6853305" y="560795"/>
                </a:cubicBezTo>
                <a:cubicBezTo>
                  <a:pt x="6844733" y="561748"/>
                  <a:pt x="6837113" y="563653"/>
                  <a:pt x="6827588" y="566510"/>
                </a:cubicBezTo>
                <a:cubicBezTo>
                  <a:pt x="6827588" y="548413"/>
                  <a:pt x="6837113" y="547460"/>
                  <a:pt x="6846638" y="550318"/>
                </a:cubicBezTo>
                <a:close/>
                <a:moveTo>
                  <a:pt x="6511357" y="539841"/>
                </a:moveTo>
                <a:cubicBezTo>
                  <a:pt x="6514215" y="552223"/>
                  <a:pt x="6516120" y="560796"/>
                  <a:pt x="6518025" y="573178"/>
                </a:cubicBezTo>
                <a:cubicBezTo>
                  <a:pt x="6531360" y="571273"/>
                  <a:pt x="6546600" y="568416"/>
                  <a:pt x="6562792" y="565558"/>
                </a:cubicBezTo>
                <a:cubicBezTo>
                  <a:pt x="6562792" y="563653"/>
                  <a:pt x="6562792" y="561748"/>
                  <a:pt x="6562792" y="559843"/>
                </a:cubicBezTo>
                <a:cubicBezTo>
                  <a:pt x="6545647" y="554128"/>
                  <a:pt x="6531360" y="536983"/>
                  <a:pt x="6511357" y="539841"/>
                </a:cubicBezTo>
                <a:close/>
                <a:moveTo>
                  <a:pt x="4638742" y="405538"/>
                </a:moveTo>
                <a:cubicBezTo>
                  <a:pt x="4628265" y="410301"/>
                  <a:pt x="4613977" y="397918"/>
                  <a:pt x="4609215" y="417921"/>
                </a:cubicBezTo>
                <a:cubicBezTo>
                  <a:pt x="4608262" y="420778"/>
                  <a:pt x="4601595" y="423636"/>
                  <a:pt x="4596832" y="423636"/>
                </a:cubicBezTo>
                <a:cubicBezTo>
                  <a:pt x="4589212" y="425541"/>
                  <a:pt x="4581592" y="424588"/>
                  <a:pt x="4571115" y="424588"/>
                </a:cubicBezTo>
                <a:cubicBezTo>
                  <a:pt x="4578735" y="446496"/>
                  <a:pt x="4593022" y="446496"/>
                  <a:pt x="4607310" y="444591"/>
                </a:cubicBezTo>
                <a:cubicBezTo>
                  <a:pt x="4626360" y="441733"/>
                  <a:pt x="4635885" y="430303"/>
                  <a:pt x="4638742" y="405538"/>
                </a:cubicBezTo>
                <a:close/>
                <a:moveTo>
                  <a:pt x="4443599" y="397680"/>
                </a:moveTo>
                <a:cubicBezTo>
                  <a:pt x="4435146" y="396013"/>
                  <a:pt x="4426335" y="398871"/>
                  <a:pt x="4414905" y="405538"/>
                </a:cubicBezTo>
                <a:cubicBezTo>
                  <a:pt x="4429192" y="423636"/>
                  <a:pt x="4448242" y="414111"/>
                  <a:pt x="4470150" y="416968"/>
                </a:cubicBezTo>
                <a:cubicBezTo>
                  <a:pt x="4460149" y="405538"/>
                  <a:pt x="4452053" y="399347"/>
                  <a:pt x="4443599" y="397680"/>
                </a:cubicBezTo>
                <a:close/>
                <a:moveTo>
                  <a:pt x="5828415" y="364581"/>
                </a:moveTo>
                <a:cubicBezTo>
                  <a:pt x="5828415" y="366486"/>
                  <a:pt x="5828415" y="368391"/>
                  <a:pt x="5829367" y="370296"/>
                </a:cubicBezTo>
                <a:cubicBezTo>
                  <a:pt x="5838892" y="370296"/>
                  <a:pt x="5849370" y="370296"/>
                  <a:pt x="5858895" y="370296"/>
                </a:cubicBezTo>
                <a:cubicBezTo>
                  <a:pt x="5858895" y="368391"/>
                  <a:pt x="5858895" y="366486"/>
                  <a:pt x="5858895" y="364581"/>
                </a:cubicBezTo>
                <a:cubicBezTo>
                  <a:pt x="5848417" y="364581"/>
                  <a:pt x="5837940" y="364581"/>
                  <a:pt x="5828415" y="364581"/>
                </a:cubicBezTo>
                <a:close/>
                <a:moveTo>
                  <a:pt x="4587442" y="363837"/>
                </a:moveTo>
                <a:cubicBezTo>
                  <a:pt x="4578140" y="364522"/>
                  <a:pt x="4570877" y="366010"/>
                  <a:pt x="4567305" y="368391"/>
                </a:cubicBezTo>
                <a:cubicBezTo>
                  <a:pt x="4594927" y="386488"/>
                  <a:pt x="4662555" y="391251"/>
                  <a:pt x="4681605" y="376963"/>
                </a:cubicBezTo>
                <a:cubicBezTo>
                  <a:pt x="4661603" y="366962"/>
                  <a:pt x="4615347" y="361783"/>
                  <a:pt x="4587442" y="363837"/>
                </a:cubicBezTo>
                <a:close/>
                <a:moveTo>
                  <a:pt x="5484682" y="348984"/>
                </a:moveTo>
                <a:cubicBezTo>
                  <a:pt x="5478848" y="350055"/>
                  <a:pt x="5473133" y="353627"/>
                  <a:pt x="5468370" y="363628"/>
                </a:cubicBezTo>
                <a:cubicBezTo>
                  <a:pt x="5554095" y="361723"/>
                  <a:pt x="5637915" y="368391"/>
                  <a:pt x="5721735" y="363628"/>
                </a:cubicBezTo>
                <a:cubicBezTo>
                  <a:pt x="5721735" y="361723"/>
                  <a:pt x="5721735" y="359818"/>
                  <a:pt x="5722687" y="358866"/>
                </a:cubicBezTo>
                <a:cubicBezTo>
                  <a:pt x="5719830" y="357913"/>
                  <a:pt x="5717925" y="355056"/>
                  <a:pt x="5715067" y="355056"/>
                </a:cubicBezTo>
                <a:cubicBezTo>
                  <a:pt x="5694112" y="355056"/>
                  <a:pt x="5674110" y="353151"/>
                  <a:pt x="5653155" y="355056"/>
                </a:cubicBezTo>
                <a:cubicBezTo>
                  <a:pt x="5633153" y="356961"/>
                  <a:pt x="5616007" y="345531"/>
                  <a:pt x="5594100" y="350293"/>
                </a:cubicBezTo>
                <a:cubicBezTo>
                  <a:pt x="5564572" y="356008"/>
                  <a:pt x="5532187" y="350293"/>
                  <a:pt x="5501707" y="349341"/>
                </a:cubicBezTo>
                <a:cubicBezTo>
                  <a:pt x="5496469" y="349341"/>
                  <a:pt x="5490516" y="347912"/>
                  <a:pt x="5484682" y="348984"/>
                </a:cubicBezTo>
                <a:close/>
                <a:moveTo>
                  <a:pt x="6555411" y="348151"/>
                </a:moveTo>
                <a:cubicBezTo>
                  <a:pt x="6560888" y="347912"/>
                  <a:pt x="6567556" y="350294"/>
                  <a:pt x="6578033" y="355056"/>
                </a:cubicBezTo>
                <a:cubicBezTo>
                  <a:pt x="6570413" y="365533"/>
                  <a:pt x="6562793" y="365533"/>
                  <a:pt x="6539933" y="356961"/>
                </a:cubicBezTo>
                <a:cubicBezTo>
                  <a:pt x="6545648" y="351246"/>
                  <a:pt x="6549934" y="348389"/>
                  <a:pt x="6555411" y="348151"/>
                </a:cubicBezTo>
                <a:close/>
                <a:moveTo>
                  <a:pt x="4415857" y="338863"/>
                </a:moveTo>
                <a:cubicBezTo>
                  <a:pt x="4413952" y="341721"/>
                  <a:pt x="4412047" y="345531"/>
                  <a:pt x="4410142" y="348388"/>
                </a:cubicBezTo>
                <a:cubicBezTo>
                  <a:pt x="4417762" y="356961"/>
                  <a:pt x="4424430" y="370296"/>
                  <a:pt x="4433002" y="371248"/>
                </a:cubicBezTo>
                <a:cubicBezTo>
                  <a:pt x="4448242" y="373153"/>
                  <a:pt x="4464435" y="367438"/>
                  <a:pt x="4479675" y="363628"/>
                </a:cubicBezTo>
                <a:cubicBezTo>
                  <a:pt x="4481580" y="363628"/>
                  <a:pt x="4481580" y="350293"/>
                  <a:pt x="4481580" y="350293"/>
                </a:cubicBezTo>
                <a:cubicBezTo>
                  <a:pt x="4459672" y="346483"/>
                  <a:pt x="4437765" y="342673"/>
                  <a:pt x="4415857" y="338863"/>
                </a:cubicBezTo>
                <a:close/>
                <a:moveTo>
                  <a:pt x="6660900" y="337911"/>
                </a:moveTo>
                <a:cubicBezTo>
                  <a:pt x="6670425" y="339816"/>
                  <a:pt x="6680902" y="341721"/>
                  <a:pt x="6690427" y="343626"/>
                </a:cubicBezTo>
                <a:cubicBezTo>
                  <a:pt x="6689475" y="346483"/>
                  <a:pt x="6688522" y="352198"/>
                  <a:pt x="6687569" y="352198"/>
                </a:cubicBezTo>
                <a:cubicBezTo>
                  <a:pt x="6677092" y="351246"/>
                  <a:pt x="6666615" y="349341"/>
                  <a:pt x="6655185" y="347436"/>
                </a:cubicBezTo>
                <a:cubicBezTo>
                  <a:pt x="6656137" y="344578"/>
                  <a:pt x="6656137" y="342673"/>
                  <a:pt x="6657090" y="340768"/>
                </a:cubicBezTo>
                <a:cubicBezTo>
                  <a:pt x="6658994" y="339816"/>
                  <a:pt x="6659947" y="337911"/>
                  <a:pt x="6660900" y="337911"/>
                </a:cubicBezTo>
                <a:close/>
                <a:moveTo>
                  <a:pt x="3932940" y="326481"/>
                </a:moveTo>
                <a:cubicBezTo>
                  <a:pt x="3897697" y="336006"/>
                  <a:pt x="3862455" y="347436"/>
                  <a:pt x="3830070" y="357913"/>
                </a:cubicBezTo>
                <a:cubicBezTo>
                  <a:pt x="3830070" y="366486"/>
                  <a:pt x="3830070" y="374106"/>
                  <a:pt x="3830070" y="388393"/>
                </a:cubicBezTo>
                <a:cubicBezTo>
                  <a:pt x="3864360" y="362676"/>
                  <a:pt x="3907222" y="363628"/>
                  <a:pt x="3936750" y="335053"/>
                </a:cubicBezTo>
                <a:cubicBezTo>
                  <a:pt x="3935797" y="332196"/>
                  <a:pt x="3934845" y="329338"/>
                  <a:pt x="3932940" y="326481"/>
                </a:cubicBezTo>
                <a:close/>
                <a:moveTo>
                  <a:pt x="6139882" y="308383"/>
                </a:moveTo>
                <a:cubicBezTo>
                  <a:pt x="6141787" y="308383"/>
                  <a:pt x="6143692" y="314098"/>
                  <a:pt x="6145597" y="316956"/>
                </a:cubicBezTo>
                <a:cubicBezTo>
                  <a:pt x="6137977" y="320766"/>
                  <a:pt x="6130357" y="324576"/>
                  <a:pt x="6119880" y="330291"/>
                </a:cubicBezTo>
                <a:cubicBezTo>
                  <a:pt x="6120832" y="310288"/>
                  <a:pt x="6128452" y="306478"/>
                  <a:pt x="6139882" y="308383"/>
                </a:cubicBezTo>
                <a:close/>
                <a:moveTo>
                  <a:pt x="6340860" y="293143"/>
                </a:moveTo>
                <a:cubicBezTo>
                  <a:pt x="6355147" y="293143"/>
                  <a:pt x="6369435" y="293143"/>
                  <a:pt x="6383722" y="293143"/>
                </a:cubicBezTo>
                <a:cubicBezTo>
                  <a:pt x="6406582" y="293143"/>
                  <a:pt x="6429442" y="293143"/>
                  <a:pt x="6453255" y="293143"/>
                </a:cubicBezTo>
                <a:cubicBezTo>
                  <a:pt x="6468494" y="294095"/>
                  <a:pt x="6481830" y="296953"/>
                  <a:pt x="6489450" y="320765"/>
                </a:cubicBezTo>
                <a:cubicBezTo>
                  <a:pt x="6437062" y="314098"/>
                  <a:pt x="6389437" y="307430"/>
                  <a:pt x="6340860" y="300763"/>
                </a:cubicBezTo>
                <a:cubicBezTo>
                  <a:pt x="6340860" y="297905"/>
                  <a:pt x="6340860" y="296000"/>
                  <a:pt x="6340860" y="293143"/>
                </a:cubicBezTo>
                <a:close/>
                <a:moveTo>
                  <a:pt x="4506345" y="283618"/>
                </a:moveTo>
                <a:cubicBezTo>
                  <a:pt x="4505392" y="286476"/>
                  <a:pt x="4505392" y="289333"/>
                  <a:pt x="4504440" y="292191"/>
                </a:cubicBezTo>
                <a:cubicBezTo>
                  <a:pt x="4515870" y="295048"/>
                  <a:pt x="4528252" y="297906"/>
                  <a:pt x="4541587" y="301716"/>
                </a:cubicBezTo>
                <a:cubicBezTo>
                  <a:pt x="4541587" y="299811"/>
                  <a:pt x="4542540" y="297906"/>
                  <a:pt x="4542540" y="295048"/>
                </a:cubicBezTo>
                <a:cubicBezTo>
                  <a:pt x="4535872" y="293143"/>
                  <a:pt x="4529205" y="291238"/>
                  <a:pt x="4523490" y="289333"/>
                </a:cubicBezTo>
                <a:cubicBezTo>
                  <a:pt x="4517775" y="287428"/>
                  <a:pt x="4512060" y="285523"/>
                  <a:pt x="4506345" y="283618"/>
                </a:cubicBezTo>
                <a:close/>
                <a:moveTo>
                  <a:pt x="5434080" y="267425"/>
                </a:moveTo>
                <a:cubicBezTo>
                  <a:pt x="5446462" y="263615"/>
                  <a:pt x="5455035" y="268378"/>
                  <a:pt x="5460750" y="280760"/>
                </a:cubicBezTo>
                <a:cubicBezTo>
                  <a:pt x="5450273" y="289333"/>
                  <a:pt x="5439795" y="289333"/>
                  <a:pt x="5432175" y="279808"/>
                </a:cubicBezTo>
                <a:cubicBezTo>
                  <a:pt x="5430270" y="277903"/>
                  <a:pt x="5432175" y="268378"/>
                  <a:pt x="5434080" y="267425"/>
                </a:cubicBezTo>
                <a:close/>
                <a:moveTo>
                  <a:pt x="3880552" y="266473"/>
                </a:moveTo>
                <a:cubicBezTo>
                  <a:pt x="3875790" y="267426"/>
                  <a:pt x="3871980" y="273141"/>
                  <a:pt x="3868170" y="275998"/>
                </a:cubicBezTo>
                <a:cubicBezTo>
                  <a:pt x="3869122" y="277903"/>
                  <a:pt x="3870075" y="280761"/>
                  <a:pt x="3871027" y="282666"/>
                </a:cubicBezTo>
                <a:cubicBezTo>
                  <a:pt x="3897697" y="285523"/>
                  <a:pt x="3924367" y="288381"/>
                  <a:pt x="3954847" y="291238"/>
                </a:cubicBezTo>
                <a:cubicBezTo>
                  <a:pt x="3944370" y="274093"/>
                  <a:pt x="3909127" y="263616"/>
                  <a:pt x="3880552" y="266473"/>
                </a:cubicBezTo>
                <a:close/>
                <a:moveTo>
                  <a:pt x="4332990" y="256948"/>
                </a:moveTo>
                <a:cubicBezTo>
                  <a:pt x="4342515" y="276951"/>
                  <a:pt x="4345372" y="277903"/>
                  <a:pt x="4365375" y="272188"/>
                </a:cubicBezTo>
                <a:cubicBezTo>
                  <a:pt x="4366327" y="270283"/>
                  <a:pt x="4366327" y="267426"/>
                  <a:pt x="4367280" y="265521"/>
                </a:cubicBezTo>
                <a:cubicBezTo>
                  <a:pt x="4356802" y="262663"/>
                  <a:pt x="4346325" y="259806"/>
                  <a:pt x="4332990" y="256948"/>
                </a:cubicBezTo>
                <a:close/>
                <a:moveTo>
                  <a:pt x="5786505" y="252186"/>
                </a:moveTo>
                <a:cubicBezTo>
                  <a:pt x="5794124" y="258853"/>
                  <a:pt x="5798887" y="262663"/>
                  <a:pt x="5803649" y="267426"/>
                </a:cubicBezTo>
                <a:cubicBezTo>
                  <a:pt x="5798887" y="273141"/>
                  <a:pt x="5794124" y="277903"/>
                  <a:pt x="5788410" y="283618"/>
                </a:cubicBezTo>
                <a:cubicBezTo>
                  <a:pt x="5782694" y="277903"/>
                  <a:pt x="5776980" y="272188"/>
                  <a:pt x="5771265" y="267426"/>
                </a:cubicBezTo>
                <a:cubicBezTo>
                  <a:pt x="5776027" y="262663"/>
                  <a:pt x="5779837" y="258853"/>
                  <a:pt x="5786505" y="252186"/>
                </a:cubicBezTo>
                <a:close/>
                <a:moveTo>
                  <a:pt x="4938780" y="245518"/>
                </a:moveTo>
                <a:cubicBezTo>
                  <a:pt x="4921635" y="248376"/>
                  <a:pt x="4900680" y="245518"/>
                  <a:pt x="4888297" y="255043"/>
                </a:cubicBezTo>
                <a:cubicBezTo>
                  <a:pt x="4873057" y="266473"/>
                  <a:pt x="4857817" y="270283"/>
                  <a:pt x="4840672" y="271236"/>
                </a:cubicBezTo>
                <a:cubicBezTo>
                  <a:pt x="4833052" y="271236"/>
                  <a:pt x="4824480" y="274093"/>
                  <a:pt x="4816860" y="275046"/>
                </a:cubicBezTo>
                <a:cubicBezTo>
                  <a:pt x="4816860" y="276951"/>
                  <a:pt x="4816860" y="278856"/>
                  <a:pt x="4816860" y="280761"/>
                </a:cubicBezTo>
                <a:cubicBezTo>
                  <a:pt x="4861627" y="307431"/>
                  <a:pt x="4910205" y="304573"/>
                  <a:pt x="4957830" y="304573"/>
                </a:cubicBezTo>
                <a:cubicBezTo>
                  <a:pt x="4944495" y="299811"/>
                  <a:pt x="4930207" y="296001"/>
                  <a:pt x="4918778" y="289333"/>
                </a:cubicBezTo>
                <a:cubicBezTo>
                  <a:pt x="4912110" y="284571"/>
                  <a:pt x="4909253" y="274093"/>
                  <a:pt x="4904490" y="265521"/>
                </a:cubicBezTo>
                <a:cubicBezTo>
                  <a:pt x="4910205" y="262663"/>
                  <a:pt x="4916872" y="259806"/>
                  <a:pt x="4922587" y="257901"/>
                </a:cubicBezTo>
                <a:cubicBezTo>
                  <a:pt x="4928303" y="255996"/>
                  <a:pt x="4934970" y="255043"/>
                  <a:pt x="4940685" y="254091"/>
                </a:cubicBezTo>
                <a:cubicBezTo>
                  <a:pt x="4939732" y="251233"/>
                  <a:pt x="4939732" y="248376"/>
                  <a:pt x="4938780" y="245518"/>
                </a:cubicBezTo>
                <a:close/>
                <a:moveTo>
                  <a:pt x="4242502" y="244566"/>
                </a:moveTo>
                <a:cubicBezTo>
                  <a:pt x="4251075" y="266473"/>
                  <a:pt x="4293937" y="274093"/>
                  <a:pt x="4309177" y="257901"/>
                </a:cubicBezTo>
                <a:cubicBezTo>
                  <a:pt x="4287270" y="253138"/>
                  <a:pt x="4266315" y="248376"/>
                  <a:pt x="4242502" y="244566"/>
                </a:cubicBezTo>
                <a:close/>
                <a:moveTo>
                  <a:pt x="4179637" y="239803"/>
                </a:moveTo>
                <a:cubicBezTo>
                  <a:pt x="4178685" y="242661"/>
                  <a:pt x="4178685" y="246471"/>
                  <a:pt x="4177732" y="249328"/>
                </a:cubicBezTo>
                <a:cubicBezTo>
                  <a:pt x="4191067" y="251233"/>
                  <a:pt x="4203450" y="253138"/>
                  <a:pt x="4215832" y="255996"/>
                </a:cubicBezTo>
                <a:cubicBezTo>
                  <a:pt x="4216785" y="252186"/>
                  <a:pt x="4217737" y="248376"/>
                  <a:pt x="4217737" y="244566"/>
                </a:cubicBezTo>
                <a:cubicBezTo>
                  <a:pt x="4205355" y="242661"/>
                  <a:pt x="4192020" y="240756"/>
                  <a:pt x="4179637" y="239803"/>
                </a:cubicBezTo>
                <a:close/>
                <a:moveTo>
                  <a:pt x="5723640" y="238851"/>
                </a:moveTo>
                <a:cubicBezTo>
                  <a:pt x="5734118" y="240756"/>
                  <a:pt x="5743643" y="244566"/>
                  <a:pt x="5757930" y="248376"/>
                </a:cubicBezTo>
                <a:cubicBezTo>
                  <a:pt x="5741738" y="269331"/>
                  <a:pt x="5725545" y="277903"/>
                  <a:pt x="5705543" y="280761"/>
                </a:cubicBezTo>
                <a:cubicBezTo>
                  <a:pt x="5694113" y="282666"/>
                  <a:pt x="5688398" y="277903"/>
                  <a:pt x="5688398" y="265521"/>
                </a:cubicBezTo>
                <a:cubicBezTo>
                  <a:pt x="5689350" y="237898"/>
                  <a:pt x="5694113" y="233136"/>
                  <a:pt x="5723640" y="238851"/>
                </a:cubicBezTo>
                <a:close/>
                <a:moveTo>
                  <a:pt x="5396932" y="231231"/>
                </a:moveTo>
                <a:cubicBezTo>
                  <a:pt x="5400742" y="232183"/>
                  <a:pt x="5405505" y="235041"/>
                  <a:pt x="5406457" y="236946"/>
                </a:cubicBezTo>
                <a:cubicBezTo>
                  <a:pt x="5407410" y="239803"/>
                  <a:pt x="5403600" y="246471"/>
                  <a:pt x="5400742" y="247423"/>
                </a:cubicBezTo>
                <a:cubicBezTo>
                  <a:pt x="5389312" y="251233"/>
                  <a:pt x="5375977" y="254091"/>
                  <a:pt x="5359785" y="257901"/>
                </a:cubicBezTo>
                <a:cubicBezTo>
                  <a:pt x="5369310" y="238851"/>
                  <a:pt x="5377882" y="226468"/>
                  <a:pt x="5396932" y="231231"/>
                </a:cubicBezTo>
                <a:close/>
                <a:moveTo>
                  <a:pt x="5265369" y="230992"/>
                </a:moveTo>
                <a:cubicBezTo>
                  <a:pt x="5278347" y="229087"/>
                  <a:pt x="5293587" y="229802"/>
                  <a:pt x="5307398" y="234088"/>
                </a:cubicBezTo>
                <a:cubicBezTo>
                  <a:pt x="5317875" y="236945"/>
                  <a:pt x="5332163" y="237898"/>
                  <a:pt x="5332163" y="255043"/>
                </a:cubicBezTo>
                <a:cubicBezTo>
                  <a:pt x="5299778" y="251233"/>
                  <a:pt x="5268345" y="247423"/>
                  <a:pt x="5236913" y="243613"/>
                </a:cubicBezTo>
                <a:cubicBezTo>
                  <a:pt x="5241676" y="237422"/>
                  <a:pt x="5252391" y="232897"/>
                  <a:pt x="5265369" y="230992"/>
                </a:cubicBezTo>
                <a:close/>
                <a:moveTo>
                  <a:pt x="5600767" y="214086"/>
                </a:moveTo>
                <a:cubicBezTo>
                  <a:pt x="5612197" y="214086"/>
                  <a:pt x="5623627" y="214086"/>
                  <a:pt x="5634105" y="217896"/>
                </a:cubicBezTo>
                <a:cubicBezTo>
                  <a:pt x="5665537" y="230278"/>
                  <a:pt x="5666490" y="228373"/>
                  <a:pt x="5650297" y="256948"/>
                </a:cubicBezTo>
                <a:cubicBezTo>
                  <a:pt x="5647440" y="262663"/>
                  <a:pt x="5639819" y="270283"/>
                  <a:pt x="5636962" y="269331"/>
                </a:cubicBezTo>
                <a:cubicBezTo>
                  <a:pt x="5631247" y="267426"/>
                  <a:pt x="5625532" y="260758"/>
                  <a:pt x="5622675" y="255043"/>
                </a:cubicBezTo>
                <a:cubicBezTo>
                  <a:pt x="5616007" y="240756"/>
                  <a:pt x="5614102" y="222658"/>
                  <a:pt x="5589337" y="227421"/>
                </a:cubicBezTo>
                <a:cubicBezTo>
                  <a:pt x="5588385" y="225516"/>
                  <a:pt x="5588385" y="223611"/>
                  <a:pt x="5588385" y="221706"/>
                </a:cubicBezTo>
                <a:cubicBezTo>
                  <a:pt x="5592194" y="218848"/>
                  <a:pt x="5596957" y="214086"/>
                  <a:pt x="5600767" y="214086"/>
                </a:cubicBezTo>
                <a:close/>
                <a:moveTo>
                  <a:pt x="5303826" y="205037"/>
                </a:moveTo>
                <a:cubicBezTo>
                  <a:pt x="5310494" y="205275"/>
                  <a:pt x="5318352" y="211229"/>
                  <a:pt x="5326448" y="223611"/>
                </a:cubicBezTo>
                <a:cubicBezTo>
                  <a:pt x="5314065" y="222658"/>
                  <a:pt x="5301682" y="221706"/>
                  <a:pt x="5288348" y="220753"/>
                </a:cubicBezTo>
                <a:cubicBezTo>
                  <a:pt x="5291682" y="210276"/>
                  <a:pt x="5297159" y="204799"/>
                  <a:pt x="5303826" y="205037"/>
                </a:cubicBezTo>
                <a:close/>
                <a:moveTo>
                  <a:pt x="5695660" y="193488"/>
                </a:moveTo>
                <a:cubicBezTo>
                  <a:pt x="5703400" y="195988"/>
                  <a:pt x="5709353" y="201703"/>
                  <a:pt x="5710305" y="209323"/>
                </a:cubicBezTo>
                <a:cubicBezTo>
                  <a:pt x="5710305" y="212181"/>
                  <a:pt x="5709353" y="216943"/>
                  <a:pt x="5708400" y="217896"/>
                </a:cubicBezTo>
                <a:cubicBezTo>
                  <a:pt x="5704590" y="218848"/>
                  <a:pt x="5699828" y="219801"/>
                  <a:pt x="5696970" y="217896"/>
                </a:cubicBezTo>
                <a:cubicBezTo>
                  <a:pt x="5686492" y="211228"/>
                  <a:pt x="5678872" y="204561"/>
                  <a:pt x="5670300" y="196941"/>
                </a:cubicBezTo>
                <a:cubicBezTo>
                  <a:pt x="5678396" y="191702"/>
                  <a:pt x="5687921" y="190988"/>
                  <a:pt x="5695660" y="193488"/>
                </a:cubicBezTo>
                <a:close/>
                <a:moveTo>
                  <a:pt x="4433002" y="184558"/>
                </a:moveTo>
                <a:cubicBezTo>
                  <a:pt x="4430145" y="184558"/>
                  <a:pt x="4425382" y="191226"/>
                  <a:pt x="4426335" y="193131"/>
                </a:cubicBezTo>
                <a:cubicBezTo>
                  <a:pt x="4427287" y="196941"/>
                  <a:pt x="4432050" y="203608"/>
                  <a:pt x="4434907" y="202656"/>
                </a:cubicBezTo>
                <a:cubicBezTo>
                  <a:pt x="4451100" y="199798"/>
                  <a:pt x="4467292" y="195988"/>
                  <a:pt x="4482532" y="192178"/>
                </a:cubicBezTo>
                <a:cubicBezTo>
                  <a:pt x="4482532" y="190273"/>
                  <a:pt x="4482532" y="188368"/>
                  <a:pt x="4482532" y="186463"/>
                </a:cubicBezTo>
                <a:cubicBezTo>
                  <a:pt x="4466340" y="185511"/>
                  <a:pt x="4450147" y="184558"/>
                  <a:pt x="4433002" y="184558"/>
                </a:cubicBezTo>
                <a:close/>
                <a:moveTo>
                  <a:pt x="4250108" y="168261"/>
                </a:moveTo>
                <a:cubicBezTo>
                  <a:pt x="4225596" y="170092"/>
                  <a:pt x="4204164" y="183844"/>
                  <a:pt x="4180590" y="187416"/>
                </a:cubicBezTo>
                <a:cubicBezTo>
                  <a:pt x="4195830" y="218848"/>
                  <a:pt x="4239645" y="235993"/>
                  <a:pt x="4256790" y="216943"/>
                </a:cubicBezTo>
                <a:cubicBezTo>
                  <a:pt x="4247265" y="215038"/>
                  <a:pt x="4237740" y="214086"/>
                  <a:pt x="4228215" y="212181"/>
                </a:cubicBezTo>
                <a:cubicBezTo>
                  <a:pt x="4228215" y="210276"/>
                  <a:pt x="4228215" y="209323"/>
                  <a:pt x="4228215" y="207418"/>
                </a:cubicBezTo>
                <a:cubicBezTo>
                  <a:pt x="4233930" y="205513"/>
                  <a:pt x="4238692" y="202656"/>
                  <a:pt x="4244407" y="200751"/>
                </a:cubicBezTo>
                <a:cubicBezTo>
                  <a:pt x="4232025" y="166461"/>
                  <a:pt x="4267267" y="186463"/>
                  <a:pt x="4275840" y="171223"/>
                </a:cubicBezTo>
                <a:cubicBezTo>
                  <a:pt x="4266792" y="168366"/>
                  <a:pt x="4258279" y="167651"/>
                  <a:pt x="4250108" y="168261"/>
                </a:cubicBezTo>
                <a:close/>
                <a:moveTo>
                  <a:pt x="5551063" y="156784"/>
                </a:moveTo>
                <a:cubicBezTo>
                  <a:pt x="5592467" y="161010"/>
                  <a:pt x="5636903" y="179796"/>
                  <a:pt x="5650297" y="205513"/>
                </a:cubicBezTo>
                <a:cubicBezTo>
                  <a:pt x="5590290" y="195036"/>
                  <a:pt x="5534092" y="186463"/>
                  <a:pt x="5475990" y="176938"/>
                </a:cubicBezTo>
                <a:cubicBezTo>
                  <a:pt x="5483134" y="166699"/>
                  <a:pt x="5496112" y="160508"/>
                  <a:pt x="5511932" y="157695"/>
                </a:cubicBezTo>
                <a:cubicBezTo>
                  <a:pt x="5523797" y="155585"/>
                  <a:pt x="5537262" y="155376"/>
                  <a:pt x="5551063" y="156784"/>
                </a:cubicBezTo>
                <a:close/>
                <a:moveTo>
                  <a:pt x="5190241" y="134076"/>
                </a:moveTo>
                <a:cubicBezTo>
                  <a:pt x="5195003" y="134076"/>
                  <a:pt x="5202623" y="137886"/>
                  <a:pt x="5203575" y="140743"/>
                </a:cubicBezTo>
                <a:cubicBezTo>
                  <a:pt x="5204528" y="144553"/>
                  <a:pt x="5202623" y="152173"/>
                  <a:pt x="5198813" y="155983"/>
                </a:cubicBezTo>
                <a:cubicBezTo>
                  <a:pt x="5181668" y="174081"/>
                  <a:pt x="5173095" y="173128"/>
                  <a:pt x="5154045" y="155983"/>
                </a:cubicBezTo>
                <a:cubicBezTo>
                  <a:pt x="5150235" y="152173"/>
                  <a:pt x="5142616" y="150268"/>
                  <a:pt x="5136900" y="150268"/>
                </a:cubicBezTo>
                <a:cubicBezTo>
                  <a:pt x="5106420" y="154078"/>
                  <a:pt x="5075941" y="158841"/>
                  <a:pt x="5045460" y="161698"/>
                </a:cubicBezTo>
                <a:cubicBezTo>
                  <a:pt x="5034983" y="162651"/>
                  <a:pt x="5022600" y="165508"/>
                  <a:pt x="5014028" y="161698"/>
                </a:cubicBezTo>
                <a:cubicBezTo>
                  <a:pt x="4994978" y="152173"/>
                  <a:pt x="4980691" y="155983"/>
                  <a:pt x="4967355" y="170271"/>
                </a:cubicBezTo>
                <a:cubicBezTo>
                  <a:pt x="4967355" y="174081"/>
                  <a:pt x="4964498" y="175033"/>
                  <a:pt x="4962593" y="175986"/>
                </a:cubicBezTo>
                <a:cubicBezTo>
                  <a:pt x="4921635" y="151221"/>
                  <a:pt x="4920683" y="146458"/>
                  <a:pt x="4871153" y="167413"/>
                </a:cubicBezTo>
                <a:cubicBezTo>
                  <a:pt x="4874010" y="147411"/>
                  <a:pt x="4885441" y="138838"/>
                  <a:pt x="4903538" y="138838"/>
                </a:cubicBezTo>
                <a:cubicBezTo>
                  <a:pt x="4964498" y="138838"/>
                  <a:pt x="5026410" y="136933"/>
                  <a:pt x="5087370" y="135981"/>
                </a:cubicBezTo>
                <a:cubicBezTo>
                  <a:pt x="5121660" y="135028"/>
                  <a:pt x="5155950" y="134076"/>
                  <a:pt x="5190241" y="134076"/>
                </a:cubicBezTo>
                <a:close/>
                <a:moveTo>
                  <a:pt x="747765" y="309"/>
                </a:moveTo>
                <a:cubicBezTo>
                  <a:pt x="811121" y="2274"/>
                  <a:pt x="873272" y="13346"/>
                  <a:pt x="935422" y="25491"/>
                </a:cubicBezTo>
                <a:cubicBezTo>
                  <a:pt x="989715" y="35968"/>
                  <a:pt x="1043055" y="46446"/>
                  <a:pt x="1097347" y="55971"/>
                </a:cubicBezTo>
                <a:cubicBezTo>
                  <a:pt x="1157355" y="66448"/>
                  <a:pt x="1218315" y="77878"/>
                  <a:pt x="1278322" y="86451"/>
                </a:cubicBezTo>
                <a:cubicBezTo>
                  <a:pt x="1328805" y="93118"/>
                  <a:pt x="1379287" y="96928"/>
                  <a:pt x="1429770" y="100738"/>
                </a:cubicBezTo>
                <a:cubicBezTo>
                  <a:pt x="1532640" y="110263"/>
                  <a:pt x="1636462" y="118836"/>
                  <a:pt x="1740285" y="127408"/>
                </a:cubicBezTo>
                <a:cubicBezTo>
                  <a:pt x="1827915" y="134076"/>
                  <a:pt x="1916497" y="140743"/>
                  <a:pt x="2004127" y="144553"/>
                </a:cubicBezTo>
                <a:cubicBezTo>
                  <a:pt x="2151765" y="151221"/>
                  <a:pt x="2300355" y="157888"/>
                  <a:pt x="2448945" y="161698"/>
                </a:cubicBezTo>
                <a:cubicBezTo>
                  <a:pt x="2594677" y="165508"/>
                  <a:pt x="2740410" y="168366"/>
                  <a:pt x="2887095" y="167413"/>
                </a:cubicBezTo>
                <a:cubicBezTo>
                  <a:pt x="2953770" y="167413"/>
                  <a:pt x="3020445" y="159793"/>
                  <a:pt x="3087120" y="152173"/>
                </a:cubicBezTo>
                <a:cubicBezTo>
                  <a:pt x="3180465" y="141696"/>
                  <a:pt x="3272857" y="127408"/>
                  <a:pt x="3366202" y="117883"/>
                </a:cubicBezTo>
                <a:cubicBezTo>
                  <a:pt x="3451927" y="109311"/>
                  <a:pt x="3537652" y="101691"/>
                  <a:pt x="3624330" y="97881"/>
                </a:cubicBezTo>
                <a:cubicBezTo>
                  <a:pt x="3762442" y="93118"/>
                  <a:pt x="3899602" y="90261"/>
                  <a:pt x="4037715" y="90261"/>
                </a:cubicBezTo>
                <a:cubicBezTo>
                  <a:pt x="4106295" y="90261"/>
                  <a:pt x="4174875" y="98833"/>
                  <a:pt x="4243455" y="103596"/>
                </a:cubicBezTo>
                <a:cubicBezTo>
                  <a:pt x="4282507" y="106453"/>
                  <a:pt x="4320607" y="107406"/>
                  <a:pt x="4359660" y="109311"/>
                </a:cubicBezTo>
                <a:cubicBezTo>
                  <a:pt x="4433002" y="114073"/>
                  <a:pt x="4506345" y="118836"/>
                  <a:pt x="4580640" y="123598"/>
                </a:cubicBezTo>
                <a:cubicBezTo>
                  <a:pt x="4650172" y="127408"/>
                  <a:pt x="4719705" y="131218"/>
                  <a:pt x="4788285" y="135981"/>
                </a:cubicBezTo>
                <a:cubicBezTo>
                  <a:pt x="4814955" y="137886"/>
                  <a:pt x="4841625" y="141696"/>
                  <a:pt x="4874962" y="144553"/>
                </a:cubicBezTo>
                <a:cubicBezTo>
                  <a:pt x="4864485" y="154078"/>
                  <a:pt x="4857817" y="164556"/>
                  <a:pt x="4850197" y="166461"/>
                </a:cubicBezTo>
                <a:cubicBezTo>
                  <a:pt x="4830195" y="170271"/>
                  <a:pt x="4809240" y="174081"/>
                  <a:pt x="4789237" y="172176"/>
                </a:cubicBezTo>
                <a:cubicBezTo>
                  <a:pt x="4736850" y="167413"/>
                  <a:pt x="4684462" y="158841"/>
                  <a:pt x="4628265" y="151221"/>
                </a:cubicBezTo>
                <a:cubicBezTo>
                  <a:pt x="4639695" y="173128"/>
                  <a:pt x="4628265" y="177891"/>
                  <a:pt x="4611120" y="179796"/>
                </a:cubicBezTo>
                <a:cubicBezTo>
                  <a:pt x="4596832" y="180748"/>
                  <a:pt x="4582545" y="184558"/>
                  <a:pt x="4568257" y="191226"/>
                </a:cubicBezTo>
                <a:cubicBezTo>
                  <a:pt x="4571115" y="192178"/>
                  <a:pt x="4573972" y="193131"/>
                  <a:pt x="4575877" y="194083"/>
                </a:cubicBezTo>
                <a:cubicBezTo>
                  <a:pt x="4581592" y="195988"/>
                  <a:pt x="4588260" y="197893"/>
                  <a:pt x="4593975" y="200751"/>
                </a:cubicBezTo>
                <a:cubicBezTo>
                  <a:pt x="4590165" y="207418"/>
                  <a:pt x="4588260" y="215991"/>
                  <a:pt x="4582545" y="221706"/>
                </a:cubicBezTo>
                <a:cubicBezTo>
                  <a:pt x="4561590" y="243613"/>
                  <a:pt x="4516822" y="244566"/>
                  <a:pt x="4491105" y="224563"/>
                </a:cubicBezTo>
                <a:cubicBezTo>
                  <a:pt x="4487295" y="221706"/>
                  <a:pt x="4484437" y="218848"/>
                  <a:pt x="4479675" y="214086"/>
                </a:cubicBezTo>
                <a:cubicBezTo>
                  <a:pt x="4461577" y="234088"/>
                  <a:pt x="4436812" y="230278"/>
                  <a:pt x="4413952" y="231231"/>
                </a:cubicBezTo>
                <a:cubicBezTo>
                  <a:pt x="4408237" y="231231"/>
                  <a:pt x="4403475" y="235993"/>
                  <a:pt x="4397760" y="238851"/>
                </a:cubicBezTo>
                <a:cubicBezTo>
                  <a:pt x="4401570" y="242661"/>
                  <a:pt x="4405380" y="249328"/>
                  <a:pt x="4410142" y="249328"/>
                </a:cubicBezTo>
                <a:cubicBezTo>
                  <a:pt x="4450147" y="255996"/>
                  <a:pt x="4490152" y="262663"/>
                  <a:pt x="4530157" y="265521"/>
                </a:cubicBezTo>
                <a:cubicBezTo>
                  <a:pt x="4570162" y="268378"/>
                  <a:pt x="4610167" y="266473"/>
                  <a:pt x="4650172" y="268378"/>
                </a:cubicBezTo>
                <a:cubicBezTo>
                  <a:pt x="4664460" y="269331"/>
                  <a:pt x="4678747" y="281713"/>
                  <a:pt x="4692082" y="280761"/>
                </a:cubicBezTo>
                <a:cubicBezTo>
                  <a:pt x="4710180" y="278856"/>
                  <a:pt x="4718752" y="305526"/>
                  <a:pt x="4738755" y="292191"/>
                </a:cubicBezTo>
                <a:cubicBezTo>
                  <a:pt x="4739707" y="291238"/>
                  <a:pt x="4746375" y="296953"/>
                  <a:pt x="4750185" y="300763"/>
                </a:cubicBezTo>
                <a:cubicBezTo>
                  <a:pt x="4760662" y="290286"/>
                  <a:pt x="4759710" y="281713"/>
                  <a:pt x="4748280" y="273141"/>
                </a:cubicBezTo>
                <a:cubicBezTo>
                  <a:pt x="4719705" y="251233"/>
                  <a:pt x="4687320" y="246471"/>
                  <a:pt x="4653030" y="244566"/>
                </a:cubicBezTo>
                <a:cubicBezTo>
                  <a:pt x="4634932" y="243613"/>
                  <a:pt x="4617787" y="241708"/>
                  <a:pt x="4599690" y="240756"/>
                </a:cubicBezTo>
                <a:cubicBezTo>
                  <a:pt x="4599690" y="238851"/>
                  <a:pt x="4598737" y="236946"/>
                  <a:pt x="4598737" y="235041"/>
                </a:cubicBezTo>
                <a:cubicBezTo>
                  <a:pt x="4602547" y="233136"/>
                  <a:pt x="4606357" y="232183"/>
                  <a:pt x="4610167" y="230278"/>
                </a:cubicBezTo>
                <a:cubicBezTo>
                  <a:pt x="4615882" y="227421"/>
                  <a:pt x="4621597" y="222658"/>
                  <a:pt x="4627312" y="220753"/>
                </a:cubicBezTo>
                <a:cubicBezTo>
                  <a:pt x="4633027" y="217896"/>
                  <a:pt x="4638742" y="215038"/>
                  <a:pt x="4643505" y="215991"/>
                </a:cubicBezTo>
                <a:cubicBezTo>
                  <a:pt x="4693035" y="219801"/>
                  <a:pt x="4741612" y="224563"/>
                  <a:pt x="4791142" y="229326"/>
                </a:cubicBezTo>
                <a:cubicBezTo>
                  <a:pt x="4798762" y="230278"/>
                  <a:pt x="4806382" y="229326"/>
                  <a:pt x="4813050" y="228373"/>
                </a:cubicBezTo>
                <a:cubicBezTo>
                  <a:pt x="4840672" y="227421"/>
                  <a:pt x="4867342" y="225516"/>
                  <a:pt x="4894965" y="225516"/>
                </a:cubicBezTo>
                <a:cubicBezTo>
                  <a:pt x="4907347" y="225516"/>
                  <a:pt x="4919730" y="229326"/>
                  <a:pt x="4932112" y="231231"/>
                </a:cubicBezTo>
                <a:cubicBezTo>
                  <a:pt x="4941637" y="232183"/>
                  <a:pt x="4952115" y="231231"/>
                  <a:pt x="4955925" y="244566"/>
                </a:cubicBezTo>
                <a:cubicBezTo>
                  <a:pt x="4956878" y="247423"/>
                  <a:pt x="4965450" y="248376"/>
                  <a:pt x="4971165" y="249328"/>
                </a:cubicBezTo>
                <a:cubicBezTo>
                  <a:pt x="4987357" y="251233"/>
                  <a:pt x="5003550" y="251233"/>
                  <a:pt x="5018790" y="255043"/>
                </a:cubicBezTo>
                <a:cubicBezTo>
                  <a:pt x="5034030" y="258853"/>
                  <a:pt x="5046412" y="266473"/>
                  <a:pt x="5045460" y="285523"/>
                </a:cubicBezTo>
                <a:cubicBezTo>
                  <a:pt x="5045460" y="290286"/>
                  <a:pt x="5051175" y="296001"/>
                  <a:pt x="5054985" y="303621"/>
                </a:cubicBezTo>
                <a:cubicBezTo>
                  <a:pt x="5047365" y="322671"/>
                  <a:pt x="5020695" y="299811"/>
                  <a:pt x="5001645" y="316956"/>
                </a:cubicBezTo>
                <a:cubicBezTo>
                  <a:pt x="5091180" y="338863"/>
                  <a:pt x="5178810" y="323623"/>
                  <a:pt x="5265487" y="336006"/>
                </a:cubicBezTo>
                <a:cubicBezTo>
                  <a:pt x="5242628" y="320766"/>
                  <a:pt x="5217862" y="318861"/>
                  <a:pt x="5193097" y="319813"/>
                </a:cubicBezTo>
                <a:cubicBezTo>
                  <a:pt x="5164522" y="320766"/>
                  <a:pt x="5135947" y="320766"/>
                  <a:pt x="5106420" y="318861"/>
                </a:cubicBezTo>
                <a:cubicBezTo>
                  <a:pt x="5094990" y="317908"/>
                  <a:pt x="5084512" y="312193"/>
                  <a:pt x="5074035" y="308383"/>
                </a:cubicBezTo>
                <a:cubicBezTo>
                  <a:pt x="5074035" y="304573"/>
                  <a:pt x="5073082" y="302668"/>
                  <a:pt x="5074035" y="301716"/>
                </a:cubicBezTo>
                <a:cubicBezTo>
                  <a:pt x="5106420" y="279808"/>
                  <a:pt x="5137853" y="255996"/>
                  <a:pt x="5181667" y="265521"/>
                </a:cubicBezTo>
                <a:cubicBezTo>
                  <a:pt x="5195003" y="268378"/>
                  <a:pt x="5203575" y="274093"/>
                  <a:pt x="5198812" y="290286"/>
                </a:cubicBezTo>
                <a:cubicBezTo>
                  <a:pt x="5195003" y="301716"/>
                  <a:pt x="5205480" y="310288"/>
                  <a:pt x="5221672" y="306478"/>
                </a:cubicBezTo>
                <a:cubicBezTo>
                  <a:pt x="5242628" y="301716"/>
                  <a:pt x="5263582" y="295048"/>
                  <a:pt x="5284537" y="289333"/>
                </a:cubicBezTo>
                <a:cubicBezTo>
                  <a:pt x="5292157" y="287428"/>
                  <a:pt x="5298825" y="285523"/>
                  <a:pt x="5306445" y="284571"/>
                </a:cubicBezTo>
                <a:cubicBezTo>
                  <a:pt x="5321685" y="282666"/>
                  <a:pt x="5331210" y="286476"/>
                  <a:pt x="5338830" y="303621"/>
                </a:cubicBezTo>
                <a:cubicBezTo>
                  <a:pt x="5352165" y="336958"/>
                  <a:pt x="5367405" y="342673"/>
                  <a:pt x="5395980" y="332196"/>
                </a:cubicBezTo>
                <a:cubicBezTo>
                  <a:pt x="5417887" y="323623"/>
                  <a:pt x="5443605" y="322671"/>
                  <a:pt x="5467417" y="319813"/>
                </a:cubicBezTo>
                <a:cubicBezTo>
                  <a:pt x="5481705" y="317908"/>
                  <a:pt x="5494087" y="318861"/>
                  <a:pt x="5493135" y="298858"/>
                </a:cubicBezTo>
                <a:cubicBezTo>
                  <a:pt x="5493135" y="295048"/>
                  <a:pt x="5498850" y="290286"/>
                  <a:pt x="5498850" y="290286"/>
                </a:cubicBezTo>
                <a:cubicBezTo>
                  <a:pt x="5510280" y="296001"/>
                  <a:pt x="5517900" y="300763"/>
                  <a:pt x="5525520" y="303621"/>
                </a:cubicBezTo>
                <a:cubicBezTo>
                  <a:pt x="5528378" y="304573"/>
                  <a:pt x="5532187" y="304573"/>
                  <a:pt x="5535045" y="303621"/>
                </a:cubicBezTo>
                <a:cubicBezTo>
                  <a:pt x="5562667" y="300763"/>
                  <a:pt x="5588385" y="301716"/>
                  <a:pt x="5601720" y="332196"/>
                </a:cubicBezTo>
                <a:cubicBezTo>
                  <a:pt x="5602672" y="334101"/>
                  <a:pt x="5605530" y="335053"/>
                  <a:pt x="5610292" y="338863"/>
                </a:cubicBezTo>
                <a:cubicBezTo>
                  <a:pt x="5616007" y="330291"/>
                  <a:pt x="5621722" y="321718"/>
                  <a:pt x="5628390" y="312193"/>
                </a:cubicBezTo>
                <a:cubicBezTo>
                  <a:pt x="5648392" y="322671"/>
                  <a:pt x="5670300" y="316956"/>
                  <a:pt x="5693160" y="312193"/>
                </a:cubicBezTo>
                <a:cubicBezTo>
                  <a:pt x="5719830" y="307431"/>
                  <a:pt x="5746500" y="304573"/>
                  <a:pt x="5763645" y="331243"/>
                </a:cubicBezTo>
                <a:cubicBezTo>
                  <a:pt x="5781742" y="325528"/>
                  <a:pt x="5799840" y="319813"/>
                  <a:pt x="5817937" y="316003"/>
                </a:cubicBezTo>
                <a:cubicBezTo>
                  <a:pt x="5839845" y="310288"/>
                  <a:pt x="5860800" y="314098"/>
                  <a:pt x="5881755" y="322671"/>
                </a:cubicBezTo>
                <a:cubicBezTo>
                  <a:pt x="5886517" y="324576"/>
                  <a:pt x="5891280" y="327433"/>
                  <a:pt x="5893185" y="331243"/>
                </a:cubicBezTo>
                <a:cubicBezTo>
                  <a:pt x="5901757" y="347436"/>
                  <a:pt x="5909378" y="342673"/>
                  <a:pt x="5917950" y="332196"/>
                </a:cubicBezTo>
                <a:cubicBezTo>
                  <a:pt x="5920807" y="329338"/>
                  <a:pt x="5928428" y="325528"/>
                  <a:pt x="5930332" y="326481"/>
                </a:cubicBezTo>
                <a:cubicBezTo>
                  <a:pt x="5943667" y="337911"/>
                  <a:pt x="5954145" y="323623"/>
                  <a:pt x="5965575" y="323623"/>
                </a:cubicBezTo>
                <a:cubicBezTo>
                  <a:pt x="5998912" y="321718"/>
                  <a:pt x="6032250" y="321718"/>
                  <a:pt x="6065587" y="323623"/>
                </a:cubicBezTo>
                <a:cubicBezTo>
                  <a:pt x="6089400" y="325528"/>
                  <a:pt x="6112260" y="332196"/>
                  <a:pt x="6135120" y="336958"/>
                </a:cubicBezTo>
                <a:cubicBezTo>
                  <a:pt x="6148455" y="339816"/>
                  <a:pt x="6157028" y="336006"/>
                  <a:pt x="6163695" y="322671"/>
                </a:cubicBezTo>
                <a:cubicBezTo>
                  <a:pt x="6171315" y="305526"/>
                  <a:pt x="6175125" y="306478"/>
                  <a:pt x="6186555" y="322671"/>
                </a:cubicBezTo>
                <a:cubicBezTo>
                  <a:pt x="6188460" y="325528"/>
                  <a:pt x="6191317" y="329338"/>
                  <a:pt x="6194175" y="329338"/>
                </a:cubicBezTo>
                <a:cubicBezTo>
                  <a:pt x="6217035" y="332196"/>
                  <a:pt x="6239895" y="334101"/>
                  <a:pt x="6260850" y="336006"/>
                </a:cubicBezTo>
                <a:cubicBezTo>
                  <a:pt x="6265612" y="327433"/>
                  <a:pt x="6268470" y="319813"/>
                  <a:pt x="6272280" y="313146"/>
                </a:cubicBezTo>
                <a:cubicBezTo>
                  <a:pt x="6275137" y="319813"/>
                  <a:pt x="6278947" y="326481"/>
                  <a:pt x="6283710" y="337911"/>
                </a:cubicBezTo>
                <a:cubicBezTo>
                  <a:pt x="6297997" y="338863"/>
                  <a:pt x="6314190" y="339816"/>
                  <a:pt x="6333240" y="331243"/>
                </a:cubicBezTo>
                <a:cubicBezTo>
                  <a:pt x="6347528" y="324576"/>
                  <a:pt x="6367530" y="330291"/>
                  <a:pt x="6384675" y="333148"/>
                </a:cubicBezTo>
                <a:cubicBezTo>
                  <a:pt x="6397057" y="335053"/>
                  <a:pt x="6407535" y="341721"/>
                  <a:pt x="6419917" y="345531"/>
                </a:cubicBezTo>
                <a:cubicBezTo>
                  <a:pt x="6441825" y="352198"/>
                  <a:pt x="6462780" y="359818"/>
                  <a:pt x="6484687" y="345531"/>
                </a:cubicBezTo>
                <a:cubicBezTo>
                  <a:pt x="6489450" y="342673"/>
                  <a:pt x="6498022" y="345531"/>
                  <a:pt x="6507547" y="345531"/>
                </a:cubicBezTo>
                <a:cubicBezTo>
                  <a:pt x="6503737" y="355056"/>
                  <a:pt x="6501832" y="361723"/>
                  <a:pt x="6498022" y="370296"/>
                </a:cubicBezTo>
                <a:cubicBezTo>
                  <a:pt x="6518978" y="374106"/>
                  <a:pt x="6538028" y="377916"/>
                  <a:pt x="6558030" y="379821"/>
                </a:cubicBezTo>
                <a:cubicBezTo>
                  <a:pt x="6608512" y="383631"/>
                  <a:pt x="6658995" y="387441"/>
                  <a:pt x="6709478" y="390298"/>
                </a:cubicBezTo>
                <a:cubicBezTo>
                  <a:pt x="6740910" y="392203"/>
                  <a:pt x="6772342" y="390298"/>
                  <a:pt x="6802822" y="391251"/>
                </a:cubicBezTo>
                <a:cubicBezTo>
                  <a:pt x="6809490" y="391251"/>
                  <a:pt x="6818062" y="392203"/>
                  <a:pt x="6821872" y="396013"/>
                </a:cubicBezTo>
                <a:cubicBezTo>
                  <a:pt x="6844732" y="418873"/>
                  <a:pt x="6871403" y="408396"/>
                  <a:pt x="6896167" y="406491"/>
                </a:cubicBezTo>
                <a:cubicBezTo>
                  <a:pt x="6927600" y="404586"/>
                  <a:pt x="6959985" y="398871"/>
                  <a:pt x="6991417" y="402681"/>
                </a:cubicBezTo>
                <a:cubicBezTo>
                  <a:pt x="7049520" y="409348"/>
                  <a:pt x="7107622" y="421731"/>
                  <a:pt x="7164772" y="431256"/>
                </a:cubicBezTo>
                <a:cubicBezTo>
                  <a:pt x="7170487" y="432208"/>
                  <a:pt x="7175250" y="434113"/>
                  <a:pt x="7180965" y="439828"/>
                </a:cubicBezTo>
                <a:cubicBezTo>
                  <a:pt x="7161915" y="446496"/>
                  <a:pt x="7143817" y="455068"/>
                  <a:pt x="7124767" y="457926"/>
                </a:cubicBezTo>
                <a:cubicBezTo>
                  <a:pt x="7072380" y="465546"/>
                  <a:pt x="7019992" y="474118"/>
                  <a:pt x="6966653" y="476976"/>
                </a:cubicBezTo>
                <a:cubicBezTo>
                  <a:pt x="6906645" y="479833"/>
                  <a:pt x="6846637" y="476023"/>
                  <a:pt x="6786630" y="476023"/>
                </a:cubicBezTo>
                <a:cubicBezTo>
                  <a:pt x="6779010" y="476023"/>
                  <a:pt x="6771390" y="477928"/>
                  <a:pt x="6763770" y="480786"/>
                </a:cubicBezTo>
                <a:cubicBezTo>
                  <a:pt x="6808537" y="498883"/>
                  <a:pt x="6856162" y="491263"/>
                  <a:pt x="6903787" y="495073"/>
                </a:cubicBezTo>
                <a:cubicBezTo>
                  <a:pt x="6899978" y="515076"/>
                  <a:pt x="6886642" y="519838"/>
                  <a:pt x="6873307" y="521743"/>
                </a:cubicBezTo>
                <a:cubicBezTo>
                  <a:pt x="6805680" y="534126"/>
                  <a:pt x="6738053" y="533173"/>
                  <a:pt x="6669472" y="525553"/>
                </a:cubicBezTo>
                <a:cubicBezTo>
                  <a:pt x="6668520" y="525553"/>
                  <a:pt x="6667567" y="526506"/>
                  <a:pt x="6663757" y="527458"/>
                </a:cubicBezTo>
                <a:cubicBezTo>
                  <a:pt x="6672330" y="549366"/>
                  <a:pt x="6710430" y="539841"/>
                  <a:pt x="6704715" y="576988"/>
                </a:cubicBezTo>
                <a:cubicBezTo>
                  <a:pt x="6733290" y="553176"/>
                  <a:pt x="6759007" y="568416"/>
                  <a:pt x="6783772" y="571273"/>
                </a:cubicBezTo>
                <a:cubicBezTo>
                  <a:pt x="6829492" y="575083"/>
                  <a:pt x="6875212" y="579846"/>
                  <a:pt x="6921885" y="581751"/>
                </a:cubicBezTo>
                <a:cubicBezTo>
                  <a:pt x="6939030" y="582703"/>
                  <a:pt x="6956175" y="576036"/>
                  <a:pt x="6972367" y="569368"/>
                </a:cubicBezTo>
                <a:cubicBezTo>
                  <a:pt x="6986655" y="563653"/>
                  <a:pt x="6999990" y="562701"/>
                  <a:pt x="7013325" y="568416"/>
                </a:cubicBezTo>
                <a:cubicBezTo>
                  <a:pt x="7045710" y="581751"/>
                  <a:pt x="7079047" y="576036"/>
                  <a:pt x="7111432" y="574131"/>
                </a:cubicBezTo>
                <a:cubicBezTo>
                  <a:pt x="7147628" y="572226"/>
                  <a:pt x="7183822" y="570321"/>
                  <a:pt x="7220017" y="570321"/>
                </a:cubicBezTo>
                <a:cubicBezTo>
                  <a:pt x="7225732" y="570321"/>
                  <a:pt x="7231447" y="576036"/>
                  <a:pt x="7237162" y="578893"/>
                </a:cubicBezTo>
                <a:cubicBezTo>
                  <a:pt x="7232400" y="583656"/>
                  <a:pt x="7229542" y="591276"/>
                  <a:pt x="7223828" y="593181"/>
                </a:cubicBezTo>
                <a:cubicBezTo>
                  <a:pt x="7208587" y="596991"/>
                  <a:pt x="7193347" y="599848"/>
                  <a:pt x="7178107" y="599848"/>
                </a:cubicBezTo>
                <a:cubicBezTo>
                  <a:pt x="7153342" y="600801"/>
                  <a:pt x="7127625" y="598896"/>
                  <a:pt x="7111432" y="624613"/>
                </a:cubicBezTo>
                <a:cubicBezTo>
                  <a:pt x="7109528" y="628423"/>
                  <a:pt x="7100955" y="629376"/>
                  <a:pt x="7096192" y="628423"/>
                </a:cubicBezTo>
                <a:cubicBezTo>
                  <a:pt x="7020945" y="627471"/>
                  <a:pt x="6945697" y="627471"/>
                  <a:pt x="6870450" y="626518"/>
                </a:cubicBezTo>
                <a:cubicBezTo>
                  <a:pt x="6835207" y="625566"/>
                  <a:pt x="6799012" y="622708"/>
                  <a:pt x="6763770" y="620803"/>
                </a:cubicBezTo>
                <a:cubicBezTo>
                  <a:pt x="6758055" y="620803"/>
                  <a:pt x="6752340" y="621756"/>
                  <a:pt x="6743767" y="621756"/>
                </a:cubicBezTo>
                <a:cubicBezTo>
                  <a:pt x="6749482" y="636043"/>
                  <a:pt x="6753292" y="642711"/>
                  <a:pt x="6770437" y="640806"/>
                </a:cubicBezTo>
                <a:cubicBezTo>
                  <a:pt x="6806632" y="637948"/>
                  <a:pt x="6842828" y="641758"/>
                  <a:pt x="6879022" y="642711"/>
                </a:cubicBezTo>
                <a:cubicBezTo>
                  <a:pt x="6899025" y="642711"/>
                  <a:pt x="6919980" y="642711"/>
                  <a:pt x="6939982" y="641758"/>
                </a:cubicBezTo>
                <a:cubicBezTo>
                  <a:pt x="6949507" y="641758"/>
                  <a:pt x="6960937" y="637948"/>
                  <a:pt x="6969510" y="640806"/>
                </a:cubicBezTo>
                <a:cubicBezTo>
                  <a:pt x="6977130" y="643663"/>
                  <a:pt x="6982845" y="653188"/>
                  <a:pt x="6989512" y="659856"/>
                </a:cubicBezTo>
                <a:cubicBezTo>
                  <a:pt x="6983797" y="663666"/>
                  <a:pt x="6978082" y="670333"/>
                  <a:pt x="6971415" y="671286"/>
                </a:cubicBezTo>
                <a:cubicBezTo>
                  <a:pt x="6934267" y="676048"/>
                  <a:pt x="6896167" y="677953"/>
                  <a:pt x="6859020" y="682716"/>
                </a:cubicBezTo>
                <a:cubicBezTo>
                  <a:pt x="6841875" y="684621"/>
                  <a:pt x="6828540" y="683668"/>
                  <a:pt x="6814253" y="673191"/>
                </a:cubicBezTo>
                <a:cubicBezTo>
                  <a:pt x="6788535" y="654141"/>
                  <a:pt x="6759960" y="667476"/>
                  <a:pt x="6729480" y="665571"/>
                </a:cubicBezTo>
                <a:cubicBezTo>
                  <a:pt x="6739005" y="683668"/>
                  <a:pt x="6749482" y="682716"/>
                  <a:pt x="6762817" y="675096"/>
                </a:cubicBezTo>
                <a:cubicBezTo>
                  <a:pt x="6763770" y="676048"/>
                  <a:pt x="6764722" y="677953"/>
                  <a:pt x="6764722" y="678906"/>
                </a:cubicBezTo>
                <a:cubicBezTo>
                  <a:pt x="6759960" y="684621"/>
                  <a:pt x="6756150" y="689383"/>
                  <a:pt x="6749482" y="697003"/>
                </a:cubicBezTo>
                <a:cubicBezTo>
                  <a:pt x="6750435" y="698908"/>
                  <a:pt x="6752340" y="702718"/>
                  <a:pt x="6756150" y="711291"/>
                </a:cubicBezTo>
                <a:cubicBezTo>
                  <a:pt x="6716145" y="715101"/>
                  <a:pt x="6678997" y="717006"/>
                  <a:pt x="6641850" y="722721"/>
                </a:cubicBezTo>
                <a:cubicBezTo>
                  <a:pt x="6605655" y="727483"/>
                  <a:pt x="6568507" y="727483"/>
                  <a:pt x="6536122" y="747486"/>
                </a:cubicBezTo>
                <a:cubicBezTo>
                  <a:pt x="6536122" y="750343"/>
                  <a:pt x="6536122" y="752248"/>
                  <a:pt x="6537075" y="755106"/>
                </a:cubicBezTo>
                <a:cubicBezTo>
                  <a:pt x="6649470" y="752248"/>
                  <a:pt x="6762817" y="749391"/>
                  <a:pt x="6875212" y="746533"/>
                </a:cubicBezTo>
                <a:cubicBezTo>
                  <a:pt x="6876165" y="748438"/>
                  <a:pt x="6876165" y="751296"/>
                  <a:pt x="6877117" y="753201"/>
                </a:cubicBezTo>
                <a:cubicBezTo>
                  <a:pt x="6871403" y="756058"/>
                  <a:pt x="6866640" y="760821"/>
                  <a:pt x="6860925" y="761773"/>
                </a:cubicBezTo>
                <a:cubicBezTo>
                  <a:pt x="6824730" y="766536"/>
                  <a:pt x="6787582" y="771298"/>
                  <a:pt x="6751387" y="774156"/>
                </a:cubicBezTo>
                <a:cubicBezTo>
                  <a:pt x="6679950" y="779871"/>
                  <a:pt x="6609465" y="784633"/>
                  <a:pt x="6538028" y="789396"/>
                </a:cubicBezTo>
                <a:cubicBezTo>
                  <a:pt x="6531360" y="789396"/>
                  <a:pt x="6525645" y="785586"/>
                  <a:pt x="6518978" y="783681"/>
                </a:cubicBezTo>
                <a:cubicBezTo>
                  <a:pt x="6514215" y="782728"/>
                  <a:pt x="6510405" y="781776"/>
                  <a:pt x="6505642" y="780823"/>
                </a:cubicBezTo>
                <a:cubicBezTo>
                  <a:pt x="6498975" y="779871"/>
                  <a:pt x="6491355" y="778918"/>
                  <a:pt x="6484687" y="778918"/>
                </a:cubicBezTo>
                <a:cubicBezTo>
                  <a:pt x="6485640" y="771298"/>
                  <a:pt x="6487545" y="764631"/>
                  <a:pt x="6488497" y="757011"/>
                </a:cubicBezTo>
                <a:cubicBezTo>
                  <a:pt x="6477067" y="759868"/>
                  <a:pt x="6464685" y="762726"/>
                  <a:pt x="6451350" y="765583"/>
                </a:cubicBezTo>
                <a:cubicBezTo>
                  <a:pt x="6448492" y="787491"/>
                  <a:pt x="6466590" y="787491"/>
                  <a:pt x="6479925" y="789396"/>
                </a:cubicBezTo>
                <a:cubicBezTo>
                  <a:pt x="6585653" y="812256"/>
                  <a:pt x="6694237" y="807493"/>
                  <a:pt x="6801870" y="808446"/>
                </a:cubicBezTo>
                <a:cubicBezTo>
                  <a:pt x="6806632" y="808446"/>
                  <a:pt x="6813300" y="806541"/>
                  <a:pt x="6816157" y="803683"/>
                </a:cubicBezTo>
                <a:cubicBezTo>
                  <a:pt x="6831397" y="785586"/>
                  <a:pt x="6847590" y="785586"/>
                  <a:pt x="6866640" y="806541"/>
                </a:cubicBezTo>
                <a:cubicBezTo>
                  <a:pt x="6856162" y="808446"/>
                  <a:pt x="6847590" y="810351"/>
                  <a:pt x="6839017" y="811303"/>
                </a:cubicBezTo>
                <a:cubicBezTo>
                  <a:pt x="6834255" y="817971"/>
                  <a:pt x="6829492" y="824638"/>
                  <a:pt x="6824730" y="832258"/>
                </a:cubicBezTo>
                <a:cubicBezTo>
                  <a:pt x="6835207" y="834163"/>
                  <a:pt x="6845685" y="837021"/>
                  <a:pt x="6856162" y="838926"/>
                </a:cubicBezTo>
                <a:cubicBezTo>
                  <a:pt x="6861878" y="833211"/>
                  <a:pt x="6868545" y="826543"/>
                  <a:pt x="6874260" y="819876"/>
                </a:cubicBezTo>
                <a:cubicBezTo>
                  <a:pt x="6877117" y="826543"/>
                  <a:pt x="6879975" y="833211"/>
                  <a:pt x="6883785" y="843688"/>
                </a:cubicBezTo>
                <a:cubicBezTo>
                  <a:pt x="6895215" y="843688"/>
                  <a:pt x="6908550" y="842736"/>
                  <a:pt x="6921885" y="843688"/>
                </a:cubicBezTo>
                <a:cubicBezTo>
                  <a:pt x="6931410" y="844641"/>
                  <a:pt x="6947603" y="841783"/>
                  <a:pt x="6945697" y="856071"/>
                </a:cubicBezTo>
                <a:cubicBezTo>
                  <a:pt x="6944745" y="864643"/>
                  <a:pt x="6930457" y="873216"/>
                  <a:pt x="6919980" y="877026"/>
                </a:cubicBezTo>
                <a:cubicBezTo>
                  <a:pt x="6908550" y="880836"/>
                  <a:pt x="6895215" y="878931"/>
                  <a:pt x="6882832" y="879883"/>
                </a:cubicBezTo>
                <a:cubicBezTo>
                  <a:pt x="6879022" y="879883"/>
                  <a:pt x="6875212" y="883693"/>
                  <a:pt x="6870450" y="886551"/>
                </a:cubicBezTo>
                <a:cubicBezTo>
                  <a:pt x="6868545" y="883693"/>
                  <a:pt x="6865687" y="880836"/>
                  <a:pt x="6863782" y="877978"/>
                </a:cubicBezTo>
                <a:cubicBezTo>
                  <a:pt x="6853305" y="864643"/>
                  <a:pt x="6843780" y="858928"/>
                  <a:pt x="6824730" y="865596"/>
                </a:cubicBezTo>
                <a:cubicBezTo>
                  <a:pt x="6807585" y="871311"/>
                  <a:pt x="6786630" y="866548"/>
                  <a:pt x="6767580" y="865596"/>
                </a:cubicBezTo>
                <a:cubicBezTo>
                  <a:pt x="6761865" y="865596"/>
                  <a:pt x="6756150" y="862738"/>
                  <a:pt x="6750435" y="861786"/>
                </a:cubicBezTo>
                <a:cubicBezTo>
                  <a:pt x="6748530" y="863691"/>
                  <a:pt x="6746625" y="865596"/>
                  <a:pt x="6745672" y="867501"/>
                </a:cubicBezTo>
                <a:cubicBezTo>
                  <a:pt x="6754245" y="871311"/>
                  <a:pt x="6762817" y="874168"/>
                  <a:pt x="6770437" y="877978"/>
                </a:cubicBezTo>
                <a:cubicBezTo>
                  <a:pt x="6768532" y="880836"/>
                  <a:pt x="6766628" y="883693"/>
                  <a:pt x="6764722" y="886551"/>
                </a:cubicBezTo>
                <a:cubicBezTo>
                  <a:pt x="6656137" y="894171"/>
                  <a:pt x="6546600" y="878931"/>
                  <a:pt x="6437062" y="888456"/>
                </a:cubicBezTo>
                <a:cubicBezTo>
                  <a:pt x="6437062" y="890361"/>
                  <a:pt x="6437062" y="892266"/>
                  <a:pt x="6436110" y="894171"/>
                </a:cubicBezTo>
                <a:cubicBezTo>
                  <a:pt x="6443730" y="896076"/>
                  <a:pt x="6450397" y="897028"/>
                  <a:pt x="6458017" y="898933"/>
                </a:cubicBezTo>
                <a:cubicBezTo>
                  <a:pt x="6432300" y="914173"/>
                  <a:pt x="6406582" y="915126"/>
                  <a:pt x="6379912" y="897028"/>
                </a:cubicBezTo>
                <a:cubicBezTo>
                  <a:pt x="6379912" y="915126"/>
                  <a:pt x="6369435" y="916078"/>
                  <a:pt x="6357053" y="914173"/>
                </a:cubicBezTo>
                <a:cubicBezTo>
                  <a:pt x="6298950" y="903696"/>
                  <a:pt x="6242753" y="912268"/>
                  <a:pt x="6185603" y="920841"/>
                </a:cubicBezTo>
                <a:cubicBezTo>
                  <a:pt x="6177982" y="921793"/>
                  <a:pt x="6169410" y="921793"/>
                  <a:pt x="6161790" y="921793"/>
                </a:cubicBezTo>
                <a:cubicBezTo>
                  <a:pt x="6162742" y="912268"/>
                  <a:pt x="6161790" y="903696"/>
                  <a:pt x="6164647" y="896076"/>
                </a:cubicBezTo>
                <a:cubicBezTo>
                  <a:pt x="6173220" y="874168"/>
                  <a:pt x="6161790" y="866548"/>
                  <a:pt x="6143692" y="866548"/>
                </a:cubicBezTo>
                <a:cubicBezTo>
                  <a:pt x="6118928" y="865596"/>
                  <a:pt x="6095115" y="867501"/>
                  <a:pt x="6066540" y="867501"/>
                </a:cubicBezTo>
                <a:cubicBezTo>
                  <a:pt x="6074160" y="884646"/>
                  <a:pt x="6081780" y="889408"/>
                  <a:pt x="6094162" y="883693"/>
                </a:cubicBezTo>
                <a:cubicBezTo>
                  <a:pt x="6104640" y="878931"/>
                  <a:pt x="6113212" y="882741"/>
                  <a:pt x="6114165" y="892266"/>
                </a:cubicBezTo>
                <a:cubicBezTo>
                  <a:pt x="6114165" y="897981"/>
                  <a:pt x="6106545" y="905601"/>
                  <a:pt x="6099878" y="909411"/>
                </a:cubicBezTo>
                <a:cubicBezTo>
                  <a:pt x="6094162" y="912268"/>
                  <a:pt x="6086542" y="909411"/>
                  <a:pt x="6079875" y="911316"/>
                </a:cubicBezTo>
                <a:cubicBezTo>
                  <a:pt x="6068445" y="915126"/>
                  <a:pt x="6057967" y="919888"/>
                  <a:pt x="6047490" y="923698"/>
                </a:cubicBezTo>
                <a:cubicBezTo>
                  <a:pt x="6047490" y="926556"/>
                  <a:pt x="6047490" y="929413"/>
                  <a:pt x="6047490" y="931318"/>
                </a:cubicBezTo>
                <a:cubicBezTo>
                  <a:pt x="6032250" y="923698"/>
                  <a:pt x="6017962" y="915126"/>
                  <a:pt x="6002722" y="907506"/>
                </a:cubicBezTo>
                <a:cubicBezTo>
                  <a:pt x="5999865" y="906553"/>
                  <a:pt x="5997007" y="904648"/>
                  <a:pt x="5994150" y="904648"/>
                </a:cubicBezTo>
                <a:cubicBezTo>
                  <a:pt x="5966528" y="907506"/>
                  <a:pt x="5937953" y="910363"/>
                  <a:pt x="5910330" y="913221"/>
                </a:cubicBezTo>
                <a:cubicBezTo>
                  <a:pt x="5906520" y="913221"/>
                  <a:pt x="5903662" y="915126"/>
                  <a:pt x="5899853" y="918936"/>
                </a:cubicBezTo>
                <a:cubicBezTo>
                  <a:pt x="5916045" y="920841"/>
                  <a:pt x="5932237" y="922746"/>
                  <a:pt x="5948430" y="923698"/>
                </a:cubicBezTo>
                <a:cubicBezTo>
                  <a:pt x="5948430" y="924651"/>
                  <a:pt x="5949382" y="926556"/>
                  <a:pt x="5949382" y="927508"/>
                </a:cubicBezTo>
                <a:cubicBezTo>
                  <a:pt x="5935095" y="936081"/>
                  <a:pt x="5921760" y="945606"/>
                  <a:pt x="5906520" y="952273"/>
                </a:cubicBezTo>
                <a:cubicBezTo>
                  <a:pt x="5896042" y="957036"/>
                  <a:pt x="5885565" y="957988"/>
                  <a:pt x="5875087" y="945606"/>
                </a:cubicBezTo>
                <a:cubicBezTo>
                  <a:pt x="5870325" y="938938"/>
                  <a:pt x="5854132" y="940843"/>
                  <a:pt x="5842703" y="940843"/>
                </a:cubicBezTo>
                <a:cubicBezTo>
                  <a:pt x="5839845" y="940843"/>
                  <a:pt x="5836035" y="943701"/>
                  <a:pt x="5832225" y="944653"/>
                </a:cubicBezTo>
                <a:cubicBezTo>
                  <a:pt x="5809365" y="950368"/>
                  <a:pt x="5799840" y="940843"/>
                  <a:pt x="5803650" y="910363"/>
                </a:cubicBezTo>
                <a:cubicBezTo>
                  <a:pt x="5790315" y="914173"/>
                  <a:pt x="5779837" y="917031"/>
                  <a:pt x="5769360" y="919888"/>
                </a:cubicBezTo>
                <a:cubicBezTo>
                  <a:pt x="5773170" y="925603"/>
                  <a:pt x="5776980" y="930366"/>
                  <a:pt x="5780790" y="937033"/>
                </a:cubicBezTo>
                <a:cubicBezTo>
                  <a:pt x="5780790" y="937033"/>
                  <a:pt x="5777932" y="937986"/>
                  <a:pt x="5775075" y="937986"/>
                </a:cubicBezTo>
                <a:cubicBezTo>
                  <a:pt x="5703637" y="937986"/>
                  <a:pt x="5632200" y="938938"/>
                  <a:pt x="5560762" y="938938"/>
                </a:cubicBezTo>
                <a:cubicBezTo>
                  <a:pt x="5545522" y="938938"/>
                  <a:pt x="5531235" y="941796"/>
                  <a:pt x="5515995" y="943701"/>
                </a:cubicBezTo>
                <a:cubicBezTo>
                  <a:pt x="5491230" y="948463"/>
                  <a:pt x="5491230" y="948463"/>
                  <a:pt x="5476942" y="926556"/>
                </a:cubicBezTo>
                <a:cubicBezTo>
                  <a:pt x="5472180" y="930366"/>
                  <a:pt x="5466465" y="934176"/>
                  <a:pt x="5461703" y="938938"/>
                </a:cubicBezTo>
                <a:cubicBezTo>
                  <a:pt x="5455987" y="942748"/>
                  <a:pt x="5451225" y="947511"/>
                  <a:pt x="5445510" y="951321"/>
                </a:cubicBezTo>
                <a:cubicBezTo>
                  <a:pt x="5524567" y="958941"/>
                  <a:pt x="5603625" y="965608"/>
                  <a:pt x="5681730" y="973228"/>
                </a:cubicBezTo>
                <a:cubicBezTo>
                  <a:pt x="5682682" y="975133"/>
                  <a:pt x="5682682" y="977991"/>
                  <a:pt x="5683635" y="979896"/>
                </a:cubicBezTo>
                <a:cubicBezTo>
                  <a:pt x="5678872" y="983706"/>
                  <a:pt x="5675062" y="990373"/>
                  <a:pt x="5669347" y="990373"/>
                </a:cubicBezTo>
                <a:cubicBezTo>
                  <a:pt x="5645535" y="992278"/>
                  <a:pt x="5621722" y="996088"/>
                  <a:pt x="5598862" y="994183"/>
                </a:cubicBezTo>
                <a:cubicBezTo>
                  <a:pt x="5567430" y="991326"/>
                  <a:pt x="5533140" y="1002756"/>
                  <a:pt x="5522662" y="1023711"/>
                </a:cubicBezTo>
                <a:cubicBezTo>
                  <a:pt x="5538855" y="1043713"/>
                  <a:pt x="5569335" y="1037046"/>
                  <a:pt x="5587432" y="1018948"/>
                </a:cubicBezTo>
                <a:cubicBezTo>
                  <a:pt x="5596005" y="1010376"/>
                  <a:pt x="5602672" y="1007518"/>
                  <a:pt x="5615055" y="1009423"/>
                </a:cubicBezTo>
                <a:cubicBezTo>
                  <a:pt x="5688397" y="1022758"/>
                  <a:pt x="5760787" y="1009423"/>
                  <a:pt x="5834130" y="1009423"/>
                </a:cubicBezTo>
                <a:cubicBezTo>
                  <a:pt x="5836035" y="1009423"/>
                  <a:pt x="5837940" y="1007518"/>
                  <a:pt x="5841750" y="1006566"/>
                </a:cubicBezTo>
                <a:cubicBezTo>
                  <a:pt x="5826510" y="983706"/>
                  <a:pt x="5800792" y="996088"/>
                  <a:pt x="5781742" y="989421"/>
                </a:cubicBezTo>
                <a:cubicBezTo>
                  <a:pt x="5781742" y="987516"/>
                  <a:pt x="5780790" y="985611"/>
                  <a:pt x="5780790" y="983706"/>
                </a:cubicBezTo>
                <a:cubicBezTo>
                  <a:pt x="5807460" y="974181"/>
                  <a:pt x="5834130" y="963703"/>
                  <a:pt x="5860800" y="957036"/>
                </a:cubicBezTo>
                <a:cubicBezTo>
                  <a:pt x="5867467" y="955131"/>
                  <a:pt x="5878897" y="965608"/>
                  <a:pt x="5885565" y="973228"/>
                </a:cubicBezTo>
                <a:cubicBezTo>
                  <a:pt x="5893185" y="981801"/>
                  <a:pt x="5896995" y="992278"/>
                  <a:pt x="5902710" y="1001803"/>
                </a:cubicBezTo>
                <a:cubicBezTo>
                  <a:pt x="5903662" y="999898"/>
                  <a:pt x="5904615" y="997993"/>
                  <a:pt x="5905567" y="996088"/>
                </a:cubicBezTo>
                <a:cubicBezTo>
                  <a:pt x="5918903" y="997993"/>
                  <a:pt x="5932237" y="998946"/>
                  <a:pt x="5944620" y="1001803"/>
                </a:cubicBezTo>
                <a:cubicBezTo>
                  <a:pt x="5973195" y="1006566"/>
                  <a:pt x="6001770" y="1013233"/>
                  <a:pt x="6031297" y="1017043"/>
                </a:cubicBezTo>
                <a:cubicBezTo>
                  <a:pt x="6062730" y="1021806"/>
                  <a:pt x="6094162" y="1024663"/>
                  <a:pt x="6126547" y="1026568"/>
                </a:cubicBezTo>
                <a:cubicBezTo>
                  <a:pt x="6138930" y="1027521"/>
                  <a:pt x="6151312" y="1021806"/>
                  <a:pt x="6163695" y="1019901"/>
                </a:cubicBezTo>
                <a:cubicBezTo>
                  <a:pt x="6171315" y="1018948"/>
                  <a:pt x="6179887" y="1019901"/>
                  <a:pt x="6187507" y="1021806"/>
                </a:cubicBezTo>
                <a:cubicBezTo>
                  <a:pt x="6200842" y="1024663"/>
                  <a:pt x="6214178" y="1030378"/>
                  <a:pt x="6227512" y="1033236"/>
                </a:cubicBezTo>
                <a:cubicBezTo>
                  <a:pt x="6230370" y="1034188"/>
                  <a:pt x="6235132" y="1028473"/>
                  <a:pt x="6238942" y="1024663"/>
                </a:cubicBezTo>
                <a:cubicBezTo>
                  <a:pt x="6240847" y="1022758"/>
                  <a:pt x="6242753" y="1018948"/>
                  <a:pt x="6244657" y="1016091"/>
                </a:cubicBezTo>
                <a:cubicBezTo>
                  <a:pt x="6248467" y="1017996"/>
                  <a:pt x="6253230" y="1019901"/>
                  <a:pt x="6254182" y="1022758"/>
                </a:cubicBezTo>
                <a:cubicBezTo>
                  <a:pt x="6261803" y="1039903"/>
                  <a:pt x="6273232" y="1033236"/>
                  <a:pt x="6286567" y="1031331"/>
                </a:cubicBezTo>
                <a:cubicBezTo>
                  <a:pt x="6265612" y="1000851"/>
                  <a:pt x="6235132" y="1006566"/>
                  <a:pt x="6206557" y="1006566"/>
                </a:cubicBezTo>
                <a:cubicBezTo>
                  <a:pt x="6210367" y="972276"/>
                  <a:pt x="6210367" y="972276"/>
                  <a:pt x="6172267" y="980848"/>
                </a:cubicBezTo>
                <a:cubicBezTo>
                  <a:pt x="6179887" y="988468"/>
                  <a:pt x="6185603" y="995136"/>
                  <a:pt x="6192270" y="1001803"/>
                </a:cubicBezTo>
                <a:cubicBezTo>
                  <a:pt x="6172267" y="1011328"/>
                  <a:pt x="6166553" y="1008471"/>
                  <a:pt x="6161790" y="989421"/>
                </a:cubicBezTo>
                <a:cubicBezTo>
                  <a:pt x="6160837" y="985611"/>
                  <a:pt x="6158932" y="982753"/>
                  <a:pt x="6156075" y="979896"/>
                </a:cubicBezTo>
                <a:cubicBezTo>
                  <a:pt x="6144645" y="970371"/>
                  <a:pt x="6132262" y="960846"/>
                  <a:pt x="6119880" y="946558"/>
                </a:cubicBezTo>
                <a:cubicBezTo>
                  <a:pt x="6130357" y="945606"/>
                  <a:pt x="6139882" y="945606"/>
                  <a:pt x="6151312" y="944653"/>
                </a:cubicBezTo>
                <a:cubicBezTo>
                  <a:pt x="6149407" y="959893"/>
                  <a:pt x="6156075" y="963703"/>
                  <a:pt x="6169410" y="962751"/>
                </a:cubicBezTo>
                <a:cubicBezTo>
                  <a:pt x="6187507" y="961798"/>
                  <a:pt x="6205605" y="962751"/>
                  <a:pt x="6226560" y="962751"/>
                </a:cubicBezTo>
                <a:cubicBezTo>
                  <a:pt x="6238942" y="999898"/>
                  <a:pt x="6271328" y="987516"/>
                  <a:pt x="6301807" y="984658"/>
                </a:cubicBezTo>
                <a:cubicBezTo>
                  <a:pt x="6302760" y="990373"/>
                  <a:pt x="6304665" y="995136"/>
                  <a:pt x="6304665" y="998946"/>
                </a:cubicBezTo>
                <a:cubicBezTo>
                  <a:pt x="6337050" y="998946"/>
                  <a:pt x="6368482" y="998946"/>
                  <a:pt x="6399915" y="998946"/>
                </a:cubicBezTo>
                <a:cubicBezTo>
                  <a:pt x="6400867" y="1000851"/>
                  <a:pt x="6401820" y="1003708"/>
                  <a:pt x="6402772" y="1005613"/>
                </a:cubicBezTo>
                <a:cubicBezTo>
                  <a:pt x="6396105" y="1011328"/>
                  <a:pt x="6389437" y="1016091"/>
                  <a:pt x="6380865" y="1023711"/>
                </a:cubicBezTo>
                <a:cubicBezTo>
                  <a:pt x="6423728" y="1019901"/>
                  <a:pt x="6464685" y="1016091"/>
                  <a:pt x="6505642" y="1012281"/>
                </a:cubicBezTo>
                <a:cubicBezTo>
                  <a:pt x="6501832" y="1023711"/>
                  <a:pt x="6497070" y="1027521"/>
                  <a:pt x="6472305" y="1033236"/>
                </a:cubicBezTo>
                <a:cubicBezTo>
                  <a:pt x="6458017" y="1036093"/>
                  <a:pt x="6443730" y="1037998"/>
                  <a:pt x="6428490" y="1040856"/>
                </a:cubicBezTo>
                <a:cubicBezTo>
                  <a:pt x="6432300" y="1069431"/>
                  <a:pt x="6425632" y="1076098"/>
                  <a:pt x="6397057" y="1076098"/>
                </a:cubicBezTo>
                <a:cubicBezTo>
                  <a:pt x="6365625" y="1076098"/>
                  <a:pt x="6333240" y="1074193"/>
                  <a:pt x="6301807" y="1077051"/>
                </a:cubicBezTo>
                <a:cubicBezTo>
                  <a:pt x="6285615" y="1078003"/>
                  <a:pt x="6270375" y="1086576"/>
                  <a:pt x="6256087" y="1094196"/>
                </a:cubicBezTo>
                <a:cubicBezTo>
                  <a:pt x="6241800" y="1101816"/>
                  <a:pt x="6235132" y="1100863"/>
                  <a:pt x="6229417" y="1085623"/>
                </a:cubicBezTo>
                <a:cubicBezTo>
                  <a:pt x="6220845" y="1059906"/>
                  <a:pt x="6220845" y="1061811"/>
                  <a:pt x="6195128" y="1067526"/>
                </a:cubicBezTo>
                <a:cubicBezTo>
                  <a:pt x="6158932" y="1075146"/>
                  <a:pt x="6122737" y="1080861"/>
                  <a:pt x="6086542" y="1086576"/>
                </a:cubicBezTo>
                <a:cubicBezTo>
                  <a:pt x="6082732" y="1087528"/>
                  <a:pt x="6078922" y="1088481"/>
                  <a:pt x="6075112" y="1089433"/>
                </a:cubicBezTo>
                <a:cubicBezTo>
                  <a:pt x="6075112" y="1091338"/>
                  <a:pt x="6075112" y="1094196"/>
                  <a:pt x="6075112" y="1096101"/>
                </a:cubicBezTo>
                <a:cubicBezTo>
                  <a:pt x="6094162" y="1098006"/>
                  <a:pt x="6112260" y="1099911"/>
                  <a:pt x="6132262" y="1101816"/>
                </a:cubicBezTo>
                <a:cubicBezTo>
                  <a:pt x="6132262" y="1108483"/>
                  <a:pt x="6132262" y="1115151"/>
                  <a:pt x="6132262" y="1118961"/>
                </a:cubicBezTo>
                <a:cubicBezTo>
                  <a:pt x="6165600" y="1116103"/>
                  <a:pt x="6197985" y="1112293"/>
                  <a:pt x="6235132" y="1109436"/>
                </a:cubicBezTo>
                <a:cubicBezTo>
                  <a:pt x="6225607" y="1133248"/>
                  <a:pt x="6210367" y="1134201"/>
                  <a:pt x="6195128" y="1135153"/>
                </a:cubicBezTo>
                <a:cubicBezTo>
                  <a:pt x="6179887" y="1136106"/>
                  <a:pt x="6164647" y="1135153"/>
                  <a:pt x="6149407" y="1138963"/>
                </a:cubicBezTo>
                <a:cubicBezTo>
                  <a:pt x="6157028" y="1139916"/>
                  <a:pt x="6164647" y="1140868"/>
                  <a:pt x="6173220" y="1142773"/>
                </a:cubicBezTo>
                <a:cubicBezTo>
                  <a:pt x="6175125" y="1157061"/>
                  <a:pt x="6167505" y="1161823"/>
                  <a:pt x="6155122" y="1159918"/>
                </a:cubicBezTo>
                <a:cubicBezTo>
                  <a:pt x="6145597" y="1158013"/>
                  <a:pt x="6136072" y="1154203"/>
                  <a:pt x="6124642" y="1150393"/>
                </a:cubicBezTo>
                <a:cubicBezTo>
                  <a:pt x="6125595" y="1156108"/>
                  <a:pt x="6125595" y="1161823"/>
                  <a:pt x="6126547" y="1162776"/>
                </a:cubicBezTo>
                <a:cubicBezTo>
                  <a:pt x="6143692" y="1167538"/>
                  <a:pt x="6154170" y="1185636"/>
                  <a:pt x="6175125" y="1183731"/>
                </a:cubicBezTo>
                <a:cubicBezTo>
                  <a:pt x="6179887" y="1182778"/>
                  <a:pt x="6185603" y="1185636"/>
                  <a:pt x="6188460" y="1189446"/>
                </a:cubicBezTo>
                <a:cubicBezTo>
                  <a:pt x="6190365" y="1191351"/>
                  <a:pt x="6190365" y="1197066"/>
                  <a:pt x="6190365" y="1200876"/>
                </a:cubicBezTo>
                <a:cubicBezTo>
                  <a:pt x="6186555" y="1200876"/>
                  <a:pt x="6183697" y="1201828"/>
                  <a:pt x="6179887" y="1200876"/>
                </a:cubicBezTo>
                <a:cubicBezTo>
                  <a:pt x="6169410" y="1197066"/>
                  <a:pt x="6158932" y="1193256"/>
                  <a:pt x="6146550" y="1188493"/>
                </a:cubicBezTo>
                <a:cubicBezTo>
                  <a:pt x="6150360" y="1206591"/>
                  <a:pt x="6150360" y="1206591"/>
                  <a:pt x="6223703" y="1214211"/>
                </a:cubicBezTo>
                <a:cubicBezTo>
                  <a:pt x="6221797" y="1232308"/>
                  <a:pt x="6236085" y="1235166"/>
                  <a:pt x="6248467" y="1238976"/>
                </a:cubicBezTo>
                <a:cubicBezTo>
                  <a:pt x="6266565" y="1247548"/>
                  <a:pt x="6283710" y="1256121"/>
                  <a:pt x="6301807" y="1263741"/>
                </a:cubicBezTo>
                <a:cubicBezTo>
                  <a:pt x="6304665" y="1264693"/>
                  <a:pt x="6308475" y="1263741"/>
                  <a:pt x="6311332" y="1264693"/>
                </a:cubicBezTo>
                <a:cubicBezTo>
                  <a:pt x="6343717" y="1268503"/>
                  <a:pt x="6342765" y="1268503"/>
                  <a:pt x="6348480" y="1238023"/>
                </a:cubicBezTo>
                <a:cubicBezTo>
                  <a:pt x="6349432" y="1230403"/>
                  <a:pt x="6355147" y="1222783"/>
                  <a:pt x="6361815" y="1218021"/>
                </a:cubicBezTo>
                <a:cubicBezTo>
                  <a:pt x="6377055" y="1206591"/>
                  <a:pt x="6396105" y="1199923"/>
                  <a:pt x="6404678" y="1177063"/>
                </a:cubicBezTo>
                <a:cubicBezTo>
                  <a:pt x="6391342" y="1175158"/>
                  <a:pt x="6378960" y="1174206"/>
                  <a:pt x="6366578" y="1173253"/>
                </a:cubicBezTo>
                <a:cubicBezTo>
                  <a:pt x="6366578" y="1170396"/>
                  <a:pt x="6366578" y="1168491"/>
                  <a:pt x="6365625" y="1165633"/>
                </a:cubicBezTo>
                <a:cubicBezTo>
                  <a:pt x="6380865" y="1163728"/>
                  <a:pt x="6396105" y="1160871"/>
                  <a:pt x="6410392" y="1158966"/>
                </a:cubicBezTo>
                <a:cubicBezTo>
                  <a:pt x="6439920" y="1155156"/>
                  <a:pt x="6469447" y="1154203"/>
                  <a:pt x="6498022" y="1147536"/>
                </a:cubicBezTo>
                <a:cubicBezTo>
                  <a:pt x="6511357" y="1144678"/>
                  <a:pt x="6524692" y="1135153"/>
                  <a:pt x="6535170" y="1125628"/>
                </a:cubicBezTo>
                <a:cubicBezTo>
                  <a:pt x="6549457" y="1112293"/>
                  <a:pt x="6563745" y="1103721"/>
                  <a:pt x="6583747" y="1110388"/>
                </a:cubicBezTo>
                <a:cubicBezTo>
                  <a:pt x="6590415" y="1112293"/>
                  <a:pt x="6597082" y="1112293"/>
                  <a:pt x="6603750" y="1114198"/>
                </a:cubicBezTo>
                <a:cubicBezTo>
                  <a:pt x="6618037" y="1117056"/>
                  <a:pt x="6631372" y="1119913"/>
                  <a:pt x="6648517" y="1123723"/>
                </a:cubicBezTo>
                <a:cubicBezTo>
                  <a:pt x="6682807" y="1091338"/>
                  <a:pt x="6727575" y="1111341"/>
                  <a:pt x="6769485" y="1108483"/>
                </a:cubicBezTo>
                <a:cubicBezTo>
                  <a:pt x="6735195" y="1127533"/>
                  <a:pt x="6699000" y="1135153"/>
                  <a:pt x="6659947" y="1135153"/>
                </a:cubicBezTo>
                <a:cubicBezTo>
                  <a:pt x="6720907" y="1161823"/>
                  <a:pt x="6783772" y="1131343"/>
                  <a:pt x="6844732" y="1143726"/>
                </a:cubicBezTo>
                <a:cubicBezTo>
                  <a:pt x="6844732" y="1145631"/>
                  <a:pt x="6845685" y="1146583"/>
                  <a:pt x="6845685" y="1148488"/>
                </a:cubicBezTo>
                <a:cubicBezTo>
                  <a:pt x="6834255" y="1152298"/>
                  <a:pt x="6822825" y="1157061"/>
                  <a:pt x="6810442" y="1158013"/>
                </a:cubicBezTo>
                <a:cubicBezTo>
                  <a:pt x="6779010" y="1161823"/>
                  <a:pt x="6746625" y="1163728"/>
                  <a:pt x="6715192" y="1166586"/>
                </a:cubicBezTo>
                <a:cubicBezTo>
                  <a:pt x="6706620" y="1167538"/>
                  <a:pt x="6698047" y="1170396"/>
                  <a:pt x="6690428" y="1172301"/>
                </a:cubicBezTo>
                <a:cubicBezTo>
                  <a:pt x="6686617" y="1173253"/>
                  <a:pt x="6681855" y="1175158"/>
                  <a:pt x="6679950" y="1174206"/>
                </a:cubicBezTo>
                <a:cubicBezTo>
                  <a:pt x="6659947" y="1156108"/>
                  <a:pt x="6638040" y="1171348"/>
                  <a:pt x="6617085" y="1168491"/>
                </a:cubicBezTo>
                <a:cubicBezTo>
                  <a:pt x="6613275" y="1167538"/>
                  <a:pt x="6605655" y="1173253"/>
                  <a:pt x="6604703" y="1177063"/>
                </a:cubicBezTo>
                <a:cubicBezTo>
                  <a:pt x="6596130" y="1201828"/>
                  <a:pt x="6580890" y="1220878"/>
                  <a:pt x="6558030" y="1233261"/>
                </a:cubicBezTo>
                <a:cubicBezTo>
                  <a:pt x="6555172" y="1235166"/>
                  <a:pt x="6554220" y="1238976"/>
                  <a:pt x="6548505" y="1246596"/>
                </a:cubicBezTo>
                <a:cubicBezTo>
                  <a:pt x="6575175" y="1246596"/>
                  <a:pt x="6598035" y="1246596"/>
                  <a:pt x="6620895" y="1246596"/>
                </a:cubicBezTo>
                <a:cubicBezTo>
                  <a:pt x="6630420" y="1246596"/>
                  <a:pt x="6640897" y="1242786"/>
                  <a:pt x="6650422" y="1241833"/>
                </a:cubicBezTo>
                <a:cubicBezTo>
                  <a:pt x="6670425" y="1239928"/>
                  <a:pt x="6688522" y="1242786"/>
                  <a:pt x="6704715" y="1258026"/>
                </a:cubicBezTo>
                <a:cubicBezTo>
                  <a:pt x="6718050" y="1270408"/>
                  <a:pt x="6738053" y="1274218"/>
                  <a:pt x="6756150" y="1280886"/>
                </a:cubicBezTo>
                <a:cubicBezTo>
                  <a:pt x="6761865" y="1282791"/>
                  <a:pt x="6769485" y="1280886"/>
                  <a:pt x="6777105" y="1280886"/>
                </a:cubicBezTo>
                <a:cubicBezTo>
                  <a:pt x="6775200" y="1298031"/>
                  <a:pt x="6764722" y="1298983"/>
                  <a:pt x="6754245" y="1298031"/>
                </a:cubicBezTo>
                <a:cubicBezTo>
                  <a:pt x="6738053" y="1296126"/>
                  <a:pt x="6729480" y="1298983"/>
                  <a:pt x="6725670" y="1318986"/>
                </a:cubicBezTo>
                <a:cubicBezTo>
                  <a:pt x="6721860" y="1338988"/>
                  <a:pt x="6710430" y="1358991"/>
                  <a:pt x="6685665" y="1363753"/>
                </a:cubicBezTo>
                <a:cubicBezTo>
                  <a:pt x="6680903" y="1364706"/>
                  <a:pt x="6676140" y="1368516"/>
                  <a:pt x="6671378" y="1373278"/>
                </a:cubicBezTo>
                <a:cubicBezTo>
                  <a:pt x="6692332" y="1381851"/>
                  <a:pt x="6713287" y="1386613"/>
                  <a:pt x="6736147" y="1384708"/>
                </a:cubicBezTo>
                <a:cubicBezTo>
                  <a:pt x="6745672" y="1383756"/>
                  <a:pt x="6762817" y="1385661"/>
                  <a:pt x="6763770" y="1388518"/>
                </a:cubicBezTo>
                <a:cubicBezTo>
                  <a:pt x="6767580" y="1403758"/>
                  <a:pt x="6753292" y="1410426"/>
                  <a:pt x="6741862" y="1413283"/>
                </a:cubicBezTo>
                <a:cubicBezTo>
                  <a:pt x="6726622" y="1417093"/>
                  <a:pt x="6709478" y="1418046"/>
                  <a:pt x="6694237" y="1419951"/>
                </a:cubicBezTo>
                <a:cubicBezTo>
                  <a:pt x="6663757" y="1424713"/>
                  <a:pt x="6633278" y="1430428"/>
                  <a:pt x="6601845" y="1434238"/>
                </a:cubicBezTo>
                <a:cubicBezTo>
                  <a:pt x="6586605" y="1436143"/>
                  <a:pt x="6570412" y="1434238"/>
                  <a:pt x="6552315" y="1434238"/>
                </a:cubicBezTo>
                <a:cubicBezTo>
                  <a:pt x="6555172" y="1426618"/>
                  <a:pt x="6556125" y="1420903"/>
                  <a:pt x="6558982" y="1414236"/>
                </a:cubicBezTo>
                <a:cubicBezTo>
                  <a:pt x="6513262" y="1398043"/>
                  <a:pt x="6468495" y="1418998"/>
                  <a:pt x="6422775" y="1411378"/>
                </a:cubicBezTo>
                <a:cubicBezTo>
                  <a:pt x="6421822" y="1413283"/>
                  <a:pt x="6420870" y="1416141"/>
                  <a:pt x="6418965" y="1418046"/>
                </a:cubicBezTo>
                <a:cubicBezTo>
                  <a:pt x="6428490" y="1427571"/>
                  <a:pt x="6435157" y="1441858"/>
                  <a:pt x="6446587" y="1445668"/>
                </a:cubicBezTo>
                <a:cubicBezTo>
                  <a:pt x="6477067" y="1456146"/>
                  <a:pt x="6507547" y="1471386"/>
                  <a:pt x="6540885" y="1457098"/>
                </a:cubicBezTo>
                <a:cubicBezTo>
                  <a:pt x="6578032" y="1440906"/>
                  <a:pt x="6604703" y="1471386"/>
                  <a:pt x="6638992" y="1473291"/>
                </a:cubicBezTo>
                <a:cubicBezTo>
                  <a:pt x="6628515" y="1486626"/>
                  <a:pt x="6620895" y="1496151"/>
                  <a:pt x="6610417" y="1510438"/>
                </a:cubicBezTo>
                <a:cubicBezTo>
                  <a:pt x="6657090" y="1501866"/>
                  <a:pt x="6699953" y="1495198"/>
                  <a:pt x="6744720" y="1514248"/>
                </a:cubicBezTo>
                <a:cubicBezTo>
                  <a:pt x="6727575" y="1538061"/>
                  <a:pt x="6705667" y="1519011"/>
                  <a:pt x="6682807" y="1522821"/>
                </a:cubicBezTo>
                <a:cubicBezTo>
                  <a:pt x="6699953" y="1534251"/>
                  <a:pt x="6714240" y="1541871"/>
                  <a:pt x="6726622" y="1551396"/>
                </a:cubicBezTo>
                <a:cubicBezTo>
                  <a:pt x="6735195" y="1558063"/>
                  <a:pt x="6746625" y="1563778"/>
                  <a:pt x="6740910" y="1578066"/>
                </a:cubicBezTo>
                <a:cubicBezTo>
                  <a:pt x="6735195" y="1591401"/>
                  <a:pt x="6723765" y="1594258"/>
                  <a:pt x="6710430" y="1594258"/>
                </a:cubicBezTo>
                <a:cubicBezTo>
                  <a:pt x="6697095" y="1594258"/>
                  <a:pt x="6684712" y="1598068"/>
                  <a:pt x="6671378" y="1599973"/>
                </a:cubicBezTo>
                <a:cubicBezTo>
                  <a:pt x="6671378" y="1601878"/>
                  <a:pt x="6671378" y="1603783"/>
                  <a:pt x="6671378" y="1606641"/>
                </a:cubicBezTo>
                <a:cubicBezTo>
                  <a:pt x="6691380" y="1613308"/>
                  <a:pt x="6711382" y="1619023"/>
                  <a:pt x="6730432" y="1626643"/>
                </a:cubicBezTo>
                <a:cubicBezTo>
                  <a:pt x="6762817" y="1639978"/>
                  <a:pt x="6794250" y="1653313"/>
                  <a:pt x="6825682" y="1668553"/>
                </a:cubicBezTo>
                <a:cubicBezTo>
                  <a:pt x="6831397" y="1671411"/>
                  <a:pt x="6833303" y="1679031"/>
                  <a:pt x="6837112" y="1684746"/>
                </a:cubicBezTo>
                <a:cubicBezTo>
                  <a:pt x="6830445" y="1688556"/>
                  <a:pt x="6823778" y="1695223"/>
                  <a:pt x="6816157" y="1696176"/>
                </a:cubicBezTo>
                <a:cubicBezTo>
                  <a:pt x="6801870" y="1698081"/>
                  <a:pt x="6786630" y="1697128"/>
                  <a:pt x="6771390" y="1697128"/>
                </a:cubicBezTo>
                <a:cubicBezTo>
                  <a:pt x="6770437" y="1699033"/>
                  <a:pt x="6769485" y="1700938"/>
                  <a:pt x="6768532" y="1702843"/>
                </a:cubicBezTo>
                <a:cubicBezTo>
                  <a:pt x="6784725" y="1713321"/>
                  <a:pt x="6800917" y="1723798"/>
                  <a:pt x="6821872" y="1737133"/>
                </a:cubicBezTo>
                <a:cubicBezTo>
                  <a:pt x="6810442" y="1740943"/>
                  <a:pt x="6804728" y="1742848"/>
                  <a:pt x="6798060" y="1744753"/>
                </a:cubicBezTo>
                <a:cubicBezTo>
                  <a:pt x="6800917" y="1751421"/>
                  <a:pt x="6803775" y="1757136"/>
                  <a:pt x="6806632" y="1761898"/>
                </a:cubicBezTo>
                <a:cubicBezTo>
                  <a:pt x="6784725" y="1783806"/>
                  <a:pt x="6763770" y="1805713"/>
                  <a:pt x="6741862" y="1827621"/>
                </a:cubicBezTo>
                <a:cubicBezTo>
                  <a:pt x="6774247" y="1854291"/>
                  <a:pt x="6822825" y="1855243"/>
                  <a:pt x="6861878" y="1874293"/>
                </a:cubicBezTo>
                <a:cubicBezTo>
                  <a:pt x="6860925" y="1877151"/>
                  <a:pt x="6860925" y="1880008"/>
                  <a:pt x="6859972" y="1882866"/>
                </a:cubicBezTo>
                <a:cubicBezTo>
                  <a:pt x="6831397" y="1882866"/>
                  <a:pt x="6803775" y="1882866"/>
                  <a:pt x="6775200" y="1882866"/>
                </a:cubicBezTo>
                <a:cubicBezTo>
                  <a:pt x="6774247" y="1885723"/>
                  <a:pt x="6774247" y="1888581"/>
                  <a:pt x="6773295" y="1891438"/>
                </a:cubicBezTo>
                <a:cubicBezTo>
                  <a:pt x="6779962" y="1895248"/>
                  <a:pt x="6786630" y="1899058"/>
                  <a:pt x="6793297" y="1901916"/>
                </a:cubicBezTo>
                <a:cubicBezTo>
                  <a:pt x="6802822" y="1905726"/>
                  <a:pt x="6814253" y="1906678"/>
                  <a:pt x="6823778" y="1910488"/>
                </a:cubicBezTo>
                <a:cubicBezTo>
                  <a:pt x="6827587" y="1912393"/>
                  <a:pt x="6827587" y="1920013"/>
                  <a:pt x="6830445" y="1924776"/>
                </a:cubicBezTo>
                <a:cubicBezTo>
                  <a:pt x="6826635" y="1925728"/>
                  <a:pt x="6821872" y="1928586"/>
                  <a:pt x="6818062" y="1928586"/>
                </a:cubicBezTo>
                <a:cubicBezTo>
                  <a:pt x="6802822" y="1929538"/>
                  <a:pt x="6783772" y="1920013"/>
                  <a:pt x="6775200" y="1941921"/>
                </a:cubicBezTo>
                <a:cubicBezTo>
                  <a:pt x="6774247" y="1944778"/>
                  <a:pt x="6764722" y="1943826"/>
                  <a:pt x="6759007" y="1943826"/>
                </a:cubicBezTo>
                <a:cubicBezTo>
                  <a:pt x="6751387" y="1944778"/>
                  <a:pt x="6743767" y="1944778"/>
                  <a:pt x="6732337" y="1945731"/>
                </a:cubicBezTo>
                <a:cubicBezTo>
                  <a:pt x="6751387" y="1966686"/>
                  <a:pt x="6774247" y="1960018"/>
                  <a:pt x="6794250" y="1966686"/>
                </a:cubicBezTo>
                <a:cubicBezTo>
                  <a:pt x="6768532" y="1987641"/>
                  <a:pt x="6738053" y="1962876"/>
                  <a:pt x="6711382" y="1973353"/>
                </a:cubicBezTo>
                <a:cubicBezTo>
                  <a:pt x="6711382" y="1975258"/>
                  <a:pt x="6710430" y="1977163"/>
                  <a:pt x="6710430" y="1979068"/>
                </a:cubicBezTo>
                <a:cubicBezTo>
                  <a:pt x="6723765" y="1981926"/>
                  <a:pt x="6737100" y="1987641"/>
                  <a:pt x="6750435" y="1987641"/>
                </a:cubicBezTo>
                <a:cubicBezTo>
                  <a:pt x="6793297" y="1988593"/>
                  <a:pt x="6837112" y="1987641"/>
                  <a:pt x="6879975" y="1988593"/>
                </a:cubicBezTo>
                <a:cubicBezTo>
                  <a:pt x="6891405" y="1988593"/>
                  <a:pt x="6901882" y="1993356"/>
                  <a:pt x="6913312" y="1995261"/>
                </a:cubicBezTo>
                <a:cubicBezTo>
                  <a:pt x="6913312" y="1997166"/>
                  <a:pt x="6913312" y="2000023"/>
                  <a:pt x="6913312" y="2001928"/>
                </a:cubicBezTo>
                <a:cubicBezTo>
                  <a:pt x="6899025" y="2003833"/>
                  <a:pt x="6885690" y="2006691"/>
                  <a:pt x="6871403" y="2007643"/>
                </a:cubicBezTo>
                <a:cubicBezTo>
                  <a:pt x="6843780" y="2008596"/>
                  <a:pt x="6815205" y="2008596"/>
                  <a:pt x="6787582" y="2009548"/>
                </a:cubicBezTo>
                <a:cubicBezTo>
                  <a:pt x="6776153" y="2009548"/>
                  <a:pt x="6764722" y="2009548"/>
                  <a:pt x="6754245" y="2011453"/>
                </a:cubicBezTo>
                <a:cubicBezTo>
                  <a:pt x="6669472" y="2024788"/>
                  <a:pt x="6583747" y="2020978"/>
                  <a:pt x="6498975" y="2022883"/>
                </a:cubicBezTo>
                <a:cubicBezTo>
                  <a:pt x="6491355" y="2022883"/>
                  <a:pt x="6483735" y="2025741"/>
                  <a:pt x="6476115" y="2029551"/>
                </a:cubicBezTo>
                <a:cubicBezTo>
                  <a:pt x="6535170" y="2058126"/>
                  <a:pt x="6600892" y="2063841"/>
                  <a:pt x="6665662" y="2077176"/>
                </a:cubicBezTo>
                <a:cubicBezTo>
                  <a:pt x="6650422" y="2094321"/>
                  <a:pt x="6631372" y="2095273"/>
                  <a:pt x="6614228" y="2095273"/>
                </a:cubicBezTo>
                <a:cubicBezTo>
                  <a:pt x="6575175" y="2094321"/>
                  <a:pt x="6536122" y="2090511"/>
                  <a:pt x="6496117" y="2087653"/>
                </a:cubicBezTo>
                <a:cubicBezTo>
                  <a:pt x="6446587" y="2083843"/>
                  <a:pt x="6397057" y="2070508"/>
                  <a:pt x="6343717" y="2079081"/>
                </a:cubicBezTo>
                <a:cubicBezTo>
                  <a:pt x="6350385" y="2082891"/>
                  <a:pt x="6354195" y="2084796"/>
                  <a:pt x="6360862" y="2088606"/>
                </a:cubicBezTo>
                <a:cubicBezTo>
                  <a:pt x="6328478" y="2112418"/>
                  <a:pt x="6293235" y="2089558"/>
                  <a:pt x="6260850" y="2094321"/>
                </a:cubicBezTo>
                <a:cubicBezTo>
                  <a:pt x="6260850" y="2096226"/>
                  <a:pt x="6260850" y="2098131"/>
                  <a:pt x="6259897" y="2099083"/>
                </a:cubicBezTo>
                <a:cubicBezTo>
                  <a:pt x="6277042" y="2109561"/>
                  <a:pt x="6295140" y="2120991"/>
                  <a:pt x="6314190" y="2133373"/>
                </a:cubicBezTo>
                <a:cubicBezTo>
                  <a:pt x="6293235" y="2137183"/>
                  <a:pt x="6274185" y="2140041"/>
                  <a:pt x="6256087" y="2144803"/>
                </a:cubicBezTo>
                <a:cubicBezTo>
                  <a:pt x="6231322" y="2151471"/>
                  <a:pt x="6207510" y="2160043"/>
                  <a:pt x="6182745" y="2166711"/>
                </a:cubicBezTo>
                <a:cubicBezTo>
                  <a:pt x="6145597" y="2177189"/>
                  <a:pt x="6108450" y="2180998"/>
                  <a:pt x="6077970" y="2150518"/>
                </a:cubicBezTo>
                <a:cubicBezTo>
                  <a:pt x="6075112" y="2147661"/>
                  <a:pt x="6068445" y="2145756"/>
                  <a:pt x="6064635" y="2145756"/>
                </a:cubicBezTo>
                <a:cubicBezTo>
                  <a:pt x="6037012" y="2148614"/>
                  <a:pt x="6008437" y="2151471"/>
                  <a:pt x="5980815" y="2155281"/>
                </a:cubicBezTo>
                <a:cubicBezTo>
                  <a:pt x="5963670" y="2157186"/>
                  <a:pt x="5960812" y="2162901"/>
                  <a:pt x="5967480" y="2180998"/>
                </a:cubicBezTo>
                <a:cubicBezTo>
                  <a:pt x="5947478" y="2188618"/>
                  <a:pt x="5927475" y="2195286"/>
                  <a:pt x="5901757" y="2205764"/>
                </a:cubicBezTo>
                <a:cubicBezTo>
                  <a:pt x="5923665" y="2213383"/>
                  <a:pt x="5941762" y="2222908"/>
                  <a:pt x="5959860" y="2225766"/>
                </a:cubicBezTo>
                <a:cubicBezTo>
                  <a:pt x="6017962" y="2234339"/>
                  <a:pt x="6076065" y="2241006"/>
                  <a:pt x="6134167" y="2246721"/>
                </a:cubicBezTo>
                <a:cubicBezTo>
                  <a:pt x="6166553" y="2250531"/>
                  <a:pt x="6198937" y="2251483"/>
                  <a:pt x="6231322" y="2255293"/>
                </a:cubicBezTo>
                <a:cubicBezTo>
                  <a:pt x="6237037" y="2256246"/>
                  <a:pt x="6242753" y="2260056"/>
                  <a:pt x="6248467" y="2262914"/>
                </a:cubicBezTo>
                <a:cubicBezTo>
                  <a:pt x="6248467" y="2264818"/>
                  <a:pt x="6247515" y="2266723"/>
                  <a:pt x="6247515" y="2268628"/>
                </a:cubicBezTo>
                <a:cubicBezTo>
                  <a:pt x="6238942" y="2269581"/>
                  <a:pt x="6230370" y="2271486"/>
                  <a:pt x="6221797" y="2272439"/>
                </a:cubicBezTo>
                <a:cubicBezTo>
                  <a:pt x="6230370" y="2286726"/>
                  <a:pt x="6230370" y="2286726"/>
                  <a:pt x="6266565" y="2293393"/>
                </a:cubicBezTo>
                <a:cubicBezTo>
                  <a:pt x="6244657" y="2308633"/>
                  <a:pt x="6220845" y="2309586"/>
                  <a:pt x="6198937" y="2314348"/>
                </a:cubicBezTo>
                <a:cubicBezTo>
                  <a:pt x="6181792" y="2318158"/>
                  <a:pt x="6164647" y="2319111"/>
                  <a:pt x="6146550" y="2321968"/>
                </a:cubicBezTo>
                <a:cubicBezTo>
                  <a:pt x="6142740" y="2322921"/>
                  <a:pt x="6137978" y="2323873"/>
                  <a:pt x="6137025" y="2326731"/>
                </a:cubicBezTo>
                <a:cubicBezTo>
                  <a:pt x="6126547" y="2353401"/>
                  <a:pt x="6102735" y="2347686"/>
                  <a:pt x="6083685" y="2347686"/>
                </a:cubicBezTo>
                <a:cubicBezTo>
                  <a:pt x="5992245" y="2348639"/>
                  <a:pt x="5900805" y="2347686"/>
                  <a:pt x="5809365" y="2347686"/>
                </a:cubicBezTo>
                <a:cubicBezTo>
                  <a:pt x="5801745" y="2347686"/>
                  <a:pt x="5795078" y="2347686"/>
                  <a:pt x="5786505" y="2347686"/>
                </a:cubicBezTo>
                <a:cubicBezTo>
                  <a:pt x="5788410" y="2358164"/>
                  <a:pt x="5789362" y="2366736"/>
                  <a:pt x="5790315" y="2373403"/>
                </a:cubicBezTo>
                <a:cubicBezTo>
                  <a:pt x="5817937" y="2391501"/>
                  <a:pt x="5849370" y="2390548"/>
                  <a:pt x="5877945" y="2383881"/>
                </a:cubicBezTo>
                <a:cubicBezTo>
                  <a:pt x="5924617" y="2373403"/>
                  <a:pt x="5970337" y="2383881"/>
                  <a:pt x="6016057" y="2388643"/>
                </a:cubicBezTo>
                <a:cubicBezTo>
                  <a:pt x="6063682" y="2393406"/>
                  <a:pt x="6111307" y="2403883"/>
                  <a:pt x="6158932" y="2411503"/>
                </a:cubicBezTo>
                <a:cubicBezTo>
                  <a:pt x="6162742" y="2412456"/>
                  <a:pt x="6165600" y="2413408"/>
                  <a:pt x="6169410" y="2417218"/>
                </a:cubicBezTo>
                <a:cubicBezTo>
                  <a:pt x="6143692" y="2421028"/>
                  <a:pt x="6117975" y="2426743"/>
                  <a:pt x="6091305" y="2427696"/>
                </a:cubicBezTo>
                <a:cubicBezTo>
                  <a:pt x="6057967" y="2427696"/>
                  <a:pt x="6024630" y="2422933"/>
                  <a:pt x="5991292" y="2421028"/>
                </a:cubicBezTo>
                <a:cubicBezTo>
                  <a:pt x="5984625" y="2420076"/>
                  <a:pt x="5977005" y="2419123"/>
                  <a:pt x="5970337" y="2421028"/>
                </a:cubicBezTo>
                <a:cubicBezTo>
                  <a:pt x="5914140" y="2435316"/>
                  <a:pt x="5856990" y="2438173"/>
                  <a:pt x="5798887" y="2438173"/>
                </a:cubicBezTo>
                <a:cubicBezTo>
                  <a:pt x="5791267" y="2438173"/>
                  <a:pt x="5782695" y="2438173"/>
                  <a:pt x="5776980" y="2441983"/>
                </a:cubicBezTo>
                <a:cubicBezTo>
                  <a:pt x="5771265" y="2445793"/>
                  <a:pt x="5767455" y="2454366"/>
                  <a:pt x="5766503" y="2461033"/>
                </a:cubicBezTo>
                <a:cubicBezTo>
                  <a:pt x="5765550" y="2464843"/>
                  <a:pt x="5773170" y="2472464"/>
                  <a:pt x="5776980" y="2472464"/>
                </a:cubicBezTo>
                <a:cubicBezTo>
                  <a:pt x="5806507" y="2476273"/>
                  <a:pt x="5835082" y="2481989"/>
                  <a:pt x="5864610" y="2481989"/>
                </a:cubicBezTo>
                <a:cubicBezTo>
                  <a:pt x="5885565" y="2481989"/>
                  <a:pt x="5907472" y="2479131"/>
                  <a:pt x="5926522" y="2472464"/>
                </a:cubicBezTo>
                <a:cubicBezTo>
                  <a:pt x="5956050" y="2461986"/>
                  <a:pt x="5982720" y="2473416"/>
                  <a:pt x="6009390" y="2477226"/>
                </a:cubicBezTo>
                <a:cubicBezTo>
                  <a:pt x="6057015" y="2484846"/>
                  <a:pt x="6103687" y="2498181"/>
                  <a:pt x="6150360" y="2505801"/>
                </a:cubicBezTo>
                <a:cubicBezTo>
                  <a:pt x="6174172" y="2509611"/>
                  <a:pt x="6198937" y="2507706"/>
                  <a:pt x="6223703" y="2507706"/>
                </a:cubicBezTo>
                <a:cubicBezTo>
                  <a:pt x="6227512" y="2507706"/>
                  <a:pt x="6231322" y="2507706"/>
                  <a:pt x="6239895" y="2507706"/>
                </a:cubicBezTo>
                <a:cubicBezTo>
                  <a:pt x="6218940" y="2529614"/>
                  <a:pt x="6197032" y="2529614"/>
                  <a:pt x="6175125" y="2527708"/>
                </a:cubicBezTo>
                <a:cubicBezTo>
                  <a:pt x="6147503" y="2524851"/>
                  <a:pt x="6120832" y="2519136"/>
                  <a:pt x="6093210" y="2517231"/>
                </a:cubicBezTo>
                <a:cubicBezTo>
                  <a:pt x="6076065" y="2516279"/>
                  <a:pt x="6058920" y="2521041"/>
                  <a:pt x="6041775" y="2521993"/>
                </a:cubicBezTo>
                <a:cubicBezTo>
                  <a:pt x="6036060" y="2521993"/>
                  <a:pt x="6029392" y="2521041"/>
                  <a:pt x="6024630" y="2517231"/>
                </a:cubicBezTo>
                <a:cubicBezTo>
                  <a:pt x="6017010" y="2512468"/>
                  <a:pt x="6010342" y="2505801"/>
                  <a:pt x="6000817" y="2498181"/>
                </a:cubicBezTo>
                <a:cubicBezTo>
                  <a:pt x="5986530" y="2526756"/>
                  <a:pt x="5962717" y="2509611"/>
                  <a:pt x="5943667" y="2510564"/>
                </a:cubicBezTo>
                <a:cubicBezTo>
                  <a:pt x="5921760" y="2511516"/>
                  <a:pt x="5899853" y="2508658"/>
                  <a:pt x="5877945" y="2507706"/>
                </a:cubicBezTo>
                <a:cubicBezTo>
                  <a:pt x="5821747" y="2506754"/>
                  <a:pt x="5765550" y="2507706"/>
                  <a:pt x="5708400" y="2504848"/>
                </a:cubicBezTo>
                <a:cubicBezTo>
                  <a:pt x="5609340" y="2501039"/>
                  <a:pt x="5511232" y="2494371"/>
                  <a:pt x="5412172" y="2489608"/>
                </a:cubicBezTo>
                <a:cubicBezTo>
                  <a:pt x="5395980" y="2488656"/>
                  <a:pt x="5396932" y="2480083"/>
                  <a:pt x="5402647" y="2469606"/>
                </a:cubicBezTo>
                <a:cubicBezTo>
                  <a:pt x="5412172" y="2451508"/>
                  <a:pt x="5436937" y="2442936"/>
                  <a:pt x="5462655" y="2449604"/>
                </a:cubicBezTo>
                <a:cubicBezTo>
                  <a:pt x="5492182" y="2456271"/>
                  <a:pt x="5520757" y="2463891"/>
                  <a:pt x="5550285" y="2468654"/>
                </a:cubicBezTo>
                <a:cubicBezTo>
                  <a:pt x="5560762" y="2470558"/>
                  <a:pt x="5572192" y="2466748"/>
                  <a:pt x="5583622" y="2464843"/>
                </a:cubicBezTo>
                <a:cubicBezTo>
                  <a:pt x="5583622" y="2462939"/>
                  <a:pt x="5583622" y="2461033"/>
                  <a:pt x="5583622" y="2460081"/>
                </a:cubicBezTo>
                <a:cubicBezTo>
                  <a:pt x="5558857" y="2447698"/>
                  <a:pt x="5535045" y="2433411"/>
                  <a:pt x="5509328" y="2422933"/>
                </a:cubicBezTo>
                <a:cubicBezTo>
                  <a:pt x="5502660" y="2420076"/>
                  <a:pt x="5492182" y="2426743"/>
                  <a:pt x="5482657" y="2428648"/>
                </a:cubicBezTo>
                <a:cubicBezTo>
                  <a:pt x="5455987" y="2434364"/>
                  <a:pt x="5428365" y="2438173"/>
                  <a:pt x="5401695" y="2443889"/>
                </a:cubicBezTo>
                <a:cubicBezTo>
                  <a:pt x="5390265" y="2446746"/>
                  <a:pt x="5379787" y="2447698"/>
                  <a:pt x="5382645" y="2466748"/>
                </a:cubicBezTo>
                <a:cubicBezTo>
                  <a:pt x="5385503" y="2483893"/>
                  <a:pt x="5355022" y="2496276"/>
                  <a:pt x="5335020" y="2487704"/>
                </a:cubicBezTo>
                <a:cubicBezTo>
                  <a:pt x="5328353" y="2484846"/>
                  <a:pt x="5321685" y="2481036"/>
                  <a:pt x="5315017" y="2478179"/>
                </a:cubicBezTo>
                <a:cubicBezTo>
                  <a:pt x="5315017" y="2480083"/>
                  <a:pt x="5315970" y="2482941"/>
                  <a:pt x="5315970" y="2484846"/>
                </a:cubicBezTo>
                <a:cubicBezTo>
                  <a:pt x="5300730" y="2488656"/>
                  <a:pt x="5285490" y="2494371"/>
                  <a:pt x="5270250" y="2496276"/>
                </a:cubicBezTo>
                <a:cubicBezTo>
                  <a:pt x="5238817" y="2499133"/>
                  <a:pt x="5206432" y="2501039"/>
                  <a:pt x="5175000" y="2501991"/>
                </a:cubicBezTo>
                <a:cubicBezTo>
                  <a:pt x="4970212" y="2503896"/>
                  <a:pt x="4765425" y="2505801"/>
                  <a:pt x="4560637" y="2504848"/>
                </a:cubicBezTo>
                <a:cubicBezTo>
                  <a:pt x="4475865" y="2504848"/>
                  <a:pt x="4392045" y="2501039"/>
                  <a:pt x="4307272" y="2496276"/>
                </a:cubicBezTo>
                <a:cubicBezTo>
                  <a:pt x="4264410" y="2493418"/>
                  <a:pt x="4220595" y="2494371"/>
                  <a:pt x="4180590" y="2475321"/>
                </a:cubicBezTo>
                <a:cubicBezTo>
                  <a:pt x="4172970" y="2471511"/>
                  <a:pt x="4158682" y="2472464"/>
                  <a:pt x="4150110" y="2477226"/>
                </a:cubicBezTo>
                <a:cubicBezTo>
                  <a:pt x="4129155" y="2488656"/>
                  <a:pt x="4107247" y="2492466"/>
                  <a:pt x="4084387" y="2488656"/>
                </a:cubicBezTo>
                <a:cubicBezTo>
                  <a:pt x="4043430" y="2482941"/>
                  <a:pt x="4004377" y="2471511"/>
                  <a:pt x="3967230" y="2452461"/>
                </a:cubicBezTo>
                <a:cubicBezTo>
                  <a:pt x="3961515" y="2449604"/>
                  <a:pt x="3954847" y="2446746"/>
                  <a:pt x="3948180" y="2446746"/>
                </a:cubicBezTo>
                <a:cubicBezTo>
                  <a:pt x="3871027" y="2451508"/>
                  <a:pt x="3795780" y="2441983"/>
                  <a:pt x="3720532" y="2429601"/>
                </a:cubicBezTo>
                <a:cubicBezTo>
                  <a:pt x="3667192" y="2421028"/>
                  <a:pt x="3612900" y="2417218"/>
                  <a:pt x="3558607" y="2410551"/>
                </a:cubicBezTo>
                <a:cubicBezTo>
                  <a:pt x="3551940" y="2409598"/>
                  <a:pt x="3546225" y="2404836"/>
                  <a:pt x="3539557" y="2401978"/>
                </a:cubicBezTo>
                <a:cubicBezTo>
                  <a:pt x="3546225" y="2399121"/>
                  <a:pt x="3552892" y="2395311"/>
                  <a:pt x="3558607" y="2392453"/>
                </a:cubicBezTo>
                <a:cubicBezTo>
                  <a:pt x="3559560" y="2391501"/>
                  <a:pt x="3560512" y="2391501"/>
                  <a:pt x="3561465" y="2390548"/>
                </a:cubicBezTo>
                <a:cubicBezTo>
                  <a:pt x="3559560" y="2370546"/>
                  <a:pt x="3538605" y="2351496"/>
                  <a:pt x="3511935" y="2348639"/>
                </a:cubicBezTo>
                <a:cubicBezTo>
                  <a:pt x="3475740" y="2344828"/>
                  <a:pt x="3439545" y="2342923"/>
                  <a:pt x="3403350" y="2340066"/>
                </a:cubicBezTo>
                <a:cubicBezTo>
                  <a:pt x="3399540" y="2340066"/>
                  <a:pt x="3392872" y="2341018"/>
                  <a:pt x="3392872" y="2341971"/>
                </a:cubicBezTo>
                <a:cubicBezTo>
                  <a:pt x="3390967" y="2361973"/>
                  <a:pt x="3369060" y="2356258"/>
                  <a:pt x="3360487" y="2367689"/>
                </a:cubicBezTo>
                <a:cubicBezTo>
                  <a:pt x="3351915" y="2378166"/>
                  <a:pt x="3342390" y="2372451"/>
                  <a:pt x="3341437" y="2359116"/>
                </a:cubicBezTo>
                <a:cubicBezTo>
                  <a:pt x="3337627" y="2329589"/>
                  <a:pt x="3327150" y="2323873"/>
                  <a:pt x="3300480" y="2338161"/>
                </a:cubicBezTo>
                <a:cubicBezTo>
                  <a:pt x="3290955" y="2342923"/>
                  <a:pt x="3279525" y="2345781"/>
                  <a:pt x="3269047" y="2347686"/>
                </a:cubicBezTo>
                <a:cubicBezTo>
                  <a:pt x="3266190" y="2348639"/>
                  <a:pt x="3260475" y="2343876"/>
                  <a:pt x="3259522" y="2341018"/>
                </a:cubicBezTo>
                <a:cubicBezTo>
                  <a:pt x="3258570" y="2338161"/>
                  <a:pt x="3262380" y="2332446"/>
                  <a:pt x="3265237" y="2331493"/>
                </a:cubicBezTo>
                <a:cubicBezTo>
                  <a:pt x="3286192" y="2324826"/>
                  <a:pt x="3306195" y="2316253"/>
                  <a:pt x="3328102" y="2314348"/>
                </a:cubicBezTo>
                <a:cubicBezTo>
                  <a:pt x="3367155" y="2311491"/>
                  <a:pt x="3406207" y="2313396"/>
                  <a:pt x="3444307" y="2312443"/>
                </a:cubicBezTo>
                <a:cubicBezTo>
                  <a:pt x="3450975" y="2312443"/>
                  <a:pt x="3457642" y="2305776"/>
                  <a:pt x="3464310" y="2301966"/>
                </a:cubicBezTo>
                <a:cubicBezTo>
                  <a:pt x="3455737" y="2297203"/>
                  <a:pt x="3447165" y="2287678"/>
                  <a:pt x="3439545" y="2287678"/>
                </a:cubicBezTo>
                <a:cubicBezTo>
                  <a:pt x="3425257" y="2287678"/>
                  <a:pt x="3410970" y="2295298"/>
                  <a:pt x="3395730" y="2297203"/>
                </a:cubicBezTo>
                <a:cubicBezTo>
                  <a:pt x="3382395" y="2299108"/>
                  <a:pt x="3366202" y="2310539"/>
                  <a:pt x="3359535" y="2286726"/>
                </a:cubicBezTo>
                <a:cubicBezTo>
                  <a:pt x="3358582" y="2283868"/>
                  <a:pt x="3349057" y="2282916"/>
                  <a:pt x="3337627" y="2279106"/>
                </a:cubicBezTo>
                <a:cubicBezTo>
                  <a:pt x="3346200" y="2274343"/>
                  <a:pt x="3350962" y="2268628"/>
                  <a:pt x="3356677" y="2267676"/>
                </a:cubicBezTo>
                <a:cubicBezTo>
                  <a:pt x="3369060" y="2265771"/>
                  <a:pt x="3381442" y="2265771"/>
                  <a:pt x="3393825" y="2264818"/>
                </a:cubicBezTo>
                <a:cubicBezTo>
                  <a:pt x="3400492" y="2263866"/>
                  <a:pt x="3406207" y="2261008"/>
                  <a:pt x="3412875" y="2259103"/>
                </a:cubicBezTo>
                <a:cubicBezTo>
                  <a:pt x="3412875" y="2256246"/>
                  <a:pt x="3412875" y="2254341"/>
                  <a:pt x="3412875" y="2251483"/>
                </a:cubicBezTo>
                <a:cubicBezTo>
                  <a:pt x="3396682" y="2247673"/>
                  <a:pt x="3379537" y="2241958"/>
                  <a:pt x="3363345" y="2240053"/>
                </a:cubicBezTo>
                <a:cubicBezTo>
                  <a:pt x="3331912" y="2237196"/>
                  <a:pt x="3300480" y="2238148"/>
                  <a:pt x="3269047" y="2237196"/>
                </a:cubicBezTo>
                <a:cubicBezTo>
                  <a:pt x="3206182" y="2234339"/>
                  <a:pt x="3143317" y="2230528"/>
                  <a:pt x="3079500" y="2228623"/>
                </a:cubicBezTo>
                <a:cubicBezTo>
                  <a:pt x="3046162" y="2227671"/>
                  <a:pt x="3013777" y="2231481"/>
                  <a:pt x="2988060" y="2259103"/>
                </a:cubicBezTo>
                <a:cubicBezTo>
                  <a:pt x="2983297" y="2264818"/>
                  <a:pt x="2969962" y="2263866"/>
                  <a:pt x="2960437" y="2263866"/>
                </a:cubicBezTo>
                <a:cubicBezTo>
                  <a:pt x="2950912" y="2264818"/>
                  <a:pt x="2941387" y="2262914"/>
                  <a:pt x="2938530" y="2276248"/>
                </a:cubicBezTo>
                <a:cubicBezTo>
                  <a:pt x="2937577" y="2279106"/>
                  <a:pt x="2929957" y="2280058"/>
                  <a:pt x="2924242" y="2281011"/>
                </a:cubicBezTo>
                <a:cubicBezTo>
                  <a:pt x="2922337" y="2281011"/>
                  <a:pt x="2919480" y="2277201"/>
                  <a:pt x="2916622" y="2275296"/>
                </a:cubicBezTo>
                <a:cubicBezTo>
                  <a:pt x="2909002" y="2271486"/>
                  <a:pt x="2901382" y="2267676"/>
                  <a:pt x="2892810" y="2264818"/>
                </a:cubicBezTo>
                <a:cubicBezTo>
                  <a:pt x="2892810" y="2272439"/>
                  <a:pt x="2893762" y="2280058"/>
                  <a:pt x="2892810" y="2287678"/>
                </a:cubicBezTo>
                <a:cubicBezTo>
                  <a:pt x="2891857" y="2294346"/>
                  <a:pt x="2888047" y="2300061"/>
                  <a:pt x="2884237" y="2306728"/>
                </a:cubicBezTo>
                <a:cubicBezTo>
                  <a:pt x="2902335" y="2325778"/>
                  <a:pt x="2928052" y="2322921"/>
                  <a:pt x="2952817" y="2321968"/>
                </a:cubicBezTo>
                <a:cubicBezTo>
                  <a:pt x="2963295" y="2321968"/>
                  <a:pt x="2974725" y="2319111"/>
                  <a:pt x="2984250" y="2321016"/>
                </a:cubicBezTo>
                <a:cubicBezTo>
                  <a:pt x="2990917" y="2321968"/>
                  <a:pt x="2999490" y="2326731"/>
                  <a:pt x="3003300" y="2332446"/>
                </a:cubicBezTo>
                <a:cubicBezTo>
                  <a:pt x="3006157" y="2336256"/>
                  <a:pt x="3005205" y="2348639"/>
                  <a:pt x="3001395" y="2350543"/>
                </a:cubicBezTo>
                <a:cubicBezTo>
                  <a:pt x="2996632" y="2354353"/>
                  <a:pt x="2987107" y="2355306"/>
                  <a:pt x="2980440" y="2353401"/>
                </a:cubicBezTo>
                <a:cubicBezTo>
                  <a:pt x="2934720" y="2341971"/>
                  <a:pt x="2923290" y="2343876"/>
                  <a:pt x="2876617" y="2368641"/>
                </a:cubicBezTo>
                <a:cubicBezTo>
                  <a:pt x="2884237" y="2372451"/>
                  <a:pt x="2889000" y="2374356"/>
                  <a:pt x="2900430" y="2380071"/>
                </a:cubicBezTo>
                <a:cubicBezTo>
                  <a:pt x="2885190" y="2389596"/>
                  <a:pt x="2871855" y="2397216"/>
                  <a:pt x="2857567" y="2406741"/>
                </a:cubicBezTo>
                <a:cubicBezTo>
                  <a:pt x="2862330" y="2409598"/>
                  <a:pt x="2867092" y="2412456"/>
                  <a:pt x="2871855" y="2416266"/>
                </a:cubicBezTo>
                <a:cubicBezTo>
                  <a:pt x="2877570" y="2421028"/>
                  <a:pt x="2887095" y="2426743"/>
                  <a:pt x="2887095" y="2431506"/>
                </a:cubicBezTo>
                <a:cubicBezTo>
                  <a:pt x="2886142" y="2439126"/>
                  <a:pt x="2880427" y="2451508"/>
                  <a:pt x="2874712" y="2453414"/>
                </a:cubicBezTo>
                <a:cubicBezTo>
                  <a:pt x="2855662" y="2459129"/>
                  <a:pt x="2835660" y="2460081"/>
                  <a:pt x="2815657" y="2462939"/>
                </a:cubicBezTo>
                <a:cubicBezTo>
                  <a:pt x="2811847" y="2463891"/>
                  <a:pt x="2807085" y="2463891"/>
                  <a:pt x="2802322" y="2463891"/>
                </a:cubicBezTo>
                <a:cubicBezTo>
                  <a:pt x="2810895" y="2488656"/>
                  <a:pt x="2834707" y="2471511"/>
                  <a:pt x="2848995" y="2481989"/>
                </a:cubicBezTo>
                <a:cubicBezTo>
                  <a:pt x="2839470" y="2487704"/>
                  <a:pt x="2830897" y="2493418"/>
                  <a:pt x="2820420" y="2499133"/>
                </a:cubicBezTo>
                <a:cubicBezTo>
                  <a:pt x="2825182" y="2502943"/>
                  <a:pt x="2828040" y="2506754"/>
                  <a:pt x="2831850" y="2510564"/>
                </a:cubicBezTo>
                <a:cubicBezTo>
                  <a:pt x="2830897" y="2512468"/>
                  <a:pt x="2828992" y="2516279"/>
                  <a:pt x="2828040" y="2516279"/>
                </a:cubicBezTo>
                <a:cubicBezTo>
                  <a:pt x="2817562" y="2517231"/>
                  <a:pt x="2808037" y="2518183"/>
                  <a:pt x="2797560" y="2517231"/>
                </a:cubicBezTo>
                <a:cubicBezTo>
                  <a:pt x="2786130" y="2516279"/>
                  <a:pt x="2774700" y="2513421"/>
                  <a:pt x="2762317" y="2513421"/>
                </a:cubicBezTo>
                <a:cubicBezTo>
                  <a:pt x="2757555" y="2513421"/>
                  <a:pt x="2753745" y="2519136"/>
                  <a:pt x="2748982" y="2522946"/>
                </a:cubicBezTo>
                <a:cubicBezTo>
                  <a:pt x="2752792" y="2525804"/>
                  <a:pt x="2757555" y="2529614"/>
                  <a:pt x="2762317" y="2530566"/>
                </a:cubicBezTo>
                <a:cubicBezTo>
                  <a:pt x="2772795" y="2531518"/>
                  <a:pt x="2778510" y="2534376"/>
                  <a:pt x="2774700" y="2547711"/>
                </a:cubicBezTo>
                <a:cubicBezTo>
                  <a:pt x="2765175" y="2544854"/>
                  <a:pt x="2756602" y="2541043"/>
                  <a:pt x="2748030" y="2541043"/>
                </a:cubicBezTo>
                <a:cubicBezTo>
                  <a:pt x="2743267" y="2541043"/>
                  <a:pt x="2737552" y="2547711"/>
                  <a:pt x="2732790" y="2550568"/>
                </a:cubicBezTo>
                <a:cubicBezTo>
                  <a:pt x="2736600" y="2553426"/>
                  <a:pt x="2740410" y="2558189"/>
                  <a:pt x="2744220" y="2560093"/>
                </a:cubicBezTo>
                <a:cubicBezTo>
                  <a:pt x="2750887" y="2563904"/>
                  <a:pt x="2758507" y="2565808"/>
                  <a:pt x="2765175" y="2568666"/>
                </a:cubicBezTo>
                <a:cubicBezTo>
                  <a:pt x="2765175" y="2570571"/>
                  <a:pt x="2764222" y="2572476"/>
                  <a:pt x="2764222" y="2574381"/>
                </a:cubicBezTo>
                <a:cubicBezTo>
                  <a:pt x="2739457" y="2577239"/>
                  <a:pt x="2715645" y="2582001"/>
                  <a:pt x="2690880" y="2582954"/>
                </a:cubicBezTo>
                <a:cubicBezTo>
                  <a:pt x="2648017" y="2583906"/>
                  <a:pt x="2604202" y="2586764"/>
                  <a:pt x="2561340" y="2582001"/>
                </a:cubicBezTo>
                <a:cubicBezTo>
                  <a:pt x="2487045" y="2572476"/>
                  <a:pt x="2411797" y="2568666"/>
                  <a:pt x="2341312" y="2541996"/>
                </a:cubicBezTo>
                <a:cubicBezTo>
                  <a:pt x="2289877" y="2522946"/>
                  <a:pt x="2236537" y="2508658"/>
                  <a:pt x="2184150" y="2492466"/>
                </a:cubicBezTo>
                <a:cubicBezTo>
                  <a:pt x="2169862" y="2488656"/>
                  <a:pt x="2154622" y="2485798"/>
                  <a:pt x="2139382" y="2486751"/>
                </a:cubicBezTo>
                <a:cubicBezTo>
                  <a:pt x="2111760" y="2488656"/>
                  <a:pt x="2089852" y="2479131"/>
                  <a:pt x="2067945" y="2463891"/>
                </a:cubicBezTo>
                <a:cubicBezTo>
                  <a:pt x="2054610" y="2454366"/>
                  <a:pt x="2040322" y="2447698"/>
                  <a:pt x="2025082" y="2441031"/>
                </a:cubicBezTo>
                <a:cubicBezTo>
                  <a:pt x="2006032" y="2431506"/>
                  <a:pt x="1986982" y="2437221"/>
                  <a:pt x="1968885" y="2444841"/>
                </a:cubicBezTo>
                <a:cubicBezTo>
                  <a:pt x="1964122" y="2446746"/>
                  <a:pt x="1958407" y="2449604"/>
                  <a:pt x="1952692" y="2449604"/>
                </a:cubicBezTo>
                <a:cubicBezTo>
                  <a:pt x="1910782" y="2447698"/>
                  <a:pt x="1868872" y="2444841"/>
                  <a:pt x="1826962" y="2442936"/>
                </a:cubicBezTo>
                <a:cubicBezTo>
                  <a:pt x="1824105" y="2442936"/>
                  <a:pt x="1820295" y="2442936"/>
                  <a:pt x="1818390" y="2441031"/>
                </a:cubicBezTo>
                <a:cubicBezTo>
                  <a:pt x="1797435" y="2420076"/>
                  <a:pt x="1773622" y="2424839"/>
                  <a:pt x="1747905" y="2431506"/>
                </a:cubicBezTo>
                <a:cubicBezTo>
                  <a:pt x="1719330" y="2439126"/>
                  <a:pt x="1693612" y="2425791"/>
                  <a:pt x="1668847" y="2414361"/>
                </a:cubicBezTo>
                <a:cubicBezTo>
                  <a:pt x="1628842" y="2395311"/>
                  <a:pt x="1586932" y="2388643"/>
                  <a:pt x="1543117" y="2388643"/>
                </a:cubicBezTo>
                <a:cubicBezTo>
                  <a:pt x="1514542" y="2387691"/>
                  <a:pt x="1485967" y="2382928"/>
                  <a:pt x="1457392" y="2379118"/>
                </a:cubicBezTo>
                <a:cubicBezTo>
                  <a:pt x="1450725" y="2378166"/>
                  <a:pt x="1444057" y="2373403"/>
                  <a:pt x="1437390" y="2366736"/>
                </a:cubicBezTo>
                <a:cubicBezTo>
                  <a:pt x="1451677" y="2362926"/>
                  <a:pt x="1465012" y="2361021"/>
                  <a:pt x="1479300" y="2356258"/>
                </a:cubicBezTo>
                <a:cubicBezTo>
                  <a:pt x="1487872" y="2353401"/>
                  <a:pt x="1495492" y="2346733"/>
                  <a:pt x="1504065" y="2341971"/>
                </a:cubicBezTo>
                <a:cubicBezTo>
                  <a:pt x="1510732" y="2338161"/>
                  <a:pt x="1518352" y="2332446"/>
                  <a:pt x="1525972" y="2331493"/>
                </a:cubicBezTo>
                <a:cubicBezTo>
                  <a:pt x="1569787" y="2328636"/>
                  <a:pt x="1612650" y="2327683"/>
                  <a:pt x="1656465" y="2326731"/>
                </a:cubicBezTo>
                <a:cubicBezTo>
                  <a:pt x="1662180" y="2326731"/>
                  <a:pt x="1667895" y="2325778"/>
                  <a:pt x="1678372" y="2325778"/>
                </a:cubicBezTo>
                <a:cubicBezTo>
                  <a:pt x="1646940" y="2304823"/>
                  <a:pt x="1613602" y="2312443"/>
                  <a:pt x="1577407" y="2304823"/>
                </a:cubicBezTo>
                <a:cubicBezTo>
                  <a:pt x="1586932" y="2299108"/>
                  <a:pt x="1590742" y="2294346"/>
                  <a:pt x="1595505" y="2293393"/>
                </a:cubicBezTo>
                <a:cubicBezTo>
                  <a:pt x="1619317" y="2289583"/>
                  <a:pt x="1644082" y="2287678"/>
                  <a:pt x="1667895" y="2283868"/>
                </a:cubicBezTo>
                <a:cubicBezTo>
                  <a:pt x="1686945" y="2281011"/>
                  <a:pt x="1705995" y="2277201"/>
                  <a:pt x="1725045" y="2274343"/>
                </a:cubicBezTo>
                <a:cubicBezTo>
                  <a:pt x="1725045" y="2271486"/>
                  <a:pt x="1725045" y="2269581"/>
                  <a:pt x="1724092" y="2266723"/>
                </a:cubicBezTo>
                <a:cubicBezTo>
                  <a:pt x="1714567" y="2265771"/>
                  <a:pt x="1704090" y="2265771"/>
                  <a:pt x="1694565" y="2264818"/>
                </a:cubicBezTo>
                <a:cubicBezTo>
                  <a:pt x="1689802" y="2263866"/>
                  <a:pt x="1685992" y="2261008"/>
                  <a:pt x="1682182" y="2259103"/>
                </a:cubicBezTo>
                <a:cubicBezTo>
                  <a:pt x="1685040" y="2255293"/>
                  <a:pt x="1686945" y="2248626"/>
                  <a:pt x="1689802" y="2247673"/>
                </a:cubicBezTo>
                <a:cubicBezTo>
                  <a:pt x="1700280" y="2245768"/>
                  <a:pt x="1710757" y="2243864"/>
                  <a:pt x="1721235" y="2244816"/>
                </a:cubicBezTo>
                <a:cubicBezTo>
                  <a:pt x="1731712" y="2245768"/>
                  <a:pt x="1742190" y="2248626"/>
                  <a:pt x="1753620" y="2247673"/>
                </a:cubicBezTo>
                <a:cubicBezTo>
                  <a:pt x="1745047" y="2228623"/>
                  <a:pt x="1728855" y="2223861"/>
                  <a:pt x="1711710" y="2222908"/>
                </a:cubicBezTo>
                <a:cubicBezTo>
                  <a:pt x="1695517" y="2221956"/>
                  <a:pt x="1679325" y="2222908"/>
                  <a:pt x="1663132" y="2221956"/>
                </a:cubicBezTo>
                <a:cubicBezTo>
                  <a:pt x="1650750" y="2221003"/>
                  <a:pt x="1639320" y="2217193"/>
                  <a:pt x="1624080" y="2214336"/>
                </a:cubicBezTo>
                <a:cubicBezTo>
                  <a:pt x="1629795" y="2204811"/>
                  <a:pt x="1632652" y="2198143"/>
                  <a:pt x="1640272" y="2185761"/>
                </a:cubicBezTo>
                <a:cubicBezTo>
                  <a:pt x="1624080" y="2188618"/>
                  <a:pt x="1611697" y="2191476"/>
                  <a:pt x="1599315" y="2194333"/>
                </a:cubicBezTo>
                <a:cubicBezTo>
                  <a:pt x="1599315" y="2193381"/>
                  <a:pt x="1599315" y="2193381"/>
                  <a:pt x="1599315" y="2192428"/>
                </a:cubicBezTo>
                <a:cubicBezTo>
                  <a:pt x="1587885" y="2192428"/>
                  <a:pt x="1577407" y="2191476"/>
                  <a:pt x="1565977" y="2192428"/>
                </a:cubicBezTo>
                <a:cubicBezTo>
                  <a:pt x="1554547" y="2193381"/>
                  <a:pt x="1543117" y="2197191"/>
                  <a:pt x="1530735" y="2198143"/>
                </a:cubicBezTo>
                <a:cubicBezTo>
                  <a:pt x="1514542" y="2199096"/>
                  <a:pt x="1503112" y="2191476"/>
                  <a:pt x="1499302" y="2170521"/>
                </a:cubicBezTo>
                <a:cubicBezTo>
                  <a:pt x="1593600" y="2169568"/>
                  <a:pt x="1687897" y="2174331"/>
                  <a:pt x="1780290" y="2142898"/>
                </a:cubicBezTo>
                <a:cubicBezTo>
                  <a:pt x="1773622" y="2140041"/>
                  <a:pt x="1767907" y="2135278"/>
                  <a:pt x="1761240" y="2134326"/>
                </a:cubicBezTo>
                <a:cubicBezTo>
                  <a:pt x="1702185" y="2125753"/>
                  <a:pt x="1643130" y="2123848"/>
                  <a:pt x="1583122" y="2132421"/>
                </a:cubicBezTo>
                <a:cubicBezTo>
                  <a:pt x="1568835" y="2134326"/>
                  <a:pt x="1554547" y="2140993"/>
                  <a:pt x="1540260" y="2145756"/>
                </a:cubicBezTo>
                <a:cubicBezTo>
                  <a:pt x="1535497" y="2147661"/>
                  <a:pt x="1530735" y="2150518"/>
                  <a:pt x="1525972" y="2149566"/>
                </a:cubicBezTo>
                <a:cubicBezTo>
                  <a:pt x="1517400" y="2149566"/>
                  <a:pt x="1508827" y="2146708"/>
                  <a:pt x="1500255" y="2144803"/>
                </a:cubicBezTo>
                <a:cubicBezTo>
                  <a:pt x="1505970" y="2140041"/>
                  <a:pt x="1511685" y="2134326"/>
                  <a:pt x="1518352" y="2128611"/>
                </a:cubicBezTo>
                <a:cubicBezTo>
                  <a:pt x="1514542" y="2120991"/>
                  <a:pt x="1508827" y="2112418"/>
                  <a:pt x="1503112" y="2100989"/>
                </a:cubicBezTo>
                <a:cubicBezTo>
                  <a:pt x="1457392" y="2090511"/>
                  <a:pt x="1407862" y="2126706"/>
                  <a:pt x="1353570" y="2101941"/>
                </a:cubicBezTo>
                <a:cubicBezTo>
                  <a:pt x="1385955" y="2081938"/>
                  <a:pt x="1417387" y="2087653"/>
                  <a:pt x="1447867" y="2089558"/>
                </a:cubicBezTo>
                <a:cubicBezTo>
                  <a:pt x="1447867" y="2085748"/>
                  <a:pt x="1447867" y="2083843"/>
                  <a:pt x="1446915" y="2083843"/>
                </a:cubicBezTo>
                <a:cubicBezTo>
                  <a:pt x="1439295" y="2078128"/>
                  <a:pt x="1423102" y="2076223"/>
                  <a:pt x="1429770" y="2062888"/>
                </a:cubicBezTo>
                <a:cubicBezTo>
                  <a:pt x="1432627" y="2056221"/>
                  <a:pt x="1445010" y="2050506"/>
                  <a:pt x="1453582" y="2049553"/>
                </a:cubicBezTo>
                <a:cubicBezTo>
                  <a:pt x="1482157" y="2046696"/>
                  <a:pt x="1510732" y="2046696"/>
                  <a:pt x="1539307" y="2045743"/>
                </a:cubicBezTo>
                <a:cubicBezTo>
                  <a:pt x="1564072" y="2044791"/>
                  <a:pt x="1587885" y="2045743"/>
                  <a:pt x="1612650" y="2045743"/>
                </a:cubicBezTo>
                <a:cubicBezTo>
                  <a:pt x="1615507" y="2045743"/>
                  <a:pt x="1619317" y="2043838"/>
                  <a:pt x="1622175" y="2042886"/>
                </a:cubicBezTo>
                <a:cubicBezTo>
                  <a:pt x="1622175" y="2040981"/>
                  <a:pt x="1622175" y="2039076"/>
                  <a:pt x="1622175" y="2037171"/>
                </a:cubicBezTo>
                <a:cubicBezTo>
                  <a:pt x="1608840" y="2036218"/>
                  <a:pt x="1594552" y="2034313"/>
                  <a:pt x="1581217" y="2034313"/>
                </a:cubicBezTo>
                <a:cubicBezTo>
                  <a:pt x="1560262" y="2035266"/>
                  <a:pt x="1538355" y="2037171"/>
                  <a:pt x="1517400" y="2038123"/>
                </a:cubicBezTo>
                <a:cubicBezTo>
                  <a:pt x="1510732" y="2038123"/>
                  <a:pt x="1505017" y="2035266"/>
                  <a:pt x="1498350" y="2033361"/>
                </a:cubicBezTo>
                <a:cubicBezTo>
                  <a:pt x="1501207" y="2027646"/>
                  <a:pt x="1503112" y="2021931"/>
                  <a:pt x="1505970" y="2016216"/>
                </a:cubicBezTo>
                <a:cubicBezTo>
                  <a:pt x="1506922" y="2014311"/>
                  <a:pt x="1507875" y="2011453"/>
                  <a:pt x="1509780" y="2006691"/>
                </a:cubicBezTo>
                <a:cubicBezTo>
                  <a:pt x="1483110" y="1998118"/>
                  <a:pt x="1458345" y="1991451"/>
                  <a:pt x="1431675" y="1994308"/>
                </a:cubicBezTo>
                <a:cubicBezTo>
                  <a:pt x="1409767" y="1997166"/>
                  <a:pt x="1386907" y="2005738"/>
                  <a:pt x="1372620" y="1975258"/>
                </a:cubicBezTo>
                <a:cubicBezTo>
                  <a:pt x="1385002" y="1933348"/>
                  <a:pt x="1429770" y="1942873"/>
                  <a:pt x="1465012" y="1926681"/>
                </a:cubicBezTo>
                <a:cubicBezTo>
                  <a:pt x="1435485" y="1912393"/>
                  <a:pt x="1413577" y="1920013"/>
                  <a:pt x="1392622" y="1934301"/>
                </a:cubicBezTo>
                <a:cubicBezTo>
                  <a:pt x="1379287" y="1943826"/>
                  <a:pt x="1365952" y="1952398"/>
                  <a:pt x="1351665" y="1960018"/>
                </a:cubicBezTo>
                <a:cubicBezTo>
                  <a:pt x="1346902" y="1962876"/>
                  <a:pt x="1339282" y="1961923"/>
                  <a:pt x="1332615" y="1961923"/>
                </a:cubicBezTo>
                <a:cubicBezTo>
                  <a:pt x="1332615" y="1956208"/>
                  <a:pt x="1330710" y="1950493"/>
                  <a:pt x="1331662" y="1944778"/>
                </a:cubicBezTo>
                <a:cubicBezTo>
                  <a:pt x="1333567" y="1930491"/>
                  <a:pt x="1343092" y="1921918"/>
                  <a:pt x="1357380" y="1918108"/>
                </a:cubicBezTo>
                <a:cubicBezTo>
                  <a:pt x="1364047" y="1916203"/>
                  <a:pt x="1370715" y="1913346"/>
                  <a:pt x="1379287" y="1909536"/>
                </a:cubicBezTo>
                <a:cubicBezTo>
                  <a:pt x="1356427" y="1897153"/>
                  <a:pt x="1335472" y="1888581"/>
                  <a:pt x="1316422" y="1876198"/>
                </a:cubicBezTo>
                <a:cubicBezTo>
                  <a:pt x="1269750" y="1847623"/>
                  <a:pt x="1244032" y="1803808"/>
                  <a:pt x="1231650" y="1751421"/>
                </a:cubicBezTo>
                <a:cubicBezTo>
                  <a:pt x="1220220" y="1701891"/>
                  <a:pt x="1205932" y="1653313"/>
                  <a:pt x="1193550" y="1604736"/>
                </a:cubicBezTo>
                <a:cubicBezTo>
                  <a:pt x="1189740" y="1591401"/>
                  <a:pt x="1182120" y="1586638"/>
                  <a:pt x="1166880" y="1588543"/>
                </a:cubicBezTo>
                <a:cubicBezTo>
                  <a:pt x="1092585" y="1599021"/>
                  <a:pt x="1018290" y="1595211"/>
                  <a:pt x="944947" y="1579018"/>
                </a:cubicBezTo>
                <a:cubicBezTo>
                  <a:pt x="895417" y="1567588"/>
                  <a:pt x="845887" y="1559968"/>
                  <a:pt x="796357" y="1549491"/>
                </a:cubicBezTo>
                <a:cubicBezTo>
                  <a:pt x="755400" y="1540918"/>
                  <a:pt x="714442" y="1529488"/>
                  <a:pt x="672532" y="1519011"/>
                </a:cubicBezTo>
                <a:cubicBezTo>
                  <a:pt x="666817" y="1517106"/>
                  <a:pt x="659197" y="1517106"/>
                  <a:pt x="654435" y="1514248"/>
                </a:cubicBezTo>
                <a:cubicBezTo>
                  <a:pt x="646815" y="1509486"/>
                  <a:pt x="637290" y="1504723"/>
                  <a:pt x="634432" y="1497103"/>
                </a:cubicBezTo>
                <a:cubicBezTo>
                  <a:pt x="602047" y="1412331"/>
                  <a:pt x="569662" y="1327558"/>
                  <a:pt x="541087" y="1241833"/>
                </a:cubicBezTo>
                <a:cubicBezTo>
                  <a:pt x="526800" y="1198018"/>
                  <a:pt x="533467" y="1152298"/>
                  <a:pt x="546802" y="1108483"/>
                </a:cubicBezTo>
                <a:cubicBezTo>
                  <a:pt x="566805" y="1041808"/>
                  <a:pt x="595380" y="978943"/>
                  <a:pt x="639195" y="923698"/>
                </a:cubicBezTo>
                <a:cubicBezTo>
                  <a:pt x="670627" y="883693"/>
                  <a:pt x="712537" y="860833"/>
                  <a:pt x="763020" y="852261"/>
                </a:cubicBezTo>
                <a:cubicBezTo>
                  <a:pt x="764925" y="852261"/>
                  <a:pt x="766830" y="851308"/>
                  <a:pt x="768735" y="850356"/>
                </a:cubicBezTo>
                <a:cubicBezTo>
                  <a:pt x="769687" y="850356"/>
                  <a:pt x="770640" y="848451"/>
                  <a:pt x="774450" y="844641"/>
                </a:cubicBezTo>
                <a:cubicBezTo>
                  <a:pt x="703012" y="825591"/>
                  <a:pt x="633480" y="815113"/>
                  <a:pt x="562995" y="806541"/>
                </a:cubicBezTo>
                <a:cubicBezTo>
                  <a:pt x="562042" y="808446"/>
                  <a:pt x="562042" y="810351"/>
                  <a:pt x="561090" y="812256"/>
                </a:cubicBezTo>
                <a:cubicBezTo>
                  <a:pt x="567757" y="816066"/>
                  <a:pt x="574425" y="819876"/>
                  <a:pt x="581092" y="823686"/>
                </a:cubicBezTo>
                <a:cubicBezTo>
                  <a:pt x="581092" y="824638"/>
                  <a:pt x="580140" y="826543"/>
                  <a:pt x="580140" y="827496"/>
                </a:cubicBezTo>
                <a:cubicBezTo>
                  <a:pt x="566805" y="826543"/>
                  <a:pt x="553470" y="825591"/>
                  <a:pt x="540135" y="823686"/>
                </a:cubicBezTo>
                <a:cubicBezTo>
                  <a:pt x="472507" y="815113"/>
                  <a:pt x="404880" y="808446"/>
                  <a:pt x="337252" y="797016"/>
                </a:cubicBezTo>
                <a:cubicBezTo>
                  <a:pt x="275340" y="786538"/>
                  <a:pt x="214380" y="771298"/>
                  <a:pt x="165802" y="727483"/>
                </a:cubicBezTo>
                <a:cubicBezTo>
                  <a:pt x="158182" y="720816"/>
                  <a:pt x="151515" y="712243"/>
                  <a:pt x="143895" y="703671"/>
                </a:cubicBezTo>
                <a:cubicBezTo>
                  <a:pt x="134370" y="692241"/>
                  <a:pt x="128655" y="680811"/>
                  <a:pt x="131512" y="664618"/>
                </a:cubicBezTo>
                <a:cubicBezTo>
                  <a:pt x="137228" y="630328"/>
                  <a:pt x="119130" y="602706"/>
                  <a:pt x="102937" y="575083"/>
                </a:cubicBezTo>
                <a:cubicBezTo>
                  <a:pt x="90555" y="554128"/>
                  <a:pt x="92460" y="545556"/>
                  <a:pt x="113415" y="533173"/>
                </a:cubicBezTo>
                <a:cubicBezTo>
                  <a:pt x="120082" y="529363"/>
                  <a:pt x="126750" y="526506"/>
                  <a:pt x="132465" y="521743"/>
                </a:cubicBezTo>
                <a:cubicBezTo>
                  <a:pt x="140085" y="515076"/>
                  <a:pt x="149610" y="508408"/>
                  <a:pt x="141037" y="493168"/>
                </a:cubicBezTo>
                <a:cubicBezTo>
                  <a:pt x="129607" y="502693"/>
                  <a:pt x="118177" y="512218"/>
                  <a:pt x="105795" y="523648"/>
                </a:cubicBezTo>
                <a:cubicBezTo>
                  <a:pt x="101985" y="503646"/>
                  <a:pt x="118177" y="485548"/>
                  <a:pt x="132465" y="487453"/>
                </a:cubicBezTo>
                <a:cubicBezTo>
                  <a:pt x="141037" y="488406"/>
                  <a:pt x="149610" y="489358"/>
                  <a:pt x="158182" y="488406"/>
                </a:cubicBezTo>
                <a:cubicBezTo>
                  <a:pt x="164850" y="487453"/>
                  <a:pt x="169612" y="481738"/>
                  <a:pt x="175327" y="477928"/>
                </a:cubicBezTo>
                <a:cubicBezTo>
                  <a:pt x="169612" y="472213"/>
                  <a:pt x="163897" y="462688"/>
                  <a:pt x="159135" y="462688"/>
                </a:cubicBezTo>
                <a:cubicBezTo>
                  <a:pt x="141037" y="464593"/>
                  <a:pt x="122940" y="469356"/>
                  <a:pt x="104842" y="472213"/>
                </a:cubicBezTo>
                <a:cubicBezTo>
                  <a:pt x="96270" y="474118"/>
                  <a:pt x="87697" y="474118"/>
                  <a:pt x="79125" y="475071"/>
                </a:cubicBezTo>
                <a:cubicBezTo>
                  <a:pt x="80077" y="463641"/>
                  <a:pt x="79125" y="451258"/>
                  <a:pt x="82935" y="441733"/>
                </a:cubicBezTo>
                <a:cubicBezTo>
                  <a:pt x="87697" y="431256"/>
                  <a:pt x="98175" y="424588"/>
                  <a:pt x="106747" y="415063"/>
                </a:cubicBezTo>
                <a:cubicBezTo>
                  <a:pt x="109605" y="412206"/>
                  <a:pt x="110558" y="407443"/>
                  <a:pt x="110558" y="408396"/>
                </a:cubicBezTo>
                <a:cubicBezTo>
                  <a:pt x="99127" y="396966"/>
                  <a:pt x="90555" y="385536"/>
                  <a:pt x="80077" y="377916"/>
                </a:cubicBezTo>
                <a:cubicBezTo>
                  <a:pt x="68647" y="371248"/>
                  <a:pt x="55312" y="367438"/>
                  <a:pt x="42930" y="363628"/>
                </a:cubicBezTo>
                <a:cubicBezTo>
                  <a:pt x="33405" y="360771"/>
                  <a:pt x="22927" y="363628"/>
                  <a:pt x="14355" y="359818"/>
                </a:cubicBezTo>
                <a:cubicBezTo>
                  <a:pt x="8640" y="357913"/>
                  <a:pt x="-885" y="348388"/>
                  <a:pt x="67" y="344578"/>
                </a:cubicBezTo>
                <a:cubicBezTo>
                  <a:pt x="4830" y="325528"/>
                  <a:pt x="12450" y="306478"/>
                  <a:pt x="20070" y="288381"/>
                </a:cubicBezTo>
                <a:cubicBezTo>
                  <a:pt x="21022" y="286476"/>
                  <a:pt x="22927" y="282666"/>
                  <a:pt x="24832" y="282666"/>
                </a:cubicBezTo>
                <a:cubicBezTo>
                  <a:pt x="50550" y="279808"/>
                  <a:pt x="47692" y="256948"/>
                  <a:pt x="52455" y="239803"/>
                </a:cubicBezTo>
                <a:cubicBezTo>
                  <a:pt x="53407" y="237898"/>
                  <a:pt x="44835" y="229326"/>
                  <a:pt x="41025" y="229326"/>
                </a:cubicBezTo>
                <a:cubicBezTo>
                  <a:pt x="33405" y="229326"/>
                  <a:pt x="25785" y="234088"/>
                  <a:pt x="18165" y="235993"/>
                </a:cubicBezTo>
                <a:cubicBezTo>
                  <a:pt x="15307" y="236946"/>
                  <a:pt x="9592" y="235041"/>
                  <a:pt x="8640" y="233136"/>
                </a:cubicBezTo>
                <a:cubicBezTo>
                  <a:pt x="6735" y="231231"/>
                  <a:pt x="7687" y="225516"/>
                  <a:pt x="9592" y="222658"/>
                </a:cubicBezTo>
                <a:cubicBezTo>
                  <a:pt x="32452" y="189321"/>
                  <a:pt x="54360" y="155983"/>
                  <a:pt x="79125" y="124551"/>
                </a:cubicBezTo>
                <a:cubicBezTo>
                  <a:pt x="109605" y="84546"/>
                  <a:pt x="151515" y="61686"/>
                  <a:pt x="201045" y="54066"/>
                </a:cubicBezTo>
                <a:cubicBezTo>
                  <a:pt x="257242" y="55018"/>
                  <a:pt x="312487" y="50256"/>
                  <a:pt x="366780" y="42636"/>
                </a:cubicBezTo>
                <a:cubicBezTo>
                  <a:pt x="432502" y="34063"/>
                  <a:pt x="497272" y="22633"/>
                  <a:pt x="562995" y="14061"/>
                </a:cubicBezTo>
                <a:cubicBezTo>
                  <a:pt x="603000" y="8346"/>
                  <a:pt x="643957" y="4536"/>
                  <a:pt x="683962" y="1678"/>
                </a:cubicBezTo>
                <a:cubicBezTo>
                  <a:pt x="705394" y="11"/>
                  <a:pt x="726646" y="-346"/>
                  <a:pt x="747765" y="309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  <a:alpha val="68000"/>
            </a:schemeClr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50000"/>
                </a:prstClr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113" name="PA-矩形 3">
            <a:extLst>
              <a:ext uri="{FF2B5EF4-FFF2-40B4-BE49-F238E27FC236}">
                <a16:creationId xmlns:a16="http://schemas.microsoft.com/office/drawing/2014/main" id="{7E34AD49-E505-4CD7-966E-78A135A369AA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64600">
                <a:srgbClr val="000000">
                  <a:alpha val="30000"/>
                </a:srgbClr>
              </a:gs>
              <a:gs pos="100000">
                <a:schemeClr val="tx1">
                  <a:alpha val="0"/>
                </a:schemeClr>
              </a:gs>
              <a:gs pos="0">
                <a:schemeClr val="tx1">
                  <a:alpha val="46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60" name="文本框 59">
            <a:extLst>
              <a:ext uri="{FF2B5EF4-FFF2-40B4-BE49-F238E27FC236}">
                <a16:creationId xmlns:a16="http://schemas.microsoft.com/office/drawing/2014/main" id="{D6FD0B39-039C-4776-9206-893E54B00E15}"/>
              </a:ext>
            </a:extLst>
          </p:cNvPr>
          <p:cNvSpPr txBox="1"/>
          <p:nvPr/>
        </p:nvSpPr>
        <p:spPr>
          <a:xfrm>
            <a:off x="452502" y="328065"/>
            <a:ext cx="1954381" cy="221599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>
            <a:defPPr>
              <a:defRPr lang="zh-CN"/>
            </a:defPPr>
            <a:lvl1pPr>
              <a:defRPr sz="11500">
                <a:gradFill>
                  <a:gsLst>
                    <a:gs pos="100000">
                      <a:schemeClr val="bg1">
                        <a:alpha val="0"/>
                      </a:schemeClr>
                    </a:gs>
                    <a:gs pos="50000">
                      <a:schemeClr val="bg1"/>
                    </a:gs>
                  </a:gsLst>
                  <a:lin ang="5400000" scaled="1"/>
                </a:gradFill>
                <a:latin typeface="字魂24号-镇魂手书" panose="00000500000000000000" pitchFamily="2" charset="-122"/>
                <a:ea typeface="字魂24号-镇魂手书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38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讨</a:t>
            </a:r>
          </a:p>
        </p:txBody>
      </p:sp>
      <p:sp>
        <p:nvSpPr>
          <p:cNvPr id="61" name="文本框 60">
            <a:extLst>
              <a:ext uri="{FF2B5EF4-FFF2-40B4-BE49-F238E27FC236}">
                <a16:creationId xmlns:a16="http://schemas.microsoft.com/office/drawing/2014/main" id="{E7C111A8-909B-4E9D-A0DA-C4A3174E83F8}"/>
              </a:ext>
            </a:extLst>
          </p:cNvPr>
          <p:cNvSpPr txBox="1"/>
          <p:nvPr/>
        </p:nvSpPr>
        <p:spPr>
          <a:xfrm>
            <a:off x="2382144" y="1345221"/>
            <a:ext cx="7779658" cy="486287"/>
          </a:xfrm>
          <a:prstGeom prst="rect">
            <a:avLst/>
          </a:prstGeom>
        </p:spPr>
        <p:txBody>
          <a:bodyPr wrap="square">
            <a:noAutofit/>
          </a:bodyPr>
          <a:lstStyle>
            <a:defPPr>
              <a:defRPr lang="zh-CN"/>
            </a:defPPr>
            <a:lvl1pPr>
              <a:defRPr sz="3600" b="0" i="0">
                <a:solidFill>
                  <a:srgbClr val="C00000"/>
                </a:solidFill>
                <a:effectLst/>
                <a:latin typeface="优设标题黑" panose="00000500000000000000" pitchFamily="2" charset="-122"/>
                <a:ea typeface="优设标题黑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30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“</a:t>
            </a:r>
            <a:r>
              <a:rPr kumimoji="0" lang="zh-CN" altLang="en-US" sz="3200" b="0" i="0" u="none" strike="noStrike" kern="1200" cap="none" spc="30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我”是一个什么样的人</a:t>
            </a:r>
            <a:r>
              <a:rPr kumimoji="0" lang="en-US" altLang="zh-CN" sz="3200" b="0" i="0" u="none" strike="noStrike" kern="1200" cap="none" spc="30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?</a:t>
            </a:r>
            <a:endParaRPr kumimoji="0" lang="zh-CN" altLang="en-US" sz="3200" b="0" i="0" u="none" strike="noStrike" kern="1200" cap="none" spc="300" normalizeH="0" baseline="0" noProof="0" dirty="0">
              <a:ln>
                <a:noFill/>
              </a:ln>
              <a:solidFill>
                <a:schemeClr val="accent4">
                  <a:lumMod val="20000"/>
                  <a:lumOff val="8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98" name="任意多边形: 形状 97">
            <a:extLst>
              <a:ext uri="{FF2B5EF4-FFF2-40B4-BE49-F238E27FC236}">
                <a16:creationId xmlns:a16="http://schemas.microsoft.com/office/drawing/2014/main" id="{7A91C081-A210-4E3C-B23C-F5383CD918A7}"/>
              </a:ext>
            </a:extLst>
          </p:cNvPr>
          <p:cNvSpPr/>
          <p:nvPr/>
        </p:nvSpPr>
        <p:spPr>
          <a:xfrm rot="7200000">
            <a:off x="1870533" y="909007"/>
            <a:ext cx="849579" cy="549501"/>
          </a:xfrm>
          <a:custGeom>
            <a:avLst/>
            <a:gdLst>
              <a:gd name="connsiteX0" fmla="*/ 1004425 w 1863140"/>
              <a:gd name="connsiteY0" fmla="*/ 1460334 h 1510199"/>
              <a:gd name="connsiteX1" fmla="*/ 943875 w 1863140"/>
              <a:gd name="connsiteY1" fmla="*/ 1417593 h 1510199"/>
              <a:gd name="connsiteX2" fmla="*/ 950998 w 1863140"/>
              <a:gd name="connsiteY2" fmla="*/ 1399784 h 1510199"/>
              <a:gd name="connsiteX3" fmla="*/ 940313 w 1863140"/>
              <a:gd name="connsiteY3" fmla="*/ 1374851 h 1510199"/>
              <a:gd name="connsiteX4" fmla="*/ 847706 w 1863140"/>
              <a:gd name="connsiteY4" fmla="*/ 1346357 h 1510199"/>
              <a:gd name="connsiteX5" fmla="*/ 861953 w 1863140"/>
              <a:gd name="connsiteY5" fmla="*/ 1328548 h 1510199"/>
              <a:gd name="connsiteX6" fmla="*/ 794279 w 1863140"/>
              <a:gd name="connsiteY6" fmla="*/ 1285806 h 1510199"/>
              <a:gd name="connsiteX7" fmla="*/ 787156 w 1863140"/>
              <a:gd name="connsiteY7" fmla="*/ 1300054 h 1510199"/>
              <a:gd name="connsiteX8" fmla="*/ 780032 w 1863140"/>
              <a:gd name="connsiteY8" fmla="*/ 1289368 h 1510199"/>
              <a:gd name="connsiteX9" fmla="*/ 804965 w 1863140"/>
              <a:gd name="connsiteY9" fmla="*/ 1253750 h 1510199"/>
              <a:gd name="connsiteX10" fmla="*/ 740853 w 1863140"/>
              <a:gd name="connsiteY10" fmla="*/ 1246627 h 1510199"/>
              <a:gd name="connsiteX11" fmla="*/ 726605 w 1863140"/>
              <a:gd name="connsiteY11" fmla="*/ 1239503 h 1510199"/>
              <a:gd name="connsiteX12" fmla="*/ 740853 w 1863140"/>
              <a:gd name="connsiteY12" fmla="*/ 1214571 h 1510199"/>
              <a:gd name="connsiteX13" fmla="*/ 744414 w 1863140"/>
              <a:gd name="connsiteY13" fmla="*/ 1182514 h 1510199"/>
              <a:gd name="connsiteX14" fmla="*/ 708796 w 1863140"/>
              <a:gd name="connsiteY14" fmla="*/ 1175391 h 1510199"/>
              <a:gd name="connsiteX15" fmla="*/ 694549 w 1863140"/>
              <a:gd name="connsiteY15" fmla="*/ 1186076 h 1510199"/>
              <a:gd name="connsiteX16" fmla="*/ 708796 w 1863140"/>
              <a:gd name="connsiteY16" fmla="*/ 1146897 h 1510199"/>
              <a:gd name="connsiteX17" fmla="*/ 680302 w 1863140"/>
              <a:gd name="connsiteY17" fmla="*/ 1129088 h 1510199"/>
              <a:gd name="connsiteX18" fmla="*/ 680302 w 1863140"/>
              <a:gd name="connsiteY18" fmla="*/ 1121964 h 1510199"/>
              <a:gd name="connsiteX19" fmla="*/ 680302 w 1863140"/>
              <a:gd name="connsiteY19" fmla="*/ 1097032 h 1510199"/>
              <a:gd name="connsiteX20" fmla="*/ 690987 w 1863140"/>
              <a:gd name="connsiteY20" fmla="*/ 1089908 h 1510199"/>
              <a:gd name="connsiteX21" fmla="*/ 641122 w 1863140"/>
              <a:gd name="connsiteY21" fmla="*/ 1032919 h 1510199"/>
              <a:gd name="connsiteX22" fmla="*/ 633999 w 1863140"/>
              <a:gd name="connsiteY22" fmla="*/ 1000863 h 1510199"/>
              <a:gd name="connsiteX23" fmla="*/ 616190 w 1863140"/>
              <a:gd name="connsiteY23" fmla="*/ 997301 h 1510199"/>
              <a:gd name="connsiteX24" fmla="*/ 566325 w 1863140"/>
              <a:gd name="connsiteY24" fmla="*/ 947436 h 1510199"/>
              <a:gd name="connsiteX25" fmla="*/ 566325 w 1863140"/>
              <a:gd name="connsiteY25" fmla="*/ 922504 h 1510199"/>
              <a:gd name="connsiteX26" fmla="*/ 548516 w 1863140"/>
              <a:gd name="connsiteY26" fmla="*/ 940313 h 1510199"/>
              <a:gd name="connsiteX27" fmla="*/ 552078 w 1863140"/>
              <a:gd name="connsiteY27" fmla="*/ 918942 h 1510199"/>
              <a:gd name="connsiteX28" fmla="*/ 520021 w 1863140"/>
              <a:gd name="connsiteY28" fmla="*/ 886886 h 1510199"/>
              <a:gd name="connsiteX29" fmla="*/ 523583 w 1863140"/>
              <a:gd name="connsiteY29" fmla="*/ 872639 h 1510199"/>
              <a:gd name="connsiteX30" fmla="*/ 516460 w 1863140"/>
              <a:gd name="connsiteY30" fmla="*/ 883324 h 1510199"/>
              <a:gd name="connsiteX31" fmla="*/ 520021 w 1863140"/>
              <a:gd name="connsiteY31" fmla="*/ 847706 h 1510199"/>
              <a:gd name="connsiteX32" fmla="*/ 512898 w 1863140"/>
              <a:gd name="connsiteY32" fmla="*/ 869077 h 1510199"/>
              <a:gd name="connsiteX33" fmla="*/ 509336 w 1863140"/>
              <a:gd name="connsiteY33" fmla="*/ 865515 h 1510199"/>
              <a:gd name="connsiteX34" fmla="*/ 502213 w 1863140"/>
              <a:gd name="connsiteY34" fmla="*/ 865515 h 1510199"/>
              <a:gd name="connsiteX35" fmla="*/ 498651 w 1863140"/>
              <a:gd name="connsiteY35" fmla="*/ 844144 h 1510199"/>
              <a:gd name="connsiteX36" fmla="*/ 505774 w 1863140"/>
              <a:gd name="connsiteY36" fmla="*/ 833459 h 1510199"/>
              <a:gd name="connsiteX37" fmla="*/ 495089 w 1863140"/>
              <a:gd name="connsiteY37" fmla="*/ 837021 h 1510199"/>
              <a:gd name="connsiteX38" fmla="*/ 438100 w 1863140"/>
              <a:gd name="connsiteY38" fmla="*/ 751538 h 1510199"/>
              <a:gd name="connsiteX39" fmla="*/ 459471 w 1863140"/>
              <a:gd name="connsiteY39" fmla="*/ 772909 h 1510199"/>
              <a:gd name="connsiteX40" fmla="*/ 448786 w 1863140"/>
              <a:gd name="connsiteY40" fmla="*/ 755100 h 1510199"/>
              <a:gd name="connsiteX41" fmla="*/ 452347 w 1863140"/>
              <a:gd name="connsiteY41" fmla="*/ 733729 h 1510199"/>
              <a:gd name="connsiteX42" fmla="*/ 430977 w 1863140"/>
              <a:gd name="connsiteY42" fmla="*/ 723043 h 1510199"/>
              <a:gd name="connsiteX43" fmla="*/ 430977 w 1863140"/>
              <a:gd name="connsiteY43" fmla="*/ 683864 h 1510199"/>
              <a:gd name="connsiteX44" fmla="*/ 420291 w 1863140"/>
              <a:gd name="connsiteY44" fmla="*/ 676740 h 1510199"/>
              <a:gd name="connsiteX45" fmla="*/ 409606 w 1863140"/>
              <a:gd name="connsiteY45" fmla="*/ 687426 h 1510199"/>
              <a:gd name="connsiteX46" fmla="*/ 413168 w 1863140"/>
              <a:gd name="connsiteY46" fmla="*/ 715920 h 1510199"/>
              <a:gd name="connsiteX47" fmla="*/ 409606 w 1863140"/>
              <a:gd name="connsiteY47" fmla="*/ 726605 h 1510199"/>
              <a:gd name="connsiteX48" fmla="*/ 402482 w 1863140"/>
              <a:gd name="connsiteY48" fmla="*/ 715920 h 1510199"/>
              <a:gd name="connsiteX49" fmla="*/ 406044 w 1863140"/>
              <a:gd name="connsiteY49" fmla="*/ 669617 h 1510199"/>
              <a:gd name="connsiteX50" fmla="*/ 420291 w 1863140"/>
              <a:gd name="connsiteY50" fmla="*/ 673178 h 1510199"/>
              <a:gd name="connsiteX51" fmla="*/ 409606 w 1863140"/>
              <a:gd name="connsiteY51" fmla="*/ 651808 h 1510199"/>
              <a:gd name="connsiteX52" fmla="*/ 384673 w 1863140"/>
              <a:gd name="connsiteY52" fmla="*/ 644684 h 1510199"/>
              <a:gd name="connsiteX53" fmla="*/ 391797 w 1863140"/>
              <a:gd name="connsiteY53" fmla="*/ 641122 h 1510199"/>
              <a:gd name="connsiteX54" fmla="*/ 370426 w 1863140"/>
              <a:gd name="connsiteY54" fmla="*/ 609066 h 1510199"/>
              <a:gd name="connsiteX55" fmla="*/ 356179 w 1863140"/>
              <a:gd name="connsiteY55" fmla="*/ 612628 h 1510199"/>
              <a:gd name="connsiteX56" fmla="*/ 349056 w 1863140"/>
              <a:gd name="connsiteY56" fmla="*/ 584134 h 1510199"/>
              <a:gd name="connsiteX57" fmla="*/ 349056 w 1863140"/>
              <a:gd name="connsiteY57" fmla="*/ 591257 h 1510199"/>
              <a:gd name="connsiteX58" fmla="*/ 345494 w 1863140"/>
              <a:gd name="connsiteY58" fmla="*/ 562763 h 1510199"/>
              <a:gd name="connsiteX59" fmla="*/ 420291 w 1863140"/>
              <a:gd name="connsiteY59" fmla="*/ 648246 h 1510199"/>
              <a:gd name="connsiteX60" fmla="*/ 423853 w 1863140"/>
              <a:gd name="connsiteY60" fmla="*/ 641122 h 1510199"/>
              <a:gd name="connsiteX61" fmla="*/ 416730 w 1863140"/>
              <a:gd name="connsiteY61" fmla="*/ 633999 h 1510199"/>
              <a:gd name="connsiteX62" fmla="*/ 423853 w 1863140"/>
              <a:gd name="connsiteY62" fmla="*/ 619752 h 1510199"/>
              <a:gd name="connsiteX63" fmla="*/ 406044 w 1863140"/>
              <a:gd name="connsiteY63" fmla="*/ 616190 h 1510199"/>
              <a:gd name="connsiteX64" fmla="*/ 406044 w 1863140"/>
              <a:gd name="connsiteY64" fmla="*/ 601943 h 1510199"/>
              <a:gd name="connsiteX65" fmla="*/ 395359 w 1863140"/>
              <a:gd name="connsiteY65" fmla="*/ 601943 h 1510199"/>
              <a:gd name="connsiteX66" fmla="*/ 395359 w 1863140"/>
              <a:gd name="connsiteY66" fmla="*/ 587695 h 1510199"/>
              <a:gd name="connsiteX67" fmla="*/ 384673 w 1863140"/>
              <a:gd name="connsiteY67" fmla="*/ 577010 h 1510199"/>
              <a:gd name="connsiteX68" fmla="*/ 370426 w 1863140"/>
              <a:gd name="connsiteY68" fmla="*/ 584134 h 1510199"/>
              <a:gd name="connsiteX69" fmla="*/ 359741 w 1863140"/>
              <a:gd name="connsiteY69" fmla="*/ 559201 h 1510199"/>
              <a:gd name="connsiteX70" fmla="*/ 359741 w 1863140"/>
              <a:gd name="connsiteY70" fmla="*/ 537830 h 1510199"/>
              <a:gd name="connsiteX71" fmla="*/ 345494 w 1863140"/>
              <a:gd name="connsiteY71" fmla="*/ 530707 h 1510199"/>
              <a:gd name="connsiteX72" fmla="*/ 341932 w 1863140"/>
              <a:gd name="connsiteY72" fmla="*/ 523583 h 1510199"/>
              <a:gd name="connsiteX73" fmla="*/ 341932 w 1863140"/>
              <a:gd name="connsiteY73" fmla="*/ 505774 h 1510199"/>
              <a:gd name="connsiteX74" fmla="*/ 327685 w 1863140"/>
              <a:gd name="connsiteY74" fmla="*/ 498651 h 1510199"/>
              <a:gd name="connsiteX75" fmla="*/ 341932 w 1863140"/>
              <a:gd name="connsiteY75" fmla="*/ 537830 h 1510199"/>
              <a:gd name="connsiteX76" fmla="*/ 338370 w 1863140"/>
              <a:gd name="connsiteY76" fmla="*/ 523583 h 1510199"/>
              <a:gd name="connsiteX77" fmla="*/ 324123 w 1863140"/>
              <a:gd name="connsiteY77" fmla="*/ 520021 h 1510199"/>
              <a:gd name="connsiteX78" fmla="*/ 316999 w 1863140"/>
              <a:gd name="connsiteY78" fmla="*/ 509336 h 1510199"/>
              <a:gd name="connsiteX79" fmla="*/ 320561 w 1863140"/>
              <a:gd name="connsiteY79" fmla="*/ 495089 h 1510199"/>
              <a:gd name="connsiteX80" fmla="*/ 316999 w 1863140"/>
              <a:gd name="connsiteY80" fmla="*/ 502212 h 1510199"/>
              <a:gd name="connsiteX81" fmla="*/ 302752 w 1863140"/>
              <a:gd name="connsiteY81" fmla="*/ 491527 h 1510199"/>
              <a:gd name="connsiteX82" fmla="*/ 309876 w 1863140"/>
              <a:gd name="connsiteY82" fmla="*/ 502212 h 1510199"/>
              <a:gd name="connsiteX83" fmla="*/ 331247 w 1863140"/>
              <a:gd name="connsiteY83" fmla="*/ 577010 h 1510199"/>
              <a:gd name="connsiteX84" fmla="*/ 277820 w 1863140"/>
              <a:gd name="connsiteY84" fmla="*/ 516460 h 1510199"/>
              <a:gd name="connsiteX85" fmla="*/ 277820 w 1863140"/>
              <a:gd name="connsiteY85" fmla="*/ 505774 h 1510199"/>
              <a:gd name="connsiteX86" fmla="*/ 267134 w 1863140"/>
              <a:gd name="connsiteY86" fmla="*/ 509336 h 1510199"/>
              <a:gd name="connsiteX87" fmla="*/ 267134 w 1863140"/>
              <a:gd name="connsiteY87" fmla="*/ 473718 h 1510199"/>
              <a:gd name="connsiteX88" fmla="*/ 267134 w 1863140"/>
              <a:gd name="connsiteY88" fmla="*/ 498651 h 1510199"/>
              <a:gd name="connsiteX89" fmla="*/ 260011 w 1863140"/>
              <a:gd name="connsiteY89" fmla="*/ 498651 h 1510199"/>
              <a:gd name="connsiteX90" fmla="*/ 260011 w 1863140"/>
              <a:gd name="connsiteY90" fmla="*/ 477280 h 1510199"/>
              <a:gd name="connsiteX91" fmla="*/ 252887 w 1863140"/>
              <a:gd name="connsiteY91" fmla="*/ 470156 h 1510199"/>
              <a:gd name="connsiteX92" fmla="*/ 245764 w 1863140"/>
              <a:gd name="connsiteY92" fmla="*/ 477280 h 1510199"/>
              <a:gd name="connsiteX93" fmla="*/ 245764 w 1863140"/>
              <a:gd name="connsiteY93" fmla="*/ 455909 h 1510199"/>
              <a:gd name="connsiteX94" fmla="*/ 238640 w 1863140"/>
              <a:gd name="connsiteY94" fmla="*/ 455909 h 1510199"/>
              <a:gd name="connsiteX95" fmla="*/ 242202 w 1863140"/>
              <a:gd name="connsiteY95" fmla="*/ 470156 h 1510199"/>
              <a:gd name="connsiteX96" fmla="*/ 227955 w 1863140"/>
              <a:gd name="connsiteY96" fmla="*/ 448786 h 1510199"/>
              <a:gd name="connsiteX97" fmla="*/ 231516 w 1863140"/>
              <a:gd name="connsiteY97" fmla="*/ 445224 h 1510199"/>
              <a:gd name="connsiteX98" fmla="*/ 231516 w 1863140"/>
              <a:gd name="connsiteY98" fmla="*/ 427415 h 1510199"/>
              <a:gd name="connsiteX99" fmla="*/ 227955 w 1863140"/>
              <a:gd name="connsiteY99" fmla="*/ 430977 h 1510199"/>
              <a:gd name="connsiteX100" fmla="*/ 224393 w 1863140"/>
              <a:gd name="connsiteY100" fmla="*/ 409606 h 1510199"/>
              <a:gd name="connsiteX101" fmla="*/ 242202 w 1863140"/>
              <a:gd name="connsiteY101" fmla="*/ 430977 h 1510199"/>
              <a:gd name="connsiteX102" fmla="*/ 245764 w 1863140"/>
              <a:gd name="connsiteY102" fmla="*/ 416729 h 1510199"/>
              <a:gd name="connsiteX103" fmla="*/ 231516 w 1863140"/>
              <a:gd name="connsiteY103" fmla="*/ 398921 h 1510199"/>
              <a:gd name="connsiteX104" fmla="*/ 227955 w 1863140"/>
              <a:gd name="connsiteY104" fmla="*/ 406044 h 1510199"/>
              <a:gd name="connsiteX105" fmla="*/ 213707 w 1863140"/>
              <a:gd name="connsiteY105" fmla="*/ 395359 h 1510199"/>
              <a:gd name="connsiteX106" fmla="*/ 195899 w 1863140"/>
              <a:gd name="connsiteY106" fmla="*/ 370426 h 1510199"/>
              <a:gd name="connsiteX107" fmla="*/ 195899 w 1863140"/>
              <a:gd name="connsiteY107" fmla="*/ 359741 h 1510199"/>
              <a:gd name="connsiteX108" fmla="*/ 188775 w 1863140"/>
              <a:gd name="connsiteY108" fmla="*/ 363303 h 1510199"/>
              <a:gd name="connsiteX109" fmla="*/ 188775 w 1863140"/>
              <a:gd name="connsiteY109" fmla="*/ 352617 h 1510199"/>
              <a:gd name="connsiteX110" fmla="*/ 153157 w 1863140"/>
              <a:gd name="connsiteY110" fmla="*/ 338370 h 1510199"/>
              <a:gd name="connsiteX111" fmla="*/ 153157 w 1863140"/>
              <a:gd name="connsiteY111" fmla="*/ 331247 h 1510199"/>
              <a:gd name="connsiteX112" fmla="*/ 142472 w 1863140"/>
              <a:gd name="connsiteY112" fmla="*/ 331247 h 1510199"/>
              <a:gd name="connsiteX113" fmla="*/ 138910 w 1863140"/>
              <a:gd name="connsiteY113" fmla="*/ 316999 h 1510199"/>
              <a:gd name="connsiteX114" fmla="*/ 96168 w 1863140"/>
              <a:gd name="connsiteY114" fmla="*/ 292067 h 1510199"/>
              <a:gd name="connsiteX115" fmla="*/ 92607 w 1863140"/>
              <a:gd name="connsiteY115" fmla="*/ 302752 h 1510199"/>
              <a:gd name="connsiteX116" fmla="*/ 78359 w 1863140"/>
              <a:gd name="connsiteY116" fmla="*/ 292067 h 1510199"/>
              <a:gd name="connsiteX117" fmla="*/ 74798 w 1863140"/>
              <a:gd name="connsiteY117" fmla="*/ 302752 h 1510199"/>
              <a:gd name="connsiteX118" fmla="*/ 21371 w 1863140"/>
              <a:gd name="connsiteY118" fmla="*/ 252887 h 1510199"/>
              <a:gd name="connsiteX119" fmla="*/ 24933 w 1863140"/>
              <a:gd name="connsiteY119" fmla="*/ 242202 h 1510199"/>
              <a:gd name="connsiteX120" fmla="*/ 0 w 1863140"/>
              <a:gd name="connsiteY120" fmla="*/ 245764 h 1510199"/>
              <a:gd name="connsiteX121" fmla="*/ 39180 w 1863140"/>
              <a:gd name="connsiteY121" fmla="*/ 231516 h 1510199"/>
              <a:gd name="connsiteX122" fmla="*/ 49865 w 1863140"/>
              <a:gd name="connsiteY122" fmla="*/ 249325 h 1510199"/>
              <a:gd name="connsiteX123" fmla="*/ 53427 w 1863140"/>
              <a:gd name="connsiteY123" fmla="*/ 242202 h 1510199"/>
              <a:gd name="connsiteX124" fmla="*/ 146033 w 1863140"/>
              <a:gd name="connsiteY124" fmla="*/ 309876 h 1510199"/>
              <a:gd name="connsiteX125" fmla="*/ 149595 w 1863140"/>
              <a:gd name="connsiteY125" fmla="*/ 334808 h 1510199"/>
              <a:gd name="connsiteX126" fmla="*/ 153157 w 1863140"/>
              <a:gd name="connsiteY126" fmla="*/ 320561 h 1510199"/>
              <a:gd name="connsiteX127" fmla="*/ 153157 w 1863140"/>
              <a:gd name="connsiteY127" fmla="*/ 341932 h 1510199"/>
              <a:gd name="connsiteX128" fmla="*/ 163842 w 1863140"/>
              <a:gd name="connsiteY128" fmla="*/ 331247 h 1510199"/>
              <a:gd name="connsiteX129" fmla="*/ 160281 w 1863140"/>
              <a:gd name="connsiteY129" fmla="*/ 341932 h 1510199"/>
              <a:gd name="connsiteX130" fmla="*/ 167404 w 1863140"/>
              <a:gd name="connsiteY130" fmla="*/ 352617 h 1510199"/>
              <a:gd name="connsiteX131" fmla="*/ 170966 w 1863140"/>
              <a:gd name="connsiteY131" fmla="*/ 345494 h 1510199"/>
              <a:gd name="connsiteX132" fmla="*/ 181651 w 1863140"/>
              <a:gd name="connsiteY132" fmla="*/ 366864 h 1510199"/>
              <a:gd name="connsiteX133" fmla="*/ 185213 w 1863140"/>
              <a:gd name="connsiteY133" fmla="*/ 363303 h 1510199"/>
              <a:gd name="connsiteX134" fmla="*/ 181651 w 1863140"/>
              <a:gd name="connsiteY134" fmla="*/ 352617 h 1510199"/>
              <a:gd name="connsiteX135" fmla="*/ 192337 w 1863140"/>
              <a:gd name="connsiteY135" fmla="*/ 359741 h 1510199"/>
              <a:gd name="connsiteX136" fmla="*/ 188775 w 1863140"/>
              <a:gd name="connsiteY136" fmla="*/ 363303 h 1510199"/>
              <a:gd name="connsiteX137" fmla="*/ 210146 w 1863140"/>
              <a:gd name="connsiteY137" fmla="*/ 377550 h 1510199"/>
              <a:gd name="connsiteX138" fmla="*/ 210146 w 1863140"/>
              <a:gd name="connsiteY138" fmla="*/ 363303 h 1510199"/>
              <a:gd name="connsiteX139" fmla="*/ 213707 w 1863140"/>
              <a:gd name="connsiteY139" fmla="*/ 366864 h 1510199"/>
              <a:gd name="connsiteX140" fmla="*/ 210146 w 1863140"/>
              <a:gd name="connsiteY140" fmla="*/ 377550 h 1510199"/>
              <a:gd name="connsiteX141" fmla="*/ 217269 w 1863140"/>
              <a:gd name="connsiteY141" fmla="*/ 384673 h 1510199"/>
              <a:gd name="connsiteX142" fmla="*/ 220831 w 1863140"/>
              <a:gd name="connsiteY142" fmla="*/ 370426 h 1510199"/>
              <a:gd name="connsiteX143" fmla="*/ 220831 w 1863140"/>
              <a:gd name="connsiteY143" fmla="*/ 359741 h 1510199"/>
              <a:gd name="connsiteX144" fmla="*/ 199460 w 1863140"/>
              <a:gd name="connsiteY144" fmla="*/ 334808 h 1510199"/>
              <a:gd name="connsiteX145" fmla="*/ 203022 w 1863140"/>
              <a:gd name="connsiteY145" fmla="*/ 345494 h 1510199"/>
              <a:gd name="connsiteX146" fmla="*/ 195899 w 1863140"/>
              <a:gd name="connsiteY146" fmla="*/ 341932 h 1510199"/>
              <a:gd name="connsiteX147" fmla="*/ 195899 w 1863140"/>
              <a:gd name="connsiteY147" fmla="*/ 356179 h 1510199"/>
              <a:gd name="connsiteX148" fmla="*/ 185213 w 1863140"/>
              <a:gd name="connsiteY148" fmla="*/ 341932 h 1510199"/>
              <a:gd name="connsiteX149" fmla="*/ 185213 w 1863140"/>
              <a:gd name="connsiteY149" fmla="*/ 327685 h 1510199"/>
              <a:gd name="connsiteX150" fmla="*/ 174528 w 1863140"/>
              <a:gd name="connsiteY150" fmla="*/ 334808 h 1510199"/>
              <a:gd name="connsiteX151" fmla="*/ 181651 w 1863140"/>
              <a:gd name="connsiteY151" fmla="*/ 324123 h 1510199"/>
              <a:gd name="connsiteX152" fmla="*/ 178090 w 1863140"/>
              <a:gd name="connsiteY152" fmla="*/ 331247 h 1510199"/>
              <a:gd name="connsiteX153" fmla="*/ 167404 w 1863140"/>
              <a:gd name="connsiteY153" fmla="*/ 306314 h 1510199"/>
              <a:gd name="connsiteX154" fmla="*/ 174528 w 1863140"/>
              <a:gd name="connsiteY154" fmla="*/ 320561 h 1510199"/>
              <a:gd name="connsiteX155" fmla="*/ 181651 w 1863140"/>
              <a:gd name="connsiteY155" fmla="*/ 313438 h 1510199"/>
              <a:gd name="connsiteX156" fmla="*/ 181651 w 1863140"/>
              <a:gd name="connsiteY156" fmla="*/ 295629 h 1510199"/>
              <a:gd name="connsiteX157" fmla="*/ 170966 w 1863140"/>
              <a:gd name="connsiteY157" fmla="*/ 299190 h 1510199"/>
              <a:gd name="connsiteX158" fmla="*/ 174528 w 1863140"/>
              <a:gd name="connsiteY158" fmla="*/ 281381 h 1510199"/>
              <a:gd name="connsiteX159" fmla="*/ 153157 w 1863140"/>
              <a:gd name="connsiteY159" fmla="*/ 249325 h 1510199"/>
              <a:gd name="connsiteX160" fmla="*/ 163842 w 1863140"/>
              <a:gd name="connsiteY160" fmla="*/ 245764 h 1510199"/>
              <a:gd name="connsiteX161" fmla="*/ 160281 w 1863140"/>
              <a:gd name="connsiteY161" fmla="*/ 252887 h 1510199"/>
              <a:gd name="connsiteX162" fmla="*/ 163842 w 1863140"/>
              <a:gd name="connsiteY162" fmla="*/ 256449 h 1510199"/>
              <a:gd name="connsiteX163" fmla="*/ 210146 w 1863140"/>
              <a:gd name="connsiteY163" fmla="*/ 292067 h 1510199"/>
              <a:gd name="connsiteX164" fmla="*/ 203022 w 1863140"/>
              <a:gd name="connsiteY164" fmla="*/ 288505 h 1510199"/>
              <a:gd name="connsiteX165" fmla="*/ 203022 w 1863140"/>
              <a:gd name="connsiteY165" fmla="*/ 299190 h 1510199"/>
              <a:gd name="connsiteX166" fmla="*/ 231516 w 1863140"/>
              <a:gd name="connsiteY166" fmla="*/ 306314 h 1510199"/>
              <a:gd name="connsiteX167" fmla="*/ 227955 w 1863140"/>
              <a:gd name="connsiteY167" fmla="*/ 309876 h 1510199"/>
              <a:gd name="connsiteX168" fmla="*/ 238640 w 1863140"/>
              <a:gd name="connsiteY168" fmla="*/ 316999 h 1510199"/>
              <a:gd name="connsiteX169" fmla="*/ 238640 w 1863140"/>
              <a:gd name="connsiteY169" fmla="*/ 331247 h 1510199"/>
              <a:gd name="connsiteX170" fmla="*/ 270696 w 1863140"/>
              <a:gd name="connsiteY170" fmla="*/ 363303 h 1510199"/>
              <a:gd name="connsiteX171" fmla="*/ 235078 w 1863140"/>
              <a:gd name="connsiteY171" fmla="*/ 331247 h 1510199"/>
              <a:gd name="connsiteX172" fmla="*/ 210146 w 1863140"/>
              <a:gd name="connsiteY172" fmla="*/ 324123 h 1510199"/>
              <a:gd name="connsiteX173" fmla="*/ 235078 w 1863140"/>
              <a:gd name="connsiteY173" fmla="*/ 356179 h 1510199"/>
              <a:gd name="connsiteX174" fmla="*/ 235078 w 1863140"/>
              <a:gd name="connsiteY174" fmla="*/ 381112 h 1510199"/>
              <a:gd name="connsiteX175" fmla="*/ 224393 w 1863140"/>
              <a:gd name="connsiteY175" fmla="*/ 377550 h 1510199"/>
              <a:gd name="connsiteX176" fmla="*/ 231516 w 1863140"/>
              <a:gd name="connsiteY176" fmla="*/ 391797 h 1510199"/>
              <a:gd name="connsiteX177" fmla="*/ 238640 w 1863140"/>
              <a:gd name="connsiteY177" fmla="*/ 384673 h 1510199"/>
              <a:gd name="connsiteX178" fmla="*/ 252887 w 1863140"/>
              <a:gd name="connsiteY178" fmla="*/ 398921 h 1510199"/>
              <a:gd name="connsiteX179" fmla="*/ 252887 w 1863140"/>
              <a:gd name="connsiteY179" fmla="*/ 398921 h 1510199"/>
              <a:gd name="connsiteX180" fmla="*/ 252887 w 1863140"/>
              <a:gd name="connsiteY180" fmla="*/ 409606 h 1510199"/>
              <a:gd name="connsiteX181" fmla="*/ 260011 w 1863140"/>
              <a:gd name="connsiteY181" fmla="*/ 416729 h 1510199"/>
              <a:gd name="connsiteX182" fmla="*/ 260011 w 1863140"/>
              <a:gd name="connsiteY182" fmla="*/ 402482 h 1510199"/>
              <a:gd name="connsiteX183" fmla="*/ 274258 w 1863140"/>
              <a:gd name="connsiteY183" fmla="*/ 416729 h 1510199"/>
              <a:gd name="connsiteX184" fmla="*/ 284943 w 1863140"/>
              <a:gd name="connsiteY184" fmla="*/ 409606 h 1510199"/>
              <a:gd name="connsiteX185" fmla="*/ 284943 w 1863140"/>
              <a:gd name="connsiteY185" fmla="*/ 398921 h 1510199"/>
              <a:gd name="connsiteX186" fmla="*/ 292067 w 1863140"/>
              <a:gd name="connsiteY186" fmla="*/ 416729 h 1510199"/>
              <a:gd name="connsiteX187" fmla="*/ 356179 w 1863140"/>
              <a:gd name="connsiteY187" fmla="*/ 480842 h 1510199"/>
              <a:gd name="connsiteX188" fmla="*/ 345494 w 1863140"/>
              <a:gd name="connsiteY188" fmla="*/ 477280 h 1510199"/>
              <a:gd name="connsiteX189" fmla="*/ 359741 w 1863140"/>
              <a:gd name="connsiteY189" fmla="*/ 502212 h 1510199"/>
              <a:gd name="connsiteX190" fmla="*/ 363303 w 1863140"/>
              <a:gd name="connsiteY190" fmla="*/ 487965 h 1510199"/>
              <a:gd name="connsiteX191" fmla="*/ 377550 w 1863140"/>
              <a:gd name="connsiteY191" fmla="*/ 502212 h 1510199"/>
              <a:gd name="connsiteX192" fmla="*/ 366864 w 1863140"/>
              <a:gd name="connsiteY192" fmla="*/ 505774 h 1510199"/>
              <a:gd name="connsiteX193" fmla="*/ 377550 w 1863140"/>
              <a:gd name="connsiteY193" fmla="*/ 520021 h 1510199"/>
              <a:gd name="connsiteX194" fmla="*/ 409606 w 1863140"/>
              <a:gd name="connsiteY194" fmla="*/ 544954 h 1510199"/>
              <a:gd name="connsiteX195" fmla="*/ 409606 w 1863140"/>
              <a:gd name="connsiteY195" fmla="*/ 559201 h 1510199"/>
              <a:gd name="connsiteX196" fmla="*/ 420291 w 1863140"/>
              <a:gd name="connsiteY196" fmla="*/ 566325 h 1510199"/>
              <a:gd name="connsiteX197" fmla="*/ 427415 w 1863140"/>
              <a:gd name="connsiteY197" fmla="*/ 544954 h 1510199"/>
              <a:gd name="connsiteX198" fmla="*/ 420291 w 1863140"/>
              <a:gd name="connsiteY198" fmla="*/ 548516 h 1510199"/>
              <a:gd name="connsiteX199" fmla="*/ 427415 w 1863140"/>
              <a:gd name="connsiteY199" fmla="*/ 527145 h 1510199"/>
              <a:gd name="connsiteX200" fmla="*/ 448786 w 1863140"/>
              <a:gd name="connsiteY200" fmla="*/ 544954 h 1510199"/>
              <a:gd name="connsiteX201" fmla="*/ 445224 w 1863140"/>
              <a:gd name="connsiteY201" fmla="*/ 562763 h 1510199"/>
              <a:gd name="connsiteX202" fmla="*/ 438100 w 1863140"/>
              <a:gd name="connsiteY202" fmla="*/ 573448 h 1510199"/>
              <a:gd name="connsiteX203" fmla="*/ 452347 w 1863140"/>
              <a:gd name="connsiteY203" fmla="*/ 584134 h 1510199"/>
              <a:gd name="connsiteX204" fmla="*/ 448786 w 1863140"/>
              <a:gd name="connsiteY204" fmla="*/ 609066 h 1510199"/>
              <a:gd name="connsiteX205" fmla="*/ 477280 w 1863140"/>
              <a:gd name="connsiteY205" fmla="*/ 609066 h 1510199"/>
              <a:gd name="connsiteX206" fmla="*/ 502213 w 1863140"/>
              <a:gd name="connsiteY206" fmla="*/ 626875 h 1510199"/>
              <a:gd name="connsiteX207" fmla="*/ 562763 w 1863140"/>
              <a:gd name="connsiteY207" fmla="*/ 651808 h 1510199"/>
              <a:gd name="connsiteX208" fmla="*/ 591257 w 1863140"/>
              <a:gd name="connsiteY208" fmla="*/ 669617 h 1510199"/>
              <a:gd name="connsiteX209" fmla="*/ 587696 w 1863140"/>
              <a:gd name="connsiteY209" fmla="*/ 648246 h 1510199"/>
              <a:gd name="connsiteX210" fmla="*/ 577010 w 1863140"/>
              <a:gd name="connsiteY210" fmla="*/ 658931 h 1510199"/>
              <a:gd name="connsiteX211" fmla="*/ 562763 w 1863140"/>
              <a:gd name="connsiteY211" fmla="*/ 633999 h 1510199"/>
              <a:gd name="connsiteX212" fmla="*/ 559201 w 1863140"/>
              <a:gd name="connsiteY212" fmla="*/ 648246 h 1510199"/>
              <a:gd name="connsiteX213" fmla="*/ 552078 w 1863140"/>
              <a:gd name="connsiteY213" fmla="*/ 630437 h 1510199"/>
              <a:gd name="connsiteX214" fmla="*/ 548516 w 1863140"/>
              <a:gd name="connsiteY214" fmla="*/ 644684 h 1510199"/>
              <a:gd name="connsiteX215" fmla="*/ 541392 w 1863140"/>
              <a:gd name="connsiteY215" fmla="*/ 633999 h 1510199"/>
              <a:gd name="connsiteX216" fmla="*/ 534269 w 1863140"/>
              <a:gd name="connsiteY216" fmla="*/ 630437 h 1510199"/>
              <a:gd name="connsiteX217" fmla="*/ 498651 w 1863140"/>
              <a:gd name="connsiteY217" fmla="*/ 601943 h 1510199"/>
              <a:gd name="connsiteX218" fmla="*/ 459471 w 1863140"/>
              <a:gd name="connsiteY218" fmla="*/ 562763 h 1510199"/>
              <a:gd name="connsiteX219" fmla="*/ 459471 w 1863140"/>
              <a:gd name="connsiteY219" fmla="*/ 552078 h 1510199"/>
              <a:gd name="connsiteX220" fmla="*/ 466595 w 1863140"/>
              <a:gd name="connsiteY220" fmla="*/ 541392 h 1510199"/>
              <a:gd name="connsiteX221" fmla="*/ 463033 w 1863140"/>
              <a:gd name="connsiteY221" fmla="*/ 523583 h 1510199"/>
              <a:gd name="connsiteX222" fmla="*/ 452347 w 1863140"/>
              <a:gd name="connsiteY222" fmla="*/ 537830 h 1510199"/>
              <a:gd name="connsiteX223" fmla="*/ 455909 w 1863140"/>
              <a:gd name="connsiteY223" fmla="*/ 512898 h 1510199"/>
              <a:gd name="connsiteX224" fmla="*/ 438100 w 1863140"/>
              <a:gd name="connsiteY224" fmla="*/ 516460 h 1510199"/>
              <a:gd name="connsiteX225" fmla="*/ 430977 w 1863140"/>
              <a:gd name="connsiteY225" fmla="*/ 491527 h 1510199"/>
              <a:gd name="connsiteX226" fmla="*/ 423853 w 1863140"/>
              <a:gd name="connsiteY226" fmla="*/ 495089 h 1510199"/>
              <a:gd name="connsiteX227" fmla="*/ 423853 w 1863140"/>
              <a:gd name="connsiteY227" fmla="*/ 480842 h 1510199"/>
              <a:gd name="connsiteX228" fmla="*/ 406044 w 1863140"/>
              <a:gd name="connsiteY228" fmla="*/ 487965 h 1510199"/>
              <a:gd name="connsiteX229" fmla="*/ 395359 w 1863140"/>
              <a:gd name="connsiteY229" fmla="*/ 480842 h 1510199"/>
              <a:gd name="connsiteX230" fmla="*/ 398921 w 1863140"/>
              <a:gd name="connsiteY230" fmla="*/ 455909 h 1510199"/>
              <a:gd name="connsiteX231" fmla="*/ 384673 w 1863140"/>
              <a:gd name="connsiteY231" fmla="*/ 452347 h 1510199"/>
              <a:gd name="connsiteX232" fmla="*/ 377550 w 1863140"/>
              <a:gd name="connsiteY232" fmla="*/ 434538 h 1510199"/>
              <a:gd name="connsiteX233" fmla="*/ 370426 w 1863140"/>
              <a:gd name="connsiteY233" fmla="*/ 413168 h 1510199"/>
              <a:gd name="connsiteX234" fmla="*/ 373988 w 1863140"/>
              <a:gd name="connsiteY234" fmla="*/ 381112 h 1510199"/>
              <a:gd name="connsiteX235" fmla="*/ 370426 w 1863140"/>
              <a:gd name="connsiteY235" fmla="*/ 395359 h 1510199"/>
              <a:gd name="connsiteX236" fmla="*/ 366864 w 1863140"/>
              <a:gd name="connsiteY236" fmla="*/ 395359 h 1510199"/>
              <a:gd name="connsiteX237" fmla="*/ 366864 w 1863140"/>
              <a:gd name="connsiteY237" fmla="*/ 356179 h 1510199"/>
              <a:gd name="connsiteX238" fmla="*/ 359741 w 1863140"/>
              <a:gd name="connsiteY238" fmla="*/ 356179 h 1510199"/>
              <a:gd name="connsiteX239" fmla="*/ 366864 w 1863140"/>
              <a:gd name="connsiteY239" fmla="*/ 341932 h 1510199"/>
              <a:gd name="connsiteX240" fmla="*/ 381112 w 1863140"/>
              <a:gd name="connsiteY240" fmla="*/ 359741 h 1510199"/>
              <a:gd name="connsiteX241" fmla="*/ 384673 w 1863140"/>
              <a:gd name="connsiteY241" fmla="*/ 388235 h 1510199"/>
              <a:gd name="connsiteX242" fmla="*/ 398921 w 1863140"/>
              <a:gd name="connsiteY242" fmla="*/ 370426 h 1510199"/>
              <a:gd name="connsiteX243" fmla="*/ 423853 w 1863140"/>
              <a:gd name="connsiteY243" fmla="*/ 391797 h 1510199"/>
              <a:gd name="connsiteX244" fmla="*/ 427415 w 1863140"/>
              <a:gd name="connsiteY244" fmla="*/ 366864 h 1510199"/>
              <a:gd name="connsiteX245" fmla="*/ 388235 w 1863140"/>
              <a:gd name="connsiteY245" fmla="*/ 370426 h 1510199"/>
              <a:gd name="connsiteX246" fmla="*/ 395359 w 1863140"/>
              <a:gd name="connsiteY246" fmla="*/ 352617 h 1510199"/>
              <a:gd name="connsiteX247" fmla="*/ 388235 w 1863140"/>
              <a:gd name="connsiteY247" fmla="*/ 352617 h 1510199"/>
              <a:gd name="connsiteX248" fmla="*/ 391797 w 1863140"/>
              <a:gd name="connsiteY248" fmla="*/ 352617 h 1510199"/>
              <a:gd name="connsiteX249" fmla="*/ 395359 w 1863140"/>
              <a:gd name="connsiteY249" fmla="*/ 338370 h 1510199"/>
              <a:gd name="connsiteX250" fmla="*/ 388235 w 1863140"/>
              <a:gd name="connsiteY250" fmla="*/ 338370 h 1510199"/>
              <a:gd name="connsiteX251" fmla="*/ 388235 w 1863140"/>
              <a:gd name="connsiteY251" fmla="*/ 352617 h 1510199"/>
              <a:gd name="connsiteX252" fmla="*/ 381112 w 1863140"/>
              <a:gd name="connsiteY252" fmla="*/ 356179 h 1510199"/>
              <a:gd name="connsiteX253" fmla="*/ 373988 w 1863140"/>
              <a:gd name="connsiteY253" fmla="*/ 338370 h 1510199"/>
              <a:gd name="connsiteX254" fmla="*/ 381112 w 1863140"/>
              <a:gd name="connsiteY254" fmla="*/ 338370 h 1510199"/>
              <a:gd name="connsiteX255" fmla="*/ 381112 w 1863140"/>
              <a:gd name="connsiteY255" fmla="*/ 320561 h 1510199"/>
              <a:gd name="connsiteX256" fmla="*/ 373988 w 1863140"/>
              <a:gd name="connsiteY256" fmla="*/ 331247 h 1510199"/>
              <a:gd name="connsiteX257" fmla="*/ 352617 w 1863140"/>
              <a:gd name="connsiteY257" fmla="*/ 302752 h 1510199"/>
              <a:gd name="connsiteX258" fmla="*/ 352617 w 1863140"/>
              <a:gd name="connsiteY258" fmla="*/ 242202 h 1510199"/>
              <a:gd name="connsiteX259" fmla="*/ 345494 w 1863140"/>
              <a:gd name="connsiteY259" fmla="*/ 245764 h 1510199"/>
              <a:gd name="connsiteX260" fmla="*/ 352617 w 1863140"/>
              <a:gd name="connsiteY260" fmla="*/ 252887 h 1510199"/>
              <a:gd name="connsiteX261" fmla="*/ 341932 w 1863140"/>
              <a:gd name="connsiteY261" fmla="*/ 284943 h 1510199"/>
              <a:gd name="connsiteX262" fmla="*/ 338370 w 1863140"/>
              <a:gd name="connsiteY262" fmla="*/ 256449 h 1510199"/>
              <a:gd name="connsiteX263" fmla="*/ 331247 w 1863140"/>
              <a:gd name="connsiteY263" fmla="*/ 267134 h 1510199"/>
              <a:gd name="connsiteX264" fmla="*/ 334808 w 1863140"/>
              <a:gd name="connsiteY264" fmla="*/ 281381 h 1510199"/>
              <a:gd name="connsiteX265" fmla="*/ 309876 w 1863140"/>
              <a:gd name="connsiteY265" fmla="*/ 267134 h 1510199"/>
              <a:gd name="connsiteX266" fmla="*/ 324123 w 1863140"/>
              <a:gd name="connsiteY266" fmla="*/ 263573 h 1510199"/>
              <a:gd name="connsiteX267" fmla="*/ 334808 w 1863140"/>
              <a:gd name="connsiteY267" fmla="*/ 238640 h 1510199"/>
              <a:gd name="connsiteX268" fmla="*/ 345494 w 1863140"/>
              <a:gd name="connsiteY268" fmla="*/ 245764 h 1510199"/>
              <a:gd name="connsiteX269" fmla="*/ 334808 w 1863140"/>
              <a:gd name="connsiteY269" fmla="*/ 220831 h 1510199"/>
              <a:gd name="connsiteX270" fmla="*/ 320561 w 1863140"/>
              <a:gd name="connsiteY270" fmla="*/ 235078 h 1510199"/>
              <a:gd name="connsiteX271" fmla="*/ 320561 w 1863140"/>
              <a:gd name="connsiteY271" fmla="*/ 245764 h 1510199"/>
              <a:gd name="connsiteX272" fmla="*/ 306314 w 1863140"/>
              <a:gd name="connsiteY272" fmla="*/ 238640 h 1510199"/>
              <a:gd name="connsiteX273" fmla="*/ 313438 w 1863140"/>
              <a:gd name="connsiteY273" fmla="*/ 242202 h 1510199"/>
              <a:gd name="connsiteX274" fmla="*/ 306314 w 1863140"/>
              <a:gd name="connsiteY274" fmla="*/ 235078 h 1510199"/>
              <a:gd name="connsiteX275" fmla="*/ 316999 w 1863140"/>
              <a:gd name="connsiteY275" fmla="*/ 217269 h 1510199"/>
              <a:gd name="connsiteX276" fmla="*/ 302752 w 1863140"/>
              <a:gd name="connsiteY276" fmla="*/ 231516 h 1510199"/>
              <a:gd name="connsiteX277" fmla="*/ 302752 w 1863140"/>
              <a:gd name="connsiteY277" fmla="*/ 206584 h 1510199"/>
              <a:gd name="connsiteX278" fmla="*/ 292067 w 1863140"/>
              <a:gd name="connsiteY278" fmla="*/ 217269 h 1510199"/>
              <a:gd name="connsiteX279" fmla="*/ 306314 w 1863140"/>
              <a:gd name="connsiteY279" fmla="*/ 252887 h 1510199"/>
              <a:gd name="connsiteX280" fmla="*/ 299190 w 1863140"/>
              <a:gd name="connsiteY280" fmla="*/ 267134 h 1510199"/>
              <a:gd name="connsiteX281" fmla="*/ 309876 w 1863140"/>
              <a:gd name="connsiteY281" fmla="*/ 284943 h 1510199"/>
              <a:gd name="connsiteX282" fmla="*/ 302752 w 1863140"/>
              <a:gd name="connsiteY282" fmla="*/ 292067 h 1510199"/>
              <a:gd name="connsiteX283" fmla="*/ 302752 w 1863140"/>
              <a:gd name="connsiteY283" fmla="*/ 313438 h 1510199"/>
              <a:gd name="connsiteX284" fmla="*/ 292067 w 1863140"/>
              <a:gd name="connsiteY284" fmla="*/ 295629 h 1510199"/>
              <a:gd name="connsiteX285" fmla="*/ 299190 w 1863140"/>
              <a:gd name="connsiteY285" fmla="*/ 295629 h 1510199"/>
              <a:gd name="connsiteX286" fmla="*/ 292067 w 1863140"/>
              <a:gd name="connsiteY286" fmla="*/ 284943 h 1510199"/>
              <a:gd name="connsiteX287" fmla="*/ 295629 w 1863140"/>
              <a:gd name="connsiteY287" fmla="*/ 263573 h 1510199"/>
              <a:gd name="connsiteX288" fmla="*/ 299190 w 1863140"/>
              <a:gd name="connsiteY288" fmla="*/ 270696 h 1510199"/>
              <a:gd name="connsiteX289" fmla="*/ 299190 w 1863140"/>
              <a:gd name="connsiteY289" fmla="*/ 249325 h 1510199"/>
              <a:gd name="connsiteX290" fmla="*/ 284943 w 1863140"/>
              <a:gd name="connsiteY290" fmla="*/ 252887 h 1510199"/>
              <a:gd name="connsiteX291" fmla="*/ 256449 w 1863140"/>
              <a:gd name="connsiteY291" fmla="*/ 274258 h 1510199"/>
              <a:gd name="connsiteX292" fmla="*/ 242202 w 1863140"/>
              <a:gd name="connsiteY292" fmla="*/ 270696 h 1510199"/>
              <a:gd name="connsiteX293" fmla="*/ 245764 w 1863140"/>
              <a:gd name="connsiteY293" fmla="*/ 252887 h 1510199"/>
              <a:gd name="connsiteX294" fmla="*/ 217269 w 1863140"/>
              <a:gd name="connsiteY294" fmla="*/ 242202 h 1510199"/>
              <a:gd name="connsiteX295" fmla="*/ 220831 w 1863140"/>
              <a:gd name="connsiteY295" fmla="*/ 235078 h 1510199"/>
              <a:gd name="connsiteX296" fmla="*/ 188775 w 1863140"/>
              <a:gd name="connsiteY296" fmla="*/ 210146 h 1510199"/>
              <a:gd name="connsiteX297" fmla="*/ 192337 w 1863140"/>
              <a:gd name="connsiteY297" fmla="*/ 203022 h 1510199"/>
              <a:gd name="connsiteX298" fmla="*/ 185213 w 1863140"/>
              <a:gd name="connsiteY298" fmla="*/ 195898 h 1510199"/>
              <a:gd name="connsiteX299" fmla="*/ 188775 w 1863140"/>
              <a:gd name="connsiteY299" fmla="*/ 206584 h 1510199"/>
              <a:gd name="connsiteX300" fmla="*/ 174528 w 1863140"/>
              <a:gd name="connsiteY300" fmla="*/ 206584 h 1510199"/>
              <a:gd name="connsiteX301" fmla="*/ 178090 w 1863140"/>
              <a:gd name="connsiteY301" fmla="*/ 192337 h 1510199"/>
              <a:gd name="connsiteX302" fmla="*/ 163842 w 1863140"/>
              <a:gd name="connsiteY302" fmla="*/ 188775 h 1510199"/>
              <a:gd name="connsiteX303" fmla="*/ 170966 w 1863140"/>
              <a:gd name="connsiteY303" fmla="*/ 174528 h 1510199"/>
              <a:gd name="connsiteX304" fmla="*/ 163842 w 1863140"/>
              <a:gd name="connsiteY304" fmla="*/ 170966 h 1510199"/>
              <a:gd name="connsiteX305" fmla="*/ 153157 w 1863140"/>
              <a:gd name="connsiteY305" fmla="*/ 178090 h 1510199"/>
              <a:gd name="connsiteX306" fmla="*/ 146033 w 1863140"/>
              <a:gd name="connsiteY306" fmla="*/ 167404 h 1510199"/>
              <a:gd name="connsiteX307" fmla="*/ 146033 w 1863140"/>
              <a:gd name="connsiteY307" fmla="*/ 146033 h 1510199"/>
              <a:gd name="connsiteX308" fmla="*/ 156719 w 1863140"/>
              <a:gd name="connsiteY308" fmla="*/ 146033 h 1510199"/>
              <a:gd name="connsiteX309" fmla="*/ 153157 w 1863140"/>
              <a:gd name="connsiteY309" fmla="*/ 174528 h 1510199"/>
              <a:gd name="connsiteX310" fmla="*/ 170966 w 1863140"/>
              <a:gd name="connsiteY310" fmla="*/ 160281 h 1510199"/>
              <a:gd name="connsiteX311" fmla="*/ 178090 w 1863140"/>
              <a:gd name="connsiteY311" fmla="*/ 178090 h 1510199"/>
              <a:gd name="connsiteX312" fmla="*/ 188775 w 1863140"/>
              <a:gd name="connsiteY312" fmla="*/ 170966 h 1510199"/>
              <a:gd name="connsiteX313" fmla="*/ 195899 w 1863140"/>
              <a:gd name="connsiteY313" fmla="*/ 167404 h 1510199"/>
              <a:gd name="connsiteX314" fmla="*/ 199460 w 1863140"/>
              <a:gd name="connsiteY314" fmla="*/ 195898 h 1510199"/>
              <a:gd name="connsiteX315" fmla="*/ 206584 w 1863140"/>
              <a:gd name="connsiteY315" fmla="*/ 192337 h 1510199"/>
              <a:gd name="connsiteX316" fmla="*/ 213707 w 1863140"/>
              <a:gd name="connsiteY316" fmla="*/ 195898 h 1510199"/>
              <a:gd name="connsiteX317" fmla="*/ 199460 w 1863140"/>
              <a:gd name="connsiteY317" fmla="*/ 192337 h 1510199"/>
              <a:gd name="connsiteX318" fmla="*/ 217269 w 1863140"/>
              <a:gd name="connsiteY318" fmla="*/ 199460 h 1510199"/>
              <a:gd name="connsiteX319" fmla="*/ 220831 w 1863140"/>
              <a:gd name="connsiteY319" fmla="*/ 185213 h 1510199"/>
              <a:gd name="connsiteX320" fmla="*/ 220831 w 1863140"/>
              <a:gd name="connsiteY320" fmla="*/ 170966 h 1510199"/>
              <a:gd name="connsiteX321" fmla="*/ 227955 w 1863140"/>
              <a:gd name="connsiteY321" fmla="*/ 224393 h 1510199"/>
              <a:gd name="connsiteX322" fmla="*/ 238640 w 1863140"/>
              <a:gd name="connsiteY322" fmla="*/ 213707 h 1510199"/>
              <a:gd name="connsiteX323" fmla="*/ 227955 w 1863140"/>
              <a:gd name="connsiteY323" fmla="*/ 206584 h 1510199"/>
              <a:gd name="connsiteX324" fmla="*/ 231516 w 1863140"/>
              <a:gd name="connsiteY324" fmla="*/ 199460 h 1510199"/>
              <a:gd name="connsiteX325" fmla="*/ 252887 w 1863140"/>
              <a:gd name="connsiteY325" fmla="*/ 217269 h 1510199"/>
              <a:gd name="connsiteX326" fmla="*/ 249325 w 1863140"/>
              <a:gd name="connsiteY326" fmla="*/ 224393 h 1510199"/>
              <a:gd name="connsiteX327" fmla="*/ 256449 w 1863140"/>
              <a:gd name="connsiteY327" fmla="*/ 242202 h 1510199"/>
              <a:gd name="connsiteX328" fmla="*/ 270696 w 1863140"/>
              <a:gd name="connsiteY328" fmla="*/ 249325 h 1510199"/>
              <a:gd name="connsiteX329" fmla="*/ 270696 w 1863140"/>
              <a:gd name="connsiteY329" fmla="*/ 235078 h 1510199"/>
              <a:gd name="connsiteX330" fmla="*/ 263573 w 1863140"/>
              <a:gd name="connsiteY330" fmla="*/ 231516 h 1510199"/>
              <a:gd name="connsiteX331" fmla="*/ 263573 w 1863140"/>
              <a:gd name="connsiteY331" fmla="*/ 213707 h 1510199"/>
              <a:gd name="connsiteX332" fmla="*/ 292067 w 1863140"/>
              <a:gd name="connsiteY332" fmla="*/ 188775 h 1510199"/>
              <a:gd name="connsiteX333" fmla="*/ 284943 w 1863140"/>
              <a:gd name="connsiteY333" fmla="*/ 185213 h 1510199"/>
              <a:gd name="connsiteX334" fmla="*/ 263573 w 1863140"/>
              <a:gd name="connsiteY334" fmla="*/ 195898 h 1510199"/>
              <a:gd name="connsiteX335" fmla="*/ 270696 w 1863140"/>
              <a:gd name="connsiteY335" fmla="*/ 188775 h 1510199"/>
              <a:gd name="connsiteX336" fmla="*/ 263573 w 1863140"/>
              <a:gd name="connsiteY336" fmla="*/ 185213 h 1510199"/>
              <a:gd name="connsiteX337" fmla="*/ 267134 w 1863140"/>
              <a:gd name="connsiteY337" fmla="*/ 167404 h 1510199"/>
              <a:gd name="connsiteX338" fmla="*/ 284943 w 1863140"/>
              <a:gd name="connsiteY338" fmla="*/ 181651 h 1510199"/>
              <a:gd name="connsiteX339" fmla="*/ 299190 w 1863140"/>
              <a:gd name="connsiteY339" fmla="*/ 160281 h 1510199"/>
              <a:gd name="connsiteX340" fmla="*/ 313438 w 1863140"/>
              <a:gd name="connsiteY340" fmla="*/ 170966 h 1510199"/>
              <a:gd name="connsiteX341" fmla="*/ 309876 w 1863140"/>
              <a:gd name="connsiteY341" fmla="*/ 188775 h 1510199"/>
              <a:gd name="connsiteX342" fmla="*/ 334808 w 1863140"/>
              <a:gd name="connsiteY342" fmla="*/ 178090 h 1510199"/>
              <a:gd name="connsiteX343" fmla="*/ 345494 w 1863140"/>
              <a:gd name="connsiteY343" fmla="*/ 195898 h 1510199"/>
              <a:gd name="connsiteX344" fmla="*/ 338370 w 1863140"/>
              <a:gd name="connsiteY344" fmla="*/ 206584 h 1510199"/>
              <a:gd name="connsiteX345" fmla="*/ 349056 w 1863140"/>
              <a:gd name="connsiteY345" fmla="*/ 210146 h 1510199"/>
              <a:gd name="connsiteX346" fmla="*/ 356179 w 1863140"/>
              <a:gd name="connsiteY346" fmla="*/ 203022 h 1510199"/>
              <a:gd name="connsiteX347" fmla="*/ 366864 w 1863140"/>
              <a:gd name="connsiteY347" fmla="*/ 203022 h 1510199"/>
              <a:gd name="connsiteX348" fmla="*/ 345494 w 1863140"/>
              <a:gd name="connsiteY348" fmla="*/ 213707 h 1510199"/>
              <a:gd name="connsiteX349" fmla="*/ 338370 w 1863140"/>
              <a:gd name="connsiteY349" fmla="*/ 227955 h 1510199"/>
              <a:gd name="connsiteX350" fmla="*/ 341932 w 1863140"/>
              <a:gd name="connsiteY350" fmla="*/ 227955 h 1510199"/>
              <a:gd name="connsiteX351" fmla="*/ 356179 w 1863140"/>
              <a:gd name="connsiteY351" fmla="*/ 217269 h 1510199"/>
              <a:gd name="connsiteX352" fmla="*/ 352617 w 1863140"/>
              <a:gd name="connsiteY352" fmla="*/ 238640 h 1510199"/>
              <a:gd name="connsiteX353" fmla="*/ 363303 w 1863140"/>
              <a:gd name="connsiteY353" fmla="*/ 249325 h 1510199"/>
              <a:gd name="connsiteX354" fmla="*/ 356179 w 1863140"/>
              <a:gd name="connsiteY354" fmla="*/ 277820 h 1510199"/>
              <a:gd name="connsiteX355" fmla="*/ 359741 w 1863140"/>
              <a:gd name="connsiteY355" fmla="*/ 227955 h 1510199"/>
              <a:gd name="connsiteX356" fmla="*/ 381112 w 1863140"/>
              <a:gd name="connsiteY356" fmla="*/ 227955 h 1510199"/>
              <a:gd name="connsiteX357" fmla="*/ 381112 w 1863140"/>
              <a:gd name="connsiteY357" fmla="*/ 242202 h 1510199"/>
              <a:gd name="connsiteX358" fmla="*/ 398921 w 1863140"/>
              <a:gd name="connsiteY358" fmla="*/ 227955 h 1510199"/>
              <a:gd name="connsiteX359" fmla="*/ 402482 w 1863140"/>
              <a:gd name="connsiteY359" fmla="*/ 217269 h 1510199"/>
              <a:gd name="connsiteX360" fmla="*/ 388235 w 1863140"/>
              <a:gd name="connsiteY360" fmla="*/ 220831 h 1510199"/>
              <a:gd name="connsiteX361" fmla="*/ 423853 w 1863140"/>
              <a:gd name="connsiteY361" fmla="*/ 235078 h 1510199"/>
              <a:gd name="connsiteX362" fmla="*/ 441662 w 1863140"/>
              <a:gd name="connsiteY362" fmla="*/ 220831 h 1510199"/>
              <a:gd name="connsiteX363" fmla="*/ 434539 w 1863140"/>
              <a:gd name="connsiteY363" fmla="*/ 235078 h 1510199"/>
              <a:gd name="connsiteX364" fmla="*/ 473718 w 1863140"/>
              <a:gd name="connsiteY364" fmla="*/ 235078 h 1510199"/>
              <a:gd name="connsiteX365" fmla="*/ 463033 w 1863140"/>
              <a:gd name="connsiteY365" fmla="*/ 245764 h 1510199"/>
              <a:gd name="connsiteX366" fmla="*/ 487965 w 1863140"/>
              <a:gd name="connsiteY366" fmla="*/ 249325 h 1510199"/>
              <a:gd name="connsiteX367" fmla="*/ 487965 w 1863140"/>
              <a:gd name="connsiteY367" fmla="*/ 256449 h 1510199"/>
              <a:gd name="connsiteX368" fmla="*/ 477280 w 1863140"/>
              <a:gd name="connsiteY368" fmla="*/ 267134 h 1510199"/>
              <a:gd name="connsiteX369" fmla="*/ 466595 w 1863140"/>
              <a:gd name="connsiteY369" fmla="*/ 267134 h 1510199"/>
              <a:gd name="connsiteX370" fmla="*/ 495089 w 1863140"/>
              <a:gd name="connsiteY370" fmla="*/ 288505 h 1510199"/>
              <a:gd name="connsiteX371" fmla="*/ 502213 w 1863140"/>
              <a:gd name="connsiteY371" fmla="*/ 288505 h 1510199"/>
              <a:gd name="connsiteX372" fmla="*/ 495089 w 1863140"/>
              <a:gd name="connsiteY372" fmla="*/ 260011 h 1510199"/>
              <a:gd name="connsiteX373" fmla="*/ 512898 w 1863140"/>
              <a:gd name="connsiteY373" fmla="*/ 270696 h 1510199"/>
              <a:gd name="connsiteX374" fmla="*/ 527145 w 1863140"/>
              <a:gd name="connsiteY374" fmla="*/ 309876 h 1510199"/>
              <a:gd name="connsiteX375" fmla="*/ 534269 w 1863140"/>
              <a:gd name="connsiteY375" fmla="*/ 306314 h 1510199"/>
              <a:gd name="connsiteX376" fmla="*/ 527145 w 1863140"/>
              <a:gd name="connsiteY376" fmla="*/ 292067 h 1510199"/>
              <a:gd name="connsiteX377" fmla="*/ 516460 w 1863140"/>
              <a:gd name="connsiteY377" fmla="*/ 292067 h 1510199"/>
              <a:gd name="connsiteX378" fmla="*/ 523583 w 1863140"/>
              <a:gd name="connsiteY378" fmla="*/ 281381 h 1510199"/>
              <a:gd name="connsiteX379" fmla="*/ 512898 w 1863140"/>
              <a:gd name="connsiteY379" fmla="*/ 277820 h 1510199"/>
              <a:gd name="connsiteX380" fmla="*/ 541392 w 1863140"/>
              <a:gd name="connsiteY380" fmla="*/ 281381 h 1510199"/>
              <a:gd name="connsiteX381" fmla="*/ 530707 w 1863140"/>
              <a:gd name="connsiteY381" fmla="*/ 288505 h 1510199"/>
              <a:gd name="connsiteX382" fmla="*/ 541392 w 1863140"/>
              <a:gd name="connsiteY382" fmla="*/ 292067 h 1510199"/>
              <a:gd name="connsiteX383" fmla="*/ 548516 w 1863140"/>
              <a:gd name="connsiteY383" fmla="*/ 277820 h 1510199"/>
              <a:gd name="connsiteX384" fmla="*/ 555639 w 1863140"/>
              <a:gd name="connsiteY384" fmla="*/ 284943 h 1510199"/>
              <a:gd name="connsiteX385" fmla="*/ 548516 w 1863140"/>
              <a:gd name="connsiteY385" fmla="*/ 267134 h 1510199"/>
              <a:gd name="connsiteX386" fmla="*/ 580572 w 1863140"/>
              <a:gd name="connsiteY386" fmla="*/ 270696 h 1510199"/>
              <a:gd name="connsiteX387" fmla="*/ 598381 w 1863140"/>
              <a:gd name="connsiteY387" fmla="*/ 260011 h 1510199"/>
              <a:gd name="connsiteX388" fmla="*/ 601943 w 1863140"/>
              <a:gd name="connsiteY388" fmla="*/ 281381 h 1510199"/>
              <a:gd name="connsiteX389" fmla="*/ 612628 w 1863140"/>
              <a:gd name="connsiteY389" fmla="*/ 281381 h 1510199"/>
              <a:gd name="connsiteX390" fmla="*/ 605504 w 1863140"/>
              <a:gd name="connsiteY390" fmla="*/ 267134 h 1510199"/>
              <a:gd name="connsiteX391" fmla="*/ 616190 w 1863140"/>
              <a:gd name="connsiteY391" fmla="*/ 263573 h 1510199"/>
              <a:gd name="connsiteX392" fmla="*/ 619752 w 1863140"/>
              <a:gd name="connsiteY392" fmla="*/ 274258 h 1510199"/>
              <a:gd name="connsiteX393" fmla="*/ 630437 w 1863140"/>
              <a:gd name="connsiteY393" fmla="*/ 270696 h 1510199"/>
              <a:gd name="connsiteX394" fmla="*/ 619752 w 1863140"/>
              <a:gd name="connsiteY394" fmla="*/ 274258 h 1510199"/>
              <a:gd name="connsiteX395" fmla="*/ 619752 w 1863140"/>
              <a:gd name="connsiteY395" fmla="*/ 288505 h 1510199"/>
              <a:gd name="connsiteX396" fmla="*/ 662493 w 1863140"/>
              <a:gd name="connsiteY396" fmla="*/ 288505 h 1510199"/>
              <a:gd name="connsiteX397" fmla="*/ 619752 w 1863140"/>
              <a:gd name="connsiteY397" fmla="*/ 242202 h 1510199"/>
              <a:gd name="connsiteX398" fmla="*/ 651808 w 1863140"/>
              <a:gd name="connsiteY398" fmla="*/ 267134 h 1510199"/>
              <a:gd name="connsiteX399" fmla="*/ 658931 w 1863140"/>
              <a:gd name="connsiteY399" fmla="*/ 256449 h 1510199"/>
              <a:gd name="connsiteX400" fmla="*/ 680302 w 1863140"/>
              <a:gd name="connsiteY400" fmla="*/ 277820 h 1510199"/>
              <a:gd name="connsiteX401" fmla="*/ 662493 w 1863140"/>
              <a:gd name="connsiteY401" fmla="*/ 267134 h 1510199"/>
              <a:gd name="connsiteX402" fmla="*/ 687426 w 1863140"/>
              <a:gd name="connsiteY402" fmla="*/ 288505 h 1510199"/>
              <a:gd name="connsiteX403" fmla="*/ 673178 w 1863140"/>
              <a:gd name="connsiteY403" fmla="*/ 299190 h 1510199"/>
              <a:gd name="connsiteX404" fmla="*/ 655370 w 1863140"/>
              <a:gd name="connsiteY404" fmla="*/ 302752 h 1510199"/>
              <a:gd name="connsiteX405" fmla="*/ 637561 w 1863140"/>
              <a:gd name="connsiteY405" fmla="*/ 302752 h 1510199"/>
              <a:gd name="connsiteX406" fmla="*/ 633999 w 1863140"/>
              <a:gd name="connsiteY406" fmla="*/ 292067 h 1510199"/>
              <a:gd name="connsiteX407" fmla="*/ 609066 w 1863140"/>
              <a:gd name="connsiteY407" fmla="*/ 292067 h 1510199"/>
              <a:gd name="connsiteX408" fmla="*/ 630437 w 1863140"/>
              <a:gd name="connsiteY408" fmla="*/ 306314 h 1510199"/>
              <a:gd name="connsiteX409" fmla="*/ 619752 w 1863140"/>
              <a:gd name="connsiteY409" fmla="*/ 316999 h 1510199"/>
              <a:gd name="connsiteX410" fmla="*/ 630437 w 1863140"/>
              <a:gd name="connsiteY410" fmla="*/ 327685 h 1510199"/>
              <a:gd name="connsiteX411" fmla="*/ 658931 w 1863140"/>
              <a:gd name="connsiteY411" fmla="*/ 302752 h 1510199"/>
              <a:gd name="connsiteX412" fmla="*/ 673178 w 1863140"/>
              <a:gd name="connsiteY412" fmla="*/ 316999 h 1510199"/>
              <a:gd name="connsiteX413" fmla="*/ 651808 w 1863140"/>
              <a:gd name="connsiteY413" fmla="*/ 334808 h 1510199"/>
              <a:gd name="connsiteX414" fmla="*/ 673178 w 1863140"/>
              <a:gd name="connsiteY414" fmla="*/ 327685 h 1510199"/>
              <a:gd name="connsiteX415" fmla="*/ 683864 w 1863140"/>
              <a:gd name="connsiteY415" fmla="*/ 349055 h 1510199"/>
              <a:gd name="connsiteX416" fmla="*/ 694549 w 1863140"/>
              <a:gd name="connsiteY416" fmla="*/ 345494 h 1510199"/>
              <a:gd name="connsiteX417" fmla="*/ 687426 w 1863140"/>
              <a:gd name="connsiteY417" fmla="*/ 359741 h 1510199"/>
              <a:gd name="connsiteX418" fmla="*/ 683864 w 1863140"/>
              <a:gd name="connsiteY418" fmla="*/ 345494 h 1510199"/>
              <a:gd name="connsiteX419" fmla="*/ 662493 w 1863140"/>
              <a:gd name="connsiteY419" fmla="*/ 334808 h 1510199"/>
              <a:gd name="connsiteX420" fmla="*/ 690987 w 1863140"/>
              <a:gd name="connsiteY420" fmla="*/ 370426 h 1510199"/>
              <a:gd name="connsiteX421" fmla="*/ 708796 w 1863140"/>
              <a:gd name="connsiteY421" fmla="*/ 377550 h 1510199"/>
              <a:gd name="connsiteX422" fmla="*/ 719482 w 1863140"/>
              <a:gd name="connsiteY422" fmla="*/ 352617 h 1510199"/>
              <a:gd name="connsiteX423" fmla="*/ 701673 w 1863140"/>
              <a:gd name="connsiteY423" fmla="*/ 338370 h 1510199"/>
              <a:gd name="connsiteX424" fmla="*/ 687426 w 1863140"/>
              <a:gd name="connsiteY424" fmla="*/ 338370 h 1510199"/>
              <a:gd name="connsiteX425" fmla="*/ 683864 w 1863140"/>
              <a:gd name="connsiteY425" fmla="*/ 316999 h 1510199"/>
              <a:gd name="connsiteX426" fmla="*/ 701673 w 1863140"/>
              <a:gd name="connsiteY426" fmla="*/ 334808 h 1510199"/>
              <a:gd name="connsiteX427" fmla="*/ 694549 w 1863140"/>
              <a:gd name="connsiteY427" fmla="*/ 313438 h 1510199"/>
              <a:gd name="connsiteX428" fmla="*/ 708796 w 1863140"/>
              <a:gd name="connsiteY428" fmla="*/ 302752 h 1510199"/>
              <a:gd name="connsiteX429" fmla="*/ 715920 w 1863140"/>
              <a:gd name="connsiteY429" fmla="*/ 320561 h 1510199"/>
              <a:gd name="connsiteX430" fmla="*/ 723044 w 1863140"/>
              <a:gd name="connsiteY430" fmla="*/ 324123 h 1510199"/>
              <a:gd name="connsiteX431" fmla="*/ 726605 w 1863140"/>
              <a:gd name="connsiteY431" fmla="*/ 313438 h 1510199"/>
              <a:gd name="connsiteX432" fmla="*/ 698111 w 1863140"/>
              <a:gd name="connsiteY432" fmla="*/ 295629 h 1510199"/>
              <a:gd name="connsiteX433" fmla="*/ 701673 w 1863140"/>
              <a:gd name="connsiteY433" fmla="*/ 281381 h 1510199"/>
              <a:gd name="connsiteX434" fmla="*/ 708796 w 1863140"/>
              <a:gd name="connsiteY434" fmla="*/ 277820 h 1510199"/>
              <a:gd name="connsiteX435" fmla="*/ 712358 w 1863140"/>
              <a:gd name="connsiteY435" fmla="*/ 284943 h 1510199"/>
              <a:gd name="connsiteX436" fmla="*/ 740853 w 1863140"/>
              <a:gd name="connsiteY436" fmla="*/ 295629 h 1510199"/>
              <a:gd name="connsiteX437" fmla="*/ 726605 w 1863140"/>
              <a:gd name="connsiteY437" fmla="*/ 277820 h 1510199"/>
              <a:gd name="connsiteX438" fmla="*/ 737291 w 1863140"/>
              <a:gd name="connsiteY438" fmla="*/ 284943 h 1510199"/>
              <a:gd name="connsiteX439" fmla="*/ 737291 w 1863140"/>
              <a:gd name="connsiteY439" fmla="*/ 267134 h 1510199"/>
              <a:gd name="connsiteX440" fmla="*/ 730167 w 1863140"/>
              <a:gd name="connsiteY440" fmla="*/ 277820 h 1510199"/>
              <a:gd name="connsiteX441" fmla="*/ 676740 w 1863140"/>
              <a:gd name="connsiteY441" fmla="*/ 245764 h 1510199"/>
              <a:gd name="connsiteX442" fmla="*/ 705235 w 1863140"/>
              <a:gd name="connsiteY442" fmla="*/ 277820 h 1510199"/>
              <a:gd name="connsiteX443" fmla="*/ 683864 w 1863140"/>
              <a:gd name="connsiteY443" fmla="*/ 274258 h 1510199"/>
              <a:gd name="connsiteX444" fmla="*/ 662493 w 1863140"/>
              <a:gd name="connsiteY444" fmla="*/ 242202 h 1510199"/>
              <a:gd name="connsiteX445" fmla="*/ 651808 w 1863140"/>
              <a:gd name="connsiteY445" fmla="*/ 245764 h 1510199"/>
              <a:gd name="connsiteX446" fmla="*/ 648246 w 1863140"/>
              <a:gd name="connsiteY446" fmla="*/ 227955 h 1510199"/>
              <a:gd name="connsiteX447" fmla="*/ 619752 w 1863140"/>
              <a:gd name="connsiteY447" fmla="*/ 231516 h 1510199"/>
              <a:gd name="connsiteX448" fmla="*/ 626875 w 1863140"/>
              <a:gd name="connsiteY448" fmla="*/ 242202 h 1510199"/>
              <a:gd name="connsiteX449" fmla="*/ 609066 w 1863140"/>
              <a:gd name="connsiteY449" fmla="*/ 235078 h 1510199"/>
              <a:gd name="connsiteX450" fmla="*/ 623313 w 1863140"/>
              <a:gd name="connsiteY450" fmla="*/ 210146 h 1510199"/>
              <a:gd name="connsiteX451" fmla="*/ 612628 w 1863140"/>
              <a:gd name="connsiteY451" fmla="*/ 213707 h 1510199"/>
              <a:gd name="connsiteX452" fmla="*/ 609066 w 1863140"/>
              <a:gd name="connsiteY452" fmla="*/ 199460 h 1510199"/>
              <a:gd name="connsiteX453" fmla="*/ 601943 w 1863140"/>
              <a:gd name="connsiteY453" fmla="*/ 178090 h 1510199"/>
              <a:gd name="connsiteX454" fmla="*/ 609066 w 1863140"/>
              <a:gd name="connsiteY454" fmla="*/ 192337 h 1510199"/>
              <a:gd name="connsiteX455" fmla="*/ 584134 w 1863140"/>
              <a:gd name="connsiteY455" fmla="*/ 192337 h 1510199"/>
              <a:gd name="connsiteX456" fmla="*/ 587696 w 1863140"/>
              <a:gd name="connsiteY456" fmla="*/ 181651 h 1510199"/>
              <a:gd name="connsiteX457" fmla="*/ 552078 w 1863140"/>
              <a:gd name="connsiteY457" fmla="*/ 153157 h 1510199"/>
              <a:gd name="connsiteX458" fmla="*/ 566325 w 1863140"/>
              <a:gd name="connsiteY458" fmla="*/ 149595 h 1510199"/>
              <a:gd name="connsiteX459" fmla="*/ 520021 w 1863140"/>
              <a:gd name="connsiteY459" fmla="*/ 128224 h 1510199"/>
              <a:gd name="connsiteX460" fmla="*/ 530707 w 1863140"/>
              <a:gd name="connsiteY460" fmla="*/ 138910 h 1510199"/>
              <a:gd name="connsiteX461" fmla="*/ 516460 w 1863140"/>
              <a:gd name="connsiteY461" fmla="*/ 142472 h 1510199"/>
              <a:gd name="connsiteX462" fmla="*/ 523583 w 1863140"/>
              <a:gd name="connsiteY462" fmla="*/ 146033 h 1510199"/>
              <a:gd name="connsiteX463" fmla="*/ 512898 w 1863140"/>
              <a:gd name="connsiteY463" fmla="*/ 142472 h 1510199"/>
              <a:gd name="connsiteX464" fmla="*/ 512898 w 1863140"/>
              <a:gd name="connsiteY464" fmla="*/ 131786 h 1510199"/>
              <a:gd name="connsiteX465" fmla="*/ 527145 w 1863140"/>
              <a:gd name="connsiteY465" fmla="*/ 117539 h 1510199"/>
              <a:gd name="connsiteX466" fmla="*/ 516460 w 1863140"/>
              <a:gd name="connsiteY466" fmla="*/ 117539 h 1510199"/>
              <a:gd name="connsiteX467" fmla="*/ 509336 w 1863140"/>
              <a:gd name="connsiteY467" fmla="*/ 128224 h 1510199"/>
              <a:gd name="connsiteX468" fmla="*/ 480842 w 1863140"/>
              <a:gd name="connsiteY468" fmla="*/ 110415 h 1510199"/>
              <a:gd name="connsiteX469" fmla="*/ 505774 w 1863140"/>
              <a:gd name="connsiteY469" fmla="*/ 103292 h 1510199"/>
              <a:gd name="connsiteX470" fmla="*/ 491527 w 1863140"/>
              <a:gd name="connsiteY470" fmla="*/ 92607 h 1510199"/>
              <a:gd name="connsiteX471" fmla="*/ 502213 w 1863140"/>
              <a:gd name="connsiteY471" fmla="*/ 81921 h 1510199"/>
              <a:gd name="connsiteX472" fmla="*/ 491527 w 1863140"/>
              <a:gd name="connsiteY472" fmla="*/ 89045 h 1510199"/>
              <a:gd name="connsiteX473" fmla="*/ 473718 w 1863140"/>
              <a:gd name="connsiteY473" fmla="*/ 64112 h 1510199"/>
              <a:gd name="connsiteX474" fmla="*/ 455909 w 1863140"/>
              <a:gd name="connsiteY474" fmla="*/ 67674 h 1510199"/>
              <a:gd name="connsiteX475" fmla="*/ 448786 w 1863140"/>
              <a:gd name="connsiteY475" fmla="*/ 60550 h 1510199"/>
              <a:gd name="connsiteX476" fmla="*/ 455909 w 1863140"/>
              <a:gd name="connsiteY476" fmla="*/ 32056 h 1510199"/>
              <a:gd name="connsiteX477" fmla="*/ 466595 w 1863140"/>
              <a:gd name="connsiteY477" fmla="*/ 28494 h 1510199"/>
              <a:gd name="connsiteX478" fmla="*/ 566325 w 1863140"/>
              <a:gd name="connsiteY478" fmla="*/ 106854 h 1510199"/>
              <a:gd name="connsiteX479" fmla="*/ 555639 w 1863140"/>
              <a:gd name="connsiteY479" fmla="*/ 99730 h 1510199"/>
              <a:gd name="connsiteX480" fmla="*/ 555639 w 1863140"/>
              <a:gd name="connsiteY480" fmla="*/ 113977 h 1510199"/>
              <a:gd name="connsiteX481" fmla="*/ 584134 w 1863140"/>
              <a:gd name="connsiteY481" fmla="*/ 110415 h 1510199"/>
              <a:gd name="connsiteX482" fmla="*/ 598381 w 1863140"/>
              <a:gd name="connsiteY482" fmla="*/ 128224 h 1510199"/>
              <a:gd name="connsiteX483" fmla="*/ 587696 w 1863140"/>
              <a:gd name="connsiteY483" fmla="*/ 131786 h 1510199"/>
              <a:gd name="connsiteX484" fmla="*/ 598381 w 1863140"/>
              <a:gd name="connsiteY484" fmla="*/ 142472 h 1510199"/>
              <a:gd name="connsiteX485" fmla="*/ 591257 w 1863140"/>
              <a:gd name="connsiteY485" fmla="*/ 135348 h 1510199"/>
              <a:gd name="connsiteX486" fmla="*/ 619752 w 1863140"/>
              <a:gd name="connsiteY486" fmla="*/ 135348 h 1510199"/>
              <a:gd name="connsiteX487" fmla="*/ 630437 w 1863140"/>
              <a:gd name="connsiteY487" fmla="*/ 156719 h 1510199"/>
              <a:gd name="connsiteX488" fmla="*/ 612628 w 1863140"/>
              <a:gd name="connsiteY488" fmla="*/ 142472 h 1510199"/>
              <a:gd name="connsiteX489" fmla="*/ 648246 w 1863140"/>
              <a:gd name="connsiteY489" fmla="*/ 160281 h 1510199"/>
              <a:gd name="connsiteX490" fmla="*/ 644684 w 1863140"/>
              <a:gd name="connsiteY490" fmla="*/ 153157 h 1510199"/>
              <a:gd name="connsiteX491" fmla="*/ 680302 w 1863140"/>
              <a:gd name="connsiteY491" fmla="*/ 185213 h 1510199"/>
              <a:gd name="connsiteX492" fmla="*/ 683864 w 1863140"/>
              <a:gd name="connsiteY492" fmla="*/ 181651 h 1510199"/>
              <a:gd name="connsiteX493" fmla="*/ 698111 w 1863140"/>
              <a:gd name="connsiteY493" fmla="*/ 192337 h 1510199"/>
              <a:gd name="connsiteX494" fmla="*/ 690987 w 1863140"/>
              <a:gd name="connsiteY494" fmla="*/ 195898 h 1510199"/>
              <a:gd name="connsiteX495" fmla="*/ 715920 w 1863140"/>
              <a:gd name="connsiteY495" fmla="*/ 227955 h 1510199"/>
              <a:gd name="connsiteX496" fmla="*/ 705235 w 1863140"/>
              <a:gd name="connsiteY496" fmla="*/ 203022 h 1510199"/>
              <a:gd name="connsiteX497" fmla="*/ 726605 w 1863140"/>
              <a:gd name="connsiteY497" fmla="*/ 195898 h 1510199"/>
              <a:gd name="connsiteX498" fmla="*/ 758662 w 1863140"/>
              <a:gd name="connsiteY498" fmla="*/ 213707 h 1510199"/>
              <a:gd name="connsiteX499" fmla="*/ 747976 w 1863140"/>
              <a:gd name="connsiteY499" fmla="*/ 217269 h 1510199"/>
              <a:gd name="connsiteX500" fmla="*/ 758662 w 1863140"/>
              <a:gd name="connsiteY500" fmla="*/ 181651 h 1510199"/>
              <a:gd name="connsiteX501" fmla="*/ 730167 w 1863140"/>
              <a:gd name="connsiteY501" fmla="*/ 167404 h 1510199"/>
              <a:gd name="connsiteX502" fmla="*/ 733729 w 1863140"/>
              <a:gd name="connsiteY502" fmla="*/ 153157 h 1510199"/>
              <a:gd name="connsiteX503" fmla="*/ 723044 w 1863140"/>
              <a:gd name="connsiteY503" fmla="*/ 142472 h 1510199"/>
              <a:gd name="connsiteX504" fmla="*/ 769347 w 1863140"/>
              <a:gd name="connsiteY504" fmla="*/ 178090 h 1510199"/>
              <a:gd name="connsiteX505" fmla="*/ 790718 w 1863140"/>
              <a:gd name="connsiteY505" fmla="*/ 167404 h 1510199"/>
              <a:gd name="connsiteX506" fmla="*/ 780032 w 1863140"/>
              <a:gd name="connsiteY506" fmla="*/ 174528 h 1510199"/>
              <a:gd name="connsiteX507" fmla="*/ 790718 w 1863140"/>
              <a:gd name="connsiteY507" fmla="*/ 210146 h 1510199"/>
              <a:gd name="connsiteX508" fmla="*/ 808527 w 1863140"/>
              <a:gd name="connsiteY508" fmla="*/ 203022 h 1510199"/>
              <a:gd name="connsiteX509" fmla="*/ 808527 w 1863140"/>
              <a:gd name="connsiteY509" fmla="*/ 203022 h 1510199"/>
              <a:gd name="connsiteX510" fmla="*/ 826336 w 1863140"/>
              <a:gd name="connsiteY510" fmla="*/ 210146 h 1510199"/>
              <a:gd name="connsiteX511" fmla="*/ 829897 w 1863140"/>
              <a:gd name="connsiteY511" fmla="*/ 224393 h 1510199"/>
              <a:gd name="connsiteX512" fmla="*/ 837021 w 1863140"/>
              <a:gd name="connsiteY512" fmla="*/ 213707 h 1510199"/>
              <a:gd name="connsiteX513" fmla="*/ 844144 w 1863140"/>
              <a:gd name="connsiteY513" fmla="*/ 235078 h 1510199"/>
              <a:gd name="connsiteX514" fmla="*/ 847706 w 1863140"/>
              <a:gd name="connsiteY514" fmla="*/ 227955 h 1510199"/>
              <a:gd name="connsiteX515" fmla="*/ 851268 w 1863140"/>
              <a:gd name="connsiteY515" fmla="*/ 252887 h 1510199"/>
              <a:gd name="connsiteX516" fmla="*/ 869077 w 1863140"/>
              <a:gd name="connsiteY516" fmla="*/ 231516 h 1510199"/>
              <a:gd name="connsiteX517" fmla="*/ 826336 w 1863140"/>
              <a:gd name="connsiteY517" fmla="*/ 195898 h 1510199"/>
              <a:gd name="connsiteX518" fmla="*/ 797841 w 1863140"/>
              <a:gd name="connsiteY518" fmla="*/ 210146 h 1510199"/>
              <a:gd name="connsiteX519" fmla="*/ 797841 w 1863140"/>
              <a:gd name="connsiteY519" fmla="*/ 210146 h 1510199"/>
              <a:gd name="connsiteX520" fmla="*/ 797841 w 1863140"/>
              <a:gd name="connsiteY520" fmla="*/ 206584 h 1510199"/>
              <a:gd name="connsiteX521" fmla="*/ 790718 w 1863140"/>
              <a:gd name="connsiteY521" fmla="*/ 203022 h 1510199"/>
              <a:gd name="connsiteX522" fmla="*/ 780032 w 1863140"/>
              <a:gd name="connsiteY522" fmla="*/ 181651 h 1510199"/>
              <a:gd name="connsiteX523" fmla="*/ 787156 w 1863140"/>
              <a:gd name="connsiteY523" fmla="*/ 170966 h 1510199"/>
              <a:gd name="connsiteX524" fmla="*/ 804965 w 1863140"/>
              <a:gd name="connsiteY524" fmla="*/ 188775 h 1510199"/>
              <a:gd name="connsiteX525" fmla="*/ 808527 w 1863140"/>
              <a:gd name="connsiteY525" fmla="*/ 170966 h 1510199"/>
              <a:gd name="connsiteX526" fmla="*/ 776470 w 1863140"/>
              <a:gd name="connsiteY526" fmla="*/ 146033 h 1510199"/>
              <a:gd name="connsiteX527" fmla="*/ 808527 w 1863140"/>
              <a:gd name="connsiteY527" fmla="*/ 149595 h 1510199"/>
              <a:gd name="connsiteX528" fmla="*/ 804965 w 1863140"/>
              <a:gd name="connsiteY528" fmla="*/ 156719 h 1510199"/>
              <a:gd name="connsiteX529" fmla="*/ 815650 w 1863140"/>
              <a:gd name="connsiteY529" fmla="*/ 149595 h 1510199"/>
              <a:gd name="connsiteX530" fmla="*/ 826336 w 1863140"/>
              <a:gd name="connsiteY530" fmla="*/ 181651 h 1510199"/>
              <a:gd name="connsiteX531" fmla="*/ 837021 w 1863140"/>
              <a:gd name="connsiteY531" fmla="*/ 170966 h 1510199"/>
              <a:gd name="connsiteX532" fmla="*/ 858392 w 1863140"/>
              <a:gd name="connsiteY532" fmla="*/ 199460 h 1510199"/>
              <a:gd name="connsiteX533" fmla="*/ 865515 w 1863140"/>
              <a:gd name="connsiteY533" fmla="*/ 188775 h 1510199"/>
              <a:gd name="connsiteX534" fmla="*/ 851268 w 1863140"/>
              <a:gd name="connsiteY534" fmla="*/ 174528 h 1510199"/>
              <a:gd name="connsiteX535" fmla="*/ 869077 w 1863140"/>
              <a:gd name="connsiteY535" fmla="*/ 160281 h 1510199"/>
              <a:gd name="connsiteX536" fmla="*/ 879762 w 1863140"/>
              <a:gd name="connsiteY536" fmla="*/ 174528 h 1510199"/>
              <a:gd name="connsiteX537" fmla="*/ 876201 w 1863140"/>
              <a:gd name="connsiteY537" fmla="*/ 220831 h 1510199"/>
              <a:gd name="connsiteX538" fmla="*/ 886886 w 1863140"/>
              <a:gd name="connsiteY538" fmla="*/ 181651 h 1510199"/>
              <a:gd name="connsiteX539" fmla="*/ 886886 w 1863140"/>
              <a:gd name="connsiteY539" fmla="*/ 199460 h 1510199"/>
              <a:gd name="connsiteX540" fmla="*/ 897571 w 1863140"/>
              <a:gd name="connsiteY540" fmla="*/ 185213 h 1510199"/>
              <a:gd name="connsiteX541" fmla="*/ 904695 w 1863140"/>
              <a:gd name="connsiteY541" fmla="*/ 213707 h 1510199"/>
              <a:gd name="connsiteX542" fmla="*/ 894010 w 1863140"/>
              <a:gd name="connsiteY542" fmla="*/ 199460 h 1510199"/>
              <a:gd name="connsiteX543" fmla="*/ 897571 w 1863140"/>
              <a:gd name="connsiteY543" fmla="*/ 231516 h 1510199"/>
              <a:gd name="connsiteX544" fmla="*/ 922504 w 1863140"/>
              <a:gd name="connsiteY544" fmla="*/ 242202 h 1510199"/>
              <a:gd name="connsiteX545" fmla="*/ 940313 w 1863140"/>
              <a:gd name="connsiteY545" fmla="*/ 217269 h 1510199"/>
              <a:gd name="connsiteX546" fmla="*/ 940313 w 1863140"/>
              <a:gd name="connsiteY546" fmla="*/ 199460 h 1510199"/>
              <a:gd name="connsiteX547" fmla="*/ 958122 w 1863140"/>
              <a:gd name="connsiteY547" fmla="*/ 217269 h 1510199"/>
              <a:gd name="connsiteX548" fmla="*/ 975931 w 1863140"/>
              <a:gd name="connsiteY548" fmla="*/ 245764 h 1510199"/>
              <a:gd name="connsiteX549" fmla="*/ 950998 w 1863140"/>
              <a:gd name="connsiteY549" fmla="*/ 238640 h 1510199"/>
              <a:gd name="connsiteX550" fmla="*/ 940313 w 1863140"/>
              <a:gd name="connsiteY550" fmla="*/ 249325 h 1510199"/>
              <a:gd name="connsiteX551" fmla="*/ 936751 w 1863140"/>
              <a:gd name="connsiteY551" fmla="*/ 270696 h 1510199"/>
              <a:gd name="connsiteX552" fmla="*/ 950998 w 1863140"/>
              <a:gd name="connsiteY552" fmla="*/ 281381 h 1510199"/>
              <a:gd name="connsiteX553" fmla="*/ 950998 w 1863140"/>
              <a:gd name="connsiteY553" fmla="*/ 267134 h 1510199"/>
              <a:gd name="connsiteX554" fmla="*/ 954560 w 1863140"/>
              <a:gd name="connsiteY554" fmla="*/ 284943 h 1510199"/>
              <a:gd name="connsiteX555" fmla="*/ 986616 w 1863140"/>
              <a:gd name="connsiteY555" fmla="*/ 281381 h 1510199"/>
              <a:gd name="connsiteX556" fmla="*/ 979493 w 1863140"/>
              <a:gd name="connsiteY556" fmla="*/ 238640 h 1510199"/>
              <a:gd name="connsiteX557" fmla="*/ 1004425 w 1863140"/>
              <a:gd name="connsiteY557" fmla="*/ 256449 h 1510199"/>
              <a:gd name="connsiteX558" fmla="*/ 993740 w 1863140"/>
              <a:gd name="connsiteY558" fmla="*/ 267134 h 1510199"/>
              <a:gd name="connsiteX559" fmla="*/ 1007987 w 1863140"/>
              <a:gd name="connsiteY559" fmla="*/ 263573 h 1510199"/>
              <a:gd name="connsiteX560" fmla="*/ 1047167 w 1863140"/>
              <a:gd name="connsiteY560" fmla="*/ 260011 h 1510199"/>
              <a:gd name="connsiteX561" fmla="*/ 1054290 w 1863140"/>
              <a:gd name="connsiteY561" fmla="*/ 284943 h 1510199"/>
              <a:gd name="connsiteX562" fmla="*/ 1079223 w 1863140"/>
              <a:gd name="connsiteY562" fmla="*/ 284943 h 1510199"/>
              <a:gd name="connsiteX563" fmla="*/ 1086346 w 1863140"/>
              <a:gd name="connsiteY563" fmla="*/ 235078 h 1510199"/>
              <a:gd name="connsiteX564" fmla="*/ 1093470 w 1863140"/>
              <a:gd name="connsiteY564" fmla="*/ 245764 h 1510199"/>
              <a:gd name="connsiteX565" fmla="*/ 1097032 w 1863140"/>
              <a:gd name="connsiteY565" fmla="*/ 224393 h 1510199"/>
              <a:gd name="connsiteX566" fmla="*/ 1100593 w 1863140"/>
              <a:gd name="connsiteY566" fmla="*/ 238640 h 1510199"/>
              <a:gd name="connsiteX567" fmla="*/ 1118402 w 1863140"/>
              <a:gd name="connsiteY567" fmla="*/ 217269 h 1510199"/>
              <a:gd name="connsiteX568" fmla="*/ 1121964 w 1863140"/>
              <a:gd name="connsiteY568" fmla="*/ 181651 h 1510199"/>
              <a:gd name="connsiteX569" fmla="*/ 1114841 w 1863140"/>
              <a:gd name="connsiteY569" fmla="*/ 185213 h 1510199"/>
              <a:gd name="connsiteX570" fmla="*/ 1111279 w 1863140"/>
              <a:gd name="connsiteY570" fmla="*/ 206584 h 1510199"/>
              <a:gd name="connsiteX571" fmla="*/ 1097032 w 1863140"/>
              <a:gd name="connsiteY571" fmla="*/ 195898 h 1510199"/>
              <a:gd name="connsiteX572" fmla="*/ 1089908 w 1863140"/>
              <a:gd name="connsiteY572" fmla="*/ 199460 h 1510199"/>
              <a:gd name="connsiteX573" fmla="*/ 1082784 w 1863140"/>
              <a:gd name="connsiteY573" fmla="*/ 220831 h 1510199"/>
              <a:gd name="connsiteX574" fmla="*/ 1079223 w 1863140"/>
              <a:gd name="connsiteY574" fmla="*/ 181651 h 1510199"/>
              <a:gd name="connsiteX575" fmla="*/ 1054290 w 1863140"/>
              <a:gd name="connsiteY575" fmla="*/ 146033 h 1510199"/>
              <a:gd name="connsiteX576" fmla="*/ 1068537 w 1863140"/>
              <a:gd name="connsiteY576" fmla="*/ 153157 h 1510199"/>
              <a:gd name="connsiteX577" fmla="*/ 1082784 w 1863140"/>
              <a:gd name="connsiteY577" fmla="*/ 124663 h 1510199"/>
              <a:gd name="connsiteX578" fmla="*/ 1079223 w 1863140"/>
              <a:gd name="connsiteY578" fmla="*/ 110415 h 1510199"/>
              <a:gd name="connsiteX579" fmla="*/ 1093470 w 1863140"/>
              <a:gd name="connsiteY579" fmla="*/ 103292 h 1510199"/>
              <a:gd name="connsiteX580" fmla="*/ 1089908 w 1863140"/>
              <a:gd name="connsiteY580" fmla="*/ 124663 h 1510199"/>
              <a:gd name="connsiteX581" fmla="*/ 1097032 w 1863140"/>
              <a:gd name="connsiteY581" fmla="*/ 103292 h 1510199"/>
              <a:gd name="connsiteX582" fmla="*/ 1093470 w 1863140"/>
              <a:gd name="connsiteY582" fmla="*/ 124663 h 1510199"/>
              <a:gd name="connsiteX583" fmla="*/ 1107717 w 1863140"/>
              <a:gd name="connsiteY583" fmla="*/ 156719 h 1510199"/>
              <a:gd name="connsiteX584" fmla="*/ 1114841 w 1863140"/>
              <a:gd name="connsiteY584" fmla="*/ 103292 h 1510199"/>
              <a:gd name="connsiteX585" fmla="*/ 1121964 w 1863140"/>
              <a:gd name="connsiteY585" fmla="*/ 135348 h 1510199"/>
              <a:gd name="connsiteX586" fmla="*/ 1161144 w 1863140"/>
              <a:gd name="connsiteY586" fmla="*/ 131786 h 1510199"/>
              <a:gd name="connsiteX587" fmla="*/ 1161144 w 1863140"/>
              <a:gd name="connsiteY587" fmla="*/ 149595 h 1510199"/>
              <a:gd name="connsiteX588" fmla="*/ 1168268 w 1863140"/>
              <a:gd name="connsiteY588" fmla="*/ 128224 h 1510199"/>
              <a:gd name="connsiteX589" fmla="*/ 1175391 w 1863140"/>
              <a:gd name="connsiteY589" fmla="*/ 149595 h 1510199"/>
              <a:gd name="connsiteX590" fmla="*/ 1182515 w 1863140"/>
              <a:gd name="connsiteY590" fmla="*/ 138910 h 1510199"/>
              <a:gd name="connsiteX591" fmla="*/ 1171829 w 1863140"/>
              <a:gd name="connsiteY591" fmla="*/ 121101 h 1510199"/>
              <a:gd name="connsiteX592" fmla="*/ 1193200 w 1863140"/>
              <a:gd name="connsiteY592" fmla="*/ 103292 h 1510199"/>
              <a:gd name="connsiteX593" fmla="*/ 1193200 w 1863140"/>
              <a:gd name="connsiteY593" fmla="*/ 138910 h 1510199"/>
              <a:gd name="connsiteX594" fmla="*/ 1218132 w 1863140"/>
              <a:gd name="connsiteY594" fmla="*/ 110415 h 1510199"/>
              <a:gd name="connsiteX595" fmla="*/ 1207447 w 1863140"/>
              <a:gd name="connsiteY595" fmla="*/ 121101 h 1510199"/>
              <a:gd name="connsiteX596" fmla="*/ 1225256 w 1863140"/>
              <a:gd name="connsiteY596" fmla="*/ 103292 h 1510199"/>
              <a:gd name="connsiteX597" fmla="*/ 1260874 w 1863140"/>
              <a:gd name="connsiteY597" fmla="*/ 106854 h 1510199"/>
              <a:gd name="connsiteX598" fmla="*/ 1260874 w 1863140"/>
              <a:gd name="connsiteY598" fmla="*/ 71236 h 1510199"/>
              <a:gd name="connsiteX599" fmla="*/ 1289368 w 1863140"/>
              <a:gd name="connsiteY599" fmla="*/ 32056 h 1510199"/>
              <a:gd name="connsiteX600" fmla="*/ 1300054 w 1863140"/>
              <a:gd name="connsiteY600" fmla="*/ 39180 h 1510199"/>
              <a:gd name="connsiteX601" fmla="*/ 1292930 w 1863140"/>
              <a:gd name="connsiteY601" fmla="*/ 21371 h 1510199"/>
              <a:gd name="connsiteX602" fmla="*/ 1303616 w 1863140"/>
              <a:gd name="connsiteY602" fmla="*/ 0 h 1510199"/>
              <a:gd name="connsiteX603" fmla="*/ 1303616 w 1863140"/>
              <a:gd name="connsiteY603" fmla="*/ 35618 h 1510199"/>
              <a:gd name="connsiteX604" fmla="*/ 1314301 w 1863140"/>
              <a:gd name="connsiteY604" fmla="*/ 42741 h 1510199"/>
              <a:gd name="connsiteX605" fmla="*/ 1310739 w 1863140"/>
              <a:gd name="connsiteY605" fmla="*/ 10685 h 1510199"/>
              <a:gd name="connsiteX606" fmla="*/ 1321424 w 1863140"/>
              <a:gd name="connsiteY606" fmla="*/ 32056 h 1510199"/>
              <a:gd name="connsiteX607" fmla="*/ 1314301 w 1863140"/>
              <a:gd name="connsiteY607" fmla="*/ 42741 h 1510199"/>
              <a:gd name="connsiteX608" fmla="*/ 1324986 w 1863140"/>
              <a:gd name="connsiteY608" fmla="*/ 49865 h 1510199"/>
              <a:gd name="connsiteX609" fmla="*/ 1364166 w 1863140"/>
              <a:gd name="connsiteY609" fmla="*/ 85483 h 1510199"/>
              <a:gd name="connsiteX610" fmla="*/ 1381975 w 1863140"/>
              <a:gd name="connsiteY610" fmla="*/ 113977 h 1510199"/>
              <a:gd name="connsiteX611" fmla="*/ 1385537 w 1863140"/>
              <a:gd name="connsiteY611" fmla="*/ 110415 h 1510199"/>
              <a:gd name="connsiteX612" fmla="*/ 1378413 w 1863140"/>
              <a:gd name="connsiteY612" fmla="*/ 96168 h 1510199"/>
              <a:gd name="connsiteX613" fmla="*/ 1392660 w 1863140"/>
              <a:gd name="connsiteY613" fmla="*/ 85483 h 1510199"/>
              <a:gd name="connsiteX614" fmla="*/ 1406908 w 1863140"/>
              <a:gd name="connsiteY614" fmla="*/ 138910 h 1510199"/>
              <a:gd name="connsiteX615" fmla="*/ 1406908 w 1863140"/>
              <a:gd name="connsiteY615" fmla="*/ 96168 h 1510199"/>
              <a:gd name="connsiteX616" fmla="*/ 1428278 w 1863140"/>
              <a:gd name="connsiteY616" fmla="*/ 106854 h 1510199"/>
              <a:gd name="connsiteX617" fmla="*/ 1438964 w 1863140"/>
              <a:gd name="connsiteY617" fmla="*/ 153157 h 1510199"/>
              <a:gd name="connsiteX618" fmla="*/ 1421155 w 1863140"/>
              <a:gd name="connsiteY618" fmla="*/ 199460 h 1510199"/>
              <a:gd name="connsiteX619" fmla="*/ 1463896 w 1863140"/>
              <a:gd name="connsiteY619" fmla="*/ 231516 h 1510199"/>
              <a:gd name="connsiteX620" fmla="*/ 1460334 w 1863140"/>
              <a:gd name="connsiteY620" fmla="*/ 267134 h 1510199"/>
              <a:gd name="connsiteX621" fmla="*/ 1471020 w 1863140"/>
              <a:gd name="connsiteY621" fmla="*/ 256449 h 1510199"/>
              <a:gd name="connsiteX622" fmla="*/ 1446087 w 1863140"/>
              <a:gd name="connsiteY622" fmla="*/ 213707 h 1510199"/>
              <a:gd name="connsiteX623" fmla="*/ 1442525 w 1863140"/>
              <a:gd name="connsiteY623" fmla="*/ 185213 h 1510199"/>
              <a:gd name="connsiteX624" fmla="*/ 1449649 w 1863140"/>
              <a:gd name="connsiteY624" fmla="*/ 192337 h 1510199"/>
              <a:gd name="connsiteX625" fmla="*/ 1453211 w 1863140"/>
              <a:gd name="connsiteY625" fmla="*/ 110415 h 1510199"/>
              <a:gd name="connsiteX626" fmla="*/ 1463896 w 1863140"/>
              <a:gd name="connsiteY626" fmla="*/ 135348 h 1510199"/>
              <a:gd name="connsiteX627" fmla="*/ 1474581 w 1863140"/>
              <a:gd name="connsiteY627" fmla="*/ 124663 h 1510199"/>
              <a:gd name="connsiteX628" fmla="*/ 1471020 w 1863140"/>
              <a:gd name="connsiteY628" fmla="*/ 181651 h 1510199"/>
              <a:gd name="connsiteX629" fmla="*/ 1499514 w 1863140"/>
              <a:gd name="connsiteY629" fmla="*/ 188775 h 1510199"/>
              <a:gd name="connsiteX630" fmla="*/ 1495952 w 1863140"/>
              <a:gd name="connsiteY630" fmla="*/ 210146 h 1510199"/>
              <a:gd name="connsiteX631" fmla="*/ 1503076 w 1863140"/>
              <a:gd name="connsiteY631" fmla="*/ 160281 h 1510199"/>
              <a:gd name="connsiteX632" fmla="*/ 1524447 w 1863140"/>
              <a:gd name="connsiteY632" fmla="*/ 195898 h 1510199"/>
              <a:gd name="connsiteX633" fmla="*/ 1570750 w 1863140"/>
              <a:gd name="connsiteY633" fmla="*/ 242202 h 1510199"/>
              <a:gd name="connsiteX634" fmla="*/ 1592121 w 1863140"/>
              <a:gd name="connsiteY634" fmla="*/ 217269 h 1510199"/>
              <a:gd name="connsiteX635" fmla="*/ 1581435 w 1863140"/>
              <a:gd name="connsiteY635" fmla="*/ 195898 h 1510199"/>
              <a:gd name="connsiteX636" fmla="*/ 1609929 w 1863140"/>
              <a:gd name="connsiteY636" fmla="*/ 199460 h 1510199"/>
              <a:gd name="connsiteX637" fmla="*/ 1624177 w 1863140"/>
              <a:gd name="connsiteY637" fmla="*/ 131786 h 1510199"/>
              <a:gd name="connsiteX638" fmla="*/ 1617053 w 1863140"/>
              <a:gd name="connsiteY638" fmla="*/ 220831 h 1510199"/>
              <a:gd name="connsiteX639" fmla="*/ 1613491 w 1863140"/>
              <a:gd name="connsiteY639" fmla="*/ 203022 h 1510199"/>
              <a:gd name="connsiteX640" fmla="*/ 1609929 w 1863140"/>
              <a:gd name="connsiteY640" fmla="*/ 235078 h 1510199"/>
              <a:gd name="connsiteX641" fmla="*/ 1638424 w 1863140"/>
              <a:gd name="connsiteY641" fmla="*/ 252887 h 1510199"/>
              <a:gd name="connsiteX642" fmla="*/ 1631300 w 1863140"/>
              <a:gd name="connsiteY642" fmla="*/ 213707 h 1510199"/>
              <a:gd name="connsiteX643" fmla="*/ 1645547 w 1863140"/>
              <a:gd name="connsiteY643" fmla="*/ 199460 h 1510199"/>
              <a:gd name="connsiteX644" fmla="*/ 1652671 w 1863140"/>
              <a:gd name="connsiteY644" fmla="*/ 142472 h 1510199"/>
              <a:gd name="connsiteX645" fmla="*/ 1659795 w 1863140"/>
              <a:gd name="connsiteY645" fmla="*/ 195898 h 1510199"/>
              <a:gd name="connsiteX646" fmla="*/ 1659795 w 1863140"/>
              <a:gd name="connsiteY646" fmla="*/ 281381 h 1510199"/>
              <a:gd name="connsiteX647" fmla="*/ 1670480 w 1863140"/>
              <a:gd name="connsiteY647" fmla="*/ 277820 h 1510199"/>
              <a:gd name="connsiteX648" fmla="*/ 1674042 w 1863140"/>
              <a:gd name="connsiteY648" fmla="*/ 274258 h 1510199"/>
              <a:gd name="connsiteX649" fmla="*/ 1684727 w 1863140"/>
              <a:gd name="connsiteY649" fmla="*/ 192337 h 1510199"/>
              <a:gd name="connsiteX650" fmla="*/ 1698974 w 1863140"/>
              <a:gd name="connsiteY650" fmla="*/ 199460 h 1510199"/>
              <a:gd name="connsiteX651" fmla="*/ 1691851 w 1863140"/>
              <a:gd name="connsiteY651" fmla="*/ 227955 h 1510199"/>
              <a:gd name="connsiteX652" fmla="*/ 1698974 w 1863140"/>
              <a:gd name="connsiteY652" fmla="*/ 238640 h 1510199"/>
              <a:gd name="connsiteX653" fmla="*/ 1709660 w 1863140"/>
              <a:gd name="connsiteY653" fmla="*/ 224393 h 1510199"/>
              <a:gd name="connsiteX654" fmla="*/ 1752401 w 1863140"/>
              <a:gd name="connsiteY654" fmla="*/ 260011 h 1510199"/>
              <a:gd name="connsiteX655" fmla="*/ 1770210 w 1863140"/>
              <a:gd name="connsiteY655" fmla="*/ 263573 h 1510199"/>
              <a:gd name="connsiteX656" fmla="*/ 1788019 w 1863140"/>
              <a:gd name="connsiteY656" fmla="*/ 299190 h 1510199"/>
              <a:gd name="connsiteX657" fmla="*/ 1830761 w 1863140"/>
              <a:gd name="connsiteY657" fmla="*/ 370426 h 1510199"/>
              <a:gd name="connsiteX658" fmla="*/ 1841446 w 1863140"/>
              <a:gd name="connsiteY658" fmla="*/ 370426 h 1510199"/>
              <a:gd name="connsiteX659" fmla="*/ 1841446 w 1863140"/>
              <a:gd name="connsiteY659" fmla="*/ 737291 h 1510199"/>
              <a:gd name="connsiteX660" fmla="*/ 1852131 w 1863140"/>
              <a:gd name="connsiteY660" fmla="*/ 730167 h 1510199"/>
              <a:gd name="connsiteX661" fmla="*/ 1848570 w 1863140"/>
              <a:gd name="connsiteY661" fmla="*/ 755100 h 1510199"/>
              <a:gd name="connsiteX662" fmla="*/ 1837884 w 1863140"/>
              <a:gd name="connsiteY662" fmla="*/ 837021 h 1510199"/>
              <a:gd name="connsiteX663" fmla="*/ 1777334 w 1863140"/>
              <a:gd name="connsiteY663" fmla="*/ 990178 h 1510199"/>
              <a:gd name="connsiteX664" fmla="*/ 1759525 w 1863140"/>
              <a:gd name="connsiteY664" fmla="*/ 1043605 h 1510199"/>
              <a:gd name="connsiteX665" fmla="*/ 1752401 w 1863140"/>
              <a:gd name="connsiteY665" fmla="*/ 1043605 h 1510199"/>
              <a:gd name="connsiteX666" fmla="*/ 1674042 w 1863140"/>
              <a:gd name="connsiteY666" fmla="*/ 1203885 h 1510199"/>
              <a:gd name="connsiteX667" fmla="*/ 1656233 w 1863140"/>
              <a:gd name="connsiteY667" fmla="*/ 1211009 h 1510199"/>
              <a:gd name="connsiteX668" fmla="*/ 1513761 w 1863140"/>
              <a:gd name="connsiteY668" fmla="*/ 1360604 h 1510199"/>
              <a:gd name="connsiteX669" fmla="*/ 1531570 w 1863140"/>
              <a:gd name="connsiteY669" fmla="*/ 1364166 h 1510199"/>
              <a:gd name="connsiteX670" fmla="*/ 1503076 w 1863140"/>
              <a:gd name="connsiteY670" fmla="*/ 1374851 h 1510199"/>
              <a:gd name="connsiteX671" fmla="*/ 1467458 w 1863140"/>
              <a:gd name="connsiteY671" fmla="*/ 1410469 h 1510199"/>
              <a:gd name="connsiteX672" fmla="*/ 1317863 w 1863140"/>
              <a:gd name="connsiteY672" fmla="*/ 1485267 h 1510199"/>
              <a:gd name="connsiteX673" fmla="*/ 1289368 w 1863140"/>
              <a:gd name="connsiteY673" fmla="*/ 1499514 h 1510199"/>
              <a:gd name="connsiteX674" fmla="*/ 1250189 w 1863140"/>
              <a:gd name="connsiteY674" fmla="*/ 1510199 h 1510199"/>
              <a:gd name="connsiteX675" fmla="*/ 1193200 w 1863140"/>
              <a:gd name="connsiteY675" fmla="*/ 1485267 h 1510199"/>
              <a:gd name="connsiteX676" fmla="*/ 1150459 w 1863140"/>
              <a:gd name="connsiteY676" fmla="*/ 1488829 h 1510199"/>
              <a:gd name="connsiteX677" fmla="*/ 1143335 w 1863140"/>
              <a:gd name="connsiteY677" fmla="*/ 1471020 h 1510199"/>
              <a:gd name="connsiteX678" fmla="*/ 1018672 w 1863140"/>
              <a:gd name="connsiteY678" fmla="*/ 1449649 h 1510199"/>
              <a:gd name="connsiteX679" fmla="*/ 1004425 w 1863140"/>
              <a:gd name="connsiteY679" fmla="*/ 1460334 h 1510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</a:cxnLst>
            <a:rect l="l" t="t" r="r" b="b"/>
            <a:pathLst>
              <a:path w="1863140" h="1510199">
                <a:moveTo>
                  <a:pt x="1004425" y="1460334"/>
                </a:moveTo>
                <a:cubicBezTo>
                  <a:pt x="983054" y="1446087"/>
                  <a:pt x="965245" y="1446087"/>
                  <a:pt x="943875" y="1417593"/>
                </a:cubicBezTo>
                <a:cubicBezTo>
                  <a:pt x="943875" y="1410469"/>
                  <a:pt x="943875" y="1403346"/>
                  <a:pt x="950998" y="1399784"/>
                </a:cubicBezTo>
                <a:cubicBezTo>
                  <a:pt x="940313" y="1396222"/>
                  <a:pt x="940313" y="1385537"/>
                  <a:pt x="940313" y="1374851"/>
                </a:cubicBezTo>
                <a:cubicBezTo>
                  <a:pt x="901133" y="1396222"/>
                  <a:pt x="879762" y="1349919"/>
                  <a:pt x="847706" y="1346357"/>
                </a:cubicBezTo>
                <a:cubicBezTo>
                  <a:pt x="851268" y="1339233"/>
                  <a:pt x="854830" y="1332110"/>
                  <a:pt x="861953" y="1328548"/>
                </a:cubicBezTo>
                <a:cubicBezTo>
                  <a:pt x="851268" y="1271559"/>
                  <a:pt x="804965" y="1335671"/>
                  <a:pt x="794279" y="1285806"/>
                </a:cubicBezTo>
                <a:cubicBezTo>
                  <a:pt x="790718" y="1289368"/>
                  <a:pt x="787156" y="1292930"/>
                  <a:pt x="787156" y="1300054"/>
                </a:cubicBezTo>
                <a:cubicBezTo>
                  <a:pt x="787156" y="1296492"/>
                  <a:pt x="783594" y="1292930"/>
                  <a:pt x="780032" y="1289368"/>
                </a:cubicBezTo>
                <a:cubicBezTo>
                  <a:pt x="787156" y="1260874"/>
                  <a:pt x="797841" y="1260874"/>
                  <a:pt x="804965" y="1253750"/>
                </a:cubicBezTo>
                <a:cubicBezTo>
                  <a:pt x="783594" y="1253750"/>
                  <a:pt x="765785" y="1203885"/>
                  <a:pt x="740853" y="1246627"/>
                </a:cubicBezTo>
                <a:cubicBezTo>
                  <a:pt x="733729" y="1243065"/>
                  <a:pt x="733729" y="1243065"/>
                  <a:pt x="726605" y="1239503"/>
                </a:cubicBezTo>
                <a:cubicBezTo>
                  <a:pt x="730167" y="1214571"/>
                  <a:pt x="737291" y="1232380"/>
                  <a:pt x="740853" y="1214571"/>
                </a:cubicBezTo>
                <a:cubicBezTo>
                  <a:pt x="747976" y="1196762"/>
                  <a:pt x="733729" y="1196762"/>
                  <a:pt x="744414" y="1182514"/>
                </a:cubicBezTo>
                <a:cubicBezTo>
                  <a:pt x="737291" y="1146897"/>
                  <a:pt x="705235" y="1235941"/>
                  <a:pt x="708796" y="1175391"/>
                </a:cubicBezTo>
                <a:cubicBezTo>
                  <a:pt x="701673" y="1161144"/>
                  <a:pt x="701673" y="1200323"/>
                  <a:pt x="694549" y="1186076"/>
                </a:cubicBezTo>
                <a:cubicBezTo>
                  <a:pt x="690987" y="1161144"/>
                  <a:pt x="705235" y="1175391"/>
                  <a:pt x="708796" y="1146897"/>
                </a:cubicBezTo>
                <a:cubicBezTo>
                  <a:pt x="698111" y="1132650"/>
                  <a:pt x="694549" y="1100593"/>
                  <a:pt x="680302" y="1129088"/>
                </a:cubicBezTo>
                <a:cubicBezTo>
                  <a:pt x="676740" y="1125526"/>
                  <a:pt x="680302" y="1121964"/>
                  <a:pt x="680302" y="1121964"/>
                </a:cubicBezTo>
                <a:cubicBezTo>
                  <a:pt x="683864" y="1107717"/>
                  <a:pt x="683864" y="1100593"/>
                  <a:pt x="680302" y="1097032"/>
                </a:cubicBezTo>
                <a:cubicBezTo>
                  <a:pt x="683864" y="1086346"/>
                  <a:pt x="690987" y="1089908"/>
                  <a:pt x="690987" y="1089908"/>
                </a:cubicBezTo>
                <a:cubicBezTo>
                  <a:pt x="690987" y="1089908"/>
                  <a:pt x="658931" y="1022234"/>
                  <a:pt x="641122" y="1032919"/>
                </a:cubicBezTo>
                <a:cubicBezTo>
                  <a:pt x="644684" y="1015110"/>
                  <a:pt x="626875" y="1022234"/>
                  <a:pt x="633999" y="1000863"/>
                </a:cubicBezTo>
                <a:cubicBezTo>
                  <a:pt x="623313" y="1015110"/>
                  <a:pt x="619752" y="972369"/>
                  <a:pt x="616190" y="997301"/>
                </a:cubicBezTo>
                <a:cubicBezTo>
                  <a:pt x="605504" y="958122"/>
                  <a:pt x="580572" y="947436"/>
                  <a:pt x="566325" y="947436"/>
                </a:cubicBezTo>
                <a:cubicBezTo>
                  <a:pt x="562763" y="943874"/>
                  <a:pt x="562763" y="933189"/>
                  <a:pt x="566325" y="922504"/>
                </a:cubicBezTo>
                <a:cubicBezTo>
                  <a:pt x="555639" y="915380"/>
                  <a:pt x="559201" y="947436"/>
                  <a:pt x="548516" y="940313"/>
                </a:cubicBezTo>
                <a:cubicBezTo>
                  <a:pt x="552078" y="926066"/>
                  <a:pt x="548516" y="926066"/>
                  <a:pt x="552078" y="918942"/>
                </a:cubicBezTo>
                <a:cubicBezTo>
                  <a:pt x="537830" y="908257"/>
                  <a:pt x="534269" y="897571"/>
                  <a:pt x="520021" y="886886"/>
                </a:cubicBezTo>
                <a:cubicBezTo>
                  <a:pt x="520021" y="876201"/>
                  <a:pt x="523583" y="879762"/>
                  <a:pt x="523583" y="872639"/>
                </a:cubicBezTo>
                <a:cubicBezTo>
                  <a:pt x="520021" y="865515"/>
                  <a:pt x="516460" y="869077"/>
                  <a:pt x="516460" y="883324"/>
                </a:cubicBezTo>
                <a:cubicBezTo>
                  <a:pt x="509336" y="869077"/>
                  <a:pt x="520021" y="865515"/>
                  <a:pt x="520021" y="847706"/>
                </a:cubicBezTo>
                <a:cubicBezTo>
                  <a:pt x="516460" y="847706"/>
                  <a:pt x="516460" y="858392"/>
                  <a:pt x="512898" y="869077"/>
                </a:cubicBezTo>
                <a:cubicBezTo>
                  <a:pt x="512898" y="865515"/>
                  <a:pt x="509336" y="858392"/>
                  <a:pt x="509336" y="865515"/>
                </a:cubicBezTo>
                <a:cubicBezTo>
                  <a:pt x="505774" y="861953"/>
                  <a:pt x="505774" y="833459"/>
                  <a:pt x="502213" y="865515"/>
                </a:cubicBezTo>
                <a:cubicBezTo>
                  <a:pt x="498651" y="861953"/>
                  <a:pt x="502213" y="847706"/>
                  <a:pt x="498651" y="844144"/>
                </a:cubicBezTo>
                <a:cubicBezTo>
                  <a:pt x="498651" y="829897"/>
                  <a:pt x="505774" y="844144"/>
                  <a:pt x="505774" y="833459"/>
                </a:cubicBezTo>
                <a:cubicBezTo>
                  <a:pt x="505774" y="822774"/>
                  <a:pt x="495089" y="829897"/>
                  <a:pt x="495089" y="837021"/>
                </a:cubicBezTo>
                <a:cubicBezTo>
                  <a:pt x="477280" y="780032"/>
                  <a:pt x="438100" y="829897"/>
                  <a:pt x="438100" y="751538"/>
                </a:cubicBezTo>
                <a:cubicBezTo>
                  <a:pt x="448786" y="758661"/>
                  <a:pt x="452347" y="776470"/>
                  <a:pt x="459471" y="772909"/>
                </a:cubicBezTo>
                <a:cubicBezTo>
                  <a:pt x="459471" y="765785"/>
                  <a:pt x="452347" y="747976"/>
                  <a:pt x="448786" y="755100"/>
                </a:cubicBezTo>
                <a:cubicBezTo>
                  <a:pt x="445224" y="744414"/>
                  <a:pt x="448786" y="740852"/>
                  <a:pt x="452347" y="733729"/>
                </a:cubicBezTo>
                <a:cubicBezTo>
                  <a:pt x="438100" y="744414"/>
                  <a:pt x="441662" y="715920"/>
                  <a:pt x="430977" y="723043"/>
                </a:cubicBezTo>
                <a:cubicBezTo>
                  <a:pt x="430977" y="708796"/>
                  <a:pt x="423853" y="694549"/>
                  <a:pt x="430977" y="683864"/>
                </a:cubicBezTo>
                <a:cubicBezTo>
                  <a:pt x="427415" y="680302"/>
                  <a:pt x="423853" y="687426"/>
                  <a:pt x="420291" y="676740"/>
                </a:cubicBezTo>
                <a:cubicBezTo>
                  <a:pt x="420291" y="705235"/>
                  <a:pt x="413168" y="683864"/>
                  <a:pt x="409606" y="687426"/>
                </a:cubicBezTo>
                <a:cubicBezTo>
                  <a:pt x="409606" y="698111"/>
                  <a:pt x="416730" y="698111"/>
                  <a:pt x="413168" y="715920"/>
                </a:cubicBezTo>
                <a:cubicBezTo>
                  <a:pt x="409606" y="701673"/>
                  <a:pt x="409606" y="715920"/>
                  <a:pt x="409606" y="726605"/>
                </a:cubicBezTo>
                <a:cubicBezTo>
                  <a:pt x="406044" y="723043"/>
                  <a:pt x="406044" y="719482"/>
                  <a:pt x="402482" y="715920"/>
                </a:cubicBezTo>
                <a:cubicBezTo>
                  <a:pt x="402482" y="690987"/>
                  <a:pt x="406044" y="690987"/>
                  <a:pt x="406044" y="669617"/>
                </a:cubicBezTo>
                <a:cubicBezTo>
                  <a:pt x="413168" y="662493"/>
                  <a:pt x="413168" y="687426"/>
                  <a:pt x="420291" y="673178"/>
                </a:cubicBezTo>
                <a:cubicBezTo>
                  <a:pt x="420291" y="655369"/>
                  <a:pt x="409606" y="658931"/>
                  <a:pt x="409606" y="651808"/>
                </a:cubicBezTo>
                <a:cubicBezTo>
                  <a:pt x="406044" y="662493"/>
                  <a:pt x="395359" y="662493"/>
                  <a:pt x="384673" y="644684"/>
                </a:cubicBezTo>
                <a:cubicBezTo>
                  <a:pt x="384673" y="633999"/>
                  <a:pt x="388235" y="637561"/>
                  <a:pt x="391797" y="641122"/>
                </a:cubicBezTo>
                <a:cubicBezTo>
                  <a:pt x="388235" y="619752"/>
                  <a:pt x="377550" y="630437"/>
                  <a:pt x="370426" y="609066"/>
                </a:cubicBezTo>
                <a:cubicBezTo>
                  <a:pt x="377550" y="641122"/>
                  <a:pt x="356179" y="598381"/>
                  <a:pt x="356179" y="612628"/>
                </a:cubicBezTo>
                <a:cubicBezTo>
                  <a:pt x="352617" y="601943"/>
                  <a:pt x="352617" y="591257"/>
                  <a:pt x="349056" y="584134"/>
                </a:cubicBezTo>
                <a:cubicBezTo>
                  <a:pt x="345494" y="584134"/>
                  <a:pt x="345494" y="591257"/>
                  <a:pt x="349056" y="591257"/>
                </a:cubicBezTo>
                <a:cubicBezTo>
                  <a:pt x="349056" y="594819"/>
                  <a:pt x="341932" y="577010"/>
                  <a:pt x="345494" y="562763"/>
                </a:cubicBezTo>
                <a:cubicBezTo>
                  <a:pt x="363303" y="598381"/>
                  <a:pt x="398921" y="619752"/>
                  <a:pt x="420291" y="648246"/>
                </a:cubicBezTo>
                <a:cubicBezTo>
                  <a:pt x="423853" y="648246"/>
                  <a:pt x="423853" y="641122"/>
                  <a:pt x="423853" y="641122"/>
                </a:cubicBezTo>
                <a:cubicBezTo>
                  <a:pt x="423853" y="626875"/>
                  <a:pt x="420291" y="641122"/>
                  <a:pt x="416730" y="633999"/>
                </a:cubicBezTo>
                <a:cubicBezTo>
                  <a:pt x="420291" y="626875"/>
                  <a:pt x="420291" y="623313"/>
                  <a:pt x="423853" y="619752"/>
                </a:cubicBezTo>
                <a:cubicBezTo>
                  <a:pt x="416730" y="619752"/>
                  <a:pt x="409606" y="609066"/>
                  <a:pt x="406044" y="616190"/>
                </a:cubicBezTo>
                <a:cubicBezTo>
                  <a:pt x="402482" y="609066"/>
                  <a:pt x="402482" y="605504"/>
                  <a:pt x="406044" y="601943"/>
                </a:cubicBezTo>
                <a:cubicBezTo>
                  <a:pt x="402482" y="609066"/>
                  <a:pt x="398921" y="594819"/>
                  <a:pt x="395359" y="601943"/>
                </a:cubicBezTo>
                <a:cubicBezTo>
                  <a:pt x="391797" y="598381"/>
                  <a:pt x="395359" y="598381"/>
                  <a:pt x="395359" y="587695"/>
                </a:cubicBezTo>
                <a:cubicBezTo>
                  <a:pt x="391797" y="577010"/>
                  <a:pt x="381112" y="601943"/>
                  <a:pt x="384673" y="577010"/>
                </a:cubicBezTo>
                <a:cubicBezTo>
                  <a:pt x="377550" y="569887"/>
                  <a:pt x="377550" y="591257"/>
                  <a:pt x="370426" y="584134"/>
                </a:cubicBezTo>
                <a:cubicBezTo>
                  <a:pt x="366864" y="573448"/>
                  <a:pt x="366864" y="562763"/>
                  <a:pt x="359741" y="559201"/>
                </a:cubicBezTo>
                <a:cubicBezTo>
                  <a:pt x="359741" y="548516"/>
                  <a:pt x="359741" y="541392"/>
                  <a:pt x="359741" y="537830"/>
                </a:cubicBezTo>
                <a:cubicBezTo>
                  <a:pt x="352617" y="541392"/>
                  <a:pt x="349056" y="520021"/>
                  <a:pt x="345494" y="530707"/>
                </a:cubicBezTo>
                <a:cubicBezTo>
                  <a:pt x="345494" y="530707"/>
                  <a:pt x="345494" y="509336"/>
                  <a:pt x="341932" y="523583"/>
                </a:cubicBezTo>
                <a:cubicBezTo>
                  <a:pt x="338370" y="516460"/>
                  <a:pt x="341932" y="516460"/>
                  <a:pt x="341932" y="505774"/>
                </a:cubicBezTo>
                <a:cubicBezTo>
                  <a:pt x="334808" y="498651"/>
                  <a:pt x="334808" y="502212"/>
                  <a:pt x="327685" y="498651"/>
                </a:cubicBezTo>
                <a:cubicBezTo>
                  <a:pt x="334808" y="505774"/>
                  <a:pt x="334808" y="523583"/>
                  <a:pt x="341932" y="537830"/>
                </a:cubicBezTo>
                <a:cubicBezTo>
                  <a:pt x="341932" y="544954"/>
                  <a:pt x="331247" y="534269"/>
                  <a:pt x="338370" y="523583"/>
                </a:cubicBezTo>
                <a:cubicBezTo>
                  <a:pt x="334808" y="534269"/>
                  <a:pt x="327685" y="498651"/>
                  <a:pt x="324123" y="520021"/>
                </a:cubicBezTo>
                <a:cubicBezTo>
                  <a:pt x="320561" y="516460"/>
                  <a:pt x="320561" y="509336"/>
                  <a:pt x="316999" y="509336"/>
                </a:cubicBezTo>
                <a:cubicBezTo>
                  <a:pt x="320561" y="505774"/>
                  <a:pt x="320561" y="505774"/>
                  <a:pt x="320561" y="495089"/>
                </a:cubicBezTo>
                <a:cubicBezTo>
                  <a:pt x="316999" y="495089"/>
                  <a:pt x="316999" y="498651"/>
                  <a:pt x="316999" y="502212"/>
                </a:cubicBezTo>
                <a:cubicBezTo>
                  <a:pt x="313438" y="509336"/>
                  <a:pt x="306314" y="484404"/>
                  <a:pt x="302752" y="491527"/>
                </a:cubicBezTo>
                <a:cubicBezTo>
                  <a:pt x="302752" y="498651"/>
                  <a:pt x="306314" y="498651"/>
                  <a:pt x="309876" y="502212"/>
                </a:cubicBezTo>
                <a:cubicBezTo>
                  <a:pt x="306314" y="548516"/>
                  <a:pt x="331247" y="544954"/>
                  <a:pt x="331247" y="577010"/>
                </a:cubicBezTo>
                <a:cubicBezTo>
                  <a:pt x="309876" y="552078"/>
                  <a:pt x="295629" y="537830"/>
                  <a:pt x="277820" y="516460"/>
                </a:cubicBezTo>
                <a:cubicBezTo>
                  <a:pt x="277820" y="512898"/>
                  <a:pt x="277820" y="509336"/>
                  <a:pt x="277820" y="505774"/>
                </a:cubicBezTo>
                <a:cubicBezTo>
                  <a:pt x="274258" y="512898"/>
                  <a:pt x="270696" y="520021"/>
                  <a:pt x="267134" y="509336"/>
                </a:cubicBezTo>
                <a:cubicBezTo>
                  <a:pt x="270696" y="498651"/>
                  <a:pt x="270696" y="484404"/>
                  <a:pt x="267134" y="473718"/>
                </a:cubicBezTo>
                <a:cubicBezTo>
                  <a:pt x="267134" y="484404"/>
                  <a:pt x="267134" y="491527"/>
                  <a:pt x="267134" y="498651"/>
                </a:cubicBezTo>
                <a:cubicBezTo>
                  <a:pt x="263573" y="502212"/>
                  <a:pt x="263573" y="498651"/>
                  <a:pt x="260011" y="498651"/>
                </a:cubicBezTo>
                <a:cubicBezTo>
                  <a:pt x="260011" y="491527"/>
                  <a:pt x="260011" y="484404"/>
                  <a:pt x="260011" y="477280"/>
                </a:cubicBezTo>
                <a:cubicBezTo>
                  <a:pt x="256449" y="480842"/>
                  <a:pt x="256449" y="477280"/>
                  <a:pt x="252887" y="470156"/>
                </a:cubicBezTo>
                <a:cubicBezTo>
                  <a:pt x="245764" y="463033"/>
                  <a:pt x="249325" y="477280"/>
                  <a:pt x="245764" y="477280"/>
                </a:cubicBezTo>
                <a:cubicBezTo>
                  <a:pt x="242202" y="470156"/>
                  <a:pt x="245764" y="463033"/>
                  <a:pt x="245764" y="455909"/>
                </a:cubicBezTo>
                <a:cubicBezTo>
                  <a:pt x="242202" y="452347"/>
                  <a:pt x="238640" y="448786"/>
                  <a:pt x="238640" y="455909"/>
                </a:cubicBezTo>
                <a:cubicBezTo>
                  <a:pt x="238640" y="463033"/>
                  <a:pt x="245764" y="455909"/>
                  <a:pt x="242202" y="470156"/>
                </a:cubicBezTo>
                <a:cubicBezTo>
                  <a:pt x="235078" y="459471"/>
                  <a:pt x="231516" y="459471"/>
                  <a:pt x="227955" y="448786"/>
                </a:cubicBezTo>
                <a:cubicBezTo>
                  <a:pt x="227955" y="445224"/>
                  <a:pt x="231516" y="445224"/>
                  <a:pt x="231516" y="445224"/>
                </a:cubicBezTo>
                <a:cubicBezTo>
                  <a:pt x="235078" y="438100"/>
                  <a:pt x="227955" y="434538"/>
                  <a:pt x="231516" y="427415"/>
                </a:cubicBezTo>
                <a:cubicBezTo>
                  <a:pt x="231516" y="427415"/>
                  <a:pt x="231516" y="430977"/>
                  <a:pt x="227955" y="430977"/>
                </a:cubicBezTo>
                <a:cubicBezTo>
                  <a:pt x="224393" y="427415"/>
                  <a:pt x="224393" y="416729"/>
                  <a:pt x="224393" y="409606"/>
                </a:cubicBezTo>
                <a:cubicBezTo>
                  <a:pt x="227955" y="430977"/>
                  <a:pt x="238640" y="416729"/>
                  <a:pt x="242202" y="430977"/>
                </a:cubicBezTo>
                <a:cubicBezTo>
                  <a:pt x="245764" y="434538"/>
                  <a:pt x="242202" y="420291"/>
                  <a:pt x="245764" y="416729"/>
                </a:cubicBezTo>
                <a:cubicBezTo>
                  <a:pt x="238640" y="406044"/>
                  <a:pt x="235078" y="413168"/>
                  <a:pt x="231516" y="398921"/>
                </a:cubicBezTo>
                <a:cubicBezTo>
                  <a:pt x="231516" y="398921"/>
                  <a:pt x="227955" y="402482"/>
                  <a:pt x="227955" y="406044"/>
                </a:cubicBezTo>
                <a:cubicBezTo>
                  <a:pt x="220831" y="402482"/>
                  <a:pt x="217269" y="377550"/>
                  <a:pt x="213707" y="395359"/>
                </a:cubicBezTo>
                <a:cubicBezTo>
                  <a:pt x="210146" y="384673"/>
                  <a:pt x="203022" y="370426"/>
                  <a:pt x="195899" y="370426"/>
                </a:cubicBezTo>
                <a:cubicBezTo>
                  <a:pt x="195899" y="363303"/>
                  <a:pt x="195899" y="366864"/>
                  <a:pt x="195899" y="359741"/>
                </a:cubicBezTo>
                <a:cubicBezTo>
                  <a:pt x="192337" y="359741"/>
                  <a:pt x="188775" y="359741"/>
                  <a:pt x="188775" y="363303"/>
                </a:cubicBezTo>
                <a:cubicBezTo>
                  <a:pt x="185213" y="359741"/>
                  <a:pt x="192337" y="359741"/>
                  <a:pt x="188775" y="352617"/>
                </a:cubicBezTo>
                <a:cubicBezTo>
                  <a:pt x="178090" y="366864"/>
                  <a:pt x="167404" y="341932"/>
                  <a:pt x="153157" y="338370"/>
                </a:cubicBezTo>
                <a:cubicBezTo>
                  <a:pt x="153157" y="334808"/>
                  <a:pt x="153157" y="331247"/>
                  <a:pt x="153157" y="331247"/>
                </a:cubicBezTo>
                <a:cubicBezTo>
                  <a:pt x="149595" y="338370"/>
                  <a:pt x="146033" y="316999"/>
                  <a:pt x="142472" y="331247"/>
                </a:cubicBezTo>
                <a:cubicBezTo>
                  <a:pt x="142472" y="320561"/>
                  <a:pt x="135348" y="324123"/>
                  <a:pt x="138910" y="316999"/>
                </a:cubicBezTo>
                <a:cubicBezTo>
                  <a:pt x="117539" y="306314"/>
                  <a:pt x="103292" y="306314"/>
                  <a:pt x="96168" y="292067"/>
                </a:cubicBezTo>
                <a:cubicBezTo>
                  <a:pt x="96168" y="292067"/>
                  <a:pt x="89045" y="302752"/>
                  <a:pt x="92607" y="302752"/>
                </a:cubicBezTo>
                <a:cubicBezTo>
                  <a:pt x="89045" y="306314"/>
                  <a:pt x="78359" y="299190"/>
                  <a:pt x="78359" y="292067"/>
                </a:cubicBezTo>
                <a:cubicBezTo>
                  <a:pt x="74798" y="288505"/>
                  <a:pt x="78359" y="299190"/>
                  <a:pt x="74798" y="302752"/>
                </a:cubicBezTo>
                <a:cubicBezTo>
                  <a:pt x="60550" y="274258"/>
                  <a:pt x="42741" y="260011"/>
                  <a:pt x="21371" y="252887"/>
                </a:cubicBezTo>
                <a:cubicBezTo>
                  <a:pt x="17809" y="249325"/>
                  <a:pt x="24933" y="245764"/>
                  <a:pt x="24933" y="242202"/>
                </a:cubicBezTo>
                <a:cubicBezTo>
                  <a:pt x="14247" y="238640"/>
                  <a:pt x="14247" y="249325"/>
                  <a:pt x="0" y="245764"/>
                </a:cubicBezTo>
                <a:cubicBezTo>
                  <a:pt x="14247" y="217269"/>
                  <a:pt x="24933" y="252887"/>
                  <a:pt x="39180" y="231516"/>
                </a:cubicBezTo>
                <a:cubicBezTo>
                  <a:pt x="42741" y="238640"/>
                  <a:pt x="42741" y="245764"/>
                  <a:pt x="49865" y="249325"/>
                </a:cubicBezTo>
                <a:cubicBezTo>
                  <a:pt x="53427" y="249325"/>
                  <a:pt x="53427" y="245764"/>
                  <a:pt x="53427" y="242202"/>
                </a:cubicBezTo>
                <a:cubicBezTo>
                  <a:pt x="92607" y="267134"/>
                  <a:pt x="106854" y="288505"/>
                  <a:pt x="146033" y="309876"/>
                </a:cubicBezTo>
                <a:cubicBezTo>
                  <a:pt x="146033" y="320561"/>
                  <a:pt x="146033" y="324123"/>
                  <a:pt x="149595" y="334808"/>
                </a:cubicBezTo>
                <a:cubicBezTo>
                  <a:pt x="153157" y="334808"/>
                  <a:pt x="149595" y="324123"/>
                  <a:pt x="153157" y="320561"/>
                </a:cubicBezTo>
                <a:cubicBezTo>
                  <a:pt x="156719" y="331247"/>
                  <a:pt x="149595" y="334808"/>
                  <a:pt x="153157" y="341932"/>
                </a:cubicBezTo>
                <a:cubicBezTo>
                  <a:pt x="156719" y="338370"/>
                  <a:pt x="163842" y="341932"/>
                  <a:pt x="163842" y="331247"/>
                </a:cubicBezTo>
                <a:cubicBezTo>
                  <a:pt x="167404" y="338370"/>
                  <a:pt x="163842" y="338370"/>
                  <a:pt x="160281" y="341932"/>
                </a:cubicBezTo>
                <a:cubicBezTo>
                  <a:pt x="156719" y="349055"/>
                  <a:pt x="170966" y="341932"/>
                  <a:pt x="167404" y="352617"/>
                </a:cubicBezTo>
                <a:cubicBezTo>
                  <a:pt x="170966" y="352617"/>
                  <a:pt x="170966" y="349055"/>
                  <a:pt x="170966" y="345494"/>
                </a:cubicBezTo>
                <a:cubicBezTo>
                  <a:pt x="178090" y="352617"/>
                  <a:pt x="178090" y="352617"/>
                  <a:pt x="181651" y="366864"/>
                </a:cubicBezTo>
                <a:cubicBezTo>
                  <a:pt x="181651" y="366864"/>
                  <a:pt x="185213" y="363303"/>
                  <a:pt x="185213" y="363303"/>
                </a:cubicBezTo>
                <a:cubicBezTo>
                  <a:pt x="185213" y="356179"/>
                  <a:pt x="181651" y="356179"/>
                  <a:pt x="181651" y="352617"/>
                </a:cubicBezTo>
                <a:cubicBezTo>
                  <a:pt x="185213" y="349055"/>
                  <a:pt x="188775" y="363303"/>
                  <a:pt x="192337" y="359741"/>
                </a:cubicBezTo>
                <a:cubicBezTo>
                  <a:pt x="192337" y="359741"/>
                  <a:pt x="188775" y="363303"/>
                  <a:pt x="188775" y="363303"/>
                </a:cubicBezTo>
                <a:cubicBezTo>
                  <a:pt x="195899" y="384673"/>
                  <a:pt x="203022" y="366864"/>
                  <a:pt x="210146" y="377550"/>
                </a:cubicBezTo>
                <a:cubicBezTo>
                  <a:pt x="210146" y="370426"/>
                  <a:pt x="206584" y="370426"/>
                  <a:pt x="210146" y="363303"/>
                </a:cubicBezTo>
                <a:cubicBezTo>
                  <a:pt x="210146" y="366864"/>
                  <a:pt x="213707" y="370426"/>
                  <a:pt x="213707" y="366864"/>
                </a:cubicBezTo>
                <a:cubicBezTo>
                  <a:pt x="217269" y="370426"/>
                  <a:pt x="213707" y="377550"/>
                  <a:pt x="210146" y="377550"/>
                </a:cubicBezTo>
                <a:cubicBezTo>
                  <a:pt x="213707" y="381112"/>
                  <a:pt x="213707" y="381112"/>
                  <a:pt x="217269" y="384673"/>
                </a:cubicBezTo>
                <a:cubicBezTo>
                  <a:pt x="217269" y="377550"/>
                  <a:pt x="213707" y="370426"/>
                  <a:pt x="220831" y="370426"/>
                </a:cubicBezTo>
                <a:cubicBezTo>
                  <a:pt x="220831" y="366864"/>
                  <a:pt x="217269" y="363303"/>
                  <a:pt x="220831" y="359741"/>
                </a:cubicBezTo>
                <a:cubicBezTo>
                  <a:pt x="210146" y="363303"/>
                  <a:pt x="203022" y="334808"/>
                  <a:pt x="199460" y="334808"/>
                </a:cubicBezTo>
                <a:cubicBezTo>
                  <a:pt x="199460" y="338370"/>
                  <a:pt x="199460" y="341932"/>
                  <a:pt x="203022" y="345494"/>
                </a:cubicBezTo>
                <a:cubicBezTo>
                  <a:pt x="203022" y="349055"/>
                  <a:pt x="199460" y="345494"/>
                  <a:pt x="195899" y="341932"/>
                </a:cubicBezTo>
                <a:cubicBezTo>
                  <a:pt x="195899" y="349055"/>
                  <a:pt x="199460" y="352617"/>
                  <a:pt x="195899" y="356179"/>
                </a:cubicBezTo>
                <a:cubicBezTo>
                  <a:pt x="188775" y="356179"/>
                  <a:pt x="192337" y="349055"/>
                  <a:pt x="185213" y="341932"/>
                </a:cubicBezTo>
                <a:cubicBezTo>
                  <a:pt x="188775" y="334808"/>
                  <a:pt x="188775" y="334808"/>
                  <a:pt x="185213" y="327685"/>
                </a:cubicBezTo>
                <a:cubicBezTo>
                  <a:pt x="181651" y="324123"/>
                  <a:pt x="181651" y="345494"/>
                  <a:pt x="174528" y="334808"/>
                </a:cubicBezTo>
                <a:cubicBezTo>
                  <a:pt x="174528" y="324123"/>
                  <a:pt x="178090" y="331247"/>
                  <a:pt x="181651" y="324123"/>
                </a:cubicBezTo>
                <a:cubicBezTo>
                  <a:pt x="181651" y="309876"/>
                  <a:pt x="181651" y="324123"/>
                  <a:pt x="178090" y="331247"/>
                </a:cubicBezTo>
                <a:cubicBezTo>
                  <a:pt x="178090" y="316999"/>
                  <a:pt x="163842" y="324123"/>
                  <a:pt x="167404" y="306314"/>
                </a:cubicBezTo>
                <a:cubicBezTo>
                  <a:pt x="174528" y="302752"/>
                  <a:pt x="170966" y="313438"/>
                  <a:pt x="174528" y="320561"/>
                </a:cubicBezTo>
                <a:cubicBezTo>
                  <a:pt x="178090" y="320561"/>
                  <a:pt x="181651" y="324123"/>
                  <a:pt x="181651" y="313438"/>
                </a:cubicBezTo>
                <a:cubicBezTo>
                  <a:pt x="181651" y="306314"/>
                  <a:pt x="181651" y="299190"/>
                  <a:pt x="181651" y="295629"/>
                </a:cubicBezTo>
                <a:cubicBezTo>
                  <a:pt x="178090" y="295629"/>
                  <a:pt x="174528" y="302752"/>
                  <a:pt x="170966" y="299190"/>
                </a:cubicBezTo>
                <a:cubicBezTo>
                  <a:pt x="170966" y="292067"/>
                  <a:pt x="174528" y="288505"/>
                  <a:pt x="174528" y="281381"/>
                </a:cubicBezTo>
                <a:cubicBezTo>
                  <a:pt x="167404" y="277820"/>
                  <a:pt x="160281" y="260011"/>
                  <a:pt x="153157" y="249325"/>
                </a:cubicBezTo>
                <a:cubicBezTo>
                  <a:pt x="156719" y="245764"/>
                  <a:pt x="160281" y="242202"/>
                  <a:pt x="163842" y="245764"/>
                </a:cubicBezTo>
                <a:cubicBezTo>
                  <a:pt x="163842" y="249325"/>
                  <a:pt x="163842" y="249325"/>
                  <a:pt x="160281" y="252887"/>
                </a:cubicBezTo>
                <a:cubicBezTo>
                  <a:pt x="163842" y="252887"/>
                  <a:pt x="170966" y="249325"/>
                  <a:pt x="163842" y="256449"/>
                </a:cubicBezTo>
                <a:cubicBezTo>
                  <a:pt x="178090" y="274258"/>
                  <a:pt x="195899" y="263573"/>
                  <a:pt x="210146" y="292067"/>
                </a:cubicBezTo>
                <a:cubicBezTo>
                  <a:pt x="206584" y="299190"/>
                  <a:pt x="206584" y="288505"/>
                  <a:pt x="203022" y="288505"/>
                </a:cubicBezTo>
                <a:cubicBezTo>
                  <a:pt x="199460" y="295629"/>
                  <a:pt x="203022" y="295629"/>
                  <a:pt x="203022" y="299190"/>
                </a:cubicBezTo>
                <a:cubicBezTo>
                  <a:pt x="210146" y="284943"/>
                  <a:pt x="220831" y="302752"/>
                  <a:pt x="231516" y="306314"/>
                </a:cubicBezTo>
                <a:cubicBezTo>
                  <a:pt x="231516" y="309876"/>
                  <a:pt x="227955" y="309876"/>
                  <a:pt x="227955" y="309876"/>
                </a:cubicBezTo>
                <a:cubicBezTo>
                  <a:pt x="231516" y="320561"/>
                  <a:pt x="235078" y="313438"/>
                  <a:pt x="238640" y="316999"/>
                </a:cubicBezTo>
                <a:cubicBezTo>
                  <a:pt x="238640" y="320561"/>
                  <a:pt x="238640" y="324123"/>
                  <a:pt x="238640" y="331247"/>
                </a:cubicBezTo>
                <a:cubicBezTo>
                  <a:pt x="249325" y="341932"/>
                  <a:pt x="260011" y="345494"/>
                  <a:pt x="270696" y="363303"/>
                </a:cubicBezTo>
                <a:cubicBezTo>
                  <a:pt x="256449" y="373988"/>
                  <a:pt x="242202" y="345494"/>
                  <a:pt x="235078" y="331247"/>
                </a:cubicBezTo>
                <a:cubicBezTo>
                  <a:pt x="231516" y="356179"/>
                  <a:pt x="217269" y="320561"/>
                  <a:pt x="210146" y="324123"/>
                </a:cubicBezTo>
                <a:cubicBezTo>
                  <a:pt x="217269" y="338370"/>
                  <a:pt x="224393" y="349055"/>
                  <a:pt x="235078" y="356179"/>
                </a:cubicBezTo>
                <a:cubicBezTo>
                  <a:pt x="235078" y="366864"/>
                  <a:pt x="231516" y="377550"/>
                  <a:pt x="235078" y="381112"/>
                </a:cubicBezTo>
                <a:cubicBezTo>
                  <a:pt x="231516" y="395359"/>
                  <a:pt x="227955" y="373988"/>
                  <a:pt x="224393" y="377550"/>
                </a:cubicBezTo>
                <a:cubicBezTo>
                  <a:pt x="224393" y="384673"/>
                  <a:pt x="227955" y="388235"/>
                  <a:pt x="231516" y="391797"/>
                </a:cubicBezTo>
                <a:cubicBezTo>
                  <a:pt x="235078" y="395359"/>
                  <a:pt x="235078" y="384673"/>
                  <a:pt x="238640" y="384673"/>
                </a:cubicBezTo>
                <a:cubicBezTo>
                  <a:pt x="242202" y="391797"/>
                  <a:pt x="245764" y="398921"/>
                  <a:pt x="252887" y="398921"/>
                </a:cubicBezTo>
                <a:cubicBezTo>
                  <a:pt x="252887" y="402482"/>
                  <a:pt x="252887" y="398921"/>
                  <a:pt x="252887" y="398921"/>
                </a:cubicBezTo>
                <a:cubicBezTo>
                  <a:pt x="249325" y="398921"/>
                  <a:pt x="256449" y="413168"/>
                  <a:pt x="252887" y="409606"/>
                </a:cubicBezTo>
                <a:cubicBezTo>
                  <a:pt x="256449" y="413168"/>
                  <a:pt x="256449" y="413168"/>
                  <a:pt x="260011" y="416729"/>
                </a:cubicBezTo>
                <a:cubicBezTo>
                  <a:pt x="260011" y="416729"/>
                  <a:pt x="263573" y="406044"/>
                  <a:pt x="260011" y="402482"/>
                </a:cubicBezTo>
                <a:cubicBezTo>
                  <a:pt x="263573" y="395359"/>
                  <a:pt x="274258" y="402482"/>
                  <a:pt x="274258" y="416729"/>
                </a:cubicBezTo>
                <a:cubicBezTo>
                  <a:pt x="277820" y="420291"/>
                  <a:pt x="281382" y="416729"/>
                  <a:pt x="284943" y="409606"/>
                </a:cubicBezTo>
                <a:cubicBezTo>
                  <a:pt x="284943" y="406044"/>
                  <a:pt x="281382" y="402482"/>
                  <a:pt x="284943" y="398921"/>
                </a:cubicBezTo>
                <a:cubicBezTo>
                  <a:pt x="288505" y="395359"/>
                  <a:pt x="295629" y="402482"/>
                  <a:pt x="292067" y="416729"/>
                </a:cubicBezTo>
                <a:cubicBezTo>
                  <a:pt x="313438" y="452347"/>
                  <a:pt x="334808" y="448786"/>
                  <a:pt x="356179" y="480842"/>
                </a:cubicBezTo>
                <a:cubicBezTo>
                  <a:pt x="352617" y="491527"/>
                  <a:pt x="352617" y="477280"/>
                  <a:pt x="345494" y="477280"/>
                </a:cubicBezTo>
                <a:cubicBezTo>
                  <a:pt x="341932" y="509336"/>
                  <a:pt x="359741" y="480842"/>
                  <a:pt x="359741" y="502212"/>
                </a:cubicBezTo>
                <a:cubicBezTo>
                  <a:pt x="363303" y="505774"/>
                  <a:pt x="359741" y="491527"/>
                  <a:pt x="363303" y="487965"/>
                </a:cubicBezTo>
                <a:cubicBezTo>
                  <a:pt x="370426" y="484404"/>
                  <a:pt x="370426" y="502212"/>
                  <a:pt x="377550" y="502212"/>
                </a:cubicBezTo>
                <a:cubicBezTo>
                  <a:pt x="377550" y="523583"/>
                  <a:pt x="370426" y="512898"/>
                  <a:pt x="366864" y="505774"/>
                </a:cubicBezTo>
                <a:cubicBezTo>
                  <a:pt x="363303" y="530707"/>
                  <a:pt x="388235" y="534269"/>
                  <a:pt x="377550" y="520021"/>
                </a:cubicBezTo>
                <a:cubicBezTo>
                  <a:pt x="388235" y="523583"/>
                  <a:pt x="398921" y="548516"/>
                  <a:pt x="409606" y="544954"/>
                </a:cubicBezTo>
                <a:cubicBezTo>
                  <a:pt x="413168" y="548516"/>
                  <a:pt x="413168" y="552078"/>
                  <a:pt x="409606" y="559201"/>
                </a:cubicBezTo>
                <a:cubicBezTo>
                  <a:pt x="413168" y="566325"/>
                  <a:pt x="416730" y="555639"/>
                  <a:pt x="420291" y="566325"/>
                </a:cubicBezTo>
                <a:cubicBezTo>
                  <a:pt x="423853" y="562763"/>
                  <a:pt x="420291" y="555639"/>
                  <a:pt x="427415" y="544954"/>
                </a:cubicBezTo>
                <a:cubicBezTo>
                  <a:pt x="423853" y="541392"/>
                  <a:pt x="420291" y="541392"/>
                  <a:pt x="420291" y="548516"/>
                </a:cubicBezTo>
                <a:cubicBezTo>
                  <a:pt x="413168" y="537830"/>
                  <a:pt x="434539" y="537830"/>
                  <a:pt x="427415" y="527145"/>
                </a:cubicBezTo>
                <a:cubicBezTo>
                  <a:pt x="438100" y="516460"/>
                  <a:pt x="441662" y="548516"/>
                  <a:pt x="448786" y="544954"/>
                </a:cubicBezTo>
                <a:cubicBezTo>
                  <a:pt x="445224" y="562763"/>
                  <a:pt x="459471" y="577010"/>
                  <a:pt x="445224" y="562763"/>
                </a:cubicBezTo>
                <a:cubicBezTo>
                  <a:pt x="445224" y="569887"/>
                  <a:pt x="445224" y="584134"/>
                  <a:pt x="438100" y="573448"/>
                </a:cubicBezTo>
                <a:cubicBezTo>
                  <a:pt x="441662" y="591257"/>
                  <a:pt x="445224" y="587695"/>
                  <a:pt x="452347" y="584134"/>
                </a:cubicBezTo>
                <a:cubicBezTo>
                  <a:pt x="452347" y="594819"/>
                  <a:pt x="455909" y="601943"/>
                  <a:pt x="448786" y="609066"/>
                </a:cubicBezTo>
                <a:cubicBezTo>
                  <a:pt x="455909" y="605504"/>
                  <a:pt x="466595" y="612628"/>
                  <a:pt x="477280" y="609066"/>
                </a:cubicBezTo>
                <a:cubicBezTo>
                  <a:pt x="477280" y="644684"/>
                  <a:pt x="498651" y="626875"/>
                  <a:pt x="502213" y="626875"/>
                </a:cubicBezTo>
                <a:cubicBezTo>
                  <a:pt x="527145" y="623313"/>
                  <a:pt x="534269" y="669617"/>
                  <a:pt x="562763" y="651808"/>
                </a:cubicBezTo>
                <a:cubicBezTo>
                  <a:pt x="569887" y="648246"/>
                  <a:pt x="577010" y="698111"/>
                  <a:pt x="591257" y="669617"/>
                </a:cubicBezTo>
                <a:cubicBezTo>
                  <a:pt x="591257" y="658931"/>
                  <a:pt x="569887" y="666055"/>
                  <a:pt x="587696" y="648246"/>
                </a:cubicBezTo>
                <a:cubicBezTo>
                  <a:pt x="584134" y="641122"/>
                  <a:pt x="580572" y="651808"/>
                  <a:pt x="577010" y="658931"/>
                </a:cubicBezTo>
                <a:cubicBezTo>
                  <a:pt x="573448" y="641122"/>
                  <a:pt x="569887" y="641122"/>
                  <a:pt x="562763" y="633999"/>
                </a:cubicBezTo>
                <a:cubicBezTo>
                  <a:pt x="559201" y="633999"/>
                  <a:pt x="562763" y="641122"/>
                  <a:pt x="559201" y="648246"/>
                </a:cubicBezTo>
                <a:cubicBezTo>
                  <a:pt x="552078" y="644684"/>
                  <a:pt x="555639" y="637561"/>
                  <a:pt x="552078" y="630437"/>
                </a:cubicBezTo>
                <a:cubicBezTo>
                  <a:pt x="548516" y="630437"/>
                  <a:pt x="552078" y="637561"/>
                  <a:pt x="548516" y="644684"/>
                </a:cubicBezTo>
                <a:cubicBezTo>
                  <a:pt x="544954" y="644684"/>
                  <a:pt x="544954" y="637561"/>
                  <a:pt x="541392" y="633999"/>
                </a:cubicBezTo>
                <a:cubicBezTo>
                  <a:pt x="555639" y="626875"/>
                  <a:pt x="541392" y="609066"/>
                  <a:pt x="534269" y="630437"/>
                </a:cubicBezTo>
                <a:cubicBezTo>
                  <a:pt x="523583" y="616190"/>
                  <a:pt x="512898" y="584134"/>
                  <a:pt x="498651" y="601943"/>
                </a:cubicBezTo>
                <a:cubicBezTo>
                  <a:pt x="491527" y="580572"/>
                  <a:pt x="480842" y="566325"/>
                  <a:pt x="459471" y="562763"/>
                </a:cubicBezTo>
                <a:cubicBezTo>
                  <a:pt x="459471" y="559201"/>
                  <a:pt x="459471" y="555639"/>
                  <a:pt x="459471" y="552078"/>
                </a:cubicBezTo>
                <a:cubicBezTo>
                  <a:pt x="459471" y="541392"/>
                  <a:pt x="463033" y="537830"/>
                  <a:pt x="466595" y="541392"/>
                </a:cubicBezTo>
                <a:cubicBezTo>
                  <a:pt x="470156" y="530707"/>
                  <a:pt x="455909" y="537830"/>
                  <a:pt x="463033" y="523583"/>
                </a:cubicBezTo>
                <a:cubicBezTo>
                  <a:pt x="459471" y="534269"/>
                  <a:pt x="452347" y="523583"/>
                  <a:pt x="452347" y="537830"/>
                </a:cubicBezTo>
                <a:cubicBezTo>
                  <a:pt x="452347" y="530707"/>
                  <a:pt x="452347" y="516460"/>
                  <a:pt x="455909" y="512898"/>
                </a:cubicBezTo>
                <a:cubicBezTo>
                  <a:pt x="448786" y="509336"/>
                  <a:pt x="445224" y="512898"/>
                  <a:pt x="438100" y="516460"/>
                </a:cubicBezTo>
                <a:cubicBezTo>
                  <a:pt x="430977" y="512898"/>
                  <a:pt x="434539" y="498651"/>
                  <a:pt x="430977" y="491527"/>
                </a:cubicBezTo>
                <a:cubicBezTo>
                  <a:pt x="427415" y="495089"/>
                  <a:pt x="423853" y="491527"/>
                  <a:pt x="423853" y="495089"/>
                </a:cubicBezTo>
                <a:cubicBezTo>
                  <a:pt x="420291" y="491527"/>
                  <a:pt x="420291" y="487965"/>
                  <a:pt x="423853" y="480842"/>
                </a:cubicBezTo>
                <a:cubicBezTo>
                  <a:pt x="413168" y="480842"/>
                  <a:pt x="413168" y="466595"/>
                  <a:pt x="406044" y="487965"/>
                </a:cubicBezTo>
                <a:cubicBezTo>
                  <a:pt x="402482" y="473718"/>
                  <a:pt x="402482" y="477280"/>
                  <a:pt x="395359" y="480842"/>
                </a:cubicBezTo>
                <a:cubicBezTo>
                  <a:pt x="398921" y="470156"/>
                  <a:pt x="388235" y="452347"/>
                  <a:pt x="398921" y="455909"/>
                </a:cubicBezTo>
                <a:cubicBezTo>
                  <a:pt x="398921" y="452347"/>
                  <a:pt x="384673" y="441662"/>
                  <a:pt x="384673" y="452347"/>
                </a:cubicBezTo>
                <a:cubicBezTo>
                  <a:pt x="384673" y="438100"/>
                  <a:pt x="384673" y="434538"/>
                  <a:pt x="377550" y="434538"/>
                </a:cubicBezTo>
                <a:cubicBezTo>
                  <a:pt x="377550" y="413168"/>
                  <a:pt x="381112" y="416729"/>
                  <a:pt x="370426" y="413168"/>
                </a:cubicBezTo>
                <a:cubicBezTo>
                  <a:pt x="373988" y="406044"/>
                  <a:pt x="370426" y="391797"/>
                  <a:pt x="373988" y="381112"/>
                </a:cubicBezTo>
                <a:cubicBezTo>
                  <a:pt x="370426" y="377550"/>
                  <a:pt x="370426" y="395359"/>
                  <a:pt x="370426" y="395359"/>
                </a:cubicBezTo>
                <a:cubicBezTo>
                  <a:pt x="366864" y="398921"/>
                  <a:pt x="366864" y="391797"/>
                  <a:pt x="366864" y="395359"/>
                </a:cubicBezTo>
                <a:cubicBezTo>
                  <a:pt x="366864" y="384673"/>
                  <a:pt x="363303" y="370426"/>
                  <a:pt x="366864" y="356179"/>
                </a:cubicBezTo>
                <a:cubicBezTo>
                  <a:pt x="363303" y="356179"/>
                  <a:pt x="363303" y="356179"/>
                  <a:pt x="359741" y="356179"/>
                </a:cubicBezTo>
                <a:cubicBezTo>
                  <a:pt x="363303" y="352617"/>
                  <a:pt x="363303" y="356179"/>
                  <a:pt x="366864" y="341932"/>
                </a:cubicBezTo>
                <a:cubicBezTo>
                  <a:pt x="373988" y="349055"/>
                  <a:pt x="370426" y="359741"/>
                  <a:pt x="381112" y="359741"/>
                </a:cubicBezTo>
                <a:cubicBezTo>
                  <a:pt x="373988" y="377550"/>
                  <a:pt x="395359" y="377550"/>
                  <a:pt x="384673" y="388235"/>
                </a:cubicBezTo>
                <a:cubicBezTo>
                  <a:pt x="391797" y="398921"/>
                  <a:pt x="395359" y="373988"/>
                  <a:pt x="398921" y="370426"/>
                </a:cubicBezTo>
                <a:cubicBezTo>
                  <a:pt x="409606" y="377550"/>
                  <a:pt x="413168" y="395359"/>
                  <a:pt x="423853" y="391797"/>
                </a:cubicBezTo>
                <a:cubicBezTo>
                  <a:pt x="427415" y="381112"/>
                  <a:pt x="423853" y="377550"/>
                  <a:pt x="427415" y="366864"/>
                </a:cubicBezTo>
                <a:cubicBezTo>
                  <a:pt x="416730" y="398921"/>
                  <a:pt x="402482" y="341932"/>
                  <a:pt x="388235" y="370426"/>
                </a:cubicBezTo>
                <a:cubicBezTo>
                  <a:pt x="381112" y="363303"/>
                  <a:pt x="391797" y="359741"/>
                  <a:pt x="395359" y="352617"/>
                </a:cubicBezTo>
                <a:cubicBezTo>
                  <a:pt x="391797" y="356179"/>
                  <a:pt x="391797" y="352617"/>
                  <a:pt x="388235" y="352617"/>
                </a:cubicBezTo>
                <a:cubicBezTo>
                  <a:pt x="388235" y="349055"/>
                  <a:pt x="391797" y="352617"/>
                  <a:pt x="391797" y="352617"/>
                </a:cubicBezTo>
                <a:cubicBezTo>
                  <a:pt x="395359" y="345494"/>
                  <a:pt x="391797" y="345494"/>
                  <a:pt x="395359" y="338370"/>
                </a:cubicBezTo>
                <a:cubicBezTo>
                  <a:pt x="391797" y="334808"/>
                  <a:pt x="391797" y="341932"/>
                  <a:pt x="388235" y="338370"/>
                </a:cubicBezTo>
                <a:cubicBezTo>
                  <a:pt x="388235" y="341932"/>
                  <a:pt x="384673" y="349055"/>
                  <a:pt x="388235" y="352617"/>
                </a:cubicBezTo>
                <a:cubicBezTo>
                  <a:pt x="384673" y="363303"/>
                  <a:pt x="384673" y="341932"/>
                  <a:pt x="381112" y="356179"/>
                </a:cubicBezTo>
                <a:cubicBezTo>
                  <a:pt x="381112" y="341932"/>
                  <a:pt x="373988" y="345494"/>
                  <a:pt x="373988" y="338370"/>
                </a:cubicBezTo>
                <a:cubicBezTo>
                  <a:pt x="377550" y="331247"/>
                  <a:pt x="381112" y="334808"/>
                  <a:pt x="381112" y="338370"/>
                </a:cubicBezTo>
                <a:cubicBezTo>
                  <a:pt x="384673" y="331247"/>
                  <a:pt x="377550" y="327685"/>
                  <a:pt x="381112" y="320561"/>
                </a:cubicBezTo>
                <a:cubicBezTo>
                  <a:pt x="377550" y="320561"/>
                  <a:pt x="377550" y="327685"/>
                  <a:pt x="373988" y="331247"/>
                </a:cubicBezTo>
                <a:cubicBezTo>
                  <a:pt x="370426" y="309876"/>
                  <a:pt x="356179" y="324123"/>
                  <a:pt x="352617" y="302752"/>
                </a:cubicBezTo>
                <a:cubicBezTo>
                  <a:pt x="377550" y="267134"/>
                  <a:pt x="370426" y="245764"/>
                  <a:pt x="352617" y="242202"/>
                </a:cubicBezTo>
                <a:cubicBezTo>
                  <a:pt x="349056" y="242202"/>
                  <a:pt x="349056" y="249325"/>
                  <a:pt x="345494" y="245764"/>
                </a:cubicBezTo>
                <a:cubicBezTo>
                  <a:pt x="345494" y="249325"/>
                  <a:pt x="349056" y="249325"/>
                  <a:pt x="352617" y="252887"/>
                </a:cubicBezTo>
                <a:cubicBezTo>
                  <a:pt x="345494" y="274258"/>
                  <a:pt x="359741" y="256449"/>
                  <a:pt x="341932" y="284943"/>
                </a:cubicBezTo>
                <a:cubicBezTo>
                  <a:pt x="345494" y="270696"/>
                  <a:pt x="341932" y="263573"/>
                  <a:pt x="338370" y="256449"/>
                </a:cubicBezTo>
                <a:cubicBezTo>
                  <a:pt x="334808" y="256449"/>
                  <a:pt x="334808" y="260011"/>
                  <a:pt x="331247" y="267134"/>
                </a:cubicBezTo>
                <a:cubicBezTo>
                  <a:pt x="327685" y="274258"/>
                  <a:pt x="331247" y="274258"/>
                  <a:pt x="334808" y="281381"/>
                </a:cubicBezTo>
                <a:cubicBezTo>
                  <a:pt x="320561" y="292067"/>
                  <a:pt x="324123" y="267134"/>
                  <a:pt x="309876" y="267134"/>
                </a:cubicBezTo>
                <a:cubicBezTo>
                  <a:pt x="313438" y="256449"/>
                  <a:pt x="316999" y="270696"/>
                  <a:pt x="324123" y="263573"/>
                </a:cubicBezTo>
                <a:cubicBezTo>
                  <a:pt x="324123" y="256449"/>
                  <a:pt x="331247" y="249325"/>
                  <a:pt x="334808" y="238640"/>
                </a:cubicBezTo>
                <a:cubicBezTo>
                  <a:pt x="341932" y="238640"/>
                  <a:pt x="341932" y="238640"/>
                  <a:pt x="345494" y="245764"/>
                </a:cubicBezTo>
                <a:cubicBezTo>
                  <a:pt x="352617" y="224393"/>
                  <a:pt x="324123" y="242202"/>
                  <a:pt x="334808" y="220831"/>
                </a:cubicBezTo>
                <a:cubicBezTo>
                  <a:pt x="331247" y="224393"/>
                  <a:pt x="324123" y="235078"/>
                  <a:pt x="320561" y="235078"/>
                </a:cubicBezTo>
                <a:cubicBezTo>
                  <a:pt x="316999" y="242202"/>
                  <a:pt x="320561" y="242202"/>
                  <a:pt x="320561" y="245764"/>
                </a:cubicBezTo>
                <a:cubicBezTo>
                  <a:pt x="316999" y="242202"/>
                  <a:pt x="299190" y="260011"/>
                  <a:pt x="306314" y="238640"/>
                </a:cubicBezTo>
                <a:cubicBezTo>
                  <a:pt x="309876" y="238640"/>
                  <a:pt x="309876" y="245764"/>
                  <a:pt x="313438" y="242202"/>
                </a:cubicBezTo>
                <a:cubicBezTo>
                  <a:pt x="316999" y="231516"/>
                  <a:pt x="309876" y="231516"/>
                  <a:pt x="306314" y="235078"/>
                </a:cubicBezTo>
                <a:cubicBezTo>
                  <a:pt x="306314" y="231516"/>
                  <a:pt x="309876" y="227955"/>
                  <a:pt x="316999" y="217269"/>
                </a:cubicBezTo>
                <a:cubicBezTo>
                  <a:pt x="313438" y="224393"/>
                  <a:pt x="306314" y="224393"/>
                  <a:pt x="302752" y="231516"/>
                </a:cubicBezTo>
                <a:cubicBezTo>
                  <a:pt x="309876" y="217269"/>
                  <a:pt x="299190" y="213707"/>
                  <a:pt x="302752" y="206584"/>
                </a:cubicBezTo>
                <a:cubicBezTo>
                  <a:pt x="299190" y="206584"/>
                  <a:pt x="295629" y="220831"/>
                  <a:pt x="292067" y="217269"/>
                </a:cubicBezTo>
                <a:cubicBezTo>
                  <a:pt x="292067" y="235078"/>
                  <a:pt x="302752" y="242202"/>
                  <a:pt x="306314" y="252887"/>
                </a:cubicBezTo>
                <a:cubicBezTo>
                  <a:pt x="302752" y="260011"/>
                  <a:pt x="299190" y="260011"/>
                  <a:pt x="299190" y="267134"/>
                </a:cubicBezTo>
                <a:cubicBezTo>
                  <a:pt x="295629" y="274258"/>
                  <a:pt x="309876" y="284943"/>
                  <a:pt x="309876" y="284943"/>
                </a:cubicBezTo>
                <a:cubicBezTo>
                  <a:pt x="309876" y="299190"/>
                  <a:pt x="302752" y="295629"/>
                  <a:pt x="302752" y="292067"/>
                </a:cubicBezTo>
                <a:cubicBezTo>
                  <a:pt x="299190" y="302752"/>
                  <a:pt x="306314" y="302752"/>
                  <a:pt x="302752" y="313438"/>
                </a:cubicBezTo>
                <a:cubicBezTo>
                  <a:pt x="302752" y="306314"/>
                  <a:pt x="292067" y="302752"/>
                  <a:pt x="292067" y="295629"/>
                </a:cubicBezTo>
                <a:cubicBezTo>
                  <a:pt x="292067" y="292067"/>
                  <a:pt x="295629" y="295629"/>
                  <a:pt x="299190" y="295629"/>
                </a:cubicBezTo>
                <a:cubicBezTo>
                  <a:pt x="299190" y="284943"/>
                  <a:pt x="295629" y="288505"/>
                  <a:pt x="292067" y="284943"/>
                </a:cubicBezTo>
                <a:cubicBezTo>
                  <a:pt x="295629" y="277820"/>
                  <a:pt x="288505" y="274258"/>
                  <a:pt x="295629" y="263573"/>
                </a:cubicBezTo>
                <a:cubicBezTo>
                  <a:pt x="295629" y="267134"/>
                  <a:pt x="295629" y="267134"/>
                  <a:pt x="299190" y="270696"/>
                </a:cubicBezTo>
                <a:cubicBezTo>
                  <a:pt x="306314" y="256449"/>
                  <a:pt x="292067" y="256449"/>
                  <a:pt x="299190" y="249325"/>
                </a:cubicBezTo>
                <a:cubicBezTo>
                  <a:pt x="295629" y="252887"/>
                  <a:pt x="288505" y="245764"/>
                  <a:pt x="284943" y="252887"/>
                </a:cubicBezTo>
                <a:cubicBezTo>
                  <a:pt x="252887" y="263573"/>
                  <a:pt x="260011" y="263573"/>
                  <a:pt x="256449" y="274258"/>
                </a:cubicBezTo>
                <a:cubicBezTo>
                  <a:pt x="252887" y="274258"/>
                  <a:pt x="245764" y="267134"/>
                  <a:pt x="242202" y="270696"/>
                </a:cubicBezTo>
                <a:cubicBezTo>
                  <a:pt x="242202" y="267134"/>
                  <a:pt x="242202" y="256449"/>
                  <a:pt x="245764" y="252887"/>
                </a:cubicBezTo>
                <a:cubicBezTo>
                  <a:pt x="235078" y="249325"/>
                  <a:pt x="227955" y="252887"/>
                  <a:pt x="217269" y="242202"/>
                </a:cubicBezTo>
                <a:cubicBezTo>
                  <a:pt x="220831" y="231516"/>
                  <a:pt x="210146" y="242202"/>
                  <a:pt x="220831" y="235078"/>
                </a:cubicBezTo>
                <a:cubicBezTo>
                  <a:pt x="203022" y="231516"/>
                  <a:pt x="199460" y="224393"/>
                  <a:pt x="188775" y="210146"/>
                </a:cubicBezTo>
                <a:cubicBezTo>
                  <a:pt x="188775" y="210146"/>
                  <a:pt x="192337" y="206584"/>
                  <a:pt x="192337" y="203022"/>
                </a:cubicBezTo>
                <a:cubicBezTo>
                  <a:pt x="195899" y="195898"/>
                  <a:pt x="185213" y="199460"/>
                  <a:pt x="185213" y="195898"/>
                </a:cubicBezTo>
                <a:cubicBezTo>
                  <a:pt x="185213" y="199460"/>
                  <a:pt x="185213" y="203022"/>
                  <a:pt x="188775" y="206584"/>
                </a:cubicBezTo>
                <a:cubicBezTo>
                  <a:pt x="185213" y="206584"/>
                  <a:pt x="178090" y="210146"/>
                  <a:pt x="174528" y="206584"/>
                </a:cubicBezTo>
                <a:cubicBezTo>
                  <a:pt x="174528" y="203022"/>
                  <a:pt x="174528" y="199460"/>
                  <a:pt x="178090" y="192337"/>
                </a:cubicBezTo>
                <a:cubicBezTo>
                  <a:pt x="167404" y="192337"/>
                  <a:pt x="167404" y="192337"/>
                  <a:pt x="163842" y="188775"/>
                </a:cubicBezTo>
                <a:cubicBezTo>
                  <a:pt x="163842" y="181651"/>
                  <a:pt x="163842" y="178090"/>
                  <a:pt x="170966" y="174528"/>
                </a:cubicBezTo>
                <a:cubicBezTo>
                  <a:pt x="167404" y="170966"/>
                  <a:pt x="167404" y="174528"/>
                  <a:pt x="163842" y="170966"/>
                </a:cubicBezTo>
                <a:cubicBezTo>
                  <a:pt x="160281" y="181651"/>
                  <a:pt x="156719" y="167404"/>
                  <a:pt x="153157" y="178090"/>
                </a:cubicBezTo>
                <a:cubicBezTo>
                  <a:pt x="153157" y="167404"/>
                  <a:pt x="146033" y="178090"/>
                  <a:pt x="146033" y="167404"/>
                </a:cubicBezTo>
                <a:cubicBezTo>
                  <a:pt x="146033" y="156719"/>
                  <a:pt x="142472" y="153157"/>
                  <a:pt x="146033" y="146033"/>
                </a:cubicBezTo>
                <a:cubicBezTo>
                  <a:pt x="149595" y="149595"/>
                  <a:pt x="153157" y="153157"/>
                  <a:pt x="156719" y="146033"/>
                </a:cubicBezTo>
                <a:cubicBezTo>
                  <a:pt x="160281" y="153157"/>
                  <a:pt x="149595" y="163842"/>
                  <a:pt x="153157" y="174528"/>
                </a:cubicBezTo>
                <a:cubicBezTo>
                  <a:pt x="160281" y="170966"/>
                  <a:pt x="163842" y="167404"/>
                  <a:pt x="170966" y="160281"/>
                </a:cubicBezTo>
                <a:cubicBezTo>
                  <a:pt x="174528" y="167404"/>
                  <a:pt x="181651" y="160281"/>
                  <a:pt x="178090" y="178090"/>
                </a:cubicBezTo>
                <a:cubicBezTo>
                  <a:pt x="185213" y="178090"/>
                  <a:pt x="185213" y="174528"/>
                  <a:pt x="188775" y="170966"/>
                </a:cubicBezTo>
                <a:cubicBezTo>
                  <a:pt x="192337" y="178090"/>
                  <a:pt x="192337" y="163842"/>
                  <a:pt x="195899" y="167404"/>
                </a:cubicBezTo>
                <a:cubicBezTo>
                  <a:pt x="192337" y="181651"/>
                  <a:pt x="206584" y="181651"/>
                  <a:pt x="199460" y="195898"/>
                </a:cubicBezTo>
                <a:cubicBezTo>
                  <a:pt x="203022" y="199460"/>
                  <a:pt x="210146" y="195898"/>
                  <a:pt x="206584" y="192337"/>
                </a:cubicBezTo>
                <a:cubicBezTo>
                  <a:pt x="210146" y="185213"/>
                  <a:pt x="206584" y="195898"/>
                  <a:pt x="213707" y="195898"/>
                </a:cubicBezTo>
                <a:cubicBezTo>
                  <a:pt x="206584" y="192337"/>
                  <a:pt x="203022" y="195898"/>
                  <a:pt x="199460" y="192337"/>
                </a:cubicBezTo>
                <a:cubicBezTo>
                  <a:pt x="203022" y="203022"/>
                  <a:pt x="210146" y="206584"/>
                  <a:pt x="217269" y="199460"/>
                </a:cubicBezTo>
                <a:cubicBezTo>
                  <a:pt x="213707" y="192337"/>
                  <a:pt x="217269" y="188775"/>
                  <a:pt x="220831" y="185213"/>
                </a:cubicBezTo>
                <a:cubicBezTo>
                  <a:pt x="224393" y="178090"/>
                  <a:pt x="213707" y="178090"/>
                  <a:pt x="220831" y="170966"/>
                </a:cubicBezTo>
                <a:cubicBezTo>
                  <a:pt x="235078" y="174528"/>
                  <a:pt x="213707" y="213707"/>
                  <a:pt x="227955" y="224393"/>
                </a:cubicBezTo>
                <a:cubicBezTo>
                  <a:pt x="231516" y="220831"/>
                  <a:pt x="235078" y="220831"/>
                  <a:pt x="238640" y="213707"/>
                </a:cubicBezTo>
                <a:cubicBezTo>
                  <a:pt x="238640" y="203022"/>
                  <a:pt x="231516" y="210146"/>
                  <a:pt x="227955" y="206584"/>
                </a:cubicBezTo>
                <a:cubicBezTo>
                  <a:pt x="231516" y="203022"/>
                  <a:pt x="231516" y="199460"/>
                  <a:pt x="231516" y="199460"/>
                </a:cubicBezTo>
                <a:cubicBezTo>
                  <a:pt x="238640" y="203022"/>
                  <a:pt x="245764" y="206584"/>
                  <a:pt x="252887" y="217269"/>
                </a:cubicBezTo>
                <a:cubicBezTo>
                  <a:pt x="252887" y="220831"/>
                  <a:pt x="249325" y="220831"/>
                  <a:pt x="249325" y="224393"/>
                </a:cubicBezTo>
                <a:cubicBezTo>
                  <a:pt x="256449" y="227955"/>
                  <a:pt x="252887" y="238640"/>
                  <a:pt x="256449" y="242202"/>
                </a:cubicBezTo>
                <a:cubicBezTo>
                  <a:pt x="263573" y="235078"/>
                  <a:pt x="260011" y="252887"/>
                  <a:pt x="270696" y="249325"/>
                </a:cubicBezTo>
                <a:cubicBezTo>
                  <a:pt x="274258" y="242202"/>
                  <a:pt x="263573" y="245764"/>
                  <a:pt x="270696" y="235078"/>
                </a:cubicBezTo>
                <a:cubicBezTo>
                  <a:pt x="267134" y="235078"/>
                  <a:pt x="267134" y="231516"/>
                  <a:pt x="263573" y="231516"/>
                </a:cubicBezTo>
                <a:cubicBezTo>
                  <a:pt x="267134" y="224393"/>
                  <a:pt x="270696" y="213707"/>
                  <a:pt x="263573" y="213707"/>
                </a:cubicBezTo>
                <a:cubicBezTo>
                  <a:pt x="267134" y="206584"/>
                  <a:pt x="295629" y="206584"/>
                  <a:pt x="292067" y="188775"/>
                </a:cubicBezTo>
                <a:cubicBezTo>
                  <a:pt x="288505" y="195898"/>
                  <a:pt x="281382" y="199460"/>
                  <a:pt x="284943" y="185213"/>
                </a:cubicBezTo>
                <a:cubicBezTo>
                  <a:pt x="277820" y="195898"/>
                  <a:pt x="274258" y="195898"/>
                  <a:pt x="263573" y="195898"/>
                </a:cubicBezTo>
                <a:cubicBezTo>
                  <a:pt x="267134" y="188775"/>
                  <a:pt x="267134" y="192337"/>
                  <a:pt x="270696" y="188775"/>
                </a:cubicBezTo>
                <a:cubicBezTo>
                  <a:pt x="274258" y="185213"/>
                  <a:pt x="267134" y="181651"/>
                  <a:pt x="263573" y="185213"/>
                </a:cubicBezTo>
                <a:cubicBezTo>
                  <a:pt x="263573" y="181651"/>
                  <a:pt x="263573" y="174528"/>
                  <a:pt x="267134" y="167404"/>
                </a:cubicBezTo>
                <a:cubicBezTo>
                  <a:pt x="274258" y="167404"/>
                  <a:pt x="288505" y="174528"/>
                  <a:pt x="284943" y="181651"/>
                </a:cubicBezTo>
                <a:cubicBezTo>
                  <a:pt x="288505" y="181651"/>
                  <a:pt x="295629" y="167404"/>
                  <a:pt x="299190" y="160281"/>
                </a:cubicBezTo>
                <a:cubicBezTo>
                  <a:pt x="302752" y="167404"/>
                  <a:pt x="309876" y="170966"/>
                  <a:pt x="313438" y="170966"/>
                </a:cubicBezTo>
                <a:cubicBezTo>
                  <a:pt x="313438" y="174528"/>
                  <a:pt x="306314" y="185213"/>
                  <a:pt x="309876" y="188775"/>
                </a:cubicBezTo>
                <a:cubicBezTo>
                  <a:pt x="316999" y="188775"/>
                  <a:pt x="324123" y="192337"/>
                  <a:pt x="334808" y="178090"/>
                </a:cubicBezTo>
                <a:cubicBezTo>
                  <a:pt x="338370" y="181651"/>
                  <a:pt x="341932" y="188775"/>
                  <a:pt x="345494" y="195898"/>
                </a:cubicBezTo>
                <a:cubicBezTo>
                  <a:pt x="341932" y="199460"/>
                  <a:pt x="338370" y="203022"/>
                  <a:pt x="338370" y="206584"/>
                </a:cubicBezTo>
                <a:cubicBezTo>
                  <a:pt x="341932" y="210146"/>
                  <a:pt x="352617" y="203022"/>
                  <a:pt x="349056" y="210146"/>
                </a:cubicBezTo>
                <a:cubicBezTo>
                  <a:pt x="349056" y="213707"/>
                  <a:pt x="359741" y="203022"/>
                  <a:pt x="356179" y="203022"/>
                </a:cubicBezTo>
                <a:cubicBezTo>
                  <a:pt x="359741" y="195898"/>
                  <a:pt x="363303" y="203022"/>
                  <a:pt x="366864" y="203022"/>
                </a:cubicBezTo>
                <a:cubicBezTo>
                  <a:pt x="359741" y="203022"/>
                  <a:pt x="349056" y="224393"/>
                  <a:pt x="345494" y="213707"/>
                </a:cubicBezTo>
                <a:cubicBezTo>
                  <a:pt x="338370" y="224393"/>
                  <a:pt x="341932" y="224393"/>
                  <a:pt x="338370" y="227955"/>
                </a:cubicBezTo>
                <a:cubicBezTo>
                  <a:pt x="341932" y="227955"/>
                  <a:pt x="341932" y="224393"/>
                  <a:pt x="341932" y="227955"/>
                </a:cubicBezTo>
                <a:cubicBezTo>
                  <a:pt x="345494" y="227955"/>
                  <a:pt x="352617" y="213707"/>
                  <a:pt x="356179" y="217269"/>
                </a:cubicBezTo>
                <a:cubicBezTo>
                  <a:pt x="341932" y="235078"/>
                  <a:pt x="366864" y="224393"/>
                  <a:pt x="352617" y="238640"/>
                </a:cubicBezTo>
                <a:cubicBezTo>
                  <a:pt x="359741" y="235078"/>
                  <a:pt x="356179" y="245764"/>
                  <a:pt x="363303" y="249325"/>
                </a:cubicBezTo>
                <a:cubicBezTo>
                  <a:pt x="352617" y="256449"/>
                  <a:pt x="356179" y="267134"/>
                  <a:pt x="356179" y="277820"/>
                </a:cubicBezTo>
                <a:cubicBezTo>
                  <a:pt x="366864" y="252887"/>
                  <a:pt x="377550" y="227955"/>
                  <a:pt x="359741" y="227955"/>
                </a:cubicBezTo>
                <a:cubicBezTo>
                  <a:pt x="366864" y="220831"/>
                  <a:pt x="373988" y="227955"/>
                  <a:pt x="381112" y="227955"/>
                </a:cubicBezTo>
                <a:cubicBezTo>
                  <a:pt x="377550" y="235078"/>
                  <a:pt x="377550" y="242202"/>
                  <a:pt x="381112" y="242202"/>
                </a:cubicBezTo>
                <a:cubicBezTo>
                  <a:pt x="384673" y="235078"/>
                  <a:pt x="391797" y="224393"/>
                  <a:pt x="398921" y="227955"/>
                </a:cubicBezTo>
                <a:cubicBezTo>
                  <a:pt x="398921" y="224393"/>
                  <a:pt x="395359" y="224393"/>
                  <a:pt x="402482" y="217269"/>
                </a:cubicBezTo>
                <a:cubicBezTo>
                  <a:pt x="395359" y="227955"/>
                  <a:pt x="384673" y="227955"/>
                  <a:pt x="388235" y="220831"/>
                </a:cubicBezTo>
                <a:cubicBezTo>
                  <a:pt x="406044" y="206584"/>
                  <a:pt x="420291" y="227955"/>
                  <a:pt x="423853" y="235078"/>
                </a:cubicBezTo>
                <a:cubicBezTo>
                  <a:pt x="430977" y="231516"/>
                  <a:pt x="434539" y="224393"/>
                  <a:pt x="441662" y="220831"/>
                </a:cubicBezTo>
                <a:cubicBezTo>
                  <a:pt x="445224" y="224393"/>
                  <a:pt x="438100" y="227955"/>
                  <a:pt x="434539" y="235078"/>
                </a:cubicBezTo>
                <a:cubicBezTo>
                  <a:pt x="448786" y="235078"/>
                  <a:pt x="455909" y="245764"/>
                  <a:pt x="473718" y="235078"/>
                </a:cubicBezTo>
                <a:cubicBezTo>
                  <a:pt x="470156" y="238640"/>
                  <a:pt x="466595" y="242202"/>
                  <a:pt x="463033" y="245764"/>
                </a:cubicBezTo>
                <a:cubicBezTo>
                  <a:pt x="473718" y="256449"/>
                  <a:pt x="480842" y="245764"/>
                  <a:pt x="487965" y="249325"/>
                </a:cubicBezTo>
                <a:cubicBezTo>
                  <a:pt x="480842" y="252887"/>
                  <a:pt x="480842" y="252887"/>
                  <a:pt x="487965" y="256449"/>
                </a:cubicBezTo>
                <a:cubicBezTo>
                  <a:pt x="480842" y="260011"/>
                  <a:pt x="480842" y="256449"/>
                  <a:pt x="477280" y="267134"/>
                </a:cubicBezTo>
                <a:cubicBezTo>
                  <a:pt x="473718" y="267134"/>
                  <a:pt x="470156" y="260011"/>
                  <a:pt x="466595" y="267134"/>
                </a:cubicBezTo>
                <a:cubicBezTo>
                  <a:pt x="466595" y="281381"/>
                  <a:pt x="502213" y="274258"/>
                  <a:pt x="495089" y="288505"/>
                </a:cubicBezTo>
                <a:cubicBezTo>
                  <a:pt x="498651" y="288505"/>
                  <a:pt x="498651" y="288505"/>
                  <a:pt x="502213" y="288505"/>
                </a:cubicBezTo>
                <a:cubicBezTo>
                  <a:pt x="516460" y="274258"/>
                  <a:pt x="487965" y="260011"/>
                  <a:pt x="495089" y="260011"/>
                </a:cubicBezTo>
                <a:cubicBezTo>
                  <a:pt x="505774" y="263573"/>
                  <a:pt x="502213" y="270696"/>
                  <a:pt x="512898" y="270696"/>
                </a:cubicBezTo>
                <a:cubicBezTo>
                  <a:pt x="498651" y="288505"/>
                  <a:pt x="512898" y="299190"/>
                  <a:pt x="527145" y="309876"/>
                </a:cubicBezTo>
                <a:cubicBezTo>
                  <a:pt x="530707" y="309876"/>
                  <a:pt x="534269" y="309876"/>
                  <a:pt x="534269" y="306314"/>
                </a:cubicBezTo>
                <a:cubicBezTo>
                  <a:pt x="534269" y="302752"/>
                  <a:pt x="530707" y="295629"/>
                  <a:pt x="527145" y="292067"/>
                </a:cubicBezTo>
                <a:cubicBezTo>
                  <a:pt x="523583" y="292067"/>
                  <a:pt x="523583" y="299190"/>
                  <a:pt x="516460" y="292067"/>
                </a:cubicBezTo>
                <a:cubicBezTo>
                  <a:pt x="520021" y="288505"/>
                  <a:pt x="520021" y="284943"/>
                  <a:pt x="523583" y="281381"/>
                </a:cubicBezTo>
                <a:cubicBezTo>
                  <a:pt x="516460" y="292067"/>
                  <a:pt x="516460" y="274258"/>
                  <a:pt x="512898" y="277820"/>
                </a:cubicBezTo>
                <a:cubicBezTo>
                  <a:pt x="520021" y="263573"/>
                  <a:pt x="530707" y="281381"/>
                  <a:pt x="541392" y="281381"/>
                </a:cubicBezTo>
                <a:cubicBezTo>
                  <a:pt x="537830" y="281381"/>
                  <a:pt x="534269" y="284943"/>
                  <a:pt x="530707" y="288505"/>
                </a:cubicBezTo>
                <a:cubicBezTo>
                  <a:pt x="537830" y="288505"/>
                  <a:pt x="537830" y="284943"/>
                  <a:pt x="541392" y="292067"/>
                </a:cubicBezTo>
                <a:cubicBezTo>
                  <a:pt x="548516" y="284943"/>
                  <a:pt x="537830" y="284943"/>
                  <a:pt x="548516" y="277820"/>
                </a:cubicBezTo>
                <a:cubicBezTo>
                  <a:pt x="555639" y="281381"/>
                  <a:pt x="552078" y="284943"/>
                  <a:pt x="555639" y="284943"/>
                </a:cubicBezTo>
                <a:cubicBezTo>
                  <a:pt x="569887" y="274258"/>
                  <a:pt x="544954" y="274258"/>
                  <a:pt x="548516" y="267134"/>
                </a:cubicBezTo>
                <a:cubicBezTo>
                  <a:pt x="559201" y="267134"/>
                  <a:pt x="569887" y="270696"/>
                  <a:pt x="580572" y="270696"/>
                </a:cubicBezTo>
                <a:cubicBezTo>
                  <a:pt x="573448" y="263573"/>
                  <a:pt x="591257" y="263573"/>
                  <a:pt x="598381" y="260011"/>
                </a:cubicBezTo>
                <a:cubicBezTo>
                  <a:pt x="605504" y="267134"/>
                  <a:pt x="601943" y="274258"/>
                  <a:pt x="601943" y="281381"/>
                </a:cubicBezTo>
                <a:cubicBezTo>
                  <a:pt x="609066" y="288505"/>
                  <a:pt x="609066" y="277820"/>
                  <a:pt x="612628" y="281381"/>
                </a:cubicBezTo>
                <a:cubicBezTo>
                  <a:pt x="612628" y="277820"/>
                  <a:pt x="612628" y="274258"/>
                  <a:pt x="605504" y="267134"/>
                </a:cubicBezTo>
                <a:cubicBezTo>
                  <a:pt x="609066" y="267134"/>
                  <a:pt x="612628" y="267134"/>
                  <a:pt x="616190" y="263573"/>
                </a:cubicBezTo>
                <a:cubicBezTo>
                  <a:pt x="616190" y="267134"/>
                  <a:pt x="616190" y="270696"/>
                  <a:pt x="619752" y="274258"/>
                </a:cubicBezTo>
                <a:cubicBezTo>
                  <a:pt x="623313" y="270696"/>
                  <a:pt x="626875" y="267134"/>
                  <a:pt x="630437" y="270696"/>
                </a:cubicBezTo>
                <a:cubicBezTo>
                  <a:pt x="641122" y="277820"/>
                  <a:pt x="623313" y="284943"/>
                  <a:pt x="619752" y="274258"/>
                </a:cubicBezTo>
                <a:cubicBezTo>
                  <a:pt x="619752" y="277820"/>
                  <a:pt x="619752" y="284943"/>
                  <a:pt x="619752" y="288505"/>
                </a:cubicBezTo>
                <a:cubicBezTo>
                  <a:pt x="626875" y="288505"/>
                  <a:pt x="648246" y="281381"/>
                  <a:pt x="662493" y="288505"/>
                </a:cubicBezTo>
                <a:cubicBezTo>
                  <a:pt x="658931" y="274258"/>
                  <a:pt x="633999" y="263573"/>
                  <a:pt x="619752" y="242202"/>
                </a:cubicBezTo>
                <a:cubicBezTo>
                  <a:pt x="630437" y="242202"/>
                  <a:pt x="637561" y="252887"/>
                  <a:pt x="651808" y="267134"/>
                </a:cubicBezTo>
                <a:cubicBezTo>
                  <a:pt x="662493" y="267134"/>
                  <a:pt x="651808" y="260011"/>
                  <a:pt x="658931" y="256449"/>
                </a:cubicBezTo>
                <a:cubicBezTo>
                  <a:pt x="669617" y="267134"/>
                  <a:pt x="669617" y="267134"/>
                  <a:pt x="680302" y="277820"/>
                </a:cubicBezTo>
                <a:cubicBezTo>
                  <a:pt x="673178" y="281381"/>
                  <a:pt x="669617" y="270696"/>
                  <a:pt x="662493" y="267134"/>
                </a:cubicBezTo>
                <a:cubicBezTo>
                  <a:pt x="658931" y="274258"/>
                  <a:pt x="680302" y="288505"/>
                  <a:pt x="687426" y="288505"/>
                </a:cubicBezTo>
                <a:cubicBezTo>
                  <a:pt x="687426" y="295629"/>
                  <a:pt x="680302" y="292067"/>
                  <a:pt x="673178" y="299190"/>
                </a:cubicBezTo>
                <a:cubicBezTo>
                  <a:pt x="669617" y="284943"/>
                  <a:pt x="655370" y="295629"/>
                  <a:pt x="655370" y="302752"/>
                </a:cubicBezTo>
                <a:cubicBezTo>
                  <a:pt x="648246" y="299190"/>
                  <a:pt x="644684" y="295629"/>
                  <a:pt x="637561" y="302752"/>
                </a:cubicBezTo>
                <a:cubicBezTo>
                  <a:pt x="633999" y="299190"/>
                  <a:pt x="637561" y="295629"/>
                  <a:pt x="633999" y="292067"/>
                </a:cubicBezTo>
                <a:cubicBezTo>
                  <a:pt x="626875" y="288505"/>
                  <a:pt x="616190" y="292067"/>
                  <a:pt x="609066" y="292067"/>
                </a:cubicBezTo>
                <a:cubicBezTo>
                  <a:pt x="609066" y="299190"/>
                  <a:pt x="626875" y="299190"/>
                  <a:pt x="630437" y="306314"/>
                </a:cubicBezTo>
                <a:cubicBezTo>
                  <a:pt x="630437" y="313438"/>
                  <a:pt x="619752" y="306314"/>
                  <a:pt x="619752" y="316999"/>
                </a:cubicBezTo>
                <a:cubicBezTo>
                  <a:pt x="626875" y="320561"/>
                  <a:pt x="630437" y="320561"/>
                  <a:pt x="630437" y="327685"/>
                </a:cubicBezTo>
                <a:cubicBezTo>
                  <a:pt x="633999" y="316999"/>
                  <a:pt x="644684" y="309876"/>
                  <a:pt x="658931" y="302752"/>
                </a:cubicBezTo>
                <a:cubicBezTo>
                  <a:pt x="662493" y="316999"/>
                  <a:pt x="658931" y="306314"/>
                  <a:pt x="673178" y="316999"/>
                </a:cubicBezTo>
                <a:cubicBezTo>
                  <a:pt x="676740" y="316999"/>
                  <a:pt x="641122" y="313438"/>
                  <a:pt x="651808" y="334808"/>
                </a:cubicBezTo>
                <a:cubicBezTo>
                  <a:pt x="662493" y="334808"/>
                  <a:pt x="658931" y="327685"/>
                  <a:pt x="673178" y="327685"/>
                </a:cubicBezTo>
                <a:cubicBezTo>
                  <a:pt x="673178" y="338370"/>
                  <a:pt x="676740" y="341932"/>
                  <a:pt x="683864" y="349055"/>
                </a:cubicBezTo>
                <a:cubicBezTo>
                  <a:pt x="690987" y="352617"/>
                  <a:pt x="687426" y="341932"/>
                  <a:pt x="694549" y="345494"/>
                </a:cubicBezTo>
                <a:cubicBezTo>
                  <a:pt x="694549" y="356179"/>
                  <a:pt x="687426" y="352617"/>
                  <a:pt x="687426" y="359741"/>
                </a:cubicBezTo>
                <a:cubicBezTo>
                  <a:pt x="683864" y="352617"/>
                  <a:pt x="673178" y="345494"/>
                  <a:pt x="683864" y="345494"/>
                </a:cubicBezTo>
                <a:cubicBezTo>
                  <a:pt x="676740" y="341932"/>
                  <a:pt x="669617" y="338370"/>
                  <a:pt x="662493" y="334808"/>
                </a:cubicBezTo>
                <a:cubicBezTo>
                  <a:pt x="658931" y="349055"/>
                  <a:pt x="698111" y="359741"/>
                  <a:pt x="690987" y="370426"/>
                </a:cubicBezTo>
                <a:cubicBezTo>
                  <a:pt x="698111" y="373988"/>
                  <a:pt x="701673" y="366864"/>
                  <a:pt x="708796" y="377550"/>
                </a:cubicBezTo>
                <a:cubicBezTo>
                  <a:pt x="726605" y="373988"/>
                  <a:pt x="715920" y="359741"/>
                  <a:pt x="719482" y="352617"/>
                </a:cubicBezTo>
                <a:cubicBezTo>
                  <a:pt x="715920" y="345494"/>
                  <a:pt x="698111" y="349055"/>
                  <a:pt x="701673" y="338370"/>
                </a:cubicBezTo>
                <a:cubicBezTo>
                  <a:pt x="698111" y="334808"/>
                  <a:pt x="690987" y="341932"/>
                  <a:pt x="687426" y="338370"/>
                </a:cubicBezTo>
                <a:cubicBezTo>
                  <a:pt x="690987" y="327685"/>
                  <a:pt x="683864" y="327685"/>
                  <a:pt x="683864" y="316999"/>
                </a:cubicBezTo>
                <a:cubicBezTo>
                  <a:pt x="698111" y="313438"/>
                  <a:pt x="687426" y="331247"/>
                  <a:pt x="701673" y="334808"/>
                </a:cubicBezTo>
                <a:cubicBezTo>
                  <a:pt x="712358" y="331247"/>
                  <a:pt x="698111" y="320561"/>
                  <a:pt x="694549" y="313438"/>
                </a:cubicBezTo>
                <a:cubicBezTo>
                  <a:pt x="705235" y="309876"/>
                  <a:pt x="698111" y="306314"/>
                  <a:pt x="708796" y="302752"/>
                </a:cubicBezTo>
                <a:cubicBezTo>
                  <a:pt x="719482" y="309876"/>
                  <a:pt x="712358" y="313438"/>
                  <a:pt x="715920" y="320561"/>
                </a:cubicBezTo>
                <a:cubicBezTo>
                  <a:pt x="719482" y="324123"/>
                  <a:pt x="719482" y="320561"/>
                  <a:pt x="723044" y="324123"/>
                </a:cubicBezTo>
                <a:cubicBezTo>
                  <a:pt x="719482" y="313438"/>
                  <a:pt x="719482" y="316999"/>
                  <a:pt x="726605" y="313438"/>
                </a:cubicBezTo>
                <a:cubicBezTo>
                  <a:pt x="715920" y="302752"/>
                  <a:pt x="712358" y="299190"/>
                  <a:pt x="698111" y="295629"/>
                </a:cubicBezTo>
                <a:cubicBezTo>
                  <a:pt x="698111" y="292067"/>
                  <a:pt x="708796" y="288505"/>
                  <a:pt x="701673" y="281381"/>
                </a:cubicBezTo>
                <a:cubicBezTo>
                  <a:pt x="694549" y="288505"/>
                  <a:pt x="694549" y="270696"/>
                  <a:pt x="708796" y="277820"/>
                </a:cubicBezTo>
                <a:cubicBezTo>
                  <a:pt x="708796" y="277820"/>
                  <a:pt x="708796" y="284943"/>
                  <a:pt x="712358" y="284943"/>
                </a:cubicBezTo>
                <a:cubicBezTo>
                  <a:pt x="719482" y="288505"/>
                  <a:pt x="733729" y="284943"/>
                  <a:pt x="740853" y="295629"/>
                </a:cubicBezTo>
                <a:cubicBezTo>
                  <a:pt x="744414" y="292067"/>
                  <a:pt x="730167" y="281381"/>
                  <a:pt x="726605" y="277820"/>
                </a:cubicBezTo>
                <a:cubicBezTo>
                  <a:pt x="733729" y="270696"/>
                  <a:pt x="730167" y="277820"/>
                  <a:pt x="737291" y="284943"/>
                </a:cubicBezTo>
                <a:cubicBezTo>
                  <a:pt x="733729" y="277820"/>
                  <a:pt x="744414" y="274258"/>
                  <a:pt x="737291" y="267134"/>
                </a:cubicBezTo>
                <a:cubicBezTo>
                  <a:pt x="726605" y="263573"/>
                  <a:pt x="740853" y="281381"/>
                  <a:pt x="730167" y="277820"/>
                </a:cubicBezTo>
                <a:cubicBezTo>
                  <a:pt x="715920" y="252887"/>
                  <a:pt x="698111" y="260011"/>
                  <a:pt x="676740" y="245764"/>
                </a:cubicBezTo>
                <a:cubicBezTo>
                  <a:pt x="683864" y="252887"/>
                  <a:pt x="701673" y="267134"/>
                  <a:pt x="705235" y="277820"/>
                </a:cubicBezTo>
                <a:cubicBezTo>
                  <a:pt x="698111" y="277820"/>
                  <a:pt x="690987" y="277820"/>
                  <a:pt x="683864" y="274258"/>
                </a:cubicBezTo>
                <a:cubicBezTo>
                  <a:pt x="680302" y="263573"/>
                  <a:pt x="662493" y="256449"/>
                  <a:pt x="662493" y="242202"/>
                </a:cubicBezTo>
                <a:cubicBezTo>
                  <a:pt x="658931" y="238640"/>
                  <a:pt x="655370" y="242202"/>
                  <a:pt x="651808" y="245764"/>
                </a:cubicBezTo>
                <a:cubicBezTo>
                  <a:pt x="648246" y="238640"/>
                  <a:pt x="633999" y="227955"/>
                  <a:pt x="648246" y="227955"/>
                </a:cubicBezTo>
                <a:cubicBezTo>
                  <a:pt x="630437" y="213707"/>
                  <a:pt x="633999" y="238640"/>
                  <a:pt x="619752" y="231516"/>
                </a:cubicBezTo>
                <a:cubicBezTo>
                  <a:pt x="616190" y="235078"/>
                  <a:pt x="623313" y="238640"/>
                  <a:pt x="626875" y="242202"/>
                </a:cubicBezTo>
                <a:cubicBezTo>
                  <a:pt x="619752" y="242202"/>
                  <a:pt x="616190" y="242202"/>
                  <a:pt x="609066" y="235078"/>
                </a:cubicBezTo>
                <a:cubicBezTo>
                  <a:pt x="616190" y="231516"/>
                  <a:pt x="630437" y="220831"/>
                  <a:pt x="623313" y="210146"/>
                </a:cubicBezTo>
                <a:cubicBezTo>
                  <a:pt x="619752" y="206584"/>
                  <a:pt x="616190" y="210146"/>
                  <a:pt x="612628" y="213707"/>
                </a:cubicBezTo>
                <a:cubicBezTo>
                  <a:pt x="612628" y="210146"/>
                  <a:pt x="619752" y="206584"/>
                  <a:pt x="609066" y="199460"/>
                </a:cubicBezTo>
                <a:cubicBezTo>
                  <a:pt x="623313" y="199460"/>
                  <a:pt x="612628" y="181651"/>
                  <a:pt x="601943" y="178090"/>
                </a:cubicBezTo>
                <a:cubicBezTo>
                  <a:pt x="605504" y="181651"/>
                  <a:pt x="601943" y="185213"/>
                  <a:pt x="609066" y="192337"/>
                </a:cubicBezTo>
                <a:cubicBezTo>
                  <a:pt x="601943" y="192337"/>
                  <a:pt x="594819" y="188775"/>
                  <a:pt x="584134" y="192337"/>
                </a:cubicBezTo>
                <a:cubicBezTo>
                  <a:pt x="580572" y="188775"/>
                  <a:pt x="584134" y="185213"/>
                  <a:pt x="587696" y="181651"/>
                </a:cubicBezTo>
                <a:cubicBezTo>
                  <a:pt x="573448" y="170966"/>
                  <a:pt x="566325" y="163842"/>
                  <a:pt x="552078" y="153157"/>
                </a:cubicBezTo>
                <a:cubicBezTo>
                  <a:pt x="555639" y="149595"/>
                  <a:pt x="559201" y="156719"/>
                  <a:pt x="566325" y="149595"/>
                </a:cubicBezTo>
                <a:cubicBezTo>
                  <a:pt x="548516" y="146033"/>
                  <a:pt x="537830" y="138910"/>
                  <a:pt x="520021" y="128224"/>
                </a:cubicBezTo>
                <a:cubicBezTo>
                  <a:pt x="512898" y="135348"/>
                  <a:pt x="523583" y="131786"/>
                  <a:pt x="530707" y="138910"/>
                </a:cubicBezTo>
                <a:cubicBezTo>
                  <a:pt x="527145" y="146033"/>
                  <a:pt x="523583" y="138910"/>
                  <a:pt x="516460" y="142472"/>
                </a:cubicBezTo>
                <a:cubicBezTo>
                  <a:pt x="520021" y="142472"/>
                  <a:pt x="520021" y="146033"/>
                  <a:pt x="523583" y="146033"/>
                </a:cubicBezTo>
                <a:cubicBezTo>
                  <a:pt x="516460" y="149595"/>
                  <a:pt x="516460" y="146033"/>
                  <a:pt x="512898" y="142472"/>
                </a:cubicBezTo>
                <a:cubicBezTo>
                  <a:pt x="523583" y="135348"/>
                  <a:pt x="516460" y="135348"/>
                  <a:pt x="512898" y="131786"/>
                </a:cubicBezTo>
                <a:cubicBezTo>
                  <a:pt x="516460" y="124663"/>
                  <a:pt x="520021" y="124663"/>
                  <a:pt x="527145" y="117539"/>
                </a:cubicBezTo>
                <a:cubicBezTo>
                  <a:pt x="523583" y="113977"/>
                  <a:pt x="516460" y="128224"/>
                  <a:pt x="516460" y="117539"/>
                </a:cubicBezTo>
                <a:cubicBezTo>
                  <a:pt x="509336" y="121101"/>
                  <a:pt x="509336" y="124663"/>
                  <a:pt x="509336" y="128224"/>
                </a:cubicBezTo>
                <a:cubicBezTo>
                  <a:pt x="502213" y="124663"/>
                  <a:pt x="498651" y="113977"/>
                  <a:pt x="480842" y="110415"/>
                </a:cubicBezTo>
                <a:cubicBezTo>
                  <a:pt x="487965" y="106854"/>
                  <a:pt x="498651" y="113977"/>
                  <a:pt x="505774" y="103292"/>
                </a:cubicBezTo>
                <a:cubicBezTo>
                  <a:pt x="509336" y="99730"/>
                  <a:pt x="495089" y="89045"/>
                  <a:pt x="491527" y="92607"/>
                </a:cubicBezTo>
                <a:cubicBezTo>
                  <a:pt x="484404" y="89045"/>
                  <a:pt x="505774" y="85483"/>
                  <a:pt x="502213" y="81921"/>
                </a:cubicBezTo>
                <a:cubicBezTo>
                  <a:pt x="495089" y="81921"/>
                  <a:pt x="498651" y="89045"/>
                  <a:pt x="491527" y="89045"/>
                </a:cubicBezTo>
                <a:cubicBezTo>
                  <a:pt x="491527" y="67674"/>
                  <a:pt x="466595" y="81921"/>
                  <a:pt x="473718" y="64112"/>
                </a:cubicBezTo>
                <a:cubicBezTo>
                  <a:pt x="466595" y="67674"/>
                  <a:pt x="463033" y="56989"/>
                  <a:pt x="455909" y="67674"/>
                </a:cubicBezTo>
                <a:cubicBezTo>
                  <a:pt x="448786" y="67674"/>
                  <a:pt x="455909" y="60550"/>
                  <a:pt x="448786" y="60550"/>
                </a:cubicBezTo>
                <a:cubicBezTo>
                  <a:pt x="480842" y="39180"/>
                  <a:pt x="438100" y="53427"/>
                  <a:pt x="455909" y="32056"/>
                </a:cubicBezTo>
                <a:cubicBezTo>
                  <a:pt x="459471" y="35618"/>
                  <a:pt x="463033" y="35618"/>
                  <a:pt x="466595" y="28494"/>
                </a:cubicBezTo>
                <a:cubicBezTo>
                  <a:pt x="491527" y="53427"/>
                  <a:pt x="548516" y="71236"/>
                  <a:pt x="566325" y="106854"/>
                </a:cubicBezTo>
                <a:cubicBezTo>
                  <a:pt x="562763" y="110415"/>
                  <a:pt x="559201" y="103292"/>
                  <a:pt x="555639" y="99730"/>
                </a:cubicBezTo>
                <a:cubicBezTo>
                  <a:pt x="555639" y="106854"/>
                  <a:pt x="552078" y="106854"/>
                  <a:pt x="555639" y="113977"/>
                </a:cubicBezTo>
                <a:cubicBezTo>
                  <a:pt x="559201" y="103292"/>
                  <a:pt x="573448" y="117539"/>
                  <a:pt x="584134" y="110415"/>
                </a:cubicBezTo>
                <a:cubicBezTo>
                  <a:pt x="584134" y="121101"/>
                  <a:pt x="591257" y="124663"/>
                  <a:pt x="598381" y="128224"/>
                </a:cubicBezTo>
                <a:cubicBezTo>
                  <a:pt x="594819" y="131786"/>
                  <a:pt x="591257" y="128224"/>
                  <a:pt x="587696" y="131786"/>
                </a:cubicBezTo>
                <a:cubicBezTo>
                  <a:pt x="587696" y="135348"/>
                  <a:pt x="591257" y="146033"/>
                  <a:pt x="598381" y="142472"/>
                </a:cubicBezTo>
                <a:cubicBezTo>
                  <a:pt x="601943" y="138910"/>
                  <a:pt x="594819" y="142472"/>
                  <a:pt x="591257" y="135348"/>
                </a:cubicBezTo>
                <a:cubicBezTo>
                  <a:pt x="601943" y="131786"/>
                  <a:pt x="609066" y="138910"/>
                  <a:pt x="619752" y="135348"/>
                </a:cubicBezTo>
                <a:cubicBezTo>
                  <a:pt x="616190" y="149595"/>
                  <a:pt x="644684" y="146033"/>
                  <a:pt x="630437" y="156719"/>
                </a:cubicBezTo>
                <a:cubicBezTo>
                  <a:pt x="623313" y="149595"/>
                  <a:pt x="619752" y="142472"/>
                  <a:pt x="612628" y="142472"/>
                </a:cubicBezTo>
                <a:cubicBezTo>
                  <a:pt x="609066" y="160281"/>
                  <a:pt x="637561" y="156719"/>
                  <a:pt x="648246" y="160281"/>
                </a:cubicBezTo>
                <a:cubicBezTo>
                  <a:pt x="651808" y="156719"/>
                  <a:pt x="644684" y="156719"/>
                  <a:pt x="644684" y="153157"/>
                </a:cubicBezTo>
                <a:cubicBezTo>
                  <a:pt x="666055" y="153157"/>
                  <a:pt x="669617" y="174528"/>
                  <a:pt x="680302" y="185213"/>
                </a:cubicBezTo>
                <a:cubicBezTo>
                  <a:pt x="683864" y="185213"/>
                  <a:pt x="683864" y="181651"/>
                  <a:pt x="683864" y="181651"/>
                </a:cubicBezTo>
                <a:cubicBezTo>
                  <a:pt x="687426" y="178090"/>
                  <a:pt x="690987" y="188775"/>
                  <a:pt x="698111" y="192337"/>
                </a:cubicBezTo>
                <a:cubicBezTo>
                  <a:pt x="694549" y="192337"/>
                  <a:pt x="690987" y="192337"/>
                  <a:pt x="690987" y="195898"/>
                </a:cubicBezTo>
                <a:cubicBezTo>
                  <a:pt x="698111" y="206584"/>
                  <a:pt x="715920" y="217269"/>
                  <a:pt x="715920" y="227955"/>
                </a:cubicBezTo>
                <a:cubicBezTo>
                  <a:pt x="715920" y="220831"/>
                  <a:pt x="715920" y="210146"/>
                  <a:pt x="705235" y="203022"/>
                </a:cubicBezTo>
                <a:cubicBezTo>
                  <a:pt x="715920" y="206584"/>
                  <a:pt x="723044" y="206584"/>
                  <a:pt x="726605" y="195898"/>
                </a:cubicBezTo>
                <a:cubicBezTo>
                  <a:pt x="737291" y="213707"/>
                  <a:pt x="747976" y="203022"/>
                  <a:pt x="758662" y="213707"/>
                </a:cubicBezTo>
                <a:cubicBezTo>
                  <a:pt x="755100" y="217269"/>
                  <a:pt x="751538" y="217269"/>
                  <a:pt x="747976" y="217269"/>
                </a:cubicBezTo>
                <a:cubicBezTo>
                  <a:pt x="772909" y="227955"/>
                  <a:pt x="744414" y="188775"/>
                  <a:pt x="758662" y="181651"/>
                </a:cubicBezTo>
                <a:cubicBezTo>
                  <a:pt x="747976" y="170966"/>
                  <a:pt x="740853" y="178090"/>
                  <a:pt x="730167" y="167404"/>
                </a:cubicBezTo>
                <a:cubicBezTo>
                  <a:pt x="733729" y="163842"/>
                  <a:pt x="733729" y="156719"/>
                  <a:pt x="733729" y="153157"/>
                </a:cubicBezTo>
                <a:cubicBezTo>
                  <a:pt x="726605" y="146033"/>
                  <a:pt x="723044" y="153157"/>
                  <a:pt x="723044" y="142472"/>
                </a:cubicBezTo>
                <a:cubicBezTo>
                  <a:pt x="751538" y="153157"/>
                  <a:pt x="747976" y="167404"/>
                  <a:pt x="769347" y="178090"/>
                </a:cubicBezTo>
                <a:cubicBezTo>
                  <a:pt x="765785" y="163842"/>
                  <a:pt x="783594" y="178090"/>
                  <a:pt x="790718" y="167404"/>
                </a:cubicBezTo>
                <a:cubicBezTo>
                  <a:pt x="797841" y="178090"/>
                  <a:pt x="787156" y="181651"/>
                  <a:pt x="780032" y="174528"/>
                </a:cubicBezTo>
                <a:cubicBezTo>
                  <a:pt x="776470" y="195898"/>
                  <a:pt x="790718" y="192337"/>
                  <a:pt x="790718" y="210146"/>
                </a:cubicBezTo>
                <a:cubicBezTo>
                  <a:pt x="797841" y="210146"/>
                  <a:pt x="804965" y="199460"/>
                  <a:pt x="808527" y="203022"/>
                </a:cubicBezTo>
                <a:lnTo>
                  <a:pt x="808527" y="203022"/>
                </a:lnTo>
                <a:cubicBezTo>
                  <a:pt x="819212" y="213707"/>
                  <a:pt x="822774" y="217269"/>
                  <a:pt x="826336" y="210146"/>
                </a:cubicBezTo>
                <a:cubicBezTo>
                  <a:pt x="837021" y="217269"/>
                  <a:pt x="819212" y="220831"/>
                  <a:pt x="829897" y="224393"/>
                </a:cubicBezTo>
                <a:cubicBezTo>
                  <a:pt x="837021" y="227955"/>
                  <a:pt x="833459" y="213707"/>
                  <a:pt x="837021" y="213707"/>
                </a:cubicBezTo>
                <a:cubicBezTo>
                  <a:pt x="844144" y="220831"/>
                  <a:pt x="829897" y="227955"/>
                  <a:pt x="844144" y="235078"/>
                </a:cubicBezTo>
                <a:cubicBezTo>
                  <a:pt x="847706" y="238640"/>
                  <a:pt x="844144" y="231516"/>
                  <a:pt x="847706" y="227955"/>
                </a:cubicBezTo>
                <a:cubicBezTo>
                  <a:pt x="854830" y="235078"/>
                  <a:pt x="854830" y="245764"/>
                  <a:pt x="851268" y="252887"/>
                </a:cubicBezTo>
                <a:cubicBezTo>
                  <a:pt x="854830" y="245764"/>
                  <a:pt x="865515" y="242202"/>
                  <a:pt x="869077" y="231516"/>
                </a:cubicBezTo>
                <a:cubicBezTo>
                  <a:pt x="851268" y="227955"/>
                  <a:pt x="844144" y="224393"/>
                  <a:pt x="826336" y="195898"/>
                </a:cubicBezTo>
                <a:cubicBezTo>
                  <a:pt x="819212" y="199460"/>
                  <a:pt x="815650" y="181651"/>
                  <a:pt x="797841" y="210146"/>
                </a:cubicBezTo>
                <a:lnTo>
                  <a:pt x="797841" y="210146"/>
                </a:lnTo>
                <a:cubicBezTo>
                  <a:pt x="797841" y="206584"/>
                  <a:pt x="797841" y="206584"/>
                  <a:pt x="797841" y="206584"/>
                </a:cubicBezTo>
                <a:cubicBezTo>
                  <a:pt x="797841" y="206584"/>
                  <a:pt x="794279" y="203022"/>
                  <a:pt x="790718" y="203022"/>
                </a:cubicBezTo>
                <a:cubicBezTo>
                  <a:pt x="787156" y="192337"/>
                  <a:pt x="783594" y="188775"/>
                  <a:pt x="780032" y="181651"/>
                </a:cubicBezTo>
                <a:cubicBezTo>
                  <a:pt x="783594" y="178090"/>
                  <a:pt x="783594" y="174528"/>
                  <a:pt x="787156" y="170966"/>
                </a:cubicBezTo>
                <a:cubicBezTo>
                  <a:pt x="797841" y="181651"/>
                  <a:pt x="794279" y="181651"/>
                  <a:pt x="804965" y="188775"/>
                </a:cubicBezTo>
                <a:cubicBezTo>
                  <a:pt x="812088" y="181651"/>
                  <a:pt x="794279" y="178090"/>
                  <a:pt x="808527" y="170966"/>
                </a:cubicBezTo>
                <a:cubicBezTo>
                  <a:pt x="797841" y="170966"/>
                  <a:pt x="783594" y="153157"/>
                  <a:pt x="776470" y="146033"/>
                </a:cubicBezTo>
                <a:cubicBezTo>
                  <a:pt x="787156" y="146033"/>
                  <a:pt x="801403" y="153157"/>
                  <a:pt x="808527" y="149595"/>
                </a:cubicBezTo>
                <a:cubicBezTo>
                  <a:pt x="812088" y="153157"/>
                  <a:pt x="804965" y="153157"/>
                  <a:pt x="804965" y="156719"/>
                </a:cubicBezTo>
                <a:cubicBezTo>
                  <a:pt x="808527" y="160281"/>
                  <a:pt x="812088" y="156719"/>
                  <a:pt x="815650" y="149595"/>
                </a:cubicBezTo>
                <a:cubicBezTo>
                  <a:pt x="822774" y="163842"/>
                  <a:pt x="822774" y="174528"/>
                  <a:pt x="826336" y="181651"/>
                </a:cubicBezTo>
                <a:cubicBezTo>
                  <a:pt x="829897" y="178090"/>
                  <a:pt x="837021" y="170966"/>
                  <a:pt x="837021" y="170966"/>
                </a:cubicBezTo>
                <a:cubicBezTo>
                  <a:pt x="837021" y="170966"/>
                  <a:pt x="847706" y="185213"/>
                  <a:pt x="858392" y="199460"/>
                </a:cubicBezTo>
                <a:cubicBezTo>
                  <a:pt x="854830" y="185213"/>
                  <a:pt x="854830" y="188775"/>
                  <a:pt x="865515" y="188775"/>
                </a:cubicBezTo>
                <a:cubicBezTo>
                  <a:pt x="869077" y="185213"/>
                  <a:pt x="854830" y="181651"/>
                  <a:pt x="851268" y="174528"/>
                </a:cubicBezTo>
                <a:cubicBezTo>
                  <a:pt x="851268" y="170966"/>
                  <a:pt x="872639" y="185213"/>
                  <a:pt x="869077" y="160281"/>
                </a:cubicBezTo>
                <a:cubicBezTo>
                  <a:pt x="872639" y="163842"/>
                  <a:pt x="872639" y="170966"/>
                  <a:pt x="879762" y="174528"/>
                </a:cubicBezTo>
                <a:cubicBezTo>
                  <a:pt x="872639" y="185213"/>
                  <a:pt x="858392" y="210146"/>
                  <a:pt x="876201" y="220831"/>
                </a:cubicBezTo>
                <a:cubicBezTo>
                  <a:pt x="872639" y="199460"/>
                  <a:pt x="879762" y="199460"/>
                  <a:pt x="886886" y="181651"/>
                </a:cubicBezTo>
                <a:cubicBezTo>
                  <a:pt x="897571" y="188775"/>
                  <a:pt x="883324" y="188775"/>
                  <a:pt x="886886" y="199460"/>
                </a:cubicBezTo>
                <a:cubicBezTo>
                  <a:pt x="890448" y="203022"/>
                  <a:pt x="894010" y="195898"/>
                  <a:pt x="897571" y="185213"/>
                </a:cubicBezTo>
                <a:cubicBezTo>
                  <a:pt x="908257" y="192337"/>
                  <a:pt x="901133" y="203022"/>
                  <a:pt x="904695" y="213707"/>
                </a:cubicBezTo>
                <a:cubicBezTo>
                  <a:pt x="897571" y="220831"/>
                  <a:pt x="904695" y="199460"/>
                  <a:pt x="894010" y="199460"/>
                </a:cubicBezTo>
                <a:cubicBezTo>
                  <a:pt x="883324" y="220831"/>
                  <a:pt x="897571" y="231516"/>
                  <a:pt x="897571" y="231516"/>
                </a:cubicBezTo>
                <a:cubicBezTo>
                  <a:pt x="897571" y="231516"/>
                  <a:pt x="911819" y="231516"/>
                  <a:pt x="922504" y="242202"/>
                </a:cubicBezTo>
                <a:cubicBezTo>
                  <a:pt x="933189" y="220831"/>
                  <a:pt x="918942" y="213707"/>
                  <a:pt x="940313" y="217269"/>
                </a:cubicBezTo>
                <a:cubicBezTo>
                  <a:pt x="943875" y="210146"/>
                  <a:pt x="936751" y="206584"/>
                  <a:pt x="940313" y="199460"/>
                </a:cubicBezTo>
                <a:cubicBezTo>
                  <a:pt x="943875" y="213707"/>
                  <a:pt x="943875" y="224393"/>
                  <a:pt x="958122" y="217269"/>
                </a:cubicBezTo>
                <a:cubicBezTo>
                  <a:pt x="950998" y="224393"/>
                  <a:pt x="965245" y="231516"/>
                  <a:pt x="975931" y="245764"/>
                </a:cubicBezTo>
                <a:cubicBezTo>
                  <a:pt x="972369" y="260011"/>
                  <a:pt x="961684" y="242202"/>
                  <a:pt x="950998" y="238640"/>
                </a:cubicBezTo>
                <a:cubicBezTo>
                  <a:pt x="947436" y="235078"/>
                  <a:pt x="943875" y="249325"/>
                  <a:pt x="940313" y="249325"/>
                </a:cubicBezTo>
                <a:cubicBezTo>
                  <a:pt x="943875" y="260011"/>
                  <a:pt x="947436" y="270696"/>
                  <a:pt x="936751" y="270696"/>
                </a:cubicBezTo>
                <a:cubicBezTo>
                  <a:pt x="936751" y="284943"/>
                  <a:pt x="947436" y="274258"/>
                  <a:pt x="950998" y="281381"/>
                </a:cubicBezTo>
                <a:cubicBezTo>
                  <a:pt x="950998" y="277820"/>
                  <a:pt x="947436" y="274258"/>
                  <a:pt x="950998" y="267134"/>
                </a:cubicBezTo>
                <a:cubicBezTo>
                  <a:pt x="965245" y="274258"/>
                  <a:pt x="954560" y="274258"/>
                  <a:pt x="954560" y="284943"/>
                </a:cubicBezTo>
                <a:cubicBezTo>
                  <a:pt x="965245" y="292067"/>
                  <a:pt x="975931" y="274258"/>
                  <a:pt x="986616" y="281381"/>
                </a:cubicBezTo>
                <a:cubicBezTo>
                  <a:pt x="993740" y="256449"/>
                  <a:pt x="972369" y="267134"/>
                  <a:pt x="979493" y="238640"/>
                </a:cubicBezTo>
                <a:cubicBezTo>
                  <a:pt x="990178" y="249325"/>
                  <a:pt x="990178" y="242202"/>
                  <a:pt x="1004425" y="256449"/>
                </a:cubicBezTo>
                <a:cubicBezTo>
                  <a:pt x="1000863" y="263573"/>
                  <a:pt x="993740" y="260011"/>
                  <a:pt x="993740" y="267134"/>
                </a:cubicBezTo>
                <a:cubicBezTo>
                  <a:pt x="993740" y="284943"/>
                  <a:pt x="1015110" y="281381"/>
                  <a:pt x="1007987" y="263573"/>
                </a:cubicBezTo>
                <a:cubicBezTo>
                  <a:pt x="1022234" y="270696"/>
                  <a:pt x="1032919" y="270696"/>
                  <a:pt x="1047167" y="260011"/>
                </a:cubicBezTo>
                <a:cubicBezTo>
                  <a:pt x="1043605" y="277820"/>
                  <a:pt x="1040043" y="277820"/>
                  <a:pt x="1054290" y="284943"/>
                </a:cubicBezTo>
                <a:cubicBezTo>
                  <a:pt x="1050728" y="267134"/>
                  <a:pt x="1072099" y="270696"/>
                  <a:pt x="1079223" y="284943"/>
                </a:cubicBezTo>
                <a:cubicBezTo>
                  <a:pt x="1079223" y="263573"/>
                  <a:pt x="1075661" y="256449"/>
                  <a:pt x="1086346" y="235078"/>
                </a:cubicBezTo>
                <a:cubicBezTo>
                  <a:pt x="1089908" y="235078"/>
                  <a:pt x="1089908" y="242202"/>
                  <a:pt x="1093470" y="245764"/>
                </a:cubicBezTo>
                <a:cubicBezTo>
                  <a:pt x="1097032" y="231516"/>
                  <a:pt x="1093470" y="231516"/>
                  <a:pt x="1097032" y="224393"/>
                </a:cubicBezTo>
                <a:cubicBezTo>
                  <a:pt x="1100593" y="227955"/>
                  <a:pt x="1097032" y="235078"/>
                  <a:pt x="1100593" y="238640"/>
                </a:cubicBezTo>
                <a:cubicBezTo>
                  <a:pt x="1107717" y="224393"/>
                  <a:pt x="1111279" y="210146"/>
                  <a:pt x="1118402" y="217269"/>
                </a:cubicBezTo>
                <a:cubicBezTo>
                  <a:pt x="1121964" y="203022"/>
                  <a:pt x="1125526" y="188775"/>
                  <a:pt x="1121964" y="181651"/>
                </a:cubicBezTo>
                <a:cubicBezTo>
                  <a:pt x="1118402" y="181651"/>
                  <a:pt x="1118402" y="185213"/>
                  <a:pt x="1114841" y="185213"/>
                </a:cubicBezTo>
                <a:cubicBezTo>
                  <a:pt x="1107717" y="185213"/>
                  <a:pt x="1114841" y="195898"/>
                  <a:pt x="1111279" y="206584"/>
                </a:cubicBezTo>
                <a:cubicBezTo>
                  <a:pt x="1107717" y="195898"/>
                  <a:pt x="1107717" y="192337"/>
                  <a:pt x="1097032" y="195898"/>
                </a:cubicBezTo>
                <a:cubicBezTo>
                  <a:pt x="1100593" y="213707"/>
                  <a:pt x="1086346" y="220831"/>
                  <a:pt x="1089908" y="199460"/>
                </a:cubicBezTo>
                <a:cubicBezTo>
                  <a:pt x="1082784" y="203022"/>
                  <a:pt x="1089908" y="217269"/>
                  <a:pt x="1082784" y="220831"/>
                </a:cubicBezTo>
                <a:cubicBezTo>
                  <a:pt x="1068537" y="224393"/>
                  <a:pt x="1079223" y="195898"/>
                  <a:pt x="1079223" y="181651"/>
                </a:cubicBezTo>
                <a:cubicBezTo>
                  <a:pt x="1064976" y="181651"/>
                  <a:pt x="1068537" y="160281"/>
                  <a:pt x="1054290" y="146033"/>
                </a:cubicBezTo>
                <a:cubicBezTo>
                  <a:pt x="1061414" y="128224"/>
                  <a:pt x="1064976" y="142472"/>
                  <a:pt x="1068537" y="153157"/>
                </a:cubicBezTo>
                <a:cubicBezTo>
                  <a:pt x="1075661" y="146033"/>
                  <a:pt x="1079223" y="128224"/>
                  <a:pt x="1082784" y="124663"/>
                </a:cubicBezTo>
                <a:cubicBezTo>
                  <a:pt x="1082784" y="117539"/>
                  <a:pt x="1079223" y="113977"/>
                  <a:pt x="1079223" y="110415"/>
                </a:cubicBezTo>
                <a:cubicBezTo>
                  <a:pt x="1082784" y="103292"/>
                  <a:pt x="1086346" y="99730"/>
                  <a:pt x="1093470" y="103292"/>
                </a:cubicBezTo>
                <a:cubicBezTo>
                  <a:pt x="1089908" y="117539"/>
                  <a:pt x="1093470" y="117539"/>
                  <a:pt x="1089908" y="124663"/>
                </a:cubicBezTo>
                <a:cubicBezTo>
                  <a:pt x="1093470" y="124663"/>
                  <a:pt x="1097032" y="117539"/>
                  <a:pt x="1097032" y="103292"/>
                </a:cubicBezTo>
                <a:cubicBezTo>
                  <a:pt x="1100593" y="113977"/>
                  <a:pt x="1097032" y="121101"/>
                  <a:pt x="1093470" y="124663"/>
                </a:cubicBezTo>
                <a:cubicBezTo>
                  <a:pt x="1093470" y="156719"/>
                  <a:pt x="1104155" y="153157"/>
                  <a:pt x="1107717" y="156719"/>
                </a:cubicBezTo>
                <a:cubicBezTo>
                  <a:pt x="1104155" y="146033"/>
                  <a:pt x="1111279" y="121101"/>
                  <a:pt x="1114841" y="103292"/>
                </a:cubicBezTo>
                <a:cubicBezTo>
                  <a:pt x="1118402" y="110415"/>
                  <a:pt x="1118402" y="128224"/>
                  <a:pt x="1121964" y="135348"/>
                </a:cubicBezTo>
                <a:cubicBezTo>
                  <a:pt x="1132650" y="121101"/>
                  <a:pt x="1146897" y="142472"/>
                  <a:pt x="1161144" y="131786"/>
                </a:cubicBezTo>
                <a:cubicBezTo>
                  <a:pt x="1164706" y="142472"/>
                  <a:pt x="1157582" y="146033"/>
                  <a:pt x="1161144" y="149595"/>
                </a:cubicBezTo>
                <a:cubicBezTo>
                  <a:pt x="1168268" y="146033"/>
                  <a:pt x="1161144" y="131786"/>
                  <a:pt x="1168268" y="128224"/>
                </a:cubicBezTo>
                <a:cubicBezTo>
                  <a:pt x="1175391" y="128224"/>
                  <a:pt x="1171829" y="142472"/>
                  <a:pt x="1175391" y="149595"/>
                </a:cubicBezTo>
                <a:cubicBezTo>
                  <a:pt x="1178953" y="149595"/>
                  <a:pt x="1178953" y="138910"/>
                  <a:pt x="1182515" y="138910"/>
                </a:cubicBezTo>
                <a:cubicBezTo>
                  <a:pt x="1186076" y="113977"/>
                  <a:pt x="1171829" y="138910"/>
                  <a:pt x="1171829" y="121101"/>
                </a:cubicBezTo>
                <a:cubicBezTo>
                  <a:pt x="1175391" y="99730"/>
                  <a:pt x="1189638" y="121101"/>
                  <a:pt x="1193200" y="103292"/>
                </a:cubicBezTo>
                <a:cubicBezTo>
                  <a:pt x="1196762" y="110415"/>
                  <a:pt x="1193200" y="128224"/>
                  <a:pt x="1193200" y="138910"/>
                </a:cubicBezTo>
                <a:cubicBezTo>
                  <a:pt x="1196762" y="117539"/>
                  <a:pt x="1203885" y="99730"/>
                  <a:pt x="1218132" y="110415"/>
                </a:cubicBezTo>
                <a:cubicBezTo>
                  <a:pt x="1214571" y="124663"/>
                  <a:pt x="1211009" y="121101"/>
                  <a:pt x="1207447" y="121101"/>
                </a:cubicBezTo>
                <a:cubicBezTo>
                  <a:pt x="1211009" y="142472"/>
                  <a:pt x="1225256" y="121101"/>
                  <a:pt x="1225256" y="103292"/>
                </a:cubicBezTo>
                <a:cubicBezTo>
                  <a:pt x="1243065" y="103292"/>
                  <a:pt x="1243065" y="117539"/>
                  <a:pt x="1260874" y="106854"/>
                </a:cubicBezTo>
                <a:cubicBezTo>
                  <a:pt x="1264436" y="89045"/>
                  <a:pt x="1257312" y="92607"/>
                  <a:pt x="1260874" y="71236"/>
                </a:cubicBezTo>
                <a:cubicBezTo>
                  <a:pt x="1275121" y="78359"/>
                  <a:pt x="1275121" y="42741"/>
                  <a:pt x="1289368" y="32056"/>
                </a:cubicBezTo>
                <a:cubicBezTo>
                  <a:pt x="1296492" y="35618"/>
                  <a:pt x="1292930" y="49865"/>
                  <a:pt x="1300054" y="39180"/>
                </a:cubicBezTo>
                <a:cubicBezTo>
                  <a:pt x="1303616" y="21371"/>
                  <a:pt x="1292930" y="28494"/>
                  <a:pt x="1292930" y="21371"/>
                </a:cubicBezTo>
                <a:cubicBezTo>
                  <a:pt x="1292930" y="3562"/>
                  <a:pt x="1300054" y="10685"/>
                  <a:pt x="1303616" y="0"/>
                </a:cubicBezTo>
                <a:cubicBezTo>
                  <a:pt x="1303616" y="14247"/>
                  <a:pt x="1307177" y="17809"/>
                  <a:pt x="1303616" y="35618"/>
                </a:cubicBezTo>
                <a:cubicBezTo>
                  <a:pt x="1303616" y="42741"/>
                  <a:pt x="1310739" y="35618"/>
                  <a:pt x="1314301" y="42741"/>
                </a:cubicBezTo>
                <a:cubicBezTo>
                  <a:pt x="1317863" y="24933"/>
                  <a:pt x="1307177" y="32056"/>
                  <a:pt x="1310739" y="10685"/>
                </a:cubicBezTo>
                <a:cubicBezTo>
                  <a:pt x="1317863" y="10685"/>
                  <a:pt x="1324986" y="17809"/>
                  <a:pt x="1321424" y="32056"/>
                </a:cubicBezTo>
                <a:cubicBezTo>
                  <a:pt x="1321424" y="42741"/>
                  <a:pt x="1317863" y="42741"/>
                  <a:pt x="1314301" y="42741"/>
                </a:cubicBezTo>
                <a:cubicBezTo>
                  <a:pt x="1310739" y="56989"/>
                  <a:pt x="1321424" y="46303"/>
                  <a:pt x="1324986" y="49865"/>
                </a:cubicBezTo>
                <a:cubicBezTo>
                  <a:pt x="1314301" y="113977"/>
                  <a:pt x="1371290" y="14247"/>
                  <a:pt x="1364166" y="85483"/>
                </a:cubicBezTo>
                <a:cubicBezTo>
                  <a:pt x="1378413" y="81921"/>
                  <a:pt x="1378413" y="99730"/>
                  <a:pt x="1381975" y="113977"/>
                </a:cubicBezTo>
                <a:cubicBezTo>
                  <a:pt x="1385537" y="113977"/>
                  <a:pt x="1385537" y="106854"/>
                  <a:pt x="1385537" y="110415"/>
                </a:cubicBezTo>
                <a:cubicBezTo>
                  <a:pt x="1389099" y="96168"/>
                  <a:pt x="1374851" y="113977"/>
                  <a:pt x="1378413" y="96168"/>
                </a:cubicBezTo>
                <a:cubicBezTo>
                  <a:pt x="1381975" y="71236"/>
                  <a:pt x="1385537" y="96168"/>
                  <a:pt x="1392660" y="85483"/>
                </a:cubicBezTo>
                <a:cubicBezTo>
                  <a:pt x="1385537" y="124663"/>
                  <a:pt x="1392660" y="138910"/>
                  <a:pt x="1406908" y="138910"/>
                </a:cubicBezTo>
                <a:cubicBezTo>
                  <a:pt x="1410469" y="113977"/>
                  <a:pt x="1403346" y="117539"/>
                  <a:pt x="1406908" y="96168"/>
                </a:cubicBezTo>
                <a:cubicBezTo>
                  <a:pt x="1417593" y="96168"/>
                  <a:pt x="1417593" y="106854"/>
                  <a:pt x="1428278" y="106854"/>
                </a:cubicBezTo>
                <a:cubicBezTo>
                  <a:pt x="1424716" y="135348"/>
                  <a:pt x="1435402" y="138910"/>
                  <a:pt x="1438964" y="153157"/>
                </a:cubicBezTo>
                <a:cubicBezTo>
                  <a:pt x="1435402" y="163842"/>
                  <a:pt x="1431840" y="185213"/>
                  <a:pt x="1421155" y="199460"/>
                </a:cubicBezTo>
                <a:cubicBezTo>
                  <a:pt x="1431840" y="217269"/>
                  <a:pt x="1446087" y="231516"/>
                  <a:pt x="1463896" y="231516"/>
                </a:cubicBezTo>
                <a:cubicBezTo>
                  <a:pt x="1453211" y="249325"/>
                  <a:pt x="1463896" y="249325"/>
                  <a:pt x="1460334" y="267134"/>
                </a:cubicBezTo>
                <a:cubicBezTo>
                  <a:pt x="1463896" y="263573"/>
                  <a:pt x="1467458" y="263573"/>
                  <a:pt x="1471020" y="256449"/>
                </a:cubicBezTo>
                <a:cubicBezTo>
                  <a:pt x="1460334" y="245764"/>
                  <a:pt x="1467458" y="181651"/>
                  <a:pt x="1446087" y="213707"/>
                </a:cubicBezTo>
                <a:cubicBezTo>
                  <a:pt x="1453211" y="181651"/>
                  <a:pt x="1435402" y="217269"/>
                  <a:pt x="1442525" y="185213"/>
                </a:cubicBezTo>
                <a:cubicBezTo>
                  <a:pt x="1446087" y="181651"/>
                  <a:pt x="1446087" y="188775"/>
                  <a:pt x="1449649" y="192337"/>
                </a:cubicBezTo>
                <a:cubicBezTo>
                  <a:pt x="1446087" y="174528"/>
                  <a:pt x="1446087" y="149595"/>
                  <a:pt x="1453211" y="110415"/>
                </a:cubicBezTo>
                <a:cubicBezTo>
                  <a:pt x="1460334" y="110415"/>
                  <a:pt x="1463896" y="121101"/>
                  <a:pt x="1463896" y="135348"/>
                </a:cubicBezTo>
                <a:cubicBezTo>
                  <a:pt x="1467458" y="131786"/>
                  <a:pt x="1471020" y="121101"/>
                  <a:pt x="1474581" y="124663"/>
                </a:cubicBezTo>
                <a:cubicBezTo>
                  <a:pt x="1460334" y="146033"/>
                  <a:pt x="1481705" y="146033"/>
                  <a:pt x="1471020" y="181651"/>
                </a:cubicBezTo>
                <a:cubicBezTo>
                  <a:pt x="1481705" y="181651"/>
                  <a:pt x="1485267" y="199460"/>
                  <a:pt x="1499514" y="188775"/>
                </a:cubicBezTo>
                <a:cubicBezTo>
                  <a:pt x="1495952" y="203022"/>
                  <a:pt x="1492390" y="206584"/>
                  <a:pt x="1495952" y="210146"/>
                </a:cubicBezTo>
                <a:cubicBezTo>
                  <a:pt x="1506638" y="188775"/>
                  <a:pt x="1492390" y="185213"/>
                  <a:pt x="1503076" y="160281"/>
                </a:cubicBezTo>
                <a:cubicBezTo>
                  <a:pt x="1510199" y="170966"/>
                  <a:pt x="1528008" y="167404"/>
                  <a:pt x="1524447" y="195898"/>
                </a:cubicBezTo>
                <a:cubicBezTo>
                  <a:pt x="1552941" y="170966"/>
                  <a:pt x="1577873" y="174528"/>
                  <a:pt x="1570750" y="242202"/>
                </a:cubicBezTo>
                <a:cubicBezTo>
                  <a:pt x="1581435" y="249325"/>
                  <a:pt x="1581435" y="220831"/>
                  <a:pt x="1592121" y="217269"/>
                </a:cubicBezTo>
                <a:cubicBezTo>
                  <a:pt x="1592121" y="199460"/>
                  <a:pt x="1588559" y="195898"/>
                  <a:pt x="1581435" y="195898"/>
                </a:cubicBezTo>
                <a:cubicBezTo>
                  <a:pt x="1592121" y="178090"/>
                  <a:pt x="1602806" y="199460"/>
                  <a:pt x="1609929" y="199460"/>
                </a:cubicBezTo>
                <a:cubicBezTo>
                  <a:pt x="1613491" y="167404"/>
                  <a:pt x="1617053" y="156719"/>
                  <a:pt x="1624177" y="131786"/>
                </a:cubicBezTo>
                <a:cubicBezTo>
                  <a:pt x="1627738" y="146033"/>
                  <a:pt x="1627738" y="178090"/>
                  <a:pt x="1617053" y="220831"/>
                </a:cubicBezTo>
                <a:cubicBezTo>
                  <a:pt x="1617053" y="213707"/>
                  <a:pt x="1617053" y="206584"/>
                  <a:pt x="1613491" y="203022"/>
                </a:cubicBezTo>
                <a:cubicBezTo>
                  <a:pt x="1606368" y="213707"/>
                  <a:pt x="1613491" y="220831"/>
                  <a:pt x="1609929" y="235078"/>
                </a:cubicBezTo>
                <a:cubicBezTo>
                  <a:pt x="1627738" y="206584"/>
                  <a:pt x="1620615" y="260011"/>
                  <a:pt x="1638424" y="252887"/>
                </a:cubicBezTo>
                <a:cubicBezTo>
                  <a:pt x="1631300" y="245764"/>
                  <a:pt x="1638424" y="217269"/>
                  <a:pt x="1631300" y="213707"/>
                </a:cubicBezTo>
                <a:cubicBezTo>
                  <a:pt x="1634862" y="206584"/>
                  <a:pt x="1638424" y="195898"/>
                  <a:pt x="1645547" y="199460"/>
                </a:cubicBezTo>
                <a:cubicBezTo>
                  <a:pt x="1652671" y="174528"/>
                  <a:pt x="1656233" y="153157"/>
                  <a:pt x="1652671" y="142472"/>
                </a:cubicBezTo>
                <a:cubicBezTo>
                  <a:pt x="1670480" y="117539"/>
                  <a:pt x="1670480" y="163842"/>
                  <a:pt x="1659795" y="195898"/>
                </a:cubicBezTo>
                <a:cubicBezTo>
                  <a:pt x="1659795" y="224393"/>
                  <a:pt x="1674042" y="231516"/>
                  <a:pt x="1659795" y="281381"/>
                </a:cubicBezTo>
                <a:cubicBezTo>
                  <a:pt x="1666918" y="267134"/>
                  <a:pt x="1663356" y="267134"/>
                  <a:pt x="1670480" y="277820"/>
                </a:cubicBezTo>
                <a:cubicBezTo>
                  <a:pt x="1674042" y="277820"/>
                  <a:pt x="1674042" y="274258"/>
                  <a:pt x="1674042" y="274258"/>
                </a:cubicBezTo>
                <a:cubicBezTo>
                  <a:pt x="1674042" y="252887"/>
                  <a:pt x="1691851" y="217269"/>
                  <a:pt x="1684727" y="192337"/>
                </a:cubicBezTo>
                <a:cubicBezTo>
                  <a:pt x="1691851" y="178090"/>
                  <a:pt x="1695413" y="195898"/>
                  <a:pt x="1698974" y="199460"/>
                </a:cubicBezTo>
                <a:cubicBezTo>
                  <a:pt x="1684727" y="217269"/>
                  <a:pt x="1702536" y="217269"/>
                  <a:pt x="1691851" y="227955"/>
                </a:cubicBezTo>
                <a:cubicBezTo>
                  <a:pt x="1688289" y="238640"/>
                  <a:pt x="1698974" y="231516"/>
                  <a:pt x="1698974" y="238640"/>
                </a:cubicBezTo>
                <a:cubicBezTo>
                  <a:pt x="1702536" y="238640"/>
                  <a:pt x="1706098" y="235078"/>
                  <a:pt x="1709660" y="224393"/>
                </a:cubicBezTo>
                <a:cubicBezTo>
                  <a:pt x="1727469" y="213707"/>
                  <a:pt x="1738154" y="252887"/>
                  <a:pt x="1752401" y="260011"/>
                </a:cubicBezTo>
                <a:cubicBezTo>
                  <a:pt x="1755963" y="263573"/>
                  <a:pt x="1766648" y="260011"/>
                  <a:pt x="1770210" y="263573"/>
                </a:cubicBezTo>
                <a:cubicBezTo>
                  <a:pt x="1777334" y="274258"/>
                  <a:pt x="1773772" y="288505"/>
                  <a:pt x="1788019" y="299190"/>
                </a:cubicBezTo>
                <a:cubicBezTo>
                  <a:pt x="1809390" y="316999"/>
                  <a:pt x="1823637" y="341932"/>
                  <a:pt x="1830761" y="370426"/>
                </a:cubicBezTo>
                <a:cubicBezTo>
                  <a:pt x="1834322" y="373988"/>
                  <a:pt x="1837884" y="363303"/>
                  <a:pt x="1841446" y="370426"/>
                </a:cubicBezTo>
                <a:cubicBezTo>
                  <a:pt x="1862817" y="473718"/>
                  <a:pt x="1877064" y="577010"/>
                  <a:pt x="1841446" y="737291"/>
                </a:cubicBezTo>
                <a:cubicBezTo>
                  <a:pt x="1845008" y="737291"/>
                  <a:pt x="1848570" y="726605"/>
                  <a:pt x="1852131" y="730167"/>
                </a:cubicBezTo>
                <a:cubicBezTo>
                  <a:pt x="1852131" y="737291"/>
                  <a:pt x="1852131" y="744414"/>
                  <a:pt x="1848570" y="755100"/>
                </a:cubicBezTo>
                <a:cubicBezTo>
                  <a:pt x="1869940" y="751538"/>
                  <a:pt x="1848570" y="804965"/>
                  <a:pt x="1837884" y="837021"/>
                </a:cubicBezTo>
                <a:cubicBezTo>
                  <a:pt x="1823637" y="886886"/>
                  <a:pt x="1809390" y="965245"/>
                  <a:pt x="1777334" y="990178"/>
                </a:cubicBezTo>
                <a:cubicBezTo>
                  <a:pt x="1777334" y="1007987"/>
                  <a:pt x="1770210" y="1015110"/>
                  <a:pt x="1759525" y="1043605"/>
                </a:cubicBezTo>
                <a:cubicBezTo>
                  <a:pt x="1755963" y="1043605"/>
                  <a:pt x="1755963" y="1043605"/>
                  <a:pt x="1752401" y="1043605"/>
                </a:cubicBezTo>
                <a:cubicBezTo>
                  <a:pt x="1752401" y="1111279"/>
                  <a:pt x="1698974" y="1146897"/>
                  <a:pt x="1674042" y="1203885"/>
                </a:cubicBezTo>
                <a:cubicBezTo>
                  <a:pt x="1670480" y="1211009"/>
                  <a:pt x="1663356" y="1214571"/>
                  <a:pt x="1656233" y="1211009"/>
                </a:cubicBezTo>
                <a:cubicBezTo>
                  <a:pt x="1613491" y="1296492"/>
                  <a:pt x="1560065" y="1292930"/>
                  <a:pt x="1513761" y="1360604"/>
                </a:cubicBezTo>
                <a:cubicBezTo>
                  <a:pt x="1513761" y="1374851"/>
                  <a:pt x="1528008" y="1360604"/>
                  <a:pt x="1531570" y="1364166"/>
                </a:cubicBezTo>
                <a:cubicBezTo>
                  <a:pt x="1520885" y="1392660"/>
                  <a:pt x="1510199" y="1378413"/>
                  <a:pt x="1503076" y="1374851"/>
                </a:cubicBezTo>
                <a:cubicBezTo>
                  <a:pt x="1492390" y="1392660"/>
                  <a:pt x="1478143" y="1385537"/>
                  <a:pt x="1467458" y="1410469"/>
                </a:cubicBezTo>
                <a:cubicBezTo>
                  <a:pt x="1417593" y="1421154"/>
                  <a:pt x="1364166" y="1492390"/>
                  <a:pt x="1317863" y="1485267"/>
                </a:cubicBezTo>
                <a:cubicBezTo>
                  <a:pt x="1310739" y="1499514"/>
                  <a:pt x="1300054" y="1492390"/>
                  <a:pt x="1289368" y="1499514"/>
                </a:cubicBezTo>
                <a:cubicBezTo>
                  <a:pt x="1289368" y="1485267"/>
                  <a:pt x="1264436" y="1510199"/>
                  <a:pt x="1250189" y="1510199"/>
                </a:cubicBezTo>
                <a:cubicBezTo>
                  <a:pt x="1228818" y="1510199"/>
                  <a:pt x="1214571" y="1503076"/>
                  <a:pt x="1193200" y="1485267"/>
                </a:cubicBezTo>
                <a:cubicBezTo>
                  <a:pt x="1182515" y="1478143"/>
                  <a:pt x="1164706" y="1478143"/>
                  <a:pt x="1150459" y="1488829"/>
                </a:cubicBezTo>
                <a:cubicBezTo>
                  <a:pt x="1146897" y="1485267"/>
                  <a:pt x="1146897" y="1478143"/>
                  <a:pt x="1143335" y="1471020"/>
                </a:cubicBezTo>
                <a:cubicBezTo>
                  <a:pt x="1097032" y="1485267"/>
                  <a:pt x="1054290" y="1485267"/>
                  <a:pt x="1018672" y="1449649"/>
                </a:cubicBezTo>
                <a:cubicBezTo>
                  <a:pt x="1015110" y="1456772"/>
                  <a:pt x="1011549" y="1453211"/>
                  <a:pt x="1004425" y="1460334"/>
                </a:cubicBezTo>
                <a:close/>
              </a:path>
            </a:pathLst>
          </a:custGeom>
          <a:gradFill>
            <a:gsLst>
              <a:gs pos="28000">
                <a:schemeClr val="accent4">
                  <a:lumMod val="20000"/>
                  <a:lumOff val="80000"/>
                  <a:alpha val="62000"/>
                </a:schemeClr>
              </a:gs>
              <a:gs pos="100000">
                <a:schemeClr val="bg1">
                  <a:alpha val="0"/>
                </a:schemeClr>
              </a:gs>
            </a:gsLst>
            <a:lin ang="11400000" scaled="0"/>
          </a:gradFill>
          <a:ln w="35502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99" name="文本框 98">
            <a:extLst>
              <a:ext uri="{FF2B5EF4-FFF2-40B4-BE49-F238E27FC236}">
                <a16:creationId xmlns:a16="http://schemas.microsoft.com/office/drawing/2014/main" id="{369D2186-BAAD-434E-8141-F83483107FC3}"/>
              </a:ext>
            </a:extLst>
          </p:cNvPr>
          <p:cNvSpPr txBox="1"/>
          <p:nvPr/>
        </p:nvSpPr>
        <p:spPr>
          <a:xfrm>
            <a:off x="1840498" y="1386682"/>
            <a:ext cx="1210588" cy="1323439"/>
          </a:xfrm>
          <a:prstGeom prst="rect">
            <a:avLst/>
          </a:prstGeom>
          <a:noFill/>
        </p:spPr>
        <p:txBody>
          <a:bodyPr wrap="none" rtlCol="0">
            <a:noAutofit/>
          </a:bodyPr>
          <a:lstStyle>
            <a:defPPr>
              <a:defRPr lang="zh-CN"/>
            </a:defPPr>
            <a:lvl1pPr>
              <a:defRPr sz="11500">
                <a:gradFill>
                  <a:gsLst>
                    <a:gs pos="100000">
                      <a:schemeClr val="bg1">
                        <a:alpha val="0"/>
                      </a:schemeClr>
                    </a:gs>
                    <a:gs pos="50000">
                      <a:schemeClr val="bg1"/>
                    </a:gs>
                  </a:gsLst>
                  <a:lin ang="5400000" scaled="1"/>
                </a:gradFill>
                <a:latin typeface="字魂24号-镇魂手书" panose="00000500000000000000" pitchFamily="2" charset="-122"/>
                <a:ea typeface="字魂24号-镇魂手书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论</a:t>
            </a:r>
          </a:p>
        </p:txBody>
      </p:sp>
      <p:sp>
        <p:nvSpPr>
          <p:cNvPr id="106" name="文本框 105">
            <a:extLst>
              <a:ext uri="{FF2B5EF4-FFF2-40B4-BE49-F238E27FC236}">
                <a16:creationId xmlns:a16="http://schemas.microsoft.com/office/drawing/2014/main" id="{13AF4A0E-B1BA-489A-8BC3-AB92C4B182B6}"/>
              </a:ext>
            </a:extLst>
          </p:cNvPr>
          <p:cNvSpPr txBox="1"/>
          <p:nvPr/>
        </p:nvSpPr>
        <p:spPr>
          <a:xfrm>
            <a:off x="875146" y="3012292"/>
            <a:ext cx="4581765" cy="2536592"/>
          </a:xfrm>
          <a:prstGeom prst="rect">
            <a:avLst/>
          </a:prstGeom>
          <a:noFill/>
        </p:spPr>
        <p:txBody>
          <a:bodyPr wrap="square">
            <a:noAutofit/>
          </a:bodyPr>
          <a:lstStyle>
            <a:defPPr>
              <a:defRPr lang="zh-CN"/>
            </a:defPPr>
            <a:lvl1pPr>
              <a:defRPr sz="1600" b="0" i="0" u="none" strike="noStrike">
                <a:effectLst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1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、作者有强烈的爱国精神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,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崇高的民族气节。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但是作为“斗士”，他对政治的敏感远不及他对自然风光、人情掌故来得细致传神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,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常常辨不明政局的好坏、政党的是非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,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本文可以说是作者寄情山水的咏怀之作。</a:t>
            </a:r>
          </a:p>
        </p:txBody>
      </p:sp>
      <p:grpSp>
        <p:nvGrpSpPr>
          <p:cNvPr id="107" name="组合 106">
            <a:extLst>
              <a:ext uri="{FF2B5EF4-FFF2-40B4-BE49-F238E27FC236}">
                <a16:creationId xmlns:a16="http://schemas.microsoft.com/office/drawing/2014/main" id="{DF964D2E-8616-47E7-BF57-83FB9860C30D}"/>
              </a:ext>
            </a:extLst>
          </p:cNvPr>
          <p:cNvGrpSpPr>
            <a:grpSpLocks/>
          </p:cNvGrpSpPr>
          <p:nvPr/>
        </p:nvGrpSpPr>
        <p:grpSpPr>
          <a:xfrm>
            <a:off x="5513236" y="2365695"/>
            <a:ext cx="6051384" cy="3408624"/>
            <a:chOff x="5513236" y="2365695"/>
            <a:chExt cx="6051384" cy="3408624"/>
          </a:xfrm>
        </p:grpSpPr>
        <p:pic>
          <p:nvPicPr>
            <p:cNvPr id="109" name="Picture 2">
              <a:extLst>
                <a:ext uri="{FF2B5EF4-FFF2-40B4-BE49-F238E27FC236}">
                  <a16:creationId xmlns:a16="http://schemas.microsoft.com/office/drawing/2014/main" id="{FBAF8F5F-39B6-4986-8ADB-4C050C6EEF5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5584793" y="2426172"/>
              <a:ext cx="5979827" cy="334814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1" name="矩形 110">
              <a:extLst>
                <a:ext uri="{FF2B5EF4-FFF2-40B4-BE49-F238E27FC236}">
                  <a16:creationId xmlns:a16="http://schemas.microsoft.com/office/drawing/2014/main" id="{0F592CDA-91C7-4656-98A9-8C2BAE5AAF47}"/>
                </a:ext>
              </a:extLst>
            </p:cNvPr>
            <p:cNvSpPr/>
            <p:nvPr/>
          </p:nvSpPr>
          <p:spPr>
            <a:xfrm>
              <a:off x="5513236" y="2365695"/>
              <a:ext cx="3124201" cy="2035091"/>
            </a:xfrm>
            <a:prstGeom prst="rect">
              <a:avLst/>
            </a:prstGeom>
            <a:noFill/>
            <a:ln>
              <a:gradFill>
                <a:gsLst>
                  <a:gs pos="73000">
                    <a:schemeClr val="accent4">
                      <a:lumMod val="20000"/>
                      <a:lumOff val="80000"/>
                      <a:alpha val="0"/>
                    </a:schemeClr>
                  </a:gs>
                  <a:gs pos="100000">
                    <a:schemeClr val="accent4">
                      <a:lumMod val="20000"/>
                      <a:lumOff val="80000"/>
                    </a:schemeClr>
                  </a:gs>
                </a:gsLst>
                <a:lin ang="14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121" name="组合 120">
            <a:extLst>
              <a:ext uri="{FF2B5EF4-FFF2-40B4-BE49-F238E27FC236}">
                <a16:creationId xmlns:a16="http://schemas.microsoft.com/office/drawing/2014/main" id="{61EAB311-495B-4423-99F0-C7165D9DB0DF}"/>
              </a:ext>
            </a:extLst>
          </p:cNvPr>
          <p:cNvGrpSpPr/>
          <p:nvPr/>
        </p:nvGrpSpPr>
        <p:grpSpPr>
          <a:xfrm>
            <a:off x="5160135" y="5474695"/>
            <a:ext cx="1704975" cy="193945"/>
            <a:chOff x="7938" y="-1538288"/>
            <a:chExt cx="1704975" cy="434975"/>
          </a:xfrm>
          <a:solidFill>
            <a:srgbClr val="FBF0B9">
              <a:alpha val="64000"/>
            </a:srgbClr>
          </a:solidFill>
        </p:grpSpPr>
        <p:sp>
          <p:nvSpPr>
            <p:cNvPr id="122" name="Freeform 716">
              <a:extLst>
                <a:ext uri="{FF2B5EF4-FFF2-40B4-BE49-F238E27FC236}">
                  <a16:creationId xmlns:a16="http://schemas.microsoft.com/office/drawing/2014/main" id="{E3EB4A13-16D1-4C08-99B8-BF574AF80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775" y="-1189038"/>
              <a:ext cx="4763" cy="0"/>
            </a:xfrm>
            <a:custGeom>
              <a:avLst/>
              <a:gdLst>
                <a:gd name="T0" fmla="*/ 0 w 1"/>
                <a:gd name="T1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23" name="Freeform 717">
              <a:extLst>
                <a:ext uri="{FF2B5EF4-FFF2-40B4-BE49-F238E27FC236}">
                  <a16:creationId xmlns:a16="http://schemas.microsoft.com/office/drawing/2014/main" id="{06A50C2A-6A06-429A-AB24-E32E21CAA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713" y="-1193800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0 h 2"/>
                <a:gd name="T4" fmla="*/ 0 w 3"/>
                <a:gd name="T5" fmla="*/ 1 h 2"/>
                <a:gd name="T6" fmla="*/ 3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2"/>
                    <a:pt x="2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24" name="Freeform 718">
              <a:extLst>
                <a:ext uri="{FF2B5EF4-FFF2-40B4-BE49-F238E27FC236}">
                  <a16:creationId xmlns:a16="http://schemas.microsoft.com/office/drawing/2014/main" id="{D1D67491-A1C8-4986-A633-C7507ED20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825" y="-1189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25" name="Freeform 719">
              <a:extLst>
                <a:ext uri="{FF2B5EF4-FFF2-40B4-BE49-F238E27FC236}">
                  <a16:creationId xmlns:a16="http://schemas.microsoft.com/office/drawing/2014/main" id="{F6AD8446-F5B3-4666-BE03-37C6DF48B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-1370013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28" name="Freeform 720">
              <a:extLst>
                <a:ext uri="{FF2B5EF4-FFF2-40B4-BE49-F238E27FC236}">
                  <a16:creationId xmlns:a16="http://schemas.microsoft.com/office/drawing/2014/main" id="{27156892-A66C-450D-AFC2-24CF8774C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-13700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29" name="Freeform 721">
              <a:extLst>
                <a:ext uri="{FF2B5EF4-FFF2-40B4-BE49-F238E27FC236}">
                  <a16:creationId xmlns:a16="http://schemas.microsoft.com/office/drawing/2014/main" id="{241BCC9B-320A-4374-9004-91FE15A2F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-1395413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32" name="Freeform 722">
              <a:extLst>
                <a:ext uri="{FF2B5EF4-FFF2-40B4-BE49-F238E27FC236}">
                  <a16:creationId xmlns:a16="http://schemas.microsoft.com/office/drawing/2014/main" id="{37106D28-7069-40FC-8441-5A0A03F07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8" y="-1400175"/>
              <a:ext cx="34925" cy="11113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1 h 3"/>
                <a:gd name="T4" fmla="*/ 0 w 9"/>
                <a:gd name="T5" fmla="*/ 2 h 3"/>
                <a:gd name="T6" fmla="*/ 9 w 9"/>
                <a:gd name="T7" fmla="*/ 1 h 3"/>
                <a:gd name="T8" fmla="*/ 8 w 9"/>
                <a:gd name="T9" fmla="*/ 1 h 3"/>
                <a:gd name="T10" fmla="*/ 8 w 9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2" y="1"/>
                    <a:pt x="0" y="2"/>
                  </a:cubicBezTo>
                  <a:cubicBezTo>
                    <a:pt x="3" y="3"/>
                    <a:pt x="6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33" name="Freeform 723">
              <a:extLst>
                <a:ext uri="{FF2B5EF4-FFF2-40B4-BE49-F238E27FC236}">
                  <a16:creationId xmlns:a16="http://schemas.microsoft.com/office/drawing/2014/main" id="{ADEBC83B-1F0A-4C88-9827-2E3B26DE2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225" y="-1444625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34" name="Freeform 724">
              <a:extLst>
                <a:ext uri="{FF2B5EF4-FFF2-40B4-BE49-F238E27FC236}">
                  <a16:creationId xmlns:a16="http://schemas.microsoft.com/office/drawing/2014/main" id="{E264421E-DF0A-4E27-82C5-8F9B446B9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338" y="-1241425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35" name="Freeform 725">
              <a:extLst>
                <a:ext uri="{FF2B5EF4-FFF2-40B4-BE49-F238E27FC236}">
                  <a16:creationId xmlns:a16="http://schemas.microsoft.com/office/drawing/2014/main" id="{F884DC20-DA71-4610-9D88-A148628306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8" y="-1535113"/>
              <a:ext cx="1704975" cy="428625"/>
            </a:xfrm>
            <a:custGeom>
              <a:avLst/>
              <a:gdLst>
                <a:gd name="T0" fmla="*/ 357 w 454"/>
                <a:gd name="T1" fmla="*/ 83 h 114"/>
                <a:gd name="T2" fmla="*/ 363 w 454"/>
                <a:gd name="T3" fmla="*/ 80 h 114"/>
                <a:gd name="T4" fmla="*/ 367 w 454"/>
                <a:gd name="T5" fmla="*/ 77 h 114"/>
                <a:gd name="T6" fmla="*/ 358 w 454"/>
                <a:gd name="T7" fmla="*/ 73 h 114"/>
                <a:gd name="T8" fmla="*/ 218 w 454"/>
                <a:gd name="T9" fmla="*/ 66 h 114"/>
                <a:gd name="T10" fmla="*/ 328 w 454"/>
                <a:gd name="T11" fmla="*/ 65 h 114"/>
                <a:gd name="T12" fmla="*/ 361 w 454"/>
                <a:gd name="T13" fmla="*/ 62 h 114"/>
                <a:gd name="T14" fmla="*/ 421 w 454"/>
                <a:gd name="T15" fmla="*/ 62 h 114"/>
                <a:gd name="T16" fmla="*/ 361 w 454"/>
                <a:gd name="T17" fmla="*/ 53 h 114"/>
                <a:gd name="T18" fmla="*/ 384 w 454"/>
                <a:gd name="T19" fmla="*/ 50 h 114"/>
                <a:gd name="T20" fmla="*/ 360 w 454"/>
                <a:gd name="T21" fmla="*/ 45 h 114"/>
                <a:gd name="T22" fmla="*/ 314 w 454"/>
                <a:gd name="T23" fmla="*/ 34 h 114"/>
                <a:gd name="T24" fmla="*/ 207 w 454"/>
                <a:gd name="T25" fmla="*/ 24 h 114"/>
                <a:gd name="T26" fmla="*/ 40 w 454"/>
                <a:gd name="T27" fmla="*/ 16 h 114"/>
                <a:gd name="T28" fmla="*/ 257 w 454"/>
                <a:gd name="T29" fmla="*/ 16 h 114"/>
                <a:gd name="T30" fmla="*/ 321 w 454"/>
                <a:gd name="T31" fmla="*/ 18 h 114"/>
                <a:gd name="T32" fmla="*/ 392 w 454"/>
                <a:gd name="T33" fmla="*/ 19 h 114"/>
                <a:gd name="T34" fmla="*/ 279 w 454"/>
                <a:gd name="T35" fmla="*/ 8 h 114"/>
                <a:gd name="T36" fmla="*/ 52 w 454"/>
                <a:gd name="T37" fmla="*/ 4 h 114"/>
                <a:gd name="T38" fmla="*/ 290 w 454"/>
                <a:gd name="T39" fmla="*/ 3 h 114"/>
                <a:gd name="T40" fmla="*/ 38 w 454"/>
                <a:gd name="T41" fmla="*/ 0 h 114"/>
                <a:gd name="T42" fmla="*/ 23 w 454"/>
                <a:gd name="T43" fmla="*/ 14 h 114"/>
                <a:gd name="T44" fmla="*/ 17 w 454"/>
                <a:gd name="T45" fmla="*/ 22 h 114"/>
                <a:gd name="T46" fmla="*/ 12 w 454"/>
                <a:gd name="T47" fmla="*/ 31 h 114"/>
                <a:gd name="T48" fmla="*/ 22 w 454"/>
                <a:gd name="T49" fmla="*/ 36 h 114"/>
                <a:gd name="T50" fmla="*/ 19 w 454"/>
                <a:gd name="T51" fmla="*/ 40 h 114"/>
                <a:gd name="T52" fmla="*/ 14 w 454"/>
                <a:gd name="T53" fmla="*/ 45 h 114"/>
                <a:gd name="T54" fmla="*/ 28 w 454"/>
                <a:gd name="T55" fmla="*/ 52 h 114"/>
                <a:gd name="T56" fmla="*/ 24 w 454"/>
                <a:gd name="T57" fmla="*/ 52 h 114"/>
                <a:gd name="T58" fmla="*/ 7 w 454"/>
                <a:gd name="T59" fmla="*/ 58 h 114"/>
                <a:gd name="T60" fmla="*/ 27 w 454"/>
                <a:gd name="T61" fmla="*/ 65 h 114"/>
                <a:gd name="T62" fmla="*/ 15 w 454"/>
                <a:gd name="T63" fmla="*/ 73 h 114"/>
                <a:gd name="T64" fmla="*/ 36 w 454"/>
                <a:gd name="T65" fmla="*/ 82 h 114"/>
                <a:gd name="T66" fmla="*/ 34 w 454"/>
                <a:gd name="T67" fmla="*/ 88 h 114"/>
                <a:gd name="T68" fmla="*/ 38 w 454"/>
                <a:gd name="T69" fmla="*/ 98 h 114"/>
                <a:gd name="T70" fmla="*/ 22 w 454"/>
                <a:gd name="T71" fmla="*/ 100 h 114"/>
                <a:gd name="T72" fmla="*/ 35 w 454"/>
                <a:gd name="T73" fmla="*/ 106 h 114"/>
                <a:gd name="T74" fmla="*/ 74 w 454"/>
                <a:gd name="T75" fmla="*/ 107 h 114"/>
                <a:gd name="T76" fmla="*/ 378 w 454"/>
                <a:gd name="T77" fmla="*/ 109 h 114"/>
                <a:gd name="T78" fmla="*/ 237 w 454"/>
                <a:gd name="T79" fmla="*/ 100 h 114"/>
                <a:gd name="T80" fmla="*/ 384 w 454"/>
                <a:gd name="T81" fmla="*/ 101 h 114"/>
                <a:gd name="T82" fmla="*/ 227 w 454"/>
                <a:gd name="T83" fmla="*/ 93 h 114"/>
                <a:gd name="T84" fmla="*/ 233 w 454"/>
                <a:gd name="T85" fmla="*/ 91 h 114"/>
                <a:gd name="T86" fmla="*/ 240 w 454"/>
                <a:gd name="T87" fmla="*/ 91 h 114"/>
                <a:gd name="T88" fmla="*/ 276 w 454"/>
                <a:gd name="T89" fmla="*/ 89 h 114"/>
                <a:gd name="T90" fmla="*/ 223 w 454"/>
                <a:gd name="T91" fmla="*/ 84 h 114"/>
                <a:gd name="T92" fmla="*/ 454 w 454"/>
                <a:gd name="T93" fmla="*/ 94 h 114"/>
                <a:gd name="T94" fmla="*/ 353 w 454"/>
                <a:gd name="T95" fmla="*/ 75 h 114"/>
                <a:gd name="T96" fmla="*/ 349 w 454"/>
                <a:gd name="T97" fmla="*/ 75 h 114"/>
                <a:gd name="T98" fmla="*/ 355 w 454"/>
                <a:gd name="T99" fmla="*/ 58 h 114"/>
                <a:gd name="T100" fmla="*/ 360 w 454"/>
                <a:gd name="T101" fmla="*/ 53 h 114"/>
                <a:gd name="T102" fmla="*/ 20 w 454"/>
                <a:gd name="T103" fmla="*/ 4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4" h="114">
                  <a:moveTo>
                    <a:pt x="417" y="89"/>
                  </a:moveTo>
                  <a:cubicBezTo>
                    <a:pt x="388" y="87"/>
                    <a:pt x="361" y="86"/>
                    <a:pt x="332" y="84"/>
                  </a:cubicBezTo>
                  <a:cubicBezTo>
                    <a:pt x="330" y="82"/>
                    <a:pt x="330" y="82"/>
                    <a:pt x="330" y="82"/>
                  </a:cubicBezTo>
                  <a:cubicBezTo>
                    <a:pt x="340" y="83"/>
                    <a:pt x="348" y="82"/>
                    <a:pt x="357" y="83"/>
                  </a:cubicBezTo>
                  <a:cubicBezTo>
                    <a:pt x="359" y="83"/>
                    <a:pt x="359" y="83"/>
                    <a:pt x="359" y="83"/>
                  </a:cubicBezTo>
                  <a:cubicBezTo>
                    <a:pt x="385" y="83"/>
                    <a:pt x="413" y="86"/>
                    <a:pt x="439" y="86"/>
                  </a:cubicBezTo>
                  <a:cubicBezTo>
                    <a:pt x="438" y="85"/>
                    <a:pt x="438" y="85"/>
                    <a:pt x="438" y="85"/>
                  </a:cubicBezTo>
                  <a:cubicBezTo>
                    <a:pt x="363" y="80"/>
                    <a:pt x="363" y="80"/>
                    <a:pt x="363" y="80"/>
                  </a:cubicBezTo>
                  <a:cubicBezTo>
                    <a:pt x="363" y="79"/>
                    <a:pt x="364" y="79"/>
                    <a:pt x="364" y="79"/>
                  </a:cubicBezTo>
                  <a:cubicBezTo>
                    <a:pt x="367" y="80"/>
                    <a:pt x="370" y="77"/>
                    <a:pt x="372" y="78"/>
                  </a:cubicBezTo>
                  <a:cubicBezTo>
                    <a:pt x="374" y="78"/>
                    <a:pt x="377" y="78"/>
                    <a:pt x="379" y="78"/>
                  </a:cubicBezTo>
                  <a:cubicBezTo>
                    <a:pt x="367" y="77"/>
                    <a:pt x="367" y="77"/>
                    <a:pt x="367" y="77"/>
                  </a:cubicBezTo>
                  <a:cubicBezTo>
                    <a:pt x="385" y="76"/>
                    <a:pt x="403" y="80"/>
                    <a:pt x="419" y="77"/>
                  </a:cubicBezTo>
                  <a:cubicBezTo>
                    <a:pt x="408" y="75"/>
                    <a:pt x="393" y="75"/>
                    <a:pt x="384" y="74"/>
                  </a:cubicBezTo>
                  <a:cubicBezTo>
                    <a:pt x="382" y="74"/>
                    <a:pt x="381" y="73"/>
                    <a:pt x="380" y="74"/>
                  </a:cubicBezTo>
                  <a:cubicBezTo>
                    <a:pt x="358" y="73"/>
                    <a:pt x="358" y="73"/>
                    <a:pt x="358" y="73"/>
                  </a:cubicBezTo>
                  <a:cubicBezTo>
                    <a:pt x="358" y="72"/>
                    <a:pt x="358" y="72"/>
                    <a:pt x="358" y="72"/>
                  </a:cubicBezTo>
                  <a:cubicBezTo>
                    <a:pt x="359" y="71"/>
                    <a:pt x="360" y="72"/>
                    <a:pt x="361" y="72"/>
                  </a:cubicBezTo>
                  <a:cubicBezTo>
                    <a:pt x="357" y="70"/>
                    <a:pt x="353" y="71"/>
                    <a:pt x="350" y="70"/>
                  </a:cubicBezTo>
                  <a:cubicBezTo>
                    <a:pt x="218" y="66"/>
                    <a:pt x="218" y="66"/>
                    <a:pt x="218" y="66"/>
                  </a:cubicBezTo>
                  <a:cubicBezTo>
                    <a:pt x="218" y="65"/>
                    <a:pt x="218" y="65"/>
                    <a:pt x="218" y="65"/>
                  </a:cubicBezTo>
                  <a:cubicBezTo>
                    <a:pt x="219" y="64"/>
                    <a:pt x="219" y="64"/>
                    <a:pt x="219" y="64"/>
                  </a:cubicBezTo>
                  <a:cubicBezTo>
                    <a:pt x="236" y="64"/>
                    <a:pt x="252" y="64"/>
                    <a:pt x="269" y="64"/>
                  </a:cubicBezTo>
                  <a:cubicBezTo>
                    <a:pt x="288" y="64"/>
                    <a:pt x="309" y="66"/>
                    <a:pt x="328" y="65"/>
                  </a:cubicBezTo>
                  <a:cubicBezTo>
                    <a:pt x="344" y="64"/>
                    <a:pt x="364" y="67"/>
                    <a:pt x="381" y="66"/>
                  </a:cubicBezTo>
                  <a:cubicBezTo>
                    <a:pt x="360" y="65"/>
                    <a:pt x="340" y="63"/>
                    <a:pt x="319" y="60"/>
                  </a:cubicBezTo>
                  <a:cubicBezTo>
                    <a:pt x="321" y="59"/>
                    <a:pt x="321" y="59"/>
                    <a:pt x="321" y="59"/>
                  </a:cubicBezTo>
                  <a:cubicBezTo>
                    <a:pt x="361" y="62"/>
                    <a:pt x="361" y="62"/>
                    <a:pt x="361" y="62"/>
                  </a:cubicBezTo>
                  <a:cubicBezTo>
                    <a:pt x="364" y="61"/>
                    <a:pt x="364" y="61"/>
                    <a:pt x="364" y="61"/>
                  </a:cubicBezTo>
                  <a:cubicBezTo>
                    <a:pt x="376" y="61"/>
                    <a:pt x="389" y="62"/>
                    <a:pt x="401" y="62"/>
                  </a:cubicBezTo>
                  <a:cubicBezTo>
                    <a:pt x="399" y="60"/>
                    <a:pt x="397" y="62"/>
                    <a:pt x="396" y="60"/>
                  </a:cubicBezTo>
                  <a:cubicBezTo>
                    <a:pt x="403" y="58"/>
                    <a:pt x="412" y="62"/>
                    <a:pt x="421" y="62"/>
                  </a:cubicBezTo>
                  <a:cubicBezTo>
                    <a:pt x="418" y="60"/>
                    <a:pt x="411" y="62"/>
                    <a:pt x="408" y="58"/>
                  </a:cubicBezTo>
                  <a:cubicBezTo>
                    <a:pt x="384" y="56"/>
                    <a:pt x="360" y="57"/>
                    <a:pt x="337" y="55"/>
                  </a:cubicBezTo>
                  <a:cubicBezTo>
                    <a:pt x="359" y="53"/>
                    <a:pt x="382" y="56"/>
                    <a:pt x="405" y="56"/>
                  </a:cubicBezTo>
                  <a:cubicBezTo>
                    <a:pt x="361" y="53"/>
                    <a:pt x="361" y="53"/>
                    <a:pt x="361" y="53"/>
                  </a:cubicBezTo>
                  <a:cubicBezTo>
                    <a:pt x="361" y="52"/>
                    <a:pt x="361" y="52"/>
                    <a:pt x="361" y="52"/>
                  </a:cubicBezTo>
                  <a:cubicBezTo>
                    <a:pt x="377" y="52"/>
                    <a:pt x="395" y="54"/>
                    <a:pt x="411" y="55"/>
                  </a:cubicBezTo>
                  <a:cubicBezTo>
                    <a:pt x="415" y="54"/>
                    <a:pt x="415" y="54"/>
                    <a:pt x="415" y="54"/>
                  </a:cubicBezTo>
                  <a:cubicBezTo>
                    <a:pt x="403" y="54"/>
                    <a:pt x="396" y="50"/>
                    <a:pt x="384" y="50"/>
                  </a:cubicBezTo>
                  <a:cubicBezTo>
                    <a:pt x="281" y="43"/>
                    <a:pt x="281" y="43"/>
                    <a:pt x="281" y="43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69" y="41"/>
                    <a:pt x="269" y="41"/>
                    <a:pt x="269" y="41"/>
                  </a:cubicBezTo>
                  <a:cubicBezTo>
                    <a:pt x="360" y="45"/>
                    <a:pt x="360" y="45"/>
                    <a:pt x="360" y="45"/>
                  </a:cubicBezTo>
                  <a:cubicBezTo>
                    <a:pt x="355" y="42"/>
                    <a:pt x="348" y="43"/>
                    <a:pt x="343" y="41"/>
                  </a:cubicBezTo>
                  <a:cubicBezTo>
                    <a:pt x="347" y="41"/>
                    <a:pt x="351" y="41"/>
                    <a:pt x="354" y="40"/>
                  </a:cubicBezTo>
                  <a:cubicBezTo>
                    <a:pt x="320" y="37"/>
                    <a:pt x="287" y="38"/>
                    <a:pt x="254" y="34"/>
                  </a:cubicBezTo>
                  <a:cubicBezTo>
                    <a:pt x="273" y="32"/>
                    <a:pt x="296" y="34"/>
                    <a:pt x="314" y="34"/>
                  </a:cubicBezTo>
                  <a:cubicBezTo>
                    <a:pt x="272" y="31"/>
                    <a:pt x="272" y="31"/>
                    <a:pt x="272" y="31"/>
                  </a:cubicBezTo>
                  <a:cubicBezTo>
                    <a:pt x="272" y="31"/>
                    <a:pt x="272" y="31"/>
                    <a:pt x="272" y="31"/>
                  </a:cubicBezTo>
                  <a:cubicBezTo>
                    <a:pt x="283" y="31"/>
                    <a:pt x="294" y="30"/>
                    <a:pt x="304" y="30"/>
                  </a:cubicBezTo>
                  <a:cubicBezTo>
                    <a:pt x="270" y="25"/>
                    <a:pt x="239" y="27"/>
                    <a:pt x="207" y="24"/>
                  </a:cubicBezTo>
                  <a:cubicBezTo>
                    <a:pt x="207" y="24"/>
                    <a:pt x="207" y="24"/>
                    <a:pt x="207" y="24"/>
                  </a:cubicBezTo>
                  <a:cubicBezTo>
                    <a:pt x="191" y="25"/>
                    <a:pt x="178" y="19"/>
                    <a:pt x="162" y="22"/>
                  </a:cubicBezTo>
                  <a:cubicBezTo>
                    <a:pt x="121" y="21"/>
                    <a:pt x="81" y="23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5" y="16"/>
                    <a:pt x="50" y="16"/>
                    <a:pt x="54" y="17"/>
                  </a:cubicBezTo>
                  <a:cubicBezTo>
                    <a:pt x="139" y="16"/>
                    <a:pt x="139" y="16"/>
                    <a:pt x="139" y="16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9" y="16"/>
                    <a:pt x="238" y="15"/>
                    <a:pt x="257" y="16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16"/>
                    <a:pt x="329" y="17"/>
                    <a:pt x="326" y="17"/>
                  </a:cubicBezTo>
                  <a:cubicBezTo>
                    <a:pt x="327" y="17"/>
                    <a:pt x="328" y="17"/>
                    <a:pt x="329" y="18"/>
                  </a:cubicBezTo>
                  <a:cubicBezTo>
                    <a:pt x="327" y="18"/>
                    <a:pt x="323" y="18"/>
                    <a:pt x="321" y="18"/>
                  </a:cubicBezTo>
                  <a:cubicBezTo>
                    <a:pt x="322" y="17"/>
                    <a:pt x="322" y="17"/>
                    <a:pt x="322" y="17"/>
                  </a:cubicBezTo>
                  <a:cubicBezTo>
                    <a:pt x="294" y="14"/>
                    <a:pt x="267" y="15"/>
                    <a:pt x="241" y="13"/>
                  </a:cubicBezTo>
                  <a:cubicBezTo>
                    <a:pt x="263" y="11"/>
                    <a:pt x="288" y="14"/>
                    <a:pt x="311" y="14"/>
                  </a:cubicBezTo>
                  <a:cubicBezTo>
                    <a:pt x="392" y="19"/>
                    <a:pt x="392" y="19"/>
                    <a:pt x="392" y="19"/>
                  </a:cubicBezTo>
                  <a:cubicBezTo>
                    <a:pt x="392" y="19"/>
                    <a:pt x="392" y="19"/>
                    <a:pt x="392" y="19"/>
                  </a:cubicBezTo>
                  <a:cubicBezTo>
                    <a:pt x="306" y="11"/>
                    <a:pt x="306" y="11"/>
                    <a:pt x="306" y="11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79" y="8"/>
                    <a:pt x="279" y="8"/>
                    <a:pt x="279" y="8"/>
                  </a:cubicBezTo>
                  <a:cubicBezTo>
                    <a:pt x="294" y="8"/>
                    <a:pt x="312" y="10"/>
                    <a:pt x="329" y="10"/>
                  </a:cubicBezTo>
                  <a:cubicBezTo>
                    <a:pt x="303" y="7"/>
                    <a:pt x="271" y="5"/>
                    <a:pt x="243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27" y="4"/>
                    <a:pt x="89" y="7"/>
                    <a:pt x="52" y="4"/>
                  </a:cubicBezTo>
                  <a:cubicBezTo>
                    <a:pt x="50" y="3"/>
                    <a:pt x="50" y="3"/>
                    <a:pt x="49" y="1"/>
                  </a:cubicBezTo>
                  <a:cubicBezTo>
                    <a:pt x="68" y="2"/>
                    <a:pt x="87" y="3"/>
                    <a:pt x="105" y="2"/>
                  </a:cubicBezTo>
                  <a:cubicBezTo>
                    <a:pt x="217" y="1"/>
                    <a:pt x="217" y="1"/>
                    <a:pt x="217" y="1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58" y="0"/>
                    <a:pt x="226" y="0"/>
                    <a:pt x="196" y="0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80" y="3"/>
                    <a:pt x="57" y="0"/>
                    <a:pt x="38" y="0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33" y="4"/>
                    <a:pt x="19" y="4"/>
                    <a:pt x="9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6" y="15"/>
                    <a:pt x="33" y="13"/>
                    <a:pt x="35" y="18"/>
                  </a:cubicBezTo>
                  <a:cubicBezTo>
                    <a:pt x="35" y="18"/>
                    <a:pt x="34" y="19"/>
                    <a:pt x="33" y="18"/>
                  </a:cubicBezTo>
                  <a:cubicBezTo>
                    <a:pt x="29" y="22"/>
                    <a:pt x="22" y="19"/>
                    <a:pt x="17" y="22"/>
                  </a:cubicBezTo>
                  <a:cubicBezTo>
                    <a:pt x="21" y="27"/>
                    <a:pt x="29" y="23"/>
                    <a:pt x="33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9" y="28"/>
                    <a:pt x="33" y="27"/>
                    <a:pt x="34" y="29"/>
                  </a:cubicBezTo>
                  <a:cubicBezTo>
                    <a:pt x="28" y="33"/>
                    <a:pt x="19" y="28"/>
                    <a:pt x="12" y="31"/>
                  </a:cubicBezTo>
                  <a:cubicBezTo>
                    <a:pt x="12" y="31"/>
                    <a:pt x="11" y="32"/>
                    <a:pt x="11" y="32"/>
                  </a:cubicBezTo>
                  <a:cubicBezTo>
                    <a:pt x="15" y="33"/>
                    <a:pt x="19" y="31"/>
                    <a:pt x="22" y="33"/>
                  </a:cubicBezTo>
                  <a:cubicBezTo>
                    <a:pt x="34" y="35"/>
                    <a:pt x="47" y="34"/>
                    <a:pt x="58" y="37"/>
                  </a:cubicBezTo>
                  <a:cubicBezTo>
                    <a:pt x="46" y="38"/>
                    <a:pt x="34" y="36"/>
                    <a:pt x="22" y="36"/>
                  </a:cubicBezTo>
                  <a:cubicBezTo>
                    <a:pt x="19" y="36"/>
                    <a:pt x="16" y="38"/>
                    <a:pt x="14" y="38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41"/>
                    <a:pt x="18" y="38"/>
                    <a:pt x="19" y="40"/>
                  </a:cubicBezTo>
                  <a:cubicBezTo>
                    <a:pt x="19" y="42"/>
                    <a:pt x="16" y="41"/>
                    <a:pt x="15" y="42"/>
                  </a:cubicBezTo>
                  <a:cubicBezTo>
                    <a:pt x="16" y="42"/>
                    <a:pt x="16" y="43"/>
                    <a:pt x="17" y="43"/>
                  </a:cubicBezTo>
                  <a:cubicBezTo>
                    <a:pt x="16" y="44"/>
                    <a:pt x="14" y="44"/>
                    <a:pt x="12" y="44"/>
                  </a:cubicBezTo>
                  <a:cubicBezTo>
                    <a:pt x="13" y="44"/>
                    <a:pt x="13" y="44"/>
                    <a:pt x="14" y="45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3" y="47"/>
                    <a:pt x="12" y="46"/>
                    <a:pt x="11" y="47"/>
                  </a:cubicBezTo>
                  <a:cubicBezTo>
                    <a:pt x="12" y="48"/>
                    <a:pt x="13" y="46"/>
                    <a:pt x="14" y="47"/>
                  </a:cubicBezTo>
                  <a:cubicBezTo>
                    <a:pt x="17" y="50"/>
                    <a:pt x="25" y="47"/>
                    <a:pt x="28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30" y="53"/>
                    <a:pt x="32" y="51"/>
                    <a:pt x="35" y="54"/>
                  </a:cubicBezTo>
                  <a:cubicBezTo>
                    <a:pt x="29" y="53"/>
                    <a:pt x="23" y="54"/>
                    <a:pt x="17" y="52"/>
                  </a:cubicBezTo>
                  <a:cubicBezTo>
                    <a:pt x="18" y="51"/>
                    <a:pt x="22" y="52"/>
                    <a:pt x="24" y="52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0" y="50"/>
                    <a:pt x="14" y="50"/>
                    <a:pt x="14" y="53"/>
                  </a:cubicBezTo>
                  <a:cubicBezTo>
                    <a:pt x="11" y="53"/>
                    <a:pt x="7" y="52"/>
                    <a:pt x="5" y="54"/>
                  </a:cubicBezTo>
                  <a:cubicBezTo>
                    <a:pt x="8" y="54"/>
                    <a:pt x="5" y="56"/>
                    <a:pt x="7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10" y="60"/>
                    <a:pt x="15" y="59"/>
                    <a:pt x="14" y="61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21" y="64"/>
                    <a:pt x="25" y="63"/>
                    <a:pt x="27" y="65"/>
                  </a:cubicBezTo>
                  <a:cubicBezTo>
                    <a:pt x="20" y="70"/>
                    <a:pt x="9" y="69"/>
                    <a:pt x="0" y="69"/>
                  </a:cubicBezTo>
                  <a:cubicBezTo>
                    <a:pt x="3" y="71"/>
                    <a:pt x="11" y="68"/>
                    <a:pt x="13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74"/>
                    <a:pt x="14" y="71"/>
                    <a:pt x="15" y="73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6" y="74"/>
                    <a:pt x="22" y="76"/>
                    <a:pt x="27" y="77"/>
                  </a:cubicBezTo>
                  <a:cubicBezTo>
                    <a:pt x="26" y="79"/>
                    <a:pt x="22" y="77"/>
                    <a:pt x="21" y="79"/>
                  </a:cubicBezTo>
                  <a:cubicBezTo>
                    <a:pt x="25" y="81"/>
                    <a:pt x="31" y="81"/>
                    <a:pt x="36" y="82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5" y="84"/>
                    <a:pt x="37" y="85"/>
                    <a:pt x="40" y="87"/>
                  </a:cubicBezTo>
                  <a:cubicBezTo>
                    <a:pt x="37" y="87"/>
                    <a:pt x="34" y="87"/>
                    <a:pt x="31" y="87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38" y="90"/>
                    <a:pt x="45" y="95"/>
                    <a:pt x="57" y="95"/>
                  </a:cubicBezTo>
                  <a:cubicBezTo>
                    <a:pt x="72" y="100"/>
                    <a:pt x="91" y="98"/>
                    <a:pt x="106" y="101"/>
                  </a:cubicBezTo>
                  <a:cubicBezTo>
                    <a:pt x="84" y="103"/>
                    <a:pt x="59" y="98"/>
                    <a:pt x="38" y="98"/>
                  </a:cubicBezTo>
                  <a:cubicBezTo>
                    <a:pt x="30" y="97"/>
                    <a:pt x="18" y="99"/>
                    <a:pt x="13" y="95"/>
                  </a:cubicBezTo>
                  <a:cubicBezTo>
                    <a:pt x="15" y="98"/>
                    <a:pt x="19" y="96"/>
                    <a:pt x="21" y="98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23" y="104"/>
                    <a:pt x="29" y="103"/>
                    <a:pt x="33" y="105"/>
                  </a:cubicBezTo>
                  <a:cubicBezTo>
                    <a:pt x="32" y="106"/>
                    <a:pt x="30" y="106"/>
                    <a:pt x="29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59" y="111"/>
                    <a:pt x="86" y="114"/>
                    <a:pt x="111" y="113"/>
                  </a:cubicBezTo>
                  <a:cubicBezTo>
                    <a:pt x="100" y="112"/>
                    <a:pt x="86" y="113"/>
                    <a:pt x="73" y="111"/>
                  </a:cubicBezTo>
                  <a:cubicBezTo>
                    <a:pt x="69" y="108"/>
                    <a:pt x="63" y="110"/>
                    <a:pt x="58" y="108"/>
                  </a:cubicBezTo>
                  <a:cubicBezTo>
                    <a:pt x="63" y="106"/>
                    <a:pt x="69" y="108"/>
                    <a:pt x="74" y="107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92" y="108"/>
                    <a:pt x="220" y="106"/>
                    <a:pt x="250" y="106"/>
                  </a:cubicBezTo>
                  <a:cubicBezTo>
                    <a:pt x="376" y="110"/>
                    <a:pt x="376" y="110"/>
                    <a:pt x="376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46" y="108"/>
                    <a:pt x="346" y="108"/>
                    <a:pt x="346" y="108"/>
                  </a:cubicBezTo>
                  <a:cubicBezTo>
                    <a:pt x="342" y="107"/>
                    <a:pt x="340" y="106"/>
                    <a:pt x="336" y="107"/>
                  </a:cubicBezTo>
                  <a:cubicBezTo>
                    <a:pt x="303" y="102"/>
                    <a:pt x="270" y="104"/>
                    <a:pt x="236" y="100"/>
                  </a:cubicBezTo>
                  <a:cubicBezTo>
                    <a:pt x="237" y="100"/>
                    <a:pt x="237" y="100"/>
                    <a:pt x="237" y="100"/>
                  </a:cubicBezTo>
                  <a:cubicBezTo>
                    <a:pt x="283" y="99"/>
                    <a:pt x="329" y="101"/>
                    <a:pt x="375" y="103"/>
                  </a:cubicBezTo>
                  <a:cubicBezTo>
                    <a:pt x="377" y="101"/>
                    <a:pt x="377" y="101"/>
                    <a:pt x="377" y="101"/>
                  </a:cubicBezTo>
                  <a:cubicBezTo>
                    <a:pt x="377" y="103"/>
                    <a:pt x="377" y="103"/>
                    <a:pt x="377" y="103"/>
                  </a:cubicBezTo>
                  <a:cubicBezTo>
                    <a:pt x="379" y="102"/>
                    <a:pt x="383" y="104"/>
                    <a:pt x="384" y="101"/>
                  </a:cubicBezTo>
                  <a:cubicBezTo>
                    <a:pt x="383" y="101"/>
                    <a:pt x="382" y="102"/>
                    <a:pt x="382" y="101"/>
                  </a:cubicBezTo>
                  <a:cubicBezTo>
                    <a:pt x="367" y="99"/>
                    <a:pt x="349" y="97"/>
                    <a:pt x="333" y="97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92"/>
                    <a:pt x="228" y="92"/>
                    <a:pt x="229" y="92"/>
                  </a:cubicBezTo>
                  <a:cubicBezTo>
                    <a:pt x="229" y="92"/>
                    <a:pt x="229" y="92"/>
                    <a:pt x="228" y="92"/>
                  </a:cubicBezTo>
                  <a:cubicBezTo>
                    <a:pt x="228" y="91"/>
                    <a:pt x="228" y="91"/>
                    <a:pt x="228" y="91"/>
                  </a:cubicBezTo>
                  <a:cubicBezTo>
                    <a:pt x="230" y="91"/>
                    <a:pt x="232" y="90"/>
                    <a:pt x="233" y="91"/>
                  </a:cubicBezTo>
                  <a:cubicBezTo>
                    <a:pt x="235" y="90"/>
                    <a:pt x="238" y="91"/>
                    <a:pt x="240" y="91"/>
                  </a:cubicBezTo>
                  <a:cubicBezTo>
                    <a:pt x="240" y="92"/>
                    <a:pt x="240" y="92"/>
                    <a:pt x="240" y="92"/>
                  </a:cubicBezTo>
                  <a:cubicBezTo>
                    <a:pt x="242" y="92"/>
                    <a:pt x="242" y="92"/>
                    <a:pt x="242" y="92"/>
                  </a:cubicBezTo>
                  <a:cubicBezTo>
                    <a:pt x="241" y="92"/>
                    <a:pt x="241" y="92"/>
                    <a:pt x="240" y="91"/>
                  </a:cubicBezTo>
                  <a:cubicBezTo>
                    <a:pt x="242" y="90"/>
                    <a:pt x="242" y="90"/>
                    <a:pt x="242" y="90"/>
                  </a:cubicBezTo>
                  <a:cubicBezTo>
                    <a:pt x="256" y="90"/>
                    <a:pt x="274" y="92"/>
                    <a:pt x="288" y="90"/>
                  </a:cubicBezTo>
                  <a:cubicBezTo>
                    <a:pt x="287" y="90"/>
                    <a:pt x="285" y="90"/>
                    <a:pt x="284" y="89"/>
                  </a:cubicBezTo>
                  <a:cubicBezTo>
                    <a:pt x="282" y="90"/>
                    <a:pt x="278" y="89"/>
                    <a:pt x="276" y="89"/>
                  </a:cubicBezTo>
                  <a:cubicBezTo>
                    <a:pt x="271" y="88"/>
                    <a:pt x="267" y="90"/>
                    <a:pt x="263" y="88"/>
                  </a:cubicBezTo>
                  <a:cubicBezTo>
                    <a:pt x="253" y="87"/>
                    <a:pt x="242" y="88"/>
                    <a:pt x="233" y="87"/>
                  </a:cubicBezTo>
                  <a:cubicBezTo>
                    <a:pt x="236" y="86"/>
                    <a:pt x="241" y="86"/>
                    <a:pt x="245" y="86"/>
                  </a:cubicBezTo>
                  <a:cubicBezTo>
                    <a:pt x="239" y="85"/>
                    <a:pt x="230" y="86"/>
                    <a:pt x="223" y="84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21" y="86"/>
                    <a:pt x="321" y="86"/>
                    <a:pt x="321" y="86"/>
                  </a:cubicBezTo>
                  <a:cubicBezTo>
                    <a:pt x="366" y="87"/>
                    <a:pt x="407" y="92"/>
                    <a:pt x="454" y="94"/>
                  </a:cubicBezTo>
                  <a:cubicBezTo>
                    <a:pt x="432" y="92"/>
                    <a:pt x="432" y="92"/>
                    <a:pt x="432" y="92"/>
                  </a:cubicBezTo>
                  <a:cubicBezTo>
                    <a:pt x="427" y="92"/>
                    <a:pt x="422" y="91"/>
                    <a:pt x="417" y="89"/>
                  </a:cubicBezTo>
                  <a:close/>
                  <a:moveTo>
                    <a:pt x="349" y="75"/>
                  </a:moveTo>
                  <a:cubicBezTo>
                    <a:pt x="353" y="75"/>
                    <a:pt x="353" y="75"/>
                    <a:pt x="353" y="75"/>
                  </a:cubicBezTo>
                  <a:cubicBezTo>
                    <a:pt x="353" y="75"/>
                    <a:pt x="354" y="75"/>
                    <a:pt x="354" y="76"/>
                  </a:cubicBezTo>
                  <a:cubicBezTo>
                    <a:pt x="353" y="75"/>
                    <a:pt x="353" y="75"/>
                    <a:pt x="353" y="75"/>
                  </a:cubicBezTo>
                  <a:cubicBezTo>
                    <a:pt x="351" y="76"/>
                    <a:pt x="350" y="76"/>
                    <a:pt x="349" y="76"/>
                  </a:cubicBezTo>
                  <a:lnTo>
                    <a:pt x="349" y="75"/>
                  </a:lnTo>
                  <a:close/>
                  <a:moveTo>
                    <a:pt x="372" y="59"/>
                  </a:moveTo>
                  <a:cubicBezTo>
                    <a:pt x="375" y="59"/>
                    <a:pt x="377" y="59"/>
                    <a:pt x="380" y="59"/>
                  </a:cubicBezTo>
                  <a:cubicBezTo>
                    <a:pt x="378" y="59"/>
                    <a:pt x="375" y="59"/>
                    <a:pt x="372" y="59"/>
                  </a:cubicBezTo>
                  <a:cubicBezTo>
                    <a:pt x="366" y="59"/>
                    <a:pt x="361" y="59"/>
                    <a:pt x="355" y="58"/>
                  </a:cubicBezTo>
                  <a:cubicBezTo>
                    <a:pt x="360" y="58"/>
                    <a:pt x="366" y="59"/>
                    <a:pt x="372" y="59"/>
                  </a:cubicBezTo>
                  <a:close/>
                  <a:moveTo>
                    <a:pt x="360" y="53"/>
                  </a:moveTo>
                  <a:cubicBezTo>
                    <a:pt x="353" y="52"/>
                    <a:pt x="345" y="53"/>
                    <a:pt x="338" y="52"/>
                  </a:cubicBezTo>
                  <a:cubicBezTo>
                    <a:pt x="346" y="52"/>
                    <a:pt x="353" y="52"/>
                    <a:pt x="360" y="53"/>
                  </a:cubicBezTo>
                  <a:close/>
                  <a:moveTo>
                    <a:pt x="322" y="51"/>
                  </a:moveTo>
                  <a:cubicBezTo>
                    <a:pt x="319" y="52"/>
                    <a:pt x="311" y="51"/>
                    <a:pt x="306" y="50"/>
                  </a:cubicBezTo>
                  <a:cubicBezTo>
                    <a:pt x="312" y="50"/>
                    <a:pt x="316" y="51"/>
                    <a:pt x="322" y="51"/>
                  </a:cubicBezTo>
                  <a:close/>
                  <a:moveTo>
                    <a:pt x="20" y="42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lnTo>
                    <a:pt x="2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36" name="Freeform 726">
              <a:extLst>
                <a:ext uri="{FF2B5EF4-FFF2-40B4-BE49-F238E27FC236}">
                  <a16:creationId xmlns:a16="http://schemas.microsoft.com/office/drawing/2014/main" id="{98F354F7-4A20-424C-97EC-5EE590B63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788" y="-1489075"/>
              <a:ext cx="93663" cy="11113"/>
            </a:xfrm>
            <a:custGeom>
              <a:avLst/>
              <a:gdLst>
                <a:gd name="T0" fmla="*/ 25 w 25"/>
                <a:gd name="T1" fmla="*/ 3 h 3"/>
                <a:gd name="T2" fmla="*/ 0 w 25"/>
                <a:gd name="T3" fmla="*/ 0 h 3"/>
                <a:gd name="T4" fmla="*/ 25 w 2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3">
                  <a:moveTo>
                    <a:pt x="25" y="3"/>
                  </a:moveTo>
                  <a:cubicBezTo>
                    <a:pt x="17" y="1"/>
                    <a:pt x="9" y="1"/>
                    <a:pt x="0" y="0"/>
                  </a:cubicBezTo>
                  <a:cubicBezTo>
                    <a:pt x="8" y="2"/>
                    <a:pt x="18" y="2"/>
                    <a:pt x="2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37" name="Freeform 727">
              <a:extLst>
                <a:ext uri="{FF2B5EF4-FFF2-40B4-BE49-F238E27FC236}">
                  <a16:creationId xmlns:a16="http://schemas.microsoft.com/office/drawing/2014/main" id="{2F771B17-49C5-4479-94D4-9F8AFFDBF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38" y="-1538288"/>
              <a:ext cx="15875" cy="7938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2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38" name="Freeform 728">
              <a:extLst>
                <a:ext uri="{FF2B5EF4-FFF2-40B4-BE49-F238E27FC236}">
                  <a16:creationId xmlns:a16="http://schemas.microsoft.com/office/drawing/2014/main" id="{A09C19D0-98A2-4BC6-A1AE-D5566B7EF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3" y="-1444625"/>
              <a:ext cx="217488" cy="22225"/>
            </a:xfrm>
            <a:custGeom>
              <a:avLst/>
              <a:gdLst>
                <a:gd name="T0" fmla="*/ 47 w 58"/>
                <a:gd name="T1" fmla="*/ 2 h 6"/>
                <a:gd name="T2" fmla="*/ 58 w 58"/>
                <a:gd name="T3" fmla="*/ 3 h 6"/>
                <a:gd name="T4" fmla="*/ 0 w 58"/>
                <a:gd name="T5" fmla="*/ 0 h 6"/>
                <a:gd name="T6" fmla="*/ 33 w 58"/>
                <a:gd name="T7" fmla="*/ 2 h 6"/>
                <a:gd name="T8" fmla="*/ 31 w 58"/>
                <a:gd name="T9" fmla="*/ 3 h 6"/>
                <a:gd name="T10" fmla="*/ 47 w 58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6">
                  <a:moveTo>
                    <a:pt x="47" y="2"/>
                  </a:moveTo>
                  <a:cubicBezTo>
                    <a:pt x="58" y="3"/>
                    <a:pt x="58" y="3"/>
                    <a:pt x="58" y="3"/>
                  </a:cubicBezTo>
                  <a:cubicBezTo>
                    <a:pt x="39" y="0"/>
                    <a:pt x="20" y="0"/>
                    <a:pt x="0" y="0"/>
                  </a:cubicBezTo>
                  <a:cubicBezTo>
                    <a:pt x="11" y="2"/>
                    <a:pt x="22" y="1"/>
                    <a:pt x="33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7" y="1"/>
                    <a:pt x="44" y="6"/>
                    <a:pt x="4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39" name="Freeform 729">
              <a:extLst>
                <a:ext uri="{FF2B5EF4-FFF2-40B4-BE49-F238E27FC236}">
                  <a16:creationId xmlns:a16="http://schemas.microsoft.com/office/drawing/2014/main" id="{AD2EE16B-ED9C-47BB-97B3-F52BFCAB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113" y="-1343025"/>
              <a:ext cx="30163" cy="3175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1 h 1"/>
                <a:gd name="T4" fmla="*/ 0 w 8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0"/>
                    <a:pt x="6" y="0"/>
                    <a:pt x="8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40" name="Freeform 730">
              <a:extLst>
                <a:ext uri="{FF2B5EF4-FFF2-40B4-BE49-F238E27FC236}">
                  <a16:creationId xmlns:a16="http://schemas.microsoft.com/office/drawing/2014/main" id="{477079CF-B5D8-4F61-A712-F3BF49036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013" y="-1362075"/>
              <a:ext cx="165100" cy="19050"/>
            </a:xfrm>
            <a:custGeom>
              <a:avLst/>
              <a:gdLst>
                <a:gd name="T0" fmla="*/ 0 w 44"/>
                <a:gd name="T1" fmla="*/ 0 h 5"/>
                <a:gd name="T2" fmla="*/ 44 w 44"/>
                <a:gd name="T3" fmla="*/ 5 h 5"/>
                <a:gd name="T4" fmla="*/ 16 w 44"/>
                <a:gd name="T5" fmla="*/ 0 h 5"/>
                <a:gd name="T6" fmla="*/ 0 w 4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5">
                  <a:moveTo>
                    <a:pt x="0" y="0"/>
                  </a:moveTo>
                  <a:cubicBezTo>
                    <a:pt x="44" y="5"/>
                    <a:pt x="44" y="5"/>
                    <a:pt x="44" y="5"/>
                  </a:cubicBezTo>
                  <a:cubicBezTo>
                    <a:pt x="35" y="3"/>
                    <a:pt x="26" y="1"/>
                    <a:pt x="16" y="0"/>
                  </a:cubicBezTo>
                  <a:cubicBezTo>
                    <a:pt x="11" y="1"/>
                    <a:pt x="5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41" name="Freeform 731">
              <a:extLst>
                <a:ext uri="{FF2B5EF4-FFF2-40B4-BE49-F238E27FC236}">
                  <a16:creationId xmlns:a16="http://schemas.microsoft.com/office/drawing/2014/main" id="{7164E510-3F43-46E7-91E1-452DB8144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-124142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42" name="Freeform 732">
              <a:extLst>
                <a:ext uri="{FF2B5EF4-FFF2-40B4-BE49-F238E27FC236}">
                  <a16:creationId xmlns:a16="http://schemas.microsoft.com/office/drawing/2014/main" id="{806735F7-887C-4715-A6BF-9188760D7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388" y="-1246188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43" name="Freeform 733">
              <a:extLst>
                <a:ext uri="{FF2B5EF4-FFF2-40B4-BE49-F238E27FC236}">
                  <a16:creationId xmlns:a16="http://schemas.microsoft.com/office/drawing/2014/main" id="{556CD8F9-508B-41E1-8FA0-95B9A713F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" y="-1312863"/>
              <a:ext cx="12700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44" name="Freeform 734">
              <a:extLst>
                <a:ext uri="{FF2B5EF4-FFF2-40B4-BE49-F238E27FC236}">
                  <a16:creationId xmlns:a16="http://schemas.microsoft.com/office/drawing/2014/main" id="{38F5852A-4ED4-4D71-A391-5EC34C8DC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-13096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45" name="Freeform 735">
              <a:extLst>
                <a:ext uri="{FF2B5EF4-FFF2-40B4-BE49-F238E27FC236}">
                  <a16:creationId xmlns:a16="http://schemas.microsoft.com/office/drawing/2014/main" id="{FAD96635-831A-4D2F-A2C5-608DCBF23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175" y="-1193800"/>
              <a:ext cx="19050" cy="0"/>
            </a:xfrm>
            <a:custGeom>
              <a:avLst/>
              <a:gdLst>
                <a:gd name="T0" fmla="*/ 12 w 12"/>
                <a:gd name="T1" fmla="*/ 5 w 12"/>
                <a:gd name="T2" fmla="*/ 0 w 12"/>
                <a:gd name="T3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46" name="Freeform 736">
              <a:extLst>
                <a:ext uri="{FF2B5EF4-FFF2-40B4-BE49-F238E27FC236}">
                  <a16:creationId xmlns:a16="http://schemas.microsoft.com/office/drawing/2014/main" id="{C898681C-9CE5-48BF-B41A-A5D36EBBB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925" y="-1174750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47" name="Freeform 737">
              <a:extLst>
                <a:ext uri="{FF2B5EF4-FFF2-40B4-BE49-F238E27FC236}">
                  <a16:creationId xmlns:a16="http://schemas.microsoft.com/office/drawing/2014/main" id="{9290B94D-85A5-44EC-940F-F56380C2A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100" y="-1177925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48" name="Freeform 738">
              <a:extLst>
                <a:ext uri="{FF2B5EF4-FFF2-40B4-BE49-F238E27FC236}">
                  <a16:creationId xmlns:a16="http://schemas.microsoft.com/office/drawing/2014/main" id="{13140403-F4B9-471D-BA24-AB4CF80A5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288" y="-1193800"/>
              <a:ext cx="14288" cy="4763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1 h 1"/>
                <a:gd name="T4" fmla="*/ 4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2" y="1"/>
                    <a:pt x="1" y="0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49" name="Freeform 739">
              <a:extLst>
                <a:ext uri="{FF2B5EF4-FFF2-40B4-BE49-F238E27FC236}">
                  <a16:creationId xmlns:a16="http://schemas.microsoft.com/office/drawing/2014/main" id="{2BE91046-A800-4E0E-ADD2-617E0A0EA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075" y="-1200150"/>
              <a:ext cx="49213" cy="14288"/>
            </a:xfrm>
            <a:custGeom>
              <a:avLst/>
              <a:gdLst>
                <a:gd name="T0" fmla="*/ 0 w 13"/>
                <a:gd name="T1" fmla="*/ 3 h 4"/>
                <a:gd name="T2" fmla="*/ 13 w 13"/>
                <a:gd name="T3" fmla="*/ 3 h 4"/>
                <a:gd name="T4" fmla="*/ 7 w 13"/>
                <a:gd name="T5" fmla="*/ 2 h 4"/>
                <a:gd name="T6" fmla="*/ 0 w 1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">
                  <a:moveTo>
                    <a:pt x="0" y="3"/>
                  </a:moveTo>
                  <a:cubicBezTo>
                    <a:pt x="4" y="4"/>
                    <a:pt x="8" y="3"/>
                    <a:pt x="1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3"/>
                    <a:pt x="2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50" name="Freeform 740">
              <a:extLst>
                <a:ext uri="{FF2B5EF4-FFF2-40B4-BE49-F238E27FC236}">
                  <a16:creationId xmlns:a16="http://schemas.microsoft.com/office/drawing/2014/main" id="{42A26F4F-2FEC-479F-B6DA-A27BFFACA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800" y="-1196975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2 w 3"/>
                <a:gd name="T3" fmla="*/ 2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0" y="3"/>
                    <a:pt x="2" y="2"/>
                  </a:cubicBezTo>
                  <a:cubicBezTo>
                    <a:pt x="0" y="1"/>
                    <a:pt x="3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51" name="Freeform 741">
              <a:extLst>
                <a:ext uri="{FF2B5EF4-FFF2-40B4-BE49-F238E27FC236}">
                  <a16:creationId xmlns:a16="http://schemas.microsoft.com/office/drawing/2014/main" id="{11FB216C-36E2-44F0-87CF-C53FB8A36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963" y="-1200150"/>
              <a:ext cx="85725" cy="14288"/>
            </a:xfrm>
            <a:custGeom>
              <a:avLst/>
              <a:gdLst>
                <a:gd name="T0" fmla="*/ 23 w 23"/>
                <a:gd name="T1" fmla="*/ 1 h 4"/>
                <a:gd name="T2" fmla="*/ 5 w 23"/>
                <a:gd name="T3" fmla="*/ 0 h 4"/>
                <a:gd name="T4" fmla="*/ 0 w 23"/>
                <a:gd name="T5" fmla="*/ 1 h 4"/>
                <a:gd name="T6" fmla="*/ 9 w 23"/>
                <a:gd name="T7" fmla="*/ 2 h 4"/>
                <a:gd name="T8" fmla="*/ 10 w 23"/>
                <a:gd name="T9" fmla="*/ 1 h 4"/>
                <a:gd name="T10" fmla="*/ 19 w 23"/>
                <a:gd name="T11" fmla="*/ 2 h 4"/>
                <a:gd name="T12" fmla="*/ 22 w 23"/>
                <a:gd name="T13" fmla="*/ 3 h 4"/>
                <a:gd name="T14" fmla="*/ 21 w 23"/>
                <a:gd name="T15" fmla="*/ 2 h 4"/>
                <a:gd name="T16" fmla="*/ 23 w 23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3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3" y="3"/>
                    <a:pt x="6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2"/>
                    <a:pt x="16" y="0"/>
                    <a:pt x="19" y="2"/>
                  </a:cubicBezTo>
                  <a:cubicBezTo>
                    <a:pt x="20" y="3"/>
                    <a:pt x="22" y="4"/>
                    <a:pt x="22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1"/>
                    <a:pt x="23" y="2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52" name="Freeform 742">
              <a:extLst>
                <a:ext uri="{FF2B5EF4-FFF2-40B4-BE49-F238E27FC236}">
                  <a16:creationId xmlns:a16="http://schemas.microsoft.com/office/drawing/2014/main" id="{E1659500-9765-410E-98DA-CEF3935EF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325" y="-1155700"/>
              <a:ext cx="30163" cy="7938"/>
            </a:xfrm>
            <a:custGeom>
              <a:avLst/>
              <a:gdLst>
                <a:gd name="T0" fmla="*/ 0 w 8"/>
                <a:gd name="T1" fmla="*/ 0 h 2"/>
                <a:gd name="T2" fmla="*/ 0 w 8"/>
                <a:gd name="T3" fmla="*/ 1 h 2"/>
                <a:gd name="T4" fmla="*/ 8 w 8"/>
                <a:gd name="T5" fmla="*/ 1 h 2"/>
                <a:gd name="T6" fmla="*/ 0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6" y="2"/>
                    <a:pt x="8" y="1"/>
                  </a:cubicBezTo>
                  <a:cubicBezTo>
                    <a:pt x="5" y="0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53" name="Freeform 743">
              <a:extLst>
                <a:ext uri="{FF2B5EF4-FFF2-40B4-BE49-F238E27FC236}">
                  <a16:creationId xmlns:a16="http://schemas.microsoft.com/office/drawing/2014/main" id="{0504C7B3-A1DD-4646-891B-EC27B9925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175" y="-1122363"/>
              <a:ext cx="25400" cy="4763"/>
            </a:xfrm>
            <a:custGeom>
              <a:avLst/>
              <a:gdLst>
                <a:gd name="T0" fmla="*/ 0 w 16"/>
                <a:gd name="T1" fmla="*/ 0 h 3"/>
                <a:gd name="T2" fmla="*/ 16 w 16"/>
                <a:gd name="T3" fmla="*/ 3 h 3"/>
                <a:gd name="T4" fmla="*/ 0 w 16"/>
                <a:gd name="T5" fmla="*/ 0 h 3"/>
                <a:gd name="T6" fmla="*/ 0 w 1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lnTo>
                    <a:pt x="16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54" name="Freeform 744">
              <a:extLst>
                <a:ext uri="{FF2B5EF4-FFF2-40B4-BE49-F238E27FC236}">
                  <a16:creationId xmlns:a16="http://schemas.microsoft.com/office/drawing/2014/main" id="{C743A282-4D74-4A69-B150-92B471924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075" y="-1122363"/>
              <a:ext cx="15875" cy="7938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55" name="Freeform 745">
              <a:extLst>
                <a:ext uri="{FF2B5EF4-FFF2-40B4-BE49-F238E27FC236}">
                  <a16:creationId xmlns:a16="http://schemas.microsoft.com/office/drawing/2014/main" id="{90FFC1E7-0598-47C4-9C4F-71C4F5A91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525" y="-1128713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0 w 3"/>
                <a:gd name="T5" fmla="*/ 0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56" name="Freeform 746">
              <a:extLst>
                <a:ext uri="{FF2B5EF4-FFF2-40B4-BE49-F238E27FC236}">
                  <a16:creationId xmlns:a16="http://schemas.microsoft.com/office/drawing/2014/main" id="{D21D38EE-69DC-4415-8850-7F4EA6416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-1185863"/>
              <a:ext cx="14288" cy="3175"/>
            </a:xfrm>
            <a:custGeom>
              <a:avLst/>
              <a:gdLst>
                <a:gd name="T0" fmla="*/ 0 w 9"/>
                <a:gd name="T1" fmla="*/ 0 h 2"/>
                <a:gd name="T2" fmla="*/ 9 w 9"/>
                <a:gd name="T3" fmla="*/ 2 h 2"/>
                <a:gd name="T4" fmla="*/ 5 w 9"/>
                <a:gd name="T5" fmla="*/ 0 h 2"/>
                <a:gd name="T6" fmla="*/ 0 w 9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lnTo>
                    <a:pt x="9" y="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57" name="Freeform 747">
              <a:extLst>
                <a:ext uri="{FF2B5EF4-FFF2-40B4-BE49-F238E27FC236}">
                  <a16:creationId xmlns:a16="http://schemas.microsoft.com/office/drawing/2014/main" id="{6A983C24-F53C-4695-8224-22446EB20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875" y="-110648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58" name="Freeform 748">
              <a:extLst>
                <a:ext uri="{FF2B5EF4-FFF2-40B4-BE49-F238E27FC236}">
                  <a16:creationId xmlns:a16="http://schemas.microsoft.com/office/drawing/2014/main" id="{F3C0E162-EB17-4371-880F-475089D30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525" y="-1106488"/>
              <a:ext cx="635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59" name="Freeform 749">
              <a:extLst>
                <a:ext uri="{FF2B5EF4-FFF2-40B4-BE49-F238E27FC236}">
                  <a16:creationId xmlns:a16="http://schemas.microsoft.com/office/drawing/2014/main" id="{04259E6E-6B34-49E0-AF93-83070E815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163" y="-1111250"/>
              <a:ext cx="34925" cy="4763"/>
            </a:xfrm>
            <a:custGeom>
              <a:avLst/>
              <a:gdLst>
                <a:gd name="T0" fmla="*/ 0 w 9"/>
                <a:gd name="T1" fmla="*/ 1 h 1"/>
                <a:gd name="T2" fmla="*/ 9 w 9"/>
                <a:gd name="T3" fmla="*/ 1 h 1"/>
                <a:gd name="T4" fmla="*/ 0 w 9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cubicBezTo>
                    <a:pt x="3" y="1"/>
                    <a:pt x="6" y="1"/>
                    <a:pt x="9" y="1"/>
                  </a:cubicBezTo>
                  <a:cubicBezTo>
                    <a:pt x="6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60" name="Freeform 750">
              <a:extLst>
                <a:ext uri="{FF2B5EF4-FFF2-40B4-BE49-F238E27FC236}">
                  <a16:creationId xmlns:a16="http://schemas.microsoft.com/office/drawing/2014/main" id="{C1798965-D307-49C1-963C-CA72B9E67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438" y="-1111250"/>
              <a:ext cx="52388" cy="4763"/>
            </a:xfrm>
            <a:custGeom>
              <a:avLst/>
              <a:gdLst>
                <a:gd name="T0" fmla="*/ 0 w 33"/>
                <a:gd name="T1" fmla="*/ 0 h 3"/>
                <a:gd name="T2" fmla="*/ 33 w 33"/>
                <a:gd name="T3" fmla="*/ 3 h 3"/>
                <a:gd name="T4" fmla="*/ 26 w 33"/>
                <a:gd name="T5" fmla="*/ 0 h 3"/>
                <a:gd name="T6" fmla="*/ 0 w 3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">
                  <a:moveTo>
                    <a:pt x="0" y="0"/>
                  </a:moveTo>
                  <a:lnTo>
                    <a:pt x="33" y="3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61" name="Freeform 751">
              <a:extLst>
                <a:ext uri="{FF2B5EF4-FFF2-40B4-BE49-F238E27FC236}">
                  <a16:creationId xmlns:a16="http://schemas.microsoft.com/office/drawing/2014/main" id="{F6E09071-5009-44D4-BFEC-17593931E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050" y="-1114425"/>
              <a:ext cx="19050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2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3" y="1"/>
                    <a:pt x="1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62" name="Freeform 752">
              <a:extLst>
                <a:ext uri="{FF2B5EF4-FFF2-40B4-BE49-F238E27FC236}">
                  <a16:creationId xmlns:a16="http://schemas.microsoft.com/office/drawing/2014/main" id="{F6DADBD7-6320-4827-9F23-3BB325D4D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0" y="-1111250"/>
              <a:ext cx="6350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63" name="Freeform 753">
              <a:extLst>
                <a:ext uri="{FF2B5EF4-FFF2-40B4-BE49-F238E27FC236}">
                  <a16:creationId xmlns:a16="http://schemas.microsoft.com/office/drawing/2014/main" id="{38FE54F3-1696-4447-BFA9-E9B329CAF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838" y="-1111250"/>
              <a:ext cx="46038" cy="4763"/>
            </a:xfrm>
            <a:custGeom>
              <a:avLst/>
              <a:gdLst>
                <a:gd name="T0" fmla="*/ 0 w 12"/>
                <a:gd name="T1" fmla="*/ 1 h 1"/>
                <a:gd name="T2" fmla="*/ 12 w 12"/>
                <a:gd name="T3" fmla="*/ 1 h 1"/>
                <a:gd name="T4" fmla="*/ 0 w 1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4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64" name="Freeform 754">
              <a:extLst>
                <a:ext uri="{FF2B5EF4-FFF2-40B4-BE49-F238E27FC236}">
                  <a16:creationId xmlns:a16="http://schemas.microsoft.com/office/drawing/2014/main" id="{4571D365-1C02-467E-8F5E-1BDD3193B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050" y="-1111250"/>
              <a:ext cx="66675" cy="4763"/>
            </a:xfrm>
            <a:custGeom>
              <a:avLst/>
              <a:gdLst>
                <a:gd name="T0" fmla="*/ 0 w 18"/>
                <a:gd name="T1" fmla="*/ 0 h 1"/>
                <a:gd name="T2" fmla="*/ 18 w 18"/>
                <a:gd name="T3" fmla="*/ 0 h 1"/>
                <a:gd name="T4" fmla="*/ 0 w 18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">
                  <a:moveTo>
                    <a:pt x="0" y="0"/>
                  </a:moveTo>
                  <a:cubicBezTo>
                    <a:pt x="6" y="1"/>
                    <a:pt x="13" y="1"/>
                    <a:pt x="18" y="0"/>
                  </a:cubicBezTo>
                  <a:cubicBezTo>
                    <a:pt x="12" y="0"/>
                    <a:pt x="6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65" name="Freeform 755">
              <a:extLst>
                <a:ext uri="{FF2B5EF4-FFF2-40B4-BE49-F238E27FC236}">
                  <a16:creationId xmlns:a16="http://schemas.microsoft.com/office/drawing/2014/main" id="{5AB0993F-D599-4839-862E-3EB2A619A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125" y="-1111250"/>
              <a:ext cx="34925" cy="0"/>
            </a:xfrm>
            <a:custGeom>
              <a:avLst/>
              <a:gdLst>
                <a:gd name="T0" fmla="*/ 9 w 9"/>
                <a:gd name="T1" fmla="*/ 0 w 9"/>
                <a:gd name="T2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9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66" name="Freeform 756">
              <a:extLst>
                <a:ext uri="{FF2B5EF4-FFF2-40B4-BE49-F238E27FC236}">
                  <a16:creationId xmlns:a16="http://schemas.microsoft.com/office/drawing/2014/main" id="{BB1043E8-D7D4-467C-ABAE-37091F08C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88" y="-1111250"/>
              <a:ext cx="46038" cy="4763"/>
            </a:xfrm>
            <a:custGeom>
              <a:avLst/>
              <a:gdLst>
                <a:gd name="T0" fmla="*/ 0 w 29"/>
                <a:gd name="T1" fmla="*/ 0 h 3"/>
                <a:gd name="T2" fmla="*/ 29 w 29"/>
                <a:gd name="T3" fmla="*/ 3 h 3"/>
                <a:gd name="T4" fmla="*/ 12 w 29"/>
                <a:gd name="T5" fmla="*/ 0 h 3"/>
                <a:gd name="T6" fmla="*/ 0 w 29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">
                  <a:moveTo>
                    <a:pt x="0" y="0"/>
                  </a:moveTo>
                  <a:lnTo>
                    <a:pt x="29" y="3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167" name="组合 166">
            <a:extLst>
              <a:ext uri="{FF2B5EF4-FFF2-40B4-BE49-F238E27FC236}">
                <a16:creationId xmlns:a16="http://schemas.microsoft.com/office/drawing/2014/main" id="{2A510EE3-20F5-4520-BF3A-48B973C96855}"/>
              </a:ext>
            </a:extLst>
          </p:cNvPr>
          <p:cNvGrpSpPr/>
          <p:nvPr/>
        </p:nvGrpSpPr>
        <p:grpSpPr>
          <a:xfrm>
            <a:off x="4227949" y="5630842"/>
            <a:ext cx="1989137" cy="249156"/>
            <a:chOff x="7938" y="-1065213"/>
            <a:chExt cx="1989137" cy="558801"/>
          </a:xfrm>
          <a:solidFill>
            <a:srgbClr val="FBF0B9">
              <a:alpha val="64000"/>
            </a:srgbClr>
          </a:solidFill>
        </p:grpSpPr>
        <p:sp>
          <p:nvSpPr>
            <p:cNvPr id="168" name="Freeform 757">
              <a:extLst>
                <a:ext uri="{FF2B5EF4-FFF2-40B4-BE49-F238E27FC236}">
                  <a16:creationId xmlns:a16="http://schemas.microsoft.com/office/drawing/2014/main" id="{FA12ABA0-A6BF-4CF3-A8BC-7CE2FA526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050" y="-998538"/>
              <a:ext cx="198438" cy="19050"/>
            </a:xfrm>
            <a:custGeom>
              <a:avLst/>
              <a:gdLst>
                <a:gd name="T0" fmla="*/ 9 w 53"/>
                <a:gd name="T1" fmla="*/ 2 h 5"/>
                <a:gd name="T2" fmla="*/ 48 w 53"/>
                <a:gd name="T3" fmla="*/ 5 h 5"/>
                <a:gd name="T4" fmla="*/ 53 w 53"/>
                <a:gd name="T5" fmla="*/ 5 h 5"/>
                <a:gd name="T6" fmla="*/ 0 w 53"/>
                <a:gd name="T7" fmla="*/ 0 h 5"/>
                <a:gd name="T8" fmla="*/ 9 w 5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">
                  <a:moveTo>
                    <a:pt x="9" y="2"/>
                  </a:moveTo>
                  <a:cubicBezTo>
                    <a:pt x="48" y="5"/>
                    <a:pt x="48" y="5"/>
                    <a:pt x="48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35" y="3"/>
                    <a:pt x="18" y="0"/>
                    <a:pt x="0" y="0"/>
                  </a:cubicBezTo>
                  <a:cubicBezTo>
                    <a:pt x="2" y="2"/>
                    <a:pt x="7" y="0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69" name="Freeform 758">
              <a:extLst>
                <a:ext uri="{FF2B5EF4-FFF2-40B4-BE49-F238E27FC236}">
                  <a16:creationId xmlns:a16="http://schemas.microsoft.com/office/drawing/2014/main" id="{EE7CB649-CDD4-45B1-AF43-0732B6DA3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425" y="-1020763"/>
              <a:ext cx="71438" cy="3175"/>
            </a:xfrm>
            <a:custGeom>
              <a:avLst/>
              <a:gdLst>
                <a:gd name="T0" fmla="*/ 19 w 19"/>
                <a:gd name="T1" fmla="*/ 0 h 1"/>
                <a:gd name="T2" fmla="*/ 0 w 19"/>
                <a:gd name="T3" fmla="*/ 0 h 1"/>
                <a:gd name="T4" fmla="*/ 19 w 19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2" y="0"/>
                    <a:pt x="6" y="0"/>
                    <a:pt x="0" y="0"/>
                  </a:cubicBezTo>
                  <a:cubicBezTo>
                    <a:pt x="7" y="1"/>
                    <a:pt x="13" y="0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70" name="Freeform 759">
              <a:extLst>
                <a:ext uri="{FF2B5EF4-FFF2-40B4-BE49-F238E27FC236}">
                  <a16:creationId xmlns:a16="http://schemas.microsoft.com/office/drawing/2014/main" id="{B71B1A2D-6603-4635-82A5-F8084FCD8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0" y="-1046163"/>
              <a:ext cx="15875" cy="635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0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71" name="Freeform 760">
              <a:extLst>
                <a:ext uri="{FF2B5EF4-FFF2-40B4-BE49-F238E27FC236}">
                  <a16:creationId xmlns:a16="http://schemas.microsoft.com/office/drawing/2014/main" id="{259DE0E2-29AD-497F-BCB9-415CD450E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300" y="-78422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72" name="Freeform 761">
              <a:extLst>
                <a:ext uri="{FF2B5EF4-FFF2-40B4-BE49-F238E27FC236}">
                  <a16:creationId xmlns:a16="http://schemas.microsoft.com/office/drawing/2014/main" id="{0D06E11F-A9EA-424E-81D4-10C1FB8AB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313" y="-8747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73" name="Freeform 762">
              <a:extLst>
                <a:ext uri="{FF2B5EF4-FFF2-40B4-BE49-F238E27FC236}">
                  <a16:creationId xmlns:a16="http://schemas.microsoft.com/office/drawing/2014/main" id="{4BB44390-9672-47BB-9120-901213C92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688" y="-64135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74" name="Freeform 763">
              <a:extLst>
                <a:ext uri="{FF2B5EF4-FFF2-40B4-BE49-F238E27FC236}">
                  <a16:creationId xmlns:a16="http://schemas.microsoft.com/office/drawing/2014/main" id="{7614C966-F98B-48D2-B476-E2FDBEFAA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-79216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75" name="Freeform 764">
              <a:extLst>
                <a:ext uri="{FF2B5EF4-FFF2-40B4-BE49-F238E27FC236}">
                  <a16:creationId xmlns:a16="http://schemas.microsoft.com/office/drawing/2014/main" id="{C3406940-DB48-413A-BF56-16CF1CA51B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8" y="-1004888"/>
              <a:ext cx="1966913" cy="490538"/>
            </a:xfrm>
            <a:custGeom>
              <a:avLst/>
              <a:gdLst>
                <a:gd name="T0" fmla="*/ 489 w 524"/>
                <a:gd name="T1" fmla="*/ 105 h 131"/>
                <a:gd name="T2" fmla="*/ 456 w 524"/>
                <a:gd name="T3" fmla="*/ 104 h 131"/>
                <a:gd name="T4" fmla="*/ 439 w 524"/>
                <a:gd name="T5" fmla="*/ 103 h 131"/>
                <a:gd name="T6" fmla="*/ 450 w 524"/>
                <a:gd name="T7" fmla="*/ 98 h 131"/>
                <a:gd name="T8" fmla="*/ 458 w 524"/>
                <a:gd name="T9" fmla="*/ 94 h 131"/>
                <a:gd name="T10" fmla="*/ 497 w 524"/>
                <a:gd name="T11" fmla="*/ 87 h 131"/>
                <a:gd name="T12" fmla="*/ 509 w 524"/>
                <a:gd name="T13" fmla="*/ 77 h 131"/>
                <a:gd name="T14" fmla="*/ 522 w 524"/>
                <a:gd name="T15" fmla="*/ 69 h 131"/>
                <a:gd name="T16" fmla="*/ 515 w 524"/>
                <a:gd name="T17" fmla="*/ 64 h 131"/>
                <a:gd name="T18" fmla="*/ 500 w 524"/>
                <a:gd name="T19" fmla="*/ 60 h 131"/>
                <a:gd name="T20" fmla="*/ 494 w 524"/>
                <a:gd name="T21" fmla="*/ 56 h 131"/>
                <a:gd name="T22" fmla="*/ 492 w 524"/>
                <a:gd name="T23" fmla="*/ 48 h 131"/>
                <a:gd name="T24" fmla="*/ 468 w 524"/>
                <a:gd name="T25" fmla="*/ 47 h 131"/>
                <a:gd name="T26" fmla="*/ 490 w 524"/>
                <a:gd name="T27" fmla="*/ 41 h 131"/>
                <a:gd name="T28" fmla="*/ 468 w 524"/>
                <a:gd name="T29" fmla="*/ 36 h 131"/>
                <a:gd name="T30" fmla="*/ 442 w 524"/>
                <a:gd name="T31" fmla="*/ 34 h 131"/>
                <a:gd name="T32" fmla="*/ 306 w 524"/>
                <a:gd name="T33" fmla="*/ 25 h 131"/>
                <a:gd name="T34" fmla="*/ 383 w 524"/>
                <a:gd name="T35" fmla="*/ 27 h 131"/>
                <a:gd name="T36" fmla="*/ 442 w 524"/>
                <a:gd name="T37" fmla="*/ 25 h 131"/>
                <a:gd name="T38" fmla="*/ 499 w 524"/>
                <a:gd name="T39" fmla="*/ 23 h 131"/>
                <a:gd name="T40" fmla="*/ 323 w 524"/>
                <a:gd name="T41" fmla="*/ 8 h 131"/>
                <a:gd name="T42" fmla="*/ 25 w 524"/>
                <a:gd name="T43" fmla="*/ 3 h 131"/>
                <a:gd name="T44" fmla="*/ 11 w 524"/>
                <a:gd name="T45" fmla="*/ 14 h 131"/>
                <a:gd name="T46" fmla="*/ 16 w 524"/>
                <a:gd name="T47" fmla="*/ 19 h 131"/>
                <a:gd name="T48" fmla="*/ 32 w 524"/>
                <a:gd name="T49" fmla="*/ 32 h 131"/>
                <a:gd name="T50" fmla="*/ 4 w 524"/>
                <a:gd name="T51" fmla="*/ 32 h 131"/>
                <a:gd name="T52" fmla="*/ 13 w 524"/>
                <a:gd name="T53" fmla="*/ 42 h 131"/>
                <a:gd name="T54" fmla="*/ 51 w 524"/>
                <a:gd name="T55" fmla="*/ 57 h 131"/>
                <a:gd name="T56" fmla="*/ 5 w 524"/>
                <a:gd name="T57" fmla="*/ 57 h 131"/>
                <a:gd name="T58" fmla="*/ 17 w 524"/>
                <a:gd name="T59" fmla="*/ 67 h 131"/>
                <a:gd name="T60" fmla="*/ 13 w 524"/>
                <a:gd name="T61" fmla="*/ 72 h 131"/>
                <a:gd name="T62" fmla="*/ 39 w 524"/>
                <a:gd name="T63" fmla="*/ 84 h 131"/>
                <a:gd name="T64" fmla="*/ 41 w 524"/>
                <a:gd name="T65" fmla="*/ 93 h 131"/>
                <a:gd name="T66" fmla="*/ 50 w 524"/>
                <a:gd name="T67" fmla="*/ 98 h 131"/>
                <a:gd name="T68" fmla="*/ 13 w 524"/>
                <a:gd name="T69" fmla="*/ 92 h 131"/>
                <a:gd name="T70" fmla="*/ 34 w 524"/>
                <a:gd name="T71" fmla="*/ 104 h 131"/>
                <a:gd name="T72" fmla="*/ 71 w 524"/>
                <a:gd name="T73" fmla="*/ 114 h 131"/>
                <a:gd name="T74" fmla="*/ 75 w 524"/>
                <a:gd name="T75" fmla="*/ 113 h 131"/>
                <a:gd name="T76" fmla="*/ 256 w 524"/>
                <a:gd name="T77" fmla="*/ 124 h 131"/>
                <a:gd name="T78" fmla="*/ 407 w 524"/>
                <a:gd name="T79" fmla="*/ 130 h 131"/>
                <a:gd name="T80" fmla="*/ 263 w 524"/>
                <a:gd name="T81" fmla="*/ 124 h 131"/>
                <a:gd name="T82" fmla="*/ 178 w 524"/>
                <a:gd name="T83" fmla="*/ 117 h 131"/>
                <a:gd name="T84" fmla="*/ 485 w 524"/>
                <a:gd name="T85" fmla="*/ 120 h 131"/>
                <a:gd name="T86" fmla="*/ 452 w 524"/>
                <a:gd name="T87" fmla="*/ 118 h 131"/>
                <a:gd name="T88" fmla="*/ 509 w 524"/>
                <a:gd name="T89" fmla="*/ 108 h 131"/>
                <a:gd name="T90" fmla="*/ 466 w 524"/>
                <a:gd name="T91" fmla="*/ 62 h 131"/>
                <a:gd name="T92" fmla="*/ 22 w 524"/>
                <a:gd name="T93" fmla="*/ 33 h 131"/>
                <a:gd name="T94" fmla="*/ 31 w 524"/>
                <a:gd name="T95" fmla="*/ 79 h 131"/>
                <a:gd name="T96" fmla="*/ 81 w 524"/>
                <a:gd name="T97" fmla="*/ 20 h 131"/>
                <a:gd name="T98" fmla="*/ 285 w 524"/>
                <a:gd name="T99" fmla="*/ 24 h 131"/>
                <a:gd name="T100" fmla="*/ 407 w 524"/>
                <a:gd name="T101" fmla="*/ 10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24" h="131">
                  <a:moveTo>
                    <a:pt x="509" y="108"/>
                  </a:moveTo>
                  <a:cubicBezTo>
                    <a:pt x="507" y="109"/>
                    <a:pt x="503" y="108"/>
                    <a:pt x="502" y="107"/>
                  </a:cubicBezTo>
                  <a:cubicBezTo>
                    <a:pt x="488" y="111"/>
                    <a:pt x="473" y="110"/>
                    <a:pt x="458" y="109"/>
                  </a:cubicBezTo>
                  <a:cubicBezTo>
                    <a:pt x="467" y="106"/>
                    <a:pt x="480" y="109"/>
                    <a:pt x="489" y="105"/>
                  </a:cubicBezTo>
                  <a:cubicBezTo>
                    <a:pt x="481" y="105"/>
                    <a:pt x="474" y="105"/>
                    <a:pt x="467" y="105"/>
                  </a:cubicBezTo>
                  <a:cubicBezTo>
                    <a:pt x="467" y="105"/>
                    <a:pt x="467" y="105"/>
                    <a:pt x="467" y="105"/>
                  </a:cubicBezTo>
                  <a:cubicBezTo>
                    <a:pt x="466" y="108"/>
                    <a:pt x="464" y="102"/>
                    <a:pt x="461" y="105"/>
                  </a:cubicBezTo>
                  <a:cubicBezTo>
                    <a:pt x="460" y="104"/>
                    <a:pt x="456" y="106"/>
                    <a:pt x="456" y="104"/>
                  </a:cubicBezTo>
                  <a:cubicBezTo>
                    <a:pt x="442" y="104"/>
                    <a:pt x="427" y="105"/>
                    <a:pt x="413" y="103"/>
                  </a:cubicBezTo>
                  <a:cubicBezTo>
                    <a:pt x="415" y="102"/>
                    <a:pt x="415" y="102"/>
                    <a:pt x="415" y="102"/>
                  </a:cubicBezTo>
                  <a:cubicBezTo>
                    <a:pt x="423" y="101"/>
                    <a:pt x="432" y="102"/>
                    <a:pt x="439" y="102"/>
                  </a:cubicBezTo>
                  <a:cubicBezTo>
                    <a:pt x="439" y="103"/>
                    <a:pt x="439" y="103"/>
                    <a:pt x="439" y="103"/>
                  </a:cubicBezTo>
                  <a:cubicBezTo>
                    <a:pt x="441" y="103"/>
                    <a:pt x="441" y="103"/>
                    <a:pt x="441" y="103"/>
                  </a:cubicBezTo>
                  <a:cubicBezTo>
                    <a:pt x="442" y="99"/>
                    <a:pt x="448" y="103"/>
                    <a:pt x="451" y="100"/>
                  </a:cubicBezTo>
                  <a:cubicBezTo>
                    <a:pt x="449" y="99"/>
                    <a:pt x="449" y="99"/>
                    <a:pt x="449" y="99"/>
                  </a:cubicBezTo>
                  <a:cubicBezTo>
                    <a:pt x="450" y="98"/>
                    <a:pt x="450" y="98"/>
                    <a:pt x="450" y="98"/>
                  </a:cubicBezTo>
                  <a:cubicBezTo>
                    <a:pt x="462" y="99"/>
                    <a:pt x="472" y="97"/>
                    <a:pt x="482" y="97"/>
                  </a:cubicBezTo>
                  <a:cubicBezTo>
                    <a:pt x="481" y="96"/>
                    <a:pt x="480" y="96"/>
                    <a:pt x="479" y="95"/>
                  </a:cubicBezTo>
                  <a:cubicBezTo>
                    <a:pt x="473" y="96"/>
                    <a:pt x="465" y="95"/>
                    <a:pt x="459" y="95"/>
                  </a:cubicBezTo>
                  <a:cubicBezTo>
                    <a:pt x="458" y="94"/>
                    <a:pt x="458" y="94"/>
                    <a:pt x="458" y="94"/>
                  </a:cubicBezTo>
                  <a:cubicBezTo>
                    <a:pt x="466" y="93"/>
                    <a:pt x="475" y="94"/>
                    <a:pt x="483" y="92"/>
                  </a:cubicBezTo>
                  <a:cubicBezTo>
                    <a:pt x="487" y="92"/>
                    <a:pt x="492" y="91"/>
                    <a:pt x="495" y="90"/>
                  </a:cubicBezTo>
                  <a:cubicBezTo>
                    <a:pt x="490" y="88"/>
                    <a:pt x="484" y="91"/>
                    <a:pt x="479" y="90"/>
                  </a:cubicBezTo>
                  <a:cubicBezTo>
                    <a:pt x="484" y="88"/>
                    <a:pt x="491" y="88"/>
                    <a:pt x="497" y="87"/>
                  </a:cubicBezTo>
                  <a:cubicBezTo>
                    <a:pt x="499" y="88"/>
                    <a:pt x="500" y="84"/>
                    <a:pt x="503" y="86"/>
                  </a:cubicBezTo>
                  <a:cubicBezTo>
                    <a:pt x="507" y="81"/>
                    <a:pt x="516" y="84"/>
                    <a:pt x="522" y="81"/>
                  </a:cubicBezTo>
                  <a:cubicBezTo>
                    <a:pt x="514" y="80"/>
                    <a:pt x="502" y="81"/>
                    <a:pt x="492" y="80"/>
                  </a:cubicBezTo>
                  <a:cubicBezTo>
                    <a:pt x="497" y="77"/>
                    <a:pt x="504" y="78"/>
                    <a:pt x="509" y="77"/>
                  </a:cubicBezTo>
                  <a:cubicBezTo>
                    <a:pt x="496" y="76"/>
                    <a:pt x="483" y="83"/>
                    <a:pt x="471" y="77"/>
                  </a:cubicBezTo>
                  <a:cubicBezTo>
                    <a:pt x="478" y="77"/>
                    <a:pt x="484" y="74"/>
                    <a:pt x="491" y="73"/>
                  </a:cubicBezTo>
                  <a:cubicBezTo>
                    <a:pt x="493" y="71"/>
                    <a:pt x="493" y="71"/>
                    <a:pt x="493" y="71"/>
                  </a:cubicBezTo>
                  <a:cubicBezTo>
                    <a:pt x="502" y="69"/>
                    <a:pt x="513" y="70"/>
                    <a:pt x="522" y="69"/>
                  </a:cubicBezTo>
                  <a:cubicBezTo>
                    <a:pt x="524" y="69"/>
                    <a:pt x="524" y="69"/>
                    <a:pt x="524" y="69"/>
                  </a:cubicBezTo>
                  <a:cubicBezTo>
                    <a:pt x="516" y="66"/>
                    <a:pt x="516" y="66"/>
                    <a:pt x="516" y="66"/>
                  </a:cubicBezTo>
                  <a:cubicBezTo>
                    <a:pt x="516" y="66"/>
                    <a:pt x="516" y="64"/>
                    <a:pt x="517" y="64"/>
                  </a:cubicBezTo>
                  <a:cubicBezTo>
                    <a:pt x="515" y="64"/>
                    <a:pt x="515" y="64"/>
                    <a:pt x="515" y="64"/>
                  </a:cubicBezTo>
                  <a:cubicBezTo>
                    <a:pt x="502" y="66"/>
                    <a:pt x="485" y="64"/>
                    <a:pt x="472" y="65"/>
                  </a:cubicBezTo>
                  <a:cubicBezTo>
                    <a:pt x="475" y="63"/>
                    <a:pt x="482" y="65"/>
                    <a:pt x="485" y="63"/>
                  </a:cubicBezTo>
                  <a:cubicBezTo>
                    <a:pt x="482" y="63"/>
                    <a:pt x="478" y="63"/>
                    <a:pt x="475" y="62"/>
                  </a:cubicBezTo>
                  <a:cubicBezTo>
                    <a:pt x="484" y="62"/>
                    <a:pt x="491" y="60"/>
                    <a:pt x="500" y="60"/>
                  </a:cubicBezTo>
                  <a:cubicBezTo>
                    <a:pt x="499" y="60"/>
                    <a:pt x="500" y="59"/>
                    <a:pt x="502" y="59"/>
                  </a:cubicBezTo>
                  <a:cubicBezTo>
                    <a:pt x="500" y="58"/>
                    <a:pt x="498" y="58"/>
                    <a:pt x="496" y="57"/>
                  </a:cubicBezTo>
                  <a:cubicBezTo>
                    <a:pt x="499" y="56"/>
                    <a:pt x="499" y="56"/>
                    <a:pt x="499" y="56"/>
                  </a:cubicBezTo>
                  <a:cubicBezTo>
                    <a:pt x="498" y="55"/>
                    <a:pt x="496" y="55"/>
                    <a:pt x="494" y="56"/>
                  </a:cubicBezTo>
                  <a:cubicBezTo>
                    <a:pt x="493" y="55"/>
                    <a:pt x="493" y="54"/>
                    <a:pt x="493" y="53"/>
                  </a:cubicBezTo>
                  <a:cubicBezTo>
                    <a:pt x="502" y="51"/>
                    <a:pt x="511" y="52"/>
                    <a:pt x="518" y="49"/>
                  </a:cubicBezTo>
                  <a:cubicBezTo>
                    <a:pt x="493" y="50"/>
                    <a:pt x="493" y="50"/>
                    <a:pt x="493" y="50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1" y="49"/>
                    <a:pt x="489" y="50"/>
                    <a:pt x="488" y="49"/>
                  </a:cubicBezTo>
                  <a:cubicBezTo>
                    <a:pt x="488" y="49"/>
                    <a:pt x="488" y="49"/>
                    <a:pt x="488" y="49"/>
                  </a:cubicBezTo>
                  <a:cubicBezTo>
                    <a:pt x="479" y="51"/>
                    <a:pt x="470" y="49"/>
                    <a:pt x="461" y="47"/>
                  </a:cubicBezTo>
                  <a:cubicBezTo>
                    <a:pt x="464" y="47"/>
                    <a:pt x="466" y="46"/>
                    <a:pt x="468" y="47"/>
                  </a:cubicBezTo>
                  <a:cubicBezTo>
                    <a:pt x="472" y="46"/>
                    <a:pt x="476" y="47"/>
                    <a:pt x="479" y="45"/>
                  </a:cubicBezTo>
                  <a:cubicBezTo>
                    <a:pt x="480" y="45"/>
                    <a:pt x="482" y="45"/>
                    <a:pt x="483" y="46"/>
                  </a:cubicBezTo>
                  <a:cubicBezTo>
                    <a:pt x="491" y="44"/>
                    <a:pt x="501" y="43"/>
                    <a:pt x="510" y="43"/>
                  </a:cubicBezTo>
                  <a:cubicBezTo>
                    <a:pt x="504" y="41"/>
                    <a:pt x="496" y="44"/>
                    <a:pt x="490" y="41"/>
                  </a:cubicBezTo>
                  <a:cubicBezTo>
                    <a:pt x="490" y="40"/>
                    <a:pt x="490" y="40"/>
                    <a:pt x="491" y="40"/>
                  </a:cubicBezTo>
                  <a:cubicBezTo>
                    <a:pt x="488" y="38"/>
                    <a:pt x="488" y="38"/>
                    <a:pt x="488" y="38"/>
                  </a:cubicBezTo>
                  <a:cubicBezTo>
                    <a:pt x="481" y="38"/>
                    <a:pt x="474" y="38"/>
                    <a:pt x="467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4" y="36"/>
                    <a:pt x="464" y="36"/>
                    <a:pt x="464" y="36"/>
                  </a:cubicBezTo>
                  <a:cubicBezTo>
                    <a:pt x="464" y="38"/>
                    <a:pt x="462" y="36"/>
                    <a:pt x="460" y="36"/>
                  </a:cubicBezTo>
                  <a:cubicBezTo>
                    <a:pt x="461" y="35"/>
                    <a:pt x="461" y="35"/>
                    <a:pt x="461" y="35"/>
                  </a:cubicBezTo>
                  <a:cubicBezTo>
                    <a:pt x="455" y="34"/>
                    <a:pt x="448" y="35"/>
                    <a:pt x="442" y="34"/>
                  </a:cubicBezTo>
                  <a:cubicBezTo>
                    <a:pt x="443" y="34"/>
                    <a:pt x="443" y="34"/>
                    <a:pt x="443" y="33"/>
                  </a:cubicBezTo>
                  <a:cubicBezTo>
                    <a:pt x="433" y="33"/>
                    <a:pt x="433" y="33"/>
                    <a:pt x="433" y="33"/>
                  </a:cubicBezTo>
                  <a:cubicBezTo>
                    <a:pt x="326" y="26"/>
                    <a:pt x="326" y="26"/>
                    <a:pt x="326" y="26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299" y="25"/>
                    <a:pt x="290" y="25"/>
                    <a:pt x="285" y="23"/>
                  </a:cubicBezTo>
                  <a:cubicBezTo>
                    <a:pt x="292" y="23"/>
                    <a:pt x="299" y="24"/>
                    <a:pt x="306" y="24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3" y="27"/>
                    <a:pt x="383" y="27"/>
                  </a:cubicBezTo>
                  <a:cubicBezTo>
                    <a:pt x="411" y="29"/>
                    <a:pt x="436" y="26"/>
                    <a:pt x="463" y="28"/>
                  </a:cubicBezTo>
                  <a:cubicBezTo>
                    <a:pt x="462" y="28"/>
                    <a:pt x="460" y="28"/>
                    <a:pt x="459" y="27"/>
                  </a:cubicBezTo>
                  <a:cubicBezTo>
                    <a:pt x="460" y="26"/>
                    <a:pt x="461" y="26"/>
                    <a:pt x="462" y="26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0" y="23"/>
                    <a:pt x="440" y="23"/>
                    <a:pt x="440" y="23"/>
                  </a:cubicBezTo>
                  <a:cubicBezTo>
                    <a:pt x="458" y="24"/>
                    <a:pt x="477" y="27"/>
                    <a:pt x="493" y="24"/>
                  </a:cubicBezTo>
                  <a:cubicBezTo>
                    <a:pt x="471" y="21"/>
                    <a:pt x="471" y="21"/>
                    <a:pt x="471" y="21"/>
                  </a:cubicBezTo>
                  <a:cubicBezTo>
                    <a:pt x="480" y="19"/>
                    <a:pt x="489" y="23"/>
                    <a:pt x="499" y="23"/>
                  </a:cubicBezTo>
                  <a:cubicBezTo>
                    <a:pt x="481" y="19"/>
                    <a:pt x="463" y="17"/>
                    <a:pt x="444" y="15"/>
                  </a:cubicBezTo>
                  <a:cubicBezTo>
                    <a:pt x="441" y="12"/>
                    <a:pt x="435" y="14"/>
                    <a:pt x="432" y="12"/>
                  </a:cubicBezTo>
                  <a:cubicBezTo>
                    <a:pt x="429" y="14"/>
                    <a:pt x="425" y="13"/>
                    <a:pt x="422" y="13"/>
                  </a:cubicBezTo>
                  <a:cubicBezTo>
                    <a:pt x="323" y="8"/>
                    <a:pt x="323" y="8"/>
                    <a:pt x="323" y="8"/>
                  </a:cubicBezTo>
                  <a:cubicBezTo>
                    <a:pt x="274" y="4"/>
                    <a:pt x="229" y="6"/>
                    <a:pt x="181" y="4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4" y="0"/>
                    <a:pt x="28" y="0"/>
                    <a:pt x="25" y="3"/>
                  </a:cubicBezTo>
                  <a:cubicBezTo>
                    <a:pt x="15" y="2"/>
                    <a:pt x="6" y="6"/>
                    <a:pt x="0" y="12"/>
                  </a:cubicBezTo>
                  <a:cubicBezTo>
                    <a:pt x="3" y="12"/>
                    <a:pt x="7" y="14"/>
                    <a:pt x="10" y="13"/>
                  </a:cubicBezTo>
                  <a:cubicBezTo>
                    <a:pt x="11" y="11"/>
                    <a:pt x="15" y="11"/>
                    <a:pt x="17" y="12"/>
                  </a:cubicBezTo>
                  <a:cubicBezTo>
                    <a:pt x="15" y="13"/>
                    <a:pt x="12" y="13"/>
                    <a:pt x="11" y="14"/>
                  </a:cubicBezTo>
                  <a:cubicBezTo>
                    <a:pt x="12" y="16"/>
                    <a:pt x="15" y="14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20" y="15"/>
                    <a:pt x="23" y="18"/>
                    <a:pt x="25" y="20"/>
                  </a:cubicBezTo>
                  <a:cubicBezTo>
                    <a:pt x="24" y="21"/>
                    <a:pt x="19" y="20"/>
                    <a:pt x="16" y="19"/>
                  </a:cubicBezTo>
                  <a:cubicBezTo>
                    <a:pt x="13" y="22"/>
                    <a:pt x="5" y="19"/>
                    <a:pt x="6" y="23"/>
                  </a:cubicBezTo>
                  <a:cubicBezTo>
                    <a:pt x="11" y="27"/>
                    <a:pt x="19" y="22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6" y="29"/>
                    <a:pt x="30" y="29"/>
                    <a:pt x="32" y="32"/>
                  </a:cubicBezTo>
                  <a:cubicBezTo>
                    <a:pt x="28" y="34"/>
                    <a:pt x="24" y="32"/>
                    <a:pt x="20" y="31"/>
                  </a:cubicBezTo>
                  <a:cubicBezTo>
                    <a:pt x="17" y="30"/>
                    <a:pt x="12" y="29"/>
                    <a:pt x="10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5" y="30"/>
                    <a:pt x="4" y="32"/>
                  </a:cubicBezTo>
                  <a:cubicBezTo>
                    <a:pt x="11" y="34"/>
                    <a:pt x="17" y="30"/>
                    <a:pt x="21" y="33"/>
                  </a:cubicBezTo>
                  <a:cubicBezTo>
                    <a:pt x="21" y="34"/>
                    <a:pt x="20" y="33"/>
                    <a:pt x="20" y="33"/>
                  </a:cubicBezTo>
                  <a:cubicBezTo>
                    <a:pt x="19" y="39"/>
                    <a:pt x="10" y="34"/>
                    <a:pt x="8" y="39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1" y="46"/>
                    <a:pt x="5" y="41"/>
                    <a:pt x="4" y="43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11" y="45"/>
                    <a:pt x="16" y="46"/>
                    <a:pt x="21" y="47"/>
                  </a:cubicBezTo>
                  <a:cubicBezTo>
                    <a:pt x="29" y="55"/>
                    <a:pt x="41" y="52"/>
                    <a:pt x="51" y="57"/>
                  </a:cubicBezTo>
                  <a:cubicBezTo>
                    <a:pt x="47" y="59"/>
                    <a:pt x="43" y="54"/>
                    <a:pt x="41" y="57"/>
                  </a:cubicBezTo>
                  <a:cubicBezTo>
                    <a:pt x="29" y="54"/>
                    <a:pt x="18" y="53"/>
                    <a:pt x="6" y="54"/>
                  </a:cubicBezTo>
                  <a:cubicBezTo>
                    <a:pt x="6" y="54"/>
                    <a:pt x="6" y="55"/>
                    <a:pt x="7" y="55"/>
                  </a:cubicBezTo>
                  <a:cubicBezTo>
                    <a:pt x="6" y="56"/>
                    <a:pt x="6" y="56"/>
                    <a:pt x="5" y="57"/>
                  </a:cubicBezTo>
                  <a:cubicBezTo>
                    <a:pt x="9" y="57"/>
                    <a:pt x="12" y="61"/>
                    <a:pt x="17" y="61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6" y="64"/>
                    <a:pt x="21" y="63"/>
                    <a:pt x="22" y="66"/>
                  </a:cubicBezTo>
                  <a:cubicBezTo>
                    <a:pt x="21" y="67"/>
                    <a:pt x="19" y="65"/>
                    <a:pt x="17" y="67"/>
                  </a:cubicBezTo>
                  <a:cubicBezTo>
                    <a:pt x="17" y="69"/>
                    <a:pt x="20" y="68"/>
                    <a:pt x="20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7" y="71"/>
                    <a:pt x="16" y="70"/>
                    <a:pt x="13" y="71"/>
                  </a:cubicBezTo>
                  <a:cubicBezTo>
                    <a:pt x="13" y="71"/>
                    <a:pt x="13" y="72"/>
                    <a:pt x="13" y="72"/>
                  </a:cubicBezTo>
                  <a:cubicBezTo>
                    <a:pt x="15" y="75"/>
                    <a:pt x="22" y="74"/>
                    <a:pt x="25" y="77"/>
                  </a:cubicBezTo>
                  <a:cubicBezTo>
                    <a:pt x="23" y="78"/>
                    <a:pt x="22" y="77"/>
                    <a:pt x="19" y="78"/>
                  </a:cubicBezTo>
                  <a:cubicBezTo>
                    <a:pt x="21" y="80"/>
                    <a:pt x="24" y="80"/>
                    <a:pt x="28" y="80"/>
                  </a:cubicBezTo>
                  <a:cubicBezTo>
                    <a:pt x="31" y="82"/>
                    <a:pt x="36" y="82"/>
                    <a:pt x="39" y="84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1" y="87"/>
                    <a:pt x="29" y="87"/>
                    <a:pt x="27" y="87"/>
                  </a:cubicBezTo>
                  <a:cubicBezTo>
                    <a:pt x="32" y="89"/>
                    <a:pt x="37" y="90"/>
                    <a:pt x="41" y="93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40" y="94"/>
                    <a:pt x="41" y="94"/>
                    <a:pt x="42" y="95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45" y="94"/>
                    <a:pt x="48" y="96"/>
                    <a:pt x="50" y="98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0" y="93"/>
                    <a:pt x="29" y="101"/>
                    <a:pt x="21" y="94"/>
                  </a:cubicBezTo>
                  <a:cubicBezTo>
                    <a:pt x="19" y="92"/>
                    <a:pt x="19" y="96"/>
                    <a:pt x="17" y="93"/>
                  </a:cubicBezTo>
                  <a:cubicBezTo>
                    <a:pt x="16" y="92"/>
                    <a:pt x="13" y="91"/>
                    <a:pt x="13" y="92"/>
                  </a:cubicBezTo>
                  <a:cubicBezTo>
                    <a:pt x="16" y="97"/>
                    <a:pt x="25" y="94"/>
                    <a:pt x="29" y="99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9" y="101"/>
                    <a:pt x="31" y="104"/>
                    <a:pt x="34" y="104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32" y="106"/>
                    <a:pt x="38" y="108"/>
                    <a:pt x="44" y="110"/>
                  </a:cubicBezTo>
                  <a:cubicBezTo>
                    <a:pt x="46" y="111"/>
                    <a:pt x="50" y="112"/>
                    <a:pt x="51" y="110"/>
                  </a:cubicBezTo>
                  <a:cubicBezTo>
                    <a:pt x="58" y="112"/>
                    <a:pt x="64" y="114"/>
                    <a:pt x="71" y="114"/>
                  </a:cubicBezTo>
                  <a:cubicBezTo>
                    <a:pt x="67" y="112"/>
                    <a:pt x="59" y="112"/>
                    <a:pt x="55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89" y="114"/>
                    <a:pt x="89" y="114"/>
                    <a:pt x="89" y="114"/>
                  </a:cubicBezTo>
                  <a:cubicBezTo>
                    <a:pt x="85" y="115"/>
                    <a:pt x="80" y="112"/>
                    <a:pt x="75" y="113"/>
                  </a:cubicBezTo>
                  <a:cubicBezTo>
                    <a:pt x="78" y="115"/>
                    <a:pt x="78" y="115"/>
                    <a:pt x="78" y="115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86" y="118"/>
                    <a:pt x="95" y="119"/>
                    <a:pt x="104" y="121"/>
                  </a:cubicBezTo>
                  <a:cubicBezTo>
                    <a:pt x="157" y="123"/>
                    <a:pt x="204" y="123"/>
                    <a:pt x="256" y="124"/>
                  </a:cubicBezTo>
                  <a:cubicBezTo>
                    <a:pt x="261" y="127"/>
                    <a:pt x="264" y="122"/>
                    <a:pt x="270" y="125"/>
                  </a:cubicBezTo>
                  <a:cubicBezTo>
                    <a:pt x="270" y="125"/>
                    <a:pt x="270" y="125"/>
                    <a:pt x="270" y="125"/>
                  </a:cubicBezTo>
                  <a:cubicBezTo>
                    <a:pt x="370" y="130"/>
                    <a:pt x="370" y="130"/>
                    <a:pt x="370" y="130"/>
                  </a:cubicBezTo>
                  <a:cubicBezTo>
                    <a:pt x="383" y="129"/>
                    <a:pt x="398" y="131"/>
                    <a:pt x="407" y="130"/>
                  </a:cubicBezTo>
                  <a:cubicBezTo>
                    <a:pt x="365" y="128"/>
                    <a:pt x="365" y="128"/>
                    <a:pt x="365" y="128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1" y="125"/>
                    <a:pt x="271" y="122"/>
                    <a:pt x="264" y="123"/>
                  </a:cubicBezTo>
                  <a:cubicBezTo>
                    <a:pt x="263" y="124"/>
                    <a:pt x="263" y="124"/>
                    <a:pt x="263" y="124"/>
                  </a:cubicBezTo>
                  <a:cubicBezTo>
                    <a:pt x="245" y="121"/>
                    <a:pt x="228" y="124"/>
                    <a:pt x="210" y="121"/>
                  </a:cubicBezTo>
                  <a:cubicBezTo>
                    <a:pt x="174" y="120"/>
                    <a:pt x="139" y="121"/>
                    <a:pt x="104" y="116"/>
                  </a:cubicBezTo>
                  <a:cubicBezTo>
                    <a:pt x="127" y="118"/>
                    <a:pt x="151" y="115"/>
                    <a:pt x="174" y="117"/>
                  </a:cubicBezTo>
                  <a:cubicBezTo>
                    <a:pt x="178" y="117"/>
                    <a:pt x="178" y="117"/>
                    <a:pt x="178" y="117"/>
                  </a:cubicBezTo>
                  <a:cubicBezTo>
                    <a:pt x="233" y="119"/>
                    <a:pt x="292" y="120"/>
                    <a:pt x="347" y="123"/>
                  </a:cubicBezTo>
                  <a:cubicBezTo>
                    <a:pt x="429" y="125"/>
                    <a:pt x="429" y="125"/>
                    <a:pt x="429" y="125"/>
                  </a:cubicBezTo>
                  <a:cubicBezTo>
                    <a:pt x="452" y="125"/>
                    <a:pt x="477" y="125"/>
                    <a:pt x="496" y="119"/>
                  </a:cubicBezTo>
                  <a:cubicBezTo>
                    <a:pt x="485" y="120"/>
                    <a:pt x="485" y="120"/>
                    <a:pt x="485" y="120"/>
                  </a:cubicBezTo>
                  <a:cubicBezTo>
                    <a:pt x="481" y="121"/>
                    <a:pt x="477" y="120"/>
                    <a:pt x="473" y="118"/>
                  </a:cubicBezTo>
                  <a:cubicBezTo>
                    <a:pt x="458" y="119"/>
                    <a:pt x="442" y="121"/>
                    <a:pt x="426" y="118"/>
                  </a:cubicBezTo>
                  <a:cubicBezTo>
                    <a:pt x="434" y="118"/>
                    <a:pt x="442" y="118"/>
                    <a:pt x="451" y="119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68" y="119"/>
                    <a:pt x="480" y="114"/>
                    <a:pt x="495" y="115"/>
                  </a:cubicBezTo>
                  <a:cubicBezTo>
                    <a:pt x="491" y="115"/>
                    <a:pt x="491" y="115"/>
                    <a:pt x="491" y="115"/>
                  </a:cubicBezTo>
                  <a:cubicBezTo>
                    <a:pt x="498" y="110"/>
                    <a:pt x="510" y="110"/>
                    <a:pt x="516" y="108"/>
                  </a:cubicBezTo>
                  <a:cubicBezTo>
                    <a:pt x="514" y="107"/>
                    <a:pt x="511" y="107"/>
                    <a:pt x="509" y="108"/>
                  </a:cubicBezTo>
                  <a:close/>
                  <a:moveTo>
                    <a:pt x="466" y="62"/>
                  </a:moveTo>
                  <a:cubicBezTo>
                    <a:pt x="471" y="62"/>
                    <a:pt x="471" y="62"/>
                    <a:pt x="471" y="62"/>
                  </a:cubicBezTo>
                  <a:cubicBezTo>
                    <a:pt x="465" y="62"/>
                    <a:pt x="465" y="62"/>
                    <a:pt x="465" y="62"/>
                  </a:cubicBezTo>
                  <a:lnTo>
                    <a:pt x="466" y="62"/>
                  </a:lnTo>
                  <a:close/>
                  <a:moveTo>
                    <a:pt x="13" y="43"/>
                  </a:moveTo>
                  <a:cubicBezTo>
                    <a:pt x="14" y="42"/>
                    <a:pt x="15" y="43"/>
                    <a:pt x="16" y="43"/>
                  </a:cubicBezTo>
                  <a:cubicBezTo>
                    <a:pt x="16" y="44"/>
                    <a:pt x="14" y="43"/>
                    <a:pt x="13" y="43"/>
                  </a:cubicBezTo>
                  <a:close/>
                  <a:moveTo>
                    <a:pt x="22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3" y="33"/>
                    <a:pt x="23" y="33"/>
                    <a:pt x="23" y="33"/>
                  </a:cubicBezTo>
                  <a:lnTo>
                    <a:pt x="22" y="33"/>
                  </a:lnTo>
                  <a:close/>
                  <a:moveTo>
                    <a:pt x="31" y="79"/>
                  </a:moveTo>
                  <a:cubicBezTo>
                    <a:pt x="42" y="81"/>
                    <a:pt x="42" y="81"/>
                    <a:pt x="42" y="81"/>
                  </a:cubicBezTo>
                  <a:cubicBezTo>
                    <a:pt x="38" y="81"/>
                    <a:pt x="35" y="80"/>
                    <a:pt x="31" y="79"/>
                  </a:cubicBezTo>
                  <a:close/>
                  <a:moveTo>
                    <a:pt x="73" y="20"/>
                  </a:moveTo>
                  <a:cubicBezTo>
                    <a:pt x="75" y="19"/>
                    <a:pt x="78" y="20"/>
                    <a:pt x="81" y="20"/>
                  </a:cubicBezTo>
                  <a:cubicBezTo>
                    <a:pt x="78" y="21"/>
                    <a:pt x="76" y="20"/>
                    <a:pt x="73" y="20"/>
                  </a:cubicBezTo>
                  <a:close/>
                  <a:moveTo>
                    <a:pt x="82" y="21"/>
                  </a:moveTo>
                  <a:cubicBezTo>
                    <a:pt x="122" y="22"/>
                    <a:pt x="164" y="23"/>
                    <a:pt x="204" y="23"/>
                  </a:cubicBezTo>
                  <a:cubicBezTo>
                    <a:pt x="231" y="23"/>
                    <a:pt x="258" y="23"/>
                    <a:pt x="285" y="24"/>
                  </a:cubicBezTo>
                  <a:cubicBezTo>
                    <a:pt x="217" y="22"/>
                    <a:pt x="151" y="26"/>
                    <a:pt x="82" y="21"/>
                  </a:cubicBezTo>
                  <a:close/>
                  <a:moveTo>
                    <a:pt x="411" y="102"/>
                  </a:moveTo>
                  <a:cubicBezTo>
                    <a:pt x="411" y="103"/>
                    <a:pt x="411" y="103"/>
                    <a:pt x="411" y="103"/>
                  </a:cubicBezTo>
                  <a:cubicBezTo>
                    <a:pt x="407" y="103"/>
                    <a:pt x="407" y="103"/>
                    <a:pt x="407" y="103"/>
                  </a:cubicBezTo>
                  <a:cubicBezTo>
                    <a:pt x="408" y="102"/>
                    <a:pt x="410" y="102"/>
                    <a:pt x="411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76" name="Freeform 765">
              <a:extLst>
                <a:ext uri="{FF2B5EF4-FFF2-40B4-BE49-F238E27FC236}">
                  <a16:creationId xmlns:a16="http://schemas.microsoft.com/office/drawing/2014/main" id="{4106607B-5A42-4196-9D16-6D65A7236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8" y="-1062038"/>
              <a:ext cx="36513" cy="22225"/>
            </a:xfrm>
            <a:custGeom>
              <a:avLst/>
              <a:gdLst>
                <a:gd name="T0" fmla="*/ 10 w 10"/>
                <a:gd name="T1" fmla="*/ 5 h 6"/>
                <a:gd name="T2" fmla="*/ 4 w 10"/>
                <a:gd name="T3" fmla="*/ 2 h 6"/>
                <a:gd name="T4" fmla="*/ 0 w 10"/>
                <a:gd name="T5" fmla="*/ 0 h 6"/>
                <a:gd name="T6" fmla="*/ 10 w 10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5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4" y="2"/>
                    <a:pt x="6" y="6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77" name="Freeform 766">
              <a:extLst>
                <a:ext uri="{FF2B5EF4-FFF2-40B4-BE49-F238E27FC236}">
                  <a16:creationId xmlns:a16="http://schemas.microsoft.com/office/drawing/2014/main" id="{17B62E77-9544-4F41-9C45-D16C374E6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38" y="-1062038"/>
              <a:ext cx="19050" cy="317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5 w 5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78" name="Freeform 767">
              <a:extLst>
                <a:ext uri="{FF2B5EF4-FFF2-40B4-BE49-F238E27FC236}">
                  <a16:creationId xmlns:a16="http://schemas.microsoft.com/office/drawing/2014/main" id="{16B436F5-221D-4854-ADB9-F08F47B05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-1065213"/>
              <a:ext cx="19050" cy="3175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0 h 1"/>
                <a:gd name="T4" fmla="*/ 0 w 5"/>
                <a:gd name="T5" fmla="*/ 1 h 1"/>
                <a:gd name="T6" fmla="*/ 5 w 5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79" name="Freeform 768">
              <a:extLst>
                <a:ext uri="{FF2B5EF4-FFF2-40B4-BE49-F238E27FC236}">
                  <a16:creationId xmlns:a16="http://schemas.microsoft.com/office/drawing/2014/main" id="{119B40A6-328E-4B5B-883B-CC2C60D65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38" y="-1039813"/>
              <a:ext cx="30163" cy="4763"/>
            </a:xfrm>
            <a:custGeom>
              <a:avLst/>
              <a:gdLst>
                <a:gd name="T0" fmla="*/ 5 w 19"/>
                <a:gd name="T1" fmla="*/ 0 h 3"/>
                <a:gd name="T2" fmla="*/ 0 w 19"/>
                <a:gd name="T3" fmla="*/ 0 h 3"/>
                <a:gd name="T4" fmla="*/ 19 w 19"/>
                <a:gd name="T5" fmla="*/ 3 h 3"/>
                <a:gd name="T6" fmla="*/ 5 w 19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">
                  <a:moveTo>
                    <a:pt x="5" y="0"/>
                  </a:moveTo>
                  <a:lnTo>
                    <a:pt x="0" y="0"/>
                  </a:lnTo>
                  <a:lnTo>
                    <a:pt x="19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80" name="Freeform 769">
              <a:extLst>
                <a:ext uri="{FF2B5EF4-FFF2-40B4-BE49-F238E27FC236}">
                  <a16:creationId xmlns:a16="http://schemas.microsoft.com/office/drawing/2014/main" id="{BCC9F003-AD95-46D5-B8FD-91ABB6523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-1050925"/>
              <a:ext cx="406400" cy="49213"/>
            </a:xfrm>
            <a:custGeom>
              <a:avLst/>
              <a:gdLst>
                <a:gd name="T0" fmla="*/ 36 w 108"/>
                <a:gd name="T1" fmla="*/ 11 h 13"/>
                <a:gd name="T2" fmla="*/ 37 w 108"/>
                <a:gd name="T3" fmla="*/ 10 h 13"/>
                <a:gd name="T4" fmla="*/ 47 w 108"/>
                <a:gd name="T5" fmla="*/ 11 h 13"/>
                <a:gd name="T6" fmla="*/ 47 w 108"/>
                <a:gd name="T7" fmla="*/ 10 h 13"/>
                <a:gd name="T8" fmla="*/ 84 w 108"/>
                <a:gd name="T9" fmla="*/ 10 h 13"/>
                <a:gd name="T10" fmla="*/ 108 w 108"/>
                <a:gd name="T11" fmla="*/ 7 h 13"/>
                <a:gd name="T12" fmla="*/ 33 w 108"/>
                <a:gd name="T13" fmla="*/ 0 h 13"/>
                <a:gd name="T14" fmla="*/ 31 w 108"/>
                <a:gd name="T15" fmla="*/ 1 h 13"/>
                <a:gd name="T16" fmla="*/ 39 w 108"/>
                <a:gd name="T17" fmla="*/ 2 h 13"/>
                <a:gd name="T18" fmla="*/ 82 w 108"/>
                <a:gd name="T19" fmla="*/ 8 h 13"/>
                <a:gd name="T20" fmla="*/ 6 w 108"/>
                <a:gd name="T21" fmla="*/ 8 h 13"/>
                <a:gd name="T22" fmla="*/ 0 w 108"/>
                <a:gd name="T23" fmla="*/ 10 h 13"/>
                <a:gd name="T24" fmla="*/ 36 w 108"/>
                <a:gd name="T2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13">
                  <a:moveTo>
                    <a:pt x="36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40" y="10"/>
                    <a:pt x="44" y="9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60" y="9"/>
                    <a:pt x="72" y="10"/>
                    <a:pt x="84" y="10"/>
                  </a:cubicBezTo>
                  <a:cubicBezTo>
                    <a:pt x="91" y="7"/>
                    <a:pt x="100" y="7"/>
                    <a:pt x="108" y="7"/>
                  </a:cubicBezTo>
                  <a:cubicBezTo>
                    <a:pt x="83" y="5"/>
                    <a:pt x="58" y="5"/>
                    <a:pt x="33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3" y="3"/>
                    <a:pt x="36" y="1"/>
                    <a:pt x="39" y="2"/>
                  </a:cubicBezTo>
                  <a:cubicBezTo>
                    <a:pt x="53" y="3"/>
                    <a:pt x="67" y="6"/>
                    <a:pt x="82" y="8"/>
                  </a:cubicBezTo>
                  <a:cubicBezTo>
                    <a:pt x="57" y="8"/>
                    <a:pt x="31" y="7"/>
                    <a:pt x="6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2" y="7"/>
                    <a:pt x="23" y="13"/>
                    <a:pt x="3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81" name="Freeform 770">
              <a:extLst>
                <a:ext uri="{FF2B5EF4-FFF2-40B4-BE49-F238E27FC236}">
                  <a16:creationId xmlns:a16="http://schemas.microsoft.com/office/drawing/2014/main" id="{3E55A72D-53E0-41E5-BAD6-AA11B5A5E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" y="-1020763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1" y="0"/>
                    <a:pt x="0" y="1"/>
                  </a:cubicBezTo>
                  <a:cubicBezTo>
                    <a:pt x="1" y="1"/>
                    <a:pt x="5" y="2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82" name="Freeform 771">
              <a:extLst>
                <a:ext uri="{FF2B5EF4-FFF2-40B4-BE49-F238E27FC236}">
                  <a16:creationId xmlns:a16="http://schemas.microsoft.com/office/drawing/2014/main" id="{57590452-DB03-49BA-A72E-5619229BA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25" y="-1009650"/>
              <a:ext cx="120650" cy="7938"/>
            </a:xfrm>
            <a:custGeom>
              <a:avLst/>
              <a:gdLst>
                <a:gd name="T0" fmla="*/ 32 w 32"/>
                <a:gd name="T1" fmla="*/ 1 h 2"/>
                <a:gd name="T2" fmla="*/ 0 w 32"/>
                <a:gd name="T3" fmla="*/ 1 h 2"/>
                <a:gd name="T4" fmla="*/ 32 w 3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">
                  <a:moveTo>
                    <a:pt x="32" y="1"/>
                  </a:moveTo>
                  <a:cubicBezTo>
                    <a:pt x="21" y="1"/>
                    <a:pt x="10" y="0"/>
                    <a:pt x="0" y="1"/>
                  </a:cubicBezTo>
                  <a:cubicBezTo>
                    <a:pt x="11" y="2"/>
                    <a:pt x="21" y="1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83" name="Freeform 772">
              <a:extLst>
                <a:ext uri="{FF2B5EF4-FFF2-40B4-BE49-F238E27FC236}">
                  <a16:creationId xmlns:a16="http://schemas.microsoft.com/office/drawing/2014/main" id="{2E68ADDB-5F57-4396-BD4B-E63324572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-1004888"/>
              <a:ext cx="60325" cy="3175"/>
            </a:xfrm>
            <a:custGeom>
              <a:avLst/>
              <a:gdLst>
                <a:gd name="T0" fmla="*/ 16 w 16"/>
                <a:gd name="T1" fmla="*/ 1 h 1"/>
                <a:gd name="T2" fmla="*/ 0 w 16"/>
                <a:gd name="T3" fmla="*/ 0 h 1"/>
                <a:gd name="T4" fmla="*/ 16 w 16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">
                  <a:moveTo>
                    <a:pt x="16" y="1"/>
                  </a:moveTo>
                  <a:cubicBezTo>
                    <a:pt x="11" y="1"/>
                    <a:pt x="5" y="1"/>
                    <a:pt x="0" y="0"/>
                  </a:cubicBezTo>
                  <a:cubicBezTo>
                    <a:pt x="5" y="1"/>
                    <a:pt x="11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84" name="Freeform 773">
              <a:extLst>
                <a:ext uri="{FF2B5EF4-FFF2-40B4-BE49-F238E27FC236}">
                  <a16:creationId xmlns:a16="http://schemas.microsoft.com/office/drawing/2014/main" id="{B0FDD06C-2757-4C8E-90BE-EF0C44488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3" y="-1001713"/>
              <a:ext cx="6350" cy="317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85" name="Freeform 774">
              <a:extLst>
                <a:ext uri="{FF2B5EF4-FFF2-40B4-BE49-F238E27FC236}">
                  <a16:creationId xmlns:a16="http://schemas.microsoft.com/office/drawing/2014/main" id="{9759B05F-75FF-4D2B-9314-0F5B4EA79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" y="-881063"/>
              <a:ext cx="12700" cy="11113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0 h 3"/>
                <a:gd name="T4" fmla="*/ 0 w 3"/>
                <a:gd name="T5" fmla="*/ 1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2"/>
                    <a:pt x="2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86" name="Freeform 775">
              <a:extLst>
                <a:ext uri="{FF2B5EF4-FFF2-40B4-BE49-F238E27FC236}">
                  <a16:creationId xmlns:a16="http://schemas.microsoft.com/office/drawing/2014/main" id="{1B579F1B-D6F7-409E-9F48-A5BCA3EF9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-825500"/>
              <a:ext cx="30163" cy="11113"/>
            </a:xfrm>
            <a:custGeom>
              <a:avLst/>
              <a:gdLst>
                <a:gd name="T0" fmla="*/ 8 w 8"/>
                <a:gd name="T1" fmla="*/ 1 h 3"/>
                <a:gd name="T2" fmla="*/ 0 w 8"/>
                <a:gd name="T3" fmla="*/ 0 h 3"/>
                <a:gd name="T4" fmla="*/ 8 w 8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8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6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87" name="Freeform 776">
              <a:extLst>
                <a:ext uri="{FF2B5EF4-FFF2-40B4-BE49-F238E27FC236}">
                  <a16:creationId xmlns:a16="http://schemas.microsoft.com/office/drawing/2014/main" id="{30BAAE46-5C83-44DE-AFE6-68A1049E9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625" y="-641350"/>
              <a:ext cx="44450" cy="11113"/>
            </a:xfrm>
            <a:custGeom>
              <a:avLst/>
              <a:gdLst>
                <a:gd name="T0" fmla="*/ 0 w 12"/>
                <a:gd name="T1" fmla="*/ 2 h 3"/>
                <a:gd name="T2" fmla="*/ 12 w 12"/>
                <a:gd name="T3" fmla="*/ 1 h 3"/>
                <a:gd name="T4" fmla="*/ 0 w 1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">
                  <a:moveTo>
                    <a:pt x="0" y="2"/>
                  </a:moveTo>
                  <a:cubicBezTo>
                    <a:pt x="4" y="3"/>
                    <a:pt x="8" y="2"/>
                    <a:pt x="12" y="1"/>
                  </a:cubicBezTo>
                  <a:cubicBezTo>
                    <a:pt x="8" y="1"/>
                    <a:pt x="3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88" name="Freeform 777">
              <a:extLst>
                <a:ext uri="{FF2B5EF4-FFF2-40B4-BE49-F238E27FC236}">
                  <a16:creationId xmlns:a16="http://schemas.microsoft.com/office/drawing/2014/main" id="{D57799D3-DA6B-403D-88C3-9335663D5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975" y="-514350"/>
              <a:ext cx="30163" cy="7938"/>
            </a:xfrm>
            <a:custGeom>
              <a:avLst/>
              <a:gdLst>
                <a:gd name="T0" fmla="*/ 0 w 8"/>
                <a:gd name="T1" fmla="*/ 1 h 2"/>
                <a:gd name="T2" fmla="*/ 8 w 8"/>
                <a:gd name="T3" fmla="*/ 1 h 2"/>
                <a:gd name="T4" fmla="*/ 0 w 8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cubicBezTo>
                    <a:pt x="3" y="2"/>
                    <a:pt x="5" y="1"/>
                    <a:pt x="8" y="1"/>
                  </a:cubicBezTo>
                  <a:cubicBezTo>
                    <a:pt x="5" y="0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89" name="Freeform 778">
              <a:extLst>
                <a:ext uri="{FF2B5EF4-FFF2-40B4-BE49-F238E27FC236}">
                  <a16:creationId xmlns:a16="http://schemas.microsoft.com/office/drawing/2014/main" id="{537A1E28-A56A-46BD-927C-49A175B28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75" y="-558800"/>
              <a:ext cx="11113" cy="0"/>
            </a:xfrm>
            <a:custGeom>
              <a:avLst/>
              <a:gdLst>
                <a:gd name="T0" fmla="*/ 0 w 7"/>
                <a:gd name="T1" fmla="*/ 7 w 7"/>
                <a:gd name="T2" fmla="*/ 0 w 7"/>
                <a:gd name="T3" fmla="*/ 0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sp>
        <p:nvSpPr>
          <p:cNvPr id="192" name="PA-任意多边形 179">
            <a:extLst>
              <a:ext uri="{FF2B5EF4-FFF2-40B4-BE49-F238E27FC236}">
                <a16:creationId xmlns:a16="http://schemas.microsoft.com/office/drawing/2014/main" id="{E44D593C-ED2C-4FD1-BB17-97606C9FC108}"/>
              </a:ext>
            </a:extLst>
          </p:cNvPr>
          <p:cNvSpPr>
            <a:spLocks noEditPoints="1"/>
          </p:cNvSpPr>
          <p:nvPr>
            <p:custDataLst>
              <p:tags r:id="rId3"/>
            </p:custDataLst>
          </p:nvPr>
        </p:nvSpPr>
        <p:spPr bwMode="auto">
          <a:xfrm rot="6300000">
            <a:off x="1165589" y="6855329"/>
            <a:ext cx="20806434" cy="3935600"/>
          </a:xfrm>
          <a:custGeom>
            <a:avLst/>
            <a:gdLst>
              <a:gd name="T0" fmla="*/ 4009 w 4496"/>
              <a:gd name="T1" fmla="*/ 541 h 854"/>
              <a:gd name="T2" fmla="*/ 3886 w 4496"/>
              <a:gd name="T3" fmla="*/ 589 h 854"/>
              <a:gd name="T4" fmla="*/ 4336 w 4496"/>
              <a:gd name="T5" fmla="*/ 592 h 854"/>
              <a:gd name="T6" fmla="*/ 4336 w 4496"/>
              <a:gd name="T7" fmla="*/ 623 h 854"/>
              <a:gd name="T8" fmla="*/ 4057 w 4496"/>
              <a:gd name="T9" fmla="*/ 712 h 854"/>
              <a:gd name="T10" fmla="*/ 3297 w 4496"/>
              <a:gd name="T11" fmla="*/ 844 h 854"/>
              <a:gd name="T12" fmla="*/ 2670 w 4496"/>
              <a:gd name="T13" fmla="*/ 831 h 854"/>
              <a:gd name="T14" fmla="*/ 2027 w 4496"/>
              <a:gd name="T15" fmla="*/ 834 h 854"/>
              <a:gd name="T16" fmla="*/ 1713 w 4496"/>
              <a:gd name="T17" fmla="*/ 810 h 854"/>
              <a:gd name="T18" fmla="*/ 971 w 4496"/>
              <a:gd name="T19" fmla="*/ 708 h 854"/>
              <a:gd name="T20" fmla="*/ 811 w 4496"/>
              <a:gd name="T21" fmla="*/ 647 h 854"/>
              <a:gd name="T22" fmla="*/ 681 w 4496"/>
              <a:gd name="T23" fmla="*/ 599 h 854"/>
              <a:gd name="T24" fmla="*/ 528 w 4496"/>
              <a:gd name="T25" fmla="*/ 599 h 854"/>
              <a:gd name="T26" fmla="*/ 620 w 4496"/>
              <a:gd name="T27" fmla="*/ 552 h 854"/>
              <a:gd name="T28" fmla="*/ 388 w 4496"/>
              <a:gd name="T29" fmla="*/ 518 h 854"/>
              <a:gd name="T30" fmla="*/ 123 w 4496"/>
              <a:gd name="T31" fmla="*/ 480 h 854"/>
              <a:gd name="T32" fmla="*/ 157 w 4496"/>
              <a:gd name="T33" fmla="*/ 388 h 854"/>
              <a:gd name="T34" fmla="*/ 208 w 4496"/>
              <a:gd name="T35" fmla="*/ 303 h 854"/>
              <a:gd name="T36" fmla="*/ 44 w 4496"/>
              <a:gd name="T37" fmla="*/ 221 h 854"/>
              <a:gd name="T38" fmla="*/ 947 w 4496"/>
              <a:gd name="T39" fmla="*/ 214 h 854"/>
              <a:gd name="T40" fmla="*/ 1243 w 4496"/>
              <a:gd name="T41" fmla="*/ 211 h 854"/>
              <a:gd name="T42" fmla="*/ 1645 w 4496"/>
              <a:gd name="T43" fmla="*/ 167 h 854"/>
              <a:gd name="T44" fmla="*/ 2142 w 4496"/>
              <a:gd name="T45" fmla="*/ 153 h 854"/>
              <a:gd name="T46" fmla="*/ 1798 w 4496"/>
              <a:gd name="T47" fmla="*/ 88 h 854"/>
              <a:gd name="T48" fmla="*/ 1785 w 4496"/>
              <a:gd name="T49" fmla="*/ 133 h 854"/>
              <a:gd name="T50" fmla="*/ 1369 w 4496"/>
              <a:gd name="T51" fmla="*/ 184 h 854"/>
              <a:gd name="T52" fmla="*/ 882 w 4496"/>
              <a:gd name="T53" fmla="*/ 184 h 854"/>
              <a:gd name="T54" fmla="*/ 984 w 4496"/>
              <a:gd name="T55" fmla="*/ 143 h 854"/>
              <a:gd name="T56" fmla="*/ 681 w 4496"/>
              <a:gd name="T57" fmla="*/ 61 h 854"/>
              <a:gd name="T58" fmla="*/ 1240 w 4496"/>
              <a:gd name="T59" fmla="*/ 82 h 854"/>
              <a:gd name="T60" fmla="*/ 1560 w 4496"/>
              <a:gd name="T61" fmla="*/ 24 h 854"/>
              <a:gd name="T62" fmla="*/ 1648 w 4496"/>
              <a:gd name="T63" fmla="*/ 68 h 854"/>
              <a:gd name="T64" fmla="*/ 2207 w 4496"/>
              <a:gd name="T65" fmla="*/ 61 h 854"/>
              <a:gd name="T66" fmla="*/ 2790 w 4496"/>
              <a:gd name="T67" fmla="*/ 88 h 854"/>
              <a:gd name="T68" fmla="*/ 2640 w 4496"/>
              <a:gd name="T69" fmla="*/ 54 h 854"/>
              <a:gd name="T70" fmla="*/ 2643 w 4496"/>
              <a:gd name="T71" fmla="*/ 13 h 854"/>
              <a:gd name="T72" fmla="*/ 2837 w 4496"/>
              <a:gd name="T73" fmla="*/ 34 h 854"/>
              <a:gd name="T74" fmla="*/ 2943 w 4496"/>
              <a:gd name="T75" fmla="*/ 51 h 854"/>
              <a:gd name="T76" fmla="*/ 2970 w 4496"/>
              <a:gd name="T77" fmla="*/ 64 h 854"/>
              <a:gd name="T78" fmla="*/ 3290 w 4496"/>
              <a:gd name="T79" fmla="*/ 85 h 854"/>
              <a:gd name="T80" fmla="*/ 3771 w 4496"/>
              <a:gd name="T81" fmla="*/ 150 h 854"/>
              <a:gd name="T82" fmla="*/ 3481 w 4496"/>
              <a:gd name="T83" fmla="*/ 187 h 854"/>
              <a:gd name="T84" fmla="*/ 3559 w 4496"/>
              <a:gd name="T85" fmla="*/ 279 h 854"/>
              <a:gd name="T86" fmla="*/ 3944 w 4496"/>
              <a:gd name="T87" fmla="*/ 330 h 854"/>
              <a:gd name="T88" fmla="*/ 4074 w 4496"/>
              <a:gd name="T89" fmla="*/ 443 h 854"/>
              <a:gd name="T90" fmla="*/ 4166 w 4496"/>
              <a:gd name="T91" fmla="*/ 511 h 854"/>
              <a:gd name="T92" fmla="*/ 3505 w 4496"/>
              <a:gd name="T93" fmla="*/ 170 h 854"/>
              <a:gd name="T94" fmla="*/ 4087 w 4496"/>
              <a:gd name="T95" fmla="*/ 684 h 854"/>
              <a:gd name="T96" fmla="*/ 3440 w 4496"/>
              <a:gd name="T97" fmla="*/ 116 h 854"/>
              <a:gd name="T98" fmla="*/ 3273 w 4496"/>
              <a:gd name="T99" fmla="*/ 116 h 854"/>
              <a:gd name="T100" fmla="*/ 2793 w 4496"/>
              <a:gd name="T101" fmla="*/ 153 h 854"/>
              <a:gd name="T102" fmla="*/ 2575 w 4496"/>
              <a:gd name="T103" fmla="*/ 92 h 854"/>
              <a:gd name="T104" fmla="*/ 2401 w 4496"/>
              <a:gd name="T105" fmla="*/ 95 h 854"/>
              <a:gd name="T106" fmla="*/ 2217 w 4496"/>
              <a:gd name="T107" fmla="*/ 105 h 854"/>
              <a:gd name="T108" fmla="*/ 1597 w 4496"/>
              <a:gd name="T109" fmla="*/ 68 h 854"/>
              <a:gd name="T110" fmla="*/ 1557 w 4496"/>
              <a:gd name="T111" fmla="*/ 119 h 854"/>
              <a:gd name="T112" fmla="*/ 1056 w 4496"/>
              <a:gd name="T113" fmla="*/ 146 h 854"/>
              <a:gd name="T114" fmla="*/ 807 w 4496"/>
              <a:gd name="T115" fmla="*/ 242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496" h="854">
                <a:moveTo>
                  <a:pt x="4060" y="538"/>
                </a:moveTo>
                <a:cubicBezTo>
                  <a:pt x="4076" y="554"/>
                  <a:pt x="4051" y="552"/>
                  <a:pt x="4033" y="552"/>
                </a:cubicBezTo>
                <a:cubicBezTo>
                  <a:pt x="4034" y="543"/>
                  <a:pt x="4043" y="537"/>
                  <a:pt x="4050" y="545"/>
                </a:cubicBezTo>
                <a:cubicBezTo>
                  <a:pt x="4053" y="533"/>
                  <a:pt x="4039" y="539"/>
                  <a:pt x="4033" y="538"/>
                </a:cubicBezTo>
                <a:cubicBezTo>
                  <a:pt x="4026" y="544"/>
                  <a:pt x="4028" y="558"/>
                  <a:pt x="4012" y="555"/>
                </a:cubicBezTo>
                <a:cubicBezTo>
                  <a:pt x="4014" y="548"/>
                  <a:pt x="4026" y="552"/>
                  <a:pt x="4023" y="541"/>
                </a:cubicBezTo>
                <a:cubicBezTo>
                  <a:pt x="4016" y="536"/>
                  <a:pt x="4018" y="542"/>
                  <a:pt x="4009" y="541"/>
                </a:cubicBezTo>
                <a:cubicBezTo>
                  <a:pt x="3994" y="546"/>
                  <a:pt x="4015" y="551"/>
                  <a:pt x="4006" y="558"/>
                </a:cubicBezTo>
                <a:cubicBezTo>
                  <a:pt x="3977" y="561"/>
                  <a:pt x="3955" y="551"/>
                  <a:pt x="3951" y="575"/>
                </a:cubicBezTo>
                <a:cubicBezTo>
                  <a:pt x="3940" y="573"/>
                  <a:pt x="3945" y="568"/>
                  <a:pt x="3941" y="565"/>
                </a:cubicBezTo>
                <a:cubicBezTo>
                  <a:pt x="3928" y="566"/>
                  <a:pt x="3938" y="581"/>
                  <a:pt x="3924" y="572"/>
                </a:cubicBezTo>
                <a:cubicBezTo>
                  <a:pt x="3929" y="583"/>
                  <a:pt x="3934" y="578"/>
                  <a:pt x="3941" y="582"/>
                </a:cubicBezTo>
                <a:cubicBezTo>
                  <a:pt x="3927" y="589"/>
                  <a:pt x="3900" y="591"/>
                  <a:pt x="3886" y="579"/>
                </a:cubicBezTo>
                <a:cubicBezTo>
                  <a:pt x="3881" y="580"/>
                  <a:pt x="3888" y="583"/>
                  <a:pt x="3886" y="589"/>
                </a:cubicBezTo>
                <a:cubicBezTo>
                  <a:pt x="3866" y="589"/>
                  <a:pt x="3845" y="588"/>
                  <a:pt x="3835" y="599"/>
                </a:cubicBezTo>
                <a:cubicBezTo>
                  <a:pt x="3896" y="610"/>
                  <a:pt x="3976" y="597"/>
                  <a:pt x="4043" y="592"/>
                </a:cubicBezTo>
                <a:cubicBezTo>
                  <a:pt x="4047" y="566"/>
                  <a:pt x="4111" y="586"/>
                  <a:pt x="4135" y="579"/>
                </a:cubicBezTo>
                <a:cubicBezTo>
                  <a:pt x="4134" y="593"/>
                  <a:pt x="4106" y="582"/>
                  <a:pt x="4094" y="586"/>
                </a:cubicBezTo>
                <a:cubicBezTo>
                  <a:pt x="4099" y="602"/>
                  <a:pt x="4163" y="588"/>
                  <a:pt x="4145" y="582"/>
                </a:cubicBezTo>
                <a:cubicBezTo>
                  <a:pt x="4211" y="575"/>
                  <a:pt x="4258" y="581"/>
                  <a:pt x="4339" y="582"/>
                </a:cubicBezTo>
                <a:cubicBezTo>
                  <a:pt x="4340" y="588"/>
                  <a:pt x="4336" y="588"/>
                  <a:pt x="4336" y="592"/>
                </a:cubicBezTo>
                <a:cubicBezTo>
                  <a:pt x="4352" y="590"/>
                  <a:pt x="4360" y="597"/>
                  <a:pt x="4370" y="592"/>
                </a:cubicBezTo>
                <a:cubicBezTo>
                  <a:pt x="4367" y="584"/>
                  <a:pt x="4346" y="593"/>
                  <a:pt x="4343" y="586"/>
                </a:cubicBezTo>
                <a:cubicBezTo>
                  <a:pt x="4378" y="583"/>
                  <a:pt x="4393" y="577"/>
                  <a:pt x="4445" y="582"/>
                </a:cubicBezTo>
                <a:cubicBezTo>
                  <a:pt x="4447" y="589"/>
                  <a:pt x="4440" y="589"/>
                  <a:pt x="4435" y="589"/>
                </a:cubicBezTo>
                <a:cubicBezTo>
                  <a:pt x="4435" y="597"/>
                  <a:pt x="4449" y="590"/>
                  <a:pt x="4455" y="592"/>
                </a:cubicBezTo>
                <a:cubicBezTo>
                  <a:pt x="4442" y="581"/>
                  <a:pt x="4489" y="582"/>
                  <a:pt x="4496" y="592"/>
                </a:cubicBezTo>
                <a:cubicBezTo>
                  <a:pt x="4472" y="639"/>
                  <a:pt x="4392" y="615"/>
                  <a:pt x="4336" y="623"/>
                </a:cubicBezTo>
                <a:cubicBezTo>
                  <a:pt x="4293" y="629"/>
                  <a:pt x="4248" y="637"/>
                  <a:pt x="4213" y="637"/>
                </a:cubicBezTo>
                <a:cubicBezTo>
                  <a:pt x="4211" y="646"/>
                  <a:pt x="4211" y="646"/>
                  <a:pt x="4200" y="650"/>
                </a:cubicBezTo>
                <a:cubicBezTo>
                  <a:pt x="4219" y="675"/>
                  <a:pt x="4268" y="650"/>
                  <a:pt x="4302" y="657"/>
                </a:cubicBezTo>
                <a:cubicBezTo>
                  <a:pt x="4256" y="682"/>
                  <a:pt x="4210" y="655"/>
                  <a:pt x="4155" y="681"/>
                </a:cubicBezTo>
                <a:cubicBezTo>
                  <a:pt x="4169" y="689"/>
                  <a:pt x="4179" y="680"/>
                  <a:pt x="4196" y="684"/>
                </a:cubicBezTo>
                <a:cubicBezTo>
                  <a:pt x="4153" y="698"/>
                  <a:pt x="4091" y="703"/>
                  <a:pt x="4060" y="701"/>
                </a:cubicBezTo>
                <a:cubicBezTo>
                  <a:pt x="4052" y="703"/>
                  <a:pt x="4064" y="707"/>
                  <a:pt x="4057" y="712"/>
                </a:cubicBezTo>
                <a:cubicBezTo>
                  <a:pt x="4021" y="704"/>
                  <a:pt x="3996" y="711"/>
                  <a:pt x="3961" y="715"/>
                </a:cubicBezTo>
                <a:cubicBezTo>
                  <a:pt x="3915" y="752"/>
                  <a:pt x="3860" y="722"/>
                  <a:pt x="3811" y="725"/>
                </a:cubicBezTo>
                <a:cubicBezTo>
                  <a:pt x="3772" y="728"/>
                  <a:pt x="3736" y="745"/>
                  <a:pt x="3692" y="742"/>
                </a:cubicBezTo>
                <a:cubicBezTo>
                  <a:pt x="3701" y="752"/>
                  <a:pt x="3705" y="745"/>
                  <a:pt x="3719" y="746"/>
                </a:cubicBezTo>
                <a:cubicBezTo>
                  <a:pt x="3689" y="765"/>
                  <a:pt x="3649" y="745"/>
                  <a:pt x="3617" y="756"/>
                </a:cubicBezTo>
                <a:cubicBezTo>
                  <a:pt x="3598" y="763"/>
                  <a:pt x="3590" y="787"/>
                  <a:pt x="3573" y="797"/>
                </a:cubicBezTo>
                <a:cubicBezTo>
                  <a:pt x="3510" y="835"/>
                  <a:pt x="3392" y="837"/>
                  <a:pt x="3297" y="844"/>
                </a:cubicBezTo>
                <a:cubicBezTo>
                  <a:pt x="3232" y="849"/>
                  <a:pt x="3185" y="851"/>
                  <a:pt x="3113" y="851"/>
                </a:cubicBezTo>
                <a:cubicBezTo>
                  <a:pt x="3035" y="852"/>
                  <a:pt x="2936" y="835"/>
                  <a:pt x="2888" y="848"/>
                </a:cubicBezTo>
                <a:cubicBezTo>
                  <a:pt x="2873" y="850"/>
                  <a:pt x="2891" y="841"/>
                  <a:pt x="2882" y="841"/>
                </a:cubicBezTo>
                <a:cubicBezTo>
                  <a:pt x="2874" y="835"/>
                  <a:pt x="2872" y="848"/>
                  <a:pt x="2871" y="848"/>
                </a:cubicBezTo>
                <a:cubicBezTo>
                  <a:pt x="2835" y="854"/>
                  <a:pt x="2797" y="836"/>
                  <a:pt x="2762" y="834"/>
                </a:cubicBezTo>
                <a:cubicBezTo>
                  <a:pt x="2738" y="833"/>
                  <a:pt x="2719" y="845"/>
                  <a:pt x="2694" y="841"/>
                </a:cubicBezTo>
                <a:cubicBezTo>
                  <a:pt x="2687" y="840"/>
                  <a:pt x="2678" y="832"/>
                  <a:pt x="2670" y="831"/>
                </a:cubicBezTo>
                <a:cubicBezTo>
                  <a:pt x="2601" y="824"/>
                  <a:pt x="2519" y="838"/>
                  <a:pt x="2439" y="834"/>
                </a:cubicBezTo>
                <a:cubicBezTo>
                  <a:pt x="2380" y="832"/>
                  <a:pt x="2319" y="823"/>
                  <a:pt x="2265" y="824"/>
                </a:cubicBezTo>
                <a:cubicBezTo>
                  <a:pt x="2218" y="825"/>
                  <a:pt x="2175" y="829"/>
                  <a:pt x="2132" y="824"/>
                </a:cubicBezTo>
                <a:cubicBezTo>
                  <a:pt x="2102" y="821"/>
                  <a:pt x="2060" y="816"/>
                  <a:pt x="2023" y="817"/>
                </a:cubicBezTo>
                <a:cubicBezTo>
                  <a:pt x="2035" y="824"/>
                  <a:pt x="2026" y="825"/>
                  <a:pt x="2013" y="824"/>
                </a:cubicBezTo>
                <a:cubicBezTo>
                  <a:pt x="2025" y="831"/>
                  <a:pt x="2050" y="826"/>
                  <a:pt x="2061" y="834"/>
                </a:cubicBezTo>
                <a:cubicBezTo>
                  <a:pt x="2098" y="841"/>
                  <a:pt x="2027" y="834"/>
                  <a:pt x="2027" y="834"/>
                </a:cubicBezTo>
                <a:cubicBezTo>
                  <a:pt x="1957" y="835"/>
                  <a:pt x="1863" y="842"/>
                  <a:pt x="1805" y="827"/>
                </a:cubicBezTo>
                <a:cubicBezTo>
                  <a:pt x="1864" y="813"/>
                  <a:pt x="1924" y="828"/>
                  <a:pt x="2006" y="824"/>
                </a:cubicBezTo>
                <a:cubicBezTo>
                  <a:pt x="1911" y="803"/>
                  <a:pt x="1837" y="818"/>
                  <a:pt x="1744" y="814"/>
                </a:cubicBezTo>
                <a:cubicBezTo>
                  <a:pt x="1740" y="824"/>
                  <a:pt x="1751" y="820"/>
                  <a:pt x="1757" y="821"/>
                </a:cubicBezTo>
                <a:cubicBezTo>
                  <a:pt x="1720" y="830"/>
                  <a:pt x="1652" y="823"/>
                  <a:pt x="1608" y="817"/>
                </a:cubicBezTo>
                <a:cubicBezTo>
                  <a:pt x="1653" y="805"/>
                  <a:pt x="1683" y="819"/>
                  <a:pt x="1737" y="817"/>
                </a:cubicBezTo>
                <a:cubicBezTo>
                  <a:pt x="1735" y="809"/>
                  <a:pt x="1716" y="818"/>
                  <a:pt x="1713" y="810"/>
                </a:cubicBezTo>
                <a:cubicBezTo>
                  <a:pt x="1714" y="806"/>
                  <a:pt x="1719" y="808"/>
                  <a:pt x="1723" y="807"/>
                </a:cubicBezTo>
                <a:cubicBezTo>
                  <a:pt x="1701" y="800"/>
                  <a:pt x="1654" y="797"/>
                  <a:pt x="1618" y="793"/>
                </a:cubicBezTo>
                <a:cubicBezTo>
                  <a:pt x="1487" y="757"/>
                  <a:pt x="1316" y="777"/>
                  <a:pt x="1178" y="756"/>
                </a:cubicBezTo>
                <a:cubicBezTo>
                  <a:pt x="1171" y="755"/>
                  <a:pt x="1167" y="749"/>
                  <a:pt x="1161" y="749"/>
                </a:cubicBezTo>
                <a:cubicBezTo>
                  <a:pt x="1135" y="747"/>
                  <a:pt x="1105" y="762"/>
                  <a:pt x="1086" y="739"/>
                </a:cubicBezTo>
                <a:cubicBezTo>
                  <a:pt x="1148" y="734"/>
                  <a:pt x="1196" y="740"/>
                  <a:pt x="1250" y="735"/>
                </a:cubicBezTo>
                <a:cubicBezTo>
                  <a:pt x="1176" y="727"/>
                  <a:pt x="1086" y="718"/>
                  <a:pt x="971" y="708"/>
                </a:cubicBezTo>
                <a:cubicBezTo>
                  <a:pt x="969" y="716"/>
                  <a:pt x="976" y="715"/>
                  <a:pt x="981" y="715"/>
                </a:cubicBezTo>
                <a:cubicBezTo>
                  <a:pt x="895" y="713"/>
                  <a:pt x="815" y="703"/>
                  <a:pt x="732" y="691"/>
                </a:cubicBezTo>
                <a:cubicBezTo>
                  <a:pt x="811" y="670"/>
                  <a:pt x="896" y="704"/>
                  <a:pt x="964" y="684"/>
                </a:cubicBezTo>
                <a:cubicBezTo>
                  <a:pt x="923" y="677"/>
                  <a:pt x="837" y="678"/>
                  <a:pt x="783" y="674"/>
                </a:cubicBezTo>
                <a:cubicBezTo>
                  <a:pt x="773" y="664"/>
                  <a:pt x="748" y="665"/>
                  <a:pt x="732" y="664"/>
                </a:cubicBezTo>
                <a:cubicBezTo>
                  <a:pt x="748" y="655"/>
                  <a:pt x="723" y="652"/>
                  <a:pt x="708" y="654"/>
                </a:cubicBezTo>
                <a:cubicBezTo>
                  <a:pt x="740" y="641"/>
                  <a:pt x="768" y="663"/>
                  <a:pt x="811" y="647"/>
                </a:cubicBezTo>
                <a:cubicBezTo>
                  <a:pt x="799" y="644"/>
                  <a:pt x="780" y="643"/>
                  <a:pt x="766" y="633"/>
                </a:cubicBezTo>
                <a:cubicBezTo>
                  <a:pt x="782" y="627"/>
                  <a:pt x="797" y="619"/>
                  <a:pt x="821" y="613"/>
                </a:cubicBezTo>
                <a:cubicBezTo>
                  <a:pt x="821" y="610"/>
                  <a:pt x="817" y="610"/>
                  <a:pt x="814" y="609"/>
                </a:cubicBezTo>
                <a:cubicBezTo>
                  <a:pt x="843" y="604"/>
                  <a:pt x="836" y="609"/>
                  <a:pt x="862" y="592"/>
                </a:cubicBezTo>
                <a:cubicBezTo>
                  <a:pt x="830" y="581"/>
                  <a:pt x="800" y="581"/>
                  <a:pt x="783" y="596"/>
                </a:cubicBezTo>
                <a:cubicBezTo>
                  <a:pt x="742" y="581"/>
                  <a:pt x="687" y="595"/>
                  <a:pt x="640" y="596"/>
                </a:cubicBezTo>
                <a:cubicBezTo>
                  <a:pt x="647" y="606"/>
                  <a:pt x="669" y="601"/>
                  <a:pt x="681" y="599"/>
                </a:cubicBezTo>
                <a:cubicBezTo>
                  <a:pt x="665" y="618"/>
                  <a:pt x="635" y="593"/>
                  <a:pt x="623" y="609"/>
                </a:cubicBezTo>
                <a:cubicBezTo>
                  <a:pt x="619" y="609"/>
                  <a:pt x="620" y="603"/>
                  <a:pt x="620" y="599"/>
                </a:cubicBezTo>
                <a:cubicBezTo>
                  <a:pt x="619" y="607"/>
                  <a:pt x="606" y="604"/>
                  <a:pt x="603" y="609"/>
                </a:cubicBezTo>
                <a:cubicBezTo>
                  <a:pt x="587" y="607"/>
                  <a:pt x="608" y="598"/>
                  <a:pt x="599" y="596"/>
                </a:cubicBezTo>
                <a:cubicBezTo>
                  <a:pt x="588" y="596"/>
                  <a:pt x="599" y="604"/>
                  <a:pt x="589" y="609"/>
                </a:cubicBezTo>
                <a:cubicBezTo>
                  <a:pt x="568" y="606"/>
                  <a:pt x="552" y="610"/>
                  <a:pt x="531" y="609"/>
                </a:cubicBezTo>
                <a:cubicBezTo>
                  <a:pt x="538" y="602"/>
                  <a:pt x="530" y="606"/>
                  <a:pt x="528" y="599"/>
                </a:cubicBezTo>
                <a:cubicBezTo>
                  <a:pt x="523" y="601"/>
                  <a:pt x="529" y="604"/>
                  <a:pt x="528" y="609"/>
                </a:cubicBezTo>
                <a:cubicBezTo>
                  <a:pt x="505" y="604"/>
                  <a:pt x="459" y="606"/>
                  <a:pt x="456" y="592"/>
                </a:cubicBezTo>
                <a:cubicBezTo>
                  <a:pt x="440" y="591"/>
                  <a:pt x="432" y="600"/>
                  <a:pt x="419" y="592"/>
                </a:cubicBezTo>
                <a:cubicBezTo>
                  <a:pt x="433" y="610"/>
                  <a:pt x="384" y="571"/>
                  <a:pt x="368" y="586"/>
                </a:cubicBezTo>
                <a:cubicBezTo>
                  <a:pt x="375" y="564"/>
                  <a:pt x="439" y="589"/>
                  <a:pt x="470" y="569"/>
                </a:cubicBezTo>
                <a:cubicBezTo>
                  <a:pt x="482" y="569"/>
                  <a:pt x="497" y="567"/>
                  <a:pt x="501" y="575"/>
                </a:cubicBezTo>
                <a:cubicBezTo>
                  <a:pt x="537" y="544"/>
                  <a:pt x="572" y="564"/>
                  <a:pt x="620" y="552"/>
                </a:cubicBezTo>
                <a:cubicBezTo>
                  <a:pt x="655" y="533"/>
                  <a:pt x="686" y="530"/>
                  <a:pt x="725" y="528"/>
                </a:cubicBezTo>
                <a:cubicBezTo>
                  <a:pt x="680" y="509"/>
                  <a:pt x="633" y="524"/>
                  <a:pt x="603" y="507"/>
                </a:cubicBezTo>
                <a:cubicBezTo>
                  <a:pt x="562" y="512"/>
                  <a:pt x="492" y="515"/>
                  <a:pt x="450" y="504"/>
                </a:cubicBezTo>
                <a:cubicBezTo>
                  <a:pt x="451" y="509"/>
                  <a:pt x="446" y="513"/>
                  <a:pt x="453" y="524"/>
                </a:cubicBezTo>
                <a:cubicBezTo>
                  <a:pt x="437" y="515"/>
                  <a:pt x="427" y="527"/>
                  <a:pt x="412" y="524"/>
                </a:cubicBezTo>
                <a:cubicBezTo>
                  <a:pt x="411" y="524"/>
                  <a:pt x="399" y="512"/>
                  <a:pt x="392" y="511"/>
                </a:cubicBezTo>
                <a:cubicBezTo>
                  <a:pt x="387" y="510"/>
                  <a:pt x="394" y="517"/>
                  <a:pt x="388" y="518"/>
                </a:cubicBezTo>
                <a:cubicBezTo>
                  <a:pt x="348" y="524"/>
                  <a:pt x="299" y="508"/>
                  <a:pt x="259" y="518"/>
                </a:cubicBezTo>
                <a:cubicBezTo>
                  <a:pt x="259" y="515"/>
                  <a:pt x="262" y="514"/>
                  <a:pt x="262" y="511"/>
                </a:cubicBezTo>
                <a:cubicBezTo>
                  <a:pt x="236" y="512"/>
                  <a:pt x="218" y="505"/>
                  <a:pt x="191" y="507"/>
                </a:cubicBezTo>
                <a:cubicBezTo>
                  <a:pt x="179" y="508"/>
                  <a:pt x="178" y="519"/>
                  <a:pt x="167" y="521"/>
                </a:cubicBezTo>
                <a:cubicBezTo>
                  <a:pt x="156" y="521"/>
                  <a:pt x="150" y="515"/>
                  <a:pt x="136" y="518"/>
                </a:cubicBezTo>
                <a:cubicBezTo>
                  <a:pt x="123" y="485"/>
                  <a:pt x="71" y="516"/>
                  <a:pt x="44" y="504"/>
                </a:cubicBezTo>
                <a:cubicBezTo>
                  <a:pt x="66" y="496"/>
                  <a:pt x="93" y="489"/>
                  <a:pt x="123" y="480"/>
                </a:cubicBezTo>
                <a:cubicBezTo>
                  <a:pt x="105" y="473"/>
                  <a:pt x="117" y="470"/>
                  <a:pt x="129" y="466"/>
                </a:cubicBezTo>
                <a:cubicBezTo>
                  <a:pt x="109" y="455"/>
                  <a:pt x="71" y="473"/>
                  <a:pt x="41" y="473"/>
                </a:cubicBezTo>
                <a:cubicBezTo>
                  <a:pt x="62" y="459"/>
                  <a:pt x="80" y="456"/>
                  <a:pt x="116" y="446"/>
                </a:cubicBezTo>
                <a:cubicBezTo>
                  <a:pt x="106" y="440"/>
                  <a:pt x="90" y="440"/>
                  <a:pt x="78" y="436"/>
                </a:cubicBezTo>
                <a:cubicBezTo>
                  <a:pt x="95" y="418"/>
                  <a:pt x="126" y="423"/>
                  <a:pt x="143" y="426"/>
                </a:cubicBezTo>
                <a:cubicBezTo>
                  <a:pt x="146" y="411"/>
                  <a:pt x="119" y="416"/>
                  <a:pt x="109" y="405"/>
                </a:cubicBezTo>
                <a:cubicBezTo>
                  <a:pt x="119" y="394"/>
                  <a:pt x="144" y="397"/>
                  <a:pt x="157" y="388"/>
                </a:cubicBezTo>
                <a:cubicBezTo>
                  <a:pt x="138" y="376"/>
                  <a:pt x="101" y="383"/>
                  <a:pt x="82" y="371"/>
                </a:cubicBezTo>
                <a:cubicBezTo>
                  <a:pt x="94" y="362"/>
                  <a:pt x="116" y="363"/>
                  <a:pt x="136" y="361"/>
                </a:cubicBezTo>
                <a:cubicBezTo>
                  <a:pt x="123" y="343"/>
                  <a:pt x="96" y="339"/>
                  <a:pt x="71" y="334"/>
                </a:cubicBezTo>
                <a:cubicBezTo>
                  <a:pt x="83" y="330"/>
                  <a:pt x="95" y="328"/>
                  <a:pt x="99" y="317"/>
                </a:cubicBezTo>
                <a:cubicBezTo>
                  <a:pt x="113" y="315"/>
                  <a:pt x="121" y="319"/>
                  <a:pt x="133" y="320"/>
                </a:cubicBezTo>
                <a:cubicBezTo>
                  <a:pt x="133" y="308"/>
                  <a:pt x="124" y="320"/>
                  <a:pt x="116" y="313"/>
                </a:cubicBezTo>
                <a:cubicBezTo>
                  <a:pt x="139" y="293"/>
                  <a:pt x="180" y="314"/>
                  <a:pt x="208" y="303"/>
                </a:cubicBezTo>
                <a:cubicBezTo>
                  <a:pt x="207" y="298"/>
                  <a:pt x="199" y="300"/>
                  <a:pt x="194" y="300"/>
                </a:cubicBezTo>
                <a:cubicBezTo>
                  <a:pt x="198" y="295"/>
                  <a:pt x="206" y="293"/>
                  <a:pt x="214" y="293"/>
                </a:cubicBezTo>
                <a:cubicBezTo>
                  <a:pt x="187" y="281"/>
                  <a:pt x="169" y="279"/>
                  <a:pt x="133" y="279"/>
                </a:cubicBezTo>
                <a:cubicBezTo>
                  <a:pt x="131" y="277"/>
                  <a:pt x="141" y="274"/>
                  <a:pt x="143" y="276"/>
                </a:cubicBezTo>
                <a:cubicBezTo>
                  <a:pt x="125" y="257"/>
                  <a:pt x="41" y="266"/>
                  <a:pt x="0" y="255"/>
                </a:cubicBezTo>
                <a:cubicBezTo>
                  <a:pt x="26" y="244"/>
                  <a:pt x="41" y="238"/>
                  <a:pt x="68" y="231"/>
                </a:cubicBezTo>
                <a:cubicBezTo>
                  <a:pt x="59" y="221"/>
                  <a:pt x="53" y="226"/>
                  <a:pt x="44" y="221"/>
                </a:cubicBezTo>
                <a:cubicBezTo>
                  <a:pt x="48" y="208"/>
                  <a:pt x="61" y="214"/>
                  <a:pt x="71" y="214"/>
                </a:cubicBezTo>
                <a:cubicBezTo>
                  <a:pt x="124" y="204"/>
                  <a:pt x="190" y="183"/>
                  <a:pt x="252" y="187"/>
                </a:cubicBezTo>
                <a:cubicBezTo>
                  <a:pt x="311" y="191"/>
                  <a:pt x="376" y="215"/>
                  <a:pt x="429" y="211"/>
                </a:cubicBezTo>
                <a:cubicBezTo>
                  <a:pt x="436" y="211"/>
                  <a:pt x="440" y="204"/>
                  <a:pt x="446" y="204"/>
                </a:cubicBezTo>
                <a:cubicBezTo>
                  <a:pt x="473" y="218"/>
                  <a:pt x="510" y="210"/>
                  <a:pt x="552" y="218"/>
                </a:cubicBezTo>
                <a:cubicBezTo>
                  <a:pt x="550" y="225"/>
                  <a:pt x="535" y="219"/>
                  <a:pt x="528" y="221"/>
                </a:cubicBezTo>
                <a:cubicBezTo>
                  <a:pt x="657" y="228"/>
                  <a:pt x="830" y="234"/>
                  <a:pt x="947" y="214"/>
                </a:cubicBezTo>
                <a:cubicBezTo>
                  <a:pt x="959" y="228"/>
                  <a:pt x="965" y="217"/>
                  <a:pt x="971" y="231"/>
                </a:cubicBezTo>
                <a:cubicBezTo>
                  <a:pt x="1006" y="227"/>
                  <a:pt x="1030" y="230"/>
                  <a:pt x="1056" y="228"/>
                </a:cubicBezTo>
                <a:cubicBezTo>
                  <a:pt x="1057" y="234"/>
                  <a:pt x="1053" y="234"/>
                  <a:pt x="1049" y="235"/>
                </a:cubicBezTo>
                <a:cubicBezTo>
                  <a:pt x="1077" y="247"/>
                  <a:pt x="1150" y="243"/>
                  <a:pt x="1172" y="228"/>
                </a:cubicBezTo>
                <a:cubicBezTo>
                  <a:pt x="1175" y="217"/>
                  <a:pt x="1181" y="232"/>
                  <a:pt x="1182" y="235"/>
                </a:cubicBezTo>
                <a:cubicBezTo>
                  <a:pt x="1256" y="229"/>
                  <a:pt x="1325" y="211"/>
                  <a:pt x="1427" y="221"/>
                </a:cubicBezTo>
                <a:cubicBezTo>
                  <a:pt x="1372" y="204"/>
                  <a:pt x="1306" y="218"/>
                  <a:pt x="1243" y="211"/>
                </a:cubicBezTo>
                <a:cubicBezTo>
                  <a:pt x="1296" y="191"/>
                  <a:pt x="1384" y="195"/>
                  <a:pt x="1441" y="201"/>
                </a:cubicBezTo>
                <a:cubicBezTo>
                  <a:pt x="1449" y="201"/>
                  <a:pt x="1439" y="191"/>
                  <a:pt x="1434" y="194"/>
                </a:cubicBezTo>
                <a:cubicBezTo>
                  <a:pt x="1474" y="190"/>
                  <a:pt x="1513" y="184"/>
                  <a:pt x="1557" y="177"/>
                </a:cubicBezTo>
                <a:cubicBezTo>
                  <a:pt x="1551" y="166"/>
                  <a:pt x="1536" y="181"/>
                  <a:pt x="1533" y="173"/>
                </a:cubicBezTo>
                <a:cubicBezTo>
                  <a:pt x="1544" y="167"/>
                  <a:pt x="1557" y="163"/>
                  <a:pt x="1570" y="160"/>
                </a:cubicBezTo>
                <a:cubicBezTo>
                  <a:pt x="1581" y="163"/>
                  <a:pt x="1564" y="164"/>
                  <a:pt x="1560" y="163"/>
                </a:cubicBezTo>
                <a:cubicBezTo>
                  <a:pt x="1582" y="171"/>
                  <a:pt x="1618" y="164"/>
                  <a:pt x="1645" y="167"/>
                </a:cubicBezTo>
                <a:cubicBezTo>
                  <a:pt x="1653" y="165"/>
                  <a:pt x="1641" y="161"/>
                  <a:pt x="1648" y="156"/>
                </a:cubicBezTo>
                <a:cubicBezTo>
                  <a:pt x="1709" y="158"/>
                  <a:pt x="1753" y="142"/>
                  <a:pt x="1802" y="160"/>
                </a:cubicBezTo>
                <a:cubicBezTo>
                  <a:pt x="1815" y="153"/>
                  <a:pt x="1811" y="147"/>
                  <a:pt x="1819" y="133"/>
                </a:cubicBezTo>
                <a:cubicBezTo>
                  <a:pt x="1843" y="137"/>
                  <a:pt x="1848" y="121"/>
                  <a:pt x="1860" y="129"/>
                </a:cubicBezTo>
                <a:cubicBezTo>
                  <a:pt x="1860" y="133"/>
                  <a:pt x="1856" y="132"/>
                  <a:pt x="1853" y="133"/>
                </a:cubicBezTo>
                <a:cubicBezTo>
                  <a:pt x="1881" y="161"/>
                  <a:pt x="1950" y="135"/>
                  <a:pt x="1975" y="160"/>
                </a:cubicBezTo>
                <a:cubicBezTo>
                  <a:pt x="2031" y="153"/>
                  <a:pt x="2082" y="146"/>
                  <a:pt x="2142" y="153"/>
                </a:cubicBezTo>
                <a:cubicBezTo>
                  <a:pt x="2175" y="135"/>
                  <a:pt x="2244" y="139"/>
                  <a:pt x="2282" y="136"/>
                </a:cubicBezTo>
                <a:cubicBezTo>
                  <a:pt x="2286" y="135"/>
                  <a:pt x="2299" y="124"/>
                  <a:pt x="2285" y="126"/>
                </a:cubicBezTo>
                <a:cubicBezTo>
                  <a:pt x="2288" y="121"/>
                  <a:pt x="2296" y="121"/>
                  <a:pt x="2302" y="119"/>
                </a:cubicBezTo>
                <a:cubicBezTo>
                  <a:pt x="2234" y="106"/>
                  <a:pt x="2142" y="115"/>
                  <a:pt x="2064" y="116"/>
                </a:cubicBezTo>
                <a:cubicBezTo>
                  <a:pt x="2062" y="123"/>
                  <a:pt x="2069" y="122"/>
                  <a:pt x="2074" y="122"/>
                </a:cubicBezTo>
                <a:cubicBezTo>
                  <a:pt x="1955" y="128"/>
                  <a:pt x="1891" y="125"/>
                  <a:pt x="1792" y="102"/>
                </a:cubicBezTo>
                <a:cubicBezTo>
                  <a:pt x="1787" y="91"/>
                  <a:pt x="1803" y="99"/>
                  <a:pt x="1798" y="88"/>
                </a:cubicBezTo>
                <a:cubicBezTo>
                  <a:pt x="1798" y="81"/>
                  <a:pt x="1784" y="87"/>
                  <a:pt x="1778" y="85"/>
                </a:cubicBezTo>
                <a:cubicBezTo>
                  <a:pt x="1802" y="100"/>
                  <a:pt x="1768" y="88"/>
                  <a:pt x="1761" y="88"/>
                </a:cubicBezTo>
                <a:cubicBezTo>
                  <a:pt x="1744" y="90"/>
                  <a:pt x="1714" y="119"/>
                  <a:pt x="1693" y="109"/>
                </a:cubicBezTo>
                <a:cubicBezTo>
                  <a:pt x="1708" y="125"/>
                  <a:pt x="1740" y="112"/>
                  <a:pt x="1754" y="105"/>
                </a:cubicBezTo>
                <a:cubicBezTo>
                  <a:pt x="1751" y="122"/>
                  <a:pt x="1729" y="121"/>
                  <a:pt x="1720" y="122"/>
                </a:cubicBezTo>
                <a:cubicBezTo>
                  <a:pt x="1680" y="127"/>
                  <a:pt x="1636" y="97"/>
                  <a:pt x="1584" y="119"/>
                </a:cubicBezTo>
                <a:cubicBezTo>
                  <a:pt x="1624" y="144"/>
                  <a:pt x="1712" y="120"/>
                  <a:pt x="1785" y="133"/>
                </a:cubicBezTo>
                <a:cubicBezTo>
                  <a:pt x="1785" y="138"/>
                  <a:pt x="1761" y="135"/>
                  <a:pt x="1775" y="143"/>
                </a:cubicBezTo>
                <a:cubicBezTo>
                  <a:pt x="1774" y="151"/>
                  <a:pt x="1765" y="139"/>
                  <a:pt x="1761" y="139"/>
                </a:cubicBezTo>
                <a:cubicBezTo>
                  <a:pt x="1753" y="141"/>
                  <a:pt x="1747" y="144"/>
                  <a:pt x="1740" y="146"/>
                </a:cubicBezTo>
                <a:cubicBezTo>
                  <a:pt x="1627" y="127"/>
                  <a:pt x="1584" y="162"/>
                  <a:pt x="1465" y="156"/>
                </a:cubicBezTo>
                <a:cubicBezTo>
                  <a:pt x="1465" y="179"/>
                  <a:pt x="1486" y="163"/>
                  <a:pt x="1495" y="170"/>
                </a:cubicBezTo>
                <a:cubicBezTo>
                  <a:pt x="1456" y="179"/>
                  <a:pt x="1412" y="166"/>
                  <a:pt x="1345" y="173"/>
                </a:cubicBezTo>
                <a:cubicBezTo>
                  <a:pt x="1346" y="184"/>
                  <a:pt x="1373" y="168"/>
                  <a:pt x="1369" y="184"/>
                </a:cubicBezTo>
                <a:cubicBezTo>
                  <a:pt x="1322" y="183"/>
                  <a:pt x="1311" y="184"/>
                  <a:pt x="1270" y="187"/>
                </a:cubicBezTo>
                <a:cubicBezTo>
                  <a:pt x="1277" y="162"/>
                  <a:pt x="1235" y="183"/>
                  <a:pt x="1206" y="177"/>
                </a:cubicBezTo>
                <a:cubicBezTo>
                  <a:pt x="1202" y="178"/>
                  <a:pt x="1202" y="186"/>
                  <a:pt x="1206" y="187"/>
                </a:cubicBezTo>
                <a:cubicBezTo>
                  <a:pt x="1206" y="192"/>
                  <a:pt x="1187" y="188"/>
                  <a:pt x="1192" y="177"/>
                </a:cubicBezTo>
                <a:cubicBezTo>
                  <a:pt x="1137" y="173"/>
                  <a:pt x="1099" y="190"/>
                  <a:pt x="1073" y="170"/>
                </a:cubicBezTo>
                <a:cubicBezTo>
                  <a:pt x="1048" y="184"/>
                  <a:pt x="1013" y="184"/>
                  <a:pt x="981" y="180"/>
                </a:cubicBezTo>
                <a:cubicBezTo>
                  <a:pt x="943" y="176"/>
                  <a:pt x="920" y="180"/>
                  <a:pt x="882" y="184"/>
                </a:cubicBezTo>
                <a:cubicBezTo>
                  <a:pt x="830" y="189"/>
                  <a:pt x="771" y="178"/>
                  <a:pt x="715" y="180"/>
                </a:cubicBezTo>
                <a:cubicBezTo>
                  <a:pt x="636" y="183"/>
                  <a:pt x="559" y="185"/>
                  <a:pt x="494" y="184"/>
                </a:cubicBezTo>
                <a:cubicBezTo>
                  <a:pt x="496" y="188"/>
                  <a:pt x="501" y="190"/>
                  <a:pt x="507" y="191"/>
                </a:cubicBezTo>
                <a:cubicBezTo>
                  <a:pt x="416" y="191"/>
                  <a:pt x="306" y="194"/>
                  <a:pt x="232" y="180"/>
                </a:cubicBezTo>
                <a:cubicBezTo>
                  <a:pt x="252" y="175"/>
                  <a:pt x="278" y="175"/>
                  <a:pt x="303" y="173"/>
                </a:cubicBezTo>
                <a:cubicBezTo>
                  <a:pt x="301" y="160"/>
                  <a:pt x="275" y="170"/>
                  <a:pt x="272" y="156"/>
                </a:cubicBezTo>
                <a:cubicBezTo>
                  <a:pt x="511" y="135"/>
                  <a:pt x="754" y="171"/>
                  <a:pt x="984" y="143"/>
                </a:cubicBezTo>
                <a:cubicBezTo>
                  <a:pt x="777" y="137"/>
                  <a:pt x="635" y="149"/>
                  <a:pt x="443" y="129"/>
                </a:cubicBezTo>
                <a:cubicBezTo>
                  <a:pt x="394" y="149"/>
                  <a:pt x="321" y="135"/>
                  <a:pt x="262" y="133"/>
                </a:cubicBezTo>
                <a:cubicBezTo>
                  <a:pt x="269" y="128"/>
                  <a:pt x="280" y="128"/>
                  <a:pt x="286" y="122"/>
                </a:cubicBezTo>
                <a:cubicBezTo>
                  <a:pt x="266" y="98"/>
                  <a:pt x="230" y="106"/>
                  <a:pt x="208" y="102"/>
                </a:cubicBezTo>
                <a:cubicBezTo>
                  <a:pt x="328" y="54"/>
                  <a:pt x="484" y="61"/>
                  <a:pt x="627" y="64"/>
                </a:cubicBezTo>
                <a:cubicBezTo>
                  <a:pt x="626" y="71"/>
                  <a:pt x="614" y="68"/>
                  <a:pt x="613" y="75"/>
                </a:cubicBezTo>
                <a:cubicBezTo>
                  <a:pt x="631" y="73"/>
                  <a:pt x="641" y="57"/>
                  <a:pt x="681" y="61"/>
                </a:cubicBezTo>
                <a:cubicBezTo>
                  <a:pt x="679" y="71"/>
                  <a:pt x="657" y="69"/>
                  <a:pt x="644" y="68"/>
                </a:cubicBezTo>
                <a:cubicBezTo>
                  <a:pt x="628" y="70"/>
                  <a:pt x="643" y="85"/>
                  <a:pt x="620" y="82"/>
                </a:cubicBezTo>
                <a:cubicBezTo>
                  <a:pt x="695" y="108"/>
                  <a:pt x="826" y="73"/>
                  <a:pt x="916" y="88"/>
                </a:cubicBezTo>
                <a:cubicBezTo>
                  <a:pt x="915" y="93"/>
                  <a:pt x="910" y="94"/>
                  <a:pt x="909" y="99"/>
                </a:cubicBezTo>
                <a:cubicBezTo>
                  <a:pt x="1023" y="101"/>
                  <a:pt x="1103" y="95"/>
                  <a:pt x="1202" y="88"/>
                </a:cubicBezTo>
                <a:cubicBezTo>
                  <a:pt x="1213" y="89"/>
                  <a:pt x="1194" y="78"/>
                  <a:pt x="1206" y="78"/>
                </a:cubicBezTo>
                <a:cubicBezTo>
                  <a:pt x="1227" y="77"/>
                  <a:pt x="1226" y="98"/>
                  <a:pt x="1240" y="82"/>
                </a:cubicBezTo>
                <a:cubicBezTo>
                  <a:pt x="1314" y="81"/>
                  <a:pt x="1387" y="67"/>
                  <a:pt x="1465" y="78"/>
                </a:cubicBezTo>
                <a:cubicBezTo>
                  <a:pt x="1460" y="67"/>
                  <a:pt x="1464" y="66"/>
                  <a:pt x="1475" y="64"/>
                </a:cubicBezTo>
                <a:cubicBezTo>
                  <a:pt x="1475" y="68"/>
                  <a:pt x="1471" y="67"/>
                  <a:pt x="1468" y="68"/>
                </a:cubicBezTo>
                <a:cubicBezTo>
                  <a:pt x="1471" y="84"/>
                  <a:pt x="1510" y="79"/>
                  <a:pt x="1529" y="75"/>
                </a:cubicBezTo>
                <a:cubicBezTo>
                  <a:pt x="1496" y="67"/>
                  <a:pt x="1470" y="52"/>
                  <a:pt x="1434" y="47"/>
                </a:cubicBezTo>
                <a:cubicBezTo>
                  <a:pt x="1435" y="39"/>
                  <a:pt x="1446" y="41"/>
                  <a:pt x="1444" y="30"/>
                </a:cubicBezTo>
                <a:cubicBezTo>
                  <a:pt x="1470" y="40"/>
                  <a:pt x="1536" y="29"/>
                  <a:pt x="1560" y="24"/>
                </a:cubicBezTo>
                <a:cubicBezTo>
                  <a:pt x="1553" y="18"/>
                  <a:pt x="1539" y="20"/>
                  <a:pt x="1529" y="17"/>
                </a:cubicBezTo>
                <a:cubicBezTo>
                  <a:pt x="1553" y="9"/>
                  <a:pt x="1613" y="2"/>
                  <a:pt x="1628" y="30"/>
                </a:cubicBezTo>
                <a:cubicBezTo>
                  <a:pt x="1613" y="28"/>
                  <a:pt x="1605" y="33"/>
                  <a:pt x="1597" y="37"/>
                </a:cubicBezTo>
                <a:cubicBezTo>
                  <a:pt x="1601" y="45"/>
                  <a:pt x="1619" y="39"/>
                  <a:pt x="1628" y="41"/>
                </a:cubicBezTo>
                <a:cubicBezTo>
                  <a:pt x="1624" y="56"/>
                  <a:pt x="1645" y="52"/>
                  <a:pt x="1659" y="58"/>
                </a:cubicBezTo>
                <a:cubicBezTo>
                  <a:pt x="1658" y="62"/>
                  <a:pt x="1650" y="60"/>
                  <a:pt x="1645" y="61"/>
                </a:cubicBezTo>
                <a:cubicBezTo>
                  <a:pt x="1646" y="64"/>
                  <a:pt x="1648" y="64"/>
                  <a:pt x="1648" y="68"/>
                </a:cubicBezTo>
                <a:cubicBezTo>
                  <a:pt x="1672" y="75"/>
                  <a:pt x="1720" y="78"/>
                  <a:pt x="1761" y="75"/>
                </a:cubicBezTo>
                <a:cubicBezTo>
                  <a:pt x="1759" y="71"/>
                  <a:pt x="1753" y="71"/>
                  <a:pt x="1754" y="64"/>
                </a:cubicBezTo>
                <a:cubicBezTo>
                  <a:pt x="1776" y="67"/>
                  <a:pt x="1816" y="73"/>
                  <a:pt x="1836" y="58"/>
                </a:cubicBezTo>
                <a:cubicBezTo>
                  <a:pt x="1872" y="54"/>
                  <a:pt x="1886" y="75"/>
                  <a:pt x="1914" y="64"/>
                </a:cubicBezTo>
                <a:cubicBezTo>
                  <a:pt x="1913" y="73"/>
                  <a:pt x="1920" y="72"/>
                  <a:pt x="1918" y="82"/>
                </a:cubicBezTo>
                <a:cubicBezTo>
                  <a:pt x="2045" y="69"/>
                  <a:pt x="2091" y="72"/>
                  <a:pt x="2207" y="82"/>
                </a:cubicBezTo>
                <a:cubicBezTo>
                  <a:pt x="2187" y="74"/>
                  <a:pt x="2217" y="56"/>
                  <a:pt x="2207" y="61"/>
                </a:cubicBezTo>
                <a:cubicBezTo>
                  <a:pt x="2251" y="40"/>
                  <a:pt x="2331" y="72"/>
                  <a:pt x="2398" y="64"/>
                </a:cubicBezTo>
                <a:cubicBezTo>
                  <a:pt x="2416" y="62"/>
                  <a:pt x="2441" y="68"/>
                  <a:pt x="2466" y="68"/>
                </a:cubicBezTo>
                <a:cubicBezTo>
                  <a:pt x="2541" y="66"/>
                  <a:pt x="2618" y="53"/>
                  <a:pt x="2687" y="64"/>
                </a:cubicBezTo>
                <a:cubicBezTo>
                  <a:pt x="2653" y="88"/>
                  <a:pt x="2598" y="61"/>
                  <a:pt x="2551" y="75"/>
                </a:cubicBezTo>
                <a:cubicBezTo>
                  <a:pt x="2609" y="90"/>
                  <a:pt x="2671" y="78"/>
                  <a:pt x="2725" y="85"/>
                </a:cubicBezTo>
                <a:cubicBezTo>
                  <a:pt x="2725" y="85"/>
                  <a:pt x="2721" y="90"/>
                  <a:pt x="2718" y="88"/>
                </a:cubicBezTo>
                <a:cubicBezTo>
                  <a:pt x="2731" y="94"/>
                  <a:pt x="2771" y="85"/>
                  <a:pt x="2790" y="88"/>
                </a:cubicBezTo>
                <a:cubicBezTo>
                  <a:pt x="2780" y="74"/>
                  <a:pt x="2769" y="83"/>
                  <a:pt x="2759" y="78"/>
                </a:cubicBezTo>
                <a:cubicBezTo>
                  <a:pt x="2787" y="63"/>
                  <a:pt x="2813" y="62"/>
                  <a:pt x="2844" y="54"/>
                </a:cubicBezTo>
                <a:cubicBezTo>
                  <a:pt x="2811" y="37"/>
                  <a:pt x="2779" y="80"/>
                  <a:pt x="2749" y="51"/>
                </a:cubicBezTo>
                <a:cubicBezTo>
                  <a:pt x="2735" y="51"/>
                  <a:pt x="2725" y="54"/>
                  <a:pt x="2718" y="61"/>
                </a:cubicBezTo>
                <a:cubicBezTo>
                  <a:pt x="2706" y="47"/>
                  <a:pt x="2676" y="45"/>
                  <a:pt x="2653" y="44"/>
                </a:cubicBezTo>
                <a:cubicBezTo>
                  <a:pt x="2654" y="50"/>
                  <a:pt x="2659" y="52"/>
                  <a:pt x="2667" y="51"/>
                </a:cubicBezTo>
                <a:cubicBezTo>
                  <a:pt x="2661" y="62"/>
                  <a:pt x="2651" y="55"/>
                  <a:pt x="2640" y="54"/>
                </a:cubicBezTo>
                <a:cubicBezTo>
                  <a:pt x="2640" y="49"/>
                  <a:pt x="2650" y="53"/>
                  <a:pt x="2650" y="47"/>
                </a:cubicBezTo>
                <a:cubicBezTo>
                  <a:pt x="2572" y="26"/>
                  <a:pt x="2489" y="39"/>
                  <a:pt x="2418" y="41"/>
                </a:cubicBezTo>
                <a:cubicBezTo>
                  <a:pt x="2436" y="25"/>
                  <a:pt x="2408" y="40"/>
                  <a:pt x="2408" y="24"/>
                </a:cubicBezTo>
                <a:cubicBezTo>
                  <a:pt x="2480" y="13"/>
                  <a:pt x="2536" y="19"/>
                  <a:pt x="2606" y="27"/>
                </a:cubicBezTo>
                <a:cubicBezTo>
                  <a:pt x="2615" y="24"/>
                  <a:pt x="2601" y="18"/>
                  <a:pt x="2609" y="13"/>
                </a:cubicBezTo>
                <a:cubicBezTo>
                  <a:pt x="2635" y="28"/>
                  <a:pt x="2690" y="21"/>
                  <a:pt x="2715" y="27"/>
                </a:cubicBezTo>
                <a:cubicBezTo>
                  <a:pt x="2699" y="0"/>
                  <a:pt x="2669" y="29"/>
                  <a:pt x="2643" y="13"/>
                </a:cubicBezTo>
                <a:cubicBezTo>
                  <a:pt x="2673" y="5"/>
                  <a:pt x="2733" y="4"/>
                  <a:pt x="2776" y="7"/>
                </a:cubicBezTo>
                <a:cubicBezTo>
                  <a:pt x="2789" y="7"/>
                  <a:pt x="2819" y="9"/>
                  <a:pt x="2817" y="27"/>
                </a:cubicBezTo>
                <a:cubicBezTo>
                  <a:pt x="2813" y="26"/>
                  <a:pt x="2814" y="21"/>
                  <a:pt x="2813" y="17"/>
                </a:cubicBezTo>
                <a:cubicBezTo>
                  <a:pt x="2808" y="18"/>
                  <a:pt x="2810" y="28"/>
                  <a:pt x="2800" y="24"/>
                </a:cubicBezTo>
                <a:cubicBezTo>
                  <a:pt x="2804" y="32"/>
                  <a:pt x="2818" y="30"/>
                  <a:pt x="2830" y="30"/>
                </a:cubicBezTo>
                <a:cubicBezTo>
                  <a:pt x="2814" y="17"/>
                  <a:pt x="2846" y="31"/>
                  <a:pt x="2861" y="27"/>
                </a:cubicBezTo>
                <a:cubicBezTo>
                  <a:pt x="2868" y="31"/>
                  <a:pt x="2844" y="32"/>
                  <a:pt x="2837" y="34"/>
                </a:cubicBezTo>
                <a:cubicBezTo>
                  <a:pt x="2862" y="44"/>
                  <a:pt x="2909" y="33"/>
                  <a:pt x="2943" y="41"/>
                </a:cubicBezTo>
                <a:cubicBezTo>
                  <a:pt x="2941" y="22"/>
                  <a:pt x="2909" y="33"/>
                  <a:pt x="2892" y="30"/>
                </a:cubicBezTo>
                <a:cubicBezTo>
                  <a:pt x="2944" y="10"/>
                  <a:pt x="3007" y="34"/>
                  <a:pt x="3079" y="27"/>
                </a:cubicBezTo>
                <a:cubicBezTo>
                  <a:pt x="3091" y="29"/>
                  <a:pt x="3111" y="23"/>
                  <a:pt x="3117" y="30"/>
                </a:cubicBezTo>
                <a:cubicBezTo>
                  <a:pt x="3110" y="30"/>
                  <a:pt x="3103" y="30"/>
                  <a:pt x="3096" y="30"/>
                </a:cubicBezTo>
                <a:cubicBezTo>
                  <a:pt x="3051" y="39"/>
                  <a:pt x="3010" y="47"/>
                  <a:pt x="2960" y="37"/>
                </a:cubicBezTo>
                <a:cubicBezTo>
                  <a:pt x="2961" y="44"/>
                  <a:pt x="2954" y="49"/>
                  <a:pt x="2943" y="51"/>
                </a:cubicBezTo>
                <a:cubicBezTo>
                  <a:pt x="2956" y="60"/>
                  <a:pt x="2938" y="65"/>
                  <a:pt x="2950" y="78"/>
                </a:cubicBezTo>
                <a:cubicBezTo>
                  <a:pt x="2883" y="81"/>
                  <a:pt x="2867" y="86"/>
                  <a:pt x="2800" y="85"/>
                </a:cubicBezTo>
                <a:cubicBezTo>
                  <a:pt x="2821" y="92"/>
                  <a:pt x="2857" y="98"/>
                  <a:pt x="2878" y="85"/>
                </a:cubicBezTo>
                <a:cubicBezTo>
                  <a:pt x="2904" y="101"/>
                  <a:pt x="2957" y="93"/>
                  <a:pt x="2987" y="95"/>
                </a:cubicBezTo>
                <a:cubicBezTo>
                  <a:pt x="2992" y="66"/>
                  <a:pt x="2965" y="90"/>
                  <a:pt x="2953" y="78"/>
                </a:cubicBezTo>
                <a:cubicBezTo>
                  <a:pt x="2964" y="60"/>
                  <a:pt x="3002" y="88"/>
                  <a:pt x="3031" y="75"/>
                </a:cubicBezTo>
                <a:cubicBezTo>
                  <a:pt x="3021" y="47"/>
                  <a:pt x="2992" y="77"/>
                  <a:pt x="2970" y="64"/>
                </a:cubicBezTo>
                <a:cubicBezTo>
                  <a:pt x="2968" y="57"/>
                  <a:pt x="2980" y="54"/>
                  <a:pt x="2967" y="54"/>
                </a:cubicBezTo>
                <a:cubicBezTo>
                  <a:pt x="3037" y="54"/>
                  <a:pt x="3078" y="73"/>
                  <a:pt x="3168" y="75"/>
                </a:cubicBezTo>
                <a:cubicBezTo>
                  <a:pt x="3171" y="71"/>
                  <a:pt x="3171" y="68"/>
                  <a:pt x="3164" y="68"/>
                </a:cubicBezTo>
                <a:cubicBezTo>
                  <a:pt x="3203" y="73"/>
                  <a:pt x="3240" y="89"/>
                  <a:pt x="3283" y="85"/>
                </a:cubicBezTo>
                <a:cubicBezTo>
                  <a:pt x="3289" y="83"/>
                  <a:pt x="3282" y="81"/>
                  <a:pt x="3283" y="75"/>
                </a:cubicBezTo>
                <a:cubicBezTo>
                  <a:pt x="3297" y="79"/>
                  <a:pt x="3315" y="80"/>
                  <a:pt x="3331" y="82"/>
                </a:cubicBezTo>
                <a:cubicBezTo>
                  <a:pt x="3324" y="89"/>
                  <a:pt x="3303" y="83"/>
                  <a:pt x="3290" y="85"/>
                </a:cubicBezTo>
                <a:cubicBezTo>
                  <a:pt x="3361" y="102"/>
                  <a:pt x="3500" y="113"/>
                  <a:pt x="3573" y="95"/>
                </a:cubicBezTo>
                <a:cubicBezTo>
                  <a:pt x="3572" y="89"/>
                  <a:pt x="3560" y="92"/>
                  <a:pt x="3563" y="82"/>
                </a:cubicBezTo>
                <a:cubicBezTo>
                  <a:pt x="3568" y="90"/>
                  <a:pt x="3592" y="79"/>
                  <a:pt x="3597" y="88"/>
                </a:cubicBezTo>
                <a:cubicBezTo>
                  <a:pt x="3600" y="102"/>
                  <a:pt x="3579" y="91"/>
                  <a:pt x="3576" y="99"/>
                </a:cubicBezTo>
                <a:cubicBezTo>
                  <a:pt x="3582" y="109"/>
                  <a:pt x="3600" y="107"/>
                  <a:pt x="3610" y="112"/>
                </a:cubicBezTo>
                <a:cubicBezTo>
                  <a:pt x="3568" y="126"/>
                  <a:pt x="3492" y="95"/>
                  <a:pt x="3447" y="119"/>
                </a:cubicBezTo>
                <a:cubicBezTo>
                  <a:pt x="3545" y="138"/>
                  <a:pt x="3667" y="120"/>
                  <a:pt x="3771" y="150"/>
                </a:cubicBezTo>
                <a:cubicBezTo>
                  <a:pt x="3766" y="159"/>
                  <a:pt x="3746" y="152"/>
                  <a:pt x="3740" y="160"/>
                </a:cubicBezTo>
                <a:cubicBezTo>
                  <a:pt x="3748" y="167"/>
                  <a:pt x="3755" y="158"/>
                  <a:pt x="3767" y="163"/>
                </a:cubicBezTo>
                <a:cubicBezTo>
                  <a:pt x="3694" y="164"/>
                  <a:pt x="3602" y="148"/>
                  <a:pt x="3529" y="160"/>
                </a:cubicBezTo>
                <a:cubicBezTo>
                  <a:pt x="3520" y="158"/>
                  <a:pt x="3522" y="167"/>
                  <a:pt x="3518" y="170"/>
                </a:cubicBezTo>
                <a:cubicBezTo>
                  <a:pt x="3512" y="162"/>
                  <a:pt x="3513" y="168"/>
                  <a:pt x="3505" y="163"/>
                </a:cubicBezTo>
                <a:cubicBezTo>
                  <a:pt x="3505" y="173"/>
                  <a:pt x="3509" y="179"/>
                  <a:pt x="3522" y="177"/>
                </a:cubicBezTo>
                <a:cubicBezTo>
                  <a:pt x="3513" y="185"/>
                  <a:pt x="3494" y="183"/>
                  <a:pt x="3481" y="187"/>
                </a:cubicBezTo>
                <a:cubicBezTo>
                  <a:pt x="3488" y="200"/>
                  <a:pt x="3506" y="192"/>
                  <a:pt x="3515" y="187"/>
                </a:cubicBezTo>
                <a:cubicBezTo>
                  <a:pt x="3522" y="201"/>
                  <a:pt x="3550" y="195"/>
                  <a:pt x="3559" y="197"/>
                </a:cubicBezTo>
                <a:cubicBezTo>
                  <a:pt x="3561" y="210"/>
                  <a:pt x="3542" y="213"/>
                  <a:pt x="3532" y="204"/>
                </a:cubicBezTo>
                <a:cubicBezTo>
                  <a:pt x="3419" y="207"/>
                  <a:pt x="3352" y="201"/>
                  <a:pt x="3256" y="211"/>
                </a:cubicBezTo>
                <a:cubicBezTo>
                  <a:pt x="3387" y="230"/>
                  <a:pt x="3506" y="230"/>
                  <a:pt x="3658" y="255"/>
                </a:cubicBezTo>
                <a:cubicBezTo>
                  <a:pt x="3623" y="274"/>
                  <a:pt x="3553" y="265"/>
                  <a:pt x="3505" y="279"/>
                </a:cubicBezTo>
                <a:cubicBezTo>
                  <a:pt x="3519" y="283"/>
                  <a:pt x="3532" y="275"/>
                  <a:pt x="3559" y="279"/>
                </a:cubicBezTo>
                <a:cubicBezTo>
                  <a:pt x="3552" y="285"/>
                  <a:pt x="3541" y="286"/>
                  <a:pt x="3532" y="282"/>
                </a:cubicBezTo>
                <a:cubicBezTo>
                  <a:pt x="3540" y="310"/>
                  <a:pt x="3584" y="274"/>
                  <a:pt x="3593" y="293"/>
                </a:cubicBezTo>
                <a:cubicBezTo>
                  <a:pt x="3598" y="292"/>
                  <a:pt x="3596" y="284"/>
                  <a:pt x="3597" y="279"/>
                </a:cubicBezTo>
                <a:cubicBezTo>
                  <a:pt x="3682" y="283"/>
                  <a:pt x="3789" y="285"/>
                  <a:pt x="3920" y="293"/>
                </a:cubicBezTo>
                <a:cubicBezTo>
                  <a:pt x="3905" y="305"/>
                  <a:pt x="3924" y="308"/>
                  <a:pt x="3934" y="313"/>
                </a:cubicBezTo>
                <a:cubicBezTo>
                  <a:pt x="3935" y="323"/>
                  <a:pt x="3926" y="323"/>
                  <a:pt x="3917" y="323"/>
                </a:cubicBezTo>
                <a:cubicBezTo>
                  <a:pt x="3927" y="330"/>
                  <a:pt x="3942" y="329"/>
                  <a:pt x="3944" y="330"/>
                </a:cubicBezTo>
                <a:cubicBezTo>
                  <a:pt x="3952" y="345"/>
                  <a:pt x="3916" y="329"/>
                  <a:pt x="3910" y="337"/>
                </a:cubicBezTo>
                <a:cubicBezTo>
                  <a:pt x="3910" y="344"/>
                  <a:pt x="3922" y="339"/>
                  <a:pt x="3927" y="340"/>
                </a:cubicBezTo>
                <a:cubicBezTo>
                  <a:pt x="3865" y="348"/>
                  <a:pt x="3806" y="352"/>
                  <a:pt x="3757" y="368"/>
                </a:cubicBezTo>
                <a:cubicBezTo>
                  <a:pt x="3868" y="374"/>
                  <a:pt x="3922" y="373"/>
                  <a:pt x="4029" y="391"/>
                </a:cubicBezTo>
                <a:cubicBezTo>
                  <a:pt x="4027" y="398"/>
                  <a:pt x="4018" y="406"/>
                  <a:pt x="4029" y="409"/>
                </a:cubicBezTo>
                <a:cubicBezTo>
                  <a:pt x="4020" y="415"/>
                  <a:pt x="4010" y="421"/>
                  <a:pt x="3992" y="419"/>
                </a:cubicBezTo>
                <a:cubicBezTo>
                  <a:pt x="4012" y="437"/>
                  <a:pt x="4046" y="435"/>
                  <a:pt x="4074" y="443"/>
                </a:cubicBezTo>
                <a:cubicBezTo>
                  <a:pt x="4082" y="446"/>
                  <a:pt x="4066" y="453"/>
                  <a:pt x="4070" y="463"/>
                </a:cubicBezTo>
                <a:cubicBezTo>
                  <a:pt x="4055" y="463"/>
                  <a:pt x="4053" y="470"/>
                  <a:pt x="4040" y="463"/>
                </a:cubicBezTo>
                <a:cubicBezTo>
                  <a:pt x="4036" y="488"/>
                  <a:pt x="4002" y="486"/>
                  <a:pt x="3965" y="490"/>
                </a:cubicBezTo>
                <a:cubicBezTo>
                  <a:pt x="3974" y="505"/>
                  <a:pt x="3992" y="495"/>
                  <a:pt x="4002" y="504"/>
                </a:cubicBezTo>
                <a:cubicBezTo>
                  <a:pt x="4005" y="506"/>
                  <a:pt x="4003" y="514"/>
                  <a:pt x="4002" y="514"/>
                </a:cubicBezTo>
                <a:cubicBezTo>
                  <a:pt x="4005" y="515"/>
                  <a:pt x="4026" y="498"/>
                  <a:pt x="4023" y="518"/>
                </a:cubicBezTo>
                <a:cubicBezTo>
                  <a:pt x="4069" y="499"/>
                  <a:pt x="4120" y="500"/>
                  <a:pt x="4166" y="511"/>
                </a:cubicBezTo>
                <a:cubicBezTo>
                  <a:pt x="4125" y="511"/>
                  <a:pt x="4131" y="514"/>
                  <a:pt x="4070" y="514"/>
                </a:cubicBezTo>
                <a:cubicBezTo>
                  <a:pt x="4066" y="515"/>
                  <a:pt x="4067" y="521"/>
                  <a:pt x="4070" y="521"/>
                </a:cubicBezTo>
                <a:cubicBezTo>
                  <a:pt x="4062" y="527"/>
                  <a:pt x="4057" y="512"/>
                  <a:pt x="4050" y="528"/>
                </a:cubicBezTo>
                <a:cubicBezTo>
                  <a:pt x="4068" y="537"/>
                  <a:pt x="4094" y="526"/>
                  <a:pt x="4125" y="524"/>
                </a:cubicBezTo>
                <a:cubicBezTo>
                  <a:pt x="4149" y="539"/>
                  <a:pt x="4082" y="539"/>
                  <a:pt x="4060" y="538"/>
                </a:cubicBezTo>
                <a:close/>
                <a:moveTo>
                  <a:pt x="3478" y="170"/>
                </a:moveTo>
                <a:cubicBezTo>
                  <a:pt x="3488" y="170"/>
                  <a:pt x="3502" y="183"/>
                  <a:pt x="3505" y="170"/>
                </a:cubicBezTo>
                <a:cubicBezTo>
                  <a:pt x="3499" y="162"/>
                  <a:pt x="3487" y="164"/>
                  <a:pt x="3478" y="170"/>
                </a:cubicBezTo>
                <a:close/>
                <a:moveTo>
                  <a:pt x="4176" y="647"/>
                </a:moveTo>
                <a:cubicBezTo>
                  <a:pt x="4172" y="658"/>
                  <a:pt x="4187" y="650"/>
                  <a:pt x="4183" y="661"/>
                </a:cubicBezTo>
                <a:cubicBezTo>
                  <a:pt x="4192" y="661"/>
                  <a:pt x="4190" y="655"/>
                  <a:pt x="4196" y="661"/>
                </a:cubicBezTo>
                <a:cubicBezTo>
                  <a:pt x="4197" y="649"/>
                  <a:pt x="4179" y="656"/>
                  <a:pt x="4176" y="647"/>
                </a:cubicBezTo>
                <a:close/>
                <a:moveTo>
                  <a:pt x="4067" y="691"/>
                </a:moveTo>
                <a:cubicBezTo>
                  <a:pt x="4077" y="692"/>
                  <a:pt x="4084" y="690"/>
                  <a:pt x="4087" y="684"/>
                </a:cubicBezTo>
                <a:cubicBezTo>
                  <a:pt x="4080" y="686"/>
                  <a:pt x="4064" y="679"/>
                  <a:pt x="4067" y="691"/>
                </a:cubicBezTo>
                <a:close/>
                <a:moveTo>
                  <a:pt x="4002" y="531"/>
                </a:moveTo>
                <a:cubicBezTo>
                  <a:pt x="4006" y="532"/>
                  <a:pt x="4004" y="535"/>
                  <a:pt x="4002" y="538"/>
                </a:cubicBezTo>
                <a:cubicBezTo>
                  <a:pt x="4008" y="530"/>
                  <a:pt x="4026" y="534"/>
                  <a:pt x="4029" y="524"/>
                </a:cubicBezTo>
                <a:cubicBezTo>
                  <a:pt x="4020" y="527"/>
                  <a:pt x="4008" y="526"/>
                  <a:pt x="4002" y="531"/>
                </a:cubicBezTo>
                <a:close/>
                <a:moveTo>
                  <a:pt x="3283" y="109"/>
                </a:moveTo>
                <a:cubicBezTo>
                  <a:pt x="3329" y="122"/>
                  <a:pt x="3406" y="129"/>
                  <a:pt x="3440" y="116"/>
                </a:cubicBezTo>
                <a:cubicBezTo>
                  <a:pt x="3377" y="110"/>
                  <a:pt x="3323" y="111"/>
                  <a:pt x="3283" y="109"/>
                </a:cubicBezTo>
                <a:close/>
                <a:moveTo>
                  <a:pt x="3399" y="184"/>
                </a:moveTo>
                <a:cubicBezTo>
                  <a:pt x="3414" y="179"/>
                  <a:pt x="3424" y="200"/>
                  <a:pt x="3430" y="184"/>
                </a:cubicBezTo>
                <a:cubicBezTo>
                  <a:pt x="3423" y="182"/>
                  <a:pt x="3405" y="175"/>
                  <a:pt x="3399" y="184"/>
                </a:cubicBezTo>
                <a:close/>
                <a:moveTo>
                  <a:pt x="3004" y="88"/>
                </a:moveTo>
                <a:cubicBezTo>
                  <a:pt x="3021" y="111"/>
                  <a:pt x="3075" y="98"/>
                  <a:pt x="3120" y="105"/>
                </a:cubicBezTo>
                <a:cubicBezTo>
                  <a:pt x="3156" y="112"/>
                  <a:pt x="3224" y="118"/>
                  <a:pt x="3273" y="116"/>
                </a:cubicBezTo>
                <a:cubicBezTo>
                  <a:pt x="3273" y="111"/>
                  <a:pt x="3278" y="111"/>
                  <a:pt x="3277" y="105"/>
                </a:cubicBezTo>
                <a:cubicBezTo>
                  <a:pt x="3201" y="114"/>
                  <a:pt x="3088" y="77"/>
                  <a:pt x="3004" y="88"/>
                </a:cubicBezTo>
                <a:close/>
                <a:moveTo>
                  <a:pt x="2841" y="64"/>
                </a:moveTo>
                <a:cubicBezTo>
                  <a:pt x="2889" y="56"/>
                  <a:pt x="2902" y="70"/>
                  <a:pt x="2939" y="64"/>
                </a:cubicBezTo>
                <a:cubicBezTo>
                  <a:pt x="2914" y="49"/>
                  <a:pt x="2859" y="38"/>
                  <a:pt x="2841" y="64"/>
                </a:cubicBezTo>
                <a:close/>
                <a:moveTo>
                  <a:pt x="2602" y="143"/>
                </a:moveTo>
                <a:cubicBezTo>
                  <a:pt x="2665" y="142"/>
                  <a:pt x="2728" y="162"/>
                  <a:pt x="2793" y="153"/>
                </a:cubicBezTo>
                <a:cubicBezTo>
                  <a:pt x="2712" y="136"/>
                  <a:pt x="2678" y="131"/>
                  <a:pt x="2602" y="143"/>
                </a:cubicBezTo>
                <a:close/>
                <a:moveTo>
                  <a:pt x="2718" y="17"/>
                </a:moveTo>
                <a:cubicBezTo>
                  <a:pt x="2723" y="27"/>
                  <a:pt x="2755" y="29"/>
                  <a:pt x="2759" y="20"/>
                </a:cubicBezTo>
                <a:cubicBezTo>
                  <a:pt x="2743" y="22"/>
                  <a:pt x="2730" y="19"/>
                  <a:pt x="2718" y="17"/>
                </a:cubicBezTo>
                <a:close/>
                <a:moveTo>
                  <a:pt x="2572" y="85"/>
                </a:moveTo>
                <a:cubicBezTo>
                  <a:pt x="2541" y="81"/>
                  <a:pt x="2523" y="85"/>
                  <a:pt x="2493" y="88"/>
                </a:cubicBezTo>
                <a:cubicBezTo>
                  <a:pt x="2514" y="93"/>
                  <a:pt x="2551" y="115"/>
                  <a:pt x="2575" y="92"/>
                </a:cubicBezTo>
                <a:cubicBezTo>
                  <a:pt x="2569" y="92"/>
                  <a:pt x="2568" y="89"/>
                  <a:pt x="2572" y="85"/>
                </a:cubicBezTo>
                <a:close/>
                <a:moveTo>
                  <a:pt x="2405" y="109"/>
                </a:moveTo>
                <a:cubicBezTo>
                  <a:pt x="2411" y="112"/>
                  <a:pt x="2445" y="119"/>
                  <a:pt x="2446" y="105"/>
                </a:cubicBezTo>
                <a:cubicBezTo>
                  <a:pt x="2433" y="108"/>
                  <a:pt x="2412" y="101"/>
                  <a:pt x="2405" y="109"/>
                </a:cubicBezTo>
                <a:close/>
                <a:moveTo>
                  <a:pt x="2343" y="82"/>
                </a:moveTo>
                <a:cubicBezTo>
                  <a:pt x="2338" y="98"/>
                  <a:pt x="2390" y="100"/>
                  <a:pt x="2371" y="88"/>
                </a:cubicBezTo>
                <a:cubicBezTo>
                  <a:pt x="2383" y="86"/>
                  <a:pt x="2394" y="85"/>
                  <a:pt x="2401" y="95"/>
                </a:cubicBezTo>
                <a:cubicBezTo>
                  <a:pt x="2401" y="79"/>
                  <a:pt x="2428" y="90"/>
                  <a:pt x="2435" y="82"/>
                </a:cubicBezTo>
                <a:cubicBezTo>
                  <a:pt x="2409" y="76"/>
                  <a:pt x="2370" y="77"/>
                  <a:pt x="2343" y="82"/>
                </a:cubicBezTo>
                <a:close/>
                <a:moveTo>
                  <a:pt x="2211" y="82"/>
                </a:moveTo>
                <a:cubicBezTo>
                  <a:pt x="2232" y="88"/>
                  <a:pt x="2266" y="95"/>
                  <a:pt x="2279" y="78"/>
                </a:cubicBezTo>
                <a:cubicBezTo>
                  <a:pt x="2257" y="80"/>
                  <a:pt x="2226" y="74"/>
                  <a:pt x="2211" y="82"/>
                </a:cubicBezTo>
                <a:close/>
                <a:moveTo>
                  <a:pt x="2190" y="95"/>
                </a:moveTo>
                <a:cubicBezTo>
                  <a:pt x="2188" y="110"/>
                  <a:pt x="2206" y="104"/>
                  <a:pt x="2217" y="105"/>
                </a:cubicBezTo>
                <a:cubicBezTo>
                  <a:pt x="2217" y="102"/>
                  <a:pt x="2217" y="99"/>
                  <a:pt x="2217" y="95"/>
                </a:cubicBezTo>
                <a:cubicBezTo>
                  <a:pt x="2202" y="96"/>
                  <a:pt x="2204" y="98"/>
                  <a:pt x="2190" y="95"/>
                </a:cubicBezTo>
                <a:close/>
                <a:moveTo>
                  <a:pt x="1884" y="88"/>
                </a:moveTo>
                <a:cubicBezTo>
                  <a:pt x="1902" y="94"/>
                  <a:pt x="1905" y="76"/>
                  <a:pt x="1911" y="88"/>
                </a:cubicBezTo>
                <a:cubicBezTo>
                  <a:pt x="1912" y="84"/>
                  <a:pt x="1916" y="82"/>
                  <a:pt x="1914" y="75"/>
                </a:cubicBezTo>
                <a:cubicBezTo>
                  <a:pt x="1904" y="79"/>
                  <a:pt x="1888" y="78"/>
                  <a:pt x="1884" y="88"/>
                </a:cubicBezTo>
                <a:close/>
                <a:moveTo>
                  <a:pt x="1597" y="68"/>
                </a:moveTo>
                <a:cubicBezTo>
                  <a:pt x="1609" y="68"/>
                  <a:pt x="1621" y="69"/>
                  <a:pt x="1625" y="61"/>
                </a:cubicBezTo>
                <a:cubicBezTo>
                  <a:pt x="1616" y="64"/>
                  <a:pt x="1595" y="54"/>
                  <a:pt x="1597" y="68"/>
                </a:cubicBezTo>
                <a:close/>
                <a:moveTo>
                  <a:pt x="1471" y="201"/>
                </a:moveTo>
                <a:cubicBezTo>
                  <a:pt x="1484" y="214"/>
                  <a:pt x="1549" y="211"/>
                  <a:pt x="1570" y="201"/>
                </a:cubicBezTo>
                <a:cubicBezTo>
                  <a:pt x="1536" y="200"/>
                  <a:pt x="1503" y="197"/>
                  <a:pt x="1471" y="201"/>
                </a:cubicBezTo>
                <a:close/>
                <a:moveTo>
                  <a:pt x="1526" y="126"/>
                </a:moveTo>
                <a:cubicBezTo>
                  <a:pt x="1535" y="123"/>
                  <a:pt x="1558" y="133"/>
                  <a:pt x="1557" y="119"/>
                </a:cubicBezTo>
                <a:cubicBezTo>
                  <a:pt x="1545" y="120"/>
                  <a:pt x="1533" y="121"/>
                  <a:pt x="1526" y="126"/>
                </a:cubicBezTo>
                <a:close/>
                <a:moveTo>
                  <a:pt x="1294" y="112"/>
                </a:moveTo>
                <a:cubicBezTo>
                  <a:pt x="1276" y="145"/>
                  <a:pt x="1223" y="121"/>
                  <a:pt x="1195" y="139"/>
                </a:cubicBezTo>
                <a:cubicBezTo>
                  <a:pt x="1265" y="144"/>
                  <a:pt x="1350" y="128"/>
                  <a:pt x="1444" y="133"/>
                </a:cubicBezTo>
                <a:cubicBezTo>
                  <a:pt x="1447" y="132"/>
                  <a:pt x="1448" y="130"/>
                  <a:pt x="1448" y="126"/>
                </a:cubicBezTo>
                <a:cubicBezTo>
                  <a:pt x="1397" y="118"/>
                  <a:pt x="1342" y="116"/>
                  <a:pt x="1294" y="112"/>
                </a:cubicBezTo>
                <a:close/>
                <a:moveTo>
                  <a:pt x="1056" y="146"/>
                </a:moveTo>
                <a:cubicBezTo>
                  <a:pt x="1063" y="144"/>
                  <a:pt x="1078" y="150"/>
                  <a:pt x="1080" y="143"/>
                </a:cubicBezTo>
                <a:cubicBezTo>
                  <a:pt x="1067" y="144"/>
                  <a:pt x="1060" y="128"/>
                  <a:pt x="1056" y="146"/>
                </a:cubicBezTo>
                <a:close/>
                <a:moveTo>
                  <a:pt x="814" y="245"/>
                </a:moveTo>
                <a:cubicBezTo>
                  <a:pt x="873" y="256"/>
                  <a:pt x="931" y="249"/>
                  <a:pt x="988" y="242"/>
                </a:cubicBezTo>
                <a:cubicBezTo>
                  <a:pt x="941" y="238"/>
                  <a:pt x="873" y="244"/>
                  <a:pt x="814" y="245"/>
                </a:cubicBezTo>
                <a:close/>
                <a:moveTo>
                  <a:pt x="787" y="245"/>
                </a:moveTo>
                <a:cubicBezTo>
                  <a:pt x="737" y="247"/>
                  <a:pt x="787" y="257"/>
                  <a:pt x="807" y="242"/>
                </a:cubicBezTo>
                <a:cubicBezTo>
                  <a:pt x="793" y="240"/>
                  <a:pt x="795" y="245"/>
                  <a:pt x="787" y="245"/>
                </a:cubicBezTo>
                <a:close/>
                <a:moveTo>
                  <a:pt x="150" y="483"/>
                </a:moveTo>
                <a:cubicBezTo>
                  <a:pt x="164" y="502"/>
                  <a:pt x="204" y="494"/>
                  <a:pt x="221" y="483"/>
                </a:cubicBezTo>
                <a:cubicBezTo>
                  <a:pt x="192" y="477"/>
                  <a:pt x="178" y="488"/>
                  <a:pt x="150" y="483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  <a:alpha val="68000"/>
            </a:schemeClr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50000"/>
                </a:prstClr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F088C833-4F2E-29C7-E95C-A274199F025D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91306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ipple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from x="300000" y="300000"/>
                                      <p:to x="110000" y="110000"/>
                                    </p:animScale>
                                    <p:animScale>
                                      <p:cBhvr>
                                        <p:cTn id="13" dur="7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</p:cBhvr>
                                      <p:from x="110000" y="110000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1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7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from x="300000" y="300000"/>
                                      <p:to x="110000" y="110000"/>
                                    </p:animScale>
                                    <p:animScale>
                                      <p:cBhvr>
                                        <p:cTn id="18" dur="7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</p:cBhvr>
                                      <p:from x="110000" y="110000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10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from x="300000" y="300000"/>
                                      <p:to x="110000" y="110000"/>
                                    </p:animScale>
                                    <p:animScale>
                                      <p:cBhvr>
                                        <p:cTn id="23" dur="7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</p:cBhvr>
                                      <p:from x="110000" y="110000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23" presetClass="entr" presetSubtype="16" decel="100000" fill="hold" grpId="0" nodeType="withEffect">
                                  <p:stCondLst>
                                    <p:cond delay="2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218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18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8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29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644"/>
                                  </p:iterate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52" dur="7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8/9)*(#ppt_x-(#ppt_x-#ppt_h/2*cos(pi/2-ppt_r/180*pi)*9/16))*((1.5-1.5*$)^2-(1.5-1.5*$)^3)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1"/>
                                          </p:val>
                                        </p:tav>
                                      </p:tavLst>
                                    </p:anim>
                                    <p:anim to="" calcmode="lin" valueType="num">
                                      <p:cBhvr>
                                        <p:cTn id="53" dur="7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8/9)*(#ppt_y-(#ppt_y+#ppt_h/2*sin(pi/2-ppt_r/180*pi)))*((1.5-1.5*$)^2-(1.5-1.5*$)^3)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1"/>
                                          </p:val>
                                        </p:tav>
                                      </p:tavLst>
                                    </p:anim>
                                    <p:anim to="" calcmode="lin" valueType="num">
                                      <p:cBhvr>
                                        <p:cTn id="54" dur="7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+(8/9)*(#ppt_h-0)*((1.5-1.5*$)^2-(1.5-1.5*$)^3)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60" grpId="0"/>
      <p:bldP spid="61" grpId="0"/>
      <p:bldP spid="98" grpId="0" animBg="1"/>
      <p:bldP spid="99" grpId="0"/>
      <p:bldP spid="106" grpId="0"/>
      <p:bldP spid="192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9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Freeform 5">
            <a:extLst>
              <a:ext uri="{FF2B5EF4-FFF2-40B4-BE49-F238E27FC236}">
                <a16:creationId xmlns:a16="http://schemas.microsoft.com/office/drawing/2014/main" id="{7E98EEC1-B99D-4427-96AB-32095F0C7F4E}"/>
              </a:ext>
            </a:extLst>
          </p:cNvPr>
          <p:cNvSpPr>
            <a:spLocks noEditPoints="1"/>
          </p:cNvSpPr>
          <p:nvPr/>
        </p:nvSpPr>
        <p:spPr bwMode="auto">
          <a:xfrm flipV="1">
            <a:off x="0" y="-4"/>
            <a:ext cx="25847040" cy="6858001"/>
          </a:xfrm>
          <a:custGeom>
            <a:avLst/>
            <a:gdLst>
              <a:gd name="T0" fmla="*/ 2522 w 2864"/>
              <a:gd name="T1" fmla="*/ 299 h 1734"/>
              <a:gd name="T2" fmla="*/ 2710 w 2864"/>
              <a:gd name="T3" fmla="*/ 141 h 1734"/>
              <a:gd name="T4" fmla="*/ 2417 w 2864"/>
              <a:gd name="T5" fmla="*/ 6 h 1734"/>
              <a:gd name="T6" fmla="*/ 1371 w 2864"/>
              <a:gd name="T7" fmla="*/ 1717 h 1734"/>
              <a:gd name="T8" fmla="*/ 1935 w 2864"/>
              <a:gd name="T9" fmla="*/ 1660 h 1734"/>
              <a:gd name="T10" fmla="*/ 1822 w 2864"/>
              <a:gd name="T11" fmla="*/ 1563 h 1734"/>
              <a:gd name="T12" fmla="*/ 2310 w 2864"/>
              <a:gd name="T13" fmla="*/ 1448 h 1734"/>
              <a:gd name="T14" fmla="*/ 2388 w 2864"/>
              <a:gd name="T15" fmla="*/ 1264 h 1734"/>
              <a:gd name="T16" fmla="*/ 2283 w 2864"/>
              <a:gd name="T17" fmla="*/ 1074 h 1734"/>
              <a:gd name="T18" fmla="*/ 2384 w 2864"/>
              <a:gd name="T19" fmla="*/ 931 h 1734"/>
              <a:gd name="T20" fmla="*/ 2427 w 2864"/>
              <a:gd name="T21" fmla="*/ 842 h 1734"/>
              <a:gd name="T22" fmla="*/ 2421 w 2864"/>
              <a:gd name="T23" fmla="*/ 718 h 1734"/>
              <a:gd name="T24" fmla="*/ 2286 w 2864"/>
              <a:gd name="T25" fmla="*/ 625 h 1734"/>
              <a:gd name="T26" fmla="*/ 2352 w 2864"/>
              <a:gd name="T27" fmla="*/ 543 h 1734"/>
              <a:gd name="T28" fmla="*/ 2438 w 2864"/>
              <a:gd name="T29" fmla="*/ 385 h 1734"/>
              <a:gd name="T30" fmla="*/ 1054 w 2864"/>
              <a:gd name="T31" fmla="*/ 1702 h 1734"/>
              <a:gd name="T32" fmla="*/ 1261 w 2864"/>
              <a:gd name="T33" fmla="*/ 1711 h 1734"/>
              <a:gd name="T34" fmla="*/ 1693 w 2864"/>
              <a:gd name="T35" fmla="*/ 1681 h 1734"/>
              <a:gd name="T36" fmla="*/ 1710 w 2864"/>
              <a:gd name="T37" fmla="*/ 1555 h 1734"/>
              <a:gd name="T38" fmla="*/ 1587 w 2864"/>
              <a:gd name="T39" fmla="*/ 1588 h 1734"/>
              <a:gd name="T40" fmla="*/ 1665 w 2864"/>
              <a:gd name="T41" fmla="*/ 1584 h 1734"/>
              <a:gd name="T42" fmla="*/ 1587 w 2864"/>
              <a:gd name="T43" fmla="*/ 1524 h 1734"/>
              <a:gd name="T44" fmla="*/ 1427 w 2864"/>
              <a:gd name="T45" fmla="*/ 1598 h 1734"/>
              <a:gd name="T46" fmla="*/ 1210 w 2864"/>
              <a:gd name="T47" fmla="*/ 1645 h 1734"/>
              <a:gd name="T48" fmla="*/ 1322 w 2864"/>
              <a:gd name="T49" fmla="*/ 1715 h 1734"/>
              <a:gd name="T50" fmla="*/ 1442 w 2864"/>
              <a:gd name="T51" fmla="*/ 1656 h 1734"/>
              <a:gd name="T52" fmla="*/ 1271 w 2864"/>
              <a:gd name="T53" fmla="*/ 1649 h 1734"/>
              <a:gd name="T54" fmla="*/ 1442 w 2864"/>
              <a:gd name="T55" fmla="*/ 1638 h 1734"/>
              <a:gd name="T56" fmla="*/ 1458 w 2864"/>
              <a:gd name="T57" fmla="*/ 1636 h 1734"/>
              <a:gd name="T58" fmla="*/ 1561 w 2864"/>
              <a:gd name="T59" fmla="*/ 1662 h 1734"/>
              <a:gd name="T60" fmla="*/ 1544 w 2864"/>
              <a:gd name="T61" fmla="*/ 1618 h 1734"/>
              <a:gd name="T62" fmla="*/ 1633 w 2864"/>
              <a:gd name="T63" fmla="*/ 1598 h 1734"/>
              <a:gd name="T64" fmla="*/ 1779 w 2864"/>
              <a:gd name="T65" fmla="*/ 1605 h 1734"/>
              <a:gd name="T66" fmla="*/ 2387 w 2864"/>
              <a:gd name="T67" fmla="*/ 886 h 1734"/>
              <a:gd name="T68" fmla="*/ 2467 w 2864"/>
              <a:gd name="T69" fmla="*/ 232 h 1734"/>
              <a:gd name="T70" fmla="*/ 2354 w 2864"/>
              <a:gd name="T71" fmla="*/ 125 h 1734"/>
              <a:gd name="T72" fmla="*/ 2592 w 2864"/>
              <a:gd name="T73" fmla="*/ 160 h 1734"/>
              <a:gd name="T74" fmla="*/ 2473 w 2864"/>
              <a:gd name="T75" fmla="*/ 168 h 1734"/>
              <a:gd name="T76" fmla="*/ 2410 w 2864"/>
              <a:gd name="T77" fmla="*/ 135 h 1734"/>
              <a:gd name="T78" fmla="*/ 2510 w 2864"/>
              <a:gd name="T79" fmla="*/ 125 h 1734"/>
              <a:gd name="T80" fmla="*/ 2510 w 2864"/>
              <a:gd name="T81" fmla="*/ 212 h 1734"/>
              <a:gd name="T82" fmla="*/ 2466 w 2864"/>
              <a:gd name="T83" fmla="*/ 114 h 1734"/>
              <a:gd name="T84" fmla="*/ 2540 w 2864"/>
              <a:gd name="T85" fmla="*/ 52 h 1734"/>
              <a:gd name="T86" fmla="*/ 2266 w 2864"/>
              <a:gd name="T87" fmla="*/ 422 h 1734"/>
              <a:gd name="T88" fmla="*/ 2244 w 2864"/>
              <a:gd name="T89" fmla="*/ 363 h 1734"/>
              <a:gd name="T90" fmla="*/ 2228 w 2864"/>
              <a:gd name="T91" fmla="*/ 407 h 1734"/>
              <a:gd name="T92" fmla="*/ 2106 w 2864"/>
              <a:gd name="T93" fmla="*/ 1047 h 1734"/>
              <a:gd name="T94" fmla="*/ 2057 w 2864"/>
              <a:gd name="T95" fmla="*/ 1085 h 1734"/>
              <a:gd name="T96" fmla="*/ 2020 w 2864"/>
              <a:gd name="T97" fmla="*/ 1520 h 1734"/>
              <a:gd name="T98" fmla="*/ 2067 w 2864"/>
              <a:gd name="T99" fmla="*/ 1531 h 1734"/>
              <a:gd name="T100" fmla="*/ 2336 w 2864"/>
              <a:gd name="T101" fmla="*/ 1256 h 1734"/>
              <a:gd name="T102" fmla="*/ 2265 w 2864"/>
              <a:gd name="T103" fmla="*/ 1160 h 1734"/>
              <a:gd name="T104" fmla="*/ 2322 w 2864"/>
              <a:gd name="T105" fmla="*/ 827 h 1734"/>
              <a:gd name="T106" fmla="*/ 2287 w 2864"/>
              <a:gd name="T107" fmla="*/ 881 h 1734"/>
              <a:gd name="T108" fmla="*/ 2251 w 2864"/>
              <a:gd name="T109" fmla="*/ 848 h 1734"/>
              <a:gd name="T110" fmla="*/ 2296 w 2864"/>
              <a:gd name="T111" fmla="*/ 965 h 1734"/>
              <a:gd name="T112" fmla="*/ 2356 w 2864"/>
              <a:gd name="T113" fmla="*/ 929 h 1734"/>
              <a:gd name="T114" fmla="*/ 2407 w 2864"/>
              <a:gd name="T115" fmla="*/ 843 h 1734"/>
              <a:gd name="T116" fmla="*/ 2291 w 2864"/>
              <a:gd name="T117" fmla="*/ 663 h 1734"/>
              <a:gd name="T118" fmla="*/ 2253 w 2864"/>
              <a:gd name="T119" fmla="*/ 701 h 1734"/>
              <a:gd name="T120" fmla="*/ 2293 w 2864"/>
              <a:gd name="T121" fmla="*/ 486 h 1734"/>
              <a:gd name="T122" fmla="*/ 2362 w 2864"/>
              <a:gd name="T123" fmla="*/ 471 h 1734"/>
              <a:gd name="T124" fmla="*/ 2421 w 2864"/>
              <a:gd name="T125" fmla="*/ 254 h 17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864" h="1734">
                <a:moveTo>
                  <a:pt x="2852" y="386"/>
                </a:moveTo>
                <a:cubicBezTo>
                  <a:pt x="2852" y="384"/>
                  <a:pt x="2852" y="382"/>
                  <a:pt x="2851" y="380"/>
                </a:cubicBezTo>
                <a:cubicBezTo>
                  <a:pt x="2848" y="381"/>
                  <a:pt x="2846" y="380"/>
                  <a:pt x="2844" y="380"/>
                </a:cubicBezTo>
                <a:cubicBezTo>
                  <a:pt x="2845" y="379"/>
                  <a:pt x="2844" y="377"/>
                  <a:pt x="2845" y="377"/>
                </a:cubicBezTo>
                <a:cubicBezTo>
                  <a:pt x="2844" y="375"/>
                  <a:pt x="2844" y="375"/>
                  <a:pt x="2842" y="375"/>
                </a:cubicBezTo>
                <a:cubicBezTo>
                  <a:pt x="2843" y="378"/>
                  <a:pt x="2839" y="379"/>
                  <a:pt x="2841" y="379"/>
                </a:cubicBezTo>
                <a:cubicBezTo>
                  <a:pt x="2840" y="382"/>
                  <a:pt x="2840" y="377"/>
                  <a:pt x="2839" y="379"/>
                </a:cubicBezTo>
                <a:cubicBezTo>
                  <a:pt x="2837" y="380"/>
                  <a:pt x="2837" y="380"/>
                  <a:pt x="2835" y="380"/>
                </a:cubicBezTo>
                <a:cubicBezTo>
                  <a:pt x="2835" y="378"/>
                  <a:pt x="2838" y="377"/>
                  <a:pt x="2840" y="378"/>
                </a:cubicBezTo>
                <a:cubicBezTo>
                  <a:pt x="2840" y="375"/>
                  <a:pt x="2839" y="376"/>
                  <a:pt x="2837" y="376"/>
                </a:cubicBezTo>
                <a:cubicBezTo>
                  <a:pt x="2838" y="375"/>
                  <a:pt x="2837" y="374"/>
                  <a:pt x="2837" y="373"/>
                </a:cubicBezTo>
                <a:cubicBezTo>
                  <a:pt x="2839" y="373"/>
                  <a:pt x="2837" y="376"/>
                  <a:pt x="2839" y="375"/>
                </a:cubicBezTo>
                <a:cubicBezTo>
                  <a:pt x="2839" y="374"/>
                  <a:pt x="2840" y="373"/>
                  <a:pt x="2840" y="373"/>
                </a:cubicBezTo>
                <a:cubicBezTo>
                  <a:pt x="2842" y="374"/>
                  <a:pt x="2844" y="373"/>
                  <a:pt x="2844" y="371"/>
                </a:cubicBezTo>
                <a:cubicBezTo>
                  <a:pt x="2843" y="370"/>
                  <a:pt x="2843" y="372"/>
                  <a:pt x="2841" y="370"/>
                </a:cubicBezTo>
                <a:cubicBezTo>
                  <a:pt x="2840" y="370"/>
                  <a:pt x="2841" y="368"/>
                  <a:pt x="2840" y="367"/>
                </a:cubicBezTo>
                <a:cubicBezTo>
                  <a:pt x="2841" y="368"/>
                  <a:pt x="2844" y="367"/>
                  <a:pt x="2846" y="368"/>
                </a:cubicBezTo>
                <a:cubicBezTo>
                  <a:pt x="2846" y="367"/>
                  <a:pt x="2846" y="367"/>
                  <a:pt x="2846" y="366"/>
                </a:cubicBezTo>
                <a:cubicBezTo>
                  <a:pt x="2847" y="368"/>
                  <a:pt x="2848" y="367"/>
                  <a:pt x="2848" y="368"/>
                </a:cubicBezTo>
                <a:cubicBezTo>
                  <a:pt x="2848" y="367"/>
                  <a:pt x="2852" y="366"/>
                  <a:pt x="2852" y="367"/>
                </a:cubicBezTo>
                <a:cubicBezTo>
                  <a:pt x="2854" y="367"/>
                  <a:pt x="2851" y="368"/>
                  <a:pt x="2852" y="369"/>
                </a:cubicBezTo>
                <a:cubicBezTo>
                  <a:pt x="2854" y="370"/>
                  <a:pt x="2854" y="367"/>
                  <a:pt x="2855" y="366"/>
                </a:cubicBezTo>
                <a:cubicBezTo>
                  <a:pt x="2858" y="367"/>
                  <a:pt x="2858" y="370"/>
                  <a:pt x="2862" y="370"/>
                </a:cubicBezTo>
                <a:cubicBezTo>
                  <a:pt x="2862" y="369"/>
                  <a:pt x="2862" y="368"/>
                  <a:pt x="2863" y="368"/>
                </a:cubicBezTo>
                <a:cubicBezTo>
                  <a:pt x="2863" y="365"/>
                  <a:pt x="2860" y="367"/>
                  <a:pt x="2860" y="366"/>
                </a:cubicBezTo>
                <a:cubicBezTo>
                  <a:pt x="2861" y="364"/>
                  <a:pt x="2862" y="366"/>
                  <a:pt x="2864" y="365"/>
                </a:cubicBezTo>
                <a:cubicBezTo>
                  <a:pt x="2864" y="361"/>
                  <a:pt x="2861" y="363"/>
                  <a:pt x="2860" y="362"/>
                </a:cubicBezTo>
                <a:cubicBezTo>
                  <a:pt x="2859" y="359"/>
                  <a:pt x="2862" y="362"/>
                  <a:pt x="2861" y="360"/>
                </a:cubicBezTo>
                <a:cubicBezTo>
                  <a:pt x="2859" y="360"/>
                  <a:pt x="2860" y="358"/>
                  <a:pt x="2859" y="358"/>
                </a:cubicBezTo>
                <a:cubicBezTo>
                  <a:pt x="2859" y="356"/>
                  <a:pt x="2861" y="357"/>
                  <a:pt x="2862" y="356"/>
                </a:cubicBezTo>
                <a:cubicBezTo>
                  <a:pt x="2862" y="354"/>
                  <a:pt x="2861" y="357"/>
                  <a:pt x="2859" y="356"/>
                </a:cubicBezTo>
                <a:cubicBezTo>
                  <a:pt x="2859" y="355"/>
                  <a:pt x="2860" y="355"/>
                  <a:pt x="2860" y="354"/>
                </a:cubicBezTo>
                <a:cubicBezTo>
                  <a:pt x="2862" y="354"/>
                  <a:pt x="2862" y="355"/>
                  <a:pt x="2864" y="353"/>
                </a:cubicBezTo>
                <a:cubicBezTo>
                  <a:pt x="2863" y="352"/>
                  <a:pt x="2861" y="352"/>
                  <a:pt x="2860" y="352"/>
                </a:cubicBezTo>
                <a:cubicBezTo>
                  <a:pt x="2860" y="352"/>
                  <a:pt x="2861" y="349"/>
                  <a:pt x="2859" y="349"/>
                </a:cubicBezTo>
                <a:cubicBezTo>
                  <a:pt x="2858" y="349"/>
                  <a:pt x="2857" y="351"/>
                  <a:pt x="2856" y="352"/>
                </a:cubicBezTo>
                <a:cubicBezTo>
                  <a:pt x="2854" y="352"/>
                  <a:pt x="2855" y="351"/>
                  <a:pt x="2856" y="349"/>
                </a:cubicBezTo>
                <a:cubicBezTo>
                  <a:pt x="2856" y="349"/>
                  <a:pt x="2857" y="349"/>
                  <a:pt x="2857" y="349"/>
                </a:cubicBezTo>
                <a:cubicBezTo>
                  <a:pt x="2858" y="349"/>
                  <a:pt x="2854" y="347"/>
                  <a:pt x="2854" y="348"/>
                </a:cubicBezTo>
                <a:cubicBezTo>
                  <a:pt x="2853" y="348"/>
                  <a:pt x="2855" y="347"/>
                  <a:pt x="2853" y="346"/>
                </a:cubicBezTo>
                <a:cubicBezTo>
                  <a:pt x="2852" y="346"/>
                  <a:pt x="2852" y="347"/>
                  <a:pt x="2850" y="347"/>
                </a:cubicBezTo>
                <a:cubicBezTo>
                  <a:pt x="2850" y="346"/>
                  <a:pt x="2852" y="346"/>
                  <a:pt x="2851" y="344"/>
                </a:cubicBezTo>
                <a:cubicBezTo>
                  <a:pt x="2852" y="345"/>
                  <a:pt x="2853" y="345"/>
                  <a:pt x="2854" y="345"/>
                </a:cubicBezTo>
                <a:cubicBezTo>
                  <a:pt x="2854" y="342"/>
                  <a:pt x="2849" y="342"/>
                  <a:pt x="2849" y="342"/>
                </a:cubicBezTo>
                <a:cubicBezTo>
                  <a:pt x="2849" y="342"/>
                  <a:pt x="2849" y="342"/>
                  <a:pt x="2849" y="342"/>
                </a:cubicBezTo>
                <a:cubicBezTo>
                  <a:pt x="2847" y="341"/>
                  <a:pt x="2849" y="344"/>
                  <a:pt x="2850" y="345"/>
                </a:cubicBezTo>
                <a:cubicBezTo>
                  <a:pt x="2849" y="347"/>
                  <a:pt x="2848" y="346"/>
                  <a:pt x="2847" y="347"/>
                </a:cubicBezTo>
                <a:cubicBezTo>
                  <a:pt x="2849" y="349"/>
                  <a:pt x="2848" y="351"/>
                  <a:pt x="2847" y="354"/>
                </a:cubicBezTo>
                <a:cubicBezTo>
                  <a:pt x="2850" y="353"/>
                  <a:pt x="2849" y="352"/>
                  <a:pt x="2851" y="353"/>
                </a:cubicBezTo>
                <a:cubicBezTo>
                  <a:pt x="2851" y="355"/>
                  <a:pt x="2850" y="354"/>
                  <a:pt x="2849" y="355"/>
                </a:cubicBezTo>
                <a:cubicBezTo>
                  <a:pt x="2849" y="355"/>
                  <a:pt x="2849" y="356"/>
                  <a:pt x="2849" y="357"/>
                </a:cubicBezTo>
                <a:cubicBezTo>
                  <a:pt x="2851" y="355"/>
                  <a:pt x="2853" y="356"/>
                  <a:pt x="2853" y="359"/>
                </a:cubicBezTo>
                <a:cubicBezTo>
                  <a:pt x="2853" y="359"/>
                  <a:pt x="2851" y="358"/>
                  <a:pt x="2851" y="357"/>
                </a:cubicBezTo>
                <a:cubicBezTo>
                  <a:pt x="2851" y="358"/>
                  <a:pt x="2850" y="359"/>
                  <a:pt x="2849" y="359"/>
                </a:cubicBezTo>
                <a:cubicBezTo>
                  <a:pt x="2848" y="359"/>
                  <a:pt x="2849" y="357"/>
                  <a:pt x="2847" y="357"/>
                </a:cubicBezTo>
                <a:cubicBezTo>
                  <a:pt x="2847" y="358"/>
                  <a:pt x="2845" y="357"/>
                  <a:pt x="2846" y="359"/>
                </a:cubicBezTo>
                <a:cubicBezTo>
                  <a:pt x="2843" y="357"/>
                  <a:pt x="2841" y="356"/>
                  <a:pt x="2839" y="353"/>
                </a:cubicBezTo>
                <a:cubicBezTo>
                  <a:pt x="2840" y="351"/>
                  <a:pt x="2841" y="352"/>
                  <a:pt x="2843" y="352"/>
                </a:cubicBezTo>
                <a:cubicBezTo>
                  <a:pt x="2841" y="351"/>
                  <a:pt x="2841" y="349"/>
                  <a:pt x="2840" y="348"/>
                </a:cubicBezTo>
                <a:cubicBezTo>
                  <a:pt x="2840" y="346"/>
                  <a:pt x="2842" y="345"/>
                  <a:pt x="2843" y="346"/>
                </a:cubicBezTo>
                <a:cubicBezTo>
                  <a:pt x="2844" y="345"/>
                  <a:pt x="2843" y="344"/>
                  <a:pt x="2845" y="341"/>
                </a:cubicBezTo>
                <a:cubicBezTo>
                  <a:pt x="2843" y="341"/>
                  <a:pt x="2843" y="340"/>
                  <a:pt x="2841" y="340"/>
                </a:cubicBezTo>
                <a:cubicBezTo>
                  <a:pt x="2842" y="342"/>
                  <a:pt x="2843" y="340"/>
                  <a:pt x="2843" y="342"/>
                </a:cubicBezTo>
                <a:cubicBezTo>
                  <a:pt x="2842" y="342"/>
                  <a:pt x="2839" y="342"/>
                  <a:pt x="2836" y="341"/>
                </a:cubicBezTo>
                <a:cubicBezTo>
                  <a:pt x="2835" y="342"/>
                  <a:pt x="2839" y="342"/>
                  <a:pt x="2840" y="342"/>
                </a:cubicBezTo>
                <a:cubicBezTo>
                  <a:pt x="2839" y="344"/>
                  <a:pt x="2837" y="344"/>
                  <a:pt x="2838" y="346"/>
                </a:cubicBezTo>
                <a:cubicBezTo>
                  <a:pt x="2837" y="346"/>
                  <a:pt x="2836" y="346"/>
                  <a:pt x="2834" y="346"/>
                </a:cubicBezTo>
                <a:cubicBezTo>
                  <a:pt x="2836" y="347"/>
                  <a:pt x="2835" y="349"/>
                  <a:pt x="2833" y="348"/>
                </a:cubicBezTo>
                <a:cubicBezTo>
                  <a:pt x="2833" y="349"/>
                  <a:pt x="2833" y="349"/>
                  <a:pt x="2834" y="349"/>
                </a:cubicBezTo>
                <a:cubicBezTo>
                  <a:pt x="2834" y="349"/>
                  <a:pt x="2834" y="349"/>
                  <a:pt x="2835" y="349"/>
                </a:cubicBezTo>
                <a:cubicBezTo>
                  <a:pt x="2834" y="349"/>
                  <a:pt x="2834" y="349"/>
                  <a:pt x="2834" y="349"/>
                </a:cubicBezTo>
                <a:cubicBezTo>
                  <a:pt x="2830" y="351"/>
                  <a:pt x="2833" y="352"/>
                  <a:pt x="2835" y="351"/>
                </a:cubicBezTo>
                <a:cubicBezTo>
                  <a:pt x="2835" y="353"/>
                  <a:pt x="2835" y="351"/>
                  <a:pt x="2838" y="351"/>
                </a:cubicBezTo>
                <a:cubicBezTo>
                  <a:pt x="2840" y="354"/>
                  <a:pt x="2838" y="359"/>
                  <a:pt x="2835" y="356"/>
                </a:cubicBezTo>
                <a:cubicBezTo>
                  <a:pt x="2834" y="358"/>
                  <a:pt x="2835" y="357"/>
                  <a:pt x="2835" y="358"/>
                </a:cubicBezTo>
                <a:cubicBezTo>
                  <a:pt x="2835" y="359"/>
                  <a:pt x="2833" y="360"/>
                  <a:pt x="2832" y="359"/>
                </a:cubicBezTo>
                <a:cubicBezTo>
                  <a:pt x="2831" y="359"/>
                  <a:pt x="2831" y="358"/>
                  <a:pt x="2831" y="358"/>
                </a:cubicBezTo>
                <a:cubicBezTo>
                  <a:pt x="2833" y="358"/>
                  <a:pt x="2833" y="356"/>
                  <a:pt x="2834" y="354"/>
                </a:cubicBezTo>
                <a:cubicBezTo>
                  <a:pt x="2832" y="356"/>
                  <a:pt x="2830" y="356"/>
                  <a:pt x="2827" y="356"/>
                </a:cubicBezTo>
                <a:cubicBezTo>
                  <a:pt x="2827" y="355"/>
                  <a:pt x="2826" y="352"/>
                  <a:pt x="2828" y="353"/>
                </a:cubicBezTo>
                <a:cubicBezTo>
                  <a:pt x="2827" y="351"/>
                  <a:pt x="2826" y="353"/>
                  <a:pt x="2825" y="352"/>
                </a:cubicBezTo>
                <a:cubicBezTo>
                  <a:pt x="2825" y="353"/>
                  <a:pt x="2825" y="354"/>
                  <a:pt x="2825" y="355"/>
                </a:cubicBezTo>
                <a:cubicBezTo>
                  <a:pt x="2825" y="356"/>
                  <a:pt x="2824" y="354"/>
                  <a:pt x="2823" y="355"/>
                </a:cubicBezTo>
                <a:cubicBezTo>
                  <a:pt x="2822" y="354"/>
                  <a:pt x="2824" y="353"/>
                  <a:pt x="2822" y="352"/>
                </a:cubicBezTo>
                <a:cubicBezTo>
                  <a:pt x="2822" y="352"/>
                  <a:pt x="2824" y="352"/>
                  <a:pt x="2822" y="351"/>
                </a:cubicBezTo>
                <a:cubicBezTo>
                  <a:pt x="2824" y="350"/>
                  <a:pt x="2826" y="349"/>
                  <a:pt x="2826" y="347"/>
                </a:cubicBezTo>
                <a:cubicBezTo>
                  <a:pt x="2827" y="347"/>
                  <a:pt x="2827" y="348"/>
                  <a:pt x="2827" y="348"/>
                </a:cubicBezTo>
                <a:cubicBezTo>
                  <a:pt x="2827" y="345"/>
                  <a:pt x="2821" y="347"/>
                  <a:pt x="2819" y="347"/>
                </a:cubicBezTo>
                <a:cubicBezTo>
                  <a:pt x="2819" y="348"/>
                  <a:pt x="2820" y="351"/>
                  <a:pt x="2819" y="351"/>
                </a:cubicBezTo>
                <a:cubicBezTo>
                  <a:pt x="2820" y="352"/>
                  <a:pt x="2817" y="355"/>
                  <a:pt x="2821" y="354"/>
                </a:cubicBezTo>
                <a:cubicBezTo>
                  <a:pt x="2819" y="357"/>
                  <a:pt x="2818" y="353"/>
                  <a:pt x="2817" y="351"/>
                </a:cubicBezTo>
                <a:cubicBezTo>
                  <a:pt x="2815" y="351"/>
                  <a:pt x="2814" y="351"/>
                  <a:pt x="2811" y="352"/>
                </a:cubicBezTo>
                <a:cubicBezTo>
                  <a:pt x="2812" y="352"/>
                  <a:pt x="2812" y="353"/>
                  <a:pt x="2811" y="355"/>
                </a:cubicBezTo>
                <a:cubicBezTo>
                  <a:pt x="2810" y="355"/>
                  <a:pt x="2811" y="353"/>
                  <a:pt x="2810" y="352"/>
                </a:cubicBezTo>
                <a:cubicBezTo>
                  <a:pt x="2809" y="352"/>
                  <a:pt x="2810" y="354"/>
                  <a:pt x="2809" y="354"/>
                </a:cubicBezTo>
                <a:cubicBezTo>
                  <a:pt x="2808" y="354"/>
                  <a:pt x="2808" y="352"/>
                  <a:pt x="2809" y="352"/>
                </a:cubicBezTo>
                <a:cubicBezTo>
                  <a:pt x="2809" y="350"/>
                  <a:pt x="2808" y="353"/>
                  <a:pt x="2807" y="352"/>
                </a:cubicBezTo>
                <a:cubicBezTo>
                  <a:pt x="2808" y="349"/>
                  <a:pt x="2812" y="350"/>
                  <a:pt x="2814" y="349"/>
                </a:cubicBezTo>
                <a:cubicBezTo>
                  <a:pt x="2814" y="347"/>
                  <a:pt x="2812" y="347"/>
                  <a:pt x="2811" y="348"/>
                </a:cubicBezTo>
                <a:cubicBezTo>
                  <a:pt x="2810" y="347"/>
                  <a:pt x="2812" y="347"/>
                  <a:pt x="2812" y="345"/>
                </a:cubicBezTo>
                <a:cubicBezTo>
                  <a:pt x="2809" y="345"/>
                  <a:pt x="2808" y="346"/>
                  <a:pt x="2807" y="348"/>
                </a:cubicBezTo>
                <a:cubicBezTo>
                  <a:pt x="2806" y="348"/>
                  <a:pt x="2806" y="347"/>
                  <a:pt x="2805" y="347"/>
                </a:cubicBezTo>
                <a:cubicBezTo>
                  <a:pt x="2805" y="346"/>
                  <a:pt x="2805" y="346"/>
                  <a:pt x="2806" y="346"/>
                </a:cubicBezTo>
                <a:cubicBezTo>
                  <a:pt x="2805" y="344"/>
                  <a:pt x="2803" y="346"/>
                  <a:pt x="2803" y="344"/>
                </a:cubicBezTo>
                <a:cubicBezTo>
                  <a:pt x="2802" y="344"/>
                  <a:pt x="2798" y="349"/>
                  <a:pt x="2798" y="347"/>
                </a:cubicBezTo>
                <a:cubicBezTo>
                  <a:pt x="2796" y="346"/>
                  <a:pt x="2797" y="350"/>
                  <a:pt x="2795" y="349"/>
                </a:cubicBezTo>
                <a:cubicBezTo>
                  <a:pt x="2796" y="349"/>
                  <a:pt x="2796" y="351"/>
                  <a:pt x="2798" y="352"/>
                </a:cubicBezTo>
                <a:cubicBezTo>
                  <a:pt x="2800" y="351"/>
                  <a:pt x="2796" y="352"/>
                  <a:pt x="2797" y="350"/>
                </a:cubicBezTo>
                <a:cubicBezTo>
                  <a:pt x="2799" y="349"/>
                  <a:pt x="2802" y="351"/>
                  <a:pt x="2804" y="350"/>
                </a:cubicBezTo>
                <a:cubicBezTo>
                  <a:pt x="2804" y="349"/>
                  <a:pt x="2803" y="350"/>
                  <a:pt x="2803" y="349"/>
                </a:cubicBezTo>
                <a:cubicBezTo>
                  <a:pt x="2804" y="348"/>
                  <a:pt x="2806" y="348"/>
                  <a:pt x="2806" y="349"/>
                </a:cubicBezTo>
                <a:cubicBezTo>
                  <a:pt x="2805" y="349"/>
                  <a:pt x="2806" y="352"/>
                  <a:pt x="2804" y="351"/>
                </a:cubicBezTo>
                <a:cubicBezTo>
                  <a:pt x="2804" y="353"/>
                  <a:pt x="2806" y="352"/>
                  <a:pt x="2805" y="354"/>
                </a:cubicBezTo>
                <a:cubicBezTo>
                  <a:pt x="2803" y="355"/>
                  <a:pt x="2801" y="354"/>
                  <a:pt x="2799" y="355"/>
                </a:cubicBezTo>
                <a:cubicBezTo>
                  <a:pt x="2800" y="356"/>
                  <a:pt x="2803" y="354"/>
                  <a:pt x="2805" y="356"/>
                </a:cubicBezTo>
                <a:cubicBezTo>
                  <a:pt x="2805" y="357"/>
                  <a:pt x="2804" y="357"/>
                  <a:pt x="2803" y="357"/>
                </a:cubicBezTo>
                <a:cubicBezTo>
                  <a:pt x="2804" y="359"/>
                  <a:pt x="2808" y="357"/>
                  <a:pt x="2809" y="355"/>
                </a:cubicBezTo>
                <a:cubicBezTo>
                  <a:pt x="2810" y="358"/>
                  <a:pt x="2815" y="356"/>
                  <a:pt x="2814" y="360"/>
                </a:cubicBezTo>
                <a:cubicBezTo>
                  <a:pt x="2815" y="360"/>
                  <a:pt x="2815" y="359"/>
                  <a:pt x="2815" y="361"/>
                </a:cubicBezTo>
                <a:cubicBezTo>
                  <a:pt x="2815" y="362"/>
                  <a:pt x="2813" y="360"/>
                  <a:pt x="2812" y="359"/>
                </a:cubicBezTo>
                <a:cubicBezTo>
                  <a:pt x="2812" y="359"/>
                  <a:pt x="2812" y="360"/>
                  <a:pt x="2813" y="361"/>
                </a:cubicBezTo>
                <a:cubicBezTo>
                  <a:pt x="2812" y="361"/>
                  <a:pt x="2812" y="361"/>
                  <a:pt x="2811" y="361"/>
                </a:cubicBezTo>
                <a:cubicBezTo>
                  <a:pt x="2816" y="363"/>
                  <a:pt x="2822" y="361"/>
                  <a:pt x="2826" y="364"/>
                </a:cubicBezTo>
                <a:cubicBezTo>
                  <a:pt x="2827" y="362"/>
                  <a:pt x="2831" y="362"/>
                  <a:pt x="2832" y="365"/>
                </a:cubicBezTo>
                <a:cubicBezTo>
                  <a:pt x="2833" y="365"/>
                  <a:pt x="2833" y="364"/>
                  <a:pt x="2832" y="363"/>
                </a:cubicBezTo>
                <a:cubicBezTo>
                  <a:pt x="2833" y="363"/>
                  <a:pt x="2833" y="365"/>
                  <a:pt x="2834" y="365"/>
                </a:cubicBezTo>
                <a:cubicBezTo>
                  <a:pt x="2831" y="366"/>
                  <a:pt x="2828" y="367"/>
                  <a:pt x="2825" y="367"/>
                </a:cubicBezTo>
                <a:cubicBezTo>
                  <a:pt x="2825" y="364"/>
                  <a:pt x="2829" y="368"/>
                  <a:pt x="2829" y="365"/>
                </a:cubicBezTo>
                <a:cubicBezTo>
                  <a:pt x="2826" y="365"/>
                  <a:pt x="2823" y="364"/>
                  <a:pt x="2820" y="365"/>
                </a:cubicBezTo>
                <a:cubicBezTo>
                  <a:pt x="2820" y="366"/>
                  <a:pt x="2822" y="365"/>
                  <a:pt x="2823" y="366"/>
                </a:cubicBezTo>
                <a:cubicBezTo>
                  <a:pt x="2819" y="368"/>
                  <a:pt x="2814" y="365"/>
                  <a:pt x="2809" y="366"/>
                </a:cubicBezTo>
                <a:cubicBezTo>
                  <a:pt x="2802" y="364"/>
                  <a:pt x="2788" y="364"/>
                  <a:pt x="2778" y="363"/>
                </a:cubicBezTo>
                <a:cubicBezTo>
                  <a:pt x="2778" y="362"/>
                  <a:pt x="2778" y="362"/>
                  <a:pt x="2779" y="362"/>
                </a:cubicBezTo>
                <a:cubicBezTo>
                  <a:pt x="2778" y="361"/>
                  <a:pt x="2777" y="363"/>
                  <a:pt x="2777" y="363"/>
                </a:cubicBezTo>
                <a:cubicBezTo>
                  <a:pt x="2775" y="363"/>
                  <a:pt x="2777" y="363"/>
                  <a:pt x="2777" y="361"/>
                </a:cubicBezTo>
                <a:cubicBezTo>
                  <a:pt x="2776" y="361"/>
                  <a:pt x="2775" y="362"/>
                  <a:pt x="2775" y="362"/>
                </a:cubicBezTo>
                <a:cubicBezTo>
                  <a:pt x="2775" y="362"/>
                  <a:pt x="2775" y="362"/>
                  <a:pt x="2775" y="362"/>
                </a:cubicBezTo>
                <a:cubicBezTo>
                  <a:pt x="2765" y="357"/>
                  <a:pt x="2752" y="362"/>
                  <a:pt x="2741" y="358"/>
                </a:cubicBezTo>
                <a:cubicBezTo>
                  <a:pt x="2743" y="357"/>
                  <a:pt x="2745" y="358"/>
                  <a:pt x="2748" y="358"/>
                </a:cubicBezTo>
                <a:cubicBezTo>
                  <a:pt x="2748" y="357"/>
                  <a:pt x="2746" y="356"/>
                  <a:pt x="2745" y="357"/>
                </a:cubicBezTo>
                <a:cubicBezTo>
                  <a:pt x="2745" y="355"/>
                  <a:pt x="2746" y="356"/>
                  <a:pt x="2747" y="356"/>
                </a:cubicBezTo>
                <a:cubicBezTo>
                  <a:pt x="2748" y="355"/>
                  <a:pt x="2743" y="356"/>
                  <a:pt x="2743" y="355"/>
                </a:cubicBezTo>
                <a:cubicBezTo>
                  <a:pt x="2743" y="354"/>
                  <a:pt x="2746" y="354"/>
                  <a:pt x="2743" y="354"/>
                </a:cubicBezTo>
                <a:cubicBezTo>
                  <a:pt x="2746" y="354"/>
                  <a:pt x="2749" y="353"/>
                  <a:pt x="2752" y="353"/>
                </a:cubicBezTo>
                <a:cubicBezTo>
                  <a:pt x="2747" y="354"/>
                  <a:pt x="2753" y="355"/>
                  <a:pt x="2755" y="355"/>
                </a:cubicBezTo>
                <a:cubicBezTo>
                  <a:pt x="2752" y="350"/>
                  <a:pt x="2748" y="352"/>
                  <a:pt x="2744" y="353"/>
                </a:cubicBezTo>
                <a:cubicBezTo>
                  <a:pt x="2740" y="353"/>
                  <a:pt x="2736" y="351"/>
                  <a:pt x="2733" y="351"/>
                </a:cubicBezTo>
                <a:cubicBezTo>
                  <a:pt x="2733" y="350"/>
                  <a:pt x="2734" y="350"/>
                  <a:pt x="2732" y="350"/>
                </a:cubicBezTo>
                <a:cubicBezTo>
                  <a:pt x="2735" y="349"/>
                  <a:pt x="2738" y="349"/>
                  <a:pt x="2741" y="350"/>
                </a:cubicBezTo>
                <a:cubicBezTo>
                  <a:pt x="2742" y="348"/>
                  <a:pt x="2739" y="347"/>
                  <a:pt x="2742" y="347"/>
                </a:cubicBezTo>
                <a:cubicBezTo>
                  <a:pt x="2736" y="347"/>
                  <a:pt x="2730" y="345"/>
                  <a:pt x="2727" y="344"/>
                </a:cubicBezTo>
                <a:cubicBezTo>
                  <a:pt x="2726" y="344"/>
                  <a:pt x="2726" y="346"/>
                  <a:pt x="2726" y="346"/>
                </a:cubicBezTo>
                <a:cubicBezTo>
                  <a:pt x="2726" y="346"/>
                  <a:pt x="2725" y="345"/>
                  <a:pt x="2725" y="344"/>
                </a:cubicBezTo>
                <a:cubicBezTo>
                  <a:pt x="2724" y="344"/>
                  <a:pt x="2724" y="344"/>
                  <a:pt x="2723" y="344"/>
                </a:cubicBezTo>
                <a:cubicBezTo>
                  <a:pt x="2724" y="343"/>
                  <a:pt x="2724" y="344"/>
                  <a:pt x="2725" y="344"/>
                </a:cubicBezTo>
                <a:cubicBezTo>
                  <a:pt x="2735" y="345"/>
                  <a:pt x="2743" y="343"/>
                  <a:pt x="2752" y="347"/>
                </a:cubicBezTo>
                <a:cubicBezTo>
                  <a:pt x="2752" y="346"/>
                  <a:pt x="2751" y="346"/>
                  <a:pt x="2751" y="344"/>
                </a:cubicBezTo>
                <a:cubicBezTo>
                  <a:pt x="2754" y="344"/>
                  <a:pt x="2755" y="347"/>
                  <a:pt x="2759" y="347"/>
                </a:cubicBezTo>
                <a:cubicBezTo>
                  <a:pt x="2758" y="344"/>
                  <a:pt x="2760" y="348"/>
                  <a:pt x="2760" y="346"/>
                </a:cubicBezTo>
                <a:cubicBezTo>
                  <a:pt x="2762" y="346"/>
                  <a:pt x="2761" y="348"/>
                  <a:pt x="2763" y="347"/>
                </a:cubicBezTo>
                <a:cubicBezTo>
                  <a:pt x="2763" y="346"/>
                  <a:pt x="2762" y="347"/>
                  <a:pt x="2762" y="346"/>
                </a:cubicBezTo>
                <a:cubicBezTo>
                  <a:pt x="2765" y="345"/>
                  <a:pt x="2767" y="346"/>
                  <a:pt x="2769" y="345"/>
                </a:cubicBezTo>
                <a:cubicBezTo>
                  <a:pt x="2769" y="343"/>
                  <a:pt x="2767" y="343"/>
                  <a:pt x="2768" y="344"/>
                </a:cubicBezTo>
                <a:cubicBezTo>
                  <a:pt x="2767" y="346"/>
                  <a:pt x="2765" y="342"/>
                  <a:pt x="2763" y="345"/>
                </a:cubicBezTo>
                <a:cubicBezTo>
                  <a:pt x="2763" y="344"/>
                  <a:pt x="2763" y="343"/>
                  <a:pt x="2763" y="342"/>
                </a:cubicBezTo>
                <a:cubicBezTo>
                  <a:pt x="2762" y="343"/>
                  <a:pt x="2761" y="343"/>
                  <a:pt x="2761" y="342"/>
                </a:cubicBezTo>
                <a:cubicBezTo>
                  <a:pt x="2760" y="342"/>
                  <a:pt x="2760" y="343"/>
                  <a:pt x="2761" y="344"/>
                </a:cubicBezTo>
                <a:cubicBezTo>
                  <a:pt x="2760" y="344"/>
                  <a:pt x="2759" y="344"/>
                  <a:pt x="2758" y="344"/>
                </a:cubicBezTo>
                <a:cubicBezTo>
                  <a:pt x="2758" y="342"/>
                  <a:pt x="2760" y="344"/>
                  <a:pt x="2760" y="342"/>
                </a:cubicBezTo>
                <a:cubicBezTo>
                  <a:pt x="2758" y="341"/>
                  <a:pt x="2760" y="343"/>
                  <a:pt x="2757" y="342"/>
                </a:cubicBezTo>
                <a:cubicBezTo>
                  <a:pt x="2757" y="343"/>
                  <a:pt x="2758" y="342"/>
                  <a:pt x="2758" y="343"/>
                </a:cubicBezTo>
                <a:cubicBezTo>
                  <a:pt x="2757" y="343"/>
                  <a:pt x="2752" y="344"/>
                  <a:pt x="2751" y="342"/>
                </a:cubicBezTo>
                <a:cubicBezTo>
                  <a:pt x="2751" y="345"/>
                  <a:pt x="2744" y="341"/>
                  <a:pt x="2742" y="344"/>
                </a:cubicBezTo>
                <a:cubicBezTo>
                  <a:pt x="2741" y="342"/>
                  <a:pt x="2738" y="342"/>
                  <a:pt x="2735" y="342"/>
                </a:cubicBezTo>
                <a:cubicBezTo>
                  <a:pt x="2735" y="340"/>
                  <a:pt x="2737" y="342"/>
                  <a:pt x="2738" y="342"/>
                </a:cubicBezTo>
                <a:cubicBezTo>
                  <a:pt x="2735" y="340"/>
                  <a:pt x="2729" y="341"/>
                  <a:pt x="2728" y="339"/>
                </a:cubicBezTo>
                <a:cubicBezTo>
                  <a:pt x="2727" y="341"/>
                  <a:pt x="2731" y="341"/>
                  <a:pt x="2731" y="341"/>
                </a:cubicBezTo>
                <a:cubicBezTo>
                  <a:pt x="2730" y="344"/>
                  <a:pt x="2726" y="340"/>
                  <a:pt x="2722" y="341"/>
                </a:cubicBezTo>
                <a:cubicBezTo>
                  <a:pt x="2722" y="342"/>
                  <a:pt x="2723" y="342"/>
                  <a:pt x="2723" y="343"/>
                </a:cubicBezTo>
                <a:cubicBezTo>
                  <a:pt x="2721" y="343"/>
                  <a:pt x="2720" y="342"/>
                  <a:pt x="2719" y="342"/>
                </a:cubicBezTo>
                <a:cubicBezTo>
                  <a:pt x="2713" y="341"/>
                  <a:pt x="2712" y="343"/>
                  <a:pt x="2722" y="344"/>
                </a:cubicBezTo>
                <a:cubicBezTo>
                  <a:pt x="2723" y="344"/>
                  <a:pt x="2720" y="345"/>
                  <a:pt x="2721" y="346"/>
                </a:cubicBezTo>
                <a:cubicBezTo>
                  <a:pt x="2722" y="346"/>
                  <a:pt x="2722" y="347"/>
                  <a:pt x="2723" y="347"/>
                </a:cubicBezTo>
                <a:cubicBezTo>
                  <a:pt x="2723" y="347"/>
                  <a:pt x="2723" y="345"/>
                  <a:pt x="2724" y="347"/>
                </a:cubicBezTo>
                <a:cubicBezTo>
                  <a:pt x="2724" y="348"/>
                  <a:pt x="2722" y="348"/>
                  <a:pt x="2721" y="348"/>
                </a:cubicBezTo>
                <a:cubicBezTo>
                  <a:pt x="2720" y="349"/>
                  <a:pt x="2724" y="348"/>
                  <a:pt x="2726" y="349"/>
                </a:cubicBezTo>
                <a:cubicBezTo>
                  <a:pt x="2725" y="350"/>
                  <a:pt x="2724" y="350"/>
                  <a:pt x="2726" y="350"/>
                </a:cubicBezTo>
                <a:cubicBezTo>
                  <a:pt x="2714" y="351"/>
                  <a:pt x="2702" y="350"/>
                  <a:pt x="2689" y="349"/>
                </a:cubicBezTo>
                <a:cubicBezTo>
                  <a:pt x="2689" y="350"/>
                  <a:pt x="2687" y="350"/>
                  <a:pt x="2687" y="351"/>
                </a:cubicBezTo>
                <a:cubicBezTo>
                  <a:pt x="2686" y="351"/>
                  <a:pt x="2686" y="350"/>
                  <a:pt x="2687" y="350"/>
                </a:cubicBezTo>
                <a:cubicBezTo>
                  <a:pt x="2683" y="349"/>
                  <a:pt x="2675" y="349"/>
                  <a:pt x="2672" y="349"/>
                </a:cubicBezTo>
                <a:cubicBezTo>
                  <a:pt x="2669" y="349"/>
                  <a:pt x="2663" y="350"/>
                  <a:pt x="2660" y="347"/>
                </a:cubicBezTo>
                <a:cubicBezTo>
                  <a:pt x="2663" y="346"/>
                  <a:pt x="2664" y="347"/>
                  <a:pt x="2667" y="347"/>
                </a:cubicBezTo>
                <a:cubicBezTo>
                  <a:pt x="2667" y="346"/>
                  <a:pt x="2666" y="345"/>
                  <a:pt x="2665" y="344"/>
                </a:cubicBezTo>
                <a:cubicBezTo>
                  <a:pt x="2664" y="345"/>
                  <a:pt x="2665" y="345"/>
                  <a:pt x="2665" y="346"/>
                </a:cubicBezTo>
                <a:cubicBezTo>
                  <a:pt x="2664" y="346"/>
                  <a:pt x="2663" y="346"/>
                  <a:pt x="2663" y="346"/>
                </a:cubicBezTo>
                <a:cubicBezTo>
                  <a:pt x="2663" y="344"/>
                  <a:pt x="2661" y="344"/>
                  <a:pt x="2659" y="343"/>
                </a:cubicBezTo>
                <a:cubicBezTo>
                  <a:pt x="2659" y="343"/>
                  <a:pt x="2659" y="343"/>
                  <a:pt x="2660" y="343"/>
                </a:cubicBezTo>
                <a:cubicBezTo>
                  <a:pt x="2656" y="341"/>
                  <a:pt x="2657" y="344"/>
                  <a:pt x="2655" y="347"/>
                </a:cubicBezTo>
                <a:cubicBezTo>
                  <a:pt x="2656" y="346"/>
                  <a:pt x="2657" y="347"/>
                  <a:pt x="2659" y="346"/>
                </a:cubicBezTo>
                <a:cubicBezTo>
                  <a:pt x="2659" y="347"/>
                  <a:pt x="2658" y="347"/>
                  <a:pt x="2659" y="348"/>
                </a:cubicBezTo>
                <a:cubicBezTo>
                  <a:pt x="2653" y="350"/>
                  <a:pt x="2643" y="347"/>
                  <a:pt x="2635" y="348"/>
                </a:cubicBezTo>
                <a:cubicBezTo>
                  <a:pt x="2636" y="345"/>
                  <a:pt x="2639" y="346"/>
                  <a:pt x="2641" y="347"/>
                </a:cubicBezTo>
                <a:cubicBezTo>
                  <a:pt x="2640" y="344"/>
                  <a:pt x="2635" y="346"/>
                  <a:pt x="2633" y="345"/>
                </a:cubicBezTo>
                <a:cubicBezTo>
                  <a:pt x="2633" y="346"/>
                  <a:pt x="2634" y="347"/>
                  <a:pt x="2635" y="346"/>
                </a:cubicBezTo>
                <a:cubicBezTo>
                  <a:pt x="2634" y="350"/>
                  <a:pt x="2627" y="345"/>
                  <a:pt x="2626" y="348"/>
                </a:cubicBezTo>
                <a:cubicBezTo>
                  <a:pt x="2625" y="347"/>
                  <a:pt x="2625" y="347"/>
                  <a:pt x="2624" y="346"/>
                </a:cubicBezTo>
                <a:cubicBezTo>
                  <a:pt x="2619" y="349"/>
                  <a:pt x="2608" y="346"/>
                  <a:pt x="2605" y="348"/>
                </a:cubicBezTo>
                <a:cubicBezTo>
                  <a:pt x="2605" y="347"/>
                  <a:pt x="2604" y="346"/>
                  <a:pt x="2603" y="345"/>
                </a:cubicBezTo>
                <a:cubicBezTo>
                  <a:pt x="2602" y="349"/>
                  <a:pt x="2598" y="346"/>
                  <a:pt x="2595" y="346"/>
                </a:cubicBezTo>
                <a:cubicBezTo>
                  <a:pt x="2590" y="345"/>
                  <a:pt x="2584" y="346"/>
                  <a:pt x="2580" y="344"/>
                </a:cubicBezTo>
                <a:cubicBezTo>
                  <a:pt x="2586" y="344"/>
                  <a:pt x="2597" y="345"/>
                  <a:pt x="2603" y="345"/>
                </a:cubicBezTo>
                <a:cubicBezTo>
                  <a:pt x="2605" y="344"/>
                  <a:pt x="2603" y="343"/>
                  <a:pt x="2602" y="344"/>
                </a:cubicBezTo>
                <a:cubicBezTo>
                  <a:pt x="2603" y="343"/>
                  <a:pt x="2604" y="343"/>
                  <a:pt x="2603" y="342"/>
                </a:cubicBezTo>
                <a:cubicBezTo>
                  <a:pt x="2605" y="342"/>
                  <a:pt x="2610" y="341"/>
                  <a:pt x="2612" y="344"/>
                </a:cubicBezTo>
                <a:cubicBezTo>
                  <a:pt x="2611" y="344"/>
                  <a:pt x="2611" y="344"/>
                  <a:pt x="2611" y="345"/>
                </a:cubicBezTo>
                <a:cubicBezTo>
                  <a:pt x="2613" y="345"/>
                  <a:pt x="2616" y="346"/>
                  <a:pt x="2617" y="345"/>
                </a:cubicBezTo>
                <a:cubicBezTo>
                  <a:pt x="2616" y="344"/>
                  <a:pt x="2616" y="344"/>
                  <a:pt x="2615" y="344"/>
                </a:cubicBezTo>
                <a:cubicBezTo>
                  <a:pt x="2614" y="342"/>
                  <a:pt x="2618" y="343"/>
                  <a:pt x="2617" y="345"/>
                </a:cubicBezTo>
                <a:cubicBezTo>
                  <a:pt x="2618" y="345"/>
                  <a:pt x="2618" y="344"/>
                  <a:pt x="2618" y="344"/>
                </a:cubicBezTo>
                <a:cubicBezTo>
                  <a:pt x="2619" y="344"/>
                  <a:pt x="2620" y="344"/>
                  <a:pt x="2620" y="344"/>
                </a:cubicBezTo>
                <a:cubicBezTo>
                  <a:pt x="2620" y="345"/>
                  <a:pt x="2619" y="344"/>
                  <a:pt x="2619" y="346"/>
                </a:cubicBezTo>
                <a:cubicBezTo>
                  <a:pt x="2621" y="345"/>
                  <a:pt x="2622" y="346"/>
                  <a:pt x="2625" y="346"/>
                </a:cubicBezTo>
                <a:cubicBezTo>
                  <a:pt x="2625" y="345"/>
                  <a:pt x="2625" y="345"/>
                  <a:pt x="2625" y="344"/>
                </a:cubicBezTo>
                <a:cubicBezTo>
                  <a:pt x="2626" y="344"/>
                  <a:pt x="2628" y="345"/>
                  <a:pt x="2629" y="344"/>
                </a:cubicBezTo>
                <a:cubicBezTo>
                  <a:pt x="2629" y="346"/>
                  <a:pt x="2626" y="344"/>
                  <a:pt x="2626" y="346"/>
                </a:cubicBezTo>
                <a:cubicBezTo>
                  <a:pt x="2628" y="345"/>
                  <a:pt x="2631" y="348"/>
                  <a:pt x="2632" y="345"/>
                </a:cubicBezTo>
                <a:cubicBezTo>
                  <a:pt x="2630" y="345"/>
                  <a:pt x="2631" y="345"/>
                  <a:pt x="2631" y="346"/>
                </a:cubicBezTo>
                <a:cubicBezTo>
                  <a:pt x="2630" y="346"/>
                  <a:pt x="2630" y="345"/>
                  <a:pt x="2630" y="345"/>
                </a:cubicBezTo>
                <a:cubicBezTo>
                  <a:pt x="2635" y="343"/>
                  <a:pt x="2639" y="346"/>
                  <a:pt x="2642" y="343"/>
                </a:cubicBezTo>
                <a:cubicBezTo>
                  <a:pt x="2642" y="343"/>
                  <a:pt x="2642" y="344"/>
                  <a:pt x="2642" y="344"/>
                </a:cubicBezTo>
                <a:cubicBezTo>
                  <a:pt x="2643" y="343"/>
                  <a:pt x="2641" y="342"/>
                  <a:pt x="2640" y="343"/>
                </a:cubicBezTo>
                <a:cubicBezTo>
                  <a:pt x="2640" y="340"/>
                  <a:pt x="2642" y="343"/>
                  <a:pt x="2643" y="342"/>
                </a:cubicBezTo>
                <a:cubicBezTo>
                  <a:pt x="2645" y="342"/>
                  <a:pt x="2643" y="344"/>
                  <a:pt x="2644" y="345"/>
                </a:cubicBezTo>
                <a:cubicBezTo>
                  <a:pt x="2644" y="344"/>
                  <a:pt x="2646" y="342"/>
                  <a:pt x="2646" y="344"/>
                </a:cubicBezTo>
                <a:cubicBezTo>
                  <a:pt x="2647" y="341"/>
                  <a:pt x="2652" y="342"/>
                  <a:pt x="2654" y="341"/>
                </a:cubicBezTo>
                <a:cubicBezTo>
                  <a:pt x="2655" y="341"/>
                  <a:pt x="2652" y="343"/>
                  <a:pt x="2653" y="344"/>
                </a:cubicBezTo>
                <a:cubicBezTo>
                  <a:pt x="2655" y="344"/>
                  <a:pt x="2654" y="342"/>
                  <a:pt x="2655" y="341"/>
                </a:cubicBezTo>
                <a:cubicBezTo>
                  <a:pt x="2657" y="342"/>
                  <a:pt x="2660" y="342"/>
                  <a:pt x="2662" y="342"/>
                </a:cubicBezTo>
                <a:cubicBezTo>
                  <a:pt x="2660" y="340"/>
                  <a:pt x="2662" y="337"/>
                  <a:pt x="2659" y="338"/>
                </a:cubicBezTo>
                <a:cubicBezTo>
                  <a:pt x="2659" y="339"/>
                  <a:pt x="2660" y="340"/>
                  <a:pt x="2660" y="340"/>
                </a:cubicBezTo>
                <a:cubicBezTo>
                  <a:pt x="2660" y="341"/>
                  <a:pt x="2657" y="340"/>
                  <a:pt x="2658" y="338"/>
                </a:cubicBezTo>
                <a:cubicBezTo>
                  <a:pt x="2654" y="338"/>
                  <a:pt x="2655" y="338"/>
                  <a:pt x="2653" y="340"/>
                </a:cubicBezTo>
                <a:cubicBezTo>
                  <a:pt x="2650" y="337"/>
                  <a:pt x="2647" y="339"/>
                  <a:pt x="2644" y="338"/>
                </a:cubicBezTo>
                <a:cubicBezTo>
                  <a:pt x="2643" y="337"/>
                  <a:pt x="2646" y="334"/>
                  <a:pt x="2642" y="335"/>
                </a:cubicBezTo>
                <a:cubicBezTo>
                  <a:pt x="2643" y="332"/>
                  <a:pt x="2644" y="336"/>
                  <a:pt x="2644" y="332"/>
                </a:cubicBezTo>
                <a:cubicBezTo>
                  <a:pt x="2648" y="333"/>
                  <a:pt x="2652" y="333"/>
                  <a:pt x="2655" y="333"/>
                </a:cubicBezTo>
                <a:cubicBezTo>
                  <a:pt x="2650" y="332"/>
                  <a:pt x="2649" y="333"/>
                  <a:pt x="2643" y="332"/>
                </a:cubicBezTo>
                <a:cubicBezTo>
                  <a:pt x="2643" y="330"/>
                  <a:pt x="2645" y="332"/>
                  <a:pt x="2645" y="330"/>
                </a:cubicBezTo>
                <a:cubicBezTo>
                  <a:pt x="2642" y="330"/>
                  <a:pt x="2640" y="330"/>
                  <a:pt x="2640" y="332"/>
                </a:cubicBezTo>
                <a:cubicBezTo>
                  <a:pt x="2638" y="332"/>
                  <a:pt x="2635" y="331"/>
                  <a:pt x="2633" y="332"/>
                </a:cubicBezTo>
                <a:cubicBezTo>
                  <a:pt x="2633" y="333"/>
                  <a:pt x="2634" y="332"/>
                  <a:pt x="2635" y="333"/>
                </a:cubicBezTo>
                <a:cubicBezTo>
                  <a:pt x="2633" y="336"/>
                  <a:pt x="2629" y="333"/>
                  <a:pt x="2627" y="333"/>
                </a:cubicBezTo>
                <a:cubicBezTo>
                  <a:pt x="2628" y="332"/>
                  <a:pt x="2631" y="334"/>
                  <a:pt x="2633" y="333"/>
                </a:cubicBezTo>
                <a:cubicBezTo>
                  <a:pt x="2629" y="329"/>
                  <a:pt x="2623" y="332"/>
                  <a:pt x="2615" y="331"/>
                </a:cubicBezTo>
                <a:cubicBezTo>
                  <a:pt x="2616" y="329"/>
                  <a:pt x="2619" y="331"/>
                  <a:pt x="2622" y="330"/>
                </a:cubicBezTo>
                <a:cubicBezTo>
                  <a:pt x="2616" y="328"/>
                  <a:pt x="2608" y="329"/>
                  <a:pt x="2602" y="328"/>
                </a:cubicBezTo>
                <a:cubicBezTo>
                  <a:pt x="2612" y="326"/>
                  <a:pt x="2619" y="328"/>
                  <a:pt x="2627" y="328"/>
                </a:cubicBezTo>
                <a:cubicBezTo>
                  <a:pt x="2627" y="326"/>
                  <a:pt x="2621" y="327"/>
                  <a:pt x="2619" y="327"/>
                </a:cubicBezTo>
                <a:cubicBezTo>
                  <a:pt x="2612" y="327"/>
                  <a:pt x="2606" y="326"/>
                  <a:pt x="2600" y="325"/>
                </a:cubicBezTo>
                <a:cubicBezTo>
                  <a:pt x="2601" y="325"/>
                  <a:pt x="2601" y="324"/>
                  <a:pt x="2603" y="325"/>
                </a:cubicBezTo>
                <a:cubicBezTo>
                  <a:pt x="2601" y="323"/>
                  <a:pt x="2598" y="324"/>
                  <a:pt x="2597" y="324"/>
                </a:cubicBezTo>
                <a:cubicBezTo>
                  <a:pt x="2596" y="325"/>
                  <a:pt x="2599" y="324"/>
                  <a:pt x="2600" y="325"/>
                </a:cubicBezTo>
                <a:cubicBezTo>
                  <a:pt x="2597" y="327"/>
                  <a:pt x="2592" y="324"/>
                  <a:pt x="2589" y="325"/>
                </a:cubicBezTo>
                <a:cubicBezTo>
                  <a:pt x="2589" y="324"/>
                  <a:pt x="2591" y="324"/>
                  <a:pt x="2592" y="324"/>
                </a:cubicBezTo>
                <a:cubicBezTo>
                  <a:pt x="2591" y="323"/>
                  <a:pt x="2590" y="323"/>
                  <a:pt x="2589" y="323"/>
                </a:cubicBezTo>
                <a:cubicBezTo>
                  <a:pt x="2589" y="324"/>
                  <a:pt x="2589" y="324"/>
                  <a:pt x="2589" y="325"/>
                </a:cubicBezTo>
                <a:cubicBezTo>
                  <a:pt x="2574" y="323"/>
                  <a:pt x="2563" y="321"/>
                  <a:pt x="2547" y="320"/>
                </a:cubicBezTo>
                <a:cubicBezTo>
                  <a:pt x="2556" y="320"/>
                  <a:pt x="2566" y="319"/>
                  <a:pt x="2573" y="322"/>
                </a:cubicBezTo>
                <a:cubicBezTo>
                  <a:pt x="2574" y="322"/>
                  <a:pt x="2572" y="320"/>
                  <a:pt x="2574" y="320"/>
                </a:cubicBezTo>
                <a:cubicBezTo>
                  <a:pt x="2575" y="321"/>
                  <a:pt x="2579" y="320"/>
                  <a:pt x="2581" y="321"/>
                </a:cubicBezTo>
                <a:cubicBezTo>
                  <a:pt x="2582" y="319"/>
                  <a:pt x="2587" y="321"/>
                  <a:pt x="2591" y="321"/>
                </a:cubicBezTo>
                <a:cubicBezTo>
                  <a:pt x="2590" y="321"/>
                  <a:pt x="2590" y="321"/>
                  <a:pt x="2590" y="322"/>
                </a:cubicBezTo>
                <a:cubicBezTo>
                  <a:pt x="2593" y="323"/>
                  <a:pt x="2594" y="320"/>
                  <a:pt x="2595" y="322"/>
                </a:cubicBezTo>
                <a:cubicBezTo>
                  <a:pt x="2601" y="321"/>
                  <a:pt x="2616" y="323"/>
                  <a:pt x="2625" y="322"/>
                </a:cubicBezTo>
                <a:cubicBezTo>
                  <a:pt x="2614" y="320"/>
                  <a:pt x="2603" y="321"/>
                  <a:pt x="2591" y="319"/>
                </a:cubicBezTo>
                <a:cubicBezTo>
                  <a:pt x="2591" y="319"/>
                  <a:pt x="2592" y="320"/>
                  <a:pt x="2592" y="320"/>
                </a:cubicBezTo>
                <a:cubicBezTo>
                  <a:pt x="2591" y="319"/>
                  <a:pt x="2586" y="317"/>
                  <a:pt x="2585" y="320"/>
                </a:cubicBezTo>
                <a:cubicBezTo>
                  <a:pt x="2585" y="320"/>
                  <a:pt x="2585" y="318"/>
                  <a:pt x="2583" y="319"/>
                </a:cubicBezTo>
                <a:cubicBezTo>
                  <a:pt x="2583" y="319"/>
                  <a:pt x="2584" y="319"/>
                  <a:pt x="2584" y="319"/>
                </a:cubicBezTo>
                <a:cubicBezTo>
                  <a:pt x="2576" y="319"/>
                  <a:pt x="2570" y="320"/>
                  <a:pt x="2564" y="317"/>
                </a:cubicBezTo>
                <a:cubicBezTo>
                  <a:pt x="2556" y="319"/>
                  <a:pt x="2548" y="316"/>
                  <a:pt x="2543" y="315"/>
                </a:cubicBezTo>
                <a:cubicBezTo>
                  <a:pt x="2541" y="315"/>
                  <a:pt x="2540" y="318"/>
                  <a:pt x="2540" y="315"/>
                </a:cubicBezTo>
                <a:cubicBezTo>
                  <a:pt x="2540" y="315"/>
                  <a:pt x="2539" y="315"/>
                  <a:pt x="2539" y="316"/>
                </a:cubicBezTo>
                <a:cubicBezTo>
                  <a:pt x="2530" y="315"/>
                  <a:pt x="2525" y="314"/>
                  <a:pt x="2518" y="314"/>
                </a:cubicBezTo>
                <a:cubicBezTo>
                  <a:pt x="2518" y="313"/>
                  <a:pt x="2517" y="312"/>
                  <a:pt x="2518" y="312"/>
                </a:cubicBezTo>
                <a:cubicBezTo>
                  <a:pt x="2514" y="313"/>
                  <a:pt x="2510" y="311"/>
                  <a:pt x="2506" y="310"/>
                </a:cubicBezTo>
                <a:cubicBezTo>
                  <a:pt x="2506" y="310"/>
                  <a:pt x="2501" y="312"/>
                  <a:pt x="2502" y="308"/>
                </a:cubicBezTo>
                <a:cubicBezTo>
                  <a:pt x="2500" y="307"/>
                  <a:pt x="2498" y="308"/>
                  <a:pt x="2498" y="306"/>
                </a:cubicBezTo>
                <a:cubicBezTo>
                  <a:pt x="2499" y="306"/>
                  <a:pt x="2502" y="305"/>
                  <a:pt x="2502" y="306"/>
                </a:cubicBezTo>
                <a:cubicBezTo>
                  <a:pt x="2503" y="304"/>
                  <a:pt x="2501" y="305"/>
                  <a:pt x="2499" y="305"/>
                </a:cubicBezTo>
                <a:cubicBezTo>
                  <a:pt x="2500" y="303"/>
                  <a:pt x="2501" y="304"/>
                  <a:pt x="2503" y="304"/>
                </a:cubicBezTo>
                <a:cubicBezTo>
                  <a:pt x="2496" y="301"/>
                  <a:pt x="2475" y="302"/>
                  <a:pt x="2468" y="296"/>
                </a:cubicBezTo>
                <a:cubicBezTo>
                  <a:pt x="2466" y="296"/>
                  <a:pt x="2465" y="297"/>
                  <a:pt x="2463" y="295"/>
                </a:cubicBezTo>
                <a:cubicBezTo>
                  <a:pt x="2464" y="295"/>
                  <a:pt x="2464" y="295"/>
                  <a:pt x="2464" y="296"/>
                </a:cubicBezTo>
                <a:cubicBezTo>
                  <a:pt x="2459" y="295"/>
                  <a:pt x="2457" y="293"/>
                  <a:pt x="2454" y="295"/>
                </a:cubicBezTo>
                <a:cubicBezTo>
                  <a:pt x="2454" y="295"/>
                  <a:pt x="2455" y="295"/>
                  <a:pt x="2455" y="294"/>
                </a:cubicBezTo>
                <a:cubicBezTo>
                  <a:pt x="2454" y="294"/>
                  <a:pt x="2454" y="294"/>
                  <a:pt x="2454" y="293"/>
                </a:cubicBezTo>
                <a:cubicBezTo>
                  <a:pt x="2453" y="293"/>
                  <a:pt x="2452" y="297"/>
                  <a:pt x="2454" y="296"/>
                </a:cubicBezTo>
                <a:cubicBezTo>
                  <a:pt x="2453" y="298"/>
                  <a:pt x="2452" y="297"/>
                  <a:pt x="2452" y="295"/>
                </a:cubicBezTo>
                <a:cubicBezTo>
                  <a:pt x="2449" y="298"/>
                  <a:pt x="2448" y="295"/>
                  <a:pt x="2444" y="294"/>
                </a:cubicBezTo>
                <a:cubicBezTo>
                  <a:pt x="2447" y="292"/>
                  <a:pt x="2448" y="294"/>
                  <a:pt x="2450" y="296"/>
                </a:cubicBezTo>
                <a:cubicBezTo>
                  <a:pt x="2452" y="295"/>
                  <a:pt x="2448" y="293"/>
                  <a:pt x="2450" y="293"/>
                </a:cubicBezTo>
                <a:cubicBezTo>
                  <a:pt x="2449" y="292"/>
                  <a:pt x="2445" y="291"/>
                  <a:pt x="2446" y="293"/>
                </a:cubicBezTo>
                <a:cubicBezTo>
                  <a:pt x="2445" y="291"/>
                  <a:pt x="2442" y="291"/>
                  <a:pt x="2439" y="291"/>
                </a:cubicBezTo>
                <a:cubicBezTo>
                  <a:pt x="2439" y="291"/>
                  <a:pt x="2439" y="291"/>
                  <a:pt x="2440" y="291"/>
                </a:cubicBezTo>
                <a:cubicBezTo>
                  <a:pt x="2444" y="291"/>
                  <a:pt x="2448" y="291"/>
                  <a:pt x="2452" y="292"/>
                </a:cubicBezTo>
                <a:cubicBezTo>
                  <a:pt x="2452" y="292"/>
                  <a:pt x="2452" y="293"/>
                  <a:pt x="2452" y="293"/>
                </a:cubicBezTo>
                <a:cubicBezTo>
                  <a:pt x="2452" y="294"/>
                  <a:pt x="2452" y="293"/>
                  <a:pt x="2452" y="293"/>
                </a:cubicBezTo>
                <a:cubicBezTo>
                  <a:pt x="2450" y="295"/>
                  <a:pt x="2454" y="292"/>
                  <a:pt x="2454" y="293"/>
                </a:cubicBezTo>
                <a:cubicBezTo>
                  <a:pt x="2455" y="293"/>
                  <a:pt x="2454" y="293"/>
                  <a:pt x="2454" y="292"/>
                </a:cubicBezTo>
                <a:cubicBezTo>
                  <a:pt x="2456" y="292"/>
                  <a:pt x="2457" y="293"/>
                  <a:pt x="2459" y="293"/>
                </a:cubicBezTo>
                <a:cubicBezTo>
                  <a:pt x="2459" y="293"/>
                  <a:pt x="2459" y="293"/>
                  <a:pt x="2459" y="293"/>
                </a:cubicBezTo>
                <a:cubicBezTo>
                  <a:pt x="2461" y="293"/>
                  <a:pt x="2463" y="294"/>
                  <a:pt x="2465" y="294"/>
                </a:cubicBezTo>
                <a:cubicBezTo>
                  <a:pt x="2472" y="295"/>
                  <a:pt x="2479" y="297"/>
                  <a:pt x="2486" y="296"/>
                </a:cubicBezTo>
                <a:cubicBezTo>
                  <a:pt x="2499" y="297"/>
                  <a:pt x="2513" y="298"/>
                  <a:pt x="2524" y="299"/>
                </a:cubicBezTo>
                <a:cubicBezTo>
                  <a:pt x="2524" y="299"/>
                  <a:pt x="2523" y="299"/>
                  <a:pt x="2522" y="299"/>
                </a:cubicBezTo>
                <a:cubicBezTo>
                  <a:pt x="2530" y="297"/>
                  <a:pt x="2540" y="299"/>
                  <a:pt x="2550" y="300"/>
                </a:cubicBezTo>
                <a:cubicBezTo>
                  <a:pt x="2550" y="303"/>
                  <a:pt x="2547" y="301"/>
                  <a:pt x="2545" y="301"/>
                </a:cubicBezTo>
                <a:cubicBezTo>
                  <a:pt x="2545" y="302"/>
                  <a:pt x="2550" y="301"/>
                  <a:pt x="2551" y="302"/>
                </a:cubicBezTo>
                <a:cubicBezTo>
                  <a:pt x="2552" y="301"/>
                  <a:pt x="2550" y="301"/>
                  <a:pt x="2551" y="299"/>
                </a:cubicBezTo>
                <a:cubicBezTo>
                  <a:pt x="2555" y="301"/>
                  <a:pt x="2563" y="300"/>
                  <a:pt x="2566" y="301"/>
                </a:cubicBezTo>
                <a:cubicBezTo>
                  <a:pt x="2567" y="299"/>
                  <a:pt x="2561" y="300"/>
                  <a:pt x="2557" y="299"/>
                </a:cubicBezTo>
                <a:cubicBezTo>
                  <a:pt x="2558" y="299"/>
                  <a:pt x="2558" y="298"/>
                  <a:pt x="2559" y="297"/>
                </a:cubicBezTo>
                <a:cubicBezTo>
                  <a:pt x="2558" y="299"/>
                  <a:pt x="2561" y="298"/>
                  <a:pt x="2562" y="299"/>
                </a:cubicBezTo>
                <a:cubicBezTo>
                  <a:pt x="2563" y="298"/>
                  <a:pt x="2561" y="297"/>
                  <a:pt x="2560" y="298"/>
                </a:cubicBezTo>
                <a:cubicBezTo>
                  <a:pt x="2560" y="297"/>
                  <a:pt x="2560" y="296"/>
                  <a:pt x="2561" y="296"/>
                </a:cubicBezTo>
                <a:cubicBezTo>
                  <a:pt x="2561" y="295"/>
                  <a:pt x="2559" y="297"/>
                  <a:pt x="2558" y="297"/>
                </a:cubicBezTo>
                <a:cubicBezTo>
                  <a:pt x="2557" y="296"/>
                  <a:pt x="2559" y="296"/>
                  <a:pt x="2559" y="294"/>
                </a:cubicBezTo>
                <a:cubicBezTo>
                  <a:pt x="2555" y="294"/>
                  <a:pt x="2553" y="294"/>
                  <a:pt x="2549" y="293"/>
                </a:cubicBezTo>
                <a:cubicBezTo>
                  <a:pt x="2549" y="291"/>
                  <a:pt x="2550" y="292"/>
                  <a:pt x="2549" y="290"/>
                </a:cubicBezTo>
                <a:cubicBezTo>
                  <a:pt x="2553" y="290"/>
                  <a:pt x="2562" y="293"/>
                  <a:pt x="2563" y="291"/>
                </a:cubicBezTo>
                <a:cubicBezTo>
                  <a:pt x="2565" y="291"/>
                  <a:pt x="2567" y="294"/>
                  <a:pt x="2567" y="291"/>
                </a:cubicBezTo>
                <a:cubicBezTo>
                  <a:pt x="2568" y="292"/>
                  <a:pt x="2571" y="291"/>
                  <a:pt x="2571" y="293"/>
                </a:cubicBezTo>
                <a:cubicBezTo>
                  <a:pt x="2572" y="291"/>
                  <a:pt x="2576" y="291"/>
                  <a:pt x="2576" y="294"/>
                </a:cubicBezTo>
                <a:cubicBezTo>
                  <a:pt x="2577" y="293"/>
                  <a:pt x="2576" y="293"/>
                  <a:pt x="2577" y="292"/>
                </a:cubicBezTo>
                <a:cubicBezTo>
                  <a:pt x="2582" y="293"/>
                  <a:pt x="2586" y="292"/>
                  <a:pt x="2590" y="293"/>
                </a:cubicBezTo>
                <a:cubicBezTo>
                  <a:pt x="2591" y="293"/>
                  <a:pt x="2591" y="292"/>
                  <a:pt x="2591" y="291"/>
                </a:cubicBezTo>
                <a:cubicBezTo>
                  <a:pt x="2591" y="291"/>
                  <a:pt x="2591" y="292"/>
                  <a:pt x="2591" y="293"/>
                </a:cubicBezTo>
                <a:cubicBezTo>
                  <a:pt x="2594" y="293"/>
                  <a:pt x="2594" y="293"/>
                  <a:pt x="2596" y="293"/>
                </a:cubicBezTo>
                <a:cubicBezTo>
                  <a:pt x="2598" y="292"/>
                  <a:pt x="2595" y="292"/>
                  <a:pt x="2594" y="292"/>
                </a:cubicBezTo>
                <a:cubicBezTo>
                  <a:pt x="2595" y="291"/>
                  <a:pt x="2597" y="291"/>
                  <a:pt x="2599" y="291"/>
                </a:cubicBezTo>
                <a:cubicBezTo>
                  <a:pt x="2600" y="292"/>
                  <a:pt x="2598" y="293"/>
                  <a:pt x="2599" y="293"/>
                </a:cubicBezTo>
                <a:cubicBezTo>
                  <a:pt x="2611" y="291"/>
                  <a:pt x="2624" y="296"/>
                  <a:pt x="2636" y="293"/>
                </a:cubicBezTo>
                <a:cubicBezTo>
                  <a:pt x="2634" y="293"/>
                  <a:pt x="2632" y="292"/>
                  <a:pt x="2631" y="293"/>
                </a:cubicBezTo>
                <a:cubicBezTo>
                  <a:pt x="2631" y="292"/>
                  <a:pt x="2632" y="292"/>
                  <a:pt x="2630" y="292"/>
                </a:cubicBezTo>
                <a:cubicBezTo>
                  <a:pt x="2632" y="291"/>
                  <a:pt x="2636" y="289"/>
                  <a:pt x="2638" y="292"/>
                </a:cubicBezTo>
                <a:cubicBezTo>
                  <a:pt x="2639" y="291"/>
                  <a:pt x="2638" y="292"/>
                  <a:pt x="2639" y="293"/>
                </a:cubicBezTo>
                <a:cubicBezTo>
                  <a:pt x="2639" y="292"/>
                  <a:pt x="2640" y="291"/>
                  <a:pt x="2640" y="289"/>
                </a:cubicBezTo>
                <a:cubicBezTo>
                  <a:pt x="2637" y="290"/>
                  <a:pt x="2633" y="289"/>
                  <a:pt x="2630" y="288"/>
                </a:cubicBezTo>
                <a:cubicBezTo>
                  <a:pt x="2631" y="291"/>
                  <a:pt x="2628" y="287"/>
                  <a:pt x="2628" y="290"/>
                </a:cubicBezTo>
                <a:cubicBezTo>
                  <a:pt x="2627" y="289"/>
                  <a:pt x="2628" y="288"/>
                  <a:pt x="2627" y="287"/>
                </a:cubicBezTo>
                <a:cubicBezTo>
                  <a:pt x="2626" y="288"/>
                  <a:pt x="2626" y="286"/>
                  <a:pt x="2625" y="286"/>
                </a:cubicBezTo>
                <a:cubicBezTo>
                  <a:pt x="2624" y="287"/>
                  <a:pt x="2625" y="289"/>
                  <a:pt x="2625" y="290"/>
                </a:cubicBezTo>
                <a:cubicBezTo>
                  <a:pt x="2625" y="288"/>
                  <a:pt x="2623" y="287"/>
                  <a:pt x="2621" y="289"/>
                </a:cubicBezTo>
                <a:cubicBezTo>
                  <a:pt x="2620" y="287"/>
                  <a:pt x="2617" y="288"/>
                  <a:pt x="2615" y="286"/>
                </a:cubicBezTo>
                <a:cubicBezTo>
                  <a:pt x="2616" y="285"/>
                  <a:pt x="2616" y="284"/>
                  <a:pt x="2617" y="284"/>
                </a:cubicBezTo>
                <a:cubicBezTo>
                  <a:pt x="2616" y="283"/>
                  <a:pt x="2615" y="284"/>
                  <a:pt x="2615" y="282"/>
                </a:cubicBezTo>
                <a:cubicBezTo>
                  <a:pt x="2613" y="282"/>
                  <a:pt x="2611" y="282"/>
                  <a:pt x="2610" y="283"/>
                </a:cubicBezTo>
                <a:cubicBezTo>
                  <a:pt x="2610" y="284"/>
                  <a:pt x="2614" y="282"/>
                  <a:pt x="2615" y="284"/>
                </a:cubicBezTo>
                <a:cubicBezTo>
                  <a:pt x="2615" y="285"/>
                  <a:pt x="2615" y="285"/>
                  <a:pt x="2615" y="286"/>
                </a:cubicBezTo>
                <a:cubicBezTo>
                  <a:pt x="2613" y="284"/>
                  <a:pt x="2613" y="285"/>
                  <a:pt x="2612" y="284"/>
                </a:cubicBezTo>
                <a:cubicBezTo>
                  <a:pt x="2611" y="286"/>
                  <a:pt x="2614" y="286"/>
                  <a:pt x="2616" y="287"/>
                </a:cubicBezTo>
                <a:cubicBezTo>
                  <a:pt x="2615" y="291"/>
                  <a:pt x="2611" y="286"/>
                  <a:pt x="2610" y="288"/>
                </a:cubicBezTo>
                <a:cubicBezTo>
                  <a:pt x="2611" y="285"/>
                  <a:pt x="2607" y="288"/>
                  <a:pt x="2605" y="288"/>
                </a:cubicBezTo>
                <a:cubicBezTo>
                  <a:pt x="2605" y="288"/>
                  <a:pt x="2605" y="286"/>
                  <a:pt x="2605" y="286"/>
                </a:cubicBezTo>
                <a:cubicBezTo>
                  <a:pt x="2604" y="285"/>
                  <a:pt x="2603" y="286"/>
                  <a:pt x="2603" y="287"/>
                </a:cubicBezTo>
                <a:cubicBezTo>
                  <a:pt x="2604" y="283"/>
                  <a:pt x="2601" y="289"/>
                  <a:pt x="2600" y="286"/>
                </a:cubicBezTo>
                <a:cubicBezTo>
                  <a:pt x="2598" y="286"/>
                  <a:pt x="2601" y="287"/>
                  <a:pt x="2600" y="288"/>
                </a:cubicBezTo>
                <a:cubicBezTo>
                  <a:pt x="2600" y="286"/>
                  <a:pt x="2598" y="290"/>
                  <a:pt x="2599" y="287"/>
                </a:cubicBezTo>
                <a:cubicBezTo>
                  <a:pt x="2597" y="287"/>
                  <a:pt x="2599" y="289"/>
                  <a:pt x="2597" y="289"/>
                </a:cubicBezTo>
                <a:cubicBezTo>
                  <a:pt x="2596" y="289"/>
                  <a:pt x="2598" y="288"/>
                  <a:pt x="2598" y="288"/>
                </a:cubicBezTo>
                <a:cubicBezTo>
                  <a:pt x="2597" y="286"/>
                  <a:pt x="2595" y="288"/>
                  <a:pt x="2596" y="284"/>
                </a:cubicBezTo>
                <a:cubicBezTo>
                  <a:pt x="2595" y="286"/>
                  <a:pt x="2594" y="286"/>
                  <a:pt x="2594" y="288"/>
                </a:cubicBezTo>
                <a:cubicBezTo>
                  <a:pt x="2591" y="288"/>
                  <a:pt x="2592" y="284"/>
                  <a:pt x="2592" y="284"/>
                </a:cubicBezTo>
                <a:cubicBezTo>
                  <a:pt x="2592" y="283"/>
                  <a:pt x="2590" y="284"/>
                  <a:pt x="2592" y="282"/>
                </a:cubicBezTo>
                <a:cubicBezTo>
                  <a:pt x="2594" y="283"/>
                  <a:pt x="2598" y="282"/>
                  <a:pt x="2600" y="283"/>
                </a:cubicBezTo>
                <a:cubicBezTo>
                  <a:pt x="2602" y="284"/>
                  <a:pt x="2599" y="286"/>
                  <a:pt x="2602" y="286"/>
                </a:cubicBezTo>
                <a:cubicBezTo>
                  <a:pt x="2601" y="283"/>
                  <a:pt x="2602" y="284"/>
                  <a:pt x="2605" y="283"/>
                </a:cubicBezTo>
                <a:cubicBezTo>
                  <a:pt x="2605" y="281"/>
                  <a:pt x="2602" y="282"/>
                  <a:pt x="2601" y="279"/>
                </a:cubicBezTo>
                <a:cubicBezTo>
                  <a:pt x="2600" y="281"/>
                  <a:pt x="2600" y="279"/>
                  <a:pt x="2598" y="279"/>
                </a:cubicBezTo>
                <a:cubicBezTo>
                  <a:pt x="2598" y="281"/>
                  <a:pt x="2597" y="281"/>
                  <a:pt x="2597" y="282"/>
                </a:cubicBezTo>
                <a:cubicBezTo>
                  <a:pt x="2596" y="281"/>
                  <a:pt x="2597" y="279"/>
                  <a:pt x="2595" y="280"/>
                </a:cubicBezTo>
                <a:cubicBezTo>
                  <a:pt x="2595" y="280"/>
                  <a:pt x="2595" y="281"/>
                  <a:pt x="2595" y="281"/>
                </a:cubicBezTo>
                <a:cubicBezTo>
                  <a:pt x="2593" y="281"/>
                  <a:pt x="2592" y="281"/>
                  <a:pt x="2592" y="279"/>
                </a:cubicBezTo>
                <a:cubicBezTo>
                  <a:pt x="2590" y="279"/>
                  <a:pt x="2593" y="281"/>
                  <a:pt x="2591" y="280"/>
                </a:cubicBezTo>
                <a:cubicBezTo>
                  <a:pt x="2589" y="280"/>
                  <a:pt x="2592" y="279"/>
                  <a:pt x="2590" y="279"/>
                </a:cubicBezTo>
                <a:cubicBezTo>
                  <a:pt x="2591" y="278"/>
                  <a:pt x="2592" y="279"/>
                  <a:pt x="2594" y="279"/>
                </a:cubicBezTo>
                <a:cubicBezTo>
                  <a:pt x="2593" y="278"/>
                  <a:pt x="2590" y="277"/>
                  <a:pt x="2589" y="276"/>
                </a:cubicBezTo>
                <a:cubicBezTo>
                  <a:pt x="2590" y="278"/>
                  <a:pt x="2589" y="278"/>
                  <a:pt x="2588" y="280"/>
                </a:cubicBezTo>
                <a:cubicBezTo>
                  <a:pt x="2582" y="278"/>
                  <a:pt x="2573" y="280"/>
                  <a:pt x="2571" y="276"/>
                </a:cubicBezTo>
                <a:cubicBezTo>
                  <a:pt x="2572" y="275"/>
                  <a:pt x="2573" y="275"/>
                  <a:pt x="2574" y="275"/>
                </a:cubicBezTo>
                <a:cubicBezTo>
                  <a:pt x="2573" y="274"/>
                  <a:pt x="2572" y="275"/>
                  <a:pt x="2571" y="274"/>
                </a:cubicBezTo>
                <a:cubicBezTo>
                  <a:pt x="2574" y="272"/>
                  <a:pt x="2581" y="274"/>
                  <a:pt x="2583" y="275"/>
                </a:cubicBezTo>
                <a:cubicBezTo>
                  <a:pt x="2584" y="274"/>
                  <a:pt x="2585" y="274"/>
                  <a:pt x="2585" y="272"/>
                </a:cubicBezTo>
                <a:cubicBezTo>
                  <a:pt x="2585" y="274"/>
                  <a:pt x="2587" y="271"/>
                  <a:pt x="2586" y="273"/>
                </a:cubicBezTo>
                <a:cubicBezTo>
                  <a:pt x="2588" y="271"/>
                  <a:pt x="2591" y="274"/>
                  <a:pt x="2593" y="271"/>
                </a:cubicBezTo>
                <a:cubicBezTo>
                  <a:pt x="2593" y="272"/>
                  <a:pt x="2589" y="272"/>
                  <a:pt x="2589" y="271"/>
                </a:cubicBezTo>
                <a:cubicBezTo>
                  <a:pt x="2594" y="269"/>
                  <a:pt x="2598" y="270"/>
                  <a:pt x="2603" y="270"/>
                </a:cubicBezTo>
                <a:cubicBezTo>
                  <a:pt x="2602" y="268"/>
                  <a:pt x="2600" y="269"/>
                  <a:pt x="2599" y="269"/>
                </a:cubicBezTo>
                <a:cubicBezTo>
                  <a:pt x="2600" y="268"/>
                  <a:pt x="2602" y="268"/>
                  <a:pt x="2604" y="268"/>
                </a:cubicBezTo>
                <a:cubicBezTo>
                  <a:pt x="2605" y="269"/>
                  <a:pt x="2603" y="269"/>
                  <a:pt x="2603" y="270"/>
                </a:cubicBezTo>
                <a:cubicBezTo>
                  <a:pt x="2606" y="269"/>
                  <a:pt x="2611" y="272"/>
                  <a:pt x="2614" y="269"/>
                </a:cubicBezTo>
                <a:cubicBezTo>
                  <a:pt x="2610" y="269"/>
                  <a:pt x="2608" y="270"/>
                  <a:pt x="2605" y="268"/>
                </a:cubicBezTo>
                <a:cubicBezTo>
                  <a:pt x="2618" y="268"/>
                  <a:pt x="2624" y="267"/>
                  <a:pt x="2639" y="269"/>
                </a:cubicBezTo>
                <a:cubicBezTo>
                  <a:pt x="2643" y="267"/>
                  <a:pt x="2648" y="268"/>
                  <a:pt x="2652" y="269"/>
                </a:cubicBezTo>
                <a:cubicBezTo>
                  <a:pt x="2652" y="268"/>
                  <a:pt x="2651" y="267"/>
                  <a:pt x="2652" y="266"/>
                </a:cubicBezTo>
                <a:cubicBezTo>
                  <a:pt x="2665" y="268"/>
                  <a:pt x="2673" y="267"/>
                  <a:pt x="2688" y="268"/>
                </a:cubicBezTo>
                <a:cubicBezTo>
                  <a:pt x="2688" y="267"/>
                  <a:pt x="2687" y="267"/>
                  <a:pt x="2687" y="267"/>
                </a:cubicBezTo>
                <a:cubicBezTo>
                  <a:pt x="2690" y="267"/>
                  <a:pt x="2693" y="267"/>
                  <a:pt x="2696" y="265"/>
                </a:cubicBezTo>
                <a:cubicBezTo>
                  <a:pt x="2693" y="265"/>
                  <a:pt x="2689" y="266"/>
                  <a:pt x="2684" y="266"/>
                </a:cubicBezTo>
                <a:cubicBezTo>
                  <a:pt x="2684" y="265"/>
                  <a:pt x="2685" y="265"/>
                  <a:pt x="2684" y="264"/>
                </a:cubicBezTo>
                <a:cubicBezTo>
                  <a:pt x="2683" y="264"/>
                  <a:pt x="2681" y="264"/>
                  <a:pt x="2680" y="264"/>
                </a:cubicBezTo>
                <a:cubicBezTo>
                  <a:pt x="2681" y="262"/>
                  <a:pt x="2683" y="263"/>
                  <a:pt x="2686" y="263"/>
                </a:cubicBezTo>
                <a:cubicBezTo>
                  <a:pt x="2687" y="264"/>
                  <a:pt x="2688" y="263"/>
                  <a:pt x="2686" y="263"/>
                </a:cubicBezTo>
                <a:cubicBezTo>
                  <a:pt x="2672" y="262"/>
                  <a:pt x="2659" y="261"/>
                  <a:pt x="2645" y="260"/>
                </a:cubicBezTo>
                <a:cubicBezTo>
                  <a:pt x="2645" y="258"/>
                  <a:pt x="2648" y="260"/>
                  <a:pt x="2649" y="260"/>
                </a:cubicBezTo>
                <a:cubicBezTo>
                  <a:pt x="2649" y="258"/>
                  <a:pt x="2647" y="259"/>
                  <a:pt x="2645" y="259"/>
                </a:cubicBezTo>
                <a:cubicBezTo>
                  <a:pt x="2650" y="257"/>
                  <a:pt x="2658" y="259"/>
                  <a:pt x="2662" y="256"/>
                </a:cubicBezTo>
                <a:cubicBezTo>
                  <a:pt x="2648" y="255"/>
                  <a:pt x="2636" y="253"/>
                  <a:pt x="2624" y="253"/>
                </a:cubicBezTo>
                <a:cubicBezTo>
                  <a:pt x="2625" y="250"/>
                  <a:pt x="2628" y="253"/>
                  <a:pt x="2630" y="252"/>
                </a:cubicBezTo>
                <a:cubicBezTo>
                  <a:pt x="2630" y="251"/>
                  <a:pt x="2630" y="251"/>
                  <a:pt x="2629" y="251"/>
                </a:cubicBezTo>
                <a:cubicBezTo>
                  <a:pt x="2629" y="250"/>
                  <a:pt x="2630" y="251"/>
                  <a:pt x="2631" y="251"/>
                </a:cubicBezTo>
                <a:cubicBezTo>
                  <a:pt x="2631" y="251"/>
                  <a:pt x="2630" y="251"/>
                  <a:pt x="2631" y="252"/>
                </a:cubicBezTo>
                <a:cubicBezTo>
                  <a:pt x="2631" y="252"/>
                  <a:pt x="2632" y="252"/>
                  <a:pt x="2633" y="252"/>
                </a:cubicBezTo>
                <a:cubicBezTo>
                  <a:pt x="2632" y="250"/>
                  <a:pt x="2630" y="250"/>
                  <a:pt x="2628" y="249"/>
                </a:cubicBezTo>
                <a:cubicBezTo>
                  <a:pt x="2627" y="251"/>
                  <a:pt x="2627" y="250"/>
                  <a:pt x="2627" y="251"/>
                </a:cubicBezTo>
                <a:cubicBezTo>
                  <a:pt x="2626" y="251"/>
                  <a:pt x="2623" y="251"/>
                  <a:pt x="2624" y="253"/>
                </a:cubicBezTo>
                <a:cubicBezTo>
                  <a:pt x="2622" y="252"/>
                  <a:pt x="2622" y="253"/>
                  <a:pt x="2621" y="252"/>
                </a:cubicBezTo>
                <a:cubicBezTo>
                  <a:pt x="2621" y="251"/>
                  <a:pt x="2624" y="253"/>
                  <a:pt x="2623" y="251"/>
                </a:cubicBezTo>
                <a:cubicBezTo>
                  <a:pt x="2622" y="250"/>
                  <a:pt x="2622" y="252"/>
                  <a:pt x="2621" y="251"/>
                </a:cubicBezTo>
                <a:cubicBezTo>
                  <a:pt x="2621" y="249"/>
                  <a:pt x="2622" y="249"/>
                  <a:pt x="2621" y="248"/>
                </a:cubicBezTo>
                <a:cubicBezTo>
                  <a:pt x="2623" y="247"/>
                  <a:pt x="2629" y="247"/>
                  <a:pt x="2629" y="249"/>
                </a:cubicBezTo>
                <a:cubicBezTo>
                  <a:pt x="2638" y="246"/>
                  <a:pt x="2645" y="249"/>
                  <a:pt x="2655" y="247"/>
                </a:cubicBezTo>
                <a:cubicBezTo>
                  <a:pt x="2648" y="244"/>
                  <a:pt x="2640" y="246"/>
                  <a:pt x="2630" y="245"/>
                </a:cubicBezTo>
                <a:cubicBezTo>
                  <a:pt x="2631" y="244"/>
                  <a:pt x="2633" y="245"/>
                  <a:pt x="2635" y="245"/>
                </a:cubicBezTo>
                <a:cubicBezTo>
                  <a:pt x="2635" y="242"/>
                  <a:pt x="2644" y="243"/>
                  <a:pt x="2648" y="243"/>
                </a:cubicBezTo>
                <a:cubicBezTo>
                  <a:pt x="2661" y="244"/>
                  <a:pt x="2677" y="244"/>
                  <a:pt x="2689" y="244"/>
                </a:cubicBezTo>
                <a:cubicBezTo>
                  <a:pt x="2690" y="243"/>
                  <a:pt x="2689" y="243"/>
                  <a:pt x="2689" y="242"/>
                </a:cubicBezTo>
                <a:cubicBezTo>
                  <a:pt x="2692" y="241"/>
                  <a:pt x="2690" y="244"/>
                  <a:pt x="2691" y="244"/>
                </a:cubicBezTo>
                <a:cubicBezTo>
                  <a:pt x="2693" y="244"/>
                  <a:pt x="2691" y="242"/>
                  <a:pt x="2692" y="242"/>
                </a:cubicBezTo>
                <a:cubicBezTo>
                  <a:pt x="2696" y="241"/>
                  <a:pt x="2701" y="244"/>
                  <a:pt x="2701" y="241"/>
                </a:cubicBezTo>
                <a:cubicBezTo>
                  <a:pt x="2701" y="244"/>
                  <a:pt x="2704" y="244"/>
                  <a:pt x="2705" y="242"/>
                </a:cubicBezTo>
                <a:cubicBezTo>
                  <a:pt x="2706" y="242"/>
                  <a:pt x="2704" y="243"/>
                  <a:pt x="2705" y="244"/>
                </a:cubicBezTo>
                <a:cubicBezTo>
                  <a:pt x="2705" y="244"/>
                  <a:pt x="2706" y="243"/>
                  <a:pt x="2706" y="242"/>
                </a:cubicBezTo>
                <a:cubicBezTo>
                  <a:pt x="2708" y="242"/>
                  <a:pt x="2708" y="243"/>
                  <a:pt x="2709" y="242"/>
                </a:cubicBezTo>
                <a:cubicBezTo>
                  <a:pt x="2706" y="240"/>
                  <a:pt x="2703" y="240"/>
                  <a:pt x="2702" y="241"/>
                </a:cubicBezTo>
                <a:cubicBezTo>
                  <a:pt x="2701" y="240"/>
                  <a:pt x="2703" y="240"/>
                  <a:pt x="2702" y="239"/>
                </a:cubicBezTo>
                <a:cubicBezTo>
                  <a:pt x="2704" y="238"/>
                  <a:pt x="2709" y="239"/>
                  <a:pt x="2709" y="239"/>
                </a:cubicBezTo>
                <a:cubicBezTo>
                  <a:pt x="2710" y="239"/>
                  <a:pt x="2712" y="238"/>
                  <a:pt x="2715" y="238"/>
                </a:cubicBezTo>
                <a:cubicBezTo>
                  <a:pt x="2714" y="236"/>
                  <a:pt x="2711" y="238"/>
                  <a:pt x="2708" y="237"/>
                </a:cubicBezTo>
                <a:cubicBezTo>
                  <a:pt x="2708" y="236"/>
                  <a:pt x="2709" y="237"/>
                  <a:pt x="2709" y="235"/>
                </a:cubicBezTo>
                <a:cubicBezTo>
                  <a:pt x="2707" y="239"/>
                  <a:pt x="2701" y="234"/>
                  <a:pt x="2700" y="237"/>
                </a:cubicBezTo>
                <a:cubicBezTo>
                  <a:pt x="2699" y="236"/>
                  <a:pt x="2700" y="236"/>
                  <a:pt x="2699" y="235"/>
                </a:cubicBezTo>
                <a:cubicBezTo>
                  <a:pt x="2699" y="236"/>
                  <a:pt x="2694" y="236"/>
                  <a:pt x="2693" y="235"/>
                </a:cubicBezTo>
                <a:cubicBezTo>
                  <a:pt x="2693" y="237"/>
                  <a:pt x="2689" y="236"/>
                  <a:pt x="2689" y="234"/>
                </a:cubicBezTo>
                <a:cubicBezTo>
                  <a:pt x="2689" y="234"/>
                  <a:pt x="2689" y="235"/>
                  <a:pt x="2689" y="236"/>
                </a:cubicBezTo>
                <a:cubicBezTo>
                  <a:pt x="2684" y="232"/>
                  <a:pt x="2675" y="235"/>
                  <a:pt x="2668" y="233"/>
                </a:cubicBezTo>
                <a:cubicBezTo>
                  <a:pt x="2687" y="232"/>
                  <a:pt x="2708" y="232"/>
                  <a:pt x="2725" y="233"/>
                </a:cubicBezTo>
                <a:cubicBezTo>
                  <a:pt x="2724" y="230"/>
                  <a:pt x="2725" y="231"/>
                  <a:pt x="2727" y="231"/>
                </a:cubicBezTo>
                <a:cubicBezTo>
                  <a:pt x="2730" y="236"/>
                  <a:pt x="2738" y="229"/>
                  <a:pt x="2741" y="232"/>
                </a:cubicBezTo>
                <a:cubicBezTo>
                  <a:pt x="2741" y="229"/>
                  <a:pt x="2748" y="231"/>
                  <a:pt x="2750" y="231"/>
                </a:cubicBezTo>
                <a:cubicBezTo>
                  <a:pt x="2750" y="232"/>
                  <a:pt x="2749" y="232"/>
                  <a:pt x="2749" y="231"/>
                </a:cubicBezTo>
                <a:cubicBezTo>
                  <a:pt x="2748" y="233"/>
                  <a:pt x="2750" y="232"/>
                  <a:pt x="2751" y="232"/>
                </a:cubicBezTo>
                <a:cubicBezTo>
                  <a:pt x="2751" y="232"/>
                  <a:pt x="2750" y="231"/>
                  <a:pt x="2751" y="231"/>
                </a:cubicBezTo>
                <a:cubicBezTo>
                  <a:pt x="2755" y="231"/>
                  <a:pt x="2761" y="231"/>
                  <a:pt x="2766" y="231"/>
                </a:cubicBezTo>
                <a:cubicBezTo>
                  <a:pt x="2763" y="229"/>
                  <a:pt x="2759" y="230"/>
                  <a:pt x="2758" y="228"/>
                </a:cubicBezTo>
                <a:cubicBezTo>
                  <a:pt x="2757" y="229"/>
                  <a:pt x="2754" y="230"/>
                  <a:pt x="2753" y="227"/>
                </a:cubicBezTo>
                <a:cubicBezTo>
                  <a:pt x="2732" y="228"/>
                  <a:pt x="2706" y="231"/>
                  <a:pt x="2682" y="230"/>
                </a:cubicBezTo>
                <a:cubicBezTo>
                  <a:pt x="2681" y="229"/>
                  <a:pt x="2683" y="229"/>
                  <a:pt x="2682" y="227"/>
                </a:cubicBezTo>
                <a:cubicBezTo>
                  <a:pt x="2682" y="227"/>
                  <a:pt x="2681" y="229"/>
                  <a:pt x="2682" y="229"/>
                </a:cubicBezTo>
                <a:cubicBezTo>
                  <a:pt x="2681" y="230"/>
                  <a:pt x="2679" y="227"/>
                  <a:pt x="2678" y="228"/>
                </a:cubicBezTo>
                <a:cubicBezTo>
                  <a:pt x="2678" y="228"/>
                  <a:pt x="2678" y="228"/>
                  <a:pt x="2677" y="229"/>
                </a:cubicBezTo>
                <a:cubicBezTo>
                  <a:pt x="2677" y="228"/>
                  <a:pt x="2677" y="228"/>
                  <a:pt x="2678" y="228"/>
                </a:cubicBezTo>
                <a:cubicBezTo>
                  <a:pt x="2673" y="224"/>
                  <a:pt x="2664" y="229"/>
                  <a:pt x="2656" y="226"/>
                </a:cubicBezTo>
                <a:cubicBezTo>
                  <a:pt x="2655" y="226"/>
                  <a:pt x="2656" y="225"/>
                  <a:pt x="2656" y="224"/>
                </a:cubicBezTo>
                <a:cubicBezTo>
                  <a:pt x="2657" y="226"/>
                  <a:pt x="2667" y="224"/>
                  <a:pt x="2670" y="225"/>
                </a:cubicBezTo>
                <a:cubicBezTo>
                  <a:pt x="2670" y="225"/>
                  <a:pt x="2670" y="226"/>
                  <a:pt x="2669" y="226"/>
                </a:cubicBezTo>
                <a:cubicBezTo>
                  <a:pt x="2670" y="228"/>
                  <a:pt x="2671" y="226"/>
                  <a:pt x="2672" y="226"/>
                </a:cubicBezTo>
                <a:cubicBezTo>
                  <a:pt x="2673" y="224"/>
                  <a:pt x="2672" y="226"/>
                  <a:pt x="2671" y="225"/>
                </a:cubicBezTo>
                <a:cubicBezTo>
                  <a:pt x="2676" y="223"/>
                  <a:pt x="2684" y="226"/>
                  <a:pt x="2689" y="224"/>
                </a:cubicBezTo>
                <a:cubicBezTo>
                  <a:pt x="2682" y="221"/>
                  <a:pt x="2672" y="223"/>
                  <a:pt x="2660" y="221"/>
                </a:cubicBezTo>
                <a:cubicBezTo>
                  <a:pt x="2660" y="220"/>
                  <a:pt x="2663" y="222"/>
                  <a:pt x="2663" y="220"/>
                </a:cubicBezTo>
                <a:cubicBezTo>
                  <a:pt x="2661" y="221"/>
                  <a:pt x="2661" y="218"/>
                  <a:pt x="2660" y="218"/>
                </a:cubicBezTo>
                <a:cubicBezTo>
                  <a:pt x="2659" y="219"/>
                  <a:pt x="2657" y="219"/>
                  <a:pt x="2655" y="218"/>
                </a:cubicBezTo>
                <a:cubicBezTo>
                  <a:pt x="2656" y="217"/>
                  <a:pt x="2658" y="217"/>
                  <a:pt x="2660" y="218"/>
                </a:cubicBezTo>
                <a:cubicBezTo>
                  <a:pt x="2660" y="217"/>
                  <a:pt x="2659" y="217"/>
                  <a:pt x="2659" y="216"/>
                </a:cubicBezTo>
                <a:cubicBezTo>
                  <a:pt x="2664" y="216"/>
                  <a:pt x="2670" y="218"/>
                  <a:pt x="2675" y="216"/>
                </a:cubicBezTo>
                <a:cubicBezTo>
                  <a:pt x="2671" y="216"/>
                  <a:pt x="2664" y="214"/>
                  <a:pt x="2660" y="215"/>
                </a:cubicBezTo>
                <a:cubicBezTo>
                  <a:pt x="2660" y="215"/>
                  <a:pt x="2659" y="213"/>
                  <a:pt x="2659" y="214"/>
                </a:cubicBezTo>
                <a:cubicBezTo>
                  <a:pt x="2659" y="212"/>
                  <a:pt x="2661" y="214"/>
                  <a:pt x="2662" y="213"/>
                </a:cubicBezTo>
                <a:cubicBezTo>
                  <a:pt x="2664" y="212"/>
                  <a:pt x="2660" y="214"/>
                  <a:pt x="2660" y="213"/>
                </a:cubicBezTo>
                <a:cubicBezTo>
                  <a:pt x="2660" y="212"/>
                  <a:pt x="2666" y="213"/>
                  <a:pt x="2668" y="212"/>
                </a:cubicBezTo>
                <a:cubicBezTo>
                  <a:pt x="2667" y="214"/>
                  <a:pt x="2666" y="212"/>
                  <a:pt x="2665" y="213"/>
                </a:cubicBezTo>
                <a:cubicBezTo>
                  <a:pt x="2667" y="215"/>
                  <a:pt x="2668" y="213"/>
                  <a:pt x="2670" y="214"/>
                </a:cubicBezTo>
                <a:cubicBezTo>
                  <a:pt x="2670" y="213"/>
                  <a:pt x="2670" y="214"/>
                  <a:pt x="2670" y="212"/>
                </a:cubicBezTo>
                <a:cubicBezTo>
                  <a:pt x="2671" y="212"/>
                  <a:pt x="2673" y="213"/>
                  <a:pt x="2672" y="213"/>
                </a:cubicBezTo>
                <a:cubicBezTo>
                  <a:pt x="2676" y="213"/>
                  <a:pt x="2690" y="211"/>
                  <a:pt x="2693" y="213"/>
                </a:cubicBezTo>
                <a:cubicBezTo>
                  <a:pt x="2692" y="212"/>
                  <a:pt x="2693" y="215"/>
                  <a:pt x="2695" y="213"/>
                </a:cubicBezTo>
                <a:cubicBezTo>
                  <a:pt x="2696" y="214"/>
                  <a:pt x="2694" y="215"/>
                  <a:pt x="2695" y="216"/>
                </a:cubicBezTo>
                <a:cubicBezTo>
                  <a:pt x="2696" y="216"/>
                  <a:pt x="2696" y="215"/>
                  <a:pt x="2695" y="215"/>
                </a:cubicBezTo>
                <a:cubicBezTo>
                  <a:pt x="2695" y="214"/>
                  <a:pt x="2697" y="214"/>
                  <a:pt x="2697" y="213"/>
                </a:cubicBezTo>
                <a:cubicBezTo>
                  <a:pt x="2698" y="213"/>
                  <a:pt x="2698" y="214"/>
                  <a:pt x="2699" y="214"/>
                </a:cubicBezTo>
                <a:cubicBezTo>
                  <a:pt x="2699" y="213"/>
                  <a:pt x="2712" y="212"/>
                  <a:pt x="2718" y="212"/>
                </a:cubicBezTo>
                <a:cubicBezTo>
                  <a:pt x="2719" y="212"/>
                  <a:pt x="2721" y="210"/>
                  <a:pt x="2721" y="213"/>
                </a:cubicBezTo>
                <a:cubicBezTo>
                  <a:pt x="2727" y="211"/>
                  <a:pt x="2731" y="213"/>
                  <a:pt x="2738" y="212"/>
                </a:cubicBezTo>
                <a:cubicBezTo>
                  <a:pt x="2730" y="209"/>
                  <a:pt x="2722" y="211"/>
                  <a:pt x="2710" y="210"/>
                </a:cubicBezTo>
                <a:cubicBezTo>
                  <a:pt x="2710" y="209"/>
                  <a:pt x="2709" y="207"/>
                  <a:pt x="2707" y="207"/>
                </a:cubicBezTo>
                <a:cubicBezTo>
                  <a:pt x="2707" y="208"/>
                  <a:pt x="2708" y="207"/>
                  <a:pt x="2708" y="209"/>
                </a:cubicBezTo>
                <a:cubicBezTo>
                  <a:pt x="2708" y="209"/>
                  <a:pt x="2704" y="211"/>
                  <a:pt x="2705" y="208"/>
                </a:cubicBezTo>
                <a:cubicBezTo>
                  <a:pt x="2703" y="212"/>
                  <a:pt x="2699" y="212"/>
                  <a:pt x="2694" y="211"/>
                </a:cubicBezTo>
                <a:cubicBezTo>
                  <a:pt x="2696" y="210"/>
                  <a:pt x="2698" y="205"/>
                  <a:pt x="2701" y="207"/>
                </a:cubicBezTo>
                <a:cubicBezTo>
                  <a:pt x="2702" y="207"/>
                  <a:pt x="2700" y="209"/>
                  <a:pt x="2701" y="210"/>
                </a:cubicBezTo>
                <a:cubicBezTo>
                  <a:pt x="2702" y="210"/>
                  <a:pt x="2703" y="208"/>
                  <a:pt x="2703" y="207"/>
                </a:cubicBezTo>
                <a:cubicBezTo>
                  <a:pt x="2701" y="207"/>
                  <a:pt x="2702" y="206"/>
                  <a:pt x="2702" y="204"/>
                </a:cubicBezTo>
                <a:cubicBezTo>
                  <a:pt x="2700" y="204"/>
                  <a:pt x="2698" y="205"/>
                  <a:pt x="2698" y="203"/>
                </a:cubicBezTo>
                <a:cubicBezTo>
                  <a:pt x="2696" y="205"/>
                  <a:pt x="2692" y="205"/>
                  <a:pt x="2692" y="202"/>
                </a:cubicBezTo>
                <a:cubicBezTo>
                  <a:pt x="2690" y="203"/>
                  <a:pt x="2689" y="204"/>
                  <a:pt x="2688" y="206"/>
                </a:cubicBezTo>
                <a:cubicBezTo>
                  <a:pt x="2688" y="207"/>
                  <a:pt x="2689" y="206"/>
                  <a:pt x="2689" y="205"/>
                </a:cubicBezTo>
                <a:cubicBezTo>
                  <a:pt x="2689" y="206"/>
                  <a:pt x="2691" y="206"/>
                  <a:pt x="2691" y="208"/>
                </a:cubicBezTo>
                <a:cubicBezTo>
                  <a:pt x="2692" y="208"/>
                  <a:pt x="2692" y="206"/>
                  <a:pt x="2694" y="207"/>
                </a:cubicBezTo>
                <a:cubicBezTo>
                  <a:pt x="2694" y="209"/>
                  <a:pt x="2695" y="207"/>
                  <a:pt x="2694" y="209"/>
                </a:cubicBezTo>
                <a:cubicBezTo>
                  <a:pt x="2694" y="210"/>
                  <a:pt x="2694" y="210"/>
                  <a:pt x="2694" y="210"/>
                </a:cubicBezTo>
                <a:cubicBezTo>
                  <a:pt x="2694" y="210"/>
                  <a:pt x="2694" y="210"/>
                  <a:pt x="2693" y="210"/>
                </a:cubicBezTo>
                <a:cubicBezTo>
                  <a:pt x="2692" y="213"/>
                  <a:pt x="2686" y="210"/>
                  <a:pt x="2682" y="211"/>
                </a:cubicBezTo>
                <a:cubicBezTo>
                  <a:pt x="2682" y="209"/>
                  <a:pt x="2684" y="211"/>
                  <a:pt x="2684" y="210"/>
                </a:cubicBezTo>
                <a:cubicBezTo>
                  <a:pt x="2684" y="209"/>
                  <a:pt x="2682" y="207"/>
                  <a:pt x="2681" y="208"/>
                </a:cubicBezTo>
                <a:cubicBezTo>
                  <a:pt x="2682" y="208"/>
                  <a:pt x="2682" y="207"/>
                  <a:pt x="2682" y="207"/>
                </a:cubicBezTo>
                <a:cubicBezTo>
                  <a:pt x="2681" y="205"/>
                  <a:pt x="2679" y="207"/>
                  <a:pt x="2678" y="206"/>
                </a:cubicBezTo>
                <a:cubicBezTo>
                  <a:pt x="2676" y="205"/>
                  <a:pt x="2676" y="203"/>
                  <a:pt x="2675" y="205"/>
                </a:cubicBezTo>
                <a:cubicBezTo>
                  <a:pt x="2674" y="204"/>
                  <a:pt x="2676" y="203"/>
                  <a:pt x="2676" y="202"/>
                </a:cubicBezTo>
                <a:cubicBezTo>
                  <a:pt x="2675" y="203"/>
                  <a:pt x="2673" y="204"/>
                  <a:pt x="2674" y="201"/>
                </a:cubicBezTo>
                <a:cubicBezTo>
                  <a:pt x="2669" y="203"/>
                  <a:pt x="2668" y="201"/>
                  <a:pt x="2663" y="202"/>
                </a:cubicBezTo>
                <a:cubicBezTo>
                  <a:pt x="2664" y="202"/>
                  <a:pt x="2664" y="201"/>
                  <a:pt x="2664" y="200"/>
                </a:cubicBezTo>
                <a:cubicBezTo>
                  <a:pt x="2663" y="201"/>
                  <a:pt x="2662" y="202"/>
                  <a:pt x="2661" y="202"/>
                </a:cubicBezTo>
                <a:cubicBezTo>
                  <a:pt x="2664" y="200"/>
                  <a:pt x="2658" y="200"/>
                  <a:pt x="2658" y="202"/>
                </a:cubicBezTo>
                <a:cubicBezTo>
                  <a:pt x="2657" y="202"/>
                  <a:pt x="2657" y="200"/>
                  <a:pt x="2656" y="200"/>
                </a:cubicBezTo>
                <a:cubicBezTo>
                  <a:pt x="2658" y="199"/>
                  <a:pt x="2659" y="199"/>
                  <a:pt x="2660" y="199"/>
                </a:cubicBezTo>
                <a:cubicBezTo>
                  <a:pt x="2659" y="197"/>
                  <a:pt x="2657" y="199"/>
                  <a:pt x="2655" y="198"/>
                </a:cubicBezTo>
                <a:cubicBezTo>
                  <a:pt x="2657" y="200"/>
                  <a:pt x="2654" y="200"/>
                  <a:pt x="2653" y="202"/>
                </a:cubicBezTo>
                <a:cubicBezTo>
                  <a:pt x="2652" y="202"/>
                  <a:pt x="2648" y="199"/>
                  <a:pt x="2647" y="202"/>
                </a:cubicBezTo>
                <a:cubicBezTo>
                  <a:pt x="2646" y="202"/>
                  <a:pt x="2647" y="200"/>
                  <a:pt x="2646" y="199"/>
                </a:cubicBezTo>
                <a:cubicBezTo>
                  <a:pt x="2645" y="199"/>
                  <a:pt x="2645" y="201"/>
                  <a:pt x="2644" y="201"/>
                </a:cubicBezTo>
                <a:cubicBezTo>
                  <a:pt x="2644" y="200"/>
                  <a:pt x="2643" y="198"/>
                  <a:pt x="2645" y="198"/>
                </a:cubicBezTo>
                <a:cubicBezTo>
                  <a:pt x="2636" y="196"/>
                  <a:pt x="2628" y="198"/>
                  <a:pt x="2621" y="195"/>
                </a:cubicBezTo>
                <a:cubicBezTo>
                  <a:pt x="2624" y="193"/>
                  <a:pt x="2626" y="195"/>
                  <a:pt x="2629" y="194"/>
                </a:cubicBezTo>
                <a:cubicBezTo>
                  <a:pt x="2628" y="192"/>
                  <a:pt x="2628" y="191"/>
                  <a:pt x="2629" y="189"/>
                </a:cubicBezTo>
                <a:cubicBezTo>
                  <a:pt x="2633" y="191"/>
                  <a:pt x="2641" y="188"/>
                  <a:pt x="2643" y="190"/>
                </a:cubicBezTo>
                <a:cubicBezTo>
                  <a:pt x="2644" y="192"/>
                  <a:pt x="2645" y="189"/>
                  <a:pt x="2645" y="187"/>
                </a:cubicBezTo>
                <a:cubicBezTo>
                  <a:pt x="2645" y="187"/>
                  <a:pt x="2645" y="187"/>
                  <a:pt x="2645" y="187"/>
                </a:cubicBezTo>
                <a:cubicBezTo>
                  <a:pt x="2643" y="190"/>
                  <a:pt x="2638" y="188"/>
                  <a:pt x="2636" y="188"/>
                </a:cubicBezTo>
                <a:cubicBezTo>
                  <a:pt x="2638" y="185"/>
                  <a:pt x="2642" y="187"/>
                  <a:pt x="2645" y="187"/>
                </a:cubicBezTo>
                <a:cubicBezTo>
                  <a:pt x="2645" y="187"/>
                  <a:pt x="2645" y="187"/>
                  <a:pt x="2645" y="187"/>
                </a:cubicBezTo>
                <a:cubicBezTo>
                  <a:pt x="2645" y="187"/>
                  <a:pt x="2645" y="187"/>
                  <a:pt x="2645" y="187"/>
                </a:cubicBezTo>
                <a:cubicBezTo>
                  <a:pt x="2646" y="187"/>
                  <a:pt x="2647" y="187"/>
                  <a:pt x="2647" y="186"/>
                </a:cubicBezTo>
                <a:cubicBezTo>
                  <a:pt x="2644" y="185"/>
                  <a:pt x="2639" y="186"/>
                  <a:pt x="2636" y="184"/>
                </a:cubicBezTo>
                <a:cubicBezTo>
                  <a:pt x="2650" y="183"/>
                  <a:pt x="2661" y="190"/>
                  <a:pt x="2670" y="188"/>
                </a:cubicBezTo>
                <a:cubicBezTo>
                  <a:pt x="2670" y="189"/>
                  <a:pt x="2670" y="191"/>
                  <a:pt x="2672" y="190"/>
                </a:cubicBezTo>
                <a:cubicBezTo>
                  <a:pt x="2673" y="189"/>
                  <a:pt x="2671" y="190"/>
                  <a:pt x="2671" y="189"/>
                </a:cubicBezTo>
                <a:cubicBezTo>
                  <a:pt x="2677" y="190"/>
                  <a:pt x="2680" y="188"/>
                  <a:pt x="2684" y="191"/>
                </a:cubicBezTo>
                <a:cubicBezTo>
                  <a:pt x="2686" y="189"/>
                  <a:pt x="2692" y="189"/>
                  <a:pt x="2692" y="191"/>
                </a:cubicBezTo>
                <a:cubicBezTo>
                  <a:pt x="2694" y="193"/>
                  <a:pt x="2693" y="189"/>
                  <a:pt x="2694" y="190"/>
                </a:cubicBezTo>
                <a:cubicBezTo>
                  <a:pt x="2695" y="190"/>
                  <a:pt x="2693" y="192"/>
                  <a:pt x="2695" y="191"/>
                </a:cubicBezTo>
                <a:cubicBezTo>
                  <a:pt x="2694" y="189"/>
                  <a:pt x="2699" y="190"/>
                  <a:pt x="2701" y="189"/>
                </a:cubicBezTo>
                <a:cubicBezTo>
                  <a:pt x="2700" y="187"/>
                  <a:pt x="2699" y="185"/>
                  <a:pt x="2698" y="184"/>
                </a:cubicBezTo>
                <a:cubicBezTo>
                  <a:pt x="2699" y="183"/>
                  <a:pt x="2702" y="185"/>
                  <a:pt x="2704" y="186"/>
                </a:cubicBezTo>
                <a:cubicBezTo>
                  <a:pt x="2703" y="185"/>
                  <a:pt x="2703" y="185"/>
                  <a:pt x="2703" y="184"/>
                </a:cubicBezTo>
                <a:cubicBezTo>
                  <a:pt x="2705" y="185"/>
                  <a:pt x="2704" y="185"/>
                  <a:pt x="2704" y="187"/>
                </a:cubicBezTo>
                <a:cubicBezTo>
                  <a:pt x="2704" y="187"/>
                  <a:pt x="2708" y="185"/>
                  <a:pt x="2705" y="185"/>
                </a:cubicBezTo>
                <a:cubicBezTo>
                  <a:pt x="2705" y="185"/>
                  <a:pt x="2706" y="184"/>
                  <a:pt x="2707" y="184"/>
                </a:cubicBezTo>
                <a:cubicBezTo>
                  <a:pt x="2707" y="184"/>
                  <a:pt x="2707" y="185"/>
                  <a:pt x="2707" y="186"/>
                </a:cubicBezTo>
                <a:cubicBezTo>
                  <a:pt x="2708" y="186"/>
                  <a:pt x="2709" y="186"/>
                  <a:pt x="2709" y="187"/>
                </a:cubicBezTo>
                <a:cubicBezTo>
                  <a:pt x="2710" y="186"/>
                  <a:pt x="2709" y="185"/>
                  <a:pt x="2707" y="185"/>
                </a:cubicBezTo>
                <a:cubicBezTo>
                  <a:pt x="2709" y="183"/>
                  <a:pt x="2712" y="189"/>
                  <a:pt x="2713" y="185"/>
                </a:cubicBezTo>
                <a:cubicBezTo>
                  <a:pt x="2714" y="185"/>
                  <a:pt x="2713" y="187"/>
                  <a:pt x="2714" y="187"/>
                </a:cubicBezTo>
                <a:cubicBezTo>
                  <a:pt x="2714" y="189"/>
                  <a:pt x="2712" y="188"/>
                  <a:pt x="2712" y="190"/>
                </a:cubicBezTo>
                <a:cubicBezTo>
                  <a:pt x="2713" y="189"/>
                  <a:pt x="2714" y="190"/>
                  <a:pt x="2713" y="191"/>
                </a:cubicBezTo>
                <a:cubicBezTo>
                  <a:pt x="2715" y="190"/>
                  <a:pt x="2715" y="189"/>
                  <a:pt x="2715" y="188"/>
                </a:cubicBezTo>
                <a:cubicBezTo>
                  <a:pt x="2727" y="188"/>
                  <a:pt x="2734" y="188"/>
                  <a:pt x="2746" y="188"/>
                </a:cubicBezTo>
                <a:cubicBezTo>
                  <a:pt x="2743" y="190"/>
                  <a:pt x="2751" y="189"/>
                  <a:pt x="2751" y="187"/>
                </a:cubicBezTo>
                <a:cubicBezTo>
                  <a:pt x="2751" y="185"/>
                  <a:pt x="2748" y="189"/>
                  <a:pt x="2749" y="185"/>
                </a:cubicBezTo>
                <a:cubicBezTo>
                  <a:pt x="2745" y="186"/>
                  <a:pt x="2735" y="186"/>
                  <a:pt x="2726" y="186"/>
                </a:cubicBezTo>
                <a:cubicBezTo>
                  <a:pt x="2725" y="185"/>
                  <a:pt x="2726" y="184"/>
                  <a:pt x="2726" y="184"/>
                </a:cubicBezTo>
                <a:cubicBezTo>
                  <a:pt x="2724" y="185"/>
                  <a:pt x="2719" y="187"/>
                  <a:pt x="2716" y="184"/>
                </a:cubicBezTo>
                <a:cubicBezTo>
                  <a:pt x="2717" y="184"/>
                  <a:pt x="2719" y="184"/>
                  <a:pt x="2721" y="184"/>
                </a:cubicBezTo>
                <a:cubicBezTo>
                  <a:pt x="2721" y="182"/>
                  <a:pt x="2716" y="184"/>
                  <a:pt x="2716" y="181"/>
                </a:cubicBezTo>
                <a:cubicBezTo>
                  <a:pt x="2716" y="180"/>
                  <a:pt x="2717" y="181"/>
                  <a:pt x="2716" y="182"/>
                </a:cubicBezTo>
                <a:cubicBezTo>
                  <a:pt x="2718" y="182"/>
                  <a:pt x="2718" y="181"/>
                  <a:pt x="2720" y="180"/>
                </a:cubicBezTo>
                <a:cubicBezTo>
                  <a:pt x="2725" y="182"/>
                  <a:pt x="2735" y="181"/>
                  <a:pt x="2743" y="182"/>
                </a:cubicBezTo>
                <a:cubicBezTo>
                  <a:pt x="2743" y="180"/>
                  <a:pt x="2742" y="181"/>
                  <a:pt x="2741" y="181"/>
                </a:cubicBezTo>
                <a:cubicBezTo>
                  <a:pt x="2746" y="179"/>
                  <a:pt x="2751" y="181"/>
                  <a:pt x="2754" y="180"/>
                </a:cubicBezTo>
                <a:cubicBezTo>
                  <a:pt x="2752" y="180"/>
                  <a:pt x="2757" y="178"/>
                  <a:pt x="2756" y="180"/>
                </a:cubicBezTo>
                <a:cubicBezTo>
                  <a:pt x="2761" y="178"/>
                  <a:pt x="2768" y="179"/>
                  <a:pt x="2774" y="182"/>
                </a:cubicBezTo>
                <a:cubicBezTo>
                  <a:pt x="2773" y="181"/>
                  <a:pt x="2774" y="180"/>
                  <a:pt x="2775" y="180"/>
                </a:cubicBezTo>
                <a:cubicBezTo>
                  <a:pt x="2769" y="178"/>
                  <a:pt x="2761" y="179"/>
                  <a:pt x="2753" y="177"/>
                </a:cubicBezTo>
                <a:cubicBezTo>
                  <a:pt x="2758" y="174"/>
                  <a:pt x="2767" y="178"/>
                  <a:pt x="2771" y="174"/>
                </a:cubicBezTo>
                <a:cubicBezTo>
                  <a:pt x="2764" y="176"/>
                  <a:pt x="2754" y="173"/>
                  <a:pt x="2743" y="173"/>
                </a:cubicBezTo>
                <a:cubicBezTo>
                  <a:pt x="2738" y="171"/>
                  <a:pt x="2734" y="170"/>
                  <a:pt x="2729" y="171"/>
                </a:cubicBezTo>
                <a:cubicBezTo>
                  <a:pt x="2732" y="166"/>
                  <a:pt x="2741" y="172"/>
                  <a:pt x="2742" y="168"/>
                </a:cubicBezTo>
                <a:cubicBezTo>
                  <a:pt x="2741" y="168"/>
                  <a:pt x="2736" y="169"/>
                  <a:pt x="2735" y="166"/>
                </a:cubicBezTo>
                <a:cubicBezTo>
                  <a:pt x="2737" y="165"/>
                  <a:pt x="2740" y="167"/>
                  <a:pt x="2743" y="167"/>
                </a:cubicBezTo>
                <a:cubicBezTo>
                  <a:pt x="2738" y="164"/>
                  <a:pt x="2729" y="166"/>
                  <a:pt x="2723" y="165"/>
                </a:cubicBezTo>
                <a:cubicBezTo>
                  <a:pt x="2724" y="162"/>
                  <a:pt x="2726" y="164"/>
                  <a:pt x="2728" y="164"/>
                </a:cubicBezTo>
                <a:cubicBezTo>
                  <a:pt x="2729" y="160"/>
                  <a:pt x="2736" y="166"/>
                  <a:pt x="2736" y="163"/>
                </a:cubicBezTo>
                <a:cubicBezTo>
                  <a:pt x="2739" y="163"/>
                  <a:pt x="2742" y="164"/>
                  <a:pt x="2743" y="162"/>
                </a:cubicBezTo>
                <a:cubicBezTo>
                  <a:pt x="2741" y="163"/>
                  <a:pt x="2740" y="161"/>
                  <a:pt x="2737" y="163"/>
                </a:cubicBezTo>
                <a:cubicBezTo>
                  <a:pt x="2737" y="162"/>
                  <a:pt x="2737" y="162"/>
                  <a:pt x="2738" y="162"/>
                </a:cubicBezTo>
                <a:cubicBezTo>
                  <a:pt x="2734" y="161"/>
                  <a:pt x="2727" y="163"/>
                  <a:pt x="2723" y="161"/>
                </a:cubicBezTo>
                <a:cubicBezTo>
                  <a:pt x="2723" y="162"/>
                  <a:pt x="2723" y="162"/>
                  <a:pt x="2723" y="163"/>
                </a:cubicBezTo>
                <a:cubicBezTo>
                  <a:pt x="2719" y="161"/>
                  <a:pt x="2714" y="162"/>
                  <a:pt x="2708" y="161"/>
                </a:cubicBezTo>
                <a:cubicBezTo>
                  <a:pt x="2717" y="159"/>
                  <a:pt x="2721" y="158"/>
                  <a:pt x="2731" y="159"/>
                </a:cubicBezTo>
                <a:cubicBezTo>
                  <a:pt x="2730" y="157"/>
                  <a:pt x="2735" y="156"/>
                  <a:pt x="2735" y="159"/>
                </a:cubicBezTo>
                <a:cubicBezTo>
                  <a:pt x="2736" y="158"/>
                  <a:pt x="2736" y="157"/>
                  <a:pt x="2737" y="157"/>
                </a:cubicBezTo>
                <a:cubicBezTo>
                  <a:pt x="2738" y="157"/>
                  <a:pt x="2738" y="158"/>
                  <a:pt x="2739" y="158"/>
                </a:cubicBezTo>
                <a:cubicBezTo>
                  <a:pt x="2740" y="156"/>
                  <a:pt x="2744" y="158"/>
                  <a:pt x="2745" y="157"/>
                </a:cubicBezTo>
                <a:cubicBezTo>
                  <a:pt x="2736" y="156"/>
                  <a:pt x="2727" y="157"/>
                  <a:pt x="2720" y="156"/>
                </a:cubicBezTo>
                <a:cubicBezTo>
                  <a:pt x="2725" y="154"/>
                  <a:pt x="2735" y="157"/>
                  <a:pt x="2741" y="154"/>
                </a:cubicBezTo>
                <a:cubicBezTo>
                  <a:pt x="2732" y="154"/>
                  <a:pt x="2726" y="154"/>
                  <a:pt x="2719" y="155"/>
                </a:cubicBezTo>
                <a:cubicBezTo>
                  <a:pt x="2723" y="153"/>
                  <a:pt x="2729" y="153"/>
                  <a:pt x="2733" y="153"/>
                </a:cubicBezTo>
                <a:cubicBezTo>
                  <a:pt x="2733" y="152"/>
                  <a:pt x="2734" y="150"/>
                  <a:pt x="2732" y="150"/>
                </a:cubicBezTo>
                <a:cubicBezTo>
                  <a:pt x="2730" y="150"/>
                  <a:pt x="2732" y="151"/>
                  <a:pt x="2732" y="152"/>
                </a:cubicBezTo>
                <a:cubicBezTo>
                  <a:pt x="2730" y="151"/>
                  <a:pt x="2730" y="151"/>
                  <a:pt x="2729" y="151"/>
                </a:cubicBezTo>
                <a:cubicBezTo>
                  <a:pt x="2729" y="153"/>
                  <a:pt x="2725" y="152"/>
                  <a:pt x="2722" y="152"/>
                </a:cubicBezTo>
                <a:cubicBezTo>
                  <a:pt x="2721" y="150"/>
                  <a:pt x="2721" y="150"/>
                  <a:pt x="2720" y="149"/>
                </a:cubicBezTo>
                <a:cubicBezTo>
                  <a:pt x="2721" y="147"/>
                  <a:pt x="2725" y="149"/>
                  <a:pt x="2727" y="147"/>
                </a:cubicBezTo>
                <a:cubicBezTo>
                  <a:pt x="2716" y="146"/>
                  <a:pt x="2705" y="148"/>
                  <a:pt x="2698" y="146"/>
                </a:cubicBezTo>
                <a:cubicBezTo>
                  <a:pt x="2701" y="145"/>
                  <a:pt x="2707" y="146"/>
                  <a:pt x="2710" y="145"/>
                </a:cubicBezTo>
                <a:cubicBezTo>
                  <a:pt x="2711" y="144"/>
                  <a:pt x="2709" y="144"/>
                  <a:pt x="2708" y="143"/>
                </a:cubicBezTo>
                <a:cubicBezTo>
                  <a:pt x="2708" y="143"/>
                  <a:pt x="2709" y="143"/>
                  <a:pt x="2710" y="143"/>
                </a:cubicBezTo>
                <a:cubicBezTo>
                  <a:pt x="2709" y="143"/>
                  <a:pt x="2706" y="142"/>
                  <a:pt x="2703" y="143"/>
                </a:cubicBezTo>
                <a:cubicBezTo>
                  <a:pt x="2705" y="144"/>
                  <a:pt x="2707" y="143"/>
                  <a:pt x="2710" y="144"/>
                </a:cubicBezTo>
                <a:cubicBezTo>
                  <a:pt x="2708" y="145"/>
                  <a:pt x="2702" y="145"/>
                  <a:pt x="2703" y="142"/>
                </a:cubicBezTo>
                <a:cubicBezTo>
                  <a:pt x="2700" y="142"/>
                  <a:pt x="2699" y="143"/>
                  <a:pt x="2696" y="142"/>
                </a:cubicBezTo>
                <a:cubicBezTo>
                  <a:pt x="2700" y="141"/>
                  <a:pt x="2706" y="142"/>
                  <a:pt x="2710" y="141"/>
                </a:cubicBezTo>
                <a:cubicBezTo>
                  <a:pt x="2710" y="139"/>
                  <a:pt x="2706" y="140"/>
                  <a:pt x="2706" y="141"/>
                </a:cubicBezTo>
                <a:cubicBezTo>
                  <a:pt x="2696" y="141"/>
                  <a:pt x="2688" y="139"/>
                  <a:pt x="2681" y="139"/>
                </a:cubicBezTo>
                <a:cubicBezTo>
                  <a:pt x="2678" y="140"/>
                  <a:pt x="2674" y="142"/>
                  <a:pt x="2672" y="138"/>
                </a:cubicBezTo>
                <a:cubicBezTo>
                  <a:pt x="2671" y="138"/>
                  <a:pt x="2671" y="141"/>
                  <a:pt x="2670" y="140"/>
                </a:cubicBezTo>
                <a:cubicBezTo>
                  <a:pt x="2670" y="136"/>
                  <a:pt x="2667" y="141"/>
                  <a:pt x="2661" y="138"/>
                </a:cubicBezTo>
                <a:cubicBezTo>
                  <a:pt x="2661" y="139"/>
                  <a:pt x="2660" y="139"/>
                  <a:pt x="2660" y="140"/>
                </a:cubicBezTo>
                <a:cubicBezTo>
                  <a:pt x="2659" y="139"/>
                  <a:pt x="2654" y="141"/>
                  <a:pt x="2655" y="138"/>
                </a:cubicBezTo>
                <a:cubicBezTo>
                  <a:pt x="2642" y="137"/>
                  <a:pt x="2622" y="139"/>
                  <a:pt x="2613" y="133"/>
                </a:cubicBezTo>
                <a:cubicBezTo>
                  <a:pt x="2612" y="132"/>
                  <a:pt x="2615" y="131"/>
                  <a:pt x="2613" y="130"/>
                </a:cubicBezTo>
                <a:cubicBezTo>
                  <a:pt x="2612" y="130"/>
                  <a:pt x="2613" y="132"/>
                  <a:pt x="2612" y="133"/>
                </a:cubicBezTo>
                <a:cubicBezTo>
                  <a:pt x="2611" y="131"/>
                  <a:pt x="2608" y="132"/>
                  <a:pt x="2606" y="131"/>
                </a:cubicBezTo>
                <a:cubicBezTo>
                  <a:pt x="2606" y="131"/>
                  <a:pt x="2606" y="130"/>
                  <a:pt x="2607" y="130"/>
                </a:cubicBezTo>
                <a:cubicBezTo>
                  <a:pt x="2603" y="128"/>
                  <a:pt x="2599" y="129"/>
                  <a:pt x="2594" y="130"/>
                </a:cubicBezTo>
                <a:cubicBezTo>
                  <a:pt x="2594" y="131"/>
                  <a:pt x="2595" y="131"/>
                  <a:pt x="2596" y="131"/>
                </a:cubicBezTo>
                <a:cubicBezTo>
                  <a:pt x="2595" y="131"/>
                  <a:pt x="2595" y="130"/>
                  <a:pt x="2597" y="130"/>
                </a:cubicBezTo>
                <a:cubicBezTo>
                  <a:pt x="2597" y="130"/>
                  <a:pt x="2596" y="131"/>
                  <a:pt x="2597" y="132"/>
                </a:cubicBezTo>
                <a:cubicBezTo>
                  <a:pt x="2598" y="132"/>
                  <a:pt x="2600" y="131"/>
                  <a:pt x="2601" y="133"/>
                </a:cubicBezTo>
                <a:cubicBezTo>
                  <a:pt x="2597" y="133"/>
                  <a:pt x="2596" y="134"/>
                  <a:pt x="2593" y="133"/>
                </a:cubicBezTo>
                <a:cubicBezTo>
                  <a:pt x="2593" y="134"/>
                  <a:pt x="2594" y="134"/>
                  <a:pt x="2594" y="134"/>
                </a:cubicBezTo>
                <a:cubicBezTo>
                  <a:pt x="2594" y="135"/>
                  <a:pt x="2593" y="134"/>
                  <a:pt x="2592" y="134"/>
                </a:cubicBezTo>
                <a:cubicBezTo>
                  <a:pt x="2593" y="134"/>
                  <a:pt x="2592" y="133"/>
                  <a:pt x="2590" y="133"/>
                </a:cubicBezTo>
                <a:cubicBezTo>
                  <a:pt x="2590" y="134"/>
                  <a:pt x="2590" y="134"/>
                  <a:pt x="2590" y="135"/>
                </a:cubicBezTo>
                <a:cubicBezTo>
                  <a:pt x="2589" y="134"/>
                  <a:pt x="2590" y="133"/>
                  <a:pt x="2588" y="133"/>
                </a:cubicBezTo>
                <a:cubicBezTo>
                  <a:pt x="2588" y="132"/>
                  <a:pt x="2590" y="132"/>
                  <a:pt x="2591" y="133"/>
                </a:cubicBezTo>
                <a:cubicBezTo>
                  <a:pt x="2590" y="130"/>
                  <a:pt x="2588" y="132"/>
                  <a:pt x="2587" y="134"/>
                </a:cubicBezTo>
                <a:cubicBezTo>
                  <a:pt x="2583" y="134"/>
                  <a:pt x="2583" y="133"/>
                  <a:pt x="2578" y="132"/>
                </a:cubicBezTo>
                <a:cubicBezTo>
                  <a:pt x="2580" y="131"/>
                  <a:pt x="2580" y="130"/>
                  <a:pt x="2580" y="128"/>
                </a:cubicBezTo>
                <a:cubicBezTo>
                  <a:pt x="2583" y="129"/>
                  <a:pt x="2590" y="131"/>
                  <a:pt x="2593" y="131"/>
                </a:cubicBezTo>
                <a:cubicBezTo>
                  <a:pt x="2594" y="131"/>
                  <a:pt x="2594" y="130"/>
                  <a:pt x="2593" y="130"/>
                </a:cubicBezTo>
                <a:cubicBezTo>
                  <a:pt x="2593" y="130"/>
                  <a:pt x="2593" y="129"/>
                  <a:pt x="2594" y="129"/>
                </a:cubicBezTo>
                <a:cubicBezTo>
                  <a:pt x="2592" y="129"/>
                  <a:pt x="2593" y="129"/>
                  <a:pt x="2593" y="130"/>
                </a:cubicBezTo>
                <a:cubicBezTo>
                  <a:pt x="2585" y="126"/>
                  <a:pt x="2574" y="127"/>
                  <a:pt x="2566" y="121"/>
                </a:cubicBezTo>
                <a:cubicBezTo>
                  <a:pt x="2565" y="121"/>
                  <a:pt x="2565" y="123"/>
                  <a:pt x="2564" y="122"/>
                </a:cubicBezTo>
                <a:cubicBezTo>
                  <a:pt x="2564" y="123"/>
                  <a:pt x="2565" y="124"/>
                  <a:pt x="2567" y="124"/>
                </a:cubicBezTo>
                <a:cubicBezTo>
                  <a:pt x="2562" y="126"/>
                  <a:pt x="2558" y="124"/>
                  <a:pt x="2552" y="123"/>
                </a:cubicBezTo>
                <a:cubicBezTo>
                  <a:pt x="2554" y="122"/>
                  <a:pt x="2552" y="122"/>
                  <a:pt x="2553" y="121"/>
                </a:cubicBezTo>
                <a:cubicBezTo>
                  <a:pt x="2552" y="119"/>
                  <a:pt x="2551" y="122"/>
                  <a:pt x="2549" y="121"/>
                </a:cubicBezTo>
                <a:cubicBezTo>
                  <a:pt x="2550" y="121"/>
                  <a:pt x="2550" y="121"/>
                  <a:pt x="2550" y="120"/>
                </a:cubicBezTo>
                <a:cubicBezTo>
                  <a:pt x="2549" y="119"/>
                  <a:pt x="2549" y="121"/>
                  <a:pt x="2549" y="121"/>
                </a:cubicBezTo>
                <a:cubicBezTo>
                  <a:pt x="2547" y="121"/>
                  <a:pt x="2548" y="119"/>
                  <a:pt x="2546" y="120"/>
                </a:cubicBezTo>
                <a:cubicBezTo>
                  <a:pt x="2546" y="118"/>
                  <a:pt x="2548" y="122"/>
                  <a:pt x="2549" y="122"/>
                </a:cubicBezTo>
                <a:cubicBezTo>
                  <a:pt x="2547" y="122"/>
                  <a:pt x="2545" y="122"/>
                  <a:pt x="2544" y="122"/>
                </a:cubicBezTo>
                <a:cubicBezTo>
                  <a:pt x="2544" y="121"/>
                  <a:pt x="2544" y="121"/>
                  <a:pt x="2545" y="120"/>
                </a:cubicBezTo>
                <a:cubicBezTo>
                  <a:pt x="2546" y="120"/>
                  <a:pt x="2546" y="123"/>
                  <a:pt x="2546" y="120"/>
                </a:cubicBezTo>
                <a:cubicBezTo>
                  <a:pt x="2546" y="118"/>
                  <a:pt x="2541" y="121"/>
                  <a:pt x="2541" y="117"/>
                </a:cubicBezTo>
                <a:cubicBezTo>
                  <a:pt x="2542" y="118"/>
                  <a:pt x="2542" y="120"/>
                  <a:pt x="2542" y="117"/>
                </a:cubicBezTo>
                <a:cubicBezTo>
                  <a:pt x="2543" y="117"/>
                  <a:pt x="2543" y="118"/>
                  <a:pt x="2543" y="119"/>
                </a:cubicBezTo>
                <a:cubicBezTo>
                  <a:pt x="2556" y="117"/>
                  <a:pt x="2579" y="123"/>
                  <a:pt x="2593" y="122"/>
                </a:cubicBezTo>
                <a:cubicBezTo>
                  <a:pt x="2602" y="130"/>
                  <a:pt x="2616" y="126"/>
                  <a:pt x="2627" y="127"/>
                </a:cubicBezTo>
                <a:cubicBezTo>
                  <a:pt x="2620" y="125"/>
                  <a:pt x="2612" y="128"/>
                  <a:pt x="2608" y="124"/>
                </a:cubicBezTo>
                <a:cubicBezTo>
                  <a:pt x="2612" y="123"/>
                  <a:pt x="2616" y="124"/>
                  <a:pt x="2620" y="123"/>
                </a:cubicBezTo>
                <a:cubicBezTo>
                  <a:pt x="2619" y="122"/>
                  <a:pt x="2614" y="123"/>
                  <a:pt x="2613" y="122"/>
                </a:cubicBezTo>
                <a:cubicBezTo>
                  <a:pt x="2613" y="121"/>
                  <a:pt x="2615" y="122"/>
                  <a:pt x="2615" y="121"/>
                </a:cubicBezTo>
                <a:cubicBezTo>
                  <a:pt x="2611" y="119"/>
                  <a:pt x="2609" y="120"/>
                  <a:pt x="2605" y="119"/>
                </a:cubicBezTo>
                <a:cubicBezTo>
                  <a:pt x="2606" y="118"/>
                  <a:pt x="2608" y="118"/>
                  <a:pt x="2609" y="119"/>
                </a:cubicBezTo>
                <a:cubicBezTo>
                  <a:pt x="2606" y="117"/>
                  <a:pt x="2597" y="118"/>
                  <a:pt x="2594" y="116"/>
                </a:cubicBezTo>
                <a:cubicBezTo>
                  <a:pt x="2595" y="117"/>
                  <a:pt x="2594" y="117"/>
                  <a:pt x="2594" y="119"/>
                </a:cubicBezTo>
                <a:cubicBezTo>
                  <a:pt x="2586" y="120"/>
                  <a:pt x="2578" y="117"/>
                  <a:pt x="2570" y="114"/>
                </a:cubicBezTo>
                <a:cubicBezTo>
                  <a:pt x="2570" y="116"/>
                  <a:pt x="2569" y="116"/>
                  <a:pt x="2568" y="117"/>
                </a:cubicBezTo>
                <a:cubicBezTo>
                  <a:pt x="2564" y="114"/>
                  <a:pt x="2560" y="116"/>
                  <a:pt x="2556" y="113"/>
                </a:cubicBezTo>
                <a:cubicBezTo>
                  <a:pt x="2554" y="113"/>
                  <a:pt x="2556" y="114"/>
                  <a:pt x="2555" y="115"/>
                </a:cubicBezTo>
                <a:cubicBezTo>
                  <a:pt x="2551" y="114"/>
                  <a:pt x="2552" y="114"/>
                  <a:pt x="2548" y="114"/>
                </a:cubicBezTo>
                <a:cubicBezTo>
                  <a:pt x="2548" y="112"/>
                  <a:pt x="2550" y="114"/>
                  <a:pt x="2551" y="113"/>
                </a:cubicBezTo>
                <a:cubicBezTo>
                  <a:pt x="2550" y="112"/>
                  <a:pt x="2549" y="112"/>
                  <a:pt x="2547" y="111"/>
                </a:cubicBezTo>
                <a:cubicBezTo>
                  <a:pt x="2548" y="112"/>
                  <a:pt x="2547" y="112"/>
                  <a:pt x="2546" y="113"/>
                </a:cubicBezTo>
                <a:cubicBezTo>
                  <a:pt x="2548" y="109"/>
                  <a:pt x="2535" y="112"/>
                  <a:pt x="2535" y="107"/>
                </a:cubicBezTo>
                <a:cubicBezTo>
                  <a:pt x="2534" y="106"/>
                  <a:pt x="2534" y="108"/>
                  <a:pt x="2533" y="109"/>
                </a:cubicBezTo>
                <a:cubicBezTo>
                  <a:pt x="2533" y="109"/>
                  <a:pt x="2532" y="107"/>
                  <a:pt x="2533" y="106"/>
                </a:cubicBezTo>
                <a:cubicBezTo>
                  <a:pt x="2531" y="105"/>
                  <a:pt x="2529" y="105"/>
                  <a:pt x="2528" y="106"/>
                </a:cubicBezTo>
                <a:cubicBezTo>
                  <a:pt x="2528" y="107"/>
                  <a:pt x="2528" y="107"/>
                  <a:pt x="2529" y="107"/>
                </a:cubicBezTo>
                <a:cubicBezTo>
                  <a:pt x="2523" y="107"/>
                  <a:pt x="2517" y="107"/>
                  <a:pt x="2514" y="105"/>
                </a:cubicBezTo>
                <a:cubicBezTo>
                  <a:pt x="2517" y="103"/>
                  <a:pt x="2521" y="105"/>
                  <a:pt x="2524" y="105"/>
                </a:cubicBezTo>
                <a:cubicBezTo>
                  <a:pt x="2523" y="104"/>
                  <a:pt x="2521" y="105"/>
                  <a:pt x="2517" y="103"/>
                </a:cubicBezTo>
                <a:cubicBezTo>
                  <a:pt x="2525" y="102"/>
                  <a:pt x="2532" y="106"/>
                  <a:pt x="2538" y="105"/>
                </a:cubicBezTo>
                <a:cubicBezTo>
                  <a:pt x="2539" y="106"/>
                  <a:pt x="2535" y="107"/>
                  <a:pt x="2538" y="107"/>
                </a:cubicBezTo>
                <a:cubicBezTo>
                  <a:pt x="2538" y="106"/>
                  <a:pt x="2538" y="107"/>
                  <a:pt x="2538" y="107"/>
                </a:cubicBezTo>
                <a:cubicBezTo>
                  <a:pt x="2539" y="107"/>
                  <a:pt x="2539" y="106"/>
                  <a:pt x="2539" y="105"/>
                </a:cubicBezTo>
                <a:cubicBezTo>
                  <a:pt x="2542" y="106"/>
                  <a:pt x="2546" y="106"/>
                  <a:pt x="2548" y="107"/>
                </a:cubicBezTo>
                <a:cubicBezTo>
                  <a:pt x="2548" y="109"/>
                  <a:pt x="2545" y="109"/>
                  <a:pt x="2544" y="108"/>
                </a:cubicBezTo>
                <a:cubicBezTo>
                  <a:pt x="2545" y="109"/>
                  <a:pt x="2544" y="109"/>
                  <a:pt x="2544" y="110"/>
                </a:cubicBezTo>
                <a:cubicBezTo>
                  <a:pt x="2547" y="110"/>
                  <a:pt x="2551" y="111"/>
                  <a:pt x="2556" y="112"/>
                </a:cubicBezTo>
                <a:cubicBezTo>
                  <a:pt x="2556" y="111"/>
                  <a:pt x="2557" y="111"/>
                  <a:pt x="2557" y="110"/>
                </a:cubicBezTo>
                <a:cubicBezTo>
                  <a:pt x="2555" y="111"/>
                  <a:pt x="2554" y="111"/>
                  <a:pt x="2552" y="109"/>
                </a:cubicBezTo>
                <a:cubicBezTo>
                  <a:pt x="2555" y="108"/>
                  <a:pt x="2558" y="108"/>
                  <a:pt x="2558" y="112"/>
                </a:cubicBezTo>
                <a:cubicBezTo>
                  <a:pt x="2562" y="113"/>
                  <a:pt x="2565" y="112"/>
                  <a:pt x="2565" y="114"/>
                </a:cubicBezTo>
                <a:cubicBezTo>
                  <a:pt x="2566" y="114"/>
                  <a:pt x="2566" y="113"/>
                  <a:pt x="2567" y="113"/>
                </a:cubicBezTo>
                <a:cubicBezTo>
                  <a:pt x="2588" y="113"/>
                  <a:pt x="2614" y="117"/>
                  <a:pt x="2635" y="118"/>
                </a:cubicBezTo>
                <a:cubicBezTo>
                  <a:pt x="2636" y="119"/>
                  <a:pt x="2637" y="119"/>
                  <a:pt x="2639" y="119"/>
                </a:cubicBezTo>
                <a:cubicBezTo>
                  <a:pt x="2639" y="119"/>
                  <a:pt x="2638" y="118"/>
                  <a:pt x="2638" y="118"/>
                </a:cubicBezTo>
                <a:cubicBezTo>
                  <a:pt x="2640" y="117"/>
                  <a:pt x="2639" y="119"/>
                  <a:pt x="2640" y="119"/>
                </a:cubicBezTo>
                <a:cubicBezTo>
                  <a:pt x="2642" y="120"/>
                  <a:pt x="2639" y="116"/>
                  <a:pt x="2643" y="118"/>
                </a:cubicBezTo>
                <a:cubicBezTo>
                  <a:pt x="2641" y="115"/>
                  <a:pt x="2638" y="116"/>
                  <a:pt x="2636" y="116"/>
                </a:cubicBezTo>
                <a:cubicBezTo>
                  <a:pt x="2638" y="114"/>
                  <a:pt x="2641" y="114"/>
                  <a:pt x="2644" y="114"/>
                </a:cubicBezTo>
                <a:cubicBezTo>
                  <a:pt x="2628" y="112"/>
                  <a:pt x="2609" y="108"/>
                  <a:pt x="2592" y="108"/>
                </a:cubicBezTo>
                <a:cubicBezTo>
                  <a:pt x="2590" y="108"/>
                  <a:pt x="2590" y="107"/>
                  <a:pt x="2590" y="105"/>
                </a:cubicBezTo>
                <a:cubicBezTo>
                  <a:pt x="2576" y="104"/>
                  <a:pt x="2557" y="101"/>
                  <a:pt x="2544" y="97"/>
                </a:cubicBezTo>
                <a:cubicBezTo>
                  <a:pt x="2536" y="95"/>
                  <a:pt x="2526" y="95"/>
                  <a:pt x="2518" y="90"/>
                </a:cubicBezTo>
                <a:cubicBezTo>
                  <a:pt x="2520" y="90"/>
                  <a:pt x="2526" y="91"/>
                  <a:pt x="2529" y="91"/>
                </a:cubicBezTo>
                <a:cubicBezTo>
                  <a:pt x="2529" y="90"/>
                  <a:pt x="2528" y="90"/>
                  <a:pt x="2528" y="90"/>
                </a:cubicBezTo>
                <a:cubicBezTo>
                  <a:pt x="2531" y="89"/>
                  <a:pt x="2535" y="90"/>
                  <a:pt x="2539" y="90"/>
                </a:cubicBezTo>
                <a:cubicBezTo>
                  <a:pt x="2536" y="88"/>
                  <a:pt x="2531" y="88"/>
                  <a:pt x="2528" y="88"/>
                </a:cubicBezTo>
                <a:cubicBezTo>
                  <a:pt x="2540" y="88"/>
                  <a:pt x="2552" y="92"/>
                  <a:pt x="2562" y="91"/>
                </a:cubicBezTo>
                <a:cubicBezTo>
                  <a:pt x="2562" y="90"/>
                  <a:pt x="2558" y="90"/>
                  <a:pt x="2557" y="90"/>
                </a:cubicBezTo>
                <a:cubicBezTo>
                  <a:pt x="2560" y="89"/>
                  <a:pt x="2564" y="89"/>
                  <a:pt x="2567" y="89"/>
                </a:cubicBezTo>
                <a:cubicBezTo>
                  <a:pt x="2567" y="88"/>
                  <a:pt x="2563" y="88"/>
                  <a:pt x="2562" y="88"/>
                </a:cubicBezTo>
                <a:cubicBezTo>
                  <a:pt x="2566" y="86"/>
                  <a:pt x="2571" y="87"/>
                  <a:pt x="2577" y="88"/>
                </a:cubicBezTo>
                <a:cubicBezTo>
                  <a:pt x="2575" y="85"/>
                  <a:pt x="2569" y="86"/>
                  <a:pt x="2566" y="84"/>
                </a:cubicBezTo>
                <a:cubicBezTo>
                  <a:pt x="2568" y="83"/>
                  <a:pt x="2570" y="84"/>
                  <a:pt x="2572" y="84"/>
                </a:cubicBezTo>
                <a:cubicBezTo>
                  <a:pt x="2571" y="81"/>
                  <a:pt x="2568" y="84"/>
                  <a:pt x="2566" y="82"/>
                </a:cubicBezTo>
                <a:cubicBezTo>
                  <a:pt x="2572" y="80"/>
                  <a:pt x="2581" y="85"/>
                  <a:pt x="2585" y="82"/>
                </a:cubicBezTo>
                <a:cubicBezTo>
                  <a:pt x="2588" y="84"/>
                  <a:pt x="2591" y="83"/>
                  <a:pt x="2594" y="82"/>
                </a:cubicBezTo>
                <a:cubicBezTo>
                  <a:pt x="2595" y="82"/>
                  <a:pt x="2595" y="83"/>
                  <a:pt x="2595" y="83"/>
                </a:cubicBezTo>
                <a:cubicBezTo>
                  <a:pt x="2597" y="83"/>
                  <a:pt x="2606" y="86"/>
                  <a:pt x="2607" y="83"/>
                </a:cubicBezTo>
                <a:cubicBezTo>
                  <a:pt x="2608" y="84"/>
                  <a:pt x="2608" y="84"/>
                  <a:pt x="2610" y="84"/>
                </a:cubicBezTo>
                <a:cubicBezTo>
                  <a:pt x="2610" y="84"/>
                  <a:pt x="2610" y="83"/>
                  <a:pt x="2610" y="82"/>
                </a:cubicBezTo>
                <a:cubicBezTo>
                  <a:pt x="2608" y="81"/>
                  <a:pt x="2609" y="83"/>
                  <a:pt x="2609" y="83"/>
                </a:cubicBezTo>
                <a:cubicBezTo>
                  <a:pt x="2608" y="83"/>
                  <a:pt x="2606" y="80"/>
                  <a:pt x="2605" y="84"/>
                </a:cubicBezTo>
                <a:cubicBezTo>
                  <a:pt x="2605" y="82"/>
                  <a:pt x="2603" y="83"/>
                  <a:pt x="2604" y="80"/>
                </a:cubicBezTo>
                <a:cubicBezTo>
                  <a:pt x="2603" y="81"/>
                  <a:pt x="2601" y="82"/>
                  <a:pt x="2600" y="81"/>
                </a:cubicBezTo>
                <a:cubicBezTo>
                  <a:pt x="2602" y="79"/>
                  <a:pt x="2605" y="80"/>
                  <a:pt x="2607" y="80"/>
                </a:cubicBezTo>
                <a:cubicBezTo>
                  <a:pt x="2607" y="79"/>
                  <a:pt x="2607" y="79"/>
                  <a:pt x="2607" y="79"/>
                </a:cubicBezTo>
                <a:cubicBezTo>
                  <a:pt x="2610" y="82"/>
                  <a:pt x="2611" y="78"/>
                  <a:pt x="2615" y="81"/>
                </a:cubicBezTo>
                <a:cubicBezTo>
                  <a:pt x="2615" y="80"/>
                  <a:pt x="2616" y="80"/>
                  <a:pt x="2616" y="79"/>
                </a:cubicBezTo>
                <a:cubicBezTo>
                  <a:pt x="2618" y="80"/>
                  <a:pt x="2618" y="79"/>
                  <a:pt x="2620" y="80"/>
                </a:cubicBezTo>
                <a:cubicBezTo>
                  <a:pt x="2619" y="77"/>
                  <a:pt x="2613" y="79"/>
                  <a:pt x="2612" y="79"/>
                </a:cubicBezTo>
                <a:cubicBezTo>
                  <a:pt x="2611" y="78"/>
                  <a:pt x="2612" y="78"/>
                  <a:pt x="2612" y="77"/>
                </a:cubicBezTo>
                <a:cubicBezTo>
                  <a:pt x="2608" y="75"/>
                  <a:pt x="2601" y="75"/>
                  <a:pt x="2596" y="74"/>
                </a:cubicBezTo>
                <a:cubicBezTo>
                  <a:pt x="2597" y="71"/>
                  <a:pt x="2603" y="75"/>
                  <a:pt x="2605" y="72"/>
                </a:cubicBezTo>
                <a:cubicBezTo>
                  <a:pt x="2605" y="72"/>
                  <a:pt x="2605" y="73"/>
                  <a:pt x="2605" y="73"/>
                </a:cubicBezTo>
                <a:cubicBezTo>
                  <a:pt x="2606" y="72"/>
                  <a:pt x="2609" y="74"/>
                  <a:pt x="2610" y="74"/>
                </a:cubicBezTo>
                <a:cubicBezTo>
                  <a:pt x="2614" y="74"/>
                  <a:pt x="2612" y="71"/>
                  <a:pt x="2606" y="73"/>
                </a:cubicBezTo>
                <a:cubicBezTo>
                  <a:pt x="2605" y="72"/>
                  <a:pt x="2605" y="71"/>
                  <a:pt x="2605" y="70"/>
                </a:cubicBezTo>
                <a:cubicBezTo>
                  <a:pt x="2587" y="70"/>
                  <a:pt x="2578" y="68"/>
                  <a:pt x="2563" y="63"/>
                </a:cubicBezTo>
                <a:cubicBezTo>
                  <a:pt x="2563" y="63"/>
                  <a:pt x="2564" y="62"/>
                  <a:pt x="2564" y="61"/>
                </a:cubicBezTo>
                <a:cubicBezTo>
                  <a:pt x="2579" y="58"/>
                  <a:pt x="2592" y="60"/>
                  <a:pt x="2604" y="60"/>
                </a:cubicBezTo>
                <a:cubicBezTo>
                  <a:pt x="2607" y="61"/>
                  <a:pt x="2608" y="60"/>
                  <a:pt x="2610" y="60"/>
                </a:cubicBezTo>
                <a:cubicBezTo>
                  <a:pt x="2611" y="60"/>
                  <a:pt x="2611" y="59"/>
                  <a:pt x="2611" y="60"/>
                </a:cubicBezTo>
                <a:cubicBezTo>
                  <a:pt x="2603" y="59"/>
                  <a:pt x="2595" y="60"/>
                  <a:pt x="2588" y="57"/>
                </a:cubicBezTo>
                <a:cubicBezTo>
                  <a:pt x="2589" y="55"/>
                  <a:pt x="2588" y="54"/>
                  <a:pt x="2588" y="53"/>
                </a:cubicBezTo>
                <a:cubicBezTo>
                  <a:pt x="2596" y="50"/>
                  <a:pt x="2608" y="52"/>
                  <a:pt x="2615" y="51"/>
                </a:cubicBezTo>
                <a:cubicBezTo>
                  <a:pt x="2613" y="53"/>
                  <a:pt x="2616" y="52"/>
                  <a:pt x="2616" y="53"/>
                </a:cubicBezTo>
                <a:cubicBezTo>
                  <a:pt x="2617" y="53"/>
                  <a:pt x="2616" y="50"/>
                  <a:pt x="2618" y="52"/>
                </a:cubicBezTo>
                <a:cubicBezTo>
                  <a:pt x="2618" y="52"/>
                  <a:pt x="2618" y="52"/>
                  <a:pt x="2617" y="52"/>
                </a:cubicBezTo>
                <a:cubicBezTo>
                  <a:pt x="2618" y="53"/>
                  <a:pt x="2618" y="54"/>
                  <a:pt x="2619" y="54"/>
                </a:cubicBezTo>
                <a:cubicBezTo>
                  <a:pt x="2619" y="55"/>
                  <a:pt x="2618" y="54"/>
                  <a:pt x="2618" y="56"/>
                </a:cubicBezTo>
                <a:cubicBezTo>
                  <a:pt x="2617" y="54"/>
                  <a:pt x="2610" y="54"/>
                  <a:pt x="2609" y="56"/>
                </a:cubicBezTo>
                <a:cubicBezTo>
                  <a:pt x="2616" y="58"/>
                  <a:pt x="2623" y="59"/>
                  <a:pt x="2631" y="57"/>
                </a:cubicBezTo>
                <a:cubicBezTo>
                  <a:pt x="2630" y="55"/>
                  <a:pt x="2627" y="58"/>
                  <a:pt x="2625" y="56"/>
                </a:cubicBezTo>
                <a:cubicBezTo>
                  <a:pt x="2625" y="56"/>
                  <a:pt x="2626" y="56"/>
                  <a:pt x="2626" y="56"/>
                </a:cubicBezTo>
                <a:cubicBezTo>
                  <a:pt x="2625" y="53"/>
                  <a:pt x="2624" y="58"/>
                  <a:pt x="2622" y="57"/>
                </a:cubicBezTo>
                <a:cubicBezTo>
                  <a:pt x="2621" y="56"/>
                  <a:pt x="2623" y="55"/>
                  <a:pt x="2623" y="56"/>
                </a:cubicBezTo>
                <a:cubicBezTo>
                  <a:pt x="2623" y="54"/>
                  <a:pt x="2622" y="56"/>
                  <a:pt x="2620" y="55"/>
                </a:cubicBezTo>
                <a:cubicBezTo>
                  <a:pt x="2620" y="54"/>
                  <a:pt x="2621" y="54"/>
                  <a:pt x="2621" y="54"/>
                </a:cubicBezTo>
                <a:cubicBezTo>
                  <a:pt x="2621" y="54"/>
                  <a:pt x="2620" y="54"/>
                  <a:pt x="2620" y="54"/>
                </a:cubicBezTo>
                <a:cubicBezTo>
                  <a:pt x="2621" y="52"/>
                  <a:pt x="2624" y="54"/>
                  <a:pt x="2624" y="53"/>
                </a:cubicBezTo>
                <a:cubicBezTo>
                  <a:pt x="2623" y="52"/>
                  <a:pt x="2622" y="53"/>
                  <a:pt x="2619" y="52"/>
                </a:cubicBezTo>
                <a:cubicBezTo>
                  <a:pt x="2620" y="51"/>
                  <a:pt x="2622" y="52"/>
                  <a:pt x="2622" y="50"/>
                </a:cubicBezTo>
                <a:cubicBezTo>
                  <a:pt x="2616" y="52"/>
                  <a:pt x="2608" y="49"/>
                  <a:pt x="2604" y="46"/>
                </a:cubicBezTo>
                <a:cubicBezTo>
                  <a:pt x="2601" y="49"/>
                  <a:pt x="2597" y="43"/>
                  <a:pt x="2591" y="44"/>
                </a:cubicBezTo>
                <a:cubicBezTo>
                  <a:pt x="2592" y="41"/>
                  <a:pt x="2595" y="45"/>
                  <a:pt x="2597" y="43"/>
                </a:cubicBezTo>
                <a:cubicBezTo>
                  <a:pt x="2598" y="42"/>
                  <a:pt x="2595" y="44"/>
                  <a:pt x="2594" y="43"/>
                </a:cubicBezTo>
                <a:cubicBezTo>
                  <a:pt x="2596" y="41"/>
                  <a:pt x="2585" y="43"/>
                  <a:pt x="2582" y="40"/>
                </a:cubicBezTo>
                <a:cubicBezTo>
                  <a:pt x="2599" y="38"/>
                  <a:pt x="2613" y="48"/>
                  <a:pt x="2624" y="44"/>
                </a:cubicBezTo>
                <a:cubicBezTo>
                  <a:pt x="2623" y="44"/>
                  <a:pt x="2622" y="43"/>
                  <a:pt x="2621" y="43"/>
                </a:cubicBezTo>
                <a:cubicBezTo>
                  <a:pt x="2622" y="42"/>
                  <a:pt x="2625" y="43"/>
                  <a:pt x="2626" y="42"/>
                </a:cubicBezTo>
                <a:cubicBezTo>
                  <a:pt x="2621" y="40"/>
                  <a:pt x="2608" y="42"/>
                  <a:pt x="2602" y="39"/>
                </a:cubicBezTo>
                <a:cubicBezTo>
                  <a:pt x="2600" y="37"/>
                  <a:pt x="2598" y="40"/>
                  <a:pt x="2598" y="37"/>
                </a:cubicBezTo>
                <a:cubicBezTo>
                  <a:pt x="2594" y="36"/>
                  <a:pt x="2583" y="37"/>
                  <a:pt x="2580" y="34"/>
                </a:cubicBezTo>
                <a:cubicBezTo>
                  <a:pt x="2575" y="37"/>
                  <a:pt x="2563" y="29"/>
                  <a:pt x="2556" y="33"/>
                </a:cubicBezTo>
                <a:cubicBezTo>
                  <a:pt x="2559" y="34"/>
                  <a:pt x="2561" y="34"/>
                  <a:pt x="2563" y="35"/>
                </a:cubicBezTo>
                <a:cubicBezTo>
                  <a:pt x="2556" y="36"/>
                  <a:pt x="2551" y="33"/>
                  <a:pt x="2545" y="34"/>
                </a:cubicBezTo>
                <a:cubicBezTo>
                  <a:pt x="2548" y="35"/>
                  <a:pt x="2552" y="38"/>
                  <a:pt x="2555" y="36"/>
                </a:cubicBezTo>
                <a:cubicBezTo>
                  <a:pt x="2556" y="37"/>
                  <a:pt x="2555" y="38"/>
                  <a:pt x="2554" y="37"/>
                </a:cubicBezTo>
                <a:cubicBezTo>
                  <a:pt x="2555" y="39"/>
                  <a:pt x="2556" y="37"/>
                  <a:pt x="2557" y="38"/>
                </a:cubicBezTo>
                <a:cubicBezTo>
                  <a:pt x="2558" y="38"/>
                  <a:pt x="2556" y="37"/>
                  <a:pt x="2558" y="36"/>
                </a:cubicBezTo>
                <a:cubicBezTo>
                  <a:pt x="2559" y="37"/>
                  <a:pt x="2561" y="37"/>
                  <a:pt x="2564" y="37"/>
                </a:cubicBezTo>
                <a:cubicBezTo>
                  <a:pt x="2561" y="42"/>
                  <a:pt x="2554" y="38"/>
                  <a:pt x="2548" y="38"/>
                </a:cubicBezTo>
                <a:cubicBezTo>
                  <a:pt x="2548" y="39"/>
                  <a:pt x="2549" y="39"/>
                  <a:pt x="2550" y="39"/>
                </a:cubicBezTo>
                <a:cubicBezTo>
                  <a:pt x="2549" y="40"/>
                  <a:pt x="2548" y="39"/>
                  <a:pt x="2549" y="41"/>
                </a:cubicBezTo>
                <a:cubicBezTo>
                  <a:pt x="2548" y="41"/>
                  <a:pt x="2546" y="41"/>
                  <a:pt x="2546" y="40"/>
                </a:cubicBezTo>
                <a:cubicBezTo>
                  <a:pt x="2546" y="40"/>
                  <a:pt x="2547" y="39"/>
                  <a:pt x="2548" y="39"/>
                </a:cubicBezTo>
                <a:cubicBezTo>
                  <a:pt x="2545" y="37"/>
                  <a:pt x="2540" y="38"/>
                  <a:pt x="2537" y="37"/>
                </a:cubicBezTo>
                <a:cubicBezTo>
                  <a:pt x="2537" y="38"/>
                  <a:pt x="2538" y="38"/>
                  <a:pt x="2538" y="39"/>
                </a:cubicBezTo>
                <a:cubicBezTo>
                  <a:pt x="2534" y="40"/>
                  <a:pt x="2530" y="38"/>
                  <a:pt x="2527" y="38"/>
                </a:cubicBezTo>
                <a:cubicBezTo>
                  <a:pt x="2530" y="36"/>
                  <a:pt x="2534" y="38"/>
                  <a:pt x="2536" y="38"/>
                </a:cubicBezTo>
                <a:cubicBezTo>
                  <a:pt x="2532" y="35"/>
                  <a:pt x="2527" y="37"/>
                  <a:pt x="2523" y="34"/>
                </a:cubicBezTo>
                <a:cubicBezTo>
                  <a:pt x="2525" y="34"/>
                  <a:pt x="2531" y="31"/>
                  <a:pt x="2533" y="35"/>
                </a:cubicBezTo>
                <a:cubicBezTo>
                  <a:pt x="2534" y="34"/>
                  <a:pt x="2534" y="34"/>
                  <a:pt x="2535" y="35"/>
                </a:cubicBezTo>
                <a:cubicBezTo>
                  <a:pt x="2533" y="33"/>
                  <a:pt x="2537" y="34"/>
                  <a:pt x="2538" y="34"/>
                </a:cubicBezTo>
                <a:cubicBezTo>
                  <a:pt x="2538" y="33"/>
                  <a:pt x="2537" y="33"/>
                  <a:pt x="2537" y="32"/>
                </a:cubicBezTo>
                <a:cubicBezTo>
                  <a:pt x="2538" y="31"/>
                  <a:pt x="2540" y="32"/>
                  <a:pt x="2539" y="29"/>
                </a:cubicBezTo>
                <a:cubicBezTo>
                  <a:pt x="2540" y="29"/>
                  <a:pt x="2541" y="29"/>
                  <a:pt x="2542" y="30"/>
                </a:cubicBezTo>
                <a:cubicBezTo>
                  <a:pt x="2542" y="31"/>
                  <a:pt x="2540" y="29"/>
                  <a:pt x="2540" y="30"/>
                </a:cubicBezTo>
                <a:cubicBezTo>
                  <a:pt x="2539" y="33"/>
                  <a:pt x="2542" y="30"/>
                  <a:pt x="2543" y="32"/>
                </a:cubicBezTo>
                <a:cubicBezTo>
                  <a:pt x="2544" y="30"/>
                  <a:pt x="2541" y="31"/>
                  <a:pt x="2543" y="30"/>
                </a:cubicBezTo>
                <a:cubicBezTo>
                  <a:pt x="2534" y="27"/>
                  <a:pt x="2527" y="27"/>
                  <a:pt x="2518" y="24"/>
                </a:cubicBezTo>
                <a:cubicBezTo>
                  <a:pt x="2511" y="25"/>
                  <a:pt x="2507" y="24"/>
                  <a:pt x="2496" y="23"/>
                </a:cubicBezTo>
                <a:cubicBezTo>
                  <a:pt x="2499" y="25"/>
                  <a:pt x="2501" y="23"/>
                  <a:pt x="2504" y="26"/>
                </a:cubicBezTo>
                <a:cubicBezTo>
                  <a:pt x="2504" y="27"/>
                  <a:pt x="2501" y="25"/>
                  <a:pt x="2500" y="26"/>
                </a:cubicBezTo>
                <a:cubicBezTo>
                  <a:pt x="2506" y="29"/>
                  <a:pt x="2512" y="29"/>
                  <a:pt x="2519" y="30"/>
                </a:cubicBezTo>
                <a:cubicBezTo>
                  <a:pt x="2518" y="34"/>
                  <a:pt x="2516" y="30"/>
                  <a:pt x="2514" y="31"/>
                </a:cubicBezTo>
                <a:cubicBezTo>
                  <a:pt x="2515" y="33"/>
                  <a:pt x="2519" y="34"/>
                  <a:pt x="2522" y="33"/>
                </a:cubicBezTo>
                <a:cubicBezTo>
                  <a:pt x="2521" y="36"/>
                  <a:pt x="2519" y="35"/>
                  <a:pt x="2518" y="35"/>
                </a:cubicBezTo>
                <a:cubicBezTo>
                  <a:pt x="2517" y="37"/>
                  <a:pt x="2518" y="35"/>
                  <a:pt x="2519" y="36"/>
                </a:cubicBezTo>
                <a:cubicBezTo>
                  <a:pt x="2519" y="37"/>
                  <a:pt x="2517" y="36"/>
                  <a:pt x="2517" y="39"/>
                </a:cubicBezTo>
                <a:cubicBezTo>
                  <a:pt x="2518" y="39"/>
                  <a:pt x="2518" y="38"/>
                  <a:pt x="2519" y="38"/>
                </a:cubicBezTo>
                <a:cubicBezTo>
                  <a:pt x="2519" y="40"/>
                  <a:pt x="2517" y="39"/>
                  <a:pt x="2516" y="39"/>
                </a:cubicBezTo>
                <a:cubicBezTo>
                  <a:pt x="2515" y="39"/>
                  <a:pt x="2517" y="37"/>
                  <a:pt x="2515" y="37"/>
                </a:cubicBezTo>
                <a:cubicBezTo>
                  <a:pt x="2516" y="40"/>
                  <a:pt x="2513" y="38"/>
                  <a:pt x="2512" y="38"/>
                </a:cubicBezTo>
                <a:cubicBezTo>
                  <a:pt x="2511" y="39"/>
                  <a:pt x="2511" y="40"/>
                  <a:pt x="2511" y="40"/>
                </a:cubicBezTo>
                <a:cubicBezTo>
                  <a:pt x="2509" y="40"/>
                  <a:pt x="2509" y="37"/>
                  <a:pt x="2507" y="37"/>
                </a:cubicBezTo>
                <a:cubicBezTo>
                  <a:pt x="2507" y="40"/>
                  <a:pt x="2506" y="40"/>
                  <a:pt x="2502" y="40"/>
                </a:cubicBezTo>
                <a:cubicBezTo>
                  <a:pt x="2502" y="38"/>
                  <a:pt x="2503" y="39"/>
                  <a:pt x="2503" y="39"/>
                </a:cubicBezTo>
                <a:cubicBezTo>
                  <a:pt x="2499" y="36"/>
                  <a:pt x="2495" y="34"/>
                  <a:pt x="2491" y="37"/>
                </a:cubicBezTo>
                <a:cubicBezTo>
                  <a:pt x="2495" y="39"/>
                  <a:pt x="2505" y="42"/>
                  <a:pt x="2510" y="42"/>
                </a:cubicBezTo>
                <a:cubicBezTo>
                  <a:pt x="2510" y="43"/>
                  <a:pt x="2509" y="43"/>
                  <a:pt x="2509" y="44"/>
                </a:cubicBezTo>
                <a:cubicBezTo>
                  <a:pt x="2501" y="41"/>
                  <a:pt x="2489" y="45"/>
                  <a:pt x="2482" y="38"/>
                </a:cubicBezTo>
                <a:cubicBezTo>
                  <a:pt x="2475" y="42"/>
                  <a:pt x="2465" y="36"/>
                  <a:pt x="2456" y="37"/>
                </a:cubicBezTo>
                <a:cubicBezTo>
                  <a:pt x="2463" y="40"/>
                  <a:pt x="2471" y="40"/>
                  <a:pt x="2479" y="41"/>
                </a:cubicBezTo>
                <a:cubicBezTo>
                  <a:pt x="2479" y="42"/>
                  <a:pt x="2478" y="42"/>
                  <a:pt x="2478" y="43"/>
                </a:cubicBezTo>
                <a:cubicBezTo>
                  <a:pt x="2477" y="43"/>
                  <a:pt x="2475" y="41"/>
                  <a:pt x="2473" y="43"/>
                </a:cubicBezTo>
                <a:cubicBezTo>
                  <a:pt x="2473" y="43"/>
                  <a:pt x="2473" y="42"/>
                  <a:pt x="2472" y="41"/>
                </a:cubicBezTo>
                <a:cubicBezTo>
                  <a:pt x="2464" y="41"/>
                  <a:pt x="2452" y="38"/>
                  <a:pt x="2444" y="37"/>
                </a:cubicBezTo>
                <a:cubicBezTo>
                  <a:pt x="2444" y="36"/>
                  <a:pt x="2444" y="36"/>
                  <a:pt x="2444" y="35"/>
                </a:cubicBezTo>
                <a:cubicBezTo>
                  <a:pt x="2428" y="34"/>
                  <a:pt x="2413" y="29"/>
                  <a:pt x="2401" y="29"/>
                </a:cubicBezTo>
                <a:cubicBezTo>
                  <a:pt x="2402" y="31"/>
                  <a:pt x="2405" y="28"/>
                  <a:pt x="2405" y="32"/>
                </a:cubicBezTo>
                <a:cubicBezTo>
                  <a:pt x="2405" y="32"/>
                  <a:pt x="2406" y="31"/>
                  <a:pt x="2406" y="30"/>
                </a:cubicBezTo>
                <a:cubicBezTo>
                  <a:pt x="2420" y="33"/>
                  <a:pt x="2423" y="34"/>
                  <a:pt x="2437" y="35"/>
                </a:cubicBezTo>
                <a:cubicBezTo>
                  <a:pt x="2434" y="37"/>
                  <a:pt x="2432" y="35"/>
                  <a:pt x="2428" y="36"/>
                </a:cubicBezTo>
                <a:cubicBezTo>
                  <a:pt x="2428" y="37"/>
                  <a:pt x="2430" y="37"/>
                  <a:pt x="2429" y="38"/>
                </a:cubicBezTo>
                <a:cubicBezTo>
                  <a:pt x="2446" y="41"/>
                  <a:pt x="2458" y="41"/>
                  <a:pt x="2470" y="43"/>
                </a:cubicBezTo>
                <a:cubicBezTo>
                  <a:pt x="2471" y="43"/>
                  <a:pt x="2472" y="43"/>
                  <a:pt x="2472" y="45"/>
                </a:cubicBezTo>
                <a:cubicBezTo>
                  <a:pt x="2477" y="40"/>
                  <a:pt x="2477" y="51"/>
                  <a:pt x="2482" y="50"/>
                </a:cubicBezTo>
                <a:cubicBezTo>
                  <a:pt x="2480" y="51"/>
                  <a:pt x="2478" y="50"/>
                  <a:pt x="2474" y="49"/>
                </a:cubicBezTo>
                <a:cubicBezTo>
                  <a:pt x="2474" y="48"/>
                  <a:pt x="2475" y="48"/>
                  <a:pt x="2476" y="48"/>
                </a:cubicBezTo>
                <a:cubicBezTo>
                  <a:pt x="2470" y="45"/>
                  <a:pt x="2462" y="47"/>
                  <a:pt x="2455" y="44"/>
                </a:cubicBezTo>
                <a:cubicBezTo>
                  <a:pt x="2454" y="45"/>
                  <a:pt x="2455" y="46"/>
                  <a:pt x="2453" y="46"/>
                </a:cubicBezTo>
                <a:cubicBezTo>
                  <a:pt x="2456" y="47"/>
                  <a:pt x="2459" y="49"/>
                  <a:pt x="2463" y="49"/>
                </a:cubicBezTo>
                <a:cubicBezTo>
                  <a:pt x="2459" y="51"/>
                  <a:pt x="2456" y="48"/>
                  <a:pt x="2450" y="51"/>
                </a:cubicBezTo>
                <a:cubicBezTo>
                  <a:pt x="2451" y="49"/>
                  <a:pt x="2445" y="48"/>
                  <a:pt x="2446" y="50"/>
                </a:cubicBezTo>
                <a:cubicBezTo>
                  <a:pt x="2444" y="49"/>
                  <a:pt x="2445" y="48"/>
                  <a:pt x="2442" y="49"/>
                </a:cubicBezTo>
                <a:cubicBezTo>
                  <a:pt x="2442" y="49"/>
                  <a:pt x="2443" y="49"/>
                  <a:pt x="2443" y="50"/>
                </a:cubicBezTo>
                <a:cubicBezTo>
                  <a:pt x="2442" y="52"/>
                  <a:pt x="2440" y="48"/>
                  <a:pt x="2438" y="50"/>
                </a:cubicBezTo>
                <a:cubicBezTo>
                  <a:pt x="2438" y="49"/>
                  <a:pt x="2437" y="49"/>
                  <a:pt x="2436" y="50"/>
                </a:cubicBezTo>
                <a:cubicBezTo>
                  <a:pt x="2436" y="48"/>
                  <a:pt x="2435" y="47"/>
                  <a:pt x="2434" y="49"/>
                </a:cubicBezTo>
                <a:cubicBezTo>
                  <a:pt x="2433" y="49"/>
                  <a:pt x="2432" y="49"/>
                  <a:pt x="2432" y="47"/>
                </a:cubicBezTo>
                <a:cubicBezTo>
                  <a:pt x="2425" y="47"/>
                  <a:pt x="2418" y="46"/>
                  <a:pt x="2411" y="45"/>
                </a:cubicBezTo>
                <a:cubicBezTo>
                  <a:pt x="2416" y="46"/>
                  <a:pt x="2423" y="46"/>
                  <a:pt x="2430" y="46"/>
                </a:cubicBezTo>
                <a:cubicBezTo>
                  <a:pt x="2433" y="46"/>
                  <a:pt x="2437" y="48"/>
                  <a:pt x="2437" y="45"/>
                </a:cubicBezTo>
                <a:cubicBezTo>
                  <a:pt x="2437" y="45"/>
                  <a:pt x="2438" y="45"/>
                  <a:pt x="2438" y="45"/>
                </a:cubicBezTo>
                <a:cubicBezTo>
                  <a:pt x="2437" y="43"/>
                  <a:pt x="2435" y="43"/>
                  <a:pt x="2434" y="44"/>
                </a:cubicBezTo>
                <a:cubicBezTo>
                  <a:pt x="2434" y="44"/>
                  <a:pt x="2434" y="45"/>
                  <a:pt x="2435" y="45"/>
                </a:cubicBezTo>
                <a:cubicBezTo>
                  <a:pt x="2433" y="45"/>
                  <a:pt x="2432" y="42"/>
                  <a:pt x="2429" y="41"/>
                </a:cubicBezTo>
                <a:cubicBezTo>
                  <a:pt x="2429" y="41"/>
                  <a:pt x="2428" y="42"/>
                  <a:pt x="2428" y="43"/>
                </a:cubicBezTo>
                <a:cubicBezTo>
                  <a:pt x="2427" y="43"/>
                  <a:pt x="2426" y="42"/>
                  <a:pt x="2426" y="42"/>
                </a:cubicBezTo>
                <a:cubicBezTo>
                  <a:pt x="2426" y="42"/>
                  <a:pt x="2427" y="42"/>
                  <a:pt x="2427" y="42"/>
                </a:cubicBezTo>
                <a:cubicBezTo>
                  <a:pt x="2426" y="41"/>
                  <a:pt x="2426" y="41"/>
                  <a:pt x="2424" y="41"/>
                </a:cubicBezTo>
                <a:cubicBezTo>
                  <a:pt x="2424" y="41"/>
                  <a:pt x="2424" y="41"/>
                  <a:pt x="2424" y="41"/>
                </a:cubicBezTo>
                <a:cubicBezTo>
                  <a:pt x="2424" y="41"/>
                  <a:pt x="2424" y="41"/>
                  <a:pt x="2424" y="41"/>
                </a:cubicBezTo>
                <a:cubicBezTo>
                  <a:pt x="2423" y="41"/>
                  <a:pt x="2423" y="41"/>
                  <a:pt x="2423" y="41"/>
                </a:cubicBezTo>
                <a:cubicBezTo>
                  <a:pt x="2423" y="41"/>
                  <a:pt x="2423" y="41"/>
                  <a:pt x="2423" y="41"/>
                </a:cubicBezTo>
                <a:cubicBezTo>
                  <a:pt x="2422" y="41"/>
                  <a:pt x="2420" y="42"/>
                  <a:pt x="2420" y="40"/>
                </a:cubicBezTo>
                <a:cubicBezTo>
                  <a:pt x="2413" y="39"/>
                  <a:pt x="2404" y="38"/>
                  <a:pt x="2395" y="37"/>
                </a:cubicBezTo>
                <a:cubicBezTo>
                  <a:pt x="2396" y="37"/>
                  <a:pt x="2396" y="37"/>
                  <a:pt x="2397" y="36"/>
                </a:cubicBezTo>
                <a:cubicBezTo>
                  <a:pt x="2394" y="37"/>
                  <a:pt x="2391" y="33"/>
                  <a:pt x="2389" y="36"/>
                </a:cubicBezTo>
                <a:cubicBezTo>
                  <a:pt x="2389" y="36"/>
                  <a:pt x="2390" y="36"/>
                  <a:pt x="2391" y="37"/>
                </a:cubicBezTo>
                <a:cubicBezTo>
                  <a:pt x="2386" y="36"/>
                  <a:pt x="2381" y="36"/>
                  <a:pt x="2376" y="36"/>
                </a:cubicBezTo>
                <a:cubicBezTo>
                  <a:pt x="2372" y="36"/>
                  <a:pt x="2367" y="38"/>
                  <a:pt x="2367" y="35"/>
                </a:cubicBezTo>
                <a:cubicBezTo>
                  <a:pt x="2365" y="35"/>
                  <a:pt x="2365" y="37"/>
                  <a:pt x="2363" y="36"/>
                </a:cubicBezTo>
                <a:cubicBezTo>
                  <a:pt x="2363" y="34"/>
                  <a:pt x="2358" y="34"/>
                  <a:pt x="2352" y="34"/>
                </a:cubicBezTo>
                <a:cubicBezTo>
                  <a:pt x="2351" y="33"/>
                  <a:pt x="2345" y="31"/>
                  <a:pt x="2344" y="33"/>
                </a:cubicBezTo>
                <a:cubicBezTo>
                  <a:pt x="2344" y="34"/>
                  <a:pt x="2345" y="34"/>
                  <a:pt x="2346" y="34"/>
                </a:cubicBezTo>
                <a:cubicBezTo>
                  <a:pt x="2343" y="34"/>
                  <a:pt x="2340" y="33"/>
                  <a:pt x="2338" y="32"/>
                </a:cubicBezTo>
                <a:cubicBezTo>
                  <a:pt x="2335" y="35"/>
                  <a:pt x="2326" y="33"/>
                  <a:pt x="2324" y="31"/>
                </a:cubicBezTo>
                <a:cubicBezTo>
                  <a:pt x="2331" y="32"/>
                  <a:pt x="2338" y="29"/>
                  <a:pt x="2344" y="31"/>
                </a:cubicBezTo>
                <a:cubicBezTo>
                  <a:pt x="2346" y="31"/>
                  <a:pt x="2345" y="28"/>
                  <a:pt x="2348" y="29"/>
                </a:cubicBezTo>
                <a:cubicBezTo>
                  <a:pt x="2343" y="28"/>
                  <a:pt x="2338" y="27"/>
                  <a:pt x="2333" y="26"/>
                </a:cubicBezTo>
                <a:cubicBezTo>
                  <a:pt x="2333" y="26"/>
                  <a:pt x="2333" y="26"/>
                  <a:pt x="2333" y="26"/>
                </a:cubicBezTo>
                <a:cubicBezTo>
                  <a:pt x="2342" y="27"/>
                  <a:pt x="2356" y="28"/>
                  <a:pt x="2368" y="29"/>
                </a:cubicBezTo>
                <a:cubicBezTo>
                  <a:pt x="2367" y="29"/>
                  <a:pt x="2365" y="29"/>
                  <a:pt x="2364" y="30"/>
                </a:cubicBezTo>
                <a:cubicBezTo>
                  <a:pt x="2366" y="30"/>
                  <a:pt x="2368" y="31"/>
                  <a:pt x="2370" y="29"/>
                </a:cubicBezTo>
                <a:cubicBezTo>
                  <a:pt x="2370" y="29"/>
                  <a:pt x="2370" y="29"/>
                  <a:pt x="2370" y="29"/>
                </a:cubicBezTo>
                <a:cubicBezTo>
                  <a:pt x="2371" y="29"/>
                  <a:pt x="2372" y="29"/>
                  <a:pt x="2373" y="29"/>
                </a:cubicBezTo>
                <a:cubicBezTo>
                  <a:pt x="2373" y="29"/>
                  <a:pt x="2373" y="29"/>
                  <a:pt x="2373" y="29"/>
                </a:cubicBezTo>
                <a:cubicBezTo>
                  <a:pt x="2373" y="29"/>
                  <a:pt x="2373" y="29"/>
                  <a:pt x="2374" y="29"/>
                </a:cubicBezTo>
                <a:cubicBezTo>
                  <a:pt x="2375" y="27"/>
                  <a:pt x="2373" y="28"/>
                  <a:pt x="2372" y="28"/>
                </a:cubicBezTo>
                <a:cubicBezTo>
                  <a:pt x="2372" y="28"/>
                  <a:pt x="2372" y="28"/>
                  <a:pt x="2372" y="28"/>
                </a:cubicBezTo>
                <a:cubicBezTo>
                  <a:pt x="2370" y="26"/>
                  <a:pt x="2367" y="27"/>
                  <a:pt x="2364" y="27"/>
                </a:cubicBezTo>
                <a:cubicBezTo>
                  <a:pt x="2365" y="25"/>
                  <a:pt x="2362" y="26"/>
                  <a:pt x="2365" y="25"/>
                </a:cubicBezTo>
                <a:cubicBezTo>
                  <a:pt x="2356" y="22"/>
                  <a:pt x="2347" y="20"/>
                  <a:pt x="2337" y="19"/>
                </a:cubicBezTo>
                <a:cubicBezTo>
                  <a:pt x="2341" y="18"/>
                  <a:pt x="2345" y="18"/>
                  <a:pt x="2348" y="16"/>
                </a:cubicBezTo>
                <a:cubicBezTo>
                  <a:pt x="2351" y="16"/>
                  <a:pt x="2351" y="16"/>
                  <a:pt x="2352" y="18"/>
                </a:cubicBezTo>
                <a:cubicBezTo>
                  <a:pt x="2355" y="14"/>
                  <a:pt x="2363" y="18"/>
                  <a:pt x="2367" y="15"/>
                </a:cubicBezTo>
                <a:cubicBezTo>
                  <a:pt x="2368" y="15"/>
                  <a:pt x="2368" y="15"/>
                  <a:pt x="2367" y="15"/>
                </a:cubicBezTo>
                <a:cubicBezTo>
                  <a:pt x="2370" y="15"/>
                  <a:pt x="2375" y="15"/>
                  <a:pt x="2380" y="15"/>
                </a:cubicBezTo>
                <a:cubicBezTo>
                  <a:pt x="2386" y="16"/>
                  <a:pt x="2392" y="17"/>
                  <a:pt x="2397" y="18"/>
                </a:cubicBezTo>
                <a:cubicBezTo>
                  <a:pt x="2396" y="15"/>
                  <a:pt x="2392" y="16"/>
                  <a:pt x="2390" y="15"/>
                </a:cubicBezTo>
                <a:cubicBezTo>
                  <a:pt x="2390" y="15"/>
                  <a:pt x="2390" y="15"/>
                  <a:pt x="2390" y="15"/>
                </a:cubicBezTo>
                <a:cubicBezTo>
                  <a:pt x="2391" y="15"/>
                  <a:pt x="2392" y="15"/>
                  <a:pt x="2393" y="15"/>
                </a:cubicBezTo>
                <a:cubicBezTo>
                  <a:pt x="2393" y="14"/>
                  <a:pt x="2392" y="14"/>
                  <a:pt x="2392" y="13"/>
                </a:cubicBezTo>
                <a:cubicBezTo>
                  <a:pt x="2392" y="13"/>
                  <a:pt x="2392" y="13"/>
                  <a:pt x="2392" y="12"/>
                </a:cubicBezTo>
                <a:cubicBezTo>
                  <a:pt x="2393" y="12"/>
                  <a:pt x="2393" y="12"/>
                  <a:pt x="2394" y="12"/>
                </a:cubicBezTo>
                <a:cubicBezTo>
                  <a:pt x="2394" y="12"/>
                  <a:pt x="2393" y="12"/>
                  <a:pt x="2393" y="12"/>
                </a:cubicBezTo>
                <a:cubicBezTo>
                  <a:pt x="2393" y="13"/>
                  <a:pt x="2395" y="13"/>
                  <a:pt x="2394" y="15"/>
                </a:cubicBezTo>
                <a:cubicBezTo>
                  <a:pt x="2397" y="15"/>
                  <a:pt x="2400" y="15"/>
                  <a:pt x="2402" y="14"/>
                </a:cubicBezTo>
                <a:cubicBezTo>
                  <a:pt x="2402" y="12"/>
                  <a:pt x="2398" y="15"/>
                  <a:pt x="2396" y="13"/>
                </a:cubicBezTo>
                <a:cubicBezTo>
                  <a:pt x="2396" y="13"/>
                  <a:pt x="2396" y="13"/>
                  <a:pt x="2396" y="13"/>
                </a:cubicBezTo>
                <a:cubicBezTo>
                  <a:pt x="2397" y="13"/>
                  <a:pt x="2397" y="13"/>
                  <a:pt x="2398" y="13"/>
                </a:cubicBezTo>
                <a:cubicBezTo>
                  <a:pt x="2398" y="13"/>
                  <a:pt x="2398" y="13"/>
                  <a:pt x="2398" y="13"/>
                </a:cubicBezTo>
                <a:cubicBezTo>
                  <a:pt x="2402" y="13"/>
                  <a:pt x="2407" y="13"/>
                  <a:pt x="2410" y="15"/>
                </a:cubicBezTo>
                <a:cubicBezTo>
                  <a:pt x="2411" y="13"/>
                  <a:pt x="2407" y="13"/>
                  <a:pt x="2407" y="13"/>
                </a:cubicBezTo>
                <a:cubicBezTo>
                  <a:pt x="2403" y="11"/>
                  <a:pt x="2398" y="13"/>
                  <a:pt x="2392" y="11"/>
                </a:cubicBezTo>
                <a:cubicBezTo>
                  <a:pt x="2393" y="10"/>
                  <a:pt x="2395" y="10"/>
                  <a:pt x="2396" y="10"/>
                </a:cubicBezTo>
                <a:cubicBezTo>
                  <a:pt x="2394" y="8"/>
                  <a:pt x="2390" y="7"/>
                  <a:pt x="2385" y="7"/>
                </a:cubicBezTo>
                <a:cubicBezTo>
                  <a:pt x="2387" y="6"/>
                  <a:pt x="2391" y="6"/>
                  <a:pt x="2391" y="8"/>
                </a:cubicBezTo>
                <a:cubicBezTo>
                  <a:pt x="2403" y="6"/>
                  <a:pt x="2415" y="8"/>
                  <a:pt x="2425" y="7"/>
                </a:cubicBezTo>
                <a:cubicBezTo>
                  <a:pt x="2423" y="4"/>
                  <a:pt x="2420" y="7"/>
                  <a:pt x="2417" y="6"/>
                </a:cubicBezTo>
                <a:cubicBezTo>
                  <a:pt x="2434" y="4"/>
                  <a:pt x="2447" y="6"/>
                  <a:pt x="2461" y="6"/>
                </a:cubicBezTo>
                <a:cubicBezTo>
                  <a:pt x="2444" y="3"/>
                  <a:pt x="2428" y="1"/>
                  <a:pt x="2409" y="1"/>
                </a:cubicBezTo>
                <a:cubicBezTo>
                  <a:pt x="2400" y="1"/>
                  <a:pt x="2390" y="1"/>
                  <a:pt x="2382" y="1"/>
                </a:cubicBezTo>
                <a:cubicBezTo>
                  <a:pt x="2379" y="0"/>
                  <a:pt x="2377" y="0"/>
                  <a:pt x="2377" y="1"/>
                </a:cubicBezTo>
                <a:cubicBezTo>
                  <a:pt x="2376" y="1"/>
                  <a:pt x="2376" y="1"/>
                  <a:pt x="2376" y="0"/>
                </a:cubicBezTo>
                <a:cubicBezTo>
                  <a:pt x="2375" y="0"/>
                  <a:pt x="2375" y="0"/>
                  <a:pt x="2375" y="0"/>
                </a:cubicBezTo>
                <a:cubicBezTo>
                  <a:pt x="2374" y="1"/>
                  <a:pt x="2373" y="2"/>
                  <a:pt x="2373" y="1"/>
                </a:cubicBezTo>
                <a:cubicBezTo>
                  <a:pt x="2373" y="2"/>
                  <a:pt x="2373" y="2"/>
                  <a:pt x="2373" y="2"/>
                </a:cubicBezTo>
                <a:cubicBezTo>
                  <a:pt x="2372" y="2"/>
                  <a:pt x="2371" y="2"/>
                  <a:pt x="2370" y="2"/>
                </a:cubicBezTo>
                <a:cubicBezTo>
                  <a:pt x="2370" y="1"/>
                  <a:pt x="2370" y="1"/>
                  <a:pt x="2370" y="1"/>
                </a:cubicBezTo>
                <a:cubicBezTo>
                  <a:pt x="2370" y="1"/>
                  <a:pt x="2370" y="0"/>
                  <a:pt x="2369" y="0"/>
                </a:cubicBezTo>
                <a:cubicBezTo>
                  <a:pt x="2368" y="0"/>
                  <a:pt x="2368" y="0"/>
                  <a:pt x="2368" y="0"/>
                </a:cubicBezTo>
                <a:cubicBezTo>
                  <a:pt x="2368" y="1"/>
                  <a:pt x="2368" y="1"/>
                  <a:pt x="2369" y="2"/>
                </a:cubicBezTo>
                <a:cubicBezTo>
                  <a:pt x="2366" y="2"/>
                  <a:pt x="2364" y="2"/>
                  <a:pt x="2362" y="3"/>
                </a:cubicBezTo>
                <a:cubicBezTo>
                  <a:pt x="2353" y="0"/>
                  <a:pt x="2348" y="4"/>
                  <a:pt x="2337" y="1"/>
                </a:cubicBezTo>
                <a:cubicBezTo>
                  <a:pt x="2338" y="1"/>
                  <a:pt x="2338" y="0"/>
                  <a:pt x="2339" y="0"/>
                </a:cubicBezTo>
                <a:cubicBezTo>
                  <a:pt x="2339" y="0"/>
                  <a:pt x="2339" y="0"/>
                  <a:pt x="2339" y="0"/>
                </a:cubicBezTo>
                <a:cubicBezTo>
                  <a:pt x="2331" y="0"/>
                  <a:pt x="2331" y="0"/>
                  <a:pt x="2331" y="0"/>
                </a:cubicBezTo>
                <a:cubicBezTo>
                  <a:pt x="2331" y="0"/>
                  <a:pt x="2331" y="0"/>
                  <a:pt x="2331" y="1"/>
                </a:cubicBezTo>
                <a:cubicBezTo>
                  <a:pt x="2330" y="1"/>
                  <a:pt x="2329" y="2"/>
                  <a:pt x="2328" y="1"/>
                </a:cubicBezTo>
                <a:cubicBezTo>
                  <a:pt x="2328" y="1"/>
                  <a:pt x="2328" y="0"/>
                  <a:pt x="2329" y="0"/>
                </a:cubicBezTo>
                <a:cubicBezTo>
                  <a:pt x="2324" y="0"/>
                  <a:pt x="2324" y="0"/>
                  <a:pt x="2324" y="0"/>
                </a:cubicBezTo>
                <a:cubicBezTo>
                  <a:pt x="2325" y="0"/>
                  <a:pt x="2325" y="1"/>
                  <a:pt x="2325" y="1"/>
                </a:cubicBezTo>
                <a:cubicBezTo>
                  <a:pt x="2324" y="0"/>
                  <a:pt x="2323" y="0"/>
                  <a:pt x="232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17"/>
                  <a:pt x="0" y="1717"/>
                  <a:pt x="0" y="1717"/>
                </a:cubicBezTo>
                <a:cubicBezTo>
                  <a:pt x="2" y="1715"/>
                  <a:pt x="1" y="1712"/>
                  <a:pt x="4" y="1713"/>
                </a:cubicBezTo>
                <a:cubicBezTo>
                  <a:pt x="4" y="1710"/>
                  <a:pt x="4" y="1707"/>
                  <a:pt x="4" y="1704"/>
                </a:cubicBezTo>
                <a:cubicBezTo>
                  <a:pt x="5" y="1705"/>
                  <a:pt x="6" y="1705"/>
                  <a:pt x="6" y="1707"/>
                </a:cubicBezTo>
                <a:cubicBezTo>
                  <a:pt x="10" y="1688"/>
                  <a:pt x="7" y="1672"/>
                  <a:pt x="11" y="1653"/>
                </a:cubicBezTo>
                <a:cubicBezTo>
                  <a:pt x="15" y="1666"/>
                  <a:pt x="12" y="1683"/>
                  <a:pt x="15" y="1695"/>
                </a:cubicBezTo>
                <a:cubicBezTo>
                  <a:pt x="14" y="1695"/>
                  <a:pt x="15" y="1698"/>
                  <a:pt x="14" y="1698"/>
                </a:cubicBezTo>
                <a:cubicBezTo>
                  <a:pt x="17" y="1710"/>
                  <a:pt x="15" y="1723"/>
                  <a:pt x="17" y="1734"/>
                </a:cubicBezTo>
                <a:cubicBezTo>
                  <a:pt x="21" y="1734"/>
                  <a:pt x="21" y="1734"/>
                  <a:pt x="21" y="1734"/>
                </a:cubicBezTo>
                <a:cubicBezTo>
                  <a:pt x="23" y="1726"/>
                  <a:pt x="23" y="1717"/>
                  <a:pt x="23" y="1711"/>
                </a:cubicBezTo>
                <a:cubicBezTo>
                  <a:pt x="24" y="1717"/>
                  <a:pt x="25" y="1727"/>
                  <a:pt x="24" y="1734"/>
                </a:cubicBezTo>
                <a:cubicBezTo>
                  <a:pt x="32" y="1734"/>
                  <a:pt x="32" y="1734"/>
                  <a:pt x="32" y="1734"/>
                </a:cubicBezTo>
                <a:cubicBezTo>
                  <a:pt x="32" y="1707"/>
                  <a:pt x="33" y="1681"/>
                  <a:pt x="34" y="1654"/>
                </a:cubicBezTo>
                <a:cubicBezTo>
                  <a:pt x="39" y="1661"/>
                  <a:pt x="34" y="1670"/>
                  <a:pt x="39" y="1676"/>
                </a:cubicBezTo>
                <a:cubicBezTo>
                  <a:pt x="39" y="1670"/>
                  <a:pt x="36" y="1659"/>
                  <a:pt x="41" y="1656"/>
                </a:cubicBezTo>
                <a:cubicBezTo>
                  <a:pt x="40" y="1643"/>
                  <a:pt x="40" y="1629"/>
                  <a:pt x="41" y="1613"/>
                </a:cubicBezTo>
                <a:cubicBezTo>
                  <a:pt x="44" y="1636"/>
                  <a:pt x="42" y="1656"/>
                  <a:pt x="46" y="1680"/>
                </a:cubicBezTo>
                <a:cubicBezTo>
                  <a:pt x="46" y="1679"/>
                  <a:pt x="46" y="1679"/>
                  <a:pt x="47" y="1679"/>
                </a:cubicBezTo>
                <a:cubicBezTo>
                  <a:pt x="49" y="1681"/>
                  <a:pt x="47" y="1687"/>
                  <a:pt x="50" y="1689"/>
                </a:cubicBezTo>
                <a:cubicBezTo>
                  <a:pt x="50" y="1691"/>
                  <a:pt x="48" y="1691"/>
                  <a:pt x="48" y="1693"/>
                </a:cubicBezTo>
                <a:cubicBezTo>
                  <a:pt x="51" y="1705"/>
                  <a:pt x="49" y="1718"/>
                  <a:pt x="50" y="1729"/>
                </a:cubicBezTo>
                <a:cubicBezTo>
                  <a:pt x="49" y="1731"/>
                  <a:pt x="47" y="1731"/>
                  <a:pt x="49" y="1734"/>
                </a:cubicBezTo>
                <a:cubicBezTo>
                  <a:pt x="49" y="1734"/>
                  <a:pt x="49" y="1732"/>
                  <a:pt x="49" y="1731"/>
                </a:cubicBezTo>
                <a:cubicBezTo>
                  <a:pt x="49" y="1732"/>
                  <a:pt x="49" y="1733"/>
                  <a:pt x="49" y="1734"/>
                </a:cubicBezTo>
                <a:cubicBezTo>
                  <a:pt x="422" y="1734"/>
                  <a:pt x="422" y="1734"/>
                  <a:pt x="422" y="1734"/>
                </a:cubicBezTo>
                <a:cubicBezTo>
                  <a:pt x="422" y="1734"/>
                  <a:pt x="422" y="1733"/>
                  <a:pt x="421" y="1733"/>
                </a:cubicBezTo>
                <a:cubicBezTo>
                  <a:pt x="423" y="1734"/>
                  <a:pt x="425" y="1733"/>
                  <a:pt x="426" y="1734"/>
                </a:cubicBezTo>
                <a:cubicBezTo>
                  <a:pt x="1138" y="1734"/>
                  <a:pt x="1138" y="1734"/>
                  <a:pt x="1138" y="1734"/>
                </a:cubicBezTo>
                <a:cubicBezTo>
                  <a:pt x="1139" y="1733"/>
                  <a:pt x="1141" y="1733"/>
                  <a:pt x="1142" y="1733"/>
                </a:cubicBezTo>
                <a:cubicBezTo>
                  <a:pt x="1135" y="1731"/>
                  <a:pt x="1124" y="1734"/>
                  <a:pt x="1112" y="1733"/>
                </a:cubicBezTo>
                <a:cubicBezTo>
                  <a:pt x="1112" y="1732"/>
                  <a:pt x="1116" y="1734"/>
                  <a:pt x="1115" y="1732"/>
                </a:cubicBezTo>
                <a:cubicBezTo>
                  <a:pt x="1114" y="1734"/>
                  <a:pt x="1114" y="1731"/>
                  <a:pt x="1112" y="1731"/>
                </a:cubicBezTo>
                <a:cubicBezTo>
                  <a:pt x="1111" y="1732"/>
                  <a:pt x="1109" y="1732"/>
                  <a:pt x="1107" y="1732"/>
                </a:cubicBezTo>
                <a:cubicBezTo>
                  <a:pt x="1108" y="1731"/>
                  <a:pt x="1110" y="1731"/>
                  <a:pt x="1112" y="1731"/>
                </a:cubicBezTo>
                <a:cubicBezTo>
                  <a:pt x="1112" y="1730"/>
                  <a:pt x="1111" y="1730"/>
                  <a:pt x="1111" y="1729"/>
                </a:cubicBezTo>
                <a:cubicBezTo>
                  <a:pt x="1116" y="1728"/>
                  <a:pt x="1122" y="1730"/>
                  <a:pt x="1126" y="1727"/>
                </a:cubicBezTo>
                <a:cubicBezTo>
                  <a:pt x="1123" y="1728"/>
                  <a:pt x="1116" y="1727"/>
                  <a:pt x="1112" y="1728"/>
                </a:cubicBezTo>
                <a:cubicBezTo>
                  <a:pt x="1112" y="1728"/>
                  <a:pt x="1110" y="1727"/>
                  <a:pt x="1110" y="1727"/>
                </a:cubicBezTo>
                <a:cubicBezTo>
                  <a:pt x="1111" y="1726"/>
                  <a:pt x="1113" y="1728"/>
                  <a:pt x="1114" y="1727"/>
                </a:cubicBezTo>
                <a:cubicBezTo>
                  <a:pt x="1115" y="1725"/>
                  <a:pt x="1112" y="1727"/>
                  <a:pt x="1111" y="1726"/>
                </a:cubicBezTo>
                <a:cubicBezTo>
                  <a:pt x="1111" y="1726"/>
                  <a:pt x="1118" y="1726"/>
                  <a:pt x="1119" y="1725"/>
                </a:cubicBezTo>
                <a:cubicBezTo>
                  <a:pt x="1118" y="1727"/>
                  <a:pt x="1117" y="1726"/>
                  <a:pt x="1117" y="1726"/>
                </a:cubicBezTo>
                <a:cubicBezTo>
                  <a:pt x="1118" y="1727"/>
                  <a:pt x="1120" y="1726"/>
                  <a:pt x="1122" y="1727"/>
                </a:cubicBezTo>
                <a:cubicBezTo>
                  <a:pt x="1121" y="1726"/>
                  <a:pt x="1121" y="1726"/>
                  <a:pt x="1122" y="1725"/>
                </a:cubicBezTo>
                <a:cubicBezTo>
                  <a:pt x="1122" y="1725"/>
                  <a:pt x="1125" y="1725"/>
                  <a:pt x="1123" y="1725"/>
                </a:cubicBezTo>
                <a:cubicBezTo>
                  <a:pt x="1128" y="1725"/>
                  <a:pt x="1141" y="1722"/>
                  <a:pt x="1144" y="1723"/>
                </a:cubicBezTo>
                <a:cubicBezTo>
                  <a:pt x="1143" y="1723"/>
                  <a:pt x="1145" y="1725"/>
                  <a:pt x="1146" y="1723"/>
                </a:cubicBezTo>
                <a:cubicBezTo>
                  <a:pt x="1147" y="1724"/>
                  <a:pt x="1145" y="1725"/>
                  <a:pt x="1146" y="1725"/>
                </a:cubicBezTo>
                <a:cubicBezTo>
                  <a:pt x="1148" y="1726"/>
                  <a:pt x="1147" y="1725"/>
                  <a:pt x="1146" y="1724"/>
                </a:cubicBezTo>
                <a:cubicBezTo>
                  <a:pt x="1147" y="1724"/>
                  <a:pt x="1148" y="1724"/>
                  <a:pt x="1149" y="1723"/>
                </a:cubicBezTo>
                <a:cubicBezTo>
                  <a:pt x="1150" y="1723"/>
                  <a:pt x="1149" y="1724"/>
                  <a:pt x="1150" y="1724"/>
                </a:cubicBezTo>
                <a:cubicBezTo>
                  <a:pt x="1151" y="1723"/>
                  <a:pt x="1163" y="1721"/>
                  <a:pt x="1169" y="1720"/>
                </a:cubicBezTo>
                <a:cubicBezTo>
                  <a:pt x="1170" y="1720"/>
                  <a:pt x="1172" y="1719"/>
                  <a:pt x="1172" y="1720"/>
                </a:cubicBezTo>
                <a:cubicBezTo>
                  <a:pt x="1178" y="1718"/>
                  <a:pt x="1183" y="1719"/>
                  <a:pt x="1189" y="1718"/>
                </a:cubicBezTo>
                <a:cubicBezTo>
                  <a:pt x="1181" y="1717"/>
                  <a:pt x="1173" y="1719"/>
                  <a:pt x="1161" y="1719"/>
                </a:cubicBezTo>
                <a:cubicBezTo>
                  <a:pt x="1160" y="1719"/>
                  <a:pt x="1159" y="1717"/>
                  <a:pt x="1157" y="1717"/>
                </a:cubicBezTo>
                <a:cubicBezTo>
                  <a:pt x="1157" y="1718"/>
                  <a:pt x="1159" y="1717"/>
                  <a:pt x="1159" y="1719"/>
                </a:cubicBezTo>
                <a:cubicBezTo>
                  <a:pt x="1158" y="1719"/>
                  <a:pt x="1155" y="1720"/>
                  <a:pt x="1155" y="1718"/>
                </a:cubicBezTo>
                <a:cubicBezTo>
                  <a:pt x="1154" y="1722"/>
                  <a:pt x="1150" y="1722"/>
                  <a:pt x="1145" y="1722"/>
                </a:cubicBezTo>
                <a:cubicBezTo>
                  <a:pt x="1147" y="1721"/>
                  <a:pt x="1149" y="1717"/>
                  <a:pt x="1151" y="1717"/>
                </a:cubicBezTo>
                <a:cubicBezTo>
                  <a:pt x="1152" y="1718"/>
                  <a:pt x="1150" y="1719"/>
                  <a:pt x="1152" y="1720"/>
                </a:cubicBezTo>
                <a:cubicBezTo>
                  <a:pt x="1153" y="1720"/>
                  <a:pt x="1153" y="1719"/>
                  <a:pt x="1153" y="1718"/>
                </a:cubicBezTo>
                <a:cubicBezTo>
                  <a:pt x="1151" y="1718"/>
                  <a:pt x="1153" y="1717"/>
                  <a:pt x="1152" y="1715"/>
                </a:cubicBezTo>
                <a:cubicBezTo>
                  <a:pt x="1150" y="1716"/>
                  <a:pt x="1148" y="1717"/>
                  <a:pt x="1148" y="1715"/>
                </a:cubicBezTo>
                <a:cubicBezTo>
                  <a:pt x="1147" y="1717"/>
                  <a:pt x="1143" y="1717"/>
                  <a:pt x="1142" y="1715"/>
                </a:cubicBezTo>
                <a:cubicBezTo>
                  <a:pt x="1140" y="1715"/>
                  <a:pt x="1139" y="1717"/>
                  <a:pt x="1138" y="1718"/>
                </a:cubicBezTo>
                <a:cubicBezTo>
                  <a:pt x="1139" y="1719"/>
                  <a:pt x="1140" y="1718"/>
                  <a:pt x="1139" y="1717"/>
                </a:cubicBezTo>
                <a:cubicBezTo>
                  <a:pt x="1140" y="1718"/>
                  <a:pt x="1141" y="1718"/>
                  <a:pt x="1142" y="1719"/>
                </a:cubicBezTo>
                <a:cubicBezTo>
                  <a:pt x="1143" y="1719"/>
                  <a:pt x="1143" y="1718"/>
                  <a:pt x="1144" y="1718"/>
                </a:cubicBezTo>
                <a:cubicBezTo>
                  <a:pt x="1145" y="1720"/>
                  <a:pt x="1145" y="1718"/>
                  <a:pt x="1145" y="1720"/>
                </a:cubicBezTo>
                <a:cubicBezTo>
                  <a:pt x="1145" y="1721"/>
                  <a:pt x="1145" y="1721"/>
                  <a:pt x="1145" y="1721"/>
                </a:cubicBezTo>
                <a:cubicBezTo>
                  <a:pt x="1145" y="1721"/>
                  <a:pt x="1145" y="1721"/>
                  <a:pt x="1144" y="1721"/>
                </a:cubicBezTo>
                <a:cubicBezTo>
                  <a:pt x="1144" y="1723"/>
                  <a:pt x="1137" y="1722"/>
                  <a:pt x="1133" y="1723"/>
                </a:cubicBezTo>
                <a:cubicBezTo>
                  <a:pt x="1133" y="1722"/>
                  <a:pt x="1135" y="1722"/>
                  <a:pt x="1135" y="1722"/>
                </a:cubicBezTo>
                <a:cubicBezTo>
                  <a:pt x="1135" y="1721"/>
                  <a:pt x="1133" y="1720"/>
                  <a:pt x="1132" y="1721"/>
                </a:cubicBezTo>
                <a:cubicBezTo>
                  <a:pt x="1132" y="1720"/>
                  <a:pt x="1133" y="1720"/>
                  <a:pt x="1133" y="1720"/>
                </a:cubicBezTo>
                <a:cubicBezTo>
                  <a:pt x="1132" y="1718"/>
                  <a:pt x="1130" y="1720"/>
                  <a:pt x="1128" y="1719"/>
                </a:cubicBezTo>
                <a:cubicBezTo>
                  <a:pt x="1127" y="1719"/>
                  <a:pt x="1126" y="1717"/>
                  <a:pt x="1126" y="1718"/>
                </a:cubicBezTo>
                <a:cubicBezTo>
                  <a:pt x="1125" y="1718"/>
                  <a:pt x="1126" y="1717"/>
                  <a:pt x="1126" y="1716"/>
                </a:cubicBezTo>
                <a:cubicBezTo>
                  <a:pt x="1126" y="1717"/>
                  <a:pt x="1124" y="1718"/>
                  <a:pt x="1124" y="1715"/>
                </a:cubicBezTo>
                <a:cubicBezTo>
                  <a:pt x="1120" y="1718"/>
                  <a:pt x="1118" y="1716"/>
                  <a:pt x="1114" y="1717"/>
                </a:cubicBezTo>
                <a:cubicBezTo>
                  <a:pt x="1114" y="1717"/>
                  <a:pt x="1114" y="1717"/>
                  <a:pt x="1114" y="1716"/>
                </a:cubicBezTo>
                <a:cubicBezTo>
                  <a:pt x="1113" y="1716"/>
                  <a:pt x="1113" y="1717"/>
                  <a:pt x="1111" y="1717"/>
                </a:cubicBezTo>
                <a:cubicBezTo>
                  <a:pt x="1114" y="1716"/>
                  <a:pt x="1108" y="1716"/>
                  <a:pt x="1108" y="1718"/>
                </a:cubicBezTo>
                <a:cubicBezTo>
                  <a:pt x="1108" y="1718"/>
                  <a:pt x="1108" y="1717"/>
                  <a:pt x="1107" y="1716"/>
                </a:cubicBezTo>
                <a:cubicBezTo>
                  <a:pt x="1108" y="1715"/>
                  <a:pt x="1109" y="1715"/>
                  <a:pt x="1110" y="1715"/>
                </a:cubicBezTo>
                <a:cubicBezTo>
                  <a:pt x="1109" y="1714"/>
                  <a:pt x="1107" y="1716"/>
                  <a:pt x="1105" y="1715"/>
                </a:cubicBezTo>
                <a:cubicBezTo>
                  <a:pt x="1107" y="1717"/>
                  <a:pt x="1105" y="1717"/>
                  <a:pt x="1104" y="1718"/>
                </a:cubicBezTo>
                <a:cubicBezTo>
                  <a:pt x="1102" y="1718"/>
                  <a:pt x="1098" y="1716"/>
                  <a:pt x="1097" y="1719"/>
                </a:cubicBezTo>
                <a:cubicBezTo>
                  <a:pt x="1096" y="1719"/>
                  <a:pt x="1097" y="1717"/>
                  <a:pt x="1096" y="1717"/>
                </a:cubicBezTo>
                <a:cubicBezTo>
                  <a:pt x="1095" y="1717"/>
                  <a:pt x="1096" y="1718"/>
                  <a:pt x="1095" y="1718"/>
                </a:cubicBezTo>
                <a:cubicBezTo>
                  <a:pt x="1094" y="1718"/>
                  <a:pt x="1093" y="1716"/>
                  <a:pt x="1095" y="1716"/>
                </a:cubicBezTo>
                <a:cubicBezTo>
                  <a:pt x="1086" y="1715"/>
                  <a:pt x="1078" y="1717"/>
                  <a:pt x="1071" y="1716"/>
                </a:cubicBezTo>
                <a:cubicBezTo>
                  <a:pt x="1073" y="1714"/>
                  <a:pt x="1075" y="1715"/>
                  <a:pt x="1078" y="1714"/>
                </a:cubicBezTo>
                <a:cubicBezTo>
                  <a:pt x="1077" y="1712"/>
                  <a:pt x="1077" y="1712"/>
                  <a:pt x="1078" y="1710"/>
                </a:cubicBezTo>
                <a:cubicBezTo>
                  <a:pt x="1082" y="1711"/>
                  <a:pt x="1090" y="1708"/>
                  <a:pt x="1092" y="1709"/>
                </a:cubicBezTo>
                <a:cubicBezTo>
                  <a:pt x="1093" y="1711"/>
                  <a:pt x="1094" y="1708"/>
                  <a:pt x="1094" y="1707"/>
                </a:cubicBezTo>
                <a:cubicBezTo>
                  <a:pt x="1094" y="1707"/>
                  <a:pt x="1094" y="1707"/>
                  <a:pt x="1094" y="1707"/>
                </a:cubicBezTo>
                <a:cubicBezTo>
                  <a:pt x="1092" y="1709"/>
                  <a:pt x="1087" y="1708"/>
                  <a:pt x="1085" y="1709"/>
                </a:cubicBezTo>
                <a:cubicBezTo>
                  <a:pt x="1086" y="1706"/>
                  <a:pt x="1091" y="1707"/>
                  <a:pt x="1094" y="1707"/>
                </a:cubicBezTo>
                <a:cubicBezTo>
                  <a:pt x="1094" y="1707"/>
                  <a:pt x="1094" y="1707"/>
                  <a:pt x="1094" y="1707"/>
                </a:cubicBezTo>
                <a:cubicBezTo>
                  <a:pt x="1094" y="1707"/>
                  <a:pt x="1094" y="1707"/>
                  <a:pt x="1094" y="1707"/>
                </a:cubicBezTo>
                <a:cubicBezTo>
                  <a:pt x="1095" y="1707"/>
                  <a:pt x="1096" y="1706"/>
                  <a:pt x="1096" y="1706"/>
                </a:cubicBezTo>
                <a:cubicBezTo>
                  <a:pt x="1092" y="1706"/>
                  <a:pt x="1087" y="1706"/>
                  <a:pt x="1085" y="1706"/>
                </a:cubicBezTo>
                <a:cubicBezTo>
                  <a:pt x="1098" y="1703"/>
                  <a:pt x="1110" y="1708"/>
                  <a:pt x="1118" y="1706"/>
                </a:cubicBezTo>
                <a:cubicBezTo>
                  <a:pt x="1119" y="1706"/>
                  <a:pt x="1119" y="1707"/>
                  <a:pt x="1121" y="1707"/>
                </a:cubicBezTo>
                <a:cubicBezTo>
                  <a:pt x="1121" y="1706"/>
                  <a:pt x="1120" y="1707"/>
                  <a:pt x="1120" y="1706"/>
                </a:cubicBezTo>
                <a:cubicBezTo>
                  <a:pt x="1125" y="1706"/>
                  <a:pt x="1128" y="1705"/>
                  <a:pt x="1133" y="1706"/>
                </a:cubicBezTo>
                <a:cubicBezTo>
                  <a:pt x="1135" y="1705"/>
                  <a:pt x="1141" y="1704"/>
                  <a:pt x="1141" y="1706"/>
                </a:cubicBezTo>
                <a:cubicBezTo>
                  <a:pt x="1143" y="1707"/>
                  <a:pt x="1141" y="1704"/>
                  <a:pt x="1143" y="1704"/>
                </a:cubicBezTo>
                <a:cubicBezTo>
                  <a:pt x="1144" y="1704"/>
                  <a:pt x="1142" y="1706"/>
                  <a:pt x="1144" y="1706"/>
                </a:cubicBezTo>
                <a:cubicBezTo>
                  <a:pt x="1143" y="1703"/>
                  <a:pt x="1148" y="1704"/>
                  <a:pt x="1149" y="1703"/>
                </a:cubicBezTo>
                <a:cubicBezTo>
                  <a:pt x="1148" y="1702"/>
                  <a:pt x="1147" y="1700"/>
                  <a:pt x="1145" y="1699"/>
                </a:cubicBezTo>
                <a:cubicBezTo>
                  <a:pt x="1147" y="1698"/>
                  <a:pt x="1150" y="1700"/>
                  <a:pt x="1152" y="1700"/>
                </a:cubicBezTo>
                <a:cubicBezTo>
                  <a:pt x="1151" y="1699"/>
                  <a:pt x="1151" y="1699"/>
                  <a:pt x="1151" y="1698"/>
                </a:cubicBezTo>
                <a:cubicBezTo>
                  <a:pt x="1153" y="1699"/>
                  <a:pt x="1152" y="1699"/>
                  <a:pt x="1152" y="1701"/>
                </a:cubicBezTo>
                <a:cubicBezTo>
                  <a:pt x="1153" y="1701"/>
                  <a:pt x="1156" y="1699"/>
                  <a:pt x="1153" y="1699"/>
                </a:cubicBezTo>
                <a:cubicBezTo>
                  <a:pt x="1153" y="1699"/>
                  <a:pt x="1154" y="1699"/>
                  <a:pt x="1154" y="1698"/>
                </a:cubicBezTo>
                <a:cubicBezTo>
                  <a:pt x="1155" y="1699"/>
                  <a:pt x="1155" y="1699"/>
                  <a:pt x="1155" y="1700"/>
                </a:cubicBezTo>
                <a:cubicBezTo>
                  <a:pt x="1156" y="1700"/>
                  <a:pt x="1157" y="1699"/>
                  <a:pt x="1157" y="1700"/>
                </a:cubicBezTo>
                <a:cubicBezTo>
                  <a:pt x="1159" y="1700"/>
                  <a:pt x="1156" y="1699"/>
                  <a:pt x="1155" y="1699"/>
                </a:cubicBezTo>
                <a:cubicBezTo>
                  <a:pt x="1157" y="1697"/>
                  <a:pt x="1161" y="1702"/>
                  <a:pt x="1161" y="1698"/>
                </a:cubicBezTo>
                <a:cubicBezTo>
                  <a:pt x="1162" y="1698"/>
                  <a:pt x="1161" y="1700"/>
                  <a:pt x="1162" y="1700"/>
                </a:cubicBezTo>
                <a:cubicBezTo>
                  <a:pt x="1163" y="1702"/>
                  <a:pt x="1160" y="1701"/>
                  <a:pt x="1161" y="1702"/>
                </a:cubicBezTo>
                <a:cubicBezTo>
                  <a:pt x="1162" y="1702"/>
                  <a:pt x="1162" y="1702"/>
                  <a:pt x="1162" y="1703"/>
                </a:cubicBezTo>
                <a:cubicBezTo>
                  <a:pt x="1163" y="1703"/>
                  <a:pt x="1164" y="1702"/>
                  <a:pt x="1163" y="1700"/>
                </a:cubicBezTo>
                <a:cubicBezTo>
                  <a:pt x="1175" y="1699"/>
                  <a:pt x="1182" y="1699"/>
                  <a:pt x="1194" y="1697"/>
                </a:cubicBezTo>
                <a:cubicBezTo>
                  <a:pt x="1191" y="1700"/>
                  <a:pt x="1199" y="1698"/>
                  <a:pt x="1199" y="1697"/>
                </a:cubicBezTo>
                <a:cubicBezTo>
                  <a:pt x="1198" y="1695"/>
                  <a:pt x="1196" y="1698"/>
                  <a:pt x="1197" y="1695"/>
                </a:cubicBezTo>
                <a:cubicBezTo>
                  <a:pt x="1193" y="1696"/>
                  <a:pt x="1183" y="1697"/>
                  <a:pt x="1174" y="1698"/>
                </a:cubicBezTo>
                <a:cubicBezTo>
                  <a:pt x="1173" y="1698"/>
                  <a:pt x="1174" y="1696"/>
                  <a:pt x="1174" y="1696"/>
                </a:cubicBezTo>
                <a:cubicBezTo>
                  <a:pt x="1172" y="1698"/>
                  <a:pt x="1167" y="1699"/>
                  <a:pt x="1164" y="1697"/>
                </a:cubicBezTo>
                <a:cubicBezTo>
                  <a:pt x="1165" y="1697"/>
                  <a:pt x="1167" y="1697"/>
                  <a:pt x="1169" y="1697"/>
                </a:cubicBezTo>
                <a:cubicBezTo>
                  <a:pt x="1168" y="1695"/>
                  <a:pt x="1163" y="1697"/>
                  <a:pt x="1163" y="1695"/>
                </a:cubicBezTo>
                <a:cubicBezTo>
                  <a:pt x="1163" y="1694"/>
                  <a:pt x="1164" y="1695"/>
                  <a:pt x="1164" y="1696"/>
                </a:cubicBezTo>
                <a:cubicBezTo>
                  <a:pt x="1165" y="1695"/>
                  <a:pt x="1166" y="1694"/>
                  <a:pt x="1167" y="1694"/>
                </a:cubicBezTo>
                <a:cubicBezTo>
                  <a:pt x="1173" y="1695"/>
                  <a:pt x="1182" y="1693"/>
                  <a:pt x="1190" y="1693"/>
                </a:cubicBezTo>
                <a:cubicBezTo>
                  <a:pt x="1190" y="1693"/>
                  <a:pt x="1190" y="1692"/>
                  <a:pt x="1190" y="1692"/>
                </a:cubicBezTo>
                <a:cubicBezTo>
                  <a:pt x="1190" y="1692"/>
                  <a:pt x="1191" y="1692"/>
                  <a:pt x="1191" y="1692"/>
                </a:cubicBezTo>
                <a:cubicBezTo>
                  <a:pt x="1192" y="1693"/>
                  <a:pt x="1193" y="1693"/>
                  <a:pt x="1194" y="1693"/>
                </a:cubicBezTo>
                <a:cubicBezTo>
                  <a:pt x="1194" y="1693"/>
                  <a:pt x="1194" y="1693"/>
                  <a:pt x="1193" y="1693"/>
                </a:cubicBezTo>
                <a:cubicBezTo>
                  <a:pt x="1199" y="1693"/>
                  <a:pt x="1205" y="1694"/>
                  <a:pt x="1211" y="1694"/>
                </a:cubicBezTo>
                <a:cubicBezTo>
                  <a:pt x="1220" y="1694"/>
                  <a:pt x="1230" y="1694"/>
                  <a:pt x="1239" y="1694"/>
                </a:cubicBezTo>
                <a:cubicBezTo>
                  <a:pt x="1251" y="1695"/>
                  <a:pt x="1263" y="1697"/>
                  <a:pt x="1276" y="1697"/>
                </a:cubicBezTo>
                <a:cubicBezTo>
                  <a:pt x="1282" y="1697"/>
                  <a:pt x="1288" y="1697"/>
                  <a:pt x="1295" y="1697"/>
                </a:cubicBezTo>
                <a:cubicBezTo>
                  <a:pt x="1294" y="1697"/>
                  <a:pt x="1295" y="1698"/>
                  <a:pt x="1294" y="1699"/>
                </a:cubicBezTo>
                <a:cubicBezTo>
                  <a:pt x="1293" y="1699"/>
                  <a:pt x="1293" y="1698"/>
                  <a:pt x="1293" y="1699"/>
                </a:cubicBezTo>
                <a:cubicBezTo>
                  <a:pt x="1292" y="1699"/>
                  <a:pt x="1293" y="1698"/>
                  <a:pt x="1293" y="1697"/>
                </a:cubicBezTo>
                <a:cubicBezTo>
                  <a:pt x="1292" y="1697"/>
                  <a:pt x="1292" y="1698"/>
                  <a:pt x="1292" y="1699"/>
                </a:cubicBezTo>
                <a:cubicBezTo>
                  <a:pt x="1292" y="1700"/>
                  <a:pt x="1295" y="1700"/>
                  <a:pt x="1295" y="1699"/>
                </a:cubicBezTo>
                <a:cubicBezTo>
                  <a:pt x="1296" y="1701"/>
                  <a:pt x="1294" y="1701"/>
                  <a:pt x="1295" y="1703"/>
                </a:cubicBezTo>
                <a:cubicBezTo>
                  <a:pt x="1294" y="1703"/>
                  <a:pt x="1294" y="1703"/>
                  <a:pt x="1294" y="1704"/>
                </a:cubicBezTo>
                <a:cubicBezTo>
                  <a:pt x="1293" y="1704"/>
                  <a:pt x="1293" y="1703"/>
                  <a:pt x="1294" y="1703"/>
                </a:cubicBezTo>
                <a:cubicBezTo>
                  <a:pt x="1293" y="1703"/>
                  <a:pt x="1289" y="1704"/>
                  <a:pt x="1289" y="1705"/>
                </a:cubicBezTo>
                <a:cubicBezTo>
                  <a:pt x="1288" y="1704"/>
                  <a:pt x="1287" y="1704"/>
                  <a:pt x="1286" y="1703"/>
                </a:cubicBezTo>
                <a:cubicBezTo>
                  <a:pt x="1286" y="1703"/>
                  <a:pt x="1286" y="1704"/>
                  <a:pt x="1287" y="1704"/>
                </a:cubicBezTo>
                <a:cubicBezTo>
                  <a:pt x="1283" y="1705"/>
                  <a:pt x="1275" y="1704"/>
                  <a:pt x="1269" y="1706"/>
                </a:cubicBezTo>
                <a:cubicBezTo>
                  <a:pt x="1269" y="1705"/>
                  <a:pt x="1265" y="1706"/>
                  <a:pt x="1266" y="1707"/>
                </a:cubicBezTo>
                <a:cubicBezTo>
                  <a:pt x="1265" y="1706"/>
                  <a:pt x="1264" y="1707"/>
                  <a:pt x="1262" y="1707"/>
                </a:cubicBezTo>
                <a:cubicBezTo>
                  <a:pt x="1262" y="1708"/>
                  <a:pt x="1264" y="1707"/>
                  <a:pt x="1264" y="1707"/>
                </a:cubicBezTo>
                <a:cubicBezTo>
                  <a:pt x="1262" y="1711"/>
                  <a:pt x="1258" y="1707"/>
                  <a:pt x="1256" y="1708"/>
                </a:cubicBezTo>
                <a:cubicBezTo>
                  <a:pt x="1255" y="1707"/>
                  <a:pt x="1255" y="1707"/>
                  <a:pt x="1254" y="1706"/>
                </a:cubicBezTo>
                <a:cubicBezTo>
                  <a:pt x="1259" y="1704"/>
                  <a:pt x="1266" y="1705"/>
                  <a:pt x="1271" y="1704"/>
                </a:cubicBezTo>
                <a:cubicBezTo>
                  <a:pt x="1270" y="1702"/>
                  <a:pt x="1265" y="1704"/>
                  <a:pt x="1265" y="1703"/>
                </a:cubicBezTo>
                <a:cubicBezTo>
                  <a:pt x="1258" y="1705"/>
                  <a:pt x="1243" y="1705"/>
                  <a:pt x="1236" y="1706"/>
                </a:cubicBezTo>
                <a:cubicBezTo>
                  <a:pt x="1235" y="1706"/>
                  <a:pt x="1237" y="1707"/>
                  <a:pt x="1236" y="1708"/>
                </a:cubicBezTo>
                <a:cubicBezTo>
                  <a:pt x="1238" y="1707"/>
                  <a:pt x="1239" y="1708"/>
                  <a:pt x="1242" y="1708"/>
                </a:cubicBezTo>
                <a:cubicBezTo>
                  <a:pt x="1242" y="1706"/>
                  <a:pt x="1242" y="1706"/>
                  <a:pt x="1242" y="1706"/>
                </a:cubicBezTo>
                <a:cubicBezTo>
                  <a:pt x="1245" y="1707"/>
                  <a:pt x="1246" y="1705"/>
                  <a:pt x="1247" y="1706"/>
                </a:cubicBezTo>
                <a:cubicBezTo>
                  <a:pt x="1248" y="1706"/>
                  <a:pt x="1247" y="1706"/>
                  <a:pt x="1248" y="1707"/>
                </a:cubicBezTo>
                <a:cubicBezTo>
                  <a:pt x="1249" y="1707"/>
                  <a:pt x="1249" y="1705"/>
                  <a:pt x="1251" y="1706"/>
                </a:cubicBezTo>
                <a:cubicBezTo>
                  <a:pt x="1252" y="1706"/>
                  <a:pt x="1251" y="1707"/>
                  <a:pt x="1252" y="1708"/>
                </a:cubicBezTo>
                <a:cubicBezTo>
                  <a:pt x="1253" y="1708"/>
                  <a:pt x="1252" y="1706"/>
                  <a:pt x="1253" y="1706"/>
                </a:cubicBezTo>
                <a:cubicBezTo>
                  <a:pt x="1254" y="1707"/>
                  <a:pt x="1252" y="1708"/>
                  <a:pt x="1253" y="1709"/>
                </a:cubicBezTo>
                <a:cubicBezTo>
                  <a:pt x="1252" y="1709"/>
                  <a:pt x="1250" y="1709"/>
                  <a:pt x="1251" y="1711"/>
                </a:cubicBezTo>
                <a:cubicBezTo>
                  <a:pt x="1250" y="1710"/>
                  <a:pt x="1248" y="1710"/>
                  <a:pt x="1247" y="1711"/>
                </a:cubicBezTo>
                <a:cubicBezTo>
                  <a:pt x="1248" y="1709"/>
                  <a:pt x="1242" y="1711"/>
                  <a:pt x="1241" y="1710"/>
                </a:cubicBezTo>
                <a:cubicBezTo>
                  <a:pt x="1244" y="1709"/>
                  <a:pt x="1249" y="1710"/>
                  <a:pt x="1251" y="1708"/>
                </a:cubicBezTo>
                <a:cubicBezTo>
                  <a:pt x="1249" y="1708"/>
                  <a:pt x="1244" y="1709"/>
                  <a:pt x="1240" y="1709"/>
                </a:cubicBezTo>
                <a:cubicBezTo>
                  <a:pt x="1240" y="1710"/>
                  <a:pt x="1240" y="1710"/>
                  <a:pt x="1240" y="1710"/>
                </a:cubicBezTo>
                <a:cubicBezTo>
                  <a:pt x="1238" y="1709"/>
                  <a:pt x="1233" y="1713"/>
                  <a:pt x="1232" y="1709"/>
                </a:cubicBezTo>
                <a:cubicBezTo>
                  <a:pt x="1231" y="1710"/>
                  <a:pt x="1232" y="1711"/>
                  <a:pt x="1233" y="1712"/>
                </a:cubicBezTo>
                <a:cubicBezTo>
                  <a:pt x="1232" y="1712"/>
                  <a:pt x="1231" y="1712"/>
                  <a:pt x="1231" y="1711"/>
                </a:cubicBezTo>
                <a:cubicBezTo>
                  <a:pt x="1230" y="1711"/>
                  <a:pt x="1232" y="1713"/>
                  <a:pt x="1230" y="1712"/>
                </a:cubicBezTo>
                <a:cubicBezTo>
                  <a:pt x="1230" y="1713"/>
                  <a:pt x="1230" y="1713"/>
                  <a:pt x="1231" y="1713"/>
                </a:cubicBezTo>
                <a:cubicBezTo>
                  <a:pt x="1230" y="1714"/>
                  <a:pt x="1230" y="1714"/>
                  <a:pt x="1229" y="1714"/>
                </a:cubicBezTo>
                <a:cubicBezTo>
                  <a:pt x="1226" y="1711"/>
                  <a:pt x="1221" y="1715"/>
                  <a:pt x="1217" y="1713"/>
                </a:cubicBezTo>
                <a:cubicBezTo>
                  <a:pt x="1217" y="1712"/>
                  <a:pt x="1218" y="1714"/>
                  <a:pt x="1219" y="1713"/>
                </a:cubicBezTo>
                <a:cubicBezTo>
                  <a:pt x="1218" y="1711"/>
                  <a:pt x="1216" y="1713"/>
                  <a:pt x="1215" y="1714"/>
                </a:cubicBezTo>
                <a:cubicBezTo>
                  <a:pt x="1216" y="1715"/>
                  <a:pt x="1219" y="1713"/>
                  <a:pt x="1219" y="1715"/>
                </a:cubicBezTo>
                <a:cubicBezTo>
                  <a:pt x="1225" y="1713"/>
                  <a:pt x="1232" y="1716"/>
                  <a:pt x="1241" y="1713"/>
                </a:cubicBezTo>
                <a:cubicBezTo>
                  <a:pt x="1242" y="1714"/>
                  <a:pt x="1242" y="1713"/>
                  <a:pt x="1243" y="1714"/>
                </a:cubicBezTo>
                <a:cubicBezTo>
                  <a:pt x="1244" y="1714"/>
                  <a:pt x="1244" y="1713"/>
                  <a:pt x="1244" y="1713"/>
                </a:cubicBezTo>
                <a:cubicBezTo>
                  <a:pt x="1245" y="1713"/>
                  <a:pt x="1245" y="1714"/>
                  <a:pt x="1246" y="1714"/>
                </a:cubicBezTo>
                <a:cubicBezTo>
                  <a:pt x="1246" y="1714"/>
                  <a:pt x="1247" y="1714"/>
                  <a:pt x="1247" y="1714"/>
                </a:cubicBezTo>
                <a:cubicBezTo>
                  <a:pt x="1247" y="1713"/>
                  <a:pt x="1246" y="1714"/>
                  <a:pt x="1246" y="1714"/>
                </a:cubicBezTo>
                <a:cubicBezTo>
                  <a:pt x="1250" y="1711"/>
                  <a:pt x="1255" y="1713"/>
                  <a:pt x="1261" y="1712"/>
                </a:cubicBezTo>
                <a:cubicBezTo>
                  <a:pt x="1261" y="1713"/>
                  <a:pt x="1261" y="1713"/>
                  <a:pt x="1261" y="1713"/>
                </a:cubicBezTo>
                <a:cubicBezTo>
                  <a:pt x="1259" y="1714"/>
                  <a:pt x="1257" y="1712"/>
                  <a:pt x="1255" y="1714"/>
                </a:cubicBezTo>
                <a:cubicBezTo>
                  <a:pt x="1257" y="1715"/>
                  <a:pt x="1263" y="1713"/>
                  <a:pt x="1267" y="1714"/>
                </a:cubicBezTo>
                <a:cubicBezTo>
                  <a:pt x="1266" y="1714"/>
                  <a:pt x="1266" y="1715"/>
                  <a:pt x="1266" y="1715"/>
                </a:cubicBezTo>
                <a:cubicBezTo>
                  <a:pt x="1265" y="1715"/>
                  <a:pt x="1262" y="1716"/>
                  <a:pt x="1262" y="1715"/>
                </a:cubicBezTo>
                <a:cubicBezTo>
                  <a:pt x="1261" y="1717"/>
                  <a:pt x="1270" y="1717"/>
                  <a:pt x="1270" y="1715"/>
                </a:cubicBezTo>
                <a:cubicBezTo>
                  <a:pt x="1268" y="1715"/>
                  <a:pt x="1269" y="1714"/>
                  <a:pt x="1267" y="1715"/>
                </a:cubicBezTo>
                <a:cubicBezTo>
                  <a:pt x="1268" y="1715"/>
                  <a:pt x="1268" y="1714"/>
                  <a:pt x="1267" y="1714"/>
                </a:cubicBezTo>
                <a:cubicBezTo>
                  <a:pt x="1269" y="1713"/>
                  <a:pt x="1270" y="1713"/>
                  <a:pt x="1267" y="1712"/>
                </a:cubicBezTo>
                <a:cubicBezTo>
                  <a:pt x="1268" y="1712"/>
                  <a:pt x="1270" y="1710"/>
                  <a:pt x="1270" y="1711"/>
                </a:cubicBezTo>
                <a:cubicBezTo>
                  <a:pt x="1271" y="1711"/>
                  <a:pt x="1270" y="1709"/>
                  <a:pt x="1269" y="1710"/>
                </a:cubicBezTo>
                <a:cubicBezTo>
                  <a:pt x="1278" y="1707"/>
                  <a:pt x="1286" y="1708"/>
                  <a:pt x="1296" y="1707"/>
                </a:cubicBezTo>
                <a:cubicBezTo>
                  <a:pt x="1296" y="1709"/>
                  <a:pt x="1296" y="1710"/>
                  <a:pt x="1296" y="1710"/>
                </a:cubicBezTo>
                <a:cubicBezTo>
                  <a:pt x="1284" y="1711"/>
                  <a:pt x="1279" y="1711"/>
                  <a:pt x="1270" y="1713"/>
                </a:cubicBezTo>
                <a:cubicBezTo>
                  <a:pt x="1271" y="1715"/>
                  <a:pt x="1275" y="1712"/>
                  <a:pt x="1276" y="1713"/>
                </a:cubicBezTo>
                <a:cubicBezTo>
                  <a:pt x="1275" y="1715"/>
                  <a:pt x="1269" y="1712"/>
                  <a:pt x="1270" y="1716"/>
                </a:cubicBezTo>
                <a:cubicBezTo>
                  <a:pt x="1277" y="1713"/>
                  <a:pt x="1286" y="1714"/>
                  <a:pt x="1294" y="1715"/>
                </a:cubicBezTo>
                <a:cubicBezTo>
                  <a:pt x="1292" y="1716"/>
                  <a:pt x="1289" y="1716"/>
                  <a:pt x="1285" y="1715"/>
                </a:cubicBezTo>
                <a:cubicBezTo>
                  <a:pt x="1285" y="1718"/>
                  <a:pt x="1280" y="1718"/>
                  <a:pt x="1278" y="1718"/>
                </a:cubicBezTo>
                <a:cubicBezTo>
                  <a:pt x="1278" y="1720"/>
                  <a:pt x="1282" y="1719"/>
                  <a:pt x="1285" y="1720"/>
                </a:cubicBezTo>
                <a:cubicBezTo>
                  <a:pt x="1285" y="1721"/>
                  <a:pt x="1284" y="1720"/>
                  <a:pt x="1282" y="1721"/>
                </a:cubicBezTo>
                <a:cubicBezTo>
                  <a:pt x="1283" y="1722"/>
                  <a:pt x="1286" y="1720"/>
                  <a:pt x="1286" y="1721"/>
                </a:cubicBezTo>
                <a:cubicBezTo>
                  <a:pt x="1288" y="1721"/>
                  <a:pt x="1285" y="1720"/>
                  <a:pt x="1286" y="1720"/>
                </a:cubicBezTo>
                <a:cubicBezTo>
                  <a:pt x="1286" y="1719"/>
                  <a:pt x="1285" y="1719"/>
                  <a:pt x="1284" y="1719"/>
                </a:cubicBezTo>
                <a:cubicBezTo>
                  <a:pt x="1286" y="1718"/>
                  <a:pt x="1290" y="1721"/>
                  <a:pt x="1291" y="1719"/>
                </a:cubicBezTo>
                <a:cubicBezTo>
                  <a:pt x="1293" y="1718"/>
                  <a:pt x="1292" y="1720"/>
                  <a:pt x="1294" y="1720"/>
                </a:cubicBezTo>
                <a:cubicBezTo>
                  <a:pt x="1294" y="1721"/>
                  <a:pt x="1293" y="1721"/>
                  <a:pt x="1294" y="1722"/>
                </a:cubicBezTo>
                <a:cubicBezTo>
                  <a:pt x="1295" y="1722"/>
                  <a:pt x="1295" y="1720"/>
                  <a:pt x="1296" y="1720"/>
                </a:cubicBezTo>
                <a:cubicBezTo>
                  <a:pt x="1295" y="1719"/>
                  <a:pt x="1295" y="1718"/>
                  <a:pt x="1294" y="1718"/>
                </a:cubicBezTo>
                <a:cubicBezTo>
                  <a:pt x="1297" y="1717"/>
                  <a:pt x="1300" y="1718"/>
                  <a:pt x="1303" y="1718"/>
                </a:cubicBezTo>
                <a:cubicBezTo>
                  <a:pt x="1302" y="1719"/>
                  <a:pt x="1299" y="1718"/>
                  <a:pt x="1299" y="1720"/>
                </a:cubicBezTo>
                <a:cubicBezTo>
                  <a:pt x="1300" y="1719"/>
                  <a:pt x="1302" y="1720"/>
                  <a:pt x="1301" y="1722"/>
                </a:cubicBezTo>
                <a:cubicBezTo>
                  <a:pt x="1299" y="1721"/>
                  <a:pt x="1290" y="1724"/>
                  <a:pt x="1287" y="1722"/>
                </a:cubicBezTo>
                <a:cubicBezTo>
                  <a:pt x="1286" y="1722"/>
                  <a:pt x="1287" y="1725"/>
                  <a:pt x="1286" y="1724"/>
                </a:cubicBezTo>
                <a:cubicBezTo>
                  <a:pt x="1285" y="1724"/>
                  <a:pt x="1286" y="1724"/>
                  <a:pt x="1286" y="1723"/>
                </a:cubicBezTo>
                <a:cubicBezTo>
                  <a:pt x="1280" y="1724"/>
                  <a:pt x="1273" y="1724"/>
                  <a:pt x="1269" y="1724"/>
                </a:cubicBezTo>
                <a:cubicBezTo>
                  <a:pt x="1262" y="1727"/>
                  <a:pt x="1251" y="1725"/>
                  <a:pt x="1244" y="1728"/>
                </a:cubicBezTo>
                <a:cubicBezTo>
                  <a:pt x="1243" y="1729"/>
                  <a:pt x="1247" y="1728"/>
                  <a:pt x="1245" y="1730"/>
                </a:cubicBezTo>
                <a:cubicBezTo>
                  <a:pt x="1246" y="1731"/>
                  <a:pt x="1248" y="1728"/>
                  <a:pt x="1250" y="1729"/>
                </a:cubicBezTo>
                <a:cubicBezTo>
                  <a:pt x="1250" y="1728"/>
                  <a:pt x="1248" y="1729"/>
                  <a:pt x="1247" y="1728"/>
                </a:cubicBezTo>
                <a:cubicBezTo>
                  <a:pt x="1251" y="1728"/>
                  <a:pt x="1255" y="1727"/>
                  <a:pt x="1260" y="1727"/>
                </a:cubicBezTo>
                <a:cubicBezTo>
                  <a:pt x="1258" y="1728"/>
                  <a:pt x="1254" y="1728"/>
                  <a:pt x="1252" y="1728"/>
                </a:cubicBezTo>
                <a:cubicBezTo>
                  <a:pt x="1256" y="1730"/>
                  <a:pt x="1266" y="1728"/>
                  <a:pt x="1270" y="1728"/>
                </a:cubicBezTo>
                <a:cubicBezTo>
                  <a:pt x="1270" y="1726"/>
                  <a:pt x="1266" y="1728"/>
                  <a:pt x="1263" y="1727"/>
                </a:cubicBezTo>
                <a:cubicBezTo>
                  <a:pt x="1267" y="1726"/>
                  <a:pt x="1273" y="1726"/>
                  <a:pt x="1276" y="1726"/>
                </a:cubicBezTo>
                <a:cubicBezTo>
                  <a:pt x="1276" y="1728"/>
                  <a:pt x="1277" y="1729"/>
                  <a:pt x="1279" y="1730"/>
                </a:cubicBezTo>
                <a:cubicBezTo>
                  <a:pt x="1279" y="1729"/>
                  <a:pt x="1280" y="1728"/>
                  <a:pt x="1279" y="1728"/>
                </a:cubicBezTo>
                <a:cubicBezTo>
                  <a:pt x="1281" y="1728"/>
                  <a:pt x="1291" y="1725"/>
                  <a:pt x="1292" y="1728"/>
                </a:cubicBezTo>
                <a:cubicBezTo>
                  <a:pt x="1293" y="1728"/>
                  <a:pt x="1293" y="1726"/>
                  <a:pt x="1294" y="1726"/>
                </a:cubicBezTo>
                <a:cubicBezTo>
                  <a:pt x="1294" y="1725"/>
                  <a:pt x="1292" y="1726"/>
                  <a:pt x="1291" y="1725"/>
                </a:cubicBezTo>
                <a:cubicBezTo>
                  <a:pt x="1291" y="1725"/>
                  <a:pt x="1291" y="1725"/>
                  <a:pt x="1290" y="1724"/>
                </a:cubicBezTo>
                <a:cubicBezTo>
                  <a:pt x="1291" y="1724"/>
                  <a:pt x="1291" y="1723"/>
                  <a:pt x="1291" y="1723"/>
                </a:cubicBezTo>
                <a:cubicBezTo>
                  <a:pt x="1292" y="1723"/>
                  <a:pt x="1292" y="1724"/>
                  <a:pt x="1292" y="1725"/>
                </a:cubicBezTo>
                <a:cubicBezTo>
                  <a:pt x="1293" y="1724"/>
                  <a:pt x="1294" y="1724"/>
                  <a:pt x="1293" y="1723"/>
                </a:cubicBezTo>
                <a:cubicBezTo>
                  <a:pt x="1297" y="1723"/>
                  <a:pt x="1299" y="1723"/>
                  <a:pt x="1301" y="1723"/>
                </a:cubicBezTo>
                <a:cubicBezTo>
                  <a:pt x="1302" y="1723"/>
                  <a:pt x="1302" y="1724"/>
                  <a:pt x="1302" y="1724"/>
                </a:cubicBezTo>
                <a:cubicBezTo>
                  <a:pt x="1301" y="1725"/>
                  <a:pt x="1299" y="1723"/>
                  <a:pt x="1298" y="1724"/>
                </a:cubicBezTo>
                <a:cubicBezTo>
                  <a:pt x="1298" y="1726"/>
                  <a:pt x="1302" y="1725"/>
                  <a:pt x="1305" y="1725"/>
                </a:cubicBezTo>
                <a:cubicBezTo>
                  <a:pt x="1304" y="1726"/>
                  <a:pt x="1300" y="1726"/>
                  <a:pt x="1296" y="1726"/>
                </a:cubicBezTo>
                <a:cubicBezTo>
                  <a:pt x="1296" y="1725"/>
                  <a:pt x="1297" y="1726"/>
                  <a:pt x="1298" y="1725"/>
                </a:cubicBezTo>
                <a:cubicBezTo>
                  <a:pt x="1297" y="1724"/>
                  <a:pt x="1294" y="1725"/>
                  <a:pt x="1295" y="1726"/>
                </a:cubicBezTo>
                <a:cubicBezTo>
                  <a:pt x="1296" y="1726"/>
                  <a:pt x="1300" y="1727"/>
                  <a:pt x="1302" y="1726"/>
                </a:cubicBezTo>
                <a:cubicBezTo>
                  <a:pt x="1304" y="1726"/>
                  <a:pt x="1302" y="1727"/>
                  <a:pt x="1302" y="1728"/>
                </a:cubicBezTo>
                <a:cubicBezTo>
                  <a:pt x="1303" y="1728"/>
                  <a:pt x="1304" y="1727"/>
                  <a:pt x="1305" y="1727"/>
                </a:cubicBezTo>
                <a:cubicBezTo>
                  <a:pt x="1304" y="1724"/>
                  <a:pt x="1307" y="1727"/>
                  <a:pt x="1307" y="1724"/>
                </a:cubicBezTo>
                <a:cubicBezTo>
                  <a:pt x="1311" y="1725"/>
                  <a:pt x="1315" y="1724"/>
                  <a:pt x="1317" y="1724"/>
                </a:cubicBezTo>
                <a:cubicBezTo>
                  <a:pt x="1318" y="1724"/>
                  <a:pt x="1318" y="1725"/>
                  <a:pt x="1319" y="1725"/>
                </a:cubicBezTo>
                <a:cubicBezTo>
                  <a:pt x="1318" y="1726"/>
                  <a:pt x="1318" y="1726"/>
                  <a:pt x="1316" y="1725"/>
                </a:cubicBezTo>
                <a:cubicBezTo>
                  <a:pt x="1317" y="1727"/>
                  <a:pt x="1317" y="1727"/>
                  <a:pt x="1316" y="1727"/>
                </a:cubicBezTo>
                <a:cubicBezTo>
                  <a:pt x="1316" y="1729"/>
                  <a:pt x="1319" y="1728"/>
                  <a:pt x="1318" y="1727"/>
                </a:cubicBezTo>
                <a:cubicBezTo>
                  <a:pt x="1320" y="1727"/>
                  <a:pt x="1320" y="1729"/>
                  <a:pt x="1323" y="1729"/>
                </a:cubicBezTo>
                <a:cubicBezTo>
                  <a:pt x="1322" y="1728"/>
                  <a:pt x="1323" y="1727"/>
                  <a:pt x="1323" y="1725"/>
                </a:cubicBezTo>
                <a:cubicBezTo>
                  <a:pt x="1322" y="1726"/>
                  <a:pt x="1322" y="1725"/>
                  <a:pt x="1320" y="1725"/>
                </a:cubicBezTo>
                <a:cubicBezTo>
                  <a:pt x="1320" y="1726"/>
                  <a:pt x="1321" y="1726"/>
                  <a:pt x="1322" y="1726"/>
                </a:cubicBezTo>
                <a:cubicBezTo>
                  <a:pt x="1321" y="1726"/>
                  <a:pt x="1322" y="1728"/>
                  <a:pt x="1321" y="1728"/>
                </a:cubicBezTo>
                <a:cubicBezTo>
                  <a:pt x="1321" y="1727"/>
                  <a:pt x="1319" y="1727"/>
                  <a:pt x="1319" y="1725"/>
                </a:cubicBezTo>
                <a:cubicBezTo>
                  <a:pt x="1321" y="1723"/>
                  <a:pt x="1323" y="1724"/>
                  <a:pt x="1324" y="1722"/>
                </a:cubicBezTo>
                <a:cubicBezTo>
                  <a:pt x="1324" y="1724"/>
                  <a:pt x="1329" y="1724"/>
                  <a:pt x="1328" y="1722"/>
                </a:cubicBezTo>
                <a:cubicBezTo>
                  <a:pt x="1333" y="1724"/>
                  <a:pt x="1336" y="1719"/>
                  <a:pt x="1343" y="1722"/>
                </a:cubicBezTo>
                <a:cubicBezTo>
                  <a:pt x="1342" y="1721"/>
                  <a:pt x="1342" y="1721"/>
                  <a:pt x="1342" y="1721"/>
                </a:cubicBezTo>
                <a:cubicBezTo>
                  <a:pt x="1346" y="1721"/>
                  <a:pt x="1345" y="1723"/>
                  <a:pt x="1345" y="1725"/>
                </a:cubicBezTo>
                <a:cubicBezTo>
                  <a:pt x="1347" y="1723"/>
                  <a:pt x="1351" y="1726"/>
                  <a:pt x="1353" y="1723"/>
                </a:cubicBezTo>
                <a:cubicBezTo>
                  <a:pt x="1348" y="1723"/>
                  <a:pt x="1345" y="1724"/>
                  <a:pt x="1345" y="1721"/>
                </a:cubicBezTo>
                <a:cubicBezTo>
                  <a:pt x="1348" y="1721"/>
                  <a:pt x="1354" y="1719"/>
                  <a:pt x="1354" y="1721"/>
                </a:cubicBezTo>
                <a:cubicBezTo>
                  <a:pt x="1355" y="1720"/>
                  <a:pt x="1355" y="1721"/>
                  <a:pt x="1357" y="1720"/>
                </a:cubicBezTo>
                <a:cubicBezTo>
                  <a:pt x="1357" y="1719"/>
                  <a:pt x="1356" y="1719"/>
                  <a:pt x="1356" y="1718"/>
                </a:cubicBezTo>
                <a:cubicBezTo>
                  <a:pt x="1357" y="1718"/>
                  <a:pt x="1358" y="1719"/>
                  <a:pt x="1358" y="1719"/>
                </a:cubicBezTo>
                <a:cubicBezTo>
                  <a:pt x="1358" y="1720"/>
                  <a:pt x="1357" y="1719"/>
                  <a:pt x="1357" y="1721"/>
                </a:cubicBezTo>
                <a:cubicBezTo>
                  <a:pt x="1359" y="1721"/>
                  <a:pt x="1359" y="1721"/>
                  <a:pt x="1359" y="1721"/>
                </a:cubicBezTo>
                <a:cubicBezTo>
                  <a:pt x="1358" y="1719"/>
                  <a:pt x="1360" y="1720"/>
                  <a:pt x="1360" y="1718"/>
                </a:cubicBezTo>
                <a:cubicBezTo>
                  <a:pt x="1362" y="1718"/>
                  <a:pt x="1362" y="1719"/>
                  <a:pt x="1364" y="1718"/>
                </a:cubicBezTo>
                <a:cubicBezTo>
                  <a:pt x="1365" y="1718"/>
                  <a:pt x="1364" y="1720"/>
                  <a:pt x="1365" y="1720"/>
                </a:cubicBezTo>
                <a:cubicBezTo>
                  <a:pt x="1365" y="1720"/>
                  <a:pt x="1365" y="1720"/>
                  <a:pt x="1365" y="1720"/>
                </a:cubicBezTo>
                <a:cubicBezTo>
                  <a:pt x="1365" y="1717"/>
                  <a:pt x="1371" y="1718"/>
                  <a:pt x="1372" y="1719"/>
                </a:cubicBezTo>
                <a:cubicBezTo>
                  <a:pt x="1373" y="1718"/>
                  <a:pt x="1371" y="1718"/>
                  <a:pt x="1371" y="1717"/>
                </a:cubicBezTo>
                <a:cubicBezTo>
                  <a:pt x="1371" y="1716"/>
                  <a:pt x="1372" y="1718"/>
                  <a:pt x="1373" y="1717"/>
                </a:cubicBezTo>
                <a:cubicBezTo>
                  <a:pt x="1371" y="1715"/>
                  <a:pt x="1376" y="1716"/>
                  <a:pt x="1378" y="1715"/>
                </a:cubicBezTo>
                <a:cubicBezTo>
                  <a:pt x="1377" y="1714"/>
                  <a:pt x="1375" y="1715"/>
                  <a:pt x="1376" y="1713"/>
                </a:cubicBezTo>
                <a:cubicBezTo>
                  <a:pt x="1375" y="1713"/>
                  <a:pt x="1375" y="1714"/>
                  <a:pt x="1376" y="1714"/>
                </a:cubicBezTo>
                <a:cubicBezTo>
                  <a:pt x="1372" y="1714"/>
                  <a:pt x="1368" y="1715"/>
                  <a:pt x="1362" y="1716"/>
                </a:cubicBezTo>
                <a:cubicBezTo>
                  <a:pt x="1362" y="1715"/>
                  <a:pt x="1362" y="1713"/>
                  <a:pt x="1360" y="1715"/>
                </a:cubicBezTo>
                <a:cubicBezTo>
                  <a:pt x="1358" y="1714"/>
                  <a:pt x="1359" y="1712"/>
                  <a:pt x="1359" y="1711"/>
                </a:cubicBezTo>
                <a:cubicBezTo>
                  <a:pt x="1360" y="1711"/>
                  <a:pt x="1361" y="1712"/>
                  <a:pt x="1362" y="1712"/>
                </a:cubicBezTo>
                <a:cubicBezTo>
                  <a:pt x="1361" y="1711"/>
                  <a:pt x="1360" y="1710"/>
                  <a:pt x="1359" y="1710"/>
                </a:cubicBezTo>
                <a:cubicBezTo>
                  <a:pt x="1359" y="1709"/>
                  <a:pt x="1359" y="1708"/>
                  <a:pt x="1360" y="1708"/>
                </a:cubicBezTo>
                <a:cubicBezTo>
                  <a:pt x="1361" y="1708"/>
                  <a:pt x="1362" y="1710"/>
                  <a:pt x="1362" y="1707"/>
                </a:cubicBezTo>
                <a:cubicBezTo>
                  <a:pt x="1364" y="1707"/>
                  <a:pt x="1365" y="1708"/>
                  <a:pt x="1365" y="1709"/>
                </a:cubicBezTo>
                <a:cubicBezTo>
                  <a:pt x="1365" y="1708"/>
                  <a:pt x="1367" y="1708"/>
                  <a:pt x="1367" y="1706"/>
                </a:cubicBezTo>
                <a:cubicBezTo>
                  <a:pt x="1365" y="1707"/>
                  <a:pt x="1365" y="1706"/>
                  <a:pt x="1362" y="1706"/>
                </a:cubicBezTo>
                <a:cubicBezTo>
                  <a:pt x="1363" y="1704"/>
                  <a:pt x="1365" y="1705"/>
                  <a:pt x="1367" y="1705"/>
                </a:cubicBezTo>
                <a:cubicBezTo>
                  <a:pt x="1367" y="1703"/>
                  <a:pt x="1363" y="1705"/>
                  <a:pt x="1362" y="1704"/>
                </a:cubicBezTo>
                <a:cubicBezTo>
                  <a:pt x="1362" y="1707"/>
                  <a:pt x="1360" y="1706"/>
                  <a:pt x="1359" y="1706"/>
                </a:cubicBezTo>
                <a:cubicBezTo>
                  <a:pt x="1359" y="1705"/>
                  <a:pt x="1360" y="1705"/>
                  <a:pt x="1362" y="1705"/>
                </a:cubicBezTo>
                <a:cubicBezTo>
                  <a:pt x="1362" y="1703"/>
                  <a:pt x="1360" y="1704"/>
                  <a:pt x="1359" y="1704"/>
                </a:cubicBezTo>
                <a:cubicBezTo>
                  <a:pt x="1359" y="1703"/>
                  <a:pt x="1361" y="1703"/>
                  <a:pt x="1360" y="1701"/>
                </a:cubicBezTo>
                <a:cubicBezTo>
                  <a:pt x="1359" y="1702"/>
                  <a:pt x="1358" y="1703"/>
                  <a:pt x="1359" y="1704"/>
                </a:cubicBezTo>
                <a:cubicBezTo>
                  <a:pt x="1357" y="1704"/>
                  <a:pt x="1358" y="1703"/>
                  <a:pt x="1357" y="1704"/>
                </a:cubicBezTo>
                <a:cubicBezTo>
                  <a:pt x="1358" y="1703"/>
                  <a:pt x="1357" y="1702"/>
                  <a:pt x="1358" y="1702"/>
                </a:cubicBezTo>
                <a:cubicBezTo>
                  <a:pt x="1356" y="1700"/>
                  <a:pt x="1354" y="1701"/>
                  <a:pt x="1351" y="1701"/>
                </a:cubicBezTo>
                <a:cubicBezTo>
                  <a:pt x="1349" y="1701"/>
                  <a:pt x="1350" y="1698"/>
                  <a:pt x="1349" y="1699"/>
                </a:cubicBezTo>
                <a:cubicBezTo>
                  <a:pt x="1349" y="1699"/>
                  <a:pt x="1349" y="1699"/>
                  <a:pt x="1349" y="1698"/>
                </a:cubicBezTo>
                <a:cubicBezTo>
                  <a:pt x="1349" y="1699"/>
                  <a:pt x="1350" y="1699"/>
                  <a:pt x="1351" y="1699"/>
                </a:cubicBezTo>
                <a:cubicBezTo>
                  <a:pt x="1351" y="1699"/>
                  <a:pt x="1351" y="1699"/>
                  <a:pt x="1350" y="1699"/>
                </a:cubicBezTo>
                <a:cubicBezTo>
                  <a:pt x="1350" y="1700"/>
                  <a:pt x="1352" y="1699"/>
                  <a:pt x="1352" y="1700"/>
                </a:cubicBezTo>
                <a:cubicBezTo>
                  <a:pt x="1353" y="1700"/>
                  <a:pt x="1355" y="1698"/>
                  <a:pt x="1355" y="1700"/>
                </a:cubicBezTo>
                <a:cubicBezTo>
                  <a:pt x="1356" y="1700"/>
                  <a:pt x="1356" y="1699"/>
                  <a:pt x="1355" y="1699"/>
                </a:cubicBezTo>
                <a:cubicBezTo>
                  <a:pt x="1355" y="1699"/>
                  <a:pt x="1355" y="1699"/>
                  <a:pt x="1355" y="1699"/>
                </a:cubicBezTo>
                <a:cubicBezTo>
                  <a:pt x="1363" y="1699"/>
                  <a:pt x="1370" y="1699"/>
                  <a:pt x="1378" y="1700"/>
                </a:cubicBezTo>
                <a:cubicBezTo>
                  <a:pt x="1378" y="1700"/>
                  <a:pt x="1378" y="1700"/>
                  <a:pt x="1378" y="1700"/>
                </a:cubicBezTo>
                <a:cubicBezTo>
                  <a:pt x="1378" y="1700"/>
                  <a:pt x="1379" y="1700"/>
                  <a:pt x="1379" y="1700"/>
                </a:cubicBezTo>
                <a:cubicBezTo>
                  <a:pt x="1380" y="1700"/>
                  <a:pt x="1380" y="1700"/>
                  <a:pt x="1380" y="1700"/>
                </a:cubicBezTo>
                <a:cubicBezTo>
                  <a:pt x="1381" y="1700"/>
                  <a:pt x="1381" y="1700"/>
                  <a:pt x="1381" y="1701"/>
                </a:cubicBezTo>
                <a:cubicBezTo>
                  <a:pt x="1381" y="1700"/>
                  <a:pt x="1382" y="1700"/>
                  <a:pt x="1382" y="1700"/>
                </a:cubicBezTo>
                <a:cubicBezTo>
                  <a:pt x="1387" y="1700"/>
                  <a:pt x="1393" y="1700"/>
                  <a:pt x="1399" y="1701"/>
                </a:cubicBezTo>
                <a:cubicBezTo>
                  <a:pt x="1398" y="1701"/>
                  <a:pt x="1397" y="1701"/>
                  <a:pt x="1396" y="1701"/>
                </a:cubicBezTo>
                <a:cubicBezTo>
                  <a:pt x="1397" y="1704"/>
                  <a:pt x="1402" y="1700"/>
                  <a:pt x="1404" y="1702"/>
                </a:cubicBezTo>
                <a:cubicBezTo>
                  <a:pt x="1404" y="1702"/>
                  <a:pt x="1404" y="1702"/>
                  <a:pt x="1404" y="1701"/>
                </a:cubicBezTo>
                <a:cubicBezTo>
                  <a:pt x="1404" y="1701"/>
                  <a:pt x="1404" y="1701"/>
                  <a:pt x="1403" y="1701"/>
                </a:cubicBezTo>
                <a:cubicBezTo>
                  <a:pt x="1411" y="1702"/>
                  <a:pt x="1419" y="1702"/>
                  <a:pt x="1427" y="1702"/>
                </a:cubicBezTo>
                <a:cubicBezTo>
                  <a:pt x="1421" y="1705"/>
                  <a:pt x="1411" y="1704"/>
                  <a:pt x="1406" y="1706"/>
                </a:cubicBezTo>
                <a:cubicBezTo>
                  <a:pt x="1407" y="1708"/>
                  <a:pt x="1409" y="1707"/>
                  <a:pt x="1411" y="1708"/>
                </a:cubicBezTo>
                <a:cubicBezTo>
                  <a:pt x="1411" y="1707"/>
                  <a:pt x="1411" y="1708"/>
                  <a:pt x="1410" y="1707"/>
                </a:cubicBezTo>
                <a:cubicBezTo>
                  <a:pt x="1414" y="1706"/>
                  <a:pt x="1420" y="1707"/>
                  <a:pt x="1425" y="1706"/>
                </a:cubicBezTo>
                <a:cubicBezTo>
                  <a:pt x="1424" y="1707"/>
                  <a:pt x="1422" y="1707"/>
                  <a:pt x="1420" y="1707"/>
                </a:cubicBezTo>
                <a:cubicBezTo>
                  <a:pt x="1422" y="1709"/>
                  <a:pt x="1422" y="1710"/>
                  <a:pt x="1423" y="1712"/>
                </a:cubicBezTo>
                <a:cubicBezTo>
                  <a:pt x="1423" y="1714"/>
                  <a:pt x="1418" y="1712"/>
                  <a:pt x="1417" y="1713"/>
                </a:cubicBezTo>
                <a:cubicBezTo>
                  <a:pt x="1417" y="1714"/>
                  <a:pt x="1418" y="1713"/>
                  <a:pt x="1418" y="1714"/>
                </a:cubicBezTo>
                <a:cubicBezTo>
                  <a:pt x="1416" y="1715"/>
                  <a:pt x="1416" y="1713"/>
                  <a:pt x="1417" y="1713"/>
                </a:cubicBezTo>
                <a:cubicBezTo>
                  <a:pt x="1418" y="1712"/>
                  <a:pt x="1415" y="1712"/>
                  <a:pt x="1416" y="1711"/>
                </a:cubicBezTo>
                <a:cubicBezTo>
                  <a:pt x="1415" y="1712"/>
                  <a:pt x="1411" y="1712"/>
                  <a:pt x="1409" y="1711"/>
                </a:cubicBezTo>
                <a:cubicBezTo>
                  <a:pt x="1408" y="1712"/>
                  <a:pt x="1409" y="1712"/>
                  <a:pt x="1410" y="1712"/>
                </a:cubicBezTo>
                <a:cubicBezTo>
                  <a:pt x="1400" y="1713"/>
                  <a:pt x="1392" y="1714"/>
                  <a:pt x="1380" y="1714"/>
                </a:cubicBezTo>
                <a:cubicBezTo>
                  <a:pt x="1381" y="1717"/>
                  <a:pt x="1386" y="1714"/>
                  <a:pt x="1387" y="1717"/>
                </a:cubicBezTo>
                <a:cubicBezTo>
                  <a:pt x="1388" y="1715"/>
                  <a:pt x="1396" y="1716"/>
                  <a:pt x="1398" y="1717"/>
                </a:cubicBezTo>
                <a:cubicBezTo>
                  <a:pt x="1398" y="1718"/>
                  <a:pt x="1399" y="1716"/>
                  <a:pt x="1398" y="1715"/>
                </a:cubicBezTo>
                <a:cubicBezTo>
                  <a:pt x="1399" y="1715"/>
                  <a:pt x="1408" y="1714"/>
                  <a:pt x="1408" y="1718"/>
                </a:cubicBezTo>
                <a:cubicBezTo>
                  <a:pt x="1408" y="1719"/>
                  <a:pt x="1407" y="1718"/>
                  <a:pt x="1406" y="1719"/>
                </a:cubicBezTo>
                <a:cubicBezTo>
                  <a:pt x="1405" y="1719"/>
                  <a:pt x="1407" y="1718"/>
                  <a:pt x="1405" y="1718"/>
                </a:cubicBezTo>
                <a:cubicBezTo>
                  <a:pt x="1404" y="1719"/>
                  <a:pt x="1408" y="1721"/>
                  <a:pt x="1409" y="1718"/>
                </a:cubicBezTo>
                <a:cubicBezTo>
                  <a:pt x="1410" y="1720"/>
                  <a:pt x="1410" y="1720"/>
                  <a:pt x="1412" y="1720"/>
                </a:cubicBezTo>
                <a:cubicBezTo>
                  <a:pt x="1412" y="1722"/>
                  <a:pt x="1412" y="1722"/>
                  <a:pt x="1412" y="1722"/>
                </a:cubicBezTo>
                <a:cubicBezTo>
                  <a:pt x="1410" y="1722"/>
                  <a:pt x="1406" y="1722"/>
                  <a:pt x="1401" y="1723"/>
                </a:cubicBezTo>
                <a:cubicBezTo>
                  <a:pt x="1400" y="1723"/>
                  <a:pt x="1402" y="1722"/>
                  <a:pt x="1401" y="1721"/>
                </a:cubicBezTo>
                <a:cubicBezTo>
                  <a:pt x="1399" y="1721"/>
                  <a:pt x="1400" y="1723"/>
                  <a:pt x="1398" y="1724"/>
                </a:cubicBezTo>
                <a:cubicBezTo>
                  <a:pt x="1397" y="1720"/>
                  <a:pt x="1397" y="1726"/>
                  <a:pt x="1395" y="1722"/>
                </a:cubicBezTo>
                <a:cubicBezTo>
                  <a:pt x="1394" y="1723"/>
                  <a:pt x="1394" y="1724"/>
                  <a:pt x="1391" y="1724"/>
                </a:cubicBezTo>
                <a:cubicBezTo>
                  <a:pt x="1391" y="1724"/>
                  <a:pt x="1396" y="1724"/>
                  <a:pt x="1395" y="1727"/>
                </a:cubicBezTo>
                <a:cubicBezTo>
                  <a:pt x="1393" y="1726"/>
                  <a:pt x="1392" y="1726"/>
                  <a:pt x="1390" y="1726"/>
                </a:cubicBezTo>
                <a:cubicBezTo>
                  <a:pt x="1389" y="1725"/>
                  <a:pt x="1391" y="1724"/>
                  <a:pt x="1390" y="1721"/>
                </a:cubicBezTo>
                <a:cubicBezTo>
                  <a:pt x="1389" y="1721"/>
                  <a:pt x="1389" y="1723"/>
                  <a:pt x="1389" y="1724"/>
                </a:cubicBezTo>
                <a:cubicBezTo>
                  <a:pt x="1389" y="1723"/>
                  <a:pt x="1389" y="1724"/>
                  <a:pt x="1388" y="1724"/>
                </a:cubicBezTo>
                <a:cubicBezTo>
                  <a:pt x="1387" y="1724"/>
                  <a:pt x="1389" y="1722"/>
                  <a:pt x="1387" y="1722"/>
                </a:cubicBezTo>
                <a:cubicBezTo>
                  <a:pt x="1388" y="1724"/>
                  <a:pt x="1385" y="1723"/>
                  <a:pt x="1384" y="1724"/>
                </a:cubicBezTo>
                <a:cubicBezTo>
                  <a:pt x="1384" y="1726"/>
                  <a:pt x="1387" y="1724"/>
                  <a:pt x="1388" y="1725"/>
                </a:cubicBezTo>
                <a:cubicBezTo>
                  <a:pt x="1388" y="1725"/>
                  <a:pt x="1387" y="1727"/>
                  <a:pt x="1389" y="1727"/>
                </a:cubicBezTo>
                <a:cubicBezTo>
                  <a:pt x="1383" y="1729"/>
                  <a:pt x="1380" y="1728"/>
                  <a:pt x="1374" y="1728"/>
                </a:cubicBezTo>
                <a:cubicBezTo>
                  <a:pt x="1375" y="1726"/>
                  <a:pt x="1373" y="1725"/>
                  <a:pt x="1374" y="1724"/>
                </a:cubicBezTo>
                <a:cubicBezTo>
                  <a:pt x="1374" y="1723"/>
                  <a:pt x="1370" y="1724"/>
                  <a:pt x="1371" y="1722"/>
                </a:cubicBezTo>
                <a:cubicBezTo>
                  <a:pt x="1370" y="1721"/>
                  <a:pt x="1371" y="1725"/>
                  <a:pt x="1370" y="1723"/>
                </a:cubicBezTo>
                <a:cubicBezTo>
                  <a:pt x="1370" y="1725"/>
                  <a:pt x="1368" y="1727"/>
                  <a:pt x="1370" y="1728"/>
                </a:cubicBezTo>
                <a:cubicBezTo>
                  <a:pt x="1370" y="1729"/>
                  <a:pt x="1366" y="1727"/>
                  <a:pt x="1366" y="1729"/>
                </a:cubicBezTo>
                <a:cubicBezTo>
                  <a:pt x="1369" y="1728"/>
                  <a:pt x="1372" y="1731"/>
                  <a:pt x="1372" y="1733"/>
                </a:cubicBezTo>
                <a:cubicBezTo>
                  <a:pt x="1374" y="1734"/>
                  <a:pt x="1376" y="1733"/>
                  <a:pt x="1377" y="1733"/>
                </a:cubicBezTo>
                <a:cubicBezTo>
                  <a:pt x="1376" y="1734"/>
                  <a:pt x="1375" y="1734"/>
                  <a:pt x="1375" y="1734"/>
                </a:cubicBezTo>
                <a:cubicBezTo>
                  <a:pt x="1430" y="1734"/>
                  <a:pt x="1430" y="1734"/>
                  <a:pt x="1430" y="1734"/>
                </a:cubicBezTo>
                <a:cubicBezTo>
                  <a:pt x="1426" y="1731"/>
                  <a:pt x="1432" y="1730"/>
                  <a:pt x="1433" y="1726"/>
                </a:cubicBezTo>
                <a:cubicBezTo>
                  <a:pt x="1432" y="1723"/>
                  <a:pt x="1431" y="1722"/>
                  <a:pt x="1433" y="1719"/>
                </a:cubicBezTo>
                <a:cubicBezTo>
                  <a:pt x="1432" y="1719"/>
                  <a:pt x="1432" y="1719"/>
                  <a:pt x="1432" y="1719"/>
                </a:cubicBezTo>
                <a:cubicBezTo>
                  <a:pt x="1433" y="1718"/>
                  <a:pt x="1434" y="1718"/>
                  <a:pt x="1436" y="1717"/>
                </a:cubicBezTo>
                <a:cubicBezTo>
                  <a:pt x="1434" y="1716"/>
                  <a:pt x="1433" y="1717"/>
                  <a:pt x="1430" y="1718"/>
                </a:cubicBezTo>
                <a:cubicBezTo>
                  <a:pt x="1429" y="1717"/>
                  <a:pt x="1429" y="1716"/>
                  <a:pt x="1428" y="1715"/>
                </a:cubicBezTo>
                <a:cubicBezTo>
                  <a:pt x="1429" y="1715"/>
                  <a:pt x="1430" y="1714"/>
                  <a:pt x="1431" y="1714"/>
                </a:cubicBezTo>
                <a:cubicBezTo>
                  <a:pt x="1430" y="1712"/>
                  <a:pt x="1429" y="1714"/>
                  <a:pt x="1429" y="1711"/>
                </a:cubicBezTo>
                <a:cubicBezTo>
                  <a:pt x="1428" y="1711"/>
                  <a:pt x="1428" y="1712"/>
                  <a:pt x="1427" y="1713"/>
                </a:cubicBezTo>
                <a:cubicBezTo>
                  <a:pt x="1425" y="1713"/>
                  <a:pt x="1425" y="1711"/>
                  <a:pt x="1424" y="1712"/>
                </a:cubicBezTo>
                <a:cubicBezTo>
                  <a:pt x="1425" y="1710"/>
                  <a:pt x="1425" y="1711"/>
                  <a:pt x="1424" y="1708"/>
                </a:cubicBezTo>
                <a:cubicBezTo>
                  <a:pt x="1427" y="1707"/>
                  <a:pt x="1433" y="1708"/>
                  <a:pt x="1434" y="1705"/>
                </a:cubicBezTo>
                <a:cubicBezTo>
                  <a:pt x="1433" y="1704"/>
                  <a:pt x="1433" y="1705"/>
                  <a:pt x="1432" y="1705"/>
                </a:cubicBezTo>
                <a:cubicBezTo>
                  <a:pt x="1432" y="1702"/>
                  <a:pt x="1436" y="1703"/>
                  <a:pt x="1438" y="1703"/>
                </a:cubicBezTo>
                <a:cubicBezTo>
                  <a:pt x="1441" y="1703"/>
                  <a:pt x="1443" y="1703"/>
                  <a:pt x="1446" y="1703"/>
                </a:cubicBezTo>
                <a:cubicBezTo>
                  <a:pt x="1447" y="1703"/>
                  <a:pt x="1449" y="1703"/>
                  <a:pt x="1450" y="1703"/>
                </a:cubicBezTo>
                <a:cubicBezTo>
                  <a:pt x="1446" y="1703"/>
                  <a:pt x="1441" y="1703"/>
                  <a:pt x="1437" y="1704"/>
                </a:cubicBezTo>
                <a:cubicBezTo>
                  <a:pt x="1451" y="1705"/>
                  <a:pt x="1469" y="1702"/>
                  <a:pt x="1483" y="1706"/>
                </a:cubicBezTo>
                <a:cubicBezTo>
                  <a:pt x="1483" y="1706"/>
                  <a:pt x="1482" y="1707"/>
                  <a:pt x="1482" y="1707"/>
                </a:cubicBezTo>
                <a:cubicBezTo>
                  <a:pt x="1484" y="1707"/>
                  <a:pt x="1487" y="1710"/>
                  <a:pt x="1488" y="1708"/>
                </a:cubicBezTo>
                <a:cubicBezTo>
                  <a:pt x="1490" y="1709"/>
                  <a:pt x="1489" y="1710"/>
                  <a:pt x="1490" y="1711"/>
                </a:cubicBezTo>
                <a:cubicBezTo>
                  <a:pt x="1492" y="1711"/>
                  <a:pt x="1492" y="1711"/>
                  <a:pt x="1492" y="1711"/>
                </a:cubicBezTo>
                <a:cubicBezTo>
                  <a:pt x="1490" y="1708"/>
                  <a:pt x="1496" y="1709"/>
                  <a:pt x="1498" y="1709"/>
                </a:cubicBezTo>
                <a:cubicBezTo>
                  <a:pt x="1499" y="1705"/>
                  <a:pt x="1505" y="1706"/>
                  <a:pt x="1507" y="1708"/>
                </a:cubicBezTo>
                <a:cubicBezTo>
                  <a:pt x="1507" y="1708"/>
                  <a:pt x="1508" y="1706"/>
                  <a:pt x="1508" y="1704"/>
                </a:cubicBezTo>
                <a:cubicBezTo>
                  <a:pt x="1523" y="1704"/>
                  <a:pt x="1537" y="1704"/>
                  <a:pt x="1549" y="1705"/>
                </a:cubicBezTo>
                <a:cubicBezTo>
                  <a:pt x="1555" y="1705"/>
                  <a:pt x="1560" y="1706"/>
                  <a:pt x="1565" y="1709"/>
                </a:cubicBezTo>
                <a:cubicBezTo>
                  <a:pt x="1568" y="1708"/>
                  <a:pt x="1574" y="1709"/>
                  <a:pt x="1577" y="1708"/>
                </a:cubicBezTo>
                <a:cubicBezTo>
                  <a:pt x="1578" y="1708"/>
                  <a:pt x="1578" y="1709"/>
                  <a:pt x="1578" y="1710"/>
                </a:cubicBezTo>
                <a:cubicBezTo>
                  <a:pt x="1581" y="1710"/>
                  <a:pt x="1583" y="1706"/>
                  <a:pt x="1585" y="1709"/>
                </a:cubicBezTo>
                <a:cubicBezTo>
                  <a:pt x="1588" y="1707"/>
                  <a:pt x="1591" y="1706"/>
                  <a:pt x="1595" y="1708"/>
                </a:cubicBezTo>
                <a:cubicBezTo>
                  <a:pt x="1599" y="1704"/>
                  <a:pt x="1605" y="1706"/>
                  <a:pt x="1613" y="1705"/>
                </a:cubicBezTo>
                <a:cubicBezTo>
                  <a:pt x="1617" y="1705"/>
                  <a:pt x="1620" y="1703"/>
                  <a:pt x="1620" y="1705"/>
                </a:cubicBezTo>
                <a:cubicBezTo>
                  <a:pt x="1620" y="1706"/>
                  <a:pt x="1623" y="1706"/>
                  <a:pt x="1623" y="1706"/>
                </a:cubicBezTo>
                <a:cubicBezTo>
                  <a:pt x="1624" y="1705"/>
                  <a:pt x="1622" y="1706"/>
                  <a:pt x="1621" y="1705"/>
                </a:cubicBezTo>
                <a:cubicBezTo>
                  <a:pt x="1625" y="1704"/>
                  <a:pt x="1635" y="1705"/>
                  <a:pt x="1639" y="1707"/>
                </a:cubicBezTo>
                <a:cubicBezTo>
                  <a:pt x="1666" y="1707"/>
                  <a:pt x="1693" y="1707"/>
                  <a:pt x="1718" y="1707"/>
                </a:cubicBezTo>
                <a:cubicBezTo>
                  <a:pt x="1742" y="1707"/>
                  <a:pt x="1770" y="1705"/>
                  <a:pt x="1796" y="1704"/>
                </a:cubicBezTo>
                <a:cubicBezTo>
                  <a:pt x="1798" y="1704"/>
                  <a:pt x="1801" y="1705"/>
                  <a:pt x="1804" y="1704"/>
                </a:cubicBezTo>
                <a:cubicBezTo>
                  <a:pt x="1809" y="1704"/>
                  <a:pt x="1815" y="1703"/>
                  <a:pt x="1821" y="1703"/>
                </a:cubicBezTo>
                <a:cubicBezTo>
                  <a:pt x="1827" y="1702"/>
                  <a:pt x="1832" y="1702"/>
                  <a:pt x="1838" y="1702"/>
                </a:cubicBezTo>
                <a:cubicBezTo>
                  <a:pt x="1885" y="1698"/>
                  <a:pt x="1935" y="1696"/>
                  <a:pt x="1980" y="1691"/>
                </a:cubicBezTo>
                <a:cubicBezTo>
                  <a:pt x="1983" y="1694"/>
                  <a:pt x="1990" y="1694"/>
                  <a:pt x="1993" y="1691"/>
                </a:cubicBezTo>
                <a:cubicBezTo>
                  <a:pt x="1995" y="1691"/>
                  <a:pt x="1995" y="1693"/>
                  <a:pt x="1996" y="1693"/>
                </a:cubicBezTo>
                <a:cubicBezTo>
                  <a:pt x="1997" y="1692"/>
                  <a:pt x="1998" y="1692"/>
                  <a:pt x="1999" y="1691"/>
                </a:cubicBezTo>
                <a:cubicBezTo>
                  <a:pt x="1999" y="1692"/>
                  <a:pt x="2002" y="1690"/>
                  <a:pt x="2003" y="1693"/>
                </a:cubicBezTo>
                <a:cubicBezTo>
                  <a:pt x="2005" y="1693"/>
                  <a:pt x="2003" y="1692"/>
                  <a:pt x="2004" y="1691"/>
                </a:cubicBezTo>
                <a:cubicBezTo>
                  <a:pt x="2007" y="1694"/>
                  <a:pt x="2009" y="1689"/>
                  <a:pt x="2012" y="1692"/>
                </a:cubicBezTo>
                <a:cubicBezTo>
                  <a:pt x="2014" y="1691"/>
                  <a:pt x="2016" y="1689"/>
                  <a:pt x="2019" y="1691"/>
                </a:cubicBezTo>
                <a:cubicBezTo>
                  <a:pt x="2019" y="1692"/>
                  <a:pt x="2018" y="1692"/>
                  <a:pt x="2018" y="1692"/>
                </a:cubicBezTo>
                <a:cubicBezTo>
                  <a:pt x="2018" y="1693"/>
                  <a:pt x="2019" y="1693"/>
                  <a:pt x="2019" y="1694"/>
                </a:cubicBezTo>
                <a:cubicBezTo>
                  <a:pt x="2022" y="1692"/>
                  <a:pt x="2027" y="1692"/>
                  <a:pt x="2027" y="1689"/>
                </a:cubicBezTo>
                <a:cubicBezTo>
                  <a:pt x="2028" y="1689"/>
                  <a:pt x="2029" y="1689"/>
                  <a:pt x="2029" y="1688"/>
                </a:cubicBezTo>
                <a:cubicBezTo>
                  <a:pt x="2030" y="1689"/>
                  <a:pt x="2030" y="1690"/>
                  <a:pt x="2031" y="1691"/>
                </a:cubicBezTo>
                <a:cubicBezTo>
                  <a:pt x="2033" y="1691"/>
                  <a:pt x="2033" y="1689"/>
                  <a:pt x="2034" y="1689"/>
                </a:cubicBezTo>
                <a:cubicBezTo>
                  <a:pt x="2036" y="1689"/>
                  <a:pt x="2038" y="1692"/>
                  <a:pt x="2038" y="1688"/>
                </a:cubicBezTo>
                <a:cubicBezTo>
                  <a:pt x="2037" y="1687"/>
                  <a:pt x="2037" y="1688"/>
                  <a:pt x="2036" y="1688"/>
                </a:cubicBezTo>
                <a:cubicBezTo>
                  <a:pt x="2036" y="1685"/>
                  <a:pt x="2042" y="1687"/>
                  <a:pt x="2042" y="1685"/>
                </a:cubicBezTo>
                <a:cubicBezTo>
                  <a:pt x="2039" y="1685"/>
                  <a:pt x="2036" y="1684"/>
                  <a:pt x="2034" y="1685"/>
                </a:cubicBezTo>
                <a:cubicBezTo>
                  <a:pt x="2034" y="1684"/>
                  <a:pt x="2033" y="1682"/>
                  <a:pt x="2032" y="1681"/>
                </a:cubicBezTo>
                <a:cubicBezTo>
                  <a:pt x="2030" y="1682"/>
                  <a:pt x="2027" y="1682"/>
                  <a:pt x="2025" y="1682"/>
                </a:cubicBezTo>
                <a:cubicBezTo>
                  <a:pt x="2026" y="1681"/>
                  <a:pt x="2025" y="1680"/>
                  <a:pt x="2026" y="1679"/>
                </a:cubicBezTo>
                <a:cubicBezTo>
                  <a:pt x="2025" y="1677"/>
                  <a:pt x="2025" y="1678"/>
                  <a:pt x="2022" y="1678"/>
                </a:cubicBezTo>
                <a:cubicBezTo>
                  <a:pt x="2024" y="1680"/>
                  <a:pt x="2021" y="1681"/>
                  <a:pt x="2022" y="1681"/>
                </a:cubicBezTo>
                <a:cubicBezTo>
                  <a:pt x="2022" y="1684"/>
                  <a:pt x="2021" y="1680"/>
                  <a:pt x="2020" y="1681"/>
                </a:cubicBezTo>
                <a:cubicBezTo>
                  <a:pt x="2018" y="1682"/>
                  <a:pt x="2019" y="1683"/>
                  <a:pt x="2016" y="1683"/>
                </a:cubicBezTo>
                <a:cubicBezTo>
                  <a:pt x="2016" y="1681"/>
                  <a:pt x="2019" y="1680"/>
                  <a:pt x="2021" y="1680"/>
                </a:cubicBezTo>
                <a:cubicBezTo>
                  <a:pt x="2021" y="1678"/>
                  <a:pt x="2019" y="1679"/>
                  <a:pt x="2018" y="1679"/>
                </a:cubicBezTo>
                <a:cubicBezTo>
                  <a:pt x="2018" y="1679"/>
                  <a:pt x="2017" y="1677"/>
                  <a:pt x="2018" y="1676"/>
                </a:cubicBezTo>
                <a:cubicBezTo>
                  <a:pt x="2020" y="1676"/>
                  <a:pt x="2018" y="1679"/>
                  <a:pt x="2020" y="1678"/>
                </a:cubicBezTo>
                <a:cubicBezTo>
                  <a:pt x="2020" y="1677"/>
                  <a:pt x="2020" y="1677"/>
                  <a:pt x="2021" y="1676"/>
                </a:cubicBezTo>
                <a:cubicBezTo>
                  <a:pt x="2022" y="1677"/>
                  <a:pt x="2024" y="1676"/>
                  <a:pt x="2024" y="1674"/>
                </a:cubicBezTo>
                <a:cubicBezTo>
                  <a:pt x="2023" y="1673"/>
                  <a:pt x="2023" y="1675"/>
                  <a:pt x="2021" y="1674"/>
                </a:cubicBezTo>
                <a:cubicBezTo>
                  <a:pt x="2020" y="1674"/>
                  <a:pt x="2021" y="1672"/>
                  <a:pt x="2020" y="1672"/>
                </a:cubicBezTo>
                <a:cubicBezTo>
                  <a:pt x="2021" y="1672"/>
                  <a:pt x="2023" y="1671"/>
                  <a:pt x="2025" y="1672"/>
                </a:cubicBezTo>
                <a:cubicBezTo>
                  <a:pt x="2025" y="1670"/>
                  <a:pt x="2025" y="1670"/>
                  <a:pt x="2025" y="1670"/>
                </a:cubicBezTo>
                <a:cubicBezTo>
                  <a:pt x="2027" y="1671"/>
                  <a:pt x="2027" y="1671"/>
                  <a:pt x="2028" y="1671"/>
                </a:cubicBezTo>
                <a:cubicBezTo>
                  <a:pt x="2028" y="1671"/>
                  <a:pt x="2031" y="1669"/>
                  <a:pt x="2032" y="1670"/>
                </a:cubicBezTo>
                <a:cubicBezTo>
                  <a:pt x="2033" y="1670"/>
                  <a:pt x="2031" y="1671"/>
                  <a:pt x="2032" y="1672"/>
                </a:cubicBezTo>
                <a:cubicBezTo>
                  <a:pt x="2034" y="1672"/>
                  <a:pt x="2034" y="1670"/>
                  <a:pt x="2035" y="1669"/>
                </a:cubicBezTo>
                <a:cubicBezTo>
                  <a:pt x="2037" y="1670"/>
                  <a:pt x="2038" y="1672"/>
                  <a:pt x="2041" y="1672"/>
                </a:cubicBezTo>
                <a:cubicBezTo>
                  <a:pt x="2042" y="1671"/>
                  <a:pt x="2042" y="1670"/>
                  <a:pt x="2042" y="1670"/>
                </a:cubicBezTo>
                <a:cubicBezTo>
                  <a:pt x="2042" y="1668"/>
                  <a:pt x="2040" y="1670"/>
                  <a:pt x="2039" y="1669"/>
                </a:cubicBezTo>
                <a:cubicBezTo>
                  <a:pt x="2040" y="1667"/>
                  <a:pt x="2042" y="1668"/>
                  <a:pt x="2043" y="1667"/>
                </a:cubicBezTo>
                <a:cubicBezTo>
                  <a:pt x="2043" y="1664"/>
                  <a:pt x="2040" y="1666"/>
                  <a:pt x="2039" y="1665"/>
                </a:cubicBezTo>
                <a:cubicBezTo>
                  <a:pt x="2038" y="1663"/>
                  <a:pt x="2041" y="1665"/>
                  <a:pt x="2040" y="1663"/>
                </a:cubicBezTo>
                <a:cubicBezTo>
                  <a:pt x="2038" y="1664"/>
                  <a:pt x="2039" y="1662"/>
                  <a:pt x="2038" y="1662"/>
                </a:cubicBezTo>
                <a:cubicBezTo>
                  <a:pt x="2038" y="1661"/>
                  <a:pt x="2039" y="1661"/>
                  <a:pt x="2040" y="1660"/>
                </a:cubicBezTo>
                <a:cubicBezTo>
                  <a:pt x="2040" y="1659"/>
                  <a:pt x="2039" y="1661"/>
                  <a:pt x="2038" y="1660"/>
                </a:cubicBezTo>
                <a:cubicBezTo>
                  <a:pt x="2038" y="1660"/>
                  <a:pt x="2038" y="1660"/>
                  <a:pt x="2038" y="1659"/>
                </a:cubicBezTo>
                <a:cubicBezTo>
                  <a:pt x="2039" y="1658"/>
                  <a:pt x="2040" y="1659"/>
                  <a:pt x="2041" y="1658"/>
                </a:cubicBezTo>
                <a:cubicBezTo>
                  <a:pt x="2041" y="1657"/>
                  <a:pt x="2039" y="1657"/>
                  <a:pt x="2038" y="1658"/>
                </a:cubicBezTo>
                <a:cubicBezTo>
                  <a:pt x="2037" y="1657"/>
                  <a:pt x="2039" y="1655"/>
                  <a:pt x="2037" y="1655"/>
                </a:cubicBezTo>
                <a:cubicBezTo>
                  <a:pt x="2036" y="1655"/>
                  <a:pt x="2035" y="1657"/>
                  <a:pt x="2033" y="1658"/>
                </a:cubicBezTo>
                <a:cubicBezTo>
                  <a:pt x="2032" y="1658"/>
                  <a:pt x="2033" y="1657"/>
                  <a:pt x="2033" y="1655"/>
                </a:cubicBezTo>
                <a:cubicBezTo>
                  <a:pt x="2035" y="1655"/>
                  <a:pt x="2035" y="1655"/>
                  <a:pt x="2035" y="1655"/>
                </a:cubicBezTo>
                <a:cubicBezTo>
                  <a:pt x="2036" y="1655"/>
                  <a:pt x="2031" y="1654"/>
                  <a:pt x="2031" y="1655"/>
                </a:cubicBezTo>
                <a:cubicBezTo>
                  <a:pt x="2030" y="1655"/>
                  <a:pt x="2032" y="1653"/>
                  <a:pt x="2031" y="1653"/>
                </a:cubicBezTo>
                <a:cubicBezTo>
                  <a:pt x="2030" y="1653"/>
                  <a:pt x="2029" y="1654"/>
                  <a:pt x="2027" y="1654"/>
                </a:cubicBezTo>
                <a:cubicBezTo>
                  <a:pt x="2027" y="1653"/>
                  <a:pt x="2029" y="1653"/>
                  <a:pt x="2028" y="1652"/>
                </a:cubicBezTo>
                <a:cubicBezTo>
                  <a:pt x="2031" y="1652"/>
                  <a:pt x="2031" y="1652"/>
                  <a:pt x="2031" y="1652"/>
                </a:cubicBezTo>
                <a:cubicBezTo>
                  <a:pt x="2030" y="1649"/>
                  <a:pt x="2026" y="1650"/>
                  <a:pt x="2026" y="1650"/>
                </a:cubicBezTo>
                <a:cubicBezTo>
                  <a:pt x="2026" y="1650"/>
                  <a:pt x="2026" y="1650"/>
                  <a:pt x="2026" y="1650"/>
                </a:cubicBezTo>
                <a:cubicBezTo>
                  <a:pt x="2024" y="1650"/>
                  <a:pt x="2026" y="1652"/>
                  <a:pt x="2027" y="1653"/>
                </a:cubicBezTo>
                <a:cubicBezTo>
                  <a:pt x="2027" y="1654"/>
                  <a:pt x="2025" y="1654"/>
                  <a:pt x="2024" y="1655"/>
                </a:cubicBezTo>
                <a:cubicBezTo>
                  <a:pt x="2027" y="1655"/>
                  <a:pt x="2025" y="1658"/>
                  <a:pt x="2025" y="1660"/>
                </a:cubicBezTo>
                <a:cubicBezTo>
                  <a:pt x="2027" y="1659"/>
                  <a:pt x="2027" y="1658"/>
                  <a:pt x="2029" y="1659"/>
                </a:cubicBezTo>
                <a:cubicBezTo>
                  <a:pt x="2030" y="1660"/>
                  <a:pt x="2028" y="1660"/>
                  <a:pt x="2027" y="1660"/>
                </a:cubicBezTo>
                <a:cubicBezTo>
                  <a:pt x="2028" y="1661"/>
                  <a:pt x="2028" y="1661"/>
                  <a:pt x="2028" y="1662"/>
                </a:cubicBezTo>
                <a:cubicBezTo>
                  <a:pt x="2029" y="1661"/>
                  <a:pt x="2032" y="1661"/>
                  <a:pt x="2032" y="1663"/>
                </a:cubicBezTo>
                <a:cubicBezTo>
                  <a:pt x="2032" y="1664"/>
                  <a:pt x="2030" y="1663"/>
                  <a:pt x="2030" y="1662"/>
                </a:cubicBezTo>
                <a:cubicBezTo>
                  <a:pt x="2029" y="1663"/>
                  <a:pt x="2028" y="1664"/>
                  <a:pt x="2028" y="1664"/>
                </a:cubicBezTo>
                <a:cubicBezTo>
                  <a:pt x="2026" y="1664"/>
                  <a:pt x="2027" y="1662"/>
                  <a:pt x="2026" y="1663"/>
                </a:cubicBezTo>
                <a:cubicBezTo>
                  <a:pt x="2026" y="1664"/>
                  <a:pt x="2024" y="1663"/>
                  <a:pt x="2025" y="1664"/>
                </a:cubicBezTo>
                <a:cubicBezTo>
                  <a:pt x="2021" y="1663"/>
                  <a:pt x="2019" y="1662"/>
                  <a:pt x="2017" y="1660"/>
                </a:cubicBezTo>
                <a:cubicBezTo>
                  <a:pt x="2017" y="1659"/>
                  <a:pt x="2019" y="1659"/>
                  <a:pt x="2021" y="1659"/>
                </a:cubicBezTo>
                <a:cubicBezTo>
                  <a:pt x="2019" y="1658"/>
                  <a:pt x="2019" y="1657"/>
                  <a:pt x="2018" y="1656"/>
                </a:cubicBezTo>
                <a:cubicBezTo>
                  <a:pt x="2018" y="1654"/>
                  <a:pt x="2019" y="1653"/>
                  <a:pt x="2020" y="1654"/>
                </a:cubicBezTo>
                <a:cubicBezTo>
                  <a:pt x="2021" y="1653"/>
                  <a:pt x="2020" y="1652"/>
                  <a:pt x="2021" y="1650"/>
                </a:cubicBezTo>
                <a:cubicBezTo>
                  <a:pt x="2019" y="1649"/>
                  <a:pt x="2020" y="1649"/>
                  <a:pt x="2018" y="1649"/>
                </a:cubicBezTo>
                <a:cubicBezTo>
                  <a:pt x="2018" y="1651"/>
                  <a:pt x="2020" y="1649"/>
                  <a:pt x="2020" y="1650"/>
                </a:cubicBezTo>
                <a:cubicBezTo>
                  <a:pt x="2019" y="1651"/>
                  <a:pt x="2016" y="1651"/>
                  <a:pt x="2013" y="1651"/>
                </a:cubicBezTo>
                <a:cubicBezTo>
                  <a:pt x="2012" y="1652"/>
                  <a:pt x="2015" y="1651"/>
                  <a:pt x="2016" y="1651"/>
                </a:cubicBezTo>
                <a:cubicBezTo>
                  <a:pt x="2016" y="1653"/>
                  <a:pt x="2014" y="1653"/>
                  <a:pt x="2015" y="1654"/>
                </a:cubicBezTo>
                <a:cubicBezTo>
                  <a:pt x="2014" y="1655"/>
                  <a:pt x="2014" y="1654"/>
                  <a:pt x="2012" y="1655"/>
                </a:cubicBezTo>
                <a:cubicBezTo>
                  <a:pt x="2013" y="1655"/>
                  <a:pt x="2013" y="1657"/>
                  <a:pt x="2011" y="1657"/>
                </a:cubicBezTo>
                <a:cubicBezTo>
                  <a:pt x="2011" y="1657"/>
                  <a:pt x="2011" y="1657"/>
                  <a:pt x="2011" y="1657"/>
                </a:cubicBezTo>
                <a:cubicBezTo>
                  <a:pt x="2008" y="1659"/>
                  <a:pt x="2011" y="1660"/>
                  <a:pt x="2013" y="1659"/>
                </a:cubicBezTo>
                <a:cubicBezTo>
                  <a:pt x="2013" y="1661"/>
                  <a:pt x="2013" y="1659"/>
                  <a:pt x="2015" y="1659"/>
                </a:cubicBezTo>
                <a:cubicBezTo>
                  <a:pt x="2018" y="1661"/>
                  <a:pt x="2017" y="1665"/>
                  <a:pt x="2013" y="1663"/>
                </a:cubicBezTo>
                <a:cubicBezTo>
                  <a:pt x="2013" y="1664"/>
                  <a:pt x="2014" y="1664"/>
                  <a:pt x="2014" y="1665"/>
                </a:cubicBezTo>
                <a:cubicBezTo>
                  <a:pt x="2013" y="1666"/>
                  <a:pt x="2012" y="1666"/>
                  <a:pt x="2011" y="1666"/>
                </a:cubicBezTo>
                <a:cubicBezTo>
                  <a:pt x="2010" y="1666"/>
                  <a:pt x="2010" y="1665"/>
                  <a:pt x="2010" y="1665"/>
                </a:cubicBezTo>
                <a:cubicBezTo>
                  <a:pt x="2011" y="1665"/>
                  <a:pt x="2012" y="1663"/>
                  <a:pt x="2013" y="1661"/>
                </a:cubicBezTo>
                <a:cubicBezTo>
                  <a:pt x="2010" y="1663"/>
                  <a:pt x="2009" y="1663"/>
                  <a:pt x="2006" y="1664"/>
                </a:cubicBezTo>
                <a:cubicBezTo>
                  <a:pt x="2005" y="1663"/>
                  <a:pt x="2004" y="1661"/>
                  <a:pt x="2006" y="1661"/>
                </a:cubicBezTo>
                <a:cubicBezTo>
                  <a:pt x="2005" y="1659"/>
                  <a:pt x="2004" y="1661"/>
                  <a:pt x="2003" y="1661"/>
                </a:cubicBezTo>
                <a:cubicBezTo>
                  <a:pt x="2003" y="1662"/>
                  <a:pt x="2004" y="1662"/>
                  <a:pt x="2004" y="1663"/>
                </a:cubicBezTo>
                <a:cubicBezTo>
                  <a:pt x="2003" y="1664"/>
                  <a:pt x="2002" y="1662"/>
                  <a:pt x="2002" y="1663"/>
                </a:cubicBezTo>
                <a:cubicBezTo>
                  <a:pt x="2000" y="1663"/>
                  <a:pt x="2002" y="1661"/>
                  <a:pt x="2000" y="1661"/>
                </a:cubicBezTo>
                <a:cubicBezTo>
                  <a:pt x="2000" y="1661"/>
                  <a:pt x="2002" y="1661"/>
                  <a:pt x="2000" y="1660"/>
                </a:cubicBezTo>
                <a:cubicBezTo>
                  <a:pt x="2002" y="1659"/>
                  <a:pt x="2003" y="1658"/>
                  <a:pt x="2003" y="1657"/>
                </a:cubicBezTo>
                <a:cubicBezTo>
                  <a:pt x="2004" y="1656"/>
                  <a:pt x="2004" y="1657"/>
                  <a:pt x="2005" y="1657"/>
                </a:cubicBezTo>
                <a:cubicBezTo>
                  <a:pt x="2004" y="1655"/>
                  <a:pt x="1998" y="1657"/>
                  <a:pt x="1997" y="1657"/>
                </a:cubicBezTo>
                <a:cubicBezTo>
                  <a:pt x="1997" y="1658"/>
                  <a:pt x="1998" y="1661"/>
                  <a:pt x="1996" y="1660"/>
                </a:cubicBezTo>
                <a:cubicBezTo>
                  <a:pt x="1998" y="1661"/>
                  <a:pt x="1996" y="1664"/>
                  <a:pt x="1999" y="1663"/>
                </a:cubicBezTo>
                <a:cubicBezTo>
                  <a:pt x="1997" y="1665"/>
                  <a:pt x="1996" y="1662"/>
                  <a:pt x="1995" y="1661"/>
                </a:cubicBezTo>
                <a:cubicBezTo>
                  <a:pt x="1993" y="1661"/>
                  <a:pt x="1992" y="1661"/>
                  <a:pt x="1989" y="1662"/>
                </a:cubicBezTo>
                <a:cubicBezTo>
                  <a:pt x="1990" y="1662"/>
                  <a:pt x="1990" y="1663"/>
                  <a:pt x="1990" y="1664"/>
                </a:cubicBezTo>
                <a:cubicBezTo>
                  <a:pt x="1988" y="1665"/>
                  <a:pt x="1989" y="1663"/>
                  <a:pt x="1988" y="1662"/>
                </a:cubicBezTo>
                <a:cubicBezTo>
                  <a:pt x="1987" y="1662"/>
                  <a:pt x="1988" y="1664"/>
                  <a:pt x="1987" y="1664"/>
                </a:cubicBezTo>
                <a:cubicBezTo>
                  <a:pt x="1986" y="1664"/>
                  <a:pt x="1987" y="1663"/>
                  <a:pt x="1987" y="1662"/>
                </a:cubicBezTo>
                <a:cubicBezTo>
                  <a:pt x="1987" y="1661"/>
                  <a:pt x="1986" y="1663"/>
                  <a:pt x="1985" y="1663"/>
                </a:cubicBezTo>
                <a:cubicBezTo>
                  <a:pt x="1986" y="1660"/>
                  <a:pt x="1990" y="1660"/>
                  <a:pt x="1992" y="1659"/>
                </a:cubicBezTo>
                <a:cubicBezTo>
                  <a:pt x="1992" y="1658"/>
                  <a:pt x="1989" y="1658"/>
                  <a:pt x="1988" y="1659"/>
                </a:cubicBezTo>
                <a:cubicBezTo>
                  <a:pt x="1987" y="1658"/>
                  <a:pt x="1989" y="1658"/>
                  <a:pt x="1989" y="1657"/>
                </a:cubicBezTo>
                <a:cubicBezTo>
                  <a:pt x="1987" y="1657"/>
                  <a:pt x="1986" y="1658"/>
                  <a:pt x="1985" y="1659"/>
                </a:cubicBezTo>
                <a:cubicBezTo>
                  <a:pt x="1983" y="1659"/>
                  <a:pt x="1983" y="1658"/>
                  <a:pt x="1982" y="1658"/>
                </a:cubicBezTo>
                <a:cubicBezTo>
                  <a:pt x="1982" y="1658"/>
                  <a:pt x="1983" y="1658"/>
                  <a:pt x="1983" y="1658"/>
                </a:cubicBezTo>
                <a:cubicBezTo>
                  <a:pt x="1982" y="1656"/>
                  <a:pt x="1981" y="1658"/>
                  <a:pt x="1980" y="1657"/>
                </a:cubicBezTo>
                <a:cubicBezTo>
                  <a:pt x="1979" y="1657"/>
                  <a:pt x="1976" y="1661"/>
                  <a:pt x="1975" y="1659"/>
                </a:cubicBezTo>
                <a:cubicBezTo>
                  <a:pt x="1974" y="1659"/>
                  <a:pt x="1975" y="1662"/>
                  <a:pt x="1973" y="1661"/>
                </a:cubicBezTo>
                <a:cubicBezTo>
                  <a:pt x="1974" y="1661"/>
                  <a:pt x="1974" y="1663"/>
                  <a:pt x="1976" y="1663"/>
                </a:cubicBezTo>
                <a:cubicBezTo>
                  <a:pt x="1978" y="1662"/>
                  <a:pt x="1974" y="1663"/>
                  <a:pt x="1975" y="1662"/>
                </a:cubicBezTo>
                <a:cubicBezTo>
                  <a:pt x="1976" y="1660"/>
                  <a:pt x="1980" y="1662"/>
                  <a:pt x="1982" y="1661"/>
                </a:cubicBezTo>
                <a:cubicBezTo>
                  <a:pt x="1982" y="1660"/>
                  <a:pt x="1981" y="1661"/>
                  <a:pt x="1981" y="1660"/>
                </a:cubicBezTo>
                <a:cubicBezTo>
                  <a:pt x="1982" y="1660"/>
                  <a:pt x="1983" y="1659"/>
                  <a:pt x="1984" y="1660"/>
                </a:cubicBezTo>
                <a:cubicBezTo>
                  <a:pt x="1983" y="1660"/>
                  <a:pt x="1984" y="1662"/>
                  <a:pt x="1982" y="1662"/>
                </a:cubicBezTo>
                <a:cubicBezTo>
                  <a:pt x="1982" y="1663"/>
                  <a:pt x="1984" y="1663"/>
                  <a:pt x="1983" y="1665"/>
                </a:cubicBezTo>
                <a:cubicBezTo>
                  <a:pt x="1982" y="1666"/>
                  <a:pt x="1979" y="1665"/>
                  <a:pt x="1977" y="1666"/>
                </a:cubicBezTo>
                <a:cubicBezTo>
                  <a:pt x="1979" y="1667"/>
                  <a:pt x="1982" y="1665"/>
                  <a:pt x="1984" y="1666"/>
                </a:cubicBezTo>
                <a:cubicBezTo>
                  <a:pt x="1983" y="1666"/>
                  <a:pt x="1983" y="1667"/>
                  <a:pt x="1982" y="1667"/>
                </a:cubicBezTo>
                <a:cubicBezTo>
                  <a:pt x="1983" y="1668"/>
                  <a:pt x="1986" y="1666"/>
                  <a:pt x="1987" y="1665"/>
                </a:cubicBezTo>
                <a:cubicBezTo>
                  <a:pt x="1989" y="1667"/>
                  <a:pt x="1993" y="1665"/>
                  <a:pt x="1993" y="1668"/>
                </a:cubicBezTo>
                <a:cubicBezTo>
                  <a:pt x="1994" y="1668"/>
                  <a:pt x="1994" y="1667"/>
                  <a:pt x="1995" y="1669"/>
                </a:cubicBezTo>
                <a:cubicBezTo>
                  <a:pt x="1994" y="1670"/>
                  <a:pt x="1992" y="1668"/>
                  <a:pt x="1991" y="1668"/>
                </a:cubicBezTo>
                <a:cubicBezTo>
                  <a:pt x="1991" y="1668"/>
                  <a:pt x="1991" y="1669"/>
                  <a:pt x="1992" y="1669"/>
                </a:cubicBezTo>
                <a:cubicBezTo>
                  <a:pt x="1992" y="1669"/>
                  <a:pt x="1991" y="1669"/>
                  <a:pt x="1990" y="1669"/>
                </a:cubicBezTo>
                <a:cubicBezTo>
                  <a:pt x="1996" y="1671"/>
                  <a:pt x="2001" y="1668"/>
                  <a:pt x="2006" y="1670"/>
                </a:cubicBezTo>
                <a:cubicBezTo>
                  <a:pt x="2006" y="1668"/>
                  <a:pt x="2010" y="1668"/>
                  <a:pt x="2011" y="1670"/>
                </a:cubicBezTo>
                <a:cubicBezTo>
                  <a:pt x="2013" y="1671"/>
                  <a:pt x="2012" y="1669"/>
                  <a:pt x="2012" y="1669"/>
                </a:cubicBezTo>
                <a:cubicBezTo>
                  <a:pt x="2013" y="1669"/>
                  <a:pt x="2012" y="1670"/>
                  <a:pt x="2013" y="1670"/>
                </a:cubicBezTo>
                <a:cubicBezTo>
                  <a:pt x="2011" y="1671"/>
                  <a:pt x="2008" y="1673"/>
                  <a:pt x="2004" y="1673"/>
                </a:cubicBezTo>
                <a:cubicBezTo>
                  <a:pt x="2004" y="1670"/>
                  <a:pt x="2009" y="1673"/>
                  <a:pt x="2009" y="1671"/>
                </a:cubicBezTo>
                <a:cubicBezTo>
                  <a:pt x="2006" y="1672"/>
                  <a:pt x="2002" y="1671"/>
                  <a:pt x="2000" y="1672"/>
                </a:cubicBezTo>
                <a:cubicBezTo>
                  <a:pt x="2000" y="1673"/>
                  <a:pt x="2002" y="1672"/>
                  <a:pt x="2003" y="1672"/>
                </a:cubicBezTo>
                <a:cubicBezTo>
                  <a:pt x="1998" y="1674"/>
                  <a:pt x="1993" y="1672"/>
                  <a:pt x="1989" y="1674"/>
                </a:cubicBezTo>
                <a:cubicBezTo>
                  <a:pt x="1982" y="1672"/>
                  <a:pt x="1967" y="1674"/>
                  <a:pt x="1958" y="1675"/>
                </a:cubicBezTo>
                <a:cubicBezTo>
                  <a:pt x="1957" y="1674"/>
                  <a:pt x="1958" y="1674"/>
                  <a:pt x="1959" y="1674"/>
                </a:cubicBezTo>
                <a:cubicBezTo>
                  <a:pt x="1958" y="1672"/>
                  <a:pt x="1957" y="1674"/>
                  <a:pt x="1957" y="1675"/>
                </a:cubicBezTo>
                <a:cubicBezTo>
                  <a:pt x="1955" y="1675"/>
                  <a:pt x="1956" y="1674"/>
                  <a:pt x="1956" y="1673"/>
                </a:cubicBezTo>
                <a:cubicBezTo>
                  <a:pt x="1955" y="1673"/>
                  <a:pt x="1955" y="1673"/>
                  <a:pt x="1955" y="1674"/>
                </a:cubicBezTo>
                <a:cubicBezTo>
                  <a:pt x="1954" y="1674"/>
                  <a:pt x="1954" y="1674"/>
                  <a:pt x="1955" y="1674"/>
                </a:cubicBezTo>
                <a:cubicBezTo>
                  <a:pt x="1944" y="1671"/>
                  <a:pt x="1932" y="1676"/>
                  <a:pt x="1921" y="1674"/>
                </a:cubicBezTo>
                <a:cubicBezTo>
                  <a:pt x="1922" y="1673"/>
                  <a:pt x="1925" y="1673"/>
                  <a:pt x="1927" y="1673"/>
                </a:cubicBezTo>
                <a:cubicBezTo>
                  <a:pt x="1927" y="1672"/>
                  <a:pt x="1925" y="1672"/>
                  <a:pt x="1924" y="1673"/>
                </a:cubicBezTo>
                <a:cubicBezTo>
                  <a:pt x="1923" y="1671"/>
                  <a:pt x="1925" y="1672"/>
                  <a:pt x="1926" y="1672"/>
                </a:cubicBezTo>
                <a:cubicBezTo>
                  <a:pt x="1927" y="1670"/>
                  <a:pt x="1922" y="1672"/>
                  <a:pt x="1922" y="1671"/>
                </a:cubicBezTo>
                <a:cubicBezTo>
                  <a:pt x="1922" y="1671"/>
                  <a:pt x="1924" y="1671"/>
                  <a:pt x="1922" y="1670"/>
                </a:cubicBezTo>
                <a:cubicBezTo>
                  <a:pt x="1925" y="1670"/>
                  <a:pt x="1928" y="1669"/>
                  <a:pt x="1931" y="1669"/>
                </a:cubicBezTo>
                <a:cubicBezTo>
                  <a:pt x="1926" y="1670"/>
                  <a:pt x="1931" y="1670"/>
                  <a:pt x="1933" y="1670"/>
                </a:cubicBezTo>
                <a:cubicBezTo>
                  <a:pt x="1930" y="1666"/>
                  <a:pt x="1927" y="1669"/>
                  <a:pt x="1922" y="1669"/>
                </a:cubicBezTo>
                <a:cubicBezTo>
                  <a:pt x="1919" y="1670"/>
                  <a:pt x="1915" y="1668"/>
                  <a:pt x="1911" y="1669"/>
                </a:cubicBezTo>
                <a:cubicBezTo>
                  <a:pt x="1912" y="1668"/>
                  <a:pt x="1913" y="1668"/>
                  <a:pt x="1910" y="1668"/>
                </a:cubicBezTo>
                <a:cubicBezTo>
                  <a:pt x="1913" y="1667"/>
                  <a:pt x="1916" y="1667"/>
                  <a:pt x="1920" y="1667"/>
                </a:cubicBezTo>
                <a:cubicBezTo>
                  <a:pt x="1920" y="1666"/>
                  <a:pt x="1917" y="1665"/>
                  <a:pt x="1920" y="1665"/>
                </a:cubicBezTo>
                <a:cubicBezTo>
                  <a:pt x="1914" y="1665"/>
                  <a:pt x="1908" y="1664"/>
                  <a:pt x="1904" y="1664"/>
                </a:cubicBezTo>
                <a:cubicBezTo>
                  <a:pt x="1904" y="1664"/>
                  <a:pt x="1904" y="1666"/>
                  <a:pt x="1904" y="1666"/>
                </a:cubicBezTo>
                <a:cubicBezTo>
                  <a:pt x="1904" y="1666"/>
                  <a:pt x="1903" y="1665"/>
                  <a:pt x="1902" y="1664"/>
                </a:cubicBezTo>
                <a:cubicBezTo>
                  <a:pt x="1902" y="1664"/>
                  <a:pt x="1901" y="1664"/>
                  <a:pt x="1901" y="1664"/>
                </a:cubicBezTo>
                <a:cubicBezTo>
                  <a:pt x="1901" y="1664"/>
                  <a:pt x="1902" y="1664"/>
                  <a:pt x="1902" y="1664"/>
                </a:cubicBezTo>
                <a:cubicBezTo>
                  <a:pt x="1913" y="1664"/>
                  <a:pt x="1921" y="1661"/>
                  <a:pt x="1930" y="1664"/>
                </a:cubicBezTo>
                <a:cubicBezTo>
                  <a:pt x="1930" y="1663"/>
                  <a:pt x="1928" y="1663"/>
                  <a:pt x="1928" y="1662"/>
                </a:cubicBezTo>
                <a:cubicBezTo>
                  <a:pt x="1932" y="1661"/>
                  <a:pt x="1933" y="1663"/>
                  <a:pt x="1937" y="1663"/>
                </a:cubicBezTo>
                <a:cubicBezTo>
                  <a:pt x="1935" y="1661"/>
                  <a:pt x="1939" y="1664"/>
                  <a:pt x="1938" y="1662"/>
                </a:cubicBezTo>
                <a:cubicBezTo>
                  <a:pt x="1939" y="1662"/>
                  <a:pt x="1939" y="1663"/>
                  <a:pt x="1941" y="1663"/>
                </a:cubicBezTo>
                <a:cubicBezTo>
                  <a:pt x="1941" y="1662"/>
                  <a:pt x="1940" y="1663"/>
                  <a:pt x="1940" y="1662"/>
                </a:cubicBezTo>
                <a:cubicBezTo>
                  <a:pt x="1942" y="1661"/>
                  <a:pt x="1944" y="1662"/>
                  <a:pt x="1946" y="1660"/>
                </a:cubicBezTo>
                <a:cubicBezTo>
                  <a:pt x="1946" y="1659"/>
                  <a:pt x="1944" y="1659"/>
                  <a:pt x="1946" y="1660"/>
                </a:cubicBezTo>
                <a:cubicBezTo>
                  <a:pt x="1945" y="1661"/>
                  <a:pt x="1942" y="1658"/>
                  <a:pt x="1941" y="1661"/>
                </a:cubicBezTo>
                <a:cubicBezTo>
                  <a:pt x="1940" y="1661"/>
                  <a:pt x="1940" y="1660"/>
                  <a:pt x="1940" y="1659"/>
                </a:cubicBezTo>
                <a:cubicBezTo>
                  <a:pt x="1940" y="1659"/>
                  <a:pt x="1939" y="1660"/>
                  <a:pt x="1939" y="1659"/>
                </a:cubicBezTo>
                <a:cubicBezTo>
                  <a:pt x="1938" y="1659"/>
                  <a:pt x="1938" y="1660"/>
                  <a:pt x="1938" y="1660"/>
                </a:cubicBezTo>
                <a:cubicBezTo>
                  <a:pt x="1936" y="1660"/>
                  <a:pt x="1936" y="1660"/>
                  <a:pt x="1936" y="1660"/>
                </a:cubicBezTo>
                <a:cubicBezTo>
                  <a:pt x="1936" y="1659"/>
                  <a:pt x="1938" y="1661"/>
                  <a:pt x="1937" y="1659"/>
                </a:cubicBezTo>
                <a:cubicBezTo>
                  <a:pt x="1935" y="1658"/>
                  <a:pt x="1937" y="1660"/>
                  <a:pt x="1934" y="1659"/>
                </a:cubicBezTo>
                <a:cubicBezTo>
                  <a:pt x="1934" y="1660"/>
                  <a:pt x="1935" y="1659"/>
                  <a:pt x="1935" y="1660"/>
                </a:cubicBezTo>
                <a:cubicBezTo>
                  <a:pt x="1934" y="1660"/>
                  <a:pt x="1930" y="1661"/>
                  <a:pt x="1929" y="1660"/>
                </a:cubicBezTo>
                <a:cubicBezTo>
                  <a:pt x="1929" y="1662"/>
                  <a:pt x="1921" y="1660"/>
                  <a:pt x="1920" y="1662"/>
                </a:cubicBezTo>
                <a:cubicBezTo>
                  <a:pt x="1918" y="1661"/>
                  <a:pt x="1916" y="1661"/>
                  <a:pt x="1913" y="1662"/>
                </a:cubicBezTo>
                <a:cubicBezTo>
                  <a:pt x="1912" y="1660"/>
                  <a:pt x="1914" y="1661"/>
                  <a:pt x="1915" y="1661"/>
                </a:cubicBezTo>
                <a:cubicBezTo>
                  <a:pt x="1913" y="1660"/>
                  <a:pt x="1907" y="1661"/>
                  <a:pt x="1905" y="1660"/>
                </a:cubicBezTo>
                <a:cubicBezTo>
                  <a:pt x="1905" y="1661"/>
                  <a:pt x="1908" y="1661"/>
                  <a:pt x="1909" y="1661"/>
                </a:cubicBezTo>
                <a:cubicBezTo>
                  <a:pt x="1907" y="1664"/>
                  <a:pt x="1903" y="1661"/>
                  <a:pt x="1900" y="1662"/>
                </a:cubicBezTo>
                <a:cubicBezTo>
                  <a:pt x="1900" y="1663"/>
                  <a:pt x="1900" y="1663"/>
                  <a:pt x="1900" y="1663"/>
                </a:cubicBezTo>
                <a:cubicBezTo>
                  <a:pt x="1899" y="1663"/>
                  <a:pt x="1897" y="1663"/>
                  <a:pt x="1896" y="1663"/>
                </a:cubicBezTo>
                <a:cubicBezTo>
                  <a:pt x="1891" y="1663"/>
                  <a:pt x="1890" y="1665"/>
                  <a:pt x="1899" y="1664"/>
                </a:cubicBezTo>
                <a:cubicBezTo>
                  <a:pt x="1901" y="1665"/>
                  <a:pt x="1898" y="1665"/>
                  <a:pt x="1899" y="1666"/>
                </a:cubicBezTo>
                <a:cubicBezTo>
                  <a:pt x="1900" y="1666"/>
                  <a:pt x="1901" y="1666"/>
                  <a:pt x="1901" y="1667"/>
                </a:cubicBezTo>
                <a:cubicBezTo>
                  <a:pt x="1901" y="1667"/>
                  <a:pt x="1901" y="1665"/>
                  <a:pt x="1902" y="1667"/>
                </a:cubicBezTo>
                <a:cubicBezTo>
                  <a:pt x="1902" y="1668"/>
                  <a:pt x="1900" y="1667"/>
                  <a:pt x="1899" y="1667"/>
                </a:cubicBezTo>
                <a:cubicBezTo>
                  <a:pt x="1898" y="1668"/>
                  <a:pt x="1903" y="1668"/>
                  <a:pt x="1904" y="1668"/>
                </a:cubicBezTo>
                <a:cubicBezTo>
                  <a:pt x="1904" y="1669"/>
                  <a:pt x="1902" y="1669"/>
                  <a:pt x="1904" y="1669"/>
                </a:cubicBezTo>
                <a:cubicBezTo>
                  <a:pt x="1893" y="1670"/>
                  <a:pt x="1881" y="1671"/>
                  <a:pt x="1868" y="1672"/>
                </a:cubicBezTo>
                <a:cubicBezTo>
                  <a:pt x="1867" y="1672"/>
                  <a:pt x="1866" y="1673"/>
                  <a:pt x="1866" y="1674"/>
                </a:cubicBezTo>
                <a:cubicBezTo>
                  <a:pt x="1865" y="1673"/>
                  <a:pt x="1865" y="1673"/>
                  <a:pt x="1866" y="1673"/>
                </a:cubicBezTo>
                <a:cubicBezTo>
                  <a:pt x="1862" y="1672"/>
                  <a:pt x="1854" y="1674"/>
                  <a:pt x="1850" y="1673"/>
                </a:cubicBezTo>
                <a:cubicBezTo>
                  <a:pt x="1848" y="1674"/>
                  <a:pt x="1842" y="1675"/>
                  <a:pt x="1839" y="1673"/>
                </a:cubicBezTo>
                <a:cubicBezTo>
                  <a:pt x="1841" y="1672"/>
                  <a:pt x="1843" y="1673"/>
                  <a:pt x="1846" y="1673"/>
                </a:cubicBezTo>
                <a:cubicBezTo>
                  <a:pt x="1845" y="1671"/>
                  <a:pt x="1844" y="1671"/>
                  <a:pt x="1843" y="1670"/>
                </a:cubicBezTo>
                <a:cubicBezTo>
                  <a:pt x="1843" y="1671"/>
                  <a:pt x="1843" y="1671"/>
                  <a:pt x="1843" y="1672"/>
                </a:cubicBezTo>
                <a:cubicBezTo>
                  <a:pt x="1841" y="1672"/>
                  <a:pt x="1841" y="1672"/>
                  <a:pt x="1841" y="1672"/>
                </a:cubicBezTo>
                <a:cubicBezTo>
                  <a:pt x="1841" y="1670"/>
                  <a:pt x="1839" y="1670"/>
                  <a:pt x="1837" y="1670"/>
                </a:cubicBezTo>
                <a:cubicBezTo>
                  <a:pt x="1837" y="1670"/>
                  <a:pt x="1838" y="1670"/>
                  <a:pt x="1838" y="1670"/>
                </a:cubicBezTo>
                <a:cubicBezTo>
                  <a:pt x="1834" y="1669"/>
                  <a:pt x="1835" y="1671"/>
                  <a:pt x="1834" y="1673"/>
                </a:cubicBezTo>
                <a:cubicBezTo>
                  <a:pt x="1835" y="1673"/>
                  <a:pt x="1836" y="1673"/>
                  <a:pt x="1838" y="1673"/>
                </a:cubicBezTo>
                <a:cubicBezTo>
                  <a:pt x="1837" y="1673"/>
                  <a:pt x="1836" y="1673"/>
                  <a:pt x="1837" y="1674"/>
                </a:cubicBezTo>
                <a:cubicBezTo>
                  <a:pt x="1832" y="1676"/>
                  <a:pt x="1822" y="1675"/>
                  <a:pt x="1814" y="1676"/>
                </a:cubicBezTo>
                <a:cubicBezTo>
                  <a:pt x="1815" y="1674"/>
                  <a:pt x="1817" y="1675"/>
                  <a:pt x="1820" y="1675"/>
                </a:cubicBezTo>
                <a:cubicBezTo>
                  <a:pt x="1819" y="1673"/>
                  <a:pt x="1814" y="1675"/>
                  <a:pt x="1811" y="1674"/>
                </a:cubicBezTo>
                <a:cubicBezTo>
                  <a:pt x="1811" y="1675"/>
                  <a:pt x="1813" y="1676"/>
                  <a:pt x="1814" y="1675"/>
                </a:cubicBezTo>
                <a:cubicBezTo>
                  <a:pt x="1813" y="1678"/>
                  <a:pt x="1806" y="1675"/>
                  <a:pt x="1805" y="1677"/>
                </a:cubicBezTo>
                <a:cubicBezTo>
                  <a:pt x="1804" y="1677"/>
                  <a:pt x="1803" y="1677"/>
                  <a:pt x="1803" y="1676"/>
                </a:cubicBezTo>
                <a:cubicBezTo>
                  <a:pt x="1798" y="1679"/>
                  <a:pt x="1787" y="1677"/>
                  <a:pt x="1784" y="1680"/>
                </a:cubicBezTo>
                <a:cubicBezTo>
                  <a:pt x="1784" y="1679"/>
                  <a:pt x="1783" y="1678"/>
                  <a:pt x="1782" y="1677"/>
                </a:cubicBezTo>
                <a:cubicBezTo>
                  <a:pt x="1781" y="1680"/>
                  <a:pt x="1777" y="1678"/>
                  <a:pt x="1774" y="1678"/>
                </a:cubicBezTo>
                <a:cubicBezTo>
                  <a:pt x="1769" y="1678"/>
                  <a:pt x="1763" y="1680"/>
                  <a:pt x="1759" y="1679"/>
                </a:cubicBezTo>
                <a:cubicBezTo>
                  <a:pt x="1765" y="1678"/>
                  <a:pt x="1776" y="1678"/>
                  <a:pt x="1782" y="1677"/>
                </a:cubicBezTo>
                <a:cubicBezTo>
                  <a:pt x="1784" y="1676"/>
                  <a:pt x="1782" y="1676"/>
                  <a:pt x="1781" y="1676"/>
                </a:cubicBezTo>
                <a:cubicBezTo>
                  <a:pt x="1781" y="1676"/>
                  <a:pt x="1782" y="1675"/>
                  <a:pt x="1781" y="1675"/>
                </a:cubicBezTo>
                <a:cubicBezTo>
                  <a:pt x="1784" y="1674"/>
                  <a:pt x="1788" y="1673"/>
                  <a:pt x="1790" y="1675"/>
                </a:cubicBezTo>
                <a:cubicBezTo>
                  <a:pt x="1790" y="1676"/>
                  <a:pt x="1789" y="1676"/>
                  <a:pt x="1789" y="1676"/>
                </a:cubicBezTo>
                <a:cubicBezTo>
                  <a:pt x="1791" y="1676"/>
                  <a:pt x="1795" y="1677"/>
                  <a:pt x="1796" y="1676"/>
                </a:cubicBezTo>
                <a:cubicBezTo>
                  <a:pt x="1795" y="1675"/>
                  <a:pt x="1795" y="1675"/>
                  <a:pt x="1793" y="1676"/>
                </a:cubicBezTo>
                <a:cubicBezTo>
                  <a:pt x="1792" y="1673"/>
                  <a:pt x="1796" y="1674"/>
                  <a:pt x="1796" y="1675"/>
                </a:cubicBezTo>
                <a:cubicBezTo>
                  <a:pt x="1796" y="1675"/>
                  <a:pt x="1796" y="1675"/>
                  <a:pt x="1796" y="1675"/>
                </a:cubicBezTo>
                <a:cubicBezTo>
                  <a:pt x="1799" y="1675"/>
                  <a:pt x="1799" y="1675"/>
                  <a:pt x="1799" y="1675"/>
                </a:cubicBezTo>
                <a:cubicBezTo>
                  <a:pt x="1799" y="1675"/>
                  <a:pt x="1798" y="1675"/>
                  <a:pt x="1798" y="1676"/>
                </a:cubicBezTo>
                <a:cubicBezTo>
                  <a:pt x="1800" y="1675"/>
                  <a:pt x="1801" y="1676"/>
                  <a:pt x="1804" y="1676"/>
                </a:cubicBezTo>
                <a:cubicBezTo>
                  <a:pt x="1804" y="1675"/>
                  <a:pt x="1803" y="1675"/>
                  <a:pt x="1803" y="1674"/>
                </a:cubicBezTo>
                <a:cubicBezTo>
                  <a:pt x="1805" y="1674"/>
                  <a:pt x="1807" y="1674"/>
                  <a:pt x="1807" y="1674"/>
                </a:cubicBezTo>
                <a:cubicBezTo>
                  <a:pt x="1808" y="1675"/>
                  <a:pt x="1805" y="1674"/>
                  <a:pt x="1805" y="1676"/>
                </a:cubicBezTo>
                <a:cubicBezTo>
                  <a:pt x="1806" y="1674"/>
                  <a:pt x="1810" y="1677"/>
                  <a:pt x="1810" y="1674"/>
                </a:cubicBezTo>
                <a:cubicBezTo>
                  <a:pt x="1809" y="1674"/>
                  <a:pt x="1810" y="1674"/>
                  <a:pt x="1810" y="1675"/>
                </a:cubicBezTo>
                <a:cubicBezTo>
                  <a:pt x="1809" y="1675"/>
                  <a:pt x="1809" y="1674"/>
                  <a:pt x="1808" y="1674"/>
                </a:cubicBezTo>
                <a:cubicBezTo>
                  <a:pt x="1813" y="1672"/>
                  <a:pt x="1818" y="1674"/>
                  <a:pt x="1820" y="1672"/>
                </a:cubicBezTo>
                <a:cubicBezTo>
                  <a:pt x="1821" y="1672"/>
                  <a:pt x="1821" y="1672"/>
                  <a:pt x="1821" y="1673"/>
                </a:cubicBezTo>
                <a:cubicBezTo>
                  <a:pt x="1822" y="1671"/>
                  <a:pt x="1820" y="1671"/>
                  <a:pt x="1818" y="1672"/>
                </a:cubicBezTo>
                <a:cubicBezTo>
                  <a:pt x="1818" y="1669"/>
                  <a:pt x="1820" y="1671"/>
                  <a:pt x="1822" y="1670"/>
                </a:cubicBezTo>
                <a:cubicBezTo>
                  <a:pt x="1823" y="1670"/>
                  <a:pt x="1822" y="1672"/>
                  <a:pt x="1822" y="1673"/>
                </a:cubicBezTo>
                <a:cubicBezTo>
                  <a:pt x="1823" y="1672"/>
                  <a:pt x="1824" y="1670"/>
                  <a:pt x="1824" y="1672"/>
                </a:cubicBezTo>
                <a:cubicBezTo>
                  <a:pt x="1825" y="1669"/>
                  <a:pt x="1830" y="1669"/>
                  <a:pt x="1832" y="1669"/>
                </a:cubicBezTo>
                <a:cubicBezTo>
                  <a:pt x="1833" y="1669"/>
                  <a:pt x="1830" y="1671"/>
                  <a:pt x="1832" y="1671"/>
                </a:cubicBezTo>
                <a:cubicBezTo>
                  <a:pt x="1833" y="1671"/>
                  <a:pt x="1832" y="1669"/>
                  <a:pt x="1833" y="1669"/>
                </a:cubicBezTo>
                <a:cubicBezTo>
                  <a:pt x="1835" y="1669"/>
                  <a:pt x="1838" y="1669"/>
                  <a:pt x="1840" y="1668"/>
                </a:cubicBezTo>
                <a:cubicBezTo>
                  <a:pt x="1838" y="1667"/>
                  <a:pt x="1840" y="1665"/>
                  <a:pt x="1837" y="1666"/>
                </a:cubicBezTo>
                <a:cubicBezTo>
                  <a:pt x="1837" y="1667"/>
                  <a:pt x="1837" y="1667"/>
                  <a:pt x="1838" y="1667"/>
                </a:cubicBezTo>
                <a:cubicBezTo>
                  <a:pt x="1838" y="1668"/>
                  <a:pt x="1834" y="1668"/>
                  <a:pt x="1835" y="1666"/>
                </a:cubicBezTo>
                <a:cubicBezTo>
                  <a:pt x="1832" y="1666"/>
                  <a:pt x="1833" y="1666"/>
                  <a:pt x="1831" y="1668"/>
                </a:cubicBezTo>
                <a:cubicBezTo>
                  <a:pt x="1827" y="1666"/>
                  <a:pt x="1825" y="1668"/>
                  <a:pt x="1822" y="1667"/>
                </a:cubicBezTo>
                <a:cubicBezTo>
                  <a:pt x="1821" y="1667"/>
                  <a:pt x="1823" y="1664"/>
                  <a:pt x="1820" y="1665"/>
                </a:cubicBezTo>
                <a:cubicBezTo>
                  <a:pt x="1820" y="1663"/>
                  <a:pt x="1822" y="1665"/>
                  <a:pt x="1821" y="1663"/>
                </a:cubicBezTo>
                <a:cubicBezTo>
                  <a:pt x="1825" y="1663"/>
                  <a:pt x="1829" y="1663"/>
                  <a:pt x="1832" y="1662"/>
                </a:cubicBezTo>
                <a:cubicBezTo>
                  <a:pt x="1827" y="1662"/>
                  <a:pt x="1826" y="1663"/>
                  <a:pt x="1820" y="1662"/>
                </a:cubicBezTo>
                <a:cubicBezTo>
                  <a:pt x="1820" y="1661"/>
                  <a:pt x="1822" y="1663"/>
                  <a:pt x="1822" y="1661"/>
                </a:cubicBezTo>
                <a:cubicBezTo>
                  <a:pt x="1819" y="1661"/>
                  <a:pt x="1817" y="1661"/>
                  <a:pt x="1817" y="1663"/>
                </a:cubicBezTo>
                <a:cubicBezTo>
                  <a:pt x="1815" y="1663"/>
                  <a:pt x="1812" y="1662"/>
                  <a:pt x="1810" y="1663"/>
                </a:cubicBezTo>
                <a:cubicBezTo>
                  <a:pt x="1810" y="1664"/>
                  <a:pt x="1811" y="1664"/>
                  <a:pt x="1812" y="1664"/>
                </a:cubicBezTo>
                <a:cubicBezTo>
                  <a:pt x="1811" y="1667"/>
                  <a:pt x="1806" y="1665"/>
                  <a:pt x="1804" y="1665"/>
                </a:cubicBezTo>
                <a:cubicBezTo>
                  <a:pt x="1805" y="1664"/>
                  <a:pt x="1808" y="1665"/>
                  <a:pt x="1810" y="1665"/>
                </a:cubicBezTo>
                <a:cubicBezTo>
                  <a:pt x="1806" y="1662"/>
                  <a:pt x="1800" y="1664"/>
                  <a:pt x="1792" y="1664"/>
                </a:cubicBezTo>
                <a:cubicBezTo>
                  <a:pt x="1793" y="1663"/>
                  <a:pt x="1796" y="1664"/>
                  <a:pt x="1799" y="1663"/>
                </a:cubicBezTo>
                <a:cubicBezTo>
                  <a:pt x="1792" y="1662"/>
                  <a:pt x="1785" y="1664"/>
                  <a:pt x="1778" y="1663"/>
                </a:cubicBezTo>
                <a:cubicBezTo>
                  <a:pt x="1788" y="1661"/>
                  <a:pt x="1796" y="1661"/>
                  <a:pt x="1804" y="1661"/>
                </a:cubicBezTo>
                <a:cubicBezTo>
                  <a:pt x="1803" y="1659"/>
                  <a:pt x="1798" y="1661"/>
                  <a:pt x="1795" y="1661"/>
                </a:cubicBezTo>
                <a:cubicBezTo>
                  <a:pt x="1789" y="1661"/>
                  <a:pt x="1782" y="1661"/>
                  <a:pt x="1777" y="1661"/>
                </a:cubicBezTo>
                <a:cubicBezTo>
                  <a:pt x="1777" y="1661"/>
                  <a:pt x="1778" y="1660"/>
                  <a:pt x="1779" y="1660"/>
                </a:cubicBezTo>
                <a:cubicBezTo>
                  <a:pt x="1777" y="1659"/>
                  <a:pt x="1774" y="1660"/>
                  <a:pt x="1773" y="1660"/>
                </a:cubicBezTo>
                <a:cubicBezTo>
                  <a:pt x="1773" y="1661"/>
                  <a:pt x="1776" y="1660"/>
                  <a:pt x="1776" y="1661"/>
                </a:cubicBezTo>
                <a:cubicBezTo>
                  <a:pt x="1774" y="1663"/>
                  <a:pt x="1769" y="1661"/>
                  <a:pt x="1766" y="1662"/>
                </a:cubicBezTo>
                <a:cubicBezTo>
                  <a:pt x="1766" y="1661"/>
                  <a:pt x="1767" y="1661"/>
                  <a:pt x="1768" y="1661"/>
                </a:cubicBezTo>
                <a:cubicBezTo>
                  <a:pt x="1768" y="1660"/>
                  <a:pt x="1767" y="1660"/>
                  <a:pt x="1765" y="1660"/>
                </a:cubicBezTo>
                <a:cubicBezTo>
                  <a:pt x="1765" y="1662"/>
                  <a:pt x="1765" y="1662"/>
                  <a:pt x="1765" y="1662"/>
                </a:cubicBezTo>
                <a:cubicBezTo>
                  <a:pt x="1750" y="1662"/>
                  <a:pt x="1739" y="1662"/>
                  <a:pt x="1723" y="1662"/>
                </a:cubicBezTo>
                <a:cubicBezTo>
                  <a:pt x="1732" y="1662"/>
                  <a:pt x="1742" y="1660"/>
                  <a:pt x="1749" y="1661"/>
                </a:cubicBezTo>
                <a:cubicBezTo>
                  <a:pt x="1750" y="1661"/>
                  <a:pt x="1748" y="1660"/>
                  <a:pt x="1750" y="1659"/>
                </a:cubicBezTo>
                <a:cubicBezTo>
                  <a:pt x="1751" y="1661"/>
                  <a:pt x="1755" y="1659"/>
                  <a:pt x="1757" y="1660"/>
                </a:cubicBezTo>
                <a:cubicBezTo>
                  <a:pt x="1758" y="1658"/>
                  <a:pt x="1763" y="1659"/>
                  <a:pt x="1767" y="1658"/>
                </a:cubicBezTo>
                <a:cubicBezTo>
                  <a:pt x="1766" y="1659"/>
                  <a:pt x="1766" y="1659"/>
                  <a:pt x="1766" y="1660"/>
                </a:cubicBezTo>
                <a:cubicBezTo>
                  <a:pt x="1769" y="1660"/>
                  <a:pt x="1769" y="1657"/>
                  <a:pt x="1771" y="1659"/>
                </a:cubicBezTo>
                <a:cubicBezTo>
                  <a:pt x="1777" y="1658"/>
                  <a:pt x="1792" y="1657"/>
                  <a:pt x="1801" y="1656"/>
                </a:cubicBezTo>
                <a:cubicBezTo>
                  <a:pt x="1790" y="1656"/>
                  <a:pt x="1779" y="1657"/>
                  <a:pt x="1767" y="1657"/>
                </a:cubicBezTo>
                <a:cubicBezTo>
                  <a:pt x="1767" y="1657"/>
                  <a:pt x="1768" y="1657"/>
                  <a:pt x="1768" y="1658"/>
                </a:cubicBezTo>
                <a:cubicBezTo>
                  <a:pt x="1767" y="1657"/>
                  <a:pt x="1762" y="1656"/>
                  <a:pt x="1761" y="1658"/>
                </a:cubicBezTo>
                <a:cubicBezTo>
                  <a:pt x="1760" y="1658"/>
                  <a:pt x="1761" y="1657"/>
                  <a:pt x="1759" y="1658"/>
                </a:cubicBezTo>
                <a:cubicBezTo>
                  <a:pt x="1759" y="1658"/>
                  <a:pt x="1760" y="1658"/>
                  <a:pt x="1760" y="1658"/>
                </a:cubicBezTo>
                <a:cubicBezTo>
                  <a:pt x="1752" y="1659"/>
                  <a:pt x="1746" y="1660"/>
                  <a:pt x="1740" y="1658"/>
                </a:cubicBezTo>
                <a:cubicBezTo>
                  <a:pt x="1732" y="1661"/>
                  <a:pt x="1724" y="1659"/>
                  <a:pt x="1718" y="1659"/>
                </a:cubicBezTo>
                <a:cubicBezTo>
                  <a:pt x="1717" y="1659"/>
                  <a:pt x="1716" y="1661"/>
                  <a:pt x="1716" y="1658"/>
                </a:cubicBezTo>
                <a:cubicBezTo>
                  <a:pt x="1715" y="1659"/>
                  <a:pt x="1715" y="1659"/>
                  <a:pt x="1715" y="1660"/>
                </a:cubicBezTo>
                <a:cubicBezTo>
                  <a:pt x="1705" y="1660"/>
                  <a:pt x="1700" y="1660"/>
                  <a:pt x="1694" y="1660"/>
                </a:cubicBezTo>
                <a:cubicBezTo>
                  <a:pt x="1693" y="1660"/>
                  <a:pt x="1692" y="1659"/>
                  <a:pt x="1693" y="1659"/>
                </a:cubicBezTo>
                <a:cubicBezTo>
                  <a:pt x="1690" y="1660"/>
                  <a:pt x="1686" y="1658"/>
                  <a:pt x="1682" y="1658"/>
                </a:cubicBezTo>
                <a:cubicBezTo>
                  <a:pt x="1681" y="1658"/>
                  <a:pt x="1677" y="1660"/>
                  <a:pt x="1677" y="1657"/>
                </a:cubicBezTo>
                <a:cubicBezTo>
                  <a:pt x="1675" y="1656"/>
                  <a:pt x="1673" y="1657"/>
                  <a:pt x="1673" y="1656"/>
                </a:cubicBezTo>
                <a:cubicBezTo>
                  <a:pt x="1674" y="1656"/>
                  <a:pt x="1676" y="1655"/>
                  <a:pt x="1677" y="1655"/>
                </a:cubicBezTo>
                <a:cubicBezTo>
                  <a:pt x="1677" y="1654"/>
                  <a:pt x="1675" y="1655"/>
                  <a:pt x="1674" y="1655"/>
                </a:cubicBezTo>
                <a:cubicBezTo>
                  <a:pt x="1675" y="1653"/>
                  <a:pt x="1675" y="1654"/>
                  <a:pt x="1678" y="1654"/>
                </a:cubicBezTo>
                <a:cubicBezTo>
                  <a:pt x="1670" y="1652"/>
                  <a:pt x="1649" y="1655"/>
                  <a:pt x="1642" y="1650"/>
                </a:cubicBezTo>
                <a:cubicBezTo>
                  <a:pt x="1640" y="1651"/>
                  <a:pt x="1639" y="1651"/>
                  <a:pt x="1637" y="1650"/>
                </a:cubicBezTo>
                <a:cubicBezTo>
                  <a:pt x="1637" y="1650"/>
                  <a:pt x="1638" y="1650"/>
                  <a:pt x="1638" y="1651"/>
                </a:cubicBezTo>
                <a:cubicBezTo>
                  <a:pt x="1633" y="1651"/>
                  <a:pt x="1631" y="1649"/>
                  <a:pt x="1628" y="1651"/>
                </a:cubicBezTo>
                <a:cubicBezTo>
                  <a:pt x="1628" y="1651"/>
                  <a:pt x="1629" y="1651"/>
                  <a:pt x="1629" y="1650"/>
                </a:cubicBezTo>
                <a:cubicBezTo>
                  <a:pt x="1628" y="1650"/>
                  <a:pt x="1628" y="1650"/>
                  <a:pt x="1628" y="1649"/>
                </a:cubicBezTo>
                <a:cubicBezTo>
                  <a:pt x="1627" y="1649"/>
                  <a:pt x="1626" y="1653"/>
                  <a:pt x="1628" y="1652"/>
                </a:cubicBezTo>
                <a:cubicBezTo>
                  <a:pt x="1627" y="1653"/>
                  <a:pt x="1626" y="1653"/>
                  <a:pt x="1626" y="1651"/>
                </a:cubicBezTo>
                <a:cubicBezTo>
                  <a:pt x="1624" y="1654"/>
                  <a:pt x="1622" y="1652"/>
                  <a:pt x="1618" y="1651"/>
                </a:cubicBezTo>
                <a:cubicBezTo>
                  <a:pt x="1620" y="1649"/>
                  <a:pt x="1622" y="1651"/>
                  <a:pt x="1624" y="1652"/>
                </a:cubicBezTo>
                <a:cubicBezTo>
                  <a:pt x="1626" y="1651"/>
                  <a:pt x="1622" y="1650"/>
                  <a:pt x="1624" y="1650"/>
                </a:cubicBezTo>
                <a:cubicBezTo>
                  <a:pt x="1622" y="1649"/>
                  <a:pt x="1618" y="1648"/>
                  <a:pt x="1619" y="1650"/>
                </a:cubicBezTo>
                <a:cubicBezTo>
                  <a:pt x="1618" y="1649"/>
                  <a:pt x="1615" y="1649"/>
                  <a:pt x="1613" y="1649"/>
                </a:cubicBezTo>
                <a:cubicBezTo>
                  <a:pt x="1614" y="1648"/>
                  <a:pt x="1617" y="1648"/>
                  <a:pt x="1618" y="1648"/>
                </a:cubicBezTo>
                <a:cubicBezTo>
                  <a:pt x="1622" y="1646"/>
                  <a:pt x="1627" y="1648"/>
                  <a:pt x="1632" y="1648"/>
                </a:cubicBezTo>
                <a:cubicBezTo>
                  <a:pt x="1633" y="1648"/>
                  <a:pt x="1632" y="1648"/>
                  <a:pt x="1632" y="1649"/>
                </a:cubicBezTo>
                <a:cubicBezTo>
                  <a:pt x="1650" y="1649"/>
                  <a:pt x="1679" y="1648"/>
                  <a:pt x="1698" y="1648"/>
                </a:cubicBezTo>
                <a:cubicBezTo>
                  <a:pt x="1698" y="1647"/>
                  <a:pt x="1697" y="1647"/>
                  <a:pt x="1696" y="1647"/>
                </a:cubicBezTo>
                <a:cubicBezTo>
                  <a:pt x="1704" y="1645"/>
                  <a:pt x="1713" y="1646"/>
                  <a:pt x="1724" y="1645"/>
                </a:cubicBezTo>
                <a:cubicBezTo>
                  <a:pt x="1724" y="1648"/>
                  <a:pt x="1721" y="1646"/>
                  <a:pt x="1719" y="1647"/>
                </a:cubicBezTo>
                <a:cubicBezTo>
                  <a:pt x="1719" y="1648"/>
                  <a:pt x="1724" y="1646"/>
                  <a:pt x="1725" y="1647"/>
                </a:cubicBezTo>
                <a:cubicBezTo>
                  <a:pt x="1725" y="1646"/>
                  <a:pt x="1724" y="1647"/>
                  <a:pt x="1725" y="1645"/>
                </a:cubicBezTo>
                <a:cubicBezTo>
                  <a:pt x="1729" y="1646"/>
                  <a:pt x="1736" y="1644"/>
                  <a:pt x="1740" y="1645"/>
                </a:cubicBezTo>
                <a:cubicBezTo>
                  <a:pt x="1740" y="1643"/>
                  <a:pt x="1734" y="1645"/>
                  <a:pt x="1731" y="1644"/>
                </a:cubicBezTo>
                <a:cubicBezTo>
                  <a:pt x="1731" y="1644"/>
                  <a:pt x="1731" y="1643"/>
                  <a:pt x="1732" y="1642"/>
                </a:cubicBezTo>
                <a:cubicBezTo>
                  <a:pt x="1732" y="1644"/>
                  <a:pt x="1734" y="1643"/>
                  <a:pt x="1735" y="1643"/>
                </a:cubicBezTo>
                <a:cubicBezTo>
                  <a:pt x="1736" y="1642"/>
                  <a:pt x="1734" y="1642"/>
                  <a:pt x="1733" y="1643"/>
                </a:cubicBezTo>
                <a:cubicBezTo>
                  <a:pt x="1733" y="1642"/>
                  <a:pt x="1734" y="1641"/>
                  <a:pt x="1734" y="1641"/>
                </a:cubicBezTo>
                <a:cubicBezTo>
                  <a:pt x="1734" y="1640"/>
                  <a:pt x="1732" y="1642"/>
                  <a:pt x="1732" y="1642"/>
                </a:cubicBezTo>
                <a:cubicBezTo>
                  <a:pt x="1730" y="1641"/>
                  <a:pt x="1733" y="1641"/>
                  <a:pt x="1732" y="1640"/>
                </a:cubicBezTo>
                <a:cubicBezTo>
                  <a:pt x="1728" y="1640"/>
                  <a:pt x="1726" y="1640"/>
                  <a:pt x="1722" y="1639"/>
                </a:cubicBezTo>
                <a:cubicBezTo>
                  <a:pt x="1722" y="1638"/>
                  <a:pt x="1722" y="1639"/>
                  <a:pt x="1722" y="1638"/>
                </a:cubicBezTo>
                <a:cubicBezTo>
                  <a:pt x="1725" y="1637"/>
                  <a:pt x="1735" y="1639"/>
                  <a:pt x="1735" y="1637"/>
                </a:cubicBezTo>
                <a:cubicBezTo>
                  <a:pt x="1737" y="1637"/>
                  <a:pt x="1740" y="1639"/>
                  <a:pt x="1740" y="1637"/>
                </a:cubicBezTo>
                <a:cubicBezTo>
                  <a:pt x="1741" y="1637"/>
                  <a:pt x="1744" y="1636"/>
                  <a:pt x="1743" y="1638"/>
                </a:cubicBezTo>
                <a:cubicBezTo>
                  <a:pt x="1744" y="1636"/>
                  <a:pt x="1748" y="1635"/>
                  <a:pt x="1749" y="1638"/>
                </a:cubicBezTo>
                <a:cubicBezTo>
                  <a:pt x="1750" y="1637"/>
                  <a:pt x="1749" y="1637"/>
                  <a:pt x="1749" y="1636"/>
                </a:cubicBezTo>
                <a:cubicBezTo>
                  <a:pt x="1754" y="1636"/>
                  <a:pt x="1758" y="1635"/>
                  <a:pt x="1762" y="1636"/>
                </a:cubicBezTo>
                <a:cubicBezTo>
                  <a:pt x="1763" y="1636"/>
                  <a:pt x="1763" y="1634"/>
                  <a:pt x="1763" y="1634"/>
                </a:cubicBezTo>
                <a:cubicBezTo>
                  <a:pt x="1764" y="1634"/>
                  <a:pt x="1764" y="1635"/>
                  <a:pt x="1764" y="1636"/>
                </a:cubicBezTo>
                <a:cubicBezTo>
                  <a:pt x="1766" y="1635"/>
                  <a:pt x="1766" y="1635"/>
                  <a:pt x="1769" y="1635"/>
                </a:cubicBezTo>
                <a:cubicBezTo>
                  <a:pt x="1770" y="1634"/>
                  <a:pt x="1767" y="1634"/>
                  <a:pt x="1766" y="1634"/>
                </a:cubicBezTo>
                <a:cubicBezTo>
                  <a:pt x="1767" y="1633"/>
                  <a:pt x="1769" y="1633"/>
                  <a:pt x="1771" y="1633"/>
                </a:cubicBezTo>
                <a:cubicBezTo>
                  <a:pt x="1772" y="1634"/>
                  <a:pt x="1770" y="1635"/>
                  <a:pt x="1771" y="1635"/>
                </a:cubicBezTo>
                <a:cubicBezTo>
                  <a:pt x="1783" y="1632"/>
                  <a:pt x="1797" y="1635"/>
                  <a:pt x="1808" y="1631"/>
                </a:cubicBezTo>
                <a:cubicBezTo>
                  <a:pt x="1806" y="1632"/>
                  <a:pt x="1804" y="1631"/>
                  <a:pt x="1803" y="1632"/>
                </a:cubicBezTo>
                <a:cubicBezTo>
                  <a:pt x="1803" y="1631"/>
                  <a:pt x="1804" y="1630"/>
                  <a:pt x="1802" y="1630"/>
                </a:cubicBezTo>
                <a:cubicBezTo>
                  <a:pt x="1804" y="1630"/>
                  <a:pt x="1808" y="1628"/>
                  <a:pt x="1810" y="1630"/>
                </a:cubicBezTo>
                <a:cubicBezTo>
                  <a:pt x="1811" y="1629"/>
                  <a:pt x="1810" y="1630"/>
                  <a:pt x="1812" y="1630"/>
                </a:cubicBezTo>
                <a:cubicBezTo>
                  <a:pt x="1811" y="1630"/>
                  <a:pt x="1812" y="1629"/>
                  <a:pt x="1812" y="1628"/>
                </a:cubicBezTo>
                <a:cubicBezTo>
                  <a:pt x="1809" y="1628"/>
                  <a:pt x="1805" y="1628"/>
                  <a:pt x="1801" y="1628"/>
                </a:cubicBezTo>
                <a:cubicBezTo>
                  <a:pt x="1803" y="1630"/>
                  <a:pt x="1800" y="1627"/>
                  <a:pt x="1800" y="1629"/>
                </a:cubicBezTo>
                <a:cubicBezTo>
                  <a:pt x="1799" y="1629"/>
                  <a:pt x="1799" y="1628"/>
                  <a:pt x="1799" y="1627"/>
                </a:cubicBezTo>
                <a:cubicBezTo>
                  <a:pt x="1798" y="1628"/>
                  <a:pt x="1797" y="1627"/>
                  <a:pt x="1796" y="1627"/>
                </a:cubicBezTo>
                <a:cubicBezTo>
                  <a:pt x="1795" y="1627"/>
                  <a:pt x="1797" y="1629"/>
                  <a:pt x="1797" y="1630"/>
                </a:cubicBezTo>
                <a:cubicBezTo>
                  <a:pt x="1796" y="1628"/>
                  <a:pt x="1794" y="1627"/>
                  <a:pt x="1793" y="1629"/>
                </a:cubicBezTo>
                <a:cubicBezTo>
                  <a:pt x="1792" y="1627"/>
                  <a:pt x="1789" y="1629"/>
                  <a:pt x="1787" y="1627"/>
                </a:cubicBezTo>
                <a:cubicBezTo>
                  <a:pt x="1787" y="1627"/>
                  <a:pt x="1787" y="1625"/>
                  <a:pt x="1788" y="1625"/>
                </a:cubicBezTo>
                <a:cubicBezTo>
                  <a:pt x="1787" y="1625"/>
                  <a:pt x="1786" y="1626"/>
                  <a:pt x="1786" y="1624"/>
                </a:cubicBezTo>
                <a:cubicBezTo>
                  <a:pt x="1785" y="1625"/>
                  <a:pt x="1782" y="1624"/>
                  <a:pt x="1781" y="1625"/>
                </a:cubicBezTo>
                <a:cubicBezTo>
                  <a:pt x="1782" y="1627"/>
                  <a:pt x="1785" y="1624"/>
                  <a:pt x="1787" y="1626"/>
                </a:cubicBezTo>
                <a:cubicBezTo>
                  <a:pt x="1786" y="1627"/>
                  <a:pt x="1786" y="1627"/>
                  <a:pt x="1786" y="1627"/>
                </a:cubicBezTo>
                <a:cubicBezTo>
                  <a:pt x="1785" y="1626"/>
                  <a:pt x="1785" y="1627"/>
                  <a:pt x="1784" y="1626"/>
                </a:cubicBezTo>
                <a:cubicBezTo>
                  <a:pt x="1783" y="1628"/>
                  <a:pt x="1785" y="1628"/>
                  <a:pt x="1787" y="1628"/>
                </a:cubicBezTo>
                <a:cubicBezTo>
                  <a:pt x="1787" y="1631"/>
                  <a:pt x="1783" y="1628"/>
                  <a:pt x="1782" y="1630"/>
                </a:cubicBezTo>
                <a:cubicBezTo>
                  <a:pt x="1783" y="1627"/>
                  <a:pt x="1778" y="1630"/>
                  <a:pt x="1777" y="1630"/>
                </a:cubicBezTo>
                <a:cubicBezTo>
                  <a:pt x="1776" y="1630"/>
                  <a:pt x="1777" y="1629"/>
                  <a:pt x="1777" y="1628"/>
                </a:cubicBezTo>
                <a:cubicBezTo>
                  <a:pt x="1775" y="1628"/>
                  <a:pt x="1775" y="1628"/>
                  <a:pt x="1775" y="1630"/>
                </a:cubicBezTo>
                <a:cubicBezTo>
                  <a:pt x="1775" y="1626"/>
                  <a:pt x="1773" y="1631"/>
                  <a:pt x="1771" y="1629"/>
                </a:cubicBezTo>
                <a:cubicBezTo>
                  <a:pt x="1770" y="1629"/>
                  <a:pt x="1773" y="1630"/>
                  <a:pt x="1772" y="1631"/>
                </a:cubicBezTo>
                <a:cubicBezTo>
                  <a:pt x="1772" y="1629"/>
                  <a:pt x="1770" y="1633"/>
                  <a:pt x="1770" y="1630"/>
                </a:cubicBezTo>
                <a:cubicBezTo>
                  <a:pt x="1769" y="1630"/>
                  <a:pt x="1771" y="1632"/>
                  <a:pt x="1769" y="1632"/>
                </a:cubicBezTo>
                <a:cubicBezTo>
                  <a:pt x="1768" y="1632"/>
                  <a:pt x="1769" y="1631"/>
                  <a:pt x="1769" y="1630"/>
                </a:cubicBezTo>
                <a:cubicBezTo>
                  <a:pt x="1769" y="1629"/>
                  <a:pt x="1767" y="1631"/>
                  <a:pt x="1767" y="1628"/>
                </a:cubicBezTo>
                <a:cubicBezTo>
                  <a:pt x="1767" y="1629"/>
                  <a:pt x="1765" y="1629"/>
                  <a:pt x="1766" y="1631"/>
                </a:cubicBezTo>
                <a:cubicBezTo>
                  <a:pt x="1763" y="1632"/>
                  <a:pt x="1764" y="1629"/>
                  <a:pt x="1764" y="1628"/>
                </a:cubicBezTo>
                <a:cubicBezTo>
                  <a:pt x="1764" y="1628"/>
                  <a:pt x="1761" y="1629"/>
                  <a:pt x="1763" y="1627"/>
                </a:cubicBezTo>
                <a:cubicBezTo>
                  <a:pt x="1765" y="1628"/>
                  <a:pt x="1769" y="1626"/>
                  <a:pt x="1772" y="1627"/>
                </a:cubicBezTo>
                <a:cubicBezTo>
                  <a:pt x="1773" y="1627"/>
                  <a:pt x="1771" y="1629"/>
                  <a:pt x="1773" y="1629"/>
                </a:cubicBezTo>
                <a:cubicBezTo>
                  <a:pt x="1772" y="1626"/>
                  <a:pt x="1774" y="1627"/>
                  <a:pt x="1777" y="1626"/>
                </a:cubicBezTo>
                <a:cubicBezTo>
                  <a:pt x="1776" y="1625"/>
                  <a:pt x="1773" y="1625"/>
                  <a:pt x="1772" y="1623"/>
                </a:cubicBezTo>
                <a:cubicBezTo>
                  <a:pt x="1772" y="1625"/>
                  <a:pt x="1771" y="1623"/>
                  <a:pt x="1768" y="1624"/>
                </a:cubicBezTo>
                <a:cubicBezTo>
                  <a:pt x="1769" y="1625"/>
                  <a:pt x="1768" y="1625"/>
                  <a:pt x="1768" y="1626"/>
                </a:cubicBezTo>
                <a:cubicBezTo>
                  <a:pt x="1767" y="1626"/>
                  <a:pt x="1768" y="1624"/>
                  <a:pt x="1766" y="1624"/>
                </a:cubicBezTo>
                <a:cubicBezTo>
                  <a:pt x="1766" y="1626"/>
                  <a:pt x="1766" y="1626"/>
                  <a:pt x="1766" y="1626"/>
                </a:cubicBezTo>
                <a:cubicBezTo>
                  <a:pt x="1764" y="1625"/>
                  <a:pt x="1764" y="1626"/>
                  <a:pt x="1763" y="1624"/>
                </a:cubicBezTo>
                <a:cubicBezTo>
                  <a:pt x="1761" y="1624"/>
                  <a:pt x="1764" y="1625"/>
                  <a:pt x="1762" y="1625"/>
                </a:cubicBezTo>
                <a:cubicBezTo>
                  <a:pt x="1760" y="1626"/>
                  <a:pt x="1763" y="1624"/>
                  <a:pt x="1760" y="1624"/>
                </a:cubicBezTo>
                <a:cubicBezTo>
                  <a:pt x="1762" y="1623"/>
                  <a:pt x="1763" y="1624"/>
                  <a:pt x="1765" y="1624"/>
                </a:cubicBezTo>
                <a:cubicBezTo>
                  <a:pt x="1763" y="1623"/>
                  <a:pt x="1761" y="1623"/>
                  <a:pt x="1759" y="1622"/>
                </a:cubicBezTo>
                <a:cubicBezTo>
                  <a:pt x="1761" y="1624"/>
                  <a:pt x="1759" y="1623"/>
                  <a:pt x="1759" y="1625"/>
                </a:cubicBezTo>
                <a:cubicBezTo>
                  <a:pt x="1753" y="1624"/>
                  <a:pt x="1744" y="1627"/>
                  <a:pt x="1742" y="1624"/>
                </a:cubicBezTo>
                <a:cubicBezTo>
                  <a:pt x="1742" y="1623"/>
                  <a:pt x="1744" y="1623"/>
                  <a:pt x="1745" y="1622"/>
                </a:cubicBezTo>
                <a:cubicBezTo>
                  <a:pt x="1744" y="1621"/>
                  <a:pt x="1743" y="1622"/>
                  <a:pt x="1741" y="1622"/>
                </a:cubicBezTo>
                <a:cubicBezTo>
                  <a:pt x="1744" y="1620"/>
                  <a:pt x="1751" y="1621"/>
                  <a:pt x="1754" y="1621"/>
                </a:cubicBezTo>
                <a:cubicBezTo>
                  <a:pt x="1755" y="1621"/>
                  <a:pt x="1755" y="1620"/>
                  <a:pt x="1755" y="1619"/>
                </a:cubicBezTo>
                <a:cubicBezTo>
                  <a:pt x="1755" y="1620"/>
                  <a:pt x="1757" y="1618"/>
                  <a:pt x="1757" y="1620"/>
                </a:cubicBezTo>
                <a:cubicBezTo>
                  <a:pt x="1758" y="1618"/>
                  <a:pt x="1762" y="1620"/>
                  <a:pt x="1763" y="1618"/>
                </a:cubicBezTo>
                <a:cubicBezTo>
                  <a:pt x="1763" y="1618"/>
                  <a:pt x="1760" y="1619"/>
                  <a:pt x="1759" y="1618"/>
                </a:cubicBezTo>
                <a:cubicBezTo>
                  <a:pt x="1764" y="1616"/>
                  <a:pt x="1768" y="1616"/>
                  <a:pt x="1772" y="1615"/>
                </a:cubicBezTo>
                <a:cubicBezTo>
                  <a:pt x="1772" y="1614"/>
                  <a:pt x="1770" y="1615"/>
                  <a:pt x="1768" y="1615"/>
                </a:cubicBezTo>
                <a:cubicBezTo>
                  <a:pt x="1769" y="1614"/>
                  <a:pt x="1771" y="1614"/>
                  <a:pt x="1773" y="1614"/>
                </a:cubicBezTo>
                <a:cubicBezTo>
                  <a:pt x="1775" y="1614"/>
                  <a:pt x="1772" y="1615"/>
                  <a:pt x="1773" y="1616"/>
                </a:cubicBezTo>
                <a:cubicBezTo>
                  <a:pt x="1776" y="1614"/>
                  <a:pt x="1780" y="1616"/>
                  <a:pt x="1783" y="1614"/>
                </a:cubicBezTo>
                <a:cubicBezTo>
                  <a:pt x="1780" y="1614"/>
                  <a:pt x="1778" y="1615"/>
                  <a:pt x="1775" y="1614"/>
                </a:cubicBezTo>
                <a:cubicBezTo>
                  <a:pt x="1787" y="1612"/>
                  <a:pt x="1794" y="1611"/>
                  <a:pt x="1809" y="1611"/>
                </a:cubicBezTo>
                <a:cubicBezTo>
                  <a:pt x="1812" y="1609"/>
                  <a:pt x="1817" y="1610"/>
                  <a:pt x="1821" y="1610"/>
                </a:cubicBezTo>
                <a:cubicBezTo>
                  <a:pt x="1821" y="1609"/>
                  <a:pt x="1820" y="1609"/>
                  <a:pt x="1821" y="1608"/>
                </a:cubicBezTo>
                <a:cubicBezTo>
                  <a:pt x="1834" y="1608"/>
                  <a:pt x="1842" y="1606"/>
                  <a:pt x="1857" y="1605"/>
                </a:cubicBezTo>
                <a:cubicBezTo>
                  <a:pt x="1857" y="1605"/>
                  <a:pt x="1856" y="1605"/>
                  <a:pt x="1856" y="1604"/>
                </a:cubicBezTo>
                <a:cubicBezTo>
                  <a:pt x="1858" y="1604"/>
                  <a:pt x="1862" y="1604"/>
                  <a:pt x="1864" y="1603"/>
                </a:cubicBezTo>
                <a:cubicBezTo>
                  <a:pt x="1861" y="1602"/>
                  <a:pt x="1858" y="1604"/>
                  <a:pt x="1853" y="1604"/>
                </a:cubicBezTo>
                <a:cubicBezTo>
                  <a:pt x="1852" y="1604"/>
                  <a:pt x="1853" y="1603"/>
                  <a:pt x="1853" y="1603"/>
                </a:cubicBezTo>
                <a:cubicBezTo>
                  <a:pt x="1848" y="1603"/>
                  <a:pt x="1848" y="1603"/>
                  <a:pt x="1848" y="1603"/>
                </a:cubicBezTo>
                <a:cubicBezTo>
                  <a:pt x="1849" y="1602"/>
                  <a:pt x="1852" y="1602"/>
                  <a:pt x="1854" y="1602"/>
                </a:cubicBezTo>
                <a:cubicBezTo>
                  <a:pt x="1855" y="1602"/>
                  <a:pt x="1856" y="1601"/>
                  <a:pt x="1854" y="1601"/>
                </a:cubicBezTo>
                <a:cubicBezTo>
                  <a:pt x="1841" y="1602"/>
                  <a:pt x="1827" y="1602"/>
                  <a:pt x="1813" y="1603"/>
                </a:cubicBezTo>
                <a:cubicBezTo>
                  <a:pt x="1813" y="1602"/>
                  <a:pt x="1816" y="1603"/>
                  <a:pt x="1817" y="1603"/>
                </a:cubicBezTo>
                <a:cubicBezTo>
                  <a:pt x="1816" y="1601"/>
                  <a:pt x="1815" y="1602"/>
                  <a:pt x="1814" y="1602"/>
                </a:cubicBezTo>
                <a:cubicBezTo>
                  <a:pt x="1818" y="1600"/>
                  <a:pt x="1826" y="1601"/>
                  <a:pt x="1829" y="1598"/>
                </a:cubicBezTo>
                <a:cubicBezTo>
                  <a:pt x="1815" y="1599"/>
                  <a:pt x="1804" y="1599"/>
                  <a:pt x="1792" y="1599"/>
                </a:cubicBezTo>
                <a:cubicBezTo>
                  <a:pt x="1792" y="1597"/>
                  <a:pt x="1796" y="1599"/>
                  <a:pt x="1797" y="1598"/>
                </a:cubicBezTo>
                <a:cubicBezTo>
                  <a:pt x="1798" y="1597"/>
                  <a:pt x="1797" y="1597"/>
                  <a:pt x="1796" y="1597"/>
                </a:cubicBezTo>
                <a:cubicBezTo>
                  <a:pt x="1797" y="1597"/>
                  <a:pt x="1797" y="1597"/>
                  <a:pt x="1798" y="1597"/>
                </a:cubicBezTo>
                <a:cubicBezTo>
                  <a:pt x="1799" y="1597"/>
                  <a:pt x="1798" y="1597"/>
                  <a:pt x="1798" y="1598"/>
                </a:cubicBezTo>
                <a:cubicBezTo>
                  <a:pt x="1798" y="1598"/>
                  <a:pt x="1799" y="1598"/>
                  <a:pt x="1800" y="1598"/>
                </a:cubicBezTo>
                <a:cubicBezTo>
                  <a:pt x="1799" y="1596"/>
                  <a:pt x="1797" y="1596"/>
                  <a:pt x="1795" y="1596"/>
                </a:cubicBezTo>
                <a:cubicBezTo>
                  <a:pt x="1795" y="1597"/>
                  <a:pt x="1794" y="1597"/>
                  <a:pt x="1795" y="1598"/>
                </a:cubicBezTo>
                <a:cubicBezTo>
                  <a:pt x="1793" y="1598"/>
                  <a:pt x="1790" y="1598"/>
                  <a:pt x="1791" y="1599"/>
                </a:cubicBezTo>
                <a:cubicBezTo>
                  <a:pt x="1789" y="1599"/>
                  <a:pt x="1790" y="1600"/>
                  <a:pt x="1788" y="1599"/>
                </a:cubicBezTo>
                <a:cubicBezTo>
                  <a:pt x="1788" y="1598"/>
                  <a:pt x="1791" y="1600"/>
                  <a:pt x="1790" y="1598"/>
                </a:cubicBezTo>
                <a:cubicBezTo>
                  <a:pt x="1789" y="1598"/>
                  <a:pt x="1789" y="1599"/>
                  <a:pt x="1788" y="1598"/>
                </a:cubicBezTo>
                <a:cubicBezTo>
                  <a:pt x="1788" y="1597"/>
                  <a:pt x="1789" y="1597"/>
                  <a:pt x="1788" y="1596"/>
                </a:cubicBezTo>
                <a:cubicBezTo>
                  <a:pt x="1790" y="1595"/>
                  <a:pt x="1796" y="1594"/>
                  <a:pt x="1796" y="1596"/>
                </a:cubicBezTo>
                <a:cubicBezTo>
                  <a:pt x="1804" y="1592"/>
                  <a:pt x="1812" y="1594"/>
                  <a:pt x="1822" y="1592"/>
                </a:cubicBezTo>
                <a:cubicBezTo>
                  <a:pt x="1814" y="1590"/>
                  <a:pt x="1806" y="1592"/>
                  <a:pt x="1797" y="1592"/>
                </a:cubicBezTo>
                <a:cubicBezTo>
                  <a:pt x="1797" y="1591"/>
                  <a:pt x="1800" y="1592"/>
                  <a:pt x="1801" y="1592"/>
                </a:cubicBezTo>
                <a:cubicBezTo>
                  <a:pt x="1801" y="1590"/>
                  <a:pt x="1810" y="1589"/>
                  <a:pt x="1814" y="1589"/>
                </a:cubicBezTo>
                <a:cubicBezTo>
                  <a:pt x="1827" y="1588"/>
                  <a:pt x="1843" y="1587"/>
                  <a:pt x="1855" y="1585"/>
                </a:cubicBezTo>
                <a:cubicBezTo>
                  <a:pt x="1856" y="1585"/>
                  <a:pt x="1855" y="1585"/>
                  <a:pt x="1855" y="1584"/>
                </a:cubicBezTo>
                <a:cubicBezTo>
                  <a:pt x="1857" y="1583"/>
                  <a:pt x="1856" y="1585"/>
                  <a:pt x="1857" y="1585"/>
                </a:cubicBezTo>
                <a:cubicBezTo>
                  <a:pt x="1859" y="1586"/>
                  <a:pt x="1856" y="1584"/>
                  <a:pt x="1858" y="1584"/>
                </a:cubicBezTo>
                <a:cubicBezTo>
                  <a:pt x="1861" y="1582"/>
                  <a:pt x="1866" y="1585"/>
                  <a:pt x="1867" y="1582"/>
                </a:cubicBezTo>
                <a:cubicBezTo>
                  <a:pt x="1867" y="1584"/>
                  <a:pt x="1870" y="1584"/>
                  <a:pt x="1870" y="1582"/>
                </a:cubicBezTo>
                <a:cubicBezTo>
                  <a:pt x="1872" y="1582"/>
                  <a:pt x="1870" y="1583"/>
                  <a:pt x="1870" y="1584"/>
                </a:cubicBezTo>
                <a:cubicBezTo>
                  <a:pt x="1871" y="1584"/>
                  <a:pt x="1871" y="1583"/>
                  <a:pt x="1871" y="1582"/>
                </a:cubicBezTo>
                <a:cubicBezTo>
                  <a:pt x="1873" y="1582"/>
                  <a:pt x="1873" y="1583"/>
                  <a:pt x="1875" y="1582"/>
                </a:cubicBezTo>
                <a:cubicBezTo>
                  <a:pt x="1871" y="1581"/>
                  <a:pt x="1868" y="1581"/>
                  <a:pt x="1868" y="1582"/>
                </a:cubicBezTo>
                <a:cubicBezTo>
                  <a:pt x="1866" y="1581"/>
                  <a:pt x="1868" y="1581"/>
                  <a:pt x="1868" y="1580"/>
                </a:cubicBezTo>
                <a:cubicBezTo>
                  <a:pt x="1870" y="1580"/>
                  <a:pt x="1874" y="1580"/>
                  <a:pt x="1874" y="1580"/>
                </a:cubicBezTo>
                <a:cubicBezTo>
                  <a:pt x="1874" y="1580"/>
                  <a:pt x="1874" y="1580"/>
                  <a:pt x="1874" y="1580"/>
                </a:cubicBezTo>
                <a:cubicBezTo>
                  <a:pt x="1874" y="1580"/>
                  <a:pt x="1874" y="1580"/>
                  <a:pt x="1874" y="1580"/>
                </a:cubicBezTo>
                <a:cubicBezTo>
                  <a:pt x="1874" y="1580"/>
                  <a:pt x="1874" y="1580"/>
                  <a:pt x="1874" y="1580"/>
                </a:cubicBezTo>
                <a:cubicBezTo>
                  <a:pt x="1875" y="1579"/>
                  <a:pt x="1877" y="1579"/>
                  <a:pt x="1880" y="1578"/>
                </a:cubicBezTo>
                <a:cubicBezTo>
                  <a:pt x="1879" y="1576"/>
                  <a:pt x="1876" y="1579"/>
                  <a:pt x="1873" y="1578"/>
                </a:cubicBezTo>
                <a:cubicBezTo>
                  <a:pt x="1873" y="1577"/>
                  <a:pt x="1874" y="1577"/>
                  <a:pt x="1874" y="1576"/>
                </a:cubicBezTo>
                <a:cubicBezTo>
                  <a:pt x="1872" y="1580"/>
                  <a:pt x="1866" y="1576"/>
                  <a:pt x="1865" y="1579"/>
                </a:cubicBezTo>
                <a:cubicBezTo>
                  <a:pt x="1864" y="1578"/>
                  <a:pt x="1865" y="1578"/>
                  <a:pt x="1863" y="1577"/>
                </a:cubicBezTo>
                <a:cubicBezTo>
                  <a:pt x="1863" y="1578"/>
                  <a:pt x="1859" y="1579"/>
                  <a:pt x="1858" y="1577"/>
                </a:cubicBezTo>
                <a:cubicBezTo>
                  <a:pt x="1858" y="1579"/>
                  <a:pt x="1854" y="1579"/>
                  <a:pt x="1853" y="1577"/>
                </a:cubicBezTo>
                <a:cubicBezTo>
                  <a:pt x="1854" y="1578"/>
                  <a:pt x="1854" y="1578"/>
                  <a:pt x="1854" y="1579"/>
                </a:cubicBezTo>
                <a:cubicBezTo>
                  <a:pt x="1848" y="1577"/>
                  <a:pt x="1840" y="1580"/>
                  <a:pt x="1832" y="1579"/>
                </a:cubicBezTo>
                <a:cubicBezTo>
                  <a:pt x="1851" y="1576"/>
                  <a:pt x="1873" y="1574"/>
                  <a:pt x="1889" y="1573"/>
                </a:cubicBezTo>
                <a:cubicBezTo>
                  <a:pt x="1888" y="1571"/>
                  <a:pt x="1889" y="1571"/>
                  <a:pt x="1891" y="1571"/>
                </a:cubicBezTo>
                <a:cubicBezTo>
                  <a:pt x="1895" y="1575"/>
                  <a:pt x="1902" y="1569"/>
                  <a:pt x="1905" y="1571"/>
                </a:cubicBezTo>
                <a:cubicBezTo>
                  <a:pt x="1905" y="1568"/>
                  <a:pt x="1912" y="1569"/>
                  <a:pt x="1914" y="1568"/>
                </a:cubicBezTo>
                <a:cubicBezTo>
                  <a:pt x="1914" y="1569"/>
                  <a:pt x="1913" y="1569"/>
                  <a:pt x="1913" y="1569"/>
                </a:cubicBezTo>
                <a:cubicBezTo>
                  <a:pt x="1912" y="1570"/>
                  <a:pt x="1914" y="1570"/>
                  <a:pt x="1915" y="1570"/>
                </a:cubicBezTo>
                <a:cubicBezTo>
                  <a:pt x="1915" y="1569"/>
                  <a:pt x="1914" y="1569"/>
                  <a:pt x="1914" y="1568"/>
                </a:cubicBezTo>
                <a:cubicBezTo>
                  <a:pt x="1919" y="1568"/>
                  <a:pt x="1925" y="1568"/>
                  <a:pt x="1930" y="1567"/>
                </a:cubicBezTo>
                <a:cubicBezTo>
                  <a:pt x="1927" y="1566"/>
                  <a:pt x="1922" y="1567"/>
                  <a:pt x="1922" y="1566"/>
                </a:cubicBezTo>
                <a:cubicBezTo>
                  <a:pt x="1921" y="1566"/>
                  <a:pt x="1918" y="1568"/>
                  <a:pt x="1917" y="1566"/>
                </a:cubicBezTo>
                <a:cubicBezTo>
                  <a:pt x="1895" y="1568"/>
                  <a:pt x="1871" y="1573"/>
                  <a:pt x="1847" y="1575"/>
                </a:cubicBezTo>
                <a:cubicBezTo>
                  <a:pt x="1846" y="1574"/>
                  <a:pt x="1847" y="1574"/>
                  <a:pt x="1846" y="1573"/>
                </a:cubicBezTo>
                <a:cubicBezTo>
                  <a:pt x="1845" y="1573"/>
                  <a:pt x="1845" y="1574"/>
                  <a:pt x="1846" y="1574"/>
                </a:cubicBezTo>
                <a:cubicBezTo>
                  <a:pt x="1845" y="1575"/>
                  <a:pt x="1843" y="1572"/>
                  <a:pt x="1842" y="1574"/>
                </a:cubicBezTo>
                <a:cubicBezTo>
                  <a:pt x="1842" y="1574"/>
                  <a:pt x="1842" y="1574"/>
                  <a:pt x="1841" y="1574"/>
                </a:cubicBezTo>
                <a:cubicBezTo>
                  <a:pt x="1841" y="1574"/>
                  <a:pt x="1841" y="1573"/>
                  <a:pt x="1842" y="1574"/>
                </a:cubicBezTo>
                <a:cubicBezTo>
                  <a:pt x="1837" y="1571"/>
                  <a:pt x="1828" y="1576"/>
                  <a:pt x="1820" y="1575"/>
                </a:cubicBezTo>
                <a:cubicBezTo>
                  <a:pt x="1819" y="1574"/>
                  <a:pt x="1820" y="1573"/>
                  <a:pt x="1820" y="1573"/>
                </a:cubicBezTo>
                <a:cubicBezTo>
                  <a:pt x="1821" y="1574"/>
                  <a:pt x="1831" y="1571"/>
                  <a:pt x="1833" y="1572"/>
                </a:cubicBezTo>
                <a:cubicBezTo>
                  <a:pt x="1834" y="1572"/>
                  <a:pt x="1833" y="1573"/>
                  <a:pt x="1833" y="1573"/>
                </a:cubicBezTo>
                <a:cubicBezTo>
                  <a:pt x="1834" y="1574"/>
                  <a:pt x="1835" y="1572"/>
                  <a:pt x="1836" y="1573"/>
                </a:cubicBezTo>
                <a:cubicBezTo>
                  <a:pt x="1836" y="1571"/>
                  <a:pt x="1836" y="1573"/>
                  <a:pt x="1835" y="1572"/>
                </a:cubicBezTo>
                <a:cubicBezTo>
                  <a:pt x="1839" y="1570"/>
                  <a:pt x="1848" y="1571"/>
                  <a:pt x="1852" y="1569"/>
                </a:cubicBezTo>
                <a:cubicBezTo>
                  <a:pt x="1846" y="1567"/>
                  <a:pt x="1835" y="1570"/>
                  <a:pt x="1823" y="1570"/>
                </a:cubicBezTo>
                <a:cubicBezTo>
                  <a:pt x="1823" y="1568"/>
                  <a:pt x="1826" y="1571"/>
                  <a:pt x="1826" y="1568"/>
                </a:cubicBezTo>
                <a:cubicBezTo>
                  <a:pt x="1824" y="1570"/>
                  <a:pt x="1824" y="1567"/>
                  <a:pt x="1823" y="1567"/>
                </a:cubicBezTo>
                <a:cubicBezTo>
                  <a:pt x="1822" y="1568"/>
                  <a:pt x="1820" y="1569"/>
                  <a:pt x="1818" y="1568"/>
                </a:cubicBezTo>
                <a:cubicBezTo>
                  <a:pt x="1819" y="1567"/>
                  <a:pt x="1821" y="1567"/>
                  <a:pt x="1823" y="1567"/>
                </a:cubicBezTo>
                <a:cubicBezTo>
                  <a:pt x="1823" y="1566"/>
                  <a:pt x="1822" y="1566"/>
                  <a:pt x="1822" y="1566"/>
                </a:cubicBezTo>
                <a:cubicBezTo>
                  <a:pt x="1827" y="1565"/>
                  <a:pt x="1833" y="1566"/>
                  <a:pt x="1837" y="1564"/>
                </a:cubicBezTo>
                <a:cubicBezTo>
                  <a:pt x="1833" y="1564"/>
                  <a:pt x="1827" y="1564"/>
                  <a:pt x="1823" y="1565"/>
                </a:cubicBezTo>
                <a:cubicBezTo>
                  <a:pt x="1823" y="1564"/>
                  <a:pt x="1821" y="1563"/>
                  <a:pt x="1821" y="1564"/>
                </a:cubicBezTo>
                <a:cubicBezTo>
                  <a:pt x="1821" y="1562"/>
                  <a:pt x="1824" y="1564"/>
                  <a:pt x="1824" y="1563"/>
                </a:cubicBezTo>
                <a:cubicBezTo>
                  <a:pt x="1826" y="1562"/>
                  <a:pt x="1822" y="1564"/>
                  <a:pt x="1822" y="1563"/>
                </a:cubicBezTo>
                <a:cubicBezTo>
                  <a:pt x="1822" y="1562"/>
                  <a:pt x="1828" y="1562"/>
                  <a:pt x="1830" y="1562"/>
                </a:cubicBezTo>
                <a:cubicBezTo>
                  <a:pt x="1829" y="1563"/>
                  <a:pt x="1828" y="1562"/>
                  <a:pt x="1827" y="1563"/>
                </a:cubicBezTo>
                <a:cubicBezTo>
                  <a:pt x="1829" y="1564"/>
                  <a:pt x="1831" y="1563"/>
                  <a:pt x="1833" y="1563"/>
                </a:cubicBezTo>
                <a:cubicBezTo>
                  <a:pt x="1832" y="1562"/>
                  <a:pt x="1832" y="1563"/>
                  <a:pt x="1832" y="1561"/>
                </a:cubicBezTo>
                <a:cubicBezTo>
                  <a:pt x="1833" y="1561"/>
                  <a:pt x="1835" y="1561"/>
                  <a:pt x="1834" y="1562"/>
                </a:cubicBezTo>
                <a:cubicBezTo>
                  <a:pt x="1839" y="1562"/>
                  <a:pt x="1852" y="1559"/>
                  <a:pt x="1855" y="1559"/>
                </a:cubicBezTo>
                <a:cubicBezTo>
                  <a:pt x="1854" y="1559"/>
                  <a:pt x="1856" y="1562"/>
                  <a:pt x="1857" y="1559"/>
                </a:cubicBezTo>
                <a:cubicBezTo>
                  <a:pt x="1858" y="1560"/>
                  <a:pt x="1856" y="1561"/>
                  <a:pt x="1857" y="1562"/>
                </a:cubicBezTo>
                <a:cubicBezTo>
                  <a:pt x="1859" y="1562"/>
                  <a:pt x="1858" y="1561"/>
                  <a:pt x="1857" y="1561"/>
                </a:cubicBezTo>
                <a:cubicBezTo>
                  <a:pt x="1858" y="1560"/>
                  <a:pt x="1859" y="1560"/>
                  <a:pt x="1859" y="1559"/>
                </a:cubicBezTo>
                <a:cubicBezTo>
                  <a:pt x="1861" y="1559"/>
                  <a:pt x="1860" y="1560"/>
                  <a:pt x="1861" y="1560"/>
                </a:cubicBezTo>
                <a:cubicBezTo>
                  <a:pt x="1861" y="1560"/>
                  <a:pt x="1863" y="1559"/>
                  <a:pt x="1866" y="1559"/>
                </a:cubicBezTo>
                <a:cubicBezTo>
                  <a:pt x="1881" y="1560"/>
                  <a:pt x="1895" y="1562"/>
                  <a:pt x="1908" y="1563"/>
                </a:cubicBezTo>
                <a:cubicBezTo>
                  <a:pt x="1905" y="1564"/>
                  <a:pt x="1902" y="1564"/>
                  <a:pt x="1900" y="1563"/>
                </a:cubicBezTo>
                <a:cubicBezTo>
                  <a:pt x="1899" y="1565"/>
                  <a:pt x="1896" y="1564"/>
                  <a:pt x="1892" y="1564"/>
                </a:cubicBezTo>
                <a:cubicBezTo>
                  <a:pt x="1895" y="1566"/>
                  <a:pt x="1905" y="1565"/>
                  <a:pt x="1911" y="1564"/>
                </a:cubicBezTo>
                <a:cubicBezTo>
                  <a:pt x="1921" y="1565"/>
                  <a:pt x="1931" y="1566"/>
                  <a:pt x="1940" y="1567"/>
                </a:cubicBezTo>
                <a:cubicBezTo>
                  <a:pt x="1940" y="1567"/>
                  <a:pt x="1940" y="1567"/>
                  <a:pt x="1940" y="1567"/>
                </a:cubicBezTo>
                <a:cubicBezTo>
                  <a:pt x="1940" y="1569"/>
                  <a:pt x="1942" y="1568"/>
                  <a:pt x="1943" y="1568"/>
                </a:cubicBezTo>
                <a:cubicBezTo>
                  <a:pt x="1946" y="1568"/>
                  <a:pt x="1949" y="1568"/>
                  <a:pt x="1952" y="1569"/>
                </a:cubicBezTo>
                <a:cubicBezTo>
                  <a:pt x="1952" y="1569"/>
                  <a:pt x="1951" y="1570"/>
                  <a:pt x="1951" y="1571"/>
                </a:cubicBezTo>
                <a:cubicBezTo>
                  <a:pt x="1951" y="1571"/>
                  <a:pt x="1952" y="1571"/>
                  <a:pt x="1952" y="1571"/>
                </a:cubicBezTo>
                <a:cubicBezTo>
                  <a:pt x="1952" y="1570"/>
                  <a:pt x="1954" y="1571"/>
                  <a:pt x="1955" y="1571"/>
                </a:cubicBezTo>
                <a:cubicBezTo>
                  <a:pt x="1955" y="1570"/>
                  <a:pt x="1957" y="1571"/>
                  <a:pt x="1959" y="1570"/>
                </a:cubicBezTo>
                <a:cubicBezTo>
                  <a:pt x="1959" y="1570"/>
                  <a:pt x="1958" y="1569"/>
                  <a:pt x="1958" y="1569"/>
                </a:cubicBezTo>
                <a:cubicBezTo>
                  <a:pt x="1982" y="1572"/>
                  <a:pt x="1999" y="1574"/>
                  <a:pt x="2005" y="1574"/>
                </a:cubicBezTo>
                <a:cubicBezTo>
                  <a:pt x="2011" y="1571"/>
                  <a:pt x="2015" y="1575"/>
                  <a:pt x="2022" y="1574"/>
                </a:cubicBezTo>
                <a:cubicBezTo>
                  <a:pt x="2022" y="1572"/>
                  <a:pt x="2019" y="1572"/>
                  <a:pt x="2019" y="1570"/>
                </a:cubicBezTo>
                <a:cubicBezTo>
                  <a:pt x="2019" y="1571"/>
                  <a:pt x="2016" y="1570"/>
                  <a:pt x="2016" y="1572"/>
                </a:cubicBezTo>
                <a:cubicBezTo>
                  <a:pt x="2016" y="1572"/>
                  <a:pt x="2016" y="1571"/>
                  <a:pt x="2016" y="1570"/>
                </a:cubicBezTo>
                <a:cubicBezTo>
                  <a:pt x="2014" y="1570"/>
                  <a:pt x="2013" y="1571"/>
                  <a:pt x="2012" y="1572"/>
                </a:cubicBezTo>
                <a:cubicBezTo>
                  <a:pt x="2012" y="1570"/>
                  <a:pt x="2010" y="1570"/>
                  <a:pt x="2009" y="1569"/>
                </a:cubicBezTo>
                <a:cubicBezTo>
                  <a:pt x="2010" y="1569"/>
                  <a:pt x="2011" y="1570"/>
                  <a:pt x="2013" y="1569"/>
                </a:cubicBezTo>
                <a:cubicBezTo>
                  <a:pt x="2013" y="1569"/>
                  <a:pt x="2013" y="1569"/>
                  <a:pt x="2013" y="1569"/>
                </a:cubicBezTo>
                <a:cubicBezTo>
                  <a:pt x="2013" y="1569"/>
                  <a:pt x="2013" y="1569"/>
                  <a:pt x="2013" y="1569"/>
                </a:cubicBezTo>
                <a:cubicBezTo>
                  <a:pt x="2013" y="1570"/>
                  <a:pt x="2013" y="1570"/>
                  <a:pt x="2013" y="1570"/>
                </a:cubicBezTo>
                <a:cubicBezTo>
                  <a:pt x="2014" y="1570"/>
                  <a:pt x="2014" y="1570"/>
                  <a:pt x="2014" y="1570"/>
                </a:cubicBezTo>
                <a:cubicBezTo>
                  <a:pt x="2014" y="1570"/>
                  <a:pt x="2014" y="1569"/>
                  <a:pt x="2014" y="1569"/>
                </a:cubicBezTo>
                <a:cubicBezTo>
                  <a:pt x="2017" y="1568"/>
                  <a:pt x="2020" y="1568"/>
                  <a:pt x="2024" y="1570"/>
                </a:cubicBezTo>
                <a:cubicBezTo>
                  <a:pt x="2025" y="1571"/>
                  <a:pt x="2022" y="1570"/>
                  <a:pt x="2022" y="1572"/>
                </a:cubicBezTo>
                <a:cubicBezTo>
                  <a:pt x="2023" y="1573"/>
                  <a:pt x="2024" y="1573"/>
                  <a:pt x="2025" y="1573"/>
                </a:cubicBezTo>
                <a:cubicBezTo>
                  <a:pt x="2025" y="1575"/>
                  <a:pt x="2025" y="1575"/>
                  <a:pt x="2025" y="1575"/>
                </a:cubicBezTo>
                <a:cubicBezTo>
                  <a:pt x="2027" y="1575"/>
                  <a:pt x="2027" y="1575"/>
                  <a:pt x="2027" y="1575"/>
                </a:cubicBezTo>
                <a:cubicBezTo>
                  <a:pt x="2027" y="1574"/>
                  <a:pt x="2027" y="1574"/>
                  <a:pt x="2027" y="1574"/>
                </a:cubicBezTo>
                <a:cubicBezTo>
                  <a:pt x="2032" y="1576"/>
                  <a:pt x="2039" y="1576"/>
                  <a:pt x="2046" y="1577"/>
                </a:cubicBezTo>
                <a:cubicBezTo>
                  <a:pt x="2039" y="1577"/>
                  <a:pt x="2032" y="1578"/>
                  <a:pt x="2025" y="1580"/>
                </a:cubicBezTo>
                <a:cubicBezTo>
                  <a:pt x="2024" y="1580"/>
                  <a:pt x="2024" y="1579"/>
                  <a:pt x="2023" y="1578"/>
                </a:cubicBezTo>
                <a:cubicBezTo>
                  <a:pt x="2021" y="1581"/>
                  <a:pt x="2013" y="1583"/>
                  <a:pt x="2011" y="1580"/>
                </a:cubicBezTo>
                <a:cubicBezTo>
                  <a:pt x="2009" y="1582"/>
                  <a:pt x="2004" y="1583"/>
                  <a:pt x="2000" y="1584"/>
                </a:cubicBezTo>
                <a:cubicBezTo>
                  <a:pt x="2003" y="1585"/>
                  <a:pt x="2003" y="1583"/>
                  <a:pt x="2009" y="1584"/>
                </a:cubicBezTo>
                <a:cubicBezTo>
                  <a:pt x="2009" y="1585"/>
                  <a:pt x="2007" y="1585"/>
                  <a:pt x="2006" y="1585"/>
                </a:cubicBezTo>
                <a:cubicBezTo>
                  <a:pt x="2006" y="1587"/>
                  <a:pt x="2010" y="1585"/>
                  <a:pt x="2013" y="1585"/>
                </a:cubicBezTo>
                <a:cubicBezTo>
                  <a:pt x="2014" y="1585"/>
                  <a:pt x="2015" y="1586"/>
                  <a:pt x="2015" y="1587"/>
                </a:cubicBezTo>
                <a:cubicBezTo>
                  <a:pt x="2015" y="1588"/>
                  <a:pt x="2014" y="1586"/>
                  <a:pt x="2013" y="1587"/>
                </a:cubicBezTo>
                <a:cubicBezTo>
                  <a:pt x="2013" y="1586"/>
                  <a:pt x="2014" y="1586"/>
                  <a:pt x="2014" y="1585"/>
                </a:cubicBezTo>
                <a:cubicBezTo>
                  <a:pt x="2012" y="1586"/>
                  <a:pt x="2013" y="1587"/>
                  <a:pt x="2012" y="1588"/>
                </a:cubicBezTo>
                <a:cubicBezTo>
                  <a:pt x="2013" y="1588"/>
                  <a:pt x="2015" y="1588"/>
                  <a:pt x="2014" y="1590"/>
                </a:cubicBezTo>
                <a:cubicBezTo>
                  <a:pt x="2017" y="1590"/>
                  <a:pt x="2014" y="1588"/>
                  <a:pt x="2018" y="1588"/>
                </a:cubicBezTo>
                <a:cubicBezTo>
                  <a:pt x="2018" y="1587"/>
                  <a:pt x="2016" y="1588"/>
                  <a:pt x="2016" y="1587"/>
                </a:cubicBezTo>
                <a:cubicBezTo>
                  <a:pt x="2026" y="1590"/>
                  <a:pt x="2044" y="1583"/>
                  <a:pt x="2059" y="1586"/>
                </a:cubicBezTo>
                <a:cubicBezTo>
                  <a:pt x="2059" y="1585"/>
                  <a:pt x="2060" y="1585"/>
                  <a:pt x="2060" y="1585"/>
                </a:cubicBezTo>
                <a:cubicBezTo>
                  <a:pt x="2061" y="1584"/>
                  <a:pt x="2060" y="1584"/>
                  <a:pt x="2060" y="1584"/>
                </a:cubicBezTo>
                <a:cubicBezTo>
                  <a:pt x="2064" y="1583"/>
                  <a:pt x="2065" y="1584"/>
                  <a:pt x="2066" y="1585"/>
                </a:cubicBezTo>
                <a:cubicBezTo>
                  <a:pt x="2066" y="1585"/>
                  <a:pt x="2066" y="1584"/>
                  <a:pt x="2066" y="1583"/>
                </a:cubicBezTo>
                <a:cubicBezTo>
                  <a:pt x="2068" y="1584"/>
                  <a:pt x="2068" y="1584"/>
                  <a:pt x="2072" y="1584"/>
                </a:cubicBezTo>
                <a:cubicBezTo>
                  <a:pt x="2070" y="1584"/>
                  <a:pt x="2072" y="1586"/>
                  <a:pt x="2074" y="1585"/>
                </a:cubicBezTo>
                <a:cubicBezTo>
                  <a:pt x="2074" y="1584"/>
                  <a:pt x="2072" y="1585"/>
                  <a:pt x="2072" y="1585"/>
                </a:cubicBezTo>
                <a:cubicBezTo>
                  <a:pt x="2072" y="1583"/>
                  <a:pt x="2075" y="1584"/>
                  <a:pt x="2077" y="1584"/>
                </a:cubicBezTo>
                <a:cubicBezTo>
                  <a:pt x="2077" y="1585"/>
                  <a:pt x="2075" y="1585"/>
                  <a:pt x="2076" y="1586"/>
                </a:cubicBezTo>
                <a:cubicBezTo>
                  <a:pt x="2074" y="1585"/>
                  <a:pt x="2073" y="1587"/>
                  <a:pt x="2071" y="1587"/>
                </a:cubicBezTo>
                <a:cubicBezTo>
                  <a:pt x="2073" y="1589"/>
                  <a:pt x="2078" y="1588"/>
                  <a:pt x="2079" y="1587"/>
                </a:cubicBezTo>
                <a:cubicBezTo>
                  <a:pt x="2080" y="1590"/>
                  <a:pt x="2086" y="1588"/>
                  <a:pt x="2091" y="1588"/>
                </a:cubicBezTo>
                <a:cubicBezTo>
                  <a:pt x="2088" y="1586"/>
                  <a:pt x="2097" y="1588"/>
                  <a:pt x="2099" y="1587"/>
                </a:cubicBezTo>
                <a:cubicBezTo>
                  <a:pt x="2096" y="1585"/>
                  <a:pt x="2092" y="1587"/>
                  <a:pt x="2088" y="1587"/>
                </a:cubicBezTo>
                <a:cubicBezTo>
                  <a:pt x="2086" y="1587"/>
                  <a:pt x="2088" y="1583"/>
                  <a:pt x="2086" y="1585"/>
                </a:cubicBezTo>
                <a:cubicBezTo>
                  <a:pt x="2086" y="1582"/>
                  <a:pt x="2088" y="1583"/>
                  <a:pt x="2089" y="1582"/>
                </a:cubicBezTo>
                <a:cubicBezTo>
                  <a:pt x="2089" y="1582"/>
                  <a:pt x="2090" y="1582"/>
                  <a:pt x="2090" y="1582"/>
                </a:cubicBezTo>
                <a:cubicBezTo>
                  <a:pt x="2094" y="1579"/>
                  <a:pt x="2100" y="1584"/>
                  <a:pt x="2102" y="1582"/>
                </a:cubicBezTo>
                <a:cubicBezTo>
                  <a:pt x="2102" y="1582"/>
                  <a:pt x="2103" y="1582"/>
                  <a:pt x="2103" y="1582"/>
                </a:cubicBezTo>
                <a:cubicBezTo>
                  <a:pt x="2104" y="1582"/>
                  <a:pt x="2104" y="1583"/>
                  <a:pt x="2105" y="1584"/>
                </a:cubicBezTo>
                <a:cubicBezTo>
                  <a:pt x="2102" y="1583"/>
                  <a:pt x="2098" y="1582"/>
                  <a:pt x="2097" y="1583"/>
                </a:cubicBezTo>
                <a:cubicBezTo>
                  <a:pt x="2097" y="1584"/>
                  <a:pt x="2099" y="1583"/>
                  <a:pt x="2099" y="1583"/>
                </a:cubicBezTo>
                <a:cubicBezTo>
                  <a:pt x="2098" y="1586"/>
                  <a:pt x="2094" y="1584"/>
                  <a:pt x="2091" y="1585"/>
                </a:cubicBezTo>
                <a:cubicBezTo>
                  <a:pt x="2099" y="1587"/>
                  <a:pt x="2103" y="1584"/>
                  <a:pt x="2110" y="1586"/>
                </a:cubicBezTo>
                <a:cubicBezTo>
                  <a:pt x="2107" y="1588"/>
                  <a:pt x="2100" y="1584"/>
                  <a:pt x="2099" y="1588"/>
                </a:cubicBezTo>
                <a:cubicBezTo>
                  <a:pt x="2097" y="1587"/>
                  <a:pt x="2094" y="1588"/>
                  <a:pt x="2092" y="1588"/>
                </a:cubicBezTo>
                <a:cubicBezTo>
                  <a:pt x="2094" y="1589"/>
                  <a:pt x="2095" y="1590"/>
                  <a:pt x="2098" y="1589"/>
                </a:cubicBezTo>
                <a:cubicBezTo>
                  <a:pt x="2096" y="1591"/>
                  <a:pt x="2094" y="1589"/>
                  <a:pt x="2092" y="1590"/>
                </a:cubicBezTo>
                <a:cubicBezTo>
                  <a:pt x="2092" y="1589"/>
                  <a:pt x="2093" y="1589"/>
                  <a:pt x="2093" y="1589"/>
                </a:cubicBezTo>
                <a:cubicBezTo>
                  <a:pt x="2091" y="1589"/>
                  <a:pt x="2086" y="1589"/>
                  <a:pt x="2080" y="1589"/>
                </a:cubicBezTo>
                <a:cubicBezTo>
                  <a:pt x="2080" y="1590"/>
                  <a:pt x="2081" y="1590"/>
                  <a:pt x="2082" y="1590"/>
                </a:cubicBezTo>
                <a:cubicBezTo>
                  <a:pt x="2082" y="1591"/>
                  <a:pt x="2080" y="1590"/>
                  <a:pt x="2079" y="1590"/>
                </a:cubicBezTo>
                <a:cubicBezTo>
                  <a:pt x="2078" y="1590"/>
                  <a:pt x="2079" y="1590"/>
                  <a:pt x="2079" y="1589"/>
                </a:cubicBezTo>
                <a:cubicBezTo>
                  <a:pt x="2077" y="1589"/>
                  <a:pt x="2078" y="1590"/>
                  <a:pt x="2077" y="1591"/>
                </a:cubicBezTo>
                <a:cubicBezTo>
                  <a:pt x="2074" y="1590"/>
                  <a:pt x="2070" y="1590"/>
                  <a:pt x="2068" y="1591"/>
                </a:cubicBezTo>
                <a:cubicBezTo>
                  <a:pt x="2074" y="1591"/>
                  <a:pt x="2085" y="1591"/>
                  <a:pt x="2093" y="1591"/>
                </a:cubicBezTo>
                <a:cubicBezTo>
                  <a:pt x="2091" y="1593"/>
                  <a:pt x="2098" y="1589"/>
                  <a:pt x="2098" y="1593"/>
                </a:cubicBezTo>
                <a:cubicBezTo>
                  <a:pt x="2100" y="1593"/>
                  <a:pt x="2098" y="1593"/>
                  <a:pt x="2099" y="1592"/>
                </a:cubicBezTo>
                <a:cubicBezTo>
                  <a:pt x="2100" y="1591"/>
                  <a:pt x="2099" y="1593"/>
                  <a:pt x="2100" y="1593"/>
                </a:cubicBezTo>
                <a:cubicBezTo>
                  <a:pt x="2102" y="1593"/>
                  <a:pt x="2101" y="1592"/>
                  <a:pt x="2101" y="1591"/>
                </a:cubicBezTo>
                <a:cubicBezTo>
                  <a:pt x="2103" y="1591"/>
                  <a:pt x="2107" y="1591"/>
                  <a:pt x="2105" y="1592"/>
                </a:cubicBezTo>
                <a:cubicBezTo>
                  <a:pt x="2106" y="1593"/>
                  <a:pt x="2107" y="1591"/>
                  <a:pt x="2108" y="1592"/>
                </a:cubicBezTo>
                <a:cubicBezTo>
                  <a:pt x="2105" y="1596"/>
                  <a:pt x="2101" y="1592"/>
                  <a:pt x="2094" y="1594"/>
                </a:cubicBezTo>
                <a:cubicBezTo>
                  <a:pt x="2094" y="1592"/>
                  <a:pt x="2097" y="1594"/>
                  <a:pt x="2096" y="1592"/>
                </a:cubicBezTo>
                <a:cubicBezTo>
                  <a:pt x="2093" y="1593"/>
                  <a:pt x="2088" y="1590"/>
                  <a:pt x="2089" y="1594"/>
                </a:cubicBezTo>
                <a:cubicBezTo>
                  <a:pt x="2090" y="1592"/>
                  <a:pt x="2092" y="1593"/>
                  <a:pt x="2094" y="1593"/>
                </a:cubicBezTo>
                <a:cubicBezTo>
                  <a:pt x="2088" y="1595"/>
                  <a:pt x="2083" y="1593"/>
                  <a:pt x="2076" y="1594"/>
                </a:cubicBezTo>
                <a:cubicBezTo>
                  <a:pt x="2075" y="1594"/>
                  <a:pt x="2075" y="1592"/>
                  <a:pt x="2076" y="1592"/>
                </a:cubicBezTo>
                <a:cubicBezTo>
                  <a:pt x="2075" y="1590"/>
                  <a:pt x="2073" y="1593"/>
                  <a:pt x="2073" y="1592"/>
                </a:cubicBezTo>
                <a:cubicBezTo>
                  <a:pt x="2071" y="1592"/>
                  <a:pt x="2074" y="1593"/>
                  <a:pt x="2073" y="1593"/>
                </a:cubicBezTo>
                <a:cubicBezTo>
                  <a:pt x="2073" y="1594"/>
                  <a:pt x="2074" y="1591"/>
                  <a:pt x="2075" y="1594"/>
                </a:cubicBezTo>
                <a:cubicBezTo>
                  <a:pt x="2074" y="1594"/>
                  <a:pt x="2073" y="1594"/>
                  <a:pt x="2073" y="1595"/>
                </a:cubicBezTo>
                <a:cubicBezTo>
                  <a:pt x="2065" y="1596"/>
                  <a:pt x="2078" y="1596"/>
                  <a:pt x="2080" y="1595"/>
                </a:cubicBezTo>
                <a:cubicBezTo>
                  <a:pt x="2080" y="1596"/>
                  <a:pt x="2081" y="1596"/>
                  <a:pt x="2081" y="1596"/>
                </a:cubicBezTo>
                <a:cubicBezTo>
                  <a:pt x="2080" y="1597"/>
                  <a:pt x="2082" y="1597"/>
                  <a:pt x="2080" y="1597"/>
                </a:cubicBezTo>
                <a:cubicBezTo>
                  <a:pt x="2082" y="1599"/>
                  <a:pt x="2084" y="1597"/>
                  <a:pt x="2084" y="1599"/>
                </a:cubicBezTo>
                <a:cubicBezTo>
                  <a:pt x="2085" y="1597"/>
                  <a:pt x="2090" y="1598"/>
                  <a:pt x="2094" y="1597"/>
                </a:cubicBezTo>
                <a:cubicBezTo>
                  <a:pt x="2094" y="1600"/>
                  <a:pt x="2091" y="1599"/>
                  <a:pt x="2090" y="1599"/>
                </a:cubicBezTo>
                <a:cubicBezTo>
                  <a:pt x="2084" y="1600"/>
                  <a:pt x="2079" y="1599"/>
                  <a:pt x="2076" y="1600"/>
                </a:cubicBezTo>
                <a:cubicBezTo>
                  <a:pt x="2075" y="1600"/>
                  <a:pt x="2071" y="1600"/>
                  <a:pt x="2072" y="1601"/>
                </a:cubicBezTo>
                <a:cubicBezTo>
                  <a:pt x="2080" y="1601"/>
                  <a:pt x="2086" y="1599"/>
                  <a:pt x="2095" y="1600"/>
                </a:cubicBezTo>
                <a:cubicBezTo>
                  <a:pt x="2096" y="1600"/>
                  <a:pt x="2097" y="1600"/>
                  <a:pt x="2097" y="1601"/>
                </a:cubicBezTo>
                <a:cubicBezTo>
                  <a:pt x="2098" y="1601"/>
                  <a:pt x="2098" y="1600"/>
                  <a:pt x="2098" y="1599"/>
                </a:cubicBezTo>
                <a:cubicBezTo>
                  <a:pt x="2099" y="1600"/>
                  <a:pt x="2117" y="1599"/>
                  <a:pt x="2105" y="1598"/>
                </a:cubicBezTo>
                <a:cubicBezTo>
                  <a:pt x="2108" y="1596"/>
                  <a:pt x="2115" y="1599"/>
                  <a:pt x="2120" y="1597"/>
                </a:cubicBezTo>
                <a:cubicBezTo>
                  <a:pt x="2120" y="1597"/>
                  <a:pt x="2120" y="1598"/>
                  <a:pt x="2120" y="1598"/>
                </a:cubicBezTo>
                <a:cubicBezTo>
                  <a:pt x="2119" y="1599"/>
                  <a:pt x="2116" y="1598"/>
                  <a:pt x="2113" y="1599"/>
                </a:cubicBezTo>
                <a:cubicBezTo>
                  <a:pt x="2115" y="1601"/>
                  <a:pt x="2121" y="1598"/>
                  <a:pt x="2122" y="1601"/>
                </a:cubicBezTo>
                <a:cubicBezTo>
                  <a:pt x="2122" y="1601"/>
                  <a:pt x="2122" y="1598"/>
                  <a:pt x="2123" y="1600"/>
                </a:cubicBezTo>
                <a:cubicBezTo>
                  <a:pt x="2124" y="1600"/>
                  <a:pt x="2122" y="1599"/>
                  <a:pt x="2122" y="1598"/>
                </a:cubicBezTo>
                <a:cubicBezTo>
                  <a:pt x="2123" y="1597"/>
                  <a:pt x="2124" y="1599"/>
                  <a:pt x="2124" y="1598"/>
                </a:cubicBezTo>
                <a:cubicBezTo>
                  <a:pt x="2123" y="1594"/>
                  <a:pt x="2125" y="1592"/>
                  <a:pt x="2124" y="1590"/>
                </a:cubicBezTo>
                <a:cubicBezTo>
                  <a:pt x="2126" y="1588"/>
                  <a:pt x="2127" y="1591"/>
                  <a:pt x="2130" y="1588"/>
                </a:cubicBezTo>
                <a:cubicBezTo>
                  <a:pt x="2130" y="1588"/>
                  <a:pt x="2129" y="1588"/>
                  <a:pt x="2129" y="1588"/>
                </a:cubicBezTo>
                <a:cubicBezTo>
                  <a:pt x="2130" y="1588"/>
                  <a:pt x="2131" y="1588"/>
                  <a:pt x="2131" y="1588"/>
                </a:cubicBezTo>
                <a:cubicBezTo>
                  <a:pt x="2130" y="1587"/>
                  <a:pt x="2129" y="1587"/>
                  <a:pt x="2127" y="1587"/>
                </a:cubicBezTo>
                <a:cubicBezTo>
                  <a:pt x="2126" y="1586"/>
                  <a:pt x="2124" y="1586"/>
                  <a:pt x="2123" y="1586"/>
                </a:cubicBezTo>
                <a:cubicBezTo>
                  <a:pt x="2122" y="1586"/>
                  <a:pt x="2122" y="1584"/>
                  <a:pt x="2121" y="1585"/>
                </a:cubicBezTo>
                <a:cubicBezTo>
                  <a:pt x="2120" y="1585"/>
                  <a:pt x="2120" y="1584"/>
                  <a:pt x="2121" y="1584"/>
                </a:cubicBezTo>
                <a:cubicBezTo>
                  <a:pt x="2120" y="1583"/>
                  <a:pt x="2119" y="1584"/>
                  <a:pt x="2119" y="1585"/>
                </a:cubicBezTo>
                <a:cubicBezTo>
                  <a:pt x="2118" y="1584"/>
                  <a:pt x="2119" y="1583"/>
                  <a:pt x="2118" y="1582"/>
                </a:cubicBezTo>
                <a:cubicBezTo>
                  <a:pt x="2119" y="1581"/>
                  <a:pt x="2120" y="1583"/>
                  <a:pt x="2121" y="1582"/>
                </a:cubicBezTo>
                <a:cubicBezTo>
                  <a:pt x="2122" y="1582"/>
                  <a:pt x="2120" y="1583"/>
                  <a:pt x="2122" y="1584"/>
                </a:cubicBezTo>
                <a:cubicBezTo>
                  <a:pt x="2124" y="1583"/>
                  <a:pt x="2125" y="1584"/>
                  <a:pt x="2127" y="1585"/>
                </a:cubicBezTo>
                <a:cubicBezTo>
                  <a:pt x="2128" y="1584"/>
                  <a:pt x="2127" y="1583"/>
                  <a:pt x="2127" y="1582"/>
                </a:cubicBezTo>
                <a:cubicBezTo>
                  <a:pt x="2129" y="1582"/>
                  <a:pt x="2132" y="1580"/>
                  <a:pt x="2134" y="1582"/>
                </a:cubicBezTo>
                <a:cubicBezTo>
                  <a:pt x="2134" y="1583"/>
                  <a:pt x="2132" y="1582"/>
                  <a:pt x="2131" y="1582"/>
                </a:cubicBezTo>
                <a:cubicBezTo>
                  <a:pt x="2133" y="1583"/>
                  <a:pt x="2136" y="1583"/>
                  <a:pt x="2140" y="1584"/>
                </a:cubicBezTo>
                <a:cubicBezTo>
                  <a:pt x="2139" y="1580"/>
                  <a:pt x="2145" y="1579"/>
                  <a:pt x="2147" y="1582"/>
                </a:cubicBezTo>
                <a:cubicBezTo>
                  <a:pt x="2147" y="1584"/>
                  <a:pt x="2145" y="1584"/>
                  <a:pt x="2145" y="1585"/>
                </a:cubicBezTo>
                <a:cubicBezTo>
                  <a:pt x="2145" y="1585"/>
                  <a:pt x="2143" y="1584"/>
                  <a:pt x="2143" y="1585"/>
                </a:cubicBezTo>
                <a:cubicBezTo>
                  <a:pt x="2144" y="1586"/>
                  <a:pt x="2147" y="1586"/>
                  <a:pt x="2149" y="1588"/>
                </a:cubicBezTo>
                <a:cubicBezTo>
                  <a:pt x="2149" y="1587"/>
                  <a:pt x="2150" y="1587"/>
                  <a:pt x="2150" y="1587"/>
                </a:cubicBezTo>
                <a:cubicBezTo>
                  <a:pt x="2151" y="1584"/>
                  <a:pt x="2149" y="1584"/>
                  <a:pt x="2149" y="1582"/>
                </a:cubicBezTo>
                <a:cubicBezTo>
                  <a:pt x="2150" y="1581"/>
                  <a:pt x="2150" y="1581"/>
                  <a:pt x="2150" y="1581"/>
                </a:cubicBezTo>
                <a:cubicBezTo>
                  <a:pt x="2153" y="1580"/>
                  <a:pt x="2153" y="1583"/>
                  <a:pt x="2154" y="1582"/>
                </a:cubicBezTo>
                <a:cubicBezTo>
                  <a:pt x="2154" y="1579"/>
                  <a:pt x="2153" y="1578"/>
                  <a:pt x="2153" y="1576"/>
                </a:cubicBezTo>
                <a:cubicBezTo>
                  <a:pt x="2148" y="1579"/>
                  <a:pt x="2143" y="1573"/>
                  <a:pt x="2143" y="1569"/>
                </a:cubicBezTo>
                <a:cubicBezTo>
                  <a:pt x="2142" y="1569"/>
                  <a:pt x="2142" y="1571"/>
                  <a:pt x="2141" y="1571"/>
                </a:cubicBezTo>
                <a:cubicBezTo>
                  <a:pt x="2136" y="1568"/>
                  <a:pt x="2143" y="1567"/>
                  <a:pt x="2144" y="1563"/>
                </a:cubicBezTo>
                <a:cubicBezTo>
                  <a:pt x="2145" y="1563"/>
                  <a:pt x="2146" y="1563"/>
                  <a:pt x="2148" y="1561"/>
                </a:cubicBezTo>
                <a:cubicBezTo>
                  <a:pt x="2146" y="1561"/>
                  <a:pt x="2145" y="1561"/>
                  <a:pt x="2143" y="1561"/>
                </a:cubicBezTo>
                <a:cubicBezTo>
                  <a:pt x="2143" y="1559"/>
                  <a:pt x="2142" y="1558"/>
                  <a:pt x="2143" y="1556"/>
                </a:cubicBezTo>
                <a:cubicBezTo>
                  <a:pt x="2150" y="1556"/>
                  <a:pt x="2158" y="1553"/>
                  <a:pt x="2164" y="1558"/>
                </a:cubicBezTo>
                <a:cubicBezTo>
                  <a:pt x="2164" y="1557"/>
                  <a:pt x="2165" y="1557"/>
                  <a:pt x="2165" y="1556"/>
                </a:cubicBezTo>
                <a:cubicBezTo>
                  <a:pt x="2167" y="1556"/>
                  <a:pt x="2166" y="1558"/>
                  <a:pt x="2168" y="1558"/>
                </a:cubicBezTo>
                <a:cubicBezTo>
                  <a:pt x="2173" y="1556"/>
                  <a:pt x="2179" y="1557"/>
                  <a:pt x="2184" y="1558"/>
                </a:cubicBezTo>
                <a:cubicBezTo>
                  <a:pt x="2180" y="1558"/>
                  <a:pt x="2176" y="1558"/>
                  <a:pt x="2171" y="1558"/>
                </a:cubicBezTo>
                <a:cubicBezTo>
                  <a:pt x="2171" y="1559"/>
                  <a:pt x="2176" y="1558"/>
                  <a:pt x="2177" y="1558"/>
                </a:cubicBezTo>
                <a:cubicBezTo>
                  <a:pt x="2178" y="1560"/>
                  <a:pt x="2179" y="1560"/>
                  <a:pt x="2181" y="1560"/>
                </a:cubicBezTo>
                <a:cubicBezTo>
                  <a:pt x="2181" y="1560"/>
                  <a:pt x="2182" y="1560"/>
                  <a:pt x="2183" y="1561"/>
                </a:cubicBezTo>
                <a:cubicBezTo>
                  <a:pt x="2183" y="1560"/>
                  <a:pt x="2183" y="1560"/>
                  <a:pt x="2183" y="1559"/>
                </a:cubicBezTo>
                <a:cubicBezTo>
                  <a:pt x="2184" y="1559"/>
                  <a:pt x="2186" y="1559"/>
                  <a:pt x="2187" y="1559"/>
                </a:cubicBezTo>
                <a:cubicBezTo>
                  <a:pt x="2186" y="1560"/>
                  <a:pt x="2185" y="1560"/>
                  <a:pt x="2185" y="1560"/>
                </a:cubicBezTo>
                <a:cubicBezTo>
                  <a:pt x="2186" y="1562"/>
                  <a:pt x="2188" y="1560"/>
                  <a:pt x="2190" y="1560"/>
                </a:cubicBezTo>
                <a:cubicBezTo>
                  <a:pt x="2191" y="1561"/>
                  <a:pt x="2192" y="1561"/>
                  <a:pt x="2193" y="1561"/>
                </a:cubicBezTo>
                <a:cubicBezTo>
                  <a:pt x="2194" y="1561"/>
                  <a:pt x="2194" y="1559"/>
                  <a:pt x="2195" y="1560"/>
                </a:cubicBezTo>
                <a:cubicBezTo>
                  <a:pt x="2193" y="1562"/>
                  <a:pt x="2197" y="1561"/>
                  <a:pt x="2196" y="1564"/>
                </a:cubicBezTo>
                <a:cubicBezTo>
                  <a:pt x="2194" y="1563"/>
                  <a:pt x="2195" y="1562"/>
                  <a:pt x="2193" y="1562"/>
                </a:cubicBezTo>
                <a:cubicBezTo>
                  <a:pt x="2194" y="1565"/>
                  <a:pt x="2197" y="1564"/>
                  <a:pt x="2198" y="1567"/>
                </a:cubicBezTo>
                <a:cubicBezTo>
                  <a:pt x="2200" y="1565"/>
                  <a:pt x="2198" y="1560"/>
                  <a:pt x="2200" y="1558"/>
                </a:cubicBezTo>
                <a:cubicBezTo>
                  <a:pt x="2199" y="1558"/>
                  <a:pt x="2198" y="1558"/>
                  <a:pt x="2197" y="1558"/>
                </a:cubicBezTo>
                <a:cubicBezTo>
                  <a:pt x="2198" y="1558"/>
                  <a:pt x="2198" y="1558"/>
                  <a:pt x="2199" y="1558"/>
                </a:cubicBezTo>
                <a:cubicBezTo>
                  <a:pt x="2198" y="1558"/>
                  <a:pt x="2197" y="1557"/>
                  <a:pt x="2196" y="1557"/>
                </a:cubicBezTo>
                <a:cubicBezTo>
                  <a:pt x="2196" y="1557"/>
                  <a:pt x="2196" y="1557"/>
                  <a:pt x="2197" y="1557"/>
                </a:cubicBezTo>
                <a:cubicBezTo>
                  <a:pt x="2196" y="1555"/>
                  <a:pt x="2198" y="1555"/>
                  <a:pt x="2198" y="1554"/>
                </a:cubicBezTo>
                <a:cubicBezTo>
                  <a:pt x="2198" y="1554"/>
                  <a:pt x="2198" y="1554"/>
                  <a:pt x="2199" y="1554"/>
                </a:cubicBezTo>
                <a:cubicBezTo>
                  <a:pt x="2198" y="1553"/>
                  <a:pt x="2198" y="1553"/>
                  <a:pt x="2197" y="1553"/>
                </a:cubicBezTo>
                <a:cubicBezTo>
                  <a:pt x="2193" y="1551"/>
                  <a:pt x="2186" y="1552"/>
                  <a:pt x="2182" y="1550"/>
                </a:cubicBezTo>
                <a:cubicBezTo>
                  <a:pt x="2179" y="1551"/>
                  <a:pt x="2175" y="1551"/>
                  <a:pt x="2171" y="1551"/>
                </a:cubicBezTo>
                <a:cubicBezTo>
                  <a:pt x="2161" y="1550"/>
                  <a:pt x="2150" y="1549"/>
                  <a:pt x="2140" y="1548"/>
                </a:cubicBezTo>
                <a:cubicBezTo>
                  <a:pt x="2140" y="1547"/>
                  <a:pt x="2140" y="1547"/>
                  <a:pt x="2140" y="1547"/>
                </a:cubicBezTo>
                <a:cubicBezTo>
                  <a:pt x="2140" y="1547"/>
                  <a:pt x="2139" y="1547"/>
                  <a:pt x="2139" y="1548"/>
                </a:cubicBezTo>
                <a:cubicBezTo>
                  <a:pt x="2138" y="1547"/>
                  <a:pt x="2136" y="1547"/>
                  <a:pt x="2135" y="1547"/>
                </a:cubicBezTo>
                <a:cubicBezTo>
                  <a:pt x="2136" y="1546"/>
                  <a:pt x="2136" y="1546"/>
                  <a:pt x="2135" y="1544"/>
                </a:cubicBezTo>
                <a:cubicBezTo>
                  <a:pt x="2138" y="1543"/>
                  <a:pt x="2144" y="1544"/>
                  <a:pt x="2145" y="1541"/>
                </a:cubicBezTo>
                <a:cubicBezTo>
                  <a:pt x="2144" y="1541"/>
                  <a:pt x="2144" y="1542"/>
                  <a:pt x="2143" y="1541"/>
                </a:cubicBezTo>
                <a:cubicBezTo>
                  <a:pt x="2143" y="1538"/>
                  <a:pt x="2149" y="1540"/>
                  <a:pt x="2150" y="1538"/>
                </a:cubicBezTo>
                <a:cubicBezTo>
                  <a:pt x="2157" y="1539"/>
                  <a:pt x="2165" y="1538"/>
                  <a:pt x="2170" y="1538"/>
                </a:cubicBezTo>
                <a:cubicBezTo>
                  <a:pt x="2164" y="1540"/>
                  <a:pt x="2155" y="1539"/>
                  <a:pt x="2148" y="1540"/>
                </a:cubicBezTo>
                <a:cubicBezTo>
                  <a:pt x="2161" y="1541"/>
                  <a:pt x="2180" y="1538"/>
                  <a:pt x="2194" y="1542"/>
                </a:cubicBezTo>
                <a:cubicBezTo>
                  <a:pt x="2194" y="1543"/>
                  <a:pt x="2193" y="1543"/>
                  <a:pt x="2193" y="1543"/>
                </a:cubicBezTo>
                <a:cubicBezTo>
                  <a:pt x="2194" y="1544"/>
                  <a:pt x="2197" y="1546"/>
                  <a:pt x="2199" y="1544"/>
                </a:cubicBezTo>
                <a:cubicBezTo>
                  <a:pt x="2201" y="1545"/>
                  <a:pt x="2199" y="1546"/>
                  <a:pt x="2201" y="1548"/>
                </a:cubicBezTo>
                <a:cubicBezTo>
                  <a:pt x="2203" y="1548"/>
                  <a:pt x="2203" y="1548"/>
                  <a:pt x="2203" y="1548"/>
                </a:cubicBezTo>
                <a:cubicBezTo>
                  <a:pt x="2201" y="1544"/>
                  <a:pt x="2207" y="1545"/>
                  <a:pt x="2209" y="1545"/>
                </a:cubicBezTo>
                <a:cubicBezTo>
                  <a:pt x="2210" y="1541"/>
                  <a:pt x="2216" y="1542"/>
                  <a:pt x="2217" y="1545"/>
                </a:cubicBezTo>
                <a:cubicBezTo>
                  <a:pt x="2218" y="1544"/>
                  <a:pt x="2220" y="1540"/>
                  <a:pt x="2219" y="1537"/>
                </a:cubicBezTo>
                <a:cubicBezTo>
                  <a:pt x="2221" y="1537"/>
                  <a:pt x="2222" y="1537"/>
                  <a:pt x="2224" y="1538"/>
                </a:cubicBezTo>
                <a:cubicBezTo>
                  <a:pt x="2263" y="1541"/>
                  <a:pt x="2301" y="1547"/>
                  <a:pt x="2344" y="1553"/>
                </a:cubicBezTo>
                <a:cubicBezTo>
                  <a:pt x="2329" y="1548"/>
                  <a:pt x="2316" y="1545"/>
                  <a:pt x="2302" y="1542"/>
                </a:cubicBezTo>
                <a:cubicBezTo>
                  <a:pt x="2303" y="1539"/>
                  <a:pt x="2311" y="1544"/>
                  <a:pt x="2313" y="1540"/>
                </a:cubicBezTo>
                <a:cubicBezTo>
                  <a:pt x="2312" y="1538"/>
                  <a:pt x="2310" y="1541"/>
                  <a:pt x="2310" y="1538"/>
                </a:cubicBezTo>
                <a:cubicBezTo>
                  <a:pt x="2311" y="1538"/>
                  <a:pt x="2313" y="1538"/>
                  <a:pt x="2314" y="1537"/>
                </a:cubicBezTo>
                <a:cubicBezTo>
                  <a:pt x="2314" y="1537"/>
                  <a:pt x="2314" y="1538"/>
                  <a:pt x="2314" y="1538"/>
                </a:cubicBezTo>
                <a:cubicBezTo>
                  <a:pt x="2331" y="1539"/>
                  <a:pt x="2359" y="1545"/>
                  <a:pt x="2380" y="1549"/>
                </a:cubicBezTo>
                <a:cubicBezTo>
                  <a:pt x="2378" y="1545"/>
                  <a:pt x="2369" y="1547"/>
                  <a:pt x="2367" y="1543"/>
                </a:cubicBezTo>
                <a:cubicBezTo>
                  <a:pt x="2345" y="1541"/>
                  <a:pt x="2316" y="1533"/>
                  <a:pt x="2295" y="1529"/>
                </a:cubicBezTo>
                <a:cubicBezTo>
                  <a:pt x="2291" y="1529"/>
                  <a:pt x="2287" y="1531"/>
                  <a:pt x="2283" y="1527"/>
                </a:cubicBezTo>
                <a:cubicBezTo>
                  <a:pt x="2280" y="1528"/>
                  <a:pt x="2277" y="1527"/>
                  <a:pt x="2272" y="1526"/>
                </a:cubicBezTo>
                <a:cubicBezTo>
                  <a:pt x="2273" y="1522"/>
                  <a:pt x="2287" y="1526"/>
                  <a:pt x="2293" y="1526"/>
                </a:cubicBezTo>
                <a:cubicBezTo>
                  <a:pt x="2295" y="1526"/>
                  <a:pt x="2296" y="1525"/>
                  <a:pt x="2298" y="1525"/>
                </a:cubicBezTo>
                <a:cubicBezTo>
                  <a:pt x="2299" y="1526"/>
                  <a:pt x="2298" y="1526"/>
                  <a:pt x="2299" y="1527"/>
                </a:cubicBezTo>
                <a:cubicBezTo>
                  <a:pt x="2304" y="1524"/>
                  <a:pt x="2310" y="1529"/>
                  <a:pt x="2314" y="1526"/>
                </a:cubicBezTo>
                <a:cubicBezTo>
                  <a:pt x="2318" y="1531"/>
                  <a:pt x="2324" y="1525"/>
                  <a:pt x="2329" y="1531"/>
                </a:cubicBezTo>
                <a:cubicBezTo>
                  <a:pt x="2346" y="1532"/>
                  <a:pt x="2365" y="1536"/>
                  <a:pt x="2383" y="1541"/>
                </a:cubicBezTo>
                <a:cubicBezTo>
                  <a:pt x="2393" y="1543"/>
                  <a:pt x="2402" y="1548"/>
                  <a:pt x="2412" y="1546"/>
                </a:cubicBezTo>
                <a:cubicBezTo>
                  <a:pt x="2399" y="1543"/>
                  <a:pt x="2390" y="1537"/>
                  <a:pt x="2378" y="1534"/>
                </a:cubicBezTo>
                <a:cubicBezTo>
                  <a:pt x="2378" y="1533"/>
                  <a:pt x="2378" y="1532"/>
                  <a:pt x="2379" y="1531"/>
                </a:cubicBezTo>
                <a:cubicBezTo>
                  <a:pt x="2380" y="1530"/>
                  <a:pt x="2382" y="1533"/>
                  <a:pt x="2383" y="1532"/>
                </a:cubicBezTo>
                <a:cubicBezTo>
                  <a:pt x="2377" y="1528"/>
                  <a:pt x="2369" y="1528"/>
                  <a:pt x="2364" y="1524"/>
                </a:cubicBezTo>
                <a:cubicBezTo>
                  <a:pt x="2364" y="1523"/>
                  <a:pt x="2368" y="1526"/>
                  <a:pt x="2367" y="1523"/>
                </a:cubicBezTo>
                <a:cubicBezTo>
                  <a:pt x="2365" y="1524"/>
                  <a:pt x="2365" y="1523"/>
                  <a:pt x="2362" y="1522"/>
                </a:cubicBezTo>
                <a:cubicBezTo>
                  <a:pt x="2361" y="1524"/>
                  <a:pt x="2363" y="1525"/>
                  <a:pt x="2362" y="1526"/>
                </a:cubicBezTo>
                <a:cubicBezTo>
                  <a:pt x="2359" y="1527"/>
                  <a:pt x="2355" y="1527"/>
                  <a:pt x="2355" y="1523"/>
                </a:cubicBezTo>
                <a:cubicBezTo>
                  <a:pt x="2354" y="1524"/>
                  <a:pt x="2354" y="1526"/>
                  <a:pt x="2350" y="1524"/>
                </a:cubicBezTo>
                <a:cubicBezTo>
                  <a:pt x="2351" y="1524"/>
                  <a:pt x="2352" y="1523"/>
                  <a:pt x="2350" y="1523"/>
                </a:cubicBezTo>
                <a:cubicBezTo>
                  <a:pt x="2352" y="1522"/>
                  <a:pt x="2355" y="1521"/>
                  <a:pt x="2357" y="1520"/>
                </a:cubicBezTo>
                <a:cubicBezTo>
                  <a:pt x="2355" y="1519"/>
                  <a:pt x="2352" y="1520"/>
                  <a:pt x="2350" y="1519"/>
                </a:cubicBezTo>
                <a:cubicBezTo>
                  <a:pt x="2349" y="1517"/>
                  <a:pt x="2352" y="1518"/>
                  <a:pt x="2352" y="1517"/>
                </a:cubicBezTo>
                <a:cubicBezTo>
                  <a:pt x="2343" y="1517"/>
                  <a:pt x="2339" y="1516"/>
                  <a:pt x="2329" y="1513"/>
                </a:cubicBezTo>
                <a:cubicBezTo>
                  <a:pt x="2329" y="1512"/>
                  <a:pt x="2330" y="1512"/>
                  <a:pt x="2331" y="1512"/>
                </a:cubicBezTo>
                <a:cubicBezTo>
                  <a:pt x="2330" y="1510"/>
                  <a:pt x="2326" y="1512"/>
                  <a:pt x="2326" y="1509"/>
                </a:cubicBezTo>
                <a:cubicBezTo>
                  <a:pt x="2330" y="1508"/>
                  <a:pt x="2337" y="1512"/>
                  <a:pt x="2341" y="1510"/>
                </a:cubicBezTo>
                <a:cubicBezTo>
                  <a:pt x="2343" y="1510"/>
                  <a:pt x="2345" y="1510"/>
                  <a:pt x="2347" y="1511"/>
                </a:cubicBezTo>
                <a:cubicBezTo>
                  <a:pt x="2346" y="1509"/>
                  <a:pt x="2343" y="1510"/>
                  <a:pt x="2341" y="1509"/>
                </a:cubicBezTo>
                <a:cubicBezTo>
                  <a:pt x="2334" y="1507"/>
                  <a:pt x="2327" y="1508"/>
                  <a:pt x="2323" y="1505"/>
                </a:cubicBezTo>
                <a:cubicBezTo>
                  <a:pt x="2323" y="1505"/>
                  <a:pt x="2325" y="1505"/>
                  <a:pt x="2325" y="1505"/>
                </a:cubicBezTo>
                <a:cubicBezTo>
                  <a:pt x="2325" y="1504"/>
                  <a:pt x="2322" y="1504"/>
                  <a:pt x="2322" y="1505"/>
                </a:cubicBezTo>
                <a:cubicBezTo>
                  <a:pt x="2323" y="1499"/>
                  <a:pt x="2332" y="1503"/>
                  <a:pt x="2337" y="1503"/>
                </a:cubicBezTo>
                <a:cubicBezTo>
                  <a:pt x="2335" y="1497"/>
                  <a:pt x="2325" y="1503"/>
                  <a:pt x="2323" y="1497"/>
                </a:cubicBezTo>
                <a:cubicBezTo>
                  <a:pt x="2322" y="1498"/>
                  <a:pt x="2320" y="1498"/>
                  <a:pt x="2318" y="1498"/>
                </a:cubicBezTo>
                <a:cubicBezTo>
                  <a:pt x="2316" y="1498"/>
                  <a:pt x="2317" y="1495"/>
                  <a:pt x="2315" y="1495"/>
                </a:cubicBezTo>
                <a:cubicBezTo>
                  <a:pt x="2309" y="1498"/>
                  <a:pt x="2304" y="1495"/>
                  <a:pt x="2295" y="1494"/>
                </a:cubicBezTo>
                <a:cubicBezTo>
                  <a:pt x="2294" y="1492"/>
                  <a:pt x="2296" y="1494"/>
                  <a:pt x="2296" y="1493"/>
                </a:cubicBezTo>
                <a:cubicBezTo>
                  <a:pt x="2313" y="1495"/>
                  <a:pt x="2328" y="1497"/>
                  <a:pt x="2340" y="1497"/>
                </a:cubicBezTo>
                <a:cubicBezTo>
                  <a:pt x="2340" y="1498"/>
                  <a:pt x="2342" y="1498"/>
                  <a:pt x="2344" y="1498"/>
                </a:cubicBezTo>
                <a:cubicBezTo>
                  <a:pt x="2347" y="1498"/>
                  <a:pt x="2351" y="1495"/>
                  <a:pt x="2352" y="1499"/>
                </a:cubicBezTo>
                <a:cubicBezTo>
                  <a:pt x="2353" y="1499"/>
                  <a:pt x="2352" y="1498"/>
                  <a:pt x="2351" y="1498"/>
                </a:cubicBezTo>
                <a:cubicBezTo>
                  <a:pt x="2357" y="1499"/>
                  <a:pt x="2365" y="1498"/>
                  <a:pt x="2372" y="1500"/>
                </a:cubicBezTo>
                <a:cubicBezTo>
                  <a:pt x="2373" y="1498"/>
                  <a:pt x="2370" y="1499"/>
                  <a:pt x="2369" y="1498"/>
                </a:cubicBezTo>
                <a:cubicBezTo>
                  <a:pt x="2372" y="1496"/>
                  <a:pt x="2380" y="1502"/>
                  <a:pt x="2383" y="1498"/>
                </a:cubicBezTo>
                <a:cubicBezTo>
                  <a:pt x="2387" y="1499"/>
                  <a:pt x="2390" y="1499"/>
                  <a:pt x="2392" y="1497"/>
                </a:cubicBezTo>
                <a:cubicBezTo>
                  <a:pt x="2401" y="1497"/>
                  <a:pt x="2409" y="1500"/>
                  <a:pt x="2418" y="1501"/>
                </a:cubicBezTo>
                <a:cubicBezTo>
                  <a:pt x="2419" y="1502"/>
                  <a:pt x="2420" y="1503"/>
                  <a:pt x="2421" y="1504"/>
                </a:cubicBezTo>
                <a:cubicBezTo>
                  <a:pt x="2425" y="1502"/>
                  <a:pt x="2426" y="1501"/>
                  <a:pt x="2431" y="1502"/>
                </a:cubicBezTo>
                <a:cubicBezTo>
                  <a:pt x="2427" y="1497"/>
                  <a:pt x="2415" y="1498"/>
                  <a:pt x="2412" y="1496"/>
                </a:cubicBezTo>
                <a:cubicBezTo>
                  <a:pt x="2405" y="1494"/>
                  <a:pt x="2394" y="1492"/>
                  <a:pt x="2387" y="1490"/>
                </a:cubicBezTo>
                <a:cubicBezTo>
                  <a:pt x="2396" y="1489"/>
                  <a:pt x="2404" y="1494"/>
                  <a:pt x="2412" y="1492"/>
                </a:cubicBezTo>
                <a:cubicBezTo>
                  <a:pt x="2405" y="1489"/>
                  <a:pt x="2392" y="1490"/>
                  <a:pt x="2386" y="1486"/>
                </a:cubicBezTo>
                <a:cubicBezTo>
                  <a:pt x="2383" y="1489"/>
                  <a:pt x="2380" y="1485"/>
                  <a:pt x="2376" y="1486"/>
                </a:cubicBezTo>
                <a:cubicBezTo>
                  <a:pt x="2376" y="1486"/>
                  <a:pt x="2376" y="1485"/>
                  <a:pt x="2376" y="1484"/>
                </a:cubicBezTo>
                <a:cubicBezTo>
                  <a:pt x="2375" y="1485"/>
                  <a:pt x="2373" y="1486"/>
                  <a:pt x="2370" y="1485"/>
                </a:cubicBezTo>
                <a:cubicBezTo>
                  <a:pt x="2371" y="1482"/>
                  <a:pt x="2371" y="1485"/>
                  <a:pt x="2372" y="1484"/>
                </a:cubicBezTo>
                <a:cubicBezTo>
                  <a:pt x="2369" y="1482"/>
                  <a:pt x="2361" y="1484"/>
                  <a:pt x="2357" y="1480"/>
                </a:cubicBezTo>
                <a:cubicBezTo>
                  <a:pt x="2356" y="1480"/>
                  <a:pt x="2353" y="1482"/>
                  <a:pt x="2352" y="1480"/>
                </a:cubicBezTo>
                <a:cubicBezTo>
                  <a:pt x="2352" y="1479"/>
                  <a:pt x="2355" y="1481"/>
                  <a:pt x="2354" y="1479"/>
                </a:cubicBezTo>
                <a:cubicBezTo>
                  <a:pt x="2353" y="1478"/>
                  <a:pt x="2351" y="1478"/>
                  <a:pt x="2350" y="1478"/>
                </a:cubicBezTo>
                <a:cubicBezTo>
                  <a:pt x="2348" y="1479"/>
                  <a:pt x="2349" y="1480"/>
                  <a:pt x="2350" y="1481"/>
                </a:cubicBezTo>
                <a:cubicBezTo>
                  <a:pt x="2349" y="1479"/>
                  <a:pt x="2348" y="1481"/>
                  <a:pt x="2346" y="1480"/>
                </a:cubicBezTo>
                <a:cubicBezTo>
                  <a:pt x="2346" y="1479"/>
                  <a:pt x="2347" y="1477"/>
                  <a:pt x="2348" y="1478"/>
                </a:cubicBezTo>
                <a:cubicBezTo>
                  <a:pt x="2344" y="1476"/>
                  <a:pt x="2339" y="1476"/>
                  <a:pt x="2334" y="1474"/>
                </a:cubicBezTo>
                <a:cubicBezTo>
                  <a:pt x="2335" y="1475"/>
                  <a:pt x="2334" y="1475"/>
                  <a:pt x="2334" y="1477"/>
                </a:cubicBezTo>
                <a:cubicBezTo>
                  <a:pt x="2336" y="1477"/>
                  <a:pt x="2337" y="1475"/>
                  <a:pt x="2338" y="1478"/>
                </a:cubicBezTo>
                <a:cubicBezTo>
                  <a:pt x="2328" y="1478"/>
                  <a:pt x="2311" y="1474"/>
                  <a:pt x="2301" y="1471"/>
                </a:cubicBezTo>
                <a:cubicBezTo>
                  <a:pt x="2314" y="1471"/>
                  <a:pt x="2322" y="1474"/>
                  <a:pt x="2329" y="1475"/>
                </a:cubicBezTo>
                <a:cubicBezTo>
                  <a:pt x="2328" y="1469"/>
                  <a:pt x="2321" y="1470"/>
                  <a:pt x="2313" y="1468"/>
                </a:cubicBezTo>
                <a:cubicBezTo>
                  <a:pt x="2307" y="1465"/>
                  <a:pt x="2300" y="1465"/>
                  <a:pt x="2295" y="1463"/>
                </a:cubicBezTo>
                <a:cubicBezTo>
                  <a:pt x="2295" y="1464"/>
                  <a:pt x="2296" y="1464"/>
                  <a:pt x="2297" y="1465"/>
                </a:cubicBezTo>
                <a:cubicBezTo>
                  <a:pt x="2284" y="1464"/>
                  <a:pt x="2267" y="1463"/>
                  <a:pt x="2255" y="1459"/>
                </a:cubicBezTo>
                <a:cubicBezTo>
                  <a:pt x="2264" y="1458"/>
                  <a:pt x="2268" y="1460"/>
                  <a:pt x="2276" y="1460"/>
                </a:cubicBezTo>
                <a:cubicBezTo>
                  <a:pt x="2274" y="1460"/>
                  <a:pt x="2276" y="1461"/>
                  <a:pt x="2278" y="1461"/>
                </a:cubicBezTo>
                <a:cubicBezTo>
                  <a:pt x="2279" y="1460"/>
                  <a:pt x="2278" y="1460"/>
                  <a:pt x="2277" y="1459"/>
                </a:cubicBezTo>
                <a:cubicBezTo>
                  <a:pt x="2282" y="1461"/>
                  <a:pt x="2283" y="1460"/>
                  <a:pt x="2287" y="1463"/>
                </a:cubicBezTo>
                <a:cubicBezTo>
                  <a:pt x="2288" y="1461"/>
                  <a:pt x="2287" y="1461"/>
                  <a:pt x="2286" y="1461"/>
                </a:cubicBezTo>
                <a:cubicBezTo>
                  <a:pt x="2296" y="1457"/>
                  <a:pt x="2309" y="1461"/>
                  <a:pt x="2323" y="1462"/>
                </a:cubicBezTo>
                <a:cubicBezTo>
                  <a:pt x="2318" y="1459"/>
                  <a:pt x="2312" y="1460"/>
                  <a:pt x="2306" y="1459"/>
                </a:cubicBezTo>
                <a:cubicBezTo>
                  <a:pt x="2304" y="1458"/>
                  <a:pt x="2307" y="1458"/>
                  <a:pt x="2305" y="1457"/>
                </a:cubicBezTo>
                <a:cubicBezTo>
                  <a:pt x="2304" y="1457"/>
                  <a:pt x="2303" y="1459"/>
                  <a:pt x="2301" y="1458"/>
                </a:cubicBezTo>
                <a:cubicBezTo>
                  <a:pt x="2300" y="1457"/>
                  <a:pt x="2304" y="1456"/>
                  <a:pt x="2303" y="1454"/>
                </a:cubicBezTo>
                <a:cubicBezTo>
                  <a:pt x="2301" y="1455"/>
                  <a:pt x="2298" y="1454"/>
                  <a:pt x="2299" y="1452"/>
                </a:cubicBezTo>
                <a:cubicBezTo>
                  <a:pt x="2298" y="1452"/>
                  <a:pt x="2299" y="1454"/>
                  <a:pt x="2297" y="1453"/>
                </a:cubicBezTo>
                <a:cubicBezTo>
                  <a:pt x="2297" y="1453"/>
                  <a:pt x="2297" y="1452"/>
                  <a:pt x="2297" y="1452"/>
                </a:cubicBezTo>
                <a:cubicBezTo>
                  <a:pt x="2296" y="1452"/>
                  <a:pt x="2296" y="1453"/>
                  <a:pt x="2295" y="1453"/>
                </a:cubicBezTo>
                <a:cubicBezTo>
                  <a:pt x="2294" y="1453"/>
                  <a:pt x="2296" y="1451"/>
                  <a:pt x="2294" y="1451"/>
                </a:cubicBezTo>
                <a:cubicBezTo>
                  <a:pt x="2293" y="1452"/>
                  <a:pt x="2294" y="1452"/>
                  <a:pt x="2294" y="1453"/>
                </a:cubicBezTo>
                <a:cubicBezTo>
                  <a:pt x="2290" y="1452"/>
                  <a:pt x="2288" y="1452"/>
                  <a:pt x="2284" y="1451"/>
                </a:cubicBezTo>
                <a:cubicBezTo>
                  <a:pt x="2285" y="1451"/>
                  <a:pt x="2286" y="1450"/>
                  <a:pt x="2287" y="1449"/>
                </a:cubicBezTo>
                <a:cubicBezTo>
                  <a:pt x="2284" y="1447"/>
                  <a:pt x="2282" y="1447"/>
                  <a:pt x="2279" y="1444"/>
                </a:cubicBezTo>
                <a:cubicBezTo>
                  <a:pt x="2279" y="1446"/>
                  <a:pt x="2278" y="1446"/>
                  <a:pt x="2277" y="1446"/>
                </a:cubicBezTo>
                <a:cubicBezTo>
                  <a:pt x="2275" y="1447"/>
                  <a:pt x="2277" y="1444"/>
                  <a:pt x="2274" y="1444"/>
                </a:cubicBezTo>
                <a:cubicBezTo>
                  <a:pt x="2276" y="1443"/>
                  <a:pt x="2287" y="1441"/>
                  <a:pt x="2286" y="1445"/>
                </a:cubicBezTo>
                <a:cubicBezTo>
                  <a:pt x="2293" y="1442"/>
                  <a:pt x="2300" y="1444"/>
                  <a:pt x="2308" y="1446"/>
                </a:cubicBezTo>
                <a:cubicBezTo>
                  <a:pt x="2308" y="1448"/>
                  <a:pt x="2304" y="1447"/>
                  <a:pt x="2307" y="1449"/>
                </a:cubicBezTo>
                <a:cubicBezTo>
                  <a:pt x="2305" y="1447"/>
                  <a:pt x="2297" y="1446"/>
                  <a:pt x="2293" y="1446"/>
                </a:cubicBezTo>
                <a:cubicBezTo>
                  <a:pt x="2293" y="1449"/>
                  <a:pt x="2296" y="1448"/>
                  <a:pt x="2298" y="1448"/>
                </a:cubicBezTo>
                <a:cubicBezTo>
                  <a:pt x="2302" y="1450"/>
                  <a:pt x="2308" y="1452"/>
                  <a:pt x="2310" y="1448"/>
                </a:cubicBezTo>
                <a:cubicBezTo>
                  <a:pt x="2310" y="1447"/>
                  <a:pt x="2309" y="1447"/>
                  <a:pt x="2309" y="1447"/>
                </a:cubicBezTo>
                <a:cubicBezTo>
                  <a:pt x="2312" y="1445"/>
                  <a:pt x="2318" y="1450"/>
                  <a:pt x="2321" y="1448"/>
                </a:cubicBezTo>
                <a:cubicBezTo>
                  <a:pt x="2316" y="1445"/>
                  <a:pt x="2308" y="1445"/>
                  <a:pt x="2302" y="1443"/>
                </a:cubicBezTo>
                <a:cubicBezTo>
                  <a:pt x="2307" y="1442"/>
                  <a:pt x="2314" y="1444"/>
                  <a:pt x="2318" y="1443"/>
                </a:cubicBezTo>
                <a:cubicBezTo>
                  <a:pt x="2312" y="1439"/>
                  <a:pt x="2300" y="1439"/>
                  <a:pt x="2292" y="1437"/>
                </a:cubicBezTo>
                <a:cubicBezTo>
                  <a:pt x="2294" y="1435"/>
                  <a:pt x="2297" y="1437"/>
                  <a:pt x="2301" y="1436"/>
                </a:cubicBezTo>
                <a:cubicBezTo>
                  <a:pt x="2302" y="1435"/>
                  <a:pt x="2300" y="1436"/>
                  <a:pt x="2301" y="1434"/>
                </a:cubicBezTo>
                <a:cubicBezTo>
                  <a:pt x="2303" y="1432"/>
                  <a:pt x="2311" y="1433"/>
                  <a:pt x="2311" y="1435"/>
                </a:cubicBezTo>
                <a:cubicBezTo>
                  <a:pt x="2313" y="1436"/>
                  <a:pt x="2311" y="1433"/>
                  <a:pt x="2313" y="1434"/>
                </a:cubicBezTo>
                <a:cubicBezTo>
                  <a:pt x="2315" y="1435"/>
                  <a:pt x="2316" y="1437"/>
                  <a:pt x="2319" y="1437"/>
                </a:cubicBezTo>
                <a:cubicBezTo>
                  <a:pt x="2319" y="1435"/>
                  <a:pt x="2317" y="1437"/>
                  <a:pt x="2316" y="1435"/>
                </a:cubicBezTo>
                <a:cubicBezTo>
                  <a:pt x="2329" y="1436"/>
                  <a:pt x="2345" y="1437"/>
                  <a:pt x="2359" y="1439"/>
                </a:cubicBezTo>
                <a:cubicBezTo>
                  <a:pt x="2360" y="1439"/>
                  <a:pt x="2360" y="1440"/>
                  <a:pt x="2361" y="1440"/>
                </a:cubicBezTo>
                <a:cubicBezTo>
                  <a:pt x="2363" y="1441"/>
                  <a:pt x="2367" y="1440"/>
                  <a:pt x="2369" y="1440"/>
                </a:cubicBezTo>
                <a:cubicBezTo>
                  <a:pt x="2376" y="1441"/>
                  <a:pt x="2385" y="1447"/>
                  <a:pt x="2389" y="1444"/>
                </a:cubicBezTo>
                <a:cubicBezTo>
                  <a:pt x="2365" y="1438"/>
                  <a:pt x="2340" y="1431"/>
                  <a:pt x="2315" y="1429"/>
                </a:cubicBezTo>
                <a:cubicBezTo>
                  <a:pt x="2314" y="1428"/>
                  <a:pt x="2314" y="1427"/>
                  <a:pt x="2314" y="1426"/>
                </a:cubicBezTo>
                <a:cubicBezTo>
                  <a:pt x="2313" y="1426"/>
                  <a:pt x="2313" y="1428"/>
                  <a:pt x="2314" y="1429"/>
                </a:cubicBezTo>
                <a:cubicBezTo>
                  <a:pt x="2311" y="1428"/>
                  <a:pt x="2310" y="1428"/>
                  <a:pt x="2309" y="1426"/>
                </a:cubicBezTo>
                <a:cubicBezTo>
                  <a:pt x="2306" y="1427"/>
                  <a:pt x="2299" y="1426"/>
                  <a:pt x="2296" y="1426"/>
                </a:cubicBezTo>
                <a:cubicBezTo>
                  <a:pt x="2295" y="1425"/>
                  <a:pt x="2298" y="1425"/>
                  <a:pt x="2297" y="1423"/>
                </a:cubicBezTo>
                <a:cubicBezTo>
                  <a:pt x="2296" y="1425"/>
                  <a:pt x="2291" y="1425"/>
                  <a:pt x="2290" y="1423"/>
                </a:cubicBezTo>
                <a:cubicBezTo>
                  <a:pt x="2291" y="1421"/>
                  <a:pt x="2292" y="1424"/>
                  <a:pt x="2293" y="1423"/>
                </a:cubicBezTo>
                <a:cubicBezTo>
                  <a:pt x="2275" y="1417"/>
                  <a:pt x="2262" y="1417"/>
                  <a:pt x="2243" y="1412"/>
                </a:cubicBezTo>
                <a:cubicBezTo>
                  <a:pt x="2243" y="1411"/>
                  <a:pt x="2244" y="1412"/>
                  <a:pt x="2245" y="1412"/>
                </a:cubicBezTo>
                <a:cubicBezTo>
                  <a:pt x="2243" y="1411"/>
                  <a:pt x="2238" y="1409"/>
                  <a:pt x="2238" y="1412"/>
                </a:cubicBezTo>
                <a:cubicBezTo>
                  <a:pt x="2237" y="1411"/>
                  <a:pt x="2239" y="1409"/>
                  <a:pt x="2240" y="1409"/>
                </a:cubicBezTo>
                <a:cubicBezTo>
                  <a:pt x="2242" y="1409"/>
                  <a:pt x="2244" y="1409"/>
                  <a:pt x="2245" y="1411"/>
                </a:cubicBezTo>
                <a:cubicBezTo>
                  <a:pt x="2254" y="1411"/>
                  <a:pt x="2266" y="1413"/>
                  <a:pt x="2272" y="1415"/>
                </a:cubicBezTo>
                <a:cubicBezTo>
                  <a:pt x="2277" y="1416"/>
                  <a:pt x="2274" y="1414"/>
                  <a:pt x="2271" y="1413"/>
                </a:cubicBezTo>
                <a:cubicBezTo>
                  <a:pt x="2268" y="1412"/>
                  <a:pt x="2261" y="1412"/>
                  <a:pt x="2255" y="1410"/>
                </a:cubicBezTo>
                <a:cubicBezTo>
                  <a:pt x="2254" y="1408"/>
                  <a:pt x="2256" y="1409"/>
                  <a:pt x="2257" y="1409"/>
                </a:cubicBezTo>
                <a:cubicBezTo>
                  <a:pt x="2257" y="1408"/>
                  <a:pt x="2256" y="1409"/>
                  <a:pt x="2255" y="1408"/>
                </a:cubicBezTo>
                <a:cubicBezTo>
                  <a:pt x="2261" y="1406"/>
                  <a:pt x="2267" y="1411"/>
                  <a:pt x="2271" y="1407"/>
                </a:cubicBezTo>
                <a:cubicBezTo>
                  <a:pt x="2269" y="1407"/>
                  <a:pt x="2268" y="1406"/>
                  <a:pt x="2265" y="1406"/>
                </a:cubicBezTo>
                <a:cubicBezTo>
                  <a:pt x="2268" y="1406"/>
                  <a:pt x="2279" y="1405"/>
                  <a:pt x="2281" y="1409"/>
                </a:cubicBezTo>
                <a:cubicBezTo>
                  <a:pt x="2283" y="1405"/>
                  <a:pt x="2295" y="1411"/>
                  <a:pt x="2299" y="1407"/>
                </a:cubicBezTo>
                <a:cubicBezTo>
                  <a:pt x="2281" y="1404"/>
                  <a:pt x="2272" y="1403"/>
                  <a:pt x="2255" y="1401"/>
                </a:cubicBezTo>
                <a:cubicBezTo>
                  <a:pt x="2256" y="1399"/>
                  <a:pt x="2258" y="1400"/>
                  <a:pt x="2260" y="1399"/>
                </a:cubicBezTo>
                <a:cubicBezTo>
                  <a:pt x="2258" y="1398"/>
                  <a:pt x="2255" y="1398"/>
                  <a:pt x="2253" y="1398"/>
                </a:cubicBezTo>
                <a:cubicBezTo>
                  <a:pt x="2253" y="1399"/>
                  <a:pt x="2254" y="1399"/>
                  <a:pt x="2254" y="1400"/>
                </a:cubicBezTo>
                <a:cubicBezTo>
                  <a:pt x="2254" y="1402"/>
                  <a:pt x="2252" y="1399"/>
                  <a:pt x="2252" y="1400"/>
                </a:cubicBezTo>
                <a:cubicBezTo>
                  <a:pt x="2250" y="1400"/>
                  <a:pt x="2253" y="1399"/>
                  <a:pt x="2252" y="1398"/>
                </a:cubicBezTo>
                <a:cubicBezTo>
                  <a:pt x="2250" y="1397"/>
                  <a:pt x="2247" y="1398"/>
                  <a:pt x="2245" y="1397"/>
                </a:cubicBezTo>
                <a:cubicBezTo>
                  <a:pt x="2244" y="1398"/>
                  <a:pt x="2245" y="1398"/>
                  <a:pt x="2246" y="1399"/>
                </a:cubicBezTo>
                <a:cubicBezTo>
                  <a:pt x="2242" y="1400"/>
                  <a:pt x="2237" y="1398"/>
                  <a:pt x="2232" y="1395"/>
                </a:cubicBezTo>
                <a:cubicBezTo>
                  <a:pt x="2226" y="1397"/>
                  <a:pt x="2221" y="1391"/>
                  <a:pt x="2215" y="1394"/>
                </a:cubicBezTo>
                <a:cubicBezTo>
                  <a:pt x="2213" y="1392"/>
                  <a:pt x="2210" y="1392"/>
                  <a:pt x="2208" y="1393"/>
                </a:cubicBezTo>
                <a:cubicBezTo>
                  <a:pt x="2207" y="1394"/>
                  <a:pt x="2210" y="1394"/>
                  <a:pt x="2210" y="1395"/>
                </a:cubicBezTo>
                <a:cubicBezTo>
                  <a:pt x="2207" y="1396"/>
                  <a:pt x="2205" y="1392"/>
                  <a:pt x="2200" y="1392"/>
                </a:cubicBezTo>
                <a:cubicBezTo>
                  <a:pt x="2200" y="1389"/>
                  <a:pt x="2204" y="1392"/>
                  <a:pt x="2203" y="1389"/>
                </a:cubicBezTo>
                <a:cubicBezTo>
                  <a:pt x="2205" y="1389"/>
                  <a:pt x="2207" y="1390"/>
                  <a:pt x="2208" y="1392"/>
                </a:cubicBezTo>
                <a:cubicBezTo>
                  <a:pt x="2214" y="1391"/>
                  <a:pt x="2219" y="1391"/>
                  <a:pt x="2225" y="1392"/>
                </a:cubicBezTo>
                <a:cubicBezTo>
                  <a:pt x="2227" y="1392"/>
                  <a:pt x="2225" y="1389"/>
                  <a:pt x="2225" y="1388"/>
                </a:cubicBezTo>
                <a:cubicBezTo>
                  <a:pt x="2226" y="1386"/>
                  <a:pt x="2230" y="1388"/>
                  <a:pt x="2232" y="1387"/>
                </a:cubicBezTo>
                <a:cubicBezTo>
                  <a:pt x="2227" y="1385"/>
                  <a:pt x="2226" y="1386"/>
                  <a:pt x="2220" y="1385"/>
                </a:cubicBezTo>
                <a:cubicBezTo>
                  <a:pt x="2220" y="1385"/>
                  <a:pt x="2221" y="1385"/>
                  <a:pt x="2221" y="1383"/>
                </a:cubicBezTo>
                <a:cubicBezTo>
                  <a:pt x="2219" y="1383"/>
                  <a:pt x="2218" y="1385"/>
                  <a:pt x="2218" y="1386"/>
                </a:cubicBezTo>
                <a:cubicBezTo>
                  <a:pt x="2217" y="1386"/>
                  <a:pt x="2217" y="1385"/>
                  <a:pt x="2216" y="1385"/>
                </a:cubicBezTo>
                <a:cubicBezTo>
                  <a:pt x="2214" y="1385"/>
                  <a:pt x="2215" y="1388"/>
                  <a:pt x="2213" y="1388"/>
                </a:cubicBezTo>
                <a:cubicBezTo>
                  <a:pt x="2213" y="1389"/>
                  <a:pt x="2214" y="1389"/>
                  <a:pt x="2215" y="1389"/>
                </a:cubicBezTo>
                <a:cubicBezTo>
                  <a:pt x="2214" y="1390"/>
                  <a:pt x="2212" y="1389"/>
                  <a:pt x="2211" y="1390"/>
                </a:cubicBezTo>
                <a:cubicBezTo>
                  <a:pt x="2209" y="1389"/>
                  <a:pt x="2214" y="1388"/>
                  <a:pt x="2211" y="1388"/>
                </a:cubicBezTo>
                <a:cubicBezTo>
                  <a:pt x="2209" y="1388"/>
                  <a:pt x="2210" y="1390"/>
                  <a:pt x="2206" y="1389"/>
                </a:cubicBezTo>
                <a:cubicBezTo>
                  <a:pt x="2204" y="1388"/>
                  <a:pt x="2208" y="1388"/>
                  <a:pt x="2206" y="1387"/>
                </a:cubicBezTo>
                <a:cubicBezTo>
                  <a:pt x="2205" y="1386"/>
                  <a:pt x="2204" y="1387"/>
                  <a:pt x="2202" y="1386"/>
                </a:cubicBezTo>
                <a:cubicBezTo>
                  <a:pt x="2201" y="1384"/>
                  <a:pt x="2205" y="1387"/>
                  <a:pt x="2204" y="1384"/>
                </a:cubicBezTo>
                <a:cubicBezTo>
                  <a:pt x="2201" y="1385"/>
                  <a:pt x="2200" y="1387"/>
                  <a:pt x="2197" y="1386"/>
                </a:cubicBezTo>
                <a:cubicBezTo>
                  <a:pt x="2197" y="1388"/>
                  <a:pt x="2199" y="1387"/>
                  <a:pt x="2200" y="1388"/>
                </a:cubicBezTo>
                <a:cubicBezTo>
                  <a:pt x="2200" y="1390"/>
                  <a:pt x="2199" y="1389"/>
                  <a:pt x="2197" y="1389"/>
                </a:cubicBezTo>
                <a:cubicBezTo>
                  <a:pt x="2197" y="1390"/>
                  <a:pt x="2199" y="1390"/>
                  <a:pt x="2199" y="1391"/>
                </a:cubicBezTo>
                <a:cubicBezTo>
                  <a:pt x="2196" y="1392"/>
                  <a:pt x="2191" y="1391"/>
                  <a:pt x="2186" y="1390"/>
                </a:cubicBezTo>
                <a:cubicBezTo>
                  <a:pt x="2189" y="1389"/>
                  <a:pt x="2191" y="1390"/>
                  <a:pt x="2194" y="1390"/>
                </a:cubicBezTo>
                <a:cubicBezTo>
                  <a:pt x="2191" y="1388"/>
                  <a:pt x="2184" y="1388"/>
                  <a:pt x="2180" y="1389"/>
                </a:cubicBezTo>
                <a:cubicBezTo>
                  <a:pt x="2180" y="1388"/>
                  <a:pt x="2179" y="1388"/>
                  <a:pt x="2177" y="1388"/>
                </a:cubicBezTo>
                <a:cubicBezTo>
                  <a:pt x="2178" y="1387"/>
                  <a:pt x="2178" y="1385"/>
                  <a:pt x="2179" y="1384"/>
                </a:cubicBezTo>
                <a:cubicBezTo>
                  <a:pt x="2175" y="1385"/>
                  <a:pt x="2169" y="1385"/>
                  <a:pt x="2165" y="1384"/>
                </a:cubicBezTo>
                <a:cubicBezTo>
                  <a:pt x="2170" y="1378"/>
                  <a:pt x="2182" y="1383"/>
                  <a:pt x="2186" y="1381"/>
                </a:cubicBezTo>
                <a:cubicBezTo>
                  <a:pt x="2186" y="1382"/>
                  <a:pt x="2187" y="1383"/>
                  <a:pt x="2185" y="1382"/>
                </a:cubicBezTo>
                <a:cubicBezTo>
                  <a:pt x="2185" y="1383"/>
                  <a:pt x="2188" y="1385"/>
                  <a:pt x="2188" y="1382"/>
                </a:cubicBezTo>
                <a:cubicBezTo>
                  <a:pt x="2189" y="1382"/>
                  <a:pt x="2188" y="1384"/>
                  <a:pt x="2190" y="1384"/>
                </a:cubicBezTo>
                <a:cubicBezTo>
                  <a:pt x="2190" y="1381"/>
                  <a:pt x="2199" y="1382"/>
                  <a:pt x="2196" y="1385"/>
                </a:cubicBezTo>
                <a:cubicBezTo>
                  <a:pt x="2198" y="1384"/>
                  <a:pt x="2199" y="1382"/>
                  <a:pt x="2202" y="1382"/>
                </a:cubicBezTo>
                <a:cubicBezTo>
                  <a:pt x="2199" y="1379"/>
                  <a:pt x="2194" y="1383"/>
                  <a:pt x="2194" y="1377"/>
                </a:cubicBezTo>
                <a:cubicBezTo>
                  <a:pt x="2192" y="1377"/>
                  <a:pt x="2193" y="1381"/>
                  <a:pt x="2190" y="1380"/>
                </a:cubicBezTo>
                <a:cubicBezTo>
                  <a:pt x="2191" y="1378"/>
                  <a:pt x="2189" y="1377"/>
                  <a:pt x="2188" y="1380"/>
                </a:cubicBezTo>
                <a:cubicBezTo>
                  <a:pt x="2186" y="1380"/>
                  <a:pt x="2188" y="1378"/>
                  <a:pt x="2187" y="1377"/>
                </a:cubicBezTo>
                <a:cubicBezTo>
                  <a:pt x="2183" y="1379"/>
                  <a:pt x="2176" y="1375"/>
                  <a:pt x="2175" y="1376"/>
                </a:cubicBezTo>
                <a:cubicBezTo>
                  <a:pt x="2174" y="1375"/>
                  <a:pt x="2176" y="1373"/>
                  <a:pt x="2173" y="1373"/>
                </a:cubicBezTo>
                <a:cubicBezTo>
                  <a:pt x="2172" y="1375"/>
                  <a:pt x="2169" y="1372"/>
                  <a:pt x="2170" y="1375"/>
                </a:cubicBezTo>
                <a:cubicBezTo>
                  <a:pt x="2170" y="1376"/>
                  <a:pt x="2168" y="1375"/>
                  <a:pt x="2167" y="1375"/>
                </a:cubicBezTo>
                <a:cubicBezTo>
                  <a:pt x="2169" y="1374"/>
                  <a:pt x="2169" y="1373"/>
                  <a:pt x="2170" y="1370"/>
                </a:cubicBezTo>
                <a:cubicBezTo>
                  <a:pt x="2169" y="1370"/>
                  <a:pt x="2169" y="1369"/>
                  <a:pt x="2168" y="1369"/>
                </a:cubicBezTo>
                <a:cubicBezTo>
                  <a:pt x="2169" y="1368"/>
                  <a:pt x="2176" y="1369"/>
                  <a:pt x="2179" y="1370"/>
                </a:cubicBezTo>
                <a:cubicBezTo>
                  <a:pt x="2179" y="1368"/>
                  <a:pt x="2175" y="1369"/>
                  <a:pt x="2173" y="1368"/>
                </a:cubicBezTo>
                <a:cubicBezTo>
                  <a:pt x="2180" y="1365"/>
                  <a:pt x="2189" y="1368"/>
                  <a:pt x="2196" y="1370"/>
                </a:cubicBezTo>
                <a:cubicBezTo>
                  <a:pt x="2194" y="1371"/>
                  <a:pt x="2190" y="1370"/>
                  <a:pt x="2188" y="1370"/>
                </a:cubicBezTo>
                <a:cubicBezTo>
                  <a:pt x="2188" y="1371"/>
                  <a:pt x="2189" y="1371"/>
                  <a:pt x="2190" y="1371"/>
                </a:cubicBezTo>
                <a:cubicBezTo>
                  <a:pt x="2188" y="1372"/>
                  <a:pt x="2184" y="1371"/>
                  <a:pt x="2185" y="1374"/>
                </a:cubicBezTo>
                <a:cubicBezTo>
                  <a:pt x="2184" y="1374"/>
                  <a:pt x="2183" y="1374"/>
                  <a:pt x="2181" y="1373"/>
                </a:cubicBezTo>
                <a:cubicBezTo>
                  <a:pt x="2183" y="1377"/>
                  <a:pt x="2186" y="1373"/>
                  <a:pt x="2187" y="1372"/>
                </a:cubicBezTo>
                <a:cubicBezTo>
                  <a:pt x="2190" y="1372"/>
                  <a:pt x="2189" y="1374"/>
                  <a:pt x="2191" y="1374"/>
                </a:cubicBezTo>
                <a:cubicBezTo>
                  <a:pt x="2192" y="1368"/>
                  <a:pt x="2199" y="1373"/>
                  <a:pt x="2202" y="1372"/>
                </a:cubicBezTo>
                <a:cubicBezTo>
                  <a:pt x="2202" y="1371"/>
                  <a:pt x="2202" y="1371"/>
                  <a:pt x="2201" y="1371"/>
                </a:cubicBezTo>
                <a:cubicBezTo>
                  <a:pt x="2205" y="1368"/>
                  <a:pt x="2210" y="1371"/>
                  <a:pt x="2214" y="1371"/>
                </a:cubicBezTo>
                <a:cubicBezTo>
                  <a:pt x="2228" y="1372"/>
                  <a:pt x="2245" y="1375"/>
                  <a:pt x="2257" y="1377"/>
                </a:cubicBezTo>
                <a:cubicBezTo>
                  <a:pt x="2270" y="1379"/>
                  <a:pt x="2283" y="1380"/>
                  <a:pt x="2296" y="1382"/>
                </a:cubicBezTo>
                <a:cubicBezTo>
                  <a:pt x="2291" y="1379"/>
                  <a:pt x="2284" y="1379"/>
                  <a:pt x="2277" y="1378"/>
                </a:cubicBezTo>
                <a:cubicBezTo>
                  <a:pt x="2271" y="1376"/>
                  <a:pt x="2262" y="1374"/>
                  <a:pt x="2254" y="1375"/>
                </a:cubicBezTo>
                <a:cubicBezTo>
                  <a:pt x="2248" y="1372"/>
                  <a:pt x="2236" y="1369"/>
                  <a:pt x="2228" y="1370"/>
                </a:cubicBezTo>
                <a:cubicBezTo>
                  <a:pt x="2226" y="1369"/>
                  <a:pt x="2227" y="1368"/>
                  <a:pt x="2226" y="1367"/>
                </a:cubicBezTo>
                <a:cubicBezTo>
                  <a:pt x="2226" y="1369"/>
                  <a:pt x="2220" y="1367"/>
                  <a:pt x="2217" y="1366"/>
                </a:cubicBezTo>
                <a:cubicBezTo>
                  <a:pt x="2220" y="1364"/>
                  <a:pt x="2235" y="1366"/>
                  <a:pt x="2240" y="1367"/>
                </a:cubicBezTo>
                <a:cubicBezTo>
                  <a:pt x="2248" y="1369"/>
                  <a:pt x="2257" y="1370"/>
                  <a:pt x="2264" y="1371"/>
                </a:cubicBezTo>
                <a:cubicBezTo>
                  <a:pt x="2267" y="1371"/>
                  <a:pt x="2270" y="1372"/>
                  <a:pt x="2271" y="1373"/>
                </a:cubicBezTo>
                <a:cubicBezTo>
                  <a:pt x="2273" y="1373"/>
                  <a:pt x="2272" y="1373"/>
                  <a:pt x="2272" y="1372"/>
                </a:cubicBezTo>
                <a:cubicBezTo>
                  <a:pt x="2277" y="1375"/>
                  <a:pt x="2284" y="1373"/>
                  <a:pt x="2291" y="1374"/>
                </a:cubicBezTo>
                <a:cubicBezTo>
                  <a:pt x="2288" y="1372"/>
                  <a:pt x="2280" y="1372"/>
                  <a:pt x="2283" y="1371"/>
                </a:cubicBezTo>
                <a:cubicBezTo>
                  <a:pt x="2273" y="1368"/>
                  <a:pt x="2266" y="1368"/>
                  <a:pt x="2257" y="1367"/>
                </a:cubicBezTo>
                <a:cubicBezTo>
                  <a:pt x="2256" y="1365"/>
                  <a:pt x="2258" y="1364"/>
                  <a:pt x="2258" y="1363"/>
                </a:cubicBezTo>
                <a:cubicBezTo>
                  <a:pt x="2257" y="1363"/>
                  <a:pt x="2257" y="1365"/>
                  <a:pt x="2255" y="1364"/>
                </a:cubicBezTo>
                <a:cubicBezTo>
                  <a:pt x="2254" y="1364"/>
                  <a:pt x="2254" y="1363"/>
                  <a:pt x="2253" y="1363"/>
                </a:cubicBezTo>
                <a:cubicBezTo>
                  <a:pt x="2258" y="1362"/>
                  <a:pt x="2264" y="1364"/>
                  <a:pt x="2268" y="1364"/>
                </a:cubicBezTo>
                <a:cubicBezTo>
                  <a:pt x="2267" y="1361"/>
                  <a:pt x="2264" y="1363"/>
                  <a:pt x="2261" y="1362"/>
                </a:cubicBezTo>
                <a:cubicBezTo>
                  <a:pt x="2262" y="1360"/>
                  <a:pt x="2264" y="1361"/>
                  <a:pt x="2266" y="1359"/>
                </a:cubicBezTo>
                <a:cubicBezTo>
                  <a:pt x="2268" y="1362"/>
                  <a:pt x="2273" y="1358"/>
                  <a:pt x="2273" y="1362"/>
                </a:cubicBezTo>
                <a:cubicBezTo>
                  <a:pt x="2273" y="1360"/>
                  <a:pt x="2277" y="1360"/>
                  <a:pt x="2279" y="1362"/>
                </a:cubicBezTo>
                <a:cubicBezTo>
                  <a:pt x="2288" y="1359"/>
                  <a:pt x="2298" y="1367"/>
                  <a:pt x="2308" y="1366"/>
                </a:cubicBezTo>
                <a:cubicBezTo>
                  <a:pt x="2303" y="1364"/>
                  <a:pt x="2302" y="1364"/>
                  <a:pt x="2295" y="1363"/>
                </a:cubicBezTo>
                <a:cubicBezTo>
                  <a:pt x="2298" y="1360"/>
                  <a:pt x="2305" y="1365"/>
                  <a:pt x="2307" y="1361"/>
                </a:cubicBezTo>
                <a:cubicBezTo>
                  <a:pt x="2308" y="1363"/>
                  <a:pt x="2311" y="1364"/>
                  <a:pt x="2314" y="1364"/>
                </a:cubicBezTo>
                <a:cubicBezTo>
                  <a:pt x="2316" y="1364"/>
                  <a:pt x="2311" y="1364"/>
                  <a:pt x="2312" y="1363"/>
                </a:cubicBezTo>
                <a:cubicBezTo>
                  <a:pt x="2314" y="1360"/>
                  <a:pt x="2318" y="1363"/>
                  <a:pt x="2320" y="1362"/>
                </a:cubicBezTo>
                <a:cubicBezTo>
                  <a:pt x="2315" y="1357"/>
                  <a:pt x="2304" y="1360"/>
                  <a:pt x="2297" y="1355"/>
                </a:cubicBezTo>
                <a:cubicBezTo>
                  <a:pt x="2295" y="1357"/>
                  <a:pt x="2294" y="1357"/>
                  <a:pt x="2292" y="1355"/>
                </a:cubicBezTo>
                <a:cubicBezTo>
                  <a:pt x="2293" y="1357"/>
                  <a:pt x="2291" y="1358"/>
                  <a:pt x="2287" y="1357"/>
                </a:cubicBezTo>
                <a:cubicBezTo>
                  <a:pt x="2286" y="1355"/>
                  <a:pt x="2289" y="1357"/>
                  <a:pt x="2289" y="1356"/>
                </a:cubicBezTo>
                <a:cubicBezTo>
                  <a:pt x="2283" y="1352"/>
                  <a:pt x="2269" y="1354"/>
                  <a:pt x="2259" y="1349"/>
                </a:cubicBezTo>
                <a:cubicBezTo>
                  <a:pt x="2265" y="1347"/>
                  <a:pt x="2271" y="1351"/>
                  <a:pt x="2275" y="1348"/>
                </a:cubicBezTo>
                <a:cubicBezTo>
                  <a:pt x="2283" y="1352"/>
                  <a:pt x="2293" y="1354"/>
                  <a:pt x="2302" y="1353"/>
                </a:cubicBezTo>
                <a:cubicBezTo>
                  <a:pt x="2302" y="1350"/>
                  <a:pt x="2298" y="1353"/>
                  <a:pt x="2296" y="1351"/>
                </a:cubicBezTo>
                <a:cubicBezTo>
                  <a:pt x="2297" y="1350"/>
                  <a:pt x="2298" y="1350"/>
                  <a:pt x="2297" y="1351"/>
                </a:cubicBezTo>
                <a:cubicBezTo>
                  <a:pt x="2299" y="1351"/>
                  <a:pt x="2297" y="1349"/>
                  <a:pt x="2296" y="1350"/>
                </a:cubicBezTo>
                <a:cubicBezTo>
                  <a:pt x="2297" y="1348"/>
                  <a:pt x="2299" y="1350"/>
                  <a:pt x="2300" y="1350"/>
                </a:cubicBezTo>
                <a:cubicBezTo>
                  <a:pt x="2298" y="1348"/>
                  <a:pt x="2303" y="1347"/>
                  <a:pt x="2300" y="1346"/>
                </a:cubicBezTo>
                <a:cubicBezTo>
                  <a:pt x="2301" y="1345"/>
                  <a:pt x="2303" y="1346"/>
                  <a:pt x="2303" y="1346"/>
                </a:cubicBezTo>
                <a:cubicBezTo>
                  <a:pt x="2297" y="1343"/>
                  <a:pt x="2290" y="1344"/>
                  <a:pt x="2282" y="1340"/>
                </a:cubicBezTo>
                <a:cubicBezTo>
                  <a:pt x="2296" y="1340"/>
                  <a:pt x="2319" y="1344"/>
                  <a:pt x="2335" y="1346"/>
                </a:cubicBezTo>
                <a:cubicBezTo>
                  <a:pt x="2335" y="1347"/>
                  <a:pt x="2335" y="1347"/>
                  <a:pt x="2336" y="1348"/>
                </a:cubicBezTo>
                <a:cubicBezTo>
                  <a:pt x="2339" y="1345"/>
                  <a:pt x="2346" y="1343"/>
                  <a:pt x="2348" y="1346"/>
                </a:cubicBezTo>
                <a:cubicBezTo>
                  <a:pt x="2351" y="1346"/>
                  <a:pt x="2355" y="1347"/>
                  <a:pt x="2360" y="1348"/>
                </a:cubicBezTo>
                <a:cubicBezTo>
                  <a:pt x="2360" y="1348"/>
                  <a:pt x="2361" y="1349"/>
                  <a:pt x="2361" y="1350"/>
                </a:cubicBezTo>
                <a:cubicBezTo>
                  <a:pt x="2361" y="1349"/>
                  <a:pt x="2361" y="1349"/>
                  <a:pt x="2361" y="1348"/>
                </a:cubicBezTo>
                <a:cubicBezTo>
                  <a:pt x="2364" y="1349"/>
                  <a:pt x="2368" y="1349"/>
                  <a:pt x="2372" y="1349"/>
                </a:cubicBezTo>
                <a:cubicBezTo>
                  <a:pt x="2370" y="1353"/>
                  <a:pt x="2373" y="1354"/>
                  <a:pt x="2371" y="1358"/>
                </a:cubicBezTo>
                <a:cubicBezTo>
                  <a:pt x="2371" y="1358"/>
                  <a:pt x="2372" y="1359"/>
                  <a:pt x="2373" y="1358"/>
                </a:cubicBezTo>
                <a:cubicBezTo>
                  <a:pt x="2374" y="1359"/>
                  <a:pt x="2372" y="1360"/>
                  <a:pt x="2374" y="1361"/>
                </a:cubicBezTo>
                <a:cubicBezTo>
                  <a:pt x="2375" y="1359"/>
                  <a:pt x="2374" y="1362"/>
                  <a:pt x="2375" y="1363"/>
                </a:cubicBezTo>
                <a:cubicBezTo>
                  <a:pt x="2376" y="1362"/>
                  <a:pt x="2375" y="1361"/>
                  <a:pt x="2376" y="1361"/>
                </a:cubicBezTo>
                <a:cubicBezTo>
                  <a:pt x="2376" y="1362"/>
                  <a:pt x="2377" y="1362"/>
                  <a:pt x="2378" y="1362"/>
                </a:cubicBezTo>
                <a:cubicBezTo>
                  <a:pt x="2379" y="1361"/>
                  <a:pt x="2380" y="1360"/>
                  <a:pt x="2379" y="1358"/>
                </a:cubicBezTo>
                <a:cubicBezTo>
                  <a:pt x="2375" y="1360"/>
                  <a:pt x="2375" y="1355"/>
                  <a:pt x="2373" y="1355"/>
                </a:cubicBezTo>
                <a:cubicBezTo>
                  <a:pt x="2373" y="1354"/>
                  <a:pt x="2374" y="1355"/>
                  <a:pt x="2375" y="1353"/>
                </a:cubicBezTo>
                <a:cubicBezTo>
                  <a:pt x="2372" y="1351"/>
                  <a:pt x="2373" y="1350"/>
                  <a:pt x="2373" y="1350"/>
                </a:cubicBezTo>
                <a:cubicBezTo>
                  <a:pt x="2374" y="1350"/>
                  <a:pt x="2375" y="1349"/>
                  <a:pt x="2376" y="1349"/>
                </a:cubicBezTo>
                <a:cubicBezTo>
                  <a:pt x="2376" y="1351"/>
                  <a:pt x="2376" y="1353"/>
                  <a:pt x="2378" y="1352"/>
                </a:cubicBezTo>
                <a:cubicBezTo>
                  <a:pt x="2377" y="1351"/>
                  <a:pt x="2377" y="1350"/>
                  <a:pt x="2376" y="1349"/>
                </a:cubicBezTo>
                <a:cubicBezTo>
                  <a:pt x="2376" y="1349"/>
                  <a:pt x="2376" y="1349"/>
                  <a:pt x="2376" y="1349"/>
                </a:cubicBezTo>
                <a:cubicBezTo>
                  <a:pt x="2376" y="1349"/>
                  <a:pt x="2376" y="1349"/>
                  <a:pt x="2376" y="1349"/>
                </a:cubicBezTo>
                <a:cubicBezTo>
                  <a:pt x="2376" y="1349"/>
                  <a:pt x="2376" y="1349"/>
                  <a:pt x="2376" y="1349"/>
                </a:cubicBezTo>
                <a:cubicBezTo>
                  <a:pt x="2376" y="1349"/>
                  <a:pt x="2376" y="1349"/>
                  <a:pt x="2376" y="1349"/>
                </a:cubicBezTo>
                <a:cubicBezTo>
                  <a:pt x="2374" y="1348"/>
                  <a:pt x="2371" y="1348"/>
                  <a:pt x="2368" y="1347"/>
                </a:cubicBezTo>
                <a:cubicBezTo>
                  <a:pt x="2367" y="1344"/>
                  <a:pt x="2365" y="1341"/>
                  <a:pt x="2363" y="1339"/>
                </a:cubicBezTo>
                <a:cubicBezTo>
                  <a:pt x="2364" y="1339"/>
                  <a:pt x="2364" y="1339"/>
                  <a:pt x="2364" y="1339"/>
                </a:cubicBezTo>
                <a:cubicBezTo>
                  <a:pt x="2365" y="1339"/>
                  <a:pt x="2365" y="1339"/>
                  <a:pt x="2366" y="1339"/>
                </a:cubicBezTo>
                <a:cubicBezTo>
                  <a:pt x="2367" y="1342"/>
                  <a:pt x="2369" y="1345"/>
                  <a:pt x="2370" y="1347"/>
                </a:cubicBezTo>
                <a:cubicBezTo>
                  <a:pt x="2371" y="1345"/>
                  <a:pt x="2366" y="1342"/>
                  <a:pt x="2367" y="1339"/>
                </a:cubicBezTo>
                <a:cubicBezTo>
                  <a:pt x="2368" y="1339"/>
                  <a:pt x="2368" y="1340"/>
                  <a:pt x="2369" y="1340"/>
                </a:cubicBezTo>
                <a:cubicBezTo>
                  <a:pt x="2371" y="1342"/>
                  <a:pt x="2372" y="1346"/>
                  <a:pt x="2375" y="1348"/>
                </a:cubicBezTo>
                <a:cubicBezTo>
                  <a:pt x="2375" y="1345"/>
                  <a:pt x="2373" y="1343"/>
                  <a:pt x="2371" y="1340"/>
                </a:cubicBezTo>
                <a:cubicBezTo>
                  <a:pt x="2371" y="1341"/>
                  <a:pt x="2372" y="1341"/>
                  <a:pt x="2373" y="1341"/>
                </a:cubicBezTo>
                <a:cubicBezTo>
                  <a:pt x="2373" y="1341"/>
                  <a:pt x="2373" y="1340"/>
                  <a:pt x="2373" y="1340"/>
                </a:cubicBezTo>
                <a:cubicBezTo>
                  <a:pt x="2374" y="1341"/>
                  <a:pt x="2374" y="1341"/>
                  <a:pt x="2374" y="1341"/>
                </a:cubicBezTo>
                <a:cubicBezTo>
                  <a:pt x="2372" y="1335"/>
                  <a:pt x="2367" y="1331"/>
                  <a:pt x="2365" y="1326"/>
                </a:cubicBezTo>
                <a:cubicBezTo>
                  <a:pt x="2366" y="1327"/>
                  <a:pt x="2368" y="1327"/>
                  <a:pt x="2369" y="1328"/>
                </a:cubicBezTo>
                <a:cubicBezTo>
                  <a:pt x="2369" y="1327"/>
                  <a:pt x="2371" y="1328"/>
                  <a:pt x="2371" y="1327"/>
                </a:cubicBezTo>
                <a:cubicBezTo>
                  <a:pt x="2372" y="1327"/>
                  <a:pt x="2373" y="1327"/>
                  <a:pt x="2374" y="1327"/>
                </a:cubicBezTo>
                <a:cubicBezTo>
                  <a:pt x="2376" y="1327"/>
                  <a:pt x="2377" y="1326"/>
                  <a:pt x="2375" y="1326"/>
                </a:cubicBezTo>
                <a:cubicBezTo>
                  <a:pt x="2373" y="1326"/>
                  <a:pt x="2372" y="1326"/>
                  <a:pt x="2371" y="1325"/>
                </a:cubicBezTo>
                <a:cubicBezTo>
                  <a:pt x="2370" y="1325"/>
                  <a:pt x="2371" y="1325"/>
                  <a:pt x="2371" y="1325"/>
                </a:cubicBezTo>
                <a:cubicBezTo>
                  <a:pt x="2367" y="1324"/>
                  <a:pt x="2362" y="1323"/>
                  <a:pt x="2358" y="1322"/>
                </a:cubicBezTo>
                <a:cubicBezTo>
                  <a:pt x="2356" y="1318"/>
                  <a:pt x="2353" y="1314"/>
                  <a:pt x="2350" y="1311"/>
                </a:cubicBezTo>
                <a:cubicBezTo>
                  <a:pt x="2352" y="1314"/>
                  <a:pt x="2354" y="1317"/>
                  <a:pt x="2356" y="1321"/>
                </a:cubicBezTo>
                <a:cubicBezTo>
                  <a:pt x="2354" y="1321"/>
                  <a:pt x="2353" y="1320"/>
                  <a:pt x="2351" y="1320"/>
                </a:cubicBezTo>
                <a:cubicBezTo>
                  <a:pt x="2349" y="1317"/>
                  <a:pt x="2346" y="1313"/>
                  <a:pt x="2345" y="1309"/>
                </a:cubicBezTo>
                <a:cubicBezTo>
                  <a:pt x="2346" y="1309"/>
                  <a:pt x="2347" y="1310"/>
                  <a:pt x="2349" y="1310"/>
                </a:cubicBezTo>
                <a:cubicBezTo>
                  <a:pt x="2350" y="1310"/>
                  <a:pt x="2352" y="1310"/>
                  <a:pt x="2353" y="1309"/>
                </a:cubicBezTo>
                <a:cubicBezTo>
                  <a:pt x="2353" y="1311"/>
                  <a:pt x="2353" y="1312"/>
                  <a:pt x="2354" y="1313"/>
                </a:cubicBezTo>
                <a:cubicBezTo>
                  <a:pt x="2355" y="1313"/>
                  <a:pt x="2356" y="1312"/>
                  <a:pt x="2357" y="1313"/>
                </a:cubicBezTo>
                <a:cubicBezTo>
                  <a:pt x="2359" y="1311"/>
                  <a:pt x="2355" y="1310"/>
                  <a:pt x="2356" y="1309"/>
                </a:cubicBezTo>
                <a:cubicBezTo>
                  <a:pt x="2358" y="1309"/>
                  <a:pt x="2358" y="1311"/>
                  <a:pt x="2359" y="1312"/>
                </a:cubicBezTo>
                <a:cubicBezTo>
                  <a:pt x="2363" y="1310"/>
                  <a:pt x="2360" y="1309"/>
                  <a:pt x="2360" y="1307"/>
                </a:cubicBezTo>
                <a:cubicBezTo>
                  <a:pt x="2364" y="1308"/>
                  <a:pt x="2369" y="1309"/>
                  <a:pt x="2373" y="1309"/>
                </a:cubicBezTo>
                <a:cubicBezTo>
                  <a:pt x="2373" y="1306"/>
                  <a:pt x="2365" y="1309"/>
                  <a:pt x="2362" y="1306"/>
                </a:cubicBezTo>
                <a:cubicBezTo>
                  <a:pt x="2362" y="1306"/>
                  <a:pt x="2362" y="1306"/>
                  <a:pt x="2362" y="1306"/>
                </a:cubicBezTo>
                <a:cubicBezTo>
                  <a:pt x="2368" y="1305"/>
                  <a:pt x="2376" y="1308"/>
                  <a:pt x="2382" y="1307"/>
                </a:cubicBezTo>
                <a:cubicBezTo>
                  <a:pt x="2377" y="1306"/>
                  <a:pt x="2373" y="1304"/>
                  <a:pt x="2368" y="1303"/>
                </a:cubicBezTo>
                <a:cubicBezTo>
                  <a:pt x="2368" y="1303"/>
                  <a:pt x="2368" y="1302"/>
                  <a:pt x="2368" y="1302"/>
                </a:cubicBezTo>
                <a:cubicBezTo>
                  <a:pt x="2368" y="1301"/>
                  <a:pt x="2371" y="1301"/>
                  <a:pt x="2370" y="1299"/>
                </a:cubicBezTo>
                <a:cubicBezTo>
                  <a:pt x="2369" y="1298"/>
                  <a:pt x="2367" y="1299"/>
                  <a:pt x="2365" y="1298"/>
                </a:cubicBezTo>
                <a:cubicBezTo>
                  <a:pt x="2365" y="1297"/>
                  <a:pt x="2366" y="1297"/>
                  <a:pt x="2367" y="1296"/>
                </a:cubicBezTo>
                <a:cubicBezTo>
                  <a:pt x="2367" y="1297"/>
                  <a:pt x="2368" y="1297"/>
                  <a:pt x="2369" y="1297"/>
                </a:cubicBezTo>
                <a:cubicBezTo>
                  <a:pt x="2369" y="1298"/>
                  <a:pt x="2369" y="1298"/>
                  <a:pt x="2369" y="1298"/>
                </a:cubicBezTo>
                <a:cubicBezTo>
                  <a:pt x="2369" y="1298"/>
                  <a:pt x="2369" y="1298"/>
                  <a:pt x="2369" y="1297"/>
                </a:cubicBezTo>
                <a:cubicBezTo>
                  <a:pt x="2369" y="1298"/>
                  <a:pt x="2369" y="1298"/>
                  <a:pt x="2370" y="1298"/>
                </a:cubicBezTo>
                <a:cubicBezTo>
                  <a:pt x="2370" y="1297"/>
                  <a:pt x="2369" y="1297"/>
                  <a:pt x="2369" y="1296"/>
                </a:cubicBezTo>
                <a:cubicBezTo>
                  <a:pt x="2369" y="1296"/>
                  <a:pt x="2368" y="1295"/>
                  <a:pt x="2368" y="1294"/>
                </a:cubicBezTo>
                <a:cubicBezTo>
                  <a:pt x="2368" y="1294"/>
                  <a:pt x="2368" y="1294"/>
                  <a:pt x="2367" y="1294"/>
                </a:cubicBezTo>
                <a:cubicBezTo>
                  <a:pt x="2368" y="1293"/>
                  <a:pt x="2369" y="1294"/>
                  <a:pt x="2369" y="1293"/>
                </a:cubicBezTo>
                <a:cubicBezTo>
                  <a:pt x="2368" y="1292"/>
                  <a:pt x="2367" y="1292"/>
                  <a:pt x="2367" y="1290"/>
                </a:cubicBezTo>
                <a:cubicBezTo>
                  <a:pt x="2367" y="1290"/>
                  <a:pt x="2368" y="1291"/>
                  <a:pt x="2369" y="1290"/>
                </a:cubicBezTo>
                <a:cubicBezTo>
                  <a:pt x="2369" y="1290"/>
                  <a:pt x="2369" y="1290"/>
                  <a:pt x="2369" y="1290"/>
                </a:cubicBezTo>
                <a:cubicBezTo>
                  <a:pt x="2370" y="1291"/>
                  <a:pt x="2370" y="1291"/>
                  <a:pt x="2370" y="1292"/>
                </a:cubicBezTo>
                <a:cubicBezTo>
                  <a:pt x="2371" y="1292"/>
                  <a:pt x="2371" y="1291"/>
                  <a:pt x="2371" y="1290"/>
                </a:cubicBezTo>
                <a:cubicBezTo>
                  <a:pt x="2374" y="1291"/>
                  <a:pt x="2378" y="1291"/>
                  <a:pt x="2381" y="1292"/>
                </a:cubicBezTo>
                <a:cubicBezTo>
                  <a:pt x="2382" y="1292"/>
                  <a:pt x="2383" y="1293"/>
                  <a:pt x="2384" y="1293"/>
                </a:cubicBezTo>
                <a:cubicBezTo>
                  <a:pt x="2385" y="1294"/>
                  <a:pt x="2385" y="1295"/>
                  <a:pt x="2385" y="1296"/>
                </a:cubicBezTo>
                <a:cubicBezTo>
                  <a:pt x="2387" y="1294"/>
                  <a:pt x="2388" y="1297"/>
                  <a:pt x="2389" y="1299"/>
                </a:cubicBezTo>
                <a:cubicBezTo>
                  <a:pt x="2389" y="1299"/>
                  <a:pt x="2388" y="1299"/>
                  <a:pt x="2388" y="1299"/>
                </a:cubicBezTo>
                <a:cubicBezTo>
                  <a:pt x="2387" y="1297"/>
                  <a:pt x="2385" y="1296"/>
                  <a:pt x="2385" y="1296"/>
                </a:cubicBezTo>
                <a:cubicBezTo>
                  <a:pt x="2385" y="1297"/>
                  <a:pt x="2386" y="1297"/>
                  <a:pt x="2386" y="1298"/>
                </a:cubicBezTo>
                <a:cubicBezTo>
                  <a:pt x="2386" y="1298"/>
                  <a:pt x="2385" y="1298"/>
                  <a:pt x="2385" y="1298"/>
                </a:cubicBezTo>
                <a:cubicBezTo>
                  <a:pt x="2385" y="1299"/>
                  <a:pt x="2385" y="1299"/>
                  <a:pt x="2386" y="1299"/>
                </a:cubicBezTo>
                <a:cubicBezTo>
                  <a:pt x="2386" y="1299"/>
                  <a:pt x="2386" y="1300"/>
                  <a:pt x="2386" y="1300"/>
                </a:cubicBezTo>
                <a:cubicBezTo>
                  <a:pt x="2386" y="1299"/>
                  <a:pt x="2386" y="1299"/>
                  <a:pt x="2387" y="1299"/>
                </a:cubicBezTo>
                <a:cubicBezTo>
                  <a:pt x="2387" y="1299"/>
                  <a:pt x="2387" y="1299"/>
                  <a:pt x="2387" y="1299"/>
                </a:cubicBezTo>
                <a:cubicBezTo>
                  <a:pt x="2388" y="1300"/>
                  <a:pt x="2387" y="1302"/>
                  <a:pt x="2388" y="1302"/>
                </a:cubicBezTo>
                <a:cubicBezTo>
                  <a:pt x="2389" y="1301"/>
                  <a:pt x="2389" y="1300"/>
                  <a:pt x="2389" y="1300"/>
                </a:cubicBezTo>
                <a:cubicBezTo>
                  <a:pt x="2389" y="1300"/>
                  <a:pt x="2389" y="1300"/>
                  <a:pt x="2389" y="1300"/>
                </a:cubicBezTo>
                <a:cubicBezTo>
                  <a:pt x="2390" y="1301"/>
                  <a:pt x="2390" y="1301"/>
                  <a:pt x="2390" y="1301"/>
                </a:cubicBezTo>
                <a:cubicBezTo>
                  <a:pt x="2390" y="1302"/>
                  <a:pt x="2393" y="1305"/>
                  <a:pt x="2394" y="1306"/>
                </a:cubicBezTo>
                <a:cubicBezTo>
                  <a:pt x="2393" y="1302"/>
                  <a:pt x="2391" y="1297"/>
                  <a:pt x="2388" y="1292"/>
                </a:cubicBezTo>
                <a:cubicBezTo>
                  <a:pt x="2388" y="1292"/>
                  <a:pt x="2389" y="1292"/>
                  <a:pt x="2389" y="1292"/>
                </a:cubicBezTo>
                <a:cubicBezTo>
                  <a:pt x="2388" y="1292"/>
                  <a:pt x="2388" y="1292"/>
                  <a:pt x="2388" y="1292"/>
                </a:cubicBezTo>
                <a:cubicBezTo>
                  <a:pt x="2388" y="1291"/>
                  <a:pt x="2387" y="1290"/>
                  <a:pt x="2386" y="1289"/>
                </a:cubicBezTo>
                <a:cubicBezTo>
                  <a:pt x="2386" y="1290"/>
                  <a:pt x="2386" y="1290"/>
                  <a:pt x="2386" y="1291"/>
                </a:cubicBezTo>
                <a:cubicBezTo>
                  <a:pt x="2384" y="1291"/>
                  <a:pt x="2385" y="1290"/>
                  <a:pt x="2385" y="1289"/>
                </a:cubicBezTo>
                <a:cubicBezTo>
                  <a:pt x="2388" y="1290"/>
                  <a:pt x="2381" y="1283"/>
                  <a:pt x="2381" y="1282"/>
                </a:cubicBezTo>
                <a:cubicBezTo>
                  <a:pt x="2382" y="1284"/>
                  <a:pt x="2382" y="1281"/>
                  <a:pt x="2380" y="1281"/>
                </a:cubicBezTo>
                <a:cubicBezTo>
                  <a:pt x="2380" y="1281"/>
                  <a:pt x="2381" y="1280"/>
                  <a:pt x="2382" y="1280"/>
                </a:cubicBezTo>
                <a:cubicBezTo>
                  <a:pt x="2381" y="1279"/>
                  <a:pt x="2380" y="1279"/>
                  <a:pt x="2379" y="1280"/>
                </a:cubicBezTo>
                <a:cubicBezTo>
                  <a:pt x="2379" y="1279"/>
                  <a:pt x="2380" y="1278"/>
                  <a:pt x="2381" y="1278"/>
                </a:cubicBezTo>
                <a:cubicBezTo>
                  <a:pt x="2382" y="1279"/>
                  <a:pt x="2381" y="1279"/>
                  <a:pt x="2383" y="1278"/>
                </a:cubicBezTo>
                <a:cubicBezTo>
                  <a:pt x="2384" y="1281"/>
                  <a:pt x="2385" y="1280"/>
                  <a:pt x="2387" y="1284"/>
                </a:cubicBezTo>
                <a:cubicBezTo>
                  <a:pt x="2388" y="1284"/>
                  <a:pt x="2387" y="1281"/>
                  <a:pt x="2388" y="1281"/>
                </a:cubicBezTo>
                <a:cubicBezTo>
                  <a:pt x="2389" y="1281"/>
                  <a:pt x="2386" y="1279"/>
                  <a:pt x="2386" y="1281"/>
                </a:cubicBezTo>
                <a:cubicBezTo>
                  <a:pt x="2385" y="1280"/>
                  <a:pt x="2385" y="1279"/>
                  <a:pt x="2384" y="1278"/>
                </a:cubicBezTo>
                <a:cubicBezTo>
                  <a:pt x="2386" y="1278"/>
                  <a:pt x="2388" y="1278"/>
                  <a:pt x="2389" y="1279"/>
                </a:cubicBezTo>
                <a:cubicBezTo>
                  <a:pt x="2389" y="1279"/>
                  <a:pt x="2389" y="1279"/>
                  <a:pt x="2389" y="1278"/>
                </a:cubicBezTo>
                <a:cubicBezTo>
                  <a:pt x="2390" y="1278"/>
                  <a:pt x="2391" y="1279"/>
                  <a:pt x="2390" y="1280"/>
                </a:cubicBezTo>
                <a:cubicBezTo>
                  <a:pt x="2392" y="1279"/>
                  <a:pt x="2390" y="1277"/>
                  <a:pt x="2388" y="1275"/>
                </a:cubicBezTo>
                <a:cubicBezTo>
                  <a:pt x="2387" y="1274"/>
                  <a:pt x="2389" y="1275"/>
                  <a:pt x="2389" y="1274"/>
                </a:cubicBezTo>
                <a:cubicBezTo>
                  <a:pt x="2389" y="1273"/>
                  <a:pt x="2388" y="1274"/>
                  <a:pt x="2387" y="1275"/>
                </a:cubicBezTo>
                <a:cubicBezTo>
                  <a:pt x="2387" y="1275"/>
                  <a:pt x="2388" y="1276"/>
                  <a:pt x="2388" y="1277"/>
                </a:cubicBezTo>
                <a:cubicBezTo>
                  <a:pt x="2386" y="1277"/>
                  <a:pt x="2387" y="1276"/>
                  <a:pt x="2386" y="1275"/>
                </a:cubicBezTo>
                <a:cubicBezTo>
                  <a:pt x="2386" y="1276"/>
                  <a:pt x="2383" y="1276"/>
                  <a:pt x="2384" y="1277"/>
                </a:cubicBezTo>
                <a:cubicBezTo>
                  <a:pt x="2383" y="1278"/>
                  <a:pt x="2384" y="1275"/>
                  <a:pt x="2382" y="1277"/>
                </a:cubicBezTo>
                <a:cubicBezTo>
                  <a:pt x="2381" y="1275"/>
                  <a:pt x="2381" y="1274"/>
                  <a:pt x="2381" y="1273"/>
                </a:cubicBezTo>
                <a:cubicBezTo>
                  <a:pt x="2379" y="1275"/>
                  <a:pt x="2382" y="1276"/>
                  <a:pt x="2381" y="1277"/>
                </a:cubicBezTo>
                <a:cubicBezTo>
                  <a:pt x="2379" y="1279"/>
                  <a:pt x="2379" y="1277"/>
                  <a:pt x="2378" y="1278"/>
                </a:cubicBezTo>
                <a:cubicBezTo>
                  <a:pt x="2378" y="1277"/>
                  <a:pt x="2378" y="1275"/>
                  <a:pt x="2377" y="1275"/>
                </a:cubicBezTo>
                <a:cubicBezTo>
                  <a:pt x="2377" y="1274"/>
                  <a:pt x="2378" y="1274"/>
                  <a:pt x="2378" y="1274"/>
                </a:cubicBezTo>
                <a:cubicBezTo>
                  <a:pt x="2377" y="1274"/>
                  <a:pt x="2378" y="1272"/>
                  <a:pt x="2376" y="1273"/>
                </a:cubicBezTo>
                <a:cubicBezTo>
                  <a:pt x="2375" y="1271"/>
                  <a:pt x="2377" y="1273"/>
                  <a:pt x="2378" y="1272"/>
                </a:cubicBezTo>
                <a:cubicBezTo>
                  <a:pt x="2378" y="1270"/>
                  <a:pt x="2376" y="1272"/>
                  <a:pt x="2376" y="1270"/>
                </a:cubicBezTo>
                <a:cubicBezTo>
                  <a:pt x="2377" y="1270"/>
                  <a:pt x="2379" y="1269"/>
                  <a:pt x="2379" y="1270"/>
                </a:cubicBezTo>
                <a:cubicBezTo>
                  <a:pt x="2378" y="1272"/>
                  <a:pt x="2380" y="1272"/>
                  <a:pt x="2379" y="1274"/>
                </a:cubicBezTo>
                <a:cubicBezTo>
                  <a:pt x="2380" y="1273"/>
                  <a:pt x="2381" y="1273"/>
                  <a:pt x="2382" y="1272"/>
                </a:cubicBezTo>
                <a:cubicBezTo>
                  <a:pt x="2381" y="1272"/>
                  <a:pt x="2381" y="1271"/>
                  <a:pt x="2382" y="1271"/>
                </a:cubicBezTo>
                <a:cubicBezTo>
                  <a:pt x="2382" y="1270"/>
                  <a:pt x="2381" y="1271"/>
                  <a:pt x="2381" y="1270"/>
                </a:cubicBezTo>
                <a:cubicBezTo>
                  <a:pt x="2380" y="1270"/>
                  <a:pt x="2381" y="1269"/>
                  <a:pt x="2381" y="1269"/>
                </a:cubicBezTo>
                <a:cubicBezTo>
                  <a:pt x="2382" y="1268"/>
                  <a:pt x="2383" y="1270"/>
                  <a:pt x="2384" y="1270"/>
                </a:cubicBezTo>
                <a:cubicBezTo>
                  <a:pt x="2384" y="1270"/>
                  <a:pt x="2385" y="1269"/>
                  <a:pt x="2386" y="1268"/>
                </a:cubicBezTo>
                <a:cubicBezTo>
                  <a:pt x="2386" y="1267"/>
                  <a:pt x="2384" y="1269"/>
                  <a:pt x="2383" y="1268"/>
                </a:cubicBezTo>
                <a:cubicBezTo>
                  <a:pt x="2385" y="1266"/>
                  <a:pt x="2383" y="1266"/>
                  <a:pt x="2382" y="1265"/>
                </a:cubicBezTo>
                <a:cubicBezTo>
                  <a:pt x="2381" y="1265"/>
                  <a:pt x="2382" y="1265"/>
                  <a:pt x="2382" y="1265"/>
                </a:cubicBezTo>
                <a:cubicBezTo>
                  <a:pt x="2382" y="1266"/>
                  <a:pt x="2382" y="1266"/>
                  <a:pt x="2382" y="1267"/>
                </a:cubicBezTo>
                <a:cubicBezTo>
                  <a:pt x="2378" y="1268"/>
                  <a:pt x="2379" y="1269"/>
                  <a:pt x="2375" y="1270"/>
                </a:cubicBezTo>
                <a:cubicBezTo>
                  <a:pt x="2374" y="1268"/>
                  <a:pt x="2376" y="1269"/>
                  <a:pt x="2379" y="1268"/>
                </a:cubicBezTo>
                <a:cubicBezTo>
                  <a:pt x="2378" y="1267"/>
                  <a:pt x="2377" y="1267"/>
                  <a:pt x="2376" y="1267"/>
                </a:cubicBezTo>
                <a:cubicBezTo>
                  <a:pt x="2379" y="1265"/>
                  <a:pt x="2376" y="1266"/>
                  <a:pt x="2376" y="1264"/>
                </a:cubicBezTo>
                <a:cubicBezTo>
                  <a:pt x="2375" y="1263"/>
                  <a:pt x="2375" y="1265"/>
                  <a:pt x="2375" y="1266"/>
                </a:cubicBezTo>
                <a:cubicBezTo>
                  <a:pt x="2374" y="1266"/>
                  <a:pt x="2374" y="1266"/>
                  <a:pt x="2373" y="1266"/>
                </a:cubicBezTo>
                <a:cubicBezTo>
                  <a:pt x="2375" y="1266"/>
                  <a:pt x="2373" y="1263"/>
                  <a:pt x="2374" y="1263"/>
                </a:cubicBezTo>
                <a:cubicBezTo>
                  <a:pt x="2375" y="1263"/>
                  <a:pt x="2373" y="1262"/>
                  <a:pt x="2373" y="1262"/>
                </a:cubicBezTo>
                <a:cubicBezTo>
                  <a:pt x="2373" y="1264"/>
                  <a:pt x="2370" y="1264"/>
                  <a:pt x="2373" y="1264"/>
                </a:cubicBezTo>
                <a:cubicBezTo>
                  <a:pt x="2373" y="1264"/>
                  <a:pt x="2372" y="1265"/>
                  <a:pt x="2372" y="1265"/>
                </a:cubicBezTo>
                <a:cubicBezTo>
                  <a:pt x="2371" y="1266"/>
                  <a:pt x="2371" y="1263"/>
                  <a:pt x="2370" y="1264"/>
                </a:cubicBezTo>
                <a:cubicBezTo>
                  <a:pt x="2370" y="1264"/>
                  <a:pt x="2371" y="1263"/>
                  <a:pt x="2371" y="1263"/>
                </a:cubicBezTo>
                <a:cubicBezTo>
                  <a:pt x="2369" y="1263"/>
                  <a:pt x="2367" y="1260"/>
                  <a:pt x="2367" y="1258"/>
                </a:cubicBezTo>
                <a:cubicBezTo>
                  <a:pt x="2368" y="1258"/>
                  <a:pt x="2369" y="1257"/>
                  <a:pt x="2369" y="1257"/>
                </a:cubicBezTo>
                <a:cubicBezTo>
                  <a:pt x="2369" y="1258"/>
                  <a:pt x="2369" y="1258"/>
                  <a:pt x="2370" y="1258"/>
                </a:cubicBezTo>
                <a:cubicBezTo>
                  <a:pt x="2370" y="1258"/>
                  <a:pt x="2370" y="1257"/>
                  <a:pt x="2371" y="1257"/>
                </a:cubicBezTo>
                <a:cubicBezTo>
                  <a:pt x="2371" y="1258"/>
                  <a:pt x="2373" y="1259"/>
                  <a:pt x="2373" y="1258"/>
                </a:cubicBezTo>
                <a:cubicBezTo>
                  <a:pt x="2374" y="1257"/>
                  <a:pt x="2372" y="1257"/>
                  <a:pt x="2371" y="1257"/>
                </a:cubicBezTo>
                <a:cubicBezTo>
                  <a:pt x="2372" y="1256"/>
                  <a:pt x="2373" y="1258"/>
                  <a:pt x="2374" y="1256"/>
                </a:cubicBezTo>
                <a:cubicBezTo>
                  <a:pt x="2375" y="1255"/>
                  <a:pt x="2375" y="1260"/>
                  <a:pt x="2377" y="1258"/>
                </a:cubicBezTo>
                <a:cubicBezTo>
                  <a:pt x="2376" y="1258"/>
                  <a:pt x="2375" y="1257"/>
                  <a:pt x="2375" y="1256"/>
                </a:cubicBezTo>
                <a:cubicBezTo>
                  <a:pt x="2376" y="1256"/>
                  <a:pt x="2377" y="1255"/>
                  <a:pt x="2376" y="1253"/>
                </a:cubicBezTo>
                <a:cubicBezTo>
                  <a:pt x="2377" y="1253"/>
                  <a:pt x="2379" y="1253"/>
                  <a:pt x="2381" y="1253"/>
                </a:cubicBezTo>
                <a:cubicBezTo>
                  <a:pt x="2380" y="1252"/>
                  <a:pt x="2379" y="1251"/>
                  <a:pt x="2379" y="1251"/>
                </a:cubicBezTo>
                <a:cubicBezTo>
                  <a:pt x="2379" y="1251"/>
                  <a:pt x="2379" y="1251"/>
                  <a:pt x="2379" y="1251"/>
                </a:cubicBezTo>
                <a:cubicBezTo>
                  <a:pt x="2379" y="1251"/>
                  <a:pt x="2380" y="1251"/>
                  <a:pt x="2380" y="1251"/>
                </a:cubicBezTo>
                <a:cubicBezTo>
                  <a:pt x="2380" y="1251"/>
                  <a:pt x="2380" y="1252"/>
                  <a:pt x="2381" y="1253"/>
                </a:cubicBezTo>
                <a:cubicBezTo>
                  <a:pt x="2382" y="1253"/>
                  <a:pt x="2382" y="1252"/>
                  <a:pt x="2382" y="1251"/>
                </a:cubicBezTo>
                <a:cubicBezTo>
                  <a:pt x="2385" y="1252"/>
                  <a:pt x="2384" y="1257"/>
                  <a:pt x="2385" y="1259"/>
                </a:cubicBezTo>
                <a:cubicBezTo>
                  <a:pt x="2385" y="1260"/>
                  <a:pt x="2387" y="1261"/>
                  <a:pt x="2388" y="1264"/>
                </a:cubicBezTo>
                <a:cubicBezTo>
                  <a:pt x="2389" y="1263"/>
                  <a:pt x="2390" y="1264"/>
                  <a:pt x="2390" y="1262"/>
                </a:cubicBezTo>
                <a:cubicBezTo>
                  <a:pt x="2390" y="1264"/>
                  <a:pt x="2391" y="1266"/>
                  <a:pt x="2389" y="1265"/>
                </a:cubicBezTo>
                <a:cubicBezTo>
                  <a:pt x="2388" y="1266"/>
                  <a:pt x="2392" y="1265"/>
                  <a:pt x="2391" y="1264"/>
                </a:cubicBezTo>
                <a:cubicBezTo>
                  <a:pt x="2393" y="1263"/>
                  <a:pt x="2392" y="1265"/>
                  <a:pt x="2393" y="1266"/>
                </a:cubicBezTo>
                <a:cubicBezTo>
                  <a:pt x="2393" y="1266"/>
                  <a:pt x="2392" y="1267"/>
                  <a:pt x="2392" y="1268"/>
                </a:cubicBezTo>
                <a:cubicBezTo>
                  <a:pt x="2392" y="1269"/>
                  <a:pt x="2393" y="1267"/>
                  <a:pt x="2394" y="1267"/>
                </a:cubicBezTo>
                <a:cubicBezTo>
                  <a:pt x="2395" y="1267"/>
                  <a:pt x="2397" y="1270"/>
                  <a:pt x="2395" y="1271"/>
                </a:cubicBezTo>
                <a:cubicBezTo>
                  <a:pt x="2397" y="1272"/>
                  <a:pt x="2398" y="1271"/>
                  <a:pt x="2398" y="1273"/>
                </a:cubicBezTo>
                <a:cubicBezTo>
                  <a:pt x="2397" y="1273"/>
                  <a:pt x="2394" y="1273"/>
                  <a:pt x="2395" y="1272"/>
                </a:cubicBezTo>
                <a:cubicBezTo>
                  <a:pt x="2393" y="1271"/>
                  <a:pt x="2395" y="1275"/>
                  <a:pt x="2396" y="1275"/>
                </a:cubicBezTo>
                <a:cubicBezTo>
                  <a:pt x="2396" y="1273"/>
                  <a:pt x="2397" y="1275"/>
                  <a:pt x="2399" y="1274"/>
                </a:cubicBezTo>
                <a:cubicBezTo>
                  <a:pt x="2399" y="1275"/>
                  <a:pt x="2396" y="1275"/>
                  <a:pt x="2395" y="1275"/>
                </a:cubicBezTo>
                <a:cubicBezTo>
                  <a:pt x="2396" y="1277"/>
                  <a:pt x="2395" y="1278"/>
                  <a:pt x="2394" y="1278"/>
                </a:cubicBezTo>
                <a:cubicBezTo>
                  <a:pt x="2393" y="1279"/>
                  <a:pt x="2395" y="1280"/>
                  <a:pt x="2397" y="1281"/>
                </a:cubicBezTo>
                <a:cubicBezTo>
                  <a:pt x="2398" y="1281"/>
                  <a:pt x="2398" y="1280"/>
                  <a:pt x="2398" y="1279"/>
                </a:cubicBezTo>
                <a:cubicBezTo>
                  <a:pt x="2400" y="1281"/>
                  <a:pt x="2401" y="1278"/>
                  <a:pt x="2403" y="1280"/>
                </a:cubicBezTo>
                <a:cubicBezTo>
                  <a:pt x="2404" y="1281"/>
                  <a:pt x="2402" y="1280"/>
                  <a:pt x="2401" y="1281"/>
                </a:cubicBezTo>
                <a:cubicBezTo>
                  <a:pt x="2401" y="1282"/>
                  <a:pt x="2402" y="1281"/>
                  <a:pt x="2402" y="1283"/>
                </a:cubicBezTo>
                <a:cubicBezTo>
                  <a:pt x="2404" y="1282"/>
                  <a:pt x="2403" y="1282"/>
                  <a:pt x="2403" y="1281"/>
                </a:cubicBezTo>
                <a:cubicBezTo>
                  <a:pt x="2405" y="1281"/>
                  <a:pt x="2405" y="1282"/>
                  <a:pt x="2406" y="1284"/>
                </a:cubicBezTo>
                <a:cubicBezTo>
                  <a:pt x="2406" y="1285"/>
                  <a:pt x="2405" y="1284"/>
                  <a:pt x="2404" y="1285"/>
                </a:cubicBezTo>
                <a:cubicBezTo>
                  <a:pt x="2405" y="1287"/>
                  <a:pt x="2406" y="1286"/>
                  <a:pt x="2407" y="1285"/>
                </a:cubicBezTo>
                <a:cubicBezTo>
                  <a:pt x="2408" y="1290"/>
                  <a:pt x="2416" y="1296"/>
                  <a:pt x="2417" y="1304"/>
                </a:cubicBezTo>
                <a:cubicBezTo>
                  <a:pt x="2418" y="1304"/>
                  <a:pt x="2417" y="1305"/>
                  <a:pt x="2417" y="1305"/>
                </a:cubicBezTo>
                <a:cubicBezTo>
                  <a:pt x="2417" y="1306"/>
                  <a:pt x="2418" y="1306"/>
                  <a:pt x="2419" y="1309"/>
                </a:cubicBezTo>
                <a:cubicBezTo>
                  <a:pt x="2419" y="1307"/>
                  <a:pt x="2422" y="1310"/>
                  <a:pt x="2421" y="1310"/>
                </a:cubicBezTo>
                <a:cubicBezTo>
                  <a:pt x="2424" y="1310"/>
                  <a:pt x="2418" y="1305"/>
                  <a:pt x="2421" y="1304"/>
                </a:cubicBezTo>
                <a:cubicBezTo>
                  <a:pt x="2416" y="1302"/>
                  <a:pt x="2414" y="1292"/>
                  <a:pt x="2410" y="1289"/>
                </a:cubicBezTo>
                <a:cubicBezTo>
                  <a:pt x="2410" y="1288"/>
                  <a:pt x="2412" y="1287"/>
                  <a:pt x="2412" y="1286"/>
                </a:cubicBezTo>
                <a:cubicBezTo>
                  <a:pt x="2411" y="1286"/>
                  <a:pt x="2411" y="1287"/>
                  <a:pt x="2409" y="1287"/>
                </a:cubicBezTo>
                <a:cubicBezTo>
                  <a:pt x="2409" y="1285"/>
                  <a:pt x="2408" y="1286"/>
                  <a:pt x="2407" y="1284"/>
                </a:cubicBezTo>
                <a:cubicBezTo>
                  <a:pt x="2409" y="1283"/>
                  <a:pt x="2410" y="1284"/>
                  <a:pt x="2410" y="1285"/>
                </a:cubicBezTo>
                <a:cubicBezTo>
                  <a:pt x="2410" y="1285"/>
                  <a:pt x="2411" y="1284"/>
                  <a:pt x="2411" y="1284"/>
                </a:cubicBezTo>
                <a:cubicBezTo>
                  <a:pt x="2410" y="1283"/>
                  <a:pt x="2411" y="1282"/>
                  <a:pt x="2409" y="1281"/>
                </a:cubicBezTo>
                <a:cubicBezTo>
                  <a:pt x="2408" y="1283"/>
                  <a:pt x="2408" y="1284"/>
                  <a:pt x="2407" y="1282"/>
                </a:cubicBezTo>
                <a:cubicBezTo>
                  <a:pt x="2406" y="1282"/>
                  <a:pt x="2407" y="1281"/>
                  <a:pt x="2408" y="1281"/>
                </a:cubicBezTo>
                <a:cubicBezTo>
                  <a:pt x="2407" y="1280"/>
                  <a:pt x="2404" y="1280"/>
                  <a:pt x="2404" y="1277"/>
                </a:cubicBezTo>
                <a:cubicBezTo>
                  <a:pt x="2405" y="1276"/>
                  <a:pt x="2405" y="1276"/>
                  <a:pt x="2404" y="1275"/>
                </a:cubicBezTo>
                <a:cubicBezTo>
                  <a:pt x="2406" y="1274"/>
                  <a:pt x="2406" y="1276"/>
                  <a:pt x="2406" y="1277"/>
                </a:cubicBezTo>
                <a:cubicBezTo>
                  <a:pt x="2408" y="1275"/>
                  <a:pt x="2409" y="1277"/>
                  <a:pt x="2410" y="1276"/>
                </a:cubicBezTo>
                <a:cubicBezTo>
                  <a:pt x="2409" y="1275"/>
                  <a:pt x="2408" y="1275"/>
                  <a:pt x="2406" y="1275"/>
                </a:cubicBezTo>
                <a:cubicBezTo>
                  <a:pt x="2407" y="1274"/>
                  <a:pt x="2404" y="1273"/>
                  <a:pt x="2406" y="1272"/>
                </a:cubicBezTo>
                <a:cubicBezTo>
                  <a:pt x="2404" y="1272"/>
                  <a:pt x="2404" y="1271"/>
                  <a:pt x="2403" y="1270"/>
                </a:cubicBezTo>
                <a:cubicBezTo>
                  <a:pt x="2402" y="1269"/>
                  <a:pt x="2404" y="1273"/>
                  <a:pt x="2403" y="1274"/>
                </a:cubicBezTo>
                <a:cubicBezTo>
                  <a:pt x="2402" y="1274"/>
                  <a:pt x="2402" y="1274"/>
                  <a:pt x="2401" y="1274"/>
                </a:cubicBezTo>
                <a:cubicBezTo>
                  <a:pt x="2399" y="1268"/>
                  <a:pt x="2395" y="1265"/>
                  <a:pt x="2392" y="1258"/>
                </a:cubicBezTo>
                <a:cubicBezTo>
                  <a:pt x="2393" y="1258"/>
                  <a:pt x="2395" y="1260"/>
                  <a:pt x="2394" y="1260"/>
                </a:cubicBezTo>
                <a:cubicBezTo>
                  <a:pt x="2397" y="1262"/>
                  <a:pt x="2400" y="1257"/>
                  <a:pt x="2401" y="1260"/>
                </a:cubicBezTo>
                <a:cubicBezTo>
                  <a:pt x="2401" y="1261"/>
                  <a:pt x="2399" y="1262"/>
                  <a:pt x="2401" y="1261"/>
                </a:cubicBezTo>
                <a:cubicBezTo>
                  <a:pt x="2402" y="1261"/>
                  <a:pt x="2402" y="1263"/>
                  <a:pt x="2403" y="1262"/>
                </a:cubicBezTo>
                <a:cubicBezTo>
                  <a:pt x="2402" y="1261"/>
                  <a:pt x="2404" y="1259"/>
                  <a:pt x="2402" y="1260"/>
                </a:cubicBezTo>
                <a:cubicBezTo>
                  <a:pt x="2402" y="1259"/>
                  <a:pt x="2403" y="1258"/>
                  <a:pt x="2403" y="1258"/>
                </a:cubicBezTo>
                <a:cubicBezTo>
                  <a:pt x="2404" y="1257"/>
                  <a:pt x="2404" y="1258"/>
                  <a:pt x="2404" y="1258"/>
                </a:cubicBezTo>
                <a:cubicBezTo>
                  <a:pt x="2404" y="1258"/>
                  <a:pt x="2404" y="1258"/>
                  <a:pt x="2404" y="1259"/>
                </a:cubicBezTo>
                <a:cubicBezTo>
                  <a:pt x="2404" y="1259"/>
                  <a:pt x="2404" y="1259"/>
                  <a:pt x="2404" y="1259"/>
                </a:cubicBezTo>
                <a:cubicBezTo>
                  <a:pt x="2405" y="1258"/>
                  <a:pt x="2405" y="1259"/>
                  <a:pt x="2405" y="1259"/>
                </a:cubicBezTo>
                <a:cubicBezTo>
                  <a:pt x="2406" y="1257"/>
                  <a:pt x="2402" y="1256"/>
                  <a:pt x="2403" y="1254"/>
                </a:cubicBezTo>
                <a:cubicBezTo>
                  <a:pt x="2402" y="1254"/>
                  <a:pt x="2400" y="1256"/>
                  <a:pt x="2402" y="1256"/>
                </a:cubicBezTo>
                <a:cubicBezTo>
                  <a:pt x="2401" y="1257"/>
                  <a:pt x="2400" y="1257"/>
                  <a:pt x="2400" y="1256"/>
                </a:cubicBezTo>
                <a:cubicBezTo>
                  <a:pt x="2400" y="1256"/>
                  <a:pt x="2401" y="1254"/>
                  <a:pt x="2401" y="1254"/>
                </a:cubicBezTo>
                <a:cubicBezTo>
                  <a:pt x="2407" y="1254"/>
                  <a:pt x="2412" y="1255"/>
                  <a:pt x="2417" y="1256"/>
                </a:cubicBezTo>
                <a:cubicBezTo>
                  <a:pt x="2416" y="1255"/>
                  <a:pt x="2416" y="1255"/>
                  <a:pt x="2415" y="1255"/>
                </a:cubicBezTo>
                <a:cubicBezTo>
                  <a:pt x="2415" y="1254"/>
                  <a:pt x="2416" y="1255"/>
                  <a:pt x="2417" y="1254"/>
                </a:cubicBezTo>
                <a:cubicBezTo>
                  <a:pt x="2416" y="1253"/>
                  <a:pt x="2416" y="1253"/>
                  <a:pt x="2415" y="1253"/>
                </a:cubicBezTo>
                <a:cubicBezTo>
                  <a:pt x="2415" y="1253"/>
                  <a:pt x="2414" y="1254"/>
                  <a:pt x="2415" y="1255"/>
                </a:cubicBezTo>
                <a:cubicBezTo>
                  <a:pt x="2412" y="1254"/>
                  <a:pt x="2410" y="1254"/>
                  <a:pt x="2408" y="1253"/>
                </a:cubicBezTo>
                <a:cubicBezTo>
                  <a:pt x="2408" y="1252"/>
                  <a:pt x="2407" y="1251"/>
                  <a:pt x="2406" y="1249"/>
                </a:cubicBezTo>
                <a:cubicBezTo>
                  <a:pt x="2405" y="1250"/>
                  <a:pt x="2406" y="1251"/>
                  <a:pt x="2407" y="1253"/>
                </a:cubicBezTo>
                <a:cubicBezTo>
                  <a:pt x="2405" y="1252"/>
                  <a:pt x="2402" y="1252"/>
                  <a:pt x="2400" y="1251"/>
                </a:cubicBezTo>
                <a:cubicBezTo>
                  <a:pt x="2399" y="1251"/>
                  <a:pt x="2400" y="1251"/>
                  <a:pt x="2399" y="1251"/>
                </a:cubicBezTo>
                <a:cubicBezTo>
                  <a:pt x="2399" y="1251"/>
                  <a:pt x="2399" y="1251"/>
                  <a:pt x="2399" y="1251"/>
                </a:cubicBezTo>
                <a:cubicBezTo>
                  <a:pt x="2399" y="1251"/>
                  <a:pt x="2398" y="1251"/>
                  <a:pt x="2397" y="1251"/>
                </a:cubicBezTo>
                <a:cubicBezTo>
                  <a:pt x="2397" y="1250"/>
                  <a:pt x="2397" y="1250"/>
                  <a:pt x="2397" y="1250"/>
                </a:cubicBezTo>
                <a:cubicBezTo>
                  <a:pt x="2396" y="1250"/>
                  <a:pt x="2396" y="1250"/>
                  <a:pt x="2396" y="1250"/>
                </a:cubicBezTo>
                <a:cubicBezTo>
                  <a:pt x="2395" y="1250"/>
                  <a:pt x="2394" y="1250"/>
                  <a:pt x="2393" y="1250"/>
                </a:cubicBezTo>
                <a:cubicBezTo>
                  <a:pt x="2393" y="1249"/>
                  <a:pt x="2392" y="1249"/>
                  <a:pt x="2391" y="1248"/>
                </a:cubicBezTo>
                <a:cubicBezTo>
                  <a:pt x="2391" y="1247"/>
                  <a:pt x="2392" y="1247"/>
                  <a:pt x="2393" y="1246"/>
                </a:cubicBezTo>
                <a:cubicBezTo>
                  <a:pt x="2390" y="1246"/>
                  <a:pt x="2394" y="1241"/>
                  <a:pt x="2389" y="1243"/>
                </a:cubicBezTo>
                <a:cubicBezTo>
                  <a:pt x="2390" y="1244"/>
                  <a:pt x="2391" y="1243"/>
                  <a:pt x="2392" y="1244"/>
                </a:cubicBezTo>
                <a:cubicBezTo>
                  <a:pt x="2391" y="1244"/>
                  <a:pt x="2389" y="1245"/>
                  <a:pt x="2389" y="1244"/>
                </a:cubicBezTo>
                <a:cubicBezTo>
                  <a:pt x="2387" y="1245"/>
                  <a:pt x="2386" y="1247"/>
                  <a:pt x="2385" y="1248"/>
                </a:cubicBezTo>
                <a:cubicBezTo>
                  <a:pt x="2385" y="1248"/>
                  <a:pt x="2385" y="1248"/>
                  <a:pt x="2384" y="1248"/>
                </a:cubicBezTo>
                <a:cubicBezTo>
                  <a:pt x="2385" y="1248"/>
                  <a:pt x="2385" y="1248"/>
                  <a:pt x="2385" y="1247"/>
                </a:cubicBezTo>
                <a:cubicBezTo>
                  <a:pt x="2385" y="1247"/>
                  <a:pt x="2384" y="1247"/>
                  <a:pt x="2384" y="1248"/>
                </a:cubicBezTo>
                <a:cubicBezTo>
                  <a:pt x="2384" y="1247"/>
                  <a:pt x="2384" y="1246"/>
                  <a:pt x="2385" y="1246"/>
                </a:cubicBezTo>
                <a:cubicBezTo>
                  <a:pt x="2384" y="1245"/>
                  <a:pt x="2383" y="1245"/>
                  <a:pt x="2383" y="1244"/>
                </a:cubicBezTo>
                <a:cubicBezTo>
                  <a:pt x="2380" y="1246"/>
                  <a:pt x="2380" y="1241"/>
                  <a:pt x="2377" y="1238"/>
                </a:cubicBezTo>
                <a:cubicBezTo>
                  <a:pt x="2377" y="1238"/>
                  <a:pt x="2378" y="1237"/>
                  <a:pt x="2377" y="1237"/>
                </a:cubicBezTo>
                <a:cubicBezTo>
                  <a:pt x="2379" y="1237"/>
                  <a:pt x="2378" y="1238"/>
                  <a:pt x="2379" y="1239"/>
                </a:cubicBezTo>
                <a:cubicBezTo>
                  <a:pt x="2381" y="1238"/>
                  <a:pt x="2379" y="1236"/>
                  <a:pt x="2382" y="1236"/>
                </a:cubicBezTo>
                <a:cubicBezTo>
                  <a:pt x="2380" y="1235"/>
                  <a:pt x="2378" y="1233"/>
                  <a:pt x="2375" y="1234"/>
                </a:cubicBezTo>
                <a:cubicBezTo>
                  <a:pt x="2377" y="1234"/>
                  <a:pt x="2376" y="1238"/>
                  <a:pt x="2375" y="1235"/>
                </a:cubicBezTo>
                <a:cubicBezTo>
                  <a:pt x="2376" y="1240"/>
                  <a:pt x="2381" y="1244"/>
                  <a:pt x="2380" y="1247"/>
                </a:cubicBezTo>
                <a:cubicBezTo>
                  <a:pt x="2378" y="1247"/>
                  <a:pt x="2377" y="1247"/>
                  <a:pt x="2376" y="1247"/>
                </a:cubicBezTo>
                <a:cubicBezTo>
                  <a:pt x="2376" y="1246"/>
                  <a:pt x="2377" y="1246"/>
                  <a:pt x="2377" y="1245"/>
                </a:cubicBezTo>
                <a:cubicBezTo>
                  <a:pt x="2376" y="1245"/>
                  <a:pt x="2375" y="1245"/>
                  <a:pt x="2374" y="1245"/>
                </a:cubicBezTo>
                <a:cubicBezTo>
                  <a:pt x="2374" y="1245"/>
                  <a:pt x="2374" y="1246"/>
                  <a:pt x="2374" y="1246"/>
                </a:cubicBezTo>
                <a:cubicBezTo>
                  <a:pt x="2373" y="1246"/>
                  <a:pt x="2371" y="1246"/>
                  <a:pt x="2369" y="1246"/>
                </a:cubicBezTo>
                <a:cubicBezTo>
                  <a:pt x="2369" y="1244"/>
                  <a:pt x="2369" y="1242"/>
                  <a:pt x="2370" y="1241"/>
                </a:cubicBezTo>
                <a:cubicBezTo>
                  <a:pt x="2370" y="1240"/>
                  <a:pt x="2368" y="1241"/>
                  <a:pt x="2368" y="1241"/>
                </a:cubicBezTo>
                <a:cubicBezTo>
                  <a:pt x="2369" y="1240"/>
                  <a:pt x="2367" y="1240"/>
                  <a:pt x="2368" y="1238"/>
                </a:cubicBezTo>
                <a:cubicBezTo>
                  <a:pt x="2367" y="1237"/>
                  <a:pt x="2365" y="1239"/>
                  <a:pt x="2364" y="1238"/>
                </a:cubicBezTo>
                <a:cubicBezTo>
                  <a:pt x="2364" y="1239"/>
                  <a:pt x="2365" y="1241"/>
                  <a:pt x="2366" y="1242"/>
                </a:cubicBezTo>
                <a:cubicBezTo>
                  <a:pt x="2364" y="1240"/>
                  <a:pt x="2365" y="1245"/>
                  <a:pt x="2367" y="1243"/>
                </a:cubicBezTo>
                <a:cubicBezTo>
                  <a:pt x="2367" y="1244"/>
                  <a:pt x="2368" y="1245"/>
                  <a:pt x="2368" y="1245"/>
                </a:cubicBezTo>
                <a:cubicBezTo>
                  <a:pt x="2367" y="1245"/>
                  <a:pt x="2366" y="1245"/>
                  <a:pt x="2365" y="1245"/>
                </a:cubicBezTo>
                <a:cubicBezTo>
                  <a:pt x="2363" y="1245"/>
                  <a:pt x="2360" y="1244"/>
                  <a:pt x="2357" y="1244"/>
                </a:cubicBezTo>
                <a:cubicBezTo>
                  <a:pt x="2356" y="1240"/>
                  <a:pt x="2349" y="1233"/>
                  <a:pt x="2348" y="1229"/>
                </a:cubicBezTo>
                <a:cubicBezTo>
                  <a:pt x="2346" y="1231"/>
                  <a:pt x="2350" y="1232"/>
                  <a:pt x="2350" y="1235"/>
                </a:cubicBezTo>
                <a:cubicBezTo>
                  <a:pt x="2351" y="1235"/>
                  <a:pt x="2349" y="1237"/>
                  <a:pt x="2349" y="1236"/>
                </a:cubicBezTo>
                <a:cubicBezTo>
                  <a:pt x="2348" y="1238"/>
                  <a:pt x="2350" y="1237"/>
                  <a:pt x="2350" y="1236"/>
                </a:cubicBezTo>
                <a:cubicBezTo>
                  <a:pt x="2353" y="1238"/>
                  <a:pt x="2354" y="1241"/>
                  <a:pt x="2355" y="1244"/>
                </a:cubicBezTo>
                <a:cubicBezTo>
                  <a:pt x="2355" y="1244"/>
                  <a:pt x="2355" y="1244"/>
                  <a:pt x="2355" y="1244"/>
                </a:cubicBezTo>
                <a:cubicBezTo>
                  <a:pt x="2355" y="1243"/>
                  <a:pt x="2355" y="1243"/>
                  <a:pt x="2354" y="1243"/>
                </a:cubicBezTo>
                <a:cubicBezTo>
                  <a:pt x="2354" y="1243"/>
                  <a:pt x="2354" y="1243"/>
                  <a:pt x="2354" y="1244"/>
                </a:cubicBezTo>
                <a:cubicBezTo>
                  <a:pt x="2346" y="1242"/>
                  <a:pt x="2338" y="1241"/>
                  <a:pt x="2331" y="1242"/>
                </a:cubicBezTo>
                <a:cubicBezTo>
                  <a:pt x="2330" y="1242"/>
                  <a:pt x="2329" y="1242"/>
                  <a:pt x="2328" y="1242"/>
                </a:cubicBezTo>
                <a:cubicBezTo>
                  <a:pt x="2328" y="1241"/>
                  <a:pt x="2328" y="1241"/>
                  <a:pt x="2328" y="1240"/>
                </a:cubicBezTo>
                <a:cubicBezTo>
                  <a:pt x="2327" y="1242"/>
                  <a:pt x="2326" y="1239"/>
                  <a:pt x="2324" y="1238"/>
                </a:cubicBezTo>
                <a:cubicBezTo>
                  <a:pt x="2323" y="1239"/>
                  <a:pt x="2325" y="1240"/>
                  <a:pt x="2326" y="1241"/>
                </a:cubicBezTo>
                <a:cubicBezTo>
                  <a:pt x="2325" y="1241"/>
                  <a:pt x="2324" y="1241"/>
                  <a:pt x="2323" y="1241"/>
                </a:cubicBezTo>
                <a:cubicBezTo>
                  <a:pt x="2323" y="1240"/>
                  <a:pt x="2322" y="1240"/>
                  <a:pt x="2322" y="1240"/>
                </a:cubicBezTo>
                <a:cubicBezTo>
                  <a:pt x="2321" y="1240"/>
                  <a:pt x="2321" y="1241"/>
                  <a:pt x="2320" y="1241"/>
                </a:cubicBezTo>
                <a:cubicBezTo>
                  <a:pt x="2320" y="1241"/>
                  <a:pt x="2320" y="1241"/>
                  <a:pt x="2320" y="1241"/>
                </a:cubicBezTo>
                <a:cubicBezTo>
                  <a:pt x="2320" y="1241"/>
                  <a:pt x="2319" y="1241"/>
                  <a:pt x="2319" y="1241"/>
                </a:cubicBezTo>
                <a:cubicBezTo>
                  <a:pt x="2316" y="1240"/>
                  <a:pt x="2313" y="1240"/>
                  <a:pt x="2311" y="1240"/>
                </a:cubicBezTo>
                <a:cubicBezTo>
                  <a:pt x="2310" y="1239"/>
                  <a:pt x="2311" y="1240"/>
                  <a:pt x="2312" y="1239"/>
                </a:cubicBezTo>
                <a:cubicBezTo>
                  <a:pt x="2312" y="1238"/>
                  <a:pt x="2311" y="1238"/>
                  <a:pt x="2310" y="1238"/>
                </a:cubicBezTo>
                <a:cubicBezTo>
                  <a:pt x="2310" y="1238"/>
                  <a:pt x="2311" y="1238"/>
                  <a:pt x="2311" y="1238"/>
                </a:cubicBezTo>
                <a:cubicBezTo>
                  <a:pt x="2311" y="1236"/>
                  <a:pt x="2310" y="1235"/>
                  <a:pt x="2309" y="1233"/>
                </a:cubicBezTo>
                <a:cubicBezTo>
                  <a:pt x="2311" y="1233"/>
                  <a:pt x="2312" y="1234"/>
                  <a:pt x="2313" y="1234"/>
                </a:cubicBezTo>
                <a:cubicBezTo>
                  <a:pt x="2313" y="1234"/>
                  <a:pt x="2313" y="1234"/>
                  <a:pt x="2313" y="1234"/>
                </a:cubicBezTo>
                <a:cubicBezTo>
                  <a:pt x="2313" y="1234"/>
                  <a:pt x="2313" y="1234"/>
                  <a:pt x="2313" y="1234"/>
                </a:cubicBezTo>
                <a:cubicBezTo>
                  <a:pt x="2316" y="1234"/>
                  <a:pt x="2319" y="1234"/>
                  <a:pt x="2322" y="1234"/>
                </a:cubicBezTo>
                <a:cubicBezTo>
                  <a:pt x="2320" y="1233"/>
                  <a:pt x="2319" y="1233"/>
                  <a:pt x="2318" y="1233"/>
                </a:cubicBezTo>
                <a:cubicBezTo>
                  <a:pt x="2318" y="1230"/>
                  <a:pt x="2314" y="1227"/>
                  <a:pt x="2314" y="1225"/>
                </a:cubicBezTo>
                <a:cubicBezTo>
                  <a:pt x="2313" y="1225"/>
                  <a:pt x="2313" y="1227"/>
                  <a:pt x="2312" y="1228"/>
                </a:cubicBezTo>
                <a:cubicBezTo>
                  <a:pt x="2313" y="1228"/>
                  <a:pt x="2312" y="1229"/>
                  <a:pt x="2313" y="1230"/>
                </a:cubicBezTo>
                <a:cubicBezTo>
                  <a:pt x="2314" y="1229"/>
                  <a:pt x="2314" y="1229"/>
                  <a:pt x="2315" y="1229"/>
                </a:cubicBezTo>
                <a:cubicBezTo>
                  <a:pt x="2315" y="1229"/>
                  <a:pt x="2314" y="1230"/>
                  <a:pt x="2313" y="1230"/>
                </a:cubicBezTo>
                <a:cubicBezTo>
                  <a:pt x="2315" y="1229"/>
                  <a:pt x="2316" y="1231"/>
                  <a:pt x="2317" y="1232"/>
                </a:cubicBezTo>
                <a:cubicBezTo>
                  <a:pt x="2316" y="1232"/>
                  <a:pt x="2315" y="1232"/>
                  <a:pt x="2313" y="1232"/>
                </a:cubicBezTo>
                <a:cubicBezTo>
                  <a:pt x="2313" y="1229"/>
                  <a:pt x="2310" y="1227"/>
                  <a:pt x="2309" y="1225"/>
                </a:cubicBezTo>
                <a:cubicBezTo>
                  <a:pt x="2310" y="1227"/>
                  <a:pt x="2311" y="1230"/>
                  <a:pt x="2312" y="1232"/>
                </a:cubicBezTo>
                <a:cubicBezTo>
                  <a:pt x="2311" y="1232"/>
                  <a:pt x="2310" y="1232"/>
                  <a:pt x="2309" y="1232"/>
                </a:cubicBezTo>
                <a:cubicBezTo>
                  <a:pt x="2308" y="1231"/>
                  <a:pt x="2308" y="1231"/>
                  <a:pt x="2308" y="1231"/>
                </a:cubicBezTo>
                <a:cubicBezTo>
                  <a:pt x="2308" y="1230"/>
                  <a:pt x="2309" y="1230"/>
                  <a:pt x="2309" y="1230"/>
                </a:cubicBezTo>
                <a:cubicBezTo>
                  <a:pt x="2309" y="1230"/>
                  <a:pt x="2308" y="1230"/>
                  <a:pt x="2308" y="1230"/>
                </a:cubicBezTo>
                <a:cubicBezTo>
                  <a:pt x="2303" y="1223"/>
                  <a:pt x="2296" y="1216"/>
                  <a:pt x="2294" y="1208"/>
                </a:cubicBezTo>
                <a:cubicBezTo>
                  <a:pt x="2296" y="1209"/>
                  <a:pt x="2297" y="1211"/>
                  <a:pt x="2298" y="1213"/>
                </a:cubicBezTo>
                <a:cubicBezTo>
                  <a:pt x="2299" y="1213"/>
                  <a:pt x="2299" y="1210"/>
                  <a:pt x="2297" y="1210"/>
                </a:cubicBezTo>
                <a:cubicBezTo>
                  <a:pt x="2299" y="1209"/>
                  <a:pt x="2299" y="1211"/>
                  <a:pt x="2299" y="1212"/>
                </a:cubicBezTo>
                <a:cubicBezTo>
                  <a:pt x="2301" y="1212"/>
                  <a:pt x="2297" y="1208"/>
                  <a:pt x="2298" y="1207"/>
                </a:cubicBezTo>
                <a:cubicBezTo>
                  <a:pt x="2298" y="1207"/>
                  <a:pt x="2300" y="1209"/>
                  <a:pt x="2299" y="1207"/>
                </a:cubicBezTo>
                <a:cubicBezTo>
                  <a:pt x="2301" y="1210"/>
                  <a:pt x="2303" y="1212"/>
                  <a:pt x="2305" y="1214"/>
                </a:cubicBezTo>
                <a:cubicBezTo>
                  <a:pt x="2301" y="1210"/>
                  <a:pt x="2304" y="1215"/>
                  <a:pt x="2305" y="1217"/>
                </a:cubicBezTo>
                <a:cubicBezTo>
                  <a:pt x="2307" y="1212"/>
                  <a:pt x="2303" y="1210"/>
                  <a:pt x="2300" y="1207"/>
                </a:cubicBezTo>
                <a:cubicBezTo>
                  <a:pt x="2298" y="1204"/>
                  <a:pt x="2298" y="1200"/>
                  <a:pt x="2295" y="1197"/>
                </a:cubicBezTo>
                <a:cubicBezTo>
                  <a:pt x="2297" y="1197"/>
                  <a:pt x="2297" y="1198"/>
                  <a:pt x="2296" y="1195"/>
                </a:cubicBezTo>
                <a:cubicBezTo>
                  <a:pt x="2298" y="1197"/>
                  <a:pt x="2300" y="1200"/>
                  <a:pt x="2301" y="1203"/>
                </a:cubicBezTo>
                <a:cubicBezTo>
                  <a:pt x="2303" y="1203"/>
                  <a:pt x="2302" y="1200"/>
                  <a:pt x="2303" y="1202"/>
                </a:cubicBezTo>
                <a:cubicBezTo>
                  <a:pt x="2301" y="1198"/>
                  <a:pt x="2299" y="1191"/>
                  <a:pt x="2297" y="1188"/>
                </a:cubicBezTo>
                <a:cubicBezTo>
                  <a:pt x="2297" y="1188"/>
                  <a:pt x="2295" y="1188"/>
                  <a:pt x="2295" y="1188"/>
                </a:cubicBezTo>
                <a:cubicBezTo>
                  <a:pt x="2295" y="1188"/>
                  <a:pt x="2296" y="1187"/>
                  <a:pt x="2296" y="1186"/>
                </a:cubicBezTo>
                <a:cubicBezTo>
                  <a:pt x="2296" y="1186"/>
                  <a:pt x="2296" y="1185"/>
                  <a:pt x="2295" y="1185"/>
                </a:cubicBezTo>
                <a:cubicBezTo>
                  <a:pt x="2296" y="1185"/>
                  <a:pt x="2296" y="1186"/>
                  <a:pt x="2296" y="1186"/>
                </a:cubicBezTo>
                <a:cubicBezTo>
                  <a:pt x="2302" y="1195"/>
                  <a:pt x="2308" y="1201"/>
                  <a:pt x="2310" y="1210"/>
                </a:cubicBezTo>
                <a:cubicBezTo>
                  <a:pt x="2311" y="1210"/>
                  <a:pt x="2310" y="1208"/>
                  <a:pt x="2311" y="1208"/>
                </a:cubicBezTo>
                <a:cubicBezTo>
                  <a:pt x="2313" y="1210"/>
                  <a:pt x="2312" y="1213"/>
                  <a:pt x="2314" y="1216"/>
                </a:cubicBezTo>
                <a:cubicBezTo>
                  <a:pt x="2315" y="1213"/>
                  <a:pt x="2313" y="1218"/>
                  <a:pt x="2316" y="1216"/>
                </a:cubicBezTo>
                <a:cubicBezTo>
                  <a:pt x="2316" y="1218"/>
                  <a:pt x="2314" y="1218"/>
                  <a:pt x="2316" y="1220"/>
                </a:cubicBezTo>
                <a:cubicBezTo>
                  <a:pt x="2317" y="1219"/>
                  <a:pt x="2316" y="1218"/>
                  <a:pt x="2316" y="1218"/>
                </a:cubicBezTo>
                <a:cubicBezTo>
                  <a:pt x="2319" y="1219"/>
                  <a:pt x="2319" y="1222"/>
                  <a:pt x="2321" y="1223"/>
                </a:cubicBezTo>
                <a:cubicBezTo>
                  <a:pt x="2322" y="1222"/>
                  <a:pt x="2322" y="1220"/>
                  <a:pt x="2321" y="1222"/>
                </a:cubicBezTo>
                <a:cubicBezTo>
                  <a:pt x="2319" y="1222"/>
                  <a:pt x="2321" y="1218"/>
                  <a:pt x="2318" y="1218"/>
                </a:cubicBezTo>
                <a:cubicBezTo>
                  <a:pt x="2318" y="1218"/>
                  <a:pt x="2319" y="1217"/>
                  <a:pt x="2320" y="1217"/>
                </a:cubicBezTo>
                <a:cubicBezTo>
                  <a:pt x="2319" y="1216"/>
                  <a:pt x="2318" y="1216"/>
                  <a:pt x="2319" y="1215"/>
                </a:cubicBezTo>
                <a:cubicBezTo>
                  <a:pt x="2318" y="1215"/>
                  <a:pt x="2318" y="1215"/>
                  <a:pt x="2317" y="1216"/>
                </a:cubicBezTo>
                <a:cubicBezTo>
                  <a:pt x="2317" y="1215"/>
                  <a:pt x="2316" y="1214"/>
                  <a:pt x="2316" y="1214"/>
                </a:cubicBezTo>
                <a:cubicBezTo>
                  <a:pt x="2317" y="1213"/>
                  <a:pt x="2317" y="1216"/>
                  <a:pt x="2318" y="1214"/>
                </a:cubicBezTo>
                <a:cubicBezTo>
                  <a:pt x="2318" y="1212"/>
                  <a:pt x="2317" y="1214"/>
                  <a:pt x="2317" y="1211"/>
                </a:cubicBezTo>
                <a:cubicBezTo>
                  <a:pt x="2316" y="1212"/>
                  <a:pt x="2317" y="1213"/>
                  <a:pt x="2316" y="1213"/>
                </a:cubicBezTo>
                <a:cubicBezTo>
                  <a:pt x="2316" y="1212"/>
                  <a:pt x="2312" y="1209"/>
                  <a:pt x="2313" y="1207"/>
                </a:cubicBezTo>
                <a:cubicBezTo>
                  <a:pt x="2311" y="1209"/>
                  <a:pt x="2309" y="1201"/>
                  <a:pt x="2306" y="1200"/>
                </a:cubicBezTo>
                <a:cubicBezTo>
                  <a:pt x="2307" y="1198"/>
                  <a:pt x="2305" y="1197"/>
                  <a:pt x="2304" y="1194"/>
                </a:cubicBezTo>
                <a:cubicBezTo>
                  <a:pt x="2305" y="1193"/>
                  <a:pt x="2305" y="1195"/>
                  <a:pt x="2306" y="1196"/>
                </a:cubicBezTo>
                <a:cubicBezTo>
                  <a:pt x="2306" y="1193"/>
                  <a:pt x="2301" y="1188"/>
                  <a:pt x="2302" y="1186"/>
                </a:cubicBezTo>
                <a:cubicBezTo>
                  <a:pt x="2301" y="1187"/>
                  <a:pt x="2302" y="1189"/>
                  <a:pt x="2303" y="1190"/>
                </a:cubicBezTo>
                <a:cubicBezTo>
                  <a:pt x="2299" y="1191"/>
                  <a:pt x="2300" y="1185"/>
                  <a:pt x="2297" y="1183"/>
                </a:cubicBezTo>
                <a:cubicBezTo>
                  <a:pt x="2297" y="1183"/>
                  <a:pt x="2297" y="1184"/>
                  <a:pt x="2296" y="1184"/>
                </a:cubicBezTo>
                <a:cubicBezTo>
                  <a:pt x="2295" y="1183"/>
                  <a:pt x="2295" y="1181"/>
                  <a:pt x="2294" y="1181"/>
                </a:cubicBezTo>
                <a:cubicBezTo>
                  <a:pt x="2292" y="1176"/>
                  <a:pt x="2289" y="1175"/>
                  <a:pt x="2295" y="1184"/>
                </a:cubicBezTo>
                <a:cubicBezTo>
                  <a:pt x="2295" y="1185"/>
                  <a:pt x="2293" y="1183"/>
                  <a:pt x="2293" y="1185"/>
                </a:cubicBezTo>
                <a:cubicBezTo>
                  <a:pt x="2293" y="1185"/>
                  <a:pt x="2293" y="1186"/>
                  <a:pt x="2292" y="1187"/>
                </a:cubicBezTo>
                <a:cubicBezTo>
                  <a:pt x="2293" y="1187"/>
                  <a:pt x="2294" y="1186"/>
                  <a:pt x="2294" y="1188"/>
                </a:cubicBezTo>
                <a:cubicBezTo>
                  <a:pt x="2292" y="1188"/>
                  <a:pt x="2292" y="1186"/>
                  <a:pt x="2291" y="1185"/>
                </a:cubicBezTo>
                <a:cubicBezTo>
                  <a:pt x="2290" y="1185"/>
                  <a:pt x="2292" y="1189"/>
                  <a:pt x="2293" y="1190"/>
                </a:cubicBezTo>
                <a:cubicBezTo>
                  <a:pt x="2292" y="1190"/>
                  <a:pt x="2291" y="1189"/>
                  <a:pt x="2292" y="1191"/>
                </a:cubicBezTo>
                <a:cubicBezTo>
                  <a:pt x="2285" y="1182"/>
                  <a:pt x="2278" y="1171"/>
                  <a:pt x="2272" y="1160"/>
                </a:cubicBezTo>
                <a:cubicBezTo>
                  <a:pt x="2271" y="1160"/>
                  <a:pt x="2270" y="1159"/>
                  <a:pt x="2269" y="1159"/>
                </a:cubicBezTo>
                <a:cubicBezTo>
                  <a:pt x="2268" y="1159"/>
                  <a:pt x="2269" y="1159"/>
                  <a:pt x="2270" y="1159"/>
                </a:cubicBezTo>
                <a:cubicBezTo>
                  <a:pt x="2268" y="1155"/>
                  <a:pt x="2263" y="1149"/>
                  <a:pt x="2262" y="1146"/>
                </a:cubicBezTo>
                <a:cubicBezTo>
                  <a:pt x="2260" y="1144"/>
                  <a:pt x="2256" y="1139"/>
                  <a:pt x="2257" y="1136"/>
                </a:cubicBezTo>
                <a:cubicBezTo>
                  <a:pt x="2259" y="1137"/>
                  <a:pt x="2259" y="1139"/>
                  <a:pt x="2260" y="1141"/>
                </a:cubicBezTo>
                <a:cubicBezTo>
                  <a:pt x="2261" y="1140"/>
                  <a:pt x="2261" y="1139"/>
                  <a:pt x="2262" y="1138"/>
                </a:cubicBezTo>
                <a:cubicBezTo>
                  <a:pt x="2261" y="1137"/>
                  <a:pt x="2261" y="1138"/>
                  <a:pt x="2260" y="1139"/>
                </a:cubicBezTo>
                <a:cubicBezTo>
                  <a:pt x="2260" y="1138"/>
                  <a:pt x="2259" y="1137"/>
                  <a:pt x="2259" y="1137"/>
                </a:cubicBezTo>
                <a:cubicBezTo>
                  <a:pt x="2261" y="1136"/>
                  <a:pt x="2260" y="1134"/>
                  <a:pt x="2258" y="1132"/>
                </a:cubicBezTo>
                <a:cubicBezTo>
                  <a:pt x="2259" y="1132"/>
                  <a:pt x="2259" y="1133"/>
                  <a:pt x="2260" y="1133"/>
                </a:cubicBezTo>
                <a:cubicBezTo>
                  <a:pt x="2259" y="1129"/>
                  <a:pt x="2257" y="1131"/>
                  <a:pt x="2254" y="1131"/>
                </a:cubicBezTo>
                <a:cubicBezTo>
                  <a:pt x="2255" y="1132"/>
                  <a:pt x="2255" y="1133"/>
                  <a:pt x="2256" y="1134"/>
                </a:cubicBezTo>
                <a:cubicBezTo>
                  <a:pt x="2256" y="1134"/>
                  <a:pt x="2255" y="1134"/>
                  <a:pt x="2255" y="1134"/>
                </a:cubicBezTo>
                <a:cubicBezTo>
                  <a:pt x="2250" y="1131"/>
                  <a:pt x="2246" y="1122"/>
                  <a:pt x="2242" y="1115"/>
                </a:cubicBezTo>
                <a:cubicBezTo>
                  <a:pt x="2245" y="1115"/>
                  <a:pt x="2245" y="1117"/>
                  <a:pt x="2246" y="1120"/>
                </a:cubicBezTo>
                <a:cubicBezTo>
                  <a:pt x="2247" y="1118"/>
                  <a:pt x="2243" y="1115"/>
                  <a:pt x="2242" y="1112"/>
                </a:cubicBezTo>
                <a:cubicBezTo>
                  <a:pt x="2241" y="1113"/>
                  <a:pt x="2241" y="1114"/>
                  <a:pt x="2242" y="1114"/>
                </a:cubicBezTo>
                <a:cubicBezTo>
                  <a:pt x="2241" y="1115"/>
                  <a:pt x="2240" y="1114"/>
                  <a:pt x="2240" y="1113"/>
                </a:cubicBezTo>
                <a:cubicBezTo>
                  <a:pt x="2240" y="1113"/>
                  <a:pt x="2240" y="1112"/>
                  <a:pt x="2240" y="1111"/>
                </a:cubicBezTo>
                <a:cubicBezTo>
                  <a:pt x="2240" y="1111"/>
                  <a:pt x="2241" y="1111"/>
                  <a:pt x="2242" y="1111"/>
                </a:cubicBezTo>
                <a:cubicBezTo>
                  <a:pt x="2241" y="1110"/>
                  <a:pt x="2241" y="1111"/>
                  <a:pt x="2241" y="1111"/>
                </a:cubicBezTo>
                <a:cubicBezTo>
                  <a:pt x="2240" y="1110"/>
                  <a:pt x="2241" y="1110"/>
                  <a:pt x="2241" y="1109"/>
                </a:cubicBezTo>
                <a:cubicBezTo>
                  <a:pt x="2245" y="1112"/>
                  <a:pt x="2245" y="1118"/>
                  <a:pt x="2249" y="1118"/>
                </a:cubicBezTo>
                <a:cubicBezTo>
                  <a:pt x="2249" y="1119"/>
                  <a:pt x="2249" y="1119"/>
                  <a:pt x="2248" y="1119"/>
                </a:cubicBezTo>
                <a:cubicBezTo>
                  <a:pt x="2250" y="1119"/>
                  <a:pt x="2250" y="1117"/>
                  <a:pt x="2248" y="1117"/>
                </a:cubicBezTo>
                <a:cubicBezTo>
                  <a:pt x="2251" y="1115"/>
                  <a:pt x="2249" y="1118"/>
                  <a:pt x="2251" y="1119"/>
                </a:cubicBezTo>
                <a:cubicBezTo>
                  <a:pt x="2252" y="1120"/>
                  <a:pt x="2250" y="1120"/>
                  <a:pt x="2249" y="1121"/>
                </a:cubicBezTo>
                <a:cubicBezTo>
                  <a:pt x="2250" y="1121"/>
                  <a:pt x="2252" y="1121"/>
                  <a:pt x="2251" y="1122"/>
                </a:cubicBezTo>
                <a:cubicBezTo>
                  <a:pt x="2254" y="1121"/>
                  <a:pt x="2256" y="1126"/>
                  <a:pt x="2257" y="1127"/>
                </a:cubicBezTo>
                <a:cubicBezTo>
                  <a:pt x="2258" y="1128"/>
                  <a:pt x="2255" y="1126"/>
                  <a:pt x="2255" y="1128"/>
                </a:cubicBezTo>
                <a:cubicBezTo>
                  <a:pt x="2256" y="1129"/>
                  <a:pt x="2257" y="1128"/>
                  <a:pt x="2258" y="1128"/>
                </a:cubicBezTo>
                <a:cubicBezTo>
                  <a:pt x="2259" y="1130"/>
                  <a:pt x="2260" y="1132"/>
                  <a:pt x="2262" y="1134"/>
                </a:cubicBezTo>
                <a:cubicBezTo>
                  <a:pt x="2262" y="1132"/>
                  <a:pt x="2266" y="1132"/>
                  <a:pt x="2263" y="1130"/>
                </a:cubicBezTo>
                <a:cubicBezTo>
                  <a:pt x="2262" y="1130"/>
                  <a:pt x="2262" y="1131"/>
                  <a:pt x="2263" y="1131"/>
                </a:cubicBezTo>
                <a:cubicBezTo>
                  <a:pt x="2262" y="1132"/>
                  <a:pt x="2260" y="1129"/>
                  <a:pt x="2262" y="1128"/>
                </a:cubicBezTo>
                <a:cubicBezTo>
                  <a:pt x="2260" y="1125"/>
                  <a:pt x="2261" y="1126"/>
                  <a:pt x="2258" y="1126"/>
                </a:cubicBezTo>
                <a:cubicBezTo>
                  <a:pt x="2259" y="1121"/>
                  <a:pt x="2256" y="1120"/>
                  <a:pt x="2255" y="1117"/>
                </a:cubicBezTo>
                <a:cubicBezTo>
                  <a:pt x="2255" y="1116"/>
                  <a:pt x="2259" y="1116"/>
                  <a:pt x="2256" y="1114"/>
                </a:cubicBezTo>
                <a:cubicBezTo>
                  <a:pt x="2258" y="1113"/>
                  <a:pt x="2257" y="1116"/>
                  <a:pt x="2259" y="1114"/>
                </a:cubicBezTo>
                <a:cubicBezTo>
                  <a:pt x="2261" y="1118"/>
                  <a:pt x="2263" y="1121"/>
                  <a:pt x="2265" y="1123"/>
                </a:cubicBezTo>
                <a:cubicBezTo>
                  <a:pt x="2263" y="1118"/>
                  <a:pt x="2261" y="1118"/>
                  <a:pt x="2259" y="1113"/>
                </a:cubicBezTo>
                <a:cubicBezTo>
                  <a:pt x="2260" y="1112"/>
                  <a:pt x="2260" y="1115"/>
                  <a:pt x="2261" y="1113"/>
                </a:cubicBezTo>
                <a:cubicBezTo>
                  <a:pt x="2260" y="1111"/>
                  <a:pt x="2259" y="1110"/>
                  <a:pt x="2257" y="1111"/>
                </a:cubicBezTo>
                <a:cubicBezTo>
                  <a:pt x="2256" y="1109"/>
                  <a:pt x="2255" y="1106"/>
                  <a:pt x="2253" y="1105"/>
                </a:cubicBezTo>
                <a:cubicBezTo>
                  <a:pt x="2253" y="1105"/>
                  <a:pt x="2254" y="1106"/>
                  <a:pt x="2254" y="1107"/>
                </a:cubicBezTo>
                <a:cubicBezTo>
                  <a:pt x="2250" y="1107"/>
                  <a:pt x="2250" y="1102"/>
                  <a:pt x="2248" y="1100"/>
                </a:cubicBezTo>
                <a:cubicBezTo>
                  <a:pt x="2250" y="1101"/>
                  <a:pt x="2251" y="1104"/>
                  <a:pt x="2252" y="1105"/>
                </a:cubicBezTo>
                <a:cubicBezTo>
                  <a:pt x="2253" y="1100"/>
                  <a:pt x="2247" y="1097"/>
                  <a:pt x="2244" y="1089"/>
                </a:cubicBezTo>
                <a:cubicBezTo>
                  <a:pt x="2246" y="1089"/>
                  <a:pt x="2246" y="1093"/>
                  <a:pt x="2249" y="1094"/>
                </a:cubicBezTo>
                <a:cubicBezTo>
                  <a:pt x="2247" y="1089"/>
                  <a:pt x="2243" y="1085"/>
                  <a:pt x="2240" y="1079"/>
                </a:cubicBezTo>
                <a:cubicBezTo>
                  <a:pt x="2240" y="1079"/>
                  <a:pt x="2240" y="1079"/>
                  <a:pt x="2240" y="1078"/>
                </a:cubicBezTo>
                <a:cubicBezTo>
                  <a:pt x="2246" y="1085"/>
                  <a:pt x="2249" y="1091"/>
                  <a:pt x="2253" y="1098"/>
                </a:cubicBezTo>
                <a:cubicBezTo>
                  <a:pt x="2255" y="1096"/>
                  <a:pt x="2250" y="1092"/>
                  <a:pt x="2249" y="1090"/>
                </a:cubicBezTo>
                <a:cubicBezTo>
                  <a:pt x="2245" y="1085"/>
                  <a:pt x="2243" y="1079"/>
                  <a:pt x="2240" y="1074"/>
                </a:cubicBezTo>
                <a:cubicBezTo>
                  <a:pt x="2240" y="1074"/>
                  <a:pt x="2240" y="1074"/>
                  <a:pt x="2240" y="1074"/>
                </a:cubicBezTo>
                <a:cubicBezTo>
                  <a:pt x="2240" y="1074"/>
                  <a:pt x="2241" y="1075"/>
                  <a:pt x="2242" y="1076"/>
                </a:cubicBezTo>
                <a:cubicBezTo>
                  <a:pt x="2242" y="1074"/>
                  <a:pt x="2240" y="1072"/>
                  <a:pt x="2239" y="1071"/>
                </a:cubicBezTo>
                <a:cubicBezTo>
                  <a:pt x="2239" y="1070"/>
                  <a:pt x="2239" y="1068"/>
                  <a:pt x="2239" y="1067"/>
                </a:cubicBezTo>
                <a:cubicBezTo>
                  <a:pt x="2240" y="1067"/>
                  <a:pt x="2240" y="1067"/>
                  <a:pt x="2239" y="1068"/>
                </a:cubicBezTo>
                <a:cubicBezTo>
                  <a:pt x="2241" y="1069"/>
                  <a:pt x="2242" y="1072"/>
                  <a:pt x="2244" y="1074"/>
                </a:cubicBezTo>
                <a:cubicBezTo>
                  <a:pt x="2244" y="1074"/>
                  <a:pt x="2244" y="1074"/>
                  <a:pt x="2244" y="1074"/>
                </a:cubicBezTo>
                <a:cubicBezTo>
                  <a:pt x="2244" y="1074"/>
                  <a:pt x="2244" y="1074"/>
                  <a:pt x="2244" y="1074"/>
                </a:cubicBezTo>
                <a:cubicBezTo>
                  <a:pt x="2248" y="1080"/>
                  <a:pt x="2253" y="1088"/>
                  <a:pt x="2256" y="1092"/>
                </a:cubicBezTo>
                <a:cubicBezTo>
                  <a:pt x="2253" y="1085"/>
                  <a:pt x="2249" y="1079"/>
                  <a:pt x="2245" y="1072"/>
                </a:cubicBezTo>
                <a:cubicBezTo>
                  <a:pt x="2245" y="1072"/>
                  <a:pt x="2245" y="1072"/>
                  <a:pt x="2245" y="1071"/>
                </a:cubicBezTo>
                <a:cubicBezTo>
                  <a:pt x="2244" y="1071"/>
                  <a:pt x="2244" y="1072"/>
                  <a:pt x="2244" y="1072"/>
                </a:cubicBezTo>
                <a:cubicBezTo>
                  <a:pt x="2243" y="1069"/>
                  <a:pt x="2241" y="1066"/>
                  <a:pt x="2239" y="1063"/>
                </a:cubicBezTo>
                <a:cubicBezTo>
                  <a:pt x="2239" y="1063"/>
                  <a:pt x="2239" y="1064"/>
                  <a:pt x="2239" y="1064"/>
                </a:cubicBezTo>
                <a:cubicBezTo>
                  <a:pt x="2239" y="1064"/>
                  <a:pt x="2239" y="1063"/>
                  <a:pt x="2239" y="1062"/>
                </a:cubicBezTo>
                <a:cubicBezTo>
                  <a:pt x="2239" y="1060"/>
                  <a:pt x="2238" y="1058"/>
                  <a:pt x="2238" y="1056"/>
                </a:cubicBezTo>
                <a:cubicBezTo>
                  <a:pt x="2237" y="1053"/>
                  <a:pt x="2238" y="1047"/>
                  <a:pt x="2236" y="1044"/>
                </a:cubicBezTo>
                <a:cubicBezTo>
                  <a:pt x="2238" y="1037"/>
                  <a:pt x="2236" y="1032"/>
                  <a:pt x="2236" y="1026"/>
                </a:cubicBezTo>
                <a:cubicBezTo>
                  <a:pt x="2238" y="1028"/>
                  <a:pt x="2239" y="1030"/>
                  <a:pt x="2240" y="1032"/>
                </a:cubicBezTo>
                <a:cubicBezTo>
                  <a:pt x="2241" y="1032"/>
                  <a:pt x="2238" y="1028"/>
                  <a:pt x="2236" y="1025"/>
                </a:cubicBezTo>
                <a:cubicBezTo>
                  <a:pt x="2236" y="1025"/>
                  <a:pt x="2236" y="1024"/>
                  <a:pt x="2236" y="1024"/>
                </a:cubicBezTo>
                <a:cubicBezTo>
                  <a:pt x="2237" y="1024"/>
                  <a:pt x="2238" y="1024"/>
                  <a:pt x="2238" y="1024"/>
                </a:cubicBezTo>
                <a:cubicBezTo>
                  <a:pt x="2237" y="1024"/>
                  <a:pt x="2239" y="1026"/>
                  <a:pt x="2239" y="1027"/>
                </a:cubicBezTo>
                <a:cubicBezTo>
                  <a:pt x="2240" y="1028"/>
                  <a:pt x="2240" y="1026"/>
                  <a:pt x="2239" y="1025"/>
                </a:cubicBezTo>
                <a:cubicBezTo>
                  <a:pt x="2240" y="1025"/>
                  <a:pt x="2240" y="1025"/>
                  <a:pt x="2241" y="1025"/>
                </a:cubicBezTo>
                <a:cubicBezTo>
                  <a:pt x="2242" y="1024"/>
                  <a:pt x="2239" y="1024"/>
                  <a:pt x="2239" y="1023"/>
                </a:cubicBezTo>
                <a:cubicBezTo>
                  <a:pt x="2238" y="1022"/>
                  <a:pt x="2240" y="1024"/>
                  <a:pt x="2241" y="1023"/>
                </a:cubicBezTo>
                <a:cubicBezTo>
                  <a:pt x="2240" y="1021"/>
                  <a:pt x="2239" y="1020"/>
                  <a:pt x="2239" y="1019"/>
                </a:cubicBezTo>
                <a:cubicBezTo>
                  <a:pt x="2239" y="1017"/>
                  <a:pt x="2239" y="1015"/>
                  <a:pt x="2239" y="1013"/>
                </a:cubicBezTo>
                <a:cubicBezTo>
                  <a:pt x="2240" y="1015"/>
                  <a:pt x="2242" y="1018"/>
                  <a:pt x="2243" y="1020"/>
                </a:cubicBezTo>
                <a:cubicBezTo>
                  <a:pt x="2243" y="1022"/>
                  <a:pt x="2243" y="1024"/>
                  <a:pt x="2243" y="1025"/>
                </a:cubicBezTo>
                <a:cubicBezTo>
                  <a:pt x="2243" y="1025"/>
                  <a:pt x="2243" y="1025"/>
                  <a:pt x="2242" y="1025"/>
                </a:cubicBezTo>
                <a:cubicBezTo>
                  <a:pt x="2241" y="1026"/>
                  <a:pt x="2242" y="1027"/>
                  <a:pt x="2241" y="1027"/>
                </a:cubicBezTo>
                <a:cubicBezTo>
                  <a:pt x="2242" y="1028"/>
                  <a:pt x="2242" y="1028"/>
                  <a:pt x="2243" y="1029"/>
                </a:cubicBezTo>
                <a:cubicBezTo>
                  <a:pt x="2243" y="1034"/>
                  <a:pt x="2243" y="1040"/>
                  <a:pt x="2244" y="1045"/>
                </a:cubicBezTo>
                <a:cubicBezTo>
                  <a:pt x="2246" y="1040"/>
                  <a:pt x="2244" y="1037"/>
                  <a:pt x="2245" y="1031"/>
                </a:cubicBezTo>
                <a:cubicBezTo>
                  <a:pt x="2245" y="1031"/>
                  <a:pt x="2245" y="1031"/>
                  <a:pt x="2245" y="1031"/>
                </a:cubicBezTo>
                <a:cubicBezTo>
                  <a:pt x="2246" y="1032"/>
                  <a:pt x="2246" y="1033"/>
                  <a:pt x="2245" y="1034"/>
                </a:cubicBezTo>
                <a:cubicBezTo>
                  <a:pt x="2247" y="1035"/>
                  <a:pt x="2247" y="1032"/>
                  <a:pt x="2248" y="1032"/>
                </a:cubicBezTo>
                <a:cubicBezTo>
                  <a:pt x="2247" y="1031"/>
                  <a:pt x="2246" y="1030"/>
                  <a:pt x="2246" y="1029"/>
                </a:cubicBezTo>
                <a:cubicBezTo>
                  <a:pt x="2246" y="1027"/>
                  <a:pt x="2246" y="1025"/>
                  <a:pt x="2246" y="1024"/>
                </a:cubicBezTo>
                <a:cubicBezTo>
                  <a:pt x="2246" y="1024"/>
                  <a:pt x="2246" y="1024"/>
                  <a:pt x="2246" y="1024"/>
                </a:cubicBezTo>
                <a:cubicBezTo>
                  <a:pt x="2247" y="1025"/>
                  <a:pt x="2246" y="1029"/>
                  <a:pt x="2248" y="1027"/>
                </a:cubicBezTo>
                <a:cubicBezTo>
                  <a:pt x="2248" y="1029"/>
                  <a:pt x="2251" y="1030"/>
                  <a:pt x="2249" y="1031"/>
                </a:cubicBezTo>
                <a:cubicBezTo>
                  <a:pt x="2251" y="1031"/>
                  <a:pt x="2254" y="1034"/>
                  <a:pt x="2252" y="1036"/>
                </a:cubicBezTo>
                <a:cubicBezTo>
                  <a:pt x="2252" y="1037"/>
                  <a:pt x="2252" y="1036"/>
                  <a:pt x="2253" y="1035"/>
                </a:cubicBezTo>
                <a:cubicBezTo>
                  <a:pt x="2255" y="1040"/>
                  <a:pt x="2258" y="1043"/>
                  <a:pt x="2260" y="1047"/>
                </a:cubicBezTo>
                <a:cubicBezTo>
                  <a:pt x="2261" y="1048"/>
                  <a:pt x="2262" y="1047"/>
                  <a:pt x="2262" y="1046"/>
                </a:cubicBezTo>
                <a:cubicBezTo>
                  <a:pt x="2262" y="1047"/>
                  <a:pt x="2262" y="1048"/>
                  <a:pt x="2261" y="1048"/>
                </a:cubicBezTo>
                <a:cubicBezTo>
                  <a:pt x="2262" y="1050"/>
                  <a:pt x="2262" y="1050"/>
                  <a:pt x="2264" y="1052"/>
                </a:cubicBezTo>
                <a:cubicBezTo>
                  <a:pt x="2266" y="1053"/>
                  <a:pt x="2264" y="1050"/>
                  <a:pt x="2263" y="1049"/>
                </a:cubicBezTo>
                <a:cubicBezTo>
                  <a:pt x="2265" y="1050"/>
                  <a:pt x="2266" y="1051"/>
                  <a:pt x="2266" y="1053"/>
                </a:cubicBezTo>
                <a:cubicBezTo>
                  <a:pt x="2267" y="1054"/>
                  <a:pt x="2265" y="1053"/>
                  <a:pt x="2265" y="1054"/>
                </a:cubicBezTo>
                <a:cubicBezTo>
                  <a:pt x="2274" y="1063"/>
                  <a:pt x="2277" y="1077"/>
                  <a:pt x="2286" y="1084"/>
                </a:cubicBezTo>
                <a:cubicBezTo>
                  <a:pt x="2285" y="1083"/>
                  <a:pt x="2285" y="1081"/>
                  <a:pt x="2283" y="1080"/>
                </a:cubicBezTo>
                <a:cubicBezTo>
                  <a:pt x="2285" y="1080"/>
                  <a:pt x="2285" y="1080"/>
                  <a:pt x="2284" y="1079"/>
                </a:cubicBezTo>
                <a:cubicBezTo>
                  <a:pt x="2286" y="1081"/>
                  <a:pt x="2290" y="1083"/>
                  <a:pt x="2288" y="1086"/>
                </a:cubicBezTo>
                <a:cubicBezTo>
                  <a:pt x="2290" y="1086"/>
                  <a:pt x="2288" y="1086"/>
                  <a:pt x="2289" y="1087"/>
                </a:cubicBezTo>
                <a:cubicBezTo>
                  <a:pt x="2289" y="1086"/>
                  <a:pt x="2290" y="1087"/>
                  <a:pt x="2292" y="1086"/>
                </a:cubicBezTo>
                <a:cubicBezTo>
                  <a:pt x="2290" y="1083"/>
                  <a:pt x="2288" y="1080"/>
                  <a:pt x="2287" y="1076"/>
                </a:cubicBezTo>
                <a:cubicBezTo>
                  <a:pt x="2285" y="1079"/>
                  <a:pt x="2287" y="1075"/>
                  <a:pt x="2285" y="1076"/>
                </a:cubicBezTo>
                <a:cubicBezTo>
                  <a:pt x="2285" y="1075"/>
                  <a:pt x="2285" y="1075"/>
                  <a:pt x="2286" y="1074"/>
                </a:cubicBezTo>
                <a:cubicBezTo>
                  <a:pt x="2285" y="1073"/>
                  <a:pt x="2286" y="1072"/>
                  <a:pt x="2286" y="1072"/>
                </a:cubicBezTo>
                <a:cubicBezTo>
                  <a:pt x="2284" y="1071"/>
                  <a:pt x="2284" y="1073"/>
                  <a:pt x="2283" y="1074"/>
                </a:cubicBezTo>
                <a:cubicBezTo>
                  <a:pt x="2284" y="1072"/>
                  <a:pt x="2284" y="1070"/>
                  <a:pt x="2282" y="1070"/>
                </a:cubicBezTo>
                <a:cubicBezTo>
                  <a:pt x="2283" y="1068"/>
                  <a:pt x="2280" y="1066"/>
                  <a:pt x="2280" y="1063"/>
                </a:cubicBezTo>
                <a:cubicBezTo>
                  <a:pt x="2281" y="1063"/>
                  <a:pt x="2283" y="1063"/>
                  <a:pt x="2283" y="1063"/>
                </a:cubicBezTo>
                <a:cubicBezTo>
                  <a:pt x="2283" y="1062"/>
                  <a:pt x="2282" y="1062"/>
                  <a:pt x="2284" y="1061"/>
                </a:cubicBezTo>
                <a:cubicBezTo>
                  <a:pt x="2282" y="1060"/>
                  <a:pt x="2281" y="1058"/>
                  <a:pt x="2280" y="1057"/>
                </a:cubicBezTo>
                <a:cubicBezTo>
                  <a:pt x="2279" y="1058"/>
                  <a:pt x="2283" y="1060"/>
                  <a:pt x="2281" y="1063"/>
                </a:cubicBezTo>
                <a:cubicBezTo>
                  <a:pt x="2281" y="1063"/>
                  <a:pt x="2281" y="1062"/>
                  <a:pt x="2280" y="1063"/>
                </a:cubicBezTo>
                <a:cubicBezTo>
                  <a:pt x="2281" y="1061"/>
                  <a:pt x="2280" y="1061"/>
                  <a:pt x="2280" y="1060"/>
                </a:cubicBezTo>
                <a:cubicBezTo>
                  <a:pt x="2278" y="1061"/>
                  <a:pt x="2279" y="1063"/>
                  <a:pt x="2280" y="1065"/>
                </a:cubicBezTo>
                <a:cubicBezTo>
                  <a:pt x="2276" y="1066"/>
                  <a:pt x="2278" y="1060"/>
                  <a:pt x="2275" y="1061"/>
                </a:cubicBezTo>
                <a:cubicBezTo>
                  <a:pt x="2278" y="1060"/>
                  <a:pt x="2274" y="1058"/>
                  <a:pt x="2273" y="1056"/>
                </a:cubicBezTo>
                <a:cubicBezTo>
                  <a:pt x="2273" y="1056"/>
                  <a:pt x="2274" y="1055"/>
                  <a:pt x="2275" y="1055"/>
                </a:cubicBezTo>
                <a:cubicBezTo>
                  <a:pt x="2274" y="1054"/>
                  <a:pt x="2274" y="1053"/>
                  <a:pt x="2272" y="1054"/>
                </a:cubicBezTo>
                <a:cubicBezTo>
                  <a:pt x="2276" y="1052"/>
                  <a:pt x="2270" y="1053"/>
                  <a:pt x="2272" y="1051"/>
                </a:cubicBezTo>
                <a:cubicBezTo>
                  <a:pt x="2270" y="1050"/>
                  <a:pt x="2271" y="1053"/>
                  <a:pt x="2270" y="1053"/>
                </a:cubicBezTo>
                <a:cubicBezTo>
                  <a:pt x="2272" y="1051"/>
                  <a:pt x="2267" y="1052"/>
                  <a:pt x="2270" y="1050"/>
                </a:cubicBezTo>
                <a:cubicBezTo>
                  <a:pt x="2269" y="1049"/>
                  <a:pt x="2268" y="1052"/>
                  <a:pt x="2267" y="1050"/>
                </a:cubicBezTo>
                <a:cubicBezTo>
                  <a:pt x="2267" y="1050"/>
                  <a:pt x="2268" y="1050"/>
                  <a:pt x="2269" y="1050"/>
                </a:cubicBezTo>
                <a:cubicBezTo>
                  <a:pt x="2270" y="1048"/>
                  <a:pt x="2267" y="1048"/>
                  <a:pt x="2271" y="1046"/>
                </a:cubicBezTo>
                <a:cubicBezTo>
                  <a:pt x="2269" y="1047"/>
                  <a:pt x="2268" y="1046"/>
                  <a:pt x="2267" y="1047"/>
                </a:cubicBezTo>
                <a:cubicBezTo>
                  <a:pt x="2265" y="1045"/>
                  <a:pt x="2268" y="1044"/>
                  <a:pt x="2269" y="1044"/>
                </a:cubicBezTo>
                <a:cubicBezTo>
                  <a:pt x="2269" y="1043"/>
                  <a:pt x="2267" y="1042"/>
                  <a:pt x="2270" y="1042"/>
                </a:cubicBezTo>
                <a:cubicBezTo>
                  <a:pt x="2270" y="1045"/>
                  <a:pt x="2273" y="1047"/>
                  <a:pt x="2274" y="1050"/>
                </a:cubicBezTo>
                <a:cubicBezTo>
                  <a:pt x="2274" y="1051"/>
                  <a:pt x="2271" y="1050"/>
                  <a:pt x="2273" y="1052"/>
                </a:cubicBezTo>
                <a:cubicBezTo>
                  <a:pt x="2275" y="1050"/>
                  <a:pt x="2275" y="1052"/>
                  <a:pt x="2277" y="1054"/>
                </a:cubicBezTo>
                <a:cubicBezTo>
                  <a:pt x="2278" y="1052"/>
                  <a:pt x="2276" y="1050"/>
                  <a:pt x="2278" y="1048"/>
                </a:cubicBezTo>
                <a:cubicBezTo>
                  <a:pt x="2276" y="1049"/>
                  <a:pt x="2277" y="1047"/>
                  <a:pt x="2275" y="1045"/>
                </a:cubicBezTo>
                <a:cubicBezTo>
                  <a:pt x="2274" y="1046"/>
                  <a:pt x="2274" y="1046"/>
                  <a:pt x="2273" y="1046"/>
                </a:cubicBezTo>
                <a:cubicBezTo>
                  <a:pt x="2273" y="1045"/>
                  <a:pt x="2275" y="1045"/>
                  <a:pt x="2274" y="1044"/>
                </a:cubicBezTo>
                <a:cubicBezTo>
                  <a:pt x="2273" y="1044"/>
                  <a:pt x="2273" y="1044"/>
                  <a:pt x="2272" y="1044"/>
                </a:cubicBezTo>
                <a:cubicBezTo>
                  <a:pt x="2272" y="1043"/>
                  <a:pt x="2271" y="1042"/>
                  <a:pt x="2272" y="1041"/>
                </a:cubicBezTo>
                <a:cubicBezTo>
                  <a:pt x="2272" y="1039"/>
                  <a:pt x="2272" y="1042"/>
                  <a:pt x="2271" y="1041"/>
                </a:cubicBezTo>
                <a:cubicBezTo>
                  <a:pt x="2270" y="1039"/>
                  <a:pt x="2273" y="1041"/>
                  <a:pt x="2271" y="1039"/>
                </a:cubicBezTo>
                <a:cubicBezTo>
                  <a:pt x="2273" y="1039"/>
                  <a:pt x="2273" y="1041"/>
                  <a:pt x="2274" y="1042"/>
                </a:cubicBezTo>
                <a:cubicBezTo>
                  <a:pt x="2274" y="1040"/>
                  <a:pt x="2273" y="1038"/>
                  <a:pt x="2273" y="1036"/>
                </a:cubicBezTo>
                <a:cubicBezTo>
                  <a:pt x="2272" y="1039"/>
                  <a:pt x="2272" y="1037"/>
                  <a:pt x="2269" y="1038"/>
                </a:cubicBezTo>
                <a:cubicBezTo>
                  <a:pt x="2268" y="1032"/>
                  <a:pt x="2261" y="1026"/>
                  <a:pt x="2263" y="1022"/>
                </a:cubicBezTo>
                <a:cubicBezTo>
                  <a:pt x="2264" y="1022"/>
                  <a:pt x="2265" y="1023"/>
                  <a:pt x="2266" y="1024"/>
                </a:cubicBezTo>
                <a:cubicBezTo>
                  <a:pt x="2266" y="1022"/>
                  <a:pt x="2265" y="1022"/>
                  <a:pt x="2264" y="1021"/>
                </a:cubicBezTo>
                <a:cubicBezTo>
                  <a:pt x="2268" y="1022"/>
                  <a:pt x="2270" y="1029"/>
                  <a:pt x="2271" y="1031"/>
                </a:cubicBezTo>
                <a:cubicBezTo>
                  <a:pt x="2272" y="1032"/>
                  <a:pt x="2273" y="1031"/>
                  <a:pt x="2274" y="1031"/>
                </a:cubicBezTo>
                <a:cubicBezTo>
                  <a:pt x="2273" y="1032"/>
                  <a:pt x="2276" y="1032"/>
                  <a:pt x="2274" y="1033"/>
                </a:cubicBezTo>
                <a:cubicBezTo>
                  <a:pt x="2277" y="1032"/>
                  <a:pt x="2276" y="1037"/>
                  <a:pt x="2280" y="1037"/>
                </a:cubicBezTo>
                <a:cubicBezTo>
                  <a:pt x="2279" y="1037"/>
                  <a:pt x="2277" y="1035"/>
                  <a:pt x="2277" y="1034"/>
                </a:cubicBezTo>
                <a:cubicBezTo>
                  <a:pt x="2282" y="1036"/>
                  <a:pt x="2283" y="1041"/>
                  <a:pt x="2286" y="1044"/>
                </a:cubicBezTo>
                <a:cubicBezTo>
                  <a:pt x="2287" y="1043"/>
                  <a:pt x="2285" y="1041"/>
                  <a:pt x="2285" y="1040"/>
                </a:cubicBezTo>
                <a:cubicBezTo>
                  <a:pt x="2287" y="1040"/>
                  <a:pt x="2287" y="1042"/>
                  <a:pt x="2288" y="1044"/>
                </a:cubicBezTo>
                <a:cubicBezTo>
                  <a:pt x="2289" y="1045"/>
                  <a:pt x="2287" y="1043"/>
                  <a:pt x="2286" y="1045"/>
                </a:cubicBezTo>
                <a:cubicBezTo>
                  <a:pt x="2289" y="1046"/>
                  <a:pt x="2289" y="1051"/>
                  <a:pt x="2293" y="1053"/>
                </a:cubicBezTo>
                <a:cubicBezTo>
                  <a:pt x="2291" y="1050"/>
                  <a:pt x="2289" y="1048"/>
                  <a:pt x="2289" y="1045"/>
                </a:cubicBezTo>
                <a:cubicBezTo>
                  <a:pt x="2297" y="1055"/>
                  <a:pt x="2301" y="1060"/>
                  <a:pt x="2308" y="1074"/>
                </a:cubicBezTo>
                <a:cubicBezTo>
                  <a:pt x="2312" y="1075"/>
                  <a:pt x="2314" y="1080"/>
                  <a:pt x="2315" y="1084"/>
                </a:cubicBezTo>
                <a:cubicBezTo>
                  <a:pt x="2317" y="1083"/>
                  <a:pt x="2316" y="1082"/>
                  <a:pt x="2318" y="1082"/>
                </a:cubicBezTo>
                <a:cubicBezTo>
                  <a:pt x="2324" y="1094"/>
                  <a:pt x="2329" y="1100"/>
                  <a:pt x="2337" y="1112"/>
                </a:cubicBezTo>
                <a:cubicBezTo>
                  <a:pt x="2337" y="1112"/>
                  <a:pt x="2337" y="1111"/>
                  <a:pt x="2338" y="1111"/>
                </a:cubicBezTo>
                <a:cubicBezTo>
                  <a:pt x="2339" y="1113"/>
                  <a:pt x="2341" y="1116"/>
                  <a:pt x="2344" y="1117"/>
                </a:cubicBezTo>
                <a:cubicBezTo>
                  <a:pt x="2343" y="1114"/>
                  <a:pt x="2339" y="1112"/>
                  <a:pt x="2337" y="1108"/>
                </a:cubicBezTo>
                <a:cubicBezTo>
                  <a:pt x="2337" y="1107"/>
                  <a:pt x="2337" y="1108"/>
                  <a:pt x="2338" y="1107"/>
                </a:cubicBezTo>
                <a:cubicBezTo>
                  <a:pt x="2337" y="1106"/>
                  <a:pt x="2337" y="1105"/>
                  <a:pt x="2336" y="1103"/>
                </a:cubicBezTo>
                <a:cubicBezTo>
                  <a:pt x="2338" y="1104"/>
                  <a:pt x="2339" y="1106"/>
                  <a:pt x="2340" y="1108"/>
                </a:cubicBezTo>
                <a:cubicBezTo>
                  <a:pt x="2340" y="1109"/>
                  <a:pt x="2341" y="1109"/>
                  <a:pt x="2340" y="1108"/>
                </a:cubicBezTo>
                <a:cubicBezTo>
                  <a:pt x="2333" y="1096"/>
                  <a:pt x="2326" y="1085"/>
                  <a:pt x="2318" y="1073"/>
                </a:cubicBezTo>
                <a:cubicBezTo>
                  <a:pt x="2320" y="1072"/>
                  <a:pt x="2320" y="1075"/>
                  <a:pt x="2321" y="1076"/>
                </a:cubicBezTo>
                <a:cubicBezTo>
                  <a:pt x="2322" y="1075"/>
                  <a:pt x="2321" y="1074"/>
                  <a:pt x="2320" y="1073"/>
                </a:cubicBezTo>
                <a:cubicBezTo>
                  <a:pt x="2324" y="1075"/>
                  <a:pt x="2327" y="1083"/>
                  <a:pt x="2332" y="1084"/>
                </a:cubicBezTo>
                <a:cubicBezTo>
                  <a:pt x="2324" y="1072"/>
                  <a:pt x="2319" y="1062"/>
                  <a:pt x="2313" y="1052"/>
                </a:cubicBezTo>
                <a:cubicBezTo>
                  <a:pt x="2315" y="1051"/>
                  <a:pt x="2315" y="1055"/>
                  <a:pt x="2316" y="1056"/>
                </a:cubicBezTo>
                <a:cubicBezTo>
                  <a:pt x="2317" y="1056"/>
                  <a:pt x="2317" y="1055"/>
                  <a:pt x="2317" y="1055"/>
                </a:cubicBezTo>
                <a:cubicBezTo>
                  <a:pt x="2318" y="1055"/>
                  <a:pt x="2318" y="1055"/>
                  <a:pt x="2318" y="1056"/>
                </a:cubicBezTo>
                <a:cubicBezTo>
                  <a:pt x="2318" y="1056"/>
                  <a:pt x="2317" y="1056"/>
                  <a:pt x="2317" y="1057"/>
                </a:cubicBezTo>
                <a:cubicBezTo>
                  <a:pt x="2317" y="1057"/>
                  <a:pt x="2318" y="1057"/>
                  <a:pt x="2318" y="1058"/>
                </a:cubicBezTo>
                <a:cubicBezTo>
                  <a:pt x="2319" y="1057"/>
                  <a:pt x="2318" y="1054"/>
                  <a:pt x="2318" y="1052"/>
                </a:cubicBezTo>
                <a:cubicBezTo>
                  <a:pt x="2316" y="1053"/>
                  <a:pt x="2316" y="1052"/>
                  <a:pt x="2316" y="1053"/>
                </a:cubicBezTo>
                <a:cubicBezTo>
                  <a:pt x="2315" y="1052"/>
                  <a:pt x="2313" y="1049"/>
                  <a:pt x="2312" y="1051"/>
                </a:cubicBezTo>
                <a:cubicBezTo>
                  <a:pt x="2312" y="1050"/>
                  <a:pt x="2311" y="1050"/>
                  <a:pt x="2311" y="1049"/>
                </a:cubicBezTo>
                <a:cubicBezTo>
                  <a:pt x="2312" y="1048"/>
                  <a:pt x="2312" y="1051"/>
                  <a:pt x="2314" y="1050"/>
                </a:cubicBezTo>
                <a:cubicBezTo>
                  <a:pt x="2313" y="1049"/>
                  <a:pt x="2312" y="1049"/>
                  <a:pt x="2312" y="1048"/>
                </a:cubicBezTo>
                <a:cubicBezTo>
                  <a:pt x="2313" y="1047"/>
                  <a:pt x="2314" y="1048"/>
                  <a:pt x="2314" y="1046"/>
                </a:cubicBezTo>
                <a:cubicBezTo>
                  <a:pt x="2317" y="1048"/>
                  <a:pt x="2320" y="1053"/>
                  <a:pt x="2318" y="1054"/>
                </a:cubicBezTo>
                <a:cubicBezTo>
                  <a:pt x="2326" y="1058"/>
                  <a:pt x="2328" y="1067"/>
                  <a:pt x="2335" y="1074"/>
                </a:cubicBezTo>
                <a:cubicBezTo>
                  <a:pt x="2333" y="1066"/>
                  <a:pt x="2327" y="1061"/>
                  <a:pt x="2323" y="1052"/>
                </a:cubicBezTo>
                <a:cubicBezTo>
                  <a:pt x="2324" y="1052"/>
                  <a:pt x="2324" y="1055"/>
                  <a:pt x="2325" y="1056"/>
                </a:cubicBezTo>
                <a:cubicBezTo>
                  <a:pt x="2328" y="1055"/>
                  <a:pt x="2332" y="1062"/>
                  <a:pt x="2335" y="1066"/>
                </a:cubicBezTo>
                <a:cubicBezTo>
                  <a:pt x="2341" y="1076"/>
                  <a:pt x="2351" y="1090"/>
                  <a:pt x="2357" y="1099"/>
                </a:cubicBezTo>
                <a:cubicBezTo>
                  <a:pt x="2359" y="1099"/>
                  <a:pt x="2358" y="1099"/>
                  <a:pt x="2359" y="1098"/>
                </a:cubicBezTo>
                <a:cubicBezTo>
                  <a:pt x="2361" y="1100"/>
                  <a:pt x="2358" y="1100"/>
                  <a:pt x="2358" y="1101"/>
                </a:cubicBezTo>
                <a:cubicBezTo>
                  <a:pt x="2359" y="1103"/>
                  <a:pt x="2359" y="1100"/>
                  <a:pt x="2361" y="1101"/>
                </a:cubicBezTo>
                <a:cubicBezTo>
                  <a:pt x="2364" y="1103"/>
                  <a:pt x="2364" y="1109"/>
                  <a:pt x="2366" y="1108"/>
                </a:cubicBezTo>
                <a:cubicBezTo>
                  <a:pt x="2365" y="1109"/>
                  <a:pt x="2366" y="1112"/>
                  <a:pt x="2368" y="1111"/>
                </a:cubicBezTo>
                <a:cubicBezTo>
                  <a:pt x="2369" y="1113"/>
                  <a:pt x="2367" y="1111"/>
                  <a:pt x="2366" y="1112"/>
                </a:cubicBezTo>
                <a:cubicBezTo>
                  <a:pt x="2367" y="1113"/>
                  <a:pt x="2368" y="1112"/>
                  <a:pt x="2369" y="1112"/>
                </a:cubicBezTo>
                <a:cubicBezTo>
                  <a:pt x="2369" y="1114"/>
                  <a:pt x="2369" y="1114"/>
                  <a:pt x="2371" y="1115"/>
                </a:cubicBezTo>
                <a:cubicBezTo>
                  <a:pt x="2370" y="1111"/>
                  <a:pt x="2368" y="1109"/>
                  <a:pt x="2367" y="1108"/>
                </a:cubicBezTo>
                <a:cubicBezTo>
                  <a:pt x="2367" y="1107"/>
                  <a:pt x="2369" y="1108"/>
                  <a:pt x="2369" y="1107"/>
                </a:cubicBezTo>
                <a:cubicBezTo>
                  <a:pt x="2371" y="1109"/>
                  <a:pt x="2373" y="1113"/>
                  <a:pt x="2373" y="1113"/>
                </a:cubicBezTo>
                <a:cubicBezTo>
                  <a:pt x="2373" y="1113"/>
                  <a:pt x="2372" y="1113"/>
                  <a:pt x="2372" y="1113"/>
                </a:cubicBezTo>
                <a:cubicBezTo>
                  <a:pt x="2373" y="1113"/>
                  <a:pt x="2373" y="1113"/>
                  <a:pt x="2373" y="1113"/>
                </a:cubicBezTo>
                <a:cubicBezTo>
                  <a:pt x="2373" y="1113"/>
                  <a:pt x="2373" y="1113"/>
                  <a:pt x="2373" y="1113"/>
                </a:cubicBezTo>
                <a:cubicBezTo>
                  <a:pt x="2374" y="1114"/>
                  <a:pt x="2375" y="1115"/>
                  <a:pt x="2377" y="1117"/>
                </a:cubicBezTo>
                <a:cubicBezTo>
                  <a:pt x="2379" y="1115"/>
                  <a:pt x="2374" y="1114"/>
                  <a:pt x="2374" y="1111"/>
                </a:cubicBezTo>
                <a:cubicBezTo>
                  <a:pt x="2375" y="1110"/>
                  <a:pt x="2375" y="1112"/>
                  <a:pt x="2376" y="1110"/>
                </a:cubicBezTo>
                <a:cubicBezTo>
                  <a:pt x="2371" y="1112"/>
                  <a:pt x="2372" y="1104"/>
                  <a:pt x="2369" y="1105"/>
                </a:cubicBezTo>
                <a:cubicBezTo>
                  <a:pt x="2369" y="1103"/>
                  <a:pt x="2371" y="1104"/>
                  <a:pt x="2370" y="1102"/>
                </a:cubicBezTo>
                <a:cubicBezTo>
                  <a:pt x="2369" y="1103"/>
                  <a:pt x="2366" y="1099"/>
                  <a:pt x="2367" y="1097"/>
                </a:cubicBezTo>
                <a:cubicBezTo>
                  <a:pt x="2365" y="1099"/>
                  <a:pt x="2364" y="1095"/>
                  <a:pt x="2365" y="1093"/>
                </a:cubicBezTo>
                <a:cubicBezTo>
                  <a:pt x="2365" y="1094"/>
                  <a:pt x="2365" y="1094"/>
                  <a:pt x="2364" y="1095"/>
                </a:cubicBezTo>
                <a:cubicBezTo>
                  <a:pt x="2364" y="1089"/>
                  <a:pt x="2357" y="1083"/>
                  <a:pt x="2354" y="1076"/>
                </a:cubicBezTo>
                <a:cubicBezTo>
                  <a:pt x="2366" y="1091"/>
                  <a:pt x="2378" y="1108"/>
                  <a:pt x="2387" y="1122"/>
                </a:cubicBezTo>
                <a:cubicBezTo>
                  <a:pt x="2389" y="1120"/>
                  <a:pt x="2389" y="1121"/>
                  <a:pt x="2390" y="1123"/>
                </a:cubicBezTo>
                <a:cubicBezTo>
                  <a:pt x="2388" y="1128"/>
                  <a:pt x="2398" y="1131"/>
                  <a:pt x="2397" y="1135"/>
                </a:cubicBezTo>
                <a:cubicBezTo>
                  <a:pt x="2399" y="1134"/>
                  <a:pt x="2401" y="1140"/>
                  <a:pt x="2404" y="1142"/>
                </a:cubicBezTo>
                <a:cubicBezTo>
                  <a:pt x="2403" y="1142"/>
                  <a:pt x="2402" y="1141"/>
                  <a:pt x="2402" y="1141"/>
                </a:cubicBezTo>
                <a:cubicBezTo>
                  <a:pt x="2401" y="1141"/>
                  <a:pt x="2402" y="1142"/>
                  <a:pt x="2403" y="1143"/>
                </a:cubicBezTo>
                <a:cubicBezTo>
                  <a:pt x="2403" y="1143"/>
                  <a:pt x="2403" y="1142"/>
                  <a:pt x="2404" y="1142"/>
                </a:cubicBezTo>
                <a:cubicBezTo>
                  <a:pt x="2406" y="1146"/>
                  <a:pt x="2410" y="1151"/>
                  <a:pt x="2413" y="1155"/>
                </a:cubicBezTo>
                <a:cubicBezTo>
                  <a:pt x="2412" y="1152"/>
                  <a:pt x="2409" y="1148"/>
                  <a:pt x="2410" y="1147"/>
                </a:cubicBezTo>
                <a:cubicBezTo>
                  <a:pt x="2409" y="1147"/>
                  <a:pt x="2406" y="1145"/>
                  <a:pt x="2408" y="1142"/>
                </a:cubicBezTo>
                <a:cubicBezTo>
                  <a:pt x="2395" y="1125"/>
                  <a:pt x="2378" y="1106"/>
                  <a:pt x="2365" y="1086"/>
                </a:cubicBezTo>
                <a:cubicBezTo>
                  <a:pt x="2365" y="1085"/>
                  <a:pt x="2366" y="1086"/>
                  <a:pt x="2367" y="1084"/>
                </a:cubicBezTo>
                <a:cubicBezTo>
                  <a:pt x="2366" y="1084"/>
                  <a:pt x="2365" y="1084"/>
                  <a:pt x="2366" y="1085"/>
                </a:cubicBezTo>
                <a:cubicBezTo>
                  <a:pt x="2364" y="1084"/>
                  <a:pt x="2366" y="1082"/>
                  <a:pt x="2364" y="1081"/>
                </a:cubicBezTo>
                <a:cubicBezTo>
                  <a:pt x="2364" y="1081"/>
                  <a:pt x="2363" y="1081"/>
                  <a:pt x="2363" y="1081"/>
                </a:cubicBezTo>
                <a:cubicBezTo>
                  <a:pt x="2363" y="1080"/>
                  <a:pt x="2364" y="1081"/>
                  <a:pt x="2364" y="1081"/>
                </a:cubicBezTo>
                <a:cubicBezTo>
                  <a:pt x="2364" y="1075"/>
                  <a:pt x="2355" y="1070"/>
                  <a:pt x="2352" y="1062"/>
                </a:cubicBezTo>
                <a:cubicBezTo>
                  <a:pt x="2352" y="1061"/>
                  <a:pt x="2354" y="1062"/>
                  <a:pt x="2354" y="1061"/>
                </a:cubicBezTo>
                <a:cubicBezTo>
                  <a:pt x="2354" y="1063"/>
                  <a:pt x="2361" y="1070"/>
                  <a:pt x="2362" y="1073"/>
                </a:cubicBezTo>
                <a:cubicBezTo>
                  <a:pt x="2362" y="1073"/>
                  <a:pt x="2361" y="1073"/>
                  <a:pt x="2361" y="1073"/>
                </a:cubicBezTo>
                <a:cubicBezTo>
                  <a:pt x="2359" y="1074"/>
                  <a:pt x="2362" y="1074"/>
                  <a:pt x="2362" y="1076"/>
                </a:cubicBezTo>
                <a:cubicBezTo>
                  <a:pt x="2364" y="1075"/>
                  <a:pt x="2362" y="1075"/>
                  <a:pt x="2362" y="1074"/>
                </a:cubicBezTo>
                <a:cubicBezTo>
                  <a:pt x="2366" y="1077"/>
                  <a:pt x="2369" y="1085"/>
                  <a:pt x="2374" y="1088"/>
                </a:cubicBezTo>
                <a:cubicBezTo>
                  <a:pt x="2373" y="1081"/>
                  <a:pt x="2364" y="1073"/>
                  <a:pt x="2359" y="1062"/>
                </a:cubicBezTo>
                <a:cubicBezTo>
                  <a:pt x="2360" y="1062"/>
                  <a:pt x="2360" y="1066"/>
                  <a:pt x="2362" y="1064"/>
                </a:cubicBezTo>
                <a:cubicBezTo>
                  <a:pt x="2359" y="1064"/>
                  <a:pt x="2362" y="1062"/>
                  <a:pt x="2361" y="1061"/>
                </a:cubicBezTo>
                <a:cubicBezTo>
                  <a:pt x="2360" y="1061"/>
                  <a:pt x="2359" y="1059"/>
                  <a:pt x="2358" y="1057"/>
                </a:cubicBezTo>
                <a:cubicBezTo>
                  <a:pt x="2360" y="1057"/>
                  <a:pt x="2361" y="1059"/>
                  <a:pt x="2362" y="1060"/>
                </a:cubicBezTo>
                <a:cubicBezTo>
                  <a:pt x="2363" y="1060"/>
                  <a:pt x="2362" y="1059"/>
                  <a:pt x="2363" y="1059"/>
                </a:cubicBezTo>
                <a:cubicBezTo>
                  <a:pt x="2366" y="1063"/>
                  <a:pt x="2368" y="1069"/>
                  <a:pt x="2372" y="1071"/>
                </a:cubicBezTo>
                <a:cubicBezTo>
                  <a:pt x="2370" y="1068"/>
                  <a:pt x="2367" y="1062"/>
                  <a:pt x="2364" y="1059"/>
                </a:cubicBezTo>
                <a:cubicBezTo>
                  <a:pt x="2364" y="1059"/>
                  <a:pt x="2365" y="1057"/>
                  <a:pt x="2364" y="1057"/>
                </a:cubicBezTo>
                <a:cubicBezTo>
                  <a:pt x="2366" y="1056"/>
                  <a:pt x="2365" y="1059"/>
                  <a:pt x="2367" y="1060"/>
                </a:cubicBezTo>
                <a:cubicBezTo>
                  <a:pt x="2369" y="1060"/>
                  <a:pt x="2365" y="1058"/>
                  <a:pt x="2366" y="1057"/>
                </a:cubicBezTo>
                <a:cubicBezTo>
                  <a:pt x="2366" y="1057"/>
                  <a:pt x="2369" y="1063"/>
                  <a:pt x="2371" y="1064"/>
                </a:cubicBezTo>
                <a:cubicBezTo>
                  <a:pt x="2369" y="1064"/>
                  <a:pt x="2370" y="1062"/>
                  <a:pt x="2368" y="1062"/>
                </a:cubicBezTo>
                <a:cubicBezTo>
                  <a:pt x="2368" y="1064"/>
                  <a:pt x="2370" y="1065"/>
                  <a:pt x="2371" y="1067"/>
                </a:cubicBezTo>
                <a:cubicBezTo>
                  <a:pt x="2371" y="1066"/>
                  <a:pt x="2371" y="1066"/>
                  <a:pt x="2372" y="1066"/>
                </a:cubicBezTo>
                <a:cubicBezTo>
                  <a:pt x="2373" y="1066"/>
                  <a:pt x="2374" y="1068"/>
                  <a:pt x="2373" y="1067"/>
                </a:cubicBezTo>
                <a:cubicBezTo>
                  <a:pt x="2375" y="1071"/>
                  <a:pt x="2384" y="1081"/>
                  <a:pt x="2385" y="1085"/>
                </a:cubicBezTo>
                <a:cubicBezTo>
                  <a:pt x="2385" y="1083"/>
                  <a:pt x="2383" y="1086"/>
                  <a:pt x="2386" y="1086"/>
                </a:cubicBezTo>
                <a:cubicBezTo>
                  <a:pt x="2386" y="1087"/>
                  <a:pt x="2384" y="1087"/>
                  <a:pt x="2384" y="1088"/>
                </a:cubicBezTo>
                <a:cubicBezTo>
                  <a:pt x="2384" y="1089"/>
                  <a:pt x="2385" y="1088"/>
                  <a:pt x="2385" y="1087"/>
                </a:cubicBezTo>
                <a:cubicBezTo>
                  <a:pt x="2386" y="1087"/>
                  <a:pt x="2386" y="1088"/>
                  <a:pt x="2387" y="1088"/>
                </a:cubicBezTo>
                <a:cubicBezTo>
                  <a:pt x="2388" y="1089"/>
                  <a:pt x="2387" y="1090"/>
                  <a:pt x="2387" y="1090"/>
                </a:cubicBezTo>
                <a:cubicBezTo>
                  <a:pt x="2389" y="1090"/>
                  <a:pt x="2396" y="1099"/>
                  <a:pt x="2400" y="1104"/>
                </a:cubicBezTo>
                <a:cubicBezTo>
                  <a:pt x="2401" y="1106"/>
                  <a:pt x="2403" y="1106"/>
                  <a:pt x="2401" y="1107"/>
                </a:cubicBezTo>
                <a:cubicBezTo>
                  <a:pt x="2407" y="1112"/>
                  <a:pt x="2407" y="1116"/>
                  <a:pt x="2411" y="1121"/>
                </a:cubicBezTo>
                <a:cubicBezTo>
                  <a:pt x="2409" y="1113"/>
                  <a:pt x="2404" y="1108"/>
                  <a:pt x="2397" y="1097"/>
                </a:cubicBezTo>
                <a:cubicBezTo>
                  <a:pt x="2398" y="1096"/>
                  <a:pt x="2399" y="1094"/>
                  <a:pt x="2398" y="1092"/>
                </a:cubicBezTo>
                <a:cubicBezTo>
                  <a:pt x="2397" y="1093"/>
                  <a:pt x="2398" y="1094"/>
                  <a:pt x="2397" y="1095"/>
                </a:cubicBezTo>
                <a:cubicBezTo>
                  <a:pt x="2397" y="1094"/>
                  <a:pt x="2393" y="1093"/>
                  <a:pt x="2396" y="1091"/>
                </a:cubicBezTo>
                <a:cubicBezTo>
                  <a:pt x="2392" y="1093"/>
                  <a:pt x="2389" y="1088"/>
                  <a:pt x="2387" y="1084"/>
                </a:cubicBezTo>
                <a:cubicBezTo>
                  <a:pt x="2389" y="1086"/>
                  <a:pt x="2394" y="1084"/>
                  <a:pt x="2394" y="1087"/>
                </a:cubicBezTo>
                <a:cubicBezTo>
                  <a:pt x="2394" y="1089"/>
                  <a:pt x="2392" y="1088"/>
                  <a:pt x="2392" y="1089"/>
                </a:cubicBezTo>
                <a:cubicBezTo>
                  <a:pt x="2393" y="1091"/>
                  <a:pt x="2394" y="1090"/>
                  <a:pt x="2395" y="1090"/>
                </a:cubicBezTo>
                <a:cubicBezTo>
                  <a:pt x="2394" y="1088"/>
                  <a:pt x="2396" y="1088"/>
                  <a:pt x="2397" y="1087"/>
                </a:cubicBezTo>
                <a:cubicBezTo>
                  <a:pt x="2396" y="1086"/>
                  <a:pt x="2394" y="1084"/>
                  <a:pt x="2395" y="1083"/>
                </a:cubicBezTo>
                <a:cubicBezTo>
                  <a:pt x="2393" y="1083"/>
                  <a:pt x="2391" y="1080"/>
                  <a:pt x="2393" y="1078"/>
                </a:cubicBezTo>
                <a:cubicBezTo>
                  <a:pt x="2392" y="1077"/>
                  <a:pt x="2390" y="1076"/>
                  <a:pt x="2388" y="1076"/>
                </a:cubicBezTo>
                <a:cubicBezTo>
                  <a:pt x="2387" y="1077"/>
                  <a:pt x="2389" y="1078"/>
                  <a:pt x="2389" y="1077"/>
                </a:cubicBezTo>
                <a:cubicBezTo>
                  <a:pt x="2389" y="1078"/>
                  <a:pt x="2389" y="1079"/>
                  <a:pt x="2388" y="1080"/>
                </a:cubicBezTo>
                <a:cubicBezTo>
                  <a:pt x="2388" y="1081"/>
                  <a:pt x="2390" y="1080"/>
                  <a:pt x="2390" y="1082"/>
                </a:cubicBezTo>
                <a:cubicBezTo>
                  <a:pt x="2389" y="1083"/>
                  <a:pt x="2391" y="1082"/>
                  <a:pt x="2389" y="1084"/>
                </a:cubicBezTo>
                <a:cubicBezTo>
                  <a:pt x="2388" y="1084"/>
                  <a:pt x="2388" y="1083"/>
                  <a:pt x="2388" y="1083"/>
                </a:cubicBezTo>
                <a:cubicBezTo>
                  <a:pt x="2388" y="1083"/>
                  <a:pt x="2388" y="1084"/>
                  <a:pt x="2387" y="1084"/>
                </a:cubicBezTo>
                <a:cubicBezTo>
                  <a:pt x="2384" y="1084"/>
                  <a:pt x="2384" y="1078"/>
                  <a:pt x="2380" y="1074"/>
                </a:cubicBezTo>
                <a:cubicBezTo>
                  <a:pt x="2381" y="1074"/>
                  <a:pt x="2381" y="1076"/>
                  <a:pt x="2382" y="1076"/>
                </a:cubicBezTo>
                <a:cubicBezTo>
                  <a:pt x="2383" y="1075"/>
                  <a:pt x="2383" y="1073"/>
                  <a:pt x="2382" y="1072"/>
                </a:cubicBezTo>
                <a:cubicBezTo>
                  <a:pt x="2382" y="1072"/>
                  <a:pt x="2383" y="1072"/>
                  <a:pt x="2383" y="1073"/>
                </a:cubicBezTo>
                <a:cubicBezTo>
                  <a:pt x="2384" y="1070"/>
                  <a:pt x="2382" y="1070"/>
                  <a:pt x="2382" y="1068"/>
                </a:cubicBezTo>
                <a:cubicBezTo>
                  <a:pt x="2381" y="1067"/>
                  <a:pt x="2383" y="1065"/>
                  <a:pt x="2381" y="1066"/>
                </a:cubicBezTo>
                <a:cubicBezTo>
                  <a:pt x="2381" y="1064"/>
                  <a:pt x="2383" y="1065"/>
                  <a:pt x="2384" y="1064"/>
                </a:cubicBezTo>
                <a:cubicBezTo>
                  <a:pt x="2383" y="1065"/>
                  <a:pt x="2381" y="1063"/>
                  <a:pt x="2384" y="1062"/>
                </a:cubicBezTo>
                <a:cubicBezTo>
                  <a:pt x="2379" y="1060"/>
                  <a:pt x="2380" y="1057"/>
                  <a:pt x="2377" y="1054"/>
                </a:cubicBezTo>
                <a:cubicBezTo>
                  <a:pt x="2377" y="1054"/>
                  <a:pt x="2378" y="1054"/>
                  <a:pt x="2378" y="1054"/>
                </a:cubicBezTo>
                <a:cubicBezTo>
                  <a:pt x="2377" y="1053"/>
                  <a:pt x="2376" y="1054"/>
                  <a:pt x="2376" y="1052"/>
                </a:cubicBezTo>
                <a:cubicBezTo>
                  <a:pt x="2379" y="1054"/>
                  <a:pt x="2375" y="1049"/>
                  <a:pt x="2374" y="1050"/>
                </a:cubicBezTo>
                <a:cubicBezTo>
                  <a:pt x="2373" y="1049"/>
                  <a:pt x="2375" y="1048"/>
                  <a:pt x="2374" y="1048"/>
                </a:cubicBezTo>
                <a:cubicBezTo>
                  <a:pt x="2376" y="1048"/>
                  <a:pt x="2377" y="1049"/>
                  <a:pt x="2378" y="1050"/>
                </a:cubicBezTo>
                <a:cubicBezTo>
                  <a:pt x="2378" y="1048"/>
                  <a:pt x="2375" y="1048"/>
                  <a:pt x="2375" y="1045"/>
                </a:cubicBezTo>
                <a:cubicBezTo>
                  <a:pt x="2374" y="1048"/>
                  <a:pt x="2373" y="1046"/>
                  <a:pt x="2371" y="1046"/>
                </a:cubicBezTo>
                <a:cubicBezTo>
                  <a:pt x="2371" y="1045"/>
                  <a:pt x="2371" y="1040"/>
                  <a:pt x="2367" y="1041"/>
                </a:cubicBezTo>
                <a:cubicBezTo>
                  <a:pt x="2366" y="1040"/>
                  <a:pt x="2369" y="1040"/>
                  <a:pt x="2369" y="1039"/>
                </a:cubicBezTo>
                <a:cubicBezTo>
                  <a:pt x="2368" y="1038"/>
                  <a:pt x="2367" y="1039"/>
                  <a:pt x="2367" y="1038"/>
                </a:cubicBezTo>
                <a:cubicBezTo>
                  <a:pt x="2366" y="1037"/>
                  <a:pt x="2368" y="1036"/>
                  <a:pt x="2369" y="1037"/>
                </a:cubicBezTo>
                <a:cubicBezTo>
                  <a:pt x="2366" y="1029"/>
                  <a:pt x="2360" y="1023"/>
                  <a:pt x="2358" y="1016"/>
                </a:cubicBezTo>
                <a:cubicBezTo>
                  <a:pt x="2361" y="1017"/>
                  <a:pt x="2361" y="1019"/>
                  <a:pt x="2363" y="1021"/>
                </a:cubicBezTo>
                <a:cubicBezTo>
                  <a:pt x="2365" y="1020"/>
                  <a:pt x="2365" y="1019"/>
                  <a:pt x="2367" y="1019"/>
                </a:cubicBezTo>
                <a:cubicBezTo>
                  <a:pt x="2368" y="1023"/>
                  <a:pt x="2375" y="1028"/>
                  <a:pt x="2375" y="1031"/>
                </a:cubicBezTo>
                <a:cubicBezTo>
                  <a:pt x="2374" y="1033"/>
                  <a:pt x="2377" y="1032"/>
                  <a:pt x="2378" y="1031"/>
                </a:cubicBezTo>
                <a:cubicBezTo>
                  <a:pt x="2378" y="1031"/>
                  <a:pt x="2378" y="1031"/>
                  <a:pt x="2378" y="1031"/>
                </a:cubicBezTo>
                <a:cubicBezTo>
                  <a:pt x="2375" y="1030"/>
                  <a:pt x="2374" y="1026"/>
                  <a:pt x="2372" y="1024"/>
                </a:cubicBezTo>
                <a:cubicBezTo>
                  <a:pt x="2375" y="1024"/>
                  <a:pt x="2377" y="1029"/>
                  <a:pt x="2378" y="1031"/>
                </a:cubicBezTo>
                <a:cubicBezTo>
                  <a:pt x="2378" y="1031"/>
                  <a:pt x="2378" y="1031"/>
                  <a:pt x="2378" y="1031"/>
                </a:cubicBezTo>
                <a:cubicBezTo>
                  <a:pt x="2378" y="1031"/>
                  <a:pt x="2378" y="1031"/>
                  <a:pt x="2378" y="1031"/>
                </a:cubicBezTo>
                <a:cubicBezTo>
                  <a:pt x="2379" y="1032"/>
                  <a:pt x="2380" y="1032"/>
                  <a:pt x="2381" y="1032"/>
                </a:cubicBezTo>
                <a:cubicBezTo>
                  <a:pt x="2379" y="1029"/>
                  <a:pt x="2376" y="1025"/>
                  <a:pt x="2376" y="1022"/>
                </a:cubicBezTo>
                <a:cubicBezTo>
                  <a:pt x="2385" y="1032"/>
                  <a:pt x="2385" y="1045"/>
                  <a:pt x="2392" y="1052"/>
                </a:cubicBezTo>
                <a:cubicBezTo>
                  <a:pt x="2391" y="1053"/>
                  <a:pt x="2390" y="1054"/>
                  <a:pt x="2391" y="1055"/>
                </a:cubicBezTo>
                <a:cubicBezTo>
                  <a:pt x="2392" y="1054"/>
                  <a:pt x="2391" y="1053"/>
                  <a:pt x="2392" y="1053"/>
                </a:cubicBezTo>
                <a:cubicBezTo>
                  <a:pt x="2394" y="1058"/>
                  <a:pt x="2397" y="1060"/>
                  <a:pt x="2398" y="1064"/>
                </a:cubicBezTo>
                <a:cubicBezTo>
                  <a:pt x="2400" y="1066"/>
                  <a:pt x="2404" y="1070"/>
                  <a:pt x="2402" y="1072"/>
                </a:cubicBezTo>
                <a:cubicBezTo>
                  <a:pt x="2402" y="1074"/>
                  <a:pt x="2404" y="1071"/>
                  <a:pt x="2404" y="1072"/>
                </a:cubicBezTo>
                <a:cubicBezTo>
                  <a:pt x="2405" y="1073"/>
                  <a:pt x="2402" y="1073"/>
                  <a:pt x="2404" y="1074"/>
                </a:cubicBezTo>
                <a:cubicBezTo>
                  <a:pt x="2405" y="1072"/>
                  <a:pt x="2407" y="1077"/>
                  <a:pt x="2409" y="1077"/>
                </a:cubicBezTo>
                <a:cubicBezTo>
                  <a:pt x="2410" y="1075"/>
                  <a:pt x="2411" y="1074"/>
                  <a:pt x="2411" y="1072"/>
                </a:cubicBezTo>
                <a:cubicBezTo>
                  <a:pt x="2413" y="1073"/>
                  <a:pt x="2413" y="1076"/>
                  <a:pt x="2413" y="1078"/>
                </a:cubicBezTo>
                <a:cubicBezTo>
                  <a:pt x="2414" y="1077"/>
                  <a:pt x="2414" y="1077"/>
                  <a:pt x="2415" y="1076"/>
                </a:cubicBezTo>
                <a:cubicBezTo>
                  <a:pt x="2415" y="1078"/>
                  <a:pt x="2414" y="1078"/>
                  <a:pt x="2412" y="1079"/>
                </a:cubicBezTo>
                <a:cubicBezTo>
                  <a:pt x="2413" y="1079"/>
                  <a:pt x="2416" y="1081"/>
                  <a:pt x="2414" y="1079"/>
                </a:cubicBezTo>
                <a:cubicBezTo>
                  <a:pt x="2415" y="1079"/>
                  <a:pt x="2416" y="1079"/>
                  <a:pt x="2416" y="1079"/>
                </a:cubicBezTo>
                <a:cubicBezTo>
                  <a:pt x="2416" y="1080"/>
                  <a:pt x="2415" y="1080"/>
                  <a:pt x="2415" y="1081"/>
                </a:cubicBezTo>
                <a:cubicBezTo>
                  <a:pt x="2415" y="1081"/>
                  <a:pt x="2417" y="1082"/>
                  <a:pt x="2416" y="1083"/>
                </a:cubicBezTo>
                <a:cubicBezTo>
                  <a:pt x="2417" y="1084"/>
                  <a:pt x="2417" y="1081"/>
                  <a:pt x="2416" y="1081"/>
                </a:cubicBezTo>
                <a:cubicBezTo>
                  <a:pt x="2419" y="1081"/>
                  <a:pt x="2415" y="1087"/>
                  <a:pt x="2419" y="1085"/>
                </a:cubicBezTo>
                <a:cubicBezTo>
                  <a:pt x="2420" y="1086"/>
                  <a:pt x="2418" y="1086"/>
                  <a:pt x="2418" y="1087"/>
                </a:cubicBezTo>
                <a:cubicBezTo>
                  <a:pt x="2417" y="1088"/>
                  <a:pt x="2417" y="1086"/>
                  <a:pt x="2415" y="1087"/>
                </a:cubicBezTo>
                <a:cubicBezTo>
                  <a:pt x="2416" y="1088"/>
                  <a:pt x="2416" y="1088"/>
                  <a:pt x="2415" y="1089"/>
                </a:cubicBezTo>
                <a:cubicBezTo>
                  <a:pt x="2416" y="1090"/>
                  <a:pt x="2417" y="1089"/>
                  <a:pt x="2418" y="1088"/>
                </a:cubicBezTo>
                <a:cubicBezTo>
                  <a:pt x="2425" y="1098"/>
                  <a:pt x="2429" y="1104"/>
                  <a:pt x="2436" y="1114"/>
                </a:cubicBezTo>
                <a:cubicBezTo>
                  <a:pt x="2432" y="1112"/>
                  <a:pt x="2438" y="1118"/>
                  <a:pt x="2439" y="1117"/>
                </a:cubicBezTo>
                <a:cubicBezTo>
                  <a:pt x="2441" y="1116"/>
                  <a:pt x="2437" y="1116"/>
                  <a:pt x="2440" y="1115"/>
                </a:cubicBezTo>
                <a:cubicBezTo>
                  <a:pt x="2437" y="1112"/>
                  <a:pt x="2431" y="1103"/>
                  <a:pt x="2426" y="1096"/>
                </a:cubicBezTo>
                <a:cubicBezTo>
                  <a:pt x="2426" y="1095"/>
                  <a:pt x="2428" y="1095"/>
                  <a:pt x="2428" y="1095"/>
                </a:cubicBezTo>
                <a:cubicBezTo>
                  <a:pt x="2425" y="1094"/>
                  <a:pt x="2421" y="1090"/>
                  <a:pt x="2422" y="1087"/>
                </a:cubicBezTo>
                <a:cubicBezTo>
                  <a:pt x="2423" y="1088"/>
                  <a:pt x="2424" y="1090"/>
                  <a:pt x="2425" y="1091"/>
                </a:cubicBezTo>
                <a:cubicBezTo>
                  <a:pt x="2426" y="1089"/>
                  <a:pt x="2422" y="1086"/>
                  <a:pt x="2424" y="1085"/>
                </a:cubicBezTo>
                <a:cubicBezTo>
                  <a:pt x="2425" y="1085"/>
                  <a:pt x="2425" y="1086"/>
                  <a:pt x="2424" y="1086"/>
                </a:cubicBezTo>
                <a:cubicBezTo>
                  <a:pt x="2425" y="1087"/>
                  <a:pt x="2426" y="1087"/>
                  <a:pt x="2427" y="1087"/>
                </a:cubicBezTo>
                <a:cubicBezTo>
                  <a:pt x="2429" y="1093"/>
                  <a:pt x="2435" y="1100"/>
                  <a:pt x="2439" y="1107"/>
                </a:cubicBezTo>
                <a:cubicBezTo>
                  <a:pt x="2441" y="1106"/>
                  <a:pt x="2439" y="1107"/>
                  <a:pt x="2439" y="1106"/>
                </a:cubicBezTo>
                <a:cubicBezTo>
                  <a:pt x="2443" y="1108"/>
                  <a:pt x="2445" y="1113"/>
                  <a:pt x="2447" y="1116"/>
                </a:cubicBezTo>
                <a:cubicBezTo>
                  <a:pt x="2446" y="1114"/>
                  <a:pt x="2451" y="1117"/>
                  <a:pt x="2448" y="1118"/>
                </a:cubicBezTo>
                <a:cubicBezTo>
                  <a:pt x="2452" y="1120"/>
                  <a:pt x="2456" y="1126"/>
                  <a:pt x="2457" y="1133"/>
                </a:cubicBezTo>
                <a:cubicBezTo>
                  <a:pt x="2457" y="1132"/>
                  <a:pt x="2458" y="1132"/>
                  <a:pt x="2459" y="1133"/>
                </a:cubicBezTo>
                <a:cubicBezTo>
                  <a:pt x="2457" y="1126"/>
                  <a:pt x="2452" y="1120"/>
                  <a:pt x="2449" y="1113"/>
                </a:cubicBezTo>
                <a:cubicBezTo>
                  <a:pt x="2455" y="1115"/>
                  <a:pt x="2457" y="1125"/>
                  <a:pt x="2462" y="1126"/>
                </a:cubicBezTo>
                <a:cubicBezTo>
                  <a:pt x="2456" y="1122"/>
                  <a:pt x="2453" y="1112"/>
                  <a:pt x="2446" y="1102"/>
                </a:cubicBezTo>
                <a:cubicBezTo>
                  <a:pt x="2445" y="1097"/>
                  <a:pt x="2443" y="1093"/>
                  <a:pt x="2440" y="1090"/>
                </a:cubicBezTo>
                <a:cubicBezTo>
                  <a:pt x="2445" y="1089"/>
                  <a:pt x="2446" y="1101"/>
                  <a:pt x="2450" y="1099"/>
                </a:cubicBezTo>
                <a:cubicBezTo>
                  <a:pt x="2449" y="1097"/>
                  <a:pt x="2445" y="1095"/>
                  <a:pt x="2447" y="1092"/>
                </a:cubicBezTo>
                <a:cubicBezTo>
                  <a:pt x="2449" y="1093"/>
                  <a:pt x="2450" y="1097"/>
                  <a:pt x="2451" y="1099"/>
                </a:cubicBezTo>
                <a:cubicBezTo>
                  <a:pt x="2450" y="1093"/>
                  <a:pt x="2444" y="1087"/>
                  <a:pt x="2441" y="1081"/>
                </a:cubicBezTo>
                <a:cubicBezTo>
                  <a:pt x="2444" y="1080"/>
                  <a:pt x="2444" y="1084"/>
                  <a:pt x="2445" y="1085"/>
                </a:cubicBezTo>
                <a:cubicBezTo>
                  <a:pt x="2449" y="1084"/>
                  <a:pt x="2448" y="1093"/>
                  <a:pt x="2450" y="1091"/>
                </a:cubicBezTo>
                <a:cubicBezTo>
                  <a:pt x="2452" y="1093"/>
                  <a:pt x="2453" y="1097"/>
                  <a:pt x="2456" y="1096"/>
                </a:cubicBezTo>
                <a:cubicBezTo>
                  <a:pt x="2454" y="1095"/>
                  <a:pt x="2454" y="1093"/>
                  <a:pt x="2452" y="1092"/>
                </a:cubicBezTo>
                <a:cubicBezTo>
                  <a:pt x="2451" y="1091"/>
                  <a:pt x="2452" y="1091"/>
                  <a:pt x="2453" y="1092"/>
                </a:cubicBezTo>
                <a:cubicBezTo>
                  <a:pt x="2450" y="1088"/>
                  <a:pt x="2445" y="1083"/>
                  <a:pt x="2444" y="1080"/>
                </a:cubicBezTo>
                <a:cubicBezTo>
                  <a:pt x="2444" y="1079"/>
                  <a:pt x="2444" y="1080"/>
                  <a:pt x="2443" y="1080"/>
                </a:cubicBezTo>
                <a:cubicBezTo>
                  <a:pt x="2442" y="1076"/>
                  <a:pt x="2439" y="1073"/>
                  <a:pt x="2436" y="1068"/>
                </a:cubicBezTo>
                <a:cubicBezTo>
                  <a:pt x="2443" y="1073"/>
                  <a:pt x="2446" y="1076"/>
                  <a:pt x="2451" y="1085"/>
                </a:cubicBezTo>
                <a:cubicBezTo>
                  <a:pt x="2452" y="1082"/>
                  <a:pt x="2455" y="1086"/>
                  <a:pt x="2453" y="1088"/>
                </a:cubicBezTo>
                <a:cubicBezTo>
                  <a:pt x="2454" y="1088"/>
                  <a:pt x="2455" y="1088"/>
                  <a:pt x="2456" y="1088"/>
                </a:cubicBezTo>
                <a:cubicBezTo>
                  <a:pt x="2457" y="1089"/>
                  <a:pt x="2456" y="1090"/>
                  <a:pt x="2457" y="1090"/>
                </a:cubicBezTo>
                <a:cubicBezTo>
                  <a:pt x="2459" y="1091"/>
                  <a:pt x="2459" y="1095"/>
                  <a:pt x="2461" y="1094"/>
                </a:cubicBezTo>
                <a:cubicBezTo>
                  <a:pt x="2456" y="1087"/>
                  <a:pt x="2451" y="1080"/>
                  <a:pt x="2446" y="1074"/>
                </a:cubicBezTo>
                <a:cubicBezTo>
                  <a:pt x="2452" y="1077"/>
                  <a:pt x="2455" y="1087"/>
                  <a:pt x="2460" y="1090"/>
                </a:cubicBezTo>
                <a:cubicBezTo>
                  <a:pt x="2455" y="1083"/>
                  <a:pt x="2452" y="1077"/>
                  <a:pt x="2448" y="1073"/>
                </a:cubicBezTo>
                <a:cubicBezTo>
                  <a:pt x="2451" y="1075"/>
                  <a:pt x="2455" y="1079"/>
                  <a:pt x="2457" y="1083"/>
                </a:cubicBezTo>
                <a:cubicBezTo>
                  <a:pt x="2458" y="1082"/>
                  <a:pt x="2460" y="1082"/>
                  <a:pt x="2459" y="1081"/>
                </a:cubicBezTo>
                <a:cubicBezTo>
                  <a:pt x="2458" y="1079"/>
                  <a:pt x="2458" y="1081"/>
                  <a:pt x="2457" y="1081"/>
                </a:cubicBezTo>
                <a:cubicBezTo>
                  <a:pt x="2457" y="1079"/>
                  <a:pt x="2456" y="1079"/>
                  <a:pt x="2457" y="1078"/>
                </a:cubicBezTo>
                <a:cubicBezTo>
                  <a:pt x="2455" y="1080"/>
                  <a:pt x="2452" y="1076"/>
                  <a:pt x="2451" y="1073"/>
                </a:cubicBezTo>
                <a:cubicBezTo>
                  <a:pt x="2452" y="1072"/>
                  <a:pt x="2453" y="1071"/>
                  <a:pt x="2452" y="1070"/>
                </a:cubicBezTo>
                <a:cubicBezTo>
                  <a:pt x="2455" y="1070"/>
                  <a:pt x="2456" y="1074"/>
                  <a:pt x="2458" y="1075"/>
                </a:cubicBezTo>
                <a:cubicBezTo>
                  <a:pt x="2453" y="1065"/>
                  <a:pt x="2445" y="1057"/>
                  <a:pt x="2443" y="1050"/>
                </a:cubicBezTo>
                <a:cubicBezTo>
                  <a:pt x="2445" y="1052"/>
                  <a:pt x="2448" y="1057"/>
                  <a:pt x="2450" y="1060"/>
                </a:cubicBezTo>
                <a:cubicBezTo>
                  <a:pt x="2451" y="1059"/>
                  <a:pt x="2451" y="1058"/>
                  <a:pt x="2450" y="1057"/>
                </a:cubicBezTo>
                <a:cubicBezTo>
                  <a:pt x="2451" y="1057"/>
                  <a:pt x="2451" y="1058"/>
                  <a:pt x="2452" y="1058"/>
                </a:cubicBezTo>
                <a:cubicBezTo>
                  <a:pt x="2451" y="1057"/>
                  <a:pt x="2450" y="1054"/>
                  <a:pt x="2448" y="1052"/>
                </a:cubicBezTo>
                <a:cubicBezTo>
                  <a:pt x="2448" y="1054"/>
                  <a:pt x="2450" y="1055"/>
                  <a:pt x="2451" y="1059"/>
                </a:cubicBezTo>
                <a:cubicBezTo>
                  <a:pt x="2449" y="1057"/>
                  <a:pt x="2445" y="1053"/>
                  <a:pt x="2448" y="1052"/>
                </a:cubicBezTo>
                <a:cubicBezTo>
                  <a:pt x="2447" y="1050"/>
                  <a:pt x="2446" y="1049"/>
                  <a:pt x="2445" y="1046"/>
                </a:cubicBezTo>
                <a:cubicBezTo>
                  <a:pt x="2448" y="1049"/>
                  <a:pt x="2450" y="1054"/>
                  <a:pt x="2454" y="1057"/>
                </a:cubicBezTo>
                <a:cubicBezTo>
                  <a:pt x="2455" y="1056"/>
                  <a:pt x="2452" y="1054"/>
                  <a:pt x="2451" y="1053"/>
                </a:cubicBezTo>
                <a:cubicBezTo>
                  <a:pt x="2446" y="1045"/>
                  <a:pt x="2442" y="1039"/>
                  <a:pt x="2438" y="1032"/>
                </a:cubicBezTo>
                <a:cubicBezTo>
                  <a:pt x="2436" y="1030"/>
                  <a:pt x="2432" y="1028"/>
                  <a:pt x="2434" y="1025"/>
                </a:cubicBezTo>
                <a:cubicBezTo>
                  <a:pt x="2433" y="1024"/>
                  <a:pt x="2431" y="1025"/>
                  <a:pt x="2431" y="1024"/>
                </a:cubicBezTo>
                <a:cubicBezTo>
                  <a:pt x="2434" y="1022"/>
                  <a:pt x="2429" y="1021"/>
                  <a:pt x="2428" y="1015"/>
                </a:cubicBezTo>
                <a:cubicBezTo>
                  <a:pt x="2427" y="1016"/>
                  <a:pt x="2427" y="1015"/>
                  <a:pt x="2426" y="1016"/>
                </a:cubicBezTo>
                <a:cubicBezTo>
                  <a:pt x="2425" y="1014"/>
                  <a:pt x="2421" y="1011"/>
                  <a:pt x="2424" y="1010"/>
                </a:cubicBezTo>
                <a:cubicBezTo>
                  <a:pt x="2417" y="999"/>
                  <a:pt x="2404" y="984"/>
                  <a:pt x="2404" y="973"/>
                </a:cubicBezTo>
                <a:cubicBezTo>
                  <a:pt x="2405" y="972"/>
                  <a:pt x="2407" y="973"/>
                  <a:pt x="2406" y="972"/>
                </a:cubicBezTo>
                <a:cubicBezTo>
                  <a:pt x="2405" y="971"/>
                  <a:pt x="2405" y="973"/>
                  <a:pt x="2403" y="973"/>
                </a:cubicBezTo>
                <a:cubicBezTo>
                  <a:pt x="2404" y="970"/>
                  <a:pt x="2402" y="969"/>
                  <a:pt x="2401" y="966"/>
                </a:cubicBezTo>
                <a:cubicBezTo>
                  <a:pt x="2402" y="966"/>
                  <a:pt x="2402" y="966"/>
                  <a:pt x="2402" y="967"/>
                </a:cubicBezTo>
                <a:cubicBezTo>
                  <a:pt x="2403" y="962"/>
                  <a:pt x="2398" y="959"/>
                  <a:pt x="2396" y="956"/>
                </a:cubicBezTo>
                <a:cubicBezTo>
                  <a:pt x="2395" y="957"/>
                  <a:pt x="2395" y="958"/>
                  <a:pt x="2395" y="959"/>
                </a:cubicBezTo>
                <a:cubicBezTo>
                  <a:pt x="2395" y="958"/>
                  <a:pt x="2396" y="957"/>
                  <a:pt x="2397" y="958"/>
                </a:cubicBezTo>
                <a:cubicBezTo>
                  <a:pt x="2397" y="959"/>
                  <a:pt x="2396" y="958"/>
                  <a:pt x="2396" y="959"/>
                </a:cubicBezTo>
                <a:cubicBezTo>
                  <a:pt x="2396" y="960"/>
                  <a:pt x="2398" y="962"/>
                  <a:pt x="2397" y="963"/>
                </a:cubicBezTo>
                <a:cubicBezTo>
                  <a:pt x="2395" y="961"/>
                  <a:pt x="2393" y="960"/>
                  <a:pt x="2392" y="957"/>
                </a:cubicBezTo>
                <a:cubicBezTo>
                  <a:pt x="2391" y="958"/>
                  <a:pt x="2392" y="958"/>
                  <a:pt x="2392" y="959"/>
                </a:cubicBezTo>
                <a:cubicBezTo>
                  <a:pt x="2391" y="959"/>
                  <a:pt x="2391" y="958"/>
                  <a:pt x="2391" y="957"/>
                </a:cubicBezTo>
                <a:cubicBezTo>
                  <a:pt x="2392" y="957"/>
                  <a:pt x="2392" y="956"/>
                  <a:pt x="2390" y="954"/>
                </a:cubicBezTo>
                <a:cubicBezTo>
                  <a:pt x="2390" y="955"/>
                  <a:pt x="2390" y="955"/>
                  <a:pt x="2389" y="956"/>
                </a:cubicBezTo>
                <a:cubicBezTo>
                  <a:pt x="2389" y="955"/>
                  <a:pt x="2390" y="954"/>
                  <a:pt x="2389" y="953"/>
                </a:cubicBezTo>
                <a:cubicBezTo>
                  <a:pt x="2390" y="953"/>
                  <a:pt x="2391" y="954"/>
                  <a:pt x="2391" y="955"/>
                </a:cubicBezTo>
                <a:cubicBezTo>
                  <a:pt x="2393" y="953"/>
                  <a:pt x="2390" y="952"/>
                  <a:pt x="2388" y="953"/>
                </a:cubicBezTo>
                <a:cubicBezTo>
                  <a:pt x="2386" y="949"/>
                  <a:pt x="2386" y="949"/>
                  <a:pt x="2385" y="944"/>
                </a:cubicBezTo>
                <a:cubicBezTo>
                  <a:pt x="2386" y="945"/>
                  <a:pt x="2387" y="945"/>
                  <a:pt x="2388" y="943"/>
                </a:cubicBezTo>
                <a:cubicBezTo>
                  <a:pt x="2390" y="947"/>
                  <a:pt x="2392" y="953"/>
                  <a:pt x="2394" y="956"/>
                </a:cubicBezTo>
                <a:cubicBezTo>
                  <a:pt x="2395" y="956"/>
                  <a:pt x="2395" y="956"/>
                  <a:pt x="2395" y="956"/>
                </a:cubicBezTo>
                <a:cubicBezTo>
                  <a:pt x="2395" y="955"/>
                  <a:pt x="2396" y="955"/>
                  <a:pt x="2396" y="955"/>
                </a:cubicBezTo>
                <a:cubicBezTo>
                  <a:pt x="2395" y="954"/>
                  <a:pt x="2395" y="955"/>
                  <a:pt x="2395" y="955"/>
                </a:cubicBezTo>
                <a:cubicBezTo>
                  <a:pt x="2393" y="946"/>
                  <a:pt x="2387" y="938"/>
                  <a:pt x="2386" y="928"/>
                </a:cubicBezTo>
                <a:cubicBezTo>
                  <a:pt x="2386" y="927"/>
                  <a:pt x="2384" y="929"/>
                  <a:pt x="2384" y="927"/>
                </a:cubicBezTo>
                <a:cubicBezTo>
                  <a:pt x="2384" y="928"/>
                  <a:pt x="2383" y="929"/>
                  <a:pt x="2384" y="931"/>
                </a:cubicBezTo>
                <a:cubicBezTo>
                  <a:pt x="2380" y="927"/>
                  <a:pt x="2380" y="923"/>
                  <a:pt x="2377" y="917"/>
                </a:cubicBezTo>
                <a:cubicBezTo>
                  <a:pt x="2379" y="918"/>
                  <a:pt x="2378" y="917"/>
                  <a:pt x="2379" y="917"/>
                </a:cubicBezTo>
                <a:cubicBezTo>
                  <a:pt x="2380" y="915"/>
                  <a:pt x="2377" y="917"/>
                  <a:pt x="2377" y="914"/>
                </a:cubicBezTo>
                <a:cubicBezTo>
                  <a:pt x="2377" y="914"/>
                  <a:pt x="2378" y="915"/>
                  <a:pt x="2379" y="914"/>
                </a:cubicBezTo>
                <a:cubicBezTo>
                  <a:pt x="2378" y="913"/>
                  <a:pt x="2377" y="914"/>
                  <a:pt x="2376" y="914"/>
                </a:cubicBezTo>
                <a:cubicBezTo>
                  <a:pt x="2375" y="913"/>
                  <a:pt x="2377" y="912"/>
                  <a:pt x="2376" y="911"/>
                </a:cubicBezTo>
                <a:cubicBezTo>
                  <a:pt x="2377" y="910"/>
                  <a:pt x="2375" y="914"/>
                  <a:pt x="2376" y="915"/>
                </a:cubicBezTo>
                <a:cubicBezTo>
                  <a:pt x="2375" y="914"/>
                  <a:pt x="2373" y="911"/>
                  <a:pt x="2373" y="910"/>
                </a:cubicBezTo>
                <a:cubicBezTo>
                  <a:pt x="2374" y="910"/>
                  <a:pt x="2374" y="910"/>
                  <a:pt x="2375" y="910"/>
                </a:cubicBezTo>
                <a:cubicBezTo>
                  <a:pt x="2376" y="911"/>
                  <a:pt x="2373" y="913"/>
                  <a:pt x="2376" y="912"/>
                </a:cubicBezTo>
                <a:cubicBezTo>
                  <a:pt x="2377" y="910"/>
                  <a:pt x="2372" y="908"/>
                  <a:pt x="2375" y="906"/>
                </a:cubicBezTo>
                <a:cubicBezTo>
                  <a:pt x="2375" y="906"/>
                  <a:pt x="2374" y="908"/>
                  <a:pt x="2376" y="907"/>
                </a:cubicBezTo>
                <a:cubicBezTo>
                  <a:pt x="2376" y="907"/>
                  <a:pt x="2376" y="908"/>
                  <a:pt x="2375" y="908"/>
                </a:cubicBezTo>
                <a:cubicBezTo>
                  <a:pt x="2384" y="918"/>
                  <a:pt x="2392" y="940"/>
                  <a:pt x="2401" y="951"/>
                </a:cubicBezTo>
                <a:cubicBezTo>
                  <a:pt x="2400" y="963"/>
                  <a:pt x="2411" y="972"/>
                  <a:pt x="2417" y="982"/>
                </a:cubicBezTo>
                <a:cubicBezTo>
                  <a:pt x="2415" y="974"/>
                  <a:pt x="2408" y="970"/>
                  <a:pt x="2408" y="963"/>
                </a:cubicBezTo>
                <a:cubicBezTo>
                  <a:pt x="2411" y="966"/>
                  <a:pt x="2413" y="970"/>
                  <a:pt x="2416" y="974"/>
                </a:cubicBezTo>
                <a:cubicBezTo>
                  <a:pt x="2416" y="971"/>
                  <a:pt x="2413" y="968"/>
                  <a:pt x="2413" y="967"/>
                </a:cubicBezTo>
                <a:cubicBezTo>
                  <a:pt x="2414" y="966"/>
                  <a:pt x="2414" y="968"/>
                  <a:pt x="2415" y="968"/>
                </a:cubicBezTo>
                <a:cubicBezTo>
                  <a:pt x="2414" y="963"/>
                  <a:pt x="2412" y="962"/>
                  <a:pt x="2411" y="959"/>
                </a:cubicBezTo>
                <a:cubicBezTo>
                  <a:pt x="2412" y="959"/>
                  <a:pt x="2413" y="960"/>
                  <a:pt x="2413" y="962"/>
                </a:cubicBezTo>
                <a:cubicBezTo>
                  <a:pt x="2413" y="958"/>
                  <a:pt x="2407" y="952"/>
                  <a:pt x="2407" y="948"/>
                </a:cubicBezTo>
                <a:cubicBezTo>
                  <a:pt x="2406" y="949"/>
                  <a:pt x="2406" y="949"/>
                  <a:pt x="2405" y="950"/>
                </a:cubicBezTo>
                <a:cubicBezTo>
                  <a:pt x="2399" y="944"/>
                  <a:pt x="2397" y="936"/>
                  <a:pt x="2394" y="927"/>
                </a:cubicBezTo>
                <a:cubicBezTo>
                  <a:pt x="2393" y="928"/>
                  <a:pt x="2392" y="927"/>
                  <a:pt x="2391" y="927"/>
                </a:cubicBezTo>
                <a:cubicBezTo>
                  <a:pt x="2391" y="923"/>
                  <a:pt x="2387" y="920"/>
                  <a:pt x="2387" y="916"/>
                </a:cubicBezTo>
                <a:cubicBezTo>
                  <a:pt x="2386" y="914"/>
                  <a:pt x="2386" y="916"/>
                  <a:pt x="2385" y="916"/>
                </a:cubicBezTo>
                <a:cubicBezTo>
                  <a:pt x="2384" y="912"/>
                  <a:pt x="2383" y="913"/>
                  <a:pt x="2382" y="909"/>
                </a:cubicBezTo>
                <a:cubicBezTo>
                  <a:pt x="2383" y="909"/>
                  <a:pt x="2383" y="911"/>
                  <a:pt x="2384" y="911"/>
                </a:cubicBezTo>
                <a:cubicBezTo>
                  <a:pt x="2385" y="910"/>
                  <a:pt x="2385" y="909"/>
                  <a:pt x="2384" y="907"/>
                </a:cubicBezTo>
                <a:cubicBezTo>
                  <a:pt x="2383" y="908"/>
                  <a:pt x="2383" y="907"/>
                  <a:pt x="2381" y="907"/>
                </a:cubicBezTo>
                <a:cubicBezTo>
                  <a:pt x="2386" y="906"/>
                  <a:pt x="2376" y="897"/>
                  <a:pt x="2380" y="895"/>
                </a:cubicBezTo>
                <a:cubicBezTo>
                  <a:pt x="2380" y="893"/>
                  <a:pt x="2378" y="895"/>
                  <a:pt x="2377" y="894"/>
                </a:cubicBezTo>
                <a:cubicBezTo>
                  <a:pt x="2377" y="894"/>
                  <a:pt x="2379" y="893"/>
                  <a:pt x="2379" y="893"/>
                </a:cubicBezTo>
                <a:cubicBezTo>
                  <a:pt x="2379" y="890"/>
                  <a:pt x="2378" y="889"/>
                  <a:pt x="2376" y="888"/>
                </a:cubicBezTo>
                <a:cubicBezTo>
                  <a:pt x="2376" y="889"/>
                  <a:pt x="2376" y="889"/>
                  <a:pt x="2376" y="890"/>
                </a:cubicBezTo>
                <a:cubicBezTo>
                  <a:pt x="2373" y="885"/>
                  <a:pt x="2370" y="880"/>
                  <a:pt x="2370" y="876"/>
                </a:cubicBezTo>
                <a:cubicBezTo>
                  <a:pt x="2373" y="878"/>
                  <a:pt x="2374" y="882"/>
                  <a:pt x="2375" y="885"/>
                </a:cubicBezTo>
                <a:cubicBezTo>
                  <a:pt x="2376" y="883"/>
                  <a:pt x="2374" y="882"/>
                  <a:pt x="2373" y="878"/>
                </a:cubicBezTo>
                <a:cubicBezTo>
                  <a:pt x="2378" y="884"/>
                  <a:pt x="2379" y="891"/>
                  <a:pt x="2383" y="896"/>
                </a:cubicBezTo>
                <a:cubicBezTo>
                  <a:pt x="2384" y="897"/>
                  <a:pt x="2380" y="895"/>
                  <a:pt x="2382" y="897"/>
                </a:cubicBezTo>
                <a:cubicBezTo>
                  <a:pt x="2382" y="897"/>
                  <a:pt x="2382" y="897"/>
                  <a:pt x="2382" y="897"/>
                </a:cubicBezTo>
                <a:cubicBezTo>
                  <a:pt x="2383" y="898"/>
                  <a:pt x="2383" y="897"/>
                  <a:pt x="2383" y="897"/>
                </a:cubicBezTo>
                <a:cubicBezTo>
                  <a:pt x="2385" y="900"/>
                  <a:pt x="2387" y="903"/>
                  <a:pt x="2388" y="905"/>
                </a:cubicBezTo>
                <a:cubicBezTo>
                  <a:pt x="2386" y="906"/>
                  <a:pt x="2384" y="904"/>
                  <a:pt x="2385" y="903"/>
                </a:cubicBezTo>
                <a:cubicBezTo>
                  <a:pt x="2384" y="904"/>
                  <a:pt x="2384" y="903"/>
                  <a:pt x="2383" y="904"/>
                </a:cubicBezTo>
                <a:cubicBezTo>
                  <a:pt x="2385" y="906"/>
                  <a:pt x="2386" y="910"/>
                  <a:pt x="2388" y="915"/>
                </a:cubicBezTo>
                <a:cubicBezTo>
                  <a:pt x="2389" y="915"/>
                  <a:pt x="2389" y="915"/>
                  <a:pt x="2390" y="914"/>
                </a:cubicBezTo>
                <a:cubicBezTo>
                  <a:pt x="2389" y="913"/>
                  <a:pt x="2388" y="912"/>
                  <a:pt x="2388" y="910"/>
                </a:cubicBezTo>
                <a:cubicBezTo>
                  <a:pt x="2390" y="911"/>
                  <a:pt x="2392" y="914"/>
                  <a:pt x="2390" y="917"/>
                </a:cubicBezTo>
                <a:cubicBezTo>
                  <a:pt x="2391" y="920"/>
                  <a:pt x="2393" y="922"/>
                  <a:pt x="2391" y="924"/>
                </a:cubicBezTo>
                <a:cubicBezTo>
                  <a:pt x="2392" y="924"/>
                  <a:pt x="2393" y="923"/>
                  <a:pt x="2394" y="924"/>
                </a:cubicBezTo>
                <a:cubicBezTo>
                  <a:pt x="2406" y="941"/>
                  <a:pt x="2417" y="965"/>
                  <a:pt x="2429" y="983"/>
                </a:cubicBezTo>
                <a:cubicBezTo>
                  <a:pt x="2428" y="984"/>
                  <a:pt x="2429" y="985"/>
                  <a:pt x="2430" y="986"/>
                </a:cubicBezTo>
                <a:cubicBezTo>
                  <a:pt x="2430" y="986"/>
                  <a:pt x="2430" y="985"/>
                  <a:pt x="2431" y="985"/>
                </a:cubicBezTo>
                <a:cubicBezTo>
                  <a:pt x="2433" y="986"/>
                  <a:pt x="2430" y="986"/>
                  <a:pt x="2430" y="987"/>
                </a:cubicBezTo>
                <a:cubicBezTo>
                  <a:pt x="2431" y="990"/>
                  <a:pt x="2433" y="985"/>
                  <a:pt x="2434" y="989"/>
                </a:cubicBezTo>
                <a:cubicBezTo>
                  <a:pt x="2435" y="986"/>
                  <a:pt x="2432" y="983"/>
                  <a:pt x="2431" y="982"/>
                </a:cubicBezTo>
                <a:cubicBezTo>
                  <a:pt x="2434" y="983"/>
                  <a:pt x="2436" y="985"/>
                  <a:pt x="2437" y="987"/>
                </a:cubicBezTo>
                <a:cubicBezTo>
                  <a:pt x="2429" y="973"/>
                  <a:pt x="2421" y="955"/>
                  <a:pt x="2412" y="941"/>
                </a:cubicBezTo>
                <a:cubicBezTo>
                  <a:pt x="2411" y="940"/>
                  <a:pt x="2412" y="939"/>
                  <a:pt x="2413" y="938"/>
                </a:cubicBezTo>
                <a:cubicBezTo>
                  <a:pt x="2406" y="926"/>
                  <a:pt x="2398" y="909"/>
                  <a:pt x="2393" y="896"/>
                </a:cubicBezTo>
                <a:cubicBezTo>
                  <a:pt x="2390" y="888"/>
                  <a:pt x="2385" y="880"/>
                  <a:pt x="2384" y="871"/>
                </a:cubicBezTo>
                <a:cubicBezTo>
                  <a:pt x="2385" y="873"/>
                  <a:pt x="2387" y="878"/>
                  <a:pt x="2390" y="880"/>
                </a:cubicBezTo>
                <a:cubicBezTo>
                  <a:pt x="2390" y="880"/>
                  <a:pt x="2390" y="879"/>
                  <a:pt x="2390" y="879"/>
                </a:cubicBezTo>
                <a:cubicBezTo>
                  <a:pt x="2392" y="880"/>
                  <a:pt x="2394" y="885"/>
                  <a:pt x="2396" y="888"/>
                </a:cubicBezTo>
                <a:cubicBezTo>
                  <a:pt x="2396" y="885"/>
                  <a:pt x="2393" y="881"/>
                  <a:pt x="2392" y="878"/>
                </a:cubicBezTo>
                <a:cubicBezTo>
                  <a:pt x="2398" y="887"/>
                  <a:pt x="2402" y="900"/>
                  <a:pt x="2409" y="908"/>
                </a:cubicBezTo>
                <a:cubicBezTo>
                  <a:pt x="2410" y="906"/>
                  <a:pt x="2407" y="904"/>
                  <a:pt x="2407" y="902"/>
                </a:cubicBezTo>
                <a:cubicBezTo>
                  <a:pt x="2409" y="904"/>
                  <a:pt x="2411" y="908"/>
                  <a:pt x="2413" y="910"/>
                </a:cubicBezTo>
                <a:cubicBezTo>
                  <a:pt x="2414" y="910"/>
                  <a:pt x="2412" y="907"/>
                  <a:pt x="2411" y="906"/>
                </a:cubicBezTo>
                <a:cubicBezTo>
                  <a:pt x="2415" y="908"/>
                  <a:pt x="2417" y="912"/>
                  <a:pt x="2420" y="918"/>
                </a:cubicBezTo>
                <a:cubicBezTo>
                  <a:pt x="2421" y="914"/>
                  <a:pt x="2417" y="910"/>
                  <a:pt x="2417" y="907"/>
                </a:cubicBezTo>
                <a:cubicBezTo>
                  <a:pt x="2419" y="908"/>
                  <a:pt x="2419" y="910"/>
                  <a:pt x="2420" y="911"/>
                </a:cubicBezTo>
                <a:cubicBezTo>
                  <a:pt x="2422" y="909"/>
                  <a:pt x="2418" y="908"/>
                  <a:pt x="2419" y="905"/>
                </a:cubicBezTo>
                <a:cubicBezTo>
                  <a:pt x="2423" y="909"/>
                  <a:pt x="2424" y="919"/>
                  <a:pt x="2429" y="920"/>
                </a:cubicBezTo>
                <a:cubicBezTo>
                  <a:pt x="2430" y="925"/>
                  <a:pt x="2432" y="927"/>
                  <a:pt x="2435" y="929"/>
                </a:cubicBezTo>
                <a:cubicBezTo>
                  <a:pt x="2435" y="929"/>
                  <a:pt x="2434" y="929"/>
                  <a:pt x="2434" y="929"/>
                </a:cubicBezTo>
                <a:cubicBezTo>
                  <a:pt x="2436" y="931"/>
                  <a:pt x="2438" y="940"/>
                  <a:pt x="2441" y="939"/>
                </a:cubicBezTo>
                <a:cubicBezTo>
                  <a:pt x="2441" y="941"/>
                  <a:pt x="2440" y="941"/>
                  <a:pt x="2442" y="943"/>
                </a:cubicBezTo>
                <a:cubicBezTo>
                  <a:pt x="2442" y="942"/>
                  <a:pt x="2443" y="942"/>
                  <a:pt x="2444" y="941"/>
                </a:cubicBezTo>
                <a:cubicBezTo>
                  <a:pt x="2443" y="939"/>
                  <a:pt x="2442" y="941"/>
                  <a:pt x="2442" y="941"/>
                </a:cubicBezTo>
                <a:cubicBezTo>
                  <a:pt x="2441" y="940"/>
                  <a:pt x="2443" y="937"/>
                  <a:pt x="2440" y="938"/>
                </a:cubicBezTo>
                <a:cubicBezTo>
                  <a:pt x="2441" y="937"/>
                  <a:pt x="2439" y="936"/>
                  <a:pt x="2441" y="935"/>
                </a:cubicBezTo>
                <a:cubicBezTo>
                  <a:pt x="2441" y="935"/>
                  <a:pt x="2439" y="935"/>
                  <a:pt x="2439" y="933"/>
                </a:cubicBezTo>
                <a:cubicBezTo>
                  <a:pt x="2441" y="933"/>
                  <a:pt x="2442" y="936"/>
                  <a:pt x="2443" y="938"/>
                </a:cubicBezTo>
                <a:cubicBezTo>
                  <a:pt x="2444" y="937"/>
                  <a:pt x="2444" y="937"/>
                  <a:pt x="2445" y="937"/>
                </a:cubicBezTo>
                <a:cubicBezTo>
                  <a:pt x="2443" y="941"/>
                  <a:pt x="2447" y="940"/>
                  <a:pt x="2448" y="944"/>
                </a:cubicBezTo>
                <a:cubicBezTo>
                  <a:pt x="2448" y="945"/>
                  <a:pt x="2449" y="945"/>
                  <a:pt x="2450" y="944"/>
                </a:cubicBezTo>
                <a:cubicBezTo>
                  <a:pt x="2450" y="947"/>
                  <a:pt x="2451" y="947"/>
                  <a:pt x="2451" y="949"/>
                </a:cubicBezTo>
                <a:cubicBezTo>
                  <a:pt x="2453" y="946"/>
                  <a:pt x="2448" y="942"/>
                  <a:pt x="2447" y="941"/>
                </a:cubicBezTo>
                <a:cubicBezTo>
                  <a:pt x="2447" y="940"/>
                  <a:pt x="2448" y="940"/>
                  <a:pt x="2449" y="940"/>
                </a:cubicBezTo>
                <a:cubicBezTo>
                  <a:pt x="2448" y="935"/>
                  <a:pt x="2444" y="931"/>
                  <a:pt x="2442" y="926"/>
                </a:cubicBezTo>
                <a:cubicBezTo>
                  <a:pt x="2446" y="925"/>
                  <a:pt x="2446" y="932"/>
                  <a:pt x="2449" y="931"/>
                </a:cubicBezTo>
                <a:cubicBezTo>
                  <a:pt x="2449" y="932"/>
                  <a:pt x="2448" y="932"/>
                  <a:pt x="2448" y="932"/>
                </a:cubicBezTo>
                <a:cubicBezTo>
                  <a:pt x="2450" y="932"/>
                  <a:pt x="2450" y="935"/>
                  <a:pt x="2450" y="936"/>
                </a:cubicBezTo>
                <a:cubicBezTo>
                  <a:pt x="2453" y="940"/>
                  <a:pt x="2453" y="937"/>
                  <a:pt x="2449" y="933"/>
                </a:cubicBezTo>
                <a:cubicBezTo>
                  <a:pt x="2449" y="932"/>
                  <a:pt x="2450" y="931"/>
                  <a:pt x="2450" y="930"/>
                </a:cubicBezTo>
                <a:cubicBezTo>
                  <a:pt x="2440" y="915"/>
                  <a:pt x="2437" y="907"/>
                  <a:pt x="2432" y="892"/>
                </a:cubicBezTo>
                <a:cubicBezTo>
                  <a:pt x="2433" y="892"/>
                  <a:pt x="2433" y="893"/>
                  <a:pt x="2435" y="892"/>
                </a:cubicBezTo>
                <a:cubicBezTo>
                  <a:pt x="2445" y="902"/>
                  <a:pt x="2451" y="914"/>
                  <a:pt x="2459" y="924"/>
                </a:cubicBezTo>
                <a:cubicBezTo>
                  <a:pt x="2459" y="926"/>
                  <a:pt x="2460" y="927"/>
                  <a:pt x="2462" y="929"/>
                </a:cubicBezTo>
                <a:cubicBezTo>
                  <a:pt x="2462" y="930"/>
                  <a:pt x="2463" y="929"/>
                  <a:pt x="2462" y="929"/>
                </a:cubicBezTo>
                <a:cubicBezTo>
                  <a:pt x="2458" y="922"/>
                  <a:pt x="2453" y="917"/>
                  <a:pt x="2451" y="909"/>
                </a:cubicBezTo>
                <a:cubicBezTo>
                  <a:pt x="2454" y="908"/>
                  <a:pt x="2454" y="907"/>
                  <a:pt x="2455" y="906"/>
                </a:cubicBezTo>
                <a:cubicBezTo>
                  <a:pt x="2462" y="911"/>
                  <a:pt x="2467" y="922"/>
                  <a:pt x="2472" y="928"/>
                </a:cubicBezTo>
                <a:cubicBezTo>
                  <a:pt x="2470" y="927"/>
                  <a:pt x="2472" y="928"/>
                  <a:pt x="2471" y="930"/>
                </a:cubicBezTo>
                <a:cubicBezTo>
                  <a:pt x="2471" y="931"/>
                  <a:pt x="2473" y="928"/>
                  <a:pt x="2473" y="930"/>
                </a:cubicBezTo>
                <a:cubicBezTo>
                  <a:pt x="2473" y="931"/>
                  <a:pt x="2473" y="930"/>
                  <a:pt x="2472" y="930"/>
                </a:cubicBezTo>
                <a:cubicBezTo>
                  <a:pt x="2472" y="931"/>
                  <a:pt x="2471" y="932"/>
                  <a:pt x="2472" y="933"/>
                </a:cubicBezTo>
                <a:cubicBezTo>
                  <a:pt x="2471" y="933"/>
                  <a:pt x="2471" y="932"/>
                  <a:pt x="2470" y="932"/>
                </a:cubicBezTo>
                <a:cubicBezTo>
                  <a:pt x="2470" y="931"/>
                  <a:pt x="2467" y="926"/>
                  <a:pt x="2464" y="926"/>
                </a:cubicBezTo>
                <a:cubicBezTo>
                  <a:pt x="2467" y="932"/>
                  <a:pt x="2470" y="939"/>
                  <a:pt x="2476" y="944"/>
                </a:cubicBezTo>
                <a:cubicBezTo>
                  <a:pt x="2478" y="942"/>
                  <a:pt x="2474" y="941"/>
                  <a:pt x="2473" y="939"/>
                </a:cubicBezTo>
                <a:cubicBezTo>
                  <a:pt x="2474" y="938"/>
                  <a:pt x="2474" y="939"/>
                  <a:pt x="2474" y="940"/>
                </a:cubicBezTo>
                <a:cubicBezTo>
                  <a:pt x="2476" y="937"/>
                  <a:pt x="2472" y="939"/>
                  <a:pt x="2471" y="936"/>
                </a:cubicBezTo>
                <a:cubicBezTo>
                  <a:pt x="2471" y="935"/>
                  <a:pt x="2473" y="936"/>
                  <a:pt x="2473" y="937"/>
                </a:cubicBezTo>
                <a:cubicBezTo>
                  <a:pt x="2475" y="936"/>
                  <a:pt x="2472" y="936"/>
                  <a:pt x="2472" y="934"/>
                </a:cubicBezTo>
                <a:cubicBezTo>
                  <a:pt x="2472" y="934"/>
                  <a:pt x="2473" y="934"/>
                  <a:pt x="2473" y="935"/>
                </a:cubicBezTo>
                <a:cubicBezTo>
                  <a:pt x="2473" y="934"/>
                  <a:pt x="2473" y="934"/>
                  <a:pt x="2473" y="933"/>
                </a:cubicBezTo>
                <a:cubicBezTo>
                  <a:pt x="2474" y="933"/>
                  <a:pt x="2474" y="936"/>
                  <a:pt x="2476" y="936"/>
                </a:cubicBezTo>
                <a:cubicBezTo>
                  <a:pt x="2476" y="934"/>
                  <a:pt x="2474" y="934"/>
                  <a:pt x="2473" y="931"/>
                </a:cubicBezTo>
                <a:cubicBezTo>
                  <a:pt x="2475" y="931"/>
                  <a:pt x="2475" y="934"/>
                  <a:pt x="2477" y="933"/>
                </a:cubicBezTo>
                <a:cubicBezTo>
                  <a:pt x="2471" y="929"/>
                  <a:pt x="2469" y="920"/>
                  <a:pt x="2469" y="916"/>
                </a:cubicBezTo>
                <a:cubicBezTo>
                  <a:pt x="2465" y="915"/>
                  <a:pt x="2468" y="908"/>
                  <a:pt x="2464" y="903"/>
                </a:cubicBezTo>
                <a:cubicBezTo>
                  <a:pt x="2466" y="903"/>
                  <a:pt x="2465" y="908"/>
                  <a:pt x="2468" y="908"/>
                </a:cubicBezTo>
                <a:cubicBezTo>
                  <a:pt x="2469" y="909"/>
                  <a:pt x="2467" y="907"/>
                  <a:pt x="2466" y="906"/>
                </a:cubicBezTo>
                <a:cubicBezTo>
                  <a:pt x="2469" y="906"/>
                  <a:pt x="2462" y="898"/>
                  <a:pt x="2462" y="895"/>
                </a:cubicBezTo>
                <a:cubicBezTo>
                  <a:pt x="2473" y="907"/>
                  <a:pt x="2473" y="924"/>
                  <a:pt x="2483" y="931"/>
                </a:cubicBezTo>
                <a:cubicBezTo>
                  <a:pt x="2482" y="930"/>
                  <a:pt x="2482" y="929"/>
                  <a:pt x="2482" y="928"/>
                </a:cubicBezTo>
                <a:cubicBezTo>
                  <a:pt x="2483" y="928"/>
                  <a:pt x="2484" y="931"/>
                  <a:pt x="2486" y="931"/>
                </a:cubicBezTo>
                <a:cubicBezTo>
                  <a:pt x="2484" y="927"/>
                  <a:pt x="2475" y="916"/>
                  <a:pt x="2474" y="910"/>
                </a:cubicBezTo>
                <a:cubicBezTo>
                  <a:pt x="2475" y="908"/>
                  <a:pt x="2471" y="907"/>
                  <a:pt x="2473" y="905"/>
                </a:cubicBezTo>
                <a:cubicBezTo>
                  <a:pt x="2472" y="901"/>
                  <a:pt x="2465" y="894"/>
                  <a:pt x="2466" y="889"/>
                </a:cubicBezTo>
                <a:cubicBezTo>
                  <a:pt x="2460" y="887"/>
                  <a:pt x="2460" y="873"/>
                  <a:pt x="2452" y="869"/>
                </a:cubicBezTo>
                <a:cubicBezTo>
                  <a:pt x="2454" y="872"/>
                  <a:pt x="2455" y="874"/>
                  <a:pt x="2455" y="876"/>
                </a:cubicBezTo>
                <a:cubicBezTo>
                  <a:pt x="2450" y="870"/>
                  <a:pt x="2449" y="865"/>
                  <a:pt x="2445" y="861"/>
                </a:cubicBezTo>
                <a:cubicBezTo>
                  <a:pt x="2446" y="863"/>
                  <a:pt x="2446" y="868"/>
                  <a:pt x="2449" y="870"/>
                </a:cubicBezTo>
                <a:cubicBezTo>
                  <a:pt x="2450" y="871"/>
                  <a:pt x="2448" y="871"/>
                  <a:pt x="2448" y="870"/>
                </a:cubicBezTo>
                <a:cubicBezTo>
                  <a:pt x="2447" y="871"/>
                  <a:pt x="2449" y="872"/>
                  <a:pt x="2449" y="873"/>
                </a:cubicBezTo>
                <a:cubicBezTo>
                  <a:pt x="2449" y="874"/>
                  <a:pt x="2450" y="871"/>
                  <a:pt x="2451" y="872"/>
                </a:cubicBezTo>
                <a:cubicBezTo>
                  <a:pt x="2451" y="874"/>
                  <a:pt x="2452" y="876"/>
                  <a:pt x="2453" y="878"/>
                </a:cubicBezTo>
                <a:cubicBezTo>
                  <a:pt x="2448" y="878"/>
                  <a:pt x="2447" y="870"/>
                  <a:pt x="2444" y="866"/>
                </a:cubicBezTo>
                <a:cubicBezTo>
                  <a:pt x="2443" y="866"/>
                  <a:pt x="2444" y="867"/>
                  <a:pt x="2444" y="868"/>
                </a:cubicBezTo>
                <a:cubicBezTo>
                  <a:pt x="2442" y="868"/>
                  <a:pt x="2443" y="866"/>
                  <a:pt x="2441" y="868"/>
                </a:cubicBezTo>
                <a:cubicBezTo>
                  <a:pt x="2441" y="867"/>
                  <a:pt x="2440" y="866"/>
                  <a:pt x="2440" y="865"/>
                </a:cubicBezTo>
                <a:cubicBezTo>
                  <a:pt x="2441" y="865"/>
                  <a:pt x="2442" y="865"/>
                  <a:pt x="2443" y="866"/>
                </a:cubicBezTo>
                <a:cubicBezTo>
                  <a:pt x="2443" y="863"/>
                  <a:pt x="2439" y="859"/>
                  <a:pt x="2438" y="856"/>
                </a:cubicBezTo>
                <a:cubicBezTo>
                  <a:pt x="2437" y="856"/>
                  <a:pt x="2439" y="857"/>
                  <a:pt x="2437" y="858"/>
                </a:cubicBezTo>
                <a:cubicBezTo>
                  <a:pt x="2434" y="855"/>
                  <a:pt x="2433" y="851"/>
                  <a:pt x="2432" y="848"/>
                </a:cubicBezTo>
                <a:cubicBezTo>
                  <a:pt x="2434" y="849"/>
                  <a:pt x="2436" y="854"/>
                  <a:pt x="2437" y="856"/>
                </a:cubicBezTo>
                <a:cubicBezTo>
                  <a:pt x="2437" y="851"/>
                  <a:pt x="2432" y="847"/>
                  <a:pt x="2432" y="843"/>
                </a:cubicBezTo>
                <a:cubicBezTo>
                  <a:pt x="2433" y="844"/>
                  <a:pt x="2440" y="847"/>
                  <a:pt x="2438" y="851"/>
                </a:cubicBezTo>
                <a:cubicBezTo>
                  <a:pt x="2438" y="851"/>
                  <a:pt x="2439" y="852"/>
                  <a:pt x="2439" y="853"/>
                </a:cubicBezTo>
                <a:cubicBezTo>
                  <a:pt x="2440" y="850"/>
                  <a:pt x="2441" y="854"/>
                  <a:pt x="2442" y="855"/>
                </a:cubicBezTo>
                <a:cubicBezTo>
                  <a:pt x="2442" y="854"/>
                  <a:pt x="2442" y="853"/>
                  <a:pt x="2442" y="853"/>
                </a:cubicBezTo>
                <a:cubicBezTo>
                  <a:pt x="2443" y="853"/>
                  <a:pt x="2445" y="855"/>
                  <a:pt x="2446" y="853"/>
                </a:cubicBezTo>
                <a:cubicBezTo>
                  <a:pt x="2446" y="854"/>
                  <a:pt x="2447" y="854"/>
                  <a:pt x="2447" y="855"/>
                </a:cubicBezTo>
                <a:cubicBezTo>
                  <a:pt x="2446" y="856"/>
                  <a:pt x="2446" y="853"/>
                  <a:pt x="2445" y="854"/>
                </a:cubicBezTo>
                <a:cubicBezTo>
                  <a:pt x="2443" y="855"/>
                  <a:pt x="2446" y="856"/>
                  <a:pt x="2446" y="858"/>
                </a:cubicBezTo>
                <a:cubicBezTo>
                  <a:pt x="2448" y="857"/>
                  <a:pt x="2445" y="856"/>
                  <a:pt x="2447" y="856"/>
                </a:cubicBezTo>
                <a:cubicBezTo>
                  <a:pt x="2447" y="854"/>
                  <a:pt x="2446" y="853"/>
                  <a:pt x="2445" y="851"/>
                </a:cubicBezTo>
                <a:cubicBezTo>
                  <a:pt x="2447" y="850"/>
                  <a:pt x="2447" y="849"/>
                  <a:pt x="2447" y="848"/>
                </a:cubicBezTo>
                <a:cubicBezTo>
                  <a:pt x="2446" y="847"/>
                  <a:pt x="2445" y="848"/>
                  <a:pt x="2444" y="848"/>
                </a:cubicBezTo>
                <a:cubicBezTo>
                  <a:pt x="2444" y="848"/>
                  <a:pt x="2444" y="848"/>
                  <a:pt x="2444" y="848"/>
                </a:cubicBezTo>
                <a:cubicBezTo>
                  <a:pt x="2445" y="845"/>
                  <a:pt x="2448" y="846"/>
                  <a:pt x="2448" y="848"/>
                </a:cubicBezTo>
                <a:cubicBezTo>
                  <a:pt x="2448" y="846"/>
                  <a:pt x="2449" y="845"/>
                  <a:pt x="2450" y="844"/>
                </a:cubicBezTo>
                <a:cubicBezTo>
                  <a:pt x="2449" y="842"/>
                  <a:pt x="2447" y="842"/>
                  <a:pt x="2446" y="840"/>
                </a:cubicBezTo>
                <a:cubicBezTo>
                  <a:pt x="2449" y="837"/>
                  <a:pt x="2448" y="842"/>
                  <a:pt x="2451" y="840"/>
                </a:cubicBezTo>
                <a:cubicBezTo>
                  <a:pt x="2451" y="842"/>
                  <a:pt x="2452" y="845"/>
                  <a:pt x="2454" y="844"/>
                </a:cubicBezTo>
                <a:cubicBezTo>
                  <a:pt x="2456" y="845"/>
                  <a:pt x="2453" y="846"/>
                  <a:pt x="2454" y="847"/>
                </a:cubicBezTo>
                <a:cubicBezTo>
                  <a:pt x="2455" y="847"/>
                  <a:pt x="2455" y="847"/>
                  <a:pt x="2456" y="846"/>
                </a:cubicBezTo>
                <a:cubicBezTo>
                  <a:pt x="2455" y="849"/>
                  <a:pt x="2457" y="849"/>
                  <a:pt x="2457" y="851"/>
                </a:cubicBezTo>
                <a:cubicBezTo>
                  <a:pt x="2459" y="850"/>
                  <a:pt x="2458" y="849"/>
                  <a:pt x="2459" y="848"/>
                </a:cubicBezTo>
                <a:cubicBezTo>
                  <a:pt x="2459" y="848"/>
                  <a:pt x="2459" y="848"/>
                  <a:pt x="2459" y="848"/>
                </a:cubicBezTo>
                <a:cubicBezTo>
                  <a:pt x="2459" y="849"/>
                  <a:pt x="2460" y="850"/>
                  <a:pt x="2461" y="849"/>
                </a:cubicBezTo>
                <a:cubicBezTo>
                  <a:pt x="2461" y="849"/>
                  <a:pt x="2461" y="849"/>
                  <a:pt x="2460" y="848"/>
                </a:cubicBezTo>
                <a:cubicBezTo>
                  <a:pt x="2461" y="848"/>
                  <a:pt x="2461" y="847"/>
                  <a:pt x="2462" y="847"/>
                </a:cubicBezTo>
                <a:cubicBezTo>
                  <a:pt x="2464" y="852"/>
                  <a:pt x="2467" y="856"/>
                  <a:pt x="2470" y="862"/>
                </a:cubicBezTo>
                <a:cubicBezTo>
                  <a:pt x="2471" y="862"/>
                  <a:pt x="2471" y="861"/>
                  <a:pt x="2471" y="862"/>
                </a:cubicBezTo>
                <a:cubicBezTo>
                  <a:pt x="2471" y="861"/>
                  <a:pt x="2468" y="858"/>
                  <a:pt x="2468" y="856"/>
                </a:cubicBezTo>
                <a:cubicBezTo>
                  <a:pt x="2469" y="855"/>
                  <a:pt x="2470" y="857"/>
                  <a:pt x="2471" y="858"/>
                </a:cubicBezTo>
                <a:cubicBezTo>
                  <a:pt x="2471" y="856"/>
                  <a:pt x="2471" y="854"/>
                  <a:pt x="2469" y="853"/>
                </a:cubicBezTo>
                <a:cubicBezTo>
                  <a:pt x="2467" y="854"/>
                  <a:pt x="2469" y="855"/>
                  <a:pt x="2468" y="855"/>
                </a:cubicBezTo>
                <a:cubicBezTo>
                  <a:pt x="2467" y="855"/>
                  <a:pt x="2467" y="853"/>
                  <a:pt x="2466" y="852"/>
                </a:cubicBezTo>
                <a:cubicBezTo>
                  <a:pt x="2467" y="851"/>
                  <a:pt x="2468" y="850"/>
                  <a:pt x="2469" y="849"/>
                </a:cubicBezTo>
                <a:cubicBezTo>
                  <a:pt x="2467" y="847"/>
                  <a:pt x="2466" y="845"/>
                  <a:pt x="2468" y="843"/>
                </a:cubicBezTo>
                <a:cubicBezTo>
                  <a:pt x="2468" y="842"/>
                  <a:pt x="2467" y="843"/>
                  <a:pt x="2465" y="844"/>
                </a:cubicBezTo>
                <a:cubicBezTo>
                  <a:pt x="2465" y="842"/>
                  <a:pt x="2468" y="839"/>
                  <a:pt x="2470" y="838"/>
                </a:cubicBezTo>
                <a:cubicBezTo>
                  <a:pt x="2471" y="841"/>
                  <a:pt x="2470" y="843"/>
                  <a:pt x="2470" y="845"/>
                </a:cubicBezTo>
                <a:cubicBezTo>
                  <a:pt x="2471" y="846"/>
                  <a:pt x="2472" y="845"/>
                  <a:pt x="2472" y="847"/>
                </a:cubicBezTo>
                <a:cubicBezTo>
                  <a:pt x="2474" y="847"/>
                  <a:pt x="2473" y="846"/>
                  <a:pt x="2475" y="846"/>
                </a:cubicBezTo>
                <a:cubicBezTo>
                  <a:pt x="2476" y="847"/>
                  <a:pt x="2475" y="848"/>
                  <a:pt x="2475" y="849"/>
                </a:cubicBezTo>
                <a:cubicBezTo>
                  <a:pt x="2476" y="850"/>
                  <a:pt x="2478" y="850"/>
                  <a:pt x="2480" y="850"/>
                </a:cubicBezTo>
                <a:cubicBezTo>
                  <a:pt x="2484" y="847"/>
                  <a:pt x="2485" y="841"/>
                  <a:pt x="2489" y="836"/>
                </a:cubicBezTo>
                <a:cubicBezTo>
                  <a:pt x="2489" y="835"/>
                  <a:pt x="2488" y="834"/>
                  <a:pt x="2487" y="833"/>
                </a:cubicBezTo>
                <a:cubicBezTo>
                  <a:pt x="2486" y="833"/>
                  <a:pt x="2489" y="837"/>
                  <a:pt x="2487" y="838"/>
                </a:cubicBezTo>
                <a:cubicBezTo>
                  <a:pt x="2483" y="838"/>
                  <a:pt x="2481" y="830"/>
                  <a:pt x="2478" y="827"/>
                </a:cubicBezTo>
                <a:cubicBezTo>
                  <a:pt x="2473" y="829"/>
                  <a:pt x="2471" y="821"/>
                  <a:pt x="2468" y="820"/>
                </a:cubicBezTo>
                <a:cubicBezTo>
                  <a:pt x="2469" y="824"/>
                  <a:pt x="2474" y="828"/>
                  <a:pt x="2476" y="834"/>
                </a:cubicBezTo>
                <a:cubicBezTo>
                  <a:pt x="2471" y="832"/>
                  <a:pt x="2468" y="831"/>
                  <a:pt x="2464" y="825"/>
                </a:cubicBezTo>
                <a:cubicBezTo>
                  <a:pt x="2464" y="825"/>
                  <a:pt x="2463" y="826"/>
                  <a:pt x="2463" y="826"/>
                </a:cubicBezTo>
                <a:cubicBezTo>
                  <a:pt x="2458" y="820"/>
                  <a:pt x="2457" y="819"/>
                  <a:pt x="2452" y="814"/>
                </a:cubicBezTo>
                <a:cubicBezTo>
                  <a:pt x="2453" y="820"/>
                  <a:pt x="2461" y="824"/>
                  <a:pt x="2463" y="831"/>
                </a:cubicBezTo>
                <a:cubicBezTo>
                  <a:pt x="2466" y="831"/>
                  <a:pt x="2468" y="837"/>
                  <a:pt x="2468" y="839"/>
                </a:cubicBezTo>
                <a:cubicBezTo>
                  <a:pt x="2462" y="842"/>
                  <a:pt x="2460" y="833"/>
                  <a:pt x="2458" y="831"/>
                </a:cubicBezTo>
                <a:cubicBezTo>
                  <a:pt x="2457" y="831"/>
                  <a:pt x="2457" y="831"/>
                  <a:pt x="2457" y="831"/>
                </a:cubicBezTo>
                <a:cubicBezTo>
                  <a:pt x="2457" y="831"/>
                  <a:pt x="2456" y="830"/>
                  <a:pt x="2457" y="830"/>
                </a:cubicBezTo>
                <a:cubicBezTo>
                  <a:pt x="2455" y="829"/>
                  <a:pt x="2454" y="832"/>
                  <a:pt x="2453" y="830"/>
                </a:cubicBezTo>
                <a:cubicBezTo>
                  <a:pt x="2453" y="830"/>
                  <a:pt x="2453" y="831"/>
                  <a:pt x="2453" y="831"/>
                </a:cubicBezTo>
                <a:cubicBezTo>
                  <a:pt x="2451" y="828"/>
                  <a:pt x="2450" y="825"/>
                  <a:pt x="2447" y="824"/>
                </a:cubicBezTo>
                <a:cubicBezTo>
                  <a:pt x="2447" y="822"/>
                  <a:pt x="2446" y="817"/>
                  <a:pt x="2444" y="815"/>
                </a:cubicBezTo>
                <a:cubicBezTo>
                  <a:pt x="2443" y="812"/>
                  <a:pt x="2442" y="810"/>
                  <a:pt x="2440" y="808"/>
                </a:cubicBezTo>
                <a:cubicBezTo>
                  <a:pt x="2440" y="810"/>
                  <a:pt x="2442" y="812"/>
                  <a:pt x="2443" y="813"/>
                </a:cubicBezTo>
                <a:cubicBezTo>
                  <a:pt x="2443" y="813"/>
                  <a:pt x="2442" y="813"/>
                  <a:pt x="2442" y="813"/>
                </a:cubicBezTo>
                <a:cubicBezTo>
                  <a:pt x="2441" y="814"/>
                  <a:pt x="2442" y="815"/>
                  <a:pt x="2442" y="816"/>
                </a:cubicBezTo>
                <a:cubicBezTo>
                  <a:pt x="2439" y="817"/>
                  <a:pt x="2442" y="813"/>
                  <a:pt x="2439" y="813"/>
                </a:cubicBezTo>
                <a:cubicBezTo>
                  <a:pt x="2438" y="816"/>
                  <a:pt x="2440" y="808"/>
                  <a:pt x="2436" y="805"/>
                </a:cubicBezTo>
                <a:cubicBezTo>
                  <a:pt x="2435" y="805"/>
                  <a:pt x="2435" y="806"/>
                  <a:pt x="2436" y="807"/>
                </a:cubicBezTo>
                <a:cubicBezTo>
                  <a:pt x="2431" y="802"/>
                  <a:pt x="2426" y="795"/>
                  <a:pt x="2421" y="789"/>
                </a:cubicBezTo>
                <a:cubicBezTo>
                  <a:pt x="2421" y="790"/>
                  <a:pt x="2420" y="791"/>
                  <a:pt x="2419" y="790"/>
                </a:cubicBezTo>
                <a:cubicBezTo>
                  <a:pt x="2423" y="798"/>
                  <a:pt x="2432" y="804"/>
                  <a:pt x="2437" y="811"/>
                </a:cubicBezTo>
                <a:cubicBezTo>
                  <a:pt x="2434" y="812"/>
                  <a:pt x="2435" y="806"/>
                  <a:pt x="2431" y="807"/>
                </a:cubicBezTo>
                <a:cubicBezTo>
                  <a:pt x="2435" y="811"/>
                  <a:pt x="2438" y="813"/>
                  <a:pt x="2440" y="817"/>
                </a:cubicBezTo>
                <a:cubicBezTo>
                  <a:pt x="2435" y="813"/>
                  <a:pt x="2432" y="809"/>
                  <a:pt x="2427" y="804"/>
                </a:cubicBezTo>
                <a:cubicBezTo>
                  <a:pt x="2425" y="805"/>
                  <a:pt x="2428" y="806"/>
                  <a:pt x="2427" y="807"/>
                </a:cubicBezTo>
                <a:cubicBezTo>
                  <a:pt x="2432" y="810"/>
                  <a:pt x="2438" y="818"/>
                  <a:pt x="2442" y="824"/>
                </a:cubicBezTo>
                <a:cubicBezTo>
                  <a:pt x="2446" y="824"/>
                  <a:pt x="2450" y="830"/>
                  <a:pt x="2451" y="834"/>
                </a:cubicBezTo>
                <a:cubicBezTo>
                  <a:pt x="2441" y="822"/>
                  <a:pt x="2433" y="816"/>
                  <a:pt x="2426" y="806"/>
                </a:cubicBezTo>
                <a:cubicBezTo>
                  <a:pt x="2425" y="806"/>
                  <a:pt x="2425" y="806"/>
                  <a:pt x="2424" y="807"/>
                </a:cubicBezTo>
                <a:cubicBezTo>
                  <a:pt x="2423" y="805"/>
                  <a:pt x="2423" y="804"/>
                  <a:pt x="2422" y="802"/>
                </a:cubicBezTo>
                <a:cubicBezTo>
                  <a:pt x="2422" y="805"/>
                  <a:pt x="2420" y="801"/>
                  <a:pt x="2419" y="801"/>
                </a:cubicBezTo>
                <a:cubicBezTo>
                  <a:pt x="2419" y="800"/>
                  <a:pt x="2420" y="801"/>
                  <a:pt x="2420" y="801"/>
                </a:cubicBezTo>
                <a:cubicBezTo>
                  <a:pt x="2421" y="800"/>
                  <a:pt x="2419" y="800"/>
                  <a:pt x="2420" y="799"/>
                </a:cubicBezTo>
                <a:cubicBezTo>
                  <a:pt x="2423" y="800"/>
                  <a:pt x="2424" y="803"/>
                  <a:pt x="2426" y="805"/>
                </a:cubicBezTo>
                <a:cubicBezTo>
                  <a:pt x="2425" y="800"/>
                  <a:pt x="2420" y="797"/>
                  <a:pt x="2416" y="794"/>
                </a:cubicBezTo>
                <a:cubicBezTo>
                  <a:pt x="2416" y="795"/>
                  <a:pt x="2418" y="795"/>
                  <a:pt x="2419" y="797"/>
                </a:cubicBezTo>
                <a:cubicBezTo>
                  <a:pt x="2419" y="798"/>
                  <a:pt x="2417" y="798"/>
                  <a:pt x="2419" y="800"/>
                </a:cubicBezTo>
                <a:cubicBezTo>
                  <a:pt x="2418" y="800"/>
                  <a:pt x="2416" y="797"/>
                  <a:pt x="2417" y="797"/>
                </a:cubicBezTo>
                <a:cubicBezTo>
                  <a:pt x="2417" y="797"/>
                  <a:pt x="2417" y="797"/>
                  <a:pt x="2416" y="797"/>
                </a:cubicBezTo>
                <a:cubicBezTo>
                  <a:pt x="2416" y="796"/>
                  <a:pt x="2416" y="796"/>
                  <a:pt x="2417" y="795"/>
                </a:cubicBezTo>
                <a:cubicBezTo>
                  <a:pt x="2416" y="795"/>
                  <a:pt x="2415" y="795"/>
                  <a:pt x="2415" y="796"/>
                </a:cubicBezTo>
                <a:cubicBezTo>
                  <a:pt x="2415" y="796"/>
                  <a:pt x="2416" y="796"/>
                  <a:pt x="2416" y="797"/>
                </a:cubicBezTo>
                <a:cubicBezTo>
                  <a:pt x="2415" y="797"/>
                  <a:pt x="2415" y="795"/>
                  <a:pt x="2414" y="794"/>
                </a:cubicBezTo>
                <a:cubicBezTo>
                  <a:pt x="2413" y="793"/>
                  <a:pt x="2414" y="794"/>
                  <a:pt x="2414" y="795"/>
                </a:cubicBezTo>
                <a:cubicBezTo>
                  <a:pt x="2413" y="795"/>
                  <a:pt x="2412" y="793"/>
                  <a:pt x="2410" y="792"/>
                </a:cubicBezTo>
                <a:cubicBezTo>
                  <a:pt x="2417" y="802"/>
                  <a:pt x="2428" y="810"/>
                  <a:pt x="2433" y="819"/>
                </a:cubicBezTo>
                <a:cubicBezTo>
                  <a:pt x="2438" y="818"/>
                  <a:pt x="2435" y="824"/>
                  <a:pt x="2438" y="825"/>
                </a:cubicBezTo>
                <a:cubicBezTo>
                  <a:pt x="2440" y="825"/>
                  <a:pt x="2438" y="824"/>
                  <a:pt x="2438" y="823"/>
                </a:cubicBezTo>
                <a:cubicBezTo>
                  <a:pt x="2441" y="827"/>
                  <a:pt x="2449" y="833"/>
                  <a:pt x="2447" y="838"/>
                </a:cubicBezTo>
                <a:cubicBezTo>
                  <a:pt x="2445" y="838"/>
                  <a:pt x="2447" y="832"/>
                  <a:pt x="2444" y="834"/>
                </a:cubicBezTo>
                <a:cubicBezTo>
                  <a:pt x="2445" y="833"/>
                  <a:pt x="2443" y="831"/>
                  <a:pt x="2442" y="829"/>
                </a:cubicBezTo>
                <a:cubicBezTo>
                  <a:pt x="2441" y="831"/>
                  <a:pt x="2442" y="831"/>
                  <a:pt x="2440" y="830"/>
                </a:cubicBezTo>
                <a:cubicBezTo>
                  <a:pt x="2440" y="834"/>
                  <a:pt x="2443" y="834"/>
                  <a:pt x="2443" y="836"/>
                </a:cubicBezTo>
                <a:cubicBezTo>
                  <a:pt x="2443" y="837"/>
                  <a:pt x="2443" y="837"/>
                  <a:pt x="2443" y="838"/>
                </a:cubicBezTo>
                <a:cubicBezTo>
                  <a:pt x="2443" y="838"/>
                  <a:pt x="2443" y="838"/>
                  <a:pt x="2443" y="838"/>
                </a:cubicBezTo>
                <a:cubicBezTo>
                  <a:pt x="2442" y="838"/>
                  <a:pt x="2441" y="837"/>
                  <a:pt x="2440" y="838"/>
                </a:cubicBezTo>
                <a:cubicBezTo>
                  <a:pt x="2439" y="837"/>
                  <a:pt x="2439" y="837"/>
                  <a:pt x="2439" y="836"/>
                </a:cubicBezTo>
                <a:cubicBezTo>
                  <a:pt x="2440" y="837"/>
                  <a:pt x="2440" y="837"/>
                  <a:pt x="2441" y="837"/>
                </a:cubicBezTo>
                <a:cubicBezTo>
                  <a:pt x="2441" y="837"/>
                  <a:pt x="2440" y="836"/>
                  <a:pt x="2440" y="835"/>
                </a:cubicBezTo>
                <a:cubicBezTo>
                  <a:pt x="2440" y="836"/>
                  <a:pt x="2440" y="836"/>
                  <a:pt x="2439" y="836"/>
                </a:cubicBezTo>
                <a:cubicBezTo>
                  <a:pt x="2439" y="836"/>
                  <a:pt x="2439" y="835"/>
                  <a:pt x="2438" y="835"/>
                </a:cubicBezTo>
                <a:cubicBezTo>
                  <a:pt x="2438" y="834"/>
                  <a:pt x="2438" y="834"/>
                  <a:pt x="2438" y="833"/>
                </a:cubicBezTo>
                <a:cubicBezTo>
                  <a:pt x="2437" y="833"/>
                  <a:pt x="2437" y="833"/>
                  <a:pt x="2437" y="833"/>
                </a:cubicBezTo>
                <a:cubicBezTo>
                  <a:pt x="2437" y="832"/>
                  <a:pt x="2437" y="832"/>
                  <a:pt x="2438" y="832"/>
                </a:cubicBezTo>
                <a:cubicBezTo>
                  <a:pt x="2438" y="832"/>
                  <a:pt x="2437" y="832"/>
                  <a:pt x="2436" y="832"/>
                </a:cubicBezTo>
                <a:cubicBezTo>
                  <a:pt x="2435" y="830"/>
                  <a:pt x="2434" y="828"/>
                  <a:pt x="2432" y="826"/>
                </a:cubicBezTo>
                <a:cubicBezTo>
                  <a:pt x="2433" y="826"/>
                  <a:pt x="2434" y="826"/>
                  <a:pt x="2435" y="828"/>
                </a:cubicBezTo>
                <a:cubicBezTo>
                  <a:pt x="2437" y="828"/>
                  <a:pt x="2432" y="824"/>
                  <a:pt x="2435" y="825"/>
                </a:cubicBezTo>
                <a:cubicBezTo>
                  <a:pt x="2434" y="823"/>
                  <a:pt x="2433" y="819"/>
                  <a:pt x="2430" y="819"/>
                </a:cubicBezTo>
                <a:cubicBezTo>
                  <a:pt x="2430" y="820"/>
                  <a:pt x="2431" y="820"/>
                  <a:pt x="2431" y="821"/>
                </a:cubicBezTo>
                <a:cubicBezTo>
                  <a:pt x="2430" y="822"/>
                  <a:pt x="2432" y="822"/>
                  <a:pt x="2433" y="824"/>
                </a:cubicBezTo>
                <a:cubicBezTo>
                  <a:pt x="2432" y="824"/>
                  <a:pt x="2432" y="824"/>
                  <a:pt x="2432" y="825"/>
                </a:cubicBezTo>
                <a:cubicBezTo>
                  <a:pt x="2430" y="822"/>
                  <a:pt x="2429" y="819"/>
                  <a:pt x="2426" y="814"/>
                </a:cubicBezTo>
                <a:cubicBezTo>
                  <a:pt x="2427" y="815"/>
                  <a:pt x="2428" y="817"/>
                  <a:pt x="2429" y="819"/>
                </a:cubicBezTo>
                <a:cubicBezTo>
                  <a:pt x="2430" y="817"/>
                  <a:pt x="2427" y="811"/>
                  <a:pt x="2424" y="813"/>
                </a:cubicBezTo>
                <a:cubicBezTo>
                  <a:pt x="2425" y="813"/>
                  <a:pt x="2425" y="813"/>
                  <a:pt x="2426" y="814"/>
                </a:cubicBezTo>
                <a:cubicBezTo>
                  <a:pt x="2426" y="817"/>
                  <a:pt x="2427" y="818"/>
                  <a:pt x="2428" y="819"/>
                </a:cubicBezTo>
                <a:cubicBezTo>
                  <a:pt x="2428" y="819"/>
                  <a:pt x="2428" y="819"/>
                  <a:pt x="2428" y="819"/>
                </a:cubicBezTo>
                <a:cubicBezTo>
                  <a:pt x="2427" y="820"/>
                  <a:pt x="2428" y="821"/>
                  <a:pt x="2428" y="821"/>
                </a:cubicBezTo>
                <a:cubicBezTo>
                  <a:pt x="2428" y="821"/>
                  <a:pt x="2428" y="821"/>
                  <a:pt x="2429" y="821"/>
                </a:cubicBezTo>
                <a:cubicBezTo>
                  <a:pt x="2429" y="821"/>
                  <a:pt x="2429" y="821"/>
                  <a:pt x="2429" y="822"/>
                </a:cubicBezTo>
                <a:cubicBezTo>
                  <a:pt x="2428" y="822"/>
                  <a:pt x="2428" y="821"/>
                  <a:pt x="2428" y="821"/>
                </a:cubicBezTo>
                <a:cubicBezTo>
                  <a:pt x="2427" y="821"/>
                  <a:pt x="2427" y="821"/>
                  <a:pt x="2427" y="821"/>
                </a:cubicBezTo>
                <a:cubicBezTo>
                  <a:pt x="2427" y="820"/>
                  <a:pt x="2427" y="820"/>
                  <a:pt x="2426" y="819"/>
                </a:cubicBezTo>
                <a:cubicBezTo>
                  <a:pt x="2426" y="821"/>
                  <a:pt x="2427" y="823"/>
                  <a:pt x="2428" y="825"/>
                </a:cubicBezTo>
                <a:cubicBezTo>
                  <a:pt x="2426" y="822"/>
                  <a:pt x="2424" y="819"/>
                  <a:pt x="2422" y="818"/>
                </a:cubicBezTo>
                <a:cubicBezTo>
                  <a:pt x="2424" y="821"/>
                  <a:pt x="2426" y="824"/>
                  <a:pt x="2429" y="827"/>
                </a:cubicBezTo>
                <a:cubicBezTo>
                  <a:pt x="2428" y="828"/>
                  <a:pt x="2428" y="828"/>
                  <a:pt x="2428" y="827"/>
                </a:cubicBezTo>
                <a:cubicBezTo>
                  <a:pt x="2427" y="825"/>
                  <a:pt x="2425" y="823"/>
                  <a:pt x="2424" y="822"/>
                </a:cubicBezTo>
                <a:cubicBezTo>
                  <a:pt x="2423" y="825"/>
                  <a:pt x="2428" y="826"/>
                  <a:pt x="2425" y="828"/>
                </a:cubicBezTo>
                <a:cubicBezTo>
                  <a:pt x="2425" y="826"/>
                  <a:pt x="2423" y="825"/>
                  <a:pt x="2422" y="823"/>
                </a:cubicBezTo>
                <a:cubicBezTo>
                  <a:pt x="2422" y="823"/>
                  <a:pt x="2422" y="823"/>
                  <a:pt x="2423" y="823"/>
                </a:cubicBezTo>
                <a:cubicBezTo>
                  <a:pt x="2421" y="822"/>
                  <a:pt x="2419" y="820"/>
                  <a:pt x="2420" y="818"/>
                </a:cubicBezTo>
                <a:cubicBezTo>
                  <a:pt x="2420" y="818"/>
                  <a:pt x="2419" y="818"/>
                  <a:pt x="2418" y="818"/>
                </a:cubicBezTo>
                <a:cubicBezTo>
                  <a:pt x="2417" y="817"/>
                  <a:pt x="2416" y="816"/>
                  <a:pt x="2416" y="816"/>
                </a:cubicBezTo>
                <a:cubicBezTo>
                  <a:pt x="2416" y="817"/>
                  <a:pt x="2417" y="817"/>
                  <a:pt x="2417" y="818"/>
                </a:cubicBezTo>
                <a:cubicBezTo>
                  <a:pt x="2417" y="818"/>
                  <a:pt x="2417" y="818"/>
                  <a:pt x="2417" y="818"/>
                </a:cubicBezTo>
                <a:cubicBezTo>
                  <a:pt x="2417" y="819"/>
                  <a:pt x="2417" y="819"/>
                  <a:pt x="2417" y="819"/>
                </a:cubicBezTo>
                <a:cubicBezTo>
                  <a:pt x="2419" y="823"/>
                  <a:pt x="2423" y="826"/>
                  <a:pt x="2426" y="831"/>
                </a:cubicBezTo>
                <a:cubicBezTo>
                  <a:pt x="2426" y="830"/>
                  <a:pt x="2426" y="829"/>
                  <a:pt x="2426" y="828"/>
                </a:cubicBezTo>
                <a:cubicBezTo>
                  <a:pt x="2427" y="829"/>
                  <a:pt x="2428" y="830"/>
                  <a:pt x="2428" y="831"/>
                </a:cubicBezTo>
                <a:cubicBezTo>
                  <a:pt x="2428" y="831"/>
                  <a:pt x="2428" y="830"/>
                  <a:pt x="2428" y="830"/>
                </a:cubicBezTo>
                <a:cubicBezTo>
                  <a:pt x="2429" y="830"/>
                  <a:pt x="2429" y="829"/>
                  <a:pt x="2429" y="829"/>
                </a:cubicBezTo>
                <a:cubicBezTo>
                  <a:pt x="2431" y="831"/>
                  <a:pt x="2432" y="834"/>
                  <a:pt x="2434" y="837"/>
                </a:cubicBezTo>
                <a:cubicBezTo>
                  <a:pt x="2433" y="837"/>
                  <a:pt x="2433" y="837"/>
                  <a:pt x="2433" y="837"/>
                </a:cubicBezTo>
                <a:cubicBezTo>
                  <a:pt x="2432" y="836"/>
                  <a:pt x="2432" y="836"/>
                  <a:pt x="2431" y="835"/>
                </a:cubicBezTo>
                <a:cubicBezTo>
                  <a:pt x="2431" y="835"/>
                  <a:pt x="2431" y="834"/>
                  <a:pt x="2430" y="833"/>
                </a:cubicBezTo>
                <a:cubicBezTo>
                  <a:pt x="2430" y="833"/>
                  <a:pt x="2430" y="834"/>
                  <a:pt x="2430" y="834"/>
                </a:cubicBezTo>
                <a:cubicBezTo>
                  <a:pt x="2429" y="833"/>
                  <a:pt x="2429" y="833"/>
                  <a:pt x="2428" y="832"/>
                </a:cubicBezTo>
                <a:cubicBezTo>
                  <a:pt x="2427" y="832"/>
                  <a:pt x="2427" y="831"/>
                  <a:pt x="2426" y="831"/>
                </a:cubicBezTo>
                <a:cubicBezTo>
                  <a:pt x="2428" y="832"/>
                  <a:pt x="2429" y="834"/>
                  <a:pt x="2430" y="835"/>
                </a:cubicBezTo>
                <a:cubicBezTo>
                  <a:pt x="2430" y="837"/>
                  <a:pt x="2431" y="840"/>
                  <a:pt x="2432" y="841"/>
                </a:cubicBezTo>
                <a:cubicBezTo>
                  <a:pt x="2430" y="842"/>
                  <a:pt x="2429" y="840"/>
                  <a:pt x="2429" y="839"/>
                </a:cubicBezTo>
                <a:cubicBezTo>
                  <a:pt x="2427" y="840"/>
                  <a:pt x="2429" y="839"/>
                  <a:pt x="2429" y="841"/>
                </a:cubicBezTo>
                <a:cubicBezTo>
                  <a:pt x="2428" y="841"/>
                  <a:pt x="2427" y="839"/>
                  <a:pt x="2425" y="840"/>
                </a:cubicBezTo>
                <a:cubicBezTo>
                  <a:pt x="2425" y="841"/>
                  <a:pt x="2427" y="841"/>
                  <a:pt x="2427" y="842"/>
                </a:cubicBezTo>
                <a:cubicBezTo>
                  <a:pt x="2425" y="843"/>
                  <a:pt x="2425" y="841"/>
                  <a:pt x="2424" y="840"/>
                </a:cubicBezTo>
                <a:cubicBezTo>
                  <a:pt x="2424" y="839"/>
                  <a:pt x="2427" y="839"/>
                  <a:pt x="2425" y="838"/>
                </a:cubicBezTo>
                <a:cubicBezTo>
                  <a:pt x="2424" y="841"/>
                  <a:pt x="2423" y="837"/>
                  <a:pt x="2423" y="836"/>
                </a:cubicBezTo>
                <a:cubicBezTo>
                  <a:pt x="2422" y="836"/>
                  <a:pt x="2421" y="837"/>
                  <a:pt x="2420" y="836"/>
                </a:cubicBezTo>
                <a:cubicBezTo>
                  <a:pt x="2420" y="834"/>
                  <a:pt x="2422" y="833"/>
                  <a:pt x="2421" y="832"/>
                </a:cubicBezTo>
                <a:cubicBezTo>
                  <a:pt x="2418" y="833"/>
                  <a:pt x="2417" y="832"/>
                  <a:pt x="2416" y="829"/>
                </a:cubicBezTo>
                <a:cubicBezTo>
                  <a:pt x="2416" y="828"/>
                  <a:pt x="2416" y="828"/>
                  <a:pt x="2417" y="828"/>
                </a:cubicBezTo>
                <a:cubicBezTo>
                  <a:pt x="2417" y="829"/>
                  <a:pt x="2417" y="829"/>
                  <a:pt x="2418" y="830"/>
                </a:cubicBezTo>
                <a:cubicBezTo>
                  <a:pt x="2418" y="830"/>
                  <a:pt x="2418" y="830"/>
                  <a:pt x="2418" y="830"/>
                </a:cubicBezTo>
                <a:cubicBezTo>
                  <a:pt x="2418" y="831"/>
                  <a:pt x="2418" y="831"/>
                  <a:pt x="2419" y="831"/>
                </a:cubicBezTo>
                <a:cubicBezTo>
                  <a:pt x="2419" y="831"/>
                  <a:pt x="2419" y="831"/>
                  <a:pt x="2419" y="831"/>
                </a:cubicBezTo>
                <a:cubicBezTo>
                  <a:pt x="2419" y="831"/>
                  <a:pt x="2419" y="831"/>
                  <a:pt x="2420" y="831"/>
                </a:cubicBezTo>
                <a:cubicBezTo>
                  <a:pt x="2420" y="830"/>
                  <a:pt x="2420" y="829"/>
                  <a:pt x="2419" y="829"/>
                </a:cubicBezTo>
                <a:cubicBezTo>
                  <a:pt x="2419" y="829"/>
                  <a:pt x="2419" y="829"/>
                  <a:pt x="2418" y="829"/>
                </a:cubicBezTo>
                <a:cubicBezTo>
                  <a:pt x="2418" y="829"/>
                  <a:pt x="2418" y="828"/>
                  <a:pt x="2417" y="828"/>
                </a:cubicBezTo>
                <a:cubicBezTo>
                  <a:pt x="2417" y="827"/>
                  <a:pt x="2417" y="826"/>
                  <a:pt x="2417" y="825"/>
                </a:cubicBezTo>
                <a:cubicBezTo>
                  <a:pt x="2417" y="824"/>
                  <a:pt x="2417" y="824"/>
                  <a:pt x="2417" y="824"/>
                </a:cubicBezTo>
                <a:cubicBezTo>
                  <a:pt x="2417" y="823"/>
                  <a:pt x="2417" y="823"/>
                  <a:pt x="2416" y="823"/>
                </a:cubicBezTo>
                <a:cubicBezTo>
                  <a:pt x="2416" y="823"/>
                  <a:pt x="2416" y="822"/>
                  <a:pt x="2416" y="821"/>
                </a:cubicBezTo>
                <a:cubicBezTo>
                  <a:pt x="2416" y="820"/>
                  <a:pt x="2416" y="819"/>
                  <a:pt x="2415" y="819"/>
                </a:cubicBezTo>
                <a:cubicBezTo>
                  <a:pt x="2414" y="819"/>
                  <a:pt x="2414" y="819"/>
                  <a:pt x="2413" y="819"/>
                </a:cubicBezTo>
                <a:cubicBezTo>
                  <a:pt x="2413" y="819"/>
                  <a:pt x="2412" y="818"/>
                  <a:pt x="2411" y="818"/>
                </a:cubicBezTo>
                <a:cubicBezTo>
                  <a:pt x="2411" y="818"/>
                  <a:pt x="2411" y="818"/>
                  <a:pt x="2411" y="818"/>
                </a:cubicBezTo>
                <a:cubicBezTo>
                  <a:pt x="2411" y="818"/>
                  <a:pt x="2410" y="817"/>
                  <a:pt x="2409" y="817"/>
                </a:cubicBezTo>
                <a:cubicBezTo>
                  <a:pt x="2409" y="816"/>
                  <a:pt x="2410" y="816"/>
                  <a:pt x="2410" y="816"/>
                </a:cubicBezTo>
                <a:cubicBezTo>
                  <a:pt x="2410" y="816"/>
                  <a:pt x="2410" y="815"/>
                  <a:pt x="2410" y="815"/>
                </a:cubicBezTo>
                <a:cubicBezTo>
                  <a:pt x="2410" y="815"/>
                  <a:pt x="2410" y="815"/>
                  <a:pt x="2410" y="814"/>
                </a:cubicBezTo>
                <a:cubicBezTo>
                  <a:pt x="2406" y="812"/>
                  <a:pt x="2409" y="811"/>
                  <a:pt x="2407" y="810"/>
                </a:cubicBezTo>
                <a:cubicBezTo>
                  <a:pt x="2405" y="815"/>
                  <a:pt x="2409" y="815"/>
                  <a:pt x="2407" y="820"/>
                </a:cubicBezTo>
                <a:cubicBezTo>
                  <a:pt x="2406" y="817"/>
                  <a:pt x="2405" y="814"/>
                  <a:pt x="2406" y="812"/>
                </a:cubicBezTo>
                <a:cubicBezTo>
                  <a:pt x="2404" y="811"/>
                  <a:pt x="2403" y="810"/>
                  <a:pt x="2402" y="809"/>
                </a:cubicBezTo>
                <a:cubicBezTo>
                  <a:pt x="2402" y="807"/>
                  <a:pt x="2400" y="806"/>
                  <a:pt x="2399" y="804"/>
                </a:cubicBezTo>
                <a:cubicBezTo>
                  <a:pt x="2398" y="803"/>
                  <a:pt x="2397" y="801"/>
                  <a:pt x="2397" y="799"/>
                </a:cubicBezTo>
                <a:cubicBezTo>
                  <a:pt x="2399" y="803"/>
                  <a:pt x="2402" y="806"/>
                  <a:pt x="2404" y="809"/>
                </a:cubicBezTo>
                <a:cubicBezTo>
                  <a:pt x="2405" y="806"/>
                  <a:pt x="2399" y="804"/>
                  <a:pt x="2400" y="801"/>
                </a:cubicBezTo>
                <a:cubicBezTo>
                  <a:pt x="2403" y="801"/>
                  <a:pt x="2406" y="807"/>
                  <a:pt x="2408" y="809"/>
                </a:cubicBezTo>
                <a:cubicBezTo>
                  <a:pt x="2408" y="809"/>
                  <a:pt x="2408" y="809"/>
                  <a:pt x="2408" y="809"/>
                </a:cubicBezTo>
                <a:cubicBezTo>
                  <a:pt x="2410" y="811"/>
                  <a:pt x="2411" y="816"/>
                  <a:pt x="2413" y="819"/>
                </a:cubicBezTo>
                <a:cubicBezTo>
                  <a:pt x="2413" y="817"/>
                  <a:pt x="2412" y="814"/>
                  <a:pt x="2411" y="812"/>
                </a:cubicBezTo>
                <a:cubicBezTo>
                  <a:pt x="2412" y="813"/>
                  <a:pt x="2412" y="813"/>
                  <a:pt x="2413" y="812"/>
                </a:cubicBezTo>
                <a:cubicBezTo>
                  <a:pt x="2411" y="810"/>
                  <a:pt x="2411" y="810"/>
                  <a:pt x="2411" y="810"/>
                </a:cubicBezTo>
                <a:cubicBezTo>
                  <a:pt x="2410" y="810"/>
                  <a:pt x="2410" y="811"/>
                  <a:pt x="2411" y="811"/>
                </a:cubicBezTo>
                <a:cubicBezTo>
                  <a:pt x="2410" y="810"/>
                  <a:pt x="2410" y="810"/>
                  <a:pt x="2409" y="809"/>
                </a:cubicBezTo>
                <a:cubicBezTo>
                  <a:pt x="2409" y="809"/>
                  <a:pt x="2409" y="809"/>
                  <a:pt x="2409" y="809"/>
                </a:cubicBezTo>
                <a:cubicBezTo>
                  <a:pt x="2408" y="803"/>
                  <a:pt x="2402" y="802"/>
                  <a:pt x="2398" y="796"/>
                </a:cubicBezTo>
                <a:cubicBezTo>
                  <a:pt x="2398" y="796"/>
                  <a:pt x="2398" y="797"/>
                  <a:pt x="2397" y="797"/>
                </a:cubicBezTo>
                <a:cubicBezTo>
                  <a:pt x="2395" y="795"/>
                  <a:pt x="2393" y="792"/>
                  <a:pt x="2391" y="789"/>
                </a:cubicBezTo>
                <a:cubicBezTo>
                  <a:pt x="2390" y="787"/>
                  <a:pt x="2390" y="786"/>
                  <a:pt x="2389" y="785"/>
                </a:cubicBezTo>
                <a:cubicBezTo>
                  <a:pt x="2389" y="786"/>
                  <a:pt x="2389" y="786"/>
                  <a:pt x="2389" y="787"/>
                </a:cubicBezTo>
                <a:cubicBezTo>
                  <a:pt x="2388" y="786"/>
                  <a:pt x="2388" y="785"/>
                  <a:pt x="2387" y="784"/>
                </a:cubicBezTo>
                <a:cubicBezTo>
                  <a:pt x="2386" y="783"/>
                  <a:pt x="2386" y="781"/>
                  <a:pt x="2385" y="780"/>
                </a:cubicBezTo>
                <a:cubicBezTo>
                  <a:pt x="2385" y="779"/>
                  <a:pt x="2385" y="779"/>
                  <a:pt x="2386" y="778"/>
                </a:cubicBezTo>
                <a:cubicBezTo>
                  <a:pt x="2386" y="778"/>
                  <a:pt x="2386" y="778"/>
                  <a:pt x="2385" y="777"/>
                </a:cubicBezTo>
                <a:cubicBezTo>
                  <a:pt x="2385" y="777"/>
                  <a:pt x="2386" y="777"/>
                  <a:pt x="2386" y="777"/>
                </a:cubicBezTo>
                <a:cubicBezTo>
                  <a:pt x="2387" y="776"/>
                  <a:pt x="2384" y="775"/>
                  <a:pt x="2384" y="774"/>
                </a:cubicBezTo>
                <a:cubicBezTo>
                  <a:pt x="2387" y="773"/>
                  <a:pt x="2387" y="776"/>
                  <a:pt x="2388" y="776"/>
                </a:cubicBezTo>
                <a:cubicBezTo>
                  <a:pt x="2388" y="776"/>
                  <a:pt x="2388" y="776"/>
                  <a:pt x="2388" y="776"/>
                </a:cubicBezTo>
                <a:cubicBezTo>
                  <a:pt x="2389" y="777"/>
                  <a:pt x="2390" y="778"/>
                  <a:pt x="2391" y="780"/>
                </a:cubicBezTo>
                <a:cubicBezTo>
                  <a:pt x="2393" y="778"/>
                  <a:pt x="2390" y="777"/>
                  <a:pt x="2389" y="775"/>
                </a:cubicBezTo>
                <a:cubicBezTo>
                  <a:pt x="2391" y="773"/>
                  <a:pt x="2388" y="773"/>
                  <a:pt x="2388" y="771"/>
                </a:cubicBezTo>
                <a:cubicBezTo>
                  <a:pt x="2389" y="769"/>
                  <a:pt x="2389" y="773"/>
                  <a:pt x="2390" y="771"/>
                </a:cubicBezTo>
                <a:cubicBezTo>
                  <a:pt x="2389" y="770"/>
                  <a:pt x="2391" y="769"/>
                  <a:pt x="2390" y="768"/>
                </a:cubicBezTo>
                <a:cubicBezTo>
                  <a:pt x="2392" y="767"/>
                  <a:pt x="2392" y="769"/>
                  <a:pt x="2393" y="769"/>
                </a:cubicBezTo>
                <a:cubicBezTo>
                  <a:pt x="2394" y="767"/>
                  <a:pt x="2392" y="768"/>
                  <a:pt x="2392" y="767"/>
                </a:cubicBezTo>
                <a:cubicBezTo>
                  <a:pt x="2392" y="766"/>
                  <a:pt x="2393" y="766"/>
                  <a:pt x="2393" y="766"/>
                </a:cubicBezTo>
                <a:cubicBezTo>
                  <a:pt x="2395" y="767"/>
                  <a:pt x="2395" y="768"/>
                  <a:pt x="2397" y="768"/>
                </a:cubicBezTo>
                <a:cubicBezTo>
                  <a:pt x="2397" y="767"/>
                  <a:pt x="2395" y="765"/>
                  <a:pt x="2395" y="765"/>
                </a:cubicBezTo>
                <a:cubicBezTo>
                  <a:pt x="2394" y="764"/>
                  <a:pt x="2398" y="763"/>
                  <a:pt x="2397" y="762"/>
                </a:cubicBezTo>
                <a:cubicBezTo>
                  <a:pt x="2396" y="761"/>
                  <a:pt x="2393" y="762"/>
                  <a:pt x="2391" y="762"/>
                </a:cubicBezTo>
                <a:cubicBezTo>
                  <a:pt x="2391" y="760"/>
                  <a:pt x="2393" y="760"/>
                  <a:pt x="2394" y="759"/>
                </a:cubicBezTo>
                <a:cubicBezTo>
                  <a:pt x="2394" y="760"/>
                  <a:pt x="2395" y="760"/>
                  <a:pt x="2395" y="761"/>
                </a:cubicBezTo>
                <a:cubicBezTo>
                  <a:pt x="2396" y="761"/>
                  <a:pt x="2394" y="757"/>
                  <a:pt x="2393" y="757"/>
                </a:cubicBezTo>
                <a:cubicBezTo>
                  <a:pt x="2393" y="756"/>
                  <a:pt x="2395" y="757"/>
                  <a:pt x="2395" y="755"/>
                </a:cubicBezTo>
                <a:cubicBezTo>
                  <a:pt x="2394" y="755"/>
                  <a:pt x="2392" y="755"/>
                  <a:pt x="2392" y="754"/>
                </a:cubicBezTo>
                <a:cubicBezTo>
                  <a:pt x="2392" y="753"/>
                  <a:pt x="2393" y="754"/>
                  <a:pt x="2394" y="753"/>
                </a:cubicBezTo>
                <a:cubicBezTo>
                  <a:pt x="2395" y="754"/>
                  <a:pt x="2395" y="754"/>
                  <a:pt x="2395" y="755"/>
                </a:cubicBezTo>
                <a:cubicBezTo>
                  <a:pt x="2398" y="753"/>
                  <a:pt x="2394" y="750"/>
                  <a:pt x="2394" y="750"/>
                </a:cubicBezTo>
                <a:cubicBezTo>
                  <a:pt x="2394" y="750"/>
                  <a:pt x="2394" y="750"/>
                  <a:pt x="2394" y="750"/>
                </a:cubicBezTo>
                <a:cubicBezTo>
                  <a:pt x="2393" y="748"/>
                  <a:pt x="2393" y="751"/>
                  <a:pt x="2392" y="752"/>
                </a:cubicBezTo>
                <a:cubicBezTo>
                  <a:pt x="2392" y="753"/>
                  <a:pt x="2391" y="753"/>
                  <a:pt x="2391" y="753"/>
                </a:cubicBezTo>
                <a:cubicBezTo>
                  <a:pt x="2391" y="752"/>
                  <a:pt x="2391" y="752"/>
                  <a:pt x="2390" y="751"/>
                </a:cubicBezTo>
                <a:cubicBezTo>
                  <a:pt x="2391" y="752"/>
                  <a:pt x="2392" y="752"/>
                  <a:pt x="2393" y="751"/>
                </a:cubicBezTo>
                <a:cubicBezTo>
                  <a:pt x="2391" y="751"/>
                  <a:pt x="2389" y="748"/>
                  <a:pt x="2387" y="749"/>
                </a:cubicBezTo>
                <a:cubicBezTo>
                  <a:pt x="2388" y="750"/>
                  <a:pt x="2388" y="751"/>
                  <a:pt x="2389" y="751"/>
                </a:cubicBezTo>
                <a:cubicBezTo>
                  <a:pt x="2389" y="751"/>
                  <a:pt x="2389" y="752"/>
                  <a:pt x="2389" y="752"/>
                </a:cubicBezTo>
                <a:cubicBezTo>
                  <a:pt x="2389" y="752"/>
                  <a:pt x="2389" y="752"/>
                  <a:pt x="2389" y="752"/>
                </a:cubicBezTo>
                <a:cubicBezTo>
                  <a:pt x="2390" y="754"/>
                  <a:pt x="2387" y="755"/>
                  <a:pt x="2385" y="757"/>
                </a:cubicBezTo>
                <a:cubicBezTo>
                  <a:pt x="2387" y="758"/>
                  <a:pt x="2387" y="756"/>
                  <a:pt x="2388" y="759"/>
                </a:cubicBezTo>
                <a:cubicBezTo>
                  <a:pt x="2387" y="760"/>
                  <a:pt x="2386" y="758"/>
                  <a:pt x="2385" y="758"/>
                </a:cubicBezTo>
                <a:cubicBezTo>
                  <a:pt x="2385" y="759"/>
                  <a:pt x="2385" y="760"/>
                  <a:pt x="2384" y="760"/>
                </a:cubicBezTo>
                <a:cubicBezTo>
                  <a:pt x="2386" y="760"/>
                  <a:pt x="2387" y="763"/>
                  <a:pt x="2386" y="764"/>
                </a:cubicBezTo>
                <a:cubicBezTo>
                  <a:pt x="2385" y="765"/>
                  <a:pt x="2384" y="762"/>
                  <a:pt x="2385" y="762"/>
                </a:cubicBezTo>
                <a:cubicBezTo>
                  <a:pt x="2384" y="762"/>
                  <a:pt x="2383" y="762"/>
                  <a:pt x="2382" y="762"/>
                </a:cubicBezTo>
                <a:cubicBezTo>
                  <a:pt x="2381" y="761"/>
                  <a:pt x="2384" y="760"/>
                  <a:pt x="2382" y="759"/>
                </a:cubicBezTo>
                <a:cubicBezTo>
                  <a:pt x="2381" y="760"/>
                  <a:pt x="2381" y="757"/>
                  <a:pt x="2380" y="759"/>
                </a:cubicBezTo>
                <a:cubicBezTo>
                  <a:pt x="2379" y="756"/>
                  <a:pt x="2378" y="754"/>
                  <a:pt x="2380" y="750"/>
                </a:cubicBezTo>
                <a:cubicBezTo>
                  <a:pt x="2381" y="749"/>
                  <a:pt x="2382" y="751"/>
                  <a:pt x="2383" y="752"/>
                </a:cubicBezTo>
                <a:cubicBezTo>
                  <a:pt x="2382" y="751"/>
                  <a:pt x="2384" y="749"/>
                  <a:pt x="2384" y="747"/>
                </a:cubicBezTo>
                <a:cubicBezTo>
                  <a:pt x="2385" y="746"/>
                  <a:pt x="2388" y="747"/>
                  <a:pt x="2387" y="748"/>
                </a:cubicBezTo>
                <a:cubicBezTo>
                  <a:pt x="2389" y="748"/>
                  <a:pt x="2389" y="747"/>
                  <a:pt x="2391" y="746"/>
                </a:cubicBezTo>
                <a:cubicBezTo>
                  <a:pt x="2391" y="744"/>
                  <a:pt x="2392" y="744"/>
                  <a:pt x="2390" y="743"/>
                </a:cubicBezTo>
                <a:cubicBezTo>
                  <a:pt x="2389" y="745"/>
                  <a:pt x="2391" y="744"/>
                  <a:pt x="2390" y="745"/>
                </a:cubicBezTo>
                <a:cubicBezTo>
                  <a:pt x="2389" y="745"/>
                  <a:pt x="2388" y="742"/>
                  <a:pt x="2386" y="740"/>
                </a:cubicBezTo>
                <a:cubicBezTo>
                  <a:pt x="2384" y="740"/>
                  <a:pt x="2387" y="742"/>
                  <a:pt x="2387" y="743"/>
                </a:cubicBezTo>
                <a:cubicBezTo>
                  <a:pt x="2386" y="744"/>
                  <a:pt x="2384" y="743"/>
                  <a:pt x="2384" y="744"/>
                </a:cubicBezTo>
                <a:cubicBezTo>
                  <a:pt x="2383" y="744"/>
                  <a:pt x="2383" y="743"/>
                  <a:pt x="2381" y="742"/>
                </a:cubicBezTo>
                <a:cubicBezTo>
                  <a:pt x="2381" y="743"/>
                  <a:pt x="2380" y="744"/>
                  <a:pt x="2379" y="743"/>
                </a:cubicBezTo>
                <a:cubicBezTo>
                  <a:pt x="2378" y="743"/>
                  <a:pt x="2378" y="743"/>
                  <a:pt x="2378" y="744"/>
                </a:cubicBezTo>
                <a:cubicBezTo>
                  <a:pt x="2379" y="744"/>
                  <a:pt x="2379" y="744"/>
                  <a:pt x="2379" y="744"/>
                </a:cubicBezTo>
                <a:cubicBezTo>
                  <a:pt x="2379" y="744"/>
                  <a:pt x="2379" y="744"/>
                  <a:pt x="2378" y="744"/>
                </a:cubicBezTo>
                <a:cubicBezTo>
                  <a:pt x="2374" y="742"/>
                  <a:pt x="2376" y="745"/>
                  <a:pt x="2378" y="746"/>
                </a:cubicBezTo>
                <a:cubicBezTo>
                  <a:pt x="2377" y="748"/>
                  <a:pt x="2378" y="746"/>
                  <a:pt x="2379" y="748"/>
                </a:cubicBezTo>
                <a:cubicBezTo>
                  <a:pt x="2379" y="752"/>
                  <a:pt x="2374" y="754"/>
                  <a:pt x="2374" y="749"/>
                </a:cubicBezTo>
                <a:cubicBezTo>
                  <a:pt x="2373" y="750"/>
                  <a:pt x="2374" y="751"/>
                  <a:pt x="2373" y="751"/>
                </a:cubicBezTo>
                <a:cubicBezTo>
                  <a:pt x="2373" y="751"/>
                  <a:pt x="2373" y="751"/>
                  <a:pt x="2372" y="751"/>
                </a:cubicBezTo>
                <a:cubicBezTo>
                  <a:pt x="2372" y="750"/>
                  <a:pt x="2371" y="749"/>
                  <a:pt x="2371" y="748"/>
                </a:cubicBezTo>
                <a:cubicBezTo>
                  <a:pt x="2372" y="749"/>
                  <a:pt x="2373" y="748"/>
                  <a:pt x="2374" y="748"/>
                </a:cubicBezTo>
                <a:cubicBezTo>
                  <a:pt x="2374" y="749"/>
                  <a:pt x="2375" y="749"/>
                  <a:pt x="2376" y="750"/>
                </a:cubicBezTo>
                <a:cubicBezTo>
                  <a:pt x="2376" y="750"/>
                  <a:pt x="2376" y="748"/>
                  <a:pt x="2375" y="748"/>
                </a:cubicBezTo>
                <a:cubicBezTo>
                  <a:pt x="2375" y="748"/>
                  <a:pt x="2375" y="748"/>
                  <a:pt x="2375" y="748"/>
                </a:cubicBezTo>
                <a:cubicBezTo>
                  <a:pt x="2375" y="748"/>
                  <a:pt x="2375" y="748"/>
                  <a:pt x="2375" y="748"/>
                </a:cubicBezTo>
                <a:cubicBezTo>
                  <a:pt x="2375" y="747"/>
                  <a:pt x="2374" y="747"/>
                  <a:pt x="2374" y="747"/>
                </a:cubicBezTo>
                <a:cubicBezTo>
                  <a:pt x="2372" y="747"/>
                  <a:pt x="2371" y="746"/>
                  <a:pt x="2369" y="744"/>
                </a:cubicBezTo>
                <a:cubicBezTo>
                  <a:pt x="2369" y="743"/>
                  <a:pt x="2370" y="742"/>
                  <a:pt x="2371" y="742"/>
                </a:cubicBezTo>
                <a:cubicBezTo>
                  <a:pt x="2371" y="743"/>
                  <a:pt x="2372" y="744"/>
                  <a:pt x="2373" y="745"/>
                </a:cubicBezTo>
                <a:cubicBezTo>
                  <a:pt x="2374" y="744"/>
                  <a:pt x="2372" y="741"/>
                  <a:pt x="2370" y="737"/>
                </a:cubicBezTo>
                <a:cubicBezTo>
                  <a:pt x="2372" y="738"/>
                  <a:pt x="2373" y="738"/>
                  <a:pt x="2374" y="737"/>
                </a:cubicBezTo>
                <a:cubicBezTo>
                  <a:pt x="2375" y="737"/>
                  <a:pt x="2374" y="738"/>
                  <a:pt x="2375" y="738"/>
                </a:cubicBezTo>
                <a:cubicBezTo>
                  <a:pt x="2377" y="736"/>
                  <a:pt x="2371" y="733"/>
                  <a:pt x="2370" y="732"/>
                </a:cubicBezTo>
                <a:cubicBezTo>
                  <a:pt x="2370" y="732"/>
                  <a:pt x="2369" y="733"/>
                  <a:pt x="2368" y="734"/>
                </a:cubicBezTo>
                <a:cubicBezTo>
                  <a:pt x="2367" y="732"/>
                  <a:pt x="2367" y="731"/>
                  <a:pt x="2366" y="730"/>
                </a:cubicBezTo>
                <a:cubicBezTo>
                  <a:pt x="2366" y="730"/>
                  <a:pt x="2366" y="730"/>
                  <a:pt x="2366" y="730"/>
                </a:cubicBezTo>
                <a:cubicBezTo>
                  <a:pt x="2367" y="730"/>
                  <a:pt x="2368" y="730"/>
                  <a:pt x="2369" y="731"/>
                </a:cubicBezTo>
                <a:cubicBezTo>
                  <a:pt x="2370" y="729"/>
                  <a:pt x="2369" y="730"/>
                  <a:pt x="2368" y="729"/>
                </a:cubicBezTo>
                <a:cubicBezTo>
                  <a:pt x="2366" y="730"/>
                  <a:pt x="2366" y="730"/>
                  <a:pt x="2366" y="730"/>
                </a:cubicBezTo>
                <a:cubicBezTo>
                  <a:pt x="2366" y="729"/>
                  <a:pt x="2365" y="728"/>
                  <a:pt x="2365" y="726"/>
                </a:cubicBezTo>
                <a:cubicBezTo>
                  <a:pt x="2365" y="726"/>
                  <a:pt x="2365" y="726"/>
                  <a:pt x="2365" y="725"/>
                </a:cubicBezTo>
                <a:cubicBezTo>
                  <a:pt x="2365" y="725"/>
                  <a:pt x="2364" y="724"/>
                  <a:pt x="2364" y="724"/>
                </a:cubicBezTo>
                <a:cubicBezTo>
                  <a:pt x="2363" y="723"/>
                  <a:pt x="2363" y="722"/>
                  <a:pt x="2362" y="721"/>
                </a:cubicBezTo>
                <a:cubicBezTo>
                  <a:pt x="2364" y="719"/>
                  <a:pt x="2366" y="717"/>
                  <a:pt x="2367" y="720"/>
                </a:cubicBezTo>
                <a:cubicBezTo>
                  <a:pt x="2368" y="719"/>
                  <a:pt x="2368" y="719"/>
                  <a:pt x="2368" y="719"/>
                </a:cubicBezTo>
                <a:cubicBezTo>
                  <a:pt x="2370" y="723"/>
                  <a:pt x="2372" y="727"/>
                  <a:pt x="2373" y="730"/>
                </a:cubicBezTo>
                <a:cubicBezTo>
                  <a:pt x="2374" y="728"/>
                  <a:pt x="2372" y="725"/>
                  <a:pt x="2371" y="723"/>
                </a:cubicBezTo>
                <a:cubicBezTo>
                  <a:pt x="2372" y="723"/>
                  <a:pt x="2373" y="724"/>
                  <a:pt x="2375" y="723"/>
                </a:cubicBezTo>
                <a:cubicBezTo>
                  <a:pt x="2375" y="725"/>
                  <a:pt x="2376" y="726"/>
                  <a:pt x="2377" y="728"/>
                </a:cubicBezTo>
                <a:cubicBezTo>
                  <a:pt x="2376" y="729"/>
                  <a:pt x="2375" y="730"/>
                  <a:pt x="2374" y="730"/>
                </a:cubicBezTo>
                <a:cubicBezTo>
                  <a:pt x="2375" y="731"/>
                  <a:pt x="2374" y="732"/>
                  <a:pt x="2375" y="733"/>
                </a:cubicBezTo>
                <a:cubicBezTo>
                  <a:pt x="2377" y="732"/>
                  <a:pt x="2376" y="731"/>
                  <a:pt x="2377" y="730"/>
                </a:cubicBezTo>
                <a:cubicBezTo>
                  <a:pt x="2377" y="731"/>
                  <a:pt x="2377" y="732"/>
                  <a:pt x="2377" y="732"/>
                </a:cubicBezTo>
                <a:cubicBezTo>
                  <a:pt x="2378" y="732"/>
                  <a:pt x="2378" y="732"/>
                  <a:pt x="2379" y="731"/>
                </a:cubicBezTo>
                <a:cubicBezTo>
                  <a:pt x="2379" y="731"/>
                  <a:pt x="2379" y="732"/>
                  <a:pt x="2380" y="732"/>
                </a:cubicBezTo>
                <a:cubicBezTo>
                  <a:pt x="2379" y="732"/>
                  <a:pt x="2379" y="732"/>
                  <a:pt x="2378" y="733"/>
                </a:cubicBezTo>
                <a:cubicBezTo>
                  <a:pt x="2378" y="734"/>
                  <a:pt x="2379" y="734"/>
                  <a:pt x="2378" y="735"/>
                </a:cubicBezTo>
                <a:cubicBezTo>
                  <a:pt x="2379" y="735"/>
                  <a:pt x="2380" y="734"/>
                  <a:pt x="2381" y="734"/>
                </a:cubicBezTo>
                <a:cubicBezTo>
                  <a:pt x="2381" y="734"/>
                  <a:pt x="2381" y="735"/>
                  <a:pt x="2382" y="735"/>
                </a:cubicBezTo>
                <a:cubicBezTo>
                  <a:pt x="2382" y="736"/>
                  <a:pt x="2382" y="738"/>
                  <a:pt x="2383" y="738"/>
                </a:cubicBezTo>
                <a:cubicBezTo>
                  <a:pt x="2383" y="738"/>
                  <a:pt x="2383" y="739"/>
                  <a:pt x="2383" y="739"/>
                </a:cubicBezTo>
                <a:cubicBezTo>
                  <a:pt x="2384" y="739"/>
                  <a:pt x="2384" y="738"/>
                  <a:pt x="2384" y="737"/>
                </a:cubicBezTo>
                <a:cubicBezTo>
                  <a:pt x="2384" y="737"/>
                  <a:pt x="2384" y="737"/>
                  <a:pt x="2385" y="737"/>
                </a:cubicBezTo>
                <a:cubicBezTo>
                  <a:pt x="2384" y="736"/>
                  <a:pt x="2382" y="735"/>
                  <a:pt x="2384" y="733"/>
                </a:cubicBezTo>
                <a:cubicBezTo>
                  <a:pt x="2383" y="733"/>
                  <a:pt x="2383" y="733"/>
                  <a:pt x="2383" y="732"/>
                </a:cubicBezTo>
                <a:cubicBezTo>
                  <a:pt x="2382" y="732"/>
                  <a:pt x="2382" y="733"/>
                  <a:pt x="2382" y="733"/>
                </a:cubicBezTo>
                <a:cubicBezTo>
                  <a:pt x="2382" y="733"/>
                  <a:pt x="2382" y="733"/>
                  <a:pt x="2382" y="733"/>
                </a:cubicBezTo>
                <a:cubicBezTo>
                  <a:pt x="2382" y="732"/>
                  <a:pt x="2382" y="732"/>
                  <a:pt x="2384" y="731"/>
                </a:cubicBezTo>
                <a:cubicBezTo>
                  <a:pt x="2383" y="731"/>
                  <a:pt x="2383" y="729"/>
                  <a:pt x="2382" y="729"/>
                </a:cubicBezTo>
                <a:cubicBezTo>
                  <a:pt x="2382" y="729"/>
                  <a:pt x="2382" y="729"/>
                  <a:pt x="2382" y="728"/>
                </a:cubicBezTo>
                <a:cubicBezTo>
                  <a:pt x="2382" y="729"/>
                  <a:pt x="2383" y="729"/>
                  <a:pt x="2383" y="728"/>
                </a:cubicBezTo>
                <a:cubicBezTo>
                  <a:pt x="2383" y="728"/>
                  <a:pt x="2383" y="728"/>
                  <a:pt x="2383" y="728"/>
                </a:cubicBezTo>
                <a:cubicBezTo>
                  <a:pt x="2384" y="728"/>
                  <a:pt x="2384" y="727"/>
                  <a:pt x="2385" y="727"/>
                </a:cubicBezTo>
                <a:cubicBezTo>
                  <a:pt x="2385" y="729"/>
                  <a:pt x="2388" y="728"/>
                  <a:pt x="2387" y="730"/>
                </a:cubicBezTo>
                <a:cubicBezTo>
                  <a:pt x="2388" y="731"/>
                  <a:pt x="2387" y="729"/>
                  <a:pt x="2389" y="728"/>
                </a:cubicBezTo>
                <a:cubicBezTo>
                  <a:pt x="2390" y="729"/>
                  <a:pt x="2387" y="733"/>
                  <a:pt x="2391" y="731"/>
                </a:cubicBezTo>
                <a:cubicBezTo>
                  <a:pt x="2390" y="732"/>
                  <a:pt x="2389" y="733"/>
                  <a:pt x="2387" y="735"/>
                </a:cubicBezTo>
                <a:cubicBezTo>
                  <a:pt x="2388" y="735"/>
                  <a:pt x="2389" y="735"/>
                  <a:pt x="2390" y="734"/>
                </a:cubicBezTo>
                <a:cubicBezTo>
                  <a:pt x="2390" y="736"/>
                  <a:pt x="2387" y="736"/>
                  <a:pt x="2388" y="738"/>
                </a:cubicBezTo>
                <a:cubicBezTo>
                  <a:pt x="2389" y="738"/>
                  <a:pt x="2388" y="737"/>
                  <a:pt x="2388" y="737"/>
                </a:cubicBezTo>
                <a:cubicBezTo>
                  <a:pt x="2390" y="736"/>
                  <a:pt x="2391" y="737"/>
                  <a:pt x="2392" y="736"/>
                </a:cubicBezTo>
                <a:cubicBezTo>
                  <a:pt x="2393" y="736"/>
                  <a:pt x="2393" y="737"/>
                  <a:pt x="2393" y="737"/>
                </a:cubicBezTo>
                <a:cubicBezTo>
                  <a:pt x="2394" y="738"/>
                  <a:pt x="2395" y="737"/>
                  <a:pt x="2395" y="735"/>
                </a:cubicBezTo>
                <a:cubicBezTo>
                  <a:pt x="2396" y="735"/>
                  <a:pt x="2397" y="737"/>
                  <a:pt x="2398" y="738"/>
                </a:cubicBezTo>
                <a:cubicBezTo>
                  <a:pt x="2398" y="738"/>
                  <a:pt x="2398" y="738"/>
                  <a:pt x="2398" y="739"/>
                </a:cubicBezTo>
                <a:cubicBezTo>
                  <a:pt x="2396" y="739"/>
                  <a:pt x="2397" y="736"/>
                  <a:pt x="2394" y="738"/>
                </a:cubicBezTo>
                <a:cubicBezTo>
                  <a:pt x="2394" y="739"/>
                  <a:pt x="2399" y="739"/>
                  <a:pt x="2396" y="741"/>
                </a:cubicBezTo>
                <a:cubicBezTo>
                  <a:pt x="2397" y="742"/>
                  <a:pt x="2398" y="741"/>
                  <a:pt x="2399" y="739"/>
                </a:cubicBezTo>
                <a:cubicBezTo>
                  <a:pt x="2400" y="739"/>
                  <a:pt x="2400" y="740"/>
                  <a:pt x="2400" y="740"/>
                </a:cubicBezTo>
                <a:cubicBezTo>
                  <a:pt x="2399" y="741"/>
                  <a:pt x="2397" y="743"/>
                  <a:pt x="2395" y="744"/>
                </a:cubicBezTo>
                <a:cubicBezTo>
                  <a:pt x="2396" y="745"/>
                  <a:pt x="2396" y="745"/>
                  <a:pt x="2396" y="744"/>
                </a:cubicBezTo>
                <a:cubicBezTo>
                  <a:pt x="2397" y="743"/>
                  <a:pt x="2397" y="746"/>
                  <a:pt x="2398" y="746"/>
                </a:cubicBezTo>
                <a:cubicBezTo>
                  <a:pt x="2399" y="745"/>
                  <a:pt x="2400" y="746"/>
                  <a:pt x="2401" y="745"/>
                </a:cubicBezTo>
                <a:cubicBezTo>
                  <a:pt x="2402" y="746"/>
                  <a:pt x="2400" y="745"/>
                  <a:pt x="2399" y="746"/>
                </a:cubicBezTo>
                <a:cubicBezTo>
                  <a:pt x="2401" y="748"/>
                  <a:pt x="2401" y="747"/>
                  <a:pt x="2402" y="749"/>
                </a:cubicBezTo>
                <a:cubicBezTo>
                  <a:pt x="2403" y="749"/>
                  <a:pt x="2404" y="750"/>
                  <a:pt x="2406" y="750"/>
                </a:cubicBezTo>
                <a:cubicBezTo>
                  <a:pt x="2406" y="751"/>
                  <a:pt x="2409" y="754"/>
                  <a:pt x="2407" y="751"/>
                </a:cubicBezTo>
                <a:cubicBezTo>
                  <a:pt x="2406" y="750"/>
                  <a:pt x="2405" y="749"/>
                  <a:pt x="2405" y="748"/>
                </a:cubicBezTo>
                <a:cubicBezTo>
                  <a:pt x="2407" y="749"/>
                  <a:pt x="2409" y="752"/>
                  <a:pt x="2411" y="756"/>
                </a:cubicBezTo>
                <a:cubicBezTo>
                  <a:pt x="2413" y="753"/>
                  <a:pt x="2417" y="763"/>
                  <a:pt x="2417" y="760"/>
                </a:cubicBezTo>
                <a:cubicBezTo>
                  <a:pt x="2417" y="762"/>
                  <a:pt x="2420" y="764"/>
                  <a:pt x="2421" y="765"/>
                </a:cubicBezTo>
                <a:cubicBezTo>
                  <a:pt x="2419" y="760"/>
                  <a:pt x="2416" y="754"/>
                  <a:pt x="2411" y="749"/>
                </a:cubicBezTo>
                <a:cubicBezTo>
                  <a:pt x="2410" y="750"/>
                  <a:pt x="2411" y="750"/>
                  <a:pt x="2411" y="751"/>
                </a:cubicBezTo>
                <a:cubicBezTo>
                  <a:pt x="2409" y="752"/>
                  <a:pt x="2410" y="750"/>
                  <a:pt x="2409" y="749"/>
                </a:cubicBezTo>
                <a:cubicBezTo>
                  <a:pt x="2413" y="750"/>
                  <a:pt x="2405" y="744"/>
                  <a:pt x="2405" y="743"/>
                </a:cubicBezTo>
                <a:cubicBezTo>
                  <a:pt x="2406" y="745"/>
                  <a:pt x="2405" y="742"/>
                  <a:pt x="2403" y="743"/>
                </a:cubicBezTo>
                <a:cubicBezTo>
                  <a:pt x="2403" y="742"/>
                  <a:pt x="2404" y="741"/>
                  <a:pt x="2405" y="741"/>
                </a:cubicBezTo>
                <a:cubicBezTo>
                  <a:pt x="2404" y="741"/>
                  <a:pt x="2403" y="740"/>
                  <a:pt x="2402" y="741"/>
                </a:cubicBezTo>
                <a:cubicBezTo>
                  <a:pt x="2402" y="740"/>
                  <a:pt x="2403" y="739"/>
                  <a:pt x="2404" y="739"/>
                </a:cubicBezTo>
                <a:cubicBezTo>
                  <a:pt x="2405" y="740"/>
                  <a:pt x="2404" y="741"/>
                  <a:pt x="2406" y="739"/>
                </a:cubicBezTo>
                <a:cubicBezTo>
                  <a:pt x="2407" y="742"/>
                  <a:pt x="2408" y="741"/>
                  <a:pt x="2411" y="744"/>
                </a:cubicBezTo>
                <a:cubicBezTo>
                  <a:pt x="2412" y="744"/>
                  <a:pt x="2410" y="741"/>
                  <a:pt x="2411" y="741"/>
                </a:cubicBezTo>
                <a:cubicBezTo>
                  <a:pt x="2412" y="741"/>
                  <a:pt x="2409" y="740"/>
                  <a:pt x="2409" y="741"/>
                </a:cubicBezTo>
                <a:cubicBezTo>
                  <a:pt x="2408" y="740"/>
                  <a:pt x="2408" y="740"/>
                  <a:pt x="2407" y="739"/>
                </a:cubicBezTo>
                <a:cubicBezTo>
                  <a:pt x="2409" y="738"/>
                  <a:pt x="2410" y="738"/>
                  <a:pt x="2412" y="739"/>
                </a:cubicBezTo>
                <a:cubicBezTo>
                  <a:pt x="2412" y="739"/>
                  <a:pt x="2412" y="738"/>
                  <a:pt x="2412" y="738"/>
                </a:cubicBezTo>
                <a:cubicBezTo>
                  <a:pt x="2413" y="738"/>
                  <a:pt x="2414" y="739"/>
                  <a:pt x="2413" y="740"/>
                </a:cubicBezTo>
                <a:cubicBezTo>
                  <a:pt x="2415" y="738"/>
                  <a:pt x="2412" y="737"/>
                  <a:pt x="2410" y="735"/>
                </a:cubicBezTo>
                <a:cubicBezTo>
                  <a:pt x="2410" y="734"/>
                  <a:pt x="2411" y="735"/>
                  <a:pt x="2411" y="734"/>
                </a:cubicBezTo>
                <a:cubicBezTo>
                  <a:pt x="2411" y="733"/>
                  <a:pt x="2410" y="734"/>
                  <a:pt x="2409" y="735"/>
                </a:cubicBezTo>
                <a:cubicBezTo>
                  <a:pt x="2410" y="736"/>
                  <a:pt x="2410" y="736"/>
                  <a:pt x="2411" y="737"/>
                </a:cubicBezTo>
                <a:cubicBezTo>
                  <a:pt x="2409" y="738"/>
                  <a:pt x="2410" y="736"/>
                  <a:pt x="2408" y="735"/>
                </a:cubicBezTo>
                <a:cubicBezTo>
                  <a:pt x="2408" y="736"/>
                  <a:pt x="2406" y="737"/>
                  <a:pt x="2407" y="738"/>
                </a:cubicBezTo>
                <a:cubicBezTo>
                  <a:pt x="2406" y="739"/>
                  <a:pt x="2406" y="735"/>
                  <a:pt x="2405" y="737"/>
                </a:cubicBezTo>
                <a:cubicBezTo>
                  <a:pt x="2403" y="736"/>
                  <a:pt x="2404" y="736"/>
                  <a:pt x="2403" y="735"/>
                </a:cubicBezTo>
                <a:cubicBezTo>
                  <a:pt x="2401" y="736"/>
                  <a:pt x="2404" y="737"/>
                  <a:pt x="2404" y="738"/>
                </a:cubicBezTo>
                <a:cubicBezTo>
                  <a:pt x="2402" y="740"/>
                  <a:pt x="2402" y="738"/>
                  <a:pt x="2400" y="740"/>
                </a:cubicBezTo>
                <a:cubicBezTo>
                  <a:pt x="2400" y="739"/>
                  <a:pt x="2401" y="737"/>
                  <a:pt x="2399" y="737"/>
                </a:cubicBezTo>
                <a:cubicBezTo>
                  <a:pt x="2399" y="736"/>
                  <a:pt x="2400" y="736"/>
                  <a:pt x="2401" y="735"/>
                </a:cubicBezTo>
                <a:cubicBezTo>
                  <a:pt x="2399" y="736"/>
                  <a:pt x="2400" y="733"/>
                  <a:pt x="2398" y="735"/>
                </a:cubicBezTo>
                <a:cubicBezTo>
                  <a:pt x="2397" y="733"/>
                  <a:pt x="2399" y="734"/>
                  <a:pt x="2400" y="733"/>
                </a:cubicBezTo>
                <a:cubicBezTo>
                  <a:pt x="2399" y="732"/>
                  <a:pt x="2398" y="734"/>
                  <a:pt x="2398" y="732"/>
                </a:cubicBezTo>
                <a:cubicBezTo>
                  <a:pt x="2399" y="732"/>
                  <a:pt x="2400" y="731"/>
                  <a:pt x="2401" y="732"/>
                </a:cubicBezTo>
                <a:cubicBezTo>
                  <a:pt x="2400" y="734"/>
                  <a:pt x="2402" y="733"/>
                  <a:pt x="2402" y="736"/>
                </a:cubicBezTo>
                <a:cubicBezTo>
                  <a:pt x="2402" y="735"/>
                  <a:pt x="2403" y="734"/>
                  <a:pt x="2404" y="733"/>
                </a:cubicBezTo>
                <a:cubicBezTo>
                  <a:pt x="2403" y="733"/>
                  <a:pt x="2403" y="733"/>
                  <a:pt x="2404" y="732"/>
                </a:cubicBezTo>
                <a:cubicBezTo>
                  <a:pt x="2404" y="731"/>
                  <a:pt x="2403" y="732"/>
                  <a:pt x="2402" y="732"/>
                </a:cubicBezTo>
                <a:cubicBezTo>
                  <a:pt x="2402" y="731"/>
                  <a:pt x="2403" y="731"/>
                  <a:pt x="2402" y="730"/>
                </a:cubicBezTo>
                <a:cubicBezTo>
                  <a:pt x="2404" y="729"/>
                  <a:pt x="2404" y="731"/>
                  <a:pt x="2405" y="731"/>
                </a:cubicBezTo>
                <a:cubicBezTo>
                  <a:pt x="2406" y="730"/>
                  <a:pt x="2406" y="729"/>
                  <a:pt x="2407" y="729"/>
                </a:cubicBezTo>
                <a:cubicBezTo>
                  <a:pt x="2407" y="727"/>
                  <a:pt x="2405" y="729"/>
                  <a:pt x="2405" y="729"/>
                </a:cubicBezTo>
                <a:cubicBezTo>
                  <a:pt x="2406" y="727"/>
                  <a:pt x="2404" y="727"/>
                  <a:pt x="2402" y="726"/>
                </a:cubicBezTo>
                <a:cubicBezTo>
                  <a:pt x="2402" y="727"/>
                  <a:pt x="2402" y="727"/>
                  <a:pt x="2403" y="726"/>
                </a:cubicBezTo>
                <a:cubicBezTo>
                  <a:pt x="2403" y="727"/>
                  <a:pt x="2403" y="727"/>
                  <a:pt x="2403" y="728"/>
                </a:cubicBezTo>
                <a:cubicBezTo>
                  <a:pt x="2400" y="730"/>
                  <a:pt x="2400" y="730"/>
                  <a:pt x="2396" y="732"/>
                </a:cubicBezTo>
                <a:cubicBezTo>
                  <a:pt x="2396" y="730"/>
                  <a:pt x="2398" y="731"/>
                  <a:pt x="2400" y="729"/>
                </a:cubicBezTo>
                <a:cubicBezTo>
                  <a:pt x="2399" y="729"/>
                  <a:pt x="2398" y="729"/>
                  <a:pt x="2397" y="729"/>
                </a:cubicBezTo>
                <a:cubicBezTo>
                  <a:pt x="2399" y="727"/>
                  <a:pt x="2397" y="728"/>
                  <a:pt x="2397" y="726"/>
                </a:cubicBezTo>
                <a:cubicBezTo>
                  <a:pt x="2395" y="725"/>
                  <a:pt x="2396" y="728"/>
                  <a:pt x="2396" y="728"/>
                </a:cubicBezTo>
                <a:cubicBezTo>
                  <a:pt x="2395" y="728"/>
                  <a:pt x="2395" y="728"/>
                  <a:pt x="2394" y="728"/>
                </a:cubicBezTo>
                <a:cubicBezTo>
                  <a:pt x="2396" y="728"/>
                  <a:pt x="2394" y="726"/>
                  <a:pt x="2395" y="726"/>
                </a:cubicBezTo>
                <a:cubicBezTo>
                  <a:pt x="2396" y="725"/>
                  <a:pt x="2393" y="725"/>
                  <a:pt x="2393" y="724"/>
                </a:cubicBezTo>
                <a:cubicBezTo>
                  <a:pt x="2394" y="726"/>
                  <a:pt x="2390" y="727"/>
                  <a:pt x="2393" y="727"/>
                </a:cubicBezTo>
                <a:cubicBezTo>
                  <a:pt x="2393" y="727"/>
                  <a:pt x="2392" y="728"/>
                  <a:pt x="2393" y="728"/>
                </a:cubicBezTo>
                <a:cubicBezTo>
                  <a:pt x="2392" y="729"/>
                  <a:pt x="2392" y="726"/>
                  <a:pt x="2391" y="727"/>
                </a:cubicBezTo>
                <a:cubicBezTo>
                  <a:pt x="2391" y="727"/>
                  <a:pt x="2391" y="726"/>
                  <a:pt x="2392" y="726"/>
                </a:cubicBezTo>
                <a:cubicBezTo>
                  <a:pt x="2389" y="726"/>
                  <a:pt x="2384" y="721"/>
                  <a:pt x="2389" y="719"/>
                </a:cubicBezTo>
                <a:cubicBezTo>
                  <a:pt x="2389" y="720"/>
                  <a:pt x="2388" y="721"/>
                  <a:pt x="2390" y="721"/>
                </a:cubicBezTo>
                <a:cubicBezTo>
                  <a:pt x="2390" y="719"/>
                  <a:pt x="2392" y="721"/>
                  <a:pt x="2393" y="719"/>
                </a:cubicBezTo>
                <a:cubicBezTo>
                  <a:pt x="2394" y="718"/>
                  <a:pt x="2395" y="722"/>
                  <a:pt x="2396" y="720"/>
                </a:cubicBezTo>
                <a:cubicBezTo>
                  <a:pt x="2395" y="720"/>
                  <a:pt x="2395" y="719"/>
                  <a:pt x="2394" y="718"/>
                </a:cubicBezTo>
                <a:cubicBezTo>
                  <a:pt x="2396" y="719"/>
                  <a:pt x="2396" y="717"/>
                  <a:pt x="2394" y="715"/>
                </a:cubicBezTo>
                <a:cubicBezTo>
                  <a:pt x="2395" y="714"/>
                  <a:pt x="2394" y="714"/>
                  <a:pt x="2396" y="712"/>
                </a:cubicBezTo>
                <a:cubicBezTo>
                  <a:pt x="2397" y="713"/>
                  <a:pt x="2396" y="713"/>
                  <a:pt x="2396" y="714"/>
                </a:cubicBezTo>
                <a:cubicBezTo>
                  <a:pt x="2397" y="714"/>
                  <a:pt x="2398" y="711"/>
                  <a:pt x="2398" y="710"/>
                </a:cubicBezTo>
                <a:cubicBezTo>
                  <a:pt x="2399" y="709"/>
                  <a:pt x="2398" y="711"/>
                  <a:pt x="2399" y="711"/>
                </a:cubicBezTo>
                <a:cubicBezTo>
                  <a:pt x="2398" y="712"/>
                  <a:pt x="2398" y="714"/>
                  <a:pt x="2400" y="714"/>
                </a:cubicBezTo>
                <a:cubicBezTo>
                  <a:pt x="2401" y="714"/>
                  <a:pt x="2400" y="713"/>
                  <a:pt x="2400" y="713"/>
                </a:cubicBezTo>
                <a:cubicBezTo>
                  <a:pt x="2404" y="712"/>
                  <a:pt x="2403" y="718"/>
                  <a:pt x="2404" y="720"/>
                </a:cubicBezTo>
                <a:cubicBezTo>
                  <a:pt x="2405" y="721"/>
                  <a:pt x="2407" y="721"/>
                  <a:pt x="2408" y="724"/>
                </a:cubicBezTo>
                <a:cubicBezTo>
                  <a:pt x="2409" y="723"/>
                  <a:pt x="2410" y="724"/>
                  <a:pt x="2410" y="722"/>
                </a:cubicBezTo>
                <a:cubicBezTo>
                  <a:pt x="2411" y="723"/>
                  <a:pt x="2411" y="725"/>
                  <a:pt x="2410" y="725"/>
                </a:cubicBezTo>
                <a:cubicBezTo>
                  <a:pt x="2409" y="726"/>
                  <a:pt x="2413" y="725"/>
                  <a:pt x="2412" y="723"/>
                </a:cubicBezTo>
                <a:cubicBezTo>
                  <a:pt x="2413" y="723"/>
                  <a:pt x="2413" y="725"/>
                  <a:pt x="2414" y="725"/>
                </a:cubicBezTo>
                <a:cubicBezTo>
                  <a:pt x="2413" y="726"/>
                  <a:pt x="2413" y="726"/>
                  <a:pt x="2413" y="727"/>
                </a:cubicBezTo>
                <a:cubicBezTo>
                  <a:pt x="2414" y="728"/>
                  <a:pt x="2414" y="726"/>
                  <a:pt x="2414" y="726"/>
                </a:cubicBezTo>
                <a:cubicBezTo>
                  <a:pt x="2415" y="726"/>
                  <a:pt x="2418" y="729"/>
                  <a:pt x="2417" y="730"/>
                </a:cubicBezTo>
                <a:cubicBezTo>
                  <a:pt x="2418" y="730"/>
                  <a:pt x="2419" y="729"/>
                  <a:pt x="2419" y="731"/>
                </a:cubicBezTo>
                <a:cubicBezTo>
                  <a:pt x="2419" y="731"/>
                  <a:pt x="2416" y="732"/>
                  <a:pt x="2417" y="731"/>
                </a:cubicBezTo>
                <a:cubicBezTo>
                  <a:pt x="2414" y="730"/>
                  <a:pt x="2417" y="734"/>
                  <a:pt x="2418" y="734"/>
                </a:cubicBezTo>
                <a:cubicBezTo>
                  <a:pt x="2418" y="731"/>
                  <a:pt x="2419" y="733"/>
                  <a:pt x="2421" y="732"/>
                </a:cubicBezTo>
                <a:cubicBezTo>
                  <a:pt x="2421" y="733"/>
                  <a:pt x="2418" y="733"/>
                  <a:pt x="2417" y="734"/>
                </a:cubicBezTo>
                <a:cubicBezTo>
                  <a:pt x="2418" y="735"/>
                  <a:pt x="2418" y="736"/>
                  <a:pt x="2416" y="737"/>
                </a:cubicBezTo>
                <a:cubicBezTo>
                  <a:pt x="2416" y="738"/>
                  <a:pt x="2418" y="739"/>
                  <a:pt x="2420" y="740"/>
                </a:cubicBezTo>
                <a:cubicBezTo>
                  <a:pt x="2421" y="739"/>
                  <a:pt x="2421" y="738"/>
                  <a:pt x="2421" y="738"/>
                </a:cubicBezTo>
                <a:cubicBezTo>
                  <a:pt x="2423" y="739"/>
                  <a:pt x="2424" y="736"/>
                  <a:pt x="2426" y="737"/>
                </a:cubicBezTo>
                <a:cubicBezTo>
                  <a:pt x="2427" y="738"/>
                  <a:pt x="2425" y="737"/>
                  <a:pt x="2424" y="738"/>
                </a:cubicBezTo>
                <a:cubicBezTo>
                  <a:pt x="2424" y="740"/>
                  <a:pt x="2425" y="739"/>
                  <a:pt x="2426" y="740"/>
                </a:cubicBezTo>
                <a:cubicBezTo>
                  <a:pt x="2427" y="740"/>
                  <a:pt x="2426" y="739"/>
                  <a:pt x="2426" y="738"/>
                </a:cubicBezTo>
                <a:cubicBezTo>
                  <a:pt x="2428" y="738"/>
                  <a:pt x="2428" y="739"/>
                  <a:pt x="2430" y="741"/>
                </a:cubicBezTo>
                <a:cubicBezTo>
                  <a:pt x="2429" y="742"/>
                  <a:pt x="2429" y="741"/>
                  <a:pt x="2428" y="742"/>
                </a:cubicBezTo>
                <a:cubicBezTo>
                  <a:pt x="2429" y="744"/>
                  <a:pt x="2430" y="743"/>
                  <a:pt x="2430" y="742"/>
                </a:cubicBezTo>
                <a:cubicBezTo>
                  <a:pt x="2433" y="747"/>
                  <a:pt x="2441" y="751"/>
                  <a:pt x="2444" y="758"/>
                </a:cubicBezTo>
                <a:cubicBezTo>
                  <a:pt x="2444" y="759"/>
                  <a:pt x="2443" y="759"/>
                  <a:pt x="2443" y="759"/>
                </a:cubicBezTo>
                <a:cubicBezTo>
                  <a:pt x="2444" y="761"/>
                  <a:pt x="2445" y="760"/>
                  <a:pt x="2446" y="763"/>
                </a:cubicBezTo>
                <a:cubicBezTo>
                  <a:pt x="2446" y="761"/>
                  <a:pt x="2449" y="764"/>
                  <a:pt x="2449" y="764"/>
                </a:cubicBezTo>
                <a:cubicBezTo>
                  <a:pt x="2451" y="764"/>
                  <a:pt x="2445" y="760"/>
                  <a:pt x="2447" y="758"/>
                </a:cubicBezTo>
                <a:cubicBezTo>
                  <a:pt x="2442" y="758"/>
                  <a:pt x="2439" y="748"/>
                  <a:pt x="2435" y="745"/>
                </a:cubicBezTo>
                <a:cubicBezTo>
                  <a:pt x="2434" y="744"/>
                  <a:pt x="2436" y="743"/>
                  <a:pt x="2436" y="742"/>
                </a:cubicBezTo>
                <a:cubicBezTo>
                  <a:pt x="2435" y="742"/>
                  <a:pt x="2435" y="743"/>
                  <a:pt x="2433" y="743"/>
                </a:cubicBezTo>
                <a:cubicBezTo>
                  <a:pt x="2433" y="742"/>
                  <a:pt x="2432" y="742"/>
                  <a:pt x="2431" y="740"/>
                </a:cubicBezTo>
                <a:cubicBezTo>
                  <a:pt x="2432" y="739"/>
                  <a:pt x="2433" y="740"/>
                  <a:pt x="2434" y="741"/>
                </a:cubicBezTo>
                <a:cubicBezTo>
                  <a:pt x="2434" y="741"/>
                  <a:pt x="2434" y="740"/>
                  <a:pt x="2435" y="740"/>
                </a:cubicBezTo>
                <a:cubicBezTo>
                  <a:pt x="2433" y="739"/>
                  <a:pt x="2434" y="738"/>
                  <a:pt x="2432" y="738"/>
                </a:cubicBezTo>
                <a:cubicBezTo>
                  <a:pt x="2431" y="739"/>
                  <a:pt x="2431" y="741"/>
                  <a:pt x="2430" y="739"/>
                </a:cubicBezTo>
                <a:cubicBezTo>
                  <a:pt x="2430" y="739"/>
                  <a:pt x="2430" y="737"/>
                  <a:pt x="2431" y="737"/>
                </a:cubicBezTo>
                <a:cubicBezTo>
                  <a:pt x="2430" y="737"/>
                  <a:pt x="2427" y="737"/>
                  <a:pt x="2426" y="734"/>
                </a:cubicBezTo>
                <a:cubicBezTo>
                  <a:pt x="2428" y="733"/>
                  <a:pt x="2428" y="733"/>
                  <a:pt x="2426" y="732"/>
                </a:cubicBezTo>
                <a:cubicBezTo>
                  <a:pt x="2427" y="731"/>
                  <a:pt x="2428" y="733"/>
                  <a:pt x="2429" y="734"/>
                </a:cubicBezTo>
                <a:cubicBezTo>
                  <a:pt x="2430" y="732"/>
                  <a:pt x="2431" y="733"/>
                  <a:pt x="2432" y="732"/>
                </a:cubicBezTo>
                <a:cubicBezTo>
                  <a:pt x="2431" y="731"/>
                  <a:pt x="2430" y="732"/>
                  <a:pt x="2428" y="732"/>
                </a:cubicBezTo>
                <a:cubicBezTo>
                  <a:pt x="2429" y="731"/>
                  <a:pt x="2426" y="730"/>
                  <a:pt x="2427" y="729"/>
                </a:cubicBezTo>
                <a:cubicBezTo>
                  <a:pt x="2426" y="729"/>
                  <a:pt x="2425" y="728"/>
                  <a:pt x="2424" y="727"/>
                </a:cubicBezTo>
                <a:cubicBezTo>
                  <a:pt x="2423" y="727"/>
                  <a:pt x="2426" y="730"/>
                  <a:pt x="2425" y="731"/>
                </a:cubicBezTo>
                <a:cubicBezTo>
                  <a:pt x="2424" y="732"/>
                  <a:pt x="2424" y="731"/>
                  <a:pt x="2423" y="732"/>
                </a:cubicBezTo>
                <a:cubicBezTo>
                  <a:pt x="2420" y="726"/>
                  <a:pt x="2415" y="724"/>
                  <a:pt x="2412" y="718"/>
                </a:cubicBezTo>
                <a:cubicBezTo>
                  <a:pt x="2412" y="717"/>
                  <a:pt x="2414" y="719"/>
                  <a:pt x="2414" y="719"/>
                </a:cubicBezTo>
                <a:cubicBezTo>
                  <a:pt x="2417" y="720"/>
                  <a:pt x="2419" y="715"/>
                  <a:pt x="2421" y="718"/>
                </a:cubicBezTo>
                <a:cubicBezTo>
                  <a:pt x="2421" y="719"/>
                  <a:pt x="2419" y="721"/>
                  <a:pt x="2421" y="719"/>
                </a:cubicBezTo>
                <a:cubicBezTo>
                  <a:pt x="2422" y="718"/>
                  <a:pt x="2422" y="721"/>
                  <a:pt x="2423" y="719"/>
                </a:cubicBezTo>
                <a:cubicBezTo>
                  <a:pt x="2422" y="718"/>
                  <a:pt x="2423" y="717"/>
                  <a:pt x="2421" y="718"/>
                </a:cubicBezTo>
                <a:cubicBezTo>
                  <a:pt x="2421" y="717"/>
                  <a:pt x="2422" y="716"/>
                  <a:pt x="2422" y="715"/>
                </a:cubicBezTo>
                <a:cubicBezTo>
                  <a:pt x="2423" y="715"/>
                  <a:pt x="2423" y="715"/>
                  <a:pt x="2423" y="715"/>
                </a:cubicBezTo>
                <a:cubicBezTo>
                  <a:pt x="2423" y="716"/>
                  <a:pt x="2424" y="716"/>
                  <a:pt x="2423" y="716"/>
                </a:cubicBezTo>
                <a:cubicBezTo>
                  <a:pt x="2424" y="717"/>
                  <a:pt x="2424" y="716"/>
                  <a:pt x="2424" y="716"/>
                </a:cubicBezTo>
                <a:cubicBezTo>
                  <a:pt x="2424" y="716"/>
                  <a:pt x="2424" y="716"/>
                  <a:pt x="2424" y="716"/>
                </a:cubicBezTo>
                <a:cubicBezTo>
                  <a:pt x="2425" y="714"/>
                  <a:pt x="2421" y="714"/>
                  <a:pt x="2422" y="712"/>
                </a:cubicBezTo>
                <a:cubicBezTo>
                  <a:pt x="2421" y="712"/>
                  <a:pt x="2419" y="714"/>
                  <a:pt x="2421" y="714"/>
                </a:cubicBezTo>
                <a:cubicBezTo>
                  <a:pt x="2420" y="715"/>
                  <a:pt x="2419" y="715"/>
                  <a:pt x="2419" y="715"/>
                </a:cubicBezTo>
                <a:cubicBezTo>
                  <a:pt x="2420" y="713"/>
                  <a:pt x="2421" y="709"/>
                  <a:pt x="2418" y="711"/>
                </a:cubicBezTo>
                <a:cubicBezTo>
                  <a:pt x="2421" y="711"/>
                  <a:pt x="2417" y="713"/>
                  <a:pt x="2419" y="713"/>
                </a:cubicBezTo>
                <a:cubicBezTo>
                  <a:pt x="2419" y="714"/>
                  <a:pt x="2418" y="714"/>
                  <a:pt x="2418" y="713"/>
                </a:cubicBezTo>
                <a:cubicBezTo>
                  <a:pt x="2420" y="719"/>
                  <a:pt x="2410" y="718"/>
                  <a:pt x="2416" y="714"/>
                </a:cubicBezTo>
                <a:cubicBezTo>
                  <a:pt x="2416" y="714"/>
                  <a:pt x="2416" y="713"/>
                  <a:pt x="2415" y="714"/>
                </a:cubicBezTo>
                <a:cubicBezTo>
                  <a:pt x="2415" y="713"/>
                  <a:pt x="2419" y="712"/>
                  <a:pt x="2418" y="709"/>
                </a:cubicBezTo>
                <a:cubicBezTo>
                  <a:pt x="2417" y="710"/>
                  <a:pt x="2417" y="711"/>
                  <a:pt x="2418" y="711"/>
                </a:cubicBezTo>
                <a:cubicBezTo>
                  <a:pt x="2415" y="712"/>
                  <a:pt x="2416" y="710"/>
                  <a:pt x="2415" y="709"/>
                </a:cubicBezTo>
                <a:cubicBezTo>
                  <a:pt x="2414" y="708"/>
                  <a:pt x="2414" y="710"/>
                  <a:pt x="2415" y="710"/>
                </a:cubicBezTo>
                <a:cubicBezTo>
                  <a:pt x="2413" y="711"/>
                  <a:pt x="2411" y="709"/>
                  <a:pt x="2409" y="708"/>
                </a:cubicBezTo>
                <a:cubicBezTo>
                  <a:pt x="2409" y="707"/>
                  <a:pt x="2409" y="707"/>
                  <a:pt x="2410" y="706"/>
                </a:cubicBezTo>
                <a:cubicBezTo>
                  <a:pt x="2408" y="706"/>
                  <a:pt x="2410" y="700"/>
                  <a:pt x="2406" y="703"/>
                </a:cubicBezTo>
                <a:cubicBezTo>
                  <a:pt x="2407" y="704"/>
                  <a:pt x="2408" y="703"/>
                  <a:pt x="2409" y="704"/>
                </a:cubicBezTo>
                <a:cubicBezTo>
                  <a:pt x="2408" y="704"/>
                  <a:pt x="2407" y="705"/>
                  <a:pt x="2406" y="704"/>
                </a:cubicBezTo>
                <a:cubicBezTo>
                  <a:pt x="2404" y="706"/>
                  <a:pt x="2403" y="708"/>
                  <a:pt x="2403" y="710"/>
                </a:cubicBezTo>
                <a:cubicBezTo>
                  <a:pt x="2402" y="709"/>
                  <a:pt x="2402" y="709"/>
                  <a:pt x="2403" y="708"/>
                </a:cubicBezTo>
                <a:cubicBezTo>
                  <a:pt x="2403" y="708"/>
                  <a:pt x="2402" y="708"/>
                  <a:pt x="2402" y="709"/>
                </a:cubicBezTo>
                <a:cubicBezTo>
                  <a:pt x="2402" y="708"/>
                  <a:pt x="2402" y="707"/>
                  <a:pt x="2402" y="707"/>
                </a:cubicBezTo>
                <a:cubicBezTo>
                  <a:pt x="2402" y="706"/>
                  <a:pt x="2401" y="706"/>
                  <a:pt x="2400" y="705"/>
                </a:cubicBezTo>
                <a:cubicBezTo>
                  <a:pt x="2398" y="708"/>
                  <a:pt x="2396" y="702"/>
                  <a:pt x="2393" y="701"/>
                </a:cubicBezTo>
                <a:cubicBezTo>
                  <a:pt x="2393" y="700"/>
                  <a:pt x="2394" y="699"/>
                  <a:pt x="2393" y="699"/>
                </a:cubicBezTo>
                <a:cubicBezTo>
                  <a:pt x="2395" y="699"/>
                  <a:pt x="2394" y="700"/>
                  <a:pt x="2396" y="701"/>
                </a:cubicBezTo>
                <a:cubicBezTo>
                  <a:pt x="2397" y="699"/>
                  <a:pt x="2395" y="698"/>
                  <a:pt x="2398" y="698"/>
                </a:cubicBezTo>
                <a:cubicBezTo>
                  <a:pt x="2396" y="697"/>
                  <a:pt x="2394" y="695"/>
                  <a:pt x="2391" y="697"/>
                </a:cubicBezTo>
                <a:cubicBezTo>
                  <a:pt x="2393" y="697"/>
                  <a:pt x="2392" y="700"/>
                  <a:pt x="2391" y="698"/>
                </a:cubicBezTo>
                <a:cubicBezTo>
                  <a:pt x="2393" y="704"/>
                  <a:pt x="2402" y="706"/>
                  <a:pt x="2395" y="712"/>
                </a:cubicBezTo>
                <a:cubicBezTo>
                  <a:pt x="2398" y="708"/>
                  <a:pt x="2390" y="713"/>
                  <a:pt x="2392" y="713"/>
                </a:cubicBezTo>
                <a:cubicBezTo>
                  <a:pt x="2392" y="713"/>
                  <a:pt x="2391" y="713"/>
                  <a:pt x="2391" y="714"/>
                </a:cubicBezTo>
                <a:cubicBezTo>
                  <a:pt x="2389" y="713"/>
                  <a:pt x="2384" y="706"/>
                  <a:pt x="2387" y="705"/>
                </a:cubicBezTo>
                <a:cubicBezTo>
                  <a:pt x="2387" y="703"/>
                  <a:pt x="2385" y="705"/>
                  <a:pt x="2385" y="704"/>
                </a:cubicBezTo>
                <a:cubicBezTo>
                  <a:pt x="2386" y="703"/>
                  <a:pt x="2384" y="704"/>
                  <a:pt x="2385" y="702"/>
                </a:cubicBezTo>
                <a:cubicBezTo>
                  <a:pt x="2383" y="701"/>
                  <a:pt x="2382" y="703"/>
                  <a:pt x="2381" y="702"/>
                </a:cubicBezTo>
                <a:cubicBezTo>
                  <a:pt x="2381" y="704"/>
                  <a:pt x="2382" y="705"/>
                  <a:pt x="2383" y="706"/>
                </a:cubicBezTo>
                <a:cubicBezTo>
                  <a:pt x="2381" y="705"/>
                  <a:pt x="2383" y="709"/>
                  <a:pt x="2384" y="707"/>
                </a:cubicBezTo>
                <a:cubicBezTo>
                  <a:pt x="2384" y="708"/>
                  <a:pt x="2386" y="709"/>
                  <a:pt x="2385" y="710"/>
                </a:cubicBezTo>
                <a:cubicBezTo>
                  <a:pt x="2389" y="710"/>
                  <a:pt x="2390" y="716"/>
                  <a:pt x="2393" y="716"/>
                </a:cubicBezTo>
                <a:cubicBezTo>
                  <a:pt x="2392" y="716"/>
                  <a:pt x="2390" y="717"/>
                  <a:pt x="2389" y="718"/>
                </a:cubicBezTo>
                <a:cubicBezTo>
                  <a:pt x="2388" y="719"/>
                  <a:pt x="2389" y="717"/>
                  <a:pt x="2388" y="717"/>
                </a:cubicBezTo>
                <a:cubicBezTo>
                  <a:pt x="2386" y="718"/>
                  <a:pt x="2388" y="718"/>
                  <a:pt x="2387" y="719"/>
                </a:cubicBezTo>
                <a:cubicBezTo>
                  <a:pt x="2386" y="718"/>
                  <a:pt x="2385" y="717"/>
                  <a:pt x="2383" y="718"/>
                </a:cubicBezTo>
                <a:cubicBezTo>
                  <a:pt x="2383" y="718"/>
                  <a:pt x="2383" y="718"/>
                  <a:pt x="2383" y="718"/>
                </a:cubicBezTo>
                <a:cubicBezTo>
                  <a:pt x="2383" y="718"/>
                  <a:pt x="2383" y="718"/>
                  <a:pt x="2383" y="718"/>
                </a:cubicBezTo>
                <a:cubicBezTo>
                  <a:pt x="2385" y="717"/>
                  <a:pt x="2382" y="717"/>
                  <a:pt x="2382" y="716"/>
                </a:cubicBezTo>
                <a:cubicBezTo>
                  <a:pt x="2382" y="716"/>
                  <a:pt x="2382" y="717"/>
                  <a:pt x="2382" y="717"/>
                </a:cubicBezTo>
                <a:cubicBezTo>
                  <a:pt x="2380" y="715"/>
                  <a:pt x="2379" y="714"/>
                  <a:pt x="2380" y="713"/>
                </a:cubicBezTo>
                <a:cubicBezTo>
                  <a:pt x="2379" y="713"/>
                  <a:pt x="2379" y="713"/>
                  <a:pt x="2379" y="712"/>
                </a:cubicBezTo>
                <a:cubicBezTo>
                  <a:pt x="2378" y="713"/>
                  <a:pt x="2378" y="713"/>
                  <a:pt x="2376" y="711"/>
                </a:cubicBezTo>
                <a:cubicBezTo>
                  <a:pt x="2380" y="712"/>
                  <a:pt x="2377" y="710"/>
                  <a:pt x="2375" y="710"/>
                </a:cubicBezTo>
                <a:cubicBezTo>
                  <a:pt x="2375" y="710"/>
                  <a:pt x="2375" y="709"/>
                  <a:pt x="2374" y="709"/>
                </a:cubicBezTo>
                <a:cubicBezTo>
                  <a:pt x="2374" y="708"/>
                  <a:pt x="2373" y="708"/>
                  <a:pt x="2373" y="707"/>
                </a:cubicBezTo>
                <a:cubicBezTo>
                  <a:pt x="2375" y="708"/>
                  <a:pt x="2377" y="709"/>
                  <a:pt x="2379" y="711"/>
                </a:cubicBezTo>
                <a:cubicBezTo>
                  <a:pt x="2378" y="709"/>
                  <a:pt x="2377" y="706"/>
                  <a:pt x="2376" y="705"/>
                </a:cubicBezTo>
                <a:cubicBezTo>
                  <a:pt x="2376" y="705"/>
                  <a:pt x="2376" y="705"/>
                  <a:pt x="2376" y="705"/>
                </a:cubicBezTo>
                <a:cubicBezTo>
                  <a:pt x="2376" y="704"/>
                  <a:pt x="2376" y="704"/>
                  <a:pt x="2376" y="704"/>
                </a:cubicBezTo>
                <a:cubicBezTo>
                  <a:pt x="2375" y="704"/>
                  <a:pt x="2375" y="704"/>
                  <a:pt x="2375" y="704"/>
                </a:cubicBezTo>
                <a:cubicBezTo>
                  <a:pt x="2375" y="704"/>
                  <a:pt x="2375" y="704"/>
                  <a:pt x="2375" y="704"/>
                </a:cubicBezTo>
                <a:cubicBezTo>
                  <a:pt x="2375" y="704"/>
                  <a:pt x="2375" y="704"/>
                  <a:pt x="2375" y="704"/>
                </a:cubicBezTo>
                <a:cubicBezTo>
                  <a:pt x="2375" y="704"/>
                  <a:pt x="2375" y="704"/>
                  <a:pt x="2375" y="704"/>
                </a:cubicBezTo>
                <a:cubicBezTo>
                  <a:pt x="2374" y="704"/>
                  <a:pt x="2375" y="703"/>
                  <a:pt x="2376" y="703"/>
                </a:cubicBezTo>
                <a:cubicBezTo>
                  <a:pt x="2376" y="703"/>
                  <a:pt x="2377" y="703"/>
                  <a:pt x="2377" y="704"/>
                </a:cubicBezTo>
                <a:cubicBezTo>
                  <a:pt x="2377" y="703"/>
                  <a:pt x="2377" y="703"/>
                  <a:pt x="2377" y="702"/>
                </a:cubicBezTo>
                <a:cubicBezTo>
                  <a:pt x="2378" y="702"/>
                  <a:pt x="2378" y="702"/>
                  <a:pt x="2379" y="702"/>
                </a:cubicBezTo>
                <a:cubicBezTo>
                  <a:pt x="2379" y="701"/>
                  <a:pt x="2378" y="701"/>
                  <a:pt x="2377" y="700"/>
                </a:cubicBezTo>
                <a:cubicBezTo>
                  <a:pt x="2378" y="700"/>
                  <a:pt x="2378" y="699"/>
                  <a:pt x="2378" y="699"/>
                </a:cubicBezTo>
                <a:cubicBezTo>
                  <a:pt x="2378" y="699"/>
                  <a:pt x="2377" y="699"/>
                  <a:pt x="2377" y="699"/>
                </a:cubicBezTo>
                <a:cubicBezTo>
                  <a:pt x="2376" y="699"/>
                  <a:pt x="2376" y="698"/>
                  <a:pt x="2376" y="697"/>
                </a:cubicBezTo>
                <a:cubicBezTo>
                  <a:pt x="2376" y="698"/>
                  <a:pt x="2377" y="698"/>
                  <a:pt x="2377" y="699"/>
                </a:cubicBezTo>
                <a:cubicBezTo>
                  <a:pt x="2377" y="697"/>
                  <a:pt x="2378" y="698"/>
                  <a:pt x="2379" y="698"/>
                </a:cubicBezTo>
                <a:cubicBezTo>
                  <a:pt x="2379" y="698"/>
                  <a:pt x="2379" y="698"/>
                  <a:pt x="2379" y="698"/>
                </a:cubicBezTo>
                <a:cubicBezTo>
                  <a:pt x="2379" y="698"/>
                  <a:pt x="2380" y="698"/>
                  <a:pt x="2380" y="698"/>
                </a:cubicBezTo>
                <a:cubicBezTo>
                  <a:pt x="2381" y="697"/>
                  <a:pt x="2378" y="696"/>
                  <a:pt x="2377" y="695"/>
                </a:cubicBezTo>
                <a:cubicBezTo>
                  <a:pt x="2375" y="697"/>
                  <a:pt x="2376" y="696"/>
                  <a:pt x="2373" y="697"/>
                </a:cubicBezTo>
                <a:cubicBezTo>
                  <a:pt x="2373" y="699"/>
                  <a:pt x="2375" y="699"/>
                  <a:pt x="2376" y="699"/>
                </a:cubicBezTo>
                <a:cubicBezTo>
                  <a:pt x="2374" y="700"/>
                  <a:pt x="2373" y="698"/>
                  <a:pt x="2372" y="697"/>
                </a:cubicBezTo>
                <a:cubicBezTo>
                  <a:pt x="2372" y="697"/>
                  <a:pt x="2372" y="696"/>
                  <a:pt x="2371" y="696"/>
                </a:cubicBezTo>
                <a:cubicBezTo>
                  <a:pt x="2371" y="696"/>
                  <a:pt x="2371" y="696"/>
                  <a:pt x="2371" y="696"/>
                </a:cubicBezTo>
                <a:cubicBezTo>
                  <a:pt x="2370" y="695"/>
                  <a:pt x="2369" y="694"/>
                  <a:pt x="2368" y="694"/>
                </a:cubicBezTo>
                <a:cubicBezTo>
                  <a:pt x="2369" y="695"/>
                  <a:pt x="2370" y="696"/>
                  <a:pt x="2370" y="697"/>
                </a:cubicBezTo>
                <a:cubicBezTo>
                  <a:pt x="2370" y="698"/>
                  <a:pt x="2369" y="698"/>
                  <a:pt x="2370" y="700"/>
                </a:cubicBezTo>
                <a:cubicBezTo>
                  <a:pt x="2371" y="699"/>
                  <a:pt x="2371" y="699"/>
                  <a:pt x="2372" y="699"/>
                </a:cubicBezTo>
                <a:cubicBezTo>
                  <a:pt x="2371" y="699"/>
                  <a:pt x="2371" y="698"/>
                  <a:pt x="2371" y="698"/>
                </a:cubicBezTo>
                <a:cubicBezTo>
                  <a:pt x="2372" y="699"/>
                  <a:pt x="2373" y="699"/>
                  <a:pt x="2373" y="700"/>
                </a:cubicBezTo>
                <a:cubicBezTo>
                  <a:pt x="2373" y="700"/>
                  <a:pt x="2372" y="699"/>
                  <a:pt x="2372" y="699"/>
                </a:cubicBezTo>
                <a:cubicBezTo>
                  <a:pt x="2373" y="702"/>
                  <a:pt x="2375" y="701"/>
                  <a:pt x="2373" y="700"/>
                </a:cubicBezTo>
                <a:cubicBezTo>
                  <a:pt x="2374" y="701"/>
                  <a:pt x="2374" y="701"/>
                  <a:pt x="2375" y="701"/>
                </a:cubicBezTo>
                <a:cubicBezTo>
                  <a:pt x="2377" y="700"/>
                  <a:pt x="2373" y="701"/>
                  <a:pt x="2376" y="699"/>
                </a:cubicBezTo>
                <a:cubicBezTo>
                  <a:pt x="2376" y="700"/>
                  <a:pt x="2376" y="700"/>
                  <a:pt x="2376" y="701"/>
                </a:cubicBezTo>
                <a:cubicBezTo>
                  <a:pt x="2376" y="701"/>
                  <a:pt x="2376" y="701"/>
                  <a:pt x="2376" y="701"/>
                </a:cubicBezTo>
                <a:cubicBezTo>
                  <a:pt x="2375" y="702"/>
                  <a:pt x="2373" y="702"/>
                  <a:pt x="2372" y="701"/>
                </a:cubicBezTo>
                <a:cubicBezTo>
                  <a:pt x="2371" y="703"/>
                  <a:pt x="2371" y="704"/>
                  <a:pt x="2371" y="705"/>
                </a:cubicBezTo>
                <a:cubicBezTo>
                  <a:pt x="2368" y="702"/>
                  <a:pt x="2364" y="699"/>
                  <a:pt x="2363" y="696"/>
                </a:cubicBezTo>
                <a:cubicBezTo>
                  <a:pt x="2362" y="698"/>
                  <a:pt x="2366" y="699"/>
                  <a:pt x="2367" y="702"/>
                </a:cubicBezTo>
                <a:cubicBezTo>
                  <a:pt x="2367" y="702"/>
                  <a:pt x="2366" y="703"/>
                  <a:pt x="2366" y="703"/>
                </a:cubicBezTo>
                <a:cubicBezTo>
                  <a:pt x="2365" y="703"/>
                  <a:pt x="2365" y="702"/>
                  <a:pt x="2364" y="701"/>
                </a:cubicBezTo>
                <a:cubicBezTo>
                  <a:pt x="2364" y="700"/>
                  <a:pt x="2363" y="700"/>
                  <a:pt x="2362" y="699"/>
                </a:cubicBezTo>
                <a:cubicBezTo>
                  <a:pt x="2362" y="700"/>
                  <a:pt x="2362" y="701"/>
                  <a:pt x="2363" y="702"/>
                </a:cubicBezTo>
                <a:cubicBezTo>
                  <a:pt x="2363" y="703"/>
                  <a:pt x="2365" y="704"/>
                  <a:pt x="2365" y="705"/>
                </a:cubicBezTo>
                <a:cubicBezTo>
                  <a:pt x="2365" y="707"/>
                  <a:pt x="2364" y="707"/>
                  <a:pt x="2362" y="708"/>
                </a:cubicBezTo>
                <a:cubicBezTo>
                  <a:pt x="2363" y="710"/>
                  <a:pt x="2364" y="713"/>
                  <a:pt x="2366" y="716"/>
                </a:cubicBezTo>
                <a:cubicBezTo>
                  <a:pt x="2365" y="716"/>
                  <a:pt x="2364" y="717"/>
                  <a:pt x="2364" y="718"/>
                </a:cubicBezTo>
                <a:cubicBezTo>
                  <a:pt x="2363" y="718"/>
                  <a:pt x="2362" y="718"/>
                  <a:pt x="2361" y="719"/>
                </a:cubicBezTo>
                <a:cubicBezTo>
                  <a:pt x="2361" y="718"/>
                  <a:pt x="2360" y="717"/>
                  <a:pt x="2359" y="715"/>
                </a:cubicBezTo>
                <a:cubicBezTo>
                  <a:pt x="2359" y="716"/>
                  <a:pt x="2359" y="717"/>
                  <a:pt x="2360" y="718"/>
                </a:cubicBezTo>
                <a:cubicBezTo>
                  <a:pt x="2359" y="718"/>
                  <a:pt x="2353" y="719"/>
                  <a:pt x="2355" y="716"/>
                </a:cubicBezTo>
                <a:cubicBezTo>
                  <a:pt x="2354" y="716"/>
                  <a:pt x="2354" y="716"/>
                  <a:pt x="2353" y="716"/>
                </a:cubicBezTo>
                <a:cubicBezTo>
                  <a:pt x="2353" y="716"/>
                  <a:pt x="2352" y="715"/>
                  <a:pt x="2352" y="714"/>
                </a:cubicBezTo>
                <a:cubicBezTo>
                  <a:pt x="2351" y="715"/>
                  <a:pt x="2352" y="716"/>
                  <a:pt x="2352" y="717"/>
                </a:cubicBezTo>
                <a:cubicBezTo>
                  <a:pt x="2352" y="716"/>
                  <a:pt x="2352" y="716"/>
                  <a:pt x="2351" y="716"/>
                </a:cubicBezTo>
                <a:cubicBezTo>
                  <a:pt x="2352" y="717"/>
                  <a:pt x="2351" y="719"/>
                  <a:pt x="2351" y="720"/>
                </a:cubicBezTo>
                <a:cubicBezTo>
                  <a:pt x="2353" y="721"/>
                  <a:pt x="2350" y="719"/>
                  <a:pt x="2352" y="718"/>
                </a:cubicBezTo>
                <a:cubicBezTo>
                  <a:pt x="2354" y="718"/>
                  <a:pt x="2355" y="723"/>
                  <a:pt x="2357" y="723"/>
                </a:cubicBezTo>
                <a:cubicBezTo>
                  <a:pt x="2358" y="722"/>
                  <a:pt x="2356" y="723"/>
                  <a:pt x="2357" y="722"/>
                </a:cubicBezTo>
                <a:cubicBezTo>
                  <a:pt x="2357" y="722"/>
                  <a:pt x="2357" y="722"/>
                  <a:pt x="2357" y="722"/>
                </a:cubicBezTo>
                <a:cubicBezTo>
                  <a:pt x="2357" y="723"/>
                  <a:pt x="2358" y="724"/>
                  <a:pt x="2358" y="724"/>
                </a:cubicBezTo>
                <a:cubicBezTo>
                  <a:pt x="2357" y="725"/>
                  <a:pt x="2357" y="725"/>
                  <a:pt x="2356" y="724"/>
                </a:cubicBezTo>
                <a:cubicBezTo>
                  <a:pt x="2355" y="725"/>
                  <a:pt x="2356" y="726"/>
                  <a:pt x="2355" y="726"/>
                </a:cubicBezTo>
                <a:cubicBezTo>
                  <a:pt x="2354" y="726"/>
                  <a:pt x="2354" y="725"/>
                  <a:pt x="2355" y="724"/>
                </a:cubicBezTo>
                <a:cubicBezTo>
                  <a:pt x="2354" y="724"/>
                  <a:pt x="2354" y="724"/>
                  <a:pt x="2353" y="724"/>
                </a:cubicBezTo>
                <a:cubicBezTo>
                  <a:pt x="2353" y="725"/>
                  <a:pt x="2354" y="726"/>
                  <a:pt x="2354" y="727"/>
                </a:cubicBezTo>
                <a:cubicBezTo>
                  <a:pt x="2352" y="726"/>
                  <a:pt x="2351" y="724"/>
                  <a:pt x="2350" y="723"/>
                </a:cubicBezTo>
                <a:cubicBezTo>
                  <a:pt x="2350" y="725"/>
                  <a:pt x="2353" y="726"/>
                  <a:pt x="2353" y="728"/>
                </a:cubicBezTo>
                <a:cubicBezTo>
                  <a:pt x="2352" y="728"/>
                  <a:pt x="2352" y="728"/>
                  <a:pt x="2351" y="728"/>
                </a:cubicBezTo>
                <a:cubicBezTo>
                  <a:pt x="2350" y="729"/>
                  <a:pt x="2355" y="731"/>
                  <a:pt x="2356" y="731"/>
                </a:cubicBezTo>
                <a:cubicBezTo>
                  <a:pt x="2355" y="733"/>
                  <a:pt x="2360" y="735"/>
                  <a:pt x="2356" y="737"/>
                </a:cubicBezTo>
                <a:cubicBezTo>
                  <a:pt x="2357" y="738"/>
                  <a:pt x="2358" y="738"/>
                  <a:pt x="2357" y="739"/>
                </a:cubicBezTo>
                <a:cubicBezTo>
                  <a:pt x="2357" y="739"/>
                  <a:pt x="2357" y="739"/>
                  <a:pt x="2356" y="738"/>
                </a:cubicBezTo>
                <a:cubicBezTo>
                  <a:pt x="2356" y="738"/>
                  <a:pt x="2356" y="737"/>
                  <a:pt x="2356" y="736"/>
                </a:cubicBezTo>
                <a:cubicBezTo>
                  <a:pt x="2356" y="736"/>
                  <a:pt x="2356" y="736"/>
                  <a:pt x="2356" y="736"/>
                </a:cubicBezTo>
                <a:cubicBezTo>
                  <a:pt x="2356" y="736"/>
                  <a:pt x="2356" y="736"/>
                  <a:pt x="2356" y="736"/>
                </a:cubicBezTo>
                <a:cubicBezTo>
                  <a:pt x="2355" y="735"/>
                  <a:pt x="2355" y="734"/>
                  <a:pt x="2353" y="734"/>
                </a:cubicBezTo>
                <a:cubicBezTo>
                  <a:pt x="2354" y="735"/>
                  <a:pt x="2355" y="740"/>
                  <a:pt x="2357" y="741"/>
                </a:cubicBezTo>
                <a:cubicBezTo>
                  <a:pt x="2359" y="743"/>
                  <a:pt x="2362" y="746"/>
                  <a:pt x="2363" y="749"/>
                </a:cubicBezTo>
                <a:cubicBezTo>
                  <a:pt x="2364" y="748"/>
                  <a:pt x="2365" y="749"/>
                  <a:pt x="2365" y="749"/>
                </a:cubicBezTo>
                <a:cubicBezTo>
                  <a:pt x="2366" y="750"/>
                  <a:pt x="2366" y="750"/>
                  <a:pt x="2366" y="751"/>
                </a:cubicBezTo>
                <a:cubicBezTo>
                  <a:pt x="2366" y="751"/>
                  <a:pt x="2366" y="752"/>
                  <a:pt x="2366" y="753"/>
                </a:cubicBezTo>
                <a:cubicBezTo>
                  <a:pt x="2366" y="754"/>
                  <a:pt x="2367" y="753"/>
                  <a:pt x="2367" y="753"/>
                </a:cubicBezTo>
                <a:cubicBezTo>
                  <a:pt x="2368" y="753"/>
                  <a:pt x="2368" y="753"/>
                  <a:pt x="2368" y="753"/>
                </a:cubicBezTo>
                <a:cubicBezTo>
                  <a:pt x="2367" y="754"/>
                  <a:pt x="2367" y="754"/>
                  <a:pt x="2367" y="755"/>
                </a:cubicBezTo>
                <a:cubicBezTo>
                  <a:pt x="2365" y="754"/>
                  <a:pt x="2362" y="753"/>
                  <a:pt x="2360" y="750"/>
                </a:cubicBezTo>
                <a:cubicBezTo>
                  <a:pt x="2362" y="748"/>
                  <a:pt x="2362" y="754"/>
                  <a:pt x="2364" y="752"/>
                </a:cubicBezTo>
                <a:cubicBezTo>
                  <a:pt x="2361" y="750"/>
                  <a:pt x="2360" y="747"/>
                  <a:pt x="2358" y="745"/>
                </a:cubicBezTo>
                <a:cubicBezTo>
                  <a:pt x="2357" y="746"/>
                  <a:pt x="2359" y="747"/>
                  <a:pt x="2359" y="748"/>
                </a:cubicBezTo>
                <a:cubicBezTo>
                  <a:pt x="2355" y="746"/>
                  <a:pt x="2353" y="741"/>
                  <a:pt x="2350" y="739"/>
                </a:cubicBezTo>
                <a:cubicBezTo>
                  <a:pt x="2349" y="737"/>
                  <a:pt x="2348" y="735"/>
                  <a:pt x="2347" y="733"/>
                </a:cubicBezTo>
                <a:cubicBezTo>
                  <a:pt x="2348" y="733"/>
                  <a:pt x="2348" y="733"/>
                  <a:pt x="2349" y="734"/>
                </a:cubicBezTo>
                <a:cubicBezTo>
                  <a:pt x="2349" y="733"/>
                  <a:pt x="2349" y="733"/>
                  <a:pt x="2349" y="733"/>
                </a:cubicBezTo>
                <a:cubicBezTo>
                  <a:pt x="2349" y="733"/>
                  <a:pt x="2348" y="732"/>
                  <a:pt x="2348" y="732"/>
                </a:cubicBezTo>
                <a:cubicBezTo>
                  <a:pt x="2348" y="732"/>
                  <a:pt x="2347" y="733"/>
                  <a:pt x="2347" y="733"/>
                </a:cubicBezTo>
                <a:cubicBezTo>
                  <a:pt x="2345" y="729"/>
                  <a:pt x="2343" y="725"/>
                  <a:pt x="2341" y="722"/>
                </a:cubicBezTo>
                <a:cubicBezTo>
                  <a:pt x="2341" y="721"/>
                  <a:pt x="2341" y="721"/>
                  <a:pt x="2342" y="721"/>
                </a:cubicBezTo>
                <a:cubicBezTo>
                  <a:pt x="2343" y="721"/>
                  <a:pt x="2346" y="723"/>
                  <a:pt x="2346" y="725"/>
                </a:cubicBezTo>
                <a:cubicBezTo>
                  <a:pt x="2345" y="726"/>
                  <a:pt x="2346" y="726"/>
                  <a:pt x="2345" y="727"/>
                </a:cubicBezTo>
                <a:cubicBezTo>
                  <a:pt x="2345" y="728"/>
                  <a:pt x="2346" y="727"/>
                  <a:pt x="2346" y="727"/>
                </a:cubicBezTo>
                <a:cubicBezTo>
                  <a:pt x="2349" y="730"/>
                  <a:pt x="2349" y="735"/>
                  <a:pt x="2352" y="739"/>
                </a:cubicBezTo>
                <a:cubicBezTo>
                  <a:pt x="2353" y="738"/>
                  <a:pt x="2353" y="737"/>
                  <a:pt x="2353" y="737"/>
                </a:cubicBezTo>
                <a:cubicBezTo>
                  <a:pt x="2351" y="734"/>
                  <a:pt x="2349" y="731"/>
                  <a:pt x="2347" y="725"/>
                </a:cubicBezTo>
                <a:cubicBezTo>
                  <a:pt x="2347" y="725"/>
                  <a:pt x="2348" y="725"/>
                  <a:pt x="2348" y="725"/>
                </a:cubicBezTo>
                <a:cubicBezTo>
                  <a:pt x="2345" y="723"/>
                  <a:pt x="2341" y="718"/>
                  <a:pt x="2338" y="715"/>
                </a:cubicBezTo>
                <a:cubicBezTo>
                  <a:pt x="2338" y="715"/>
                  <a:pt x="2338" y="715"/>
                  <a:pt x="2338" y="715"/>
                </a:cubicBezTo>
                <a:cubicBezTo>
                  <a:pt x="2336" y="711"/>
                  <a:pt x="2334" y="707"/>
                  <a:pt x="2332" y="703"/>
                </a:cubicBezTo>
                <a:cubicBezTo>
                  <a:pt x="2333" y="704"/>
                  <a:pt x="2334" y="706"/>
                  <a:pt x="2334" y="706"/>
                </a:cubicBezTo>
                <a:cubicBezTo>
                  <a:pt x="2336" y="704"/>
                  <a:pt x="2329" y="700"/>
                  <a:pt x="2329" y="698"/>
                </a:cubicBezTo>
                <a:cubicBezTo>
                  <a:pt x="2329" y="698"/>
                  <a:pt x="2329" y="698"/>
                  <a:pt x="2329" y="698"/>
                </a:cubicBezTo>
                <a:cubicBezTo>
                  <a:pt x="2329" y="698"/>
                  <a:pt x="2328" y="698"/>
                  <a:pt x="2328" y="697"/>
                </a:cubicBezTo>
                <a:cubicBezTo>
                  <a:pt x="2329" y="697"/>
                  <a:pt x="2328" y="696"/>
                  <a:pt x="2327" y="695"/>
                </a:cubicBezTo>
                <a:cubicBezTo>
                  <a:pt x="2324" y="691"/>
                  <a:pt x="2321" y="687"/>
                  <a:pt x="2318" y="684"/>
                </a:cubicBezTo>
                <a:cubicBezTo>
                  <a:pt x="2316" y="675"/>
                  <a:pt x="2311" y="672"/>
                  <a:pt x="2308" y="666"/>
                </a:cubicBezTo>
                <a:cubicBezTo>
                  <a:pt x="2308" y="666"/>
                  <a:pt x="2308" y="666"/>
                  <a:pt x="2308" y="666"/>
                </a:cubicBezTo>
                <a:cubicBezTo>
                  <a:pt x="2314" y="672"/>
                  <a:pt x="2319" y="677"/>
                  <a:pt x="2323" y="684"/>
                </a:cubicBezTo>
                <a:cubicBezTo>
                  <a:pt x="2323" y="683"/>
                  <a:pt x="2322" y="682"/>
                  <a:pt x="2323" y="681"/>
                </a:cubicBezTo>
                <a:cubicBezTo>
                  <a:pt x="2326" y="684"/>
                  <a:pt x="2325" y="686"/>
                  <a:pt x="2327" y="689"/>
                </a:cubicBezTo>
                <a:cubicBezTo>
                  <a:pt x="2328" y="686"/>
                  <a:pt x="2327" y="691"/>
                  <a:pt x="2329" y="689"/>
                </a:cubicBezTo>
                <a:cubicBezTo>
                  <a:pt x="2330" y="690"/>
                  <a:pt x="2328" y="691"/>
                  <a:pt x="2330" y="692"/>
                </a:cubicBezTo>
                <a:cubicBezTo>
                  <a:pt x="2331" y="692"/>
                  <a:pt x="2329" y="691"/>
                  <a:pt x="2330" y="690"/>
                </a:cubicBezTo>
                <a:cubicBezTo>
                  <a:pt x="2333" y="692"/>
                  <a:pt x="2333" y="694"/>
                  <a:pt x="2336" y="695"/>
                </a:cubicBezTo>
                <a:cubicBezTo>
                  <a:pt x="2336" y="694"/>
                  <a:pt x="2336" y="694"/>
                  <a:pt x="2336" y="694"/>
                </a:cubicBezTo>
                <a:cubicBezTo>
                  <a:pt x="2340" y="702"/>
                  <a:pt x="2346" y="711"/>
                  <a:pt x="2350" y="718"/>
                </a:cubicBezTo>
                <a:cubicBezTo>
                  <a:pt x="2351" y="714"/>
                  <a:pt x="2348" y="712"/>
                  <a:pt x="2347" y="709"/>
                </a:cubicBezTo>
                <a:cubicBezTo>
                  <a:pt x="2348" y="708"/>
                  <a:pt x="2346" y="707"/>
                  <a:pt x="2348" y="708"/>
                </a:cubicBezTo>
                <a:cubicBezTo>
                  <a:pt x="2346" y="700"/>
                  <a:pt x="2342" y="692"/>
                  <a:pt x="2339" y="684"/>
                </a:cubicBezTo>
                <a:cubicBezTo>
                  <a:pt x="2340" y="686"/>
                  <a:pt x="2343" y="689"/>
                  <a:pt x="2344" y="690"/>
                </a:cubicBezTo>
                <a:cubicBezTo>
                  <a:pt x="2345" y="692"/>
                  <a:pt x="2347" y="694"/>
                  <a:pt x="2347" y="696"/>
                </a:cubicBezTo>
                <a:cubicBezTo>
                  <a:pt x="2348" y="695"/>
                  <a:pt x="2346" y="691"/>
                  <a:pt x="2344" y="689"/>
                </a:cubicBezTo>
                <a:cubicBezTo>
                  <a:pt x="2344" y="689"/>
                  <a:pt x="2344" y="689"/>
                  <a:pt x="2344" y="689"/>
                </a:cubicBezTo>
                <a:cubicBezTo>
                  <a:pt x="2342" y="686"/>
                  <a:pt x="2338" y="683"/>
                  <a:pt x="2338" y="682"/>
                </a:cubicBezTo>
                <a:cubicBezTo>
                  <a:pt x="2338" y="682"/>
                  <a:pt x="2338" y="682"/>
                  <a:pt x="2338" y="682"/>
                </a:cubicBezTo>
                <a:cubicBezTo>
                  <a:pt x="2337" y="681"/>
                  <a:pt x="2337" y="681"/>
                  <a:pt x="2337" y="680"/>
                </a:cubicBezTo>
                <a:cubicBezTo>
                  <a:pt x="2337" y="680"/>
                  <a:pt x="2337" y="680"/>
                  <a:pt x="2337" y="680"/>
                </a:cubicBezTo>
                <a:cubicBezTo>
                  <a:pt x="2337" y="680"/>
                  <a:pt x="2337" y="680"/>
                  <a:pt x="2337" y="680"/>
                </a:cubicBezTo>
                <a:cubicBezTo>
                  <a:pt x="2335" y="676"/>
                  <a:pt x="2333" y="672"/>
                  <a:pt x="2330" y="667"/>
                </a:cubicBezTo>
                <a:cubicBezTo>
                  <a:pt x="2331" y="668"/>
                  <a:pt x="2333" y="669"/>
                  <a:pt x="2334" y="670"/>
                </a:cubicBezTo>
                <a:cubicBezTo>
                  <a:pt x="2334" y="670"/>
                  <a:pt x="2334" y="670"/>
                  <a:pt x="2334" y="671"/>
                </a:cubicBezTo>
                <a:cubicBezTo>
                  <a:pt x="2333" y="671"/>
                  <a:pt x="2335" y="674"/>
                  <a:pt x="2337" y="676"/>
                </a:cubicBezTo>
                <a:cubicBezTo>
                  <a:pt x="2337" y="676"/>
                  <a:pt x="2338" y="677"/>
                  <a:pt x="2338" y="677"/>
                </a:cubicBezTo>
                <a:cubicBezTo>
                  <a:pt x="2338" y="677"/>
                  <a:pt x="2338" y="677"/>
                  <a:pt x="2337" y="676"/>
                </a:cubicBezTo>
                <a:cubicBezTo>
                  <a:pt x="2338" y="677"/>
                  <a:pt x="2339" y="677"/>
                  <a:pt x="2340" y="676"/>
                </a:cubicBezTo>
                <a:cubicBezTo>
                  <a:pt x="2342" y="680"/>
                  <a:pt x="2349" y="686"/>
                  <a:pt x="2355" y="692"/>
                </a:cubicBezTo>
                <a:cubicBezTo>
                  <a:pt x="2354" y="692"/>
                  <a:pt x="2353" y="693"/>
                  <a:pt x="2353" y="693"/>
                </a:cubicBezTo>
                <a:cubicBezTo>
                  <a:pt x="2352" y="693"/>
                  <a:pt x="2352" y="692"/>
                  <a:pt x="2351" y="693"/>
                </a:cubicBezTo>
                <a:cubicBezTo>
                  <a:pt x="2351" y="693"/>
                  <a:pt x="2351" y="694"/>
                  <a:pt x="2352" y="694"/>
                </a:cubicBezTo>
                <a:cubicBezTo>
                  <a:pt x="2351" y="695"/>
                  <a:pt x="2351" y="695"/>
                  <a:pt x="2351" y="695"/>
                </a:cubicBezTo>
                <a:cubicBezTo>
                  <a:pt x="2351" y="695"/>
                  <a:pt x="2352" y="695"/>
                  <a:pt x="2352" y="695"/>
                </a:cubicBezTo>
                <a:cubicBezTo>
                  <a:pt x="2352" y="695"/>
                  <a:pt x="2352" y="696"/>
                  <a:pt x="2353" y="696"/>
                </a:cubicBezTo>
                <a:cubicBezTo>
                  <a:pt x="2353" y="696"/>
                  <a:pt x="2353" y="696"/>
                  <a:pt x="2353" y="695"/>
                </a:cubicBezTo>
                <a:cubicBezTo>
                  <a:pt x="2355" y="695"/>
                  <a:pt x="2357" y="695"/>
                  <a:pt x="2360" y="696"/>
                </a:cubicBezTo>
                <a:cubicBezTo>
                  <a:pt x="2356" y="691"/>
                  <a:pt x="2352" y="689"/>
                  <a:pt x="2348" y="682"/>
                </a:cubicBezTo>
                <a:cubicBezTo>
                  <a:pt x="2349" y="682"/>
                  <a:pt x="2349" y="683"/>
                  <a:pt x="2349" y="683"/>
                </a:cubicBezTo>
                <a:cubicBezTo>
                  <a:pt x="2349" y="681"/>
                  <a:pt x="2348" y="681"/>
                  <a:pt x="2346" y="680"/>
                </a:cubicBezTo>
                <a:cubicBezTo>
                  <a:pt x="2346" y="680"/>
                  <a:pt x="2346" y="680"/>
                  <a:pt x="2346" y="680"/>
                </a:cubicBezTo>
                <a:cubicBezTo>
                  <a:pt x="2345" y="680"/>
                  <a:pt x="2345" y="680"/>
                  <a:pt x="2345" y="679"/>
                </a:cubicBezTo>
                <a:cubicBezTo>
                  <a:pt x="2346" y="679"/>
                  <a:pt x="2346" y="680"/>
                  <a:pt x="2346" y="680"/>
                </a:cubicBezTo>
                <a:cubicBezTo>
                  <a:pt x="2347" y="678"/>
                  <a:pt x="2346" y="677"/>
                  <a:pt x="2345" y="675"/>
                </a:cubicBezTo>
                <a:cubicBezTo>
                  <a:pt x="2344" y="675"/>
                  <a:pt x="2343" y="674"/>
                  <a:pt x="2342" y="673"/>
                </a:cubicBezTo>
                <a:cubicBezTo>
                  <a:pt x="2342" y="673"/>
                  <a:pt x="2342" y="673"/>
                  <a:pt x="2342" y="673"/>
                </a:cubicBezTo>
                <a:cubicBezTo>
                  <a:pt x="2341" y="670"/>
                  <a:pt x="2339" y="667"/>
                  <a:pt x="2338" y="664"/>
                </a:cubicBezTo>
                <a:cubicBezTo>
                  <a:pt x="2340" y="664"/>
                  <a:pt x="2340" y="666"/>
                  <a:pt x="2342" y="669"/>
                </a:cubicBezTo>
                <a:cubicBezTo>
                  <a:pt x="2343" y="669"/>
                  <a:pt x="2342" y="669"/>
                  <a:pt x="2342" y="670"/>
                </a:cubicBezTo>
                <a:cubicBezTo>
                  <a:pt x="2343" y="667"/>
                  <a:pt x="2339" y="659"/>
                  <a:pt x="2337" y="657"/>
                </a:cubicBezTo>
                <a:cubicBezTo>
                  <a:pt x="2336" y="656"/>
                  <a:pt x="2336" y="657"/>
                  <a:pt x="2336" y="657"/>
                </a:cubicBezTo>
                <a:cubicBezTo>
                  <a:pt x="2336" y="657"/>
                  <a:pt x="2337" y="655"/>
                  <a:pt x="2336" y="655"/>
                </a:cubicBezTo>
                <a:cubicBezTo>
                  <a:pt x="2334" y="654"/>
                  <a:pt x="2331" y="648"/>
                  <a:pt x="2331" y="645"/>
                </a:cubicBezTo>
                <a:cubicBezTo>
                  <a:pt x="2333" y="646"/>
                  <a:pt x="2332" y="649"/>
                  <a:pt x="2334" y="651"/>
                </a:cubicBezTo>
                <a:cubicBezTo>
                  <a:pt x="2337" y="649"/>
                  <a:pt x="2334" y="649"/>
                  <a:pt x="2334" y="648"/>
                </a:cubicBezTo>
                <a:cubicBezTo>
                  <a:pt x="2338" y="653"/>
                  <a:pt x="2340" y="661"/>
                  <a:pt x="2345" y="668"/>
                </a:cubicBezTo>
                <a:cubicBezTo>
                  <a:pt x="2345" y="665"/>
                  <a:pt x="2341" y="660"/>
                  <a:pt x="2339" y="656"/>
                </a:cubicBezTo>
                <a:cubicBezTo>
                  <a:pt x="2341" y="656"/>
                  <a:pt x="2341" y="658"/>
                  <a:pt x="2342" y="658"/>
                </a:cubicBezTo>
                <a:cubicBezTo>
                  <a:pt x="2342" y="659"/>
                  <a:pt x="2343" y="660"/>
                  <a:pt x="2343" y="660"/>
                </a:cubicBezTo>
                <a:cubicBezTo>
                  <a:pt x="2344" y="661"/>
                  <a:pt x="2342" y="656"/>
                  <a:pt x="2341" y="655"/>
                </a:cubicBezTo>
                <a:cubicBezTo>
                  <a:pt x="2340" y="653"/>
                  <a:pt x="2339" y="655"/>
                  <a:pt x="2339" y="654"/>
                </a:cubicBezTo>
                <a:cubicBezTo>
                  <a:pt x="2337" y="646"/>
                  <a:pt x="2330" y="632"/>
                  <a:pt x="2321" y="619"/>
                </a:cubicBezTo>
                <a:cubicBezTo>
                  <a:pt x="2321" y="620"/>
                  <a:pt x="2320" y="622"/>
                  <a:pt x="2318" y="621"/>
                </a:cubicBezTo>
                <a:cubicBezTo>
                  <a:pt x="2318" y="626"/>
                  <a:pt x="2320" y="631"/>
                  <a:pt x="2322" y="636"/>
                </a:cubicBezTo>
                <a:cubicBezTo>
                  <a:pt x="2322" y="636"/>
                  <a:pt x="2322" y="637"/>
                  <a:pt x="2323" y="637"/>
                </a:cubicBezTo>
                <a:cubicBezTo>
                  <a:pt x="2325" y="641"/>
                  <a:pt x="2328" y="645"/>
                  <a:pt x="2329" y="649"/>
                </a:cubicBezTo>
                <a:cubicBezTo>
                  <a:pt x="2330" y="648"/>
                  <a:pt x="2329" y="647"/>
                  <a:pt x="2329" y="646"/>
                </a:cubicBezTo>
                <a:cubicBezTo>
                  <a:pt x="2331" y="649"/>
                  <a:pt x="2332" y="651"/>
                  <a:pt x="2333" y="654"/>
                </a:cubicBezTo>
                <a:cubicBezTo>
                  <a:pt x="2331" y="653"/>
                  <a:pt x="2331" y="652"/>
                  <a:pt x="2330" y="649"/>
                </a:cubicBezTo>
                <a:cubicBezTo>
                  <a:pt x="2329" y="650"/>
                  <a:pt x="2330" y="651"/>
                  <a:pt x="2329" y="652"/>
                </a:cubicBezTo>
                <a:cubicBezTo>
                  <a:pt x="2332" y="656"/>
                  <a:pt x="2336" y="664"/>
                  <a:pt x="2339" y="670"/>
                </a:cubicBezTo>
                <a:cubicBezTo>
                  <a:pt x="2336" y="666"/>
                  <a:pt x="2333" y="662"/>
                  <a:pt x="2329" y="658"/>
                </a:cubicBezTo>
                <a:cubicBezTo>
                  <a:pt x="2326" y="652"/>
                  <a:pt x="2322" y="645"/>
                  <a:pt x="2317" y="638"/>
                </a:cubicBezTo>
                <a:cubicBezTo>
                  <a:pt x="2320" y="643"/>
                  <a:pt x="2323" y="649"/>
                  <a:pt x="2326" y="655"/>
                </a:cubicBezTo>
                <a:cubicBezTo>
                  <a:pt x="2324" y="654"/>
                  <a:pt x="2323" y="653"/>
                  <a:pt x="2321" y="652"/>
                </a:cubicBezTo>
                <a:cubicBezTo>
                  <a:pt x="2319" y="648"/>
                  <a:pt x="2317" y="644"/>
                  <a:pt x="2314" y="640"/>
                </a:cubicBezTo>
                <a:cubicBezTo>
                  <a:pt x="2314" y="640"/>
                  <a:pt x="2313" y="640"/>
                  <a:pt x="2312" y="639"/>
                </a:cubicBezTo>
                <a:cubicBezTo>
                  <a:pt x="2312" y="637"/>
                  <a:pt x="2311" y="630"/>
                  <a:pt x="2305" y="629"/>
                </a:cubicBezTo>
                <a:cubicBezTo>
                  <a:pt x="2303" y="632"/>
                  <a:pt x="2305" y="641"/>
                  <a:pt x="2309" y="637"/>
                </a:cubicBezTo>
                <a:cubicBezTo>
                  <a:pt x="2309" y="639"/>
                  <a:pt x="2310" y="639"/>
                  <a:pt x="2311" y="640"/>
                </a:cubicBezTo>
                <a:cubicBezTo>
                  <a:pt x="2311" y="640"/>
                  <a:pt x="2311" y="640"/>
                  <a:pt x="2311" y="640"/>
                </a:cubicBezTo>
                <a:cubicBezTo>
                  <a:pt x="2310" y="640"/>
                  <a:pt x="2310" y="640"/>
                  <a:pt x="2310" y="639"/>
                </a:cubicBezTo>
                <a:cubicBezTo>
                  <a:pt x="2310" y="640"/>
                  <a:pt x="2310" y="640"/>
                  <a:pt x="2310" y="641"/>
                </a:cubicBezTo>
                <a:cubicBezTo>
                  <a:pt x="2309" y="641"/>
                  <a:pt x="2307" y="642"/>
                  <a:pt x="2307" y="643"/>
                </a:cubicBezTo>
                <a:cubicBezTo>
                  <a:pt x="2307" y="642"/>
                  <a:pt x="2307" y="642"/>
                  <a:pt x="2307" y="641"/>
                </a:cubicBezTo>
                <a:cubicBezTo>
                  <a:pt x="2307" y="641"/>
                  <a:pt x="2307" y="642"/>
                  <a:pt x="2307" y="642"/>
                </a:cubicBezTo>
                <a:cubicBezTo>
                  <a:pt x="2308" y="642"/>
                  <a:pt x="2307" y="640"/>
                  <a:pt x="2306" y="640"/>
                </a:cubicBezTo>
                <a:cubicBezTo>
                  <a:pt x="2306" y="639"/>
                  <a:pt x="2306" y="638"/>
                  <a:pt x="2305" y="639"/>
                </a:cubicBezTo>
                <a:cubicBezTo>
                  <a:pt x="2305" y="638"/>
                  <a:pt x="2305" y="637"/>
                  <a:pt x="2305" y="636"/>
                </a:cubicBezTo>
                <a:cubicBezTo>
                  <a:pt x="2305" y="637"/>
                  <a:pt x="2304" y="637"/>
                  <a:pt x="2303" y="638"/>
                </a:cubicBezTo>
                <a:cubicBezTo>
                  <a:pt x="2304" y="639"/>
                  <a:pt x="2304" y="639"/>
                  <a:pt x="2305" y="640"/>
                </a:cubicBezTo>
                <a:cubicBezTo>
                  <a:pt x="2305" y="640"/>
                  <a:pt x="2305" y="639"/>
                  <a:pt x="2305" y="639"/>
                </a:cubicBezTo>
                <a:cubicBezTo>
                  <a:pt x="2305" y="641"/>
                  <a:pt x="2306" y="643"/>
                  <a:pt x="2307" y="644"/>
                </a:cubicBezTo>
                <a:cubicBezTo>
                  <a:pt x="2306" y="644"/>
                  <a:pt x="2305" y="644"/>
                  <a:pt x="2305" y="643"/>
                </a:cubicBezTo>
                <a:cubicBezTo>
                  <a:pt x="2304" y="644"/>
                  <a:pt x="2306" y="645"/>
                  <a:pt x="2307" y="645"/>
                </a:cubicBezTo>
                <a:cubicBezTo>
                  <a:pt x="2307" y="645"/>
                  <a:pt x="2307" y="645"/>
                  <a:pt x="2307" y="645"/>
                </a:cubicBezTo>
                <a:cubicBezTo>
                  <a:pt x="2308" y="648"/>
                  <a:pt x="2311" y="652"/>
                  <a:pt x="2314" y="656"/>
                </a:cubicBezTo>
                <a:cubicBezTo>
                  <a:pt x="2315" y="657"/>
                  <a:pt x="2316" y="658"/>
                  <a:pt x="2317" y="660"/>
                </a:cubicBezTo>
                <a:cubicBezTo>
                  <a:pt x="2312" y="654"/>
                  <a:pt x="2304" y="649"/>
                  <a:pt x="2302" y="643"/>
                </a:cubicBezTo>
                <a:cubicBezTo>
                  <a:pt x="2301" y="644"/>
                  <a:pt x="2300" y="641"/>
                  <a:pt x="2298" y="641"/>
                </a:cubicBezTo>
                <a:cubicBezTo>
                  <a:pt x="2298" y="641"/>
                  <a:pt x="2298" y="642"/>
                  <a:pt x="2297" y="641"/>
                </a:cubicBezTo>
                <a:cubicBezTo>
                  <a:pt x="2297" y="642"/>
                  <a:pt x="2297" y="642"/>
                  <a:pt x="2298" y="642"/>
                </a:cubicBezTo>
                <a:cubicBezTo>
                  <a:pt x="2298" y="642"/>
                  <a:pt x="2300" y="644"/>
                  <a:pt x="2298" y="645"/>
                </a:cubicBezTo>
                <a:cubicBezTo>
                  <a:pt x="2300" y="645"/>
                  <a:pt x="2302" y="650"/>
                  <a:pt x="2303" y="648"/>
                </a:cubicBezTo>
                <a:cubicBezTo>
                  <a:pt x="2304" y="648"/>
                  <a:pt x="2301" y="649"/>
                  <a:pt x="2303" y="650"/>
                </a:cubicBezTo>
                <a:cubicBezTo>
                  <a:pt x="2303" y="649"/>
                  <a:pt x="2303" y="649"/>
                  <a:pt x="2304" y="649"/>
                </a:cubicBezTo>
                <a:cubicBezTo>
                  <a:pt x="2302" y="651"/>
                  <a:pt x="2313" y="659"/>
                  <a:pt x="2307" y="653"/>
                </a:cubicBezTo>
                <a:cubicBezTo>
                  <a:pt x="2312" y="656"/>
                  <a:pt x="2313" y="660"/>
                  <a:pt x="2319" y="663"/>
                </a:cubicBezTo>
                <a:cubicBezTo>
                  <a:pt x="2323" y="671"/>
                  <a:pt x="2325" y="679"/>
                  <a:pt x="2328" y="685"/>
                </a:cubicBezTo>
                <a:cubicBezTo>
                  <a:pt x="2327" y="684"/>
                  <a:pt x="2325" y="682"/>
                  <a:pt x="2325" y="680"/>
                </a:cubicBezTo>
                <a:cubicBezTo>
                  <a:pt x="2323" y="682"/>
                  <a:pt x="2320" y="675"/>
                  <a:pt x="2317" y="675"/>
                </a:cubicBezTo>
                <a:cubicBezTo>
                  <a:pt x="2318" y="673"/>
                  <a:pt x="2316" y="671"/>
                  <a:pt x="2314" y="669"/>
                </a:cubicBezTo>
                <a:cubicBezTo>
                  <a:pt x="2315" y="667"/>
                  <a:pt x="2315" y="670"/>
                  <a:pt x="2316" y="670"/>
                </a:cubicBezTo>
                <a:cubicBezTo>
                  <a:pt x="2315" y="668"/>
                  <a:pt x="2310" y="664"/>
                  <a:pt x="2311" y="662"/>
                </a:cubicBezTo>
                <a:cubicBezTo>
                  <a:pt x="2310" y="662"/>
                  <a:pt x="2311" y="665"/>
                  <a:pt x="2312" y="665"/>
                </a:cubicBezTo>
                <a:cubicBezTo>
                  <a:pt x="2309" y="666"/>
                  <a:pt x="2309" y="662"/>
                  <a:pt x="2306" y="660"/>
                </a:cubicBezTo>
                <a:cubicBezTo>
                  <a:pt x="2306" y="660"/>
                  <a:pt x="2306" y="660"/>
                  <a:pt x="2306" y="659"/>
                </a:cubicBezTo>
                <a:cubicBezTo>
                  <a:pt x="2306" y="660"/>
                  <a:pt x="2306" y="660"/>
                  <a:pt x="2306" y="660"/>
                </a:cubicBezTo>
                <a:cubicBezTo>
                  <a:pt x="2306" y="660"/>
                  <a:pt x="2305" y="659"/>
                  <a:pt x="2305" y="659"/>
                </a:cubicBezTo>
                <a:cubicBezTo>
                  <a:pt x="2305" y="660"/>
                  <a:pt x="2305" y="660"/>
                  <a:pt x="2305" y="660"/>
                </a:cubicBezTo>
                <a:cubicBezTo>
                  <a:pt x="2304" y="660"/>
                  <a:pt x="2303" y="658"/>
                  <a:pt x="2302" y="657"/>
                </a:cubicBezTo>
                <a:cubicBezTo>
                  <a:pt x="2301" y="656"/>
                  <a:pt x="2301" y="655"/>
                  <a:pt x="2300" y="655"/>
                </a:cubicBezTo>
                <a:cubicBezTo>
                  <a:pt x="2301" y="655"/>
                  <a:pt x="2301" y="655"/>
                  <a:pt x="2301" y="656"/>
                </a:cubicBezTo>
                <a:cubicBezTo>
                  <a:pt x="2301" y="655"/>
                  <a:pt x="2301" y="655"/>
                  <a:pt x="2301" y="655"/>
                </a:cubicBezTo>
                <a:cubicBezTo>
                  <a:pt x="2302" y="656"/>
                  <a:pt x="2304" y="658"/>
                  <a:pt x="2304" y="658"/>
                </a:cubicBezTo>
                <a:cubicBezTo>
                  <a:pt x="2304" y="656"/>
                  <a:pt x="2303" y="656"/>
                  <a:pt x="2301" y="654"/>
                </a:cubicBezTo>
                <a:cubicBezTo>
                  <a:pt x="2301" y="654"/>
                  <a:pt x="2302" y="653"/>
                  <a:pt x="2303" y="653"/>
                </a:cubicBezTo>
                <a:cubicBezTo>
                  <a:pt x="2303" y="653"/>
                  <a:pt x="2303" y="653"/>
                  <a:pt x="2304" y="653"/>
                </a:cubicBezTo>
                <a:cubicBezTo>
                  <a:pt x="2303" y="652"/>
                  <a:pt x="2303" y="650"/>
                  <a:pt x="2301" y="652"/>
                </a:cubicBezTo>
                <a:cubicBezTo>
                  <a:pt x="2301" y="652"/>
                  <a:pt x="2302" y="653"/>
                  <a:pt x="2302" y="653"/>
                </a:cubicBezTo>
                <a:cubicBezTo>
                  <a:pt x="2301" y="652"/>
                  <a:pt x="2300" y="651"/>
                  <a:pt x="2299" y="650"/>
                </a:cubicBezTo>
                <a:cubicBezTo>
                  <a:pt x="2299" y="650"/>
                  <a:pt x="2299" y="650"/>
                  <a:pt x="2300" y="650"/>
                </a:cubicBezTo>
                <a:cubicBezTo>
                  <a:pt x="2301" y="649"/>
                  <a:pt x="2299" y="648"/>
                  <a:pt x="2298" y="646"/>
                </a:cubicBezTo>
                <a:cubicBezTo>
                  <a:pt x="2298" y="646"/>
                  <a:pt x="2298" y="646"/>
                  <a:pt x="2298" y="646"/>
                </a:cubicBezTo>
                <a:cubicBezTo>
                  <a:pt x="2294" y="641"/>
                  <a:pt x="2295" y="638"/>
                  <a:pt x="2291" y="631"/>
                </a:cubicBezTo>
                <a:cubicBezTo>
                  <a:pt x="2290" y="632"/>
                  <a:pt x="2290" y="632"/>
                  <a:pt x="2291" y="633"/>
                </a:cubicBezTo>
                <a:cubicBezTo>
                  <a:pt x="2290" y="632"/>
                  <a:pt x="2289" y="631"/>
                  <a:pt x="2289" y="631"/>
                </a:cubicBezTo>
                <a:cubicBezTo>
                  <a:pt x="2289" y="630"/>
                  <a:pt x="2289" y="630"/>
                  <a:pt x="2290" y="629"/>
                </a:cubicBezTo>
                <a:cubicBezTo>
                  <a:pt x="2289" y="628"/>
                  <a:pt x="2288" y="628"/>
                  <a:pt x="2289" y="628"/>
                </a:cubicBezTo>
                <a:cubicBezTo>
                  <a:pt x="2288" y="627"/>
                  <a:pt x="2289" y="629"/>
                  <a:pt x="2288" y="629"/>
                </a:cubicBezTo>
                <a:cubicBezTo>
                  <a:pt x="2287" y="628"/>
                  <a:pt x="2285" y="626"/>
                  <a:pt x="2286" y="625"/>
                </a:cubicBezTo>
                <a:cubicBezTo>
                  <a:pt x="2285" y="625"/>
                  <a:pt x="2284" y="626"/>
                  <a:pt x="2283" y="623"/>
                </a:cubicBezTo>
                <a:cubicBezTo>
                  <a:pt x="2282" y="625"/>
                  <a:pt x="2284" y="625"/>
                  <a:pt x="2284" y="626"/>
                </a:cubicBezTo>
                <a:cubicBezTo>
                  <a:pt x="2280" y="622"/>
                  <a:pt x="2272" y="616"/>
                  <a:pt x="2274" y="612"/>
                </a:cubicBezTo>
                <a:cubicBezTo>
                  <a:pt x="2273" y="612"/>
                  <a:pt x="2272" y="612"/>
                  <a:pt x="2272" y="613"/>
                </a:cubicBezTo>
                <a:cubicBezTo>
                  <a:pt x="2271" y="611"/>
                  <a:pt x="2273" y="610"/>
                  <a:pt x="2271" y="609"/>
                </a:cubicBezTo>
                <a:cubicBezTo>
                  <a:pt x="2271" y="612"/>
                  <a:pt x="2269" y="611"/>
                  <a:pt x="2268" y="609"/>
                </a:cubicBezTo>
                <a:cubicBezTo>
                  <a:pt x="2267" y="606"/>
                  <a:pt x="2266" y="604"/>
                  <a:pt x="2264" y="602"/>
                </a:cubicBezTo>
                <a:cubicBezTo>
                  <a:pt x="2263" y="602"/>
                  <a:pt x="2265" y="603"/>
                  <a:pt x="2263" y="604"/>
                </a:cubicBezTo>
                <a:cubicBezTo>
                  <a:pt x="2264" y="605"/>
                  <a:pt x="2265" y="603"/>
                  <a:pt x="2266" y="605"/>
                </a:cubicBezTo>
                <a:cubicBezTo>
                  <a:pt x="2265" y="605"/>
                  <a:pt x="2264" y="605"/>
                  <a:pt x="2264" y="605"/>
                </a:cubicBezTo>
                <a:cubicBezTo>
                  <a:pt x="2264" y="605"/>
                  <a:pt x="2264" y="606"/>
                  <a:pt x="2264" y="606"/>
                </a:cubicBezTo>
                <a:cubicBezTo>
                  <a:pt x="2264" y="606"/>
                  <a:pt x="2263" y="606"/>
                  <a:pt x="2263" y="607"/>
                </a:cubicBezTo>
                <a:cubicBezTo>
                  <a:pt x="2263" y="607"/>
                  <a:pt x="2264" y="607"/>
                  <a:pt x="2265" y="607"/>
                </a:cubicBezTo>
                <a:cubicBezTo>
                  <a:pt x="2265" y="609"/>
                  <a:pt x="2265" y="610"/>
                  <a:pt x="2266" y="611"/>
                </a:cubicBezTo>
                <a:cubicBezTo>
                  <a:pt x="2265" y="610"/>
                  <a:pt x="2264" y="610"/>
                  <a:pt x="2264" y="609"/>
                </a:cubicBezTo>
                <a:cubicBezTo>
                  <a:pt x="2265" y="607"/>
                  <a:pt x="2263" y="609"/>
                  <a:pt x="2264" y="609"/>
                </a:cubicBezTo>
                <a:cubicBezTo>
                  <a:pt x="2262" y="609"/>
                  <a:pt x="2262" y="606"/>
                  <a:pt x="2259" y="605"/>
                </a:cubicBezTo>
                <a:cubicBezTo>
                  <a:pt x="2258" y="606"/>
                  <a:pt x="2261" y="606"/>
                  <a:pt x="2261" y="607"/>
                </a:cubicBezTo>
                <a:cubicBezTo>
                  <a:pt x="2260" y="607"/>
                  <a:pt x="2260" y="607"/>
                  <a:pt x="2260" y="606"/>
                </a:cubicBezTo>
                <a:cubicBezTo>
                  <a:pt x="2259" y="607"/>
                  <a:pt x="2263" y="612"/>
                  <a:pt x="2264" y="610"/>
                </a:cubicBezTo>
                <a:cubicBezTo>
                  <a:pt x="2265" y="611"/>
                  <a:pt x="2263" y="612"/>
                  <a:pt x="2265" y="613"/>
                </a:cubicBezTo>
                <a:cubicBezTo>
                  <a:pt x="2265" y="613"/>
                  <a:pt x="2265" y="612"/>
                  <a:pt x="2266" y="612"/>
                </a:cubicBezTo>
                <a:cubicBezTo>
                  <a:pt x="2266" y="612"/>
                  <a:pt x="2266" y="613"/>
                  <a:pt x="2267" y="613"/>
                </a:cubicBezTo>
                <a:cubicBezTo>
                  <a:pt x="2267" y="613"/>
                  <a:pt x="2267" y="613"/>
                  <a:pt x="2267" y="613"/>
                </a:cubicBezTo>
                <a:cubicBezTo>
                  <a:pt x="2267" y="613"/>
                  <a:pt x="2267" y="613"/>
                  <a:pt x="2267" y="614"/>
                </a:cubicBezTo>
                <a:cubicBezTo>
                  <a:pt x="2267" y="614"/>
                  <a:pt x="2266" y="614"/>
                  <a:pt x="2266" y="614"/>
                </a:cubicBezTo>
                <a:cubicBezTo>
                  <a:pt x="2267" y="614"/>
                  <a:pt x="2267" y="614"/>
                  <a:pt x="2267" y="614"/>
                </a:cubicBezTo>
                <a:cubicBezTo>
                  <a:pt x="2267" y="615"/>
                  <a:pt x="2268" y="616"/>
                  <a:pt x="2268" y="617"/>
                </a:cubicBezTo>
                <a:cubicBezTo>
                  <a:pt x="2267" y="617"/>
                  <a:pt x="2268" y="617"/>
                  <a:pt x="2267" y="618"/>
                </a:cubicBezTo>
                <a:cubicBezTo>
                  <a:pt x="2267" y="618"/>
                  <a:pt x="2268" y="618"/>
                  <a:pt x="2268" y="619"/>
                </a:cubicBezTo>
                <a:cubicBezTo>
                  <a:pt x="2268" y="618"/>
                  <a:pt x="2268" y="618"/>
                  <a:pt x="2269" y="618"/>
                </a:cubicBezTo>
                <a:cubicBezTo>
                  <a:pt x="2269" y="619"/>
                  <a:pt x="2270" y="621"/>
                  <a:pt x="2271" y="622"/>
                </a:cubicBezTo>
                <a:cubicBezTo>
                  <a:pt x="2269" y="622"/>
                  <a:pt x="2271" y="621"/>
                  <a:pt x="2269" y="619"/>
                </a:cubicBezTo>
                <a:cubicBezTo>
                  <a:pt x="2268" y="620"/>
                  <a:pt x="2268" y="621"/>
                  <a:pt x="2269" y="621"/>
                </a:cubicBezTo>
                <a:cubicBezTo>
                  <a:pt x="2269" y="621"/>
                  <a:pt x="2268" y="621"/>
                  <a:pt x="2268" y="622"/>
                </a:cubicBezTo>
                <a:cubicBezTo>
                  <a:pt x="2267" y="620"/>
                  <a:pt x="2269" y="620"/>
                  <a:pt x="2267" y="619"/>
                </a:cubicBezTo>
                <a:cubicBezTo>
                  <a:pt x="2266" y="619"/>
                  <a:pt x="2267" y="620"/>
                  <a:pt x="2267" y="620"/>
                </a:cubicBezTo>
                <a:cubicBezTo>
                  <a:pt x="2266" y="620"/>
                  <a:pt x="2266" y="620"/>
                  <a:pt x="2265" y="620"/>
                </a:cubicBezTo>
                <a:cubicBezTo>
                  <a:pt x="2265" y="620"/>
                  <a:pt x="2265" y="620"/>
                  <a:pt x="2265" y="620"/>
                </a:cubicBezTo>
                <a:cubicBezTo>
                  <a:pt x="2265" y="619"/>
                  <a:pt x="2264" y="617"/>
                  <a:pt x="2263" y="616"/>
                </a:cubicBezTo>
                <a:cubicBezTo>
                  <a:pt x="2262" y="617"/>
                  <a:pt x="2266" y="620"/>
                  <a:pt x="2264" y="623"/>
                </a:cubicBezTo>
                <a:cubicBezTo>
                  <a:pt x="2264" y="622"/>
                  <a:pt x="2264" y="622"/>
                  <a:pt x="2263" y="622"/>
                </a:cubicBezTo>
                <a:cubicBezTo>
                  <a:pt x="2263" y="624"/>
                  <a:pt x="2264" y="627"/>
                  <a:pt x="2266" y="627"/>
                </a:cubicBezTo>
                <a:cubicBezTo>
                  <a:pt x="2267" y="628"/>
                  <a:pt x="2268" y="630"/>
                  <a:pt x="2269" y="631"/>
                </a:cubicBezTo>
                <a:cubicBezTo>
                  <a:pt x="2270" y="632"/>
                  <a:pt x="2270" y="634"/>
                  <a:pt x="2271" y="635"/>
                </a:cubicBezTo>
                <a:cubicBezTo>
                  <a:pt x="2270" y="635"/>
                  <a:pt x="2270" y="635"/>
                  <a:pt x="2270" y="634"/>
                </a:cubicBezTo>
                <a:cubicBezTo>
                  <a:pt x="2270" y="634"/>
                  <a:pt x="2270" y="634"/>
                  <a:pt x="2270" y="635"/>
                </a:cubicBezTo>
                <a:cubicBezTo>
                  <a:pt x="2268" y="632"/>
                  <a:pt x="2266" y="630"/>
                  <a:pt x="2265" y="628"/>
                </a:cubicBezTo>
                <a:cubicBezTo>
                  <a:pt x="2263" y="627"/>
                  <a:pt x="2258" y="623"/>
                  <a:pt x="2258" y="619"/>
                </a:cubicBezTo>
                <a:cubicBezTo>
                  <a:pt x="2260" y="620"/>
                  <a:pt x="2260" y="622"/>
                  <a:pt x="2262" y="624"/>
                </a:cubicBezTo>
                <a:cubicBezTo>
                  <a:pt x="2263" y="623"/>
                  <a:pt x="2263" y="622"/>
                  <a:pt x="2263" y="621"/>
                </a:cubicBezTo>
                <a:cubicBezTo>
                  <a:pt x="2262" y="620"/>
                  <a:pt x="2262" y="621"/>
                  <a:pt x="2262" y="622"/>
                </a:cubicBezTo>
                <a:cubicBezTo>
                  <a:pt x="2261" y="621"/>
                  <a:pt x="2261" y="621"/>
                  <a:pt x="2260" y="620"/>
                </a:cubicBezTo>
                <a:cubicBezTo>
                  <a:pt x="2262" y="618"/>
                  <a:pt x="2260" y="617"/>
                  <a:pt x="2259" y="615"/>
                </a:cubicBezTo>
                <a:cubicBezTo>
                  <a:pt x="2259" y="615"/>
                  <a:pt x="2260" y="616"/>
                  <a:pt x="2260" y="616"/>
                </a:cubicBezTo>
                <a:cubicBezTo>
                  <a:pt x="2259" y="613"/>
                  <a:pt x="2258" y="615"/>
                  <a:pt x="2254" y="615"/>
                </a:cubicBezTo>
                <a:cubicBezTo>
                  <a:pt x="2255" y="616"/>
                  <a:pt x="2256" y="617"/>
                  <a:pt x="2257" y="618"/>
                </a:cubicBezTo>
                <a:cubicBezTo>
                  <a:pt x="2257" y="618"/>
                  <a:pt x="2256" y="617"/>
                  <a:pt x="2256" y="618"/>
                </a:cubicBezTo>
                <a:cubicBezTo>
                  <a:pt x="2251" y="616"/>
                  <a:pt x="2246" y="609"/>
                  <a:pt x="2241" y="603"/>
                </a:cubicBezTo>
                <a:cubicBezTo>
                  <a:pt x="2241" y="602"/>
                  <a:pt x="2241" y="602"/>
                  <a:pt x="2240" y="602"/>
                </a:cubicBezTo>
                <a:cubicBezTo>
                  <a:pt x="2241" y="601"/>
                  <a:pt x="2242" y="602"/>
                  <a:pt x="2242" y="602"/>
                </a:cubicBezTo>
                <a:cubicBezTo>
                  <a:pt x="2242" y="602"/>
                  <a:pt x="2242" y="602"/>
                  <a:pt x="2241" y="602"/>
                </a:cubicBezTo>
                <a:cubicBezTo>
                  <a:pt x="2244" y="603"/>
                  <a:pt x="2243" y="605"/>
                  <a:pt x="2245" y="606"/>
                </a:cubicBezTo>
                <a:cubicBezTo>
                  <a:pt x="2245" y="606"/>
                  <a:pt x="2245" y="605"/>
                  <a:pt x="2245" y="604"/>
                </a:cubicBezTo>
                <a:cubicBezTo>
                  <a:pt x="2244" y="602"/>
                  <a:pt x="2241" y="600"/>
                  <a:pt x="2240" y="598"/>
                </a:cubicBezTo>
                <a:cubicBezTo>
                  <a:pt x="2239" y="598"/>
                  <a:pt x="2239" y="598"/>
                  <a:pt x="2239" y="599"/>
                </a:cubicBezTo>
                <a:cubicBezTo>
                  <a:pt x="2239" y="598"/>
                  <a:pt x="2239" y="597"/>
                  <a:pt x="2239" y="597"/>
                </a:cubicBezTo>
                <a:cubicBezTo>
                  <a:pt x="2242" y="599"/>
                  <a:pt x="2243" y="601"/>
                  <a:pt x="2245" y="603"/>
                </a:cubicBezTo>
                <a:cubicBezTo>
                  <a:pt x="2246" y="605"/>
                  <a:pt x="2249" y="607"/>
                  <a:pt x="2249" y="609"/>
                </a:cubicBezTo>
                <a:cubicBezTo>
                  <a:pt x="2249" y="609"/>
                  <a:pt x="2249" y="609"/>
                  <a:pt x="2249" y="609"/>
                </a:cubicBezTo>
                <a:cubicBezTo>
                  <a:pt x="2248" y="609"/>
                  <a:pt x="2249" y="609"/>
                  <a:pt x="2249" y="609"/>
                </a:cubicBezTo>
                <a:cubicBezTo>
                  <a:pt x="2249" y="610"/>
                  <a:pt x="2249" y="610"/>
                  <a:pt x="2249" y="611"/>
                </a:cubicBezTo>
                <a:cubicBezTo>
                  <a:pt x="2249" y="612"/>
                  <a:pt x="2250" y="611"/>
                  <a:pt x="2251" y="612"/>
                </a:cubicBezTo>
                <a:cubicBezTo>
                  <a:pt x="2250" y="611"/>
                  <a:pt x="2250" y="611"/>
                  <a:pt x="2250" y="610"/>
                </a:cubicBezTo>
                <a:cubicBezTo>
                  <a:pt x="2250" y="609"/>
                  <a:pt x="2250" y="609"/>
                  <a:pt x="2251" y="609"/>
                </a:cubicBezTo>
                <a:cubicBezTo>
                  <a:pt x="2250" y="608"/>
                  <a:pt x="2250" y="609"/>
                  <a:pt x="2250" y="609"/>
                </a:cubicBezTo>
                <a:cubicBezTo>
                  <a:pt x="2249" y="608"/>
                  <a:pt x="2248" y="607"/>
                  <a:pt x="2248" y="606"/>
                </a:cubicBezTo>
                <a:cubicBezTo>
                  <a:pt x="2249" y="606"/>
                  <a:pt x="2251" y="605"/>
                  <a:pt x="2250" y="607"/>
                </a:cubicBezTo>
                <a:cubicBezTo>
                  <a:pt x="2252" y="606"/>
                  <a:pt x="2255" y="609"/>
                  <a:pt x="2257" y="610"/>
                </a:cubicBezTo>
                <a:cubicBezTo>
                  <a:pt x="2257" y="610"/>
                  <a:pt x="2257" y="610"/>
                  <a:pt x="2257" y="610"/>
                </a:cubicBezTo>
                <a:cubicBezTo>
                  <a:pt x="2257" y="610"/>
                  <a:pt x="2257" y="611"/>
                  <a:pt x="2257" y="611"/>
                </a:cubicBezTo>
                <a:cubicBezTo>
                  <a:pt x="2257" y="611"/>
                  <a:pt x="2254" y="611"/>
                  <a:pt x="2255" y="612"/>
                </a:cubicBezTo>
                <a:cubicBezTo>
                  <a:pt x="2255" y="613"/>
                  <a:pt x="2257" y="612"/>
                  <a:pt x="2258" y="612"/>
                </a:cubicBezTo>
                <a:cubicBezTo>
                  <a:pt x="2259" y="613"/>
                  <a:pt x="2259" y="614"/>
                  <a:pt x="2258" y="612"/>
                </a:cubicBezTo>
                <a:cubicBezTo>
                  <a:pt x="2258" y="612"/>
                  <a:pt x="2258" y="612"/>
                  <a:pt x="2258" y="612"/>
                </a:cubicBezTo>
                <a:cubicBezTo>
                  <a:pt x="2259" y="613"/>
                  <a:pt x="2261" y="616"/>
                  <a:pt x="2262" y="616"/>
                </a:cubicBezTo>
                <a:cubicBezTo>
                  <a:pt x="2263" y="614"/>
                  <a:pt x="2266" y="614"/>
                  <a:pt x="2263" y="612"/>
                </a:cubicBezTo>
                <a:cubicBezTo>
                  <a:pt x="2263" y="613"/>
                  <a:pt x="2262" y="614"/>
                  <a:pt x="2263" y="614"/>
                </a:cubicBezTo>
                <a:cubicBezTo>
                  <a:pt x="2262" y="614"/>
                  <a:pt x="2262" y="614"/>
                  <a:pt x="2261" y="613"/>
                </a:cubicBezTo>
                <a:cubicBezTo>
                  <a:pt x="2261" y="613"/>
                  <a:pt x="2261" y="613"/>
                  <a:pt x="2261" y="612"/>
                </a:cubicBezTo>
                <a:cubicBezTo>
                  <a:pt x="2261" y="612"/>
                  <a:pt x="2261" y="611"/>
                  <a:pt x="2262" y="611"/>
                </a:cubicBezTo>
                <a:cubicBezTo>
                  <a:pt x="2260" y="609"/>
                  <a:pt x="2260" y="609"/>
                  <a:pt x="2259" y="609"/>
                </a:cubicBezTo>
                <a:cubicBezTo>
                  <a:pt x="2259" y="608"/>
                  <a:pt x="2258" y="606"/>
                  <a:pt x="2257" y="606"/>
                </a:cubicBezTo>
                <a:cubicBezTo>
                  <a:pt x="2257" y="607"/>
                  <a:pt x="2258" y="608"/>
                  <a:pt x="2258" y="609"/>
                </a:cubicBezTo>
                <a:cubicBezTo>
                  <a:pt x="2258" y="609"/>
                  <a:pt x="2258" y="609"/>
                  <a:pt x="2258" y="609"/>
                </a:cubicBezTo>
                <a:cubicBezTo>
                  <a:pt x="2257" y="605"/>
                  <a:pt x="2254" y="604"/>
                  <a:pt x="2253" y="601"/>
                </a:cubicBezTo>
                <a:cubicBezTo>
                  <a:pt x="2252" y="600"/>
                  <a:pt x="2257" y="599"/>
                  <a:pt x="2254" y="598"/>
                </a:cubicBezTo>
                <a:cubicBezTo>
                  <a:pt x="2256" y="597"/>
                  <a:pt x="2254" y="600"/>
                  <a:pt x="2257" y="598"/>
                </a:cubicBezTo>
                <a:cubicBezTo>
                  <a:pt x="2259" y="601"/>
                  <a:pt x="2261" y="604"/>
                  <a:pt x="2264" y="605"/>
                </a:cubicBezTo>
                <a:cubicBezTo>
                  <a:pt x="2261" y="601"/>
                  <a:pt x="2259" y="601"/>
                  <a:pt x="2256" y="596"/>
                </a:cubicBezTo>
                <a:cubicBezTo>
                  <a:pt x="2257" y="595"/>
                  <a:pt x="2257" y="598"/>
                  <a:pt x="2259" y="596"/>
                </a:cubicBezTo>
                <a:cubicBezTo>
                  <a:pt x="2257" y="594"/>
                  <a:pt x="2256" y="593"/>
                  <a:pt x="2254" y="595"/>
                </a:cubicBezTo>
                <a:cubicBezTo>
                  <a:pt x="2253" y="594"/>
                  <a:pt x="2253" y="593"/>
                  <a:pt x="2252" y="592"/>
                </a:cubicBezTo>
                <a:cubicBezTo>
                  <a:pt x="2251" y="589"/>
                  <a:pt x="2249" y="585"/>
                  <a:pt x="2247" y="585"/>
                </a:cubicBezTo>
                <a:cubicBezTo>
                  <a:pt x="2248" y="587"/>
                  <a:pt x="2249" y="589"/>
                  <a:pt x="2250" y="591"/>
                </a:cubicBezTo>
                <a:cubicBezTo>
                  <a:pt x="2249" y="591"/>
                  <a:pt x="2248" y="591"/>
                  <a:pt x="2248" y="591"/>
                </a:cubicBezTo>
                <a:cubicBezTo>
                  <a:pt x="2247" y="590"/>
                  <a:pt x="2247" y="590"/>
                  <a:pt x="2247" y="589"/>
                </a:cubicBezTo>
                <a:cubicBezTo>
                  <a:pt x="2247" y="589"/>
                  <a:pt x="2247" y="590"/>
                  <a:pt x="2248" y="590"/>
                </a:cubicBezTo>
                <a:cubicBezTo>
                  <a:pt x="2248" y="587"/>
                  <a:pt x="2246" y="585"/>
                  <a:pt x="2244" y="583"/>
                </a:cubicBezTo>
                <a:cubicBezTo>
                  <a:pt x="2244" y="582"/>
                  <a:pt x="2243" y="581"/>
                  <a:pt x="2243" y="580"/>
                </a:cubicBezTo>
                <a:cubicBezTo>
                  <a:pt x="2243" y="580"/>
                  <a:pt x="2243" y="580"/>
                  <a:pt x="2243" y="580"/>
                </a:cubicBezTo>
                <a:cubicBezTo>
                  <a:pt x="2243" y="580"/>
                  <a:pt x="2243" y="580"/>
                  <a:pt x="2243" y="580"/>
                </a:cubicBezTo>
                <a:cubicBezTo>
                  <a:pt x="2242" y="577"/>
                  <a:pt x="2240" y="575"/>
                  <a:pt x="2239" y="573"/>
                </a:cubicBezTo>
                <a:cubicBezTo>
                  <a:pt x="2240" y="573"/>
                  <a:pt x="2241" y="574"/>
                  <a:pt x="2241" y="575"/>
                </a:cubicBezTo>
                <a:cubicBezTo>
                  <a:pt x="2241" y="575"/>
                  <a:pt x="2241" y="575"/>
                  <a:pt x="2241" y="575"/>
                </a:cubicBezTo>
                <a:cubicBezTo>
                  <a:pt x="2244" y="579"/>
                  <a:pt x="2245" y="580"/>
                  <a:pt x="2247" y="585"/>
                </a:cubicBezTo>
                <a:cubicBezTo>
                  <a:pt x="2247" y="584"/>
                  <a:pt x="2247" y="582"/>
                  <a:pt x="2247" y="581"/>
                </a:cubicBezTo>
                <a:cubicBezTo>
                  <a:pt x="2247" y="582"/>
                  <a:pt x="2247" y="582"/>
                  <a:pt x="2248" y="583"/>
                </a:cubicBezTo>
                <a:cubicBezTo>
                  <a:pt x="2249" y="582"/>
                  <a:pt x="2248" y="580"/>
                  <a:pt x="2246" y="579"/>
                </a:cubicBezTo>
                <a:cubicBezTo>
                  <a:pt x="2245" y="576"/>
                  <a:pt x="2244" y="574"/>
                  <a:pt x="2242" y="571"/>
                </a:cubicBezTo>
                <a:cubicBezTo>
                  <a:pt x="2242" y="571"/>
                  <a:pt x="2242" y="570"/>
                  <a:pt x="2242" y="569"/>
                </a:cubicBezTo>
                <a:cubicBezTo>
                  <a:pt x="2241" y="569"/>
                  <a:pt x="2241" y="569"/>
                  <a:pt x="2241" y="569"/>
                </a:cubicBezTo>
                <a:cubicBezTo>
                  <a:pt x="2240" y="568"/>
                  <a:pt x="2240" y="566"/>
                  <a:pt x="2239" y="564"/>
                </a:cubicBezTo>
                <a:cubicBezTo>
                  <a:pt x="2243" y="569"/>
                  <a:pt x="2247" y="573"/>
                  <a:pt x="2250" y="577"/>
                </a:cubicBezTo>
                <a:cubicBezTo>
                  <a:pt x="2248" y="573"/>
                  <a:pt x="2245" y="570"/>
                  <a:pt x="2243" y="567"/>
                </a:cubicBezTo>
                <a:cubicBezTo>
                  <a:pt x="2243" y="565"/>
                  <a:pt x="2242" y="565"/>
                  <a:pt x="2242" y="566"/>
                </a:cubicBezTo>
                <a:cubicBezTo>
                  <a:pt x="2240" y="565"/>
                  <a:pt x="2239" y="563"/>
                  <a:pt x="2238" y="562"/>
                </a:cubicBezTo>
                <a:cubicBezTo>
                  <a:pt x="2238" y="560"/>
                  <a:pt x="2238" y="558"/>
                  <a:pt x="2238" y="557"/>
                </a:cubicBezTo>
                <a:cubicBezTo>
                  <a:pt x="2238" y="557"/>
                  <a:pt x="2238" y="557"/>
                  <a:pt x="2238" y="557"/>
                </a:cubicBezTo>
                <a:cubicBezTo>
                  <a:pt x="2242" y="562"/>
                  <a:pt x="2243" y="562"/>
                  <a:pt x="2239" y="557"/>
                </a:cubicBezTo>
                <a:cubicBezTo>
                  <a:pt x="2239" y="557"/>
                  <a:pt x="2238" y="557"/>
                  <a:pt x="2238" y="556"/>
                </a:cubicBezTo>
                <a:cubicBezTo>
                  <a:pt x="2238" y="553"/>
                  <a:pt x="2237" y="549"/>
                  <a:pt x="2237" y="546"/>
                </a:cubicBezTo>
                <a:cubicBezTo>
                  <a:pt x="2239" y="550"/>
                  <a:pt x="2242" y="554"/>
                  <a:pt x="2242" y="557"/>
                </a:cubicBezTo>
                <a:cubicBezTo>
                  <a:pt x="2245" y="554"/>
                  <a:pt x="2237" y="546"/>
                  <a:pt x="2239" y="544"/>
                </a:cubicBezTo>
                <a:cubicBezTo>
                  <a:pt x="2238" y="544"/>
                  <a:pt x="2238" y="543"/>
                  <a:pt x="2237" y="542"/>
                </a:cubicBezTo>
                <a:cubicBezTo>
                  <a:pt x="2237" y="541"/>
                  <a:pt x="2237" y="540"/>
                  <a:pt x="2237" y="539"/>
                </a:cubicBezTo>
                <a:cubicBezTo>
                  <a:pt x="2238" y="540"/>
                  <a:pt x="2238" y="541"/>
                  <a:pt x="2238" y="542"/>
                </a:cubicBezTo>
                <a:cubicBezTo>
                  <a:pt x="2243" y="551"/>
                  <a:pt x="2247" y="558"/>
                  <a:pt x="2250" y="566"/>
                </a:cubicBezTo>
                <a:cubicBezTo>
                  <a:pt x="2251" y="567"/>
                  <a:pt x="2253" y="566"/>
                  <a:pt x="2252" y="565"/>
                </a:cubicBezTo>
                <a:cubicBezTo>
                  <a:pt x="2254" y="568"/>
                  <a:pt x="2254" y="571"/>
                  <a:pt x="2257" y="573"/>
                </a:cubicBezTo>
                <a:cubicBezTo>
                  <a:pt x="2259" y="572"/>
                  <a:pt x="2256" y="572"/>
                  <a:pt x="2256" y="571"/>
                </a:cubicBezTo>
                <a:cubicBezTo>
                  <a:pt x="2257" y="570"/>
                  <a:pt x="2257" y="571"/>
                  <a:pt x="2258" y="571"/>
                </a:cubicBezTo>
                <a:cubicBezTo>
                  <a:pt x="2260" y="570"/>
                  <a:pt x="2256" y="568"/>
                  <a:pt x="2258" y="567"/>
                </a:cubicBezTo>
                <a:cubicBezTo>
                  <a:pt x="2260" y="570"/>
                  <a:pt x="2263" y="579"/>
                  <a:pt x="2266" y="583"/>
                </a:cubicBezTo>
                <a:cubicBezTo>
                  <a:pt x="2262" y="575"/>
                  <a:pt x="2259" y="568"/>
                  <a:pt x="2257" y="561"/>
                </a:cubicBezTo>
                <a:cubicBezTo>
                  <a:pt x="2259" y="560"/>
                  <a:pt x="2258" y="565"/>
                  <a:pt x="2261" y="563"/>
                </a:cubicBezTo>
                <a:cubicBezTo>
                  <a:pt x="2259" y="563"/>
                  <a:pt x="2258" y="560"/>
                  <a:pt x="2257" y="558"/>
                </a:cubicBezTo>
                <a:cubicBezTo>
                  <a:pt x="2256" y="559"/>
                  <a:pt x="2256" y="559"/>
                  <a:pt x="2256" y="560"/>
                </a:cubicBezTo>
                <a:cubicBezTo>
                  <a:pt x="2256" y="559"/>
                  <a:pt x="2256" y="559"/>
                  <a:pt x="2256" y="559"/>
                </a:cubicBezTo>
                <a:cubicBezTo>
                  <a:pt x="2256" y="559"/>
                  <a:pt x="2256" y="558"/>
                  <a:pt x="2255" y="558"/>
                </a:cubicBezTo>
                <a:cubicBezTo>
                  <a:pt x="2254" y="556"/>
                  <a:pt x="2253" y="553"/>
                  <a:pt x="2253" y="551"/>
                </a:cubicBezTo>
                <a:cubicBezTo>
                  <a:pt x="2253" y="551"/>
                  <a:pt x="2252" y="550"/>
                  <a:pt x="2252" y="550"/>
                </a:cubicBezTo>
                <a:cubicBezTo>
                  <a:pt x="2249" y="542"/>
                  <a:pt x="2246" y="534"/>
                  <a:pt x="2242" y="526"/>
                </a:cubicBezTo>
                <a:cubicBezTo>
                  <a:pt x="2244" y="528"/>
                  <a:pt x="2245" y="529"/>
                  <a:pt x="2246" y="531"/>
                </a:cubicBezTo>
                <a:cubicBezTo>
                  <a:pt x="2247" y="532"/>
                  <a:pt x="2248" y="531"/>
                  <a:pt x="2248" y="530"/>
                </a:cubicBezTo>
                <a:cubicBezTo>
                  <a:pt x="2248" y="530"/>
                  <a:pt x="2248" y="531"/>
                  <a:pt x="2248" y="531"/>
                </a:cubicBezTo>
                <a:cubicBezTo>
                  <a:pt x="2248" y="531"/>
                  <a:pt x="2248" y="532"/>
                  <a:pt x="2247" y="532"/>
                </a:cubicBezTo>
                <a:cubicBezTo>
                  <a:pt x="2249" y="534"/>
                  <a:pt x="2249" y="534"/>
                  <a:pt x="2251" y="536"/>
                </a:cubicBezTo>
                <a:cubicBezTo>
                  <a:pt x="2253" y="536"/>
                  <a:pt x="2250" y="534"/>
                  <a:pt x="2250" y="533"/>
                </a:cubicBezTo>
                <a:cubicBezTo>
                  <a:pt x="2250" y="533"/>
                  <a:pt x="2250" y="533"/>
                  <a:pt x="2250" y="533"/>
                </a:cubicBezTo>
                <a:cubicBezTo>
                  <a:pt x="2251" y="534"/>
                  <a:pt x="2252" y="535"/>
                  <a:pt x="2252" y="536"/>
                </a:cubicBezTo>
                <a:cubicBezTo>
                  <a:pt x="2252" y="535"/>
                  <a:pt x="2251" y="534"/>
                  <a:pt x="2251" y="533"/>
                </a:cubicBezTo>
                <a:cubicBezTo>
                  <a:pt x="2252" y="534"/>
                  <a:pt x="2253" y="535"/>
                  <a:pt x="2254" y="536"/>
                </a:cubicBezTo>
                <a:cubicBezTo>
                  <a:pt x="2254" y="537"/>
                  <a:pt x="2252" y="536"/>
                  <a:pt x="2252" y="538"/>
                </a:cubicBezTo>
                <a:cubicBezTo>
                  <a:pt x="2257" y="541"/>
                  <a:pt x="2261" y="546"/>
                  <a:pt x="2265" y="551"/>
                </a:cubicBezTo>
                <a:cubicBezTo>
                  <a:pt x="2266" y="552"/>
                  <a:pt x="2267" y="553"/>
                  <a:pt x="2267" y="554"/>
                </a:cubicBezTo>
                <a:cubicBezTo>
                  <a:pt x="2268" y="554"/>
                  <a:pt x="2268" y="554"/>
                  <a:pt x="2268" y="554"/>
                </a:cubicBezTo>
                <a:cubicBezTo>
                  <a:pt x="2269" y="556"/>
                  <a:pt x="2270" y="557"/>
                  <a:pt x="2272" y="559"/>
                </a:cubicBezTo>
                <a:cubicBezTo>
                  <a:pt x="2272" y="559"/>
                  <a:pt x="2272" y="560"/>
                  <a:pt x="2273" y="560"/>
                </a:cubicBezTo>
                <a:cubicBezTo>
                  <a:pt x="2273" y="560"/>
                  <a:pt x="2273" y="560"/>
                  <a:pt x="2273" y="560"/>
                </a:cubicBezTo>
                <a:cubicBezTo>
                  <a:pt x="2274" y="561"/>
                  <a:pt x="2275" y="562"/>
                  <a:pt x="2277" y="563"/>
                </a:cubicBezTo>
                <a:cubicBezTo>
                  <a:pt x="2279" y="566"/>
                  <a:pt x="2281" y="569"/>
                  <a:pt x="2282" y="572"/>
                </a:cubicBezTo>
                <a:cubicBezTo>
                  <a:pt x="2281" y="572"/>
                  <a:pt x="2280" y="569"/>
                  <a:pt x="2278" y="568"/>
                </a:cubicBezTo>
                <a:cubicBezTo>
                  <a:pt x="2279" y="568"/>
                  <a:pt x="2279" y="568"/>
                  <a:pt x="2279" y="567"/>
                </a:cubicBezTo>
                <a:cubicBezTo>
                  <a:pt x="2278" y="567"/>
                  <a:pt x="2278" y="567"/>
                  <a:pt x="2277" y="568"/>
                </a:cubicBezTo>
                <a:cubicBezTo>
                  <a:pt x="2277" y="568"/>
                  <a:pt x="2277" y="568"/>
                  <a:pt x="2276" y="568"/>
                </a:cubicBezTo>
                <a:cubicBezTo>
                  <a:pt x="2276" y="568"/>
                  <a:pt x="2277" y="569"/>
                  <a:pt x="2277" y="569"/>
                </a:cubicBezTo>
                <a:cubicBezTo>
                  <a:pt x="2277" y="569"/>
                  <a:pt x="2276" y="570"/>
                  <a:pt x="2276" y="570"/>
                </a:cubicBezTo>
                <a:cubicBezTo>
                  <a:pt x="2276" y="568"/>
                  <a:pt x="2276" y="570"/>
                  <a:pt x="2275" y="571"/>
                </a:cubicBezTo>
                <a:cubicBezTo>
                  <a:pt x="2275" y="571"/>
                  <a:pt x="2275" y="571"/>
                  <a:pt x="2275" y="570"/>
                </a:cubicBezTo>
                <a:cubicBezTo>
                  <a:pt x="2273" y="571"/>
                  <a:pt x="2275" y="571"/>
                  <a:pt x="2276" y="572"/>
                </a:cubicBezTo>
                <a:cubicBezTo>
                  <a:pt x="2276" y="571"/>
                  <a:pt x="2277" y="570"/>
                  <a:pt x="2277" y="570"/>
                </a:cubicBezTo>
                <a:cubicBezTo>
                  <a:pt x="2279" y="574"/>
                  <a:pt x="2280" y="579"/>
                  <a:pt x="2284" y="579"/>
                </a:cubicBezTo>
                <a:cubicBezTo>
                  <a:pt x="2281" y="577"/>
                  <a:pt x="2280" y="573"/>
                  <a:pt x="2279" y="570"/>
                </a:cubicBezTo>
                <a:cubicBezTo>
                  <a:pt x="2282" y="574"/>
                  <a:pt x="2285" y="579"/>
                  <a:pt x="2286" y="585"/>
                </a:cubicBezTo>
                <a:cubicBezTo>
                  <a:pt x="2285" y="584"/>
                  <a:pt x="2285" y="584"/>
                  <a:pt x="2285" y="583"/>
                </a:cubicBezTo>
                <a:cubicBezTo>
                  <a:pt x="2283" y="582"/>
                  <a:pt x="2285" y="586"/>
                  <a:pt x="2286" y="586"/>
                </a:cubicBezTo>
                <a:cubicBezTo>
                  <a:pt x="2286" y="586"/>
                  <a:pt x="2286" y="587"/>
                  <a:pt x="2286" y="588"/>
                </a:cubicBezTo>
                <a:cubicBezTo>
                  <a:pt x="2285" y="588"/>
                  <a:pt x="2285" y="587"/>
                  <a:pt x="2284" y="588"/>
                </a:cubicBezTo>
                <a:cubicBezTo>
                  <a:pt x="2284" y="589"/>
                  <a:pt x="2285" y="590"/>
                  <a:pt x="2285" y="591"/>
                </a:cubicBezTo>
                <a:cubicBezTo>
                  <a:pt x="2286" y="588"/>
                  <a:pt x="2287" y="590"/>
                  <a:pt x="2287" y="586"/>
                </a:cubicBezTo>
                <a:cubicBezTo>
                  <a:pt x="2288" y="587"/>
                  <a:pt x="2289" y="588"/>
                  <a:pt x="2289" y="589"/>
                </a:cubicBezTo>
                <a:cubicBezTo>
                  <a:pt x="2289" y="590"/>
                  <a:pt x="2289" y="590"/>
                  <a:pt x="2290" y="590"/>
                </a:cubicBezTo>
                <a:cubicBezTo>
                  <a:pt x="2290" y="591"/>
                  <a:pt x="2290" y="590"/>
                  <a:pt x="2290" y="591"/>
                </a:cubicBezTo>
                <a:cubicBezTo>
                  <a:pt x="2290" y="592"/>
                  <a:pt x="2291" y="593"/>
                  <a:pt x="2292" y="594"/>
                </a:cubicBezTo>
                <a:cubicBezTo>
                  <a:pt x="2289" y="600"/>
                  <a:pt x="2298" y="607"/>
                  <a:pt x="2301" y="612"/>
                </a:cubicBezTo>
                <a:cubicBezTo>
                  <a:pt x="2301" y="609"/>
                  <a:pt x="2299" y="608"/>
                  <a:pt x="2299" y="605"/>
                </a:cubicBezTo>
                <a:cubicBezTo>
                  <a:pt x="2300" y="605"/>
                  <a:pt x="2302" y="609"/>
                  <a:pt x="2302" y="610"/>
                </a:cubicBezTo>
                <a:cubicBezTo>
                  <a:pt x="2303" y="611"/>
                  <a:pt x="2302" y="609"/>
                  <a:pt x="2303" y="609"/>
                </a:cubicBezTo>
                <a:cubicBezTo>
                  <a:pt x="2298" y="600"/>
                  <a:pt x="2293" y="591"/>
                  <a:pt x="2289" y="582"/>
                </a:cubicBezTo>
                <a:cubicBezTo>
                  <a:pt x="2289" y="583"/>
                  <a:pt x="2290" y="583"/>
                  <a:pt x="2290" y="584"/>
                </a:cubicBezTo>
                <a:cubicBezTo>
                  <a:pt x="2291" y="582"/>
                  <a:pt x="2290" y="581"/>
                  <a:pt x="2290" y="580"/>
                </a:cubicBezTo>
                <a:cubicBezTo>
                  <a:pt x="2290" y="581"/>
                  <a:pt x="2290" y="581"/>
                  <a:pt x="2289" y="582"/>
                </a:cubicBezTo>
                <a:cubicBezTo>
                  <a:pt x="2286" y="576"/>
                  <a:pt x="2283" y="570"/>
                  <a:pt x="2280" y="565"/>
                </a:cubicBezTo>
                <a:cubicBezTo>
                  <a:pt x="2282" y="564"/>
                  <a:pt x="2281" y="565"/>
                  <a:pt x="2281" y="566"/>
                </a:cubicBezTo>
                <a:cubicBezTo>
                  <a:pt x="2282" y="565"/>
                  <a:pt x="2283" y="565"/>
                  <a:pt x="2284" y="564"/>
                </a:cubicBezTo>
                <a:cubicBezTo>
                  <a:pt x="2284" y="565"/>
                  <a:pt x="2284" y="565"/>
                  <a:pt x="2284" y="566"/>
                </a:cubicBezTo>
                <a:cubicBezTo>
                  <a:pt x="2284" y="566"/>
                  <a:pt x="2284" y="566"/>
                  <a:pt x="2284" y="566"/>
                </a:cubicBezTo>
                <a:cubicBezTo>
                  <a:pt x="2284" y="566"/>
                  <a:pt x="2285" y="566"/>
                  <a:pt x="2285" y="566"/>
                </a:cubicBezTo>
                <a:cubicBezTo>
                  <a:pt x="2285" y="567"/>
                  <a:pt x="2285" y="567"/>
                  <a:pt x="2286" y="568"/>
                </a:cubicBezTo>
                <a:cubicBezTo>
                  <a:pt x="2286" y="569"/>
                  <a:pt x="2285" y="570"/>
                  <a:pt x="2285" y="571"/>
                </a:cubicBezTo>
                <a:cubicBezTo>
                  <a:pt x="2286" y="571"/>
                  <a:pt x="2286" y="570"/>
                  <a:pt x="2286" y="570"/>
                </a:cubicBezTo>
                <a:cubicBezTo>
                  <a:pt x="2288" y="572"/>
                  <a:pt x="2289" y="573"/>
                  <a:pt x="2290" y="575"/>
                </a:cubicBezTo>
                <a:cubicBezTo>
                  <a:pt x="2292" y="574"/>
                  <a:pt x="2289" y="573"/>
                  <a:pt x="2290" y="572"/>
                </a:cubicBezTo>
                <a:cubicBezTo>
                  <a:pt x="2291" y="572"/>
                  <a:pt x="2291" y="573"/>
                  <a:pt x="2292" y="574"/>
                </a:cubicBezTo>
                <a:cubicBezTo>
                  <a:pt x="2292" y="574"/>
                  <a:pt x="2292" y="574"/>
                  <a:pt x="2292" y="574"/>
                </a:cubicBezTo>
                <a:cubicBezTo>
                  <a:pt x="2294" y="573"/>
                  <a:pt x="2291" y="574"/>
                  <a:pt x="2292" y="572"/>
                </a:cubicBezTo>
                <a:cubicBezTo>
                  <a:pt x="2291" y="572"/>
                  <a:pt x="2291" y="572"/>
                  <a:pt x="2291" y="573"/>
                </a:cubicBezTo>
                <a:cubicBezTo>
                  <a:pt x="2284" y="557"/>
                  <a:pt x="2278" y="543"/>
                  <a:pt x="2269" y="525"/>
                </a:cubicBezTo>
                <a:cubicBezTo>
                  <a:pt x="2269" y="524"/>
                  <a:pt x="2271" y="524"/>
                  <a:pt x="2272" y="524"/>
                </a:cubicBezTo>
                <a:cubicBezTo>
                  <a:pt x="2272" y="524"/>
                  <a:pt x="2272" y="524"/>
                  <a:pt x="2272" y="524"/>
                </a:cubicBezTo>
                <a:cubicBezTo>
                  <a:pt x="2272" y="524"/>
                  <a:pt x="2272" y="523"/>
                  <a:pt x="2272" y="523"/>
                </a:cubicBezTo>
                <a:cubicBezTo>
                  <a:pt x="2272" y="523"/>
                  <a:pt x="2273" y="524"/>
                  <a:pt x="2273" y="524"/>
                </a:cubicBezTo>
                <a:cubicBezTo>
                  <a:pt x="2272" y="524"/>
                  <a:pt x="2272" y="524"/>
                  <a:pt x="2272" y="525"/>
                </a:cubicBezTo>
                <a:cubicBezTo>
                  <a:pt x="2272" y="525"/>
                  <a:pt x="2273" y="525"/>
                  <a:pt x="2273" y="526"/>
                </a:cubicBezTo>
                <a:cubicBezTo>
                  <a:pt x="2274" y="527"/>
                  <a:pt x="2274" y="527"/>
                  <a:pt x="2274" y="528"/>
                </a:cubicBezTo>
                <a:cubicBezTo>
                  <a:pt x="2273" y="528"/>
                  <a:pt x="2273" y="527"/>
                  <a:pt x="2273" y="527"/>
                </a:cubicBezTo>
                <a:cubicBezTo>
                  <a:pt x="2273" y="528"/>
                  <a:pt x="2272" y="529"/>
                  <a:pt x="2273" y="530"/>
                </a:cubicBezTo>
                <a:cubicBezTo>
                  <a:pt x="2274" y="528"/>
                  <a:pt x="2274" y="530"/>
                  <a:pt x="2275" y="532"/>
                </a:cubicBezTo>
                <a:cubicBezTo>
                  <a:pt x="2273" y="533"/>
                  <a:pt x="2276" y="534"/>
                  <a:pt x="2275" y="535"/>
                </a:cubicBezTo>
                <a:cubicBezTo>
                  <a:pt x="2276" y="535"/>
                  <a:pt x="2276" y="535"/>
                  <a:pt x="2276" y="535"/>
                </a:cubicBezTo>
                <a:cubicBezTo>
                  <a:pt x="2278" y="537"/>
                  <a:pt x="2280" y="543"/>
                  <a:pt x="2283" y="544"/>
                </a:cubicBezTo>
                <a:cubicBezTo>
                  <a:pt x="2281" y="540"/>
                  <a:pt x="2281" y="537"/>
                  <a:pt x="2276" y="535"/>
                </a:cubicBezTo>
                <a:cubicBezTo>
                  <a:pt x="2277" y="534"/>
                  <a:pt x="2277" y="533"/>
                  <a:pt x="2277" y="533"/>
                </a:cubicBezTo>
                <a:cubicBezTo>
                  <a:pt x="2276" y="532"/>
                  <a:pt x="2277" y="533"/>
                  <a:pt x="2276" y="534"/>
                </a:cubicBezTo>
                <a:cubicBezTo>
                  <a:pt x="2277" y="533"/>
                  <a:pt x="2275" y="531"/>
                  <a:pt x="2277" y="531"/>
                </a:cubicBezTo>
                <a:cubicBezTo>
                  <a:pt x="2277" y="530"/>
                  <a:pt x="2276" y="530"/>
                  <a:pt x="2276" y="529"/>
                </a:cubicBezTo>
                <a:cubicBezTo>
                  <a:pt x="2277" y="530"/>
                  <a:pt x="2278" y="531"/>
                  <a:pt x="2280" y="531"/>
                </a:cubicBezTo>
                <a:cubicBezTo>
                  <a:pt x="2278" y="529"/>
                  <a:pt x="2275" y="528"/>
                  <a:pt x="2275" y="525"/>
                </a:cubicBezTo>
                <a:cubicBezTo>
                  <a:pt x="2284" y="533"/>
                  <a:pt x="2289" y="538"/>
                  <a:pt x="2298" y="549"/>
                </a:cubicBezTo>
                <a:cubicBezTo>
                  <a:pt x="2303" y="551"/>
                  <a:pt x="2305" y="555"/>
                  <a:pt x="2307" y="558"/>
                </a:cubicBezTo>
                <a:cubicBezTo>
                  <a:pt x="2308" y="558"/>
                  <a:pt x="2308" y="557"/>
                  <a:pt x="2309" y="557"/>
                </a:cubicBezTo>
                <a:cubicBezTo>
                  <a:pt x="2317" y="567"/>
                  <a:pt x="2323" y="572"/>
                  <a:pt x="2333" y="583"/>
                </a:cubicBezTo>
                <a:cubicBezTo>
                  <a:pt x="2333" y="583"/>
                  <a:pt x="2333" y="582"/>
                  <a:pt x="2333" y="582"/>
                </a:cubicBezTo>
                <a:cubicBezTo>
                  <a:pt x="2335" y="583"/>
                  <a:pt x="2338" y="586"/>
                  <a:pt x="2340" y="587"/>
                </a:cubicBezTo>
                <a:cubicBezTo>
                  <a:pt x="2339" y="584"/>
                  <a:pt x="2335" y="583"/>
                  <a:pt x="2332" y="579"/>
                </a:cubicBezTo>
                <a:cubicBezTo>
                  <a:pt x="2332" y="578"/>
                  <a:pt x="2333" y="579"/>
                  <a:pt x="2333" y="578"/>
                </a:cubicBezTo>
                <a:cubicBezTo>
                  <a:pt x="2332" y="577"/>
                  <a:pt x="2332" y="575"/>
                  <a:pt x="2331" y="574"/>
                </a:cubicBezTo>
                <a:cubicBezTo>
                  <a:pt x="2332" y="574"/>
                  <a:pt x="2334" y="576"/>
                  <a:pt x="2335" y="578"/>
                </a:cubicBezTo>
                <a:cubicBezTo>
                  <a:pt x="2335" y="579"/>
                  <a:pt x="2337" y="579"/>
                  <a:pt x="2336" y="578"/>
                </a:cubicBezTo>
                <a:cubicBezTo>
                  <a:pt x="2326" y="568"/>
                  <a:pt x="2318" y="557"/>
                  <a:pt x="2308" y="547"/>
                </a:cubicBezTo>
                <a:cubicBezTo>
                  <a:pt x="2310" y="546"/>
                  <a:pt x="2310" y="549"/>
                  <a:pt x="2312" y="550"/>
                </a:cubicBezTo>
                <a:cubicBezTo>
                  <a:pt x="2313" y="548"/>
                  <a:pt x="2311" y="548"/>
                  <a:pt x="2310" y="546"/>
                </a:cubicBezTo>
                <a:cubicBezTo>
                  <a:pt x="2314" y="549"/>
                  <a:pt x="2318" y="555"/>
                  <a:pt x="2323" y="556"/>
                </a:cubicBezTo>
                <a:cubicBezTo>
                  <a:pt x="2314" y="546"/>
                  <a:pt x="2307" y="536"/>
                  <a:pt x="2299" y="527"/>
                </a:cubicBezTo>
                <a:cubicBezTo>
                  <a:pt x="2301" y="526"/>
                  <a:pt x="2302" y="530"/>
                  <a:pt x="2303" y="531"/>
                </a:cubicBezTo>
                <a:cubicBezTo>
                  <a:pt x="2304" y="531"/>
                  <a:pt x="2304" y="530"/>
                  <a:pt x="2304" y="530"/>
                </a:cubicBezTo>
                <a:cubicBezTo>
                  <a:pt x="2304" y="529"/>
                  <a:pt x="2305" y="530"/>
                  <a:pt x="2305" y="530"/>
                </a:cubicBezTo>
                <a:cubicBezTo>
                  <a:pt x="2305" y="531"/>
                  <a:pt x="2304" y="531"/>
                  <a:pt x="2304" y="531"/>
                </a:cubicBezTo>
                <a:cubicBezTo>
                  <a:pt x="2304" y="531"/>
                  <a:pt x="2305" y="532"/>
                  <a:pt x="2306" y="533"/>
                </a:cubicBezTo>
                <a:cubicBezTo>
                  <a:pt x="2306" y="531"/>
                  <a:pt x="2305" y="529"/>
                  <a:pt x="2304" y="527"/>
                </a:cubicBezTo>
                <a:cubicBezTo>
                  <a:pt x="2303" y="528"/>
                  <a:pt x="2303" y="527"/>
                  <a:pt x="2302" y="528"/>
                </a:cubicBezTo>
                <a:cubicBezTo>
                  <a:pt x="2301" y="527"/>
                  <a:pt x="2299" y="524"/>
                  <a:pt x="2299" y="527"/>
                </a:cubicBezTo>
                <a:cubicBezTo>
                  <a:pt x="2298" y="525"/>
                  <a:pt x="2297" y="526"/>
                  <a:pt x="2297" y="525"/>
                </a:cubicBezTo>
                <a:cubicBezTo>
                  <a:pt x="2298" y="524"/>
                  <a:pt x="2298" y="527"/>
                  <a:pt x="2300" y="525"/>
                </a:cubicBezTo>
                <a:cubicBezTo>
                  <a:pt x="2299" y="524"/>
                  <a:pt x="2298" y="525"/>
                  <a:pt x="2298" y="523"/>
                </a:cubicBezTo>
                <a:cubicBezTo>
                  <a:pt x="2299" y="522"/>
                  <a:pt x="2300" y="523"/>
                  <a:pt x="2300" y="522"/>
                </a:cubicBezTo>
                <a:cubicBezTo>
                  <a:pt x="2303" y="523"/>
                  <a:pt x="2307" y="527"/>
                  <a:pt x="2305" y="528"/>
                </a:cubicBezTo>
                <a:cubicBezTo>
                  <a:pt x="2313" y="532"/>
                  <a:pt x="2317" y="539"/>
                  <a:pt x="2325" y="545"/>
                </a:cubicBezTo>
                <a:cubicBezTo>
                  <a:pt x="2321" y="538"/>
                  <a:pt x="2315" y="534"/>
                  <a:pt x="2309" y="526"/>
                </a:cubicBezTo>
                <a:cubicBezTo>
                  <a:pt x="2310" y="526"/>
                  <a:pt x="2311" y="528"/>
                  <a:pt x="2312" y="529"/>
                </a:cubicBezTo>
                <a:cubicBezTo>
                  <a:pt x="2314" y="528"/>
                  <a:pt x="2320" y="534"/>
                  <a:pt x="2323" y="537"/>
                </a:cubicBezTo>
                <a:cubicBezTo>
                  <a:pt x="2331" y="547"/>
                  <a:pt x="2343" y="559"/>
                  <a:pt x="2351" y="567"/>
                </a:cubicBezTo>
                <a:cubicBezTo>
                  <a:pt x="2352" y="567"/>
                  <a:pt x="2351" y="566"/>
                  <a:pt x="2353" y="565"/>
                </a:cubicBezTo>
                <a:cubicBezTo>
                  <a:pt x="2355" y="567"/>
                  <a:pt x="2352" y="568"/>
                  <a:pt x="2352" y="568"/>
                </a:cubicBezTo>
                <a:cubicBezTo>
                  <a:pt x="2353" y="570"/>
                  <a:pt x="2353" y="567"/>
                  <a:pt x="2354" y="568"/>
                </a:cubicBezTo>
                <a:cubicBezTo>
                  <a:pt x="2358" y="569"/>
                  <a:pt x="2359" y="575"/>
                  <a:pt x="2361" y="574"/>
                </a:cubicBezTo>
                <a:cubicBezTo>
                  <a:pt x="2360" y="575"/>
                  <a:pt x="2362" y="578"/>
                  <a:pt x="2364" y="577"/>
                </a:cubicBezTo>
                <a:cubicBezTo>
                  <a:pt x="2364" y="578"/>
                  <a:pt x="2362" y="577"/>
                  <a:pt x="2362" y="578"/>
                </a:cubicBezTo>
                <a:cubicBezTo>
                  <a:pt x="2363" y="578"/>
                  <a:pt x="2363" y="578"/>
                  <a:pt x="2364" y="577"/>
                </a:cubicBezTo>
                <a:cubicBezTo>
                  <a:pt x="2365" y="579"/>
                  <a:pt x="2365" y="579"/>
                  <a:pt x="2367" y="580"/>
                </a:cubicBezTo>
                <a:cubicBezTo>
                  <a:pt x="2366" y="577"/>
                  <a:pt x="2363" y="574"/>
                  <a:pt x="2362" y="574"/>
                </a:cubicBezTo>
                <a:cubicBezTo>
                  <a:pt x="2362" y="573"/>
                  <a:pt x="2364" y="574"/>
                  <a:pt x="2364" y="573"/>
                </a:cubicBezTo>
                <a:cubicBezTo>
                  <a:pt x="2366" y="574"/>
                  <a:pt x="2369" y="578"/>
                  <a:pt x="2368" y="578"/>
                </a:cubicBezTo>
                <a:cubicBezTo>
                  <a:pt x="2368" y="578"/>
                  <a:pt x="2368" y="578"/>
                  <a:pt x="2368" y="577"/>
                </a:cubicBezTo>
                <a:cubicBezTo>
                  <a:pt x="2368" y="578"/>
                  <a:pt x="2368" y="578"/>
                  <a:pt x="2368" y="578"/>
                </a:cubicBezTo>
                <a:cubicBezTo>
                  <a:pt x="2368" y="578"/>
                  <a:pt x="2368" y="578"/>
                  <a:pt x="2368" y="578"/>
                </a:cubicBezTo>
                <a:cubicBezTo>
                  <a:pt x="2369" y="579"/>
                  <a:pt x="2371" y="579"/>
                  <a:pt x="2374" y="581"/>
                </a:cubicBezTo>
                <a:cubicBezTo>
                  <a:pt x="2375" y="579"/>
                  <a:pt x="2370" y="578"/>
                  <a:pt x="2369" y="575"/>
                </a:cubicBezTo>
                <a:cubicBezTo>
                  <a:pt x="2370" y="575"/>
                  <a:pt x="2370" y="576"/>
                  <a:pt x="2372" y="575"/>
                </a:cubicBezTo>
                <a:cubicBezTo>
                  <a:pt x="2367" y="577"/>
                  <a:pt x="2367" y="568"/>
                  <a:pt x="2364" y="570"/>
                </a:cubicBezTo>
                <a:cubicBezTo>
                  <a:pt x="2364" y="568"/>
                  <a:pt x="2365" y="569"/>
                  <a:pt x="2364" y="567"/>
                </a:cubicBezTo>
                <a:cubicBezTo>
                  <a:pt x="2363" y="568"/>
                  <a:pt x="2360" y="565"/>
                  <a:pt x="2360" y="563"/>
                </a:cubicBezTo>
                <a:cubicBezTo>
                  <a:pt x="2359" y="565"/>
                  <a:pt x="2357" y="561"/>
                  <a:pt x="2358" y="560"/>
                </a:cubicBezTo>
                <a:cubicBezTo>
                  <a:pt x="2358" y="560"/>
                  <a:pt x="2357" y="561"/>
                  <a:pt x="2357" y="561"/>
                </a:cubicBezTo>
                <a:cubicBezTo>
                  <a:pt x="2356" y="555"/>
                  <a:pt x="2348" y="551"/>
                  <a:pt x="2344" y="544"/>
                </a:cubicBezTo>
                <a:cubicBezTo>
                  <a:pt x="2358" y="557"/>
                  <a:pt x="2373" y="572"/>
                  <a:pt x="2384" y="585"/>
                </a:cubicBezTo>
                <a:cubicBezTo>
                  <a:pt x="2386" y="582"/>
                  <a:pt x="2385" y="583"/>
                  <a:pt x="2387" y="584"/>
                </a:cubicBezTo>
                <a:cubicBezTo>
                  <a:pt x="2386" y="590"/>
                  <a:pt x="2396" y="591"/>
                  <a:pt x="2396" y="596"/>
                </a:cubicBezTo>
                <a:cubicBezTo>
                  <a:pt x="2398" y="594"/>
                  <a:pt x="2401" y="600"/>
                  <a:pt x="2404" y="601"/>
                </a:cubicBezTo>
                <a:cubicBezTo>
                  <a:pt x="2403" y="602"/>
                  <a:pt x="2402" y="601"/>
                  <a:pt x="2402" y="600"/>
                </a:cubicBezTo>
                <a:cubicBezTo>
                  <a:pt x="2401" y="601"/>
                  <a:pt x="2403" y="602"/>
                  <a:pt x="2403" y="603"/>
                </a:cubicBezTo>
                <a:cubicBezTo>
                  <a:pt x="2403" y="602"/>
                  <a:pt x="2403" y="602"/>
                  <a:pt x="2404" y="601"/>
                </a:cubicBezTo>
                <a:cubicBezTo>
                  <a:pt x="2407" y="605"/>
                  <a:pt x="2411" y="609"/>
                  <a:pt x="2415" y="612"/>
                </a:cubicBezTo>
                <a:cubicBezTo>
                  <a:pt x="2413" y="609"/>
                  <a:pt x="2410" y="606"/>
                  <a:pt x="2411" y="605"/>
                </a:cubicBezTo>
                <a:cubicBezTo>
                  <a:pt x="2410" y="605"/>
                  <a:pt x="2407" y="604"/>
                  <a:pt x="2408" y="601"/>
                </a:cubicBezTo>
                <a:cubicBezTo>
                  <a:pt x="2392" y="586"/>
                  <a:pt x="2373" y="570"/>
                  <a:pt x="2356" y="553"/>
                </a:cubicBezTo>
                <a:cubicBezTo>
                  <a:pt x="2356" y="551"/>
                  <a:pt x="2357" y="552"/>
                  <a:pt x="2358" y="550"/>
                </a:cubicBezTo>
                <a:cubicBezTo>
                  <a:pt x="2357" y="550"/>
                  <a:pt x="2356" y="550"/>
                  <a:pt x="2357" y="551"/>
                </a:cubicBezTo>
                <a:cubicBezTo>
                  <a:pt x="2355" y="551"/>
                  <a:pt x="2356" y="548"/>
                  <a:pt x="2354" y="548"/>
                </a:cubicBezTo>
                <a:cubicBezTo>
                  <a:pt x="2354" y="548"/>
                  <a:pt x="2354" y="548"/>
                  <a:pt x="2354" y="548"/>
                </a:cubicBezTo>
                <a:cubicBezTo>
                  <a:pt x="2353" y="547"/>
                  <a:pt x="2354" y="547"/>
                  <a:pt x="2354" y="548"/>
                </a:cubicBezTo>
                <a:cubicBezTo>
                  <a:pt x="2353" y="542"/>
                  <a:pt x="2343" y="539"/>
                  <a:pt x="2340" y="531"/>
                </a:cubicBezTo>
                <a:cubicBezTo>
                  <a:pt x="2340" y="530"/>
                  <a:pt x="2342" y="530"/>
                  <a:pt x="2342" y="530"/>
                </a:cubicBezTo>
                <a:cubicBezTo>
                  <a:pt x="2342" y="532"/>
                  <a:pt x="2350" y="537"/>
                  <a:pt x="2351" y="540"/>
                </a:cubicBezTo>
                <a:cubicBezTo>
                  <a:pt x="2351" y="540"/>
                  <a:pt x="2350" y="540"/>
                  <a:pt x="2350" y="540"/>
                </a:cubicBezTo>
                <a:cubicBezTo>
                  <a:pt x="2349" y="542"/>
                  <a:pt x="2351" y="541"/>
                  <a:pt x="2352" y="543"/>
                </a:cubicBezTo>
                <a:cubicBezTo>
                  <a:pt x="2354" y="541"/>
                  <a:pt x="2351" y="542"/>
                  <a:pt x="2352" y="541"/>
                </a:cubicBezTo>
                <a:cubicBezTo>
                  <a:pt x="2356" y="543"/>
                  <a:pt x="2360" y="551"/>
                  <a:pt x="2365" y="553"/>
                </a:cubicBezTo>
                <a:cubicBezTo>
                  <a:pt x="2363" y="546"/>
                  <a:pt x="2354" y="540"/>
                  <a:pt x="2346" y="530"/>
                </a:cubicBezTo>
                <a:cubicBezTo>
                  <a:pt x="2348" y="529"/>
                  <a:pt x="2348" y="533"/>
                  <a:pt x="2349" y="531"/>
                </a:cubicBezTo>
                <a:cubicBezTo>
                  <a:pt x="2347" y="531"/>
                  <a:pt x="2350" y="529"/>
                  <a:pt x="2349" y="528"/>
                </a:cubicBezTo>
                <a:cubicBezTo>
                  <a:pt x="2347" y="528"/>
                  <a:pt x="2346" y="527"/>
                  <a:pt x="2345" y="525"/>
                </a:cubicBezTo>
                <a:cubicBezTo>
                  <a:pt x="2346" y="525"/>
                  <a:pt x="2348" y="526"/>
                  <a:pt x="2349" y="528"/>
                </a:cubicBezTo>
                <a:cubicBezTo>
                  <a:pt x="2350" y="527"/>
                  <a:pt x="2349" y="527"/>
                  <a:pt x="2350" y="526"/>
                </a:cubicBezTo>
                <a:cubicBezTo>
                  <a:pt x="2354" y="529"/>
                  <a:pt x="2356" y="535"/>
                  <a:pt x="2361" y="537"/>
                </a:cubicBezTo>
                <a:cubicBezTo>
                  <a:pt x="2358" y="534"/>
                  <a:pt x="2354" y="528"/>
                  <a:pt x="2351" y="526"/>
                </a:cubicBezTo>
                <a:cubicBezTo>
                  <a:pt x="2351" y="526"/>
                  <a:pt x="2351" y="524"/>
                  <a:pt x="2351" y="524"/>
                </a:cubicBezTo>
                <a:cubicBezTo>
                  <a:pt x="2352" y="523"/>
                  <a:pt x="2352" y="526"/>
                  <a:pt x="2354" y="526"/>
                </a:cubicBezTo>
                <a:cubicBezTo>
                  <a:pt x="2356" y="526"/>
                  <a:pt x="2352" y="525"/>
                  <a:pt x="2353" y="524"/>
                </a:cubicBezTo>
                <a:cubicBezTo>
                  <a:pt x="2353" y="524"/>
                  <a:pt x="2357" y="529"/>
                  <a:pt x="2358" y="530"/>
                </a:cubicBezTo>
                <a:cubicBezTo>
                  <a:pt x="2357" y="530"/>
                  <a:pt x="2357" y="528"/>
                  <a:pt x="2356" y="528"/>
                </a:cubicBezTo>
                <a:cubicBezTo>
                  <a:pt x="2356" y="530"/>
                  <a:pt x="2358" y="531"/>
                  <a:pt x="2359" y="533"/>
                </a:cubicBezTo>
                <a:cubicBezTo>
                  <a:pt x="2359" y="532"/>
                  <a:pt x="2359" y="532"/>
                  <a:pt x="2360" y="531"/>
                </a:cubicBezTo>
                <a:cubicBezTo>
                  <a:pt x="2361" y="532"/>
                  <a:pt x="2362" y="534"/>
                  <a:pt x="2361" y="533"/>
                </a:cubicBezTo>
                <a:cubicBezTo>
                  <a:pt x="2364" y="536"/>
                  <a:pt x="2375" y="544"/>
                  <a:pt x="2376" y="548"/>
                </a:cubicBezTo>
                <a:cubicBezTo>
                  <a:pt x="2375" y="546"/>
                  <a:pt x="2374" y="550"/>
                  <a:pt x="2377" y="549"/>
                </a:cubicBezTo>
                <a:cubicBezTo>
                  <a:pt x="2377" y="550"/>
                  <a:pt x="2375" y="550"/>
                  <a:pt x="2375" y="551"/>
                </a:cubicBezTo>
                <a:cubicBezTo>
                  <a:pt x="2376" y="552"/>
                  <a:pt x="2376" y="551"/>
                  <a:pt x="2376" y="550"/>
                </a:cubicBezTo>
                <a:cubicBezTo>
                  <a:pt x="2377" y="550"/>
                  <a:pt x="2378" y="551"/>
                  <a:pt x="2379" y="551"/>
                </a:cubicBezTo>
                <a:cubicBezTo>
                  <a:pt x="2380" y="552"/>
                  <a:pt x="2378" y="552"/>
                  <a:pt x="2379" y="553"/>
                </a:cubicBezTo>
                <a:cubicBezTo>
                  <a:pt x="2380" y="553"/>
                  <a:pt x="2389" y="560"/>
                  <a:pt x="2394" y="565"/>
                </a:cubicBezTo>
                <a:cubicBezTo>
                  <a:pt x="2395" y="566"/>
                  <a:pt x="2397" y="566"/>
                  <a:pt x="2396" y="567"/>
                </a:cubicBezTo>
                <a:cubicBezTo>
                  <a:pt x="2402" y="571"/>
                  <a:pt x="2403" y="575"/>
                  <a:pt x="2408" y="579"/>
                </a:cubicBezTo>
                <a:cubicBezTo>
                  <a:pt x="2404" y="572"/>
                  <a:pt x="2398" y="567"/>
                  <a:pt x="2390" y="558"/>
                </a:cubicBezTo>
                <a:cubicBezTo>
                  <a:pt x="2390" y="557"/>
                  <a:pt x="2391" y="555"/>
                  <a:pt x="2390" y="553"/>
                </a:cubicBezTo>
                <a:cubicBezTo>
                  <a:pt x="2389" y="554"/>
                  <a:pt x="2391" y="555"/>
                  <a:pt x="2389" y="556"/>
                </a:cubicBezTo>
                <a:cubicBezTo>
                  <a:pt x="2389" y="555"/>
                  <a:pt x="2385" y="554"/>
                  <a:pt x="2388" y="552"/>
                </a:cubicBezTo>
                <a:cubicBezTo>
                  <a:pt x="2384" y="554"/>
                  <a:pt x="2381" y="551"/>
                  <a:pt x="2378" y="547"/>
                </a:cubicBezTo>
                <a:cubicBezTo>
                  <a:pt x="2380" y="548"/>
                  <a:pt x="2385" y="546"/>
                  <a:pt x="2386" y="549"/>
                </a:cubicBezTo>
                <a:cubicBezTo>
                  <a:pt x="2386" y="550"/>
                  <a:pt x="2383" y="550"/>
                  <a:pt x="2384" y="551"/>
                </a:cubicBezTo>
                <a:cubicBezTo>
                  <a:pt x="2385" y="552"/>
                  <a:pt x="2386" y="552"/>
                  <a:pt x="2387" y="551"/>
                </a:cubicBezTo>
                <a:cubicBezTo>
                  <a:pt x="2385" y="549"/>
                  <a:pt x="2387" y="550"/>
                  <a:pt x="2388" y="548"/>
                </a:cubicBezTo>
                <a:cubicBezTo>
                  <a:pt x="2387" y="547"/>
                  <a:pt x="2385" y="546"/>
                  <a:pt x="2386" y="544"/>
                </a:cubicBezTo>
                <a:cubicBezTo>
                  <a:pt x="2384" y="545"/>
                  <a:pt x="2381" y="542"/>
                  <a:pt x="2383" y="540"/>
                </a:cubicBezTo>
                <a:cubicBezTo>
                  <a:pt x="2381" y="539"/>
                  <a:pt x="2379" y="539"/>
                  <a:pt x="2377" y="539"/>
                </a:cubicBezTo>
                <a:cubicBezTo>
                  <a:pt x="2376" y="540"/>
                  <a:pt x="2378" y="540"/>
                  <a:pt x="2379" y="539"/>
                </a:cubicBezTo>
                <a:cubicBezTo>
                  <a:pt x="2378" y="540"/>
                  <a:pt x="2379" y="542"/>
                  <a:pt x="2378" y="543"/>
                </a:cubicBezTo>
                <a:cubicBezTo>
                  <a:pt x="2379" y="544"/>
                  <a:pt x="2380" y="542"/>
                  <a:pt x="2381" y="544"/>
                </a:cubicBezTo>
                <a:cubicBezTo>
                  <a:pt x="2379" y="545"/>
                  <a:pt x="2382" y="545"/>
                  <a:pt x="2379" y="546"/>
                </a:cubicBezTo>
                <a:cubicBezTo>
                  <a:pt x="2379" y="546"/>
                  <a:pt x="2379" y="546"/>
                  <a:pt x="2379" y="546"/>
                </a:cubicBezTo>
                <a:cubicBezTo>
                  <a:pt x="2378" y="546"/>
                  <a:pt x="2378" y="546"/>
                  <a:pt x="2378" y="546"/>
                </a:cubicBezTo>
                <a:cubicBezTo>
                  <a:pt x="2375" y="547"/>
                  <a:pt x="2373" y="541"/>
                  <a:pt x="2370" y="538"/>
                </a:cubicBezTo>
                <a:cubicBezTo>
                  <a:pt x="2370" y="538"/>
                  <a:pt x="2371" y="540"/>
                  <a:pt x="2371" y="540"/>
                </a:cubicBezTo>
                <a:cubicBezTo>
                  <a:pt x="2372" y="539"/>
                  <a:pt x="2372" y="536"/>
                  <a:pt x="2371" y="536"/>
                </a:cubicBezTo>
                <a:cubicBezTo>
                  <a:pt x="2371" y="536"/>
                  <a:pt x="2372" y="536"/>
                  <a:pt x="2372" y="536"/>
                </a:cubicBezTo>
                <a:cubicBezTo>
                  <a:pt x="2373" y="534"/>
                  <a:pt x="2370" y="534"/>
                  <a:pt x="2370" y="532"/>
                </a:cubicBezTo>
                <a:cubicBezTo>
                  <a:pt x="2369" y="531"/>
                  <a:pt x="2371" y="529"/>
                  <a:pt x="2369" y="530"/>
                </a:cubicBezTo>
                <a:cubicBezTo>
                  <a:pt x="2369" y="528"/>
                  <a:pt x="2371" y="529"/>
                  <a:pt x="2372" y="528"/>
                </a:cubicBezTo>
                <a:cubicBezTo>
                  <a:pt x="2371" y="528"/>
                  <a:pt x="2368" y="527"/>
                  <a:pt x="2371" y="526"/>
                </a:cubicBezTo>
                <a:cubicBezTo>
                  <a:pt x="2366" y="524"/>
                  <a:pt x="2366" y="522"/>
                  <a:pt x="2363" y="519"/>
                </a:cubicBezTo>
                <a:cubicBezTo>
                  <a:pt x="2363" y="519"/>
                  <a:pt x="2364" y="519"/>
                  <a:pt x="2364" y="519"/>
                </a:cubicBezTo>
                <a:cubicBezTo>
                  <a:pt x="2363" y="518"/>
                  <a:pt x="2362" y="518"/>
                  <a:pt x="2361" y="517"/>
                </a:cubicBezTo>
                <a:cubicBezTo>
                  <a:pt x="2364" y="518"/>
                  <a:pt x="2361" y="514"/>
                  <a:pt x="2359" y="515"/>
                </a:cubicBezTo>
                <a:cubicBezTo>
                  <a:pt x="2358" y="515"/>
                  <a:pt x="2360" y="514"/>
                  <a:pt x="2359" y="513"/>
                </a:cubicBezTo>
                <a:cubicBezTo>
                  <a:pt x="2361" y="513"/>
                  <a:pt x="2362" y="514"/>
                  <a:pt x="2363" y="515"/>
                </a:cubicBezTo>
                <a:cubicBezTo>
                  <a:pt x="2363" y="513"/>
                  <a:pt x="2360" y="513"/>
                  <a:pt x="2360" y="511"/>
                </a:cubicBezTo>
                <a:cubicBezTo>
                  <a:pt x="2359" y="513"/>
                  <a:pt x="2358" y="512"/>
                  <a:pt x="2356" y="512"/>
                </a:cubicBezTo>
                <a:cubicBezTo>
                  <a:pt x="2355" y="511"/>
                  <a:pt x="2354" y="506"/>
                  <a:pt x="2351" y="508"/>
                </a:cubicBezTo>
                <a:cubicBezTo>
                  <a:pt x="2350" y="507"/>
                  <a:pt x="2353" y="506"/>
                  <a:pt x="2352" y="505"/>
                </a:cubicBezTo>
                <a:cubicBezTo>
                  <a:pt x="2352" y="504"/>
                  <a:pt x="2351" y="506"/>
                  <a:pt x="2350" y="505"/>
                </a:cubicBezTo>
                <a:cubicBezTo>
                  <a:pt x="2350" y="504"/>
                  <a:pt x="2351" y="502"/>
                  <a:pt x="2352" y="503"/>
                </a:cubicBezTo>
                <a:cubicBezTo>
                  <a:pt x="2348" y="496"/>
                  <a:pt x="2341" y="491"/>
                  <a:pt x="2338" y="484"/>
                </a:cubicBezTo>
                <a:cubicBezTo>
                  <a:pt x="2341" y="485"/>
                  <a:pt x="2341" y="487"/>
                  <a:pt x="2344" y="489"/>
                </a:cubicBezTo>
                <a:cubicBezTo>
                  <a:pt x="2345" y="487"/>
                  <a:pt x="2345" y="486"/>
                  <a:pt x="2348" y="486"/>
                </a:cubicBezTo>
                <a:cubicBezTo>
                  <a:pt x="2349" y="490"/>
                  <a:pt x="2357" y="493"/>
                  <a:pt x="2357" y="496"/>
                </a:cubicBezTo>
                <a:cubicBezTo>
                  <a:pt x="2356" y="498"/>
                  <a:pt x="2359" y="497"/>
                  <a:pt x="2360" y="496"/>
                </a:cubicBezTo>
                <a:cubicBezTo>
                  <a:pt x="2360" y="496"/>
                  <a:pt x="2360" y="496"/>
                  <a:pt x="2360" y="496"/>
                </a:cubicBezTo>
                <a:cubicBezTo>
                  <a:pt x="2357" y="496"/>
                  <a:pt x="2355" y="491"/>
                  <a:pt x="2353" y="490"/>
                </a:cubicBezTo>
                <a:cubicBezTo>
                  <a:pt x="2356" y="490"/>
                  <a:pt x="2358" y="494"/>
                  <a:pt x="2360" y="496"/>
                </a:cubicBezTo>
                <a:cubicBezTo>
                  <a:pt x="2360" y="496"/>
                  <a:pt x="2360" y="496"/>
                  <a:pt x="2360" y="496"/>
                </a:cubicBezTo>
                <a:cubicBezTo>
                  <a:pt x="2360" y="496"/>
                  <a:pt x="2360" y="496"/>
                  <a:pt x="2360" y="496"/>
                </a:cubicBezTo>
                <a:cubicBezTo>
                  <a:pt x="2361" y="496"/>
                  <a:pt x="2362" y="497"/>
                  <a:pt x="2363" y="496"/>
                </a:cubicBezTo>
                <a:cubicBezTo>
                  <a:pt x="2361" y="494"/>
                  <a:pt x="2357" y="490"/>
                  <a:pt x="2356" y="488"/>
                </a:cubicBezTo>
                <a:cubicBezTo>
                  <a:pt x="2367" y="496"/>
                  <a:pt x="2369" y="509"/>
                  <a:pt x="2377" y="514"/>
                </a:cubicBezTo>
                <a:cubicBezTo>
                  <a:pt x="2377" y="515"/>
                  <a:pt x="2376" y="516"/>
                  <a:pt x="2377" y="517"/>
                </a:cubicBezTo>
                <a:cubicBezTo>
                  <a:pt x="2378" y="517"/>
                  <a:pt x="2377" y="516"/>
                  <a:pt x="2378" y="515"/>
                </a:cubicBezTo>
                <a:cubicBezTo>
                  <a:pt x="2381" y="520"/>
                  <a:pt x="2384" y="521"/>
                  <a:pt x="2385" y="526"/>
                </a:cubicBezTo>
                <a:cubicBezTo>
                  <a:pt x="2388" y="526"/>
                  <a:pt x="2393" y="530"/>
                  <a:pt x="2391" y="532"/>
                </a:cubicBezTo>
                <a:cubicBezTo>
                  <a:pt x="2390" y="534"/>
                  <a:pt x="2392" y="531"/>
                  <a:pt x="2393" y="532"/>
                </a:cubicBezTo>
                <a:cubicBezTo>
                  <a:pt x="2394" y="533"/>
                  <a:pt x="2391" y="534"/>
                  <a:pt x="2393" y="534"/>
                </a:cubicBezTo>
                <a:cubicBezTo>
                  <a:pt x="2394" y="532"/>
                  <a:pt x="2396" y="536"/>
                  <a:pt x="2398" y="536"/>
                </a:cubicBezTo>
                <a:cubicBezTo>
                  <a:pt x="2399" y="535"/>
                  <a:pt x="2400" y="533"/>
                  <a:pt x="2399" y="531"/>
                </a:cubicBezTo>
                <a:cubicBezTo>
                  <a:pt x="2401" y="531"/>
                  <a:pt x="2402" y="535"/>
                  <a:pt x="2403" y="536"/>
                </a:cubicBezTo>
                <a:cubicBezTo>
                  <a:pt x="2403" y="536"/>
                  <a:pt x="2403" y="535"/>
                  <a:pt x="2404" y="535"/>
                </a:cubicBezTo>
                <a:cubicBezTo>
                  <a:pt x="2404" y="536"/>
                  <a:pt x="2403" y="536"/>
                  <a:pt x="2402" y="538"/>
                </a:cubicBezTo>
                <a:cubicBezTo>
                  <a:pt x="2402" y="538"/>
                  <a:pt x="2406" y="539"/>
                  <a:pt x="2404" y="537"/>
                </a:cubicBezTo>
                <a:cubicBezTo>
                  <a:pt x="2405" y="537"/>
                  <a:pt x="2405" y="537"/>
                  <a:pt x="2406" y="537"/>
                </a:cubicBezTo>
                <a:cubicBezTo>
                  <a:pt x="2406" y="538"/>
                  <a:pt x="2405" y="538"/>
                  <a:pt x="2405" y="539"/>
                </a:cubicBezTo>
                <a:cubicBezTo>
                  <a:pt x="2405" y="539"/>
                  <a:pt x="2407" y="540"/>
                  <a:pt x="2406" y="541"/>
                </a:cubicBezTo>
                <a:cubicBezTo>
                  <a:pt x="2407" y="542"/>
                  <a:pt x="2406" y="539"/>
                  <a:pt x="2405" y="539"/>
                </a:cubicBezTo>
                <a:cubicBezTo>
                  <a:pt x="2409" y="538"/>
                  <a:pt x="2406" y="545"/>
                  <a:pt x="2409" y="542"/>
                </a:cubicBezTo>
                <a:cubicBezTo>
                  <a:pt x="2410" y="543"/>
                  <a:pt x="2409" y="544"/>
                  <a:pt x="2409" y="544"/>
                </a:cubicBezTo>
                <a:cubicBezTo>
                  <a:pt x="2408" y="546"/>
                  <a:pt x="2407" y="543"/>
                  <a:pt x="2406" y="545"/>
                </a:cubicBezTo>
                <a:cubicBezTo>
                  <a:pt x="2407" y="546"/>
                  <a:pt x="2407" y="546"/>
                  <a:pt x="2406" y="547"/>
                </a:cubicBezTo>
                <a:cubicBezTo>
                  <a:pt x="2407" y="548"/>
                  <a:pt x="2408" y="547"/>
                  <a:pt x="2409" y="545"/>
                </a:cubicBezTo>
                <a:cubicBezTo>
                  <a:pt x="2418" y="554"/>
                  <a:pt x="2422" y="560"/>
                  <a:pt x="2431" y="568"/>
                </a:cubicBezTo>
                <a:cubicBezTo>
                  <a:pt x="2427" y="567"/>
                  <a:pt x="2434" y="572"/>
                  <a:pt x="2435" y="571"/>
                </a:cubicBezTo>
                <a:cubicBezTo>
                  <a:pt x="2436" y="569"/>
                  <a:pt x="2432" y="570"/>
                  <a:pt x="2435" y="569"/>
                </a:cubicBezTo>
                <a:cubicBezTo>
                  <a:pt x="2431" y="566"/>
                  <a:pt x="2425" y="558"/>
                  <a:pt x="2418" y="552"/>
                </a:cubicBezTo>
                <a:cubicBezTo>
                  <a:pt x="2418" y="551"/>
                  <a:pt x="2420" y="551"/>
                  <a:pt x="2420" y="551"/>
                </a:cubicBezTo>
                <a:cubicBezTo>
                  <a:pt x="2417" y="550"/>
                  <a:pt x="2412" y="547"/>
                  <a:pt x="2412" y="544"/>
                </a:cubicBezTo>
                <a:cubicBezTo>
                  <a:pt x="2413" y="544"/>
                  <a:pt x="2415" y="546"/>
                  <a:pt x="2417" y="547"/>
                </a:cubicBezTo>
                <a:cubicBezTo>
                  <a:pt x="2417" y="546"/>
                  <a:pt x="2412" y="543"/>
                  <a:pt x="2414" y="542"/>
                </a:cubicBezTo>
                <a:cubicBezTo>
                  <a:pt x="2415" y="541"/>
                  <a:pt x="2415" y="542"/>
                  <a:pt x="2414" y="543"/>
                </a:cubicBezTo>
                <a:cubicBezTo>
                  <a:pt x="2415" y="543"/>
                  <a:pt x="2417" y="543"/>
                  <a:pt x="2418" y="544"/>
                </a:cubicBezTo>
                <a:cubicBezTo>
                  <a:pt x="2420" y="549"/>
                  <a:pt x="2428" y="555"/>
                  <a:pt x="2433" y="561"/>
                </a:cubicBezTo>
                <a:cubicBezTo>
                  <a:pt x="2435" y="560"/>
                  <a:pt x="2433" y="561"/>
                  <a:pt x="2433" y="560"/>
                </a:cubicBezTo>
                <a:cubicBezTo>
                  <a:pt x="2437" y="561"/>
                  <a:pt x="2439" y="566"/>
                  <a:pt x="2442" y="568"/>
                </a:cubicBezTo>
                <a:cubicBezTo>
                  <a:pt x="2441" y="567"/>
                  <a:pt x="2446" y="569"/>
                  <a:pt x="2443" y="570"/>
                </a:cubicBezTo>
                <a:cubicBezTo>
                  <a:pt x="2448" y="572"/>
                  <a:pt x="2452" y="577"/>
                  <a:pt x="2455" y="584"/>
                </a:cubicBezTo>
                <a:cubicBezTo>
                  <a:pt x="2455" y="582"/>
                  <a:pt x="2456" y="582"/>
                  <a:pt x="2457" y="583"/>
                </a:cubicBezTo>
                <a:cubicBezTo>
                  <a:pt x="2454" y="577"/>
                  <a:pt x="2448" y="572"/>
                  <a:pt x="2443" y="565"/>
                </a:cubicBezTo>
                <a:cubicBezTo>
                  <a:pt x="2450" y="567"/>
                  <a:pt x="2453" y="576"/>
                  <a:pt x="2459" y="575"/>
                </a:cubicBezTo>
                <a:cubicBezTo>
                  <a:pt x="2452" y="573"/>
                  <a:pt x="2447" y="563"/>
                  <a:pt x="2439" y="555"/>
                </a:cubicBezTo>
                <a:cubicBezTo>
                  <a:pt x="2437" y="550"/>
                  <a:pt x="2435" y="547"/>
                  <a:pt x="2431" y="544"/>
                </a:cubicBezTo>
                <a:cubicBezTo>
                  <a:pt x="2436" y="542"/>
                  <a:pt x="2439" y="553"/>
                  <a:pt x="2442" y="551"/>
                </a:cubicBezTo>
                <a:cubicBezTo>
                  <a:pt x="2442" y="550"/>
                  <a:pt x="2437" y="548"/>
                  <a:pt x="2438" y="545"/>
                </a:cubicBezTo>
                <a:cubicBezTo>
                  <a:pt x="2440" y="545"/>
                  <a:pt x="2442" y="549"/>
                  <a:pt x="2444" y="550"/>
                </a:cubicBezTo>
                <a:cubicBezTo>
                  <a:pt x="2442" y="545"/>
                  <a:pt x="2435" y="540"/>
                  <a:pt x="2431" y="535"/>
                </a:cubicBezTo>
                <a:cubicBezTo>
                  <a:pt x="2434" y="534"/>
                  <a:pt x="2434" y="537"/>
                  <a:pt x="2435" y="538"/>
                </a:cubicBezTo>
                <a:cubicBezTo>
                  <a:pt x="2438" y="536"/>
                  <a:pt x="2440" y="546"/>
                  <a:pt x="2441" y="543"/>
                </a:cubicBezTo>
                <a:cubicBezTo>
                  <a:pt x="2443" y="545"/>
                  <a:pt x="2445" y="549"/>
                  <a:pt x="2448" y="547"/>
                </a:cubicBezTo>
                <a:cubicBezTo>
                  <a:pt x="2445" y="547"/>
                  <a:pt x="2445" y="545"/>
                  <a:pt x="2443" y="544"/>
                </a:cubicBezTo>
                <a:cubicBezTo>
                  <a:pt x="2442" y="543"/>
                  <a:pt x="2443" y="543"/>
                  <a:pt x="2444" y="543"/>
                </a:cubicBezTo>
                <a:cubicBezTo>
                  <a:pt x="2441" y="540"/>
                  <a:pt x="2435" y="537"/>
                  <a:pt x="2434" y="533"/>
                </a:cubicBezTo>
                <a:cubicBezTo>
                  <a:pt x="2433" y="533"/>
                  <a:pt x="2433" y="533"/>
                  <a:pt x="2433" y="534"/>
                </a:cubicBezTo>
                <a:cubicBezTo>
                  <a:pt x="2431" y="530"/>
                  <a:pt x="2427" y="527"/>
                  <a:pt x="2423" y="522"/>
                </a:cubicBezTo>
                <a:cubicBezTo>
                  <a:pt x="2431" y="527"/>
                  <a:pt x="2435" y="529"/>
                  <a:pt x="2441" y="537"/>
                </a:cubicBezTo>
                <a:cubicBezTo>
                  <a:pt x="2441" y="534"/>
                  <a:pt x="2446" y="538"/>
                  <a:pt x="2444" y="540"/>
                </a:cubicBezTo>
                <a:cubicBezTo>
                  <a:pt x="2445" y="539"/>
                  <a:pt x="2446" y="539"/>
                  <a:pt x="2447" y="540"/>
                </a:cubicBezTo>
                <a:cubicBezTo>
                  <a:pt x="2447" y="540"/>
                  <a:pt x="2447" y="541"/>
                  <a:pt x="2447" y="541"/>
                </a:cubicBezTo>
                <a:cubicBezTo>
                  <a:pt x="2449" y="541"/>
                  <a:pt x="2451" y="545"/>
                  <a:pt x="2452" y="545"/>
                </a:cubicBezTo>
                <a:cubicBezTo>
                  <a:pt x="2446" y="538"/>
                  <a:pt x="2440" y="533"/>
                  <a:pt x="2435" y="527"/>
                </a:cubicBezTo>
                <a:cubicBezTo>
                  <a:pt x="2441" y="529"/>
                  <a:pt x="2445" y="538"/>
                  <a:pt x="2451" y="540"/>
                </a:cubicBezTo>
                <a:cubicBezTo>
                  <a:pt x="2445" y="534"/>
                  <a:pt x="2441" y="530"/>
                  <a:pt x="2436" y="525"/>
                </a:cubicBezTo>
                <a:cubicBezTo>
                  <a:pt x="2440" y="527"/>
                  <a:pt x="2444" y="531"/>
                  <a:pt x="2447" y="534"/>
                </a:cubicBezTo>
                <a:cubicBezTo>
                  <a:pt x="2447" y="533"/>
                  <a:pt x="2449" y="532"/>
                  <a:pt x="2448" y="532"/>
                </a:cubicBezTo>
                <a:cubicBezTo>
                  <a:pt x="2447" y="530"/>
                  <a:pt x="2447" y="532"/>
                  <a:pt x="2446" y="533"/>
                </a:cubicBezTo>
                <a:cubicBezTo>
                  <a:pt x="2446" y="531"/>
                  <a:pt x="2445" y="531"/>
                  <a:pt x="2445" y="529"/>
                </a:cubicBezTo>
                <a:cubicBezTo>
                  <a:pt x="2444" y="531"/>
                  <a:pt x="2441" y="528"/>
                  <a:pt x="2439" y="525"/>
                </a:cubicBezTo>
                <a:cubicBezTo>
                  <a:pt x="2440" y="524"/>
                  <a:pt x="2440" y="523"/>
                  <a:pt x="2440" y="522"/>
                </a:cubicBezTo>
                <a:cubicBezTo>
                  <a:pt x="2442" y="522"/>
                  <a:pt x="2444" y="525"/>
                  <a:pt x="2446" y="526"/>
                </a:cubicBezTo>
                <a:cubicBezTo>
                  <a:pt x="2440" y="517"/>
                  <a:pt x="2431" y="511"/>
                  <a:pt x="2427" y="504"/>
                </a:cubicBezTo>
                <a:cubicBezTo>
                  <a:pt x="2429" y="505"/>
                  <a:pt x="2433" y="510"/>
                  <a:pt x="2436" y="513"/>
                </a:cubicBezTo>
                <a:cubicBezTo>
                  <a:pt x="2437" y="512"/>
                  <a:pt x="2436" y="511"/>
                  <a:pt x="2436" y="510"/>
                </a:cubicBezTo>
                <a:cubicBezTo>
                  <a:pt x="2436" y="509"/>
                  <a:pt x="2437" y="510"/>
                  <a:pt x="2437" y="510"/>
                </a:cubicBezTo>
                <a:cubicBezTo>
                  <a:pt x="2437" y="510"/>
                  <a:pt x="2435" y="507"/>
                  <a:pt x="2433" y="506"/>
                </a:cubicBezTo>
                <a:cubicBezTo>
                  <a:pt x="2433" y="507"/>
                  <a:pt x="2435" y="508"/>
                  <a:pt x="2436" y="511"/>
                </a:cubicBezTo>
                <a:cubicBezTo>
                  <a:pt x="2434" y="510"/>
                  <a:pt x="2430" y="506"/>
                  <a:pt x="2433" y="505"/>
                </a:cubicBezTo>
                <a:cubicBezTo>
                  <a:pt x="2431" y="503"/>
                  <a:pt x="2430" y="502"/>
                  <a:pt x="2428" y="500"/>
                </a:cubicBezTo>
                <a:cubicBezTo>
                  <a:pt x="2432" y="502"/>
                  <a:pt x="2435" y="507"/>
                  <a:pt x="2439" y="509"/>
                </a:cubicBezTo>
                <a:cubicBezTo>
                  <a:pt x="2441" y="508"/>
                  <a:pt x="2437" y="506"/>
                  <a:pt x="2436" y="506"/>
                </a:cubicBezTo>
                <a:cubicBezTo>
                  <a:pt x="2429" y="499"/>
                  <a:pt x="2425" y="493"/>
                  <a:pt x="2419" y="487"/>
                </a:cubicBezTo>
                <a:cubicBezTo>
                  <a:pt x="2417" y="486"/>
                  <a:pt x="2413" y="484"/>
                  <a:pt x="2414" y="481"/>
                </a:cubicBezTo>
                <a:cubicBezTo>
                  <a:pt x="2413" y="480"/>
                  <a:pt x="2412" y="481"/>
                  <a:pt x="2411" y="480"/>
                </a:cubicBezTo>
                <a:cubicBezTo>
                  <a:pt x="2414" y="478"/>
                  <a:pt x="2408" y="478"/>
                  <a:pt x="2407" y="472"/>
                </a:cubicBezTo>
                <a:cubicBezTo>
                  <a:pt x="2406" y="473"/>
                  <a:pt x="2405" y="473"/>
                  <a:pt x="2405" y="473"/>
                </a:cubicBezTo>
                <a:cubicBezTo>
                  <a:pt x="2404" y="471"/>
                  <a:pt x="2400" y="470"/>
                  <a:pt x="2402" y="468"/>
                </a:cubicBezTo>
                <a:cubicBezTo>
                  <a:pt x="2393" y="458"/>
                  <a:pt x="2378" y="445"/>
                  <a:pt x="2376" y="434"/>
                </a:cubicBezTo>
                <a:cubicBezTo>
                  <a:pt x="2377" y="433"/>
                  <a:pt x="2379" y="434"/>
                  <a:pt x="2378" y="433"/>
                </a:cubicBezTo>
                <a:cubicBezTo>
                  <a:pt x="2377" y="432"/>
                  <a:pt x="2377" y="434"/>
                  <a:pt x="2375" y="434"/>
                </a:cubicBezTo>
                <a:cubicBezTo>
                  <a:pt x="2376" y="432"/>
                  <a:pt x="2374" y="431"/>
                  <a:pt x="2372" y="429"/>
                </a:cubicBezTo>
                <a:cubicBezTo>
                  <a:pt x="2373" y="428"/>
                  <a:pt x="2373" y="428"/>
                  <a:pt x="2373" y="429"/>
                </a:cubicBezTo>
                <a:cubicBezTo>
                  <a:pt x="2373" y="424"/>
                  <a:pt x="2368" y="422"/>
                  <a:pt x="2365" y="419"/>
                </a:cubicBezTo>
                <a:cubicBezTo>
                  <a:pt x="2364" y="420"/>
                  <a:pt x="2364" y="421"/>
                  <a:pt x="2365" y="422"/>
                </a:cubicBezTo>
                <a:cubicBezTo>
                  <a:pt x="2365" y="421"/>
                  <a:pt x="2366" y="420"/>
                  <a:pt x="2367" y="421"/>
                </a:cubicBezTo>
                <a:cubicBezTo>
                  <a:pt x="2367" y="422"/>
                  <a:pt x="2366" y="421"/>
                  <a:pt x="2365" y="422"/>
                </a:cubicBezTo>
                <a:cubicBezTo>
                  <a:pt x="2366" y="423"/>
                  <a:pt x="2368" y="425"/>
                  <a:pt x="2368" y="426"/>
                </a:cubicBezTo>
                <a:cubicBezTo>
                  <a:pt x="2365" y="424"/>
                  <a:pt x="2363" y="423"/>
                  <a:pt x="2362" y="421"/>
                </a:cubicBezTo>
                <a:cubicBezTo>
                  <a:pt x="2361" y="421"/>
                  <a:pt x="2362" y="422"/>
                  <a:pt x="2362" y="422"/>
                </a:cubicBezTo>
                <a:cubicBezTo>
                  <a:pt x="2361" y="423"/>
                  <a:pt x="2361" y="422"/>
                  <a:pt x="2360" y="421"/>
                </a:cubicBezTo>
                <a:cubicBezTo>
                  <a:pt x="2361" y="421"/>
                  <a:pt x="2361" y="420"/>
                  <a:pt x="2360" y="418"/>
                </a:cubicBezTo>
                <a:cubicBezTo>
                  <a:pt x="2359" y="419"/>
                  <a:pt x="2359" y="419"/>
                  <a:pt x="2359" y="420"/>
                </a:cubicBezTo>
                <a:cubicBezTo>
                  <a:pt x="2358" y="419"/>
                  <a:pt x="2360" y="418"/>
                  <a:pt x="2358" y="418"/>
                </a:cubicBezTo>
                <a:cubicBezTo>
                  <a:pt x="2359" y="417"/>
                  <a:pt x="2360" y="418"/>
                  <a:pt x="2361" y="419"/>
                </a:cubicBezTo>
                <a:cubicBezTo>
                  <a:pt x="2362" y="417"/>
                  <a:pt x="2359" y="416"/>
                  <a:pt x="2357" y="417"/>
                </a:cubicBezTo>
                <a:cubicBezTo>
                  <a:pt x="2354" y="414"/>
                  <a:pt x="2355" y="413"/>
                  <a:pt x="2353" y="409"/>
                </a:cubicBezTo>
                <a:cubicBezTo>
                  <a:pt x="2354" y="410"/>
                  <a:pt x="2355" y="410"/>
                  <a:pt x="2356" y="408"/>
                </a:cubicBezTo>
                <a:cubicBezTo>
                  <a:pt x="2358" y="411"/>
                  <a:pt x="2361" y="417"/>
                  <a:pt x="2364" y="419"/>
                </a:cubicBezTo>
                <a:cubicBezTo>
                  <a:pt x="2364" y="420"/>
                  <a:pt x="2365" y="419"/>
                  <a:pt x="2364" y="419"/>
                </a:cubicBezTo>
                <a:cubicBezTo>
                  <a:pt x="2365" y="419"/>
                  <a:pt x="2365" y="418"/>
                  <a:pt x="2365" y="418"/>
                </a:cubicBezTo>
                <a:cubicBezTo>
                  <a:pt x="2365" y="417"/>
                  <a:pt x="2365" y="418"/>
                  <a:pt x="2364" y="418"/>
                </a:cubicBezTo>
                <a:cubicBezTo>
                  <a:pt x="2361" y="410"/>
                  <a:pt x="2353" y="403"/>
                  <a:pt x="2351" y="393"/>
                </a:cubicBezTo>
                <a:cubicBezTo>
                  <a:pt x="2351" y="392"/>
                  <a:pt x="2349" y="394"/>
                  <a:pt x="2349" y="392"/>
                </a:cubicBezTo>
                <a:cubicBezTo>
                  <a:pt x="2349" y="394"/>
                  <a:pt x="2349" y="395"/>
                  <a:pt x="2350" y="396"/>
                </a:cubicBezTo>
                <a:cubicBezTo>
                  <a:pt x="2345" y="393"/>
                  <a:pt x="2344" y="389"/>
                  <a:pt x="2340" y="384"/>
                </a:cubicBezTo>
                <a:cubicBezTo>
                  <a:pt x="2342" y="385"/>
                  <a:pt x="2341" y="383"/>
                  <a:pt x="2342" y="383"/>
                </a:cubicBezTo>
                <a:cubicBezTo>
                  <a:pt x="2343" y="381"/>
                  <a:pt x="2340" y="383"/>
                  <a:pt x="2339" y="381"/>
                </a:cubicBezTo>
                <a:cubicBezTo>
                  <a:pt x="2340" y="381"/>
                  <a:pt x="2341" y="382"/>
                  <a:pt x="2341" y="381"/>
                </a:cubicBezTo>
                <a:cubicBezTo>
                  <a:pt x="2341" y="380"/>
                  <a:pt x="2340" y="381"/>
                  <a:pt x="2339" y="381"/>
                </a:cubicBezTo>
                <a:cubicBezTo>
                  <a:pt x="2338" y="380"/>
                  <a:pt x="2340" y="379"/>
                  <a:pt x="2339" y="378"/>
                </a:cubicBezTo>
                <a:cubicBezTo>
                  <a:pt x="2339" y="377"/>
                  <a:pt x="2338" y="381"/>
                  <a:pt x="2339" y="382"/>
                </a:cubicBezTo>
                <a:cubicBezTo>
                  <a:pt x="2337" y="381"/>
                  <a:pt x="2336" y="379"/>
                  <a:pt x="2335" y="378"/>
                </a:cubicBezTo>
                <a:cubicBezTo>
                  <a:pt x="2336" y="378"/>
                  <a:pt x="2336" y="378"/>
                  <a:pt x="2337" y="377"/>
                </a:cubicBezTo>
                <a:cubicBezTo>
                  <a:pt x="2338" y="378"/>
                  <a:pt x="2336" y="380"/>
                  <a:pt x="2338" y="379"/>
                </a:cubicBezTo>
                <a:cubicBezTo>
                  <a:pt x="2339" y="376"/>
                  <a:pt x="2334" y="376"/>
                  <a:pt x="2337" y="373"/>
                </a:cubicBezTo>
                <a:cubicBezTo>
                  <a:pt x="2337" y="374"/>
                  <a:pt x="2335" y="375"/>
                  <a:pt x="2337" y="374"/>
                </a:cubicBezTo>
                <a:cubicBezTo>
                  <a:pt x="2338" y="374"/>
                  <a:pt x="2338" y="375"/>
                  <a:pt x="2337" y="375"/>
                </a:cubicBezTo>
                <a:cubicBezTo>
                  <a:pt x="2347" y="383"/>
                  <a:pt x="2359" y="404"/>
                  <a:pt x="2369" y="413"/>
                </a:cubicBezTo>
                <a:cubicBezTo>
                  <a:pt x="2370" y="425"/>
                  <a:pt x="2383" y="432"/>
                  <a:pt x="2390" y="441"/>
                </a:cubicBezTo>
                <a:cubicBezTo>
                  <a:pt x="2387" y="434"/>
                  <a:pt x="2379" y="431"/>
                  <a:pt x="2379" y="424"/>
                </a:cubicBezTo>
                <a:cubicBezTo>
                  <a:pt x="2382" y="427"/>
                  <a:pt x="2384" y="430"/>
                  <a:pt x="2388" y="433"/>
                </a:cubicBezTo>
                <a:cubicBezTo>
                  <a:pt x="2388" y="431"/>
                  <a:pt x="2384" y="428"/>
                  <a:pt x="2384" y="427"/>
                </a:cubicBezTo>
                <a:cubicBezTo>
                  <a:pt x="2385" y="426"/>
                  <a:pt x="2385" y="428"/>
                  <a:pt x="2386" y="428"/>
                </a:cubicBezTo>
                <a:cubicBezTo>
                  <a:pt x="2385" y="423"/>
                  <a:pt x="2382" y="423"/>
                  <a:pt x="2380" y="420"/>
                </a:cubicBezTo>
                <a:cubicBezTo>
                  <a:pt x="2382" y="419"/>
                  <a:pt x="2383" y="421"/>
                  <a:pt x="2383" y="422"/>
                </a:cubicBezTo>
                <a:cubicBezTo>
                  <a:pt x="2382" y="418"/>
                  <a:pt x="2376" y="413"/>
                  <a:pt x="2375" y="409"/>
                </a:cubicBezTo>
                <a:cubicBezTo>
                  <a:pt x="2374" y="411"/>
                  <a:pt x="2374" y="410"/>
                  <a:pt x="2373" y="411"/>
                </a:cubicBezTo>
                <a:cubicBezTo>
                  <a:pt x="2367" y="407"/>
                  <a:pt x="2363" y="399"/>
                  <a:pt x="2359" y="391"/>
                </a:cubicBezTo>
                <a:cubicBezTo>
                  <a:pt x="2358" y="392"/>
                  <a:pt x="2357" y="391"/>
                  <a:pt x="2356" y="392"/>
                </a:cubicBezTo>
                <a:cubicBezTo>
                  <a:pt x="2355" y="387"/>
                  <a:pt x="2351" y="385"/>
                  <a:pt x="2350" y="381"/>
                </a:cubicBezTo>
                <a:cubicBezTo>
                  <a:pt x="2349" y="379"/>
                  <a:pt x="2349" y="381"/>
                  <a:pt x="2348" y="381"/>
                </a:cubicBezTo>
                <a:cubicBezTo>
                  <a:pt x="2347" y="379"/>
                  <a:pt x="2347" y="379"/>
                  <a:pt x="2346" y="378"/>
                </a:cubicBezTo>
                <a:cubicBezTo>
                  <a:pt x="2346" y="378"/>
                  <a:pt x="2346" y="377"/>
                  <a:pt x="2345" y="376"/>
                </a:cubicBezTo>
                <a:cubicBezTo>
                  <a:pt x="2345" y="377"/>
                  <a:pt x="2345" y="377"/>
                  <a:pt x="2345" y="377"/>
                </a:cubicBezTo>
                <a:cubicBezTo>
                  <a:pt x="2345" y="376"/>
                  <a:pt x="2345" y="376"/>
                  <a:pt x="2344" y="375"/>
                </a:cubicBezTo>
                <a:cubicBezTo>
                  <a:pt x="2345" y="374"/>
                  <a:pt x="2346" y="377"/>
                  <a:pt x="2346" y="376"/>
                </a:cubicBezTo>
                <a:cubicBezTo>
                  <a:pt x="2347" y="376"/>
                  <a:pt x="2346" y="374"/>
                  <a:pt x="2345" y="373"/>
                </a:cubicBezTo>
                <a:cubicBezTo>
                  <a:pt x="2345" y="374"/>
                  <a:pt x="2344" y="373"/>
                  <a:pt x="2343" y="374"/>
                </a:cubicBezTo>
                <a:cubicBezTo>
                  <a:pt x="2347" y="371"/>
                  <a:pt x="2336" y="364"/>
                  <a:pt x="2339" y="361"/>
                </a:cubicBezTo>
                <a:cubicBezTo>
                  <a:pt x="2339" y="360"/>
                  <a:pt x="2338" y="361"/>
                  <a:pt x="2337" y="361"/>
                </a:cubicBezTo>
                <a:cubicBezTo>
                  <a:pt x="2337" y="361"/>
                  <a:pt x="2338" y="359"/>
                  <a:pt x="2339" y="360"/>
                </a:cubicBezTo>
                <a:cubicBezTo>
                  <a:pt x="2338" y="357"/>
                  <a:pt x="2337" y="356"/>
                  <a:pt x="2335" y="355"/>
                </a:cubicBezTo>
                <a:cubicBezTo>
                  <a:pt x="2334" y="356"/>
                  <a:pt x="2335" y="356"/>
                  <a:pt x="2335" y="357"/>
                </a:cubicBezTo>
                <a:cubicBezTo>
                  <a:pt x="2331" y="353"/>
                  <a:pt x="2327" y="348"/>
                  <a:pt x="2326" y="345"/>
                </a:cubicBezTo>
                <a:cubicBezTo>
                  <a:pt x="2329" y="346"/>
                  <a:pt x="2331" y="350"/>
                  <a:pt x="2333" y="352"/>
                </a:cubicBezTo>
                <a:cubicBezTo>
                  <a:pt x="2333" y="350"/>
                  <a:pt x="2331" y="350"/>
                  <a:pt x="2330" y="346"/>
                </a:cubicBezTo>
                <a:cubicBezTo>
                  <a:pt x="2336" y="351"/>
                  <a:pt x="2338" y="358"/>
                  <a:pt x="2343" y="362"/>
                </a:cubicBezTo>
                <a:cubicBezTo>
                  <a:pt x="2343" y="363"/>
                  <a:pt x="2340" y="361"/>
                  <a:pt x="2342" y="363"/>
                </a:cubicBezTo>
                <a:cubicBezTo>
                  <a:pt x="2342" y="363"/>
                  <a:pt x="2342" y="363"/>
                  <a:pt x="2342" y="364"/>
                </a:cubicBezTo>
                <a:cubicBezTo>
                  <a:pt x="2343" y="364"/>
                  <a:pt x="2343" y="363"/>
                  <a:pt x="2343" y="363"/>
                </a:cubicBezTo>
                <a:cubicBezTo>
                  <a:pt x="2345" y="366"/>
                  <a:pt x="2348" y="368"/>
                  <a:pt x="2349" y="370"/>
                </a:cubicBezTo>
                <a:cubicBezTo>
                  <a:pt x="2347" y="372"/>
                  <a:pt x="2346" y="370"/>
                  <a:pt x="2345" y="368"/>
                </a:cubicBezTo>
                <a:cubicBezTo>
                  <a:pt x="2345" y="369"/>
                  <a:pt x="2345" y="369"/>
                  <a:pt x="2343" y="370"/>
                </a:cubicBezTo>
                <a:cubicBezTo>
                  <a:pt x="2346" y="372"/>
                  <a:pt x="2348" y="376"/>
                  <a:pt x="2351" y="380"/>
                </a:cubicBezTo>
                <a:cubicBezTo>
                  <a:pt x="2352" y="379"/>
                  <a:pt x="2352" y="380"/>
                  <a:pt x="2353" y="379"/>
                </a:cubicBezTo>
                <a:cubicBezTo>
                  <a:pt x="2351" y="378"/>
                  <a:pt x="2350" y="377"/>
                  <a:pt x="2350" y="375"/>
                </a:cubicBezTo>
                <a:cubicBezTo>
                  <a:pt x="2352" y="376"/>
                  <a:pt x="2355" y="378"/>
                  <a:pt x="2353" y="381"/>
                </a:cubicBezTo>
                <a:cubicBezTo>
                  <a:pt x="2354" y="384"/>
                  <a:pt x="2357" y="386"/>
                  <a:pt x="2356" y="388"/>
                </a:cubicBezTo>
                <a:cubicBezTo>
                  <a:pt x="2356" y="389"/>
                  <a:pt x="2357" y="387"/>
                  <a:pt x="2358" y="388"/>
                </a:cubicBezTo>
                <a:cubicBezTo>
                  <a:pt x="2373" y="403"/>
                  <a:pt x="2388" y="425"/>
                  <a:pt x="2403" y="440"/>
                </a:cubicBezTo>
                <a:cubicBezTo>
                  <a:pt x="2402" y="441"/>
                  <a:pt x="2403" y="442"/>
                  <a:pt x="2404" y="443"/>
                </a:cubicBezTo>
                <a:cubicBezTo>
                  <a:pt x="2404" y="443"/>
                  <a:pt x="2404" y="442"/>
                  <a:pt x="2405" y="442"/>
                </a:cubicBezTo>
                <a:cubicBezTo>
                  <a:pt x="2407" y="443"/>
                  <a:pt x="2404" y="443"/>
                  <a:pt x="2404" y="444"/>
                </a:cubicBezTo>
                <a:cubicBezTo>
                  <a:pt x="2406" y="446"/>
                  <a:pt x="2407" y="442"/>
                  <a:pt x="2408" y="445"/>
                </a:cubicBezTo>
                <a:cubicBezTo>
                  <a:pt x="2409" y="442"/>
                  <a:pt x="2406" y="440"/>
                  <a:pt x="2404" y="439"/>
                </a:cubicBezTo>
                <a:cubicBezTo>
                  <a:pt x="2407" y="440"/>
                  <a:pt x="2410" y="441"/>
                  <a:pt x="2411" y="443"/>
                </a:cubicBezTo>
                <a:cubicBezTo>
                  <a:pt x="2401" y="430"/>
                  <a:pt x="2390" y="414"/>
                  <a:pt x="2379" y="402"/>
                </a:cubicBezTo>
                <a:cubicBezTo>
                  <a:pt x="2378" y="401"/>
                  <a:pt x="2379" y="400"/>
                  <a:pt x="2379" y="399"/>
                </a:cubicBezTo>
                <a:cubicBezTo>
                  <a:pt x="2370" y="388"/>
                  <a:pt x="2360" y="373"/>
                  <a:pt x="2353" y="361"/>
                </a:cubicBezTo>
                <a:cubicBezTo>
                  <a:pt x="2350" y="356"/>
                  <a:pt x="2346" y="351"/>
                  <a:pt x="2343" y="346"/>
                </a:cubicBezTo>
                <a:cubicBezTo>
                  <a:pt x="2346" y="347"/>
                  <a:pt x="2348" y="347"/>
                  <a:pt x="2350" y="347"/>
                </a:cubicBezTo>
                <a:cubicBezTo>
                  <a:pt x="2351" y="349"/>
                  <a:pt x="2353" y="351"/>
                  <a:pt x="2354" y="352"/>
                </a:cubicBezTo>
                <a:cubicBezTo>
                  <a:pt x="2354" y="351"/>
                  <a:pt x="2353" y="349"/>
                  <a:pt x="2352" y="348"/>
                </a:cubicBezTo>
                <a:cubicBezTo>
                  <a:pt x="2352" y="348"/>
                  <a:pt x="2352" y="348"/>
                  <a:pt x="2352" y="348"/>
                </a:cubicBezTo>
                <a:cubicBezTo>
                  <a:pt x="2358" y="355"/>
                  <a:pt x="2363" y="364"/>
                  <a:pt x="2370" y="369"/>
                </a:cubicBezTo>
                <a:cubicBezTo>
                  <a:pt x="2371" y="368"/>
                  <a:pt x="2368" y="366"/>
                  <a:pt x="2367" y="364"/>
                </a:cubicBezTo>
                <a:cubicBezTo>
                  <a:pt x="2370" y="366"/>
                  <a:pt x="2372" y="369"/>
                  <a:pt x="2375" y="371"/>
                </a:cubicBezTo>
                <a:cubicBezTo>
                  <a:pt x="2376" y="370"/>
                  <a:pt x="2373" y="368"/>
                  <a:pt x="2372" y="367"/>
                </a:cubicBezTo>
                <a:cubicBezTo>
                  <a:pt x="2376" y="369"/>
                  <a:pt x="2379" y="372"/>
                  <a:pt x="2383" y="377"/>
                </a:cubicBezTo>
                <a:cubicBezTo>
                  <a:pt x="2384" y="374"/>
                  <a:pt x="2379" y="370"/>
                  <a:pt x="2378" y="367"/>
                </a:cubicBezTo>
                <a:cubicBezTo>
                  <a:pt x="2380" y="368"/>
                  <a:pt x="2380" y="370"/>
                  <a:pt x="2382" y="371"/>
                </a:cubicBezTo>
                <a:cubicBezTo>
                  <a:pt x="2383" y="368"/>
                  <a:pt x="2379" y="368"/>
                  <a:pt x="2379" y="365"/>
                </a:cubicBezTo>
                <a:cubicBezTo>
                  <a:pt x="2384" y="368"/>
                  <a:pt x="2387" y="378"/>
                  <a:pt x="2392" y="378"/>
                </a:cubicBezTo>
                <a:cubicBezTo>
                  <a:pt x="2394" y="383"/>
                  <a:pt x="2396" y="384"/>
                  <a:pt x="2399" y="386"/>
                </a:cubicBezTo>
                <a:cubicBezTo>
                  <a:pt x="2399" y="386"/>
                  <a:pt x="2399" y="386"/>
                  <a:pt x="2399" y="386"/>
                </a:cubicBezTo>
                <a:cubicBezTo>
                  <a:pt x="2401" y="388"/>
                  <a:pt x="2404" y="396"/>
                  <a:pt x="2407" y="395"/>
                </a:cubicBezTo>
                <a:cubicBezTo>
                  <a:pt x="2407" y="397"/>
                  <a:pt x="2407" y="397"/>
                  <a:pt x="2409" y="398"/>
                </a:cubicBezTo>
                <a:cubicBezTo>
                  <a:pt x="2409" y="398"/>
                  <a:pt x="2409" y="397"/>
                  <a:pt x="2410" y="396"/>
                </a:cubicBezTo>
                <a:cubicBezTo>
                  <a:pt x="2409" y="395"/>
                  <a:pt x="2409" y="397"/>
                  <a:pt x="2408" y="397"/>
                </a:cubicBezTo>
                <a:cubicBezTo>
                  <a:pt x="2408" y="396"/>
                  <a:pt x="2409" y="393"/>
                  <a:pt x="2406" y="394"/>
                </a:cubicBezTo>
                <a:cubicBezTo>
                  <a:pt x="2407" y="393"/>
                  <a:pt x="2405" y="392"/>
                  <a:pt x="2407" y="391"/>
                </a:cubicBezTo>
                <a:cubicBezTo>
                  <a:pt x="2406" y="391"/>
                  <a:pt x="2404" y="391"/>
                  <a:pt x="2404" y="389"/>
                </a:cubicBezTo>
                <a:cubicBezTo>
                  <a:pt x="2407" y="389"/>
                  <a:pt x="2408" y="391"/>
                  <a:pt x="2409" y="393"/>
                </a:cubicBezTo>
                <a:cubicBezTo>
                  <a:pt x="2410" y="393"/>
                  <a:pt x="2410" y="393"/>
                  <a:pt x="2411" y="392"/>
                </a:cubicBezTo>
                <a:cubicBezTo>
                  <a:pt x="2409" y="397"/>
                  <a:pt x="2414" y="395"/>
                  <a:pt x="2414" y="399"/>
                </a:cubicBezTo>
                <a:cubicBezTo>
                  <a:pt x="2415" y="399"/>
                  <a:pt x="2416" y="399"/>
                  <a:pt x="2416" y="399"/>
                </a:cubicBezTo>
                <a:cubicBezTo>
                  <a:pt x="2417" y="401"/>
                  <a:pt x="2418" y="401"/>
                  <a:pt x="2419" y="403"/>
                </a:cubicBezTo>
                <a:cubicBezTo>
                  <a:pt x="2420" y="400"/>
                  <a:pt x="2414" y="397"/>
                  <a:pt x="2414" y="395"/>
                </a:cubicBezTo>
                <a:cubicBezTo>
                  <a:pt x="2413" y="395"/>
                  <a:pt x="2414" y="395"/>
                  <a:pt x="2415" y="394"/>
                </a:cubicBezTo>
                <a:cubicBezTo>
                  <a:pt x="2413" y="390"/>
                  <a:pt x="2409" y="386"/>
                  <a:pt x="2406" y="382"/>
                </a:cubicBezTo>
                <a:cubicBezTo>
                  <a:pt x="2409" y="380"/>
                  <a:pt x="2410" y="387"/>
                  <a:pt x="2414" y="386"/>
                </a:cubicBezTo>
                <a:cubicBezTo>
                  <a:pt x="2414" y="386"/>
                  <a:pt x="2413" y="387"/>
                  <a:pt x="2413" y="387"/>
                </a:cubicBezTo>
                <a:cubicBezTo>
                  <a:pt x="2415" y="387"/>
                  <a:pt x="2415" y="390"/>
                  <a:pt x="2416" y="391"/>
                </a:cubicBezTo>
                <a:cubicBezTo>
                  <a:pt x="2419" y="394"/>
                  <a:pt x="2419" y="390"/>
                  <a:pt x="2414" y="387"/>
                </a:cubicBezTo>
                <a:cubicBezTo>
                  <a:pt x="2414" y="386"/>
                  <a:pt x="2415" y="385"/>
                  <a:pt x="2415" y="384"/>
                </a:cubicBezTo>
                <a:cubicBezTo>
                  <a:pt x="2404" y="374"/>
                  <a:pt x="2399" y="367"/>
                  <a:pt x="2394" y="357"/>
                </a:cubicBezTo>
                <a:cubicBezTo>
                  <a:pt x="2394" y="357"/>
                  <a:pt x="2395" y="357"/>
                  <a:pt x="2395" y="357"/>
                </a:cubicBezTo>
                <a:cubicBezTo>
                  <a:pt x="2397" y="357"/>
                  <a:pt x="2395" y="359"/>
                  <a:pt x="2396" y="359"/>
                </a:cubicBezTo>
                <a:cubicBezTo>
                  <a:pt x="2399" y="360"/>
                  <a:pt x="2402" y="355"/>
                  <a:pt x="2403" y="360"/>
                </a:cubicBezTo>
                <a:cubicBezTo>
                  <a:pt x="2403" y="359"/>
                  <a:pt x="2404" y="359"/>
                  <a:pt x="2404" y="359"/>
                </a:cubicBezTo>
                <a:cubicBezTo>
                  <a:pt x="2411" y="365"/>
                  <a:pt x="2416" y="372"/>
                  <a:pt x="2422" y="377"/>
                </a:cubicBezTo>
                <a:cubicBezTo>
                  <a:pt x="2423" y="379"/>
                  <a:pt x="2424" y="380"/>
                  <a:pt x="2426" y="382"/>
                </a:cubicBezTo>
                <a:cubicBezTo>
                  <a:pt x="2427" y="382"/>
                  <a:pt x="2427" y="381"/>
                  <a:pt x="2426" y="382"/>
                </a:cubicBezTo>
                <a:cubicBezTo>
                  <a:pt x="2421" y="375"/>
                  <a:pt x="2415" y="371"/>
                  <a:pt x="2412" y="364"/>
                </a:cubicBezTo>
                <a:cubicBezTo>
                  <a:pt x="2414" y="362"/>
                  <a:pt x="2414" y="361"/>
                  <a:pt x="2415" y="360"/>
                </a:cubicBezTo>
                <a:cubicBezTo>
                  <a:pt x="2416" y="361"/>
                  <a:pt x="2418" y="361"/>
                  <a:pt x="2419" y="362"/>
                </a:cubicBezTo>
                <a:cubicBezTo>
                  <a:pt x="2418" y="362"/>
                  <a:pt x="2417" y="362"/>
                  <a:pt x="2417" y="362"/>
                </a:cubicBezTo>
                <a:cubicBezTo>
                  <a:pt x="2415" y="363"/>
                  <a:pt x="2418" y="363"/>
                  <a:pt x="2420" y="363"/>
                </a:cubicBezTo>
                <a:cubicBezTo>
                  <a:pt x="2426" y="368"/>
                  <a:pt x="2431" y="375"/>
                  <a:pt x="2436" y="379"/>
                </a:cubicBezTo>
                <a:cubicBezTo>
                  <a:pt x="2433" y="378"/>
                  <a:pt x="2435" y="379"/>
                  <a:pt x="2435" y="381"/>
                </a:cubicBezTo>
                <a:cubicBezTo>
                  <a:pt x="2435" y="382"/>
                  <a:pt x="2437" y="379"/>
                  <a:pt x="2437" y="381"/>
                </a:cubicBezTo>
                <a:cubicBezTo>
                  <a:pt x="2437" y="382"/>
                  <a:pt x="2437" y="381"/>
                  <a:pt x="2436" y="381"/>
                </a:cubicBezTo>
                <a:cubicBezTo>
                  <a:pt x="2436" y="382"/>
                  <a:pt x="2436" y="383"/>
                  <a:pt x="2437" y="384"/>
                </a:cubicBezTo>
                <a:cubicBezTo>
                  <a:pt x="2436" y="384"/>
                  <a:pt x="2435" y="383"/>
                  <a:pt x="2434" y="384"/>
                </a:cubicBezTo>
                <a:cubicBezTo>
                  <a:pt x="2435" y="382"/>
                  <a:pt x="2430" y="377"/>
                  <a:pt x="2428" y="378"/>
                </a:cubicBezTo>
                <a:cubicBezTo>
                  <a:pt x="2432" y="384"/>
                  <a:pt x="2436" y="390"/>
                  <a:pt x="2442" y="394"/>
                </a:cubicBezTo>
                <a:cubicBezTo>
                  <a:pt x="2444" y="392"/>
                  <a:pt x="2440" y="392"/>
                  <a:pt x="2439" y="389"/>
                </a:cubicBezTo>
                <a:cubicBezTo>
                  <a:pt x="2439" y="389"/>
                  <a:pt x="2440" y="390"/>
                  <a:pt x="2440" y="390"/>
                </a:cubicBezTo>
                <a:cubicBezTo>
                  <a:pt x="2442" y="387"/>
                  <a:pt x="2437" y="390"/>
                  <a:pt x="2436" y="387"/>
                </a:cubicBezTo>
                <a:cubicBezTo>
                  <a:pt x="2436" y="386"/>
                  <a:pt x="2438" y="387"/>
                  <a:pt x="2438" y="388"/>
                </a:cubicBezTo>
                <a:cubicBezTo>
                  <a:pt x="2440" y="386"/>
                  <a:pt x="2437" y="387"/>
                  <a:pt x="2437" y="385"/>
                </a:cubicBezTo>
                <a:cubicBezTo>
                  <a:pt x="2437" y="384"/>
                  <a:pt x="2437" y="385"/>
                  <a:pt x="2438" y="385"/>
                </a:cubicBezTo>
                <a:cubicBezTo>
                  <a:pt x="2438" y="385"/>
                  <a:pt x="2438" y="384"/>
                  <a:pt x="2437" y="384"/>
                </a:cubicBezTo>
                <a:cubicBezTo>
                  <a:pt x="2439" y="383"/>
                  <a:pt x="2439" y="387"/>
                  <a:pt x="2441" y="386"/>
                </a:cubicBezTo>
                <a:cubicBezTo>
                  <a:pt x="2440" y="384"/>
                  <a:pt x="2439" y="385"/>
                  <a:pt x="2437" y="382"/>
                </a:cubicBezTo>
                <a:cubicBezTo>
                  <a:pt x="2439" y="382"/>
                  <a:pt x="2440" y="384"/>
                  <a:pt x="2442" y="383"/>
                </a:cubicBezTo>
                <a:cubicBezTo>
                  <a:pt x="2435" y="380"/>
                  <a:pt x="2432" y="372"/>
                  <a:pt x="2431" y="367"/>
                </a:cubicBezTo>
                <a:cubicBezTo>
                  <a:pt x="2428" y="367"/>
                  <a:pt x="2428" y="362"/>
                  <a:pt x="2425" y="358"/>
                </a:cubicBezTo>
                <a:cubicBezTo>
                  <a:pt x="2426" y="358"/>
                  <a:pt x="2426" y="358"/>
                  <a:pt x="2426" y="358"/>
                </a:cubicBezTo>
                <a:cubicBezTo>
                  <a:pt x="2426" y="359"/>
                  <a:pt x="2427" y="359"/>
                  <a:pt x="2427" y="360"/>
                </a:cubicBezTo>
                <a:cubicBezTo>
                  <a:pt x="2427" y="360"/>
                  <a:pt x="2427" y="360"/>
                  <a:pt x="2427" y="360"/>
                </a:cubicBezTo>
                <a:cubicBezTo>
                  <a:pt x="2428" y="360"/>
                  <a:pt x="2428" y="360"/>
                  <a:pt x="2428" y="360"/>
                </a:cubicBezTo>
                <a:cubicBezTo>
                  <a:pt x="2429" y="360"/>
                  <a:pt x="2429" y="360"/>
                  <a:pt x="2429" y="360"/>
                </a:cubicBezTo>
                <a:cubicBezTo>
                  <a:pt x="2429" y="360"/>
                  <a:pt x="2429" y="360"/>
                  <a:pt x="2430" y="360"/>
                </a:cubicBezTo>
                <a:cubicBezTo>
                  <a:pt x="2430" y="359"/>
                  <a:pt x="2429" y="359"/>
                  <a:pt x="2428" y="359"/>
                </a:cubicBezTo>
                <a:cubicBezTo>
                  <a:pt x="2427" y="359"/>
                  <a:pt x="2427" y="358"/>
                  <a:pt x="2427" y="358"/>
                </a:cubicBezTo>
                <a:cubicBezTo>
                  <a:pt x="2428" y="358"/>
                  <a:pt x="2429" y="358"/>
                  <a:pt x="2430" y="358"/>
                </a:cubicBezTo>
                <a:cubicBezTo>
                  <a:pt x="2430" y="359"/>
                  <a:pt x="2430" y="359"/>
                  <a:pt x="2431" y="360"/>
                </a:cubicBezTo>
                <a:cubicBezTo>
                  <a:pt x="2431" y="360"/>
                  <a:pt x="2430" y="360"/>
                  <a:pt x="2430" y="360"/>
                </a:cubicBezTo>
                <a:cubicBezTo>
                  <a:pt x="2430" y="361"/>
                  <a:pt x="2431" y="361"/>
                  <a:pt x="2431" y="361"/>
                </a:cubicBezTo>
                <a:cubicBezTo>
                  <a:pt x="2436" y="368"/>
                  <a:pt x="2440" y="376"/>
                  <a:pt x="2447" y="380"/>
                </a:cubicBezTo>
                <a:cubicBezTo>
                  <a:pt x="2446" y="379"/>
                  <a:pt x="2446" y="378"/>
                  <a:pt x="2445" y="377"/>
                </a:cubicBezTo>
                <a:cubicBezTo>
                  <a:pt x="2447" y="377"/>
                  <a:pt x="2448" y="380"/>
                  <a:pt x="2450" y="380"/>
                </a:cubicBezTo>
                <a:cubicBezTo>
                  <a:pt x="2447" y="375"/>
                  <a:pt x="2437" y="367"/>
                  <a:pt x="2435" y="361"/>
                </a:cubicBezTo>
                <a:cubicBezTo>
                  <a:pt x="2435" y="360"/>
                  <a:pt x="2434" y="359"/>
                  <a:pt x="2433" y="358"/>
                </a:cubicBezTo>
                <a:cubicBezTo>
                  <a:pt x="2437" y="358"/>
                  <a:pt x="2439" y="357"/>
                  <a:pt x="2438" y="359"/>
                </a:cubicBezTo>
                <a:cubicBezTo>
                  <a:pt x="2438" y="361"/>
                  <a:pt x="2441" y="360"/>
                  <a:pt x="2442" y="360"/>
                </a:cubicBezTo>
                <a:cubicBezTo>
                  <a:pt x="2442" y="359"/>
                  <a:pt x="2440" y="360"/>
                  <a:pt x="2439" y="359"/>
                </a:cubicBezTo>
                <a:cubicBezTo>
                  <a:pt x="2440" y="359"/>
                  <a:pt x="2442" y="359"/>
                  <a:pt x="2443" y="359"/>
                </a:cubicBezTo>
                <a:cubicBezTo>
                  <a:pt x="2444" y="360"/>
                  <a:pt x="2445" y="361"/>
                  <a:pt x="2446" y="362"/>
                </a:cubicBezTo>
                <a:cubicBezTo>
                  <a:pt x="2446" y="361"/>
                  <a:pt x="2446" y="361"/>
                  <a:pt x="2446" y="360"/>
                </a:cubicBezTo>
                <a:cubicBezTo>
                  <a:pt x="2447" y="360"/>
                  <a:pt x="2447" y="361"/>
                  <a:pt x="2448" y="360"/>
                </a:cubicBezTo>
                <a:cubicBezTo>
                  <a:pt x="2448" y="360"/>
                  <a:pt x="2448" y="360"/>
                  <a:pt x="2448" y="360"/>
                </a:cubicBezTo>
                <a:cubicBezTo>
                  <a:pt x="2448" y="362"/>
                  <a:pt x="2448" y="362"/>
                  <a:pt x="2446" y="363"/>
                </a:cubicBezTo>
                <a:cubicBezTo>
                  <a:pt x="2446" y="364"/>
                  <a:pt x="2447" y="362"/>
                  <a:pt x="2448" y="363"/>
                </a:cubicBezTo>
                <a:cubicBezTo>
                  <a:pt x="2448" y="363"/>
                  <a:pt x="2447" y="363"/>
                  <a:pt x="2447" y="363"/>
                </a:cubicBezTo>
                <a:cubicBezTo>
                  <a:pt x="2447" y="365"/>
                  <a:pt x="2451" y="367"/>
                  <a:pt x="2453" y="369"/>
                </a:cubicBezTo>
                <a:cubicBezTo>
                  <a:pt x="2453" y="370"/>
                  <a:pt x="2451" y="371"/>
                  <a:pt x="2454" y="370"/>
                </a:cubicBezTo>
                <a:cubicBezTo>
                  <a:pt x="2454" y="375"/>
                  <a:pt x="2461" y="379"/>
                  <a:pt x="2464" y="382"/>
                </a:cubicBezTo>
                <a:cubicBezTo>
                  <a:pt x="2465" y="383"/>
                  <a:pt x="2465" y="379"/>
                  <a:pt x="2466" y="381"/>
                </a:cubicBezTo>
                <a:cubicBezTo>
                  <a:pt x="2468" y="379"/>
                  <a:pt x="2463" y="379"/>
                  <a:pt x="2466" y="377"/>
                </a:cubicBezTo>
                <a:cubicBezTo>
                  <a:pt x="2465" y="376"/>
                  <a:pt x="2465" y="377"/>
                  <a:pt x="2464" y="378"/>
                </a:cubicBezTo>
                <a:cubicBezTo>
                  <a:pt x="2463" y="376"/>
                  <a:pt x="2460" y="374"/>
                  <a:pt x="2461" y="372"/>
                </a:cubicBezTo>
                <a:cubicBezTo>
                  <a:pt x="2459" y="372"/>
                  <a:pt x="2457" y="371"/>
                  <a:pt x="2455" y="371"/>
                </a:cubicBezTo>
                <a:cubicBezTo>
                  <a:pt x="2455" y="369"/>
                  <a:pt x="2457" y="370"/>
                  <a:pt x="2457" y="369"/>
                </a:cubicBezTo>
                <a:cubicBezTo>
                  <a:pt x="2455" y="366"/>
                  <a:pt x="2451" y="365"/>
                  <a:pt x="2449" y="362"/>
                </a:cubicBezTo>
                <a:cubicBezTo>
                  <a:pt x="2450" y="361"/>
                  <a:pt x="2450" y="362"/>
                  <a:pt x="2451" y="363"/>
                </a:cubicBezTo>
                <a:cubicBezTo>
                  <a:pt x="2451" y="362"/>
                  <a:pt x="2451" y="361"/>
                  <a:pt x="2450" y="360"/>
                </a:cubicBezTo>
                <a:cubicBezTo>
                  <a:pt x="2453" y="361"/>
                  <a:pt x="2455" y="362"/>
                  <a:pt x="2457" y="364"/>
                </a:cubicBezTo>
                <a:cubicBezTo>
                  <a:pt x="2483" y="367"/>
                  <a:pt x="2511" y="370"/>
                  <a:pt x="2536" y="373"/>
                </a:cubicBezTo>
                <a:cubicBezTo>
                  <a:pt x="2559" y="376"/>
                  <a:pt x="2588" y="378"/>
                  <a:pt x="2613" y="379"/>
                </a:cubicBezTo>
                <a:cubicBezTo>
                  <a:pt x="2615" y="379"/>
                  <a:pt x="2618" y="380"/>
                  <a:pt x="2621" y="380"/>
                </a:cubicBezTo>
                <a:cubicBezTo>
                  <a:pt x="2627" y="381"/>
                  <a:pt x="2632" y="380"/>
                  <a:pt x="2638" y="380"/>
                </a:cubicBezTo>
                <a:cubicBezTo>
                  <a:pt x="2644" y="381"/>
                  <a:pt x="2650" y="381"/>
                  <a:pt x="2655" y="381"/>
                </a:cubicBezTo>
                <a:cubicBezTo>
                  <a:pt x="2703" y="383"/>
                  <a:pt x="2752" y="386"/>
                  <a:pt x="2798" y="386"/>
                </a:cubicBezTo>
                <a:cubicBezTo>
                  <a:pt x="2800" y="390"/>
                  <a:pt x="2807" y="390"/>
                  <a:pt x="2811" y="387"/>
                </a:cubicBezTo>
                <a:cubicBezTo>
                  <a:pt x="2813" y="388"/>
                  <a:pt x="2812" y="390"/>
                  <a:pt x="2814" y="390"/>
                </a:cubicBezTo>
                <a:cubicBezTo>
                  <a:pt x="2814" y="389"/>
                  <a:pt x="2816" y="389"/>
                  <a:pt x="2816" y="388"/>
                </a:cubicBezTo>
                <a:cubicBezTo>
                  <a:pt x="2817" y="389"/>
                  <a:pt x="2820" y="387"/>
                  <a:pt x="2820" y="391"/>
                </a:cubicBezTo>
                <a:cubicBezTo>
                  <a:pt x="2822" y="391"/>
                  <a:pt x="2821" y="390"/>
                  <a:pt x="2822" y="389"/>
                </a:cubicBezTo>
                <a:cubicBezTo>
                  <a:pt x="2824" y="392"/>
                  <a:pt x="2827" y="387"/>
                  <a:pt x="2829" y="390"/>
                </a:cubicBezTo>
                <a:cubicBezTo>
                  <a:pt x="2832" y="390"/>
                  <a:pt x="2834" y="388"/>
                  <a:pt x="2836" y="391"/>
                </a:cubicBezTo>
                <a:cubicBezTo>
                  <a:pt x="2836" y="392"/>
                  <a:pt x="2836" y="392"/>
                  <a:pt x="2835" y="392"/>
                </a:cubicBezTo>
                <a:cubicBezTo>
                  <a:pt x="2835" y="393"/>
                  <a:pt x="2836" y="393"/>
                  <a:pt x="2836" y="394"/>
                </a:cubicBezTo>
                <a:cubicBezTo>
                  <a:pt x="2840" y="392"/>
                  <a:pt x="2844" y="393"/>
                  <a:pt x="2845" y="389"/>
                </a:cubicBezTo>
                <a:cubicBezTo>
                  <a:pt x="2846" y="389"/>
                  <a:pt x="2846" y="389"/>
                  <a:pt x="2846" y="388"/>
                </a:cubicBezTo>
                <a:cubicBezTo>
                  <a:pt x="2848" y="389"/>
                  <a:pt x="2848" y="391"/>
                  <a:pt x="2849" y="392"/>
                </a:cubicBezTo>
                <a:cubicBezTo>
                  <a:pt x="2850" y="392"/>
                  <a:pt x="2851" y="390"/>
                  <a:pt x="2852" y="390"/>
                </a:cubicBezTo>
                <a:cubicBezTo>
                  <a:pt x="2854" y="390"/>
                  <a:pt x="2855" y="393"/>
                  <a:pt x="2856" y="389"/>
                </a:cubicBezTo>
                <a:cubicBezTo>
                  <a:pt x="2855" y="388"/>
                  <a:pt x="2855" y="389"/>
                  <a:pt x="2854" y="389"/>
                </a:cubicBezTo>
                <a:cubicBezTo>
                  <a:pt x="2854" y="385"/>
                  <a:pt x="2859" y="389"/>
                  <a:pt x="2860" y="385"/>
                </a:cubicBezTo>
                <a:cubicBezTo>
                  <a:pt x="2857" y="385"/>
                  <a:pt x="2854" y="384"/>
                  <a:pt x="2852" y="386"/>
                </a:cubicBezTo>
                <a:close/>
                <a:moveTo>
                  <a:pt x="2856" y="356"/>
                </a:moveTo>
                <a:cubicBezTo>
                  <a:pt x="2855" y="357"/>
                  <a:pt x="2857" y="357"/>
                  <a:pt x="2856" y="358"/>
                </a:cubicBezTo>
                <a:cubicBezTo>
                  <a:pt x="2856" y="358"/>
                  <a:pt x="2855" y="358"/>
                  <a:pt x="2855" y="359"/>
                </a:cubicBezTo>
                <a:cubicBezTo>
                  <a:pt x="2854" y="358"/>
                  <a:pt x="2854" y="356"/>
                  <a:pt x="2856" y="356"/>
                </a:cubicBezTo>
                <a:close/>
                <a:moveTo>
                  <a:pt x="2851" y="351"/>
                </a:moveTo>
                <a:cubicBezTo>
                  <a:pt x="2852" y="350"/>
                  <a:pt x="2852" y="350"/>
                  <a:pt x="2852" y="350"/>
                </a:cubicBezTo>
                <a:cubicBezTo>
                  <a:pt x="2851" y="350"/>
                  <a:pt x="2850" y="350"/>
                  <a:pt x="2850" y="349"/>
                </a:cubicBezTo>
                <a:cubicBezTo>
                  <a:pt x="2851" y="349"/>
                  <a:pt x="2851" y="348"/>
                  <a:pt x="2852" y="348"/>
                </a:cubicBezTo>
                <a:cubicBezTo>
                  <a:pt x="2852" y="349"/>
                  <a:pt x="2852" y="352"/>
                  <a:pt x="2851" y="351"/>
                </a:cubicBezTo>
                <a:close/>
                <a:moveTo>
                  <a:pt x="2852" y="354"/>
                </a:moveTo>
                <a:cubicBezTo>
                  <a:pt x="2853" y="355"/>
                  <a:pt x="2854" y="353"/>
                  <a:pt x="2854" y="354"/>
                </a:cubicBezTo>
                <a:cubicBezTo>
                  <a:pt x="2854" y="354"/>
                  <a:pt x="2852" y="356"/>
                  <a:pt x="2852" y="354"/>
                </a:cubicBezTo>
                <a:close/>
                <a:moveTo>
                  <a:pt x="2852" y="360"/>
                </a:moveTo>
                <a:cubicBezTo>
                  <a:pt x="2852" y="360"/>
                  <a:pt x="2853" y="360"/>
                  <a:pt x="2853" y="360"/>
                </a:cubicBezTo>
                <a:cubicBezTo>
                  <a:pt x="2853" y="360"/>
                  <a:pt x="2853" y="361"/>
                  <a:pt x="2853" y="361"/>
                </a:cubicBezTo>
                <a:cubicBezTo>
                  <a:pt x="2853" y="361"/>
                  <a:pt x="2852" y="361"/>
                  <a:pt x="2852" y="361"/>
                </a:cubicBezTo>
                <a:cubicBezTo>
                  <a:pt x="2852" y="361"/>
                  <a:pt x="2852" y="360"/>
                  <a:pt x="2852" y="360"/>
                </a:cubicBezTo>
                <a:close/>
                <a:moveTo>
                  <a:pt x="2801" y="346"/>
                </a:moveTo>
                <a:cubicBezTo>
                  <a:pt x="2802" y="346"/>
                  <a:pt x="2804" y="346"/>
                  <a:pt x="2804" y="347"/>
                </a:cubicBezTo>
                <a:cubicBezTo>
                  <a:pt x="2803" y="346"/>
                  <a:pt x="2801" y="347"/>
                  <a:pt x="2801" y="346"/>
                </a:cubicBezTo>
                <a:close/>
                <a:moveTo>
                  <a:pt x="2816" y="355"/>
                </a:moveTo>
                <a:cubicBezTo>
                  <a:pt x="2815" y="355"/>
                  <a:pt x="2815" y="354"/>
                  <a:pt x="2815" y="354"/>
                </a:cubicBezTo>
                <a:cubicBezTo>
                  <a:pt x="2815" y="354"/>
                  <a:pt x="2814" y="354"/>
                  <a:pt x="2814" y="353"/>
                </a:cubicBezTo>
                <a:cubicBezTo>
                  <a:pt x="2815" y="353"/>
                  <a:pt x="2815" y="353"/>
                  <a:pt x="2816" y="353"/>
                </a:cubicBezTo>
                <a:cubicBezTo>
                  <a:pt x="2816" y="353"/>
                  <a:pt x="2816" y="354"/>
                  <a:pt x="2816" y="355"/>
                </a:cubicBezTo>
                <a:close/>
                <a:moveTo>
                  <a:pt x="2823" y="362"/>
                </a:moveTo>
                <a:cubicBezTo>
                  <a:pt x="2821" y="361"/>
                  <a:pt x="2820" y="361"/>
                  <a:pt x="2819" y="361"/>
                </a:cubicBezTo>
                <a:cubicBezTo>
                  <a:pt x="2818" y="360"/>
                  <a:pt x="2820" y="359"/>
                  <a:pt x="2817" y="359"/>
                </a:cubicBezTo>
                <a:cubicBezTo>
                  <a:pt x="2817" y="357"/>
                  <a:pt x="2819" y="358"/>
                  <a:pt x="2820" y="359"/>
                </a:cubicBezTo>
                <a:cubicBezTo>
                  <a:pt x="2820" y="359"/>
                  <a:pt x="2820" y="360"/>
                  <a:pt x="2819" y="360"/>
                </a:cubicBezTo>
                <a:cubicBezTo>
                  <a:pt x="2821" y="362"/>
                  <a:pt x="2822" y="360"/>
                  <a:pt x="2823" y="361"/>
                </a:cubicBezTo>
                <a:cubicBezTo>
                  <a:pt x="2822" y="361"/>
                  <a:pt x="2823" y="361"/>
                  <a:pt x="2823" y="362"/>
                </a:cubicBezTo>
                <a:close/>
                <a:moveTo>
                  <a:pt x="2821" y="359"/>
                </a:moveTo>
                <a:cubicBezTo>
                  <a:pt x="2823" y="360"/>
                  <a:pt x="2823" y="355"/>
                  <a:pt x="2823" y="358"/>
                </a:cubicBezTo>
                <a:cubicBezTo>
                  <a:pt x="2823" y="359"/>
                  <a:pt x="2821" y="361"/>
                  <a:pt x="2821" y="359"/>
                </a:cubicBezTo>
                <a:close/>
                <a:moveTo>
                  <a:pt x="2641" y="339"/>
                </a:moveTo>
                <a:cubicBezTo>
                  <a:pt x="2641" y="339"/>
                  <a:pt x="2640" y="339"/>
                  <a:pt x="2640" y="338"/>
                </a:cubicBezTo>
                <a:cubicBezTo>
                  <a:pt x="2642" y="337"/>
                  <a:pt x="2639" y="338"/>
                  <a:pt x="2639" y="337"/>
                </a:cubicBezTo>
                <a:cubicBezTo>
                  <a:pt x="2640" y="336"/>
                  <a:pt x="2641" y="337"/>
                  <a:pt x="2642" y="338"/>
                </a:cubicBezTo>
                <a:cubicBezTo>
                  <a:pt x="2641" y="338"/>
                  <a:pt x="2641" y="339"/>
                  <a:pt x="2641" y="339"/>
                </a:cubicBezTo>
                <a:close/>
                <a:moveTo>
                  <a:pt x="2639" y="332"/>
                </a:moveTo>
                <a:cubicBezTo>
                  <a:pt x="2640" y="332"/>
                  <a:pt x="2641" y="335"/>
                  <a:pt x="2641" y="333"/>
                </a:cubicBezTo>
                <a:cubicBezTo>
                  <a:pt x="2641" y="333"/>
                  <a:pt x="2641" y="333"/>
                  <a:pt x="2641" y="333"/>
                </a:cubicBezTo>
                <a:cubicBezTo>
                  <a:pt x="2642" y="333"/>
                  <a:pt x="2642" y="333"/>
                  <a:pt x="2642" y="335"/>
                </a:cubicBezTo>
                <a:cubicBezTo>
                  <a:pt x="2640" y="335"/>
                  <a:pt x="2639" y="334"/>
                  <a:pt x="2637" y="335"/>
                </a:cubicBezTo>
                <a:cubicBezTo>
                  <a:pt x="2637" y="332"/>
                  <a:pt x="2641" y="335"/>
                  <a:pt x="2639" y="332"/>
                </a:cubicBezTo>
                <a:close/>
                <a:moveTo>
                  <a:pt x="2638" y="342"/>
                </a:moveTo>
                <a:cubicBezTo>
                  <a:pt x="2636" y="345"/>
                  <a:pt x="2633" y="341"/>
                  <a:pt x="2630" y="342"/>
                </a:cubicBezTo>
                <a:cubicBezTo>
                  <a:pt x="2632" y="340"/>
                  <a:pt x="2634" y="341"/>
                  <a:pt x="2638" y="342"/>
                </a:cubicBezTo>
                <a:close/>
                <a:moveTo>
                  <a:pt x="2627" y="341"/>
                </a:moveTo>
                <a:cubicBezTo>
                  <a:pt x="2626" y="342"/>
                  <a:pt x="2623" y="342"/>
                  <a:pt x="2623" y="341"/>
                </a:cubicBezTo>
                <a:cubicBezTo>
                  <a:pt x="2623" y="340"/>
                  <a:pt x="2625" y="342"/>
                  <a:pt x="2627" y="341"/>
                </a:cubicBezTo>
                <a:close/>
                <a:moveTo>
                  <a:pt x="2623" y="334"/>
                </a:moveTo>
                <a:cubicBezTo>
                  <a:pt x="2620" y="332"/>
                  <a:pt x="2618" y="335"/>
                  <a:pt x="2617" y="332"/>
                </a:cubicBezTo>
                <a:cubicBezTo>
                  <a:pt x="2619" y="334"/>
                  <a:pt x="2623" y="331"/>
                  <a:pt x="2623" y="334"/>
                </a:cubicBezTo>
                <a:close/>
                <a:moveTo>
                  <a:pt x="2618" y="341"/>
                </a:moveTo>
                <a:cubicBezTo>
                  <a:pt x="2617" y="341"/>
                  <a:pt x="2614" y="342"/>
                  <a:pt x="2614" y="340"/>
                </a:cubicBezTo>
                <a:cubicBezTo>
                  <a:pt x="2615" y="341"/>
                  <a:pt x="2617" y="340"/>
                  <a:pt x="2618" y="341"/>
                </a:cubicBezTo>
                <a:close/>
                <a:moveTo>
                  <a:pt x="2615" y="330"/>
                </a:moveTo>
                <a:cubicBezTo>
                  <a:pt x="2614" y="330"/>
                  <a:pt x="2614" y="331"/>
                  <a:pt x="2612" y="331"/>
                </a:cubicBezTo>
                <a:cubicBezTo>
                  <a:pt x="2612" y="329"/>
                  <a:pt x="2615" y="329"/>
                  <a:pt x="2615" y="330"/>
                </a:cubicBezTo>
                <a:close/>
                <a:moveTo>
                  <a:pt x="2601" y="340"/>
                </a:moveTo>
                <a:cubicBezTo>
                  <a:pt x="2600" y="340"/>
                  <a:pt x="2598" y="341"/>
                  <a:pt x="2598" y="340"/>
                </a:cubicBezTo>
                <a:cubicBezTo>
                  <a:pt x="2599" y="340"/>
                  <a:pt x="2601" y="339"/>
                  <a:pt x="2601" y="340"/>
                </a:cubicBezTo>
                <a:close/>
                <a:moveTo>
                  <a:pt x="2599" y="328"/>
                </a:moveTo>
                <a:cubicBezTo>
                  <a:pt x="2596" y="328"/>
                  <a:pt x="2595" y="327"/>
                  <a:pt x="2592" y="327"/>
                </a:cubicBezTo>
                <a:cubicBezTo>
                  <a:pt x="2593" y="325"/>
                  <a:pt x="2598" y="327"/>
                  <a:pt x="2599" y="328"/>
                </a:cubicBezTo>
                <a:close/>
                <a:moveTo>
                  <a:pt x="2619" y="291"/>
                </a:moveTo>
                <a:cubicBezTo>
                  <a:pt x="2619" y="290"/>
                  <a:pt x="2618" y="290"/>
                  <a:pt x="2618" y="289"/>
                </a:cubicBezTo>
                <a:cubicBezTo>
                  <a:pt x="2627" y="290"/>
                  <a:pt x="2622" y="291"/>
                  <a:pt x="2619" y="291"/>
                </a:cubicBezTo>
                <a:close/>
                <a:moveTo>
                  <a:pt x="2616" y="290"/>
                </a:moveTo>
                <a:cubicBezTo>
                  <a:pt x="2615" y="290"/>
                  <a:pt x="2615" y="289"/>
                  <a:pt x="2614" y="290"/>
                </a:cubicBezTo>
                <a:cubicBezTo>
                  <a:pt x="2613" y="288"/>
                  <a:pt x="2617" y="289"/>
                  <a:pt x="2616" y="290"/>
                </a:cubicBezTo>
                <a:close/>
                <a:moveTo>
                  <a:pt x="2612" y="289"/>
                </a:moveTo>
                <a:cubicBezTo>
                  <a:pt x="2612" y="290"/>
                  <a:pt x="2612" y="292"/>
                  <a:pt x="2613" y="292"/>
                </a:cubicBezTo>
                <a:cubicBezTo>
                  <a:pt x="2609" y="291"/>
                  <a:pt x="2608" y="292"/>
                  <a:pt x="2605" y="290"/>
                </a:cubicBezTo>
                <a:cubicBezTo>
                  <a:pt x="2608" y="290"/>
                  <a:pt x="2611" y="291"/>
                  <a:pt x="2612" y="289"/>
                </a:cubicBezTo>
                <a:close/>
                <a:moveTo>
                  <a:pt x="2652" y="268"/>
                </a:moveTo>
                <a:cubicBezTo>
                  <a:pt x="2651" y="269"/>
                  <a:pt x="2649" y="268"/>
                  <a:pt x="2649" y="268"/>
                </a:cubicBezTo>
                <a:cubicBezTo>
                  <a:pt x="2649" y="267"/>
                  <a:pt x="2651" y="268"/>
                  <a:pt x="2652" y="268"/>
                </a:cubicBezTo>
                <a:close/>
                <a:moveTo>
                  <a:pt x="2632" y="258"/>
                </a:moveTo>
                <a:cubicBezTo>
                  <a:pt x="2633" y="258"/>
                  <a:pt x="2634" y="258"/>
                  <a:pt x="2635" y="259"/>
                </a:cubicBezTo>
                <a:cubicBezTo>
                  <a:pt x="2635" y="256"/>
                  <a:pt x="2641" y="259"/>
                  <a:pt x="2643" y="257"/>
                </a:cubicBezTo>
                <a:cubicBezTo>
                  <a:pt x="2643" y="259"/>
                  <a:pt x="2644" y="259"/>
                  <a:pt x="2644" y="261"/>
                </a:cubicBezTo>
                <a:cubicBezTo>
                  <a:pt x="2639" y="261"/>
                  <a:pt x="2634" y="261"/>
                  <a:pt x="2632" y="259"/>
                </a:cubicBezTo>
                <a:cubicBezTo>
                  <a:pt x="2632" y="259"/>
                  <a:pt x="2632" y="258"/>
                  <a:pt x="2632" y="258"/>
                </a:cubicBezTo>
                <a:close/>
                <a:moveTo>
                  <a:pt x="2631" y="259"/>
                </a:moveTo>
                <a:cubicBezTo>
                  <a:pt x="2630" y="260"/>
                  <a:pt x="2630" y="259"/>
                  <a:pt x="2628" y="260"/>
                </a:cubicBezTo>
                <a:cubicBezTo>
                  <a:pt x="2628" y="258"/>
                  <a:pt x="2631" y="258"/>
                  <a:pt x="2631" y="259"/>
                </a:cubicBezTo>
                <a:close/>
                <a:moveTo>
                  <a:pt x="2701" y="241"/>
                </a:moveTo>
                <a:cubicBezTo>
                  <a:pt x="2700" y="240"/>
                  <a:pt x="2698" y="241"/>
                  <a:pt x="2697" y="240"/>
                </a:cubicBezTo>
                <a:cubicBezTo>
                  <a:pt x="2698" y="239"/>
                  <a:pt x="2700" y="239"/>
                  <a:pt x="2701" y="241"/>
                </a:cubicBezTo>
                <a:close/>
                <a:moveTo>
                  <a:pt x="2688" y="243"/>
                </a:moveTo>
                <a:cubicBezTo>
                  <a:pt x="2687" y="243"/>
                  <a:pt x="2685" y="244"/>
                  <a:pt x="2685" y="242"/>
                </a:cubicBezTo>
                <a:cubicBezTo>
                  <a:pt x="2686" y="243"/>
                  <a:pt x="2688" y="241"/>
                  <a:pt x="2688" y="243"/>
                </a:cubicBezTo>
                <a:close/>
                <a:moveTo>
                  <a:pt x="2730" y="231"/>
                </a:moveTo>
                <a:cubicBezTo>
                  <a:pt x="2730" y="230"/>
                  <a:pt x="2735" y="231"/>
                  <a:pt x="2733" y="232"/>
                </a:cubicBezTo>
                <a:cubicBezTo>
                  <a:pt x="2733" y="230"/>
                  <a:pt x="2728" y="232"/>
                  <a:pt x="2730" y="231"/>
                </a:cubicBezTo>
                <a:close/>
                <a:moveTo>
                  <a:pt x="2678" y="229"/>
                </a:moveTo>
                <a:cubicBezTo>
                  <a:pt x="2676" y="232"/>
                  <a:pt x="2668" y="230"/>
                  <a:pt x="2665" y="230"/>
                </a:cubicBezTo>
                <a:cubicBezTo>
                  <a:pt x="2670" y="229"/>
                  <a:pt x="2674" y="230"/>
                  <a:pt x="2678" y="229"/>
                </a:cubicBezTo>
                <a:close/>
                <a:moveTo>
                  <a:pt x="2699" y="206"/>
                </a:moveTo>
                <a:cubicBezTo>
                  <a:pt x="2699" y="206"/>
                  <a:pt x="2697" y="207"/>
                  <a:pt x="2697" y="206"/>
                </a:cubicBezTo>
                <a:cubicBezTo>
                  <a:pt x="2697" y="205"/>
                  <a:pt x="2699" y="204"/>
                  <a:pt x="2699" y="206"/>
                </a:cubicBezTo>
                <a:close/>
                <a:moveTo>
                  <a:pt x="2657" y="213"/>
                </a:moveTo>
                <a:cubicBezTo>
                  <a:pt x="2657" y="214"/>
                  <a:pt x="2657" y="215"/>
                  <a:pt x="2657" y="215"/>
                </a:cubicBezTo>
                <a:cubicBezTo>
                  <a:pt x="2652" y="215"/>
                  <a:pt x="2655" y="214"/>
                  <a:pt x="2657" y="213"/>
                </a:cubicBezTo>
                <a:close/>
                <a:moveTo>
                  <a:pt x="2657" y="213"/>
                </a:moveTo>
                <a:cubicBezTo>
                  <a:pt x="2656" y="214"/>
                  <a:pt x="2654" y="215"/>
                  <a:pt x="2654" y="212"/>
                </a:cubicBezTo>
                <a:cubicBezTo>
                  <a:pt x="2655" y="213"/>
                  <a:pt x="2656" y="211"/>
                  <a:pt x="2657" y="213"/>
                </a:cubicBezTo>
                <a:close/>
                <a:moveTo>
                  <a:pt x="2731" y="166"/>
                </a:moveTo>
                <a:cubicBezTo>
                  <a:pt x="2732" y="167"/>
                  <a:pt x="2732" y="166"/>
                  <a:pt x="2734" y="166"/>
                </a:cubicBezTo>
                <a:cubicBezTo>
                  <a:pt x="2734" y="169"/>
                  <a:pt x="2729" y="167"/>
                  <a:pt x="2731" y="166"/>
                </a:cubicBezTo>
                <a:close/>
                <a:moveTo>
                  <a:pt x="2726" y="171"/>
                </a:moveTo>
                <a:cubicBezTo>
                  <a:pt x="2727" y="169"/>
                  <a:pt x="2726" y="171"/>
                  <a:pt x="2725" y="171"/>
                </a:cubicBezTo>
                <a:cubicBezTo>
                  <a:pt x="2726" y="170"/>
                  <a:pt x="2725" y="170"/>
                  <a:pt x="2725" y="170"/>
                </a:cubicBezTo>
                <a:cubicBezTo>
                  <a:pt x="2725" y="169"/>
                  <a:pt x="2727" y="169"/>
                  <a:pt x="2728" y="170"/>
                </a:cubicBezTo>
                <a:cubicBezTo>
                  <a:pt x="2729" y="171"/>
                  <a:pt x="2727" y="170"/>
                  <a:pt x="2726" y="171"/>
                </a:cubicBezTo>
                <a:close/>
                <a:moveTo>
                  <a:pt x="2718" y="163"/>
                </a:moveTo>
                <a:cubicBezTo>
                  <a:pt x="2719" y="162"/>
                  <a:pt x="2721" y="164"/>
                  <a:pt x="2721" y="164"/>
                </a:cubicBezTo>
                <a:cubicBezTo>
                  <a:pt x="2717" y="166"/>
                  <a:pt x="2714" y="163"/>
                  <a:pt x="2718" y="163"/>
                </a:cubicBezTo>
                <a:close/>
                <a:moveTo>
                  <a:pt x="2721" y="166"/>
                </a:moveTo>
                <a:cubicBezTo>
                  <a:pt x="2720" y="168"/>
                  <a:pt x="2717" y="166"/>
                  <a:pt x="2715" y="167"/>
                </a:cubicBezTo>
                <a:cubicBezTo>
                  <a:pt x="2716" y="165"/>
                  <a:pt x="2719" y="167"/>
                  <a:pt x="2721" y="166"/>
                </a:cubicBezTo>
                <a:close/>
                <a:moveTo>
                  <a:pt x="2715" y="181"/>
                </a:moveTo>
                <a:cubicBezTo>
                  <a:pt x="2715" y="181"/>
                  <a:pt x="2715" y="182"/>
                  <a:pt x="2715" y="182"/>
                </a:cubicBezTo>
                <a:cubicBezTo>
                  <a:pt x="2714" y="180"/>
                  <a:pt x="2714" y="183"/>
                  <a:pt x="2711" y="182"/>
                </a:cubicBezTo>
                <a:cubicBezTo>
                  <a:pt x="2712" y="180"/>
                  <a:pt x="2713" y="181"/>
                  <a:pt x="2715" y="181"/>
                </a:cubicBezTo>
                <a:close/>
                <a:moveTo>
                  <a:pt x="2712" y="149"/>
                </a:moveTo>
                <a:cubicBezTo>
                  <a:pt x="2711" y="149"/>
                  <a:pt x="2711" y="150"/>
                  <a:pt x="2710" y="149"/>
                </a:cubicBezTo>
                <a:cubicBezTo>
                  <a:pt x="2712" y="147"/>
                  <a:pt x="2717" y="149"/>
                  <a:pt x="2712" y="149"/>
                </a:cubicBezTo>
                <a:close/>
                <a:moveTo>
                  <a:pt x="2708" y="160"/>
                </a:moveTo>
                <a:cubicBezTo>
                  <a:pt x="2708" y="163"/>
                  <a:pt x="2705" y="162"/>
                  <a:pt x="2704" y="161"/>
                </a:cubicBezTo>
                <a:cubicBezTo>
                  <a:pt x="2705" y="160"/>
                  <a:pt x="2706" y="160"/>
                  <a:pt x="2708" y="160"/>
                </a:cubicBezTo>
                <a:close/>
                <a:moveTo>
                  <a:pt x="2708" y="181"/>
                </a:moveTo>
                <a:cubicBezTo>
                  <a:pt x="2709" y="183"/>
                  <a:pt x="2704" y="182"/>
                  <a:pt x="2704" y="181"/>
                </a:cubicBezTo>
                <a:cubicBezTo>
                  <a:pt x="2706" y="181"/>
                  <a:pt x="2706" y="181"/>
                  <a:pt x="2708" y="181"/>
                </a:cubicBezTo>
                <a:close/>
                <a:moveTo>
                  <a:pt x="2694" y="183"/>
                </a:moveTo>
                <a:cubicBezTo>
                  <a:pt x="2695" y="184"/>
                  <a:pt x="2695" y="182"/>
                  <a:pt x="2696" y="182"/>
                </a:cubicBezTo>
                <a:cubicBezTo>
                  <a:pt x="2696" y="185"/>
                  <a:pt x="2696" y="183"/>
                  <a:pt x="2697" y="183"/>
                </a:cubicBezTo>
                <a:cubicBezTo>
                  <a:pt x="2697" y="187"/>
                  <a:pt x="2693" y="182"/>
                  <a:pt x="2695" y="186"/>
                </a:cubicBezTo>
                <a:cubicBezTo>
                  <a:pt x="2693" y="186"/>
                  <a:pt x="2694" y="184"/>
                  <a:pt x="2694" y="183"/>
                </a:cubicBezTo>
                <a:close/>
                <a:moveTo>
                  <a:pt x="2693" y="182"/>
                </a:moveTo>
                <a:cubicBezTo>
                  <a:pt x="2690" y="183"/>
                  <a:pt x="2686" y="181"/>
                  <a:pt x="2686" y="181"/>
                </a:cubicBezTo>
                <a:cubicBezTo>
                  <a:pt x="2688" y="181"/>
                  <a:pt x="2692" y="180"/>
                  <a:pt x="2693" y="182"/>
                </a:cubicBezTo>
                <a:close/>
                <a:moveTo>
                  <a:pt x="2553" y="107"/>
                </a:moveTo>
                <a:cubicBezTo>
                  <a:pt x="2554" y="107"/>
                  <a:pt x="2555" y="107"/>
                  <a:pt x="2556" y="106"/>
                </a:cubicBezTo>
                <a:cubicBezTo>
                  <a:pt x="2558" y="108"/>
                  <a:pt x="2551" y="107"/>
                  <a:pt x="2553" y="107"/>
                </a:cubicBezTo>
                <a:close/>
                <a:moveTo>
                  <a:pt x="2551" y="109"/>
                </a:moveTo>
                <a:cubicBezTo>
                  <a:pt x="2550" y="109"/>
                  <a:pt x="2547" y="110"/>
                  <a:pt x="2548" y="108"/>
                </a:cubicBezTo>
                <a:cubicBezTo>
                  <a:pt x="2549" y="108"/>
                  <a:pt x="2550" y="108"/>
                  <a:pt x="2551" y="109"/>
                </a:cubicBezTo>
                <a:close/>
                <a:moveTo>
                  <a:pt x="2534" y="96"/>
                </a:moveTo>
                <a:cubicBezTo>
                  <a:pt x="2534" y="97"/>
                  <a:pt x="2534" y="97"/>
                  <a:pt x="2534" y="97"/>
                </a:cubicBezTo>
                <a:cubicBezTo>
                  <a:pt x="2535" y="97"/>
                  <a:pt x="2540" y="97"/>
                  <a:pt x="2537" y="98"/>
                </a:cubicBezTo>
                <a:cubicBezTo>
                  <a:pt x="2536" y="98"/>
                  <a:pt x="2532" y="98"/>
                  <a:pt x="2534" y="96"/>
                </a:cubicBezTo>
                <a:close/>
                <a:moveTo>
                  <a:pt x="2529" y="95"/>
                </a:moveTo>
                <a:cubicBezTo>
                  <a:pt x="2531" y="95"/>
                  <a:pt x="2532" y="95"/>
                  <a:pt x="2532" y="96"/>
                </a:cubicBezTo>
                <a:cubicBezTo>
                  <a:pt x="2531" y="96"/>
                  <a:pt x="2529" y="97"/>
                  <a:pt x="2529" y="95"/>
                </a:cubicBezTo>
                <a:close/>
                <a:moveTo>
                  <a:pt x="2604" y="72"/>
                </a:moveTo>
                <a:cubicBezTo>
                  <a:pt x="2604" y="72"/>
                  <a:pt x="2601" y="73"/>
                  <a:pt x="2601" y="72"/>
                </a:cubicBezTo>
                <a:cubicBezTo>
                  <a:pt x="2602" y="72"/>
                  <a:pt x="2604" y="70"/>
                  <a:pt x="2604" y="72"/>
                </a:cubicBezTo>
                <a:close/>
                <a:moveTo>
                  <a:pt x="2584" y="38"/>
                </a:moveTo>
                <a:cubicBezTo>
                  <a:pt x="2583" y="38"/>
                  <a:pt x="2581" y="38"/>
                  <a:pt x="2581" y="37"/>
                </a:cubicBezTo>
                <a:cubicBezTo>
                  <a:pt x="2582" y="37"/>
                  <a:pt x="2583" y="37"/>
                  <a:pt x="2584" y="38"/>
                </a:cubicBezTo>
                <a:close/>
                <a:moveTo>
                  <a:pt x="2567" y="43"/>
                </a:moveTo>
                <a:cubicBezTo>
                  <a:pt x="2566" y="43"/>
                  <a:pt x="2566" y="43"/>
                  <a:pt x="2566" y="44"/>
                </a:cubicBezTo>
                <a:cubicBezTo>
                  <a:pt x="2565" y="43"/>
                  <a:pt x="2563" y="43"/>
                  <a:pt x="2563" y="41"/>
                </a:cubicBezTo>
                <a:cubicBezTo>
                  <a:pt x="2564" y="42"/>
                  <a:pt x="2566" y="42"/>
                  <a:pt x="2567" y="43"/>
                </a:cubicBezTo>
                <a:close/>
                <a:moveTo>
                  <a:pt x="2562" y="41"/>
                </a:moveTo>
                <a:cubicBezTo>
                  <a:pt x="2562" y="42"/>
                  <a:pt x="2562" y="43"/>
                  <a:pt x="2561" y="43"/>
                </a:cubicBezTo>
                <a:cubicBezTo>
                  <a:pt x="2561" y="41"/>
                  <a:pt x="2559" y="42"/>
                  <a:pt x="2559" y="40"/>
                </a:cubicBezTo>
                <a:cubicBezTo>
                  <a:pt x="2560" y="40"/>
                  <a:pt x="2561" y="41"/>
                  <a:pt x="2562" y="41"/>
                </a:cubicBezTo>
                <a:close/>
                <a:moveTo>
                  <a:pt x="2412" y="5"/>
                </a:moveTo>
                <a:cubicBezTo>
                  <a:pt x="2413" y="5"/>
                  <a:pt x="2417" y="5"/>
                  <a:pt x="2415" y="6"/>
                </a:cubicBezTo>
                <a:cubicBezTo>
                  <a:pt x="2414" y="5"/>
                  <a:pt x="2410" y="6"/>
                  <a:pt x="2412" y="5"/>
                </a:cubicBezTo>
                <a:close/>
                <a:moveTo>
                  <a:pt x="2" y="1699"/>
                </a:moveTo>
                <a:cubicBezTo>
                  <a:pt x="2" y="1695"/>
                  <a:pt x="2" y="1693"/>
                  <a:pt x="1" y="1689"/>
                </a:cubicBezTo>
                <a:cubicBezTo>
                  <a:pt x="5" y="1690"/>
                  <a:pt x="4" y="1696"/>
                  <a:pt x="2" y="1699"/>
                </a:cubicBezTo>
                <a:close/>
                <a:moveTo>
                  <a:pt x="20" y="1725"/>
                </a:moveTo>
                <a:cubicBezTo>
                  <a:pt x="20" y="1724"/>
                  <a:pt x="19" y="1723"/>
                  <a:pt x="20" y="1722"/>
                </a:cubicBezTo>
                <a:cubicBezTo>
                  <a:pt x="21" y="1723"/>
                  <a:pt x="22" y="1725"/>
                  <a:pt x="20" y="1725"/>
                </a:cubicBezTo>
                <a:close/>
                <a:moveTo>
                  <a:pt x="21" y="1714"/>
                </a:moveTo>
                <a:cubicBezTo>
                  <a:pt x="22" y="1715"/>
                  <a:pt x="22" y="1718"/>
                  <a:pt x="20" y="1718"/>
                </a:cubicBezTo>
                <a:cubicBezTo>
                  <a:pt x="19" y="1717"/>
                  <a:pt x="19" y="1714"/>
                  <a:pt x="21" y="1714"/>
                </a:cubicBezTo>
                <a:close/>
                <a:moveTo>
                  <a:pt x="20" y="1722"/>
                </a:moveTo>
                <a:cubicBezTo>
                  <a:pt x="20" y="1721"/>
                  <a:pt x="19" y="1718"/>
                  <a:pt x="21" y="1718"/>
                </a:cubicBezTo>
                <a:cubicBezTo>
                  <a:pt x="21" y="1720"/>
                  <a:pt x="22" y="1722"/>
                  <a:pt x="20" y="1722"/>
                </a:cubicBezTo>
                <a:close/>
                <a:moveTo>
                  <a:pt x="20" y="1710"/>
                </a:moveTo>
                <a:cubicBezTo>
                  <a:pt x="21" y="1707"/>
                  <a:pt x="20" y="1704"/>
                  <a:pt x="22" y="1702"/>
                </a:cubicBezTo>
                <a:cubicBezTo>
                  <a:pt x="22" y="1705"/>
                  <a:pt x="22" y="1709"/>
                  <a:pt x="20" y="1710"/>
                </a:cubicBezTo>
                <a:close/>
                <a:moveTo>
                  <a:pt x="36" y="1654"/>
                </a:moveTo>
                <a:cubicBezTo>
                  <a:pt x="35" y="1654"/>
                  <a:pt x="35" y="1654"/>
                  <a:pt x="35" y="1654"/>
                </a:cubicBezTo>
                <a:cubicBezTo>
                  <a:pt x="35" y="1653"/>
                  <a:pt x="35" y="1652"/>
                  <a:pt x="35" y="1652"/>
                </a:cubicBezTo>
                <a:cubicBezTo>
                  <a:pt x="35" y="1652"/>
                  <a:pt x="35" y="1652"/>
                  <a:pt x="36" y="1652"/>
                </a:cubicBezTo>
                <a:cubicBezTo>
                  <a:pt x="36" y="1652"/>
                  <a:pt x="36" y="1653"/>
                  <a:pt x="36" y="1654"/>
                </a:cubicBezTo>
                <a:close/>
                <a:moveTo>
                  <a:pt x="47" y="1629"/>
                </a:moveTo>
                <a:cubicBezTo>
                  <a:pt x="47" y="1633"/>
                  <a:pt x="47" y="1643"/>
                  <a:pt x="46" y="1635"/>
                </a:cubicBezTo>
                <a:cubicBezTo>
                  <a:pt x="46" y="1634"/>
                  <a:pt x="45" y="1631"/>
                  <a:pt x="47" y="1629"/>
                </a:cubicBezTo>
                <a:close/>
                <a:moveTo>
                  <a:pt x="47" y="1658"/>
                </a:moveTo>
                <a:cubicBezTo>
                  <a:pt x="48" y="1660"/>
                  <a:pt x="47" y="1663"/>
                  <a:pt x="48" y="1665"/>
                </a:cubicBezTo>
                <a:cubicBezTo>
                  <a:pt x="45" y="1664"/>
                  <a:pt x="48" y="1660"/>
                  <a:pt x="47" y="1658"/>
                </a:cubicBezTo>
                <a:close/>
                <a:moveTo>
                  <a:pt x="47" y="1669"/>
                </a:moveTo>
                <a:cubicBezTo>
                  <a:pt x="47" y="1669"/>
                  <a:pt x="46" y="1667"/>
                  <a:pt x="47" y="1667"/>
                </a:cubicBezTo>
                <a:cubicBezTo>
                  <a:pt x="47" y="1667"/>
                  <a:pt x="49" y="1669"/>
                  <a:pt x="47" y="1669"/>
                </a:cubicBezTo>
                <a:close/>
                <a:moveTo>
                  <a:pt x="47" y="1678"/>
                </a:moveTo>
                <a:cubicBezTo>
                  <a:pt x="47" y="1676"/>
                  <a:pt x="45" y="1674"/>
                  <a:pt x="48" y="1673"/>
                </a:cubicBezTo>
                <a:cubicBezTo>
                  <a:pt x="48" y="1674"/>
                  <a:pt x="49" y="1678"/>
                  <a:pt x="47" y="1678"/>
                </a:cubicBezTo>
                <a:close/>
                <a:moveTo>
                  <a:pt x="1150" y="1717"/>
                </a:moveTo>
                <a:cubicBezTo>
                  <a:pt x="1149" y="1717"/>
                  <a:pt x="1147" y="1718"/>
                  <a:pt x="1147" y="1717"/>
                </a:cubicBezTo>
                <a:cubicBezTo>
                  <a:pt x="1148" y="1717"/>
                  <a:pt x="1150" y="1716"/>
                  <a:pt x="1150" y="1717"/>
                </a:cubicBezTo>
                <a:close/>
                <a:moveTo>
                  <a:pt x="1109" y="1727"/>
                </a:moveTo>
                <a:cubicBezTo>
                  <a:pt x="1109" y="1729"/>
                  <a:pt x="1109" y="1729"/>
                  <a:pt x="1109" y="1729"/>
                </a:cubicBezTo>
                <a:cubicBezTo>
                  <a:pt x="1104" y="1729"/>
                  <a:pt x="1107" y="1728"/>
                  <a:pt x="1109" y="1727"/>
                </a:cubicBezTo>
                <a:close/>
                <a:moveTo>
                  <a:pt x="1108" y="1727"/>
                </a:moveTo>
                <a:cubicBezTo>
                  <a:pt x="1108" y="1728"/>
                  <a:pt x="1106" y="1729"/>
                  <a:pt x="1106" y="1727"/>
                </a:cubicBezTo>
                <a:cubicBezTo>
                  <a:pt x="1107" y="1727"/>
                  <a:pt x="1108" y="1725"/>
                  <a:pt x="1108" y="1727"/>
                </a:cubicBezTo>
                <a:close/>
                <a:moveTo>
                  <a:pt x="1069" y="1681"/>
                </a:moveTo>
                <a:cubicBezTo>
                  <a:pt x="1070" y="1682"/>
                  <a:pt x="1071" y="1682"/>
                  <a:pt x="1072" y="1681"/>
                </a:cubicBezTo>
                <a:cubicBezTo>
                  <a:pt x="1076" y="1681"/>
                  <a:pt x="1081" y="1682"/>
                  <a:pt x="1085" y="1682"/>
                </a:cubicBezTo>
                <a:cubicBezTo>
                  <a:pt x="1085" y="1682"/>
                  <a:pt x="1085" y="1682"/>
                  <a:pt x="1085" y="1682"/>
                </a:cubicBezTo>
                <a:cubicBezTo>
                  <a:pt x="1085" y="1684"/>
                  <a:pt x="1082" y="1683"/>
                  <a:pt x="1081" y="1682"/>
                </a:cubicBezTo>
                <a:cubicBezTo>
                  <a:pt x="1080" y="1685"/>
                  <a:pt x="1079" y="1683"/>
                  <a:pt x="1079" y="1682"/>
                </a:cubicBezTo>
                <a:cubicBezTo>
                  <a:pt x="1078" y="1683"/>
                  <a:pt x="1070" y="1682"/>
                  <a:pt x="1067" y="1682"/>
                </a:cubicBezTo>
                <a:cubicBezTo>
                  <a:pt x="1067" y="1685"/>
                  <a:pt x="1063" y="1686"/>
                  <a:pt x="1060" y="1685"/>
                </a:cubicBezTo>
                <a:cubicBezTo>
                  <a:pt x="1063" y="1684"/>
                  <a:pt x="1066" y="1682"/>
                  <a:pt x="1069" y="1681"/>
                </a:cubicBezTo>
                <a:close/>
                <a:moveTo>
                  <a:pt x="1076" y="1684"/>
                </a:moveTo>
                <a:cubicBezTo>
                  <a:pt x="1073" y="1683"/>
                  <a:pt x="1071" y="1685"/>
                  <a:pt x="1070" y="1683"/>
                </a:cubicBezTo>
                <a:cubicBezTo>
                  <a:pt x="1072" y="1683"/>
                  <a:pt x="1074" y="1683"/>
                  <a:pt x="1076" y="1684"/>
                </a:cubicBezTo>
                <a:close/>
                <a:moveTo>
                  <a:pt x="1069" y="1683"/>
                </a:moveTo>
                <a:cubicBezTo>
                  <a:pt x="1069" y="1685"/>
                  <a:pt x="1068" y="1684"/>
                  <a:pt x="1068" y="1685"/>
                </a:cubicBezTo>
                <a:cubicBezTo>
                  <a:pt x="1067" y="1683"/>
                  <a:pt x="1068" y="1683"/>
                  <a:pt x="1069" y="1683"/>
                </a:cubicBezTo>
                <a:close/>
                <a:moveTo>
                  <a:pt x="1058" y="1693"/>
                </a:moveTo>
                <a:cubicBezTo>
                  <a:pt x="1058" y="1695"/>
                  <a:pt x="1060" y="1693"/>
                  <a:pt x="1062" y="1694"/>
                </a:cubicBezTo>
                <a:cubicBezTo>
                  <a:pt x="1060" y="1692"/>
                  <a:pt x="1063" y="1693"/>
                  <a:pt x="1063" y="1692"/>
                </a:cubicBezTo>
                <a:cubicBezTo>
                  <a:pt x="1063" y="1691"/>
                  <a:pt x="1061" y="1693"/>
                  <a:pt x="1061" y="1691"/>
                </a:cubicBezTo>
                <a:cubicBezTo>
                  <a:pt x="1065" y="1691"/>
                  <a:pt x="1068" y="1689"/>
                  <a:pt x="1069" y="1692"/>
                </a:cubicBezTo>
                <a:cubicBezTo>
                  <a:pt x="1067" y="1693"/>
                  <a:pt x="1065" y="1695"/>
                  <a:pt x="1062" y="1695"/>
                </a:cubicBezTo>
                <a:cubicBezTo>
                  <a:pt x="1062" y="1695"/>
                  <a:pt x="1062" y="1694"/>
                  <a:pt x="1062" y="1694"/>
                </a:cubicBezTo>
                <a:cubicBezTo>
                  <a:pt x="1059" y="1695"/>
                  <a:pt x="1052" y="1695"/>
                  <a:pt x="1051" y="1695"/>
                </a:cubicBezTo>
                <a:cubicBezTo>
                  <a:pt x="1045" y="1694"/>
                  <a:pt x="1056" y="1694"/>
                  <a:pt x="1057" y="1693"/>
                </a:cubicBezTo>
                <a:cubicBezTo>
                  <a:pt x="1057" y="1694"/>
                  <a:pt x="1057" y="1693"/>
                  <a:pt x="1058" y="1693"/>
                </a:cubicBezTo>
                <a:close/>
                <a:moveTo>
                  <a:pt x="1057" y="1692"/>
                </a:moveTo>
                <a:cubicBezTo>
                  <a:pt x="1058" y="1692"/>
                  <a:pt x="1059" y="1691"/>
                  <a:pt x="1060" y="1692"/>
                </a:cubicBezTo>
                <a:cubicBezTo>
                  <a:pt x="1059" y="1692"/>
                  <a:pt x="1057" y="1693"/>
                  <a:pt x="1057" y="1692"/>
                </a:cubicBezTo>
                <a:close/>
                <a:moveTo>
                  <a:pt x="1054" y="1702"/>
                </a:moveTo>
                <a:cubicBezTo>
                  <a:pt x="1055" y="1703"/>
                  <a:pt x="1055" y="1702"/>
                  <a:pt x="1056" y="1702"/>
                </a:cubicBezTo>
                <a:cubicBezTo>
                  <a:pt x="1056" y="1703"/>
                  <a:pt x="1054" y="1703"/>
                  <a:pt x="1054" y="1702"/>
                </a:cubicBezTo>
                <a:close/>
                <a:moveTo>
                  <a:pt x="1056" y="1704"/>
                </a:moveTo>
                <a:cubicBezTo>
                  <a:pt x="1055" y="1705"/>
                  <a:pt x="1049" y="1705"/>
                  <a:pt x="1050" y="1704"/>
                </a:cubicBezTo>
                <a:cubicBezTo>
                  <a:pt x="1053" y="1704"/>
                  <a:pt x="1055" y="1703"/>
                  <a:pt x="1056" y="1704"/>
                </a:cubicBezTo>
                <a:close/>
                <a:moveTo>
                  <a:pt x="1047" y="1694"/>
                </a:moveTo>
                <a:cubicBezTo>
                  <a:pt x="1045" y="1693"/>
                  <a:pt x="1050" y="1692"/>
                  <a:pt x="1049" y="1693"/>
                </a:cubicBezTo>
                <a:cubicBezTo>
                  <a:pt x="1047" y="1693"/>
                  <a:pt x="1047" y="1695"/>
                  <a:pt x="1046" y="1695"/>
                </a:cubicBezTo>
                <a:cubicBezTo>
                  <a:pt x="1046" y="1692"/>
                  <a:pt x="1042" y="1696"/>
                  <a:pt x="1042" y="1693"/>
                </a:cubicBezTo>
                <a:cubicBezTo>
                  <a:pt x="1044" y="1693"/>
                  <a:pt x="1045" y="1693"/>
                  <a:pt x="1047" y="1694"/>
                </a:cubicBezTo>
                <a:close/>
                <a:moveTo>
                  <a:pt x="1054" y="1700"/>
                </a:moveTo>
                <a:cubicBezTo>
                  <a:pt x="1050" y="1701"/>
                  <a:pt x="1046" y="1700"/>
                  <a:pt x="1043" y="1700"/>
                </a:cubicBezTo>
                <a:cubicBezTo>
                  <a:pt x="1043" y="1701"/>
                  <a:pt x="1043" y="1701"/>
                  <a:pt x="1043" y="1701"/>
                </a:cubicBezTo>
                <a:cubicBezTo>
                  <a:pt x="1043" y="1700"/>
                  <a:pt x="1043" y="1700"/>
                  <a:pt x="1043" y="1700"/>
                </a:cubicBezTo>
                <a:cubicBezTo>
                  <a:pt x="1042" y="1700"/>
                  <a:pt x="1042" y="1700"/>
                  <a:pt x="1042" y="1699"/>
                </a:cubicBezTo>
                <a:cubicBezTo>
                  <a:pt x="1046" y="1699"/>
                  <a:pt x="1050" y="1699"/>
                  <a:pt x="1054" y="1700"/>
                </a:cubicBezTo>
                <a:close/>
                <a:moveTo>
                  <a:pt x="1042" y="1700"/>
                </a:moveTo>
                <a:cubicBezTo>
                  <a:pt x="1041" y="1700"/>
                  <a:pt x="1040" y="1700"/>
                  <a:pt x="1039" y="1699"/>
                </a:cubicBezTo>
                <a:cubicBezTo>
                  <a:pt x="1040" y="1699"/>
                  <a:pt x="1042" y="1698"/>
                  <a:pt x="1042" y="1700"/>
                </a:cubicBezTo>
                <a:close/>
                <a:moveTo>
                  <a:pt x="1037" y="1701"/>
                </a:moveTo>
                <a:cubicBezTo>
                  <a:pt x="1037" y="1699"/>
                  <a:pt x="1036" y="1702"/>
                  <a:pt x="1035" y="1700"/>
                </a:cubicBezTo>
                <a:cubicBezTo>
                  <a:pt x="1036" y="1700"/>
                  <a:pt x="1036" y="1700"/>
                  <a:pt x="1036" y="1699"/>
                </a:cubicBezTo>
                <a:cubicBezTo>
                  <a:pt x="1033" y="1699"/>
                  <a:pt x="1030" y="1701"/>
                  <a:pt x="1030" y="1699"/>
                </a:cubicBezTo>
                <a:cubicBezTo>
                  <a:pt x="1031" y="1698"/>
                  <a:pt x="1041" y="1698"/>
                  <a:pt x="1037" y="1701"/>
                </a:cubicBezTo>
                <a:close/>
                <a:moveTo>
                  <a:pt x="1025" y="1698"/>
                </a:moveTo>
                <a:cubicBezTo>
                  <a:pt x="1026" y="1698"/>
                  <a:pt x="1026" y="1699"/>
                  <a:pt x="1025" y="1699"/>
                </a:cubicBezTo>
                <a:cubicBezTo>
                  <a:pt x="1025" y="1698"/>
                  <a:pt x="1023" y="1699"/>
                  <a:pt x="1023" y="1699"/>
                </a:cubicBezTo>
                <a:cubicBezTo>
                  <a:pt x="1023" y="1699"/>
                  <a:pt x="1023" y="1699"/>
                  <a:pt x="1023" y="1699"/>
                </a:cubicBezTo>
                <a:cubicBezTo>
                  <a:pt x="1023" y="1698"/>
                  <a:pt x="1024" y="1698"/>
                  <a:pt x="1025" y="1698"/>
                </a:cubicBezTo>
                <a:close/>
                <a:moveTo>
                  <a:pt x="1005" y="1723"/>
                </a:moveTo>
                <a:cubicBezTo>
                  <a:pt x="1005" y="1724"/>
                  <a:pt x="1005" y="1724"/>
                  <a:pt x="1004" y="1724"/>
                </a:cubicBezTo>
                <a:cubicBezTo>
                  <a:pt x="1004" y="1723"/>
                  <a:pt x="1002" y="1725"/>
                  <a:pt x="1002" y="1724"/>
                </a:cubicBezTo>
                <a:cubicBezTo>
                  <a:pt x="1003" y="1724"/>
                  <a:pt x="1003" y="1723"/>
                  <a:pt x="1005" y="1723"/>
                </a:cubicBezTo>
                <a:close/>
                <a:moveTo>
                  <a:pt x="999" y="1719"/>
                </a:moveTo>
                <a:cubicBezTo>
                  <a:pt x="1000" y="1718"/>
                  <a:pt x="1001" y="1719"/>
                  <a:pt x="1002" y="1719"/>
                </a:cubicBezTo>
                <a:cubicBezTo>
                  <a:pt x="1001" y="1719"/>
                  <a:pt x="999" y="1720"/>
                  <a:pt x="999" y="1719"/>
                </a:cubicBezTo>
                <a:close/>
                <a:moveTo>
                  <a:pt x="1002" y="1716"/>
                </a:moveTo>
                <a:cubicBezTo>
                  <a:pt x="1002" y="1716"/>
                  <a:pt x="996" y="1717"/>
                  <a:pt x="997" y="1716"/>
                </a:cubicBezTo>
                <a:cubicBezTo>
                  <a:pt x="1000" y="1717"/>
                  <a:pt x="1001" y="1714"/>
                  <a:pt x="1002" y="1716"/>
                </a:cubicBezTo>
                <a:close/>
                <a:moveTo>
                  <a:pt x="999" y="1719"/>
                </a:moveTo>
                <a:cubicBezTo>
                  <a:pt x="998" y="1719"/>
                  <a:pt x="996" y="1719"/>
                  <a:pt x="997" y="1717"/>
                </a:cubicBezTo>
                <a:cubicBezTo>
                  <a:pt x="998" y="1717"/>
                  <a:pt x="998" y="1718"/>
                  <a:pt x="999" y="1719"/>
                </a:cubicBezTo>
                <a:close/>
                <a:moveTo>
                  <a:pt x="1001" y="1724"/>
                </a:moveTo>
                <a:cubicBezTo>
                  <a:pt x="1000" y="1723"/>
                  <a:pt x="998" y="1725"/>
                  <a:pt x="997" y="1723"/>
                </a:cubicBezTo>
                <a:cubicBezTo>
                  <a:pt x="999" y="1723"/>
                  <a:pt x="1001" y="1722"/>
                  <a:pt x="1001" y="1724"/>
                </a:cubicBezTo>
                <a:close/>
                <a:moveTo>
                  <a:pt x="996" y="1722"/>
                </a:moveTo>
                <a:cubicBezTo>
                  <a:pt x="996" y="1723"/>
                  <a:pt x="996" y="1724"/>
                  <a:pt x="996" y="1724"/>
                </a:cubicBezTo>
                <a:cubicBezTo>
                  <a:pt x="996" y="1724"/>
                  <a:pt x="996" y="1724"/>
                  <a:pt x="995" y="1724"/>
                </a:cubicBezTo>
                <a:cubicBezTo>
                  <a:pt x="995" y="1724"/>
                  <a:pt x="995" y="1723"/>
                  <a:pt x="995" y="1723"/>
                </a:cubicBezTo>
                <a:cubicBezTo>
                  <a:pt x="997" y="1724"/>
                  <a:pt x="995" y="1721"/>
                  <a:pt x="996" y="1722"/>
                </a:cubicBezTo>
                <a:close/>
                <a:moveTo>
                  <a:pt x="994" y="1716"/>
                </a:moveTo>
                <a:cubicBezTo>
                  <a:pt x="994" y="1716"/>
                  <a:pt x="992" y="1717"/>
                  <a:pt x="992" y="1715"/>
                </a:cubicBezTo>
                <a:cubicBezTo>
                  <a:pt x="993" y="1715"/>
                  <a:pt x="996" y="1715"/>
                  <a:pt x="994" y="1716"/>
                </a:cubicBezTo>
                <a:close/>
                <a:moveTo>
                  <a:pt x="889" y="1733"/>
                </a:moveTo>
                <a:cubicBezTo>
                  <a:pt x="891" y="1733"/>
                  <a:pt x="893" y="1732"/>
                  <a:pt x="896" y="1732"/>
                </a:cubicBezTo>
                <a:cubicBezTo>
                  <a:pt x="896" y="1732"/>
                  <a:pt x="896" y="1732"/>
                  <a:pt x="897" y="1733"/>
                </a:cubicBezTo>
                <a:cubicBezTo>
                  <a:pt x="895" y="1733"/>
                  <a:pt x="892" y="1733"/>
                  <a:pt x="889" y="1733"/>
                </a:cubicBezTo>
                <a:close/>
                <a:moveTo>
                  <a:pt x="920" y="1733"/>
                </a:moveTo>
                <a:cubicBezTo>
                  <a:pt x="920" y="1733"/>
                  <a:pt x="921" y="1732"/>
                  <a:pt x="921" y="1732"/>
                </a:cubicBezTo>
                <a:cubicBezTo>
                  <a:pt x="919" y="1731"/>
                  <a:pt x="919" y="1734"/>
                  <a:pt x="918" y="1733"/>
                </a:cubicBezTo>
                <a:cubicBezTo>
                  <a:pt x="919" y="1732"/>
                  <a:pt x="919" y="1732"/>
                  <a:pt x="919" y="1732"/>
                </a:cubicBezTo>
                <a:cubicBezTo>
                  <a:pt x="923" y="1731"/>
                  <a:pt x="925" y="1731"/>
                  <a:pt x="929" y="1732"/>
                </a:cubicBezTo>
                <a:cubicBezTo>
                  <a:pt x="926" y="1733"/>
                  <a:pt x="921" y="1731"/>
                  <a:pt x="920" y="1733"/>
                </a:cubicBezTo>
                <a:close/>
                <a:moveTo>
                  <a:pt x="942" y="1730"/>
                </a:moveTo>
                <a:cubicBezTo>
                  <a:pt x="943" y="1730"/>
                  <a:pt x="944" y="1728"/>
                  <a:pt x="945" y="1730"/>
                </a:cubicBezTo>
                <a:cubicBezTo>
                  <a:pt x="944" y="1730"/>
                  <a:pt x="943" y="1731"/>
                  <a:pt x="942" y="1730"/>
                </a:cubicBezTo>
                <a:close/>
                <a:moveTo>
                  <a:pt x="945" y="1724"/>
                </a:moveTo>
                <a:cubicBezTo>
                  <a:pt x="943" y="1724"/>
                  <a:pt x="945" y="1722"/>
                  <a:pt x="943" y="1723"/>
                </a:cubicBezTo>
                <a:cubicBezTo>
                  <a:pt x="943" y="1723"/>
                  <a:pt x="943" y="1724"/>
                  <a:pt x="942" y="1724"/>
                </a:cubicBezTo>
                <a:cubicBezTo>
                  <a:pt x="942" y="1722"/>
                  <a:pt x="942" y="1722"/>
                  <a:pt x="942" y="1722"/>
                </a:cubicBezTo>
                <a:cubicBezTo>
                  <a:pt x="945" y="1722"/>
                  <a:pt x="945" y="1722"/>
                  <a:pt x="945" y="1722"/>
                </a:cubicBezTo>
                <a:lnTo>
                  <a:pt x="945" y="1724"/>
                </a:lnTo>
                <a:close/>
                <a:moveTo>
                  <a:pt x="948" y="1731"/>
                </a:moveTo>
                <a:cubicBezTo>
                  <a:pt x="949" y="1731"/>
                  <a:pt x="951" y="1731"/>
                  <a:pt x="951" y="1732"/>
                </a:cubicBezTo>
                <a:cubicBezTo>
                  <a:pt x="950" y="1731"/>
                  <a:pt x="948" y="1732"/>
                  <a:pt x="948" y="1731"/>
                </a:cubicBezTo>
                <a:close/>
                <a:moveTo>
                  <a:pt x="953" y="1722"/>
                </a:moveTo>
                <a:cubicBezTo>
                  <a:pt x="953" y="1722"/>
                  <a:pt x="953" y="1721"/>
                  <a:pt x="954" y="1721"/>
                </a:cubicBezTo>
                <a:cubicBezTo>
                  <a:pt x="954" y="1721"/>
                  <a:pt x="954" y="1722"/>
                  <a:pt x="954" y="1722"/>
                </a:cubicBezTo>
                <a:cubicBezTo>
                  <a:pt x="953" y="1724"/>
                  <a:pt x="951" y="1721"/>
                  <a:pt x="953" y="1722"/>
                </a:cubicBezTo>
                <a:close/>
                <a:moveTo>
                  <a:pt x="959" y="1723"/>
                </a:moveTo>
                <a:cubicBezTo>
                  <a:pt x="959" y="1722"/>
                  <a:pt x="959" y="1722"/>
                  <a:pt x="958" y="1722"/>
                </a:cubicBezTo>
                <a:cubicBezTo>
                  <a:pt x="961" y="1722"/>
                  <a:pt x="961" y="1722"/>
                  <a:pt x="961" y="1722"/>
                </a:cubicBezTo>
                <a:cubicBezTo>
                  <a:pt x="961" y="1723"/>
                  <a:pt x="960" y="1723"/>
                  <a:pt x="959" y="1723"/>
                </a:cubicBezTo>
                <a:close/>
                <a:moveTo>
                  <a:pt x="962" y="1724"/>
                </a:moveTo>
                <a:cubicBezTo>
                  <a:pt x="962" y="1723"/>
                  <a:pt x="962" y="1722"/>
                  <a:pt x="963" y="1722"/>
                </a:cubicBezTo>
                <a:cubicBezTo>
                  <a:pt x="964" y="1722"/>
                  <a:pt x="965" y="1722"/>
                  <a:pt x="965" y="1723"/>
                </a:cubicBezTo>
                <a:cubicBezTo>
                  <a:pt x="963" y="1723"/>
                  <a:pt x="963" y="1724"/>
                  <a:pt x="962" y="1724"/>
                </a:cubicBezTo>
                <a:close/>
                <a:moveTo>
                  <a:pt x="967" y="1716"/>
                </a:moveTo>
                <a:cubicBezTo>
                  <a:pt x="967" y="1716"/>
                  <a:pt x="968" y="1715"/>
                  <a:pt x="968" y="1715"/>
                </a:cubicBezTo>
                <a:cubicBezTo>
                  <a:pt x="968" y="1716"/>
                  <a:pt x="969" y="1716"/>
                  <a:pt x="969" y="1716"/>
                </a:cubicBezTo>
                <a:cubicBezTo>
                  <a:pt x="970" y="1716"/>
                  <a:pt x="970" y="1716"/>
                  <a:pt x="971" y="1716"/>
                </a:cubicBezTo>
                <a:cubicBezTo>
                  <a:pt x="971" y="1716"/>
                  <a:pt x="969" y="1715"/>
                  <a:pt x="971" y="1715"/>
                </a:cubicBezTo>
                <a:cubicBezTo>
                  <a:pt x="971" y="1715"/>
                  <a:pt x="970" y="1715"/>
                  <a:pt x="970" y="1715"/>
                </a:cubicBezTo>
                <a:cubicBezTo>
                  <a:pt x="971" y="1715"/>
                  <a:pt x="971" y="1715"/>
                  <a:pt x="971" y="1714"/>
                </a:cubicBezTo>
                <a:cubicBezTo>
                  <a:pt x="971" y="1714"/>
                  <a:pt x="971" y="1715"/>
                  <a:pt x="972" y="1715"/>
                </a:cubicBezTo>
                <a:cubicBezTo>
                  <a:pt x="972" y="1714"/>
                  <a:pt x="972" y="1714"/>
                  <a:pt x="972" y="1714"/>
                </a:cubicBezTo>
                <a:cubicBezTo>
                  <a:pt x="973" y="1714"/>
                  <a:pt x="973" y="1714"/>
                  <a:pt x="974" y="1714"/>
                </a:cubicBezTo>
                <a:cubicBezTo>
                  <a:pt x="979" y="1714"/>
                  <a:pt x="985" y="1713"/>
                  <a:pt x="987" y="1716"/>
                </a:cubicBezTo>
                <a:cubicBezTo>
                  <a:pt x="982" y="1715"/>
                  <a:pt x="980" y="1715"/>
                  <a:pt x="972" y="1715"/>
                </a:cubicBezTo>
                <a:cubicBezTo>
                  <a:pt x="973" y="1716"/>
                  <a:pt x="972" y="1716"/>
                  <a:pt x="972" y="1716"/>
                </a:cubicBezTo>
                <a:cubicBezTo>
                  <a:pt x="978" y="1717"/>
                  <a:pt x="978" y="1718"/>
                  <a:pt x="983" y="1717"/>
                </a:cubicBezTo>
                <a:cubicBezTo>
                  <a:pt x="984" y="1718"/>
                  <a:pt x="983" y="1718"/>
                  <a:pt x="983" y="1718"/>
                </a:cubicBezTo>
                <a:cubicBezTo>
                  <a:pt x="984" y="1717"/>
                  <a:pt x="984" y="1719"/>
                  <a:pt x="985" y="1719"/>
                </a:cubicBezTo>
                <a:cubicBezTo>
                  <a:pt x="985" y="1718"/>
                  <a:pt x="986" y="1716"/>
                  <a:pt x="987" y="1717"/>
                </a:cubicBezTo>
                <a:cubicBezTo>
                  <a:pt x="985" y="1718"/>
                  <a:pt x="988" y="1720"/>
                  <a:pt x="987" y="1721"/>
                </a:cubicBezTo>
                <a:cubicBezTo>
                  <a:pt x="981" y="1720"/>
                  <a:pt x="977" y="1721"/>
                  <a:pt x="972" y="1719"/>
                </a:cubicBezTo>
                <a:cubicBezTo>
                  <a:pt x="973" y="1720"/>
                  <a:pt x="973" y="1717"/>
                  <a:pt x="972" y="1717"/>
                </a:cubicBezTo>
                <a:cubicBezTo>
                  <a:pt x="971" y="1717"/>
                  <a:pt x="973" y="1718"/>
                  <a:pt x="972" y="1718"/>
                </a:cubicBezTo>
                <a:cubicBezTo>
                  <a:pt x="972" y="1717"/>
                  <a:pt x="969" y="1716"/>
                  <a:pt x="968" y="1718"/>
                </a:cubicBezTo>
                <a:cubicBezTo>
                  <a:pt x="969" y="1718"/>
                  <a:pt x="969" y="1717"/>
                  <a:pt x="969" y="1718"/>
                </a:cubicBezTo>
                <a:cubicBezTo>
                  <a:pt x="968" y="1718"/>
                  <a:pt x="970" y="1721"/>
                  <a:pt x="968" y="1720"/>
                </a:cubicBezTo>
                <a:cubicBezTo>
                  <a:pt x="968" y="1718"/>
                  <a:pt x="967" y="1717"/>
                  <a:pt x="967" y="1716"/>
                </a:cubicBezTo>
                <a:close/>
                <a:moveTo>
                  <a:pt x="987" y="1723"/>
                </a:moveTo>
                <a:cubicBezTo>
                  <a:pt x="986" y="1724"/>
                  <a:pt x="984" y="1724"/>
                  <a:pt x="983" y="1723"/>
                </a:cubicBezTo>
                <a:cubicBezTo>
                  <a:pt x="985" y="1722"/>
                  <a:pt x="986" y="1722"/>
                  <a:pt x="987" y="1723"/>
                </a:cubicBezTo>
                <a:close/>
                <a:moveTo>
                  <a:pt x="971" y="1718"/>
                </a:moveTo>
                <a:cubicBezTo>
                  <a:pt x="971" y="1719"/>
                  <a:pt x="971" y="1719"/>
                  <a:pt x="971" y="1719"/>
                </a:cubicBezTo>
                <a:cubicBezTo>
                  <a:pt x="970" y="1719"/>
                  <a:pt x="970" y="1720"/>
                  <a:pt x="969" y="1720"/>
                </a:cubicBezTo>
                <a:cubicBezTo>
                  <a:pt x="969" y="1719"/>
                  <a:pt x="970" y="1719"/>
                  <a:pt x="971" y="1718"/>
                </a:cubicBezTo>
                <a:close/>
                <a:moveTo>
                  <a:pt x="970" y="1732"/>
                </a:moveTo>
                <a:cubicBezTo>
                  <a:pt x="972" y="1731"/>
                  <a:pt x="975" y="1732"/>
                  <a:pt x="978" y="1732"/>
                </a:cubicBezTo>
                <a:cubicBezTo>
                  <a:pt x="976" y="1734"/>
                  <a:pt x="971" y="1732"/>
                  <a:pt x="970" y="1732"/>
                </a:cubicBezTo>
                <a:close/>
                <a:moveTo>
                  <a:pt x="979" y="1730"/>
                </a:moveTo>
                <a:cubicBezTo>
                  <a:pt x="980" y="1728"/>
                  <a:pt x="977" y="1729"/>
                  <a:pt x="978" y="1728"/>
                </a:cubicBezTo>
                <a:cubicBezTo>
                  <a:pt x="979" y="1728"/>
                  <a:pt x="980" y="1729"/>
                  <a:pt x="981" y="1728"/>
                </a:cubicBezTo>
                <a:cubicBezTo>
                  <a:pt x="981" y="1731"/>
                  <a:pt x="980" y="1729"/>
                  <a:pt x="979" y="1730"/>
                </a:cubicBezTo>
                <a:close/>
                <a:moveTo>
                  <a:pt x="980" y="1723"/>
                </a:moveTo>
                <a:cubicBezTo>
                  <a:pt x="981" y="1722"/>
                  <a:pt x="982" y="1723"/>
                  <a:pt x="983" y="1724"/>
                </a:cubicBezTo>
                <a:cubicBezTo>
                  <a:pt x="982" y="1723"/>
                  <a:pt x="981" y="1724"/>
                  <a:pt x="980" y="1723"/>
                </a:cubicBezTo>
                <a:close/>
                <a:moveTo>
                  <a:pt x="1007" y="1733"/>
                </a:moveTo>
                <a:cubicBezTo>
                  <a:pt x="1007" y="1731"/>
                  <a:pt x="1007" y="1731"/>
                  <a:pt x="1008" y="1731"/>
                </a:cubicBezTo>
                <a:cubicBezTo>
                  <a:pt x="1008" y="1732"/>
                  <a:pt x="1008" y="1732"/>
                  <a:pt x="1007" y="1733"/>
                </a:cubicBezTo>
                <a:close/>
                <a:moveTo>
                  <a:pt x="1002" y="1731"/>
                </a:moveTo>
                <a:cubicBezTo>
                  <a:pt x="1003" y="1731"/>
                  <a:pt x="1006" y="1730"/>
                  <a:pt x="1007" y="1731"/>
                </a:cubicBezTo>
                <a:cubicBezTo>
                  <a:pt x="1005" y="1732"/>
                  <a:pt x="1003" y="1731"/>
                  <a:pt x="1001" y="1732"/>
                </a:cubicBezTo>
                <a:cubicBezTo>
                  <a:pt x="1001" y="1731"/>
                  <a:pt x="999" y="1732"/>
                  <a:pt x="999" y="1732"/>
                </a:cubicBezTo>
                <a:cubicBezTo>
                  <a:pt x="999" y="1733"/>
                  <a:pt x="999" y="1733"/>
                  <a:pt x="1000" y="1733"/>
                </a:cubicBezTo>
                <a:cubicBezTo>
                  <a:pt x="1000" y="1733"/>
                  <a:pt x="1000" y="1733"/>
                  <a:pt x="1000" y="1733"/>
                </a:cubicBezTo>
                <a:cubicBezTo>
                  <a:pt x="992" y="1733"/>
                  <a:pt x="990" y="1733"/>
                  <a:pt x="983" y="1732"/>
                </a:cubicBezTo>
                <a:cubicBezTo>
                  <a:pt x="986" y="1732"/>
                  <a:pt x="988" y="1732"/>
                  <a:pt x="988" y="1730"/>
                </a:cubicBezTo>
                <a:cubicBezTo>
                  <a:pt x="991" y="1730"/>
                  <a:pt x="993" y="1731"/>
                  <a:pt x="995" y="1729"/>
                </a:cubicBezTo>
                <a:cubicBezTo>
                  <a:pt x="994" y="1729"/>
                  <a:pt x="992" y="1730"/>
                  <a:pt x="992" y="1729"/>
                </a:cubicBezTo>
                <a:cubicBezTo>
                  <a:pt x="997" y="1729"/>
                  <a:pt x="1006" y="1729"/>
                  <a:pt x="1010" y="1730"/>
                </a:cubicBezTo>
                <a:cubicBezTo>
                  <a:pt x="1008" y="1730"/>
                  <a:pt x="1005" y="1730"/>
                  <a:pt x="1002" y="1731"/>
                </a:cubicBezTo>
                <a:close/>
                <a:moveTo>
                  <a:pt x="1008" y="1728"/>
                </a:moveTo>
                <a:cubicBezTo>
                  <a:pt x="1009" y="1728"/>
                  <a:pt x="1011" y="1727"/>
                  <a:pt x="1011" y="1728"/>
                </a:cubicBezTo>
                <a:cubicBezTo>
                  <a:pt x="1010" y="1729"/>
                  <a:pt x="1009" y="1729"/>
                  <a:pt x="1008" y="1728"/>
                </a:cubicBezTo>
                <a:close/>
                <a:moveTo>
                  <a:pt x="1012" y="1725"/>
                </a:moveTo>
                <a:cubicBezTo>
                  <a:pt x="1011" y="1723"/>
                  <a:pt x="1014" y="1723"/>
                  <a:pt x="1014" y="1724"/>
                </a:cubicBezTo>
                <a:cubicBezTo>
                  <a:pt x="1013" y="1723"/>
                  <a:pt x="1014" y="1726"/>
                  <a:pt x="1012" y="1725"/>
                </a:cubicBezTo>
                <a:close/>
                <a:moveTo>
                  <a:pt x="1016" y="1730"/>
                </a:moveTo>
                <a:cubicBezTo>
                  <a:pt x="1015" y="1730"/>
                  <a:pt x="1015" y="1731"/>
                  <a:pt x="1014" y="1731"/>
                </a:cubicBezTo>
                <a:cubicBezTo>
                  <a:pt x="1013" y="1729"/>
                  <a:pt x="1014" y="1729"/>
                  <a:pt x="1016" y="1730"/>
                </a:cubicBezTo>
                <a:close/>
                <a:moveTo>
                  <a:pt x="1015" y="1724"/>
                </a:moveTo>
                <a:cubicBezTo>
                  <a:pt x="1017" y="1723"/>
                  <a:pt x="1019" y="1724"/>
                  <a:pt x="1017" y="1725"/>
                </a:cubicBezTo>
                <a:cubicBezTo>
                  <a:pt x="1017" y="1724"/>
                  <a:pt x="1017" y="1726"/>
                  <a:pt x="1016" y="1725"/>
                </a:cubicBezTo>
                <a:cubicBezTo>
                  <a:pt x="1016" y="1724"/>
                  <a:pt x="1015" y="1724"/>
                  <a:pt x="1015" y="1724"/>
                </a:cubicBezTo>
                <a:close/>
                <a:moveTo>
                  <a:pt x="1013" y="1732"/>
                </a:moveTo>
                <a:cubicBezTo>
                  <a:pt x="1015" y="1732"/>
                  <a:pt x="1018" y="1731"/>
                  <a:pt x="1019" y="1733"/>
                </a:cubicBezTo>
                <a:cubicBezTo>
                  <a:pt x="1018" y="1733"/>
                  <a:pt x="1014" y="1734"/>
                  <a:pt x="1013" y="1732"/>
                </a:cubicBezTo>
                <a:close/>
                <a:moveTo>
                  <a:pt x="1016" y="1731"/>
                </a:moveTo>
                <a:cubicBezTo>
                  <a:pt x="1017" y="1731"/>
                  <a:pt x="1018" y="1731"/>
                  <a:pt x="1018" y="1730"/>
                </a:cubicBezTo>
                <a:cubicBezTo>
                  <a:pt x="1017" y="1730"/>
                  <a:pt x="1016" y="1730"/>
                  <a:pt x="1016" y="1730"/>
                </a:cubicBezTo>
                <a:cubicBezTo>
                  <a:pt x="1020" y="1730"/>
                  <a:pt x="1019" y="1730"/>
                  <a:pt x="1021" y="1731"/>
                </a:cubicBezTo>
                <a:cubicBezTo>
                  <a:pt x="1020" y="1731"/>
                  <a:pt x="1015" y="1732"/>
                  <a:pt x="1016" y="1731"/>
                </a:cubicBezTo>
                <a:close/>
                <a:moveTo>
                  <a:pt x="1029" y="1728"/>
                </a:moveTo>
                <a:cubicBezTo>
                  <a:pt x="1028" y="1726"/>
                  <a:pt x="1032" y="1727"/>
                  <a:pt x="1033" y="1727"/>
                </a:cubicBezTo>
                <a:cubicBezTo>
                  <a:pt x="1031" y="1729"/>
                  <a:pt x="1031" y="1728"/>
                  <a:pt x="1029" y="1728"/>
                </a:cubicBezTo>
                <a:close/>
                <a:moveTo>
                  <a:pt x="1036" y="1733"/>
                </a:moveTo>
                <a:cubicBezTo>
                  <a:pt x="1034" y="1732"/>
                  <a:pt x="1032" y="1733"/>
                  <a:pt x="1030" y="1732"/>
                </a:cubicBezTo>
                <a:cubicBezTo>
                  <a:pt x="1031" y="1731"/>
                  <a:pt x="1035" y="1733"/>
                  <a:pt x="1034" y="1731"/>
                </a:cubicBezTo>
                <a:cubicBezTo>
                  <a:pt x="1035" y="1731"/>
                  <a:pt x="1036" y="1730"/>
                  <a:pt x="1036" y="1731"/>
                </a:cubicBezTo>
                <a:cubicBezTo>
                  <a:pt x="1035" y="1731"/>
                  <a:pt x="1036" y="1732"/>
                  <a:pt x="1036" y="1733"/>
                </a:cubicBezTo>
                <a:close/>
                <a:moveTo>
                  <a:pt x="1037" y="1728"/>
                </a:moveTo>
                <a:cubicBezTo>
                  <a:pt x="1037" y="1728"/>
                  <a:pt x="1038" y="1728"/>
                  <a:pt x="1037" y="1727"/>
                </a:cubicBezTo>
                <a:cubicBezTo>
                  <a:pt x="1036" y="1727"/>
                  <a:pt x="1036" y="1729"/>
                  <a:pt x="1037" y="1729"/>
                </a:cubicBezTo>
                <a:cubicBezTo>
                  <a:pt x="1035" y="1730"/>
                  <a:pt x="1037" y="1727"/>
                  <a:pt x="1035" y="1728"/>
                </a:cubicBezTo>
                <a:cubicBezTo>
                  <a:pt x="1035" y="1727"/>
                  <a:pt x="1036" y="1727"/>
                  <a:pt x="1035" y="1726"/>
                </a:cubicBezTo>
                <a:cubicBezTo>
                  <a:pt x="1037" y="1726"/>
                  <a:pt x="1038" y="1727"/>
                  <a:pt x="1040" y="1726"/>
                </a:cubicBezTo>
                <a:cubicBezTo>
                  <a:pt x="1040" y="1728"/>
                  <a:pt x="1037" y="1729"/>
                  <a:pt x="1037" y="1728"/>
                </a:cubicBezTo>
                <a:close/>
                <a:moveTo>
                  <a:pt x="1043" y="1729"/>
                </a:moveTo>
                <a:cubicBezTo>
                  <a:pt x="1042" y="1729"/>
                  <a:pt x="1040" y="1730"/>
                  <a:pt x="1040" y="1729"/>
                </a:cubicBezTo>
                <a:cubicBezTo>
                  <a:pt x="1041" y="1729"/>
                  <a:pt x="1041" y="1728"/>
                  <a:pt x="1041" y="1728"/>
                </a:cubicBezTo>
                <a:cubicBezTo>
                  <a:pt x="1041" y="1728"/>
                  <a:pt x="1040" y="1728"/>
                  <a:pt x="1040" y="1727"/>
                </a:cubicBezTo>
                <a:cubicBezTo>
                  <a:pt x="1041" y="1727"/>
                  <a:pt x="1043" y="1727"/>
                  <a:pt x="1043" y="1728"/>
                </a:cubicBezTo>
                <a:cubicBezTo>
                  <a:pt x="1042" y="1728"/>
                  <a:pt x="1042" y="1729"/>
                  <a:pt x="1043" y="1729"/>
                </a:cubicBezTo>
                <a:close/>
                <a:moveTo>
                  <a:pt x="1046" y="1729"/>
                </a:moveTo>
                <a:cubicBezTo>
                  <a:pt x="1047" y="1728"/>
                  <a:pt x="1044" y="1729"/>
                  <a:pt x="1045" y="1727"/>
                </a:cubicBezTo>
                <a:cubicBezTo>
                  <a:pt x="1047" y="1728"/>
                  <a:pt x="1050" y="1726"/>
                  <a:pt x="1051" y="1728"/>
                </a:cubicBezTo>
                <a:cubicBezTo>
                  <a:pt x="1049" y="1728"/>
                  <a:pt x="1047" y="1730"/>
                  <a:pt x="1046" y="1729"/>
                </a:cubicBezTo>
                <a:close/>
                <a:moveTo>
                  <a:pt x="1045" y="1717"/>
                </a:moveTo>
                <a:cubicBezTo>
                  <a:pt x="1045" y="1716"/>
                  <a:pt x="1046" y="1716"/>
                  <a:pt x="1047" y="1716"/>
                </a:cubicBezTo>
                <a:cubicBezTo>
                  <a:pt x="1047" y="1717"/>
                  <a:pt x="1046" y="1717"/>
                  <a:pt x="1045" y="1717"/>
                </a:cubicBezTo>
                <a:close/>
                <a:moveTo>
                  <a:pt x="1053" y="1714"/>
                </a:moveTo>
                <a:cubicBezTo>
                  <a:pt x="1053" y="1713"/>
                  <a:pt x="1055" y="1713"/>
                  <a:pt x="1055" y="1714"/>
                </a:cubicBezTo>
                <a:cubicBezTo>
                  <a:pt x="1054" y="1714"/>
                  <a:pt x="1052" y="1715"/>
                  <a:pt x="1053" y="1714"/>
                </a:cubicBezTo>
                <a:close/>
                <a:moveTo>
                  <a:pt x="1056" y="1708"/>
                </a:moveTo>
                <a:cubicBezTo>
                  <a:pt x="1054" y="1711"/>
                  <a:pt x="1046" y="1709"/>
                  <a:pt x="1043" y="1710"/>
                </a:cubicBezTo>
                <a:cubicBezTo>
                  <a:pt x="1044" y="1711"/>
                  <a:pt x="1046" y="1710"/>
                  <a:pt x="1047" y="1711"/>
                </a:cubicBezTo>
                <a:cubicBezTo>
                  <a:pt x="1046" y="1711"/>
                  <a:pt x="1047" y="1713"/>
                  <a:pt x="1046" y="1712"/>
                </a:cubicBezTo>
                <a:cubicBezTo>
                  <a:pt x="1047" y="1712"/>
                  <a:pt x="1044" y="1711"/>
                  <a:pt x="1044" y="1711"/>
                </a:cubicBezTo>
                <a:cubicBezTo>
                  <a:pt x="1044" y="1712"/>
                  <a:pt x="1045" y="1713"/>
                  <a:pt x="1043" y="1713"/>
                </a:cubicBezTo>
                <a:cubicBezTo>
                  <a:pt x="1042" y="1711"/>
                  <a:pt x="1042" y="1712"/>
                  <a:pt x="1040" y="1711"/>
                </a:cubicBezTo>
                <a:cubicBezTo>
                  <a:pt x="1040" y="1712"/>
                  <a:pt x="1042" y="1712"/>
                  <a:pt x="1041" y="1714"/>
                </a:cubicBezTo>
                <a:cubicBezTo>
                  <a:pt x="1040" y="1713"/>
                  <a:pt x="1037" y="1713"/>
                  <a:pt x="1037" y="1715"/>
                </a:cubicBezTo>
                <a:cubicBezTo>
                  <a:pt x="1034" y="1714"/>
                  <a:pt x="1035" y="1713"/>
                  <a:pt x="1032" y="1713"/>
                </a:cubicBezTo>
                <a:cubicBezTo>
                  <a:pt x="1033" y="1714"/>
                  <a:pt x="1033" y="1716"/>
                  <a:pt x="1033" y="1718"/>
                </a:cubicBezTo>
                <a:cubicBezTo>
                  <a:pt x="1034" y="1717"/>
                  <a:pt x="1036" y="1718"/>
                  <a:pt x="1037" y="1718"/>
                </a:cubicBezTo>
                <a:cubicBezTo>
                  <a:pt x="1037" y="1717"/>
                  <a:pt x="1037" y="1717"/>
                  <a:pt x="1037" y="1717"/>
                </a:cubicBezTo>
                <a:cubicBezTo>
                  <a:pt x="1037" y="1717"/>
                  <a:pt x="1037" y="1717"/>
                  <a:pt x="1037" y="1717"/>
                </a:cubicBezTo>
                <a:cubicBezTo>
                  <a:pt x="1037" y="1717"/>
                  <a:pt x="1037" y="1717"/>
                  <a:pt x="1037" y="1717"/>
                </a:cubicBezTo>
                <a:cubicBezTo>
                  <a:pt x="1037" y="1717"/>
                  <a:pt x="1037" y="1717"/>
                  <a:pt x="1037" y="1717"/>
                </a:cubicBezTo>
                <a:cubicBezTo>
                  <a:pt x="1037" y="1717"/>
                  <a:pt x="1037" y="1717"/>
                  <a:pt x="1037" y="1718"/>
                </a:cubicBezTo>
                <a:cubicBezTo>
                  <a:pt x="1034" y="1720"/>
                  <a:pt x="1030" y="1718"/>
                  <a:pt x="1026" y="1718"/>
                </a:cubicBezTo>
                <a:cubicBezTo>
                  <a:pt x="1024" y="1718"/>
                  <a:pt x="1021" y="1719"/>
                  <a:pt x="1018" y="1719"/>
                </a:cubicBezTo>
                <a:cubicBezTo>
                  <a:pt x="1017" y="1717"/>
                  <a:pt x="1020" y="1718"/>
                  <a:pt x="1020" y="1716"/>
                </a:cubicBezTo>
                <a:cubicBezTo>
                  <a:pt x="1018" y="1716"/>
                  <a:pt x="1018" y="1718"/>
                  <a:pt x="1017" y="1718"/>
                </a:cubicBezTo>
                <a:cubicBezTo>
                  <a:pt x="1015" y="1718"/>
                  <a:pt x="1018" y="1716"/>
                  <a:pt x="1016" y="1716"/>
                </a:cubicBezTo>
                <a:cubicBezTo>
                  <a:pt x="1013" y="1716"/>
                  <a:pt x="1015" y="1718"/>
                  <a:pt x="1016" y="1718"/>
                </a:cubicBezTo>
                <a:cubicBezTo>
                  <a:pt x="1013" y="1720"/>
                  <a:pt x="1010" y="1719"/>
                  <a:pt x="1005" y="1718"/>
                </a:cubicBezTo>
                <a:cubicBezTo>
                  <a:pt x="1005" y="1718"/>
                  <a:pt x="1006" y="1717"/>
                  <a:pt x="1009" y="1716"/>
                </a:cubicBezTo>
                <a:cubicBezTo>
                  <a:pt x="1007" y="1718"/>
                  <a:pt x="1012" y="1718"/>
                  <a:pt x="1012" y="1716"/>
                </a:cubicBezTo>
                <a:cubicBezTo>
                  <a:pt x="1011" y="1716"/>
                  <a:pt x="1013" y="1715"/>
                  <a:pt x="1013" y="1714"/>
                </a:cubicBezTo>
                <a:cubicBezTo>
                  <a:pt x="1014" y="1715"/>
                  <a:pt x="1014" y="1716"/>
                  <a:pt x="1015" y="1716"/>
                </a:cubicBezTo>
                <a:cubicBezTo>
                  <a:pt x="1015" y="1715"/>
                  <a:pt x="1014" y="1715"/>
                  <a:pt x="1014" y="1715"/>
                </a:cubicBezTo>
                <a:cubicBezTo>
                  <a:pt x="1016" y="1715"/>
                  <a:pt x="1020" y="1715"/>
                  <a:pt x="1021" y="1714"/>
                </a:cubicBezTo>
                <a:cubicBezTo>
                  <a:pt x="1021" y="1714"/>
                  <a:pt x="1020" y="1714"/>
                  <a:pt x="1020" y="1713"/>
                </a:cubicBezTo>
                <a:cubicBezTo>
                  <a:pt x="1021" y="1713"/>
                  <a:pt x="1023" y="1714"/>
                  <a:pt x="1023" y="1713"/>
                </a:cubicBezTo>
                <a:cubicBezTo>
                  <a:pt x="1022" y="1713"/>
                  <a:pt x="1021" y="1713"/>
                  <a:pt x="1021" y="1712"/>
                </a:cubicBezTo>
                <a:cubicBezTo>
                  <a:pt x="1025" y="1712"/>
                  <a:pt x="1030" y="1712"/>
                  <a:pt x="1033" y="1711"/>
                </a:cubicBezTo>
                <a:cubicBezTo>
                  <a:pt x="1032" y="1711"/>
                  <a:pt x="1032" y="1711"/>
                  <a:pt x="1032" y="1712"/>
                </a:cubicBezTo>
                <a:cubicBezTo>
                  <a:pt x="1034" y="1712"/>
                  <a:pt x="1034" y="1712"/>
                  <a:pt x="1034" y="1712"/>
                </a:cubicBezTo>
                <a:cubicBezTo>
                  <a:pt x="1032" y="1710"/>
                  <a:pt x="1038" y="1711"/>
                  <a:pt x="1038" y="1709"/>
                </a:cubicBezTo>
                <a:cubicBezTo>
                  <a:pt x="1037" y="1709"/>
                  <a:pt x="1032" y="1710"/>
                  <a:pt x="1031" y="1711"/>
                </a:cubicBezTo>
                <a:cubicBezTo>
                  <a:pt x="1031" y="1710"/>
                  <a:pt x="1029" y="1710"/>
                  <a:pt x="1028" y="1710"/>
                </a:cubicBezTo>
                <a:cubicBezTo>
                  <a:pt x="1027" y="1710"/>
                  <a:pt x="1029" y="1711"/>
                  <a:pt x="1027" y="1711"/>
                </a:cubicBezTo>
                <a:cubicBezTo>
                  <a:pt x="1027" y="1709"/>
                  <a:pt x="1024" y="1711"/>
                  <a:pt x="1022" y="1710"/>
                </a:cubicBezTo>
                <a:cubicBezTo>
                  <a:pt x="1023" y="1707"/>
                  <a:pt x="1020" y="1708"/>
                  <a:pt x="1019" y="1707"/>
                </a:cubicBezTo>
                <a:cubicBezTo>
                  <a:pt x="1021" y="1707"/>
                  <a:pt x="1021" y="1707"/>
                  <a:pt x="1023" y="1707"/>
                </a:cubicBezTo>
                <a:cubicBezTo>
                  <a:pt x="1023" y="1707"/>
                  <a:pt x="1024" y="1707"/>
                  <a:pt x="1024" y="1706"/>
                </a:cubicBezTo>
                <a:cubicBezTo>
                  <a:pt x="1023" y="1705"/>
                  <a:pt x="1018" y="1706"/>
                  <a:pt x="1017" y="1706"/>
                </a:cubicBezTo>
                <a:cubicBezTo>
                  <a:pt x="1017" y="1706"/>
                  <a:pt x="1017" y="1705"/>
                  <a:pt x="1017" y="1705"/>
                </a:cubicBezTo>
                <a:cubicBezTo>
                  <a:pt x="1017" y="1705"/>
                  <a:pt x="1016" y="1705"/>
                  <a:pt x="1017" y="1705"/>
                </a:cubicBezTo>
                <a:cubicBezTo>
                  <a:pt x="1020" y="1704"/>
                  <a:pt x="1028" y="1704"/>
                  <a:pt x="1031" y="1705"/>
                </a:cubicBezTo>
                <a:cubicBezTo>
                  <a:pt x="1030" y="1706"/>
                  <a:pt x="1030" y="1707"/>
                  <a:pt x="1032" y="1707"/>
                </a:cubicBezTo>
                <a:cubicBezTo>
                  <a:pt x="1032" y="1706"/>
                  <a:pt x="1034" y="1709"/>
                  <a:pt x="1035" y="1706"/>
                </a:cubicBezTo>
                <a:cubicBezTo>
                  <a:pt x="1035" y="1706"/>
                  <a:pt x="1033" y="1707"/>
                  <a:pt x="1033" y="1706"/>
                </a:cubicBezTo>
                <a:cubicBezTo>
                  <a:pt x="1035" y="1706"/>
                  <a:pt x="1032" y="1705"/>
                  <a:pt x="1034" y="1704"/>
                </a:cubicBezTo>
                <a:cubicBezTo>
                  <a:pt x="1034" y="1707"/>
                  <a:pt x="1036" y="1705"/>
                  <a:pt x="1036" y="1706"/>
                </a:cubicBezTo>
                <a:cubicBezTo>
                  <a:pt x="1037" y="1704"/>
                  <a:pt x="1040" y="1707"/>
                  <a:pt x="1042" y="1705"/>
                </a:cubicBezTo>
                <a:cubicBezTo>
                  <a:pt x="1035" y="1705"/>
                  <a:pt x="1043" y="1703"/>
                  <a:pt x="1045" y="1706"/>
                </a:cubicBezTo>
                <a:cubicBezTo>
                  <a:pt x="1050" y="1706"/>
                  <a:pt x="1054" y="1704"/>
                  <a:pt x="1056" y="1706"/>
                </a:cubicBezTo>
                <a:cubicBezTo>
                  <a:pt x="1055" y="1706"/>
                  <a:pt x="1057" y="1708"/>
                  <a:pt x="1056" y="1708"/>
                </a:cubicBezTo>
                <a:close/>
                <a:moveTo>
                  <a:pt x="1017" y="1710"/>
                </a:moveTo>
                <a:cubicBezTo>
                  <a:pt x="1017" y="1709"/>
                  <a:pt x="1017" y="1709"/>
                  <a:pt x="1017" y="1709"/>
                </a:cubicBezTo>
                <a:cubicBezTo>
                  <a:pt x="1017" y="1709"/>
                  <a:pt x="1017" y="1709"/>
                  <a:pt x="1017" y="1709"/>
                </a:cubicBezTo>
                <a:cubicBezTo>
                  <a:pt x="1018" y="1709"/>
                  <a:pt x="1018" y="1709"/>
                  <a:pt x="1018" y="1709"/>
                </a:cubicBezTo>
                <a:cubicBezTo>
                  <a:pt x="1019" y="1709"/>
                  <a:pt x="1018" y="1708"/>
                  <a:pt x="1019" y="1708"/>
                </a:cubicBezTo>
                <a:cubicBezTo>
                  <a:pt x="1019" y="1709"/>
                  <a:pt x="1019" y="1710"/>
                  <a:pt x="1019" y="1710"/>
                </a:cubicBezTo>
                <a:cubicBezTo>
                  <a:pt x="1019" y="1710"/>
                  <a:pt x="1020" y="1709"/>
                  <a:pt x="1020" y="1710"/>
                </a:cubicBezTo>
                <a:cubicBezTo>
                  <a:pt x="1019" y="1710"/>
                  <a:pt x="1019" y="1710"/>
                  <a:pt x="1017" y="1710"/>
                </a:cubicBezTo>
                <a:close/>
                <a:moveTo>
                  <a:pt x="1060" y="1713"/>
                </a:moveTo>
                <a:cubicBezTo>
                  <a:pt x="1060" y="1713"/>
                  <a:pt x="1061" y="1713"/>
                  <a:pt x="1062" y="1712"/>
                </a:cubicBezTo>
                <a:cubicBezTo>
                  <a:pt x="1062" y="1714"/>
                  <a:pt x="1060" y="1714"/>
                  <a:pt x="1060" y="1713"/>
                </a:cubicBezTo>
                <a:close/>
                <a:moveTo>
                  <a:pt x="1064" y="1713"/>
                </a:moveTo>
                <a:cubicBezTo>
                  <a:pt x="1062" y="1713"/>
                  <a:pt x="1062" y="1713"/>
                  <a:pt x="1062" y="1713"/>
                </a:cubicBezTo>
                <a:cubicBezTo>
                  <a:pt x="1062" y="1712"/>
                  <a:pt x="1062" y="1712"/>
                  <a:pt x="1062" y="1712"/>
                </a:cubicBezTo>
                <a:cubicBezTo>
                  <a:pt x="1064" y="1712"/>
                  <a:pt x="1064" y="1712"/>
                  <a:pt x="1064" y="1712"/>
                </a:cubicBezTo>
                <a:lnTo>
                  <a:pt x="1064" y="1713"/>
                </a:lnTo>
                <a:close/>
                <a:moveTo>
                  <a:pt x="1064" y="1702"/>
                </a:moveTo>
                <a:cubicBezTo>
                  <a:pt x="1063" y="1702"/>
                  <a:pt x="1059" y="1703"/>
                  <a:pt x="1057" y="1703"/>
                </a:cubicBezTo>
                <a:cubicBezTo>
                  <a:pt x="1057" y="1703"/>
                  <a:pt x="1057" y="1702"/>
                  <a:pt x="1058" y="1702"/>
                </a:cubicBezTo>
                <a:cubicBezTo>
                  <a:pt x="1059" y="1702"/>
                  <a:pt x="1064" y="1701"/>
                  <a:pt x="1064" y="1701"/>
                </a:cubicBezTo>
                <a:cubicBezTo>
                  <a:pt x="1064" y="1701"/>
                  <a:pt x="1064" y="1702"/>
                  <a:pt x="1064" y="1702"/>
                </a:cubicBezTo>
                <a:close/>
                <a:moveTo>
                  <a:pt x="1069" y="1717"/>
                </a:moveTo>
                <a:cubicBezTo>
                  <a:pt x="1069" y="1717"/>
                  <a:pt x="1070" y="1717"/>
                  <a:pt x="1070" y="1716"/>
                </a:cubicBezTo>
                <a:cubicBezTo>
                  <a:pt x="1069" y="1716"/>
                  <a:pt x="1068" y="1716"/>
                  <a:pt x="1068" y="1715"/>
                </a:cubicBezTo>
                <a:cubicBezTo>
                  <a:pt x="1069" y="1715"/>
                  <a:pt x="1069" y="1716"/>
                  <a:pt x="1070" y="1716"/>
                </a:cubicBezTo>
                <a:cubicBezTo>
                  <a:pt x="1070" y="1716"/>
                  <a:pt x="1070" y="1716"/>
                  <a:pt x="1071" y="1716"/>
                </a:cubicBezTo>
                <a:cubicBezTo>
                  <a:pt x="1070" y="1716"/>
                  <a:pt x="1069" y="1718"/>
                  <a:pt x="1069" y="1717"/>
                </a:cubicBezTo>
                <a:close/>
                <a:moveTo>
                  <a:pt x="1065" y="1712"/>
                </a:moveTo>
                <a:cubicBezTo>
                  <a:pt x="1069" y="1714"/>
                  <a:pt x="1075" y="1709"/>
                  <a:pt x="1077" y="1713"/>
                </a:cubicBezTo>
                <a:cubicBezTo>
                  <a:pt x="1072" y="1713"/>
                  <a:pt x="1066" y="1714"/>
                  <a:pt x="1065" y="1712"/>
                </a:cubicBezTo>
                <a:close/>
                <a:moveTo>
                  <a:pt x="1072" y="1693"/>
                </a:moveTo>
                <a:cubicBezTo>
                  <a:pt x="1073" y="1693"/>
                  <a:pt x="1075" y="1692"/>
                  <a:pt x="1075" y="1693"/>
                </a:cubicBezTo>
                <a:cubicBezTo>
                  <a:pt x="1074" y="1693"/>
                  <a:pt x="1072" y="1694"/>
                  <a:pt x="1072" y="1693"/>
                </a:cubicBezTo>
                <a:close/>
                <a:moveTo>
                  <a:pt x="1089" y="1690"/>
                </a:moveTo>
                <a:cubicBezTo>
                  <a:pt x="1087" y="1691"/>
                  <a:pt x="1086" y="1690"/>
                  <a:pt x="1086" y="1689"/>
                </a:cubicBezTo>
                <a:cubicBezTo>
                  <a:pt x="1085" y="1691"/>
                  <a:pt x="1082" y="1690"/>
                  <a:pt x="1082" y="1691"/>
                </a:cubicBezTo>
                <a:cubicBezTo>
                  <a:pt x="1080" y="1689"/>
                  <a:pt x="1075" y="1694"/>
                  <a:pt x="1075" y="1690"/>
                </a:cubicBezTo>
                <a:cubicBezTo>
                  <a:pt x="1074" y="1691"/>
                  <a:pt x="1074" y="1690"/>
                  <a:pt x="1072" y="1691"/>
                </a:cubicBezTo>
                <a:cubicBezTo>
                  <a:pt x="1071" y="1690"/>
                  <a:pt x="1073" y="1690"/>
                  <a:pt x="1072" y="1689"/>
                </a:cubicBezTo>
                <a:cubicBezTo>
                  <a:pt x="1067" y="1690"/>
                  <a:pt x="1060" y="1690"/>
                  <a:pt x="1056" y="1689"/>
                </a:cubicBezTo>
                <a:cubicBezTo>
                  <a:pt x="1059" y="1688"/>
                  <a:pt x="1071" y="1689"/>
                  <a:pt x="1068" y="1687"/>
                </a:cubicBezTo>
                <a:cubicBezTo>
                  <a:pt x="1072" y="1687"/>
                  <a:pt x="1078" y="1686"/>
                  <a:pt x="1080" y="1687"/>
                </a:cubicBezTo>
                <a:cubicBezTo>
                  <a:pt x="1078" y="1685"/>
                  <a:pt x="1082" y="1685"/>
                  <a:pt x="1083" y="1684"/>
                </a:cubicBezTo>
                <a:cubicBezTo>
                  <a:pt x="1083" y="1685"/>
                  <a:pt x="1083" y="1685"/>
                  <a:pt x="1082" y="1686"/>
                </a:cubicBezTo>
                <a:cubicBezTo>
                  <a:pt x="1084" y="1686"/>
                  <a:pt x="1086" y="1686"/>
                  <a:pt x="1084" y="1687"/>
                </a:cubicBezTo>
                <a:cubicBezTo>
                  <a:pt x="1086" y="1687"/>
                  <a:pt x="1087" y="1687"/>
                  <a:pt x="1089" y="1687"/>
                </a:cubicBezTo>
                <a:cubicBezTo>
                  <a:pt x="1089" y="1687"/>
                  <a:pt x="1089" y="1689"/>
                  <a:pt x="1089" y="1690"/>
                </a:cubicBezTo>
                <a:close/>
                <a:moveTo>
                  <a:pt x="1086" y="1682"/>
                </a:moveTo>
                <a:cubicBezTo>
                  <a:pt x="1087" y="1682"/>
                  <a:pt x="1088" y="1682"/>
                  <a:pt x="1089" y="1683"/>
                </a:cubicBezTo>
                <a:cubicBezTo>
                  <a:pt x="1088" y="1683"/>
                  <a:pt x="1086" y="1683"/>
                  <a:pt x="1086" y="1682"/>
                </a:cubicBezTo>
                <a:close/>
                <a:moveTo>
                  <a:pt x="1133" y="1697"/>
                </a:moveTo>
                <a:cubicBezTo>
                  <a:pt x="1135" y="1698"/>
                  <a:pt x="1139" y="1697"/>
                  <a:pt x="1140" y="1698"/>
                </a:cubicBezTo>
                <a:cubicBezTo>
                  <a:pt x="1138" y="1699"/>
                  <a:pt x="1134" y="1698"/>
                  <a:pt x="1133" y="1697"/>
                </a:cubicBezTo>
                <a:close/>
                <a:moveTo>
                  <a:pt x="1143" y="1701"/>
                </a:moveTo>
                <a:cubicBezTo>
                  <a:pt x="1141" y="1701"/>
                  <a:pt x="1142" y="1700"/>
                  <a:pt x="1142" y="1699"/>
                </a:cubicBezTo>
                <a:cubicBezTo>
                  <a:pt x="1143" y="1699"/>
                  <a:pt x="1143" y="1698"/>
                  <a:pt x="1144" y="1698"/>
                </a:cubicBezTo>
                <a:cubicBezTo>
                  <a:pt x="1143" y="1700"/>
                  <a:pt x="1144" y="1698"/>
                  <a:pt x="1145" y="1698"/>
                </a:cubicBezTo>
                <a:cubicBezTo>
                  <a:pt x="1145" y="1702"/>
                  <a:pt x="1141" y="1698"/>
                  <a:pt x="1143" y="1701"/>
                </a:cubicBezTo>
                <a:close/>
                <a:moveTo>
                  <a:pt x="1253" y="1710"/>
                </a:moveTo>
                <a:cubicBezTo>
                  <a:pt x="1256" y="1710"/>
                  <a:pt x="1256" y="1710"/>
                  <a:pt x="1256" y="1710"/>
                </a:cubicBezTo>
                <a:cubicBezTo>
                  <a:pt x="1256" y="1712"/>
                  <a:pt x="1253" y="1711"/>
                  <a:pt x="1253" y="1710"/>
                </a:cubicBezTo>
                <a:close/>
                <a:moveTo>
                  <a:pt x="1261" y="1711"/>
                </a:moveTo>
                <a:cubicBezTo>
                  <a:pt x="1257" y="1711"/>
                  <a:pt x="1257" y="1711"/>
                  <a:pt x="1257" y="1711"/>
                </a:cubicBezTo>
                <a:cubicBezTo>
                  <a:pt x="1257" y="1710"/>
                  <a:pt x="1257" y="1710"/>
                  <a:pt x="1257" y="1709"/>
                </a:cubicBezTo>
                <a:cubicBezTo>
                  <a:pt x="1259" y="1711"/>
                  <a:pt x="1259" y="1709"/>
                  <a:pt x="1261" y="1710"/>
                </a:cubicBezTo>
                <a:cubicBezTo>
                  <a:pt x="1261" y="1710"/>
                  <a:pt x="1261" y="1710"/>
                  <a:pt x="1261" y="1711"/>
                </a:cubicBezTo>
                <a:close/>
                <a:moveTo>
                  <a:pt x="1264" y="1713"/>
                </a:moveTo>
                <a:cubicBezTo>
                  <a:pt x="1265" y="1712"/>
                  <a:pt x="1263" y="1714"/>
                  <a:pt x="1263" y="1713"/>
                </a:cubicBezTo>
                <a:cubicBezTo>
                  <a:pt x="1263" y="1712"/>
                  <a:pt x="1266" y="1712"/>
                  <a:pt x="1264" y="1713"/>
                </a:cubicBezTo>
                <a:close/>
                <a:moveTo>
                  <a:pt x="1265" y="1710"/>
                </a:moveTo>
                <a:cubicBezTo>
                  <a:pt x="1264" y="1710"/>
                  <a:pt x="1263" y="1710"/>
                  <a:pt x="1262" y="1710"/>
                </a:cubicBezTo>
                <a:cubicBezTo>
                  <a:pt x="1262" y="1709"/>
                  <a:pt x="1266" y="1709"/>
                  <a:pt x="1265" y="1710"/>
                </a:cubicBezTo>
                <a:close/>
                <a:moveTo>
                  <a:pt x="1268" y="1707"/>
                </a:moveTo>
                <a:cubicBezTo>
                  <a:pt x="1270" y="1707"/>
                  <a:pt x="1270" y="1706"/>
                  <a:pt x="1271" y="1707"/>
                </a:cubicBezTo>
                <a:cubicBezTo>
                  <a:pt x="1270" y="1707"/>
                  <a:pt x="1268" y="1708"/>
                  <a:pt x="1268" y="1707"/>
                </a:cubicBezTo>
                <a:close/>
                <a:moveTo>
                  <a:pt x="1275" y="1707"/>
                </a:moveTo>
                <a:cubicBezTo>
                  <a:pt x="1274" y="1707"/>
                  <a:pt x="1272" y="1707"/>
                  <a:pt x="1273" y="1706"/>
                </a:cubicBezTo>
                <a:cubicBezTo>
                  <a:pt x="1273" y="1707"/>
                  <a:pt x="1276" y="1706"/>
                  <a:pt x="1275" y="1707"/>
                </a:cubicBezTo>
                <a:close/>
                <a:moveTo>
                  <a:pt x="1278" y="1706"/>
                </a:moveTo>
                <a:cubicBezTo>
                  <a:pt x="1280" y="1706"/>
                  <a:pt x="1283" y="1706"/>
                  <a:pt x="1285" y="1706"/>
                </a:cubicBezTo>
                <a:cubicBezTo>
                  <a:pt x="1284" y="1708"/>
                  <a:pt x="1279" y="1707"/>
                  <a:pt x="1278" y="1706"/>
                </a:cubicBezTo>
                <a:close/>
                <a:moveTo>
                  <a:pt x="1289" y="1706"/>
                </a:moveTo>
                <a:cubicBezTo>
                  <a:pt x="1288" y="1705"/>
                  <a:pt x="1291" y="1705"/>
                  <a:pt x="1292" y="1706"/>
                </a:cubicBezTo>
                <a:cubicBezTo>
                  <a:pt x="1291" y="1707"/>
                  <a:pt x="1290" y="1705"/>
                  <a:pt x="1289" y="1706"/>
                </a:cubicBezTo>
                <a:close/>
                <a:moveTo>
                  <a:pt x="1277" y="1713"/>
                </a:moveTo>
                <a:cubicBezTo>
                  <a:pt x="1281" y="1712"/>
                  <a:pt x="1284" y="1713"/>
                  <a:pt x="1287" y="1712"/>
                </a:cubicBezTo>
                <a:cubicBezTo>
                  <a:pt x="1286" y="1714"/>
                  <a:pt x="1280" y="1714"/>
                  <a:pt x="1277" y="1713"/>
                </a:cubicBezTo>
                <a:close/>
                <a:moveTo>
                  <a:pt x="1290" y="1712"/>
                </a:moveTo>
                <a:cubicBezTo>
                  <a:pt x="1291" y="1712"/>
                  <a:pt x="1292" y="1711"/>
                  <a:pt x="1293" y="1712"/>
                </a:cubicBezTo>
                <a:cubicBezTo>
                  <a:pt x="1292" y="1712"/>
                  <a:pt x="1289" y="1713"/>
                  <a:pt x="1290" y="1712"/>
                </a:cubicBezTo>
                <a:close/>
                <a:moveTo>
                  <a:pt x="1285" y="1717"/>
                </a:moveTo>
                <a:cubicBezTo>
                  <a:pt x="1286" y="1717"/>
                  <a:pt x="1286" y="1716"/>
                  <a:pt x="1287" y="1716"/>
                </a:cubicBezTo>
                <a:cubicBezTo>
                  <a:pt x="1288" y="1718"/>
                  <a:pt x="1285" y="1718"/>
                  <a:pt x="1285" y="1717"/>
                </a:cubicBezTo>
                <a:close/>
                <a:moveTo>
                  <a:pt x="1288" y="1716"/>
                </a:moveTo>
                <a:cubicBezTo>
                  <a:pt x="1290" y="1716"/>
                  <a:pt x="1290" y="1716"/>
                  <a:pt x="1292" y="1716"/>
                </a:cubicBezTo>
                <a:cubicBezTo>
                  <a:pt x="1292" y="1718"/>
                  <a:pt x="1288" y="1717"/>
                  <a:pt x="1288" y="1716"/>
                </a:cubicBezTo>
                <a:close/>
                <a:moveTo>
                  <a:pt x="1280" y="1725"/>
                </a:moveTo>
                <a:cubicBezTo>
                  <a:pt x="1283" y="1726"/>
                  <a:pt x="1288" y="1723"/>
                  <a:pt x="1290" y="1726"/>
                </a:cubicBezTo>
                <a:cubicBezTo>
                  <a:pt x="1287" y="1726"/>
                  <a:pt x="1280" y="1726"/>
                  <a:pt x="1280" y="1725"/>
                </a:cubicBezTo>
                <a:close/>
                <a:moveTo>
                  <a:pt x="1372" y="1716"/>
                </a:moveTo>
                <a:cubicBezTo>
                  <a:pt x="1370" y="1716"/>
                  <a:pt x="1371" y="1717"/>
                  <a:pt x="1370" y="1718"/>
                </a:cubicBezTo>
                <a:cubicBezTo>
                  <a:pt x="1369" y="1718"/>
                  <a:pt x="1369" y="1718"/>
                  <a:pt x="1369" y="1717"/>
                </a:cubicBezTo>
                <a:cubicBezTo>
                  <a:pt x="1369" y="1717"/>
                  <a:pt x="1369" y="1717"/>
                  <a:pt x="1370" y="1716"/>
                </a:cubicBezTo>
                <a:cubicBezTo>
                  <a:pt x="1368" y="1716"/>
                  <a:pt x="1369" y="1717"/>
                  <a:pt x="1367" y="1717"/>
                </a:cubicBezTo>
                <a:cubicBezTo>
                  <a:pt x="1367" y="1715"/>
                  <a:pt x="1371" y="1715"/>
                  <a:pt x="1372" y="1716"/>
                </a:cubicBezTo>
                <a:close/>
                <a:moveTo>
                  <a:pt x="1362" y="1717"/>
                </a:moveTo>
                <a:cubicBezTo>
                  <a:pt x="1363" y="1718"/>
                  <a:pt x="1365" y="1715"/>
                  <a:pt x="1366" y="1717"/>
                </a:cubicBezTo>
                <a:cubicBezTo>
                  <a:pt x="1364" y="1717"/>
                  <a:pt x="1362" y="1718"/>
                  <a:pt x="1362" y="1717"/>
                </a:cubicBezTo>
                <a:close/>
                <a:moveTo>
                  <a:pt x="1406" y="1726"/>
                </a:moveTo>
                <a:cubicBezTo>
                  <a:pt x="1404" y="1726"/>
                  <a:pt x="1407" y="1725"/>
                  <a:pt x="1405" y="1724"/>
                </a:cubicBezTo>
                <a:cubicBezTo>
                  <a:pt x="1405" y="1725"/>
                  <a:pt x="1405" y="1726"/>
                  <a:pt x="1404" y="1727"/>
                </a:cubicBezTo>
                <a:cubicBezTo>
                  <a:pt x="1403" y="1726"/>
                  <a:pt x="1403" y="1725"/>
                  <a:pt x="1402" y="1725"/>
                </a:cubicBezTo>
                <a:cubicBezTo>
                  <a:pt x="1402" y="1727"/>
                  <a:pt x="1398" y="1726"/>
                  <a:pt x="1396" y="1726"/>
                </a:cubicBezTo>
                <a:cubicBezTo>
                  <a:pt x="1398" y="1726"/>
                  <a:pt x="1395" y="1724"/>
                  <a:pt x="1397" y="1724"/>
                </a:cubicBezTo>
                <a:cubicBezTo>
                  <a:pt x="1400" y="1724"/>
                  <a:pt x="1404" y="1724"/>
                  <a:pt x="1407" y="1724"/>
                </a:cubicBezTo>
                <a:cubicBezTo>
                  <a:pt x="1406" y="1725"/>
                  <a:pt x="1407" y="1726"/>
                  <a:pt x="1406" y="1726"/>
                </a:cubicBezTo>
                <a:close/>
                <a:moveTo>
                  <a:pt x="1408" y="1725"/>
                </a:moveTo>
                <a:cubicBezTo>
                  <a:pt x="1408" y="1724"/>
                  <a:pt x="1408" y="1724"/>
                  <a:pt x="1408" y="1724"/>
                </a:cubicBezTo>
                <a:cubicBezTo>
                  <a:pt x="1414" y="1724"/>
                  <a:pt x="1414" y="1724"/>
                  <a:pt x="1414" y="1724"/>
                </a:cubicBezTo>
                <a:cubicBezTo>
                  <a:pt x="1414" y="1726"/>
                  <a:pt x="1410" y="1724"/>
                  <a:pt x="1408" y="1725"/>
                </a:cubicBezTo>
                <a:close/>
                <a:moveTo>
                  <a:pt x="1422" y="1723"/>
                </a:moveTo>
                <a:cubicBezTo>
                  <a:pt x="1419" y="1721"/>
                  <a:pt x="1416" y="1722"/>
                  <a:pt x="1415" y="1720"/>
                </a:cubicBezTo>
                <a:cubicBezTo>
                  <a:pt x="1416" y="1721"/>
                  <a:pt x="1416" y="1721"/>
                  <a:pt x="1417" y="1720"/>
                </a:cubicBezTo>
                <a:cubicBezTo>
                  <a:pt x="1419" y="1722"/>
                  <a:pt x="1420" y="1721"/>
                  <a:pt x="1422" y="1720"/>
                </a:cubicBezTo>
                <a:cubicBezTo>
                  <a:pt x="1422" y="1721"/>
                  <a:pt x="1422" y="1722"/>
                  <a:pt x="1422" y="1723"/>
                </a:cubicBezTo>
                <a:close/>
                <a:moveTo>
                  <a:pt x="1431" y="1725"/>
                </a:moveTo>
                <a:cubicBezTo>
                  <a:pt x="1431" y="1725"/>
                  <a:pt x="1431" y="1726"/>
                  <a:pt x="1430" y="1725"/>
                </a:cubicBezTo>
                <a:cubicBezTo>
                  <a:pt x="1430" y="1724"/>
                  <a:pt x="1428" y="1724"/>
                  <a:pt x="1430" y="1723"/>
                </a:cubicBezTo>
                <a:cubicBezTo>
                  <a:pt x="1429" y="1725"/>
                  <a:pt x="1431" y="1724"/>
                  <a:pt x="1431" y="1725"/>
                </a:cubicBezTo>
                <a:close/>
                <a:moveTo>
                  <a:pt x="1427" y="1721"/>
                </a:moveTo>
                <a:cubicBezTo>
                  <a:pt x="1429" y="1720"/>
                  <a:pt x="1428" y="1722"/>
                  <a:pt x="1430" y="1722"/>
                </a:cubicBezTo>
                <a:cubicBezTo>
                  <a:pt x="1429" y="1724"/>
                  <a:pt x="1428" y="1722"/>
                  <a:pt x="1427" y="1723"/>
                </a:cubicBezTo>
                <a:cubicBezTo>
                  <a:pt x="1427" y="1722"/>
                  <a:pt x="1427" y="1722"/>
                  <a:pt x="1427" y="1721"/>
                </a:cubicBezTo>
                <a:close/>
                <a:moveTo>
                  <a:pt x="1426" y="1718"/>
                </a:moveTo>
                <a:cubicBezTo>
                  <a:pt x="1424" y="1718"/>
                  <a:pt x="1423" y="1718"/>
                  <a:pt x="1422" y="1717"/>
                </a:cubicBezTo>
                <a:cubicBezTo>
                  <a:pt x="1420" y="1719"/>
                  <a:pt x="1417" y="1718"/>
                  <a:pt x="1415" y="1717"/>
                </a:cubicBezTo>
                <a:cubicBezTo>
                  <a:pt x="1414" y="1719"/>
                  <a:pt x="1411" y="1718"/>
                  <a:pt x="1410" y="1718"/>
                </a:cubicBezTo>
                <a:cubicBezTo>
                  <a:pt x="1411" y="1716"/>
                  <a:pt x="1414" y="1715"/>
                  <a:pt x="1417" y="1715"/>
                </a:cubicBezTo>
                <a:cubicBezTo>
                  <a:pt x="1418" y="1715"/>
                  <a:pt x="1416" y="1716"/>
                  <a:pt x="1417" y="1716"/>
                </a:cubicBezTo>
                <a:cubicBezTo>
                  <a:pt x="1418" y="1713"/>
                  <a:pt x="1423" y="1716"/>
                  <a:pt x="1424" y="1716"/>
                </a:cubicBezTo>
                <a:cubicBezTo>
                  <a:pt x="1424" y="1715"/>
                  <a:pt x="1423" y="1716"/>
                  <a:pt x="1423" y="1715"/>
                </a:cubicBezTo>
                <a:cubicBezTo>
                  <a:pt x="1425" y="1715"/>
                  <a:pt x="1425" y="1715"/>
                  <a:pt x="1425" y="1715"/>
                </a:cubicBezTo>
                <a:cubicBezTo>
                  <a:pt x="1424" y="1717"/>
                  <a:pt x="1426" y="1716"/>
                  <a:pt x="1426" y="1718"/>
                </a:cubicBezTo>
                <a:close/>
                <a:moveTo>
                  <a:pt x="1424" y="1715"/>
                </a:moveTo>
                <a:cubicBezTo>
                  <a:pt x="1423" y="1715"/>
                  <a:pt x="1421" y="1715"/>
                  <a:pt x="1421" y="1714"/>
                </a:cubicBezTo>
                <a:cubicBezTo>
                  <a:pt x="1423" y="1713"/>
                  <a:pt x="1424" y="1714"/>
                  <a:pt x="1424" y="1715"/>
                </a:cubicBezTo>
                <a:close/>
                <a:moveTo>
                  <a:pt x="2028" y="1684"/>
                </a:moveTo>
                <a:cubicBezTo>
                  <a:pt x="2026" y="1687"/>
                  <a:pt x="2034" y="1685"/>
                  <a:pt x="2035" y="1687"/>
                </a:cubicBezTo>
                <a:cubicBezTo>
                  <a:pt x="2031" y="1687"/>
                  <a:pt x="2029" y="1686"/>
                  <a:pt x="2025" y="1687"/>
                </a:cubicBezTo>
                <a:cubicBezTo>
                  <a:pt x="2025" y="1685"/>
                  <a:pt x="2027" y="1683"/>
                  <a:pt x="2028" y="1684"/>
                </a:cubicBezTo>
                <a:close/>
                <a:moveTo>
                  <a:pt x="2024" y="1678"/>
                </a:moveTo>
                <a:cubicBezTo>
                  <a:pt x="2024" y="1679"/>
                  <a:pt x="2025" y="1680"/>
                  <a:pt x="2023" y="1681"/>
                </a:cubicBezTo>
                <a:cubicBezTo>
                  <a:pt x="2023" y="1680"/>
                  <a:pt x="2023" y="1678"/>
                  <a:pt x="2024" y="1678"/>
                </a:cubicBezTo>
                <a:close/>
                <a:moveTo>
                  <a:pt x="2021" y="1689"/>
                </a:moveTo>
                <a:cubicBezTo>
                  <a:pt x="2022" y="1688"/>
                  <a:pt x="2022" y="1691"/>
                  <a:pt x="2021" y="1690"/>
                </a:cubicBezTo>
                <a:lnTo>
                  <a:pt x="2021" y="1689"/>
                </a:lnTo>
                <a:close/>
                <a:moveTo>
                  <a:pt x="2034" y="1661"/>
                </a:moveTo>
                <a:cubicBezTo>
                  <a:pt x="2034" y="1662"/>
                  <a:pt x="2035" y="1661"/>
                  <a:pt x="2035" y="1663"/>
                </a:cubicBezTo>
                <a:cubicBezTo>
                  <a:pt x="2034" y="1663"/>
                  <a:pt x="2034" y="1663"/>
                  <a:pt x="2033" y="1663"/>
                </a:cubicBezTo>
                <a:cubicBezTo>
                  <a:pt x="2033" y="1663"/>
                  <a:pt x="2033" y="1661"/>
                  <a:pt x="2034" y="1661"/>
                </a:cubicBezTo>
                <a:close/>
                <a:moveTo>
                  <a:pt x="2029" y="1657"/>
                </a:moveTo>
                <a:cubicBezTo>
                  <a:pt x="2029" y="1656"/>
                  <a:pt x="2029" y="1656"/>
                  <a:pt x="2029" y="1656"/>
                </a:cubicBezTo>
                <a:cubicBezTo>
                  <a:pt x="2029" y="1656"/>
                  <a:pt x="2028" y="1656"/>
                  <a:pt x="2028" y="1656"/>
                </a:cubicBezTo>
                <a:cubicBezTo>
                  <a:pt x="2028" y="1655"/>
                  <a:pt x="2028" y="1655"/>
                  <a:pt x="2029" y="1655"/>
                </a:cubicBezTo>
                <a:cubicBezTo>
                  <a:pt x="2029" y="1656"/>
                  <a:pt x="2030" y="1658"/>
                  <a:pt x="2029" y="1657"/>
                </a:cubicBezTo>
                <a:close/>
                <a:moveTo>
                  <a:pt x="2030" y="1660"/>
                </a:moveTo>
                <a:cubicBezTo>
                  <a:pt x="2031" y="1660"/>
                  <a:pt x="2032" y="1658"/>
                  <a:pt x="2032" y="1659"/>
                </a:cubicBezTo>
                <a:cubicBezTo>
                  <a:pt x="2032" y="1660"/>
                  <a:pt x="2030" y="1661"/>
                  <a:pt x="2030" y="1660"/>
                </a:cubicBezTo>
                <a:close/>
                <a:moveTo>
                  <a:pt x="1979" y="1658"/>
                </a:moveTo>
                <a:cubicBezTo>
                  <a:pt x="1980" y="1658"/>
                  <a:pt x="1982" y="1657"/>
                  <a:pt x="1982" y="1658"/>
                </a:cubicBezTo>
                <a:cubicBezTo>
                  <a:pt x="1981" y="1658"/>
                  <a:pt x="1979" y="1659"/>
                  <a:pt x="1979" y="1658"/>
                </a:cubicBezTo>
                <a:close/>
                <a:moveTo>
                  <a:pt x="1994" y="1664"/>
                </a:moveTo>
                <a:cubicBezTo>
                  <a:pt x="1993" y="1664"/>
                  <a:pt x="1993" y="1664"/>
                  <a:pt x="1993" y="1664"/>
                </a:cubicBezTo>
                <a:cubicBezTo>
                  <a:pt x="1993" y="1663"/>
                  <a:pt x="1993" y="1663"/>
                  <a:pt x="1993" y="1663"/>
                </a:cubicBezTo>
                <a:cubicBezTo>
                  <a:pt x="1993" y="1663"/>
                  <a:pt x="1994" y="1662"/>
                  <a:pt x="1994" y="1662"/>
                </a:cubicBezTo>
                <a:lnTo>
                  <a:pt x="1994" y="1664"/>
                </a:lnTo>
                <a:close/>
                <a:moveTo>
                  <a:pt x="2002" y="1669"/>
                </a:moveTo>
                <a:cubicBezTo>
                  <a:pt x="2000" y="1669"/>
                  <a:pt x="2000" y="1669"/>
                  <a:pt x="1998" y="1669"/>
                </a:cubicBezTo>
                <a:cubicBezTo>
                  <a:pt x="1997" y="1668"/>
                  <a:pt x="1999" y="1667"/>
                  <a:pt x="1996" y="1667"/>
                </a:cubicBezTo>
                <a:cubicBezTo>
                  <a:pt x="1996" y="1666"/>
                  <a:pt x="1998" y="1666"/>
                  <a:pt x="1999" y="1667"/>
                </a:cubicBezTo>
                <a:cubicBezTo>
                  <a:pt x="1999" y="1667"/>
                  <a:pt x="1999" y="1668"/>
                  <a:pt x="1998" y="1668"/>
                </a:cubicBezTo>
                <a:cubicBezTo>
                  <a:pt x="2000" y="1669"/>
                  <a:pt x="2001" y="1667"/>
                  <a:pt x="2002" y="1668"/>
                </a:cubicBezTo>
                <a:cubicBezTo>
                  <a:pt x="2002" y="1668"/>
                  <a:pt x="2002" y="1668"/>
                  <a:pt x="2002" y="1669"/>
                </a:cubicBezTo>
                <a:close/>
                <a:moveTo>
                  <a:pt x="2000" y="1667"/>
                </a:moveTo>
                <a:cubicBezTo>
                  <a:pt x="2002" y="1668"/>
                  <a:pt x="2001" y="1664"/>
                  <a:pt x="2002" y="1666"/>
                </a:cubicBezTo>
                <a:cubicBezTo>
                  <a:pt x="2002" y="1666"/>
                  <a:pt x="2000" y="1669"/>
                  <a:pt x="2000" y="1667"/>
                </a:cubicBezTo>
                <a:close/>
                <a:moveTo>
                  <a:pt x="2013" y="1688"/>
                </a:moveTo>
                <a:cubicBezTo>
                  <a:pt x="2013" y="1688"/>
                  <a:pt x="2012" y="1687"/>
                  <a:pt x="2013" y="1686"/>
                </a:cubicBezTo>
                <a:cubicBezTo>
                  <a:pt x="2013" y="1686"/>
                  <a:pt x="2014" y="1686"/>
                  <a:pt x="2014" y="1687"/>
                </a:cubicBezTo>
                <a:cubicBezTo>
                  <a:pt x="2013" y="1687"/>
                  <a:pt x="2014" y="1688"/>
                  <a:pt x="2013" y="1688"/>
                </a:cubicBezTo>
                <a:close/>
                <a:moveTo>
                  <a:pt x="2015" y="1680"/>
                </a:moveTo>
                <a:cubicBezTo>
                  <a:pt x="2015" y="1679"/>
                  <a:pt x="2015" y="1678"/>
                  <a:pt x="2015" y="1678"/>
                </a:cubicBezTo>
                <a:cubicBezTo>
                  <a:pt x="2016" y="1678"/>
                  <a:pt x="2016" y="1678"/>
                  <a:pt x="2016" y="1678"/>
                </a:cubicBezTo>
                <a:cubicBezTo>
                  <a:pt x="2016" y="1678"/>
                  <a:pt x="2016" y="1678"/>
                  <a:pt x="2016" y="1678"/>
                </a:cubicBezTo>
                <a:cubicBezTo>
                  <a:pt x="2015" y="1679"/>
                  <a:pt x="2017" y="1679"/>
                  <a:pt x="2017" y="1680"/>
                </a:cubicBezTo>
                <a:lnTo>
                  <a:pt x="2015" y="1680"/>
                </a:lnTo>
                <a:close/>
                <a:moveTo>
                  <a:pt x="2031" y="1664"/>
                </a:moveTo>
                <a:cubicBezTo>
                  <a:pt x="2032" y="1664"/>
                  <a:pt x="2032" y="1664"/>
                  <a:pt x="2032" y="1664"/>
                </a:cubicBezTo>
                <a:cubicBezTo>
                  <a:pt x="2032" y="1666"/>
                  <a:pt x="2032" y="1666"/>
                  <a:pt x="2032" y="1666"/>
                </a:cubicBezTo>
                <a:cubicBezTo>
                  <a:pt x="2031" y="1666"/>
                  <a:pt x="2031" y="1666"/>
                  <a:pt x="2031" y="1666"/>
                </a:cubicBezTo>
                <a:lnTo>
                  <a:pt x="2031" y="1664"/>
                </a:lnTo>
                <a:close/>
                <a:moveTo>
                  <a:pt x="2030" y="1669"/>
                </a:moveTo>
                <a:cubicBezTo>
                  <a:pt x="2029" y="1669"/>
                  <a:pt x="2028" y="1671"/>
                  <a:pt x="2027" y="1669"/>
                </a:cubicBezTo>
                <a:cubicBezTo>
                  <a:pt x="2028" y="1669"/>
                  <a:pt x="2029" y="1668"/>
                  <a:pt x="2030" y="1669"/>
                </a:cubicBezTo>
                <a:close/>
                <a:moveTo>
                  <a:pt x="2024" y="1665"/>
                </a:moveTo>
                <a:cubicBezTo>
                  <a:pt x="2026" y="1664"/>
                  <a:pt x="2026" y="1667"/>
                  <a:pt x="2024" y="1666"/>
                </a:cubicBezTo>
                <a:lnTo>
                  <a:pt x="2024" y="1665"/>
                </a:lnTo>
                <a:close/>
                <a:moveTo>
                  <a:pt x="2026" y="1667"/>
                </a:moveTo>
                <a:cubicBezTo>
                  <a:pt x="2026" y="1668"/>
                  <a:pt x="2026" y="1669"/>
                  <a:pt x="2026" y="1669"/>
                </a:cubicBezTo>
                <a:cubicBezTo>
                  <a:pt x="2026" y="1669"/>
                  <a:pt x="2027" y="1668"/>
                  <a:pt x="2027" y="1669"/>
                </a:cubicBezTo>
                <a:cubicBezTo>
                  <a:pt x="2026" y="1669"/>
                  <a:pt x="2026" y="1670"/>
                  <a:pt x="2024" y="1670"/>
                </a:cubicBezTo>
                <a:cubicBezTo>
                  <a:pt x="2024" y="1668"/>
                  <a:pt x="2025" y="1668"/>
                  <a:pt x="2026" y="1667"/>
                </a:cubicBezTo>
                <a:close/>
                <a:moveTo>
                  <a:pt x="2022" y="1664"/>
                </a:moveTo>
                <a:cubicBezTo>
                  <a:pt x="2023" y="1664"/>
                  <a:pt x="2024" y="1665"/>
                  <a:pt x="2023" y="1667"/>
                </a:cubicBezTo>
                <a:cubicBezTo>
                  <a:pt x="2023" y="1666"/>
                  <a:pt x="2021" y="1667"/>
                  <a:pt x="2021" y="1666"/>
                </a:cubicBezTo>
                <a:cubicBezTo>
                  <a:pt x="2022" y="1666"/>
                  <a:pt x="2022" y="1665"/>
                  <a:pt x="2022" y="1664"/>
                </a:cubicBezTo>
                <a:close/>
                <a:moveTo>
                  <a:pt x="2024" y="1668"/>
                </a:moveTo>
                <a:cubicBezTo>
                  <a:pt x="2022" y="1668"/>
                  <a:pt x="2024" y="1670"/>
                  <a:pt x="2023" y="1671"/>
                </a:cubicBezTo>
                <a:cubicBezTo>
                  <a:pt x="2022" y="1670"/>
                  <a:pt x="2021" y="1671"/>
                  <a:pt x="2019" y="1671"/>
                </a:cubicBezTo>
                <a:cubicBezTo>
                  <a:pt x="2019" y="1670"/>
                  <a:pt x="2019" y="1670"/>
                  <a:pt x="2019" y="1669"/>
                </a:cubicBezTo>
                <a:cubicBezTo>
                  <a:pt x="2022" y="1670"/>
                  <a:pt x="2022" y="1666"/>
                  <a:pt x="2024" y="1668"/>
                </a:cubicBezTo>
                <a:close/>
                <a:moveTo>
                  <a:pt x="2017" y="1652"/>
                </a:moveTo>
                <a:cubicBezTo>
                  <a:pt x="2017" y="1653"/>
                  <a:pt x="2017" y="1653"/>
                  <a:pt x="2018" y="1654"/>
                </a:cubicBezTo>
                <a:cubicBezTo>
                  <a:pt x="2017" y="1654"/>
                  <a:pt x="2017" y="1655"/>
                  <a:pt x="2016" y="1654"/>
                </a:cubicBezTo>
                <a:cubicBezTo>
                  <a:pt x="2017" y="1654"/>
                  <a:pt x="2017" y="1652"/>
                  <a:pt x="2017" y="1652"/>
                </a:cubicBezTo>
                <a:close/>
                <a:moveTo>
                  <a:pt x="2016" y="1658"/>
                </a:moveTo>
                <a:cubicBezTo>
                  <a:pt x="2015" y="1656"/>
                  <a:pt x="2015" y="1657"/>
                  <a:pt x="2014" y="1657"/>
                </a:cubicBezTo>
                <a:cubicBezTo>
                  <a:pt x="2014" y="1655"/>
                  <a:pt x="2016" y="1655"/>
                  <a:pt x="2017" y="1655"/>
                </a:cubicBezTo>
                <a:cubicBezTo>
                  <a:pt x="2018" y="1656"/>
                  <a:pt x="2016" y="1657"/>
                  <a:pt x="2016" y="1658"/>
                </a:cubicBezTo>
                <a:close/>
                <a:moveTo>
                  <a:pt x="2015" y="1671"/>
                </a:moveTo>
                <a:cubicBezTo>
                  <a:pt x="2014" y="1670"/>
                  <a:pt x="2015" y="1670"/>
                  <a:pt x="2014" y="1669"/>
                </a:cubicBezTo>
                <a:cubicBezTo>
                  <a:pt x="2015" y="1670"/>
                  <a:pt x="2017" y="1670"/>
                  <a:pt x="2018" y="1671"/>
                </a:cubicBezTo>
                <a:cubicBezTo>
                  <a:pt x="2017" y="1671"/>
                  <a:pt x="2015" y="1670"/>
                  <a:pt x="2015" y="1671"/>
                </a:cubicBezTo>
                <a:cubicBezTo>
                  <a:pt x="2017" y="1671"/>
                  <a:pt x="2015" y="1672"/>
                  <a:pt x="2016" y="1673"/>
                </a:cubicBezTo>
                <a:cubicBezTo>
                  <a:pt x="2017" y="1673"/>
                  <a:pt x="2017" y="1671"/>
                  <a:pt x="2018" y="1671"/>
                </a:cubicBezTo>
                <a:cubicBezTo>
                  <a:pt x="2018" y="1672"/>
                  <a:pt x="2019" y="1672"/>
                  <a:pt x="2020" y="1672"/>
                </a:cubicBezTo>
                <a:cubicBezTo>
                  <a:pt x="2019" y="1674"/>
                  <a:pt x="2017" y="1675"/>
                  <a:pt x="2015" y="1675"/>
                </a:cubicBezTo>
                <a:cubicBezTo>
                  <a:pt x="2014" y="1673"/>
                  <a:pt x="2016" y="1672"/>
                  <a:pt x="2015" y="1672"/>
                </a:cubicBezTo>
                <a:cubicBezTo>
                  <a:pt x="2015" y="1673"/>
                  <a:pt x="2014" y="1673"/>
                  <a:pt x="2014" y="1674"/>
                </a:cubicBezTo>
                <a:cubicBezTo>
                  <a:pt x="2013" y="1674"/>
                  <a:pt x="2012" y="1673"/>
                  <a:pt x="2012" y="1673"/>
                </a:cubicBezTo>
                <a:cubicBezTo>
                  <a:pt x="2013" y="1672"/>
                  <a:pt x="2014" y="1672"/>
                  <a:pt x="2015" y="1671"/>
                </a:cubicBezTo>
                <a:close/>
                <a:moveTo>
                  <a:pt x="2014" y="1678"/>
                </a:moveTo>
                <a:cubicBezTo>
                  <a:pt x="2013" y="1679"/>
                  <a:pt x="2013" y="1680"/>
                  <a:pt x="2011" y="1679"/>
                </a:cubicBezTo>
                <a:cubicBezTo>
                  <a:pt x="2011" y="1678"/>
                  <a:pt x="2014" y="1678"/>
                  <a:pt x="2014" y="1678"/>
                </a:cubicBezTo>
                <a:close/>
                <a:moveTo>
                  <a:pt x="2008" y="1678"/>
                </a:moveTo>
                <a:cubicBezTo>
                  <a:pt x="2009" y="1678"/>
                  <a:pt x="2010" y="1678"/>
                  <a:pt x="2011" y="1679"/>
                </a:cubicBezTo>
                <a:cubicBezTo>
                  <a:pt x="2010" y="1680"/>
                  <a:pt x="2008" y="1681"/>
                  <a:pt x="2008" y="1679"/>
                </a:cubicBezTo>
                <a:cubicBezTo>
                  <a:pt x="2008" y="1679"/>
                  <a:pt x="2009" y="1679"/>
                  <a:pt x="2009" y="1679"/>
                </a:cubicBezTo>
                <a:cubicBezTo>
                  <a:pt x="2009" y="1679"/>
                  <a:pt x="2008" y="1679"/>
                  <a:pt x="2008" y="1678"/>
                </a:cubicBezTo>
                <a:close/>
                <a:moveTo>
                  <a:pt x="2006" y="1681"/>
                </a:moveTo>
                <a:cubicBezTo>
                  <a:pt x="2012" y="1681"/>
                  <a:pt x="2012" y="1681"/>
                  <a:pt x="2012" y="1681"/>
                </a:cubicBezTo>
                <a:cubicBezTo>
                  <a:pt x="2011" y="1682"/>
                  <a:pt x="2011" y="1683"/>
                  <a:pt x="2010" y="1683"/>
                </a:cubicBezTo>
                <a:cubicBezTo>
                  <a:pt x="2008" y="1683"/>
                  <a:pt x="2010" y="1681"/>
                  <a:pt x="2008" y="1681"/>
                </a:cubicBezTo>
                <a:cubicBezTo>
                  <a:pt x="2007" y="1681"/>
                  <a:pt x="2007" y="1684"/>
                  <a:pt x="2006" y="1682"/>
                </a:cubicBezTo>
                <a:cubicBezTo>
                  <a:pt x="2007" y="1682"/>
                  <a:pt x="2006" y="1681"/>
                  <a:pt x="2006" y="1681"/>
                </a:cubicBezTo>
                <a:close/>
                <a:moveTo>
                  <a:pt x="1997" y="1678"/>
                </a:moveTo>
                <a:cubicBezTo>
                  <a:pt x="1996" y="1678"/>
                  <a:pt x="1996" y="1679"/>
                  <a:pt x="1995" y="1679"/>
                </a:cubicBezTo>
                <a:cubicBezTo>
                  <a:pt x="1994" y="1677"/>
                  <a:pt x="1997" y="1678"/>
                  <a:pt x="1997" y="1678"/>
                </a:cubicBezTo>
                <a:close/>
                <a:moveTo>
                  <a:pt x="1994" y="1680"/>
                </a:moveTo>
                <a:cubicBezTo>
                  <a:pt x="1996" y="1680"/>
                  <a:pt x="1997" y="1680"/>
                  <a:pt x="1998" y="1679"/>
                </a:cubicBezTo>
                <a:cubicBezTo>
                  <a:pt x="1999" y="1681"/>
                  <a:pt x="1999" y="1681"/>
                  <a:pt x="1999" y="1683"/>
                </a:cubicBezTo>
                <a:cubicBezTo>
                  <a:pt x="1996" y="1682"/>
                  <a:pt x="1988" y="1684"/>
                  <a:pt x="1987" y="1681"/>
                </a:cubicBezTo>
                <a:cubicBezTo>
                  <a:pt x="1988" y="1680"/>
                  <a:pt x="1995" y="1682"/>
                  <a:pt x="1994" y="1680"/>
                </a:cubicBezTo>
                <a:close/>
                <a:moveTo>
                  <a:pt x="1983" y="1682"/>
                </a:moveTo>
                <a:cubicBezTo>
                  <a:pt x="1984" y="1681"/>
                  <a:pt x="1985" y="1683"/>
                  <a:pt x="1984" y="1683"/>
                </a:cubicBezTo>
                <a:cubicBezTo>
                  <a:pt x="1984" y="1682"/>
                  <a:pt x="1982" y="1683"/>
                  <a:pt x="1983" y="1682"/>
                </a:cubicBezTo>
                <a:close/>
                <a:moveTo>
                  <a:pt x="1981" y="1683"/>
                </a:moveTo>
                <a:cubicBezTo>
                  <a:pt x="1978" y="1683"/>
                  <a:pt x="1972" y="1684"/>
                  <a:pt x="1971" y="1683"/>
                </a:cubicBezTo>
                <a:cubicBezTo>
                  <a:pt x="1975" y="1683"/>
                  <a:pt x="1979" y="1681"/>
                  <a:pt x="1981" y="1683"/>
                </a:cubicBezTo>
                <a:close/>
                <a:moveTo>
                  <a:pt x="1921" y="1670"/>
                </a:moveTo>
                <a:cubicBezTo>
                  <a:pt x="1921" y="1670"/>
                  <a:pt x="1921" y="1670"/>
                  <a:pt x="1922" y="1670"/>
                </a:cubicBezTo>
                <a:cubicBezTo>
                  <a:pt x="1921" y="1670"/>
                  <a:pt x="1921" y="1670"/>
                  <a:pt x="1921" y="1671"/>
                </a:cubicBezTo>
                <a:cubicBezTo>
                  <a:pt x="1921" y="1671"/>
                  <a:pt x="1921" y="1671"/>
                  <a:pt x="1921" y="1671"/>
                </a:cubicBezTo>
                <a:cubicBezTo>
                  <a:pt x="1920" y="1671"/>
                  <a:pt x="1919" y="1672"/>
                  <a:pt x="1919" y="1671"/>
                </a:cubicBezTo>
                <a:cubicBezTo>
                  <a:pt x="1919" y="1671"/>
                  <a:pt x="1919" y="1671"/>
                  <a:pt x="1919" y="1670"/>
                </a:cubicBezTo>
                <a:cubicBezTo>
                  <a:pt x="1919" y="1670"/>
                  <a:pt x="1918" y="1670"/>
                  <a:pt x="1918" y="1670"/>
                </a:cubicBezTo>
                <a:cubicBezTo>
                  <a:pt x="1919" y="1669"/>
                  <a:pt x="1919" y="1670"/>
                  <a:pt x="1921" y="1670"/>
                </a:cubicBezTo>
                <a:close/>
                <a:moveTo>
                  <a:pt x="1922" y="1672"/>
                </a:moveTo>
                <a:cubicBezTo>
                  <a:pt x="1923" y="1673"/>
                  <a:pt x="1916" y="1673"/>
                  <a:pt x="1916" y="1672"/>
                </a:cubicBezTo>
                <a:lnTo>
                  <a:pt x="1922" y="1672"/>
                </a:lnTo>
                <a:close/>
                <a:moveTo>
                  <a:pt x="1896" y="1675"/>
                </a:moveTo>
                <a:cubicBezTo>
                  <a:pt x="1898" y="1675"/>
                  <a:pt x="1900" y="1674"/>
                  <a:pt x="1901" y="1676"/>
                </a:cubicBezTo>
                <a:cubicBezTo>
                  <a:pt x="1899" y="1675"/>
                  <a:pt x="1897" y="1676"/>
                  <a:pt x="1896" y="1675"/>
                </a:cubicBezTo>
                <a:close/>
                <a:moveTo>
                  <a:pt x="1909" y="1666"/>
                </a:moveTo>
                <a:cubicBezTo>
                  <a:pt x="1911" y="1666"/>
                  <a:pt x="1914" y="1664"/>
                  <a:pt x="1914" y="1666"/>
                </a:cubicBezTo>
                <a:cubicBezTo>
                  <a:pt x="1912" y="1667"/>
                  <a:pt x="1908" y="1667"/>
                  <a:pt x="1908" y="1667"/>
                </a:cubicBezTo>
                <a:cubicBezTo>
                  <a:pt x="1909" y="1667"/>
                  <a:pt x="1909" y="1667"/>
                  <a:pt x="1909" y="1667"/>
                </a:cubicBezTo>
                <a:cubicBezTo>
                  <a:pt x="1909" y="1666"/>
                  <a:pt x="1909" y="1666"/>
                  <a:pt x="1909" y="1666"/>
                </a:cubicBezTo>
                <a:close/>
                <a:moveTo>
                  <a:pt x="1906" y="1672"/>
                </a:moveTo>
                <a:cubicBezTo>
                  <a:pt x="1906" y="1672"/>
                  <a:pt x="1904" y="1673"/>
                  <a:pt x="1904" y="1672"/>
                </a:cubicBezTo>
                <a:cubicBezTo>
                  <a:pt x="1905" y="1672"/>
                  <a:pt x="1906" y="1671"/>
                  <a:pt x="1906" y="1672"/>
                </a:cubicBezTo>
                <a:close/>
                <a:moveTo>
                  <a:pt x="1846" y="1675"/>
                </a:moveTo>
                <a:cubicBezTo>
                  <a:pt x="1848" y="1676"/>
                  <a:pt x="1851" y="1674"/>
                  <a:pt x="1852" y="1676"/>
                </a:cubicBezTo>
                <a:cubicBezTo>
                  <a:pt x="1856" y="1675"/>
                  <a:pt x="1862" y="1674"/>
                  <a:pt x="1867" y="1674"/>
                </a:cubicBezTo>
                <a:cubicBezTo>
                  <a:pt x="1870" y="1673"/>
                  <a:pt x="1873" y="1674"/>
                  <a:pt x="1875" y="1674"/>
                </a:cubicBezTo>
                <a:cubicBezTo>
                  <a:pt x="1876" y="1674"/>
                  <a:pt x="1880" y="1673"/>
                  <a:pt x="1880" y="1672"/>
                </a:cubicBezTo>
                <a:cubicBezTo>
                  <a:pt x="1880" y="1672"/>
                  <a:pt x="1880" y="1672"/>
                  <a:pt x="1879" y="1672"/>
                </a:cubicBezTo>
                <a:cubicBezTo>
                  <a:pt x="1880" y="1672"/>
                  <a:pt x="1880" y="1672"/>
                  <a:pt x="1880" y="1672"/>
                </a:cubicBezTo>
                <a:cubicBezTo>
                  <a:pt x="1885" y="1674"/>
                  <a:pt x="1892" y="1672"/>
                  <a:pt x="1896" y="1671"/>
                </a:cubicBezTo>
                <a:cubicBezTo>
                  <a:pt x="1898" y="1673"/>
                  <a:pt x="1900" y="1670"/>
                  <a:pt x="1903" y="1672"/>
                </a:cubicBezTo>
                <a:cubicBezTo>
                  <a:pt x="1902" y="1672"/>
                  <a:pt x="1901" y="1672"/>
                  <a:pt x="1900" y="1673"/>
                </a:cubicBezTo>
                <a:cubicBezTo>
                  <a:pt x="1902" y="1673"/>
                  <a:pt x="1905" y="1672"/>
                  <a:pt x="1906" y="1674"/>
                </a:cubicBezTo>
                <a:cubicBezTo>
                  <a:pt x="1898" y="1674"/>
                  <a:pt x="1891" y="1675"/>
                  <a:pt x="1885" y="1674"/>
                </a:cubicBezTo>
                <a:cubicBezTo>
                  <a:pt x="1886" y="1676"/>
                  <a:pt x="1879" y="1677"/>
                  <a:pt x="1881" y="1676"/>
                </a:cubicBezTo>
                <a:cubicBezTo>
                  <a:pt x="1876" y="1676"/>
                  <a:pt x="1868" y="1679"/>
                  <a:pt x="1864" y="1676"/>
                </a:cubicBezTo>
                <a:cubicBezTo>
                  <a:pt x="1864" y="1679"/>
                  <a:pt x="1858" y="1678"/>
                  <a:pt x="1858" y="1677"/>
                </a:cubicBezTo>
                <a:cubicBezTo>
                  <a:pt x="1859" y="1677"/>
                  <a:pt x="1861" y="1678"/>
                  <a:pt x="1862" y="1677"/>
                </a:cubicBezTo>
                <a:cubicBezTo>
                  <a:pt x="1857" y="1677"/>
                  <a:pt x="1850" y="1678"/>
                  <a:pt x="1846" y="1677"/>
                </a:cubicBezTo>
                <a:cubicBezTo>
                  <a:pt x="1849" y="1678"/>
                  <a:pt x="1846" y="1677"/>
                  <a:pt x="1846" y="1675"/>
                </a:cubicBezTo>
                <a:close/>
                <a:moveTo>
                  <a:pt x="1827" y="1679"/>
                </a:moveTo>
                <a:cubicBezTo>
                  <a:pt x="1828" y="1679"/>
                  <a:pt x="1828" y="1678"/>
                  <a:pt x="1829" y="1679"/>
                </a:cubicBezTo>
                <a:cubicBezTo>
                  <a:pt x="1830" y="1680"/>
                  <a:pt x="1827" y="1680"/>
                  <a:pt x="1827" y="1679"/>
                </a:cubicBezTo>
                <a:close/>
                <a:moveTo>
                  <a:pt x="1830" y="1679"/>
                </a:moveTo>
                <a:cubicBezTo>
                  <a:pt x="1830" y="1678"/>
                  <a:pt x="1833" y="1679"/>
                  <a:pt x="1834" y="1679"/>
                </a:cubicBezTo>
                <a:cubicBezTo>
                  <a:pt x="1832" y="1679"/>
                  <a:pt x="1831" y="1680"/>
                  <a:pt x="1830" y="1679"/>
                </a:cubicBezTo>
                <a:close/>
                <a:moveTo>
                  <a:pt x="1825" y="1676"/>
                </a:moveTo>
                <a:cubicBezTo>
                  <a:pt x="1828" y="1677"/>
                  <a:pt x="1835" y="1675"/>
                  <a:pt x="1839" y="1676"/>
                </a:cubicBezTo>
                <a:cubicBezTo>
                  <a:pt x="1836" y="1677"/>
                  <a:pt x="1840" y="1677"/>
                  <a:pt x="1839" y="1677"/>
                </a:cubicBezTo>
                <a:cubicBezTo>
                  <a:pt x="1836" y="1678"/>
                  <a:pt x="1827" y="1679"/>
                  <a:pt x="1823" y="1677"/>
                </a:cubicBezTo>
                <a:cubicBezTo>
                  <a:pt x="1825" y="1678"/>
                  <a:pt x="1824" y="1677"/>
                  <a:pt x="1825" y="1676"/>
                </a:cubicBezTo>
                <a:close/>
                <a:moveTo>
                  <a:pt x="1809" y="1677"/>
                </a:moveTo>
                <a:cubicBezTo>
                  <a:pt x="1811" y="1679"/>
                  <a:pt x="1815" y="1676"/>
                  <a:pt x="1817" y="1678"/>
                </a:cubicBezTo>
                <a:cubicBezTo>
                  <a:pt x="1817" y="1678"/>
                  <a:pt x="1816" y="1678"/>
                  <a:pt x="1816" y="1679"/>
                </a:cubicBezTo>
                <a:cubicBezTo>
                  <a:pt x="1816" y="1679"/>
                  <a:pt x="1816" y="1679"/>
                  <a:pt x="1816" y="1679"/>
                </a:cubicBezTo>
                <a:cubicBezTo>
                  <a:pt x="1815" y="1678"/>
                  <a:pt x="1808" y="1680"/>
                  <a:pt x="1807" y="1679"/>
                </a:cubicBezTo>
                <a:cubicBezTo>
                  <a:pt x="1809" y="1678"/>
                  <a:pt x="1810" y="1680"/>
                  <a:pt x="1809" y="1677"/>
                </a:cubicBezTo>
                <a:close/>
                <a:moveTo>
                  <a:pt x="1808" y="1680"/>
                </a:moveTo>
                <a:cubicBezTo>
                  <a:pt x="1810" y="1680"/>
                  <a:pt x="1810" y="1680"/>
                  <a:pt x="1810" y="1680"/>
                </a:cubicBezTo>
                <a:cubicBezTo>
                  <a:pt x="1810" y="1680"/>
                  <a:pt x="1810" y="1681"/>
                  <a:pt x="1811" y="1681"/>
                </a:cubicBezTo>
                <a:cubicBezTo>
                  <a:pt x="1812" y="1681"/>
                  <a:pt x="1810" y="1680"/>
                  <a:pt x="1812" y="1680"/>
                </a:cubicBezTo>
                <a:cubicBezTo>
                  <a:pt x="1813" y="1682"/>
                  <a:pt x="1813" y="1680"/>
                  <a:pt x="1816" y="1680"/>
                </a:cubicBezTo>
                <a:cubicBezTo>
                  <a:pt x="1815" y="1682"/>
                  <a:pt x="1820" y="1680"/>
                  <a:pt x="1818" y="1681"/>
                </a:cubicBezTo>
                <a:cubicBezTo>
                  <a:pt x="1814" y="1681"/>
                  <a:pt x="1809" y="1683"/>
                  <a:pt x="1805" y="1682"/>
                </a:cubicBezTo>
                <a:cubicBezTo>
                  <a:pt x="1807" y="1681"/>
                  <a:pt x="1810" y="1681"/>
                  <a:pt x="1808" y="1680"/>
                </a:cubicBezTo>
                <a:close/>
                <a:moveTo>
                  <a:pt x="1801" y="1681"/>
                </a:moveTo>
                <a:cubicBezTo>
                  <a:pt x="1801" y="1682"/>
                  <a:pt x="1802" y="1682"/>
                  <a:pt x="1802" y="1683"/>
                </a:cubicBezTo>
                <a:cubicBezTo>
                  <a:pt x="1801" y="1683"/>
                  <a:pt x="1800" y="1681"/>
                  <a:pt x="1801" y="1681"/>
                </a:cubicBezTo>
                <a:close/>
                <a:moveTo>
                  <a:pt x="1798" y="1682"/>
                </a:moveTo>
                <a:cubicBezTo>
                  <a:pt x="1798" y="1683"/>
                  <a:pt x="1797" y="1684"/>
                  <a:pt x="1796" y="1683"/>
                </a:cubicBezTo>
                <a:cubicBezTo>
                  <a:pt x="1797" y="1683"/>
                  <a:pt x="1797" y="1683"/>
                  <a:pt x="1797" y="1682"/>
                </a:cubicBezTo>
                <a:cubicBezTo>
                  <a:pt x="1797" y="1682"/>
                  <a:pt x="1796" y="1682"/>
                  <a:pt x="1796" y="1682"/>
                </a:cubicBezTo>
                <a:lnTo>
                  <a:pt x="1798" y="1682"/>
                </a:lnTo>
                <a:close/>
                <a:moveTo>
                  <a:pt x="1787" y="1680"/>
                </a:moveTo>
                <a:cubicBezTo>
                  <a:pt x="1789" y="1681"/>
                  <a:pt x="1792" y="1679"/>
                  <a:pt x="1793" y="1681"/>
                </a:cubicBezTo>
                <a:cubicBezTo>
                  <a:pt x="1791" y="1681"/>
                  <a:pt x="1787" y="1681"/>
                  <a:pt x="1787" y="1680"/>
                </a:cubicBezTo>
                <a:close/>
                <a:moveTo>
                  <a:pt x="1819" y="1668"/>
                </a:moveTo>
                <a:cubicBezTo>
                  <a:pt x="1819" y="1668"/>
                  <a:pt x="1818" y="1668"/>
                  <a:pt x="1818" y="1668"/>
                </a:cubicBezTo>
                <a:cubicBezTo>
                  <a:pt x="1819" y="1667"/>
                  <a:pt x="1817" y="1668"/>
                  <a:pt x="1816" y="1667"/>
                </a:cubicBezTo>
                <a:cubicBezTo>
                  <a:pt x="1817" y="1666"/>
                  <a:pt x="1819" y="1667"/>
                  <a:pt x="1819" y="1667"/>
                </a:cubicBezTo>
                <a:cubicBezTo>
                  <a:pt x="1819" y="1668"/>
                  <a:pt x="1819" y="1668"/>
                  <a:pt x="1819" y="1668"/>
                </a:cubicBezTo>
                <a:close/>
                <a:moveTo>
                  <a:pt x="1816" y="1663"/>
                </a:moveTo>
                <a:cubicBezTo>
                  <a:pt x="1817" y="1663"/>
                  <a:pt x="1818" y="1665"/>
                  <a:pt x="1818" y="1664"/>
                </a:cubicBezTo>
                <a:cubicBezTo>
                  <a:pt x="1818" y="1664"/>
                  <a:pt x="1818" y="1664"/>
                  <a:pt x="1818" y="1663"/>
                </a:cubicBezTo>
                <a:cubicBezTo>
                  <a:pt x="1819" y="1663"/>
                  <a:pt x="1819" y="1664"/>
                  <a:pt x="1819" y="1665"/>
                </a:cubicBezTo>
                <a:cubicBezTo>
                  <a:pt x="1817" y="1665"/>
                  <a:pt x="1816" y="1665"/>
                  <a:pt x="1814" y="1665"/>
                </a:cubicBezTo>
                <a:cubicBezTo>
                  <a:pt x="1814" y="1663"/>
                  <a:pt x="1818" y="1665"/>
                  <a:pt x="1816" y="1663"/>
                </a:cubicBezTo>
                <a:close/>
                <a:moveTo>
                  <a:pt x="1816" y="1671"/>
                </a:moveTo>
                <a:cubicBezTo>
                  <a:pt x="1814" y="1674"/>
                  <a:pt x="1811" y="1671"/>
                  <a:pt x="1808" y="1672"/>
                </a:cubicBezTo>
                <a:cubicBezTo>
                  <a:pt x="1809" y="1670"/>
                  <a:pt x="1812" y="1671"/>
                  <a:pt x="1816" y="1671"/>
                </a:cubicBezTo>
                <a:close/>
                <a:moveTo>
                  <a:pt x="1805" y="1672"/>
                </a:moveTo>
                <a:cubicBezTo>
                  <a:pt x="1805" y="1672"/>
                  <a:pt x="1801" y="1672"/>
                  <a:pt x="1801" y="1672"/>
                </a:cubicBezTo>
                <a:cubicBezTo>
                  <a:pt x="1801" y="1671"/>
                  <a:pt x="1803" y="1672"/>
                  <a:pt x="1805" y="1672"/>
                </a:cubicBezTo>
                <a:close/>
                <a:moveTo>
                  <a:pt x="1800" y="1666"/>
                </a:moveTo>
                <a:cubicBezTo>
                  <a:pt x="1798" y="1665"/>
                  <a:pt x="1795" y="1668"/>
                  <a:pt x="1794" y="1665"/>
                </a:cubicBezTo>
                <a:cubicBezTo>
                  <a:pt x="1796" y="1666"/>
                  <a:pt x="1800" y="1664"/>
                  <a:pt x="1800" y="1666"/>
                </a:cubicBezTo>
                <a:close/>
                <a:moveTo>
                  <a:pt x="1796" y="1673"/>
                </a:moveTo>
                <a:cubicBezTo>
                  <a:pt x="1795" y="1672"/>
                  <a:pt x="1792" y="1673"/>
                  <a:pt x="1792" y="1672"/>
                </a:cubicBezTo>
                <a:cubicBezTo>
                  <a:pt x="1793" y="1672"/>
                  <a:pt x="1795" y="1672"/>
                  <a:pt x="1796" y="1673"/>
                </a:cubicBezTo>
                <a:close/>
                <a:moveTo>
                  <a:pt x="1792" y="1664"/>
                </a:moveTo>
                <a:cubicBezTo>
                  <a:pt x="1791" y="1664"/>
                  <a:pt x="1791" y="1665"/>
                  <a:pt x="1789" y="1665"/>
                </a:cubicBezTo>
                <a:cubicBezTo>
                  <a:pt x="1789" y="1663"/>
                  <a:pt x="1792" y="1663"/>
                  <a:pt x="1792" y="1664"/>
                </a:cubicBezTo>
                <a:close/>
                <a:moveTo>
                  <a:pt x="1779" y="1674"/>
                </a:moveTo>
                <a:cubicBezTo>
                  <a:pt x="1778" y="1673"/>
                  <a:pt x="1776" y="1674"/>
                  <a:pt x="1776" y="1673"/>
                </a:cubicBezTo>
                <a:cubicBezTo>
                  <a:pt x="1777" y="1673"/>
                  <a:pt x="1779" y="1673"/>
                  <a:pt x="1779" y="1674"/>
                </a:cubicBezTo>
                <a:close/>
                <a:moveTo>
                  <a:pt x="1776" y="1663"/>
                </a:moveTo>
                <a:cubicBezTo>
                  <a:pt x="1773" y="1664"/>
                  <a:pt x="1772" y="1663"/>
                  <a:pt x="1768" y="1664"/>
                </a:cubicBezTo>
                <a:cubicBezTo>
                  <a:pt x="1770" y="1662"/>
                  <a:pt x="1774" y="1663"/>
                  <a:pt x="1776" y="1663"/>
                </a:cubicBezTo>
                <a:close/>
                <a:moveTo>
                  <a:pt x="1681" y="1681"/>
                </a:moveTo>
                <a:cubicBezTo>
                  <a:pt x="1684" y="1682"/>
                  <a:pt x="1686" y="1680"/>
                  <a:pt x="1688" y="1681"/>
                </a:cubicBezTo>
                <a:cubicBezTo>
                  <a:pt x="1687" y="1682"/>
                  <a:pt x="1680" y="1682"/>
                  <a:pt x="1681" y="1681"/>
                </a:cubicBezTo>
                <a:close/>
                <a:moveTo>
                  <a:pt x="1693" y="1681"/>
                </a:moveTo>
                <a:cubicBezTo>
                  <a:pt x="1697" y="1681"/>
                  <a:pt x="1699" y="1680"/>
                  <a:pt x="1702" y="1681"/>
                </a:cubicBezTo>
                <a:cubicBezTo>
                  <a:pt x="1699" y="1682"/>
                  <a:pt x="1695" y="1682"/>
                  <a:pt x="1693" y="1681"/>
                </a:cubicBezTo>
                <a:close/>
                <a:moveTo>
                  <a:pt x="1699" y="1679"/>
                </a:moveTo>
                <a:cubicBezTo>
                  <a:pt x="1700" y="1678"/>
                  <a:pt x="1701" y="1678"/>
                  <a:pt x="1702" y="1679"/>
                </a:cubicBezTo>
                <a:cubicBezTo>
                  <a:pt x="1701" y="1679"/>
                  <a:pt x="1699" y="1680"/>
                  <a:pt x="1699" y="1679"/>
                </a:cubicBezTo>
                <a:close/>
                <a:moveTo>
                  <a:pt x="1721" y="1662"/>
                </a:moveTo>
                <a:cubicBezTo>
                  <a:pt x="1719" y="1665"/>
                  <a:pt x="1715" y="1662"/>
                  <a:pt x="1712" y="1664"/>
                </a:cubicBezTo>
                <a:cubicBezTo>
                  <a:pt x="1711" y="1663"/>
                  <a:pt x="1713" y="1663"/>
                  <a:pt x="1712" y="1663"/>
                </a:cubicBezTo>
                <a:cubicBezTo>
                  <a:pt x="1711" y="1663"/>
                  <a:pt x="1708" y="1664"/>
                  <a:pt x="1708" y="1662"/>
                </a:cubicBezTo>
                <a:cubicBezTo>
                  <a:pt x="1713" y="1662"/>
                  <a:pt x="1716" y="1662"/>
                  <a:pt x="1721" y="1662"/>
                </a:cubicBezTo>
                <a:close/>
                <a:moveTo>
                  <a:pt x="1686" y="1673"/>
                </a:moveTo>
                <a:cubicBezTo>
                  <a:pt x="1686" y="1677"/>
                  <a:pt x="1692" y="1671"/>
                  <a:pt x="1692" y="1674"/>
                </a:cubicBezTo>
                <a:cubicBezTo>
                  <a:pt x="1693" y="1674"/>
                  <a:pt x="1693" y="1675"/>
                  <a:pt x="1693" y="1674"/>
                </a:cubicBezTo>
                <a:cubicBezTo>
                  <a:pt x="1693" y="1674"/>
                  <a:pt x="1691" y="1673"/>
                  <a:pt x="1693" y="1673"/>
                </a:cubicBezTo>
                <a:cubicBezTo>
                  <a:pt x="1694" y="1673"/>
                  <a:pt x="1694" y="1674"/>
                  <a:pt x="1695" y="1674"/>
                </a:cubicBezTo>
                <a:cubicBezTo>
                  <a:pt x="1693" y="1672"/>
                  <a:pt x="1700" y="1673"/>
                  <a:pt x="1699" y="1674"/>
                </a:cubicBezTo>
                <a:cubicBezTo>
                  <a:pt x="1699" y="1674"/>
                  <a:pt x="1699" y="1674"/>
                  <a:pt x="1698" y="1674"/>
                </a:cubicBezTo>
                <a:cubicBezTo>
                  <a:pt x="1698" y="1674"/>
                  <a:pt x="1699" y="1674"/>
                  <a:pt x="1699" y="1675"/>
                </a:cubicBezTo>
                <a:cubicBezTo>
                  <a:pt x="1697" y="1676"/>
                  <a:pt x="1695" y="1676"/>
                  <a:pt x="1694" y="1675"/>
                </a:cubicBezTo>
                <a:cubicBezTo>
                  <a:pt x="1694" y="1676"/>
                  <a:pt x="1691" y="1677"/>
                  <a:pt x="1693" y="1677"/>
                </a:cubicBezTo>
                <a:cubicBezTo>
                  <a:pt x="1694" y="1677"/>
                  <a:pt x="1695" y="1676"/>
                  <a:pt x="1696" y="1677"/>
                </a:cubicBezTo>
                <a:cubicBezTo>
                  <a:pt x="1698" y="1676"/>
                  <a:pt x="1699" y="1674"/>
                  <a:pt x="1701" y="1675"/>
                </a:cubicBezTo>
                <a:cubicBezTo>
                  <a:pt x="1701" y="1674"/>
                  <a:pt x="1703" y="1672"/>
                  <a:pt x="1706" y="1672"/>
                </a:cubicBezTo>
                <a:cubicBezTo>
                  <a:pt x="1707" y="1673"/>
                  <a:pt x="1707" y="1675"/>
                  <a:pt x="1708" y="1675"/>
                </a:cubicBezTo>
                <a:cubicBezTo>
                  <a:pt x="1708" y="1674"/>
                  <a:pt x="1707" y="1673"/>
                  <a:pt x="1708" y="1672"/>
                </a:cubicBezTo>
                <a:cubicBezTo>
                  <a:pt x="1710" y="1672"/>
                  <a:pt x="1711" y="1672"/>
                  <a:pt x="1712" y="1674"/>
                </a:cubicBezTo>
                <a:cubicBezTo>
                  <a:pt x="1712" y="1673"/>
                  <a:pt x="1713" y="1673"/>
                  <a:pt x="1713" y="1672"/>
                </a:cubicBezTo>
                <a:cubicBezTo>
                  <a:pt x="1711" y="1672"/>
                  <a:pt x="1713" y="1671"/>
                  <a:pt x="1712" y="1670"/>
                </a:cubicBezTo>
                <a:cubicBezTo>
                  <a:pt x="1713" y="1670"/>
                  <a:pt x="1713" y="1669"/>
                  <a:pt x="1714" y="1671"/>
                </a:cubicBezTo>
                <a:cubicBezTo>
                  <a:pt x="1711" y="1671"/>
                  <a:pt x="1715" y="1672"/>
                  <a:pt x="1714" y="1673"/>
                </a:cubicBezTo>
                <a:cubicBezTo>
                  <a:pt x="1713" y="1674"/>
                  <a:pt x="1714" y="1675"/>
                  <a:pt x="1713" y="1676"/>
                </a:cubicBezTo>
                <a:cubicBezTo>
                  <a:pt x="1711" y="1676"/>
                  <a:pt x="1710" y="1676"/>
                  <a:pt x="1708" y="1675"/>
                </a:cubicBezTo>
                <a:cubicBezTo>
                  <a:pt x="1707" y="1676"/>
                  <a:pt x="1703" y="1676"/>
                  <a:pt x="1702" y="1676"/>
                </a:cubicBezTo>
                <a:cubicBezTo>
                  <a:pt x="1702" y="1676"/>
                  <a:pt x="1701" y="1676"/>
                  <a:pt x="1701" y="1676"/>
                </a:cubicBezTo>
                <a:cubicBezTo>
                  <a:pt x="1701" y="1676"/>
                  <a:pt x="1701" y="1676"/>
                  <a:pt x="1702" y="1676"/>
                </a:cubicBezTo>
                <a:cubicBezTo>
                  <a:pt x="1702" y="1676"/>
                  <a:pt x="1702" y="1676"/>
                  <a:pt x="1702" y="1676"/>
                </a:cubicBezTo>
                <a:cubicBezTo>
                  <a:pt x="1701" y="1675"/>
                  <a:pt x="1699" y="1675"/>
                  <a:pt x="1699" y="1676"/>
                </a:cubicBezTo>
                <a:cubicBezTo>
                  <a:pt x="1701" y="1676"/>
                  <a:pt x="1700" y="1678"/>
                  <a:pt x="1703" y="1677"/>
                </a:cubicBezTo>
                <a:cubicBezTo>
                  <a:pt x="1706" y="1675"/>
                  <a:pt x="1710" y="1677"/>
                  <a:pt x="1714" y="1679"/>
                </a:cubicBezTo>
                <a:cubicBezTo>
                  <a:pt x="1711" y="1680"/>
                  <a:pt x="1705" y="1679"/>
                  <a:pt x="1703" y="1680"/>
                </a:cubicBezTo>
                <a:cubicBezTo>
                  <a:pt x="1702" y="1676"/>
                  <a:pt x="1694" y="1678"/>
                  <a:pt x="1692" y="1679"/>
                </a:cubicBezTo>
                <a:cubicBezTo>
                  <a:pt x="1692" y="1678"/>
                  <a:pt x="1693" y="1678"/>
                  <a:pt x="1692" y="1677"/>
                </a:cubicBezTo>
                <a:cubicBezTo>
                  <a:pt x="1691" y="1678"/>
                  <a:pt x="1692" y="1677"/>
                  <a:pt x="1691" y="1679"/>
                </a:cubicBezTo>
                <a:cubicBezTo>
                  <a:pt x="1690" y="1678"/>
                  <a:pt x="1689" y="1677"/>
                  <a:pt x="1689" y="1679"/>
                </a:cubicBezTo>
                <a:cubicBezTo>
                  <a:pt x="1689" y="1677"/>
                  <a:pt x="1685" y="1678"/>
                  <a:pt x="1686" y="1677"/>
                </a:cubicBezTo>
                <a:cubicBezTo>
                  <a:pt x="1689" y="1676"/>
                  <a:pt x="1690" y="1677"/>
                  <a:pt x="1693" y="1676"/>
                </a:cubicBezTo>
                <a:cubicBezTo>
                  <a:pt x="1690" y="1675"/>
                  <a:pt x="1689" y="1675"/>
                  <a:pt x="1685" y="1675"/>
                </a:cubicBezTo>
                <a:cubicBezTo>
                  <a:pt x="1685" y="1674"/>
                  <a:pt x="1685" y="1673"/>
                  <a:pt x="1686" y="1673"/>
                </a:cubicBezTo>
                <a:close/>
                <a:moveTo>
                  <a:pt x="1657" y="1656"/>
                </a:moveTo>
                <a:cubicBezTo>
                  <a:pt x="1658" y="1655"/>
                  <a:pt x="1666" y="1656"/>
                  <a:pt x="1669" y="1655"/>
                </a:cubicBezTo>
                <a:cubicBezTo>
                  <a:pt x="1666" y="1657"/>
                  <a:pt x="1661" y="1656"/>
                  <a:pt x="1657" y="1656"/>
                </a:cubicBezTo>
                <a:close/>
                <a:moveTo>
                  <a:pt x="1664" y="1658"/>
                </a:moveTo>
                <a:cubicBezTo>
                  <a:pt x="1665" y="1658"/>
                  <a:pt x="1667" y="1657"/>
                  <a:pt x="1667" y="1658"/>
                </a:cubicBezTo>
                <a:cubicBezTo>
                  <a:pt x="1666" y="1658"/>
                  <a:pt x="1664" y="1659"/>
                  <a:pt x="1664" y="1658"/>
                </a:cubicBezTo>
                <a:close/>
                <a:moveTo>
                  <a:pt x="1667" y="1679"/>
                </a:moveTo>
                <a:cubicBezTo>
                  <a:pt x="1667" y="1678"/>
                  <a:pt x="1666" y="1680"/>
                  <a:pt x="1665" y="1679"/>
                </a:cubicBezTo>
                <a:cubicBezTo>
                  <a:pt x="1664" y="1677"/>
                  <a:pt x="1669" y="1679"/>
                  <a:pt x="1667" y="1679"/>
                </a:cubicBezTo>
                <a:close/>
                <a:moveTo>
                  <a:pt x="1669" y="1679"/>
                </a:moveTo>
                <a:cubicBezTo>
                  <a:pt x="1670" y="1678"/>
                  <a:pt x="1672" y="1678"/>
                  <a:pt x="1673" y="1679"/>
                </a:cubicBezTo>
                <a:cubicBezTo>
                  <a:pt x="1672" y="1679"/>
                  <a:pt x="1669" y="1680"/>
                  <a:pt x="1669" y="1679"/>
                </a:cubicBezTo>
                <a:close/>
                <a:moveTo>
                  <a:pt x="1678" y="1682"/>
                </a:moveTo>
                <a:cubicBezTo>
                  <a:pt x="1676" y="1680"/>
                  <a:pt x="1674" y="1683"/>
                  <a:pt x="1673" y="1681"/>
                </a:cubicBezTo>
                <a:cubicBezTo>
                  <a:pt x="1675" y="1681"/>
                  <a:pt x="1678" y="1680"/>
                  <a:pt x="1678" y="1682"/>
                </a:cubicBezTo>
                <a:close/>
                <a:moveTo>
                  <a:pt x="1676" y="1658"/>
                </a:moveTo>
                <a:cubicBezTo>
                  <a:pt x="1672" y="1658"/>
                  <a:pt x="1670" y="1659"/>
                  <a:pt x="1667" y="1658"/>
                </a:cubicBezTo>
                <a:cubicBezTo>
                  <a:pt x="1670" y="1658"/>
                  <a:pt x="1674" y="1656"/>
                  <a:pt x="1676" y="1658"/>
                </a:cubicBezTo>
                <a:close/>
                <a:moveTo>
                  <a:pt x="1672" y="1654"/>
                </a:moveTo>
                <a:cubicBezTo>
                  <a:pt x="1672" y="1655"/>
                  <a:pt x="1672" y="1656"/>
                  <a:pt x="1671" y="1657"/>
                </a:cubicBezTo>
                <a:cubicBezTo>
                  <a:pt x="1671" y="1656"/>
                  <a:pt x="1671" y="1655"/>
                  <a:pt x="1672" y="1655"/>
                </a:cubicBezTo>
                <a:cubicBezTo>
                  <a:pt x="1671" y="1654"/>
                  <a:pt x="1669" y="1655"/>
                  <a:pt x="1669" y="1654"/>
                </a:cubicBezTo>
                <a:cubicBezTo>
                  <a:pt x="1670" y="1654"/>
                  <a:pt x="1671" y="1654"/>
                  <a:pt x="1672" y="1654"/>
                </a:cubicBezTo>
                <a:close/>
                <a:moveTo>
                  <a:pt x="1669" y="1655"/>
                </a:moveTo>
                <a:cubicBezTo>
                  <a:pt x="1666" y="1655"/>
                  <a:pt x="1661" y="1655"/>
                  <a:pt x="1660" y="1654"/>
                </a:cubicBezTo>
                <a:cubicBezTo>
                  <a:pt x="1664" y="1654"/>
                  <a:pt x="1666" y="1653"/>
                  <a:pt x="1669" y="1655"/>
                </a:cubicBezTo>
                <a:close/>
                <a:moveTo>
                  <a:pt x="1659" y="1655"/>
                </a:moveTo>
                <a:cubicBezTo>
                  <a:pt x="1657" y="1655"/>
                  <a:pt x="1656" y="1654"/>
                  <a:pt x="1654" y="1655"/>
                </a:cubicBezTo>
                <a:cubicBezTo>
                  <a:pt x="1654" y="1653"/>
                  <a:pt x="1659" y="1653"/>
                  <a:pt x="1659" y="1655"/>
                </a:cubicBezTo>
                <a:close/>
                <a:moveTo>
                  <a:pt x="1656" y="1656"/>
                </a:moveTo>
                <a:cubicBezTo>
                  <a:pt x="1654" y="1656"/>
                  <a:pt x="1654" y="1657"/>
                  <a:pt x="1653" y="1657"/>
                </a:cubicBezTo>
                <a:cubicBezTo>
                  <a:pt x="1653" y="1655"/>
                  <a:pt x="1656" y="1655"/>
                  <a:pt x="1656" y="1656"/>
                </a:cubicBezTo>
                <a:close/>
                <a:moveTo>
                  <a:pt x="1633" y="1658"/>
                </a:moveTo>
                <a:cubicBezTo>
                  <a:pt x="1628" y="1657"/>
                  <a:pt x="1623" y="1658"/>
                  <a:pt x="1620" y="1657"/>
                </a:cubicBezTo>
                <a:cubicBezTo>
                  <a:pt x="1623" y="1656"/>
                  <a:pt x="1631" y="1656"/>
                  <a:pt x="1633" y="1658"/>
                </a:cubicBezTo>
                <a:close/>
                <a:moveTo>
                  <a:pt x="1791" y="1631"/>
                </a:moveTo>
                <a:cubicBezTo>
                  <a:pt x="1791" y="1630"/>
                  <a:pt x="1790" y="1631"/>
                  <a:pt x="1790" y="1630"/>
                </a:cubicBezTo>
                <a:cubicBezTo>
                  <a:pt x="1799" y="1630"/>
                  <a:pt x="1794" y="1631"/>
                  <a:pt x="1791" y="1631"/>
                </a:cubicBezTo>
                <a:close/>
                <a:moveTo>
                  <a:pt x="1788" y="1631"/>
                </a:moveTo>
                <a:cubicBezTo>
                  <a:pt x="1787" y="1631"/>
                  <a:pt x="1787" y="1630"/>
                  <a:pt x="1786" y="1631"/>
                </a:cubicBezTo>
                <a:cubicBezTo>
                  <a:pt x="1785" y="1630"/>
                  <a:pt x="1789" y="1630"/>
                  <a:pt x="1788" y="1631"/>
                </a:cubicBezTo>
                <a:close/>
                <a:moveTo>
                  <a:pt x="1784" y="1630"/>
                </a:moveTo>
                <a:cubicBezTo>
                  <a:pt x="1784" y="1631"/>
                  <a:pt x="1784" y="1632"/>
                  <a:pt x="1786" y="1633"/>
                </a:cubicBezTo>
                <a:cubicBezTo>
                  <a:pt x="1781" y="1632"/>
                  <a:pt x="1780" y="1633"/>
                  <a:pt x="1777" y="1632"/>
                </a:cubicBezTo>
                <a:cubicBezTo>
                  <a:pt x="1780" y="1632"/>
                  <a:pt x="1783" y="1632"/>
                  <a:pt x="1784" y="1630"/>
                </a:cubicBezTo>
                <a:close/>
                <a:moveTo>
                  <a:pt x="1821" y="1609"/>
                </a:moveTo>
                <a:cubicBezTo>
                  <a:pt x="1821" y="1610"/>
                  <a:pt x="1819" y="1609"/>
                  <a:pt x="1818" y="1610"/>
                </a:cubicBezTo>
                <a:cubicBezTo>
                  <a:pt x="1818" y="1609"/>
                  <a:pt x="1820" y="1609"/>
                  <a:pt x="1821" y="1609"/>
                </a:cubicBezTo>
                <a:close/>
                <a:moveTo>
                  <a:pt x="1800" y="1603"/>
                </a:moveTo>
                <a:cubicBezTo>
                  <a:pt x="1801" y="1602"/>
                  <a:pt x="1802" y="1603"/>
                  <a:pt x="1804" y="1603"/>
                </a:cubicBezTo>
                <a:cubicBezTo>
                  <a:pt x="1803" y="1601"/>
                  <a:pt x="1809" y="1602"/>
                  <a:pt x="1811" y="1601"/>
                </a:cubicBezTo>
                <a:cubicBezTo>
                  <a:pt x="1811" y="1602"/>
                  <a:pt x="1813" y="1603"/>
                  <a:pt x="1813" y="1604"/>
                </a:cubicBezTo>
                <a:cubicBezTo>
                  <a:pt x="1807" y="1605"/>
                  <a:pt x="1803" y="1605"/>
                  <a:pt x="1800" y="1603"/>
                </a:cubicBezTo>
                <a:cubicBezTo>
                  <a:pt x="1800" y="1603"/>
                  <a:pt x="1800" y="1603"/>
                  <a:pt x="1800" y="1603"/>
                </a:cubicBezTo>
                <a:close/>
                <a:moveTo>
                  <a:pt x="1799" y="1604"/>
                </a:moveTo>
                <a:cubicBezTo>
                  <a:pt x="1798" y="1604"/>
                  <a:pt x="1798" y="1604"/>
                  <a:pt x="1796" y="1604"/>
                </a:cubicBezTo>
                <a:cubicBezTo>
                  <a:pt x="1796" y="1603"/>
                  <a:pt x="1799" y="1603"/>
                  <a:pt x="1799" y="1604"/>
                </a:cubicBezTo>
                <a:close/>
                <a:moveTo>
                  <a:pt x="1867" y="1582"/>
                </a:moveTo>
                <a:cubicBezTo>
                  <a:pt x="1865" y="1581"/>
                  <a:pt x="1863" y="1583"/>
                  <a:pt x="1862" y="1581"/>
                </a:cubicBezTo>
                <a:cubicBezTo>
                  <a:pt x="1863" y="1580"/>
                  <a:pt x="1865" y="1580"/>
                  <a:pt x="1867" y="1582"/>
                </a:cubicBezTo>
                <a:close/>
                <a:moveTo>
                  <a:pt x="1854" y="1585"/>
                </a:moveTo>
                <a:cubicBezTo>
                  <a:pt x="1853" y="1585"/>
                  <a:pt x="1851" y="1586"/>
                  <a:pt x="1850" y="1585"/>
                </a:cubicBezTo>
                <a:cubicBezTo>
                  <a:pt x="1852" y="1585"/>
                  <a:pt x="1854" y="1583"/>
                  <a:pt x="1854" y="1585"/>
                </a:cubicBezTo>
                <a:close/>
                <a:moveTo>
                  <a:pt x="1894" y="1571"/>
                </a:moveTo>
                <a:cubicBezTo>
                  <a:pt x="1894" y="1570"/>
                  <a:pt x="1899" y="1570"/>
                  <a:pt x="1897" y="1571"/>
                </a:cubicBezTo>
                <a:cubicBezTo>
                  <a:pt x="1897" y="1570"/>
                  <a:pt x="1892" y="1572"/>
                  <a:pt x="1894" y="1571"/>
                </a:cubicBezTo>
                <a:close/>
                <a:moveTo>
                  <a:pt x="1842" y="1575"/>
                </a:moveTo>
                <a:cubicBezTo>
                  <a:pt x="1840" y="1577"/>
                  <a:pt x="1832" y="1577"/>
                  <a:pt x="1830" y="1576"/>
                </a:cubicBezTo>
                <a:cubicBezTo>
                  <a:pt x="1834" y="1576"/>
                  <a:pt x="1838" y="1576"/>
                  <a:pt x="1842" y="1575"/>
                </a:cubicBezTo>
                <a:close/>
                <a:moveTo>
                  <a:pt x="1791" y="1549"/>
                </a:moveTo>
                <a:cubicBezTo>
                  <a:pt x="1791" y="1550"/>
                  <a:pt x="1790" y="1550"/>
                  <a:pt x="1789" y="1549"/>
                </a:cubicBezTo>
                <a:lnTo>
                  <a:pt x="1791" y="1549"/>
                </a:lnTo>
                <a:close/>
                <a:moveTo>
                  <a:pt x="1773" y="1549"/>
                </a:moveTo>
                <a:cubicBezTo>
                  <a:pt x="1775" y="1549"/>
                  <a:pt x="1775" y="1549"/>
                  <a:pt x="1775" y="1549"/>
                </a:cubicBezTo>
                <a:cubicBezTo>
                  <a:pt x="1775" y="1549"/>
                  <a:pt x="1775" y="1549"/>
                  <a:pt x="1775" y="1549"/>
                </a:cubicBezTo>
                <a:cubicBezTo>
                  <a:pt x="1773" y="1549"/>
                  <a:pt x="1773" y="1549"/>
                  <a:pt x="1773" y="1549"/>
                </a:cubicBezTo>
                <a:close/>
                <a:moveTo>
                  <a:pt x="1772" y="1549"/>
                </a:moveTo>
                <a:cubicBezTo>
                  <a:pt x="1772" y="1550"/>
                  <a:pt x="1771" y="1550"/>
                  <a:pt x="1770" y="1549"/>
                </a:cubicBezTo>
                <a:cubicBezTo>
                  <a:pt x="1771" y="1549"/>
                  <a:pt x="1772" y="1549"/>
                  <a:pt x="1772" y="1549"/>
                </a:cubicBezTo>
                <a:close/>
                <a:moveTo>
                  <a:pt x="1771" y="1585"/>
                </a:moveTo>
                <a:cubicBezTo>
                  <a:pt x="1764" y="1586"/>
                  <a:pt x="1757" y="1586"/>
                  <a:pt x="1750" y="1586"/>
                </a:cubicBezTo>
                <a:cubicBezTo>
                  <a:pt x="1751" y="1586"/>
                  <a:pt x="1751" y="1586"/>
                  <a:pt x="1750" y="1586"/>
                </a:cubicBezTo>
                <a:cubicBezTo>
                  <a:pt x="1744" y="1587"/>
                  <a:pt x="1737" y="1587"/>
                  <a:pt x="1730" y="1586"/>
                </a:cubicBezTo>
                <a:cubicBezTo>
                  <a:pt x="1729" y="1586"/>
                  <a:pt x="1725" y="1586"/>
                  <a:pt x="1726" y="1585"/>
                </a:cubicBezTo>
                <a:cubicBezTo>
                  <a:pt x="1735" y="1586"/>
                  <a:pt x="1740" y="1586"/>
                  <a:pt x="1749" y="1585"/>
                </a:cubicBezTo>
                <a:cubicBezTo>
                  <a:pt x="1750" y="1585"/>
                  <a:pt x="1752" y="1583"/>
                  <a:pt x="1754" y="1585"/>
                </a:cubicBezTo>
                <a:cubicBezTo>
                  <a:pt x="1754" y="1584"/>
                  <a:pt x="1752" y="1585"/>
                  <a:pt x="1752" y="1585"/>
                </a:cubicBezTo>
                <a:cubicBezTo>
                  <a:pt x="1755" y="1585"/>
                  <a:pt x="1755" y="1585"/>
                  <a:pt x="1755" y="1585"/>
                </a:cubicBezTo>
                <a:cubicBezTo>
                  <a:pt x="1755" y="1584"/>
                  <a:pt x="1754" y="1584"/>
                  <a:pt x="1755" y="1584"/>
                </a:cubicBezTo>
                <a:cubicBezTo>
                  <a:pt x="1755" y="1584"/>
                  <a:pt x="1755" y="1584"/>
                  <a:pt x="1755" y="1584"/>
                </a:cubicBezTo>
                <a:cubicBezTo>
                  <a:pt x="1757" y="1583"/>
                  <a:pt x="1755" y="1585"/>
                  <a:pt x="1756" y="1585"/>
                </a:cubicBezTo>
                <a:cubicBezTo>
                  <a:pt x="1757" y="1584"/>
                  <a:pt x="1758" y="1585"/>
                  <a:pt x="1759" y="1584"/>
                </a:cubicBezTo>
                <a:cubicBezTo>
                  <a:pt x="1758" y="1583"/>
                  <a:pt x="1758" y="1583"/>
                  <a:pt x="1758" y="1582"/>
                </a:cubicBezTo>
                <a:cubicBezTo>
                  <a:pt x="1761" y="1582"/>
                  <a:pt x="1758" y="1585"/>
                  <a:pt x="1761" y="1585"/>
                </a:cubicBezTo>
                <a:cubicBezTo>
                  <a:pt x="1764" y="1584"/>
                  <a:pt x="1770" y="1581"/>
                  <a:pt x="1771" y="1585"/>
                </a:cubicBezTo>
                <a:close/>
                <a:moveTo>
                  <a:pt x="1765" y="1589"/>
                </a:moveTo>
                <a:cubicBezTo>
                  <a:pt x="1764" y="1589"/>
                  <a:pt x="1762" y="1590"/>
                  <a:pt x="1762" y="1589"/>
                </a:cubicBezTo>
                <a:cubicBezTo>
                  <a:pt x="1763" y="1588"/>
                  <a:pt x="1765" y="1588"/>
                  <a:pt x="1765" y="1589"/>
                </a:cubicBezTo>
                <a:close/>
                <a:moveTo>
                  <a:pt x="1744" y="1589"/>
                </a:moveTo>
                <a:cubicBezTo>
                  <a:pt x="1741" y="1590"/>
                  <a:pt x="1734" y="1590"/>
                  <a:pt x="1734" y="1589"/>
                </a:cubicBezTo>
                <a:cubicBezTo>
                  <a:pt x="1742" y="1588"/>
                  <a:pt x="1753" y="1587"/>
                  <a:pt x="1762" y="1589"/>
                </a:cubicBezTo>
                <a:cubicBezTo>
                  <a:pt x="1756" y="1588"/>
                  <a:pt x="1749" y="1591"/>
                  <a:pt x="1744" y="1589"/>
                </a:cubicBezTo>
                <a:close/>
                <a:moveTo>
                  <a:pt x="1760" y="1591"/>
                </a:moveTo>
                <a:cubicBezTo>
                  <a:pt x="1759" y="1590"/>
                  <a:pt x="1754" y="1593"/>
                  <a:pt x="1755" y="1591"/>
                </a:cubicBezTo>
                <a:cubicBezTo>
                  <a:pt x="1754" y="1592"/>
                  <a:pt x="1752" y="1592"/>
                  <a:pt x="1750" y="1591"/>
                </a:cubicBezTo>
                <a:cubicBezTo>
                  <a:pt x="1752" y="1589"/>
                  <a:pt x="1758" y="1592"/>
                  <a:pt x="1758" y="1590"/>
                </a:cubicBezTo>
                <a:cubicBezTo>
                  <a:pt x="1759" y="1591"/>
                  <a:pt x="1760" y="1590"/>
                  <a:pt x="1760" y="1591"/>
                </a:cubicBezTo>
                <a:close/>
                <a:moveTo>
                  <a:pt x="1741" y="1591"/>
                </a:moveTo>
                <a:cubicBezTo>
                  <a:pt x="1741" y="1592"/>
                  <a:pt x="1741" y="1592"/>
                  <a:pt x="1741" y="1592"/>
                </a:cubicBezTo>
                <a:cubicBezTo>
                  <a:pt x="1740" y="1592"/>
                  <a:pt x="1740" y="1592"/>
                  <a:pt x="1740" y="1592"/>
                </a:cubicBezTo>
                <a:cubicBezTo>
                  <a:pt x="1740" y="1591"/>
                  <a:pt x="1740" y="1591"/>
                  <a:pt x="1740" y="1591"/>
                </a:cubicBezTo>
                <a:lnTo>
                  <a:pt x="1741" y="1591"/>
                </a:lnTo>
                <a:close/>
                <a:moveTo>
                  <a:pt x="1732" y="1590"/>
                </a:moveTo>
                <a:cubicBezTo>
                  <a:pt x="1731" y="1590"/>
                  <a:pt x="1729" y="1590"/>
                  <a:pt x="1730" y="1588"/>
                </a:cubicBezTo>
                <a:cubicBezTo>
                  <a:pt x="1731" y="1588"/>
                  <a:pt x="1732" y="1588"/>
                  <a:pt x="1732" y="1590"/>
                </a:cubicBezTo>
                <a:close/>
                <a:moveTo>
                  <a:pt x="1730" y="1590"/>
                </a:moveTo>
                <a:cubicBezTo>
                  <a:pt x="1728" y="1590"/>
                  <a:pt x="1728" y="1589"/>
                  <a:pt x="1728" y="1588"/>
                </a:cubicBezTo>
                <a:cubicBezTo>
                  <a:pt x="1729" y="1588"/>
                  <a:pt x="1729" y="1589"/>
                  <a:pt x="1730" y="1590"/>
                </a:cubicBezTo>
                <a:close/>
                <a:moveTo>
                  <a:pt x="1722" y="1579"/>
                </a:moveTo>
                <a:cubicBezTo>
                  <a:pt x="1723" y="1581"/>
                  <a:pt x="1722" y="1579"/>
                  <a:pt x="1722" y="1581"/>
                </a:cubicBezTo>
                <a:cubicBezTo>
                  <a:pt x="1719" y="1579"/>
                  <a:pt x="1716" y="1580"/>
                  <a:pt x="1714" y="1578"/>
                </a:cubicBezTo>
                <a:cubicBezTo>
                  <a:pt x="1715" y="1578"/>
                  <a:pt x="1717" y="1579"/>
                  <a:pt x="1717" y="1578"/>
                </a:cubicBezTo>
                <a:cubicBezTo>
                  <a:pt x="1716" y="1577"/>
                  <a:pt x="1714" y="1577"/>
                  <a:pt x="1714" y="1576"/>
                </a:cubicBezTo>
                <a:cubicBezTo>
                  <a:pt x="1716" y="1577"/>
                  <a:pt x="1714" y="1576"/>
                  <a:pt x="1714" y="1575"/>
                </a:cubicBezTo>
                <a:cubicBezTo>
                  <a:pt x="1719" y="1575"/>
                  <a:pt x="1723" y="1576"/>
                  <a:pt x="1727" y="1575"/>
                </a:cubicBezTo>
                <a:cubicBezTo>
                  <a:pt x="1726" y="1575"/>
                  <a:pt x="1726" y="1575"/>
                  <a:pt x="1726" y="1574"/>
                </a:cubicBezTo>
                <a:cubicBezTo>
                  <a:pt x="1727" y="1572"/>
                  <a:pt x="1730" y="1574"/>
                  <a:pt x="1731" y="1573"/>
                </a:cubicBezTo>
                <a:cubicBezTo>
                  <a:pt x="1732" y="1575"/>
                  <a:pt x="1731" y="1575"/>
                  <a:pt x="1731" y="1576"/>
                </a:cubicBezTo>
                <a:cubicBezTo>
                  <a:pt x="1732" y="1575"/>
                  <a:pt x="1732" y="1574"/>
                  <a:pt x="1732" y="1573"/>
                </a:cubicBezTo>
                <a:cubicBezTo>
                  <a:pt x="1742" y="1573"/>
                  <a:pt x="1754" y="1576"/>
                  <a:pt x="1761" y="1576"/>
                </a:cubicBezTo>
                <a:cubicBezTo>
                  <a:pt x="1750" y="1578"/>
                  <a:pt x="1741" y="1576"/>
                  <a:pt x="1730" y="1578"/>
                </a:cubicBezTo>
                <a:cubicBezTo>
                  <a:pt x="1731" y="1578"/>
                  <a:pt x="1730" y="1579"/>
                  <a:pt x="1731" y="1579"/>
                </a:cubicBezTo>
                <a:cubicBezTo>
                  <a:pt x="1733" y="1577"/>
                  <a:pt x="1738" y="1580"/>
                  <a:pt x="1741" y="1578"/>
                </a:cubicBezTo>
                <a:cubicBezTo>
                  <a:pt x="1744" y="1580"/>
                  <a:pt x="1751" y="1577"/>
                  <a:pt x="1753" y="1580"/>
                </a:cubicBezTo>
                <a:cubicBezTo>
                  <a:pt x="1742" y="1581"/>
                  <a:pt x="1736" y="1581"/>
                  <a:pt x="1724" y="1581"/>
                </a:cubicBezTo>
                <a:cubicBezTo>
                  <a:pt x="1724" y="1581"/>
                  <a:pt x="1723" y="1579"/>
                  <a:pt x="1722" y="1579"/>
                </a:cubicBezTo>
                <a:close/>
                <a:moveTo>
                  <a:pt x="1718" y="1569"/>
                </a:moveTo>
                <a:cubicBezTo>
                  <a:pt x="1718" y="1568"/>
                  <a:pt x="1718" y="1567"/>
                  <a:pt x="1719" y="1567"/>
                </a:cubicBezTo>
                <a:cubicBezTo>
                  <a:pt x="1719" y="1568"/>
                  <a:pt x="1719" y="1569"/>
                  <a:pt x="1718" y="1569"/>
                </a:cubicBezTo>
                <a:close/>
                <a:moveTo>
                  <a:pt x="1727" y="1567"/>
                </a:moveTo>
                <a:cubicBezTo>
                  <a:pt x="1728" y="1567"/>
                  <a:pt x="1729" y="1567"/>
                  <a:pt x="1729" y="1567"/>
                </a:cubicBezTo>
                <a:cubicBezTo>
                  <a:pt x="1728" y="1566"/>
                  <a:pt x="1727" y="1567"/>
                  <a:pt x="1727" y="1566"/>
                </a:cubicBezTo>
                <a:cubicBezTo>
                  <a:pt x="1730" y="1567"/>
                  <a:pt x="1730" y="1566"/>
                  <a:pt x="1732" y="1567"/>
                </a:cubicBezTo>
                <a:cubicBezTo>
                  <a:pt x="1731" y="1568"/>
                  <a:pt x="1726" y="1568"/>
                  <a:pt x="1727" y="1567"/>
                </a:cubicBezTo>
                <a:close/>
                <a:moveTo>
                  <a:pt x="1730" y="1569"/>
                </a:moveTo>
                <a:cubicBezTo>
                  <a:pt x="1729" y="1569"/>
                  <a:pt x="1725" y="1570"/>
                  <a:pt x="1723" y="1568"/>
                </a:cubicBezTo>
                <a:cubicBezTo>
                  <a:pt x="1726" y="1569"/>
                  <a:pt x="1729" y="1568"/>
                  <a:pt x="1730" y="1569"/>
                </a:cubicBezTo>
                <a:close/>
                <a:moveTo>
                  <a:pt x="1728" y="1561"/>
                </a:moveTo>
                <a:cubicBezTo>
                  <a:pt x="1728" y="1560"/>
                  <a:pt x="1727" y="1562"/>
                  <a:pt x="1726" y="1561"/>
                </a:cubicBezTo>
                <a:cubicBezTo>
                  <a:pt x="1726" y="1561"/>
                  <a:pt x="1726" y="1560"/>
                  <a:pt x="1726" y="1560"/>
                </a:cubicBezTo>
                <a:cubicBezTo>
                  <a:pt x="1727" y="1559"/>
                  <a:pt x="1729" y="1560"/>
                  <a:pt x="1728" y="1561"/>
                </a:cubicBezTo>
                <a:close/>
                <a:moveTo>
                  <a:pt x="1726" y="1567"/>
                </a:moveTo>
                <a:cubicBezTo>
                  <a:pt x="1725" y="1567"/>
                  <a:pt x="1726" y="1568"/>
                  <a:pt x="1724" y="1567"/>
                </a:cubicBezTo>
                <a:cubicBezTo>
                  <a:pt x="1723" y="1565"/>
                  <a:pt x="1725" y="1565"/>
                  <a:pt x="1726" y="1567"/>
                </a:cubicBezTo>
                <a:close/>
                <a:moveTo>
                  <a:pt x="1723" y="1561"/>
                </a:moveTo>
                <a:cubicBezTo>
                  <a:pt x="1722" y="1560"/>
                  <a:pt x="1725" y="1559"/>
                  <a:pt x="1725" y="1560"/>
                </a:cubicBezTo>
                <a:cubicBezTo>
                  <a:pt x="1723" y="1560"/>
                  <a:pt x="1725" y="1562"/>
                  <a:pt x="1723" y="1561"/>
                </a:cubicBezTo>
                <a:close/>
                <a:moveTo>
                  <a:pt x="1745" y="1567"/>
                </a:moveTo>
                <a:cubicBezTo>
                  <a:pt x="1746" y="1567"/>
                  <a:pt x="1747" y="1567"/>
                  <a:pt x="1747" y="1567"/>
                </a:cubicBezTo>
                <a:cubicBezTo>
                  <a:pt x="1746" y="1568"/>
                  <a:pt x="1746" y="1569"/>
                  <a:pt x="1747" y="1569"/>
                </a:cubicBezTo>
                <a:cubicBezTo>
                  <a:pt x="1745" y="1568"/>
                  <a:pt x="1743" y="1570"/>
                  <a:pt x="1741" y="1568"/>
                </a:cubicBezTo>
                <a:cubicBezTo>
                  <a:pt x="1742" y="1567"/>
                  <a:pt x="1745" y="1569"/>
                  <a:pt x="1745" y="1567"/>
                </a:cubicBezTo>
                <a:close/>
                <a:moveTo>
                  <a:pt x="1748" y="1564"/>
                </a:moveTo>
                <a:cubicBezTo>
                  <a:pt x="1747" y="1564"/>
                  <a:pt x="1747" y="1565"/>
                  <a:pt x="1748" y="1566"/>
                </a:cubicBezTo>
                <a:cubicBezTo>
                  <a:pt x="1746" y="1566"/>
                  <a:pt x="1748" y="1563"/>
                  <a:pt x="1746" y="1564"/>
                </a:cubicBezTo>
                <a:cubicBezTo>
                  <a:pt x="1746" y="1563"/>
                  <a:pt x="1746" y="1563"/>
                  <a:pt x="1746" y="1562"/>
                </a:cubicBezTo>
                <a:cubicBezTo>
                  <a:pt x="1748" y="1562"/>
                  <a:pt x="1749" y="1563"/>
                  <a:pt x="1750" y="1563"/>
                </a:cubicBezTo>
                <a:cubicBezTo>
                  <a:pt x="1751" y="1564"/>
                  <a:pt x="1748" y="1566"/>
                  <a:pt x="1748" y="1564"/>
                </a:cubicBezTo>
                <a:cubicBezTo>
                  <a:pt x="1748" y="1564"/>
                  <a:pt x="1749" y="1564"/>
                  <a:pt x="1748" y="1564"/>
                </a:cubicBezTo>
                <a:close/>
                <a:moveTo>
                  <a:pt x="1740" y="1565"/>
                </a:moveTo>
                <a:cubicBezTo>
                  <a:pt x="1739" y="1562"/>
                  <a:pt x="1743" y="1563"/>
                  <a:pt x="1743" y="1564"/>
                </a:cubicBezTo>
                <a:cubicBezTo>
                  <a:pt x="1742" y="1565"/>
                  <a:pt x="1741" y="1564"/>
                  <a:pt x="1740" y="1565"/>
                </a:cubicBezTo>
                <a:close/>
                <a:moveTo>
                  <a:pt x="1751" y="1564"/>
                </a:moveTo>
                <a:cubicBezTo>
                  <a:pt x="1752" y="1563"/>
                  <a:pt x="1753" y="1563"/>
                  <a:pt x="1753" y="1564"/>
                </a:cubicBezTo>
                <a:cubicBezTo>
                  <a:pt x="1753" y="1564"/>
                  <a:pt x="1753" y="1565"/>
                  <a:pt x="1753" y="1566"/>
                </a:cubicBezTo>
                <a:cubicBezTo>
                  <a:pt x="1753" y="1565"/>
                  <a:pt x="1751" y="1566"/>
                  <a:pt x="1751" y="1565"/>
                </a:cubicBezTo>
                <a:cubicBezTo>
                  <a:pt x="1751" y="1565"/>
                  <a:pt x="1752" y="1565"/>
                  <a:pt x="1752" y="1564"/>
                </a:cubicBezTo>
                <a:cubicBezTo>
                  <a:pt x="1752" y="1564"/>
                  <a:pt x="1751" y="1564"/>
                  <a:pt x="1751" y="1564"/>
                </a:cubicBezTo>
                <a:close/>
                <a:moveTo>
                  <a:pt x="1761" y="1564"/>
                </a:moveTo>
                <a:cubicBezTo>
                  <a:pt x="1760" y="1564"/>
                  <a:pt x="1758" y="1566"/>
                  <a:pt x="1757" y="1565"/>
                </a:cubicBezTo>
                <a:cubicBezTo>
                  <a:pt x="1758" y="1564"/>
                  <a:pt x="1755" y="1565"/>
                  <a:pt x="1755" y="1564"/>
                </a:cubicBezTo>
                <a:cubicBezTo>
                  <a:pt x="1758" y="1564"/>
                  <a:pt x="1760" y="1562"/>
                  <a:pt x="1761" y="1564"/>
                </a:cubicBezTo>
                <a:close/>
                <a:moveTo>
                  <a:pt x="1756" y="1554"/>
                </a:moveTo>
                <a:cubicBezTo>
                  <a:pt x="1756" y="1552"/>
                  <a:pt x="1757" y="1552"/>
                  <a:pt x="1758" y="1552"/>
                </a:cubicBezTo>
                <a:cubicBezTo>
                  <a:pt x="1758" y="1554"/>
                  <a:pt x="1757" y="1554"/>
                  <a:pt x="1756" y="1554"/>
                </a:cubicBezTo>
                <a:close/>
                <a:moveTo>
                  <a:pt x="1758" y="1583"/>
                </a:moveTo>
                <a:cubicBezTo>
                  <a:pt x="1757" y="1583"/>
                  <a:pt x="1755" y="1584"/>
                  <a:pt x="1755" y="1582"/>
                </a:cubicBezTo>
                <a:cubicBezTo>
                  <a:pt x="1756" y="1583"/>
                  <a:pt x="1757" y="1582"/>
                  <a:pt x="1758" y="1583"/>
                </a:cubicBezTo>
                <a:close/>
                <a:moveTo>
                  <a:pt x="1753" y="1583"/>
                </a:moveTo>
                <a:cubicBezTo>
                  <a:pt x="1753" y="1582"/>
                  <a:pt x="1754" y="1582"/>
                  <a:pt x="1755" y="1582"/>
                </a:cubicBezTo>
                <a:cubicBezTo>
                  <a:pt x="1756" y="1583"/>
                  <a:pt x="1753" y="1583"/>
                  <a:pt x="1753" y="1583"/>
                </a:cubicBezTo>
                <a:close/>
                <a:moveTo>
                  <a:pt x="1744" y="1585"/>
                </a:moveTo>
                <a:cubicBezTo>
                  <a:pt x="1746" y="1584"/>
                  <a:pt x="1746" y="1585"/>
                  <a:pt x="1747" y="1584"/>
                </a:cubicBezTo>
                <a:cubicBezTo>
                  <a:pt x="1748" y="1586"/>
                  <a:pt x="1744" y="1585"/>
                  <a:pt x="1744" y="1585"/>
                </a:cubicBezTo>
                <a:close/>
                <a:moveTo>
                  <a:pt x="1740" y="1585"/>
                </a:moveTo>
                <a:cubicBezTo>
                  <a:pt x="1737" y="1585"/>
                  <a:pt x="1734" y="1586"/>
                  <a:pt x="1734" y="1584"/>
                </a:cubicBezTo>
                <a:cubicBezTo>
                  <a:pt x="1736" y="1584"/>
                  <a:pt x="1739" y="1584"/>
                  <a:pt x="1740" y="1585"/>
                </a:cubicBezTo>
                <a:close/>
                <a:moveTo>
                  <a:pt x="1766" y="1550"/>
                </a:moveTo>
                <a:cubicBezTo>
                  <a:pt x="1765" y="1550"/>
                  <a:pt x="1763" y="1551"/>
                  <a:pt x="1763" y="1550"/>
                </a:cubicBezTo>
                <a:cubicBezTo>
                  <a:pt x="1764" y="1549"/>
                  <a:pt x="1766" y="1549"/>
                  <a:pt x="1766" y="1550"/>
                </a:cubicBezTo>
                <a:close/>
                <a:moveTo>
                  <a:pt x="1728" y="1541"/>
                </a:moveTo>
                <a:cubicBezTo>
                  <a:pt x="1729" y="1542"/>
                  <a:pt x="1731" y="1542"/>
                  <a:pt x="1733" y="1542"/>
                </a:cubicBezTo>
                <a:cubicBezTo>
                  <a:pt x="1731" y="1542"/>
                  <a:pt x="1728" y="1542"/>
                  <a:pt x="1727" y="1542"/>
                </a:cubicBezTo>
                <a:cubicBezTo>
                  <a:pt x="1728" y="1542"/>
                  <a:pt x="1728" y="1542"/>
                  <a:pt x="1728" y="1541"/>
                </a:cubicBezTo>
                <a:close/>
                <a:moveTo>
                  <a:pt x="1730" y="1545"/>
                </a:moveTo>
                <a:cubicBezTo>
                  <a:pt x="1730" y="1545"/>
                  <a:pt x="1730" y="1546"/>
                  <a:pt x="1730" y="1546"/>
                </a:cubicBezTo>
                <a:cubicBezTo>
                  <a:pt x="1730" y="1546"/>
                  <a:pt x="1730" y="1546"/>
                  <a:pt x="1731" y="1546"/>
                </a:cubicBezTo>
                <a:cubicBezTo>
                  <a:pt x="1729" y="1547"/>
                  <a:pt x="1730" y="1546"/>
                  <a:pt x="1728" y="1547"/>
                </a:cubicBezTo>
                <a:cubicBezTo>
                  <a:pt x="1728" y="1546"/>
                  <a:pt x="1728" y="1546"/>
                  <a:pt x="1728" y="1546"/>
                </a:cubicBezTo>
                <a:cubicBezTo>
                  <a:pt x="1728" y="1545"/>
                  <a:pt x="1728" y="1545"/>
                  <a:pt x="1728" y="1545"/>
                </a:cubicBezTo>
                <a:cubicBezTo>
                  <a:pt x="1728" y="1546"/>
                  <a:pt x="1729" y="1546"/>
                  <a:pt x="1729" y="1546"/>
                </a:cubicBezTo>
                <a:cubicBezTo>
                  <a:pt x="1729" y="1545"/>
                  <a:pt x="1729" y="1545"/>
                  <a:pt x="1730" y="1545"/>
                </a:cubicBezTo>
                <a:close/>
                <a:moveTo>
                  <a:pt x="1720" y="1553"/>
                </a:moveTo>
                <a:cubicBezTo>
                  <a:pt x="1718" y="1554"/>
                  <a:pt x="1723" y="1554"/>
                  <a:pt x="1723" y="1553"/>
                </a:cubicBezTo>
                <a:cubicBezTo>
                  <a:pt x="1722" y="1552"/>
                  <a:pt x="1723" y="1551"/>
                  <a:pt x="1724" y="1550"/>
                </a:cubicBezTo>
                <a:cubicBezTo>
                  <a:pt x="1725" y="1551"/>
                  <a:pt x="1724" y="1553"/>
                  <a:pt x="1726" y="1552"/>
                </a:cubicBezTo>
                <a:cubicBezTo>
                  <a:pt x="1726" y="1551"/>
                  <a:pt x="1725" y="1551"/>
                  <a:pt x="1725" y="1551"/>
                </a:cubicBezTo>
                <a:cubicBezTo>
                  <a:pt x="1726" y="1551"/>
                  <a:pt x="1730" y="1552"/>
                  <a:pt x="1732" y="1550"/>
                </a:cubicBezTo>
                <a:cubicBezTo>
                  <a:pt x="1732" y="1550"/>
                  <a:pt x="1731" y="1550"/>
                  <a:pt x="1731" y="1549"/>
                </a:cubicBezTo>
                <a:cubicBezTo>
                  <a:pt x="1732" y="1549"/>
                  <a:pt x="1734" y="1550"/>
                  <a:pt x="1734" y="1549"/>
                </a:cubicBezTo>
                <a:cubicBezTo>
                  <a:pt x="1733" y="1549"/>
                  <a:pt x="1732" y="1549"/>
                  <a:pt x="1732" y="1548"/>
                </a:cubicBezTo>
                <a:cubicBezTo>
                  <a:pt x="1736" y="1548"/>
                  <a:pt x="1741" y="1548"/>
                  <a:pt x="1743" y="1547"/>
                </a:cubicBezTo>
                <a:cubicBezTo>
                  <a:pt x="1743" y="1547"/>
                  <a:pt x="1743" y="1547"/>
                  <a:pt x="1743" y="1548"/>
                </a:cubicBezTo>
                <a:cubicBezTo>
                  <a:pt x="1745" y="1548"/>
                  <a:pt x="1745" y="1548"/>
                  <a:pt x="1745" y="1548"/>
                </a:cubicBezTo>
                <a:cubicBezTo>
                  <a:pt x="1743" y="1546"/>
                  <a:pt x="1748" y="1547"/>
                  <a:pt x="1749" y="1545"/>
                </a:cubicBezTo>
                <a:cubicBezTo>
                  <a:pt x="1747" y="1545"/>
                  <a:pt x="1743" y="1546"/>
                  <a:pt x="1741" y="1547"/>
                </a:cubicBezTo>
                <a:cubicBezTo>
                  <a:pt x="1741" y="1546"/>
                  <a:pt x="1740" y="1546"/>
                  <a:pt x="1739" y="1546"/>
                </a:cubicBezTo>
                <a:cubicBezTo>
                  <a:pt x="1738" y="1547"/>
                  <a:pt x="1739" y="1547"/>
                  <a:pt x="1738" y="1548"/>
                </a:cubicBezTo>
                <a:cubicBezTo>
                  <a:pt x="1737" y="1545"/>
                  <a:pt x="1735" y="1547"/>
                  <a:pt x="1732" y="1546"/>
                </a:cubicBezTo>
                <a:cubicBezTo>
                  <a:pt x="1733" y="1544"/>
                  <a:pt x="1730" y="1545"/>
                  <a:pt x="1730" y="1544"/>
                </a:cubicBezTo>
                <a:cubicBezTo>
                  <a:pt x="1732" y="1543"/>
                  <a:pt x="1732" y="1543"/>
                  <a:pt x="1734" y="1544"/>
                </a:cubicBezTo>
                <a:cubicBezTo>
                  <a:pt x="1734" y="1543"/>
                  <a:pt x="1735" y="1543"/>
                  <a:pt x="1734" y="1542"/>
                </a:cubicBezTo>
                <a:cubicBezTo>
                  <a:pt x="1734" y="1542"/>
                  <a:pt x="1734" y="1542"/>
                  <a:pt x="1734" y="1542"/>
                </a:cubicBezTo>
                <a:cubicBezTo>
                  <a:pt x="1736" y="1543"/>
                  <a:pt x="1739" y="1543"/>
                  <a:pt x="1742" y="1543"/>
                </a:cubicBezTo>
                <a:cubicBezTo>
                  <a:pt x="1742" y="1543"/>
                  <a:pt x="1742" y="1544"/>
                  <a:pt x="1742" y="1544"/>
                </a:cubicBezTo>
                <a:cubicBezTo>
                  <a:pt x="1742" y="1544"/>
                  <a:pt x="1742" y="1543"/>
                  <a:pt x="1743" y="1543"/>
                </a:cubicBezTo>
                <a:cubicBezTo>
                  <a:pt x="1743" y="1543"/>
                  <a:pt x="1743" y="1543"/>
                  <a:pt x="1744" y="1543"/>
                </a:cubicBezTo>
                <a:cubicBezTo>
                  <a:pt x="1744" y="1544"/>
                  <a:pt x="1745" y="1544"/>
                  <a:pt x="1745" y="1544"/>
                </a:cubicBezTo>
                <a:cubicBezTo>
                  <a:pt x="1751" y="1544"/>
                  <a:pt x="1757" y="1545"/>
                  <a:pt x="1763" y="1546"/>
                </a:cubicBezTo>
                <a:cubicBezTo>
                  <a:pt x="1760" y="1546"/>
                  <a:pt x="1755" y="1546"/>
                  <a:pt x="1753" y="1546"/>
                </a:cubicBezTo>
                <a:cubicBezTo>
                  <a:pt x="1755" y="1548"/>
                  <a:pt x="1756" y="1546"/>
                  <a:pt x="1758" y="1547"/>
                </a:cubicBezTo>
                <a:cubicBezTo>
                  <a:pt x="1757" y="1547"/>
                  <a:pt x="1758" y="1550"/>
                  <a:pt x="1757" y="1549"/>
                </a:cubicBezTo>
                <a:cubicBezTo>
                  <a:pt x="1758" y="1548"/>
                  <a:pt x="1755" y="1548"/>
                  <a:pt x="1755" y="1547"/>
                </a:cubicBezTo>
                <a:cubicBezTo>
                  <a:pt x="1755" y="1548"/>
                  <a:pt x="1755" y="1549"/>
                  <a:pt x="1754" y="1549"/>
                </a:cubicBezTo>
                <a:cubicBezTo>
                  <a:pt x="1753" y="1547"/>
                  <a:pt x="1752" y="1548"/>
                  <a:pt x="1751" y="1548"/>
                </a:cubicBezTo>
                <a:cubicBezTo>
                  <a:pt x="1751" y="1548"/>
                  <a:pt x="1752" y="1548"/>
                  <a:pt x="1752" y="1550"/>
                </a:cubicBezTo>
                <a:cubicBezTo>
                  <a:pt x="1751" y="1549"/>
                  <a:pt x="1748" y="1549"/>
                  <a:pt x="1748" y="1551"/>
                </a:cubicBezTo>
                <a:cubicBezTo>
                  <a:pt x="1744" y="1550"/>
                  <a:pt x="1746" y="1550"/>
                  <a:pt x="1743" y="1549"/>
                </a:cubicBezTo>
                <a:cubicBezTo>
                  <a:pt x="1744" y="1550"/>
                  <a:pt x="1744" y="1552"/>
                  <a:pt x="1743" y="1554"/>
                </a:cubicBezTo>
                <a:cubicBezTo>
                  <a:pt x="1745" y="1553"/>
                  <a:pt x="1746" y="1554"/>
                  <a:pt x="1747" y="1554"/>
                </a:cubicBezTo>
                <a:cubicBezTo>
                  <a:pt x="1747" y="1554"/>
                  <a:pt x="1748" y="1554"/>
                  <a:pt x="1748" y="1554"/>
                </a:cubicBezTo>
                <a:cubicBezTo>
                  <a:pt x="1748" y="1553"/>
                  <a:pt x="1748" y="1553"/>
                  <a:pt x="1748" y="1553"/>
                </a:cubicBezTo>
                <a:cubicBezTo>
                  <a:pt x="1748" y="1553"/>
                  <a:pt x="1748" y="1553"/>
                  <a:pt x="1748" y="1554"/>
                </a:cubicBezTo>
                <a:cubicBezTo>
                  <a:pt x="1748" y="1554"/>
                  <a:pt x="1748" y="1554"/>
                  <a:pt x="1748" y="1554"/>
                </a:cubicBezTo>
                <a:cubicBezTo>
                  <a:pt x="1748" y="1554"/>
                  <a:pt x="1747" y="1554"/>
                  <a:pt x="1747" y="1554"/>
                </a:cubicBezTo>
                <a:cubicBezTo>
                  <a:pt x="1744" y="1556"/>
                  <a:pt x="1740" y="1555"/>
                  <a:pt x="1737" y="1555"/>
                </a:cubicBezTo>
                <a:cubicBezTo>
                  <a:pt x="1734" y="1555"/>
                  <a:pt x="1732" y="1556"/>
                  <a:pt x="1729" y="1555"/>
                </a:cubicBezTo>
                <a:cubicBezTo>
                  <a:pt x="1728" y="1553"/>
                  <a:pt x="1731" y="1555"/>
                  <a:pt x="1731" y="1553"/>
                </a:cubicBezTo>
                <a:cubicBezTo>
                  <a:pt x="1728" y="1552"/>
                  <a:pt x="1729" y="1554"/>
                  <a:pt x="1727" y="1554"/>
                </a:cubicBezTo>
                <a:cubicBezTo>
                  <a:pt x="1726" y="1554"/>
                  <a:pt x="1728" y="1553"/>
                  <a:pt x="1727" y="1553"/>
                </a:cubicBezTo>
                <a:cubicBezTo>
                  <a:pt x="1724" y="1552"/>
                  <a:pt x="1726" y="1554"/>
                  <a:pt x="1726" y="1554"/>
                </a:cubicBezTo>
                <a:cubicBezTo>
                  <a:pt x="1724" y="1556"/>
                  <a:pt x="1720" y="1556"/>
                  <a:pt x="1715" y="1555"/>
                </a:cubicBezTo>
                <a:cubicBezTo>
                  <a:pt x="1716" y="1555"/>
                  <a:pt x="1717" y="1553"/>
                  <a:pt x="1720" y="1553"/>
                </a:cubicBezTo>
                <a:close/>
                <a:moveTo>
                  <a:pt x="1722" y="1565"/>
                </a:moveTo>
                <a:cubicBezTo>
                  <a:pt x="1721" y="1565"/>
                  <a:pt x="1720" y="1565"/>
                  <a:pt x="1719" y="1564"/>
                </a:cubicBezTo>
                <a:cubicBezTo>
                  <a:pt x="1720" y="1564"/>
                  <a:pt x="1722" y="1564"/>
                  <a:pt x="1722" y="1565"/>
                </a:cubicBezTo>
                <a:close/>
                <a:moveTo>
                  <a:pt x="1715" y="1559"/>
                </a:moveTo>
                <a:cubicBezTo>
                  <a:pt x="1715" y="1560"/>
                  <a:pt x="1716" y="1561"/>
                  <a:pt x="1715" y="1561"/>
                </a:cubicBezTo>
                <a:cubicBezTo>
                  <a:pt x="1715" y="1560"/>
                  <a:pt x="1712" y="1561"/>
                  <a:pt x="1713" y="1560"/>
                </a:cubicBezTo>
                <a:cubicBezTo>
                  <a:pt x="1714" y="1560"/>
                  <a:pt x="1714" y="1559"/>
                  <a:pt x="1715" y="1559"/>
                </a:cubicBezTo>
                <a:close/>
                <a:moveTo>
                  <a:pt x="1710" y="1555"/>
                </a:moveTo>
                <a:cubicBezTo>
                  <a:pt x="1710" y="1554"/>
                  <a:pt x="1712" y="1555"/>
                  <a:pt x="1713" y="1556"/>
                </a:cubicBezTo>
                <a:cubicBezTo>
                  <a:pt x="1712" y="1555"/>
                  <a:pt x="1710" y="1556"/>
                  <a:pt x="1710" y="1555"/>
                </a:cubicBezTo>
                <a:close/>
                <a:moveTo>
                  <a:pt x="1713" y="1553"/>
                </a:moveTo>
                <a:cubicBezTo>
                  <a:pt x="1712" y="1552"/>
                  <a:pt x="1707" y="1554"/>
                  <a:pt x="1707" y="1552"/>
                </a:cubicBezTo>
                <a:cubicBezTo>
                  <a:pt x="1710" y="1553"/>
                  <a:pt x="1712" y="1550"/>
                  <a:pt x="1713" y="1553"/>
                </a:cubicBezTo>
                <a:close/>
                <a:moveTo>
                  <a:pt x="1709" y="1555"/>
                </a:moveTo>
                <a:cubicBezTo>
                  <a:pt x="1708" y="1555"/>
                  <a:pt x="1707" y="1555"/>
                  <a:pt x="1707" y="1554"/>
                </a:cubicBezTo>
                <a:cubicBezTo>
                  <a:pt x="1709" y="1554"/>
                  <a:pt x="1709" y="1554"/>
                  <a:pt x="1709" y="1555"/>
                </a:cubicBezTo>
                <a:close/>
                <a:moveTo>
                  <a:pt x="1712" y="1560"/>
                </a:moveTo>
                <a:cubicBezTo>
                  <a:pt x="1711" y="1560"/>
                  <a:pt x="1708" y="1561"/>
                  <a:pt x="1707" y="1559"/>
                </a:cubicBezTo>
                <a:cubicBezTo>
                  <a:pt x="1709" y="1559"/>
                  <a:pt x="1712" y="1559"/>
                  <a:pt x="1712" y="1560"/>
                </a:cubicBezTo>
                <a:close/>
                <a:moveTo>
                  <a:pt x="1706" y="1558"/>
                </a:moveTo>
                <a:cubicBezTo>
                  <a:pt x="1707" y="1559"/>
                  <a:pt x="1707" y="1560"/>
                  <a:pt x="1707" y="1561"/>
                </a:cubicBezTo>
                <a:cubicBezTo>
                  <a:pt x="1707" y="1560"/>
                  <a:pt x="1706" y="1561"/>
                  <a:pt x="1706" y="1561"/>
                </a:cubicBezTo>
                <a:cubicBezTo>
                  <a:pt x="1706" y="1560"/>
                  <a:pt x="1706" y="1560"/>
                  <a:pt x="1705" y="1559"/>
                </a:cubicBezTo>
                <a:cubicBezTo>
                  <a:pt x="1708" y="1560"/>
                  <a:pt x="1705" y="1557"/>
                  <a:pt x="1706" y="1558"/>
                </a:cubicBezTo>
                <a:close/>
                <a:moveTo>
                  <a:pt x="1705" y="1553"/>
                </a:moveTo>
                <a:cubicBezTo>
                  <a:pt x="1705" y="1552"/>
                  <a:pt x="1703" y="1554"/>
                  <a:pt x="1703" y="1552"/>
                </a:cubicBezTo>
                <a:cubicBezTo>
                  <a:pt x="1704" y="1552"/>
                  <a:pt x="1707" y="1552"/>
                  <a:pt x="1705" y="1553"/>
                </a:cubicBezTo>
                <a:close/>
                <a:moveTo>
                  <a:pt x="1698" y="1567"/>
                </a:moveTo>
                <a:cubicBezTo>
                  <a:pt x="1702" y="1567"/>
                  <a:pt x="1704" y="1567"/>
                  <a:pt x="1705" y="1566"/>
                </a:cubicBezTo>
                <a:cubicBezTo>
                  <a:pt x="1705" y="1565"/>
                  <a:pt x="1703" y="1566"/>
                  <a:pt x="1703" y="1565"/>
                </a:cubicBezTo>
                <a:cubicBezTo>
                  <a:pt x="1708" y="1565"/>
                  <a:pt x="1717" y="1565"/>
                  <a:pt x="1721" y="1567"/>
                </a:cubicBezTo>
                <a:cubicBezTo>
                  <a:pt x="1719" y="1566"/>
                  <a:pt x="1716" y="1566"/>
                  <a:pt x="1713" y="1567"/>
                </a:cubicBezTo>
                <a:cubicBezTo>
                  <a:pt x="1714" y="1567"/>
                  <a:pt x="1717" y="1566"/>
                  <a:pt x="1718" y="1567"/>
                </a:cubicBezTo>
                <a:cubicBezTo>
                  <a:pt x="1716" y="1569"/>
                  <a:pt x="1714" y="1567"/>
                  <a:pt x="1712" y="1569"/>
                </a:cubicBezTo>
                <a:cubicBezTo>
                  <a:pt x="1712" y="1567"/>
                  <a:pt x="1710" y="1568"/>
                  <a:pt x="1709" y="1568"/>
                </a:cubicBezTo>
                <a:cubicBezTo>
                  <a:pt x="1709" y="1569"/>
                  <a:pt x="1710" y="1569"/>
                  <a:pt x="1711" y="1569"/>
                </a:cubicBezTo>
                <a:cubicBezTo>
                  <a:pt x="1711" y="1569"/>
                  <a:pt x="1711" y="1569"/>
                  <a:pt x="1711" y="1569"/>
                </a:cubicBezTo>
                <a:cubicBezTo>
                  <a:pt x="1703" y="1569"/>
                  <a:pt x="1700" y="1569"/>
                  <a:pt x="1694" y="1568"/>
                </a:cubicBezTo>
                <a:cubicBezTo>
                  <a:pt x="1697" y="1569"/>
                  <a:pt x="1699" y="1568"/>
                  <a:pt x="1698" y="1567"/>
                </a:cubicBezTo>
                <a:close/>
                <a:moveTo>
                  <a:pt x="1699" y="1578"/>
                </a:moveTo>
                <a:cubicBezTo>
                  <a:pt x="1698" y="1578"/>
                  <a:pt x="1697" y="1578"/>
                  <a:pt x="1696" y="1577"/>
                </a:cubicBezTo>
                <a:cubicBezTo>
                  <a:pt x="1696" y="1578"/>
                  <a:pt x="1696" y="1578"/>
                  <a:pt x="1696" y="1578"/>
                </a:cubicBezTo>
                <a:cubicBezTo>
                  <a:pt x="1696" y="1579"/>
                  <a:pt x="1696" y="1580"/>
                  <a:pt x="1696" y="1581"/>
                </a:cubicBezTo>
                <a:cubicBezTo>
                  <a:pt x="1696" y="1581"/>
                  <a:pt x="1695" y="1581"/>
                  <a:pt x="1696" y="1582"/>
                </a:cubicBezTo>
                <a:cubicBezTo>
                  <a:pt x="1693" y="1582"/>
                  <a:pt x="1688" y="1581"/>
                  <a:pt x="1691" y="1580"/>
                </a:cubicBezTo>
                <a:cubicBezTo>
                  <a:pt x="1691" y="1580"/>
                  <a:pt x="1691" y="1579"/>
                  <a:pt x="1690" y="1579"/>
                </a:cubicBezTo>
                <a:cubicBezTo>
                  <a:pt x="1690" y="1581"/>
                  <a:pt x="1690" y="1581"/>
                  <a:pt x="1690" y="1581"/>
                </a:cubicBezTo>
                <a:cubicBezTo>
                  <a:pt x="1688" y="1582"/>
                  <a:pt x="1685" y="1583"/>
                  <a:pt x="1685" y="1581"/>
                </a:cubicBezTo>
                <a:cubicBezTo>
                  <a:pt x="1684" y="1583"/>
                  <a:pt x="1681" y="1581"/>
                  <a:pt x="1679" y="1581"/>
                </a:cubicBezTo>
                <a:cubicBezTo>
                  <a:pt x="1677" y="1582"/>
                  <a:pt x="1667" y="1583"/>
                  <a:pt x="1669" y="1581"/>
                </a:cubicBezTo>
                <a:cubicBezTo>
                  <a:pt x="1668" y="1581"/>
                  <a:pt x="1668" y="1583"/>
                  <a:pt x="1666" y="1583"/>
                </a:cubicBezTo>
                <a:cubicBezTo>
                  <a:pt x="1664" y="1582"/>
                  <a:pt x="1660" y="1582"/>
                  <a:pt x="1656" y="1583"/>
                </a:cubicBezTo>
                <a:cubicBezTo>
                  <a:pt x="1656" y="1581"/>
                  <a:pt x="1656" y="1581"/>
                  <a:pt x="1656" y="1581"/>
                </a:cubicBezTo>
                <a:cubicBezTo>
                  <a:pt x="1657" y="1581"/>
                  <a:pt x="1658" y="1582"/>
                  <a:pt x="1658" y="1580"/>
                </a:cubicBezTo>
                <a:cubicBezTo>
                  <a:pt x="1654" y="1580"/>
                  <a:pt x="1654" y="1580"/>
                  <a:pt x="1654" y="1580"/>
                </a:cubicBezTo>
                <a:cubicBezTo>
                  <a:pt x="1655" y="1581"/>
                  <a:pt x="1654" y="1581"/>
                  <a:pt x="1654" y="1582"/>
                </a:cubicBezTo>
                <a:cubicBezTo>
                  <a:pt x="1651" y="1582"/>
                  <a:pt x="1649" y="1581"/>
                  <a:pt x="1647" y="1582"/>
                </a:cubicBezTo>
                <a:cubicBezTo>
                  <a:pt x="1649" y="1581"/>
                  <a:pt x="1645" y="1582"/>
                  <a:pt x="1645" y="1581"/>
                </a:cubicBezTo>
                <a:cubicBezTo>
                  <a:pt x="1647" y="1581"/>
                  <a:pt x="1646" y="1580"/>
                  <a:pt x="1647" y="1579"/>
                </a:cubicBezTo>
                <a:cubicBezTo>
                  <a:pt x="1647" y="1578"/>
                  <a:pt x="1648" y="1578"/>
                  <a:pt x="1648" y="1578"/>
                </a:cubicBezTo>
                <a:cubicBezTo>
                  <a:pt x="1647" y="1578"/>
                  <a:pt x="1647" y="1578"/>
                  <a:pt x="1647" y="1576"/>
                </a:cubicBezTo>
                <a:cubicBezTo>
                  <a:pt x="1647" y="1578"/>
                  <a:pt x="1646" y="1578"/>
                  <a:pt x="1645" y="1578"/>
                </a:cubicBezTo>
                <a:cubicBezTo>
                  <a:pt x="1643" y="1577"/>
                  <a:pt x="1643" y="1576"/>
                  <a:pt x="1641" y="1576"/>
                </a:cubicBezTo>
                <a:cubicBezTo>
                  <a:pt x="1641" y="1576"/>
                  <a:pt x="1641" y="1577"/>
                  <a:pt x="1642" y="1577"/>
                </a:cubicBezTo>
                <a:cubicBezTo>
                  <a:pt x="1640" y="1577"/>
                  <a:pt x="1640" y="1577"/>
                  <a:pt x="1640" y="1577"/>
                </a:cubicBezTo>
                <a:cubicBezTo>
                  <a:pt x="1640" y="1575"/>
                  <a:pt x="1640" y="1575"/>
                  <a:pt x="1640" y="1575"/>
                </a:cubicBezTo>
                <a:cubicBezTo>
                  <a:pt x="1641" y="1575"/>
                  <a:pt x="1642" y="1574"/>
                  <a:pt x="1643" y="1574"/>
                </a:cubicBezTo>
                <a:cubicBezTo>
                  <a:pt x="1643" y="1575"/>
                  <a:pt x="1643" y="1576"/>
                  <a:pt x="1644" y="1576"/>
                </a:cubicBezTo>
                <a:cubicBezTo>
                  <a:pt x="1647" y="1575"/>
                  <a:pt x="1648" y="1576"/>
                  <a:pt x="1653" y="1576"/>
                </a:cubicBezTo>
                <a:cubicBezTo>
                  <a:pt x="1653" y="1576"/>
                  <a:pt x="1653" y="1577"/>
                  <a:pt x="1653" y="1577"/>
                </a:cubicBezTo>
                <a:cubicBezTo>
                  <a:pt x="1652" y="1578"/>
                  <a:pt x="1651" y="1578"/>
                  <a:pt x="1650" y="1578"/>
                </a:cubicBezTo>
                <a:cubicBezTo>
                  <a:pt x="1654" y="1578"/>
                  <a:pt x="1660" y="1580"/>
                  <a:pt x="1660" y="1576"/>
                </a:cubicBezTo>
                <a:cubicBezTo>
                  <a:pt x="1660" y="1575"/>
                  <a:pt x="1658" y="1578"/>
                  <a:pt x="1658" y="1576"/>
                </a:cubicBezTo>
                <a:cubicBezTo>
                  <a:pt x="1659" y="1576"/>
                  <a:pt x="1660" y="1574"/>
                  <a:pt x="1660" y="1576"/>
                </a:cubicBezTo>
                <a:cubicBezTo>
                  <a:pt x="1660" y="1576"/>
                  <a:pt x="1660" y="1576"/>
                  <a:pt x="1660" y="1576"/>
                </a:cubicBezTo>
                <a:cubicBezTo>
                  <a:pt x="1660" y="1576"/>
                  <a:pt x="1660" y="1576"/>
                  <a:pt x="1660" y="1576"/>
                </a:cubicBezTo>
                <a:cubicBezTo>
                  <a:pt x="1660" y="1576"/>
                  <a:pt x="1660" y="1576"/>
                  <a:pt x="1660" y="1576"/>
                </a:cubicBezTo>
                <a:cubicBezTo>
                  <a:pt x="1661" y="1575"/>
                  <a:pt x="1661" y="1574"/>
                  <a:pt x="1660" y="1574"/>
                </a:cubicBezTo>
                <a:cubicBezTo>
                  <a:pt x="1663" y="1574"/>
                  <a:pt x="1662" y="1574"/>
                  <a:pt x="1664" y="1574"/>
                </a:cubicBezTo>
                <a:cubicBezTo>
                  <a:pt x="1665" y="1574"/>
                  <a:pt x="1664" y="1576"/>
                  <a:pt x="1665" y="1576"/>
                </a:cubicBezTo>
                <a:cubicBezTo>
                  <a:pt x="1665" y="1575"/>
                  <a:pt x="1666" y="1575"/>
                  <a:pt x="1666" y="1575"/>
                </a:cubicBezTo>
                <a:cubicBezTo>
                  <a:pt x="1666" y="1578"/>
                  <a:pt x="1667" y="1577"/>
                  <a:pt x="1669" y="1576"/>
                </a:cubicBezTo>
                <a:cubicBezTo>
                  <a:pt x="1668" y="1577"/>
                  <a:pt x="1669" y="1577"/>
                  <a:pt x="1669" y="1577"/>
                </a:cubicBezTo>
                <a:cubicBezTo>
                  <a:pt x="1668" y="1577"/>
                  <a:pt x="1665" y="1577"/>
                  <a:pt x="1664" y="1577"/>
                </a:cubicBezTo>
                <a:cubicBezTo>
                  <a:pt x="1666" y="1579"/>
                  <a:pt x="1667" y="1578"/>
                  <a:pt x="1667" y="1580"/>
                </a:cubicBezTo>
                <a:cubicBezTo>
                  <a:pt x="1670" y="1580"/>
                  <a:pt x="1668" y="1580"/>
                  <a:pt x="1670" y="1579"/>
                </a:cubicBezTo>
                <a:cubicBezTo>
                  <a:pt x="1669" y="1578"/>
                  <a:pt x="1668" y="1580"/>
                  <a:pt x="1668" y="1578"/>
                </a:cubicBezTo>
                <a:cubicBezTo>
                  <a:pt x="1669" y="1578"/>
                  <a:pt x="1672" y="1578"/>
                  <a:pt x="1673" y="1577"/>
                </a:cubicBezTo>
                <a:cubicBezTo>
                  <a:pt x="1672" y="1577"/>
                  <a:pt x="1670" y="1577"/>
                  <a:pt x="1669" y="1576"/>
                </a:cubicBezTo>
                <a:cubicBezTo>
                  <a:pt x="1671" y="1575"/>
                  <a:pt x="1669" y="1575"/>
                  <a:pt x="1668" y="1576"/>
                </a:cubicBezTo>
                <a:cubicBezTo>
                  <a:pt x="1668" y="1574"/>
                  <a:pt x="1668" y="1574"/>
                  <a:pt x="1668" y="1574"/>
                </a:cubicBezTo>
                <a:cubicBezTo>
                  <a:pt x="1669" y="1574"/>
                  <a:pt x="1671" y="1573"/>
                  <a:pt x="1671" y="1574"/>
                </a:cubicBezTo>
                <a:cubicBezTo>
                  <a:pt x="1670" y="1574"/>
                  <a:pt x="1670" y="1576"/>
                  <a:pt x="1671" y="1576"/>
                </a:cubicBezTo>
                <a:cubicBezTo>
                  <a:pt x="1674" y="1575"/>
                  <a:pt x="1678" y="1576"/>
                  <a:pt x="1682" y="1576"/>
                </a:cubicBezTo>
                <a:cubicBezTo>
                  <a:pt x="1681" y="1575"/>
                  <a:pt x="1681" y="1574"/>
                  <a:pt x="1679" y="1574"/>
                </a:cubicBezTo>
                <a:cubicBezTo>
                  <a:pt x="1678" y="1575"/>
                  <a:pt x="1678" y="1574"/>
                  <a:pt x="1679" y="1574"/>
                </a:cubicBezTo>
                <a:cubicBezTo>
                  <a:pt x="1682" y="1574"/>
                  <a:pt x="1686" y="1574"/>
                  <a:pt x="1688" y="1574"/>
                </a:cubicBezTo>
                <a:cubicBezTo>
                  <a:pt x="1688" y="1576"/>
                  <a:pt x="1686" y="1576"/>
                  <a:pt x="1685" y="1575"/>
                </a:cubicBezTo>
                <a:cubicBezTo>
                  <a:pt x="1686" y="1576"/>
                  <a:pt x="1683" y="1576"/>
                  <a:pt x="1685" y="1576"/>
                </a:cubicBezTo>
                <a:cubicBezTo>
                  <a:pt x="1685" y="1576"/>
                  <a:pt x="1688" y="1576"/>
                  <a:pt x="1688" y="1577"/>
                </a:cubicBezTo>
                <a:cubicBezTo>
                  <a:pt x="1686" y="1577"/>
                  <a:pt x="1688" y="1579"/>
                  <a:pt x="1689" y="1579"/>
                </a:cubicBezTo>
                <a:cubicBezTo>
                  <a:pt x="1689" y="1578"/>
                  <a:pt x="1689" y="1576"/>
                  <a:pt x="1689" y="1576"/>
                </a:cubicBezTo>
                <a:cubicBezTo>
                  <a:pt x="1690" y="1576"/>
                  <a:pt x="1691" y="1577"/>
                  <a:pt x="1692" y="1575"/>
                </a:cubicBezTo>
                <a:cubicBezTo>
                  <a:pt x="1690" y="1575"/>
                  <a:pt x="1689" y="1575"/>
                  <a:pt x="1689" y="1574"/>
                </a:cubicBezTo>
                <a:cubicBezTo>
                  <a:pt x="1696" y="1573"/>
                  <a:pt x="1703" y="1573"/>
                  <a:pt x="1710" y="1574"/>
                </a:cubicBezTo>
                <a:cubicBezTo>
                  <a:pt x="1710" y="1576"/>
                  <a:pt x="1708" y="1576"/>
                  <a:pt x="1706" y="1576"/>
                </a:cubicBezTo>
                <a:cubicBezTo>
                  <a:pt x="1706" y="1577"/>
                  <a:pt x="1704" y="1577"/>
                  <a:pt x="1704" y="1578"/>
                </a:cubicBezTo>
                <a:cubicBezTo>
                  <a:pt x="1705" y="1580"/>
                  <a:pt x="1706" y="1578"/>
                  <a:pt x="1707" y="1579"/>
                </a:cubicBezTo>
                <a:cubicBezTo>
                  <a:pt x="1706" y="1580"/>
                  <a:pt x="1706" y="1579"/>
                  <a:pt x="1707" y="1582"/>
                </a:cubicBezTo>
                <a:cubicBezTo>
                  <a:pt x="1703" y="1582"/>
                  <a:pt x="1702" y="1581"/>
                  <a:pt x="1698" y="1581"/>
                </a:cubicBezTo>
                <a:cubicBezTo>
                  <a:pt x="1698" y="1580"/>
                  <a:pt x="1699" y="1580"/>
                  <a:pt x="1699" y="1578"/>
                </a:cubicBezTo>
                <a:close/>
                <a:moveTo>
                  <a:pt x="1685" y="1586"/>
                </a:moveTo>
                <a:cubicBezTo>
                  <a:pt x="1680" y="1585"/>
                  <a:pt x="1677" y="1587"/>
                  <a:pt x="1674" y="1585"/>
                </a:cubicBezTo>
                <a:cubicBezTo>
                  <a:pt x="1677" y="1585"/>
                  <a:pt x="1681" y="1586"/>
                  <a:pt x="1682" y="1584"/>
                </a:cubicBezTo>
                <a:cubicBezTo>
                  <a:pt x="1684" y="1584"/>
                  <a:pt x="1685" y="1584"/>
                  <a:pt x="1686" y="1585"/>
                </a:cubicBezTo>
                <a:cubicBezTo>
                  <a:pt x="1683" y="1584"/>
                  <a:pt x="1684" y="1585"/>
                  <a:pt x="1685" y="1586"/>
                </a:cubicBezTo>
                <a:close/>
                <a:moveTo>
                  <a:pt x="1671" y="1598"/>
                </a:moveTo>
                <a:cubicBezTo>
                  <a:pt x="1671" y="1600"/>
                  <a:pt x="1672" y="1599"/>
                  <a:pt x="1672" y="1600"/>
                </a:cubicBezTo>
                <a:cubicBezTo>
                  <a:pt x="1670" y="1600"/>
                  <a:pt x="1671" y="1602"/>
                  <a:pt x="1669" y="1602"/>
                </a:cubicBezTo>
                <a:cubicBezTo>
                  <a:pt x="1669" y="1600"/>
                  <a:pt x="1669" y="1599"/>
                  <a:pt x="1671" y="1598"/>
                </a:cubicBezTo>
                <a:close/>
                <a:moveTo>
                  <a:pt x="1668" y="1597"/>
                </a:moveTo>
                <a:cubicBezTo>
                  <a:pt x="1668" y="1595"/>
                  <a:pt x="1670" y="1596"/>
                  <a:pt x="1671" y="1597"/>
                </a:cubicBezTo>
                <a:cubicBezTo>
                  <a:pt x="1669" y="1597"/>
                  <a:pt x="1669" y="1597"/>
                  <a:pt x="1668" y="1597"/>
                </a:cubicBezTo>
                <a:close/>
                <a:moveTo>
                  <a:pt x="1668" y="1586"/>
                </a:moveTo>
                <a:cubicBezTo>
                  <a:pt x="1668" y="1584"/>
                  <a:pt x="1666" y="1584"/>
                  <a:pt x="1666" y="1583"/>
                </a:cubicBezTo>
                <a:cubicBezTo>
                  <a:pt x="1668" y="1584"/>
                  <a:pt x="1674" y="1582"/>
                  <a:pt x="1676" y="1584"/>
                </a:cubicBezTo>
                <a:cubicBezTo>
                  <a:pt x="1673" y="1585"/>
                  <a:pt x="1671" y="1586"/>
                  <a:pt x="1668" y="1586"/>
                </a:cubicBezTo>
                <a:close/>
                <a:moveTo>
                  <a:pt x="1672" y="1615"/>
                </a:moveTo>
                <a:cubicBezTo>
                  <a:pt x="1672" y="1615"/>
                  <a:pt x="1673" y="1615"/>
                  <a:pt x="1673" y="1616"/>
                </a:cubicBezTo>
                <a:cubicBezTo>
                  <a:pt x="1667" y="1615"/>
                  <a:pt x="1663" y="1617"/>
                  <a:pt x="1660" y="1615"/>
                </a:cubicBezTo>
                <a:cubicBezTo>
                  <a:pt x="1663" y="1615"/>
                  <a:pt x="1664" y="1615"/>
                  <a:pt x="1668" y="1615"/>
                </a:cubicBezTo>
                <a:cubicBezTo>
                  <a:pt x="1668" y="1614"/>
                  <a:pt x="1668" y="1613"/>
                  <a:pt x="1669" y="1613"/>
                </a:cubicBezTo>
                <a:cubicBezTo>
                  <a:pt x="1670" y="1613"/>
                  <a:pt x="1668" y="1614"/>
                  <a:pt x="1670" y="1614"/>
                </a:cubicBezTo>
                <a:cubicBezTo>
                  <a:pt x="1670" y="1614"/>
                  <a:pt x="1671" y="1612"/>
                  <a:pt x="1671" y="1613"/>
                </a:cubicBezTo>
                <a:cubicBezTo>
                  <a:pt x="1671" y="1613"/>
                  <a:pt x="1671" y="1615"/>
                  <a:pt x="1672" y="1615"/>
                </a:cubicBezTo>
                <a:close/>
                <a:moveTo>
                  <a:pt x="1650" y="1622"/>
                </a:moveTo>
                <a:cubicBezTo>
                  <a:pt x="1651" y="1622"/>
                  <a:pt x="1651" y="1622"/>
                  <a:pt x="1651" y="1621"/>
                </a:cubicBezTo>
                <a:cubicBezTo>
                  <a:pt x="1657" y="1622"/>
                  <a:pt x="1660" y="1621"/>
                  <a:pt x="1667" y="1621"/>
                </a:cubicBezTo>
                <a:cubicBezTo>
                  <a:pt x="1662" y="1622"/>
                  <a:pt x="1656" y="1623"/>
                  <a:pt x="1650" y="1622"/>
                </a:cubicBezTo>
                <a:close/>
                <a:moveTo>
                  <a:pt x="1658" y="1615"/>
                </a:moveTo>
                <a:cubicBezTo>
                  <a:pt x="1655" y="1615"/>
                  <a:pt x="1651" y="1617"/>
                  <a:pt x="1649" y="1615"/>
                </a:cubicBezTo>
                <a:cubicBezTo>
                  <a:pt x="1652" y="1615"/>
                  <a:pt x="1656" y="1614"/>
                  <a:pt x="1658" y="1615"/>
                </a:cubicBezTo>
                <a:close/>
                <a:moveTo>
                  <a:pt x="1654" y="1613"/>
                </a:moveTo>
                <a:cubicBezTo>
                  <a:pt x="1657" y="1613"/>
                  <a:pt x="1660" y="1613"/>
                  <a:pt x="1662" y="1614"/>
                </a:cubicBezTo>
                <a:cubicBezTo>
                  <a:pt x="1660" y="1615"/>
                  <a:pt x="1656" y="1614"/>
                  <a:pt x="1654" y="1613"/>
                </a:cubicBezTo>
                <a:close/>
                <a:moveTo>
                  <a:pt x="1664" y="1617"/>
                </a:moveTo>
                <a:cubicBezTo>
                  <a:pt x="1663" y="1618"/>
                  <a:pt x="1660" y="1619"/>
                  <a:pt x="1660" y="1617"/>
                </a:cubicBezTo>
                <a:cubicBezTo>
                  <a:pt x="1656" y="1619"/>
                  <a:pt x="1653" y="1619"/>
                  <a:pt x="1650" y="1616"/>
                </a:cubicBezTo>
                <a:cubicBezTo>
                  <a:pt x="1654" y="1616"/>
                  <a:pt x="1664" y="1616"/>
                  <a:pt x="1664" y="1617"/>
                </a:cubicBezTo>
                <a:close/>
                <a:moveTo>
                  <a:pt x="1665" y="1614"/>
                </a:moveTo>
                <a:cubicBezTo>
                  <a:pt x="1666" y="1613"/>
                  <a:pt x="1666" y="1614"/>
                  <a:pt x="1667" y="1613"/>
                </a:cubicBezTo>
                <a:cubicBezTo>
                  <a:pt x="1668" y="1615"/>
                  <a:pt x="1665" y="1615"/>
                  <a:pt x="1665" y="1614"/>
                </a:cubicBezTo>
                <a:close/>
                <a:moveTo>
                  <a:pt x="1659" y="1610"/>
                </a:moveTo>
                <a:cubicBezTo>
                  <a:pt x="1659" y="1607"/>
                  <a:pt x="1661" y="1609"/>
                  <a:pt x="1662" y="1608"/>
                </a:cubicBezTo>
                <a:cubicBezTo>
                  <a:pt x="1662" y="1607"/>
                  <a:pt x="1661" y="1606"/>
                  <a:pt x="1660" y="1607"/>
                </a:cubicBezTo>
                <a:cubicBezTo>
                  <a:pt x="1660" y="1605"/>
                  <a:pt x="1668" y="1606"/>
                  <a:pt x="1666" y="1607"/>
                </a:cubicBezTo>
                <a:cubicBezTo>
                  <a:pt x="1666" y="1607"/>
                  <a:pt x="1663" y="1607"/>
                  <a:pt x="1663" y="1608"/>
                </a:cubicBezTo>
                <a:cubicBezTo>
                  <a:pt x="1664" y="1609"/>
                  <a:pt x="1667" y="1607"/>
                  <a:pt x="1667" y="1609"/>
                </a:cubicBezTo>
                <a:cubicBezTo>
                  <a:pt x="1664" y="1608"/>
                  <a:pt x="1663" y="1610"/>
                  <a:pt x="1659" y="1610"/>
                </a:cubicBezTo>
                <a:close/>
                <a:moveTo>
                  <a:pt x="1651" y="1598"/>
                </a:moveTo>
                <a:cubicBezTo>
                  <a:pt x="1650" y="1597"/>
                  <a:pt x="1648" y="1597"/>
                  <a:pt x="1645" y="1597"/>
                </a:cubicBezTo>
                <a:cubicBezTo>
                  <a:pt x="1646" y="1596"/>
                  <a:pt x="1644" y="1595"/>
                  <a:pt x="1645" y="1595"/>
                </a:cubicBezTo>
                <a:cubicBezTo>
                  <a:pt x="1647" y="1595"/>
                  <a:pt x="1649" y="1595"/>
                  <a:pt x="1652" y="1594"/>
                </a:cubicBezTo>
                <a:cubicBezTo>
                  <a:pt x="1652" y="1595"/>
                  <a:pt x="1652" y="1596"/>
                  <a:pt x="1651" y="1596"/>
                </a:cubicBezTo>
                <a:cubicBezTo>
                  <a:pt x="1653" y="1596"/>
                  <a:pt x="1653" y="1597"/>
                  <a:pt x="1654" y="1595"/>
                </a:cubicBezTo>
                <a:cubicBezTo>
                  <a:pt x="1654" y="1596"/>
                  <a:pt x="1655" y="1598"/>
                  <a:pt x="1653" y="1598"/>
                </a:cubicBezTo>
                <a:cubicBezTo>
                  <a:pt x="1654" y="1596"/>
                  <a:pt x="1652" y="1597"/>
                  <a:pt x="1651" y="1598"/>
                </a:cubicBezTo>
                <a:cubicBezTo>
                  <a:pt x="1653" y="1599"/>
                  <a:pt x="1652" y="1600"/>
                  <a:pt x="1652" y="1600"/>
                </a:cubicBezTo>
                <a:cubicBezTo>
                  <a:pt x="1653" y="1600"/>
                  <a:pt x="1653" y="1599"/>
                  <a:pt x="1653" y="1599"/>
                </a:cubicBezTo>
                <a:cubicBezTo>
                  <a:pt x="1654" y="1600"/>
                  <a:pt x="1655" y="1600"/>
                  <a:pt x="1656" y="1602"/>
                </a:cubicBezTo>
                <a:cubicBezTo>
                  <a:pt x="1657" y="1602"/>
                  <a:pt x="1658" y="1601"/>
                  <a:pt x="1657" y="1600"/>
                </a:cubicBezTo>
                <a:cubicBezTo>
                  <a:pt x="1659" y="1600"/>
                  <a:pt x="1658" y="1602"/>
                  <a:pt x="1658" y="1603"/>
                </a:cubicBezTo>
                <a:cubicBezTo>
                  <a:pt x="1656" y="1602"/>
                  <a:pt x="1652" y="1603"/>
                  <a:pt x="1652" y="1602"/>
                </a:cubicBezTo>
                <a:cubicBezTo>
                  <a:pt x="1654" y="1601"/>
                  <a:pt x="1650" y="1599"/>
                  <a:pt x="1651" y="1598"/>
                </a:cubicBezTo>
                <a:close/>
                <a:moveTo>
                  <a:pt x="1643" y="1593"/>
                </a:moveTo>
                <a:cubicBezTo>
                  <a:pt x="1644" y="1592"/>
                  <a:pt x="1641" y="1592"/>
                  <a:pt x="1642" y="1591"/>
                </a:cubicBezTo>
                <a:cubicBezTo>
                  <a:pt x="1641" y="1592"/>
                  <a:pt x="1641" y="1590"/>
                  <a:pt x="1640" y="1590"/>
                </a:cubicBezTo>
                <a:cubicBezTo>
                  <a:pt x="1640" y="1592"/>
                  <a:pt x="1641" y="1593"/>
                  <a:pt x="1642" y="1592"/>
                </a:cubicBezTo>
                <a:cubicBezTo>
                  <a:pt x="1640" y="1595"/>
                  <a:pt x="1633" y="1592"/>
                  <a:pt x="1632" y="1594"/>
                </a:cubicBezTo>
                <a:cubicBezTo>
                  <a:pt x="1630" y="1593"/>
                  <a:pt x="1630" y="1593"/>
                  <a:pt x="1629" y="1592"/>
                </a:cubicBezTo>
                <a:cubicBezTo>
                  <a:pt x="1630" y="1592"/>
                  <a:pt x="1632" y="1593"/>
                  <a:pt x="1632" y="1592"/>
                </a:cubicBezTo>
                <a:cubicBezTo>
                  <a:pt x="1632" y="1591"/>
                  <a:pt x="1631" y="1590"/>
                  <a:pt x="1631" y="1590"/>
                </a:cubicBezTo>
                <a:cubicBezTo>
                  <a:pt x="1631" y="1593"/>
                  <a:pt x="1630" y="1590"/>
                  <a:pt x="1629" y="1590"/>
                </a:cubicBezTo>
                <a:cubicBezTo>
                  <a:pt x="1628" y="1593"/>
                  <a:pt x="1629" y="1590"/>
                  <a:pt x="1628" y="1589"/>
                </a:cubicBezTo>
                <a:cubicBezTo>
                  <a:pt x="1628" y="1591"/>
                  <a:pt x="1628" y="1593"/>
                  <a:pt x="1627" y="1593"/>
                </a:cubicBezTo>
                <a:cubicBezTo>
                  <a:pt x="1625" y="1593"/>
                  <a:pt x="1624" y="1593"/>
                  <a:pt x="1622" y="1594"/>
                </a:cubicBezTo>
                <a:cubicBezTo>
                  <a:pt x="1621" y="1593"/>
                  <a:pt x="1621" y="1591"/>
                  <a:pt x="1621" y="1591"/>
                </a:cubicBezTo>
                <a:cubicBezTo>
                  <a:pt x="1619" y="1593"/>
                  <a:pt x="1619" y="1589"/>
                  <a:pt x="1617" y="1591"/>
                </a:cubicBezTo>
                <a:cubicBezTo>
                  <a:pt x="1617" y="1592"/>
                  <a:pt x="1619" y="1592"/>
                  <a:pt x="1618" y="1593"/>
                </a:cubicBezTo>
                <a:cubicBezTo>
                  <a:pt x="1617" y="1594"/>
                  <a:pt x="1614" y="1593"/>
                  <a:pt x="1613" y="1593"/>
                </a:cubicBezTo>
                <a:cubicBezTo>
                  <a:pt x="1609" y="1592"/>
                  <a:pt x="1602" y="1595"/>
                  <a:pt x="1602" y="1592"/>
                </a:cubicBezTo>
                <a:cubicBezTo>
                  <a:pt x="1603" y="1592"/>
                  <a:pt x="1608" y="1593"/>
                  <a:pt x="1606" y="1591"/>
                </a:cubicBezTo>
                <a:cubicBezTo>
                  <a:pt x="1607" y="1590"/>
                  <a:pt x="1609" y="1593"/>
                  <a:pt x="1610" y="1591"/>
                </a:cubicBezTo>
                <a:cubicBezTo>
                  <a:pt x="1610" y="1590"/>
                  <a:pt x="1609" y="1590"/>
                  <a:pt x="1609" y="1590"/>
                </a:cubicBezTo>
                <a:cubicBezTo>
                  <a:pt x="1609" y="1590"/>
                  <a:pt x="1609" y="1589"/>
                  <a:pt x="1609" y="1589"/>
                </a:cubicBezTo>
                <a:cubicBezTo>
                  <a:pt x="1610" y="1588"/>
                  <a:pt x="1610" y="1587"/>
                  <a:pt x="1612" y="1586"/>
                </a:cubicBezTo>
                <a:cubicBezTo>
                  <a:pt x="1612" y="1586"/>
                  <a:pt x="1612" y="1586"/>
                  <a:pt x="1612" y="1586"/>
                </a:cubicBezTo>
                <a:cubicBezTo>
                  <a:pt x="1613" y="1586"/>
                  <a:pt x="1613" y="1587"/>
                  <a:pt x="1613" y="1587"/>
                </a:cubicBezTo>
                <a:cubicBezTo>
                  <a:pt x="1613" y="1586"/>
                  <a:pt x="1614" y="1586"/>
                  <a:pt x="1614" y="1587"/>
                </a:cubicBezTo>
                <a:cubicBezTo>
                  <a:pt x="1614" y="1588"/>
                  <a:pt x="1611" y="1587"/>
                  <a:pt x="1611" y="1588"/>
                </a:cubicBezTo>
                <a:cubicBezTo>
                  <a:pt x="1613" y="1588"/>
                  <a:pt x="1614" y="1588"/>
                  <a:pt x="1614" y="1589"/>
                </a:cubicBezTo>
                <a:cubicBezTo>
                  <a:pt x="1615" y="1588"/>
                  <a:pt x="1616" y="1588"/>
                  <a:pt x="1616" y="1587"/>
                </a:cubicBezTo>
                <a:cubicBezTo>
                  <a:pt x="1616" y="1586"/>
                  <a:pt x="1615" y="1586"/>
                  <a:pt x="1615" y="1585"/>
                </a:cubicBezTo>
                <a:cubicBezTo>
                  <a:pt x="1617" y="1585"/>
                  <a:pt x="1619" y="1583"/>
                  <a:pt x="1619" y="1585"/>
                </a:cubicBezTo>
                <a:cubicBezTo>
                  <a:pt x="1618" y="1586"/>
                  <a:pt x="1622" y="1587"/>
                  <a:pt x="1623" y="1589"/>
                </a:cubicBezTo>
                <a:cubicBezTo>
                  <a:pt x="1623" y="1587"/>
                  <a:pt x="1625" y="1590"/>
                  <a:pt x="1626" y="1590"/>
                </a:cubicBezTo>
                <a:cubicBezTo>
                  <a:pt x="1624" y="1589"/>
                  <a:pt x="1628" y="1590"/>
                  <a:pt x="1628" y="1588"/>
                </a:cubicBezTo>
                <a:cubicBezTo>
                  <a:pt x="1627" y="1587"/>
                  <a:pt x="1625" y="1589"/>
                  <a:pt x="1625" y="1587"/>
                </a:cubicBezTo>
                <a:cubicBezTo>
                  <a:pt x="1626" y="1587"/>
                  <a:pt x="1628" y="1587"/>
                  <a:pt x="1628" y="1586"/>
                </a:cubicBezTo>
                <a:cubicBezTo>
                  <a:pt x="1627" y="1586"/>
                  <a:pt x="1626" y="1587"/>
                  <a:pt x="1626" y="1586"/>
                </a:cubicBezTo>
                <a:cubicBezTo>
                  <a:pt x="1626" y="1586"/>
                  <a:pt x="1626" y="1586"/>
                  <a:pt x="1626" y="1585"/>
                </a:cubicBezTo>
                <a:cubicBezTo>
                  <a:pt x="1625" y="1586"/>
                  <a:pt x="1624" y="1585"/>
                  <a:pt x="1623" y="1586"/>
                </a:cubicBezTo>
                <a:cubicBezTo>
                  <a:pt x="1623" y="1585"/>
                  <a:pt x="1623" y="1584"/>
                  <a:pt x="1622" y="1584"/>
                </a:cubicBezTo>
                <a:cubicBezTo>
                  <a:pt x="1622" y="1584"/>
                  <a:pt x="1622" y="1585"/>
                  <a:pt x="1623" y="1585"/>
                </a:cubicBezTo>
                <a:cubicBezTo>
                  <a:pt x="1621" y="1585"/>
                  <a:pt x="1621" y="1585"/>
                  <a:pt x="1621" y="1585"/>
                </a:cubicBezTo>
                <a:cubicBezTo>
                  <a:pt x="1621" y="1585"/>
                  <a:pt x="1621" y="1585"/>
                  <a:pt x="1621" y="1585"/>
                </a:cubicBezTo>
                <a:cubicBezTo>
                  <a:pt x="1622" y="1585"/>
                  <a:pt x="1621" y="1583"/>
                  <a:pt x="1622" y="1582"/>
                </a:cubicBezTo>
                <a:cubicBezTo>
                  <a:pt x="1621" y="1582"/>
                  <a:pt x="1620" y="1582"/>
                  <a:pt x="1620" y="1583"/>
                </a:cubicBezTo>
                <a:cubicBezTo>
                  <a:pt x="1621" y="1583"/>
                  <a:pt x="1621" y="1586"/>
                  <a:pt x="1620" y="1586"/>
                </a:cubicBezTo>
                <a:cubicBezTo>
                  <a:pt x="1620" y="1583"/>
                  <a:pt x="1618" y="1583"/>
                  <a:pt x="1620" y="1582"/>
                </a:cubicBezTo>
                <a:cubicBezTo>
                  <a:pt x="1618" y="1582"/>
                  <a:pt x="1616" y="1582"/>
                  <a:pt x="1614" y="1581"/>
                </a:cubicBezTo>
                <a:cubicBezTo>
                  <a:pt x="1614" y="1581"/>
                  <a:pt x="1614" y="1582"/>
                  <a:pt x="1614" y="1582"/>
                </a:cubicBezTo>
                <a:cubicBezTo>
                  <a:pt x="1611" y="1582"/>
                  <a:pt x="1608" y="1581"/>
                  <a:pt x="1606" y="1583"/>
                </a:cubicBezTo>
                <a:cubicBezTo>
                  <a:pt x="1605" y="1582"/>
                  <a:pt x="1604" y="1581"/>
                  <a:pt x="1604" y="1580"/>
                </a:cubicBezTo>
                <a:cubicBezTo>
                  <a:pt x="1603" y="1581"/>
                  <a:pt x="1604" y="1581"/>
                  <a:pt x="1604" y="1582"/>
                </a:cubicBezTo>
                <a:cubicBezTo>
                  <a:pt x="1601" y="1582"/>
                  <a:pt x="1594" y="1582"/>
                  <a:pt x="1598" y="1582"/>
                </a:cubicBezTo>
                <a:cubicBezTo>
                  <a:pt x="1599" y="1581"/>
                  <a:pt x="1600" y="1581"/>
                  <a:pt x="1600" y="1581"/>
                </a:cubicBezTo>
                <a:cubicBezTo>
                  <a:pt x="1600" y="1579"/>
                  <a:pt x="1602" y="1580"/>
                  <a:pt x="1602" y="1578"/>
                </a:cubicBezTo>
                <a:cubicBezTo>
                  <a:pt x="1605" y="1579"/>
                  <a:pt x="1606" y="1579"/>
                  <a:pt x="1610" y="1581"/>
                </a:cubicBezTo>
                <a:cubicBezTo>
                  <a:pt x="1610" y="1579"/>
                  <a:pt x="1610" y="1579"/>
                  <a:pt x="1610" y="1579"/>
                </a:cubicBezTo>
                <a:cubicBezTo>
                  <a:pt x="1610" y="1579"/>
                  <a:pt x="1608" y="1580"/>
                  <a:pt x="1608" y="1579"/>
                </a:cubicBezTo>
                <a:cubicBezTo>
                  <a:pt x="1612" y="1577"/>
                  <a:pt x="1616" y="1579"/>
                  <a:pt x="1619" y="1577"/>
                </a:cubicBezTo>
                <a:cubicBezTo>
                  <a:pt x="1619" y="1579"/>
                  <a:pt x="1619" y="1579"/>
                  <a:pt x="1620" y="1580"/>
                </a:cubicBezTo>
                <a:cubicBezTo>
                  <a:pt x="1620" y="1579"/>
                  <a:pt x="1622" y="1579"/>
                  <a:pt x="1622" y="1578"/>
                </a:cubicBezTo>
                <a:cubicBezTo>
                  <a:pt x="1622" y="1579"/>
                  <a:pt x="1624" y="1578"/>
                  <a:pt x="1626" y="1579"/>
                </a:cubicBezTo>
                <a:cubicBezTo>
                  <a:pt x="1626" y="1577"/>
                  <a:pt x="1628" y="1578"/>
                  <a:pt x="1626" y="1577"/>
                </a:cubicBezTo>
                <a:cubicBezTo>
                  <a:pt x="1627" y="1577"/>
                  <a:pt x="1629" y="1576"/>
                  <a:pt x="1629" y="1577"/>
                </a:cubicBezTo>
                <a:cubicBezTo>
                  <a:pt x="1628" y="1577"/>
                  <a:pt x="1627" y="1577"/>
                  <a:pt x="1627" y="1578"/>
                </a:cubicBezTo>
                <a:cubicBezTo>
                  <a:pt x="1630" y="1578"/>
                  <a:pt x="1633" y="1579"/>
                  <a:pt x="1638" y="1579"/>
                </a:cubicBezTo>
                <a:cubicBezTo>
                  <a:pt x="1637" y="1580"/>
                  <a:pt x="1637" y="1579"/>
                  <a:pt x="1636" y="1581"/>
                </a:cubicBezTo>
                <a:cubicBezTo>
                  <a:pt x="1636" y="1580"/>
                  <a:pt x="1636" y="1580"/>
                  <a:pt x="1635" y="1580"/>
                </a:cubicBezTo>
                <a:cubicBezTo>
                  <a:pt x="1635" y="1581"/>
                  <a:pt x="1634" y="1581"/>
                  <a:pt x="1633" y="1582"/>
                </a:cubicBezTo>
                <a:cubicBezTo>
                  <a:pt x="1633" y="1582"/>
                  <a:pt x="1633" y="1581"/>
                  <a:pt x="1632" y="1581"/>
                </a:cubicBezTo>
                <a:cubicBezTo>
                  <a:pt x="1633" y="1584"/>
                  <a:pt x="1628" y="1580"/>
                  <a:pt x="1629" y="1583"/>
                </a:cubicBezTo>
                <a:cubicBezTo>
                  <a:pt x="1627" y="1583"/>
                  <a:pt x="1625" y="1581"/>
                  <a:pt x="1623" y="1582"/>
                </a:cubicBezTo>
                <a:cubicBezTo>
                  <a:pt x="1624" y="1583"/>
                  <a:pt x="1625" y="1584"/>
                  <a:pt x="1628" y="1584"/>
                </a:cubicBezTo>
                <a:cubicBezTo>
                  <a:pt x="1628" y="1584"/>
                  <a:pt x="1627" y="1583"/>
                  <a:pt x="1627" y="1583"/>
                </a:cubicBezTo>
                <a:cubicBezTo>
                  <a:pt x="1631" y="1584"/>
                  <a:pt x="1636" y="1582"/>
                  <a:pt x="1637" y="1585"/>
                </a:cubicBezTo>
                <a:cubicBezTo>
                  <a:pt x="1635" y="1585"/>
                  <a:pt x="1635" y="1586"/>
                  <a:pt x="1636" y="1587"/>
                </a:cubicBezTo>
                <a:cubicBezTo>
                  <a:pt x="1635" y="1588"/>
                  <a:pt x="1634" y="1586"/>
                  <a:pt x="1633" y="1587"/>
                </a:cubicBezTo>
                <a:cubicBezTo>
                  <a:pt x="1633" y="1588"/>
                  <a:pt x="1634" y="1589"/>
                  <a:pt x="1635" y="1589"/>
                </a:cubicBezTo>
                <a:cubicBezTo>
                  <a:pt x="1635" y="1588"/>
                  <a:pt x="1636" y="1589"/>
                  <a:pt x="1637" y="1589"/>
                </a:cubicBezTo>
                <a:cubicBezTo>
                  <a:pt x="1636" y="1591"/>
                  <a:pt x="1638" y="1588"/>
                  <a:pt x="1639" y="1588"/>
                </a:cubicBezTo>
                <a:cubicBezTo>
                  <a:pt x="1640" y="1588"/>
                  <a:pt x="1640" y="1590"/>
                  <a:pt x="1641" y="1588"/>
                </a:cubicBezTo>
                <a:cubicBezTo>
                  <a:pt x="1641" y="1589"/>
                  <a:pt x="1641" y="1589"/>
                  <a:pt x="1642" y="1589"/>
                </a:cubicBezTo>
                <a:cubicBezTo>
                  <a:pt x="1642" y="1590"/>
                  <a:pt x="1642" y="1591"/>
                  <a:pt x="1643" y="1591"/>
                </a:cubicBezTo>
                <a:cubicBezTo>
                  <a:pt x="1642" y="1589"/>
                  <a:pt x="1645" y="1589"/>
                  <a:pt x="1645" y="1588"/>
                </a:cubicBezTo>
                <a:cubicBezTo>
                  <a:pt x="1647" y="1588"/>
                  <a:pt x="1650" y="1588"/>
                  <a:pt x="1648" y="1589"/>
                </a:cubicBezTo>
                <a:cubicBezTo>
                  <a:pt x="1650" y="1591"/>
                  <a:pt x="1651" y="1592"/>
                  <a:pt x="1653" y="1592"/>
                </a:cubicBezTo>
                <a:cubicBezTo>
                  <a:pt x="1652" y="1592"/>
                  <a:pt x="1653" y="1594"/>
                  <a:pt x="1651" y="1594"/>
                </a:cubicBezTo>
                <a:cubicBezTo>
                  <a:pt x="1650" y="1592"/>
                  <a:pt x="1646" y="1593"/>
                  <a:pt x="1646" y="1594"/>
                </a:cubicBezTo>
                <a:cubicBezTo>
                  <a:pt x="1645" y="1594"/>
                  <a:pt x="1645" y="1592"/>
                  <a:pt x="1644" y="1592"/>
                </a:cubicBezTo>
                <a:cubicBezTo>
                  <a:pt x="1644" y="1592"/>
                  <a:pt x="1645" y="1593"/>
                  <a:pt x="1643" y="1593"/>
                </a:cubicBezTo>
                <a:close/>
                <a:moveTo>
                  <a:pt x="1628" y="1595"/>
                </a:moveTo>
                <a:cubicBezTo>
                  <a:pt x="1630" y="1595"/>
                  <a:pt x="1630" y="1595"/>
                  <a:pt x="1630" y="1595"/>
                </a:cubicBezTo>
                <a:cubicBezTo>
                  <a:pt x="1630" y="1596"/>
                  <a:pt x="1630" y="1596"/>
                  <a:pt x="1630" y="1596"/>
                </a:cubicBezTo>
                <a:cubicBezTo>
                  <a:pt x="1630" y="1596"/>
                  <a:pt x="1631" y="1596"/>
                  <a:pt x="1631" y="1596"/>
                </a:cubicBezTo>
                <a:cubicBezTo>
                  <a:pt x="1630" y="1596"/>
                  <a:pt x="1630" y="1598"/>
                  <a:pt x="1629" y="1598"/>
                </a:cubicBezTo>
                <a:cubicBezTo>
                  <a:pt x="1629" y="1597"/>
                  <a:pt x="1627" y="1597"/>
                  <a:pt x="1627" y="1596"/>
                </a:cubicBezTo>
                <a:cubicBezTo>
                  <a:pt x="1627" y="1597"/>
                  <a:pt x="1626" y="1596"/>
                  <a:pt x="1626" y="1596"/>
                </a:cubicBezTo>
                <a:cubicBezTo>
                  <a:pt x="1628" y="1596"/>
                  <a:pt x="1630" y="1596"/>
                  <a:pt x="1628" y="1595"/>
                </a:cubicBezTo>
                <a:close/>
                <a:moveTo>
                  <a:pt x="1599" y="1589"/>
                </a:moveTo>
                <a:cubicBezTo>
                  <a:pt x="1599" y="1589"/>
                  <a:pt x="1600" y="1589"/>
                  <a:pt x="1600" y="1588"/>
                </a:cubicBezTo>
                <a:cubicBezTo>
                  <a:pt x="1600" y="1588"/>
                  <a:pt x="1599" y="1588"/>
                  <a:pt x="1600" y="1588"/>
                </a:cubicBezTo>
                <a:cubicBezTo>
                  <a:pt x="1601" y="1588"/>
                  <a:pt x="1602" y="1589"/>
                  <a:pt x="1603" y="1590"/>
                </a:cubicBezTo>
                <a:cubicBezTo>
                  <a:pt x="1603" y="1588"/>
                  <a:pt x="1605" y="1588"/>
                  <a:pt x="1605" y="1588"/>
                </a:cubicBezTo>
                <a:cubicBezTo>
                  <a:pt x="1605" y="1588"/>
                  <a:pt x="1605" y="1587"/>
                  <a:pt x="1605" y="1587"/>
                </a:cubicBezTo>
                <a:cubicBezTo>
                  <a:pt x="1606" y="1587"/>
                  <a:pt x="1606" y="1587"/>
                  <a:pt x="1607" y="1586"/>
                </a:cubicBezTo>
                <a:cubicBezTo>
                  <a:pt x="1607" y="1586"/>
                  <a:pt x="1604" y="1588"/>
                  <a:pt x="1604" y="1585"/>
                </a:cubicBezTo>
                <a:cubicBezTo>
                  <a:pt x="1606" y="1585"/>
                  <a:pt x="1607" y="1585"/>
                  <a:pt x="1609" y="1586"/>
                </a:cubicBezTo>
                <a:cubicBezTo>
                  <a:pt x="1606" y="1587"/>
                  <a:pt x="1610" y="1589"/>
                  <a:pt x="1607" y="1589"/>
                </a:cubicBezTo>
                <a:cubicBezTo>
                  <a:pt x="1607" y="1589"/>
                  <a:pt x="1609" y="1590"/>
                  <a:pt x="1608" y="1591"/>
                </a:cubicBezTo>
                <a:cubicBezTo>
                  <a:pt x="1606" y="1590"/>
                  <a:pt x="1604" y="1591"/>
                  <a:pt x="1601" y="1591"/>
                </a:cubicBezTo>
                <a:cubicBezTo>
                  <a:pt x="1602" y="1589"/>
                  <a:pt x="1599" y="1590"/>
                  <a:pt x="1599" y="1589"/>
                </a:cubicBezTo>
                <a:close/>
                <a:moveTo>
                  <a:pt x="1596" y="1591"/>
                </a:moveTo>
                <a:cubicBezTo>
                  <a:pt x="1598" y="1591"/>
                  <a:pt x="1598" y="1591"/>
                  <a:pt x="1598" y="1591"/>
                </a:cubicBezTo>
                <a:cubicBezTo>
                  <a:pt x="1598" y="1592"/>
                  <a:pt x="1597" y="1594"/>
                  <a:pt x="1596" y="1593"/>
                </a:cubicBezTo>
                <a:cubicBezTo>
                  <a:pt x="1597" y="1592"/>
                  <a:pt x="1597" y="1592"/>
                  <a:pt x="1596" y="1591"/>
                </a:cubicBezTo>
                <a:close/>
                <a:moveTo>
                  <a:pt x="1596" y="1587"/>
                </a:moveTo>
                <a:cubicBezTo>
                  <a:pt x="1597" y="1587"/>
                  <a:pt x="1597" y="1590"/>
                  <a:pt x="1596" y="1591"/>
                </a:cubicBezTo>
                <a:cubicBezTo>
                  <a:pt x="1594" y="1589"/>
                  <a:pt x="1594" y="1588"/>
                  <a:pt x="1596" y="1587"/>
                </a:cubicBezTo>
                <a:cubicBezTo>
                  <a:pt x="1595" y="1587"/>
                  <a:pt x="1596" y="1587"/>
                  <a:pt x="1595" y="1586"/>
                </a:cubicBezTo>
                <a:cubicBezTo>
                  <a:pt x="1594" y="1586"/>
                  <a:pt x="1592" y="1587"/>
                  <a:pt x="1592" y="1585"/>
                </a:cubicBezTo>
                <a:cubicBezTo>
                  <a:pt x="1595" y="1586"/>
                  <a:pt x="1596" y="1586"/>
                  <a:pt x="1598" y="1585"/>
                </a:cubicBezTo>
                <a:cubicBezTo>
                  <a:pt x="1599" y="1587"/>
                  <a:pt x="1597" y="1586"/>
                  <a:pt x="1596" y="1587"/>
                </a:cubicBezTo>
                <a:close/>
                <a:moveTo>
                  <a:pt x="1596" y="1593"/>
                </a:moveTo>
                <a:cubicBezTo>
                  <a:pt x="1594" y="1592"/>
                  <a:pt x="1593" y="1593"/>
                  <a:pt x="1591" y="1591"/>
                </a:cubicBezTo>
                <a:cubicBezTo>
                  <a:pt x="1590" y="1592"/>
                  <a:pt x="1593" y="1593"/>
                  <a:pt x="1591" y="1593"/>
                </a:cubicBezTo>
                <a:cubicBezTo>
                  <a:pt x="1589" y="1592"/>
                  <a:pt x="1586" y="1593"/>
                  <a:pt x="1583" y="1593"/>
                </a:cubicBezTo>
                <a:cubicBezTo>
                  <a:pt x="1582" y="1592"/>
                  <a:pt x="1583" y="1592"/>
                  <a:pt x="1583" y="1590"/>
                </a:cubicBezTo>
                <a:cubicBezTo>
                  <a:pt x="1580" y="1590"/>
                  <a:pt x="1579" y="1590"/>
                  <a:pt x="1578" y="1589"/>
                </a:cubicBezTo>
                <a:cubicBezTo>
                  <a:pt x="1577" y="1589"/>
                  <a:pt x="1578" y="1590"/>
                  <a:pt x="1578" y="1590"/>
                </a:cubicBezTo>
                <a:cubicBezTo>
                  <a:pt x="1570" y="1593"/>
                  <a:pt x="1563" y="1589"/>
                  <a:pt x="1555" y="1590"/>
                </a:cubicBezTo>
                <a:cubicBezTo>
                  <a:pt x="1555" y="1590"/>
                  <a:pt x="1554" y="1590"/>
                  <a:pt x="1554" y="1591"/>
                </a:cubicBezTo>
                <a:cubicBezTo>
                  <a:pt x="1553" y="1590"/>
                  <a:pt x="1550" y="1589"/>
                  <a:pt x="1553" y="1590"/>
                </a:cubicBezTo>
                <a:cubicBezTo>
                  <a:pt x="1554" y="1590"/>
                  <a:pt x="1554" y="1589"/>
                  <a:pt x="1555" y="1589"/>
                </a:cubicBezTo>
                <a:cubicBezTo>
                  <a:pt x="1555" y="1590"/>
                  <a:pt x="1555" y="1590"/>
                  <a:pt x="1555" y="1590"/>
                </a:cubicBezTo>
                <a:cubicBezTo>
                  <a:pt x="1556" y="1588"/>
                  <a:pt x="1558" y="1588"/>
                  <a:pt x="1557" y="1586"/>
                </a:cubicBezTo>
                <a:cubicBezTo>
                  <a:pt x="1558" y="1586"/>
                  <a:pt x="1558" y="1586"/>
                  <a:pt x="1558" y="1586"/>
                </a:cubicBezTo>
                <a:cubicBezTo>
                  <a:pt x="1558" y="1586"/>
                  <a:pt x="1558" y="1585"/>
                  <a:pt x="1558" y="1586"/>
                </a:cubicBezTo>
                <a:cubicBezTo>
                  <a:pt x="1558" y="1586"/>
                  <a:pt x="1558" y="1586"/>
                  <a:pt x="1558" y="1586"/>
                </a:cubicBezTo>
                <a:cubicBezTo>
                  <a:pt x="1559" y="1586"/>
                  <a:pt x="1560" y="1587"/>
                  <a:pt x="1559" y="1587"/>
                </a:cubicBezTo>
                <a:cubicBezTo>
                  <a:pt x="1556" y="1587"/>
                  <a:pt x="1560" y="1588"/>
                  <a:pt x="1559" y="1589"/>
                </a:cubicBezTo>
                <a:cubicBezTo>
                  <a:pt x="1561" y="1589"/>
                  <a:pt x="1559" y="1588"/>
                  <a:pt x="1560" y="1587"/>
                </a:cubicBezTo>
                <a:cubicBezTo>
                  <a:pt x="1560" y="1589"/>
                  <a:pt x="1560" y="1590"/>
                  <a:pt x="1561" y="1590"/>
                </a:cubicBezTo>
                <a:cubicBezTo>
                  <a:pt x="1561" y="1589"/>
                  <a:pt x="1562" y="1589"/>
                  <a:pt x="1562" y="1589"/>
                </a:cubicBezTo>
                <a:cubicBezTo>
                  <a:pt x="1561" y="1588"/>
                  <a:pt x="1563" y="1588"/>
                  <a:pt x="1563" y="1587"/>
                </a:cubicBezTo>
                <a:cubicBezTo>
                  <a:pt x="1563" y="1586"/>
                  <a:pt x="1561" y="1587"/>
                  <a:pt x="1561" y="1586"/>
                </a:cubicBezTo>
                <a:cubicBezTo>
                  <a:pt x="1562" y="1586"/>
                  <a:pt x="1561" y="1585"/>
                  <a:pt x="1562" y="1585"/>
                </a:cubicBezTo>
                <a:cubicBezTo>
                  <a:pt x="1562" y="1585"/>
                  <a:pt x="1564" y="1585"/>
                  <a:pt x="1565" y="1586"/>
                </a:cubicBezTo>
                <a:cubicBezTo>
                  <a:pt x="1568" y="1585"/>
                  <a:pt x="1575" y="1585"/>
                  <a:pt x="1578" y="1586"/>
                </a:cubicBezTo>
                <a:cubicBezTo>
                  <a:pt x="1575" y="1587"/>
                  <a:pt x="1573" y="1585"/>
                  <a:pt x="1570" y="1587"/>
                </a:cubicBezTo>
                <a:cubicBezTo>
                  <a:pt x="1575" y="1588"/>
                  <a:pt x="1578" y="1587"/>
                  <a:pt x="1581" y="1589"/>
                </a:cubicBezTo>
                <a:cubicBezTo>
                  <a:pt x="1581" y="1587"/>
                  <a:pt x="1583" y="1590"/>
                  <a:pt x="1583" y="1587"/>
                </a:cubicBezTo>
                <a:cubicBezTo>
                  <a:pt x="1585" y="1588"/>
                  <a:pt x="1586" y="1590"/>
                  <a:pt x="1587" y="1588"/>
                </a:cubicBezTo>
                <a:cubicBezTo>
                  <a:pt x="1588" y="1589"/>
                  <a:pt x="1586" y="1590"/>
                  <a:pt x="1587" y="1590"/>
                </a:cubicBezTo>
                <a:cubicBezTo>
                  <a:pt x="1589" y="1589"/>
                  <a:pt x="1589" y="1590"/>
                  <a:pt x="1591" y="1589"/>
                </a:cubicBezTo>
                <a:cubicBezTo>
                  <a:pt x="1591" y="1590"/>
                  <a:pt x="1592" y="1591"/>
                  <a:pt x="1593" y="1591"/>
                </a:cubicBezTo>
                <a:cubicBezTo>
                  <a:pt x="1592" y="1591"/>
                  <a:pt x="1592" y="1592"/>
                  <a:pt x="1593" y="1592"/>
                </a:cubicBezTo>
                <a:cubicBezTo>
                  <a:pt x="1594" y="1591"/>
                  <a:pt x="1594" y="1590"/>
                  <a:pt x="1595" y="1590"/>
                </a:cubicBezTo>
                <a:cubicBezTo>
                  <a:pt x="1595" y="1590"/>
                  <a:pt x="1595" y="1592"/>
                  <a:pt x="1596" y="1592"/>
                </a:cubicBezTo>
                <a:cubicBezTo>
                  <a:pt x="1596" y="1591"/>
                  <a:pt x="1596" y="1591"/>
                  <a:pt x="1596" y="1592"/>
                </a:cubicBezTo>
                <a:cubicBezTo>
                  <a:pt x="1595" y="1592"/>
                  <a:pt x="1596" y="1592"/>
                  <a:pt x="1596" y="1593"/>
                </a:cubicBezTo>
                <a:close/>
                <a:moveTo>
                  <a:pt x="1592" y="1598"/>
                </a:moveTo>
                <a:cubicBezTo>
                  <a:pt x="1592" y="1597"/>
                  <a:pt x="1590" y="1599"/>
                  <a:pt x="1590" y="1597"/>
                </a:cubicBezTo>
                <a:cubicBezTo>
                  <a:pt x="1591" y="1596"/>
                  <a:pt x="1593" y="1597"/>
                  <a:pt x="1592" y="1598"/>
                </a:cubicBezTo>
                <a:close/>
                <a:moveTo>
                  <a:pt x="1586" y="1600"/>
                </a:moveTo>
                <a:cubicBezTo>
                  <a:pt x="1582" y="1601"/>
                  <a:pt x="1581" y="1599"/>
                  <a:pt x="1578" y="1601"/>
                </a:cubicBezTo>
                <a:cubicBezTo>
                  <a:pt x="1578" y="1598"/>
                  <a:pt x="1577" y="1599"/>
                  <a:pt x="1577" y="1597"/>
                </a:cubicBezTo>
                <a:cubicBezTo>
                  <a:pt x="1577" y="1598"/>
                  <a:pt x="1579" y="1598"/>
                  <a:pt x="1579" y="1597"/>
                </a:cubicBezTo>
                <a:cubicBezTo>
                  <a:pt x="1580" y="1598"/>
                  <a:pt x="1579" y="1598"/>
                  <a:pt x="1578" y="1599"/>
                </a:cubicBezTo>
                <a:cubicBezTo>
                  <a:pt x="1579" y="1599"/>
                  <a:pt x="1580" y="1599"/>
                  <a:pt x="1580" y="1598"/>
                </a:cubicBezTo>
                <a:cubicBezTo>
                  <a:pt x="1579" y="1598"/>
                  <a:pt x="1580" y="1597"/>
                  <a:pt x="1579" y="1596"/>
                </a:cubicBezTo>
                <a:cubicBezTo>
                  <a:pt x="1581" y="1596"/>
                  <a:pt x="1581" y="1597"/>
                  <a:pt x="1582" y="1597"/>
                </a:cubicBezTo>
                <a:cubicBezTo>
                  <a:pt x="1581" y="1597"/>
                  <a:pt x="1580" y="1599"/>
                  <a:pt x="1581" y="1599"/>
                </a:cubicBezTo>
                <a:cubicBezTo>
                  <a:pt x="1582" y="1598"/>
                  <a:pt x="1582" y="1597"/>
                  <a:pt x="1583" y="1596"/>
                </a:cubicBezTo>
                <a:cubicBezTo>
                  <a:pt x="1584" y="1596"/>
                  <a:pt x="1586" y="1596"/>
                  <a:pt x="1586" y="1597"/>
                </a:cubicBezTo>
                <a:cubicBezTo>
                  <a:pt x="1585" y="1598"/>
                  <a:pt x="1586" y="1599"/>
                  <a:pt x="1586" y="1600"/>
                </a:cubicBezTo>
                <a:close/>
                <a:moveTo>
                  <a:pt x="1585" y="1607"/>
                </a:moveTo>
                <a:cubicBezTo>
                  <a:pt x="1582" y="1607"/>
                  <a:pt x="1581" y="1605"/>
                  <a:pt x="1579" y="1604"/>
                </a:cubicBezTo>
                <a:cubicBezTo>
                  <a:pt x="1582" y="1604"/>
                  <a:pt x="1583" y="1604"/>
                  <a:pt x="1586" y="1605"/>
                </a:cubicBezTo>
                <a:cubicBezTo>
                  <a:pt x="1584" y="1605"/>
                  <a:pt x="1584" y="1606"/>
                  <a:pt x="1585" y="1607"/>
                </a:cubicBezTo>
                <a:close/>
                <a:moveTo>
                  <a:pt x="1581" y="1603"/>
                </a:moveTo>
                <a:cubicBezTo>
                  <a:pt x="1581" y="1602"/>
                  <a:pt x="1581" y="1601"/>
                  <a:pt x="1582" y="1601"/>
                </a:cubicBezTo>
                <a:cubicBezTo>
                  <a:pt x="1582" y="1602"/>
                  <a:pt x="1584" y="1602"/>
                  <a:pt x="1585" y="1603"/>
                </a:cubicBezTo>
                <a:cubicBezTo>
                  <a:pt x="1584" y="1604"/>
                  <a:pt x="1582" y="1604"/>
                  <a:pt x="1581" y="1603"/>
                </a:cubicBezTo>
                <a:close/>
                <a:moveTo>
                  <a:pt x="1569" y="1605"/>
                </a:moveTo>
                <a:cubicBezTo>
                  <a:pt x="1568" y="1605"/>
                  <a:pt x="1565" y="1606"/>
                  <a:pt x="1562" y="1605"/>
                </a:cubicBezTo>
                <a:cubicBezTo>
                  <a:pt x="1565" y="1604"/>
                  <a:pt x="1568" y="1603"/>
                  <a:pt x="1569" y="1605"/>
                </a:cubicBezTo>
                <a:close/>
                <a:moveTo>
                  <a:pt x="1565" y="1602"/>
                </a:moveTo>
                <a:cubicBezTo>
                  <a:pt x="1566" y="1602"/>
                  <a:pt x="1568" y="1601"/>
                  <a:pt x="1568" y="1602"/>
                </a:cubicBezTo>
                <a:cubicBezTo>
                  <a:pt x="1566" y="1602"/>
                  <a:pt x="1565" y="1603"/>
                  <a:pt x="1565" y="1602"/>
                </a:cubicBezTo>
                <a:close/>
                <a:moveTo>
                  <a:pt x="1568" y="1602"/>
                </a:moveTo>
                <a:cubicBezTo>
                  <a:pt x="1569" y="1602"/>
                  <a:pt x="1572" y="1601"/>
                  <a:pt x="1570" y="1602"/>
                </a:cubicBezTo>
                <a:cubicBezTo>
                  <a:pt x="1570" y="1602"/>
                  <a:pt x="1569" y="1602"/>
                  <a:pt x="1569" y="1603"/>
                </a:cubicBezTo>
                <a:cubicBezTo>
                  <a:pt x="1570" y="1603"/>
                  <a:pt x="1570" y="1603"/>
                  <a:pt x="1570" y="1603"/>
                </a:cubicBezTo>
                <a:cubicBezTo>
                  <a:pt x="1569" y="1603"/>
                  <a:pt x="1568" y="1602"/>
                  <a:pt x="1568" y="1602"/>
                </a:cubicBezTo>
                <a:close/>
                <a:moveTo>
                  <a:pt x="1573" y="1605"/>
                </a:moveTo>
                <a:cubicBezTo>
                  <a:pt x="1572" y="1605"/>
                  <a:pt x="1570" y="1606"/>
                  <a:pt x="1570" y="1604"/>
                </a:cubicBezTo>
                <a:cubicBezTo>
                  <a:pt x="1571" y="1605"/>
                  <a:pt x="1573" y="1604"/>
                  <a:pt x="1573" y="1605"/>
                </a:cubicBezTo>
                <a:close/>
                <a:moveTo>
                  <a:pt x="1570" y="1600"/>
                </a:moveTo>
                <a:cubicBezTo>
                  <a:pt x="1568" y="1600"/>
                  <a:pt x="1568" y="1600"/>
                  <a:pt x="1566" y="1599"/>
                </a:cubicBezTo>
                <a:cubicBezTo>
                  <a:pt x="1565" y="1602"/>
                  <a:pt x="1562" y="1599"/>
                  <a:pt x="1559" y="1600"/>
                </a:cubicBezTo>
                <a:cubicBezTo>
                  <a:pt x="1559" y="1599"/>
                  <a:pt x="1558" y="1598"/>
                  <a:pt x="1558" y="1597"/>
                </a:cubicBezTo>
                <a:cubicBezTo>
                  <a:pt x="1561" y="1594"/>
                  <a:pt x="1565" y="1598"/>
                  <a:pt x="1566" y="1598"/>
                </a:cubicBezTo>
                <a:cubicBezTo>
                  <a:pt x="1566" y="1598"/>
                  <a:pt x="1564" y="1598"/>
                  <a:pt x="1565" y="1599"/>
                </a:cubicBezTo>
                <a:cubicBezTo>
                  <a:pt x="1566" y="1599"/>
                  <a:pt x="1567" y="1597"/>
                  <a:pt x="1569" y="1596"/>
                </a:cubicBezTo>
                <a:cubicBezTo>
                  <a:pt x="1569" y="1597"/>
                  <a:pt x="1569" y="1598"/>
                  <a:pt x="1569" y="1598"/>
                </a:cubicBezTo>
                <a:cubicBezTo>
                  <a:pt x="1570" y="1597"/>
                  <a:pt x="1569" y="1597"/>
                  <a:pt x="1569" y="1596"/>
                </a:cubicBezTo>
                <a:cubicBezTo>
                  <a:pt x="1572" y="1596"/>
                  <a:pt x="1572" y="1596"/>
                  <a:pt x="1572" y="1596"/>
                </a:cubicBezTo>
                <a:cubicBezTo>
                  <a:pt x="1573" y="1598"/>
                  <a:pt x="1572" y="1598"/>
                  <a:pt x="1573" y="1599"/>
                </a:cubicBezTo>
                <a:cubicBezTo>
                  <a:pt x="1573" y="1597"/>
                  <a:pt x="1574" y="1599"/>
                  <a:pt x="1575" y="1598"/>
                </a:cubicBezTo>
                <a:cubicBezTo>
                  <a:pt x="1574" y="1597"/>
                  <a:pt x="1572" y="1598"/>
                  <a:pt x="1573" y="1596"/>
                </a:cubicBezTo>
                <a:cubicBezTo>
                  <a:pt x="1574" y="1596"/>
                  <a:pt x="1576" y="1596"/>
                  <a:pt x="1576" y="1597"/>
                </a:cubicBezTo>
                <a:cubicBezTo>
                  <a:pt x="1575" y="1598"/>
                  <a:pt x="1575" y="1599"/>
                  <a:pt x="1576" y="1598"/>
                </a:cubicBezTo>
                <a:cubicBezTo>
                  <a:pt x="1576" y="1599"/>
                  <a:pt x="1575" y="1599"/>
                  <a:pt x="1575" y="1600"/>
                </a:cubicBezTo>
                <a:cubicBezTo>
                  <a:pt x="1574" y="1600"/>
                  <a:pt x="1569" y="1599"/>
                  <a:pt x="1570" y="1600"/>
                </a:cubicBezTo>
                <a:close/>
                <a:moveTo>
                  <a:pt x="1548" y="1604"/>
                </a:moveTo>
                <a:cubicBezTo>
                  <a:pt x="1549" y="1605"/>
                  <a:pt x="1551" y="1604"/>
                  <a:pt x="1551" y="1605"/>
                </a:cubicBezTo>
                <a:cubicBezTo>
                  <a:pt x="1551" y="1606"/>
                  <a:pt x="1550" y="1604"/>
                  <a:pt x="1550" y="1605"/>
                </a:cubicBezTo>
                <a:cubicBezTo>
                  <a:pt x="1550" y="1606"/>
                  <a:pt x="1550" y="1606"/>
                  <a:pt x="1549" y="1606"/>
                </a:cubicBezTo>
                <a:cubicBezTo>
                  <a:pt x="1549" y="1605"/>
                  <a:pt x="1549" y="1605"/>
                  <a:pt x="1549" y="1605"/>
                </a:cubicBezTo>
                <a:cubicBezTo>
                  <a:pt x="1549" y="1605"/>
                  <a:pt x="1546" y="1605"/>
                  <a:pt x="1548" y="1604"/>
                </a:cubicBezTo>
                <a:close/>
                <a:moveTo>
                  <a:pt x="1540" y="1600"/>
                </a:moveTo>
                <a:cubicBezTo>
                  <a:pt x="1537" y="1600"/>
                  <a:pt x="1538" y="1599"/>
                  <a:pt x="1538" y="1598"/>
                </a:cubicBezTo>
                <a:cubicBezTo>
                  <a:pt x="1538" y="1598"/>
                  <a:pt x="1537" y="1599"/>
                  <a:pt x="1536" y="1599"/>
                </a:cubicBezTo>
                <a:cubicBezTo>
                  <a:pt x="1536" y="1598"/>
                  <a:pt x="1536" y="1598"/>
                  <a:pt x="1535" y="1598"/>
                </a:cubicBezTo>
                <a:cubicBezTo>
                  <a:pt x="1535" y="1597"/>
                  <a:pt x="1535" y="1597"/>
                  <a:pt x="1535" y="1597"/>
                </a:cubicBezTo>
                <a:cubicBezTo>
                  <a:pt x="1535" y="1597"/>
                  <a:pt x="1535" y="1597"/>
                  <a:pt x="1536" y="1597"/>
                </a:cubicBezTo>
                <a:cubicBezTo>
                  <a:pt x="1536" y="1599"/>
                  <a:pt x="1538" y="1597"/>
                  <a:pt x="1539" y="1597"/>
                </a:cubicBezTo>
                <a:cubicBezTo>
                  <a:pt x="1539" y="1599"/>
                  <a:pt x="1539" y="1597"/>
                  <a:pt x="1540" y="1597"/>
                </a:cubicBezTo>
                <a:cubicBezTo>
                  <a:pt x="1541" y="1598"/>
                  <a:pt x="1541" y="1599"/>
                  <a:pt x="1542" y="1599"/>
                </a:cubicBezTo>
                <a:cubicBezTo>
                  <a:pt x="1542" y="1599"/>
                  <a:pt x="1542" y="1599"/>
                  <a:pt x="1542" y="1599"/>
                </a:cubicBezTo>
                <a:cubicBezTo>
                  <a:pt x="1541" y="1600"/>
                  <a:pt x="1538" y="1597"/>
                  <a:pt x="1540" y="1600"/>
                </a:cubicBezTo>
                <a:close/>
                <a:moveTo>
                  <a:pt x="1538" y="1604"/>
                </a:moveTo>
                <a:cubicBezTo>
                  <a:pt x="1540" y="1604"/>
                  <a:pt x="1540" y="1604"/>
                  <a:pt x="1540" y="1604"/>
                </a:cubicBezTo>
                <a:cubicBezTo>
                  <a:pt x="1540" y="1605"/>
                  <a:pt x="1540" y="1605"/>
                  <a:pt x="1540" y="1605"/>
                </a:cubicBezTo>
                <a:cubicBezTo>
                  <a:pt x="1540" y="1605"/>
                  <a:pt x="1540" y="1606"/>
                  <a:pt x="1539" y="1606"/>
                </a:cubicBezTo>
                <a:cubicBezTo>
                  <a:pt x="1540" y="1604"/>
                  <a:pt x="1538" y="1606"/>
                  <a:pt x="1538" y="1604"/>
                </a:cubicBezTo>
                <a:close/>
                <a:moveTo>
                  <a:pt x="1528" y="1588"/>
                </a:moveTo>
                <a:cubicBezTo>
                  <a:pt x="1528" y="1589"/>
                  <a:pt x="1528" y="1589"/>
                  <a:pt x="1528" y="1589"/>
                </a:cubicBezTo>
                <a:cubicBezTo>
                  <a:pt x="1527" y="1587"/>
                  <a:pt x="1531" y="1587"/>
                  <a:pt x="1532" y="1588"/>
                </a:cubicBezTo>
                <a:cubicBezTo>
                  <a:pt x="1530" y="1589"/>
                  <a:pt x="1529" y="1589"/>
                  <a:pt x="1528" y="1588"/>
                </a:cubicBezTo>
                <a:close/>
                <a:moveTo>
                  <a:pt x="1530" y="1598"/>
                </a:moveTo>
                <a:cubicBezTo>
                  <a:pt x="1529" y="1599"/>
                  <a:pt x="1529" y="1598"/>
                  <a:pt x="1527" y="1599"/>
                </a:cubicBezTo>
                <a:cubicBezTo>
                  <a:pt x="1527" y="1597"/>
                  <a:pt x="1529" y="1597"/>
                  <a:pt x="1530" y="1598"/>
                </a:cubicBezTo>
                <a:close/>
                <a:moveTo>
                  <a:pt x="1528" y="1583"/>
                </a:moveTo>
                <a:cubicBezTo>
                  <a:pt x="1527" y="1584"/>
                  <a:pt x="1530" y="1585"/>
                  <a:pt x="1528" y="1585"/>
                </a:cubicBezTo>
                <a:cubicBezTo>
                  <a:pt x="1527" y="1584"/>
                  <a:pt x="1526" y="1585"/>
                  <a:pt x="1524" y="1585"/>
                </a:cubicBezTo>
                <a:cubicBezTo>
                  <a:pt x="1522" y="1583"/>
                  <a:pt x="1526" y="1583"/>
                  <a:pt x="1524" y="1582"/>
                </a:cubicBezTo>
                <a:cubicBezTo>
                  <a:pt x="1524" y="1581"/>
                  <a:pt x="1527" y="1581"/>
                  <a:pt x="1527" y="1582"/>
                </a:cubicBezTo>
                <a:cubicBezTo>
                  <a:pt x="1527" y="1582"/>
                  <a:pt x="1525" y="1582"/>
                  <a:pt x="1525" y="1583"/>
                </a:cubicBezTo>
                <a:cubicBezTo>
                  <a:pt x="1528" y="1582"/>
                  <a:pt x="1529" y="1585"/>
                  <a:pt x="1531" y="1582"/>
                </a:cubicBezTo>
                <a:cubicBezTo>
                  <a:pt x="1530" y="1582"/>
                  <a:pt x="1528" y="1583"/>
                  <a:pt x="1527" y="1582"/>
                </a:cubicBezTo>
                <a:cubicBezTo>
                  <a:pt x="1535" y="1580"/>
                  <a:pt x="1552" y="1581"/>
                  <a:pt x="1560" y="1582"/>
                </a:cubicBezTo>
                <a:cubicBezTo>
                  <a:pt x="1554" y="1582"/>
                  <a:pt x="1549" y="1583"/>
                  <a:pt x="1544" y="1583"/>
                </a:cubicBezTo>
                <a:cubicBezTo>
                  <a:pt x="1542" y="1583"/>
                  <a:pt x="1540" y="1581"/>
                  <a:pt x="1539" y="1584"/>
                </a:cubicBezTo>
                <a:cubicBezTo>
                  <a:pt x="1541" y="1583"/>
                  <a:pt x="1543" y="1583"/>
                  <a:pt x="1544" y="1585"/>
                </a:cubicBezTo>
                <a:cubicBezTo>
                  <a:pt x="1544" y="1585"/>
                  <a:pt x="1542" y="1584"/>
                  <a:pt x="1542" y="1585"/>
                </a:cubicBezTo>
                <a:cubicBezTo>
                  <a:pt x="1543" y="1585"/>
                  <a:pt x="1543" y="1585"/>
                  <a:pt x="1544" y="1585"/>
                </a:cubicBezTo>
                <a:cubicBezTo>
                  <a:pt x="1544" y="1588"/>
                  <a:pt x="1541" y="1585"/>
                  <a:pt x="1540" y="1586"/>
                </a:cubicBezTo>
                <a:cubicBezTo>
                  <a:pt x="1539" y="1585"/>
                  <a:pt x="1540" y="1585"/>
                  <a:pt x="1540" y="1585"/>
                </a:cubicBezTo>
                <a:cubicBezTo>
                  <a:pt x="1537" y="1586"/>
                  <a:pt x="1538" y="1585"/>
                  <a:pt x="1535" y="1584"/>
                </a:cubicBezTo>
                <a:cubicBezTo>
                  <a:pt x="1536" y="1584"/>
                  <a:pt x="1536" y="1583"/>
                  <a:pt x="1535" y="1584"/>
                </a:cubicBezTo>
                <a:cubicBezTo>
                  <a:pt x="1535" y="1584"/>
                  <a:pt x="1535" y="1585"/>
                  <a:pt x="1535" y="1585"/>
                </a:cubicBezTo>
                <a:cubicBezTo>
                  <a:pt x="1534" y="1585"/>
                  <a:pt x="1533" y="1586"/>
                  <a:pt x="1532" y="1586"/>
                </a:cubicBezTo>
                <a:cubicBezTo>
                  <a:pt x="1531" y="1583"/>
                  <a:pt x="1529" y="1585"/>
                  <a:pt x="1528" y="1583"/>
                </a:cubicBezTo>
                <a:close/>
                <a:moveTo>
                  <a:pt x="1526" y="1605"/>
                </a:moveTo>
                <a:cubicBezTo>
                  <a:pt x="1525" y="1606"/>
                  <a:pt x="1524" y="1606"/>
                  <a:pt x="1524" y="1604"/>
                </a:cubicBezTo>
                <a:cubicBezTo>
                  <a:pt x="1525" y="1604"/>
                  <a:pt x="1525" y="1604"/>
                  <a:pt x="1526" y="1605"/>
                </a:cubicBezTo>
                <a:close/>
                <a:moveTo>
                  <a:pt x="1554" y="1587"/>
                </a:moveTo>
                <a:cubicBezTo>
                  <a:pt x="1554" y="1588"/>
                  <a:pt x="1554" y="1589"/>
                  <a:pt x="1554" y="1589"/>
                </a:cubicBezTo>
                <a:cubicBezTo>
                  <a:pt x="1554" y="1588"/>
                  <a:pt x="1553" y="1588"/>
                  <a:pt x="1553" y="1587"/>
                </a:cubicBezTo>
                <a:lnTo>
                  <a:pt x="1554" y="1587"/>
                </a:lnTo>
                <a:close/>
                <a:moveTo>
                  <a:pt x="1547" y="1585"/>
                </a:moveTo>
                <a:cubicBezTo>
                  <a:pt x="1547" y="1585"/>
                  <a:pt x="1547" y="1585"/>
                  <a:pt x="1547" y="1585"/>
                </a:cubicBezTo>
                <a:cubicBezTo>
                  <a:pt x="1547" y="1583"/>
                  <a:pt x="1549" y="1585"/>
                  <a:pt x="1549" y="1584"/>
                </a:cubicBezTo>
                <a:cubicBezTo>
                  <a:pt x="1549" y="1585"/>
                  <a:pt x="1550" y="1585"/>
                  <a:pt x="1551" y="1585"/>
                </a:cubicBezTo>
                <a:cubicBezTo>
                  <a:pt x="1551" y="1586"/>
                  <a:pt x="1550" y="1586"/>
                  <a:pt x="1549" y="1586"/>
                </a:cubicBezTo>
                <a:cubicBezTo>
                  <a:pt x="1549" y="1586"/>
                  <a:pt x="1548" y="1585"/>
                  <a:pt x="1548" y="1585"/>
                </a:cubicBezTo>
                <a:cubicBezTo>
                  <a:pt x="1548" y="1586"/>
                  <a:pt x="1548" y="1586"/>
                  <a:pt x="1547" y="1586"/>
                </a:cubicBezTo>
                <a:cubicBezTo>
                  <a:pt x="1547" y="1585"/>
                  <a:pt x="1548" y="1585"/>
                  <a:pt x="1547" y="1585"/>
                </a:cubicBezTo>
                <a:close/>
                <a:moveTo>
                  <a:pt x="1549" y="1587"/>
                </a:moveTo>
                <a:cubicBezTo>
                  <a:pt x="1550" y="1587"/>
                  <a:pt x="1550" y="1588"/>
                  <a:pt x="1551" y="1587"/>
                </a:cubicBezTo>
                <a:cubicBezTo>
                  <a:pt x="1551" y="1589"/>
                  <a:pt x="1548" y="1589"/>
                  <a:pt x="1549" y="1587"/>
                </a:cubicBezTo>
                <a:close/>
                <a:moveTo>
                  <a:pt x="1542" y="1600"/>
                </a:moveTo>
                <a:cubicBezTo>
                  <a:pt x="1541" y="1601"/>
                  <a:pt x="1543" y="1600"/>
                  <a:pt x="1543" y="1600"/>
                </a:cubicBezTo>
                <a:cubicBezTo>
                  <a:pt x="1543" y="1599"/>
                  <a:pt x="1541" y="1598"/>
                  <a:pt x="1542" y="1597"/>
                </a:cubicBezTo>
                <a:cubicBezTo>
                  <a:pt x="1542" y="1599"/>
                  <a:pt x="1544" y="1599"/>
                  <a:pt x="1544" y="1601"/>
                </a:cubicBezTo>
                <a:cubicBezTo>
                  <a:pt x="1543" y="1600"/>
                  <a:pt x="1541" y="1601"/>
                  <a:pt x="1542" y="1600"/>
                </a:cubicBezTo>
                <a:close/>
                <a:moveTo>
                  <a:pt x="1542" y="1589"/>
                </a:moveTo>
                <a:cubicBezTo>
                  <a:pt x="1543" y="1589"/>
                  <a:pt x="1540" y="1589"/>
                  <a:pt x="1541" y="1588"/>
                </a:cubicBezTo>
                <a:cubicBezTo>
                  <a:pt x="1542" y="1587"/>
                  <a:pt x="1545" y="1588"/>
                  <a:pt x="1544" y="1588"/>
                </a:cubicBezTo>
                <a:cubicBezTo>
                  <a:pt x="1544" y="1589"/>
                  <a:pt x="1543" y="1588"/>
                  <a:pt x="1542" y="1589"/>
                </a:cubicBezTo>
                <a:cubicBezTo>
                  <a:pt x="1544" y="1589"/>
                  <a:pt x="1544" y="1589"/>
                  <a:pt x="1544" y="1590"/>
                </a:cubicBezTo>
                <a:cubicBezTo>
                  <a:pt x="1543" y="1590"/>
                  <a:pt x="1542" y="1590"/>
                  <a:pt x="1542" y="1589"/>
                </a:cubicBezTo>
                <a:close/>
                <a:moveTo>
                  <a:pt x="1546" y="1598"/>
                </a:moveTo>
                <a:cubicBezTo>
                  <a:pt x="1546" y="1598"/>
                  <a:pt x="1545" y="1599"/>
                  <a:pt x="1544" y="1599"/>
                </a:cubicBezTo>
                <a:cubicBezTo>
                  <a:pt x="1544" y="1597"/>
                  <a:pt x="1546" y="1597"/>
                  <a:pt x="1546" y="1598"/>
                </a:cubicBezTo>
                <a:close/>
                <a:moveTo>
                  <a:pt x="1539" y="1588"/>
                </a:moveTo>
                <a:cubicBezTo>
                  <a:pt x="1538" y="1588"/>
                  <a:pt x="1537" y="1589"/>
                  <a:pt x="1536" y="1588"/>
                </a:cubicBezTo>
                <a:cubicBezTo>
                  <a:pt x="1537" y="1588"/>
                  <a:pt x="1539" y="1587"/>
                  <a:pt x="1539" y="1588"/>
                </a:cubicBezTo>
                <a:close/>
                <a:moveTo>
                  <a:pt x="1536" y="1587"/>
                </a:moveTo>
                <a:cubicBezTo>
                  <a:pt x="1535" y="1588"/>
                  <a:pt x="1537" y="1589"/>
                  <a:pt x="1536" y="1589"/>
                </a:cubicBezTo>
                <a:cubicBezTo>
                  <a:pt x="1536" y="1587"/>
                  <a:pt x="1533" y="1590"/>
                  <a:pt x="1532" y="1587"/>
                </a:cubicBezTo>
                <a:cubicBezTo>
                  <a:pt x="1534" y="1588"/>
                  <a:pt x="1534" y="1588"/>
                  <a:pt x="1536" y="1587"/>
                </a:cubicBezTo>
                <a:close/>
                <a:moveTo>
                  <a:pt x="1546" y="1605"/>
                </a:moveTo>
                <a:cubicBezTo>
                  <a:pt x="1544" y="1604"/>
                  <a:pt x="1542" y="1606"/>
                  <a:pt x="1541" y="1605"/>
                </a:cubicBezTo>
                <a:cubicBezTo>
                  <a:pt x="1541" y="1604"/>
                  <a:pt x="1547" y="1604"/>
                  <a:pt x="1546" y="1605"/>
                </a:cubicBezTo>
                <a:close/>
                <a:moveTo>
                  <a:pt x="1546" y="1602"/>
                </a:moveTo>
                <a:cubicBezTo>
                  <a:pt x="1546" y="1601"/>
                  <a:pt x="1546" y="1601"/>
                  <a:pt x="1547" y="1600"/>
                </a:cubicBezTo>
                <a:cubicBezTo>
                  <a:pt x="1546" y="1601"/>
                  <a:pt x="1544" y="1600"/>
                  <a:pt x="1545" y="1599"/>
                </a:cubicBezTo>
                <a:cubicBezTo>
                  <a:pt x="1545" y="1601"/>
                  <a:pt x="1547" y="1597"/>
                  <a:pt x="1547" y="1598"/>
                </a:cubicBezTo>
                <a:cubicBezTo>
                  <a:pt x="1547" y="1599"/>
                  <a:pt x="1547" y="1599"/>
                  <a:pt x="1547" y="1600"/>
                </a:cubicBezTo>
                <a:cubicBezTo>
                  <a:pt x="1549" y="1601"/>
                  <a:pt x="1548" y="1599"/>
                  <a:pt x="1550" y="1599"/>
                </a:cubicBezTo>
                <a:cubicBezTo>
                  <a:pt x="1548" y="1601"/>
                  <a:pt x="1550" y="1601"/>
                  <a:pt x="1551" y="1602"/>
                </a:cubicBezTo>
                <a:cubicBezTo>
                  <a:pt x="1549" y="1602"/>
                  <a:pt x="1547" y="1602"/>
                  <a:pt x="1549" y="1601"/>
                </a:cubicBezTo>
                <a:cubicBezTo>
                  <a:pt x="1547" y="1600"/>
                  <a:pt x="1547" y="1601"/>
                  <a:pt x="1546" y="1602"/>
                </a:cubicBezTo>
                <a:close/>
                <a:moveTo>
                  <a:pt x="1550" y="1600"/>
                </a:moveTo>
                <a:cubicBezTo>
                  <a:pt x="1550" y="1600"/>
                  <a:pt x="1550" y="1599"/>
                  <a:pt x="1551" y="1599"/>
                </a:cubicBezTo>
                <a:cubicBezTo>
                  <a:pt x="1550" y="1600"/>
                  <a:pt x="1553" y="1600"/>
                  <a:pt x="1551" y="1601"/>
                </a:cubicBezTo>
                <a:cubicBezTo>
                  <a:pt x="1552" y="1599"/>
                  <a:pt x="1550" y="1602"/>
                  <a:pt x="1550" y="1600"/>
                </a:cubicBezTo>
                <a:close/>
                <a:moveTo>
                  <a:pt x="1549" y="1598"/>
                </a:moveTo>
                <a:cubicBezTo>
                  <a:pt x="1550" y="1598"/>
                  <a:pt x="1549" y="1597"/>
                  <a:pt x="1549" y="1597"/>
                </a:cubicBezTo>
                <a:cubicBezTo>
                  <a:pt x="1552" y="1597"/>
                  <a:pt x="1552" y="1598"/>
                  <a:pt x="1554" y="1597"/>
                </a:cubicBezTo>
                <a:cubicBezTo>
                  <a:pt x="1554" y="1598"/>
                  <a:pt x="1556" y="1600"/>
                  <a:pt x="1554" y="1600"/>
                </a:cubicBezTo>
                <a:cubicBezTo>
                  <a:pt x="1554" y="1600"/>
                  <a:pt x="1554" y="1598"/>
                  <a:pt x="1552" y="1598"/>
                </a:cubicBezTo>
                <a:cubicBezTo>
                  <a:pt x="1552" y="1599"/>
                  <a:pt x="1554" y="1600"/>
                  <a:pt x="1553" y="1600"/>
                </a:cubicBezTo>
                <a:cubicBezTo>
                  <a:pt x="1552" y="1598"/>
                  <a:pt x="1550" y="1599"/>
                  <a:pt x="1549" y="1598"/>
                </a:cubicBezTo>
                <a:close/>
                <a:moveTo>
                  <a:pt x="1556" y="1602"/>
                </a:moveTo>
                <a:cubicBezTo>
                  <a:pt x="1555" y="1602"/>
                  <a:pt x="1553" y="1603"/>
                  <a:pt x="1553" y="1601"/>
                </a:cubicBezTo>
                <a:cubicBezTo>
                  <a:pt x="1554" y="1601"/>
                  <a:pt x="1556" y="1601"/>
                  <a:pt x="1556" y="1602"/>
                </a:cubicBezTo>
                <a:close/>
                <a:moveTo>
                  <a:pt x="1561" y="1605"/>
                </a:moveTo>
                <a:cubicBezTo>
                  <a:pt x="1558" y="1605"/>
                  <a:pt x="1556" y="1606"/>
                  <a:pt x="1555" y="1604"/>
                </a:cubicBezTo>
                <a:cubicBezTo>
                  <a:pt x="1557" y="1604"/>
                  <a:pt x="1560" y="1604"/>
                  <a:pt x="1561" y="1605"/>
                </a:cubicBezTo>
                <a:close/>
                <a:moveTo>
                  <a:pt x="1557" y="1599"/>
                </a:moveTo>
                <a:cubicBezTo>
                  <a:pt x="1557" y="1599"/>
                  <a:pt x="1558" y="1599"/>
                  <a:pt x="1558" y="1600"/>
                </a:cubicBezTo>
                <a:cubicBezTo>
                  <a:pt x="1557" y="1601"/>
                  <a:pt x="1556" y="1599"/>
                  <a:pt x="1557" y="1599"/>
                </a:cubicBezTo>
                <a:close/>
                <a:moveTo>
                  <a:pt x="1579" y="1604"/>
                </a:moveTo>
                <a:cubicBezTo>
                  <a:pt x="1579" y="1607"/>
                  <a:pt x="1574" y="1605"/>
                  <a:pt x="1573" y="1604"/>
                </a:cubicBezTo>
                <a:cubicBezTo>
                  <a:pt x="1576" y="1603"/>
                  <a:pt x="1578" y="1605"/>
                  <a:pt x="1579" y="1604"/>
                </a:cubicBezTo>
                <a:close/>
                <a:moveTo>
                  <a:pt x="1587" y="1604"/>
                </a:moveTo>
                <a:cubicBezTo>
                  <a:pt x="1588" y="1605"/>
                  <a:pt x="1587" y="1606"/>
                  <a:pt x="1586" y="1605"/>
                </a:cubicBezTo>
                <a:cubicBezTo>
                  <a:pt x="1586" y="1604"/>
                  <a:pt x="1587" y="1604"/>
                  <a:pt x="1587" y="1604"/>
                </a:cubicBezTo>
                <a:close/>
                <a:moveTo>
                  <a:pt x="1587" y="1574"/>
                </a:moveTo>
                <a:cubicBezTo>
                  <a:pt x="1591" y="1574"/>
                  <a:pt x="1593" y="1573"/>
                  <a:pt x="1597" y="1575"/>
                </a:cubicBezTo>
                <a:cubicBezTo>
                  <a:pt x="1594" y="1575"/>
                  <a:pt x="1597" y="1575"/>
                  <a:pt x="1597" y="1576"/>
                </a:cubicBezTo>
                <a:cubicBezTo>
                  <a:pt x="1595" y="1575"/>
                  <a:pt x="1589" y="1577"/>
                  <a:pt x="1587" y="1576"/>
                </a:cubicBezTo>
                <a:cubicBezTo>
                  <a:pt x="1588" y="1575"/>
                  <a:pt x="1588" y="1575"/>
                  <a:pt x="1587" y="1574"/>
                </a:cubicBezTo>
                <a:close/>
                <a:moveTo>
                  <a:pt x="1604" y="1576"/>
                </a:moveTo>
                <a:cubicBezTo>
                  <a:pt x="1603" y="1577"/>
                  <a:pt x="1601" y="1576"/>
                  <a:pt x="1600" y="1576"/>
                </a:cubicBezTo>
                <a:cubicBezTo>
                  <a:pt x="1601" y="1576"/>
                  <a:pt x="1603" y="1575"/>
                  <a:pt x="1604" y="1576"/>
                </a:cubicBezTo>
                <a:close/>
                <a:moveTo>
                  <a:pt x="1600" y="1574"/>
                </a:moveTo>
                <a:cubicBezTo>
                  <a:pt x="1600" y="1573"/>
                  <a:pt x="1604" y="1574"/>
                  <a:pt x="1602" y="1575"/>
                </a:cubicBezTo>
                <a:cubicBezTo>
                  <a:pt x="1602" y="1573"/>
                  <a:pt x="1600" y="1576"/>
                  <a:pt x="1600" y="1574"/>
                </a:cubicBezTo>
                <a:close/>
                <a:moveTo>
                  <a:pt x="1597" y="1569"/>
                </a:moveTo>
                <a:cubicBezTo>
                  <a:pt x="1599" y="1568"/>
                  <a:pt x="1596" y="1570"/>
                  <a:pt x="1596" y="1568"/>
                </a:cubicBezTo>
                <a:cubicBezTo>
                  <a:pt x="1600" y="1570"/>
                  <a:pt x="1605" y="1566"/>
                  <a:pt x="1607" y="1569"/>
                </a:cubicBezTo>
                <a:cubicBezTo>
                  <a:pt x="1605" y="1569"/>
                  <a:pt x="1601" y="1570"/>
                  <a:pt x="1597" y="1569"/>
                </a:cubicBezTo>
                <a:close/>
                <a:moveTo>
                  <a:pt x="1597" y="1567"/>
                </a:moveTo>
                <a:cubicBezTo>
                  <a:pt x="1597" y="1568"/>
                  <a:pt x="1596" y="1567"/>
                  <a:pt x="1596" y="1568"/>
                </a:cubicBezTo>
                <a:cubicBezTo>
                  <a:pt x="1595" y="1568"/>
                  <a:pt x="1596" y="1569"/>
                  <a:pt x="1595" y="1569"/>
                </a:cubicBezTo>
                <a:cubicBezTo>
                  <a:pt x="1595" y="1568"/>
                  <a:pt x="1595" y="1567"/>
                  <a:pt x="1595" y="1567"/>
                </a:cubicBezTo>
                <a:cubicBezTo>
                  <a:pt x="1596" y="1567"/>
                  <a:pt x="1597" y="1567"/>
                  <a:pt x="1597" y="1567"/>
                </a:cubicBezTo>
                <a:close/>
                <a:moveTo>
                  <a:pt x="1596" y="1565"/>
                </a:moveTo>
                <a:cubicBezTo>
                  <a:pt x="1597" y="1566"/>
                  <a:pt x="1598" y="1565"/>
                  <a:pt x="1598" y="1566"/>
                </a:cubicBezTo>
                <a:cubicBezTo>
                  <a:pt x="1597" y="1566"/>
                  <a:pt x="1597" y="1567"/>
                  <a:pt x="1596" y="1567"/>
                </a:cubicBezTo>
                <a:cubicBezTo>
                  <a:pt x="1597" y="1566"/>
                  <a:pt x="1596" y="1565"/>
                  <a:pt x="1596" y="1565"/>
                </a:cubicBezTo>
                <a:close/>
                <a:moveTo>
                  <a:pt x="1595" y="1580"/>
                </a:moveTo>
                <a:cubicBezTo>
                  <a:pt x="1595" y="1582"/>
                  <a:pt x="1596" y="1581"/>
                  <a:pt x="1596" y="1582"/>
                </a:cubicBezTo>
                <a:cubicBezTo>
                  <a:pt x="1594" y="1583"/>
                  <a:pt x="1594" y="1582"/>
                  <a:pt x="1593" y="1582"/>
                </a:cubicBezTo>
                <a:cubicBezTo>
                  <a:pt x="1594" y="1582"/>
                  <a:pt x="1594" y="1580"/>
                  <a:pt x="1595" y="1580"/>
                </a:cubicBezTo>
                <a:close/>
                <a:moveTo>
                  <a:pt x="1592" y="1579"/>
                </a:moveTo>
                <a:cubicBezTo>
                  <a:pt x="1593" y="1579"/>
                  <a:pt x="1593" y="1579"/>
                  <a:pt x="1594" y="1580"/>
                </a:cubicBezTo>
                <a:cubicBezTo>
                  <a:pt x="1593" y="1580"/>
                  <a:pt x="1591" y="1580"/>
                  <a:pt x="1592" y="1579"/>
                </a:cubicBezTo>
                <a:close/>
                <a:moveTo>
                  <a:pt x="1590" y="1579"/>
                </a:moveTo>
                <a:cubicBezTo>
                  <a:pt x="1589" y="1580"/>
                  <a:pt x="1587" y="1580"/>
                  <a:pt x="1587" y="1579"/>
                </a:cubicBezTo>
                <a:cubicBezTo>
                  <a:pt x="1588" y="1579"/>
                  <a:pt x="1590" y="1578"/>
                  <a:pt x="1590" y="1579"/>
                </a:cubicBezTo>
                <a:close/>
                <a:moveTo>
                  <a:pt x="1592" y="1582"/>
                </a:moveTo>
                <a:cubicBezTo>
                  <a:pt x="1590" y="1582"/>
                  <a:pt x="1587" y="1583"/>
                  <a:pt x="1587" y="1582"/>
                </a:cubicBezTo>
                <a:cubicBezTo>
                  <a:pt x="1589" y="1582"/>
                  <a:pt x="1591" y="1581"/>
                  <a:pt x="1592" y="1582"/>
                </a:cubicBezTo>
                <a:close/>
                <a:moveTo>
                  <a:pt x="1594" y="1588"/>
                </a:moveTo>
                <a:cubicBezTo>
                  <a:pt x="1593" y="1588"/>
                  <a:pt x="1591" y="1589"/>
                  <a:pt x="1591" y="1588"/>
                </a:cubicBezTo>
                <a:cubicBezTo>
                  <a:pt x="1592" y="1588"/>
                  <a:pt x="1594" y="1587"/>
                  <a:pt x="1594" y="1588"/>
                </a:cubicBezTo>
                <a:close/>
                <a:moveTo>
                  <a:pt x="1582" y="1580"/>
                </a:moveTo>
                <a:cubicBezTo>
                  <a:pt x="1584" y="1581"/>
                  <a:pt x="1586" y="1579"/>
                  <a:pt x="1587" y="1581"/>
                </a:cubicBezTo>
                <a:cubicBezTo>
                  <a:pt x="1586" y="1581"/>
                  <a:pt x="1582" y="1581"/>
                  <a:pt x="1582" y="1580"/>
                </a:cubicBezTo>
                <a:close/>
                <a:moveTo>
                  <a:pt x="1577" y="1576"/>
                </a:moveTo>
                <a:cubicBezTo>
                  <a:pt x="1575" y="1573"/>
                  <a:pt x="1583" y="1575"/>
                  <a:pt x="1584" y="1574"/>
                </a:cubicBezTo>
                <a:cubicBezTo>
                  <a:pt x="1585" y="1574"/>
                  <a:pt x="1585" y="1575"/>
                  <a:pt x="1586" y="1576"/>
                </a:cubicBezTo>
                <a:cubicBezTo>
                  <a:pt x="1583" y="1576"/>
                  <a:pt x="1580" y="1577"/>
                  <a:pt x="1577" y="1576"/>
                </a:cubicBezTo>
                <a:close/>
                <a:moveTo>
                  <a:pt x="1582" y="1579"/>
                </a:moveTo>
                <a:cubicBezTo>
                  <a:pt x="1581" y="1579"/>
                  <a:pt x="1581" y="1580"/>
                  <a:pt x="1581" y="1581"/>
                </a:cubicBezTo>
                <a:cubicBezTo>
                  <a:pt x="1580" y="1581"/>
                  <a:pt x="1581" y="1579"/>
                  <a:pt x="1578" y="1579"/>
                </a:cubicBezTo>
                <a:cubicBezTo>
                  <a:pt x="1579" y="1581"/>
                  <a:pt x="1577" y="1580"/>
                  <a:pt x="1577" y="1580"/>
                </a:cubicBezTo>
                <a:cubicBezTo>
                  <a:pt x="1578" y="1580"/>
                  <a:pt x="1576" y="1580"/>
                  <a:pt x="1576" y="1580"/>
                </a:cubicBezTo>
                <a:cubicBezTo>
                  <a:pt x="1576" y="1578"/>
                  <a:pt x="1576" y="1578"/>
                  <a:pt x="1576" y="1578"/>
                </a:cubicBezTo>
                <a:cubicBezTo>
                  <a:pt x="1578" y="1579"/>
                  <a:pt x="1580" y="1577"/>
                  <a:pt x="1582" y="1579"/>
                </a:cubicBezTo>
                <a:close/>
                <a:moveTo>
                  <a:pt x="1582" y="1587"/>
                </a:moveTo>
                <a:cubicBezTo>
                  <a:pt x="1581" y="1587"/>
                  <a:pt x="1580" y="1587"/>
                  <a:pt x="1579" y="1586"/>
                </a:cubicBezTo>
                <a:cubicBezTo>
                  <a:pt x="1580" y="1585"/>
                  <a:pt x="1582" y="1586"/>
                  <a:pt x="1582" y="1587"/>
                </a:cubicBezTo>
                <a:close/>
                <a:moveTo>
                  <a:pt x="1599" y="1585"/>
                </a:moveTo>
                <a:cubicBezTo>
                  <a:pt x="1600" y="1586"/>
                  <a:pt x="1603" y="1585"/>
                  <a:pt x="1603" y="1586"/>
                </a:cubicBezTo>
                <a:cubicBezTo>
                  <a:pt x="1603" y="1588"/>
                  <a:pt x="1598" y="1588"/>
                  <a:pt x="1598" y="1587"/>
                </a:cubicBezTo>
                <a:cubicBezTo>
                  <a:pt x="1601" y="1587"/>
                  <a:pt x="1599" y="1587"/>
                  <a:pt x="1599" y="1585"/>
                </a:cubicBezTo>
                <a:close/>
                <a:moveTo>
                  <a:pt x="1623" y="1586"/>
                </a:moveTo>
                <a:cubicBezTo>
                  <a:pt x="1624" y="1587"/>
                  <a:pt x="1625" y="1587"/>
                  <a:pt x="1625" y="1588"/>
                </a:cubicBezTo>
                <a:cubicBezTo>
                  <a:pt x="1624" y="1588"/>
                  <a:pt x="1623" y="1588"/>
                  <a:pt x="1623" y="1586"/>
                </a:cubicBezTo>
                <a:close/>
                <a:moveTo>
                  <a:pt x="1621" y="1544"/>
                </a:moveTo>
                <a:cubicBezTo>
                  <a:pt x="1621" y="1546"/>
                  <a:pt x="1617" y="1544"/>
                  <a:pt x="1618" y="1546"/>
                </a:cubicBezTo>
                <a:cubicBezTo>
                  <a:pt x="1616" y="1546"/>
                  <a:pt x="1616" y="1544"/>
                  <a:pt x="1615" y="1546"/>
                </a:cubicBezTo>
                <a:cubicBezTo>
                  <a:pt x="1615" y="1545"/>
                  <a:pt x="1614" y="1545"/>
                  <a:pt x="1614" y="1544"/>
                </a:cubicBezTo>
                <a:cubicBezTo>
                  <a:pt x="1618" y="1544"/>
                  <a:pt x="1617" y="1544"/>
                  <a:pt x="1621" y="1544"/>
                </a:cubicBezTo>
                <a:close/>
                <a:moveTo>
                  <a:pt x="1616" y="1538"/>
                </a:moveTo>
                <a:cubicBezTo>
                  <a:pt x="1617" y="1538"/>
                  <a:pt x="1619" y="1538"/>
                  <a:pt x="1619" y="1539"/>
                </a:cubicBezTo>
                <a:cubicBezTo>
                  <a:pt x="1618" y="1538"/>
                  <a:pt x="1616" y="1539"/>
                  <a:pt x="1616" y="1538"/>
                </a:cubicBezTo>
                <a:close/>
                <a:moveTo>
                  <a:pt x="1632" y="1549"/>
                </a:moveTo>
                <a:cubicBezTo>
                  <a:pt x="1629" y="1549"/>
                  <a:pt x="1629" y="1546"/>
                  <a:pt x="1627" y="1548"/>
                </a:cubicBezTo>
                <a:cubicBezTo>
                  <a:pt x="1627" y="1547"/>
                  <a:pt x="1627" y="1547"/>
                  <a:pt x="1626" y="1546"/>
                </a:cubicBezTo>
                <a:cubicBezTo>
                  <a:pt x="1627" y="1546"/>
                  <a:pt x="1627" y="1547"/>
                  <a:pt x="1628" y="1547"/>
                </a:cubicBezTo>
                <a:cubicBezTo>
                  <a:pt x="1627" y="1546"/>
                  <a:pt x="1629" y="1546"/>
                  <a:pt x="1628" y="1545"/>
                </a:cubicBezTo>
                <a:cubicBezTo>
                  <a:pt x="1629" y="1545"/>
                  <a:pt x="1629" y="1543"/>
                  <a:pt x="1630" y="1545"/>
                </a:cubicBezTo>
                <a:cubicBezTo>
                  <a:pt x="1629" y="1545"/>
                  <a:pt x="1629" y="1546"/>
                  <a:pt x="1629" y="1546"/>
                </a:cubicBezTo>
                <a:cubicBezTo>
                  <a:pt x="1630" y="1545"/>
                  <a:pt x="1631" y="1547"/>
                  <a:pt x="1632" y="1549"/>
                </a:cubicBezTo>
                <a:close/>
                <a:moveTo>
                  <a:pt x="1633" y="1550"/>
                </a:moveTo>
                <a:cubicBezTo>
                  <a:pt x="1634" y="1551"/>
                  <a:pt x="1637" y="1549"/>
                  <a:pt x="1637" y="1550"/>
                </a:cubicBezTo>
                <a:cubicBezTo>
                  <a:pt x="1635" y="1550"/>
                  <a:pt x="1637" y="1553"/>
                  <a:pt x="1636" y="1552"/>
                </a:cubicBezTo>
                <a:cubicBezTo>
                  <a:pt x="1636" y="1551"/>
                  <a:pt x="1633" y="1552"/>
                  <a:pt x="1632" y="1551"/>
                </a:cubicBezTo>
                <a:cubicBezTo>
                  <a:pt x="1633" y="1551"/>
                  <a:pt x="1633" y="1550"/>
                  <a:pt x="1633" y="1550"/>
                </a:cubicBezTo>
                <a:close/>
                <a:moveTo>
                  <a:pt x="1632" y="1548"/>
                </a:moveTo>
                <a:cubicBezTo>
                  <a:pt x="1634" y="1547"/>
                  <a:pt x="1634" y="1548"/>
                  <a:pt x="1634" y="1549"/>
                </a:cubicBezTo>
                <a:cubicBezTo>
                  <a:pt x="1633" y="1549"/>
                  <a:pt x="1633" y="1548"/>
                  <a:pt x="1632" y="1548"/>
                </a:cubicBezTo>
                <a:close/>
                <a:moveTo>
                  <a:pt x="1640" y="1568"/>
                </a:moveTo>
                <a:cubicBezTo>
                  <a:pt x="1637" y="1569"/>
                  <a:pt x="1632" y="1568"/>
                  <a:pt x="1631" y="1570"/>
                </a:cubicBezTo>
                <a:cubicBezTo>
                  <a:pt x="1631" y="1569"/>
                  <a:pt x="1631" y="1569"/>
                  <a:pt x="1632" y="1568"/>
                </a:cubicBezTo>
                <a:cubicBezTo>
                  <a:pt x="1630" y="1568"/>
                  <a:pt x="1630" y="1570"/>
                  <a:pt x="1629" y="1569"/>
                </a:cubicBezTo>
                <a:cubicBezTo>
                  <a:pt x="1630" y="1569"/>
                  <a:pt x="1630" y="1568"/>
                  <a:pt x="1630" y="1568"/>
                </a:cubicBezTo>
                <a:cubicBezTo>
                  <a:pt x="1634" y="1568"/>
                  <a:pt x="1636" y="1567"/>
                  <a:pt x="1640" y="1568"/>
                </a:cubicBezTo>
                <a:close/>
                <a:moveTo>
                  <a:pt x="1648" y="1557"/>
                </a:moveTo>
                <a:cubicBezTo>
                  <a:pt x="1645" y="1558"/>
                  <a:pt x="1641" y="1557"/>
                  <a:pt x="1639" y="1558"/>
                </a:cubicBezTo>
                <a:cubicBezTo>
                  <a:pt x="1641" y="1556"/>
                  <a:pt x="1644" y="1557"/>
                  <a:pt x="1648" y="1557"/>
                </a:cubicBezTo>
                <a:close/>
                <a:moveTo>
                  <a:pt x="1644" y="1550"/>
                </a:moveTo>
                <a:cubicBezTo>
                  <a:pt x="1644" y="1550"/>
                  <a:pt x="1649" y="1552"/>
                  <a:pt x="1647" y="1551"/>
                </a:cubicBezTo>
                <a:cubicBezTo>
                  <a:pt x="1646" y="1551"/>
                  <a:pt x="1642" y="1552"/>
                  <a:pt x="1644" y="1550"/>
                </a:cubicBezTo>
                <a:close/>
                <a:moveTo>
                  <a:pt x="1628" y="1552"/>
                </a:moveTo>
                <a:cubicBezTo>
                  <a:pt x="1628" y="1550"/>
                  <a:pt x="1632" y="1550"/>
                  <a:pt x="1630" y="1551"/>
                </a:cubicBezTo>
                <a:cubicBezTo>
                  <a:pt x="1630" y="1551"/>
                  <a:pt x="1630" y="1551"/>
                  <a:pt x="1630" y="1551"/>
                </a:cubicBezTo>
                <a:cubicBezTo>
                  <a:pt x="1630" y="1552"/>
                  <a:pt x="1629" y="1552"/>
                  <a:pt x="1628" y="1552"/>
                </a:cubicBezTo>
                <a:close/>
                <a:moveTo>
                  <a:pt x="1627" y="1551"/>
                </a:moveTo>
                <a:cubicBezTo>
                  <a:pt x="1625" y="1551"/>
                  <a:pt x="1624" y="1552"/>
                  <a:pt x="1623" y="1551"/>
                </a:cubicBezTo>
                <a:cubicBezTo>
                  <a:pt x="1624" y="1551"/>
                  <a:pt x="1627" y="1550"/>
                  <a:pt x="1627" y="1551"/>
                </a:cubicBezTo>
                <a:close/>
                <a:moveTo>
                  <a:pt x="1622" y="1543"/>
                </a:moveTo>
                <a:cubicBezTo>
                  <a:pt x="1621" y="1542"/>
                  <a:pt x="1620" y="1544"/>
                  <a:pt x="1620" y="1542"/>
                </a:cubicBezTo>
                <a:cubicBezTo>
                  <a:pt x="1623" y="1541"/>
                  <a:pt x="1625" y="1542"/>
                  <a:pt x="1628" y="1541"/>
                </a:cubicBezTo>
                <a:cubicBezTo>
                  <a:pt x="1628" y="1544"/>
                  <a:pt x="1623" y="1541"/>
                  <a:pt x="1622" y="1543"/>
                </a:cubicBezTo>
                <a:close/>
                <a:moveTo>
                  <a:pt x="1622" y="1576"/>
                </a:moveTo>
                <a:cubicBezTo>
                  <a:pt x="1624" y="1574"/>
                  <a:pt x="1628" y="1574"/>
                  <a:pt x="1631" y="1575"/>
                </a:cubicBezTo>
                <a:cubicBezTo>
                  <a:pt x="1633" y="1573"/>
                  <a:pt x="1638" y="1574"/>
                  <a:pt x="1640" y="1575"/>
                </a:cubicBezTo>
                <a:cubicBezTo>
                  <a:pt x="1637" y="1577"/>
                  <a:pt x="1631" y="1575"/>
                  <a:pt x="1628" y="1576"/>
                </a:cubicBezTo>
                <a:cubicBezTo>
                  <a:pt x="1625" y="1575"/>
                  <a:pt x="1615" y="1577"/>
                  <a:pt x="1612" y="1576"/>
                </a:cubicBezTo>
                <a:cubicBezTo>
                  <a:pt x="1614" y="1575"/>
                  <a:pt x="1619" y="1573"/>
                  <a:pt x="1622" y="1576"/>
                </a:cubicBezTo>
                <a:close/>
                <a:moveTo>
                  <a:pt x="1652" y="1584"/>
                </a:moveTo>
                <a:cubicBezTo>
                  <a:pt x="1651" y="1584"/>
                  <a:pt x="1653" y="1585"/>
                  <a:pt x="1652" y="1585"/>
                </a:cubicBezTo>
                <a:cubicBezTo>
                  <a:pt x="1649" y="1585"/>
                  <a:pt x="1645" y="1586"/>
                  <a:pt x="1642" y="1586"/>
                </a:cubicBezTo>
                <a:cubicBezTo>
                  <a:pt x="1643" y="1586"/>
                  <a:pt x="1643" y="1586"/>
                  <a:pt x="1643" y="1586"/>
                </a:cubicBezTo>
                <a:cubicBezTo>
                  <a:pt x="1641" y="1587"/>
                  <a:pt x="1638" y="1588"/>
                  <a:pt x="1637" y="1586"/>
                </a:cubicBezTo>
                <a:cubicBezTo>
                  <a:pt x="1640" y="1586"/>
                  <a:pt x="1638" y="1586"/>
                  <a:pt x="1638" y="1584"/>
                </a:cubicBezTo>
                <a:cubicBezTo>
                  <a:pt x="1643" y="1584"/>
                  <a:pt x="1647" y="1583"/>
                  <a:pt x="1652" y="1584"/>
                </a:cubicBezTo>
                <a:close/>
                <a:moveTo>
                  <a:pt x="1641" y="1583"/>
                </a:moveTo>
                <a:cubicBezTo>
                  <a:pt x="1642" y="1580"/>
                  <a:pt x="1647" y="1583"/>
                  <a:pt x="1642" y="1582"/>
                </a:cubicBezTo>
                <a:cubicBezTo>
                  <a:pt x="1641" y="1582"/>
                  <a:pt x="1641" y="1583"/>
                  <a:pt x="1641" y="1583"/>
                </a:cubicBezTo>
                <a:close/>
                <a:moveTo>
                  <a:pt x="1665" y="1584"/>
                </a:moveTo>
                <a:cubicBezTo>
                  <a:pt x="1663" y="1583"/>
                  <a:pt x="1664" y="1584"/>
                  <a:pt x="1663" y="1585"/>
                </a:cubicBezTo>
                <a:cubicBezTo>
                  <a:pt x="1663" y="1584"/>
                  <a:pt x="1663" y="1584"/>
                  <a:pt x="1662" y="1584"/>
                </a:cubicBezTo>
                <a:cubicBezTo>
                  <a:pt x="1662" y="1584"/>
                  <a:pt x="1663" y="1585"/>
                  <a:pt x="1663" y="1585"/>
                </a:cubicBezTo>
                <a:cubicBezTo>
                  <a:pt x="1659" y="1587"/>
                  <a:pt x="1658" y="1584"/>
                  <a:pt x="1655" y="1586"/>
                </a:cubicBezTo>
                <a:cubicBezTo>
                  <a:pt x="1655" y="1584"/>
                  <a:pt x="1653" y="1586"/>
                  <a:pt x="1653" y="1585"/>
                </a:cubicBezTo>
                <a:cubicBezTo>
                  <a:pt x="1656" y="1584"/>
                  <a:pt x="1657" y="1584"/>
                  <a:pt x="1660" y="1583"/>
                </a:cubicBezTo>
                <a:cubicBezTo>
                  <a:pt x="1660" y="1584"/>
                  <a:pt x="1659" y="1584"/>
                  <a:pt x="1660" y="1585"/>
                </a:cubicBezTo>
                <a:cubicBezTo>
                  <a:pt x="1659" y="1582"/>
                  <a:pt x="1666" y="1583"/>
                  <a:pt x="1665" y="1584"/>
                </a:cubicBezTo>
                <a:close/>
                <a:moveTo>
                  <a:pt x="1666" y="1601"/>
                </a:moveTo>
                <a:cubicBezTo>
                  <a:pt x="1665" y="1602"/>
                  <a:pt x="1665" y="1601"/>
                  <a:pt x="1664" y="1601"/>
                </a:cubicBezTo>
                <a:cubicBezTo>
                  <a:pt x="1663" y="1599"/>
                  <a:pt x="1666" y="1599"/>
                  <a:pt x="1666" y="1601"/>
                </a:cubicBezTo>
                <a:close/>
                <a:moveTo>
                  <a:pt x="1656" y="1591"/>
                </a:moveTo>
                <a:cubicBezTo>
                  <a:pt x="1657" y="1591"/>
                  <a:pt x="1657" y="1591"/>
                  <a:pt x="1657" y="1591"/>
                </a:cubicBezTo>
                <a:cubicBezTo>
                  <a:pt x="1657" y="1592"/>
                  <a:pt x="1657" y="1593"/>
                  <a:pt x="1656" y="1593"/>
                </a:cubicBezTo>
                <a:cubicBezTo>
                  <a:pt x="1656" y="1592"/>
                  <a:pt x="1655" y="1593"/>
                  <a:pt x="1655" y="1593"/>
                </a:cubicBezTo>
                <a:cubicBezTo>
                  <a:pt x="1655" y="1592"/>
                  <a:pt x="1654" y="1591"/>
                  <a:pt x="1655" y="1591"/>
                </a:cubicBezTo>
                <a:cubicBezTo>
                  <a:pt x="1655" y="1592"/>
                  <a:pt x="1657" y="1592"/>
                  <a:pt x="1656" y="1591"/>
                </a:cubicBezTo>
                <a:close/>
                <a:moveTo>
                  <a:pt x="1654" y="1590"/>
                </a:moveTo>
                <a:cubicBezTo>
                  <a:pt x="1653" y="1589"/>
                  <a:pt x="1652" y="1591"/>
                  <a:pt x="1652" y="1588"/>
                </a:cubicBezTo>
                <a:cubicBezTo>
                  <a:pt x="1653" y="1588"/>
                  <a:pt x="1655" y="1589"/>
                  <a:pt x="1654" y="1590"/>
                </a:cubicBezTo>
                <a:close/>
                <a:moveTo>
                  <a:pt x="1646" y="1587"/>
                </a:moveTo>
                <a:cubicBezTo>
                  <a:pt x="1645" y="1587"/>
                  <a:pt x="1645" y="1587"/>
                  <a:pt x="1644" y="1587"/>
                </a:cubicBezTo>
                <a:cubicBezTo>
                  <a:pt x="1644" y="1587"/>
                  <a:pt x="1644" y="1586"/>
                  <a:pt x="1645" y="1586"/>
                </a:cubicBezTo>
                <a:cubicBezTo>
                  <a:pt x="1652" y="1586"/>
                  <a:pt x="1650" y="1587"/>
                  <a:pt x="1646" y="1587"/>
                </a:cubicBezTo>
                <a:close/>
                <a:moveTo>
                  <a:pt x="1639" y="1580"/>
                </a:moveTo>
                <a:cubicBezTo>
                  <a:pt x="1639" y="1580"/>
                  <a:pt x="1638" y="1580"/>
                  <a:pt x="1638" y="1579"/>
                </a:cubicBezTo>
                <a:cubicBezTo>
                  <a:pt x="1639" y="1579"/>
                  <a:pt x="1639" y="1579"/>
                  <a:pt x="1639" y="1579"/>
                </a:cubicBezTo>
                <a:cubicBezTo>
                  <a:pt x="1640" y="1580"/>
                  <a:pt x="1640" y="1580"/>
                  <a:pt x="1639" y="1580"/>
                </a:cubicBezTo>
                <a:close/>
                <a:moveTo>
                  <a:pt x="1636" y="1577"/>
                </a:moveTo>
                <a:cubicBezTo>
                  <a:pt x="1635" y="1577"/>
                  <a:pt x="1632" y="1578"/>
                  <a:pt x="1632" y="1576"/>
                </a:cubicBezTo>
                <a:cubicBezTo>
                  <a:pt x="1634" y="1577"/>
                  <a:pt x="1635" y="1576"/>
                  <a:pt x="1636" y="1577"/>
                </a:cubicBezTo>
                <a:close/>
                <a:moveTo>
                  <a:pt x="1609" y="1533"/>
                </a:moveTo>
                <a:cubicBezTo>
                  <a:pt x="1609" y="1534"/>
                  <a:pt x="1613" y="1532"/>
                  <a:pt x="1614" y="1533"/>
                </a:cubicBezTo>
                <a:cubicBezTo>
                  <a:pt x="1613" y="1534"/>
                  <a:pt x="1607" y="1535"/>
                  <a:pt x="1609" y="1533"/>
                </a:cubicBezTo>
                <a:close/>
                <a:moveTo>
                  <a:pt x="1656" y="1591"/>
                </a:moveTo>
                <a:cubicBezTo>
                  <a:pt x="1656" y="1590"/>
                  <a:pt x="1655" y="1590"/>
                  <a:pt x="1655" y="1589"/>
                </a:cubicBezTo>
                <a:cubicBezTo>
                  <a:pt x="1658" y="1589"/>
                  <a:pt x="1661" y="1588"/>
                  <a:pt x="1662" y="1591"/>
                </a:cubicBezTo>
                <a:cubicBezTo>
                  <a:pt x="1660" y="1590"/>
                  <a:pt x="1659" y="1591"/>
                  <a:pt x="1656" y="1591"/>
                </a:cubicBezTo>
                <a:close/>
                <a:moveTo>
                  <a:pt x="1661" y="1600"/>
                </a:moveTo>
                <a:cubicBezTo>
                  <a:pt x="1661" y="1599"/>
                  <a:pt x="1661" y="1598"/>
                  <a:pt x="1662" y="1598"/>
                </a:cubicBezTo>
                <a:cubicBezTo>
                  <a:pt x="1661" y="1600"/>
                  <a:pt x="1664" y="1600"/>
                  <a:pt x="1663" y="1601"/>
                </a:cubicBezTo>
                <a:cubicBezTo>
                  <a:pt x="1662" y="1599"/>
                  <a:pt x="1660" y="1602"/>
                  <a:pt x="1660" y="1600"/>
                </a:cubicBezTo>
                <a:lnTo>
                  <a:pt x="1661" y="1600"/>
                </a:lnTo>
                <a:close/>
                <a:moveTo>
                  <a:pt x="1678" y="1583"/>
                </a:moveTo>
                <a:cubicBezTo>
                  <a:pt x="1679" y="1583"/>
                  <a:pt x="1681" y="1584"/>
                  <a:pt x="1679" y="1585"/>
                </a:cubicBezTo>
                <a:cubicBezTo>
                  <a:pt x="1680" y="1583"/>
                  <a:pt x="1678" y="1584"/>
                  <a:pt x="1678" y="1583"/>
                </a:cubicBezTo>
                <a:close/>
                <a:moveTo>
                  <a:pt x="1652" y="1550"/>
                </a:moveTo>
                <a:cubicBezTo>
                  <a:pt x="1651" y="1550"/>
                  <a:pt x="1652" y="1551"/>
                  <a:pt x="1651" y="1551"/>
                </a:cubicBezTo>
                <a:cubicBezTo>
                  <a:pt x="1654" y="1552"/>
                  <a:pt x="1653" y="1550"/>
                  <a:pt x="1654" y="1549"/>
                </a:cubicBezTo>
                <a:cubicBezTo>
                  <a:pt x="1656" y="1550"/>
                  <a:pt x="1657" y="1550"/>
                  <a:pt x="1658" y="1551"/>
                </a:cubicBezTo>
                <a:cubicBezTo>
                  <a:pt x="1658" y="1549"/>
                  <a:pt x="1658" y="1549"/>
                  <a:pt x="1658" y="1549"/>
                </a:cubicBezTo>
                <a:cubicBezTo>
                  <a:pt x="1660" y="1550"/>
                  <a:pt x="1661" y="1549"/>
                  <a:pt x="1662" y="1551"/>
                </a:cubicBezTo>
                <a:cubicBezTo>
                  <a:pt x="1662" y="1552"/>
                  <a:pt x="1661" y="1551"/>
                  <a:pt x="1661" y="1551"/>
                </a:cubicBezTo>
                <a:cubicBezTo>
                  <a:pt x="1663" y="1551"/>
                  <a:pt x="1661" y="1553"/>
                  <a:pt x="1662" y="1553"/>
                </a:cubicBezTo>
                <a:cubicBezTo>
                  <a:pt x="1663" y="1553"/>
                  <a:pt x="1664" y="1551"/>
                  <a:pt x="1663" y="1550"/>
                </a:cubicBezTo>
                <a:cubicBezTo>
                  <a:pt x="1663" y="1550"/>
                  <a:pt x="1662" y="1550"/>
                  <a:pt x="1662" y="1550"/>
                </a:cubicBezTo>
                <a:cubicBezTo>
                  <a:pt x="1664" y="1549"/>
                  <a:pt x="1667" y="1549"/>
                  <a:pt x="1669" y="1550"/>
                </a:cubicBezTo>
                <a:cubicBezTo>
                  <a:pt x="1668" y="1548"/>
                  <a:pt x="1670" y="1550"/>
                  <a:pt x="1670" y="1549"/>
                </a:cubicBezTo>
                <a:cubicBezTo>
                  <a:pt x="1669" y="1548"/>
                  <a:pt x="1669" y="1548"/>
                  <a:pt x="1668" y="1547"/>
                </a:cubicBezTo>
                <a:cubicBezTo>
                  <a:pt x="1668" y="1548"/>
                  <a:pt x="1668" y="1548"/>
                  <a:pt x="1667" y="1549"/>
                </a:cubicBezTo>
                <a:cubicBezTo>
                  <a:pt x="1667" y="1548"/>
                  <a:pt x="1666" y="1547"/>
                  <a:pt x="1666" y="1547"/>
                </a:cubicBezTo>
                <a:cubicBezTo>
                  <a:pt x="1666" y="1548"/>
                  <a:pt x="1666" y="1548"/>
                  <a:pt x="1665" y="1548"/>
                </a:cubicBezTo>
                <a:cubicBezTo>
                  <a:pt x="1665" y="1547"/>
                  <a:pt x="1665" y="1547"/>
                  <a:pt x="1665" y="1547"/>
                </a:cubicBezTo>
                <a:cubicBezTo>
                  <a:pt x="1668" y="1547"/>
                  <a:pt x="1666" y="1545"/>
                  <a:pt x="1668" y="1545"/>
                </a:cubicBezTo>
                <a:cubicBezTo>
                  <a:pt x="1668" y="1544"/>
                  <a:pt x="1667" y="1545"/>
                  <a:pt x="1667" y="1545"/>
                </a:cubicBezTo>
                <a:cubicBezTo>
                  <a:pt x="1667" y="1544"/>
                  <a:pt x="1668" y="1544"/>
                  <a:pt x="1669" y="1544"/>
                </a:cubicBezTo>
                <a:cubicBezTo>
                  <a:pt x="1669" y="1545"/>
                  <a:pt x="1671" y="1545"/>
                  <a:pt x="1670" y="1546"/>
                </a:cubicBezTo>
                <a:cubicBezTo>
                  <a:pt x="1670" y="1546"/>
                  <a:pt x="1669" y="1546"/>
                  <a:pt x="1669" y="1547"/>
                </a:cubicBezTo>
                <a:cubicBezTo>
                  <a:pt x="1670" y="1550"/>
                  <a:pt x="1674" y="1548"/>
                  <a:pt x="1677" y="1550"/>
                </a:cubicBezTo>
                <a:cubicBezTo>
                  <a:pt x="1676" y="1550"/>
                  <a:pt x="1675" y="1551"/>
                  <a:pt x="1676" y="1552"/>
                </a:cubicBezTo>
                <a:cubicBezTo>
                  <a:pt x="1673" y="1552"/>
                  <a:pt x="1673" y="1550"/>
                  <a:pt x="1673" y="1550"/>
                </a:cubicBezTo>
                <a:cubicBezTo>
                  <a:pt x="1672" y="1551"/>
                  <a:pt x="1671" y="1550"/>
                  <a:pt x="1671" y="1551"/>
                </a:cubicBezTo>
                <a:cubicBezTo>
                  <a:pt x="1671" y="1551"/>
                  <a:pt x="1672" y="1551"/>
                  <a:pt x="1672" y="1552"/>
                </a:cubicBezTo>
                <a:cubicBezTo>
                  <a:pt x="1669" y="1551"/>
                  <a:pt x="1670" y="1555"/>
                  <a:pt x="1669" y="1553"/>
                </a:cubicBezTo>
                <a:cubicBezTo>
                  <a:pt x="1667" y="1553"/>
                  <a:pt x="1667" y="1554"/>
                  <a:pt x="1667" y="1555"/>
                </a:cubicBezTo>
                <a:cubicBezTo>
                  <a:pt x="1666" y="1554"/>
                  <a:pt x="1663" y="1553"/>
                  <a:pt x="1663" y="1554"/>
                </a:cubicBezTo>
                <a:cubicBezTo>
                  <a:pt x="1663" y="1554"/>
                  <a:pt x="1664" y="1555"/>
                  <a:pt x="1665" y="1555"/>
                </a:cubicBezTo>
                <a:cubicBezTo>
                  <a:pt x="1663" y="1556"/>
                  <a:pt x="1662" y="1555"/>
                  <a:pt x="1659" y="1556"/>
                </a:cubicBezTo>
                <a:cubicBezTo>
                  <a:pt x="1658" y="1554"/>
                  <a:pt x="1660" y="1554"/>
                  <a:pt x="1660" y="1552"/>
                </a:cubicBezTo>
                <a:cubicBezTo>
                  <a:pt x="1657" y="1553"/>
                  <a:pt x="1656" y="1552"/>
                  <a:pt x="1654" y="1551"/>
                </a:cubicBezTo>
                <a:cubicBezTo>
                  <a:pt x="1654" y="1552"/>
                  <a:pt x="1655" y="1552"/>
                  <a:pt x="1654" y="1553"/>
                </a:cubicBezTo>
                <a:cubicBezTo>
                  <a:pt x="1653" y="1552"/>
                  <a:pt x="1650" y="1552"/>
                  <a:pt x="1648" y="1551"/>
                </a:cubicBezTo>
                <a:cubicBezTo>
                  <a:pt x="1649" y="1551"/>
                  <a:pt x="1649" y="1551"/>
                  <a:pt x="1650" y="1550"/>
                </a:cubicBezTo>
                <a:cubicBezTo>
                  <a:pt x="1650" y="1551"/>
                  <a:pt x="1650" y="1551"/>
                  <a:pt x="1651" y="1551"/>
                </a:cubicBezTo>
                <a:cubicBezTo>
                  <a:pt x="1650" y="1550"/>
                  <a:pt x="1652" y="1549"/>
                  <a:pt x="1652" y="1550"/>
                </a:cubicBezTo>
                <a:close/>
                <a:moveTo>
                  <a:pt x="1665" y="1544"/>
                </a:moveTo>
                <a:cubicBezTo>
                  <a:pt x="1666" y="1546"/>
                  <a:pt x="1664" y="1545"/>
                  <a:pt x="1664" y="1547"/>
                </a:cubicBezTo>
                <a:cubicBezTo>
                  <a:pt x="1662" y="1546"/>
                  <a:pt x="1661" y="1547"/>
                  <a:pt x="1660" y="1548"/>
                </a:cubicBezTo>
                <a:cubicBezTo>
                  <a:pt x="1660" y="1546"/>
                  <a:pt x="1660" y="1544"/>
                  <a:pt x="1662" y="1544"/>
                </a:cubicBezTo>
                <a:cubicBezTo>
                  <a:pt x="1662" y="1546"/>
                  <a:pt x="1664" y="1544"/>
                  <a:pt x="1665" y="1544"/>
                </a:cubicBezTo>
                <a:cubicBezTo>
                  <a:pt x="1664" y="1544"/>
                  <a:pt x="1664" y="1544"/>
                  <a:pt x="1665" y="1544"/>
                </a:cubicBezTo>
                <a:close/>
                <a:moveTo>
                  <a:pt x="1665" y="1548"/>
                </a:moveTo>
                <a:cubicBezTo>
                  <a:pt x="1664" y="1549"/>
                  <a:pt x="1663" y="1548"/>
                  <a:pt x="1662" y="1548"/>
                </a:cubicBezTo>
                <a:cubicBezTo>
                  <a:pt x="1663" y="1548"/>
                  <a:pt x="1665" y="1547"/>
                  <a:pt x="1665" y="1548"/>
                </a:cubicBezTo>
                <a:close/>
                <a:moveTo>
                  <a:pt x="1667" y="1539"/>
                </a:moveTo>
                <a:cubicBezTo>
                  <a:pt x="1669" y="1537"/>
                  <a:pt x="1676" y="1538"/>
                  <a:pt x="1677" y="1539"/>
                </a:cubicBezTo>
                <a:cubicBezTo>
                  <a:pt x="1674" y="1540"/>
                  <a:pt x="1672" y="1538"/>
                  <a:pt x="1667" y="1539"/>
                </a:cubicBezTo>
                <a:close/>
                <a:moveTo>
                  <a:pt x="1674" y="1547"/>
                </a:moveTo>
                <a:cubicBezTo>
                  <a:pt x="1673" y="1547"/>
                  <a:pt x="1673" y="1548"/>
                  <a:pt x="1671" y="1548"/>
                </a:cubicBezTo>
                <a:cubicBezTo>
                  <a:pt x="1671" y="1547"/>
                  <a:pt x="1671" y="1547"/>
                  <a:pt x="1671" y="1547"/>
                </a:cubicBezTo>
                <a:cubicBezTo>
                  <a:pt x="1671" y="1546"/>
                  <a:pt x="1671" y="1546"/>
                  <a:pt x="1672" y="1546"/>
                </a:cubicBezTo>
                <a:cubicBezTo>
                  <a:pt x="1672" y="1548"/>
                  <a:pt x="1674" y="1545"/>
                  <a:pt x="1674" y="1547"/>
                </a:cubicBezTo>
                <a:close/>
                <a:moveTo>
                  <a:pt x="1667" y="1537"/>
                </a:moveTo>
                <a:cubicBezTo>
                  <a:pt x="1669" y="1536"/>
                  <a:pt x="1674" y="1536"/>
                  <a:pt x="1674" y="1537"/>
                </a:cubicBezTo>
                <a:cubicBezTo>
                  <a:pt x="1672" y="1537"/>
                  <a:pt x="1668" y="1538"/>
                  <a:pt x="1667" y="1537"/>
                </a:cubicBezTo>
                <a:close/>
                <a:moveTo>
                  <a:pt x="1676" y="1559"/>
                </a:moveTo>
                <a:cubicBezTo>
                  <a:pt x="1674" y="1559"/>
                  <a:pt x="1674" y="1560"/>
                  <a:pt x="1673" y="1560"/>
                </a:cubicBezTo>
                <a:cubicBezTo>
                  <a:pt x="1673" y="1559"/>
                  <a:pt x="1673" y="1558"/>
                  <a:pt x="1673" y="1558"/>
                </a:cubicBezTo>
                <a:cubicBezTo>
                  <a:pt x="1674" y="1558"/>
                  <a:pt x="1676" y="1558"/>
                  <a:pt x="1676" y="1559"/>
                </a:cubicBezTo>
                <a:close/>
                <a:moveTo>
                  <a:pt x="1671" y="1558"/>
                </a:moveTo>
                <a:cubicBezTo>
                  <a:pt x="1671" y="1559"/>
                  <a:pt x="1670" y="1559"/>
                  <a:pt x="1669" y="1559"/>
                </a:cubicBezTo>
                <a:cubicBezTo>
                  <a:pt x="1669" y="1559"/>
                  <a:pt x="1669" y="1558"/>
                  <a:pt x="1669" y="1558"/>
                </a:cubicBezTo>
                <a:lnTo>
                  <a:pt x="1671" y="1558"/>
                </a:lnTo>
                <a:close/>
                <a:moveTo>
                  <a:pt x="1665" y="1558"/>
                </a:moveTo>
                <a:cubicBezTo>
                  <a:pt x="1664" y="1560"/>
                  <a:pt x="1662" y="1557"/>
                  <a:pt x="1664" y="1558"/>
                </a:cubicBezTo>
                <a:cubicBezTo>
                  <a:pt x="1664" y="1558"/>
                  <a:pt x="1664" y="1557"/>
                  <a:pt x="1664" y="1557"/>
                </a:cubicBezTo>
                <a:cubicBezTo>
                  <a:pt x="1664" y="1558"/>
                  <a:pt x="1664" y="1558"/>
                  <a:pt x="1665" y="1558"/>
                </a:cubicBezTo>
                <a:close/>
                <a:moveTo>
                  <a:pt x="1659" y="1567"/>
                </a:moveTo>
                <a:cubicBezTo>
                  <a:pt x="1660" y="1568"/>
                  <a:pt x="1662" y="1567"/>
                  <a:pt x="1662" y="1568"/>
                </a:cubicBezTo>
                <a:cubicBezTo>
                  <a:pt x="1661" y="1568"/>
                  <a:pt x="1659" y="1569"/>
                  <a:pt x="1659" y="1567"/>
                </a:cubicBezTo>
                <a:close/>
                <a:moveTo>
                  <a:pt x="1659" y="1575"/>
                </a:moveTo>
                <a:cubicBezTo>
                  <a:pt x="1659" y="1574"/>
                  <a:pt x="1658" y="1574"/>
                  <a:pt x="1659" y="1574"/>
                </a:cubicBezTo>
                <a:cubicBezTo>
                  <a:pt x="1660" y="1574"/>
                  <a:pt x="1660" y="1574"/>
                  <a:pt x="1660" y="1574"/>
                </a:cubicBezTo>
                <a:cubicBezTo>
                  <a:pt x="1660" y="1574"/>
                  <a:pt x="1660" y="1575"/>
                  <a:pt x="1659" y="1575"/>
                </a:cubicBezTo>
                <a:close/>
                <a:moveTo>
                  <a:pt x="1656" y="1577"/>
                </a:moveTo>
                <a:cubicBezTo>
                  <a:pt x="1655" y="1577"/>
                  <a:pt x="1655" y="1575"/>
                  <a:pt x="1657" y="1576"/>
                </a:cubicBezTo>
                <a:cubicBezTo>
                  <a:pt x="1655" y="1576"/>
                  <a:pt x="1658" y="1579"/>
                  <a:pt x="1656" y="1577"/>
                </a:cubicBezTo>
                <a:close/>
                <a:moveTo>
                  <a:pt x="1656" y="1566"/>
                </a:moveTo>
                <a:cubicBezTo>
                  <a:pt x="1655" y="1566"/>
                  <a:pt x="1653" y="1567"/>
                  <a:pt x="1653" y="1566"/>
                </a:cubicBezTo>
                <a:cubicBezTo>
                  <a:pt x="1654" y="1567"/>
                  <a:pt x="1655" y="1565"/>
                  <a:pt x="1656" y="1566"/>
                </a:cubicBezTo>
                <a:close/>
                <a:moveTo>
                  <a:pt x="1653" y="1560"/>
                </a:moveTo>
                <a:cubicBezTo>
                  <a:pt x="1653" y="1558"/>
                  <a:pt x="1653" y="1558"/>
                  <a:pt x="1653" y="1558"/>
                </a:cubicBezTo>
                <a:cubicBezTo>
                  <a:pt x="1656" y="1558"/>
                  <a:pt x="1656" y="1558"/>
                  <a:pt x="1656" y="1558"/>
                </a:cubicBezTo>
                <a:cubicBezTo>
                  <a:pt x="1656" y="1560"/>
                  <a:pt x="1656" y="1560"/>
                  <a:pt x="1656" y="1560"/>
                </a:cubicBezTo>
                <a:cubicBezTo>
                  <a:pt x="1654" y="1560"/>
                  <a:pt x="1655" y="1558"/>
                  <a:pt x="1654" y="1559"/>
                </a:cubicBezTo>
                <a:cubicBezTo>
                  <a:pt x="1654" y="1560"/>
                  <a:pt x="1654" y="1560"/>
                  <a:pt x="1653" y="1560"/>
                </a:cubicBezTo>
                <a:close/>
                <a:moveTo>
                  <a:pt x="1654" y="1576"/>
                </a:moveTo>
                <a:cubicBezTo>
                  <a:pt x="1654" y="1577"/>
                  <a:pt x="1656" y="1577"/>
                  <a:pt x="1656" y="1578"/>
                </a:cubicBezTo>
                <a:cubicBezTo>
                  <a:pt x="1655" y="1578"/>
                  <a:pt x="1653" y="1576"/>
                  <a:pt x="1654" y="1576"/>
                </a:cubicBezTo>
                <a:close/>
                <a:moveTo>
                  <a:pt x="1654" y="1574"/>
                </a:moveTo>
                <a:cubicBezTo>
                  <a:pt x="1656" y="1574"/>
                  <a:pt x="1656" y="1574"/>
                  <a:pt x="1658" y="1574"/>
                </a:cubicBezTo>
                <a:cubicBezTo>
                  <a:pt x="1658" y="1576"/>
                  <a:pt x="1654" y="1575"/>
                  <a:pt x="1654" y="1574"/>
                </a:cubicBezTo>
                <a:close/>
                <a:moveTo>
                  <a:pt x="1688" y="1568"/>
                </a:moveTo>
                <a:cubicBezTo>
                  <a:pt x="1687" y="1570"/>
                  <a:pt x="1682" y="1569"/>
                  <a:pt x="1680" y="1568"/>
                </a:cubicBezTo>
                <a:cubicBezTo>
                  <a:pt x="1683" y="1567"/>
                  <a:pt x="1686" y="1568"/>
                  <a:pt x="1688" y="1568"/>
                </a:cubicBezTo>
                <a:close/>
                <a:moveTo>
                  <a:pt x="1680" y="1556"/>
                </a:moveTo>
                <a:cubicBezTo>
                  <a:pt x="1680" y="1555"/>
                  <a:pt x="1681" y="1555"/>
                  <a:pt x="1681" y="1554"/>
                </a:cubicBezTo>
                <a:cubicBezTo>
                  <a:pt x="1681" y="1555"/>
                  <a:pt x="1682" y="1555"/>
                  <a:pt x="1682" y="1556"/>
                </a:cubicBezTo>
                <a:cubicBezTo>
                  <a:pt x="1681" y="1556"/>
                  <a:pt x="1681" y="1556"/>
                  <a:pt x="1680" y="1556"/>
                </a:cubicBezTo>
                <a:close/>
                <a:moveTo>
                  <a:pt x="1692" y="1565"/>
                </a:moveTo>
                <a:cubicBezTo>
                  <a:pt x="1692" y="1567"/>
                  <a:pt x="1691" y="1565"/>
                  <a:pt x="1690" y="1566"/>
                </a:cubicBezTo>
                <a:cubicBezTo>
                  <a:pt x="1690" y="1565"/>
                  <a:pt x="1687" y="1565"/>
                  <a:pt x="1689" y="1564"/>
                </a:cubicBezTo>
                <a:cubicBezTo>
                  <a:pt x="1690" y="1565"/>
                  <a:pt x="1691" y="1565"/>
                  <a:pt x="1692" y="1565"/>
                </a:cubicBezTo>
                <a:close/>
                <a:moveTo>
                  <a:pt x="1691" y="1559"/>
                </a:moveTo>
                <a:cubicBezTo>
                  <a:pt x="1692" y="1559"/>
                  <a:pt x="1693" y="1559"/>
                  <a:pt x="1694" y="1560"/>
                </a:cubicBezTo>
                <a:cubicBezTo>
                  <a:pt x="1692" y="1559"/>
                  <a:pt x="1691" y="1560"/>
                  <a:pt x="1691" y="1559"/>
                </a:cubicBezTo>
                <a:close/>
                <a:moveTo>
                  <a:pt x="1710" y="1576"/>
                </a:moveTo>
                <a:cubicBezTo>
                  <a:pt x="1711" y="1576"/>
                  <a:pt x="1712" y="1576"/>
                  <a:pt x="1712" y="1577"/>
                </a:cubicBezTo>
                <a:cubicBezTo>
                  <a:pt x="1711" y="1577"/>
                  <a:pt x="1711" y="1577"/>
                  <a:pt x="1711" y="1577"/>
                </a:cubicBezTo>
                <a:cubicBezTo>
                  <a:pt x="1711" y="1576"/>
                  <a:pt x="1710" y="1576"/>
                  <a:pt x="1710" y="1576"/>
                </a:cubicBezTo>
                <a:close/>
                <a:moveTo>
                  <a:pt x="1711" y="1579"/>
                </a:moveTo>
                <a:cubicBezTo>
                  <a:pt x="1711" y="1580"/>
                  <a:pt x="1711" y="1580"/>
                  <a:pt x="1711" y="1580"/>
                </a:cubicBezTo>
                <a:cubicBezTo>
                  <a:pt x="1708" y="1581"/>
                  <a:pt x="1707" y="1578"/>
                  <a:pt x="1707" y="1577"/>
                </a:cubicBezTo>
                <a:cubicBezTo>
                  <a:pt x="1708" y="1577"/>
                  <a:pt x="1708" y="1578"/>
                  <a:pt x="1708" y="1578"/>
                </a:cubicBezTo>
                <a:cubicBezTo>
                  <a:pt x="1708" y="1578"/>
                  <a:pt x="1708" y="1577"/>
                  <a:pt x="1709" y="1577"/>
                </a:cubicBezTo>
                <a:cubicBezTo>
                  <a:pt x="1709" y="1578"/>
                  <a:pt x="1710" y="1579"/>
                  <a:pt x="1710" y="1580"/>
                </a:cubicBezTo>
                <a:cubicBezTo>
                  <a:pt x="1710" y="1579"/>
                  <a:pt x="1710" y="1579"/>
                  <a:pt x="1711" y="1579"/>
                </a:cubicBezTo>
                <a:close/>
                <a:moveTo>
                  <a:pt x="1701" y="1584"/>
                </a:moveTo>
                <a:cubicBezTo>
                  <a:pt x="1702" y="1584"/>
                  <a:pt x="1702" y="1584"/>
                  <a:pt x="1703" y="1585"/>
                </a:cubicBezTo>
                <a:cubicBezTo>
                  <a:pt x="1702" y="1585"/>
                  <a:pt x="1701" y="1585"/>
                  <a:pt x="1701" y="1584"/>
                </a:cubicBezTo>
                <a:cubicBezTo>
                  <a:pt x="1701" y="1585"/>
                  <a:pt x="1700" y="1585"/>
                  <a:pt x="1700" y="1585"/>
                </a:cubicBezTo>
                <a:cubicBezTo>
                  <a:pt x="1700" y="1584"/>
                  <a:pt x="1700" y="1584"/>
                  <a:pt x="1701" y="1584"/>
                </a:cubicBezTo>
                <a:close/>
                <a:moveTo>
                  <a:pt x="1709" y="1618"/>
                </a:moveTo>
                <a:cubicBezTo>
                  <a:pt x="1706" y="1617"/>
                  <a:pt x="1704" y="1618"/>
                  <a:pt x="1701" y="1617"/>
                </a:cubicBezTo>
                <a:cubicBezTo>
                  <a:pt x="1704" y="1617"/>
                  <a:pt x="1709" y="1616"/>
                  <a:pt x="1709" y="1618"/>
                </a:cubicBezTo>
                <a:close/>
                <a:moveTo>
                  <a:pt x="1711" y="1623"/>
                </a:moveTo>
                <a:cubicBezTo>
                  <a:pt x="1710" y="1623"/>
                  <a:pt x="1708" y="1624"/>
                  <a:pt x="1708" y="1623"/>
                </a:cubicBezTo>
                <a:cubicBezTo>
                  <a:pt x="1709" y="1623"/>
                  <a:pt x="1711" y="1622"/>
                  <a:pt x="1711" y="1623"/>
                </a:cubicBezTo>
                <a:close/>
                <a:moveTo>
                  <a:pt x="1713" y="1579"/>
                </a:moveTo>
                <a:cubicBezTo>
                  <a:pt x="1712" y="1579"/>
                  <a:pt x="1712" y="1580"/>
                  <a:pt x="1711" y="1579"/>
                </a:cubicBezTo>
                <a:cubicBezTo>
                  <a:pt x="1710" y="1578"/>
                  <a:pt x="1713" y="1578"/>
                  <a:pt x="1713" y="1579"/>
                </a:cubicBezTo>
                <a:close/>
                <a:moveTo>
                  <a:pt x="1694" y="1559"/>
                </a:moveTo>
                <a:cubicBezTo>
                  <a:pt x="1695" y="1559"/>
                  <a:pt x="1697" y="1558"/>
                  <a:pt x="1697" y="1559"/>
                </a:cubicBezTo>
                <a:cubicBezTo>
                  <a:pt x="1697" y="1560"/>
                  <a:pt x="1694" y="1560"/>
                  <a:pt x="1694" y="1559"/>
                </a:cubicBezTo>
                <a:close/>
                <a:moveTo>
                  <a:pt x="1698" y="1552"/>
                </a:moveTo>
                <a:cubicBezTo>
                  <a:pt x="1692" y="1552"/>
                  <a:pt x="1690" y="1552"/>
                  <a:pt x="1683" y="1551"/>
                </a:cubicBezTo>
                <a:cubicBezTo>
                  <a:pt x="1684" y="1552"/>
                  <a:pt x="1683" y="1552"/>
                  <a:pt x="1683" y="1553"/>
                </a:cubicBezTo>
                <a:cubicBezTo>
                  <a:pt x="1689" y="1553"/>
                  <a:pt x="1688" y="1554"/>
                  <a:pt x="1694" y="1553"/>
                </a:cubicBezTo>
                <a:cubicBezTo>
                  <a:pt x="1694" y="1554"/>
                  <a:pt x="1693" y="1554"/>
                  <a:pt x="1694" y="1555"/>
                </a:cubicBezTo>
                <a:cubicBezTo>
                  <a:pt x="1694" y="1553"/>
                  <a:pt x="1695" y="1555"/>
                  <a:pt x="1696" y="1555"/>
                </a:cubicBezTo>
                <a:cubicBezTo>
                  <a:pt x="1696" y="1554"/>
                  <a:pt x="1697" y="1552"/>
                  <a:pt x="1698" y="1554"/>
                </a:cubicBezTo>
                <a:cubicBezTo>
                  <a:pt x="1696" y="1554"/>
                  <a:pt x="1699" y="1557"/>
                  <a:pt x="1697" y="1558"/>
                </a:cubicBezTo>
                <a:cubicBezTo>
                  <a:pt x="1691" y="1557"/>
                  <a:pt x="1687" y="1558"/>
                  <a:pt x="1682" y="1556"/>
                </a:cubicBezTo>
                <a:cubicBezTo>
                  <a:pt x="1683" y="1556"/>
                  <a:pt x="1684" y="1553"/>
                  <a:pt x="1683" y="1553"/>
                </a:cubicBezTo>
                <a:cubicBezTo>
                  <a:pt x="1682" y="1553"/>
                  <a:pt x="1684" y="1555"/>
                  <a:pt x="1682" y="1555"/>
                </a:cubicBezTo>
                <a:cubicBezTo>
                  <a:pt x="1682" y="1553"/>
                  <a:pt x="1679" y="1553"/>
                  <a:pt x="1679" y="1554"/>
                </a:cubicBezTo>
                <a:cubicBezTo>
                  <a:pt x="1679" y="1554"/>
                  <a:pt x="1680" y="1554"/>
                  <a:pt x="1680" y="1554"/>
                </a:cubicBezTo>
                <a:cubicBezTo>
                  <a:pt x="1679" y="1554"/>
                  <a:pt x="1680" y="1557"/>
                  <a:pt x="1678" y="1556"/>
                </a:cubicBezTo>
                <a:cubicBezTo>
                  <a:pt x="1679" y="1554"/>
                  <a:pt x="1677" y="1552"/>
                  <a:pt x="1678" y="1551"/>
                </a:cubicBezTo>
                <a:cubicBezTo>
                  <a:pt x="1678" y="1551"/>
                  <a:pt x="1677" y="1551"/>
                  <a:pt x="1677" y="1551"/>
                </a:cubicBezTo>
                <a:cubicBezTo>
                  <a:pt x="1677" y="1551"/>
                  <a:pt x="1677" y="1549"/>
                  <a:pt x="1678" y="1549"/>
                </a:cubicBezTo>
                <a:cubicBezTo>
                  <a:pt x="1680" y="1550"/>
                  <a:pt x="1681" y="1549"/>
                  <a:pt x="1682" y="1551"/>
                </a:cubicBezTo>
                <a:cubicBezTo>
                  <a:pt x="1682" y="1550"/>
                  <a:pt x="1682" y="1550"/>
                  <a:pt x="1683" y="1549"/>
                </a:cubicBezTo>
                <a:cubicBezTo>
                  <a:pt x="1687" y="1551"/>
                  <a:pt x="1696" y="1548"/>
                  <a:pt x="1698" y="1552"/>
                </a:cubicBezTo>
                <a:close/>
                <a:moveTo>
                  <a:pt x="1687" y="1539"/>
                </a:moveTo>
                <a:cubicBezTo>
                  <a:pt x="1684" y="1538"/>
                  <a:pt x="1682" y="1539"/>
                  <a:pt x="1680" y="1539"/>
                </a:cubicBezTo>
                <a:cubicBezTo>
                  <a:pt x="1681" y="1538"/>
                  <a:pt x="1685" y="1538"/>
                  <a:pt x="1687" y="1539"/>
                </a:cubicBezTo>
                <a:close/>
                <a:moveTo>
                  <a:pt x="1680" y="1544"/>
                </a:moveTo>
                <a:cubicBezTo>
                  <a:pt x="1682" y="1545"/>
                  <a:pt x="1684" y="1544"/>
                  <a:pt x="1685" y="1544"/>
                </a:cubicBezTo>
                <a:cubicBezTo>
                  <a:pt x="1684" y="1546"/>
                  <a:pt x="1683" y="1546"/>
                  <a:pt x="1683" y="1548"/>
                </a:cubicBezTo>
                <a:cubicBezTo>
                  <a:pt x="1682" y="1548"/>
                  <a:pt x="1682" y="1547"/>
                  <a:pt x="1680" y="1547"/>
                </a:cubicBezTo>
                <a:cubicBezTo>
                  <a:pt x="1680" y="1545"/>
                  <a:pt x="1681" y="1545"/>
                  <a:pt x="1680" y="1544"/>
                </a:cubicBezTo>
                <a:close/>
                <a:moveTo>
                  <a:pt x="1678" y="1546"/>
                </a:moveTo>
                <a:cubicBezTo>
                  <a:pt x="1678" y="1545"/>
                  <a:pt x="1677" y="1545"/>
                  <a:pt x="1676" y="1546"/>
                </a:cubicBezTo>
                <a:cubicBezTo>
                  <a:pt x="1676" y="1545"/>
                  <a:pt x="1675" y="1545"/>
                  <a:pt x="1675" y="1544"/>
                </a:cubicBezTo>
                <a:cubicBezTo>
                  <a:pt x="1677" y="1544"/>
                  <a:pt x="1680" y="1544"/>
                  <a:pt x="1678" y="1546"/>
                </a:cubicBezTo>
                <a:close/>
                <a:moveTo>
                  <a:pt x="1677" y="1537"/>
                </a:moveTo>
                <a:cubicBezTo>
                  <a:pt x="1676" y="1537"/>
                  <a:pt x="1675" y="1537"/>
                  <a:pt x="1675" y="1537"/>
                </a:cubicBezTo>
                <a:cubicBezTo>
                  <a:pt x="1676" y="1536"/>
                  <a:pt x="1677" y="1536"/>
                  <a:pt x="1677" y="1537"/>
                </a:cubicBezTo>
                <a:close/>
                <a:moveTo>
                  <a:pt x="1666" y="1534"/>
                </a:moveTo>
                <a:cubicBezTo>
                  <a:pt x="1669" y="1534"/>
                  <a:pt x="1673" y="1535"/>
                  <a:pt x="1676" y="1535"/>
                </a:cubicBezTo>
                <a:cubicBezTo>
                  <a:pt x="1676" y="1535"/>
                  <a:pt x="1677" y="1535"/>
                  <a:pt x="1677" y="1535"/>
                </a:cubicBezTo>
                <a:cubicBezTo>
                  <a:pt x="1673" y="1534"/>
                  <a:pt x="1665" y="1536"/>
                  <a:pt x="1661" y="1534"/>
                </a:cubicBezTo>
                <a:cubicBezTo>
                  <a:pt x="1663" y="1534"/>
                  <a:pt x="1665" y="1534"/>
                  <a:pt x="1666" y="1534"/>
                </a:cubicBezTo>
                <a:close/>
                <a:moveTo>
                  <a:pt x="1664" y="1537"/>
                </a:moveTo>
                <a:cubicBezTo>
                  <a:pt x="1662" y="1538"/>
                  <a:pt x="1661" y="1537"/>
                  <a:pt x="1660" y="1538"/>
                </a:cubicBezTo>
                <a:cubicBezTo>
                  <a:pt x="1660" y="1536"/>
                  <a:pt x="1663" y="1536"/>
                  <a:pt x="1664" y="1537"/>
                </a:cubicBezTo>
                <a:close/>
                <a:moveTo>
                  <a:pt x="1657" y="1537"/>
                </a:moveTo>
                <a:cubicBezTo>
                  <a:pt x="1659" y="1536"/>
                  <a:pt x="1658" y="1538"/>
                  <a:pt x="1659" y="1538"/>
                </a:cubicBezTo>
                <a:cubicBezTo>
                  <a:pt x="1661" y="1539"/>
                  <a:pt x="1666" y="1536"/>
                  <a:pt x="1665" y="1539"/>
                </a:cubicBezTo>
                <a:cubicBezTo>
                  <a:pt x="1661" y="1537"/>
                  <a:pt x="1656" y="1540"/>
                  <a:pt x="1654" y="1538"/>
                </a:cubicBezTo>
                <a:cubicBezTo>
                  <a:pt x="1656" y="1538"/>
                  <a:pt x="1659" y="1539"/>
                  <a:pt x="1657" y="1537"/>
                </a:cubicBezTo>
                <a:close/>
                <a:moveTo>
                  <a:pt x="1656" y="1544"/>
                </a:moveTo>
                <a:cubicBezTo>
                  <a:pt x="1656" y="1543"/>
                  <a:pt x="1658" y="1542"/>
                  <a:pt x="1659" y="1543"/>
                </a:cubicBezTo>
                <a:cubicBezTo>
                  <a:pt x="1658" y="1544"/>
                  <a:pt x="1659" y="1545"/>
                  <a:pt x="1658" y="1546"/>
                </a:cubicBezTo>
                <a:cubicBezTo>
                  <a:pt x="1659" y="1546"/>
                  <a:pt x="1659" y="1546"/>
                  <a:pt x="1660" y="1546"/>
                </a:cubicBezTo>
                <a:cubicBezTo>
                  <a:pt x="1660" y="1547"/>
                  <a:pt x="1659" y="1547"/>
                  <a:pt x="1658" y="1548"/>
                </a:cubicBezTo>
                <a:cubicBezTo>
                  <a:pt x="1658" y="1544"/>
                  <a:pt x="1652" y="1547"/>
                  <a:pt x="1651" y="1546"/>
                </a:cubicBezTo>
                <a:cubicBezTo>
                  <a:pt x="1650" y="1546"/>
                  <a:pt x="1649" y="1547"/>
                  <a:pt x="1649" y="1546"/>
                </a:cubicBezTo>
                <a:cubicBezTo>
                  <a:pt x="1649" y="1546"/>
                  <a:pt x="1650" y="1546"/>
                  <a:pt x="1650" y="1545"/>
                </a:cubicBezTo>
                <a:cubicBezTo>
                  <a:pt x="1648" y="1545"/>
                  <a:pt x="1646" y="1546"/>
                  <a:pt x="1645" y="1544"/>
                </a:cubicBezTo>
                <a:cubicBezTo>
                  <a:pt x="1646" y="1544"/>
                  <a:pt x="1647" y="1544"/>
                  <a:pt x="1647" y="1543"/>
                </a:cubicBezTo>
                <a:cubicBezTo>
                  <a:pt x="1645" y="1544"/>
                  <a:pt x="1642" y="1542"/>
                  <a:pt x="1641" y="1544"/>
                </a:cubicBezTo>
                <a:cubicBezTo>
                  <a:pt x="1641" y="1544"/>
                  <a:pt x="1642" y="1544"/>
                  <a:pt x="1642" y="1545"/>
                </a:cubicBezTo>
                <a:cubicBezTo>
                  <a:pt x="1638" y="1544"/>
                  <a:pt x="1635" y="1546"/>
                  <a:pt x="1634" y="1546"/>
                </a:cubicBezTo>
                <a:cubicBezTo>
                  <a:pt x="1636" y="1546"/>
                  <a:pt x="1634" y="1544"/>
                  <a:pt x="1633" y="1545"/>
                </a:cubicBezTo>
                <a:cubicBezTo>
                  <a:pt x="1634" y="1546"/>
                  <a:pt x="1633" y="1546"/>
                  <a:pt x="1634" y="1547"/>
                </a:cubicBezTo>
                <a:cubicBezTo>
                  <a:pt x="1632" y="1548"/>
                  <a:pt x="1633" y="1545"/>
                  <a:pt x="1632" y="1545"/>
                </a:cubicBezTo>
                <a:cubicBezTo>
                  <a:pt x="1632" y="1545"/>
                  <a:pt x="1633" y="1547"/>
                  <a:pt x="1632" y="1547"/>
                </a:cubicBezTo>
                <a:cubicBezTo>
                  <a:pt x="1631" y="1546"/>
                  <a:pt x="1630" y="1546"/>
                  <a:pt x="1630" y="1545"/>
                </a:cubicBezTo>
                <a:cubicBezTo>
                  <a:pt x="1632" y="1543"/>
                  <a:pt x="1633" y="1544"/>
                  <a:pt x="1634" y="1543"/>
                </a:cubicBezTo>
                <a:cubicBezTo>
                  <a:pt x="1634" y="1544"/>
                  <a:pt x="1635" y="1543"/>
                  <a:pt x="1635" y="1543"/>
                </a:cubicBezTo>
                <a:cubicBezTo>
                  <a:pt x="1634" y="1543"/>
                  <a:pt x="1635" y="1545"/>
                  <a:pt x="1635" y="1545"/>
                </a:cubicBezTo>
                <a:cubicBezTo>
                  <a:pt x="1635" y="1543"/>
                  <a:pt x="1638" y="1544"/>
                  <a:pt x="1639" y="1545"/>
                </a:cubicBezTo>
                <a:cubicBezTo>
                  <a:pt x="1639" y="1544"/>
                  <a:pt x="1638" y="1544"/>
                  <a:pt x="1638" y="1543"/>
                </a:cubicBezTo>
                <a:cubicBezTo>
                  <a:pt x="1639" y="1541"/>
                  <a:pt x="1645" y="1544"/>
                  <a:pt x="1646" y="1542"/>
                </a:cubicBezTo>
                <a:cubicBezTo>
                  <a:pt x="1648" y="1545"/>
                  <a:pt x="1652" y="1540"/>
                  <a:pt x="1653" y="1543"/>
                </a:cubicBezTo>
                <a:cubicBezTo>
                  <a:pt x="1653" y="1543"/>
                  <a:pt x="1652" y="1543"/>
                  <a:pt x="1652" y="1543"/>
                </a:cubicBezTo>
                <a:cubicBezTo>
                  <a:pt x="1654" y="1544"/>
                  <a:pt x="1654" y="1544"/>
                  <a:pt x="1656" y="1544"/>
                </a:cubicBezTo>
                <a:close/>
                <a:moveTo>
                  <a:pt x="1636" y="1543"/>
                </a:moveTo>
                <a:cubicBezTo>
                  <a:pt x="1636" y="1542"/>
                  <a:pt x="1636" y="1542"/>
                  <a:pt x="1636" y="1542"/>
                </a:cubicBezTo>
                <a:cubicBezTo>
                  <a:pt x="1638" y="1542"/>
                  <a:pt x="1638" y="1542"/>
                  <a:pt x="1638" y="1542"/>
                </a:cubicBezTo>
                <a:cubicBezTo>
                  <a:pt x="1638" y="1543"/>
                  <a:pt x="1638" y="1543"/>
                  <a:pt x="1638" y="1543"/>
                </a:cubicBezTo>
                <a:lnTo>
                  <a:pt x="1636" y="1543"/>
                </a:lnTo>
                <a:close/>
                <a:moveTo>
                  <a:pt x="1650" y="1538"/>
                </a:moveTo>
                <a:cubicBezTo>
                  <a:pt x="1650" y="1538"/>
                  <a:pt x="1650" y="1538"/>
                  <a:pt x="1650" y="1537"/>
                </a:cubicBezTo>
                <a:cubicBezTo>
                  <a:pt x="1650" y="1538"/>
                  <a:pt x="1654" y="1538"/>
                  <a:pt x="1653" y="1539"/>
                </a:cubicBezTo>
                <a:cubicBezTo>
                  <a:pt x="1652" y="1538"/>
                  <a:pt x="1649" y="1539"/>
                  <a:pt x="1649" y="1538"/>
                </a:cubicBezTo>
                <a:lnTo>
                  <a:pt x="1650" y="1538"/>
                </a:lnTo>
                <a:close/>
                <a:moveTo>
                  <a:pt x="1624" y="1537"/>
                </a:moveTo>
                <a:cubicBezTo>
                  <a:pt x="1625" y="1537"/>
                  <a:pt x="1624" y="1538"/>
                  <a:pt x="1625" y="1538"/>
                </a:cubicBezTo>
                <a:cubicBezTo>
                  <a:pt x="1624" y="1536"/>
                  <a:pt x="1629" y="1537"/>
                  <a:pt x="1630" y="1537"/>
                </a:cubicBezTo>
                <a:cubicBezTo>
                  <a:pt x="1631" y="1537"/>
                  <a:pt x="1632" y="1538"/>
                  <a:pt x="1631" y="1538"/>
                </a:cubicBezTo>
                <a:cubicBezTo>
                  <a:pt x="1630" y="1538"/>
                  <a:pt x="1628" y="1537"/>
                  <a:pt x="1628" y="1538"/>
                </a:cubicBezTo>
                <a:cubicBezTo>
                  <a:pt x="1632" y="1538"/>
                  <a:pt x="1632" y="1538"/>
                  <a:pt x="1632" y="1538"/>
                </a:cubicBezTo>
                <a:cubicBezTo>
                  <a:pt x="1632" y="1537"/>
                  <a:pt x="1632" y="1537"/>
                  <a:pt x="1632" y="1537"/>
                </a:cubicBezTo>
                <a:cubicBezTo>
                  <a:pt x="1637" y="1537"/>
                  <a:pt x="1637" y="1537"/>
                  <a:pt x="1637" y="1537"/>
                </a:cubicBezTo>
                <a:cubicBezTo>
                  <a:pt x="1637" y="1537"/>
                  <a:pt x="1637" y="1538"/>
                  <a:pt x="1638" y="1539"/>
                </a:cubicBezTo>
                <a:cubicBezTo>
                  <a:pt x="1639" y="1538"/>
                  <a:pt x="1642" y="1538"/>
                  <a:pt x="1640" y="1537"/>
                </a:cubicBezTo>
                <a:cubicBezTo>
                  <a:pt x="1642" y="1537"/>
                  <a:pt x="1645" y="1537"/>
                  <a:pt x="1647" y="1538"/>
                </a:cubicBezTo>
                <a:cubicBezTo>
                  <a:pt x="1647" y="1538"/>
                  <a:pt x="1647" y="1538"/>
                  <a:pt x="1647" y="1539"/>
                </a:cubicBezTo>
                <a:cubicBezTo>
                  <a:pt x="1647" y="1538"/>
                  <a:pt x="1649" y="1538"/>
                  <a:pt x="1648" y="1539"/>
                </a:cubicBezTo>
                <a:cubicBezTo>
                  <a:pt x="1646" y="1539"/>
                  <a:pt x="1646" y="1539"/>
                  <a:pt x="1644" y="1540"/>
                </a:cubicBezTo>
                <a:cubicBezTo>
                  <a:pt x="1641" y="1539"/>
                  <a:pt x="1635" y="1539"/>
                  <a:pt x="1633" y="1540"/>
                </a:cubicBezTo>
                <a:cubicBezTo>
                  <a:pt x="1633" y="1539"/>
                  <a:pt x="1634" y="1539"/>
                  <a:pt x="1633" y="1539"/>
                </a:cubicBezTo>
                <a:cubicBezTo>
                  <a:pt x="1632" y="1539"/>
                  <a:pt x="1633" y="1540"/>
                  <a:pt x="1632" y="1540"/>
                </a:cubicBezTo>
                <a:cubicBezTo>
                  <a:pt x="1631" y="1537"/>
                  <a:pt x="1626" y="1540"/>
                  <a:pt x="1626" y="1538"/>
                </a:cubicBezTo>
                <a:cubicBezTo>
                  <a:pt x="1626" y="1539"/>
                  <a:pt x="1624" y="1539"/>
                  <a:pt x="1623" y="1540"/>
                </a:cubicBezTo>
                <a:cubicBezTo>
                  <a:pt x="1623" y="1538"/>
                  <a:pt x="1623" y="1539"/>
                  <a:pt x="1622" y="1539"/>
                </a:cubicBezTo>
                <a:cubicBezTo>
                  <a:pt x="1622" y="1538"/>
                  <a:pt x="1623" y="1537"/>
                  <a:pt x="1624" y="1537"/>
                </a:cubicBezTo>
                <a:close/>
                <a:moveTo>
                  <a:pt x="1621" y="1533"/>
                </a:moveTo>
                <a:cubicBezTo>
                  <a:pt x="1620" y="1533"/>
                  <a:pt x="1620" y="1534"/>
                  <a:pt x="1618" y="1534"/>
                </a:cubicBezTo>
                <a:cubicBezTo>
                  <a:pt x="1617" y="1532"/>
                  <a:pt x="1621" y="1532"/>
                  <a:pt x="1621" y="1533"/>
                </a:cubicBezTo>
                <a:close/>
                <a:moveTo>
                  <a:pt x="1616" y="1528"/>
                </a:moveTo>
                <a:cubicBezTo>
                  <a:pt x="1616" y="1529"/>
                  <a:pt x="1617" y="1530"/>
                  <a:pt x="1618" y="1530"/>
                </a:cubicBezTo>
                <a:cubicBezTo>
                  <a:pt x="1617" y="1532"/>
                  <a:pt x="1615" y="1529"/>
                  <a:pt x="1614" y="1531"/>
                </a:cubicBezTo>
                <a:cubicBezTo>
                  <a:pt x="1613" y="1529"/>
                  <a:pt x="1615" y="1529"/>
                  <a:pt x="1616" y="1528"/>
                </a:cubicBezTo>
                <a:close/>
                <a:moveTo>
                  <a:pt x="1596" y="1530"/>
                </a:moveTo>
                <a:cubicBezTo>
                  <a:pt x="1595" y="1529"/>
                  <a:pt x="1594" y="1529"/>
                  <a:pt x="1594" y="1528"/>
                </a:cubicBezTo>
                <a:cubicBezTo>
                  <a:pt x="1596" y="1528"/>
                  <a:pt x="1595" y="1530"/>
                  <a:pt x="1597" y="1530"/>
                </a:cubicBezTo>
                <a:cubicBezTo>
                  <a:pt x="1598" y="1528"/>
                  <a:pt x="1598" y="1529"/>
                  <a:pt x="1600" y="1528"/>
                </a:cubicBezTo>
                <a:cubicBezTo>
                  <a:pt x="1601" y="1531"/>
                  <a:pt x="1603" y="1527"/>
                  <a:pt x="1605" y="1530"/>
                </a:cubicBezTo>
                <a:cubicBezTo>
                  <a:pt x="1605" y="1529"/>
                  <a:pt x="1605" y="1529"/>
                  <a:pt x="1605" y="1528"/>
                </a:cubicBezTo>
                <a:cubicBezTo>
                  <a:pt x="1607" y="1528"/>
                  <a:pt x="1607" y="1528"/>
                  <a:pt x="1607" y="1528"/>
                </a:cubicBezTo>
                <a:cubicBezTo>
                  <a:pt x="1608" y="1529"/>
                  <a:pt x="1607" y="1529"/>
                  <a:pt x="1607" y="1530"/>
                </a:cubicBezTo>
                <a:cubicBezTo>
                  <a:pt x="1608" y="1527"/>
                  <a:pt x="1612" y="1528"/>
                  <a:pt x="1614" y="1530"/>
                </a:cubicBezTo>
                <a:cubicBezTo>
                  <a:pt x="1613" y="1530"/>
                  <a:pt x="1613" y="1530"/>
                  <a:pt x="1613" y="1530"/>
                </a:cubicBezTo>
                <a:cubicBezTo>
                  <a:pt x="1613" y="1530"/>
                  <a:pt x="1613" y="1531"/>
                  <a:pt x="1613" y="1531"/>
                </a:cubicBezTo>
                <a:cubicBezTo>
                  <a:pt x="1612" y="1529"/>
                  <a:pt x="1611" y="1530"/>
                  <a:pt x="1610" y="1531"/>
                </a:cubicBezTo>
                <a:cubicBezTo>
                  <a:pt x="1607" y="1529"/>
                  <a:pt x="1600" y="1533"/>
                  <a:pt x="1597" y="1529"/>
                </a:cubicBezTo>
                <a:cubicBezTo>
                  <a:pt x="1597" y="1531"/>
                  <a:pt x="1592" y="1531"/>
                  <a:pt x="1591" y="1530"/>
                </a:cubicBezTo>
                <a:cubicBezTo>
                  <a:pt x="1592" y="1530"/>
                  <a:pt x="1592" y="1530"/>
                  <a:pt x="1592" y="1530"/>
                </a:cubicBezTo>
                <a:cubicBezTo>
                  <a:pt x="1592" y="1528"/>
                  <a:pt x="1592" y="1528"/>
                  <a:pt x="1592" y="1528"/>
                </a:cubicBezTo>
                <a:cubicBezTo>
                  <a:pt x="1594" y="1528"/>
                  <a:pt x="1594" y="1530"/>
                  <a:pt x="1596" y="1530"/>
                </a:cubicBezTo>
                <a:close/>
                <a:moveTo>
                  <a:pt x="1589" y="1524"/>
                </a:moveTo>
                <a:cubicBezTo>
                  <a:pt x="1590" y="1524"/>
                  <a:pt x="1591" y="1524"/>
                  <a:pt x="1592" y="1524"/>
                </a:cubicBezTo>
                <a:cubicBezTo>
                  <a:pt x="1591" y="1524"/>
                  <a:pt x="1589" y="1524"/>
                  <a:pt x="1587" y="1524"/>
                </a:cubicBezTo>
                <a:cubicBezTo>
                  <a:pt x="1588" y="1524"/>
                  <a:pt x="1588" y="1524"/>
                  <a:pt x="1589" y="1524"/>
                </a:cubicBezTo>
                <a:close/>
                <a:moveTo>
                  <a:pt x="1589" y="1530"/>
                </a:moveTo>
                <a:cubicBezTo>
                  <a:pt x="1589" y="1530"/>
                  <a:pt x="1587" y="1531"/>
                  <a:pt x="1587" y="1530"/>
                </a:cubicBezTo>
                <a:cubicBezTo>
                  <a:pt x="1587" y="1530"/>
                  <a:pt x="1589" y="1529"/>
                  <a:pt x="1589" y="1530"/>
                </a:cubicBezTo>
                <a:close/>
                <a:moveTo>
                  <a:pt x="1583" y="1564"/>
                </a:moveTo>
                <a:cubicBezTo>
                  <a:pt x="1583" y="1566"/>
                  <a:pt x="1581" y="1566"/>
                  <a:pt x="1580" y="1567"/>
                </a:cubicBezTo>
                <a:cubicBezTo>
                  <a:pt x="1582" y="1567"/>
                  <a:pt x="1580" y="1567"/>
                  <a:pt x="1580" y="1567"/>
                </a:cubicBezTo>
                <a:cubicBezTo>
                  <a:pt x="1581" y="1568"/>
                  <a:pt x="1588" y="1567"/>
                  <a:pt x="1586" y="1565"/>
                </a:cubicBezTo>
                <a:cubicBezTo>
                  <a:pt x="1588" y="1564"/>
                  <a:pt x="1591" y="1564"/>
                  <a:pt x="1592" y="1566"/>
                </a:cubicBezTo>
                <a:cubicBezTo>
                  <a:pt x="1592" y="1567"/>
                  <a:pt x="1591" y="1565"/>
                  <a:pt x="1590" y="1567"/>
                </a:cubicBezTo>
                <a:cubicBezTo>
                  <a:pt x="1592" y="1567"/>
                  <a:pt x="1592" y="1568"/>
                  <a:pt x="1594" y="1567"/>
                </a:cubicBezTo>
                <a:cubicBezTo>
                  <a:pt x="1594" y="1567"/>
                  <a:pt x="1595" y="1569"/>
                  <a:pt x="1594" y="1569"/>
                </a:cubicBezTo>
                <a:cubicBezTo>
                  <a:pt x="1589" y="1567"/>
                  <a:pt x="1581" y="1572"/>
                  <a:pt x="1577" y="1568"/>
                </a:cubicBezTo>
                <a:cubicBezTo>
                  <a:pt x="1576" y="1568"/>
                  <a:pt x="1575" y="1570"/>
                  <a:pt x="1574" y="1568"/>
                </a:cubicBezTo>
                <a:cubicBezTo>
                  <a:pt x="1576" y="1568"/>
                  <a:pt x="1574" y="1567"/>
                  <a:pt x="1575" y="1567"/>
                </a:cubicBezTo>
                <a:cubicBezTo>
                  <a:pt x="1576" y="1565"/>
                  <a:pt x="1577" y="1568"/>
                  <a:pt x="1577" y="1567"/>
                </a:cubicBezTo>
                <a:cubicBezTo>
                  <a:pt x="1577" y="1565"/>
                  <a:pt x="1576" y="1565"/>
                  <a:pt x="1574" y="1566"/>
                </a:cubicBezTo>
                <a:cubicBezTo>
                  <a:pt x="1577" y="1564"/>
                  <a:pt x="1581" y="1564"/>
                  <a:pt x="1583" y="1564"/>
                </a:cubicBezTo>
                <a:close/>
                <a:moveTo>
                  <a:pt x="1572" y="1565"/>
                </a:moveTo>
                <a:cubicBezTo>
                  <a:pt x="1572" y="1567"/>
                  <a:pt x="1572" y="1567"/>
                  <a:pt x="1574" y="1567"/>
                </a:cubicBezTo>
                <a:cubicBezTo>
                  <a:pt x="1573" y="1567"/>
                  <a:pt x="1574" y="1569"/>
                  <a:pt x="1573" y="1569"/>
                </a:cubicBezTo>
                <a:cubicBezTo>
                  <a:pt x="1574" y="1567"/>
                  <a:pt x="1571" y="1568"/>
                  <a:pt x="1571" y="1567"/>
                </a:cubicBezTo>
                <a:cubicBezTo>
                  <a:pt x="1572" y="1567"/>
                  <a:pt x="1571" y="1564"/>
                  <a:pt x="1572" y="1565"/>
                </a:cubicBezTo>
                <a:close/>
                <a:moveTo>
                  <a:pt x="1573" y="1575"/>
                </a:moveTo>
                <a:cubicBezTo>
                  <a:pt x="1573" y="1576"/>
                  <a:pt x="1573" y="1576"/>
                  <a:pt x="1573" y="1576"/>
                </a:cubicBezTo>
                <a:cubicBezTo>
                  <a:pt x="1572" y="1576"/>
                  <a:pt x="1572" y="1576"/>
                  <a:pt x="1572" y="1576"/>
                </a:cubicBezTo>
                <a:cubicBezTo>
                  <a:pt x="1572" y="1575"/>
                  <a:pt x="1572" y="1575"/>
                  <a:pt x="1572" y="1575"/>
                </a:cubicBezTo>
                <a:lnTo>
                  <a:pt x="1573" y="1575"/>
                </a:lnTo>
                <a:close/>
                <a:moveTo>
                  <a:pt x="1571" y="1575"/>
                </a:moveTo>
                <a:cubicBezTo>
                  <a:pt x="1571" y="1575"/>
                  <a:pt x="1571" y="1576"/>
                  <a:pt x="1570" y="1576"/>
                </a:cubicBezTo>
                <a:cubicBezTo>
                  <a:pt x="1570" y="1575"/>
                  <a:pt x="1570" y="1575"/>
                  <a:pt x="1569" y="1575"/>
                </a:cubicBezTo>
                <a:lnTo>
                  <a:pt x="1571" y="1575"/>
                </a:lnTo>
                <a:close/>
                <a:moveTo>
                  <a:pt x="1562" y="1566"/>
                </a:moveTo>
                <a:cubicBezTo>
                  <a:pt x="1562" y="1566"/>
                  <a:pt x="1562" y="1567"/>
                  <a:pt x="1563" y="1567"/>
                </a:cubicBezTo>
                <a:cubicBezTo>
                  <a:pt x="1563" y="1566"/>
                  <a:pt x="1563" y="1565"/>
                  <a:pt x="1564" y="1566"/>
                </a:cubicBezTo>
                <a:cubicBezTo>
                  <a:pt x="1563" y="1567"/>
                  <a:pt x="1565" y="1566"/>
                  <a:pt x="1566" y="1567"/>
                </a:cubicBezTo>
                <a:cubicBezTo>
                  <a:pt x="1566" y="1569"/>
                  <a:pt x="1560" y="1567"/>
                  <a:pt x="1562" y="1566"/>
                </a:cubicBezTo>
                <a:close/>
                <a:moveTo>
                  <a:pt x="1568" y="1574"/>
                </a:moveTo>
                <a:cubicBezTo>
                  <a:pt x="1568" y="1574"/>
                  <a:pt x="1568" y="1575"/>
                  <a:pt x="1569" y="1576"/>
                </a:cubicBezTo>
                <a:cubicBezTo>
                  <a:pt x="1563" y="1576"/>
                  <a:pt x="1560" y="1577"/>
                  <a:pt x="1558" y="1575"/>
                </a:cubicBezTo>
                <a:cubicBezTo>
                  <a:pt x="1561" y="1574"/>
                  <a:pt x="1563" y="1575"/>
                  <a:pt x="1568" y="1574"/>
                </a:cubicBezTo>
                <a:close/>
                <a:moveTo>
                  <a:pt x="1538" y="1575"/>
                </a:moveTo>
                <a:cubicBezTo>
                  <a:pt x="1541" y="1575"/>
                  <a:pt x="1544" y="1574"/>
                  <a:pt x="1544" y="1576"/>
                </a:cubicBezTo>
                <a:cubicBezTo>
                  <a:pt x="1546" y="1574"/>
                  <a:pt x="1548" y="1576"/>
                  <a:pt x="1548" y="1574"/>
                </a:cubicBezTo>
                <a:cubicBezTo>
                  <a:pt x="1552" y="1575"/>
                  <a:pt x="1557" y="1572"/>
                  <a:pt x="1557" y="1576"/>
                </a:cubicBezTo>
                <a:cubicBezTo>
                  <a:pt x="1556" y="1574"/>
                  <a:pt x="1558" y="1577"/>
                  <a:pt x="1556" y="1576"/>
                </a:cubicBezTo>
                <a:cubicBezTo>
                  <a:pt x="1555" y="1575"/>
                  <a:pt x="1552" y="1576"/>
                  <a:pt x="1553" y="1575"/>
                </a:cubicBezTo>
                <a:cubicBezTo>
                  <a:pt x="1553" y="1577"/>
                  <a:pt x="1550" y="1576"/>
                  <a:pt x="1550" y="1577"/>
                </a:cubicBezTo>
                <a:cubicBezTo>
                  <a:pt x="1551" y="1577"/>
                  <a:pt x="1556" y="1576"/>
                  <a:pt x="1557" y="1578"/>
                </a:cubicBezTo>
                <a:cubicBezTo>
                  <a:pt x="1557" y="1576"/>
                  <a:pt x="1564" y="1577"/>
                  <a:pt x="1566" y="1576"/>
                </a:cubicBezTo>
                <a:cubicBezTo>
                  <a:pt x="1566" y="1577"/>
                  <a:pt x="1566" y="1578"/>
                  <a:pt x="1566" y="1578"/>
                </a:cubicBezTo>
                <a:cubicBezTo>
                  <a:pt x="1570" y="1577"/>
                  <a:pt x="1572" y="1578"/>
                  <a:pt x="1575" y="1578"/>
                </a:cubicBezTo>
                <a:cubicBezTo>
                  <a:pt x="1575" y="1579"/>
                  <a:pt x="1575" y="1580"/>
                  <a:pt x="1574" y="1580"/>
                </a:cubicBezTo>
                <a:cubicBezTo>
                  <a:pt x="1574" y="1578"/>
                  <a:pt x="1574" y="1581"/>
                  <a:pt x="1572" y="1580"/>
                </a:cubicBezTo>
                <a:cubicBezTo>
                  <a:pt x="1568" y="1578"/>
                  <a:pt x="1563" y="1580"/>
                  <a:pt x="1559" y="1580"/>
                </a:cubicBezTo>
                <a:cubicBezTo>
                  <a:pt x="1559" y="1579"/>
                  <a:pt x="1558" y="1579"/>
                  <a:pt x="1558" y="1578"/>
                </a:cubicBezTo>
                <a:cubicBezTo>
                  <a:pt x="1557" y="1579"/>
                  <a:pt x="1557" y="1580"/>
                  <a:pt x="1556" y="1580"/>
                </a:cubicBezTo>
                <a:cubicBezTo>
                  <a:pt x="1556" y="1578"/>
                  <a:pt x="1554" y="1580"/>
                  <a:pt x="1553" y="1580"/>
                </a:cubicBezTo>
                <a:cubicBezTo>
                  <a:pt x="1554" y="1578"/>
                  <a:pt x="1552" y="1580"/>
                  <a:pt x="1553" y="1578"/>
                </a:cubicBezTo>
                <a:cubicBezTo>
                  <a:pt x="1544" y="1579"/>
                  <a:pt x="1538" y="1579"/>
                  <a:pt x="1533" y="1578"/>
                </a:cubicBezTo>
                <a:cubicBezTo>
                  <a:pt x="1534" y="1580"/>
                  <a:pt x="1530" y="1579"/>
                  <a:pt x="1530" y="1578"/>
                </a:cubicBezTo>
                <a:cubicBezTo>
                  <a:pt x="1529" y="1577"/>
                  <a:pt x="1531" y="1578"/>
                  <a:pt x="1530" y="1576"/>
                </a:cubicBezTo>
                <a:cubicBezTo>
                  <a:pt x="1535" y="1577"/>
                  <a:pt x="1537" y="1578"/>
                  <a:pt x="1541" y="1576"/>
                </a:cubicBezTo>
                <a:cubicBezTo>
                  <a:pt x="1541" y="1575"/>
                  <a:pt x="1538" y="1577"/>
                  <a:pt x="1538" y="1575"/>
                </a:cubicBezTo>
                <a:close/>
                <a:moveTo>
                  <a:pt x="1536" y="1575"/>
                </a:moveTo>
                <a:cubicBezTo>
                  <a:pt x="1537" y="1575"/>
                  <a:pt x="1537" y="1575"/>
                  <a:pt x="1537" y="1575"/>
                </a:cubicBezTo>
                <a:cubicBezTo>
                  <a:pt x="1537" y="1576"/>
                  <a:pt x="1537" y="1576"/>
                  <a:pt x="1537" y="1576"/>
                </a:cubicBezTo>
                <a:cubicBezTo>
                  <a:pt x="1536" y="1576"/>
                  <a:pt x="1536" y="1576"/>
                  <a:pt x="1536" y="1576"/>
                </a:cubicBezTo>
                <a:lnTo>
                  <a:pt x="1536" y="1575"/>
                </a:lnTo>
                <a:close/>
                <a:moveTo>
                  <a:pt x="1536" y="1575"/>
                </a:moveTo>
                <a:cubicBezTo>
                  <a:pt x="1537" y="1576"/>
                  <a:pt x="1533" y="1576"/>
                  <a:pt x="1533" y="1576"/>
                </a:cubicBezTo>
                <a:cubicBezTo>
                  <a:pt x="1534" y="1575"/>
                  <a:pt x="1534" y="1575"/>
                  <a:pt x="1534" y="1575"/>
                </a:cubicBezTo>
                <a:cubicBezTo>
                  <a:pt x="1534" y="1575"/>
                  <a:pt x="1533" y="1575"/>
                  <a:pt x="1533" y="1575"/>
                </a:cubicBezTo>
                <a:cubicBezTo>
                  <a:pt x="1535" y="1574"/>
                  <a:pt x="1535" y="1576"/>
                  <a:pt x="1536" y="1575"/>
                </a:cubicBezTo>
                <a:close/>
                <a:moveTo>
                  <a:pt x="1528" y="1574"/>
                </a:moveTo>
                <a:cubicBezTo>
                  <a:pt x="1528" y="1575"/>
                  <a:pt x="1530" y="1574"/>
                  <a:pt x="1530" y="1575"/>
                </a:cubicBezTo>
                <a:cubicBezTo>
                  <a:pt x="1530" y="1575"/>
                  <a:pt x="1530" y="1575"/>
                  <a:pt x="1530" y="1576"/>
                </a:cubicBezTo>
                <a:cubicBezTo>
                  <a:pt x="1529" y="1576"/>
                  <a:pt x="1527" y="1575"/>
                  <a:pt x="1528" y="1574"/>
                </a:cubicBezTo>
                <a:close/>
                <a:moveTo>
                  <a:pt x="1527" y="1575"/>
                </a:moveTo>
                <a:cubicBezTo>
                  <a:pt x="1527" y="1577"/>
                  <a:pt x="1523" y="1576"/>
                  <a:pt x="1523" y="1575"/>
                </a:cubicBezTo>
                <a:cubicBezTo>
                  <a:pt x="1524" y="1574"/>
                  <a:pt x="1527" y="1574"/>
                  <a:pt x="1527" y="1575"/>
                </a:cubicBezTo>
                <a:close/>
                <a:moveTo>
                  <a:pt x="1528" y="1577"/>
                </a:moveTo>
                <a:cubicBezTo>
                  <a:pt x="1526" y="1578"/>
                  <a:pt x="1522" y="1579"/>
                  <a:pt x="1522" y="1577"/>
                </a:cubicBezTo>
                <a:cubicBezTo>
                  <a:pt x="1524" y="1577"/>
                  <a:pt x="1526" y="1576"/>
                  <a:pt x="1528" y="1577"/>
                </a:cubicBezTo>
                <a:close/>
                <a:moveTo>
                  <a:pt x="1523" y="1605"/>
                </a:moveTo>
                <a:cubicBezTo>
                  <a:pt x="1521" y="1606"/>
                  <a:pt x="1519" y="1604"/>
                  <a:pt x="1516" y="1605"/>
                </a:cubicBezTo>
                <a:cubicBezTo>
                  <a:pt x="1517" y="1603"/>
                  <a:pt x="1522" y="1604"/>
                  <a:pt x="1523" y="1605"/>
                </a:cubicBezTo>
                <a:close/>
                <a:moveTo>
                  <a:pt x="1514" y="1599"/>
                </a:moveTo>
                <a:cubicBezTo>
                  <a:pt x="1515" y="1597"/>
                  <a:pt x="1519" y="1597"/>
                  <a:pt x="1519" y="1598"/>
                </a:cubicBezTo>
                <a:cubicBezTo>
                  <a:pt x="1518" y="1599"/>
                  <a:pt x="1517" y="1599"/>
                  <a:pt x="1514" y="1599"/>
                </a:cubicBezTo>
                <a:close/>
                <a:moveTo>
                  <a:pt x="1521" y="1588"/>
                </a:moveTo>
                <a:cubicBezTo>
                  <a:pt x="1520" y="1588"/>
                  <a:pt x="1519" y="1590"/>
                  <a:pt x="1519" y="1588"/>
                </a:cubicBezTo>
                <a:cubicBezTo>
                  <a:pt x="1520" y="1588"/>
                  <a:pt x="1520" y="1588"/>
                  <a:pt x="1520" y="1588"/>
                </a:cubicBezTo>
                <a:cubicBezTo>
                  <a:pt x="1519" y="1588"/>
                  <a:pt x="1521" y="1587"/>
                  <a:pt x="1521" y="1588"/>
                </a:cubicBezTo>
                <a:close/>
                <a:moveTo>
                  <a:pt x="1521" y="1582"/>
                </a:moveTo>
                <a:cubicBezTo>
                  <a:pt x="1521" y="1583"/>
                  <a:pt x="1520" y="1583"/>
                  <a:pt x="1521" y="1584"/>
                </a:cubicBezTo>
                <a:cubicBezTo>
                  <a:pt x="1519" y="1584"/>
                  <a:pt x="1517" y="1584"/>
                  <a:pt x="1517" y="1583"/>
                </a:cubicBezTo>
                <a:cubicBezTo>
                  <a:pt x="1518" y="1582"/>
                  <a:pt x="1520" y="1584"/>
                  <a:pt x="1520" y="1582"/>
                </a:cubicBezTo>
                <a:cubicBezTo>
                  <a:pt x="1519" y="1582"/>
                  <a:pt x="1519" y="1582"/>
                  <a:pt x="1517" y="1582"/>
                </a:cubicBezTo>
                <a:cubicBezTo>
                  <a:pt x="1517" y="1580"/>
                  <a:pt x="1518" y="1581"/>
                  <a:pt x="1519" y="1580"/>
                </a:cubicBezTo>
                <a:cubicBezTo>
                  <a:pt x="1519" y="1581"/>
                  <a:pt x="1518" y="1581"/>
                  <a:pt x="1519" y="1582"/>
                </a:cubicBezTo>
                <a:cubicBezTo>
                  <a:pt x="1519" y="1582"/>
                  <a:pt x="1519" y="1581"/>
                  <a:pt x="1520" y="1581"/>
                </a:cubicBezTo>
                <a:cubicBezTo>
                  <a:pt x="1519" y="1583"/>
                  <a:pt x="1523" y="1580"/>
                  <a:pt x="1523" y="1582"/>
                </a:cubicBezTo>
                <a:cubicBezTo>
                  <a:pt x="1522" y="1582"/>
                  <a:pt x="1522" y="1582"/>
                  <a:pt x="1521" y="1582"/>
                </a:cubicBezTo>
                <a:close/>
                <a:moveTo>
                  <a:pt x="1512" y="1573"/>
                </a:moveTo>
                <a:cubicBezTo>
                  <a:pt x="1510" y="1573"/>
                  <a:pt x="1509" y="1575"/>
                  <a:pt x="1509" y="1573"/>
                </a:cubicBezTo>
                <a:cubicBezTo>
                  <a:pt x="1510" y="1573"/>
                  <a:pt x="1512" y="1572"/>
                  <a:pt x="1512" y="1573"/>
                </a:cubicBezTo>
                <a:close/>
                <a:moveTo>
                  <a:pt x="1521" y="1577"/>
                </a:moveTo>
                <a:cubicBezTo>
                  <a:pt x="1514" y="1577"/>
                  <a:pt x="1508" y="1579"/>
                  <a:pt x="1503" y="1576"/>
                </a:cubicBezTo>
                <a:cubicBezTo>
                  <a:pt x="1507" y="1576"/>
                  <a:pt x="1514" y="1577"/>
                  <a:pt x="1521" y="1577"/>
                </a:cubicBezTo>
                <a:close/>
                <a:moveTo>
                  <a:pt x="1503" y="1573"/>
                </a:moveTo>
                <a:cubicBezTo>
                  <a:pt x="1502" y="1573"/>
                  <a:pt x="1499" y="1574"/>
                  <a:pt x="1498" y="1573"/>
                </a:cubicBezTo>
                <a:cubicBezTo>
                  <a:pt x="1500" y="1573"/>
                  <a:pt x="1502" y="1572"/>
                  <a:pt x="1503" y="1573"/>
                </a:cubicBezTo>
                <a:close/>
                <a:moveTo>
                  <a:pt x="1502" y="1577"/>
                </a:moveTo>
                <a:cubicBezTo>
                  <a:pt x="1499" y="1578"/>
                  <a:pt x="1497" y="1576"/>
                  <a:pt x="1495" y="1577"/>
                </a:cubicBezTo>
                <a:cubicBezTo>
                  <a:pt x="1496" y="1576"/>
                  <a:pt x="1500" y="1575"/>
                  <a:pt x="1502" y="1577"/>
                </a:cubicBezTo>
                <a:close/>
                <a:moveTo>
                  <a:pt x="1498" y="1573"/>
                </a:moveTo>
                <a:cubicBezTo>
                  <a:pt x="1495" y="1573"/>
                  <a:pt x="1491" y="1573"/>
                  <a:pt x="1490" y="1573"/>
                </a:cubicBezTo>
                <a:cubicBezTo>
                  <a:pt x="1492" y="1572"/>
                  <a:pt x="1496" y="1572"/>
                  <a:pt x="1498" y="1573"/>
                </a:cubicBezTo>
                <a:close/>
                <a:moveTo>
                  <a:pt x="1488" y="1573"/>
                </a:moveTo>
                <a:cubicBezTo>
                  <a:pt x="1487" y="1573"/>
                  <a:pt x="1485" y="1572"/>
                  <a:pt x="1484" y="1573"/>
                </a:cubicBezTo>
                <a:cubicBezTo>
                  <a:pt x="1484" y="1571"/>
                  <a:pt x="1488" y="1572"/>
                  <a:pt x="1488" y="1573"/>
                </a:cubicBezTo>
                <a:close/>
                <a:moveTo>
                  <a:pt x="1489" y="1576"/>
                </a:moveTo>
                <a:cubicBezTo>
                  <a:pt x="1489" y="1577"/>
                  <a:pt x="1489" y="1577"/>
                  <a:pt x="1489" y="1577"/>
                </a:cubicBezTo>
                <a:cubicBezTo>
                  <a:pt x="1487" y="1577"/>
                  <a:pt x="1484" y="1578"/>
                  <a:pt x="1483" y="1577"/>
                </a:cubicBezTo>
                <a:cubicBezTo>
                  <a:pt x="1486" y="1576"/>
                  <a:pt x="1487" y="1577"/>
                  <a:pt x="1489" y="1576"/>
                </a:cubicBezTo>
                <a:close/>
                <a:moveTo>
                  <a:pt x="1483" y="1583"/>
                </a:moveTo>
                <a:cubicBezTo>
                  <a:pt x="1483" y="1582"/>
                  <a:pt x="1484" y="1582"/>
                  <a:pt x="1484" y="1583"/>
                </a:cubicBezTo>
                <a:cubicBezTo>
                  <a:pt x="1485" y="1581"/>
                  <a:pt x="1484" y="1581"/>
                  <a:pt x="1484" y="1580"/>
                </a:cubicBezTo>
                <a:cubicBezTo>
                  <a:pt x="1488" y="1581"/>
                  <a:pt x="1491" y="1580"/>
                  <a:pt x="1493" y="1582"/>
                </a:cubicBezTo>
                <a:cubicBezTo>
                  <a:pt x="1493" y="1581"/>
                  <a:pt x="1493" y="1581"/>
                  <a:pt x="1493" y="1580"/>
                </a:cubicBezTo>
                <a:cubicBezTo>
                  <a:pt x="1495" y="1580"/>
                  <a:pt x="1495" y="1581"/>
                  <a:pt x="1497" y="1580"/>
                </a:cubicBezTo>
                <a:cubicBezTo>
                  <a:pt x="1497" y="1581"/>
                  <a:pt x="1497" y="1582"/>
                  <a:pt x="1497" y="1582"/>
                </a:cubicBezTo>
                <a:cubicBezTo>
                  <a:pt x="1500" y="1581"/>
                  <a:pt x="1510" y="1579"/>
                  <a:pt x="1514" y="1582"/>
                </a:cubicBezTo>
                <a:cubicBezTo>
                  <a:pt x="1513" y="1582"/>
                  <a:pt x="1512" y="1581"/>
                  <a:pt x="1512" y="1583"/>
                </a:cubicBezTo>
                <a:cubicBezTo>
                  <a:pt x="1515" y="1583"/>
                  <a:pt x="1515" y="1583"/>
                  <a:pt x="1515" y="1583"/>
                </a:cubicBezTo>
                <a:cubicBezTo>
                  <a:pt x="1516" y="1584"/>
                  <a:pt x="1515" y="1584"/>
                  <a:pt x="1515" y="1584"/>
                </a:cubicBezTo>
                <a:cubicBezTo>
                  <a:pt x="1509" y="1582"/>
                  <a:pt x="1502" y="1586"/>
                  <a:pt x="1498" y="1582"/>
                </a:cubicBezTo>
                <a:cubicBezTo>
                  <a:pt x="1498" y="1583"/>
                  <a:pt x="1498" y="1584"/>
                  <a:pt x="1497" y="1584"/>
                </a:cubicBezTo>
                <a:cubicBezTo>
                  <a:pt x="1497" y="1581"/>
                  <a:pt x="1493" y="1583"/>
                  <a:pt x="1493" y="1584"/>
                </a:cubicBezTo>
                <a:cubicBezTo>
                  <a:pt x="1491" y="1583"/>
                  <a:pt x="1482" y="1584"/>
                  <a:pt x="1479" y="1583"/>
                </a:cubicBezTo>
                <a:cubicBezTo>
                  <a:pt x="1480" y="1579"/>
                  <a:pt x="1474" y="1582"/>
                  <a:pt x="1475" y="1580"/>
                </a:cubicBezTo>
                <a:cubicBezTo>
                  <a:pt x="1476" y="1580"/>
                  <a:pt x="1480" y="1580"/>
                  <a:pt x="1483" y="1580"/>
                </a:cubicBezTo>
                <a:cubicBezTo>
                  <a:pt x="1484" y="1581"/>
                  <a:pt x="1482" y="1582"/>
                  <a:pt x="1483" y="1583"/>
                </a:cubicBezTo>
                <a:close/>
                <a:moveTo>
                  <a:pt x="1498" y="1599"/>
                </a:moveTo>
                <a:cubicBezTo>
                  <a:pt x="1495" y="1598"/>
                  <a:pt x="1484" y="1600"/>
                  <a:pt x="1482" y="1598"/>
                </a:cubicBezTo>
                <a:cubicBezTo>
                  <a:pt x="1493" y="1598"/>
                  <a:pt x="1500" y="1597"/>
                  <a:pt x="1507" y="1599"/>
                </a:cubicBezTo>
                <a:cubicBezTo>
                  <a:pt x="1504" y="1599"/>
                  <a:pt x="1499" y="1599"/>
                  <a:pt x="1498" y="1599"/>
                </a:cubicBezTo>
                <a:close/>
                <a:moveTo>
                  <a:pt x="1504" y="1604"/>
                </a:moveTo>
                <a:cubicBezTo>
                  <a:pt x="1504" y="1606"/>
                  <a:pt x="1498" y="1604"/>
                  <a:pt x="1498" y="1604"/>
                </a:cubicBezTo>
                <a:lnTo>
                  <a:pt x="1504" y="1604"/>
                </a:lnTo>
                <a:close/>
                <a:moveTo>
                  <a:pt x="1473" y="1598"/>
                </a:moveTo>
                <a:cubicBezTo>
                  <a:pt x="1475" y="1597"/>
                  <a:pt x="1476" y="1598"/>
                  <a:pt x="1477" y="1599"/>
                </a:cubicBezTo>
                <a:cubicBezTo>
                  <a:pt x="1476" y="1598"/>
                  <a:pt x="1474" y="1600"/>
                  <a:pt x="1475" y="1599"/>
                </a:cubicBezTo>
                <a:cubicBezTo>
                  <a:pt x="1477" y="1598"/>
                  <a:pt x="1473" y="1599"/>
                  <a:pt x="1473" y="1598"/>
                </a:cubicBezTo>
                <a:close/>
                <a:moveTo>
                  <a:pt x="1473" y="1587"/>
                </a:moveTo>
                <a:cubicBezTo>
                  <a:pt x="1474" y="1587"/>
                  <a:pt x="1474" y="1587"/>
                  <a:pt x="1475" y="1586"/>
                </a:cubicBezTo>
                <a:cubicBezTo>
                  <a:pt x="1477" y="1587"/>
                  <a:pt x="1480" y="1587"/>
                  <a:pt x="1483" y="1587"/>
                </a:cubicBezTo>
                <a:cubicBezTo>
                  <a:pt x="1485" y="1587"/>
                  <a:pt x="1491" y="1586"/>
                  <a:pt x="1491" y="1588"/>
                </a:cubicBezTo>
                <a:cubicBezTo>
                  <a:pt x="1491" y="1588"/>
                  <a:pt x="1490" y="1588"/>
                  <a:pt x="1491" y="1589"/>
                </a:cubicBezTo>
                <a:cubicBezTo>
                  <a:pt x="1486" y="1588"/>
                  <a:pt x="1476" y="1590"/>
                  <a:pt x="1473" y="1587"/>
                </a:cubicBezTo>
                <a:close/>
                <a:moveTo>
                  <a:pt x="1476" y="1583"/>
                </a:moveTo>
                <a:cubicBezTo>
                  <a:pt x="1476" y="1581"/>
                  <a:pt x="1477" y="1582"/>
                  <a:pt x="1478" y="1582"/>
                </a:cubicBezTo>
                <a:cubicBezTo>
                  <a:pt x="1478" y="1583"/>
                  <a:pt x="1478" y="1583"/>
                  <a:pt x="1478" y="1583"/>
                </a:cubicBezTo>
                <a:cubicBezTo>
                  <a:pt x="1478" y="1583"/>
                  <a:pt x="1477" y="1583"/>
                  <a:pt x="1476" y="1583"/>
                </a:cubicBezTo>
                <a:close/>
                <a:moveTo>
                  <a:pt x="1492" y="1587"/>
                </a:moveTo>
                <a:cubicBezTo>
                  <a:pt x="1495" y="1587"/>
                  <a:pt x="1499" y="1587"/>
                  <a:pt x="1503" y="1587"/>
                </a:cubicBezTo>
                <a:cubicBezTo>
                  <a:pt x="1504" y="1587"/>
                  <a:pt x="1510" y="1587"/>
                  <a:pt x="1510" y="1588"/>
                </a:cubicBezTo>
                <a:cubicBezTo>
                  <a:pt x="1507" y="1590"/>
                  <a:pt x="1495" y="1589"/>
                  <a:pt x="1491" y="1589"/>
                </a:cubicBezTo>
                <a:cubicBezTo>
                  <a:pt x="1493" y="1588"/>
                  <a:pt x="1492" y="1588"/>
                  <a:pt x="1492" y="1587"/>
                </a:cubicBezTo>
                <a:close/>
                <a:moveTo>
                  <a:pt x="1509" y="1604"/>
                </a:moveTo>
                <a:cubicBezTo>
                  <a:pt x="1508" y="1605"/>
                  <a:pt x="1507" y="1606"/>
                  <a:pt x="1506" y="1604"/>
                </a:cubicBezTo>
                <a:cubicBezTo>
                  <a:pt x="1507" y="1604"/>
                  <a:pt x="1509" y="1604"/>
                  <a:pt x="1509" y="1604"/>
                </a:cubicBezTo>
                <a:close/>
                <a:moveTo>
                  <a:pt x="1510" y="1597"/>
                </a:moveTo>
                <a:cubicBezTo>
                  <a:pt x="1510" y="1598"/>
                  <a:pt x="1511" y="1598"/>
                  <a:pt x="1511" y="1599"/>
                </a:cubicBezTo>
                <a:cubicBezTo>
                  <a:pt x="1510" y="1599"/>
                  <a:pt x="1508" y="1598"/>
                  <a:pt x="1510" y="1597"/>
                </a:cubicBezTo>
                <a:close/>
                <a:moveTo>
                  <a:pt x="1511" y="1604"/>
                </a:moveTo>
                <a:cubicBezTo>
                  <a:pt x="1512" y="1604"/>
                  <a:pt x="1514" y="1604"/>
                  <a:pt x="1514" y="1605"/>
                </a:cubicBezTo>
                <a:cubicBezTo>
                  <a:pt x="1513" y="1605"/>
                  <a:pt x="1511" y="1606"/>
                  <a:pt x="1511" y="1604"/>
                </a:cubicBezTo>
                <a:close/>
                <a:moveTo>
                  <a:pt x="1478" y="1577"/>
                </a:moveTo>
                <a:cubicBezTo>
                  <a:pt x="1478" y="1577"/>
                  <a:pt x="1482" y="1575"/>
                  <a:pt x="1482" y="1577"/>
                </a:cubicBezTo>
                <a:cubicBezTo>
                  <a:pt x="1475" y="1576"/>
                  <a:pt x="1473" y="1579"/>
                  <a:pt x="1468" y="1576"/>
                </a:cubicBezTo>
                <a:cubicBezTo>
                  <a:pt x="1472" y="1576"/>
                  <a:pt x="1475" y="1574"/>
                  <a:pt x="1478" y="1577"/>
                </a:cubicBezTo>
                <a:close/>
                <a:moveTo>
                  <a:pt x="1462" y="1574"/>
                </a:moveTo>
                <a:cubicBezTo>
                  <a:pt x="1461" y="1574"/>
                  <a:pt x="1461" y="1574"/>
                  <a:pt x="1461" y="1574"/>
                </a:cubicBezTo>
                <a:cubicBezTo>
                  <a:pt x="1461" y="1573"/>
                  <a:pt x="1460" y="1573"/>
                  <a:pt x="1460" y="1572"/>
                </a:cubicBezTo>
                <a:cubicBezTo>
                  <a:pt x="1462" y="1572"/>
                  <a:pt x="1462" y="1573"/>
                  <a:pt x="1462" y="1574"/>
                </a:cubicBezTo>
                <a:close/>
                <a:moveTo>
                  <a:pt x="1460" y="1574"/>
                </a:moveTo>
                <a:cubicBezTo>
                  <a:pt x="1459" y="1574"/>
                  <a:pt x="1458" y="1574"/>
                  <a:pt x="1457" y="1573"/>
                </a:cubicBezTo>
                <a:cubicBezTo>
                  <a:pt x="1458" y="1573"/>
                  <a:pt x="1460" y="1573"/>
                  <a:pt x="1460" y="1574"/>
                </a:cubicBezTo>
                <a:close/>
                <a:moveTo>
                  <a:pt x="1431" y="1577"/>
                </a:moveTo>
                <a:cubicBezTo>
                  <a:pt x="1435" y="1578"/>
                  <a:pt x="1437" y="1577"/>
                  <a:pt x="1440" y="1578"/>
                </a:cubicBezTo>
                <a:cubicBezTo>
                  <a:pt x="1440" y="1577"/>
                  <a:pt x="1441" y="1577"/>
                  <a:pt x="1440" y="1576"/>
                </a:cubicBezTo>
                <a:cubicBezTo>
                  <a:pt x="1440" y="1577"/>
                  <a:pt x="1440" y="1577"/>
                  <a:pt x="1440" y="1577"/>
                </a:cubicBezTo>
                <a:cubicBezTo>
                  <a:pt x="1439" y="1576"/>
                  <a:pt x="1436" y="1577"/>
                  <a:pt x="1435" y="1575"/>
                </a:cubicBezTo>
                <a:cubicBezTo>
                  <a:pt x="1438" y="1574"/>
                  <a:pt x="1440" y="1576"/>
                  <a:pt x="1444" y="1575"/>
                </a:cubicBezTo>
                <a:cubicBezTo>
                  <a:pt x="1444" y="1576"/>
                  <a:pt x="1443" y="1576"/>
                  <a:pt x="1444" y="1576"/>
                </a:cubicBezTo>
                <a:cubicBezTo>
                  <a:pt x="1451" y="1575"/>
                  <a:pt x="1462" y="1575"/>
                  <a:pt x="1465" y="1578"/>
                </a:cubicBezTo>
                <a:cubicBezTo>
                  <a:pt x="1463" y="1578"/>
                  <a:pt x="1461" y="1579"/>
                  <a:pt x="1461" y="1577"/>
                </a:cubicBezTo>
                <a:cubicBezTo>
                  <a:pt x="1461" y="1579"/>
                  <a:pt x="1459" y="1577"/>
                  <a:pt x="1459" y="1578"/>
                </a:cubicBezTo>
                <a:cubicBezTo>
                  <a:pt x="1463" y="1580"/>
                  <a:pt x="1467" y="1579"/>
                  <a:pt x="1471" y="1581"/>
                </a:cubicBezTo>
                <a:cubicBezTo>
                  <a:pt x="1471" y="1581"/>
                  <a:pt x="1471" y="1580"/>
                  <a:pt x="1471" y="1580"/>
                </a:cubicBezTo>
                <a:cubicBezTo>
                  <a:pt x="1472" y="1580"/>
                  <a:pt x="1472" y="1580"/>
                  <a:pt x="1472" y="1580"/>
                </a:cubicBezTo>
                <a:cubicBezTo>
                  <a:pt x="1472" y="1580"/>
                  <a:pt x="1473" y="1580"/>
                  <a:pt x="1473" y="1580"/>
                </a:cubicBezTo>
                <a:cubicBezTo>
                  <a:pt x="1471" y="1580"/>
                  <a:pt x="1472" y="1583"/>
                  <a:pt x="1473" y="1583"/>
                </a:cubicBezTo>
                <a:cubicBezTo>
                  <a:pt x="1471" y="1581"/>
                  <a:pt x="1474" y="1582"/>
                  <a:pt x="1475" y="1582"/>
                </a:cubicBezTo>
                <a:cubicBezTo>
                  <a:pt x="1475" y="1582"/>
                  <a:pt x="1475" y="1583"/>
                  <a:pt x="1476" y="1583"/>
                </a:cubicBezTo>
                <a:cubicBezTo>
                  <a:pt x="1473" y="1582"/>
                  <a:pt x="1469" y="1586"/>
                  <a:pt x="1468" y="1583"/>
                </a:cubicBezTo>
                <a:cubicBezTo>
                  <a:pt x="1466" y="1583"/>
                  <a:pt x="1469" y="1585"/>
                  <a:pt x="1467" y="1585"/>
                </a:cubicBezTo>
                <a:cubicBezTo>
                  <a:pt x="1467" y="1584"/>
                  <a:pt x="1467" y="1583"/>
                  <a:pt x="1466" y="1583"/>
                </a:cubicBezTo>
                <a:cubicBezTo>
                  <a:pt x="1463" y="1585"/>
                  <a:pt x="1464" y="1581"/>
                  <a:pt x="1460" y="1584"/>
                </a:cubicBezTo>
                <a:cubicBezTo>
                  <a:pt x="1460" y="1583"/>
                  <a:pt x="1461" y="1582"/>
                  <a:pt x="1460" y="1582"/>
                </a:cubicBezTo>
                <a:cubicBezTo>
                  <a:pt x="1458" y="1584"/>
                  <a:pt x="1453" y="1581"/>
                  <a:pt x="1452" y="1584"/>
                </a:cubicBezTo>
                <a:cubicBezTo>
                  <a:pt x="1451" y="1580"/>
                  <a:pt x="1448" y="1584"/>
                  <a:pt x="1447" y="1581"/>
                </a:cubicBezTo>
                <a:cubicBezTo>
                  <a:pt x="1450" y="1582"/>
                  <a:pt x="1451" y="1581"/>
                  <a:pt x="1454" y="1582"/>
                </a:cubicBezTo>
                <a:cubicBezTo>
                  <a:pt x="1454" y="1581"/>
                  <a:pt x="1452" y="1581"/>
                  <a:pt x="1452" y="1580"/>
                </a:cubicBezTo>
                <a:cubicBezTo>
                  <a:pt x="1453" y="1579"/>
                  <a:pt x="1455" y="1582"/>
                  <a:pt x="1454" y="1580"/>
                </a:cubicBezTo>
                <a:cubicBezTo>
                  <a:pt x="1456" y="1579"/>
                  <a:pt x="1457" y="1580"/>
                  <a:pt x="1457" y="1579"/>
                </a:cubicBezTo>
                <a:cubicBezTo>
                  <a:pt x="1454" y="1579"/>
                  <a:pt x="1452" y="1578"/>
                  <a:pt x="1451" y="1577"/>
                </a:cubicBezTo>
                <a:cubicBezTo>
                  <a:pt x="1451" y="1579"/>
                  <a:pt x="1451" y="1579"/>
                  <a:pt x="1451" y="1579"/>
                </a:cubicBezTo>
                <a:cubicBezTo>
                  <a:pt x="1450" y="1579"/>
                  <a:pt x="1449" y="1579"/>
                  <a:pt x="1448" y="1578"/>
                </a:cubicBezTo>
                <a:cubicBezTo>
                  <a:pt x="1449" y="1578"/>
                  <a:pt x="1450" y="1578"/>
                  <a:pt x="1450" y="1577"/>
                </a:cubicBezTo>
                <a:cubicBezTo>
                  <a:pt x="1444" y="1577"/>
                  <a:pt x="1444" y="1577"/>
                  <a:pt x="1444" y="1577"/>
                </a:cubicBezTo>
                <a:cubicBezTo>
                  <a:pt x="1445" y="1578"/>
                  <a:pt x="1446" y="1578"/>
                  <a:pt x="1445" y="1579"/>
                </a:cubicBezTo>
                <a:cubicBezTo>
                  <a:pt x="1443" y="1579"/>
                  <a:pt x="1444" y="1576"/>
                  <a:pt x="1442" y="1576"/>
                </a:cubicBezTo>
                <a:cubicBezTo>
                  <a:pt x="1439" y="1577"/>
                  <a:pt x="1445" y="1580"/>
                  <a:pt x="1442" y="1580"/>
                </a:cubicBezTo>
                <a:cubicBezTo>
                  <a:pt x="1441" y="1577"/>
                  <a:pt x="1437" y="1581"/>
                  <a:pt x="1435" y="1579"/>
                </a:cubicBezTo>
                <a:cubicBezTo>
                  <a:pt x="1435" y="1579"/>
                  <a:pt x="1435" y="1580"/>
                  <a:pt x="1435" y="1580"/>
                </a:cubicBezTo>
                <a:cubicBezTo>
                  <a:pt x="1434" y="1579"/>
                  <a:pt x="1432" y="1578"/>
                  <a:pt x="1431" y="1579"/>
                </a:cubicBezTo>
                <a:cubicBezTo>
                  <a:pt x="1431" y="1578"/>
                  <a:pt x="1432" y="1578"/>
                  <a:pt x="1431" y="1577"/>
                </a:cubicBezTo>
                <a:close/>
                <a:moveTo>
                  <a:pt x="1456" y="1590"/>
                </a:moveTo>
                <a:cubicBezTo>
                  <a:pt x="1457" y="1587"/>
                  <a:pt x="1460" y="1589"/>
                  <a:pt x="1460" y="1588"/>
                </a:cubicBezTo>
                <a:cubicBezTo>
                  <a:pt x="1457" y="1587"/>
                  <a:pt x="1455" y="1588"/>
                  <a:pt x="1452" y="1588"/>
                </a:cubicBezTo>
                <a:cubicBezTo>
                  <a:pt x="1453" y="1590"/>
                  <a:pt x="1456" y="1588"/>
                  <a:pt x="1455" y="1589"/>
                </a:cubicBezTo>
                <a:cubicBezTo>
                  <a:pt x="1454" y="1590"/>
                  <a:pt x="1452" y="1590"/>
                  <a:pt x="1449" y="1589"/>
                </a:cubicBezTo>
                <a:cubicBezTo>
                  <a:pt x="1450" y="1589"/>
                  <a:pt x="1451" y="1589"/>
                  <a:pt x="1452" y="1588"/>
                </a:cubicBezTo>
                <a:cubicBezTo>
                  <a:pt x="1450" y="1587"/>
                  <a:pt x="1448" y="1588"/>
                  <a:pt x="1447" y="1588"/>
                </a:cubicBezTo>
                <a:cubicBezTo>
                  <a:pt x="1447" y="1589"/>
                  <a:pt x="1449" y="1588"/>
                  <a:pt x="1448" y="1590"/>
                </a:cubicBezTo>
                <a:cubicBezTo>
                  <a:pt x="1447" y="1590"/>
                  <a:pt x="1447" y="1589"/>
                  <a:pt x="1445" y="1589"/>
                </a:cubicBezTo>
                <a:cubicBezTo>
                  <a:pt x="1445" y="1588"/>
                  <a:pt x="1446" y="1588"/>
                  <a:pt x="1446" y="1588"/>
                </a:cubicBezTo>
                <a:cubicBezTo>
                  <a:pt x="1443" y="1588"/>
                  <a:pt x="1440" y="1588"/>
                  <a:pt x="1439" y="1587"/>
                </a:cubicBezTo>
                <a:cubicBezTo>
                  <a:pt x="1440" y="1587"/>
                  <a:pt x="1440" y="1586"/>
                  <a:pt x="1441" y="1586"/>
                </a:cubicBezTo>
                <a:cubicBezTo>
                  <a:pt x="1447" y="1587"/>
                  <a:pt x="1454" y="1588"/>
                  <a:pt x="1461" y="1586"/>
                </a:cubicBezTo>
                <a:cubicBezTo>
                  <a:pt x="1466" y="1588"/>
                  <a:pt x="1469" y="1585"/>
                  <a:pt x="1472" y="1588"/>
                </a:cubicBezTo>
                <a:cubicBezTo>
                  <a:pt x="1470" y="1587"/>
                  <a:pt x="1471" y="1589"/>
                  <a:pt x="1469" y="1589"/>
                </a:cubicBezTo>
                <a:cubicBezTo>
                  <a:pt x="1468" y="1587"/>
                  <a:pt x="1462" y="1588"/>
                  <a:pt x="1460" y="1588"/>
                </a:cubicBezTo>
                <a:cubicBezTo>
                  <a:pt x="1462" y="1589"/>
                  <a:pt x="1465" y="1588"/>
                  <a:pt x="1466" y="1589"/>
                </a:cubicBezTo>
                <a:cubicBezTo>
                  <a:pt x="1463" y="1590"/>
                  <a:pt x="1459" y="1590"/>
                  <a:pt x="1456" y="1590"/>
                </a:cubicBezTo>
                <a:close/>
                <a:moveTo>
                  <a:pt x="1459" y="1599"/>
                </a:moveTo>
                <a:cubicBezTo>
                  <a:pt x="1458" y="1600"/>
                  <a:pt x="1455" y="1601"/>
                  <a:pt x="1455" y="1599"/>
                </a:cubicBezTo>
                <a:cubicBezTo>
                  <a:pt x="1457" y="1600"/>
                  <a:pt x="1458" y="1598"/>
                  <a:pt x="1459" y="1599"/>
                </a:cubicBezTo>
                <a:close/>
                <a:moveTo>
                  <a:pt x="1448" y="1598"/>
                </a:moveTo>
                <a:cubicBezTo>
                  <a:pt x="1448" y="1600"/>
                  <a:pt x="1450" y="1598"/>
                  <a:pt x="1451" y="1600"/>
                </a:cubicBezTo>
                <a:cubicBezTo>
                  <a:pt x="1450" y="1599"/>
                  <a:pt x="1447" y="1600"/>
                  <a:pt x="1446" y="1599"/>
                </a:cubicBezTo>
                <a:cubicBezTo>
                  <a:pt x="1447" y="1599"/>
                  <a:pt x="1447" y="1599"/>
                  <a:pt x="1447" y="1598"/>
                </a:cubicBezTo>
                <a:cubicBezTo>
                  <a:pt x="1446" y="1598"/>
                  <a:pt x="1445" y="1598"/>
                  <a:pt x="1443" y="1598"/>
                </a:cubicBezTo>
                <a:cubicBezTo>
                  <a:pt x="1444" y="1598"/>
                  <a:pt x="1444" y="1600"/>
                  <a:pt x="1443" y="1600"/>
                </a:cubicBezTo>
                <a:cubicBezTo>
                  <a:pt x="1442" y="1599"/>
                  <a:pt x="1444" y="1598"/>
                  <a:pt x="1443" y="1597"/>
                </a:cubicBezTo>
                <a:cubicBezTo>
                  <a:pt x="1447" y="1599"/>
                  <a:pt x="1451" y="1596"/>
                  <a:pt x="1454" y="1597"/>
                </a:cubicBezTo>
                <a:cubicBezTo>
                  <a:pt x="1454" y="1599"/>
                  <a:pt x="1454" y="1599"/>
                  <a:pt x="1455" y="1600"/>
                </a:cubicBezTo>
                <a:cubicBezTo>
                  <a:pt x="1454" y="1599"/>
                  <a:pt x="1452" y="1600"/>
                  <a:pt x="1452" y="1599"/>
                </a:cubicBezTo>
                <a:cubicBezTo>
                  <a:pt x="1453" y="1598"/>
                  <a:pt x="1449" y="1598"/>
                  <a:pt x="1448" y="1598"/>
                </a:cubicBezTo>
                <a:close/>
                <a:moveTo>
                  <a:pt x="1437" y="1597"/>
                </a:moveTo>
                <a:cubicBezTo>
                  <a:pt x="1439" y="1596"/>
                  <a:pt x="1439" y="1597"/>
                  <a:pt x="1442" y="1596"/>
                </a:cubicBezTo>
                <a:cubicBezTo>
                  <a:pt x="1443" y="1597"/>
                  <a:pt x="1441" y="1598"/>
                  <a:pt x="1442" y="1599"/>
                </a:cubicBezTo>
                <a:cubicBezTo>
                  <a:pt x="1438" y="1599"/>
                  <a:pt x="1438" y="1599"/>
                  <a:pt x="1438" y="1599"/>
                </a:cubicBezTo>
                <a:cubicBezTo>
                  <a:pt x="1439" y="1597"/>
                  <a:pt x="1437" y="1599"/>
                  <a:pt x="1437" y="1597"/>
                </a:cubicBezTo>
                <a:close/>
                <a:moveTo>
                  <a:pt x="1434" y="1599"/>
                </a:moveTo>
                <a:cubicBezTo>
                  <a:pt x="1434" y="1599"/>
                  <a:pt x="1434" y="1599"/>
                  <a:pt x="1434" y="1599"/>
                </a:cubicBezTo>
                <a:cubicBezTo>
                  <a:pt x="1434" y="1599"/>
                  <a:pt x="1433" y="1599"/>
                  <a:pt x="1432" y="1599"/>
                </a:cubicBezTo>
                <a:cubicBezTo>
                  <a:pt x="1432" y="1598"/>
                  <a:pt x="1433" y="1598"/>
                  <a:pt x="1432" y="1598"/>
                </a:cubicBezTo>
                <a:cubicBezTo>
                  <a:pt x="1431" y="1598"/>
                  <a:pt x="1432" y="1599"/>
                  <a:pt x="1431" y="1599"/>
                </a:cubicBezTo>
                <a:cubicBezTo>
                  <a:pt x="1431" y="1599"/>
                  <a:pt x="1431" y="1599"/>
                  <a:pt x="1430" y="1599"/>
                </a:cubicBezTo>
                <a:cubicBezTo>
                  <a:pt x="1430" y="1597"/>
                  <a:pt x="1432" y="1598"/>
                  <a:pt x="1431" y="1597"/>
                </a:cubicBezTo>
                <a:cubicBezTo>
                  <a:pt x="1433" y="1598"/>
                  <a:pt x="1433" y="1596"/>
                  <a:pt x="1435" y="1597"/>
                </a:cubicBezTo>
                <a:cubicBezTo>
                  <a:pt x="1435" y="1598"/>
                  <a:pt x="1434" y="1598"/>
                  <a:pt x="1434" y="1599"/>
                </a:cubicBezTo>
                <a:cubicBezTo>
                  <a:pt x="1435" y="1599"/>
                  <a:pt x="1435" y="1599"/>
                  <a:pt x="1434" y="1599"/>
                </a:cubicBezTo>
                <a:close/>
                <a:moveTo>
                  <a:pt x="1438" y="1588"/>
                </a:moveTo>
                <a:cubicBezTo>
                  <a:pt x="1438" y="1587"/>
                  <a:pt x="1435" y="1588"/>
                  <a:pt x="1433" y="1587"/>
                </a:cubicBezTo>
                <a:cubicBezTo>
                  <a:pt x="1435" y="1586"/>
                  <a:pt x="1440" y="1586"/>
                  <a:pt x="1438" y="1588"/>
                </a:cubicBezTo>
                <a:close/>
                <a:moveTo>
                  <a:pt x="1434" y="1581"/>
                </a:moveTo>
                <a:cubicBezTo>
                  <a:pt x="1435" y="1580"/>
                  <a:pt x="1438" y="1581"/>
                  <a:pt x="1438" y="1582"/>
                </a:cubicBezTo>
                <a:cubicBezTo>
                  <a:pt x="1438" y="1582"/>
                  <a:pt x="1435" y="1582"/>
                  <a:pt x="1434" y="1581"/>
                </a:cubicBezTo>
                <a:close/>
                <a:moveTo>
                  <a:pt x="1434" y="1589"/>
                </a:moveTo>
                <a:cubicBezTo>
                  <a:pt x="1435" y="1588"/>
                  <a:pt x="1437" y="1588"/>
                  <a:pt x="1438" y="1588"/>
                </a:cubicBezTo>
                <a:cubicBezTo>
                  <a:pt x="1438" y="1589"/>
                  <a:pt x="1439" y="1589"/>
                  <a:pt x="1439" y="1590"/>
                </a:cubicBezTo>
                <a:cubicBezTo>
                  <a:pt x="1439" y="1589"/>
                  <a:pt x="1439" y="1588"/>
                  <a:pt x="1440" y="1588"/>
                </a:cubicBezTo>
                <a:cubicBezTo>
                  <a:pt x="1440" y="1589"/>
                  <a:pt x="1440" y="1589"/>
                  <a:pt x="1440" y="1590"/>
                </a:cubicBezTo>
                <a:cubicBezTo>
                  <a:pt x="1438" y="1590"/>
                  <a:pt x="1434" y="1588"/>
                  <a:pt x="1434" y="1589"/>
                </a:cubicBezTo>
                <a:close/>
                <a:moveTo>
                  <a:pt x="1439" y="1581"/>
                </a:moveTo>
                <a:cubicBezTo>
                  <a:pt x="1439" y="1581"/>
                  <a:pt x="1441" y="1581"/>
                  <a:pt x="1442" y="1582"/>
                </a:cubicBezTo>
                <a:cubicBezTo>
                  <a:pt x="1440" y="1582"/>
                  <a:pt x="1439" y="1582"/>
                  <a:pt x="1439" y="1581"/>
                </a:cubicBezTo>
                <a:close/>
                <a:moveTo>
                  <a:pt x="1443" y="1582"/>
                </a:moveTo>
                <a:cubicBezTo>
                  <a:pt x="1445" y="1582"/>
                  <a:pt x="1444" y="1581"/>
                  <a:pt x="1446" y="1581"/>
                </a:cubicBezTo>
                <a:cubicBezTo>
                  <a:pt x="1446" y="1581"/>
                  <a:pt x="1446" y="1582"/>
                  <a:pt x="1445" y="1583"/>
                </a:cubicBezTo>
                <a:cubicBezTo>
                  <a:pt x="1445" y="1582"/>
                  <a:pt x="1443" y="1584"/>
                  <a:pt x="1443" y="1582"/>
                </a:cubicBezTo>
                <a:close/>
                <a:moveTo>
                  <a:pt x="1461" y="1598"/>
                </a:moveTo>
                <a:cubicBezTo>
                  <a:pt x="1464" y="1597"/>
                  <a:pt x="1466" y="1597"/>
                  <a:pt x="1469" y="1597"/>
                </a:cubicBezTo>
                <a:cubicBezTo>
                  <a:pt x="1469" y="1598"/>
                  <a:pt x="1469" y="1599"/>
                  <a:pt x="1469" y="1600"/>
                </a:cubicBezTo>
                <a:cubicBezTo>
                  <a:pt x="1467" y="1599"/>
                  <a:pt x="1465" y="1600"/>
                  <a:pt x="1464" y="1599"/>
                </a:cubicBezTo>
                <a:cubicBezTo>
                  <a:pt x="1463" y="1599"/>
                  <a:pt x="1461" y="1600"/>
                  <a:pt x="1461" y="1599"/>
                </a:cubicBezTo>
                <a:cubicBezTo>
                  <a:pt x="1462" y="1599"/>
                  <a:pt x="1461" y="1598"/>
                  <a:pt x="1461" y="1598"/>
                </a:cubicBezTo>
                <a:close/>
                <a:moveTo>
                  <a:pt x="1473" y="1603"/>
                </a:moveTo>
                <a:cubicBezTo>
                  <a:pt x="1473" y="1603"/>
                  <a:pt x="1468" y="1605"/>
                  <a:pt x="1465" y="1603"/>
                </a:cubicBezTo>
                <a:cubicBezTo>
                  <a:pt x="1467" y="1604"/>
                  <a:pt x="1471" y="1602"/>
                  <a:pt x="1473" y="1603"/>
                </a:cubicBezTo>
                <a:close/>
                <a:moveTo>
                  <a:pt x="1449" y="1579"/>
                </a:moveTo>
                <a:cubicBezTo>
                  <a:pt x="1450" y="1579"/>
                  <a:pt x="1452" y="1579"/>
                  <a:pt x="1452" y="1580"/>
                </a:cubicBezTo>
                <a:cubicBezTo>
                  <a:pt x="1451" y="1580"/>
                  <a:pt x="1450" y="1580"/>
                  <a:pt x="1449" y="1579"/>
                </a:cubicBezTo>
                <a:close/>
                <a:moveTo>
                  <a:pt x="1431" y="1589"/>
                </a:moveTo>
                <a:cubicBezTo>
                  <a:pt x="1430" y="1589"/>
                  <a:pt x="1429" y="1590"/>
                  <a:pt x="1428" y="1589"/>
                </a:cubicBezTo>
                <a:cubicBezTo>
                  <a:pt x="1427" y="1588"/>
                  <a:pt x="1431" y="1588"/>
                  <a:pt x="1431" y="1589"/>
                </a:cubicBezTo>
                <a:close/>
                <a:moveTo>
                  <a:pt x="1426" y="1593"/>
                </a:moveTo>
                <a:cubicBezTo>
                  <a:pt x="1426" y="1592"/>
                  <a:pt x="1426" y="1591"/>
                  <a:pt x="1427" y="1591"/>
                </a:cubicBezTo>
                <a:cubicBezTo>
                  <a:pt x="1427" y="1592"/>
                  <a:pt x="1429" y="1591"/>
                  <a:pt x="1430" y="1592"/>
                </a:cubicBezTo>
                <a:cubicBezTo>
                  <a:pt x="1429" y="1595"/>
                  <a:pt x="1428" y="1592"/>
                  <a:pt x="1426" y="1593"/>
                </a:cubicBezTo>
                <a:close/>
                <a:moveTo>
                  <a:pt x="1430" y="1597"/>
                </a:moveTo>
                <a:cubicBezTo>
                  <a:pt x="1429" y="1598"/>
                  <a:pt x="1428" y="1598"/>
                  <a:pt x="1427" y="1598"/>
                </a:cubicBezTo>
                <a:cubicBezTo>
                  <a:pt x="1427" y="1597"/>
                  <a:pt x="1429" y="1596"/>
                  <a:pt x="1430" y="1597"/>
                </a:cubicBezTo>
                <a:close/>
                <a:moveTo>
                  <a:pt x="1423" y="1579"/>
                </a:moveTo>
                <a:cubicBezTo>
                  <a:pt x="1425" y="1579"/>
                  <a:pt x="1427" y="1580"/>
                  <a:pt x="1427" y="1581"/>
                </a:cubicBezTo>
                <a:cubicBezTo>
                  <a:pt x="1428" y="1581"/>
                  <a:pt x="1427" y="1579"/>
                  <a:pt x="1429" y="1580"/>
                </a:cubicBezTo>
                <a:cubicBezTo>
                  <a:pt x="1429" y="1580"/>
                  <a:pt x="1429" y="1581"/>
                  <a:pt x="1429" y="1581"/>
                </a:cubicBezTo>
                <a:cubicBezTo>
                  <a:pt x="1429" y="1580"/>
                  <a:pt x="1429" y="1580"/>
                  <a:pt x="1430" y="1580"/>
                </a:cubicBezTo>
                <a:cubicBezTo>
                  <a:pt x="1430" y="1583"/>
                  <a:pt x="1423" y="1581"/>
                  <a:pt x="1423" y="1581"/>
                </a:cubicBezTo>
                <a:cubicBezTo>
                  <a:pt x="1424" y="1581"/>
                  <a:pt x="1424" y="1580"/>
                  <a:pt x="1424" y="1580"/>
                </a:cubicBezTo>
                <a:cubicBezTo>
                  <a:pt x="1424" y="1580"/>
                  <a:pt x="1423" y="1580"/>
                  <a:pt x="1423" y="1579"/>
                </a:cubicBezTo>
                <a:close/>
                <a:moveTo>
                  <a:pt x="1425" y="1587"/>
                </a:moveTo>
                <a:cubicBezTo>
                  <a:pt x="1424" y="1587"/>
                  <a:pt x="1422" y="1588"/>
                  <a:pt x="1422" y="1587"/>
                </a:cubicBezTo>
                <a:cubicBezTo>
                  <a:pt x="1423" y="1586"/>
                  <a:pt x="1425" y="1587"/>
                  <a:pt x="1425" y="1587"/>
                </a:cubicBezTo>
                <a:close/>
                <a:moveTo>
                  <a:pt x="1423" y="1591"/>
                </a:moveTo>
                <a:cubicBezTo>
                  <a:pt x="1423" y="1592"/>
                  <a:pt x="1425" y="1591"/>
                  <a:pt x="1425" y="1592"/>
                </a:cubicBezTo>
                <a:cubicBezTo>
                  <a:pt x="1424" y="1592"/>
                  <a:pt x="1421" y="1592"/>
                  <a:pt x="1423" y="1591"/>
                </a:cubicBezTo>
                <a:close/>
                <a:moveTo>
                  <a:pt x="1425" y="1599"/>
                </a:moveTo>
                <a:cubicBezTo>
                  <a:pt x="1425" y="1600"/>
                  <a:pt x="1424" y="1600"/>
                  <a:pt x="1424" y="1599"/>
                </a:cubicBezTo>
                <a:cubicBezTo>
                  <a:pt x="1424" y="1599"/>
                  <a:pt x="1425" y="1599"/>
                  <a:pt x="1425" y="1599"/>
                </a:cubicBezTo>
                <a:close/>
                <a:moveTo>
                  <a:pt x="1422" y="1580"/>
                </a:moveTo>
                <a:cubicBezTo>
                  <a:pt x="1421" y="1582"/>
                  <a:pt x="1416" y="1582"/>
                  <a:pt x="1414" y="1581"/>
                </a:cubicBezTo>
                <a:cubicBezTo>
                  <a:pt x="1414" y="1581"/>
                  <a:pt x="1414" y="1582"/>
                  <a:pt x="1414" y="1582"/>
                </a:cubicBezTo>
                <a:cubicBezTo>
                  <a:pt x="1413" y="1581"/>
                  <a:pt x="1410" y="1582"/>
                  <a:pt x="1411" y="1581"/>
                </a:cubicBezTo>
                <a:cubicBezTo>
                  <a:pt x="1415" y="1580"/>
                  <a:pt x="1418" y="1580"/>
                  <a:pt x="1422" y="1580"/>
                </a:cubicBezTo>
                <a:close/>
                <a:moveTo>
                  <a:pt x="1414" y="1587"/>
                </a:moveTo>
                <a:cubicBezTo>
                  <a:pt x="1413" y="1588"/>
                  <a:pt x="1412" y="1587"/>
                  <a:pt x="1411" y="1586"/>
                </a:cubicBezTo>
                <a:cubicBezTo>
                  <a:pt x="1412" y="1586"/>
                  <a:pt x="1413" y="1586"/>
                  <a:pt x="1414" y="1587"/>
                </a:cubicBezTo>
                <a:close/>
                <a:moveTo>
                  <a:pt x="1413" y="1593"/>
                </a:moveTo>
                <a:cubicBezTo>
                  <a:pt x="1412" y="1592"/>
                  <a:pt x="1411" y="1592"/>
                  <a:pt x="1410" y="1592"/>
                </a:cubicBezTo>
                <a:cubicBezTo>
                  <a:pt x="1411" y="1592"/>
                  <a:pt x="1414" y="1591"/>
                  <a:pt x="1413" y="1593"/>
                </a:cubicBezTo>
                <a:close/>
                <a:moveTo>
                  <a:pt x="1413" y="1597"/>
                </a:moveTo>
                <a:cubicBezTo>
                  <a:pt x="1412" y="1597"/>
                  <a:pt x="1411" y="1598"/>
                  <a:pt x="1410" y="1597"/>
                </a:cubicBezTo>
                <a:cubicBezTo>
                  <a:pt x="1409" y="1596"/>
                  <a:pt x="1413" y="1596"/>
                  <a:pt x="1413" y="1597"/>
                </a:cubicBezTo>
                <a:close/>
                <a:moveTo>
                  <a:pt x="1397" y="1581"/>
                </a:moveTo>
                <a:cubicBezTo>
                  <a:pt x="1397" y="1582"/>
                  <a:pt x="1398" y="1582"/>
                  <a:pt x="1398" y="1582"/>
                </a:cubicBezTo>
                <a:cubicBezTo>
                  <a:pt x="1398" y="1582"/>
                  <a:pt x="1397" y="1582"/>
                  <a:pt x="1397" y="1583"/>
                </a:cubicBezTo>
                <a:cubicBezTo>
                  <a:pt x="1397" y="1582"/>
                  <a:pt x="1397" y="1581"/>
                  <a:pt x="1397" y="1581"/>
                </a:cubicBezTo>
                <a:close/>
                <a:moveTo>
                  <a:pt x="1393" y="1583"/>
                </a:moveTo>
                <a:cubicBezTo>
                  <a:pt x="1393" y="1582"/>
                  <a:pt x="1394" y="1581"/>
                  <a:pt x="1394" y="1581"/>
                </a:cubicBezTo>
                <a:cubicBezTo>
                  <a:pt x="1395" y="1581"/>
                  <a:pt x="1395" y="1583"/>
                  <a:pt x="1393" y="1583"/>
                </a:cubicBezTo>
                <a:close/>
                <a:moveTo>
                  <a:pt x="1392" y="1581"/>
                </a:moveTo>
                <a:cubicBezTo>
                  <a:pt x="1391" y="1582"/>
                  <a:pt x="1393" y="1581"/>
                  <a:pt x="1393" y="1582"/>
                </a:cubicBezTo>
                <a:cubicBezTo>
                  <a:pt x="1393" y="1582"/>
                  <a:pt x="1390" y="1583"/>
                  <a:pt x="1390" y="1582"/>
                </a:cubicBezTo>
                <a:cubicBezTo>
                  <a:pt x="1390" y="1581"/>
                  <a:pt x="1392" y="1579"/>
                  <a:pt x="1392" y="1581"/>
                </a:cubicBezTo>
                <a:close/>
                <a:moveTo>
                  <a:pt x="1404" y="1587"/>
                </a:moveTo>
                <a:cubicBezTo>
                  <a:pt x="1401" y="1587"/>
                  <a:pt x="1398" y="1587"/>
                  <a:pt x="1395" y="1587"/>
                </a:cubicBezTo>
                <a:cubicBezTo>
                  <a:pt x="1395" y="1587"/>
                  <a:pt x="1395" y="1587"/>
                  <a:pt x="1395" y="1587"/>
                </a:cubicBezTo>
                <a:cubicBezTo>
                  <a:pt x="1393" y="1587"/>
                  <a:pt x="1391" y="1587"/>
                  <a:pt x="1389" y="1586"/>
                </a:cubicBezTo>
                <a:cubicBezTo>
                  <a:pt x="1394" y="1586"/>
                  <a:pt x="1400" y="1585"/>
                  <a:pt x="1404" y="1587"/>
                </a:cubicBezTo>
                <a:close/>
                <a:moveTo>
                  <a:pt x="1398" y="1592"/>
                </a:moveTo>
                <a:cubicBezTo>
                  <a:pt x="1398" y="1593"/>
                  <a:pt x="1397" y="1591"/>
                  <a:pt x="1396" y="1592"/>
                </a:cubicBezTo>
                <a:cubicBezTo>
                  <a:pt x="1395" y="1592"/>
                  <a:pt x="1396" y="1593"/>
                  <a:pt x="1395" y="1593"/>
                </a:cubicBezTo>
                <a:cubicBezTo>
                  <a:pt x="1395" y="1591"/>
                  <a:pt x="1394" y="1591"/>
                  <a:pt x="1396" y="1591"/>
                </a:cubicBezTo>
                <a:cubicBezTo>
                  <a:pt x="1395" y="1592"/>
                  <a:pt x="1398" y="1590"/>
                  <a:pt x="1398" y="1592"/>
                </a:cubicBezTo>
                <a:close/>
                <a:moveTo>
                  <a:pt x="1383" y="1599"/>
                </a:moveTo>
                <a:cubicBezTo>
                  <a:pt x="1383" y="1598"/>
                  <a:pt x="1385" y="1598"/>
                  <a:pt x="1385" y="1598"/>
                </a:cubicBezTo>
                <a:cubicBezTo>
                  <a:pt x="1386" y="1599"/>
                  <a:pt x="1389" y="1599"/>
                  <a:pt x="1390" y="1598"/>
                </a:cubicBezTo>
                <a:cubicBezTo>
                  <a:pt x="1390" y="1602"/>
                  <a:pt x="1386" y="1598"/>
                  <a:pt x="1385" y="1600"/>
                </a:cubicBezTo>
                <a:cubicBezTo>
                  <a:pt x="1386" y="1598"/>
                  <a:pt x="1383" y="1600"/>
                  <a:pt x="1383" y="1599"/>
                </a:cubicBezTo>
                <a:close/>
                <a:moveTo>
                  <a:pt x="1386" y="1581"/>
                </a:moveTo>
                <a:cubicBezTo>
                  <a:pt x="1387" y="1581"/>
                  <a:pt x="1388" y="1581"/>
                  <a:pt x="1388" y="1582"/>
                </a:cubicBezTo>
                <a:cubicBezTo>
                  <a:pt x="1387" y="1582"/>
                  <a:pt x="1386" y="1582"/>
                  <a:pt x="1386" y="1581"/>
                </a:cubicBezTo>
                <a:close/>
                <a:moveTo>
                  <a:pt x="1384" y="1593"/>
                </a:moveTo>
                <a:cubicBezTo>
                  <a:pt x="1384" y="1594"/>
                  <a:pt x="1386" y="1593"/>
                  <a:pt x="1386" y="1593"/>
                </a:cubicBezTo>
                <a:cubicBezTo>
                  <a:pt x="1387" y="1595"/>
                  <a:pt x="1382" y="1594"/>
                  <a:pt x="1384" y="1593"/>
                </a:cubicBezTo>
                <a:close/>
                <a:moveTo>
                  <a:pt x="1383" y="1596"/>
                </a:moveTo>
                <a:cubicBezTo>
                  <a:pt x="1384" y="1596"/>
                  <a:pt x="1384" y="1597"/>
                  <a:pt x="1385" y="1596"/>
                </a:cubicBezTo>
                <a:cubicBezTo>
                  <a:pt x="1385" y="1597"/>
                  <a:pt x="1382" y="1597"/>
                  <a:pt x="1383" y="1596"/>
                </a:cubicBezTo>
                <a:close/>
                <a:moveTo>
                  <a:pt x="1377" y="1598"/>
                </a:moveTo>
                <a:cubicBezTo>
                  <a:pt x="1377" y="1598"/>
                  <a:pt x="1376" y="1598"/>
                  <a:pt x="1376" y="1598"/>
                </a:cubicBezTo>
                <a:cubicBezTo>
                  <a:pt x="1377" y="1598"/>
                  <a:pt x="1377" y="1598"/>
                  <a:pt x="1378" y="1599"/>
                </a:cubicBezTo>
                <a:cubicBezTo>
                  <a:pt x="1376" y="1598"/>
                  <a:pt x="1374" y="1599"/>
                  <a:pt x="1374" y="1598"/>
                </a:cubicBezTo>
                <a:cubicBezTo>
                  <a:pt x="1375" y="1599"/>
                  <a:pt x="1376" y="1596"/>
                  <a:pt x="1377" y="1598"/>
                </a:cubicBezTo>
                <a:close/>
                <a:moveTo>
                  <a:pt x="1373" y="1602"/>
                </a:moveTo>
                <a:cubicBezTo>
                  <a:pt x="1373" y="1601"/>
                  <a:pt x="1372" y="1602"/>
                  <a:pt x="1371" y="1601"/>
                </a:cubicBezTo>
                <a:cubicBezTo>
                  <a:pt x="1373" y="1600"/>
                  <a:pt x="1375" y="1601"/>
                  <a:pt x="1373" y="1602"/>
                </a:cubicBezTo>
                <a:close/>
                <a:moveTo>
                  <a:pt x="1372" y="1603"/>
                </a:moveTo>
                <a:cubicBezTo>
                  <a:pt x="1369" y="1602"/>
                  <a:pt x="1365" y="1602"/>
                  <a:pt x="1362" y="1602"/>
                </a:cubicBezTo>
                <a:cubicBezTo>
                  <a:pt x="1361" y="1602"/>
                  <a:pt x="1360" y="1602"/>
                  <a:pt x="1359" y="1601"/>
                </a:cubicBezTo>
                <a:cubicBezTo>
                  <a:pt x="1363" y="1602"/>
                  <a:pt x="1367" y="1602"/>
                  <a:pt x="1371" y="1602"/>
                </a:cubicBezTo>
                <a:cubicBezTo>
                  <a:pt x="1372" y="1602"/>
                  <a:pt x="1373" y="1602"/>
                  <a:pt x="1372" y="1603"/>
                </a:cubicBezTo>
                <a:close/>
                <a:moveTo>
                  <a:pt x="1370" y="1599"/>
                </a:moveTo>
                <a:cubicBezTo>
                  <a:pt x="1369" y="1598"/>
                  <a:pt x="1369" y="1599"/>
                  <a:pt x="1368" y="1599"/>
                </a:cubicBezTo>
                <a:cubicBezTo>
                  <a:pt x="1367" y="1598"/>
                  <a:pt x="1370" y="1598"/>
                  <a:pt x="1370" y="1599"/>
                </a:cubicBezTo>
                <a:close/>
                <a:moveTo>
                  <a:pt x="1364" y="1599"/>
                </a:moveTo>
                <a:cubicBezTo>
                  <a:pt x="1362" y="1599"/>
                  <a:pt x="1357" y="1600"/>
                  <a:pt x="1355" y="1598"/>
                </a:cubicBezTo>
                <a:cubicBezTo>
                  <a:pt x="1358" y="1598"/>
                  <a:pt x="1365" y="1597"/>
                  <a:pt x="1364" y="1599"/>
                </a:cubicBezTo>
                <a:close/>
                <a:moveTo>
                  <a:pt x="1356" y="1601"/>
                </a:moveTo>
                <a:cubicBezTo>
                  <a:pt x="1357" y="1601"/>
                  <a:pt x="1357" y="1601"/>
                  <a:pt x="1358" y="1601"/>
                </a:cubicBezTo>
                <a:cubicBezTo>
                  <a:pt x="1358" y="1602"/>
                  <a:pt x="1358" y="1602"/>
                  <a:pt x="1358" y="1602"/>
                </a:cubicBezTo>
                <a:cubicBezTo>
                  <a:pt x="1357" y="1602"/>
                  <a:pt x="1357" y="1602"/>
                  <a:pt x="1356" y="1602"/>
                </a:cubicBezTo>
                <a:cubicBezTo>
                  <a:pt x="1356" y="1602"/>
                  <a:pt x="1356" y="1602"/>
                  <a:pt x="1356" y="1602"/>
                </a:cubicBezTo>
                <a:cubicBezTo>
                  <a:pt x="1356" y="1602"/>
                  <a:pt x="1356" y="1601"/>
                  <a:pt x="1356" y="1601"/>
                </a:cubicBezTo>
                <a:close/>
                <a:moveTo>
                  <a:pt x="1349" y="1598"/>
                </a:moveTo>
                <a:cubicBezTo>
                  <a:pt x="1349" y="1598"/>
                  <a:pt x="1349" y="1598"/>
                  <a:pt x="1350" y="1598"/>
                </a:cubicBezTo>
                <a:cubicBezTo>
                  <a:pt x="1349" y="1597"/>
                  <a:pt x="1354" y="1600"/>
                  <a:pt x="1353" y="1597"/>
                </a:cubicBezTo>
                <a:cubicBezTo>
                  <a:pt x="1354" y="1597"/>
                  <a:pt x="1356" y="1599"/>
                  <a:pt x="1354" y="1599"/>
                </a:cubicBezTo>
                <a:cubicBezTo>
                  <a:pt x="1354" y="1599"/>
                  <a:pt x="1354" y="1598"/>
                  <a:pt x="1354" y="1598"/>
                </a:cubicBezTo>
                <a:cubicBezTo>
                  <a:pt x="1352" y="1599"/>
                  <a:pt x="1348" y="1599"/>
                  <a:pt x="1349" y="1598"/>
                </a:cubicBezTo>
                <a:close/>
                <a:moveTo>
                  <a:pt x="1350" y="1601"/>
                </a:moveTo>
                <a:cubicBezTo>
                  <a:pt x="1350" y="1601"/>
                  <a:pt x="1349" y="1602"/>
                  <a:pt x="1348" y="1602"/>
                </a:cubicBezTo>
                <a:cubicBezTo>
                  <a:pt x="1348" y="1602"/>
                  <a:pt x="1348" y="1602"/>
                  <a:pt x="1348" y="1602"/>
                </a:cubicBezTo>
                <a:cubicBezTo>
                  <a:pt x="1348" y="1602"/>
                  <a:pt x="1347" y="1602"/>
                  <a:pt x="1346" y="1602"/>
                </a:cubicBezTo>
                <a:cubicBezTo>
                  <a:pt x="1346" y="1601"/>
                  <a:pt x="1346" y="1601"/>
                  <a:pt x="1346" y="1601"/>
                </a:cubicBezTo>
                <a:cubicBezTo>
                  <a:pt x="1347" y="1601"/>
                  <a:pt x="1349" y="1601"/>
                  <a:pt x="1350" y="1601"/>
                </a:cubicBezTo>
                <a:close/>
                <a:moveTo>
                  <a:pt x="1345" y="1598"/>
                </a:moveTo>
                <a:cubicBezTo>
                  <a:pt x="1345" y="1598"/>
                  <a:pt x="1345" y="1599"/>
                  <a:pt x="1345" y="1599"/>
                </a:cubicBezTo>
                <a:cubicBezTo>
                  <a:pt x="1343" y="1598"/>
                  <a:pt x="1340" y="1598"/>
                  <a:pt x="1336" y="1598"/>
                </a:cubicBezTo>
                <a:cubicBezTo>
                  <a:pt x="1338" y="1597"/>
                  <a:pt x="1343" y="1597"/>
                  <a:pt x="1345" y="1598"/>
                </a:cubicBezTo>
                <a:close/>
                <a:moveTo>
                  <a:pt x="1344" y="1601"/>
                </a:moveTo>
                <a:cubicBezTo>
                  <a:pt x="1344" y="1601"/>
                  <a:pt x="1343" y="1601"/>
                  <a:pt x="1343" y="1602"/>
                </a:cubicBezTo>
                <a:cubicBezTo>
                  <a:pt x="1341" y="1602"/>
                  <a:pt x="1339" y="1602"/>
                  <a:pt x="1336" y="1601"/>
                </a:cubicBezTo>
                <a:cubicBezTo>
                  <a:pt x="1336" y="1601"/>
                  <a:pt x="1336" y="1601"/>
                  <a:pt x="1336" y="1601"/>
                </a:cubicBezTo>
                <a:cubicBezTo>
                  <a:pt x="1339" y="1601"/>
                  <a:pt x="1342" y="1601"/>
                  <a:pt x="1344" y="1601"/>
                </a:cubicBezTo>
                <a:close/>
                <a:moveTo>
                  <a:pt x="1335" y="1597"/>
                </a:moveTo>
                <a:cubicBezTo>
                  <a:pt x="1335" y="1597"/>
                  <a:pt x="1335" y="1598"/>
                  <a:pt x="1335" y="1598"/>
                </a:cubicBezTo>
                <a:cubicBezTo>
                  <a:pt x="1333" y="1598"/>
                  <a:pt x="1331" y="1598"/>
                  <a:pt x="1330" y="1598"/>
                </a:cubicBezTo>
                <a:cubicBezTo>
                  <a:pt x="1330" y="1598"/>
                  <a:pt x="1330" y="1598"/>
                  <a:pt x="1330" y="1598"/>
                </a:cubicBezTo>
                <a:cubicBezTo>
                  <a:pt x="1330" y="1597"/>
                  <a:pt x="1330" y="1597"/>
                  <a:pt x="1330" y="1597"/>
                </a:cubicBezTo>
                <a:cubicBezTo>
                  <a:pt x="1329" y="1597"/>
                  <a:pt x="1329" y="1597"/>
                  <a:pt x="1328" y="1597"/>
                </a:cubicBezTo>
                <a:cubicBezTo>
                  <a:pt x="1331" y="1597"/>
                  <a:pt x="1333" y="1597"/>
                  <a:pt x="1335" y="1597"/>
                </a:cubicBezTo>
                <a:close/>
                <a:moveTo>
                  <a:pt x="1333" y="1603"/>
                </a:moveTo>
                <a:cubicBezTo>
                  <a:pt x="1330" y="1603"/>
                  <a:pt x="1326" y="1604"/>
                  <a:pt x="1324" y="1603"/>
                </a:cubicBezTo>
                <a:cubicBezTo>
                  <a:pt x="1326" y="1602"/>
                  <a:pt x="1331" y="1603"/>
                  <a:pt x="1333" y="1603"/>
                </a:cubicBezTo>
                <a:close/>
                <a:moveTo>
                  <a:pt x="1325" y="1597"/>
                </a:moveTo>
                <a:cubicBezTo>
                  <a:pt x="1325" y="1597"/>
                  <a:pt x="1324" y="1597"/>
                  <a:pt x="1324" y="1597"/>
                </a:cubicBezTo>
                <a:cubicBezTo>
                  <a:pt x="1325" y="1597"/>
                  <a:pt x="1325" y="1597"/>
                  <a:pt x="1326" y="1597"/>
                </a:cubicBezTo>
                <a:cubicBezTo>
                  <a:pt x="1326" y="1597"/>
                  <a:pt x="1327" y="1597"/>
                  <a:pt x="1327" y="1597"/>
                </a:cubicBezTo>
                <a:cubicBezTo>
                  <a:pt x="1326" y="1598"/>
                  <a:pt x="1325" y="1597"/>
                  <a:pt x="1324" y="1598"/>
                </a:cubicBezTo>
                <a:cubicBezTo>
                  <a:pt x="1324" y="1596"/>
                  <a:pt x="1324" y="1598"/>
                  <a:pt x="1323" y="1598"/>
                </a:cubicBezTo>
                <a:cubicBezTo>
                  <a:pt x="1323" y="1598"/>
                  <a:pt x="1322" y="1597"/>
                  <a:pt x="1321" y="1598"/>
                </a:cubicBezTo>
                <a:cubicBezTo>
                  <a:pt x="1322" y="1597"/>
                  <a:pt x="1323" y="1596"/>
                  <a:pt x="1325" y="1597"/>
                </a:cubicBezTo>
                <a:close/>
                <a:moveTo>
                  <a:pt x="1322" y="1599"/>
                </a:moveTo>
                <a:cubicBezTo>
                  <a:pt x="1317" y="1599"/>
                  <a:pt x="1314" y="1600"/>
                  <a:pt x="1311" y="1598"/>
                </a:cubicBezTo>
                <a:cubicBezTo>
                  <a:pt x="1311" y="1598"/>
                  <a:pt x="1312" y="1598"/>
                  <a:pt x="1312" y="1598"/>
                </a:cubicBezTo>
                <a:cubicBezTo>
                  <a:pt x="1312" y="1598"/>
                  <a:pt x="1312" y="1598"/>
                  <a:pt x="1313" y="1598"/>
                </a:cubicBezTo>
                <a:cubicBezTo>
                  <a:pt x="1320" y="1598"/>
                  <a:pt x="1320" y="1598"/>
                  <a:pt x="1320" y="1598"/>
                </a:cubicBezTo>
                <a:cubicBezTo>
                  <a:pt x="1320" y="1598"/>
                  <a:pt x="1321" y="1598"/>
                  <a:pt x="1322" y="1599"/>
                </a:cubicBezTo>
                <a:close/>
                <a:moveTo>
                  <a:pt x="1270" y="1594"/>
                </a:moveTo>
                <a:cubicBezTo>
                  <a:pt x="1272" y="1593"/>
                  <a:pt x="1270" y="1595"/>
                  <a:pt x="1271" y="1595"/>
                </a:cubicBezTo>
                <a:cubicBezTo>
                  <a:pt x="1272" y="1593"/>
                  <a:pt x="1273" y="1595"/>
                  <a:pt x="1275" y="1594"/>
                </a:cubicBezTo>
                <a:cubicBezTo>
                  <a:pt x="1275" y="1596"/>
                  <a:pt x="1277" y="1596"/>
                  <a:pt x="1278" y="1596"/>
                </a:cubicBezTo>
                <a:cubicBezTo>
                  <a:pt x="1279" y="1594"/>
                  <a:pt x="1280" y="1595"/>
                  <a:pt x="1282" y="1595"/>
                </a:cubicBezTo>
                <a:cubicBezTo>
                  <a:pt x="1281" y="1595"/>
                  <a:pt x="1281" y="1596"/>
                  <a:pt x="1280" y="1596"/>
                </a:cubicBezTo>
                <a:cubicBezTo>
                  <a:pt x="1281" y="1596"/>
                  <a:pt x="1283" y="1597"/>
                  <a:pt x="1284" y="1597"/>
                </a:cubicBezTo>
                <a:cubicBezTo>
                  <a:pt x="1284" y="1597"/>
                  <a:pt x="1284" y="1597"/>
                  <a:pt x="1285" y="1597"/>
                </a:cubicBezTo>
                <a:cubicBezTo>
                  <a:pt x="1285" y="1597"/>
                  <a:pt x="1286" y="1597"/>
                  <a:pt x="1286" y="1596"/>
                </a:cubicBezTo>
                <a:cubicBezTo>
                  <a:pt x="1286" y="1597"/>
                  <a:pt x="1286" y="1597"/>
                  <a:pt x="1287" y="1597"/>
                </a:cubicBezTo>
                <a:cubicBezTo>
                  <a:pt x="1287" y="1597"/>
                  <a:pt x="1287" y="1596"/>
                  <a:pt x="1287" y="1596"/>
                </a:cubicBezTo>
                <a:cubicBezTo>
                  <a:pt x="1287" y="1596"/>
                  <a:pt x="1288" y="1596"/>
                  <a:pt x="1288" y="1596"/>
                </a:cubicBezTo>
                <a:cubicBezTo>
                  <a:pt x="1288" y="1596"/>
                  <a:pt x="1288" y="1596"/>
                  <a:pt x="1289" y="1596"/>
                </a:cubicBezTo>
                <a:cubicBezTo>
                  <a:pt x="1288" y="1595"/>
                  <a:pt x="1289" y="1596"/>
                  <a:pt x="1289" y="1595"/>
                </a:cubicBezTo>
                <a:cubicBezTo>
                  <a:pt x="1290" y="1595"/>
                  <a:pt x="1290" y="1595"/>
                  <a:pt x="1290" y="1595"/>
                </a:cubicBezTo>
                <a:cubicBezTo>
                  <a:pt x="1290" y="1597"/>
                  <a:pt x="1294" y="1596"/>
                  <a:pt x="1296" y="1596"/>
                </a:cubicBezTo>
                <a:cubicBezTo>
                  <a:pt x="1296" y="1596"/>
                  <a:pt x="1296" y="1596"/>
                  <a:pt x="1296" y="1596"/>
                </a:cubicBezTo>
                <a:cubicBezTo>
                  <a:pt x="1297" y="1596"/>
                  <a:pt x="1298" y="1597"/>
                  <a:pt x="1300" y="1597"/>
                </a:cubicBezTo>
                <a:cubicBezTo>
                  <a:pt x="1300" y="1597"/>
                  <a:pt x="1299" y="1597"/>
                  <a:pt x="1299" y="1597"/>
                </a:cubicBezTo>
                <a:cubicBezTo>
                  <a:pt x="1301" y="1597"/>
                  <a:pt x="1302" y="1597"/>
                  <a:pt x="1302" y="1596"/>
                </a:cubicBezTo>
                <a:cubicBezTo>
                  <a:pt x="1303" y="1596"/>
                  <a:pt x="1303" y="1597"/>
                  <a:pt x="1305" y="1596"/>
                </a:cubicBezTo>
                <a:cubicBezTo>
                  <a:pt x="1306" y="1598"/>
                  <a:pt x="1302" y="1596"/>
                  <a:pt x="1302" y="1598"/>
                </a:cubicBezTo>
                <a:cubicBezTo>
                  <a:pt x="1304" y="1598"/>
                  <a:pt x="1305" y="1597"/>
                  <a:pt x="1306" y="1598"/>
                </a:cubicBezTo>
                <a:cubicBezTo>
                  <a:pt x="1306" y="1597"/>
                  <a:pt x="1305" y="1597"/>
                  <a:pt x="1306" y="1596"/>
                </a:cubicBezTo>
                <a:cubicBezTo>
                  <a:pt x="1310" y="1597"/>
                  <a:pt x="1314" y="1596"/>
                  <a:pt x="1318" y="1597"/>
                </a:cubicBezTo>
                <a:cubicBezTo>
                  <a:pt x="1317" y="1597"/>
                  <a:pt x="1315" y="1597"/>
                  <a:pt x="1313" y="1597"/>
                </a:cubicBezTo>
                <a:cubicBezTo>
                  <a:pt x="1312" y="1597"/>
                  <a:pt x="1312" y="1598"/>
                  <a:pt x="1312" y="1598"/>
                </a:cubicBezTo>
                <a:cubicBezTo>
                  <a:pt x="1310" y="1597"/>
                  <a:pt x="1310" y="1600"/>
                  <a:pt x="1309" y="1598"/>
                </a:cubicBezTo>
                <a:cubicBezTo>
                  <a:pt x="1311" y="1599"/>
                  <a:pt x="1308" y="1596"/>
                  <a:pt x="1307" y="1597"/>
                </a:cubicBezTo>
                <a:cubicBezTo>
                  <a:pt x="1310" y="1598"/>
                  <a:pt x="1304" y="1597"/>
                  <a:pt x="1307" y="1599"/>
                </a:cubicBezTo>
                <a:cubicBezTo>
                  <a:pt x="1307" y="1599"/>
                  <a:pt x="1305" y="1598"/>
                  <a:pt x="1305" y="1599"/>
                </a:cubicBezTo>
                <a:cubicBezTo>
                  <a:pt x="1315" y="1600"/>
                  <a:pt x="1323" y="1600"/>
                  <a:pt x="1332" y="1601"/>
                </a:cubicBezTo>
                <a:cubicBezTo>
                  <a:pt x="1331" y="1601"/>
                  <a:pt x="1331" y="1601"/>
                  <a:pt x="1331" y="1601"/>
                </a:cubicBezTo>
                <a:cubicBezTo>
                  <a:pt x="1313" y="1601"/>
                  <a:pt x="1295" y="1600"/>
                  <a:pt x="1277" y="1599"/>
                </a:cubicBezTo>
                <a:cubicBezTo>
                  <a:pt x="1279" y="1598"/>
                  <a:pt x="1286" y="1599"/>
                  <a:pt x="1289" y="1599"/>
                </a:cubicBezTo>
                <a:cubicBezTo>
                  <a:pt x="1285" y="1596"/>
                  <a:pt x="1276" y="1600"/>
                  <a:pt x="1272" y="1595"/>
                </a:cubicBezTo>
                <a:cubicBezTo>
                  <a:pt x="1272" y="1597"/>
                  <a:pt x="1275" y="1597"/>
                  <a:pt x="1272" y="1597"/>
                </a:cubicBezTo>
                <a:cubicBezTo>
                  <a:pt x="1272" y="1597"/>
                  <a:pt x="1272" y="1597"/>
                  <a:pt x="1272" y="1597"/>
                </a:cubicBezTo>
                <a:cubicBezTo>
                  <a:pt x="1272" y="1597"/>
                  <a:pt x="1272" y="1597"/>
                  <a:pt x="1272" y="1597"/>
                </a:cubicBezTo>
                <a:cubicBezTo>
                  <a:pt x="1272" y="1597"/>
                  <a:pt x="1272" y="1597"/>
                  <a:pt x="1272" y="1597"/>
                </a:cubicBezTo>
                <a:cubicBezTo>
                  <a:pt x="1272" y="1596"/>
                  <a:pt x="1271" y="1596"/>
                  <a:pt x="1270" y="1596"/>
                </a:cubicBezTo>
                <a:cubicBezTo>
                  <a:pt x="1269" y="1597"/>
                  <a:pt x="1267" y="1598"/>
                  <a:pt x="1266" y="1596"/>
                </a:cubicBezTo>
                <a:cubicBezTo>
                  <a:pt x="1268" y="1596"/>
                  <a:pt x="1270" y="1596"/>
                  <a:pt x="1270" y="1594"/>
                </a:cubicBezTo>
                <a:close/>
                <a:moveTo>
                  <a:pt x="1268" y="1599"/>
                </a:moveTo>
                <a:cubicBezTo>
                  <a:pt x="1268" y="1599"/>
                  <a:pt x="1267" y="1598"/>
                  <a:pt x="1267" y="1598"/>
                </a:cubicBezTo>
                <a:cubicBezTo>
                  <a:pt x="1270" y="1597"/>
                  <a:pt x="1273" y="1600"/>
                  <a:pt x="1268" y="1599"/>
                </a:cubicBezTo>
                <a:close/>
                <a:moveTo>
                  <a:pt x="1265" y="1594"/>
                </a:moveTo>
                <a:cubicBezTo>
                  <a:pt x="1265" y="1594"/>
                  <a:pt x="1263" y="1593"/>
                  <a:pt x="1263" y="1594"/>
                </a:cubicBezTo>
                <a:cubicBezTo>
                  <a:pt x="1265" y="1595"/>
                  <a:pt x="1266" y="1594"/>
                  <a:pt x="1267" y="1594"/>
                </a:cubicBezTo>
                <a:cubicBezTo>
                  <a:pt x="1267" y="1595"/>
                  <a:pt x="1267" y="1595"/>
                  <a:pt x="1267" y="1595"/>
                </a:cubicBezTo>
                <a:cubicBezTo>
                  <a:pt x="1266" y="1594"/>
                  <a:pt x="1263" y="1597"/>
                  <a:pt x="1262" y="1594"/>
                </a:cubicBezTo>
                <a:cubicBezTo>
                  <a:pt x="1263" y="1594"/>
                  <a:pt x="1265" y="1592"/>
                  <a:pt x="1265" y="1594"/>
                </a:cubicBezTo>
                <a:close/>
                <a:moveTo>
                  <a:pt x="1231" y="1603"/>
                </a:moveTo>
                <a:cubicBezTo>
                  <a:pt x="1230" y="1603"/>
                  <a:pt x="1229" y="1603"/>
                  <a:pt x="1228" y="1603"/>
                </a:cubicBezTo>
                <a:cubicBezTo>
                  <a:pt x="1228" y="1603"/>
                  <a:pt x="1228" y="1603"/>
                  <a:pt x="1228" y="1602"/>
                </a:cubicBezTo>
                <a:cubicBezTo>
                  <a:pt x="1230" y="1602"/>
                  <a:pt x="1231" y="1601"/>
                  <a:pt x="1231" y="1603"/>
                </a:cubicBezTo>
                <a:close/>
                <a:moveTo>
                  <a:pt x="1206" y="1606"/>
                </a:moveTo>
                <a:cubicBezTo>
                  <a:pt x="1208" y="1605"/>
                  <a:pt x="1208" y="1607"/>
                  <a:pt x="1206" y="1606"/>
                </a:cubicBezTo>
                <a:cubicBezTo>
                  <a:pt x="1206" y="1606"/>
                  <a:pt x="1206" y="1606"/>
                  <a:pt x="1206" y="1606"/>
                </a:cubicBezTo>
                <a:close/>
                <a:moveTo>
                  <a:pt x="1201" y="1620"/>
                </a:moveTo>
                <a:cubicBezTo>
                  <a:pt x="1202" y="1620"/>
                  <a:pt x="1205" y="1621"/>
                  <a:pt x="1203" y="1621"/>
                </a:cubicBezTo>
                <a:cubicBezTo>
                  <a:pt x="1202" y="1621"/>
                  <a:pt x="1200" y="1620"/>
                  <a:pt x="1201" y="1620"/>
                </a:cubicBezTo>
                <a:close/>
                <a:moveTo>
                  <a:pt x="1201" y="1623"/>
                </a:moveTo>
                <a:cubicBezTo>
                  <a:pt x="1203" y="1624"/>
                  <a:pt x="1204" y="1623"/>
                  <a:pt x="1206" y="1624"/>
                </a:cubicBezTo>
                <a:cubicBezTo>
                  <a:pt x="1205" y="1623"/>
                  <a:pt x="1207" y="1623"/>
                  <a:pt x="1206" y="1621"/>
                </a:cubicBezTo>
                <a:cubicBezTo>
                  <a:pt x="1206" y="1621"/>
                  <a:pt x="1203" y="1621"/>
                  <a:pt x="1205" y="1621"/>
                </a:cubicBezTo>
                <a:cubicBezTo>
                  <a:pt x="1208" y="1621"/>
                  <a:pt x="1216" y="1620"/>
                  <a:pt x="1216" y="1622"/>
                </a:cubicBezTo>
                <a:cubicBezTo>
                  <a:pt x="1217" y="1623"/>
                  <a:pt x="1216" y="1621"/>
                  <a:pt x="1218" y="1621"/>
                </a:cubicBezTo>
                <a:cubicBezTo>
                  <a:pt x="1223" y="1623"/>
                  <a:pt x="1232" y="1621"/>
                  <a:pt x="1236" y="1623"/>
                </a:cubicBezTo>
                <a:cubicBezTo>
                  <a:pt x="1235" y="1624"/>
                  <a:pt x="1233" y="1623"/>
                  <a:pt x="1233" y="1624"/>
                </a:cubicBezTo>
                <a:cubicBezTo>
                  <a:pt x="1234" y="1624"/>
                  <a:pt x="1235" y="1624"/>
                  <a:pt x="1235" y="1625"/>
                </a:cubicBezTo>
                <a:cubicBezTo>
                  <a:pt x="1234" y="1625"/>
                  <a:pt x="1233" y="1624"/>
                  <a:pt x="1233" y="1625"/>
                </a:cubicBezTo>
                <a:cubicBezTo>
                  <a:pt x="1234" y="1625"/>
                  <a:pt x="1235" y="1625"/>
                  <a:pt x="1235" y="1626"/>
                </a:cubicBezTo>
                <a:cubicBezTo>
                  <a:pt x="1231" y="1627"/>
                  <a:pt x="1224" y="1627"/>
                  <a:pt x="1224" y="1624"/>
                </a:cubicBezTo>
                <a:cubicBezTo>
                  <a:pt x="1221" y="1627"/>
                  <a:pt x="1214" y="1626"/>
                  <a:pt x="1210" y="1624"/>
                </a:cubicBezTo>
                <a:cubicBezTo>
                  <a:pt x="1211" y="1624"/>
                  <a:pt x="1212" y="1624"/>
                  <a:pt x="1212" y="1623"/>
                </a:cubicBezTo>
                <a:cubicBezTo>
                  <a:pt x="1211" y="1623"/>
                  <a:pt x="1207" y="1622"/>
                  <a:pt x="1206" y="1623"/>
                </a:cubicBezTo>
                <a:cubicBezTo>
                  <a:pt x="1207" y="1624"/>
                  <a:pt x="1209" y="1623"/>
                  <a:pt x="1208" y="1624"/>
                </a:cubicBezTo>
                <a:cubicBezTo>
                  <a:pt x="1206" y="1625"/>
                  <a:pt x="1201" y="1625"/>
                  <a:pt x="1200" y="1624"/>
                </a:cubicBezTo>
                <a:cubicBezTo>
                  <a:pt x="1201" y="1624"/>
                  <a:pt x="1201" y="1624"/>
                  <a:pt x="1201" y="1623"/>
                </a:cubicBezTo>
                <a:close/>
                <a:moveTo>
                  <a:pt x="1238" y="1627"/>
                </a:moveTo>
                <a:cubicBezTo>
                  <a:pt x="1237" y="1626"/>
                  <a:pt x="1235" y="1627"/>
                  <a:pt x="1235" y="1626"/>
                </a:cubicBezTo>
                <a:cubicBezTo>
                  <a:pt x="1237" y="1627"/>
                  <a:pt x="1238" y="1625"/>
                  <a:pt x="1238" y="1627"/>
                </a:cubicBezTo>
                <a:close/>
                <a:moveTo>
                  <a:pt x="1227" y="1629"/>
                </a:moveTo>
                <a:cubicBezTo>
                  <a:pt x="1227" y="1628"/>
                  <a:pt x="1225" y="1628"/>
                  <a:pt x="1225" y="1628"/>
                </a:cubicBezTo>
                <a:cubicBezTo>
                  <a:pt x="1225" y="1628"/>
                  <a:pt x="1228" y="1627"/>
                  <a:pt x="1227" y="1629"/>
                </a:cubicBezTo>
                <a:close/>
                <a:moveTo>
                  <a:pt x="1224" y="1633"/>
                </a:moveTo>
                <a:cubicBezTo>
                  <a:pt x="1222" y="1633"/>
                  <a:pt x="1219" y="1634"/>
                  <a:pt x="1217" y="1632"/>
                </a:cubicBezTo>
                <a:cubicBezTo>
                  <a:pt x="1219" y="1632"/>
                  <a:pt x="1221" y="1632"/>
                  <a:pt x="1224" y="1633"/>
                </a:cubicBezTo>
                <a:close/>
                <a:moveTo>
                  <a:pt x="1220" y="1627"/>
                </a:moveTo>
                <a:cubicBezTo>
                  <a:pt x="1221" y="1627"/>
                  <a:pt x="1222" y="1627"/>
                  <a:pt x="1222" y="1628"/>
                </a:cubicBezTo>
                <a:cubicBezTo>
                  <a:pt x="1221" y="1628"/>
                  <a:pt x="1220" y="1628"/>
                  <a:pt x="1220" y="1627"/>
                </a:cubicBezTo>
                <a:close/>
                <a:moveTo>
                  <a:pt x="1216" y="1629"/>
                </a:moveTo>
                <a:cubicBezTo>
                  <a:pt x="1215" y="1628"/>
                  <a:pt x="1213" y="1629"/>
                  <a:pt x="1213" y="1628"/>
                </a:cubicBezTo>
                <a:cubicBezTo>
                  <a:pt x="1213" y="1628"/>
                  <a:pt x="1215" y="1628"/>
                  <a:pt x="1216" y="1629"/>
                </a:cubicBezTo>
                <a:close/>
                <a:moveTo>
                  <a:pt x="1206" y="1627"/>
                </a:moveTo>
                <a:cubicBezTo>
                  <a:pt x="1207" y="1627"/>
                  <a:pt x="1207" y="1627"/>
                  <a:pt x="1207" y="1627"/>
                </a:cubicBezTo>
                <a:cubicBezTo>
                  <a:pt x="1208" y="1627"/>
                  <a:pt x="1208" y="1627"/>
                  <a:pt x="1208" y="1627"/>
                </a:cubicBezTo>
                <a:cubicBezTo>
                  <a:pt x="1208" y="1627"/>
                  <a:pt x="1207" y="1627"/>
                  <a:pt x="1207" y="1628"/>
                </a:cubicBezTo>
                <a:cubicBezTo>
                  <a:pt x="1208" y="1628"/>
                  <a:pt x="1210" y="1626"/>
                  <a:pt x="1209" y="1627"/>
                </a:cubicBezTo>
                <a:cubicBezTo>
                  <a:pt x="1209" y="1628"/>
                  <a:pt x="1207" y="1629"/>
                  <a:pt x="1206" y="1628"/>
                </a:cubicBezTo>
                <a:cubicBezTo>
                  <a:pt x="1207" y="1628"/>
                  <a:pt x="1207" y="1627"/>
                  <a:pt x="1206" y="1627"/>
                </a:cubicBezTo>
                <a:close/>
                <a:moveTo>
                  <a:pt x="1199" y="1621"/>
                </a:moveTo>
                <a:cubicBezTo>
                  <a:pt x="1199" y="1620"/>
                  <a:pt x="1198" y="1621"/>
                  <a:pt x="1197" y="1620"/>
                </a:cubicBezTo>
                <a:cubicBezTo>
                  <a:pt x="1198" y="1620"/>
                  <a:pt x="1201" y="1620"/>
                  <a:pt x="1199" y="1621"/>
                </a:cubicBezTo>
                <a:close/>
                <a:moveTo>
                  <a:pt x="1205" y="1626"/>
                </a:moveTo>
                <a:cubicBezTo>
                  <a:pt x="1205" y="1627"/>
                  <a:pt x="1205" y="1627"/>
                  <a:pt x="1205" y="1627"/>
                </a:cubicBezTo>
                <a:cubicBezTo>
                  <a:pt x="1205" y="1627"/>
                  <a:pt x="1206" y="1627"/>
                  <a:pt x="1206" y="1627"/>
                </a:cubicBezTo>
                <a:cubicBezTo>
                  <a:pt x="1205" y="1628"/>
                  <a:pt x="1202" y="1629"/>
                  <a:pt x="1204" y="1627"/>
                </a:cubicBezTo>
                <a:cubicBezTo>
                  <a:pt x="1201" y="1627"/>
                  <a:pt x="1202" y="1627"/>
                  <a:pt x="1202" y="1628"/>
                </a:cubicBezTo>
                <a:cubicBezTo>
                  <a:pt x="1201" y="1627"/>
                  <a:pt x="1199" y="1627"/>
                  <a:pt x="1197" y="1626"/>
                </a:cubicBezTo>
                <a:cubicBezTo>
                  <a:pt x="1199" y="1626"/>
                  <a:pt x="1202" y="1626"/>
                  <a:pt x="1205" y="1626"/>
                </a:cubicBezTo>
                <a:close/>
                <a:moveTo>
                  <a:pt x="1184" y="1622"/>
                </a:moveTo>
                <a:cubicBezTo>
                  <a:pt x="1186" y="1623"/>
                  <a:pt x="1188" y="1622"/>
                  <a:pt x="1188" y="1623"/>
                </a:cubicBezTo>
                <a:cubicBezTo>
                  <a:pt x="1187" y="1623"/>
                  <a:pt x="1184" y="1623"/>
                  <a:pt x="1184" y="1622"/>
                </a:cubicBezTo>
                <a:close/>
                <a:moveTo>
                  <a:pt x="1196" y="1627"/>
                </a:moveTo>
                <a:cubicBezTo>
                  <a:pt x="1192" y="1629"/>
                  <a:pt x="1186" y="1628"/>
                  <a:pt x="1185" y="1625"/>
                </a:cubicBezTo>
                <a:cubicBezTo>
                  <a:pt x="1189" y="1625"/>
                  <a:pt x="1193" y="1626"/>
                  <a:pt x="1196" y="1627"/>
                </a:cubicBezTo>
                <a:close/>
                <a:moveTo>
                  <a:pt x="1182" y="1622"/>
                </a:moveTo>
                <a:cubicBezTo>
                  <a:pt x="1182" y="1622"/>
                  <a:pt x="1183" y="1623"/>
                  <a:pt x="1183" y="1623"/>
                </a:cubicBezTo>
                <a:cubicBezTo>
                  <a:pt x="1182" y="1623"/>
                  <a:pt x="1181" y="1623"/>
                  <a:pt x="1181" y="1623"/>
                </a:cubicBezTo>
                <a:cubicBezTo>
                  <a:pt x="1181" y="1623"/>
                  <a:pt x="1182" y="1622"/>
                  <a:pt x="1182" y="1622"/>
                </a:cubicBezTo>
                <a:close/>
                <a:moveTo>
                  <a:pt x="1179" y="1624"/>
                </a:moveTo>
                <a:cubicBezTo>
                  <a:pt x="1181" y="1624"/>
                  <a:pt x="1183" y="1625"/>
                  <a:pt x="1184" y="1625"/>
                </a:cubicBezTo>
                <a:cubicBezTo>
                  <a:pt x="1184" y="1625"/>
                  <a:pt x="1184" y="1626"/>
                  <a:pt x="1184" y="1626"/>
                </a:cubicBezTo>
                <a:cubicBezTo>
                  <a:pt x="1183" y="1627"/>
                  <a:pt x="1181" y="1625"/>
                  <a:pt x="1180" y="1628"/>
                </a:cubicBezTo>
                <a:cubicBezTo>
                  <a:pt x="1178" y="1627"/>
                  <a:pt x="1178" y="1626"/>
                  <a:pt x="1176" y="1626"/>
                </a:cubicBezTo>
                <a:cubicBezTo>
                  <a:pt x="1177" y="1625"/>
                  <a:pt x="1178" y="1625"/>
                  <a:pt x="1179" y="1624"/>
                </a:cubicBezTo>
                <a:close/>
                <a:moveTo>
                  <a:pt x="1168" y="1631"/>
                </a:moveTo>
                <a:cubicBezTo>
                  <a:pt x="1170" y="1631"/>
                  <a:pt x="1172" y="1632"/>
                  <a:pt x="1173" y="1632"/>
                </a:cubicBezTo>
                <a:cubicBezTo>
                  <a:pt x="1171" y="1632"/>
                  <a:pt x="1168" y="1632"/>
                  <a:pt x="1166" y="1632"/>
                </a:cubicBezTo>
                <a:cubicBezTo>
                  <a:pt x="1167" y="1632"/>
                  <a:pt x="1167" y="1631"/>
                  <a:pt x="1168" y="1631"/>
                </a:cubicBezTo>
                <a:close/>
                <a:moveTo>
                  <a:pt x="1164" y="1633"/>
                </a:moveTo>
                <a:cubicBezTo>
                  <a:pt x="1164" y="1633"/>
                  <a:pt x="1165" y="1633"/>
                  <a:pt x="1165" y="1633"/>
                </a:cubicBezTo>
                <a:cubicBezTo>
                  <a:pt x="1165" y="1633"/>
                  <a:pt x="1165" y="1634"/>
                  <a:pt x="1165" y="1634"/>
                </a:cubicBezTo>
                <a:cubicBezTo>
                  <a:pt x="1164" y="1634"/>
                  <a:pt x="1164" y="1634"/>
                  <a:pt x="1164" y="1633"/>
                </a:cubicBezTo>
                <a:close/>
                <a:moveTo>
                  <a:pt x="1160" y="1636"/>
                </a:moveTo>
                <a:cubicBezTo>
                  <a:pt x="1160" y="1636"/>
                  <a:pt x="1161" y="1637"/>
                  <a:pt x="1161" y="1637"/>
                </a:cubicBezTo>
                <a:cubicBezTo>
                  <a:pt x="1161" y="1637"/>
                  <a:pt x="1160" y="1637"/>
                  <a:pt x="1159" y="1636"/>
                </a:cubicBezTo>
                <a:cubicBezTo>
                  <a:pt x="1159" y="1636"/>
                  <a:pt x="1159" y="1636"/>
                  <a:pt x="1160" y="1636"/>
                </a:cubicBezTo>
                <a:close/>
                <a:moveTo>
                  <a:pt x="1152" y="1696"/>
                </a:moveTo>
                <a:cubicBezTo>
                  <a:pt x="1154" y="1696"/>
                  <a:pt x="1154" y="1696"/>
                  <a:pt x="1156" y="1696"/>
                </a:cubicBezTo>
                <a:cubicBezTo>
                  <a:pt x="1156" y="1697"/>
                  <a:pt x="1152" y="1697"/>
                  <a:pt x="1152" y="1696"/>
                </a:cubicBezTo>
                <a:close/>
                <a:moveTo>
                  <a:pt x="1159" y="1696"/>
                </a:moveTo>
                <a:cubicBezTo>
                  <a:pt x="1160" y="1694"/>
                  <a:pt x="1161" y="1695"/>
                  <a:pt x="1162" y="1695"/>
                </a:cubicBezTo>
                <a:cubicBezTo>
                  <a:pt x="1162" y="1695"/>
                  <a:pt x="1163" y="1696"/>
                  <a:pt x="1163" y="1696"/>
                </a:cubicBezTo>
                <a:cubicBezTo>
                  <a:pt x="1161" y="1695"/>
                  <a:pt x="1162" y="1697"/>
                  <a:pt x="1159" y="1696"/>
                </a:cubicBezTo>
                <a:close/>
                <a:moveTo>
                  <a:pt x="1168" y="1658"/>
                </a:moveTo>
                <a:cubicBezTo>
                  <a:pt x="1169" y="1658"/>
                  <a:pt x="1171" y="1658"/>
                  <a:pt x="1171" y="1659"/>
                </a:cubicBezTo>
                <a:cubicBezTo>
                  <a:pt x="1170" y="1659"/>
                  <a:pt x="1169" y="1659"/>
                  <a:pt x="1168" y="1658"/>
                </a:cubicBezTo>
                <a:close/>
                <a:moveTo>
                  <a:pt x="1173" y="1645"/>
                </a:moveTo>
                <a:cubicBezTo>
                  <a:pt x="1168" y="1646"/>
                  <a:pt x="1159" y="1643"/>
                  <a:pt x="1153" y="1643"/>
                </a:cubicBezTo>
                <a:cubicBezTo>
                  <a:pt x="1154" y="1643"/>
                  <a:pt x="1154" y="1643"/>
                  <a:pt x="1154" y="1644"/>
                </a:cubicBezTo>
                <a:cubicBezTo>
                  <a:pt x="1152" y="1644"/>
                  <a:pt x="1150" y="1643"/>
                  <a:pt x="1148" y="1643"/>
                </a:cubicBezTo>
                <a:cubicBezTo>
                  <a:pt x="1149" y="1642"/>
                  <a:pt x="1150" y="1642"/>
                  <a:pt x="1150" y="1641"/>
                </a:cubicBezTo>
                <a:cubicBezTo>
                  <a:pt x="1159" y="1642"/>
                  <a:pt x="1168" y="1643"/>
                  <a:pt x="1176" y="1643"/>
                </a:cubicBezTo>
                <a:cubicBezTo>
                  <a:pt x="1176" y="1643"/>
                  <a:pt x="1176" y="1645"/>
                  <a:pt x="1177" y="1644"/>
                </a:cubicBezTo>
                <a:cubicBezTo>
                  <a:pt x="1179" y="1644"/>
                  <a:pt x="1179" y="1643"/>
                  <a:pt x="1181" y="1643"/>
                </a:cubicBezTo>
                <a:cubicBezTo>
                  <a:pt x="1186" y="1646"/>
                  <a:pt x="1204" y="1644"/>
                  <a:pt x="1209" y="1647"/>
                </a:cubicBezTo>
                <a:cubicBezTo>
                  <a:pt x="1212" y="1644"/>
                  <a:pt x="1218" y="1648"/>
                  <a:pt x="1221" y="1646"/>
                </a:cubicBezTo>
                <a:cubicBezTo>
                  <a:pt x="1220" y="1646"/>
                  <a:pt x="1218" y="1646"/>
                  <a:pt x="1218" y="1645"/>
                </a:cubicBezTo>
                <a:cubicBezTo>
                  <a:pt x="1224" y="1645"/>
                  <a:pt x="1231" y="1645"/>
                  <a:pt x="1238" y="1646"/>
                </a:cubicBezTo>
                <a:cubicBezTo>
                  <a:pt x="1236" y="1647"/>
                  <a:pt x="1232" y="1645"/>
                  <a:pt x="1231" y="1647"/>
                </a:cubicBezTo>
                <a:cubicBezTo>
                  <a:pt x="1235" y="1648"/>
                  <a:pt x="1239" y="1648"/>
                  <a:pt x="1244" y="1648"/>
                </a:cubicBezTo>
                <a:cubicBezTo>
                  <a:pt x="1244" y="1648"/>
                  <a:pt x="1245" y="1649"/>
                  <a:pt x="1244" y="1649"/>
                </a:cubicBezTo>
                <a:cubicBezTo>
                  <a:pt x="1243" y="1648"/>
                  <a:pt x="1241" y="1648"/>
                  <a:pt x="1240" y="1649"/>
                </a:cubicBezTo>
                <a:cubicBezTo>
                  <a:pt x="1237" y="1649"/>
                  <a:pt x="1235" y="1649"/>
                  <a:pt x="1234" y="1649"/>
                </a:cubicBezTo>
                <a:cubicBezTo>
                  <a:pt x="1234" y="1649"/>
                  <a:pt x="1234" y="1649"/>
                  <a:pt x="1234" y="1649"/>
                </a:cubicBezTo>
                <a:cubicBezTo>
                  <a:pt x="1217" y="1649"/>
                  <a:pt x="1200" y="1646"/>
                  <a:pt x="1186" y="1646"/>
                </a:cubicBezTo>
                <a:cubicBezTo>
                  <a:pt x="1183" y="1646"/>
                  <a:pt x="1181" y="1644"/>
                  <a:pt x="1179" y="1644"/>
                </a:cubicBezTo>
                <a:cubicBezTo>
                  <a:pt x="1177" y="1644"/>
                  <a:pt x="1175" y="1645"/>
                  <a:pt x="1174" y="1645"/>
                </a:cubicBezTo>
                <a:cubicBezTo>
                  <a:pt x="1172" y="1644"/>
                  <a:pt x="1173" y="1645"/>
                  <a:pt x="1173" y="1645"/>
                </a:cubicBezTo>
                <a:close/>
                <a:moveTo>
                  <a:pt x="1164" y="1640"/>
                </a:moveTo>
                <a:cubicBezTo>
                  <a:pt x="1166" y="1641"/>
                  <a:pt x="1170" y="1640"/>
                  <a:pt x="1170" y="1642"/>
                </a:cubicBezTo>
                <a:cubicBezTo>
                  <a:pt x="1169" y="1642"/>
                  <a:pt x="1164" y="1641"/>
                  <a:pt x="1164" y="1640"/>
                </a:cubicBezTo>
                <a:close/>
                <a:moveTo>
                  <a:pt x="1173" y="1642"/>
                </a:moveTo>
                <a:cubicBezTo>
                  <a:pt x="1174" y="1641"/>
                  <a:pt x="1176" y="1642"/>
                  <a:pt x="1177" y="1642"/>
                </a:cubicBezTo>
                <a:cubicBezTo>
                  <a:pt x="1175" y="1643"/>
                  <a:pt x="1174" y="1641"/>
                  <a:pt x="1173" y="1642"/>
                </a:cubicBezTo>
                <a:close/>
                <a:moveTo>
                  <a:pt x="1207" y="1644"/>
                </a:moveTo>
                <a:cubicBezTo>
                  <a:pt x="1208" y="1645"/>
                  <a:pt x="1210" y="1644"/>
                  <a:pt x="1210" y="1645"/>
                </a:cubicBezTo>
                <a:cubicBezTo>
                  <a:pt x="1209" y="1644"/>
                  <a:pt x="1208" y="1645"/>
                  <a:pt x="1207" y="1644"/>
                </a:cubicBezTo>
                <a:close/>
                <a:moveTo>
                  <a:pt x="1239" y="1646"/>
                </a:moveTo>
                <a:cubicBezTo>
                  <a:pt x="1241" y="1646"/>
                  <a:pt x="1244" y="1645"/>
                  <a:pt x="1246" y="1647"/>
                </a:cubicBezTo>
                <a:cubicBezTo>
                  <a:pt x="1244" y="1647"/>
                  <a:pt x="1238" y="1647"/>
                  <a:pt x="1239" y="1646"/>
                </a:cubicBezTo>
                <a:close/>
                <a:moveTo>
                  <a:pt x="1174" y="1658"/>
                </a:moveTo>
                <a:cubicBezTo>
                  <a:pt x="1175" y="1658"/>
                  <a:pt x="1176" y="1659"/>
                  <a:pt x="1177" y="1659"/>
                </a:cubicBezTo>
                <a:cubicBezTo>
                  <a:pt x="1175" y="1659"/>
                  <a:pt x="1174" y="1660"/>
                  <a:pt x="1174" y="1658"/>
                </a:cubicBezTo>
                <a:close/>
                <a:moveTo>
                  <a:pt x="1173" y="1647"/>
                </a:moveTo>
                <a:cubicBezTo>
                  <a:pt x="1176" y="1647"/>
                  <a:pt x="1177" y="1648"/>
                  <a:pt x="1179" y="1647"/>
                </a:cubicBezTo>
                <a:cubicBezTo>
                  <a:pt x="1179" y="1649"/>
                  <a:pt x="1174" y="1648"/>
                  <a:pt x="1173" y="1647"/>
                </a:cubicBezTo>
                <a:close/>
                <a:moveTo>
                  <a:pt x="1183" y="1648"/>
                </a:moveTo>
                <a:cubicBezTo>
                  <a:pt x="1182" y="1648"/>
                  <a:pt x="1185" y="1648"/>
                  <a:pt x="1184" y="1648"/>
                </a:cubicBezTo>
                <a:cubicBezTo>
                  <a:pt x="1183" y="1649"/>
                  <a:pt x="1182" y="1649"/>
                  <a:pt x="1180" y="1648"/>
                </a:cubicBezTo>
                <a:cubicBezTo>
                  <a:pt x="1182" y="1649"/>
                  <a:pt x="1182" y="1646"/>
                  <a:pt x="1183" y="1648"/>
                </a:cubicBezTo>
                <a:close/>
                <a:moveTo>
                  <a:pt x="1185" y="1660"/>
                </a:moveTo>
                <a:cubicBezTo>
                  <a:pt x="1175" y="1660"/>
                  <a:pt x="1190" y="1658"/>
                  <a:pt x="1190" y="1660"/>
                </a:cubicBezTo>
                <a:cubicBezTo>
                  <a:pt x="1188" y="1660"/>
                  <a:pt x="1186" y="1660"/>
                  <a:pt x="1185" y="1660"/>
                </a:cubicBezTo>
                <a:close/>
                <a:moveTo>
                  <a:pt x="1191" y="1660"/>
                </a:moveTo>
                <a:cubicBezTo>
                  <a:pt x="1193" y="1660"/>
                  <a:pt x="1194" y="1660"/>
                  <a:pt x="1195" y="1661"/>
                </a:cubicBezTo>
                <a:cubicBezTo>
                  <a:pt x="1193" y="1661"/>
                  <a:pt x="1192" y="1661"/>
                  <a:pt x="1191" y="1660"/>
                </a:cubicBezTo>
                <a:close/>
                <a:moveTo>
                  <a:pt x="1185" y="1649"/>
                </a:moveTo>
                <a:cubicBezTo>
                  <a:pt x="1186" y="1648"/>
                  <a:pt x="1184" y="1647"/>
                  <a:pt x="1186" y="1647"/>
                </a:cubicBezTo>
                <a:cubicBezTo>
                  <a:pt x="1185" y="1648"/>
                  <a:pt x="1188" y="1649"/>
                  <a:pt x="1189" y="1648"/>
                </a:cubicBezTo>
                <a:cubicBezTo>
                  <a:pt x="1189" y="1649"/>
                  <a:pt x="1192" y="1649"/>
                  <a:pt x="1194" y="1648"/>
                </a:cubicBezTo>
                <a:cubicBezTo>
                  <a:pt x="1194" y="1649"/>
                  <a:pt x="1194" y="1649"/>
                  <a:pt x="1194" y="1649"/>
                </a:cubicBezTo>
                <a:cubicBezTo>
                  <a:pt x="1194" y="1649"/>
                  <a:pt x="1195" y="1649"/>
                  <a:pt x="1195" y="1649"/>
                </a:cubicBezTo>
                <a:cubicBezTo>
                  <a:pt x="1192" y="1650"/>
                  <a:pt x="1190" y="1648"/>
                  <a:pt x="1185" y="1649"/>
                </a:cubicBezTo>
                <a:close/>
                <a:moveTo>
                  <a:pt x="1196" y="1661"/>
                </a:moveTo>
                <a:cubicBezTo>
                  <a:pt x="1198" y="1660"/>
                  <a:pt x="1199" y="1661"/>
                  <a:pt x="1202" y="1661"/>
                </a:cubicBezTo>
                <a:cubicBezTo>
                  <a:pt x="1203" y="1662"/>
                  <a:pt x="1196" y="1662"/>
                  <a:pt x="1196" y="1661"/>
                </a:cubicBezTo>
                <a:close/>
                <a:moveTo>
                  <a:pt x="1203" y="1661"/>
                </a:moveTo>
                <a:cubicBezTo>
                  <a:pt x="1204" y="1661"/>
                  <a:pt x="1205" y="1660"/>
                  <a:pt x="1206" y="1660"/>
                </a:cubicBezTo>
                <a:cubicBezTo>
                  <a:pt x="1206" y="1660"/>
                  <a:pt x="1206" y="1660"/>
                  <a:pt x="1206" y="1660"/>
                </a:cubicBezTo>
                <a:cubicBezTo>
                  <a:pt x="1207" y="1660"/>
                  <a:pt x="1207" y="1660"/>
                  <a:pt x="1206" y="1660"/>
                </a:cubicBezTo>
                <a:cubicBezTo>
                  <a:pt x="1208" y="1663"/>
                  <a:pt x="1212" y="1659"/>
                  <a:pt x="1213" y="1662"/>
                </a:cubicBezTo>
                <a:cubicBezTo>
                  <a:pt x="1209" y="1662"/>
                  <a:pt x="1206" y="1662"/>
                  <a:pt x="1203" y="1661"/>
                </a:cubicBezTo>
                <a:close/>
                <a:moveTo>
                  <a:pt x="1217" y="1662"/>
                </a:moveTo>
                <a:cubicBezTo>
                  <a:pt x="1217" y="1662"/>
                  <a:pt x="1217" y="1662"/>
                  <a:pt x="1217" y="1662"/>
                </a:cubicBezTo>
                <a:cubicBezTo>
                  <a:pt x="1216" y="1662"/>
                  <a:pt x="1216" y="1662"/>
                  <a:pt x="1216" y="1662"/>
                </a:cubicBezTo>
                <a:cubicBezTo>
                  <a:pt x="1216" y="1662"/>
                  <a:pt x="1216" y="1662"/>
                  <a:pt x="1216" y="1662"/>
                </a:cubicBezTo>
                <a:cubicBezTo>
                  <a:pt x="1215" y="1662"/>
                  <a:pt x="1214" y="1662"/>
                  <a:pt x="1214" y="1662"/>
                </a:cubicBezTo>
                <a:cubicBezTo>
                  <a:pt x="1215" y="1662"/>
                  <a:pt x="1217" y="1662"/>
                  <a:pt x="1219" y="1662"/>
                </a:cubicBezTo>
                <a:cubicBezTo>
                  <a:pt x="1218" y="1662"/>
                  <a:pt x="1218" y="1662"/>
                  <a:pt x="1217" y="1662"/>
                </a:cubicBezTo>
                <a:close/>
                <a:moveTo>
                  <a:pt x="1222" y="1662"/>
                </a:moveTo>
                <a:cubicBezTo>
                  <a:pt x="1228" y="1663"/>
                  <a:pt x="1233" y="1663"/>
                  <a:pt x="1239" y="1663"/>
                </a:cubicBezTo>
                <a:cubicBezTo>
                  <a:pt x="1239" y="1663"/>
                  <a:pt x="1238" y="1663"/>
                  <a:pt x="1238" y="1663"/>
                </a:cubicBezTo>
                <a:cubicBezTo>
                  <a:pt x="1239" y="1664"/>
                  <a:pt x="1241" y="1664"/>
                  <a:pt x="1242" y="1663"/>
                </a:cubicBezTo>
                <a:cubicBezTo>
                  <a:pt x="1247" y="1664"/>
                  <a:pt x="1252" y="1664"/>
                  <a:pt x="1257" y="1665"/>
                </a:cubicBezTo>
                <a:cubicBezTo>
                  <a:pt x="1261" y="1665"/>
                  <a:pt x="1266" y="1663"/>
                  <a:pt x="1270" y="1666"/>
                </a:cubicBezTo>
                <a:cubicBezTo>
                  <a:pt x="1253" y="1665"/>
                  <a:pt x="1238" y="1665"/>
                  <a:pt x="1222" y="1663"/>
                </a:cubicBezTo>
                <a:cubicBezTo>
                  <a:pt x="1222" y="1663"/>
                  <a:pt x="1222" y="1663"/>
                  <a:pt x="1222" y="1662"/>
                </a:cubicBezTo>
                <a:cubicBezTo>
                  <a:pt x="1222" y="1662"/>
                  <a:pt x="1222" y="1662"/>
                  <a:pt x="1222" y="1662"/>
                </a:cubicBezTo>
                <a:close/>
                <a:moveTo>
                  <a:pt x="1248" y="1659"/>
                </a:moveTo>
                <a:cubicBezTo>
                  <a:pt x="1249" y="1660"/>
                  <a:pt x="1252" y="1659"/>
                  <a:pt x="1254" y="1660"/>
                </a:cubicBezTo>
                <a:cubicBezTo>
                  <a:pt x="1252" y="1660"/>
                  <a:pt x="1249" y="1661"/>
                  <a:pt x="1248" y="1659"/>
                </a:cubicBezTo>
                <a:close/>
                <a:moveTo>
                  <a:pt x="1257" y="1664"/>
                </a:moveTo>
                <a:cubicBezTo>
                  <a:pt x="1256" y="1663"/>
                  <a:pt x="1252" y="1664"/>
                  <a:pt x="1253" y="1663"/>
                </a:cubicBezTo>
                <a:cubicBezTo>
                  <a:pt x="1254" y="1663"/>
                  <a:pt x="1257" y="1662"/>
                  <a:pt x="1257" y="1664"/>
                </a:cubicBezTo>
                <a:close/>
                <a:moveTo>
                  <a:pt x="1260" y="1664"/>
                </a:moveTo>
                <a:cubicBezTo>
                  <a:pt x="1259" y="1663"/>
                  <a:pt x="1257" y="1664"/>
                  <a:pt x="1257" y="1663"/>
                </a:cubicBezTo>
                <a:cubicBezTo>
                  <a:pt x="1258" y="1663"/>
                  <a:pt x="1260" y="1663"/>
                  <a:pt x="1260" y="1664"/>
                </a:cubicBezTo>
                <a:close/>
                <a:moveTo>
                  <a:pt x="1257" y="1661"/>
                </a:moveTo>
                <a:cubicBezTo>
                  <a:pt x="1257" y="1659"/>
                  <a:pt x="1258" y="1659"/>
                  <a:pt x="1259" y="1660"/>
                </a:cubicBezTo>
                <a:cubicBezTo>
                  <a:pt x="1259" y="1660"/>
                  <a:pt x="1260" y="1660"/>
                  <a:pt x="1260" y="1660"/>
                </a:cubicBezTo>
                <a:cubicBezTo>
                  <a:pt x="1260" y="1662"/>
                  <a:pt x="1258" y="1661"/>
                  <a:pt x="1257" y="1661"/>
                </a:cubicBezTo>
                <a:close/>
                <a:moveTo>
                  <a:pt x="1261" y="1660"/>
                </a:moveTo>
                <a:cubicBezTo>
                  <a:pt x="1262" y="1660"/>
                  <a:pt x="1264" y="1659"/>
                  <a:pt x="1264" y="1661"/>
                </a:cubicBezTo>
                <a:cubicBezTo>
                  <a:pt x="1263" y="1661"/>
                  <a:pt x="1261" y="1661"/>
                  <a:pt x="1261" y="1660"/>
                </a:cubicBezTo>
                <a:close/>
                <a:moveTo>
                  <a:pt x="1265" y="1664"/>
                </a:moveTo>
                <a:cubicBezTo>
                  <a:pt x="1264" y="1664"/>
                  <a:pt x="1263" y="1664"/>
                  <a:pt x="1262" y="1663"/>
                </a:cubicBezTo>
                <a:cubicBezTo>
                  <a:pt x="1263" y="1663"/>
                  <a:pt x="1265" y="1663"/>
                  <a:pt x="1265" y="1664"/>
                </a:cubicBezTo>
                <a:close/>
                <a:moveTo>
                  <a:pt x="1278" y="1661"/>
                </a:moveTo>
                <a:cubicBezTo>
                  <a:pt x="1278" y="1661"/>
                  <a:pt x="1279" y="1661"/>
                  <a:pt x="1279" y="1662"/>
                </a:cubicBezTo>
                <a:cubicBezTo>
                  <a:pt x="1277" y="1662"/>
                  <a:pt x="1274" y="1663"/>
                  <a:pt x="1271" y="1662"/>
                </a:cubicBezTo>
                <a:cubicBezTo>
                  <a:pt x="1271" y="1662"/>
                  <a:pt x="1271" y="1661"/>
                  <a:pt x="1271" y="1661"/>
                </a:cubicBezTo>
                <a:cubicBezTo>
                  <a:pt x="1271" y="1661"/>
                  <a:pt x="1271" y="1661"/>
                  <a:pt x="1271" y="1661"/>
                </a:cubicBezTo>
                <a:cubicBezTo>
                  <a:pt x="1272" y="1660"/>
                  <a:pt x="1272" y="1660"/>
                  <a:pt x="1273" y="1660"/>
                </a:cubicBezTo>
                <a:cubicBezTo>
                  <a:pt x="1274" y="1661"/>
                  <a:pt x="1275" y="1661"/>
                  <a:pt x="1276" y="1660"/>
                </a:cubicBezTo>
                <a:cubicBezTo>
                  <a:pt x="1276" y="1660"/>
                  <a:pt x="1276" y="1660"/>
                  <a:pt x="1277" y="1661"/>
                </a:cubicBezTo>
                <a:cubicBezTo>
                  <a:pt x="1277" y="1661"/>
                  <a:pt x="1277" y="1661"/>
                  <a:pt x="1277" y="1661"/>
                </a:cubicBezTo>
                <a:lnTo>
                  <a:pt x="1278" y="1661"/>
                </a:lnTo>
                <a:close/>
                <a:moveTo>
                  <a:pt x="1303" y="1667"/>
                </a:moveTo>
                <a:cubicBezTo>
                  <a:pt x="1303" y="1667"/>
                  <a:pt x="1303" y="1667"/>
                  <a:pt x="1303" y="1668"/>
                </a:cubicBezTo>
                <a:cubicBezTo>
                  <a:pt x="1304" y="1668"/>
                  <a:pt x="1304" y="1667"/>
                  <a:pt x="1305" y="1667"/>
                </a:cubicBezTo>
                <a:cubicBezTo>
                  <a:pt x="1305" y="1667"/>
                  <a:pt x="1305" y="1667"/>
                  <a:pt x="1305" y="1667"/>
                </a:cubicBezTo>
                <a:cubicBezTo>
                  <a:pt x="1310" y="1667"/>
                  <a:pt x="1315" y="1667"/>
                  <a:pt x="1321" y="1667"/>
                </a:cubicBezTo>
                <a:cubicBezTo>
                  <a:pt x="1320" y="1667"/>
                  <a:pt x="1318" y="1667"/>
                  <a:pt x="1317" y="1666"/>
                </a:cubicBezTo>
                <a:cubicBezTo>
                  <a:pt x="1317" y="1666"/>
                  <a:pt x="1317" y="1666"/>
                  <a:pt x="1317" y="1666"/>
                </a:cubicBezTo>
                <a:cubicBezTo>
                  <a:pt x="1315" y="1666"/>
                  <a:pt x="1316" y="1666"/>
                  <a:pt x="1314" y="1666"/>
                </a:cubicBezTo>
                <a:cubicBezTo>
                  <a:pt x="1314" y="1666"/>
                  <a:pt x="1314" y="1666"/>
                  <a:pt x="1314" y="1666"/>
                </a:cubicBezTo>
                <a:cubicBezTo>
                  <a:pt x="1310" y="1666"/>
                  <a:pt x="1312" y="1665"/>
                  <a:pt x="1316" y="1666"/>
                </a:cubicBezTo>
                <a:cubicBezTo>
                  <a:pt x="1317" y="1666"/>
                  <a:pt x="1318" y="1666"/>
                  <a:pt x="1318" y="1666"/>
                </a:cubicBezTo>
                <a:cubicBezTo>
                  <a:pt x="1319" y="1667"/>
                  <a:pt x="1322" y="1667"/>
                  <a:pt x="1323" y="1667"/>
                </a:cubicBezTo>
                <a:cubicBezTo>
                  <a:pt x="1323" y="1667"/>
                  <a:pt x="1324" y="1667"/>
                  <a:pt x="1324" y="1667"/>
                </a:cubicBezTo>
                <a:cubicBezTo>
                  <a:pt x="1325" y="1667"/>
                  <a:pt x="1325" y="1667"/>
                  <a:pt x="1326" y="1667"/>
                </a:cubicBezTo>
                <a:cubicBezTo>
                  <a:pt x="1323" y="1668"/>
                  <a:pt x="1319" y="1668"/>
                  <a:pt x="1316" y="1668"/>
                </a:cubicBezTo>
                <a:cubicBezTo>
                  <a:pt x="1316" y="1668"/>
                  <a:pt x="1316" y="1668"/>
                  <a:pt x="1316" y="1669"/>
                </a:cubicBezTo>
                <a:cubicBezTo>
                  <a:pt x="1309" y="1668"/>
                  <a:pt x="1302" y="1668"/>
                  <a:pt x="1296" y="1668"/>
                </a:cubicBezTo>
                <a:cubicBezTo>
                  <a:pt x="1286" y="1668"/>
                  <a:pt x="1277" y="1666"/>
                  <a:pt x="1270" y="1667"/>
                </a:cubicBezTo>
                <a:cubicBezTo>
                  <a:pt x="1271" y="1664"/>
                  <a:pt x="1275" y="1665"/>
                  <a:pt x="1276" y="1666"/>
                </a:cubicBezTo>
                <a:cubicBezTo>
                  <a:pt x="1285" y="1666"/>
                  <a:pt x="1294" y="1666"/>
                  <a:pt x="1303" y="1667"/>
                </a:cubicBezTo>
                <a:close/>
                <a:moveTo>
                  <a:pt x="1289" y="1660"/>
                </a:moveTo>
                <a:cubicBezTo>
                  <a:pt x="1290" y="1660"/>
                  <a:pt x="1292" y="1659"/>
                  <a:pt x="1292" y="1660"/>
                </a:cubicBezTo>
                <a:cubicBezTo>
                  <a:pt x="1291" y="1660"/>
                  <a:pt x="1289" y="1661"/>
                  <a:pt x="1289" y="1660"/>
                </a:cubicBezTo>
                <a:close/>
                <a:moveTo>
                  <a:pt x="1292" y="1664"/>
                </a:moveTo>
                <a:cubicBezTo>
                  <a:pt x="1293" y="1664"/>
                  <a:pt x="1294" y="1664"/>
                  <a:pt x="1296" y="1664"/>
                </a:cubicBezTo>
                <a:cubicBezTo>
                  <a:pt x="1296" y="1665"/>
                  <a:pt x="1296" y="1665"/>
                  <a:pt x="1296" y="1665"/>
                </a:cubicBezTo>
                <a:cubicBezTo>
                  <a:pt x="1294" y="1665"/>
                  <a:pt x="1293" y="1665"/>
                  <a:pt x="1292" y="1664"/>
                </a:cubicBezTo>
                <a:close/>
                <a:moveTo>
                  <a:pt x="1297" y="1664"/>
                </a:moveTo>
                <a:cubicBezTo>
                  <a:pt x="1298" y="1664"/>
                  <a:pt x="1300" y="1664"/>
                  <a:pt x="1302" y="1666"/>
                </a:cubicBezTo>
                <a:cubicBezTo>
                  <a:pt x="1300" y="1665"/>
                  <a:pt x="1299" y="1665"/>
                  <a:pt x="1297" y="1665"/>
                </a:cubicBezTo>
                <a:cubicBezTo>
                  <a:pt x="1297" y="1665"/>
                  <a:pt x="1298" y="1665"/>
                  <a:pt x="1298" y="1665"/>
                </a:cubicBezTo>
                <a:cubicBezTo>
                  <a:pt x="1300" y="1665"/>
                  <a:pt x="1297" y="1665"/>
                  <a:pt x="1296" y="1665"/>
                </a:cubicBezTo>
                <a:cubicBezTo>
                  <a:pt x="1296" y="1664"/>
                  <a:pt x="1296" y="1664"/>
                  <a:pt x="1297" y="1664"/>
                </a:cubicBezTo>
                <a:cubicBezTo>
                  <a:pt x="1297" y="1664"/>
                  <a:pt x="1297" y="1664"/>
                  <a:pt x="1297" y="1664"/>
                </a:cubicBezTo>
                <a:close/>
                <a:moveTo>
                  <a:pt x="1302" y="1665"/>
                </a:moveTo>
                <a:cubicBezTo>
                  <a:pt x="1304" y="1665"/>
                  <a:pt x="1306" y="1665"/>
                  <a:pt x="1307" y="1666"/>
                </a:cubicBezTo>
                <a:cubicBezTo>
                  <a:pt x="1306" y="1666"/>
                  <a:pt x="1303" y="1666"/>
                  <a:pt x="1302" y="1665"/>
                </a:cubicBezTo>
                <a:close/>
                <a:moveTo>
                  <a:pt x="1340" y="1664"/>
                </a:moveTo>
                <a:cubicBezTo>
                  <a:pt x="1340" y="1664"/>
                  <a:pt x="1341" y="1664"/>
                  <a:pt x="1341" y="1663"/>
                </a:cubicBezTo>
                <a:cubicBezTo>
                  <a:pt x="1342" y="1663"/>
                  <a:pt x="1342" y="1663"/>
                  <a:pt x="1342" y="1663"/>
                </a:cubicBezTo>
                <a:cubicBezTo>
                  <a:pt x="1343" y="1663"/>
                  <a:pt x="1343" y="1664"/>
                  <a:pt x="1344" y="1664"/>
                </a:cubicBezTo>
                <a:cubicBezTo>
                  <a:pt x="1344" y="1664"/>
                  <a:pt x="1343" y="1664"/>
                  <a:pt x="1343" y="1664"/>
                </a:cubicBezTo>
                <a:cubicBezTo>
                  <a:pt x="1343" y="1664"/>
                  <a:pt x="1343" y="1664"/>
                  <a:pt x="1343" y="1664"/>
                </a:cubicBezTo>
                <a:cubicBezTo>
                  <a:pt x="1343" y="1664"/>
                  <a:pt x="1343" y="1664"/>
                  <a:pt x="1343" y="1664"/>
                </a:cubicBezTo>
                <a:cubicBezTo>
                  <a:pt x="1341" y="1664"/>
                  <a:pt x="1340" y="1665"/>
                  <a:pt x="1340" y="1665"/>
                </a:cubicBezTo>
                <a:cubicBezTo>
                  <a:pt x="1340" y="1664"/>
                  <a:pt x="1340" y="1664"/>
                  <a:pt x="1340" y="1664"/>
                </a:cubicBezTo>
                <a:close/>
                <a:moveTo>
                  <a:pt x="1341" y="1661"/>
                </a:moveTo>
                <a:cubicBezTo>
                  <a:pt x="1342" y="1660"/>
                  <a:pt x="1343" y="1660"/>
                  <a:pt x="1344" y="1661"/>
                </a:cubicBezTo>
                <a:cubicBezTo>
                  <a:pt x="1344" y="1661"/>
                  <a:pt x="1344" y="1661"/>
                  <a:pt x="1344" y="1661"/>
                </a:cubicBezTo>
                <a:cubicBezTo>
                  <a:pt x="1343" y="1661"/>
                  <a:pt x="1342" y="1661"/>
                  <a:pt x="1341" y="1661"/>
                </a:cubicBezTo>
                <a:cubicBezTo>
                  <a:pt x="1341" y="1661"/>
                  <a:pt x="1341" y="1661"/>
                  <a:pt x="1341" y="1661"/>
                </a:cubicBezTo>
                <a:close/>
                <a:moveTo>
                  <a:pt x="1340" y="1668"/>
                </a:moveTo>
                <a:cubicBezTo>
                  <a:pt x="1343" y="1669"/>
                  <a:pt x="1346" y="1669"/>
                  <a:pt x="1349" y="1669"/>
                </a:cubicBezTo>
                <a:cubicBezTo>
                  <a:pt x="1346" y="1669"/>
                  <a:pt x="1341" y="1669"/>
                  <a:pt x="1338" y="1668"/>
                </a:cubicBezTo>
                <a:cubicBezTo>
                  <a:pt x="1339" y="1668"/>
                  <a:pt x="1339" y="1668"/>
                  <a:pt x="1340" y="1668"/>
                </a:cubicBezTo>
                <a:close/>
                <a:moveTo>
                  <a:pt x="1345" y="1658"/>
                </a:moveTo>
                <a:cubicBezTo>
                  <a:pt x="1346" y="1658"/>
                  <a:pt x="1347" y="1656"/>
                  <a:pt x="1347" y="1658"/>
                </a:cubicBezTo>
                <a:cubicBezTo>
                  <a:pt x="1347" y="1658"/>
                  <a:pt x="1346" y="1659"/>
                  <a:pt x="1346" y="1659"/>
                </a:cubicBezTo>
                <a:cubicBezTo>
                  <a:pt x="1346" y="1659"/>
                  <a:pt x="1345" y="1659"/>
                  <a:pt x="1345" y="1659"/>
                </a:cubicBezTo>
                <a:cubicBezTo>
                  <a:pt x="1345" y="1659"/>
                  <a:pt x="1345" y="1659"/>
                  <a:pt x="1345" y="1658"/>
                </a:cubicBezTo>
                <a:close/>
                <a:moveTo>
                  <a:pt x="1336" y="1664"/>
                </a:moveTo>
                <a:cubicBezTo>
                  <a:pt x="1335" y="1663"/>
                  <a:pt x="1331" y="1665"/>
                  <a:pt x="1331" y="1663"/>
                </a:cubicBezTo>
                <a:cubicBezTo>
                  <a:pt x="1333" y="1663"/>
                  <a:pt x="1336" y="1663"/>
                  <a:pt x="1339" y="1663"/>
                </a:cubicBezTo>
                <a:cubicBezTo>
                  <a:pt x="1338" y="1663"/>
                  <a:pt x="1337" y="1664"/>
                  <a:pt x="1336" y="1664"/>
                </a:cubicBezTo>
                <a:close/>
                <a:moveTo>
                  <a:pt x="1333" y="1668"/>
                </a:moveTo>
                <a:cubicBezTo>
                  <a:pt x="1333" y="1668"/>
                  <a:pt x="1332" y="1668"/>
                  <a:pt x="1332" y="1667"/>
                </a:cubicBezTo>
                <a:cubicBezTo>
                  <a:pt x="1333" y="1667"/>
                  <a:pt x="1333" y="1668"/>
                  <a:pt x="1334" y="1668"/>
                </a:cubicBezTo>
                <a:cubicBezTo>
                  <a:pt x="1334" y="1668"/>
                  <a:pt x="1335" y="1668"/>
                  <a:pt x="1337" y="1668"/>
                </a:cubicBezTo>
                <a:cubicBezTo>
                  <a:pt x="1337" y="1668"/>
                  <a:pt x="1337" y="1668"/>
                  <a:pt x="1337" y="1668"/>
                </a:cubicBezTo>
                <a:cubicBezTo>
                  <a:pt x="1337" y="1668"/>
                  <a:pt x="1338" y="1668"/>
                  <a:pt x="1338" y="1668"/>
                </a:cubicBezTo>
                <a:cubicBezTo>
                  <a:pt x="1337" y="1669"/>
                  <a:pt x="1336" y="1669"/>
                  <a:pt x="1334" y="1670"/>
                </a:cubicBezTo>
                <a:cubicBezTo>
                  <a:pt x="1331" y="1669"/>
                  <a:pt x="1328" y="1669"/>
                  <a:pt x="1325" y="1669"/>
                </a:cubicBezTo>
                <a:cubicBezTo>
                  <a:pt x="1327" y="1668"/>
                  <a:pt x="1330" y="1669"/>
                  <a:pt x="1333" y="1668"/>
                </a:cubicBezTo>
                <a:close/>
                <a:moveTo>
                  <a:pt x="1317" y="1673"/>
                </a:moveTo>
                <a:cubicBezTo>
                  <a:pt x="1312" y="1673"/>
                  <a:pt x="1308" y="1673"/>
                  <a:pt x="1302" y="1673"/>
                </a:cubicBezTo>
                <a:cubicBezTo>
                  <a:pt x="1303" y="1672"/>
                  <a:pt x="1304" y="1672"/>
                  <a:pt x="1306" y="1672"/>
                </a:cubicBezTo>
                <a:cubicBezTo>
                  <a:pt x="1308" y="1671"/>
                  <a:pt x="1303" y="1673"/>
                  <a:pt x="1303" y="1671"/>
                </a:cubicBezTo>
                <a:cubicBezTo>
                  <a:pt x="1307" y="1672"/>
                  <a:pt x="1312" y="1672"/>
                  <a:pt x="1314" y="1673"/>
                </a:cubicBezTo>
                <a:cubicBezTo>
                  <a:pt x="1315" y="1672"/>
                  <a:pt x="1317" y="1672"/>
                  <a:pt x="1320" y="1672"/>
                </a:cubicBezTo>
                <a:cubicBezTo>
                  <a:pt x="1320" y="1672"/>
                  <a:pt x="1320" y="1672"/>
                  <a:pt x="1320" y="1672"/>
                </a:cubicBezTo>
                <a:cubicBezTo>
                  <a:pt x="1319" y="1673"/>
                  <a:pt x="1320" y="1673"/>
                  <a:pt x="1320" y="1673"/>
                </a:cubicBezTo>
                <a:cubicBezTo>
                  <a:pt x="1320" y="1673"/>
                  <a:pt x="1320" y="1672"/>
                  <a:pt x="1320" y="1672"/>
                </a:cubicBezTo>
                <a:cubicBezTo>
                  <a:pt x="1320" y="1672"/>
                  <a:pt x="1321" y="1672"/>
                  <a:pt x="1321" y="1672"/>
                </a:cubicBezTo>
                <a:cubicBezTo>
                  <a:pt x="1321" y="1672"/>
                  <a:pt x="1321" y="1672"/>
                  <a:pt x="1321" y="1672"/>
                </a:cubicBezTo>
                <a:cubicBezTo>
                  <a:pt x="1322" y="1672"/>
                  <a:pt x="1322" y="1672"/>
                  <a:pt x="1322" y="1672"/>
                </a:cubicBezTo>
                <a:cubicBezTo>
                  <a:pt x="1326" y="1673"/>
                  <a:pt x="1330" y="1673"/>
                  <a:pt x="1333" y="1673"/>
                </a:cubicBezTo>
                <a:cubicBezTo>
                  <a:pt x="1327" y="1673"/>
                  <a:pt x="1322" y="1673"/>
                  <a:pt x="1317" y="1673"/>
                </a:cubicBezTo>
                <a:cubicBezTo>
                  <a:pt x="1317" y="1673"/>
                  <a:pt x="1317" y="1673"/>
                  <a:pt x="1317" y="1673"/>
                </a:cubicBezTo>
                <a:close/>
                <a:moveTo>
                  <a:pt x="1297" y="1670"/>
                </a:moveTo>
                <a:cubicBezTo>
                  <a:pt x="1297" y="1670"/>
                  <a:pt x="1297" y="1670"/>
                  <a:pt x="1297" y="1670"/>
                </a:cubicBezTo>
                <a:cubicBezTo>
                  <a:pt x="1279" y="1669"/>
                  <a:pt x="1262" y="1668"/>
                  <a:pt x="1240" y="1667"/>
                </a:cubicBezTo>
                <a:cubicBezTo>
                  <a:pt x="1263" y="1667"/>
                  <a:pt x="1292" y="1668"/>
                  <a:pt x="1315" y="1670"/>
                </a:cubicBezTo>
                <a:cubicBezTo>
                  <a:pt x="1315" y="1670"/>
                  <a:pt x="1315" y="1670"/>
                  <a:pt x="1316" y="1670"/>
                </a:cubicBezTo>
                <a:cubicBezTo>
                  <a:pt x="1317" y="1670"/>
                  <a:pt x="1318" y="1670"/>
                  <a:pt x="1318" y="1670"/>
                </a:cubicBezTo>
                <a:cubicBezTo>
                  <a:pt x="1318" y="1671"/>
                  <a:pt x="1317" y="1671"/>
                  <a:pt x="1317" y="1671"/>
                </a:cubicBezTo>
                <a:cubicBezTo>
                  <a:pt x="1312" y="1671"/>
                  <a:pt x="1307" y="1671"/>
                  <a:pt x="1302" y="1670"/>
                </a:cubicBezTo>
                <a:cubicBezTo>
                  <a:pt x="1303" y="1670"/>
                  <a:pt x="1304" y="1670"/>
                  <a:pt x="1306" y="1670"/>
                </a:cubicBezTo>
                <a:cubicBezTo>
                  <a:pt x="1303" y="1669"/>
                  <a:pt x="1300" y="1671"/>
                  <a:pt x="1297" y="1670"/>
                </a:cubicBezTo>
                <a:close/>
                <a:moveTo>
                  <a:pt x="1303" y="1671"/>
                </a:moveTo>
                <a:cubicBezTo>
                  <a:pt x="1302" y="1672"/>
                  <a:pt x="1301" y="1672"/>
                  <a:pt x="1300" y="1671"/>
                </a:cubicBezTo>
                <a:cubicBezTo>
                  <a:pt x="1301" y="1671"/>
                  <a:pt x="1302" y="1671"/>
                  <a:pt x="1303" y="1671"/>
                </a:cubicBezTo>
                <a:close/>
                <a:moveTo>
                  <a:pt x="1329" y="1671"/>
                </a:moveTo>
                <a:cubicBezTo>
                  <a:pt x="1330" y="1671"/>
                  <a:pt x="1332" y="1671"/>
                  <a:pt x="1333" y="1671"/>
                </a:cubicBezTo>
                <a:cubicBezTo>
                  <a:pt x="1334" y="1671"/>
                  <a:pt x="1336" y="1671"/>
                  <a:pt x="1337" y="1672"/>
                </a:cubicBezTo>
                <a:cubicBezTo>
                  <a:pt x="1334" y="1672"/>
                  <a:pt x="1332" y="1672"/>
                  <a:pt x="1329" y="1671"/>
                </a:cubicBezTo>
                <a:close/>
                <a:moveTo>
                  <a:pt x="1269" y="1661"/>
                </a:moveTo>
                <a:cubicBezTo>
                  <a:pt x="1268" y="1661"/>
                  <a:pt x="1268" y="1661"/>
                  <a:pt x="1268" y="1660"/>
                </a:cubicBezTo>
                <a:cubicBezTo>
                  <a:pt x="1268" y="1660"/>
                  <a:pt x="1269" y="1660"/>
                  <a:pt x="1270" y="1661"/>
                </a:cubicBezTo>
                <a:cubicBezTo>
                  <a:pt x="1269" y="1661"/>
                  <a:pt x="1269" y="1661"/>
                  <a:pt x="1269" y="1661"/>
                </a:cubicBezTo>
                <a:close/>
                <a:moveTo>
                  <a:pt x="1267" y="1657"/>
                </a:moveTo>
                <a:cubicBezTo>
                  <a:pt x="1268" y="1657"/>
                  <a:pt x="1270" y="1657"/>
                  <a:pt x="1270" y="1656"/>
                </a:cubicBezTo>
                <a:cubicBezTo>
                  <a:pt x="1270" y="1656"/>
                  <a:pt x="1271" y="1657"/>
                  <a:pt x="1271" y="1657"/>
                </a:cubicBezTo>
                <a:cubicBezTo>
                  <a:pt x="1269" y="1657"/>
                  <a:pt x="1266" y="1658"/>
                  <a:pt x="1267" y="1657"/>
                </a:cubicBezTo>
                <a:close/>
                <a:moveTo>
                  <a:pt x="1226" y="1665"/>
                </a:moveTo>
                <a:cubicBezTo>
                  <a:pt x="1230" y="1665"/>
                  <a:pt x="1233" y="1665"/>
                  <a:pt x="1236" y="1666"/>
                </a:cubicBezTo>
                <a:cubicBezTo>
                  <a:pt x="1232" y="1666"/>
                  <a:pt x="1228" y="1666"/>
                  <a:pt x="1224" y="1665"/>
                </a:cubicBezTo>
                <a:cubicBezTo>
                  <a:pt x="1225" y="1665"/>
                  <a:pt x="1226" y="1665"/>
                  <a:pt x="1226" y="1665"/>
                </a:cubicBezTo>
                <a:close/>
                <a:moveTo>
                  <a:pt x="1235" y="1668"/>
                </a:moveTo>
                <a:cubicBezTo>
                  <a:pt x="1238" y="1669"/>
                  <a:pt x="1240" y="1668"/>
                  <a:pt x="1242" y="1669"/>
                </a:cubicBezTo>
                <a:cubicBezTo>
                  <a:pt x="1240" y="1670"/>
                  <a:pt x="1237" y="1669"/>
                  <a:pt x="1235" y="1668"/>
                </a:cubicBezTo>
                <a:close/>
                <a:moveTo>
                  <a:pt x="1289" y="1673"/>
                </a:moveTo>
                <a:cubicBezTo>
                  <a:pt x="1290" y="1672"/>
                  <a:pt x="1287" y="1671"/>
                  <a:pt x="1286" y="1672"/>
                </a:cubicBezTo>
                <a:cubicBezTo>
                  <a:pt x="1286" y="1673"/>
                  <a:pt x="1289" y="1671"/>
                  <a:pt x="1288" y="1673"/>
                </a:cubicBezTo>
                <a:cubicBezTo>
                  <a:pt x="1284" y="1672"/>
                  <a:pt x="1274" y="1674"/>
                  <a:pt x="1270" y="1671"/>
                </a:cubicBezTo>
                <a:cubicBezTo>
                  <a:pt x="1271" y="1671"/>
                  <a:pt x="1271" y="1672"/>
                  <a:pt x="1270" y="1672"/>
                </a:cubicBezTo>
                <a:cubicBezTo>
                  <a:pt x="1264" y="1671"/>
                  <a:pt x="1256" y="1671"/>
                  <a:pt x="1249" y="1670"/>
                </a:cubicBezTo>
                <a:cubicBezTo>
                  <a:pt x="1250" y="1670"/>
                  <a:pt x="1250" y="1669"/>
                  <a:pt x="1250" y="1669"/>
                </a:cubicBezTo>
                <a:cubicBezTo>
                  <a:pt x="1249" y="1669"/>
                  <a:pt x="1248" y="1668"/>
                  <a:pt x="1247" y="1670"/>
                </a:cubicBezTo>
                <a:cubicBezTo>
                  <a:pt x="1247" y="1670"/>
                  <a:pt x="1248" y="1670"/>
                  <a:pt x="1248" y="1670"/>
                </a:cubicBezTo>
                <a:cubicBezTo>
                  <a:pt x="1248" y="1670"/>
                  <a:pt x="1248" y="1670"/>
                  <a:pt x="1249" y="1670"/>
                </a:cubicBezTo>
                <a:cubicBezTo>
                  <a:pt x="1246" y="1670"/>
                  <a:pt x="1244" y="1669"/>
                  <a:pt x="1242" y="1669"/>
                </a:cubicBezTo>
                <a:cubicBezTo>
                  <a:pt x="1247" y="1669"/>
                  <a:pt x="1253" y="1667"/>
                  <a:pt x="1256" y="1670"/>
                </a:cubicBezTo>
                <a:cubicBezTo>
                  <a:pt x="1267" y="1669"/>
                  <a:pt x="1281" y="1670"/>
                  <a:pt x="1294" y="1671"/>
                </a:cubicBezTo>
                <a:cubicBezTo>
                  <a:pt x="1292" y="1671"/>
                  <a:pt x="1291" y="1672"/>
                  <a:pt x="1290" y="1672"/>
                </a:cubicBezTo>
                <a:cubicBezTo>
                  <a:pt x="1290" y="1673"/>
                  <a:pt x="1292" y="1673"/>
                  <a:pt x="1293" y="1673"/>
                </a:cubicBezTo>
                <a:cubicBezTo>
                  <a:pt x="1294" y="1673"/>
                  <a:pt x="1294" y="1673"/>
                  <a:pt x="1295" y="1673"/>
                </a:cubicBezTo>
                <a:cubicBezTo>
                  <a:pt x="1295" y="1673"/>
                  <a:pt x="1295" y="1673"/>
                  <a:pt x="1296" y="1673"/>
                </a:cubicBezTo>
                <a:cubicBezTo>
                  <a:pt x="1296" y="1673"/>
                  <a:pt x="1296" y="1672"/>
                  <a:pt x="1296" y="1671"/>
                </a:cubicBezTo>
                <a:cubicBezTo>
                  <a:pt x="1297" y="1671"/>
                  <a:pt x="1297" y="1671"/>
                  <a:pt x="1298" y="1671"/>
                </a:cubicBezTo>
                <a:cubicBezTo>
                  <a:pt x="1297" y="1671"/>
                  <a:pt x="1297" y="1672"/>
                  <a:pt x="1297" y="1673"/>
                </a:cubicBezTo>
                <a:cubicBezTo>
                  <a:pt x="1297" y="1673"/>
                  <a:pt x="1297" y="1673"/>
                  <a:pt x="1297" y="1673"/>
                </a:cubicBezTo>
                <a:cubicBezTo>
                  <a:pt x="1295" y="1673"/>
                  <a:pt x="1292" y="1673"/>
                  <a:pt x="1289" y="1673"/>
                </a:cubicBezTo>
                <a:close/>
                <a:moveTo>
                  <a:pt x="1298" y="1698"/>
                </a:moveTo>
                <a:cubicBezTo>
                  <a:pt x="1296" y="1699"/>
                  <a:pt x="1296" y="1697"/>
                  <a:pt x="1295" y="1697"/>
                </a:cubicBezTo>
                <a:cubicBezTo>
                  <a:pt x="1296" y="1697"/>
                  <a:pt x="1297" y="1697"/>
                  <a:pt x="1297" y="1697"/>
                </a:cubicBezTo>
                <a:cubicBezTo>
                  <a:pt x="1297" y="1697"/>
                  <a:pt x="1297" y="1698"/>
                  <a:pt x="1298" y="1698"/>
                </a:cubicBezTo>
                <a:close/>
                <a:moveTo>
                  <a:pt x="1293" y="1705"/>
                </a:moveTo>
                <a:cubicBezTo>
                  <a:pt x="1294" y="1705"/>
                  <a:pt x="1297" y="1704"/>
                  <a:pt x="1296" y="1706"/>
                </a:cubicBezTo>
                <a:cubicBezTo>
                  <a:pt x="1295" y="1705"/>
                  <a:pt x="1294" y="1707"/>
                  <a:pt x="1293" y="1705"/>
                </a:cubicBezTo>
                <a:close/>
                <a:moveTo>
                  <a:pt x="1295" y="1716"/>
                </a:moveTo>
                <a:cubicBezTo>
                  <a:pt x="1295" y="1717"/>
                  <a:pt x="1293" y="1716"/>
                  <a:pt x="1292" y="1717"/>
                </a:cubicBezTo>
                <a:cubicBezTo>
                  <a:pt x="1292" y="1715"/>
                  <a:pt x="1297" y="1716"/>
                  <a:pt x="1295" y="1716"/>
                </a:cubicBezTo>
                <a:close/>
                <a:moveTo>
                  <a:pt x="1296" y="1715"/>
                </a:moveTo>
                <a:cubicBezTo>
                  <a:pt x="1298" y="1716"/>
                  <a:pt x="1300" y="1714"/>
                  <a:pt x="1301" y="1716"/>
                </a:cubicBezTo>
                <a:cubicBezTo>
                  <a:pt x="1299" y="1716"/>
                  <a:pt x="1296" y="1718"/>
                  <a:pt x="1296" y="1715"/>
                </a:cubicBezTo>
                <a:close/>
                <a:moveTo>
                  <a:pt x="1297" y="1706"/>
                </a:moveTo>
                <a:cubicBezTo>
                  <a:pt x="1298" y="1706"/>
                  <a:pt x="1297" y="1704"/>
                  <a:pt x="1298" y="1704"/>
                </a:cubicBezTo>
                <a:cubicBezTo>
                  <a:pt x="1298" y="1704"/>
                  <a:pt x="1298" y="1705"/>
                  <a:pt x="1299" y="1705"/>
                </a:cubicBezTo>
                <a:cubicBezTo>
                  <a:pt x="1299" y="1706"/>
                  <a:pt x="1297" y="1707"/>
                  <a:pt x="1297" y="1706"/>
                </a:cubicBezTo>
                <a:close/>
                <a:moveTo>
                  <a:pt x="1299" y="1714"/>
                </a:moveTo>
                <a:cubicBezTo>
                  <a:pt x="1301" y="1713"/>
                  <a:pt x="1303" y="1713"/>
                  <a:pt x="1305" y="1713"/>
                </a:cubicBezTo>
                <a:cubicBezTo>
                  <a:pt x="1303" y="1715"/>
                  <a:pt x="1300" y="1715"/>
                  <a:pt x="1299" y="1714"/>
                </a:cubicBezTo>
                <a:close/>
                <a:moveTo>
                  <a:pt x="1304" y="1706"/>
                </a:moveTo>
                <a:cubicBezTo>
                  <a:pt x="1304" y="1705"/>
                  <a:pt x="1303" y="1704"/>
                  <a:pt x="1303" y="1704"/>
                </a:cubicBezTo>
                <a:cubicBezTo>
                  <a:pt x="1304" y="1703"/>
                  <a:pt x="1306" y="1702"/>
                  <a:pt x="1308" y="1703"/>
                </a:cubicBezTo>
                <a:cubicBezTo>
                  <a:pt x="1308" y="1704"/>
                  <a:pt x="1308" y="1705"/>
                  <a:pt x="1308" y="1705"/>
                </a:cubicBezTo>
                <a:cubicBezTo>
                  <a:pt x="1307" y="1705"/>
                  <a:pt x="1305" y="1705"/>
                  <a:pt x="1307" y="1704"/>
                </a:cubicBezTo>
                <a:cubicBezTo>
                  <a:pt x="1305" y="1705"/>
                  <a:pt x="1305" y="1705"/>
                  <a:pt x="1304" y="1706"/>
                </a:cubicBezTo>
                <a:close/>
                <a:moveTo>
                  <a:pt x="1303" y="1706"/>
                </a:moveTo>
                <a:cubicBezTo>
                  <a:pt x="1304" y="1708"/>
                  <a:pt x="1304" y="1710"/>
                  <a:pt x="1305" y="1711"/>
                </a:cubicBezTo>
                <a:cubicBezTo>
                  <a:pt x="1303" y="1711"/>
                  <a:pt x="1302" y="1712"/>
                  <a:pt x="1300" y="1712"/>
                </a:cubicBezTo>
                <a:cubicBezTo>
                  <a:pt x="1301" y="1711"/>
                  <a:pt x="1303" y="1711"/>
                  <a:pt x="1304" y="1710"/>
                </a:cubicBezTo>
                <a:cubicBezTo>
                  <a:pt x="1303" y="1710"/>
                  <a:pt x="1301" y="1710"/>
                  <a:pt x="1301" y="1709"/>
                </a:cubicBezTo>
                <a:cubicBezTo>
                  <a:pt x="1304" y="1710"/>
                  <a:pt x="1302" y="1707"/>
                  <a:pt x="1303" y="1706"/>
                </a:cubicBezTo>
                <a:close/>
                <a:moveTo>
                  <a:pt x="1301" y="1705"/>
                </a:moveTo>
                <a:cubicBezTo>
                  <a:pt x="1301" y="1705"/>
                  <a:pt x="1300" y="1705"/>
                  <a:pt x="1300" y="1704"/>
                </a:cubicBezTo>
                <a:cubicBezTo>
                  <a:pt x="1301" y="1704"/>
                  <a:pt x="1301" y="1703"/>
                  <a:pt x="1301" y="1703"/>
                </a:cubicBezTo>
                <a:lnTo>
                  <a:pt x="1301" y="1705"/>
                </a:lnTo>
                <a:close/>
                <a:moveTo>
                  <a:pt x="1307" y="1723"/>
                </a:moveTo>
                <a:cubicBezTo>
                  <a:pt x="1308" y="1723"/>
                  <a:pt x="1310" y="1721"/>
                  <a:pt x="1310" y="1723"/>
                </a:cubicBezTo>
                <a:cubicBezTo>
                  <a:pt x="1309" y="1722"/>
                  <a:pt x="1307" y="1725"/>
                  <a:pt x="1307" y="1723"/>
                </a:cubicBezTo>
                <a:close/>
                <a:moveTo>
                  <a:pt x="1316" y="1722"/>
                </a:moveTo>
                <a:cubicBezTo>
                  <a:pt x="1315" y="1723"/>
                  <a:pt x="1315" y="1723"/>
                  <a:pt x="1314" y="1724"/>
                </a:cubicBezTo>
                <a:cubicBezTo>
                  <a:pt x="1315" y="1721"/>
                  <a:pt x="1314" y="1723"/>
                  <a:pt x="1313" y="1722"/>
                </a:cubicBezTo>
                <a:cubicBezTo>
                  <a:pt x="1314" y="1721"/>
                  <a:pt x="1316" y="1722"/>
                  <a:pt x="1316" y="1721"/>
                </a:cubicBezTo>
                <a:cubicBezTo>
                  <a:pt x="1316" y="1721"/>
                  <a:pt x="1316" y="1721"/>
                  <a:pt x="1316" y="1721"/>
                </a:cubicBezTo>
                <a:cubicBezTo>
                  <a:pt x="1314" y="1721"/>
                  <a:pt x="1311" y="1722"/>
                  <a:pt x="1311" y="1721"/>
                </a:cubicBezTo>
                <a:cubicBezTo>
                  <a:pt x="1310" y="1722"/>
                  <a:pt x="1306" y="1722"/>
                  <a:pt x="1306" y="1720"/>
                </a:cubicBezTo>
                <a:cubicBezTo>
                  <a:pt x="1308" y="1718"/>
                  <a:pt x="1308" y="1722"/>
                  <a:pt x="1310" y="1720"/>
                </a:cubicBezTo>
                <a:cubicBezTo>
                  <a:pt x="1310" y="1719"/>
                  <a:pt x="1309" y="1718"/>
                  <a:pt x="1311" y="1718"/>
                </a:cubicBezTo>
                <a:cubicBezTo>
                  <a:pt x="1311" y="1723"/>
                  <a:pt x="1318" y="1717"/>
                  <a:pt x="1318" y="1722"/>
                </a:cubicBezTo>
                <a:cubicBezTo>
                  <a:pt x="1317" y="1724"/>
                  <a:pt x="1315" y="1723"/>
                  <a:pt x="1316" y="1722"/>
                </a:cubicBezTo>
                <a:close/>
                <a:moveTo>
                  <a:pt x="1320" y="1722"/>
                </a:moveTo>
                <a:cubicBezTo>
                  <a:pt x="1319" y="1721"/>
                  <a:pt x="1318" y="1721"/>
                  <a:pt x="1317" y="1720"/>
                </a:cubicBezTo>
                <a:cubicBezTo>
                  <a:pt x="1319" y="1720"/>
                  <a:pt x="1319" y="1719"/>
                  <a:pt x="1321" y="1720"/>
                </a:cubicBezTo>
                <a:cubicBezTo>
                  <a:pt x="1321" y="1721"/>
                  <a:pt x="1319" y="1720"/>
                  <a:pt x="1320" y="1722"/>
                </a:cubicBezTo>
                <a:close/>
                <a:moveTo>
                  <a:pt x="1359" y="1716"/>
                </a:moveTo>
                <a:cubicBezTo>
                  <a:pt x="1358" y="1716"/>
                  <a:pt x="1358" y="1716"/>
                  <a:pt x="1358" y="1716"/>
                </a:cubicBezTo>
                <a:cubicBezTo>
                  <a:pt x="1358" y="1714"/>
                  <a:pt x="1355" y="1717"/>
                  <a:pt x="1355" y="1715"/>
                </a:cubicBezTo>
                <a:cubicBezTo>
                  <a:pt x="1356" y="1715"/>
                  <a:pt x="1356" y="1714"/>
                  <a:pt x="1356" y="1714"/>
                </a:cubicBezTo>
                <a:cubicBezTo>
                  <a:pt x="1356" y="1714"/>
                  <a:pt x="1356" y="1713"/>
                  <a:pt x="1356" y="1713"/>
                </a:cubicBezTo>
                <a:cubicBezTo>
                  <a:pt x="1356" y="1714"/>
                  <a:pt x="1356" y="1714"/>
                  <a:pt x="1356" y="1714"/>
                </a:cubicBezTo>
                <a:cubicBezTo>
                  <a:pt x="1357" y="1714"/>
                  <a:pt x="1358" y="1714"/>
                  <a:pt x="1358" y="1714"/>
                </a:cubicBezTo>
                <a:cubicBezTo>
                  <a:pt x="1358" y="1716"/>
                  <a:pt x="1359" y="1715"/>
                  <a:pt x="1359" y="1716"/>
                </a:cubicBezTo>
                <a:close/>
                <a:moveTo>
                  <a:pt x="1355" y="1704"/>
                </a:moveTo>
                <a:cubicBezTo>
                  <a:pt x="1354" y="1704"/>
                  <a:pt x="1353" y="1706"/>
                  <a:pt x="1353" y="1704"/>
                </a:cubicBezTo>
                <a:cubicBezTo>
                  <a:pt x="1353" y="1704"/>
                  <a:pt x="1354" y="1703"/>
                  <a:pt x="1355" y="1703"/>
                </a:cubicBezTo>
                <a:cubicBezTo>
                  <a:pt x="1355" y="1703"/>
                  <a:pt x="1355" y="1704"/>
                  <a:pt x="1355" y="1704"/>
                </a:cubicBezTo>
                <a:close/>
                <a:moveTo>
                  <a:pt x="1350" y="1700"/>
                </a:moveTo>
                <a:cubicBezTo>
                  <a:pt x="1350" y="1701"/>
                  <a:pt x="1349" y="1701"/>
                  <a:pt x="1349" y="1701"/>
                </a:cubicBezTo>
                <a:cubicBezTo>
                  <a:pt x="1349" y="1701"/>
                  <a:pt x="1349" y="1701"/>
                  <a:pt x="1350" y="1701"/>
                </a:cubicBezTo>
                <a:cubicBezTo>
                  <a:pt x="1350" y="1703"/>
                  <a:pt x="1348" y="1703"/>
                  <a:pt x="1348" y="1705"/>
                </a:cubicBezTo>
                <a:cubicBezTo>
                  <a:pt x="1349" y="1704"/>
                  <a:pt x="1350" y="1704"/>
                  <a:pt x="1350" y="1703"/>
                </a:cubicBezTo>
                <a:cubicBezTo>
                  <a:pt x="1352" y="1703"/>
                  <a:pt x="1351" y="1703"/>
                  <a:pt x="1353" y="1703"/>
                </a:cubicBezTo>
                <a:cubicBezTo>
                  <a:pt x="1353" y="1704"/>
                  <a:pt x="1352" y="1704"/>
                  <a:pt x="1352" y="1705"/>
                </a:cubicBezTo>
                <a:cubicBezTo>
                  <a:pt x="1351" y="1704"/>
                  <a:pt x="1352" y="1703"/>
                  <a:pt x="1350" y="1704"/>
                </a:cubicBezTo>
                <a:cubicBezTo>
                  <a:pt x="1351" y="1707"/>
                  <a:pt x="1355" y="1704"/>
                  <a:pt x="1356" y="1707"/>
                </a:cubicBezTo>
                <a:cubicBezTo>
                  <a:pt x="1354" y="1705"/>
                  <a:pt x="1352" y="1707"/>
                  <a:pt x="1350" y="1707"/>
                </a:cubicBezTo>
                <a:cubicBezTo>
                  <a:pt x="1351" y="1709"/>
                  <a:pt x="1353" y="1707"/>
                  <a:pt x="1355" y="1708"/>
                </a:cubicBezTo>
                <a:cubicBezTo>
                  <a:pt x="1353" y="1709"/>
                  <a:pt x="1350" y="1708"/>
                  <a:pt x="1349" y="1709"/>
                </a:cubicBezTo>
                <a:cubicBezTo>
                  <a:pt x="1348" y="1709"/>
                  <a:pt x="1348" y="1708"/>
                  <a:pt x="1348" y="1706"/>
                </a:cubicBezTo>
                <a:cubicBezTo>
                  <a:pt x="1345" y="1707"/>
                  <a:pt x="1345" y="1706"/>
                  <a:pt x="1343" y="1707"/>
                </a:cubicBezTo>
                <a:cubicBezTo>
                  <a:pt x="1345" y="1707"/>
                  <a:pt x="1345" y="1708"/>
                  <a:pt x="1347" y="1708"/>
                </a:cubicBezTo>
                <a:cubicBezTo>
                  <a:pt x="1346" y="1708"/>
                  <a:pt x="1343" y="1710"/>
                  <a:pt x="1343" y="1708"/>
                </a:cubicBezTo>
                <a:cubicBezTo>
                  <a:pt x="1342" y="1712"/>
                  <a:pt x="1354" y="1709"/>
                  <a:pt x="1358" y="1709"/>
                </a:cubicBezTo>
                <a:cubicBezTo>
                  <a:pt x="1357" y="1711"/>
                  <a:pt x="1357" y="1711"/>
                  <a:pt x="1358" y="1713"/>
                </a:cubicBezTo>
                <a:cubicBezTo>
                  <a:pt x="1355" y="1714"/>
                  <a:pt x="1357" y="1710"/>
                  <a:pt x="1355" y="1711"/>
                </a:cubicBezTo>
                <a:cubicBezTo>
                  <a:pt x="1356" y="1712"/>
                  <a:pt x="1356" y="1714"/>
                  <a:pt x="1353" y="1713"/>
                </a:cubicBezTo>
                <a:cubicBezTo>
                  <a:pt x="1354" y="1714"/>
                  <a:pt x="1354" y="1714"/>
                  <a:pt x="1353" y="1714"/>
                </a:cubicBezTo>
                <a:cubicBezTo>
                  <a:pt x="1353" y="1715"/>
                  <a:pt x="1354" y="1715"/>
                  <a:pt x="1354" y="1715"/>
                </a:cubicBezTo>
                <a:cubicBezTo>
                  <a:pt x="1354" y="1716"/>
                  <a:pt x="1352" y="1716"/>
                  <a:pt x="1352" y="1718"/>
                </a:cubicBezTo>
                <a:cubicBezTo>
                  <a:pt x="1349" y="1717"/>
                  <a:pt x="1350" y="1718"/>
                  <a:pt x="1348" y="1719"/>
                </a:cubicBezTo>
                <a:cubicBezTo>
                  <a:pt x="1347" y="1719"/>
                  <a:pt x="1347" y="1718"/>
                  <a:pt x="1347" y="1717"/>
                </a:cubicBezTo>
                <a:cubicBezTo>
                  <a:pt x="1340" y="1718"/>
                  <a:pt x="1330" y="1722"/>
                  <a:pt x="1323" y="1719"/>
                </a:cubicBezTo>
                <a:cubicBezTo>
                  <a:pt x="1323" y="1717"/>
                  <a:pt x="1321" y="1717"/>
                  <a:pt x="1323" y="1715"/>
                </a:cubicBezTo>
                <a:cubicBezTo>
                  <a:pt x="1323" y="1715"/>
                  <a:pt x="1322" y="1715"/>
                  <a:pt x="1322" y="1715"/>
                </a:cubicBezTo>
                <a:cubicBezTo>
                  <a:pt x="1321" y="1715"/>
                  <a:pt x="1322" y="1716"/>
                  <a:pt x="1322" y="1717"/>
                </a:cubicBezTo>
                <a:cubicBezTo>
                  <a:pt x="1320" y="1717"/>
                  <a:pt x="1320" y="1715"/>
                  <a:pt x="1318" y="1715"/>
                </a:cubicBezTo>
                <a:cubicBezTo>
                  <a:pt x="1318" y="1717"/>
                  <a:pt x="1321" y="1716"/>
                  <a:pt x="1320" y="1718"/>
                </a:cubicBezTo>
                <a:cubicBezTo>
                  <a:pt x="1318" y="1718"/>
                  <a:pt x="1317" y="1718"/>
                  <a:pt x="1314" y="1719"/>
                </a:cubicBezTo>
                <a:cubicBezTo>
                  <a:pt x="1314" y="1718"/>
                  <a:pt x="1315" y="1718"/>
                  <a:pt x="1315" y="1717"/>
                </a:cubicBezTo>
                <a:cubicBezTo>
                  <a:pt x="1314" y="1717"/>
                  <a:pt x="1314" y="1719"/>
                  <a:pt x="1313" y="1719"/>
                </a:cubicBezTo>
                <a:cubicBezTo>
                  <a:pt x="1312" y="1719"/>
                  <a:pt x="1312" y="1718"/>
                  <a:pt x="1311" y="1718"/>
                </a:cubicBezTo>
                <a:cubicBezTo>
                  <a:pt x="1311" y="1718"/>
                  <a:pt x="1312" y="1718"/>
                  <a:pt x="1313" y="1718"/>
                </a:cubicBezTo>
                <a:cubicBezTo>
                  <a:pt x="1311" y="1715"/>
                  <a:pt x="1305" y="1722"/>
                  <a:pt x="1304" y="1717"/>
                </a:cubicBezTo>
                <a:cubicBezTo>
                  <a:pt x="1305" y="1717"/>
                  <a:pt x="1307" y="1717"/>
                  <a:pt x="1309" y="1717"/>
                </a:cubicBezTo>
                <a:cubicBezTo>
                  <a:pt x="1307" y="1715"/>
                  <a:pt x="1311" y="1717"/>
                  <a:pt x="1311" y="1715"/>
                </a:cubicBezTo>
                <a:cubicBezTo>
                  <a:pt x="1309" y="1715"/>
                  <a:pt x="1309" y="1716"/>
                  <a:pt x="1307" y="1715"/>
                </a:cubicBezTo>
                <a:cubicBezTo>
                  <a:pt x="1307" y="1715"/>
                  <a:pt x="1308" y="1713"/>
                  <a:pt x="1306" y="1714"/>
                </a:cubicBezTo>
                <a:cubicBezTo>
                  <a:pt x="1308" y="1714"/>
                  <a:pt x="1309" y="1712"/>
                  <a:pt x="1311" y="1713"/>
                </a:cubicBezTo>
                <a:cubicBezTo>
                  <a:pt x="1310" y="1714"/>
                  <a:pt x="1314" y="1713"/>
                  <a:pt x="1313" y="1714"/>
                </a:cubicBezTo>
                <a:cubicBezTo>
                  <a:pt x="1314" y="1715"/>
                  <a:pt x="1315" y="1713"/>
                  <a:pt x="1314" y="1712"/>
                </a:cubicBezTo>
                <a:cubicBezTo>
                  <a:pt x="1315" y="1714"/>
                  <a:pt x="1317" y="1711"/>
                  <a:pt x="1318" y="1712"/>
                </a:cubicBezTo>
                <a:cubicBezTo>
                  <a:pt x="1318" y="1710"/>
                  <a:pt x="1311" y="1711"/>
                  <a:pt x="1308" y="1711"/>
                </a:cubicBezTo>
                <a:cubicBezTo>
                  <a:pt x="1311" y="1710"/>
                  <a:pt x="1317" y="1710"/>
                  <a:pt x="1322" y="1709"/>
                </a:cubicBezTo>
                <a:cubicBezTo>
                  <a:pt x="1322" y="1707"/>
                  <a:pt x="1320" y="1710"/>
                  <a:pt x="1320" y="1708"/>
                </a:cubicBezTo>
                <a:cubicBezTo>
                  <a:pt x="1322" y="1707"/>
                  <a:pt x="1326" y="1707"/>
                  <a:pt x="1331" y="1707"/>
                </a:cubicBezTo>
                <a:cubicBezTo>
                  <a:pt x="1329" y="1709"/>
                  <a:pt x="1327" y="1706"/>
                  <a:pt x="1326" y="1709"/>
                </a:cubicBezTo>
                <a:cubicBezTo>
                  <a:pt x="1327" y="1710"/>
                  <a:pt x="1327" y="1709"/>
                  <a:pt x="1327" y="1708"/>
                </a:cubicBezTo>
                <a:cubicBezTo>
                  <a:pt x="1328" y="1709"/>
                  <a:pt x="1327" y="1710"/>
                  <a:pt x="1329" y="1709"/>
                </a:cubicBezTo>
                <a:cubicBezTo>
                  <a:pt x="1328" y="1710"/>
                  <a:pt x="1326" y="1710"/>
                  <a:pt x="1329" y="1710"/>
                </a:cubicBezTo>
                <a:cubicBezTo>
                  <a:pt x="1329" y="1711"/>
                  <a:pt x="1328" y="1711"/>
                  <a:pt x="1327" y="1711"/>
                </a:cubicBezTo>
                <a:cubicBezTo>
                  <a:pt x="1328" y="1711"/>
                  <a:pt x="1328" y="1712"/>
                  <a:pt x="1329" y="1712"/>
                </a:cubicBezTo>
                <a:cubicBezTo>
                  <a:pt x="1329" y="1713"/>
                  <a:pt x="1327" y="1712"/>
                  <a:pt x="1328" y="1714"/>
                </a:cubicBezTo>
                <a:cubicBezTo>
                  <a:pt x="1331" y="1713"/>
                  <a:pt x="1334" y="1715"/>
                  <a:pt x="1332" y="1716"/>
                </a:cubicBezTo>
                <a:cubicBezTo>
                  <a:pt x="1332" y="1718"/>
                  <a:pt x="1334" y="1717"/>
                  <a:pt x="1334" y="1716"/>
                </a:cubicBezTo>
                <a:cubicBezTo>
                  <a:pt x="1333" y="1714"/>
                  <a:pt x="1334" y="1714"/>
                  <a:pt x="1334" y="1712"/>
                </a:cubicBezTo>
                <a:cubicBezTo>
                  <a:pt x="1333" y="1712"/>
                  <a:pt x="1332" y="1713"/>
                  <a:pt x="1333" y="1714"/>
                </a:cubicBezTo>
                <a:cubicBezTo>
                  <a:pt x="1331" y="1714"/>
                  <a:pt x="1333" y="1713"/>
                  <a:pt x="1332" y="1712"/>
                </a:cubicBezTo>
                <a:cubicBezTo>
                  <a:pt x="1332" y="1712"/>
                  <a:pt x="1334" y="1712"/>
                  <a:pt x="1335" y="1712"/>
                </a:cubicBezTo>
                <a:cubicBezTo>
                  <a:pt x="1333" y="1711"/>
                  <a:pt x="1336" y="1709"/>
                  <a:pt x="1335" y="1708"/>
                </a:cubicBezTo>
                <a:cubicBezTo>
                  <a:pt x="1334" y="1708"/>
                  <a:pt x="1334" y="1709"/>
                  <a:pt x="1334" y="1710"/>
                </a:cubicBezTo>
                <a:cubicBezTo>
                  <a:pt x="1332" y="1710"/>
                  <a:pt x="1333" y="1708"/>
                  <a:pt x="1334" y="1707"/>
                </a:cubicBezTo>
                <a:cubicBezTo>
                  <a:pt x="1333" y="1705"/>
                  <a:pt x="1326" y="1707"/>
                  <a:pt x="1322" y="1706"/>
                </a:cubicBezTo>
                <a:cubicBezTo>
                  <a:pt x="1322" y="1705"/>
                  <a:pt x="1323" y="1705"/>
                  <a:pt x="1323" y="1704"/>
                </a:cubicBezTo>
                <a:cubicBezTo>
                  <a:pt x="1323" y="1704"/>
                  <a:pt x="1323" y="1705"/>
                  <a:pt x="1323" y="1706"/>
                </a:cubicBezTo>
                <a:cubicBezTo>
                  <a:pt x="1324" y="1706"/>
                  <a:pt x="1324" y="1704"/>
                  <a:pt x="1325" y="1704"/>
                </a:cubicBezTo>
                <a:cubicBezTo>
                  <a:pt x="1323" y="1703"/>
                  <a:pt x="1323" y="1703"/>
                  <a:pt x="1323" y="1701"/>
                </a:cubicBezTo>
                <a:cubicBezTo>
                  <a:pt x="1322" y="1704"/>
                  <a:pt x="1322" y="1704"/>
                  <a:pt x="1318" y="1704"/>
                </a:cubicBezTo>
                <a:cubicBezTo>
                  <a:pt x="1318" y="1704"/>
                  <a:pt x="1319" y="1704"/>
                  <a:pt x="1320" y="1704"/>
                </a:cubicBezTo>
                <a:cubicBezTo>
                  <a:pt x="1318" y="1705"/>
                  <a:pt x="1317" y="1705"/>
                  <a:pt x="1316" y="1706"/>
                </a:cubicBezTo>
                <a:cubicBezTo>
                  <a:pt x="1313" y="1706"/>
                  <a:pt x="1311" y="1707"/>
                  <a:pt x="1312" y="1705"/>
                </a:cubicBezTo>
                <a:cubicBezTo>
                  <a:pt x="1309" y="1705"/>
                  <a:pt x="1309" y="1705"/>
                  <a:pt x="1309" y="1705"/>
                </a:cubicBezTo>
                <a:cubicBezTo>
                  <a:pt x="1309" y="1703"/>
                  <a:pt x="1309" y="1703"/>
                  <a:pt x="1309" y="1703"/>
                </a:cubicBezTo>
                <a:cubicBezTo>
                  <a:pt x="1311" y="1702"/>
                  <a:pt x="1311" y="1704"/>
                  <a:pt x="1312" y="1703"/>
                </a:cubicBezTo>
                <a:cubicBezTo>
                  <a:pt x="1307" y="1700"/>
                  <a:pt x="1304" y="1702"/>
                  <a:pt x="1298" y="1703"/>
                </a:cubicBezTo>
                <a:cubicBezTo>
                  <a:pt x="1298" y="1702"/>
                  <a:pt x="1298" y="1700"/>
                  <a:pt x="1297" y="1702"/>
                </a:cubicBezTo>
                <a:cubicBezTo>
                  <a:pt x="1297" y="1701"/>
                  <a:pt x="1298" y="1701"/>
                  <a:pt x="1298" y="1700"/>
                </a:cubicBezTo>
                <a:cubicBezTo>
                  <a:pt x="1300" y="1703"/>
                  <a:pt x="1300" y="1700"/>
                  <a:pt x="1302" y="1699"/>
                </a:cubicBezTo>
                <a:cubicBezTo>
                  <a:pt x="1301" y="1697"/>
                  <a:pt x="1300" y="1700"/>
                  <a:pt x="1298" y="1699"/>
                </a:cubicBezTo>
                <a:cubicBezTo>
                  <a:pt x="1298" y="1701"/>
                  <a:pt x="1296" y="1701"/>
                  <a:pt x="1296" y="1699"/>
                </a:cubicBezTo>
                <a:cubicBezTo>
                  <a:pt x="1297" y="1699"/>
                  <a:pt x="1297" y="1699"/>
                  <a:pt x="1298" y="1699"/>
                </a:cubicBezTo>
                <a:cubicBezTo>
                  <a:pt x="1298" y="1698"/>
                  <a:pt x="1298" y="1697"/>
                  <a:pt x="1298" y="1697"/>
                </a:cubicBezTo>
                <a:cubicBezTo>
                  <a:pt x="1299" y="1697"/>
                  <a:pt x="1300" y="1697"/>
                  <a:pt x="1300" y="1697"/>
                </a:cubicBezTo>
                <a:cubicBezTo>
                  <a:pt x="1300" y="1697"/>
                  <a:pt x="1300" y="1697"/>
                  <a:pt x="1300" y="1697"/>
                </a:cubicBezTo>
                <a:cubicBezTo>
                  <a:pt x="1300" y="1697"/>
                  <a:pt x="1300" y="1697"/>
                  <a:pt x="1299" y="1697"/>
                </a:cubicBezTo>
                <a:cubicBezTo>
                  <a:pt x="1299" y="1698"/>
                  <a:pt x="1301" y="1698"/>
                  <a:pt x="1302" y="1697"/>
                </a:cubicBezTo>
                <a:cubicBezTo>
                  <a:pt x="1302" y="1697"/>
                  <a:pt x="1303" y="1697"/>
                  <a:pt x="1304" y="1697"/>
                </a:cubicBezTo>
                <a:cubicBezTo>
                  <a:pt x="1304" y="1697"/>
                  <a:pt x="1304" y="1697"/>
                  <a:pt x="1305" y="1697"/>
                </a:cubicBezTo>
                <a:cubicBezTo>
                  <a:pt x="1309" y="1697"/>
                  <a:pt x="1314" y="1697"/>
                  <a:pt x="1319" y="1698"/>
                </a:cubicBezTo>
                <a:cubicBezTo>
                  <a:pt x="1319" y="1698"/>
                  <a:pt x="1319" y="1699"/>
                  <a:pt x="1319" y="1699"/>
                </a:cubicBezTo>
                <a:cubicBezTo>
                  <a:pt x="1321" y="1700"/>
                  <a:pt x="1320" y="1698"/>
                  <a:pt x="1321" y="1698"/>
                </a:cubicBezTo>
                <a:cubicBezTo>
                  <a:pt x="1321" y="1698"/>
                  <a:pt x="1320" y="1698"/>
                  <a:pt x="1320" y="1698"/>
                </a:cubicBezTo>
                <a:cubicBezTo>
                  <a:pt x="1322" y="1698"/>
                  <a:pt x="1323" y="1698"/>
                  <a:pt x="1325" y="1698"/>
                </a:cubicBezTo>
                <a:cubicBezTo>
                  <a:pt x="1326" y="1699"/>
                  <a:pt x="1326" y="1700"/>
                  <a:pt x="1327" y="1700"/>
                </a:cubicBezTo>
                <a:cubicBezTo>
                  <a:pt x="1327" y="1698"/>
                  <a:pt x="1329" y="1698"/>
                  <a:pt x="1330" y="1698"/>
                </a:cubicBezTo>
                <a:cubicBezTo>
                  <a:pt x="1336" y="1698"/>
                  <a:pt x="1342" y="1698"/>
                  <a:pt x="1348" y="1698"/>
                </a:cubicBezTo>
                <a:cubicBezTo>
                  <a:pt x="1348" y="1699"/>
                  <a:pt x="1347" y="1701"/>
                  <a:pt x="1347" y="1702"/>
                </a:cubicBezTo>
                <a:cubicBezTo>
                  <a:pt x="1348" y="1701"/>
                  <a:pt x="1348" y="1700"/>
                  <a:pt x="1350" y="1700"/>
                </a:cubicBezTo>
                <a:close/>
                <a:moveTo>
                  <a:pt x="1317" y="1707"/>
                </a:moveTo>
                <a:cubicBezTo>
                  <a:pt x="1318" y="1708"/>
                  <a:pt x="1320" y="1707"/>
                  <a:pt x="1319" y="1709"/>
                </a:cubicBezTo>
                <a:cubicBezTo>
                  <a:pt x="1317" y="1709"/>
                  <a:pt x="1316" y="1708"/>
                  <a:pt x="1316" y="1707"/>
                </a:cubicBezTo>
                <a:cubicBezTo>
                  <a:pt x="1316" y="1707"/>
                  <a:pt x="1317" y="1709"/>
                  <a:pt x="1317" y="1707"/>
                </a:cubicBezTo>
                <a:cubicBezTo>
                  <a:pt x="1317" y="1707"/>
                  <a:pt x="1317" y="1707"/>
                  <a:pt x="1317" y="1707"/>
                </a:cubicBezTo>
                <a:close/>
                <a:moveTo>
                  <a:pt x="1318" y="1706"/>
                </a:moveTo>
                <a:cubicBezTo>
                  <a:pt x="1320" y="1705"/>
                  <a:pt x="1321" y="1706"/>
                  <a:pt x="1321" y="1704"/>
                </a:cubicBezTo>
                <a:cubicBezTo>
                  <a:pt x="1321" y="1705"/>
                  <a:pt x="1321" y="1705"/>
                  <a:pt x="1321" y="1706"/>
                </a:cubicBezTo>
                <a:cubicBezTo>
                  <a:pt x="1320" y="1706"/>
                  <a:pt x="1319" y="1707"/>
                  <a:pt x="1318" y="1706"/>
                </a:cubicBezTo>
                <a:close/>
                <a:moveTo>
                  <a:pt x="1332" y="1710"/>
                </a:moveTo>
                <a:cubicBezTo>
                  <a:pt x="1332" y="1710"/>
                  <a:pt x="1332" y="1711"/>
                  <a:pt x="1333" y="1711"/>
                </a:cubicBezTo>
                <a:cubicBezTo>
                  <a:pt x="1331" y="1711"/>
                  <a:pt x="1331" y="1711"/>
                  <a:pt x="1330" y="1710"/>
                </a:cubicBezTo>
                <a:cubicBezTo>
                  <a:pt x="1331" y="1710"/>
                  <a:pt x="1331" y="1710"/>
                  <a:pt x="1332" y="1710"/>
                </a:cubicBezTo>
                <a:close/>
                <a:moveTo>
                  <a:pt x="1342" y="1670"/>
                </a:moveTo>
                <a:cubicBezTo>
                  <a:pt x="1349" y="1670"/>
                  <a:pt x="1355" y="1670"/>
                  <a:pt x="1360" y="1670"/>
                </a:cubicBezTo>
                <a:cubicBezTo>
                  <a:pt x="1355" y="1671"/>
                  <a:pt x="1348" y="1670"/>
                  <a:pt x="1342" y="1670"/>
                </a:cubicBezTo>
                <a:close/>
                <a:moveTo>
                  <a:pt x="1362" y="1661"/>
                </a:moveTo>
                <a:cubicBezTo>
                  <a:pt x="1362" y="1661"/>
                  <a:pt x="1363" y="1660"/>
                  <a:pt x="1363" y="1660"/>
                </a:cubicBezTo>
                <a:cubicBezTo>
                  <a:pt x="1363" y="1661"/>
                  <a:pt x="1363" y="1661"/>
                  <a:pt x="1362" y="1661"/>
                </a:cubicBezTo>
                <a:close/>
                <a:moveTo>
                  <a:pt x="1365" y="1671"/>
                </a:moveTo>
                <a:cubicBezTo>
                  <a:pt x="1365" y="1671"/>
                  <a:pt x="1365" y="1670"/>
                  <a:pt x="1365" y="1670"/>
                </a:cubicBezTo>
                <a:cubicBezTo>
                  <a:pt x="1365" y="1670"/>
                  <a:pt x="1364" y="1670"/>
                  <a:pt x="1364" y="1670"/>
                </a:cubicBezTo>
                <a:cubicBezTo>
                  <a:pt x="1363" y="1670"/>
                  <a:pt x="1363" y="1670"/>
                  <a:pt x="1362" y="1669"/>
                </a:cubicBezTo>
                <a:cubicBezTo>
                  <a:pt x="1365" y="1669"/>
                  <a:pt x="1366" y="1670"/>
                  <a:pt x="1368" y="1671"/>
                </a:cubicBezTo>
                <a:cubicBezTo>
                  <a:pt x="1367" y="1671"/>
                  <a:pt x="1366" y="1671"/>
                  <a:pt x="1365" y="1671"/>
                </a:cubicBezTo>
                <a:close/>
                <a:moveTo>
                  <a:pt x="1367" y="1660"/>
                </a:moveTo>
                <a:cubicBezTo>
                  <a:pt x="1367" y="1660"/>
                  <a:pt x="1366" y="1662"/>
                  <a:pt x="1367" y="1663"/>
                </a:cubicBezTo>
                <a:cubicBezTo>
                  <a:pt x="1366" y="1663"/>
                  <a:pt x="1364" y="1661"/>
                  <a:pt x="1364" y="1663"/>
                </a:cubicBezTo>
                <a:cubicBezTo>
                  <a:pt x="1364" y="1663"/>
                  <a:pt x="1363" y="1662"/>
                  <a:pt x="1363" y="1662"/>
                </a:cubicBezTo>
                <a:cubicBezTo>
                  <a:pt x="1364" y="1662"/>
                  <a:pt x="1364" y="1662"/>
                  <a:pt x="1365" y="1662"/>
                </a:cubicBezTo>
                <a:cubicBezTo>
                  <a:pt x="1365" y="1660"/>
                  <a:pt x="1364" y="1661"/>
                  <a:pt x="1363" y="1660"/>
                </a:cubicBezTo>
                <a:cubicBezTo>
                  <a:pt x="1364" y="1660"/>
                  <a:pt x="1366" y="1661"/>
                  <a:pt x="1367" y="1661"/>
                </a:cubicBezTo>
                <a:cubicBezTo>
                  <a:pt x="1367" y="1658"/>
                  <a:pt x="1363" y="1661"/>
                  <a:pt x="1362" y="1659"/>
                </a:cubicBezTo>
                <a:cubicBezTo>
                  <a:pt x="1362" y="1660"/>
                  <a:pt x="1362" y="1660"/>
                  <a:pt x="1361" y="1660"/>
                </a:cubicBezTo>
                <a:cubicBezTo>
                  <a:pt x="1361" y="1660"/>
                  <a:pt x="1360" y="1660"/>
                  <a:pt x="1360" y="1660"/>
                </a:cubicBezTo>
                <a:cubicBezTo>
                  <a:pt x="1359" y="1660"/>
                  <a:pt x="1356" y="1660"/>
                  <a:pt x="1354" y="1661"/>
                </a:cubicBezTo>
                <a:cubicBezTo>
                  <a:pt x="1356" y="1660"/>
                  <a:pt x="1357" y="1662"/>
                  <a:pt x="1358" y="1661"/>
                </a:cubicBezTo>
                <a:cubicBezTo>
                  <a:pt x="1359" y="1661"/>
                  <a:pt x="1356" y="1662"/>
                  <a:pt x="1356" y="1663"/>
                </a:cubicBezTo>
                <a:cubicBezTo>
                  <a:pt x="1356" y="1663"/>
                  <a:pt x="1356" y="1663"/>
                  <a:pt x="1356" y="1663"/>
                </a:cubicBezTo>
                <a:cubicBezTo>
                  <a:pt x="1355" y="1662"/>
                  <a:pt x="1353" y="1662"/>
                  <a:pt x="1352" y="1662"/>
                </a:cubicBezTo>
                <a:cubicBezTo>
                  <a:pt x="1352" y="1662"/>
                  <a:pt x="1352" y="1662"/>
                  <a:pt x="1352" y="1662"/>
                </a:cubicBezTo>
                <a:cubicBezTo>
                  <a:pt x="1350" y="1662"/>
                  <a:pt x="1348" y="1662"/>
                  <a:pt x="1345" y="1662"/>
                </a:cubicBezTo>
                <a:cubicBezTo>
                  <a:pt x="1345" y="1661"/>
                  <a:pt x="1346" y="1660"/>
                  <a:pt x="1346" y="1660"/>
                </a:cubicBezTo>
                <a:cubicBezTo>
                  <a:pt x="1348" y="1660"/>
                  <a:pt x="1349" y="1660"/>
                  <a:pt x="1350" y="1660"/>
                </a:cubicBezTo>
                <a:cubicBezTo>
                  <a:pt x="1356" y="1661"/>
                  <a:pt x="1350" y="1660"/>
                  <a:pt x="1348" y="1659"/>
                </a:cubicBezTo>
                <a:cubicBezTo>
                  <a:pt x="1348" y="1659"/>
                  <a:pt x="1347" y="1659"/>
                  <a:pt x="1347" y="1659"/>
                </a:cubicBezTo>
                <a:cubicBezTo>
                  <a:pt x="1348" y="1658"/>
                  <a:pt x="1348" y="1657"/>
                  <a:pt x="1347" y="1657"/>
                </a:cubicBezTo>
                <a:cubicBezTo>
                  <a:pt x="1349" y="1656"/>
                  <a:pt x="1352" y="1656"/>
                  <a:pt x="1354" y="1656"/>
                </a:cubicBezTo>
                <a:cubicBezTo>
                  <a:pt x="1354" y="1656"/>
                  <a:pt x="1354" y="1656"/>
                  <a:pt x="1354" y="1656"/>
                </a:cubicBezTo>
                <a:cubicBezTo>
                  <a:pt x="1361" y="1656"/>
                  <a:pt x="1368" y="1656"/>
                  <a:pt x="1375" y="1656"/>
                </a:cubicBezTo>
                <a:cubicBezTo>
                  <a:pt x="1376" y="1657"/>
                  <a:pt x="1377" y="1657"/>
                  <a:pt x="1378" y="1658"/>
                </a:cubicBezTo>
                <a:cubicBezTo>
                  <a:pt x="1378" y="1655"/>
                  <a:pt x="1382" y="1658"/>
                  <a:pt x="1382" y="1657"/>
                </a:cubicBezTo>
                <a:cubicBezTo>
                  <a:pt x="1382" y="1657"/>
                  <a:pt x="1382" y="1658"/>
                  <a:pt x="1382" y="1658"/>
                </a:cubicBezTo>
                <a:cubicBezTo>
                  <a:pt x="1385" y="1658"/>
                  <a:pt x="1386" y="1658"/>
                  <a:pt x="1388" y="1658"/>
                </a:cubicBezTo>
                <a:cubicBezTo>
                  <a:pt x="1388" y="1659"/>
                  <a:pt x="1387" y="1659"/>
                  <a:pt x="1387" y="1659"/>
                </a:cubicBezTo>
                <a:cubicBezTo>
                  <a:pt x="1387" y="1659"/>
                  <a:pt x="1387" y="1659"/>
                  <a:pt x="1388" y="1659"/>
                </a:cubicBezTo>
                <a:cubicBezTo>
                  <a:pt x="1388" y="1660"/>
                  <a:pt x="1383" y="1661"/>
                  <a:pt x="1383" y="1659"/>
                </a:cubicBezTo>
                <a:cubicBezTo>
                  <a:pt x="1382" y="1661"/>
                  <a:pt x="1380" y="1659"/>
                  <a:pt x="1378" y="1660"/>
                </a:cubicBezTo>
                <a:cubicBezTo>
                  <a:pt x="1378" y="1660"/>
                  <a:pt x="1378" y="1660"/>
                  <a:pt x="1378" y="1661"/>
                </a:cubicBezTo>
                <a:cubicBezTo>
                  <a:pt x="1378" y="1661"/>
                  <a:pt x="1377" y="1661"/>
                  <a:pt x="1377" y="1661"/>
                </a:cubicBezTo>
                <a:cubicBezTo>
                  <a:pt x="1377" y="1661"/>
                  <a:pt x="1377" y="1660"/>
                  <a:pt x="1376" y="1660"/>
                </a:cubicBezTo>
                <a:cubicBezTo>
                  <a:pt x="1375" y="1659"/>
                  <a:pt x="1376" y="1661"/>
                  <a:pt x="1375" y="1661"/>
                </a:cubicBezTo>
                <a:cubicBezTo>
                  <a:pt x="1375" y="1661"/>
                  <a:pt x="1375" y="1661"/>
                  <a:pt x="1374" y="1661"/>
                </a:cubicBezTo>
                <a:cubicBezTo>
                  <a:pt x="1374" y="1661"/>
                  <a:pt x="1374" y="1661"/>
                  <a:pt x="1374" y="1661"/>
                </a:cubicBezTo>
                <a:cubicBezTo>
                  <a:pt x="1374" y="1660"/>
                  <a:pt x="1375" y="1661"/>
                  <a:pt x="1375" y="1661"/>
                </a:cubicBezTo>
                <a:cubicBezTo>
                  <a:pt x="1375" y="1658"/>
                  <a:pt x="1372" y="1660"/>
                  <a:pt x="1370" y="1660"/>
                </a:cubicBezTo>
                <a:cubicBezTo>
                  <a:pt x="1370" y="1661"/>
                  <a:pt x="1371" y="1660"/>
                  <a:pt x="1373" y="1661"/>
                </a:cubicBezTo>
                <a:cubicBezTo>
                  <a:pt x="1372" y="1662"/>
                  <a:pt x="1369" y="1662"/>
                  <a:pt x="1368" y="1661"/>
                </a:cubicBezTo>
                <a:cubicBezTo>
                  <a:pt x="1368" y="1660"/>
                  <a:pt x="1369" y="1661"/>
                  <a:pt x="1370" y="1661"/>
                </a:cubicBezTo>
                <a:cubicBezTo>
                  <a:pt x="1370" y="1659"/>
                  <a:pt x="1367" y="1660"/>
                  <a:pt x="1367" y="1660"/>
                </a:cubicBezTo>
                <a:close/>
                <a:moveTo>
                  <a:pt x="1382" y="1661"/>
                </a:moveTo>
                <a:cubicBezTo>
                  <a:pt x="1382" y="1661"/>
                  <a:pt x="1381" y="1661"/>
                  <a:pt x="1381" y="1661"/>
                </a:cubicBezTo>
                <a:cubicBezTo>
                  <a:pt x="1385" y="1661"/>
                  <a:pt x="1385" y="1661"/>
                  <a:pt x="1388" y="1661"/>
                </a:cubicBezTo>
                <a:cubicBezTo>
                  <a:pt x="1388" y="1661"/>
                  <a:pt x="1387" y="1661"/>
                  <a:pt x="1386" y="1662"/>
                </a:cubicBezTo>
                <a:cubicBezTo>
                  <a:pt x="1384" y="1662"/>
                  <a:pt x="1383" y="1661"/>
                  <a:pt x="1382" y="1661"/>
                </a:cubicBezTo>
                <a:close/>
                <a:moveTo>
                  <a:pt x="1372" y="1663"/>
                </a:moveTo>
                <a:cubicBezTo>
                  <a:pt x="1372" y="1663"/>
                  <a:pt x="1371" y="1663"/>
                  <a:pt x="1371" y="1663"/>
                </a:cubicBezTo>
                <a:cubicBezTo>
                  <a:pt x="1371" y="1663"/>
                  <a:pt x="1371" y="1663"/>
                  <a:pt x="1371" y="1663"/>
                </a:cubicBezTo>
                <a:cubicBezTo>
                  <a:pt x="1370" y="1663"/>
                  <a:pt x="1370" y="1663"/>
                  <a:pt x="1370" y="1662"/>
                </a:cubicBezTo>
                <a:cubicBezTo>
                  <a:pt x="1370" y="1663"/>
                  <a:pt x="1372" y="1662"/>
                  <a:pt x="1372" y="1663"/>
                </a:cubicBezTo>
                <a:close/>
                <a:moveTo>
                  <a:pt x="1372" y="1671"/>
                </a:moveTo>
                <a:cubicBezTo>
                  <a:pt x="1371" y="1671"/>
                  <a:pt x="1370" y="1671"/>
                  <a:pt x="1368" y="1671"/>
                </a:cubicBezTo>
                <a:cubicBezTo>
                  <a:pt x="1369" y="1671"/>
                  <a:pt x="1369" y="1670"/>
                  <a:pt x="1368" y="1670"/>
                </a:cubicBezTo>
                <a:cubicBezTo>
                  <a:pt x="1370" y="1669"/>
                  <a:pt x="1370" y="1672"/>
                  <a:pt x="1370" y="1670"/>
                </a:cubicBezTo>
                <a:cubicBezTo>
                  <a:pt x="1371" y="1669"/>
                  <a:pt x="1371" y="1671"/>
                  <a:pt x="1372" y="1671"/>
                </a:cubicBezTo>
                <a:cubicBezTo>
                  <a:pt x="1373" y="1671"/>
                  <a:pt x="1371" y="1670"/>
                  <a:pt x="1372" y="1669"/>
                </a:cubicBezTo>
                <a:cubicBezTo>
                  <a:pt x="1373" y="1669"/>
                  <a:pt x="1373" y="1670"/>
                  <a:pt x="1374" y="1670"/>
                </a:cubicBezTo>
                <a:cubicBezTo>
                  <a:pt x="1374" y="1669"/>
                  <a:pt x="1374" y="1669"/>
                  <a:pt x="1374" y="1669"/>
                </a:cubicBezTo>
                <a:cubicBezTo>
                  <a:pt x="1378" y="1669"/>
                  <a:pt x="1382" y="1670"/>
                  <a:pt x="1387" y="1670"/>
                </a:cubicBezTo>
                <a:cubicBezTo>
                  <a:pt x="1392" y="1670"/>
                  <a:pt x="1397" y="1670"/>
                  <a:pt x="1402" y="1672"/>
                </a:cubicBezTo>
                <a:cubicBezTo>
                  <a:pt x="1393" y="1671"/>
                  <a:pt x="1382" y="1672"/>
                  <a:pt x="1372" y="1671"/>
                </a:cubicBezTo>
                <a:close/>
                <a:moveTo>
                  <a:pt x="1406" y="1666"/>
                </a:moveTo>
                <a:cubicBezTo>
                  <a:pt x="1405" y="1666"/>
                  <a:pt x="1404" y="1666"/>
                  <a:pt x="1403" y="1666"/>
                </a:cubicBezTo>
                <a:cubicBezTo>
                  <a:pt x="1404" y="1665"/>
                  <a:pt x="1401" y="1665"/>
                  <a:pt x="1402" y="1666"/>
                </a:cubicBezTo>
                <a:cubicBezTo>
                  <a:pt x="1398" y="1666"/>
                  <a:pt x="1393" y="1665"/>
                  <a:pt x="1387" y="1664"/>
                </a:cubicBezTo>
                <a:cubicBezTo>
                  <a:pt x="1387" y="1664"/>
                  <a:pt x="1387" y="1664"/>
                  <a:pt x="1387" y="1664"/>
                </a:cubicBezTo>
                <a:cubicBezTo>
                  <a:pt x="1389" y="1664"/>
                  <a:pt x="1391" y="1663"/>
                  <a:pt x="1392" y="1662"/>
                </a:cubicBezTo>
                <a:cubicBezTo>
                  <a:pt x="1392" y="1663"/>
                  <a:pt x="1392" y="1663"/>
                  <a:pt x="1392" y="1663"/>
                </a:cubicBezTo>
                <a:cubicBezTo>
                  <a:pt x="1391" y="1663"/>
                  <a:pt x="1391" y="1664"/>
                  <a:pt x="1394" y="1664"/>
                </a:cubicBezTo>
                <a:cubicBezTo>
                  <a:pt x="1393" y="1663"/>
                  <a:pt x="1393" y="1663"/>
                  <a:pt x="1393" y="1663"/>
                </a:cubicBezTo>
                <a:cubicBezTo>
                  <a:pt x="1393" y="1663"/>
                  <a:pt x="1395" y="1662"/>
                  <a:pt x="1396" y="1662"/>
                </a:cubicBezTo>
                <a:cubicBezTo>
                  <a:pt x="1396" y="1662"/>
                  <a:pt x="1395" y="1662"/>
                  <a:pt x="1395" y="1661"/>
                </a:cubicBezTo>
                <a:cubicBezTo>
                  <a:pt x="1395" y="1661"/>
                  <a:pt x="1396" y="1661"/>
                  <a:pt x="1397" y="1661"/>
                </a:cubicBezTo>
                <a:cubicBezTo>
                  <a:pt x="1396" y="1662"/>
                  <a:pt x="1398" y="1663"/>
                  <a:pt x="1396" y="1663"/>
                </a:cubicBezTo>
                <a:cubicBezTo>
                  <a:pt x="1400" y="1665"/>
                  <a:pt x="1405" y="1663"/>
                  <a:pt x="1407" y="1665"/>
                </a:cubicBezTo>
                <a:cubicBezTo>
                  <a:pt x="1406" y="1664"/>
                  <a:pt x="1406" y="1667"/>
                  <a:pt x="1406" y="1666"/>
                </a:cubicBezTo>
                <a:close/>
                <a:moveTo>
                  <a:pt x="1388" y="1653"/>
                </a:moveTo>
                <a:cubicBezTo>
                  <a:pt x="1389" y="1653"/>
                  <a:pt x="1391" y="1654"/>
                  <a:pt x="1394" y="1654"/>
                </a:cubicBezTo>
                <a:cubicBezTo>
                  <a:pt x="1393" y="1655"/>
                  <a:pt x="1391" y="1654"/>
                  <a:pt x="1390" y="1655"/>
                </a:cubicBezTo>
                <a:cubicBezTo>
                  <a:pt x="1390" y="1655"/>
                  <a:pt x="1389" y="1655"/>
                  <a:pt x="1389" y="1655"/>
                </a:cubicBezTo>
                <a:cubicBezTo>
                  <a:pt x="1389" y="1655"/>
                  <a:pt x="1389" y="1654"/>
                  <a:pt x="1389" y="1654"/>
                </a:cubicBezTo>
                <a:cubicBezTo>
                  <a:pt x="1389" y="1654"/>
                  <a:pt x="1389" y="1655"/>
                  <a:pt x="1389" y="1655"/>
                </a:cubicBezTo>
                <a:cubicBezTo>
                  <a:pt x="1388" y="1654"/>
                  <a:pt x="1388" y="1654"/>
                  <a:pt x="1388" y="1654"/>
                </a:cubicBezTo>
                <a:cubicBezTo>
                  <a:pt x="1389" y="1654"/>
                  <a:pt x="1388" y="1654"/>
                  <a:pt x="1388" y="1653"/>
                </a:cubicBezTo>
                <a:close/>
                <a:moveTo>
                  <a:pt x="1394" y="1655"/>
                </a:moveTo>
                <a:cubicBezTo>
                  <a:pt x="1395" y="1655"/>
                  <a:pt x="1395" y="1655"/>
                  <a:pt x="1396" y="1656"/>
                </a:cubicBezTo>
                <a:cubicBezTo>
                  <a:pt x="1396" y="1655"/>
                  <a:pt x="1396" y="1655"/>
                  <a:pt x="1396" y="1655"/>
                </a:cubicBezTo>
                <a:cubicBezTo>
                  <a:pt x="1397" y="1655"/>
                  <a:pt x="1399" y="1655"/>
                  <a:pt x="1399" y="1653"/>
                </a:cubicBezTo>
                <a:cubicBezTo>
                  <a:pt x="1401" y="1654"/>
                  <a:pt x="1400" y="1655"/>
                  <a:pt x="1404" y="1655"/>
                </a:cubicBezTo>
                <a:cubicBezTo>
                  <a:pt x="1404" y="1655"/>
                  <a:pt x="1404" y="1656"/>
                  <a:pt x="1404" y="1656"/>
                </a:cubicBezTo>
                <a:cubicBezTo>
                  <a:pt x="1405" y="1656"/>
                  <a:pt x="1405" y="1656"/>
                  <a:pt x="1406" y="1657"/>
                </a:cubicBezTo>
                <a:cubicBezTo>
                  <a:pt x="1401" y="1656"/>
                  <a:pt x="1397" y="1657"/>
                  <a:pt x="1394" y="1656"/>
                </a:cubicBezTo>
                <a:cubicBezTo>
                  <a:pt x="1394" y="1656"/>
                  <a:pt x="1394" y="1656"/>
                  <a:pt x="1394" y="1656"/>
                </a:cubicBezTo>
                <a:cubicBezTo>
                  <a:pt x="1394" y="1656"/>
                  <a:pt x="1394" y="1656"/>
                  <a:pt x="1394" y="1656"/>
                </a:cubicBezTo>
                <a:cubicBezTo>
                  <a:pt x="1394" y="1656"/>
                  <a:pt x="1393" y="1656"/>
                  <a:pt x="1393" y="1656"/>
                </a:cubicBezTo>
                <a:cubicBezTo>
                  <a:pt x="1393" y="1655"/>
                  <a:pt x="1395" y="1657"/>
                  <a:pt x="1395" y="1656"/>
                </a:cubicBezTo>
                <a:cubicBezTo>
                  <a:pt x="1395" y="1655"/>
                  <a:pt x="1394" y="1655"/>
                  <a:pt x="1394" y="1655"/>
                </a:cubicBezTo>
                <a:close/>
                <a:moveTo>
                  <a:pt x="1396" y="1649"/>
                </a:moveTo>
                <a:cubicBezTo>
                  <a:pt x="1395" y="1648"/>
                  <a:pt x="1395" y="1648"/>
                  <a:pt x="1395" y="1647"/>
                </a:cubicBezTo>
                <a:cubicBezTo>
                  <a:pt x="1395" y="1648"/>
                  <a:pt x="1396" y="1648"/>
                  <a:pt x="1397" y="1648"/>
                </a:cubicBezTo>
                <a:cubicBezTo>
                  <a:pt x="1397" y="1648"/>
                  <a:pt x="1397" y="1648"/>
                  <a:pt x="1397" y="1648"/>
                </a:cubicBezTo>
                <a:cubicBezTo>
                  <a:pt x="1397" y="1648"/>
                  <a:pt x="1397" y="1648"/>
                  <a:pt x="1397" y="1648"/>
                </a:cubicBezTo>
                <a:cubicBezTo>
                  <a:pt x="1398" y="1647"/>
                  <a:pt x="1400" y="1647"/>
                  <a:pt x="1400" y="1648"/>
                </a:cubicBezTo>
                <a:cubicBezTo>
                  <a:pt x="1398" y="1649"/>
                  <a:pt x="1397" y="1649"/>
                  <a:pt x="1396" y="1649"/>
                </a:cubicBezTo>
                <a:close/>
                <a:moveTo>
                  <a:pt x="1395" y="1662"/>
                </a:moveTo>
                <a:cubicBezTo>
                  <a:pt x="1394" y="1661"/>
                  <a:pt x="1392" y="1662"/>
                  <a:pt x="1391" y="1661"/>
                </a:cubicBezTo>
                <a:cubicBezTo>
                  <a:pt x="1392" y="1661"/>
                  <a:pt x="1394" y="1660"/>
                  <a:pt x="1395" y="1661"/>
                </a:cubicBezTo>
                <a:cubicBezTo>
                  <a:pt x="1394" y="1661"/>
                  <a:pt x="1394" y="1662"/>
                  <a:pt x="1395" y="1662"/>
                </a:cubicBezTo>
                <a:close/>
                <a:moveTo>
                  <a:pt x="1388" y="1660"/>
                </a:moveTo>
                <a:cubicBezTo>
                  <a:pt x="1388" y="1659"/>
                  <a:pt x="1389" y="1659"/>
                  <a:pt x="1388" y="1659"/>
                </a:cubicBezTo>
                <a:cubicBezTo>
                  <a:pt x="1390" y="1657"/>
                  <a:pt x="1391" y="1659"/>
                  <a:pt x="1393" y="1659"/>
                </a:cubicBezTo>
                <a:cubicBezTo>
                  <a:pt x="1393" y="1658"/>
                  <a:pt x="1393" y="1658"/>
                  <a:pt x="1393" y="1657"/>
                </a:cubicBezTo>
                <a:cubicBezTo>
                  <a:pt x="1393" y="1657"/>
                  <a:pt x="1394" y="1657"/>
                  <a:pt x="1394" y="1657"/>
                </a:cubicBezTo>
                <a:cubicBezTo>
                  <a:pt x="1394" y="1658"/>
                  <a:pt x="1396" y="1657"/>
                  <a:pt x="1397" y="1658"/>
                </a:cubicBezTo>
                <a:cubicBezTo>
                  <a:pt x="1394" y="1659"/>
                  <a:pt x="1392" y="1660"/>
                  <a:pt x="1388" y="1660"/>
                </a:cubicBezTo>
                <a:close/>
                <a:moveTo>
                  <a:pt x="1407" y="1671"/>
                </a:moveTo>
                <a:cubicBezTo>
                  <a:pt x="1408" y="1672"/>
                  <a:pt x="1410" y="1671"/>
                  <a:pt x="1410" y="1672"/>
                </a:cubicBezTo>
                <a:cubicBezTo>
                  <a:pt x="1409" y="1671"/>
                  <a:pt x="1407" y="1672"/>
                  <a:pt x="1407" y="1671"/>
                </a:cubicBezTo>
                <a:close/>
                <a:moveTo>
                  <a:pt x="1424" y="1666"/>
                </a:moveTo>
                <a:cubicBezTo>
                  <a:pt x="1425" y="1666"/>
                  <a:pt x="1425" y="1666"/>
                  <a:pt x="1425" y="1666"/>
                </a:cubicBezTo>
                <a:cubicBezTo>
                  <a:pt x="1425" y="1666"/>
                  <a:pt x="1425" y="1666"/>
                  <a:pt x="1425" y="1665"/>
                </a:cubicBezTo>
                <a:cubicBezTo>
                  <a:pt x="1427" y="1666"/>
                  <a:pt x="1430" y="1666"/>
                  <a:pt x="1433" y="1666"/>
                </a:cubicBezTo>
                <a:cubicBezTo>
                  <a:pt x="1431" y="1667"/>
                  <a:pt x="1428" y="1667"/>
                  <a:pt x="1424" y="1666"/>
                </a:cubicBezTo>
                <a:close/>
                <a:moveTo>
                  <a:pt x="1427" y="1662"/>
                </a:moveTo>
                <a:cubicBezTo>
                  <a:pt x="1429" y="1662"/>
                  <a:pt x="1432" y="1662"/>
                  <a:pt x="1433" y="1663"/>
                </a:cubicBezTo>
                <a:cubicBezTo>
                  <a:pt x="1431" y="1663"/>
                  <a:pt x="1429" y="1663"/>
                  <a:pt x="1427" y="1662"/>
                </a:cubicBezTo>
                <a:close/>
                <a:moveTo>
                  <a:pt x="1434" y="1660"/>
                </a:moveTo>
                <a:cubicBezTo>
                  <a:pt x="1427" y="1659"/>
                  <a:pt x="1421" y="1659"/>
                  <a:pt x="1412" y="1660"/>
                </a:cubicBezTo>
                <a:cubicBezTo>
                  <a:pt x="1417" y="1661"/>
                  <a:pt x="1422" y="1661"/>
                  <a:pt x="1426" y="1661"/>
                </a:cubicBezTo>
                <a:cubicBezTo>
                  <a:pt x="1426" y="1663"/>
                  <a:pt x="1423" y="1664"/>
                  <a:pt x="1422" y="1662"/>
                </a:cubicBezTo>
                <a:cubicBezTo>
                  <a:pt x="1421" y="1662"/>
                  <a:pt x="1420" y="1662"/>
                  <a:pt x="1420" y="1662"/>
                </a:cubicBezTo>
                <a:cubicBezTo>
                  <a:pt x="1417" y="1662"/>
                  <a:pt x="1414" y="1663"/>
                  <a:pt x="1412" y="1661"/>
                </a:cubicBezTo>
                <a:cubicBezTo>
                  <a:pt x="1412" y="1662"/>
                  <a:pt x="1412" y="1662"/>
                  <a:pt x="1412" y="1663"/>
                </a:cubicBezTo>
                <a:cubicBezTo>
                  <a:pt x="1411" y="1663"/>
                  <a:pt x="1409" y="1662"/>
                  <a:pt x="1406" y="1662"/>
                </a:cubicBezTo>
                <a:cubicBezTo>
                  <a:pt x="1404" y="1662"/>
                  <a:pt x="1402" y="1662"/>
                  <a:pt x="1400" y="1662"/>
                </a:cubicBezTo>
                <a:cubicBezTo>
                  <a:pt x="1400" y="1661"/>
                  <a:pt x="1404" y="1661"/>
                  <a:pt x="1405" y="1661"/>
                </a:cubicBezTo>
                <a:cubicBezTo>
                  <a:pt x="1405" y="1662"/>
                  <a:pt x="1403" y="1661"/>
                  <a:pt x="1402" y="1661"/>
                </a:cubicBezTo>
                <a:cubicBezTo>
                  <a:pt x="1403" y="1663"/>
                  <a:pt x="1405" y="1662"/>
                  <a:pt x="1406" y="1661"/>
                </a:cubicBezTo>
                <a:cubicBezTo>
                  <a:pt x="1403" y="1659"/>
                  <a:pt x="1400" y="1661"/>
                  <a:pt x="1396" y="1661"/>
                </a:cubicBezTo>
                <a:cubicBezTo>
                  <a:pt x="1398" y="1659"/>
                  <a:pt x="1402" y="1659"/>
                  <a:pt x="1405" y="1659"/>
                </a:cubicBezTo>
                <a:cubicBezTo>
                  <a:pt x="1405" y="1660"/>
                  <a:pt x="1405" y="1660"/>
                  <a:pt x="1405" y="1660"/>
                </a:cubicBezTo>
                <a:cubicBezTo>
                  <a:pt x="1406" y="1659"/>
                  <a:pt x="1407" y="1661"/>
                  <a:pt x="1406" y="1662"/>
                </a:cubicBezTo>
                <a:cubicBezTo>
                  <a:pt x="1408" y="1662"/>
                  <a:pt x="1407" y="1660"/>
                  <a:pt x="1406" y="1659"/>
                </a:cubicBezTo>
                <a:cubicBezTo>
                  <a:pt x="1406" y="1659"/>
                  <a:pt x="1406" y="1659"/>
                  <a:pt x="1406" y="1658"/>
                </a:cubicBezTo>
                <a:cubicBezTo>
                  <a:pt x="1406" y="1658"/>
                  <a:pt x="1406" y="1658"/>
                  <a:pt x="1406" y="1658"/>
                </a:cubicBezTo>
                <a:cubicBezTo>
                  <a:pt x="1407" y="1658"/>
                  <a:pt x="1408" y="1658"/>
                  <a:pt x="1409" y="1658"/>
                </a:cubicBezTo>
                <a:cubicBezTo>
                  <a:pt x="1409" y="1658"/>
                  <a:pt x="1408" y="1658"/>
                  <a:pt x="1408" y="1658"/>
                </a:cubicBezTo>
                <a:cubicBezTo>
                  <a:pt x="1409" y="1659"/>
                  <a:pt x="1411" y="1659"/>
                  <a:pt x="1411" y="1658"/>
                </a:cubicBezTo>
                <a:cubicBezTo>
                  <a:pt x="1411" y="1658"/>
                  <a:pt x="1411" y="1658"/>
                  <a:pt x="1411" y="1658"/>
                </a:cubicBezTo>
                <a:cubicBezTo>
                  <a:pt x="1412" y="1658"/>
                  <a:pt x="1412" y="1658"/>
                  <a:pt x="1412" y="1658"/>
                </a:cubicBezTo>
                <a:cubicBezTo>
                  <a:pt x="1413" y="1658"/>
                  <a:pt x="1415" y="1658"/>
                  <a:pt x="1416" y="1658"/>
                </a:cubicBezTo>
                <a:cubicBezTo>
                  <a:pt x="1415" y="1658"/>
                  <a:pt x="1415" y="1658"/>
                  <a:pt x="1415" y="1658"/>
                </a:cubicBezTo>
                <a:cubicBezTo>
                  <a:pt x="1415" y="1657"/>
                  <a:pt x="1416" y="1657"/>
                  <a:pt x="1416" y="1657"/>
                </a:cubicBezTo>
                <a:cubicBezTo>
                  <a:pt x="1414" y="1657"/>
                  <a:pt x="1413" y="1657"/>
                  <a:pt x="1412" y="1657"/>
                </a:cubicBezTo>
                <a:cubicBezTo>
                  <a:pt x="1412" y="1657"/>
                  <a:pt x="1412" y="1657"/>
                  <a:pt x="1412" y="1656"/>
                </a:cubicBezTo>
                <a:cubicBezTo>
                  <a:pt x="1411" y="1656"/>
                  <a:pt x="1411" y="1656"/>
                  <a:pt x="1410" y="1657"/>
                </a:cubicBezTo>
                <a:cubicBezTo>
                  <a:pt x="1409" y="1656"/>
                  <a:pt x="1408" y="1656"/>
                  <a:pt x="1407" y="1657"/>
                </a:cubicBezTo>
                <a:cubicBezTo>
                  <a:pt x="1403" y="1655"/>
                  <a:pt x="1405" y="1654"/>
                  <a:pt x="1408" y="1656"/>
                </a:cubicBezTo>
                <a:cubicBezTo>
                  <a:pt x="1411" y="1655"/>
                  <a:pt x="1417" y="1655"/>
                  <a:pt x="1422" y="1656"/>
                </a:cubicBezTo>
                <a:cubicBezTo>
                  <a:pt x="1422" y="1656"/>
                  <a:pt x="1422" y="1656"/>
                  <a:pt x="1422" y="1656"/>
                </a:cubicBezTo>
                <a:cubicBezTo>
                  <a:pt x="1420" y="1656"/>
                  <a:pt x="1419" y="1656"/>
                  <a:pt x="1418" y="1657"/>
                </a:cubicBezTo>
                <a:cubicBezTo>
                  <a:pt x="1421" y="1657"/>
                  <a:pt x="1425" y="1656"/>
                  <a:pt x="1428" y="1658"/>
                </a:cubicBezTo>
                <a:cubicBezTo>
                  <a:pt x="1429" y="1658"/>
                  <a:pt x="1429" y="1658"/>
                  <a:pt x="1430" y="1658"/>
                </a:cubicBezTo>
                <a:cubicBezTo>
                  <a:pt x="1431" y="1658"/>
                  <a:pt x="1433" y="1658"/>
                  <a:pt x="1434" y="1658"/>
                </a:cubicBezTo>
                <a:cubicBezTo>
                  <a:pt x="1435" y="1658"/>
                  <a:pt x="1435" y="1658"/>
                  <a:pt x="1435" y="1658"/>
                </a:cubicBezTo>
                <a:cubicBezTo>
                  <a:pt x="1432" y="1658"/>
                  <a:pt x="1429" y="1658"/>
                  <a:pt x="1426" y="1658"/>
                </a:cubicBezTo>
                <a:cubicBezTo>
                  <a:pt x="1427" y="1659"/>
                  <a:pt x="1432" y="1658"/>
                  <a:pt x="1434" y="1659"/>
                </a:cubicBezTo>
                <a:cubicBezTo>
                  <a:pt x="1434" y="1660"/>
                  <a:pt x="1434" y="1660"/>
                  <a:pt x="1434" y="1660"/>
                </a:cubicBezTo>
                <a:close/>
                <a:moveTo>
                  <a:pt x="1416" y="1655"/>
                </a:moveTo>
                <a:cubicBezTo>
                  <a:pt x="1415" y="1654"/>
                  <a:pt x="1411" y="1655"/>
                  <a:pt x="1410" y="1654"/>
                </a:cubicBezTo>
                <a:cubicBezTo>
                  <a:pt x="1411" y="1654"/>
                  <a:pt x="1417" y="1653"/>
                  <a:pt x="1416" y="1655"/>
                </a:cubicBezTo>
                <a:close/>
                <a:moveTo>
                  <a:pt x="1411" y="1651"/>
                </a:moveTo>
                <a:cubicBezTo>
                  <a:pt x="1412" y="1651"/>
                  <a:pt x="1414" y="1652"/>
                  <a:pt x="1415" y="1651"/>
                </a:cubicBezTo>
                <a:cubicBezTo>
                  <a:pt x="1415" y="1652"/>
                  <a:pt x="1412" y="1652"/>
                  <a:pt x="1411" y="1651"/>
                </a:cubicBezTo>
                <a:close/>
                <a:moveTo>
                  <a:pt x="1407" y="1648"/>
                </a:moveTo>
                <a:cubicBezTo>
                  <a:pt x="1411" y="1649"/>
                  <a:pt x="1412" y="1648"/>
                  <a:pt x="1415" y="1649"/>
                </a:cubicBezTo>
                <a:cubicBezTo>
                  <a:pt x="1413" y="1651"/>
                  <a:pt x="1410" y="1650"/>
                  <a:pt x="1407" y="1648"/>
                </a:cubicBezTo>
                <a:close/>
                <a:moveTo>
                  <a:pt x="1408" y="1654"/>
                </a:moveTo>
                <a:cubicBezTo>
                  <a:pt x="1408" y="1654"/>
                  <a:pt x="1406" y="1655"/>
                  <a:pt x="1406" y="1654"/>
                </a:cubicBezTo>
                <a:cubicBezTo>
                  <a:pt x="1406" y="1654"/>
                  <a:pt x="1408" y="1653"/>
                  <a:pt x="1408" y="1654"/>
                </a:cubicBezTo>
                <a:close/>
                <a:moveTo>
                  <a:pt x="1421" y="1654"/>
                </a:moveTo>
                <a:cubicBezTo>
                  <a:pt x="1421" y="1654"/>
                  <a:pt x="1422" y="1654"/>
                  <a:pt x="1423" y="1654"/>
                </a:cubicBezTo>
                <a:cubicBezTo>
                  <a:pt x="1423" y="1654"/>
                  <a:pt x="1423" y="1654"/>
                  <a:pt x="1423" y="1655"/>
                </a:cubicBezTo>
                <a:cubicBezTo>
                  <a:pt x="1422" y="1655"/>
                  <a:pt x="1421" y="1655"/>
                  <a:pt x="1420" y="1655"/>
                </a:cubicBezTo>
                <a:cubicBezTo>
                  <a:pt x="1419" y="1655"/>
                  <a:pt x="1420" y="1654"/>
                  <a:pt x="1421" y="1654"/>
                </a:cubicBezTo>
                <a:close/>
                <a:moveTo>
                  <a:pt x="1438" y="1655"/>
                </a:moveTo>
                <a:cubicBezTo>
                  <a:pt x="1438" y="1655"/>
                  <a:pt x="1437" y="1655"/>
                  <a:pt x="1437" y="1655"/>
                </a:cubicBezTo>
                <a:cubicBezTo>
                  <a:pt x="1433" y="1654"/>
                  <a:pt x="1428" y="1655"/>
                  <a:pt x="1425" y="1654"/>
                </a:cubicBezTo>
                <a:cubicBezTo>
                  <a:pt x="1431" y="1654"/>
                  <a:pt x="1434" y="1655"/>
                  <a:pt x="1441" y="1655"/>
                </a:cubicBezTo>
                <a:cubicBezTo>
                  <a:pt x="1440" y="1655"/>
                  <a:pt x="1440" y="1655"/>
                  <a:pt x="1440" y="1655"/>
                </a:cubicBezTo>
                <a:cubicBezTo>
                  <a:pt x="1439" y="1655"/>
                  <a:pt x="1438" y="1655"/>
                  <a:pt x="1438" y="1655"/>
                </a:cubicBezTo>
                <a:close/>
                <a:moveTo>
                  <a:pt x="1438" y="1660"/>
                </a:moveTo>
                <a:cubicBezTo>
                  <a:pt x="1438" y="1660"/>
                  <a:pt x="1437" y="1660"/>
                  <a:pt x="1436" y="1660"/>
                </a:cubicBezTo>
                <a:cubicBezTo>
                  <a:pt x="1436" y="1660"/>
                  <a:pt x="1435" y="1659"/>
                  <a:pt x="1435" y="1659"/>
                </a:cubicBezTo>
                <a:cubicBezTo>
                  <a:pt x="1436" y="1659"/>
                  <a:pt x="1438" y="1659"/>
                  <a:pt x="1439" y="1660"/>
                </a:cubicBezTo>
                <a:cubicBezTo>
                  <a:pt x="1439" y="1660"/>
                  <a:pt x="1439" y="1660"/>
                  <a:pt x="1439" y="1660"/>
                </a:cubicBezTo>
                <a:cubicBezTo>
                  <a:pt x="1439" y="1660"/>
                  <a:pt x="1439" y="1660"/>
                  <a:pt x="1438" y="1660"/>
                </a:cubicBezTo>
                <a:close/>
                <a:moveTo>
                  <a:pt x="1440" y="1657"/>
                </a:moveTo>
                <a:cubicBezTo>
                  <a:pt x="1440" y="1657"/>
                  <a:pt x="1441" y="1657"/>
                  <a:pt x="1442" y="1657"/>
                </a:cubicBezTo>
                <a:cubicBezTo>
                  <a:pt x="1442" y="1657"/>
                  <a:pt x="1442" y="1657"/>
                  <a:pt x="1443" y="1657"/>
                </a:cubicBezTo>
                <a:cubicBezTo>
                  <a:pt x="1444" y="1657"/>
                  <a:pt x="1445" y="1658"/>
                  <a:pt x="1447" y="1658"/>
                </a:cubicBezTo>
                <a:cubicBezTo>
                  <a:pt x="1446" y="1658"/>
                  <a:pt x="1446" y="1658"/>
                  <a:pt x="1445" y="1658"/>
                </a:cubicBezTo>
                <a:cubicBezTo>
                  <a:pt x="1445" y="1657"/>
                  <a:pt x="1440" y="1658"/>
                  <a:pt x="1440" y="1658"/>
                </a:cubicBezTo>
                <a:cubicBezTo>
                  <a:pt x="1440" y="1657"/>
                  <a:pt x="1440" y="1657"/>
                  <a:pt x="1440" y="1657"/>
                </a:cubicBezTo>
                <a:close/>
                <a:moveTo>
                  <a:pt x="1447" y="1661"/>
                </a:moveTo>
                <a:cubicBezTo>
                  <a:pt x="1446" y="1661"/>
                  <a:pt x="1445" y="1661"/>
                  <a:pt x="1444" y="1661"/>
                </a:cubicBezTo>
                <a:cubicBezTo>
                  <a:pt x="1444" y="1661"/>
                  <a:pt x="1444" y="1661"/>
                  <a:pt x="1444" y="1661"/>
                </a:cubicBezTo>
                <a:cubicBezTo>
                  <a:pt x="1443" y="1660"/>
                  <a:pt x="1443" y="1660"/>
                  <a:pt x="1441" y="1660"/>
                </a:cubicBezTo>
                <a:cubicBezTo>
                  <a:pt x="1441" y="1660"/>
                  <a:pt x="1441" y="1660"/>
                  <a:pt x="1441" y="1659"/>
                </a:cubicBezTo>
                <a:cubicBezTo>
                  <a:pt x="1443" y="1659"/>
                  <a:pt x="1445" y="1660"/>
                  <a:pt x="1447" y="1660"/>
                </a:cubicBezTo>
                <a:cubicBezTo>
                  <a:pt x="1446" y="1660"/>
                  <a:pt x="1446" y="1660"/>
                  <a:pt x="1447" y="1661"/>
                </a:cubicBezTo>
                <a:close/>
                <a:moveTo>
                  <a:pt x="1445" y="1655"/>
                </a:moveTo>
                <a:cubicBezTo>
                  <a:pt x="1445" y="1655"/>
                  <a:pt x="1445" y="1655"/>
                  <a:pt x="1445" y="1655"/>
                </a:cubicBezTo>
                <a:cubicBezTo>
                  <a:pt x="1444" y="1655"/>
                  <a:pt x="1442" y="1655"/>
                  <a:pt x="1442" y="1656"/>
                </a:cubicBezTo>
                <a:cubicBezTo>
                  <a:pt x="1442" y="1653"/>
                  <a:pt x="1440" y="1655"/>
                  <a:pt x="1440" y="1654"/>
                </a:cubicBezTo>
                <a:cubicBezTo>
                  <a:pt x="1440" y="1653"/>
                  <a:pt x="1442" y="1654"/>
                  <a:pt x="1442" y="1653"/>
                </a:cubicBezTo>
                <a:cubicBezTo>
                  <a:pt x="1441" y="1653"/>
                  <a:pt x="1440" y="1653"/>
                  <a:pt x="1438" y="1653"/>
                </a:cubicBezTo>
                <a:cubicBezTo>
                  <a:pt x="1438" y="1653"/>
                  <a:pt x="1438" y="1653"/>
                  <a:pt x="1437" y="1653"/>
                </a:cubicBezTo>
                <a:cubicBezTo>
                  <a:pt x="1434" y="1652"/>
                  <a:pt x="1431" y="1652"/>
                  <a:pt x="1429" y="1653"/>
                </a:cubicBezTo>
                <a:cubicBezTo>
                  <a:pt x="1429" y="1652"/>
                  <a:pt x="1430" y="1652"/>
                  <a:pt x="1430" y="1651"/>
                </a:cubicBezTo>
                <a:cubicBezTo>
                  <a:pt x="1438" y="1652"/>
                  <a:pt x="1448" y="1652"/>
                  <a:pt x="1458" y="1652"/>
                </a:cubicBezTo>
                <a:cubicBezTo>
                  <a:pt x="1458" y="1653"/>
                  <a:pt x="1458" y="1653"/>
                  <a:pt x="1458" y="1653"/>
                </a:cubicBezTo>
                <a:cubicBezTo>
                  <a:pt x="1459" y="1653"/>
                  <a:pt x="1459" y="1653"/>
                  <a:pt x="1460" y="1653"/>
                </a:cubicBezTo>
                <a:cubicBezTo>
                  <a:pt x="1460" y="1653"/>
                  <a:pt x="1460" y="1653"/>
                  <a:pt x="1459" y="1652"/>
                </a:cubicBezTo>
                <a:cubicBezTo>
                  <a:pt x="1462" y="1652"/>
                  <a:pt x="1465" y="1653"/>
                  <a:pt x="1468" y="1653"/>
                </a:cubicBezTo>
                <a:cubicBezTo>
                  <a:pt x="1468" y="1653"/>
                  <a:pt x="1468" y="1654"/>
                  <a:pt x="1468" y="1654"/>
                </a:cubicBezTo>
                <a:cubicBezTo>
                  <a:pt x="1459" y="1654"/>
                  <a:pt x="1451" y="1654"/>
                  <a:pt x="1443" y="1653"/>
                </a:cubicBezTo>
                <a:cubicBezTo>
                  <a:pt x="1446" y="1655"/>
                  <a:pt x="1449" y="1655"/>
                  <a:pt x="1452" y="1655"/>
                </a:cubicBezTo>
                <a:cubicBezTo>
                  <a:pt x="1450" y="1655"/>
                  <a:pt x="1447" y="1655"/>
                  <a:pt x="1445" y="1655"/>
                </a:cubicBezTo>
                <a:close/>
                <a:moveTo>
                  <a:pt x="1448" y="1650"/>
                </a:moveTo>
                <a:cubicBezTo>
                  <a:pt x="1449" y="1651"/>
                  <a:pt x="1452" y="1649"/>
                  <a:pt x="1453" y="1651"/>
                </a:cubicBezTo>
                <a:cubicBezTo>
                  <a:pt x="1450" y="1651"/>
                  <a:pt x="1449" y="1652"/>
                  <a:pt x="1448" y="1650"/>
                </a:cubicBezTo>
                <a:close/>
                <a:moveTo>
                  <a:pt x="1472" y="1655"/>
                </a:moveTo>
                <a:cubicBezTo>
                  <a:pt x="1472" y="1655"/>
                  <a:pt x="1472" y="1656"/>
                  <a:pt x="1473" y="1657"/>
                </a:cubicBezTo>
                <a:cubicBezTo>
                  <a:pt x="1473" y="1656"/>
                  <a:pt x="1473" y="1655"/>
                  <a:pt x="1473" y="1655"/>
                </a:cubicBezTo>
                <a:cubicBezTo>
                  <a:pt x="1473" y="1655"/>
                  <a:pt x="1474" y="1655"/>
                  <a:pt x="1475" y="1655"/>
                </a:cubicBezTo>
                <a:cubicBezTo>
                  <a:pt x="1475" y="1656"/>
                  <a:pt x="1475" y="1657"/>
                  <a:pt x="1476" y="1657"/>
                </a:cubicBezTo>
                <a:cubicBezTo>
                  <a:pt x="1473" y="1658"/>
                  <a:pt x="1469" y="1658"/>
                  <a:pt x="1466" y="1657"/>
                </a:cubicBezTo>
                <a:cubicBezTo>
                  <a:pt x="1466" y="1657"/>
                  <a:pt x="1466" y="1657"/>
                  <a:pt x="1466" y="1657"/>
                </a:cubicBezTo>
                <a:cubicBezTo>
                  <a:pt x="1466" y="1656"/>
                  <a:pt x="1465" y="1656"/>
                  <a:pt x="1464" y="1656"/>
                </a:cubicBezTo>
                <a:cubicBezTo>
                  <a:pt x="1466" y="1655"/>
                  <a:pt x="1469" y="1655"/>
                  <a:pt x="1472" y="1655"/>
                </a:cubicBezTo>
                <a:close/>
                <a:moveTo>
                  <a:pt x="1469" y="1653"/>
                </a:moveTo>
                <a:cubicBezTo>
                  <a:pt x="1469" y="1653"/>
                  <a:pt x="1469" y="1653"/>
                  <a:pt x="1469" y="1653"/>
                </a:cubicBezTo>
                <a:cubicBezTo>
                  <a:pt x="1470" y="1653"/>
                  <a:pt x="1470" y="1653"/>
                  <a:pt x="1471" y="1653"/>
                </a:cubicBezTo>
                <a:cubicBezTo>
                  <a:pt x="1471" y="1653"/>
                  <a:pt x="1471" y="1653"/>
                  <a:pt x="1471" y="1654"/>
                </a:cubicBezTo>
                <a:cubicBezTo>
                  <a:pt x="1470" y="1654"/>
                  <a:pt x="1470" y="1654"/>
                  <a:pt x="1469" y="1654"/>
                </a:cubicBezTo>
                <a:cubicBezTo>
                  <a:pt x="1469" y="1654"/>
                  <a:pt x="1469" y="1653"/>
                  <a:pt x="1469" y="1653"/>
                </a:cubicBezTo>
                <a:close/>
                <a:moveTo>
                  <a:pt x="1471" y="1654"/>
                </a:moveTo>
                <a:cubicBezTo>
                  <a:pt x="1471" y="1654"/>
                  <a:pt x="1472" y="1654"/>
                  <a:pt x="1472" y="1654"/>
                </a:cubicBezTo>
                <a:cubicBezTo>
                  <a:pt x="1473" y="1654"/>
                  <a:pt x="1472" y="1653"/>
                  <a:pt x="1472" y="1653"/>
                </a:cubicBezTo>
                <a:cubicBezTo>
                  <a:pt x="1473" y="1653"/>
                  <a:pt x="1474" y="1653"/>
                  <a:pt x="1475" y="1653"/>
                </a:cubicBezTo>
                <a:cubicBezTo>
                  <a:pt x="1475" y="1654"/>
                  <a:pt x="1475" y="1654"/>
                  <a:pt x="1475" y="1655"/>
                </a:cubicBezTo>
                <a:cubicBezTo>
                  <a:pt x="1473" y="1654"/>
                  <a:pt x="1472" y="1654"/>
                  <a:pt x="1471" y="1654"/>
                </a:cubicBezTo>
                <a:close/>
                <a:moveTo>
                  <a:pt x="1463" y="1656"/>
                </a:moveTo>
                <a:cubicBezTo>
                  <a:pt x="1463" y="1656"/>
                  <a:pt x="1463" y="1656"/>
                  <a:pt x="1463" y="1656"/>
                </a:cubicBezTo>
                <a:cubicBezTo>
                  <a:pt x="1462" y="1656"/>
                  <a:pt x="1461" y="1656"/>
                  <a:pt x="1460" y="1656"/>
                </a:cubicBezTo>
                <a:cubicBezTo>
                  <a:pt x="1460" y="1657"/>
                  <a:pt x="1460" y="1657"/>
                  <a:pt x="1460" y="1657"/>
                </a:cubicBezTo>
                <a:cubicBezTo>
                  <a:pt x="1460" y="1657"/>
                  <a:pt x="1460" y="1657"/>
                  <a:pt x="1460" y="1657"/>
                </a:cubicBezTo>
                <a:cubicBezTo>
                  <a:pt x="1460" y="1656"/>
                  <a:pt x="1459" y="1656"/>
                  <a:pt x="1459" y="1655"/>
                </a:cubicBezTo>
                <a:cubicBezTo>
                  <a:pt x="1461" y="1655"/>
                  <a:pt x="1462" y="1655"/>
                  <a:pt x="1463" y="1656"/>
                </a:cubicBezTo>
                <a:close/>
                <a:moveTo>
                  <a:pt x="1456" y="1656"/>
                </a:moveTo>
                <a:cubicBezTo>
                  <a:pt x="1456" y="1656"/>
                  <a:pt x="1456" y="1656"/>
                  <a:pt x="1455" y="1656"/>
                </a:cubicBezTo>
                <a:cubicBezTo>
                  <a:pt x="1455" y="1656"/>
                  <a:pt x="1454" y="1656"/>
                  <a:pt x="1454" y="1655"/>
                </a:cubicBezTo>
                <a:cubicBezTo>
                  <a:pt x="1455" y="1655"/>
                  <a:pt x="1456" y="1656"/>
                  <a:pt x="1456" y="1656"/>
                </a:cubicBezTo>
                <a:close/>
                <a:moveTo>
                  <a:pt x="1463" y="1661"/>
                </a:moveTo>
                <a:cubicBezTo>
                  <a:pt x="1462" y="1661"/>
                  <a:pt x="1462" y="1661"/>
                  <a:pt x="1461" y="1661"/>
                </a:cubicBezTo>
                <a:cubicBezTo>
                  <a:pt x="1461" y="1661"/>
                  <a:pt x="1461" y="1661"/>
                  <a:pt x="1461" y="1661"/>
                </a:cubicBezTo>
                <a:cubicBezTo>
                  <a:pt x="1461" y="1661"/>
                  <a:pt x="1461" y="1661"/>
                  <a:pt x="1461" y="1661"/>
                </a:cubicBezTo>
                <a:cubicBezTo>
                  <a:pt x="1461" y="1659"/>
                  <a:pt x="1456" y="1661"/>
                  <a:pt x="1454" y="1660"/>
                </a:cubicBezTo>
                <a:cubicBezTo>
                  <a:pt x="1457" y="1660"/>
                  <a:pt x="1459" y="1660"/>
                  <a:pt x="1462" y="1660"/>
                </a:cubicBezTo>
                <a:cubicBezTo>
                  <a:pt x="1462" y="1660"/>
                  <a:pt x="1463" y="1660"/>
                  <a:pt x="1464" y="1660"/>
                </a:cubicBezTo>
                <a:cubicBezTo>
                  <a:pt x="1465" y="1661"/>
                  <a:pt x="1467" y="1660"/>
                  <a:pt x="1467" y="1661"/>
                </a:cubicBezTo>
                <a:lnTo>
                  <a:pt x="1463" y="1661"/>
                </a:lnTo>
                <a:close/>
                <a:moveTo>
                  <a:pt x="1488" y="1661"/>
                </a:moveTo>
                <a:cubicBezTo>
                  <a:pt x="1487" y="1661"/>
                  <a:pt x="1486" y="1661"/>
                  <a:pt x="1485" y="1661"/>
                </a:cubicBezTo>
                <a:cubicBezTo>
                  <a:pt x="1485" y="1661"/>
                  <a:pt x="1485" y="1661"/>
                  <a:pt x="1485" y="1661"/>
                </a:cubicBezTo>
                <a:cubicBezTo>
                  <a:pt x="1485" y="1661"/>
                  <a:pt x="1485" y="1661"/>
                  <a:pt x="1485" y="1661"/>
                </a:cubicBezTo>
                <a:cubicBezTo>
                  <a:pt x="1483" y="1661"/>
                  <a:pt x="1481" y="1661"/>
                  <a:pt x="1480" y="1660"/>
                </a:cubicBezTo>
                <a:cubicBezTo>
                  <a:pt x="1482" y="1661"/>
                  <a:pt x="1481" y="1659"/>
                  <a:pt x="1482" y="1659"/>
                </a:cubicBezTo>
                <a:cubicBezTo>
                  <a:pt x="1481" y="1659"/>
                  <a:pt x="1479" y="1658"/>
                  <a:pt x="1479" y="1659"/>
                </a:cubicBezTo>
                <a:cubicBezTo>
                  <a:pt x="1483" y="1659"/>
                  <a:pt x="1479" y="1660"/>
                  <a:pt x="1478" y="1661"/>
                </a:cubicBezTo>
                <a:cubicBezTo>
                  <a:pt x="1473" y="1660"/>
                  <a:pt x="1465" y="1660"/>
                  <a:pt x="1460" y="1659"/>
                </a:cubicBezTo>
                <a:cubicBezTo>
                  <a:pt x="1460" y="1659"/>
                  <a:pt x="1460" y="1659"/>
                  <a:pt x="1460" y="1659"/>
                </a:cubicBezTo>
                <a:cubicBezTo>
                  <a:pt x="1460" y="1658"/>
                  <a:pt x="1460" y="1658"/>
                  <a:pt x="1460" y="1658"/>
                </a:cubicBezTo>
                <a:cubicBezTo>
                  <a:pt x="1461" y="1658"/>
                  <a:pt x="1462" y="1658"/>
                  <a:pt x="1463" y="1658"/>
                </a:cubicBezTo>
                <a:cubicBezTo>
                  <a:pt x="1463" y="1658"/>
                  <a:pt x="1463" y="1658"/>
                  <a:pt x="1463" y="1659"/>
                </a:cubicBezTo>
                <a:cubicBezTo>
                  <a:pt x="1464" y="1659"/>
                  <a:pt x="1464" y="1658"/>
                  <a:pt x="1465" y="1658"/>
                </a:cubicBezTo>
                <a:cubicBezTo>
                  <a:pt x="1469" y="1658"/>
                  <a:pt x="1473" y="1659"/>
                  <a:pt x="1478" y="1658"/>
                </a:cubicBezTo>
                <a:cubicBezTo>
                  <a:pt x="1477" y="1660"/>
                  <a:pt x="1477" y="1660"/>
                  <a:pt x="1478" y="1660"/>
                </a:cubicBezTo>
                <a:cubicBezTo>
                  <a:pt x="1477" y="1659"/>
                  <a:pt x="1478" y="1660"/>
                  <a:pt x="1478" y="1658"/>
                </a:cubicBezTo>
                <a:cubicBezTo>
                  <a:pt x="1483" y="1658"/>
                  <a:pt x="1484" y="1660"/>
                  <a:pt x="1487" y="1658"/>
                </a:cubicBezTo>
                <a:cubicBezTo>
                  <a:pt x="1484" y="1657"/>
                  <a:pt x="1477" y="1659"/>
                  <a:pt x="1478" y="1657"/>
                </a:cubicBezTo>
                <a:cubicBezTo>
                  <a:pt x="1478" y="1657"/>
                  <a:pt x="1478" y="1657"/>
                  <a:pt x="1478" y="1657"/>
                </a:cubicBezTo>
                <a:cubicBezTo>
                  <a:pt x="1477" y="1656"/>
                  <a:pt x="1477" y="1656"/>
                  <a:pt x="1477" y="1655"/>
                </a:cubicBezTo>
                <a:cubicBezTo>
                  <a:pt x="1480" y="1655"/>
                  <a:pt x="1483" y="1655"/>
                  <a:pt x="1485" y="1656"/>
                </a:cubicBezTo>
                <a:cubicBezTo>
                  <a:pt x="1484" y="1655"/>
                  <a:pt x="1483" y="1655"/>
                  <a:pt x="1482" y="1655"/>
                </a:cubicBezTo>
                <a:cubicBezTo>
                  <a:pt x="1482" y="1655"/>
                  <a:pt x="1483" y="1654"/>
                  <a:pt x="1483" y="1654"/>
                </a:cubicBezTo>
                <a:cubicBezTo>
                  <a:pt x="1484" y="1654"/>
                  <a:pt x="1486" y="1654"/>
                  <a:pt x="1487" y="1654"/>
                </a:cubicBezTo>
                <a:cubicBezTo>
                  <a:pt x="1487" y="1654"/>
                  <a:pt x="1487" y="1655"/>
                  <a:pt x="1487" y="1655"/>
                </a:cubicBezTo>
                <a:cubicBezTo>
                  <a:pt x="1487" y="1655"/>
                  <a:pt x="1487" y="1655"/>
                  <a:pt x="1487" y="1655"/>
                </a:cubicBezTo>
                <a:cubicBezTo>
                  <a:pt x="1487" y="1655"/>
                  <a:pt x="1487" y="1655"/>
                  <a:pt x="1487" y="1655"/>
                </a:cubicBezTo>
                <a:cubicBezTo>
                  <a:pt x="1487" y="1656"/>
                  <a:pt x="1486" y="1656"/>
                  <a:pt x="1486" y="1656"/>
                </a:cubicBezTo>
                <a:cubicBezTo>
                  <a:pt x="1484" y="1656"/>
                  <a:pt x="1482" y="1656"/>
                  <a:pt x="1480" y="1656"/>
                </a:cubicBezTo>
                <a:cubicBezTo>
                  <a:pt x="1480" y="1657"/>
                  <a:pt x="1478" y="1656"/>
                  <a:pt x="1478" y="1657"/>
                </a:cubicBezTo>
                <a:cubicBezTo>
                  <a:pt x="1481" y="1657"/>
                  <a:pt x="1483" y="1657"/>
                  <a:pt x="1486" y="1657"/>
                </a:cubicBezTo>
                <a:cubicBezTo>
                  <a:pt x="1486" y="1657"/>
                  <a:pt x="1486" y="1657"/>
                  <a:pt x="1486" y="1658"/>
                </a:cubicBezTo>
                <a:cubicBezTo>
                  <a:pt x="1487" y="1657"/>
                  <a:pt x="1488" y="1658"/>
                  <a:pt x="1488" y="1659"/>
                </a:cubicBezTo>
                <a:cubicBezTo>
                  <a:pt x="1488" y="1659"/>
                  <a:pt x="1488" y="1659"/>
                  <a:pt x="1487" y="1659"/>
                </a:cubicBezTo>
                <a:cubicBezTo>
                  <a:pt x="1487" y="1660"/>
                  <a:pt x="1488" y="1660"/>
                  <a:pt x="1488" y="1660"/>
                </a:cubicBezTo>
                <a:cubicBezTo>
                  <a:pt x="1488" y="1660"/>
                  <a:pt x="1488" y="1660"/>
                  <a:pt x="1488" y="1661"/>
                </a:cubicBezTo>
                <a:close/>
                <a:moveTo>
                  <a:pt x="1477" y="1653"/>
                </a:moveTo>
                <a:cubicBezTo>
                  <a:pt x="1478" y="1653"/>
                  <a:pt x="1480" y="1654"/>
                  <a:pt x="1481" y="1654"/>
                </a:cubicBezTo>
                <a:cubicBezTo>
                  <a:pt x="1481" y="1654"/>
                  <a:pt x="1481" y="1655"/>
                  <a:pt x="1481" y="1655"/>
                </a:cubicBezTo>
                <a:cubicBezTo>
                  <a:pt x="1480" y="1655"/>
                  <a:pt x="1478" y="1655"/>
                  <a:pt x="1477" y="1655"/>
                </a:cubicBezTo>
                <a:cubicBezTo>
                  <a:pt x="1476" y="1654"/>
                  <a:pt x="1476" y="1654"/>
                  <a:pt x="1477" y="1653"/>
                </a:cubicBezTo>
                <a:close/>
                <a:moveTo>
                  <a:pt x="1492" y="1661"/>
                </a:moveTo>
                <a:cubicBezTo>
                  <a:pt x="1492" y="1661"/>
                  <a:pt x="1492" y="1660"/>
                  <a:pt x="1492" y="1660"/>
                </a:cubicBezTo>
                <a:cubicBezTo>
                  <a:pt x="1493" y="1660"/>
                  <a:pt x="1493" y="1660"/>
                  <a:pt x="1494" y="1660"/>
                </a:cubicBezTo>
                <a:cubicBezTo>
                  <a:pt x="1494" y="1660"/>
                  <a:pt x="1494" y="1661"/>
                  <a:pt x="1494" y="1661"/>
                </a:cubicBezTo>
                <a:cubicBezTo>
                  <a:pt x="1493" y="1661"/>
                  <a:pt x="1493" y="1661"/>
                  <a:pt x="1492" y="1661"/>
                </a:cubicBezTo>
                <a:close/>
                <a:moveTo>
                  <a:pt x="1501" y="1657"/>
                </a:moveTo>
                <a:cubicBezTo>
                  <a:pt x="1500" y="1657"/>
                  <a:pt x="1498" y="1658"/>
                  <a:pt x="1497" y="1658"/>
                </a:cubicBezTo>
                <a:cubicBezTo>
                  <a:pt x="1497" y="1657"/>
                  <a:pt x="1497" y="1656"/>
                  <a:pt x="1496" y="1656"/>
                </a:cubicBezTo>
                <a:cubicBezTo>
                  <a:pt x="1498" y="1656"/>
                  <a:pt x="1500" y="1657"/>
                  <a:pt x="1501" y="1657"/>
                </a:cubicBezTo>
                <a:cubicBezTo>
                  <a:pt x="1501" y="1657"/>
                  <a:pt x="1501" y="1656"/>
                  <a:pt x="1502" y="1656"/>
                </a:cubicBezTo>
                <a:cubicBezTo>
                  <a:pt x="1502" y="1656"/>
                  <a:pt x="1501" y="1657"/>
                  <a:pt x="1501" y="1657"/>
                </a:cubicBezTo>
                <a:close/>
                <a:moveTo>
                  <a:pt x="1501" y="1652"/>
                </a:moveTo>
                <a:cubicBezTo>
                  <a:pt x="1501" y="1653"/>
                  <a:pt x="1502" y="1654"/>
                  <a:pt x="1502" y="1655"/>
                </a:cubicBezTo>
                <a:cubicBezTo>
                  <a:pt x="1500" y="1655"/>
                  <a:pt x="1498" y="1655"/>
                  <a:pt x="1496" y="1655"/>
                </a:cubicBezTo>
                <a:cubicBezTo>
                  <a:pt x="1496" y="1655"/>
                  <a:pt x="1496" y="1655"/>
                  <a:pt x="1496" y="1655"/>
                </a:cubicBezTo>
                <a:cubicBezTo>
                  <a:pt x="1495" y="1655"/>
                  <a:pt x="1495" y="1655"/>
                  <a:pt x="1495" y="1655"/>
                </a:cubicBezTo>
                <a:cubicBezTo>
                  <a:pt x="1494" y="1655"/>
                  <a:pt x="1493" y="1655"/>
                  <a:pt x="1492" y="1655"/>
                </a:cubicBezTo>
                <a:cubicBezTo>
                  <a:pt x="1492" y="1655"/>
                  <a:pt x="1491" y="1654"/>
                  <a:pt x="1491" y="1654"/>
                </a:cubicBezTo>
                <a:cubicBezTo>
                  <a:pt x="1494" y="1654"/>
                  <a:pt x="1496" y="1654"/>
                  <a:pt x="1498" y="1653"/>
                </a:cubicBezTo>
                <a:cubicBezTo>
                  <a:pt x="1496" y="1653"/>
                  <a:pt x="1490" y="1652"/>
                  <a:pt x="1492" y="1652"/>
                </a:cubicBezTo>
                <a:cubicBezTo>
                  <a:pt x="1495" y="1651"/>
                  <a:pt x="1499" y="1653"/>
                  <a:pt x="1500" y="1651"/>
                </a:cubicBezTo>
                <a:cubicBezTo>
                  <a:pt x="1499" y="1652"/>
                  <a:pt x="1499" y="1651"/>
                  <a:pt x="1499" y="1651"/>
                </a:cubicBezTo>
                <a:cubicBezTo>
                  <a:pt x="1496" y="1653"/>
                  <a:pt x="1492" y="1649"/>
                  <a:pt x="1488" y="1650"/>
                </a:cubicBezTo>
                <a:cubicBezTo>
                  <a:pt x="1489" y="1650"/>
                  <a:pt x="1490" y="1650"/>
                  <a:pt x="1490" y="1651"/>
                </a:cubicBezTo>
                <a:cubicBezTo>
                  <a:pt x="1489" y="1652"/>
                  <a:pt x="1487" y="1651"/>
                  <a:pt x="1487" y="1652"/>
                </a:cubicBezTo>
                <a:cubicBezTo>
                  <a:pt x="1488" y="1653"/>
                  <a:pt x="1489" y="1652"/>
                  <a:pt x="1489" y="1652"/>
                </a:cubicBezTo>
                <a:cubicBezTo>
                  <a:pt x="1488" y="1652"/>
                  <a:pt x="1488" y="1652"/>
                  <a:pt x="1487" y="1652"/>
                </a:cubicBezTo>
                <a:cubicBezTo>
                  <a:pt x="1487" y="1653"/>
                  <a:pt x="1487" y="1653"/>
                  <a:pt x="1487" y="1653"/>
                </a:cubicBezTo>
                <a:cubicBezTo>
                  <a:pt x="1486" y="1653"/>
                  <a:pt x="1484" y="1653"/>
                  <a:pt x="1483" y="1653"/>
                </a:cubicBezTo>
                <a:cubicBezTo>
                  <a:pt x="1483" y="1651"/>
                  <a:pt x="1483" y="1650"/>
                  <a:pt x="1481" y="1650"/>
                </a:cubicBezTo>
                <a:cubicBezTo>
                  <a:pt x="1480" y="1651"/>
                  <a:pt x="1480" y="1652"/>
                  <a:pt x="1481" y="1653"/>
                </a:cubicBezTo>
                <a:cubicBezTo>
                  <a:pt x="1479" y="1653"/>
                  <a:pt x="1477" y="1652"/>
                  <a:pt x="1476" y="1651"/>
                </a:cubicBezTo>
                <a:cubicBezTo>
                  <a:pt x="1476" y="1651"/>
                  <a:pt x="1476" y="1652"/>
                  <a:pt x="1476" y="1652"/>
                </a:cubicBezTo>
                <a:cubicBezTo>
                  <a:pt x="1476" y="1652"/>
                  <a:pt x="1475" y="1652"/>
                  <a:pt x="1475" y="1652"/>
                </a:cubicBezTo>
                <a:cubicBezTo>
                  <a:pt x="1475" y="1652"/>
                  <a:pt x="1475" y="1652"/>
                  <a:pt x="1475" y="1652"/>
                </a:cubicBezTo>
                <a:cubicBezTo>
                  <a:pt x="1475" y="1652"/>
                  <a:pt x="1475" y="1652"/>
                  <a:pt x="1475" y="1652"/>
                </a:cubicBezTo>
                <a:cubicBezTo>
                  <a:pt x="1474" y="1652"/>
                  <a:pt x="1473" y="1652"/>
                  <a:pt x="1472" y="1652"/>
                </a:cubicBezTo>
                <a:cubicBezTo>
                  <a:pt x="1472" y="1652"/>
                  <a:pt x="1471" y="1651"/>
                  <a:pt x="1471" y="1651"/>
                </a:cubicBezTo>
                <a:cubicBezTo>
                  <a:pt x="1470" y="1652"/>
                  <a:pt x="1468" y="1651"/>
                  <a:pt x="1467" y="1651"/>
                </a:cubicBezTo>
                <a:cubicBezTo>
                  <a:pt x="1468" y="1650"/>
                  <a:pt x="1468" y="1650"/>
                  <a:pt x="1465" y="1650"/>
                </a:cubicBezTo>
                <a:cubicBezTo>
                  <a:pt x="1463" y="1650"/>
                  <a:pt x="1463" y="1651"/>
                  <a:pt x="1460" y="1650"/>
                </a:cubicBezTo>
                <a:cubicBezTo>
                  <a:pt x="1461" y="1651"/>
                  <a:pt x="1464" y="1651"/>
                  <a:pt x="1466" y="1651"/>
                </a:cubicBezTo>
                <a:cubicBezTo>
                  <a:pt x="1465" y="1651"/>
                  <a:pt x="1465" y="1651"/>
                  <a:pt x="1465" y="1651"/>
                </a:cubicBezTo>
                <a:cubicBezTo>
                  <a:pt x="1465" y="1652"/>
                  <a:pt x="1466" y="1652"/>
                  <a:pt x="1466" y="1652"/>
                </a:cubicBezTo>
                <a:cubicBezTo>
                  <a:pt x="1461" y="1652"/>
                  <a:pt x="1455" y="1652"/>
                  <a:pt x="1454" y="1650"/>
                </a:cubicBezTo>
                <a:cubicBezTo>
                  <a:pt x="1456" y="1651"/>
                  <a:pt x="1458" y="1651"/>
                  <a:pt x="1460" y="1650"/>
                </a:cubicBezTo>
                <a:cubicBezTo>
                  <a:pt x="1454" y="1650"/>
                  <a:pt x="1451" y="1648"/>
                  <a:pt x="1446" y="1650"/>
                </a:cubicBezTo>
                <a:cubicBezTo>
                  <a:pt x="1446" y="1650"/>
                  <a:pt x="1447" y="1651"/>
                  <a:pt x="1446" y="1651"/>
                </a:cubicBezTo>
                <a:cubicBezTo>
                  <a:pt x="1444" y="1651"/>
                  <a:pt x="1436" y="1650"/>
                  <a:pt x="1433" y="1650"/>
                </a:cubicBezTo>
                <a:cubicBezTo>
                  <a:pt x="1433" y="1651"/>
                  <a:pt x="1427" y="1649"/>
                  <a:pt x="1426" y="1651"/>
                </a:cubicBezTo>
                <a:cubicBezTo>
                  <a:pt x="1427" y="1651"/>
                  <a:pt x="1429" y="1651"/>
                  <a:pt x="1430" y="1651"/>
                </a:cubicBezTo>
                <a:cubicBezTo>
                  <a:pt x="1428" y="1653"/>
                  <a:pt x="1425" y="1653"/>
                  <a:pt x="1422" y="1652"/>
                </a:cubicBezTo>
                <a:cubicBezTo>
                  <a:pt x="1423" y="1652"/>
                  <a:pt x="1423" y="1651"/>
                  <a:pt x="1423" y="1650"/>
                </a:cubicBezTo>
                <a:cubicBezTo>
                  <a:pt x="1420" y="1649"/>
                  <a:pt x="1419" y="1651"/>
                  <a:pt x="1416" y="1649"/>
                </a:cubicBezTo>
                <a:cubicBezTo>
                  <a:pt x="1418" y="1648"/>
                  <a:pt x="1421" y="1649"/>
                  <a:pt x="1424" y="1648"/>
                </a:cubicBezTo>
                <a:cubicBezTo>
                  <a:pt x="1413" y="1647"/>
                  <a:pt x="1406" y="1646"/>
                  <a:pt x="1397" y="1647"/>
                </a:cubicBezTo>
                <a:cubicBezTo>
                  <a:pt x="1397" y="1647"/>
                  <a:pt x="1397" y="1647"/>
                  <a:pt x="1398" y="1647"/>
                </a:cubicBezTo>
                <a:cubicBezTo>
                  <a:pt x="1398" y="1646"/>
                  <a:pt x="1397" y="1646"/>
                  <a:pt x="1397" y="1646"/>
                </a:cubicBezTo>
                <a:cubicBezTo>
                  <a:pt x="1396" y="1646"/>
                  <a:pt x="1396" y="1646"/>
                  <a:pt x="1396" y="1646"/>
                </a:cubicBezTo>
                <a:cubicBezTo>
                  <a:pt x="1396" y="1647"/>
                  <a:pt x="1396" y="1647"/>
                  <a:pt x="1396" y="1647"/>
                </a:cubicBezTo>
                <a:cubicBezTo>
                  <a:pt x="1396" y="1647"/>
                  <a:pt x="1395" y="1647"/>
                  <a:pt x="1394" y="1647"/>
                </a:cubicBezTo>
                <a:cubicBezTo>
                  <a:pt x="1394" y="1647"/>
                  <a:pt x="1394" y="1647"/>
                  <a:pt x="1395" y="1647"/>
                </a:cubicBezTo>
                <a:cubicBezTo>
                  <a:pt x="1394" y="1648"/>
                  <a:pt x="1395" y="1648"/>
                  <a:pt x="1395" y="1649"/>
                </a:cubicBezTo>
                <a:cubicBezTo>
                  <a:pt x="1395" y="1649"/>
                  <a:pt x="1394" y="1649"/>
                  <a:pt x="1394" y="1649"/>
                </a:cubicBezTo>
                <a:cubicBezTo>
                  <a:pt x="1394" y="1649"/>
                  <a:pt x="1393" y="1649"/>
                  <a:pt x="1393" y="1649"/>
                </a:cubicBezTo>
                <a:cubicBezTo>
                  <a:pt x="1390" y="1649"/>
                  <a:pt x="1386" y="1649"/>
                  <a:pt x="1382" y="1648"/>
                </a:cubicBezTo>
                <a:cubicBezTo>
                  <a:pt x="1383" y="1648"/>
                  <a:pt x="1384" y="1647"/>
                  <a:pt x="1385" y="1646"/>
                </a:cubicBezTo>
                <a:cubicBezTo>
                  <a:pt x="1383" y="1646"/>
                  <a:pt x="1384" y="1647"/>
                  <a:pt x="1383" y="1647"/>
                </a:cubicBezTo>
                <a:cubicBezTo>
                  <a:pt x="1379" y="1643"/>
                  <a:pt x="1372" y="1647"/>
                  <a:pt x="1368" y="1645"/>
                </a:cubicBezTo>
                <a:cubicBezTo>
                  <a:pt x="1368" y="1645"/>
                  <a:pt x="1369" y="1645"/>
                  <a:pt x="1369" y="1644"/>
                </a:cubicBezTo>
                <a:cubicBezTo>
                  <a:pt x="1365" y="1644"/>
                  <a:pt x="1369" y="1647"/>
                  <a:pt x="1366" y="1647"/>
                </a:cubicBezTo>
                <a:cubicBezTo>
                  <a:pt x="1367" y="1647"/>
                  <a:pt x="1368" y="1647"/>
                  <a:pt x="1369" y="1648"/>
                </a:cubicBezTo>
                <a:cubicBezTo>
                  <a:pt x="1369" y="1647"/>
                  <a:pt x="1369" y="1647"/>
                  <a:pt x="1370" y="1647"/>
                </a:cubicBezTo>
                <a:cubicBezTo>
                  <a:pt x="1370" y="1647"/>
                  <a:pt x="1370" y="1648"/>
                  <a:pt x="1370" y="1648"/>
                </a:cubicBezTo>
                <a:cubicBezTo>
                  <a:pt x="1370" y="1648"/>
                  <a:pt x="1371" y="1648"/>
                  <a:pt x="1371" y="1648"/>
                </a:cubicBezTo>
                <a:cubicBezTo>
                  <a:pt x="1371" y="1648"/>
                  <a:pt x="1371" y="1648"/>
                  <a:pt x="1371" y="1648"/>
                </a:cubicBezTo>
                <a:cubicBezTo>
                  <a:pt x="1371" y="1648"/>
                  <a:pt x="1371" y="1648"/>
                  <a:pt x="1371" y="1648"/>
                </a:cubicBezTo>
                <a:cubicBezTo>
                  <a:pt x="1371" y="1648"/>
                  <a:pt x="1371" y="1648"/>
                  <a:pt x="1371" y="1648"/>
                </a:cubicBezTo>
                <a:cubicBezTo>
                  <a:pt x="1372" y="1648"/>
                  <a:pt x="1372" y="1648"/>
                  <a:pt x="1372" y="1648"/>
                </a:cubicBezTo>
                <a:cubicBezTo>
                  <a:pt x="1374" y="1648"/>
                  <a:pt x="1379" y="1648"/>
                  <a:pt x="1376" y="1648"/>
                </a:cubicBezTo>
                <a:cubicBezTo>
                  <a:pt x="1374" y="1649"/>
                  <a:pt x="1369" y="1647"/>
                  <a:pt x="1369" y="1649"/>
                </a:cubicBezTo>
                <a:cubicBezTo>
                  <a:pt x="1373" y="1648"/>
                  <a:pt x="1381" y="1650"/>
                  <a:pt x="1386" y="1649"/>
                </a:cubicBezTo>
                <a:cubicBezTo>
                  <a:pt x="1388" y="1651"/>
                  <a:pt x="1390" y="1649"/>
                  <a:pt x="1393" y="1651"/>
                </a:cubicBezTo>
                <a:cubicBezTo>
                  <a:pt x="1383" y="1651"/>
                  <a:pt x="1373" y="1650"/>
                  <a:pt x="1364" y="1650"/>
                </a:cubicBezTo>
                <a:cubicBezTo>
                  <a:pt x="1365" y="1650"/>
                  <a:pt x="1365" y="1650"/>
                  <a:pt x="1365" y="1650"/>
                </a:cubicBezTo>
                <a:cubicBezTo>
                  <a:pt x="1364" y="1649"/>
                  <a:pt x="1364" y="1649"/>
                  <a:pt x="1362" y="1649"/>
                </a:cubicBezTo>
                <a:cubicBezTo>
                  <a:pt x="1363" y="1649"/>
                  <a:pt x="1363" y="1650"/>
                  <a:pt x="1363" y="1650"/>
                </a:cubicBezTo>
                <a:cubicBezTo>
                  <a:pt x="1362" y="1650"/>
                  <a:pt x="1360" y="1650"/>
                  <a:pt x="1359" y="1650"/>
                </a:cubicBezTo>
                <a:cubicBezTo>
                  <a:pt x="1360" y="1651"/>
                  <a:pt x="1362" y="1651"/>
                  <a:pt x="1363" y="1651"/>
                </a:cubicBezTo>
                <a:cubicBezTo>
                  <a:pt x="1364" y="1652"/>
                  <a:pt x="1365" y="1652"/>
                  <a:pt x="1366" y="1652"/>
                </a:cubicBezTo>
                <a:cubicBezTo>
                  <a:pt x="1366" y="1652"/>
                  <a:pt x="1365" y="1651"/>
                  <a:pt x="1365" y="1651"/>
                </a:cubicBezTo>
                <a:cubicBezTo>
                  <a:pt x="1370" y="1651"/>
                  <a:pt x="1376" y="1652"/>
                  <a:pt x="1382" y="1652"/>
                </a:cubicBezTo>
                <a:cubicBezTo>
                  <a:pt x="1382" y="1654"/>
                  <a:pt x="1382" y="1653"/>
                  <a:pt x="1383" y="1654"/>
                </a:cubicBezTo>
                <a:cubicBezTo>
                  <a:pt x="1383" y="1655"/>
                  <a:pt x="1383" y="1655"/>
                  <a:pt x="1382" y="1654"/>
                </a:cubicBezTo>
                <a:cubicBezTo>
                  <a:pt x="1382" y="1654"/>
                  <a:pt x="1382" y="1654"/>
                  <a:pt x="1382" y="1654"/>
                </a:cubicBezTo>
                <a:cubicBezTo>
                  <a:pt x="1382" y="1654"/>
                  <a:pt x="1382" y="1654"/>
                  <a:pt x="1381" y="1654"/>
                </a:cubicBezTo>
                <a:cubicBezTo>
                  <a:pt x="1381" y="1654"/>
                  <a:pt x="1381" y="1654"/>
                  <a:pt x="1381" y="1654"/>
                </a:cubicBezTo>
                <a:cubicBezTo>
                  <a:pt x="1381" y="1654"/>
                  <a:pt x="1382" y="1653"/>
                  <a:pt x="1381" y="1653"/>
                </a:cubicBezTo>
                <a:cubicBezTo>
                  <a:pt x="1379" y="1653"/>
                  <a:pt x="1379" y="1653"/>
                  <a:pt x="1379" y="1653"/>
                </a:cubicBezTo>
                <a:cubicBezTo>
                  <a:pt x="1380" y="1655"/>
                  <a:pt x="1379" y="1655"/>
                  <a:pt x="1378" y="1655"/>
                </a:cubicBezTo>
                <a:cubicBezTo>
                  <a:pt x="1378" y="1654"/>
                  <a:pt x="1378" y="1654"/>
                  <a:pt x="1378" y="1654"/>
                </a:cubicBezTo>
                <a:cubicBezTo>
                  <a:pt x="1378" y="1654"/>
                  <a:pt x="1377" y="1654"/>
                  <a:pt x="1377" y="1654"/>
                </a:cubicBezTo>
                <a:cubicBezTo>
                  <a:pt x="1376" y="1654"/>
                  <a:pt x="1376" y="1654"/>
                  <a:pt x="1376" y="1654"/>
                </a:cubicBezTo>
                <a:cubicBezTo>
                  <a:pt x="1376" y="1654"/>
                  <a:pt x="1375" y="1654"/>
                  <a:pt x="1375" y="1654"/>
                </a:cubicBezTo>
                <a:cubicBezTo>
                  <a:pt x="1375" y="1653"/>
                  <a:pt x="1375" y="1652"/>
                  <a:pt x="1374" y="1652"/>
                </a:cubicBezTo>
                <a:cubicBezTo>
                  <a:pt x="1374" y="1653"/>
                  <a:pt x="1374" y="1654"/>
                  <a:pt x="1375" y="1654"/>
                </a:cubicBezTo>
                <a:cubicBezTo>
                  <a:pt x="1374" y="1654"/>
                  <a:pt x="1374" y="1655"/>
                  <a:pt x="1374" y="1655"/>
                </a:cubicBezTo>
                <a:cubicBezTo>
                  <a:pt x="1372" y="1655"/>
                  <a:pt x="1370" y="1653"/>
                  <a:pt x="1369" y="1655"/>
                </a:cubicBezTo>
                <a:cubicBezTo>
                  <a:pt x="1369" y="1654"/>
                  <a:pt x="1370" y="1654"/>
                  <a:pt x="1370" y="1655"/>
                </a:cubicBezTo>
                <a:cubicBezTo>
                  <a:pt x="1370" y="1655"/>
                  <a:pt x="1370" y="1655"/>
                  <a:pt x="1369" y="1655"/>
                </a:cubicBezTo>
                <a:cubicBezTo>
                  <a:pt x="1368" y="1654"/>
                  <a:pt x="1367" y="1655"/>
                  <a:pt x="1368" y="1656"/>
                </a:cubicBezTo>
                <a:cubicBezTo>
                  <a:pt x="1367" y="1656"/>
                  <a:pt x="1367" y="1656"/>
                  <a:pt x="1366" y="1655"/>
                </a:cubicBezTo>
                <a:cubicBezTo>
                  <a:pt x="1366" y="1655"/>
                  <a:pt x="1366" y="1654"/>
                  <a:pt x="1366" y="1654"/>
                </a:cubicBezTo>
                <a:cubicBezTo>
                  <a:pt x="1365" y="1654"/>
                  <a:pt x="1366" y="1654"/>
                  <a:pt x="1366" y="1654"/>
                </a:cubicBezTo>
                <a:cubicBezTo>
                  <a:pt x="1366" y="1655"/>
                  <a:pt x="1365" y="1655"/>
                  <a:pt x="1365" y="1655"/>
                </a:cubicBezTo>
                <a:cubicBezTo>
                  <a:pt x="1365" y="1655"/>
                  <a:pt x="1364" y="1655"/>
                  <a:pt x="1364" y="1655"/>
                </a:cubicBezTo>
                <a:cubicBezTo>
                  <a:pt x="1364" y="1655"/>
                  <a:pt x="1364" y="1655"/>
                  <a:pt x="1363" y="1655"/>
                </a:cubicBezTo>
                <a:cubicBezTo>
                  <a:pt x="1360" y="1654"/>
                  <a:pt x="1356" y="1652"/>
                  <a:pt x="1351" y="1653"/>
                </a:cubicBezTo>
                <a:cubicBezTo>
                  <a:pt x="1352" y="1653"/>
                  <a:pt x="1353" y="1652"/>
                  <a:pt x="1353" y="1653"/>
                </a:cubicBezTo>
                <a:cubicBezTo>
                  <a:pt x="1352" y="1654"/>
                  <a:pt x="1348" y="1653"/>
                  <a:pt x="1349" y="1655"/>
                </a:cubicBezTo>
                <a:cubicBezTo>
                  <a:pt x="1347" y="1655"/>
                  <a:pt x="1345" y="1655"/>
                  <a:pt x="1343" y="1655"/>
                </a:cubicBezTo>
                <a:cubicBezTo>
                  <a:pt x="1343" y="1654"/>
                  <a:pt x="1343" y="1654"/>
                  <a:pt x="1343" y="1654"/>
                </a:cubicBezTo>
                <a:cubicBezTo>
                  <a:pt x="1342" y="1654"/>
                  <a:pt x="1342" y="1654"/>
                  <a:pt x="1342" y="1655"/>
                </a:cubicBezTo>
                <a:cubicBezTo>
                  <a:pt x="1342" y="1655"/>
                  <a:pt x="1341" y="1655"/>
                  <a:pt x="1341" y="1655"/>
                </a:cubicBezTo>
                <a:cubicBezTo>
                  <a:pt x="1341" y="1655"/>
                  <a:pt x="1342" y="1655"/>
                  <a:pt x="1342" y="1655"/>
                </a:cubicBezTo>
                <a:cubicBezTo>
                  <a:pt x="1343" y="1655"/>
                  <a:pt x="1343" y="1655"/>
                  <a:pt x="1343" y="1656"/>
                </a:cubicBezTo>
                <a:cubicBezTo>
                  <a:pt x="1342" y="1655"/>
                  <a:pt x="1341" y="1656"/>
                  <a:pt x="1341" y="1656"/>
                </a:cubicBezTo>
                <a:cubicBezTo>
                  <a:pt x="1343" y="1656"/>
                  <a:pt x="1343" y="1656"/>
                  <a:pt x="1343" y="1656"/>
                </a:cubicBezTo>
                <a:cubicBezTo>
                  <a:pt x="1343" y="1656"/>
                  <a:pt x="1344" y="1657"/>
                  <a:pt x="1344" y="1657"/>
                </a:cubicBezTo>
                <a:cubicBezTo>
                  <a:pt x="1344" y="1657"/>
                  <a:pt x="1344" y="1656"/>
                  <a:pt x="1344" y="1656"/>
                </a:cubicBezTo>
                <a:cubicBezTo>
                  <a:pt x="1346" y="1656"/>
                  <a:pt x="1346" y="1656"/>
                  <a:pt x="1346" y="1656"/>
                </a:cubicBezTo>
                <a:cubicBezTo>
                  <a:pt x="1346" y="1657"/>
                  <a:pt x="1346" y="1656"/>
                  <a:pt x="1346" y="1656"/>
                </a:cubicBezTo>
                <a:cubicBezTo>
                  <a:pt x="1346" y="1656"/>
                  <a:pt x="1346" y="1656"/>
                  <a:pt x="1346" y="1656"/>
                </a:cubicBezTo>
                <a:cubicBezTo>
                  <a:pt x="1346" y="1658"/>
                  <a:pt x="1344" y="1659"/>
                  <a:pt x="1343" y="1658"/>
                </a:cubicBezTo>
                <a:cubicBezTo>
                  <a:pt x="1343" y="1658"/>
                  <a:pt x="1343" y="1658"/>
                  <a:pt x="1343" y="1659"/>
                </a:cubicBezTo>
                <a:cubicBezTo>
                  <a:pt x="1341" y="1658"/>
                  <a:pt x="1339" y="1658"/>
                  <a:pt x="1338" y="1659"/>
                </a:cubicBezTo>
                <a:cubicBezTo>
                  <a:pt x="1338" y="1659"/>
                  <a:pt x="1339" y="1659"/>
                  <a:pt x="1340" y="1659"/>
                </a:cubicBezTo>
                <a:cubicBezTo>
                  <a:pt x="1340" y="1660"/>
                  <a:pt x="1338" y="1660"/>
                  <a:pt x="1338" y="1660"/>
                </a:cubicBezTo>
                <a:cubicBezTo>
                  <a:pt x="1338" y="1660"/>
                  <a:pt x="1337" y="1660"/>
                  <a:pt x="1337" y="1661"/>
                </a:cubicBezTo>
                <a:cubicBezTo>
                  <a:pt x="1338" y="1661"/>
                  <a:pt x="1338" y="1661"/>
                  <a:pt x="1339" y="1661"/>
                </a:cubicBezTo>
                <a:cubicBezTo>
                  <a:pt x="1339" y="1661"/>
                  <a:pt x="1339" y="1661"/>
                  <a:pt x="1339" y="1661"/>
                </a:cubicBezTo>
                <a:cubicBezTo>
                  <a:pt x="1335" y="1661"/>
                  <a:pt x="1332" y="1661"/>
                  <a:pt x="1328" y="1663"/>
                </a:cubicBezTo>
                <a:cubicBezTo>
                  <a:pt x="1329" y="1663"/>
                  <a:pt x="1330" y="1662"/>
                  <a:pt x="1330" y="1663"/>
                </a:cubicBezTo>
                <a:cubicBezTo>
                  <a:pt x="1330" y="1663"/>
                  <a:pt x="1329" y="1663"/>
                  <a:pt x="1329" y="1664"/>
                </a:cubicBezTo>
                <a:cubicBezTo>
                  <a:pt x="1330" y="1664"/>
                  <a:pt x="1330" y="1664"/>
                  <a:pt x="1331" y="1665"/>
                </a:cubicBezTo>
                <a:cubicBezTo>
                  <a:pt x="1330" y="1665"/>
                  <a:pt x="1330" y="1665"/>
                  <a:pt x="1329" y="1665"/>
                </a:cubicBezTo>
                <a:cubicBezTo>
                  <a:pt x="1328" y="1664"/>
                  <a:pt x="1328" y="1663"/>
                  <a:pt x="1327" y="1663"/>
                </a:cubicBezTo>
                <a:cubicBezTo>
                  <a:pt x="1327" y="1664"/>
                  <a:pt x="1328" y="1664"/>
                  <a:pt x="1328" y="1665"/>
                </a:cubicBezTo>
                <a:cubicBezTo>
                  <a:pt x="1324" y="1665"/>
                  <a:pt x="1324" y="1662"/>
                  <a:pt x="1318" y="1663"/>
                </a:cubicBezTo>
                <a:cubicBezTo>
                  <a:pt x="1318" y="1664"/>
                  <a:pt x="1319" y="1664"/>
                  <a:pt x="1319" y="1664"/>
                </a:cubicBezTo>
                <a:cubicBezTo>
                  <a:pt x="1316" y="1664"/>
                  <a:pt x="1310" y="1664"/>
                  <a:pt x="1310" y="1663"/>
                </a:cubicBezTo>
                <a:cubicBezTo>
                  <a:pt x="1313" y="1663"/>
                  <a:pt x="1311" y="1662"/>
                  <a:pt x="1313" y="1662"/>
                </a:cubicBezTo>
                <a:cubicBezTo>
                  <a:pt x="1314" y="1662"/>
                  <a:pt x="1313" y="1663"/>
                  <a:pt x="1315" y="1663"/>
                </a:cubicBezTo>
                <a:cubicBezTo>
                  <a:pt x="1315" y="1663"/>
                  <a:pt x="1314" y="1663"/>
                  <a:pt x="1314" y="1662"/>
                </a:cubicBezTo>
                <a:cubicBezTo>
                  <a:pt x="1317" y="1662"/>
                  <a:pt x="1320" y="1663"/>
                  <a:pt x="1324" y="1662"/>
                </a:cubicBezTo>
                <a:cubicBezTo>
                  <a:pt x="1324" y="1662"/>
                  <a:pt x="1324" y="1662"/>
                  <a:pt x="1325" y="1662"/>
                </a:cubicBezTo>
                <a:cubicBezTo>
                  <a:pt x="1325" y="1662"/>
                  <a:pt x="1325" y="1662"/>
                  <a:pt x="1325" y="1662"/>
                </a:cubicBezTo>
                <a:cubicBezTo>
                  <a:pt x="1326" y="1662"/>
                  <a:pt x="1327" y="1662"/>
                  <a:pt x="1328" y="1662"/>
                </a:cubicBezTo>
                <a:cubicBezTo>
                  <a:pt x="1326" y="1662"/>
                  <a:pt x="1325" y="1662"/>
                  <a:pt x="1324" y="1661"/>
                </a:cubicBezTo>
                <a:cubicBezTo>
                  <a:pt x="1324" y="1660"/>
                  <a:pt x="1326" y="1661"/>
                  <a:pt x="1325" y="1660"/>
                </a:cubicBezTo>
                <a:cubicBezTo>
                  <a:pt x="1324" y="1659"/>
                  <a:pt x="1324" y="1660"/>
                  <a:pt x="1323" y="1660"/>
                </a:cubicBezTo>
                <a:cubicBezTo>
                  <a:pt x="1323" y="1661"/>
                  <a:pt x="1323" y="1661"/>
                  <a:pt x="1323" y="1661"/>
                </a:cubicBezTo>
                <a:cubicBezTo>
                  <a:pt x="1318" y="1661"/>
                  <a:pt x="1314" y="1660"/>
                  <a:pt x="1305" y="1660"/>
                </a:cubicBezTo>
                <a:cubicBezTo>
                  <a:pt x="1305" y="1660"/>
                  <a:pt x="1305" y="1660"/>
                  <a:pt x="1305" y="1660"/>
                </a:cubicBezTo>
                <a:cubicBezTo>
                  <a:pt x="1305" y="1658"/>
                  <a:pt x="1307" y="1660"/>
                  <a:pt x="1308" y="1658"/>
                </a:cubicBezTo>
                <a:cubicBezTo>
                  <a:pt x="1308" y="1657"/>
                  <a:pt x="1306" y="1658"/>
                  <a:pt x="1305" y="1658"/>
                </a:cubicBezTo>
                <a:cubicBezTo>
                  <a:pt x="1306" y="1659"/>
                  <a:pt x="1305" y="1658"/>
                  <a:pt x="1305" y="1659"/>
                </a:cubicBezTo>
                <a:cubicBezTo>
                  <a:pt x="1304" y="1659"/>
                  <a:pt x="1304" y="1659"/>
                  <a:pt x="1304" y="1659"/>
                </a:cubicBezTo>
                <a:cubicBezTo>
                  <a:pt x="1303" y="1659"/>
                  <a:pt x="1302" y="1660"/>
                  <a:pt x="1301" y="1660"/>
                </a:cubicBezTo>
                <a:cubicBezTo>
                  <a:pt x="1301" y="1659"/>
                  <a:pt x="1301" y="1659"/>
                  <a:pt x="1301" y="1660"/>
                </a:cubicBezTo>
                <a:cubicBezTo>
                  <a:pt x="1300" y="1660"/>
                  <a:pt x="1299" y="1661"/>
                  <a:pt x="1297" y="1661"/>
                </a:cubicBezTo>
                <a:cubicBezTo>
                  <a:pt x="1302" y="1661"/>
                  <a:pt x="1302" y="1661"/>
                  <a:pt x="1302" y="1661"/>
                </a:cubicBezTo>
                <a:cubicBezTo>
                  <a:pt x="1302" y="1663"/>
                  <a:pt x="1300" y="1662"/>
                  <a:pt x="1300" y="1663"/>
                </a:cubicBezTo>
                <a:cubicBezTo>
                  <a:pt x="1303" y="1663"/>
                  <a:pt x="1308" y="1662"/>
                  <a:pt x="1309" y="1664"/>
                </a:cubicBezTo>
                <a:cubicBezTo>
                  <a:pt x="1305" y="1664"/>
                  <a:pt x="1304" y="1664"/>
                  <a:pt x="1302" y="1664"/>
                </a:cubicBezTo>
                <a:cubicBezTo>
                  <a:pt x="1300" y="1663"/>
                  <a:pt x="1293" y="1663"/>
                  <a:pt x="1289" y="1662"/>
                </a:cubicBezTo>
                <a:cubicBezTo>
                  <a:pt x="1290" y="1662"/>
                  <a:pt x="1291" y="1662"/>
                  <a:pt x="1291" y="1662"/>
                </a:cubicBezTo>
                <a:cubicBezTo>
                  <a:pt x="1290" y="1662"/>
                  <a:pt x="1290" y="1661"/>
                  <a:pt x="1291" y="1661"/>
                </a:cubicBezTo>
                <a:cubicBezTo>
                  <a:pt x="1291" y="1661"/>
                  <a:pt x="1291" y="1661"/>
                  <a:pt x="1291" y="1662"/>
                </a:cubicBezTo>
                <a:cubicBezTo>
                  <a:pt x="1290" y="1662"/>
                  <a:pt x="1291" y="1663"/>
                  <a:pt x="1293" y="1662"/>
                </a:cubicBezTo>
                <a:cubicBezTo>
                  <a:pt x="1294" y="1662"/>
                  <a:pt x="1294" y="1662"/>
                  <a:pt x="1295" y="1660"/>
                </a:cubicBezTo>
                <a:cubicBezTo>
                  <a:pt x="1294" y="1660"/>
                  <a:pt x="1291" y="1660"/>
                  <a:pt x="1293" y="1660"/>
                </a:cubicBezTo>
                <a:cubicBezTo>
                  <a:pt x="1295" y="1660"/>
                  <a:pt x="1298" y="1660"/>
                  <a:pt x="1299" y="1659"/>
                </a:cubicBezTo>
                <a:cubicBezTo>
                  <a:pt x="1293" y="1659"/>
                  <a:pt x="1287" y="1659"/>
                  <a:pt x="1283" y="1658"/>
                </a:cubicBezTo>
                <a:cubicBezTo>
                  <a:pt x="1283" y="1658"/>
                  <a:pt x="1283" y="1658"/>
                  <a:pt x="1283" y="1658"/>
                </a:cubicBezTo>
                <a:cubicBezTo>
                  <a:pt x="1283" y="1658"/>
                  <a:pt x="1281" y="1658"/>
                  <a:pt x="1281" y="1658"/>
                </a:cubicBezTo>
                <a:cubicBezTo>
                  <a:pt x="1280" y="1658"/>
                  <a:pt x="1280" y="1658"/>
                  <a:pt x="1280" y="1658"/>
                </a:cubicBezTo>
                <a:cubicBezTo>
                  <a:pt x="1280" y="1658"/>
                  <a:pt x="1280" y="1658"/>
                  <a:pt x="1280" y="1658"/>
                </a:cubicBezTo>
                <a:cubicBezTo>
                  <a:pt x="1279" y="1658"/>
                  <a:pt x="1279" y="1658"/>
                  <a:pt x="1279" y="1658"/>
                </a:cubicBezTo>
                <a:cubicBezTo>
                  <a:pt x="1276" y="1658"/>
                  <a:pt x="1274" y="1658"/>
                  <a:pt x="1271" y="1657"/>
                </a:cubicBezTo>
                <a:cubicBezTo>
                  <a:pt x="1272" y="1657"/>
                  <a:pt x="1274" y="1658"/>
                  <a:pt x="1274" y="1657"/>
                </a:cubicBezTo>
                <a:cubicBezTo>
                  <a:pt x="1274" y="1656"/>
                  <a:pt x="1273" y="1656"/>
                  <a:pt x="1272" y="1657"/>
                </a:cubicBezTo>
                <a:cubicBezTo>
                  <a:pt x="1272" y="1655"/>
                  <a:pt x="1271" y="1657"/>
                  <a:pt x="1270" y="1655"/>
                </a:cubicBezTo>
                <a:cubicBezTo>
                  <a:pt x="1270" y="1656"/>
                  <a:pt x="1269" y="1656"/>
                  <a:pt x="1269" y="1656"/>
                </a:cubicBezTo>
                <a:cubicBezTo>
                  <a:pt x="1266" y="1657"/>
                  <a:pt x="1263" y="1657"/>
                  <a:pt x="1261" y="1657"/>
                </a:cubicBezTo>
                <a:cubicBezTo>
                  <a:pt x="1261" y="1656"/>
                  <a:pt x="1262" y="1656"/>
                  <a:pt x="1262" y="1655"/>
                </a:cubicBezTo>
                <a:cubicBezTo>
                  <a:pt x="1259" y="1658"/>
                  <a:pt x="1254" y="1655"/>
                  <a:pt x="1249" y="1656"/>
                </a:cubicBezTo>
                <a:cubicBezTo>
                  <a:pt x="1249" y="1655"/>
                  <a:pt x="1250" y="1654"/>
                  <a:pt x="1249" y="1654"/>
                </a:cubicBezTo>
                <a:cubicBezTo>
                  <a:pt x="1236" y="1654"/>
                  <a:pt x="1227" y="1653"/>
                  <a:pt x="1215" y="1652"/>
                </a:cubicBezTo>
                <a:cubicBezTo>
                  <a:pt x="1216" y="1652"/>
                  <a:pt x="1216" y="1652"/>
                  <a:pt x="1216" y="1652"/>
                </a:cubicBezTo>
                <a:cubicBezTo>
                  <a:pt x="1215" y="1652"/>
                  <a:pt x="1214" y="1652"/>
                  <a:pt x="1214" y="1651"/>
                </a:cubicBezTo>
                <a:cubicBezTo>
                  <a:pt x="1214" y="1651"/>
                  <a:pt x="1214" y="1651"/>
                  <a:pt x="1214" y="1651"/>
                </a:cubicBezTo>
                <a:cubicBezTo>
                  <a:pt x="1211" y="1651"/>
                  <a:pt x="1208" y="1651"/>
                  <a:pt x="1205" y="1650"/>
                </a:cubicBezTo>
                <a:cubicBezTo>
                  <a:pt x="1205" y="1651"/>
                  <a:pt x="1206" y="1651"/>
                  <a:pt x="1205" y="1651"/>
                </a:cubicBezTo>
                <a:cubicBezTo>
                  <a:pt x="1201" y="1649"/>
                  <a:pt x="1196" y="1652"/>
                  <a:pt x="1195" y="1648"/>
                </a:cubicBezTo>
                <a:cubicBezTo>
                  <a:pt x="1205" y="1648"/>
                  <a:pt x="1218" y="1650"/>
                  <a:pt x="1229" y="1650"/>
                </a:cubicBezTo>
                <a:cubicBezTo>
                  <a:pt x="1229" y="1650"/>
                  <a:pt x="1228" y="1650"/>
                  <a:pt x="1228" y="1650"/>
                </a:cubicBezTo>
                <a:cubicBezTo>
                  <a:pt x="1234" y="1651"/>
                  <a:pt x="1248" y="1653"/>
                  <a:pt x="1252" y="1650"/>
                </a:cubicBezTo>
                <a:cubicBezTo>
                  <a:pt x="1250" y="1651"/>
                  <a:pt x="1247" y="1650"/>
                  <a:pt x="1245" y="1650"/>
                </a:cubicBezTo>
                <a:cubicBezTo>
                  <a:pt x="1245" y="1650"/>
                  <a:pt x="1245" y="1649"/>
                  <a:pt x="1244" y="1649"/>
                </a:cubicBezTo>
                <a:cubicBezTo>
                  <a:pt x="1246" y="1649"/>
                  <a:pt x="1246" y="1649"/>
                  <a:pt x="1247" y="1649"/>
                </a:cubicBezTo>
                <a:cubicBezTo>
                  <a:pt x="1248" y="1649"/>
                  <a:pt x="1247" y="1650"/>
                  <a:pt x="1246" y="1650"/>
                </a:cubicBezTo>
                <a:cubicBezTo>
                  <a:pt x="1247" y="1651"/>
                  <a:pt x="1250" y="1646"/>
                  <a:pt x="1251" y="1650"/>
                </a:cubicBezTo>
                <a:cubicBezTo>
                  <a:pt x="1251" y="1649"/>
                  <a:pt x="1252" y="1649"/>
                  <a:pt x="1253" y="1648"/>
                </a:cubicBezTo>
                <a:cubicBezTo>
                  <a:pt x="1256" y="1649"/>
                  <a:pt x="1259" y="1649"/>
                  <a:pt x="1262" y="1650"/>
                </a:cubicBezTo>
                <a:cubicBezTo>
                  <a:pt x="1265" y="1649"/>
                  <a:pt x="1268" y="1649"/>
                  <a:pt x="1271" y="1649"/>
                </a:cubicBezTo>
                <a:cubicBezTo>
                  <a:pt x="1269" y="1649"/>
                  <a:pt x="1268" y="1650"/>
                  <a:pt x="1268" y="1651"/>
                </a:cubicBezTo>
                <a:cubicBezTo>
                  <a:pt x="1270" y="1650"/>
                  <a:pt x="1273" y="1650"/>
                  <a:pt x="1275" y="1649"/>
                </a:cubicBezTo>
                <a:cubicBezTo>
                  <a:pt x="1278" y="1650"/>
                  <a:pt x="1282" y="1650"/>
                  <a:pt x="1286" y="1650"/>
                </a:cubicBezTo>
                <a:cubicBezTo>
                  <a:pt x="1286" y="1652"/>
                  <a:pt x="1284" y="1650"/>
                  <a:pt x="1284" y="1651"/>
                </a:cubicBezTo>
                <a:cubicBezTo>
                  <a:pt x="1286" y="1652"/>
                  <a:pt x="1287" y="1652"/>
                  <a:pt x="1289" y="1652"/>
                </a:cubicBezTo>
                <a:cubicBezTo>
                  <a:pt x="1286" y="1653"/>
                  <a:pt x="1274" y="1652"/>
                  <a:pt x="1273" y="1651"/>
                </a:cubicBezTo>
                <a:cubicBezTo>
                  <a:pt x="1271" y="1653"/>
                  <a:pt x="1263" y="1649"/>
                  <a:pt x="1260" y="1651"/>
                </a:cubicBezTo>
                <a:cubicBezTo>
                  <a:pt x="1262" y="1651"/>
                  <a:pt x="1263" y="1652"/>
                  <a:pt x="1264" y="1652"/>
                </a:cubicBezTo>
                <a:cubicBezTo>
                  <a:pt x="1262" y="1653"/>
                  <a:pt x="1259" y="1651"/>
                  <a:pt x="1259" y="1653"/>
                </a:cubicBezTo>
                <a:cubicBezTo>
                  <a:pt x="1271" y="1653"/>
                  <a:pt x="1281" y="1653"/>
                  <a:pt x="1293" y="1653"/>
                </a:cubicBezTo>
                <a:cubicBezTo>
                  <a:pt x="1292" y="1652"/>
                  <a:pt x="1290" y="1653"/>
                  <a:pt x="1290" y="1652"/>
                </a:cubicBezTo>
                <a:cubicBezTo>
                  <a:pt x="1291" y="1651"/>
                  <a:pt x="1292" y="1653"/>
                  <a:pt x="1294" y="1653"/>
                </a:cubicBezTo>
                <a:cubicBezTo>
                  <a:pt x="1297" y="1654"/>
                  <a:pt x="1304" y="1653"/>
                  <a:pt x="1302" y="1654"/>
                </a:cubicBezTo>
                <a:cubicBezTo>
                  <a:pt x="1300" y="1654"/>
                  <a:pt x="1296" y="1654"/>
                  <a:pt x="1295" y="1655"/>
                </a:cubicBezTo>
                <a:cubicBezTo>
                  <a:pt x="1302" y="1655"/>
                  <a:pt x="1314" y="1655"/>
                  <a:pt x="1321" y="1655"/>
                </a:cubicBezTo>
                <a:cubicBezTo>
                  <a:pt x="1316" y="1654"/>
                  <a:pt x="1310" y="1654"/>
                  <a:pt x="1304" y="1654"/>
                </a:cubicBezTo>
                <a:cubicBezTo>
                  <a:pt x="1303" y="1653"/>
                  <a:pt x="1309" y="1655"/>
                  <a:pt x="1309" y="1653"/>
                </a:cubicBezTo>
                <a:cubicBezTo>
                  <a:pt x="1308" y="1653"/>
                  <a:pt x="1308" y="1653"/>
                  <a:pt x="1308" y="1653"/>
                </a:cubicBezTo>
                <a:cubicBezTo>
                  <a:pt x="1308" y="1653"/>
                  <a:pt x="1308" y="1653"/>
                  <a:pt x="1309" y="1653"/>
                </a:cubicBezTo>
                <a:cubicBezTo>
                  <a:pt x="1307" y="1652"/>
                  <a:pt x="1306" y="1653"/>
                  <a:pt x="1306" y="1653"/>
                </a:cubicBezTo>
                <a:cubicBezTo>
                  <a:pt x="1305" y="1653"/>
                  <a:pt x="1305" y="1653"/>
                  <a:pt x="1304" y="1653"/>
                </a:cubicBezTo>
                <a:cubicBezTo>
                  <a:pt x="1305" y="1652"/>
                  <a:pt x="1302" y="1653"/>
                  <a:pt x="1301" y="1653"/>
                </a:cubicBezTo>
                <a:cubicBezTo>
                  <a:pt x="1301" y="1653"/>
                  <a:pt x="1301" y="1653"/>
                  <a:pt x="1301" y="1653"/>
                </a:cubicBezTo>
                <a:cubicBezTo>
                  <a:pt x="1300" y="1653"/>
                  <a:pt x="1298" y="1653"/>
                  <a:pt x="1297" y="1652"/>
                </a:cubicBezTo>
                <a:cubicBezTo>
                  <a:pt x="1299" y="1652"/>
                  <a:pt x="1300" y="1651"/>
                  <a:pt x="1300" y="1650"/>
                </a:cubicBezTo>
                <a:cubicBezTo>
                  <a:pt x="1301" y="1652"/>
                  <a:pt x="1304" y="1650"/>
                  <a:pt x="1304" y="1651"/>
                </a:cubicBezTo>
                <a:cubicBezTo>
                  <a:pt x="1304" y="1653"/>
                  <a:pt x="1311" y="1653"/>
                  <a:pt x="1316" y="1653"/>
                </a:cubicBezTo>
                <a:cubicBezTo>
                  <a:pt x="1316" y="1653"/>
                  <a:pt x="1316" y="1653"/>
                  <a:pt x="1316" y="1653"/>
                </a:cubicBezTo>
                <a:cubicBezTo>
                  <a:pt x="1316" y="1653"/>
                  <a:pt x="1316" y="1653"/>
                  <a:pt x="1316" y="1653"/>
                </a:cubicBezTo>
                <a:cubicBezTo>
                  <a:pt x="1319" y="1653"/>
                  <a:pt x="1322" y="1653"/>
                  <a:pt x="1320" y="1654"/>
                </a:cubicBezTo>
                <a:cubicBezTo>
                  <a:pt x="1322" y="1654"/>
                  <a:pt x="1325" y="1655"/>
                  <a:pt x="1325" y="1654"/>
                </a:cubicBezTo>
                <a:cubicBezTo>
                  <a:pt x="1326" y="1653"/>
                  <a:pt x="1321" y="1654"/>
                  <a:pt x="1323" y="1653"/>
                </a:cubicBezTo>
                <a:cubicBezTo>
                  <a:pt x="1331" y="1653"/>
                  <a:pt x="1337" y="1655"/>
                  <a:pt x="1343" y="1653"/>
                </a:cubicBezTo>
                <a:cubicBezTo>
                  <a:pt x="1336" y="1653"/>
                  <a:pt x="1328" y="1653"/>
                  <a:pt x="1321" y="1652"/>
                </a:cubicBezTo>
                <a:cubicBezTo>
                  <a:pt x="1321" y="1652"/>
                  <a:pt x="1319" y="1652"/>
                  <a:pt x="1318" y="1652"/>
                </a:cubicBezTo>
                <a:cubicBezTo>
                  <a:pt x="1318" y="1652"/>
                  <a:pt x="1318" y="1652"/>
                  <a:pt x="1318" y="1651"/>
                </a:cubicBezTo>
                <a:cubicBezTo>
                  <a:pt x="1319" y="1651"/>
                  <a:pt x="1321" y="1652"/>
                  <a:pt x="1322" y="1651"/>
                </a:cubicBezTo>
                <a:cubicBezTo>
                  <a:pt x="1307" y="1650"/>
                  <a:pt x="1295" y="1649"/>
                  <a:pt x="1282" y="1648"/>
                </a:cubicBezTo>
                <a:cubicBezTo>
                  <a:pt x="1282" y="1648"/>
                  <a:pt x="1281" y="1648"/>
                  <a:pt x="1280" y="1648"/>
                </a:cubicBezTo>
                <a:cubicBezTo>
                  <a:pt x="1280" y="1648"/>
                  <a:pt x="1281" y="1648"/>
                  <a:pt x="1281" y="1648"/>
                </a:cubicBezTo>
                <a:cubicBezTo>
                  <a:pt x="1280" y="1648"/>
                  <a:pt x="1280" y="1648"/>
                  <a:pt x="1280" y="1648"/>
                </a:cubicBezTo>
                <a:cubicBezTo>
                  <a:pt x="1280" y="1648"/>
                  <a:pt x="1280" y="1648"/>
                  <a:pt x="1280" y="1648"/>
                </a:cubicBezTo>
                <a:cubicBezTo>
                  <a:pt x="1279" y="1648"/>
                  <a:pt x="1279" y="1648"/>
                  <a:pt x="1279" y="1648"/>
                </a:cubicBezTo>
                <a:cubicBezTo>
                  <a:pt x="1276" y="1648"/>
                  <a:pt x="1272" y="1647"/>
                  <a:pt x="1269" y="1647"/>
                </a:cubicBezTo>
                <a:cubicBezTo>
                  <a:pt x="1269" y="1647"/>
                  <a:pt x="1270" y="1647"/>
                  <a:pt x="1270" y="1646"/>
                </a:cubicBezTo>
                <a:cubicBezTo>
                  <a:pt x="1268" y="1646"/>
                  <a:pt x="1268" y="1646"/>
                  <a:pt x="1268" y="1646"/>
                </a:cubicBezTo>
                <a:cubicBezTo>
                  <a:pt x="1268" y="1646"/>
                  <a:pt x="1269" y="1646"/>
                  <a:pt x="1269" y="1647"/>
                </a:cubicBezTo>
                <a:cubicBezTo>
                  <a:pt x="1268" y="1647"/>
                  <a:pt x="1268" y="1647"/>
                  <a:pt x="1268" y="1647"/>
                </a:cubicBezTo>
                <a:cubicBezTo>
                  <a:pt x="1268" y="1646"/>
                  <a:pt x="1268" y="1645"/>
                  <a:pt x="1267" y="1646"/>
                </a:cubicBezTo>
                <a:cubicBezTo>
                  <a:pt x="1267" y="1647"/>
                  <a:pt x="1267" y="1647"/>
                  <a:pt x="1267" y="1647"/>
                </a:cubicBezTo>
                <a:cubicBezTo>
                  <a:pt x="1266" y="1647"/>
                  <a:pt x="1266" y="1647"/>
                  <a:pt x="1265" y="1647"/>
                </a:cubicBezTo>
                <a:cubicBezTo>
                  <a:pt x="1265" y="1646"/>
                  <a:pt x="1265" y="1646"/>
                  <a:pt x="1264" y="1646"/>
                </a:cubicBezTo>
                <a:cubicBezTo>
                  <a:pt x="1264" y="1646"/>
                  <a:pt x="1264" y="1646"/>
                  <a:pt x="1264" y="1647"/>
                </a:cubicBezTo>
                <a:cubicBezTo>
                  <a:pt x="1252" y="1646"/>
                  <a:pt x="1240" y="1645"/>
                  <a:pt x="1225" y="1644"/>
                </a:cubicBezTo>
                <a:cubicBezTo>
                  <a:pt x="1225" y="1643"/>
                  <a:pt x="1226" y="1643"/>
                  <a:pt x="1225" y="1643"/>
                </a:cubicBezTo>
                <a:cubicBezTo>
                  <a:pt x="1225" y="1643"/>
                  <a:pt x="1225" y="1644"/>
                  <a:pt x="1225" y="1644"/>
                </a:cubicBezTo>
                <a:cubicBezTo>
                  <a:pt x="1214" y="1644"/>
                  <a:pt x="1211" y="1643"/>
                  <a:pt x="1205" y="1644"/>
                </a:cubicBezTo>
                <a:cubicBezTo>
                  <a:pt x="1206" y="1644"/>
                  <a:pt x="1207" y="1644"/>
                  <a:pt x="1207" y="1645"/>
                </a:cubicBezTo>
                <a:cubicBezTo>
                  <a:pt x="1204" y="1644"/>
                  <a:pt x="1199" y="1644"/>
                  <a:pt x="1195" y="1643"/>
                </a:cubicBezTo>
                <a:cubicBezTo>
                  <a:pt x="1191" y="1644"/>
                  <a:pt x="1192" y="1642"/>
                  <a:pt x="1196" y="1643"/>
                </a:cubicBezTo>
                <a:cubicBezTo>
                  <a:pt x="1196" y="1643"/>
                  <a:pt x="1200" y="1644"/>
                  <a:pt x="1202" y="1643"/>
                </a:cubicBezTo>
                <a:cubicBezTo>
                  <a:pt x="1201" y="1642"/>
                  <a:pt x="1198" y="1642"/>
                  <a:pt x="1195" y="1642"/>
                </a:cubicBezTo>
                <a:cubicBezTo>
                  <a:pt x="1194" y="1641"/>
                  <a:pt x="1197" y="1641"/>
                  <a:pt x="1196" y="1641"/>
                </a:cubicBezTo>
                <a:cubicBezTo>
                  <a:pt x="1193" y="1643"/>
                  <a:pt x="1188" y="1640"/>
                  <a:pt x="1185" y="1642"/>
                </a:cubicBezTo>
                <a:cubicBezTo>
                  <a:pt x="1185" y="1643"/>
                  <a:pt x="1190" y="1642"/>
                  <a:pt x="1188" y="1643"/>
                </a:cubicBezTo>
                <a:cubicBezTo>
                  <a:pt x="1183" y="1643"/>
                  <a:pt x="1181" y="1643"/>
                  <a:pt x="1178" y="1642"/>
                </a:cubicBezTo>
                <a:cubicBezTo>
                  <a:pt x="1177" y="1640"/>
                  <a:pt x="1180" y="1643"/>
                  <a:pt x="1180" y="1641"/>
                </a:cubicBezTo>
                <a:cubicBezTo>
                  <a:pt x="1178" y="1640"/>
                  <a:pt x="1173" y="1642"/>
                  <a:pt x="1174" y="1639"/>
                </a:cubicBezTo>
                <a:cubicBezTo>
                  <a:pt x="1175" y="1638"/>
                  <a:pt x="1177" y="1640"/>
                  <a:pt x="1178" y="1639"/>
                </a:cubicBezTo>
                <a:cubicBezTo>
                  <a:pt x="1175" y="1638"/>
                  <a:pt x="1175" y="1637"/>
                  <a:pt x="1172" y="1638"/>
                </a:cubicBezTo>
                <a:cubicBezTo>
                  <a:pt x="1173" y="1638"/>
                  <a:pt x="1174" y="1639"/>
                  <a:pt x="1173" y="1640"/>
                </a:cubicBezTo>
                <a:cubicBezTo>
                  <a:pt x="1167" y="1640"/>
                  <a:pt x="1160" y="1640"/>
                  <a:pt x="1154" y="1639"/>
                </a:cubicBezTo>
                <a:cubicBezTo>
                  <a:pt x="1154" y="1639"/>
                  <a:pt x="1154" y="1639"/>
                  <a:pt x="1154" y="1639"/>
                </a:cubicBezTo>
                <a:cubicBezTo>
                  <a:pt x="1156" y="1639"/>
                  <a:pt x="1156" y="1639"/>
                  <a:pt x="1156" y="1639"/>
                </a:cubicBezTo>
                <a:cubicBezTo>
                  <a:pt x="1156" y="1638"/>
                  <a:pt x="1156" y="1638"/>
                  <a:pt x="1156" y="1638"/>
                </a:cubicBezTo>
                <a:cubicBezTo>
                  <a:pt x="1156" y="1638"/>
                  <a:pt x="1156" y="1638"/>
                  <a:pt x="1157" y="1638"/>
                </a:cubicBezTo>
                <a:cubicBezTo>
                  <a:pt x="1162" y="1638"/>
                  <a:pt x="1163" y="1639"/>
                  <a:pt x="1166" y="1638"/>
                </a:cubicBezTo>
                <a:cubicBezTo>
                  <a:pt x="1169" y="1639"/>
                  <a:pt x="1170" y="1639"/>
                  <a:pt x="1172" y="1638"/>
                </a:cubicBezTo>
                <a:cubicBezTo>
                  <a:pt x="1170" y="1636"/>
                  <a:pt x="1167" y="1637"/>
                  <a:pt x="1165" y="1637"/>
                </a:cubicBezTo>
                <a:cubicBezTo>
                  <a:pt x="1166" y="1636"/>
                  <a:pt x="1166" y="1635"/>
                  <a:pt x="1166" y="1632"/>
                </a:cubicBezTo>
                <a:cubicBezTo>
                  <a:pt x="1167" y="1633"/>
                  <a:pt x="1172" y="1632"/>
                  <a:pt x="1170" y="1634"/>
                </a:cubicBezTo>
                <a:cubicBezTo>
                  <a:pt x="1171" y="1634"/>
                  <a:pt x="1172" y="1634"/>
                  <a:pt x="1172" y="1635"/>
                </a:cubicBezTo>
                <a:cubicBezTo>
                  <a:pt x="1172" y="1635"/>
                  <a:pt x="1171" y="1635"/>
                  <a:pt x="1170" y="1635"/>
                </a:cubicBezTo>
                <a:cubicBezTo>
                  <a:pt x="1172" y="1635"/>
                  <a:pt x="1172" y="1635"/>
                  <a:pt x="1173" y="1636"/>
                </a:cubicBezTo>
                <a:cubicBezTo>
                  <a:pt x="1173" y="1635"/>
                  <a:pt x="1173" y="1635"/>
                  <a:pt x="1174" y="1634"/>
                </a:cubicBezTo>
                <a:cubicBezTo>
                  <a:pt x="1173" y="1634"/>
                  <a:pt x="1171" y="1634"/>
                  <a:pt x="1171" y="1633"/>
                </a:cubicBezTo>
                <a:cubicBezTo>
                  <a:pt x="1174" y="1632"/>
                  <a:pt x="1174" y="1634"/>
                  <a:pt x="1176" y="1635"/>
                </a:cubicBezTo>
                <a:cubicBezTo>
                  <a:pt x="1174" y="1635"/>
                  <a:pt x="1174" y="1636"/>
                  <a:pt x="1173" y="1637"/>
                </a:cubicBezTo>
                <a:cubicBezTo>
                  <a:pt x="1176" y="1636"/>
                  <a:pt x="1180" y="1637"/>
                  <a:pt x="1182" y="1637"/>
                </a:cubicBezTo>
                <a:cubicBezTo>
                  <a:pt x="1181" y="1636"/>
                  <a:pt x="1179" y="1637"/>
                  <a:pt x="1178" y="1636"/>
                </a:cubicBezTo>
                <a:cubicBezTo>
                  <a:pt x="1181" y="1636"/>
                  <a:pt x="1185" y="1635"/>
                  <a:pt x="1185" y="1638"/>
                </a:cubicBezTo>
                <a:cubicBezTo>
                  <a:pt x="1189" y="1638"/>
                  <a:pt x="1194" y="1637"/>
                  <a:pt x="1196" y="1639"/>
                </a:cubicBezTo>
                <a:cubicBezTo>
                  <a:pt x="1192" y="1640"/>
                  <a:pt x="1183" y="1637"/>
                  <a:pt x="1179" y="1639"/>
                </a:cubicBezTo>
                <a:cubicBezTo>
                  <a:pt x="1180" y="1639"/>
                  <a:pt x="1181" y="1640"/>
                  <a:pt x="1182" y="1639"/>
                </a:cubicBezTo>
                <a:cubicBezTo>
                  <a:pt x="1184" y="1640"/>
                  <a:pt x="1182" y="1642"/>
                  <a:pt x="1183" y="1642"/>
                </a:cubicBezTo>
                <a:cubicBezTo>
                  <a:pt x="1184" y="1642"/>
                  <a:pt x="1185" y="1642"/>
                  <a:pt x="1185" y="1641"/>
                </a:cubicBezTo>
                <a:cubicBezTo>
                  <a:pt x="1184" y="1641"/>
                  <a:pt x="1183" y="1641"/>
                  <a:pt x="1183" y="1641"/>
                </a:cubicBezTo>
                <a:cubicBezTo>
                  <a:pt x="1186" y="1640"/>
                  <a:pt x="1190" y="1641"/>
                  <a:pt x="1191" y="1640"/>
                </a:cubicBezTo>
                <a:cubicBezTo>
                  <a:pt x="1191" y="1641"/>
                  <a:pt x="1190" y="1640"/>
                  <a:pt x="1190" y="1640"/>
                </a:cubicBezTo>
                <a:cubicBezTo>
                  <a:pt x="1194" y="1640"/>
                  <a:pt x="1195" y="1641"/>
                  <a:pt x="1198" y="1639"/>
                </a:cubicBezTo>
                <a:cubicBezTo>
                  <a:pt x="1197" y="1639"/>
                  <a:pt x="1197" y="1639"/>
                  <a:pt x="1197" y="1639"/>
                </a:cubicBezTo>
                <a:cubicBezTo>
                  <a:pt x="1199" y="1639"/>
                  <a:pt x="1199" y="1639"/>
                  <a:pt x="1199" y="1639"/>
                </a:cubicBezTo>
                <a:cubicBezTo>
                  <a:pt x="1198" y="1636"/>
                  <a:pt x="1199" y="1637"/>
                  <a:pt x="1200" y="1636"/>
                </a:cubicBezTo>
                <a:cubicBezTo>
                  <a:pt x="1199" y="1637"/>
                  <a:pt x="1199" y="1637"/>
                  <a:pt x="1198" y="1636"/>
                </a:cubicBezTo>
                <a:cubicBezTo>
                  <a:pt x="1199" y="1635"/>
                  <a:pt x="1202" y="1636"/>
                  <a:pt x="1202" y="1635"/>
                </a:cubicBezTo>
                <a:cubicBezTo>
                  <a:pt x="1198" y="1635"/>
                  <a:pt x="1193" y="1633"/>
                  <a:pt x="1189" y="1634"/>
                </a:cubicBezTo>
                <a:cubicBezTo>
                  <a:pt x="1191" y="1634"/>
                  <a:pt x="1192" y="1635"/>
                  <a:pt x="1193" y="1634"/>
                </a:cubicBezTo>
                <a:cubicBezTo>
                  <a:pt x="1193" y="1636"/>
                  <a:pt x="1192" y="1635"/>
                  <a:pt x="1193" y="1636"/>
                </a:cubicBezTo>
                <a:cubicBezTo>
                  <a:pt x="1195" y="1637"/>
                  <a:pt x="1195" y="1636"/>
                  <a:pt x="1196" y="1637"/>
                </a:cubicBezTo>
                <a:cubicBezTo>
                  <a:pt x="1193" y="1638"/>
                  <a:pt x="1192" y="1637"/>
                  <a:pt x="1189" y="1635"/>
                </a:cubicBezTo>
                <a:cubicBezTo>
                  <a:pt x="1188" y="1637"/>
                  <a:pt x="1184" y="1635"/>
                  <a:pt x="1183" y="1633"/>
                </a:cubicBezTo>
                <a:cubicBezTo>
                  <a:pt x="1182" y="1633"/>
                  <a:pt x="1182" y="1633"/>
                  <a:pt x="1181" y="1633"/>
                </a:cubicBezTo>
                <a:cubicBezTo>
                  <a:pt x="1183" y="1635"/>
                  <a:pt x="1181" y="1634"/>
                  <a:pt x="1180" y="1635"/>
                </a:cubicBezTo>
                <a:cubicBezTo>
                  <a:pt x="1181" y="1635"/>
                  <a:pt x="1181" y="1635"/>
                  <a:pt x="1181" y="1635"/>
                </a:cubicBezTo>
                <a:cubicBezTo>
                  <a:pt x="1178" y="1634"/>
                  <a:pt x="1178" y="1633"/>
                  <a:pt x="1174" y="1632"/>
                </a:cubicBezTo>
                <a:cubicBezTo>
                  <a:pt x="1180" y="1631"/>
                  <a:pt x="1188" y="1633"/>
                  <a:pt x="1195" y="1632"/>
                </a:cubicBezTo>
                <a:cubicBezTo>
                  <a:pt x="1195" y="1632"/>
                  <a:pt x="1194" y="1632"/>
                  <a:pt x="1194" y="1632"/>
                </a:cubicBezTo>
                <a:cubicBezTo>
                  <a:pt x="1199" y="1631"/>
                  <a:pt x="1205" y="1635"/>
                  <a:pt x="1208" y="1632"/>
                </a:cubicBezTo>
                <a:cubicBezTo>
                  <a:pt x="1206" y="1631"/>
                  <a:pt x="1203" y="1631"/>
                  <a:pt x="1199" y="1630"/>
                </a:cubicBezTo>
                <a:cubicBezTo>
                  <a:pt x="1204" y="1630"/>
                  <a:pt x="1210" y="1630"/>
                  <a:pt x="1215" y="1631"/>
                </a:cubicBezTo>
                <a:cubicBezTo>
                  <a:pt x="1218" y="1631"/>
                  <a:pt x="1217" y="1632"/>
                  <a:pt x="1215" y="1631"/>
                </a:cubicBezTo>
                <a:cubicBezTo>
                  <a:pt x="1214" y="1632"/>
                  <a:pt x="1214" y="1631"/>
                  <a:pt x="1213" y="1631"/>
                </a:cubicBezTo>
                <a:cubicBezTo>
                  <a:pt x="1213" y="1632"/>
                  <a:pt x="1212" y="1633"/>
                  <a:pt x="1212" y="1632"/>
                </a:cubicBezTo>
                <a:cubicBezTo>
                  <a:pt x="1212" y="1632"/>
                  <a:pt x="1212" y="1632"/>
                  <a:pt x="1212" y="1631"/>
                </a:cubicBezTo>
                <a:cubicBezTo>
                  <a:pt x="1211" y="1632"/>
                  <a:pt x="1211" y="1633"/>
                  <a:pt x="1210" y="1633"/>
                </a:cubicBezTo>
                <a:cubicBezTo>
                  <a:pt x="1215" y="1633"/>
                  <a:pt x="1222" y="1635"/>
                  <a:pt x="1226" y="1634"/>
                </a:cubicBezTo>
                <a:cubicBezTo>
                  <a:pt x="1227" y="1632"/>
                  <a:pt x="1224" y="1634"/>
                  <a:pt x="1224" y="1633"/>
                </a:cubicBezTo>
                <a:cubicBezTo>
                  <a:pt x="1226" y="1632"/>
                  <a:pt x="1232" y="1634"/>
                  <a:pt x="1234" y="1632"/>
                </a:cubicBezTo>
                <a:cubicBezTo>
                  <a:pt x="1232" y="1632"/>
                  <a:pt x="1227" y="1633"/>
                  <a:pt x="1226" y="1631"/>
                </a:cubicBezTo>
                <a:cubicBezTo>
                  <a:pt x="1234" y="1632"/>
                  <a:pt x="1243" y="1633"/>
                  <a:pt x="1250" y="1634"/>
                </a:cubicBezTo>
                <a:cubicBezTo>
                  <a:pt x="1248" y="1635"/>
                  <a:pt x="1249" y="1637"/>
                  <a:pt x="1251" y="1636"/>
                </a:cubicBezTo>
                <a:cubicBezTo>
                  <a:pt x="1251" y="1636"/>
                  <a:pt x="1251" y="1635"/>
                  <a:pt x="1252" y="1634"/>
                </a:cubicBezTo>
                <a:cubicBezTo>
                  <a:pt x="1253" y="1634"/>
                  <a:pt x="1255" y="1634"/>
                  <a:pt x="1255" y="1635"/>
                </a:cubicBezTo>
                <a:cubicBezTo>
                  <a:pt x="1255" y="1635"/>
                  <a:pt x="1252" y="1634"/>
                  <a:pt x="1252" y="1636"/>
                </a:cubicBezTo>
                <a:cubicBezTo>
                  <a:pt x="1253" y="1635"/>
                  <a:pt x="1257" y="1637"/>
                  <a:pt x="1259" y="1636"/>
                </a:cubicBezTo>
                <a:cubicBezTo>
                  <a:pt x="1258" y="1635"/>
                  <a:pt x="1255" y="1634"/>
                  <a:pt x="1256" y="1635"/>
                </a:cubicBezTo>
                <a:cubicBezTo>
                  <a:pt x="1260" y="1635"/>
                  <a:pt x="1260" y="1635"/>
                  <a:pt x="1260" y="1635"/>
                </a:cubicBezTo>
                <a:cubicBezTo>
                  <a:pt x="1260" y="1636"/>
                  <a:pt x="1259" y="1636"/>
                  <a:pt x="1260" y="1636"/>
                </a:cubicBezTo>
                <a:cubicBezTo>
                  <a:pt x="1262" y="1637"/>
                  <a:pt x="1260" y="1635"/>
                  <a:pt x="1261" y="1635"/>
                </a:cubicBezTo>
                <a:cubicBezTo>
                  <a:pt x="1263" y="1635"/>
                  <a:pt x="1262" y="1636"/>
                  <a:pt x="1263" y="1636"/>
                </a:cubicBezTo>
                <a:cubicBezTo>
                  <a:pt x="1267" y="1634"/>
                  <a:pt x="1283" y="1639"/>
                  <a:pt x="1286" y="1636"/>
                </a:cubicBezTo>
                <a:cubicBezTo>
                  <a:pt x="1288" y="1637"/>
                  <a:pt x="1288" y="1635"/>
                  <a:pt x="1290" y="1637"/>
                </a:cubicBezTo>
                <a:cubicBezTo>
                  <a:pt x="1290" y="1634"/>
                  <a:pt x="1287" y="1635"/>
                  <a:pt x="1286" y="1635"/>
                </a:cubicBezTo>
                <a:cubicBezTo>
                  <a:pt x="1285" y="1635"/>
                  <a:pt x="1282" y="1635"/>
                  <a:pt x="1281" y="1635"/>
                </a:cubicBezTo>
                <a:cubicBezTo>
                  <a:pt x="1271" y="1634"/>
                  <a:pt x="1259" y="1633"/>
                  <a:pt x="1252" y="1633"/>
                </a:cubicBezTo>
                <a:cubicBezTo>
                  <a:pt x="1251" y="1632"/>
                  <a:pt x="1245" y="1633"/>
                  <a:pt x="1244" y="1631"/>
                </a:cubicBezTo>
                <a:cubicBezTo>
                  <a:pt x="1249" y="1631"/>
                  <a:pt x="1256" y="1634"/>
                  <a:pt x="1260" y="1631"/>
                </a:cubicBezTo>
                <a:cubicBezTo>
                  <a:pt x="1259" y="1632"/>
                  <a:pt x="1258" y="1631"/>
                  <a:pt x="1259" y="1631"/>
                </a:cubicBezTo>
                <a:cubicBezTo>
                  <a:pt x="1265" y="1630"/>
                  <a:pt x="1273" y="1632"/>
                  <a:pt x="1277" y="1631"/>
                </a:cubicBezTo>
                <a:cubicBezTo>
                  <a:pt x="1276" y="1630"/>
                  <a:pt x="1271" y="1632"/>
                  <a:pt x="1273" y="1629"/>
                </a:cubicBezTo>
                <a:cubicBezTo>
                  <a:pt x="1270" y="1631"/>
                  <a:pt x="1263" y="1629"/>
                  <a:pt x="1260" y="1630"/>
                </a:cubicBezTo>
                <a:cubicBezTo>
                  <a:pt x="1260" y="1628"/>
                  <a:pt x="1261" y="1628"/>
                  <a:pt x="1260" y="1627"/>
                </a:cubicBezTo>
                <a:cubicBezTo>
                  <a:pt x="1264" y="1628"/>
                  <a:pt x="1268" y="1630"/>
                  <a:pt x="1271" y="1628"/>
                </a:cubicBezTo>
                <a:cubicBezTo>
                  <a:pt x="1270" y="1627"/>
                  <a:pt x="1269" y="1629"/>
                  <a:pt x="1268" y="1628"/>
                </a:cubicBezTo>
                <a:cubicBezTo>
                  <a:pt x="1268" y="1628"/>
                  <a:pt x="1269" y="1628"/>
                  <a:pt x="1269" y="1628"/>
                </a:cubicBezTo>
                <a:cubicBezTo>
                  <a:pt x="1267" y="1628"/>
                  <a:pt x="1268" y="1627"/>
                  <a:pt x="1269" y="1627"/>
                </a:cubicBezTo>
                <a:cubicBezTo>
                  <a:pt x="1262" y="1627"/>
                  <a:pt x="1258" y="1625"/>
                  <a:pt x="1250" y="1625"/>
                </a:cubicBezTo>
                <a:cubicBezTo>
                  <a:pt x="1248" y="1623"/>
                  <a:pt x="1243" y="1625"/>
                  <a:pt x="1240" y="1623"/>
                </a:cubicBezTo>
                <a:cubicBezTo>
                  <a:pt x="1239" y="1623"/>
                  <a:pt x="1236" y="1623"/>
                  <a:pt x="1238" y="1623"/>
                </a:cubicBezTo>
                <a:cubicBezTo>
                  <a:pt x="1249" y="1623"/>
                  <a:pt x="1265" y="1625"/>
                  <a:pt x="1276" y="1624"/>
                </a:cubicBezTo>
                <a:cubicBezTo>
                  <a:pt x="1274" y="1624"/>
                  <a:pt x="1267" y="1624"/>
                  <a:pt x="1269" y="1623"/>
                </a:cubicBezTo>
                <a:cubicBezTo>
                  <a:pt x="1274" y="1623"/>
                  <a:pt x="1276" y="1623"/>
                  <a:pt x="1281" y="1623"/>
                </a:cubicBezTo>
                <a:cubicBezTo>
                  <a:pt x="1281" y="1621"/>
                  <a:pt x="1287" y="1622"/>
                  <a:pt x="1284" y="1623"/>
                </a:cubicBezTo>
                <a:cubicBezTo>
                  <a:pt x="1286" y="1624"/>
                  <a:pt x="1286" y="1622"/>
                  <a:pt x="1288" y="1623"/>
                </a:cubicBezTo>
                <a:cubicBezTo>
                  <a:pt x="1287" y="1624"/>
                  <a:pt x="1288" y="1623"/>
                  <a:pt x="1289" y="1625"/>
                </a:cubicBezTo>
                <a:cubicBezTo>
                  <a:pt x="1287" y="1625"/>
                  <a:pt x="1283" y="1624"/>
                  <a:pt x="1282" y="1626"/>
                </a:cubicBezTo>
                <a:cubicBezTo>
                  <a:pt x="1290" y="1625"/>
                  <a:pt x="1301" y="1627"/>
                  <a:pt x="1309" y="1626"/>
                </a:cubicBezTo>
                <a:cubicBezTo>
                  <a:pt x="1309" y="1626"/>
                  <a:pt x="1307" y="1626"/>
                  <a:pt x="1307" y="1625"/>
                </a:cubicBezTo>
                <a:cubicBezTo>
                  <a:pt x="1309" y="1626"/>
                  <a:pt x="1309" y="1623"/>
                  <a:pt x="1310" y="1625"/>
                </a:cubicBezTo>
                <a:cubicBezTo>
                  <a:pt x="1310" y="1625"/>
                  <a:pt x="1309" y="1625"/>
                  <a:pt x="1309" y="1625"/>
                </a:cubicBezTo>
                <a:cubicBezTo>
                  <a:pt x="1311" y="1625"/>
                  <a:pt x="1312" y="1626"/>
                  <a:pt x="1314" y="1626"/>
                </a:cubicBezTo>
                <a:cubicBezTo>
                  <a:pt x="1314" y="1625"/>
                  <a:pt x="1313" y="1625"/>
                  <a:pt x="1313" y="1624"/>
                </a:cubicBezTo>
                <a:cubicBezTo>
                  <a:pt x="1315" y="1624"/>
                  <a:pt x="1319" y="1623"/>
                  <a:pt x="1316" y="1625"/>
                </a:cubicBezTo>
                <a:cubicBezTo>
                  <a:pt x="1318" y="1624"/>
                  <a:pt x="1318" y="1625"/>
                  <a:pt x="1319" y="1624"/>
                </a:cubicBezTo>
                <a:cubicBezTo>
                  <a:pt x="1318" y="1624"/>
                  <a:pt x="1317" y="1623"/>
                  <a:pt x="1318" y="1622"/>
                </a:cubicBezTo>
                <a:cubicBezTo>
                  <a:pt x="1320" y="1625"/>
                  <a:pt x="1322" y="1622"/>
                  <a:pt x="1324" y="1624"/>
                </a:cubicBezTo>
                <a:cubicBezTo>
                  <a:pt x="1322" y="1624"/>
                  <a:pt x="1324" y="1626"/>
                  <a:pt x="1324" y="1627"/>
                </a:cubicBezTo>
                <a:cubicBezTo>
                  <a:pt x="1325" y="1625"/>
                  <a:pt x="1325" y="1625"/>
                  <a:pt x="1325" y="1623"/>
                </a:cubicBezTo>
                <a:cubicBezTo>
                  <a:pt x="1330" y="1623"/>
                  <a:pt x="1333" y="1624"/>
                  <a:pt x="1337" y="1623"/>
                </a:cubicBezTo>
                <a:cubicBezTo>
                  <a:pt x="1337" y="1625"/>
                  <a:pt x="1338" y="1626"/>
                  <a:pt x="1336" y="1627"/>
                </a:cubicBezTo>
                <a:cubicBezTo>
                  <a:pt x="1338" y="1626"/>
                  <a:pt x="1339" y="1628"/>
                  <a:pt x="1340" y="1627"/>
                </a:cubicBezTo>
                <a:cubicBezTo>
                  <a:pt x="1340" y="1627"/>
                  <a:pt x="1339" y="1627"/>
                  <a:pt x="1339" y="1626"/>
                </a:cubicBezTo>
                <a:cubicBezTo>
                  <a:pt x="1340" y="1624"/>
                  <a:pt x="1341" y="1627"/>
                  <a:pt x="1342" y="1626"/>
                </a:cubicBezTo>
                <a:cubicBezTo>
                  <a:pt x="1341" y="1624"/>
                  <a:pt x="1343" y="1625"/>
                  <a:pt x="1341" y="1624"/>
                </a:cubicBezTo>
                <a:cubicBezTo>
                  <a:pt x="1343" y="1624"/>
                  <a:pt x="1342" y="1623"/>
                  <a:pt x="1343" y="1623"/>
                </a:cubicBezTo>
                <a:cubicBezTo>
                  <a:pt x="1343" y="1624"/>
                  <a:pt x="1343" y="1626"/>
                  <a:pt x="1345" y="1625"/>
                </a:cubicBezTo>
                <a:cubicBezTo>
                  <a:pt x="1345" y="1625"/>
                  <a:pt x="1344" y="1625"/>
                  <a:pt x="1344" y="1624"/>
                </a:cubicBezTo>
                <a:cubicBezTo>
                  <a:pt x="1347" y="1624"/>
                  <a:pt x="1347" y="1624"/>
                  <a:pt x="1347" y="1624"/>
                </a:cubicBezTo>
                <a:cubicBezTo>
                  <a:pt x="1347" y="1625"/>
                  <a:pt x="1347" y="1626"/>
                  <a:pt x="1349" y="1625"/>
                </a:cubicBezTo>
                <a:cubicBezTo>
                  <a:pt x="1347" y="1625"/>
                  <a:pt x="1348" y="1622"/>
                  <a:pt x="1348" y="1622"/>
                </a:cubicBezTo>
                <a:cubicBezTo>
                  <a:pt x="1349" y="1623"/>
                  <a:pt x="1349" y="1623"/>
                  <a:pt x="1349" y="1624"/>
                </a:cubicBezTo>
                <a:cubicBezTo>
                  <a:pt x="1349" y="1623"/>
                  <a:pt x="1352" y="1625"/>
                  <a:pt x="1351" y="1626"/>
                </a:cubicBezTo>
                <a:cubicBezTo>
                  <a:pt x="1350" y="1623"/>
                  <a:pt x="1348" y="1626"/>
                  <a:pt x="1350" y="1627"/>
                </a:cubicBezTo>
                <a:cubicBezTo>
                  <a:pt x="1347" y="1626"/>
                  <a:pt x="1349" y="1626"/>
                  <a:pt x="1347" y="1627"/>
                </a:cubicBezTo>
                <a:cubicBezTo>
                  <a:pt x="1347" y="1627"/>
                  <a:pt x="1347" y="1627"/>
                  <a:pt x="1346" y="1627"/>
                </a:cubicBezTo>
                <a:cubicBezTo>
                  <a:pt x="1346" y="1626"/>
                  <a:pt x="1347" y="1626"/>
                  <a:pt x="1346" y="1626"/>
                </a:cubicBezTo>
                <a:cubicBezTo>
                  <a:pt x="1342" y="1626"/>
                  <a:pt x="1345" y="1627"/>
                  <a:pt x="1341" y="1627"/>
                </a:cubicBezTo>
                <a:cubicBezTo>
                  <a:pt x="1344" y="1627"/>
                  <a:pt x="1347" y="1628"/>
                  <a:pt x="1349" y="1628"/>
                </a:cubicBezTo>
                <a:cubicBezTo>
                  <a:pt x="1349" y="1628"/>
                  <a:pt x="1349" y="1628"/>
                  <a:pt x="1349" y="1628"/>
                </a:cubicBezTo>
                <a:cubicBezTo>
                  <a:pt x="1350" y="1628"/>
                  <a:pt x="1351" y="1628"/>
                  <a:pt x="1352" y="1628"/>
                </a:cubicBezTo>
                <a:cubicBezTo>
                  <a:pt x="1354" y="1628"/>
                  <a:pt x="1356" y="1628"/>
                  <a:pt x="1357" y="1628"/>
                </a:cubicBezTo>
                <a:cubicBezTo>
                  <a:pt x="1356" y="1628"/>
                  <a:pt x="1356" y="1628"/>
                  <a:pt x="1356" y="1628"/>
                </a:cubicBezTo>
                <a:cubicBezTo>
                  <a:pt x="1358" y="1627"/>
                  <a:pt x="1361" y="1627"/>
                  <a:pt x="1363" y="1627"/>
                </a:cubicBezTo>
                <a:cubicBezTo>
                  <a:pt x="1363" y="1627"/>
                  <a:pt x="1363" y="1627"/>
                  <a:pt x="1363" y="1627"/>
                </a:cubicBezTo>
                <a:cubicBezTo>
                  <a:pt x="1362" y="1627"/>
                  <a:pt x="1360" y="1627"/>
                  <a:pt x="1359" y="1628"/>
                </a:cubicBezTo>
                <a:cubicBezTo>
                  <a:pt x="1359" y="1628"/>
                  <a:pt x="1360" y="1628"/>
                  <a:pt x="1360" y="1628"/>
                </a:cubicBezTo>
                <a:cubicBezTo>
                  <a:pt x="1360" y="1629"/>
                  <a:pt x="1360" y="1629"/>
                  <a:pt x="1359" y="1629"/>
                </a:cubicBezTo>
                <a:cubicBezTo>
                  <a:pt x="1360" y="1630"/>
                  <a:pt x="1361" y="1628"/>
                  <a:pt x="1363" y="1629"/>
                </a:cubicBezTo>
                <a:cubicBezTo>
                  <a:pt x="1363" y="1629"/>
                  <a:pt x="1363" y="1629"/>
                  <a:pt x="1363" y="1628"/>
                </a:cubicBezTo>
                <a:cubicBezTo>
                  <a:pt x="1364" y="1628"/>
                  <a:pt x="1365" y="1628"/>
                  <a:pt x="1366" y="1627"/>
                </a:cubicBezTo>
                <a:cubicBezTo>
                  <a:pt x="1366" y="1628"/>
                  <a:pt x="1364" y="1628"/>
                  <a:pt x="1366" y="1629"/>
                </a:cubicBezTo>
                <a:cubicBezTo>
                  <a:pt x="1371" y="1630"/>
                  <a:pt x="1373" y="1629"/>
                  <a:pt x="1375" y="1630"/>
                </a:cubicBezTo>
                <a:cubicBezTo>
                  <a:pt x="1375" y="1630"/>
                  <a:pt x="1375" y="1629"/>
                  <a:pt x="1375" y="1629"/>
                </a:cubicBezTo>
                <a:cubicBezTo>
                  <a:pt x="1375" y="1629"/>
                  <a:pt x="1376" y="1629"/>
                  <a:pt x="1376" y="1629"/>
                </a:cubicBezTo>
                <a:cubicBezTo>
                  <a:pt x="1376" y="1629"/>
                  <a:pt x="1376" y="1629"/>
                  <a:pt x="1375" y="1629"/>
                </a:cubicBezTo>
                <a:cubicBezTo>
                  <a:pt x="1376" y="1628"/>
                  <a:pt x="1377" y="1629"/>
                  <a:pt x="1377" y="1628"/>
                </a:cubicBezTo>
                <a:cubicBezTo>
                  <a:pt x="1378" y="1631"/>
                  <a:pt x="1382" y="1628"/>
                  <a:pt x="1384" y="1630"/>
                </a:cubicBezTo>
                <a:cubicBezTo>
                  <a:pt x="1384" y="1629"/>
                  <a:pt x="1385" y="1627"/>
                  <a:pt x="1386" y="1629"/>
                </a:cubicBezTo>
                <a:cubicBezTo>
                  <a:pt x="1385" y="1630"/>
                  <a:pt x="1386" y="1629"/>
                  <a:pt x="1387" y="1629"/>
                </a:cubicBezTo>
                <a:cubicBezTo>
                  <a:pt x="1388" y="1633"/>
                  <a:pt x="1400" y="1629"/>
                  <a:pt x="1401" y="1631"/>
                </a:cubicBezTo>
                <a:cubicBezTo>
                  <a:pt x="1402" y="1630"/>
                  <a:pt x="1402" y="1631"/>
                  <a:pt x="1403" y="1631"/>
                </a:cubicBezTo>
                <a:cubicBezTo>
                  <a:pt x="1403" y="1631"/>
                  <a:pt x="1402" y="1631"/>
                  <a:pt x="1402" y="1630"/>
                </a:cubicBezTo>
                <a:cubicBezTo>
                  <a:pt x="1404" y="1630"/>
                  <a:pt x="1407" y="1631"/>
                  <a:pt x="1410" y="1632"/>
                </a:cubicBezTo>
                <a:cubicBezTo>
                  <a:pt x="1409" y="1632"/>
                  <a:pt x="1409" y="1632"/>
                  <a:pt x="1408" y="1633"/>
                </a:cubicBezTo>
                <a:cubicBezTo>
                  <a:pt x="1408" y="1633"/>
                  <a:pt x="1408" y="1633"/>
                  <a:pt x="1408" y="1633"/>
                </a:cubicBezTo>
                <a:cubicBezTo>
                  <a:pt x="1406" y="1633"/>
                  <a:pt x="1404" y="1633"/>
                  <a:pt x="1402" y="1632"/>
                </a:cubicBezTo>
                <a:cubicBezTo>
                  <a:pt x="1402" y="1634"/>
                  <a:pt x="1402" y="1634"/>
                  <a:pt x="1402" y="1634"/>
                </a:cubicBezTo>
                <a:cubicBezTo>
                  <a:pt x="1399" y="1633"/>
                  <a:pt x="1395" y="1633"/>
                  <a:pt x="1391" y="1633"/>
                </a:cubicBezTo>
                <a:cubicBezTo>
                  <a:pt x="1392" y="1633"/>
                  <a:pt x="1392" y="1632"/>
                  <a:pt x="1392" y="1633"/>
                </a:cubicBezTo>
                <a:cubicBezTo>
                  <a:pt x="1392" y="1632"/>
                  <a:pt x="1391" y="1632"/>
                  <a:pt x="1390" y="1632"/>
                </a:cubicBezTo>
                <a:cubicBezTo>
                  <a:pt x="1390" y="1632"/>
                  <a:pt x="1390" y="1633"/>
                  <a:pt x="1390" y="1633"/>
                </a:cubicBezTo>
                <a:cubicBezTo>
                  <a:pt x="1384" y="1632"/>
                  <a:pt x="1377" y="1632"/>
                  <a:pt x="1372" y="1631"/>
                </a:cubicBezTo>
                <a:cubicBezTo>
                  <a:pt x="1372" y="1631"/>
                  <a:pt x="1369" y="1630"/>
                  <a:pt x="1370" y="1632"/>
                </a:cubicBezTo>
                <a:cubicBezTo>
                  <a:pt x="1370" y="1631"/>
                  <a:pt x="1368" y="1632"/>
                  <a:pt x="1369" y="1630"/>
                </a:cubicBezTo>
                <a:cubicBezTo>
                  <a:pt x="1368" y="1631"/>
                  <a:pt x="1368" y="1631"/>
                  <a:pt x="1369" y="1631"/>
                </a:cubicBezTo>
                <a:cubicBezTo>
                  <a:pt x="1362" y="1632"/>
                  <a:pt x="1356" y="1632"/>
                  <a:pt x="1350" y="1631"/>
                </a:cubicBezTo>
                <a:cubicBezTo>
                  <a:pt x="1350" y="1632"/>
                  <a:pt x="1350" y="1632"/>
                  <a:pt x="1351" y="1632"/>
                </a:cubicBezTo>
                <a:cubicBezTo>
                  <a:pt x="1351" y="1632"/>
                  <a:pt x="1351" y="1632"/>
                  <a:pt x="1351" y="1633"/>
                </a:cubicBezTo>
                <a:cubicBezTo>
                  <a:pt x="1351" y="1633"/>
                  <a:pt x="1351" y="1633"/>
                  <a:pt x="1351" y="1633"/>
                </a:cubicBezTo>
                <a:cubicBezTo>
                  <a:pt x="1349" y="1633"/>
                  <a:pt x="1348" y="1633"/>
                  <a:pt x="1348" y="1634"/>
                </a:cubicBezTo>
                <a:cubicBezTo>
                  <a:pt x="1348" y="1634"/>
                  <a:pt x="1347" y="1634"/>
                  <a:pt x="1345" y="1634"/>
                </a:cubicBezTo>
                <a:cubicBezTo>
                  <a:pt x="1345" y="1633"/>
                  <a:pt x="1346" y="1633"/>
                  <a:pt x="1346" y="1633"/>
                </a:cubicBezTo>
                <a:cubicBezTo>
                  <a:pt x="1346" y="1633"/>
                  <a:pt x="1345" y="1633"/>
                  <a:pt x="1345" y="1633"/>
                </a:cubicBezTo>
                <a:cubicBezTo>
                  <a:pt x="1345" y="1633"/>
                  <a:pt x="1345" y="1633"/>
                  <a:pt x="1345" y="1633"/>
                </a:cubicBezTo>
                <a:cubicBezTo>
                  <a:pt x="1345" y="1632"/>
                  <a:pt x="1343" y="1632"/>
                  <a:pt x="1343" y="1632"/>
                </a:cubicBezTo>
                <a:cubicBezTo>
                  <a:pt x="1343" y="1632"/>
                  <a:pt x="1343" y="1632"/>
                  <a:pt x="1343" y="1633"/>
                </a:cubicBezTo>
                <a:cubicBezTo>
                  <a:pt x="1341" y="1632"/>
                  <a:pt x="1340" y="1632"/>
                  <a:pt x="1339" y="1632"/>
                </a:cubicBezTo>
                <a:cubicBezTo>
                  <a:pt x="1339" y="1631"/>
                  <a:pt x="1340" y="1631"/>
                  <a:pt x="1340" y="1631"/>
                </a:cubicBezTo>
                <a:cubicBezTo>
                  <a:pt x="1340" y="1631"/>
                  <a:pt x="1341" y="1631"/>
                  <a:pt x="1341" y="1631"/>
                </a:cubicBezTo>
                <a:cubicBezTo>
                  <a:pt x="1341" y="1631"/>
                  <a:pt x="1341" y="1631"/>
                  <a:pt x="1341" y="1631"/>
                </a:cubicBezTo>
                <a:cubicBezTo>
                  <a:pt x="1340" y="1632"/>
                  <a:pt x="1345" y="1631"/>
                  <a:pt x="1345" y="1631"/>
                </a:cubicBezTo>
                <a:cubicBezTo>
                  <a:pt x="1343" y="1630"/>
                  <a:pt x="1344" y="1629"/>
                  <a:pt x="1345" y="1628"/>
                </a:cubicBezTo>
                <a:cubicBezTo>
                  <a:pt x="1341" y="1628"/>
                  <a:pt x="1340" y="1629"/>
                  <a:pt x="1337" y="1629"/>
                </a:cubicBezTo>
                <a:cubicBezTo>
                  <a:pt x="1338" y="1630"/>
                  <a:pt x="1338" y="1630"/>
                  <a:pt x="1339" y="1630"/>
                </a:cubicBezTo>
                <a:cubicBezTo>
                  <a:pt x="1339" y="1630"/>
                  <a:pt x="1338" y="1630"/>
                  <a:pt x="1338" y="1630"/>
                </a:cubicBezTo>
                <a:cubicBezTo>
                  <a:pt x="1338" y="1630"/>
                  <a:pt x="1339" y="1630"/>
                  <a:pt x="1339" y="1630"/>
                </a:cubicBezTo>
                <a:cubicBezTo>
                  <a:pt x="1339" y="1631"/>
                  <a:pt x="1339" y="1631"/>
                  <a:pt x="1339" y="1632"/>
                </a:cubicBezTo>
                <a:cubicBezTo>
                  <a:pt x="1339" y="1631"/>
                  <a:pt x="1338" y="1631"/>
                  <a:pt x="1338" y="1630"/>
                </a:cubicBezTo>
                <a:cubicBezTo>
                  <a:pt x="1337" y="1630"/>
                  <a:pt x="1336" y="1630"/>
                  <a:pt x="1335" y="1630"/>
                </a:cubicBezTo>
                <a:cubicBezTo>
                  <a:pt x="1335" y="1630"/>
                  <a:pt x="1336" y="1631"/>
                  <a:pt x="1337" y="1630"/>
                </a:cubicBezTo>
                <a:cubicBezTo>
                  <a:pt x="1335" y="1632"/>
                  <a:pt x="1331" y="1628"/>
                  <a:pt x="1326" y="1630"/>
                </a:cubicBezTo>
                <a:cubicBezTo>
                  <a:pt x="1326" y="1631"/>
                  <a:pt x="1328" y="1631"/>
                  <a:pt x="1329" y="1630"/>
                </a:cubicBezTo>
                <a:cubicBezTo>
                  <a:pt x="1330" y="1633"/>
                  <a:pt x="1327" y="1631"/>
                  <a:pt x="1325" y="1632"/>
                </a:cubicBezTo>
                <a:cubicBezTo>
                  <a:pt x="1324" y="1632"/>
                  <a:pt x="1324" y="1633"/>
                  <a:pt x="1325" y="1633"/>
                </a:cubicBezTo>
                <a:cubicBezTo>
                  <a:pt x="1326" y="1633"/>
                  <a:pt x="1328" y="1633"/>
                  <a:pt x="1328" y="1632"/>
                </a:cubicBezTo>
                <a:cubicBezTo>
                  <a:pt x="1327" y="1633"/>
                  <a:pt x="1326" y="1633"/>
                  <a:pt x="1325" y="1633"/>
                </a:cubicBezTo>
                <a:cubicBezTo>
                  <a:pt x="1323" y="1633"/>
                  <a:pt x="1321" y="1633"/>
                  <a:pt x="1320" y="1633"/>
                </a:cubicBezTo>
                <a:cubicBezTo>
                  <a:pt x="1309" y="1632"/>
                  <a:pt x="1291" y="1631"/>
                  <a:pt x="1285" y="1631"/>
                </a:cubicBezTo>
                <a:cubicBezTo>
                  <a:pt x="1288" y="1632"/>
                  <a:pt x="1293" y="1632"/>
                  <a:pt x="1296" y="1632"/>
                </a:cubicBezTo>
                <a:cubicBezTo>
                  <a:pt x="1294" y="1634"/>
                  <a:pt x="1296" y="1633"/>
                  <a:pt x="1297" y="1633"/>
                </a:cubicBezTo>
                <a:cubicBezTo>
                  <a:pt x="1298" y="1633"/>
                  <a:pt x="1297" y="1633"/>
                  <a:pt x="1297" y="1633"/>
                </a:cubicBezTo>
                <a:cubicBezTo>
                  <a:pt x="1300" y="1635"/>
                  <a:pt x="1305" y="1634"/>
                  <a:pt x="1310" y="1635"/>
                </a:cubicBezTo>
                <a:cubicBezTo>
                  <a:pt x="1310" y="1635"/>
                  <a:pt x="1311" y="1636"/>
                  <a:pt x="1311" y="1635"/>
                </a:cubicBezTo>
                <a:cubicBezTo>
                  <a:pt x="1311" y="1635"/>
                  <a:pt x="1311" y="1635"/>
                  <a:pt x="1311" y="1635"/>
                </a:cubicBezTo>
                <a:cubicBezTo>
                  <a:pt x="1312" y="1635"/>
                  <a:pt x="1312" y="1635"/>
                  <a:pt x="1312" y="1635"/>
                </a:cubicBezTo>
                <a:cubicBezTo>
                  <a:pt x="1307" y="1636"/>
                  <a:pt x="1301" y="1635"/>
                  <a:pt x="1296" y="1636"/>
                </a:cubicBezTo>
                <a:cubicBezTo>
                  <a:pt x="1296" y="1636"/>
                  <a:pt x="1297" y="1636"/>
                  <a:pt x="1298" y="1636"/>
                </a:cubicBezTo>
                <a:cubicBezTo>
                  <a:pt x="1289" y="1637"/>
                  <a:pt x="1280" y="1638"/>
                  <a:pt x="1270" y="1639"/>
                </a:cubicBezTo>
                <a:cubicBezTo>
                  <a:pt x="1270" y="1640"/>
                  <a:pt x="1269" y="1640"/>
                  <a:pt x="1269" y="1641"/>
                </a:cubicBezTo>
                <a:cubicBezTo>
                  <a:pt x="1279" y="1639"/>
                  <a:pt x="1289" y="1638"/>
                  <a:pt x="1299" y="1637"/>
                </a:cubicBezTo>
                <a:cubicBezTo>
                  <a:pt x="1308" y="1638"/>
                  <a:pt x="1317" y="1636"/>
                  <a:pt x="1326" y="1638"/>
                </a:cubicBezTo>
                <a:cubicBezTo>
                  <a:pt x="1329" y="1639"/>
                  <a:pt x="1334" y="1639"/>
                  <a:pt x="1340" y="1639"/>
                </a:cubicBezTo>
                <a:cubicBezTo>
                  <a:pt x="1340" y="1640"/>
                  <a:pt x="1341" y="1640"/>
                  <a:pt x="1341" y="1640"/>
                </a:cubicBezTo>
                <a:cubicBezTo>
                  <a:pt x="1341" y="1640"/>
                  <a:pt x="1341" y="1640"/>
                  <a:pt x="1341" y="1639"/>
                </a:cubicBezTo>
                <a:cubicBezTo>
                  <a:pt x="1348" y="1639"/>
                  <a:pt x="1354" y="1639"/>
                  <a:pt x="1359" y="1639"/>
                </a:cubicBezTo>
                <a:cubicBezTo>
                  <a:pt x="1375" y="1640"/>
                  <a:pt x="1390" y="1642"/>
                  <a:pt x="1404" y="1642"/>
                </a:cubicBezTo>
                <a:cubicBezTo>
                  <a:pt x="1404" y="1642"/>
                  <a:pt x="1404" y="1643"/>
                  <a:pt x="1404" y="1643"/>
                </a:cubicBezTo>
                <a:cubicBezTo>
                  <a:pt x="1406" y="1643"/>
                  <a:pt x="1412" y="1642"/>
                  <a:pt x="1414" y="1643"/>
                </a:cubicBezTo>
                <a:cubicBezTo>
                  <a:pt x="1414" y="1643"/>
                  <a:pt x="1414" y="1643"/>
                  <a:pt x="1414" y="1642"/>
                </a:cubicBezTo>
                <a:cubicBezTo>
                  <a:pt x="1418" y="1643"/>
                  <a:pt x="1423" y="1641"/>
                  <a:pt x="1426" y="1644"/>
                </a:cubicBezTo>
                <a:cubicBezTo>
                  <a:pt x="1428" y="1642"/>
                  <a:pt x="1433" y="1643"/>
                  <a:pt x="1434" y="1644"/>
                </a:cubicBezTo>
                <a:cubicBezTo>
                  <a:pt x="1436" y="1642"/>
                  <a:pt x="1432" y="1642"/>
                  <a:pt x="1431" y="1643"/>
                </a:cubicBezTo>
                <a:cubicBezTo>
                  <a:pt x="1437" y="1640"/>
                  <a:pt x="1440" y="1644"/>
                  <a:pt x="1445" y="1643"/>
                </a:cubicBezTo>
                <a:cubicBezTo>
                  <a:pt x="1445" y="1645"/>
                  <a:pt x="1444" y="1644"/>
                  <a:pt x="1443" y="1644"/>
                </a:cubicBezTo>
                <a:cubicBezTo>
                  <a:pt x="1444" y="1646"/>
                  <a:pt x="1446" y="1643"/>
                  <a:pt x="1447" y="1645"/>
                </a:cubicBezTo>
                <a:cubicBezTo>
                  <a:pt x="1448" y="1644"/>
                  <a:pt x="1447" y="1644"/>
                  <a:pt x="1447" y="1644"/>
                </a:cubicBezTo>
                <a:cubicBezTo>
                  <a:pt x="1451" y="1644"/>
                  <a:pt x="1451" y="1644"/>
                  <a:pt x="1451" y="1644"/>
                </a:cubicBezTo>
                <a:cubicBezTo>
                  <a:pt x="1451" y="1643"/>
                  <a:pt x="1450" y="1643"/>
                  <a:pt x="1451" y="1643"/>
                </a:cubicBezTo>
                <a:cubicBezTo>
                  <a:pt x="1451" y="1642"/>
                  <a:pt x="1449" y="1643"/>
                  <a:pt x="1448" y="1642"/>
                </a:cubicBezTo>
                <a:cubicBezTo>
                  <a:pt x="1452" y="1641"/>
                  <a:pt x="1454" y="1643"/>
                  <a:pt x="1459" y="1642"/>
                </a:cubicBezTo>
                <a:cubicBezTo>
                  <a:pt x="1459" y="1644"/>
                  <a:pt x="1456" y="1642"/>
                  <a:pt x="1457" y="1644"/>
                </a:cubicBezTo>
                <a:cubicBezTo>
                  <a:pt x="1458" y="1644"/>
                  <a:pt x="1458" y="1644"/>
                  <a:pt x="1458" y="1644"/>
                </a:cubicBezTo>
                <a:cubicBezTo>
                  <a:pt x="1459" y="1645"/>
                  <a:pt x="1460" y="1644"/>
                  <a:pt x="1462" y="1644"/>
                </a:cubicBezTo>
                <a:cubicBezTo>
                  <a:pt x="1463" y="1644"/>
                  <a:pt x="1460" y="1644"/>
                  <a:pt x="1460" y="1644"/>
                </a:cubicBezTo>
                <a:cubicBezTo>
                  <a:pt x="1459" y="1643"/>
                  <a:pt x="1460" y="1642"/>
                  <a:pt x="1461" y="1642"/>
                </a:cubicBezTo>
                <a:cubicBezTo>
                  <a:pt x="1461" y="1643"/>
                  <a:pt x="1460" y="1643"/>
                  <a:pt x="1460" y="1643"/>
                </a:cubicBezTo>
                <a:cubicBezTo>
                  <a:pt x="1464" y="1642"/>
                  <a:pt x="1470" y="1643"/>
                  <a:pt x="1473" y="1643"/>
                </a:cubicBezTo>
                <a:cubicBezTo>
                  <a:pt x="1473" y="1642"/>
                  <a:pt x="1471" y="1643"/>
                  <a:pt x="1471" y="1642"/>
                </a:cubicBezTo>
                <a:cubicBezTo>
                  <a:pt x="1472" y="1641"/>
                  <a:pt x="1473" y="1643"/>
                  <a:pt x="1474" y="1642"/>
                </a:cubicBezTo>
                <a:cubicBezTo>
                  <a:pt x="1473" y="1642"/>
                  <a:pt x="1474" y="1643"/>
                  <a:pt x="1474" y="1643"/>
                </a:cubicBezTo>
                <a:cubicBezTo>
                  <a:pt x="1474" y="1643"/>
                  <a:pt x="1474" y="1642"/>
                  <a:pt x="1475" y="1642"/>
                </a:cubicBezTo>
                <a:cubicBezTo>
                  <a:pt x="1464" y="1639"/>
                  <a:pt x="1459" y="1642"/>
                  <a:pt x="1448" y="1641"/>
                </a:cubicBezTo>
                <a:cubicBezTo>
                  <a:pt x="1449" y="1641"/>
                  <a:pt x="1450" y="1641"/>
                  <a:pt x="1451" y="1641"/>
                </a:cubicBezTo>
                <a:cubicBezTo>
                  <a:pt x="1452" y="1640"/>
                  <a:pt x="1449" y="1640"/>
                  <a:pt x="1448" y="1640"/>
                </a:cubicBezTo>
                <a:cubicBezTo>
                  <a:pt x="1446" y="1640"/>
                  <a:pt x="1446" y="1640"/>
                  <a:pt x="1444" y="1640"/>
                </a:cubicBezTo>
                <a:cubicBezTo>
                  <a:pt x="1444" y="1640"/>
                  <a:pt x="1444" y="1640"/>
                  <a:pt x="1444" y="1640"/>
                </a:cubicBezTo>
                <a:cubicBezTo>
                  <a:pt x="1443" y="1639"/>
                  <a:pt x="1443" y="1638"/>
                  <a:pt x="1442" y="1638"/>
                </a:cubicBezTo>
                <a:cubicBezTo>
                  <a:pt x="1446" y="1638"/>
                  <a:pt x="1449" y="1638"/>
                  <a:pt x="1453" y="1638"/>
                </a:cubicBezTo>
                <a:cubicBezTo>
                  <a:pt x="1453" y="1638"/>
                  <a:pt x="1453" y="1638"/>
                  <a:pt x="1453" y="1638"/>
                </a:cubicBezTo>
                <a:cubicBezTo>
                  <a:pt x="1454" y="1638"/>
                  <a:pt x="1454" y="1638"/>
                  <a:pt x="1454" y="1638"/>
                </a:cubicBezTo>
                <a:cubicBezTo>
                  <a:pt x="1457" y="1638"/>
                  <a:pt x="1461" y="1638"/>
                  <a:pt x="1467" y="1639"/>
                </a:cubicBezTo>
                <a:cubicBezTo>
                  <a:pt x="1467" y="1640"/>
                  <a:pt x="1465" y="1639"/>
                  <a:pt x="1464" y="1639"/>
                </a:cubicBezTo>
                <a:cubicBezTo>
                  <a:pt x="1467" y="1640"/>
                  <a:pt x="1473" y="1640"/>
                  <a:pt x="1478" y="1640"/>
                </a:cubicBezTo>
                <a:cubicBezTo>
                  <a:pt x="1478" y="1640"/>
                  <a:pt x="1479" y="1640"/>
                  <a:pt x="1479" y="1640"/>
                </a:cubicBezTo>
                <a:cubicBezTo>
                  <a:pt x="1482" y="1640"/>
                  <a:pt x="1484" y="1640"/>
                  <a:pt x="1485" y="1640"/>
                </a:cubicBezTo>
                <a:cubicBezTo>
                  <a:pt x="1485" y="1639"/>
                  <a:pt x="1484" y="1639"/>
                  <a:pt x="1484" y="1639"/>
                </a:cubicBezTo>
                <a:cubicBezTo>
                  <a:pt x="1485" y="1638"/>
                  <a:pt x="1486" y="1639"/>
                  <a:pt x="1488" y="1638"/>
                </a:cubicBezTo>
                <a:cubicBezTo>
                  <a:pt x="1483" y="1637"/>
                  <a:pt x="1476" y="1637"/>
                  <a:pt x="1471" y="1637"/>
                </a:cubicBezTo>
                <a:cubicBezTo>
                  <a:pt x="1471" y="1636"/>
                  <a:pt x="1473" y="1636"/>
                  <a:pt x="1474" y="1636"/>
                </a:cubicBezTo>
                <a:cubicBezTo>
                  <a:pt x="1472" y="1636"/>
                  <a:pt x="1470" y="1636"/>
                  <a:pt x="1467" y="1635"/>
                </a:cubicBezTo>
                <a:cubicBezTo>
                  <a:pt x="1467" y="1634"/>
                  <a:pt x="1467" y="1634"/>
                  <a:pt x="1467" y="1634"/>
                </a:cubicBezTo>
                <a:cubicBezTo>
                  <a:pt x="1466" y="1634"/>
                  <a:pt x="1465" y="1635"/>
                  <a:pt x="1464" y="1635"/>
                </a:cubicBezTo>
                <a:cubicBezTo>
                  <a:pt x="1464" y="1635"/>
                  <a:pt x="1465" y="1635"/>
                  <a:pt x="1465" y="1635"/>
                </a:cubicBezTo>
                <a:cubicBezTo>
                  <a:pt x="1463" y="1635"/>
                  <a:pt x="1462" y="1635"/>
                  <a:pt x="1460" y="1635"/>
                </a:cubicBezTo>
                <a:cubicBezTo>
                  <a:pt x="1461" y="1635"/>
                  <a:pt x="1461" y="1635"/>
                  <a:pt x="1461" y="1634"/>
                </a:cubicBezTo>
                <a:cubicBezTo>
                  <a:pt x="1463" y="1634"/>
                  <a:pt x="1466" y="1634"/>
                  <a:pt x="1468" y="1633"/>
                </a:cubicBezTo>
                <a:cubicBezTo>
                  <a:pt x="1467" y="1633"/>
                  <a:pt x="1467" y="1633"/>
                  <a:pt x="1465" y="1633"/>
                </a:cubicBezTo>
                <a:cubicBezTo>
                  <a:pt x="1468" y="1635"/>
                  <a:pt x="1463" y="1634"/>
                  <a:pt x="1463" y="1632"/>
                </a:cubicBezTo>
                <a:cubicBezTo>
                  <a:pt x="1463" y="1634"/>
                  <a:pt x="1462" y="1634"/>
                  <a:pt x="1461" y="1634"/>
                </a:cubicBezTo>
                <a:cubicBezTo>
                  <a:pt x="1461" y="1633"/>
                  <a:pt x="1460" y="1633"/>
                  <a:pt x="1460" y="1633"/>
                </a:cubicBezTo>
                <a:cubicBezTo>
                  <a:pt x="1459" y="1632"/>
                  <a:pt x="1459" y="1633"/>
                  <a:pt x="1460" y="1634"/>
                </a:cubicBezTo>
                <a:cubicBezTo>
                  <a:pt x="1459" y="1633"/>
                  <a:pt x="1459" y="1633"/>
                  <a:pt x="1458" y="1633"/>
                </a:cubicBezTo>
                <a:cubicBezTo>
                  <a:pt x="1458" y="1633"/>
                  <a:pt x="1459" y="1633"/>
                  <a:pt x="1459" y="1633"/>
                </a:cubicBezTo>
                <a:cubicBezTo>
                  <a:pt x="1458" y="1632"/>
                  <a:pt x="1457" y="1632"/>
                  <a:pt x="1456" y="1632"/>
                </a:cubicBezTo>
                <a:cubicBezTo>
                  <a:pt x="1456" y="1632"/>
                  <a:pt x="1456" y="1632"/>
                  <a:pt x="1455" y="1632"/>
                </a:cubicBezTo>
                <a:cubicBezTo>
                  <a:pt x="1455" y="1631"/>
                  <a:pt x="1456" y="1631"/>
                  <a:pt x="1456" y="1630"/>
                </a:cubicBezTo>
                <a:cubicBezTo>
                  <a:pt x="1457" y="1630"/>
                  <a:pt x="1456" y="1630"/>
                  <a:pt x="1455" y="1630"/>
                </a:cubicBezTo>
                <a:cubicBezTo>
                  <a:pt x="1458" y="1626"/>
                  <a:pt x="1466" y="1631"/>
                  <a:pt x="1468" y="1629"/>
                </a:cubicBezTo>
                <a:cubicBezTo>
                  <a:pt x="1470" y="1629"/>
                  <a:pt x="1470" y="1631"/>
                  <a:pt x="1471" y="1629"/>
                </a:cubicBezTo>
                <a:cubicBezTo>
                  <a:pt x="1472" y="1631"/>
                  <a:pt x="1471" y="1631"/>
                  <a:pt x="1471" y="1632"/>
                </a:cubicBezTo>
                <a:cubicBezTo>
                  <a:pt x="1473" y="1631"/>
                  <a:pt x="1474" y="1633"/>
                  <a:pt x="1474" y="1632"/>
                </a:cubicBezTo>
                <a:cubicBezTo>
                  <a:pt x="1473" y="1632"/>
                  <a:pt x="1472" y="1632"/>
                  <a:pt x="1472" y="1630"/>
                </a:cubicBezTo>
                <a:cubicBezTo>
                  <a:pt x="1474" y="1630"/>
                  <a:pt x="1479" y="1631"/>
                  <a:pt x="1481" y="1629"/>
                </a:cubicBezTo>
                <a:cubicBezTo>
                  <a:pt x="1481" y="1630"/>
                  <a:pt x="1484" y="1630"/>
                  <a:pt x="1487" y="1630"/>
                </a:cubicBezTo>
                <a:cubicBezTo>
                  <a:pt x="1488" y="1631"/>
                  <a:pt x="1488" y="1631"/>
                  <a:pt x="1488" y="1631"/>
                </a:cubicBezTo>
                <a:cubicBezTo>
                  <a:pt x="1489" y="1632"/>
                  <a:pt x="1487" y="1631"/>
                  <a:pt x="1487" y="1633"/>
                </a:cubicBezTo>
                <a:cubicBezTo>
                  <a:pt x="1488" y="1633"/>
                  <a:pt x="1489" y="1632"/>
                  <a:pt x="1489" y="1631"/>
                </a:cubicBezTo>
                <a:cubicBezTo>
                  <a:pt x="1489" y="1633"/>
                  <a:pt x="1491" y="1633"/>
                  <a:pt x="1491" y="1632"/>
                </a:cubicBezTo>
                <a:cubicBezTo>
                  <a:pt x="1490" y="1632"/>
                  <a:pt x="1489" y="1632"/>
                  <a:pt x="1490" y="1630"/>
                </a:cubicBezTo>
                <a:cubicBezTo>
                  <a:pt x="1492" y="1630"/>
                  <a:pt x="1502" y="1632"/>
                  <a:pt x="1506" y="1631"/>
                </a:cubicBezTo>
                <a:cubicBezTo>
                  <a:pt x="1506" y="1633"/>
                  <a:pt x="1504" y="1631"/>
                  <a:pt x="1504" y="1633"/>
                </a:cubicBezTo>
                <a:cubicBezTo>
                  <a:pt x="1507" y="1633"/>
                  <a:pt x="1507" y="1633"/>
                  <a:pt x="1507" y="1633"/>
                </a:cubicBezTo>
                <a:cubicBezTo>
                  <a:pt x="1507" y="1632"/>
                  <a:pt x="1507" y="1632"/>
                  <a:pt x="1507" y="1631"/>
                </a:cubicBezTo>
                <a:cubicBezTo>
                  <a:pt x="1511" y="1631"/>
                  <a:pt x="1511" y="1633"/>
                  <a:pt x="1513" y="1630"/>
                </a:cubicBezTo>
                <a:cubicBezTo>
                  <a:pt x="1513" y="1632"/>
                  <a:pt x="1514" y="1632"/>
                  <a:pt x="1516" y="1631"/>
                </a:cubicBezTo>
                <a:cubicBezTo>
                  <a:pt x="1516" y="1632"/>
                  <a:pt x="1515" y="1633"/>
                  <a:pt x="1515" y="1634"/>
                </a:cubicBezTo>
                <a:cubicBezTo>
                  <a:pt x="1514" y="1634"/>
                  <a:pt x="1513" y="1634"/>
                  <a:pt x="1512" y="1634"/>
                </a:cubicBezTo>
                <a:cubicBezTo>
                  <a:pt x="1512" y="1635"/>
                  <a:pt x="1513" y="1634"/>
                  <a:pt x="1514" y="1635"/>
                </a:cubicBezTo>
                <a:cubicBezTo>
                  <a:pt x="1514" y="1635"/>
                  <a:pt x="1514" y="1635"/>
                  <a:pt x="1514" y="1635"/>
                </a:cubicBezTo>
                <a:cubicBezTo>
                  <a:pt x="1514" y="1635"/>
                  <a:pt x="1514" y="1636"/>
                  <a:pt x="1515" y="1636"/>
                </a:cubicBezTo>
                <a:cubicBezTo>
                  <a:pt x="1515" y="1636"/>
                  <a:pt x="1515" y="1636"/>
                  <a:pt x="1515" y="1636"/>
                </a:cubicBezTo>
                <a:cubicBezTo>
                  <a:pt x="1514" y="1636"/>
                  <a:pt x="1514" y="1636"/>
                  <a:pt x="1514" y="1637"/>
                </a:cubicBezTo>
                <a:cubicBezTo>
                  <a:pt x="1514" y="1637"/>
                  <a:pt x="1514" y="1637"/>
                  <a:pt x="1514" y="1637"/>
                </a:cubicBezTo>
                <a:cubicBezTo>
                  <a:pt x="1509" y="1637"/>
                  <a:pt x="1503" y="1636"/>
                  <a:pt x="1499" y="1637"/>
                </a:cubicBezTo>
                <a:cubicBezTo>
                  <a:pt x="1504" y="1637"/>
                  <a:pt x="1508" y="1638"/>
                  <a:pt x="1512" y="1638"/>
                </a:cubicBezTo>
                <a:cubicBezTo>
                  <a:pt x="1513" y="1638"/>
                  <a:pt x="1514" y="1638"/>
                  <a:pt x="1514" y="1639"/>
                </a:cubicBezTo>
                <a:cubicBezTo>
                  <a:pt x="1514" y="1639"/>
                  <a:pt x="1513" y="1639"/>
                  <a:pt x="1513" y="1639"/>
                </a:cubicBezTo>
                <a:cubicBezTo>
                  <a:pt x="1515" y="1640"/>
                  <a:pt x="1513" y="1640"/>
                  <a:pt x="1513" y="1640"/>
                </a:cubicBezTo>
                <a:cubicBezTo>
                  <a:pt x="1513" y="1640"/>
                  <a:pt x="1512" y="1640"/>
                  <a:pt x="1512" y="1640"/>
                </a:cubicBezTo>
                <a:cubicBezTo>
                  <a:pt x="1511" y="1640"/>
                  <a:pt x="1509" y="1640"/>
                  <a:pt x="1511" y="1639"/>
                </a:cubicBezTo>
                <a:cubicBezTo>
                  <a:pt x="1509" y="1638"/>
                  <a:pt x="1506" y="1639"/>
                  <a:pt x="1505" y="1639"/>
                </a:cubicBezTo>
                <a:cubicBezTo>
                  <a:pt x="1505" y="1639"/>
                  <a:pt x="1506" y="1639"/>
                  <a:pt x="1506" y="1639"/>
                </a:cubicBezTo>
                <a:cubicBezTo>
                  <a:pt x="1505" y="1641"/>
                  <a:pt x="1500" y="1639"/>
                  <a:pt x="1500" y="1641"/>
                </a:cubicBezTo>
                <a:cubicBezTo>
                  <a:pt x="1502" y="1641"/>
                  <a:pt x="1505" y="1641"/>
                  <a:pt x="1508" y="1641"/>
                </a:cubicBezTo>
                <a:cubicBezTo>
                  <a:pt x="1508" y="1642"/>
                  <a:pt x="1509" y="1642"/>
                  <a:pt x="1509" y="1643"/>
                </a:cubicBezTo>
                <a:cubicBezTo>
                  <a:pt x="1509" y="1643"/>
                  <a:pt x="1509" y="1643"/>
                  <a:pt x="1509" y="1643"/>
                </a:cubicBezTo>
                <a:cubicBezTo>
                  <a:pt x="1508" y="1643"/>
                  <a:pt x="1507" y="1643"/>
                  <a:pt x="1507" y="1643"/>
                </a:cubicBezTo>
                <a:cubicBezTo>
                  <a:pt x="1507" y="1643"/>
                  <a:pt x="1507" y="1643"/>
                  <a:pt x="1507" y="1643"/>
                </a:cubicBezTo>
                <a:cubicBezTo>
                  <a:pt x="1507" y="1643"/>
                  <a:pt x="1507" y="1643"/>
                  <a:pt x="1507" y="1643"/>
                </a:cubicBezTo>
                <a:cubicBezTo>
                  <a:pt x="1506" y="1643"/>
                  <a:pt x="1506" y="1643"/>
                  <a:pt x="1506" y="1643"/>
                </a:cubicBezTo>
                <a:cubicBezTo>
                  <a:pt x="1505" y="1644"/>
                  <a:pt x="1506" y="1644"/>
                  <a:pt x="1508" y="1644"/>
                </a:cubicBezTo>
                <a:cubicBezTo>
                  <a:pt x="1508" y="1644"/>
                  <a:pt x="1509" y="1646"/>
                  <a:pt x="1508" y="1647"/>
                </a:cubicBezTo>
                <a:cubicBezTo>
                  <a:pt x="1508" y="1649"/>
                  <a:pt x="1508" y="1646"/>
                  <a:pt x="1509" y="1646"/>
                </a:cubicBezTo>
                <a:cubicBezTo>
                  <a:pt x="1510" y="1646"/>
                  <a:pt x="1511" y="1647"/>
                  <a:pt x="1511" y="1648"/>
                </a:cubicBezTo>
                <a:cubicBezTo>
                  <a:pt x="1510" y="1648"/>
                  <a:pt x="1510" y="1649"/>
                  <a:pt x="1510" y="1650"/>
                </a:cubicBezTo>
                <a:cubicBezTo>
                  <a:pt x="1510" y="1650"/>
                  <a:pt x="1510" y="1650"/>
                  <a:pt x="1510" y="1650"/>
                </a:cubicBezTo>
                <a:cubicBezTo>
                  <a:pt x="1510" y="1651"/>
                  <a:pt x="1510" y="1651"/>
                  <a:pt x="1510" y="1652"/>
                </a:cubicBezTo>
                <a:cubicBezTo>
                  <a:pt x="1509" y="1652"/>
                  <a:pt x="1508" y="1651"/>
                  <a:pt x="1508" y="1651"/>
                </a:cubicBezTo>
                <a:cubicBezTo>
                  <a:pt x="1508" y="1651"/>
                  <a:pt x="1508" y="1650"/>
                  <a:pt x="1507" y="1650"/>
                </a:cubicBezTo>
                <a:cubicBezTo>
                  <a:pt x="1506" y="1650"/>
                  <a:pt x="1506" y="1651"/>
                  <a:pt x="1506" y="1652"/>
                </a:cubicBezTo>
                <a:cubicBezTo>
                  <a:pt x="1505" y="1652"/>
                  <a:pt x="1504" y="1652"/>
                  <a:pt x="1503" y="1652"/>
                </a:cubicBezTo>
                <a:cubicBezTo>
                  <a:pt x="1503" y="1654"/>
                  <a:pt x="1505" y="1652"/>
                  <a:pt x="1506" y="1653"/>
                </a:cubicBezTo>
                <a:cubicBezTo>
                  <a:pt x="1505" y="1653"/>
                  <a:pt x="1505" y="1653"/>
                  <a:pt x="1505" y="1653"/>
                </a:cubicBezTo>
                <a:cubicBezTo>
                  <a:pt x="1505" y="1654"/>
                  <a:pt x="1505" y="1654"/>
                  <a:pt x="1504" y="1654"/>
                </a:cubicBezTo>
                <a:cubicBezTo>
                  <a:pt x="1503" y="1654"/>
                  <a:pt x="1503" y="1651"/>
                  <a:pt x="1501" y="1652"/>
                </a:cubicBezTo>
                <a:close/>
                <a:moveTo>
                  <a:pt x="1381" y="1648"/>
                </a:moveTo>
                <a:cubicBezTo>
                  <a:pt x="1379" y="1648"/>
                  <a:pt x="1379" y="1648"/>
                  <a:pt x="1379" y="1648"/>
                </a:cubicBezTo>
                <a:cubicBezTo>
                  <a:pt x="1378" y="1647"/>
                  <a:pt x="1380" y="1646"/>
                  <a:pt x="1380" y="1647"/>
                </a:cubicBezTo>
                <a:cubicBezTo>
                  <a:pt x="1380" y="1647"/>
                  <a:pt x="1380" y="1648"/>
                  <a:pt x="1379" y="1648"/>
                </a:cubicBezTo>
                <a:cubicBezTo>
                  <a:pt x="1380" y="1648"/>
                  <a:pt x="1382" y="1648"/>
                  <a:pt x="1381" y="1648"/>
                </a:cubicBezTo>
                <a:close/>
                <a:moveTo>
                  <a:pt x="1378" y="1647"/>
                </a:moveTo>
                <a:cubicBezTo>
                  <a:pt x="1377" y="1647"/>
                  <a:pt x="1375" y="1647"/>
                  <a:pt x="1376" y="1646"/>
                </a:cubicBezTo>
                <a:cubicBezTo>
                  <a:pt x="1377" y="1646"/>
                  <a:pt x="1379" y="1648"/>
                  <a:pt x="1378" y="1647"/>
                </a:cubicBezTo>
                <a:close/>
                <a:moveTo>
                  <a:pt x="1287" y="1650"/>
                </a:moveTo>
                <a:cubicBezTo>
                  <a:pt x="1288" y="1650"/>
                  <a:pt x="1290" y="1651"/>
                  <a:pt x="1290" y="1651"/>
                </a:cubicBezTo>
                <a:cubicBezTo>
                  <a:pt x="1289" y="1651"/>
                  <a:pt x="1288" y="1652"/>
                  <a:pt x="1288" y="1651"/>
                </a:cubicBezTo>
                <a:cubicBezTo>
                  <a:pt x="1290" y="1650"/>
                  <a:pt x="1286" y="1651"/>
                  <a:pt x="1287" y="1650"/>
                </a:cubicBezTo>
                <a:close/>
                <a:moveTo>
                  <a:pt x="1245" y="1630"/>
                </a:moveTo>
                <a:cubicBezTo>
                  <a:pt x="1247" y="1630"/>
                  <a:pt x="1250" y="1630"/>
                  <a:pt x="1252" y="1630"/>
                </a:cubicBezTo>
                <a:cubicBezTo>
                  <a:pt x="1250" y="1631"/>
                  <a:pt x="1246" y="1631"/>
                  <a:pt x="1245" y="1630"/>
                </a:cubicBezTo>
                <a:close/>
                <a:moveTo>
                  <a:pt x="1259" y="1623"/>
                </a:moveTo>
                <a:cubicBezTo>
                  <a:pt x="1260" y="1622"/>
                  <a:pt x="1262" y="1623"/>
                  <a:pt x="1264" y="1623"/>
                </a:cubicBezTo>
                <a:cubicBezTo>
                  <a:pt x="1264" y="1622"/>
                  <a:pt x="1264" y="1622"/>
                  <a:pt x="1264" y="1622"/>
                </a:cubicBezTo>
                <a:cubicBezTo>
                  <a:pt x="1265" y="1622"/>
                  <a:pt x="1265" y="1623"/>
                  <a:pt x="1266" y="1623"/>
                </a:cubicBezTo>
                <a:cubicBezTo>
                  <a:pt x="1265" y="1623"/>
                  <a:pt x="1264" y="1623"/>
                  <a:pt x="1264" y="1623"/>
                </a:cubicBezTo>
                <a:cubicBezTo>
                  <a:pt x="1263" y="1624"/>
                  <a:pt x="1261" y="1623"/>
                  <a:pt x="1259" y="1623"/>
                </a:cubicBezTo>
                <a:close/>
                <a:moveTo>
                  <a:pt x="1292" y="1623"/>
                </a:moveTo>
                <a:cubicBezTo>
                  <a:pt x="1294" y="1623"/>
                  <a:pt x="1297" y="1623"/>
                  <a:pt x="1297" y="1624"/>
                </a:cubicBezTo>
                <a:cubicBezTo>
                  <a:pt x="1296" y="1624"/>
                  <a:pt x="1293" y="1624"/>
                  <a:pt x="1292" y="1623"/>
                </a:cubicBezTo>
                <a:close/>
                <a:moveTo>
                  <a:pt x="1297" y="1625"/>
                </a:moveTo>
                <a:cubicBezTo>
                  <a:pt x="1295" y="1625"/>
                  <a:pt x="1294" y="1626"/>
                  <a:pt x="1293" y="1624"/>
                </a:cubicBezTo>
                <a:cubicBezTo>
                  <a:pt x="1294" y="1625"/>
                  <a:pt x="1296" y="1624"/>
                  <a:pt x="1297" y="1625"/>
                </a:cubicBezTo>
                <a:close/>
                <a:moveTo>
                  <a:pt x="1303" y="1625"/>
                </a:moveTo>
                <a:cubicBezTo>
                  <a:pt x="1303" y="1625"/>
                  <a:pt x="1303" y="1625"/>
                  <a:pt x="1303" y="1625"/>
                </a:cubicBezTo>
                <a:cubicBezTo>
                  <a:pt x="1303" y="1625"/>
                  <a:pt x="1303" y="1625"/>
                  <a:pt x="1303" y="1625"/>
                </a:cubicBezTo>
                <a:cubicBezTo>
                  <a:pt x="1303" y="1625"/>
                  <a:pt x="1303" y="1625"/>
                  <a:pt x="1303" y="1625"/>
                </a:cubicBezTo>
                <a:cubicBezTo>
                  <a:pt x="1303" y="1625"/>
                  <a:pt x="1304" y="1625"/>
                  <a:pt x="1305" y="1625"/>
                </a:cubicBezTo>
                <a:cubicBezTo>
                  <a:pt x="1305" y="1625"/>
                  <a:pt x="1306" y="1625"/>
                  <a:pt x="1306" y="1626"/>
                </a:cubicBezTo>
                <a:cubicBezTo>
                  <a:pt x="1304" y="1626"/>
                  <a:pt x="1302" y="1626"/>
                  <a:pt x="1300" y="1625"/>
                </a:cubicBezTo>
                <a:cubicBezTo>
                  <a:pt x="1301" y="1625"/>
                  <a:pt x="1302" y="1625"/>
                  <a:pt x="1302" y="1625"/>
                </a:cubicBezTo>
                <a:cubicBezTo>
                  <a:pt x="1302" y="1625"/>
                  <a:pt x="1301" y="1625"/>
                  <a:pt x="1301" y="1625"/>
                </a:cubicBezTo>
                <a:cubicBezTo>
                  <a:pt x="1301" y="1625"/>
                  <a:pt x="1302" y="1624"/>
                  <a:pt x="1302" y="1624"/>
                </a:cubicBezTo>
                <a:cubicBezTo>
                  <a:pt x="1300" y="1622"/>
                  <a:pt x="1299" y="1626"/>
                  <a:pt x="1299" y="1623"/>
                </a:cubicBezTo>
                <a:cubicBezTo>
                  <a:pt x="1301" y="1622"/>
                  <a:pt x="1308" y="1623"/>
                  <a:pt x="1307" y="1624"/>
                </a:cubicBezTo>
                <a:cubicBezTo>
                  <a:pt x="1307" y="1624"/>
                  <a:pt x="1306" y="1624"/>
                  <a:pt x="1306" y="1624"/>
                </a:cubicBezTo>
                <a:cubicBezTo>
                  <a:pt x="1306" y="1624"/>
                  <a:pt x="1306" y="1624"/>
                  <a:pt x="1306" y="1624"/>
                </a:cubicBezTo>
                <a:cubicBezTo>
                  <a:pt x="1305" y="1624"/>
                  <a:pt x="1303" y="1624"/>
                  <a:pt x="1303" y="1625"/>
                </a:cubicBezTo>
                <a:close/>
                <a:moveTo>
                  <a:pt x="1311" y="1623"/>
                </a:moveTo>
                <a:cubicBezTo>
                  <a:pt x="1311" y="1624"/>
                  <a:pt x="1313" y="1624"/>
                  <a:pt x="1313" y="1625"/>
                </a:cubicBezTo>
                <a:cubicBezTo>
                  <a:pt x="1311" y="1625"/>
                  <a:pt x="1310" y="1624"/>
                  <a:pt x="1311" y="1623"/>
                </a:cubicBezTo>
                <a:close/>
                <a:moveTo>
                  <a:pt x="1314" y="1620"/>
                </a:moveTo>
                <a:cubicBezTo>
                  <a:pt x="1314" y="1621"/>
                  <a:pt x="1315" y="1621"/>
                  <a:pt x="1315" y="1622"/>
                </a:cubicBezTo>
                <a:cubicBezTo>
                  <a:pt x="1314" y="1622"/>
                  <a:pt x="1313" y="1620"/>
                  <a:pt x="1314" y="1620"/>
                </a:cubicBezTo>
                <a:close/>
                <a:moveTo>
                  <a:pt x="1317" y="1623"/>
                </a:moveTo>
                <a:cubicBezTo>
                  <a:pt x="1316" y="1623"/>
                  <a:pt x="1314" y="1623"/>
                  <a:pt x="1314" y="1622"/>
                </a:cubicBezTo>
                <a:cubicBezTo>
                  <a:pt x="1315" y="1623"/>
                  <a:pt x="1317" y="1622"/>
                  <a:pt x="1317" y="1623"/>
                </a:cubicBezTo>
                <a:close/>
                <a:moveTo>
                  <a:pt x="1339" y="1623"/>
                </a:moveTo>
                <a:cubicBezTo>
                  <a:pt x="1340" y="1623"/>
                  <a:pt x="1340" y="1623"/>
                  <a:pt x="1341" y="1624"/>
                </a:cubicBezTo>
                <a:cubicBezTo>
                  <a:pt x="1340" y="1625"/>
                  <a:pt x="1339" y="1625"/>
                  <a:pt x="1339" y="1623"/>
                </a:cubicBezTo>
                <a:close/>
                <a:moveTo>
                  <a:pt x="1358" y="1625"/>
                </a:moveTo>
                <a:cubicBezTo>
                  <a:pt x="1358" y="1625"/>
                  <a:pt x="1358" y="1625"/>
                  <a:pt x="1358" y="1625"/>
                </a:cubicBezTo>
                <a:cubicBezTo>
                  <a:pt x="1358" y="1624"/>
                  <a:pt x="1358" y="1624"/>
                  <a:pt x="1358" y="1624"/>
                </a:cubicBezTo>
                <a:cubicBezTo>
                  <a:pt x="1358" y="1624"/>
                  <a:pt x="1358" y="1624"/>
                  <a:pt x="1359" y="1624"/>
                </a:cubicBezTo>
                <a:cubicBezTo>
                  <a:pt x="1359" y="1624"/>
                  <a:pt x="1358" y="1624"/>
                  <a:pt x="1358" y="1625"/>
                </a:cubicBezTo>
                <a:cubicBezTo>
                  <a:pt x="1359" y="1625"/>
                  <a:pt x="1360" y="1625"/>
                  <a:pt x="1361" y="1625"/>
                </a:cubicBezTo>
                <a:cubicBezTo>
                  <a:pt x="1360" y="1625"/>
                  <a:pt x="1359" y="1625"/>
                  <a:pt x="1359" y="1625"/>
                </a:cubicBezTo>
                <a:cubicBezTo>
                  <a:pt x="1359" y="1627"/>
                  <a:pt x="1357" y="1627"/>
                  <a:pt x="1354" y="1627"/>
                </a:cubicBezTo>
                <a:cubicBezTo>
                  <a:pt x="1354" y="1627"/>
                  <a:pt x="1354" y="1627"/>
                  <a:pt x="1354" y="1626"/>
                </a:cubicBezTo>
                <a:cubicBezTo>
                  <a:pt x="1352" y="1626"/>
                  <a:pt x="1354" y="1626"/>
                  <a:pt x="1354" y="1625"/>
                </a:cubicBezTo>
                <a:cubicBezTo>
                  <a:pt x="1353" y="1624"/>
                  <a:pt x="1352" y="1628"/>
                  <a:pt x="1352" y="1625"/>
                </a:cubicBezTo>
                <a:cubicBezTo>
                  <a:pt x="1352" y="1624"/>
                  <a:pt x="1354" y="1624"/>
                  <a:pt x="1356" y="1624"/>
                </a:cubicBezTo>
                <a:cubicBezTo>
                  <a:pt x="1356" y="1624"/>
                  <a:pt x="1355" y="1625"/>
                  <a:pt x="1355" y="1625"/>
                </a:cubicBezTo>
                <a:cubicBezTo>
                  <a:pt x="1355" y="1626"/>
                  <a:pt x="1357" y="1624"/>
                  <a:pt x="1358" y="1625"/>
                </a:cubicBezTo>
                <a:close/>
                <a:moveTo>
                  <a:pt x="1353" y="1627"/>
                </a:moveTo>
                <a:cubicBezTo>
                  <a:pt x="1353" y="1627"/>
                  <a:pt x="1353" y="1627"/>
                  <a:pt x="1352" y="1627"/>
                </a:cubicBezTo>
                <a:cubicBezTo>
                  <a:pt x="1352" y="1626"/>
                  <a:pt x="1353" y="1627"/>
                  <a:pt x="1353" y="1627"/>
                </a:cubicBezTo>
                <a:close/>
                <a:moveTo>
                  <a:pt x="1369" y="1626"/>
                </a:moveTo>
                <a:cubicBezTo>
                  <a:pt x="1369" y="1627"/>
                  <a:pt x="1368" y="1628"/>
                  <a:pt x="1367" y="1628"/>
                </a:cubicBezTo>
                <a:cubicBezTo>
                  <a:pt x="1367" y="1628"/>
                  <a:pt x="1368" y="1628"/>
                  <a:pt x="1368" y="1627"/>
                </a:cubicBezTo>
                <a:cubicBezTo>
                  <a:pt x="1367" y="1627"/>
                  <a:pt x="1367" y="1627"/>
                  <a:pt x="1366" y="1626"/>
                </a:cubicBezTo>
                <a:cubicBezTo>
                  <a:pt x="1367" y="1626"/>
                  <a:pt x="1367" y="1626"/>
                  <a:pt x="1367" y="1626"/>
                </a:cubicBezTo>
                <a:cubicBezTo>
                  <a:pt x="1367" y="1627"/>
                  <a:pt x="1368" y="1627"/>
                  <a:pt x="1368" y="1626"/>
                </a:cubicBezTo>
                <a:cubicBezTo>
                  <a:pt x="1368" y="1626"/>
                  <a:pt x="1368" y="1626"/>
                  <a:pt x="1369" y="1626"/>
                </a:cubicBezTo>
                <a:close/>
                <a:moveTo>
                  <a:pt x="1370" y="1627"/>
                </a:moveTo>
                <a:cubicBezTo>
                  <a:pt x="1370" y="1628"/>
                  <a:pt x="1369" y="1629"/>
                  <a:pt x="1368" y="1628"/>
                </a:cubicBezTo>
                <a:cubicBezTo>
                  <a:pt x="1369" y="1628"/>
                  <a:pt x="1369" y="1627"/>
                  <a:pt x="1370" y="1627"/>
                </a:cubicBezTo>
                <a:close/>
                <a:moveTo>
                  <a:pt x="1370" y="1625"/>
                </a:moveTo>
                <a:cubicBezTo>
                  <a:pt x="1370" y="1623"/>
                  <a:pt x="1372" y="1625"/>
                  <a:pt x="1373" y="1624"/>
                </a:cubicBezTo>
                <a:cubicBezTo>
                  <a:pt x="1373" y="1626"/>
                  <a:pt x="1371" y="1623"/>
                  <a:pt x="1370" y="1625"/>
                </a:cubicBezTo>
                <a:close/>
                <a:moveTo>
                  <a:pt x="1373" y="1626"/>
                </a:moveTo>
                <a:cubicBezTo>
                  <a:pt x="1373" y="1626"/>
                  <a:pt x="1371" y="1626"/>
                  <a:pt x="1371" y="1626"/>
                </a:cubicBezTo>
                <a:cubicBezTo>
                  <a:pt x="1372" y="1626"/>
                  <a:pt x="1372" y="1626"/>
                  <a:pt x="1373" y="1626"/>
                </a:cubicBezTo>
                <a:close/>
                <a:moveTo>
                  <a:pt x="1376" y="1626"/>
                </a:moveTo>
                <a:cubicBezTo>
                  <a:pt x="1376" y="1626"/>
                  <a:pt x="1377" y="1625"/>
                  <a:pt x="1377" y="1625"/>
                </a:cubicBezTo>
                <a:cubicBezTo>
                  <a:pt x="1376" y="1625"/>
                  <a:pt x="1376" y="1625"/>
                  <a:pt x="1376" y="1624"/>
                </a:cubicBezTo>
                <a:cubicBezTo>
                  <a:pt x="1379" y="1624"/>
                  <a:pt x="1379" y="1624"/>
                  <a:pt x="1379" y="1624"/>
                </a:cubicBezTo>
                <a:cubicBezTo>
                  <a:pt x="1379" y="1625"/>
                  <a:pt x="1379" y="1625"/>
                  <a:pt x="1379" y="1626"/>
                </a:cubicBezTo>
                <a:cubicBezTo>
                  <a:pt x="1379" y="1626"/>
                  <a:pt x="1378" y="1626"/>
                  <a:pt x="1378" y="1625"/>
                </a:cubicBezTo>
                <a:cubicBezTo>
                  <a:pt x="1377" y="1627"/>
                  <a:pt x="1380" y="1626"/>
                  <a:pt x="1381" y="1626"/>
                </a:cubicBezTo>
                <a:cubicBezTo>
                  <a:pt x="1381" y="1625"/>
                  <a:pt x="1381" y="1625"/>
                  <a:pt x="1380" y="1626"/>
                </a:cubicBezTo>
                <a:cubicBezTo>
                  <a:pt x="1381" y="1625"/>
                  <a:pt x="1382" y="1624"/>
                  <a:pt x="1383" y="1624"/>
                </a:cubicBezTo>
                <a:cubicBezTo>
                  <a:pt x="1383" y="1624"/>
                  <a:pt x="1383" y="1624"/>
                  <a:pt x="1383" y="1624"/>
                </a:cubicBezTo>
                <a:cubicBezTo>
                  <a:pt x="1383" y="1625"/>
                  <a:pt x="1383" y="1625"/>
                  <a:pt x="1384" y="1626"/>
                </a:cubicBezTo>
                <a:cubicBezTo>
                  <a:pt x="1384" y="1626"/>
                  <a:pt x="1383" y="1626"/>
                  <a:pt x="1382" y="1626"/>
                </a:cubicBezTo>
                <a:cubicBezTo>
                  <a:pt x="1382" y="1627"/>
                  <a:pt x="1385" y="1626"/>
                  <a:pt x="1385" y="1626"/>
                </a:cubicBezTo>
                <a:cubicBezTo>
                  <a:pt x="1385" y="1626"/>
                  <a:pt x="1385" y="1626"/>
                  <a:pt x="1385" y="1626"/>
                </a:cubicBezTo>
                <a:cubicBezTo>
                  <a:pt x="1384" y="1624"/>
                  <a:pt x="1388" y="1625"/>
                  <a:pt x="1388" y="1626"/>
                </a:cubicBezTo>
                <a:cubicBezTo>
                  <a:pt x="1388" y="1626"/>
                  <a:pt x="1389" y="1626"/>
                  <a:pt x="1389" y="1626"/>
                </a:cubicBezTo>
                <a:cubicBezTo>
                  <a:pt x="1388" y="1626"/>
                  <a:pt x="1389" y="1625"/>
                  <a:pt x="1389" y="1625"/>
                </a:cubicBezTo>
                <a:cubicBezTo>
                  <a:pt x="1389" y="1625"/>
                  <a:pt x="1389" y="1625"/>
                  <a:pt x="1389" y="1625"/>
                </a:cubicBezTo>
                <a:cubicBezTo>
                  <a:pt x="1389" y="1625"/>
                  <a:pt x="1389" y="1625"/>
                  <a:pt x="1389" y="1625"/>
                </a:cubicBezTo>
                <a:cubicBezTo>
                  <a:pt x="1390" y="1627"/>
                  <a:pt x="1395" y="1625"/>
                  <a:pt x="1394" y="1628"/>
                </a:cubicBezTo>
                <a:cubicBezTo>
                  <a:pt x="1393" y="1625"/>
                  <a:pt x="1390" y="1628"/>
                  <a:pt x="1389" y="1628"/>
                </a:cubicBezTo>
                <a:cubicBezTo>
                  <a:pt x="1390" y="1629"/>
                  <a:pt x="1393" y="1628"/>
                  <a:pt x="1392" y="1629"/>
                </a:cubicBezTo>
                <a:cubicBezTo>
                  <a:pt x="1389" y="1629"/>
                  <a:pt x="1389" y="1628"/>
                  <a:pt x="1387" y="1629"/>
                </a:cubicBezTo>
                <a:cubicBezTo>
                  <a:pt x="1388" y="1628"/>
                  <a:pt x="1388" y="1628"/>
                  <a:pt x="1388" y="1628"/>
                </a:cubicBezTo>
                <a:cubicBezTo>
                  <a:pt x="1387" y="1628"/>
                  <a:pt x="1379" y="1627"/>
                  <a:pt x="1376" y="1626"/>
                </a:cubicBezTo>
                <a:cubicBezTo>
                  <a:pt x="1376" y="1626"/>
                  <a:pt x="1377" y="1626"/>
                  <a:pt x="1377" y="1626"/>
                </a:cubicBezTo>
                <a:cubicBezTo>
                  <a:pt x="1377" y="1626"/>
                  <a:pt x="1377" y="1626"/>
                  <a:pt x="1376" y="1626"/>
                </a:cubicBezTo>
                <a:close/>
                <a:moveTo>
                  <a:pt x="1385" y="1623"/>
                </a:moveTo>
                <a:cubicBezTo>
                  <a:pt x="1386" y="1622"/>
                  <a:pt x="1386" y="1622"/>
                  <a:pt x="1387" y="1622"/>
                </a:cubicBezTo>
                <a:cubicBezTo>
                  <a:pt x="1388" y="1623"/>
                  <a:pt x="1388" y="1623"/>
                  <a:pt x="1388" y="1623"/>
                </a:cubicBezTo>
                <a:cubicBezTo>
                  <a:pt x="1387" y="1623"/>
                  <a:pt x="1386" y="1623"/>
                  <a:pt x="1385" y="1623"/>
                </a:cubicBezTo>
                <a:close/>
                <a:moveTo>
                  <a:pt x="1390" y="1622"/>
                </a:moveTo>
                <a:cubicBezTo>
                  <a:pt x="1391" y="1621"/>
                  <a:pt x="1391" y="1621"/>
                  <a:pt x="1391" y="1621"/>
                </a:cubicBezTo>
                <a:cubicBezTo>
                  <a:pt x="1392" y="1620"/>
                  <a:pt x="1393" y="1620"/>
                  <a:pt x="1393" y="1621"/>
                </a:cubicBezTo>
                <a:cubicBezTo>
                  <a:pt x="1392" y="1622"/>
                  <a:pt x="1391" y="1622"/>
                  <a:pt x="1390" y="1622"/>
                </a:cubicBezTo>
                <a:close/>
                <a:moveTo>
                  <a:pt x="1397" y="1626"/>
                </a:moveTo>
                <a:cubicBezTo>
                  <a:pt x="1399" y="1627"/>
                  <a:pt x="1399" y="1627"/>
                  <a:pt x="1400" y="1625"/>
                </a:cubicBezTo>
                <a:cubicBezTo>
                  <a:pt x="1400" y="1627"/>
                  <a:pt x="1401" y="1627"/>
                  <a:pt x="1402" y="1626"/>
                </a:cubicBezTo>
                <a:cubicBezTo>
                  <a:pt x="1402" y="1627"/>
                  <a:pt x="1403" y="1626"/>
                  <a:pt x="1403" y="1628"/>
                </a:cubicBezTo>
                <a:cubicBezTo>
                  <a:pt x="1400" y="1629"/>
                  <a:pt x="1397" y="1628"/>
                  <a:pt x="1397" y="1629"/>
                </a:cubicBezTo>
                <a:cubicBezTo>
                  <a:pt x="1397" y="1627"/>
                  <a:pt x="1397" y="1627"/>
                  <a:pt x="1397" y="1626"/>
                </a:cubicBezTo>
                <a:close/>
                <a:moveTo>
                  <a:pt x="1415" y="1628"/>
                </a:moveTo>
                <a:cubicBezTo>
                  <a:pt x="1415" y="1627"/>
                  <a:pt x="1415" y="1627"/>
                  <a:pt x="1415" y="1627"/>
                </a:cubicBezTo>
                <a:cubicBezTo>
                  <a:pt x="1416" y="1626"/>
                  <a:pt x="1415" y="1626"/>
                  <a:pt x="1416" y="1625"/>
                </a:cubicBezTo>
                <a:cubicBezTo>
                  <a:pt x="1416" y="1627"/>
                  <a:pt x="1417" y="1626"/>
                  <a:pt x="1417" y="1627"/>
                </a:cubicBezTo>
                <a:cubicBezTo>
                  <a:pt x="1416" y="1627"/>
                  <a:pt x="1416" y="1627"/>
                  <a:pt x="1415" y="1628"/>
                </a:cubicBezTo>
                <a:cubicBezTo>
                  <a:pt x="1416" y="1628"/>
                  <a:pt x="1417" y="1628"/>
                  <a:pt x="1419" y="1627"/>
                </a:cubicBezTo>
                <a:cubicBezTo>
                  <a:pt x="1416" y="1627"/>
                  <a:pt x="1419" y="1625"/>
                  <a:pt x="1418" y="1624"/>
                </a:cubicBezTo>
                <a:cubicBezTo>
                  <a:pt x="1418" y="1624"/>
                  <a:pt x="1418" y="1625"/>
                  <a:pt x="1417" y="1625"/>
                </a:cubicBezTo>
                <a:cubicBezTo>
                  <a:pt x="1416" y="1624"/>
                  <a:pt x="1415" y="1624"/>
                  <a:pt x="1415" y="1623"/>
                </a:cubicBezTo>
                <a:cubicBezTo>
                  <a:pt x="1418" y="1623"/>
                  <a:pt x="1420" y="1623"/>
                  <a:pt x="1422" y="1625"/>
                </a:cubicBezTo>
                <a:cubicBezTo>
                  <a:pt x="1421" y="1624"/>
                  <a:pt x="1421" y="1624"/>
                  <a:pt x="1422" y="1623"/>
                </a:cubicBezTo>
                <a:cubicBezTo>
                  <a:pt x="1429" y="1625"/>
                  <a:pt x="1441" y="1624"/>
                  <a:pt x="1446" y="1626"/>
                </a:cubicBezTo>
                <a:cubicBezTo>
                  <a:pt x="1443" y="1626"/>
                  <a:pt x="1441" y="1625"/>
                  <a:pt x="1439" y="1626"/>
                </a:cubicBezTo>
                <a:cubicBezTo>
                  <a:pt x="1440" y="1626"/>
                  <a:pt x="1442" y="1626"/>
                  <a:pt x="1442" y="1627"/>
                </a:cubicBezTo>
                <a:cubicBezTo>
                  <a:pt x="1437" y="1626"/>
                  <a:pt x="1434" y="1627"/>
                  <a:pt x="1430" y="1626"/>
                </a:cubicBezTo>
                <a:cubicBezTo>
                  <a:pt x="1431" y="1627"/>
                  <a:pt x="1429" y="1629"/>
                  <a:pt x="1430" y="1630"/>
                </a:cubicBezTo>
                <a:cubicBezTo>
                  <a:pt x="1430" y="1630"/>
                  <a:pt x="1430" y="1630"/>
                  <a:pt x="1430" y="1630"/>
                </a:cubicBezTo>
                <a:cubicBezTo>
                  <a:pt x="1431" y="1630"/>
                  <a:pt x="1431" y="1631"/>
                  <a:pt x="1431" y="1631"/>
                </a:cubicBezTo>
                <a:cubicBezTo>
                  <a:pt x="1432" y="1631"/>
                  <a:pt x="1432" y="1630"/>
                  <a:pt x="1433" y="1630"/>
                </a:cubicBezTo>
                <a:cubicBezTo>
                  <a:pt x="1432" y="1628"/>
                  <a:pt x="1432" y="1629"/>
                  <a:pt x="1431" y="1629"/>
                </a:cubicBezTo>
                <a:cubicBezTo>
                  <a:pt x="1431" y="1628"/>
                  <a:pt x="1431" y="1627"/>
                  <a:pt x="1431" y="1627"/>
                </a:cubicBezTo>
                <a:cubicBezTo>
                  <a:pt x="1434" y="1628"/>
                  <a:pt x="1438" y="1628"/>
                  <a:pt x="1444" y="1628"/>
                </a:cubicBezTo>
                <a:cubicBezTo>
                  <a:pt x="1445" y="1629"/>
                  <a:pt x="1443" y="1630"/>
                  <a:pt x="1444" y="1630"/>
                </a:cubicBezTo>
                <a:cubicBezTo>
                  <a:pt x="1445" y="1629"/>
                  <a:pt x="1445" y="1629"/>
                  <a:pt x="1446" y="1629"/>
                </a:cubicBezTo>
                <a:cubicBezTo>
                  <a:pt x="1446" y="1629"/>
                  <a:pt x="1446" y="1630"/>
                  <a:pt x="1447" y="1630"/>
                </a:cubicBezTo>
                <a:cubicBezTo>
                  <a:pt x="1446" y="1630"/>
                  <a:pt x="1446" y="1631"/>
                  <a:pt x="1447" y="1632"/>
                </a:cubicBezTo>
                <a:cubicBezTo>
                  <a:pt x="1448" y="1631"/>
                  <a:pt x="1447" y="1630"/>
                  <a:pt x="1447" y="1629"/>
                </a:cubicBezTo>
                <a:cubicBezTo>
                  <a:pt x="1447" y="1629"/>
                  <a:pt x="1447" y="1629"/>
                  <a:pt x="1448" y="1629"/>
                </a:cubicBezTo>
                <a:cubicBezTo>
                  <a:pt x="1448" y="1629"/>
                  <a:pt x="1448" y="1629"/>
                  <a:pt x="1448" y="1629"/>
                </a:cubicBezTo>
                <a:cubicBezTo>
                  <a:pt x="1448" y="1629"/>
                  <a:pt x="1448" y="1629"/>
                  <a:pt x="1448" y="1629"/>
                </a:cubicBezTo>
                <a:cubicBezTo>
                  <a:pt x="1448" y="1629"/>
                  <a:pt x="1448" y="1630"/>
                  <a:pt x="1449" y="1630"/>
                </a:cubicBezTo>
                <a:cubicBezTo>
                  <a:pt x="1449" y="1630"/>
                  <a:pt x="1449" y="1630"/>
                  <a:pt x="1449" y="1630"/>
                </a:cubicBezTo>
                <a:cubicBezTo>
                  <a:pt x="1449" y="1630"/>
                  <a:pt x="1450" y="1630"/>
                  <a:pt x="1450" y="1630"/>
                </a:cubicBezTo>
                <a:cubicBezTo>
                  <a:pt x="1451" y="1630"/>
                  <a:pt x="1451" y="1629"/>
                  <a:pt x="1450" y="1629"/>
                </a:cubicBezTo>
                <a:cubicBezTo>
                  <a:pt x="1451" y="1629"/>
                  <a:pt x="1452" y="1629"/>
                  <a:pt x="1452" y="1630"/>
                </a:cubicBezTo>
                <a:cubicBezTo>
                  <a:pt x="1452" y="1629"/>
                  <a:pt x="1453" y="1629"/>
                  <a:pt x="1453" y="1629"/>
                </a:cubicBezTo>
                <a:cubicBezTo>
                  <a:pt x="1453" y="1630"/>
                  <a:pt x="1454" y="1630"/>
                  <a:pt x="1455" y="1630"/>
                </a:cubicBezTo>
                <a:cubicBezTo>
                  <a:pt x="1455" y="1630"/>
                  <a:pt x="1454" y="1630"/>
                  <a:pt x="1454" y="1630"/>
                </a:cubicBezTo>
                <a:cubicBezTo>
                  <a:pt x="1454" y="1630"/>
                  <a:pt x="1454" y="1631"/>
                  <a:pt x="1454" y="1631"/>
                </a:cubicBezTo>
                <a:cubicBezTo>
                  <a:pt x="1452" y="1632"/>
                  <a:pt x="1450" y="1633"/>
                  <a:pt x="1449" y="1630"/>
                </a:cubicBezTo>
                <a:cubicBezTo>
                  <a:pt x="1448" y="1631"/>
                  <a:pt x="1450" y="1632"/>
                  <a:pt x="1449" y="1633"/>
                </a:cubicBezTo>
                <a:cubicBezTo>
                  <a:pt x="1446" y="1632"/>
                  <a:pt x="1445" y="1632"/>
                  <a:pt x="1444" y="1632"/>
                </a:cubicBezTo>
                <a:cubicBezTo>
                  <a:pt x="1444" y="1631"/>
                  <a:pt x="1444" y="1631"/>
                  <a:pt x="1444" y="1631"/>
                </a:cubicBezTo>
                <a:cubicBezTo>
                  <a:pt x="1442" y="1632"/>
                  <a:pt x="1440" y="1631"/>
                  <a:pt x="1439" y="1632"/>
                </a:cubicBezTo>
                <a:cubicBezTo>
                  <a:pt x="1439" y="1631"/>
                  <a:pt x="1438" y="1631"/>
                  <a:pt x="1438" y="1631"/>
                </a:cubicBezTo>
                <a:cubicBezTo>
                  <a:pt x="1438" y="1632"/>
                  <a:pt x="1438" y="1633"/>
                  <a:pt x="1437" y="1633"/>
                </a:cubicBezTo>
                <a:cubicBezTo>
                  <a:pt x="1437" y="1633"/>
                  <a:pt x="1436" y="1633"/>
                  <a:pt x="1436" y="1633"/>
                </a:cubicBezTo>
                <a:cubicBezTo>
                  <a:pt x="1436" y="1633"/>
                  <a:pt x="1436" y="1633"/>
                  <a:pt x="1437" y="1633"/>
                </a:cubicBezTo>
                <a:cubicBezTo>
                  <a:pt x="1436" y="1634"/>
                  <a:pt x="1436" y="1634"/>
                  <a:pt x="1435" y="1634"/>
                </a:cubicBezTo>
                <a:cubicBezTo>
                  <a:pt x="1435" y="1635"/>
                  <a:pt x="1435" y="1635"/>
                  <a:pt x="1434" y="1635"/>
                </a:cubicBezTo>
                <a:cubicBezTo>
                  <a:pt x="1434" y="1635"/>
                  <a:pt x="1434" y="1635"/>
                  <a:pt x="1434" y="1635"/>
                </a:cubicBezTo>
                <a:cubicBezTo>
                  <a:pt x="1434" y="1635"/>
                  <a:pt x="1433" y="1635"/>
                  <a:pt x="1432" y="1635"/>
                </a:cubicBezTo>
                <a:cubicBezTo>
                  <a:pt x="1432" y="1635"/>
                  <a:pt x="1432" y="1635"/>
                  <a:pt x="1433" y="1634"/>
                </a:cubicBezTo>
                <a:cubicBezTo>
                  <a:pt x="1431" y="1635"/>
                  <a:pt x="1432" y="1635"/>
                  <a:pt x="1430" y="1635"/>
                </a:cubicBezTo>
                <a:cubicBezTo>
                  <a:pt x="1430" y="1635"/>
                  <a:pt x="1430" y="1635"/>
                  <a:pt x="1430" y="1635"/>
                </a:cubicBezTo>
                <a:cubicBezTo>
                  <a:pt x="1429" y="1635"/>
                  <a:pt x="1429" y="1635"/>
                  <a:pt x="1428" y="1635"/>
                </a:cubicBezTo>
                <a:cubicBezTo>
                  <a:pt x="1428" y="1635"/>
                  <a:pt x="1428" y="1635"/>
                  <a:pt x="1428" y="1634"/>
                </a:cubicBezTo>
                <a:cubicBezTo>
                  <a:pt x="1424" y="1634"/>
                  <a:pt x="1422" y="1635"/>
                  <a:pt x="1419" y="1635"/>
                </a:cubicBezTo>
                <a:cubicBezTo>
                  <a:pt x="1419" y="1635"/>
                  <a:pt x="1418" y="1635"/>
                  <a:pt x="1418" y="1635"/>
                </a:cubicBezTo>
                <a:cubicBezTo>
                  <a:pt x="1418" y="1635"/>
                  <a:pt x="1418" y="1635"/>
                  <a:pt x="1417" y="1634"/>
                </a:cubicBezTo>
                <a:cubicBezTo>
                  <a:pt x="1417" y="1634"/>
                  <a:pt x="1417" y="1634"/>
                  <a:pt x="1417" y="1634"/>
                </a:cubicBezTo>
                <a:cubicBezTo>
                  <a:pt x="1416" y="1634"/>
                  <a:pt x="1415" y="1634"/>
                  <a:pt x="1414" y="1634"/>
                </a:cubicBezTo>
                <a:cubicBezTo>
                  <a:pt x="1414" y="1634"/>
                  <a:pt x="1414" y="1634"/>
                  <a:pt x="1414" y="1634"/>
                </a:cubicBezTo>
                <a:cubicBezTo>
                  <a:pt x="1416" y="1634"/>
                  <a:pt x="1418" y="1634"/>
                  <a:pt x="1419" y="1634"/>
                </a:cubicBezTo>
                <a:cubicBezTo>
                  <a:pt x="1420" y="1634"/>
                  <a:pt x="1420" y="1634"/>
                  <a:pt x="1420" y="1634"/>
                </a:cubicBezTo>
                <a:cubicBezTo>
                  <a:pt x="1420" y="1634"/>
                  <a:pt x="1420" y="1634"/>
                  <a:pt x="1420" y="1634"/>
                </a:cubicBezTo>
                <a:cubicBezTo>
                  <a:pt x="1424" y="1634"/>
                  <a:pt x="1427" y="1634"/>
                  <a:pt x="1431" y="1635"/>
                </a:cubicBezTo>
                <a:cubicBezTo>
                  <a:pt x="1432" y="1634"/>
                  <a:pt x="1430" y="1634"/>
                  <a:pt x="1429" y="1633"/>
                </a:cubicBezTo>
                <a:cubicBezTo>
                  <a:pt x="1430" y="1633"/>
                  <a:pt x="1430" y="1633"/>
                  <a:pt x="1431" y="1633"/>
                </a:cubicBezTo>
                <a:cubicBezTo>
                  <a:pt x="1430" y="1632"/>
                  <a:pt x="1429" y="1633"/>
                  <a:pt x="1427" y="1633"/>
                </a:cubicBezTo>
                <a:cubicBezTo>
                  <a:pt x="1427" y="1633"/>
                  <a:pt x="1428" y="1633"/>
                  <a:pt x="1428" y="1633"/>
                </a:cubicBezTo>
                <a:cubicBezTo>
                  <a:pt x="1425" y="1633"/>
                  <a:pt x="1422" y="1633"/>
                  <a:pt x="1419" y="1633"/>
                </a:cubicBezTo>
                <a:cubicBezTo>
                  <a:pt x="1419" y="1633"/>
                  <a:pt x="1419" y="1633"/>
                  <a:pt x="1418" y="1633"/>
                </a:cubicBezTo>
                <a:cubicBezTo>
                  <a:pt x="1418" y="1633"/>
                  <a:pt x="1418" y="1633"/>
                  <a:pt x="1418" y="1633"/>
                </a:cubicBezTo>
                <a:cubicBezTo>
                  <a:pt x="1418" y="1633"/>
                  <a:pt x="1418" y="1633"/>
                  <a:pt x="1417" y="1633"/>
                </a:cubicBezTo>
                <a:cubicBezTo>
                  <a:pt x="1417" y="1632"/>
                  <a:pt x="1416" y="1632"/>
                  <a:pt x="1416" y="1632"/>
                </a:cubicBezTo>
                <a:cubicBezTo>
                  <a:pt x="1417" y="1631"/>
                  <a:pt x="1417" y="1631"/>
                  <a:pt x="1418" y="1631"/>
                </a:cubicBezTo>
                <a:cubicBezTo>
                  <a:pt x="1417" y="1630"/>
                  <a:pt x="1417" y="1630"/>
                  <a:pt x="1416" y="1630"/>
                </a:cubicBezTo>
                <a:cubicBezTo>
                  <a:pt x="1420" y="1630"/>
                  <a:pt x="1424" y="1630"/>
                  <a:pt x="1426" y="1632"/>
                </a:cubicBezTo>
                <a:cubicBezTo>
                  <a:pt x="1425" y="1629"/>
                  <a:pt x="1428" y="1631"/>
                  <a:pt x="1428" y="1630"/>
                </a:cubicBezTo>
                <a:cubicBezTo>
                  <a:pt x="1426" y="1628"/>
                  <a:pt x="1422" y="1629"/>
                  <a:pt x="1419" y="1629"/>
                </a:cubicBezTo>
                <a:cubicBezTo>
                  <a:pt x="1417" y="1628"/>
                  <a:pt x="1414" y="1629"/>
                  <a:pt x="1411" y="1628"/>
                </a:cubicBezTo>
                <a:cubicBezTo>
                  <a:pt x="1413" y="1626"/>
                  <a:pt x="1414" y="1627"/>
                  <a:pt x="1415" y="1628"/>
                </a:cubicBezTo>
                <a:close/>
                <a:moveTo>
                  <a:pt x="1414" y="1622"/>
                </a:moveTo>
                <a:cubicBezTo>
                  <a:pt x="1415" y="1621"/>
                  <a:pt x="1419" y="1622"/>
                  <a:pt x="1420" y="1622"/>
                </a:cubicBezTo>
                <a:cubicBezTo>
                  <a:pt x="1419" y="1624"/>
                  <a:pt x="1416" y="1621"/>
                  <a:pt x="1414" y="1622"/>
                </a:cubicBezTo>
                <a:close/>
                <a:moveTo>
                  <a:pt x="1448" y="1626"/>
                </a:moveTo>
                <a:cubicBezTo>
                  <a:pt x="1446" y="1626"/>
                  <a:pt x="1446" y="1627"/>
                  <a:pt x="1444" y="1628"/>
                </a:cubicBezTo>
                <a:cubicBezTo>
                  <a:pt x="1446" y="1624"/>
                  <a:pt x="1450" y="1625"/>
                  <a:pt x="1454" y="1625"/>
                </a:cubicBezTo>
                <a:cubicBezTo>
                  <a:pt x="1455" y="1627"/>
                  <a:pt x="1453" y="1626"/>
                  <a:pt x="1453" y="1628"/>
                </a:cubicBezTo>
                <a:cubicBezTo>
                  <a:pt x="1451" y="1626"/>
                  <a:pt x="1450" y="1627"/>
                  <a:pt x="1448" y="1627"/>
                </a:cubicBezTo>
                <a:cubicBezTo>
                  <a:pt x="1449" y="1627"/>
                  <a:pt x="1449" y="1626"/>
                  <a:pt x="1448" y="1626"/>
                </a:cubicBezTo>
                <a:close/>
                <a:moveTo>
                  <a:pt x="1460" y="1635"/>
                </a:moveTo>
                <a:cubicBezTo>
                  <a:pt x="1455" y="1635"/>
                  <a:pt x="1449" y="1635"/>
                  <a:pt x="1444" y="1634"/>
                </a:cubicBezTo>
                <a:cubicBezTo>
                  <a:pt x="1444" y="1634"/>
                  <a:pt x="1444" y="1634"/>
                  <a:pt x="1444" y="1634"/>
                </a:cubicBezTo>
                <a:cubicBezTo>
                  <a:pt x="1446" y="1633"/>
                  <a:pt x="1450" y="1634"/>
                  <a:pt x="1453" y="1634"/>
                </a:cubicBezTo>
                <a:cubicBezTo>
                  <a:pt x="1454" y="1634"/>
                  <a:pt x="1454" y="1634"/>
                  <a:pt x="1455" y="1634"/>
                </a:cubicBezTo>
                <a:cubicBezTo>
                  <a:pt x="1455" y="1634"/>
                  <a:pt x="1456" y="1634"/>
                  <a:pt x="1456" y="1634"/>
                </a:cubicBezTo>
                <a:cubicBezTo>
                  <a:pt x="1457" y="1634"/>
                  <a:pt x="1457" y="1635"/>
                  <a:pt x="1457" y="1635"/>
                </a:cubicBezTo>
                <a:cubicBezTo>
                  <a:pt x="1458" y="1635"/>
                  <a:pt x="1459" y="1634"/>
                  <a:pt x="1460" y="1635"/>
                </a:cubicBezTo>
                <a:close/>
                <a:moveTo>
                  <a:pt x="1458" y="1636"/>
                </a:moveTo>
                <a:cubicBezTo>
                  <a:pt x="1461" y="1636"/>
                  <a:pt x="1468" y="1636"/>
                  <a:pt x="1471" y="1637"/>
                </a:cubicBezTo>
                <a:cubicBezTo>
                  <a:pt x="1465" y="1638"/>
                  <a:pt x="1462" y="1637"/>
                  <a:pt x="1458" y="1636"/>
                </a:cubicBezTo>
                <a:close/>
                <a:moveTo>
                  <a:pt x="1483" y="1639"/>
                </a:moveTo>
                <a:cubicBezTo>
                  <a:pt x="1478" y="1639"/>
                  <a:pt x="1474" y="1640"/>
                  <a:pt x="1470" y="1638"/>
                </a:cubicBezTo>
                <a:cubicBezTo>
                  <a:pt x="1476" y="1638"/>
                  <a:pt x="1482" y="1636"/>
                  <a:pt x="1483" y="1639"/>
                </a:cubicBezTo>
                <a:close/>
                <a:moveTo>
                  <a:pt x="1440" y="1639"/>
                </a:moveTo>
                <a:cubicBezTo>
                  <a:pt x="1439" y="1639"/>
                  <a:pt x="1439" y="1639"/>
                  <a:pt x="1440" y="1639"/>
                </a:cubicBezTo>
                <a:cubicBezTo>
                  <a:pt x="1440" y="1639"/>
                  <a:pt x="1441" y="1639"/>
                  <a:pt x="1441" y="1640"/>
                </a:cubicBezTo>
                <a:cubicBezTo>
                  <a:pt x="1440" y="1640"/>
                  <a:pt x="1439" y="1641"/>
                  <a:pt x="1439" y="1640"/>
                </a:cubicBezTo>
                <a:cubicBezTo>
                  <a:pt x="1439" y="1640"/>
                  <a:pt x="1439" y="1639"/>
                  <a:pt x="1440" y="1639"/>
                </a:cubicBezTo>
                <a:close/>
                <a:moveTo>
                  <a:pt x="1437" y="1638"/>
                </a:moveTo>
                <a:cubicBezTo>
                  <a:pt x="1438" y="1638"/>
                  <a:pt x="1440" y="1637"/>
                  <a:pt x="1440" y="1638"/>
                </a:cubicBezTo>
                <a:cubicBezTo>
                  <a:pt x="1439" y="1638"/>
                  <a:pt x="1437" y="1639"/>
                  <a:pt x="1437" y="1638"/>
                </a:cubicBezTo>
                <a:close/>
                <a:moveTo>
                  <a:pt x="1438" y="1633"/>
                </a:moveTo>
                <a:cubicBezTo>
                  <a:pt x="1439" y="1633"/>
                  <a:pt x="1440" y="1633"/>
                  <a:pt x="1440" y="1632"/>
                </a:cubicBezTo>
                <a:cubicBezTo>
                  <a:pt x="1439" y="1632"/>
                  <a:pt x="1439" y="1632"/>
                  <a:pt x="1439" y="1632"/>
                </a:cubicBezTo>
                <a:cubicBezTo>
                  <a:pt x="1440" y="1632"/>
                  <a:pt x="1441" y="1633"/>
                  <a:pt x="1442" y="1634"/>
                </a:cubicBezTo>
                <a:cubicBezTo>
                  <a:pt x="1441" y="1634"/>
                  <a:pt x="1439" y="1633"/>
                  <a:pt x="1438" y="1633"/>
                </a:cubicBezTo>
                <a:close/>
                <a:moveTo>
                  <a:pt x="1437" y="1635"/>
                </a:moveTo>
                <a:cubicBezTo>
                  <a:pt x="1436" y="1635"/>
                  <a:pt x="1436" y="1635"/>
                  <a:pt x="1435" y="1635"/>
                </a:cubicBezTo>
                <a:cubicBezTo>
                  <a:pt x="1435" y="1635"/>
                  <a:pt x="1435" y="1635"/>
                  <a:pt x="1435" y="1635"/>
                </a:cubicBezTo>
                <a:cubicBezTo>
                  <a:pt x="1436" y="1635"/>
                  <a:pt x="1436" y="1635"/>
                  <a:pt x="1436" y="1635"/>
                </a:cubicBezTo>
                <a:cubicBezTo>
                  <a:pt x="1436" y="1635"/>
                  <a:pt x="1437" y="1635"/>
                  <a:pt x="1437" y="1635"/>
                </a:cubicBezTo>
                <a:close/>
                <a:moveTo>
                  <a:pt x="1425" y="1640"/>
                </a:moveTo>
                <a:cubicBezTo>
                  <a:pt x="1425" y="1640"/>
                  <a:pt x="1425" y="1640"/>
                  <a:pt x="1425" y="1640"/>
                </a:cubicBezTo>
                <a:cubicBezTo>
                  <a:pt x="1425" y="1640"/>
                  <a:pt x="1425" y="1640"/>
                  <a:pt x="1426" y="1640"/>
                </a:cubicBezTo>
                <a:cubicBezTo>
                  <a:pt x="1426" y="1641"/>
                  <a:pt x="1423" y="1640"/>
                  <a:pt x="1422" y="1640"/>
                </a:cubicBezTo>
                <a:cubicBezTo>
                  <a:pt x="1422" y="1639"/>
                  <a:pt x="1423" y="1640"/>
                  <a:pt x="1424" y="1639"/>
                </a:cubicBezTo>
                <a:cubicBezTo>
                  <a:pt x="1424" y="1639"/>
                  <a:pt x="1420" y="1639"/>
                  <a:pt x="1422" y="1638"/>
                </a:cubicBezTo>
                <a:cubicBezTo>
                  <a:pt x="1419" y="1639"/>
                  <a:pt x="1417" y="1639"/>
                  <a:pt x="1411" y="1638"/>
                </a:cubicBezTo>
                <a:cubicBezTo>
                  <a:pt x="1411" y="1638"/>
                  <a:pt x="1411" y="1638"/>
                  <a:pt x="1411" y="1638"/>
                </a:cubicBezTo>
                <a:cubicBezTo>
                  <a:pt x="1413" y="1637"/>
                  <a:pt x="1416" y="1638"/>
                  <a:pt x="1419" y="1638"/>
                </a:cubicBezTo>
                <a:cubicBezTo>
                  <a:pt x="1417" y="1635"/>
                  <a:pt x="1422" y="1638"/>
                  <a:pt x="1423" y="1637"/>
                </a:cubicBezTo>
                <a:cubicBezTo>
                  <a:pt x="1423" y="1636"/>
                  <a:pt x="1422" y="1636"/>
                  <a:pt x="1422" y="1636"/>
                </a:cubicBezTo>
                <a:cubicBezTo>
                  <a:pt x="1422" y="1636"/>
                  <a:pt x="1422" y="1636"/>
                  <a:pt x="1423" y="1636"/>
                </a:cubicBezTo>
                <a:cubicBezTo>
                  <a:pt x="1423" y="1636"/>
                  <a:pt x="1423" y="1636"/>
                  <a:pt x="1423" y="1637"/>
                </a:cubicBezTo>
                <a:cubicBezTo>
                  <a:pt x="1424" y="1636"/>
                  <a:pt x="1425" y="1637"/>
                  <a:pt x="1426" y="1637"/>
                </a:cubicBezTo>
                <a:cubicBezTo>
                  <a:pt x="1426" y="1637"/>
                  <a:pt x="1426" y="1637"/>
                  <a:pt x="1426" y="1637"/>
                </a:cubicBezTo>
                <a:cubicBezTo>
                  <a:pt x="1426" y="1637"/>
                  <a:pt x="1426" y="1637"/>
                  <a:pt x="1426" y="1637"/>
                </a:cubicBezTo>
                <a:cubicBezTo>
                  <a:pt x="1427" y="1637"/>
                  <a:pt x="1428" y="1637"/>
                  <a:pt x="1429" y="1637"/>
                </a:cubicBezTo>
                <a:cubicBezTo>
                  <a:pt x="1428" y="1639"/>
                  <a:pt x="1429" y="1638"/>
                  <a:pt x="1430" y="1639"/>
                </a:cubicBezTo>
                <a:cubicBezTo>
                  <a:pt x="1430" y="1640"/>
                  <a:pt x="1429" y="1640"/>
                  <a:pt x="1428" y="1640"/>
                </a:cubicBezTo>
                <a:cubicBezTo>
                  <a:pt x="1427" y="1640"/>
                  <a:pt x="1427" y="1640"/>
                  <a:pt x="1426" y="1640"/>
                </a:cubicBezTo>
                <a:cubicBezTo>
                  <a:pt x="1426" y="1639"/>
                  <a:pt x="1425" y="1639"/>
                  <a:pt x="1425" y="1639"/>
                </a:cubicBezTo>
                <a:cubicBezTo>
                  <a:pt x="1425" y="1639"/>
                  <a:pt x="1425" y="1639"/>
                  <a:pt x="1425" y="1640"/>
                </a:cubicBezTo>
                <a:close/>
                <a:moveTo>
                  <a:pt x="1414" y="1632"/>
                </a:moveTo>
                <a:cubicBezTo>
                  <a:pt x="1414" y="1632"/>
                  <a:pt x="1414" y="1632"/>
                  <a:pt x="1415" y="1632"/>
                </a:cubicBezTo>
                <a:cubicBezTo>
                  <a:pt x="1415" y="1632"/>
                  <a:pt x="1415" y="1632"/>
                  <a:pt x="1415" y="1632"/>
                </a:cubicBezTo>
                <a:cubicBezTo>
                  <a:pt x="1416" y="1632"/>
                  <a:pt x="1415" y="1633"/>
                  <a:pt x="1414" y="1633"/>
                </a:cubicBezTo>
                <a:cubicBezTo>
                  <a:pt x="1414" y="1633"/>
                  <a:pt x="1414" y="1633"/>
                  <a:pt x="1414" y="1633"/>
                </a:cubicBezTo>
                <a:cubicBezTo>
                  <a:pt x="1413" y="1633"/>
                  <a:pt x="1411" y="1633"/>
                  <a:pt x="1410" y="1633"/>
                </a:cubicBezTo>
                <a:cubicBezTo>
                  <a:pt x="1410" y="1632"/>
                  <a:pt x="1410" y="1632"/>
                  <a:pt x="1411" y="1632"/>
                </a:cubicBezTo>
                <a:cubicBezTo>
                  <a:pt x="1412" y="1632"/>
                  <a:pt x="1413" y="1632"/>
                  <a:pt x="1414" y="1632"/>
                </a:cubicBezTo>
                <a:close/>
                <a:moveTo>
                  <a:pt x="1397" y="1637"/>
                </a:moveTo>
                <a:cubicBezTo>
                  <a:pt x="1399" y="1637"/>
                  <a:pt x="1401" y="1637"/>
                  <a:pt x="1403" y="1637"/>
                </a:cubicBezTo>
                <a:cubicBezTo>
                  <a:pt x="1403" y="1638"/>
                  <a:pt x="1403" y="1638"/>
                  <a:pt x="1403" y="1638"/>
                </a:cubicBezTo>
                <a:cubicBezTo>
                  <a:pt x="1404" y="1639"/>
                  <a:pt x="1404" y="1638"/>
                  <a:pt x="1406" y="1638"/>
                </a:cubicBezTo>
                <a:cubicBezTo>
                  <a:pt x="1405" y="1638"/>
                  <a:pt x="1405" y="1638"/>
                  <a:pt x="1405" y="1637"/>
                </a:cubicBezTo>
                <a:cubicBezTo>
                  <a:pt x="1406" y="1637"/>
                  <a:pt x="1406" y="1638"/>
                  <a:pt x="1407" y="1637"/>
                </a:cubicBezTo>
                <a:cubicBezTo>
                  <a:pt x="1407" y="1637"/>
                  <a:pt x="1407" y="1638"/>
                  <a:pt x="1408" y="1638"/>
                </a:cubicBezTo>
                <a:cubicBezTo>
                  <a:pt x="1408" y="1637"/>
                  <a:pt x="1408" y="1637"/>
                  <a:pt x="1407" y="1637"/>
                </a:cubicBezTo>
                <a:cubicBezTo>
                  <a:pt x="1408" y="1637"/>
                  <a:pt x="1408" y="1637"/>
                  <a:pt x="1408" y="1637"/>
                </a:cubicBezTo>
                <a:cubicBezTo>
                  <a:pt x="1409" y="1637"/>
                  <a:pt x="1409" y="1637"/>
                  <a:pt x="1409" y="1637"/>
                </a:cubicBezTo>
                <a:cubicBezTo>
                  <a:pt x="1409" y="1637"/>
                  <a:pt x="1409" y="1637"/>
                  <a:pt x="1408" y="1637"/>
                </a:cubicBezTo>
                <a:cubicBezTo>
                  <a:pt x="1409" y="1638"/>
                  <a:pt x="1409" y="1638"/>
                  <a:pt x="1409" y="1638"/>
                </a:cubicBezTo>
                <a:cubicBezTo>
                  <a:pt x="1410" y="1638"/>
                  <a:pt x="1411" y="1639"/>
                  <a:pt x="1410" y="1639"/>
                </a:cubicBezTo>
                <a:cubicBezTo>
                  <a:pt x="1407" y="1639"/>
                  <a:pt x="1402" y="1639"/>
                  <a:pt x="1398" y="1639"/>
                </a:cubicBezTo>
                <a:cubicBezTo>
                  <a:pt x="1399" y="1638"/>
                  <a:pt x="1399" y="1638"/>
                  <a:pt x="1399" y="1638"/>
                </a:cubicBezTo>
                <a:cubicBezTo>
                  <a:pt x="1399" y="1637"/>
                  <a:pt x="1398" y="1638"/>
                  <a:pt x="1397" y="1637"/>
                </a:cubicBezTo>
                <a:close/>
                <a:moveTo>
                  <a:pt x="1397" y="1636"/>
                </a:moveTo>
                <a:cubicBezTo>
                  <a:pt x="1398" y="1636"/>
                  <a:pt x="1400" y="1636"/>
                  <a:pt x="1400" y="1637"/>
                </a:cubicBezTo>
                <a:cubicBezTo>
                  <a:pt x="1399" y="1636"/>
                  <a:pt x="1397" y="1637"/>
                  <a:pt x="1397" y="1636"/>
                </a:cubicBezTo>
                <a:close/>
                <a:moveTo>
                  <a:pt x="1406" y="1627"/>
                </a:moveTo>
                <a:cubicBezTo>
                  <a:pt x="1408" y="1628"/>
                  <a:pt x="1408" y="1630"/>
                  <a:pt x="1409" y="1629"/>
                </a:cubicBezTo>
                <a:cubicBezTo>
                  <a:pt x="1409" y="1629"/>
                  <a:pt x="1409" y="1629"/>
                  <a:pt x="1409" y="1629"/>
                </a:cubicBezTo>
                <a:cubicBezTo>
                  <a:pt x="1409" y="1629"/>
                  <a:pt x="1409" y="1629"/>
                  <a:pt x="1409" y="1629"/>
                </a:cubicBezTo>
                <a:cubicBezTo>
                  <a:pt x="1410" y="1629"/>
                  <a:pt x="1410" y="1629"/>
                  <a:pt x="1410" y="1629"/>
                </a:cubicBezTo>
                <a:cubicBezTo>
                  <a:pt x="1410" y="1630"/>
                  <a:pt x="1410" y="1630"/>
                  <a:pt x="1410" y="1630"/>
                </a:cubicBezTo>
                <a:cubicBezTo>
                  <a:pt x="1410" y="1630"/>
                  <a:pt x="1410" y="1630"/>
                  <a:pt x="1410" y="1630"/>
                </a:cubicBezTo>
                <a:cubicBezTo>
                  <a:pt x="1410" y="1630"/>
                  <a:pt x="1410" y="1629"/>
                  <a:pt x="1409" y="1629"/>
                </a:cubicBezTo>
                <a:cubicBezTo>
                  <a:pt x="1409" y="1629"/>
                  <a:pt x="1409" y="1629"/>
                  <a:pt x="1409" y="1629"/>
                </a:cubicBezTo>
                <a:cubicBezTo>
                  <a:pt x="1409" y="1631"/>
                  <a:pt x="1407" y="1628"/>
                  <a:pt x="1406" y="1630"/>
                </a:cubicBezTo>
                <a:cubicBezTo>
                  <a:pt x="1406" y="1630"/>
                  <a:pt x="1406" y="1630"/>
                  <a:pt x="1406" y="1629"/>
                </a:cubicBezTo>
                <a:cubicBezTo>
                  <a:pt x="1406" y="1629"/>
                  <a:pt x="1406" y="1629"/>
                  <a:pt x="1407" y="1629"/>
                </a:cubicBezTo>
                <a:cubicBezTo>
                  <a:pt x="1406" y="1628"/>
                  <a:pt x="1406" y="1628"/>
                  <a:pt x="1405" y="1629"/>
                </a:cubicBezTo>
                <a:cubicBezTo>
                  <a:pt x="1405" y="1628"/>
                  <a:pt x="1405" y="1628"/>
                  <a:pt x="1404" y="1628"/>
                </a:cubicBezTo>
                <a:cubicBezTo>
                  <a:pt x="1404" y="1628"/>
                  <a:pt x="1404" y="1628"/>
                  <a:pt x="1405" y="1628"/>
                </a:cubicBezTo>
                <a:cubicBezTo>
                  <a:pt x="1404" y="1627"/>
                  <a:pt x="1404" y="1628"/>
                  <a:pt x="1403" y="1628"/>
                </a:cubicBezTo>
                <a:cubicBezTo>
                  <a:pt x="1404" y="1627"/>
                  <a:pt x="1404" y="1627"/>
                  <a:pt x="1404" y="1626"/>
                </a:cubicBezTo>
                <a:cubicBezTo>
                  <a:pt x="1405" y="1628"/>
                  <a:pt x="1408" y="1624"/>
                  <a:pt x="1409" y="1627"/>
                </a:cubicBezTo>
                <a:cubicBezTo>
                  <a:pt x="1408" y="1626"/>
                  <a:pt x="1407" y="1626"/>
                  <a:pt x="1406" y="1627"/>
                </a:cubicBezTo>
                <a:close/>
                <a:moveTo>
                  <a:pt x="1410" y="1627"/>
                </a:moveTo>
                <a:cubicBezTo>
                  <a:pt x="1410" y="1628"/>
                  <a:pt x="1409" y="1628"/>
                  <a:pt x="1408" y="1629"/>
                </a:cubicBezTo>
                <a:cubicBezTo>
                  <a:pt x="1408" y="1627"/>
                  <a:pt x="1408" y="1627"/>
                  <a:pt x="1408" y="1627"/>
                </a:cubicBezTo>
                <a:cubicBezTo>
                  <a:pt x="1409" y="1627"/>
                  <a:pt x="1410" y="1627"/>
                  <a:pt x="1410" y="1627"/>
                </a:cubicBezTo>
                <a:close/>
                <a:moveTo>
                  <a:pt x="1396" y="1638"/>
                </a:moveTo>
                <a:cubicBezTo>
                  <a:pt x="1395" y="1638"/>
                  <a:pt x="1395" y="1639"/>
                  <a:pt x="1394" y="1639"/>
                </a:cubicBezTo>
                <a:cubicBezTo>
                  <a:pt x="1390" y="1637"/>
                  <a:pt x="1393" y="1637"/>
                  <a:pt x="1394" y="1638"/>
                </a:cubicBezTo>
                <a:cubicBezTo>
                  <a:pt x="1394" y="1638"/>
                  <a:pt x="1394" y="1637"/>
                  <a:pt x="1395" y="1637"/>
                </a:cubicBezTo>
                <a:cubicBezTo>
                  <a:pt x="1395" y="1638"/>
                  <a:pt x="1395" y="1638"/>
                  <a:pt x="1396" y="1638"/>
                </a:cubicBezTo>
                <a:close/>
                <a:moveTo>
                  <a:pt x="1389" y="1638"/>
                </a:moveTo>
                <a:cubicBezTo>
                  <a:pt x="1389" y="1638"/>
                  <a:pt x="1388" y="1638"/>
                  <a:pt x="1388" y="1638"/>
                </a:cubicBezTo>
                <a:cubicBezTo>
                  <a:pt x="1388" y="1637"/>
                  <a:pt x="1390" y="1637"/>
                  <a:pt x="1390" y="1637"/>
                </a:cubicBezTo>
                <a:cubicBezTo>
                  <a:pt x="1390" y="1637"/>
                  <a:pt x="1389" y="1637"/>
                  <a:pt x="1389" y="1637"/>
                </a:cubicBezTo>
                <a:cubicBezTo>
                  <a:pt x="1388" y="1638"/>
                  <a:pt x="1388" y="1638"/>
                  <a:pt x="1389" y="1638"/>
                </a:cubicBezTo>
                <a:close/>
                <a:moveTo>
                  <a:pt x="1387" y="1636"/>
                </a:moveTo>
                <a:cubicBezTo>
                  <a:pt x="1387" y="1636"/>
                  <a:pt x="1387" y="1636"/>
                  <a:pt x="1387" y="1636"/>
                </a:cubicBezTo>
                <a:cubicBezTo>
                  <a:pt x="1385" y="1636"/>
                  <a:pt x="1383" y="1637"/>
                  <a:pt x="1383" y="1636"/>
                </a:cubicBezTo>
                <a:cubicBezTo>
                  <a:pt x="1384" y="1636"/>
                  <a:pt x="1386" y="1636"/>
                  <a:pt x="1387" y="1636"/>
                </a:cubicBezTo>
                <a:close/>
                <a:moveTo>
                  <a:pt x="1367" y="1635"/>
                </a:moveTo>
                <a:cubicBezTo>
                  <a:pt x="1367" y="1634"/>
                  <a:pt x="1366" y="1634"/>
                  <a:pt x="1366" y="1633"/>
                </a:cubicBezTo>
                <a:cubicBezTo>
                  <a:pt x="1367" y="1633"/>
                  <a:pt x="1368" y="1633"/>
                  <a:pt x="1368" y="1634"/>
                </a:cubicBezTo>
                <a:cubicBezTo>
                  <a:pt x="1368" y="1634"/>
                  <a:pt x="1368" y="1634"/>
                  <a:pt x="1368" y="1634"/>
                </a:cubicBezTo>
                <a:cubicBezTo>
                  <a:pt x="1368" y="1634"/>
                  <a:pt x="1369" y="1634"/>
                  <a:pt x="1369" y="1635"/>
                </a:cubicBezTo>
                <a:lnTo>
                  <a:pt x="1367" y="1635"/>
                </a:lnTo>
                <a:close/>
                <a:moveTo>
                  <a:pt x="1361" y="1633"/>
                </a:moveTo>
                <a:cubicBezTo>
                  <a:pt x="1361" y="1635"/>
                  <a:pt x="1356" y="1634"/>
                  <a:pt x="1358" y="1632"/>
                </a:cubicBezTo>
                <a:cubicBezTo>
                  <a:pt x="1359" y="1633"/>
                  <a:pt x="1360" y="1633"/>
                  <a:pt x="1361" y="1633"/>
                </a:cubicBezTo>
                <a:close/>
                <a:moveTo>
                  <a:pt x="1355" y="1636"/>
                </a:moveTo>
                <a:cubicBezTo>
                  <a:pt x="1354" y="1636"/>
                  <a:pt x="1353" y="1637"/>
                  <a:pt x="1352" y="1636"/>
                </a:cubicBezTo>
                <a:cubicBezTo>
                  <a:pt x="1353" y="1636"/>
                  <a:pt x="1354" y="1636"/>
                  <a:pt x="1355" y="1636"/>
                </a:cubicBezTo>
                <a:cubicBezTo>
                  <a:pt x="1355" y="1636"/>
                  <a:pt x="1355" y="1636"/>
                  <a:pt x="1354" y="1636"/>
                </a:cubicBezTo>
                <a:cubicBezTo>
                  <a:pt x="1354" y="1636"/>
                  <a:pt x="1355" y="1636"/>
                  <a:pt x="1355" y="1636"/>
                </a:cubicBezTo>
                <a:close/>
                <a:moveTo>
                  <a:pt x="1352" y="1635"/>
                </a:moveTo>
                <a:cubicBezTo>
                  <a:pt x="1352" y="1635"/>
                  <a:pt x="1352" y="1634"/>
                  <a:pt x="1351" y="1634"/>
                </a:cubicBezTo>
                <a:cubicBezTo>
                  <a:pt x="1351" y="1635"/>
                  <a:pt x="1351" y="1635"/>
                  <a:pt x="1351" y="1635"/>
                </a:cubicBezTo>
                <a:cubicBezTo>
                  <a:pt x="1350" y="1634"/>
                  <a:pt x="1349" y="1634"/>
                  <a:pt x="1350" y="1634"/>
                </a:cubicBezTo>
                <a:cubicBezTo>
                  <a:pt x="1350" y="1634"/>
                  <a:pt x="1354" y="1634"/>
                  <a:pt x="1355" y="1635"/>
                </a:cubicBezTo>
                <a:cubicBezTo>
                  <a:pt x="1355" y="1635"/>
                  <a:pt x="1353" y="1635"/>
                  <a:pt x="1352" y="1635"/>
                </a:cubicBezTo>
                <a:close/>
                <a:moveTo>
                  <a:pt x="1352" y="1633"/>
                </a:moveTo>
                <a:cubicBezTo>
                  <a:pt x="1352" y="1633"/>
                  <a:pt x="1352" y="1632"/>
                  <a:pt x="1352" y="1632"/>
                </a:cubicBezTo>
                <a:cubicBezTo>
                  <a:pt x="1354" y="1632"/>
                  <a:pt x="1355" y="1632"/>
                  <a:pt x="1356" y="1633"/>
                </a:cubicBezTo>
                <a:cubicBezTo>
                  <a:pt x="1356" y="1634"/>
                  <a:pt x="1354" y="1633"/>
                  <a:pt x="1352" y="1633"/>
                </a:cubicBezTo>
                <a:close/>
                <a:moveTo>
                  <a:pt x="1340" y="1630"/>
                </a:moveTo>
                <a:cubicBezTo>
                  <a:pt x="1341" y="1629"/>
                  <a:pt x="1342" y="1629"/>
                  <a:pt x="1343" y="1630"/>
                </a:cubicBezTo>
                <a:cubicBezTo>
                  <a:pt x="1343" y="1630"/>
                  <a:pt x="1343" y="1631"/>
                  <a:pt x="1343" y="1631"/>
                </a:cubicBezTo>
                <a:cubicBezTo>
                  <a:pt x="1342" y="1630"/>
                  <a:pt x="1341" y="1630"/>
                  <a:pt x="1340" y="1630"/>
                </a:cubicBezTo>
                <a:close/>
                <a:moveTo>
                  <a:pt x="1338" y="1632"/>
                </a:moveTo>
                <a:cubicBezTo>
                  <a:pt x="1336" y="1633"/>
                  <a:pt x="1331" y="1632"/>
                  <a:pt x="1330" y="1631"/>
                </a:cubicBezTo>
                <a:cubicBezTo>
                  <a:pt x="1331" y="1631"/>
                  <a:pt x="1336" y="1631"/>
                  <a:pt x="1338" y="1632"/>
                </a:cubicBezTo>
                <a:close/>
                <a:moveTo>
                  <a:pt x="1314" y="1635"/>
                </a:moveTo>
                <a:cubicBezTo>
                  <a:pt x="1313" y="1635"/>
                  <a:pt x="1313" y="1635"/>
                  <a:pt x="1312" y="1635"/>
                </a:cubicBezTo>
                <a:cubicBezTo>
                  <a:pt x="1312" y="1635"/>
                  <a:pt x="1312" y="1635"/>
                  <a:pt x="1312" y="1635"/>
                </a:cubicBezTo>
                <a:cubicBezTo>
                  <a:pt x="1313" y="1635"/>
                  <a:pt x="1313" y="1635"/>
                  <a:pt x="1314" y="1635"/>
                </a:cubicBezTo>
                <a:close/>
                <a:moveTo>
                  <a:pt x="1303" y="1633"/>
                </a:moveTo>
                <a:cubicBezTo>
                  <a:pt x="1301" y="1633"/>
                  <a:pt x="1299" y="1633"/>
                  <a:pt x="1298" y="1632"/>
                </a:cubicBezTo>
                <a:cubicBezTo>
                  <a:pt x="1301" y="1633"/>
                  <a:pt x="1302" y="1632"/>
                  <a:pt x="1303" y="1633"/>
                </a:cubicBezTo>
                <a:close/>
                <a:moveTo>
                  <a:pt x="1456" y="1626"/>
                </a:moveTo>
                <a:cubicBezTo>
                  <a:pt x="1459" y="1626"/>
                  <a:pt x="1462" y="1625"/>
                  <a:pt x="1464" y="1627"/>
                </a:cubicBezTo>
                <a:cubicBezTo>
                  <a:pt x="1461" y="1627"/>
                  <a:pt x="1456" y="1627"/>
                  <a:pt x="1456" y="1626"/>
                </a:cubicBezTo>
                <a:close/>
                <a:moveTo>
                  <a:pt x="1511" y="1629"/>
                </a:moveTo>
                <a:cubicBezTo>
                  <a:pt x="1511" y="1629"/>
                  <a:pt x="1512" y="1629"/>
                  <a:pt x="1512" y="1629"/>
                </a:cubicBezTo>
                <a:cubicBezTo>
                  <a:pt x="1512" y="1629"/>
                  <a:pt x="1512" y="1629"/>
                  <a:pt x="1512" y="1629"/>
                </a:cubicBezTo>
                <a:cubicBezTo>
                  <a:pt x="1512" y="1631"/>
                  <a:pt x="1510" y="1628"/>
                  <a:pt x="1508" y="1630"/>
                </a:cubicBezTo>
                <a:cubicBezTo>
                  <a:pt x="1508" y="1629"/>
                  <a:pt x="1509" y="1629"/>
                  <a:pt x="1509" y="1629"/>
                </a:cubicBezTo>
                <a:cubicBezTo>
                  <a:pt x="1509" y="1629"/>
                  <a:pt x="1509" y="1629"/>
                  <a:pt x="1509" y="1629"/>
                </a:cubicBezTo>
                <a:lnTo>
                  <a:pt x="1511" y="1629"/>
                </a:lnTo>
                <a:close/>
                <a:moveTo>
                  <a:pt x="1522" y="1650"/>
                </a:moveTo>
                <a:cubicBezTo>
                  <a:pt x="1520" y="1651"/>
                  <a:pt x="1517" y="1650"/>
                  <a:pt x="1516" y="1651"/>
                </a:cubicBezTo>
                <a:cubicBezTo>
                  <a:pt x="1519" y="1651"/>
                  <a:pt x="1521" y="1651"/>
                  <a:pt x="1522" y="1651"/>
                </a:cubicBezTo>
                <a:cubicBezTo>
                  <a:pt x="1519" y="1652"/>
                  <a:pt x="1517" y="1651"/>
                  <a:pt x="1514" y="1652"/>
                </a:cubicBezTo>
                <a:cubicBezTo>
                  <a:pt x="1514" y="1652"/>
                  <a:pt x="1514" y="1652"/>
                  <a:pt x="1513" y="1652"/>
                </a:cubicBezTo>
                <a:cubicBezTo>
                  <a:pt x="1514" y="1651"/>
                  <a:pt x="1515" y="1650"/>
                  <a:pt x="1516" y="1650"/>
                </a:cubicBezTo>
                <a:cubicBezTo>
                  <a:pt x="1519" y="1650"/>
                  <a:pt x="1521" y="1648"/>
                  <a:pt x="1522" y="1650"/>
                </a:cubicBezTo>
                <a:close/>
                <a:moveTo>
                  <a:pt x="1519" y="1644"/>
                </a:moveTo>
                <a:cubicBezTo>
                  <a:pt x="1519" y="1644"/>
                  <a:pt x="1518" y="1644"/>
                  <a:pt x="1518" y="1645"/>
                </a:cubicBezTo>
                <a:cubicBezTo>
                  <a:pt x="1518" y="1645"/>
                  <a:pt x="1518" y="1645"/>
                  <a:pt x="1517" y="1645"/>
                </a:cubicBezTo>
                <a:cubicBezTo>
                  <a:pt x="1517" y="1645"/>
                  <a:pt x="1517" y="1645"/>
                  <a:pt x="1517" y="1644"/>
                </a:cubicBezTo>
                <a:cubicBezTo>
                  <a:pt x="1518" y="1644"/>
                  <a:pt x="1518" y="1644"/>
                  <a:pt x="1518" y="1644"/>
                </a:cubicBezTo>
                <a:cubicBezTo>
                  <a:pt x="1519" y="1644"/>
                  <a:pt x="1519" y="1644"/>
                  <a:pt x="1519" y="1644"/>
                </a:cubicBezTo>
                <a:close/>
                <a:moveTo>
                  <a:pt x="1519" y="1626"/>
                </a:moveTo>
                <a:cubicBezTo>
                  <a:pt x="1519" y="1627"/>
                  <a:pt x="1519" y="1627"/>
                  <a:pt x="1520" y="1628"/>
                </a:cubicBezTo>
                <a:cubicBezTo>
                  <a:pt x="1519" y="1628"/>
                  <a:pt x="1518" y="1627"/>
                  <a:pt x="1519" y="1626"/>
                </a:cubicBezTo>
                <a:close/>
                <a:moveTo>
                  <a:pt x="1509" y="1639"/>
                </a:moveTo>
                <a:cubicBezTo>
                  <a:pt x="1510" y="1640"/>
                  <a:pt x="1510" y="1641"/>
                  <a:pt x="1512" y="1641"/>
                </a:cubicBezTo>
                <a:cubicBezTo>
                  <a:pt x="1512" y="1642"/>
                  <a:pt x="1511" y="1643"/>
                  <a:pt x="1511" y="1643"/>
                </a:cubicBezTo>
                <a:cubicBezTo>
                  <a:pt x="1510" y="1643"/>
                  <a:pt x="1509" y="1642"/>
                  <a:pt x="1509" y="1641"/>
                </a:cubicBezTo>
                <a:cubicBezTo>
                  <a:pt x="1509" y="1641"/>
                  <a:pt x="1509" y="1641"/>
                  <a:pt x="1509" y="1641"/>
                </a:cubicBezTo>
                <a:cubicBezTo>
                  <a:pt x="1509" y="1641"/>
                  <a:pt x="1509" y="1640"/>
                  <a:pt x="1509" y="1639"/>
                </a:cubicBezTo>
                <a:close/>
                <a:moveTo>
                  <a:pt x="1505" y="1658"/>
                </a:moveTo>
                <a:cubicBezTo>
                  <a:pt x="1505" y="1658"/>
                  <a:pt x="1505" y="1658"/>
                  <a:pt x="1504" y="1658"/>
                </a:cubicBezTo>
                <a:cubicBezTo>
                  <a:pt x="1505" y="1658"/>
                  <a:pt x="1505" y="1658"/>
                  <a:pt x="1506" y="1658"/>
                </a:cubicBezTo>
                <a:cubicBezTo>
                  <a:pt x="1505" y="1658"/>
                  <a:pt x="1505" y="1657"/>
                  <a:pt x="1505" y="1657"/>
                </a:cubicBezTo>
                <a:cubicBezTo>
                  <a:pt x="1506" y="1658"/>
                  <a:pt x="1507" y="1658"/>
                  <a:pt x="1508" y="1658"/>
                </a:cubicBezTo>
                <a:cubicBezTo>
                  <a:pt x="1507" y="1657"/>
                  <a:pt x="1509" y="1658"/>
                  <a:pt x="1509" y="1656"/>
                </a:cubicBezTo>
                <a:cubicBezTo>
                  <a:pt x="1510" y="1656"/>
                  <a:pt x="1513" y="1655"/>
                  <a:pt x="1513" y="1657"/>
                </a:cubicBezTo>
                <a:cubicBezTo>
                  <a:pt x="1513" y="1658"/>
                  <a:pt x="1512" y="1658"/>
                  <a:pt x="1512" y="1658"/>
                </a:cubicBezTo>
                <a:cubicBezTo>
                  <a:pt x="1511" y="1658"/>
                  <a:pt x="1511" y="1658"/>
                  <a:pt x="1511" y="1658"/>
                </a:cubicBezTo>
                <a:cubicBezTo>
                  <a:pt x="1511" y="1658"/>
                  <a:pt x="1511" y="1658"/>
                  <a:pt x="1511" y="1659"/>
                </a:cubicBezTo>
                <a:cubicBezTo>
                  <a:pt x="1511" y="1659"/>
                  <a:pt x="1512" y="1659"/>
                  <a:pt x="1512" y="1659"/>
                </a:cubicBezTo>
                <a:cubicBezTo>
                  <a:pt x="1510" y="1660"/>
                  <a:pt x="1503" y="1661"/>
                  <a:pt x="1505" y="1658"/>
                </a:cubicBezTo>
                <a:close/>
                <a:moveTo>
                  <a:pt x="1508" y="1660"/>
                </a:moveTo>
                <a:cubicBezTo>
                  <a:pt x="1509" y="1661"/>
                  <a:pt x="1513" y="1660"/>
                  <a:pt x="1516" y="1660"/>
                </a:cubicBezTo>
                <a:cubicBezTo>
                  <a:pt x="1517" y="1660"/>
                  <a:pt x="1517" y="1661"/>
                  <a:pt x="1517" y="1660"/>
                </a:cubicBezTo>
                <a:cubicBezTo>
                  <a:pt x="1517" y="1660"/>
                  <a:pt x="1517" y="1660"/>
                  <a:pt x="1517" y="1660"/>
                </a:cubicBezTo>
                <a:cubicBezTo>
                  <a:pt x="1518" y="1661"/>
                  <a:pt x="1518" y="1661"/>
                  <a:pt x="1518" y="1661"/>
                </a:cubicBezTo>
                <a:cubicBezTo>
                  <a:pt x="1515" y="1661"/>
                  <a:pt x="1509" y="1662"/>
                  <a:pt x="1508" y="1660"/>
                </a:cubicBezTo>
                <a:close/>
                <a:moveTo>
                  <a:pt x="1522" y="1659"/>
                </a:moveTo>
                <a:cubicBezTo>
                  <a:pt x="1521" y="1659"/>
                  <a:pt x="1519" y="1658"/>
                  <a:pt x="1519" y="1656"/>
                </a:cubicBezTo>
                <a:cubicBezTo>
                  <a:pt x="1517" y="1656"/>
                  <a:pt x="1519" y="1657"/>
                  <a:pt x="1519" y="1658"/>
                </a:cubicBezTo>
                <a:cubicBezTo>
                  <a:pt x="1518" y="1659"/>
                  <a:pt x="1517" y="1658"/>
                  <a:pt x="1517" y="1659"/>
                </a:cubicBezTo>
                <a:cubicBezTo>
                  <a:pt x="1517" y="1659"/>
                  <a:pt x="1517" y="1658"/>
                  <a:pt x="1516" y="1658"/>
                </a:cubicBezTo>
                <a:cubicBezTo>
                  <a:pt x="1516" y="1658"/>
                  <a:pt x="1516" y="1658"/>
                  <a:pt x="1516" y="1659"/>
                </a:cubicBezTo>
                <a:cubicBezTo>
                  <a:pt x="1515" y="1658"/>
                  <a:pt x="1515" y="1658"/>
                  <a:pt x="1514" y="1658"/>
                </a:cubicBezTo>
                <a:cubicBezTo>
                  <a:pt x="1514" y="1658"/>
                  <a:pt x="1514" y="1657"/>
                  <a:pt x="1514" y="1657"/>
                </a:cubicBezTo>
                <a:cubicBezTo>
                  <a:pt x="1515" y="1656"/>
                  <a:pt x="1518" y="1657"/>
                  <a:pt x="1519" y="1656"/>
                </a:cubicBezTo>
                <a:cubicBezTo>
                  <a:pt x="1515" y="1655"/>
                  <a:pt x="1513" y="1656"/>
                  <a:pt x="1511" y="1655"/>
                </a:cubicBezTo>
                <a:cubicBezTo>
                  <a:pt x="1514" y="1654"/>
                  <a:pt x="1518" y="1654"/>
                  <a:pt x="1520" y="1654"/>
                </a:cubicBezTo>
                <a:cubicBezTo>
                  <a:pt x="1520" y="1654"/>
                  <a:pt x="1519" y="1654"/>
                  <a:pt x="1519" y="1653"/>
                </a:cubicBezTo>
                <a:cubicBezTo>
                  <a:pt x="1519" y="1653"/>
                  <a:pt x="1519" y="1653"/>
                  <a:pt x="1519" y="1652"/>
                </a:cubicBezTo>
                <a:cubicBezTo>
                  <a:pt x="1521" y="1652"/>
                  <a:pt x="1521" y="1652"/>
                  <a:pt x="1521" y="1652"/>
                </a:cubicBezTo>
                <a:cubicBezTo>
                  <a:pt x="1521" y="1653"/>
                  <a:pt x="1521" y="1653"/>
                  <a:pt x="1521" y="1654"/>
                </a:cubicBezTo>
                <a:cubicBezTo>
                  <a:pt x="1521" y="1653"/>
                  <a:pt x="1521" y="1653"/>
                  <a:pt x="1521" y="1653"/>
                </a:cubicBezTo>
                <a:cubicBezTo>
                  <a:pt x="1520" y="1654"/>
                  <a:pt x="1521" y="1654"/>
                  <a:pt x="1521" y="1655"/>
                </a:cubicBezTo>
                <a:cubicBezTo>
                  <a:pt x="1520" y="1656"/>
                  <a:pt x="1519" y="1655"/>
                  <a:pt x="1519" y="1656"/>
                </a:cubicBezTo>
                <a:cubicBezTo>
                  <a:pt x="1520" y="1657"/>
                  <a:pt x="1520" y="1658"/>
                  <a:pt x="1521" y="1658"/>
                </a:cubicBezTo>
                <a:cubicBezTo>
                  <a:pt x="1521" y="1658"/>
                  <a:pt x="1521" y="1658"/>
                  <a:pt x="1521" y="1658"/>
                </a:cubicBezTo>
                <a:cubicBezTo>
                  <a:pt x="1521" y="1658"/>
                  <a:pt x="1522" y="1658"/>
                  <a:pt x="1523" y="1658"/>
                </a:cubicBezTo>
                <a:cubicBezTo>
                  <a:pt x="1522" y="1658"/>
                  <a:pt x="1522" y="1658"/>
                  <a:pt x="1522" y="1659"/>
                </a:cubicBezTo>
                <a:close/>
                <a:moveTo>
                  <a:pt x="1534" y="1632"/>
                </a:moveTo>
                <a:cubicBezTo>
                  <a:pt x="1533" y="1633"/>
                  <a:pt x="1531" y="1632"/>
                  <a:pt x="1532" y="1631"/>
                </a:cubicBezTo>
                <a:cubicBezTo>
                  <a:pt x="1532" y="1633"/>
                  <a:pt x="1534" y="1631"/>
                  <a:pt x="1534" y="1632"/>
                </a:cubicBezTo>
                <a:close/>
                <a:moveTo>
                  <a:pt x="1540" y="1628"/>
                </a:moveTo>
                <a:cubicBezTo>
                  <a:pt x="1537" y="1627"/>
                  <a:pt x="1534" y="1628"/>
                  <a:pt x="1533" y="1627"/>
                </a:cubicBezTo>
                <a:cubicBezTo>
                  <a:pt x="1536" y="1627"/>
                  <a:pt x="1539" y="1626"/>
                  <a:pt x="1540" y="1628"/>
                </a:cubicBezTo>
                <a:close/>
                <a:moveTo>
                  <a:pt x="1536" y="1626"/>
                </a:moveTo>
                <a:cubicBezTo>
                  <a:pt x="1536" y="1625"/>
                  <a:pt x="1539" y="1625"/>
                  <a:pt x="1539" y="1626"/>
                </a:cubicBezTo>
                <a:cubicBezTo>
                  <a:pt x="1538" y="1626"/>
                  <a:pt x="1536" y="1627"/>
                  <a:pt x="1536" y="1626"/>
                </a:cubicBezTo>
                <a:close/>
                <a:moveTo>
                  <a:pt x="1543" y="1629"/>
                </a:moveTo>
                <a:cubicBezTo>
                  <a:pt x="1543" y="1628"/>
                  <a:pt x="1542" y="1628"/>
                  <a:pt x="1542" y="1628"/>
                </a:cubicBezTo>
                <a:cubicBezTo>
                  <a:pt x="1542" y="1628"/>
                  <a:pt x="1541" y="1628"/>
                  <a:pt x="1541" y="1628"/>
                </a:cubicBezTo>
                <a:cubicBezTo>
                  <a:pt x="1541" y="1627"/>
                  <a:pt x="1541" y="1627"/>
                  <a:pt x="1541" y="1627"/>
                </a:cubicBezTo>
                <a:cubicBezTo>
                  <a:pt x="1541" y="1627"/>
                  <a:pt x="1541" y="1627"/>
                  <a:pt x="1541" y="1627"/>
                </a:cubicBezTo>
                <a:cubicBezTo>
                  <a:pt x="1541" y="1627"/>
                  <a:pt x="1543" y="1626"/>
                  <a:pt x="1544" y="1628"/>
                </a:cubicBezTo>
                <a:cubicBezTo>
                  <a:pt x="1544" y="1628"/>
                  <a:pt x="1543" y="1628"/>
                  <a:pt x="1543" y="1628"/>
                </a:cubicBezTo>
                <a:cubicBezTo>
                  <a:pt x="1543" y="1628"/>
                  <a:pt x="1543" y="1629"/>
                  <a:pt x="1543" y="1629"/>
                </a:cubicBezTo>
                <a:close/>
                <a:moveTo>
                  <a:pt x="1543" y="1633"/>
                </a:moveTo>
                <a:cubicBezTo>
                  <a:pt x="1542" y="1633"/>
                  <a:pt x="1537" y="1634"/>
                  <a:pt x="1538" y="1632"/>
                </a:cubicBezTo>
                <a:cubicBezTo>
                  <a:pt x="1539" y="1633"/>
                  <a:pt x="1542" y="1632"/>
                  <a:pt x="1543" y="1633"/>
                </a:cubicBezTo>
                <a:close/>
                <a:moveTo>
                  <a:pt x="1534" y="1636"/>
                </a:moveTo>
                <a:cubicBezTo>
                  <a:pt x="1536" y="1635"/>
                  <a:pt x="1538" y="1633"/>
                  <a:pt x="1540" y="1635"/>
                </a:cubicBezTo>
                <a:cubicBezTo>
                  <a:pt x="1539" y="1635"/>
                  <a:pt x="1537" y="1634"/>
                  <a:pt x="1536" y="1635"/>
                </a:cubicBezTo>
                <a:cubicBezTo>
                  <a:pt x="1538" y="1636"/>
                  <a:pt x="1540" y="1635"/>
                  <a:pt x="1542" y="1636"/>
                </a:cubicBezTo>
                <a:cubicBezTo>
                  <a:pt x="1542" y="1636"/>
                  <a:pt x="1541" y="1637"/>
                  <a:pt x="1542" y="1637"/>
                </a:cubicBezTo>
                <a:cubicBezTo>
                  <a:pt x="1543" y="1637"/>
                  <a:pt x="1544" y="1637"/>
                  <a:pt x="1543" y="1637"/>
                </a:cubicBezTo>
                <a:cubicBezTo>
                  <a:pt x="1539" y="1636"/>
                  <a:pt x="1536" y="1638"/>
                  <a:pt x="1534" y="1636"/>
                </a:cubicBezTo>
                <a:close/>
                <a:moveTo>
                  <a:pt x="1543" y="1643"/>
                </a:moveTo>
                <a:cubicBezTo>
                  <a:pt x="1542" y="1643"/>
                  <a:pt x="1542" y="1644"/>
                  <a:pt x="1541" y="1643"/>
                </a:cubicBezTo>
                <a:cubicBezTo>
                  <a:pt x="1540" y="1642"/>
                  <a:pt x="1543" y="1642"/>
                  <a:pt x="1543" y="1643"/>
                </a:cubicBezTo>
                <a:close/>
                <a:moveTo>
                  <a:pt x="1534" y="1636"/>
                </a:moveTo>
                <a:cubicBezTo>
                  <a:pt x="1533" y="1636"/>
                  <a:pt x="1532" y="1636"/>
                  <a:pt x="1532" y="1636"/>
                </a:cubicBezTo>
                <a:cubicBezTo>
                  <a:pt x="1533" y="1635"/>
                  <a:pt x="1534" y="1635"/>
                  <a:pt x="1534" y="1636"/>
                </a:cubicBezTo>
                <a:close/>
                <a:moveTo>
                  <a:pt x="1546" y="1647"/>
                </a:moveTo>
                <a:cubicBezTo>
                  <a:pt x="1545" y="1647"/>
                  <a:pt x="1545" y="1647"/>
                  <a:pt x="1545" y="1648"/>
                </a:cubicBezTo>
                <a:cubicBezTo>
                  <a:pt x="1545" y="1647"/>
                  <a:pt x="1547" y="1647"/>
                  <a:pt x="1548" y="1648"/>
                </a:cubicBezTo>
                <a:cubicBezTo>
                  <a:pt x="1542" y="1647"/>
                  <a:pt x="1538" y="1651"/>
                  <a:pt x="1532" y="1648"/>
                </a:cubicBezTo>
                <a:cubicBezTo>
                  <a:pt x="1532" y="1648"/>
                  <a:pt x="1531" y="1648"/>
                  <a:pt x="1531" y="1648"/>
                </a:cubicBezTo>
                <a:cubicBezTo>
                  <a:pt x="1531" y="1648"/>
                  <a:pt x="1531" y="1648"/>
                  <a:pt x="1531" y="1648"/>
                </a:cubicBezTo>
                <a:cubicBezTo>
                  <a:pt x="1535" y="1645"/>
                  <a:pt x="1541" y="1646"/>
                  <a:pt x="1546" y="1647"/>
                </a:cubicBezTo>
                <a:close/>
                <a:moveTo>
                  <a:pt x="1554" y="1626"/>
                </a:moveTo>
                <a:cubicBezTo>
                  <a:pt x="1555" y="1626"/>
                  <a:pt x="1556" y="1626"/>
                  <a:pt x="1556" y="1627"/>
                </a:cubicBezTo>
                <a:cubicBezTo>
                  <a:pt x="1556" y="1628"/>
                  <a:pt x="1553" y="1628"/>
                  <a:pt x="1555" y="1629"/>
                </a:cubicBezTo>
                <a:cubicBezTo>
                  <a:pt x="1555" y="1629"/>
                  <a:pt x="1555" y="1629"/>
                  <a:pt x="1555" y="1630"/>
                </a:cubicBezTo>
                <a:cubicBezTo>
                  <a:pt x="1554" y="1630"/>
                  <a:pt x="1554" y="1630"/>
                  <a:pt x="1554" y="1630"/>
                </a:cubicBezTo>
                <a:cubicBezTo>
                  <a:pt x="1552" y="1626"/>
                  <a:pt x="1547" y="1631"/>
                  <a:pt x="1545" y="1627"/>
                </a:cubicBezTo>
                <a:cubicBezTo>
                  <a:pt x="1548" y="1627"/>
                  <a:pt x="1553" y="1628"/>
                  <a:pt x="1555" y="1627"/>
                </a:cubicBezTo>
                <a:cubicBezTo>
                  <a:pt x="1555" y="1627"/>
                  <a:pt x="1554" y="1627"/>
                  <a:pt x="1554" y="1626"/>
                </a:cubicBezTo>
                <a:close/>
                <a:moveTo>
                  <a:pt x="1559" y="1644"/>
                </a:moveTo>
                <a:cubicBezTo>
                  <a:pt x="1559" y="1644"/>
                  <a:pt x="1559" y="1642"/>
                  <a:pt x="1560" y="1642"/>
                </a:cubicBezTo>
                <a:cubicBezTo>
                  <a:pt x="1560" y="1643"/>
                  <a:pt x="1562" y="1641"/>
                  <a:pt x="1561" y="1643"/>
                </a:cubicBezTo>
                <a:cubicBezTo>
                  <a:pt x="1561" y="1643"/>
                  <a:pt x="1560" y="1643"/>
                  <a:pt x="1560" y="1644"/>
                </a:cubicBezTo>
                <a:cubicBezTo>
                  <a:pt x="1560" y="1644"/>
                  <a:pt x="1560" y="1644"/>
                  <a:pt x="1561" y="1644"/>
                </a:cubicBezTo>
                <a:cubicBezTo>
                  <a:pt x="1561" y="1645"/>
                  <a:pt x="1561" y="1646"/>
                  <a:pt x="1560" y="1647"/>
                </a:cubicBezTo>
                <a:cubicBezTo>
                  <a:pt x="1560" y="1646"/>
                  <a:pt x="1560" y="1646"/>
                  <a:pt x="1560" y="1644"/>
                </a:cubicBezTo>
                <a:cubicBezTo>
                  <a:pt x="1559" y="1645"/>
                  <a:pt x="1557" y="1643"/>
                  <a:pt x="1557" y="1645"/>
                </a:cubicBezTo>
                <a:cubicBezTo>
                  <a:pt x="1556" y="1645"/>
                  <a:pt x="1555" y="1645"/>
                  <a:pt x="1554" y="1644"/>
                </a:cubicBezTo>
                <a:cubicBezTo>
                  <a:pt x="1555" y="1643"/>
                  <a:pt x="1558" y="1645"/>
                  <a:pt x="1557" y="1643"/>
                </a:cubicBezTo>
                <a:cubicBezTo>
                  <a:pt x="1557" y="1643"/>
                  <a:pt x="1555" y="1644"/>
                  <a:pt x="1554" y="1643"/>
                </a:cubicBezTo>
                <a:cubicBezTo>
                  <a:pt x="1556" y="1642"/>
                  <a:pt x="1556" y="1643"/>
                  <a:pt x="1558" y="1642"/>
                </a:cubicBezTo>
                <a:cubicBezTo>
                  <a:pt x="1559" y="1643"/>
                  <a:pt x="1558" y="1643"/>
                  <a:pt x="1559" y="1644"/>
                </a:cubicBezTo>
                <a:close/>
                <a:moveTo>
                  <a:pt x="1563" y="1650"/>
                </a:moveTo>
                <a:cubicBezTo>
                  <a:pt x="1564" y="1652"/>
                  <a:pt x="1561" y="1650"/>
                  <a:pt x="1561" y="1653"/>
                </a:cubicBezTo>
                <a:cubicBezTo>
                  <a:pt x="1559" y="1653"/>
                  <a:pt x="1555" y="1652"/>
                  <a:pt x="1553" y="1653"/>
                </a:cubicBezTo>
                <a:cubicBezTo>
                  <a:pt x="1555" y="1654"/>
                  <a:pt x="1555" y="1653"/>
                  <a:pt x="1557" y="1653"/>
                </a:cubicBezTo>
                <a:cubicBezTo>
                  <a:pt x="1557" y="1655"/>
                  <a:pt x="1556" y="1654"/>
                  <a:pt x="1556" y="1655"/>
                </a:cubicBezTo>
                <a:cubicBezTo>
                  <a:pt x="1558" y="1655"/>
                  <a:pt x="1558" y="1656"/>
                  <a:pt x="1559" y="1657"/>
                </a:cubicBezTo>
                <a:cubicBezTo>
                  <a:pt x="1557" y="1656"/>
                  <a:pt x="1552" y="1655"/>
                  <a:pt x="1551" y="1657"/>
                </a:cubicBezTo>
                <a:cubicBezTo>
                  <a:pt x="1560" y="1657"/>
                  <a:pt x="1550" y="1658"/>
                  <a:pt x="1547" y="1658"/>
                </a:cubicBezTo>
                <a:cubicBezTo>
                  <a:pt x="1548" y="1654"/>
                  <a:pt x="1544" y="1658"/>
                  <a:pt x="1544" y="1655"/>
                </a:cubicBezTo>
                <a:cubicBezTo>
                  <a:pt x="1547" y="1655"/>
                  <a:pt x="1553" y="1655"/>
                  <a:pt x="1555" y="1655"/>
                </a:cubicBezTo>
                <a:cubicBezTo>
                  <a:pt x="1551" y="1654"/>
                  <a:pt x="1546" y="1655"/>
                  <a:pt x="1543" y="1653"/>
                </a:cubicBezTo>
                <a:cubicBezTo>
                  <a:pt x="1546" y="1653"/>
                  <a:pt x="1552" y="1654"/>
                  <a:pt x="1553" y="1652"/>
                </a:cubicBezTo>
                <a:cubicBezTo>
                  <a:pt x="1552" y="1653"/>
                  <a:pt x="1548" y="1652"/>
                  <a:pt x="1549" y="1651"/>
                </a:cubicBezTo>
                <a:cubicBezTo>
                  <a:pt x="1549" y="1652"/>
                  <a:pt x="1551" y="1651"/>
                  <a:pt x="1552" y="1650"/>
                </a:cubicBezTo>
                <a:cubicBezTo>
                  <a:pt x="1550" y="1650"/>
                  <a:pt x="1549" y="1651"/>
                  <a:pt x="1549" y="1649"/>
                </a:cubicBezTo>
                <a:cubicBezTo>
                  <a:pt x="1551" y="1650"/>
                  <a:pt x="1552" y="1648"/>
                  <a:pt x="1552" y="1649"/>
                </a:cubicBezTo>
                <a:cubicBezTo>
                  <a:pt x="1553" y="1649"/>
                  <a:pt x="1553" y="1649"/>
                  <a:pt x="1553" y="1648"/>
                </a:cubicBezTo>
                <a:cubicBezTo>
                  <a:pt x="1554" y="1647"/>
                  <a:pt x="1555" y="1648"/>
                  <a:pt x="1555" y="1648"/>
                </a:cubicBezTo>
                <a:cubicBezTo>
                  <a:pt x="1555" y="1649"/>
                  <a:pt x="1553" y="1650"/>
                  <a:pt x="1554" y="1650"/>
                </a:cubicBezTo>
                <a:cubicBezTo>
                  <a:pt x="1555" y="1648"/>
                  <a:pt x="1558" y="1651"/>
                  <a:pt x="1558" y="1649"/>
                </a:cubicBezTo>
                <a:cubicBezTo>
                  <a:pt x="1558" y="1649"/>
                  <a:pt x="1556" y="1649"/>
                  <a:pt x="1556" y="1648"/>
                </a:cubicBezTo>
                <a:cubicBezTo>
                  <a:pt x="1557" y="1647"/>
                  <a:pt x="1558" y="1648"/>
                  <a:pt x="1559" y="1647"/>
                </a:cubicBezTo>
                <a:cubicBezTo>
                  <a:pt x="1559" y="1648"/>
                  <a:pt x="1558" y="1648"/>
                  <a:pt x="1558" y="1648"/>
                </a:cubicBezTo>
                <a:cubicBezTo>
                  <a:pt x="1560" y="1649"/>
                  <a:pt x="1559" y="1647"/>
                  <a:pt x="1560" y="1648"/>
                </a:cubicBezTo>
                <a:cubicBezTo>
                  <a:pt x="1561" y="1650"/>
                  <a:pt x="1562" y="1648"/>
                  <a:pt x="1563" y="1649"/>
                </a:cubicBezTo>
                <a:cubicBezTo>
                  <a:pt x="1562" y="1649"/>
                  <a:pt x="1562" y="1650"/>
                  <a:pt x="1563" y="1650"/>
                </a:cubicBezTo>
                <a:close/>
                <a:moveTo>
                  <a:pt x="1555" y="1678"/>
                </a:moveTo>
                <a:cubicBezTo>
                  <a:pt x="1557" y="1678"/>
                  <a:pt x="1559" y="1677"/>
                  <a:pt x="1560" y="1678"/>
                </a:cubicBezTo>
                <a:cubicBezTo>
                  <a:pt x="1559" y="1678"/>
                  <a:pt x="1556" y="1679"/>
                  <a:pt x="1555" y="1678"/>
                </a:cubicBezTo>
                <a:close/>
                <a:moveTo>
                  <a:pt x="1556" y="1681"/>
                </a:moveTo>
                <a:cubicBezTo>
                  <a:pt x="1555" y="1680"/>
                  <a:pt x="1553" y="1681"/>
                  <a:pt x="1553" y="1680"/>
                </a:cubicBezTo>
                <a:cubicBezTo>
                  <a:pt x="1554" y="1681"/>
                  <a:pt x="1556" y="1680"/>
                  <a:pt x="1556" y="1681"/>
                </a:cubicBezTo>
                <a:close/>
                <a:moveTo>
                  <a:pt x="1557" y="1666"/>
                </a:moveTo>
                <a:cubicBezTo>
                  <a:pt x="1559" y="1666"/>
                  <a:pt x="1560" y="1665"/>
                  <a:pt x="1561" y="1667"/>
                </a:cubicBezTo>
                <a:cubicBezTo>
                  <a:pt x="1560" y="1666"/>
                  <a:pt x="1556" y="1667"/>
                  <a:pt x="1557" y="1666"/>
                </a:cubicBezTo>
                <a:close/>
                <a:moveTo>
                  <a:pt x="1553" y="1661"/>
                </a:moveTo>
                <a:cubicBezTo>
                  <a:pt x="1555" y="1661"/>
                  <a:pt x="1558" y="1662"/>
                  <a:pt x="1561" y="1662"/>
                </a:cubicBezTo>
                <a:cubicBezTo>
                  <a:pt x="1558" y="1662"/>
                  <a:pt x="1554" y="1663"/>
                  <a:pt x="1553" y="1661"/>
                </a:cubicBezTo>
                <a:close/>
                <a:moveTo>
                  <a:pt x="1561" y="1659"/>
                </a:moveTo>
                <a:cubicBezTo>
                  <a:pt x="1559" y="1659"/>
                  <a:pt x="1558" y="1660"/>
                  <a:pt x="1558" y="1658"/>
                </a:cubicBezTo>
                <a:cubicBezTo>
                  <a:pt x="1559" y="1659"/>
                  <a:pt x="1561" y="1658"/>
                  <a:pt x="1561" y="1659"/>
                </a:cubicBezTo>
                <a:close/>
                <a:moveTo>
                  <a:pt x="1557" y="1654"/>
                </a:moveTo>
                <a:cubicBezTo>
                  <a:pt x="1557" y="1654"/>
                  <a:pt x="1559" y="1653"/>
                  <a:pt x="1559" y="1654"/>
                </a:cubicBezTo>
                <a:cubicBezTo>
                  <a:pt x="1558" y="1654"/>
                  <a:pt x="1557" y="1656"/>
                  <a:pt x="1557" y="1654"/>
                </a:cubicBezTo>
                <a:close/>
                <a:moveTo>
                  <a:pt x="1548" y="1669"/>
                </a:moveTo>
                <a:cubicBezTo>
                  <a:pt x="1544" y="1669"/>
                  <a:pt x="1544" y="1669"/>
                  <a:pt x="1544" y="1669"/>
                </a:cubicBezTo>
                <a:cubicBezTo>
                  <a:pt x="1544" y="1668"/>
                  <a:pt x="1545" y="1668"/>
                  <a:pt x="1545" y="1667"/>
                </a:cubicBezTo>
                <a:cubicBezTo>
                  <a:pt x="1543" y="1668"/>
                  <a:pt x="1542" y="1667"/>
                  <a:pt x="1541" y="1667"/>
                </a:cubicBezTo>
                <a:cubicBezTo>
                  <a:pt x="1543" y="1667"/>
                  <a:pt x="1549" y="1665"/>
                  <a:pt x="1549" y="1667"/>
                </a:cubicBezTo>
                <a:cubicBezTo>
                  <a:pt x="1549" y="1667"/>
                  <a:pt x="1546" y="1667"/>
                  <a:pt x="1545" y="1668"/>
                </a:cubicBezTo>
                <a:cubicBezTo>
                  <a:pt x="1546" y="1668"/>
                  <a:pt x="1548" y="1668"/>
                  <a:pt x="1548" y="1669"/>
                </a:cubicBezTo>
                <a:close/>
                <a:moveTo>
                  <a:pt x="1543" y="1668"/>
                </a:moveTo>
                <a:cubicBezTo>
                  <a:pt x="1543" y="1669"/>
                  <a:pt x="1541" y="1669"/>
                  <a:pt x="1540" y="1668"/>
                </a:cubicBezTo>
                <a:cubicBezTo>
                  <a:pt x="1541" y="1668"/>
                  <a:pt x="1543" y="1667"/>
                  <a:pt x="1543" y="1668"/>
                </a:cubicBezTo>
                <a:close/>
                <a:moveTo>
                  <a:pt x="1541" y="1662"/>
                </a:moveTo>
                <a:cubicBezTo>
                  <a:pt x="1543" y="1662"/>
                  <a:pt x="1544" y="1661"/>
                  <a:pt x="1546" y="1662"/>
                </a:cubicBezTo>
                <a:cubicBezTo>
                  <a:pt x="1545" y="1662"/>
                  <a:pt x="1540" y="1663"/>
                  <a:pt x="1541" y="1662"/>
                </a:cubicBezTo>
                <a:close/>
                <a:moveTo>
                  <a:pt x="1541" y="1658"/>
                </a:moveTo>
                <a:cubicBezTo>
                  <a:pt x="1544" y="1658"/>
                  <a:pt x="1549" y="1657"/>
                  <a:pt x="1551" y="1659"/>
                </a:cubicBezTo>
                <a:cubicBezTo>
                  <a:pt x="1548" y="1658"/>
                  <a:pt x="1543" y="1660"/>
                  <a:pt x="1541" y="1658"/>
                </a:cubicBezTo>
                <a:close/>
                <a:moveTo>
                  <a:pt x="1547" y="1632"/>
                </a:moveTo>
                <a:cubicBezTo>
                  <a:pt x="1549" y="1632"/>
                  <a:pt x="1550" y="1633"/>
                  <a:pt x="1551" y="1632"/>
                </a:cubicBezTo>
                <a:cubicBezTo>
                  <a:pt x="1550" y="1634"/>
                  <a:pt x="1548" y="1633"/>
                  <a:pt x="1547" y="1632"/>
                </a:cubicBezTo>
                <a:close/>
                <a:moveTo>
                  <a:pt x="1550" y="1637"/>
                </a:moveTo>
                <a:cubicBezTo>
                  <a:pt x="1549" y="1636"/>
                  <a:pt x="1548" y="1636"/>
                  <a:pt x="1548" y="1636"/>
                </a:cubicBezTo>
                <a:cubicBezTo>
                  <a:pt x="1549" y="1636"/>
                  <a:pt x="1551" y="1635"/>
                  <a:pt x="1550" y="1637"/>
                </a:cubicBezTo>
                <a:close/>
                <a:moveTo>
                  <a:pt x="1553" y="1643"/>
                </a:moveTo>
                <a:cubicBezTo>
                  <a:pt x="1550" y="1642"/>
                  <a:pt x="1549" y="1644"/>
                  <a:pt x="1547" y="1642"/>
                </a:cubicBezTo>
                <a:cubicBezTo>
                  <a:pt x="1549" y="1643"/>
                  <a:pt x="1553" y="1641"/>
                  <a:pt x="1553" y="1643"/>
                </a:cubicBezTo>
                <a:close/>
                <a:moveTo>
                  <a:pt x="1554" y="1635"/>
                </a:moveTo>
                <a:cubicBezTo>
                  <a:pt x="1553" y="1635"/>
                  <a:pt x="1552" y="1632"/>
                  <a:pt x="1554" y="1632"/>
                </a:cubicBezTo>
                <a:cubicBezTo>
                  <a:pt x="1554" y="1634"/>
                  <a:pt x="1554" y="1633"/>
                  <a:pt x="1554" y="1635"/>
                </a:cubicBezTo>
                <a:close/>
                <a:moveTo>
                  <a:pt x="1554" y="1637"/>
                </a:moveTo>
                <a:cubicBezTo>
                  <a:pt x="1554" y="1636"/>
                  <a:pt x="1553" y="1637"/>
                  <a:pt x="1552" y="1636"/>
                </a:cubicBezTo>
                <a:cubicBezTo>
                  <a:pt x="1553" y="1635"/>
                  <a:pt x="1555" y="1637"/>
                  <a:pt x="1554" y="1637"/>
                </a:cubicBezTo>
                <a:close/>
                <a:moveTo>
                  <a:pt x="1561" y="1628"/>
                </a:moveTo>
                <a:cubicBezTo>
                  <a:pt x="1561" y="1626"/>
                  <a:pt x="1561" y="1630"/>
                  <a:pt x="1559" y="1628"/>
                </a:cubicBezTo>
                <a:cubicBezTo>
                  <a:pt x="1559" y="1628"/>
                  <a:pt x="1559" y="1627"/>
                  <a:pt x="1559" y="1627"/>
                </a:cubicBezTo>
                <a:cubicBezTo>
                  <a:pt x="1561" y="1627"/>
                  <a:pt x="1561" y="1626"/>
                  <a:pt x="1562" y="1627"/>
                </a:cubicBezTo>
                <a:cubicBezTo>
                  <a:pt x="1561" y="1627"/>
                  <a:pt x="1562" y="1628"/>
                  <a:pt x="1561" y="1628"/>
                </a:cubicBezTo>
                <a:close/>
                <a:moveTo>
                  <a:pt x="1560" y="1639"/>
                </a:moveTo>
                <a:cubicBezTo>
                  <a:pt x="1560" y="1639"/>
                  <a:pt x="1561" y="1639"/>
                  <a:pt x="1561" y="1640"/>
                </a:cubicBezTo>
                <a:cubicBezTo>
                  <a:pt x="1560" y="1639"/>
                  <a:pt x="1558" y="1640"/>
                  <a:pt x="1559" y="1639"/>
                </a:cubicBezTo>
                <a:cubicBezTo>
                  <a:pt x="1559" y="1639"/>
                  <a:pt x="1560" y="1639"/>
                  <a:pt x="1560" y="1639"/>
                </a:cubicBezTo>
                <a:cubicBezTo>
                  <a:pt x="1559" y="1639"/>
                  <a:pt x="1559" y="1639"/>
                  <a:pt x="1560" y="1639"/>
                </a:cubicBezTo>
                <a:close/>
                <a:moveTo>
                  <a:pt x="1558" y="1640"/>
                </a:moveTo>
                <a:cubicBezTo>
                  <a:pt x="1557" y="1640"/>
                  <a:pt x="1556" y="1640"/>
                  <a:pt x="1556" y="1639"/>
                </a:cubicBezTo>
                <a:cubicBezTo>
                  <a:pt x="1556" y="1639"/>
                  <a:pt x="1557" y="1639"/>
                  <a:pt x="1557" y="1639"/>
                </a:cubicBezTo>
                <a:cubicBezTo>
                  <a:pt x="1556" y="1639"/>
                  <a:pt x="1556" y="1639"/>
                  <a:pt x="1556" y="1639"/>
                </a:cubicBezTo>
                <a:cubicBezTo>
                  <a:pt x="1556" y="1639"/>
                  <a:pt x="1557" y="1638"/>
                  <a:pt x="1558" y="1639"/>
                </a:cubicBezTo>
                <a:cubicBezTo>
                  <a:pt x="1557" y="1639"/>
                  <a:pt x="1557" y="1640"/>
                  <a:pt x="1558" y="1640"/>
                </a:cubicBezTo>
                <a:close/>
                <a:moveTo>
                  <a:pt x="1556" y="1637"/>
                </a:moveTo>
                <a:cubicBezTo>
                  <a:pt x="1556" y="1636"/>
                  <a:pt x="1555" y="1636"/>
                  <a:pt x="1555" y="1636"/>
                </a:cubicBezTo>
                <a:cubicBezTo>
                  <a:pt x="1556" y="1635"/>
                  <a:pt x="1557" y="1637"/>
                  <a:pt x="1556" y="1637"/>
                </a:cubicBezTo>
                <a:close/>
                <a:moveTo>
                  <a:pt x="1555" y="1634"/>
                </a:moveTo>
                <a:cubicBezTo>
                  <a:pt x="1555" y="1633"/>
                  <a:pt x="1555" y="1633"/>
                  <a:pt x="1555" y="1632"/>
                </a:cubicBezTo>
                <a:cubicBezTo>
                  <a:pt x="1556" y="1633"/>
                  <a:pt x="1557" y="1633"/>
                  <a:pt x="1558" y="1633"/>
                </a:cubicBezTo>
                <a:cubicBezTo>
                  <a:pt x="1557" y="1634"/>
                  <a:pt x="1557" y="1633"/>
                  <a:pt x="1555" y="1634"/>
                </a:cubicBezTo>
                <a:close/>
                <a:moveTo>
                  <a:pt x="1532" y="1650"/>
                </a:moveTo>
                <a:cubicBezTo>
                  <a:pt x="1534" y="1650"/>
                  <a:pt x="1538" y="1649"/>
                  <a:pt x="1539" y="1651"/>
                </a:cubicBezTo>
                <a:cubicBezTo>
                  <a:pt x="1537" y="1651"/>
                  <a:pt x="1533" y="1651"/>
                  <a:pt x="1532" y="1650"/>
                </a:cubicBezTo>
                <a:close/>
                <a:moveTo>
                  <a:pt x="1538" y="1658"/>
                </a:moveTo>
                <a:cubicBezTo>
                  <a:pt x="1538" y="1659"/>
                  <a:pt x="1538" y="1659"/>
                  <a:pt x="1538" y="1659"/>
                </a:cubicBezTo>
                <a:cubicBezTo>
                  <a:pt x="1536" y="1659"/>
                  <a:pt x="1536" y="1659"/>
                  <a:pt x="1536" y="1659"/>
                </a:cubicBezTo>
                <a:cubicBezTo>
                  <a:pt x="1536" y="1658"/>
                  <a:pt x="1536" y="1658"/>
                  <a:pt x="1536" y="1658"/>
                </a:cubicBezTo>
                <a:lnTo>
                  <a:pt x="1538" y="1658"/>
                </a:lnTo>
                <a:close/>
                <a:moveTo>
                  <a:pt x="1536" y="1654"/>
                </a:moveTo>
                <a:cubicBezTo>
                  <a:pt x="1534" y="1653"/>
                  <a:pt x="1532" y="1654"/>
                  <a:pt x="1530" y="1653"/>
                </a:cubicBezTo>
                <a:cubicBezTo>
                  <a:pt x="1530" y="1653"/>
                  <a:pt x="1530" y="1653"/>
                  <a:pt x="1530" y="1653"/>
                </a:cubicBezTo>
                <a:cubicBezTo>
                  <a:pt x="1532" y="1653"/>
                  <a:pt x="1535" y="1652"/>
                  <a:pt x="1536" y="1654"/>
                </a:cubicBezTo>
                <a:close/>
                <a:moveTo>
                  <a:pt x="1536" y="1656"/>
                </a:moveTo>
                <a:cubicBezTo>
                  <a:pt x="1535" y="1656"/>
                  <a:pt x="1534" y="1656"/>
                  <a:pt x="1534" y="1655"/>
                </a:cubicBezTo>
                <a:cubicBezTo>
                  <a:pt x="1535" y="1655"/>
                  <a:pt x="1536" y="1655"/>
                  <a:pt x="1536" y="1656"/>
                </a:cubicBezTo>
                <a:close/>
                <a:moveTo>
                  <a:pt x="1527" y="1642"/>
                </a:moveTo>
                <a:cubicBezTo>
                  <a:pt x="1528" y="1642"/>
                  <a:pt x="1529" y="1642"/>
                  <a:pt x="1529" y="1641"/>
                </a:cubicBezTo>
                <a:cubicBezTo>
                  <a:pt x="1529" y="1643"/>
                  <a:pt x="1527" y="1643"/>
                  <a:pt x="1527" y="1642"/>
                </a:cubicBezTo>
                <a:close/>
                <a:moveTo>
                  <a:pt x="1528" y="1658"/>
                </a:moveTo>
                <a:cubicBezTo>
                  <a:pt x="1530" y="1657"/>
                  <a:pt x="1531" y="1658"/>
                  <a:pt x="1534" y="1658"/>
                </a:cubicBezTo>
                <a:cubicBezTo>
                  <a:pt x="1534" y="1660"/>
                  <a:pt x="1529" y="1659"/>
                  <a:pt x="1528" y="1658"/>
                </a:cubicBezTo>
                <a:close/>
                <a:moveTo>
                  <a:pt x="1526" y="1628"/>
                </a:moveTo>
                <a:cubicBezTo>
                  <a:pt x="1526" y="1628"/>
                  <a:pt x="1526" y="1627"/>
                  <a:pt x="1526" y="1627"/>
                </a:cubicBezTo>
                <a:cubicBezTo>
                  <a:pt x="1528" y="1627"/>
                  <a:pt x="1531" y="1627"/>
                  <a:pt x="1531" y="1628"/>
                </a:cubicBezTo>
                <a:cubicBezTo>
                  <a:pt x="1530" y="1626"/>
                  <a:pt x="1528" y="1628"/>
                  <a:pt x="1526" y="1628"/>
                </a:cubicBezTo>
                <a:close/>
                <a:moveTo>
                  <a:pt x="1527" y="1661"/>
                </a:moveTo>
                <a:cubicBezTo>
                  <a:pt x="1530" y="1662"/>
                  <a:pt x="1535" y="1661"/>
                  <a:pt x="1539" y="1662"/>
                </a:cubicBezTo>
                <a:cubicBezTo>
                  <a:pt x="1536" y="1662"/>
                  <a:pt x="1531" y="1662"/>
                  <a:pt x="1526" y="1662"/>
                </a:cubicBezTo>
                <a:cubicBezTo>
                  <a:pt x="1526" y="1661"/>
                  <a:pt x="1527" y="1661"/>
                  <a:pt x="1527" y="1661"/>
                </a:cubicBezTo>
                <a:close/>
                <a:moveTo>
                  <a:pt x="1539" y="1667"/>
                </a:moveTo>
                <a:cubicBezTo>
                  <a:pt x="1538" y="1667"/>
                  <a:pt x="1536" y="1668"/>
                  <a:pt x="1536" y="1667"/>
                </a:cubicBezTo>
                <a:cubicBezTo>
                  <a:pt x="1537" y="1667"/>
                  <a:pt x="1539" y="1666"/>
                  <a:pt x="1539" y="1667"/>
                </a:cubicBezTo>
                <a:close/>
                <a:moveTo>
                  <a:pt x="1528" y="1669"/>
                </a:moveTo>
                <a:cubicBezTo>
                  <a:pt x="1530" y="1670"/>
                  <a:pt x="1533" y="1669"/>
                  <a:pt x="1534" y="1670"/>
                </a:cubicBezTo>
                <a:cubicBezTo>
                  <a:pt x="1532" y="1670"/>
                  <a:pt x="1529" y="1670"/>
                  <a:pt x="1528" y="1669"/>
                </a:cubicBezTo>
                <a:close/>
                <a:moveTo>
                  <a:pt x="1533" y="1669"/>
                </a:moveTo>
                <a:cubicBezTo>
                  <a:pt x="1532" y="1667"/>
                  <a:pt x="1535" y="1668"/>
                  <a:pt x="1535" y="1668"/>
                </a:cubicBezTo>
                <a:cubicBezTo>
                  <a:pt x="1534" y="1668"/>
                  <a:pt x="1533" y="1668"/>
                  <a:pt x="1533" y="1669"/>
                </a:cubicBezTo>
                <a:close/>
                <a:moveTo>
                  <a:pt x="1536" y="1669"/>
                </a:moveTo>
                <a:cubicBezTo>
                  <a:pt x="1537" y="1669"/>
                  <a:pt x="1534" y="1668"/>
                  <a:pt x="1536" y="1667"/>
                </a:cubicBezTo>
                <a:cubicBezTo>
                  <a:pt x="1537" y="1669"/>
                  <a:pt x="1539" y="1667"/>
                  <a:pt x="1539" y="1669"/>
                </a:cubicBezTo>
                <a:cubicBezTo>
                  <a:pt x="1539" y="1670"/>
                  <a:pt x="1537" y="1670"/>
                  <a:pt x="1536" y="1669"/>
                </a:cubicBezTo>
                <a:close/>
                <a:moveTo>
                  <a:pt x="1539" y="1677"/>
                </a:moveTo>
                <a:cubicBezTo>
                  <a:pt x="1540" y="1678"/>
                  <a:pt x="1542" y="1677"/>
                  <a:pt x="1543" y="1678"/>
                </a:cubicBezTo>
                <a:cubicBezTo>
                  <a:pt x="1542" y="1678"/>
                  <a:pt x="1538" y="1678"/>
                  <a:pt x="1539" y="1677"/>
                </a:cubicBezTo>
                <a:close/>
                <a:moveTo>
                  <a:pt x="1546" y="1678"/>
                </a:moveTo>
                <a:cubicBezTo>
                  <a:pt x="1547" y="1677"/>
                  <a:pt x="1549" y="1679"/>
                  <a:pt x="1550" y="1677"/>
                </a:cubicBezTo>
                <a:cubicBezTo>
                  <a:pt x="1550" y="1677"/>
                  <a:pt x="1550" y="1677"/>
                  <a:pt x="1550" y="1677"/>
                </a:cubicBezTo>
                <a:cubicBezTo>
                  <a:pt x="1550" y="1678"/>
                  <a:pt x="1550" y="1678"/>
                  <a:pt x="1551" y="1678"/>
                </a:cubicBezTo>
                <a:cubicBezTo>
                  <a:pt x="1549" y="1678"/>
                  <a:pt x="1547" y="1679"/>
                  <a:pt x="1546" y="1678"/>
                </a:cubicBezTo>
                <a:close/>
                <a:moveTo>
                  <a:pt x="1550" y="1669"/>
                </a:moveTo>
                <a:cubicBezTo>
                  <a:pt x="1550" y="1667"/>
                  <a:pt x="1550" y="1667"/>
                  <a:pt x="1550" y="1667"/>
                </a:cubicBezTo>
                <a:cubicBezTo>
                  <a:pt x="1552" y="1667"/>
                  <a:pt x="1559" y="1667"/>
                  <a:pt x="1554" y="1668"/>
                </a:cubicBezTo>
                <a:cubicBezTo>
                  <a:pt x="1556" y="1668"/>
                  <a:pt x="1556" y="1669"/>
                  <a:pt x="1557" y="1669"/>
                </a:cubicBezTo>
                <a:cubicBezTo>
                  <a:pt x="1557" y="1669"/>
                  <a:pt x="1557" y="1668"/>
                  <a:pt x="1557" y="1668"/>
                </a:cubicBezTo>
                <a:cubicBezTo>
                  <a:pt x="1558" y="1670"/>
                  <a:pt x="1560" y="1668"/>
                  <a:pt x="1560" y="1669"/>
                </a:cubicBezTo>
                <a:cubicBezTo>
                  <a:pt x="1557" y="1668"/>
                  <a:pt x="1557" y="1671"/>
                  <a:pt x="1555" y="1669"/>
                </a:cubicBezTo>
                <a:cubicBezTo>
                  <a:pt x="1555" y="1670"/>
                  <a:pt x="1555" y="1670"/>
                  <a:pt x="1555" y="1670"/>
                </a:cubicBezTo>
                <a:cubicBezTo>
                  <a:pt x="1553" y="1670"/>
                  <a:pt x="1552" y="1670"/>
                  <a:pt x="1551" y="1670"/>
                </a:cubicBezTo>
                <a:cubicBezTo>
                  <a:pt x="1552" y="1669"/>
                  <a:pt x="1554" y="1670"/>
                  <a:pt x="1554" y="1669"/>
                </a:cubicBezTo>
                <a:lnTo>
                  <a:pt x="1550" y="1669"/>
                </a:lnTo>
                <a:close/>
                <a:moveTo>
                  <a:pt x="1553" y="1686"/>
                </a:moveTo>
                <a:cubicBezTo>
                  <a:pt x="1555" y="1686"/>
                  <a:pt x="1555" y="1687"/>
                  <a:pt x="1556" y="1687"/>
                </a:cubicBezTo>
                <a:cubicBezTo>
                  <a:pt x="1555" y="1687"/>
                  <a:pt x="1554" y="1687"/>
                  <a:pt x="1553" y="1686"/>
                </a:cubicBezTo>
                <a:close/>
                <a:moveTo>
                  <a:pt x="1569" y="1687"/>
                </a:moveTo>
                <a:cubicBezTo>
                  <a:pt x="1564" y="1686"/>
                  <a:pt x="1558" y="1688"/>
                  <a:pt x="1556" y="1686"/>
                </a:cubicBezTo>
                <a:cubicBezTo>
                  <a:pt x="1562" y="1686"/>
                  <a:pt x="1564" y="1686"/>
                  <a:pt x="1569" y="1686"/>
                </a:cubicBezTo>
                <a:cubicBezTo>
                  <a:pt x="1570" y="1685"/>
                  <a:pt x="1570" y="1686"/>
                  <a:pt x="1569" y="1687"/>
                </a:cubicBezTo>
                <a:close/>
                <a:moveTo>
                  <a:pt x="1568" y="1669"/>
                </a:moveTo>
                <a:cubicBezTo>
                  <a:pt x="1567" y="1669"/>
                  <a:pt x="1565" y="1670"/>
                  <a:pt x="1565" y="1669"/>
                </a:cubicBezTo>
                <a:cubicBezTo>
                  <a:pt x="1566" y="1669"/>
                  <a:pt x="1568" y="1668"/>
                  <a:pt x="1568" y="1669"/>
                </a:cubicBezTo>
                <a:close/>
                <a:moveTo>
                  <a:pt x="1569" y="1627"/>
                </a:moveTo>
                <a:cubicBezTo>
                  <a:pt x="1567" y="1627"/>
                  <a:pt x="1567" y="1626"/>
                  <a:pt x="1566" y="1627"/>
                </a:cubicBezTo>
                <a:cubicBezTo>
                  <a:pt x="1566" y="1625"/>
                  <a:pt x="1569" y="1626"/>
                  <a:pt x="1569" y="1627"/>
                </a:cubicBezTo>
                <a:close/>
                <a:moveTo>
                  <a:pt x="1570" y="1650"/>
                </a:moveTo>
                <a:cubicBezTo>
                  <a:pt x="1569" y="1650"/>
                  <a:pt x="1569" y="1650"/>
                  <a:pt x="1569" y="1650"/>
                </a:cubicBezTo>
                <a:cubicBezTo>
                  <a:pt x="1569" y="1649"/>
                  <a:pt x="1569" y="1649"/>
                  <a:pt x="1569" y="1649"/>
                </a:cubicBezTo>
                <a:cubicBezTo>
                  <a:pt x="1570" y="1649"/>
                  <a:pt x="1570" y="1649"/>
                  <a:pt x="1570" y="1649"/>
                </a:cubicBezTo>
                <a:lnTo>
                  <a:pt x="1570" y="1650"/>
                </a:lnTo>
                <a:close/>
                <a:moveTo>
                  <a:pt x="1573" y="1675"/>
                </a:moveTo>
                <a:cubicBezTo>
                  <a:pt x="1574" y="1675"/>
                  <a:pt x="1575" y="1675"/>
                  <a:pt x="1575" y="1676"/>
                </a:cubicBezTo>
                <a:cubicBezTo>
                  <a:pt x="1574" y="1676"/>
                  <a:pt x="1573" y="1676"/>
                  <a:pt x="1573" y="1675"/>
                </a:cubicBezTo>
                <a:close/>
                <a:moveTo>
                  <a:pt x="1573" y="1623"/>
                </a:moveTo>
                <a:cubicBezTo>
                  <a:pt x="1572" y="1623"/>
                  <a:pt x="1571" y="1623"/>
                  <a:pt x="1571" y="1622"/>
                </a:cubicBezTo>
                <a:cubicBezTo>
                  <a:pt x="1572" y="1622"/>
                  <a:pt x="1573" y="1622"/>
                  <a:pt x="1573" y="1623"/>
                </a:cubicBezTo>
                <a:close/>
                <a:moveTo>
                  <a:pt x="1570" y="1621"/>
                </a:moveTo>
                <a:cubicBezTo>
                  <a:pt x="1572" y="1621"/>
                  <a:pt x="1573" y="1619"/>
                  <a:pt x="1573" y="1621"/>
                </a:cubicBezTo>
                <a:cubicBezTo>
                  <a:pt x="1572" y="1621"/>
                  <a:pt x="1570" y="1622"/>
                  <a:pt x="1570" y="1621"/>
                </a:cubicBezTo>
                <a:close/>
                <a:moveTo>
                  <a:pt x="1577" y="1622"/>
                </a:moveTo>
                <a:cubicBezTo>
                  <a:pt x="1577" y="1620"/>
                  <a:pt x="1575" y="1621"/>
                  <a:pt x="1574" y="1620"/>
                </a:cubicBezTo>
                <a:cubicBezTo>
                  <a:pt x="1576" y="1620"/>
                  <a:pt x="1577" y="1620"/>
                  <a:pt x="1580" y="1620"/>
                </a:cubicBezTo>
                <a:cubicBezTo>
                  <a:pt x="1580" y="1622"/>
                  <a:pt x="1579" y="1622"/>
                  <a:pt x="1577" y="1622"/>
                </a:cubicBezTo>
                <a:close/>
                <a:moveTo>
                  <a:pt x="1578" y="1622"/>
                </a:moveTo>
                <a:cubicBezTo>
                  <a:pt x="1579" y="1622"/>
                  <a:pt x="1581" y="1620"/>
                  <a:pt x="1582" y="1621"/>
                </a:cubicBezTo>
                <a:cubicBezTo>
                  <a:pt x="1581" y="1622"/>
                  <a:pt x="1581" y="1622"/>
                  <a:pt x="1581" y="1623"/>
                </a:cubicBezTo>
                <a:cubicBezTo>
                  <a:pt x="1580" y="1623"/>
                  <a:pt x="1579" y="1623"/>
                  <a:pt x="1578" y="1622"/>
                </a:cubicBezTo>
                <a:close/>
                <a:moveTo>
                  <a:pt x="1582" y="1621"/>
                </a:moveTo>
                <a:cubicBezTo>
                  <a:pt x="1581" y="1620"/>
                  <a:pt x="1580" y="1621"/>
                  <a:pt x="1580" y="1620"/>
                </a:cubicBezTo>
                <a:cubicBezTo>
                  <a:pt x="1581" y="1619"/>
                  <a:pt x="1582" y="1620"/>
                  <a:pt x="1582" y="1621"/>
                </a:cubicBezTo>
                <a:close/>
                <a:moveTo>
                  <a:pt x="1582" y="1616"/>
                </a:moveTo>
                <a:cubicBezTo>
                  <a:pt x="1584" y="1617"/>
                  <a:pt x="1588" y="1616"/>
                  <a:pt x="1590" y="1617"/>
                </a:cubicBezTo>
                <a:cubicBezTo>
                  <a:pt x="1588" y="1619"/>
                  <a:pt x="1583" y="1617"/>
                  <a:pt x="1582" y="1616"/>
                </a:cubicBezTo>
                <a:close/>
                <a:moveTo>
                  <a:pt x="1579" y="1647"/>
                </a:moveTo>
                <a:cubicBezTo>
                  <a:pt x="1579" y="1645"/>
                  <a:pt x="1580" y="1645"/>
                  <a:pt x="1581" y="1645"/>
                </a:cubicBezTo>
                <a:cubicBezTo>
                  <a:pt x="1580" y="1647"/>
                  <a:pt x="1586" y="1644"/>
                  <a:pt x="1587" y="1647"/>
                </a:cubicBezTo>
                <a:cubicBezTo>
                  <a:pt x="1583" y="1647"/>
                  <a:pt x="1584" y="1647"/>
                  <a:pt x="1579" y="1647"/>
                </a:cubicBezTo>
                <a:close/>
                <a:moveTo>
                  <a:pt x="1588" y="1668"/>
                </a:moveTo>
                <a:cubicBezTo>
                  <a:pt x="1589" y="1666"/>
                  <a:pt x="1586" y="1668"/>
                  <a:pt x="1586" y="1667"/>
                </a:cubicBezTo>
                <a:cubicBezTo>
                  <a:pt x="1588" y="1666"/>
                  <a:pt x="1593" y="1666"/>
                  <a:pt x="1595" y="1666"/>
                </a:cubicBezTo>
                <a:cubicBezTo>
                  <a:pt x="1594" y="1666"/>
                  <a:pt x="1595" y="1667"/>
                  <a:pt x="1596" y="1667"/>
                </a:cubicBezTo>
                <a:cubicBezTo>
                  <a:pt x="1593" y="1667"/>
                  <a:pt x="1589" y="1666"/>
                  <a:pt x="1588" y="1668"/>
                </a:cubicBezTo>
                <a:close/>
                <a:moveTo>
                  <a:pt x="1591" y="1647"/>
                </a:moveTo>
                <a:cubicBezTo>
                  <a:pt x="1591" y="1647"/>
                  <a:pt x="1591" y="1647"/>
                  <a:pt x="1590" y="1648"/>
                </a:cubicBezTo>
                <a:cubicBezTo>
                  <a:pt x="1590" y="1646"/>
                  <a:pt x="1587" y="1648"/>
                  <a:pt x="1587" y="1646"/>
                </a:cubicBezTo>
                <a:cubicBezTo>
                  <a:pt x="1588" y="1645"/>
                  <a:pt x="1590" y="1646"/>
                  <a:pt x="1591" y="1647"/>
                </a:cubicBezTo>
                <a:close/>
                <a:moveTo>
                  <a:pt x="1588" y="1626"/>
                </a:moveTo>
                <a:cubicBezTo>
                  <a:pt x="1589" y="1626"/>
                  <a:pt x="1589" y="1625"/>
                  <a:pt x="1589" y="1625"/>
                </a:cubicBezTo>
                <a:cubicBezTo>
                  <a:pt x="1589" y="1627"/>
                  <a:pt x="1593" y="1624"/>
                  <a:pt x="1591" y="1626"/>
                </a:cubicBezTo>
                <a:cubicBezTo>
                  <a:pt x="1591" y="1626"/>
                  <a:pt x="1590" y="1627"/>
                  <a:pt x="1589" y="1626"/>
                </a:cubicBezTo>
                <a:cubicBezTo>
                  <a:pt x="1589" y="1626"/>
                  <a:pt x="1589" y="1627"/>
                  <a:pt x="1588" y="1626"/>
                </a:cubicBezTo>
                <a:close/>
                <a:moveTo>
                  <a:pt x="1614" y="1657"/>
                </a:moveTo>
                <a:cubicBezTo>
                  <a:pt x="1616" y="1658"/>
                  <a:pt x="1617" y="1655"/>
                  <a:pt x="1618" y="1658"/>
                </a:cubicBezTo>
                <a:cubicBezTo>
                  <a:pt x="1617" y="1657"/>
                  <a:pt x="1613" y="1658"/>
                  <a:pt x="1614" y="1657"/>
                </a:cubicBezTo>
                <a:close/>
                <a:moveTo>
                  <a:pt x="1614" y="1666"/>
                </a:moveTo>
                <a:cubicBezTo>
                  <a:pt x="1613" y="1666"/>
                  <a:pt x="1611" y="1666"/>
                  <a:pt x="1610" y="1666"/>
                </a:cubicBezTo>
                <a:cubicBezTo>
                  <a:pt x="1611" y="1665"/>
                  <a:pt x="1614" y="1665"/>
                  <a:pt x="1614" y="1666"/>
                </a:cubicBezTo>
                <a:close/>
                <a:moveTo>
                  <a:pt x="1627" y="1621"/>
                </a:moveTo>
                <a:cubicBezTo>
                  <a:pt x="1628" y="1621"/>
                  <a:pt x="1628" y="1621"/>
                  <a:pt x="1628" y="1620"/>
                </a:cubicBezTo>
                <a:cubicBezTo>
                  <a:pt x="1626" y="1619"/>
                  <a:pt x="1623" y="1621"/>
                  <a:pt x="1623" y="1620"/>
                </a:cubicBezTo>
                <a:cubicBezTo>
                  <a:pt x="1624" y="1620"/>
                  <a:pt x="1625" y="1620"/>
                  <a:pt x="1625" y="1619"/>
                </a:cubicBezTo>
                <a:cubicBezTo>
                  <a:pt x="1622" y="1619"/>
                  <a:pt x="1622" y="1619"/>
                  <a:pt x="1622" y="1619"/>
                </a:cubicBezTo>
                <a:cubicBezTo>
                  <a:pt x="1623" y="1617"/>
                  <a:pt x="1622" y="1617"/>
                  <a:pt x="1622" y="1615"/>
                </a:cubicBezTo>
                <a:cubicBezTo>
                  <a:pt x="1621" y="1615"/>
                  <a:pt x="1621" y="1615"/>
                  <a:pt x="1621" y="1615"/>
                </a:cubicBezTo>
                <a:cubicBezTo>
                  <a:pt x="1621" y="1616"/>
                  <a:pt x="1621" y="1616"/>
                  <a:pt x="1621" y="1617"/>
                </a:cubicBezTo>
                <a:cubicBezTo>
                  <a:pt x="1620" y="1617"/>
                  <a:pt x="1617" y="1616"/>
                  <a:pt x="1616" y="1617"/>
                </a:cubicBezTo>
                <a:cubicBezTo>
                  <a:pt x="1619" y="1617"/>
                  <a:pt x="1619" y="1618"/>
                  <a:pt x="1621" y="1618"/>
                </a:cubicBezTo>
                <a:cubicBezTo>
                  <a:pt x="1619" y="1619"/>
                  <a:pt x="1621" y="1620"/>
                  <a:pt x="1620" y="1621"/>
                </a:cubicBezTo>
                <a:cubicBezTo>
                  <a:pt x="1619" y="1621"/>
                  <a:pt x="1620" y="1619"/>
                  <a:pt x="1618" y="1620"/>
                </a:cubicBezTo>
                <a:cubicBezTo>
                  <a:pt x="1619" y="1622"/>
                  <a:pt x="1617" y="1620"/>
                  <a:pt x="1617" y="1621"/>
                </a:cubicBezTo>
                <a:cubicBezTo>
                  <a:pt x="1619" y="1622"/>
                  <a:pt x="1620" y="1621"/>
                  <a:pt x="1621" y="1622"/>
                </a:cubicBezTo>
                <a:cubicBezTo>
                  <a:pt x="1621" y="1621"/>
                  <a:pt x="1624" y="1621"/>
                  <a:pt x="1624" y="1621"/>
                </a:cubicBezTo>
                <a:cubicBezTo>
                  <a:pt x="1623" y="1621"/>
                  <a:pt x="1625" y="1623"/>
                  <a:pt x="1624" y="1623"/>
                </a:cubicBezTo>
                <a:cubicBezTo>
                  <a:pt x="1620" y="1622"/>
                  <a:pt x="1615" y="1624"/>
                  <a:pt x="1611" y="1623"/>
                </a:cubicBezTo>
                <a:cubicBezTo>
                  <a:pt x="1609" y="1623"/>
                  <a:pt x="1609" y="1623"/>
                  <a:pt x="1609" y="1623"/>
                </a:cubicBezTo>
                <a:cubicBezTo>
                  <a:pt x="1608" y="1623"/>
                  <a:pt x="1608" y="1622"/>
                  <a:pt x="1607" y="1622"/>
                </a:cubicBezTo>
                <a:cubicBezTo>
                  <a:pt x="1603" y="1622"/>
                  <a:pt x="1599" y="1622"/>
                  <a:pt x="1596" y="1623"/>
                </a:cubicBezTo>
                <a:cubicBezTo>
                  <a:pt x="1596" y="1622"/>
                  <a:pt x="1596" y="1622"/>
                  <a:pt x="1595" y="1622"/>
                </a:cubicBezTo>
                <a:cubicBezTo>
                  <a:pt x="1596" y="1620"/>
                  <a:pt x="1596" y="1620"/>
                  <a:pt x="1597" y="1618"/>
                </a:cubicBezTo>
                <a:cubicBezTo>
                  <a:pt x="1598" y="1623"/>
                  <a:pt x="1607" y="1617"/>
                  <a:pt x="1605" y="1621"/>
                </a:cubicBezTo>
                <a:cubicBezTo>
                  <a:pt x="1606" y="1621"/>
                  <a:pt x="1607" y="1621"/>
                  <a:pt x="1608" y="1621"/>
                </a:cubicBezTo>
                <a:cubicBezTo>
                  <a:pt x="1606" y="1621"/>
                  <a:pt x="1607" y="1619"/>
                  <a:pt x="1606" y="1619"/>
                </a:cubicBezTo>
                <a:cubicBezTo>
                  <a:pt x="1608" y="1619"/>
                  <a:pt x="1607" y="1616"/>
                  <a:pt x="1608" y="1616"/>
                </a:cubicBezTo>
                <a:cubicBezTo>
                  <a:pt x="1608" y="1617"/>
                  <a:pt x="1609" y="1616"/>
                  <a:pt x="1610" y="1616"/>
                </a:cubicBezTo>
                <a:cubicBezTo>
                  <a:pt x="1610" y="1617"/>
                  <a:pt x="1610" y="1617"/>
                  <a:pt x="1610" y="1618"/>
                </a:cubicBezTo>
                <a:cubicBezTo>
                  <a:pt x="1610" y="1617"/>
                  <a:pt x="1611" y="1617"/>
                  <a:pt x="1611" y="1617"/>
                </a:cubicBezTo>
                <a:cubicBezTo>
                  <a:pt x="1610" y="1616"/>
                  <a:pt x="1608" y="1615"/>
                  <a:pt x="1611" y="1614"/>
                </a:cubicBezTo>
                <a:cubicBezTo>
                  <a:pt x="1610" y="1615"/>
                  <a:pt x="1610" y="1614"/>
                  <a:pt x="1609" y="1613"/>
                </a:cubicBezTo>
                <a:cubicBezTo>
                  <a:pt x="1608" y="1613"/>
                  <a:pt x="1606" y="1615"/>
                  <a:pt x="1607" y="1615"/>
                </a:cubicBezTo>
                <a:cubicBezTo>
                  <a:pt x="1605" y="1617"/>
                  <a:pt x="1600" y="1614"/>
                  <a:pt x="1597" y="1616"/>
                </a:cubicBezTo>
                <a:cubicBezTo>
                  <a:pt x="1598" y="1616"/>
                  <a:pt x="1598" y="1617"/>
                  <a:pt x="1598" y="1618"/>
                </a:cubicBezTo>
                <a:cubicBezTo>
                  <a:pt x="1597" y="1618"/>
                  <a:pt x="1594" y="1617"/>
                  <a:pt x="1594" y="1618"/>
                </a:cubicBezTo>
                <a:cubicBezTo>
                  <a:pt x="1595" y="1618"/>
                  <a:pt x="1595" y="1618"/>
                  <a:pt x="1595" y="1619"/>
                </a:cubicBezTo>
                <a:cubicBezTo>
                  <a:pt x="1594" y="1619"/>
                  <a:pt x="1593" y="1619"/>
                  <a:pt x="1592" y="1620"/>
                </a:cubicBezTo>
                <a:cubicBezTo>
                  <a:pt x="1592" y="1621"/>
                  <a:pt x="1593" y="1621"/>
                  <a:pt x="1593" y="1622"/>
                </a:cubicBezTo>
                <a:cubicBezTo>
                  <a:pt x="1592" y="1623"/>
                  <a:pt x="1589" y="1621"/>
                  <a:pt x="1587" y="1622"/>
                </a:cubicBezTo>
                <a:cubicBezTo>
                  <a:pt x="1588" y="1622"/>
                  <a:pt x="1588" y="1623"/>
                  <a:pt x="1588" y="1623"/>
                </a:cubicBezTo>
                <a:cubicBezTo>
                  <a:pt x="1594" y="1624"/>
                  <a:pt x="1601" y="1622"/>
                  <a:pt x="1608" y="1623"/>
                </a:cubicBezTo>
                <a:cubicBezTo>
                  <a:pt x="1610" y="1624"/>
                  <a:pt x="1609" y="1623"/>
                  <a:pt x="1611" y="1623"/>
                </a:cubicBezTo>
                <a:cubicBezTo>
                  <a:pt x="1611" y="1623"/>
                  <a:pt x="1617" y="1624"/>
                  <a:pt x="1618" y="1624"/>
                </a:cubicBezTo>
                <a:cubicBezTo>
                  <a:pt x="1623" y="1624"/>
                  <a:pt x="1621" y="1624"/>
                  <a:pt x="1623" y="1626"/>
                </a:cubicBezTo>
                <a:cubicBezTo>
                  <a:pt x="1620" y="1627"/>
                  <a:pt x="1619" y="1627"/>
                  <a:pt x="1616" y="1627"/>
                </a:cubicBezTo>
                <a:cubicBezTo>
                  <a:pt x="1616" y="1627"/>
                  <a:pt x="1617" y="1627"/>
                  <a:pt x="1617" y="1626"/>
                </a:cubicBezTo>
                <a:cubicBezTo>
                  <a:pt x="1615" y="1626"/>
                  <a:pt x="1612" y="1627"/>
                  <a:pt x="1612" y="1625"/>
                </a:cubicBezTo>
                <a:cubicBezTo>
                  <a:pt x="1611" y="1627"/>
                  <a:pt x="1607" y="1625"/>
                  <a:pt x="1606" y="1626"/>
                </a:cubicBezTo>
                <a:cubicBezTo>
                  <a:pt x="1608" y="1627"/>
                  <a:pt x="1610" y="1627"/>
                  <a:pt x="1610" y="1627"/>
                </a:cubicBezTo>
                <a:cubicBezTo>
                  <a:pt x="1608" y="1628"/>
                  <a:pt x="1604" y="1627"/>
                  <a:pt x="1605" y="1626"/>
                </a:cubicBezTo>
                <a:cubicBezTo>
                  <a:pt x="1604" y="1626"/>
                  <a:pt x="1603" y="1626"/>
                  <a:pt x="1602" y="1626"/>
                </a:cubicBezTo>
                <a:cubicBezTo>
                  <a:pt x="1602" y="1628"/>
                  <a:pt x="1604" y="1626"/>
                  <a:pt x="1604" y="1627"/>
                </a:cubicBezTo>
                <a:cubicBezTo>
                  <a:pt x="1599" y="1627"/>
                  <a:pt x="1599" y="1627"/>
                  <a:pt x="1599" y="1627"/>
                </a:cubicBezTo>
                <a:cubicBezTo>
                  <a:pt x="1600" y="1628"/>
                  <a:pt x="1600" y="1628"/>
                  <a:pt x="1599" y="1629"/>
                </a:cubicBezTo>
                <a:cubicBezTo>
                  <a:pt x="1597" y="1627"/>
                  <a:pt x="1597" y="1628"/>
                  <a:pt x="1595" y="1626"/>
                </a:cubicBezTo>
                <a:cubicBezTo>
                  <a:pt x="1595" y="1626"/>
                  <a:pt x="1597" y="1628"/>
                  <a:pt x="1598" y="1626"/>
                </a:cubicBezTo>
                <a:cubicBezTo>
                  <a:pt x="1597" y="1626"/>
                  <a:pt x="1595" y="1626"/>
                  <a:pt x="1595" y="1625"/>
                </a:cubicBezTo>
                <a:cubicBezTo>
                  <a:pt x="1598" y="1625"/>
                  <a:pt x="1605" y="1626"/>
                  <a:pt x="1608" y="1624"/>
                </a:cubicBezTo>
                <a:cubicBezTo>
                  <a:pt x="1598" y="1625"/>
                  <a:pt x="1592" y="1625"/>
                  <a:pt x="1584" y="1623"/>
                </a:cubicBezTo>
                <a:cubicBezTo>
                  <a:pt x="1586" y="1623"/>
                  <a:pt x="1584" y="1623"/>
                  <a:pt x="1585" y="1621"/>
                </a:cubicBezTo>
                <a:cubicBezTo>
                  <a:pt x="1582" y="1622"/>
                  <a:pt x="1583" y="1621"/>
                  <a:pt x="1582" y="1623"/>
                </a:cubicBezTo>
                <a:cubicBezTo>
                  <a:pt x="1582" y="1622"/>
                  <a:pt x="1583" y="1620"/>
                  <a:pt x="1584" y="1620"/>
                </a:cubicBezTo>
                <a:cubicBezTo>
                  <a:pt x="1584" y="1621"/>
                  <a:pt x="1587" y="1619"/>
                  <a:pt x="1586" y="1619"/>
                </a:cubicBezTo>
                <a:cubicBezTo>
                  <a:pt x="1586" y="1619"/>
                  <a:pt x="1588" y="1618"/>
                  <a:pt x="1588" y="1619"/>
                </a:cubicBezTo>
                <a:cubicBezTo>
                  <a:pt x="1588" y="1619"/>
                  <a:pt x="1588" y="1619"/>
                  <a:pt x="1588" y="1619"/>
                </a:cubicBezTo>
                <a:cubicBezTo>
                  <a:pt x="1588" y="1619"/>
                  <a:pt x="1588" y="1619"/>
                  <a:pt x="1588" y="1619"/>
                </a:cubicBezTo>
                <a:cubicBezTo>
                  <a:pt x="1588" y="1619"/>
                  <a:pt x="1588" y="1619"/>
                  <a:pt x="1588" y="1619"/>
                </a:cubicBezTo>
                <a:cubicBezTo>
                  <a:pt x="1589" y="1618"/>
                  <a:pt x="1592" y="1619"/>
                  <a:pt x="1593" y="1618"/>
                </a:cubicBezTo>
                <a:cubicBezTo>
                  <a:pt x="1592" y="1618"/>
                  <a:pt x="1591" y="1618"/>
                  <a:pt x="1591" y="1617"/>
                </a:cubicBezTo>
                <a:cubicBezTo>
                  <a:pt x="1595" y="1616"/>
                  <a:pt x="1598" y="1615"/>
                  <a:pt x="1602" y="1614"/>
                </a:cubicBezTo>
                <a:cubicBezTo>
                  <a:pt x="1599" y="1613"/>
                  <a:pt x="1597" y="1614"/>
                  <a:pt x="1593" y="1614"/>
                </a:cubicBezTo>
                <a:cubicBezTo>
                  <a:pt x="1593" y="1615"/>
                  <a:pt x="1593" y="1616"/>
                  <a:pt x="1593" y="1616"/>
                </a:cubicBezTo>
                <a:cubicBezTo>
                  <a:pt x="1589" y="1615"/>
                  <a:pt x="1581" y="1616"/>
                  <a:pt x="1574" y="1615"/>
                </a:cubicBezTo>
                <a:cubicBezTo>
                  <a:pt x="1574" y="1616"/>
                  <a:pt x="1574" y="1616"/>
                  <a:pt x="1574" y="1617"/>
                </a:cubicBezTo>
                <a:cubicBezTo>
                  <a:pt x="1576" y="1616"/>
                  <a:pt x="1577" y="1616"/>
                  <a:pt x="1578" y="1618"/>
                </a:cubicBezTo>
                <a:cubicBezTo>
                  <a:pt x="1574" y="1616"/>
                  <a:pt x="1569" y="1619"/>
                  <a:pt x="1566" y="1616"/>
                </a:cubicBezTo>
                <a:cubicBezTo>
                  <a:pt x="1567" y="1616"/>
                  <a:pt x="1571" y="1615"/>
                  <a:pt x="1572" y="1617"/>
                </a:cubicBezTo>
                <a:cubicBezTo>
                  <a:pt x="1572" y="1616"/>
                  <a:pt x="1573" y="1616"/>
                  <a:pt x="1573" y="1615"/>
                </a:cubicBezTo>
                <a:cubicBezTo>
                  <a:pt x="1568" y="1615"/>
                  <a:pt x="1562" y="1614"/>
                  <a:pt x="1559" y="1615"/>
                </a:cubicBezTo>
                <a:cubicBezTo>
                  <a:pt x="1560" y="1613"/>
                  <a:pt x="1554" y="1615"/>
                  <a:pt x="1557" y="1615"/>
                </a:cubicBezTo>
                <a:cubicBezTo>
                  <a:pt x="1552" y="1615"/>
                  <a:pt x="1547" y="1615"/>
                  <a:pt x="1543" y="1613"/>
                </a:cubicBezTo>
                <a:cubicBezTo>
                  <a:pt x="1540" y="1615"/>
                  <a:pt x="1538" y="1614"/>
                  <a:pt x="1534" y="1613"/>
                </a:cubicBezTo>
                <a:cubicBezTo>
                  <a:pt x="1536" y="1614"/>
                  <a:pt x="1534" y="1613"/>
                  <a:pt x="1536" y="1612"/>
                </a:cubicBezTo>
                <a:cubicBezTo>
                  <a:pt x="1534" y="1613"/>
                  <a:pt x="1530" y="1614"/>
                  <a:pt x="1531" y="1612"/>
                </a:cubicBezTo>
                <a:cubicBezTo>
                  <a:pt x="1529" y="1612"/>
                  <a:pt x="1525" y="1614"/>
                  <a:pt x="1523" y="1612"/>
                </a:cubicBezTo>
                <a:cubicBezTo>
                  <a:pt x="1523" y="1614"/>
                  <a:pt x="1521" y="1610"/>
                  <a:pt x="1520" y="1612"/>
                </a:cubicBezTo>
                <a:cubicBezTo>
                  <a:pt x="1519" y="1614"/>
                  <a:pt x="1522" y="1612"/>
                  <a:pt x="1522" y="1613"/>
                </a:cubicBezTo>
                <a:cubicBezTo>
                  <a:pt x="1520" y="1614"/>
                  <a:pt x="1519" y="1614"/>
                  <a:pt x="1517" y="1613"/>
                </a:cubicBezTo>
                <a:cubicBezTo>
                  <a:pt x="1518" y="1613"/>
                  <a:pt x="1519" y="1613"/>
                  <a:pt x="1519" y="1612"/>
                </a:cubicBezTo>
                <a:cubicBezTo>
                  <a:pt x="1519" y="1611"/>
                  <a:pt x="1513" y="1611"/>
                  <a:pt x="1512" y="1612"/>
                </a:cubicBezTo>
                <a:cubicBezTo>
                  <a:pt x="1514" y="1612"/>
                  <a:pt x="1515" y="1612"/>
                  <a:pt x="1515" y="1612"/>
                </a:cubicBezTo>
                <a:cubicBezTo>
                  <a:pt x="1514" y="1613"/>
                  <a:pt x="1512" y="1613"/>
                  <a:pt x="1512" y="1614"/>
                </a:cubicBezTo>
                <a:cubicBezTo>
                  <a:pt x="1514" y="1614"/>
                  <a:pt x="1518" y="1614"/>
                  <a:pt x="1516" y="1615"/>
                </a:cubicBezTo>
                <a:cubicBezTo>
                  <a:pt x="1525" y="1615"/>
                  <a:pt x="1533" y="1616"/>
                  <a:pt x="1537" y="1615"/>
                </a:cubicBezTo>
                <a:cubicBezTo>
                  <a:pt x="1541" y="1616"/>
                  <a:pt x="1552" y="1614"/>
                  <a:pt x="1557" y="1617"/>
                </a:cubicBezTo>
                <a:cubicBezTo>
                  <a:pt x="1555" y="1618"/>
                  <a:pt x="1553" y="1616"/>
                  <a:pt x="1553" y="1617"/>
                </a:cubicBezTo>
                <a:cubicBezTo>
                  <a:pt x="1556" y="1618"/>
                  <a:pt x="1555" y="1619"/>
                  <a:pt x="1556" y="1621"/>
                </a:cubicBezTo>
                <a:cubicBezTo>
                  <a:pt x="1557" y="1620"/>
                  <a:pt x="1559" y="1620"/>
                  <a:pt x="1558" y="1617"/>
                </a:cubicBezTo>
                <a:cubicBezTo>
                  <a:pt x="1560" y="1616"/>
                  <a:pt x="1560" y="1617"/>
                  <a:pt x="1561" y="1618"/>
                </a:cubicBezTo>
                <a:cubicBezTo>
                  <a:pt x="1562" y="1616"/>
                  <a:pt x="1565" y="1616"/>
                  <a:pt x="1566" y="1617"/>
                </a:cubicBezTo>
                <a:cubicBezTo>
                  <a:pt x="1564" y="1617"/>
                  <a:pt x="1562" y="1617"/>
                  <a:pt x="1561" y="1618"/>
                </a:cubicBezTo>
                <a:cubicBezTo>
                  <a:pt x="1562" y="1619"/>
                  <a:pt x="1561" y="1620"/>
                  <a:pt x="1562" y="1622"/>
                </a:cubicBezTo>
                <a:cubicBezTo>
                  <a:pt x="1562" y="1620"/>
                  <a:pt x="1562" y="1618"/>
                  <a:pt x="1564" y="1618"/>
                </a:cubicBezTo>
                <a:cubicBezTo>
                  <a:pt x="1564" y="1620"/>
                  <a:pt x="1565" y="1620"/>
                  <a:pt x="1565" y="1621"/>
                </a:cubicBezTo>
                <a:cubicBezTo>
                  <a:pt x="1567" y="1621"/>
                  <a:pt x="1571" y="1622"/>
                  <a:pt x="1573" y="1624"/>
                </a:cubicBezTo>
                <a:cubicBezTo>
                  <a:pt x="1571" y="1624"/>
                  <a:pt x="1566" y="1624"/>
                  <a:pt x="1563" y="1623"/>
                </a:cubicBezTo>
                <a:cubicBezTo>
                  <a:pt x="1565" y="1622"/>
                  <a:pt x="1569" y="1625"/>
                  <a:pt x="1570" y="1622"/>
                </a:cubicBezTo>
                <a:cubicBezTo>
                  <a:pt x="1567" y="1623"/>
                  <a:pt x="1563" y="1622"/>
                  <a:pt x="1560" y="1623"/>
                </a:cubicBezTo>
                <a:cubicBezTo>
                  <a:pt x="1561" y="1623"/>
                  <a:pt x="1563" y="1622"/>
                  <a:pt x="1562" y="1624"/>
                </a:cubicBezTo>
                <a:cubicBezTo>
                  <a:pt x="1559" y="1624"/>
                  <a:pt x="1558" y="1624"/>
                  <a:pt x="1556" y="1623"/>
                </a:cubicBezTo>
                <a:cubicBezTo>
                  <a:pt x="1556" y="1623"/>
                  <a:pt x="1557" y="1624"/>
                  <a:pt x="1557" y="1624"/>
                </a:cubicBezTo>
                <a:cubicBezTo>
                  <a:pt x="1550" y="1626"/>
                  <a:pt x="1542" y="1622"/>
                  <a:pt x="1533" y="1623"/>
                </a:cubicBezTo>
                <a:cubicBezTo>
                  <a:pt x="1533" y="1622"/>
                  <a:pt x="1533" y="1621"/>
                  <a:pt x="1534" y="1621"/>
                </a:cubicBezTo>
                <a:cubicBezTo>
                  <a:pt x="1534" y="1622"/>
                  <a:pt x="1534" y="1622"/>
                  <a:pt x="1534" y="1622"/>
                </a:cubicBezTo>
                <a:cubicBezTo>
                  <a:pt x="1537" y="1622"/>
                  <a:pt x="1539" y="1623"/>
                  <a:pt x="1539" y="1622"/>
                </a:cubicBezTo>
                <a:cubicBezTo>
                  <a:pt x="1540" y="1622"/>
                  <a:pt x="1541" y="1624"/>
                  <a:pt x="1542" y="1622"/>
                </a:cubicBezTo>
                <a:cubicBezTo>
                  <a:pt x="1541" y="1622"/>
                  <a:pt x="1541" y="1623"/>
                  <a:pt x="1541" y="1622"/>
                </a:cubicBezTo>
                <a:cubicBezTo>
                  <a:pt x="1542" y="1621"/>
                  <a:pt x="1542" y="1622"/>
                  <a:pt x="1544" y="1623"/>
                </a:cubicBezTo>
                <a:cubicBezTo>
                  <a:pt x="1543" y="1621"/>
                  <a:pt x="1546" y="1622"/>
                  <a:pt x="1546" y="1621"/>
                </a:cubicBezTo>
                <a:cubicBezTo>
                  <a:pt x="1540" y="1621"/>
                  <a:pt x="1533" y="1621"/>
                  <a:pt x="1528" y="1620"/>
                </a:cubicBezTo>
                <a:cubicBezTo>
                  <a:pt x="1531" y="1620"/>
                  <a:pt x="1533" y="1620"/>
                  <a:pt x="1537" y="1620"/>
                </a:cubicBezTo>
                <a:cubicBezTo>
                  <a:pt x="1537" y="1619"/>
                  <a:pt x="1536" y="1619"/>
                  <a:pt x="1536" y="1619"/>
                </a:cubicBezTo>
                <a:cubicBezTo>
                  <a:pt x="1538" y="1619"/>
                  <a:pt x="1540" y="1619"/>
                  <a:pt x="1541" y="1620"/>
                </a:cubicBezTo>
                <a:cubicBezTo>
                  <a:pt x="1541" y="1620"/>
                  <a:pt x="1540" y="1619"/>
                  <a:pt x="1541" y="1619"/>
                </a:cubicBezTo>
                <a:cubicBezTo>
                  <a:pt x="1542" y="1619"/>
                  <a:pt x="1541" y="1620"/>
                  <a:pt x="1542" y="1620"/>
                </a:cubicBezTo>
                <a:cubicBezTo>
                  <a:pt x="1541" y="1618"/>
                  <a:pt x="1542" y="1619"/>
                  <a:pt x="1543" y="1619"/>
                </a:cubicBezTo>
                <a:cubicBezTo>
                  <a:pt x="1544" y="1619"/>
                  <a:pt x="1543" y="1620"/>
                  <a:pt x="1543" y="1620"/>
                </a:cubicBezTo>
                <a:cubicBezTo>
                  <a:pt x="1544" y="1620"/>
                  <a:pt x="1546" y="1621"/>
                  <a:pt x="1546" y="1620"/>
                </a:cubicBezTo>
                <a:cubicBezTo>
                  <a:pt x="1545" y="1620"/>
                  <a:pt x="1544" y="1619"/>
                  <a:pt x="1544" y="1619"/>
                </a:cubicBezTo>
                <a:cubicBezTo>
                  <a:pt x="1547" y="1618"/>
                  <a:pt x="1544" y="1618"/>
                  <a:pt x="1544" y="1618"/>
                </a:cubicBezTo>
                <a:cubicBezTo>
                  <a:pt x="1547" y="1617"/>
                  <a:pt x="1551" y="1618"/>
                  <a:pt x="1552" y="1618"/>
                </a:cubicBezTo>
                <a:cubicBezTo>
                  <a:pt x="1546" y="1616"/>
                  <a:pt x="1534" y="1617"/>
                  <a:pt x="1532" y="1616"/>
                </a:cubicBezTo>
                <a:cubicBezTo>
                  <a:pt x="1527" y="1616"/>
                  <a:pt x="1515" y="1617"/>
                  <a:pt x="1513" y="1615"/>
                </a:cubicBezTo>
                <a:cubicBezTo>
                  <a:pt x="1501" y="1616"/>
                  <a:pt x="1484" y="1615"/>
                  <a:pt x="1472" y="1615"/>
                </a:cubicBezTo>
                <a:cubicBezTo>
                  <a:pt x="1475" y="1616"/>
                  <a:pt x="1479" y="1615"/>
                  <a:pt x="1482" y="1616"/>
                </a:cubicBezTo>
                <a:cubicBezTo>
                  <a:pt x="1483" y="1617"/>
                  <a:pt x="1483" y="1617"/>
                  <a:pt x="1483" y="1618"/>
                </a:cubicBezTo>
                <a:cubicBezTo>
                  <a:pt x="1485" y="1618"/>
                  <a:pt x="1485" y="1618"/>
                  <a:pt x="1485" y="1618"/>
                </a:cubicBezTo>
                <a:cubicBezTo>
                  <a:pt x="1485" y="1615"/>
                  <a:pt x="1491" y="1617"/>
                  <a:pt x="1494" y="1617"/>
                </a:cubicBezTo>
                <a:cubicBezTo>
                  <a:pt x="1493" y="1617"/>
                  <a:pt x="1492" y="1617"/>
                  <a:pt x="1492" y="1616"/>
                </a:cubicBezTo>
                <a:cubicBezTo>
                  <a:pt x="1494" y="1616"/>
                  <a:pt x="1495" y="1616"/>
                  <a:pt x="1495" y="1617"/>
                </a:cubicBezTo>
                <a:cubicBezTo>
                  <a:pt x="1497" y="1616"/>
                  <a:pt x="1503" y="1617"/>
                  <a:pt x="1507" y="1618"/>
                </a:cubicBezTo>
                <a:cubicBezTo>
                  <a:pt x="1508" y="1617"/>
                  <a:pt x="1508" y="1617"/>
                  <a:pt x="1509" y="1616"/>
                </a:cubicBezTo>
                <a:cubicBezTo>
                  <a:pt x="1510" y="1617"/>
                  <a:pt x="1512" y="1617"/>
                  <a:pt x="1513" y="1618"/>
                </a:cubicBezTo>
                <a:cubicBezTo>
                  <a:pt x="1513" y="1618"/>
                  <a:pt x="1512" y="1618"/>
                  <a:pt x="1512" y="1619"/>
                </a:cubicBezTo>
                <a:cubicBezTo>
                  <a:pt x="1512" y="1619"/>
                  <a:pt x="1512" y="1619"/>
                  <a:pt x="1512" y="1620"/>
                </a:cubicBezTo>
                <a:cubicBezTo>
                  <a:pt x="1512" y="1619"/>
                  <a:pt x="1514" y="1619"/>
                  <a:pt x="1514" y="1618"/>
                </a:cubicBezTo>
                <a:cubicBezTo>
                  <a:pt x="1516" y="1619"/>
                  <a:pt x="1518" y="1618"/>
                  <a:pt x="1522" y="1618"/>
                </a:cubicBezTo>
                <a:cubicBezTo>
                  <a:pt x="1521" y="1621"/>
                  <a:pt x="1523" y="1618"/>
                  <a:pt x="1524" y="1620"/>
                </a:cubicBezTo>
                <a:cubicBezTo>
                  <a:pt x="1514" y="1620"/>
                  <a:pt x="1511" y="1621"/>
                  <a:pt x="1502" y="1620"/>
                </a:cubicBezTo>
                <a:cubicBezTo>
                  <a:pt x="1503" y="1621"/>
                  <a:pt x="1502" y="1620"/>
                  <a:pt x="1501" y="1621"/>
                </a:cubicBezTo>
                <a:cubicBezTo>
                  <a:pt x="1501" y="1621"/>
                  <a:pt x="1501" y="1621"/>
                  <a:pt x="1500" y="1621"/>
                </a:cubicBezTo>
                <a:cubicBezTo>
                  <a:pt x="1500" y="1621"/>
                  <a:pt x="1500" y="1621"/>
                  <a:pt x="1501" y="1621"/>
                </a:cubicBezTo>
                <a:cubicBezTo>
                  <a:pt x="1501" y="1621"/>
                  <a:pt x="1501" y="1621"/>
                  <a:pt x="1501" y="1621"/>
                </a:cubicBezTo>
                <a:cubicBezTo>
                  <a:pt x="1501" y="1621"/>
                  <a:pt x="1502" y="1621"/>
                  <a:pt x="1502" y="1621"/>
                </a:cubicBezTo>
                <a:cubicBezTo>
                  <a:pt x="1503" y="1621"/>
                  <a:pt x="1505" y="1621"/>
                  <a:pt x="1506" y="1621"/>
                </a:cubicBezTo>
                <a:cubicBezTo>
                  <a:pt x="1506" y="1621"/>
                  <a:pt x="1506" y="1621"/>
                  <a:pt x="1505" y="1621"/>
                </a:cubicBezTo>
                <a:cubicBezTo>
                  <a:pt x="1507" y="1621"/>
                  <a:pt x="1508" y="1622"/>
                  <a:pt x="1508" y="1621"/>
                </a:cubicBezTo>
                <a:cubicBezTo>
                  <a:pt x="1509" y="1621"/>
                  <a:pt x="1510" y="1622"/>
                  <a:pt x="1511" y="1622"/>
                </a:cubicBezTo>
                <a:cubicBezTo>
                  <a:pt x="1511" y="1621"/>
                  <a:pt x="1511" y="1621"/>
                  <a:pt x="1510" y="1621"/>
                </a:cubicBezTo>
                <a:cubicBezTo>
                  <a:pt x="1514" y="1621"/>
                  <a:pt x="1518" y="1621"/>
                  <a:pt x="1524" y="1621"/>
                </a:cubicBezTo>
                <a:cubicBezTo>
                  <a:pt x="1523" y="1622"/>
                  <a:pt x="1523" y="1622"/>
                  <a:pt x="1522" y="1622"/>
                </a:cubicBezTo>
                <a:cubicBezTo>
                  <a:pt x="1521" y="1622"/>
                  <a:pt x="1521" y="1622"/>
                  <a:pt x="1520" y="1622"/>
                </a:cubicBezTo>
                <a:cubicBezTo>
                  <a:pt x="1520" y="1622"/>
                  <a:pt x="1520" y="1623"/>
                  <a:pt x="1520" y="1623"/>
                </a:cubicBezTo>
                <a:cubicBezTo>
                  <a:pt x="1517" y="1623"/>
                  <a:pt x="1514" y="1622"/>
                  <a:pt x="1511" y="1622"/>
                </a:cubicBezTo>
                <a:cubicBezTo>
                  <a:pt x="1508" y="1623"/>
                  <a:pt x="1505" y="1623"/>
                  <a:pt x="1502" y="1623"/>
                </a:cubicBezTo>
                <a:cubicBezTo>
                  <a:pt x="1502" y="1623"/>
                  <a:pt x="1501" y="1623"/>
                  <a:pt x="1500" y="1623"/>
                </a:cubicBezTo>
                <a:cubicBezTo>
                  <a:pt x="1499" y="1622"/>
                  <a:pt x="1498" y="1623"/>
                  <a:pt x="1497" y="1622"/>
                </a:cubicBezTo>
                <a:cubicBezTo>
                  <a:pt x="1497" y="1623"/>
                  <a:pt x="1498" y="1623"/>
                  <a:pt x="1499" y="1623"/>
                </a:cubicBezTo>
                <a:cubicBezTo>
                  <a:pt x="1500" y="1624"/>
                  <a:pt x="1500" y="1623"/>
                  <a:pt x="1502" y="1623"/>
                </a:cubicBezTo>
                <a:cubicBezTo>
                  <a:pt x="1502" y="1624"/>
                  <a:pt x="1502" y="1624"/>
                  <a:pt x="1502" y="1624"/>
                </a:cubicBezTo>
                <a:cubicBezTo>
                  <a:pt x="1508" y="1624"/>
                  <a:pt x="1513" y="1625"/>
                  <a:pt x="1517" y="1625"/>
                </a:cubicBezTo>
                <a:cubicBezTo>
                  <a:pt x="1515" y="1626"/>
                  <a:pt x="1516" y="1626"/>
                  <a:pt x="1516" y="1627"/>
                </a:cubicBezTo>
                <a:cubicBezTo>
                  <a:pt x="1514" y="1628"/>
                  <a:pt x="1512" y="1627"/>
                  <a:pt x="1510" y="1628"/>
                </a:cubicBezTo>
                <a:cubicBezTo>
                  <a:pt x="1507" y="1627"/>
                  <a:pt x="1504" y="1627"/>
                  <a:pt x="1503" y="1628"/>
                </a:cubicBezTo>
                <a:cubicBezTo>
                  <a:pt x="1503" y="1628"/>
                  <a:pt x="1503" y="1628"/>
                  <a:pt x="1502" y="1628"/>
                </a:cubicBezTo>
                <a:cubicBezTo>
                  <a:pt x="1503" y="1627"/>
                  <a:pt x="1503" y="1627"/>
                  <a:pt x="1503" y="1627"/>
                </a:cubicBezTo>
                <a:cubicBezTo>
                  <a:pt x="1503" y="1627"/>
                  <a:pt x="1502" y="1627"/>
                  <a:pt x="1501" y="1627"/>
                </a:cubicBezTo>
                <a:cubicBezTo>
                  <a:pt x="1500" y="1627"/>
                  <a:pt x="1500" y="1627"/>
                  <a:pt x="1500" y="1626"/>
                </a:cubicBezTo>
                <a:cubicBezTo>
                  <a:pt x="1501" y="1626"/>
                  <a:pt x="1503" y="1627"/>
                  <a:pt x="1503" y="1626"/>
                </a:cubicBezTo>
                <a:cubicBezTo>
                  <a:pt x="1501" y="1626"/>
                  <a:pt x="1499" y="1625"/>
                  <a:pt x="1497" y="1626"/>
                </a:cubicBezTo>
                <a:cubicBezTo>
                  <a:pt x="1498" y="1627"/>
                  <a:pt x="1500" y="1626"/>
                  <a:pt x="1499" y="1627"/>
                </a:cubicBezTo>
                <a:cubicBezTo>
                  <a:pt x="1498" y="1627"/>
                  <a:pt x="1494" y="1627"/>
                  <a:pt x="1494" y="1629"/>
                </a:cubicBezTo>
                <a:cubicBezTo>
                  <a:pt x="1493" y="1630"/>
                  <a:pt x="1491" y="1628"/>
                  <a:pt x="1492" y="1628"/>
                </a:cubicBezTo>
                <a:cubicBezTo>
                  <a:pt x="1493" y="1628"/>
                  <a:pt x="1496" y="1626"/>
                  <a:pt x="1497" y="1627"/>
                </a:cubicBezTo>
                <a:cubicBezTo>
                  <a:pt x="1495" y="1626"/>
                  <a:pt x="1497" y="1626"/>
                  <a:pt x="1496" y="1625"/>
                </a:cubicBezTo>
                <a:cubicBezTo>
                  <a:pt x="1490" y="1627"/>
                  <a:pt x="1485" y="1623"/>
                  <a:pt x="1481" y="1626"/>
                </a:cubicBezTo>
                <a:cubicBezTo>
                  <a:pt x="1480" y="1625"/>
                  <a:pt x="1478" y="1625"/>
                  <a:pt x="1477" y="1624"/>
                </a:cubicBezTo>
                <a:cubicBezTo>
                  <a:pt x="1477" y="1625"/>
                  <a:pt x="1476" y="1625"/>
                  <a:pt x="1476" y="1626"/>
                </a:cubicBezTo>
                <a:cubicBezTo>
                  <a:pt x="1477" y="1626"/>
                  <a:pt x="1480" y="1626"/>
                  <a:pt x="1478" y="1627"/>
                </a:cubicBezTo>
                <a:cubicBezTo>
                  <a:pt x="1479" y="1628"/>
                  <a:pt x="1484" y="1627"/>
                  <a:pt x="1486" y="1628"/>
                </a:cubicBezTo>
                <a:cubicBezTo>
                  <a:pt x="1485" y="1628"/>
                  <a:pt x="1485" y="1628"/>
                  <a:pt x="1485" y="1628"/>
                </a:cubicBezTo>
                <a:cubicBezTo>
                  <a:pt x="1485" y="1628"/>
                  <a:pt x="1486" y="1628"/>
                  <a:pt x="1486" y="1629"/>
                </a:cubicBezTo>
                <a:cubicBezTo>
                  <a:pt x="1477" y="1628"/>
                  <a:pt x="1470" y="1627"/>
                  <a:pt x="1464" y="1627"/>
                </a:cubicBezTo>
                <a:cubicBezTo>
                  <a:pt x="1465" y="1625"/>
                  <a:pt x="1463" y="1627"/>
                  <a:pt x="1463" y="1625"/>
                </a:cubicBezTo>
                <a:cubicBezTo>
                  <a:pt x="1466" y="1626"/>
                  <a:pt x="1471" y="1624"/>
                  <a:pt x="1473" y="1626"/>
                </a:cubicBezTo>
                <a:cubicBezTo>
                  <a:pt x="1473" y="1625"/>
                  <a:pt x="1475" y="1625"/>
                  <a:pt x="1476" y="1624"/>
                </a:cubicBezTo>
                <a:cubicBezTo>
                  <a:pt x="1469" y="1625"/>
                  <a:pt x="1467" y="1623"/>
                  <a:pt x="1461" y="1624"/>
                </a:cubicBezTo>
                <a:cubicBezTo>
                  <a:pt x="1462" y="1625"/>
                  <a:pt x="1463" y="1625"/>
                  <a:pt x="1463" y="1625"/>
                </a:cubicBezTo>
                <a:cubicBezTo>
                  <a:pt x="1461" y="1625"/>
                  <a:pt x="1461" y="1624"/>
                  <a:pt x="1460" y="1624"/>
                </a:cubicBezTo>
                <a:cubicBezTo>
                  <a:pt x="1457" y="1624"/>
                  <a:pt x="1455" y="1623"/>
                  <a:pt x="1451" y="1624"/>
                </a:cubicBezTo>
                <a:cubicBezTo>
                  <a:pt x="1449" y="1622"/>
                  <a:pt x="1442" y="1624"/>
                  <a:pt x="1452" y="1622"/>
                </a:cubicBezTo>
                <a:cubicBezTo>
                  <a:pt x="1446" y="1622"/>
                  <a:pt x="1438" y="1620"/>
                  <a:pt x="1436" y="1622"/>
                </a:cubicBezTo>
                <a:cubicBezTo>
                  <a:pt x="1437" y="1622"/>
                  <a:pt x="1440" y="1622"/>
                  <a:pt x="1442" y="1622"/>
                </a:cubicBezTo>
                <a:cubicBezTo>
                  <a:pt x="1436" y="1622"/>
                  <a:pt x="1427" y="1623"/>
                  <a:pt x="1421" y="1622"/>
                </a:cubicBezTo>
                <a:cubicBezTo>
                  <a:pt x="1421" y="1622"/>
                  <a:pt x="1422" y="1621"/>
                  <a:pt x="1421" y="1621"/>
                </a:cubicBezTo>
                <a:cubicBezTo>
                  <a:pt x="1418" y="1621"/>
                  <a:pt x="1416" y="1621"/>
                  <a:pt x="1413" y="1621"/>
                </a:cubicBezTo>
                <a:cubicBezTo>
                  <a:pt x="1414" y="1620"/>
                  <a:pt x="1414" y="1619"/>
                  <a:pt x="1413" y="1618"/>
                </a:cubicBezTo>
                <a:cubicBezTo>
                  <a:pt x="1412" y="1619"/>
                  <a:pt x="1412" y="1619"/>
                  <a:pt x="1411" y="1619"/>
                </a:cubicBezTo>
                <a:cubicBezTo>
                  <a:pt x="1411" y="1620"/>
                  <a:pt x="1412" y="1620"/>
                  <a:pt x="1412" y="1621"/>
                </a:cubicBezTo>
                <a:cubicBezTo>
                  <a:pt x="1412" y="1621"/>
                  <a:pt x="1412" y="1621"/>
                  <a:pt x="1412" y="1621"/>
                </a:cubicBezTo>
                <a:cubicBezTo>
                  <a:pt x="1413" y="1622"/>
                  <a:pt x="1410" y="1622"/>
                  <a:pt x="1411" y="1623"/>
                </a:cubicBezTo>
                <a:cubicBezTo>
                  <a:pt x="1410" y="1622"/>
                  <a:pt x="1410" y="1624"/>
                  <a:pt x="1409" y="1624"/>
                </a:cubicBezTo>
                <a:cubicBezTo>
                  <a:pt x="1409" y="1623"/>
                  <a:pt x="1410" y="1623"/>
                  <a:pt x="1410" y="1622"/>
                </a:cubicBezTo>
                <a:cubicBezTo>
                  <a:pt x="1407" y="1621"/>
                  <a:pt x="1406" y="1625"/>
                  <a:pt x="1405" y="1623"/>
                </a:cubicBezTo>
                <a:cubicBezTo>
                  <a:pt x="1405" y="1623"/>
                  <a:pt x="1406" y="1623"/>
                  <a:pt x="1406" y="1622"/>
                </a:cubicBezTo>
                <a:cubicBezTo>
                  <a:pt x="1401" y="1621"/>
                  <a:pt x="1396" y="1623"/>
                  <a:pt x="1395" y="1621"/>
                </a:cubicBezTo>
                <a:cubicBezTo>
                  <a:pt x="1397" y="1621"/>
                  <a:pt x="1400" y="1621"/>
                  <a:pt x="1402" y="1621"/>
                </a:cubicBezTo>
                <a:cubicBezTo>
                  <a:pt x="1403" y="1621"/>
                  <a:pt x="1403" y="1621"/>
                  <a:pt x="1403" y="1621"/>
                </a:cubicBezTo>
                <a:cubicBezTo>
                  <a:pt x="1403" y="1621"/>
                  <a:pt x="1404" y="1621"/>
                  <a:pt x="1404" y="1622"/>
                </a:cubicBezTo>
                <a:cubicBezTo>
                  <a:pt x="1405" y="1622"/>
                  <a:pt x="1406" y="1621"/>
                  <a:pt x="1406" y="1620"/>
                </a:cubicBezTo>
                <a:cubicBezTo>
                  <a:pt x="1408" y="1620"/>
                  <a:pt x="1409" y="1619"/>
                  <a:pt x="1410" y="1618"/>
                </a:cubicBezTo>
                <a:cubicBezTo>
                  <a:pt x="1409" y="1619"/>
                  <a:pt x="1409" y="1618"/>
                  <a:pt x="1408" y="1618"/>
                </a:cubicBezTo>
                <a:cubicBezTo>
                  <a:pt x="1408" y="1619"/>
                  <a:pt x="1407" y="1619"/>
                  <a:pt x="1407" y="1619"/>
                </a:cubicBezTo>
                <a:cubicBezTo>
                  <a:pt x="1407" y="1619"/>
                  <a:pt x="1407" y="1619"/>
                  <a:pt x="1407" y="1619"/>
                </a:cubicBezTo>
                <a:cubicBezTo>
                  <a:pt x="1407" y="1619"/>
                  <a:pt x="1407" y="1618"/>
                  <a:pt x="1407" y="1618"/>
                </a:cubicBezTo>
                <a:cubicBezTo>
                  <a:pt x="1407" y="1618"/>
                  <a:pt x="1407" y="1618"/>
                  <a:pt x="1407" y="1618"/>
                </a:cubicBezTo>
                <a:cubicBezTo>
                  <a:pt x="1407" y="1618"/>
                  <a:pt x="1407" y="1617"/>
                  <a:pt x="1407" y="1617"/>
                </a:cubicBezTo>
                <a:cubicBezTo>
                  <a:pt x="1406" y="1616"/>
                  <a:pt x="1404" y="1617"/>
                  <a:pt x="1404" y="1618"/>
                </a:cubicBezTo>
                <a:cubicBezTo>
                  <a:pt x="1403" y="1618"/>
                  <a:pt x="1402" y="1618"/>
                  <a:pt x="1401" y="1617"/>
                </a:cubicBezTo>
                <a:cubicBezTo>
                  <a:pt x="1398" y="1619"/>
                  <a:pt x="1393" y="1616"/>
                  <a:pt x="1390" y="1618"/>
                </a:cubicBezTo>
                <a:cubicBezTo>
                  <a:pt x="1395" y="1618"/>
                  <a:pt x="1399" y="1619"/>
                  <a:pt x="1403" y="1619"/>
                </a:cubicBezTo>
                <a:cubicBezTo>
                  <a:pt x="1403" y="1619"/>
                  <a:pt x="1403" y="1619"/>
                  <a:pt x="1403" y="1619"/>
                </a:cubicBezTo>
                <a:cubicBezTo>
                  <a:pt x="1399" y="1619"/>
                  <a:pt x="1396" y="1621"/>
                  <a:pt x="1393" y="1620"/>
                </a:cubicBezTo>
                <a:cubicBezTo>
                  <a:pt x="1393" y="1620"/>
                  <a:pt x="1394" y="1619"/>
                  <a:pt x="1394" y="1619"/>
                </a:cubicBezTo>
                <a:cubicBezTo>
                  <a:pt x="1392" y="1620"/>
                  <a:pt x="1390" y="1618"/>
                  <a:pt x="1389" y="1620"/>
                </a:cubicBezTo>
                <a:cubicBezTo>
                  <a:pt x="1390" y="1620"/>
                  <a:pt x="1392" y="1619"/>
                  <a:pt x="1392" y="1620"/>
                </a:cubicBezTo>
                <a:cubicBezTo>
                  <a:pt x="1391" y="1620"/>
                  <a:pt x="1391" y="1620"/>
                  <a:pt x="1391" y="1620"/>
                </a:cubicBezTo>
                <a:cubicBezTo>
                  <a:pt x="1390" y="1620"/>
                  <a:pt x="1388" y="1620"/>
                  <a:pt x="1388" y="1621"/>
                </a:cubicBezTo>
                <a:cubicBezTo>
                  <a:pt x="1388" y="1621"/>
                  <a:pt x="1388" y="1621"/>
                  <a:pt x="1388" y="1621"/>
                </a:cubicBezTo>
                <a:cubicBezTo>
                  <a:pt x="1386" y="1620"/>
                  <a:pt x="1384" y="1621"/>
                  <a:pt x="1383" y="1620"/>
                </a:cubicBezTo>
                <a:cubicBezTo>
                  <a:pt x="1382" y="1620"/>
                  <a:pt x="1384" y="1622"/>
                  <a:pt x="1384" y="1623"/>
                </a:cubicBezTo>
                <a:cubicBezTo>
                  <a:pt x="1384" y="1623"/>
                  <a:pt x="1384" y="1623"/>
                  <a:pt x="1384" y="1623"/>
                </a:cubicBezTo>
                <a:cubicBezTo>
                  <a:pt x="1383" y="1623"/>
                  <a:pt x="1382" y="1623"/>
                  <a:pt x="1381" y="1622"/>
                </a:cubicBezTo>
                <a:cubicBezTo>
                  <a:pt x="1382" y="1622"/>
                  <a:pt x="1383" y="1622"/>
                  <a:pt x="1383" y="1621"/>
                </a:cubicBezTo>
                <a:cubicBezTo>
                  <a:pt x="1381" y="1621"/>
                  <a:pt x="1380" y="1623"/>
                  <a:pt x="1378" y="1622"/>
                </a:cubicBezTo>
                <a:cubicBezTo>
                  <a:pt x="1378" y="1622"/>
                  <a:pt x="1378" y="1622"/>
                  <a:pt x="1378" y="1622"/>
                </a:cubicBezTo>
                <a:cubicBezTo>
                  <a:pt x="1378" y="1622"/>
                  <a:pt x="1379" y="1622"/>
                  <a:pt x="1379" y="1622"/>
                </a:cubicBezTo>
                <a:cubicBezTo>
                  <a:pt x="1379" y="1622"/>
                  <a:pt x="1380" y="1622"/>
                  <a:pt x="1380" y="1621"/>
                </a:cubicBezTo>
                <a:cubicBezTo>
                  <a:pt x="1380" y="1621"/>
                  <a:pt x="1379" y="1621"/>
                  <a:pt x="1379" y="1621"/>
                </a:cubicBezTo>
                <a:cubicBezTo>
                  <a:pt x="1379" y="1621"/>
                  <a:pt x="1379" y="1621"/>
                  <a:pt x="1380" y="1621"/>
                </a:cubicBezTo>
                <a:cubicBezTo>
                  <a:pt x="1380" y="1618"/>
                  <a:pt x="1376" y="1619"/>
                  <a:pt x="1376" y="1621"/>
                </a:cubicBezTo>
                <a:cubicBezTo>
                  <a:pt x="1375" y="1621"/>
                  <a:pt x="1374" y="1620"/>
                  <a:pt x="1373" y="1620"/>
                </a:cubicBezTo>
                <a:cubicBezTo>
                  <a:pt x="1373" y="1620"/>
                  <a:pt x="1373" y="1620"/>
                  <a:pt x="1373" y="1620"/>
                </a:cubicBezTo>
                <a:cubicBezTo>
                  <a:pt x="1373" y="1620"/>
                  <a:pt x="1373" y="1620"/>
                  <a:pt x="1373" y="1620"/>
                </a:cubicBezTo>
                <a:cubicBezTo>
                  <a:pt x="1365" y="1620"/>
                  <a:pt x="1357" y="1620"/>
                  <a:pt x="1349" y="1619"/>
                </a:cubicBezTo>
                <a:cubicBezTo>
                  <a:pt x="1351" y="1617"/>
                  <a:pt x="1357" y="1618"/>
                  <a:pt x="1361" y="1619"/>
                </a:cubicBezTo>
                <a:cubicBezTo>
                  <a:pt x="1360" y="1618"/>
                  <a:pt x="1360" y="1618"/>
                  <a:pt x="1360" y="1617"/>
                </a:cubicBezTo>
                <a:cubicBezTo>
                  <a:pt x="1360" y="1617"/>
                  <a:pt x="1360" y="1617"/>
                  <a:pt x="1361" y="1617"/>
                </a:cubicBezTo>
                <a:cubicBezTo>
                  <a:pt x="1361" y="1618"/>
                  <a:pt x="1360" y="1619"/>
                  <a:pt x="1362" y="1618"/>
                </a:cubicBezTo>
                <a:cubicBezTo>
                  <a:pt x="1361" y="1618"/>
                  <a:pt x="1361" y="1617"/>
                  <a:pt x="1361" y="1617"/>
                </a:cubicBezTo>
                <a:cubicBezTo>
                  <a:pt x="1362" y="1617"/>
                  <a:pt x="1362" y="1617"/>
                  <a:pt x="1362" y="1617"/>
                </a:cubicBezTo>
                <a:cubicBezTo>
                  <a:pt x="1363" y="1617"/>
                  <a:pt x="1365" y="1617"/>
                  <a:pt x="1366" y="1616"/>
                </a:cubicBezTo>
                <a:cubicBezTo>
                  <a:pt x="1365" y="1615"/>
                  <a:pt x="1364" y="1616"/>
                  <a:pt x="1362" y="1616"/>
                </a:cubicBezTo>
                <a:cubicBezTo>
                  <a:pt x="1362" y="1615"/>
                  <a:pt x="1364" y="1615"/>
                  <a:pt x="1364" y="1615"/>
                </a:cubicBezTo>
                <a:cubicBezTo>
                  <a:pt x="1364" y="1613"/>
                  <a:pt x="1362" y="1616"/>
                  <a:pt x="1362" y="1614"/>
                </a:cubicBezTo>
                <a:cubicBezTo>
                  <a:pt x="1361" y="1614"/>
                  <a:pt x="1361" y="1615"/>
                  <a:pt x="1362" y="1616"/>
                </a:cubicBezTo>
                <a:cubicBezTo>
                  <a:pt x="1361" y="1616"/>
                  <a:pt x="1358" y="1616"/>
                  <a:pt x="1356" y="1617"/>
                </a:cubicBezTo>
                <a:cubicBezTo>
                  <a:pt x="1356" y="1617"/>
                  <a:pt x="1356" y="1616"/>
                  <a:pt x="1356" y="1616"/>
                </a:cubicBezTo>
                <a:cubicBezTo>
                  <a:pt x="1356" y="1616"/>
                  <a:pt x="1356" y="1616"/>
                  <a:pt x="1356" y="1617"/>
                </a:cubicBezTo>
                <a:cubicBezTo>
                  <a:pt x="1352" y="1617"/>
                  <a:pt x="1348" y="1618"/>
                  <a:pt x="1346" y="1617"/>
                </a:cubicBezTo>
                <a:cubicBezTo>
                  <a:pt x="1346" y="1618"/>
                  <a:pt x="1346" y="1619"/>
                  <a:pt x="1347" y="1619"/>
                </a:cubicBezTo>
                <a:cubicBezTo>
                  <a:pt x="1342" y="1619"/>
                  <a:pt x="1337" y="1619"/>
                  <a:pt x="1332" y="1618"/>
                </a:cubicBezTo>
                <a:cubicBezTo>
                  <a:pt x="1332" y="1618"/>
                  <a:pt x="1333" y="1618"/>
                  <a:pt x="1332" y="1619"/>
                </a:cubicBezTo>
                <a:cubicBezTo>
                  <a:pt x="1329" y="1619"/>
                  <a:pt x="1327" y="1619"/>
                  <a:pt x="1324" y="1618"/>
                </a:cubicBezTo>
                <a:cubicBezTo>
                  <a:pt x="1324" y="1618"/>
                  <a:pt x="1324" y="1618"/>
                  <a:pt x="1324" y="1618"/>
                </a:cubicBezTo>
                <a:cubicBezTo>
                  <a:pt x="1324" y="1618"/>
                  <a:pt x="1324" y="1618"/>
                  <a:pt x="1324" y="1618"/>
                </a:cubicBezTo>
                <a:cubicBezTo>
                  <a:pt x="1321" y="1618"/>
                  <a:pt x="1318" y="1618"/>
                  <a:pt x="1314" y="1618"/>
                </a:cubicBezTo>
                <a:cubicBezTo>
                  <a:pt x="1305" y="1616"/>
                  <a:pt x="1298" y="1617"/>
                  <a:pt x="1291" y="1617"/>
                </a:cubicBezTo>
                <a:cubicBezTo>
                  <a:pt x="1283" y="1617"/>
                  <a:pt x="1267" y="1615"/>
                  <a:pt x="1260" y="1614"/>
                </a:cubicBezTo>
                <a:cubicBezTo>
                  <a:pt x="1261" y="1614"/>
                  <a:pt x="1261" y="1614"/>
                  <a:pt x="1260" y="1613"/>
                </a:cubicBezTo>
                <a:cubicBezTo>
                  <a:pt x="1259" y="1615"/>
                  <a:pt x="1257" y="1615"/>
                  <a:pt x="1259" y="1613"/>
                </a:cubicBezTo>
                <a:cubicBezTo>
                  <a:pt x="1254" y="1612"/>
                  <a:pt x="1249" y="1614"/>
                  <a:pt x="1244" y="1612"/>
                </a:cubicBezTo>
                <a:cubicBezTo>
                  <a:pt x="1244" y="1613"/>
                  <a:pt x="1243" y="1613"/>
                  <a:pt x="1243" y="1613"/>
                </a:cubicBezTo>
                <a:cubicBezTo>
                  <a:pt x="1241" y="1614"/>
                  <a:pt x="1242" y="1612"/>
                  <a:pt x="1241" y="1612"/>
                </a:cubicBezTo>
                <a:cubicBezTo>
                  <a:pt x="1240" y="1613"/>
                  <a:pt x="1235" y="1612"/>
                  <a:pt x="1233" y="1611"/>
                </a:cubicBezTo>
                <a:cubicBezTo>
                  <a:pt x="1233" y="1613"/>
                  <a:pt x="1226" y="1611"/>
                  <a:pt x="1225" y="1610"/>
                </a:cubicBezTo>
                <a:cubicBezTo>
                  <a:pt x="1235" y="1609"/>
                  <a:pt x="1246" y="1612"/>
                  <a:pt x="1253" y="1610"/>
                </a:cubicBezTo>
                <a:cubicBezTo>
                  <a:pt x="1253" y="1610"/>
                  <a:pt x="1250" y="1610"/>
                  <a:pt x="1251" y="1610"/>
                </a:cubicBezTo>
                <a:cubicBezTo>
                  <a:pt x="1253" y="1610"/>
                  <a:pt x="1257" y="1609"/>
                  <a:pt x="1258" y="1611"/>
                </a:cubicBezTo>
                <a:cubicBezTo>
                  <a:pt x="1255" y="1611"/>
                  <a:pt x="1254" y="1610"/>
                  <a:pt x="1252" y="1612"/>
                </a:cubicBezTo>
                <a:cubicBezTo>
                  <a:pt x="1262" y="1611"/>
                  <a:pt x="1266" y="1613"/>
                  <a:pt x="1278" y="1612"/>
                </a:cubicBezTo>
                <a:cubicBezTo>
                  <a:pt x="1272" y="1611"/>
                  <a:pt x="1269" y="1609"/>
                  <a:pt x="1263" y="1611"/>
                </a:cubicBezTo>
                <a:cubicBezTo>
                  <a:pt x="1255" y="1608"/>
                  <a:pt x="1243" y="1611"/>
                  <a:pt x="1237" y="1608"/>
                </a:cubicBezTo>
                <a:cubicBezTo>
                  <a:pt x="1237" y="1610"/>
                  <a:pt x="1232" y="1609"/>
                  <a:pt x="1236" y="1608"/>
                </a:cubicBezTo>
                <a:cubicBezTo>
                  <a:pt x="1230" y="1607"/>
                  <a:pt x="1224" y="1608"/>
                  <a:pt x="1218" y="1607"/>
                </a:cubicBezTo>
                <a:cubicBezTo>
                  <a:pt x="1218" y="1608"/>
                  <a:pt x="1218" y="1608"/>
                  <a:pt x="1218" y="1608"/>
                </a:cubicBezTo>
                <a:cubicBezTo>
                  <a:pt x="1218" y="1608"/>
                  <a:pt x="1218" y="1608"/>
                  <a:pt x="1218" y="1607"/>
                </a:cubicBezTo>
                <a:cubicBezTo>
                  <a:pt x="1215" y="1607"/>
                  <a:pt x="1213" y="1607"/>
                  <a:pt x="1209" y="1606"/>
                </a:cubicBezTo>
                <a:cubicBezTo>
                  <a:pt x="1212" y="1606"/>
                  <a:pt x="1217" y="1606"/>
                  <a:pt x="1218" y="1607"/>
                </a:cubicBezTo>
                <a:cubicBezTo>
                  <a:pt x="1218" y="1607"/>
                  <a:pt x="1218" y="1607"/>
                  <a:pt x="1218" y="1607"/>
                </a:cubicBezTo>
                <a:cubicBezTo>
                  <a:pt x="1218" y="1606"/>
                  <a:pt x="1220" y="1604"/>
                  <a:pt x="1221" y="1606"/>
                </a:cubicBezTo>
                <a:cubicBezTo>
                  <a:pt x="1220" y="1606"/>
                  <a:pt x="1219" y="1606"/>
                  <a:pt x="1219" y="1606"/>
                </a:cubicBezTo>
                <a:cubicBezTo>
                  <a:pt x="1222" y="1607"/>
                  <a:pt x="1224" y="1607"/>
                  <a:pt x="1227" y="1606"/>
                </a:cubicBezTo>
                <a:cubicBezTo>
                  <a:pt x="1227" y="1606"/>
                  <a:pt x="1226" y="1606"/>
                  <a:pt x="1226" y="1606"/>
                </a:cubicBezTo>
                <a:cubicBezTo>
                  <a:pt x="1227" y="1605"/>
                  <a:pt x="1228" y="1606"/>
                  <a:pt x="1230" y="1605"/>
                </a:cubicBezTo>
                <a:cubicBezTo>
                  <a:pt x="1230" y="1606"/>
                  <a:pt x="1230" y="1607"/>
                  <a:pt x="1231" y="1607"/>
                </a:cubicBezTo>
                <a:cubicBezTo>
                  <a:pt x="1231" y="1604"/>
                  <a:pt x="1234" y="1607"/>
                  <a:pt x="1237" y="1607"/>
                </a:cubicBezTo>
                <a:cubicBezTo>
                  <a:pt x="1241" y="1607"/>
                  <a:pt x="1249" y="1604"/>
                  <a:pt x="1251" y="1607"/>
                </a:cubicBezTo>
                <a:cubicBezTo>
                  <a:pt x="1250" y="1608"/>
                  <a:pt x="1249" y="1608"/>
                  <a:pt x="1249" y="1609"/>
                </a:cubicBezTo>
                <a:cubicBezTo>
                  <a:pt x="1251" y="1608"/>
                  <a:pt x="1254" y="1609"/>
                  <a:pt x="1254" y="1608"/>
                </a:cubicBezTo>
                <a:cubicBezTo>
                  <a:pt x="1254" y="1609"/>
                  <a:pt x="1252" y="1608"/>
                  <a:pt x="1252" y="1607"/>
                </a:cubicBezTo>
                <a:cubicBezTo>
                  <a:pt x="1253" y="1608"/>
                  <a:pt x="1253" y="1607"/>
                  <a:pt x="1253" y="1606"/>
                </a:cubicBezTo>
                <a:cubicBezTo>
                  <a:pt x="1253" y="1608"/>
                  <a:pt x="1255" y="1608"/>
                  <a:pt x="1255" y="1607"/>
                </a:cubicBezTo>
                <a:cubicBezTo>
                  <a:pt x="1253" y="1607"/>
                  <a:pt x="1255" y="1607"/>
                  <a:pt x="1255" y="1605"/>
                </a:cubicBezTo>
                <a:cubicBezTo>
                  <a:pt x="1254" y="1605"/>
                  <a:pt x="1254" y="1605"/>
                  <a:pt x="1254" y="1604"/>
                </a:cubicBezTo>
                <a:cubicBezTo>
                  <a:pt x="1254" y="1605"/>
                  <a:pt x="1252" y="1605"/>
                  <a:pt x="1251" y="1604"/>
                </a:cubicBezTo>
                <a:cubicBezTo>
                  <a:pt x="1251" y="1604"/>
                  <a:pt x="1252" y="1604"/>
                  <a:pt x="1252" y="1603"/>
                </a:cubicBezTo>
                <a:cubicBezTo>
                  <a:pt x="1251" y="1603"/>
                  <a:pt x="1251" y="1603"/>
                  <a:pt x="1251" y="1603"/>
                </a:cubicBezTo>
                <a:cubicBezTo>
                  <a:pt x="1254" y="1603"/>
                  <a:pt x="1258" y="1604"/>
                  <a:pt x="1261" y="1603"/>
                </a:cubicBezTo>
                <a:cubicBezTo>
                  <a:pt x="1256" y="1602"/>
                  <a:pt x="1247" y="1603"/>
                  <a:pt x="1249" y="1601"/>
                </a:cubicBezTo>
                <a:cubicBezTo>
                  <a:pt x="1248" y="1601"/>
                  <a:pt x="1245" y="1601"/>
                  <a:pt x="1247" y="1602"/>
                </a:cubicBezTo>
                <a:cubicBezTo>
                  <a:pt x="1240" y="1601"/>
                  <a:pt x="1237" y="1603"/>
                  <a:pt x="1233" y="1601"/>
                </a:cubicBezTo>
                <a:cubicBezTo>
                  <a:pt x="1236" y="1600"/>
                  <a:pt x="1239" y="1601"/>
                  <a:pt x="1242" y="1601"/>
                </a:cubicBezTo>
                <a:cubicBezTo>
                  <a:pt x="1242" y="1601"/>
                  <a:pt x="1242" y="1601"/>
                  <a:pt x="1242" y="1600"/>
                </a:cubicBezTo>
                <a:cubicBezTo>
                  <a:pt x="1255" y="1599"/>
                  <a:pt x="1271" y="1603"/>
                  <a:pt x="1284" y="1601"/>
                </a:cubicBezTo>
                <a:cubicBezTo>
                  <a:pt x="1294" y="1602"/>
                  <a:pt x="1309" y="1600"/>
                  <a:pt x="1321" y="1603"/>
                </a:cubicBezTo>
                <a:cubicBezTo>
                  <a:pt x="1316" y="1603"/>
                  <a:pt x="1316" y="1603"/>
                  <a:pt x="1316" y="1603"/>
                </a:cubicBezTo>
                <a:cubicBezTo>
                  <a:pt x="1311" y="1602"/>
                  <a:pt x="1298" y="1602"/>
                  <a:pt x="1294" y="1603"/>
                </a:cubicBezTo>
                <a:cubicBezTo>
                  <a:pt x="1304" y="1604"/>
                  <a:pt x="1316" y="1603"/>
                  <a:pt x="1326" y="1604"/>
                </a:cubicBezTo>
                <a:cubicBezTo>
                  <a:pt x="1320" y="1606"/>
                  <a:pt x="1311" y="1604"/>
                  <a:pt x="1303" y="1605"/>
                </a:cubicBezTo>
                <a:cubicBezTo>
                  <a:pt x="1310" y="1605"/>
                  <a:pt x="1310" y="1605"/>
                  <a:pt x="1310" y="1605"/>
                </a:cubicBezTo>
                <a:cubicBezTo>
                  <a:pt x="1313" y="1608"/>
                  <a:pt x="1326" y="1606"/>
                  <a:pt x="1329" y="1606"/>
                </a:cubicBezTo>
                <a:cubicBezTo>
                  <a:pt x="1329" y="1607"/>
                  <a:pt x="1329" y="1607"/>
                  <a:pt x="1329" y="1607"/>
                </a:cubicBezTo>
                <a:cubicBezTo>
                  <a:pt x="1330" y="1606"/>
                  <a:pt x="1330" y="1609"/>
                  <a:pt x="1332" y="1607"/>
                </a:cubicBezTo>
                <a:cubicBezTo>
                  <a:pt x="1331" y="1607"/>
                  <a:pt x="1332" y="1606"/>
                  <a:pt x="1332" y="1606"/>
                </a:cubicBezTo>
                <a:cubicBezTo>
                  <a:pt x="1333" y="1606"/>
                  <a:pt x="1333" y="1606"/>
                  <a:pt x="1333" y="1607"/>
                </a:cubicBezTo>
                <a:cubicBezTo>
                  <a:pt x="1334" y="1607"/>
                  <a:pt x="1333" y="1606"/>
                  <a:pt x="1333" y="1605"/>
                </a:cubicBezTo>
                <a:cubicBezTo>
                  <a:pt x="1332" y="1605"/>
                  <a:pt x="1332" y="1605"/>
                  <a:pt x="1332" y="1605"/>
                </a:cubicBezTo>
                <a:cubicBezTo>
                  <a:pt x="1332" y="1605"/>
                  <a:pt x="1332" y="1605"/>
                  <a:pt x="1332" y="1605"/>
                </a:cubicBezTo>
                <a:cubicBezTo>
                  <a:pt x="1330" y="1605"/>
                  <a:pt x="1330" y="1605"/>
                  <a:pt x="1330" y="1605"/>
                </a:cubicBezTo>
                <a:cubicBezTo>
                  <a:pt x="1330" y="1605"/>
                  <a:pt x="1330" y="1605"/>
                  <a:pt x="1330" y="1605"/>
                </a:cubicBezTo>
                <a:cubicBezTo>
                  <a:pt x="1329" y="1605"/>
                  <a:pt x="1326" y="1606"/>
                  <a:pt x="1325" y="1605"/>
                </a:cubicBezTo>
                <a:cubicBezTo>
                  <a:pt x="1328" y="1605"/>
                  <a:pt x="1326" y="1604"/>
                  <a:pt x="1327" y="1604"/>
                </a:cubicBezTo>
                <a:cubicBezTo>
                  <a:pt x="1332" y="1605"/>
                  <a:pt x="1339" y="1605"/>
                  <a:pt x="1342" y="1604"/>
                </a:cubicBezTo>
                <a:cubicBezTo>
                  <a:pt x="1341" y="1603"/>
                  <a:pt x="1337" y="1605"/>
                  <a:pt x="1338" y="1603"/>
                </a:cubicBezTo>
                <a:cubicBezTo>
                  <a:pt x="1342" y="1603"/>
                  <a:pt x="1346" y="1603"/>
                  <a:pt x="1351" y="1603"/>
                </a:cubicBezTo>
                <a:cubicBezTo>
                  <a:pt x="1351" y="1604"/>
                  <a:pt x="1351" y="1604"/>
                  <a:pt x="1351" y="1605"/>
                </a:cubicBezTo>
                <a:cubicBezTo>
                  <a:pt x="1351" y="1605"/>
                  <a:pt x="1351" y="1604"/>
                  <a:pt x="1351" y="1604"/>
                </a:cubicBezTo>
                <a:cubicBezTo>
                  <a:pt x="1351" y="1604"/>
                  <a:pt x="1351" y="1604"/>
                  <a:pt x="1351" y="1603"/>
                </a:cubicBezTo>
                <a:cubicBezTo>
                  <a:pt x="1353" y="1604"/>
                  <a:pt x="1355" y="1604"/>
                  <a:pt x="1357" y="1604"/>
                </a:cubicBezTo>
                <a:cubicBezTo>
                  <a:pt x="1356" y="1604"/>
                  <a:pt x="1356" y="1604"/>
                  <a:pt x="1355" y="1605"/>
                </a:cubicBezTo>
                <a:cubicBezTo>
                  <a:pt x="1356" y="1606"/>
                  <a:pt x="1357" y="1604"/>
                  <a:pt x="1358" y="1605"/>
                </a:cubicBezTo>
                <a:cubicBezTo>
                  <a:pt x="1358" y="1605"/>
                  <a:pt x="1358" y="1604"/>
                  <a:pt x="1358" y="1604"/>
                </a:cubicBezTo>
                <a:cubicBezTo>
                  <a:pt x="1358" y="1604"/>
                  <a:pt x="1358" y="1604"/>
                  <a:pt x="1358" y="1604"/>
                </a:cubicBezTo>
                <a:cubicBezTo>
                  <a:pt x="1359" y="1605"/>
                  <a:pt x="1359" y="1604"/>
                  <a:pt x="1360" y="1604"/>
                </a:cubicBezTo>
                <a:cubicBezTo>
                  <a:pt x="1361" y="1604"/>
                  <a:pt x="1361" y="1604"/>
                  <a:pt x="1361" y="1604"/>
                </a:cubicBezTo>
                <a:cubicBezTo>
                  <a:pt x="1362" y="1604"/>
                  <a:pt x="1363" y="1605"/>
                  <a:pt x="1364" y="1605"/>
                </a:cubicBezTo>
                <a:cubicBezTo>
                  <a:pt x="1367" y="1606"/>
                  <a:pt x="1373" y="1606"/>
                  <a:pt x="1375" y="1605"/>
                </a:cubicBezTo>
                <a:cubicBezTo>
                  <a:pt x="1372" y="1605"/>
                  <a:pt x="1371" y="1605"/>
                  <a:pt x="1369" y="1603"/>
                </a:cubicBezTo>
                <a:cubicBezTo>
                  <a:pt x="1372" y="1603"/>
                  <a:pt x="1372" y="1603"/>
                  <a:pt x="1372" y="1603"/>
                </a:cubicBezTo>
                <a:cubicBezTo>
                  <a:pt x="1372" y="1603"/>
                  <a:pt x="1372" y="1603"/>
                  <a:pt x="1372" y="1604"/>
                </a:cubicBezTo>
                <a:cubicBezTo>
                  <a:pt x="1374" y="1604"/>
                  <a:pt x="1374" y="1604"/>
                  <a:pt x="1375" y="1604"/>
                </a:cubicBezTo>
                <a:cubicBezTo>
                  <a:pt x="1375" y="1604"/>
                  <a:pt x="1375" y="1604"/>
                  <a:pt x="1375" y="1604"/>
                </a:cubicBezTo>
                <a:cubicBezTo>
                  <a:pt x="1376" y="1604"/>
                  <a:pt x="1375" y="1604"/>
                  <a:pt x="1375" y="1604"/>
                </a:cubicBezTo>
                <a:cubicBezTo>
                  <a:pt x="1375" y="1603"/>
                  <a:pt x="1377" y="1604"/>
                  <a:pt x="1377" y="1605"/>
                </a:cubicBezTo>
                <a:cubicBezTo>
                  <a:pt x="1377" y="1603"/>
                  <a:pt x="1377" y="1604"/>
                  <a:pt x="1378" y="1603"/>
                </a:cubicBezTo>
                <a:cubicBezTo>
                  <a:pt x="1378" y="1603"/>
                  <a:pt x="1377" y="1603"/>
                  <a:pt x="1377" y="1603"/>
                </a:cubicBezTo>
                <a:cubicBezTo>
                  <a:pt x="1377" y="1602"/>
                  <a:pt x="1376" y="1602"/>
                  <a:pt x="1375" y="1602"/>
                </a:cubicBezTo>
                <a:cubicBezTo>
                  <a:pt x="1375" y="1602"/>
                  <a:pt x="1375" y="1602"/>
                  <a:pt x="1375" y="1603"/>
                </a:cubicBezTo>
                <a:cubicBezTo>
                  <a:pt x="1375" y="1603"/>
                  <a:pt x="1375" y="1603"/>
                  <a:pt x="1375" y="1603"/>
                </a:cubicBezTo>
                <a:cubicBezTo>
                  <a:pt x="1375" y="1603"/>
                  <a:pt x="1375" y="1603"/>
                  <a:pt x="1375" y="1603"/>
                </a:cubicBezTo>
                <a:cubicBezTo>
                  <a:pt x="1375" y="1603"/>
                  <a:pt x="1374" y="1603"/>
                  <a:pt x="1374" y="1603"/>
                </a:cubicBezTo>
                <a:cubicBezTo>
                  <a:pt x="1374" y="1602"/>
                  <a:pt x="1375" y="1602"/>
                  <a:pt x="1376" y="1602"/>
                </a:cubicBezTo>
                <a:cubicBezTo>
                  <a:pt x="1376" y="1602"/>
                  <a:pt x="1377" y="1601"/>
                  <a:pt x="1378" y="1601"/>
                </a:cubicBezTo>
                <a:cubicBezTo>
                  <a:pt x="1392" y="1601"/>
                  <a:pt x="1407" y="1603"/>
                  <a:pt x="1417" y="1603"/>
                </a:cubicBezTo>
                <a:cubicBezTo>
                  <a:pt x="1408" y="1605"/>
                  <a:pt x="1398" y="1602"/>
                  <a:pt x="1390" y="1603"/>
                </a:cubicBezTo>
                <a:cubicBezTo>
                  <a:pt x="1390" y="1603"/>
                  <a:pt x="1390" y="1602"/>
                  <a:pt x="1389" y="1602"/>
                </a:cubicBezTo>
                <a:cubicBezTo>
                  <a:pt x="1388" y="1604"/>
                  <a:pt x="1388" y="1605"/>
                  <a:pt x="1387" y="1605"/>
                </a:cubicBezTo>
                <a:cubicBezTo>
                  <a:pt x="1389" y="1605"/>
                  <a:pt x="1394" y="1607"/>
                  <a:pt x="1396" y="1604"/>
                </a:cubicBezTo>
                <a:cubicBezTo>
                  <a:pt x="1394" y="1604"/>
                  <a:pt x="1389" y="1606"/>
                  <a:pt x="1389" y="1603"/>
                </a:cubicBezTo>
                <a:cubicBezTo>
                  <a:pt x="1404" y="1604"/>
                  <a:pt x="1428" y="1605"/>
                  <a:pt x="1442" y="1604"/>
                </a:cubicBezTo>
                <a:cubicBezTo>
                  <a:pt x="1439" y="1603"/>
                  <a:pt x="1429" y="1604"/>
                  <a:pt x="1423" y="1604"/>
                </a:cubicBezTo>
                <a:cubicBezTo>
                  <a:pt x="1420" y="1604"/>
                  <a:pt x="1415" y="1603"/>
                  <a:pt x="1422" y="1603"/>
                </a:cubicBezTo>
                <a:cubicBezTo>
                  <a:pt x="1435" y="1603"/>
                  <a:pt x="1444" y="1603"/>
                  <a:pt x="1454" y="1603"/>
                </a:cubicBezTo>
                <a:cubicBezTo>
                  <a:pt x="1454" y="1606"/>
                  <a:pt x="1450" y="1603"/>
                  <a:pt x="1451" y="1606"/>
                </a:cubicBezTo>
                <a:cubicBezTo>
                  <a:pt x="1452" y="1604"/>
                  <a:pt x="1459" y="1606"/>
                  <a:pt x="1462" y="1604"/>
                </a:cubicBezTo>
                <a:cubicBezTo>
                  <a:pt x="1459" y="1604"/>
                  <a:pt x="1455" y="1605"/>
                  <a:pt x="1454" y="1603"/>
                </a:cubicBezTo>
                <a:cubicBezTo>
                  <a:pt x="1457" y="1603"/>
                  <a:pt x="1461" y="1603"/>
                  <a:pt x="1464" y="1604"/>
                </a:cubicBezTo>
                <a:cubicBezTo>
                  <a:pt x="1463" y="1604"/>
                  <a:pt x="1463" y="1604"/>
                  <a:pt x="1462" y="1605"/>
                </a:cubicBezTo>
                <a:cubicBezTo>
                  <a:pt x="1474" y="1606"/>
                  <a:pt x="1481" y="1604"/>
                  <a:pt x="1489" y="1604"/>
                </a:cubicBezTo>
                <a:cubicBezTo>
                  <a:pt x="1497" y="1605"/>
                  <a:pt x="1504" y="1606"/>
                  <a:pt x="1512" y="1606"/>
                </a:cubicBezTo>
                <a:cubicBezTo>
                  <a:pt x="1530" y="1607"/>
                  <a:pt x="1549" y="1607"/>
                  <a:pt x="1568" y="1607"/>
                </a:cubicBezTo>
                <a:cubicBezTo>
                  <a:pt x="1570" y="1607"/>
                  <a:pt x="1573" y="1608"/>
                  <a:pt x="1576" y="1608"/>
                </a:cubicBezTo>
                <a:cubicBezTo>
                  <a:pt x="1579" y="1608"/>
                  <a:pt x="1587" y="1606"/>
                  <a:pt x="1590" y="1607"/>
                </a:cubicBezTo>
                <a:cubicBezTo>
                  <a:pt x="1590" y="1606"/>
                  <a:pt x="1585" y="1607"/>
                  <a:pt x="1587" y="1606"/>
                </a:cubicBezTo>
                <a:cubicBezTo>
                  <a:pt x="1589" y="1606"/>
                  <a:pt x="1592" y="1607"/>
                  <a:pt x="1592" y="1605"/>
                </a:cubicBezTo>
                <a:cubicBezTo>
                  <a:pt x="1591" y="1607"/>
                  <a:pt x="1589" y="1605"/>
                  <a:pt x="1588" y="1606"/>
                </a:cubicBezTo>
                <a:cubicBezTo>
                  <a:pt x="1588" y="1604"/>
                  <a:pt x="1588" y="1604"/>
                  <a:pt x="1588" y="1604"/>
                </a:cubicBezTo>
                <a:cubicBezTo>
                  <a:pt x="1591" y="1605"/>
                  <a:pt x="1596" y="1603"/>
                  <a:pt x="1596" y="1606"/>
                </a:cubicBezTo>
                <a:cubicBezTo>
                  <a:pt x="1596" y="1606"/>
                  <a:pt x="1595" y="1603"/>
                  <a:pt x="1594" y="1605"/>
                </a:cubicBezTo>
                <a:cubicBezTo>
                  <a:pt x="1595" y="1606"/>
                  <a:pt x="1595" y="1607"/>
                  <a:pt x="1596" y="1608"/>
                </a:cubicBezTo>
                <a:cubicBezTo>
                  <a:pt x="1595" y="1606"/>
                  <a:pt x="1598" y="1607"/>
                  <a:pt x="1599" y="1605"/>
                </a:cubicBezTo>
                <a:cubicBezTo>
                  <a:pt x="1598" y="1606"/>
                  <a:pt x="1596" y="1604"/>
                  <a:pt x="1597" y="1604"/>
                </a:cubicBezTo>
                <a:cubicBezTo>
                  <a:pt x="1599" y="1606"/>
                  <a:pt x="1601" y="1602"/>
                  <a:pt x="1602" y="1604"/>
                </a:cubicBezTo>
                <a:cubicBezTo>
                  <a:pt x="1601" y="1604"/>
                  <a:pt x="1600" y="1604"/>
                  <a:pt x="1600" y="1604"/>
                </a:cubicBezTo>
                <a:cubicBezTo>
                  <a:pt x="1603" y="1605"/>
                  <a:pt x="1603" y="1604"/>
                  <a:pt x="1605" y="1605"/>
                </a:cubicBezTo>
                <a:cubicBezTo>
                  <a:pt x="1604" y="1605"/>
                  <a:pt x="1605" y="1606"/>
                  <a:pt x="1605" y="1606"/>
                </a:cubicBezTo>
                <a:cubicBezTo>
                  <a:pt x="1606" y="1603"/>
                  <a:pt x="1603" y="1604"/>
                  <a:pt x="1605" y="1602"/>
                </a:cubicBezTo>
                <a:cubicBezTo>
                  <a:pt x="1604" y="1603"/>
                  <a:pt x="1602" y="1602"/>
                  <a:pt x="1602" y="1603"/>
                </a:cubicBezTo>
                <a:cubicBezTo>
                  <a:pt x="1603" y="1599"/>
                  <a:pt x="1606" y="1603"/>
                  <a:pt x="1607" y="1600"/>
                </a:cubicBezTo>
                <a:cubicBezTo>
                  <a:pt x="1606" y="1600"/>
                  <a:pt x="1605" y="1600"/>
                  <a:pt x="1605" y="1601"/>
                </a:cubicBezTo>
                <a:cubicBezTo>
                  <a:pt x="1604" y="1599"/>
                  <a:pt x="1605" y="1599"/>
                  <a:pt x="1605" y="1599"/>
                </a:cubicBezTo>
                <a:cubicBezTo>
                  <a:pt x="1604" y="1598"/>
                  <a:pt x="1603" y="1599"/>
                  <a:pt x="1604" y="1601"/>
                </a:cubicBezTo>
                <a:cubicBezTo>
                  <a:pt x="1601" y="1601"/>
                  <a:pt x="1601" y="1601"/>
                  <a:pt x="1601" y="1601"/>
                </a:cubicBezTo>
                <a:cubicBezTo>
                  <a:pt x="1601" y="1600"/>
                  <a:pt x="1602" y="1599"/>
                  <a:pt x="1601" y="1599"/>
                </a:cubicBezTo>
                <a:cubicBezTo>
                  <a:pt x="1600" y="1600"/>
                  <a:pt x="1598" y="1600"/>
                  <a:pt x="1599" y="1603"/>
                </a:cubicBezTo>
                <a:cubicBezTo>
                  <a:pt x="1597" y="1602"/>
                  <a:pt x="1598" y="1601"/>
                  <a:pt x="1597" y="1603"/>
                </a:cubicBezTo>
                <a:cubicBezTo>
                  <a:pt x="1596" y="1601"/>
                  <a:pt x="1598" y="1602"/>
                  <a:pt x="1597" y="1600"/>
                </a:cubicBezTo>
                <a:cubicBezTo>
                  <a:pt x="1597" y="1600"/>
                  <a:pt x="1596" y="1600"/>
                  <a:pt x="1596" y="1600"/>
                </a:cubicBezTo>
                <a:cubicBezTo>
                  <a:pt x="1596" y="1600"/>
                  <a:pt x="1597" y="1600"/>
                  <a:pt x="1597" y="1601"/>
                </a:cubicBezTo>
                <a:cubicBezTo>
                  <a:pt x="1595" y="1601"/>
                  <a:pt x="1595" y="1601"/>
                  <a:pt x="1594" y="1601"/>
                </a:cubicBezTo>
                <a:cubicBezTo>
                  <a:pt x="1594" y="1602"/>
                  <a:pt x="1594" y="1602"/>
                  <a:pt x="1594" y="1603"/>
                </a:cubicBezTo>
                <a:cubicBezTo>
                  <a:pt x="1592" y="1603"/>
                  <a:pt x="1592" y="1603"/>
                  <a:pt x="1591" y="1602"/>
                </a:cubicBezTo>
                <a:cubicBezTo>
                  <a:pt x="1593" y="1602"/>
                  <a:pt x="1592" y="1601"/>
                  <a:pt x="1593" y="1601"/>
                </a:cubicBezTo>
                <a:cubicBezTo>
                  <a:pt x="1592" y="1600"/>
                  <a:pt x="1588" y="1601"/>
                  <a:pt x="1587" y="1600"/>
                </a:cubicBezTo>
                <a:cubicBezTo>
                  <a:pt x="1586" y="1598"/>
                  <a:pt x="1586" y="1595"/>
                  <a:pt x="1588" y="1596"/>
                </a:cubicBezTo>
                <a:cubicBezTo>
                  <a:pt x="1589" y="1596"/>
                  <a:pt x="1590" y="1599"/>
                  <a:pt x="1592" y="1599"/>
                </a:cubicBezTo>
                <a:cubicBezTo>
                  <a:pt x="1593" y="1598"/>
                  <a:pt x="1592" y="1597"/>
                  <a:pt x="1593" y="1596"/>
                </a:cubicBezTo>
                <a:cubicBezTo>
                  <a:pt x="1595" y="1596"/>
                  <a:pt x="1597" y="1596"/>
                  <a:pt x="1599" y="1596"/>
                </a:cubicBezTo>
                <a:cubicBezTo>
                  <a:pt x="1600" y="1598"/>
                  <a:pt x="1597" y="1596"/>
                  <a:pt x="1597" y="1597"/>
                </a:cubicBezTo>
                <a:cubicBezTo>
                  <a:pt x="1598" y="1598"/>
                  <a:pt x="1599" y="1598"/>
                  <a:pt x="1599" y="1599"/>
                </a:cubicBezTo>
                <a:cubicBezTo>
                  <a:pt x="1600" y="1596"/>
                  <a:pt x="1602" y="1599"/>
                  <a:pt x="1603" y="1597"/>
                </a:cubicBezTo>
                <a:cubicBezTo>
                  <a:pt x="1602" y="1596"/>
                  <a:pt x="1601" y="1598"/>
                  <a:pt x="1600" y="1596"/>
                </a:cubicBezTo>
                <a:cubicBezTo>
                  <a:pt x="1603" y="1596"/>
                  <a:pt x="1605" y="1593"/>
                  <a:pt x="1606" y="1595"/>
                </a:cubicBezTo>
                <a:cubicBezTo>
                  <a:pt x="1605" y="1594"/>
                  <a:pt x="1607" y="1594"/>
                  <a:pt x="1607" y="1594"/>
                </a:cubicBezTo>
                <a:cubicBezTo>
                  <a:pt x="1608" y="1594"/>
                  <a:pt x="1608" y="1595"/>
                  <a:pt x="1609" y="1595"/>
                </a:cubicBezTo>
                <a:cubicBezTo>
                  <a:pt x="1609" y="1594"/>
                  <a:pt x="1610" y="1595"/>
                  <a:pt x="1611" y="1594"/>
                </a:cubicBezTo>
                <a:cubicBezTo>
                  <a:pt x="1611" y="1597"/>
                  <a:pt x="1612" y="1598"/>
                  <a:pt x="1611" y="1599"/>
                </a:cubicBezTo>
                <a:cubicBezTo>
                  <a:pt x="1611" y="1599"/>
                  <a:pt x="1610" y="1598"/>
                  <a:pt x="1610" y="1599"/>
                </a:cubicBezTo>
                <a:cubicBezTo>
                  <a:pt x="1610" y="1599"/>
                  <a:pt x="1611" y="1599"/>
                  <a:pt x="1612" y="1600"/>
                </a:cubicBezTo>
                <a:cubicBezTo>
                  <a:pt x="1613" y="1598"/>
                  <a:pt x="1611" y="1598"/>
                  <a:pt x="1613" y="1596"/>
                </a:cubicBezTo>
                <a:cubicBezTo>
                  <a:pt x="1614" y="1595"/>
                  <a:pt x="1614" y="1596"/>
                  <a:pt x="1615" y="1597"/>
                </a:cubicBezTo>
                <a:cubicBezTo>
                  <a:pt x="1617" y="1594"/>
                  <a:pt x="1621" y="1595"/>
                  <a:pt x="1623" y="1595"/>
                </a:cubicBezTo>
                <a:cubicBezTo>
                  <a:pt x="1623" y="1595"/>
                  <a:pt x="1622" y="1597"/>
                  <a:pt x="1623" y="1597"/>
                </a:cubicBezTo>
                <a:cubicBezTo>
                  <a:pt x="1624" y="1597"/>
                  <a:pt x="1623" y="1595"/>
                  <a:pt x="1625" y="1595"/>
                </a:cubicBezTo>
                <a:cubicBezTo>
                  <a:pt x="1625" y="1598"/>
                  <a:pt x="1623" y="1597"/>
                  <a:pt x="1623" y="1598"/>
                </a:cubicBezTo>
                <a:cubicBezTo>
                  <a:pt x="1625" y="1599"/>
                  <a:pt x="1631" y="1599"/>
                  <a:pt x="1633" y="1598"/>
                </a:cubicBezTo>
                <a:cubicBezTo>
                  <a:pt x="1632" y="1598"/>
                  <a:pt x="1633" y="1597"/>
                  <a:pt x="1633" y="1596"/>
                </a:cubicBezTo>
                <a:cubicBezTo>
                  <a:pt x="1632" y="1597"/>
                  <a:pt x="1631" y="1596"/>
                  <a:pt x="1631" y="1595"/>
                </a:cubicBezTo>
                <a:cubicBezTo>
                  <a:pt x="1633" y="1595"/>
                  <a:pt x="1634" y="1595"/>
                  <a:pt x="1636" y="1596"/>
                </a:cubicBezTo>
                <a:cubicBezTo>
                  <a:pt x="1635" y="1594"/>
                  <a:pt x="1638" y="1595"/>
                  <a:pt x="1638" y="1596"/>
                </a:cubicBezTo>
                <a:cubicBezTo>
                  <a:pt x="1638" y="1595"/>
                  <a:pt x="1643" y="1595"/>
                  <a:pt x="1644" y="1595"/>
                </a:cubicBezTo>
                <a:cubicBezTo>
                  <a:pt x="1645" y="1597"/>
                  <a:pt x="1645" y="1596"/>
                  <a:pt x="1644" y="1598"/>
                </a:cubicBezTo>
                <a:cubicBezTo>
                  <a:pt x="1645" y="1597"/>
                  <a:pt x="1645" y="1598"/>
                  <a:pt x="1647" y="1597"/>
                </a:cubicBezTo>
                <a:cubicBezTo>
                  <a:pt x="1646" y="1599"/>
                  <a:pt x="1643" y="1597"/>
                  <a:pt x="1644" y="1600"/>
                </a:cubicBezTo>
                <a:cubicBezTo>
                  <a:pt x="1645" y="1599"/>
                  <a:pt x="1649" y="1597"/>
                  <a:pt x="1651" y="1599"/>
                </a:cubicBezTo>
                <a:cubicBezTo>
                  <a:pt x="1648" y="1600"/>
                  <a:pt x="1648" y="1599"/>
                  <a:pt x="1648" y="1601"/>
                </a:cubicBezTo>
                <a:cubicBezTo>
                  <a:pt x="1644" y="1600"/>
                  <a:pt x="1644" y="1601"/>
                  <a:pt x="1641" y="1600"/>
                </a:cubicBezTo>
                <a:cubicBezTo>
                  <a:pt x="1641" y="1601"/>
                  <a:pt x="1642" y="1601"/>
                  <a:pt x="1642" y="1602"/>
                </a:cubicBezTo>
                <a:cubicBezTo>
                  <a:pt x="1639" y="1603"/>
                  <a:pt x="1639" y="1602"/>
                  <a:pt x="1637" y="1603"/>
                </a:cubicBezTo>
                <a:cubicBezTo>
                  <a:pt x="1636" y="1601"/>
                  <a:pt x="1638" y="1602"/>
                  <a:pt x="1638" y="1601"/>
                </a:cubicBezTo>
                <a:cubicBezTo>
                  <a:pt x="1633" y="1601"/>
                  <a:pt x="1631" y="1601"/>
                  <a:pt x="1628" y="1600"/>
                </a:cubicBezTo>
                <a:cubicBezTo>
                  <a:pt x="1628" y="1602"/>
                  <a:pt x="1627" y="1600"/>
                  <a:pt x="1627" y="1601"/>
                </a:cubicBezTo>
                <a:cubicBezTo>
                  <a:pt x="1626" y="1603"/>
                  <a:pt x="1628" y="1603"/>
                  <a:pt x="1628" y="1603"/>
                </a:cubicBezTo>
                <a:cubicBezTo>
                  <a:pt x="1626" y="1603"/>
                  <a:pt x="1625" y="1604"/>
                  <a:pt x="1624" y="1604"/>
                </a:cubicBezTo>
                <a:cubicBezTo>
                  <a:pt x="1623" y="1602"/>
                  <a:pt x="1627" y="1604"/>
                  <a:pt x="1627" y="1603"/>
                </a:cubicBezTo>
                <a:cubicBezTo>
                  <a:pt x="1625" y="1603"/>
                  <a:pt x="1627" y="1600"/>
                  <a:pt x="1625" y="1601"/>
                </a:cubicBezTo>
                <a:cubicBezTo>
                  <a:pt x="1625" y="1602"/>
                  <a:pt x="1623" y="1600"/>
                  <a:pt x="1622" y="1602"/>
                </a:cubicBezTo>
                <a:cubicBezTo>
                  <a:pt x="1622" y="1602"/>
                  <a:pt x="1624" y="1601"/>
                  <a:pt x="1623" y="1603"/>
                </a:cubicBezTo>
                <a:cubicBezTo>
                  <a:pt x="1621" y="1603"/>
                  <a:pt x="1620" y="1603"/>
                  <a:pt x="1619" y="1601"/>
                </a:cubicBezTo>
                <a:cubicBezTo>
                  <a:pt x="1619" y="1602"/>
                  <a:pt x="1618" y="1602"/>
                  <a:pt x="1618" y="1603"/>
                </a:cubicBezTo>
                <a:cubicBezTo>
                  <a:pt x="1616" y="1603"/>
                  <a:pt x="1615" y="1603"/>
                  <a:pt x="1614" y="1603"/>
                </a:cubicBezTo>
                <a:cubicBezTo>
                  <a:pt x="1614" y="1601"/>
                  <a:pt x="1617" y="1603"/>
                  <a:pt x="1617" y="1602"/>
                </a:cubicBezTo>
                <a:cubicBezTo>
                  <a:pt x="1617" y="1601"/>
                  <a:pt x="1617" y="1600"/>
                  <a:pt x="1616" y="1600"/>
                </a:cubicBezTo>
                <a:cubicBezTo>
                  <a:pt x="1616" y="1602"/>
                  <a:pt x="1614" y="1599"/>
                  <a:pt x="1613" y="1601"/>
                </a:cubicBezTo>
                <a:cubicBezTo>
                  <a:pt x="1613" y="1600"/>
                  <a:pt x="1609" y="1600"/>
                  <a:pt x="1610" y="1600"/>
                </a:cubicBezTo>
                <a:cubicBezTo>
                  <a:pt x="1611" y="1601"/>
                  <a:pt x="1611" y="1603"/>
                  <a:pt x="1612" y="1603"/>
                </a:cubicBezTo>
                <a:cubicBezTo>
                  <a:pt x="1612" y="1603"/>
                  <a:pt x="1612" y="1603"/>
                  <a:pt x="1612" y="1603"/>
                </a:cubicBezTo>
                <a:cubicBezTo>
                  <a:pt x="1612" y="1604"/>
                  <a:pt x="1612" y="1604"/>
                  <a:pt x="1612" y="1604"/>
                </a:cubicBezTo>
                <a:cubicBezTo>
                  <a:pt x="1609" y="1604"/>
                  <a:pt x="1611" y="1601"/>
                  <a:pt x="1608" y="1600"/>
                </a:cubicBezTo>
                <a:cubicBezTo>
                  <a:pt x="1608" y="1601"/>
                  <a:pt x="1610" y="1601"/>
                  <a:pt x="1610" y="1603"/>
                </a:cubicBezTo>
                <a:cubicBezTo>
                  <a:pt x="1607" y="1603"/>
                  <a:pt x="1609" y="1601"/>
                  <a:pt x="1607" y="1601"/>
                </a:cubicBezTo>
                <a:cubicBezTo>
                  <a:pt x="1607" y="1602"/>
                  <a:pt x="1607" y="1603"/>
                  <a:pt x="1607" y="1603"/>
                </a:cubicBezTo>
                <a:cubicBezTo>
                  <a:pt x="1607" y="1603"/>
                  <a:pt x="1610" y="1603"/>
                  <a:pt x="1609" y="1603"/>
                </a:cubicBezTo>
                <a:cubicBezTo>
                  <a:pt x="1608" y="1604"/>
                  <a:pt x="1606" y="1604"/>
                  <a:pt x="1606" y="1604"/>
                </a:cubicBezTo>
                <a:cubicBezTo>
                  <a:pt x="1613" y="1605"/>
                  <a:pt x="1628" y="1603"/>
                  <a:pt x="1630" y="1606"/>
                </a:cubicBezTo>
                <a:cubicBezTo>
                  <a:pt x="1631" y="1606"/>
                  <a:pt x="1631" y="1605"/>
                  <a:pt x="1632" y="1605"/>
                </a:cubicBezTo>
                <a:cubicBezTo>
                  <a:pt x="1632" y="1605"/>
                  <a:pt x="1632" y="1606"/>
                  <a:pt x="1632" y="1606"/>
                </a:cubicBezTo>
                <a:cubicBezTo>
                  <a:pt x="1642" y="1605"/>
                  <a:pt x="1649" y="1604"/>
                  <a:pt x="1657" y="1606"/>
                </a:cubicBezTo>
                <a:cubicBezTo>
                  <a:pt x="1657" y="1606"/>
                  <a:pt x="1657" y="1605"/>
                  <a:pt x="1657" y="1605"/>
                </a:cubicBezTo>
                <a:cubicBezTo>
                  <a:pt x="1657" y="1604"/>
                  <a:pt x="1662" y="1605"/>
                  <a:pt x="1661" y="1605"/>
                </a:cubicBezTo>
                <a:cubicBezTo>
                  <a:pt x="1659" y="1605"/>
                  <a:pt x="1659" y="1605"/>
                  <a:pt x="1659" y="1605"/>
                </a:cubicBezTo>
                <a:cubicBezTo>
                  <a:pt x="1659" y="1606"/>
                  <a:pt x="1660" y="1606"/>
                  <a:pt x="1660" y="1607"/>
                </a:cubicBezTo>
                <a:cubicBezTo>
                  <a:pt x="1644" y="1608"/>
                  <a:pt x="1634" y="1606"/>
                  <a:pt x="1623" y="1607"/>
                </a:cubicBezTo>
                <a:cubicBezTo>
                  <a:pt x="1622" y="1606"/>
                  <a:pt x="1623" y="1606"/>
                  <a:pt x="1621" y="1605"/>
                </a:cubicBezTo>
                <a:cubicBezTo>
                  <a:pt x="1621" y="1608"/>
                  <a:pt x="1617" y="1607"/>
                  <a:pt x="1615" y="1608"/>
                </a:cubicBezTo>
                <a:cubicBezTo>
                  <a:pt x="1617" y="1608"/>
                  <a:pt x="1619" y="1607"/>
                  <a:pt x="1619" y="1609"/>
                </a:cubicBezTo>
                <a:cubicBezTo>
                  <a:pt x="1621" y="1607"/>
                  <a:pt x="1628" y="1608"/>
                  <a:pt x="1630" y="1609"/>
                </a:cubicBezTo>
                <a:cubicBezTo>
                  <a:pt x="1637" y="1606"/>
                  <a:pt x="1648" y="1609"/>
                  <a:pt x="1656" y="1608"/>
                </a:cubicBezTo>
                <a:cubicBezTo>
                  <a:pt x="1656" y="1609"/>
                  <a:pt x="1658" y="1608"/>
                  <a:pt x="1659" y="1609"/>
                </a:cubicBezTo>
                <a:cubicBezTo>
                  <a:pt x="1657" y="1610"/>
                  <a:pt x="1655" y="1608"/>
                  <a:pt x="1655" y="1611"/>
                </a:cubicBezTo>
                <a:cubicBezTo>
                  <a:pt x="1647" y="1611"/>
                  <a:pt x="1638" y="1610"/>
                  <a:pt x="1635" y="1612"/>
                </a:cubicBezTo>
                <a:cubicBezTo>
                  <a:pt x="1635" y="1611"/>
                  <a:pt x="1635" y="1610"/>
                  <a:pt x="1634" y="1610"/>
                </a:cubicBezTo>
                <a:cubicBezTo>
                  <a:pt x="1633" y="1611"/>
                  <a:pt x="1625" y="1612"/>
                  <a:pt x="1627" y="1610"/>
                </a:cubicBezTo>
                <a:cubicBezTo>
                  <a:pt x="1623" y="1608"/>
                  <a:pt x="1619" y="1610"/>
                  <a:pt x="1613" y="1608"/>
                </a:cubicBezTo>
                <a:cubicBezTo>
                  <a:pt x="1613" y="1609"/>
                  <a:pt x="1610" y="1609"/>
                  <a:pt x="1612" y="1611"/>
                </a:cubicBezTo>
                <a:cubicBezTo>
                  <a:pt x="1609" y="1611"/>
                  <a:pt x="1605" y="1610"/>
                  <a:pt x="1603" y="1612"/>
                </a:cubicBezTo>
                <a:cubicBezTo>
                  <a:pt x="1604" y="1612"/>
                  <a:pt x="1602" y="1612"/>
                  <a:pt x="1603" y="1611"/>
                </a:cubicBezTo>
                <a:cubicBezTo>
                  <a:pt x="1605" y="1610"/>
                  <a:pt x="1611" y="1612"/>
                  <a:pt x="1611" y="1609"/>
                </a:cubicBezTo>
                <a:cubicBezTo>
                  <a:pt x="1603" y="1609"/>
                  <a:pt x="1591" y="1610"/>
                  <a:pt x="1585" y="1608"/>
                </a:cubicBezTo>
                <a:cubicBezTo>
                  <a:pt x="1583" y="1608"/>
                  <a:pt x="1584" y="1610"/>
                  <a:pt x="1583" y="1610"/>
                </a:cubicBezTo>
                <a:cubicBezTo>
                  <a:pt x="1575" y="1610"/>
                  <a:pt x="1563" y="1611"/>
                  <a:pt x="1554" y="1610"/>
                </a:cubicBezTo>
                <a:cubicBezTo>
                  <a:pt x="1554" y="1610"/>
                  <a:pt x="1553" y="1609"/>
                  <a:pt x="1553" y="1609"/>
                </a:cubicBezTo>
                <a:cubicBezTo>
                  <a:pt x="1538" y="1609"/>
                  <a:pt x="1521" y="1609"/>
                  <a:pt x="1509" y="1609"/>
                </a:cubicBezTo>
                <a:cubicBezTo>
                  <a:pt x="1507" y="1609"/>
                  <a:pt x="1504" y="1607"/>
                  <a:pt x="1503" y="1610"/>
                </a:cubicBezTo>
                <a:cubicBezTo>
                  <a:pt x="1521" y="1611"/>
                  <a:pt x="1541" y="1611"/>
                  <a:pt x="1556" y="1612"/>
                </a:cubicBezTo>
                <a:cubicBezTo>
                  <a:pt x="1557" y="1610"/>
                  <a:pt x="1567" y="1612"/>
                  <a:pt x="1569" y="1613"/>
                </a:cubicBezTo>
                <a:cubicBezTo>
                  <a:pt x="1571" y="1612"/>
                  <a:pt x="1573" y="1612"/>
                  <a:pt x="1576" y="1613"/>
                </a:cubicBezTo>
                <a:cubicBezTo>
                  <a:pt x="1575" y="1614"/>
                  <a:pt x="1573" y="1613"/>
                  <a:pt x="1574" y="1614"/>
                </a:cubicBezTo>
                <a:cubicBezTo>
                  <a:pt x="1577" y="1615"/>
                  <a:pt x="1582" y="1614"/>
                  <a:pt x="1588" y="1613"/>
                </a:cubicBezTo>
                <a:cubicBezTo>
                  <a:pt x="1589" y="1615"/>
                  <a:pt x="1586" y="1614"/>
                  <a:pt x="1587" y="1615"/>
                </a:cubicBezTo>
                <a:cubicBezTo>
                  <a:pt x="1588" y="1615"/>
                  <a:pt x="1591" y="1615"/>
                  <a:pt x="1591" y="1614"/>
                </a:cubicBezTo>
                <a:cubicBezTo>
                  <a:pt x="1589" y="1613"/>
                  <a:pt x="1588" y="1612"/>
                  <a:pt x="1583" y="1613"/>
                </a:cubicBezTo>
                <a:cubicBezTo>
                  <a:pt x="1584" y="1611"/>
                  <a:pt x="1592" y="1611"/>
                  <a:pt x="1589" y="1613"/>
                </a:cubicBezTo>
                <a:cubicBezTo>
                  <a:pt x="1591" y="1612"/>
                  <a:pt x="1591" y="1615"/>
                  <a:pt x="1592" y="1613"/>
                </a:cubicBezTo>
                <a:cubicBezTo>
                  <a:pt x="1592" y="1612"/>
                  <a:pt x="1590" y="1613"/>
                  <a:pt x="1591" y="1612"/>
                </a:cubicBezTo>
                <a:cubicBezTo>
                  <a:pt x="1594" y="1611"/>
                  <a:pt x="1598" y="1613"/>
                  <a:pt x="1601" y="1611"/>
                </a:cubicBezTo>
                <a:cubicBezTo>
                  <a:pt x="1601" y="1611"/>
                  <a:pt x="1599" y="1611"/>
                  <a:pt x="1599" y="1611"/>
                </a:cubicBezTo>
                <a:cubicBezTo>
                  <a:pt x="1602" y="1611"/>
                  <a:pt x="1602" y="1611"/>
                  <a:pt x="1602" y="1611"/>
                </a:cubicBezTo>
                <a:cubicBezTo>
                  <a:pt x="1602" y="1612"/>
                  <a:pt x="1602" y="1613"/>
                  <a:pt x="1603" y="1613"/>
                </a:cubicBezTo>
                <a:cubicBezTo>
                  <a:pt x="1606" y="1613"/>
                  <a:pt x="1610" y="1612"/>
                  <a:pt x="1612" y="1613"/>
                </a:cubicBezTo>
                <a:cubicBezTo>
                  <a:pt x="1611" y="1614"/>
                  <a:pt x="1610" y="1613"/>
                  <a:pt x="1610" y="1614"/>
                </a:cubicBezTo>
                <a:cubicBezTo>
                  <a:pt x="1611" y="1614"/>
                  <a:pt x="1611" y="1615"/>
                  <a:pt x="1612" y="1615"/>
                </a:cubicBezTo>
                <a:cubicBezTo>
                  <a:pt x="1612" y="1615"/>
                  <a:pt x="1613" y="1614"/>
                  <a:pt x="1614" y="1614"/>
                </a:cubicBezTo>
                <a:cubicBezTo>
                  <a:pt x="1616" y="1614"/>
                  <a:pt x="1619" y="1613"/>
                  <a:pt x="1623" y="1613"/>
                </a:cubicBezTo>
                <a:cubicBezTo>
                  <a:pt x="1624" y="1612"/>
                  <a:pt x="1623" y="1611"/>
                  <a:pt x="1624" y="1612"/>
                </a:cubicBezTo>
                <a:cubicBezTo>
                  <a:pt x="1624" y="1613"/>
                  <a:pt x="1625" y="1612"/>
                  <a:pt x="1627" y="1612"/>
                </a:cubicBezTo>
                <a:cubicBezTo>
                  <a:pt x="1627" y="1613"/>
                  <a:pt x="1626" y="1612"/>
                  <a:pt x="1626" y="1614"/>
                </a:cubicBezTo>
                <a:cubicBezTo>
                  <a:pt x="1625" y="1614"/>
                  <a:pt x="1623" y="1612"/>
                  <a:pt x="1623" y="1614"/>
                </a:cubicBezTo>
                <a:cubicBezTo>
                  <a:pt x="1626" y="1614"/>
                  <a:pt x="1633" y="1615"/>
                  <a:pt x="1640" y="1614"/>
                </a:cubicBezTo>
                <a:cubicBezTo>
                  <a:pt x="1637" y="1614"/>
                  <a:pt x="1634" y="1614"/>
                  <a:pt x="1633" y="1613"/>
                </a:cubicBezTo>
                <a:cubicBezTo>
                  <a:pt x="1631" y="1612"/>
                  <a:pt x="1634" y="1613"/>
                  <a:pt x="1634" y="1613"/>
                </a:cubicBezTo>
                <a:cubicBezTo>
                  <a:pt x="1638" y="1612"/>
                  <a:pt x="1642" y="1612"/>
                  <a:pt x="1644" y="1613"/>
                </a:cubicBezTo>
                <a:cubicBezTo>
                  <a:pt x="1642" y="1613"/>
                  <a:pt x="1643" y="1615"/>
                  <a:pt x="1642" y="1615"/>
                </a:cubicBezTo>
                <a:cubicBezTo>
                  <a:pt x="1640" y="1615"/>
                  <a:pt x="1642" y="1613"/>
                  <a:pt x="1640" y="1614"/>
                </a:cubicBezTo>
                <a:cubicBezTo>
                  <a:pt x="1640" y="1615"/>
                  <a:pt x="1642" y="1615"/>
                  <a:pt x="1642" y="1616"/>
                </a:cubicBezTo>
                <a:cubicBezTo>
                  <a:pt x="1638" y="1616"/>
                  <a:pt x="1635" y="1616"/>
                  <a:pt x="1632" y="1615"/>
                </a:cubicBezTo>
                <a:cubicBezTo>
                  <a:pt x="1633" y="1617"/>
                  <a:pt x="1632" y="1617"/>
                  <a:pt x="1632" y="1618"/>
                </a:cubicBezTo>
                <a:cubicBezTo>
                  <a:pt x="1628" y="1618"/>
                  <a:pt x="1625" y="1617"/>
                  <a:pt x="1624" y="1618"/>
                </a:cubicBezTo>
                <a:cubicBezTo>
                  <a:pt x="1627" y="1619"/>
                  <a:pt x="1630" y="1618"/>
                  <a:pt x="1633" y="1619"/>
                </a:cubicBezTo>
                <a:cubicBezTo>
                  <a:pt x="1631" y="1620"/>
                  <a:pt x="1628" y="1618"/>
                  <a:pt x="1626" y="1620"/>
                </a:cubicBezTo>
                <a:cubicBezTo>
                  <a:pt x="1628" y="1620"/>
                  <a:pt x="1630" y="1620"/>
                  <a:pt x="1630" y="1621"/>
                </a:cubicBezTo>
                <a:cubicBezTo>
                  <a:pt x="1631" y="1621"/>
                  <a:pt x="1639" y="1620"/>
                  <a:pt x="1638" y="1622"/>
                </a:cubicBezTo>
                <a:cubicBezTo>
                  <a:pt x="1635" y="1623"/>
                  <a:pt x="1630" y="1623"/>
                  <a:pt x="1627" y="1621"/>
                </a:cubicBezTo>
                <a:close/>
                <a:moveTo>
                  <a:pt x="1623" y="1620"/>
                </a:moveTo>
                <a:cubicBezTo>
                  <a:pt x="1622" y="1620"/>
                  <a:pt x="1622" y="1621"/>
                  <a:pt x="1622" y="1621"/>
                </a:cubicBezTo>
                <a:cubicBezTo>
                  <a:pt x="1621" y="1620"/>
                  <a:pt x="1621" y="1620"/>
                  <a:pt x="1621" y="1620"/>
                </a:cubicBezTo>
                <a:cubicBezTo>
                  <a:pt x="1621" y="1620"/>
                  <a:pt x="1622" y="1619"/>
                  <a:pt x="1623" y="1620"/>
                </a:cubicBezTo>
                <a:close/>
                <a:moveTo>
                  <a:pt x="1600" y="1616"/>
                </a:moveTo>
                <a:cubicBezTo>
                  <a:pt x="1601" y="1616"/>
                  <a:pt x="1602" y="1616"/>
                  <a:pt x="1602" y="1617"/>
                </a:cubicBezTo>
                <a:cubicBezTo>
                  <a:pt x="1601" y="1617"/>
                  <a:pt x="1599" y="1618"/>
                  <a:pt x="1600" y="1616"/>
                </a:cubicBezTo>
                <a:close/>
                <a:moveTo>
                  <a:pt x="1530" y="1614"/>
                </a:moveTo>
                <a:cubicBezTo>
                  <a:pt x="1523" y="1614"/>
                  <a:pt x="1523" y="1614"/>
                  <a:pt x="1523" y="1614"/>
                </a:cubicBezTo>
                <a:cubicBezTo>
                  <a:pt x="1520" y="1613"/>
                  <a:pt x="1527" y="1614"/>
                  <a:pt x="1528" y="1613"/>
                </a:cubicBezTo>
                <a:cubicBezTo>
                  <a:pt x="1528" y="1613"/>
                  <a:pt x="1528" y="1613"/>
                  <a:pt x="1528" y="1613"/>
                </a:cubicBezTo>
                <a:cubicBezTo>
                  <a:pt x="1531" y="1613"/>
                  <a:pt x="1535" y="1614"/>
                  <a:pt x="1530" y="1614"/>
                </a:cubicBezTo>
                <a:close/>
                <a:moveTo>
                  <a:pt x="1529" y="1619"/>
                </a:moveTo>
                <a:cubicBezTo>
                  <a:pt x="1529" y="1618"/>
                  <a:pt x="1530" y="1618"/>
                  <a:pt x="1530" y="1619"/>
                </a:cubicBezTo>
                <a:cubicBezTo>
                  <a:pt x="1530" y="1617"/>
                  <a:pt x="1531" y="1618"/>
                  <a:pt x="1532" y="1617"/>
                </a:cubicBezTo>
                <a:cubicBezTo>
                  <a:pt x="1532" y="1618"/>
                  <a:pt x="1532" y="1618"/>
                  <a:pt x="1532" y="1619"/>
                </a:cubicBezTo>
                <a:cubicBezTo>
                  <a:pt x="1532" y="1619"/>
                  <a:pt x="1529" y="1620"/>
                  <a:pt x="1529" y="1619"/>
                </a:cubicBezTo>
                <a:close/>
                <a:moveTo>
                  <a:pt x="1533" y="1619"/>
                </a:moveTo>
                <a:cubicBezTo>
                  <a:pt x="1533" y="1618"/>
                  <a:pt x="1535" y="1618"/>
                  <a:pt x="1536" y="1619"/>
                </a:cubicBezTo>
                <a:cubicBezTo>
                  <a:pt x="1535" y="1620"/>
                  <a:pt x="1533" y="1620"/>
                  <a:pt x="1533" y="1619"/>
                </a:cubicBezTo>
                <a:close/>
                <a:moveTo>
                  <a:pt x="1233" y="1603"/>
                </a:moveTo>
                <a:cubicBezTo>
                  <a:pt x="1234" y="1603"/>
                  <a:pt x="1234" y="1603"/>
                  <a:pt x="1234" y="1603"/>
                </a:cubicBezTo>
                <a:cubicBezTo>
                  <a:pt x="1234" y="1603"/>
                  <a:pt x="1234" y="1603"/>
                  <a:pt x="1235" y="1603"/>
                </a:cubicBezTo>
                <a:cubicBezTo>
                  <a:pt x="1235" y="1603"/>
                  <a:pt x="1235" y="1603"/>
                  <a:pt x="1235" y="1603"/>
                </a:cubicBezTo>
                <a:cubicBezTo>
                  <a:pt x="1235" y="1603"/>
                  <a:pt x="1234" y="1603"/>
                  <a:pt x="1233" y="1603"/>
                </a:cubicBezTo>
                <a:close/>
                <a:moveTo>
                  <a:pt x="1244" y="1603"/>
                </a:moveTo>
                <a:cubicBezTo>
                  <a:pt x="1246" y="1603"/>
                  <a:pt x="1247" y="1604"/>
                  <a:pt x="1249" y="1603"/>
                </a:cubicBezTo>
                <a:cubicBezTo>
                  <a:pt x="1247" y="1606"/>
                  <a:pt x="1246" y="1604"/>
                  <a:pt x="1244" y="1603"/>
                </a:cubicBezTo>
                <a:close/>
                <a:moveTo>
                  <a:pt x="1630" y="1613"/>
                </a:moveTo>
                <a:cubicBezTo>
                  <a:pt x="1630" y="1615"/>
                  <a:pt x="1628" y="1613"/>
                  <a:pt x="1627" y="1614"/>
                </a:cubicBezTo>
                <a:cubicBezTo>
                  <a:pt x="1627" y="1612"/>
                  <a:pt x="1629" y="1614"/>
                  <a:pt x="1630" y="1613"/>
                </a:cubicBezTo>
                <a:close/>
                <a:moveTo>
                  <a:pt x="1623" y="1611"/>
                </a:moveTo>
                <a:cubicBezTo>
                  <a:pt x="1623" y="1610"/>
                  <a:pt x="1623" y="1610"/>
                  <a:pt x="1624" y="1610"/>
                </a:cubicBezTo>
                <a:cubicBezTo>
                  <a:pt x="1625" y="1611"/>
                  <a:pt x="1622" y="1611"/>
                  <a:pt x="1623" y="1611"/>
                </a:cubicBezTo>
                <a:close/>
                <a:moveTo>
                  <a:pt x="1617" y="1613"/>
                </a:moveTo>
                <a:cubicBezTo>
                  <a:pt x="1615" y="1613"/>
                  <a:pt x="1613" y="1614"/>
                  <a:pt x="1613" y="1613"/>
                </a:cubicBezTo>
                <a:cubicBezTo>
                  <a:pt x="1615" y="1613"/>
                  <a:pt x="1616" y="1612"/>
                  <a:pt x="1617" y="1613"/>
                </a:cubicBezTo>
                <a:close/>
                <a:moveTo>
                  <a:pt x="1582" y="1612"/>
                </a:moveTo>
                <a:cubicBezTo>
                  <a:pt x="1581" y="1613"/>
                  <a:pt x="1579" y="1614"/>
                  <a:pt x="1578" y="1612"/>
                </a:cubicBezTo>
                <a:cubicBezTo>
                  <a:pt x="1579" y="1613"/>
                  <a:pt x="1582" y="1611"/>
                  <a:pt x="1582" y="1612"/>
                </a:cubicBezTo>
                <a:close/>
                <a:moveTo>
                  <a:pt x="1638" y="1620"/>
                </a:moveTo>
                <a:cubicBezTo>
                  <a:pt x="1637" y="1619"/>
                  <a:pt x="1636" y="1621"/>
                  <a:pt x="1633" y="1620"/>
                </a:cubicBezTo>
                <a:cubicBezTo>
                  <a:pt x="1635" y="1618"/>
                  <a:pt x="1631" y="1618"/>
                  <a:pt x="1633" y="1617"/>
                </a:cubicBezTo>
                <a:cubicBezTo>
                  <a:pt x="1634" y="1618"/>
                  <a:pt x="1633" y="1617"/>
                  <a:pt x="1633" y="1616"/>
                </a:cubicBezTo>
                <a:cubicBezTo>
                  <a:pt x="1637" y="1618"/>
                  <a:pt x="1639" y="1616"/>
                  <a:pt x="1642" y="1617"/>
                </a:cubicBezTo>
                <a:cubicBezTo>
                  <a:pt x="1642" y="1619"/>
                  <a:pt x="1639" y="1618"/>
                  <a:pt x="1637" y="1618"/>
                </a:cubicBezTo>
                <a:cubicBezTo>
                  <a:pt x="1637" y="1618"/>
                  <a:pt x="1636" y="1618"/>
                  <a:pt x="1636" y="1619"/>
                </a:cubicBezTo>
                <a:cubicBezTo>
                  <a:pt x="1638" y="1618"/>
                  <a:pt x="1639" y="1620"/>
                  <a:pt x="1638" y="1620"/>
                </a:cubicBezTo>
                <a:close/>
                <a:moveTo>
                  <a:pt x="1636" y="1623"/>
                </a:moveTo>
                <a:cubicBezTo>
                  <a:pt x="1641" y="1624"/>
                  <a:pt x="1643" y="1623"/>
                  <a:pt x="1646" y="1624"/>
                </a:cubicBezTo>
                <a:cubicBezTo>
                  <a:pt x="1644" y="1624"/>
                  <a:pt x="1638" y="1625"/>
                  <a:pt x="1636" y="1623"/>
                </a:cubicBezTo>
                <a:close/>
                <a:moveTo>
                  <a:pt x="1642" y="1647"/>
                </a:moveTo>
                <a:cubicBezTo>
                  <a:pt x="1643" y="1647"/>
                  <a:pt x="1643" y="1647"/>
                  <a:pt x="1643" y="1648"/>
                </a:cubicBezTo>
                <a:cubicBezTo>
                  <a:pt x="1642" y="1649"/>
                  <a:pt x="1642" y="1648"/>
                  <a:pt x="1642" y="1647"/>
                </a:cubicBezTo>
                <a:close/>
                <a:moveTo>
                  <a:pt x="1647" y="1628"/>
                </a:moveTo>
                <a:cubicBezTo>
                  <a:pt x="1646" y="1628"/>
                  <a:pt x="1646" y="1628"/>
                  <a:pt x="1646" y="1628"/>
                </a:cubicBezTo>
                <a:cubicBezTo>
                  <a:pt x="1645" y="1627"/>
                  <a:pt x="1645" y="1627"/>
                  <a:pt x="1644" y="1628"/>
                </a:cubicBezTo>
                <a:cubicBezTo>
                  <a:pt x="1644" y="1626"/>
                  <a:pt x="1646" y="1627"/>
                  <a:pt x="1647" y="1627"/>
                </a:cubicBezTo>
                <a:lnTo>
                  <a:pt x="1647" y="1628"/>
                </a:lnTo>
                <a:close/>
                <a:moveTo>
                  <a:pt x="1647" y="1622"/>
                </a:moveTo>
                <a:cubicBezTo>
                  <a:pt x="1645" y="1621"/>
                  <a:pt x="1643" y="1623"/>
                  <a:pt x="1642" y="1622"/>
                </a:cubicBezTo>
                <a:cubicBezTo>
                  <a:pt x="1643" y="1622"/>
                  <a:pt x="1641" y="1622"/>
                  <a:pt x="1641" y="1622"/>
                </a:cubicBezTo>
                <a:cubicBezTo>
                  <a:pt x="1642" y="1620"/>
                  <a:pt x="1645" y="1622"/>
                  <a:pt x="1647" y="1621"/>
                </a:cubicBezTo>
                <a:lnTo>
                  <a:pt x="1647" y="1622"/>
                </a:lnTo>
                <a:close/>
                <a:moveTo>
                  <a:pt x="1647" y="1613"/>
                </a:moveTo>
                <a:cubicBezTo>
                  <a:pt x="1646" y="1613"/>
                  <a:pt x="1646" y="1613"/>
                  <a:pt x="1644" y="1613"/>
                </a:cubicBezTo>
                <a:cubicBezTo>
                  <a:pt x="1644" y="1612"/>
                  <a:pt x="1648" y="1612"/>
                  <a:pt x="1647" y="1613"/>
                </a:cubicBezTo>
                <a:close/>
                <a:moveTo>
                  <a:pt x="1648" y="1627"/>
                </a:moveTo>
                <a:cubicBezTo>
                  <a:pt x="1653" y="1626"/>
                  <a:pt x="1660" y="1628"/>
                  <a:pt x="1665" y="1627"/>
                </a:cubicBezTo>
                <a:cubicBezTo>
                  <a:pt x="1665" y="1628"/>
                  <a:pt x="1667" y="1627"/>
                  <a:pt x="1667" y="1628"/>
                </a:cubicBezTo>
                <a:cubicBezTo>
                  <a:pt x="1659" y="1627"/>
                  <a:pt x="1653" y="1629"/>
                  <a:pt x="1648" y="1627"/>
                </a:cubicBezTo>
                <a:close/>
                <a:moveTo>
                  <a:pt x="1655" y="1632"/>
                </a:moveTo>
                <a:cubicBezTo>
                  <a:pt x="1655" y="1631"/>
                  <a:pt x="1656" y="1631"/>
                  <a:pt x="1656" y="1630"/>
                </a:cubicBezTo>
                <a:cubicBezTo>
                  <a:pt x="1656" y="1630"/>
                  <a:pt x="1656" y="1630"/>
                  <a:pt x="1656" y="1630"/>
                </a:cubicBezTo>
                <a:cubicBezTo>
                  <a:pt x="1657" y="1630"/>
                  <a:pt x="1657" y="1630"/>
                  <a:pt x="1657" y="1631"/>
                </a:cubicBezTo>
                <a:cubicBezTo>
                  <a:pt x="1656" y="1632"/>
                  <a:pt x="1656" y="1632"/>
                  <a:pt x="1655" y="1632"/>
                </a:cubicBezTo>
                <a:close/>
                <a:moveTo>
                  <a:pt x="1660" y="1636"/>
                </a:moveTo>
                <a:cubicBezTo>
                  <a:pt x="1660" y="1637"/>
                  <a:pt x="1663" y="1635"/>
                  <a:pt x="1663" y="1637"/>
                </a:cubicBezTo>
                <a:cubicBezTo>
                  <a:pt x="1661" y="1636"/>
                  <a:pt x="1660" y="1638"/>
                  <a:pt x="1660" y="1636"/>
                </a:cubicBezTo>
                <a:close/>
                <a:moveTo>
                  <a:pt x="1658" y="1632"/>
                </a:moveTo>
                <a:cubicBezTo>
                  <a:pt x="1657" y="1631"/>
                  <a:pt x="1659" y="1633"/>
                  <a:pt x="1660" y="1631"/>
                </a:cubicBezTo>
                <a:cubicBezTo>
                  <a:pt x="1659" y="1631"/>
                  <a:pt x="1658" y="1631"/>
                  <a:pt x="1658" y="1630"/>
                </a:cubicBezTo>
                <a:cubicBezTo>
                  <a:pt x="1658" y="1630"/>
                  <a:pt x="1663" y="1630"/>
                  <a:pt x="1664" y="1631"/>
                </a:cubicBezTo>
                <a:cubicBezTo>
                  <a:pt x="1662" y="1631"/>
                  <a:pt x="1661" y="1633"/>
                  <a:pt x="1658" y="1632"/>
                </a:cubicBezTo>
                <a:close/>
                <a:moveTo>
                  <a:pt x="1668" y="1631"/>
                </a:moveTo>
                <a:cubicBezTo>
                  <a:pt x="1668" y="1631"/>
                  <a:pt x="1667" y="1631"/>
                  <a:pt x="1667" y="1631"/>
                </a:cubicBezTo>
                <a:cubicBezTo>
                  <a:pt x="1666" y="1631"/>
                  <a:pt x="1666" y="1632"/>
                  <a:pt x="1666" y="1632"/>
                </a:cubicBezTo>
                <a:cubicBezTo>
                  <a:pt x="1666" y="1631"/>
                  <a:pt x="1665" y="1631"/>
                  <a:pt x="1665" y="1630"/>
                </a:cubicBezTo>
                <a:cubicBezTo>
                  <a:pt x="1666" y="1630"/>
                  <a:pt x="1669" y="1630"/>
                  <a:pt x="1668" y="1631"/>
                </a:cubicBezTo>
                <a:close/>
                <a:moveTo>
                  <a:pt x="1661" y="1624"/>
                </a:moveTo>
                <a:cubicBezTo>
                  <a:pt x="1664" y="1622"/>
                  <a:pt x="1667" y="1624"/>
                  <a:pt x="1670" y="1624"/>
                </a:cubicBezTo>
                <a:cubicBezTo>
                  <a:pt x="1669" y="1625"/>
                  <a:pt x="1665" y="1624"/>
                  <a:pt x="1661" y="1624"/>
                </a:cubicBezTo>
                <a:close/>
                <a:moveTo>
                  <a:pt x="1667" y="1621"/>
                </a:moveTo>
                <a:cubicBezTo>
                  <a:pt x="1668" y="1621"/>
                  <a:pt x="1668" y="1621"/>
                  <a:pt x="1669" y="1621"/>
                </a:cubicBezTo>
                <a:cubicBezTo>
                  <a:pt x="1670" y="1622"/>
                  <a:pt x="1667" y="1622"/>
                  <a:pt x="1667" y="1621"/>
                </a:cubicBezTo>
                <a:close/>
                <a:moveTo>
                  <a:pt x="1674" y="1621"/>
                </a:moveTo>
                <a:cubicBezTo>
                  <a:pt x="1675" y="1621"/>
                  <a:pt x="1675" y="1620"/>
                  <a:pt x="1676" y="1621"/>
                </a:cubicBezTo>
                <a:cubicBezTo>
                  <a:pt x="1675" y="1622"/>
                  <a:pt x="1674" y="1622"/>
                  <a:pt x="1674" y="1621"/>
                </a:cubicBezTo>
                <a:close/>
                <a:moveTo>
                  <a:pt x="1675" y="1617"/>
                </a:moveTo>
                <a:cubicBezTo>
                  <a:pt x="1672" y="1618"/>
                  <a:pt x="1669" y="1618"/>
                  <a:pt x="1668" y="1617"/>
                </a:cubicBezTo>
                <a:cubicBezTo>
                  <a:pt x="1667" y="1616"/>
                  <a:pt x="1679" y="1617"/>
                  <a:pt x="1675" y="1617"/>
                </a:cubicBezTo>
                <a:close/>
                <a:moveTo>
                  <a:pt x="1676" y="1610"/>
                </a:moveTo>
                <a:cubicBezTo>
                  <a:pt x="1676" y="1610"/>
                  <a:pt x="1677" y="1610"/>
                  <a:pt x="1677" y="1609"/>
                </a:cubicBezTo>
                <a:cubicBezTo>
                  <a:pt x="1674" y="1609"/>
                  <a:pt x="1670" y="1610"/>
                  <a:pt x="1668" y="1610"/>
                </a:cubicBezTo>
                <a:cubicBezTo>
                  <a:pt x="1668" y="1610"/>
                  <a:pt x="1668" y="1610"/>
                  <a:pt x="1669" y="1610"/>
                </a:cubicBezTo>
                <a:cubicBezTo>
                  <a:pt x="1667" y="1611"/>
                  <a:pt x="1667" y="1609"/>
                  <a:pt x="1667" y="1608"/>
                </a:cubicBezTo>
                <a:cubicBezTo>
                  <a:pt x="1672" y="1608"/>
                  <a:pt x="1677" y="1608"/>
                  <a:pt x="1679" y="1609"/>
                </a:cubicBezTo>
                <a:cubicBezTo>
                  <a:pt x="1677" y="1609"/>
                  <a:pt x="1679" y="1610"/>
                  <a:pt x="1678" y="1611"/>
                </a:cubicBezTo>
                <a:cubicBezTo>
                  <a:pt x="1677" y="1610"/>
                  <a:pt x="1676" y="1611"/>
                  <a:pt x="1676" y="1610"/>
                </a:cubicBezTo>
                <a:close/>
                <a:moveTo>
                  <a:pt x="1677" y="1630"/>
                </a:moveTo>
                <a:cubicBezTo>
                  <a:pt x="1680" y="1630"/>
                  <a:pt x="1684" y="1629"/>
                  <a:pt x="1687" y="1630"/>
                </a:cubicBezTo>
                <a:cubicBezTo>
                  <a:pt x="1683" y="1630"/>
                  <a:pt x="1681" y="1631"/>
                  <a:pt x="1679" y="1632"/>
                </a:cubicBezTo>
                <a:cubicBezTo>
                  <a:pt x="1680" y="1630"/>
                  <a:pt x="1676" y="1632"/>
                  <a:pt x="1677" y="1630"/>
                </a:cubicBezTo>
                <a:close/>
                <a:moveTo>
                  <a:pt x="1684" y="1641"/>
                </a:moveTo>
                <a:cubicBezTo>
                  <a:pt x="1685" y="1641"/>
                  <a:pt x="1686" y="1640"/>
                  <a:pt x="1687" y="1640"/>
                </a:cubicBezTo>
                <a:cubicBezTo>
                  <a:pt x="1688" y="1642"/>
                  <a:pt x="1684" y="1642"/>
                  <a:pt x="1684" y="1641"/>
                </a:cubicBezTo>
                <a:close/>
                <a:moveTo>
                  <a:pt x="1686" y="1585"/>
                </a:moveTo>
                <a:cubicBezTo>
                  <a:pt x="1687" y="1584"/>
                  <a:pt x="1688" y="1584"/>
                  <a:pt x="1689" y="1585"/>
                </a:cubicBezTo>
                <a:cubicBezTo>
                  <a:pt x="1687" y="1585"/>
                  <a:pt x="1687" y="1586"/>
                  <a:pt x="1686" y="1585"/>
                </a:cubicBezTo>
                <a:close/>
                <a:moveTo>
                  <a:pt x="1690" y="1585"/>
                </a:moveTo>
                <a:cubicBezTo>
                  <a:pt x="1694" y="1585"/>
                  <a:pt x="1694" y="1585"/>
                  <a:pt x="1694" y="1585"/>
                </a:cubicBezTo>
                <a:cubicBezTo>
                  <a:pt x="1694" y="1584"/>
                  <a:pt x="1693" y="1584"/>
                  <a:pt x="1694" y="1584"/>
                </a:cubicBezTo>
                <a:cubicBezTo>
                  <a:pt x="1694" y="1585"/>
                  <a:pt x="1697" y="1583"/>
                  <a:pt x="1697" y="1585"/>
                </a:cubicBezTo>
                <a:cubicBezTo>
                  <a:pt x="1696" y="1584"/>
                  <a:pt x="1691" y="1587"/>
                  <a:pt x="1690" y="1585"/>
                </a:cubicBezTo>
                <a:close/>
                <a:moveTo>
                  <a:pt x="1712" y="1641"/>
                </a:moveTo>
                <a:cubicBezTo>
                  <a:pt x="1712" y="1641"/>
                  <a:pt x="1711" y="1641"/>
                  <a:pt x="1711" y="1641"/>
                </a:cubicBezTo>
                <a:cubicBezTo>
                  <a:pt x="1711" y="1641"/>
                  <a:pt x="1711" y="1641"/>
                  <a:pt x="1711" y="1641"/>
                </a:cubicBezTo>
                <a:cubicBezTo>
                  <a:pt x="1711" y="1641"/>
                  <a:pt x="1711" y="1641"/>
                  <a:pt x="1710" y="1641"/>
                </a:cubicBezTo>
                <a:cubicBezTo>
                  <a:pt x="1705" y="1640"/>
                  <a:pt x="1698" y="1641"/>
                  <a:pt x="1696" y="1639"/>
                </a:cubicBezTo>
                <a:cubicBezTo>
                  <a:pt x="1698" y="1639"/>
                  <a:pt x="1698" y="1640"/>
                  <a:pt x="1698" y="1638"/>
                </a:cubicBezTo>
                <a:cubicBezTo>
                  <a:pt x="1701" y="1637"/>
                  <a:pt x="1702" y="1638"/>
                  <a:pt x="1703" y="1639"/>
                </a:cubicBezTo>
                <a:cubicBezTo>
                  <a:pt x="1705" y="1638"/>
                  <a:pt x="1705" y="1638"/>
                  <a:pt x="1708" y="1638"/>
                </a:cubicBezTo>
                <a:cubicBezTo>
                  <a:pt x="1708" y="1639"/>
                  <a:pt x="1708" y="1639"/>
                  <a:pt x="1710" y="1639"/>
                </a:cubicBezTo>
                <a:cubicBezTo>
                  <a:pt x="1708" y="1638"/>
                  <a:pt x="1715" y="1637"/>
                  <a:pt x="1715" y="1639"/>
                </a:cubicBezTo>
                <a:cubicBezTo>
                  <a:pt x="1714" y="1638"/>
                  <a:pt x="1711" y="1640"/>
                  <a:pt x="1710" y="1640"/>
                </a:cubicBezTo>
                <a:cubicBezTo>
                  <a:pt x="1710" y="1640"/>
                  <a:pt x="1710" y="1641"/>
                  <a:pt x="1710" y="1641"/>
                </a:cubicBezTo>
                <a:cubicBezTo>
                  <a:pt x="1711" y="1641"/>
                  <a:pt x="1711" y="1641"/>
                  <a:pt x="1711" y="1641"/>
                </a:cubicBezTo>
                <a:cubicBezTo>
                  <a:pt x="1711" y="1640"/>
                  <a:pt x="1714" y="1641"/>
                  <a:pt x="1712" y="1641"/>
                </a:cubicBezTo>
                <a:close/>
                <a:moveTo>
                  <a:pt x="1714" y="1640"/>
                </a:moveTo>
                <a:cubicBezTo>
                  <a:pt x="1714" y="1641"/>
                  <a:pt x="1714" y="1640"/>
                  <a:pt x="1715" y="1640"/>
                </a:cubicBezTo>
                <a:cubicBezTo>
                  <a:pt x="1716" y="1643"/>
                  <a:pt x="1712" y="1641"/>
                  <a:pt x="1714" y="1640"/>
                </a:cubicBezTo>
                <a:close/>
                <a:moveTo>
                  <a:pt x="1723" y="1641"/>
                </a:moveTo>
                <a:cubicBezTo>
                  <a:pt x="1722" y="1642"/>
                  <a:pt x="1719" y="1642"/>
                  <a:pt x="1718" y="1641"/>
                </a:cubicBezTo>
                <a:cubicBezTo>
                  <a:pt x="1720" y="1641"/>
                  <a:pt x="1718" y="1640"/>
                  <a:pt x="1718" y="1639"/>
                </a:cubicBezTo>
                <a:cubicBezTo>
                  <a:pt x="1719" y="1639"/>
                  <a:pt x="1721" y="1638"/>
                  <a:pt x="1720" y="1638"/>
                </a:cubicBezTo>
                <a:cubicBezTo>
                  <a:pt x="1720" y="1639"/>
                  <a:pt x="1717" y="1639"/>
                  <a:pt x="1718" y="1638"/>
                </a:cubicBezTo>
                <a:cubicBezTo>
                  <a:pt x="1719" y="1638"/>
                  <a:pt x="1719" y="1637"/>
                  <a:pt x="1721" y="1638"/>
                </a:cubicBezTo>
                <a:cubicBezTo>
                  <a:pt x="1721" y="1639"/>
                  <a:pt x="1722" y="1640"/>
                  <a:pt x="1723" y="1641"/>
                </a:cubicBezTo>
                <a:close/>
                <a:moveTo>
                  <a:pt x="1716" y="1623"/>
                </a:moveTo>
                <a:cubicBezTo>
                  <a:pt x="1718" y="1623"/>
                  <a:pt x="1721" y="1622"/>
                  <a:pt x="1723" y="1624"/>
                </a:cubicBezTo>
                <a:cubicBezTo>
                  <a:pt x="1720" y="1624"/>
                  <a:pt x="1718" y="1624"/>
                  <a:pt x="1716" y="1623"/>
                </a:cubicBezTo>
                <a:close/>
                <a:moveTo>
                  <a:pt x="1723" y="1623"/>
                </a:moveTo>
                <a:cubicBezTo>
                  <a:pt x="1725" y="1623"/>
                  <a:pt x="1725" y="1623"/>
                  <a:pt x="1726" y="1623"/>
                </a:cubicBezTo>
                <a:cubicBezTo>
                  <a:pt x="1725" y="1624"/>
                  <a:pt x="1723" y="1625"/>
                  <a:pt x="1723" y="1623"/>
                </a:cubicBezTo>
                <a:close/>
                <a:moveTo>
                  <a:pt x="1728" y="1625"/>
                </a:moveTo>
                <a:cubicBezTo>
                  <a:pt x="1727" y="1624"/>
                  <a:pt x="1729" y="1623"/>
                  <a:pt x="1728" y="1623"/>
                </a:cubicBezTo>
                <a:cubicBezTo>
                  <a:pt x="1727" y="1623"/>
                  <a:pt x="1726" y="1625"/>
                  <a:pt x="1726" y="1624"/>
                </a:cubicBezTo>
                <a:cubicBezTo>
                  <a:pt x="1727" y="1623"/>
                  <a:pt x="1728" y="1622"/>
                  <a:pt x="1730" y="1622"/>
                </a:cubicBezTo>
                <a:cubicBezTo>
                  <a:pt x="1730" y="1624"/>
                  <a:pt x="1733" y="1623"/>
                  <a:pt x="1732" y="1625"/>
                </a:cubicBezTo>
                <a:cubicBezTo>
                  <a:pt x="1731" y="1626"/>
                  <a:pt x="1730" y="1626"/>
                  <a:pt x="1728" y="1625"/>
                </a:cubicBezTo>
                <a:close/>
                <a:moveTo>
                  <a:pt x="1741" y="1625"/>
                </a:moveTo>
                <a:cubicBezTo>
                  <a:pt x="1738" y="1625"/>
                  <a:pt x="1735" y="1625"/>
                  <a:pt x="1733" y="1625"/>
                </a:cubicBezTo>
                <a:cubicBezTo>
                  <a:pt x="1733" y="1622"/>
                  <a:pt x="1739" y="1621"/>
                  <a:pt x="1740" y="1623"/>
                </a:cubicBezTo>
                <a:cubicBezTo>
                  <a:pt x="1738" y="1624"/>
                  <a:pt x="1738" y="1623"/>
                  <a:pt x="1737" y="1624"/>
                </a:cubicBezTo>
                <a:cubicBezTo>
                  <a:pt x="1738" y="1625"/>
                  <a:pt x="1740" y="1622"/>
                  <a:pt x="1741" y="1624"/>
                </a:cubicBezTo>
                <a:cubicBezTo>
                  <a:pt x="1741" y="1624"/>
                  <a:pt x="1741" y="1625"/>
                  <a:pt x="1741" y="1625"/>
                </a:cubicBezTo>
                <a:close/>
                <a:moveTo>
                  <a:pt x="1738" y="1602"/>
                </a:moveTo>
                <a:cubicBezTo>
                  <a:pt x="1740" y="1601"/>
                  <a:pt x="1745" y="1601"/>
                  <a:pt x="1747" y="1602"/>
                </a:cubicBezTo>
                <a:cubicBezTo>
                  <a:pt x="1744" y="1602"/>
                  <a:pt x="1740" y="1603"/>
                  <a:pt x="1738" y="1602"/>
                </a:cubicBezTo>
                <a:close/>
                <a:moveTo>
                  <a:pt x="1749" y="1602"/>
                </a:moveTo>
                <a:cubicBezTo>
                  <a:pt x="1749" y="1602"/>
                  <a:pt x="1749" y="1602"/>
                  <a:pt x="1749" y="1601"/>
                </a:cubicBezTo>
                <a:cubicBezTo>
                  <a:pt x="1753" y="1601"/>
                  <a:pt x="1753" y="1601"/>
                  <a:pt x="1753" y="1601"/>
                </a:cubicBezTo>
                <a:cubicBezTo>
                  <a:pt x="1752" y="1602"/>
                  <a:pt x="1747" y="1602"/>
                  <a:pt x="1749" y="1602"/>
                </a:cubicBezTo>
                <a:close/>
                <a:moveTo>
                  <a:pt x="1751" y="1620"/>
                </a:moveTo>
                <a:cubicBezTo>
                  <a:pt x="1753" y="1620"/>
                  <a:pt x="1753" y="1619"/>
                  <a:pt x="1754" y="1619"/>
                </a:cubicBezTo>
                <a:cubicBezTo>
                  <a:pt x="1755" y="1621"/>
                  <a:pt x="1751" y="1620"/>
                  <a:pt x="1751" y="1620"/>
                </a:cubicBezTo>
                <a:close/>
                <a:moveTo>
                  <a:pt x="1757" y="1599"/>
                </a:moveTo>
                <a:cubicBezTo>
                  <a:pt x="1756" y="1598"/>
                  <a:pt x="1754" y="1599"/>
                  <a:pt x="1754" y="1598"/>
                </a:cubicBezTo>
                <a:cubicBezTo>
                  <a:pt x="1756" y="1599"/>
                  <a:pt x="1756" y="1597"/>
                  <a:pt x="1757" y="1598"/>
                </a:cubicBezTo>
                <a:cubicBezTo>
                  <a:pt x="1756" y="1598"/>
                  <a:pt x="1756" y="1598"/>
                  <a:pt x="1757" y="1599"/>
                </a:cubicBezTo>
                <a:close/>
                <a:moveTo>
                  <a:pt x="1760" y="1596"/>
                </a:moveTo>
                <a:cubicBezTo>
                  <a:pt x="1757" y="1597"/>
                  <a:pt x="1752" y="1597"/>
                  <a:pt x="1748" y="1596"/>
                </a:cubicBezTo>
                <a:cubicBezTo>
                  <a:pt x="1747" y="1596"/>
                  <a:pt x="1744" y="1598"/>
                  <a:pt x="1745" y="1596"/>
                </a:cubicBezTo>
                <a:cubicBezTo>
                  <a:pt x="1746" y="1597"/>
                  <a:pt x="1750" y="1596"/>
                  <a:pt x="1751" y="1595"/>
                </a:cubicBezTo>
                <a:cubicBezTo>
                  <a:pt x="1749" y="1595"/>
                  <a:pt x="1747" y="1595"/>
                  <a:pt x="1745" y="1594"/>
                </a:cubicBezTo>
                <a:cubicBezTo>
                  <a:pt x="1747" y="1594"/>
                  <a:pt x="1751" y="1594"/>
                  <a:pt x="1755" y="1594"/>
                </a:cubicBezTo>
                <a:cubicBezTo>
                  <a:pt x="1759" y="1593"/>
                  <a:pt x="1764" y="1593"/>
                  <a:pt x="1767" y="1595"/>
                </a:cubicBezTo>
                <a:cubicBezTo>
                  <a:pt x="1764" y="1595"/>
                  <a:pt x="1755" y="1594"/>
                  <a:pt x="1752" y="1596"/>
                </a:cubicBezTo>
                <a:cubicBezTo>
                  <a:pt x="1758" y="1596"/>
                  <a:pt x="1764" y="1595"/>
                  <a:pt x="1769" y="1597"/>
                </a:cubicBezTo>
                <a:cubicBezTo>
                  <a:pt x="1766" y="1597"/>
                  <a:pt x="1762" y="1599"/>
                  <a:pt x="1760" y="1596"/>
                </a:cubicBezTo>
                <a:close/>
                <a:moveTo>
                  <a:pt x="1770" y="1606"/>
                </a:moveTo>
                <a:cubicBezTo>
                  <a:pt x="1772" y="1606"/>
                  <a:pt x="1773" y="1606"/>
                  <a:pt x="1774" y="1606"/>
                </a:cubicBezTo>
                <a:cubicBezTo>
                  <a:pt x="1773" y="1607"/>
                  <a:pt x="1770" y="1608"/>
                  <a:pt x="1770" y="1606"/>
                </a:cubicBezTo>
                <a:close/>
                <a:moveTo>
                  <a:pt x="1775" y="1598"/>
                </a:moveTo>
                <a:cubicBezTo>
                  <a:pt x="1775" y="1596"/>
                  <a:pt x="1774" y="1597"/>
                  <a:pt x="1774" y="1596"/>
                </a:cubicBezTo>
                <a:cubicBezTo>
                  <a:pt x="1776" y="1596"/>
                  <a:pt x="1777" y="1595"/>
                  <a:pt x="1777" y="1597"/>
                </a:cubicBezTo>
                <a:cubicBezTo>
                  <a:pt x="1776" y="1598"/>
                  <a:pt x="1776" y="1598"/>
                  <a:pt x="1775" y="1598"/>
                </a:cubicBezTo>
                <a:close/>
                <a:moveTo>
                  <a:pt x="1776" y="1549"/>
                </a:moveTo>
                <a:cubicBezTo>
                  <a:pt x="1777" y="1549"/>
                  <a:pt x="1779" y="1549"/>
                  <a:pt x="1781" y="1548"/>
                </a:cubicBezTo>
                <a:cubicBezTo>
                  <a:pt x="1783" y="1548"/>
                  <a:pt x="1785" y="1549"/>
                  <a:pt x="1787" y="1549"/>
                </a:cubicBezTo>
                <a:cubicBezTo>
                  <a:pt x="1787" y="1549"/>
                  <a:pt x="1787" y="1549"/>
                  <a:pt x="1787" y="1549"/>
                </a:cubicBezTo>
                <a:cubicBezTo>
                  <a:pt x="1783" y="1549"/>
                  <a:pt x="1777" y="1550"/>
                  <a:pt x="1776" y="1549"/>
                </a:cubicBezTo>
                <a:close/>
                <a:moveTo>
                  <a:pt x="1781" y="1553"/>
                </a:moveTo>
                <a:cubicBezTo>
                  <a:pt x="1781" y="1553"/>
                  <a:pt x="1781" y="1552"/>
                  <a:pt x="1781" y="1553"/>
                </a:cubicBezTo>
                <a:cubicBezTo>
                  <a:pt x="1781" y="1553"/>
                  <a:pt x="1780" y="1555"/>
                  <a:pt x="1780" y="1553"/>
                </a:cubicBezTo>
                <a:cubicBezTo>
                  <a:pt x="1780" y="1553"/>
                  <a:pt x="1780" y="1553"/>
                  <a:pt x="1780" y="1553"/>
                </a:cubicBezTo>
                <a:cubicBezTo>
                  <a:pt x="1780" y="1553"/>
                  <a:pt x="1779" y="1552"/>
                  <a:pt x="1779" y="1552"/>
                </a:cubicBezTo>
                <a:cubicBezTo>
                  <a:pt x="1780" y="1551"/>
                  <a:pt x="1780" y="1553"/>
                  <a:pt x="1781" y="1553"/>
                </a:cubicBezTo>
                <a:close/>
                <a:moveTo>
                  <a:pt x="1790" y="1604"/>
                </a:moveTo>
                <a:cubicBezTo>
                  <a:pt x="1786" y="1605"/>
                  <a:pt x="1783" y="1604"/>
                  <a:pt x="1779" y="1605"/>
                </a:cubicBezTo>
                <a:cubicBezTo>
                  <a:pt x="1781" y="1603"/>
                  <a:pt x="1788" y="1603"/>
                  <a:pt x="1790" y="1604"/>
                </a:cubicBezTo>
                <a:close/>
                <a:moveTo>
                  <a:pt x="1782" y="1596"/>
                </a:moveTo>
                <a:cubicBezTo>
                  <a:pt x="1783" y="1597"/>
                  <a:pt x="1783" y="1596"/>
                  <a:pt x="1784" y="1595"/>
                </a:cubicBezTo>
                <a:cubicBezTo>
                  <a:pt x="1784" y="1596"/>
                  <a:pt x="1785" y="1596"/>
                  <a:pt x="1785" y="1597"/>
                </a:cubicBezTo>
                <a:cubicBezTo>
                  <a:pt x="1784" y="1598"/>
                  <a:pt x="1782" y="1598"/>
                  <a:pt x="1782" y="1596"/>
                </a:cubicBezTo>
                <a:close/>
                <a:moveTo>
                  <a:pt x="1814" y="1555"/>
                </a:moveTo>
                <a:cubicBezTo>
                  <a:pt x="1813" y="1554"/>
                  <a:pt x="1809" y="1552"/>
                  <a:pt x="1808" y="1556"/>
                </a:cubicBezTo>
                <a:cubicBezTo>
                  <a:pt x="1807" y="1556"/>
                  <a:pt x="1808" y="1554"/>
                  <a:pt x="1807" y="1553"/>
                </a:cubicBezTo>
                <a:cubicBezTo>
                  <a:pt x="1806" y="1553"/>
                  <a:pt x="1806" y="1555"/>
                  <a:pt x="1805" y="1555"/>
                </a:cubicBezTo>
                <a:cubicBezTo>
                  <a:pt x="1805" y="1554"/>
                  <a:pt x="1804" y="1552"/>
                  <a:pt x="1805" y="1552"/>
                </a:cubicBezTo>
                <a:cubicBezTo>
                  <a:pt x="1797" y="1552"/>
                  <a:pt x="1789" y="1554"/>
                  <a:pt x="1782" y="1552"/>
                </a:cubicBezTo>
                <a:cubicBezTo>
                  <a:pt x="1784" y="1551"/>
                  <a:pt x="1786" y="1552"/>
                  <a:pt x="1789" y="1550"/>
                </a:cubicBezTo>
                <a:cubicBezTo>
                  <a:pt x="1789" y="1550"/>
                  <a:pt x="1788" y="1549"/>
                  <a:pt x="1788" y="1549"/>
                </a:cubicBezTo>
                <a:cubicBezTo>
                  <a:pt x="1788" y="1549"/>
                  <a:pt x="1789" y="1549"/>
                  <a:pt x="1789" y="1549"/>
                </a:cubicBezTo>
                <a:cubicBezTo>
                  <a:pt x="1789" y="1549"/>
                  <a:pt x="1789" y="1550"/>
                  <a:pt x="1789" y="1550"/>
                </a:cubicBezTo>
                <a:cubicBezTo>
                  <a:pt x="1791" y="1550"/>
                  <a:pt x="1791" y="1551"/>
                  <a:pt x="1793" y="1550"/>
                </a:cubicBezTo>
                <a:cubicBezTo>
                  <a:pt x="1793" y="1550"/>
                  <a:pt x="1793" y="1550"/>
                  <a:pt x="1792" y="1549"/>
                </a:cubicBezTo>
                <a:cubicBezTo>
                  <a:pt x="1793" y="1550"/>
                  <a:pt x="1794" y="1550"/>
                  <a:pt x="1795" y="1550"/>
                </a:cubicBezTo>
                <a:cubicBezTo>
                  <a:pt x="1796" y="1551"/>
                  <a:pt x="1797" y="1550"/>
                  <a:pt x="1797" y="1550"/>
                </a:cubicBezTo>
                <a:cubicBezTo>
                  <a:pt x="1804" y="1551"/>
                  <a:pt x="1810" y="1552"/>
                  <a:pt x="1816" y="1552"/>
                </a:cubicBezTo>
                <a:cubicBezTo>
                  <a:pt x="1816" y="1553"/>
                  <a:pt x="1815" y="1554"/>
                  <a:pt x="1814" y="1555"/>
                </a:cubicBezTo>
                <a:close/>
                <a:moveTo>
                  <a:pt x="1816" y="1563"/>
                </a:moveTo>
                <a:cubicBezTo>
                  <a:pt x="1818" y="1564"/>
                  <a:pt x="1819" y="1562"/>
                  <a:pt x="1819" y="1563"/>
                </a:cubicBezTo>
                <a:cubicBezTo>
                  <a:pt x="1819" y="1564"/>
                  <a:pt x="1817" y="1565"/>
                  <a:pt x="1816" y="1563"/>
                </a:cubicBezTo>
                <a:close/>
                <a:moveTo>
                  <a:pt x="1820" y="1565"/>
                </a:moveTo>
                <a:cubicBezTo>
                  <a:pt x="1815" y="1565"/>
                  <a:pt x="1818" y="1565"/>
                  <a:pt x="1820" y="1564"/>
                </a:cubicBezTo>
                <a:lnTo>
                  <a:pt x="1820" y="1565"/>
                </a:lnTo>
                <a:close/>
                <a:moveTo>
                  <a:pt x="1819" y="1554"/>
                </a:moveTo>
                <a:cubicBezTo>
                  <a:pt x="1818" y="1554"/>
                  <a:pt x="1818" y="1553"/>
                  <a:pt x="1817" y="1553"/>
                </a:cubicBezTo>
                <a:cubicBezTo>
                  <a:pt x="1817" y="1553"/>
                  <a:pt x="1817" y="1553"/>
                  <a:pt x="1818" y="1553"/>
                </a:cubicBezTo>
                <a:cubicBezTo>
                  <a:pt x="1819" y="1553"/>
                  <a:pt x="1820" y="1553"/>
                  <a:pt x="1821" y="1553"/>
                </a:cubicBezTo>
                <a:cubicBezTo>
                  <a:pt x="1820" y="1553"/>
                  <a:pt x="1819" y="1554"/>
                  <a:pt x="1819" y="1554"/>
                </a:cubicBezTo>
                <a:close/>
                <a:moveTo>
                  <a:pt x="1839" y="1556"/>
                </a:moveTo>
                <a:cubicBezTo>
                  <a:pt x="1839" y="1556"/>
                  <a:pt x="1838" y="1555"/>
                  <a:pt x="1838" y="1555"/>
                </a:cubicBezTo>
                <a:cubicBezTo>
                  <a:pt x="1839" y="1555"/>
                  <a:pt x="1840" y="1555"/>
                  <a:pt x="1841" y="1555"/>
                </a:cubicBezTo>
                <a:cubicBezTo>
                  <a:pt x="1840" y="1556"/>
                  <a:pt x="1840" y="1556"/>
                  <a:pt x="1839" y="1556"/>
                </a:cubicBezTo>
                <a:close/>
                <a:moveTo>
                  <a:pt x="1855" y="1558"/>
                </a:moveTo>
                <a:cubicBezTo>
                  <a:pt x="1854" y="1560"/>
                  <a:pt x="1848" y="1558"/>
                  <a:pt x="1844" y="1559"/>
                </a:cubicBezTo>
                <a:cubicBezTo>
                  <a:pt x="1844" y="1558"/>
                  <a:pt x="1846" y="1559"/>
                  <a:pt x="1846" y="1558"/>
                </a:cubicBezTo>
                <a:cubicBezTo>
                  <a:pt x="1845" y="1558"/>
                  <a:pt x="1844" y="1556"/>
                  <a:pt x="1843" y="1557"/>
                </a:cubicBezTo>
                <a:cubicBezTo>
                  <a:pt x="1843" y="1557"/>
                  <a:pt x="1843" y="1556"/>
                  <a:pt x="1844" y="1556"/>
                </a:cubicBezTo>
                <a:cubicBezTo>
                  <a:pt x="1844" y="1556"/>
                  <a:pt x="1844" y="1556"/>
                  <a:pt x="1843" y="1556"/>
                </a:cubicBezTo>
                <a:cubicBezTo>
                  <a:pt x="1847" y="1556"/>
                  <a:pt x="1851" y="1557"/>
                  <a:pt x="1855" y="1557"/>
                </a:cubicBezTo>
                <a:cubicBezTo>
                  <a:pt x="1855" y="1557"/>
                  <a:pt x="1855" y="1557"/>
                  <a:pt x="1855" y="1558"/>
                </a:cubicBezTo>
                <a:close/>
                <a:moveTo>
                  <a:pt x="1856" y="1558"/>
                </a:moveTo>
                <a:cubicBezTo>
                  <a:pt x="1856" y="1558"/>
                  <a:pt x="1856" y="1558"/>
                  <a:pt x="1857" y="1557"/>
                </a:cubicBezTo>
                <a:cubicBezTo>
                  <a:pt x="1858" y="1557"/>
                  <a:pt x="1859" y="1558"/>
                  <a:pt x="1861" y="1558"/>
                </a:cubicBezTo>
                <a:cubicBezTo>
                  <a:pt x="1859" y="1558"/>
                  <a:pt x="1857" y="1558"/>
                  <a:pt x="1856" y="1558"/>
                </a:cubicBezTo>
                <a:close/>
                <a:moveTo>
                  <a:pt x="2019" y="1582"/>
                </a:moveTo>
                <a:cubicBezTo>
                  <a:pt x="2020" y="1582"/>
                  <a:pt x="2022" y="1581"/>
                  <a:pt x="2022" y="1583"/>
                </a:cubicBezTo>
                <a:cubicBezTo>
                  <a:pt x="2021" y="1582"/>
                  <a:pt x="2019" y="1583"/>
                  <a:pt x="2019" y="1582"/>
                </a:cubicBezTo>
                <a:close/>
                <a:moveTo>
                  <a:pt x="2013" y="1584"/>
                </a:moveTo>
                <a:cubicBezTo>
                  <a:pt x="2014" y="1584"/>
                  <a:pt x="2014" y="1584"/>
                  <a:pt x="2013" y="1584"/>
                </a:cubicBezTo>
                <a:cubicBezTo>
                  <a:pt x="2014" y="1583"/>
                  <a:pt x="2011" y="1584"/>
                  <a:pt x="2012" y="1583"/>
                </a:cubicBezTo>
                <a:cubicBezTo>
                  <a:pt x="2014" y="1583"/>
                  <a:pt x="2017" y="1581"/>
                  <a:pt x="2019" y="1583"/>
                </a:cubicBezTo>
                <a:cubicBezTo>
                  <a:pt x="2017" y="1584"/>
                  <a:pt x="2014" y="1583"/>
                  <a:pt x="2013" y="1584"/>
                </a:cubicBezTo>
                <a:close/>
                <a:moveTo>
                  <a:pt x="2022" y="1586"/>
                </a:moveTo>
                <a:cubicBezTo>
                  <a:pt x="2023" y="1586"/>
                  <a:pt x="2022" y="1585"/>
                  <a:pt x="2022" y="1585"/>
                </a:cubicBezTo>
                <a:cubicBezTo>
                  <a:pt x="2022" y="1586"/>
                  <a:pt x="2020" y="1586"/>
                  <a:pt x="2019" y="1586"/>
                </a:cubicBezTo>
                <a:cubicBezTo>
                  <a:pt x="2018" y="1586"/>
                  <a:pt x="2018" y="1585"/>
                  <a:pt x="2015" y="1585"/>
                </a:cubicBezTo>
                <a:cubicBezTo>
                  <a:pt x="2018" y="1582"/>
                  <a:pt x="2021" y="1585"/>
                  <a:pt x="2023" y="1584"/>
                </a:cubicBezTo>
                <a:cubicBezTo>
                  <a:pt x="2023" y="1585"/>
                  <a:pt x="2024" y="1586"/>
                  <a:pt x="2022" y="1586"/>
                </a:cubicBezTo>
                <a:close/>
                <a:moveTo>
                  <a:pt x="2105" y="1590"/>
                </a:moveTo>
                <a:cubicBezTo>
                  <a:pt x="2105" y="1590"/>
                  <a:pt x="2101" y="1590"/>
                  <a:pt x="2099" y="1590"/>
                </a:cubicBezTo>
                <a:cubicBezTo>
                  <a:pt x="2100" y="1589"/>
                  <a:pt x="2101" y="1587"/>
                  <a:pt x="2102" y="1587"/>
                </a:cubicBezTo>
                <a:cubicBezTo>
                  <a:pt x="2101" y="1588"/>
                  <a:pt x="2102" y="1588"/>
                  <a:pt x="2101" y="1589"/>
                </a:cubicBezTo>
                <a:cubicBezTo>
                  <a:pt x="2103" y="1589"/>
                  <a:pt x="2107" y="1588"/>
                  <a:pt x="2105" y="1590"/>
                </a:cubicBezTo>
                <a:close/>
                <a:moveTo>
                  <a:pt x="2106" y="1589"/>
                </a:moveTo>
                <a:cubicBezTo>
                  <a:pt x="2107" y="1587"/>
                  <a:pt x="2104" y="1589"/>
                  <a:pt x="2104" y="1587"/>
                </a:cubicBezTo>
                <a:cubicBezTo>
                  <a:pt x="2106" y="1587"/>
                  <a:pt x="2109" y="1587"/>
                  <a:pt x="2106" y="1589"/>
                </a:cubicBezTo>
                <a:close/>
                <a:moveTo>
                  <a:pt x="2082" y="1595"/>
                </a:moveTo>
                <a:cubicBezTo>
                  <a:pt x="2082" y="1594"/>
                  <a:pt x="2085" y="1595"/>
                  <a:pt x="2085" y="1596"/>
                </a:cubicBezTo>
                <a:cubicBezTo>
                  <a:pt x="2085" y="1596"/>
                  <a:pt x="2081" y="1597"/>
                  <a:pt x="2082" y="1595"/>
                </a:cubicBezTo>
                <a:close/>
                <a:moveTo>
                  <a:pt x="2087" y="1595"/>
                </a:moveTo>
                <a:cubicBezTo>
                  <a:pt x="2090" y="1595"/>
                  <a:pt x="2094" y="1595"/>
                  <a:pt x="2097" y="1595"/>
                </a:cubicBezTo>
                <a:cubicBezTo>
                  <a:pt x="2094" y="1596"/>
                  <a:pt x="2090" y="1597"/>
                  <a:pt x="2087" y="1595"/>
                </a:cubicBezTo>
                <a:close/>
                <a:moveTo>
                  <a:pt x="2094" y="1599"/>
                </a:moveTo>
                <a:cubicBezTo>
                  <a:pt x="2094" y="1598"/>
                  <a:pt x="2094" y="1598"/>
                  <a:pt x="2094" y="1598"/>
                </a:cubicBezTo>
                <a:cubicBezTo>
                  <a:pt x="2094" y="1597"/>
                  <a:pt x="2094" y="1597"/>
                  <a:pt x="2095" y="1597"/>
                </a:cubicBezTo>
                <a:cubicBezTo>
                  <a:pt x="2095" y="1598"/>
                  <a:pt x="2098" y="1597"/>
                  <a:pt x="2098" y="1599"/>
                </a:cubicBezTo>
                <a:cubicBezTo>
                  <a:pt x="2096" y="1599"/>
                  <a:pt x="2095" y="1598"/>
                  <a:pt x="2094" y="1599"/>
                </a:cubicBezTo>
                <a:close/>
                <a:moveTo>
                  <a:pt x="2104" y="1596"/>
                </a:moveTo>
                <a:cubicBezTo>
                  <a:pt x="2101" y="1596"/>
                  <a:pt x="2101" y="1596"/>
                  <a:pt x="2101" y="1596"/>
                </a:cubicBezTo>
                <a:cubicBezTo>
                  <a:pt x="2101" y="1595"/>
                  <a:pt x="2101" y="1595"/>
                  <a:pt x="2101" y="1595"/>
                </a:cubicBezTo>
                <a:cubicBezTo>
                  <a:pt x="2104" y="1595"/>
                  <a:pt x="2104" y="1595"/>
                  <a:pt x="2104" y="1595"/>
                </a:cubicBezTo>
                <a:lnTo>
                  <a:pt x="2104" y="1596"/>
                </a:lnTo>
                <a:close/>
                <a:moveTo>
                  <a:pt x="2184" y="1555"/>
                </a:moveTo>
                <a:cubicBezTo>
                  <a:pt x="2185" y="1555"/>
                  <a:pt x="2185" y="1553"/>
                  <a:pt x="2185" y="1553"/>
                </a:cubicBezTo>
                <a:cubicBezTo>
                  <a:pt x="2185" y="1553"/>
                  <a:pt x="2184" y="1553"/>
                  <a:pt x="2183" y="1553"/>
                </a:cubicBezTo>
                <a:cubicBezTo>
                  <a:pt x="2184" y="1553"/>
                  <a:pt x="2185" y="1553"/>
                  <a:pt x="2186" y="1553"/>
                </a:cubicBezTo>
                <a:cubicBezTo>
                  <a:pt x="2185" y="1553"/>
                  <a:pt x="2185" y="1553"/>
                  <a:pt x="2185" y="1553"/>
                </a:cubicBezTo>
                <a:cubicBezTo>
                  <a:pt x="2186" y="1553"/>
                  <a:pt x="2186" y="1553"/>
                  <a:pt x="2186" y="1553"/>
                </a:cubicBezTo>
                <a:cubicBezTo>
                  <a:pt x="2186" y="1553"/>
                  <a:pt x="2186" y="1553"/>
                  <a:pt x="2186" y="1553"/>
                </a:cubicBezTo>
                <a:cubicBezTo>
                  <a:pt x="2188" y="1553"/>
                  <a:pt x="2190" y="1553"/>
                  <a:pt x="2192" y="1553"/>
                </a:cubicBezTo>
                <a:cubicBezTo>
                  <a:pt x="2193" y="1554"/>
                  <a:pt x="2194" y="1555"/>
                  <a:pt x="2194" y="1557"/>
                </a:cubicBezTo>
                <a:cubicBezTo>
                  <a:pt x="2190" y="1556"/>
                  <a:pt x="2186" y="1556"/>
                  <a:pt x="2181" y="1555"/>
                </a:cubicBezTo>
                <a:cubicBezTo>
                  <a:pt x="2181" y="1553"/>
                  <a:pt x="2184" y="1553"/>
                  <a:pt x="2184" y="1555"/>
                </a:cubicBezTo>
                <a:close/>
                <a:moveTo>
                  <a:pt x="2179" y="1554"/>
                </a:moveTo>
                <a:cubicBezTo>
                  <a:pt x="2180" y="1554"/>
                  <a:pt x="2181" y="1555"/>
                  <a:pt x="2181" y="1556"/>
                </a:cubicBezTo>
                <a:cubicBezTo>
                  <a:pt x="2180" y="1555"/>
                  <a:pt x="2178" y="1556"/>
                  <a:pt x="2179" y="1554"/>
                </a:cubicBezTo>
                <a:close/>
                <a:moveTo>
                  <a:pt x="2309" y="1539"/>
                </a:moveTo>
                <a:cubicBezTo>
                  <a:pt x="2309" y="1539"/>
                  <a:pt x="2309" y="1540"/>
                  <a:pt x="2309" y="1541"/>
                </a:cubicBezTo>
                <a:cubicBezTo>
                  <a:pt x="2308" y="1541"/>
                  <a:pt x="2308" y="1541"/>
                  <a:pt x="2307" y="1541"/>
                </a:cubicBezTo>
                <a:cubicBezTo>
                  <a:pt x="2306" y="1540"/>
                  <a:pt x="2310" y="1538"/>
                  <a:pt x="2309" y="1539"/>
                </a:cubicBezTo>
                <a:close/>
                <a:moveTo>
                  <a:pt x="2304" y="1536"/>
                </a:moveTo>
                <a:cubicBezTo>
                  <a:pt x="2304" y="1538"/>
                  <a:pt x="2303" y="1539"/>
                  <a:pt x="2301" y="1539"/>
                </a:cubicBezTo>
                <a:cubicBezTo>
                  <a:pt x="2301" y="1536"/>
                  <a:pt x="2297" y="1539"/>
                  <a:pt x="2296" y="1536"/>
                </a:cubicBezTo>
                <a:cubicBezTo>
                  <a:pt x="2300" y="1535"/>
                  <a:pt x="2300" y="1537"/>
                  <a:pt x="2304" y="1536"/>
                </a:cubicBezTo>
                <a:close/>
                <a:moveTo>
                  <a:pt x="2371" y="1530"/>
                </a:moveTo>
                <a:cubicBezTo>
                  <a:pt x="2372" y="1531"/>
                  <a:pt x="2377" y="1529"/>
                  <a:pt x="2378" y="1532"/>
                </a:cubicBezTo>
                <a:cubicBezTo>
                  <a:pt x="2376" y="1532"/>
                  <a:pt x="2369" y="1532"/>
                  <a:pt x="2371" y="1530"/>
                </a:cubicBezTo>
                <a:close/>
                <a:moveTo>
                  <a:pt x="2328" y="1513"/>
                </a:moveTo>
                <a:cubicBezTo>
                  <a:pt x="2327" y="1513"/>
                  <a:pt x="2326" y="1513"/>
                  <a:pt x="2326" y="1512"/>
                </a:cubicBezTo>
                <a:cubicBezTo>
                  <a:pt x="2327" y="1512"/>
                  <a:pt x="2329" y="1511"/>
                  <a:pt x="2328" y="1513"/>
                </a:cubicBezTo>
                <a:close/>
                <a:moveTo>
                  <a:pt x="2345" y="1480"/>
                </a:moveTo>
                <a:cubicBezTo>
                  <a:pt x="2343" y="1480"/>
                  <a:pt x="2342" y="1479"/>
                  <a:pt x="2341" y="1479"/>
                </a:cubicBezTo>
                <a:cubicBezTo>
                  <a:pt x="2342" y="1476"/>
                  <a:pt x="2344" y="1478"/>
                  <a:pt x="2345" y="1480"/>
                </a:cubicBezTo>
                <a:close/>
                <a:moveTo>
                  <a:pt x="2301" y="1471"/>
                </a:moveTo>
                <a:cubicBezTo>
                  <a:pt x="2299" y="1471"/>
                  <a:pt x="2293" y="1473"/>
                  <a:pt x="2290" y="1469"/>
                </a:cubicBezTo>
                <a:cubicBezTo>
                  <a:pt x="2294" y="1470"/>
                  <a:pt x="2297" y="1469"/>
                  <a:pt x="2301" y="1471"/>
                </a:cubicBezTo>
                <a:close/>
                <a:moveTo>
                  <a:pt x="2275" y="1465"/>
                </a:moveTo>
                <a:cubicBezTo>
                  <a:pt x="2277" y="1467"/>
                  <a:pt x="2280" y="1467"/>
                  <a:pt x="2283" y="1466"/>
                </a:cubicBezTo>
                <a:cubicBezTo>
                  <a:pt x="2284" y="1466"/>
                  <a:pt x="2285" y="1467"/>
                  <a:pt x="2287" y="1467"/>
                </a:cubicBezTo>
                <a:cubicBezTo>
                  <a:pt x="2284" y="1472"/>
                  <a:pt x="2274" y="1466"/>
                  <a:pt x="2272" y="1466"/>
                </a:cubicBezTo>
                <a:cubicBezTo>
                  <a:pt x="2275" y="1467"/>
                  <a:pt x="2274" y="1465"/>
                  <a:pt x="2275" y="1465"/>
                </a:cubicBezTo>
                <a:close/>
                <a:moveTo>
                  <a:pt x="2300" y="1458"/>
                </a:moveTo>
                <a:cubicBezTo>
                  <a:pt x="2296" y="1457"/>
                  <a:pt x="2295" y="1458"/>
                  <a:pt x="2293" y="1457"/>
                </a:cubicBezTo>
                <a:cubicBezTo>
                  <a:pt x="2294" y="1455"/>
                  <a:pt x="2299" y="1456"/>
                  <a:pt x="2300" y="1458"/>
                </a:cubicBezTo>
                <a:close/>
                <a:moveTo>
                  <a:pt x="2284" y="1455"/>
                </a:moveTo>
                <a:cubicBezTo>
                  <a:pt x="2286" y="1457"/>
                  <a:pt x="2290" y="1454"/>
                  <a:pt x="2292" y="1456"/>
                </a:cubicBezTo>
                <a:cubicBezTo>
                  <a:pt x="2292" y="1459"/>
                  <a:pt x="2288" y="1457"/>
                  <a:pt x="2287" y="1456"/>
                </a:cubicBezTo>
                <a:cubicBezTo>
                  <a:pt x="2285" y="1457"/>
                  <a:pt x="2280" y="1457"/>
                  <a:pt x="2279" y="1456"/>
                </a:cubicBezTo>
                <a:cubicBezTo>
                  <a:pt x="2275" y="1456"/>
                  <a:pt x="2283" y="1456"/>
                  <a:pt x="2284" y="1455"/>
                </a:cubicBezTo>
                <a:close/>
                <a:moveTo>
                  <a:pt x="2263" y="1464"/>
                </a:moveTo>
                <a:cubicBezTo>
                  <a:pt x="2266" y="1465"/>
                  <a:pt x="2267" y="1463"/>
                  <a:pt x="2269" y="1464"/>
                </a:cubicBezTo>
                <a:cubicBezTo>
                  <a:pt x="2269" y="1465"/>
                  <a:pt x="2270" y="1466"/>
                  <a:pt x="2269" y="1466"/>
                </a:cubicBezTo>
                <a:cubicBezTo>
                  <a:pt x="2269" y="1466"/>
                  <a:pt x="2262" y="1465"/>
                  <a:pt x="2263" y="1464"/>
                </a:cubicBezTo>
                <a:close/>
                <a:moveTo>
                  <a:pt x="2271" y="1525"/>
                </a:moveTo>
                <a:cubicBezTo>
                  <a:pt x="2264" y="1525"/>
                  <a:pt x="2257" y="1524"/>
                  <a:pt x="2254" y="1522"/>
                </a:cubicBezTo>
                <a:cubicBezTo>
                  <a:pt x="2258" y="1523"/>
                  <a:pt x="2269" y="1521"/>
                  <a:pt x="2271" y="1525"/>
                </a:cubicBezTo>
                <a:close/>
                <a:moveTo>
                  <a:pt x="2255" y="1445"/>
                </a:moveTo>
                <a:cubicBezTo>
                  <a:pt x="2253" y="1445"/>
                  <a:pt x="2251" y="1445"/>
                  <a:pt x="2251" y="1443"/>
                </a:cubicBezTo>
                <a:cubicBezTo>
                  <a:pt x="2258" y="1442"/>
                  <a:pt x="2266" y="1441"/>
                  <a:pt x="2274" y="1444"/>
                </a:cubicBezTo>
                <a:cubicBezTo>
                  <a:pt x="2269" y="1447"/>
                  <a:pt x="2260" y="1439"/>
                  <a:pt x="2255" y="1445"/>
                </a:cubicBezTo>
                <a:close/>
                <a:moveTo>
                  <a:pt x="2275" y="1456"/>
                </a:moveTo>
                <a:cubicBezTo>
                  <a:pt x="2273" y="1457"/>
                  <a:pt x="2273" y="1455"/>
                  <a:pt x="2271" y="1456"/>
                </a:cubicBezTo>
                <a:cubicBezTo>
                  <a:pt x="2271" y="1454"/>
                  <a:pt x="2275" y="1455"/>
                  <a:pt x="2275" y="1456"/>
                </a:cubicBezTo>
                <a:close/>
                <a:moveTo>
                  <a:pt x="2300" y="1433"/>
                </a:moveTo>
                <a:cubicBezTo>
                  <a:pt x="2299" y="1433"/>
                  <a:pt x="2300" y="1435"/>
                  <a:pt x="2300" y="1435"/>
                </a:cubicBezTo>
                <a:cubicBezTo>
                  <a:pt x="2297" y="1435"/>
                  <a:pt x="2296" y="1434"/>
                  <a:pt x="2296" y="1433"/>
                </a:cubicBezTo>
                <a:cubicBezTo>
                  <a:pt x="2293" y="1435"/>
                  <a:pt x="2282" y="1434"/>
                  <a:pt x="2277" y="1432"/>
                </a:cubicBezTo>
                <a:cubicBezTo>
                  <a:pt x="2285" y="1432"/>
                  <a:pt x="2294" y="1431"/>
                  <a:pt x="2300" y="1433"/>
                </a:cubicBezTo>
                <a:close/>
                <a:moveTo>
                  <a:pt x="2289" y="1423"/>
                </a:moveTo>
                <a:cubicBezTo>
                  <a:pt x="2288" y="1424"/>
                  <a:pt x="2284" y="1423"/>
                  <a:pt x="2284" y="1421"/>
                </a:cubicBezTo>
                <a:cubicBezTo>
                  <a:pt x="2287" y="1422"/>
                  <a:pt x="2288" y="1422"/>
                  <a:pt x="2289" y="1423"/>
                </a:cubicBezTo>
                <a:close/>
                <a:moveTo>
                  <a:pt x="2283" y="1422"/>
                </a:moveTo>
                <a:cubicBezTo>
                  <a:pt x="2278" y="1421"/>
                  <a:pt x="2274" y="1422"/>
                  <a:pt x="2268" y="1420"/>
                </a:cubicBezTo>
                <a:cubicBezTo>
                  <a:pt x="2273" y="1419"/>
                  <a:pt x="2280" y="1420"/>
                  <a:pt x="2283" y="1422"/>
                </a:cubicBezTo>
                <a:close/>
                <a:moveTo>
                  <a:pt x="2265" y="1418"/>
                </a:moveTo>
                <a:cubicBezTo>
                  <a:pt x="2267" y="1419"/>
                  <a:pt x="2268" y="1419"/>
                  <a:pt x="2268" y="1421"/>
                </a:cubicBezTo>
                <a:cubicBezTo>
                  <a:pt x="2266" y="1422"/>
                  <a:pt x="2265" y="1419"/>
                  <a:pt x="2262" y="1420"/>
                </a:cubicBezTo>
                <a:cubicBezTo>
                  <a:pt x="2262" y="1418"/>
                  <a:pt x="2264" y="1418"/>
                  <a:pt x="2265" y="1418"/>
                </a:cubicBezTo>
                <a:close/>
                <a:moveTo>
                  <a:pt x="2256" y="1418"/>
                </a:moveTo>
                <a:cubicBezTo>
                  <a:pt x="2256" y="1418"/>
                  <a:pt x="2256" y="1418"/>
                  <a:pt x="2256" y="1417"/>
                </a:cubicBezTo>
                <a:cubicBezTo>
                  <a:pt x="2259" y="1418"/>
                  <a:pt x="2260" y="1417"/>
                  <a:pt x="2261" y="1419"/>
                </a:cubicBezTo>
                <a:cubicBezTo>
                  <a:pt x="2260" y="1420"/>
                  <a:pt x="2256" y="1420"/>
                  <a:pt x="2254" y="1419"/>
                </a:cubicBezTo>
                <a:cubicBezTo>
                  <a:pt x="2255" y="1419"/>
                  <a:pt x="2256" y="1419"/>
                  <a:pt x="2256" y="1418"/>
                </a:cubicBezTo>
                <a:close/>
                <a:moveTo>
                  <a:pt x="2243" y="1416"/>
                </a:moveTo>
                <a:cubicBezTo>
                  <a:pt x="2246" y="1415"/>
                  <a:pt x="2251" y="1415"/>
                  <a:pt x="2253" y="1417"/>
                </a:cubicBezTo>
                <a:cubicBezTo>
                  <a:pt x="2251" y="1416"/>
                  <a:pt x="2248" y="1419"/>
                  <a:pt x="2246" y="1416"/>
                </a:cubicBezTo>
                <a:cubicBezTo>
                  <a:pt x="2246" y="1417"/>
                  <a:pt x="2243" y="1418"/>
                  <a:pt x="2243" y="1416"/>
                </a:cubicBezTo>
                <a:close/>
                <a:moveTo>
                  <a:pt x="2248" y="1458"/>
                </a:moveTo>
                <a:cubicBezTo>
                  <a:pt x="2247" y="1459"/>
                  <a:pt x="2252" y="1458"/>
                  <a:pt x="2250" y="1459"/>
                </a:cubicBezTo>
                <a:cubicBezTo>
                  <a:pt x="2247" y="1458"/>
                  <a:pt x="2249" y="1461"/>
                  <a:pt x="2249" y="1462"/>
                </a:cubicBezTo>
                <a:cubicBezTo>
                  <a:pt x="2247" y="1462"/>
                  <a:pt x="2244" y="1461"/>
                  <a:pt x="2243" y="1461"/>
                </a:cubicBezTo>
                <a:cubicBezTo>
                  <a:pt x="2244" y="1458"/>
                  <a:pt x="2247" y="1460"/>
                  <a:pt x="2248" y="1458"/>
                </a:cubicBezTo>
                <a:close/>
                <a:moveTo>
                  <a:pt x="2253" y="1408"/>
                </a:moveTo>
                <a:cubicBezTo>
                  <a:pt x="2251" y="1409"/>
                  <a:pt x="2250" y="1408"/>
                  <a:pt x="2249" y="1407"/>
                </a:cubicBezTo>
                <a:cubicBezTo>
                  <a:pt x="2251" y="1407"/>
                  <a:pt x="2254" y="1407"/>
                  <a:pt x="2253" y="1408"/>
                </a:cubicBezTo>
                <a:close/>
                <a:moveTo>
                  <a:pt x="2240" y="1414"/>
                </a:moveTo>
                <a:cubicBezTo>
                  <a:pt x="2240" y="1418"/>
                  <a:pt x="2235" y="1416"/>
                  <a:pt x="2235" y="1414"/>
                </a:cubicBezTo>
                <a:cubicBezTo>
                  <a:pt x="2236" y="1413"/>
                  <a:pt x="2238" y="1414"/>
                  <a:pt x="2240" y="1414"/>
                </a:cubicBezTo>
                <a:close/>
                <a:moveTo>
                  <a:pt x="2238" y="1409"/>
                </a:moveTo>
                <a:cubicBezTo>
                  <a:pt x="2236" y="1409"/>
                  <a:pt x="2235" y="1410"/>
                  <a:pt x="2236" y="1411"/>
                </a:cubicBezTo>
                <a:cubicBezTo>
                  <a:pt x="2231" y="1410"/>
                  <a:pt x="2224" y="1412"/>
                  <a:pt x="2222" y="1408"/>
                </a:cubicBezTo>
                <a:cubicBezTo>
                  <a:pt x="2227" y="1408"/>
                  <a:pt x="2234" y="1409"/>
                  <a:pt x="2238" y="1409"/>
                </a:cubicBezTo>
                <a:close/>
                <a:moveTo>
                  <a:pt x="2211" y="1537"/>
                </a:moveTo>
                <a:cubicBezTo>
                  <a:pt x="2210" y="1537"/>
                  <a:pt x="2210" y="1537"/>
                  <a:pt x="2210" y="1538"/>
                </a:cubicBezTo>
                <a:cubicBezTo>
                  <a:pt x="2208" y="1538"/>
                  <a:pt x="2208" y="1535"/>
                  <a:pt x="2207" y="1537"/>
                </a:cubicBezTo>
                <a:cubicBezTo>
                  <a:pt x="2207" y="1537"/>
                  <a:pt x="2207" y="1537"/>
                  <a:pt x="2206" y="1536"/>
                </a:cubicBezTo>
                <a:cubicBezTo>
                  <a:pt x="2208" y="1536"/>
                  <a:pt x="2209" y="1536"/>
                  <a:pt x="2211" y="1537"/>
                </a:cubicBezTo>
                <a:close/>
                <a:moveTo>
                  <a:pt x="2225" y="1388"/>
                </a:moveTo>
                <a:cubicBezTo>
                  <a:pt x="2224" y="1387"/>
                  <a:pt x="2221" y="1389"/>
                  <a:pt x="2221" y="1387"/>
                </a:cubicBezTo>
                <a:cubicBezTo>
                  <a:pt x="2222" y="1387"/>
                  <a:pt x="2224" y="1386"/>
                  <a:pt x="2225" y="1388"/>
                </a:cubicBezTo>
                <a:close/>
                <a:moveTo>
                  <a:pt x="2306" y="1359"/>
                </a:moveTo>
                <a:cubicBezTo>
                  <a:pt x="2307" y="1359"/>
                  <a:pt x="2309" y="1359"/>
                  <a:pt x="2309" y="1360"/>
                </a:cubicBezTo>
                <a:cubicBezTo>
                  <a:pt x="2308" y="1360"/>
                  <a:pt x="2308" y="1361"/>
                  <a:pt x="2306" y="1361"/>
                </a:cubicBezTo>
                <a:cubicBezTo>
                  <a:pt x="2306" y="1360"/>
                  <a:pt x="2306" y="1359"/>
                  <a:pt x="2306" y="1359"/>
                </a:cubicBezTo>
                <a:close/>
                <a:moveTo>
                  <a:pt x="2304" y="1360"/>
                </a:moveTo>
                <a:cubicBezTo>
                  <a:pt x="2302" y="1358"/>
                  <a:pt x="2299" y="1360"/>
                  <a:pt x="2299" y="1358"/>
                </a:cubicBezTo>
                <a:cubicBezTo>
                  <a:pt x="2301" y="1358"/>
                  <a:pt x="2304" y="1358"/>
                  <a:pt x="2304" y="1360"/>
                </a:cubicBezTo>
                <a:close/>
                <a:moveTo>
                  <a:pt x="2378" y="1281"/>
                </a:moveTo>
                <a:cubicBezTo>
                  <a:pt x="2379" y="1282"/>
                  <a:pt x="2382" y="1285"/>
                  <a:pt x="2380" y="1285"/>
                </a:cubicBezTo>
                <a:cubicBezTo>
                  <a:pt x="2380" y="1285"/>
                  <a:pt x="2380" y="1283"/>
                  <a:pt x="2378" y="1283"/>
                </a:cubicBezTo>
                <a:cubicBezTo>
                  <a:pt x="2378" y="1283"/>
                  <a:pt x="2378" y="1284"/>
                  <a:pt x="2378" y="1283"/>
                </a:cubicBezTo>
                <a:cubicBezTo>
                  <a:pt x="2379" y="1283"/>
                  <a:pt x="2377" y="1282"/>
                  <a:pt x="2378" y="1281"/>
                </a:cubicBezTo>
                <a:close/>
                <a:moveTo>
                  <a:pt x="2397" y="1256"/>
                </a:moveTo>
                <a:cubicBezTo>
                  <a:pt x="2397" y="1255"/>
                  <a:pt x="2397" y="1255"/>
                  <a:pt x="2396" y="1255"/>
                </a:cubicBezTo>
                <a:cubicBezTo>
                  <a:pt x="2397" y="1255"/>
                  <a:pt x="2398" y="1254"/>
                  <a:pt x="2399" y="1253"/>
                </a:cubicBezTo>
                <a:cubicBezTo>
                  <a:pt x="2400" y="1253"/>
                  <a:pt x="2400" y="1253"/>
                  <a:pt x="2401" y="1253"/>
                </a:cubicBezTo>
                <a:cubicBezTo>
                  <a:pt x="2400" y="1254"/>
                  <a:pt x="2399" y="1255"/>
                  <a:pt x="2400" y="1255"/>
                </a:cubicBezTo>
                <a:cubicBezTo>
                  <a:pt x="2400" y="1255"/>
                  <a:pt x="2399" y="1255"/>
                  <a:pt x="2399" y="1255"/>
                </a:cubicBezTo>
                <a:cubicBezTo>
                  <a:pt x="2400" y="1261"/>
                  <a:pt x="2391" y="1258"/>
                  <a:pt x="2397" y="1256"/>
                </a:cubicBezTo>
                <a:close/>
                <a:moveTo>
                  <a:pt x="2388" y="1248"/>
                </a:moveTo>
                <a:cubicBezTo>
                  <a:pt x="2388" y="1248"/>
                  <a:pt x="2388" y="1249"/>
                  <a:pt x="2388" y="1249"/>
                </a:cubicBezTo>
                <a:cubicBezTo>
                  <a:pt x="2388" y="1249"/>
                  <a:pt x="2387" y="1249"/>
                  <a:pt x="2387" y="1249"/>
                </a:cubicBezTo>
                <a:cubicBezTo>
                  <a:pt x="2387" y="1248"/>
                  <a:pt x="2388" y="1248"/>
                  <a:pt x="2388" y="1248"/>
                </a:cubicBezTo>
                <a:close/>
                <a:moveTo>
                  <a:pt x="2389" y="1252"/>
                </a:moveTo>
                <a:cubicBezTo>
                  <a:pt x="2389" y="1252"/>
                  <a:pt x="2389" y="1252"/>
                  <a:pt x="2388" y="1254"/>
                </a:cubicBezTo>
                <a:cubicBezTo>
                  <a:pt x="2387" y="1253"/>
                  <a:pt x="2387" y="1252"/>
                  <a:pt x="2386" y="1251"/>
                </a:cubicBezTo>
                <a:cubicBezTo>
                  <a:pt x="2387" y="1251"/>
                  <a:pt x="2388" y="1251"/>
                  <a:pt x="2389" y="1252"/>
                </a:cubicBezTo>
                <a:close/>
                <a:moveTo>
                  <a:pt x="2296" y="1193"/>
                </a:moveTo>
                <a:cubicBezTo>
                  <a:pt x="2297" y="1193"/>
                  <a:pt x="2297" y="1193"/>
                  <a:pt x="2297" y="1194"/>
                </a:cubicBezTo>
                <a:cubicBezTo>
                  <a:pt x="2297" y="1193"/>
                  <a:pt x="2297" y="1193"/>
                  <a:pt x="2298" y="1193"/>
                </a:cubicBezTo>
                <a:cubicBezTo>
                  <a:pt x="2298" y="1195"/>
                  <a:pt x="2301" y="1196"/>
                  <a:pt x="2300" y="1198"/>
                </a:cubicBezTo>
                <a:cubicBezTo>
                  <a:pt x="2298" y="1197"/>
                  <a:pt x="2296" y="1193"/>
                  <a:pt x="2296" y="1193"/>
                </a:cubicBezTo>
                <a:close/>
                <a:moveTo>
                  <a:pt x="2256" y="1110"/>
                </a:moveTo>
                <a:cubicBezTo>
                  <a:pt x="2257" y="1110"/>
                  <a:pt x="2255" y="1112"/>
                  <a:pt x="2257" y="1112"/>
                </a:cubicBezTo>
                <a:cubicBezTo>
                  <a:pt x="2257" y="1112"/>
                  <a:pt x="2257" y="1112"/>
                  <a:pt x="2257" y="1111"/>
                </a:cubicBezTo>
                <a:cubicBezTo>
                  <a:pt x="2258" y="1112"/>
                  <a:pt x="2257" y="1113"/>
                  <a:pt x="2256" y="1113"/>
                </a:cubicBezTo>
                <a:cubicBezTo>
                  <a:pt x="2255" y="1112"/>
                  <a:pt x="2255" y="1111"/>
                  <a:pt x="2253" y="1110"/>
                </a:cubicBezTo>
                <a:cubicBezTo>
                  <a:pt x="2255" y="1108"/>
                  <a:pt x="2256" y="1113"/>
                  <a:pt x="2256" y="1110"/>
                </a:cubicBezTo>
                <a:close/>
                <a:moveTo>
                  <a:pt x="2252" y="1114"/>
                </a:moveTo>
                <a:cubicBezTo>
                  <a:pt x="2254" y="1114"/>
                  <a:pt x="2251" y="1113"/>
                  <a:pt x="2252" y="1112"/>
                </a:cubicBezTo>
                <a:cubicBezTo>
                  <a:pt x="2254" y="1113"/>
                  <a:pt x="2254" y="1114"/>
                  <a:pt x="2253" y="1115"/>
                </a:cubicBezTo>
                <a:cubicBezTo>
                  <a:pt x="2253" y="1115"/>
                  <a:pt x="2252" y="1115"/>
                  <a:pt x="2252" y="1116"/>
                </a:cubicBezTo>
                <a:cubicBezTo>
                  <a:pt x="2252" y="1115"/>
                  <a:pt x="2251" y="1114"/>
                  <a:pt x="2252" y="1114"/>
                </a:cubicBezTo>
                <a:close/>
                <a:moveTo>
                  <a:pt x="2243" y="1108"/>
                </a:moveTo>
                <a:cubicBezTo>
                  <a:pt x="2245" y="1108"/>
                  <a:pt x="2246" y="1111"/>
                  <a:pt x="2248" y="1114"/>
                </a:cubicBezTo>
                <a:cubicBezTo>
                  <a:pt x="2244" y="1114"/>
                  <a:pt x="2245" y="1110"/>
                  <a:pt x="2243" y="1108"/>
                </a:cubicBezTo>
                <a:close/>
                <a:moveTo>
                  <a:pt x="2246" y="1098"/>
                </a:moveTo>
                <a:cubicBezTo>
                  <a:pt x="2246" y="1095"/>
                  <a:pt x="2241" y="1094"/>
                  <a:pt x="2244" y="1092"/>
                </a:cubicBezTo>
                <a:cubicBezTo>
                  <a:pt x="2243" y="1094"/>
                  <a:pt x="2248" y="1096"/>
                  <a:pt x="2246" y="1098"/>
                </a:cubicBezTo>
                <a:close/>
                <a:moveTo>
                  <a:pt x="2244" y="1089"/>
                </a:moveTo>
                <a:cubicBezTo>
                  <a:pt x="2243" y="1088"/>
                  <a:pt x="2242" y="1088"/>
                  <a:pt x="2242" y="1087"/>
                </a:cubicBezTo>
                <a:cubicBezTo>
                  <a:pt x="2243" y="1086"/>
                  <a:pt x="2245" y="1088"/>
                  <a:pt x="2244" y="1089"/>
                </a:cubicBezTo>
                <a:close/>
                <a:moveTo>
                  <a:pt x="2240" y="1101"/>
                </a:moveTo>
                <a:cubicBezTo>
                  <a:pt x="2241" y="1102"/>
                  <a:pt x="2241" y="1103"/>
                  <a:pt x="2242" y="1105"/>
                </a:cubicBezTo>
                <a:cubicBezTo>
                  <a:pt x="2241" y="1105"/>
                  <a:pt x="2241" y="1104"/>
                  <a:pt x="2241" y="1104"/>
                </a:cubicBezTo>
                <a:cubicBezTo>
                  <a:pt x="2240" y="1104"/>
                  <a:pt x="2240" y="1104"/>
                  <a:pt x="2240" y="1103"/>
                </a:cubicBezTo>
                <a:cubicBezTo>
                  <a:pt x="2240" y="1103"/>
                  <a:pt x="2240" y="1102"/>
                  <a:pt x="2240" y="1101"/>
                </a:cubicBezTo>
                <a:close/>
                <a:moveTo>
                  <a:pt x="2279" y="1068"/>
                </a:moveTo>
                <a:cubicBezTo>
                  <a:pt x="2283" y="1075"/>
                  <a:pt x="2280" y="1072"/>
                  <a:pt x="2279" y="1070"/>
                </a:cubicBezTo>
                <a:cubicBezTo>
                  <a:pt x="2279" y="1069"/>
                  <a:pt x="2279" y="1069"/>
                  <a:pt x="2279" y="1068"/>
                </a:cubicBezTo>
                <a:close/>
                <a:moveTo>
                  <a:pt x="2277" y="1067"/>
                </a:moveTo>
                <a:cubicBezTo>
                  <a:pt x="2276" y="1065"/>
                  <a:pt x="2278" y="1065"/>
                  <a:pt x="2276" y="1065"/>
                </a:cubicBezTo>
                <a:cubicBezTo>
                  <a:pt x="2277" y="1063"/>
                  <a:pt x="2279" y="1066"/>
                  <a:pt x="2277" y="1067"/>
                </a:cubicBezTo>
                <a:close/>
                <a:moveTo>
                  <a:pt x="2276" y="1063"/>
                </a:moveTo>
                <a:cubicBezTo>
                  <a:pt x="2275" y="1063"/>
                  <a:pt x="2274" y="1064"/>
                  <a:pt x="2274" y="1066"/>
                </a:cubicBezTo>
                <a:cubicBezTo>
                  <a:pt x="2272" y="1061"/>
                  <a:pt x="2271" y="1061"/>
                  <a:pt x="2271" y="1058"/>
                </a:cubicBezTo>
                <a:cubicBezTo>
                  <a:pt x="2273" y="1060"/>
                  <a:pt x="2273" y="1063"/>
                  <a:pt x="2276" y="1063"/>
                </a:cubicBezTo>
                <a:close/>
                <a:moveTo>
                  <a:pt x="2365" y="1103"/>
                </a:moveTo>
                <a:cubicBezTo>
                  <a:pt x="2367" y="1104"/>
                  <a:pt x="2368" y="1106"/>
                  <a:pt x="2367" y="1107"/>
                </a:cubicBezTo>
                <a:cubicBezTo>
                  <a:pt x="2367" y="1106"/>
                  <a:pt x="2364" y="1105"/>
                  <a:pt x="2365" y="1103"/>
                </a:cubicBezTo>
                <a:close/>
                <a:moveTo>
                  <a:pt x="2356" y="1095"/>
                </a:moveTo>
                <a:cubicBezTo>
                  <a:pt x="2357" y="1097"/>
                  <a:pt x="2359" y="1097"/>
                  <a:pt x="2358" y="1099"/>
                </a:cubicBezTo>
                <a:cubicBezTo>
                  <a:pt x="2357" y="1097"/>
                  <a:pt x="2355" y="1096"/>
                  <a:pt x="2356" y="1095"/>
                </a:cubicBezTo>
                <a:close/>
                <a:moveTo>
                  <a:pt x="2391" y="1125"/>
                </a:moveTo>
                <a:cubicBezTo>
                  <a:pt x="2392" y="1125"/>
                  <a:pt x="2395" y="1129"/>
                  <a:pt x="2393" y="1129"/>
                </a:cubicBezTo>
                <a:cubicBezTo>
                  <a:pt x="2394" y="1127"/>
                  <a:pt x="2389" y="1124"/>
                  <a:pt x="2391" y="1125"/>
                </a:cubicBezTo>
                <a:close/>
                <a:moveTo>
                  <a:pt x="2363" y="1082"/>
                </a:moveTo>
                <a:cubicBezTo>
                  <a:pt x="2360" y="1082"/>
                  <a:pt x="2356" y="1074"/>
                  <a:pt x="2355" y="1072"/>
                </a:cubicBezTo>
                <a:cubicBezTo>
                  <a:pt x="2358" y="1076"/>
                  <a:pt x="2360" y="1079"/>
                  <a:pt x="2363" y="1082"/>
                </a:cubicBezTo>
                <a:close/>
                <a:moveTo>
                  <a:pt x="2393" y="1084"/>
                </a:moveTo>
                <a:cubicBezTo>
                  <a:pt x="2394" y="1084"/>
                  <a:pt x="2395" y="1085"/>
                  <a:pt x="2394" y="1086"/>
                </a:cubicBezTo>
                <a:cubicBezTo>
                  <a:pt x="2394" y="1086"/>
                  <a:pt x="2392" y="1084"/>
                  <a:pt x="2393" y="1084"/>
                </a:cubicBezTo>
                <a:close/>
                <a:moveTo>
                  <a:pt x="2363" y="1053"/>
                </a:moveTo>
                <a:cubicBezTo>
                  <a:pt x="2363" y="1054"/>
                  <a:pt x="2365" y="1054"/>
                  <a:pt x="2364" y="1055"/>
                </a:cubicBezTo>
                <a:cubicBezTo>
                  <a:pt x="2363" y="1055"/>
                  <a:pt x="2361" y="1054"/>
                  <a:pt x="2363" y="1053"/>
                </a:cubicBezTo>
                <a:close/>
                <a:moveTo>
                  <a:pt x="2364" y="1056"/>
                </a:moveTo>
                <a:cubicBezTo>
                  <a:pt x="2363" y="1056"/>
                  <a:pt x="2363" y="1056"/>
                  <a:pt x="2362" y="1057"/>
                </a:cubicBezTo>
                <a:cubicBezTo>
                  <a:pt x="2360" y="1053"/>
                  <a:pt x="2362" y="1055"/>
                  <a:pt x="2364" y="1056"/>
                </a:cubicBezTo>
                <a:close/>
                <a:moveTo>
                  <a:pt x="2445" y="1089"/>
                </a:moveTo>
                <a:cubicBezTo>
                  <a:pt x="2445" y="1090"/>
                  <a:pt x="2446" y="1090"/>
                  <a:pt x="2447" y="1091"/>
                </a:cubicBezTo>
                <a:cubicBezTo>
                  <a:pt x="2444" y="1093"/>
                  <a:pt x="2443" y="1088"/>
                  <a:pt x="2445" y="1089"/>
                </a:cubicBezTo>
                <a:close/>
                <a:moveTo>
                  <a:pt x="2448" y="1063"/>
                </a:moveTo>
                <a:cubicBezTo>
                  <a:pt x="2448" y="1063"/>
                  <a:pt x="2447" y="1063"/>
                  <a:pt x="2446" y="1062"/>
                </a:cubicBezTo>
                <a:cubicBezTo>
                  <a:pt x="2449" y="1062"/>
                  <a:pt x="2450" y="1067"/>
                  <a:pt x="2448" y="1063"/>
                </a:cubicBezTo>
                <a:close/>
                <a:moveTo>
                  <a:pt x="2438" y="1088"/>
                </a:moveTo>
                <a:cubicBezTo>
                  <a:pt x="2440" y="1087"/>
                  <a:pt x="2438" y="1087"/>
                  <a:pt x="2438" y="1087"/>
                </a:cubicBezTo>
                <a:cubicBezTo>
                  <a:pt x="2439" y="1087"/>
                  <a:pt x="2438" y="1086"/>
                  <a:pt x="2438" y="1086"/>
                </a:cubicBezTo>
                <a:cubicBezTo>
                  <a:pt x="2440" y="1086"/>
                  <a:pt x="2440" y="1087"/>
                  <a:pt x="2441" y="1089"/>
                </a:cubicBezTo>
                <a:cubicBezTo>
                  <a:pt x="2439" y="1090"/>
                  <a:pt x="2439" y="1088"/>
                  <a:pt x="2438" y="1088"/>
                </a:cubicBezTo>
                <a:close/>
                <a:moveTo>
                  <a:pt x="2440" y="1076"/>
                </a:moveTo>
                <a:cubicBezTo>
                  <a:pt x="2441" y="1077"/>
                  <a:pt x="2441" y="1079"/>
                  <a:pt x="2441" y="1080"/>
                </a:cubicBezTo>
                <a:cubicBezTo>
                  <a:pt x="2438" y="1077"/>
                  <a:pt x="2438" y="1073"/>
                  <a:pt x="2440" y="1076"/>
                </a:cubicBezTo>
                <a:close/>
                <a:moveTo>
                  <a:pt x="2439" y="1080"/>
                </a:moveTo>
                <a:cubicBezTo>
                  <a:pt x="2437" y="1081"/>
                  <a:pt x="2437" y="1078"/>
                  <a:pt x="2435" y="1076"/>
                </a:cubicBezTo>
                <a:cubicBezTo>
                  <a:pt x="2437" y="1076"/>
                  <a:pt x="2437" y="1079"/>
                  <a:pt x="2439" y="1080"/>
                </a:cubicBezTo>
                <a:close/>
                <a:moveTo>
                  <a:pt x="2434" y="1064"/>
                </a:moveTo>
                <a:cubicBezTo>
                  <a:pt x="2436" y="1064"/>
                  <a:pt x="2435" y="1065"/>
                  <a:pt x="2437" y="1067"/>
                </a:cubicBezTo>
                <a:cubicBezTo>
                  <a:pt x="2435" y="1068"/>
                  <a:pt x="2433" y="1065"/>
                  <a:pt x="2434" y="1064"/>
                </a:cubicBezTo>
                <a:close/>
                <a:moveTo>
                  <a:pt x="2386" y="938"/>
                </a:moveTo>
                <a:cubicBezTo>
                  <a:pt x="2385" y="941"/>
                  <a:pt x="2390" y="942"/>
                  <a:pt x="2387" y="944"/>
                </a:cubicBezTo>
                <a:cubicBezTo>
                  <a:pt x="2387" y="942"/>
                  <a:pt x="2384" y="940"/>
                  <a:pt x="2386" y="938"/>
                </a:cubicBezTo>
                <a:close/>
                <a:moveTo>
                  <a:pt x="2387" y="909"/>
                </a:moveTo>
                <a:cubicBezTo>
                  <a:pt x="2387" y="908"/>
                  <a:pt x="2385" y="906"/>
                  <a:pt x="2387" y="906"/>
                </a:cubicBezTo>
                <a:cubicBezTo>
                  <a:pt x="2388" y="907"/>
                  <a:pt x="2388" y="908"/>
                  <a:pt x="2387" y="909"/>
                </a:cubicBezTo>
                <a:close/>
                <a:moveTo>
                  <a:pt x="2391" y="909"/>
                </a:moveTo>
                <a:cubicBezTo>
                  <a:pt x="2391" y="910"/>
                  <a:pt x="2392" y="911"/>
                  <a:pt x="2393" y="911"/>
                </a:cubicBezTo>
                <a:cubicBezTo>
                  <a:pt x="2392" y="914"/>
                  <a:pt x="2389" y="908"/>
                  <a:pt x="2391" y="909"/>
                </a:cubicBezTo>
                <a:close/>
                <a:moveTo>
                  <a:pt x="2388" y="888"/>
                </a:moveTo>
                <a:cubicBezTo>
                  <a:pt x="2388" y="888"/>
                  <a:pt x="2388" y="888"/>
                  <a:pt x="2388" y="888"/>
                </a:cubicBezTo>
                <a:cubicBezTo>
                  <a:pt x="2388" y="889"/>
                  <a:pt x="2391" y="893"/>
                  <a:pt x="2389" y="891"/>
                </a:cubicBezTo>
                <a:cubicBezTo>
                  <a:pt x="2388" y="890"/>
                  <a:pt x="2386" y="887"/>
                  <a:pt x="2388" y="888"/>
                </a:cubicBezTo>
                <a:close/>
                <a:moveTo>
                  <a:pt x="2386" y="883"/>
                </a:moveTo>
                <a:cubicBezTo>
                  <a:pt x="2387" y="884"/>
                  <a:pt x="2388" y="885"/>
                  <a:pt x="2387" y="886"/>
                </a:cubicBezTo>
                <a:cubicBezTo>
                  <a:pt x="2386" y="885"/>
                  <a:pt x="2385" y="884"/>
                  <a:pt x="2386" y="883"/>
                </a:cubicBezTo>
                <a:close/>
                <a:moveTo>
                  <a:pt x="2447" y="928"/>
                </a:moveTo>
                <a:cubicBezTo>
                  <a:pt x="2447" y="929"/>
                  <a:pt x="2450" y="929"/>
                  <a:pt x="2448" y="930"/>
                </a:cubicBezTo>
                <a:cubicBezTo>
                  <a:pt x="2448" y="930"/>
                  <a:pt x="2446" y="929"/>
                  <a:pt x="2447" y="928"/>
                </a:cubicBezTo>
                <a:close/>
                <a:moveTo>
                  <a:pt x="2464" y="891"/>
                </a:moveTo>
                <a:cubicBezTo>
                  <a:pt x="2465" y="893"/>
                  <a:pt x="2465" y="894"/>
                  <a:pt x="2464" y="895"/>
                </a:cubicBezTo>
                <a:cubicBezTo>
                  <a:pt x="2464" y="894"/>
                  <a:pt x="2462" y="892"/>
                  <a:pt x="2464" y="891"/>
                </a:cubicBezTo>
                <a:close/>
                <a:moveTo>
                  <a:pt x="2456" y="833"/>
                </a:moveTo>
                <a:cubicBezTo>
                  <a:pt x="2456" y="833"/>
                  <a:pt x="2456" y="833"/>
                  <a:pt x="2456" y="832"/>
                </a:cubicBezTo>
                <a:cubicBezTo>
                  <a:pt x="2457" y="833"/>
                  <a:pt x="2457" y="834"/>
                  <a:pt x="2457" y="834"/>
                </a:cubicBezTo>
                <a:cubicBezTo>
                  <a:pt x="2457" y="834"/>
                  <a:pt x="2457" y="834"/>
                  <a:pt x="2457" y="835"/>
                </a:cubicBezTo>
                <a:cubicBezTo>
                  <a:pt x="2457" y="835"/>
                  <a:pt x="2457" y="835"/>
                  <a:pt x="2458" y="835"/>
                </a:cubicBezTo>
                <a:cubicBezTo>
                  <a:pt x="2456" y="834"/>
                  <a:pt x="2454" y="833"/>
                  <a:pt x="2453" y="831"/>
                </a:cubicBezTo>
                <a:cubicBezTo>
                  <a:pt x="2455" y="832"/>
                  <a:pt x="2456" y="830"/>
                  <a:pt x="2456" y="833"/>
                </a:cubicBezTo>
                <a:close/>
                <a:moveTo>
                  <a:pt x="2452" y="836"/>
                </a:moveTo>
                <a:cubicBezTo>
                  <a:pt x="2454" y="836"/>
                  <a:pt x="2454" y="838"/>
                  <a:pt x="2453" y="839"/>
                </a:cubicBezTo>
                <a:cubicBezTo>
                  <a:pt x="2451" y="839"/>
                  <a:pt x="2451" y="837"/>
                  <a:pt x="2452" y="836"/>
                </a:cubicBezTo>
                <a:close/>
                <a:moveTo>
                  <a:pt x="2442" y="817"/>
                </a:moveTo>
                <a:cubicBezTo>
                  <a:pt x="2443" y="818"/>
                  <a:pt x="2444" y="820"/>
                  <a:pt x="2446" y="821"/>
                </a:cubicBezTo>
                <a:cubicBezTo>
                  <a:pt x="2445" y="822"/>
                  <a:pt x="2441" y="818"/>
                  <a:pt x="2442" y="817"/>
                </a:cubicBezTo>
                <a:close/>
                <a:moveTo>
                  <a:pt x="2445" y="840"/>
                </a:moveTo>
                <a:cubicBezTo>
                  <a:pt x="2445" y="840"/>
                  <a:pt x="2446" y="841"/>
                  <a:pt x="2446" y="841"/>
                </a:cubicBezTo>
                <a:cubicBezTo>
                  <a:pt x="2446" y="842"/>
                  <a:pt x="2446" y="843"/>
                  <a:pt x="2446" y="844"/>
                </a:cubicBezTo>
                <a:cubicBezTo>
                  <a:pt x="2444" y="845"/>
                  <a:pt x="2444" y="845"/>
                  <a:pt x="2443" y="845"/>
                </a:cubicBezTo>
                <a:cubicBezTo>
                  <a:pt x="2442" y="844"/>
                  <a:pt x="2442" y="844"/>
                  <a:pt x="2442" y="843"/>
                </a:cubicBezTo>
                <a:cubicBezTo>
                  <a:pt x="2443" y="842"/>
                  <a:pt x="2444" y="840"/>
                  <a:pt x="2445" y="840"/>
                </a:cubicBezTo>
                <a:close/>
                <a:moveTo>
                  <a:pt x="2438" y="840"/>
                </a:moveTo>
                <a:cubicBezTo>
                  <a:pt x="2438" y="841"/>
                  <a:pt x="2439" y="841"/>
                  <a:pt x="2440" y="842"/>
                </a:cubicBezTo>
                <a:cubicBezTo>
                  <a:pt x="2439" y="843"/>
                  <a:pt x="2439" y="843"/>
                  <a:pt x="2439" y="844"/>
                </a:cubicBezTo>
                <a:cubicBezTo>
                  <a:pt x="2439" y="844"/>
                  <a:pt x="2440" y="844"/>
                  <a:pt x="2440" y="845"/>
                </a:cubicBezTo>
                <a:cubicBezTo>
                  <a:pt x="2440" y="845"/>
                  <a:pt x="2441" y="844"/>
                  <a:pt x="2441" y="844"/>
                </a:cubicBezTo>
                <a:cubicBezTo>
                  <a:pt x="2441" y="845"/>
                  <a:pt x="2441" y="845"/>
                  <a:pt x="2441" y="845"/>
                </a:cubicBezTo>
                <a:cubicBezTo>
                  <a:pt x="2441" y="846"/>
                  <a:pt x="2442" y="847"/>
                  <a:pt x="2442" y="848"/>
                </a:cubicBezTo>
                <a:cubicBezTo>
                  <a:pt x="2441" y="848"/>
                  <a:pt x="2443" y="851"/>
                  <a:pt x="2442" y="851"/>
                </a:cubicBezTo>
                <a:cubicBezTo>
                  <a:pt x="2438" y="845"/>
                  <a:pt x="2436" y="840"/>
                  <a:pt x="2435" y="834"/>
                </a:cubicBezTo>
                <a:cubicBezTo>
                  <a:pt x="2435" y="836"/>
                  <a:pt x="2439" y="838"/>
                  <a:pt x="2438" y="840"/>
                </a:cubicBezTo>
                <a:close/>
                <a:moveTo>
                  <a:pt x="2435" y="840"/>
                </a:moveTo>
                <a:cubicBezTo>
                  <a:pt x="2435" y="841"/>
                  <a:pt x="2437" y="842"/>
                  <a:pt x="2436" y="843"/>
                </a:cubicBezTo>
                <a:cubicBezTo>
                  <a:pt x="2435" y="842"/>
                  <a:pt x="2435" y="841"/>
                  <a:pt x="2435" y="840"/>
                </a:cubicBezTo>
                <a:cubicBezTo>
                  <a:pt x="2435" y="840"/>
                  <a:pt x="2435" y="840"/>
                  <a:pt x="2435" y="840"/>
                </a:cubicBezTo>
                <a:close/>
                <a:moveTo>
                  <a:pt x="2390" y="757"/>
                </a:moveTo>
                <a:cubicBezTo>
                  <a:pt x="2390" y="757"/>
                  <a:pt x="2390" y="757"/>
                  <a:pt x="2391" y="757"/>
                </a:cubicBezTo>
                <a:cubicBezTo>
                  <a:pt x="2390" y="756"/>
                  <a:pt x="2390" y="756"/>
                  <a:pt x="2390" y="755"/>
                </a:cubicBezTo>
                <a:cubicBezTo>
                  <a:pt x="2391" y="756"/>
                  <a:pt x="2391" y="756"/>
                  <a:pt x="2392" y="756"/>
                </a:cubicBezTo>
                <a:cubicBezTo>
                  <a:pt x="2392" y="756"/>
                  <a:pt x="2392" y="756"/>
                  <a:pt x="2392" y="756"/>
                </a:cubicBezTo>
                <a:cubicBezTo>
                  <a:pt x="2391" y="757"/>
                  <a:pt x="2389" y="759"/>
                  <a:pt x="2390" y="757"/>
                </a:cubicBezTo>
                <a:close/>
                <a:moveTo>
                  <a:pt x="2388" y="760"/>
                </a:moveTo>
                <a:cubicBezTo>
                  <a:pt x="2388" y="761"/>
                  <a:pt x="2391" y="761"/>
                  <a:pt x="2390" y="762"/>
                </a:cubicBezTo>
                <a:cubicBezTo>
                  <a:pt x="2389" y="762"/>
                  <a:pt x="2387" y="761"/>
                  <a:pt x="2388" y="760"/>
                </a:cubicBezTo>
                <a:close/>
                <a:moveTo>
                  <a:pt x="2389" y="764"/>
                </a:moveTo>
                <a:cubicBezTo>
                  <a:pt x="2388" y="765"/>
                  <a:pt x="2389" y="766"/>
                  <a:pt x="2388" y="766"/>
                </a:cubicBezTo>
                <a:cubicBezTo>
                  <a:pt x="2387" y="766"/>
                  <a:pt x="2387" y="766"/>
                  <a:pt x="2386" y="765"/>
                </a:cubicBezTo>
                <a:cubicBezTo>
                  <a:pt x="2387" y="764"/>
                  <a:pt x="2388" y="763"/>
                  <a:pt x="2389" y="764"/>
                </a:cubicBezTo>
                <a:close/>
                <a:moveTo>
                  <a:pt x="2385" y="745"/>
                </a:moveTo>
                <a:cubicBezTo>
                  <a:pt x="2385" y="746"/>
                  <a:pt x="2386" y="744"/>
                  <a:pt x="2387" y="745"/>
                </a:cubicBezTo>
                <a:cubicBezTo>
                  <a:pt x="2386" y="745"/>
                  <a:pt x="2386" y="746"/>
                  <a:pt x="2386" y="746"/>
                </a:cubicBezTo>
                <a:cubicBezTo>
                  <a:pt x="2385" y="746"/>
                  <a:pt x="2384" y="746"/>
                  <a:pt x="2385" y="745"/>
                </a:cubicBezTo>
                <a:close/>
                <a:moveTo>
                  <a:pt x="2384" y="746"/>
                </a:moveTo>
                <a:cubicBezTo>
                  <a:pt x="2384" y="748"/>
                  <a:pt x="2382" y="747"/>
                  <a:pt x="2381" y="747"/>
                </a:cubicBezTo>
                <a:cubicBezTo>
                  <a:pt x="2382" y="746"/>
                  <a:pt x="2381" y="746"/>
                  <a:pt x="2380" y="746"/>
                </a:cubicBezTo>
                <a:cubicBezTo>
                  <a:pt x="2382" y="744"/>
                  <a:pt x="2383" y="745"/>
                  <a:pt x="2384" y="746"/>
                </a:cubicBezTo>
                <a:close/>
                <a:moveTo>
                  <a:pt x="2398" y="745"/>
                </a:moveTo>
                <a:cubicBezTo>
                  <a:pt x="2398" y="744"/>
                  <a:pt x="2397" y="744"/>
                  <a:pt x="2398" y="743"/>
                </a:cubicBezTo>
                <a:cubicBezTo>
                  <a:pt x="2398" y="744"/>
                  <a:pt x="2399" y="743"/>
                  <a:pt x="2399" y="742"/>
                </a:cubicBezTo>
                <a:cubicBezTo>
                  <a:pt x="2400" y="743"/>
                  <a:pt x="2398" y="744"/>
                  <a:pt x="2398" y="745"/>
                </a:cubicBezTo>
                <a:close/>
                <a:moveTo>
                  <a:pt x="2402" y="743"/>
                </a:moveTo>
                <a:cubicBezTo>
                  <a:pt x="2402" y="744"/>
                  <a:pt x="2406" y="746"/>
                  <a:pt x="2404" y="746"/>
                </a:cubicBezTo>
                <a:cubicBezTo>
                  <a:pt x="2403" y="746"/>
                  <a:pt x="2403" y="744"/>
                  <a:pt x="2402" y="745"/>
                </a:cubicBezTo>
                <a:cubicBezTo>
                  <a:pt x="2402" y="745"/>
                  <a:pt x="2402" y="745"/>
                  <a:pt x="2401" y="745"/>
                </a:cubicBezTo>
                <a:cubicBezTo>
                  <a:pt x="2402" y="744"/>
                  <a:pt x="2401" y="743"/>
                  <a:pt x="2402" y="743"/>
                </a:cubicBezTo>
                <a:close/>
                <a:moveTo>
                  <a:pt x="2394" y="735"/>
                </a:moveTo>
                <a:cubicBezTo>
                  <a:pt x="2394" y="735"/>
                  <a:pt x="2393" y="734"/>
                  <a:pt x="2393" y="734"/>
                </a:cubicBezTo>
                <a:cubicBezTo>
                  <a:pt x="2394" y="733"/>
                  <a:pt x="2394" y="733"/>
                  <a:pt x="2395" y="733"/>
                </a:cubicBezTo>
                <a:cubicBezTo>
                  <a:pt x="2394" y="734"/>
                  <a:pt x="2395" y="734"/>
                  <a:pt x="2395" y="734"/>
                </a:cubicBezTo>
                <a:cubicBezTo>
                  <a:pt x="2395" y="734"/>
                  <a:pt x="2394" y="735"/>
                  <a:pt x="2394" y="735"/>
                </a:cubicBezTo>
                <a:close/>
                <a:moveTo>
                  <a:pt x="2395" y="728"/>
                </a:moveTo>
                <a:cubicBezTo>
                  <a:pt x="2395" y="729"/>
                  <a:pt x="2396" y="729"/>
                  <a:pt x="2397" y="730"/>
                </a:cubicBezTo>
                <a:cubicBezTo>
                  <a:pt x="2396" y="730"/>
                  <a:pt x="2396" y="731"/>
                  <a:pt x="2395" y="731"/>
                </a:cubicBezTo>
                <a:cubicBezTo>
                  <a:pt x="2395" y="729"/>
                  <a:pt x="2393" y="730"/>
                  <a:pt x="2395" y="728"/>
                </a:cubicBezTo>
                <a:close/>
                <a:moveTo>
                  <a:pt x="2394" y="733"/>
                </a:moveTo>
                <a:cubicBezTo>
                  <a:pt x="2393" y="732"/>
                  <a:pt x="2389" y="736"/>
                  <a:pt x="2390" y="733"/>
                </a:cubicBezTo>
                <a:cubicBezTo>
                  <a:pt x="2391" y="733"/>
                  <a:pt x="2395" y="730"/>
                  <a:pt x="2394" y="733"/>
                </a:cubicBezTo>
                <a:close/>
                <a:moveTo>
                  <a:pt x="2406" y="708"/>
                </a:moveTo>
                <a:cubicBezTo>
                  <a:pt x="2407" y="710"/>
                  <a:pt x="2408" y="709"/>
                  <a:pt x="2409" y="710"/>
                </a:cubicBezTo>
                <a:cubicBezTo>
                  <a:pt x="2406" y="713"/>
                  <a:pt x="2408" y="712"/>
                  <a:pt x="2407" y="714"/>
                </a:cubicBezTo>
                <a:cubicBezTo>
                  <a:pt x="2405" y="713"/>
                  <a:pt x="2404" y="712"/>
                  <a:pt x="2404" y="710"/>
                </a:cubicBezTo>
                <a:cubicBezTo>
                  <a:pt x="2405" y="709"/>
                  <a:pt x="2405" y="709"/>
                  <a:pt x="2406" y="708"/>
                </a:cubicBezTo>
                <a:close/>
                <a:moveTo>
                  <a:pt x="2383" y="724"/>
                </a:moveTo>
                <a:cubicBezTo>
                  <a:pt x="2384" y="724"/>
                  <a:pt x="2384" y="724"/>
                  <a:pt x="2384" y="724"/>
                </a:cubicBezTo>
                <a:cubicBezTo>
                  <a:pt x="2385" y="725"/>
                  <a:pt x="2386" y="725"/>
                  <a:pt x="2384" y="726"/>
                </a:cubicBezTo>
                <a:cubicBezTo>
                  <a:pt x="2384" y="726"/>
                  <a:pt x="2384" y="725"/>
                  <a:pt x="2384" y="724"/>
                </a:cubicBezTo>
                <a:cubicBezTo>
                  <a:pt x="2384" y="725"/>
                  <a:pt x="2383" y="725"/>
                  <a:pt x="2383" y="724"/>
                </a:cubicBezTo>
                <a:close/>
                <a:moveTo>
                  <a:pt x="2382" y="731"/>
                </a:moveTo>
                <a:cubicBezTo>
                  <a:pt x="2381" y="731"/>
                  <a:pt x="2381" y="731"/>
                  <a:pt x="2380" y="731"/>
                </a:cubicBezTo>
                <a:cubicBezTo>
                  <a:pt x="2380" y="731"/>
                  <a:pt x="2380" y="731"/>
                  <a:pt x="2380" y="731"/>
                </a:cubicBezTo>
                <a:cubicBezTo>
                  <a:pt x="2380" y="731"/>
                  <a:pt x="2380" y="730"/>
                  <a:pt x="2380" y="730"/>
                </a:cubicBezTo>
                <a:cubicBezTo>
                  <a:pt x="2380" y="730"/>
                  <a:pt x="2380" y="730"/>
                  <a:pt x="2380" y="730"/>
                </a:cubicBezTo>
                <a:cubicBezTo>
                  <a:pt x="2380" y="730"/>
                  <a:pt x="2380" y="730"/>
                  <a:pt x="2380" y="730"/>
                </a:cubicBezTo>
                <a:cubicBezTo>
                  <a:pt x="2380" y="730"/>
                  <a:pt x="2379" y="729"/>
                  <a:pt x="2379" y="729"/>
                </a:cubicBezTo>
                <a:cubicBezTo>
                  <a:pt x="2379" y="729"/>
                  <a:pt x="2379" y="728"/>
                  <a:pt x="2379" y="728"/>
                </a:cubicBezTo>
                <a:cubicBezTo>
                  <a:pt x="2382" y="727"/>
                  <a:pt x="2381" y="730"/>
                  <a:pt x="2382" y="731"/>
                </a:cubicBezTo>
                <a:close/>
                <a:moveTo>
                  <a:pt x="2381" y="717"/>
                </a:moveTo>
                <a:cubicBezTo>
                  <a:pt x="2381" y="717"/>
                  <a:pt x="2381" y="718"/>
                  <a:pt x="2381" y="718"/>
                </a:cubicBezTo>
                <a:cubicBezTo>
                  <a:pt x="2381" y="718"/>
                  <a:pt x="2382" y="718"/>
                  <a:pt x="2381" y="719"/>
                </a:cubicBezTo>
                <a:cubicBezTo>
                  <a:pt x="2381" y="718"/>
                  <a:pt x="2380" y="719"/>
                  <a:pt x="2380" y="718"/>
                </a:cubicBezTo>
                <a:cubicBezTo>
                  <a:pt x="2380" y="718"/>
                  <a:pt x="2380" y="718"/>
                  <a:pt x="2381" y="717"/>
                </a:cubicBezTo>
                <a:close/>
                <a:moveTo>
                  <a:pt x="2377" y="714"/>
                </a:moveTo>
                <a:cubicBezTo>
                  <a:pt x="2377" y="713"/>
                  <a:pt x="2378" y="715"/>
                  <a:pt x="2379" y="715"/>
                </a:cubicBezTo>
                <a:cubicBezTo>
                  <a:pt x="2375" y="715"/>
                  <a:pt x="2380" y="722"/>
                  <a:pt x="2382" y="722"/>
                </a:cubicBezTo>
                <a:cubicBezTo>
                  <a:pt x="2384" y="724"/>
                  <a:pt x="2380" y="724"/>
                  <a:pt x="2382" y="725"/>
                </a:cubicBezTo>
                <a:cubicBezTo>
                  <a:pt x="2380" y="725"/>
                  <a:pt x="2379" y="726"/>
                  <a:pt x="2378" y="727"/>
                </a:cubicBezTo>
                <a:cubicBezTo>
                  <a:pt x="2377" y="726"/>
                  <a:pt x="2376" y="724"/>
                  <a:pt x="2376" y="722"/>
                </a:cubicBezTo>
                <a:cubicBezTo>
                  <a:pt x="2377" y="723"/>
                  <a:pt x="2378" y="724"/>
                  <a:pt x="2379" y="725"/>
                </a:cubicBezTo>
                <a:cubicBezTo>
                  <a:pt x="2379" y="723"/>
                  <a:pt x="2378" y="719"/>
                  <a:pt x="2376" y="715"/>
                </a:cubicBezTo>
                <a:cubicBezTo>
                  <a:pt x="2376" y="715"/>
                  <a:pt x="2377" y="714"/>
                  <a:pt x="2377" y="714"/>
                </a:cubicBezTo>
                <a:close/>
                <a:moveTo>
                  <a:pt x="2376" y="713"/>
                </a:moveTo>
                <a:cubicBezTo>
                  <a:pt x="2376" y="713"/>
                  <a:pt x="2375" y="713"/>
                  <a:pt x="2374" y="712"/>
                </a:cubicBezTo>
                <a:cubicBezTo>
                  <a:pt x="2375" y="710"/>
                  <a:pt x="2377" y="713"/>
                  <a:pt x="2376" y="713"/>
                </a:cubicBezTo>
                <a:close/>
                <a:moveTo>
                  <a:pt x="2368" y="718"/>
                </a:moveTo>
                <a:cubicBezTo>
                  <a:pt x="2368" y="717"/>
                  <a:pt x="2367" y="716"/>
                  <a:pt x="2367" y="715"/>
                </a:cubicBezTo>
                <a:cubicBezTo>
                  <a:pt x="2367" y="715"/>
                  <a:pt x="2367" y="715"/>
                  <a:pt x="2367" y="715"/>
                </a:cubicBezTo>
                <a:cubicBezTo>
                  <a:pt x="2367" y="714"/>
                  <a:pt x="2367" y="714"/>
                  <a:pt x="2367" y="714"/>
                </a:cubicBezTo>
                <a:cubicBezTo>
                  <a:pt x="2369" y="717"/>
                  <a:pt x="2370" y="719"/>
                  <a:pt x="2370" y="721"/>
                </a:cubicBezTo>
                <a:cubicBezTo>
                  <a:pt x="2371" y="723"/>
                  <a:pt x="2369" y="720"/>
                  <a:pt x="2368" y="718"/>
                </a:cubicBezTo>
                <a:close/>
                <a:moveTo>
                  <a:pt x="2367" y="703"/>
                </a:moveTo>
                <a:cubicBezTo>
                  <a:pt x="2370" y="705"/>
                  <a:pt x="2371" y="707"/>
                  <a:pt x="2373" y="710"/>
                </a:cubicBezTo>
                <a:cubicBezTo>
                  <a:pt x="2372" y="711"/>
                  <a:pt x="2373" y="709"/>
                  <a:pt x="2372" y="709"/>
                </a:cubicBezTo>
                <a:cubicBezTo>
                  <a:pt x="2371" y="711"/>
                  <a:pt x="2374" y="712"/>
                  <a:pt x="2374" y="712"/>
                </a:cubicBezTo>
                <a:cubicBezTo>
                  <a:pt x="2374" y="712"/>
                  <a:pt x="2374" y="712"/>
                  <a:pt x="2374" y="712"/>
                </a:cubicBezTo>
                <a:cubicBezTo>
                  <a:pt x="2373" y="713"/>
                  <a:pt x="2372" y="713"/>
                  <a:pt x="2372" y="713"/>
                </a:cubicBezTo>
                <a:cubicBezTo>
                  <a:pt x="2370" y="710"/>
                  <a:pt x="2368" y="707"/>
                  <a:pt x="2366" y="704"/>
                </a:cubicBezTo>
                <a:cubicBezTo>
                  <a:pt x="2366" y="704"/>
                  <a:pt x="2367" y="703"/>
                  <a:pt x="2367" y="703"/>
                </a:cubicBezTo>
                <a:close/>
                <a:moveTo>
                  <a:pt x="2330" y="643"/>
                </a:moveTo>
                <a:cubicBezTo>
                  <a:pt x="2329" y="643"/>
                  <a:pt x="2326" y="636"/>
                  <a:pt x="2328" y="638"/>
                </a:cubicBezTo>
                <a:cubicBezTo>
                  <a:pt x="2328" y="640"/>
                  <a:pt x="2331" y="642"/>
                  <a:pt x="2330" y="643"/>
                </a:cubicBezTo>
                <a:close/>
                <a:moveTo>
                  <a:pt x="2336" y="694"/>
                </a:moveTo>
                <a:cubicBezTo>
                  <a:pt x="2334" y="694"/>
                  <a:pt x="2335" y="690"/>
                  <a:pt x="2332" y="691"/>
                </a:cubicBezTo>
                <a:cubicBezTo>
                  <a:pt x="2332" y="690"/>
                  <a:pt x="2332" y="690"/>
                  <a:pt x="2333" y="689"/>
                </a:cubicBezTo>
                <a:cubicBezTo>
                  <a:pt x="2334" y="690"/>
                  <a:pt x="2335" y="692"/>
                  <a:pt x="2336" y="694"/>
                </a:cubicBezTo>
                <a:close/>
                <a:moveTo>
                  <a:pt x="2332" y="687"/>
                </a:moveTo>
                <a:cubicBezTo>
                  <a:pt x="2331" y="687"/>
                  <a:pt x="2331" y="687"/>
                  <a:pt x="2331" y="688"/>
                </a:cubicBezTo>
                <a:cubicBezTo>
                  <a:pt x="2330" y="688"/>
                  <a:pt x="2330" y="687"/>
                  <a:pt x="2330" y="687"/>
                </a:cubicBezTo>
                <a:cubicBezTo>
                  <a:pt x="2330" y="687"/>
                  <a:pt x="2330" y="686"/>
                  <a:pt x="2330" y="686"/>
                </a:cubicBezTo>
                <a:cubicBezTo>
                  <a:pt x="2330" y="686"/>
                  <a:pt x="2331" y="688"/>
                  <a:pt x="2331" y="686"/>
                </a:cubicBezTo>
                <a:cubicBezTo>
                  <a:pt x="2331" y="686"/>
                  <a:pt x="2331" y="686"/>
                  <a:pt x="2331" y="686"/>
                </a:cubicBezTo>
                <a:cubicBezTo>
                  <a:pt x="2331" y="686"/>
                  <a:pt x="2332" y="687"/>
                  <a:pt x="2332" y="687"/>
                </a:cubicBezTo>
                <a:close/>
                <a:moveTo>
                  <a:pt x="2330" y="683"/>
                </a:moveTo>
                <a:cubicBezTo>
                  <a:pt x="2330" y="684"/>
                  <a:pt x="2331" y="685"/>
                  <a:pt x="2331" y="686"/>
                </a:cubicBezTo>
                <a:cubicBezTo>
                  <a:pt x="2331" y="685"/>
                  <a:pt x="2330" y="686"/>
                  <a:pt x="2329" y="684"/>
                </a:cubicBezTo>
                <a:cubicBezTo>
                  <a:pt x="2329" y="683"/>
                  <a:pt x="2329" y="683"/>
                  <a:pt x="2330" y="683"/>
                </a:cubicBezTo>
                <a:close/>
                <a:moveTo>
                  <a:pt x="2329" y="664"/>
                </a:moveTo>
                <a:cubicBezTo>
                  <a:pt x="2328" y="663"/>
                  <a:pt x="2328" y="662"/>
                  <a:pt x="2327" y="661"/>
                </a:cubicBezTo>
                <a:cubicBezTo>
                  <a:pt x="2326" y="660"/>
                  <a:pt x="2326" y="659"/>
                  <a:pt x="2325" y="658"/>
                </a:cubicBezTo>
                <a:cubicBezTo>
                  <a:pt x="2327" y="659"/>
                  <a:pt x="2329" y="663"/>
                  <a:pt x="2329" y="664"/>
                </a:cubicBezTo>
                <a:close/>
                <a:moveTo>
                  <a:pt x="2325" y="672"/>
                </a:moveTo>
                <a:cubicBezTo>
                  <a:pt x="2328" y="677"/>
                  <a:pt x="2330" y="678"/>
                  <a:pt x="2329" y="683"/>
                </a:cubicBezTo>
                <a:cubicBezTo>
                  <a:pt x="2327" y="679"/>
                  <a:pt x="2324" y="675"/>
                  <a:pt x="2325" y="672"/>
                </a:cubicBezTo>
                <a:close/>
                <a:moveTo>
                  <a:pt x="2252" y="594"/>
                </a:moveTo>
                <a:cubicBezTo>
                  <a:pt x="2252" y="595"/>
                  <a:pt x="2253" y="595"/>
                  <a:pt x="2253" y="595"/>
                </a:cubicBezTo>
                <a:cubicBezTo>
                  <a:pt x="2253" y="595"/>
                  <a:pt x="2253" y="595"/>
                  <a:pt x="2253" y="595"/>
                </a:cubicBezTo>
                <a:cubicBezTo>
                  <a:pt x="2253" y="595"/>
                  <a:pt x="2253" y="595"/>
                  <a:pt x="2253" y="594"/>
                </a:cubicBezTo>
                <a:cubicBezTo>
                  <a:pt x="2253" y="594"/>
                  <a:pt x="2253" y="594"/>
                  <a:pt x="2253" y="594"/>
                </a:cubicBezTo>
                <a:cubicBezTo>
                  <a:pt x="2254" y="594"/>
                  <a:pt x="2253" y="597"/>
                  <a:pt x="2254" y="596"/>
                </a:cubicBezTo>
                <a:cubicBezTo>
                  <a:pt x="2254" y="596"/>
                  <a:pt x="2254" y="595"/>
                  <a:pt x="2254" y="595"/>
                </a:cubicBezTo>
                <a:cubicBezTo>
                  <a:pt x="2255" y="596"/>
                  <a:pt x="2255" y="597"/>
                  <a:pt x="2254" y="597"/>
                </a:cubicBezTo>
                <a:cubicBezTo>
                  <a:pt x="2253" y="597"/>
                  <a:pt x="2253" y="597"/>
                  <a:pt x="2253" y="597"/>
                </a:cubicBezTo>
                <a:cubicBezTo>
                  <a:pt x="2254" y="596"/>
                  <a:pt x="2252" y="595"/>
                  <a:pt x="2252" y="595"/>
                </a:cubicBezTo>
                <a:cubicBezTo>
                  <a:pt x="2252" y="595"/>
                  <a:pt x="2252" y="594"/>
                  <a:pt x="2252" y="594"/>
                </a:cubicBezTo>
                <a:close/>
                <a:moveTo>
                  <a:pt x="2250" y="597"/>
                </a:moveTo>
                <a:cubicBezTo>
                  <a:pt x="2251" y="597"/>
                  <a:pt x="2251" y="599"/>
                  <a:pt x="2251" y="600"/>
                </a:cubicBezTo>
                <a:cubicBezTo>
                  <a:pt x="2250" y="599"/>
                  <a:pt x="2250" y="600"/>
                  <a:pt x="2250" y="600"/>
                </a:cubicBezTo>
                <a:cubicBezTo>
                  <a:pt x="2250" y="600"/>
                  <a:pt x="2249" y="599"/>
                  <a:pt x="2250" y="599"/>
                </a:cubicBezTo>
                <a:cubicBezTo>
                  <a:pt x="2252" y="599"/>
                  <a:pt x="2249" y="598"/>
                  <a:pt x="2250" y="597"/>
                </a:cubicBezTo>
                <a:close/>
                <a:moveTo>
                  <a:pt x="2250" y="604"/>
                </a:moveTo>
                <a:cubicBezTo>
                  <a:pt x="2250" y="604"/>
                  <a:pt x="2248" y="605"/>
                  <a:pt x="2248" y="606"/>
                </a:cubicBezTo>
                <a:cubicBezTo>
                  <a:pt x="2248" y="605"/>
                  <a:pt x="2247" y="605"/>
                  <a:pt x="2247" y="604"/>
                </a:cubicBezTo>
                <a:cubicBezTo>
                  <a:pt x="2249" y="604"/>
                  <a:pt x="2248" y="602"/>
                  <a:pt x="2246" y="602"/>
                </a:cubicBezTo>
                <a:cubicBezTo>
                  <a:pt x="2249" y="600"/>
                  <a:pt x="2248" y="603"/>
                  <a:pt x="2250" y="604"/>
                </a:cubicBezTo>
                <a:close/>
                <a:moveTo>
                  <a:pt x="2245" y="586"/>
                </a:moveTo>
                <a:cubicBezTo>
                  <a:pt x="2246" y="588"/>
                  <a:pt x="2246" y="589"/>
                  <a:pt x="2247" y="591"/>
                </a:cubicBezTo>
                <a:cubicBezTo>
                  <a:pt x="2246" y="589"/>
                  <a:pt x="2245" y="587"/>
                  <a:pt x="2244" y="586"/>
                </a:cubicBezTo>
                <a:cubicBezTo>
                  <a:pt x="2244" y="586"/>
                  <a:pt x="2245" y="586"/>
                  <a:pt x="2245" y="586"/>
                </a:cubicBezTo>
                <a:close/>
                <a:moveTo>
                  <a:pt x="2243" y="581"/>
                </a:moveTo>
                <a:cubicBezTo>
                  <a:pt x="2242" y="581"/>
                  <a:pt x="2241" y="580"/>
                  <a:pt x="2240" y="578"/>
                </a:cubicBezTo>
                <a:cubicBezTo>
                  <a:pt x="2240" y="578"/>
                  <a:pt x="2239" y="577"/>
                  <a:pt x="2239" y="577"/>
                </a:cubicBezTo>
                <a:cubicBezTo>
                  <a:pt x="2241" y="578"/>
                  <a:pt x="2242" y="580"/>
                  <a:pt x="2243" y="581"/>
                </a:cubicBezTo>
                <a:close/>
                <a:moveTo>
                  <a:pt x="2242" y="595"/>
                </a:moveTo>
                <a:cubicBezTo>
                  <a:pt x="2242" y="595"/>
                  <a:pt x="2242" y="596"/>
                  <a:pt x="2242" y="596"/>
                </a:cubicBezTo>
                <a:cubicBezTo>
                  <a:pt x="2242" y="596"/>
                  <a:pt x="2242" y="596"/>
                  <a:pt x="2242" y="595"/>
                </a:cubicBezTo>
                <a:cubicBezTo>
                  <a:pt x="2243" y="596"/>
                  <a:pt x="2244" y="598"/>
                  <a:pt x="2246" y="600"/>
                </a:cubicBezTo>
                <a:cubicBezTo>
                  <a:pt x="2246" y="600"/>
                  <a:pt x="2245" y="600"/>
                  <a:pt x="2245" y="600"/>
                </a:cubicBezTo>
                <a:cubicBezTo>
                  <a:pt x="2245" y="599"/>
                  <a:pt x="2245" y="599"/>
                  <a:pt x="2245" y="599"/>
                </a:cubicBezTo>
                <a:cubicBezTo>
                  <a:pt x="2244" y="599"/>
                  <a:pt x="2244" y="599"/>
                  <a:pt x="2244" y="600"/>
                </a:cubicBezTo>
                <a:cubicBezTo>
                  <a:pt x="2242" y="599"/>
                  <a:pt x="2242" y="595"/>
                  <a:pt x="2239" y="594"/>
                </a:cubicBezTo>
                <a:cubicBezTo>
                  <a:pt x="2240" y="594"/>
                  <a:pt x="2241" y="594"/>
                  <a:pt x="2242" y="595"/>
                </a:cubicBezTo>
                <a:close/>
                <a:moveTo>
                  <a:pt x="2359" y="569"/>
                </a:moveTo>
                <a:cubicBezTo>
                  <a:pt x="2361" y="570"/>
                  <a:pt x="2362" y="571"/>
                  <a:pt x="2362" y="573"/>
                </a:cubicBezTo>
                <a:cubicBezTo>
                  <a:pt x="2362" y="572"/>
                  <a:pt x="2359" y="571"/>
                  <a:pt x="2359" y="569"/>
                </a:cubicBezTo>
                <a:close/>
                <a:moveTo>
                  <a:pt x="2349" y="563"/>
                </a:moveTo>
                <a:cubicBezTo>
                  <a:pt x="2350" y="564"/>
                  <a:pt x="2353" y="564"/>
                  <a:pt x="2351" y="566"/>
                </a:cubicBezTo>
                <a:cubicBezTo>
                  <a:pt x="2351" y="565"/>
                  <a:pt x="2348" y="564"/>
                  <a:pt x="2349" y="563"/>
                </a:cubicBezTo>
                <a:close/>
                <a:moveTo>
                  <a:pt x="2389" y="586"/>
                </a:moveTo>
                <a:cubicBezTo>
                  <a:pt x="2390" y="586"/>
                  <a:pt x="2393" y="590"/>
                  <a:pt x="2391" y="590"/>
                </a:cubicBezTo>
                <a:cubicBezTo>
                  <a:pt x="2392" y="588"/>
                  <a:pt x="2387" y="586"/>
                  <a:pt x="2389" y="586"/>
                </a:cubicBezTo>
                <a:close/>
                <a:moveTo>
                  <a:pt x="2354" y="549"/>
                </a:moveTo>
                <a:cubicBezTo>
                  <a:pt x="2351" y="549"/>
                  <a:pt x="2346" y="542"/>
                  <a:pt x="2344" y="540"/>
                </a:cubicBezTo>
                <a:cubicBezTo>
                  <a:pt x="2348" y="543"/>
                  <a:pt x="2350" y="547"/>
                  <a:pt x="2354" y="549"/>
                </a:cubicBezTo>
                <a:close/>
                <a:moveTo>
                  <a:pt x="2384" y="545"/>
                </a:moveTo>
                <a:cubicBezTo>
                  <a:pt x="2384" y="545"/>
                  <a:pt x="2386" y="546"/>
                  <a:pt x="2385" y="547"/>
                </a:cubicBezTo>
                <a:cubicBezTo>
                  <a:pt x="2385" y="547"/>
                  <a:pt x="2383" y="546"/>
                  <a:pt x="2384" y="545"/>
                </a:cubicBezTo>
                <a:close/>
                <a:moveTo>
                  <a:pt x="2349" y="520"/>
                </a:moveTo>
                <a:cubicBezTo>
                  <a:pt x="2349" y="521"/>
                  <a:pt x="2351" y="521"/>
                  <a:pt x="2350" y="522"/>
                </a:cubicBezTo>
                <a:cubicBezTo>
                  <a:pt x="2349" y="522"/>
                  <a:pt x="2347" y="521"/>
                  <a:pt x="2349" y="520"/>
                </a:cubicBezTo>
                <a:close/>
                <a:moveTo>
                  <a:pt x="2350" y="523"/>
                </a:moveTo>
                <a:cubicBezTo>
                  <a:pt x="2350" y="523"/>
                  <a:pt x="2349" y="524"/>
                  <a:pt x="2349" y="524"/>
                </a:cubicBezTo>
                <a:cubicBezTo>
                  <a:pt x="2346" y="520"/>
                  <a:pt x="2348" y="522"/>
                  <a:pt x="2350" y="523"/>
                </a:cubicBezTo>
                <a:close/>
                <a:moveTo>
                  <a:pt x="2435" y="542"/>
                </a:moveTo>
                <a:cubicBezTo>
                  <a:pt x="2436" y="543"/>
                  <a:pt x="2437" y="543"/>
                  <a:pt x="2438" y="544"/>
                </a:cubicBezTo>
                <a:cubicBezTo>
                  <a:pt x="2436" y="547"/>
                  <a:pt x="2434" y="541"/>
                  <a:pt x="2435" y="542"/>
                </a:cubicBezTo>
                <a:close/>
                <a:moveTo>
                  <a:pt x="2429" y="542"/>
                </a:moveTo>
                <a:cubicBezTo>
                  <a:pt x="2431" y="541"/>
                  <a:pt x="2429" y="542"/>
                  <a:pt x="2428" y="541"/>
                </a:cubicBezTo>
                <a:cubicBezTo>
                  <a:pt x="2429" y="541"/>
                  <a:pt x="2428" y="540"/>
                  <a:pt x="2429" y="540"/>
                </a:cubicBezTo>
                <a:cubicBezTo>
                  <a:pt x="2430" y="540"/>
                  <a:pt x="2431" y="541"/>
                  <a:pt x="2431" y="542"/>
                </a:cubicBezTo>
                <a:cubicBezTo>
                  <a:pt x="2430" y="544"/>
                  <a:pt x="2430" y="542"/>
                  <a:pt x="2429" y="542"/>
                </a:cubicBezTo>
                <a:close/>
                <a:moveTo>
                  <a:pt x="2429" y="530"/>
                </a:moveTo>
                <a:cubicBezTo>
                  <a:pt x="2430" y="531"/>
                  <a:pt x="2430" y="533"/>
                  <a:pt x="2430" y="534"/>
                </a:cubicBezTo>
                <a:cubicBezTo>
                  <a:pt x="2426" y="532"/>
                  <a:pt x="2426" y="527"/>
                  <a:pt x="2429" y="530"/>
                </a:cubicBezTo>
                <a:close/>
                <a:moveTo>
                  <a:pt x="2428" y="535"/>
                </a:moveTo>
                <a:cubicBezTo>
                  <a:pt x="2426" y="535"/>
                  <a:pt x="2426" y="532"/>
                  <a:pt x="2424" y="531"/>
                </a:cubicBezTo>
                <a:cubicBezTo>
                  <a:pt x="2426" y="530"/>
                  <a:pt x="2427" y="534"/>
                  <a:pt x="2428" y="535"/>
                </a:cubicBezTo>
                <a:close/>
                <a:moveTo>
                  <a:pt x="2434" y="516"/>
                </a:moveTo>
                <a:cubicBezTo>
                  <a:pt x="2434" y="516"/>
                  <a:pt x="2433" y="516"/>
                  <a:pt x="2433" y="515"/>
                </a:cubicBezTo>
                <a:cubicBezTo>
                  <a:pt x="2435" y="515"/>
                  <a:pt x="2438" y="520"/>
                  <a:pt x="2434" y="516"/>
                </a:cubicBezTo>
                <a:close/>
                <a:moveTo>
                  <a:pt x="2421" y="519"/>
                </a:moveTo>
                <a:cubicBezTo>
                  <a:pt x="2422" y="519"/>
                  <a:pt x="2422" y="520"/>
                  <a:pt x="2424" y="521"/>
                </a:cubicBezTo>
                <a:cubicBezTo>
                  <a:pt x="2422" y="523"/>
                  <a:pt x="2420" y="520"/>
                  <a:pt x="2421" y="519"/>
                </a:cubicBezTo>
                <a:close/>
                <a:moveTo>
                  <a:pt x="2414" y="541"/>
                </a:moveTo>
                <a:cubicBezTo>
                  <a:pt x="2414" y="541"/>
                  <a:pt x="2413" y="542"/>
                  <a:pt x="2413" y="542"/>
                </a:cubicBezTo>
                <a:cubicBezTo>
                  <a:pt x="2414" y="540"/>
                  <a:pt x="2412" y="542"/>
                  <a:pt x="2411" y="539"/>
                </a:cubicBezTo>
                <a:cubicBezTo>
                  <a:pt x="2413" y="538"/>
                  <a:pt x="2413" y="540"/>
                  <a:pt x="2414" y="541"/>
                </a:cubicBezTo>
                <a:close/>
                <a:moveTo>
                  <a:pt x="2406" y="533"/>
                </a:moveTo>
                <a:cubicBezTo>
                  <a:pt x="2408" y="535"/>
                  <a:pt x="2408" y="535"/>
                  <a:pt x="2409" y="536"/>
                </a:cubicBezTo>
                <a:cubicBezTo>
                  <a:pt x="2408" y="538"/>
                  <a:pt x="2406" y="534"/>
                  <a:pt x="2406" y="533"/>
                </a:cubicBezTo>
                <a:close/>
                <a:moveTo>
                  <a:pt x="2352" y="373"/>
                </a:moveTo>
                <a:cubicBezTo>
                  <a:pt x="2353" y="375"/>
                  <a:pt x="2354" y="375"/>
                  <a:pt x="2355" y="375"/>
                </a:cubicBezTo>
                <a:cubicBezTo>
                  <a:pt x="2355" y="378"/>
                  <a:pt x="2351" y="373"/>
                  <a:pt x="2352" y="373"/>
                </a:cubicBezTo>
                <a:close/>
                <a:moveTo>
                  <a:pt x="2349" y="374"/>
                </a:moveTo>
                <a:cubicBezTo>
                  <a:pt x="2349" y="373"/>
                  <a:pt x="2346" y="372"/>
                  <a:pt x="2348" y="371"/>
                </a:cubicBezTo>
                <a:cubicBezTo>
                  <a:pt x="2349" y="372"/>
                  <a:pt x="2349" y="373"/>
                  <a:pt x="2349" y="374"/>
                </a:cubicBezTo>
                <a:close/>
                <a:moveTo>
                  <a:pt x="2412" y="383"/>
                </a:moveTo>
                <a:cubicBezTo>
                  <a:pt x="2412" y="384"/>
                  <a:pt x="2414" y="384"/>
                  <a:pt x="2413" y="385"/>
                </a:cubicBezTo>
                <a:cubicBezTo>
                  <a:pt x="2413" y="385"/>
                  <a:pt x="2411" y="384"/>
                  <a:pt x="2412" y="383"/>
                </a:cubicBezTo>
                <a:close/>
                <a:moveTo>
                  <a:pt x="2454" y="261"/>
                </a:moveTo>
                <a:cubicBezTo>
                  <a:pt x="2451" y="259"/>
                  <a:pt x="2445" y="261"/>
                  <a:pt x="2442" y="259"/>
                </a:cubicBezTo>
                <a:cubicBezTo>
                  <a:pt x="2440" y="259"/>
                  <a:pt x="2440" y="259"/>
                  <a:pt x="2439" y="259"/>
                </a:cubicBezTo>
                <a:cubicBezTo>
                  <a:pt x="2439" y="259"/>
                  <a:pt x="2438" y="258"/>
                  <a:pt x="2437" y="258"/>
                </a:cubicBezTo>
                <a:cubicBezTo>
                  <a:pt x="2433" y="258"/>
                  <a:pt x="2430" y="256"/>
                  <a:pt x="2427" y="257"/>
                </a:cubicBezTo>
                <a:cubicBezTo>
                  <a:pt x="2427" y="256"/>
                  <a:pt x="2426" y="256"/>
                  <a:pt x="2425" y="256"/>
                </a:cubicBezTo>
                <a:cubicBezTo>
                  <a:pt x="2426" y="255"/>
                  <a:pt x="2426" y="255"/>
                  <a:pt x="2427" y="254"/>
                </a:cubicBezTo>
                <a:cubicBezTo>
                  <a:pt x="2428" y="254"/>
                  <a:pt x="2428" y="254"/>
                  <a:pt x="2429" y="254"/>
                </a:cubicBezTo>
                <a:cubicBezTo>
                  <a:pt x="2432" y="256"/>
                  <a:pt x="2438" y="253"/>
                  <a:pt x="2436" y="257"/>
                </a:cubicBezTo>
                <a:cubicBezTo>
                  <a:pt x="2437" y="257"/>
                  <a:pt x="2438" y="257"/>
                  <a:pt x="2439" y="256"/>
                </a:cubicBezTo>
                <a:cubicBezTo>
                  <a:pt x="2437" y="256"/>
                  <a:pt x="2438" y="254"/>
                  <a:pt x="2437" y="254"/>
                </a:cubicBezTo>
                <a:cubicBezTo>
                  <a:pt x="2438" y="254"/>
                  <a:pt x="2438" y="254"/>
                  <a:pt x="2438" y="253"/>
                </a:cubicBezTo>
                <a:cubicBezTo>
                  <a:pt x="2440" y="253"/>
                  <a:pt x="2442" y="253"/>
                  <a:pt x="2444" y="254"/>
                </a:cubicBezTo>
                <a:cubicBezTo>
                  <a:pt x="2445" y="252"/>
                  <a:pt x="2443" y="252"/>
                  <a:pt x="2442" y="252"/>
                </a:cubicBezTo>
                <a:cubicBezTo>
                  <a:pt x="2442" y="252"/>
                  <a:pt x="2442" y="252"/>
                  <a:pt x="2442" y="252"/>
                </a:cubicBezTo>
                <a:cubicBezTo>
                  <a:pt x="2442" y="252"/>
                  <a:pt x="2442" y="252"/>
                  <a:pt x="2442" y="252"/>
                </a:cubicBezTo>
                <a:cubicBezTo>
                  <a:pt x="2443" y="252"/>
                  <a:pt x="2443" y="252"/>
                  <a:pt x="2443" y="252"/>
                </a:cubicBezTo>
                <a:cubicBezTo>
                  <a:pt x="2444" y="252"/>
                  <a:pt x="2444" y="252"/>
                  <a:pt x="2445" y="252"/>
                </a:cubicBezTo>
                <a:cubicBezTo>
                  <a:pt x="2445" y="252"/>
                  <a:pt x="2445" y="252"/>
                  <a:pt x="2445" y="252"/>
                </a:cubicBezTo>
                <a:cubicBezTo>
                  <a:pt x="2446" y="252"/>
                  <a:pt x="2446" y="252"/>
                  <a:pt x="2446" y="252"/>
                </a:cubicBezTo>
                <a:cubicBezTo>
                  <a:pt x="2446" y="252"/>
                  <a:pt x="2447" y="252"/>
                  <a:pt x="2447" y="253"/>
                </a:cubicBezTo>
                <a:cubicBezTo>
                  <a:pt x="2447" y="253"/>
                  <a:pt x="2447" y="252"/>
                  <a:pt x="2447" y="252"/>
                </a:cubicBezTo>
                <a:cubicBezTo>
                  <a:pt x="2447" y="252"/>
                  <a:pt x="2448" y="252"/>
                  <a:pt x="2448" y="252"/>
                </a:cubicBezTo>
                <a:cubicBezTo>
                  <a:pt x="2448" y="252"/>
                  <a:pt x="2448" y="252"/>
                  <a:pt x="2448" y="252"/>
                </a:cubicBezTo>
                <a:cubicBezTo>
                  <a:pt x="2450" y="252"/>
                  <a:pt x="2451" y="252"/>
                  <a:pt x="2452" y="252"/>
                </a:cubicBezTo>
                <a:cubicBezTo>
                  <a:pt x="2452" y="252"/>
                  <a:pt x="2452" y="253"/>
                  <a:pt x="2452" y="253"/>
                </a:cubicBezTo>
                <a:cubicBezTo>
                  <a:pt x="2451" y="253"/>
                  <a:pt x="2448" y="252"/>
                  <a:pt x="2448" y="253"/>
                </a:cubicBezTo>
                <a:cubicBezTo>
                  <a:pt x="2450" y="253"/>
                  <a:pt x="2450" y="255"/>
                  <a:pt x="2452" y="255"/>
                </a:cubicBezTo>
                <a:cubicBezTo>
                  <a:pt x="2450" y="255"/>
                  <a:pt x="2452" y="257"/>
                  <a:pt x="2450" y="258"/>
                </a:cubicBezTo>
                <a:cubicBezTo>
                  <a:pt x="2449" y="258"/>
                  <a:pt x="2451" y="255"/>
                  <a:pt x="2449" y="256"/>
                </a:cubicBezTo>
                <a:cubicBezTo>
                  <a:pt x="2449" y="259"/>
                  <a:pt x="2448" y="256"/>
                  <a:pt x="2447" y="258"/>
                </a:cubicBezTo>
                <a:cubicBezTo>
                  <a:pt x="2450" y="259"/>
                  <a:pt x="2451" y="258"/>
                  <a:pt x="2452" y="260"/>
                </a:cubicBezTo>
                <a:cubicBezTo>
                  <a:pt x="2452" y="259"/>
                  <a:pt x="2455" y="258"/>
                  <a:pt x="2455" y="259"/>
                </a:cubicBezTo>
                <a:cubicBezTo>
                  <a:pt x="2453" y="259"/>
                  <a:pt x="2456" y="261"/>
                  <a:pt x="2454" y="261"/>
                </a:cubicBezTo>
                <a:close/>
                <a:moveTo>
                  <a:pt x="2423" y="236"/>
                </a:moveTo>
                <a:cubicBezTo>
                  <a:pt x="2424" y="236"/>
                  <a:pt x="2425" y="236"/>
                  <a:pt x="2424" y="235"/>
                </a:cubicBezTo>
                <a:cubicBezTo>
                  <a:pt x="2424" y="235"/>
                  <a:pt x="2424" y="235"/>
                  <a:pt x="2424" y="234"/>
                </a:cubicBezTo>
                <a:cubicBezTo>
                  <a:pt x="2426" y="235"/>
                  <a:pt x="2429" y="234"/>
                  <a:pt x="2429" y="236"/>
                </a:cubicBezTo>
                <a:cubicBezTo>
                  <a:pt x="2429" y="236"/>
                  <a:pt x="2428" y="236"/>
                  <a:pt x="2428" y="235"/>
                </a:cubicBezTo>
                <a:cubicBezTo>
                  <a:pt x="2427" y="235"/>
                  <a:pt x="2426" y="236"/>
                  <a:pt x="2425" y="237"/>
                </a:cubicBezTo>
                <a:cubicBezTo>
                  <a:pt x="2425" y="237"/>
                  <a:pt x="2425" y="236"/>
                  <a:pt x="2425" y="236"/>
                </a:cubicBezTo>
                <a:cubicBezTo>
                  <a:pt x="2424" y="237"/>
                  <a:pt x="2424" y="236"/>
                  <a:pt x="2423" y="236"/>
                </a:cubicBezTo>
                <a:close/>
                <a:moveTo>
                  <a:pt x="2421" y="228"/>
                </a:moveTo>
                <a:cubicBezTo>
                  <a:pt x="2421" y="227"/>
                  <a:pt x="2421" y="223"/>
                  <a:pt x="2422" y="224"/>
                </a:cubicBezTo>
                <a:cubicBezTo>
                  <a:pt x="2423" y="224"/>
                  <a:pt x="2424" y="228"/>
                  <a:pt x="2426" y="229"/>
                </a:cubicBezTo>
                <a:cubicBezTo>
                  <a:pt x="2427" y="227"/>
                  <a:pt x="2426" y="226"/>
                  <a:pt x="2427" y="225"/>
                </a:cubicBezTo>
                <a:cubicBezTo>
                  <a:pt x="2429" y="225"/>
                  <a:pt x="2431" y="225"/>
                  <a:pt x="2434" y="225"/>
                </a:cubicBezTo>
                <a:cubicBezTo>
                  <a:pt x="2434" y="228"/>
                  <a:pt x="2431" y="225"/>
                  <a:pt x="2431" y="227"/>
                </a:cubicBezTo>
                <a:cubicBezTo>
                  <a:pt x="2432" y="227"/>
                  <a:pt x="2433" y="228"/>
                  <a:pt x="2433" y="229"/>
                </a:cubicBezTo>
                <a:cubicBezTo>
                  <a:pt x="2434" y="226"/>
                  <a:pt x="2436" y="229"/>
                  <a:pt x="2437" y="227"/>
                </a:cubicBezTo>
                <a:cubicBezTo>
                  <a:pt x="2436" y="226"/>
                  <a:pt x="2435" y="228"/>
                  <a:pt x="2435" y="226"/>
                </a:cubicBezTo>
                <a:cubicBezTo>
                  <a:pt x="2437" y="226"/>
                  <a:pt x="2439" y="223"/>
                  <a:pt x="2441" y="226"/>
                </a:cubicBezTo>
                <a:cubicBezTo>
                  <a:pt x="2440" y="224"/>
                  <a:pt x="2441" y="225"/>
                  <a:pt x="2442" y="224"/>
                </a:cubicBezTo>
                <a:cubicBezTo>
                  <a:pt x="2442" y="225"/>
                  <a:pt x="2443" y="225"/>
                  <a:pt x="2443" y="226"/>
                </a:cubicBezTo>
                <a:cubicBezTo>
                  <a:pt x="2444" y="224"/>
                  <a:pt x="2444" y="226"/>
                  <a:pt x="2446" y="225"/>
                </a:cubicBezTo>
                <a:cubicBezTo>
                  <a:pt x="2446" y="228"/>
                  <a:pt x="2446" y="230"/>
                  <a:pt x="2445" y="231"/>
                </a:cubicBezTo>
                <a:cubicBezTo>
                  <a:pt x="2445" y="230"/>
                  <a:pt x="2444" y="229"/>
                  <a:pt x="2444" y="230"/>
                </a:cubicBezTo>
                <a:cubicBezTo>
                  <a:pt x="2444" y="231"/>
                  <a:pt x="2445" y="231"/>
                  <a:pt x="2445" y="231"/>
                </a:cubicBezTo>
                <a:cubicBezTo>
                  <a:pt x="2447" y="230"/>
                  <a:pt x="2445" y="229"/>
                  <a:pt x="2447" y="227"/>
                </a:cubicBezTo>
                <a:cubicBezTo>
                  <a:pt x="2449" y="226"/>
                  <a:pt x="2448" y="227"/>
                  <a:pt x="2449" y="228"/>
                </a:cubicBezTo>
                <a:cubicBezTo>
                  <a:pt x="2451" y="225"/>
                  <a:pt x="2455" y="227"/>
                  <a:pt x="2458" y="228"/>
                </a:cubicBezTo>
                <a:cubicBezTo>
                  <a:pt x="2457" y="228"/>
                  <a:pt x="2456" y="229"/>
                  <a:pt x="2457" y="229"/>
                </a:cubicBezTo>
                <a:cubicBezTo>
                  <a:pt x="2458" y="229"/>
                  <a:pt x="2458" y="227"/>
                  <a:pt x="2459" y="228"/>
                </a:cubicBezTo>
                <a:cubicBezTo>
                  <a:pt x="2459" y="231"/>
                  <a:pt x="2457" y="229"/>
                  <a:pt x="2456" y="231"/>
                </a:cubicBezTo>
                <a:cubicBezTo>
                  <a:pt x="2459" y="233"/>
                  <a:pt x="2465" y="233"/>
                  <a:pt x="2467" y="232"/>
                </a:cubicBezTo>
                <a:cubicBezTo>
                  <a:pt x="2466" y="232"/>
                  <a:pt x="2467" y="230"/>
                  <a:pt x="2467" y="229"/>
                </a:cubicBezTo>
                <a:cubicBezTo>
                  <a:pt x="2466" y="231"/>
                  <a:pt x="2466" y="229"/>
                  <a:pt x="2465" y="228"/>
                </a:cubicBezTo>
                <a:cubicBezTo>
                  <a:pt x="2467" y="229"/>
                  <a:pt x="2469" y="228"/>
                  <a:pt x="2470" y="230"/>
                </a:cubicBezTo>
                <a:cubicBezTo>
                  <a:pt x="2470" y="228"/>
                  <a:pt x="2472" y="230"/>
                  <a:pt x="2472" y="230"/>
                </a:cubicBezTo>
                <a:cubicBezTo>
                  <a:pt x="2472" y="228"/>
                  <a:pt x="2477" y="230"/>
                  <a:pt x="2479" y="230"/>
                </a:cubicBezTo>
                <a:cubicBezTo>
                  <a:pt x="2479" y="232"/>
                  <a:pt x="2479" y="231"/>
                  <a:pt x="2478" y="233"/>
                </a:cubicBezTo>
                <a:cubicBezTo>
                  <a:pt x="2479" y="233"/>
                  <a:pt x="2479" y="233"/>
                  <a:pt x="2481" y="233"/>
                </a:cubicBezTo>
                <a:cubicBezTo>
                  <a:pt x="2480" y="235"/>
                  <a:pt x="2477" y="232"/>
                  <a:pt x="2478" y="235"/>
                </a:cubicBezTo>
                <a:cubicBezTo>
                  <a:pt x="2479" y="235"/>
                  <a:pt x="2483" y="233"/>
                  <a:pt x="2484" y="236"/>
                </a:cubicBezTo>
                <a:cubicBezTo>
                  <a:pt x="2482" y="236"/>
                  <a:pt x="2481" y="236"/>
                  <a:pt x="2481" y="238"/>
                </a:cubicBezTo>
                <a:cubicBezTo>
                  <a:pt x="2478" y="235"/>
                  <a:pt x="2477" y="237"/>
                  <a:pt x="2475" y="236"/>
                </a:cubicBezTo>
                <a:cubicBezTo>
                  <a:pt x="2475" y="237"/>
                  <a:pt x="2476" y="237"/>
                  <a:pt x="2475" y="238"/>
                </a:cubicBezTo>
                <a:cubicBezTo>
                  <a:pt x="2473" y="238"/>
                  <a:pt x="2472" y="237"/>
                  <a:pt x="2470" y="238"/>
                </a:cubicBezTo>
                <a:cubicBezTo>
                  <a:pt x="2469" y="236"/>
                  <a:pt x="2472" y="238"/>
                  <a:pt x="2472" y="236"/>
                </a:cubicBezTo>
                <a:cubicBezTo>
                  <a:pt x="2467" y="235"/>
                  <a:pt x="2465" y="236"/>
                  <a:pt x="2461" y="234"/>
                </a:cubicBezTo>
                <a:cubicBezTo>
                  <a:pt x="2461" y="237"/>
                  <a:pt x="2461" y="233"/>
                  <a:pt x="2460" y="235"/>
                </a:cubicBezTo>
                <a:cubicBezTo>
                  <a:pt x="2460" y="237"/>
                  <a:pt x="2461" y="237"/>
                  <a:pt x="2461" y="238"/>
                </a:cubicBezTo>
                <a:cubicBezTo>
                  <a:pt x="2459" y="238"/>
                  <a:pt x="2458" y="238"/>
                  <a:pt x="2457" y="238"/>
                </a:cubicBezTo>
                <a:cubicBezTo>
                  <a:pt x="2457" y="235"/>
                  <a:pt x="2460" y="238"/>
                  <a:pt x="2460" y="237"/>
                </a:cubicBezTo>
                <a:cubicBezTo>
                  <a:pt x="2458" y="237"/>
                  <a:pt x="2460" y="234"/>
                  <a:pt x="2459" y="234"/>
                </a:cubicBezTo>
                <a:cubicBezTo>
                  <a:pt x="2458" y="236"/>
                  <a:pt x="2457" y="233"/>
                  <a:pt x="2455" y="235"/>
                </a:cubicBezTo>
                <a:cubicBezTo>
                  <a:pt x="2456" y="235"/>
                  <a:pt x="2457" y="235"/>
                  <a:pt x="2457" y="236"/>
                </a:cubicBezTo>
                <a:cubicBezTo>
                  <a:pt x="2454" y="236"/>
                  <a:pt x="2454" y="236"/>
                  <a:pt x="2453" y="234"/>
                </a:cubicBezTo>
                <a:cubicBezTo>
                  <a:pt x="2453" y="235"/>
                  <a:pt x="2451" y="235"/>
                  <a:pt x="2452" y="236"/>
                </a:cubicBezTo>
                <a:cubicBezTo>
                  <a:pt x="2450" y="236"/>
                  <a:pt x="2449" y="235"/>
                  <a:pt x="2447" y="236"/>
                </a:cubicBezTo>
                <a:cubicBezTo>
                  <a:pt x="2448" y="233"/>
                  <a:pt x="2450" y="236"/>
                  <a:pt x="2451" y="234"/>
                </a:cubicBezTo>
                <a:cubicBezTo>
                  <a:pt x="2450" y="234"/>
                  <a:pt x="2451" y="232"/>
                  <a:pt x="2450" y="233"/>
                </a:cubicBezTo>
                <a:cubicBezTo>
                  <a:pt x="2449" y="235"/>
                  <a:pt x="2448" y="231"/>
                  <a:pt x="2446" y="233"/>
                </a:cubicBezTo>
                <a:cubicBezTo>
                  <a:pt x="2447" y="232"/>
                  <a:pt x="2443" y="231"/>
                  <a:pt x="2444" y="232"/>
                </a:cubicBezTo>
                <a:cubicBezTo>
                  <a:pt x="2444" y="233"/>
                  <a:pt x="2445" y="235"/>
                  <a:pt x="2445" y="236"/>
                </a:cubicBezTo>
                <a:cubicBezTo>
                  <a:pt x="2445" y="236"/>
                  <a:pt x="2445" y="236"/>
                  <a:pt x="2445" y="236"/>
                </a:cubicBezTo>
                <a:cubicBezTo>
                  <a:pt x="2445" y="236"/>
                  <a:pt x="2445" y="236"/>
                  <a:pt x="2445" y="237"/>
                </a:cubicBezTo>
                <a:cubicBezTo>
                  <a:pt x="2442" y="236"/>
                  <a:pt x="2445" y="233"/>
                  <a:pt x="2442" y="232"/>
                </a:cubicBezTo>
                <a:cubicBezTo>
                  <a:pt x="2442" y="233"/>
                  <a:pt x="2444" y="233"/>
                  <a:pt x="2443" y="235"/>
                </a:cubicBezTo>
                <a:cubicBezTo>
                  <a:pt x="2440" y="235"/>
                  <a:pt x="2443" y="233"/>
                  <a:pt x="2441" y="233"/>
                </a:cubicBezTo>
                <a:cubicBezTo>
                  <a:pt x="2440" y="233"/>
                  <a:pt x="2440" y="235"/>
                  <a:pt x="2441" y="235"/>
                </a:cubicBezTo>
                <a:cubicBezTo>
                  <a:pt x="2441" y="235"/>
                  <a:pt x="2444" y="235"/>
                  <a:pt x="2442" y="236"/>
                </a:cubicBezTo>
                <a:cubicBezTo>
                  <a:pt x="2441" y="236"/>
                  <a:pt x="2440" y="236"/>
                  <a:pt x="2439" y="236"/>
                </a:cubicBezTo>
                <a:cubicBezTo>
                  <a:pt x="2441" y="237"/>
                  <a:pt x="2444" y="237"/>
                  <a:pt x="2446" y="238"/>
                </a:cubicBezTo>
                <a:cubicBezTo>
                  <a:pt x="2445" y="239"/>
                  <a:pt x="2444" y="239"/>
                  <a:pt x="2441" y="239"/>
                </a:cubicBezTo>
                <a:cubicBezTo>
                  <a:pt x="2441" y="236"/>
                  <a:pt x="2442" y="239"/>
                  <a:pt x="2443" y="238"/>
                </a:cubicBezTo>
                <a:cubicBezTo>
                  <a:pt x="2442" y="237"/>
                  <a:pt x="2440" y="237"/>
                  <a:pt x="2439" y="237"/>
                </a:cubicBezTo>
                <a:cubicBezTo>
                  <a:pt x="2439" y="235"/>
                  <a:pt x="2437" y="235"/>
                  <a:pt x="2439" y="234"/>
                </a:cubicBezTo>
                <a:cubicBezTo>
                  <a:pt x="2437" y="235"/>
                  <a:pt x="2436" y="233"/>
                  <a:pt x="2435" y="234"/>
                </a:cubicBezTo>
                <a:cubicBezTo>
                  <a:pt x="2436" y="230"/>
                  <a:pt x="2440" y="235"/>
                  <a:pt x="2441" y="231"/>
                </a:cubicBezTo>
                <a:cubicBezTo>
                  <a:pt x="2440" y="231"/>
                  <a:pt x="2439" y="231"/>
                  <a:pt x="2438" y="232"/>
                </a:cubicBezTo>
                <a:cubicBezTo>
                  <a:pt x="2438" y="230"/>
                  <a:pt x="2439" y="230"/>
                  <a:pt x="2439" y="230"/>
                </a:cubicBezTo>
                <a:cubicBezTo>
                  <a:pt x="2439" y="229"/>
                  <a:pt x="2436" y="230"/>
                  <a:pt x="2437" y="232"/>
                </a:cubicBezTo>
                <a:cubicBezTo>
                  <a:pt x="2437" y="232"/>
                  <a:pt x="2436" y="231"/>
                  <a:pt x="2435" y="231"/>
                </a:cubicBezTo>
                <a:cubicBezTo>
                  <a:pt x="2435" y="230"/>
                  <a:pt x="2436" y="230"/>
                  <a:pt x="2435" y="230"/>
                </a:cubicBezTo>
                <a:cubicBezTo>
                  <a:pt x="2434" y="231"/>
                  <a:pt x="2431" y="231"/>
                  <a:pt x="2432" y="233"/>
                </a:cubicBezTo>
                <a:cubicBezTo>
                  <a:pt x="2431" y="233"/>
                  <a:pt x="2432" y="231"/>
                  <a:pt x="2430" y="233"/>
                </a:cubicBezTo>
                <a:cubicBezTo>
                  <a:pt x="2429" y="232"/>
                  <a:pt x="2431" y="232"/>
                  <a:pt x="2431" y="230"/>
                </a:cubicBezTo>
                <a:cubicBezTo>
                  <a:pt x="2431" y="230"/>
                  <a:pt x="2430" y="230"/>
                  <a:pt x="2430" y="230"/>
                </a:cubicBezTo>
                <a:cubicBezTo>
                  <a:pt x="2430" y="230"/>
                  <a:pt x="2431" y="231"/>
                  <a:pt x="2431" y="231"/>
                </a:cubicBezTo>
                <a:cubicBezTo>
                  <a:pt x="2429" y="231"/>
                  <a:pt x="2429" y="231"/>
                  <a:pt x="2427" y="230"/>
                </a:cubicBezTo>
                <a:cubicBezTo>
                  <a:pt x="2427" y="232"/>
                  <a:pt x="2428" y="232"/>
                  <a:pt x="2427" y="233"/>
                </a:cubicBezTo>
                <a:cubicBezTo>
                  <a:pt x="2426" y="233"/>
                  <a:pt x="2425" y="233"/>
                  <a:pt x="2424" y="232"/>
                </a:cubicBezTo>
                <a:cubicBezTo>
                  <a:pt x="2426" y="232"/>
                  <a:pt x="2426" y="231"/>
                  <a:pt x="2427" y="231"/>
                </a:cubicBezTo>
                <a:cubicBezTo>
                  <a:pt x="2425" y="230"/>
                  <a:pt x="2422" y="230"/>
                  <a:pt x="2421" y="228"/>
                </a:cubicBezTo>
                <a:close/>
                <a:moveTo>
                  <a:pt x="2420" y="234"/>
                </a:moveTo>
                <a:cubicBezTo>
                  <a:pt x="2419" y="234"/>
                  <a:pt x="2419" y="235"/>
                  <a:pt x="2419" y="235"/>
                </a:cubicBezTo>
                <a:cubicBezTo>
                  <a:pt x="2419" y="235"/>
                  <a:pt x="2419" y="235"/>
                  <a:pt x="2419" y="235"/>
                </a:cubicBezTo>
                <a:cubicBezTo>
                  <a:pt x="2419" y="234"/>
                  <a:pt x="2420" y="234"/>
                  <a:pt x="2421" y="234"/>
                </a:cubicBezTo>
                <a:cubicBezTo>
                  <a:pt x="2421" y="234"/>
                  <a:pt x="2421" y="234"/>
                  <a:pt x="2421" y="234"/>
                </a:cubicBezTo>
                <a:cubicBezTo>
                  <a:pt x="2421" y="234"/>
                  <a:pt x="2420" y="234"/>
                  <a:pt x="2420" y="234"/>
                </a:cubicBezTo>
                <a:close/>
                <a:moveTo>
                  <a:pt x="2418" y="237"/>
                </a:moveTo>
                <a:cubicBezTo>
                  <a:pt x="2417" y="237"/>
                  <a:pt x="2417" y="237"/>
                  <a:pt x="2416" y="236"/>
                </a:cubicBezTo>
                <a:cubicBezTo>
                  <a:pt x="2417" y="235"/>
                  <a:pt x="2417" y="234"/>
                  <a:pt x="2419" y="235"/>
                </a:cubicBezTo>
                <a:cubicBezTo>
                  <a:pt x="2417" y="234"/>
                  <a:pt x="2416" y="234"/>
                  <a:pt x="2415" y="233"/>
                </a:cubicBezTo>
                <a:cubicBezTo>
                  <a:pt x="2416" y="233"/>
                  <a:pt x="2417" y="233"/>
                  <a:pt x="2419" y="235"/>
                </a:cubicBezTo>
                <a:cubicBezTo>
                  <a:pt x="2418" y="234"/>
                  <a:pt x="2417" y="236"/>
                  <a:pt x="2418" y="237"/>
                </a:cubicBezTo>
                <a:close/>
                <a:moveTo>
                  <a:pt x="2415" y="232"/>
                </a:moveTo>
                <a:cubicBezTo>
                  <a:pt x="2415" y="231"/>
                  <a:pt x="2415" y="230"/>
                  <a:pt x="2416" y="230"/>
                </a:cubicBezTo>
                <a:cubicBezTo>
                  <a:pt x="2416" y="231"/>
                  <a:pt x="2418" y="230"/>
                  <a:pt x="2418" y="232"/>
                </a:cubicBezTo>
                <a:cubicBezTo>
                  <a:pt x="2417" y="233"/>
                  <a:pt x="2415" y="233"/>
                  <a:pt x="2415" y="232"/>
                </a:cubicBezTo>
                <a:close/>
                <a:moveTo>
                  <a:pt x="2411" y="228"/>
                </a:moveTo>
                <a:cubicBezTo>
                  <a:pt x="2412" y="225"/>
                  <a:pt x="2411" y="226"/>
                  <a:pt x="2412" y="224"/>
                </a:cubicBezTo>
                <a:cubicBezTo>
                  <a:pt x="2412" y="225"/>
                  <a:pt x="2413" y="226"/>
                  <a:pt x="2414" y="225"/>
                </a:cubicBezTo>
                <a:cubicBezTo>
                  <a:pt x="2414" y="226"/>
                  <a:pt x="2413" y="226"/>
                  <a:pt x="2413" y="226"/>
                </a:cubicBezTo>
                <a:cubicBezTo>
                  <a:pt x="2413" y="226"/>
                  <a:pt x="2414" y="227"/>
                  <a:pt x="2415" y="226"/>
                </a:cubicBezTo>
                <a:cubicBezTo>
                  <a:pt x="2414" y="226"/>
                  <a:pt x="2415" y="224"/>
                  <a:pt x="2414" y="224"/>
                </a:cubicBezTo>
                <a:cubicBezTo>
                  <a:pt x="2415" y="224"/>
                  <a:pt x="2416" y="224"/>
                  <a:pt x="2416" y="225"/>
                </a:cubicBezTo>
                <a:cubicBezTo>
                  <a:pt x="2416" y="225"/>
                  <a:pt x="2414" y="226"/>
                  <a:pt x="2415" y="227"/>
                </a:cubicBezTo>
                <a:cubicBezTo>
                  <a:pt x="2416" y="226"/>
                  <a:pt x="2417" y="225"/>
                  <a:pt x="2417" y="224"/>
                </a:cubicBezTo>
                <a:cubicBezTo>
                  <a:pt x="2419" y="224"/>
                  <a:pt x="2420" y="224"/>
                  <a:pt x="2420" y="226"/>
                </a:cubicBezTo>
                <a:cubicBezTo>
                  <a:pt x="2419" y="226"/>
                  <a:pt x="2420" y="227"/>
                  <a:pt x="2420" y="229"/>
                </a:cubicBezTo>
                <a:cubicBezTo>
                  <a:pt x="2416" y="230"/>
                  <a:pt x="2415" y="226"/>
                  <a:pt x="2411" y="228"/>
                </a:cubicBezTo>
                <a:close/>
                <a:moveTo>
                  <a:pt x="2414" y="255"/>
                </a:moveTo>
                <a:cubicBezTo>
                  <a:pt x="2413" y="255"/>
                  <a:pt x="2413" y="255"/>
                  <a:pt x="2412" y="256"/>
                </a:cubicBezTo>
                <a:cubicBezTo>
                  <a:pt x="2413" y="255"/>
                  <a:pt x="2413" y="255"/>
                  <a:pt x="2413" y="255"/>
                </a:cubicBezTo>
                <a:cubicBezTo>
                  <a:pt x="2413" y="255"/>
                  <a:pt x="2413" y="255"/>
                  <a:pt x="2414" y="255"/>
                </a:cubicBezTo>
                <a:close/>
                <a:moveTo>
                  <a:pt x="2410" y="225"/>
                </a:moveTo>
                <a:cubicBezTo>
                  <a:pt x="2410" y="227"/>
                  <a:pt x="2409" y="227"/>
                  <a:pt x="2409" y="228"/>
                </a:cubicBezTo>
                <a:cubicBezTo>
                  <a:pt x="2408" y="228"/>
                  <a:pt x="2403" y="225"/>
                  <a:pt x="2404" y="227"/>
                </a:cubicBezTo>
                <a:cubicBezTo>
                  <a:pt x="2402" y="227"/>
                  <a:pt x="2402" y="227"/>
                  <a:pt x="2400" y="225"/>
                </a:cubicBezTo>
                <a:cubicBezTo>
                  <a:pt x="2399" y="228"/>
                  <a:pt x="2396" y="225"/>
                  <a:pt x="2393" y="226"/>
                </a:cubicBezTo>
                <a:cubicBezTo>
                  <a:pt x="2393" y="224"/>
                  <a:pt x="2392" y="223"/>
                  <a:pt x="2393" y="222"/>
                </a:cubicBezTo>
                <a:cubicBezTo>
                  <a:pt x="2393" y="221"/>
                  <a:pt x="2394" y="221"/>
                  <a:pt x="2394" y="221"/>
                </a:cubicBezTo>
                <a:cubicBezTo>
                  <a:pt x="2395" y="221"/>
                  <a:pt x="2396" y="221"/>
                  <a:pt x="2397" y="221"/>
                </a:cubicBezTo>
                <a:cubicBezTo>
                  <a:pt x="2399" y="222"/>
                  <a:pt x="2400" y="223"/>
                  <a:pt x="2401" y="224"/>
                </a:cubicBezTo>
                <a:cubicBezTo>
                  <a:pt x="2400" y="224"/>
                  <a:pt x="2399" y="224"/>
                  <a:pt x="2399" y="225"/>
                </a:cubicBezTo>
                <a:cubicBezTo>
                  <a:pt x="2401" y="225"/>
                  <a:pt x="2402" y="223"/>
                  <a:pt x="2403" y="222"/>
                </a:cubicBezTo>
                <a:cubicBezTo>
                  <a:pt x="2404" y="223"/>
                  <a:pt x="2403" y="224"/>
                  <a:pt x="2404" y="225"/>
                </a:cubicBezTo>
                <a:cubicBezTo>
                  <a:pt x="2404" y="224"/>
                  <a:pt x="2404" y="223"/>
                  <a:pt x="2404" y="222"/>
                </a:cubicBezTo>
                <a:cubicBezTo>
                  <a:pt x="2405" y="222"/>
                  <a:pt x="2406" y="223"/>
                  <a:pt x="2407" y="223"/>
                </a:cubicBezTo>
                <a:cubicBezTo>
                  <a:pt x="2408" y="224"/>
                  <a:pt x="2406" y="225"/>
                  <a:pt x="2407" y="226"/>
                </a:cubicBezTo>
                <a:cubicBezTo>
                  <a:pt x="2407" y="223"/>
                  <a:pt x="2409" y="226"/>
                  <a:pt x="2409" y="225"/>
                </a:cubicBezTo>
                <a:cubicBezTo>
                  <a:pt x="2409" y="224"/>
                  <a:pt x="2407" y="225"/>
                  <a:pt x="2407" y="223"/>
                </a:cubicBezTo>
                <a:cubicBezTo>
                  <a:pt x="2409" y="223"/>
                  <a:pt x="2410" y="223"/>
                  <a:pt x="2411" y="224"/>
                </a:cubicBezTo>
                <a:cubicBezTo>
                  <a:pt x="2410" y="225"/>
                  <a:pt x="2409" y="227"/>
                  <a:pt x="2410" y="225"/>
                </a:cubicBezTo>
                <a:close/>
                <a:moveTo>
                  <a:pt x="2400" y="232"/>
                </a:moveTo>
                <a:cubicBezTo>
                  <a:pt x="2400" y="233"/>
                  <a:pt x="2400" y="233"/>
                  <a:pt x="2400" y="233"/>
                </a:cubicBezTo>
                <a:cubicBezTo>
                  <a:pt x="2400" y="233"/>
                  <a:pt x="2399" y="233"/>
                  <a:pt x="2398" y="233"/>
                </a:cubicBezTo>
                <a:cubicBezTo>
                  <a:pt x="2398" y="232"/>
                  <a:pt x="2398" y="232"/>
                  <a:pt x="2397" y="232"/>
                </a:cubicBezTo>
                <a:cubicBezTo>
                  <a:pt x="2399" y="231"/>
                  <a:pt x="2401" y="231"/>
                  <a:pt x="2402" y="232"/>
                </a:cubicBezTo>
                <a:cubicBezTo>
                  <a:pt x="2401" y="232"/>
                  <a:pt x="2400" y="232"/>
                  <a:pt x="2400" y="232"/>
                </a:cubicBezTo>
                <a:close/>
                <a:moveTo>
                  <a:pt x="2399" y="228"/>
                </a:moveTo>
                <a:cubicBezTo>
                  <a:pt x="2399" y="228"/>
                  <a:pt x="2401" y="228"/>
                  <a:pt x="2401" y="229"/>
                </a:cubicBezTo>
                <a:cubicBezTo>
                  <a:pt x="2400" y="228"/>
                  <a:pt x="2399" y="230"/>
                  <a:pt x="2399" y="228"/>
                </a:cubicBezTo>
                <a:close/>
                <a:moveTo>
                  <a:pt x="2391" y="213"/>
                </a:moveTo>
                <a:cubicBezTo>
                  <a:pt x="2391" y="213"/>
                  <a:pt x="2390" y="213"/>
                  <a:pt x="2389" y="214"/>
                </a:cubicBezTo>
                <a:cubicBezTo>
                  <a:pt x="2388" y="213"/>
                  <a:pt x="2386" y="211"/>
                  <a:pt x="2389" y="212"/>
                </a:cubicBezTo>
                <a:cubicBezTo>
                  <a:pt x="2389" y="212"/>
                  <a:pt x="2390" y="212"/>
                  <a:pt x="2391" y="212"/>
                </a:cubicBezTo>
                <a:cubicBezTo>
                  <a:pt x="2391" y="212"/>
                  <a:pt x="2391" y="213"/>
                  <a:pt x="2391" y="213"/>
                </a:cubicBezTo>
                <a:cubicBezTo>
                  <a:pt x="2391" y="211"/>
                  <a:pt x="2394" y="211"/>
                  <a:pt x="2393" y="208"/>
                </a:cubicBezTo>
                <a:cubicBezTo>
                  <a:pt x="2393" y="208"/>
                  <a:pt x="2394" y="208"/>
                  <a:pt x="2394" y="208"/>
                </a:cubicBezTo>
                <a:cubicBezTo>
                  <a:pt x="2394" y="208"/>
                  <a:pt x="2394" y="208"/>
                  <a:pt x="2394" y="208"/>
                </a:cubicBezTo>
                <a:cubicBezTo>
                  <a:pt x="2394" y="208"/>
                  <a:pt x="2394" y="209"/>
                  <a:pt x="2394" y="209"/>
                </a:cubicBezTo>
                <a:cubicBezTo>
                  <a:pt x="2395" y="209"/>
                  <a:pt x="2396" y="209"/>
                  <a:pt x="2395" y="210"/>
                </a:cubicBezTo>
                <a:cubicBezTo>
                  <a:pt x="2392" y="210"/>
                  <a:pt x="2396" y="211"/>
                  <a:pt x="2395" y="213"/>
                </a:cubicBezTo>
                <a:cubicBezTo>
                  <a:pt x="2397" y="212"/>
                  <a:pt x="2395" y="211"/>
                  <a:pt x="2396" y="210"/>
                </a:cubicBezTo>
                <a:cubicBezTo>
                  <a:pt x="2396" y="212"/>
                  <a:pt x="2396" y="213"/>
                  <a:pt x="2397" y="213"/>
                </a:cubicBezTo>
                <a:cubicBezTo>
                  <a:pt x="2397" y="213"/>
                  <a:pt x="2398" y="213"/>
                  <a:pt x="2398" y="212"/>
                </a:cubicBezTo>
                <a:cubicBezTo>
                  <a:pt x="2397" y="211"/>
                  <a:pt x="2399" y="211"/>
                  <a:pt x="2399" y="211"/>
                </a:cubicBezTo>
                <a:cubicBezTo>
                  <a:pt x="2399" y="210"/>
                  <a:pt x="2397" y="210"/>
                  <a:pt x="2397" y="209"/>
                </a:cubicBezTo>
                <a:cubicBezTo>
                  <a:pt x="2398" y="209"/>
                  <a:pt x="2398" y="207"/>
                  <a:pt x="2398" y="207"/>
                </a:cubicBezTo>
                <a:cubicBezTo>
                  <a:pt x="2399" y="208"/>
                  <a:pt x="2401" y="208"/>
                  <a:pt x="2401" y="209"/>
                </a:cubicBezTo>
                <a:cubicBezTo>
                  <a:pt x="2401" y="209"/>
                  <a:pt x="2402" y="209"/>
                  <a:pt x="2403" y="209"/>
                </a:cubicBezTo>
                <a:cubicBezTo>
                  <a:pt x="2403" y="209"/>
                  <a:pt x="2402" y="210"/>
                  <a:pt x="2402" y="210"/>
                </a:cubicBezTo>
                <a:cubicBezTo>
                  <a:pt x="2401" y="210"/>
                  <a:pt x="2400" y="210"/>
                  <a:pt x="2399" y="210"/>
                </a:cubicBezTo>
                <a:cubicBezTo>
                  <a:pt x="2401" y="211"/>
                  <a:pt x="2402" y="212"/>
                  <a:pt x="2403" y="212"/>
                </a:cubicBezTo>
                <a:cubicBezTo>
                  <a:pt x="2404" y="212"/>
                  <a:pt x="2403" y="211"/>
                  <a:pt x="2403" y="211"/>
                </a:cubicBezTo>
                <a:cubicBezTo>
                  <a:pt x="2404" y="211"/>
                  <a:pt x="2404" y="210"/>
                  <a:pt x="2405" y="209"/>
                </a:cubicBezTo>
                <a:cubicBezTo>
                  <a:pt x="2405" y="209"/>
                  <a:pt x="2405" y="209"/>
                  <a:pt x="2405" y="209"/>
                </a:cubicBezTo>
                <a:cubicBezTo>
                  <a:pt x="2408" y="209"/>
                  <a:pt x="2412" y="210"/>
                  <a:pt x="2414" y="212"/>
                </a:cubicBezTo>
                <a:cubicBezTo>
                  <a:pt x="2411" y="212"/>
                  <a:pt x="2409" y="209"/>
                  <a:pt x="2406" y="212"/>
                </a:cubicBezTo>
                <a:cubicBezTo>
                  <a:pt x="2411" y="213"/>
                  <a:pt x="2414" y="212"/>
                  <a:pt x="2416" y="215"/>
                </a:cubicBezTo>
                <a:cubicBezTo>
                  <a:pt x="2417" y="212"/>
                  <a:pt x="2418" y="216"/>
                  <a:pt x="2419" y="213"/>
                </a:cubicBezTo>
                <a:cubicBezTo>
                  <a:pt x="2420" y="214"/>
                  <a:pt x="2421" y="217"/>
                  <a:pt x="2423" y="214"/>
                </a:cubicBezTo>
                <a:cubicBezTo>
                  <a:pt x="2424" y="216"/>
                  <a:pt x="2422" y="216"/>
                  <a:pt x="2423" y="217"/>
                </a:cubicBezTo>
                <a:cubicBezTo>
                  <a:pt x="2424" y="216"/>
                  <a:pt x="2425" y="217"/>
                  <a:pt x="2426" y="216"/>
                </a:cubicBezTo>
                <a:cubicBezTo>
                  <a:pt x="2426" y="217"/>
                  <a:pt x="2427" y="218"/>
                  <a:pt x="2428" y="219"/>
                </a:cubicBezTo>
                <a:cubicBezTo>
                  <a:pt x="2428" y="219"/>
                  <a:pt x="2427" y="219"/>
                  <a:pt x="2428" y="220"/>
                </a:cubicBezTo>
                <a:cubicBezTo>
                  <a:pt x="2429" y="219"/>
                  <a:pt x="2430" y="218"/>
                  <a:pt x="2430" y="217"/>
                </a:cubicBezTo>
                <a:cubicBezTo>
                  <a:pt x="2431" y="218"/>
                  <a:pt x="2430" y="220"/>
                  <a:pt x="2431" y="220"/>
                </a:cubicBezTo>
                <a:cubicBezTo>
                  <a:pt x="2431" y="220"/>
                  <a:pt x="2431" y="219"/>
                  <a:pt x="2431" y="220"/>
                </a:cubicBezTo>
                <a:cubicBezTo>
                  <a:pt x="2431" y="220"/>
                  <a:pt x="2431" y="220"/>
                  <a:pt x="2431" y="221"/>
                </a:cubicBezTo>
                <a:cubicBezTo>
                  <a:pt x="2429" y="221"/>
                  <a:pt x="2427" y="221"/>
                  <a:pt x="2426" y="219"/>
                </a:cubicBezTo>
                <a:cubicBezTo>
                  <a:pt x="2425" y="220"/>
                  <a:pt x="2428" y="221"/>
                  <a:pt x="2426" y="221"/>
                </a:cubicBezTo>
                <a:cubicBezTo>
                  <a:pt x="2425" y="220"/>
                  <a:pt x="2421" y="220"/>
                  <a:pt x="2418" y="220"/>
                </a:cubicBezTo>
                <a:cubicBezTo>
                  <a:pt x="2417" y="219"/>
                  <a:pt x="2418" y="219"/>
                  <a:pt x="2418" y="217"/>
                </a:cubicBezTo>
                <a:cubicBezTo>
                  <a:pt x="2416" y="217"/>
                  <a:pt x="2414" y="216"/>
                  <a:pt x="2413" y="215"/>
                </a:cubicBezTo>
                <a:cubicBezTo>
                  <a:pt x="2413" y="215"/>
                  <a:pt x="2413" y="216"/>
                  <a:pt x="2413" y="216"/>
                </a:cubicBezTo>
                <a:cubicBezTo>
                  <a:pt x="2405" y="218"/>
                  <a:pt x="2399" y="213"/>
                  <a:pt x="2391" y="213"/>
                </a:cubicBezTo>
                <a:close/>
                <a:moveTo>
                  <a:pt x="2392" y="226"/>
                </a:moveTo>
                <a:cubicBezTo>
                  <a:pt x="2391" y="226"/>
                  <a:pt x="2390" y="224"/>
                  <a:pt x="2392" y="224"/>
                </a:cubicBezTo>
                <a:cubicBezTo>
                  <a:pt x="2391" y="225"/>
                  <a:pt x="2393" y="224"/>
                  <a:pt x="2392" y="226"/>
                </a:cubicBezTo>
                <a:close/>
                <a:moveTo>
                  <a:pt x="2384" y="225"/>
                </a:moveTo>
                <a:cubicBezTo>
                  <a:pt x="2384" y="225"/>
                  <a:pt x="2384" y="224"/>
                  <a:pt x="2385" y="223"/>
                </a:cubicBezTo>
                <a:cubicBezTo>
                  <a:pt x="2385" y="224"/>
                  <a:pt x="2387" y="225"/>
                  <a:pt x="2386" y="225"/>
                </a:cubicBezTo>
                <a:cubicBezTo>
                  <a:pt x="2386" y="224"/>
                  <a:pt x="2384" y="227"/>
                  <a:pt x="2384" y="225"/>
                </a:cubicBezTo>
                <a:close/>
                <a:moveTo>
                  <a:pt x="2380" y="226"/>
                </a:moveTo>
                <a:cubicBezTo>
                  <a:pt x="2380" y="225"/>
                  <a:pt x="2381" y="225"/>
                  <a:pt x="2381" y="224"/>
                </a:cubicBezTo>
                <a:cubicBezTo>
                  <a:pt x="2380" y="225"/>
                  <a:pt x="2378" y="224"/>
                  <a:pt x="2379" y="223"/>
                </a:cubicBezTo>
                <a:cubicBezTo>
                  <a:pt x="2380" y="225"/>
                  <a:pt x="2382" y="221"/>
                  <a:pt x="2382" y="222"/>
                </a:cubicBezTo>
                <a:cubicBezTo>
                  <a:pt x="2381" y="223"/>
                  <a:pt x="2381" y="223"/>
                  <a:pt x="2381" y="224"/>
                </a:cubicBezTo>
                <a:cubicBezTo>
                  <a:pt x="2383" y="225"/>
                  <a:pt x="2383" y="223"/>
                  <a:pt x="2384" y="223"/>
                </a:cubicBezTo>
                <a:cubicBezTo>
                  <a:pt x="2382" y="226"/>
                  <a:pt x="2384" y="225"/>
                  <a:pt x="2384" y="227"/>
                </a:cubicBezTo>
                <a:cubicBezTo>
                  <a:pt x="2383" y="226"/>
                  <a:pt x="2381" y="226"/>
                  <a:pt x="2383" y="225"/>
                </a:cubicBezTo>
                <a:cubicBezTo>
                  <a:pt x="2381" y="224"/>
                  <a:pt x="2381" y="225"/>
                  <a:pt x="2380" y="226"/>
                </a:cubicBezTo>
                <a:close/>
                <a:moveTo>
                  <a:pt x="2376" y="224"/>
                </a:moveTo>
                <a:cubicBezTo>
                  <a:pt x="2375" y="225"/>
                  <a:pt x="2377" y="224"/>
                  <a:pt x="2377" y="223"/>
                </a:cubicBezTo>
                <a:cubicBezTo>
                  <a:pt x="2377" y="223"/>
                  <a:pt x="2377" y="222"/>
                  <a:pt x="2376" y="221"/>
                </a:cubicBezTo>
                <a:cubicBezTo>
                  <a:pt x="2377" y="221"/>
                  <a:pt x="2377" y="221"/>
                  <a:pt x="2377" y="221"/>
                </a:cubicBezTo>
                <a:cubicBezTo>
                  <a:pt x="2378" y="222"/>
                  <a:pt x="2379" y="223"/>
                  <a:pt x="2378" y="225"/>
                </a:cubicBezTo>
                <a:cubicBezTo>
                  <a:pt x="2377" y="224"/>
                  <a:pt x="2375" y="225"/>
                  <a:pt x="2376" y="224"/>
                </a:cubicBezTo>
                <a:close/>
                <a:moveTo>
                  <a:pt x="2374" y="223"/>
                </a:moveTo>
                <a:cubicBezTo>
                  <a:pt x="2373" y="223"/>
                  <a:pt x="2372" y="222"/>
                  <a:pt x="2373" y="221"/>
                </a:cubicBezTo>
                <a:cubicBezTo>
                  <a:pt x="2374" y="221"/>
                  <a:pt x="2375" y="221"/>
                  <a:pt x="2376" y="221"/>
                </a:cubicBezTo>
                <a:cubicBezTo>
                  <a:pt x="2376" y="222"/>
                  <a:pt x="2376" y="222"/>
                  <a:pt x="2376" y="222"/>
                </a:cubicBezTo>
                <a:cubicBezTo>
                  <a:pt x="2376" y="222"/>
                  <a:pt x="2376" y="222"/>
                  <a:pt x="2376" y="222"/>
                </a:cubicBezTo>
                <a:cubicBezTo>
                  <a:pt x="2375" y="223"/>
                  <a:pt x="2373" y="220"/>
                  <a:pt x="2374" y="223"/>
                </a:cubicBezTo>
                <a:close/>
                <a:moveTo>
                  <a:pt x="2376" y="257"/>
                </a:moveTo>
                <a:cubicBezTo>
                  <a:pt x="2376" y="257"/>
                  <a:pt x="2376" y="257"/>
                  <a:pt x="2376" y="256"/>
                </a:cubicBezTo>
                <a:cubicBezTo>
                  <a:pt x="2377" y="256"/>
                  <a:pt x="2379" y="257"/>
                  <a:pt x="2381" y="257"/>
                </a:cubicBezTo>
                <a:cubicBezTo>
                  <a:pt x="2379" y="257"/>
                  <a:pt x="2378" y="257"/>
                  <a:pt x="2376" y="257"/>
                </a:cubicBezTo>
                <a:close/>
                <a:moveTo>
                  <a:pt x="2379" y="290"/>
                </a:moveTo>
                <a:cubicBezTo>
                  <a:pt x="2378" y="290"/>
                  <a:pt x="2377" y="290"/>
                  <a:pt x="2377" y="289"/>
                </a:cubicBezTo>
                <a:cubicBezTo>
                  <a:pt x="2376" y="289"/>
                  <a:pt x="2376" y="289"/>
                  <a:pt x="2376" y="289"/>
                </a:cubicBezTo>
                <a:cubicBezTo>
                  <a:pt x="2376" y="289"/>
                  <a:pt x="2377" y="288"/>
                  <a:pt x="2377" y="288"/>
                </a:cubicBezTo>
                <a:cubicBezTo>
                  <a:pt x="2377" y="288"/>
                  <a:pt x="2377" y="288"/>
                  <a:pt x="2378" y="288"/>
                </a:cubicBezTo>
                <a:cubicBezTo>
                  <a:pt x="2378" y="289"/>
                  <a:pt x="2379" y="289"/>
                  <a:pt x="2379" y="290"/>
                </a:cubicBezTo>
                <a:close/>
                <a:moveTo>
                  <a:pt x="2376" y="289"/>
                </a:moveTo>
                <a:cubicBezTo>
                  <a:pt x="2374" y="289"/>
                  <a:pt x="2372" y="289"/>
                  <a:pt x="2371" y="288"/>
                </a:cubicBezTo>
                <a:cubicBezTo>
                  <a:pt x="2371" y="288"/>
                  <a:pt x="2371" y="288"/>
                  <a:pt x="2372" y="288"/>
                </a:cubicBezTo>
                <a:cubicBezTo>
                  <a:pt x="2372" y="288"/>
                  <a:pt x="2373" y="288"/>
                  <a:pt x="2373" y="288"/>
                </a:cubicBezTo>
                <a:cubicBezTo>
                  <a:pt x="2373" y="288"/>
                  <a:pt x="2373" y="288"/>
                  <a:pt x="2373" y="288"/>
                </a:cubicBezTo>
                <a:cubicBezTo>
                  <a:pt x="2374" y="288"/>
                  <a:pt x="2375" y="289"/>
                  <a:pt x="2376" y="289"/>
                </a:cubicBezTo>
                <a:close/>
                <a:moveTo>
                  <a:pt x="2373" y="257"/>
                </a:moveTo>
                <a:cubicBezTo>
                  <a:pt x="2373" y="257"/>
                  <a:pt x="2373" y="257"/>
                  <a:pt x="2373" y="257"/>
                </a:cubicBezTo>
                <a:cubicBezTo>
                  <a:pt x="2373" y="257"/>
                  <a:pt x="2372" y="257"/>
                  <a:pt x="2372" y="257"/>
                </a:cubicBezTo>
                <a:cubicBezTo>
                  <a:pt x="2372" y="257"/>
                  <a:pt x="2372" y="257"/>
                  <a:pt x="2372" y="257"/>
                </a:cubicBezTo>
                <a:cubicBezTo>
                  <a:pt x="2372" y="257"/>
                  <a:pt x="2371" y="257"/>
                  <a:pt x="2371" y="257"/>
                </a:cubicBezTo>
                <a:cubicBezTo>
                  <a:pt x="2371" y="257"/>
                  <a:pt x="2371" y="256"/>
                  <a:pt x="2371" y="256"/>
                </a:cubicBezTo>
                <a:cubicBezTo>
                  <a:pt x="2371" y="256"/>
                  <a:pt x="2371" y="255"/>
                  <a:pt x="2371" y="255"/>
                </a:cubicBezTo>
                <a:cubicBezTo>
                  <a:pt x="2372" y="256"/>
                  <a:pt x="2374" y="255"/>
                  <a:pt x="2374" y="257"/>
                </a:cubicBezTo>
                <a:cubicBezTo>
                  <a:pt x="2374" y="257"/>
                  <a:pt x="2373" y="257"/>
                  <a:pt x="2373" y="257"/>
                </a:cubicBezTo>
                <a:close/>
                <a:moveTo>
                  <a:pt x="2370" y="220"/>
                </a:moveTo>
                <a:cubicBezTo>
                  <a:pt x="2370" y="220"/>
                  <a:pt x="2370" y="220"/>
                  <a:pt x="2370" y="219"/>
                </a:cubicBezTo>
                <a:cubicBezTo>
                  <a:pt x="2370" y="219"/>
                  <a:pt x="2370" y="219"/>
                  <a:pt x="2371" y="219"/>
                </a:cubicBezTo>
                <a:cubicBezTo>
                  <a:pt x="2370" y="220"/>
                  <a:pt x="2371" y="220"/>
                  <a:pt x="2372" y="219"/>
                </a:cubicBezTo>
                <a:cubicBezTo>
                  <a:pt x="2371" y="220"/>
                  <a:pt x="2371" y="220"/>
                  <a:pt x="2370" y="220"/>
                </a:cubicBezTo>
                <a:close/>
                <a:moveTo>
                  <a:pt x="2372" y="210"/>
                </a:moveTo>
                <a:cubicBezTo>
                  <a:pt x="2372" y="210"/>
                  <a:pt x="2372" y="210"/>
                  <a:pt x="2372" y="210"/>
                </a:cubicBezTo>
                <a:cubicBezTo>
                  <a:pt x="2372" y="208"/>
                  <a:pt x="2368" y="210"/>
                  <a:pt x="2368" y="207"/>
                </a:cubicBezTo>
                <a:cubicBezTo>
                  <a:pt x="2370" y="208"/>
                  <a:pt x="2370" y="208"/>
                  <a:pt x="2372" y="207"/>
                </a:cubicBezTo>
                <a:cubicBezTo>
                  <a:pt x="2371" y="208"/>
                  <a:pt x="2373" y="209"/>
                  <a:pt x="2372" y="210"/>
                </a:cubicBezTo>
                <a:close/>
                <a:moveTo>
                  <a:pt x="2369" y="205"/>
                </a:moveTo>
                <a:cubicBezTo>
                  <a:pt x="2370" y="205"/>
                  <a:pt x="2371" y="205"/>
                  <a:pt x="2372" y="204"/>
                </a:cubicBezTo>
                <a:cubicBezTo>
                  <a:pt x="2372" y="205"/>
                  <a:pt x="2372" y="205"/>
                  <a:pt x="2372" y="205"/>
                </a:cubicBezTo>
                <a:cubicBezTo>
                  <a:pt x="2371" y="205"/>
                  <a:pt x="2370" y="205"/>
                  <a:pt x="2369" y="205"/>
                </a:cubicBezTo>
                <a:cubicBezTo>
                  <a:pt x="2369" y="205"/>
                  <a:pt x="2369" y="205"/>
                  <a:pt x="2369" y="205"/>
                </a:cubicBezTo>
                <a:close/>
                <a:moveTo>
                  <a:pt x="2367" y="201"/>
                </a:moveTo>
                <a:cubicBezTo>
                  <a:pt x="2367" y="201"/>
                  <a:pt x="2367" y="201"/>
                  <a:pt x="2368" y="201"/>
                </a:cubicBezTo>
                <a:cubicBezTo>
                  <a:pt x="2367" y="200"/>
                  <a:pt x="2364" y="201"/>
                  <a:pt x="2364" y="200"/>
                </a:cubicBezTo>
                <a:cubicBezTo>
                  <a:pt x="2372" y="199"/>
                  <a:pt x="2389" y="202"/>
                  <a:pt x="2397" y="204"/>
                </a:cubicBezTo>
                <a:cubicBezTo>
                  <a:pt x="2392" y="204"/>
                  <a:pt x="2387" y="204"/>
                  <a:pt x="2382" y="203"/>
                </a:cubicBezTo>
                <a:cubicBezTo>
                  <a:pt x="2383" y="203"/>
                  <a:pt x="2384" y="203"/>
                  <a:pt x="2385" y="203"/>
                </a:cubicBezTo>
                <a:cubicBezTo>
                  <a:pt x="2381" y="201"/>
                  <a:pt x="2374" y="201"/>
                  <a:pt x="2367" y="201"/>
                </a:cubicBezTo>
                <a:close/>
                <a:moveTo>
                  <a:pt x="2361" y="199"/>
                </a:moveTo>
                <a:cubicBezTo>
                  <a:pt x="2361" y="199"/>
                  <a:pt x="2361" y="199"/>
                  <a:pt x="2361" y="199"/>
                </a:cubicBezTo>
                <a:cubicBezTo>
                  <a:pt x="2362" y="199"/>
                  <a:pt x="2363" y="199"/>
                  <a:pt x="2363" y="199"/>
                </a:cubicBezTo>
                <a:cubicBezTo>
                  <a:pt x="2364" y="199"/>
                  <a:pt x="2364" y="199"/>
                  <a:pt x="2364" y="200"/>
                </a:cubicBezTo>
                <a:cubicBezTo>
                  <a:pt x="2364" y="200"/>
                  <a:pt x="2362" y="199"/>
                  <a:pt x="2362" y="200"/>
                </a:cubicBezTo>
                <a:cubicBezTo>
                  <a:pt x="2363" y="200"/>
                  <a:pt x="2363" y="201"/>
                  <a:pt x="2364" y="201"/>
                </a:cubicBezTo>
                <a:cubicBezTo>
                  <a:pt x="2363" y="201"/>
                  <a:pt x="2362" y="201"/>
                  <a:pt x="2361" y="201"/>
                </a:cubicBezTo>
                <a:cubicBezTo>
                  <a:pt x="2361" y="200"/>
                  <a:pt x="2361" y="200"/>
                  <a:pt x="2361" y="199"/>
                </a:cubicBezTo>
                <a:close/>
                <a:moveTo>
                  <a:pt x="2354" y="125"/>
                </a:moveTo>
                <a:cubicBezTo>
                  <a:pt x="2356" y="125"/>
                  <a:pt x="2358" y="125"/>
                  <a:pt x="2359" y="125"/>
                </a:cubicBezTo>
                <a:cubicBezTo>
                  <a:pt x="2360" y="126"/>
                  <a:pt x="2362" y="125"/>
                  <a:pt x="2362" y="126"/>
                </a:cubicBezTo>
                <a:cubicBezTo>
                  <a:pt x="2362" y="125"/>
                  <a:pt x="2362" y="125"/>
                  <a:pt x="2362" y="125"/>
                </a:cubicBezTo>
                <a:cubicBezTo>
                  <a:pt x="2363" y="125"/>
                  <a:pt x="2364" y="124"/>
                  <a:pt x="2364" y="123"/>
                </a:cubicBezTo>
                <a:cubicBezTo>
                  <a:pt x="2364" y="123"/>
                  <a:pt x="2364" y="123"/>
                  <a:pt x="2364" y="123"/>
                </a:cubicBezTo>
                <a:cubicBezTo>
                  <a:pt x="2366" y="125"/>
                  <a:pt x="2368" y="126"/>
                  <a:pt x="2372" y="125"/>
                </a:cubicBezTo>
                <a:cubicBezTo>
                  <a:pt x="2374" y="124"/>
                  <a:pt x="2369" y="125"/>
                  <a:pt x="2369" y="124"/>
                </a:cubicBezTo>
                <a:cubicBezTo>
                  <a:pt x="2369" y="124"/>
                  <a:pt x="2369" y="124"/>
                  <a:pt x="2369" y="123"/>
                </a:cubicBezTo>
                <a:cubicBezTo>
                  <a:pt x="2376" y="124"/>
                  <a:pt x="2382" y="125"/>
                  <a:pt x="2386" y="124"/>
                </a:cubicBezTo>
                <a:cubicBezTo>
                  <a:pt x="2388" y="126"/>
                  <a:pt x="2389" y="126"/>
                  <a:pt x="2389" y="127"/>
                </a:cubicBezTo>
                <a:cubicBezTo>
                  <a:pt x="2389" y="127"/>
                  <a:pt x="2390" y="127"/>
                  <a:pt x="2391" y="127"/>
                </a:cubicBezTo>
                <a:cubicBezTo>
                  <a:pt x="2391" y="124"/>
                  <a:pt x="2395" y="126"/>
                  <a:pt x="2393" y="127"/>
                </a:cubicBezTo>
                <a:cubicBezTo>
                  <a:pt x="2393" y="125"/>
                  <a:pt x="2391" y="128"/>
                  <a:pt x="2392" y="129"/>
                </a:cubicBezTo>
                <a:cubicBezTo>
                  <a:pt x="2394" y="127"/>
                  <a:pt x="2395" y="128"/>
                  <a:pt x="2396" y="129"/>
                </a:cubicBezTo>
                <a:cubicBezTo>
                  <a:pt x="2396" y="128"/>
                  <a:pt x="2397" y="128"/>
                  <a:pt x="2397" y="128"/>
                </a:cubicBezTo>
                <a:cubicBezTo>
                  <a:pt x="2397" y="128"/>
                  <a:pt x="2395" y="127"/>
                  <a:pt x="2396" y="126"/>
                </a:cubicBezTo>
                <a:cubicBezTo>
                  <a:pt x="2398" y="128"/>
                  <a:pt x="2400" y="127"/>
                  <a:pt x="2403" y="128"/>
                </a:cubicBezTo>
                <a:cubicBezTo>
                  <a:pt x="2403" y="128"/>
                  <a:pt x="2403" y="128"/>
                  <a:pt x="2403" y="128"/>
                </a:cubicBezTo>
                <a:cubicBezTo>
                  <a:pt x="2402" y="128"/>
                  <a:pt x="2400" y="128"/>
                  <a:pt x="2399" y="128"/>
                </a:cubicBezTo>
                <a:cubicBezTo>
                  <a:pt x="2398" y="129"/>
                  <a:pt x="2403" y="128"/>
                  <a:pt x="2403" y="130"/>
                </a:cubicBezTo>
                <a:cubicBezTo>
                  <a:pt x="2403" y="130"/>
                  <a:pt x="2403" y="130"/>
                  <a:pt x="2403" y="129"/>
                </a:cubicBezTo>
                <a:cubicBezTo>
                  <a:pt x="2404" y="130"/>
                  <a:pt x="2404" y="130"/>
                  <a:pt x="2404" y="130"/>
                </a:cubicBezTo>
                <a:cubicBezTo>
                  <a:pt x="2405" y="130"/>
                  <a:pt x="2406" y="130"/>
                  <a:pt x="2406" y="130"/>
                </a:cubicBezTo>
                <a:cubicBezTo>
                  <a:pt x="2407" y="130"/>
                  <a:pt x="2407" y="130"/>
                  <a:pt x="2407" y="130"/>
                </a:cubicBezTo>
                <a:cubicBezTo>
                  <a:pt x="2407" y="129"/>
                  <a:pt x="2407" y="128"/>
                  <a:pt x="2407" y="128"/>
                </a:cubicBezTo>
                <a:cubicBezTo>
                  <a:pt x="2407" y="128"/>
                  <a:pt x="2407" y="127"/>
                  <a:pt x="2407" y="127"/>
                </a:cubicBezTo>
                <a:cubicBezTo>
                  <a:pt x="2405" y="127"/>
                  <a:pt x="2405" y="126"/>
                  <a:pt x="2404" y="125"/>
                </a:cubicBezTo>
                <a:cubicBezTo>
                  <a:pt x="2407" y="126"/>
                  <a:pt x="2410" y="125"/>
                  <a:pt x="2412" y="126"/>
                </a:cubicBezTo>
                <a:cubicBezTo>
                  <a:pt x="2411" y="128"/>
                  <a:pt x="2409" y="126"/>
                  <a:pt x="2408" y="128"/>
                </a:cubicBezTo>
                <a:cubicBezTo>
                  <a:pt x="2408" y="129"/>
                  <a:pt x="2408" y="129"/>
                  <a:pt x="2409" y="128"/>
                </a:cubicBezTo>
                <a:cubicBezTo>
                  <a:pt x="2410" y="129"/>
                  <a:pt x="2411" y="129"/>
                  <a:pt x="2411" y="129"/>
                </a:cubicBezTo>
                <a:cubicBezTo>
                  <a:pt x="2412" y="130"/>
                  <a:pt x="2413" y="130"/>
                  <a:pt x="2414" y="132"/>
                </a:cubicBezTo>
                <a:cubicBezTo>
                  <a:pt x="2414" y="131"/>
                  <a:pt x="2414" y="130"/>
                  <a:pt x="2413" y="130"/>
                </a:cubicBezTo>
                <a:cubicBezTo>
                  <a:pt x="2415" y="130"/>
                  <a:pt x="2414" y="131"/>
                  <a:pt x="2415" y="131"/>
                </a:cubicBezTo>
                <a:cubicBezTo>
                  <a:pt x="2415" y="130"/>
                  <a:pt x="2415" y="129"/>
                  <a:pt x="2416" y="129"/>
                </a:cubicBezTo>
                <a:cubicBezTo>
                  <a:pt x="2418" y="130"/>
                  <a:pt x="2415" y="131"/>
                  <a:pt x="2416" y="131"/>
                </a:cubicBezTo>
                <a:cubicBezTo>
                  <a:pt x="2417" y="132"/>
                  <a:pt x="2417" y="132"/>
                  <a:pt x="2417" y="132"/>
                </a:cubicBezTo>
                <a:cubicBezTo>
                  <a:pt x="2417" y="130"/>
                  <a:pt x="2418" y="130"/>
                  <a:pt x="2419" y="130"/>
                </a:cubicBezTo>
                <a:cubicBezTo>
                  <a:pt x="2419" y="131"/>
                  <a:pt x="2418" y="131"/>
                  <a:pt x="2418" y="131"/>
                </a:cubicBezTo>
                <a:cubicBezTo>
                  <a:pt x="2419" y="131"/>
                  <a:pt x="2419" y="132"/>
                  <a:pt x="2419" y="132"/>
                </a:cubicBezTo>
                <a:cubicBezTo>
                  <a:pt x="2420" y="132"/>
                  <a:pt x="2420" y="129"/>
                  <a:pt x="2420" y="129"/>
                </a:cubicBezTo>
                <a:cubicBezTo>
                  <a:pt x="2418" y="129"/>
                  <a:pt x="2417" y="129"/>
                  <a:pt x="2416" y="127"/>
                </a:cubicBezTo>
                <a:cubicBezTo>
                  <a:pt x="2420" y="129"/>
                  <a:pt x="2421" y="128"/>
                  <a:pt x="2424" y="129"/>
                </a:cubicBezTo>
                <a:cubicBezTo>
                  <a:pt x="2422" y="129"/>
                  <a:pt x="2424" y="131"/>
                  <a:pt x="2423" y="132"/>
                </a:cubicBezTo>
                <a:cubicBezTo>
                  <a:pt x="2426" y="130"/>
                  <a:pt x="2430" y="132"/>
                  <a:pt x="2434" y="131"/>
                </a:cubicBezTo>
                <a:cubicBezTo>
                  <a:pt x="2434" y="132"/>
                  <a:pt x="2434" y="133"/>
                  <a:pt x="2435" y="132"/>
                </a:cubicBezTo>
                <a:cubicBezTo>
                  <a:pt x="2435" y="135"/>
                  <a:pt x="2431" y="131"/>
                  <a:pt x="2431" y="133"/>
                </a:cubicBezTo>
                <a:cubicBezTo>
                  <a:pt x="2433" y="134"/>
                  <a:pt x="2435" y="134"/>
                  <a:pt x="2436" y="134"/>
                </a:cubicBezTo>
                <a:cubicBezTo>
                  <a:pt x="2434" y="132"/>
                  <a:pt x="2437" y="133"/>
                  <a:pt x="2438" y="131"/>
                </a:cubicBezTo>
                <a:cubicBezTo>
                  <a:pt x="2435" y="131"/>
                  <a:pt x="2430" y="131"/>
                  <a:pt x="2428" y="128"/>
                </a:cubicBezTo>
                <a:cubicBezTo>
                  <a:pt x="2435" y="130"/>
                  <a:pt x="2447" y="129"/>
                  <a:pt x="2455" y="133"/>
                </a:cubicBezTo>
                <a:cubicBezTo>
                  <a:pt x="2452" y="131"/>
                  <a:pt x="2449" y="135"/>
                  <a:pt x="2447" y="132"/>
                </a:cubicBezTo>
                <a:cubicBezTo>
                  <a:pt x="2445" y="135"/>
                  <a:pt x="2442" y="129"/>
                  <a:pt x="2440" y="133"/>
                </a:cubicBezTo>
                <a:cubicBezTo>
                  <a:pt x="2441" y="133"/>
                  <a:pt x="2441" y="134"/>
                  <a:pt x="2443" y="134"/>
                </a:cubicBezTo>
                <a:cubicBezTo>
                  <a:pt x="2443" y="133"/>
                  <a:pt x="2443" y="132"/>
                  <a:pt x="2444" y="133"/>
                </a:cubicBezTo>
                <a:cubicBezTo>
                  <a:pt x="2445" y="135"/>
                  <a:pt x="2442" y="134"/>
                  <a:pt x="2442" y="135"/>
                </a:cubicBezTo>
                <a:cubicBezTo>
                  <a:pt x="2443" y="136"/>
                  <a:pt x="2445" y="135"/>
                  <a:pt x="2447" y="135"/>
                </a:cubicBezTo>
                <a:cubicBezTo>
                  <a:pt x="2447" y="137"/>
                  <a:pt x="2444" y="135"/>
                  <a:pt x="2445" y="138"/>
                </a:cubicBezTo>
                <a:cubicBezTo>
                  <a:pt x="2443" y="137"/>
                  <a:pt x="2440" y="138"/>
                  <a:pt x="2440" y="139"/>
                </a:cubicBezTo>
                <a:cubicBezTo>
                  <a:pt x="2434" y="138"/>
                  <a:pt x="2425" y="138"/>
                  <a:pt x="2417" y="133"/>
                </a:cubicBezTo>
                <a:cubicBezTo>
                  <a:pt x="2417" y="134"/>
                  <a:pt x="2418" y="134"/>
                  <a:pt x="2418" y="135"/>
                </a:cubicBezTo>
                <a:cubicBezTo>
                  <a:pt x="2414" y="134"/>
                  <a:pt x="2407" y="134"/>
                  <a:pt x="2403" y="130"/>
                </a:cubicBezTo>
                <a:cubicBezTo>
                  <a:pt x="2403" y="131"/>
                  <a:pt x="2402" y="131"/>
                  <a:pt x="2402" y="132"/>
                </a:cubicBezTo>
                <a:cubicBezTo>
                  <a:pt x="2400" y="132"/>
                  <a:pt x="2398" y="132"/>
                  <a:pt x="2396" y="131"/>
                </a:cubicBezTo>
                <a:cubicBezTo>
                  <a:pt x="2396" y="129"/>
                  <a:pt x="2398" y="131"/>
                  <a:pt x="2398" y="130"/>
                </a:cubicBezTo>
                <a:cubicBezTo>
                  <a:pt x="2397" y="130"/>
                  <a:pt x="2395" y="130"/>
                  <a:pt x="2395" y="129"/>
                </a:cubicBezTo>
                <a:cubicBezTo>
                  <a:pt x="2390" y="131"/>
                  <a:pt x="2377" y="128"/>
                  <a:pt x="2373" y="126"/>
                </a:cubicBezTo>
                <a:cubicBezTo>
                  <a:pt x="2368" y="126"/>
                  <a:pt x="2361" y="126"/>
                  <a:pt x="2354" y="125"/>
                </a:cubicBezTo>
                <a:close/>
                <a:moveTo>
                  <a:pt x="2360" y="200"/>
                </a:moveTo>
                <a:cubicBezTo>
                  <a:pt x="2359" y="199"/>
                  <a:pt x="2359" y="199"/>
                  <a:pt x="2359" y="199"/>
                </a:cubicBezTo>
                <a:cubicBezTo>
                  <a:pt x="2359" y="199"/>
                  <a:pt x="2359" y="199"/>
                  <a:pt x="2360" y="199"/>
                </a:cubicBezTo>
                <a:cubicBezTo>
                  <a:pt x="2360" y="199"/>
                  <a:pt x="2360" y="199"/>
                  <a:pt x="2360" y="200"/>
                </a:cubicBezTo>
                <a:close/>
                <a:moveTo>
                  <a:pt x="2369" y="117"/>
                </a:moveTo>
                <a:cubicBezTo>
                  <a:pt x="2374" y="118"/>
                  <a:pt x="2378" y="118"/>
                  <a:pt x="2382" y="120"/>
                </a:cubicBezTo>
                <a:cubicBezTo>
                  <a:pt x="2371" y="118"/>
                  <a:pt x="2364" y="118"/>
                  <a:pt x="2356" y="116"/>
                </a:cubicBezTo>
                <a:cubicBezTo>
                  <a:pt x="2357" y="116"/>
                  <a:pt x="2357" y="116"/>
                  <a:pt x="2357" y="116"/>
                </a:cubicBezTo>
                <a:cubicBezTo>
                  <a:pt x="2358" y="116"/>
                  <a:pt x="2359" y="116"/>
                  <a:pt x="2360" y="116"/>
                </a:cubicBezTo>
                <a:cubicBezTo>
                  <a:pt x="2360" y="116"/>
                  <a:pt x="2360" y="117"/>
                  <a:pt x="2359" y="117"/>
                </a:cubicBezTo>
                <a:cubicBezTo>
                  <a:pt x="2362" y="116"/>
                  <a:pt x="2366" y="117"/>
                  <a:pt x="2369" y="117"/>
                </a:cubicBezTo>
                <a:close/>
                <a:moveTo>
                  <a:pt x="2366" y="111"/>
                </a:moveTo>
                <a:cubicBezTo>
                  <a:pt x="2366" y="111"/>
                  <a:pt x="2366" y="111"/>
                  <a:pt x="2366" y="111"/>
                </a:cubicBezTo>
                <a:cubicBezTo>
                  <a:pt x="2364" y="111"/>
                  <a:pt x="2363" y="113"/>
                  <a:pt x="2363" y="111"/>
                </a:cubicBezTo>
                <a:cubicBezTo>
                  <a:pt x="2364" y="110"/>
                  <a:pt x="2365" y="109"/>
                  <a:pt x="2365" y="110"/>
                </a:cubicBezTo>
                <a:cubicBezTo>
                  <a:pt x="2365" y="110"/>
                  <a:pt x="2364" y="111"/>
                  <a:pt x="2364" y="111"/>
                </a:cubicBezTo>
                <a:cubicBezTo>
                  <a:pt x="2364" y="112"/>
                  <a:pt x="2365" y="111"/>
                  <a:pt x="2366" y="111"/>
                </a:cubicBezTo>
                <a:close/>
                <a:moveTo>
                  <a:pt x="2367" y="110"/>
                </a:moveTo>
                <a:cubicBezTo>
                  <a:pt x="2366" y="110"/>
                  <a:pt x="2366" y="109"/>
                  <a:pt x="2366" y="109"/>
                </a:cubicBezTo>
                <a:cubicBezTo>
                  <a:pt x="2368" y="109"/>
                  <a:pt x="2367" y="111"/>
                  <a:pt x="2368" y="112"/>
                </a:cubicBezTo>
                <a:cubicBezTo>
                  <a:pt x="2367" y="111"/>
                  <a:pt x="2366" y="112"/>
                  <a:pt x="2366" y="111"/>
                </a:cubicBezTo>
                <a:cubicBezTo>
                  <a:pt x="2366" y="111"/>
                  <a:pt x="2367" y="111"/>
                  <a:pt x="2367" y="110"/>
                </a:cubicBezTo>
                <a:cubicBezTo>
                  <a:pt x="2367" y="110"/>
                  <a:pt x="2367" y="110"/>
                  <a:pt x="2367" y="110"/>
                </a:cubicBezTo>
                <a:cubicBezTo>
                  <a:pt x="2367" y="110"/>
                  <a:pt x="2367" y="110"/>
                  <a:pt x="2367" y="110"/>
                </a:cubicBezTo>
                <a:close/>
                <a:moveTo>
                  <a:pt x="2359" y="109"/>
                </a:moveTo>
                <a:cubicBezTo>
                  <a:pt x="2359" y="109"/>
                  <a:pt x="2360" y="110"/>
                  <a:pt x="2360" y="110"/>
                </a:cubicBezTo>
                <a:cubicBezTo>
                  <a:pt x="2359" y="110"/>
                  <a:pt x="2357" y="110"/>
                  <a:pt x="2357" y="110"/>
                </a:cubicBezTo>
                <a:cubicBezTo>
                  <a:pt x="2357" y="110"/>
                  <a:pt x="2357" y="109"/>
                  <a:pt x="2356" y="109"/>
                </a:cubicBezTo>
                <a:cubicBezTo>
                  <a:pt x="2356" y="109"/>
                  <a:pt x="2356" y="109"/>
                  <a:pt x="2357" y="109"/>
                </a:cubicBezTo>
                <a:cubicBezTo>
                  <a:pt x="2358" y="109"/>
                  <a:pt x="2359" y="109"/>
                  <a:pt x="2360" y="109"/>
                </a:cubicBezTo>
                <a:cubicBezTo>
                  <a:pt x="2360" y="109"/>
                  <a:pt x="2360" y="109"/>
                  <a:pt x="2359" y="109"/>
                </a:cubicBezTo>
                <a:close/>
                <a:moveTo>
                  <a:pt x="2396" y="122"/>
                </a:moveTo>
                <a:cubicBezTo>
                  <a:pt x="2396" y="122"/>
                  <a:pt x="2396" y="121"/>
                  <a:pt x="2397" y="122"/>
                </a:cubicBezTo>
                <a:cubicBezTo>
                  <a:pt x="2396" y="124"/>
                  <a:pt x="2397" y="124"/>
                  <a:pt x="2395" y="125"/>
                </a:cubicBezTo>
                <a:cubicBezTo>
                  <a:pt x="2394" y="124"/>
                  <a:pt x="2396" y="124"/>
                  <a:pt x="2395" y="123"/>
                </a:cubicBezTo>
                <a:cubicBezTo>
                  <a:pt x="2395" y="123"/>
                  <a:pt x="2394" y="123"/>
                  <a:pt x="2394" y="122"/>
                </a:cubicBezTo>
                <a:cubicBezTo>
                  <a:pt x="2394" y="123"/>
                  <a:pt x="2394" y="124"/>
                  <a:pt x="2394" y="125"/>
                </a:cubicBezTo>
                <a:cubicBezTo>
                  <a:pt x="2391" y="124"/>
                  <a:pt x="2392" y="123"/>
                  <a:pt x="2393" y="122"/>
                </a:cubicBezTo>
                <a:cubicBezTo>
                  <a:pt x="2389" y="122"/>
                  <a:pt x="2385" y="121"/>
                  <a:pt x="2382" y="120"/>
                </a:cubicBezTo>
                <a:cubicBezTo>
                  <a:pt x="2384" y="119"/>
                  <a:pt x="2393" y="120"/>
                  <a:pt x="2390" y="121"/>
                </a:cubicBezTo>
                <a:cubicBezTo>
                  <a:pt x="2392" y="120"/>
                  <a:pt x="2395" y="121"/>
                  <a:pt x="2396" y="122"/>
                </a:cubicBezTo>
                <a:close/>
                <a:moveTo>
                  <a:pt x="2399" y="122"/>
                </a:moveTo>
                <a:cubicBezTo>
                  <a:pt x="2400" y="122"/>
                  <a:pt x="2402" y="122"/>
                  <a:pt x="2402" y="123"/>
                </a:cubicBezTo>
                <a:cubicBezTo>
                  <a:pt x="2401" y="122"/>
                  <a:pt x="2401" y="124"/>
                  <a:pt x="2400" y="124"/>
                </a:cubicBezTo>
                <a:cubicBezTo>
                  <a:pt x="2401" y="122"/>
                  <a:pt x="2398" y="123"/>
                  <a:pt x="2399" y="122"/>
                </a:cubicBezTo>
                <a:close/>
                <a:moveTo>
                  <a:pt x="2402" y="122"/>
                </a:moveTo>
                <a:cubicBezTo>
                  <a:pt x="2404" y="123"/>
                  <a:pt x="2407" y="122"/>
                  <a:pt x="2407" y="124"/>
                </a:cubicBezTo>
                <a:cubicBezTo>
                  <a:pt x="2405" y="123"/>
                  <a:pt x="2403" y="124"/>
                  <a:pt x="2402" y="122"/>
                </a:cubicBezTo>
                <a:close/>
                <a:moveTo>
                  <a:pt x="2405" y="128"/>
                </a:moveTo>
                <a:cubicBezTo>
                  <a:pt x="2405" y="128"/>
                  <a:pt x="2405" y="128"/>
                  <a:pt x="2405" y="128"/>
                </a:cubicBezTo>
                <a:cubicBezTo>
                  <a:pt x="2405" y="128"/>
                  <a:pt x="2405" y="128"/>
                  <a:pt x="2405" y="127"/>
                </a:cubicBezTo>
                <a:cubicBezTo>
                  <a:pt x="2405" y="127"/>
                  <a:pt x="2406" y="127"/>
                  <a:pt x="2406" y="127"/>
                </a:cubicBezTo>
                <a:cubicBezTo>
                  <a:pt x="2406" y="128"/>
                  <a:pt x="2406" y="128"/>
                  <a:pt x="2406" y="128"/>
                </a:cubicBezTo>
                <a:cubicBezTo>
                  <a:pt x="2406" y="128"/>
                  <a:pt x="2405" y="128"/>
                  <a:pt x="2405" y="128"/>
                </a:cubicBezTo>
                <a:cubicBezTo>
                  <a:pt x="2405" y="128"/>
                  <a:pt x="2405" y="128"/>
                  <a:pt x="2405" y="128"/>
                </a:cubicBezTo>
                <a:close/>
                <a:moveTo>
                  <a:pt x="2408" y="124"/>
                </a:moveTo>
                <a:cubicBezTo>
                  <a:pt x="2408" y="122"/>
                  <a:pt x="2411" y="123"/>
                  <a:pt x="2411" y="124"/>
                </a:cubicBezTo>
                <a:cubicBezTo>
                  <a:pt x="2409" y="123"/>
                  <a:pt x="2409" y="124"/>
                  <a:pt x="2408" y="124"/>
                </a:cubicBezTo>
                <a:close/>
                <a:moveTo>
                  <a:pt x="2414" y="120"/>
                </a:moveTo>
                <a:cubicBezTo>
                  <a:pt x="2416" y="119"/>
                  <a:pt x="2416" y="123"/>
                  <a:pt x="2415" y="121"/>
                </a:cubicBezTo>
                <a:cubicBezTo>
                  <a:pt x="2415" y="120"/>
                  <a:pt x="2414" y="121"/>
                  <a:pt x="2414" y="121"/>
                </a:cubicBezTo>
                <a:cubicBezTo>
                  <a:pt x="2414" y="121"/>
                  <a:pt x="2414" y="122"/>
                  <a:pt x="2414" y="122"/>
                </a:cubicBezTo>
                <a:cubicBezTo>
                  <a:pt x="2413" y="121"/>
                  <a:pt x="2414" y="121"/>
                  <a:pt x="2414" y="120"/>
                </a:cubicBezTo>
                <a:close/>
                <a:moveTo>
                  <a:pt x="2418" y="125"/>
                </a:moveTo>
                <a:cubicBezTo>
                  <a:pt x="2417" y="124"/>
                  <a:pt x="2414" y="125"/>
                  <a:pt x="2413" y="124"/>
                </a:cubicBezTo>
                <a:cubicBezTo>
                  <a:pt x="2416" y="124"/>
                  <a:pt x="2416" y="123"/>
                  <a:pt x="2418" y="125"/>
                </a:cubicBezTo>
                <a:close/>
                <a:moveTo>
                  <a:pt x="2419" y="123"/>
                </a:moveTo>
                <a:cubicBezTo>
                  <a:pt x="2417" y="122"/>
                  <a:pt x="2418" y="121"/>
                  <a:pt x="2417" y="122"/>
                </a:cubicBezTo>
                <a:cubicBezTo>
                  <a:pt x="2417" y="121"/>
                  <a:pt x="2416" y="121"/>
                  <a:pt x="2416" y="120"/>
                </a:cubicBezTo>
                <a:cubicBezTo>
                  <a:pt x="2417" y="121"/>
                  <a:pt x="2417" y="120"/>
                  <a:pt x="2418" y="120"/>
                </a:cubicBezTo>
                <a:cubicBezTo>
                  <a:pt x="2418" y="121"/>
                  <a:pt x="2418" y="122"/>
                  <a:pt x="2419" y="123"/>
                </a:cubicBezTo>
                <a:close/>
                <a:moveTo>
                  <a:pt x="2420" y="120"/>
                </a:moveTo>
                <a:cubicBezTo>
                  <a:pt x="2420" y="121"/>
                  <a:pt x="2422" y="121"/>
                  <a:pt x="2422" y="122"/>
                </a:cubicBezTo>
                <a:cubicBezTo>
                  <a:pt x="2421" y="122"/>
                  <a:pt x="2421" y="122"/>
                  <a:pt x="2420" y="123"/>
                </a:cubicBezTo>
                <a:cubicBezTo>
                  <a:pt x="2421" y="121"/>
                  <a:pt x="2419" y="120"/>
                  <a:pt x="2420" y="120"/>
                </a:cubicBezTo>
                <a:close/>
                <a:moveTo>
                  <a:pt x="2447" y="117"/>
                </a:moveTo>
                <a:cubicBezTo>
                  <a:pt x="2447" y="115"/>
                  <a:pt x="2451" y="117"/>
                  <a:pt x="2450" y="118"/>
                </a:cubicBezTo>
                <a:cubicBezTo>
                  <a:pt x="2447" y="118"/>
                  <a:pt x="2445" y="117"/>
                  <a:pt x="2442" y="116"/>
                </a:cubicBezTo>
                <a:cubicBezTo>
                  <a:pt x="2442" y="117"/>
                  <a:pt x="2441" y="117"/>
                  <a:pt x="2441" y="117"/>
                </a:cubicBezTo>
                <a:cubicBezTo>
                  <a:pt x="2441" y="117"/>
                  <a:pt x="2442" y="116"/>
                  <a:pt x="2442" y="116"/>
                </a:cubicBezTo>
                <a:cubicBezTo>
                  <a:pt x="2444" y="115"/>
                  <a:pt x="2444" y="117"/>
                  <a:pt x="2446" y="117"/>
                </a:cubicBezTo>
                <a:cubicBezTo>
                  <a:pt x="2446" y="116"/>
                  <a:pt x="2446" y="115"/>
                  <a:pt x="2447" y="115"/>
                </a:cubicBezTo>
                <a:cubicBezTo>
                  <a:pt x="2448" y="115"/>
                  <a:pt x="2445" y="117"/>
                  <a:pt x="2447" y="117"/>
                </a:cubicBezTo>
                <a:close/>
                <a:moveTo>
                  <a:pt x="2462" y="119"/>
                </a:moveTo>
                <a:cubicBezTo>
                  <a:pt x="2462" y="118"/>
                  <a:pt x="2463" y="117"/>
                  <a:pt x="2464" y="117"/>
                </a:cubicBezTo>
                <a:cubicBezTo>
                  <a:pt x="2464" y="118"/>
                  <a:pt x="2466" y="118"/>
                  <a:pt x="2465" y="120"/>
                </a:cubicBezTo>
                <a:cubicBezTo>
                  <a:pt x="2460" y="119"/>
                  <a:pt x="2456" y="119"/>
                  <a:pt x="2452" y="118"/>
                </a:cubicBezTo>
                <a:cubicBezTo>
                  <a:pt x="2452" y="118"/>
                  <a:pt x="2451" y="118"/>
                  <a:pt x="2451" y="117"/>
                </a:cubicBezTo>
                <a:cubicBezTo>
                  <a:pt x="2451" y="117"/>
                  <a:pt x="2452" y="118"/>
                  <a:pt x="2452" y="118"/>
                </a:cubicBezTo>
                <a:cubicBezTo>
                  <a:pt x="2454" y="118"/>
                  <a:pt x="2458" y="116"/>
                  <a:pt x="2457" y="119"/>
                </a:cubicBezTo>
                <a:cubicBezTo>
                  <a:pt x="2458" y="118"/>
                  <a:pt x="2461" y="117"/>
                  <a:pt x="2462" y="119"/>
                </a:cubicBezTo>
                <a:close/>
                <a:moveTo>
                  <a:pt x="2471" y="128"/>
                </a:moveTo>
                <a:cubicBezTo>
                  <a:pt x="2469" y="131"/>
                  <a:pt x="2466" y="127"/>
                  <a:pt x="2462" y="128"/>
                </a:cubicBezTo>
                <a:cubicBezTo>
                  <a:pt x="2464" y="125"/>
                  <a:pt x="2468" y="128"/>
                  <a:pt x="2471" y="128"/>
                </a:cubicBezTo>
                <a:close/>
                <a:moveTo>
                  <a:pt x="2469" y="126"/>
                </a:moveTo>
                <a:cubicBezTo>
                  <a:pt x="2469" y="126"/>
                  <a:pt x="2469" y="126"/>
                  <a:pt x="2469" y="125"/>
                </a:cubicBezTo>
                <a:cubicBezTo>
                  <a:pt x="2469" y="125"/>
                  <a:pt x="2470" y="125"/>
                  <a:pt x="2470" y="125"/>
                </a:cubicBezTo>
                <a:cubicBezTo>
                  <a:pt x="2470" y="126"/>
                  <a:pt x="2470" y="126"/>
                  <a:pt x="2470" y="127"/>
                </a:cubicBezTo>
                <a:cubicBezTo>
                  <a:pt x="2470" y="126"/>
                  <a:pt x="2469" y="126"/>
                  <a:pt x="2469" y="126"/>
                </a:cubicBezTo>
                <a:close/>
                <a:moveTo>
                  <a:pt x="2476" y="131"/>
                </a:moveTo>
                <a:cubicBezTo>
                  <a:pt x="2476" y="132"/>
                  <a:pt x="2476" y="134"/>
                  <a:pt x="2476" y="134"/>
                </a:cubicBezTo>
                <a:cubicBezTo>
                  <a:pt x="2477" y="135"/>
                  <a:pt x="2477" y="130"/>
                  <a:pt x="2478" y="133"/>
                </a:cubicBezTo>
                <a:cubicBezTo>
                  <a:pt x="2478" y="137"/>
                  <a:pt x="2480" y="133"/>
                  <a:pt x="2480" y="132"/>
                </a:cubicBezTo>
                <a:cubicBezTo>
                  <a:pt x="2480" y="135"/>
                  <a:pt x="2482" y="137"/>
                  <a:pt x="2484" y="135"/>
                </a:cubicBezTo>
                <a:cubicBezTo>
                  <a:pt x="2485" y="136"/>
                  <a:pt x="2485" y="137"/>
                  <a:pt x="2485" y="137"/>
                </a:cubicBezTo>
                <a:cubicBezTo>
                  <a:pt x="2486" y="135"/>
                  <a:pt x="2490" y="135"/>
                  <a:pt x="2491" y="138"/>
                </a:cubicBezTo>
                <a:cubicBezTo>
                  <a:pt x="2489" y="136"/>
                  <a:pt x="2489" y="138"/>
                  <a:pt x="2488" y="139"/>
                </a:cubicBezTo>
                <a:cubicBezTo>
                  <a:pt x="2489" y="139"/>
                  <a:pt x="2490" y="139"/>
                  <a:pt x="2490" y="140"/>
                </a:cubicBezTo>
                <a:cubicBezTo>
                  <a:pt x="2489" y="139"/>
                  <a:pt x="2484" y="140"/>
                  <a:pt x="2487" y="141"/>
                </a:cubicBezTo>
                <a:cubicBezTo>
                  <a:pt x="2485" y="141"/>
                  <a:pt x="2485" y="139"/>
                  <a:pt x="2484" y="139"/>
                </a:cubicBezTo>
                <a:cubicBezTo>
                  <a:pt x="2485" y="138"/>
                  <a:pt x="2484" y="139"/>
                  <a:pt x="2485" y="139"/>
                </a:cubicBezTo>
                <a:cubicBezTo>
                  <a:pt x="2483" y="133"/>
                  <a:pt x="2473" y="139"/>
                  <a:pt x="2469" y="133"/>
                </a:cubicBezTo>
                <a:cubicBezTo>
                  <a:pt x="2471" y="133"/>
                  <a:pt x="2473" y="134"/>
                  <a:pt x="2473" y="133"/>
                </a:cubicBezTo>
                <a:cubicBezTo>
                  <a:pt x="2465" y="130"/>
                  <a:pt x="2455" y="131"/>
                  <a:pt x="2446" y="129"/>
                </a:cubicBezTo>
                <a:cubicBezTo>
                  <a:pt x="2445" y="127"/>
                  <a:pt x="2445" y="127"/>
                  <a:pt x="2446" y="128"/>
                </a:cubicBezTo>
                <a:cubicBezTo>
                  <a:pt x="2454" y="128"/>
                  <a:pt x="2458" y="130"/>
                  <a:pt x="2466" y="130"/>
                </a:cubicBezTo>
                <a:cubicBezTo>
                  <a:pt x="2466" y="130"/>
                  <a:pt x="2466" y="131"/>
                  <a:pt x="2467" y="131"/>
                </a:cubicBezTo>
                <a:cubicBezTo>
                  <a:pt x="2469" y="129"/>
                  <a:pt x="2473" y="132"/>
                  <a:pt x="2476" y="131"/>
                </a:cubicBezTo>
                <a:close/>
                <a:moveTo>
                  <a:pt x="2472" y="120"/>
                </a:moveTo>
                <a:cubicBezTo>
                  <a:pt x="2473" y="120"/>
                  <a:pt x="2474" y="120"/>
                  <a:pt x="2475" y="120"/>
                </a:cubicBezTo>
                <a:cubicBezTo>
                  <a:pt x="2475" y="122"/>
                  <a:pt x="2473" y="121"/>
                  <a:pt x="2472" y="120"/>
                </a:cubicBezTo>
                <a:close/>
                <a:moveTo>
                  <a:pt x="2478" y="121"/>
                </a:moveTo>
                <a:cubicBezTo>
                  <a:pt x="2478" y="119"/>
                  <a:pt x="2475" y="120"/>
                  <a:pt x="2475" y="119"/>
                </a:cubicBezTo>
                <a:cubicBezTo>
                  <a:pt x="2477" y="119"/>
                  <a:pt x="2477" y="119"/>
                  <a:pt x="2479" y="118"/>
                </a:cubicBezTo>
                <a:cubicBezTo>
                  <a:pt x="2478" y="119"/>
                  <a:pt x="2478" y="121"/>
                  <a:pt x="2478" y="121"/>
                </a:cubicBezTo>
                <a:close/>
                <a:moveTo>
                  <a:pt x="2479" y="125"/>
                </a:moveTo>
                <a:cubicBezTo>
                  <a:pt x="2479" y="125"/>
                  <a:pt x="2477" y="126"/>
                  <a:pt x="2477" y="124"/>
                </a:cubicBezTo>
                <a:cubicBezTo>
                  <a:pt x="2478" y="124"/>
                  <a:pt x="2479" y="123"/>
                  <a:pt x="2479" y="125"/>
                </a:cubicBezTo>
                <a:close/>
                <a:moveTo>
                  <a:pt x="2490" y="134"/>
                </a:moveTo>
                <a:cubicBezTo>
                  <a:pt x="2488" y="136"/>
                  <a:pt x="2485" y="133"/>
                  <a:pt x="2485" y="133"/>
                </a:cubicBezTo>
                <a:cubicBezTo>
                  <a:pt x="2486" y="132"/>
                  <a:pt x="2489" y="132"/>
                  <a:pt x="2490" y="134"/>
                </a:cubicBezTo>
                <a:close/>
                <a:moveTo>
                  <a:pt x="2487" y="130"/>
                </a:moveTo>
                <a:cubicBezTo>
                  <a:pt x="2486" y="132"/>
                  <a:pt x="2489" y="128"/>
                  <a:pt x="2489" y="131"/>
                </a:cubicBezTo>
                <a:cubicBezTo>
                  <a:pt x="2488" y="132"/>
                  <a:pt x="2485" y="130"/>
                  <a:pt x="2487" y="130"/>
                </a:cubicBezTo>
                <a:close/>
                <a:moveTo>
                  <a:pt x="2485" y="131"/>
                </a:moveTo>
                <a:cubicBezTo>
                  <a:pt x="2485" y="131"/>
                  <a:pt x="2484" y="131"/>
                  <a:pt x="2484" y="131"/>
                </a:cubicBezTo>
                <a:cubicBezTo>
                  <a:pt x="2484" y="130"/>
                  <a:pt x="2484" y="130"/>
                  <a:pt x="2484" y="129"/>
                </a:cubicBezTo>
                <a:cubicBezTo>
                  <a:pt x="2485" y="129"/>
                  <a:pt x="2485" y="129"/>
                  <a:pt x="2486" y="130"/>
                </a:cubicBezTo>
                <a:cubicBezTo>
                  <a:pt x="2486" y="130"/>
                  <a:pt x="2485" y="130"/>
                  <a:pt x="2485" y="131"/>
                </a:cubicBezTo>
                <a:close/>
                <a:moveTo>
                  <a:pt x="2495" y="134"/>
                </a:moveTo>
                <a:cubicBezTo>
                  <a:pt x="2494" y="135"/>
                  <a:pt x="2495" y="135"/>
                  <a:pt x="2495" y="136"/>
                </a:cubicBezTo>
                <a:cubicBezTo>
                  <a:pt x="2493" y="136"/>
                  <a:pt x="2492" y="135"/>
                  <a:pt x="2491" y="134"/>
                </a:cubicBezTo>
                <a:cubicBezTo>
                  <a:pt x="2493" y="134"/>
                  <a:pt x="2493" y="135"/>
                  <a:pt x="2495" y="134"/>
                </a:cubicBezTo>
                <a:close/>
                <a:moveTo>
                  <a:pt x="2491" y="130"/>
                </a:moveTo>
                <a:cubicBezTo>
                  <a:pt x="2492" y="129"/>
                  <a:pt x="2494" y="130"/>
                  <a:pt x="2494" y="131"/>
                </a:cubicBezTo>
                <a:cubicBezTo>
                  <a:pt x="2493" y="131"/>
                  <a:pt x="2491" y="131"/>
                  <a:pt x="2491" y="130"/>
                </a:cubicBezTo>
                <a:close/>
                <a:moveTo>
                  <a:pt x="2498" y="139"/>
                </a:moveTo>
                <a:cubicBezTo>
                  <a:pt x="2496" y="138"/>
                  <a:pt x="2492" y="138"/>
                  <a:pt x="2492" y="137"/>
                </a:cubicBezTo>
                <a:cubicBezTo>
                  <a:pt x="2494" y="137"/>
                  <a:pt x="2498" y="136"/>
                  <a:pt x="2498" y="139"/>
                </a:cubicBezTo>
                <a:close/>
                <a:moveTo>
                  <a:pt x="2496" y="120"/>
                </a:moveTo>
                <a:cubicBezTo>
                  <a:pt x="2496" y="120"/>
                  <a:pt x="2496" y="119"/>
                  <a:pt x="2496" y="119"/>
                </a:cubicBezTo>
                <a:cubicBezTo>
                  <a:pt x="2497" y="119"/>
                  <a:pt x="2498" y="119"/>
                  <a:pt x="2498" y="120"/>
                </a:cubicBezTo>
                <a:cubicBezTo>
                  <a:pt x="2497" y="120"/>
                  <a:pt x="2497" y="121"/>
                  <a:pt x="2496" y="120"/>
                </a:cubicBezTo>
                <a:close/>
                <a:moveTo>
                  <a:pt x="2500" y="161"/>
                </a:moveTo>
                <a:cubicBezTo>
                  <a:pt x="2502" y="161"/>
                  <a:pt x="2501" y="163"/>
                  <a:pt x="2502" y="163"/>
                </a:cubicBezTo>
                <a:cubicBezTo>
                  <a:pt x="2504" y="164"/>
                  <a:pt x="2509" y="162"/>
                  <a:pt x="2507" y="165"/>
                </a:cubicBezTo>
                <a:cubicBezTo>
                  <a:pt x="2503" y="162"/>
                  <a:pt x="2499" y="166"/>
                  <a:pt x="2496" y="163"/>
                </a:cubicBezTo>
                <a:cubicBezTo>
                  <a:pt x="2499" y="163"/>
                  <a:pt x="2502" y="164"/>
                  <a:pt x="2500" y="161"/>
                </a:cubicBezTo>
                <a:close/>
                <a:moveTo>
                  <a:pt x="2522" y="173"/>
                </a:moveTo>
                <a:cubicBezTo>
                  <a:pt x="2524" y="174"/>
                  <a:pt x="2526" y="173"/>
                  <a:pt x="2526" y="174"/>
                </a:cubicBezTo>
                <a:cubicBezTo>
                  <a:pt x="2525" y="176"/>
                  <a:pt x="2524" y="175"/>
                  <a:pt x="2524" y="178"/>
                </a:cubicBezTo>
                <a:cubicBezTo>
                  <a:pt x="2523" y="177"/>
                  <a:pt x="2523" y="176"/>
                  <a:pt x="2521" y="177"/>
                </a:cubicBezTo>
                <a:cubicBezTo>
                  <a:pt x="2521" y="175"/>
                  <a:pt x="2523" y="174"/>
                  <a:pt x="2522" y="173"/>
                </a:cubicBezTo>
                <a:close/>
                <a:moveTo>
                  <a:pt x="2524" y="155"/>
                </a:moveTo>
                <a:cubicBezTo>
                  <a:pt x="2524" y="156"/>
                  <a:pt x="2523" y="156"/>
                  <a:pt x="2523" y="155"/>
                </a:cubicBezTo>
                <a:cubicBezTo>
                  <a:pt x="2525" y="154"/>
                  <a:pt x="2529" y="156"/>
                  <a:pt x="2528" y="156"/>
                </a:cubicBezTo>
                <a:cubicBezTo>
                  <a:pt x="2528" y="156"/>
                  <a:pt x="2526" y="156"/>
                  <a:pt x="2526" y="155"/>
                </a:cubicBezTo>
                <a:cubicBezTo>
                  <a:pt x="2525" y="156"/>
                  <a:pt x="2525" y="157"/>
                  <a:pt x="2525" y="158"/>
                </a:cubicBezTo>
                <a:cubicBezTo>
                  <a:pt x="2526" y="157"/>
                  <a:pt x="2527" y="157"/>
                  <a:pt x="2527" y="159"/>
                </a:cubicBezTo>
                <a:cubicBezTo>
                  <a:pt x="2526" y="160"/>
                  <a:pt x="2523" y="159"/>
                  <a:pt x="2522" y="158"/>
                </a:cubicBezTo>
                <a:cubicBezTo>
                  <a:pt x="2524" y="157"/>
                  <a:pt x="2524" y="159"/>
                  <a:pt x="2525" y="157"/>
                </a:cubicBezTo>
                <a:cubicBezTo>
                  <a:pt x="2524" y="157"/>
                  <a:pt x="2525" y="155"/>
                  <a:pt x="2524" y="155"/>
                </a:cubicBezTo>
                <a:close/>
                <a:moveTo>
                  <a:pt x="2541" y="201"/>
                </a:moveTo>
                <a:cubicBezTo>
                  <a:pt x="2546" y="202"/>
                  <a:pt x="2555" y="203"/>
                  <a:pt x="2559" y="205"/>
                </a:cubicBezTo>
                <a:cubicBezTo>
                  <a:pt x="2557" y="204"/>
                  <a:pt x="2554" y="204"/>
                  <a:pt x="2550" y="204"/>
                </a:cubicBezTo>
                <a:cubicBezTo>
                  <a:pt x="2552" y="205"/>
                  <a:pt x="2555" y="204"/>
                  <a:pt x="2556" y="206"/>
                </a:cubicBezTo>
                <a:cubicBezTo>
                  <a:pt x="2553" y="207"/>
                  <a:pt x="2552" y="205"/>
                  <a:pt x="2549" y="206"/>
                </a:cubicBezTo>
                <a:cubicBezTo>
                  <a:pt x="2550" y="205"/>
                  <a:pt x="2548" y="205"/>
                  <a:pt x="2547" y="205"/>
                </a:cubicBezTo>
                <a:cubicBezTo>
                  <a:pt x="2547" y="206"/>
                  <a:pt x="2548" y="206"/>
                  <a:pt x="2549" y="207"/>
                </a:cubicBezTo>
                <a:cubicBezTo>
                  <a:pt x="2549" y="207"/>
                  <a:pt x="2548" y="207"/>
                  <a:pt x="2548" y="207"/>
                </a:cubicBezTo>
                <a:cubicBezTo>
                  <a:pt x="2541" y="206"/>
                  <a:pt x="2538" y="205"/>
                  <a:pt x="2532" y="204"/>
                </a:cubicBezTo>
                <a:cubicBezTo>
                  <a:pt x="2535" y="204"/>
                  <a:pt x="2536" y="204"/>
                  <a:pt x="2536" y="202"/>
                </a:cubicBezTo>
                <a:cubicBezTo>
                  <a:pt x="2540" y="203"/>
                  <a:pt x="2541" y="204"/>
                  <a:pt x="2544" y="202"/>
                </a:cubicBezTo>
                <a:cubicBezTo>
                  <a:pt x="2543" y="201"/>
                  <a:pt x="2541" y="202"/>
                  <a:pt x="2541" y="201"/>
                </a:cubicBezTo>
                <a:close/>
                <a:moveTo>
                  <a:pt x="2546" y="193"/>
                </a:moveTo>
                <a:cubicBezTo>
                  <a:pt x="2546" y="194"/>
                  <a:pt x="2546" y="196"/>
                  <a:pt x="2546" y="196"/>
                </a:cubicBezTo>
                <a:cubicBezTo>
                  <a:pt x="2546" y="196"/>
                  <a:pt x="2545" y="196"/>
                  <a:pt x="2545" y="196"/>
                </a:cubicBezTo>
                <a:cubicBezTo>
                  <a:pt x="2545" y="195"/>
                  <a:pt x="2545" y="195"/>
                  <a:pt x="2544" y="194"/>
                </a:cubicBezTo>
                <a:cubicBezTo>
                  <a:pt x="2546" y="195"/>
                  <a:pt x="2545" y="191"/>
                  <a:pt x="2546" y="193"/>
                </a:cubicBezTo>
                <a:close/>
                <a:moveTo>
                  <a:pt x="2545" y="186"/>
                </a:moveTo>
                <a:cubicBezTo>
                  <a:pt x="2545" y="185"/>
                  <a:pt x="2542" y="187"/>
                  <a:pt x="2543" y="185"/>
                </a:cubicBezTo>
                <a:cubicBezTo>
                  <a:pt x="2544" y="185"/>
                  <a:pt x="2547" y="185"/>
                  <a:pt x="2545" y="186"/>
                </a:cubicBezTo>
                <a:close/>
                <a:moveTo>
                  <a:pt x="2560" y="188"/>
                </a:moveTo>
                <a:cubicBezTo>
                  <a:pt x="2558" y="189"/>
                  <a:pt x="2563" y="190"/>
                  <a:pt x="2563" y="189"/>
                </a:cubicBezTo>
                <a:cubicBezTo>
                  <a:pt x="2562" y="187"/>
                  <a:pt x="2563" y="187"/>
                  <a:pt x="2564" y="186"/>
                </a:cubicBezTo>
                <a:cubicBezTo>
                  <a:pt x="2565" y="187"/>
                  <a:pt x="2564" y="188"/>
                  <a:pt x="2566" y="188"/>
                </a:cubicBezTo>
                <a:cubicBezTo>
                  <a:pt x="2566" y="187"/>
                  <a:pt x="2565" y="187"/>
                  <a:pt x="2565" y="187"/>
                </a:cubicBezTo>
                <a:cubicBezTo>
                  <a:pt x="2567" y="187"/>
                  <a:pt x="2570" y="188"/>
                  <a:pt x="2572" y="187"/>
                </a:cubicBezTo>
                <a:cubicBezTo>
                  <a:pt x="2572" y="186"/>
                  <a:pt x="2571" y="186"/>
                  <a:pt x="2571" y="186"/>
                </a:cubicBezTo>
                <a:cubicBezTo>
                  <a:pt x="2572" y="185"/>
                  <a:pt x="2574" y="187"/>
                  <a:pt x="2574" y="185"/>
                </a:cubicBezTo>
                <a:cubicBezTo>
                  <a:pt x="2573" y="185"/>
                  <a:pt x="2572" y="186"/>
                  <a:pt x="2572" y="184"/>
                </a:cubicBezTo>
                <a:cubicBezTo>
                  <a:pt x="2576" y="184"/>
                  <a:pt x="2582" y="185"/>
                  <a:pt x="2584" y="184"/>
                </a:cubicBezTo>
                <a:cubicBezTo>
                  <a:pt x="2584" y="184"/>
                  <a:pt x="2583" y="185"/>
                  <a:pt x="2583" y="185"/>
                </a:cubicBezTo>
                <a:cubicBezTo>
                  <a:pt x="2584" y="185"/>
                  <a:pt x="2585" y="186"/>
                  <a:pt x="2585" y="186"/>
                </a:cubicBezTo>
                <a:cubicBezTo>
                  <a:pt x="2584" y="183"/>
                  <a:pt x="2589" y="185"/>
                  <a:pt x="2589" y="183"/>
                </a:cubicBezTo>
                <a:cubicBezTo>
                  <a:pt x="2588" y="183"/>
                  <a:pt x="2584" y="183"/>
                  <a:pt x="2582" y="184"/>
                </a:cubicBezTo>
                <a:cubicBezTo>
                  <a:pt x="2582" y="183"/>
                  <a:pt x="2581" y="183"/>
                  <a:pt x="2579" y="183"/>
                </a:cubicBezTo>
                <a:cubicBezTo>
                  <a:pt x="2578" y="183"/>
                  <a:pt x="2580" y="184"/>
                  <a:pt x="2579" y="184"/>
                </a:cubicBezTo>
                <a:cubicBezTo>
                  <a:pt x="2578" y="181"/>
                  <a:pt x="2575" y="183"/>
                  <a:pt x="2573" y="182"/>
                </a:cubicBezTo>
                <a:cubicBezTo>
                  <a:pt x="2574" y="179"/>
                  <a:pt x="2571" y="180"/>
                  <a:pt x="2571" y="179"/>
                </a:cubicBezTo>
                <a:cubicBezTo>
                  <a:pt x="2573" y="178"/>
                  <a:pt x="2573" y="178"/>
                  <a:pt x="2575" y="179"/>
                </a:cubicBezTo>
                <a:cubicBezTo>
                  <a:pt x="2575" y="178"/>
                  <a:pt x="2576" y="178"/>
                  <a:pt x="2576" y="177"/>
                </a:cubicBezTo>
                <a:cubicBezTo>
                  <a:pt x="2575" y="177"/>
                  <a:pt x="2570" y="177"/>
                  <a:pt x="2569" y="176"/>
                </a:cubicBezTo>
                <a:cubicBezTo>
                  <a:pt x="2569" y="176"/>
                  <a:pt x="2569" y="176"/>
                  <a:pt x="2569" y="176"/>
                </a:cubicBezTo>
                <a:cubicBezTo>
                  <a:pt x="2569" y="175"/>
                  <a:pt x="2569" y="175"/>
                  <a:pt x="2569" y="175"/>
                </a:cubicBezTo>
                <a:cubicBezTo>
                  <a:pt x="2572" y="175"/>
                  <a:pt x="2581" y="176"/>
                  <a:pt x="2583" y="177"/>
                </a:cubicBezTo>
                <a:cubicBezTo>
                  <a:pt x="2582" y="179"/>
                  <a:pt x="2582" y="179"/>
                  <a:pt x="2583" y="180"/>
                </a:cubicBezTo>
                <a:cubicBezTo>
                  <a:pt x="2584" y="178"/>
                  <a:pt x="2586" y="182"/>
                  <a:pt x="2587" y="179"/>
                </a:cubicBezTo>
                <a:cubicBezTo>
                  <a:pt x="2587" y="179"/>
                  <a:pt x="2585" y="180"/>
                  <a:pt x="2585" y="179"/>
                </a:cubicBezTo>
                <a:cubicBezTo>
                  <a:pt x="2587" y="179"/>
                  <a:pt x="2584" y="177"/>
                  <a:pt x="2586" y="176"/>
                </a:cubicBezTo>
                <a:cubicBezTo>
                  <a:pt x="2586" y="180"/>
                  <a:pt x="2588" y="178"/>
                  <a:pt x="2588" y="180"/>
                </a:cubicBezTo>
                <a:cubicBezTo>
                  <a:pt x="2589" y="177"/>
                  <a:pt x="2592" y="180"/>
                  <a:pt x="2594" y="179"/>
                </a:cubicBezTo>
                <a:cubicBezTo>
                  <a:pt x="2587" y="178"/>
                  <a:pt x="2596" y="177"/>
                  <a:pt x="2596" y="179"/>
                </a:cubicBezTo>
                <a:cubicBezTo>
                  <a:pt x="2601" y="181"/>
                  <a:pt x="2606" y="179"/>
                  <a:pt x="2608" y="181"/>
                </a:cubicBezTo>
                <a:cubicBezTo>
                  <a:pt x="2607" y="182"/>
                  <a:pt x="2608" y="183"/>
                  <a:pt x="2608" y="184"/>
                </a:cubicBezTo>
                <a:cubicBezTo>
                  <a:pt x="2605" y="187"/>
                  <a:pt x="2597" y="184"/>
                  <a:pt x="2594" y="184"/>
                </a:cubicBezTo>
                <a:cubicBezTo>
                  <a:pt x="2595" y="186"/>
                  <a:pt x="2597" y="184"/>
                  <a:pt x="2599" y="186"/>
                </a:cubicBezTo>
                <a:cubicBezTo>
                  <a:pt x="2597" y="186"/>
                  <a:pt x="2598" y="189"/>
                  <a:pt x="2597" y="188"/>
                </a:cubicBezTo>
                <a:cubicBezTo>
                  <a:pt x="2598" y="187"/>
                  <a:pt x="2595" y="186"/>
                  <a:pt x="2595" y="186"/>
                </a:cubicBezTo>
                <a:cubicBezTo>
                  <a:pt x="2595" y="187"/>
                  <a:pt x="2595" y="189"/>
                  <a:pt x="2594" y="188"/>
                </a:cubicBezTo>
                <a:cubicBezTo>
                  <a:pt x="2593" y="186"/>
                  <a:pt x="2593" y="187"/>
                  <a:pt x="2591" y="186"/>
                </a:cubicBezTo>
                <a:cubicBezTo>
                  <a:pt x="2591" y="187"/>
                  <a:pt x="2593" y="187"/>
                  <a:pt x="2592" y="189"/>
                </a:cubicBezTo>
                <a:cubicBezTo>
                  <a:pt x="2591" y="188"/>
                  <a:pt x="2588" y="187"/>
                  <a:pt x="2588" y="189"/>
                </a:cubicBezTo>
                <a:cubicBezTo>
                  <a:pt x="2584" y="188"/>
                  <a:pt x="2586" y="187"/>
                  <a:pt x="2583" y="187"/>
                </a:cubicBezTo>
                <a:cubicBezTo>
                  <a:pt x="2584" y="188"/>
                  <a:pt x="2583" y="191"/>
                  <a:pt x="2583" y="193"/>
                </a:cubicBezTo>
                <a:cubicBezTo>
                  <a:pt x="2584" y="192"/>
                  <a:pt x="2586" y="193"/>
                  <a:pt x="2587" y="193"/>
                </a:cubicBezTo>
                <a:cubicBezTo>
                  <a:pt x="2587" y="193"/>
                  <a:pt x="2587" y="193"/>
                  <a:pt x="2587" y="193"/>
                </a:cubicBezTo>
                <a:cubicBezTo>
                  <a:pt x="2587" y="192"/>
                  <a:pt x="2587" y="192"/>
                  <a:pt x="2588" y="192"/>
                </a:cubicBezTo>
                <a:cubicBezTo>
                  <a:pt x="2588" y="192"/>
                  <a:pt x="2587" y="192"/>
                  <a:pt x="2587" y="193"/>
                </a:cubicBezTo>
                <a:cubicBezTo>
                  <a:pt x="2587" y="193"/>
                  <a:pt x="2587" y="193"/>
                  <a:pt x="2587" y="193"/>
                </a:cubicBezTo>
                <a:cubicBezTo>
                  <a:pt x="2587" y="193"/>
                  <a:pt x="2587" y="193"/>
                  <a:pt x="2587" y="193"/>
                </a:cubicBezTo>
                <a:cubicBezTo>
                  <a:pt x="2584" y="195"/>
                  <a:pt x="2580" y="193"/>
                  <a:pt x="2577" y="193"/>
                </a:cubicBezTo>
                <a:cubicBezTo>
                  <a:pt x="2574" y="192"/>
                  <a:pt x="2571" y="193"/>
                  <a:pt x="2568" y="192"/>
                </a:cubicBezTo>
                <a:cubicBezTo>
                  <a:pt x="2568" y="190"/>
                  <a:pt x="2570" y="192"/>
                  <a:pt x="2570" y="190"/>
                </a:cubicBezTo>
                <a:cubicBezTo>
                  <a:pt x="2568" y="188"/>
                  <a:pt x="2568" y="191"/>
                  <a:pt x="2567" y="191"/>
                </a:cubicBezTo>
                <a:cubicBezTo>
                  <a:pt x="2565" y="191"/>
                  <a:pt x="2568" y="189"/>
                  <a:pt x="2567" y="189"/>
                </a:cubicBezTo>
                <a:cubicBezTo>
                  <a:pt x="2564" y="188"/>
                  <a:pt x="2566" y="191"/>
                  <a:pt x="2566" y="191"/>
                </a:cubicBezTo>
                <a:cubicBezTo>
                  <a:pt x="2563" y="193"/>
                  <a:pt x="2560" y="192"/>
                  <a:pt x="2555" y="190"/>
                </a:cubicBezTo>
                <a:cubicBezTo>
                  <a:pt x="2556" y="190"/>
                  <a:pt x="2557" y="188"/>
                  <a:pt x="2560" y="188"/>
                </a:cubicBezTo>
                <a:close/>
                <a:moveTo>
                  <a:pt x="2557" y="159"/>
                </a:moveTo>
                <a:cubicBezTo>
                  <a:pt x="2558" y="160"/>
                  <a:pt x="2560" y="160"/>
                  <a:pt x="2560" y="161"/>
                </a:cubicBezTo>
                <a:cubicBezTo>
                  <a:pt x="2559" y="160"/>
                  <a:pt x="2557" y="161"/>
                  <a:pt x="2557" y="159"/>
                </a:cubicBezTo>
                <a:close/>
                <a:moveTo>
                  <a:pt x="2561" y="153"/>
                </a:moveTo>
                <a:cubicBezTo>
                  <a:pt x="2557" y="153"/>
                  <a:pt x="2555" y="152"/>
                  <a:pt x="2549" y="151"/>
                </a:cubicBezTo>
                <a:cubicBezTo>
                  <a:pt x="2553" y="150"/>
                  <a:pt x="2558" y="153"/>
                  <a:pt x="2561" y="153"/>
                </a:cubicBezTo>
                <a:close/>
                <a:moveTo>
                  <a:pt x="2557" y="148"/>
                </a:moveTo>
                <a:cubicBezTo>
                  <a:pt x="2559" y="148"/>
                  <a:pt x="2560" y="148"/>
                  <a:pt x="2560" y="149"/>
                </a:cubicBezTo>
                <a:cubicBezTo>
                  <a:pt x="2559" y="149"/>
                  <a:pt x="2557" y="149"/>
                  <a:pt x="2557" y="148"/>
                </a:cubicBezTo>
                <a:close/>
                <a:moveTo>
                  <a:pt x="2565" y="155"/>
                </a:moveTo>
                <a:cubicBezTo>
                  <a:pt x="2563" y="156"/>
                  <a:pt x="2559" y="156"/>
                  <a:pt x="2558" y="155"/>
                </a:cubicBezTo>
                <a:cubicBezTo>
                  <a:pt x="2559" y="154"/>
                  <a:pt x="2564" y="154"/>
                  <a:pt x="2565" y="155"/>
                </a:cubicBezTo>
                <a:close/>
                <a:moveTo>
                  <a:pt x="2564" y="162"/>
                </a:moveTo>
                <a:cubicBezTo>
                  <a:pt x="2564" y="162"/>
                  <a:pt x="2565" y="162"/>
                  <a:pt x="2565" y="162"/>
                </a:cubicBezTo>
                <a:cubicBezTo>
                  <a:pt x="2565" y="162"/>
                  <a:pt x="2565" y="163"/>
                  <a:pt x="2565" y="163"/>
                </a:cubicBezTo>
                <a:cubicBezTo>
                  <a:pt x="2564" y="163"/>
                  <a:pt x="2564" y="162"/>
                  <a:pt x="2564" y="162"/>
                </a:cubicBezTo>
                <a:close/>
                <a:moveTo>
                  <a:pt x="2581" y="152"/>
                </a:moveTo>
                <a:cubicBezTo>
                  <a:pt x="2582" y="152"/>
                  <a:pt x="2581" y="152"/>
                  <a:pt x="2581" y="153"/>
                </a:cubicBezTo>
                <a:cubicBezTo>
                  <a:pt x="2584" y="153"/>
                  <a:pt x="2584" y="154"/>
                  <a:pt x="2585" y="153"/>
                </a:cubicBezTo>
                <a:cubicBezTo>
                  <a:pt x="2589" y="153"/>
                  <a:pt x="2589" y="155"/>
                  <a:pt x="2585" y="154"/>
                </a:cubicBezTo>
                <a:cubicBezTo>
                  <a:pt x="2585" y="155"/>
                  <a:pt x="2584" y="155"/>
                  <a:pt x="2583" y="155"/>
                </a:cubicBezTo>
                <a:cubicBezTo>
                  <a:pt x="2582" y="155"/>
                  <a:pt x="2583" y="153"/>
                  <a:pt x="2582" y="153"/>
                </a:cubicBezTo>
                <a:cubicBezTo>
                  <a:pt x="2583" y="155"/>
                  <a:pt x="2573" y="154"/>
                  <a:pt x="2574" y="153"/>
                </a:cubicBezTo>
                <a:cubicBezTo>
                  <a:pt x="2577" y="153"/>
                  <a:pt x="2580" y="152"/>
                  <a:pt x="2581" y="152"/>
                </a:cubicBezTo>
                <a:close/>
                <a:moveTo>
                  <a:pt x="2577" y="143"/>
                </a:moveTo>
                <a:cubicBezTo>
                  <a:pt x="2577" y="141"/>
                  <a:pt x="2583" y="140"/>
                  <a:pt x="2584" y="143"/>
                </a:cubicBezTo>
                <a:cubicBezTo>
                  <a:pt x="2581" y="143"/>
                  <a:pt x="2579" y="143"/>
                  <a:pt x="2577" y="143"/>
                </a:cubicBezTo>
                <a:close/>
                <a:moveTo>
                  <a:pt x="2594" y="145"/>
                </a:moveTo>
                <a:cubicBezTo>
                  <a:pt x="2593" y="144"/>
                  <a:pt x="2593" y="144"/>
                  <a:pt x="2592" y="145"/>
                </a:cubicBezTo>
                <a:cubicBezTo>
                  <a:pt x="2591" y="143"/>
                  <a:pt x="2595" y="143"/>
                  <a:pt x="2594" y="145"/>
                </a:cubicBezTo>
                <a:close/>
                <a:moveTo>
                  <a:pt x="2595" y="142"/>
                </a:moveTo>
                <a:cubicBezTo>
                  <a:pt x="2595" y="143"/>
                  <a:pt x="2595" y="142"/>
                  <a:pt x="2596" y="141"/>
                </a:cubicBezTo>
                <a:cubicBezTo>
                  <a:pt x="2596" y="144"/>
                  <a:pt x="2598" y="141"/>
                  <a:pt x="2598" y="144"/>
                </a:cubicBezTo>
                <a:cubicBezTo>
                  <a:pt x="2597" y="143"/>
                  <a:pt x="2596" y="144"/>
                  <a:pt x="2595" y="144"/>
                </a:cubicBezTo>
                <a:cubicBezTo>
                  <a:pt x="2595" y="143"/>
                  <a:pt x="2594" y="142"/>
                  <a:pt x="2595" y="142"/>
                </a:cubicBezTo>
                <a:close/>
                <a:moveTo>
                  <a:pt x="2611" y="166"/>
                </a:moveTo>
                <a:cubicBezTo>
                  <a:pt x="2611" y="167"/>
                  <a:pt x="2611" y="166"/>
                  <a:pt x="2612" y="166"/>
                </a:cubicBezTo>
                <a:cubicBezTo>
                  <a:pt x="2611" y="168"/>
                  <a:pt x="2614" y="167"/>
                  <a:pt x="2615" y="167"/>
                </a:cubicBezTo>
                <a:cubicBezTo>
                  <a:pt x="2614" y="165"/>
                  <a:pt x="2616" y="167"/>
                  <a:pt x="2617" y="166"/>
                </a:cubicBezTo>
                <a:cubicBezTo>
                  <a:pt x="2617" y="164"/>
                  <a:pt x="2614" y="166"/>
                  <a:pt x="2615" y="164"/>
                </a:cubicBezTo>
                <a:cubicBezTo>
                  <a:pt x="2619" y="164"/>
                  <a:pt x="2622" y="163"/>
                  <a:pt x="2623" y="166"/>
                </a:cubicBezTo>
                <a:cubicBezTo>
                  <a:pt x="2621" y="167"/>
                  <a:pt x="2619" y="169"/>
                  <a:pt x="2615" y="169"/>
                </a:cubicBezTo>
                <a:cubicBezTo>
                  <a:pt x="2615" y="169"/>
                  <a:pt x="2616" y="168"/>
                  <a:pt x="2615" y="168"/>
                </a:cubicBezTo>
                <a:cubicBezTo>
                  <a:pt x="2612" y="168"/>
                  <a:pt x="2606" y="167"/>
                  <a:pt x="2604" y="167"/>
                </a:cubicBezTo>
                <a:cubicBezTo>
                  <a:pt x="2599" y="166"/>
                  <a:pt x="2610" y="167"/>
                  <a:pt x="2611" y="166"/>
                </a:cubicBezTo>
                <a:close/>
                <a:moveTo>
                  <a:pt x="2608" y="147"/>
                </a:moveTo>
                <a:cubicBezTo>
                  <a:pt x="2608" y="146"/>
                  <a:pt x="2609" y="146"/>
                  <a:pt x="2610" y="146"/>
                </a:cubicBezTo>
                <a:cubicBezTo>
                  <a:pt x="2610" y="148"/>
                  <a:pt x="2608" y="148"/>
                  <a:pt x="2608" y="147"/>
                </a:cubicBezTo>
                <a:close/>
                <a:moveTo>
                  <a:pt x="2611" y="164"/>
                </a:moveTo>
                <a:cubicBezTo>
                  <a:pt x="2612" y="165"/>
                  <a:pt x="2613" y="163"/>
                  <a:pt x="2613" y="165"/>
                </a:cubicBezTo>
                <a:cubicBezTo>
                  <a:pt x="2613" y="165"/>
                  <a:pt x="2611" y="166"/>
                  <a:pt x="2611" y="164"/>
                </a:cubicBezTo>
                <a:close/>
                <a:moveTo>
                  <a:pt x="2617" y="178"/>
                </a:moveTo>
                <a:cubicBezTo>
                  <a:pt x="2615" y="178"/>
                  <a:pt x="2611" y="178"/>
                  <a:pt x="2609" y="178"/>
                </a:cubicBezTo>
                <a:cubicBezTo>
                  <a:pt x="2610" y="178"/>
                  <a:pt x="2610" y="177"/>
                  <a:pt x="2610" y="177"/>
                </a:cubicBezTo>
                <a:cubicBezTo>
                  <a:pt x="2611" y="177"/>
                  <a:pt x="2616" y="177"/>
                  <a:pt x="2617" y="176"/>
                </a:cubicBezTo>
                <a:cubicBezTo>
                  <a:pt x="2616" y="176"/>
                  <a:pt x="2616" y="177"/>
                  <a:pt x="2617" y="178"/>
                </a:cubicBezTo>
                <a:close/>
                <a:moveTo>
                  <a:pt x="2615" y="190"/>
                </a:moveTo>
                <a:cubicBezTo>
                  <a:pt x="2615" y="190"/>
                  <a:pt x="2615" y="191"/>
                  <a:pt x="2615" y="191"/>
                </a:cubicBezTo>
                <a:cubicBezTo>
                  <a:pt x="2614" y="191"/>
                  <a:pt x="2613" y="191"/>
                  <a:pt x="2613" y="191"/>
                </a:cubicBezTo>
                <a:cubicBezTo>
                  <a:pt x="2613" y="190"/>
                  <a:pt x="2613" y="190"/>
                  <a:pt x="2613" y="190"/>
                </a:cubicBezTo>
                <a:cubicBezTo>
                  <a:pt x="2614" y="190"/>
                  <a:pt x="2614" y="190"/>
                  <a:pt x="2615" y="190"/>
                </a:cubicBezTo>
                <a:close/>
                <a:moveTo>
                  <a:pt x="2595" y="172"/>
                </a:moveTo>
                <a:cubicBezTo>
                  <a:pt x="2599" y="172"/>
                  <a:pt x="2603" y="172"/>
                  <a:pt x="2607" y="174"/>
                </a:cubicBezTo>
                <a:cubicBezTo>
                  <a:pt x="2603" y="175"/>
                  <a:pt x="2599" y="173"/>
                  <a:pt x="2596" y="173"/>
                </a:cubicBezTo>
                <a:cubicBezTo>
                  <a:pt x="2596" y="173"/>
                  <a:pt x="2596" y="174"/>
                  <a:pt x="2595" y="174"/>
                </a:cubicBezTo>
                <a:cubicBezTo>
                  <a:pt x="2595" y="173"/>
                  <a:pt x="2595" y="173"/>
                  <a:pt x="2595" y="172"/>
                </a:cubicBezTo>
                <a:cubicBezTo>
                  <a:pt x="2595" y="172"/>
                  <a:pt x="2595" y="172"/>
                  <a:pt x="2595" y="172"/>
                </a:cubicBezTo>
                <a:close/>
                <a:moveTo>
                  <a:pt x="2592" y="160"/>
                </a:moveTo>
                <a:cubicBezTo>
                  <a:pt x="2595" y="160"/>
                  <a:pt x="2597" y="161"/>
                  <a:pt x="2600" y="160"/>
                </a:cubicBezTo>
                <a:cubicBezTo>
                  <a:pt x="2603" y="163"/>
                  <a:pt x="2597" y="161"/>
                  <a:pt x="2595" y="161"/>
                </a:cubicBezTo>
                <a:cubicBezTo>
                  <a:pt x="2594" y="161"/>
                  <a:pt x="2591" y="162"/>
                  <a:pt x="2592" y="160"/>
                </a:cubicBezTo>
                <a:close/>
                <a:moveTo>
                  <a:pt x="2594" y="172"/>
                </a:moveTo>
                <a:cubicBezTo>
                  <a:pt x="2594" y="172"/>
                  <a:pt x="2593" y="172"/>
                  <a:pt x="2592" y="171"/>
                </a:cubicBezTo>
                <a:cubicBezTo>
                  <a:pt x="2593" y="171"/>
                  <a:pt x="2595" y="170"/>
                  <a:pt x="2594" y="172"/>
                </a:cubicBezTo>
                <a:close/>
                <a:moveTo>
                  <a:pt x="2603" y="165"/>
                </a:moveTo>
                <a:cubicBezTo>
                  <a:pt x="2601" y="164"/>
                  <a:pt x="2601" y="167"/>
                  <a:pt x="2599" y="167"/>
                </a:cubicBezTo>
                <a:cubicBezTo>
                  <a:pt x="2600" y="163"/>
                  <a:pt x="2596" y="167"/>
                  <a:pt x="2596" y="164"/>
                </a:cubicBezTo>
                <a:cubicBezTo>
                  <a:pt x="2598" y="164"/>
                  <a:pt x="2599" y="164"/>
                  <a:pt x="2601" y="166"/>
                </a:cubicBezTo>
                <a:cubicBezTo>
                  <a:pt x="2599" y="164"/>
                  <a:pt x="2604" y="164"/>
                  <a:pt x="2603" y="165"/>
                </a:cubicBezTo>
                <a:close/>
                <a:moveTo>
                  <a:pt x="2602" y="178"/>
                </a:moveTo>
                <a:cubicBezTo>
                  <a:pt x="2605" y="179"/>
                  <a:pt x="2607" y="178"/>
                  <a:pt x="2608" y="179"/>
                </a:cubicBezTo>
                <a:cubicBezTo>
                  <a:pt x="2607" y="180"/>
                  <a:pt x="2601" y="179"/>
                  <a:pt x="2602" y="178"/>
                </a:cubicBezTo>
                <a:close/>
                <a:moveTo>
                  <a:pt x="2606" y="177"/>
                </a:moveTo>
                <a:cubicBezTo>
                  <a:pt x="2608" y="177"/>
                  <a:pt x="2608" y="176"/>
                  <a:pt x="2609" y="176"/>
                </a:cubicBezTo>
                <a:cubicBezTo>
                  <a:pt x="2609" y="178"/>
                  <a:pt x="2607" y="178"/>
                  <a:pt x="2606" y="177"/>
                </a:cubicBezTo>
                <a:close/>
                <a:moveTo>
                  <a:pt x="2596" y="159"/>
                </a:moveTo>
                <a:cubicBezTo>
                  <a:pt x="2593" y="158"/>
                  <a:pt x="2590" y="159"/>
                  <a:pt x="2588" y="157"/>
                </a:cubicBezTo>
                <a:cubicBezTo>
                  <a:pt x="2593" y="158"/>
                  <a:pt x="2602" y="156"/>
                  <a:pt x="2606" y="159"/>
                </a:cubicBezTo>
                <a:cubicBezTo>
                  <a:pt x="2602" y="158"/>
                  <a:pt x="2599" y="159"/>
                  <a:pt x="2596" y="159"/>
                </a:cubicBezTo>
                <a:close/>
                <a:moveTo>
                  <a:pt x="2594" y="155"/>
                </a:moveTo>
                <a:cubicBezTo>
                  <a:pt x="2594" y="155"/>
                  <a:pt x="2594" y="156"/>
                  <a:pt x="2594" y="155"/>
                </a:cubicBezTo>
                <a:cubicBezTo>
                  <a:pt x="2595" y="153"/>
                  <a:pt x="2600" y="156"/>
                  <a:pt x="2594" y="155"/>
                </a:cubicBezTo>
                <a:close/>
                <a:moveTo>
                  <a:pt x="2588" y="141"/>
                </a:moveTo>
                <a:cubicBezTo>
                  <a:pt x="2589" y="142"/>
                  <a:pt x="2591" y="142"/>
                  <a:pt x="2592" y="143"/>
                </a:cubicBezTo>
                <a:cubicBezTo>
                  <a:pt x="2591" y="142"/>
                  <a:pt x="2588" y="144"/>
                  <a:pt x="2588" y="141"/>
                </a:cubicBezTo>
                <a:close/>
                <a:moveTo>
                  <a:pt x="2590" y="173"/>
                </a:moveTo>
                <a:cubicBezTo>
                  <a:pt x="2590" y="170"/>
                  <a:pt x="2588" y="174"/>
                  <a:pt x="2588" y="172"/>
                </a:cubicBezTo>
                <a:cubicBezTo>
                  <a:pt x="2588" y="172"/>
                  <a:pt x="2589" y="171"/>
                  <a:pt x="2589" y="171"/>
                </a:cubicBezTo>
                <a:cubicBezTo>
                  <a:pt x="2587" y="170"/>
                  <a:pt x="2582" y="172"/>
                  <a:pt x="2583" y="170"/>
                </a:cubicBezTo>
                <a:cubicBezTo>
                  <a:pt x="2585" y="168"/>
                  <a:pt x="2594" y="170"/>
                  <a:pt x="2590" y="173"/>
                </a:cubicBezTo>
                <a:close/>
                <a:moveTo>
                  <a:pt x="2575" y="163"/>
                </a:moveTo>
                <a:cubicBezTo>
                  <a:pt x="2577" y="164"/>
                  <a:pt x="2578" y="163"/>
                  <a:pt x="2582" y="164"/>
                </a:cubicBezTo>
                <a:cubicBezTo>
                  <a:pt x="2582" y="164"/>
                  <a:pt x="2583" y="165"/>
                  <a:pt x="2582" y="164"/>
                </a:cubicBezTo>
                <a:cubicBezTo>
                  <a:pt x="2578" y="163"/>
                  <a:pt x="2576" y="166"/>
                  <a:pt x="2575" y="163"/>
                </a:cubicBezTo>
                <a:close/>
                <a:moveTo>
                  <a:pt x="2578" y="169"/>
                </a:moveTo>
                <a:cubicBezTo>
                  <a:pt x="2578" y="168"/>
                  <a:pt x="2576" y="169"/>
                  <a:pt x="2576" y="169"/>
                </a:cubicBezTo>
                <a:cubicBezTo>
                  <a:pt x="2575" y="166"/>
                  <a:pt x="2580" y="168"/>
                  <a:pt x="2578" y="169"/>
                </a:cubicBezTo>
                <a:close/>
                <a:moveTo>
                  <a:pt x="2575" y="168"/>
                </a:moveTo>
                <a:cubicBezTo>
                  <a:pt x="2575" y="168"/>
                  <a:pt x="2575" y="170"/>
                  <a:pt x="2574" y="170"/>
                </a:cubicBezTo>
                <a:cubicBezTo>
                  <a:pt x="2574" y="169"/>
                  <a:pt x="2573" y="168"/>
                  <a:pt x="2574" y="167"/>
                </a:cubicBezTo>
                <a:cubicBezTo>
                  <a:pt x="2574" y="171"/>
                  <a:pt x="2575" y="166"/>
                  <a:pt x="2575" y="168"/>
                </a:cubicBezTo>
                <a:close/>
                <a:moveTo>
                  <a:pt x="2579" y="161"/>
                </a:moveTo>
                <a:cubicBezTo>
                  <a:pt x="2578" y="160"/>
                  <a:pt x="2572" y="161"/>
                  <a:pt x="2572" y="159"/>
                </a:cubicBezTo>
                <a:cubicBezTo>
                  <a:pt x="2575" y="158"/>
                  <a:pt x="2578" y="160"/>
                  <a:pt x="2579" y="161"/>
                </a:cubicBezTo>
                <a:close/>
                <a:moveTo>
                  <a:pt x="2574" y="163"/>
                </a:moveTo>
                <a:cubicBezTo>
                  <a:pt x="2573" y="163"/>
                  <a:pt x="2567" y="165"/>
                  <a:pt x="2566" y="162"/>
                </a:cubicBezTo>
                <a:cubicBezTo>
                  <a:pt x="2569" y="163"/>
                  <a:pt x="2572" y="162"/>
                  <a:pt x="2574" y="163"/>
                </a:cubicBezTo>
                <a:close/>
                <a:moveTo>
                  <a:pt x="2571" y="182"/>
                </a:moveTo>
                <a:cubicBezTo>
                  <a:pt x="2571" y="181"/>
                  <a:pt x="2571" y="181"/>
                  <a:pt x="2571" y="182"/>
                </a:cubicBezTo>
                <a:cubicBezTo>
                  <a:pt x="2570" y="182"/>
                  <a:pt x="2570" y="182"/>
                  <a:pt x="2568" y="182"/>
                </a:cubicBezTo>
                <a:cubicBezTo>
                  <a:pt x="2569" y="181"/>
                  <a:pt x="2569" y="181"/>
                  <a:pt x="2569" y="181"/>
                </a:cubicBezTo>
                <a:cubicBezTo>
                  <a:pt x="2569" y="180"/>
                  <a:pt x="2569" y="180"/>
                  <a:pt x="2569" y="180"/>
                </a:cubicBezTo>
                <a:cubicBezTo>
                  <a:pt x="2569" y="181"/>
                  <a:pt x="2569" y="181"/>
                  <a:pt x="2570" y="181"/>
                </a:cubicBezTo>
                <a:cubicBezTo>
                  <a:pt x="2570" y="180"/>
                  <a:pt x="2570" y="180"/>
                  <a:pt x="2571" y="180"/>
                </a:cubicBezTo>
                <a:cubicBezTo>
                  <a:pt x="2571" y="180"/>
                  <a:pt x="2570" y="181"/>
                  <a:pt x="2571" y="182"/>
                </a:cubicBezTo>
                <a:close/>
                <a:moveTo>
                  <a:pt x="2570" y="136"/>
                </a:moveTo>
                <a:cubicBezTo>
                  <a:pt x="2570" y="136"/>
                  <a:pt x="2571" y="135"/>
                  <a:pt x="2572" y="135"/>
                </a:cubicBezTo>
                <a:cubicBezTo>
                  <a:pt x="2572" y="137"/>
                  <a:pt x="2570" y="137"/>
                  <a:pt x="2570" y="136"/>
                </a:cubicBezTo>
                <a:close/>
                <a:moveTo>
                  <a:pt x="2571" y="159"/>
                </a:moveTo>
                <a:cubicBezTo>
                  <a:pt x="2569" y="158"/>
                  <a:pt x="2567" y="160"/>
                  <a:pt x="2567" y="159"/>
                </a:cubicBezTo>
                <a:cubicBezTo>
                  <a:pt x="2568" y="159"/>
                  <a:pt x="2567" y="158"/>
                  <a:pt x="2568" y="157"/>
                </a:cubicBezTo>
                <a:cubicBezTo>
                  <a:pt x="2568" y="158"/>
                  <a:pt x="2568" y="158"/>
                  <a:pt x="2569" y="158"/>
                </a:cubicBezTo>
                <a:cubicBezTo>
                  <a:pt x="2568" y="158"/>
                  <a:pt x="2568" y="157"/>
                  <a:pt x="2569" y="157"/>
                </a:cubicBezTo>
                <a:cubicBezTo>
                  <a:pt x="2569" y="157"/>
                  <a:pt x="2569" y="157"/>
                  <a:pt x="2569" y="158"/>
                </a:cubicBezTo>
                <a:cubicBezTo>
                  <a:pt x="2569" y="159"/>
                  <a:pt x="2572" y="158"/>
                  <a:pt x="2571" y="159"/>
                </a:cubicBezTo>
                <a:close/>
                <a:moveTo>
                  <a:pt x="2566" y="135"/>
                </a:moveTo>
                <a:cubicBezTo>
                  <a:pt x="2566" y="134"/>
                  <a:pt x="2568" y="135"/>
                  <a:pt x="2569" y="135"/>
                </a:cubicBezTo>
                <a:cubicBezTo>
                  <a:pt x="2569" y="138"/>
                  <a:pt x="2567" y="135"/>
                  <a:pt x="2566" y="135"/>
                </a:cubicBezTo>
                <a:close/>
                <a:moveTo>
                  <a:pt x="2606" y="191"/>
                </a:moveTo>
                <a:cubicBezTo>
                  <a:pt x="2605" y="191"/>
                  <a:pt x="2603" y="191"/>
                  <a:pt x="2603" y="190"/>
                </a:cubicBezTo>
                <a:cubicBezTo>
                  <a:pt x="2604" y="189"/>
                  <a:pt x="2606" y="189"/>
                  <a:pt x="2606" y="191"/>
                </a:cubicBezTo>
                <a:close/>
                <a:moveTo>
                  <a:pt x="2566" y="220"/>
                </a:moveTo>
                <a:cubicBezTo>
                  <a:pt x="2567" y="220"/>
                  <a:pt x="2566" y="222"/>
                  <a:pt x="2567" y="221"/>
                </a:cubicBezTo>
                <a:cubicBezTo>
                  <a:pt x="2570" y="219"/>
                  <a:pt x="2574" y="223"/>
                  <a:pt x="2577" y="222"/>
                </a:cubicBezTo>
                <a:cubicBezTo>
                  <a:pt x="2580" y="224"/>
                  <a:pt x="2587" y="221"/>
                  <a:pt x="2589" y="225"/>
                </a:cubicBezTo>
                <a:cubicBezTo>
                  <a:pt x="2577" y="224"/>
                  <a:pt x="2571" y="225"/>
                  <a:pt x="2559" y="222"/>
                </a:cubicBezTo>
                <a:cubicBezTo>
                  <a:pt x="2560" y="222"/>
                  <a:pt x="2559" y="220"/>
                  <a:pt x="2558" y="220"/>
                </a:cubicBezTo>
                <a:cubicBezTo>
                  <a:pt x="2559" y="223"/>
                  <a:pt x="2558" y="220"/>
                  <a:pt x="2557" y="222"/>
                </a:cubicBezTo>
                <a:cubicBezTo>
                  <a:pt x="2555" y="219"/>
                  <a:pt x="2552" y="221"/>
                  <a:pt x="2550" y="218"/>
                </a:cubicBezTo>
                <a:cubicBezTo>
                  <a:pt x="2551" y="218"/>
                  <a:pt x="2553" y="219"/>
                  <a:pt x="2553" y="218"/>
                </a:cubicBezTo>
                <a:cubicBezTo>
                  <a:pt x="2552" y="217"/>
                  <a:pt x="2551" y="217"/>
                  <a:pt x="2550" y="216"/>
                </a:cubicBezTo>
                <a:cubicBezTo>
                  <a:pt x="2552" y="216"/>
                  <a:pt x="2551" y="216"/>
                  <a:pt x="2551" y="214"/>
                </a:cubicBezTo>
                <a:cubicBezTo>
                  <a:pt x="2555" y="214"/>
                  <a:pt x="2559" y="216"/>
                  <a:pt x="2563" y="216"/>
                </a:cubicBezTo>
                <a:cubicBezTo>
                  <a:pt x="2563" y="216"/>
                  <a:pt x="2562" y="216"/>
                  <a:pt x="2563" y="215"/>
                </a:cubicBezTo>
                <a:cubicBezTo>
                  <a:pt x="2564" y="213"/>
                  <a:pt x="2566" y="215"/>
                  <a:pt x="2568" y="214"/>
                </a:cubicBezTo>
                <a:cubicBezTo>
                  <a:pt x="2568" y="216"/>
                  <a:pt x="2567" y="216"/>
                  <a:pt x="2568" y="217"/>
                </a:cubicBezTo>
                <a:cubicBezTo>
                  <a:pt x="2569" y="217"/>
                  <a:pt x="2569" y="216"/>
                  <a:pt x="2569" y="214"/>
                </a:cubicBezTo>
                <a:cubicBezTo>
                  <a:pt x="2579" y="215"/>
                  <a:pt x="2590" y="220"/>
                  <a:pt x="2598" y="221"/>
                </a:cubicBezTo>
                <a:cubicBezTo>
                  <a:pt x="2586" y="222"/>
                  <a:pt x="2577" y="219"/>
                  <a:pt x="2566" y="220"/>
                </a:cubicBezTo>
                <a:close/>
                <a:moveTo>
                  <a:pt x="2593" y="229"/>
                </a:moveTo>
                <a:cubicBezTo>
                  <a:pt x="2592" y="229"/>
                  <a:pt x="2590" y="230"/>
                  <a:pt x="2591" y="228"/>
                </a:cubicBezTo>
                <a:cubicBezTo>
                  <a:pt x="2592" y="229"/>
                  <a:pt x="2593" y="228"/>
                  <a:pt x="2593" y="229"/>
                </a:cubicBezTo>
                <a:close/>
                <a:moveTo>
                  <a:pt x="2588" y="228"/>
                </a:moveTo>
                <a:cubicBezTo>
                  <a:pt x="2589" y="228"/>
                  <a:pt x="2589" y="227"/>
                  <a:pt x="2590" y="228"/>
                </a:cubicBezTo>
                <a:cubicBezTo>
                  <a:pt x="2591" y="229"/>
                  <a:pt x="2588" y="229"/>
                  <a:pt x="2588" y="228"/>
                </a:cubicBezTo>
                <a:close/>
                <a:moveTo>
                  <a:pt x="2582" y="229"/>
                </a:moveTo>
                <a:cubicBezTo>
                  <a:pt x="2583" y="231"/>
                  <a:pt x="2579" y="230"/>
                  <a:pt x="2579" y="229"/>
                </a:cubicBezTo>
                <a:cubicBezTo>
                  <a:pt x="2581" y="229"/>
                  <a:pt x="2581" y="230"/>
                  <a:pt x="2582" y="229"/>
                </a:cubicBezTo>
                <a:close/>
                <a:moveTo>
                  <a:pt x="2575" y="229"/>
                </a:moveTo>
                <a:cubicBezTo>
                  <a:pt x="2572" y="229"/>
                  <a:pt x="2569" y="229"/>
                  <a:pt x="2569" y="227"/>
                </a:cubicBezTo>
                <a:cubicBezTo>
                  <a:pt x="2571" y="227"/>
                  <a:pt x="2574" y="227"/>
                  <a:pt x="2575" y="229"/>
                </a:cubicBezTo>
                <a:close/>
                <a:moveTo>
                  <a:pt x="2555" y="207"/>
                </a:moveTo>
                <a:cubicBezTo>
                  <a:pt x="2555" y="206"/>
                  <a:pt x="2556" y="205"/>
                  <a:pt x="2557" y="205"/>
                </a:cubicBezTo>
                <a:cubicBezTo>
                  <a:pt x="2557" y="206"/>
                  <a:pt x="2556" y="207"/>
                  <a:pt x="2555" y="207"/>
                </a:cubicBezTo>
                <a:close/>
                <a:moveTo>
                  <a:pt x="2557" y="202"/>
                </a:moveTo>
                <a:cubicBezTo>
                  <a:pt x="2558" y="202"/>
                  <a:pt x="2560" y="201"/>
                  <a:pt x="2560" y="203"/>
                </a:cubicBezTo>
                <a:cubicBezTo>
                  <a:pt x="2559" y="203"/>
                  <a:pt x="2558" y="203"/>
                  <a:pt x="2557" y="202"/>
                </a:cubicBezTo>
                <a:close/>
                <a:moveTo>
                  <a:pt x="2562" y="199"/>
                </a:moveTo>
                <a:cubicBezTo>
                  <a:pt x="2561" y="197"/>
                  <a:pt x="2564" y="197"/>
                  <a:pt x="2564" y="198"/>
                </a:cubicBezTo>
                <a:cubicBezTo>
                  <a:pt x="2562" y="197"/>
                  <a:pt x="2563" y="200"/>
                  <a:pt x="2562" y="199"/>
                </a:cubicBezTo>
                <a:close/>
                <a:moveTo>
                  <a:pt x="2564" y="206"/>
                </a:moveTo>
                <a:cubicBezTo>
                  <a:pt x="2563" y="205"/>
                  <a:pt x="2563" y="207"/>
                  <a:pt x="2562" y="206"/>
                </a:cubicBezTo>
                <a:cubicBezTo>
                  <a:pt x="2561" y="204"/>
                  <a:pt x="2563" y="204"/>
                  <a:pt x="2564" y="206"/>
                </a:cubicBezTo>
                <a:close/>
                <a:moveTo>
                  <a:pt x="2568" y="209"/>
                </a:moveTo>
                <a:cubicBezTo>
                  <a:pt x="2566" y="209"/>
                  <a:pt x="2562" y="210"/>
                  <a:pt x="2561" y="207"/>
                </a:cubicBezTo>
                <a:cubicBezTo>
                  <a:pt x="2563" y="208"/>
                  <a:pt x="2566" y="207"/>
                  <a:pt x="2568" y="209"/>
                </a:cubicBezTo>
                <a:close/>
                <a:moveTo>
                  <a:pt x="2565" y="205"/>
                </a:moveTo>
                <a:cubicBezTo>
                  <a:pt x="2568" y="206"/>
                  <a:pt x="2568" y="205"/>
                  <a:pt x="2570" y="207"/>
                </a:cubicBezTo>
                <a:cubicBezTo>
                  <a:pt x="2569" y="207"/>
                  <a:pt x="2564" y="207"/>
                  <a:pt x="2565" y="206"/>
                </a:cubicBezTo>
                <a:cubicBezTo>
                  <a:pt x="2565" y="206"/>
                  <a:pt x="2566" y="207"/>
                  <a:pt x="2566" y="206"/>
                </a:cubicBezTo>
                <a:cubicBezTo>
                  <a:pt x="2566" y="206"/>
                  <a:pt x="2565" y="206"/>
                  <a:pt x="2565" y="205"/>
                </a:cubicBezTo>
                <a:close/>
                <a:moveTo>
                  <a:pt x="2565" y="198"/>
                </a:moveTo>
                <a:cubicBezTo>
                  <a:pt x="2566" y="197"/>
                  <a:pt x="2568" y="198"/>
                  <a:pt x="2567" y="199"/>
                </a:cubicBezTo>
                <a:cubicBezTo>
                  <a:pt x="2567" y="198"/>
                  <a:pt x="2566" y="200"/>
                  <a:pt x="2565" y="199"/>
                </a:cubicBezTo>
                <a:cubicBezTo>
                  <a:pt x="2565" y="198"/>
                  <a:pt x="2565" y="198"/>
                  <a:pt x="2565" y="198"/>
                </a:cubicBezTo>
                <a:close/>
                <a:moveTo>
                  <a:pt x="2586" y="205"/>
                </a:moveTo>
                <a:cubicBezTo>
                  <a:pt x="2585" y="205"/>
                  <a:pt x="2585" y="206"/>
                  <a:pt x="2585" y="207"/>
                </a:cubicBezTo>
                <a:cubicBezTo>
                  <a:pt x="2584" y="208"/>
                  <a:pt x="2586" y="204"/>
                  <a:pt x="2584" y="205"/>
                </a:cubicBezTo>
                <a:cubicBezTo>
                  <a:pt x="2584" y="204"/>
                  <a:pt x="2584" y="204"/>
                  <a:pt x="2585" y="203"/>
                </a:cubicBezTo>
                <a:cubicBezTo>
                  <a:pt x="2586" y="203"/>
                  <a:pt x="2587" y="204"/>
                  <a:pt x="2589" y="204"/>
                </a:cubicBezTo>
                <a:cubicBezTo>
                  <a:pt x="2589" y="206"/>
                  <a:pt x="2586" y="207"/>
                  <a:pt x="2586" y="205"/>
                </a:cubicBezTo>
                <a:cubicBezTo>
                  <a:pt x="2586" y="205"/>
                  <a:pt x="2587" y="205"/>
                  <a:pt x="2586" y="205"/>
                </a:cubicBezTo>
                <a:close/>
                <a:moveTo>
                  <a:pt x="2584" y="209"/>
                </a:moveTo>
                <a:cubicBezTo>
                  <a:pt x="2583" y="209"/>
                  <a:pt x="2584" y="210"/>
                  <a:pt x="2584" y="211"/>
                </a:cubicBezTo>
                <a:cubicBezTo>
                  <a:pt x="2582" y="209"/>
                  <a:pt x="2580" y="211"/>
                  <a:pt x="2579" y="209"/>
                </a:cubicBezTo>
                <a:cubicBezTo>
                  <a:pt x="2580" y="208"/>
                  <a:pt x="2583" y="211"/>
                  <a:pt x="2582" y="208"/>
                </a:cubicBezTo>
                <a:cubicBezTo>
                  <a:pt x="2583" y="209"/>
                  <a:pt x="2584" y="208"/>
                  <a:pt x="2584" y="209"/>
                </a:cubicBezTo>
                <a:close/>
                <a:moveTo>
                  <a:pt x="2578" y="205"/>
                </a:moveTo>
                <a:cubicBezTo>
                  <a:pt x="2577" y="202"/>
                  <a:pt x="2581" y="203"/>
                  <a:pt x="2581" y="204"/>
                </a:cubicBezTo>
                <a:cubicBezTo>
                  <a:pt x="2580" y="206"/>
                  <a:pt x="2579" y="204"/>
                  <a:pt x="2578" y="205"/>
                </a:cubicBezTo>
                <a:close/>
                <a:moveTo>
                  <a:pt x="2589" y="205"/>
                </a:moveTo>
                <a:cubicBezTo>
                  <a:pt x="2590" y="204"/>
                  <a:pt x="2591" y="205"/>
                  <a:pt x="2591" y="206"/>
                </a:cubicBezTo>
                <a:cubicBezTo>
                  <a:pt x="2591" y="206"/>
                  <a:pt x="2591" y="207"/>
                  <a:pt x="2591" y="208"/>
                </a:cubicBezTo>
                <a:cubicBezTo>
                  <a:pt x="2590" y="207"/>
                  <a:pt x="2589" y="208"/>
                  <a:pt x="2589" y="207"/>
                </a:cubicBezTo>
                <a:cubicBezTo>
                  <a:pt x="2589" y="207"/>
                  <a:pt x="2590" y="206"/>
                  <a:pt x="2590" y="206"/>
                </a:cubicBezTo>
                <a:cubicBezTo>
                  <a:pt x="2590" y="206"/>
                  <a:pt x="2589" y="206"/>
                  <a:pt x="2589" y="205"/>
                </a:cubicBezTo>
                <a:close/>
                <a:moveTo>
                  <a:pt x="2594" y="207"/>
                </a:moveTo>
                <a:cubicBezTo>
                  <a:pt x="2596" y="207"/>
                  <a:pt x="2593" y="207"/>
                  <a:pt x="2593" y="206"/>
                </a:cubicBezTo>
                <a:cubicBezTo>
                  <a:pt x="2596" y="207"/>
                  <a:pt x="2599" y="205"/>
                  <a:pt x="2599" y="207"/>
                </a:cubicBezTo>
                <a:cubicBezTo>
                  <a:pt x="2598" y="207"/>
                  <a:pt x="2596" y="209"/>
                  <a:pt x="2594" y="207"/>
                </a:cubicBezTo>
                <a:close/>
                <a:moveTo>
                  <a:pt x="2595" y="194"/>
                </a:moveTo>
                <a:cubicBezTo>
                  <a:pt x="2595" y="192"/>
                  <a:pt x="2597" y="192"/>
                  <a:pt x="2598" y="192"/>
                </a:cubicBezTo>
                <a:cubicBezTo>
                  <a:pt x="2598" y="194"/>
                  <a:pt x="2596" y="194"/>
                  <a:pt x="2595" y="194"/>
                </a:cubicBezTo>
                <a:close/>
                <a:moveTo>
                  <a:pt x="2551" y="196"/>
                </a:moveTo>
                <a:cubicBezTo>
                  <a:pt x="2553" y="196"/>
                  <a:pt x="2553" y="195"/>
                  <a:pt x="2554" y="196"/>
                </a:cubicBezTo>
                <a:cubicBezTo>
                  <a:pt x="2554" y="196"/>
                  <a:pt x="2554" y="197"/>
                  <a:pt x="2554" y="197"/>
                </a:cubicBezTo>
                <a:cubicBezTo>
                  <a:pt x="2554" y="196"/>
                  <a:pt x="2551" y="197"/>
                  <a:pt x="2551" y="196"/>
                </a:cubicBezTo>
                <a:close/>
                <a:moveTo>
                  <a:pt x="2549" y="190"/>
                </a:moveTo>
                <a:cubicBezTo>
                  <a:pt x="2550" y="189"/>
                  <a:pt x="2552" y="190"/>
                  <a:pt x="2552" y="191"/>
                </a:cubicBezTo>
                <a:cubicBezTo>
                  <a:pt x="2551" y="190"/>
                  <a:pt x="2549" y="191"/>
                  <a:pt x="2549" y="190"/>
                </a:cubicBezTo>
                <a:close/>
                <a:moveTo>
                  <a:pt x="2552" y="159"/>
                </a:moveTo>
                <a:cubicBezTo>
                  <a:pt x="2553" y="159"/>
                  <a:pt x="2554" y="158"/>
                  <a:pt x="2555" y="159"/>
                </a:cubicBezTo>
                <a:cubicBezTo>
                  <a:pt x="2555" y="160"/>
                  <a:pt x="2552" y="160"/>
                  <a:pt x="2552" y="159"/>
                </a:cubicBezTo>
                <a:close/>
                <a:moveTo>
                  <a:pt x="2553" y="187"/>
                </a:moveTo>
                <a:cubicBezTo>
                  <a:pt x="2552" y="187"/>
                  <a:pt x="2547" y="188"/>
                  <a:pt x="2547" y="186"/>
                </a:cubicBezTo>
                <a:cubicBezTo>
                  <a:pt x="2550" y="187"/>
                  <a:pt x="2552" y="184"/>
                  <a:pt x="2553" y="187"/>
                </a:cubicBezTo>
                <a:close/>
                <a:moveTo>
                  <a:pt x="2549" y="190"/>
                </a:moveTo>
                <a:cubicBezTo>
                  <a:pt x="2548" y="189"/>
                  <a:pt x="2547" y="189"/>
                  <a:pt x="2547" y="188"/>
                </a:cubicBezTo>
                <a:cubicBezTo>
                  <a:pt x="2548" y="188"/>
                  <a:pt x="2549" y="189"/>
                  <a:pt x="2549" y="190"/>
                </a:cubicBezTo>
                <a:close/>
                <a:moveTo>
                  <a:pt x="2551" y="196"/>
                </a:moveTo>
                <a:cubicBezTo>
                  <a:pt x="2550" y="195"/>
                  <a:pt x="2547" y="197"/>
                  <a:pt x="2546" y="194"/>
                </a:cubicBezTo>
                <a:cubicBezTo>
                  <a:pt x="2548" y="194"/>
                  <a:pt x="2551" y="194"/>
                  <a:pt x="2551" y="196"/>
                </a:cubicBezTo>
                <a:close/>
                <a:moveTo>
                  <a:pt x="2546" y="215"/>
                </a:moveTo>
                <a:cubicBezTo>
                  <a:pt x="2547" y="215"/>
                  <a:pt x="2549" y="215"/>
                  <a:pt x="2548" y="217"/>
                </a:cubicBezTo>
                <a:cubicBezTo>
                  <a:pt x="2548" y="217"/>
                  <a:pt x="2547" y="217"/>
                  <a:pt x="2547" y="217"/>
                </a:cubicBezTo>
                <a:cubicBezTo>
                  <a:pt x="2547" y="216"/>
                  <a:pt x="2547" y="216"/>
                  <a:pt x="2546" y="215"/>
                </a:cubicBezTo>
                <a:close/>
                <a:moveTo>
                  <a:pt x="2549" y="219"/>
                </a:moveTo>
                <a:cubicBezTo>
                  <a:pt x="2549" y="219"/>
                  <a:pt x="2548" y="219"/>
                  <a:pt x="2547" y="219"/>
                </a:cubicBezTo>
                <a:cubicBezTo>
                  <a:pt x="2547" y="217"/>
                  <a:pt x="2549" y="218"/>
                  <a:pt x="2549" y="219"/>
                </a:cubicBezTo>
                <a:close/>
                <a:moveTo>
                  <a:pt x="2527" y="198"/>
                </a:moveTo>
                <a:cubicBezTo>
                  <a:pt x="2528" y="199"/>
                  <a:pt x="2529" y="200"/>
                  <a:pt x="2530" y="199"/>
                </a:cubicBezTo>
                <a:cubicBezTo>
                  <a:pt x="2530" y="202"/>
                  <a:pt x="2529" y="200"/>
                  <a:pt x="2528" y="201"/>
                </a:cubicBezTo>
                <a:cubicBezTo>
                  <a:pt x="2529" y="199"/>
                  <a:pt x="2526" y="199"/>
                  <a:pt x="2527" y="198"/>
                </a:cubicBezTo>
                <a:close/>
                <a:moveTo>
                  <a:pt x="2526" y="203"/>
                </a:moveTo>
                <a:cubicBezTo>
                  <a:pt x="2524" y="205"/>
                  <a:pt x="2520" y="203"/>
                  <a:pt x="2518" y="202"/>
                </a:cubicBezTo>
                <a:cubicBezTo>
                  <a:pt x="2521" y="201"/>
                  <a:pt x="2524" y="203"/>
                  <a:pt x="2526" y="203"/>
                </a:cubicBezTo>
                <a:close/>
                <a:moveTo>
                  <a:pt x="2520" y="187"/>
                </a:moveTo>
                <a:cubicBezTo>
                  <a:pt x="2520" y="186"/>
                  <a:pt x="2521" y="186"/>
                  <a:pt x="2521" y="185"/>
                </a:cubicBezTo>
                <a:cubicBezTo>
                  <a:pt x="2521" y="186"/>
                  <a:pt x="2521" y="187"/>
                  <a:pt x="2522" y="187"/>
                </a:cubicBezTo>
                <a:cubicBezTo>
                  <a:pt x="2521" y="187"/>
                  <a:pt x="2521" y="188"/>
                  <a:pt x="2520" y="187"/>
                </a:cubicBezTo>
                <a:close/>
                <a:moveTo>
                  <a:pt x="2530" y="193"/>
                </a:moveTo>
                <a:cubicBezTo>
                  <a:pt x="2531" y="192"/>
                  <a:pt x="2532" y="192"/>
                  <a:pt x="2533" y="194"/>
                </a:cubicBezTo>
                <a:cubicBezTo>
                  <a:pt x="2532" y="192"/>
                  <a:pt x="2530" y="194"/>
                  <a:pt x="2530" y="193"/>
                </a:cubicBezTo>
                <a:close/>
                <a:moveTo>
                  <a:pt x="2533" y="193"/>
                </a:moveTo>
                <a:cubicBezTo>
                  <a:pt x="2535" y="192"/>
                  <a:pt x="2536" y="192"/>
                  <a:pt x="2536" y="193"/>
                </a:cubicBezTo>
                <a:cubicBezTo>
                  <a:pt x="2536" y="194"/>
                  <a:pt x="2534" y="194"/>
                  <a:pt x="2533" y="193"/>
                </a:cubicBezTo>
                <a:close/>
                <a:moveTo>
                  <a:pt x="2529" y="167"/>
                </a:moveTo>
                <a:cubicBezTo>
                  <a:pt x="2526" y="166"/>
                  <a:pt x="2524" y="168"/>
                  <a:pt x="2523" y="166"/>
                </a:cubicBezTo>
                <a:cubicBezTo>
                  <a:pt x="2523" y="165"/>
                  <a:pt x="2528" y="166"/>
                  <a:pt x="2529" y="167"/>
                </a:cubicBezTo>
                <a:close/>
                <a:moveTo>
                  <a:pt x="2524" y="163"/>
                </a:moveTo>
                <a:cubicBezTo>
                  <a:pt x="2525" y="162"/>
                  <a:pt x="2527" y="163"/>
                  <a:pt x="2528" y="162"/>
                </a:cubicBezTo>
                <a:cubicBezTo>
                  <a:pt x="2528" y="164"/>
                  <a:pt x="2524" y="163"/>
                  <a:pt x="2524" y="163"/>
                </a:cubicBezTo>
                <a:close/>
                <a:moveTo>
                  <a:pt x="2527" y="158"/>
                </a:moveTo>
                <a:cubicBezTo>
                  <a:pt x="2531" y="158"/>
                  <a:pt x="2534" y="159"/>
                  <a:pt x="2538" y="161"/>
                </a:cubicBezTo>
                <a:cubicBezTo>
                  <a:pt x="2535" y="161"/>
                  <a:pt x="2530" y="160"/>
                  <a:pt x="2527" y="158"/>
                </a:cubicBezTo>
                <a:close/>
                <a:moveTo>
                  <a:pt x="2523" y="181"/>
                </a:moveTo>
                <a:cubicBezTo>
                  <a:pt x="2523" y="181"/>
                  <a:pt x="2523" y="180"/>
                  <a:pt x="2523" y="180"/>
                </a:cubicBezTo>
                <a:cubicBezTo>
                  <a:pt x="2527" y="182"/>
                  <a:pt x="2536" y="180"/>
                  <a:pt x="2538" y="185"/>
                </a:cubicBezTo>
                <a:cubicBezTo>
                  <a:pt x="2533" y="184"/>
                  <a:pt x="2531" y="184"/>
                  <a:pt x="2524" y="182"/>
                </a:cubicBezTo>
                <a:cubicBezTo>
                  <a:pt x="2524" y="184"/>
                  <a:pt x="2523" y="183"/>
                  <a:pt x="2523" y="184"/>
                </a:cubicBezTo>
                <a:cubicBezTo>
                  <a:pt x="2529" y="185"/>
                  <a:pt x="2528" y="186"/>
                  <a:pt x="2534" y="186"/>
                </a:cubicBezTo>
                <a:cubicBezTo>
                  <a:pt x="2534" y="187"/>
                  <a:pt x="2533" y="187"/>
                  <a:pt x="2534" y="187"/>
                </a:cubicBezTo>
                <a:cubicBezTo>
                  <a:pt x="2534" y="186"/>
                  <a:pt x="2535" y="188"/>
                  <a:pt x="2535" y="188"/>
                </a:cubicBezTo>
                <a:cubicBezTo>
                  <a:pt x="2536" y="187"/>
                  <a:pt x="2537" y="185"/>
                  <a:pt x="2538" y="187"/>
                </a:cubicBezTo>
                <a:cubicBezTo>
                  <a:pt x="2536" y="187"/>
                  <a:pt x="2538" y="190"/>
                  <a:pt x="2537" y="191"/>
                </a:cubicBezTo>
                <a:cubicBezTo>
                  <a:pt x="2531" y="189"/>
                  <a:pt x="2527" y="190"/>
                  <a:pt x="2522" y="187"/>
                </a:cubicBezTo>
                <a:cubicBezTo>
                  <a:pt x="2523" y="188"/>
                  <a:pt x="2524" y="185"/>
                  <a:pt x="2523" y="184"/>
                </a:cubicBezTo>
                <a:cubicBezTo>
                  <a:pt x="2522" y="184"/>
                  <a:pt x="2524" y="186"/>
                  <a:pt x="2522" y="186"/>
                </a:cubicBezTo>
                <a:cubicBezTo>
                  <a:pt x="2523" y="184"/>
                  <a:pt x="2520" y="183"/>
                  <a:pt x="2519" y="185"/>
                </a:cubicBezTo>
                <a:cubicBezTo>
                  <a:pt x="2519" y="185"/>
                  <a:pt x="2520" y="184"/>
                  <a:pt x="2520" y="185"/>
                </a:cubicBezTo>
                <a:cubicBezTo>
                  <a:pt x="2519" y="185"/>
                  <a:pt x="2520" y="188"/>
                  <a:pt x="2518" y="187"/>
                </a:cubicBezTo>
                <a:cubicBezTo>
                  <a:pt x="2519" y="185"/>
                  <a:pt x="2517" y="182"/>
                  <a:pt x="2519" y="182"/>
                </a:cubicBezTo>
                <a:cubicBezTo>
                  <a:pt x="2518" y="181"/>
                  <a:pt x="2518" y="181"/>
                  <a:pt x="2517" y="181"/>
                </a:cubicBezTo>
                <a:cubicBezTo>
                  <a:pt x="2517" y="180"/>
                  <a:pt x="2518" y="179"/>
                  <a:pt x="2518" y="179"/>
                </a:cubicBezTo>
                <a:cubicBezTo>
                  <a:pt x="2521" y="180"/>
                  <a:pt x="2521" y="179"/>
                  <a:pt x="2523" y="181"/>
                </a:cubicBezTo>
                <a:close/>
                <a:moveTo>
                  <a:pt x="2513" y="179"/>
                </a:moveTo>
                <a:cubicBezTo>
                  <a:pt x="2513" y="180"/>
                  <a:pt x="2512" y="179"/>
                  <a:pt x="2511" y="180"/>
                </a:cubicBezTo>
                <a:cubicBezTo>
                  <a:pt x="2512" y="180"/>
                  <a:pt x="2512" y="180"/>
                  <a:pt x="2512" y="181"/>
                </a:cubicBezTo>
                <a:cubicBezTo>
                  <a:pt x="2509" y="180"/>
                  <a:pt x="2510" y="185"/>
                  <a:pt x="2509" y="182"/>
                </a:cubicBezTo>
                <a:cubicBezTo>
                  <a:pt x="2508" y="182"/>
                  <a:pt x="2508" y="184"/>
                  <a:pt x="2507" y="184"/>
                </a:cubicBezTo>
                <a:cubicBezTo>
                  <a:pt x="2507" y="183"/>
                  <a:pt x="2503" y="182"/>
                  <a:pt x="2503" y="182"/>
                </a:cubicBezTo>
                <a:cubicBezTo>
                  <a:pt x="2504" y="183"/>
                  <a:pt x="2504" y="184"/>
                  <a:pt x="2505" y="184"/>
                </a:cubicBezTo>
                <a:cubicBezTo>
                  <a:pt x="2503" y="185"/>
                  <a:pt x="2502" y="184"/>
                  <a:pt x="2499" y="184"/>
                </a:cubicBezTo>
                <a:cubicBezTo>
                  <a:pt x="2499" y="182"/>
                  <a:pt x="2500" y="183"/>
                  <a:pt x="2500" y="180"/>
                </a:cubicBezTo>
                <a:cubicBezTo>
                  <a:pt x="2498" y="181"/>
                  <a:pt x="2496" y="180"/>
                  <a:pt x="2495" y="178"/>
                </a:cubicBezTo>
                <a:cubicBezTo>
                  <a:pt x="2495" y="179"/>
                  <a:pt x="2496" y="180"/>
                  <a:pt x="2494" y="180"/>
                </a:cubicBezTo>
                <a:cubicBezTo>
                  <a:pt x="2494" y="179"/>
                  <a:pt x="2490" y="179"/>
                  <a:pt x="2489" y="178"/>
                </a:cubicBezTo>
                <a:cubicBezTo>
                  <a:pt x="2490" y="178"/>
                  <a:pt x="2490" y="177"/>
                  <a:pt x="2490" y="177"/>
                </a:cubicBezTo>
                <a:cubicBezTo>
                  <a:pt x="2490" y="178"/>
                  <a:pt x="2491" y="178"/>
                  <a:pt x="2491" y="178"/>
                </a:cubicBezTo>
                <a:cubicBezTo>
                  <a:pt x="2491" y="177"/>
                  <a:pt x="2493" y="175"/>
                  <a:pt x="2493" y="177"/>
                </a:cubicBezTo>
                <a:cubicBezTo>
                  <a:pt x="2492" y="177"/>
                  <a:pt x="2493" y="178"/>
                  <a:pt x="2492" y="178"/>
                </a:cubicBezTo>
                <a:cubicBezTo>
                  <a:pt x="2495" y="179"/>
                  <a:pt x="2494" y="176"/>
                  <a:pt x="2495" y="176"/>
                </a:cubicBezTo>
                <a:cubicBezTo>
                  <a:pt x="2497" y="177"/>
                  <a:pt x="2498" y="177"/>
                  <a:pt x="2499" y="178"/>
                </a:cubicBezTo>
                <a:cubicBezTo>
                  <a:pt x="2499" y="178"/>
                  <a:pt x="2499" y="177"/>
                  <a:pt x="2499" y="177"/>
                </a:cubicBezTo>
                <a:cubicBezTo>
                  <a:pt x="2501" y="177"/>
                  <a:pt x="2502" y="176"/>
                  <a:pt x="2503" y="180"/>
                </a:cubicBezTo>
                <a:cubicBezTo>
                  <a:pt x="2502" y="180"/>
                  <a:pt x="2502" y="179"/>
                  <a:pt x="2501" y="179"/>
                </a:cubicBezTo>
                <a:cubicBezTo>
                  <a:pt x="2503" y="180"/>
                  <a:pt x="2501" y="181"/>
                  <a:pt x="2502" y="181"/>
                </a:cubicBezTo>
                <a:cubicBezTo>
                  <a:pt x="2503" y="181"/>
                  <a:pt x="2505" y="179"/>
                  <a:pt x="2504" y="178"/>
                </a:cubicBezTo>
                <a:cubicBezTo>
                  <a:pt x="2504" y="178"/>
                  <a:pt x="2503" y="179"/>
                  <a:pt x="2503" y="178"/>
                </a:cubicBezTo>
                <a:cubicBezTo>
                  <a:pt x="2505" y="177"/>
                  <a:pt x="2508" y="177"/>
                  <a:pt x="2509" y="179"/>
                </a:cubicBezTo>
                <a:cubicBezTo>
                  <a:pt x="2509" y="177"/>
                  <a:pt x="2511" y="178"/>
                  <a:pt x="2511" y="177"/>
                </a:cubicBezTo>
                <a:cubicBezTo>
                  <a:pt x="2510" y="177"/>
                  <a:pt x="2510" y="176"/>
                  <a:pt x="2509" y="175"/>
                </a:cubicBezTo>
                <a:cubicBezTo>
                  <a:pt x="2509" y="176"/>
                  <a:pt x="2508" y="176"/>
                  <a:pt x="2508" y="177"/>
                </a:cubicBezTo>
                <a:cubicBezTo>
                  <a:pt x="2508" y="176"/>
                  <a:pt x="2507" y="175"/>
                  <a:pt x="2507" y="175"/>
                </a:cubicBezTo>
                <a:cubicBezTo>
                  <a:pt x="2507" y="176"/>
                  <a:pt x="2507" y="176"/>
                  <a:pt x="2506" y="176"/>
                </a:cubicBezTo>
                <a:cubicBezTo>
                  <a:pt x="2506" y="175"/>
                  <a:pt x="2506" y="175"/>
                  <a:pt x="2506" y="174"/>
                </a:cubicBezTo>
                <a:cubicBezTo>
                  <a:pt x="2509" y="175"/>
                  <a:pt x="2508" y="172"/>
                  <a:pt x="2509" y="173"/>
                </a:cubicBezTo>
                <a:cubicBezTo>
                  <a:pt x="2509" y="172"/>
                  <a:pt x="2508" y="172"/>
                  <a:pt x="2508" y="173"/>
                </a:cubicBezTo>
                <a:cubicBezTo>
                  <a:pt x="2508" y="171"/>
                  <a:pt x="2510" y="171"/>
                  <a:pt x="2511" y="171"/>
                </a:cubicBezTo>
                <a:cubicBezTo>
                  <a:pt x="2510" y="173"/>
                  <a:pt x="2512" y="173"/>
                  <a:pt x="2512" y="174"/>
                </a:cubicBezTo>
                <a:cubicBezTo>
                  <a:pt x="2511" y="174"/>
                  <a:pt x="2510" y="174"/>
                  <a:pt x="2510" y="175"/>
                </a:cubicBezTo>
                <a:cubicBezTo>
                  <a:pt x="2511" y="179"/>
                  <a:pt x="2515" y="177"/>
                  <a:pt x="2517" y="180"/>
                </a:cubicBezTo>
                <a:cubicBezTo>
                  <a:pt x="2516" y="180"/>
                  <a:pt x="2516" y="181"/>
                  <a:pt x="2516" y="182"/>
                </a:cubicBezTo>
                <a:cubicBezTo>
                  <a:pt x="2513" y="182"/>
                  <a:pt x="2514" y="180"/>
                  <a:pt x="2513" y="179"/>
                </a:cubicBezTo>
                <a:close/>
                <a:moveTo>
                  <a:pt x="2515" y="191"/>
                </a:moveTo>
                <a:cubicBezTo>
                  <a:pt x="2513" y="190"/>
                  <a:pt x="2513" y="191"/>
                  <a:pt x="2512" y="191"/>
                </a:cubicBezTo>
                <a:cubicBezTo>
                  <a:pt x="2512" y="190"/>
                  <a:pt x="2512" y="189"/>
                  <a:pt x="2513" y="189"/>
                </a:cubicBezTo>
                <a:cubicBezTo>
                  <a:pt x="2514" y="189"/>
                  <a:pt x="2515" y="189"/>
                  <a:pt x="2515" y="191"/>
                </a:cubicBezTo>
                <a:close/>
                <a:moveTo>
                  <a:pt x="2511" y="189"/>
                </a:moveTo>
                <a:cubicBezTo>
                  <a:pt x="2511" y="190"/>
                  <a:pt x="2510" y="190"/>
                  <a:pt x="2509" y="190"/>
                </a:cubicBezTo>
                <a:cubicBezTo>
                  <a:pt x="2509" y="189"/>
                  <a:pt x="2509" y="189"/>
                  <a:pt x="2508" y="188"/>
                </a:cubicBezTo>
                <a:cubicBezTo>
                  <a:pt x="2509" y="188"/>
                  <a:pt x="2510" y="189"/>
                  <a:pt x="2511" y="189"/>
                </a:cubicBezTo>
                <a:close/>
                <a:moveTo>
                  <a:pt x="2504" y="188"/>
                </a:moveTo>
                <a:cubicBezTo>
                  <a:pt x="2503" y="190"/>
                  <a:pt x="2501" y="187"/>
                  <a:pt x="2503" y="188"/>
                </a:cubicBezTo>
                <a:cubicBezTo>
                  <a:pt x="2503" y="188"/>
                  <a:pt x="2503" y="187"/>
                  <a:pt x="2504" y="187"/>
                </a:cubicBezTo>
                <a:cubicBezTo>
                  <a:pt x="2504" y="187"/>
                  <a:pt x="2504" y="188"/>
                  <a:pt x="2504" y="188"/>
                </a:cubicBezTo>
                <a:close/>
                <a:moveTo>
                  <a:pt x="2500" y="199"/>
                </a:moveTo>
                <a:cubicBezTo>
                  <a:pt x="2499" y="199"/>
                  <a:pt x="2497" y="200"/>
                  <a:pt x="2497" y="199"/>
                </a:cubicBezTo>
                <a:cubicBezTo>
                  <a:pt x="2498" y="199"/>
                  <a:pt x="2500" y="198"/>
                  <a:pt x="2500" y="199"/>
                </a:cubicBezTo>
                <a:close/>
                <a:moveTo>
                  <a:pt x="2496" y="208"/>
                </a:moveTo>
                <a:cubicBezTo>
                  <a:pt x="2496" y="207"/>
                  <a:pt x="2496" y="207"/>
                  <a:pt x="2496" y="206"/>
                </a:cubicBezTo>
                <a:cubicBezTo>
                  <a:pt x="2496" y="206"/>
                  <a:pt x="2496" y="206"/>
                  <a:pt x="2497" y="206"/>
                </a:cubicBezTo>
                <a:cubicBezTo>
                  <a:pt x="2497" y="207"/>
                  <a:pt x="2497" y="207"/>
                  <a:pt x="2496" y="208"/>
                </a:cubicBezTo>
                <a:close/>
                <a:moveTo>
                  <a:pt x="2493" y="210"/>
                </a:moveTo>
                <a:cubicBezTo>
                  <a:pt x="2492" y="209"/>
                  <a:pt x="2493" y="207"/>
                  <a:pt x="2494" y="208"/>
                </a:cubicBezTo>
                <a:cubicBezTo>
                  <a:pt x="2492" y="208"/>
                  <a:pt x="2494" y="212"/>
                  <a:pt x="2493" y="210"/>
                </a:cubicBezTo>
                <a:close/>
                <a:moveTo>
                  <a:pt x="2492" y="211"/>
                </a:moveTo>
                <a:cubicBezTo>
                  <a:pt x="2492" y="210"/>
                  <a:pt x="2490" y="208"/>
                  <a:pt x="2491" y="208"/>
                </a:cubicBezTo>
                <a:cubicBezTo>
                  <a:pt x="2491" y="209"/>
                  <a:pt x="2493" y="209"/>
                  <a:pt x="2492" y="211"/>
                </a:cubicBezTo>
                <a:close/>
                <a:moveTo>
                  <a:pt x="2491" y="205"/>
                </a:moveTo>
                <a:cubicBezTo>
                  <a:pt x="2494" y="206"/>
                  <a:pt x="2493" y="206"/>
                  <a:pt x="2495" y="206"/>
                </a:cubicBezTo>
                <a:cubicBezTo>
                  <a:pt x="2495" y="208"/>
                  <a:pt x="2491" y="207"/>
                  <a:pt x="2491" y="205"/>
                </a:cubicBezTo>
                <a:close/>
                <a:moveTo>
                  <a:pt x="2494" y="196"/>
                </a:moveTo>
                <a:cubicBezTo>
                  <a:pt x="2493" y="196"/>
                  <a:pt x="2492" y="198"/>
                  <a:pt x="2491" y="196"/>
                </a:cubicBezTo>
                <a:cubicBezTo>
                  <a:pt x="2492" y="197"/>
                  <a:pt x="2494" y="195"/>
                  <a:pt x="2494" y="196"/>
                </a:cubicBezTo>
                <a:close/>
                <a:moveTo>
                  <a:pt x="2492" y="189"/>
                </a:moveTo>
                <a:cubicBezTo>
                  <a:pt x="2492" y="188"/>
                  <a:pt x="2492" y="188"/>
                  <a:pt x="2492" y="187"/>
                </a:cubicBezTo>
                <a:cubicBezTo>
                  <a:pt x="2493" y="187"/>
                  <a:pt x="2494" y="187"/>
                  <a:pt x="2495" y="187"/>
                </a:cubicBezTo>
                <a:cubicBezTo>
                  <a:pt x="2495" y="188"/>
                  <a:pt x="2495" y="188"/>
                  <a:pt x="2495" y="189"/>
                </a:cubicBezTo>
                <a:cubicBezTo>
                  <a:pt x="2493" y="190"/>
                  <a:pt x="2495" y="187"/>
                  <a:pt x="2493" y="188"/>
                </a:cubicBezTo>
                <a:cubicBezTo>
                  <a:pt x="2493" y="188"/>
                  <a:pt x="2493" y="189"/>
                  <a:pt x="2492" y="189"/>
                </a:cubicBezTo>
                <a:close/>
                <a:moveTo>
                  <a:pt x="2485" y="176"/>
                </a:moveTo>
                <a:cubicBezTo>
                  <a:pt x="2485" y="176"/>
                  <a:pt x="2489" y="178"/>
                  <a:pt x="2488" y="178"/>
                </a:cubicBezTo>
                <a:cubicBezTo>
                  <a:pt x="2487" y="178"/>
                  <a:pt x="2483" y="178"/>
                  <a:pt x="2485" y="176"/>
                </a:cubicBezTo>
                <a:close/>
                <a:moveTo>
                  <a:pt x="2487" y="185"/>
                </a:moveTo>
                <a:cubicBezTo>
                  <a:pt x="2484" y="186"/>
                  <a:pt x="2481" y="184"/>
                  <a:pt x="2479" y="184"/>
                </a:cubicBezTo>
                <a:cubicBezTo>
                  <a:pt x="2481" y="182"/>
                  <a:pt x="2484" y="184"/>
                  <a:pt x="2487" y="185"/>
                </a:cubicBezTo>
                <a:close/>
                <a:moveTo>
                  <a:pt x="2487" y="169"/>
                </a:moveTo>
                <a:cubicBezTo>
                  <a:pt x="2488" y="169"/>
                  <a:pt x="2489" y="169"/>
                  <a:pt x="2489" y="168"/>
                </a:cubicBezTo>
                <a:cubicBezTo>
                  <a:pt x="2487" y="169"/>
                  <a:pt x="2484" y="166"/>
                  <a:pt x="2482" y="168"/>
                </a:cubicBezTo>
                <a:cubicBezTo>
                  <a:pt x="2483" y="168"/>
                  <a:pt x="2483" y="169"/>
                  <a:pt x="2483" y="170"/>
                </a:cubicBezTo>
                <a:cubicBezTo>
                  <a:pt x="2480" y="168"/>
                  <a:pt x="2477" y="170"/>
                  <a:pt x="2476" y="170"/>
                </a:cubicBezTo>
                <a:cubicBezTo>
                  <a:pt x="2477" y="170"/>
                  <a:pt x="2476" y="168"/>
                  <a:pt x="2475" y="168"/>
                </a:cubicBezTo>
                <a:cubicBezTo>
                  <a:pt x="2476" y="169"/>
                  <a:pt x="2474" y="170"/>
                  <a:pt x="2475" y="171"/>
                </a:cubicBezTo>
                <a:cubicBezTo>
                  <a:pt x="2473" y="171"/>
                  <a:pt x="2475" y="168"/>
                  <a:pt x="2473" y="168"/>
                </a:cubicBezTo>
                <a:cubicBezTo>
                  <a:pt x="2473" y="168"/>
                  <a:pt x="2474" y="170"/>
                  <a:pt x="2473" y="170"/>
                </a:cubicBezTo>
                <a:cubicBezTo>
                  <a:pt x="2473" y="169"/>
                  <a:pt x="2471" y="169"/>
                  <a:pt x="2472" y="168"/>
                </a:cubicBezTo>
                <a:cubicBezTo>
                  <a:pt x="2474" y="166"/>
                  <a:pt x="2475" y="167"/>
                  <a:pt x="2476" y="166"/>
                </a:cubicBezTo>
                <a:cubicBezTo>
                  <a:pt x="2476" y="167"/>
                  <a:pt x="2477" y="166"/>
                  <a:pt x="2477" y="167"/>
                </a:cubicBezTo>
                <a:cubicBezTo>
                  <a:pt x="2476" y="167"/>
                  <a:pt x="2476" y="168"/>
                  <a:pt x="2477" y="168"/>
                </a:cubicBezTo>
                <a:cubicBezTo>
                  <a:pt x="2477" y="167"/>
                  <a:pt x="2480" y="167"/>
                  <a:pt x="2480" y="169"/>
                </a:cubicBezTo>
                <a:cubicBezTo>
                  <a:pt x="2481" y="168"/>
                  <a:pt x="2480" y="167"/>
                  <a:pt x="2480" y="166"/>
                </a:cubicBezTo>
                <a:cubicBezTo>
                  <a:pt x="2482" y="164"/>
                  <a:pt x="2487" y="168"/>
                  <a:pt x="2488" y="166"/>
                </a:cubicBezTo>
                <a:cubicBezTo>
                  <a:pt x="2489" y="170"/>
                  <a:pt x="2495" y="165"/>
                  <a:pt x="2495" y="168"/>
                </a:cubicBezTo>
                <a:cubicBezTo>
                  <a:pt x="2495" y="168"/>
                  <a:pt x="2494" y="168"/>
                  <a:pt x="2494" y="169"/>
                </a:cubicBezTo>
                <a:cubicBezTo>
                  <a:pt x="2495" y="170"/>
                  <a:pt x="2496" y="169"/>
                  <a:pt x="2498" y="170"/>
                </a:cubicBezTo>
                <a:cubicBezTo>
                  <a:pt x="2498" y="169"/>
                  <a:pt x="2500" y="168"/>
                  <a:pt x="2501" y="169"/>
                </a:cubicBezTo>
                <a:cubicBezTo>
                  <a:pt x="2500" y="170"/>
                  <a:pt x="2501" y="172"/>
                  <a:pt x="2499" y="173"/>
                </a:cubicBezTo>
                <a:cubicBezTo>
                  <a:pt x="2500" y="173"/>
                  <a:pt x="2500" y="172"/>
                  <a:pt x="2501" y="172"/>
                </a:cubicBezTo>
                <a:cubicBezTo>
                  <a:pt x="2501" y="174"/>
                  <a:pt x="2500" y="174"/>
                  <a:pt x="2499" y="175"/>
                </a:cubicBezTo>
                <a:cubicBezTo>
                  <a:pt x="2499" y="170"/>
                  <a:pt x="2493" y="173"/>
                  <a:pt x="2492" y="171"/>
                </a:cubicBezTo>
                <a:cubicBezTo>
                  <a:pt x="2492" y="171"/>
                  <a:pt x="2490" y="173"/>
                  <a:pt x="2490" y="171"/>
                </a:cubicBezTo>
                <a:cubicBezTo>
                  <a:pt x="2490" y="171"/>
                  <a:pt x="2491" y="171"/>
                  <a:pt x="2491" y="171"/>
                </a:cubicBezTo>
                <a:cubicBezTo>
                  <a:pt x="2489" y="171"/>
                  <a:pt x="2488" y="171"/>
                  <a:pt x="2487" y="169"/>
                </a:cubicBezTo>
                <a:close/>
                <a:moveTo>
                  <a:pt x="2488" y="218"/>
                </a:moveTo>
                <a:cubicBezTo>
                  <a:pt x="2486" y="218"/>
                  <a:pt x="2488" y="219"/>
                  <a:pt x="2488" y="219"/>
                </a:cubicBezTo>
                <a:cubicBezTo>
                  <a:pt x="2485" y="219"/>
                  <a:pt x="2481" y="219"/>
                  <a:pt x="2478" y="219"/>
                </a:cubicBezTo>
                <a:cubicBezTo>
                  <a:pt x="2478" y="219"/>
                  <a:pt x="2479" y="219"/>
                  <a:pt x="2479" y="219"/>
                </a:cubicBezTo>
                <a:cubicBezTo>
                  <a:pt x="2477" y="220"/>
                  <a:pt x="2474" y="221"/>
                  <a:pt x="2472" y="219"/>
                </a:cubicBezTo>
                <a:cubicBezTo>
                  <a:pt x="2475" y="219"/>
                  <a:pt x="2473" y="218"/>
                  <a:pt x="2474" y="216"/>
                </a:cubicBezTo>
                <a:cubicBezTo>
                  <a:pt x="2479" y="216"/>
                  <a:pt x="2483" y="216"/>
                  <a:pt x="2488" y="218"/>
                </a:cubicBezTo>
                <a:close/>
                <a:moveTo>
                  <a:pt x="2477" y="215"/>
                </a:moveTo>
                <a:cubicBezTo>
                  <a:pt x="2479" y="212"/>
                  <a:pt x="2483" y="216"/>
                  <a:pt x="2478" y="214"/>
                </a:cubicBezTo>
                <a:cubicBezTo>
                  <a:pt x="2478" y="214"/>
                  <a:pt x="2478" y="215"/>
                  <a:pt x="2477" y="215"/>
                </a:cubicBezTo>
                <a:close/>
                <a:moveTo>
                  <a:pt x="2496" y="219"/>
                </a:moveTo>
                <a:cubicBezTo>
                  <a:pt x="2495" y="216"/>
                  <a:pt x="2502" y="218"/>
                  <a:pt x="2501" y="219"/>
                </a:cubicBezTo>
                <a:cubicBezTo>
                  <a:pt x="2498" y="218"/>
                  <a:pt x="2500" y="219"/>
                  <a:pt x="2499" y="220"/>
                </a:cubicBezTo>
                <a:cubicBezTo>
                  <a:pt x="2499" y="219"/>
                  <a:pt x="2499" y="219"/>
                  <a:pt x="2498" y="218"/>
                </a:cubicBezTo>
                <a:cubicBezTo>
                  <a:pt x="2498" y="219"/>
                  <a:pt x="2499" y="220"/>
                  <a:pt x="2498" y="221"/>
                </a:cubicBezTo>
                <a:cubicBezTo>
                  <a:pt x="2495" y="222"/>
                  <a:pt x="2494" y="218"/>
                  <a:pt x="2490" y="220"/>
                </a:cubicBezTo>
                <a:cubicBezTo>
                  <a:pt x="2491" y="218"/>
                  <a:pt x="2489" y="220"/>
                  <a:pt x="2489" y="218"/>
                </a:cubicBezTo>
                <a:cubicBezTo>
                  <a:pt x="2492" y="218"/>
                  <a:pt x="2493" y="218"/>
                  <a:pt x="2495" y="217"/>
                </a:cubicBezTo>
                <a:cubicBezTo>
                  <a:pt x="2495" y="218"/>
                  <a:pt x="2495" y="219"/>
                  <a:pt x="2496" y="219"/>
                </a:cubicBezTo>
                <a:close/>
                <a:moveTo>
                  <a:pt x="2505" y="239"/>
                </a:moveTo>
                <a:cubicBezTo>
                  <a:pt x="2503" y="239"/>
                  <a:pt x="2504" y="241"/>
                  <a:pt x="2502" y="241"/>
                </a:cubicBezTo>
                <a:cubicBezTo>
                  <a:pt x="2503" y="239"/>
                  <a:pt x="2503" y="238"/>
                  <a:pt x="2504" y="237"/>
                </a:cubicBezTo>
                <a:cubicBezTo>
                  <a:pt x="2504" y="238"/>
                  <a:pt x="2505" y="238"/>
                  <a:pt x="2505" y="239"/>
                </a:cubicBezTo>
                <a:close/>
                <a:moveTo>
                  <a:pt x="2502" y="218"/>
                </a:moveTo>
                <a:cubicBezTo>
                  <a:pt x="2503" y="219"/>
                  <a:pt x="2510" y="218"/>
                  <a:pt x="2511" y="220"/>
                </a:cubicBezTo>
                <a:cubicBezTo>
                  <a:pt x="2508" y="222"/>
                  <a:pt x="2507" y="222"/>
                  <a:pt x="2503" y="222"/>
                </a:cubicBezTo>
                <a:cubicBezTo>
                  <a:pt x="2504" y="219"/>
                  <a:pt x="2501" y="220"/>
                  <a:pt x="2502" y="218"/>
                </a:cubicBezTo>
                <a:close/>
                <a:moveTo>
                  <a:pt x="2505" y="235"/>
                </a:moveTo>
                <a:cubicBezTo>
                  <a:pt x="2503" y="235"/>
                  <a:pt x="2502" y="235"/>
                  <a:pt x="2501" y="235"/>
                </a:cubicBezTo>
                <a:cubicBezTo>
                  <a:pt x="2502" y="233"/>
                  <a:pt x="2504" y="234"/>
                  <a:pt x="2505" y="235"/>
                </a:cubicBezTo>
                <a:close/>
                <a:moveTo>
                  <a:pt x="2511" y="251"/>
                </a:moveTo>
                <a:cubicBezTo>
                  <a:pt x="2509" y="251"/>
                  <a:pt x="2511" y="252"/>
                  <a:pt x="2510" y="253"/>
                </a:cubicBezTo>
                <a:cubicBezTo>
                  <a:pt x="2509" y="252"/>
                  <a:pt x="2507" y="253"/>
                  <a:pt x="2507" y="252"/>
                </a:cubicBezTo>
                <a:cubicBezTo>
                  <a:pt x="2508" y="252"/>
                  <a:pt x="2509" y="252"/>
                  <a:pt x="2509" y="251"/>
                </a:cubicBezTo>
                <a:cubicBezTo>
                  <a:pt x="2506" y="251"/>
                  <a:pt x="2502" y="251"/>
                  <a:pt x="2500" y="250"/>
                </a:cubicBezTo>
                <a:cubicBezTo>
                  <a:pt x="2500" y="250"/>
                  <a:pt x="2500" y="250"/>
                  <a:pt x="2500" y="251"/>
                </a:cubicBezTo>
                <a:cubicBezTo>
                  <a:pt x="2499" y="251"/>
                  <a:pt x="2499" y="250"/>
                  <a:pt x="2499" y="249"/>
                </a:cubicBezTo>
                <a:cubicBezTo>
                  <a:pt x="2500" y="249"/>
                  <a:pt x="2500" y="249"/>
                  <a:pt x="2500" y="249"/>
                </a:cubicBezTo>
                <a:cubicBezTo>
                  <a:pt x="2505" y="249"/>
                  <a:pt x="2509" y="250"/>
                  <a:pt x="2511" y="251"/>
                </a:cubicBezTo>
                <a:close/>
                <a:moveTo>
                  <a:pt x="2480" y="263"/>
                </a:moveTo>
                <a:cubicBezTo>
                  <a:pt x="2481" y="263"/>
                  <a:pt x="2481" y="263"/>
                  <a:pt x="2481" y="262"/>
                </a:cubicBezTo>
                <a:cubicBezTo>
                  <a:pt x="2487" y="264"/>
                  <a:pt x="2490" y="263"/>
                  <a:pt x="2497" y="264"/>
                </a:cubicBezTo>
                <a:cubicBezTo>
                  <a:pt x="2493" y="265"/>
                  <a:pt x="2486" y="265"/>
                  <a:pt x="2480" y="263"/>
                </a:cubicBezTo>
                <a:close/>
                <a:moveTo>
                  <a:pt x="2467" y="249"/>
                </a:moveTo>
                <a:cubicBezTo>
                  <a:pt x="2467" y="248"/>
                  <a:pt x="2467" y="248"/>
                  <a:pt x="2467" y="248"/>
                </a:cubicBezTo>
                <a:cubicBezTo>
                  <a:pt x="2474" y="248"/>
                  <a:pt x="2481" y="249"/>
                  <a:pt x="2487" y="249"/>
                </a:cubicBezTo>
                <a:cubicBezTo>
                  <a:pt x="2487" y="249"/>
                  <a:pt x="2487" y="249"/>
                  <a:pt x="2487" y="250"/>
                </a:cubicBezTo>
                <a:cubicBezTo>
                  <a:pt x="2479" y="249"/>
                  <a:pt x="2470" y="247"/>
                  <a:pt x="2467" y="249"/>
                </a:cubicBezTo>
                <a:close/>
                <a:moveTo>
                  <a:pt x="2479" y="252"/>
                </a:moveTo>
                <a:cubicBezTo>
                  <a:pt x="2477" y="251"/>
                  <a:pt x="2478" y="252"/>
                  <a:pt x="2476" y="252"/>
                </a:cubicBezTo>
                <a:cubicBezTo>
                  <a:pt x="2475" y="250"/>
                  <a:pt x="2480" y="251"/>
                  <a:pt x="2479" y="252"/>
                </a:cubicBezTo>
                <a:close/>
                <a:moveTo>
                  <a:pt x="2459" y="242"/>
                </a:moveTo>
                <a:cubicBezTo>
                  <a:pt x="2459" y="242"/>
                  <a:pt x="2458" y="242"/>
                  <a:pt x="2458" y="242"/>
                </a:cubicBezTo>
                <a:cubicBezTo>
                  <a:pt x="2460" y="241"/>
                  <a:pt x="2463" y="241"/>
                  <a:pt x="2465" y="241"/>
                </a:cubicBezTo>
                <a:cubicBezTo>
                  <a:pt x="2465" y="242"/>
                  <a:pt x="2465" y="242"/>
                  <a:pt x="2465" y="242"/>
                </a:cubicBezTo>
                <a:cubicBezTo>
                  <a:pt x="2468" y="242"/>
                  <a:pt x="2470" y="242"/>
                  <a:pt x="2473" y="242"/>
                </a:cubicBezTo>
                <a:cubicBezTo>
                  <a:pt x="2475" y="242"/>
                  <a:pt x="2477" y="242"/>
                  <a:pt x="2479" y="242"/>
                </a:cubicBezTo>
                <a:cubicBezTo>
                  <a:pt x="2483" y="242"/>
                  <a:pt x="2486" y="243"/>
                  <a:pt x="2490" y="244"/>
                </a:cubicBezTo>
                <a:cubicBezTo>
                  <a:pt x="2489" y="244"/>
                  <a:pt x="2489" y="244"/>
                  <a:pt x="2489" y="243"/>
                </a:cubicBezTo>
                <a:cubicBezTo>
                  <a:pt x="2490" y="243"/>
                  <a:pt x="2495" y="244"/>
                  <a:pt x="2494" y="244"/>
                </a:cubicBezTo>
                <a:cubicBezTo>
                  <a:pt x="2493" y="244"/>
                  <a:pt x="2492" y="244"/>
                  <a:pt x="2492" y="244"/>
                </a:cubicBezTo>
                <a:cubicBezTo>
                  <a:pt x="2492" y="245"/>
                  <a:pt x="2492" y="245"/>
                  <a:pt x="2492" y="246"/>
                </a:cubicBezTo>
                <a:cubicBezTo>
                  <a:pt x="2489" y="246"/>
                  <a:pt x="2486" y="246"/>
                  <a:pt x="2484" y="245"/>
                </a:cubicBezTo>
                <a:cubicBezTo>
                  <a:pt x="2481" y="245"/>
                  <a:pt x="2478" y="245"/>
                  <a:pt x="2475" y="244"/>
                </a:cubicBezTo>
                <a:cubicBezTo>
                  <a:pt x="2470" y="243"/>
                  <a:pt x="2464" y="242"/>
                  <a:pt x="2459" y="242"/>
                </a:cubicBezTo>
                <a:close/>
                <a:moveTo>
                  <a:pt x="2479" y="232"/>
                </a:moveTo>
                <a:cubicBezTo>
                  <a:pt x="2480" y="231"/>
                  <a:pt x="2478" y="230"/>
                  <a:pt x="2480" y="230"/>
                </a:cubicBezTo>
                <a:cubicBezTo>
                  <a:pt x="2482" y="230"/>
                  <a:pt x="2483" y="230"/>
                  <a:pt x="2486" y="230"/>
                </a:cubicBezTo>
                <a:cubicBezTo>
                  <a:pt x="2486" y="231"/>
                  <a:pt x="2486" y="231"/>
                  <a:pt x="2486" y="232"/>
                </a:cubicBezTo>
                <a:cubicBezTo>
                  <a:pt x="2487" y="232"/>
                  <a:pt x="2487" y="233"/>
                  <a:pt x="2488" y="231"/>
                </a:cubicBezTo>
                <a:cubicBezTo>
                  <a:pt x="2489" y="232"/>
                  <a:pt x="2488" y="234"/>
                  <a:pt x="2487" y="234"/>
                </a:cubicBezTo>
                <a:cubicBezTo>
                  <a:pt x="2488" y="232"/>
                  <a:pt x="2486" y="234"/>
                  <a:pt x="2485" y="234"/>
                </a:cubicBezTo>
                <a:cubicBezTo>
                  <a:pt x="2486" y="235"/>
                  <a:pt x="2485" y="236"/>
                  <a:pt x="2486" y="237"/>
                </a:cubicBezTo>
                <a:cubicBezTo>
                  <a:pt x="2487" y="237"/>
                  <a:pt x="2486" y="235"/>
                  <a:pt x="2487" y="235"/>
                </a:cubicBezTo>
                <a:cubicBezTo>
                  <a:pt x="2487" y="237"/>
                  <a:pt x="2489" y="238"/>
                  <a:pt x="2489" y="240"/>
                </a:cubicBezTo>
                <a:cubicBezTo>
                  <a:pt x="2490" y="239"/>
                  <a:pt x="2491" y="239"/>
                  <a:pt x="2490" y="237"/>
                </a:cubicBezTo>
                <a:cubicBezTo>
                  <a:pt x="2492" y="238"/>
                  <a:pt x="2491" y="239"/>
                  <a:pt x="2491" y="240"/>
                </a:cubicBezTo>
                <a:cubicBezTo>
                  <a:pt x="2489" y="240"/>
                  <a:pt x="2485" y="241"/>
                  <a:pt x="2485" y="239"/>
                </a:cubicBezTo>
                <a:cubicBezTo>
                  <a:pt x="2488" y="238"/>
                  <a:pt x="2483" y="236"/>
                  <a:pt x="2485" y="235"/>
                </a:cubicBezTo>
                <a:cubicBezTo>
                  <a:pt x="2484" y="233"/>
                  <a:pt x="2482" y="232"/>
                  <a:pt x="2479" y="232"/>
                </a:cubicBezTo>
                <a:close/>
                <a:moveTo>
                  <a:pt x="2478" y="227"/>
                </a:moveTo>
                <a:cubicBezTo>
                  <a:pt x="2479" y="226"/>
                  <a:pt x="2476" y="226"/>
                  <a:pt x="2477" y="224"/>
                </a:cubicBezTo>
                <a:cubicBezTo>
                  <a:pt x="2476" y="225"/>
                  <a:pt x="2476" y="224"/>
                  <a:pt x="2475" y="224"/>
                </a:cubicBezTo>
                <a:cubicBezTo>
                  <a:pt x="2474" y="226"/>
                  <a:pt x="2476" y="227"/>
                  <a:pt x="2477" y="226"/>
                </a:cubicBezTo>
                <a:cubicBezTo>
                  <a:pt x="2474" y="229"/>
                  <a:pt x="2468" y="225"/>
                  <a:pt x="2466" y="226"/>
                </a:cubicBezTo>
                <a:cubicBezTo>
                  <a:pt x="2465" y="226"/>
                  <a:pt x="2465" y="225"/>
                  <a:pt x="2464" y="224"/>
                </a:cubicBezTo>
                <a:cubicBezTo>
                  <a:pt x="2465" y="224"/>
                  <a:pt x="2466" y="225"/>
                  <a:pt x="2466" y="224"/>
                </a:cubicBezTo>
                <a:cubicBezTo>
                  <a:pt x="2467" y="223"/>
                  <a:pt x="2466" y="223"/>
                  <a:pt x="2466" y="222"/>
                </a:cubicBezTo>
                <a:cubicBezTo>
                  <a:pt x="2465" y="226"/>
                  <a:pt x="2465" y="222"/>
                  <a:pt x="2464" y="222"/>
                </a:cubicBezTo>
                <a:cubicBezTo>
                  <a:pt x="2463" y="226"/>
                  <a:pt x="2464" y="221"/>
                  <a:pt x="2463" y="221"/>
                </a:cubicBezTo>
                <a:cubicBezTo>
                  <a:pt x="2463" y="223"/>
                  <a:pt x="2463" y="225"/>
                  <a:pt x="2461" y="225"/>
                </a:cubicBezTo>
                <a:cubicBezTo>
                  <a:pt x="2460" y="225"/>
                  <a:pt x="2459" y="225"/>
                  <a:pt x="2456" y="225"/>
                </a:cubicBezTo>
                <a:cubicBezTo>
                  <a:pt x="2456" y="224"/>
                  <a:pt x="2456" y="222"/>
                  <a:pt x="2456" y="222"/>
                </a:cubicBezTo>
                <a:cubicBezTo>
                  <a:pt x="2454" y="224"/>
                  <a:pt x="2455" y="220"/>
                  <a:pt x="2452" y="222"/>
                </a:cubicBezTo>
                <a:cubicBezTo>
                  <a:pt x="2452" y="223"/>
                  <a:pt x="2454" y="223"/>
                  <a:pt x="2453" y="224"/>
                </a:cubicBezTo>
                <a:cubicBezTo>
                  <a:pt x="2451" y="225"/>
                  <a:pt x="2449" y="223"/>
                  <a:pt x="2448" y="223"/>
                </a:cubicBezTo>
                <a:cubicBezTo>
                  <a:pt x="2444" y="222"/>
                  <a:pt x="2436" y="224"/>
                  <a:pt x="2437" y="221"/>
                </a:cubicBezTo>
                <a:cubicBezTo>
                  <a:pt x="2438" y="221"/>
                  <a:pt x="2443" y="222"/>
                  <a:pt x="2441" y="221"/>
                </a:cubicBezTo>
                <a:cubicBezTo>
                  <a:pt x="2443" y="220"/>
                  <a:pt x="2443" y="223"/>
                  <a:pt x="2445" y="220"/>
                </a:cubicBezTo>
                <a:cubicBezTo>
                  <a:pt x="2445" y="220"/>
                  <a:pt x="2444" y="220"/>
                  <a:pt x="2444" y="219"/>
                </a:cubicBezTo>
                <a:cubicBezTo>
                  <a:pt x="2445" y="219"/>
                  <a:pt x="2444" y="219"/>
                  <a:pt x="2444" y="218"/>
                </a:cubicBezTo>
                <a:cubicBezTo>
                  <a:pt x="2446" y="218"/>
                  <a:pt x="2446" y="216"/>
                  <a:pt x="2448" y="216"/>
                </a:cubicBezTo>
                <a:cubicBezTo>
                  <a:pt x="2448" y="216"/>
                  <a:pt x="2447" y="215"/>
                  <a:pt x="2447" y="215"/>
                </a:cubicBezTo>
                <a:cubicBezTo>
                  <a:pt x="2448" y="215"/>
                  <a:pt x="2448" y="216"/>
                  <a:pt x="2449" y="216"/>
                </a:cubicBezTo>
                <a:cubicBezTo>
                  <a:pt x="2449" y="216"/>
                  <a:pt x="2450" y="216"/>
                  <a:pt x="2450" y="216"/>
                </a:cubicBezTo>
                <a:cubicBezTo>
                  <a:pt x="2449" y="217"/>
                  <a:pt x="2447" y="216"/>
                  <a:pt x="2447" y="217"/>
                </a:cubicBezTo>
                <a:cubicBezTo>
                  <a:pt x="2448" y="217"/>
                  <a:pt x="2449" y="218"/>
                  <a:pt x="2449" y="219"/>
                </a:cubicBezTo>
                <a:cubicBezTo>
                  <a:pt x="2450" y="218"/>
                  <a:pt x="2451" y="218"/>
                  <a:pt x="2452" y="217"/>
                </a:cubicBezTo>
                <a:cubicBezTo>
                  <a:pt x="2452" y="216"/>
                  <a:pt x="2451" y="216"/>
                  <a:pt x="2451" y="214"/>
                </a:cubicBezTo>
                <a:cubicBezTo>
                  <a:pt x="2453" y="214"/>
                  <a:pt x="2455" y="212"/>
                  <a:pt x="2455" y="215"/>
                </a:cubicBezTo>
                <a:cubicBezTo>
                  <a:pt x="2455" y="215"/>
                  <a:pt x="2455" y="215"/>
                  <a:pt x="2455" y="215"/>
                </a:cubicBezTo>
                <a:cubicBezTo>
                  <a:pt x="2454" y="215"/>
                  <a:pt x="2454" y="215"/>
                  <a:pt x="2453" y="215"/>
                </a:cubicBezTo>
                <a:cubicBezTo>
                  <a:pt x="2453" y="216"/>
                  <a:pt x="2454" y="216"/>
                  <a:pt x="2455" y="216"/>
                </a:cubicBezTo>
                <a:cubicBezTo>
                  <a:pt x="2456" y="217"/>
                  <a:pt x="2457" y="218"/>
                  <a:pt x="2458" y="220"/>
                </a:cubicBezTo>
                <a:cubicBezTo>
                  <a:pt x="2459" y="218"/>
                  <a:pt x="2460" y="221"/>
                  <a:pt x="2461" y="222"/>
                </a:cubicBezTo>
                <a:cubicBezTo>
                  <a:pt x="2460" y="220"/>
                  <a:pt x="2463" y="222"/>
                  <a:pt x="2463" y="220"/>
                </a:cubicBezTo>
                <a:cubicBezTo>
                  <a:pt x="2462" y="218"/>
                  <a:pt x="2461" y="221"/>
                  <a:pt x="2461" y="218"/>
                </a:cubicBezTo>
                <a:cubicBezTo>
                  <a:pt x="2462" y="218"/>
                  <a:pt x="2463" y="219"/>
                  <a:pt x="2463" y="217"/>
                </a:cubicBezTo>
                <a:cubicBezTo>
                  <a:pt x="2463" y="217"/>
                  <a:pt x="2462" y="217"/>
                  <a:pt x="2462" y="217"/>
                </a:cubicBezTo>
                <a:cubicBezTo>
                  <a:pt x="2462" y="217"/>
                  <a:pt x="2462" y="216"/>
                  <a:pt x="2462" y="216"/>
                </a:cubicBezTo>
                <a:cubicBezTo>
                  <a:pt x="2461" y="217"/>
                  <a:pt x="2460" y="215"/>
                  <a:pt x="2459" y="216"/>
                </a:cubicBezTo>
                <a:cubicBezTo>
                  <a:pt x="2459" y="215"/>
                  <a:pt x="2459" y="214"/>
                  <a:pt x="2458" y="213"/>
                </a:cubicBezTo>
                <a:cubicBezTo>
                  <a:pt x="2458" y="214"/>
                  <a:pt x="2458" y="215"/>
                  <a:pt x="2458" y="216"/>
                </a:cubicBezTo>
                <a:cubicBezTo>
                  <a:pt x="2458" y="216"/>
                  <a:pt x="2457" y="216"/>
                  <a:pt x="2457" y="216"/>
                </a:cubicBezTo>
                <a:cubicBezTo>
                  <a:pt x="2457" y="215"/>
                  <a:pt x="2456" y="215"/>
                  <a:pt x="2457" y="215"/>
                </a:cubicBezTo>
                <a:cubicBezTo>
                  <a:pt x="2458" y="215"/>
                  <a:pt x="2458" y="213"/>
                  <a:pt x="2458" y="212"/>
                </a:cubicBezTo>
                <a:cubicBezTo>
                  <a:pt x="2457" y="211"/>
                  <a:pt x="2456" y="211"/>
                  <a:pt x="2456" y="213"/>
                </a:cubicBezTo>
                <a:cubicBezTo>
                  <a:pt x="2457" y="213"/>
                  <a:pt x="2457" y="215"/>
                  <a:pt x="2456" y="216"/>
                </a:cubicBezTo>
                <a:cubicBezTo>
                  <a:pt x="2456" y="215"/>
                  <a:pt x="2456" y="215"/>
                  <a:pt x="2456" y="215"/>
                </a:cubicBezTo>
                <a:cubicBezTo>
                  <a:pt x="2456" y="213"/>
                  <a:pt x="2455" y="212"/>
                  <a:pt x="2457" y="211"/>
                </a:cubicBezTo>
                <a:cubicBezTo>
                  <a:pt x="2454" y="211"/>
                  <a:pt x="2452" y="211"/>
                  <a:pt x="2451" y="209"/>
                </a:cubicBezTo>
                <a:cubicBezTo>
                  <a:pt x="2450" y="210"/>
                  <a:pt x="2450" y="211"/>
                  <a:pt x="2450" y="211"/>
                </a:cubicBezTo>
                <a:cubicBezTo>
                  <a:pt x="2447" y="210"/>
                  <a:pt x="2445" y="208"/>
                  <a:pt x="2443" y="210"/>
                </a:cubicBezTo>
                <a:cubicBezTo>
                  <a:pt x="2441" y="210"/>
                  <a:pt x="2440" y="208"/>
                  <a:pt x="2441" y="207"/>
                </a:cubicBezTo>
                <a:cubicBezTo>
                  <a:pt x="2439" y="208"/>
                  <a:pt x="2440" y="208"/>
                  <a:pt x="2440" y="209"/>
                </a:cubicBezTo>
                <a:cubicBezTo>
                  <a:pt x="2437" y="209"/>
                  <a:pt x="2431" y="209"/>
                  <a:pt x="2435" y="208"/>
                </a:cubicBezTo>
                <a:cubicBezTo>
                  <a:pt x="2435" y="207"/>
                  <a:pt x="2436" y="207"/>
                  <a:pt x="2437" y="208"/>
                </a:cubicBezTo>
                <a:cubicBezTo>
                  <a:pt x="2437" y="206"/>
                  <a:pt x="2439" y="206"/>
                  <a:pt x="2439" y="204"/>
                </a:cubicBezTo>
                <a:cubicBezTo>
                  <a:pt x="2442" y="206"/>
                  <a:pt x="2443" y="206"/>
                  <a:pt x="2447" y="209"/>
                </a:cubicBezTo>
                <a:cubicBezTo>
                  <a:pt x="2447" y="208"/>
                  <a:pt x="2447" y="207"/>
                  <a:pt x="2447" y="207"/>
                </a:cubicBezTo>
                <a:cubicBezTo>
                  <a:pt x="2446" y="206"/>
                  <a:pt x="2445" y="207"/>
                  <a:pt x="2445" y="206"/>
                </a:cubicBezTo>
                <a:cubicBezTo>
                  <a:pt x="2449" y="204"/>
                  <a:pt x="2452" y="208"/>
                  <a:pt x="2456" y="206"/>
                </a:cubicBezTo>
                <a:cubicBezTo>
                  <a:pt x="2456" y="207"/>
                  <a:pt x="2456" y="208"/>
                  <a:pt x="2456" y="209"/>
                </a:cubicBezTo>
                <a:cubicBezTo>
                  <a:pt x="2457" y="207"/>
                  <a:pt x="2459" y="208"/>
                  <a:pt x="2459" y="207"/>
                </a:cubicBezTo>
                <a:cubicBezTo>
                  <a:pt x="2459" y="208"/>
                  <a:pt x="2461" y="207"/>
                  <a:pt x="2463" y="208"/>
                </a:cubicBezTo>
                <a:cubicBezTo>
                  <a:pt x="2463" y="206"/>
                  <a:pt x="2464" y="208"/>
                  <a:pt x="2463" y="206"/>
                </a:cubicBezTo>
                <a:cubicBezTo>
                  <a:pt x="2464" y="206"/>
                  <a:pt x="2466" y="206"/>
                  <a:pt x="2466" y="207"/>
                </a:cubicBezTo>
                <a:cubicBezTo>
                  <a:pt x="2465" y="207"/>
                  <a:pt x="2464" y="207"/>
                  <a:pt x="2464" y="208"/>
                </a:cubicBezTo>
                <a:cubicBezTo>
                  <a:pt x="2467" y="208"/>
                  <a:pt x="2470" y="210"/>
                  <a:pt x="2474" y="210"/>
                </a:cubicBezTo>
                <a:cubicBezTo>
                  <a:pt x="2473" y="211"/>
                  <a:pt x="2474" y="210"/>
                  <a:pt x="2472" y="212"/>
                </a:cubicBezTo>
                <a:cubicBezTo>
                  <a:pt x="2472" y="211"/>
                  <a:pt x="2472" y="211"/>
                  <a:pt x="2472" y="210"/>
                </a:cubicBezTo>
                <a:cubicBezTo>
                  <a:pt x="2472" y="212"/>
                  <a:pt x="2470" y="212"/>
                  <a:pt x="2470" y="213"/>
                </a:cubicBezTo>
                <a:cubicBezTo>
                  <a:pt x="2470" y="212"/>
                  <a:pt x="2469" y="212"/>
                  <a:pt x="2469" y="212"/>
                </a:cubicBezTo>
                <a:cubicBezTo>
                  <a:pt x="2469" y="215"/>
                  <a:pt x="2465" y="210"/>
                  <a:pt x="2465" y="213"/>
                </a:cubicBezTo>
                <a:cubicBezTo>
                  <a:pt x="2463" y="213"/>
                  <a:pt x="2462" y="211"/>
                  <a:pt x="2459" y="211"/>
                </a:cubicBezTo>
                <a:cubicBezTo>
                  <a:pt x="2461" y="213"/>
                  <a:pt x="2461" y="215"/>
                  <a:pt x="2464" y="215"/>
                </a:cubicBezTo>
                <a:cubicBezTo>
                  <a:pt x="2464" y="214"/>
                  <a:pt x="2463" y="214"/>
                  <a:pt x="2463" y="213"/>
                </a:cubicBezTo>
                <a:cubicBezTo>
                  <a:pt x="2467" y="215"/>
                  <a:pt x="2472" y="213"/>
                  <a:pt x="2473" y="217"/>
                </a:cubicBezTo>
                <a:cubicBezTo>
                  <a:pt x="2471" y="217"/>
                  <a:pt x="2471" y="218"/>
                  <a:pt x="2472" y="219"/>
                </a:cubicBezTo>
                <a:cubicBezTo>
                  <a:pt x="2470" y="220"/>
                  <a:pt x="2470" y="218"/>
                  <a:pt x="2468" y="219"/>
                </a:cubicBezTo>
                <a:cubicBezTo>
                  <a:pt x="2469" y="220"/>
                  <a:pt x="2469" y="221"/>
                  <a:pt x="2470" y="222"/>
                </a:cubicBezTo>
                <a:cubicBezTo>
                  <a:pt x="2470" y="220"/>
                  <a:pt x="2471" y="222"/>
                  <a:pt x="2472" y="222"/>
                </a:cubicBezTo>
                <a:cubicBezTo>
                  <a:pt x="2471" y="224"/>
                  <a:pt x="2473" y="220"/>
                  <a:pt x="2474" y="221"/>
                </a:cubicBezTo>
                <a:cubicBezTo>
                  <a:pt x="2476" y="221"/>
                  <a:pt x="2475" y="224"/>
                  <a:pt x="2476" y="221"/>
                </a:cubicBezTo>
                <a:cubicBezTo>
                  <a:pt x="2476" y="222"/>
                  <a:pt x="2477" y="222"/>
                  <a:pt x="2477" y="222"/>
                </a:cubicBezTo>
                <a:cubicBezTo>
                  <a:pt x="2477" y="224"/>
                  <a:pt x="2477" y="225"/>
                  <a:pt x="2478" y="225"/>
                </a:cubicBezTo>
                <a:cubicBezTo>
                  <a:pt x="2477" y="223"/>
                  <a:pt x="2480" y="223"/>
                  <a:pt x="2480" y="221"/>
                </a:cubicBezTo>
                <a:cubicBezTo>
                  <a:pt x="2482" y="222"/>
                  <a:pt x="2485" y="222"/>
                  <a:pt x="2483" y="223"/>
                </a:cubicBezTo>
                <a:cubicBezTo>
                  <a:pt x="2485" y="225"/>
                  <a:pt x="2485" y="227"/>
                  <a:pt x="2488" y="227"/>
                </a:cubicBezTo>
                <a:cubicBezTo>
                  <a:pt x="2487" y="227"/>
                  <a:pt x="2487" y="229"/>
                  <a:pt x="2486" y="229"/>
                </a:cubicBezTo>
                <a:cubicBezTo>
                  <a:pt x="2485" y="227"/>
                  <a:pt x="2481" y="227"/>
                  <a:pt x="2481" y="228"/>
                </a:cubicBezTo>
                <a:cubicBezTo>
                  <a:pt x="2479" y="228"/>
                  <a:pt x="2480" y="226"/>
                  <a:pt x="2479" y="226"/>
                </a:cubicBezTo>
                <a:cubicBezTo>
                  <a:pt x="2479" y="226"/>
                  <a:pt x="2479" y="228"/>
                  <a:pt x="2478" y="227"/>
                </a:cubicBezTo>
                <a:close/>
                <a:moveTo>
                  <a:pt x="2462" y="228"/>
                </a:moveTo>
                <a:cubicBezTo>
                  <a:pt x="2463" y="228"/>
                  <a:pt x="2463" y="228"/>
                  <a:pt x="2464" y="228"/>
                </a:cubicBezTo>
                <a:cubicBezTo>
                  <a:pt x="2464" y="229"/>
                  <a:pt x="2464" y="230"/>
                  <a:pt x="2464" y="230"/>
                </a:cubicBezTo>
                <a:cubicBezTo>
                  <a:pt x="2464" y="229"/>
                  <a:pt x="2465" y="229"/>
                  <a:pt x="2465" y="230"/>
                </a:cubicBezTo>
                <a:cubicBezTo>
                  <a:pt x="2464" y="230"/>
                  <a:pt x="2464" y="232"/>
                  <a:pt x="2463" y="231"/>
                </a:cubicBezTo>
                <a:cubicBezTo>
                  <a:pt x="2463" y="230"/>
                  <a:pt x="2461" y="231"/>
                  <a:pt x="2461" y="229"/>
                </a:cubicBezTo>
                <a:cubicBezTo>
                  <a:pt x="2461" y="230"/>
                  <a:pt x="2460" y="229"/>
                  <a:pt x="2460" y="229"/>
                </a:cubicBezTo>
                <a:cubicBezTo>
                  <a:pt x="2462" y="229"/>
                  <a:pt x="2464" y="229"/>
                  <a:pt x="2462" y="228"/>
                </a:cubicBezTo>
                <a:close/>
                <a:moveTo>
                  <a:pt x="2434" y="217"/>
                </a:moveTo>
                <a:cubicBezTo>
                  <a:pt x="2435" y="217"/>
                  <a:pt x="2435" y="217"/>
                  <a:pt x="2435" y="216"/>
                </a:cubicBezTo>
                <a:cubicBezTo>
                  <a:pt x="2435" y="216"/>
                  <a:pt x="2435" y="216"/>
                  <a:pt x="2435" y="216"/>
                </a:cubicBezTo>
                <a:cubicBezTo>
                  <a:pt x="2437" y="216"/>
                  <a:pt x="2437" y="218"/>
                  <a:pt x="2438" y="218"/>
                </a:cubicBezTo>
                <a:cubicBezTo>
                  <a:pt x="2439" y="216"/>
                  <a:pt x="2441" y="217"/>
                  <a:pt x="2441" y="216"/>
                </a:cubicBezTo>
                <a:cubicBezTo>
                  <a:pt x="2441" y="216"/>
                  <a:pt x="2440" y="216"/>
                  <a:pt x="2440" y="215"/>
                </a:cubicBezTo>
                <a:cubicBezTo>
                  <a:pt x="2441" y="216"/>
                  <a:pt x="2442" y="216"/>
                  <a:pt x="2443" y="215"/>
                </a:cubicBezTo>
                <a:cubicBezTo>
                  <a:pt x="2443" y="214"/>
                  <a:pt x="2440" y="216"/>
                  <a:pt x="2440" y="213"/>
                </a:cubicBezTo>
                <a:cubicBezTo>
                  <a:pt x="2442" y="213"/>
                  <a:pt x="2443" y="213"/>
                  <a:pt x="2445" y="215"/>
                </a:cubicBezTo>
                <a:cubicBezTo>
                  <a:pt x="2441" y="216"/>
                  <a:pt x="2445" y="218"/>
                  <a:pt x="2442" y="218"/>
                </a:cubicBezTo>
                <a:cubicBezTo>
                  <a:pt x="2443" y="218"/>
                  <a:pt x="2444" y="220"/>
                  <a:pt x="2443" y="220"/>
                </a:cubicBezTo>
                <a:cubicBezTo>
                  <a:pt x="2441" y="219"/>
                  <a:pt x="2440" y="221"/>
                  <a:pt x="2436" y="219"/>
                </a:cubicBezTo>
                <a:cubicBezTo>
                  <a:pt x="2437" y="217"/>
                  <a:pt x="2434" y="218"/>
                  <a:pt x="2434" y="217"/>
                </a:cubicBezTo>
                <a:close/>
                <a:moveTo>
                  <a:pt x="2432" y="219"/>
                </a:moveTo>
                <a:cubicBezTo>
                  <a:pt x="2432" y="219"/>
                  <a:pt x="2433" y="219"/>
                  <a:pt x="2433" y="219"/>
                </a:cubicBezTo>
                <a:cubicBezTo>
                  <a:pt x="2433" y="221"/>
                  <a:pt x="2432" y="223"/>
                  <a:pt x="2431" y="221"/>
                </a:cubicBezTo>
                <a:cubicBezTo>
                  <a:pt x="2432" y="221"/>
                  <a:pt x="2432" y="220"/>
                  <a:pt x="2432" y="219"/>
                </a:cubicBezTo>
                <a:close/>
                <a:moveTo>
                  <a:pt x="2432" y="214"/>
                </a:moveTo>
                <a:cubicBezTo>
                  <a:pt x="2433" y="215"/>
                  <a:pt x="2432" y="218"/>
                  <a:pt x="2431" y="219"/>
                </a:cubicBezTo>
                <a:cubicBezTo>
                  <a:pt x="2430" y="217"/>
                  <a:pt x="2430" y="215"/>
                  <a:pt x="2432" y="215"/>
                </a:cubicBezTo>
                <a:cubicBezTo>
                  <a:pt x="2431" y="215"/>
                  <a:pt x="2431" y="214"/>
                  <a:pt x="2431" y="214"/>
                </a:cubicBezTo>
                <a:cubicBezTo>
                  <a:pt x="2430" y="213"/>
                  <a:pt x="2428" y="214"/>
                  <a:pt x="2428" y="212"/>
                </a:cubicBezTo>
                <a:cubicBezTo>
                  <a:pt x="2431" y="213"/>
                  <a:pt x="2432" y="213"/>
                  <a:pt x="2434" y="213"/>
                </a:cubicBezTo>
                <a:cubicBezTo>
                  <a:pt x="2434" y="215"/>
                  <a:pt x="2432" y="213"/>
                  <a:pt x="2432" y="214"/>
                </a:cubicBezTo>
                <a:close/>
                <a:moveTo>
                  <a:pt x="2416" y="203"/>
                </a:moveTo>
                <a:cubicBezTo>
                  <a:pt x="2415" y="206"/>
                  <a:pt x="2414" y="203"/>
                  <a:pt x="2413" y="204"/>
                </a:cubicBezTo>
                <a:cubicBezTo>
                  <a:pt x="2415" y="203"/>
                  <a:pt x="2413" y="203"/>
                  <a:pt x="2413" y="204"/>
                </a:cubicBezTo>
                <a:cubicBezTo>
                  <a:pt x="2413" y="203"/>
                  <a:pt x="2413" y="202"/>
                  <a:pt x="2413" y="201"/>
                </a:cubicBezTo>
                <a:cubicBezTo>
                  <a:pt x="2415" y="202"/>
                  <a:pt x="2418" y="201"/>
                  <a:pt x="2419" y="203"/>
                </a:cubicBezTo>
                <a:cubicBezTo>
                  <a:pt x="2418" y="203"/>
                  <a:pt x="2418" y="204"/>
                  <a:pt x="2418" y="205"/>
                </a:cubicBezTo>
                <a:cubicBezTo>
                  <a:pt x="2417" y="205"/>
                  <a:pt x="2418" y="203"/>
                  <a:pt x="2416" y="203"/>
                </a:cubicBezTo>
                <a:close/>
                <a:moveTo>
                  <a:pt x="2418" y="212"/>
                </a:moveTo>
                <a:cubicBezTo>
                  <a:pt x="2417" y="212"/>
                  <a:pt x="2416" y="212"/>
                  <a:pt x="2415" y="211"/>
                </a:cubicBezTo>
                <a:cubicBezTo>
                  <a:pt x="2416" y="211"/>
                  <a:pt x="2418" y="211"/>
                  <a:pt x="2418" y="212"/>
                </a:cubicBezTo>
                <a:close/>
                <a:moveTo>
                  <a:pt x="2409" y="203"/>
                </a:moveTo>
                <a:cubicBezTo>
                  <a:pt x="2405" y="200"/>
                  <a:pt x="2400" y="202"/>
                  <a:pt x="2396" y="202"/>
                </a:cubicBezTo>
                <a:cubicBezTo>
                  <a:pt x="2396" y="200"/>
                  <a:pt x="2395" y="200"/>
                  <a:pt x="2395" y="199"/>
                </a:cubicBezTo>
                <a:cubicBezTo>
                  <a:pt x="2394" y="199"/>
                  <a:pt x="2394" y="201"/>
                  <a:pt x="2393" y="201"/>
                </a:cubicBezTo>
                <a:cubicBezTo>
                  <a:pt x="2393" y="198"/>
                  <a:pt x="2391" y="201"/>
                  <a:pt x="2391" y="201"/>
                </a:cubicBezTo>
                <a:cubicBezTo>
                  <a:pt x="2391" y="198"/>
                  <a:pt x="2389" y="201"/>
                  <a:pt x="2390" y="199"/>
                </a:cubicBezTo>
                <a:cubicBezTo>
                  <a:pt x="2382" y="199"/>
                  <a:pt x="2376" y="197"/>
                  <a:pt x="2371" y="196"/>
                </a:cubicBezTo>
                <a:cubicBezTo>
                  <a:pt x="2372" y="198"/>
                  <a:pt x="2368" y="196"/>
                  <a:pt x="2367" y="196"/>
                </a:cubicBezTo>
                <a:cubicBezTo>
                  <a:pt x="2367" y="196"/>
                  <a:pt x="2367" y="195"/>
                  <a:pt x="2367" y="195"/>
                </a:cubicBezTo>
                <a:cubicBezTo>
                  <a:pt x="2368" y="195"/>
                  <a:pt x="2369" y="195"/>
                  <a:pt x="2370" y="195"/>
                </a:cubicBezTo>
                <a:cubicBezTo>
                  <a:pt x="2372" y="195"/>
                  <a:pt x="2374" y="196"/>
                  <a:pt x="2376" y="196"/>
                </a:cubicBezTo>
                <a:cubicBezTo>
                  <a:pt x="2376" y="196"/>
                  <a:pt x="2376" y="196"/>
                  <a:pt x="2376" y="196"/>
                </a:cubicBezTo>
                <a:cubicBezTo>
                  <a:pt x="2378" y="196"/>
                  <a:pt x="2378" y="196"/>
                  <a:pt x="2377" y="195"/>
                </a:cubicBezTo>
                <a:cubicBezTo>
                  <a:pt x="2378" y="195"/>
                  <a:pt x="2378" y="195"/>
                  <a:pt x="2379" y="195"/>
                </a:cubicBezTo>
                <a:cubicBezTo>
                  <a:pt x="2379" y="195"/>
                  <a:pt x="2378" y="195"/>
                  <a:pt x="2378" y="194"/>
                </a:cubicBezTo>
                <a:cubicBezTo>
                  <a:pt x="2378" y="194"/>
                  <a:pt x="2378" y="194"/>
                  <a:pt x="2378" y="194"/>
                </a:cubicBezTo>
                <a:cubicBezTo>
                  <a:pt x="2379" y="195"/>
                  <a:pt x="2380" y="195"/>
                  <a:pt x="2380" y="195"/>
                </a:cubicBezTo>
                <a:cubicBezTo>
                  <a:pt x="2380" y="196"/>
                  <a:pt x="2379" y="196"/>
                  <a:pt x="2380" y="197"/>
                </a:cubicBezTo>
                <a:cubicBezTo>
                  <a:pt x="2380" y="197"/>
                  <a:pt x="2380" y="196"/>
                  <a:pt x="2381" y="196"/>
                </a:cubicBezTo>
                <a:cubicBezTo>
                  <a:pt x="2381" y="196"/>
                  <a:pt x="2381" y="196"/>
                  <a:pt x="2381" y="196"/>
                </a:cubicBezTo>
                <a:cubicBezTo>
                  <a:pt x="2381" y="196"/>
                  <a:pt x="2381" y="196"/>
                  <a:pt x="2382" y="196"/>
                </a:cubicBezTo>
                <a:cubicBezTo>
                  <a:pt x="2382" y="197"/>
                  <a:pt x="2382" y="197"/>
                  <a:pt x="2382" y="197"/>
                </a:cubicBezTo>
                <a:cubicBezTo>
                  <a:pt x="2382" y="197"/>
                  <a:pt x="2382" y="197"/>
                  <a:pt x="2382" y="197"/>
                </a:cubicBezTo>
                <a:cubicBezTo>
                  <a:pt x="2383" y="197"/>
                  <a:pt x="2384" y="197"/>
                  <a:pt x="2384" y="197"/>
                </a:cubicBezTo>
                <a:cubicBezTo>
                  <a:pt x="2384" y="195"/>
                  <a:pt x="2383" y="196"/>
                  <a:pt x="2382" y="196"/>
                </a:cubicBezTo>
                <a:cubicBezTo>
                  <a:pt x="2382" y="196"/>
                  <a:pt x="2382" y="196"/>
                  <a:pt x="2382" y="196"/>
                </a:cubicBezTo>
                <a:cubicBezTo>
                  <a:pt x="2385" y="195"/>
                  <a:pt x="2388" y="195"/>
                  <a:pt x="2391" y="195"/>
                </a:cubicBezTo>
                <a:cubicBezTo>
                  <a:pt x="2390" y="196"/>
                  <a:pt x="2388" y="195"/>
                  <a:pt x="2387" y="197"/>
                </a:cubicBezTo>
                <a:cubicBezTo>
                  <a:pt x="2389" y="197"/>
                  <a:pt x="2393" y="197"/>
                  <a:pt x="2394" y="199"/>
                </a:cubicBezTo>
                <a:cubicBezTo>
                  <a:pt x="2394" y="198"/>
                  <a:pt x="2394" y="198"/>
                  <a:pt x="2394" y="198"/>
                </a:cubicBezTo>
                <a:cubicBezTo>
                  <a:pt x="2395" y="198"/>
                  <a:pt x="2395" y="198"/>
                  <a:pt x="2396" y="198"/>
                </a:cubicBezTo>
                <a:cubicBezTo>
                  <a:pt x="2396" y="198"/>
                  <a:pt x="2396" y="198"/>
                  <a:pt x="2396" y="197"/>
                </a:cubicBezTo>
                <a:cubicBezTo>
                  <a:pt x="2397" y="197"/>
                  <a:pt x="2400" y="198"/>
                  <a:pt x="2401" y="198"/>
                </a:cubicBezTo>
                <a:cubicBezTo>
                  <a:pt x="2402" y="198"/>
                  <a:pt x="2402" y="199"/>
                  <a:pt x="2401" y="199"/>
                </a:cubicBezTo>
                <a:cubicBezTo>
                  <a:pt x="2402" y="199"/>
                  <a:pt x="2403" y="199"/>
                  <a:pt x="2403" y="199"/>
                </a:cubicBezTo>
                <a:cubicBezTo>
                  <a:pt x="2403" y="200"/>
                  <a:pt x="2403" y="200"/>
                  <a:pt x="2403" y="200"/>
                </a:cubicBezTo>
                <a:cubicBezTo>
                  <a:pt x="2407" y="199"/>
                  <a:pt x="2410" y="201"/>
                  <a:pt x="2412" y="201"/>
                </a:cubicBezTo>
                <a:cubicBezTo>
                  <a:pt x="2412" y="203"/>
                  <a:pt x="2412" y="204"/>
                  <a:pt x="2411" y="204"/>
                </a:cubicBezTo>
                <a:cubicBezTo>
                  <a:pt x="2411" y="201"/>
                  <a:pt x="2410" y="204"/>
                  <a:pt x="2409" y="203"/>
                </a:cubicBezTo>
                <a:close/>
                <a:moveTo>
                  <a:pt x="2383" y="132"/>
                </a:moveTo>
                <a:cubicBezTo>
                  <a:pt x="2384" y="132"/>
                  <a:pt x="2384" y="131"/>
                  <a:pt x="2384" y="131"/>
                </a:cubicBezTo>
                <a:cubicBezTo>
                  <a:pt x="2387" y="132"/>
                  <a:pt x="2384" y="133"/>
                  <a:pt x="2383" y="132"/>
                </a:cubicBezTo>
                <a:close/>
                <a:moveTo>
                  <a:pt x="2394" y="197"/>
                </a:moveTo>
                <a:cubicBezTo>
                  <a:pt x="2393" y="196"/>
                  <a:pt x="2390" y="196"/>
                  <a:pt x="2391" y="195"/>
                </a:cubicBezTo>
                <a:cubicBezTo>
                  <a:pt x="2392" y="195"/>
                  <a:pt x="2393" y="195"/>
                  <a:pt x="2394" y="195"/>
                </a:cubicBezTo>
                <a:cubicBezTo>
                  <a:pt x="2394" y="195"/>
                  <a:pt x="2394" y="195"/>
                  <a:pt x="2394" y="196"/>
                </a:cubicBezTo>
                <a:cubicBezTo>
                  <a:pt x="2393" y="194"/>
                  <a:pt x="2395" y="197"/>
                  <a:pt x="2394" y="197"/>
                </a:cubicBezTo>
                <a:close/>
                <a:moveTo>
                  <a:pt x="2387" y="132"/>
                </a:moveTo>
                <a:cubicBezTo>
                  <a:pt x="2390" y="131"/>
                  <a:pt x="2394" y="132"/>
                  <a:pt x="2395" y="135"/>
                </a:cubicBezTo>
                <a:cubicBezTo>
                  <a:pt x="2392" y="133"/>
                  <a:pt x="2388" y="134"/>
                  <a:pt x="2387" y="132"/>
                </a:cubicBezTo>
                <a:close/>
                <a:moveTo>
                  <a:pt x="2403" y="186"/>
                </a:moveTo>
                <a:cubicBezTo>
                  <a:pt x="2402" y="186"/>
                  <a:pt x="2402" y="186"/>
                  <a:pt x="2401" y="186"/>
                </a:cubicBezTo>
                <a:cubicBezTo>
                  <a:pt x="2401" y="186"/>
                  <a:pt x="2401" y="185"/>
                  <a:pt x="2401" y="185"/>
                </a:cubicBezTo>
                <a:cubicBezTo>
                  <a:pt x="2401" y="186"/>
                  <a:pt x="2401" y="186"/>
                  <a:pt x="2402" y="186"/>
                </a:cubicBezTo>
                <a:cubicBezTo>
                  <a:pt x="2402" y="185"/>
                  <a:pt x="2402" y="184"/>
                  <a:pt x="2403" y="185"/>
                </a:cubicBezTo>
                <a:cubicBezTo>
                  <a:pt x="2403" y="185"/>
                  <a:pt x="2403" y="186"/>
                  <a:pt x="2403" y="186"/>
                </a:cubicBezTo>
                <a:close/>
                <a:moveTo>
                  <a:pt x="2397" y="134"/>
                </a:moveTo>
                <a:cubicBezTo>
                  <a:pt x="2400" y="134"/>
                  <a:pt x="2403" y="133"/>
                  <a:pt x="2404" y="135"/>
                </a:cubicBezTo>
                <a:cubicBezTo>
                  <a:pt x="2402" y="135"/>
                  <a:pt x="2397" y="136"/>
                  <a:pt x="2397" y="134"/>
                </a:cubicBezTo>
                <a:close/>
                <a:moveTo>
                  <a:pt x="2399" y="195"/>
                </a:moveTo>
                <a:cubicBezTo>
                  <a:pt x="2401" y="195"/>
                  <a:pt x="2403" y="195"/>
                  <a:pt x="2406" y="195"/>
                </a:cubicBezTo>
                <a:cubicBezTo>
                  <a:pt x="2406" y="196"/>
                  <a:pt x="2406" y="197"/>
                  <a:pt x="2406" y="197"/>
                </a:cubicBezTo>
                <a:cubicBezTo>
                  <a:pt x="2401" y="197"/>
                  <a:pt x="2398" y="198"/>
                  <a:pt x="2396" y="195"/>
                </a:cubicBezTo>
                <a:cubicBezTo>
                  <a:pt x="2397" y="195"/>
                  <a:pt x="2398" y="195"/>
                  <a:pt x="2399" y="195"/>
                </a:cubicBezTo>
                <a:close/>
                <a:moveTo>
                  <a:pt x="2405" y="134"/>
                </a:moveTo>
                <a:cubicBezTo>
                  <a:pt x="2406" y="135"/>
                  <a:pt x="2408" y="134"/>
                  <a:pt x="2408" y="135"/>
                </a:cubicBezTo>
                <a:cubicBezTo>
                  <a:pt x="2407" y="135"/>
                  <a:pt x="2405" y="135"/>
                  <a:pt x="2405" y="134"/>
                </a:cubicBezTo>
                <a:close/>
                <a:moveTo>
                  <a:pt x="2409" y="196"/>
                </a:moveTo>
                <a:cubicBezTo>
                  <a:pt x="2409" y="197"/>
                  <a:pt x="2408" y="198"/>
                  <a:pt x="2408" y="198"/>
                </a:cubicBezTo>
                <a:cubicBezTo>
                  <a:pt x="2408" y="197"/>
                  <a:pt x="2407" y="197"/>
                  <a:pt x="2407" y="196"/>
                </a:cubicBezTo>
                <a:cubicBezTo>
                  <a:pt x="2408" y="196"/>
                  <a:pt x="2408" y="196"/>
                  <a:pt x="2409" y="196"/>
                </a:cubicBezTo>
                <a:close/>
                <a:moveTo>
                  <a:pt x="2409" y="198"/>
                </a:moveTo>
                <a:cubicBezTo>
                  <a:pt x="2409" y="198"/>
                  <a:pt x="2410" y="197"/>
                  <a:pt x="2410" y="197"/>
                </a:cubicBezTo>
                <a:cubicBezTo>
                  <a:pt x="2410" y="197"/>
                  <a:pt x="2410" y="197"/>
                  <a:pt x="2411" y="197"/>
                </a:cubicBezTo>
                <a:cubicBezTo>
                  <a:pt x="2411" y="198"/>
                  <a:pt x="2411" y="198"/>
                  <a:pt x="2411" y="198"/>
                </a:cubicBezTo>
                <a:cubicBezTo>
                  <a:pt x="2410" y="198"/>
                  <a:pt x="2410" y="198"/>
                  <a:pt x="2409" y="198"/>
                </a:cubicBezTo>
                <a:close/>
                <a:moveTo>
                  <a:pt x="2412" y="190"/>
                </a:moveTo>
                <a:cubicBezTo>
                  <a:pt x="2413" y="188"/>
                  <a:pt x="2410" y="189"/>
                  <a:pt x="2410" y="187"/>
                </a:cubicBezTo>
                <a:cubicBezTo>
                  <a:pt x="2410" y="187"/>
                  <a:pt x="2410" y="187"/>
                  <a:pt x="2410" y="187"/>
                </a:cubicBezTo>
                <a:cubicBezTo>
                  <a:pt x="2411" y="187"/>
                  <a:pt x="2411" y="187"/>
                  <a:pt x="2411" y="187"/>
                </a:cubicBezTo>
                <a:cubicBezTo>
                  <a:pt x="2411" y="187"/>
                  <a:pt x="2412" y="187"/>
                  <a:pt x="2413" y="188"/>
                </a:cubicBezTo>
                <a:cubicBezTo>
                  <a:pt x="2412" y="188"/>
                  <a:pt x="2413" y="190"/>
                  <a:pt x="2412" y="190"/>
                </a:cubicBezTo>
                <a:close/>
                <a:moveTo>
                  <a:pt x="2410" y="135"/>
                </a:moveTo>
                <a:cubicBezTo>
                  <a:pt x="2411" y="135"/>
                  <a:pt x="2413" y="135"/>
                  <a:pt x="2413" y="136"/>
                </a:cubicBezTo>
                <a:cubicBezTo>
                  <a:pt x="2412" y="136"/>
                  <a:pt x="2410" y="136"/>
                  <a:pt x="2410" y="135"/>
                </a:cubicBezTo>
                <a:close/>
                <a:moveTo>
                  <a:pt x="2411" y="185"/>
                </a:moveTo>
                <a:cubicBezTo>
                  <a:pt x="2411" y="185"/>
                  <a:pt x="2411" y="186"/>
                  <a:pt x="2411" y="186"/>
                </a:cubicBezTo>
                <a:cubicBezTo>
                  <a:pt x="2411" y="186"/>
                  <a:pt x="2411" y="186"/>
                  <a:pt x="2410" y="186"/>
                </a:cubicBezTo>
                <a:cubicBezTo>
                  <a:pt x="2410" y="185"/>
                  <a:pt x="2410" y="184"/>
                  <a:pt x="2411" y="185"/>
                </a:cubicBezTo>
                <a:close/>
                <a:moveTo>
                  <a:pt x="2414" y="187"/>
                </a:moveTo>
                <a:cubicBezTo>
                  <a:pt x="2415" y="186"/>
                  <a:pt x="2415" y="189"/>
                  <a:pt x="2416" y="187"/>
                </a:cubicBezTo>
                <a:cubicBezTo>
                  <a:pt x="2416" y="186"/>
                  <a:pt x="2415" y="185"/>
                  <a:pt x="2413" y="186"/>
                </a:cubicBezTo>
                <a:cubicBezTo>
                  <a:pt x="2416" y="184"/>
                  <a:pt x="2420" y="185"/>
                  <a:pt x="2422" y="185"/>
                </a:cubicBezTo>
                <a:cubicBezTo>
                  <a:pt x="2422" y="188"/>
                  <a:pt x="2420" y="187"/>
                  <a:pt x="2419" y="188"/>
                </a:cubicBezTo>
                <a:cubicBezTo>
                  <a:pt x="2421" y="188"/>
                  <a:pt x="2419" y="188"/>
                  <a:pt x="2419" y="189"/>
                </a:cubicBezTo>
                <a:cubicBezTo>
                  <a:pt x="2419" y="189"/>
                  <a:pt x="2427" y="190"/>
                  <a:pt x="2425" y="187"/>
                </a:cubicBezTo>
                <a:cubicBezTo>
                  <a:pt x="2427" y="186"/>
                  <a:pt x="2430" y="187"/>
                  <a:pt x="2431" y="188"/>
                </a:cubicBezTo>
                <a:cubicBezTo>
                  <a:pt x="2430" y="190"/>
                  <a:pt x="2430" y="188"/>
                  <a:pt x="2429" y="189"/>
                </a:cubicBezTo>
                <a:cubicBezTo>
                  <a:pt x="2430" y="190"/>
                  <a:pt x="2431" y="191"/>
                  <a:pt x="2432" y="190"/>
                </a:cubicBezTo>
                <a:cubicBezTo>
                  <a:pt x="2433" y="190"/>
                  <a:pt x="2433" y="192"/>
                  <a:pt x="2432" y="193"/>
                </a:cubicBezTo>
                <a:cubicBezTo>
                  <a:pt x="2432" y="193"/>
                  <a:pt x="2432" y="193"/>
                  <a:pt x="2432" y="193"/>
                </a:cubicBezTo>
                <a:cubicBezTo>
                  <a:pt x="2429" y="191"/>
                  <a:pt x="2426" y="192"/>
                  <a:pt x="2422" y="192"/>
                </a:cubicBezTo>
                <a:cubicBezTo>
                  <a:pt x="2421" y="192"/>
                  <a:pt x="2420" y="191"/>
                  <a:pt x="2419" y="191"/>
                </a:cubicBezTo>
                <a:cubicBezTo>
                  <a:pt x="2417" y="191"/>
                  <a:pt x="2416" y="190"/>
                  <a:pt x="2415" y="189"/>
                </a:cubicBezTo>
                <a:cubicBezTo>
                  <a:pt x="2414" y="189"/>
                  <a:pt x="2413" y="192"/>
                  <a:pt x="2413" y="189"/>
                </a:cubicBezTo>
                <a:cubicBezTo>
                  <a:pt x="2415" y="190"/>
                  <a:pt x="2413" y="188"/>
                  <a:pt x="2414" y="187"/>
                </a:cubicBezTo>
                <a:close/>
                <a:moveTo>
                  <a:pt x="2416" y="137"/>
                </a:moveTo>
                <a:cubicBezTo>
                  <a:pt x="2418" y="137"/>
                  <a:pt x="2418" y="137"/>
                  <a:pt x="2420" y="137"/>
                </a:cubicBezTo>
                <a:cubicBezTo>
                  <a:pt x="2420" y="138"/>
                  <a:pt x="2416" y="138"/>
                  <a:pt x="2416" y="137"/>
                </a:cubicBezTo>
                <a:close/>
                <a:moveTo>
                  <a:pt x="2422" y="137"/>
                </a:moveTo>
                <a:cubicBezTo>
                  <a:pt x="2425" y="138"/>
                  <a:pt x="2425" y="138"/>
                  <a:pt x="2428" y="138"/>
                </a:cubicBezTo>
                <a:cubicBezTo>
                  <a:pt x="2428" y="140"/>
                  <a:pt x="2421" y="138"/>
                  <a:pt x="2422" y="137"/>
                </a:cubicBezTo>
                <a:close/>
                <a:moveTo>
                  <a:pt x="2439" y="143"/>
                </a:moveTo>
                <a:cubicBezTo>
                  <a:pt x="2440" y="143"/>
                  <a:pt x="2439" y="146"/>
                  <a:pt x="2441" y="145"/>
                </a:cubicBezTo>
                <a:cubicBezTo>
                  <a:pt x="2442" y="144"/>
                  <a:pt x="2442" y="145"/>
                  <a:pt x="2444" y="144"/>
                </a:cubicBezTo>
                <a:cubicBezTo>
                  <a:pt x="2445" y="147"/>
                  <a:pt x="2448" y="143"/>
                  <a:pt x="2449" y="147"/>
                </a:cubicBezTo>
                <a:cubicBezTo>
                  <a:pt x="2450" y="146"/>
                  <a:pt x="2449" y="146"/>
                  <a:pt x="2449" y="145"/>
                </a:cubicBezTo>
                <a:cubicBezTo>
                  <a:pt x="2450" y="145"/>
                  <a:pt x="2451" y="145"/>
                  <a:pt x="2452" y="145"/>
                </a:cubicBezTo>
                <a:cubicBezTo>
                  <a:pt x="2452" y="146"/>
                  <a:pt x="2451" y="146"/>
                  <a:pt x="2451" y="147"/>
                </a:cubicBezTo>
                <a:cubicBezTo>
                  <a:pt x="2453" y="144"/>
                  <a:pt x="2456" y="145"/>
                  <a:pt x="2458" y="148"/>
                </a:cubicBezTo>
                <a:cubicBezTo>
                  <a:pt x="2457" y="147"/>
                  <a:pt x="2457" y="148"/>
                  <a:pt x="2457" y="148"/>
                </a:cubicBezTo>
                <a:cubicBezTo>
                  <a:pt x="2457" y="148"/>
                  <a:pt x="2457" y="149"/>
                  <a:pt x="2457" y="149"/>
                </a:cubicBezTo>
                <a:cubicBezTo>
                  <a:pt x="2456" y="147"/>
                  <a:pt x="2455" y="148"/>
                  <a:pt x="2454" y="149"/>
                </a:cubicBezTo>
                <a:cubicBezTo>
                  <a:pt x="2452" y="146"/>
                  <a:pt x="2443" y="149"/>
                  <a:pt x="2442" y="145"/>
                </a:cubicBezTo>
                <a:cubicBezTo>
                  <a:pt x="2441" y="147"/>
                  <a:pt x="2436" y="146"/>
                  <a:pt x="2435" y="145"/>
                </a:cubicBezTo>
                <a:cubicBezTo>
                  <a:pt x="2435" y="145"/>
                  <a:pt x="2436" y="145"/>
                  <a:pt x="2436" y="145"/>
                </a:cubicBezTo>
                <a:cubicBezTo>
                  <a:pt x="2437" y="144"/>
                  <a:pt x="2437" y="144"/>
                  <a:pt x="2437" y="143"/>
                </a:cubicBezTo>
                <a:cubicBezTo>
                  <a:pt x="2439" y="143"/>
                  <a:pt x="2438" y="145"/>
                  <a:pt x="2440" y="145"/>
                </a:cubicBezTo>
                <a:cubicBezTo>
                  <a:pt x="2440" y="144"/>
                  <a:pt x="2438" y="145"/>
                  <a:pt x="2439" y="143"/>
                </a:cubicBezTo>
                <a:close/>
                <a:moveTo>
                  <a:pt x="2449" y="135"/>
                </a:moveTo>
                <a:cubicBezTo>
                  <a:pt x="2451" y="136"/>
                  <a:pt x="2452" y="136"/>
                  <a:pt x="2453" y="135"/>
                </a:cubicBezTo>
                <a:cubicBezTo>
                  <a:pt x="2453" y="138"/>
                  <a:pt x="2451" y="136"/>
                  <a:pt x="2451" y="138"/>
                </a:cubicBezTo>
                <a:cubicBezTo>
                  <a:pt x="2452" y="137"/>
                  <a:pt x="2453" y="138"/>
                  <a:pt x="2454" y="137"/>
                </a:cubicBezTo>
                <a:cubicBezTo>
                  <a:pt x="2454" y="136"/>
                  <a:pt x="2453" y="136"/>
                  <a:pt x="2453" y="135"/>
                </a:cubicBezTo>
                <a:cubicBezTo>
                  <a:pt x="2456" y="134"/>
                  <a:pt x="2464" y="137"/>
                  <a:pt x="2468" y="136"/>
                </a:cubicBezTo>
                <a:cubicBezTo>
                  <a:pt x="2464" y="134"/>
                  <a:pt x="2457" y="136"/>
                  <a:pt x="2456" y="132"/>
                </a:cubicBezTo>
                <a:cubicBezTo>
                  <a:pt x="2459" y="132"/>
                  <a:pt x="2466" y="132"/>
                  <a:pt x="2468" y="134"/>
                </a:cubicBezTo>
                <a:cubicBezTo>
                  <a:pt x="2468" y="135"/>
                  <a:pt x="2469" y="135"/>
                  <a:pt x="2469" y="137"/>
                </a:cubicBezTo>
                <a:cubicBezTo>
                  <a:pt x="2472" y="137"/>
                  <a:pt x="2474" y="136"/>
                  <a:pt x="2475" y="138"/>
                </a:cubicBezTo>
                <a:cubicBezTo>
                  <a:pt x="2474" y="138"/>
                  <a:pt x="2475" y="140"/>
                  <a:pt x="2474" y="140"/>
                </a:cubicBezTo>
                <a:cubicBezTo>
                  <a:pt x="2475" y="140"/>
                  <a:pt x="2478" y="140"/>
                  <a:pt x="2477" y="141"/>
                </a:cubicBezTo>
                <a:cubicBezTo>
                  <a:pt x="2468" y="141"/>
                  <a:pt x="2455" y="140"/>
                  <a:pt x="2450" y="140"/>
                </a:cubicBezTo>
                <a:cubicBezTo>
                  <a:pt x="2448" y="138"/>
                  <a:pt x="2449" y="137"/>
                  <a:pt x="2449" y="135"/>
                </a:cubicBezTo>
                <a:close/>
                <a:moveTo>
                  <a:pt x="2480" y="161"/>
                </a:moveTo>
                <a:cubicBezTo>
                  <a:pt x="2481" y="160"/>
                  <a:pt x="2485" y="161"/>
                  <a:pt x="2482" y="159"/>
                </a:cubicBezTo>
                <a:cubicBezTo>
                  <a:pt x="2485" y="160"/>
                  <a:pt x="2488" y="160"/>
                  <a:pt x="2490" y="161"/>
                </a:cubicBezTo>
                <a:cubicBezTo>
                  <a:pt x="2489" y="161"/>
                  <a:pt x="2489" y="162"/>
                  <a:pt x="2490" y="162"/>
                </a:cubicBezTo>
                <a:cubicBezTo>
                  <a:pt x="2490" y="161"/>
                  <a:pt x="2491" y="162"/>
                  <a:pt x="2490" y="162"/>
                </a:cubicBezTo>
                <a:cubicBezTo>
                  <a:pt x="2489" y="163"/>
                  <a:pt x="2488" y="162"/>
                  <a:pt x="2487" y="163"/>
                </a:cubicBezTo>
                <a:cubicBezTo>
                  <a:pt x="2484" y="162"/>
                  <a:pt x="2478" y="161"/>
                  <a:pt x="2475" y="162"/>
                </a:cubicBezTo>
                <a:cubicBezTo>
                  <a:pt x="2476" y="162"/>
                  <a:pt x="2476" y="161"/>
                  <a:pt x="2476" y="161"/>
                </a:cubicBezTo>
                <a:cubicBezTo>
                  <a:pt x="2475" y="161"/>
                  <a:pt x="2475" y="162"/>
                  <a:pt x="2474" y="162"/>
                </a:cubicBezTo>
                <a:cubicBezTo>
                  <a:pt x="2473" y="159"/>
                  <a:pt x="2469" y="162"/>
                  <a:pt x="2469" y="159"/>
                </a:cubicBezTo>
                <a:cubicBezTo>
                  <a:pt x="2468" y="160"/>
                  <a:pt x="2467" y="160"/>
                  <a:pt x="2466" y="161"/>
                </a:cubicBezTo>
                <a:cubicBezTo>
                  <a:pt x="2466" y="158"/>
                  <a:pt x="2465" y="160"/>
                  <a:pt x="2464" y="160"/>
                </a:cubicBezTo>
                <a:cubicBezTo>
                  <a:pt x="2465" y="158"/>
                  <a:pt x="2466" y="158"/>
                  <a:pt x="2467" y="158"/>
                </a:cubicBezTo>
                <a:cubicBezTo>
                  <a:pt x="2468" y="158"/>
                  <a:pt x="2467" y="159"/>
                  <a:pt x="2468" y="159"/>
                </a:cubicBezTo>
                <a:cubicBezTo>
                  <a:pt x="2467" y="157"/>
                  <a:pt x="2471" y="159"/>
                  <a:pt x="2473" y="159"/>
                </a:cubicBezTo>
                <a:cubicBezTo>
                  <a:pt x="2474" y="158"/>
                  <a:pt x="2475" y="160"/>
                  <a:pt x="2473" y="159"/>
                </a:cubicBezTo>
                <a:cubicBezTo>
                  <a:pt x="2473" y="159"/>
                  <a:pt x="2471" y="158"/>
                  <a:pt x="2471" y="160"/>
                </a:cubicBezTo>
                <a:cubicBezTo>
                  <a:pt x="2472" y="160"/>
                  <a:pt x="2474" y="160"/>
                  <a:pt x="2475" y="160"/>
                </a:cubicBezTo>
                <a:cubicBezTo>
                  <a:pt x="2475" y="159"/>
                  <a:pt x="2475" y="159"/>
                  <a:pt x="2475" y="158"/>
                </a:cubicBezTo>
                <a:cubicBezTo>
                  <a:pt x="2477" y="159"/>
                  <a:pt x="2479" y="159"/>
                  <a:pt x="2480" y="159"/>
                </a:cubicBezTo>
                <a:cubicBezTo>
                  <a:pt x="2480" y="160"/>
                  <a:pt x="2480" y="161"/>
                  <a:pt x="2480" y="161"/>
                </a:cubicBezTo>
                <a:close/>
                <a:moveTo>
                  <a:pt x="2480" y="166"/>
                </a:moveTo>
                <a:cubicBezTo>
                  <a:pt x="2480" y="166"/>
                  <a:pt x="2480" y="167"/>
                  <a:pt x="2480" y="167"/>
                </a:cubicBezTo>
                <a:cubicBezTo>
                  <a:pt x="2479" y="167"/>
                  <a:pt x="2479" y="167"/>
                  <a:pt x="2478" y="167"/>
                </a:cubicBezTo>
                <a:cubicBezTo>
                  <a:pt x="2478" y="166"/>
                  <a:pt x="2478" y="166"/>
                  <a:pt x="2478" y="166"/>
                </a:cubicBezTo>
                <a:cubicBezTo>
                  <a:pt x="2479" y="166"/>
                  <a:pt x="2479" y="166"/>
                  <a:pt x="2480" y="166"/>
                </a:cubicBezTo>
                <a:close/>
                <a:moveTo>
                  <a:pt x="2473" y="172"/>
                </a:moveTo>
                <a:cubicBezTo>
                  <a:pt x="2471" y="173"/>
                  <a:pt x="2471" y="169"/>
                  <a:pt x="2469" y="171"/>
                </a:cubicBezTo>
                <a:cubicBezTo>
                  <a:pt x="2469" y="170"/>
                  <a:pt x="2468" y="170"/>
                  <a:pt x="2468" y="169"/>
                </a:cubicBezTo>
                <a:cubicBezTo>
                  <a:pt x="2469" y="169"/>
                  <a:pt x="2469" y="170"/>
                  <a:pt x="2469" y="170"/>
                </a:cubicBezTo>
                <a:cubicBezTo>
                  <a:pt x="2469" y="168"/>
                  <a:pt x="2470" y="169"/>
                  <a:pt x="2470" y="167"/>
                </a:cubicBezTo>
                <a:cubicBezTo>
                  <a:pt x="2470" y="168"/>
                  <a:pt x="2471" y="166"/>
                  <a:pt x="2471" y="168"/>
                </a:cubicBezTo>
                <a:cubicBezTo>
                  <a:pt x="2471" y="168"/>
                  <a:pt x="2471" y="169"/>
                  <a:pt x="2470" y="169"/>
                </a:cubicBezTo>
                <a:cubicBezTo>
                  <a:pt x="2472" y="168"/>
                  <a:pt x="2472" y="171"/>
                  <a:pt x="2473" y="172"/>
                </a:cubicBezTo>
                <a:close/>
                <a:moveTo>
                  <a:pt x="2471" y="176"/>
                </a:moveTo>
                <a:cubicBezTo>
                  <a:pt x="2471" y="175"/>
                  <a:pt x="2471" y="175"/>
                  <a:pt x="2470" y="175"/>
                </a:cubicBezTo>
                <a:cubicBezTo>
                  <a:pt x="2470" y="176"/>
                  <a:pt x="2470" y="176"/>
                  <a:pt x="2469" y="176"/>
                </a:cubicBezTo>
                <a:cubicBezTo>
                  <a:pt x="2469" y="174"/>
                  <a:pt x="2472" y="175"/>
                  <a:pt x="2471" y="176"/>
                </a:cubicBezTo>
                <a:close/>
                <a:moveTo>
                  <a:pt x="2464" y="164"/>
                </a:moveTo>
                <a:cubicBezTo>
                  <a:pt x="2463" y="163"/>
                  <a:pt x="2462" y="165"/>
                  <a:pt x="2462" y="163"/>
                </a:cubicBezTo>
                <a:cubicBezTo>
                  <a:pt x="2465" y="163"/>
                  <a:pt x="2468" y="164"/>
                  <a:pt x="2471" y="163"/>
                </a:cubicBezTo>
                <a:cubicBezTo>
                  <a:pt x="2470" y="167"/>
                  <a:pt x="2465" y="162"/>
                  <a:pt x="2464" y="164"/>
                </a:cubicBezTo>
                <a:close/>
                <a:moveTo>
                  <a:pt x="2468" y="175"/>
                </a:moveTo>
                <a:cubicBezTo>
                  <a:pt x="2466" y="175"/>
                  <a:pt x="2465" y="176"/>
                  <a:pt x="2464" y="174"/>
                </a:cubicBezTo>
                <a:cubicBezTo>
                  <a:pt x="2465" y="175"/>
                  <a:pt x="2468" y="174"/>
                  <a:pt x="2468" y="175"/>
                </a:cubicBezTo>
                <a:close/>
                <a:moveTo>
                  <a:pt x="2456" y="165"/>
                </a:moveTo>
                <a:cubicBezTo>
                  <a:pt x="2460" y="166"/>
                  <a:pt x="2459" y="166"/>
                  <a:pt x="2463" y="165"/>
                </a:cubicBezTo>
                <a:cubicBezTo>
                  <a:pt x="2462" y="168"/>
                  <a:pt x="2459" y="165"/>
                  <a:pt x="2459" y="167"/>
                </a:cubicBezTo>
                <a:cubicBezTo>
                  <a:pt x="2458" y="167"/>
                  <a:pt x="2458" y="165"/>
                  <a:pt x="2457" y="167"/>
                </a:cubicBezTo>
                <a:cubicBezTo>
                  <a:pt x="2457" y="166"/>
                  <a:pt x="2456" y="166"/>
                  <a:pt x="2456" y="165"/>
                </a:cubicBezTo>
                <a:close/>
                <a:moveTo>
                  <a:pt x="2452" y="151"/>
                </a:moveTo>
                <a:cubicBezTo>
                  <a:pt x="2453" y="153"/>
                  <a:pt x="2456" y="150"/>
                  <a:pt x="2457" y="152"/>
                </a:cubicBezTo>
                <a:cubicBezTo>
                  <a:pt x="2456" y="153"/>
                  <a:pt x="2451" y="153"/>
                  <a:pt x="2452" y="151"/>
                </a:cubicBezTo>
                <a:close/>
                <a:moveTo>
                  <a:pt x="2462" y="148"/>
                </a:moveTo>
                <a:cubicBezTo>
                  <a:pt x="2461" y="151"/>
                  <a:pt x="2459" y="147"/>
                  <a:pt x="2457" y="149"/>
                </a:cubicBezTo>
                <a:cubicBezTo>
                  <a:pt x="2458" y="147"/>
                  <a:pt x="2459" y="147"/>
                  <a:pt x="2460" y="146"/>
                </a:cubicBezTo>
                <a:cubicBezTo>
                  <a:pt x="2460" y="148"/>
                  <a:pt x="2461" y="148"/>
                  <a:pt x="2462" y="148"/>
                </a:cubicBezTo>
                <a:close/>
                <a:moveTo>
                  <a:pt x="2461" y="153"/>
                </a:moveTo>
                <a:cubicBezTo>
                  <a:pt x="2461" y="150"/>
                  <a:pt x="2465" y="151"/>
                  <a:pt x="2465" y="153"/>
                </a:cubicBezTo>
                <a:cubicBezTo>
                  <a:pt x="2463" y="152"/>
                  <a:pt x="2463" y="153"/>
                  <a:pt x="2461" y="153"/>
                </a:cubicBezTo>
                <a:close/>
                <a:moveTo>
                  <a:pt x="2462" y="159"/>
                </a:moveTo>
                <a:cubicBezTo>
                  <a:pt x="2461" y="159"/>
                  <a:pt x="2459" y="159"/>
                  <a:pt x="2459" y="158"/>
                </a:cubicBezTo>
                <a:cubicBezTo>
                  <a:pt x="2460" y="159"/>
                  <a:pt x="2462" y="158"/>
                  <a:pt x="2462" y="159"/>
                </a:cubicBezTo>
                <a:close/>
                <a:moveTo>
                  <a:pt x="2441" y="202"/>
                </a:moveTo>
                <a:cubicBezTo>
                  <a:pt x="2440" y="203"/>
                  <a:pt x="2438" y="202"/>
                  <a:pt x="2437" y="201"/>
                </a:cubicBezTo>
                <a:cubicBezTo>
                  <a:pt x="2439" y="201"/>
                  <a:pt x="2441" y="200"/>
                  <a:pt x="2441" y="202"/>
                </a:cubicBezTo>
                <a:close/>
                <a:moveTo>
                  <a:pt x="2438" y="199"/>
                </a:moveTo>
                <a:cubicBezTo>
                  <a:pt x="2438" y="198"/>
                  <a:pt x="2441" y="199"/>
                  <a:pt x="2440" y="200"/>
                </a:cubicBezTo>
                <a:cubicBezTo>
                  <a:pt x="2440" y="199"/>
                  <a:pt x="2437" y="201"/>
                  <a:pt x="2438" y="199"/>
                </a:cubicBezTo>
                <a:close/>
                <a:moveTo>
                  <a:pt x="2438" y="193"/>
                </a:moveTo>
                <a:cubicBezTo>
                  <a:pt x="2437" y="193"/>
                  <a:pt x="2436" y="193"/>
                  <a:pt x="2436" y="193"/>
                </a:cubicBezTo>
                <a:cubicBezTo>
                  <a:pt x="2437" y="192"/>
                  <a:pt x="2434" y="194"/>
                  <a:pt x="2435" y="191"/>
                </a:cubicBezTo>
                <a:cubicBezTo>
                  <a:pt x="2438" y="194"/>
                  <a:pt x="2443" y="191"/>
                  <a:pt x="2446" y="194"/>
                </a:cubicBezTo>
                <a:cubicBezTo>
                  <a:pt x="2445" y="194"/>
                  <a:pt x="2444" y="194"/>
                  <a:pt x="2443" y="194"/>
                </a:cubicBezTo>
                <a:cubicBezTo>
                  <a:pt x="2441" y="194"/>
                  <a:pt x="2440" y="194"/>
                  <a:pt x="2438" y="193"/>
                </a:cubicBezTo>
                <a:close/>
                <a:moveTo>
                  <a:pt x="2435" y="188"/>
                </a:moveTo>
                <a:cubicBezTo>
                  <a:pt x="2435" y="188"/>
                  <a:pt x="2435" y="188"/>
                  <a:pt x="2436" y="188"/>
                </a:cubicBezTo>
                <a:cubicBezTo>
                  <a:pt x="2436" y="189"/>
                  <a:pt x="2437" y="188"/>
                  <a:pt x="2437" y="189"/>
                </a:cubicBezTo>
                <a:cubicBezTo>
                  <a:pt x="2436" y="189"/>
                  <a:pt x="2436" y="190"/>
                  <a:pt x="2435" y="190"/>
                </a:cubicBezTo>
                <a:cubicBezTo>
                  <a:pt x="2435" y="189"/>
                  <a:pt x="2435" y="189"/>
                  <a:pt x="2435" y="188"/>
                </a:cubicBezTo>
                <a:close/>
                <a:moveTo>
                  <a:pt x="2436" y="191"/>
                </a:moveTo>
                <a:cubicBezTo>
                  <a:pt x="2435" y="191"/>
                  <a:pt x="2434" y="191"/>
                  <a:pt x="2434" y="191"/>
                </a:cubicBezTo>
                <a:cubicBezTo>
                  <a:pt x="2434" y="192"/>
                  <a:pt x="2434" y="193"/>
                  <a:pt x="2434" y="192"/>
                </a:cubicBezTo>
                <a:cubicBezTo>
                  <a:pt x="2434" y="191"/>
                  <a:pt x="2434" y="191"/>
                  <a:pt x="2433" y="190"/>
                </a:cubicBezTo>
                <a:cubicBezTo>
                  <a:pt x="2435" y="190"/>
                  <a:pt x="2435" y="190"/>
                  <a:pt x="2436" y="191"/>
                </a:cubicBezTo>
                <a:close/>
                <a:moveTo>
                  <a:pt x="2434" y="201"/>
                </a:moveTo>
                <a:cubicBezTo>
                  <a:pt x="2432" y="200"/>
                  <a:pt x="2427" y="201"/>
                  <a:pt x="2424" y="199"/>
                </a:cubicBezTo>
                <a:cubicBezTo>
                  <a:pt x="2425" y="199"/>
                  <a:pt x="2426" y="199"/>
                  <a:pt x="2425" y="197"/>
                </a:cubicBezTo>
                <a:cubicBezTo>
                  <a:pt x="2429" y="198"/>
                  <a:pt x="2431" y="197"/>
                  <a:pt x="2435" y="200"/>
                </a:cubicBezTo>
                <a:cubicBezTo>
                  <a:pt x="2432" y="199"/>
                  <a:pt x="2435" y="200"/>
                  <a:pt x="2434" y="201"/>
                </a:cubicBezTo>
                <a:close/>
                <a:moveTo>
                  <a:pt x="2432" y="206"/>
                </a:moveTo>
                <a:cubicBezTo>
                  <a:pt x="2431" y="208"/>
                  <a:pt x="2433" y="207"/>
                  <a:pt x="2433" y="209"/>
                </a:cubicBezTo>
                <a:cubicBezTo>
                  <a:pt x="2430" y="209"/>
                  <a:pt x="2430" y="208"/>
                  <a:pt x="2429" y="208"/>
                </a:cubicBezTo>
                <a:cubicBezTo>
                  <a:pt x="2430" y="208"/>
                  <a:pt x="2430" y="206"/>
                  <a:pt x="2432" y="206"/>
                </a:cubicBezTo>
                <a:close/>
                <a:moveTo>
                  <a:pt x="2429" y="204"/>
                </a:moveTo>
                <a:cubicBezTo>
                  <a:pt x="2430" y="204"/>
                  <a:pt x="2430" y="205"/>
                  <a:pt x="2430" y="205"/>
                </a:cubicBezTo>
                <a:cubicBezTo>
                  <a:pt x="2430" y="205"/>
                  <a:pt x="2428" y="206"/>
                  <a:pt x="2429" y="204"/>
                </a:cubicBezTo>
                <a:close/>
                <a:moveTo>
                  <a:pt x="2427" y="204"/>
                </a:moveTo>
                <a:cubicBezTo>
                  <a:pt x="2426" y="204"/>
                  <a:pt x="2424" y="205"/>
                  <a:pt x="2424" y="203"/>
                </a:cubicBezTo>
                <a:cubicBezTo>
                  <a:pt x="2425" y="204"/>
                  <a:pt x="2427" y="203"/>
                  <a:pt x="2427" y="204"/>
                </a:cubicBezTo>
                <a:close/>
                <a:moveTo>
                  <a:pt x="2431" y="144"/>
                </a:moveTo>
                <a:cubicBezTo>
                  <a:pt x="2432" y="145"/>
                  <a:pt x="2434" y="144"/>
                  <a:pt x="2434" y="145"/>
                </a:cubicBezTo>
                <a:cubicBezTo>
                  <a:pt x="2433" y="145"/>
                  <a:pt x="2431" y="145"/>
                  <a:pt x="2431" y="144"/>
                </a:cubicBezTo>
                <a:close/>
                <a:moveTo>
                  <a:pt x="2414" y="199"/>
                </a:moveTo>
                <a:cubicBezTo>
                  <a:pt x="2413" y="195"/>
                  <a:pt x="2420" y="198"/>
                  <a:pt x="2422" y="197"/>
                </a:cubicBezTo>
                <a:cubicBezTo>
                  <a:pt x="2422" y="198"/>
                  <a:pt x="2423" y="199"/>
                  <a:pt x="2424" y="199"/>
                </a:cubicBezTo>
                <a:cubicBezTo>
                  <a:pt x="2420" y="200"/>
                  <a:pt x="2418" y="200"/>
                  <a:pt x="2414" y="199"/>
                </a:cubicBezTo>
                <a:close/>
                <a:moveTo>
                  <a:pt x="2423" y="206"/>
                </a:moveTo>
                <a:cubicBezTo>
                  <a:pt x="2423" y="206"/>
                  <a:pt x="2419" y="206"/>
                  <a:pt x="2419" y="204"/>
                </a:cubicBezTo>
                <a:cubicBezTo>
                  <a:pt x="2421" y="205"/>
                  <a:pt x="2422" y="204"/>
                  <a:pt x="2423" y="206"/>
                </a:cubicBezTo>
                <a:close/>
                <a:moveTo>
                  <a:pt x="2429" y="208"/>
                </a:moveTo>
                <a:cubicBezTo>
                  <a:pt x="2426" y="207"/>
                  <a:pt x="2424" y="209"/>
                  <a:pt x="2423" y="207"/>
                </a:cubicBezTo>
                <a:cubicBezTo>
                  <a:pt x="2426" y="208"/>
                  <a:pt x="2428" y="206"/>
                  <a:pt x="2429" y="208"/>
                </a:cubicBezTo>
                <a:close/>
                <a:moveTo>
                  <a:pt x="2430" y="216"/>
                </a:moveTo>
                <a:cubicBezTo>
                  <a:pt x="2429" y="215"/>
                  <a:pt x="2427" y="216"/>
                  <a:pt x="2427" y="215"/>
                </a:cubicBezTo>
                <a:cubicBezTo>
                  <a:pt x="2428" y="215"/>
                  <a:pt x="2430" y="214"/>
                  <a:pt x="2430" y="216"/>
                </a:cubicBezTo>
                <a:close/>
                <a:moveTo>
                  <a:pt x="2434" y="215"/>
                </a:moveTo>
                <a:cubicBezTo>
                  <a:pt x="2437" y="215"/>
                  <a:pt x="2435" y="214"/>
                  <a:pt x="2435" y="213"/>
                </a:cubicBezTo>
                <a:cubicBezTo>
                  <a:pt x="2436" y="213"/>
                  <a:pt x="2439" y="213"/>
                  <a:pt x="2439" y="214"/>
                </a:cubicBezTo>
                <a:cubicBezTo>
                  <a:pt x="2439" y="216"/>
                  <a:pt x="2433" y="215"/>
                  <a:pt x="2434" y="215"/>
                </a:cubicBezTo>
                <a:close/>
                <a:moveTo>
                  <a:pt x="2459" y="217"/>
                </a:moveTo>
                <a:cubicBezTo>
                  <a:pt x="2460" y="217"/>
                  <a:pt x="2461" y="217"/>
                  <a:pt x="2460" y="219"/>
                </a:cubicBezTo>
                <a:cubicBezTo>
                  <a:pt x="2459" y="219"/>
                  <a:pt x="2458" y="218"/>
                  <a:pt x="2459" y="217"/>
                </a:cubicBezTo>
                <a:close/>
                <a:moveTo>
                  <a:pt x="2469" y="206"/>
                </a:moveTo>
                <a:cubicBezTo>
                  <a:pt x="2471" y="207"/>
                  <a:pt x="2472" y="206"/>
                  <a:pt x="2473" y="207"/>
                </a:cubicBezTo>
                <a:cubicBezTo>
                  <a:pt x="2472" y="207"/>
                  <a:pt x="2469" y="208"/>
                  <a:pt x="2469" y="206"/>
                </a:cubicBezTo>
                <a:close/>
                <a:moveTo>
                  <a:pt x="2480" y="220"/>
                </a:moveTo>
                <a:cubicBezTo>
                  <a:pt x="2488" y="220"/>
                  <a:pt x="2485" y="221"/>
                  <a:pt x="2481" y="221"/>
                </a:cubicBezTo>
                <a:cubicBezTo>
                  <a:pt x="2480" y="221"/>
                  <a:pt x="2480" y="220"/>
                  <a:pt x="2480" y="220"/>
                </a:cubicBezTo>
                <a:cubicBezTo>
                  <a:pt x="2479" y="220"/>
                  <a:pt x="2480" y="219"/>
                  <a:pt x="2480" y="220"/>
                </a:cubicBezTo>
                <a:close/>
                <a:moveTo>
                  <a:pt x="2497" y="255"/>
                </a:moveTo>
                <a:cubicBezTo>
                  <a:pt x="2498" y="254"/>
                  <a:pt x="2497" y="256"/>
                  <a:pt x="2498" y="255"/>
                </a:cubicBezTo>
                <a:cubicBezTo>
                  <a:pt x="2499" y="256"/>
                  <a:pt x="2496" y="256"/>
                  <a:pt x="2497" y="255"/>
                </a:cubicBezTo>
                <a:close/>
                <a:moveTo>
                  <a:pt x="2494" y="246"/>
                </a:moveTo>
                <a:cubicBezTo>
                  <a:pt x="2494" y="246"/>
                  <a:pt x="2494" y="246"/>
                  <a:pt x="2493" y="246"/>
                </a:cubicBezTo>
                <a:cubicBezTo>
                  <a:pt x="2493" y="246"/>
                  <a:pt x="2493" y="246"/>
                  <a:pt x="2493" y="246"/>
                </a:cubicBezTo>
                <a:cubicBezTo>
                  <a:pt x="2493" y="244"/>
                  <a:pt x="2499" y="245"/>
                  <a:pt x="2499" y="247"/>
                </a:cubicBezTo>
                <a:cubicBezTo>
                  <a:pt x="2497" y="246"/>
                  <a:pt x="2496" y="246"/>
                  <a:pt x="2494" y="246"/>
                </a:cubicBezTo>
                <a:close/>
                <a:moveTo>
                  <a:pt x="2494" y="255"/>
                </a:moveTo>
                <a:cubicBezTo>
                  <a:pt x="2491" y="255"/>
                  <a:pt x="2487" y="254"/>
                  <a:pt x="2486" y="253"/>
                </a:cubicBezTo>
                <a:cubicBezTo>
                  <a:pt x="2489" y="253"/>
                  <a:pt x="2491" y="253"/>
                  <a:pt x="2494" y="255"/>
                </a:cubicBezTo>
                <a:close/>
                <a:moveTo>
                  <a:pt x="2496" y="239"/>
                </a:moveTo>
                <a:cubicBezTo>
                  <a:pt x="2496" y="237"/>
                  <a:pt x="2493" y="240"/>
                  <a:pt x="2493" y="237"/>
                </a:cubicBezTo>
                <a:cubicBezTo>
                  <a:pt x="2493" y="237"/>
                  <a:pt x="2494" y="237"/>
                  <a:pt x="2494" y="237"/>
                </a:cubicBezTo>
                <a:cubicBezTo>
                  <a:pt x="2494" y="236"/>
                  <a:pt x="2495" y="236"/>
                  <a:pt x="2496" y="236"/>
                </a:cubicBezTo>
                <a:cubicBezTo>
                  <a:pt x="2495" y="237"/>
                  <a:pt x="2498" y="238"/>
                  <a:pt x="2496" y="239"/>
                </a:cubicBezTo>
                <a:close/>
                <a:moveTo>
                  <a:pt x="2497" y="239"/>
                </a:moveTo>
                <a:cubicBezTo>
                  <a:pt x="2497" y="237"/>
                  <a:pt x="2500" y="238"/>
                  <a:pt x="2499" y="240"/>
                </a:cubicBezTo>
                <a:cubicBezTo>
                  <a:pt x="2498" y="241"/>
                  <a:pt x="2498" y="240"/>
                  <a:pt x="2497" y="239"/>
                </a:cubicBezTo>
                <a:close/>
                <a:moveTo>
                  <a:pt x="2491" y="226"/>
                </a:moveTo>
                <a:cubicBezTo>
                  <a:pt x="2491" y="225"/>
                  <a:pt x="2490" y="225"/>
                  <a:pt x="2490" y="224"/>
                </a:cubicBezTo>
                <a:cubicBezTo>
                  <a:pt x="2493" y="224"/>
                  <a:pt x="2497" y="223"/>
                  <a:pt x="2497" y="227"/>
                </a:cubicBezTo>
                <a:cubicBezTo>
                  <a:pt x="2494" y="225"/>
                  <a:pt x="2494" y="227"/>
                  <a:pt x="2491" y="226"/>
                </a:cubicBezTo>
                <a:close/>
                <a:moveTo>
                  <a:pt x="2490" y="227"/>
                </a:moveTo>
                <a:cubicBezTo>
                  <a:pt x="2491" y="227"/>
                  <a:pt x="2491" y="227"/>
                  <a:pt x="2492" y="227"/>
                </a:cubicBezTo>
                <a:cubicBezTo>
                  <a:pt x="2492" y="228"/>
                  <a:pt x="2491" y="229"/>
                  <a:pt x="2491" y="229"/>
                </a:cubicBezTo>
                <a:cubicBezTo>
                  <a:pt x="2491" y="228"/>
                  <a:pt x="2490" y="228"/>
                  <a:pt x="2489" y="229"/>
                </a:cubicBezTo>
                <a:cubicBezTo>
                  <a:pt x="2490" y="227"/>
                  <a:pt x="2488" y="226"/>
                  <a:pt x="2490" y="226"/>
                </a:cubicBezTo>
                <a:cubicBezTo>
                  <a:pt x="2490" y="227"/>
                  <a:pt x="2491" y="228"/>
                  <a:pt x="2490" y="227"/>
                </a:cubicBezTo>
                <a:close/>
                <a:moveTo>
                  <a:pt x="2489" y="256"/>
                </a:moveTo>
                <a:cubicBezTo>
                  <a:pt x="2487" y="255"/>
                  <a:pt x="2482" y="257"/>
                  <a:pt x="2480" y="254"/>
                </a:cubicBezTo>
                <a:cubicBezTo>
                  <a:pt x="2483" y="255"/>
                  <a:pt x="2487" y="254"/>
                  <a:pt x="2489" y="256"/>
                </a:cubicBezTo>
                <a:close/>
                <a:moveTo>
                  <a:pt x="2495" y="259"/>
                </a:moveTo>
                <a:cubicBezTo>
                  <a:pt x="2494" y="259"/>
                  <a:pt x="2491" y="260"/>
                  <a:pt x="2491" y="258"/>
                </a:cubicBezTo>
                <a:cubicBezTo>
                  <a:pt x="2487" y="259"/>
                  <a:pt x="2484" y="259"/>
                  <a:pt x="2481" y="256"/>
                </a:cubicBezTo>
                <a:cubicBezTo>
                  <a:pt x="2485" y="257"/>
                  <a:pt x="2495" y="257"/>
                  <a:pt x="2495" y="259"/>
                </a:cubicBezTo>
                <a:close/>
                <a:moveTo>
                  <a:pt x="2491" y="256"/>
                </a:moveTo>
                <a:cubicBezTo>
                  <a:pt x="2495" y="256"/>
                  <a:pt x="2496" y="256"/>
                  <a:pt x="2499" y="256"/>
                </a:cubicBezTo>
                <a:cubicBezTo>
                  <a:pt x="2499" y="256"/>
                  <a:pt x="2499" y="254"/>
                  <a:pt x="2500" y="254"/>
                </a:cubicBezTo>
                <a:cubicBezTo>
                  <a:pt x="2501" y="254"/>
                  <a:pt x="2499" y="256"/>
                  <a:pt x="2502" y="256"/>
                </a:cubicBezTo>
                <a:cubicBezTo>
                  <a:pt x="2501" y="255"/>
                  <a:pt x="2503" y="254"/>
                  <a:pt x="2503" y="255"/>
                </a:cubicBezTo>
                <a:cubicBezTo>
                  <a:pt x="2502" y="255"/>
                  <a:pt x="2502" y="257"/>
                  <a:pt x="2503" y="258"/>
                </a:cubicBezTo>
                <a:cubicBezTo>
                  <a:pt x="2503" y="258"/>
                  <a:pt x="2504" y="258"/>
                  <a:pt x="2504" y="258"/>
                </a:cubicBezTo>
                <a:cubicBezTo>
                  <a:pt x="2498" y="257"/>
                  <a:pt x="2494" y="258"/>
                  <a:pt x="2491" y="256"/>
                </a:cubicBezTo>
                <a:close/>
                <a:moveTo>
                  <a:pt x="2489" y="225"/>
                </a:moveTo>
                <a:cubicBezTo>
                  <a:pt x="2488" y="223"/>
                  <a:pt x="2487" y="225"/>
                  <a:pt x="2487" y="223"/>
                </a:cubicBezTo>
                <a:cubicBezTo>
                  <a:pt x="2488" y="222"/>
                  <a:pt x="2490" y="224"/>
                  <a:pt x="2489" y="225"/>
                </a:cubicBezTo>
                <a:close/>
                <a:moveTo>
                  <a:pt x="2475" y="211"/>
                </a:moveTo>
                <a:cubicBezTo>
                  <a:pt x="2475" y="211"/>
                  <a:pt x="2475" y="211"/>
                  <a:pt x="2475" y="210"/>
                </a:cubicBezTo>
                <a:cubicBezTo>
                  <a:pt x="2475" y="210"/>
                  <a:pt x="2475" y="210"/>
                  <a:pt x="2476" y="210"/>
                </a:cubicBezTo>
                <a:cubicBezTo>
                  <a:pt x="2476" y="211"/>
                  <a:pt x="2476" y="211"/>
                  <a:pt x="2475" y="211"/>
                </a:cubicBezTo>
                <a:close/>
                <a:moveTo>
                  <a:pt x="2465" y="206"/>
                </a:moveTo>
                <a:cubicBezTo>
                  <a:pt x="2462" y="203"/>
                  <a:pt x="2452" y="205"/>
                  <a:pt x="2449" y="202"/>
                </a:cubicBezTo>
                <a:cubicBezTo>
                  <a:pt x="2452" y="202"/>
                  <a:pt x="2456" y="201"/>
                  <a:pt x="2459" y="204"/>
                </a:cubicBezTo>
                <a:cubicBezTo>
                  <a:pt x="2462" y="202"/>
                  <a:pt x="2466" y="202"/>
                  <a:pt x="2468" y="204"/>
                </a:cubicBezTo>
                <a:cubicBezTo>
                  <a:pt x="2471" y="202"/>
                  <a:pt x="2476" y="204"/>
                  <a:pt x="2477" y="205"/>
                </a:cubicBezTo>
                <a:cubicBezTo>
                  <a:pt x="2474" y="208"/>
                  <a:pt x="2468" y="204"/>
                  <a:pt x="2465" y="206"/>
                </a:cubicBezTo>
                <a:close/>
                <a:moveTo>
                  <a:pt x="2469" y="198"/>
                </a:moveTo>
                <a:cubicBezTo>
                  <a:pt x="2469" y="197"/>
                  <a:pt x="2469" y="197"/>
                  <a:pt x="2470" y="196"/>
                </a:cubicBezTo>
                <a:cubicBezTo>
                  <a:pt x="2468" y="195"/>
                  <a:pt x="2468" y="198"/>
                  <a:pt x="2467" y="197"/>
                </a:cubicBezTo>
                <a:cubicBezTo>
                  <a:pt x="2468" y="197"/>
                  <a:pt x="2468" y="196"/>
                  <a:pt x="2468" y="196"/>
                </a:cubicBezTo>
                <a:cubicBezTo>
                  <a:pt x="2472" y="196"/>
                  <a:pt x="2474" y="195"/>
                  <a:pt x="2478" y="197"/>
                </a:cubicBezTo>
                <a:cubicBezTo>
                  <a:pt x="2475" y="198"/>
                  <a:pt x="2471" y="196"/>
                  <a:pt x="2469" y="198"/>
                </a:cubicBezTo>
                <a:close/>
                <a:moveTo>
                  <a:pt x="2474" y="174"/>
                </a:moveTo>
                <a:cubicBezTo>
                  <a:pt x="2475" y="176"/>
                  <a:pt x="2478" y="174"/>
                  <a:pt x="2478" y="175"/>
                </a:cubicBezTo>
                <a:cubicBezTo>
                  <a:pt x="2476" y="174"/>
                  <a:pt x="2478" y="178"/>
                  <a:pt x="2476" y="178"/>
                </a:cubicBezTo>
                <a:cubicBezTo>
                  <a:pt x="2476" y="176"/>
                  <a:pt x="2474" y="177"/>
                  <a:pt x="2473" y="175"/>
                </a:cubicBezTo>
                <a:cubicBezTo>
                  <a:pt x="2474" y="175"/>
                  <a:pt x="2474" y="175"/>
                  <a:pt x="2474" y="174"/>
                </a:cubicBezTo>
                <a:close/>
                <a:moveTo>
                  <a:pt x="2474" y="171"/>
                </a:moveTo>
                <a:cubicBezTo>
                  <a:pt x="2475" y="171"/>
                  <a:pt x="2475" y="172"/>
                  <a:pt x="2475" y="173"/>
                </a:cubicBezTo>
                <a:cubicBezTo>
                  <a:pt x="2474" y="174"/>
                  <a:pt x="2474" y="172"/>
                  <a:pt x="2474" y="171"/>
                </a:cubicBezTo>
                <a:close/>
                <a:moveTo>
                  <a:pt x="2492" y="161"/>
                </a:moveTo>
                <a:cubicBezTo>
                  <a:pt x="2492" y="162"/>
                  <a:pt x="2496" y="162"/>
                  <a:pt x="2495" y="163"/>
                </a:cubicBezTo>
                <a:cubicBezTo>
                  <a:pt x="2494" y="163"/>
                  <a:pt x="2492" y="163"/>
                  <a:pt x="2491" y="162"/>
                </a:cubicBezTo>
                <a:cubicBezTo>
                  <a:pt x="2491" y="162"/>
                  <a:pt x="2492" y="162"/>
                  <a:pt x="2492" y="162"/>
                </a:cubicBezTo>
                <a:cubicBezTo>
                  <a:pt x="2493" y="162"/>
                  <a:pt x="2492" y="162"/>
                  <a:pt x="2492" y="161"/>
                </a:cubicBezTo>
                <a:close/>
                <a:moveTo>
                  <a:pt x="2507" y="171"/>
                </a:moveTo>
                <a:cubicBezTo>
                  <a:pt x="2507" y="173"/>
                  <a:pt x="2505" y="172"/>
                  <a:pt x="2505" y="175"/>
                </a:cubicBezTo>
                <a:cubicBezTo>
                  <a:pt x="2503" y="174"/>
                  <a:pt x="2503" y="174"/>
                  <a:pt x="2501" y="175"/>
                </a:cubicBezTo>
                <a:cubicBezTo>
                  <a:pt x="2501" y="173"/>
                  <a:pt x="2502" y="171"/>
                  <a:pt x="2503" y="171"/>
                </a:cubicBezTo>
                <a:cubicBezTo>
                  <a:pt x="2504" y="173"/>
                  <a:pt x="2506" y="171"/>
                  <a:pt x="2506" y="171"/>
                </a:cubicBezTo>
                <a:cubicBezTo>
                  <a:pt x="2506" y="171"/>
                  <a:pt x="2506" y="171"/>
                  <a:pt x="2507" y="171"/>
                </a:cubicBezTo>
                <a:close/>
                <a:moveTo>
                  <a:pt x="2506" y="176"/>
                </a:moveTo>
                <a:cubicBezTo>
                  <a:pt x="2505" y="177"/>
                  <a:pt x="2504" y="176"/>
                  <a:pt x="2503" y="175"/>
                </a:cubicBezTo>
                <a:cubicBezTo>
                  <a:pt x="2504" y="175"/>
                  <a:pt x="2506" y="175"/>
                  <a:pt x="2506" y="176"/>
                </a:cubicBezTo>
                <a:close/>
                <a:moveTo>
                  <a:pt x="2517" y="174"/>
                </a:moveTo>
                <a:cubicBezTo>
                  <a:pt x="2517" y="174"/>
                  <a:pt x="2517" y="173"/>
                  <a:pt x="2517" y="173"/>
                </a:cubicBezTo>
                <a:cubicBezTo>
                  <a:pt x="2518" y="172"/>
                  <a:pt x="2522" y="173"/>
                  <a:pt x="2520" y="175"/>
                </a:cubicBezTo>
                <a:cubicBezTo>
                  <a:pt x="2519" y="174"/>
                  <a:pt x="2518" y="174"/>
                  <a:pt x="2517" y="174"/>
                </a:cubicBezTo>
                <a:close/>
                <a:moveTo>
                  <a:pt x="2519" y="166"/>
                </a:moveTo>
                <a:cubicBezTo>
                  <a:pt x="2516" y="168"/>
                  <a:pt x="2514" y="165"/>
                  <a:pt x="2509" y="165"/>
                </a:cubicBezTo>
                <a:cubicBezTo>
                  <a:pt x="2511" y="164"/>
                  <a:pt x="2518" y="165"/>
                  <a:pt x="2519" y="166"/>
                </a:cubicBezTo>
                <a:close/>
                <a:moveTo>
                  <a:pt x="2518" y="163"/>
                </a:moveTo>
                <a:cubicBezTo>
                  <a:pt x="2518" y="163"/>
                  <a:pt x="2520" y="163"/>
                  <a:pt x="2520" y="164"/>
                </a:cubicBezTo>
                <a:cubicBezTo>
                  <a:pt x="2519" y="164"/>
                  <a:pt x="2518" y="164"/>
                  <a:pt x="2518" y="163"/>
                </a:cubicBezTo>
                <a:close/>
                <a:moveTo>
                  <a:pt x="2515" y="176"/>
                </a:moveTo>
                <a:cubicBezTo>
                  <a:pt x="2514" y="175"/>
                  <a:pt x="2514" y="177"/>
                  <a:pt x="2512" y="176"/>
                </a:cubicBezTo>
                <a:cubicBezTo>
                  <a:pt x="2512" y="176"/>
                  <a:pt x="2512" y="175"/>
                  <a:pt x="2512" y="175"/>
                </a:cubicBezTo>
                <a:cubicBezTo>
                  <a:pt x="2513" y="175"/>
                  <a:pt x="2513" y="174"/>
                  <a:pt x="2513" y="174"/>
                </a:cubicBezTo>
                <a:cubicBezTo>
                  <a:pt x="2513" y="176"/>
                  <a:pt x="2515" y="174"/>
                  <a:pt x="2515" y="176"/>
                </a:cubicBezTo>
                <a:close/>
                <a:moveTo>
                  <a:pt x="2509" y="162"/>
                </a:moveTo>
                <a:cubicBezTo>
                  <a:pt x="2511" y="162"/>
                  <a:pt x="2516" y="163"/>
                  <a:pt x="2517" y="164"/>
                </a:cubicBezTo>
                <a:cubicBezTo>
                  <a:pt x="2514" y="163"/>
                  <a:pt x="2511" y="164"/>
                  <a:pt x="2509" y="162"/>
                </a:cubicBezTo>
                <a:close/>
                <a:moveTo>
                  <a:pt x="2520" y="153"/>
                </a:moveTo>
                <a:cubicBezTo>
                  <a:pt x="2519" y="157"/>
                  <a:pt x="2518" y="155"/>
                  <a:pt x="2516" y="154"/>
                </a:cubicBezTo>
                <a:cubicBezTo>
                  <a:pt x="2516" y="155"/>
                  <a:pt x="2517" y="155"/>
                  <a:pt x="2516" y="156"/>
                </a:cubicBezTo>
                <a:cubicBezTo>
                  <a:pt x="2516" y="156"/>
                  <a:pt x="2515" y="156"/>
                  <a:pt x="2515" y="156"/>
                </a:cubicBezTo>
                <a:cubicBezTo>
                  <a:pt x="2515" y="155"/>
                  <a:pt x="2515" y="153"/>
                  <a:pt x="2516" y="153"/>
                </a:cubicBezTo>
                <a:cubicBezTo>
                  <a:pt x="2517" y="154"/>
                  <a:pt x="2519" y="152"/>
                  <a:pt x="2520" y="153"/>
                </a:cubicBezTo>
                <a:close/>
                <a:moveTo>
                  <a:pt x="2517" y="127"/>
                </a:moveTo>
                <a:cubicBezTo>
                  <a:pt x="2517" y="124"/>
                  <a:pt x="2521" y="125"/>
                  <a:pt x="2521" y="127"/>
                </a:cubicBezTo>
                <a:cubicBezTo>
                  <a:pt x="2520" y="126"/>
                  <a:pt x="2518" y="127"/>
                  <a:pt x="2517" y="127"/>
                </a:cubicBezTo>
                <a:close/>
                <a:moveTo>
                  <a:pt x="2515" y="127"/>
                </a:moveTo>
                <a:cubicBezTo>
                  <a:pt x="2515" y="126"/>
                  <a:pt x="2514" y="126"/>
                  <a:pt x="2514" y="125"/>
                </a:cubicBezTo>
                <a:cubicBezTo>
                  <a:pt x="2515" y="126"/>
                  <a:pt x="2516" y="123"/>
                  <a:pt x="2516" y="125"/>
                </a:cubicBezTo>
                <a:cubicBezTo>
                  <a:pt x="2515" y="125"/>
                  <a:pt x="2516" y="127"/>
                  <a:pt x="2515" y="127"/>
                </a:cubicBezTo>
                <a:close/>
                <a:moveTo>
                  <a:pt x="2514" y="144"/>
                </a:moveTo>
                <a:cubicBezTo>
                  <a:pt x="2515" y="144"/>
                  <a:pt x="2516" y="144"/>
                  <a:pt x="2516" y="145"/>
                </a:cubicBezTo>
                <a:cubicBezTo>
                  <a:pt x="2515" y="145"/>
                  <a:pt x="2513" y="146"/>
                  <a:pt x="2514" y="144"/>
                </a:cubicBezTo>
                <a:close/>
                <a:moveTo>
                  <a:pt x="2515" y="153"/>
                </a:moveTo>
                <a:cubicBezTo>
                  <a:pt x="2515" y="154"/>
                  <a:pt x="2514" y="154"/>
                  <a:pt x="2514" y="155"/>
                </a:cubicBezTo>
                <a:cubicBezTo>
                  <a:pt x="2513" y="155"/>
                  <a:pt x="2512" y="156"/>
                  <a:pt x="2511" y="154"/>
                </a:cubicBezTo>
                <a:cubicBezTo>
                  <a:pt x="2513" y="155"/>
                  <a:pt x="2514" y="154"/>
                  <a:pt x="2515" y="153"/>
                </a:cubicBezTo>
                <a:close/>
                <a:moveTo>
                  <a:pt x="2513" y="129"/>
                </a:moveTo>
                <a:cubicBezTo>
                  <a:pt x="2512" y="127"/>
                  <a:pt x="2511" y="131"/>
                  <a:pt x="2511" y="129"/>
                </a:cubicBezTo>
                <a:cubicBezTo>
                  <a:pt x="2511" y="128"/>
                  <a:pt x="2514" y="128"/>
                  <a:pt x="2513" y="129"/>
                </a:cubicBezTo>
                <a:close/>
                <a:moveTo>
                  <a:pt x="2510" y="125"/>
                </a:moveTo>
                <a:cubicBezTo>
                  <a:pt x="2511" y="125"/>
                  <a:pt x="2513" y="124"/>
                  <a:pt x="2513" y="125"/>
                </a:cubicBezTo>
                <a:cubicBezTo>
                  <a:pt x="2512" y="125"/>
                  <a:pt x="2511" y="127"/>
                  <a:pt x="2510" y="125"/>
                </a:cubicBezTo>
                <a:close/>
                <a:moveTo>
                  <a:pt x="2512" y="139"/>
                </a:moveTo>
                <a:cubicBezTo>
                  <a:pt x="2511" y="140"/>
                  <a:pt x="2512" y="141"/>
                  <a:pt x="2511" y="141"/>
                </a:cubicBezTo>
                <a:cubicBezTo>
                  <a:pt x="2511" y="140"/>
                  <a:pt x="2510" y="140"/>
                  <a:pt x="2510" y="139"/>
                </a:cubicBezTo>
                <a:cubicBezTo>
                  <a:pt x="2511" y="139"/>
                  <a:pt x="2511" y="139"/>
                  <a:pt x="2512" y="139"/>
                </a:cubicBezTo>
                <a:close/>
                <a:moveTo>
                  <a:pt x="2515" y="158"/>
                </a:moveTo>
                <a:cubicBezTo>
                  <a:pt x="2512" y="158"/>
                  <a:pt x="2511" y="158"/>
                  <a:pt x="2510" y="159"/>
                </a:cubicBezTo>
                <a:cubicBezTo>
                  <a:pt x="2514" y="161"/>
                  <a:pt x="2518" y="158"/>
                  <a:pt x="2519" y="162"/>
                </a:cubicBezTo>
                <a:cubicBezTo>
                  <a:pt x="2516" y="160"/>
                  <a:pt x="2508" y="161"/>
                  <a:pt x="2504" y="158"/>
                </a:cubicBezTo>
                <a:cubicBezTo>
                  <a:pt x="2506" y="158"/>
                  <a:pt x="2509" y="160"/>
                  <a:pt x="2510" y="158"/>
                </a:cubicBezTo>
                <a:cubicBezTo>
                  <a:pt x="2510" y="158"/>
                  <a:pt x="2508" y="158"/>
                  <a:pt x="2508" y="157"/>
                </a:cubicBezTo>
                <a:cubicBezTo>
                  <a:pt x="2511" y="158"/>
                  <a:pt x="2513" y="156"/>
                  <a:pt x="2515" y="158"/>
                </a:cubicBezTo>
                <a:close/>
                <a:moveTo>
                  <a:pt x="2505" y="145"/>
                </a:moveTo>
                <a:cubicBezTo>
                  <a:pt x="2504" y="145"/>
                  <a:pt x="2503" y="144"/>
                  <a:pt x="2503" y="143"/>
                </a:cubicBezTo>
                <a:cubicBezTo>
                  <a:pt x="2504" y="143"/>
                  <a:pt x="2505" y="143"/>
                  <a:pt x="2505" y="145"/>
                </a:cubicBezTo>
                <a:close/>
                <a:moveTo>
                  <a:pt x="2506" y="162"/>
                </a:moveTo>
                <a:cubicBezTo>
                  <a:pt x="2505" y="163"/>
                  <a:pt x="2503" y="162"/>
                  <a:pt x="2502" y="163"/>
                </a:cubicBezTo>
                <a:cubicBezTo>
                  <a:pt x="2502" y="161"/>
                  <a:pt x="2506" y="161"/>
                  <a:pt x="2506" y="162"/>
                </a:cubicBezTo>
                <a:close/>
                <a:moveTo>
                  <a:pt x="2508" y="132"/>
                </a:moveTo>
                <a:cubicBezTo>
                  <a:pt x="2508" y="132"/>
                  <a:pt x="2510" y="132"/>
                  <a:pt x="2510" y="132"/>
                </a:cubicBezTo>
                <a:cubicBezTo>
                  <a:pt x="2509" y="133"/>
                  <a:pt x="2508" y="133"/>
                  <a:pt x="2508" y="132"/>
                </a:cubicBezTo>
                <a:close/>
                <a:moveTo>
                  <a:pt x="2501" y="128"/>
                </a:moveTo>
                <a:cubicBezTo>
                  <a:pt x="2504" y="128"/>
                  <a:pt x="2507" y="127"/>
                  <a:pt x="2510" y="130"/>
                </a:cubicBezTo>
                <a:cubicBezTo>
                  <a:pt x="2507" y="129"/>
                  <a:pt x="2504" y="131"/>
                  <a:pt x="2501" y="128"/>
                </a:cubicBezTo>
                <a:close/>
                <a:moveTo>
                  <a:pt x="2462" y="127"/>
                </a:moveTo>
                <a:cubicBezTo>
                  <a:pt x="2461" y="128"/>
                  <a:pt x="2455" y="128"/>
                  <a:pt x="2454" y="126"/>
                </a:cubicBezTo>
                <a:cubicBezTo>
                  <a:pt x="2456" y="126"/>
                  <a:pt x="2461" y="127"/>
                  <a:pt x="2462" y="127"/>
                </a:cubicBezTo>
                <a:close/>
                <a:moveTo>
                  <a:pt x="2459" y="124"/>
                </a:moveTo>
                <a:cubicBezTo>
                  <a:pt x="2460" y="124"/>
                  <a:pt x="2463" y="124"/>
                  <a:pt x="2463" y="125"/>
                </a:cubicBezTo>
                <a:cubicBezTo>
                  <a:pt x="2461" y="125"/>
                  <a:pt x="2460" y="127"/>
                  <a:pt x="2459" y="124"/>
                </a:cubicBezTo>
                <a:close/>
                <a:moveTo>
                  <a:pt x="2449" y="115"/>
                </a:moveTo>
                <a:cubicBezTo>
                  <a:pt x="2450" y="116"/>
                  <a:pt x="2451" y="115"/>
                  <a:pt x="2452" y="115"/>
                </a:cubicBezTo>
                <a:cubicBezTo>
                  <a:pt x="2452" y="117"/>
                  <a:pt x="2449" y="116"/>
                  <a:pt x="2449" y="115"/>
                </a:cubicBezTo>
                <a:close/>
                <a:moveTo>
                  <a:pt x="2453" y="124"/>
                </a:moveTo>
                <a:cubicBezTo>
                  <a:pt x="2452" y="126"/>
                  <a:pt x="2454" y="125"/>
                  <a:pt x="2453" y="127"/>
                </a:cubicBezTo>
                <a:cubicBezTo>
                  <a:pt x="2449" y="125"/>
                  <a:pt x="2444" y="128"/>
                  <a:pt x="2441" y="124"/>
                </a:cubicBezTo>
                <a:cubicBezTo>
                  <a:pt x="2441" y="127"/>
                  <a:pt x="2440" y="124"/>
                  <a:pt x="2439" y="124"/>
                </a:cubicBezTo>
                <a:cubicBezTo>
                  <a:pt x="2436" y="126"/>
                  <a:pt x="2431" y="124"/>
                  <a:pt x="2428" y="123"/>
                </a:cubicBezTo>
                <a:cubicBezTo>
                  <a:pt x="2428" y="123"/>
                  <a:pt x="2428" y="124"/>
                  <a:pt x="2428" y="123"/>
                </a:cubicBezTo>
                <a:cubicBezTo>
                  <a:pt x="2426" y="122"/>
                  <a:pt x="2424" y="123"/>
                  <a:pt x="2422" y="123"/>
                </a:cubicBezTo>
                <a:cubicBezTo>
                  <a:pt x="2423" y="121"/>
                  <a:pt x="2422" y="121"/>
                  <a:pt x="2422" y="120"/>
                </a:cubicBezTo>
                <a:cubicBezTo>
                  <a:pt x="2431" y="122"/>
                  <a:pt x="2445" y="126"/>
                  <a:pt x="2453" y="124"/>
                </a:cubicBezTo>
                <a:close/>
                <a:moveTo>
                  <a:pt x="2434" y="127"/>
                </a:moveTo>
                <a:cubicBezTo>
                  <a:pt x="2433" y="127"/>
                  <a:pt x="2431" y="128"/>
                  <a:pt x="2431" y="126"/>
                </a:cubicBezTo>
                <a:cubicBezTo>
                  <a:pt x="2432" y="127"/>
                  <a:pt x="2433" y="125"/>
                  <a:pt x="2434" y="127"/>
                </a:cubicBezTo>
                <a:close/>
                <a:moveTo>
                  <a:pt x="2427" y="129"/>
                </a:moveTo>
                <a:cubicBezTo>
                  <a:pt x="2427" y="129"/>
                  <a:pt x="2426" y="129"/>
                  <a:pt x="2426" y="130"/>
                </a:cubicBezTo>
                <a:cubicBezTo>
                  <a:pt x="2426" y="129"/>
                  <a:pt x="2424" y="128"/>
                  <a:pt x="2425" y="128"/>
                </a:cubicBezTo>
                <a:cubicBezTo>
                  <a:pt x="2425" y="129"/>
                  <a:pt x="2427" y="127"/>
                  <a:pt x="2427" y="129"/>
                </a:cubicBezTo>
                <a:close/>
                <a:moveTo>
                  <a:pt x="2364" y="209"/>
                </a:moveTo>
                <a:cubicBezTo>
                  <a:pt x="2363" y="206"/>
                  <a:pt x="2367" y="206"/>
                  <a:pt x="2368" y="208"/>
                </a:cubicBezTo>
                <a:cubicBezTo>
                  <a:pt x="2367" y="208"/>
                  <a:pt x="2365" y="209"/>
                  <a:pt x="2364" y="208"/>
                </a:cubicBezTo>
                <a:cubicBezTo>
                  <a:pt x="2364" y="208"/>
                  <a:pt x="2364" y="209"/>
                  <a:pt x="2364" y="209"/>
                </a:cubicBezTo>
                <a:close/>
                <a:moveTo>
                  <a:pt x="2390" y="210"/>
                </a:moveTo>
                <a:cubicBezTo>
                  <a:pt x="2390" y="210"/>
                  <a:pt x="2390" y="211"/>
                  <a:pt x="2390" y="211"/>
                </a:cubicBezTo>
                <a:cubicBezTo>
                  <a:pt x="2390" y="211"/>
                  <a:pt x="2389" y="210"/>
                  <a:pt x="2389" y="210"/>
                </a:cubicBezTo>
                <a:cubicBezTo>
                  <a:pt x="2389" y="210"/>
                  <a:pt x="2390" y="210"/>
                  <a:pt x="2390" y="210"/>
                </a:cubicBezTo>
                <a:close/>
                <a:moveTo>
                  <a:pt x="2384" y="207"/>
                </a:moveTo>
                <a:cubicBezTo>
                  <a:pt x="2384" y="206"/>
                  <a:pt x="2384" y="206"/>
                  <a:pt x="2384" y="205"/>
                </a:cubicBezTo>
                <a:cubicBezTo>
                  <a:pt x="2384" y="206"/>
                  <a:pt x="2384" y="206"/>
                  <a:pt x="2383" y="206"/>
                </a:cubicBezTo>
                <a:cubicBezTo>
                  <a:pt x="2383" y="203"/>
                  <a:pt x="2385" y="206"/>
                  <a:pt x="2386" y="205"/>
                </a:cubicBezTo>
                <a:cubicBezTo>
                  <a:pt x="2385" y="206"/>
                  <a:pt x="2386" y="207"/>
                  <a:pt x="2387" y="206"/>
                </a:cubicBezTo>
                <a:cubicBezTo>
                  <a:pt x="2387" y="207"/>
                  <a:pt x="2387" y="207"/>
                  <a:pt x="2387" y="207"/>
                </a:cubicBezTo>
                <a:cubicBezTo>
                  <a:pt x="2386" y="207"/>
                  <a:pt x="2385" y="207"/>
                  <a:pt x="2384" y="207"/>
                </a:cubicBezTo>
                <a:close/>
                <a:moveTo>
                  <a:pt x="2387" y="209"/>
                </a:moveTo>
                <a:cubicBezTo>
                  <a:pt x="2387" y="212"/>
                  <a:pt x="2384" y="211"/>
                  <a:pt x="2385" y="209"/>
                </a:cubicBezTo>
                <a:cubicBezTo>
                  <a:pt x="2386" y="209"/>
                  <a:pt x="2386" y="210"/>
                  <a:pt x="2387" y="209"/>
                </a:cubicBezTo>
                <a:close/>
                <a:moveTo>
                  <a:pt x="2381" y="206"/>
                </a:moveTo>
                <a:cubicBezTo>
                  <a:pt x="2381" y="206"/>
                  <a:pt x="2381" y="206"/>
                  <a:pt x="2381" y="206"/>
                </a:cubicBezTo>
                <a:cubicBezTo>
                  <a:pt x="2379" y="206"/>
                  <a:pt x="2378" y="206"/>
                  <a:pt x="2376" y="206"/>
                </a:cubicBezTo>
                <a:cubicBezTo>
                  <a:pt x="2376" y="205"/>
                  <a:pt x="2377" y="205"/>
                  <a:pt x="2376" y="205"/>
                </a:cubicBezTo>
                <a:cubicBezTo>
                  <a:pt x="2374" y="206"/>
                  <a:pt x="2374" y="205"/>
                  <a:pt x="2373" y="204"/>
                </a:cubicBezTo>
                <a:cubicBezTo>
                  <a:pt x="2375" y="204"/>
                  <a:pt x="2377" y="204"/>
                  <a:pt x="2379" y="204"/>
                </a:cubicBezTo>
                <a:cubicBezTo>
                  <a:pt x="2380" y="204"/>
                  <a:pt x="2380" y="205"/>
                  <a:pt x="2381" y="205"/>
                </a:cubicBezTo>
                <a:cubicBezTo>
                  <a:pt x="2380" y="205"/>
                  <a:pt x="2378" y="204"/>
                  <a:pt x="2378" y="205"/>
                </a:cubicBezTo>
                <a:cubicBezTo>
                  <a:pt x="2379" y="206"/>
                  <a:pt x="2380" y="206"/>
                  <a:pt x="2381" y="206"/>
                </a:cubicBezTo>
                <a:close/>
                <a:moveTo>
                  <a:pt x="2381" y="222"/>
                </a:moveTo>
                <a:cubicBezTo>
                  <a:pt x="2380" y="222"/>
                  <a:pt x="2380" y="223"/>
                  <a:pt x="2379" y="222"/>
                </a:cubicBezTo>
                <a:cubicBezTo>
                  <a:pt x="2379" y="222"/>
                  <a:pt x="2379" y="222"/>
                  <a:pt x="2379" y="221"/>
                </a:cubicBezTo>
                <a:cubicBezTo>
                  <a:pt x="2380" y="221"/>
                  <a:pt x="2380" y="221"/>
                  <a:pt x="2381" y="221"/>
                </a:cubicBezTo>
                <a:cubicBezTo>
                  <a:pt x="2381" y="222"/>
                  <a:pt x="2381" y="222"/>
                  <a:pt x="2381" y="222"/>
                </a:cubicBezTo>
                <a:close/>
                <a:moveTo>
                  <a:pt x="2375" y="220"/>
                </a:moveTo>
                <a:cubicBezTo>
                  <a:pt x="2375" y="220"/>
                  <a:pt x="2374" y="220"/>
                  <a:pt x="2374" y="220"/>
                </a:cubicBezTo>
                <a:cubicBezTo>
                  <a:pt x="2374" y="220"/>
                  <a:pt x="2374" y="220"/>
                  <a:pt x="2374" y="220"/>
                </a:cubicBezTo>
                <a:cubicBezTo>
                  <a:pt x="2374" y="220"/>
                  <a:pt x="2375" y="219"/>
                  <a:pt x="2375" y="219"/>
                </a:cubicBezTo>
                <a:cubicBezTo>
                  <a:pt x="2375" y="220"/>
                  <a:pt x="2375" y="220"/>
                  <a:pt x="2375" y="220"/>
                </a:cubicBezTo>
                <a:close/>
                <a:moveTo>
                  <a:pt x="2375" y="208"/>
                </a:moveTo>
                <a:cubicBezTo>
                  <a:pt x="2375" y="208"/>
                  <a:pt x="2374" y="209"/>
                  <a:pt x="2374" y="209"/>
                </a:cubicBezTo>
                <a:cubicBezTo>
                  <a:pt x="2373" y="209"/>
                  <a:pt x="2372" y="210"/>
                  <a:pt x="2372" y="208"/>
                </a:cubicBezTo>
                <a:cubicBezTo>
                  <a:pt x="2373" y="209"/>
                  <a:pt x="2375" y="207"/>
                  <a:pt x="2375" y="208"/>
                </a:cubicBezTo>
                <a:close/>
                <a:moveTo>
                  <a:pt x="2377" y="210"/>
                </a:moveTo>
                <a:cubicBezTo>
                  <a:pt x="2378" y="210"/>
                  <a:pt x="2378" y="210"/>
                  <a:pt x="2377" y="210"/>
                </a:cubicBezTo>
                <a:cubicBezTo>
                  <a:pt x="2377" y="209"/>
                  <a:pt x="2377" y="209"/>
                  <a:pt x="2377" y="209"/>
                </a:cubicBezTo>
                <a:cubicBezTo>
                  <a:pt x="2377" y="209"/>
                  <a:pt x="2377" y="209"/>
                  <a:pt x="2377" y="209"/>
                </a:cubicBezTo>
                <a:cubicBezTo>
                  <a:pt x="2379" y="208"/>
                  <a:pt x="2381" y="210"/>
                  <a:pt x="2380" y="210"/>
                </a:cubicBezTo>
                <a:cubicBezTo>
                  <a:pt x="2380" y="211"/>
                  <a:pt x="2379" y="209"/>
                  <a:pt x="2378" y="211"/>
                </a:cubicBezTo>
                <a:cubicBezTo>
                  <a:pt x="2379" y="211"/>
                  <a:pt x="2380" y="211"/>
                  <a:pt x="2380" y="212"/>
                </a:cubicBezTo>
                <a:cubicBezTo>
                  <a:pt x="2379" y="212"/>
                  <a:pt x="2378" y="212"/>
                  <a:pt x="2377" y="210"/>
                </a:cubicBezTo>
                <a:close/>
                <a:moveTo>
                  <a:pt x="2384" y="222"/>
                </a:moveTo>
                <a:cubicBezTo>
                  <a:pt x="2384" y="222"/>
                  <a:pt x="2384" y="221"/>
                  <a:pt x="2384" y="221"/>
                </a:cubicBezTo>
                <a:cubicBezTo>
                  <a:pt x="2385" y="221"/>
                  <a:pt x="2385" y="221"/>
                  <a:pt x="2386" y="221"/>
                </a:cubicBezTo>
                <a:cubicBezTo>
                  <a:pt x="2387" y="222"/>
                  <a:pt x="2387" y="222"/>
                  <a:pt x="2389" y="222"/>
                </a:cubicBezTo>
                <a:cubicBezTo>
                  <a:pt x="2389" y="223"/>
                  <a:pt x="2390" y="225"/>
                  <a:pt x="2388" y="225"/>
                </a:cubicBezTo>
                <a:cubicBezTo>
                  <a:pt x="2388" y="224"/>
                  <a:pt x="2389" y="222"/>
                  <a:pt x="2387" y="223"/>
                </a:cubicBezTo>
                <a:cubicBezTo>
                  <a:pt x="2387" y="223"/>
                  <a:pt x="2388" y="225"/>
                  <a:pt x="2387" y="225"/>
                </a:cubicBezTo>
                <a:cubicBezTo>
                  <a:pt x="2386" y="222"/>
                  <a:pt x="2385" y="223"/>
                  <a:pt x="2384" y="222"/>
                </a:cubicBezTo>
                <a:close/>
                <a:moveTo>
                  <a:pt x="2390" y="227"/>
                </a:moveTo>
                <a:cubicBezTo>
                  <a:pt x="2389" y="227"/>
                  <a:pt x="2387" y="228"/>
                  <a:pt x="2387" y="225"/>
                </a:cubicBezTo>
                <a:cubicBezTo>
                  <a:pt x="2388" y="226"/>
                  <a:pt x="2390" y="227"/>
                  <a:pt x="2390" y="227"/>
                </a:cubicBezTo>
                <a:close/>
                <a:moveTo>
                  <a:pt x="2426" y="227"/>
                </a:moveTo>
                <a:cubicBezTo>
                  <a:pt x="2426" y="226"/>
                  <a:pt x="2424" y="228"/>
                  <a:pt x="2424" y="225"/>
                </a:cubicBezTo>
                <a:cubicBezTo>
                  <a:pt x="2425" y="225"/>
                  <a:pt x="2427" y="226"/>
                  <a:pt x="2426" y="227"/>
                </a:cubicBezTo>
                <a:close/>
                <a:moveTo>
                  <a:pt x="2456" y="239"/>
                </a:moveTo>
                <a:cubicBezTo>
                  <a:pt x="2456" y="239"/>
                  <a:pt x="2455" y="240"/>
                  <a:pt x="2455" y="240"/>
                </a:cubicBezTo>
                <a:cubicBezTo>
                  <a:pt x="2454" y="240"/>
                  <a:pt x="2454" y="240"/>
                  <a:pt x="2454" y="239"/>
                </a:cubicBezTo>
                <a:cubicBezTo>
                  <a:pt x="2454" y="240"/>
                  <a:pt x="2454" y="240"/>
                  <a:pt x="2454" y="240"/>
                </a:cubicBezTo>
                <a:cubicBezTo>
                  <a:pt x="2452" y="240"/>
                  <a:pt x="2450" y="238"/>
                  <a:pt x="2447" y="239"/>
                </a:cubicBezTo>
                <a:cubicBezTo>
                  <a:pt x="2447" y="239"/>
                  <a:pt x="2447" y="238"/>
                  <a:pt x="2447" y="238"/>
                </a:cubicBezTo>
                <a:cubicBezTo>
                  <a:pt x="2450" y="238"/>
                  <a:pt x="2453" y="238"/>
                  <a:pt x="2456" y="239"/>
                </a:cubicBezTo>
                <a:close/>
                <a:moveTo>
                  <a:pt x="2438" y="237"/>
                </a:moveTo>
                <a:cubicBezTo>
                  <a:pt x="2436" y="237"/>
                  <a:pt x="2433" y="238"/>
                  <a:pt x="2431" y="237"/>
                </a:cubicBezTo>
                <a:cubicBezTo>
                  <a:pt x="2432" y="237"/>
                  <a:pt x="2432" y="237"/>
                  <a:pt x="2432" y="237"/>
                </a:cubicBezTo>
                <a:cubicBezTo>
                  <a:pt x="2431" y="237"/>
                  <a:pt x="2429" y="235"/>
                  <a:pt x="2431" y="235"/>
                </a:cubicBezTo>
                <a:cubicBezTo>
                  <a:pt x="2432" y="237"/>
                  <a:pt x="2434" y="233"/>
                  <a:pt x="2435" y="235"/>
                </a:cubicBezTo>
                <a:cubicBezTo>
                  <a:pt x="2435" y="235"/>
                  <a:pt x="2434" y="235"/>
                  <a:pt x="2433" y="236"/>
                </a:cubicBezTo>
                <a:cubicBezTo>
                  <a:pt x="2436" y="236"/>
                  <a:pt x="2437" y="235"/>
                  <a:pt x="2438" y="237"/>
                </a:cubicBezTo>
                <a:cubicBezTo>
                  <a:pt x="2438" y="237"/>
                  <a:pt x="2438" y="237"/>
                  <a:pt x="2438" y="237"/>
                </a:cubicBezTo>
                <a:close/>
                <a:moveTo>
                  <a:pt x="2453" y="257"/>
                </a:moveTo>
                <a:cubicBezTo>
                  <a:pt x="2453" y="257"/>
                  <a:pt x="2453" y="258"/>
                  <a:pt x="2452" y="258"/>
                </a:cubicBezTo>
                <a:cubicBezTo>
                  <a:pt x="2452" y="257"/>
                  <a:pt x="2452" y="257"/>
                  <a:pt x="2451" y="256"/>
                </a:cubicBezTo>
                <a:cubicBezTo>
                  <a:pt x="2452" y="257"/>
                  <a:pt x="2453" y="256"/>
                  <a:pt x="2453" y="257"/>
                </a:cubicBezTo>
                <a:close/>
                <a:moveTo>
                  <a:pt x="2458" y="260"/>
                </a:moveTo>
                <a:cubicBezTo>
                  <a:pt x="2458" y="259"/>
                  <a:pt x="2458" y="259"/>
                  <a:pt x="2458" y="258"/>
                </a:cubicBezTo>
                <a:cubicBezTo>
                  <a:pt x="2457" y="257"/>
                  <a:pt x="2454" y="258"/>
                  <a:pt x="2454" y="257"/>
                </a:cubicBezTo>
                <a:cubicBezTo>
                  <a:pt x="2455" y="257"/>
                  <a:pt x="2456" y="257"/>
                  <a:pt x="2456" y="256"/>
                </a:cubicBezTo>
                <a:cubicBezTo>
                  <a:pt x="2455" y="256"/>
                  <a:pt x="2454" y="256"/>
                  <a:pt x="2453" y="256"/>
                </a:cubicBezTo>
                <a:cubicBezTo>
                  <a:pt x="2455" y="254"/>
                  <a:pt x="2454" y="253"/>
                  <a:pt x="2454" y="252"/>
                </a:cubicBezTo>
                <a:cubicBezTo>
                  <a:pt x="2454" y="251"/>
                  <a:pt x="2455" y="251"/>
                  <a:pt x="2455" y="251"/>
                </a:cubicBezTo>
                <a:cubicBezTo>
                  <a:pt x="2459" y="251"/>
                  <a:pt x="2465" y="253"/>
                  <a:pt x="2471" y="252"/>
                </a:cubicBezTo>
                <a:cubicBezTo>
                  <a:pt x="2468" y="251"/>
                  <a:pt x="2465" y="251"/>
                  <a:pt x="2465" y="251"/>
                </a:cubicBezTo>
                <a:cubicBezTo>
                  <a:pt x="2463" y="249"/>
                  <a:pt x="2466" y="250"/>
                  <a:pt x="2466" y="250"/>
                </a:cubicBezTo>
                <a:cubicBezTo>
                  <a:pt x="2469" y="249"/>
                  <a:pt x="2474" y="250"/>
                  <a:pt x="2476" y="251"/>
                </a:cubicBezTo>
                <a:cubicBezTo>
                  <a:pt x="2474" y="251"/>
                  <a:pt x="2474" y="253"/>
                  <a:pt x="2473" y="253"/>
                </a:cubicBezTo>
                <a:cubicBezTo>
                  <a:pt x="2472" y="254"/>
                  <a:pt x="2473" y="251"/>
                  <a:pt x="2472" y="252"/>
                </a:cubicBezTo>
                <a:cubicBezTo>
                  <a:pt x="2472" y="254"/>
                  <a:pt x="2473" y="253"/>
                  <a:pt x="2474" y="255"/>
                </a:cubicBezTo>
                <a:cubicBezTo>
                  <a:pt x="2469" y="254"/>
                  <a:pt x="2467" y="254"/>
                  <a:pt x="2464" y="253"/>
                </a:cubicBezTo>
                <a:cubicBezTo>
                  <a:pt x="2464" y="255"/>
                  <a:pt x="2463" y="254"/>
                  <a:pt x="2463" y="255"/>
                </a:cubicBezTo>
                <a:cubicBezTo>
                  <a:pt x="2459" y="256"/>
                  <a:pt x="2457" y="254"/>
                  <a:pt x="2455" y="255"/>
                </a:cubicBezTo>
                <a:cubicBezTo>
                  <a:pt x="2458" y="256"/>
                  <a:pt x="2461" y="255"/>
                  <a:pt x="2464" y="257"/>
                </a:cubicBezTo>
                <a:cubicBezTo>
                  <a:pt x="2463" y="257"/>
                  <a:pt x="2463" y="257"/>
                  <a:pt x="2463" y="257"/>
                </a:cubicBezTo>
                <a:cubicBezTo>
                  <a:pt x="2463" y="257"/>
                  <a:pt x="2463" y="257"/>
                  <a:pt x="2463" y="258"/>
                </a:cubicBezTo>
                <a:cubicBezTo>
                  <a:pt x="2463" y="258"/>
                  <a:pt x="2462" y="258"/>
                  <a:pt x="2462" y="257"/>
                </a:cubicBezTo>
                <a:cubicBezTo>
                  <a:pt x="2461" y="257"/>
                  <a:pt x="2461" y="257"/>
                  <a:pt x="2460" y="257"/>
                </a:cubicBezTo>
                <a:cubicBezTo>
                  <a:pt x="2459" y="257"/>
                  <a:pt x="2458" y="256"/>
                  <a:pt x="2457" y="257"/>
                </a:cubicBezTo>
                <a:cubicBezTo>
                  <a:pt x="2458" y="257"/>
                  <a:pt x="2458" y="257"/>
                  <a:pt x="2459" y="258"/>
                </a:cubicBezTo>
                <a:cubicBezTo>
                  <a:pt x="2459" y="258"/>
                  <a:pt x="2459" y="258"/>
                  <a:pt x="2459" y="258"/>
                </a:cubicBezTo>
                <a:cubicBezTo>
                  <a:pt x="2459" y="259"/>
                  <a:pt x="2460" y="259"/>
                  <a:pt x="2460" y="258"/>
                </a:cubicBezTo>
                <a:cubicBezTo>
                  <a:pt x="2461" y="259"/>
                  <a:pt x="2461" y="259"/>
                  <a:pt x="2461" y="259"/>
                </a:cubicBezTo>
                <a:cubicBezTo>
                  <a:pt x="2461" y="260"/>
                  <a:pt x="2469" y="259"/>
                  <a:pt x="2468" y="261"/>
                </a:cubicBezTo>
                <a:cubicBezTo>
                  <a:pt x="2466" y="262"/>
                  <a:pt x="2461" y="261"/>
                  <a:pt x="2458" y="260"/>
                </a:cubicBezTo>
                <a:close/>
                <a:moveTo>
                  <a:pt x="2468" y="256"/>
                </a:moveTo>
                <a:cubicBezTo>
                  <a:pt x="2468" y="257"/>
                  <a:pt x="2467" y="257"/>
                  <a:pt x="2467" y="257"/>
                </a:cubicBezTo>
                <a:cubicBezTo>
                  <a:pt x="2466" y="257"/>
                  <a:pt x="2466" y="257"/>
                  <a:pt x="2465" y="257"/>
                </a:cubicBezTo>
                <a:cubicBezTo>
                  <a:pt x="2465" y="256"/>
                  <a:pt x="2463" y="256"/>
                  <a:pt x="2464" y="255"/>
                </a:cubicBezTo>
                <a:cubicBezTo>
                  <a:pt x="2465" y="257"/>
                  <a:pt x="2464" y="254"/>
                  <a:pt x="2465" y="254"/>
                </a:cubicBezTo>
                <a:cubicBezTo>
                  <a:pt x="2468" y="256"/>
                  <a:pt x="2470" y="255"/>
                  <a:pt x="2474" y="256"/>
                </a:cubicBezTo>
                <a:cubicBezTo>
                  <a:pt x="2473" y="258"/>
                  <a:pt x="2470" y="257"/>
                  <a:pt x="2468" y="256"/>
                </a:cubicBezTo>
                <a:close/>
                <a:moveTo>
                  <a:pt x="2476" y="265"/>
                </a:moveTo>
                <a:cubicBezTo>
                  <a:pt x="2474" y="265"/>
                  <a:pt x="2468" y="265"/>
                  <a:pt x="2466" y="263"/>
                </a:cubicBezTo>
                <a:cubicBezTo>
                  <a:pt x="2471" y="264"/>
                  <a:pt x="2473" y="263"/>
                  <a:pt x="2476" y="265"/>
                </a:cubicBezTo>
                <a:close/>
                <a:moveTo>
                  <a:pt x="2476" y="269"/>
                </a:moveTo>
                <a:cubicBezTo>
                  <a:pt x="2476" y="269"/>
                  <a:pt x="2476" y="270"/>
                  <a:pt x="2475" y="270"/>
                </a:cubicBezTo>
                <a:cubicBezTo>
                  <a:pt x="2475" y="269"/>
                  <a:pt x="2475" y="268"/>
                  <a:pt x="2474" y="269"/>
                </a:cubicBezTo>
                <a:cubicBezTo>
                  <a:pt x="2474" y="267"/>
                  <a:pt x="2475" y="268"/>
                  <a:pt x="2476" y="268"/>
                </a:cubicBezTo>
                <a:cubicBezTo>
                  <a:pt x="2476" y="269"/>
                  <a:pt x="2476" y="269"/>
                  <a:pt x="2476" y="269"/>
                </a:cubicBezTo>
                <a:close/>
                <a:moveTo>
                  <a:pt x="2477" y="263"/>
                </a:moveTo>
                <a:cubicBezTo>
                  <a:pt x="2475" y="261"/>
                  <a:pt x="2473" y="263"/>
                  <a:pt x="2472" y="262"/>
                </a:cubicBezTo>
                <a:cubicBezTo>
                  <a:pt x="2473" y="262"/>
                  <a:pt x="2471" y="262"/>
                  <a:pt x="2471" y="262"/>
                </a:cubicBezTo>
                <a:cubicBezTo>
                  <a:pt x="2472" y="260"/>
                  <a:pt x="2475" y="262"/>
                  <a:pt x="2477" y="261"/>
                </a:cubicBezTo>
                <a:cubicBezTo>
                  <a:pt x="2477" y="262"/>
                  <a:pt x="2477" y="262"/>
                  <a:pt x="2477" y="263"/>
                </a:cubicBezTo>
                <a:close/>
                <a:moveTo>
                  <a:pt x="2486" y="275"/>
                </a:moveTo>
                <a:cubicBezTo>
                  <a:pt x="2485" y="275"/>
                  <a:pt x="2485" y="276"/>
                  <a:pt x="2484" y="275"/>
                </a:cubicBezTo>
                <a:cubicBezTo>
                  <a:pt x="2484" y="274"/>
                  <a:pt x="2485" y="274"/>
                  <a:pt x="2485" y="274"/>
                </a:cubicBezTo>
                <a:cubicBezTo>
                  <a:pt x="2485" y="274"/>
                  <a:pt x="2485" y="274"/>
                  <a:pt x="2485" y="273"/>
                </a:cubicBezTo>
                <a:cubicBezTo>
                  <a:pt x="2486" y="273"/>
                  <a:pt x="2486" y="274"/>
                  <a:pt x="2486" y="275"/>
                </a:cubicBezTo>
                <a:close/>
                <a:moveTo>
                  <a:pt x="2477" y="269"/>
                </a:moveTo>
                <a:cubicBezTo>
                  <a:pt x="2483" y="268"/>
                  <a:pt x="2489" y="271"/>
                  <a:pt x="2495" y="270"/>
                </a:cubicBezTo>
                <a:cubicBezTo>
                  <a:pt x="2495" y="271"/>
                  <a:pt x="2496" y="271"/>
                  <a:pt x="2496" y="272"/>
                </a:cubicBezTo>
                <a:cubicBezTo>
                  <a:pt x="2489" y="270"/>
                  <a:pt x="2483" y="272"/>
                  <a:pt x="2477" y="269"/>
                </a:cubicBezTo>
                <a:close/>
                <a:moveTo>
                  <a:pt x="2488" y="281"/>
                </a:moveTo>
                <a:cubicBezTo>
                  <a:pt x="2488" y="282"/>
                  <a:pt x="2491" y="280"/>
                  <a:pt x="2491" y="283"/>
                </a:cubicBezTo>
                <a:cubicBezTo>
                  <a:pt x="2489" y="281"/>
                  <a:pt x="2488" y="283"/>
                  <a:pt x="2488" y="281"/>
                </a:cubicBezTo>
                <a:close/>
                <a:moveTo>
                  <a:pt x="2486" y="276"/>
                </a:moveTo>
                <a:cubicBezTo>
                  <a:pt x="2486" y="274"/>
                  <a:pt x="2488" y="277"/>
                  <a:pt x="2488" y="275"/>
                </a:cubicBezTo>
                <a:cubicBezTo>
                  <a:pt x="2488" y="275"/>
                  <a:pt x="2487" y="275"/>
                  <a:pt x="2487" y="274"/>
                </a:cubicBezTo>
                <a:cubicBezTo>
                  <a:pt x="2487" y="274"/>
                  <a:pt x="2492" y="274"/>
                  <a:pt x="2493" y="275"/>
                </a:cubicBezTo>
                <a:cubicBezTo>
                  <a:pt x="2491" y="276"/>
                  <a:pt x="2489" y="277"/>
                  <a:pt x="2486" y="276"/>
                </a:cubicBezTo>
                <a:close/>
                <a:moveTo>
                  <a:pt x="2496" y="276"/>
                </a:moveTo>
                <a:cubicBezTo>
                  <a:pt x="2496" y="276"/>
                  <a:pt x="2496" y="276"/>
                  <a:pt x="2496" y="276"/>
                </a:cubicBezTo>
                <a:cubicBezTo>
                  <a:pt x="2495" y="276"/>
                  <a:pt x="2495" y="277"/>
                  <a:pt x="2494" y="277"/>
                </a:cubicBezTo>
                <a:cubicBezTo>
                  <a:pt x="2494" y="276"/>
                  <a:pt x="2494" y="275"/>
                  <a:pt x="2494" y="275"/>
                </a:cubicBezTo>
                <a:cubicBezTo>
                  <a:pt x="2495" y="275"/>
                  <a:pt x="2498" y="275"/>
                  <a:pt x="2496" y="276"/>
                </a:cubicBezTo>
                <a:close/>
                <a:moveTo>
                  <a:pt x="2491" y="267"/>
                </a:moveTo>
                <a:cubicBezTo>
                  <a:pt x="2494" y="265"/>
                  <a:pt x="2497" y="267"/>
                  <a:pt x="2500" y="268"/>
                </a:cubicBezTo>
                <a:cubicBezTo>
                  <a:pt x="2498" y="269"/>
                  <a:pt x="2494" y="267"/>
                  <a:pt x="2491" y="267"/>
                </a:cubicBezTo>
                <a:close/>
                <a:moveTo>
                  <a:pt x="2497" y="264"/>
                </a:moveTo>
                <a:cubicBezTo>
                  <a:pt x="2498" y="264"/>
                  <a:pt x="2498" y="264"/>
                  <a:pt x="2499" y="264"/>
                </a:cubicBezTo>
                <a:cubicBezTo>
                  <a:pt x="2500" y="266"/>
                  <a:pt x="2497" y="265"/>
                  <a:pt x="2497" y="264"/>
                </a:cubicBezTo>
                <a:close/>
                <a:moveTo>
                  <a:pt x="2498" y="259"/>
                </a:moveTo>
                <a:cubicBezTo>
                  <a:pt x="2498" y="258"/>
                  <a:pt x="2510" y="260"/>
                  <a:pt x="2505" y="260"/>
                </a:cubicBezTo>
                <a:cubicBezTo>
                  <a:pt x="2502" y="261"/>
                  <a:pt x="2500" y="260"/>
                  <a:pt x="2498" y="259"/>
                </a:cubicBezTo>
                <a:close/>
                <a:moveTo>
                  <a:pt x="2504" y="265"/>
                </a:moveTo>
                <a:cubicBezTo>
                  <a:pt x="2505" y="265"/>
                  <a:pt x="2506" y="264"/>
                  <a:pt x="2506" y="265"/>
                </a:cubicBezTo>
                <a:cubicBezTo>
                  <a:pt x="2505" y="266"/>
                  <a:pt x="2504" y="266"/>
                  <a:pt x="2504" y="265"/>
                </a:cubicBezTo>
                <a:close/>
                <a:moveTo>
                  <a:pt x="2511" y="290"/>
                </a:moveTo>
                <a:cubicBezTo>
                  <a:pt x="2513" y="290"/>
                  <a:pt x="2513" y="289"/>
                  <a:pt x="2515" y="290"/>
                </a:cubicBezTo>
                <a:cubicBezTo>
                  <a:pt x="2515" y="292"/>
                  <a:pt x="2511" y="290"/>
                  <a:pt x="2511" y="290"/>
                </a:cubicBezTo>
                <a:close/>
                <a:moveTo>
                  <a:pt x="2508" y="278"/>
                </a:moveTo>
                <a:cubicBezTo>
                  <a:pt x="2509" y="276"/>
                  <a:pt x="2505" y="278"/>
                  <a:pt x="2506" y="276"/>
                </a:cubicBezTo>
                <a:cubicBezTo>
                  <a:pt x="2508" y="276"/>
                  <a:pt x="2513" y="275"/>
                  <a:pt x="2515" y="278"/>
                </a:cubicBezTo>
                <a:cubicBezTo>
                  <a:pt x="2512" y="277"/>
                  <a:pt x="2510" y="277"/>
                  <a:pt x="2508" y="278"/>
                </a:cubicBezTo>
                <a:close/>
                <a:moveTo>
                  <a:pt x="2520" y="224"/>
                </a:moveTo>
                <a:cubicBezTo>
                  <a:pt x="2515" y="222"/>
                  <a:pt x="2512" y="224"/>
                  <a:pt x="2509" y="221"/>
                </a:cubicBezTo>
                <a:cubicBezTo>
                  <a:pt x="2512" y="221"/>
                  <a:pt x="2517" y="223"/>
                  <a:pt x="2518" y="221"/>
                </a:cubicBezTo>
                <a:cubicBezTo>
                  <a:pt x="2519" y="221"/>
                  <a:pt x="2520" y="222"/>
                  <a:pt x="2521" y="223"/>
                </a:cubicBezTo>
                <a:cubicBezTo>
                  <a:pt x="2519" y="222"/>
                  <a:pt x="2520" y="222"/>
                  <a:pt x="2520" y="224"/>
                </a:cubicBezTo>
                <a:close/>
                <a:moveTo>
                  <a:pt x="2513" y="220"/>
                </a:moveTo>
                <a:cubicBezTo>
                  <a:pt x="2515" y="219"/>
                  <a:pt x="2516" y="221"/>
                  <a:pt x="2515" y="221"/>
                </a:cubicBezTo>
                <a:cubicBezTo>
                  <a:pt x="2515" y="220"/>
                  <a:pt x="2513" y="221"/>
                  <a:pt x="2513" y="220"/>
                </a:cubicBezTo>
                <a:close/>
                <a:moveTo>
                  <a:pt x="2522" y="222"/>
                </a:moveTo>
                <a:cubicBezTo>
                  <a:pt x="2523" y="222"/>
                  <a:pt x="2524" y="222"/>
                  <a:pt x="2524" y="224"/>
                </a:cubicBezTo>
                <a:cubicBezTo>
                  <a:pt x="2523" y="223"/>
                  <a:pt x="2522" y="224"/>
                  <a:pt x="2522" y="222"/>
                </a:cubicBezTo>
                <a:close/>
                <a:moveTo>
                  <a:pt x="2541" y="293"/>
                </a:moveTo>
                <a:cubicBezTo>
                  <a:pt x="2541" y="294"/>
                  <a:pt x="2541" y="293"/>
                  <a:pt x="2542" y="293"/>
                </a:cubicBezTo>
                <a:cubicBezTo>
                  <a:pt x="2542" y="296"/>
                  <a:pt x="2539" y="294"/>
                  <a:pt x="2541" y="293"/>
                </a:cubicBezTo>
                <a:close/>
                <a:moveTo>
                  <a:pt x="2537" y="292"/>
                </a:moveTo>
                <a:cubicBezTo>
                  <a:pt x="2537" y="292"/>
                  <a:pt x="2537" y="292"/>
                  <a:pt x="2538" y="293"/>
                </a:cubicBezTo>
                <a:cubicBezTo>
                  <a:pt x="2538" y="293"/>
                  <a:pt x="2538" y="293"/>
                  <a:pt x="2538" y="293"/>
                </a:cubicBezTo>
                <a:cubicBezTo>
                  <a:pt x="2538" y="292"/>
                  <a:pt x="2541" y="293"/>
                  <a:pt x="2539" y="293"/>
                </a:cubicBezTo>
                <a:cubicBezTo>
                  <a:pt x="2539" y="293"/>
                  <a:pt x="2538" y="293"/>
                  <a:pt x="2538" y="293"/>
                </a:cubicBezTo>
                <a:cubicBezTo>
                  <a:pt x="2538" y="293"/>
                  <a:pt x="2538" y="293"/>
                  <a:pt x="2538" y="293"/>
                </a:cubicBezTo>
                <a:cubicBezTo>
                  <a:pt x="2538" y="293"/>
                  <a:pt x="2538" y="293"/>
                  <a:pt x="2538" y="293"/>
                </a:cubicBezTo>
                <a:cubicBezTo>
                  <a:pt x="2532" y="292"/>
                  <a:pt x="2525" y="292"/>
                  <a:pt x="2523" y="289"/>
                </a:cubicBezTo>
                <a:cubicBezTo>
                  <a:pt x="2525" y="289"/>
                  <a:pt x="2526" y="290"/>
                  <a:pt x="2526" y="287"/>
                </a:cubicBezTo>
                <a:cubicBezTo>
                  <a:pt x="2528" y="287"/>
                  <a:pt x="2529" y="289"/>
                  <a:pt x="2530" y="290"/>
                </a:cubicBezTo>
                <a:cubicBezTo>
                  <a:pt x="2532" y="289"/>
                  <a:pt x="2532" y="289"/>
                  <a:pt x="2535" y="289"/>
                </a:cubicBezTo>
                <a:cubicBezTo>
                  <a:pt x="2535" y="290"/>
                  <a:pt x="2536" y="291"/>
                  <a:pt x="2537" y="291"/>
                </a:cubicBezTo>
                <a:cubicBezTo>
                  <a:pt x="2536" y="290"/>
                  <a:pt x="2543" y="289"/>
                  <a:pt x="2542" y="292"/>
                </a:cubicBezTo>
                <a:cubicBezTo>
                  <a:pt x="2541" y="290"/>
                  <a:pt x="2538" y="292"/>
                  <a:pt x="2537" y="292"/>
                </a:cubicBezTo>
                <a:close/>
                <a:moveTo>
                  <a:pt x="2530" y="223"/>
                </a:moveTo>
                <a:cubicBezTo>
                  <a:pt x="2529" y="224"/>
                  <a:pt x="2533" y="222"/>
                  <a:pt x="2533" y="224"/>
                </a:cubicBezTo>
                <a:cubicBezTo>
                  <a:pt x="2531" y="223"/>
                  <a:pt x="2526" y="226"/>
                  <a:pt x="2525" y="223"/>
                </a:cubicBezTo>
                <a:cubicBezTo>
                  <a:pt x="2527" y="223"/>
                  <a:pt x="2528" y="224"/>
                  <a:pt x="2529" y="224"/>
                </a:cubicBezTo>
                <a:cubicBezTo>
                  <a:pt x="2530" y="223"/>
                  <a:pt x="2529" y="223"/>
                  <a:pt x="2530" y="223"/>
                </a:cubicBezTo>
                <a:close/>
                <a:moveTo>
                  <a:pt x="2540" y="265"/>
                </a:moveTo>
                <a:cubicBezTo>
                  <a:pt x="2536" y="264"/>
                  <a:pt x="2534" y="265"/>
                  <a:pt x="2531" y="263"/>
                </a:cubicBezTo>
                <a:cubicBezTo>
                  <a:pt x="2534" y="263"/>
                  <a:pt x="2540" y="263"/>
                  <a:pt x="2540" y="265"/>
                </a:cubicBezTo>
                <a:close/>
                <a:moveTo>
                  <a:pt x="2535" y="224"/>
                </a:moveTo>
                <a:cubicBezTo>
                  <a:pt x="2535" y="223"/>
                  <a:pt x="2536" y="223"/>
                  <a:pt x="2536" y="223"/>
                </a:cubicBezTo>
                <a:cubicBezTo>
                  <a:pt x="2537" y="223"/>
                  <a:pt x="2538" y="223"/>
                  <a:pt x="2538" y="224"/>
                </a:cubicBezTo>
                <a:cubicBezTo>
                  <a:pt x="2537" y="225"/>
                  <a:pt x="2537" y="224"/>
                  <a:pt x="2536" y="223"/>
                </a:cubicBezTo>
                <a:cubicBezTo>
                  <a:pt x="2536" y="224"/>
                  <a:pt x="2536" y="224"/>
                  <a:pt x="2535" y="224"/>
                </a:cubicBezTo>
                <a:close/>
                <a:moveTo>
                  <a:pt x="2541" y="272"/>
                </a:moveTo>
                <a:cubicBezTo>
                  <a:pt x="2540" y="272"/>
                  <a:pt x="2538" y="272"/>
                  <a:pt x="2538" y="271"/>
                </a:cubicBezTo>
                <a:cubicBezTo>
                  <a:pt x="2539" y="271"/>
                  <a:pt x="2541" y="271"/>
                  <a:pt x="2541" y="272"/>
                </a:cubicBezTo>
                <a:close/>
                <a:moveTo>
                  <a:pt x="2543" y="221"/>
                </a:moveTo>
                <a:cubicBezTo>
                  <a:pt x="2539" y="221"/>
                  <a:pt x="2538" y="221"/>
                  <a:pt x="2534" y="220"/>
                </a:cubicBezTo>
                <a:cubicBezTo>
                  <a:pt x="2534" y="218"/>
                  <a:pt x="2535" y="218"/>
                  <a:pt x="2535" y="216"/>
                </a:cubicBezTo>
                <a:cubicBezTo>
                  <a:pt x="2534" y="216"/>
                  <a:pt x="2534" y="215"/>
                  <a:pt x="2532" y="215"/>
                </a:cubicBezTo>
                <a:cubicBezTo>
                  <a:pt x="2532" y="216"/>
                  <a:pt x="2532" y="216"/>
                  <a:pt x="2532" y="216"/>
                </a:cubicBezTo>
                <a:cubicBezTo>
                  <a:pt x="2532" y="217"/>
                  <a:pt x="2532" y="218"/>
                  <a:pt x="2532" y="219"/>
                </a:cubicBezTo>
                <a:cubicBezTo>
                  <a:pt x="2532" y="219"/>
                  <a:pt x="2531" y="219"/>
                  <a:pt x="2531" y="221"/>
                </a:cubicBezTo>
                <a:cubicBezTo>
                  <a:pt x="2529" y="220"/>
                  <a:pt x="2524" y="218"/>
                  <a:pt x="2527" y="217"/>
                </a:cubicBezTo>
                <a:cubicBezTo>
                  <a:pt x="2527" y="217"/>
                  <a:pt x="2527" y="216"/>
                  <a:pt x="2526" y="216"/>
                </a:cubicBezTo>
                <a:cubicBezTo>
                  <a:pt x="2526" y="217"/>
                  <a:pt x="2526" y="218"/>
                  <a:pt x="2526" y="219"/>
                </a:cubicBezTo>
                <a:cubicBezTo>
                  <a:pt x="2524" y="219"/>
                  <a:pt x="2521" y="220"/>
                  <a:pt x="2521" y="218"/>
                </a:cubicBezTo>
                <a:cubicBezTo>
                  <a:pt x="2520" y="221"/>
                  <a:pt x="2517" y="217"/>
                  <a:pt x="2515" y="217"/>
                </a:cubicBezTo>
                <a:cubicBezTo>
                  <a:pt x="2513" y="218"/>
                  <a:pt x="2503" y="218"/>
                  <a:pt x="2505" y="216"/>
                </a:cubicBezTo>
                <a:cubicBezTo>
                  <a:pt x="2504" y="216"/>
                  <a:pt x="2504" y="218"/>
                  <a:pt x="2502" y="218"/>
                </a:cubicBezTo>
                <a:cubicBezTo>
                  <a:pt x="2500" y="216"/>
                  <a:pt x="2496" y="216"/>
                  <a:pt x="2492" y="216"/>
                </a:cubicBezTo>
                <a:cubicBezTo>
                  <a:pt x="2492" y="216"/>
                  <a:pt x="2492" y="215"/>
                  <a:pt x="2492" y="214"/>
                </a:cubicBezTo>
                <a:cubicBezTo>
                  <a:pt x="2494" y="214"/>
                  <a:pt x="2494" y="215"/>
                  <a:pt x="2494" y="214"/>
                </a:cubicBezTo>
                <a:cubicBezTo>
                  <a:pt x="2493" y="214"/>
                  <a:pt x="2492" y="213"/>
                  <a:pt x="2491" y="213"/>
                </a:cubicBezTo>
                <a:cubicBezTo>
                  <a:pt x="2491" y="215"/>
                  <a:pt x="2491" y="214"/>
                  <a:pt x="2490" y="216"/>
                </a:cubicBezTo>
                <a:cubicBezTo>
                  <a:pt x="2487" y="215"/>
                  <a:pt x="2486" y="214"/>
                  <a:pt x="2483" y="214"/>
                </a:cubicBezTo>
                <a:cubicBezTo>
                  <a:pt x="2485" y="213"/>
                  <a:pt x="2481" y="214"/>
                  <a:pt x="2482" y="213"/>
                </a:cubicBezTo>
                <a:cubicBezTo>
                  <a:pt x="2484" y="213"/>
                  <a:pt x="2482" y="212"/>
                  <a:pt x="2483" y="211"/>
                </a:cubicBezTo>
                <a:cubicBezTo>
                  <a:pt x="2484" y="210"/>
                  <a:pt x="2484" y="210"/>
                  <a:pt x="2485" y="210"/>
                </a:cubicBezTo>
                <a:cubicBezTo>
                  <a:pt x="2484" y="210"/>
                  <a:pt x="2484" y="209"/>
                  <a:pt x="2484" y="208"/>
                </a:cubicBezTo>
                <a:cubicBezTo>
                  <a:pt x="2484" y="210"/>
                  <a:pt x="2483" y="209"/>
                  <a:pt x="2482" y="210"/>
                </a:cubicBezTo>
                <a:cubicBezTo>
                  <a:pt x="2480" y="208"/>
                  <a:pt x="2480" y="206"/>
                  <a:pt x="2478" y="206"/>
                </a:cubicBezTo>
                <a:cubicBezTo>
                  <a:pt x="2478" y="207"/>
                  <a:pt x="2478" y="207"/>
                  <a:pt x="2478" y="208"/>
                </a:cubicBezTo>
                <a:cubicBezTo>
                  <a:pt x="2478" y="208"/>
                  <a:pt x="2477" y="208"/>
                  <a:pt x="2476" y="208"/>
                </a:cubicBezTo>
                <a:cubicBezTo>
                  <a:pt x="2477" y="207"/>
                  <a:pt x="2477" y="206"/>
                  <a:pt x="2477" y="205"/>
                </a:cubicBezTo>
                <a:cubicBezTo>
                  <a:pt x="2479" y="205"/>
                  <a:pt x="2480" y="205"/>
                  <a:pt x="2481" y="204"/>
                </a:cubicBezTo>
                <a:cubicBezTo>
                  <a:pt x="2481" y="206"/>
                  <a:pt x="2480" y="206"/>
                  <a:pt x="2481" y="207"/>
                </a:cubicBezTo>
                <a:cubicBezTo>
                  <a:pt x="2484" y="206"/>
                  <a:pt x="2485" y="207"/>
                  <a:pt x="2490" y="207"/>
                </a:cubicBezTo>
                <a:cubicBezTo>
                  <a:pt x="2490" y="209"/>
                  <a:pt x="2490" y="209"/>
                  <a:pt x="2490" y="210"/>
                </a:cubicBezTo>
                <a:cubicBezTo>
                  <a:pt x="2489" y="210"/>
                  <a:pt x="2488" y="210"/>
                  <a:pt x="2487" y="210"/>
                </a:cubicBezTo>
                <a:cubicBezTo>
                  <a:pt x="2491" y="211"/>
                  <a:pt x="2496" y="214"/>
                  <a:pt x="2497" y="208"/>
                </a:cubicBezTo>
                <a:cubicBezTo>
                  <a:pt x="2497" y="208"/>
                  <a:pt x="2495" y="211"/>
                  <a:pt x="2495" y="209"/>
                </a:cubicBezTo>
                <a:cubicBezTo>
                  <a:pt x="2495" y="209"/>
                  <a:pt x="2497" y="207"/>
                  <a:pt x="2497" y="208"/>
                </a:cubicBezTo>
                <a:cubicBezTo>
                  <a:pt x="2497" y="208"/>
                  <a:pt x="2497" y="208"/>
                  <a:pt x="2497" y="208"/>
                </a:cubicBezTo>
                <a:cubicBezTo>
                  <a:pt x="2497" y="208"/>
                  <a:pt x="2497" y="208"/>
                  <a:pt x="2497" y="208"/>
                </a:cubicBezTo>
                <a:cubicBezTo>
                  <a:pt x="2497" y="208"/>
                  <a:pt x="2497" y="208"/>
                  <a:pt x="2497" y="208"/>
                </a:cubicBezTo>
                <a:cubicBezTo>
                  <a:pt x="2498" y="208"/>
                  <a:pt x="2498" y="207"/>
                  <a:pt x="2498" y="206"/>
                </a:cubicBezTo>
                <a:cubicBezTo>
                  <a:pt x="2500" y="206"/>
                  <a:pt x="2500" y="207"/>
                  <a:pt x="2501" y="207"/>
                </a:cubicBezTo>
                <a:cubicBezTo>
                  <a:pt x="2502" y="208"/>
                  <a:pt x="2501" y="209"/>
                  <a:pt x="2502" y="210"/>
                </a:cubicBezTo>
                <a:cubicBezTo>
                  <a:pt x="2502" y="209"/>
                  <a:pt x="2503" y="209"/>
                  <a:pt x="2503" y="208"/>
                </a:cubicBezTo>
                <a:cubicBezTo>
                  <a:pt x="2503" y="212"/>
                  <a:pt x="2504" y="211"/>
                  <a:pt x="2505" y="210"/>
                </a:cubicBezTo>
                <a:cubicBezTo>
                  <a:pt x="2505" y="211"/>
                  <a:pt x="2506" y="211"/>
                  <a:pt x="2506" y="212"/>
                </a:cubicBezTo>
                <a:cubicBezTo>
                  <a:pt x="2504" y="211"/>
                  <a:pt x="2501" y="211"/>
                  <a:pt x="2500" y="211"/>
                </a:cubicBezTo>
                <a:cubicBezTo>
                  <a:pt x="2502" y="213"/>
                  <a:pt x="2504" y="212"/>
                  <a:pt x="2503" y="215"/>
                </a:cubicBezTo>
                <a:cubicBezTo>
                  <a:pt x="2506" y="215"/>
                  <a:pt x="2504" y="215"/>
                  <a:pt x="2506" y="213"/>
                </a:cubicBezTo>
                <a:cubicBezTo>
                  <a:pt x="2505" y="213"/>
                  <a:pt x="2504" y="215"/>
                  <a:pt x="2505" y="213"/>
                </a:cubicBezTo>
                <a:cubicBezTo>
                  <a:pt x="2506" y="212"/>
                  <a:pt x="2509" y="213"/>
                  <a:pt x="2510" y="212"/>
                </a:cubicBezTo>
                <a:cubicBezTo>
                  <a:pt x="2509" y="211"/>
                  <a:pt x="2507" y="212"/>
                  <a:pt x="2506" y="210"/>
                </a:cubicBezTo>
                <a:cubicBezTo>
                  <a:pt x="2508" y="209"/>
                  <a:pt x="2506" y="209"/>
                  <a:pt x="2505" y="209"/>
                </a:cubicBezTo>
                <a:cubicBezTo>
                  <a:pt x="2505" y="208"/>
                  <a:pt x="2505" y="208"/>
                  <a:pt x="2505" y="207"/>
                </a:cubicBezTo>
                <a:cubicBezTo>
                  <a:pt x="2506" y="207"/>
                  <a:pt x="2508" y="207"/>
                  <a:pt x="2508" y="208"/>
                </a:cubicBezTo>
                <a:cubicBezTo>
                  <a:pt x="2507" y="207"/>
                  <a:pt x="2507" y="211"/>
                  <a:pt x="2508" y="210"/>
                </a:cubicBezTo>
                <a:cubicBezTo>
                  <a:pt x="2511" y="210"/>
                  <a:pt x="2515" y="211"/>
                  <a:pt x="2519" y="211"/>
                </a:cubicBezTo>
                <a:cubicBezTo>
                  <a:pt x="2518" y="210"/>
                  <a:pt x="2518" y="209"/>
                  <a:pt x="2516" y="209"/>
                </a:cubicBezTo>
                <a:cubicBezTo>
                  <a:pt x="2515" y="210"/>
                  <a:pt x="2516" y="209"/>
                  <a:pt x="2517" y="208"/>
                </a:cubicBezTo>
                <a:cubicBezTo>
                  <a:pt x="2519" y="209"/>
                  <a:pt x="2523" y="209"/>
                  <a:pt x="2525" y="209"/>
                </a:cubicBezTo>
                <a:cubicBezTo>
                  <a:pt x="2525" y="212"/>
                  <a:pt x="2523" y="212"/>
                  <a:pt x="2522" y="210"/>
                </a:cubicBezTo>
                <a:cubicBezTo>
                  <a:pt x="2522" y="212"/>
                  <a:pt x="2520" y="212"/>
                  <a:pt x="2521" y="212"/>
                </a:cubicBezTo>
                <a:cubicBezTo>
                  <a:pt x="2522" y="212"/>
                  <a:pt x="2525" y="212"/>
                  <a:pt x="2525" y="214"/>
                </a:cubicBezTo>
                <a:cubicBezTo>
                  <a:pt x="2523" y="214"/>
                  <a:pt x="2525" y="216"/>
                  <a:pt x="2525" y="216"/>
                </a:cubicBezTo>
                <a:cubicBezTo>
                  <a:pt x="2525" y="215"/>
                  <a:pt x="2526" y="212"/>
                  <a:pt x="2526" y="212"/>
                </a:cubicBezTo>
                <a:cubicBezTo>
                  <a:pt x="2526" y="213"/>
                  <a:pt x="2528" y="214"/>
                  <a:pt x="2529" y="212"/>
                </a:cubicBezTo>
                <a:cubicBezTo>
                  <a:pt x="2527" y="212"/>
                  <a:pt x="2526" y="211"/>
                  <a:pt x="2526" y="210"/>
                </a:cubicBezTo>
                <a:cubicBezTo>
                  <a:pt x="2534" y="210"/>
                  <a:pt x="2540" y="211"/>
                  <a:pt x="2547" y="213"/>
                </a:cubicBezTo>
                <a:cubicBezTo>
                  <a:pt x="2546" y="215"/>
                  <a:pt x="2544" y="215"/>
                  <a:pt x="2543" y="214"/>
                </a:cubicBezTo>
                <a:cubicBezTo>
                  <a:pt x="2543" y="216"/>
                  <a:pt x="2541" y="215"/>
                  <a:pt x="2540" y="217"/>
                </a:cubicBezTo>
                <a:cubicBezTo>
                  <a:pt x="2541" y="219"/>
                  <a:pt x="2542" y="217"/>
                  <a:pt x="2544" y="218"/>
                </a:cubicBezTo>
                <a:cubicBezTo>
                  <a:pt x="2542" y="220"/>
                  <a:pt x="2542" y="219"/>
                  <a:pt x="2543" y="221"/>
                </a:cubicBezTo>
                <a:close/>
                <a:moveTo>
                  <a:pt x="2545" y="217"/>
                </a:moveTo>
                <a:cubicBezTo>
                  <a:pt x="2545" y="217"/>
                  <a:pt x="2545" y="216"/>
                  <a:pt x="2545" y="216"/>
                </a:cubicBezTo>
                <a:cubicBezTo>
                  <a:pt x="2545" y="217"/>
                  <a:pt x="2546" y="218"/>
                  <a:pt x="2546" y="220"/>
                </a:cubicBezTo>
                <a:cubicBezTo>
                  <a:pt x="2546" y="219"/>
                  <a:pt x="2546" y="218"/>
                  <a:pt x="2547" y="218"/>
                </a:cubicBezTo>
                <a:cubicBezTo>
                  <a:pt x="2547" y="219"/>
                  <a:pt x="2547" y="220"/>
                  <a:pt x="2547" y="220"/>
                </a:cubicBezTo>
                <a:cubicBezTo>
                  <a:pt x="2544" y="220"/>
                  <a:pt x="2544" y="216"/>
                  <a:pt x="2544" y="216"/>
                </a:cubicBezTo>
                <a:cubicBezTo>
                  <a:pt x="2544" y="216"/>
                  <a:pt x="2544" y="217"/>
                  <a:pt x="2545" y="217"/>
                </a:cubicBezTo>
                <a:close/>
                <a:moveTo>
                  <a:pt x="2549" y="295"/>
                </a:moveTo>
                <a:cubicBezTo>
                  <a:pt x="2549" y="295"/>
                  <a:pt x="2546" y="295"/>
                  <a:pt x="2545" y="294"/>
                </a:cubicBezTo>
                <a:cubicBezTo>
                  <a:pt x="2547" y="294"/>
                  <a:pt x="2545" y="293"/>
                  <a:pt x="2546" y="292"/>
                </a:cubicBezTo>
                <a:cubicBezTo>
                  <a:pt x="2546" y="292"/>
                  <a:pt x="2548" y="291"/>
                  <a:pt x="2547" y="291"/>
                </a:cubicBezTo>
                <a:cubicBezTo>
                  <a:pt x="2547" y="292"/>
                  <a:pt x="2545" y="291"/>
                  <a:pt x="2545" y="290"/>
                </a:cubicBezTo>
                <a:cubicBezTo>
                  <a:pt x="2547" y="291"/>
                  <a:pt x="2547" y="290"/>
                  <a:pt x="2548" y="290"/>
                </a:cubicBezTo>
                <a:cubicBezTo>
                  <a:pt x="2548" y="292"/>
                  <a:pt x="2549" y="293"/>
                  <a:pt x="2549" y="295"/>
                </a:cubicBezTo>
                <a:close/>
                <a:moveTo>
                  <a:pt x="2546" y="273"/>
                </a:moveTo>
                <a:cubicBezTo>
                  <a:pt x="2547" y="273"/>
                  <a:pt x="2551" y="272"/>
                  <a:pt x="2552" y="274"/>
                </a:cubicBezTo>
                <a:cubicBezTo>
                  <a:pt x="2549" y="273"/>
                  <a:pt x="2548" y="274"/>
                  <a:pt x="2546" y="273"/>
                </a:cubicBezTo>
                <a:close/>
                <a:moveTo>
                  <a:pt x="2553" y="273"/>
                </a:moveTo>
                <a:cubicBezTo>
                  <a:pt x="2554" y="273"/>
                  <a:pt x="2555" y="273"/>
                  <a:pt x="2555" y="274"/>
                </a:cubicBezTo>
                <a:cubicBezTo>
                  <a:pt x="2555" y="274"/>
                  <a:pt x="2552" y="275"/>
                  <a:pt x="2553" y="273"/>
                </a:cubicBezTo>
                <a:close/>
                <a:moveTo>
                  <a:pt x="2562" y="276"/>
                </a:moveTo>
                <a:cubicBezTo>
                  <a:pt x="2560" y="277"/>
                  <a:pt x="2559" y="277"/>
                  <a:pt x="2557" y="276"/>
                </a:cubicBezTo>
                <a:cubicBezTo>
                  <a:pt x="2556" y="275"/>
                  <a:pt x="2558" y="274"/>
                  <a:pt x="2557" y="274"/>
                </a:cubicBezTo>
                <a:cubicBezTo>
                  <a:pt x="2557" y="274"/>
                  <a:pt x="2556" y="276"/>
                  <a:pt x="2555" y="274"/>
                </a:cubicBezTo>
                <a:cubicBezTo>
                  <a:pt x="2556" y="273"/>
                  <a:pt x="2558" y="273"/>
                  <a:pt x="2560" y="273"/>
                </a:cubicBezTo>
                <a:cubicBezTo>
                  <a:pt x="2559" y="275"/>
                  <a:pt x="2562" y="274"/>
                  <a:pt x="2562" y="276"/>
                </a:cubicBezTo>
                <a:close/>
                <a:moveTo>
                  <a:pt x="2570" y="278"/>
                </a:moveTo>
                <a:cubicBezTo>
                  <a:pt x="2567" y="278"/>
                  <a:pt x="2565" y="277"/>
                  <a:pt x="2562" y="276"/>
                </a:cubicBezTo>
                <a:cubicBezTo>
                  <a:pt x="2563" y="273"/>
                  <a:pt x="2568" y="273"/>
                  <a:pt x="2569" y="275"/>
                </a:cubicBezTo>
                <a:cubicBezTo>
                  <a:pt x="2568" y="276"/>
                  <a:pt x="2567" y="275"/>
                  <a:pt x="2567" y="276"/>
                </a:cubicBezTo>
                <a:cubicBezTo>
                  <a:pt x="2568" y="278"/>
                  <a:pt x="2570" y="274"/>
                  <a:pt x="2571" y="276"/>
                </a:cubicBezTo>
                <a:cubicBezTo>
                  <a:pt x="2570" y="276"/>
                  <a:pt x="2570" y="277"/>
                  <a:pt x="2570" y="278"/>
                </a:cubicBezTo>
                <a:close/>
                <a:moveTo>
                  <a:pt x="2562" y="232"/>
                </a:moveTo>
                <a:cubicBezTo>
                  <a:pt x="2564" y="232"/>
                  <a:pt x="2564" y="233"/>
                  <a:pt x="2564" y="234"/>
                </a:cubicBezTo>
                <a:cubicBezTo>
                  <a:pt x="2563" y="234"/>
                  <a:pt x="2563" y="232"/>
                  <a:pt x="2562" y="232"/>
                </a:cubicBezTo>
                <a:close/>
                <a:moveTo>
                  <a:pt x="2564" y="232"/>
                </a:moveTo>
                <a:cubicBezTo>
                  <a:pt x="2566" y="232"/>
                  <a:pt x="2567" y="232"/>
                  <a:pt x="2566" y="234"/>
                </a:cubicBezTo>
                <a:cubicBezTo>
                  <a:pt x="2565" y="234"/>
                  <a:pt x="2564" y="234"/>
                  <a:pt x="2564" y="232"/>
                </a:cubicBezTo>
                <a:close/>
                <a:moveTo>
                  <a:pt x="2584" y="237"/>
                </a:moveTo>
                <a:cubicBezTo>
                  <a:pt x="2586" y="236"/>
                  <a:pt x="2591" y="239"/>
                  <a:pt x="2592" y="237"/>
                </a:cubicBezTo>
                <a:cubicBezTo>
                  <a:pt x="2593" y="238"/>
                  <a:pt x="2594" y="238"/>
                  <a:pt x="2594" y="239"/>
                </a:cubicBezTo>
                <a:cubicBezTo>
                  <a:pt x="2593" y="238"/>
                  <a:pt x="2588" y="240"/>
                  <a:pt x="2589" y="238"/>
                </a:cubicBezTo>
                <a:cubicBezTo>
                  <a:pt x="2588" y="239"/>
                  <a:pt x="2586" y="239"/>
                  <a:pt x="2584" y="237"/>
                </a:cubicBezTo>
                <a:close/>
                <a:moveTo>
                  <a:pt x="2579" y="234"/>
                </a:moveTo>
                <a:cubicBezTo>
                  <a:pt x="2576" y="236"/>
                  <a:pt x="2569" y="234"/>
                  <a:pt x="2568" y="234"/>
                </a:cubicBezTo>
                <a:cubicBezTo>
                  <a:pt x="2576" y="233"/>
                  <a:pt x="2588" y="233"/>
                  <a:pt x="2596" y="237"/>
                </a:cubicBezTo>
                <a:cubicBezTo>
                  <a:pt x="2591" y="235"/>
                  <a:pt x="2583" y="237"/>
                  <a:pt x="2579" y="234"/>
                </a:cubicBezTo>
                <a:close/>
                <a:moveTo>
                  <a:pt x="2576" y="237"/>
                </a:moveTo>
                <a:cubicBezTo>
                  <a:pt x="2576" y="237"/>
                  <a:pt x="2575" y="238"/>
                  <a:pt x="2575" y="238"/>
                </a:cubicBezTo>
                <a:cubicBezTo>
                  <a:pt x="2575" y="238"/>
                  <a:pt x="2574" y="238"/>
                  <a:pt x="2574" y="238"/>
                </a:cubicBezTo>
                <a:cubicBezTo>
                  <a:pt x="2574" y="237"/>
                  <a:pt x="2574" y="237"/>
                  <a:pt x="2574" y="237"/>
                </a:cubicBezTo>
                <a:cubicBezTo>
                  <a:pt x="2574" y="237"/>
                  <a:pt x="2575" y="237"/>
                  <a:pt x="2576" y="237"/>
                </a:cubicBezTo>
                <a:close/>
                <a:moveTo>
                  <a:pt x="2571" y="249"/>
                </a:moveTo>
                <a:cubicBezTo>
                  <a:pt x="2573" y="249"/>
                  <a:pt x="2577" y="249"/>
                  <a:pt x="2580" y="251"/>
                </a:cubicBezTo>
                <a:cubicBezTo>
                  <a:pt x="2577" y="250"/>
                  <a:pt x="2573" y="251"/>
                  <a:pt x="2571" y="249"/>
                </a:cubicBezTo>
                <a:close/>
                <a:moveTo>
                  <a:pt x="2581" y="272"/>
                </a:moveTo>
                <a:cubicBezTo>
                  <a:pt x="2583" y="273"/>
                  <a:pt x="2583" y="272"/>
                  <a:pt x="2584" y="272"/>
                </a:cubicBezTo>
                <a:cubicBezTo>
                  <a:pt x="2584" y="274"/>
                  <a:pt x="2581" y="273"/>
                  <a:pt x="2581" y="272"/>
                </a:cubicBezTo>
                <a:close/>
                <a:moveTo>
                  <a:pt x="2581" y="250"/>
                </a:moveTo>
                <a:cubicBezTo>
                  <a:pt x="2581" y="250"/>
                  <a:pt x="2582" y="250"/>
                  <a:pt x="2582" y="250"/>
                </a:cubicBezTo>
                <a:cubicBezTo>
                  <a:pt x="2583" y="250"/>
                  <a:pt x="2584" y="250"/>
                  <a:pt x="2585" y="250"/>
                </a:cubicBezTo>
                <a:cubicBezTo>
                  <a:pt x="2585" y="251"/>
                  <a:pt x="2580" y="251"/>
                  <a:pt x="2581" y="250"/>
                </a:cubicBezTo>
                <a:close/>
                <a:moveTo>
                  <a:pt x="2590" y="248"/>
                </a:moveTo>
                <a:cubicBezTo>
                  <a:pt x="2589" y="247"/>
                  <a:pt x="2587" y="248"/>
                  <a:pt x="2587" y="247"/>
                </a:cubicBezTo>
                <a:cubicBezTo>
                  <a:pt x="2589" y="248"/>
                  <a:pt x="2589" y="245"/>
                  <a:pt x="2590" y="247"/>
                </a:cubicBezTo>
                <a:cubicBezTo>
                  <a:pt x="2589" y="247"/>
                  <a:pt x="2589" y="247"/>
                  <a:pt x="2590" y="248"/>
                </a:cubicBezTo>
                <a:close/>
                <a:moveTo>
                  <a:pt x="2594" y="245"/>
                </a:moveTo>
                <a:cubicBezTo>
                  <a:pt x="2590" y="246"/>
                  <a:pt x="2585" y="245"/>
                  <a:pt x="2581" y="244"/>
                </a:cubicBezTo>
                <a:cubicBezTo>
                  <a:pt x="2581" y="244"/>
                  <a:pt x="2577" y="246"/>
                  <a:pt x="2578" y="243"/>
                </a:cubicBezTo>
                <a:cubicBezTo>
                  <a:pt x="2579" y="244"/>
                  <a:pt x="2583" y="244"/>
                  <a:pt x="2584" y="243"/>
                </a:cubicBezTo>
                <a:cubicBezTo>
                  <a:pt x="2583" y="242"/>
                  <a:pt x="2581" y="243"/>
                  <a:pt x="2578" y="241"/>
                </a:cubicBezTo>
                <a:cubicBezTo>
                  <a:pt x="2581" y="242"/>
                  <a:pt x="2584" y="241"/>
                  <a:pt x="2588" y="241"/>
                </a:cubicBezTo>
                <a:cubicBezTo>
                  <a:pt x="2592" y="242"/>
                  <a:pt x="2598" y="241"/>
                  <a:pt x="2600" y="245"/>
                </a:cubicBezTo>
                <a:cubicBezTo>
                  <a:pt x="2597" y="245"/>
                  <a:pt x="2589" y="242"/>
                  <a:pt x="2586" y="244"/>
                </a:cubicBezTo>
                <a:cubicBezTo>
                  <a:pt x="2591" y="244"/>
                  <a:pt x="2597" y="245"/>
                  <a:pt x="2603" y="247"/>
                </a:cubicBezTo>
                <a:cubicBezTo>
                  <a:pt x="2599" y="247"/>
                  <a:pt x="2595" y="248"/>
                  <a:pt x="2594" y="245"/>
                </a:cubicBezTo>
                <a:close/>
                <a:moveTo>
                  <a:pt x="2597" y="237"/>
                </a:moveTo>
                <a:cubicBezTo>
                  <a:pt x="2598" y="236"/>
                  <a:pt x="2599" y="236"/>
                  <a:pt x="2599" y="238"/>
                </a:cubicBezTo>
                <a:cubicBezTo>
                  <a:pt x="2599" y="237"/>
                  <a:pt x="2597" y="238"/>
                  <a:pt x="2597" y="237"/>
                </a:cubicBezTo>
                <a:close/>
                <a:moveTo>
                  <a:pt x="2602" y="258"/>
                </a:moveTo>
                <a:cubicBezTo>
                  <a:pt x="2604" y="259"/>
                  <a:pt x="2605" y="258"/>
                  <a:pt x="2605" y="259"/>
                </a:cubicBezTo>
                <a:cubicBezTo>
                  <a:pt x="2605" y="259"/>
                  <a:pt x="2601" y="260"/>
                  <a:pt x="2602" y="258"/>
                </a:cubicBezTo>
                <a:close/>
                <a:moveTo>
                  <a:pt x="2585" y="232"/>
                </a:moveTo>
                <a:cubicBezTo>
                  <a:pt x="2586" y="232"/>
                  <a:pt x="2586" y="232"/>
                  <a:pt x="2585" y="232"/>
                </a:cubicBezTo>
                <a:cubicBezTo>
                  <a:pt x="2579" y="232"/>
                  <a:pt x="2572" y="232"/>
                  <a:pt x="2565" y="229"/>
                </a:cubicBezTo>
                <a:cubicBezTo>
                  <a:pt x="2564" y="229"/>
                  <a:pt x="2560" y="229"/>
                  <a:pt x="2561" y="228"/>
                </a:cubicBezTo>
                <a:cubicBezTo>
                  <a:pt x="2570" y="230"/>
                  <a:pt x="2575" y="230"/>
                  <a:pt x="2584" y="231"/>
                </a:cubicBezTo>
                <a:cubicBezTo>
                  <a:pt x="2585" y="230"/>
                  <a:pt x="2587" y="228"/>
                  <a:pt x="2589" y="230"/>
                </a:cubicBezTo>
                <a:cubicBezTo>
                  <a:pt x="2589" y="230"/>
                  <a:pt x="2587" y="230"/>
                  <a:pt x="2587" y="231"/>
                </a:cubicBezTo>
                <a:cubicBezTo>
                  <a:pt x="2588" y="231"/>
                  <a:pt x="2589" y="231"/>
                  <a:pt x="2590" y="231"/>
                </a:cubicBezTo>
                <a:cubicBezTo>
                  <a:pt x="2590" y="230"/>
                  <a:pt x="2589" y="230"/>
                  <a:pt x="2590" y="229"/>
                </a:cubicBezTo>
                <a:cubicBezTo>
                  <a:pt x="2590" y="230"/>
                  <a:pt x="2590" y="230"/>
                  <a:pt x="2590" y="230"/>
                </a:cubicBezTo>
                <a:cubicBezTo>
                  <a:pt x="2592" y="229"/>
                  <a:pt x="2590" y="231"/>
                  <a:pt x="2591" y="231"/>
                </a:cubicBezTo>
                <a:cubicBezTo>
                  <a:pt x="2592" y="230"/>
                  <a:pt x="2593" y="231"/>
                  <a:pt x="2594" y="230"/>
                </a:cubicBezTo>
                <a:cubicBezTo>
                  <a:pt x="2594" y="230"/>
                  <a:pt x="2593" y="229"/>
                  <a:pt x="2593" y="228"/>
                </a:cubicBezTo>
                <a:cubicBezTo>
                  <a:pt x="2596" y="228"/>
                  <a:pt x="2593" y="232"/>
                  <a:pt x="2596" y="232"/>
                </a:cubicBezTo>
                <a:cubicBezTo>
                  <a:pt x="2599" y="231"/>
                  <a:pt x="2605" y="229"/>
                  <a:pt x="2606" y="234"/>
                </a:cubicBezTo>
                <a:cubicBezTo>
                  <a:pt x="2598" y="233"/>
                  <a:pt x="2592" y="233"/>
                  <a:pt x="2585" y="232"/>
                </a:cubicBezTo>
                <a:close/>
                <a:moveTo>
                  <a:pt x="2608" y="249"/>
                </a:moveTo>
                <a:cubicBezTo>
                  <a:pt x="2608" y="247"/>
                  <a:pt x="2607" y="247"/>
                  <a:pt x="2607" y="247"/>
                </a:cubicBezTo>
                <a:cubicBezTo>
                  <a:pt x="2609" y="247"/>
                  <a:pt x="2610" y="246"/>
                  <a:pt x="2610" y="249"/>
                </a:cubicBezTo>
                <a:cubicBezTo>
                  <a:pt x="2609" y="249"/>
                  <a:pt x="2609" y="249"/>
                  <a:pt x="2608" y="249"/>
                </a:cubicBezTo>
                <a:close/>
                <a:moveTo>
                  <a:pt x="2610" y="190"/>
                </a:moveTo>
                <a:cubicBezTo>
                  <a:pt x="2611" y="190"/>
                  <a:pt x="2612" y="190"/>
                  <a:pt x="2612" y="189"/>
                </a:cubicBezTo>
                <a:cubicBezTo>
                  <a:pt x="2612" y="192"/>
                  <a:pt x="2611" y="191"/>
                  <a:pt x="2610" y="190"/>
                </a:cubicBezTo>
                <a:close/>
                <a:moveTo>
                  <a:pt x="2622" y="259"/>
                </a:moveTo>
                <a:cubicBezTo>
                  <a:pt x="2618" y="259"/>
                  <a:pt x="2615" y="257"/>
                  <a:pt x="2611" y="259"/>
                </a:cubicBezTo>
                <a:cubicBezTo>
                  <a:pt x="2613" y="256"/>
                  <a:pt x="2620" y="257"/>
                  <a:pt x="2622" y="259"/>
                </a:cubicBezTo>
                <a:close/>
                <a:moveTo>
                  <a:pt x="2615" y="248"/>
                </a:moveTo>
                <a:cubicBezTo>
                  <a:pt x="2616" y="248"/>
                  <a:pt x="2616" y="247"/>
                  <a:pt x="2617" y="247"/>
                </a:cubicBezTo>
                <a:cubicBezTo>
                  <a:pt x="2617" y="248"/>
                  <a:pt x="2618" y="248"/>
                  <a:pt x="2618" y="249"/>
                </a:cubicBezTo>
                <a:cubicBezTo>
                  <a:pt x="2617" y="250"/>
                  <a:pt x="2615" y="250"/>
                  <a:pt x="2615" y="248"/>
                </a:cubicBezTo>
                <a:close/>
                <a:moveTo>
                  <a:pt x="2619" y="196"/>
                </a:moveTo>
                <a:cubicBezTo>
                  <a:pt x="2620" y="196"/>
                  <a:pt x="2620" y="196"/>
                  <a:pt x="2620" y="196"/>
                </a:cubicBezTo>
                <a:cubicBezTo>
                  <a:pt x="2619" y="195"/>
                  <a:pt x="2619" y="195"/>
                  <a:pt x="2619" y="194"/>
                </a:cubicBezTo>
                <a:cubicBezTo>
                  <a:pt x="2620" y="194"/>
                  <a:pt x="2619" y="196"/>
                  <a:pt x="2620" y="196"/>
                </a:cubicBezTo>
                <a:cubicBezTo>
                  <a:pt x="2620" y="195"/>
                  <a:pt x="2621" y="195"/>
                  <a:pt x="2621" y="196"/>
                </a:cubicBezTo>
                <a:cubicBezTo>
                  <a:pt x="2620" y="195"/>
                  <a:pt x="2619" y="198"/>
                  <a:pt x="2619" y="196"/>
                </a:cubicBezTo>
                <a:close/>
                <a:moveTo>
                  <a:pt x="2616" y="190"/>
                </a:moveTo>
                <a:cubicBezTo>
                  <a:pt x="2620" y="192"/>
                  <a:pt x="2626" y="187"/>
                  <a:pt x="2627" y="192"/>
                </a:cubicBezTo>
                <a:cubicBezTo>
                  <a:pt x="2623" y="191"/>
                  <a:pt x="2617" y="192"/>
                  <a:pt x="2616" y="190"/>
                </a:cubicBezTo>
                <a:close/>
                <a:moveTo>
                  <a:pt x="2626" y="167"/>
                </a:moveTo>
                <a:cubicBezTo>
                  <a:pt x="2627" y="168"/>
                  <a:pt x="2629" y="167"/>
                  <a:pt x="2629" y="168"/>
                </a:cubicBezTo>
                <a:cubicBezTo>
                  <a:pt x="2628" y="168"/>
                  <a:pt x="2626" y="169"/>
                  <a:pt x="2626" y="167"/>
                </a:cubicBezTo>
                <a:close/>
                <a:moveTo>
                  <a:pt x="2643" y="167"/>
                </a:moveTo>
                <a:cubicBezTo>
                  <a:pt x="2641" y="167"/>
                  <a:pt x="2640" y="166"/>
                  <a:pt x="2640" y="165"/>
                </a:cubicBezTo>
                <a:cubicBezTo>
                  <a:pt x="2639" y="167"/>
                  <a:pt x="2636" y="165"/>
                  <a:pt x="2636" y="167"/>
                </a:cubicBezTo>
                <a:cubicBezTo>
                  <a:pt x="2635" y="163"/>
                  <a:pt x="2628" y="169"/>
                  <a:pt x="2629" y="165"/>
                </a:cubicBezTo>
                <a:cubicBezTo>
                  <a:pt x="2628" y="166"/>
                  <a:pt x="2628" y="165"/>
                  <a:pt x="2626" y="165"/>
                </a:cubicBezTo>
                <a:cubicBezTo>
                  <a:pt x="2625" y="164"/>
                  <a:pt x="2627" y="164"/>
                  <a:pt x="2626" y="163"/>
                </a:cubicBezTo>
                <a:cubicBezTo>
                  <a:pt x="2621" y="163"/>
                  <a:pt x="2614" y="162"/>
                  <a:pt x="2610" y="161"/>
                </a:cubicBezTo>
                <a:cubicBezTo>
                  <a:pt x="2613" y="160"/>
                  <a:pt x="2625" y="163"/>
                  <a:pt x="2623" y="160"/>
                </a:cubicBezTo>
                <a:cubicBezTo>
                  <a:pt x="2626" y="161"/>
                  <a:pt x="2632" y="159"/>
                  <a:pt x="2634" y="161"/>
                </a:cubicBezTo>
                <a:cubicBezTo>
                  <a:pt x="2633" y="159"/>
                  <a:pt x="2637" y="159"/>
                  <a:pt x="2638" y="159"/>
                </a:cubicBezTo>
                <a:cubicBezTo>
                  <a:pt x="2638" y="160"/>
                  <a:pt x="2637" y="160"/>
                  <a:pt x="2637" y="160"/>
                </a:cubicBezTo>
                <a:cubicBezTo>
                  <a:pt x="2639" y="161"/>
                  <a:pt x="2641" y="161"/>
                  <a:pt x="2639" y="162"/>
                </a:cubicBezTo>
                <a:cubicBezTo>
                  <a:pt x="2640" y="162"/>
                  <a:pt x="2642" y="162"/>
                  <a:pt x="2643" y="162"/>
                </a:cubicBezTo>
                <a:cubicBezTo>
                  <a:pt x="2644" y="163"/>
                  <a:pt x="2643" y="165"/>
                  <a:pt x="2643" y="167"/>
                </a:cubicBezTo>
                <a:close/>
                <a:moveTo>
                  <a:pt x="2623" y="157"/>
                </a:moveTo>
                <a:cubicBezTo>
                  <a:pt x="2622" y="156"/>
                  <a:pt x="2623" y="155"/>
                  <a:pt x="2624" y="156"/>
                </a:cubicBezTo>
                <a:cubicBezTo>
                  <a:pt x="2624" y="157"/>
                  <a:pt x="2623" y="157"/>
                  <a:pt x="2623" y="157"/>
                </a:cubicBezTo>
                <a:close/>
                <a:moveTo>
                  <a:pt x="2625" y="156"/>
                </a:moveTo>
                <a:cubicBezTo>
                  <a:pt x="2627" y="156"/>
                  <a:pt x="2629" y="155"/>
                  <a:pt x="2631" y="157"/>
                </a:cubicBezTo>
                <a:cubicBezTo>
                  <a:pt x="2628" y="156"/>
                  <a:pt x="2626" y="158"/>
                  <a:pt x="2625" y="156"/>
                </a:cubicBezTo>
                <a:close/>
                <a:moveTo>
                  <a:pt x="2649" y="156"/>
                </a:moveTo>
                <a:cubicBezTo>
                  <a:pt x="2646" y="156"/>
                  <a:pt x="2642" y="160"/>
                  <a:pt x="2640" y="156"/>
                </a:cubicBezTo>
                <a:cubicBezTo>
                  <a:pt x="2640" y="159"/>
                  <a:pt x="2637" y="157"/>
                  <a:pt x="2636" y="156"/>
                </a:cubicBezTo>
                <a:cubicBezTo>
                  <a:pt x="2634" y="158"/>
                  <a:pt x="2634" y="157"/>
                  <a:pt x="2634" y="156"/>
                </a:cubicBezTo>
                <a:cubicBezTo>
                  <a:pt x="2633" y="156"/>
                  <a:pt x="2625" y="155"/>
                  <a:pt x="2622" y="154"/>
                </a:cubicBezTo>
                <a:cubicBezTo>
                  <a:pt x="2622" y="158"/>
                  <a:pt x="2615" y="158"/>
                  <a:pt x="2614" y="156"/>
                </a:cubicBezTo>
                <a:cubicBezTo>
                  <a:pt x="2615" y="156"/>
                  <a:pt x="2616" y="156"/>
                  <a:pt x="2616" y="154"/>
                </a:cubicBezTo>
                <a:cubicBezTo>
                  <a:pt x="2613" y="153"/>
                  <a:pt x="2610" y="155"/>
                  <a:pt x="2608" y="153"/>
                </a:cubicBezTo>
                <a:cubicBezTo>
                  <a:pt x="2613" y="153"/>
                  <a:pt x="2618" y="151"/>
                  <a:pt x="2622" y="152"/>
                </a:cubicBezTo>
                <a:cubicBezTo>
                  <a:pt x="2622" y="152"/>
                  <a:pt x="2627" y="156"/>
                  <a:pt x="2628" y="152"/>
                </a:cubicBezTo>
                <a:cubicBezTo>
                  <a:pt x="2627" y="153"/>
                  <a:pt x="2626" y="151"/>
                  <a:pt x="2625" y="152"/>
                </a:cubicBezTo>
                <a:cubicBezTo>
                  <a:pt x="2625" y="152"/>
                  <a:pt x="2625" y="151"/>
                  <a:pt x="2625" y="150"/>
                </a:cubicBezTo>
                <a:cubicBezTo>
                  <a:pt x="2629" y="148"/>
                  <a:pt x="2629" y="152"/>
                  <a:pt x="2632" y="149"/>
                </a:cubicBezTo>
                <a:cubicBezTo>
                  <a:pt x="2631" y="149"/>
                  <a:pt x="2632" y="148"/>
                  <a:pt x="2631" y="148"/>
                </a:cubicBezTo>
                <a:cubicBezTo>
                  <a:pt x="2627" y="149"/>
                  <a:pt x="2624" y="149"/>
                  <a:pt x="2619" y="147"/>
                </a:cubicBezTo>
                <a:cubicBezTo>
                  <a:pt x="2623" y="144"/>
                  <a:pt x="2628" y="149"/>
                  <a:pt x="2632" y="146"/>
                </a:cubicBezTo>
                <a:cubicBezTo>
                  <a:pt x="2629" y="145"/>
                  <a:pt x="2628" y="146"/>
                  <a:pt x="2625" y="145"/>
                </a:cubicBezTo>
                <a:cubicBezTo>
                  <a:pt x="2630" y="144"/>
                  <a:pt x="2636" y="145"/>
                  <a:pt x="2640" y="146"/>
                </a:cubicBezTo>
                <a:cubicBezTo>
                  <a:pt x="2637" y="147"/>
                  <a:pt x="2644" y="149"/>
                  <a:pt x="2645" y="147"/>
                </a:cubicBezTo>
                <a:cubicBezTo>
                  <a:pt x="2644" y="147"/>
                  <a:pt x="2642" y="148"/>
                  <a:pt x="2642" y="146"/>
                </a:cubicBezTo>
                <a:cubicBezTo>
                  <a:pt x="2643" y="146"/>
                  <a:pt x="2647" y="146"/>
                  <a:pt x="2647" y="148"/>
                </a:cubicBezTo>
                <a:cubicBezTo>
                  <a:pt x="2644" y="147"/>
                  <a:pt x="2646" y="150"/>
                  <a:pt x="2643" y="151"/>
                </a:cubicBezTo>
                <a:cubicBezTo>
                  <a:pt x="2645" y="150"/>
                  <a:pt x="2648" y="150"/>
                  <a:pt x="2649" y="152"/>
                </a:cubicBezTo>
                <a:cubicBezTo>
                  <a:pt x="2648" y="152"/>
                  <a:pt x="2647" y="152"/>
                  <a:pt x="2647" y="153"/>
                </a:cubicBezTo>
                <a:cubicBezTo>
                  <a:pt x="2648" y="153"/>
                  <a:pt x="2649" y="153"/>
                  <a:pt x="2650" y="153"/>
                </a:cubicBezTo>
                <a:cubicBezTo>
                  <a:pt x="2650" y="154"/>
                  <a:pt x="2649" y="154"/>
                  <a:pt x="2649" y="156"/>
                </a:cubicBezTo>
                <a:close/>
                <a:moveTo>
                  <a:pt x="2623" y="152"/>
                </a:moveTo>
                <a:cubicBezTo>
                  <a:pt x="2623" y="150"/>
                  <a:pt x="2624" y="150"/>
                  <a:pt x="2625" y="150"/>
                </a:cubicBezTo>
                <a:cubicBezTo>
                  <a:pt x="2625" y="151"/>
                  <a:pt x="2625" y="151"/>
                  <a:pt x="2625" y="152"/>
                </a:cubicBezTo>
                <a:cubicBezTo>
                  <a:pt x="2624" y="152"/>
                  <a:pt x="2624" y="152"/>
                  <a:pt x="2623" y="152"/>
                </a:cubicBezTo>
                <a:close/>
                <a:moveTo>
                  <a:pt x="2622" y="143"/>
                </a:moveTo>
                <a:cubicBezTo>
                  <a:pt x="2624" y="143"/>
                  <a:pt x="2624" y="145"/>
                  <a:pt x="2625" y="144"/>
                </a:cubicBezTo>
                <a:cubicBezTo>
                  <a:pt x="2625" y="147"/>
                  <a:pt x="2621" y="143"/>
                  <a:pt x="2622" y="143"/>
                </a:cubicBezTo>
                <a:close/>
                <a:moveTo>
                  <a:pt x="2647" y="146"/>
                </a:moveTo>
                <a:cubicBezTo>
                  <a:pt x="2648" y="147"/>
                  <a:pt x="2650" y="146"/>
                  <a:pt x="2649" y="148"/>
                </a:cubicBezTo>
                <a:cubicBezTo>
                  <a:pt x="2648" y="148"/>
                  <a:pt x="2647" y="147"/>
                  <a:pt x="2647" y="146"/>
                </a:cubicBezTo>
                <a:close/>
                <a:moveTo>
                  <a:pt x="2649" y="150"/>
                </a:moveTo>
                <a:cubicBezTo>
                  <a:pt x="2648" y="150"/>
                  <a:pt x="2647" y="150"/>
                  <a:pt x="2647" y="148"/>
                </a:cubicBezTo>
                <a:cubicBezTo>
                  <a:pt x="2648" y="149"/>
                  <a:pt x="2649" y="149"/>
                  <a:pt x="2649" y="150"/>
                </a:cubicBezTo>
                <a:close/>
                <a:moveTo>
                  <a:pt x="2657" y="142"/>
                </a:moveTo>
                <a:cubicBezTo>
                  <a:pt x="2653" y="141"/>
                  <a:pt x="2649" y="143"/>
                  <a:pt x="2646" y="140"/>
                </a:cubicBezTo>
                <a:cubicBezTo>
                  <a:pt x="2643" y="140"/>
                  <a:pt x="2633" y="141"/>
                  <a:pt x="2630" y="138"/>
                </a:cubicBezTo>
                <a:cubicBezTo>
                  <a:pt x="2640" y="139"/>
                  <a:pt x="2650" y="138"/>
                  <a:pt x="2657" y="142"/>
                </a:cubicBezTo>
                <a:close/>
                <a:moveTo>
                  <a:pt x="2633" y="143"/>
                </a:moveTo>
                <a:cubicBezTo>
                  <a:pt x="2633" y="143"/>
                  <a:pt x="2632" y="142"/>
                  <a:pt x="2633" y="142"/>
                </a:cubicBezTo>
                <a:cubicBezTo>
                  <a:pt x="2633" y="144"/>
                  <a:pt x="2635" y="141"/>
                  <a:pt x="2635" y="144"/>
                </a:cubicBezTo>
                <a:cubicBezTo>
                  <a:pt x="2632" y="145"/>
                  <a:pt x="2631" y="143"/>
                  <a:pt x="2627" y="143"/>
                </a:cubicBezTo>
                <a:cubicBezTo>
                  <a:pt x="2626" y="143"/>
                  <a:pt x="2626" y="143"/>
                  <a:pt x="2625" y="143"/>
                </a:cubicBezTo>
                <a:cubicBezTo>
                  <a:pt x="2622" y="142"/>
                  <a:pt x="2626" y="142"/>
                  <a:pt x="2627" y="143"/>
                </a:cubicBezTo>
                <a:cubicBezTo>
                  <a:pt x="2630" y="143"/>
                  <a:pt x="2631" y="142"/>
                  <a:pt x="2633" y="143"/>
                </a:cubicBezTo>
                <a:close/>
                <a:moveTo>
                  <a:pt x="2626" y="139"/>
                </a:moveTo>
                <a:cubicBezTo>
                  <a:pt x="2625" y="139"/>
                  <a:pt x="2621" y="140"/>
                  <a:pt x="2620" y="137"/>
                </a:cubicBezTo>
                <a:cubicBezTo>
                  <a:pt x="2622" y="138"/>
                  <a:pt x="2626" y="137"/>
                  <a:pt x="2626" y="139"/>
                </a:cubicBezTo>
                <a:close/>
                <a:moveTo>
                  <a:pt x="2614" y="138"/>
                </a:moveTo>
                <a:cubicBezTo>
                  <a:pt x="2617" y="138"/>
                  <a:pt x="2617" y="135"/>
                  <a:pt x="2620" y="138"/>
                </a:cubicBezTo>
                <a:cubicBezTo>
                  <a:pt x="2619" y="138"/>
                  <a:pt x="2619" y="138"/>
                  <a:pt x="2619" y="139"/>
                </a:cubicBezTo>
                <a:cubicBezTo>
                  <a:pt x="2618" y="139"/>
                  <a:pt x="2613" y="139"/>
                  <a:pt x="2614" y="138"/>
                </a:cubicBezTo>
                <a:close/>
                <a:moveTo>
                  <a:pt x="2610" y="144"/>
                </a:moveTo>
                <a:cubicBezTo>
                  <a:pt x="2610" y="144"/>
                  <a:pt x="2608" y="143"/>
                  <a:pt x="2608" y="144"/>
                </a:cubicBezTo>
                <a:cubicBezTo>
                  <a:pt x="2612" y="145"/>
                  <a:pt x="2614" y="142"/>
                  <a:pt x="2615" y="145"/>
                </a:cubicBezTo>
                <a:cubicBezTo>
                  <a:pt x="2613" y="145"/>
                  <a:pt x="2607" y="146"/>
                  <a:pt x="2605" y="142"/>
                </a:cubicBezTo>
                <a:cubicBezTo>
                  <a:pt x="2608" y="143"/>
                  <a:pt x="2610" y="141"/>
                  <a:pt x="2610" y="144"/>
                </a:cubicBezTo>
                <a:close/>
                <a:moveTo>
                  <a:pt x="2605" y="153"/>
                </a:moveTo>
                <a:cubicBezTo>
                  <a:pt x="2604" y="154"/>
                  <a:pt x="2602" y="153"/>
                  <a:pt x="2601" y="152"/>
                </a:cubicBezTo>
                <a:cubicBezTo>
                  <a:pt x="2602" y="151"/>
                  <a:pt x="2604" y="153"/>
                  <a:pt x="2605" y="153"/>
                </a:cubicBezTo>
                <a:close/>
                <a:moveTo>
                  <a:pt x="2599" y="151"/>
                </a:moveTo>
                <a:cubicBezTo>
                  <a:pt x="2599" y="152"/>
                  <a:pt x="2600" y="152"/>
                  <a:pt x="2600" y="153"/>
                </a:cubicBezTo>
                <a:cubicBezTo>
                  <a:pt x="2599" y="153"/>
                  <a:pt x="2597" y="154"/>
                  <a:pt x="2595" y="152"/>
                </a:cubicBezTo>
                <a:cubicBezTo>
                  <a:pt x="2597" y="151"/>
                  <a:pt x="2598" y="153"/>
                  <a:pt x="2599" y="151"/>
                </a:cubicBezTo>
                <a:close/>
                <a:moveTo>
                  <a:pt x="2598" y="140"/>
                </a:moveTo>
                <a:cubicBezTo>
                  <a:pt x="2595" y="138"/>
                  <a:pt x="2588" y="140"/>
                  <a:pt x="2586" y="137"/>
                </a:cubicBezTo>
                <a:cubicBezTo>
                  <a:pt x="2589" y="138"/>
                  <a:pt x="2598" y="137"/>
                  <a:pt x="2598" y="140"/>
                </a:cubicBezTo>
                <a:close/>
                <a:moveTo>
                  <a:pt x="2588" y="143"/>
                </a:moveTo>
                <a:cubicBezTo>
                  <a:pt x="2587" y="143"/>
                  <a:pt x="2588" y="143"/>
                  <a:pt x="2587" y="145"/>
                </a:cubicBezTo>
                <a:cubicBezTo>
                  <a:pt x="2586" y="144"/>
                  <a:pt x="2585" y="144"/>
                  <a:pt x="2585" y="143"/>
                </a:cubicBezTo>
                <a:cubicBezTo>
                  <a:pt x="2587" y="143"/>
                  <a:pt x="2583" y="140"/>
                  <a:pt x="2585" y="142"/>
                </a:cubicBezTo>
                <a:cubicBezTo>
                  <a:pt x="2586" y="141"/>
                  <a:pt x="2587" y="141"/>
                  <a:pt x="2588" y="143"/>
                </a:cubicBezTo>
                <a:close/>
                <a:moveTo>
                  <a:pt x="2585" y="136"/>
                </a:moveTo>
                <a:cubicBezTo>
                  <a:pt x="2583" y="141"/>
                  <a:pt x="2577" y="137"/>
                  <a:pt x="2573" y="136"/>
                </a:cubicBezTo>
                <a:cubicBezTo>
                  <a:pt x="2576" y="137"/>
                  <a:pt x="2581" y="137"/>
                  <a:pt x="2585" y="136"/>
                </a:cubicBezTo>
                <a:close/>
                <a:moveTo>
                  <a:pt x="2579" y="130"/>
                </a:moveTo>
                <a:cubicBezTo>
                  <a:pt x="2578" y="129"/>
                  <a:pt x="2574" y="130"/>
                  <a:pt x="2574" y="128"/>
                </a:cubicBezTo>
                <a:cubicBezTo>
                  <a:pt x="2575" y="130"/>
                  <a:pt x="2579" y="127"/>
                  <a:pt x="2579" y="130"/>
                </a:cubicBezTo>
                <a:close/>
                <a:moveTo>
                  <a:pt x="2571" y="128"/>
                </a:moveTo>
                <a:cubicBezTo>
                  <a:pt x="2570" y="129"/>
                  <a:pt x="2569" y="128"/>
                  <a:pt x="2568" y="127"/>
                </a:cubicBezTo>
                <a:cubicBezTo>
                  <a:pt x="2569" y="127"/>
                  <a:pt x="2571" y="127"/>
                  <a:pt x="2571" y="128"/>
                </a:cubicBezTo>
                <a:close/>
                <a:moveTo>
                  <a:pt x="2577" y="132"/>
                </a:moveTo>
                <a:cubicBezTo>
                  <a:pt x="2574" y="131"/>
                  <a:pt x="2571" y="132"/>
                  <a:pt x="2569" y="130"/>
                </a:cubicBezTo>
                <a:cubicBezTo>
                  <a:pt x="2565" y="129"/>
                  <a:pt x="2562" y="131"/>
                  <a:pt x="2559" y="128"/>
                </a:cubicBezTo>
                <a:cubicBezTo>
                  <a:pt x="2559" y="129"/>
                  <a:pt x="2558" y="129"/>
                  <a:pt x="2557" y="130"/>
                </a:cubicBezTo>
                <a:cubicBezTo>
                  <a:pt x="2557" y="128"/>
                  <a:pt x="2557" y="127"/>
                  <a:pt x="2556" y="127"/>
                </a:cubicBezTo>
                <a:cubicBezTo>
                  <a:pt x="2555" y="127"/>
                  <a:pt x="2555" y="128"/>
                  <a:pt x="2555" y="129"/>
                </a:cubicBezTo>
                <a:cubicBezTo>
                  <a:pt x="2555" y="128"/>
                  <a:pt x="2553" y="128"/>
                  <a:pt x="2553" y="127"/>
                </a:cubicBezTo>
                <a:cubicBezTo>
                  <a:pt x="2558" y="123"/>
                  <a:pt x="2571" y="129"/>
                  <a:pt x="2577" y="132"/>
                </a:cubicBezTo>
                <a:close/>
                <a:moveTo>
                  <a:pt x="2553" y="127"/>
                </a:moveTo>
                <a:cubicBezTo>
                  <a:pt x="2552" y="127"/>
                  <a:pt x="2552" y="128"/>
                  <a:pt x="2551" y="128"/>
                </a:cubicBezTo>
                <a:cubicBezTo>
                  <a:pt x="2551" y="127"/>
                  <a:pt x="2549" y="127"/>
                  <a:pt x="2549" y="126"/>
                </a:cubicBezTo>
                <a:cubicBezTo>
                  <a:pt x="2550" y="126"/>
                  <a:pt x="2551" y="126"/>
                  <a:pt x="2552" y="125"/>
                </a:cubicBezTo>
                <a:cubicBezTo>
                  <a:pt x="2552" y="125"/>
                  <a:pt x="2551" y="125"/>
                  <a:pt x="2551" y="124"/>
                </a:cubicBezTo>
                <a:cubicBezTo>
                  <a:pt x="2552" y="123"/>
                  <a:pt x="2553" y="125"/>
                  <a:pt x="2553" y="127"/>
                </a:cubicBezTo>
                <a:close/>
                <a:moveTo>
                  <a:pt x="2551" y="122"/>
                </a:moveTo>
                <a:cubicBezTo>
                  <a:pt x="2552" y="123"/>
                  <a:pt x="2549" y="125"/>
                  <a:pt x="2549" y="124"/>
                </a:cubicBezTo>
                <a:cubicBezTo>
                  <a:pt x="2551" y="124"/>
                  <a:pt x="2550" y="122"/>
                  <a:pt x="2551" y="122"/>
                </a:cubicBezTo>
                <a:close/>
                <a:moveTo>
                  <a:pt x="2557" y="147"/>
                </a:moveTo>
                <a:cubicBezTo>
                  <a:pt x="2556" y="150"/>
                  <a:pt x="2550" y="147"/>
                  <a:pt x="2549" y="147"/>
                </a:cubicBezTo>
                <a:cubicBezTo>
                  <a:pt x="2552" y="147"/>
                  <a:pt x="2554" y="146"/>
                  <a:pt x="2557" y="147"/>
                </a:cubicBezTo>
                <a:close/>
                <a:moveTo>
                  <a:pt x="2543" y="123"/>
                </a:moveTo>
                <a:cubicBezTo>
                  <a:pt x="2544" y="123"/>
                  <a:pt x="2546" y="122"/>
                  <a:pt x="2546" y="124"/>
                </a:cubicBezTo>
                <a:cubicBezTo>
                  <a:pt x="2545" y="124"/>
                  <a:pt x="2545" y="123"/>
                  <a:pt x="2544" y="124"/>
                </a:cubicBezTo>
                <a:cubicBezTo>
                  <a:pt x="2545" y="124"/>
                  <a:pt x="2546" y="124"/>
                  <a:pt x="2545" y="125"/>
                </a:cubicBezTo>
                <a:cubicBezTo>
                  <a:pt x="2544" y="124"/>
                  <a:pt x="2543" y="127"/>
                  <a:pt x="2542" y="126"/>
                </a:cubicBezTo>
                <a:cubicBezTo>
                  <a:pt x="2543" y="126"/>
                  <a:pt x="2543" y="124"/>
                  <a:pt x="2544" y="123"/>
                </a:cubicBezTo>
                <a:cubicBezTo>
                  <a:pt x="2543" y="123"/>
                  <a:pt x="2543" y="123"/>
                  <a:pt x="2543" y="123"/>
                </a:cubicBezTo>
                <a:close/>
                <a:moveTo>
                  <a:pt x="2546" y="154"/>
                </a:moveTo>
                <a:cubicBezTo>
                  <a:pt x="2552" y="158"/>
                  <a:pt x="2560" y="153"/>
                  <a:pt x="2565" y="159"/>
                </a:cubicBezTo>
                <a:cubicBezTo>
                  <a:pt x="2554" y="157"/>
                  <a:pt x="2544" y="157"/>
                  <a:pt x="2537" y="153"/>
                </a:cubicBezTo>
                <a:cubicBezTo>
                  <a:pt x="2541" y="153"/>
                  <a:pt x="2544" y="156"/>
                  <a:pt x="2546" y="154"/>
                </a:cubicBezTo>
                <a:close/>
                <a:moveTo>
                  <a:pt x="2542" y="124"/>
                </a:moveTo>
                <a:cubicBezTo>
                  <a:pt x="2542" y="126"/>
                  <a:pt x="2540" y="125"/>
                  <a:pt x="2539" y="126"/>
                </a:cubicBezTo>
                <a:cubicBezTo>
                  <a:pt x="2539" y="125"/>
                  <a:pt x="2539" y="124"/>
                  <a:pt x="2539" y="123"/>
                </a:cubicBezTo>
                <a:cubicBezTo>
                  <a:pt x="2540" y="123"/>
                  <a:pt x="2540" y="124"/>
                  <a:pt x="2540" y="125"/>
                </a:cubicBezTo>
                <a:cubicBezTo>
                  <a:pt x="2540" y="124"/>
                  <a:pt x="2541" y="124"/>
                  <a:pt x="2542" y="124"/>
                </a:cubicBezTo>
                <a:close/>
                <a:moveTo>
                  <a:pt x="2521" y="108"/>
                </a:moveTo>
                <a:cubicBezTo>
                  <a:pt x="2520" y="108"/>
                  <a:pt x="2520" y="109"/>
                  <a:pt x="2519" y="109"/>
                </a:cubicBezTo>
                <a:cubicBezTo>
                  <a:pt x="2520" y="109"/>
                  <a:pt x="2523" y="107"/>
                  <a:pt x="2526" y="108"/>
                </a:cubicBezTo>
                <a:cubicBezTo>
                  <a:pt x="2525" y="109"/>
                  <a:pt x="2532" y="113"/>
                  <a:pt x="2531" y="110"/>
                </a:cubicBezTo>
                <a:cubicBezTo>
                  <a:pt x="2534" y="109"/>
                  <a:pt x="2534" y="112"/>
                  <a:pt x="2537" y="111"/>
                </a:cubicBezTo>
                <a:cubicBezTo>
                  <a:pt x="2538" y="112"/>
                  <a:pt x="2534" y="112"/>
                  <a:pt x="2534" y="114"/>
                </a:cubicBezTo>
                <a:cubicBezTo>
                  <a:pt x="2537" y="115"/>
                  <a:pt x="2539" y="115"/>
                  <a:pt x="2541" y="116"/>
                </a:cubicBezTo>
                <a:cubicBezTo>
                  <a:pt x="2541" y="117"/>
                  <a:pt x="2540" y="116"/>
                  <a:pt x="2541" y="117"/>
                </a:cubicBezTo>
                <a:cubicBezTo>
                  <a:pt x="2537" y="115"/>
                  <a:pt x="2535" y="116"/>
                  <a:pt x="2531" y="115"/>
                </a:cubicBezTo>
                <a:cubicBezTo>
                  <a:pt x="2531" y="114"/>
                  <a:pt x="2532" y="114"/>
                  <a:pt x="2532" y="114"/>
                </a:cubicBezTo>
                <a:cubicBezTo>
                  <a:pt x="2528" y="113"/>
                  <a:pt x="2522" y="111"/>
                  <a:pt x="2518" y="112"/>
                </a:cubicBezTo>
                <a:cubicBezTo>
                  <a:pt x="2522" y="116"/>
                  <a:pt x="2540" y="114"/>
                  <a:pt x="2538" y="120"/>
                </a:cubicBezTo>
                <a:cubicBezTo>
                  <a:pt x="2538" y="121"/>
                  <a:pt x="2540" y="120"/>
                  <a:pt x="2541" y="121"/>
                </a:cubicBezTo>
                <a:cubicBezTo>
                  <a:pt x="2539" y="122"/>
                  <a:pt x="2538" y="123"/>
                  <a:pt x="2538" y="125"/>
                </a:cubicBezTo>
                <a:cubicBezTo>
                  <a:pt x="2536" y="124"/>
                  <a:pt x="2532" y="125"/>
                  <a:pt x="2530" y="122"/>
                </a:cubicBezTo>
                <a:cubicBezTo>
                  <a:pt x="2530" y="126"/>
                  <a:pt x="2525" y="122"/>
                  <a:pt x="2521" y="122"/>
                </a:cubicBezTo>
                <a:cubicBezTo>
                  <a:pt x="2523" y="121"/>
                  <a:pt x="2525" y="122"/>
                  <a:pt x="2526" y="121"/>
                </a:cubicBezTo>
                <a:cubicBezTo>
                  <a:pt x="2524" y="119"/>
                  <a:pt x="2522" y="120"/>
                  <a:pt x="2518" y="119"/>
                </a:cubicBezTo>
                <a:cubicBezTo>
                  <a:pt x="2518" y="120"/>
                  <a:pt x="2518" y="120"/>
                  <a:pt x="2518" y="121"/>
                </a:cubicBezTo>
                <a:cubicBezTo>
                  <a:pt x="2517" y="122"/>
                  <a:pt x="2516" y="122"/>
                  <a:pt x="2516" y="123"/>
                </a:cubicBezTo>
                <a:cubicBezTo>
                  <a:pt x="2514" y="121"/>
                  <a:pt x="2517" y="122"/>
                  <a:pt x="2517" y="120"/>
                </a:cubicBezTo>
                <a:cubicBezTo>
                  <a:pt x="2513" y="123"/>
                  <a:pt x="2507" y="122"/>
                  <a:pt x="2501" y="120"/>
                </a:cubicBezTo>
                <a:cubicBezTo>
                  <a:pt x="2501" y="118"/>
                  <a:pt x="2504" y="122"/>
                  <a:pt x="2504" y="118"/>
                </a:cubicBezTo>
                <a:cubicBezTo>
                  <a:pt x="2502" y="119"/>
                  <a:pt x="2501" y="119"/>
                  <a:pt x="2502" y="116"/>
                </a:cubicBezTo>
                <a:cubicBezTo>
                  <a:pt x="2501" y="117"/>
                  <a:pt x="2501" y="115"/>
                  <a:pt x="2500" y="118"/>
                </a:cubicBezTo>
                <a:cubicBezTo>
                  <a:pt x="2498" y="119"/>
                  <a:pt x="2491" y="115"/>
                  <a:pt x="2488" y="118"/>
                </a:cubicBezTo>
                <a:cubicBezTo>
                  <a:pt x="2491" y="118"/>
                  <a:pt x="2492" y="118"/>
                  <a:pt x="2494" y="119"/>
                </a:cubicBezTo>
                <a:cubicBezTo>
                  <a:pt x="2485" y="120"/>
                  <a:pt x="2477" y="117"/>
                  <a:pt x="2468" y="117"/>
                </a:cubicBezTo>
                <a:cubicBezTo>
                  <a:pt x="2469" y="116"/>
                  <a:pt x="2470" y="116"/>
                  <a:pt x="2470" y="114"/>
                </a:cubicBezTo>
                <a:cubicBezTo>
                  <a:pt x="2469" y="114"/>
                  <a:pt x="2467" y="114"/>
                  <a:pt x="2466" y="114"/>
                </a:cubicBezTo>
                <a:cubicBezTo>
                  <a:pt x="2467" y="115"/>
                  <a:pt x="2467" y="114"/>
                  <a:pt x="2469" y="115"/>
                </a:cubicBezTo>
                <a:cubicBezTo>
                  <a:pt x="2468" y="116"/>
                  <a:pt x="2468" y="116"/>
                  <a:pt x="2468" y="117"/>
                </a:cubicBezTo>
                <a:cubicBezTo>
                  <a:pt x="2465" y="117"/>
                  <a:pt x="2465" y="116"/>
                  <a:pt x="2464" y="115"/>
                </a:cubicBezTo>
                <a:cubicBezTo>
                  <a:pt x="2464" y="115"/>
                  <a:pt x="2465" y="115"/>
                  <a:pt x="2465" y="115"/>
                </a:cubicBezTo>
                <a:cubicBezTo>
                  <a:pt x="2463" y="112"/>
                  <a:pt x="2460" y="116"/>
                  <a:pt x="2458" y="117"/>
                </a:cubicBezTo>
                <a:cubicBezTo>
                  <a:pt x="2458" y="117"/>
                  <a:pt x="2459" y="115"/>
                  <a:pt x="2458" y="115"/>
                </a:cubicBezTo>
                <a:cubicBezTo>
                  <a:pt x="2457" y="115"/>
                  <a:pt x="2458" y="117"/>
                  <a:pt x="2456" y="116"/>
                </a:cubicBezTo>
                <a:cubicBezTo>
                  <a:pt x="2456" y="115"/>
                  <a:pt x="2457" y="116"/>
                  <a:pt x="2457" y="116"/>
                </a:cubicBezTo>
                <a:cubicBezTo>
                  <a:pt x="2451" y="112"/>
                  <a:pt x="2448" y="115"/>
                  <a:pt x="2441" y="113"/>
                </a:cubicBezTo>
                <a:cubicBezTo>
                  <a:pt x="2441" y="116"/>
                  <a:pt x="2444" y="113"/>
                  <a:pt x="2444" y="115"/>
                </a:cubicBezTo>
                <a:cubicBezTo>
                  <a:pt x="2440" y="117"/>
                  <a:pt x="2429" y="118"/>
                  <a:pt x="2425" y="113"/>
                </a:cubicBezTo>
                <a:cubicBezTo>
                  <a:pt x="2425" y="113"/>
                  <a:pt x="2425" y="113"/>
                  <a:pt x="2424" y="113"/>
                </a:cubicBezTo>
                <a:cubicBezTo>
                  <a:pt x="2423" y="114"/>
                  <a:pt x="2424" y="114"/>
                  <a:pt x="2425" y="114"/>
                </a:cubicBezTo>
                <a:cubicBezTo>
                  <a:pt x="2421" y="116"/>
                  <a:pt x="2415" y="112"/>
                  <a:pt x="2410" y="113"/>
                </a:cubicBezTo>
                <a:cubicBezTo>
                  <a:pt x="2409" y="114"/>
                  <a:pt x="2410" y="114"/>
                  <a:pt x="2411" y="115"/>
                </a:cubicBezTo>
                <a:cubicBezTo>
                  <a:pt x="2410" y="115"/>
                  <a:pt x="2410" y="115"/>
                  <a:pt x="2409" y="115"/>
                </a:cubicBezTo>
                <a:cubicBezTo>
                  <a:pt x="2408" y="114"/>
                  <a:pt x="2410" y="114"/>
                  <a:pt x="2409" y="113"/>
                </a:cubicBezTo>
                <a:cubicBezTo>
                  <a:pt x="2408" y="113"/>
                  <a:pt x="2405" y="112"/>
                  <a:pt x="2402" y="112"/>
                </a:cubicBezTo>
                <a:cubicBezTo>
                  <a:pt x="2405" y="110"/>
                  <a:pt x="2413" y="113"/>
                  <a:pt x="2417" y="113"/>
                </a:cubicBezTo>
                <a:cubicBezTo>
                  <a:pt x="2416" y="110"/>
                  <a:pt x="2410" y="112"/>
                  <a:pt x="2408" y="109"/>
                </a:cubicBezTo>
                <a:cubicBezTo>
                  <a:pt x="2406" y="111"/>
                  <a:pt x="2404" y="109"/>
                  <a:pt x="2400" y="110"/>
                </a:cubicBezTo>
                <a:cubicBezTo>
                  <a:pt x="2400" y="111"/>
                  <a:pt x="2401" y="111"/>
                  <a:pt x="2402" y="111"/>
                </a:cubicBezTo>
                <a:cubicBezTo>
                  <a:pt x="2402" y="112"/>
                  <a:pt x="2401" y="112"/>
                  <a:pt x="2399" y="112"/>
                </a:cubicBezTo>
                <a:cubicBezTo>
                  <a:pt x="2399" y="113"/>
                  <a:pt x="2400" y="113"/>
                  <a:pt x="2400" y="114"/>
                </a:cubicBezTo>
                <a:cubicBezTo>
                  <a:pt x="2398" y="115"/>
                  <a:pt x="2396" y="115"/>
                  <a:pt x="2394" y="116"/>
                </a:cubicBezTo>
                <a:cubicBezTo>
                  <a:pt x="2394" y="116"/>
                  <a:pt x="2395" y="116"/>
                  <a:pt x="2395" y="116"/>
                </a:cubicBezTo>
                <a:cubicBezTo>
                  <a:pt x="2391" y="116"/>
                  <a:pt x="2390" y="115"/>
                  <a:pt x="2386" y="112"/>
                </a:cubicBezTo>
                <a:cubicBezTo>
                  <a:pt x="2387" y="114"/>
                  <a:pt x="2387" y="114"/>
                  <a:pt x="2384" y="114"/>
                </a:cubicBezTo>
                <a:cubicBezTo>
                  <a:pt x="2385" y="113"/>
                  <a:pt x="2386" y="113"/>
                  <a:pt x="2386" y="112"/>
                </a:cubicBezTo>
                <a:cubicBezTo>
                  <a:pt x="2385" y="112"/>
                  <a:pt x="2385" y="113"/>
                  <a:pt x="2384" y="113"/>
                </a:cubicBezTo>
                <a:cubicBezTo>
                  <a:pt x="2383" y="113"/>
                  <a:pt x="2385" y="112"/>
                  <a:pt x="2383" y="112"/>
                </a:cubicBezTo>
                <a:cubicBezTo>
                  <a:pt x="2387" y="111"/>
                  <a:pt x="2395" y="114"/>
                  <a:pt x="2399" y="112"/>
                </a:cubicBezTo>
                <a:cubicBezTo>
                  <a:pt x="2395" y="111"/>
                  <a:pt x="2390" y="111"/>
                  <a:pt x="2385" y="110"/>
                </a:cubicBezTo>
                <a:cubicBezTo>
                  <a:pt x="2385" y="110"/>
                  <a:pt x="2385" y="110"/>
                  <a:pt x="2385" y="110"/>
                </a:cubicBezTo>
                <a:cubicBezTo>
                  <a:pt x="2384" y="109"/>
                  <a:pt x="2381" y="108"/>
                  <a:pt x="2380" y="110"/>
                </a:cubicBezTo>
                <a:cubicBezTo>
                  <a:pt x="2377" y="109"/>
                  <a:pt x="2373" y="108"/>
                  <a:pt x="2370" y="107"/>
                </a:cubicBezTo>
                <a:cubicBezTo>
                  <a:pt x="2369" y="109"/>
                  <a:pt x="2367" y="106"/>
                  <a:pt x="2367" y="109"/>
                </a:cubicBezTo>
                <a:cubicBezTo>
                  <a:pt x="2366" y="107"/>
                  <a:pt x="2364" y="107"/>
                  <a:pt x="2363" y="106"/>
                </a:cubicBezTo>
                <a:cubicBezTo>
                  <a:pt x="2363" y="107"/>
                  <a:pt x="2362" y="108"/>
                  <a:pt x="2361" y="108"/>
                </a:cubicBezTo>
                <a:cubicBezTo>
                  <a:pt x="2361" y="108"/>
                  <a:pt x="2360" y="108"/>
                  <a:pt x="2360" y="108"/>
                </a:cubicBezTo>
                <a:cubicBezTo>
                  <a:pt x="2360" y="108"/>
                  <a:pt x="2360" y="108"/>
                  <a:pt x="2360" y="108"/>
                </a:cubicBezTo>
                <a:cubicBezTo>
                  <a:pt x="2358" y="108"/>
                  <a:pt x="2356" y="107"/>
                  <a:pt x="2355" y="107"/>
                </a:cubicBezTo>
                <a:cubicBezTo>
                  <a:pt x="2356" y="106"/>
                  <a:pt x="2358" y="107"/>
                  <a:pt x="2360" y="107"/>
                </a:cubicBezTo>
                <a:cubicBezTo>
                  <a:pt x="2358" y="105"/>
                  <a:pt x="2350" y="104"/>
                  <a:pt x="2346" y="104"/>
                </a:cubicBezTo>
                <a:cubicBezTo>
                  <a:pt x="2348" y="106"/>
                  <a:pt x="2350" y="107"/>
                  <a:pt x="2352" y="108"/>
                </a:cubicBezTo>
                <a:cubicBezTo>
                  <a:pt x="2350" y="107"/>
                  <a:pt x="2349" y="107"/>
                  <a:pt x="2347" y="107"/>
                </a:cubicBezTo>
                <a:cubicBezTo>
                  <a:pt x="2347" y="107"/>
                  <a:pt x="2347" y="107"/>
                  <a:pt x="2348" y="107"/>
                </a:cubicBezTo>
                <a:cubicBezTo>
                  <a:pt x="2348" y="106"/>
                  <a:pt x="2346" y="106"/>
                  <a:pt x="2345" y="106"/>
                </a:cubicBezTo>
                <a:cubicBezTo>
                  <a:pt x="2345" y="106"/>
                  <a:pt x="2345" y="107"/>
                  <a:pt x="2345" y="107"/>
                </a:cubicBezTo>
                <a:cubicBezTo>
                  <a:pt x="2344" y="107"/>
                  <a:pt x="2343" y="106"/>
                  <a:pt x="2341" y="106"/>
                </a:cubicBezTo>
                <a:cubicBezTo>
                  <a:pt x="2342" y="106"/>
                  <a:pt x="2342" y="106"/>
                  <a:pt x="2343" y="106"/>
                </a:cubicBezTo>
                <a:cubicBezTo>
                  <a:pt x="2342" y="104"/>
                  <a:pt x="2345" y="106"/>
                  <a:pt x="2345" y="104"/>
                </a:cubicBezTo>
                <a:cubicBezTo>
                  <a:pt x="2350" y="104"/>
                  <a:pt x="2355" y="104"/>
                  <a:pt x="2360" y="104"/>
                </a:cubicBezTo>
                <a:cubicBezTo>
                  <a:pt x="2360" y="104"/>
                  <a:pt x="2361" y="105"/>
                  <a:pt x="2362" y="105"/>
                </a:cubicBezTo>
                <a:cubicBezTo>
                  <a:pt x="2362" y="105"/>
                  <a:pt x="2362" y="104"/>
                  <a:pt x="2361" y="104"/>
                </a:cubicBezTo>
                <a:cubicBezTo>
                  <a:pt x="2371" y="104"/>
                  <a:pt x="2381" y="105"/>
                  <a:pt x="2390" y="105"/>
                </a:cubicBezTo>
                <a:cubicBezTo>
                  <a:pt x="2390" y="105"/>
                  <a:pt x="2390" y="105"/>
                  <a:pt x="2390" y="105"/>
                </a:cubicBezTo>
                <a:cubicBezTo>
                  <a:pt x="2389" y="105"/>
                  <a:pt x="2389" y="105"/>
                  <a:pt x="2388" y="105"/>
                </a:cubicBezTo>
                <a:cubicBezTo>
                  <a:pt x="2388" y="106"/>
                  <a:pt x="2389" y="106"/>
                  <a:pt x="2390" y="106"/>
                </a:cubicBezTo>
                <a:cubicBezTo>
                  <a:pt x="2390" y="106"/>
                  <a:pt x="2391" y="106"/>
                  <a:pt x="2392" y="107"/>
                </a:cubicBezTo>
                <a:cubicBezTo>
                  <a:pt x="2392" y="106"/>
                  <a:pt x="2392" y="106"/>
                  <a:pt x="2393" y="106"/>
                </a:cubicBezTo>
                <a:cubicBezTo>
                  <a:pt x="2394" y="106"/>
                  <a:pt x="2395" y="107"/>
                  <a:pt x="2396" y="108"/>
                </a:cubicBezTo>
                <a:cubicBezTo>
                  <a:pt x="2396" y="106"/>
                  <a:pt x="2400" y="108"/>
                  <a:pt x="2401" y="106"/>
                </a:cubicBezTo>
                <a:cubicBezTo>
                  <a:pt x="2398" y="107"/>
                  <a:pt x="2396" y="106"/>
                  <a:pt x="2393" y="105"/>
                </a:cubicBezTo>
                <a:cubicBezTo>
                  <a:pt x="2396" y="103"/>
                  <a:pt x="2401" y="101"/>
                  <a:pt x="2403" y="104"/>
                </a:cubicBezTo>
                <a:cubicBezTo>
                  <a:pt x="2411" y="102"/>
                  <a:pt x="2423" y="106"/>
                  <a:pt x="2432" y="103"/>
                </a:cubicBezTo>
                <a:cubicBezTo>
                  <a:pt x="2429" y="102"/>
                  <a:pt x="2418" y="102"/>
                  <a:pt x="2416" y="99"/>
                </a:cubicBezTo>
                <a:cubicBezTo>
                  <a:pt x="2419" y="104"/>
                  <a:pt x="2409" y="98"/>
                  <a:pt x="2410" y="102"/>
                </a:cubicBezTo>
                <a:cubicBezTo>
                  <a:pt x="2407" y="100"/>
                  <a:pt x="2405" y="100"/>
                  <a:pt x="2402" y="99"/>
                </a:cubicBezTo>
                <a:cubicBezTo>
                  <a:pt x="2402" y="99"/>
                  <a:pt x="2403" y="98"/>
                  <a:pt x="2403" y="98"/>
                </a:cubicBezTo>
                <a:cubicBezTo>
                  <a:pt x="2415" y="98"/>
                  <a:pt x="2427" y="101"/>
                  <a:pt x="2438" y="103"/>
                </a:cubicBezTo>
                <a:cubicBezTo>
                  <a:pt x="2438" y="103"/>
                  <a:pt x="2438" y="103"/>
                  <a:pt x="2438" y="104"/>
                </a:cubicBezTo>
                <a:cubicBezTo>
                  <a:pt x="2440" y="104"/>
                  <a:pt x="2440" y="103"/>
                  <a:pt x="2442" y="103"/>
                </a:cubicBezTo>
                <a:cubicBezTo>
                  <a:pt x="2442" y="103"/>
                  <a:pt x="2441" y="103"/>
                  <a:pt x="2441" y="103"/>
                </a:cubicBezTo>
                <a:cubicBezTo>
                  <a:pt x="2441" y="103"/>
                  <a:pt x="2441" y="102"/>
                  <a:pt x="2442" y="102"/>
                </a:cubicBezTo>
                <a:cubicBezTo>
                  <a:pt x="2443" y="103"/>
                  <a:pt x="2446" y="104"/>
                  <a:pt x="2448" y="104"/>
                </a:cubicBezTo>
                <a:cubicBezTo>
                  <a:pt x="2448" y="104"/>
                  <a:pt x="2448" y="104"/>
                  <a:pt x="2448" y="104"/>
                </a:cubicBezTo>
                <a:cubicBezTo>
                  <a:pt x="2449" y="105"/>
                  <a:pt x="2449" y="105"/>
                  <a:pt x="2449" y="104"/>
                </a:cubicBezTo>
                <a:cubicBezTo>
                  <a:pt x="2451" y="104"/>
                  <a:pt x="2453" y="104"/>
                  <a:pt x="2454" y="104"/>
                </a:cubicBezTo>
                <a:cubicBezTo>
                  <a:pt x="2455" y="104"/>
                  <a:pt x="2454" y="107"/>
                  <a:pt x="2454" y="108"/>
                </a:cubicBezTo>
                <a:cubicBezTo>
                  <a:pt x="2459" y="107"/>
                  <a:pt x="2462" y="108"/>
                  <a:pt x="2466" y="108"/>
                </a:cubicBezTo>
                <a:cubicBezTo>
                  <a:pt x="2464" y="106"/>
                  <a:pt x="2458" y="107"/>
                  <a:pt x="2456" y="106"/>
                </a:cubicBezTo>
                <a:cubicBezTo>
                  <a:pt x="2457" y="105"/>
                  <a:pt x="2459" y="105"/>
                  <a:pt x="2459" y="104"/>
                </a:cubicBezTo>
                <a:cubicBezTo>
                  <a:pt x="2453" y="103"/>
                  <a:pt x="2448" y="102"/>
                  <a:pt x="2440" y="102"/>
                </a:cubicBezTo>
                <a:cubicBezTo>
                  <a:pt x="2436" y="102"/>
                  <a:pt x="2422" y="98"/>
                  <a:pt x="2419" y="98"/>
                </a:cubicBezTo>
                <a:cubicBezTo>
                  <a:pt x="2417" y="97"/>
                  <a:pt x="2415" y="99"/>
                  <a:pt x="2414" y="98"/>
                </a:cubicBezTo>
                <a:cubicBezTo>
                  <a:pt x="2414" y="96"/>
                  <a:pt x="2416" y="99"/>
                  <a:pt x="2416" y="96"/>
                </a:cubicBezTo>
                <a:cubicBezTo>
                  <a:pt x="2414" y="96"/>
                  <a:pt x="2413" y="97"/>
                  <a:pt x="2412" y="96"/>
                </a:cubicBezTo>
                <a:cubicBezTo>
                  <a:pt x="2412" y="96"/>
                  <a:pt x="2412" y="97"/>
                  <a:pt x="2413" y="97"/>
                </a:cubicBezTo>
                <a:cubicBezTo>
                  <a:pt x="2411" y="99"/>
                  <a:pt x="2410" y="97"/>
                  <a:pt x="2407" y="97"/>
                </a:cubicBezTo>
                <a:cubicBezTo>
                  <a:pt x="2408" y="95"/>
                  <a:pt x="2409" y="97"/>
                  <a:pt x="2410" y="96"/>
                </a:cubicBezTo>
                <a:cubicBezTo>
                  <a:pt x="2401" y="94"/>
                  <a:pt x="2389" y="93"/>
                  <a:pt x="2379" y="92"/>
                </a:cubicBezTo>
                <a:cubicBezTo>
                  <a:pt x="2379" y="92"/>
                  <a:pt x="2380" y="92"/>
                  <a:pt x="2380" y="93"/>
                </a:cubicBezTo>
                <a:cubicBezTo>
                  <a:pt x="2379" y="93"/>
                  <a:pt x="2379" y="93"/>
                  <a:pt x="2378" y="93"/>
                </a:cubicBezTo>
                <a:cubicBezTo>
                  <a:pt x="2378" y="92"/>
                  <a:pt x="2378" y="92"/>
                  <a:pt x="2378" y="92"/>
                </a:cubicBezTo>
                <a:cubicBezTo>
                  <a:pt x="2378" y="92"/>
                  <a:pt x="2378" y="92"/>
                  <a:pt x="2377" y="92"/>
                </a:cubicBezTo>
                <a:cubicBezTo>
                  <a:pt x="2376" y="92"/>
                  <a:pt x="2375" y="92"/>
                  <a:pt x="2374" y="92"/>
                </a:cubicBezTo>
                <a:cubicBezTo>
                  <a:pt x="2373" y="91"/>
                  <a:pt x="2372" y="91"/>
                  <a:pt x="2371" y="91"/>
                </a:cubicBezTo>
                <a:cubicBezTo>
                  <a:pt x="2370" y="91"/>
                  <a:pt x="2370" y="91"/>
                  <a:pt x="2370" y="91"/>
                </a:cubicBezTo>
                <a:cubicBezTo>
                  <a:pt x="2372" y="89"/>
                  <a:pt x="2377" y="92"/>
                  <a:pt x="2379" y="90"/>
                </a:cubicBezTo>
                <a:cubicBezTo>
                  <a:pt x="2379" y="87"/>
                  <a:pt x="2375" y="90"/>
                  <a:pt x="2371" y="89"/>
                </a:cubicBezTo>
                <a:cubicBezTo>
                  <a:pt x="2371" y="85"/>
                  <a:pt x="2375" y="84"/>
                  <a:pt x="2375" y="82"/>
                </a:cubicBezTo>
                <a:cubicBezTo>
                  <a:pt x="2375" y="82"/>
                  <a:pt x="2375" y="82"/>
                  <a:pt x="2376" y="82"/>
                </a:cubicBezTo>
                <a:cubicBezTo>
                  <a:pt x="2377" y="82"/>
                  <a:pt x="2379" y="82"/>
                  <a:pt x="2380" y="82"/>
                </a:cubicBezTo>
                <a:cubicBezTo>
                  <a:pt x="2380" y="82"/>
                  <a:pt x="2380" y="82"/>
                  <a:pt x="2380" y="81"/>
                </a:cubicBezTo>
                <a:cubicBezTo>
                  <a:pt x="2380" y="81"/>
                  <a:pt x="2380" y="81"/>
                  <a:pt x="2380" y="81"/>
                </a:cubicBezTo>
                <a:cubicBezTo>
                  <a:pt x="2381" y="82"/>
                  <a:pt x="2382" y="83"/>
                  <a:pt x="2384" y="83"/>
                </a:cubicBezTo>
                <a:cubicBezTo>
                  <a:pt x="2384" y="83"/>
                  <a:pt x="2385" y="82"/>
                  <a:pt x="2385" y="82"/>
                </a:cubicBezTo>
                <a:cubicBezTo>
                  <a:pt x="2388" y="82"/>
                  <a:pt x="2389" y="84"/>
                  <a:pt x="2390" y="84"/>
                </a:cubicBezTo>
                <a:cubicBezTo>
                  <a:pt x="2392" y="84"/>
                  <a:pt x="2392" y="81"/>
                  <a:pt x="2393" y="84"/>
                </a:cubicBezTo>
                <a:cubicBezTo>
                  <a:pt x="2394" y="83"/>
                  <a:pt x="2394" y="83"/>
                  <a:pt x="2394" y="82"/>
                </a:cubicBezTo>
                <a:cubicBezTo>
                  <a:pt x="2394" y="82"/>
                  <a:pt x="2395" y="82"/>
                  <a:pt x="2396" y="82"/>
                </a:cubicBezTo>
                <a:cubicBezTo>
                  <a:pt x="2396" y="83"/>
                  <a:pt x="2395" y="83"/>
                  <a:pt x="2395" y="84"/>
                </a:cubicBezTo>
                <a:cubicBezTo>
                  <a:pt x="2397" y="84"/>
                  <a:pt x="2398" y="85"/>
                  <a:pt x="2400" y="85"/>
                </a:cubicBezTo>
                <a:cubicBezTo>
                  <a:pt x="2397" y="84"/>
                  <a:pt x="2401" y="83"/>
                  <a:pt x="2398" y="83"/>
                </a:cubicBezTo>
                <a:cubicBezTo>
                  <a:pt x="2401" y="82"/>
                  <a:pt x="2404" y="84"/>
                  <a:pt x="2406" y="83"/>
                </a:cubicBezTo>
                <a:cubicBezTo>
                  <a:pt x="2406" y="86"/>
                  <a:pt x="2403" y="83"/>
                  <a:pt x="2403" y="84"/>
                </a:cubicBezTo>
                <a:cubicBezTo>
                  <a:pt x="2404" y="85"/>
                  <a:pt x="2408" y="87"/>
                  <a:pt x="2410" y="85"/>
                </a:cubicBezTo>
                <a:cubicBezTo>
                  <a:pt x="2410" y="87"/>
                  <a:pt x="2414" y="87"/>
                  <a:pt x="2415" y="86"/>
                </a:cubicBezTo>
                <a:cubicBezTo>
                  <a:pt x="2416" y="86"/>
                  <a:pt x="2414" y="87"/>
                  <a:pt x="2415" y="87"/>
                </a:cubicBezTo>
                <a:cubicBezTo>
                  <a:pt x="2440" y="90"/>
                  <a:pt x="2461" y="97"/>
                  <a:pt x="2484" y="101"/>
                </a:cubicBezTo>
                <a:cubicBezTo>
                  <a:pt x="2489" y="101"/>
                  <a:pt x="2495" y="101"/>
                  <a:pt x="2500" y="104"/>
                </a:cubicBezTo>
                <a:cubicBezTo>
                  <a:pt x="2499" y="104"/>
                  <a:pt x="2499" y="106"/>
                  <a:pt x="2500" y="105"/>
                </a:cubicBezTo>
                <a:cubicBezTo>
                  <a:pt x="2499" y="107"/>
                  <a:pt x="2499" y="106"/>
                  <a:pt x="2500" y="108"/>
                </a:cubicBezTo>
                <a:cubicBezTo>
                  <a:pt x="2494" y="107"/>
                  <a:pt x="2494" y="105"/>
                  <a:pt x="2489" y="105"/>
                </a:cubicBezTo>
                <a:cubicBezTo>
                  <a:pt x="2491" y="103"/>
                  <a:pt x="2496" y="104"/>
                  <a:pt x="2499" y="105"/>
                </a:cubicBezTo>
                <a:cubicBezTo>
                  <a:pt x="2496" y="101"/>
                  <a:pt x="2491" y="104"/>
                  <a:pt x="2488" y="102"/>
                </a:cubicBezTo>
                <a:cubicBezTo>
                  <a:pt x="2487" y="111"/>
                  <a:pt x="2479" y="103"/>
                  <a:pt x="2476" y="105"/>
                </a:cubicBezTo>
                <a:cubicBezTo>
                  <a:pt x="2474" y="109"/>
                  <a:pt x="2475" y="107"/>
                  <a:pt x="2476" y="111"/>
                </a:cubicBezTo>
                <a:cubicBezTo>
                  <a:pt x="2484" y="108"/>
                  <a:pt x="2493" y="112"/>
                  <a:pt x="2501" y="111"/>
                </a:cubicBezTo>
                <a:cubicBezTo>
                  <a:pt x="2502" y="111"/>
                  <a:pt x="2501" y="114"/>
                  <a:pt x="2502" y="111"/>
                </a:cubicBezTo>
                <a:cubicBezTo>
                  <a:pt x="2503" y="112"/>
                  <a:pt x="2503" y="113"/>
                  <a:pt x="2504" y="112"/>
                </a:cubicBezTo>
                <a:cubicBezTo>
                  <a:pt x="2504" y="112"/>
                  <a:pt x="2504" y="112"/>
                  <a:pt x="2503" y="111"/>
                </a:cubicBezTo>
                <a:cubicBezTo>
                  <a:pt x="2505" y="109"/>
                  <a:pt x="2508" y="112"/>
                  <a:pt x="2510" y="113"/>
                </a:cubicBezTo>
                <a:cubicBezTo>
                  <a:pt x="2512" y="113"/>
                  <a:pt x="2509" y="111"/>
                  <a:pt x="2511" y="111"/>
                </a:cubicBezTo>
                <a:cubicBezTo>
                  <a:pt x="2512" y="111"/>
                  <a:pt x="2512" y="112"/>
                  <a:pt x="2511" y="114"/>
                </a:cubicBezTo>
                <a:cubicBezTo>
                  <a:pt x="2514" y="113"/>
                  <a:pt x="2514" y="114"/>
                  <a:pt x="2514" y="112"/>
                </a:cubicBezTo>
                <a:cubicBezTo>
                  <a:pt x="2516" y="112"/>
                  <a:pt x="2517" y="113"/>
                  <a:pt x="2517" y="111"/>
                </a:cubicBezTo>
                <a:cubicBezTo>
                  <a:pt x="2513" y="110"/>
                  <a:pt x="2505" y="111"/>
                  <a:pt x="2503" y="108"/>
                </a:cubicBezTo>
                <a:cubicBezTo>
                  <a:pt x="2500" y="111"/>
                  <a:pt x="2496" y="109"/>
                  <a:pt x="2493" y="109"/>
                </a:cubicBezTo>
                <a:cubicBezTo>
                  <a:pt x="2496" y="107"/>
                  <a:pt x="2498" y="109"/>
                  <a:pt x="2502" y="108"/>
                </a:cubicBezTo>
                <a:cubicBezTo>
                  <a:pt x="2502" y="107"/>
                  <a:pt x="2501" y="107"/>
                  <a:pt x="2500" y="107"/>
                </a:cubicBezTo>
                <a:cubicBezTo>
                  <a:pt x="2502" y="103"/>
                  <a:pt x="2506" y="109"/>
                  <a:pt x="2508" y="105"/>
                </a:cubicBezTo>
                <a:cubicBezTo>
                  <a:pt x="2507" y="105"/>
                  <a:pt x="2505" y="105"/>
                  <a:pt x="2504" y="105"/>
                </a:cubicBezTo>
                <a:cubicBezTo>
                  <a:pt x="2504" y="104"/>
                  <a:pt x="2507" y="104"/>
                  <a:pt x="2505" y="104"/>
                </a:cubicBezTo>
                <a:cubicBezTo>
                  <a:pt x="2508" y="102"/>
                  <a:pt x="2510" y="105"/>
                  <a:pt x="2511" y="104"/>
                </a:cubicBezTo>
                <a:cubicBezTo>
                  <a:pt x="2511" y="106"/>
                  <a:pt x="2509" y="104"/>
                  <a:pt x="2509" y="106"/>
                </a:cubicBezTo>
                <a:cubicBezTo>
                  <a:pt x="2514" y="108"/>
                  <a:pt x="2514" y="108"/>
                  <a:pt x="2521" y="108"/>
                </a:cubicBezTo>
                <a:close/>
                <a:moveTo>
                  <a:pt x="2540" y="119"/>
                </a:moveTo>
                <a:cubicBezTo>
                  <a:pt x="2540" y="118"/>
                  <a:pt x="2538" y="119"/>
                  <a:pt x="2539" y="118"/>
                </a:cubicBezTo>
                <a:cubicBezTo>
                  <a:pt x="2540" y="117"/>
                  <a:pt x="2541" y="119"/>
                  <a:pt x="2540" y="119"/>
                </a:cubicBezTo>
                <a:close/>
                <a:moveTo>
                  <a:pt x="2346" y="109"/>
                </a:moveTo>
                <a:cubicBezTo>
                  <a:pt x="2346" y="109"/>
                  <a:pt x="2346" y="109"/>
                  <a:pt x="2346" y="109"/>
                </a:cubicBezTo>
                <a:cubicBezTo>
                  <a:pt x="2348" y="109"/>
                  <a:pt x="2352" y="108"/>
                  <a:pt x="2354" y="110"/>
                </a:cubicBezTo>
                <a:cubicBezTo>
                  <a:pt x="2354" y="110"/>
                  <a:pt x="2353" y="110"/>
                  <a:pt x="2353" y="110"/>
                </a:cubicBezTo>
                <a:cubicBezTo>
                  <a:pt x="2351" y="109"/>
                  <a:pt x="2349" y="109"/>
                  <a:pt x="2346" y="109"/>
                </a:cubicBezTo>
                <a:close/>
                <a:moveTo>
                  <a:pt x="2347" y="225"/>
                </a:moveTo>
                <a:cubicBezTo>
                  <a:pt x="2347" y="225"/>
                  <a:pt x="2348" y="225"/>
                  <a:pt x="2348" y="226"/>
                </a:cubicBezTo>
                <a:cubicBezTo>
                  <a:pt x="2347" y="226"/>
                  <a:pt x="2346" y="226"/>
                  <a:pt x="2345" y="226"/>
                </a:cubicBezTo>
                <a:cubicBezTo>
                  <a:pt x="2346" y="226"/>
                  <a:pt x="2346" y="226"/>
                  <a:pt x="2347" y="226"/>
                </a:cubicBezTo>
                <a:cubicBezTo>
                  <a:pt x="2347" y="225"/>
                  <a:pt x="2347" y="225"/>
                  <a:pt x="2347" y="225"/>
                </a:cubicBezTo>
                <a:close/>
                <a:moveTo>
                  <a:pt x="2343" y="197"/>
                </a:moveTo>
                <a:cubicBezTo>
                  <a:pt x="2344" y="196"/>
                  <a:pt x="2346" y="196"/>
                  <a:pt x="2348" y="196"/>
                </a:cubicBezTo>
                <a:cubicBezTo>
                  <a:pt x="2349" y="196"/>
                  <a:pt x="2350" y="197"/>
                  <a:pt x="2351" y="198"/>
                </a:cubicBezTo>
                <a:cubicBezTo>
                  <a:pt x="2348" y="198"/>
                  <a:pt x="2345" y="197"/>
                  <a:pt x="2343" y="197"/>
                </a:cubicBezTo>
                <a:close/>
                <a:moveTo>
                  <a:pt x="2347" y="115"/>
                </a:moveTo>
                <a:cubicBezTo>
                  <a:pt x="2345" y="115"/>
                  <a:pt x="2344" y="113"/>
                  <a:pt x="2345" y="115"/>
                </a:cubicBezTo>
                <a:cubicBezTo>
                  <a:pt x="2345" y="115"/>
                  <a:pt x="2345" y="115"/>
                  <a:pt x="2345" y="115"/>
                </a:cubicBezTo>
                <a:cubicBezTo>
                  <a:pt x="2344" y="115"/>
                  <a:pt x="2344" y="115"/>
                  <a:pt x="2343" y="114"/>
                </a:cubicBezTo>
                <a:cubicBezTo>
                  <a:pt x="2343" y="114"/>
                  <a:pt x="2342" y="115"/>
                  <a:pt x="2342" y="115"/>
                </a:cubicBezTo>
                <a:cubicBezTo>
                  <a:pt x="2342" y="115"/>
                  <a:pt x="2342" y="114"/>
                  <a:pt x="2341" y="114"/>
                </a:cubicBezTo>
                <a:cubicBezTo>
                  <a:pt x="2341" y="114"/>
                  <a:pt x="2341" y="114"/>
                  <a:pt x="2341" y="114"/>
                </a:cubicBezTo>
                <a:cubicBezTo>
                  <a:pt x="2341" y="114"/>
                  <a:pt x="2340" y="114"/>
                  <a:pt x="2340" y="113"/>
                </a:cubicBezTo>
                <a:cubicBezTo>
                  <a:pt x="2340" y="113"/>
                  <a:pt x="2340" y="113"/>
                  <a:pt x="2340" y="113"/>
                </a:cubicBezTo>
                <a:cubicBezTo>
                  <a:pt x="2342" y="113"/>
                  <a:pt x="2347" y="114"/>
                  <a:pt x="2347" y="115"/>
                </a:cubicBezTo>
                <a:close/>
                <a:moveTo>
                  <a:pt x="2341" y="89"/>
                </a:moveTo>
                <a:cubicBezTo>
                  <a:pt x="2342" y="89"/>
                  <a:pt x="2344" y="89"/>
                  <a:pt x="2346" y="89"/>
                </a:cubicBezTo>
                <a:cubicBezTo>
                  <a:pt x="2346" y="89"/>
                  <a:pt x="2346" y="89"/>
                  <a:pt x="2346" y="89"/>
                </a:cubicBezTo>
                <a:cubicBezTo>
                  <a:pt x="2344" y="89"/>
                  <a:pt x="2342" y="90"/>
                  <a:pt x="2341" y="89"/>
                </a:cubicBezTo>
                <a:close/>
                <a:moveTo>
                  <a:pt x="2346" y="122"/>
                </a:moveTo>
                <a:cubicBezTo>
                  <a:pt x="2345" y="122"/>
                  <a:pt x="2344" y="122"/>
                  <a:pt x="2343" y="122"/>
                </a:cubicBezTo>
                <a:cubicBezTo>
                  <a:pt x="2343" y="121"/>
                  <a:pt x="2343" y="121"/>
                  <a:pt x="2343" y="121"/>
                </a:cubicBezTo>
                <a:cubicBezTo>
                  <a:pt x="2344" y="121"/>
                  <a:pt x="2345" y="121"/>
                  <a:pt x="2346" y="122"/>
                </a:cubicBezTo>
                <a:close/>
                <a:moveTo>
                  <a:pt x="2340" y="106"/>
                </a:moveTo>
                <a:cubicBezTo>
                  <a:pt x="2339" y="106"/>
                  <a:pt x="2338" y="105"/>
                  <a:pt x="2337" y="105"/>
                </a:cubicBezTo>
                <a:cubicBezTo>
                  <a:pt x="2338" y="105"/>
                  <a:pt x="2339" y="105"/>
                  <a:pt x="2341" y="104"/>
                </a:cubicBezTo>
                <a:cubicBezTo>
                  <a:pt x="2341" y="105"/>
                  <a:pt x="2341" y="105"/>
                  <a:pt x="2340" y="106"/>
                </a:cubicBezTo>
                <a:close/>
                <a:moveTo>
                  <a:pt x="2342" y="186"/>
                </a:moveTo>
                <a:cubicBezTo>
                  <a:pt x="2340" y="186"/>
                  <a:pt x="2337" y="187"/>
                  <a:pt x="2337" y="185"/>
                </a:cubicBezTo>
                <a:cubicBezTo>
                  <a:pt x="2338" y="186"/>
                  <a:pt x="2341" y="185"/>
                  <a:pt x="2342" y="186"/>
                </a:cubicBezTo>
                <a:close/>
                <a:moveTo>
                  <a:pt x="2343" y="225"/>
                </a:moveTo>
                <a:cubicBezTo>
                  <a:pt x="2343" y="225"/>
                  <a:pt x="2343" y="225"/>
                  <a:pt x="2343" y="225"/>
                </a:cubicBezTo>
                <a:cubicBezTo>
                  <a:pt x="2342" y="225"/>
                  <a:pt x="2341" y="226"/>
                  <a:pt x="2340" y="225"/>
                </a:cubicBezTo>
                <a:cubicBezTo>
                  <a:pt x="2341" y="225"/>
                  <a:pt x="2342" y="225"/>
                  <a:pt x="2343" y="225"/>
                </a:cubicBezTo>
                <a:close/>
                <a:moveTo>
                  <a:pt x="2351" y="106"/>
                </a:moveTo>
                <a:cubicBezTo>
                  <a:pt x="2351" y="107"/>
                  <a:pt x="2354" y="106"/>
                  <a:pt x="2353" y="106"/>
                </a:cubicBezTo>
                <a:cubicBezTo>
                  <a:pt x="2353" y="107"/>
                  <a:pt x="2350" y="107"/>
                  <a:pt x="2351" y="106"/>
                </a:cubicBezTo>
                <a:close/>
                <a:moveTo>
                  <a:pt x="2373" y="82"/>
                </a:moveTo>
                <a:cubicBezTo>
                  <a:pt x="2372" y="82"/>
                  <a:pt x="2372" y="82"/>
                  <a:pt x="2372" y="82"/>
                </a:cubicBezTo>
                <a:cubicBezTo>
                  <a:pt x="2371" y="83"/>
                  <a:pt x="2373" y="84"/>
                  <a:pt x="2371" y="84"/>
                </a:cubicBezTo>
                <a:cubicBezTo>
                  <a:pt x="2371" y="83"/>
                  <a:pt x="2370" y="83"/>
                  <a:pt x="2370" y="81"/>
                </a:cubicBezTo>
                <a:cubicBezTo>
                  <a:pt x="2371" y="82"/>
                  <a:pt x="2373" y="81"/>
                  <a:pt x="2373" y="82"/>
                </a:cubicBezTo>
                <a:close/>
                <a:moveTo>
                  <a:pt x="2371" y="76"/>
                </a:moveTo>
                <a:cubicBezTo>
                  <a:pt x="2372" y="76"/>
                  <a:pt x="2373" y="74"/>
                  <a:pt x="2373" y="77"/>
                </a:cubicBezTo>
                <a:cubicBezTo>
                  <a:pt x="2372" y="76"/>
                  <a:pt x="2371" y="77"/>
                  <a:pt x="2371" y="76"/>
                </a:cubicBezTo>
                <a:close/>
                <a:moveTo>
                  <a:pt x="2371" y="88"/>
                </a:moveTo>
                <a:cubicBezTo>
                  <a:pt x="2368" y="88"/>
                  <a:pt x="2368" y="88"/>
                  <a:pt x="2367" y="88"/>
                </a:cubicBezTo>
                <a:cubicBezTo>
                  <a:pt x="2368" y="86"/>
                  <a:pt x="2371" y="86"/>
                  <a:pt x="2371" y="88"/>
                </a:cubicBezTo>
                <a:close/>
                <a:moveTo>
                  <a:pt x="2377" y="94"/>
                </a:moveTo>
                <a:cubicBezTo>
                  <a:pt x="2379" y="95"/>
                  <a:pt x="2381" y="95"/>
                  <a:pt x="2382" y="94"/>
                </a:cubicBezTo>
                <a:cubicBezTo>
                  <a:pt x="2383" y="94"/>
                  <a:pt x="2383" y="95"/>
                  <a:pt x="2383" y="95"/>
                </a:cubicBezTo>
                <a:cubicBezTo>
                  <a:pt x="2383" y="95"/>
                  <a:pt x="2383" y="97"/>
                  <a:pt x="2383" y="98"/>
                </a:cubicBezTo>
                <a:cubicBezTo>
                  <a:pt x="2383" y="97"/>
                  <a:pt x="2383" y="97"/>
                  <a:pt x="2384" y="97"/>
                </a:cubicBezTo>
                <a:cubicBezTo>
                  <a:pt x="2384" y="99"/>
                  <a:pt x="2378" y="100"/>
                  <a:pt x="2378" y="98"/>
                </a:cubicBezTo>
                <a:cubicBezTo>
                  <a:pt x="2378" y="97"/>
                  <a:pt x="2382" y="98"/>
                  <a:pt x="2382" y="97"/>
                </a:cubicBezTo>
                <a:cubicBezTo>
                  <a:pt x="2381" y="96"/>
                  <a:pt x="2378" y="96"/>
                  <a:pt x="2375" y="96"/>
                </a:cubicBezTo>
                <a:cubicBezTo>
                  <a:pt x="2375" y="98"/>
                  <a:pt x="2374" y="97"/>
                  <a:pt x="2372" y="98"/>
                </a:cubicBezTo>
                <a:cubicBezTo>
                  <a:pt x="2372" y="96"/>
                  <a:pt x="2375" y="98"/>
                  <a:pt x="2374" y="96"/>
                </a:cubicBezTo>
                <a:cubicBezTo>
                  <a:pt x="2372" y="96"/>
                  <a:pt x="2370" y="94"/>
                  <a:pt x="2369" y="93"/>
                </a:cubicBezTo>
                <a:cubicBezTo>
                  <a:pt x="2369" y="93"/>
                  <a:pt x="2369" y="93"/>
                  <a:pt x="2369" y="93"/>
                </a:cubicBezTo>
                <a:cubicBezTo>
                  <a:pt x="2370" y="93"/>
                  <a:pt x="2370" y="93"/>
                  <a:pt x="2370" y="94"/>
                </a:cubicBezTo>
                <a:cubicBezTo>
                  <a:pt x="2371" y="93"/>
                  <a:pt x="2371" y="93"/>
                  <a:pt x="2371" y="92"/>
                </a:cubicBezTo>
                <a:cubicBezTo>
                  <a:pt x="2372" y="92"/>
                  <a:pt x="2372" y="92"/>
                  <a:pt x="2373" y="92"/>
                </a:cubicBezTo>
                <a:cubicBezTo>
                  <a:pt x="2373" y="93"/>
                  <a:pt x="2374" y="93"/>
                  <a:pt x="2375" y="94"/>
                </a:cubicBezTo>
                <a:cubicBezTo>
                  <a:pt x="2375" y="94"/>
                  <a:pt x="2374" y="94"/>
                  <a:pt x="2374" y="95"/>
                </a:cubicBezTo>
                <a:cubicBezTo>
                  <a:pt x="2375" y="95"/>
                  <a:pt x="2376" y="95"/>
                  <a:pt x="2377" y="94"/>
                </a:cubicBezTo>
                <a:close/>
                <a:moveTo>
                  <a:pt x="2365" y="92"/>
                </a:moveTo>
                <a:cubicBezTo>
                  <a:pt x="2365" y="92"/>
                  <a:pt x="2365" y="93"/>
                  <a:pt x="2365" y="93"/>
                </a:cubicBezTo>
                <a:cubicBezTo>
                  <a:pt x="2366" y="92"/>
                  <a:pt x="2366" y="92"/>
                  <a:pt x="2367" y="92"/>
                </a:cubicBezTo>
                <a:cubicBezTo>
                  <a:pt x="2367" y="92"/>
                  <a:pt x="2368" y="93"/>
                  <a:pt x="2368" y="93"/>
                </a:cubicBezTo>
                <a:cubicBezTo>
                  <a:pt x="2365" y="93"/>
                  <a:pt x="2363" y="93"/>
                  <a:pt x="2361" y="92"/>
                </a:cubicBezTo>
                <a:cubicBezTo>
                  <a:pt x="2362" y="92"/>
                  <a:pt x="2362" y="92"/>
                  <a:pt x="2364" y="92"/>
                </a:cubicBezTo>
                <a:cubicBezTo>
                  <a:pt x="2364" y="92"/>
                  <a:pt x="2364" y="91"/>
                  <a:pt x="2364" y="91"/>
                </a:cubicBezTo>
                <a:cubicBezTo>
                  <a:pt x="2365" y="91"/>
                  <a:pt x="2365" y="91"/>
                  <a:pt x="2365" y="91"/>
                </a:cubicBezTo>
                <a:cubicBezTo>
                  <a:pt x="2365" y="92"/>
                  <a:pt x="2365" y="92"/>
                  <a:pt x="2365" y="93"/>
                </a:cubicBezTo>
                <a:cubicBezTo>
                  <a:pt x="2365" y="93"/>
                  <a:pt x="2365" y="93"/>
                  <a:pt x="2365" y="92"/>
                </a:cubicBezTo>
                <a:close/>
                <a:moveTo>
                  <a:pt x="2365" y="85"/>
                </a:moveTo>
                <a:cubicBezTo>
                  <a:pt x="2365" y="85"/>
                  <a:pt x="2365" y="85"/>
                  <a:pt x="2365" y="85"/>
                </a:cubicBezTo>
                <a:cubicBezTo>
                  <a:pt x="2365" y="85"/>
                  <a:pt x="2364" y="85"/>
                  <a:pt x="2364" y="85"/>
                </a:cubicBezTo>
                <a:cubicBezTo>
                  <a:pt x="2364" y="85"/>
                  <a:pt x="2364" y="84"/>
                  <a:pt x="2364" y="84"/>
                </a:cubicBezTo>
                <a:cubicBezTo>
                  <a:pt x="2364" y="85"/>
                  <a:pt x="2363" y="85"/>
                  <a:pt x="2363" y="86"/>
                </a:cubicBezTo>
                <a:cubicBezTo>
                  <a:pt x="2363" y="86"/>
                  <a:pt x="2363" y="86"/>
                  <a:pt x="2363" y="86"/>
                </a:cubicBezTo>
                <a:cubicBezTo>
                  <a:pt x="2363" y="86"/>
                  <a:pt x="2363" y="86"/>
                  <a:pt x="2363" y="86"/>
                </a:cubicBezTo>
                <a:cubicBezTo>
                  <a:pt x="2362" y="86"/>
                  <a:pt x="2362" y="86"/>
                  <a:pt x="2361" y="86"/>
                </a:cubicBezTo>
                <a:cubicBezTo>
                  <a:pt x="2361" y="85"/>
                  <a:pt x="2361" y="85"/>
                  <a:pt x="2361" y="83"/>
                </a:cubicBezTo>
                <a:cubicBezTo>
                  <a:pt x="2364" y="82"/>
                  <a:pt x="2366" y="84"/>
                  <a:pt x="2368" y="83"/>
                </a:cubicBezTo>
                <a:cubicBezTo>
                  <a:pt x="2368" y="83"/>
                  <a:pt x="2369" y="84"/>
                  <a:pt x="2369" y="85"/>
                </a:cubicBezTo>
                <a:cubicBezTo>
                  <a:pt x="2367" y="84"/>
                  <a:pt x="2366" y="85"/>
                  <a:pt x="2365" y="85"/>
                </a:cubicBezTo>
                <a:close/>
                <a:moveTo>
                  <a:pt x="2398" y="96"/>
                </a:moveTo>
                <a:cubicBezTo>
                  <a:pt x="2399" y="97"/>
                  <a:pt x="2400" y="98"/>
                  <a:pt x="2401" y="99"/>
                </a:cubicBezTo>
                <a:cubicBezTo>
                  <a:pt x="2397" y="98"/>
                  <a:pt x="2393" y="97"/>
                  <a:pt x="2389" y="95"/>
                </a:cubicBezTo>
                <a:cubicBezTo>
                  <a:pt x="2388" y="95"/>
                  <a:pt x="2388" y="95"/>
                  <a:pt x="2387" y="95"/>
                </a:cubicBezTo>
                <a:cubicBezTo>
                  <a:pt x="2387" y="95"/>
                  <a:pt x="2387" y="94"/>
                  <a:pt x="2387" y="94"/>
                </a:cubicBezTo>
                <a:cubicBezTo>
                  <a:pt x="2389" y="95"/>
                  <a:pt x="2393" y="94"/>
                  <a:pt x="2392" y="96"/>
                </a:cubicBezTo>
                <a:cubicBezTo>
                  <a:pt x="2392" y="96"/>
                  <a:pt x="2396" y="95"/>
                  <a:pt x="2398" y="96"/>
                </a:cubicBezTo>
                <a:close/>
                <a:moveTo>
                  <a:pt x="2399" y="99"/>
                </a:moveTo>
                <a:cubicBezTo>
                  <a:pt x="2397" y="100"/>
                  <a:pt x="2395" y="100"/>
                  <a:pt x="2394" y="99"/>
                </a:cubicBezTo>
                <a:cubicBezTo>
                  <a:pt x="2395" y="99"/>
                  <a:pt x="2398" y="98"/>
                  <a:pt x="2399" y="99"/>
                </a:cubicBezTo>
                <a:close/>
                <a:moveTo>
                  <a:pt x="2392" y="99"/>
                </a:moveTo>
                <a:cubicBezTo>
                  <a:pt x="2391" y="100"/>
                  <a:pt x="2388" y="99"/>
                  <a:pt x="2386" y="98"/>
                </a:cubicBezTo>
                <a:cubicBezTo>
                  <a:pt x="2388" y="98"/>
                  <a:pt x="2391" y="97"/>
                  <a:pt x="2392" y="99"/>
                </a:cubicBezTo>
                <a:close/>
                <a:moveTo>
                  <a:pt x="2386" y="97"/>
                </a:moveTo>
                <a:cubicBezTo>
                  <a:pt x="2386" y="96"/>
                  <a:pt x="2385" y="96"/>
                  <a:pt x="2385" y="95"/>
                </a:cubicBezTo>
                <a:cubicBezTo>
                  <a:pt x="2386" y="94"/>
                  <a:pt x="2387" y="93"/>
                  <a:pt x="2387" y="95"/>
                </a:cubicBezTo>
                <a:cubicBezTo>
                  <a:pt x="2387" y="95"/>
                  <a:pt x="2386" y="96"/>
                  <a:pt x="2386" y="97"/>
                </a:cubicBezTo>
                <a:close/>
                <a:moveTo>
                  <a:pt x="2396" y="81"/>
                </a:moveTo>
                <a:cubicBezTo>
                  <a:pt x="2399" y="81"/>
                  <a:pt x="2402" y="81"/>
                  <a:pt x="2406" y="81"/>
                </a:cubicBezTo>
                <a:cubicBezTo>
                  <a:pt x="2406" y="81"/>
                  <a:pt x="2406" y="82"/>
                  <a:pt x="2406" y="82"/>
                </a:cubicBezTo>
                <a:cubicBezTo>
                  <a:pt x="2403" y="82"/>
                  <a:pt x="2400" y="81"/>
                  <a:pt x="2396" y="81"/>
                </a:cubicBezTo>
                <a:close/>
                <a:moveTo>
                  <a:pt x="2407" y="83"/>
                </a:moveTo>
                <a:cubicBezTo>
                  <a:pt x="2408" y="82"/>
                  <a:pt x="2408" y="81"/>
                  <a:pt x="2409" y="81"/>
                </a:cubicBezTo>
                <a:cubicBezTo>
                  <a:pt x="2409" y="83"/>
                  <a:pt x="2416" y="81"/>
                  <a:pt x="2421" y="83"/>
                </a:cubicBezTo>
                <a:cubicBezTo>
                  <a:pt x="2421" y="83"/>
                  <a:pt x="2421" y="84"/>
                  <a:pt x="2421" y="84"/>
                </a:cubicBezTo>
                <a:cubicBezTo>
                  <a:pt x="2417" y="84"/>
                  <a:pt x="2412" y="83"/>
                  <a:pt x="2407" y="83"/>
                </a:cubicBezTo>
                <a:close/>
                <a:moveTo>
                  <a:pt x="2492" y="108"/>
                </a:moveTo>
                <a:cubicBezTo>
                  <a:pt x="2492" y="109"/>
                  <a:pt x="2491" y="108"/>
                  <a:pt x="2490" y="108"/>
                </a:cubicBezTo>
                <a:cubicBezTo>
                  <a:pt x="2491" y="108"/>
                  <a:pt x="2492" y="107"/>
                  <a:pt x="2492" y="108"/>
                </a:cubicBezTo>
                <a:close/>
                <a:moveTo>
                  <a:pt x="2517" y="88"/>
                </a:moveTo>
                <a:cubicBezTo>
                  <a:pt x="2518" y="88"/>
                  <a:pt x="2520" y="87"/>
                  <a:pt x="2521" y="89"/>
                </a:cubicBezTo>
                <a:cubicBezTo>
                  <a:pt x="2519" y="89"/>
                  <a:pt x="2517" y="89"/>
                  <a:pt x="2517" y="88"/>
                </a:cubicBezTo>
                <a:close/>
                <a:moveTo>
                  <a:pt x="2536" y="62"/>
                </a:moveTo>
                <a:cubicBezTo>
                  <a:pt x="2528" y="62"/>
                  <a:pt x="2523" y="61"/>
                  <a:pt x="2515" y="58"/>
                </a:cubicBezTo>
                <a:cubicBezTo>
                  <a:pt x="2517" y="58"/>
                  <a:pt x="2516" y="57"/>
                  <a:pt x="2516" y="56"/>
                </a:cubicBezTo>
                <a:cubicBezTo>
                  <a:pt x="2524" y="53"/>
                  <a:pt x="2531" y="56"/>
                  <a:pt x="2538" y="57"/>
                </a:cubicBezTo>
                <a:cubicBezTo>
                  <a:pt x="2539" y="59"/>
                  <a:pt x="2536" y="60"/>
                  <a:pt x="2536" y="62"/>
                </a:cubicBezTo>
                <a:close/>
                <a:moveTo>
                  <a:pt x="2514" y="59"/>
                </a:moveTo>
                <a:cubicBezTo>
                  <a:pt x="2514" y="58"/>
                  <a:pt x="2514" y="56"/>
                  <a:pt x="2515" y="56"/>
                </a:cubicBezTo>
                <a:cubicBezTo>
                  <a:pt x="2515" y="57"/>
                  <a:pt x="2515" y="58"/>
                  <a:pt x="2514" y="59"/>
                </a:cubicBezTo>
                <a:close/>
                <a:moveTo>
                  <a:pt x="2546" y="55"/>
                </a:moveTo>
                <a:cubicBezTo>
                  <a:pt x="2545" y="54"/>
                  <a:pt x="2545" y="53"/>
                  <a:pt x="2547" y="53"/>
                </a:cubicBezTo>
                <a:cubicBezTo>
                  <a:pt x="2547" y="54"/>
                  <a:pt x="2546" y="55"/>
                  <a:pt x="2546" y="55"/>
                </a:cubicBezTo>
                <a:close/>
                <a:moveTo>
                  <a:pt x="2546" y="39"/>
                </a:moveTo>
                <a:cubicBezTo>
                  <a:pt x="2545" y="40"/>
                  <a:pt x="2545" y="40"/>
                  <a:pt x="2546" y="41"/>
                </a:cubicBezTo>
                <a:cubicBezTo>
                  <a:pt x="2544" y="41"/>
                  <a:pt x="2543" y="38"/>
                  <a:pt x="2544" y="41"/>
                </a:cubicBezTo>
                <a:cubicBezTo>
                  <a:pt x="2542" y="40"/>
                  <a:pt x="2540" y="40"/>
                  <a:pt x="2539" y="38"/>
                </a:cubicBezTo>
                <a:cubicBezTo>
                  <a:pt x="2541" y="39"/>
                  <a:pt x="2544" y="38"/>
                  <a:pt x="2546" y="39"/>
                </a:cubicBezTo>
                <a:close/>
                <a:moveTo>
                  <a:pt x="2554" y="40"/>
                </a:moveTo>
                <a:cubicBezTo>
                  <a:pt x="2554" y="41"/>
                  <a:pt x="2553" y="41"/>
                  <a:pt x="2555" y="41"/>
                </a:cubicBezTo>
                <a:cubicBezTo>
                  <a:pt x="2554" y="43"/>
                  <a:pt x="2554" y="42"/>
                  <a:pt x="2555" y="44"/>
                </a:cubicBezTo>
                <a:cubicBezTo>
                  <a:pt x="2545" y="43"/>
                  <a:pt x="2539" y="42"/>
                  <a:pt x="2528" y="40"/>
                </a:cubicBezTo>
                <a:cubicBezTo>
                  <a:pt x="2535" y="39"/>
                  <a:pt x="2548" y="44"/>
                  <a:pt x="2554" y="40"/>
                </a:cubicBezTo>
                <a:close/>
                <a:moveTo>
                  <a:pt x="2542" y="46"/>
                </a:moveTo>
                <a:cubicBezTo>
                  <a:pt x="2541" y="46"/>
                  <a:pt x="2539" y="47"/>
                  <a:pt x="2538" y="45"/>
                </a:cubicBezTo>
                <a:cubicBezTo>
                  <a:pt x="2540" y="45"/>
                  <a:pt x="2542" y="45"/>
                  <a:pt x="2542" y="46"/>
                </a:cubicBezTo>
                <a:close/>
                <a:moveTo>
                  <a:pt x="2532" y="48"/>
                </a:moveTo>
                <a:cubicBezTo>
                  <a:pt x="2531" y="47"/>
                  <a:pt x="2529" y="48"/>
                  <a:pt x="2528" y="46"/>
                </a:cubicBezTo>
                <a:cubicBezTo>
                  <a:pt x="2530" y="47"/>
                  <a:pt x="2532" y="44"/>
                  <a:pt x="2532" y="48"/>
                </a:cubicBezTo>
                <a:close/>
                <a:moveTo>
                  <a:pt x="2522" y="31"/>
                </a:moveTo>
                <a:cubicBezTo>
                  <a:pt x="2523" y="31"/>
                  <a:pt x="2525" y="30"/>
                  <a:pt x="2525" y="32"/>
                </a:cubicBezTo>
                <a:cubicBezTo>
                  <a:pt x="2524" y="31"/>
                  <a:pt x="2522" y="32"/>
                  <a:pt x="2522" y="31"/>
                </a:cubicBezTo>
                <a:close/>
                <a:moveTo>
                  <a:pt x="2517" y="27"/>
                </a:moveTo>
                <a:cubicBezTo>
                  <a:pt x="2519" y="28"/>
                  <a:pt x="2523" y="26"/>
                  <a:pt x="2524" y="29"/>
                </a:cubicBezTo>
                <a:cubicBezTo>
                  <a:pt x="2526" y="27"/>
                  <a:pt x="2531" y="29"/>
                  <a:pt x="2534" y="29"/>
                </a:cubicBezTo>
                <a:cubicBezTo>
                  <a:pt x="2531" y="31"/>
                  <a:pt x="2536" y="30"/>
                  <a:pt x="2535" y="31"/>
                </a:cubicBezTo>
                <a:cubicBezTo>
                  <a:pt x="2528" y="31"/>
                  <a:pt x="2523" y="30"/>
                  <a:pt x="2517" y="27"/>
                </a:cubicBezTo>
                <a:close/>
                <a:moveTo>
                  <a:pt x="2542" y="52"/>
                </a:moveTo>
                <a:cubicBezTo>
                  <a:pt x="2541" y="52"/>
                  <a:pt x="2541" y="51"/>
                  <a:pt x="2540" y="52"/>
                </a:cubicBezTo>
                <a:cubicBezTo>
                  <a:pt x="2542" y="49"/>
                  <a:pt x="2543" y="54"/>
                  <a:pt x="2545" y="54"/>
                </a:cubicBezTo>
                <a:cubicBezTo>
                  <a:pt x="2537" y="56"/>
                  <a:pt x="2524" y="54"/>
                  <a:pt x="2518" y="52"/>
                </a:cubicBezTo>
                <a:cubicBezTo>
                  <a:pt x="2526" y="51"/>
                  <a:pt x="2534" y="53"/>
                  <a:pt x="2542" y="52"/>
                </a:cubicBezTo>
                <a:close/>
                <a:moveTo>
                  <a:pt x="2521" y="44"/>
                </a:moveTo>
                <a:cubicBezTo>
                  <a:pt x="2520" y="44"/>
                  <a:pt x="2520" y="46"/>
                  <a:pt x="2520" y="46"/>
                </a:cubicBezTo>
                <a:cubicBezTo>
                  <a:pt x="2517" y="45"/>
                  <a:pt x="2513" y="44"/>
                  <a:pt x="2512" y="43"/>
                </a:cubicBezTo>
                <a:cubicBezTo>
                  <a:pt x="2516" y="43"/>
                  <a:pt x="2519" y="42"/>
                  <a:pt x="2521" y="44"/>
                </a:cubicBezTo>
                <a:close/>
                <a:moveTo>
                  <a:pt x="2513" y="64"/>
                </a:moveTo>
                <a:cubicBezTo>
                  <a:pt x="2517" y="69"/>
                  <a:pt x="2529" y="65"/>
                  <a:pt x="2533" y="72"/>
                </a:cubicBezTo>
                <a:cubicBezTo>
                  <a:pt x="2521" y="77"/>
                  <a:pt x="2507" y="71"/>
                  <a:pt x="2494" y="68"/>
                </a:cubicBezTo>
                <a:cubicBezTo>
                  <a:pt x="2495" y="67"/>
                  <a:pt x="2496" y="67"/>
                  <a:pt x="2497" y="69"/>
                </a:cubicBezTo>
                <a:cubicBezTo>
                  <a:pt x="2497" y="67"/>
                  <a:pt x="2497" y="67"/>
                  <a:pt x="2498" y="67"/>
                </a:cubicBezTo>
                <a:cubicBezTo>
                  <a:pt x="2505" y="68"/>
                  <a:pt x="2512" y="69"/>
                  <a:pt x="2518" y="68"/>
                </a:cubicBezTo>
                <a:cubicBezTo>
                  <a:pt x="2512" y="65"/>
                  <a:pt x="2505" y="67"/>
                  <a:pt x="2500" y="63"/>
                </a:cubicBezTo>
                <a:cubicBezTo>
                  <a:pt x="2501" y="66"/>
                  <a:pt x="2495" y="62"/>
                  <a:pt x="2497" y="65"/>
                </a:cubicBezTo>
                <a:cubicBezTo>
                  <a:pt x="2495" y="63"/>
                  <a:pt x="2494" y="66"/>
                  <a:pt x="2492" y="63"/>
                </a:cubicBezTo>
                <a:cubicBezTo>
                  <a:pt x="2494" y="64"/>
                  <a:pt x="2492" y="61"/>
                  <a:pt x="2493" y="60"/>
                </a:cubicBezTo>
                <a:cubicBezTo>
                  <a:pt x="2500" y="61"/>
                  <a:pt x="2507" y="65"/>
                  <a:pt x="2513" y="64"/>
                </a:cubicBezTo>
                <a:close/>
                <a:moveTo>
                  <a:pt x="2516" y="87"/>
                </a:moveTo>
                <a:cubicBezTo>
                  <a:pt x="2509" y="84"/>
                  <a:pt x="2515" y="85"/>
                  <a:pt x="2516" y="85"/>
                </a:cubicBezTo>
                <a:cubicBezTo>
                  <a:pt x="2516" y="86"/>
                  <a:pt x="2517" y="86"/>
                  <a:pt x="2516" y="87"/>
                </a:cubicBezTo>
                <a:close/>
                <a:moveTo>
                  <a:pt x="2510" y="80"/>
                </a:moveTo>
                <a:cubicBezTo>
                  <a:pt x="2508" y="80"/>
                  <a:pt x="2508" y="78"/>
                  <a:pt x="2507" y="80"/>
                </a:cubicBezTo>
                <a:cubicBezTo>
                  <a:pt x="2507" y="77"/>
                  <a:pt x="2511" y="77"/>
                  <a:pt x="2510" y="80"/>
                </a:cubicBezTo>
                <a:close/>
                <a:moveTo>
                  <a:pt x="2488" y="64"/>
                </a:moveTo>
                <a:cubicBezTo>
                  <a:pt x="2489" y="64"/>
                  <a:pt x="2491" y="64"/>
                  <a:pt x="2492" y="64"/>
                </a:cubicBezTo>
                <a:cubicBezTo>
                  <a:pt x="2492" y="66"/>
                  <a:pt x="2490" y="67"/>
                  <a:pt x="2491" y="67"/>
                </a:cubicBezTo>
                <a:cubicBezTo>
                  <a:pt x="2491" y="66"/>
                  <a:pt x="2492" y="65"/>
                  <a:pt x="2492" y="65"/>
                </a:cubicBezTo>
                <a:cubicBezTo>
                  <a:pt x="2492" y="68"/>
                  <a:pt x="2494" y="64"/>
                  <a:pt x="2494" y="67"/>
                </a:cubicBezTo>
                <a:cubicBezTo>
                  <a:pt x="2493" y="67"/>
                  <a:pt x="2492" y="67"/>
                  <a:pt x="2491" y="68"/>
                </a:cubicBezTo>
                <a:cubicBezTo>
                  <a:pt x="2490" y="67"/>
                  <a:pt x="2488" y="67"/>
                  <a:pt x="2488" y="66"/>
                </a:cubicBezTo>
                <a:cubicBezTo>
                  <a:pt x="2488" y="66"/>
                  <a:pt x="2489" y="66"/>
                  <a:pt x="2489" y="66"/>
                </a:cubicBezTo>
                <a:cubicBezTo>
                  <a:pt x="2489" y="65"/>
                  <a:pt x="2488" y="65"/>
                  <a:pt x="2488" y="64"/>
                </a:cubicBezTo>
                <a:close/>
                <a:moveTo>
                  <a:pt x="2493" y="76"/>
                </a:moveTo>
                <a:cubicBezTo>
                  <a:pt x="2493" y="80"/>
                  <a:pt x="2499" y="76"/>
                  <a:pt x="2502" y="78"/>
                </a:cubicBezTo>
                <a:cubicBezTo>
                  <a:pt x="2499" y="79"/>
                  <a:pt x="2491" y="80"/>
                  <a:pt x="2493" y="76"/>
                </a:cubicBezTo>
                <a:close/>
                <a:moveTo>
                  <a:pt x="2494" y="56"/>
                </a:moveTo>
                <a:cubicBezTo>
                  <a:pt x="2496" y="55"/>
                  <a:pt x="2499" y="55"/>
                  <a:pt x="2501" y="56"/>
                </a:cubicBezTo>
                <a:cubicBezTo>
                  <a:pt x="2498" y="56"/>
                  <a:pt x="2495" y="58"/>
                  <a:pt x="2494" y="56"/>
                </a:cubicBezTo>
                <a:close/>
                <a:moveTo>
                  <a:pt x="2495" y="51"/>
                </a:moveTo>
                <a:cubicBezTo>
                  <a:pt x="2499" y="49"/>
                  <a:pt x="2506" y="47"/>
                  <a:pt x="2509" y="51"/>
                </a:cubicBezTo>
                <a:cubicBezTo>
                  <a:pt x="2507" y="50"/>
                  <a:pt x="2505" y="51"/>
                  <a:pt x="2503" y="51"/>
                </a:cubicBezTo>
                <a:cubicBezTo>
                  <a:pt x="2505" y="52"/>
                  <a:pt x="2503" y="52"/>
                  <a:pt x="2503" y="53"/>
                </a:cubicBezTo>
                <a:cubicBezTo>
                  <a:pt x="2508" y="54"/>
                  <a:pt x="2502" y="51"/>
                  <a:pt x="2509" y="52"/>
                </a:cubicBezTo>
                <a:cubicBezTo>
                  <a:pt x="2509" y="54"/>
                  <a:pt x="2508" y="54"/>
                  <a:pt x="2508" y="56"/>
                </a:cubicBezTo>
                <a:cubicBezTo>
                  <a:pt x="2509" y="56"/>
                  <a:pt x="2510" y="55"/>
                  <a:pt x="2510" y="56"/>
                </a:cubicBezTo>
                <a:cubicBezTo>
                  <a:pt x="2509" y="56"/>
                  <a:pt x="2510" y="56"/>
                  <a:pt x="2510" y="57"/>
                </a:cubicBezTo>
                <a:cubicBezTo>
                  <a:pt x="2506" y="56"/>
                  <a:pt x="2502" y="55"/>
                  <a:pt x="2498" y="54"/>
                </a:cubicBezTo>
                <a:cubicBezTo>
                  <a:pt x="2493" y="54"/>
                  <a:pt x="2491" y="51"/>
                  <a:pt x="2487" y="51"/>
                </a:cubicBezTo>
                <a:cubicBezTo>
                  <a:pt x="2489" y="49"/>
                  <a:pt x="2494" y="49"/>
                  <a:pt x="2495" y="51"/>
                </a:cubicBezTo>
                <a:close/>
                <a:moveTo>
                  <a:pt x="2486" y="50"/>
                </a:moveTo>
                <a:cubicBezTo>
                  <a:pt x="2485" y="53"/>
                  <a:pt x="2484" y="49"/>
                  <a:pt x="2483" y="51"/>
                </a:cubicBezTo>
                <a:cubicBezTo>
                  <a:pt x="2484" y="48"/>
                  <a:pt x="2484" y="51"/>
                  <a:pt x="2486" y="50"/>
                </a:cubicBezTo>
                <a:close/>
                <a:moveTo>
                  <a:pt x="2460" y="47"/>
                </a:moveTo>
                <a:cubicBezTo>
                  <a:pt x="2465" y="47"/>
                  <a:pt x="2469" y="47"/>
                  <a:pt x="2471" y="49"/>
                </a:cubicBezTo>
                <a:cubicBezTo>
                  <a:pt x="2469" y="49"/>
                  <a:pt x="2464" y="51"/>
                  <a:pt x="2466" y="49"/>
                </a:cubicBezTo>
                <a:cubicBezTo>
                  <a:pt x="2463" y="48"/>
                  <a:pt x="2461" y="49"/>
                  <a:pt x="2460" y="47"/>
                </a:cubicBezTo>
                <a:close/>
                <a:moveTo>
                  <a:pt x="2426" y="61"/>
                </a:moveTo>
                <a:cubicBezTo>
                  <a:pt x="2426" y="61"/>
                  <a:pt x="2426" y="62"/>
                  <a:pt x="2426" y="62"/>
                </a:cubicBezTo>
                <a:cubicBezTo>
                  <a:pt x="2426" y="62"/>
                  <a:pt x="2426" y="61"/>
                  <a:pt x="2426" y="61"/>
                </a:cubicBezTo>
                <a:cubicBezTo>
                  <a:pt x="2427" y="61"/>
                  <a:pt x="2428" y="61"/>
                  <a:pt x="2429" y="61"/>
                </a:cubicBezTo>
                <a:cubicBezTo>
                  <a:pt x="2431" y="61"/>
                  <a:pt x="2432" y="62"/>
                  <a:pt x="2433" y="64"/>
                </a:cubicBezTo>
                <a:cubicBezTo>
                  <a:pt x="2434" y="63"/>
                  <a:pt x="2436" y="63"/>
                  <a:pt x="2436" y="61"/>
                </a:cubicBezTo>
                <a:cubicBezTo>
                  <a:pt x="2448" y="61"/>
                  <a:pt x="2459" y="62"/>
                  <a:pt x="2470" y="65"/>
                </a:cubicBezTo>
                <a:cubicBezTo>
                  <a:pt x="2470" y="67"/>
                  <a:pt x="2469" y="67"/>
                  <a:pt x="2471" y="67"/>
                </a:cubicBezTo>
                <a:cubicBezTo>
                  <a:pt x="2470" y="65"/>
                  <a:pt x="2472" y="67"/>
                  <a:pt x="2474" y="68"/>
                </a:cubicBezTo>
                <a:cubicBezTo>
                  <a:pt x="2460" y="69"/>
                  <a:pt x="2440" y="67"/>
                  <a:pt x="2421" y="64"/>
                </a:cubicBezTo>
                <a:cubicBezTo>
                  <a:pt x="2422" y="64"/>
                  <a:pt x="2423" y="64"/>
                  <a:pt x="2424" y="64"/>
                </a:cubicBezTo>
                <a:cubicBezTo>
                  <a:pt x="2423" y="60"/>
                  <a:pt x="2415" y="64"/>
                  <a:pt x="2412" y="62"/>
                </a:cubicBezTo>
                <a:cubicBezTo>
                  <a:pt x="2416" y="61"/>
                  <a:pt x="2421" y="62"/>
                  <a:pt x="2426" y="61"/>
                </a:cubicBezTo>
                <a:close/>
                <a:moveTo>
                  <a:pt x="2401" y="63"/>
                </a:moveTo>
                <a:cubicBezTo>
                  <a:pt x="2403" y="64"/>
                  <a:pt x="2405" y="64"/>
                  <a:pt x="2407" y="64"/>
                </a:cubicBezTo>
                <a:cubicBezTo>
                  <a:pt x="2404" y="65"/>
                  <a:pt x="2402" y="64"/>
                  <a:pt x="2400" y="63"/>
                </a:cubicBezTo>
                <a:cubicBezTo>
                  <a:pt x="2400" y="63"/>
                  <a:pt x="2400" y="63"/>
                  <a:pt x="2401" y="63"/>
                </a:cubicBezTo>
                <a:close/>
                <a:moveTo>
                  <a:pt x="2397" y="64"/>
                </a:moveTo>
                <a:cubicBezTo>
                  <a:pt x="2391" y="62"/>
                  <a:pt x="2383" y="65"/>
                  <a:pt x="2377" y="63"/>
                </a:cubicBezTo>
                <a:cubicBezTo>
                  <a:pt x="2382" y="62"/>
                  <a:pt x="2391" y="61"/>
                  <a:pt x="2397" y="64"/>
                </a:cubicBezTo>
                <a:close/>
                <a:moveTo>
                  <a:pt x="2360" y="63"/>
                </a:moveTo>
                <a:cubicBezTo>
                  <a:pt x="2362" y="63"/>
                  <a:pt x="2364" y="63"/>
                  <a:pt x="2367" y="64"/>
                </a:cubicBezTo>
                <a:cubicBezTo>
                  <a:pt x="2364" y="64"/>
                  <a:pt x="2362" y="64"/>
                  <a:pt x="2360" y="63"/>
                </a:cubicBezTo>
                <a:cubicBezTo>
                  <a:pt x="2360" y="63"/>
                  <a:pt x="2360" y="63"/>
                  <a:pt x="2360" y="63"/>
                </a:cubicBezTo>
                <a:close/>
                <a:moveTo>
                  <a:pt x="2357" y="36"/>
                </a:moveTo>
                <a:cubicBezTo>
                  <a:pt x="2356" y="36"/>
                  <a:pt x="2355" y="36"/>
                  <a:pt x="2353" y="36"/>
                </a:cubicBezTo>
                <a:cubicBezTo>
                  <a:pt x="2353" y="36"/>
                  <a:pt x="2353" y="36"/>
                  <a:pt x="2353" y="35"/>
                </a:cubicBezTo>
                <a:cubicBezTo>
                  <a:pt x="2354" y="36"/>
                  <a:pt x="2357" y="34"/>
                  <a:pt x="2357" y="36"/>
                </a:cubicBezTo>
                <a:close/>
                <a:moveTo>
                  <a:pt x="2358" y="63"/>
                </a:moveTo>
                <a:cubicBezTo>
                  <a:pt x="2358" y="63"/>
                  <a:pt x="2357" y="64"/>
                  <a:pt x="2356" y="64"/>
                </a:cubicBezTo>
                <a:cubicBezTo>
                  <a:pt x="2355" y="64"/>
                  <a:pt x="2354" y="64"/>
                  <a:pt x="2354" y="63"/>
                </a:cubicBezTo>
                <a:cubicBezTo>
                  <a:pt x="2354" y="63"/>
                  <a:pt x="2353" y="63"/>
                  <a:pt x="2353" y="63"/>
                </a:cubicBezTo>
                <a:cubicBezTo>
                  <a:pt x="2355" y="63"/>
                  <a:pt x="2357" y="62"/>
                  <a:pt x="2358" y="63"/>
                </a:cubicBezTo>
                <a:close/>
                <a:moveTo>
                  <a:pt x="2349" y="68"/>
                </a:moveTo>
                <a:cubicBezTo>
                  <a:pt x="2350" y="68"/>
                  <a:pt x="2350" y="68"/>
                  <a:pt x="2352" y="68"/>
                </a:cubicBezTo>
                <a:cubicBezTo>
                  <a:pt x="2352" y="68"/>
                  <a:pt x="2351" y="68"/>
                  <a:pt x="2351" y="68"/>
                </a:cubicBezTo>
                <a:cubicBezTo>
                  <a:pt x="2356" y="67"/>
                  <a:pt x="2361" y="67"/>
                  <a:pt x="2367" y="67"/>
                </a:cubicBezTo>
                <a:cubicBezTo>
                  <a:pt x="2367" y="67"/>
                  <a:pt x="2367" y="67"/>
                  <a:pt x="2368" y="67"/>
                </a:cubicBezTo>
                <a:cubicBezTo>
                  <a:pt x="2368" y="67"/>
                  <a:pt x="2368" y="67"/>
                  <a:pt x="2368" y="67"/>
                </a:cubicBezTo>
                <a:cubicBezTo>
                  <a:pt x="2371" y="67"/>
                  <a:pt x="2375" y="68"/>
                  <a:pt x="2377" y="66"/>
                </a:cubicBezTo>
                <a:cubicBezTo>
                  <a:pt x="2378" y="66"/>
                  <a:pt x="2378" y="67"/>
                  <a:pt x="2379" y="67"/>
                </a:cubicBezTo>
                <a:cubicBezTo>
                  <a:pt x="2384" y="67"/>
                  <a:pt x="2388" y="67"/>
                  <a:pt x="2393" y="67"/>
                </a:cubicBezTo>
                <a:cubicBezTo>
                  <a:pt x="2396" y="68"/>
                  <a:pt x="2401" y="69"/>
                  <a:pt x="2403" y="69"/>
                </a:cubicBezTo>
                <a:cubicBezTo>
                  <a:pt x="2403" y="69"/>
                  <a:pt x="2403" y="70"/>
                  <a:pt x="2403" y="70"/>
                </a:cubicBezTo>
                <a:cubicBezTo>
                  <a:pt x="2404" y="70"/>
                  <a:pt x="2404" y="70"/>
                  <a:pt x="2404" y="71"/>
                </a:cubicBezTo>
                <a:cubicBezTo>
                  <a:pt x="2405" y="70"/>
                  <a:pt x="2404" y="70"/>
                  <a:pt x="2404" y="69"/>
                </a:cubicBezTo>
                <a:cubicBezTo>
                  <a:pt x="2404" y="69"/>
                  <a:pt x="2405" y="69"/>
                  <a:pt x="2405" y="68"/>
                </a:cubicBezTo>
                <a:cubicBezTo>
                  <a:pt x="2406" y="69"/>
                  <a:pt x="2405" y="71"/>
                  <a:pt x="2407" y="69"/>
                </a:cubicBezTo>
                <a:cubicBezTo>
                  <a:pt x="2408" y="69"/>
                  <a:pt x="2405" y="71"/>
                  <a:pt x="2407" y="71"/>
                </a:cubicBezTo>
                <a:cubicBezTo>
                  <a:pt x="2409" y="71"/>
                  <a:pt x="2407" y="69"/>
                  <a:pt x="2409" y="69"/>
                </a:cubicBezTo>
                <a:cubicBezTo>
                  <a:pt x="2406" y="67"/>
                  <a:pt x="2403" y="69"/>
                  <a:pt x="2402" y="67"/>
                </a:cubicBezTo>
                <a:cubicBezTo>
                  <a:pt x="2404" y="67"/>
                  <a:pt x="2407" y="66"/>
                  <a:pt x="2407" y="64"/>
                </a:cubicBezTo>
                <a:cubicBezTo>
                  <a:pt x="2410" y="64"/>
                  <a:pt x="2412" y="65"/>
                  <a:pt x="2413" y="66"/>
                </a:cubicBezTo>
                <a:cubicBezTo>
                  <a:pt x="2414" y="64"/>
                  <a:pt x="2416" y="66"/>
                  <a:pt x="2419" y="66"/>
                </a:cubicBezTo>
                <a:cubicBezTo>
                  <a:pt x="2419" y="67"/>
                  <a:pt x="2418" y="66"/>
                  <a:pt x="2417" y="66"/>
                </a:cubicBezTo>
                <a:cubicBezTo>
                  <a:pt x="2419" y="69"/>
                  <a:pt x="2423" y="68"/>
                  <a:pt x="2426" y="69"/>
                </a:cubicBezTo>
                <a:cubicBezTo>
                  <a:pt x="2426" y="68"/>
                  <a:pt x="2425" y="68"/>
                  <a:pt x="2424" y="68"/>
                </a:cubicBezTo>
                <a:cubicBezTo>
                  <a:pt x="2425" y="67"/>
                  <a:pt x="2427" y="68"/>
                  <a:pt x="2429" y="68"/>
                </a:cubicBezTo>
                <a:cubicBezTo>
                  <a:pt x="2429" y="69"/>
                  <a:pt x="2435" y="72"/>
                  <a:pt x="2432" y="70"/>
                </a:cubicBezTo>
                <a:cubicBezTo>
                  <a:pt x="2440" y="67"/>
                  <a:pt x="2453" y="72"/>
                  <a:pt x="2466" y="73"/>
                </a:cubicBezTo>
                <a:cubicBezTo>
                  <a:pt x="2467" y="73"/>
                  <a:pt x="2466" y="75"/>
                  <a:pt x="2467" y="75"/>
                </a:cubicBezTo>
                <a:cubicBezTo>
                  <a:pt x="2475" y="73"/>
                  <a:pt x="2483" y="74"/>
                  <a:pt x="2491" y="75"/>
                </a:cubicBezTo>
                <a:cubicBezTo>
                  <a:pt x="2491" y="77"/>
                  <a:pt x="2489" y="76"/>
                  <a:pt x="2489" y="78"/>
                </a:cubicBezTo>
                <a:cubicBezTo>
                  <a:pt x="2486" y="77"/>
                  <a:pt x="2485" y="78"/>
                  <a:pt x="2481" y="76"/>
                </a:cubicBezTo>
                <a:cubicBezTo>
                  <a:pt x="2481" y="76"/>
                  <a:pt x="2480" y="76"/>
                  <a:pt x="2480" y="77"/>
                </a:cubicBezTo>
                <a:cubicBezTo>
                  <a:pt x="2467" y="78"/>
                  <a:pt x="2446" y="73"/>
                  <a:pt x="2435" y="72"/>
                </a:cubicBezTo>
                <a:cubicBezTo>
                  <a:pt x="2434" y="72"/>
                  <a:pt x="2433" y="73"/>
                  <a:pt x="2432" y="73"/>
                </a:cubicBezTo>
                <a:cubicBezTo>
                  <a:pt x="2430" y="73"/>
                  <a:pt x="2430" y="71"/>
                  <a:pt x="2426" y="72"/>
                </a:cubicBezTo>
                <a:cubicBezTo>
                  <a:pt x="2427" y="75"/>
                  <a:pt x="2430" y="73"/>
                  <a:pt x="2432" y="73"/>
                </a:cubicBezTo>
                <a:cubicBezTo>
                  <a:pt x="2443" y="75"/>
                  <a:pt x="2460" y="78"/>
                  <a:pt x="2470" y="79"/>
                </a:cubicBezTo>
                <a:cubicBezTo>
                  <a:pt x="2470" y="79"/>
                  <a:pt x="2470" y="79"/>
                  <a:pt x="2469" y="79"/>
                </a:cubicBezTo>
                <a:cubicBezTo>
                  <a:pt x="2469" y="81"/>
                  <a:pt x="2471" y="79"/>
                  <a:pt x="2471" y="78"/>
                </a:cubicBezTo>
                <a:cubicBezTo>
                  <a:pt x="2475" y="81"/>
                  <a:pt x="2482" y="79"/>
                  <a:pt x="2488" y="82"/>
                </a:cubicBezTo>
                <a:cubicBezTo>
                  <a:pt x="2489" y="83"/>
                  <a:pt x="2486" y="83"/>
                  <a:pt x="2487" y="84"/>
                </a:cubicBezTo>
                <a:cubicBezTo>
                  <a:pt x="2488" y="84"/>
                  <a:pt x="2490" y="84"/>
                  <a:pt x="2490" y="82"/>
                </a:cubicBezTo>
                <a:cubicBezTo>
                  <a:pt x="2499" y="84"/>
                  <a:pt x="2508" y="82"/>
                  <a:pt x="2510" y="86"/>
                </a:cubicBezTo>
                <a:cubicBezTo>
                  <a:pt x="2515" y="85"/>
                  <a:pt x="2515" y="91"/>
                  <a:pt x="2518" y="91"/>
                </a:cubicBezTo>
                <a:cubicBezTo>
                  <a:pt x="2516" y="94"/>
                  <a:pt x="2512" y="94"/>
                  <a:pt x="2509" y="92"/>
                </a:cubicBezTo>
                <a:cubicBezTo>
                  <a:pt x="2507" y="94"/>
                  <a:pt x="2500" y="94"/>
                  <a:pt x="2497" y="91"/>
                </a:cubicBezTo>
                <a:cubicBezTo>
                  <a:pt x="2485" y="89"/>
                  <a:pt x="2473" y="87"/>
                  <a:pt x="2460" y="86"/>
                </a:cubicBezTo>
                <a:cubicBezTo>
                  <a:pt x="2449" y="85"/>
                  <a:pt x="2436" y="82"/>
                  <a:pt x="2426" y="82"/>
                </a:cubicBezTo>
                <a:cubicBezTo>
                  <a:pt x="2426" y="83"/>
                  <a:pt x="2425" y="83"/>
                  <a:pt x="2425" y="84"/>
                </a:cubicBezTo>
                <a:cubicBezTo>
                  <a:pt x="2424" y="84"/>
                  <a:pt x="2423" y="84"/>
                  <a:pt x="2422" y="84"/>
                </a:cubicBezTo>
                <a:cubicBezTo>
                  <a:pt x="2422" y="84"/>
                  <a:pt x="2422" y="84"/>
                  <a:pt x="2422" y="84"/>
                </a:cubicBezTo>
                <a:cubicBezTo>
                  <a:pt x="2422" y="84"/>
                  <a:pt x="2422" y="83"/>
                  <a:pt x="2422" y="83"/>
                </a:cubicBezTo>
                <a:cubicBezTo>
                  <a:pt x="2422" y="83"/>
                  <a:pt x="2422" y="83"/>
                  <a:pt x="2422" y="83"/>
                </a:cubicBezTo>
                <a:cubicBezTo>
                  <a:pt x="2422" y="82"/>
                  <a:pt x="2424" y="83"/>
                  <a:pt x="2424" y="81"/>
                </a:cubicBezTo>
                <a:cubicBezTo>
                  <a:pt x="2425" y="82"/>
                  <a:pt x="2426" y="82"/>
                  <a:pt x="2427" y="81"/>
                </a:cubicBezTo>
                <a:cubicBezTo>
                  <a:pt x="2429" y="82"/>
                  <a:pt x="2430" y="80"/>
                  <a:pt x="2427" y="81"/>
                </a:cubicBezTo>
                <a:cubicBezTo>
                  <a:pt x="2426" y="80"/>
                  <a:pt x="2425" y="80"/>
                  <a:pt x="2423" y="80"/>
                </a:cubicBezTo>
                <a:cubicBezTo>
                  <a:pt x="2423" y="80"/>
                  <a:pt x="2423" y="80"/>
                  <a:pt x="2423" y="80"/>
                </a:cubicBezTo>
                <a:cubicBezTo>
                  <a:pt x="2411" y="78"/>
                  <a:pt x="2399" y="77"/>
                  <a:pt x="2385" y="75"/>
                </a:cubicBezTo>
                <a:cubicBezTo>
                  <a:pt x="2384" y="75"/>
                  <a:pt x="2384" y="75"/>
                  <a:pt x="2384" y="75"/>
                </a:cubicBezTo>
                <a:cubicBezTo>
                  <a:pt x="2381" y="74"/>
                  <a:pt x="2378" y="74"/>
                  <a:pt x="2375" y="74"/>
                </a:cubicBezTo>
                <a:cubicBezTo>
                  <a:pt x="2377" y="75"/>
                  <a:pt x="2380" y="76"/>
                  <a:pt x="2382" y="77"/>
                </a:cubicBezTo>
                <a:cubicBezTo>
                  <a:pt x="2381" y="77"/>
                  <a:pt x="2380" y="77"/>
                  <a:pt x="2380" y="78"/>
                </a:cubicBezTo>
                <a:cubicBezTo>
                  <a:pt x="2379" y="78"/>
                  <a:pt x="2376" y="77"/>
                  <a:pt x="2378" y="76"/>
                </a:cubicBezTo>
                <a:cubicBezTo>
                  <a:pt x="2370" y="72"/>
                  <a:pt x="2361" y="78"/>
                  <a:pt x="2356" y="71"/>
                </a:cubicBezTo>
                <a:cubicBezTo>
                  <a:pt x="2355" y="71"/>
                  <a:pt x="2357" y="73"/>
                  <a:pt x="2356" y="73"/>
                </a:cubicBezTo>
                <a:cubicBezTo>
                  <a:pt x="2352" y="74"/>
                  <a:pt x="2349" y="73"/>
                  <a:pt x="2347" y="71"/>
                </a:cubicBezTo>
                <a:cubicBezTo>
                  <a:pt x="2346" y="74"/>
                  <a:pt x="2339" y="72"/>
                  <a:pt x="2342" y="70"/>
                </a:cubicBezTo>
                <a:cubicBezTo>
                  <a:pt x="2336" y="69"/>
                  <a:pt x="2333" y="73"/>
                  <a:pt x="2327" y="70"/>
                </a:cubicBezTo>
                <a:cubicBezTo>
                  <a:pt x="2327" y="70"/>
                  <a:pt x="2327" y="71"/>
                  <a:pt x="2327" y="71"/>
                </a:cubicBezTo>
                <a:cubicBezTo>
                  <a:pt x="2325" y="70"/>
                  <a:pt x="2323" y="72"/>
                  <a:pt x="2322" y="69"/>
                </a:cubicBezTo>
                <a:cubicBezTo>
                  <a:pt x="2331" y="69"/>
                  <a:pt x="2340" y="68"/>
                  <a:pt x="2349" y="68"/>
                </a:cubicBezTo>
                <a:close/>
                <a:moveTo>
                  <a:pt x="2324" y="118"/>
                </a:moveTo>
                <a:cubicBezTo>
                  <a:pt x="2322" y="118"/>
                  <a:pt x="2321" y="118"/>
                  <a:pt x="2319" y="117"/>
                </a:cubicBezTo>
                <a:cubicBezTo>
                  <a:pt x="2321" y="118"/>
                  <a:pt x="2322" y="117"/>
                  <a:pt x="2324" y="118"/>
                </a:cubicBezTo>
                <a:close/>
                <a:moveTo>
                  <a:pt x="2358" y="16"/>
                </a:moveTo>
                <a:cubicBezTo>
                  <a:pt x="2357" y="16"/>
                  <a:pt x="2353" y="15"/>
                  <a:pt x="2355" y="15"/>
                </a:cubicBezTo>
                <a:cubicBezTo>
                  <a:pt x="2356" y="15"/>
                  <a:pt x="2359" y="15"/>
                  <a:pt x="2358" y="16"/>
                </a:cubicBezTo>
                <a:close/>
                <a:moveTo>
                  <a:pt x="2375" y="4"/>
                </a:moveTo>
                <a:cubicBezTo>
                  <a:pt x="2375" y="5"/>
                  <a:pt x="2376" y="5"/>
                  <a:pt x="2378" y="4"/>
                </a:cubicBezTo>
                <a:cubicBezTo>
                  <a:pt x="2378" y="5"/>
                  <a:pt x="2378" y="5"/>
                  <a:pt x="2378" y="5"/>
                </a:cubicBezTo>
                <a:cubicBezTo>
                  <a:pt x="2377" y="5"/>
                  <a:pt x="2375" y="6"/>
                  <a:pt x="2375" y="4"/>
                </a:cubicBezTo>
                <a:cubicBezTo>
                  <a:pt x="2375" y="4"/>
                  <a:pt x="2375" y="4"/>
                  <a:pt x="2375" y="4"/>
                </a:cubicBezTo>
                <a:close/>
                <a:moveTo>
                  <a:pt x="2369" y="5"/>
                </a:moveTo>
                <a:cubicBezTo>
                  <a:pt x="2358" y="4"/>
                  <a:pt x="2353" y="5"/>
                  <a:pt x="2343" y="3"/>
                </a:cubicBezTo>
                <a:cubicBezTo>
                  <a:pt x="2351" y="4"/>
                  <a:pt x="2363" y="3"/>
                  <a:pt x="2369" y="5"/>
                </a:cubicBezTo>
                <a:close/>
                <a:moveTo>
                  <a:pt x="2357" y="9"/>
                </a:moveTo>
                <a:cubicBezTo>
                  <a:pt x="2357" y="8"/>
                  <a:pt x="2358" y="8"/>
                  <a:pt x="2357" y="6"/>
                </a:cubicBezTo>
                <a:cubicBezTo>
                  <a:pt x="2360" y="6"/>
                  <a:pt x="2360" y="8"/>
                  <a:pt x="2362" y="8"/>
                </a:cubicBezTo>
                <a:cubicBezTo>
                  <a:pt x="2363" y="8"/>
                  <a:pt x="2362" y="7"/>
                  <a:pt x="2362" y="7"/>
                </a:cubicBezTo>
                <a:cubicBezTo>
                  <a:pt x="2368" y="5"/>
                  <a:pt x="2377" y="9"/>
                  <a:pt x="2381" y="6"/>
                </a:cubicBezTo>
                <a:cubicBezTo>
                  <a:pt x="2382" y="6"/>
                  <a:pt x="2382" y="7"/>
                  <a:pt x="2383" y="8"/>
                </a:cubicBezTo>
                <a:cubicBezTo>
                  <a:pt x="2382" y="8"/>
                  <a:pt x="2382" y="9"/>
                  <a:pt x="2382" y="9"/>
                </a:cubicBezTo>
                <a:cubicBezTo>
                  <a:pt x="2377" y="8"/>
                  <a:pt x="2371" y="8"/>
                  <a:pt x="2368" y="8"/>
                </a:cubicBezTo>
                <a:cubicBezTo>
                  <a:pt x="2368" y="11"/>
                  <a:pt x="2370" y="9"/>
                  <a:pt x="2372" y="10"/>
                </a:cubicBezTo>
                <a:cubicBezTo>
                  <a:pt x="2373" y="10"/>
                  <a:pt x="2373" y="11"/>
                  <a:pt x="2373" y="12"/>
                </a:cubicBezTo>
                <a:cubicBezTo>
                  <a:pt x="2369" y="12"/>
                  <a:pt x="2365" y="12"/>
                  <a:pt x="2360" y="11"/>
                </a:cubicBezTo>
                <a:cubicBezTo>
                  <a:pt x="2359" y="11"/>
                  <a:pt x="2358" y="11"/>
                  <a:pt x="2358" y="13"/>
                </a:cubicBezTo>
                <a:cubicBezTo>
                  <a:pt x="2350" y="11"/>
                  <a:pt x="2346" y="12"/>
                  <a:pt x="2340" y="12"/>
                </a:cubicBezTo>
                <a:cubicBezTo>
                  <a:pt x="2340" y="12"/>
                  <a:pt x="2341" y="11"/>
                  <a:pt x="2341" y="11"/>
                </a:cubicBezTo>
                <a:cubicBezTo>
                  <a:pt x="2340" y="11"/>
                  <a:pt x="2339" y="11"/>
                  <a:pt x="2339" y="11"/>
                </a:cubicBezTo>
                <a:cubicBezTo>
                  <a:pt x="2345" y="10"/>
                  <a:pt x="2351" y="10"/>
                  <a:pt x="2357" y="9"/>
                </a:cubicBezTo>
                <a:close/>
                <a:moveTo>
                  <a:pt x="2336" y="3"/>
                </a:moveTo>
                <a:cubicBezTo>
                  <a:pt x="2337" y="3"/>
                  <a:pt x="2338" y="3"/>
                  <a:pt x="2338" y="4"/>
                </a:cubicBezTo>
                <a:cubicBezTo>
                  <a:pt x="2338" y="4"/>
                  <a:pt x="2338" y="4"/>
                  <a:pt x="2338" y="4"/>
                </a:cubicBezTo>
                <a:cubicBezTo>
                  <a:pt x="2337" y="4"/>
                  <a:pt x="2336" y="4"/>
                  <a:pt x="2335" y="4"/>
                </a:cubicBezTo>
                <a:cubicBezTo>
                  <a:pt x="2335" y="4"/>
                  <a:pt x="2336" y="3"/>
                  <a:pt x="2336" y="3"/>
                </a:cubicBezTo>
                <a:close/>
                <a:moveTo>
                  <a:pt x="2335" y="2"/>
                </a:moveTo>
                <a:cubicBezTo>
                  <a:pt x="2333" y="2"/>
                  <a:pt x="2332" y="2"/>
                  <a:pt x="2332" y="1"/>
                </a:cubicBezTo>
                <a:cubicBezTo>
                  <a:pt x="2333" y="1"/>
                  <a:pt x="2336" y="0"/>
                  <a:pt x="2335" y="2"/>
                </a:cubicBezTo>
                <a:close/>
                <a:moveTo>
                  <a:pt x="2334" y="11"/>
                </a:moveTo>
                <a:cubicBezTo>
                  <a:pt x="2333" y="12"/>
                  <a:pt x="2331" y="12"/>
                  <a:pt x="2331" y="11"/>
                </a:cubicBezTo>
                <a:cubicBezTo>
                  <a:pt x="2332" y="11"/>
                  <a:pt x="2333" y="11"/>
                  <a:pt x="2334" y="11"/>
                </a:cubicBezTo>
                <a:close/>
                <a:moveTo>
                  <a:pt x="2332" y="25"/>
                </a:moveTo>
                <a:cubicBezTo>
                  <a:pt x="2329" y="25"/>
                  <a:pt x="2326" y="24"/>
                  <a:pt x="2323" y="24"/>
                </a:cubicBezTo>
                <a:cubicBezTo>
                  <a:pt x="2322" y="24"/>
                  <a:pt x="2322" y="23"/>
                  <a:pt x="2322" y="23"/>
                </a:cubicBezTo>
                <a:cubicBezTo>
                  <a:pt x="2327" y="24"/>
                  <a:pt x="2329" y="23"/>
                  <a:pt x="2332" y="25"/>
                </a:cubicBezTo>
                <a:close/>
                <a:moveTo>
                  <a:pt x="2328" y="4"/>
                </a:moveTo>
                <a:cubicBezTo>
                  <a:pt x="2328" y="4"/>
                  <a:pt x="2328" y="4"/>
                  <a:pt x="2328" y="4"/>
                </a:cubicBezTo>
                <a:cubicBezTo>
                  <a:pt x="2327" y="3"/>
                  <a:pt x="2325" y="3"/>
                  <a:pt x="2324" y="3"/>
                </a:cubicBezTo>
                <a:cubicBezTo>
                  <a:pt x="2325" y="3"/>
                  <a:pt x="2327" y="3"/>
                  <a:pt x="2328" y="4"/>
                </a:cubicBezTo>
                <a:close/>
                <a:moveTo>
                  <a:pt x="2320" y="3"/>
                </a:moveTo>
                <a:cubicBezTo>
                  <a:pt x="2321" y="4"/>
                  <a:pt x="2322" y="4"/>
                  <a:pt x="2324" y="4"/>
                </a:cubicBezTo>
                <a:cubicBezTo>
                  <a:pt x="2322" y="4"/>
                  <a:pt x="2320" y="4"/>
                  <a:pt x="2318" y="3"/>
                </a:cubicBezTo>
                <a:cubicBezTo>
                  <a:pt x="2319" y="3"/>
                  <a:pt x="2319" y="3"/>
                  <a:pt x="2320" y="3"/>
                </a:cubicBezTo>
                <a:close/>
                <a:moveTo>
                  <a:pt x="2317" y="228"/>
                </a:moveTo>
                <a:cubicBezTo>
                  <a:pt x="2317" y="228"/>
                  <a:pt x="2318" y="229"/>
                  <a:pt x="2318" y="229"/>
                </a:cubicBezTo>
                <a:cubicBezTo>
                  <a:pt x="2317" y="229"/>
                  <a:pt x="2315" y="228"/>
                  <a:pt x="2315" y="228"/>
                </a:cubicBezTo>
                <a:cubicBezTo>
                  <a:pt x="2315" y="228"/>
                  <a:pt x="2316" y="228"/>
                  <a:pt x="2317" y="228"/>
                </a:cubicBezTo>
                <a:close/>
                <a:moveTo>
                  <a:pt x="2318" y="229"/>
                </a:moveTo>
                <a:cubicBezTo>
                  <a:pt x="2318" y="230"/>
                  <a:pt x="2318" y="230"/>
                  <a:pt x="2318" y="230"/>
                </a:cubicBezTo>
                <a:cubicBezTo>
                  <a:pt x="2317" y="230"/>
                  <a:pt x="2316" y="230"/>
                  <a:pt x="2314" y="230"/>
                </a:cubicBezTo>
                <a:cubicBezTo>
                  <a:pt x="2314" y="229"/>
                  <a:pt x="2314" y="229"/>
                  <a:pt x="2314" y="229"/>
                </a:cubicBezTo>
                <a:cubicBezTo>
                  <a:pt x="2315" y="229"/>
                  <a:pt x="2317" y="229"/>
                  <a:pt x="2318" y="229"/>
                </a:cubicBezTo>
                <a:close/>
                <a:moveTo>
                  <a:pt x="2309" y="185"/>
                </a:moveTo>
                <a:cubicBezTo>
                  <a:pt x="2308" y="186"/>
                  <a:pt x="2307" y="187"/>
                  <a:pt x="2307" y="185"/>
                </a:cubicBezTo>
                <a:cubicBezTo>
                  <a:pt x="2308" y="185"/>
                  <a:pt x="2309" y="185"/>
                  <a:pt x="2309" y="185"/>
                </a:cubicBezTo>
                <a:close/>
                <a:moveTo>
                  <a:pt x="2304" y="342"/>
                </a:moveTo>
                <a:cubicBezTo>
                  <a:pt x="2304" y="342"/>
                  <a:pt x="2305" y="343"/>
                  <a:pt x="2304" y="344"/>
                </a:cubicBezTo>
                <a:cubicBezTo>
                  <a:pt x="2303" y="343"/>
                  <a:pt x="2303" y="343"/>
                  <a:pt x="2302" y="343"/>
                </a:cubicBezTo>
                <a:lnTo>
                  <a:pt x="2304" y="342"/>
                </a:lnTo>
                <a:close/>
                <a:moveTo>
                  <a:pt x="2306" y="359"/>
                </a:moveTo>
                <a:cubicBezTo>
                  <a:pt x="2304" y="356"/>
                  <a:pt x="2301" y="356"/>
                  <a:pt x="2300" y="351"/>
                </a:cubicBezTo>
                <a:cubicBezTo>
                  <a:pt x="2303" y="354"/>
                  <a:pt x="2306" y="355"/>
                  <a:pt x="2306" y="359"/>
                </a:cubicBezTo>
                <a:close/>
                <a:moveTo>
                  <a:pt x="2304" y="401"/>
                </a:moveTo>
                <a:cubicBezTo>
                  <a:pt x="2301" y="399"/>
                  <a:pt x="2298" y="395"/>
                  <a:pt x="2298" y="392"/>
                </a:cubicBezTo>
                <a:cubicBezTo>
                  <a:pt x="2301" y="394"/>
                  <a:pt x="2301" y="397"/>
                  <a:pt x="2304" y="401"/>
                </a:cubicBezTo>
                <a:close/>
                <a:moveTo>
                  <a:pt x="2299" y="366"/>
                </a:moveTo>
                <a:cubicBezTo>
                  <a:pt x="2300" y="366"/>
                  <a:pt x="2300" y="367"/>
                  <a:pt x="2300" y="367"/>
                </a:cubicBezTo>
                <a:cubicBezTo>
                  <a:pt x="2300" y="368"/>
                  <a:pt x="2299" y="368"/>
                  <a:pt x="2299" y="368"/>
                </a:cubicBezTo>
                <a:cubicBezTo>
                  <a:pt x="2299" y="367"/>
                  <a:pt x="2298" y="367"/>
                  <a:pt x="2299" y="366"/>
                </a:cubicBezTo>
                <a:close/>
                <a:moveTo>
                  <a:pt x="2298" y="372"/>
                </a:moveTo>
                <a:cubicBezTo>
                  <a:pt x="2299" y="373"/>
                  <a:pt x="2299" y="374"/>
                  <a:pt x="2299" y="374"/>
                </a:cubicBezTo>
                <a:cubicBezTo>
                  <a:pt x="2298" y="374"/>
                  <a:pt x="2297" y="373"/>
                  <a:pt x="2298" y="372"/>
                </a:cubicBezTo>
                <a:close/>
                <a:moveTo>
                  <a:pt x="2297" y="386"/>
                </a:moveTo>
                <a:cubicBezTo>
                  <a:pt x="2299" y="387"/>
                  <a:pt x="2301" y="391"/>
                  <a:pt x="2300" y="391"/>
                </a:cubicBezTo>
                <a:cubicBezTo>
                  <a:pt x="2299" y="391"/>
                  <a:pt x="2299" y="390"/>
                  <a:pt x="2299" y="389"/>
                </a:cubicBezTo>
                <a:cubicBezTo>
                  <a:pt x="2298" y="389"/>
                  <a:pt x="2297" y="389"/>
                  <a:pt x="2296" y="390"/>
                </a:cubicBezTo>
                <a:cubicBezTo>
                  <a:pt x="2297" y="390"/>
                  <a:pt x="2298" y="391"/>
                  <a:pt x="2297" y="392"/>
                </a:cubicBezTo>
                <a:cubicBezTo>
                  <a:pt x="2296" y="392"/>
                  <a:pt x="2294" y="389"/>
                  <a:pt x="2295" y="388"/>
                </a:cubicBezTo>
                <a:cubicBezTo>
                  <a:pt x="2296" y="388"/>
                  <a:pt x="2295" y="390"/>
                  <a:pt x="2297" y="389"/>
                </a:cubicBezTo>
                <a:cubicBezTo>
                  <a:pt x="2296" y="388"/>
                  <a:pt x="2298" y="388"/>
                  <a:pt x="2298" y="387"/>
                </a:cubicBezTo>
                <a:cubicBezTo>
                  <a:pt x="2297" y="388"/>
                  <a:pt x="2297" y="387"/>
                  <a:pt x="2297" y="386"/>
                </a:cubicBezTo>
                <a:close/>
                <a:moveTo>
                  <a:pt x="2295" y="447"/>
                </a:moveTo>
                <a:cubicBezTo>
                  <a:pt x="2296" y="447"/>
                  <a:pt x="2296" y="446"/>
                  <a:pt x="2296" y="446"/>
                </a:cubicBezTo>
                <a:cubicBezTo>
                  <a:pt x="2298" y="447"/>
                  <a:pt x="2298" y="449"/>
                  <a:pt x="2296" y="449"/>
                </a:cubicBezTo>
                <a:cubicBezTo>
                  <a:pt x="2297" y="448"/>
                  <a:pt x="2295" y="449"/>
                  <a:pt x="2295" y="447"/>
                </a:cubicBezTo>
                <a:close/>
                <a:moveTo>
                  <a:pt x="2295" y="446"/>
                </a:moveTo>
                <a:cubicBezTo>
                  <a:pt x="2295" y="444"/>
                  <a:pt x="2293" y="446"/>
                  <a:pt x="2293" y="445"/>
                </a:cubicBezTo>
                <a:cubicBezTo>
                  <a:pt x="2294" y="443"/>
                  <a:pt x="2296" y="445"/>
                  <a:pt x="2295" y="446"/>
                </a:cubicBezTo>
                <a:close/>
                <a:moveTo>
                  <a:pt x="2281" y="441"/>
                </a:moveTo>
                <a:cubicBezTo>
                  <a:pt x="2282" y="442"/>
                  <a:pt x="2285" y="444"/>
                  <a:pt x="2284" y="445"/>
                </a:cubicBezTo>
                <a:cubicBezTo>
                  <a:pt x="2282" y="444"/>
                  <a:pt x="2282" y="442"/>
                  <a:pt x="2279" y="441"/>
                </a:cubicBezTo>
                <a:cubicBezTo>
                  <a:pt x="2280" y="440"/>
                  <a:pt x="2279" y="440"/>
                  <a:pt x="2278" y="439"/>
                </a:cubicBezTo>
                <a:cubicBezTo>
                  <a:pt x="2277" y="440"/>
                  <a:pt x="2278" y="440"/>
                  <a:pt x="2279" y="441"/>
                </a:cubicBezTo>
                <a:cubicBezTo>
                  <a:pt x="2278" y="441"/>
                  <a:pt x="2278" y="441"/>
                  <a:pt x="2278" y="441"/>
                </a:cubicBezTo>
                <a:cubicBezTo>
                  <a:pt x="2273" y="435"/>
                  <a:pt x="2272" y="433"/>
                  <a:pt x="2269" y="427"/>
                </a:cubicBezTo>
                <a:cubicBezTo>
                  <a:pt x="2270" y="430"/>
                  <a:pt x="2272" y="431"/>
                  <a:pt x="2273" y="429"/>
                </a:cubicBezTo>
                <a:cubicBezTo>
                  <a:pt x="2275" y="432"/>
                  <a:pt x="2275" y="434"/>
                  <a:pt x="2278" y="434"/>
                </a:cubicBezTo>
                <a:cubicBezTo>
                  <a:pt x="2278" y="433"/>
                  <a:pt x="2276" y="433"/>
                  <a:pt x="2277" y="432"/>
                </a:cubicBezTo>
                <a:cubicBezTo>
                  <a:pt x="2280" y="436"/>
                  <a:pt x="2286" y="443"/>
                  <a:pt x="2287" y="447"/>
                </a:cubicBezTo>
                <a:cubicBezTo>
                  <a:pt x="2286" y="445"/>
                  <a:pt x="2284" y="443"/>
                  <a:pt x="2281" y="441"/>
                </a:cubicBezTo>
                <a:close/>
                <a:moveTo>
                  <a:pt x="2285" y="446"/>
                </a:moveTo>
                <a:cubicBezTo>
                  <a:pt x="2284" y="447"/>
                  <a:pt x="2283" y="447"/>
                  <a:pt x="2283" y="446"/>
                </a:cubicBezTo>
                <a:cubicBezTo>
                  <a:pt x="2284" y="445"/>
                  <a:pt x="2284" y="445"/>
                  <a:pt x="2285" y="446"/>
                </a:cubicBezTo>
                <a:close/>
                <a:moveTo>
                  <a:pt x="2265" y="395"/>
                </a:moveTo>
                <a:cubicBezTo>
                  <a:pt x="2266" y="394"/>
                  <a:pt x="2264" y="391"/>
                  <a:pt x="2263" y="392"/>
                </a:cubicBezTo>
                <a:cubicBezTo>
                  <a:pt x="2263" y="393"/>
                  <a:pt x="2264" y="393"/>
                  <a:pt x="2263" y="394"/>
                </a:cubicBezTo>
                <a:cubicBezTo>
                  <a:pt x="2262" y="393"/>
                  <a:pt x="2261" y="392"/>
                  <a:pt x="2259" y="390"/>
                </a:cubicBezTo>
                <a:cubicBezTo>
                  <a:pt x="2260" y="389"/>
                  <a:pt x="2261" y="389"/>
                  <a:pt x="2263" y="388"/>
                </a:cubicBezTo>
                <a:cubicBezTo>
                  <a:pt x="2261" y="387"/>
                  <a:pt x="2261" y="385"/>
                  <a:pt x="2261" y="383"/>
                </a:cubicBezTo>
                <a:cubicBezTo>
                  <a:pt x="2260" y="384"/>
                  <a:pt x="2260" y="385"/>
                  <a:pt x="2259" y="384"/>
                </a:cubicBezTo>
                <a:cubicBezTo>
                  <a:pt x="2259" y="383"/>
                  <a:pt x="2257" y="380"/>
                  <a:pt x="2257" y="378"/>
                </a:cubicBezTo>
                <a:cubicBezTo>
                  <a:pt x="2257" y="379"/>
                  <a:pt x="2258" y="379"/>
                  <a:pt x="2258" y="379"/>
                </a:cubicBezTo>
                <a:cubicBezTo>
                  <a:pt x="2258" y="379"/>
                  <a:pt x="2258" y="380"/>
                  <a:pt x="2258" y="380"/>
                </a:cubicBezTo>
                <a:cubicBezTo>
                  <a:pt x="2259" y="379"/>
                  <a:pt x="2261" y="379"/>
                  <a:pt x="2260" y="380"/>
                </a:cubicBezTo>
                <a:cubicBezTo>
                  <a:pt x="2259" y="380"/>
                  <a:pt x="2260" y="381"/>
                  <a:pt x="2258" y="381"/>
                </a:cubicBezTo>
                <a:cubicBezTo>
                  <a:pt x="2260" y="383"/>
                  <a:pt x="2261" y="381"/>
                  <a:pt x="2263" y="381"/>
                </a:cubicBezTo>
                <a:cubicBezTo>
                  <a:pt x="2262" y="384"/>
                  <a:pt x="2264" y="384"/>
                  <a:pt x="2263" y="386"/>
                </a:cubicBezTo>
                <a:cubicBezTo>
                  <a:pt x="2264" y="385"/>
                  <a:pt x="2264" y="385"/>
                  <a:pt x="2265" y="385"/>
                </a:cubicBezTo>
                <a:cubicBezTo>
                  <a:pt x="2266" y="386"/>
                  <a:pt x="2267" y="387"/>
                  <a:pt x="2265" y="390"/>
                </a:cubicBezTo>
                <a:cubicBezTo>
                  <a:pt x="2265" y="389"/>
                  <a:pt x="2265" y="388"/>
                  <a:pt x="2264" y="388"/>
                </a:cubicBezTo>
                <a:cubicBezTo>
                  <a:pt x="2265" y="390"/>
                  <a:pt x="2263" y="389"/>
                  <a:pt x="2264" y="390"/>
                </a:cubicBezTo>
                <a:cubicBezTo>
                  <a:pt x="2264" y="391"/>
                  <a:pt x="2267" y="390"/>
                  <a:pt x="2267" y="389"/>
                </a:cubicBezTo>
                <a:cubicBezTo>
                  <a:pt x="2267" y="389"/>
                  <a:pt x="2266" y="389"/>
                  <a:pt x="2267" y="388"/>
                </a:cubicBezTo>
                <a:cubicBezTo>
                  <a:pt x="2269" y="389"/>
                  <a:pt x="2270" y="391"/>
                  <a:pt x="2271" y="393"/>
                </a:cubicBezTo>
                <a:cubicBezTo>
                  <a:pt x="2272" y="392"/>
                  <a:pt x="2272" y="394"/>
                  <a:pt x="2273" y="393"/>
                </a:cubicBezTo>
                <a:cubicBezTo>
                  <a:pt x="2272" y="393"/>
                  <a:pt x="2273" y="392"/>
                  <a:pt x="2273" y="391"/>
                </a:cubicBezTo>
                <a:cubicBezTo>
                  <a:pt x="2272" y="391"/>
                  <a:pt x="2272" y="391"/>
                  <a:pt x="2271" y="391"/>
                </a:cubicBezTo>
                <a:cubicBezTo>
                  <a:pt x="2271" y="390"/>
                  <a:pt x="2272" y="390"/>
                  <a:pt x="2271" y="389"/>
                </a:cubicBezTo>
                <a:cubicBezTo>
                  <a:pt x="2271" y="389"/>
                  <a:pt x="2271" y="390"/>
                  <a:pt x="2270" y="389"/>
                </a:cubicBezTo>
                <a:cubicBezTo>
                  <a:pt x="2271" y="389"/>
                  <a:pt x="2271" y="389"/>
                  <a:pt x="2272" y="388"/>
                </a:cubicBezTo>
                <a:cubicBezTo>
                  <a:pt x="2273" y="391"/>
                  <a:pt x="2274" y="388"/>
                  <a:pt x="2275" y="389"/>
                </a:cubicBezTo>
                <a:cubicBezTo>
                  <a:pt x="2275" y="389"/>
                  <a:pt x="2274" y="388"/>
                  <a:pt x="2274" y="388"/>
                </a:cubicBezTo>
                <a:cubicBezTo>
                  <a:pt x="2275" y="387"/>
                  <a:pt x="2276" y="388"/>
                  <a:pt x="2277" y="390"/>
                </a:cubicBezTo>
                <a:cubicBezTo>
                  <a:pt x="2275" y="390"/>
                  <a:pt x="2277" y="391"/>
                  <a:pt x="2275" y="392"/>
                </a:cubicBezTo>
                <a:cubicBezTo>
                  <a:pt x="2275" y="392"/>
                  <a:pt x="2275" y="391"/>
                  <a:pt x="2274" y="391"/>
                </a:cubicBezTo>
                <a:cubicBezTo>
                  <a:pt x="2271" y="395"/>
                  <a:pt x="2276" y="396"/>
                  <a:pt x="2275" y="400"/>
                </a:cubicBezTo>
                <a:cubicBezTo>
                  <a:pt x="2275" y="399"/>
                  <a:pt x="2274" y="400"/>
                  <a:pt x="2273" y="400"/>
                </a:cubicBezTo>
                <a:cubicBezTo>
                  <a:pt x="2271" y="399"/>
                  <a:pt x="2273" y="397"/>
                  <a:pt x="2273" y="397"/>
                </a:cubicBezTo>
                <a:cubicBezTo>
                  <a:pt x="2272" y="397"/>
                  <a:pt x="2272" y="395"/>
                  <a:pt x="2271" y="396"/>
                </a:cubicBezTo>
                <a:cubicBezTo>
                  <a:pt x="2271" y="396"/>
                  <a:pt x="2272" y="397"/>
                  <a:pt x="2271" y="397"/>
                </a:cubicBezTo>
                <a:cubicBezTo>
                  <a:pt x="2269" y="394"/>
                  <a:pt x="2266" y="398"/>
                  <a:pt x="2268" y="395"/>
                </a:cubicBezTo>
                <a:cubicBezTo>
                  <a:pt x="2267" y="395"/>
                  <a:pt x="2266" y="396"/>
                  <a:pt x="2265" y="395"/>
                </a:cubicBezTo>
                <a:close/>
                <a:moveTo>
                  <a:pt x="2266" y="422"/>
                </a:moveTo>
                <a:cubicBezTo>
                  <a:pt x="2263" y="423"/>
                  <a:pt x="2261" y="418"/>
                  <a:pt x="2260" y="416"/>
                </a:cubicBezTo>
                <a:cubicBezTo>
                  <a:pt x="2263" y="418"/>
                  <a:pt x="2264" y="421"/>
                  <a:pt x="2266" y="422"/>
                </a:cubicBezTo>
                <a:close/>
                <a:moveTo>
                  <a:pt x="2260" y="397"/>
                </a:moveTo>
                <a:cubicBezTo>
                  <a:pt x="2258" y="397"/>
                  <a:pt x="2259" y="393"/>
                  <a:pt x="2259" y="396"/>
                </a:cubicBezTo>
                <a:cubicBezTo>
                  <a:pt x="2260" y="396"/>
                  <a:pt x="2261" y="395"/>
                  <a:pt x="2261" y="395"/>
                </a:cubicBezTo>
                <a:cubicBezTo>
                  <a:pt x="2260" y="396"/>
                  <a:pt x="2260" y="396"/>
                  <a:pt x="2260" y="397"/>
                </a:cubicBezTo>
                <a:close/>
                <a:moveTo>
                  <a:pt x="2264" y="404"/>
                </a:moveTo>
                <a:cubicBezTo>
                  <a:pt x="2264" y="403"/>
                  <a:pt x="2265" y="403"/>
                  <a:pt x="2266" y="403"/>
                </a:cubicBezTo>
                <a:cubicBezTo>
                  <a:pt x="2266" y="404"/>
                  <a:pt x="2267" y="405"/>
                  <a:pt x="2266" y="406"/>
                </a:cubicBezTo>
                <a:cubicBezTo>
                  <a:pt x="2265" y="405"/>
                  <a:pt x="2264" y="405"/>
                  <a:pt x="2264" y="404"/>
                </a:cubicBezTo>
                <a:close/>
                <a:moveTo>
                  <a:pt x="2262" y="401"/>
                </a:moveTo>
                <a:cubicBezTo>
                  <a:pt x="2263" y="401"/>
                  <a:pt x="2263" y="400"/>
                  <a:pt x="2263" y="400"/>
                </a:cubicBezTo>
                <a:cubicBezTo>
                  <a:pt x="2264" y="400"/>
                  <a:pt x="2264" y="401"/>
                  <a:pt x="2265" y="402"/>
                </a:cubicBezTo>
                <a:cubicBezTo>
                  <a:pt x="2263" y="403"/>
                  <a:pt x="2263" y="402"/>
                  <a:pt x="2262" y="401"/>
                </a:cubicBezTo>
                <a:close/>
                <a:moveTo>
                  <a:pt x="2253" y="388"/>
                </a:moveTo>
                <a:cubicBezTo>
                  <a:pt x="2252" y="389"/>
                  <a:pt x="2252" y="389"/>
                  <a:pt x="2251" y="388"/>
                </a:cubicBezTo>
                <a:cubicBezTo>
                  <a:pt x="2252" y="388"/>
                  <a:pt x="2252" y="388"/>
                  <a:pt x="2253" y="387"/>
                </a:cubicBezTo>
                <a:cubicBezTo>
                  <a:pt x="2253" y="388"/>
                  <a:pt x="2254" y="389"/>
                  <a:pt x="2255" y="390"/>
                </a:cubicBezTo>
                <a:cubicBezTo>
                  <a:pt x="2254" y="390"/>
                  <a:pt x="2254" y="390"/>
                  <a:pt x="2253" y="391"/>
                </a:cubicBezTo>
                <a:cubicBezTo>
                  <a:pt x="2252" y="390"/>
                  <a:pt x="2254" y="389"/>
                  <a:pt x="2253" y="388"/>
                </a:cubicBezTo>
                <a:close/>
                <a:moveTo>
                  <a:pt x="2255" y="374"/>
                </a:moveTo>
                <a:cubicBezTo>
                  <a:pt x="2255" y="374"/>
                  <a:pt x="2257" y="379"/>
                  <a:pt x="2256" y="378"/>
                </a:cubicBezTo>
                <a:cubicBezTo>
                  <a:pt x="2255" y="377"/>
                  <a:pt x="2253" y="374"/>
                  <a:pt x="2255" y="374"/>
                </a:cubicBezTo>
                <a:close/>
                <a:moveTo>
                  <a:pt x="2253" y="364"/>
                </a:moveTo>
                <a:cubicBezTo>
                  <a:pt x="2254" y="364"/>
                  <a:pt x="2255" y="362"/>
                  <a:pt x="2254" y="362"/>
                </a:cubicBezTo>
                <a:cubicBezTo>
                  <a:pt x="2254" y="363"/>
                  <a:pt x="2252" y="362"/>
                  <a:pt x="2252" y="364"/>
                </a:cubicBezTo>
                <a:cubicBezTo>
                  <a:pt x="2250" y="363"/>
                  <a:pt x="2254" y="362"/>
                  <a:pt x="2253" y="360"/>
                </a:cubicBezTo>
                <a:cubicBezTo>
                  <a:pt x="2253" y="361"/>
                  <a:pt x="2252" y="363"/>
                  <a:pt x="2251" y="362"/>
                </a:cubicBezTo>
                <a:cubicBezTo>
                  <a:pt x="2252" y="361"/>
                  <a:pt x="2250" y="360"/>
                  <a:pt x="2252" y="359"/>
                </a:cubicBezTo>
                <a:cubicBezTo>
                  <a:pt x="2255" y="360"/>
                  <a:pt x="2255" y="361"/>
                  <a:pt x="2256" y="361"/>
                </a:cubicBezTo>
                <a:cubicBezTo>
                  <a:pt x="2255" y="362"/>
                  <a:pt x="2257" y="361"/>
                  <a:pt x="2256" y="362"/>
                </a:cubicBezTo>
                <a:cubicBezTo>
                  <a:pt x="2255" y="361"/>
                  <a:pt x="2255" y="363"/>
                  <a:pt x="2255" y="363"/>
                </a:cubicBezTo>
                <a:cubicBezTo>
                  <a:pt x="2257" y="362"/>
                  <a:pt x="2258" y="365"/>
                  <a:pt x="2257" y="366"/>
                </a:cubicBezTo>
                <a:cubicBezTo>
                  <a:pt x="2258" y="365"/>
                  <a:pt x="2258" y="365"/>
                  <a:pt x="2259" y="364"/>
                </a:cubicBezTo>
                <a:cubicBezTo>
                  <a:pt x="2261" y="364"/>
                  <a:pt x="2262" y="370"/>
                  <a:pt x="2265" y="370"/>
                </a:cubicBezTo>
                <a:cubicBezTo>
                  <a:pt x="2263" y="373"/>
                  <a:pt x="2270" y="374"/>
                  <a:pt x="2268" y="376"/>
                </a:cubicBezTo>
                <a:cubicBezTo>
                  <a:pt x="2268" y="376"/>
                  <a:pt x="2267" y="375"/>
                  <a:pt x="2267" y="376"/>
                </a:cubicBezTo>
                <a:cubicBezTo>
                  <a:pt x="2267" y="378"/>
                  <a:pt x="2268" y="377"/>
                  <a:pt x="2268" y="379"/>
                </a:cubicBezTo>
                <a:cubicBezTo>
                  <a:pt x="2270" y="378"/>
                  <a:pt x="2272" y="379"/>
                  <a:pt x="2271" y="381"/>
                </a:cubicBezTo>
                <a:cubicBezTo>
                  <a:pt x="2270" y="381"/>
                  <a:pt x="2269" y="383"/>
                  <a:pt x="2268" y="382"/>
                </a:cubicBezTo>
                <a:cubicBezTo>
                  <a:pt x="2268" y="383"/>
                  <a:pt x="2269" y="382"/>
                  <a:pt x="2269" y="383"/>
                </a:cubicBezTo>
                <a:cubicBezTo>
                  <a:pt x="2268" y="384"/>
                  <a:pt x="2267" y="384"/>
                  <a:pt x="2266" y="383"/>
                </a:cubicBezTo>
                <a:cubicBezTo>
                  <a:pt x="2269" y="381"/>
                  <a:pt x="2264" y="378"/>
                  <a:pt x="2264" y="376"/>
                </a:cubicBezTo>
                <a:cubicBezTo>
                  <a:pt x="2263" y="376"/>
                  <a:pt x="2261" y="375"/>
                  <a:pt x="2262" y="374"/>
                </a:cubicBezTo>
                <a:cubicBezTo>
                  <a:pt x="2263" y="375"/>
                  <a:pt x="2263" y="375"/>
                  <a:pt x="2263" y="375"/>
                </a:cubicBezTo>
                <a:cubicBezTo>
                  <a:pt x="2262" y="374"/>
                  <a:pt x="2261" y="373"/>
                  <a:pt x="2262" y="371"/>
                </a:cubicBezTo>
                <a:cubicBezTo>
                  <a:pt x="2262" y="371"/>
                  <a:pt x="2263" y="372"/>
                  <a:pt x="2263" y="371"/>
                </a:cubicBezTo>
                <a:cubicBezTo>
                  <a:pt x="2261" y="370"/>
                  <a:pt x="2262" y="366"/>
                  <a:pt x="2259" y="367"/>
                </a:cubicBezTo>
                <a:cubicBezTo>
                  <a:pt x="2259" y="367"/>
                  <a:pt x="2259" y="367"/>
                  <a:pt x="2259" y="368"/>
                </a:cubicBezTo>
                <a:cubicBezTo>
                  <a:pt x="2259" y="367"/>
                  <a:pt x="2258" y="367"/>
                  <a:pt x="2258" y="367"/>
                </a:cubicBezTo>
                <a:cubicBezTo>
                  <a:pt x="2256" y="365"/>
                  <a:pt x="2254" y="364"/>
                  <a:pt x="2253" y="364"/>
                </a:cubicBezTo>
                <a:close/>
                <a:moveTo>
                  <a:pt x="2250" y="365"/>
                </a:moveTo>
                <a:cubicBezTo>
                  <a:pt x="2249" y="365"/>
                  <a:pt x="2251" y="364"/>
                  <a:pt x="2251" y="363"/>
                </a:cubicBezTo>
                <a:cubicBezTo>
                  <a:pt x="2251" y="364"/>
                  <a:pt x="2251" y="365"/>
                  <a:pt x="2250" y="365"/>
                </a:cubicBezTo>
                <a:close/>
                <a:moveTo>
                  <a:pt x="2258" y="362"/>
                </a:moveTo>
                <a:cubicBezTo>
                  <a:pt x="2258" y="363"/>
                  <a:pt x="2259" y="363"/>
                  <a:pt x="2259" y="363"/>
                </a:cubicBezTo>
                <a:cubicBezTo>
                  <a:pt x="2259" y="364"/>
                  <a:pt x="2258" y="364"/>
                  <a:pt x="2258" y="364"/>
                </a:cubicBezTo>
                <a:cubicBezTo>
                  <a:pt x="2258" y="364"/>
                  <a:pt x="2257" y="363"/>
                  <a:pt x="2257" y="363"/>
                </a:cubicBezTo>
                <a:cubicBezTo>
                  <a:pt x="2257" y="363"/>
                  <a:pt x="2258" y="363"/>
                  <a:pt x="2258" y="362"/>
                </a:cubicBezTo>
                <a:close/>
                <a:moveTo>
                  <a:pt x="2272" y="373"/>
                </a:moveTo>
                <a:cubicBezTo>
                  <a:pt x="2271" y="371"/>
                  <a:pt x="2269" y="370"/>
                  <a:pt x="2270" y="369"/>
                </a:cubicBezTo>
                <a:cubicBezTo>
                  <a:pt x="2270" y="369"/>
                  <a:pt x="2270" y="369"/>
                  <a:pt x="2270" y="370"/>
                </a:cubicBezTo>
                <a:cubicBezTo>
                  <a:pt x="2271" y="370"/>
                  <a:pt x="2271" y="369"/>
                  <a:pt x="2271" y="369"/>
                </a:cubicBezTo>
                <a:cubicBezTo>
                  <a:pt x="2270" y="370"/>
                  <a:pt x="2273" y="373"/>
                  <a:pt x="2272" y="373"/>
                </a:cubicBezTo>
                <a:close/>
                <a:moveTo>
                  <a:pt x="2285" y="378"/>
                </a:moveTo>
                <a:cubicBezTo>
                  <a:pt x="2286" y="380"/>
                  <a:pt x="2290" y="380"/>
                  <a:pt x="2289" y="383"/>
                </a:cubicBezTo>
                <a:cubicBezTo>
                  <a:pt x="2287" y="381"/>
                  <a:pt x="2287" y="380"/>
                  <a:pt x="2285" y="380"/>
                </a:cubicBezTo>
                <a:cubicBezTo>
                  <a:pt x="2287" y="384"/>
                  <a:pt x="2292" y="385"/>
                  <a:pt x="2289" y="389"/>
                </a:cubicBezTo>
                <a:cubicBezTo>
                  <a:pt x="2288" y="385"/>
                  <a:pt x="2282" y="380"/>
                  <a:pt x="2282" y="376"/>
                </a:cubicBezTo>
                <a:cubicBezTo>
                  <a:pt x="2283" y="377"/>
                  <a:pt x="2284" y="380"/>
                  <a:pt x="2285" y="380"/>
                </a:cubicBezTo>
                <a:cubicBezTo>
                  <a:pt x="2286" y="379"/>
                  <a:pt x="2285" y="378"/>
                  <a:pt x="2285" y="378"/>
                </a:cubicBezTo>
                <a:close/>
                <a:moveTo>
                  <a:pt x="2291" y="366"/>
                </a:moveTo>
                <a:cubicBezTo>
                  <a:pt x="2291" y="366"/>
                  <a:pt x="2291" y="366"/>
                  <a:pt x="2291" y="365"/>
                </a:cubicBezTo>
                <a:cubicBezTo>
                  <a:pt x="2291" y="365"/>
                  <a:pt x="2291" y="365"/>
                  <a:pt x="2291" y="365"/>
                </a:cubicBezTo>
                <a:cubicBezTo>
                  <a:pt x="2291" y="365"/>
                  <a:pt x="2291" y="365"/>
                  <a:pt x="2291" y="365"/>
                </a:cubicBezTo>
                <a:cubicBezTo>
                  <a:pt x="2291" y="365"/>
                  <a:pt x="2291" y="364"/>
                  <a:pt x="2291" y="364"/>
                </a:cubicBezTo>
                <a:cubicBezTo>
                  <a:pt x="2292" y="365"/>
                  <a:pt x="2293" y="366"/>
                  <a:pt x="2291" y="366"/>
                </a:cubicBezTo>
                <a:close/>
                <a:moveTo>
                  <a:pt x="2293" y="379"/>
                </a:moveTo>
                <a:cubicBezTo>
                  <a:pt x="2292" y="380"/>
                  <a:pt x="2291" y="379"/>
                  <a:pt x="2291" y="380"/>
                </a:cubicBezTo>
                <a:cubicBezTo>
                  <a:pt x="2290" y="379"/>
                  <a:pt x="2289" y="379"/>
                  <a:pt x="2289" y="377"/>
                </a:cubicBezTo>
                <a:cubicBezTo>
                  <a:pt x="2290" y="379"/>
                  <a:pt x="2291" y="379"/>
                  <a:pt x="2293" y="379"/>
                </a:cubicBezTo>
                <a:close/>
                <a:moveTo>
                  <a:pt x="2291" y="357"/>
                </a:moveTo>
                <a:cubicBezTo>
                  <a:pt x="2290" y="355"/>
                  <a:pt x="2287" y="353"/>
                  <a:pt x="2288" y="352"/>
                </a:cubicBezTo>
                <a:cubicBezTo>
                  <a:pt x="2289" y="353"/>
                  <a:pt x="2293" y="355"/>
                  <a:pt x="2291" y="357"/>
                </a:cubicBezTo>
                <a:close/>
                <a:moveTo>
                  <a:pt x="2292" y="399"/>
                </a:moveTo>
                <a:cubicBezTo>
                  <a:pt x="2291" y="397"/>
                  <a:pt x="2289" y="396"/>
                  <a:pt x="2289" y="394"/>
                </a:cubicBezTo>
                <a:cubicBezTo>
                  <a:pt x="2290" y="394"/>
                  <a:pt x="2293" y="397"/>
                  <a:pt x="2292" y="399"/>
                </a:cubicBezTo>
                <a:close/>
                <a:moveTo>
                  <a:pt x="2292" y="393"/>
                </a:moveTo>
                <a:cubicBezTo>
                  <a:pt x="2293" y="393"/>
                  <a:pt x="2294" y="395"/>
                  <a:pt x="2295" y="395"/>
                </a:cubicBezTo>
                <a:cubicBezTo>
                  <a:pt x="2294" y="397"/>
                  <a:pt x="2292" y="393"/>
                  <a:pt x="2292" y="393"/>
                </a:cubicBezTo>
                <a:close/>
                <a:moveTo>
                  <a:pt x="2290" y="451"/>
                </a:moveTo>
                <a:cubicBezTo>
                  <a:pt x="2290" y="451"/>
                  <a:pt x="2289" y="452"/>
                  <a:pt x="2288" y="450"/>
                </a:cubicBezTo>
                <a:cubicBezTo>
                  <a:pt x="2289" y="448"/>
                  <a:pt x="2291" y="450"/>
                  <a:pt x="2290" y="451"/>
                </a:cubicBezTo>
                <a:close/>
                <a:moveTo>
                  <a:pt x="2288" y="444"/>
                </a:moveTo>
                <a:cubicBezTo>
                  <a:pt x="2288" y="445"/>
                  <a:pt x="2290" y="446"/>
                  <a:pt x="2289" y="447"/>
                </a:cubicBezTo>
                <a:cubicBezTo>
                  <a:pt x="2288" y="446"/>
                  <a:pt x="2287" y="445"/>
                  <a:pt x="2288" y="444"/>
                </a:cubicBezTo>
                <a:close/>
                <a:moveTo>
                  <a:pt x="2289" y="438"/>
                </a:moveTo>
                <a:cubicBezTo>
                  <a:pt x="2290" y="437"/>
                  <a:pt x="2287" y="436"/>
                  <a:pt x="2288" y="436"/>
                </a:cubicBezTo>
                <a:cubicBezTo>
                  <a:pt x="2289" y="437"/>
                  <a:pt x="2290" y="436"/>
                  <a:pt x="2290" y="437"/>
                </a:cubicBezTo>
                <a:cubicBezTo>
                  <a:pt x="2290" y="438"/>
                  <a:pt x="2289" y="438"/>
                  <a:pt x="2289" y="438"/>
                </a:cubicBezTo>
                <a:close/>
                <a:moveTo>
                  <a:pt x="2283" y="431"/>
                </a:moveTo>
                <a:cubicBezTo>
                  <a:pt x="2284" y="431"/>
                  <a:pt x="2284" y="430"/>
                  <a:pt x="2284" y="430"/>
                </a:cubicBezTo>
                <a:cubicBezTo>
                  <a:pt x="2285" y="432"/>
                  <a:pt x="2286" y="428"/>
                  <a:pt x="2286" y="430"/>
                </a:cubicBezTo>
                <a:cubicBezTo>
                  <a:pt x="2285" y="430"/>
                  <a:pt x="2284" y="432"/>
                  <a:pt x="2284" y="432"/>
                </a:cubicBezTo>
                <a:cubicBezTo>
                  <a:pt x="2284" y="431"/>
                  <a:pt x="2284" y="431"/>
                  <a:pt x="2283" y="431"/>
                </a:cubicBezTo>
                <a:close/>
                <a:moveTo>
                  <a:pt x="2274" y="408"/>
                </a:moveTo>
                <a:cubicBezTo>
                  <a:pt x="2274" y="410"/>
                  <a:pt x="2277" y="408"/>
                  <a:pt x="2276" y="407"/>
                </a:cubicBezTo>
                <a:cubicBezTo>
                  <a:pt x="2276" y="407"/>
                  <a:pt x="2276" y="409"/>
                  <a:pt x="2274" y="408"/>
                </a:cubicBezTo>
                <a:cubicBezTo>
                  <a:pt x="2276" y="407"/>
                  <a:pt x="2275" y="404"/>
                  <a:pt x="2273" y="405"/>
                </a:cubicBezTo>
                <a:cubicBezTo>
                  <a:pt x="2273" y="405"/>
                  <a:pt x="2274" y="405"/>
                  <a:pt x="2273" y="405"/>
                </a:cubicBezTo>
                <a:cubicBezTo>
                  <a:pt x="2273" y="404"/>
                  <a:pt x="2271" y="408"/>
                  <a:pt x="2271" y="406"/>
                </a:cubicBezTo>
                <a:cubicBezTo>
                  <a:pt x="2273" y="404"/>
                  <a:pt x="2273" y="401"/>
                  <a:pt x="2275" y="402"/>
                </a:cubicBezTo>
                <a:cubicBezTo>
                  <a:pt x="2275" y="401"/>
                  <a:pt x="2275" y="401"/>
                  <a:pt x="2274" y="401"/>
                </a:cubicBezTo>
                <a:cubicBezTo>
                  <a:pt x="2275" y="400"/>
                  <a:pt x="2276" y="399"/>
                  <a:pt x="2277" y="400"/>
                </a:cubicBezTo>
                <a:cubicBezTo>
                  <a:pt x="2278" y="403"/>
                  <a:pt x="2278" y="402"/>
                  <a:pt x="2278" y="405"/>
                </a:cubicBezTo>
                <a:cubicBezTo>
                  <a:pt x="2279" y="404"/>
                  <a:pt x="2279" y="404"/>
                  <a:pt x="2280" y="404"/>
                </a:cubicBezTo>
                <a:cubicBezTo>
                  <a:pt x="2281" y="409"/>
                  <a:pt x="2289" y="414"/>
                  <a:pt x="2286" y="418"/>
                </a:cubicBezTo>
                <a:cubicBezTo>
                  <a:pt x="2284" y="414"/>
                  <a:pt x="2282" y="412"/>
                  <a:pt x="2278" y="406"/>
                </a:cubicBezTo>
                <a:cubicBezTo>
                  <a:pt x="2278" y="408"/>
                  <a:pt x="2278" y="406"/>
                  <a:pt x="2277" y="407"/>
                </a:cubicBezTo>
                <a:cubicBezTo>
                  <a:pt x="2280" y="412"/>
                  <a:pt x="2279" y="412"/>
                  <a:pt x="2283" y="416"/>
                </a:cubicBezTo>
                <a:cubicBezTo>
                  <a:pt x="2282" y="417"/>
                  <a:pt x="2281" y="416"/>
                  <a:pt x="2282" y="417"/>
                </a:cubicBezTo>
                <a:cubicBezTo>
                  <a:pt x="2283" y="416"/>
                  <a:pt x="2281" y="418"/>
                  <a:pt x="2282" y="419"/>
                </a:cubicBezTo>
                <a:cubicBezTo>
                  <a:pt x="2283" y="418"/>
                  <a:pt x="2286" y="417"/>
                  <a:pt x="2285" y="419"/>
                </a:cubicBezTo>
                <a:cubicBezTo>
                  <a:pt x="2283" y="418"/>
                  <a:pt x="2283" y="422"/>
                  <a:pt x="2281" y="422"/>
                </a:cubicBezTo>
                <a:cubicBezTo>
                  <a:pt x="2278" y="416"/>
                  <a:pt x="2275" y="414"/>
                  <a:pt x="2274" y="408"/>
                </a:cubicBezTo>
                <a:close/>
                <a:moveTo>
                  <a:pt x="2279" y="423"/>
                </a:moveTo>
                <a:cubicBezTo>
                  <a:pt x="2278" y="423"/>
                  <a:pt x="2277" y="421"/>
                  <a:pt x="2278" y="420"/>
                </a:cubicBezTo>
                <a:cubicBezTo>
                  <a:pt x="2279" y="421"/>
                  <a:pt x="2280" y="422"/>
                  <a:pt x="2279" y="423"/>
                </a:cubicBezTo>
                <a:close/>
                <a:moveTo>
                  <a:pt x="2276" y="421"/>
                </a:moveTo>
                <a:cubicBezTo>
                  <a:pt x="2277" y="419"/>
                  <a:pt x="2275" y="419"/>
                  <a:pt x="2275" y="418"/>
                </a:cubicBezTo>
                <a:cubicBezTo>
                  <a:pt x="2276" y="418"/>
                  <a:pt x="2277" y="420"/>
                  <a:pt x="2276" y="421"/>
                </a:cubicBezTo>
                <a:close/>
                <a:moveTo>
                  <a:pt x="2272" y="407"/>
                </a:moveTo>
                <a:cubicBezTo>
                  <a:pt x="2273" y="406"/>
                  <a:pt x="2273" y="407"/>
                  <a:pt x="2274" y="407"/>
                </a:cubicBezTo>
                <a:cubicBezTo>
                  <a:pt x="2274" y="407"/>
                  <a:pt x="2273" y="408"/>
                  <a:pt x="2273" y="408"/>
                </a:cubicBezTo>
                <a:cubicBezTo>
                  <a:pt x="2273" y="408"/>
                  <a:pt x="2272" y="408"/>
                  <a:pt x="2272" y="407"/>
                </a:cubicBezTo>
                <a:close/>
                <a:moveTo>
                  <a:pt x="2277" y="396"/>
                </a:moveTo>
                <a:cubicBezTo>
                  <a:pt x="2276" y="394"/>
                  <a:pt x="2275" y="395"/>
                  <a:pt x="2275" y="394"/>
                </a:cubicBezTo>
                <a:cubicBezTo>
                  <a:pt x="2275" y="394"/>
                  <a:pt x="2275" y="393"/>
                  <a:pt x="2275" y="393"/>
                </a:cubicBezTo>
                <a:cubicBezTo>
                  <a:pt x="2276" y="393"/>
                  <a:pt x="2276" y="393"/>
                  <a:pt x="2276" y="393"/>
                </a:cubicBezTo>
                <a:cubicBezTo>
                  <a:pt x="2275" y="395"/>
                  <a:pt x="2279" y="394"/>
                  <a:pt x="2277" y="396"/>
                </a:cubicBezTo>
                <a:close/>
                <a:moveTo>
                  <a:pt x="2281" y="398"/>
                </a:moveTo>
                <a:cubicBezTo>
                  <a:pt x="2281" y="397"/>
                  <a:pt x="2280" y="396"/>
                  <a:pt x="2279" y="396"/>
                </a:cubicBezTo>
                <a:cubicBezTo>
                  <a:pt x="2280" y="395"/>
                  <a:pt x="2280" y="395"/>
                  <a:pt x="2280" y="394"/>
                </a:cubicBezTo>
                <a:cubicBezTo>
                  <a:pt x="2281" y="395"/>
                  <a:pt x="2283" y="398"/>
                  <a:pt x="2281" y="398"/>
                </a:cubicBezTo>
                <a:close/>
                <a:moveTo>
                  <a:pt x="2283" y="398"/>
                </a:moveTo>
                <a:cubicBezTo>
                  <a:pt x="2284" y="400"/>
                  <a:pt x="2286" y="401"/>
                  <a:pt x="2286" y="402"/>
                </a:cubicBezTo>
                <a:cubicBezTo>
                  <a:pt x="2284" y="403"/>
                  <a:pt x="2283" y="402"/>
                  <a:pt x="2282" y="403"/>
                </a:cubicBezTo>
                <a:cubicBezTo>
                  <a:pt x="2281" y="402"/>
                  <a:pt x="2282" y="401"/>
                  <a:pt x="2280" y="401"/>
                </a:cubicBezTo>
                <a:cubicBezTo>
                  <a:pt x="2282" y="399"/>
                  <a:pt x="2283" y="400"/>
                  <a:pt x="2283" y="398"/>
                </a:cubicBezTo>
                <a:close/>
                <a:moveTo>
                  <a:pt x="2286" y="431"/>
                </a:moveTo>
                <a:cubicBezTo>
                  <a:pt x="2287" y="432"/>
                  <a:pt x="2289" y="434"/>
                  <a:pt x="2287" y="435"/>
                </a:cubicBezTo>
                <a:cubicBezTo>
                  <a:pt x="2287" y="434"/>
                  <a:pt x="2284" y="433"/>
                  <a:pt x="2286" y="431"/>
                </a:cubicBezTo>
                <a:close/>
                <a:moveTo>
                  <a:pt x="2288" y="391"/>
                </a:moveTo>
                <a:cubicBezTo>
                  <a:pt x="2288" y="390"/>
                  <a:pt x="2287" y="389"/>
                  <a:pt x="2287" y="389"/>
                </a:cubicBezTo>
                <a:cubicBezTo>
                  <a:pt x="2288" y="389"/>
                  <a:pt x="2289" y="390"/>
                  <a:pt x="2288" y="391"/>
                </a:cubicBezTo>
                <a:close/>
                <a:moveTo>
                  <a:pt x="2290" y="422"/>
                </a:moveTo>
                <a:cubicBezTo>
                  <a:pt x="2290" y="422"/>
                  <a:pt x="2292" y="425"/>
                  <a:pt x="2290" y="424"/>
                </a:cubicBezTo>
                <a:cubicBezTo>
                  <a:pt x="2291" y="424"/>
                  <a:pt x="2288" y="423"/>
                  <a:pt x="2290" y="422"/>
                </a:cubicBezTo>
                <a:close/>
                <a:moveTo>
                  <a:pt x="2291" y="427"/>
                </a:moveTo>
                <a:cubicBezTo>
                  <a:pt x="2292" y="428"/>
                  <a:pt x="2291" y="429"/>
                  <a:pt x="2291" y="429"/>
                </a:cubicBezTo>
                <a:cubicBezTo>
                  <a:pt x="2290" y="429"/>
                  <a:pt x="2289" y="428"/>
                  <a:pt x="2291" y="427"/>
                </a:cubicBezTo>
                <a:close/>
                <a:moveTo>
                  <a:pt x="2291" y="430"/>
                </a:moveTo>
                <a:cubicBezTo>
                  <a:pt x="2292" y="430"/>
                  <a:pt x="2292" y="431"/>
                  <a:pt x="2292" y="432"/>
                </a:cubicBezTo>
                <a:cubicBezTo>
                  <a:pt x="2292" y="431"/>
                  <a:pt x="2290" y="431"/>
                  <a:pt x="2291" y="430"/>
                </a:cubicBezTo>
                <a:close/>
                <a:moveTo>
                  <a:pt x="2286" y="388"/>
                </a:moveTo>
                <a:cubicBezTo>
                  <a:pt x="2285" y="386"/>
                  <a:pt x="2282" y="384"/>
                  <a:pt x="2282" y="382"/>
                </a:cubicBezTo>
                <a:cubicBezTo>
                  <a:pt x="2284" y="383"/>
                  <a:pt x="2287" y="387"/>
                  <a:pt x="2286" y="388"/>
                </a:cubicBezTo>
                <a:close/>
                <a:moveTo>
                  <a:pt x="2287" y="392"/>
                </a:moveTo>
                <a:cubicBezTo>
                  <a:pt x="2283" y="391"/>
                  <a:pt x="2284" y="387"/>
                  <a:pt x="2280" y="384"/>
                </a:cubicBezTo>
                <a:cubicBezTo>
                  <a:pt x="2283" y="384"/>
                  <a:pt x="2287" y="390"/>
                  <a:pt x="2287" y="392"/>
                </a:cubicBezTo>
                <a:close/>
                <a:moveTo>
                  <a:pt x="2277" y="377"/>
                </a:moveTo>
                <a:cubicBezTo>
                  <a:pt x="2278" y="376"/>
                  <a:pt x="2281" y="379"/>
                  <a:pt x="2280" y="380"/>
                </a:cubicBezTo>
                <a:cubicBezTo>
                  <a:pt x="2278" y="379"/>
                  <a:pt x="2278" y="378"/>
                  <a:pt x="2277" y="377"/>
                </a:cubicBezTo>
                <a:close/>
                <a:moveTo>
                  <a:pt x="2276" y="377"/>
                </a:moveTo>
                <a:cubicBezTo>
                  <a:pt x="2277" y="379"/>
                  <a:pt x="2282" y="382"/>
                  <a:pt x="2279" y="383"/>
                </a:cubicBezTo>
                <a:cubicBezTo>
                  <a:pt x="2278" y="378"/>
                  <a:pt x="2272" y="377"/>
                  <a:pt x="2273" y="373"/>
                </a:cubicBezTo>
                <a:cubicBezTo>
                  <a:pt x="2274" y="375"/>
                  <a:pt x="2275" y="378"/>
                  <a:pt x="2276" y="375"/>
                </a:cubicBezTo>
                <a:cubicBezTo>
                  <a:pt x="2278" y="375"/>
                  <a:pt x="2276" y="376"/>
                  <a:pt x="2276" y="377"/>
                </a:cubicBezTo>
                <a:close/>
                <a:moveTo>
                  <a:pt x="2274" y="386"/>
                </a:moveTo>
                <a:cubicBezTo>
                  <a:pt x="2273" y="388"/>
                  <a:pt x="2272" y="386"/>
                  <a:pt x="2271" y="388"/>
                </a:cubicBezTo>
                <a:cubicBezTo>
                  <a:pt x="2270" y="386"/>
                  <a:pt x="2269" y="386"/>
                  <a:pt x="2267" y="384"/>
                </a:cubicBezTo>
                <a:cubicBezTo>
                  <a:pt x="2269" y="384"/>
                  <a:pt x="2271" y="383"/>
                  <a:pt x="2272" y="384"/>
                </a:cubicBezTo>
                <a:cubicBezTo>
                  <a:pt x="2270" y="385"/>
                  <a:pt x="2273" y="386"/>
                  <a:pt x="2274" y="386"/>
                </a:cubicBezTo>
                <a:cubicBezTo>
                  <a:pt x="2273" y="386"/>
                  <a:pt x="2274" y="385"/>
                  <a:pt x="2274" y="386"/>
                </a:cubicBezTo>
                <a:close/>
                <a:moveTo>
                  <a:pt x="2270" y="389"/>
                </a:moveTo>
                <a:cubicBezTo>
                  <a:pt x="2269" y="389"/>
                  <a:pt x="2268" y="388"/>
                  <a:pt x="2269" y="387"/>
                </a:cubicBezTo>
                <a:cubicBezTo>
                  <a:pt x="2269" y="387"/>
                  <a:pt x="2271" y="388"/>
                  <a:pt x="2270" y="389"/>
                </a:cubicBezTo>
                <a:close/>
                <a:moveTo>
                  <a:pt x="2269" y="420"/>
                </a:moveTo>
                <a:cubicBezTo>
                  <a:pt x="2269" y="421"/>
                  <a:pt x="2270" y="423"/>
                  <a:pt x="2271" y="423"/>
                </a:cubicBezTo>
                <a:cubicBezTo>
                  <a:pt x="2269" y="424"/>
                  <a:pt x="2270" y="423"/>
                  <a:pt x="2268" y="422"/>
                </a:cubicBezTo>
                <a:cubicBezTo>
                  <a:pt x="2270" y="422"/>
                  <a:pt x="2268" y="419"/>
                  <a:pt x="2269" y="420"/>
                </a:cubicBezTo>
                <a:close/>
                <a:moveTo>
                  <a:pt x="2287" y="450"/>
                </a:moveTo>
                <a:cubicBezTo>
                  <a:pt x="2288" y="452"/>
                  <a:pt x="2290" y="454"/>
                  <a:pt x="2290" y="456"/>
                </a:cubicBezTo>
                <a:cubicBezTo>
                  <a:pt x="2289" y="455"/>
                  <a:pt x="2286" y="453"/>
                  <a:pt x="2287" y="450"/>
                </a:cubicBezTo>
                <a:close/>
                <a:moveTo>
                  <a:pt x="2290" y="452"/>
                </a:moveTo>
                <a:cubicBezTo>
                  <a:pt x="2291" y="453"/>
                  <a:pt x="2291" y="454"/>
                  <a:pt x="2292" y="453"/>
                </a:cubicBezTo>
                <a:cubicBezTo>
                  <a:pt x="2291" y="453"/>
                  <a:pt x="2290" y="452"/>
                  <a:pt x="2291" y="451"/>
                </a:cubicBezTo>
                <a:cubicBezTo>
                  <a:pt x="2292" y="455"/>
                  <a:pt x="2293" y="454"/>
                  <a:pt x="2293" y="456"/>
                </a:cubicBezTo>
                <a:cubicBezTo>
                  <a:pt x="2292" y="456"/>
                  <a:pt x="2289" y="452"/>
                  <a:pt x="2290" y="452"/>
                </a:cubicBezTo>
                <a:close/>
                <a:moveTo>
                  <a:pt x="2292" y="426"/>
                </a:moveTo>
                <a:cubicBezTo>
                  <a:pt x="2293" y="429"/>
                  <a:pt x="2297" y="428"/>
                  <a:pt x="2295" y="431"/>
                </a:cubicBezTo>
                <a:cubicBezTo>
                  <a:pt x="2295" y="430"/>
                  <a:pt x="2291" y="426"/>
                  <a:pt x="2292" y="426"/>
                </a:cubicBezTo>
                <a:close/>
                <a:moveTo>
                  <a:pt x="2296" y="384"/>
                </a:moveTo>
                <a:cubicBezTo>
                  <a:pt x="2292" y="385"/>
                  <a:pt x="2293" y="383"/>
                  <a:pt x="2293" y="381"/>
                </a:cubicBezTo>
                <a:cubicBezTo>
                  <a:pt x="2292" y="381"/>
                  <a:pt x="2292" y="382"/>
                  <a:pt x="2292" y="382"/>
                </a:cubicBezTo>
                <a:cubicBezTo>
                  <a:pt x="2291" y="382"/>
                  <a:pt x="2291" y="382"/>
                  <a:pt x="2290" y="381"/>
                </a:cubicBezTo>
                <a:cubicBezTo>
                  <a:pt x="2292" y="381"/>
                  <a:pt x="2293" y="380"/>
                  <a:pt x="2293" y="380"/>
                </a:cubicBezTo>
                <a:cubicBezTo>
                  <a:pt x="2294" y="381"/>
                  <a:pt x="2296" y="382"/>
                  <a:pt x="2296" y="384"/>
                </a:cubicBezTo>
                <a:close/>
                <a:moveTo>
                  <a:pt x="2295" y="361"/>
                </a:moveTo>
                <a:cubicBezTo>
                  <a:pt x="2295" y="361"/>
                  <a:pt x="2295" y="362"/>
                  <a:pt x="2295" y="363"/>
                </a:cubicBezTo>
                <a:cubicBezTo>
                  <a:pt x="2294" y="362"/>
                  <a:pt x="2294" y="362"/>
                  <a:pt x="2294" y="361"/>
                </a:cubicBezTo>
                <a:cubicBezTo>
                  <a:pt x="2294" y="361"/>
                  <a:pt x="2295" y="361"/>
                  <a:pt x="2295" y="361"/>
                </a:cubicBezTo>
                <a:close/>
                <a:moveTo>
                  <a:pt x="2292" y="346"/>
                </a:moveTo>
                <a:cubicBezTo>
                  <a:pt x="2293" y="346"/>
                  <a:pt x="2294" y="348"/>
                  <a:pt x="2293" y="349"/>
                </a:cubicBezTo>
                <a:cubicBezTo>
                  <a:pt x="2293" y="348"/>
                  <a:pt x="2291" y="347"/>
                  <a:pt x="2292" y="346"/>
                </a:cubicBezTo>
                <a:close/>
                <a:moveTo>
                  <a:pt x="2292" y="352"/>
                </a:moveTo>
                <a:cubicBezTo>
                  <a:pt x="2291" y="352"/>
                  <a:pt x="2291" y="353"/>
                  <a:pt x="2291" y="353"/>
                </a:cubicBezTo>
                <a:cubicBezTo>
                  <a:pt x="2290" y="352"/>
                  <a:pt x="2289" y="350"/>
                  <a:pt x="2289" y="349"/>
                </a:cubicBezTo>
                <a:cubicBezTo>
                  <a:pt x="2291" y="350"/>
                  <a:pt x="2290" y="351"/>
                  <a:pt x="2292" y="352"/>
                </a:cubicBezTo>
                <a:close/>
                <a:moveTo>
                  <a:pt x="2289" y="343"/>
                </a:moveTo>
                <a:cubicBezTo>
                  <a:pt x="2288" y="344"/>
                  <a:pt x="2292" y="343"/>
                  <a:pt x="2290" y="345"/>
                </a:cubicBezTo>
                <a:cubicBezTo>
                  <a:pt x="2289" y="345"/>
                  <a:pt x="2288" y="342"/>
                  <a:pt x="2289" y="343"/>
                </a:cubicBezTo>
                <a:close/>
                <a:moveTo>
                  <a:pt x="2288" y="341"/>
                </a:moveTo>
                <a:cubicBezTo>
                  <a:pt x="2288" y="341"/>
                  <a:pt x="2288" y="342"/>
                  <a:pt x="2289" y="342"/>
                </a:cubicBezTo>
                <a:cubicBezTo>
                  <a:pt x="2288" y="342"/>
                  <a:pt x="2288" y="342"/>
                  <a:pt x="2288" y="343"/>
                </a:cubicBezTo>
                <a:cubicBezTo>
                  <a:pt x="2287" y="342"/>
                  <a:pt x="2287" y="342"/>
                  <a:pt x="2287" y="342"/>
                </a:cubicBezTo>
                <a:cubicBezTo>
                  <a:pt x="2287" y="341"/>
                  <a:pt x="2287" y="341"/>
                  <a:pt x="2288" y="341"/>
                </a:cubicBezTo>
                <a:close/>
                <a:moveTo>
                  <a:pt x="2288" y="348"/>
                </a:moveTo>
                <a:cubicBezTo>
                  <a:pt x="2286" y="348"/>
                  <a:pt x="2286" y="344"/>
                  <a:pt x="2285" y="344"/>
                </a:cubicBezTo>
                <a:cubicBezTo>
                  <a:pt x="2287" y="344"/>
                  <a:pt x="2289" y="346"/>
                  <a:pt x="2288" y="348"/>
                </a:cubicBezTo>
                <a:close/>
                <a:moveTo>
                  <a:pt x="2279" y="337"/>
                </a:moveTo>
                <a:cubicBezTo>
                  <a:pt x="2279" y="338"/>
                  <a:pt x="2279" y="338"/>
                  <a:pt x="2279" y="339"/>
                </a:cubicBezTo>
                <a:cubicBezTo>
                  <a:pt x="2279" y="340"/>
                  <a:pt x="2282" y="336"/>
                  <a:pt x="2281" y="338"/>
                </a:cubicBezTo>
                <a:cubicBezTo>
                  <a:pt x="2278" y="342"/>
                  <a:pt x="2282" y="340"/>
                  <a:pt x="2283" y="340"/>
                </a:cubicBezTo>
                <a:cubicBezTo>
                  <a:pt x="2281" y="342"/>
                  <a:pt x="2281" y="345"/>
                  <a:pt x="2284" y="345"/>
                </a:cubicBezTo>
                <a:cubicBezTo>
                  <a:pt x="2283" y="346"/>
                  <a:pt x="2283" y="346"/>
                  <a:pt x="2283" y="347"/>
                </a:cubicBezTo>
                <a:cubicBezTo>
                  <a:pt x="2285" y="346"/>
                  <a:pt x="2288" y="349"/>
                  <a:pt x="2287" y="351"/>
                </a:cubicBezTo>
                <a:cubicBezTo>
                  <a:pt x="2286" y="349"/>
                  <a:pt x="2285" y="351"/>
                  <a:pt x="2283" y="350"/>
                </a:cubicBezTo>
                <a:cubicBezTo>
                  <a:pt x="2285" y="351"/>
                  <a:pt x="2285" y="352"/>
                  <a:pt x="2284" y="352"/>
                </a:cubicBezTo>
                <a:cubicBezTo>
                  <a:pt x="2284" y="351"/>
                  <a:pt x="2280" y="348"/>
                  <a:pt x="2281" y="351"/>
                </a:cubicBezTo>
                <a:cubicBezTo>
                  <a:pt x="2280" y="350"/>
                  <a:pt x="2281" y="348"/>
                  <a:pt x="2281" y="347"/>
                </a:cubicBezTo>
                <a:cubicBezTo>
                  <a:pt x="2282" y="347"/>
                  <a:pt x="2281" y="347"/>
                  <a:pt x="2281" y="348"/>
                </a:cubicBezTo>
                <a:cubicBezTo>
                  <a:pt x="2284" y="344"/>
                  <a:pt x="2277" y="341"/>
                  <a:pt x="2275" y="337"/>
                </a:cubicBezTo>
                <a:cubicBezTo>
                  <a:pt x="2276" y="337"/>
                  <a:pt x="2278" y="337"/>
                  <a:pt x="2279" y="337"/>
                </a:cubicBezTo>
                <a:close/>
                <a:moveTo>
                  <a:pt x="2273" y="336"/>
                </a:moveTo>
                <a:cubicBezTo>
                  <a:pt x="2274" y="338"/>
                  <a:pt x="2276" y="338"/>
                  <a:pt x="2275" y="340"/>
                </a:cubicBezTo>
                <a:cubicBezTo>
                  <a:pt x="2274" y="340"/>
                  <a:pt x="2274" y="342"/>
                  <a:pt x="2273" y="341"/>
                </a:cubicBezTo>
                <a:cubicBezTo>
                  <a:pt x="2273" y="342"/>
                  <a:pt x="2276" y="344"/>
                  <a:pt x="2274" y="344"/>
                </a:cubicBezTo>
                <a:cubicBezTo>
                  <a:pt x="2272" y="341"/>
                  <a:pt x="2269" y="339"/>
                  <a:pt x="2267" y="336"/>
                </a:cubicBezTo>
                <a:cubicBezTo>
                  <a:pt x="2269" y="336"/>
                  <a:pt x="2271" y="336"/>
                  <a:pt x="2273" y="336"/>
                </a:cubicBezTo>
                <a:close/>
                <a:moveTo>
                  <a:pt x="2259" y="336"/>
                </a:moveTo>
                <a:cubicBezTo>
                  <a:pt x="2258" y="336"/>
                  <a:pt x="2258" y="337"/>
                  <a:pt x="2259" y="338"/>
                </a:cubicBezTo>
                <a:cubicBezTo>
                  <a:pt x="2256" y="340"/>
                  <a:pt x="2257" y="336"/>
                  <a:pt x="2255" y="336"/>
                </a:cubicBezTo>
                <a:cubicBezTo>
                  <a:pt x="2257" y="334"/>
                  <a:pt x="2258" y="336"/>
                  <a:pt x="2259" y="336"/>
                </a:cubicBezTo>
                <a:close/>
                <a:moveTo>
                  <a:pt x="2257" y="344"/>
                </a:moveTo>
                <a:cubicBezTo>
                  <a:pt x="2257" y="342"/>
                  <a:pt x="2256" y="343"/>
                  <a:pt x="2255" y="341"/>
                </a:cubicBezTo>
                <a:cubicBezTo>
                  <a:pt x="2256" y="339"/>
                  <a:pt x="2259" y="343"/>
                  <a:pt x="2257" y="344"/>
                </a:cubicBezTo>
                <a:close/>
                <a:moveTo>
                  <a:pt x="2255" y="334"/>
                </a:moveTo>
                <a:cubicBezTo>
                  <a:pt x="2255" y="334"/>
                  <a:pt x="2256" y="334"/>
                  <a:pt x="2256" y="334"/>
                </a:cubicBezTo>
                <a:cubicBezTo>
                  <a:pt x="2256" y="334"/>
                  <a:pt x="2256" y="334"/>
                  <a:pt x="2256" y="335"/>
                </a:cubicBezTo>
                <a:cubicBezTo>
                  <a:pt x="2256" y="335"/>
                  <a:pt x="2256" y="334"/>
                  <a:pt x="2255" y="335"/>
                </a:cubicBezTo>
                <a:cubicBezTo>
                  <a:pt x="2255" y="335"/>
                  <a:pt x="2255" y="335"/>
                  <a:pt x="2255" y="335"/>
                </a:cubicBezTo>
                <a:cubicBezTo>
                  <a:pt x="2255" y="334"/>
                  <a:pt x="2255" y="334"/>
                  <a:pt x="2255" y="334"/>
                </a:cubicBezTo>
                <a:close/>
                <a:moveTo>
                  <a:pt x="2255" y="349"/>
                </a:moveTo>
                <a:cubicBezTo>
                  <a:pt x="2256" y="349"/>
                  <a:pt x="2254" y="350"/>
                  <a:pt x="2255" y="350"/>
                </a:cubicBezTo>
                <a:cubicBezTo>
                  <a:pt x="2256" y="348"/>
                  <a:pt x="2258" y="353"/>
                  <a:pt x="2259" y="354"/>
                </a:cubicBezTo>
                <a:cubicBezTo>
                  <a:pt x="2260" y="354"/>
                  <a:pt x="2260" y="356"/>
                  <a:pt x="2259" y="354"/>
                </a:cubicBezTo>
                <a:cubicBezTo>
                  <a:pt x="2258" y="354"/>
                  <a:pt x="2258" y="352"/>
                  <a:pt x="2257" y="353"/>
                </a:cubicBezTo>
                <a:cubicBezTo>
                  <a:pt x="2258" y="354"/>
                  <a:pt x="2259" y="355"/>
                  <a:pt x="2260" y="356"/>
                </a:cubicBezTo>
                <a:cubicBezTo>
                  <a:pt x="2260" y="355"/>
                  <a:pt x="2260" y="355"/>
                  <a:pt x="2261" y="355"/>
                </a:cubicBezTo>
                <a:cubicBezTo>
                  <a:pt x="2262" y="356"/>
                  <a:pt x="2263" y="358"/>
                  <a:pt x="2264" y="359"/>
                </a:cubicBezTo>
                <a:cubicBezTo>
                  <a:pt x="2263" y="359"/>
                  <a:pt x="2262" y="360"/>
                  <a:pt x="2262" y="361"/>
                </a:cubicBezTo>
                <a:cubicBezTo>
                  <a:pt x="2264" y="361"/>
                  <a:pt x="2266" y="364"/>
                  <a:pt x="2265" y="361"/>
                </a:cubicBezTo>
                <a:cubicBezTo>
                  <a:pt x="2266" y="363"/>
                  <a:pt x="2269" y="365"/>
                  <a:pt x="2269" y="367"/>
                </a:cubicBezTo>
                <a:cubicBezTo>
                  <a:pt x="2269" y="367"/>
                  <a:pt x="2268" y="367"/>
                  <a:pt x="2268" y="368"/>
                </a:cubicBezTo>
                <a:cubicBezTo>
                  <a:pt x="2269" y="367"/>
                  <a:pt x="2269" y="369"/>
                  <a:pt x="2269" y="368"/>
                </a:cubicBezTo>
                <a:cubicBezTo>
                  <a:pt x="2268" y="368"/>
                  <a:pt x="2267" y="367"/>
                  <a:pt x="2266" y="367"/>
                </a:cubicBezTo>
                <a:cubicBezTo>
                  <a:pt x="2265" y="363"/>
                  <a:pt x="2261" y="359"/>
                  <a:pt x="2259" y="358"/>
                </a:cubicBezTo>
                <a:cubicBezTo>
                  <a:pt x="2259" y="358"/>
                  <a:pt x="2259" y="358"/>
                  <a:pt x="2260" y="357"/>
                </a:cubicBezTo>
                <a:cubicBezTo>
                  <a:pt x="2259" y="357"/>
                  <a:pt x="2258" y="357"/>
                  <a:pt x="2257" y="357"/>
                </a:cubicBezTo>
                <a:cubicBezTo>
                  <a:pt x="2259" y="354"/>
                  <a:pt x="2254" y="353"/>
                  <a:pt x="2256" y="351"/>
                </a:cubicBezTo>
                <a:cubicBezTo>
                  <a:pt x="2255" y="351"/>
                  <a:pt x="2254" y="351"/>
                  <a:pt x="2253" y="350"/>
                </a:cubicBezTo>
                <a:cubicBezTo>
                  <a:pt x="2254" y="348"/>
                  <a:pt x="2252" y="349"/>
                  <a:pt x="2252" y="348"/>
                </a:cubicBezTo>
                <a:cubicBezTo>
                  <a:pt x="2253" y="347"/>
                  <a:pt x="2254" y="348"/>
                  <a:pt x="2255" y="349"/>
                </a:cubicBezTo>
                <a:close/>
                <a:moveTo>
                  <a:pt x="2250" y="334"/>
                </a:moveTo>
                <a:cubicBezTo>
                  <a:pt x="2250" y="335"/>
                  <a:pt x="2253" y="336"/>
                  <a:pt x="2253" y="338"/>
                </a:cubicBezTo>
                <a:cubicBezTo>
                  <a:pt x="2252" y="337"/>
                  <a:pt x="2250" y="335"/>
                  <a:pt x="2249" y="334"/>
                </a:cubicBezTo>
                <a:cubicBezTo>
                  <a:pt x="2250" y="334"/>
                  <a:pt x="2250" y="334"/>
                  <a:pt x="2250" y="334"/>
                </a:cubicBezTo>
                <a:close/>
                <a:moveTo>
                  <a:pt x="2251" y="346"/>
                </a:moveTo>
                <a:cubicBezTo>
                  <a:pt x="2251" y="345"/>
                  <a:pt x="2249" y="344"/>
                  <a:pt x="2250" y="343"/>
                </a:cubicBezTo>
                <a:cubicBezTo>
                  <a:pt x="2250" y="344"/>
                  <a:pt x="2252" y="345"/>
                  <a:pt x="2251" y="346"/>
                </a:cubicBezTo>
                <a:close/>
                <a:moveTo>
                  <a:pt x="2249" y="349"/>
                </a:moveTo>
                <a:cubicBezTo>
                  <a:pt x="2251" y="351"/>
                  <a:pt x="2252" y="353"/>
                  <a:pt x="2254" y="355"/>
                </a:cubicBezTo>
                <a:cubicBezTo>
                  <a:pt x="2251" y="357"/>
                  <a:pt x="2251" y="350"/>
                  <a:pt x="2249" y="351"/>
                </a:cubicBezTo>
                <a:cubicBezTo>
                  <a:pt x="2249" y="350"/>
                  <a:pt x="2247" y="350"/>
                  <a:pt x="2249" y="349"/>
                </a:cubicBezTo>
                <a:close/>
                <a:moveTo>
                  <a:pt x="2248" y="357"/>
                </a:moveTo>
                <a:cubicBezTo>
                  <a:pt x="2249" y="358"/>
                  <a:pt x="2248" y="358"/>
                  <a:pt x="2248" y="359"/>
                </a:cubicBezTo>
                <a:cubicBezTo>
                  <a:pt x="2249" y="358"/>
                  <a:pt x="2250" y="359"/>
                  <a:pt x="2250" y="357"/>
                </a:cubicBezTo>
                <a:cubicBezTo>
                  <a:pt x="2251" y="358"/>
                  <a:pt x="2253" y="357"/>
                  <a:pt x="2252" y="359"/>
                </a:cubicBezTo>
                <a:cubicBezTo>
                  <a:pt x="2251" y="358"/>
                  <a:pt x="2250" y="359"/>
                  <a:pt x="2250" y="359"/>
                </a:cubicBezTo>
                <a:cubicBezTo>
                  <a:pt x="2252" y="359"/>
                  <a:pt x="2250" y="362"/>
                  <a:pt x="2249" y="363"/>
                </a:cubicBezTo>
                <a:cubicBezTo>
                  <a:pt x="2248" y="362"/>
                  <a:pt x="2250" y="359"/>
                  <a:pt x="2247" y="359"/>
                </a:cubicBezTo>
                <a:cubicBezTo>
                  <a:pt x="2248" y="358"/>
                  <a:pt x="2248" y="358"/>
                  <a:pt x="2248" y="357"/>
                </a:cubicBezTo>
                <a:close/>
                <a:moveTo>
                  <a:pt x="2247" y="366"/>
                </a:moveTo>
                <a:cubicBezTo>
                  <a:pt x="2248" y="366"/>
                  <a:pt x="2248" y="366"/>
                  <a:pt x="2249" y="365"/>
                </a:cubicBezTo>
                <a:cubicBezTo>
                  <a:pt x="2248" y="367"/>
                  <a:pt x="2252" y="368"/>
                  <a:pt x="2251" y="368"/>
                </a:cubicBezTo>
                <a:cubicBezTo>
                  <a:pt x="2250" y="367"/>
                  <a:pt x="2249" y="370"/>
                  <a:pt x="2248" y="369"/>
                </a:cubicBezTo>
                <a:cubicBezTo>
                  <a:pt x="2250" y="368"/>
                  <a:pt x="2247" y="367"/>
                  <a:pt x="2247" y="366"/>
                </a:cubicBezTo>
                <a:close/>
                <a:moveTo>
                  <a:pt x="2245" y="376"/>
                </a:moveTo>
                <a:cubicBezTo>
                  <a:pt x="2248" y="376"/>
                  <a:pt x="2249" y="379"/>
                  <a:pt x="2251" y="382"/>
                </a:cubicBezTo>
                <a:cubicBezTo>
                  <a:pt x="2248" y="381"/>
                  <a:pt x="2247" y="377"/>
                  <a:pt x="2245" y="376"/>
                </a:cubicBezTo>
                <a:close/>
                <a:moveTo>
                  <a:pt x="2249" y="401"/>
                </a:moveTo>
                <a:cubicBezTo>
                  <a:pt x="2249" y="401"/>
                  <a:pt x="2247" y="400"/>
                  <a:pt x="2248" y="399"/>
                </a:cubicBezTo>
                <a:cubicBezTo>
                  <a:pt x="2248" y="400"/>
                  <a:pt x="2250" y="401"/>
                  <a:pt x="2249" y="401"/>
                </a:cubicBezTo>
                <a:close/>
                <a:moveTo>
                  <a:pt x="2247" y="395"/>
                </a:moveTo>
                <a:cubicBezTo>
                  <a:pt x="2247" y="394"/>
                  <a:pt x="2245" y="394"/>
                  <a:pt x="2246" y="393"/>
                </a:cubicBezTo>
                <a:cubicBezTo>
                  <a:pt x="2246" y="394"/>
                  <a:pt x="2248" y="394"/>
                  <a:pt x="2247" y="395"/>
                </a:cubicBezTo>
                <a:close/>
                <a:moveTo>
                  <a:pt x="2246" y="363"/>
                </a:moveTo>
                <a:cubicBezTo>
                  <a:pt x="2245" y="364"/>
                  <a:pt x="2244" y="364"/>
                  <a:pt x="2244" y="363"/>
                </a:cubicBezTo>
                <a:cubicBezTo>
                  <a:pt x="2245" y="361"/>
                  <a:pt x="2247" y="365"/>
                  <a:pt x="2246" y="364"/>
                </a:cubicBezTo>
                <a:cubicBezTo>
                  <a:pt x="2246" y="364"/>
                  <a:pt x="2246" y="364"/>
                  <a:pt x="2246" y="363"/>
                </a:cubicBezTo>
                <a:close/>
                <a:moveTo>
                  <a:pt x="2242" y="346"/>
                </a:moveTo>
                <a:cubicBezTo>
                  <a:pt x="2245" y="349"/>
                  <a:pt x="2244" y="349"/>
                  <a:pt x="2247" y="351"/>
                </a:cubicBezTo>
                <a:cubicBezTo>
                  <a:pt x="2245" y="353"/>
                  <a:pt x="2245" y="348"/>
                  <a:pt x="2243" y="350"/>
                </a:cubicBezTo>
                <a:cubicBezTo>
                  <a:pt x="2243" y="349"/>
                  <a:pt x="2244" y="347"/>
                  <a:pt x="2242" y="348"/>
                </a:cubicBezTo>
                <a:cubicBezTo>
                  <a:pt x="2243" y="347"/>
                  <a:pt x="2242" y="347"/>
                  <a:pt x="2242" y="346"/>
                </a:cubicBezTo>
                <a:close/>
                <a:moveTo>
                  <a:pt x="2242" y="358"/>
                </a:moveTo>
                <a:cubicBezTo>
                  <a:pt x="2242" y="359"/>
                  <a:pt x="2244" y="361"/>
                  <a:pt x="2244" y="361"/>
                </a:cubicBezTo>
                <a:cubicBezTo>
                  <a:pt x="2243" y="360"/>
                  <a:pt x="2241" y="360"/>
                  <a:pt x="2242" y="358"/>
                </a:cubicBezTo>
                <a:close/>
                <a:moveTo>
                  <a:pt x="2242" y="404"/>
                </a:moveTo>
                <a:cubicBezTo>
                  <a:pt x="2242" y="405"/>
                  <a:pt x="2242" y="405"/>
                  <a:pt x="2241" y="405"/>
                </a:cubicBezTo>
                <a:cubicBezTo>
                  <a:pt x="2241" y="404"/>
                  <a:pt x="2241" y="404"/>
                  <a:pt x="2242" y="403"/>
                </a:cubicBezTo>
                <a:cubicBezTo>
                  <a:pt x="2242" y="403"/>
                  <a:pt x="2242" y="404"/>
                  <a:pt x="2242" y="404"/>
                </a:cubicBezTo>
                <a:close/>
                <a:moveTo>
                  <a:pt x="2239" y="399"/>
                </a:moveTo>
                <a:cubicBezTo>
                  <a:pt x="2240" y="402"/>
                  <a:pt x="2240" y="401"/>
                  <a:pt x="2241" y="403"/>
                </a:cubicBezTo>
                <a:cubicBezTo>
                  <a:pt x="2240" y="404"/>
                  <a:pt x="2238" y="401"/>
                  <a:pt x="2239" y="399"/>
                </a:cubicBezTo>
                <a:close/>
                <a:moveTo>
                  <a:pt x="2238" y="403"/>
                </a:moveTo>
                <a:cubicBezTo>
                  <a:pt x="2238" y="402"/>
                  <a:pt x="2236" y="406"/>
                  <a:pt x="2237" y="404"/>
                </a:cubicBezTo>
                <a:cubicBezTo>
                  <a:pt x="2237" y="403"/>
                  <a:pt x="2239" y="401"/>
                  <a:pt x="2238" y="403"/>
                </a:cubicBezTo>
                <a:close/>
                <a:moveTo>
                  <a:pt x="2237" y="401"/>
                </a:moveTo>
                <a:cubicBezTo>
                  <a:pt x="2235" y="402"/>
                  <a:pt x="2237" y="403"/>
                  <a:pt x="2236" y="404"/>
                </a:cubicBezTo>
                <a:cubicBezTo>
                  <a:pt x="2236" y="403"/>
                  <a:pt x="2236" y="400"/>
                  <a:pt x="2237" y="401"/>
                </a:cubicBezTo>
                <a:close/>
                <a:moveTo>
                  <a:pt x="2235" y="402"/>
                </a:moveTo>
                <a:cubicBezTo>
                  <a:pt x="2234" y="401"/>
                  <a:pt x="2233" y="401"/>
                  <a:pt x="2232" y="400"/>
                </a:cubicBezTo>
                <a:cubicBezTo>
                  <a:pt x="2235" y="403"/>
                  <a:pt x="2236" y="409"/>
                  <a:pt x="2241" y="406"/>
                </a:cubicBezTo>
                <a:cubicBezTo>
                  <a:pt x="2241" y="405"/>
                  <a:pt x="2238" y="406"/>
                  <a:pt x="2239" y="405"/>
                </a:cubicBezTo>
                <a:cubicBezTo>
                  <a:pt x="2239" y="405"/>
                  <a:pt x="2242" y="405"/>
                  <a:pt x="2241" y="406"/>
                </a:cubicBezTo>
                <a:cubicBezTo>
                  <a:pt x="2242" y="406"/>
                  <a:pt x="2242" y="405"/>
                  <a:pt x="2243" y="405"/>
                </a:cubicBezTo>
                <a:cubicBezTo>
                  <a:pt x="2244" y="406"/>
                  <a:pt x="2244" y="406"/>
                  <a:pt x="2245" y="408"/>
                </a:cubicBezTo>
                <a:cubicBezTo>
                  <a:pt x="2245" y="408"/>
                  <a:pt x="2244" y="409"/>
                  <a:pt x="2244" y="410"/>
                </a:cubicBezTo>
                <a:cubicBezTo>
                  <a:pt x="2244" y="410"/>
                  <a:pt x="2245" y="410"/>
                  <a:pt x="2245" y="410"/>
                </a:cubicBezTo>
                <a:cubicBezTo>
                  <a:pt x="2242" y="412"/>
                  <a:pt x="2244" y="412"/>
                  <a:pt x="2246" y="413"/>
                </a:cubicBezTo>
                <a:cubicBezTo>
                  <a:pt x="2245" y="413"/>
                  <a:pt x="2245" y="414"/>
                  <a:pt x="2245" y="414"/>
                </a:cubicBezTo>
                <a:cubicBezTo>
                  <a:pt x="2244" y="413"/>
                  <a:pt x="2242" y="410"/>
                  <a:pt x="2241" y="410"/>
                </a:cubicBezTo>
                <a:cubicBezTo>
                  <a:pt x="2241" y="412"/>
                  <a:pt x="2243" y="413"/>
                  <a:pt x="2241" y="415"/>
                </a:cubicBezTo>
                <a:cubicBezTo>
                  <a:pt x="2242" y="417"/>
                  <a:pt x="2242" y="415"/>
                  <a:pt x="2244" y="416"/>
                </a:cubicBezTo>
                <a:cubicBezTo>
                  <a:pt x="2244" y="415"/>
                  <a:pt x="2241" y="415"/>
                  <a:pt x="2243" y="414"/>
                </a:cubicBezTo>
                <a:cubicBezTo>
                  <a:pt x="2245" y="415"/>
                  <a:pt x="2246" y="417"/>
                  <a:pt x="2247" y="417"/>
                </a:cubicBezTo>
                <a:cubicBezTo>
                  <a:pt x="2247" y="416"/>
                  <a:pt x="2246" y="415"/>
                  <a:pt x="2246" y="413"/>
                </a:cubicBezTo>
                <a:cubicBezTo>
                  <a:pt x="2248" y="414"/>
                  <a:pt x="2247" y="413"/>
                  <a:pt x="2245" y="412"/>
                </a:cubicBezTo>
                <a:cubicBezTo>
                  <a:pt x="2246" y="411"/>
                  <a:pt x="2247" y="411"/>
                  <a:pt x="2247" y="410"/>
                </a:cubicBezTo>
                <a:cubicBezTo>
                  <a:pt x="2248" y="411"/>
                  <a:pt x="2250" y="412"/>
                  <a:pt x="2249" y="413"/>
                </a:cubicBezTo>
                <a:cubicBezTo>
                  <a:pt x="2249" y="412"/>
                  <a:pt x="2246" y="414"/>
                  <a:pt x="2247" y="415"/>
                </a:cubicBezTo>
                <a:cubicBezTo>
                  <a:pt x="2250" y="417"/>
                  <a:pt x="2251" y="421"/>
                  <a:pt x="2254" y="423"/>
                </a:cubicBezTo>
                <a:cubicBezTo>
                  <a:pt x="2255" y="422"/>
                  <a:pt x="2255" y="421"/>
                  <a:pt x="2254" y="420"/>
                </a:cubicBezTo>
                <a:cubicBezTo>
                  <a:pt x="2252" y="420"/>
                  <a:pt x="2254" y="419"/>
                  <a:pt x="2255" y="420"/>
                </a:cubicBezTo>
                <a:cubicBezTo>
                  <a:pt x="2256" y="422"/>
                  <a:pt x="2258" y="424"/>
                  <a:pt x="2260" y="427"/>
                </a:cubicBezTo>
                <a:cubicBezTo>
                  <a:pt x="2258" y="428"/>
                  <a:pt x="2257" y="426"/>
                  <a:pt x="2257" y="425"/>
                </a:cubicBezTo>
                <a:cubicBezTo>
                  <a:pt x="2256" y="426"/>
                  <a:pt x="2255" y="424"/>
                  <a:pt x="2255" y="426"/>
                </a:cubicBezTo>
                <a:cubicBezTo>
                  <a:pt x="2256" y="426"/>
                  <a:pt x="2258" y="428"/>
                  <a:pt x="2256" y="429"/>
                </a:cubicBezTo>
                <a:cubicBezTo>
                  <a:pt x="2255" y="428"/>
                  <a:pt x="2255" y="430"/>
                  <a:pt x="2255" y="431"/>
                </a:cubicBezTo>
                <a:cubicBezTo>
                  <a:pt x="2256" y="430"/>
                  <a:pt x="2259" y="429"/>
                  <a:pt x="2259" y="428"/>
                </a:cubicBezTo>
                <a:cubicBezTo>
                  <a:pt x="2258" y="430"/>
                  <a:pt x="2259" y="431"/>
                  <a:pt x="2261" y="430"/>
                </a:cubicBezTo>
                <a:cubicBezTo>
                  <a:pt x="2260" y="429"/>
                  <a:pt x="2259" y="428"/>
                  <a:pt x="2260" y="427"/>
                </a:cubicBezTo>
                <a:cubicBezTo>
                  <a:pt x="2265" y="433"/>
                  <a:pt x="2270" y="438"/>
                  <a:pt x="2273" y="444"/>
                </a:cubicBezTo>
                <a:cubicBezTo>
                  <a:pt x="2271" y="445"/>
                  <a:pt x="2270" y="444"/>
                  <a:pt x="2269" y="442"/>
                </a:cubicBezTo>
                <a:cubicBezTo>
                  <a:pt x="2268" y="443"/>
                  <a:pt x="2267" y="441"/>
                  <a:pt x="2265" y="442"/>
                </a:cubicBezTo>
                <a:cubicBezTo>
                  <a:pt x="2264" y="445"/>
                  <a:pt x="2267" y="443"/>
                  <a:pt x="2267" y="445"/>
                </a:cubicBezTo>
                <a:cubicBezTo>
                  <a:pt x="2264" y="445"/>
                  <a:pt x="2265" y="445"/>
                  <a:pt x="2264" y="448"/>
                </a:cubicBezTo>
                <a:cubicBezTo>
                  <a:pt x="2261" y="444"/>
                  <a:pt x="2261" y="443"/>
                  <a:pt x="2259" y="440"/>
                </a:cubicBezTo>
                <a:cubicBezTo>
                  <a:pt x="2260" y="439"/>
                  <a:pt x="2261" y="440"/>
                  <a:pt x="2262" y="438"/>
                </a:cubicBezTo>
                <a:cubicBezTo>
                  <a:pt x="2262" y="437"/>
                  <a:pt x="2262" y="436"/>
                  <a:pt x="2261" y="435"/>
                </a:cubicBezTo>
                <a:cubicBezTo>
                  <a:pt x="2261" y="436"/>
                  <a:pt x="2260" y="436"/>
                  <a:pt x="2260" y="436"/>
                </a:cubicBezTo>
                <a:cubicBezTo>
                  <a:pt x="2260" y="437"/>
                  <a:pt x="2259" y="437"/>
                  <a:pt x="2258" y="438"/>
                </a:cubicBezTo>
                <a:cubicBezTo>
                  <a:pt x="2258" y="438"/>
                  <a:pt x="2257" y="438"/>
                  <a:pt x="2256" y="439"/>
                </a:cubicBezTo>
                <a:cubicBezTo>
                  <a:pt x="2255" y="437"/>
                  <a:pt x="2253" y="432"/>
                  <a:pt x="2256" y="433"/>
                </a:cubicBezTo>
                <a:cubicBezTo>
                  <a:pt x="2256" y="433"/>
                  <a:pt x="2256" y="432"/>
                  <a:pt x="2256" y="432"/>
                </a:cubicBezTo>
                <a:cubicBezTo>
                  <a:pt x="2255" y="432"/>
                  <a:pt x="2254" y="433"/>
                  <a:pt x="2254" y="433"/>
                </a:cubicBezTo>
                <a:cubicBezTo>
                  <a:pt x="2252" y="432"/>
                  <a:pt x="2249" y="431"/>
                  <a:pt x="2251" y="430"/>
                </a:cubicBezTo>
                <a:cubicBezTo>
                  <a:pt x="2248" y="430"/>
                  <a:pt x="2248" y="426"/>
                  <a:pt x="2247" y="425"/>
                </a:cubicBezTo>
                <a:cubicBezTo>
                  <a:pt x="2245" y="423"/>
                  <a:pt x="2238" y="416"/>
                  <a:pt x="2241" y="417"/>
                </a:cubicBezTo>
                <a:cubicBezTo>
                  <a:pt x="2240" y="416"/>
                  <a:pt x="2239" y="417"/>
                  <a:pt x="2238" y="416"/>
                </a:cubicBezTo>
                <a:cubicBezTo>
                  <a:pt x="2237" y="413"/>
                  <a:pt x="2235" y="411"/>
                  <a:pt x="2233" y="409"/>
                </a:cubicBezTo>
                <a:cubicBezTo>
                  <a:pt x="2233" y="407"/>
                  <a:pt x="2233" y="407"/>
                  <a:pt x="2233" y="407"/>
                </a:cubicBezTo>
                <a:cubicBezTo>
                  <a:pt x="2233" y="407"/>
                  <a:pt x="2233" y="407"/>
                  <a:pt x="2234" y="406"/>
                </a:cubicBezTo>
                <a:cubicBezTo>
                  <a:pt x="2234" y="407"/>
                  <a:pt x="2234" y="408"/>
                  <a:pt x="2235" y="408"/>
                </a:cubicBezTo>
                <a:cubicBezTo>
                  <a:pt x="2234" y="407"/>
                  <a:pt x="2234" y="406"/>
                  <a:pt x="2233" y="405"/>
                </a:cubicBezTo>
                <a:cubicBezTo>
                  <a:pt x="2233" y="405"/>
                  <a:pt x="2233" y="405"/>
                  <a:pt x="2233" y="405"/>
                </a:cubicBezTo>
                <a:cubicBezTo>
                  <a:pt x="2233" y="403"/>
                  <a:pt x="2232" y="402"/>
                  <a:pt x="2232" y="400"/>
                </a:cubicBezTo>
                <a:cubicBezTo>
                  <a:pt x="2232" y="400"/>
                  <a:pt x="2232" y="400"/>
                  <a:pt x="2232" y="400"/>
                </a:cubicBezTo>
                <a:cubicBezTo>
                  <a:pt x="2232" y="400"/>
                  <a:pt x="2232" y="400"/>
                  <a:pt x="2232" y="400"/>
                </a:cubicBezTo>
                <a:cubicBezTo>
                  <a:pt x="2232" y="398"/>
                  <a:pt x="2232" y="398"/>
                  <a:pt x="2232" y="398"/>
                </a:cubicBezTo>
                <a:cubicBezTo>
                  <a:pt x="2233" y="400"/>
                  <a:pt x="2234" y="398"/>
                  <a:pt x="2232" y="397"/>
                </a:cubicBezTo>
                <a:cubicBezTo>
                  <a:pt x="2232" y="397"/>
                  <a:pt x="2232" y="396"/>
                  <a:pt x="2232" y="395"/>
                </a:cubicBezTo>
                <a:cubicBezTo>
                  <a:pt x="2233" y="396"/>
                  <a:pt x="2234" y="398"/>
                  <a:pt x="2236" y="400"/>
                </a:cubicBezTo>
                <a:cubicBezTo>
                  <a:pt x="2236" y="401"/>
                  <a:pt x="2236" y="401"/>
                  <a:pt x="2235" y="402"/>
                </a:cubicBezTo>
                <a:close/>
                <a:moveTo>
                  <a:pt x="2270" y="469"/>
                </a:moveTo>
                <a:cubicBezTo>
                  <a:pt x="2272" y="469"/>
                  <a:pt x="2270" y="470"/>
                  <a:pt x="2270" y="471"/>
                </a:cubicBezTo>
                <a:cubicBezTo>
                  <a:pt x="2269" y="470"/>
                  <a:pt x="2270" y="469"/>
                  <a:pt x="2270" y="469"/>
                </a:cubicBezTo>
                <a:close/>
                <a:moveTo>
                  <a:pt x="2269" y="448"/>
                </a:moveTo>
                <a:cubicBezTo>
                  <a:pt x="2268" y="448"/>
                  <a:pt x="2268" y="449"/>
                  <a:pt x="2267" y="449"/>
                </a:cubicBezTo>
                <a:cubicBezTo>
                  <a:pt x="2266" y="448"/>
                  <a:pt x="2268" y="445"/>
                  <a:pt x="2268" y="444"/>
                </a:cubicBezTo>
                <a:cubicBezTo>
                  <a:pt x="2268" y="445"/>
                  <a:pt x="2268" y="445"/>
                  <a:pt x="2268" y="446"/>
                </a:cubicBezTo>
                <a:cubicBezTo>
                  <a:pt x="2269" y="445"/>
                  <a:pt x="2269" y="445"/>
                  <a:pt x="2269" y="445"/>
                </a:cubicBezTo>
                <a:cubicBezTo>
                  <a:pt x="2268" y="446"/>
                  <a:pt x="2268" y="447"/>
                  <a:pt x="2268" y="448"/>
                </a:cubicBezTo>
                <a:cubicBezTo>
                  <a:pt x="2268" y="448"/>
                  <a:pt x="2269" y="448"/>
                  <a:pt x="2269" y="448"/>
                </a:cubicBezTo>
                <a:close/>
                <a:moveTo>
                  <a:pt x="2269" y="494"/>
                </a:moveTo>
                <a:cubicBezTo>
                  <a:pt x="2268" y="492"/>
                  <a:pt x="2264" y="489"/>
                  <a:pt x="2264" y="487"/>
                </a:cubicBezTo>
                <a:cubicBezTo>
                  <a:pt x="2265" y="488"/>
                  <a:pt x="2269" y="491"/>
                  <a:pt x="2269" y="494"/>
                </a:cubicBezTo>
                <a:close/>
                <a:moveTo>
                  <a:pt x="2269" y="449"/>
                </a:moveTo>
                <a:cubicBezTo>
                  <a:pt x="2269" y="447"/>
                  <a:pt x="2271" y="449"/>
                  <a:pt x="2270" y="450"/>
                </a:cubicBezTo>
                <a:cubicBezTo>
                  <a:pt x="2270" y="450"/>
                  <a:pt x="2269" y="450"/>
                  <a:pt x="2269" y="449"/>
                </a:cubicBezTo>
                <a:close/>
                <a:moveTo>
                  <a:pt x="2271" y="470"/>
                </a:moveTo>
                <a:cubicBezTo>
                  <a:pt x="2272" y="471"/>
                  <a:pt x="2273" y="472"/>
                  <a:pt x="2271" y="473"/>
                </a:cubicBezTo>
                <a:cubicBezTo>
                  <a:pt x="2271" y="472"/>
                  <a:pt x="2270" y="471"/>
                  <a:pt x="2271" y="470"/>
                </a:cubicBezTo>
                <a:close/>
                <a:moveTo>
                  <a:pt x="2270" y="447"/>
                </a:moveTo>
                <a:cubicBezTo>
                  <a:pt x="2271" y="446"/>
                  <a:pt x="2271" y="446"/>
                  <a:pt x="2271" y="445"/>
                </a:cubicBezTo>
                <a:cubicBezTo>
                  <a:pt x="2272" y="446"/>
                  <a:pt x="2272" y="447"/>
                  <a:pt x="2271" y="448"/>
                </a:cubicBezTo>
                <a:cubicBezTo>
                  <a:pt x="2271" y="448"/>
                  <a:pt x="2270" y="447"/>
                  <a:pt x="2270" y="447"/>
                </a:cubicBezTo>
                <a:close/>
                <a:moveTo>
                  <a:pt x="2256" y="444"/>
                </a:moveTo>
                <a:cubicBezTo>
                  <a:pt x="2257" y="443"/>
                  <a:pt x="2258" y="444"/>
                  <a:pt x="2258" y="444"/>
                </a:cubicBezTo>
                <a:cubicBezTo>
                  <a:pt x="2259" y="444"/>
                  <a:pt x="2259" y="445"/>
                  <a:pt x="2258" y="446"/>
                </a:cubicBezTo>
                <a:cubicBezTo>
                  <a:pt x="2257" y="446"/>
                  <a:pt x="2258" y="445"/>
                  <a:pt x="2258" y="444"/>
                </a:cubicBezTo>
                <a:cubicBezTo>
                  <a:pt x="2257" y="444"/>
                  <a:pt x="2257" y="444"/>
                  <a:pt x="2256" y="444"/>
                </a:cubicBezTo>
                <a:close/>
                <a:moveTo>
                  <a:pt x="2255" y="442"/>
                </a:moveTo>
                <a:cubicBezTo>
                  <a:pt x="2255" y="440"/>
                  <a:pt x="2249" y="439"/>
                  <a:pt x="2250" y="436"/>
                </a:cubicBezTo>
                <a:cubicBezTo>
                  <a:pt x="2251" y="437"/>
                  <a:pt x="2252" y="438"/>
                  <a:pt x="2253" y="440"/>
                </a:cubicBezTo>
                <a:cubicBezTo>
                  <a:pt x="2253" y="439"/>
                  <a:pt x="2253" y="438"/>
                  <a:pt x="2254" y="439"/>
                </a:cubicBezTo>
                <a:cubicBezTo>
                  <a:pt x="2253" y="439"/>
                  <a:pt x="2256" y="440"/>
                  <a:pt x="2255" y="442"/>
                </a:cubicBezTo>
                <a:close/>
                <a:moveTo>
                  <a:pt x="2255" y="511"/>
                </a:moveTo>
                <a:cubicBezTo>
                  <a:pt x="2255" y="512"/>
                  <a:pt x="2256" y="511"/>
                  <a:pt x="2257" y="512"/>
                </a:cubicBezTo>
                <a:cubicBezTo>
                  <a:pt x="2256" y="514"/>
                  <a:pt x="2254" y="511"/>
                  <a:pt x="2255" y="511"/>
                </a:cubicBezTo>
                <a:close/>
                <a:moveTo>
                  <a:pt x="2249" y="436"/>
                </a:moveTo>
                <a:cubicBezTo>
                  <a:pt x="2249" y="434"/>
                  <a:pt x="2248" y="435"/>
                  <a:pt x="2248" y="433"/>
                </a:cubicBezTo>
                <a:cubicBezTo>
                  <a:pt x="2250" y="433"/>
                  <a:pt x="2250" y="434"/>
                  <a:pt x="2249" y="436"/>
                </a:cubicBezTo>
                <a:close/>
                <a:moveTo>
                  <a:pt x="2232" y="567"/>
                </a:moveTo>
                <a:cubicBezTo>
                  <a:pt x="2231" y="566"/>
                  <a:pt x="2231" y="565"/>
                  <a:pt x="2230" y="564"/>
                </a:cubicBezTo>
                <a:cubicBezTo>
                  <a:pt x="2230" y="564"/>
                  <a:pt x="2230" y="564"/>
                  <a:pt x="2230" y="564"/>
                </a:cubicBezTo>
                <a:cubicBezTo>
                  <a:pt x="2232" y="566"/>
                  <a:pt x="2234" y="568"/>
                  <a:pt x="2236" y="570"/>
                </a:cubicBezTo>
                <a:cubicBezTo>
                  <a:pt x="2236" y="570"/>
                  <a:pt x="2236" y="571"/>
                  <a:pt x="2236" y="571"/>
                </a:cubicBezTo>
                <a:cubicBezTo>
                  <a:pt x="2235" y="569"/>
                  <a:pt x="2235" y="567"/>
                  <a:pt x="2232" y="567"/>
                </a:cubicBezTo>
                <a:close/>
                <a:moveTo>
                  <a:pt x="2237" y="591"/>
                </a:moveTo>
                <a:cubicBezTo>
                  <a:pt x="2236" y="590"/>
                  <a:pt x="2235" y="589"/>
                  <a:pt x="2235" y="588"/>
                </a:cubicBezTo>
                <a:cubicBezTo>
                  <a:pt x="2235" y="588"/>
                  <a:pt x="2235" y="588"/>
                  <a:pt x="2235" y="588"/>
                </a:cubicBezTo>
                <a:cubicBezTo>
                  <a:pt x="2236" y="589"/>
                  <a:pt x="2236" y="590"/>
                  <a:pt x="2237" y="591"/>
                </a:cubicBezTo>
                <a:close/>
                <a:moveTo>
                  <a:pt x="2232" y="1044"/>
                </a:moveTo>
                <a:cubicBezTo>
                  <a:pt x="2233" y="1045"/>
                  <a:pt x="2233" y="1047"/>
                  <a:pt x="2233" y="1049"/>
                </a:cubicBezTo>
                <a:cubicBezTo>
                  <a:pt x="2232" y="1049"/>
                  <a:pt x="2232" y="1049"/>
                  <a:pt x="2231" y="1049"/>
                </a:cubicBezTo>
                <a:cubicBezTo>
                  <a:pt x="2231" y="1050"/>
                  <a:pt x="2231" y="1050"/>
                  <a:pt x="2231" y="1051"/>
                </a:cubicBezTo>
                <a:cubicBezTo>
                  <a:pt x="2232" y="1051"/>
                  <a:pt x="2233" y="1050"/>
                  <a:pt x="2233" y="1050"/>
                </a:cubicBezTo>
                <a:cubicBezTo>
                  <a:pt x="2233" y="1051"/>
                  <a:pt x="2233" y="1053"/>
                  <a:pt x="2233" y="1054"/>
                </a:cubicBezTo>
                <a:cubicBezTo>
                  <a:pt x="2231" y="1051"/>
                  <a:pt x="2229" y="1048"/>
                  <a:pt x="2228" y="1046"/>
                </a:cubicBezTo>
                <a:cubicBezTo>
                  <a:pt x="2228" y="1044"/>
                  <a:pt x="2228" y="1043"/>
                  <a:pt x="2228" y="1042"/>
                </a:cubicBezTo>
                <a:cubicBezTo>
                  <a:pt x="2228" y="1041"/>
                  <a:pt x="2228" y="1039"/>
                  <a:pt x="2226" y="1040"/>
                </a:cubicBezTo>
                <a:cubicBezTo>
                  <a:pt x="2228" y="1030"/>
                  <a:pt x="2225" y="1026"/>
                  <a:pt x="2227" y="1018"/>
                </a:cubicBezTo>
                <a:cubicBezTo>
                  <a:pt x="2229" y="1024"/>
                  <a:pt x="2228" y="1032"/>
                  <a:pt x="2230" y="1038"/>
                </a:cubicBezTo>
                <a:cubicBezTo>
                  <a:pt x="2231" y="1038"/>
                  <a:pt x="2231" y="1039"/>
                  <a:pt x="2233" y="1039"/>
                </a:cubicBezTo>
                <a:cubicBezTo>
                  <a:pt x="2233" y="1041"/>
                  <a:pt x="2231" y="1042"/>
                  <a:pt x="2231" y="1044"/>
                </a:cubicBezTo>
                <a:cubicBezTo>
                  <a:pt x="2231" y="1044"/>
                  <a:pt x="2232" y="1043"/>
                  <a:pt x="2232" y="1044"/>
                </a:cubicBezTo>
                <a:close/>
                <a:moveTo>
                  <a:pt x="2234" y="1115"/>
                </a:moveTo>
                <a:cubicBezTo>
                  <a:pt x="2235" y="1116"/>
                  <a:pt x="2235" y="1116"/>
                  <a:pt x="2235" y="1116"/>
                </a:cubicBezTo>
                <a:cubicBezTo>
                  <a:pt x="2235" y="1116"/>
                  <a:pt x="2235" y="1118"/>
                  <a:pt x="2235" y="1118"/>
                </a:cubicBezTo>
                <a:cubicBezTo>
                  <a:pt x="2234" y="1116"/>
                  <a:pt x="2232" y="1114"/>
                  <a:pt x="2231" y="1111"/>
                </a:cubicBezTo>
                <a:cubicBezTo>
                  <a:pt x="2232" y="1112"/>
                  <a:pt x="2234" y="1115"/>
                  <a:pt x="2235" y="1112"/>
                </a:cubicBezTo>
                <a:cubicBezTo>
                  <a:pt x="2235" y="1113"/>
                  <a:pt x="2235" y="1114"/>
                  <a:pt x="2236" y="1114"/>
                </a:cubicBezTo>
                <a:cubicBezTo>
                  <a:pt x="2235" y="1115"/>
                  <a:pt x="2234" y="1115"/>
                  <a:pt x="2234" y="1115"/>
                </a:cubicBezTo>
                <a:close/>
                <a:moveTo>
                  <a:pt x="2229" y="1097"/>
                </a:moveTo>
                <a:cubicBezTo>
                  <a:pt x="2229" y="1097"/>
                  <a:pt x="2229" y="1097"/>
                  <a:pt x="2229" y="1097"/>
                </a:cubicBezTo>
                <a:cubicBezTo>
                  <a:pt x="2229" y="1097"/>
                  <a:pt x="2229" y="1097"/>
                  <a:pt x="2229" y="1097"/>
                </a:cubicBezTo>
                <a:cubicBezTo>
                  <a:pt x="2227" y="1094"/>
                  <a:pt x="2225" y="1092"/>
                  <a:pt x="2223" y="1091"/>
                </a:cubicBezTo>
                <a:cubicBezTo>
                  <a:pt x="2224" y="1090"/>
                  <a:pt x="2224" y="1089"/>
                  <a:pt x="2225" y="1088"/>
                </a:cubicBezTo>
                <a:cubicBezTo>
                  <a:pt x="2221" y="1089"/>
                  <a:pt x="2221" y="1084"/>
                  <a:pt x="2220" y="1081"/>
                </a:cubicBezTo>
                <a:cubicBezTo>
                  <a:pt x="2220" y="1081"/>
                  <a:pt x="2220" y="1081"/>
                  <a:pt x="2219" y="1080"/>
                </a:cubicBezTo>
                <a:cubicBezTo>
                  <a:pt x="2220" y="1080"/>
                  <a:pt x="2220" y="1080"/>
                  <a:pt x="2220" y="1080"/>
                </a:cubicBezTo>
                <a:cubicBezTo>
                  <a:pt x="2222" y="1083"/>
                  <a:pt x="2224" y="1086"/>
                  <a:pt x="2225" y="1088"/>
                </a:cubicBezTo>
                <a:cubicBezTo>
                  <a:pt x="2227" y="1089"/>
                  <a:pt x="2227" y="1087"/>
                  <a:pt x="2226" y="1086"/>
                </a:cubicBezTo>
                <a:cubicBezTo>
                  <a:pt x="2226" y="1086"/>
                  <a:pt x="2227" y="1087"/>
                  <a:pt x="2227" y="1086"/>
                </a:cubicBezTo>
                <a:cubicBezTo>
                  <a:pt x="2229" y="1088"/>
                  <a:pt x="2232" y="1091"/>
                  <a:pt x="2231" y="1094"/>
                </a:cubicBezTo>
                <a:cubicBezTo>
                  <a:pt x="2231" y="1094"/>
                  <a:pt x="2230" y="1093"/>
                  <a:pt x="2229" y="1094"/>
                </a:cubicBezTo>
                <a:cubicBezTo>
                  <a:pt x="2231" y="1095"/>
                  <a:pt x="2232" y="1099"/>
                  <a:pt x="2234" y="1099"/>
                </a:cubicBezTo>
                <a:cubicBezTo>
                  <a:pt x="2233" y="1098"/>
                  <a:pt x="2233" y="1098"/>
                  <a:pt x="2232" y="1097"/>
                </a:cubicBezTo>
                <a:cubicBezTo>
                  <a:pt x="2233" y="1096"/>
                  <a:pt x="2234" y="1096"/>
                  <a:pt x="2234" y="1097"/>
                </a:cubicBezTo>
                <a:cubicBezTo>
                  <a:pt x="2234" y="1097"/>
                  <a:pt x="2234" y="1098"/>
                  <a:pt x="2234" y="1099"/>
                </a:cubicBezTo>
                <a:cubicBezTo>
                  <a:pt x="2234" y="1099"/>
                  <a:pt x="2234" y="1099"/>
                  <a:pt x="2234" y="1099"/>
                </a:cubicBezTo>
                <a:cubicBezTo>
                  <a:pt x="2234" y="1099"/>
                  <a:pt x="2234" y="1099"/>
                  <a:pt x="2234" y="1099"/>
                </a:cubicBezTo>
                <a:cubicBezTo>
                  <a:pt x="2234" y="1100"/>
                  <a:pt x="2234" y="1101"/>
                  <a:pt x="2234" y="1101"/>
                </a:cubicBezTo>
                <a:cubicBezTo>
                  <a:pt x="2234" y="1101"/>
                  <a:pt x="2234" y="1101"/>
                  <a:pt x="2234" y="1101"/>
                </a:cubicBezTo>
                <a:cubicBezTo>
                  <a:pt x="2234" y="1101"/>
                  <a:pt x="2234" y="1101"/>
                  <a:pt x="2234" y="1101"/>
                </a:cubicBezTo>
                <a:cubicBezTo>
                  <a:pt x="2234" y="1102"/>
                  <a:pt x="2234" y="1103"/>
                  <a:pt x="2234" y="1103"/>
                </a:cubicBezTo>
                <a:cubicBezTo>
                  <a:pt x="2234" y="1103"/>
                  <a:pt x="2234" y="1103"/>
                  <a:pt x="2233" y="1103"/>
                </a:cubicBezTo>
                <a:cubicBezTo>
                  <a:pt x="2232" y="1102"/>
                  <a:pt x="2230" y="1099"/>
                  <a:pt x="2229" y="1097"/>
                </a:cubicBezTo>
                <a:close/>
                <a:moveTo>
                  <a:pt x="2230" y="1107"/>
                </a:moveTo>
                <a:cubicBezTo>
                  <a:pt x="2229" y="1107"/>
                  <a:pt x="2230" y="1108"/>
                  <a:pt x="2229" y="1109"/>
                </a:cubicBezTo>
                <a:cubicBezTo>
                  <a:pt x="2228" y="1108"/>
                  <a:pt x="2229" y="1106"/>
                  <a:pt x="2230" y="1107"/>
                </a:cubicBezTo>
                <a:close/>
                <a:moveTo>
                  <a:pt x="2226" y="1104"/>
                </a:moveTo>
                <a:cubicBezTo>
                  <a:pt x="2226" y="1104"/>
                  <a:pt x="2227" y="1104"/>
                  <a:pt x="2227" y="1104"/>
                </a:cubicBezTo>
                <a:cubicBezTo>
                  <a:pt x="2227" y="1104"/>
                  <a:pt x="2226" y="1103"/>
                  <a:pt x="2227" y="1103"/>
                </a:cubicBezTo>
                <a:cubicBezTo>
                  <a:pt x="2227" y="1103"/>
                  <a:pt x="2228" y="1104"/>
                  <a:pt x="2228" y="1104"/>
                </a:cubicBezTo>
                <a:cubicBezTo>
                  <a:pt x="2227" y="1105"/>
                  <a:pt x="2225" y="1105"/>
                  <a:pt x="2226" y="1104"/>
                </a:cubicBezTo>
                <a:close/>
                <a:moveTo>
                  <a:pt x="2224" y="1095"/>
                </a:moveTo>
                <a:cubicBezTo>
                  <a:pt x="2225" y="1096"/>
                  <a:pt x="2228" y="1097"/>
                  <a:pt x="2226" y="1099"/>
                </a:cubicBezTo>
                <a:cubicBezTo>
                  <a:pt x="2226" y="1098"/>
                  <a:pt x="2223" y="1094"/>
                  <a:pt x="2224" y="1095"/>
                </a:cubicBezTo>
                <a:close/>
                <a:moveTo>
                  <a:pt x="2219" y="1079"/>
                </a:moveTo>
                <a:cubicBezTo>
                  <a:pt x="2216" y="1076"/>
                  <a:pt x="2213" y="1072"/>
                  <a:pt x="2212" y="1069"/>
                </a:cubicBezTo>
                <a:cubicBezTo>
                  <a:pt x="2214" y="1071"/>
                  <a:pt x="2217" y="1076"/>
                  <a:pt x="2220" y="1080"/>
                </a:cubicBezTo>
                <a:cubicBezTo>
                  <a:pt x="2220" y="1080"/>
                  <a:pt x="2219" y="1079"/>
                  <a:pt x="2219" y="1079"/>
                </a:cubicBezTo>
                <a:close/>
                <a:moveTo>
                  <a:pt x="2228" y="1016"/>
                </a:moveTo>
                <a:cubicBezTo>
                  <a:pt x="2228" y="1017"/>
                  <a:pt x="2228" y="1017"/>
                  <a:pt x="2227" y="1017"/>
                </a:cubicBezTo>
                <a:cubicBezTo>
                  <a:pt x="2227" y="1016"/>
                  <a:pt x="2226" y="1013"/>
                  <a:pt x="2227" y="1012"/>
                </a:cubicBezTo>
                <a:cubicBezTo>
                  <a:pt x="2227" y="1013"/>
                  <a:pt x="2227" y="1014"/>
                  <a:pt x="2228" y="1015"/>
                </a:cubicBezTo>
                <a:cubicBezTo>
                  <a:pt x="2227" y="1015"/>
                  <a:pt x="2227" y="1016"/>
                  <a:pt x="2228" y="1016"/>
                </a:cubicBezTo>
                <a:close/>
                <a:moveTo>
                  <a:pt x="2226" y="428"/>
                </a:moveTo>
                <a:cubicBezTo>
                  <a:pt x="2226" y="428"/>
                  <a:pt x="2226" y="428"/>
                  <a:pt x="2226" y="427"/>
                </a:cubicBezTo>
                <a:cubicBezTo>
                  <a:pt x="2227" y="427"/>
                  <a:pt x="2227" y="429"/>
                  <a:pt x="2227" y="430"/>
                </a:cubicBezTo>
                <a:cubicBezTo>
                  <a:pt x="2226" y="429"/>
                  <a:pt x="2226" y="429"/>
                  <a:pt x="2226" y="428"/>
                </a:cubicBezTo>
                <a:close/>
                <a:moveTo>
                  <a:pt x="2225" y="415"/>
                </a:moveTo>
                <a:cubicBezTo>
                  <a:pt x="2225" y="414"/>
                  <a:pt x="2225" y="413"/>
                  <a:pt x="2225" y="412"/>
                </a:cubicBezTo>
                <a:cubicBezTo>
                  <a:pt x="2225" y="412"/>
                  <a:pt x="2225" y="412"/>
                  <a:pt x="2225" y="412"/>
                </a:cubicBezTo>
                <a:cubicBezTo>
                  <a:pt x="2227" y="414"/>
                  <a:pt x="2230" y="416"/>
                  <a:pt x="2228" y="419"/>
                </a:cubicBezTo>
                <a:cubicBezTo>
                  <a:pt x="2227" y="417"/>
                  <a:pt x="2226" y="416"/>
                  <a:pt x="2225" y="415"/>
                </a:cubicBezTo>
                <a:close/>
                <a:moveTo>
                  <a:pt x="2227" y="407"/>
                </a:moveTo>
                <a:cubicBezTo>
                  <a:pt x="2227" y="407"/>
                  <a:pt x="2227" y="407"/>
                  <a:pt x="2227" y="407"/>
                </a:cubicBezTo>
                <a:cubicBezTo>
                  <a:pt x="2226" y="406"/>
                  <a:pt x="2226" y="405"/>
                  <a:pt x="2225" y="405"/>
                </a:cubicBezTo>
                <a:cubicBezTo>
                  <a:pt x="2225" y="403"/>
                  <a:pt x="2225" y="402"/>
                  <a:pt x="2225" y="401"/>
                </a:cubicBezTo>
                <a:cubicBezTo>
                  <a:pt x="2225" y="401"/>
                  <a:pt x="2225" y="401"/>
                  <a:pt x="2225" y="401"/>
                </a:cubicBezTo>
                <a:cubicBezTo>
                  <a:pt x="2225" y="402"/>
                  <a:pt x="2226" y="405"/>
                  <a:pt x="2227" y="407"/>
                </a:cubicBezTo>
                <a:close/>
                <a:moveTo>
                  <a:pt x="2233" y="1068"/>
                </a:moveTo>
                <a:cubicBezTo>
                  <a:pt x="2233" y="1068"/>
                  <a:pt x="2234" y="1068"/>
                  <a:pt x="2234" y="1068"/>
                </a:cubicBezTo>
                <a:cubicBezTo>
                  <a:pt x="2234" y="1069"/>
                  <a:pt x="2234" y="1069"/>
                  <a:pt x="2234" y="1070"/>
                </a:cubicBezTo>
                <a:cubicBezTo>
                  <a:pt x="2234" y="1069"/>
                  <a:pt x="2233" y="1069"/>
                  <a:pt x="2233" y="1068"/>
                </a:cubicBezTo>
                <a:close/>
                <a:moveTo>
                  <a:pt x="2235" y="1050"/>
                </a:moveTo>
                <a:cubicBezTo>
                  <a:pt x="2235" y="1039"/>
                  <a:pt x="2233" y="1034"/>
                  <a:pt x="2235" y="1025"/>
                </a:cubicBezTo>
                <a:cubicBezTo>
                  <a:pt x="2235" y="1033"/>
                  <a:pt x="2236" y="1044"/>
                  <a:pt x="2235" y="1050"/>
                </a:cubicBezTo>
                <a:close/>
                <a:moveTo>
                  <a:pt x="2234" y="689"/>
                </a:moveTo>
                <a:cubicBezTo>
                  <a:pt x="2234" y="688"/>
                  <a:pt x="2234" y="688"/>
                  <a:pt x="2234" y="687"/>
                </a:cubicBezTo>
                <a:cubicBezTo>
                  <a:pt x="2235" y="689"/>
                  <a:pt x="2236" y="690"/>
                  <a:pt x="2236" y="691"/>
                </a:cubicBezTo>
                <a:cubicBezTo>
                  <a:pt x="2236" y="690"/>
                  <a:pt x="2235" y="690"/>
                  <a:pt x="2234" y="689"/>
                </a:cubicBezTo>
                <a:close/>
                <a:moveTo>
                  <a:pt x="2234" y="1007"/>
                </a:moveTo>
                <a:cubicBezTo>
                  <a:pt x="2234" y="1006"/>
                  <a:pt x="2233" y="1005"/>
                  <a:pt x="2233" y="1004"/>
                </a:cubicBezTo>
                <a:cubicBezTo>
                  <a:pt x="2234" y="1005"/>
                  <a:pt x="2234" y="1006"/>
                  <a:pt x="2234" y="1007"/>
                </a:cubicBezTo>
                <a:close/>
                <a:moveTo>
                  <a:pt x="2234" y="1063"/>
                </a:moveTo>
                <a:cubicBezTo>
                  <a:pt x="2234" y="1064"/>
                  <a:pt x="2233" y="1064"/>
                  <a:pt x="2233" y="1064"/>
                </a:cubicBezTo>
                <a:cubicBezTo>
                  <a:pt x="2231" y="1060"/>
                  <a:pt x="2229" y="1057"/>
                  <a:pt x="2228" y="1054"/>
                </a:cubicBezTo>
                <a:cubicBezTo>
                  <a:pt x="2228" y="1052"/>
                  <a:pt x="2228" y="1051"/>
                  <a:pt x="2227" y="1049"/>
                </a:cubicBezTo>
                <a:cubicBezTo>
                  <a:pt x="2228" y="1049"/>
                  <a:pt x="2228" y="1049"/>
                  <a:pt x="2229" y="1049"/>
                </a:cubicBezTo>
                <a:cubicBezTo>
                  <a:pt x="2228" y="1051"/>
                  <a:pt x="2231" y="1053"/>
                  <a:pt x="2232" y="1056"/>
                </a:cubicBezTo>
                <a:cubicBezTo>
                  <a:pt x="2231" y="1056"/>
                  <a:pt x="2231" y="1056"/>
                  <a:pt x="2231" y="1056"/>
                </a:cubicBezTo>
                <a:cubicBezTo>
                  <a:pt x="2231" y="1056"/>
                  <a:pt x="2232" y="1056"/>
                  <a:pt x="2233" y="1057"/>
                </a:cubicBezTo>
                <a:cubicBezTo>
                  <a:pt x="2233" y="1059"/>
                  <a:pt x="2233" y="1061"/>
                  <a:pt x="2234" y="1063"/>
                </a:cubicBezTo>
                <a:close/>
                <a:moveTo>
                  <a:pt x="2230" y="559"/>
                </a:moveTo>
                <a:cubicBezTo>
                  <a:pt x="2230" y="559"/>
                  <a:pt x="2231" y="560"/>
                  <a:pt x="2231" y="561"/>
                </a:cubicBezTo>
                <a:cubicBezTo>
                  <a:pt x="2230" y="561"/>
                  <a:pt x="2230" y="560"/>
                  <a:pt x="2230" y="560"/>
                </a:cubicBezTo>
                <a:lnTo>
                  <a:pt x="2230" y="559"/>
                </a:lnTo>
                <a:close/>
                <a:moveTo>
                  <a:pt x="2231" y="584"/>
                </a:moveTo>
                <a:cubicBezTo>
                  <a:pt x="2231" y="584"/>
                  <a:pt x="2231" y="583"/>
                  <a:pt x="2231" y="583"/>
                </a:cubicBezTo>
                <a:cubicBezTo>
                  <a:pt x="2231" y="583"/>
                  <a:pt x="2231" y="583"/>
                  <a:pt x="2231" y="583"/>
                </a:cubicBezTo>
                <a:cubicBezTo>
                  <a:pt x="2231" y="584"/>
                  <a:pt x="2232" y="584"/>
                  <a:pt x="2232" y="585"/>
                </a:cubicBezTo>
                <a:cubicBezTo>
                  <a:pt x="2231" y="585"/>
                  <a:pt x="2231" y="584"/>
                  <a:pt x="2231" y="584"/>
                </a:cubicBezTo>
                <a:close/>
                <a:moveTo>
                  <a:pt x="2235" y="566"/>
                </a:moveTo>
                <a:cubicBezTo>
                  <a:pt x="2233" y="565"/>
                  <a:pt x="2232" y="563"/>
                  <a:pt x="2231" y="561"/>
                </a:cubicBezTo>
                <a:cubicBezTo>
                  <a:pt x="2231" y="561"/>
                  <a:pt x="2232" y="561"/>
                  <a:pt x="2233" y="562"/>
                </a:cubicBezTo>
                <a:cubicBezTo>
                  <a:pt x="2233" y="561"/>
                  <a:pt x="2231" y="559"/>
                  <a:pt x="2230" y="558"/>
                </a:cubicBezTo>
                <a:cubicBezTo>
                  <a:pt x="2230" y="557"/>
                  <a:pt x="2230" y="556"/>
                  <a:pt x="2230" y="556"/>
                </a:cubicBezTo>
                <a:cubicBezTo>
                  <a:pt x="2231" y="557"/>
                  <a:pt x="2234" y="559"/>
                  <a:pt x="2236" y="561"/>
                </a:cubicBezTo>
                <a:cubicBezTo>
                  <a:pt x="2236" y="561"/>
                  <a:pt x="2236" y="561"/>
                  <a:pt x="2236" y="561"/>
                </a:cubicBezTo>
                <a:cubicBezTo>
                  <a:pt x="2236" y="563"/>
                  <a:pt x="2236" y="565"/>
                  <a:pt x="2236" y="567"/>
                </a:cubicBezTo>
                <a:cubicBezTo>
                  <a:pt x="2235" y="565"/>
                  <a:pt x="2235" y="563"/>
                  <a:pt x="2234" y="562"/>
                </a:cubicBezTo>
                <a:cubicBezTo>
                  <a:pt x="2234" y="563"/>
                  <a:pt x="2234" y="565"/>
                  <a:pt x="2235" y="566"/>
                </a:cubicBezTo>
                <a:close/>
                <a:moveTo>
                  <a:pt x="2236" y="559"/>
                </a:moveTo>
                <a:cubicBezTo>
                  <a:pt x="2234" y="557"/>
                  <a:pt x="2232" y="554"/>
                  <a:pt x="2230" y="552"/>
                </a:cubicBezTo>
                <a:cubicBezTo>
                  <a:pt x="2230" y="551"/>
                  <a:pt x="2230" y="551"/>
                  <a:pt x="2230" y="550"/>
                </a:cubicBezTo>
                <a:cubicBezTo>
                  <a:pt x="2230" y="550"/>
                  <a:pt x="2230" y="550"/>
                  <a:pt x="2230" y="550"/>
                </a:cubicBezTo>
                <a:cubicBezTo>
                  <a:pt x="2231" y="550"/>
                  <a:pt x="2230" y="549"/>
                  <a:pt x="2229" y="549"/>
                </a:cubicBezTo>
                <a:cubicBezTo>
                  <a:pt x="2229" y="547"/>
                  <a:pt x="2229" y="547"/>
                  <a:pt x="2229" y="547"/>
                </a:cubicBezTo>
                <a:cubicBezTo>
                  <a:pt x="2231" y="550"/>
                  <a:pt x="2232" y="553"/>
                  <a:pt x="2234" y="555"/>
                </a:cubicBezTo>
                <a:cubicBezTo>
                  <a:pt x="2233" y="554"/>
                  <a:pt x="2233" y="552"/>
                  <a:pt x="2232" y="550"/>
                </a:cubicBezTo>
                <a:cubicBezTo>
                  <a:pt x="2233" y="552"/>
                  <a:pt x="2234" y="554"/>
                  <a:pt x="2236" y="555"/>
                </a:cubicBezTo>
                <a:cubicBezTo>
                  <a:pt x="2236" y="557"/>
                  <a:pt x="2236" y="558"/>
                  <a:pt x="2236" y="559"/>
                </a:cubicBezTo>
                <a:cubicBezTo>
                  <a:pt x="2236" y="559"/>
                  <a:pt x="2236" y="559"/>
                  <a:pt x="2236" y="559"/>
                </a:cubicBezTo>
                <a:close/>
                <a:moveTo>
                  <a:pt x="2234" y="550"/>
                </a:moveTo>
                <a:cubicBezTo>
                  <a:pt x="2231" y="553"/>
                  <a:pt x="2233" y="549"/>
                  <a:pt x="2231" y="548"/>
                </a:cubicBezTo>
                <a:cubicBezTo>
                  <a:pt x="2230" y="546"/>
                  <a:pt x="2230" y="545"/>
                  <a:pt x="2229" y="544"/>
                </a:cubicBezTo>
                <a:cubicBezTo>
                  <a:pt x="2229" y="538"/>
                  <a:pt x="2229" y="532"/>
                  <a:pt x="2229" y="525"/>
                </a:cubicBezTo>
                <a:cubicBezTo>
                  <a:pt x="2230" y="527"/>
                  <a:pt x="2230" y="525"/>
                  <a:pt x="2229" y="524"/>
                </a:cubicBezTo>
                <a:cubicBezTo>
                  <a:pt x="2229" y="523"/>
                  <a:pt x="2229" y="521"/>
                  <a:pt x="2229" y="519"/>
                </a:cubicBezTo>
                <a:cubicBezTo>
                  <a:pt x="2229" y="521"/>
                  <a:pt x="2230" y="522"/>
                  <a:pt x="2231" y="524"/>
                </a:cubicBezTo>
                <a:cubicBezTo>
                  <a:pt x="2232" y="525"/>
                  <a:pt x="2232" y="528"/>
                  <a:pt x="2232" y="529"/>
                </a:cubicBezTo>
                <a:cubicBezTo>
                  <a:pt x="2233" y="530"/>
                  <a:pt x="2234" y="532"/>
                  <a:pt x="2235" y="534"/>
                </a:cubicBezTo>
                <a:cubicBezTo>
                  <a:pt x="2235" y="540"/>
                  <a:pt x="2235" y="547"/>
                  <a:pt x="2236" y="554"/>
                </a:cubicBezTo>
                <a:cubicBezTo>
                  <a:pt x="2235" y="553"/>
                  <a:pt x="2234" y="552"/>
                  <a:pt x="2234" y="550"/>
                </a:cubicBezTo>
                <a:close/>
                <a:moveTo>
                  <a:pt x="2233" y="491"/>
                </a:moveTo>
                <a:cubicBezTo>
                  <a:pt x="2232" y="488"/>
                  <a:pt x="2230" y="488"/>
                  <a:pt x="2230" y="486"/>
                </a:cubicBezTo>
                <a:cubicBezTo>
                  <a:pt x="2231" y="487"/>
                  <a:pt x="2234" y="488"/>
                  <a:pt x="2233" y="491"/>
                </a:cubicBezTo>
                <a:close/>
                <a:moveTo>
                  <a:pt x="2235" y="413"/>
                </a:moveTo>
                <a:cubicBezTo>
                  <a:pt x="2234" y="414"/>
                  <a:pt x="2234" y="415"/>
                  <a:pt x="2233" y="415"/>
                </a:cubicBezTo>
                <a:cubicBezTo>
                  <a:pt x="2233" y="415"/>
                  <a:pt x="2233" y="415"/>
                  <a:pt x="2233" y="415"/>
                </a:cubicBezTo>
                <a:cubicBezTo>
                  <a:pt x="2233" y="412"/>
                  <a:pt x="2233" y="412"/>
                  <a:pt x="2233" y="412"/>
                </a:cubicBezTo>
                <a:cubicBezTo>
                  <a:pt x="2235" y="411"/>
                  <a:pt x="2237" y="416"/>
                  <a:pt x="2236" y="415"/>
                </a:cubicBezTo>
                <a:cubicBezTo>
                  <a:pt x="2235" y="413"/>
                  <a:pt x="2235" y="415"/>
                  <a:pt x="2234" y="415"/>
                </a:cubicBezTo>
                <a:cubicBezTo>
                  <a:pt x="2235" y="414"/>
                  <a:pt x="2235" y="414"/>
                  <a:pt x="2235" y="413"/>
                </a:cubicBezTo>
                <a:close/>
                <a:moveTo>
                  <a:pt x="2236" y="419"/>
                </a:moveTo>
                <a:cubicBezTo>
                  <a:pt x="2238" y="418"/>
                  <a:pt x="2236" y="417"/>
                  <a:pt x="2237" y="416"/>
                </a:cubicBezTo>
                <a:cubicBezTo>
                  <a:pt x="2238" y="418"/>
                  <a:pt x="2243" y="421"/>
                  <a:pt x="2242" y="424"/>
                </a:cubicBezTo>
                <a:cubicBezTo>
                  <a:pt x="2239" y="423"/>
                  <a:pt x="2238" y="422"/>
                  <a:pt x="2236" y="419"/>
                </a:cubicBezTo>
                <a:close/>
                <a:moveTo>
                  <a:pt x="2247" y="429"/>
                </a:moveTo>
                <a:cubicBezTo>
                  <a:pt x="2248" y="430"/>
                  <a:pt x="2248" y="432"/>
                  <a:pt x="2247" y="433"/>
                </a:cubicBezTo>
                <a:cubicBezTo>
                  <a:pt x="2247" y="430"/>
                  <a:pt x="2247" y="431"/>
                  <a:pt x="2246" y="433"/>
                </a:cubicBezTo>
                <a:cubicBezTo>
                  <a:pt x="2245" y="430"/>
                  <a:pt x="2243" y="429"/>
                  <a:pt x="2242" y="427"/>
                </a:cubicBezTo>
                <a:cubicBezTo>
                  <a:pt x="2242" y="426"/>
                  <a:pt x="2241" y="425"/>
                  <a:pt x="2241" y="425"/>
                </a:cubicBezTo>
                <a:cubicBezTo>
                  <a:pt x="2240" y="424"/>
                  <a:pt x="2240" y="424"/>
                  <a:pt x="2240" y="423"/>
                </a:cubicBezTo>
                <a:cubicBezTo>
                  <a:pt x="2242" y="425"/>
                  <a:pt x="2244" y="430"/>
                  <a:pt x="2247" y="429"/>
                </a:cubicBezTo>
                <a:close/>
                <a:moveTo>
                  <a:pt x="2244" y="425"/>
                </a:moveTo>
                <a:cubicBezTo>
                  <a:pt x="2246" y="426"/>
                  <a:pt x="2246" y="428"/>
                  <a:pt x="2244" y="428"/>
                </a:cubicBezTo>
                <a:cubicBezTo>
                  <a:pt x="2246" y="427"/>
                  <a:pt x="2244" y="426"/>
                  <a:pt x="2244" y="425"/>
                </a:cubicBezTo>
                <a:close/>
                <a:moveTo>
                  <a:pt x="2235" y="384"/>
                </a:moveTo>
                <a:cubicBezTo>
                  <a:pt x="2234" y="383"/>
                  <a:pt x="2233" y="382"/>
                  <a:pt x="2232" y="380"/>
                </a:cubicBezTo>
                <a:cubicBezTo>
                  <a:pt x="2232" y="380"/>
                  <a:pt x="2232" y="379"/>
                  <a:pt x="2232" y="378"/>
                </a:cubicBezTo>
                <a:cubicBezTo>
                  <a:pt x="2233" y="380"/>
                  <a:pt x="2235" y="381"/>
                  <a:pt x="2235" y="384"/>
                </a:cubicBezTo>
                <a:close/>
                <a:moveTo>
                  <a:pt x="2231" y="476"/>
                </a:moveTo>
                <a:cubicBezTo>
                  <a:pt x="2230" y="475"/>
                  <a:pt x="2230" y="474"/>
                  <a:pt x="2229" y="473"/>
                </a:cubicBezTo>
                <a:cubicBezTo>
                  <a:pt x="2229" y="472"/>
                  <a:pt x="2228" y="471"/>
                  <a:pt x="2228" y="470"/>
                </a:cubicBezTo>
                <a:cubicBezTo>
                  <a:pt x="2230" y="472"/>
                  <a:pt x="2232" y="475"/>
                  <a:pt x="2231" y="476"/>
                </a:cubicBezTo>
                <a:close/>
                <a:moveTo>
                  <a:pt x="2231" y="413"/>
                </a:moveTo>
                <a:cubicBezTo>
                  <a:pt x="2230" y="412"/>
                  <a:pt x="2230" y="410"/>
                  <a:pt x="2228" y="409"/>
                </a:cubicBezTo>
                <a:cubicBezTo>
                  <a:pt x="2229" y="408"/>
                  <a:pt x="2228" y="408"/>
                  <a:pt x="2228" y="407"/>
                </a:cubicBezTo>
                <a:cubicBezTo>
                  <a:pt x="2228" y="408"/>
                  <a:pt x="2228" y="408"/>
                  <a:pt x="2228" y="407"/>
                </a:cubicBezTo>
                <a:cubicBezTo>
                  <a:pt x="2228" y="407"/>
                  <a:pt x="2228" y="407"/>
                  <a:pt x="2228" y="407"/>
                </a:cubicBezTo>
                <a:cubicBezTo>
                  <a:pt x="2229" y="408"/>
                  <a:pt x="2230" y="409"/>
                  <a:pt x="2231" y="409"/>
                </a:cubicBezTo>
                <a:cubicBezTo>
                  <a:pt x="2231" y="411"/>
                  <a:pt x="2231" y="412"/>
                  <a:pt x="2231" y="413"/>
                </a:cubicBezTo>
                <a:close/>
                <a:moveTo>
                  <a:pt x="2231" y="406"/>
                </a:moveTo>
                <a:cubicBezTo>
                  <a:pt x="2229" y="403"/>
                  <a:pt x="2229" y="402"/>
                  <a:pt x="2227" y="400"/>
                </a:cubicBezTo>
                <a:cubicBezTo>
                  <a:pt x="2229" y="401"/>
                  <a:pt x="2226" y="398"/>
                  <a:pt x="2227" y="398"/>
                </a:cubicBezTo>
                <a:cubicBezTo>
                  <a:pt x="2228" y="400"/>
                  <a:pt x="2228" y="397"/>
                  <a:pt x="2230" y="398"/>
                </a:cubicBezTo>
                <a:cubicBezTo>
                  <a:pt x="2230" y="398"/>
                  <a:pt x="2230" y="398"/>
                  <a:pt x="2231" y="398"/>
                </a:cubicBezTo>
                <a:cubicBezTo>
                  <a:pt x="2231" y="401"/>
                  <a:pt x="2231" y="403"/>
                  <a:pt x="2231" y="406"/>
                </a:cubicBezTo>
                <a:close/>
                <a:moveTo>
                  <a:pt x="2230" y="392"/>
                </a:moveTo>
                <a:cubicBezTo>
                  <a:pt x="2230" y="393"/>
                  <a:pt x="2230" y="393"/>
                  <a:pt x="2230" y="394"/>
                </a:cubicBezTo>
                <a:cubicBezTo>
                  <a:pt x="2230" y="394"/>
                  <a:pt x="2230" y="394"/>
                  <a:pt x="2230" y="394"/>
                </a:cubicBezTo>
                <a:cubicBezTo>
                  <a:pt x="2231" y="395"/>
                  <a:pt x="2231" y="396"/>
                  <a:pt x="2231" y="397"/>
                </a:cubicBezTo>
                <a:cubicBezTo>
                  <a:pt x="2230" y="396"/>
                  <a:pt x="2230" y="396"/>
                  <a:pt x="2229" y="396"/>
                </a:cubicBezTo>
                <a:cubicBezTo>
                  <a:pt x="2229" y="394"/>
                  <a:pt x="2230" y="392"/>
                  <a:pt x="2229" y="390"/>
                </a:cubicBezTo>
                <a:cubicBezTo>
                  <a:pt x="2229" y="391"/>
                  <a:pt x="2228" y="391"/>
                  <a:pt x="2228" y="391"/>
                </a:cubicBezTo>
                <a:cubicBezTo>
                  <a:pt x="2228" y="391"/>
                  <a:pt x="2228" y="391"/>
                  <a:pt x="2228" y="390"/>
                </a:cubicBezTo>
                <a:cubicBezTo>
                  <a:pt x="2226" y="391"/>
                  <a:pt x="2227" y="392"/>
                  <a:pt x="2228" y="392"/>
                </a:cubicBezTo>
                <a:cubicBezTo>
                  <a:pt x="2227" y="392"/>
                  <a:pt x="2227" y="391"/>
                  <a:pt x="2227" y="391"/>
                </a:cubicBezTo>
                <a:cubicBezTo>
                  <a:pt x="2227" y="390"/>
                  <a:pt x="2228" y="390"/>
                  <a:pt x="2229" y="389"/>
                </a:cubicBezTo>
                <a:cubicBezTo>
                  <a:pt x="2229" y="390"/>
                  <a:pt x="2230" y="390"/>
                  <a:pt x="2230" y="390"/>
                </a:cubicBezTo>
                <a:cubicBezTo>
                  <a:pt x="2230" y="391"/>
                  <a:pt x="2230" y="392"/>
                  <a:pt x="2230" y="392"/>
                </a:cubicBezTo>
                <a:close/>
                <a:moveTo>
                  <a:pt x="2230" y="379"/>
                </a:moveTo>
                <a:cubicBezTo>
                  <a:pt x="2230" y="379"/>
                  <a:pt x="2229" y="378"/>
                  <a:pt x="2229" y="379"/>
                </a:cubicBezTo>
                <a:cubicBezTo>
                  <a:pt x="2229" y="378"/>
                  <a:pt x="2230" y="378"/>
                  <a:pt x="2230" y="378"/>
                </a:cubicBezTo>
                <a:cubicBezTo>
                  <a:pt x="2230" y="378"/>
                  <a:pt x="2230" y="378"/>
                  <a:pt x="2230" y="379"/>
                </a:cubicBezTo>
                <a:close/>
                <a:moveTo>
                  <a:pt x="2228" y="376"/>
                </a:moveTo>
                <a:cubicBezTo>
                  <a:pt x="2229" y="377"/>
                  <a:pt x="2229" y="377"/>
                  <a:pt x="2229" y="376"/>
                </a:cubicBezTo>
                <a:cubicBezTo>
                  <a:pt x="2230" y="376"/>
                  <a:pt x="2230" y="376"/>
                  <a:pt x="2230" y="377"/>
                </a:cubicBezTo>
                <a:cubicBezTo>
                  <a:pt x="2230" y="377"/>
                  <a:pt x="2230" y="377"/>
                  <a:pt x="2230" y="378"/>
                </a:cubicBezTo>
                <a:cubicBezTo>
                  <a:pt x="2230" y="376"/>
                  <a:pt x="2227" y="378"/>
                  <a:pt x="2228" y="376"/>
                </a:cubicBezTo>
                <a:close/>
                <a:moveTo>
                  <a:pt x="2229" y="389"/>
                </a:moveTo>
                <a:cubicBezTo>
                  <a:pt x="2227" y="389"/>
                  <a:pt x="2226" y="387"/>
                  <a:pt x="2224" y="385"/>
                </a:cubicBezTo>
                <a:cubicBezTo>
                  <a:pt x="2224" y="384"/>
                  <a:pt x="2224" y="383"/>
                  <a:pt x="2224" y="383"/>
                </a:cubicBezTo>
                <a:cubicBezTo>
                  <a:pt x="2227" y="383"/>
                  <a:pt x="2229" y="387"/>
                  <a:pt x="2229" y="389"/>
                </a:cubicBezTo>
                <a:close/>
                <a:moveTo>
                  <a:pt x="2223" y="1045"/>
                </a:moveTo>
                <a:cubicBezTo>
                  <a:pt x="2220" y="1040"/>
                  <a:pt x="2217" y="1034"/>
                  <a:pt x="2213" y="1028"/>
                </a:cubicBezTo>
                <a:cubicBezTo>
                  <a:pt x="2216" y="1032"/>
                  <a:pt x="2220" y="1037"/>
                  <a:pt x="2223" y="1042"/>
                </a:cubicBezTo>
                <a:cubicBezTo>
                  <a:pt x="2223" y="1043"/>
                  <a:pt x="2223" y="1045"/>
                  <a:pt x="2223" y="1045"/>
                </a:cubicBezTo>
                <a:close/>
                <a:moveTo>
                  <a:pt x="2215" y="997"/>
                </a:moveTo>
                <a:cubicBezTo>
                  <a:pt x="2217" y="997"/>
                  <a:pt x="2217" y="998"/>
                  <a:pt x="2218" y="999"/>
                </a:cubicBezTo>
                <a:cubicBezTo>
                  <a:pt x="2218" y="1001"/>
                  <a:pt x="2219" y="1003"/>
                  <a:pt x="2219" y="1005"/>
                </a:cubicBezTo>
                <a:cubicBezTo>
                  <a:pt x="2217" y="1004"/>
                  <a:pt x="2215" y="1004"/>
                  <a:pt x="2214" y="1004"/>
                </a:cubicBezTo>
                <a:cubicBezTo>
                  <a:pt x="2214" y="1001"/>
                  <a:pt x="2215" y="999"/>
                  <a:pt x="2215" y="997"/>
                </a:cubicBezTo>
                <a:close/>
                <a:moveTo>
                  <a:pt x="2214" y="1005"/>
                </a:moveTo>
                <a:cubicBezTo>
                  <a:pt x="2215" y="1006"/>
                  <a:pt x="2217" y="1006"/>
                  <a:pt x="2219" y="1005"/>
                </a:cubicBezTo>
                <a:cubicBezTo>
                  <a:pt x="2219" y="1006"/>
                  <a:pt x="2219" y="1007"/>
                  <a:pt x="2219" y="1008"/>
                </a:cubicBezTo>
                <a:cubicBezTo>
                  <a:pt x="2218" y="1007"/>
                  <a:pt x="2216" y="1007"/>
                  <a:pt x="2215" y="1007"/>
                </a:cubicBezTo>
                <a:cubicBezTo>
                  <a:pt x="2215" y="1009"/>
                  <a:pt x="2217" y="1009"/>
                  <a:pt x="2219" y="1009"/>
                </a:cubicBezTo>
                <a:cubicBezTo>
                  <a:pt x="2219" y="1017"/>
                  <a:pt x="2220" y="1025"/>
                  <a:pt x="2222" y="1030"/>
                </a:cubicBezTo>
                <a:cubicBezTo>
                  <a:pt x="2223" y="1033"/>
                  <a:pt x="2223" y="1033"/>
                  <a:pt x="2221" y="1034"/>
                </a:cubicBezTo>
                <a:cubicBezTo>
                  <a:pt x="2222" y="1034"/>
                  <a:pt x="2223" y="1036"/>
                  <a:pt x="2223" y="1037"/>
                </a:cubicBezTo>
                <a:cubicBezTo>
                  <a:pt x="2218" y="1032"/>
                  <a:pt x="2216" y="1025"/>
                  <a:pt x="2214" y="1021"/>
                </a:cubicBezTo>
                <a:cubicBezTo>
                  <a:pt x="2214" y="1020"/>
                  <a:pt x="2211" y="1021"/>
                  <a:pt x="2214" y="1019"/>
                </a:cubicBezTo>
                <a:cubicBezTo>
                  <a:pt x="2213" y="1019"/>
                  <a:pt x="2213" y="1019"/>
                  <a:pt x="2212" y="1019"/>
                </a:cubicBezTo>
                <a:cubicBezTo>
                  <a:pt x="2213" y="1015"/>
                  <a:pt x="2213" y="1010"/>
                  <a:pt x="2214" y="1005"/>
                </a:cubicBezTo>
                <a:close/>
                <a:moveTo>
                  <a:pt x="2211" y="1023"/>
                </a:moveTo>
                <a:cubicBezTo>
                  <a:pt x="2211" y="1024"/>
                  <a:pt x="2212" y="1024"/>
                  <a:pt x="2212" y="1024"/>
                </a:cubicBezTo>
                <a:cubicBezTo>
                  <a:pt x="2212" y="1024"/>
                  <a:pt x="2211" y="1024"/>
                  <a:pt x="2211" y="1024"/>
                </a:cubicBezTo>
                <a:cubicBezTo>
                  <a:pt x="2211" y="1024"/>
                  <a:pt x="2211" y="1024"/>
                  <a:pt x="2211" y="1023"/>
                </a:cubicBezTo>
                <a:close/>
                <a:moveTo>
                  <a:pt x="2206" y="1015"/>
                </a:moveTo>
                <a:cubicBezTo>
                  <a:pt x="2207" y="1016"/>
                  <a:pt x="2207" y="1016"/>
                  <a:pt x="2208" y="1017"/>
                </a:cubicBezTo>
                <a:cubicBezTo>
                  <a:pt x="2208" y="1019"/>
                  <a:pt x="2208" y="1020"/>
                  <a:pt x="2208" y="1021"/>
                </a:cubicBezTo>
                <a:cubicBezTo>
                  <a:pt x="2208" y="1020"/>
                  <a:pt x="2207" y="1019"/>
                  <a:pt x="2206" y="1019"/>
                </a:cubicBezTo>
                <a:cubicBezTo>
                  <a:pt x="2206" y="1018"/>
                  <a:pt x="2207" y="1019"/>
                  <a:pt x="2207" y="1018"/>
                </a:cubicBezTo>
                <a:cubicBezTo>
                  <a:pt x="2206" y="1017"/>
                  <a:pt x="2205" y="1015"/>
                  <a:pt x="2206" y="1015"/>
                </a:cubicBezTo>
                <a:close/>
                <a:moveTo>
                  <a:pt x="2186" y="1088"/>
                </a:moveTo>
                <a:cubicBezTo>
                  <a:pt x="2187" y="1089"/>
                  <a:pt x="2187" y="1090"/>
                  <a:pt x="2188" y="1091"/>
                </a:cubicBezTo>
                <a:cubicBezTo>
                  <a:pt x="2187" y="1091"/>
                  <a:pt x="2186" y="1090"/>
                  <a:pt x="2186" y="1090"/>
                </a:cubicBezTo>
                <a:cubicBezTo>
                  <a:pt x="2186" y="1089"/>
                  <a:pt x="2186" y="1089"/>
                  <a:pt x="2186" y="1088"/>
                </a:cubicBezTo>
                <a:close/>
                <a:moveTo>
                  <a:pt x="2185" y="1087"/>
                </a:moveTo>
                <a:cubicBezTo>
                  <a:pt x="2185" y="1087"/>
                  <a:pt x="2185" y="1087"/>
                  <a:pt x="2184" y="1087"/>
                </a:cubicBezTo>
                <a:cubicBezTo>
                  <a:pt x="2184" y="1086"/>
                  <a:pt x="2184" y="1086"/>
                  <a:pt x="2184" y="1086"/>
                </a:cubicBezTo>
                <a:cubicBezTo>
                  <a:pt x="2184" y="1084"/>
                  <a:pt x="2183" y="1085"/>
                  <a:pt x="2183" y="1083"/>
                </a:cubicBezTo>
                <a:cubicBezTo>
                  <a:pt x="2184" y="1084"/>
                  <a:pt x="2185" y="1086"/>
                  <a:pt x="2185" y="1087"/>
                </a:cubicBezTo>
                <a:close/>
                <a:moveTo>
                  <a:pt x="2179" y="1096"/>
                </a:moveTo>
                <a:cubicBezTo>
                  <a:pt x="2180" y="1099"/>
                  <a:pt x="2180" y="1102"/>
                  <a:pt x="2180" y="1106"/>
                </a:cubicBezTo>
                <a:cubicBezTo>
                  <a:pt x="2180" y="1105"/>
                  <a:pt x="2180" y="1105"/>
                  <a:pt x="2179" y="1105"/>
                </a:cubicBezTo>
                <a:cubicBezTo>
                  <a:pt x="2179" y="1102"/>
                  <a:pt x="2178" y="1098"/>
                  <a:pt x="2179" y="1096"/>
                </a:cubicBezTo>
                <a:close/>
                <a:moveTo>
                  <a:pt x="2177" y="1072"/>
                </a:moveTo>
                <a:cubicBezTo>
                  <a:pt x="2177" y="1073"/>
                  <a:pt x="2178" y="1074"/>
                  <a:pt x="2178" y="1075"/>
                </a:cubicBezTo>
                <a:cubicBezTo>
                  <a:pt x="2178" y="1077"/>
                  <a:pt x="2177" y="1079"/>
                  <a:pt x="2176" y="1081"/>
                </a:cubicBezTo>
                <a:cubicBezTo>
                  <a:pt x="2177" y="1078"/>
                  <a:pt x="2177" y="1075"/>
                  <a:pt x="2177" y="1072"/>
                </a:cubicBezTo>
                <a:close/>
                <a:moveTo>
                  <a:pt x="2178" y="1088"/>
                </a:moveTo>
                <a:cubicBezTo>
                  <a:pt x="2178" y="1088"/>
                  <a:pt x="2177" y="1088"/>
                  <a:pt x="2177" y="1087"/>
                </a:cubicBezTo>
                <a:cubicBezTo>
                  <a:pt x="2177" y="1086"/>
                  <a:pt x="2177" y="1085"/>
                  <a:pt x="2178" y="1084"/>
                </a:cubicBezTo>
                <a:cubicBezTo>
                  <a:pt x="2178" y="1085"/>
                  <a:pt x="2178" y="1086"/>
                  <a:pt x="2178" y="1088"/>
                </a:cubicBezTo>
                <a:close/>
                <a:moveTo>
                  <a:pt x="2174" y="1084"/>
                </a:moveTo>
                <a:cubicBezTo>
                  <a:pt x="2174" y="1085"/>
                  <a:pt x="2174" y="1086"/>
                  <a:pt x="2174" y="1087"/>
                </a:cubicBezTo>
                <a:cubicBezTo>
                  <a:pt x="2171" y="1086"/>
                  <a:pt x="2168" y="1086"/>
                  <a:pt x="2165" y="1085"/>
                </a:cubicBezTo>
                <a:cubicBezTo>
                  <a:pt x="2164" y="1085"/>
                  <a:pt x="2165" y="1084"/>
                  <a:pt x="2164" y="1084"/>
                </a:cubicBezTo>
                <a:cubicBezTo>
                  <a:pt x="2164" y="1084"/>
                  <a:pt x="2164" y="1084"/>
                  <a:pt x="2164" y="1084"/>
                </a:cubicBezTo>
                <a:cubicBezTo>
                  <a:pt x="2164" y="1083"/>
                  <a:pt x="2164" y="1082"/>
                  <a:pt x="2164" y="1081"/>
                </a:cubicBezTo>
                <a:cubicBezTo>
                  <a:pt x="2167" y="1081"/>
                  <a:pt x="2171" y="1082"/>
                  <a:pt x="2174" y="1083"/>
                </a:cubicBezTo>
                <a:cubicBezTo>
                  <a:pt x="2174" y="1083"/>
                  <a:pt x="2174" y="1084"/>
                  <a:pt x="2174" y="1084"/>
                </a:cubicBezTo>
                <a:close/>
                <a:moveTo>
                  <a:pt x="2163" y="1056"/>
                </a:moveTo>
                <a:cubicBezTo>
                  <a:pt x="2163" y="1056"/>
                  <a:pt x="2164" y="1057"/>
                  <a:pt x="2164" y="1057"/>
                </a:cubicBezTo>
                <a:cubicBezTo>
                  <a:pt x="2164" y="1057"/>
                  <a:pt x="2164" y="1058"/>
                  <a:pt x="2163" y="1057"/>
                </a:cubicBezTo>
                <a:cubicBezTo>
                  <a:pt x="2163" y="1057"/>
                  <a:pt x="2163" y="1057"/>
                  <a:pt x="2163" y="1056"/>
                </a:cubicBezTo>
                <a:close/>
                <a:moveTo>
                  <a:pt x="2164" y="1062"/>
                </a:moveTo>
                <a:cubicBezTo>
                  <a:pt x="2166" y="1059"/>
                  <a:pt x="2166" y="1055"/>
                  <a:pt x="2165" y="1052"/>
                </a:cubicBezTo>
                <a:cubicBezTo>
                  <a:pt x="2168" y="1057"/>
                  <a:pt x="2170" y="1061"/>
                  <a:pt x="2173" y="1066"/>
                </a:cubicBezTo>
                <a:cubicBezTo>
                  <a:pt x="2173" y="1072"/>
                  <a:pt x="2173" y="1077"/>
                  <a:pt x="2173" y="1082"/>
                </a:cubicBezTo>
                <a:cubicBezTo>
                  <a:pt x="2171" y="1081"/>
                  <a:pt x="2168" y="1081"/>
                  <a:pt x="2164" y="1080"/>
                </a:cubicBezTo>
                <a:cubicBezTo>
                  <a:pt x="2164" y="1079"/>
                  <a:pt x="2164" y="1079"/>
                  <a:pt x="2164" y="1078"/>
                </a:cubicBezTo>
                <a:cubicBezTo>
                  <a:pt x="2165" y="1078"/>
                  <a:pt x="2166" y="1079"/>
                  <a:pt x="2167" y="1079"/>
                </a:cubicBezTo>
                <a:cubicBezTo>
                  <a:pt x="2167" y="1078"/>
                  <a:pt x="2165" y="1078"/>
                  <a:pt x="2164" y="1077"/>
                </a:cubicBezTo>
                <a:cubicBezTo>
                  <a:pt x="2164" y="1077"/>
                  <a:pt x="2164" y="1077"/>
                  <a:pt x="2164" y="1076"/>
                </a:cubicBezTo>
                <a:cubicBezTo>
                  <a:pt x="2165" y="1076"/>
                  <a:pt x="2165" y="1076"/>
                  <a:pt x="2166" y="1076"/>
                </a:cubicBezTo>
                <a:cubicBezTo>
                  <a:pt x="2166" y="1075"/>
                  <a:pt x="2165" y="1075"/>
                  <a:pt x="2165" y="1075"/>
                </a:cubicBezTo>
                <a:cubicBezTo>
                  <a:pt x="2165" y="1073"/>
                  <a:pt x="2165" y="1071"/>
                  <a:pt x="2165" y="1069"/>
                </a:cubicBezTo>
                <a:cubicBezTo>
                  <a:pt x="2164" y="1067"/>
                  <a:pt x="2163" y="1066"/>
                  <a:pt x="2162" y="1064"/>
                </a:cubicBezTo>
                <a:cubicBezTo>
                  <a:pt x="2162" y="1063"/>
                  <a:pt x="2163" y="1060"/>
                  <a:pt x="2164" y="1062"/>
                </a:cubicBezTo>
                <a:close/>
                <a:moveTo>
                  <a:pt x="2160" y="1076"/>
                </a:moveTo>
                <a:cubicBezTo>
                  <a:pt x="2159" y="1076"/>
                  <a:pt x="2159" y="1075"/>
                  <a:pt x="2158" y="1075"/>
                </a:cubicBezTo>
                <a:cubicBezTo>
                  <a:pt x="2159" y="1075"/>
                  <a:pt x="2159" y="1074"/>
                  <a:pt x="2159" y="1073"/>
                </a:cubicBezTo>
                <a:cubicBezTo>
                  <a:pt x="2159" y="1073"/>
                  <a:pt x="2159" y="1073"/>
                  <a:pt x="2160" y="1073"/>
                </a:cubicBezTo>
                <a:cubicBezTo>
                  <a:pt x="2160" y="1074"/>
                  <a:pt x="2160" y="1075"/>
                  <a:pt x="2160" y="1076"/>
                </a:cubicBezTo>
                <a:close/>
                <a:moveTo>
                  <a:pt x="2157" y="1057"/>
                </a:moveTo>
                <a:cubicBezTo>
                  <a:pt x="2157" y="1057"/>
                  <a:pt x="2157" y="1057"/>
                  <a:pt x="2157" y="1056"/>
                </a:cubicBezTo>
                <a:cubicBezTo>
                  <a:pt x="2156" y="1056"/>
                  <a:pt x="2156" y="1058"/>
                  <a:pt x="2156" y="1056"/>
                </a:cubicBezTo>
                <a:cubicBezTo>
                  <a:pt x="2157" y="1055"/>
                  <a:pt x="2156" y="1055"/>
                  <a:pt x="2158" y="1055"/>
                </a:cubicBezTo>
                <a:cubicBezTo>
                  <a:pt x="2158" y="1055"/>
                  <a:pt x="2159" y="1058"/>
                  <a:pt x="2157" y="1057"/>
                </a:cubicBezTo>
                <a:close/>
                <a:moveTo>
                  <a:pt x="2156" y="1045"/>
                </a:moveTo>
                <a:cubicBezTo>
                  <a:pt x="2157" y="1049"/>
                  <a:pt x="2155" y="1051"/>
                  <a:pt x="2157" y="1053"/>
                </a:cubicBezTo>
                <a:cubicBezTo>
                  <a:pt x="2156" y="1053"/>
                  <a:pt x="2155" y="1054"/>
                  <a:pt x="2155" y="1054"/>
                </a:cubicBezTo>
                <a:cubicBezTo>
                  <a:pt x="2155" y="1054"/>
                  <a:pt x="2155" y="1054"/>
                  <a:pt x="2155" y="1053"/>
                </a:cubicBezTo>
                <a:cubicBezTo>
                  <a:pt x="2155" y="1053"/>
                  <a:pt x="2155" y="1053"/>
                  <a:pt x="2155" y="1053"/>
                </a:cubicBezTo>
                <a:cubicBezTo>
                  <a:pt x="2155" y="1053"/>
                  <a:pt x="2155" y="1053"/>
                  <a:pt x="2155" y="1053"/>
                </a:cubicBezTo>
                <a:cubicBezTo>
                  <a:pt x="2155" y="1051"/>
                  <a:pt x="2154" y="1050"/>
                  <a:pt x="2155" y="1048"/>
                </a:cubicBezTo>
                <a:cubicBezTo>
                  <a:pt x="2153" y="1049"/>
                  <a:pt x="2153" y="1047"/>
                  <a:pt x="2153" y="1046"/>
                </a:cubicBezTo>
                <a:cubicBezTo>
                  <a:pt x="2154" y="1046"/>
                  <a:pt x="2155" y="1045"/>
                  <a:pt x="2156" y="1045"/>
                </a:cubicBezTo>
                <a:close/>
                <a:moveTo>
                  <a:pt x="2151" y="1054"/>
                </a:moveTo>
                <a:cubicBezTo>
                  <a:pt x="2152" y="1054"/>
                  <a:pt x="2152" y="1054"/>
                  <a:pt x="2153" y="1054"/>
                </a:cubicBezTo>
                <a:cubicBezTo>
                  <a:pt x="2153" y="1055"/>
                  <a:pt x="2152" y="1056"/>
                  <a:pt x="2151" y="1056"/>
                </a:cubicBezTo>
                <a:cubicBezTo>
                  <a:pt x="2151" y="1055"/>
                  <a:pt x="2151" y="1055"/>
                  <a:pt x="2151" y="1054"/>
                </a:cubicBezTo>
                <a:close/>
                <a:moveTo>
                  <a:pt x="2158" y="1059"/>
                </a:moveTo>
                <a:cubicBezTo>
                  <a:pt x="2159" y="1064"/>
                  <a:pt x="2159" y="1068"/>
                  <a:pt x="2160" y="1073"/>
                </a:cubicBezTo>
                <a:cubicBezTo>
                  <a:pt x="2159" y="1073"/>
                  <a:pt x="2159" y="1073"/>
                  <a:pt x="2159" y="1072"/>
                </a:cubicBezTo>
                <a:cubicBezTo>
                  <a:pt x="2158" y="1074"/>
                  <a:pt x="2158" y="1074"/>
                  <a:pt x="2157" y="1075"/>
                </a:cubicBezTo>
                <a:cubicBezTo>
                  <a:pt x="2156" y="1074"/>
                  <a:pt x="2153" y="1074"/>
                  <a:pt x="2153" y="1072"/>
                </a:cubicBezTo>
                <a:cubicBezTo>
                  <a:pt x="2152" y="1072"/>
                  <a:pt x="2151" y="1074"/>
                  <a:pt x="2150" y="1074"/>
                </a:cubicBezTo>
                <a:cubicBezTo>
                  <a:pt x="2152" y="1075"/>
                  <a:pt x="2154" y="1076"/>
                  <a:pt x="2156" y="1075"/>
                </a:cubicBezTo>
                <a:cubicBezTo>
                  <a:pt x="2156" y="1077"/>
                  <a:pt x="2154" y="1077"/>
                  <a:pt x="2153" y="1077"/>
                </a:cubicBezTo>
                <a:cubicBezTo>
                  <a:pt x="2153" y="1078"/>
                  <a:pt x="2155" y="1079"/>
                  <a:pt x="2155" y="1081"/>
                </a:cubicBezTo>
                <a:cubicBezTo>
                  <a:pt x="2157" y="1080"/>
                  <a:pt x="2158" y="1080"/>
                  <a:pt x="2160" y="1080"/>
                </a:cubicBezTo>
                <a:cubicBezTo>
                  <a:pt x="2160" y="1080"/>
                  <a:pt x="2160" y="1081"/>
                  <a:pt x="2160" y="1081"/>
                </a:cubicBezTo>
                <a:cubicBezTo>
                  <a:pt x="2160" y="1081"/>
                  <a:pt x="2159" y="1082"/>
                  <a:pt x="2159" y="1082"/>
                </a:cubicBezTo>
                <a:cubicBezTo>
                  <a:pt x="2159" y="1082"/>
                  <a:pt x="2159" y="1083"/>
                  <a:pt x="2160" y="1083"/>
                </a:cubicBezTo>
                <a:cubicBezTo>
                  <a:pt x="2160" y="1083"/>
                  <a:pt x="2160" y="1084"/>
                  <a:pt x="2160" y="1084"/>
                </a:cubicBezTo>
                <a:cubicBezTo>
                  <a:pt x="2154" y="1084"/>
                  <a:pt x="2148" y="1082"/>
                  <a:pt x="2143" y="1081"/>
                </a:cubicBezTo>
                <a:cubicBezTo>
                  <a:pt x="2143" y="1079"/>
                  <a:pt x="2144" y="1076"/>
                  <a:pt x="2145" y="1074"/>
                </a:cubicBezTo>
                <a:cubicBezTo>
                  <a:pt x="2145" y="1073"/>
                  <a:pt x="2145" y="1071"/>
                  <a:pt x="2144" y="1071"/>
                </a:cubicBezTo>
                <a:cubicBezTo>
                  <a:pt x="2144" y="1071"/>
                  <a:pt x="2145" y="1070"/>
                  <a:pt x="2147" y="1070"/>
                </a:cubicBezTo>
                <a:cubicBezTo>
                  <a:pt x="2147" y="1067"/>
                  <a:pt x="2147" y="1064"/>
                  <a:pt x="2148" y="1061"/>
                </a:cubicBezTo>
                <a:cubicBezTo>
                  <a:pt x="2148" y="1062"/>
                  <a:pt x="2149" y="1062"/>
                  <a:pt x="2149" y="1062"/>
                </a:cubicBezTo>
                <a:cubicBezTo>
                  <a:pt x="2149" y="1063"/>
                  <a:pt x="2149" y="1064"/>
                  <a:pt x="2149" y="1064"/>
                </a:cubicBezTo>
                <a:cubicBezTo>
                  <a:pt x="2151" y="1064"/>
                  <a:pt x="2151" y="1063"/>
                  <a:pt x="2151" y="1063"/>
                </a:cubicBezTo>
                <a:cubicBezTo>
                  <a:pt x="2152" y="1063"/>
                  <a:pt x="2152" y="1063"/>
                  <a:pt x="2153" y="1063"/>
                </a:cubicBezTo>
                <a:cubicBezTo>
                  <a:pt x="2154" y="1062"/>
                  <a:pt x="2152" y="1062"/>
                  <a:pt x="2151" y="1062"/>
                </a:cubicBezTo>
                <a:cubicBezTo>
                  <a:pt x="2151" y="1061"/>
                  <a:pt x="2151" y="1061"/>
                  <a:pt x="2151" y="1060"/>
                </a:cubicBezTo>
                <a:cubicBezTo>
                  <a:pt x="2153" y="1059"/>
                  <a:pt x="2156" y="1061"/>
                  <a:pt x="2158" y="1061"/>
                </a:cubicBezTo>
                <a:cubicBezTo>
                  <a:pt x="2156" y="1059"/>
                  <a:pt x="2154" y="1058"/>
                  <a:pt x="2151" y="1057"/>
                </a:cubicBezTo>
                <a:cubicBezTo>
                  <a:pt x="2151" y="1057"/>
                  <a:pt x="2151" y="1057"/>
                  <a:pt x="2151" y="1056"/>
                </a:cubicBezTo>
                <a:cubicBezTo>
                  <a:pt x="2154" y="1056"/>
                  <a:pt x="2156" y="1060"/>
                  <a:pt x="2158" y="1059"/>
                </a:cubicBezTo>
                <a:close/>
                <a:moveTo>
                  <a:pt x="2151" y="1028"/>
                </a:moveTo>
                <a:cubicBezTo>
                  <a:pt x="2151" y="1029"/>
                  <a:pt x="2151" y="1030"/>
                  <a:pt x="2151" y="1030"/>
                </a:cubicBezTo>
                <a:cubicBezTo>
                  <a:pt x="2150" y="1030"/>
                  <a:pt x="2150" y="1030"/>
                  <a:pt x="2149" y="1030"/>
                </a:cubicBezTo>
                <a:cubicBezTo>
                  <a:pt x="2149" y="1029"/>
                  <a:pt x="2149" y="1029"/>
                  <a:pt x="2149" y="1028"/>
                </a:cubicBezTo>
                <a:cubicBezTo>
                  <a:pt x="2150" y="1028"/>
                  <a:pt x="2150" y="1028"/>
                  <a:pt x="2151" y="1028"/>
                </a:cubicBezTo>
                <a:close/>
                <a:moveTo>
                  <a:pt x="2150" y="1057"/>
                </a:moveTo>
                <a:cubicBezTo>
                  <a:pt x="2149" y="1057"/>
                  <a:pt x="2149" y="1057"/>
                  <a:pt x="2148" y="1057"/>
                </a:cubicBezTo>
                <a:cubicBezTo>
                  <a:pt x="2149" y="1056"/>
                  <a:pt x="2149" y="1055"/>
                  <a:pt x="2149" y="1054"/>
                </a:cubicBezTo>
                <a:cubicBezTo>
                  <a:pt x="2149" y="1055"/>
                  <a:pt x="2150" y="1056"/>
                  <a:pt x="2150" y="1057"/>
                </a:cubicBezTo>
                <a:close/>
                <a:moveTo>
                  <a:pt x="2147" y="1048"/>
                </a:moveTo>
                <a:cubicBezTo>
                  <a:pt x="2147" y="1048"/>
                  <a:pt x="2147" y="1048"/>
                  <a:pt x="2148" y="1048"/>
                </a:cubicBezTo>
                <a:cubicBezTo>
                  <a:pt x="2148" y="1049"/>
                  <a:pt x="2148" y="1050"/>
                  <a:pt x="2148" y="1051"/>
                </a:cubicBezTo>
                <a:cubicBezTo>
                  <a:pt x="2148" y="1051"/>
                  <a:pt x="2148" y="1051"/>
                  <a:pt x="2147" y="1052"/>
                </a:cubicBezTo>
                <a:cubicBezTo>
                  <a:pt x="2147" y="1052"/>
                  <a:pt x="2147" y="1052"/>
                  <a:pt x="2146" y="1052"/>
                </a:cubicBezTo>
                <a:cubicBezTo>
                  <a:pt x="2146" y="1050"/>
                  <a:pt x="2146" y="1049"/>
                  <a:pt x="2147" y="1048"/>
                </a:cubicBezTo>
                <a:close/>
                <a:moveTo>
                  <a:pt x="2147" y="1054"/>
                </a:moveTo>
                <a:cubicBezTo>
                  <a:pt x="2147" y="1055"/>
                  <a:pt x="2147" y="1056"/>
                  <a:pt x="2147" y="1057"/>
                </a:cubicBezTo>
                <a:cubicBezTo>
                  <a:pt x="2147" y="1057"/>
                  <a:pt x="2146" y="1057"/>
                  <a:pt x="2145" y="1056"/>
                </a:cubicBezTo>
                <a:cubicBezTo>
                  <a:pt x="2145" y="1056"/>
                  <a:pt x="2146" y="1055"/>
                  <a:pt x="2147" y="1054"/>
                </a:cubicBezTo>
                <a:close/>
                <a:moveTo>
                  <a:pt x="2145" y="1057"/>
                </a:moveTo>
                <a:cubicBezTo>
                  <a:pt x="2146" y="1058"/>
                  <a:pt x="2147" y="1058"/>
                  <a:pt x="2147" y="1058"/>
                </a:cubicBezTo>
                <a:cubicBezTo>
                  <a:pt x="2146" y="1058"/>
                  <a:pt x="2146" y="1059"/>
                  <a:pt x="2145" y="1059"/>
                </a:cubicBezTo>
                <a:cubicBezTo>
                  <a:pt x="2145" y="1059"/>
                  <a:pt x="2145" y="1059"/>
                  <a:pt x="2145" y="1059"/>
                </a:cubicBezTo>
                <a:cubicBezTo>
                  <a:pt x="2145" y="1059"/>
                  <a:pt x="2145" y="1059"/>
                  <a:pt x="2145" y="1059"/>
                </a:cubicBezTo>
                <a:cubicBezTo>
                  <a:pt x="2145" y="1059"/>
                  <a:pt x="2145" y="1059"/>
                  <a:pt x="2145" y="1059"/>
                </a:cubicBezTo>
                <a:cubicBezTo>
                  <a:pt x="2145" y="1058"/>
                  <a:pt x="2145" y="1058"/>
                  <a:pt x="2145" y="1057"/>
                </a:cubicBezTo>
                <a:close/>
                <a:moveTo>
                  <a:pt x="2144" y="1061"/>
                </a:moveTo>
                <a:cubicBezTo>
                  <a:pt x="2144" y="1061"/>
                  <a:pt x="2145" y="1061"/>
                  <a:pt x="2145" y="1060"/>
                </a:cubicBezTo>
                <a:cubicBezTo>
                  <a:pt x="2145" y="1062"/>
                  <a:pt x="2146" y="1063"/>
                  <a:pt x="2146" y="1064"/>
                </a:cubicBezTo>
                <a:cubicBezTo>
                  <a:pt x="2145" y="1064"/>
                  <a:pt x="2144" y="1064"/>
                  <a:pt x="2144" y="1064"/>
                </a:cubicBezTo>
                <a:cubicBezTo>
                  <a:pt x="2144" y="1063"/>
                  <a:pt x="2144" y="1062"/>
                  <a:pt x="2144" y="1061"/>
                </a:cubicBezTo>
                <a:close/>
                <a:moveTo>
                  <a:pt x="2141" y="1064"/>
                </a:moveTo>
                <a:cubicBezTo>
                  <a:pt x="2142" y="1064"/>
                  <a:pt x="2142" y="1064"/>
                  <a:pt x="2143" y="1065"/>
                </a:cubicBezTo>
                <a:cubicBezTo>
                  <a:pt x="2143" y="1066"/>
                  <a:pt x="2142" y="1067"/>
                  <a:pt x="2143" y="1067"/>
                </a:cubicBezTo>
                <a:cubicBezTo>
                  <a:pt x="2143" y="1067"/>
                  <a:pt x="2144" y="1066"/>
                  <a:pt x="2144" y="1065"/>
                </a:cubicBezTo>
                <a:cubicBezTo>
                  <a:pt x="2144" y="1065"/>
                  <a:pt x="2145" y="1065"/>
                  <a:pt x="2146" y="1064"/>
                </a:cubicBezTo>
                <a:cubicBezTo>
                  <a:pt x="2146" y="1066"/>
                  <a:pt x="2146" y="1067"/>
                  <a:pt x="2145" y="1069"/>
                </a:cubicBezTo>
                <a:cubicBezTo>
                  <a:pt x="2145" y="1068"/>
                  <a:pt x="2143" y="1068"/>
                  <a:pt x="2143" y="1069"/>
                </a:cubicBezTo>
                <a:cubicBezTo>
                  <a:pt x="2143" y="1069"/>
                  <a:pt x="2143" y="1069"/>
                  <a:pt x="2143" y="1069"/>
                </a:cubicBezTo>
                <a:cubicBezTo>
                  <a:pt x="2141" y="1069"/>
                  <a:pt x="2140" y="1066"/>
                  <a:pt x="2141" y="1064"/>
                </a:cubicBezTo>
                <a:close/>
                <a:moveTo>
                  <a:pt x="2142" y="1081"/>
                </a:moveTo>
                <a:cubicBezTo>
                  <a:pt x="2142" y="1081"/>
                  <a:pt x="2141" y="1081"/>
                  <a:pt x="2141" y="1081"/>
                </a:cubicBezTo>
                <a:cubicBezTo>
                  <a:pt x="2141" y="1080"/>
                  <a:pt x="2141" y="1080"/>
                  <a:pt x="2142" y="1079"/>
                </a:cubicBezTo>
                <a:cubicBezTo>
                  <a:pt x="2142" y="1080"/>
                  <a:pt x="2142" y="1080"/>
                  <a:pt x="2142" y="1081"/>
                </a:cubicBezTo>
                <a:close/>
                <a:moveTo>
                  <a:pt x="2141" y="1082"/>
                </a:moveTo>
                <a:cubicBezTo>
                  <a:pt x="2142" y="1082"/>
                  <a:pt x="2142" y="1082"/>
                  <a:pt x="2142" y="1082"/>
                </a:cubicBezTo>
                <a:cubicBezTo>
                  <a:pt x="2142" y="1083"/>
                  <a:pt x="2142" y="1084"/>
                  <a:pt x="2141" y="1084"/>
                </a:cubicBezTo>
                <a:cubicBezTo>
                  <a:pt x="2141" y="1083"/>
                  <a:pt x="2141" y="1083"/>
                  <a:pt x="2141" y="1082"/>
                </a:cubicBezTo>
                <a:cubicBezTo>
                  <a:pt x="2141" y="1082"/>
                  <a:pt x="2141" y="1082"/>
                  <a:pt x="2141" y="1082"/>
                </a:cubicBezTo>
                <a:close/>
                <a:moveTo>
                  <a:pt x="2142" y="1078"/>
                </a:moveTo>
                <a:cubicBezTo>
                  <a:pt x="2141" y="1077"/>
                  <a:pt x="2141" y="1076"/>
                  <a:pt x="2141" y="1075"/>
                </a:cubicBezTo>
                <a:cubicBezTo>
                  <a:pt x="2142" y="1075"/>
                  <a:pt x="2142" y="1075"/>
                  <a:pt x="2142" y="1075"/>
                </a:cubicBezTo>
                <a:cubicBezTo>
                  <a:pt x="2142" y="1075"/>
                  <a:pt x="2142" y="1074"/>
                  <a:pt x="2141" y="1074"/>
                </a:cubicBezTo>
                <a:cubicBezTo>
                  <a:pt x="2141" y="1073"/>
                  <a:pt x="2142" y="1072"/>
                  <a:pt x="2143" y="1071"/>
                </a:cubicBezTo>
                <a:cubicBezTo>
                  <a:pt x="2142" y="1073"/>
                  <a:pt x="2143" y="1077"/>
                  <a:pt x="2142" y="1078"/>
                </a:cubicBezTo>
                <a:close/>
                <a:moveTo>
                  <a:pt x="2135" y="1062"/>
                </a:moveTo>
                <a:cubicBezTo>
                  <a:pt x="2135" y="1061"/>
                  <a:pt x="2134" y="1061"/>
                  <a:pt x="2134" y="1061"/>
                </a:cubicBezTo>
                <a:cubicBezTo>
                  <a:pt x="2134" y="1061"/>
                  <a:pt x="2135" y="1061"/>
                  <a:pt x="2135" y="1061"/>
                </a:cubicBezTo>
                <a:cubicBezTo>
                  <a:pt x="2135" y="1061"/>
                  <a:pt x="2135" y="1061"/>
                  <a:pt x="2135" y="1062"/>
                </a:cubicBezTo>
                <a:close/>
                <a:moveTo>
                  <a:pt x="2135" y="1054"/>
                </a:moveTo>
                <a:cubicBezTo>
                  <a:pt x="2133" y="1055"/>
                  <a:pt x="2132" y="1055"/>
                  <a:pt x="2131" y="1054"/>
                </a:cubicBezTo>
                <a:cubicBezTo>
                  <a:pt x="2131" y="1055"/>
                  <a:pt x="2130" y="1056"/>
                  <a:pt x="2127" y="1056"/>
                </a:cubicBezTo>
                <a:cubicBezTo>
                  <a:pt x="2127" y="1056"/>
                  <a:pt x="2127" y="1055"/>
                  <a:pt x="2127" y="1055"/>
                </a:cubicBezTo>
                <a:cubicBezTo>
                  <a:pt x="2127" y="1055"/>
                  <a:pt x="2127" y="1055"/>
                  <a:pt x="2128" y="1054"/>
                </a:cubicBezTo>
                <a:cubicBezTo>
                  <a:pt x="2127" y="1054"/>
                  <a:pt x="2127" y="1054"/>
                  <a:pt x="2127" y="1054"/>
                </a:cubicBezTo>
                <a:cubicBezTo>
                  <a:pt x="2127" y="1054"/>
                  <a:pt x="2127" y="1054"/>
                  <a:pt x="2127" y="1054"/>
                </a:cubicBezTo>
                <a:cubicBezTo>
                  <a:pt x="2127" y="1054"/>
                  <a:pt x="2126" y="1054"/>
                  <a:pt x="2126" y="1054"/>
                </a:cubicBezTo>
                <a:cubicBezTo>
                  <a:pt x="2126" y="1054"/>
                  <a:pt x="2125" y="1053"/>
                  <a:pt x="2124" y="1053"/>
                </a:cubicBezTo>
                <a:cubicBezTo>
                  <a:pt x="2124" y="1052"/>
                  <a:pt x="2124" y="1051"/>
                  <a:pt x="2124" y="1050"/>
                </a:cubicBezTo>
                <a:cubicBezTo>
                  <a:pt x="2126" y="1051"/>
                  <a:pt x="2127" y="1051"/>
                  <a:pt x="2128" y="1051"/>
                </a:cubicBezTo>
                <a:cubicBezTo>
                  <a:pt x="2129" y="1052"/>
                  <a:pt x="2129" y="1052"/>
                  <a:pt x="2129" y="1053"/>
                </a:cubicBezTo>
                <a:cubicBezTo>
                  <a:pt x="2130" y="1052"/>
                  <a:pt x="2130" y="1052"/>
                  <a:pt x="2130" y="1051"/>
                </a:cubicBezTo>
                <a:cubicBezTo>
                  <a:pt x="2131" y="1052"/>
                  <a:pt x="2133" y="1052"/>
                  <a:pt x="2135" y="1052"/>
                </a:cubicBezTo>
                <a:cubicBezTo>
                  <a:pt x="2135" y="1052"/>
                  <a:pt x="2135" y="1053"/>
                  <a:pt x="2135" y="1054"/>
                </a:cubicBezTo>
                <a:close/>
                <a:moveTo>
                  <a:pt x="2131" y="1047"/>
                </a:moveTo>
                <a:cubicBezTo>
                  <a:pt x="2132" y="1047"/>
                  <a:pt x="2133" y="1047"/>
                  <a:pt x="2133" y="1047"/>
                </a:cubicBezTo>
                <a:cubicBezTo>
                  <a:pt x="2132" y="1050"/>
                  <a:pt x="2127" y="1050"/>
                  <a:pt x="2124" y="1049"/>
                </a:cubicBezTo>
                <a:cubicBezTo>
                  <a:pt x="2124" y="1048"/>
                  <a:pt x="2124" y="1047"/>
                  <a:pt x="2124" y="1046"/>
                </a:cubicBezTo>
                <a:cubicBezTo>
                  <a:pt x="2126" y="1046"/>
                  <a:pt x="2128" y="1046"/>
                  <a:pt x="2129" y="1046"/>
                </a:cubicBezTo>
                <a:cubicBezTo>
                  <a:pt x="2130" y="1047"/>
                  <a:pt x="2131" y="1047"/>
                  <a:pt x="2131" y="1046"/>
                </a:cubicBezTo>
                <a:cubicBezTo>
                  <a:pt x="2131" y="1047"/>
                  <a:pt x="2131" y="1047"/>
                  <a:pt x="2131" y="1048"/>
                </a:cubicBezTo>
                <a:cubicBezTo>
                  <a:pt x="2131" y="1048"/>
                  <a:pt x="2131" y="1048"/>
                  <a:pt x="2131" y="1047"/>
                </a:cubicBezTo>
                <a:close/>
                <a:moveTo>
                  <a:pt x="2131" y="1039"/>
                </a:moveTo>
                <a:cubicBezTo>
                  <a:pt x="2132" y="1039"/>
                  <a:pt x="2134" y="1039"/>
                  <a:pt x="2135" y="1039"/>
                </a:cubicBezTo>
                <a:cubicBezTo>
                  <a:pt x="2135" y="1040"/>
                  <a:pt x="2135" y="1042"/>
                  <a:pt x="2135" y="1043"/>
                </a:cubicBezTo>
                <a:cubicBezTo>
                  <a:pt x="2134" y="1042"/>
                  <a:pt x="2132" y="1042"/>
                  <a:pt x="2131" y="1042"/>
                </a:cubicBezTo>
                <a:cubicBezTo>
                  <a:pt x="2131" y="1041"/>
                  <a:pt x="2131" y="1040"/>
                  <a:pt x="2131" y="1039"/>
                </a:cubicBezTo>
                <a:close/>
                <a:moveTo>
                  <a:pt x="2130" y="1045"/>
                </a:moveTo>
                <a:cubicBezTo>
                  <a:pt x="2130" y="1044"/>
                  <a:pt x="2131" y="1044"/>
                  <a:pt x="2131" y="1044"/>
                </a:cubicBezTo>
                <a:cubicBezTo>
                  <a:pt x="2132" y="1043"/>
                  <a:pt x="2134" y="1043"/>
                  <a:pt x="2135" y="1044"/>
                </a:cubicBezTo>
                <a:cubicBezTo>
                  <a:pt x="2135" y="1045"/>
                  <a:pt x="2135" y="1045"/>
                  <a:pt x="2135" y="1046"/>
                </a:cubicBezTo>
                <a:cubicBezTo>
                  <a:pt x="2134" y="1046"/>
                  <a:pt x="2133" y="1046"/>
                  <a:pt x="2131" y="1047"/>
                </a:cubicBezTo>
                <a:cubicBezTo>
                  <a:pt x="2131" y="1046"/>
                  <a:pt x="2131" y="1046"/>
                  <a:pt x="2131" y="1046"/>
                </a:cubicBezTo>
                <a:cubicBezTo>
                  <a:pt x="2131" y="1046"/>
                  <a:pt x="2130" y="1046"/>
                  <a:pt x="2130" y="1045"/>
                </a:cubicBezTo>
                <a:cubicBezTo>
                  <a:pt x="2130" y="1045"/>
                  <a:pt x="2130" y="1045"/>
                  <a:pt x="2129" y="1045"/>
                </a:cubicBezTo>
                <a:cubicBezTo>
                  <a:pt x="2129" y="1045"/>
                  <a:pt x="2128" y="1045"/>
                  <a:pt x="2129" y="1044"/>
                </a:cubicBezTo>
                <a:cubicBezTo>
                  <a:pt x="2129" y="1044"/>
                  <a:pt x="2130" y="1044"/>
                  <a:pt x="2130" y="1044"/>
                </a:cubicBezTo>
                <a:cubicBezTo>
                  <a:pt x="2130" y="1044"/>
                  <a:pt x="2130" y="1044"/>
                  <a:pt x="2130" y="1045"/>
                </a:cubicBezTo>
                <a:close/>
                <a:moveTo>
                  <a:pt x="2125" y="1038"/>
                </a:moveTo>
                <a:cubicBezTo>
                  <a:pt x="2125" y="1038"/>
                  <a:pt x="2125" y="1038"/>
                  <a:pt x="2125" y="1038"/>
                </a:cubicBezTo>
                <a:cubicBezTo>
                  <a:pt x="2125" y="1039"/>
                  <a:pt x="2125" y="1039"/>
                  <a:pt x="2125" y="1039"/>
                </a:cubicBezTo>
                <a:cubicBezTo>
                  <a:pt x="2125" y="1041"/>
                  <a:pt x="2126" y="1040"/>
                  <a:pt x="2126" y="1038"/>
                </a:cubicBezTo>
                <a:cubicBezTo>
                  <a:pt x="2126" y="1038"/>
                  <a:pt x="2127" y="1039"/>
                  <a:pt x="2127" y="1039"/>
                </a:cubicBezTo>
                <a:cubicBezTo>
                  <a:pt x="2127" y="1039"/>
                  <a:pt x="2127" y="1040"/>
                  <a:pt x="2127" y="1041"/>
                </a:cubicBezTo>
                <a:cubicBezTo>
                  <a:pt x="2126" y="1041"/>
                  <a:pt x="2125" y="1040"/>
                  <a:pt x="2124" y="1040"/>
                </a:cubicBezTo>
                <a:cubicBezTo>
                  <a:pt x="2124" y="1039"/>
                  <a:pt x="2124" y="1039"/>
                  <a:pt x="2125" y="1038"/>
                </a:cubicBezTo>
                <a:close/>
                <a:moveTo>
                  <a:pt x="2124" y="1045"/>
                </a:moveTo>
                <a:cubicBezTo>
                  <a:pt x="2124" y="1044"/>
                  <a:pt x="2124" y="1044"/>
                  <a:pt x="2124" y="1044"/>
                </a:cubicBezTo>
                <a:cubicBezTo>
                  <a:pt x="2125" y="1044"/>
                  <a:pt x="2125" y="1044"/>
                  <a:pt x="2125" y="1045"/>
                </a:cubicBezTo>
                <a:cubicBezTo>
                  <a:pt x="2123" y="1045"/>
                  <a:pt x="2121" y="1044"/>
                  <a:pt x="2120" y="1043"/>
                </a:cubicBezTo>
                <a:cubicBezTo>
                  <a:pt x="2121" y="1043"/>
                  <a:pt x="2122" y="1043"/>
                  <a:pt x="2123" y="1043"/>
                </a:cubicBezTo>
                <a:cubicBezTo>
                  <a:pt x="2123" y="1044"/>
                  <a:pt x="2123" y="1044"/>
                  <a:pt x="2124" y="1045"/>
                </a:cubicBezTo>
                <a:close/>
                <a:moveTo>
                  <a:pt x="2123" y="1039"/>
                </a:moveTo>
                <a:cubicBezTo>
                  <a:pt x="2122" y="1039"/>
                  <a:pt x="2121" y="1039"/>
                  <a:pt x="2121" y="1038"/>
                </a:cubicBezTo>
                <a:cubicBezTo>
                  <a:pt x="2121" y="1038"/>
                  <a:pt x="2122" y="1038"/>
                  <a:pt x="2122" y="1038"/>
                </a:cubicBezTo>
                <a:cubicBezTo>
                  <a:pt x="2122" y="1039"/>
                  <a:pt x="2122" y="1039"/>
                  <a:pt x="2123" y="1039"/>
                </a:cubicBezTo>
                <a:close/>
                <a:moveTo>
                  <a:pt x="2121" y="1002"/>
                </a:moveTo>
                <a:cubicBezTo>
                  <a:pt x="2121" y="1002"/>
                  <a:pt x="2121" y="1002"/>
                  <a:pt x="2122" y="1002"/>
                </a:cubicBezTo>
                <a:cubicBezTo>
                  <a:pt x="2122" y="1003"/>
                  <a:pt x="2122" y="1003"/>
                  <a:pt x="2122" y="1004"/>
                </a:cubicBezTo>
                <a:cubicBezTo>
                  <a:pt x="2121" y="1004"/>
                  <a:pt x="2121" y="1004"/>
                  <a:pt x="2120" y="1004"/>
                </a:cubicBezTo>
                <a:cubicBezTo>
                  <a:pt x="2120" y="1003"/>
                  <a:pt x="2121" y="1003"/>
                  <a:pt x="2121" y="1002"/>
                </a:cubicBezTo>
                <a:close/>
                <a:moveTo>
                  <a:pt x="2119" y="1045"/>
                </a:moveTo>
                <a:cubicBezTo>
                  <a:pt x="2120" y="1046"/>
                  <a:pt x="2121" y="1046"/>
                  <a:pt x="2122" y="1046"/>
                </a:cubicBezTo>
                <a:cubicBezTo>
                  <a:pt x="2123" y="1046"/>
                  <a:pt x="2123" y="1046"/>
                  <a:pt x="2123" y="1047"/>
                </a:cubicBezTo>
                <a:cubicBezTo>
                  <a:pt x="2123" y="1047"/>
                  <a:pt x="2123" y="1047"/>
                  <a:pt x="2123" y="1047"/>
                </a:cubicBezTo>
                <a:cubicBezTo>
                  <a:pt x="2121" y="1047"/>
                  <a:pt x="2120" y="1047"/>
                  <a:pt x="2119" y="1047"/>
                </a:cubicBezTo>
                <a:cubicBezTo>
                  <a:pt x="2119" y="1046"/>
                  <a:pt x="2119" y="1046"/>
                  <a:pt x="2119" y="1045"/>
                </a:cubicBezTo>
                <a:close/>
                <a:moveTo>
                  <a:pt x="2122" y="1050"/>
                </a:moveTo>
                <a:cubicBezTo>
                  <a:pt x="2122" y="1051"/>
                  <a:pt x="2122" y="1052"/>
                  <a:pt x="2122" y="1053"/>
                </a:cubicBezTo>
                <a:cubicBezTo>
                  <a:pt x="2121" y="1052"/>
                  <a:pt x="2120" y="1052"/>
                  <a:pt x="2119" y="1052"/>
                </a:cubicBezTo>
                <a:cubicBezTo>
                  <a:pt x="2119" y="1051"/>
                  <a:pt x="2119" y="1050"/>
                  <a:pt x="2119" y="1049"/>
                </a:cubicBezTo>
                <a:cubicBezTo>
                  <a:pt x="2120" y="1049"/>
                  <a:pt x="2121" y="1050"/>
                  <a:pt x="2122" y="1050"/>
                </a:cubicBezTo>
                <a:close/>
                <a:moveTo>
                  <a:pt x="2117" y="1050"/>
                </a:moveTo>
                <a:cubicBezTo>
                  <a:pt x="2117" y="1050"/>
                  <a:pt x="2118" y="1050"/>
                  <a:pt x="2118" y="1050"/>
                </a:cubicBezTo>
                <a:cubicBezTo>
                  <a:pt x="2118" y="1050"/>
                  <a:pt x="2119" y="1052"/>
                  <a:pt x="2118" y="1052"/>
                </a:cubicBezTo>
                <a:cubicBezTo>
                  <a:pt x="2118" y="1051"/>
                  <a:pt x="2116" y="1051"/>
                  <a:pt x="2117" y="1050"/>
                </a:cubicBezTo>
                <a:close/>
                <a:moveTo>
                  <a:pt x="2113" y="1045"/>
                </a:moveTo>
                <a:cubicBezTo>
                  <a:pt x="2113" y="1045"/>
                  <a:pt x="2114" y="1045"/>
                  <a:pt x="2114" y="1045"/>
                </a:cubicBezTo>
                <a:cubicBezTo>
                  <a:pt x="2114" y="1045"/>
                  <a:pt x="2114" y="1045"/>
                  <a:pt x="2114" y="1046"/>
                </a:cubicBezTo>
                <a:cubicBezTo>
                  <a:pt x="2114" y="1046"/>
                  <a:pt x="2113" y="1045"/>
                  <a:pt x="2113" y="1045"/>
                </a:cubicBezTo>
                <a:cubicBezTo>
                  <a:pt x="2113" y="1045"/>
                  <a:pt x="2113" y="1045"/>
                  <a:pt x="2113" y="1045"/>
                </a:cubicBezTo>
                <a:close/>
                <a:moveTo>
                  <a:pt x="2112" y="1048"/>
                </a:moveTo>
                <a:cubicBezTo>
                  <a:pt x="2113" y="1047"/>
                  <a:pt x="2113" y="1047"/>
                  <a:pt x="2114" y="1047"/>
                </a:cubicBezTo>
                <a:cubicBezTo>
                  <a:pt x="2114" y="1047"/>
                  <a:pt x="2114" y="1047"/>
                  <a:pt x="2114" y="1047"/>
                </a:cubicBezTo>
                <a:cubicBezTo>
                  <a:pt x="2114" y="1049"/>
                  <a:pt x="2115" y="1050"/>
                  <a:pt x="2116" y="1051"/>
                </a:cubicBezTo>
                <a:cubicBezTo>
                  <a:pt x="2116" y="1051"/>
                  <a:pt x="2116" y="1051"/>
                  <a:pt x="2115" y="1052"/>
                </a:cubicBezTo>
                <a:cubicBezTo>
                  <a:pt x="2114" y="1052"/>
                  <a:pt x="2113" y="1051"/>
                  <a:pt x="2112" y="1051"/>
                </a:cubicBezTo>
                <a:cubicBezTo>
                  <a:pt x="2112" y="1050"/>
                  <a:pt x="2112" y="1049"/>
                  <a:pt x="2112" y="1048"/>
                </a:cubicBezTo>
                <a:close/>
                <a:moveTo>
                  <a:pt x="2101" y="1047"/>
                </a:moveTo>
                <a:cubicBezTo>
                  <a:pt x="2103" y="1047"/>
                  <a:pt x="2104" y="1047"/>
                  <a:pt x="2106" y="1047"/>
                </a:cubicBezTo>
                <a:cubicBezTo>
                  <a:pt x="2106" y="1047"/>
                  <a:pt x="2105" y="1048"/>
                  <a:pt x="2105" y="1048"/>
                </a:cubicBezTo>
                <a:cubicBezTo>
                  <a:pt x="2106" y="1048"/>
                  <a:pt x="2106" y="1048"/>
                  <a:pt x="2106" y="1047"/>
                </a:cubicBezTo>
                <a:cubicBezTo>
                  <a:pt x="2108" y="1048"/>
                  <a:pt x="2110" y="1048"/>
                  <a:pt x="2111" y="1048"/>
                </a:cubicBezTo>
                <a:cubicBezTo>
                  <a:pt x="2111" y="1049"/>
                  <a:pt x="2111" y="1050"/>
                  <a:pt x="2111" y="1051"/>
                </a:cubicBezTo>
                <a:cubicBezTo>
                  <a:pt x="2108" y="1051"/>
                  <a:pt x="2104" y="1050"/>
                  <a:pt x="2101" y="1049"/>
                </a:cubicBezTo>
                <a:cubicBezTo>
                  <a:pt x="2101" y="1048"/>
                  <a:pt x="2101" y="1048"/>
                  <a:pt x="2101" y="1047"/>
                </a:cubicBezTo>
                <a:close/>
                <a:moveTo>
                  <a:pt x="2103" y="1065"/>
                </a:moveTo>
                <a:cubicBezTo>
                  <a:pt x="2103" y="1066"/>
                  <a:pt x="2104" y="1066"/>
                  <a:pt x="2105" y="1066"/>
                </a:cubicBezTo>
                <a:cubicBezTo>
                  <a:pt x="2105" y="1066"/>
                  <a:pt x="2105" y="1066"/>
                  <a:pt x="2105" y="1066"/>
                </a:cubicBezTo>
                <a:cubicBezTo>
                  <a:pt x="2104" y="1066"/>
                  <a:pt x="2104" y="1066"/>
                  <a:pt x="2103" y="1066"/>
                </a:cubicBezTo>
                <a:cubicBezTo>
                  <a:pt x="2103" y="1066"/>
                  <a:pt x="2103" y="1066"/>
                  <a:pt x="2103" y="1065"/>
                </a:cubicBezTo>
                <a:close/>
                <a:moveTo>
                  <a:pt x="2102" y="1061"/>
                </a:moveTo>
                <a:cubicBezTo>
                  <a:pt x="2101" y="1061"/>
                  <a:pt x="2100" y="1061"/>
                  <a:pt x="2100" y="1060"/>
                </a:cubicBezTo>
                <a:cubicBezTo>
                  <a:pt x="2100" y="1059"/>
                  <a:pt x="2101" y="1059"/>
                  <a:pt x="2102" y="1059"/>
                </a:cubicBezTo>
                <a:cubicBezTo>
                  <a:pt x="2102" y="1060"/>
                  <a:pt x="2102" y="1060"/>
                  <a:pt x="2102" y="1061"/>
                </a:cubicBezTo>
                <a:close/>
                <a:moveTo>
                  <a:pt x="2102" y="1063"/>
                </a:moveTo>
                <a:cubicBezTo>
                  <a:pt x="2101" y="1063"/>
                  <a:pt x="2101" y="1062"/>
                  <a:pt x="2101" y="1062"/>
                </a:cubicBezTo>
                <a:cubicBezTo>
                  <a:pt x="2101" y="1062"/>
                  <a:pt x="2102" y="1062"/>
                  <a:pt x="2102" y="1062"/>
                </a:cubicBezTo>
                <a:cubicBezTo>
                  <a:pt x="2102" y="1062"/>
                  <a:pt x="2102" y="1063"/>
                  <a:pt x="2102" y="1063"/>
                </a:cubicBezTo>
                <a:close/>
                <a:moveTo>
                  <a:pt x="2101" y="1073"/>
                </a:moveTo>
                <a:cubicBezTo>
                  <a:pt x="2099" y="1073"/>
                  <a:pt x="2099" y="1073"/>
                  <a:pt x="2099" y="1073"/>
                </a:cubicBezTo>
                <a:cubicBezTo>
                  <a:pt x="2099" y="1073"/>
                  <a:pt x="2099" y="1072"/>
                  <a:pt x="2099" y="1071"/>
                </a:cubicBezTo>
                <a:cubicBezTo>
                  <a:pt x="2101" y="1071"/>
                  <a:pt x="2101" y="1072"/>
                  <a:pt x="2101" y="1073"/>
                </a:cubicBezTo>
                <a:close/>
                <a:moveTo>
                  <a:pt x="2100" y="1047"/>
                </a:moveTo>
                <a:cubicBezTo>
                  <a:pt x="2100" y="1047"/>
                  <a:pt x="2100" y="1048"/>
                  <a:pt x="2100" y="1048"/>
                </a:cubicBezTo>
                <a:cubicBezTo>
                  <a:pt x="2099" y="1048"/>
                  <a:pt x="2098" y="1048"/>
                  <a:pt x="2097" y="1047"/>
                </a:cubicBezTo>
                <a:cubicBezTo>
                  <a:pt x="2098" y="1047"/>
                  <a:pt x="2099" y="1047"/>
                  <a:pt x="2100" y="1047"/>
                </a:cubicBezTo>
                <a:close/>
                <a:moveTo>
                  <a:pt x="2094" y="1061"/>
                </a:moveTo>
                <a:cubicBezTo>
                  <a:pt x="2094" y="1061"/>
                  <a:pt x="2095" y="1061"/>
                  <a:pt x="2096" y="1061"/>
                </a:cubicBezTo>
                <a:cubicBezTo>
                  <a:pt x="2096" y="1061"/>
                  <a:pt x="2096" y="1061"/>
                  <a:pt x="2096" y="1061"/>
                </a:cubicBezTo>
                <a:cubicBezTo>
                  <a:pt x="2096" y="1061"/>
                  <a:pt x="2097" y="1061"/>
                  <a:pt x="2097" y="1061"/>
                </a:cubicBezTo>
                <a:cubicBezTo>
                  <a:pt x="2098" y="1061"/>
                  <a:pt x="2098" y="1061"/>
                  <a:pt x="2099" y="1061"/>
                </a:cubicBezTo>
                <a:cubicBezTo>
                  <a:pt x="2099" y="1062"/>
                  <a:pt x="2098" y="1063"/>
                  <a:pt x="2097" y="1063"/>
                </a:cubicBezTo>
                <a:cubicBezTo>
                  <a:pt x="2097" y="1064"/>
                  <a:pt x="2097" y="1065"/>
                  <a:pt x="2098" y="1065"/>
                </a:cubicBezTo>
                <a:cubicBezTo>
                  <a:pt x="2097" y="1065"/>
                  <a:pt x="2096" y="1065"/>
                  <a:pt x="2095" y="1065"/>
                </a:cubicBezTo>
                <a:cubicBezTo>
                  <a:pt x="2094" y="1064"/>
                  <a:pt x="2096" y="1063"/>
                  <a:pt x="2097" y="1061"/>
                </a:cubicBezTo>
                <a:cubicBezTo>
                  <a:pt x="2095" y="1061"/>
                  <a:pt x="2095" y="1063"/>
                  <a:pt x="2094" y="1063"/>
                </a:cubicBezTo>
                <a:cubicBezTo>
                  <a:pt x="2094" y="1062"/>
                  <a:pt x="2094" y="1061"/>
                  <a:pt x="2094" y="1061"/>
                </a:cubicBezTo>
                <a:close/>
                <a:moveTo>
                  <a:pt x="2094" y="1068"/>
                </a:moveTo>
                <a:cubicBezTo>
                  <a:pt x="2095" y="1068"/>
                  <a:pt x="2095" y="1068"/>
                  <a:pt x="2096" y="1069"/>
                </a:cubicBezTo>
                <a:cubicBezTo>
                  <a:pt x="2096" y="1069"/>
                  <a:pt x="2096" y="1069"/>
                  <a:pt x="2097" y="1069"/>
                </a:cubicBezTo>
                <a:cubicBezTo>
                  <a:pt x="2097" y="1069"/>
                  <a:pt x="2097" y="1069"/>
                  <a:pt x="2097" y="1069"/>
                </a:cubicBezTo>
                <a:cubicBezTo>
                  <a:pt x="2098" y="1069"/>
                  <a:pt x="2098" y="1069"/>
                  <a:pt x="2098" y="1069"/>
                </a:cubicBezTo>
                <a:cubicBezTo>
                  <a:pt x="2098" y="1070"/>
                  <a:pt x="2099" y="1072"/>
                  <a:pt x="2098" y="1073"/>
                </a:cubicBezTo>
                <a:cubicBezTo>
                  <a:pt x="2097" y="1073"/>
                  <a:pt x="2096" y="1073"/>
                  <a:pt x="2095" y="1073"/>
                </a:cubicBezTo>
                <a:cubicBezTo>
                  <a:pt x="2095" y="1073"/>
                  <a:pt x="2095" y="1073"/>
                  <a:pt x="2095" y="1073"/>
                </a:cubicBezTo>
                <a:cubicBezTo>
                  <a:pt x="2095" y="1071"/>
                  <a:pt x="2095" y="1070"/>
                  <a:pt x="2094" y="1068"/>
                </a:cubicBezTo>
                <a:close/>
                <a:moveTo>
                  <a:pt x="2095" y="1075"/>
                </a:moveTo>
                <a:cubicBezTo>
                  <a:pt x="2096" y="1076"/>
                  <a:pt x="2097" y="1076"/>
                  <a:pt x="2098" y="1076"/>
                </a:cubicBezTo>
                <a:cubicBezTo>
                  <a:pt x="2098" y="1077"/>
                  <a:pt x="2098" y="1078"/>
                  <a:pt x="2098" y="1079"/>
                </a:cubicBezTo>
                <a:cubicBezTo>
                  <a:pt x="2097" y="1079"/>
                  <a:pt x="2096" y="1079"/>
                  <a:pt x="2098" y="1079"/>
                </a:cubicBezTo>
                <a:cubicBezTo>
                  <a:pt x="2097" y="1080"/>
                  <a:pt x="2097" y="1081"/>
                  <a:pt x="2097" y="1082"/>
                </a:cubicBezTo>
                <a:cubicBezTo>
                  <a:pt x="2096" y="1082"/>
                  <a:pt x="2095" y="1083"/>
                  <a:pt x="2095" y="1083"/>
                </a:cubicBezTo>
                <a:cubicBezTo>
                  <a:pt x="2099" y="1085"/>
                  <a:pt x="2105" y="1083"/>
                  <a:pt x="2110" y="1084"/>
                </a:cubicBezTo>
                <a:cubicBezTo>
                  <a:pt x="2107" y="1084"/>
                  <a:pt x="2102" y="1082"/>
                  <a:pt x="2098" y="1082"/>
                </a:cubicBezTo>
                <a:cubicBezTo>
                  <a:pt x="2099" y="1081"/>
                  <a:pt x="2099" y="1080"/>
                  <a:pt x="2099" y="1080"/>
                </a:cubicBezTo>
                <a:cubicBezTo>
                  <a:pt x="2099" y="1079"/>
                  <a:pt x="2100" y="1079"/>
                  <a:pt x="2101" y="1079"/>
                </a:cubicBezTo>
                <a:cubicBezTo>
                  <a:pt x="2100" y="1079"/>
                  <a:pt x="2100" y="1079"/>
                  <a:pt x="2099" y="1079"/>
                </a:cubicBezTo>
                <a:cubicBezTo>
                  <a:pt x="2099" y="1078"/>
                  <a:pt x="2099" y="1077"/>
                  <a:pt x="2099" y="1076"/>
                </a:cubicBezTo>
                <a:cubicBezTo>
                  <a:pt x="2101" y="1076"/>
                  <a:pt x="2103" y="1076"/>
                  <a:pt x="2104" y="1077"/>
                </a:cubicBezTo>
                <a:cubicBezTo>
                  <a:pt x="2103" y="1077"/>
                  <a:pt x="2105" y="1079"/>
                  <a:pt x="2104" y="1079"/>
                </a:cubicBezTo>
                <a:cubicBezTo>
                  <a:pt x="2106" y="1080"/>
                  <a:pt x="2105" y="1078"/>
                  <a:pt x="2105" y="1077"/>
                </a:cubicBezTo>
                <a:cubicBezTo>
                  <a:pt x="2105" y="1077"/>
                  <a:pt x="2105" y="1077"/>
                  <a:pt x="2106" y="1077"/>
                </a:cubicBezTo>
                <a:cubicBezTo>
                  <a:pt x="2106" y="1077"/>
                  <a:pt x="2106" y="1077"/>
                  <a:pt x="2106" y="1078"/>
                </a:cubicBezTo>
                <a:cubicBezTo>
                  <a:pt x="2106" y="1078"/>
                  <a:pt x="2106" y="1077"/>
                  <a:pt x="2107" y="1077"/>
                </a:cubicBezTo>
                <a:cubicBezTo>
                  <a:pt x="2116" y="1078"/>
                  <a:pt x="2125" y="1079"/>
                  <a:pt x="2134" y="1081"/>
                </a:cubicBezTo>
                <a:cubicBezTo>
                  <a:pt x="2130" y="1078"/>
                  <a:pt x="2123" y="1077"/>
                  <a:pt x="2116" y="1076"/>
                </a:cubicBezTo>
                <a:cubicBezTo>
                  <a:pt x="2113" y="1075"/>
                  <a:pt x="2110" y="1075"/>
                  <a:pt x="2107" y="1074"/>
                </a:cubicBezTo>
                <a:cubicBezTo>
                  <a:pt x="2107" y="1074"/>
                  <a:pt x="2107" y="1074"/>
                  <a:pt x="2107" y="1074"/>
                </a:cubicBezTo>
                <a:cubicBezTo>
                  <a:pt x="2106" y="1074"/>
                  <a:pt x="2106" y="1074"/>
                  <a:pt x="2106" y="1074"/>
                </a:cubicBezTo>
                <a:cubicBezTo>
                  <a:pt x="2104" y="1074"/>
                  <a:pt x="2103" y="1074"/>
                  <a:pt x="2101" y="1074"/>
                </a:cubicBezTo>
                <a:cubicBezTo>
                  <a:pt x="2102" y="1072"/>
                  <a:pt x="2102" y="1070"/>
                  <a:pt x="2101" y="1071"/>
                </a:cubicBezTo>
                <a:cubicBezTo>
                  <a:pt x="2101" y="1070"/>
                  <a:pt x="2101" y="1070"/>
                  <a:pt x="2101" y="1069"/>
                </a:cubicBezTo>
                <a:cubicBezTo>
                  <a:pt x="2101" y="1069"/>
                  <a:pt x="2102" y="1069"/>
                  <a:pt x="2103" y="1069"/>
                </a:cubicBezTo>
                <a:cubicBezTo>
                  <a:pt x="2105" y="1069"/>
                  <a:pt x="2108" y="1070"/>
                  <a:pt x="2110" y="1072"/>
                </a:cubicBezTo>
                <a:cubicBezTo>
                  <a:pt x="2111" y="1072"/>
                  <a:pt x="2111" y="1071"/>
                  <a:pt x="2110" y="1071"/>
                </a:cubicBezTo>
                <a:cubicBezTo>
                  <a:pt x="2112" y="1071"/>
                  <a:pt x="2114" y="1072"/>
                  <a:pt x="2116" y="1072"/>
                </a:cubicBezTo>
                <a:cubicBezTo>
                  <a:pt x="2116" y="1073"/>
                  <a:pt x="2117" y="1074"/>
                  <a:pt x="2116" y="1075"/>
                </a:cubicBezTo>
                <a:cubicBezTo>
                  <a:pt x="2117" y="1074"/>
                  <a:pt x="2118" y="1074"/>
                  <a:pt x="2118" y="1072"/>
                </a:cubicBezTo>
                <a:cubicBezTo>
                  <a:pt x="2118" y="1072"/>
                  <a:pt x="2117" y="1072"/>
                  <a:pt x="2117" y="1072"/>
                </a:cubicBezTo>
                <a:cubicBezTo>
                  <a:pt x="2121" y="1072"/>
                  <a:pt x="2125" y="1072"/>
                  <a:pt x="2130" y="1073"/>
                </a:cubicBezTo>
                <a:cubicBezTo>
                  <a:pt x="2127" y="1071"/>
                  <a:pt x="2119" y="1071"/>
                  <a:pt x="2121" y="1069"/>
                </a:cubicBezTo>
                <a:cubicBezTo>
                  <a:pt x="2115" y="1068"/>
                  <a:pt x="2111" y="1067"/>
                  <a:pt x="2106" y="1066"/>
                </a:cubicBezTo>
                <a:cubicBezTo>
                  <a:pt x="2106" y="1066"/>
                  <a:pt x="2106" y="1066"/>
                  <a:pt x="2106" y="1065"/>
                </a:cubicBezTo>
                <a:cubicBezTo>
                  <a:pt x="2104" y="1065"/>
                  <a:pt x="2104" y="1065"/>
                  <a:pt x="2103" y="1065"/>
                </a:cubicBezTo>
                <a:cubicBezTo>
                  <a:pt x="2103" y="1064"/>
                  <a:pt x="2103" y="1063"/>
                  <a:pt x="2103" y="1062"/>
                </a:cubicBezTo>
                <a:cubicBezTo>
                  <a:pt x="2104" y="1062"/>
                  <a:pt x="2105" y="1062"/>
                  <a:pt x="2106" y="1062"/>
                </a:cubicBezTo>
                <a:cubicBezTo>
                  <a:pt x="2106" y="1061"/>
                  <a:pt x="2105" y="1061"/>
                  <a:pt x="2103" y="1061"/>
                </a:cubicBezTo>
                <a:cubicBezTo>
                  <a:pt x="2104" y="1060"/>
                  <a:pt x="2104" y="1060"/>
                  <a:pt x="2105" y="1060"/>
                </a:cubicBezTo>
                <a:cubicBezTo>
                  <a:pt x="2105" y="1059"/>
                  <a:pt x="2104" y="1059"/>
                  <a:pt x="2104" y="1058"/>
                </a:cubicBezTo>
                <a:cubicBezTo>
                  <a:pt x="2104" y="1058"/>
                  <a:pt x="2104" y="1058"/>
                  <a:pt x="2104" y="1058"/>
                </a:cubicBezTo>
                <a:cubicBezTo>
                  <a:pt x="2107" y="1060"/>
                  <a:pt x="2111" y="1057"/>
                  <a:pt x="2111" y="1060"/>
                </a:cubicBezTo>
                <a:cubicBezTo>
                  <a:pt x="2112" y="1059"/>
                  <a:pt x="2115" y="1058"/>
                  <a:pt x="2117" y="1060"/>
                </a:cubicBezTo>
                <a:cubicBezTo>
                  <a:pt x="2117" y="1061"/>
                  <a:pt x="2117" y="1062"/>
                  <a:pt x="2117" y="1063"/>
                </a:cubicBezTo>
                <a:cubicBezTo>
                  <a:pt x="2118" y="1062"/>
                  <a:pt x="2118" y="1061"/>
                  <a:pt x="2119" y="1060"/>
                </a:cubicBezTo>
                <a:cubicBezTo>
                  <a:pt x="2124" y="1059"/>
                  <a:pt x="2130" y="1061"/>
                  <a:pt x="2135" y="1063"/>
                </a:cubicBezTo>
                <a:cubicBezTo>
                  <a:pt x="2135" y="1064"/>
                  <a:pt x="2135" y="1066"/>
                  <a:pt x="2136" y="1067"/>
                </a:cubicBezTo>
                <a:cubicBezTo>
                  <a:pt x="2135" y="1067"/>
                  <a:pt x="2134" y="1067"/>
                  <a:pt x="2133" y="1068"/>
                </a:cubicBezTo>
                <a:cubicBezTo>
                  <a:pt x="2133" y="1069"/>
                  <a:pt x="2134" y="1070"/>
                  <a:pt x="2136" y="1070"/>
                </a:cubicBezTo>
                <a:cubicBezTo>
                  <a:pt x="2136" y="1071"/>
                  <a:pt x="2136" y="1072"/>
                  <a:pt x="2136" y="1074"/>
                </a:cubicBezTo>
                <a:cubicBezTo>
                  <a:pt x="2136" y="1074"/>
                  <a:pt x="2135" y="1074"/>
                  <a:pt x="2135" y="1074"/>
                </a:cubicBezTo>
                <a:cubicBezTo>
                  <a:pt x="2135" y="1074"/>
                  <a:pt x="2136" y="1074"/>
                  <a:pt x="2136" y="1074"/>
                </a:cubicBezTo>
                <a:cubicBezTo>
                  <a:pt x="2136" y="1074"/>
                  <a:pt x="2136" y="1075"/>
                  <a:pt x="2136" y="1075"/>
                </a:cubicBezTo>
                <a:cubicBezTo>
                  <a:pt x="2134" y="1076"/>
                  <a:pt x="2134" y="1076"/>
                  <a:pt x="2134" y="1078"/>
                </a:cubicBezTo>
                <a:cubicBezTo>
                  <a:pt x="2135" y="1078"/>
                  <a:pt x="2136" y="1079"/>
                  <a:pt x="2136" y="1080"/>
                </a:cubicBezTo>
                <a:cubicBezTo>
                  <a:pt x="2136" y="1080"/>
                  <a:pt x="2135" y="1080"/>
                  <a:pt x="2135" y="1080"/>
                </a:cubicBezTo>
                <a:cubicBezTo>
                  <a:pt x="2135" y="1081"/>
                  <a:pt x="2136" y="1082"/>
                  <a:pt x="2137" y="1082"/>
                </a:cubicBezTo>
                <a:cubicBezTo>
                  <a:pt x="2138" y="1084"/>
                  <a:pt x="2139" y="1087"/>
                  <a:pt x="2137" y="1089"/>
                </a:cubicBezTo>
                <a:cubicBezTo>
                  <a:pt x="2138" y="1091"/>
                  <a:pt x="2138" y="1094"/>
                  <a:pt x="2138" y="1097"/>
                </a:cubicBezTo>
                <a:cubicBezTo>
                  <a:pt x="2137" y="1096"/>
                  <a:pt x="2135" y="1097"/>
                  <a:pt x="2133" y="1097"/>
                </a:cubicBezTo>
                <a:cubicBezTo>
                  <a:pt x="2134" y="1098"/>
                  <a:pt x="2136" y="1099"/>
                  <a:pt x="2138" y="1098"/>
                </a:cubicBezTo>
                <a:cubicBezTo>
                  <a:pt x="2138" y="1104"/>
                  <a:pt x="2137" y="1112"/>
                  <a:pt x="2139" y="1117"/>
                </a:cubicBezTo>
                <a:cubicBezTo>
                  <a:pt x="2140" y="1114"/>
                  <a:pt x="2140" y="1103"/>
                  <a:pt x="2142" y="1101"/>
                </a:cubicBezTo>
                <a:cubicBezTo>
                  <a:pt x="2138" y="1104"/>
                  <a:pt x="2143" y="1095"/>
                  <a:pt x="2139" y="1095"/>
                </a:cubicBezTo>
                <a:cubicBezTo>
                  <a:pt x="2142" y="1091"/>
                  <a:pt x="2142" y="1087"/>
                  <a:pt x="2143" y="1082"/>
                </a:cubicBezTo>
                <a:cubicBezTo>
                  <a:pt x="2148" y="1084"/>
                  <a:pt x="2154" y="1085"/>
                  <a:pt x="2160" y="1087"/>
                </a:cubicBezTo>
                <a:cubicBezTo>
                  <a:pt x="2160" y="1088"/>
                  <a:pt x="2160" y="1089"/>
                  <a:pt x="2160" y="1090"/>
                </a:cubicBezTo>
                <a:cubicBezTo>
                  <a:pt x="2160" y="1091"/>
                  <a:pt x="2159" y="1091"/>
                  <a:pt x="2158" y="1091"/>
                </a:cubicBezTo>
                <a:cubicBezTo>
                  <a:pt x="2158" y="1092"/>
                  <a:pt x="2160" y="1092"/>
                  <a:pt x="2160" y="1094"/>
                </a:cubicBezTo>
                <a:cubicBezTo>
                  <a:pt x="2158" y="1093"/>
                  <a:pt x="2160" y="1099"/>
                  <a:pt x="2159" y="1103"/>
                </a:cubicBezTo>
                <a:cubicBezTo>
                  <a:pt x="2159" y="1103"/>
                  <a:pt x="2159" y="1103"/>
                  <a:pt x="2158" y="1103"/>
                </a:cubicBezTo>
                <a:cubicBezTo>
                  <a:pt x="2158" y="1104"/>
                  <a:pt x="2159" y="1104"/>
                  <a:pt x="2159" y="1105"/>
                </a:cubicBezTo>
                <a:cubicBezTo>
                  <a:pt x="2159" y="1105"/>
                  <a:pt x="2159" y="1105"/>
                  <a:pt x="2159" y="1105"/>
                </a:cubicBezTo>
                <a:cubicBezTo>
                  <a:pt x="2158" y="1106"/>
                  <a:pt x="2156" y="1106"/>
                  <a:pt x="2155" y="1106"/>
                </a:cubicBezTo>
                <a:cubicBezTo>
                  <a:pt x="2155" y="1108"/>
                  <a:pt x="2157" y="1106"/>
                  <a:pt x="2159" y="1106"/>
                </a:cubicBezTo>
                <a:cubicBezTo>
                  <a:pt x="2159" y="1106"/>
                  <a:pt x="2159" y="1107"/>
                  <a:pt x="2159" y="1107"/>
                </a:cubicBezTo>
                <a:cubicBezTo>
                  <a:pt x="2160" y="1107"/>
                  <a:pt x="2159" y="1109"/>
                  <a:pt x="2160" y="1109"/>
                </a:cubicBezTo>
                <a:cubicBezTo>
                  <a:pt x="2160" y="1109"/>
                  <a:pt x="2160" y="1109"/>
                  <a:pt x="2160" y="1109"/>
                </a:cubicBezTo>
                <a:cubicBezTo>
                  <a:pt x="2160" y="1109"/>
                  <a:pt x="2159" y="1109"/>
                  <a:pt x="2159" y="1109"/>
                </a:cubicBezTo>
                <a:cubicBezTo>
                  <a:pt x="2159" y="1110"/>
                  <a:pt x="2160" y="1111"/>
                  <a:pt x="2160" y="1111"/>
                </a:cubicBezTo>
                <a:cubicBezTo>
                  <a:pt x="2161" y="1111"/>
                  <a:pt x="2161" y="1111"/>
                  <a:pt x="2161" y="1111"/>
                </a:cubicBezTo>
                <a:cubicBezTo>
                  <a:pt x="2160" y="1113"/>
                  <a:pt x="2162" y="1115"/>
                  <a:pt x="2161" y="1112"/>
                </a:cubicBezTo>
                <a:cubicBezTo>
                  <a:pt x="2161" y="1111"/>
                  <a:pt x="2161" y="1111"/>
                  <a:pt x="2161" y="1111"/>
                </a:cubicBezTo>
                <a:cubicBezTo>
                  <a:pt x="2162" y="1110"/>
                  <a:pt x="2164" y="1110"/>
                  <a:pt x="2165" y="1111"/>
                </a:cubicBezTo>
                <a:cubicBezTo>
                  <a:pt x="2164" y="1110"/>
                  <a:pt x="2164" y="1110"/>
                  <a:pt x="2164" y="1109"/>
                </a:cubicBezTo>
                <a:cubicBezTo>
                  <a:pt x="2164" y="1109"/>
                  <a:pt x="2163" y="1109"/>
                  <a:pt x="2161" y="1109"/>
                </a:cubicBezTo>
                <a:cubicBezTo>
                  <a:pt x="2161" y="1108"/>
                  <a:pt x="2161" y="1108"/>
                  <a:pt x="2161" y="1108"/>
                </a:cubicBezTo>
                <a:cubicBezTo>
                  <a:pt x="2162" y="1107"/>
                  <a:pt x="2162" y="1108"/>
                  <a:pt x="2162" y="1108"/>
                </a:cubicBezTo>
                <a:cubicBezTo>
                  <a:pt x="2162" y="1107"/>
                  <a:pt x="2162" y="1105"/>
                  <a:pt x="2162" y="1104"/>
                </a:cubicBezTo>
                <a:cubicBezTo>
                  <a:pt x="2163" y="1104"/>
                  <a:pt x="2163" y="1103"/>
                  <a:pt x="2163" y="1103"/>
                </a:cubicBezTo>
                <a:cubicBezTo>
                  <a:pt x="2165" y="1103"/>
                  <a:pt x="2166" y="1105"/>
                  <a:pt x="2167" y="1104"/>
                </a:cubicBezTo>
                <a:cubicBezTo>
                  <a:pt x="2166" y="1103"/>
                  <a:pt x="2164" y="1102"/>
                  <a:pt x="2163" y="1102"/>
                </a:cubicBezTo>
                <a:cubicBezTo>
                  <a:pt x="2163" y="1099"/>
                  <a:pt x="2163" y="1095"/>
                  <a:pt x="2163" y="1092"/>
                </a:cubicBezTo>
                <a:cubicBezTo>
                  <a:pt x="2164" y="1092"/>
                  <a:pt x="2165" y="1092"/>
                  <a:pt x="2165" y="1092"/>
                </a:cubicBezTo>
                <a:cubicBezTo>
                  <a:pt x="2165" y="1092"/>
                  <a:pt x="2164" y="1091"/>
                  <a:pt x="2163" y="1091"/>
                </a:cubicBezTo>
                <a:cubicBezTo>
                  <a:pt x="2163" y="1090"/>
                  <a:pt x="2164" y="1089"/>
                  <a:pt x="2164" y="1088"/>
                </a:cubicBezTo>
                <a:cubicBezTo>
                  <a:pt x="2166" y="1088"/>
                  <a:pt x="2169" y="1089"/>
                  <a:pt x="2172" y="1090"/>
                </a:cubicBezTo>
                <a:cubicBezTo>
                  <a:pt x="2173" y="1090"/>
                  <a:pt x="2173" y="1091"/>
                  <a:pt x="2173" y="1091"/>
                </a:cubicBezTo>
                <a:cubicBezTo>
                  <a:pt x="2174" y="1090"/>
                  <a:pt x="2176" y="1091"/>
                  <a:pt x="2176" y="1092"/>
                </a:cubicBezTo>
                <a:cubicBezTo>
                  <a:pt x="2176" y="1092"/>
                  <a:pt x="2177" y="1092"/>
                  <a:pt x="2178" y="1092"/>
                </a:cubicBezTo>
                <a:cubicBezTo>
                  <a:pt x="2178" y="1097"/>
                  <a:pt x="2177" y="1101"/>
                  <a:pt x="2178" y="1106"/>
                </a:cubicBezTo>
                <a:cubicBezTo>
                  <a:pt x="2177" y="1106"/>
                  <a:pt x="2177" y="1106"/>
                  <a:pt x="2176" y="1106"/>
                </a:cubicBezTo>
                <a:cubicBezTo>
                  <a:pt x="2176" y="1106"/>
                  <a:pt x="2177" y="1107"/>
                  <a:pt x="2178" y="1107"/>
                </a:cubicBezTo>
                <a:cubicBezTo>
                  <a:pt x="2178" y="1107"/>
                  <a:pt x="2178" y="1108"/>
                  <a:pt x="2178" y="1108"/>
                </a:cubicBezTo>
                <a:cubicBezTo>
                  <a:pt x="2178" y="1108"/>
                  <a:pt x="2179" y="1108"/>
                  <a:pt x="2179" y="1107"/>
                </a:cubicBezTo>
                <a:cubicBezTo>
                  <a:pt x="2179" y="1107"/>
                  <a:pt x="2180" y="1107"/>
                  <a:pt x="2180" y="1107"/>
                </a:cubicBezTo>
                <a:cubicBezTo>
                  <a:pt x="2180" y="1110"/>
                  <a:pt x="2181" y="1113"/>
                  <a:pt x="2182" y="1116"/>
                </a:cubicBezTo>
                <a:cubicBezTo>
                  <a:pt x="2181" y="1116"/>
                  <a:pt x="2180" y="1115"/>
                  <a:pt x="2179" y="1115"/>
                </a:cubicBezTo>
                <a:cubicBezTo>
                  <a:pt x="2179" y="1114"/>
                  <a:pt x="2180" y="1112"/>
                  <a:pt x="2179" y="1111"/>
                </a:cubicBezTo>
                <a:cubicBezTo>
                  <a:pt x="2177" y="1111"/>
                  <a:pt x="2178" y="1113"/>
                  <a:pt x="2178" y="1115"/>
                </a:cubicBezTo>
                <a:cubicBezTo>
                  <a:pt x="2177" y="1115"/>
                  <a:pt x="2176" y="1115"/>
                  <a:pt x="2175" y="1115"/>
                </a:cubicBezTo>
                <a:cubicBezTo>
                  <a:pt x="2175" y="1116"/>
                  <a:pt x="2176" y="1117"/>
                  <a:pt x="2178" y="1117"/>
                </a:cubicBezTo>
                <a:cubicBezTo>
                  <a:pt x="2178" y="1117"/>
                  <a:pt x="2178" y="1117"/>
                  <a:pt x="2178" y="1117"/>
                </a:cubicBezTo>
                <a:cubicBezTo>
                  <a:pt x="2178" y="1117"/>
                  <a:pt x="2178" y="1117"/>
                  <a:pt x="2178" y="1117"/>
                </a:cubicBezTo>
                <a:cubicBezTo>
                  <a:pt x="2180" y="1117"/>
                  <a:pt x="2182" y="1117"/>
                  <a:pt x="2184" y="1117"/>
                </a:cubicBezTo>
                <a:cubicBezTo>
                  <a:pt x="2183" y="1116"/>
                  <a:pt x="2183" y="1116"/>
                  <a:pt x="2182" y="1116"/>
                </a:cubicBezTo>
                <a:cubicBezTo>
                  <a:pt x="2182" y="1114"/>
                  <a:pt x="2182" y="1112"/>
                  <a:pt x="2182" y="1110"/>
                </a:cubicBezTo>
                <a:cubicBezTo>
                  <a:pt x="2183" y="1110"/>
                  <a:pt x="2184" y="1110"/>
                  <a:pt x="2184" y="1111"/>
                </a:cubicBezTo>
                <a:cubicBezTo>
                  <a:pt x="2184" y="1109"/>
                  <a:pt x="2183" y="1109"/>
                  <a:pt x="2182" y="1109"/>
                </a:cubicBezTo>
                <a:cubicBezTo>
                  <a:pt x="2182" y="1109"/>
                  <a:pt x="2182" y="1108"/>
                  <a:pt x="2182" y="1108"/>
                </a:cubicBezTo>
                <a:cubicBezTo>
                  <a:pt x="2184" y="1108"/>
                  <a:pt x="2186" y="1109"/>
                  <a:pt x="2186" y="1108"/>
                </a:cubicBezTo>
                <a:cubicBezTo>
                  <a:pt x="2186" y="1106"/>
                  <a:pt x="2184" y="1106"/>
                  <a:pt x="2183" y="1107"/>
                </a:cubicBezTo>
                <a:cubicBezTo>
                  <a:pt x="2183" y="1105"/>
                  <a:pt x="2183" y="1103"/>
                  <a:pt x="2184" y="1101"/>
                </a:cubicBezTo>
                <a:cubicBezTo>
                  <a:pt x="2184" y="1101"/>
                  <a:pt x="2184" y="1101"/>
                  <a:pt x="2185" y="1101"/>
                </a:cubicBezTo>
                <a:cubicBezTo>
                  <a:pt x="2185" y="1100"/>
                  <a:pt x="2184" y="1100"/>
                  <a:pt x="2184" y="1100"/>
                </a:cubicBezTo>
                <a:cubicBezTo>
                  <a:pt x="2184" y="1098"/>
                  <a:pt x="2184" y="1097"/>
                  <a:pt x="2184" y="1096"/>
                </a:cubicBezTo>
                <a:cubicBezTo>
                  <a:pt x="2186" y="1096"/>
                  <a:pt x="2188" y="1097"/>
                  <a:pt x="2189" y="1096"/>
                </a:cubicBezTo>
                <a:cubicBezTo>
                  <a:pt x="2188" y="1095"/>
                  <a:pt x="2186" y="1095"/>
                  <a:pt x="2185" y="1095"/>
                </a:cubicBezTo>
                <a:cubicBezTo>
                  <a:pt x="2185" y="1094"/>
                  <a:pt x="2185" y="1093"/>
                  <a:pt x="2185" y="1093"/>
                </a:cubicBezTo>
                <a:cubicBezTo>
                  <a:pt x="2186" y="1093"/>
                  <a:pt x="2187" y="1093"/>
                  <a:pt x="2188" y="1093"/>
                </a:cubicBezTo>
                <a:cubicBezTo>
                  <a:pt x="2188" y="1093"/>
                  <a:pt x="2188" y="1094"/>
                  <a:pt x="2188" y="1094"/>
                </a:cubicBezTo>
                <a:cubicBezTo>
                  <a:pt x="2188" y="1094"/>
                  <a:pt x="2188" y="1094"/>
                  <a:pt x="2188" y="1094"/>
                </a:cubicBezTo>
                <a:cubicBezTo>
                  <a:pt x="2189" y="1094"/>
                  <a:pt x="2189" y="1094"/>
                  <a:pt x="2190" y="1094"/>
                </a:cubicBezTo>
                <a:cubicBezTo>
                  <a:pt x="2191" y="1096"/>
                  <a:pt x="2191" y="1096"/>
                  <a:pt x="2191" y="1096"/>
                </a:cubicBezTo>
                <a:cubicBezTo>
                  <a:pt x="2191" y="1097"/>
                  <a:pt x="2191" y="1098"/>
                  <a:pt x="2191" y="1100"/>
                </a:cubicBezTo>
                <a:cubicBezTo>
                  <a:pt x="2192" y="1101"/>
                  <a:pt x="2192" y="1100"/>
                  <a:pt x="2193" y="1099"/>
                </a:cubicBezTo>
                <a:cubicBezTo>
                  <a:pt x="2193" y="1099"/>
                  <a:pt x="2194" y="1100"/>
                  <a:pt x="2194" y="1101"/>
                </a:cubicBezTo>
                <a:cubicBezTo>
                  <a:pt x="2193" y="1101"/>
                  <a:pt x="2191" y="1101"/>
                  <a:pt x="2190" y="1101"/>
                </a:cubicBezTo>
                <a:cubicBezTo>
                  <a:pt x="2190" y="1100"/>
                  <a:pt x="2190" y="1100"/>
                  <a:pt x="2190" y="1100"/>
                </a:cubicBezTo>
                <a:cubicBezTo>
                  <a:pt x="2189" y="1099"/>
                  <a:pt x="2189" y="1100"/>
                  <a:pt x="2189" y="1101"/>
                </a:cubicBezTo>
                <a:cubicBezTo>
                  <a:pt x="2188" y="1100"/>
                  <a:pt x="2188" y="1100"/>
                  <a:pt x="2188" y="1100"/>
                </a:cubicBezTo>
                <a:cubicBezTo>
                  <a:pt x="2188" y="1101"/>
                  <a:pt x="2188" y="1101"/>
                  <a:pt x="2189" y="1101"/>
                </a:cubicBezTo>
                <a:cubicBezTo>
                  <a:pt x="2189" y="1102"/>
                  <a:pt x="2189" y="1102"/>
                  <a:pt x="2189" y="1103"/>
                </a:cubicBezTo>
                <a:cubicBezTo>
                  <a:pt x="2189" y="1103"/>
                  <a:pt x="2190" y="1102"/>
                  <a:pt x="2190" y="1102"/>
                </a:cubicBezTo>
                <a:cubicBezTo>
                  <a:pt x="2191" y="1102"/>
                  <a:pt x="2193" y="1102"/>
                  <a:pt x="2195" y="1102"/>
                </a:cubicBezTo>
                <a:cubicBezTo>
                  <a:pt x="2195" y="1103"/>
                  <a:pt x="2196" y="1103"/>
                  <a:pt x="2196" y="1104"/>
                </a:cubicBezTo>
                <a:cubicBezTo>
                  <a:pt x="2196" y="1106"/>
                  <a:pt x="2196" y="1106"/>
                  <a:pt x="2196" y="1106"/>
                </a:cubicBezTo>
                <a:cubicBezTo>
                  <a:pt x="2195" y="1106"/>
                  <a:pt x="2193" y="1106"/>
                  <a:pt x="2193" y="1108"/>
                </a:cubicBezTo>
                <a:cubicBezTo>
                  <a:pt x="2192" y="1108"/>
                  <a:pt x="2192" y="1107"/>
                  <a:pt x="2191" y="1107"/>
                </a:cubicBezTo>
                <a:cubicBezTo>
                  <a:pt x="2193" y="1109"/>
                  <a:pt x="2191" y="1108"/>
                  <a:pt x="2189" y="1108"/>
                </a:cubicBezTo>
                <a:cubicBezTo>
                  <a:pt x="2192" y="1111"/>
                  <a:pt x="2193" y="1107"/>
                  <a:pt x="2196" y="1108"/>
                </a:cubicBezTo>
                <a:cubicBezTo>
                  <a:pt x="2196" y="1110"/>
                  <a:pt x="2196" y="1111"/>
                  <a:pt x="2196" y="1113"/>
                </a:cubicBezTo>
                <a:cubicBezTo>
                  <a:pt x="2196" y="1116"/>
                  <a:pt x="2194" y="1121"/>
                  <a:pt x="2198" y="1120"/>
                </a:cubicBezTo>
                <a:cubicBezTo>
                  <a:pt x="2196" y="1116"/>
                  <a:pt x="2199" y="1116"/>
                  <a:pt x="2200" y="1113"/>
                </a:cubicBezTo>
                <a:cubicBezTo>
                  <a:pt x="2201" y="1113"/>
                  <a:pt x="2201" y="1113"/>
                  <a:pt x="2202" y="1113"/>
                </a:cubicBezTo>
                <a:cubicBezTo>
                  <a:pt x="2202" y="1114"/>
                  <a:pt x="2203" y="1114"/>
                  <a:pt x="2203" y="1115"/>
                </a:cubicBezTo>
                <a:cubicBezTo>
                  <a:pt x="2205" y="1117"/>
                  <a:pt x="2205" y="1120"/>
                  <a:pt x="2206" y="1123"/>
                </a:cubicBezTo>
                <a:cubicBezTo>
                  <a:pt x="2210" y="1127"/>
                  <a:pt x="2214" y="1132"/>
                  <a:pt x="2217" y="1137"/>
                </a:cubicBezTo>
                <a:cubicBezTo>
                  <a:pt x="2217" y="1138"/>
                  <a:pt x="2218" y="1139"/>
                  <a:pt x="2219" y="1140"/>
                </a:cubicBezTo>
                <a:cubicBezTo>
                  <a:pt x="2198" y="1135"/>
                  <a:pt x="2176" y="1129"/>
                  <a:pt x="2154" y="1127"/>
                </a:cubicBezTo>
                <a:cubicBezTo>
                  <a:pt x="2153" y="1127"/>
                  <a:pt x="2153" y="1126"/>
                  <a:pt x="2153" y="1124"/>
                </a:cubicBezTo>
                <a:cubicBezTo>
                  <a:pt x="2151" y="1124"/>
                  <a:pt x="2152" y="1127"/>
                  <a:pt x="2152" y="1127"/>
                </a:cubicBezTo>
                <a:cubicBezTo>
                  <a:pt x="2149" y="1127"/>
                  <a:pt x="2148" y="1127"/>
                  <a:pt x="2147" y="1125"/>
                </a:cubicBezTo>
                <a:cubicBezTo>
                  <a:pt x="2146" y="1125"/>
                  <a:pt x="2143" y="1125"/>
                  <a:pt x="2140" y="1125"/>
                </a:cubicBezTo>
                <a:cubicBezTo>
                  <a:pt x="2140" y="1124"/>
                  <a:pt x="2139" y="1123"/>
                  <a:pt x="2139" y="1124"/>
                </a:cubicBezTo>
                <a:cubicBezTo>
                  <a:pt x="2138" y="1124"/>
                  <a:pt x="2138" y="1124"/>
                  <a:pt x="2138" y="1125"/>
                </a:cubicBezTo>
                <a:cubicBezTo>
                  <a:pt x="2137" y="1124"/>
                  <a:pt x="2136" y="1124"/>
                  <a:pt x="2135" y="1124"/>
                </a:cubicBezTo>
                <a:cubicBezTo>
                  <a:pt x="2133" y="1123"/>
                  <a:pt x="2136" y="1123"/>
                  <a:pt x="2136" y="1122"/>
                </a:cubicBezTo>
                <a:cubicBezTo>
                  <a:pt x="2135" y="1123"/>
                  <a:pt x="2130" y="1124"/>
                  <a:pt x="2129" y="1121"/>
                </a:cubicBezTo>
                <a:cubicBezTo>
                  <a:pt x="2130" y="1120"/>
                  <a:pt x="2130" y="1122"/>
                  <a:pt x="2131" y="1121"/>
                </a:cubicBezTo>
                <a:cubicBezTo>
                  <a:pt x="2116" y="1116"/>
                  <a:pt x="2105" y="1116"/>
                  <a:pt x="2090" y="1113"/>
                </a:cubicBezTo>
                <a:cubicBezTo>
                  <a:pt x="2090" y="1112"/>
                  <a:pt x="2090" y="1111"/>
                  <a:pt x="2090" y="1110"/>
                </a:cubicBezTo>
                <a:cubicBezTo>
                  <a:pt x="2096" y="1110"/>
                  <a:pt x="2102" y="1111"/>
                  <a:pt x="2107" y="1112"/>
                </a:cubicBezTo>
                <a:cubicBezTo>
                  <a:pt x="2107" y="1112"/>
                  <a:pt x="2107" y="1112"/>
                  <a:pt x="2107" y="1112"/>
                </a:cubicBezTo>
                <a:cubicBezTo>
                  <a:pt x="2107" y="1112"/>
                  <a:pt x="2107" y="1112"/>
                  <a:pt x="2107" y="1112"/>
                </a:cubicBezTo>
                <a:cubicBezTo>
                  <a:pt x="2108" y="1113"/>
                  <a:pt x="2109" y="1113"/>
                  <a:pt x="2110" y="1113"/>
                </a:cubicBezTo>
                <a:cubicBezTo>
                  <a:pt x="2115" y="1114"/>
                  <a:pt x="2113" y="1113"/>
                  <a:pt x="2109" y="1112"/>
                </a:cubicBezTo>
                <a:cubicBezTo>
                  <a:pt x="2109" y="1112"/>
                  <a:pt x="2108" y="1112"/>
                  <a:pt x="2108" y="1111"/>
                </a:cubicBezTo>
                <a:cubicBezTo>
                  <a:pt x="2108" y="1110"/>
                  <a:pt x="2108" y="1108"/>
                  <a:pt x="2108" y="1106"/>
                </a:cubicBezTo>
                <a:cubicBezTo>
                  <a:pt x="2108" y="1106"/>
                  <a:pt x="2109" y="1106"/>
                  <a:pt x="2109" y="1106"/>
                </a:cubicBezTo>
                <a:cubicBezTo>
                  <a:pt x="2107" y="1106"/>
                  <a:pt x="2106" y="1105"/>
                  <a:pt x="2104" y="1104"/>
                </a:cubicBezTo>
                <a:cubicBezTo>
                  <a:pt x="2107" y="1104"/>
                  <a:pt x="2118" y="1104"/>
                  <a:pt x="2120" y="1107"/>
                </a:cubicBezTo>
                <a:cubicBezTo>
                  <a:pt x="2122" y="1103"/>
                  <a:pt x="2133" y="1110"/>
                  <a:pt x="2137" y="1106"/>
                </a:cubicBezTo>
                <a:cubicBezTo>
                  <a:pt x="2122" y="1103"/>
                  <a:pt x="2113" y="1102"/>
                  <a:pt x="2100" y="1100"/>
                </a:cubicBezTo>
                <a:cubicBezTo>
                  <a:pt x="2100" y="1099"/>
                  <a:pt x="2099" y="1100"/>
                  <a:pt x="2097" y="1100"/>
                </a:cubicBezTo>
                <a:cubicBezTo>
                  <a:pt x="2097" y="1100"/>
                  <a:pt x="2097" y="1100"/>
                  <a:pt x="2097" y="1100"/>
                </a:cubicBezTo>
                <a:cubicBezTo>
                  <a:pt x="2096" y="1100"/>
                  <a:pt x="2095" y="1100"/>
                  <a:pt x="2094" y="1099"/>
                </a:cubicBezTo>
                <a:cubicBezTo>
                  <a:pt x="2094" y="1098"/>
                  <a:pt x="2097" y="1098"/>
                  <a:pt x="2098" y="1098"/>
                </a:cubicBezTo>
                <a:cubicBezTo>
                  <a:pt x="2097" y="1097"/>
                  <a:pt x="2094" y="1097"/>
                  <a:pt x="2092" y="1097"/>
                </a:cubicBezTo>
                <a:cubicBezTo>
                  <a:pt x="2093" y="1090"/>
                  <a:pt x="2094" y="1083"/>
                  <a:pt x="2094" y="1075"/>
                </a:cubicBezTo>
                <a:cubicBezTo>
                  <a:pt x="2094" y="1075"/>
                  <a:pt x="2095" y="1075"/>
                  <a:pt x="2095" y="1075"/>
                </a:cubicBezTo>
                <a:close/>
                <a:moveTo>
                  <a:pt x="2138" y="1134"/>
                </a:moveTo>
                <a:cubicBezTo>
                  <a:pt x="2136" y="1134"/>
                  <a:pt x="2135" y="1133"/>
                  <a:pt x="2134" y="1131"/>
                </a:cubicBezTo>
                <a:cubicBezTo>
                  <a:pt x="2131" y="1133"/>
                  <a:pt x="2120" y="1133"/>
                  <a:pt x="2116" y="1130"/>
                </a:cubicBezTo>
                <a:cubicBezTo>
                  <a:pt x="2123" y="1130"/>
                  <a:pt x="2132" y="1130"/>
                  <a:pt x="2139" y="1132"/>
                </a:cubicBezTo>
                <a:cubicBezTo>
                  <a:pt x="2137" y="1132"/>
                  <a:pt x="2138" y="1134"/>
                  <a:pt x="2138" y="1134"/>
                </a:cubicBezTo>
                <a:close/>
                <a:moveTo>
                  <a:pt x="2133" y="1135"/>
                </a:moveTo>
                <a:cubicBezTo>
                  <a:pt x="2133" y="1135"/>
                  <a:pt x="2133" y="1136"/>
                  <a:pt x="2133" y="1136"/>
                </a:cubicBezTo>
                <a:cubicBezTo>
                  <a:pt x="2132" y="1136"/>
                  <a:pt x="2131" y="1136"/>
                  <a:pt x="2130" y="1135"/>
                </a:cubicBezTo>
                <a:cubicBezTo>
                  <a:pt x="2131" y="1134"/>
                  <a:pt x="2132" y="1134"/>
                  <a:pt x="2133" y="1135"/>
                </a:cubicBezTo>
                <a:close/>
                <a:moveTo>
                  <a:pt x="2094" y="1144"/>
                </a:moveTo>
                <a:cubicBezTo>
                  <a:pt x="2092" y="1143"/>
                  <a:pt x="2090" y="1143"/>
                  <a:pt x="2089" y="1142"/>
                </a:cubicBezTo>
                <a:cubicBezTo>
                  <a:pt x="2096" y="1140"/>
                  <a:pt x="2105" y="1139"/>
                  <a:pt x="2112" y="1142"/>
                </a:cubicBezTo>
                <a:cubicBezTo>
                  <a:pt x="2108" y="1146"/>
                  <a:pt x="2098" y="1137"/>
                  <a:pt x="2094" y="1144"/>
                </a:cubicBezTo>
                <a:close/>
                <a:moveTo>
                  <a:pt x="2114" y="1154"/>
                </a:moveTo>
                <a:cubicBezTo>
                  <a:pt x="2112" y="1155"/>
                  <a:pt x="2111" y="1153"/>
                  <a:pt x="2110" y="1154"/>
                </a:cubicBezTo>
                <a:cubicBezTo>
                  <a:pt x="2109" y="1152"/>
                  <a:pt x="2114" y="1154"/>
                  <a:pt x="2114" y="1154"/>
                </a:cubicBezTo>
                <a:close/>
                <a:moveTo>
                  <a:pt x="2087" y="1160"/>
                </a:moveTo>
                <a:cubicBezTo>
                  <a:pt x="2085" y="1160"/>
                  <a:pt x="2083" y="1159"/>
                  <a:pt x="2082" y="1160"/>
                </a:cubicBezTo>
                <a:cubicBezTo>
                  <a:pt x="2082" y="1157"/>
                  <a:pt x="2086" y="1158"/>
                  <a:pt x="2086" y="1156"/>
                </a:cubicBezTo>
                <a:cubicBezTo>
                  <a:pt x="2086" y="1157"/>
                  <a:pt x="2091" y="1157"/>
                  <a:pt x="2088" y="1158"/>
                </a:cubicBezTo>
                <a:cubicBezTo>
                  <a:pt x="2085" y="1157"/>
                  <a:pt x="2088" y="1159"/>
                  <a:pt x="2087" y="1160"/>
                </a:cubicBezTo>
                <a:close/>
                <a:moveTo>
                  <a:pt x="2077" y="1110"/>
                </a:moveTo>
                <a:cubicBezTo>
                  <a:pt x="2076" y="1109"/>
                  <a:pt x="2077" y="1108"/>
                  <a:pt x="2078" y="1108"/>
                </a:cubicBezTo>
                <a:cubicBezTo>
                  <a:pt x="2078" y="1108"/>
                  <a:pt x="2078" y="1108"/>
                  <a:pt x="2079" y="1108"/>
                </a:cubicBezTo>
                <a:cubicBezTo>
                  <a:pt x="2078" y="1108"/>
                  <a:pt x="2078" y="1108"/>
                  <a:pt x="2078" y="1107"/>
                </a:cubicBezTo>
                <a:cubicBezTo>
                  <a:pt x="2078" y="1107"/>
                  <a:pt x="2078" y="1107"/>
                  <a:pt x="2078" y="1107"/>
                </a:cubicBezTo>
                <a:cubicBezTo>
                  <a:pt x="2081" y="1107"/>
                  <a:pt x="2083" y="1108"/>
                  <a:pt x="2083" y="1109"/>
                </a:cubicBezTo>
                <a:cubicBezTo>
                  <a:pt x="2084" y="1109"/>
                  <a:pt x="2085" y="1109"/>
                  <a:pt x="2086" y="1109"/>
                </a:cubicBezTo>
                <a:cubicBezTo>
                  <a:pt x="2086" y="1110"/>
                  <a:pt x="2086" y="1111"/>
                  <a:pt x="2087" y="1112"/>
                </a:cubicBezTo>
                <a:cubicBezTo>
                  <a:pt x="2085" y="1111"/>
                  <a:pt x="2083" y="1111"/>
                  <a:pt x="2081" y="1110"/>
                </a:cubicBezTo>
                <a:cubicBezTo>
                  <a:pt x="2082" y="1110"/>
                  <a:pt x="2082" y="1110"/>
                  <a:pt x="2083" y="1110"/>
                </a:cubicBezTo>
                <a:cubicBezTo>
                  <a:pt x="2082" y="1110"/>
                  <a:pt x="2077" y="1108"/>
                  <a:pt x="2077" y="1110"/>
                </a:cubicBezTo>
                <a:close/>
                <a:moveTo>
                  <a:pt x="2061" y="1107"/>
                </a:moveTo>
                <a:cubicBezTo>
                  <a:pt x="2066" y="1107"/>
                  <a:pt x="2073" y="1107"/>
                  <a:pt x="2076" y="1108"/>
                </a:cubicBezTo>
                <a:cubicBezTo>
                  <a:pt x="2074" y="1108"/>
                  <a:pt x="2074" y="1108"/>
                  <a:pt x="2075" y="1109"/>
                </a:cubicBezTo>
                <a:cubicBezTo>
                  <a:pt x="2075" y="1109"/>
                  <a:pt x="2074" y="1109"/>
                  <a:pt x="2074" y="1109"/>
                </a:cubicBezTo>
                <a:cubicBezTo>
                  <a:pt x="2074" y="1109"/>
                  <a:pt x="2074" y="1109"/>
                  <a:pt x="2074" y="1109"/>
                </a:cubicBezTo>
                <a:cubicBezTo>
                  <a:pt x="2069" y="1109"/>
                  <a:pt x="2063" y="1110"/>
                  <a:pt x="2061" y="1107"/>
                </a:cubicBezTo>
                <a:close/>
                <a:moveTo>
                  <a:pt x="2069" y="1525"/>
                </a:moveTo>
                <a:cubicBezTo>
                  <a:pt x="2067" y="1525"/>
                  <a:pt x="2065" y="1526"/>
                  <a:pt x="2065" y="1524"/>
                </a:cubicBezTo>
                <a:cubicBezTo>
                  <a:pt x="2065" y="1524"/>
                  <a:pt x="2070" y="1523"/>
                  <a:pt x="2069" y="1525"/>
                </a:cubicBezTo>
                <a:close/>
                <a:moveTo>
                  <a:pt x="2074" y="1112"/>
                </a:moveTo>
                <a:cubicBezTo>
                  <a:pt x="2074" y="1113"/>
                  <a:pt x="2074" y="1113"/>
                  <a:pt x="2074" y="1112"/>
                </a:cubicBezTo>
                <a:cubicBezTo>
                  <a:pt x="2076" y="1112"/>
                  <a:pt x="2077" y="1113"/>
                  <a:pt x="2078" y="1113"/>
                </a:cubicBezTo>
                <a:cubicBezTo>
                  <a:pt x="2078" y="1116"/>
                  <a:pt x="2074" y="1114"/>
                  <a:pt x="2073" y="1113"/>
                </a:cubicBezTo>
                <a:cubicBezTo>
                  <a:pt x="2074" y="1112"/>
                  <a:pt x="2074" y="1112"/>
                  <a:pt x="2074" y="1112"/>
                </a:cubicBezTo>
                <a:close/>
                <a:moveTo>
                  <a:pt x="2087" y="1114"/>
                </a:moveTo>
                <a:cubicBezTo>
                  <a:pt x="2087" y="1115"/>
                  <a:pt x="2087" y="1115"/>
                  <a:pt x="2087" y="1116"/>
                </a:cubicBezTo>
                <a:cubicBezTo>
                  <a:pt x="2086" y="1116"/>
                  <a:pt x="2085" y="1116"/>
                  <a:pt x="2085" y="1115"/>
                </a:cubicBezTo>
                <a:cubicBezTo>
                  <a:pt x="2084" y="1115"/>
                  <a:pt x="2081" y="1117"/>
                  <a:pt x="2082" y="1115"/>
                </a:cubicBezTo>
                <a:cubicBezTo>
                  <a:pt x="2083" y="1114"/>
                  <a:pt x="2085" y="1114"/>
                  <a:pt x="2087" y="1114"/>
                </a:cubicBezTo>
                <a:close/>
                <a:moveTo>
                  <a:pt x="2088" y="1096"/>
                </a:moveTo>
                <a:cubicBezTo>
                  <a:pt x="2088" y="1095"/>
                  <a:pt x="2088" y="1095"/>
                  <a:pt x="2088" y="1094"/>
                </a:cubicBezTo>
                <a:cubicBezTo>
                  <a:pt x="2089" y="1093"/>
                  <a:pt x="2089" y="1093"/>
                  <a:pt x="2089" y="1092"/>
                </a:cubicBezTo>
                <a:cubicBezTo>
                  <a:pt x="2087" y="1094"/>
                  <a:pt x="2088" y="1090"/>
                  <a:pt x="2085" y="1090"/>
                </a:cubicBezTo>
                <a:cubicBezTo>
                  <a:pt x="2085" y="1091"/>
                  <a:pt x="2084" y="1091"/>
                  <a:pt x="2084" y="1092"/>
                </a:cubicBezTo>
                <a:cubicBezTo>
                  <a:pt x="2085" y="1093"/>
                  <a:pt x="2087" y="1093"/>
                  <a:pt x="2087" y="1093"/>
                </a:cubicBezTo>
                <a:cubicBezTo>
                  <a:pt x="2087" y="1094"/>
                  <a:pt x="2087" y="1095"/>
                  <a:pt x="2086" y="1096"/>
                </a:cubicBezTo>
                <a:cubicBezTo>
                  <a:pt x="2085" y="1096"/>
                  <a:pt x="2084" y="1096"/>
                  <a:pt x="2083" y="1096"/>
                </a:cubicBezTo>
                <a:cubicBezTo>
                  <a:pt x="2083" y="1097"/>
                  <a:pt x="2083" y="1097"/>
                  <a:pt x="2084" y="1097"/>
                </a:cubicBezTo>
                <a:cubicBezTo>
                  <a:pt x="2082" y="1098"/>
                  <a:pt x="2079" y="1097"/>
                  <a:pt x="2076" y="1096"/>
                </a:cubicBezTo>
                <a:cubicBezTo>
                  <a:pt x="2076" y="1095"/>
                  <a:pt x="2076" y="1094"/>
                  <a:pt x="2075" y="1093"/>
                </a:cubicBezTo>
                <a:cubicBezTo>
                  <a:pt x="2075" y="1094"/>
                  <a:pt x="2074" y="1094"/>
                  <a:pt x="2074" y="1095"/>
                </a:cubicBezTo>
                <a:cubicBezTo>
                  <a:pt x="2074" y="1095"/>
                  <a:pt x="2073" y="1095"/>
                  <a:pt x="2073" y="1095"/>
                </a:cubicBezTo>
                <a:cubicBezTo>
                  <a:pt x="2073" y="1094"/>
                  <a:pt x="2073" y="1094"/>
                  <a:pt x="2073" y="1093"/>
                </a:cubicBezTo>
                <a:cubicBezTo>
                  <a:pt x="2072" y="1093"/>
                  <a:pt x="2072" y="1094"/>
                  <a:pt x="2072" y="1094"/>
                </a:cubicBezTo>
                <a:cubicBezTo>
                  <a:pt x="2072" y="1094"/>
                  <a:pt x="2071" y="1094"/>
                  <a:pt x="2071" y="1094"/>
                </a:cubicBezTo>
                <a:cubicBezTo>
                  <a:pt x="2069" y="1094"/>
                  <a:pt x="2068" y="1094"/>
                  <a:pt x="2066" y="1094"/>
                </a:cubicBezTo>
                <a:cubicBezTo>
                  <a:pt x="2067" y="1092"/>
                  <a:pt x="2066" y="1089"/>
                  <a:pt x="2066" y="1088"/>
                </a:cubicBezTo>
                <a:cubicBezTo>
                  <a:pt x="2064" y="1089"/>
                  <a:pt x="2065" y="1091"/>
                  <a:pt x="2065" y="1094"/>
                </a:cubicBezTo>
                <a:cubicBezTo>
                  <a:pt x="2062" y="1093"/>
                  <a:pt x="2059" y="1091"/>
                  <a:pt x="2055" y="1092"/>
                </a:cubicBezTo>
                <a:cubicBezTo>
                  <a:pt x="2055" y="1091"/>
                  <a:pt x="2055" y="1091"/>
                  <a:pt x="2055" y="1090"/>
                </a:cubicBezTo>
                <a:cubicBezTo>
                  <a:pt x="2058" y="1090"/>
                  <a:pt x="2061" y="1090"/>
                  <a:pt x="2064" y="1091"/>
                </a:cubicBezTo>
                <a:cubicBezTo>
                  <a:pt x="2065" y="1090"/>
                  <a:pt x="2063" y="1088"/>
                  <a:pt x="2064" y="1086"/>
                </a:cubicBezTo>
                <a:cubicBezTo>
                  <a:pt x="2065" y="1085"/>
                  <a:pt x="2068" y="1086"/>
                  <a:pt x="2070" y="1086"/>
                </a:cubicBezTo>
                <a:cubicBezTo>
                  <a:pt x="2065" y="1083"/>
                  <a:pt x="2064" y="1085"/>
                  <a:pt x="2059" y="1084"/>
                </a:cubicBezTo>
                <a:cubicBezTo>
                  <a:pt x="2058" y="1083"/>
                  <a:pt x="2059" y="1083"/>
                  <a:pt x="2059" y="1082"/>
                </a:cubicBezTo>
                <a:cubicBezTo>
                  <a:pt x="2058" y="1082"/>
                  <a:pt x="2056" y="1083"/>
                  <a:pt x="2057" y="1085"/>
                </a:cubicBezTo>
                <a:cubicBezTo>
                  <a:pt x="2055" y="1085"/>
                  <a:pt x="2056" y="1083"/>
                  <a:pt x="2054" y="1083"/>
                </a:cubicBezTo>
                <a:cubicBezTo>
                  <a:pt x="2053" y="1084"/>
                  <a:pt x="2053" y="1087"/>
                  <a:pt x="2051" y="1086"/>
                </a:cubicBezTo>
                <a:cubicBezTo>
                  <a:pt x="2051" y="1087"/>
                  <a:pt x="2053" y="1087"/>
                  <a:pt x="2054" y="1087"/>
                </a:cubicBezTo>
                <a:cubicBezTo>
                  <a:pt x="2053" y="1088"/>
                  <a:pt x="2052" y="1088"/>
                  <a:pt x="2051" y="1088"/>
                </a:cubicBezTo>
                <a:cubicBezTo>
                  <a:pt x="2051" y="1082"/>
                  <a:pt x="2051" y="1076"/>
                  <a:pt x="2051" y="1070"/>
                </a:cubicBezTo>
                <a:cubicBezTo>
                  <a:pt x="2051" y="1070"/>
                  <a:pt x="2052" y="1070"/>
                  <a:pt x="2053" y="1070"/>
                </a:cubicBezTo>
                <a:cubicBezTo>
                  <a:pt x="2054" y="1070"/>
                  <a:pt x="2056" y="1070"/>
                  <a:pt x="2057" y="1070"/>
                </a:cubicBezTo>
                <a:cubicBezTo>
                  <a:pt x="2057" y="1070"/>
                  <a:pt x="2057" y="1070"/>
                  <a:pt x="2057" y="1070"/>
                </a:cubicBezTo>
                <a:cubicBezTo>
                  <a:pt x="2058" y="1070"/>
                  <a:pt x="2059" y="1070"/>
                  <a:pt x="2060" y="1070"/>
                </a:cubicBezTo>
                <a:cubicBezTo>
                  <a:pt x="2060" y="1070"/>
                  <a:pt x="2060" y="1070"/>
                  <a:pt x="2060" y="1070"/>
                </a:cubicBezTo>
                <a:cubicBezTo>
                  <a:pt x="2061" y="1071"/>
                  <a:pt x="2063" y="1071"/>
                  <a:pt x="2065" y="1071"/>
                </a:cubicBezTo>
                <a:cubicBezTo>
                  <a:pt x="2065" y="1071"/>
                  <a:pt x="2065" y="1072"/>
                  <a:pt x="2065" y="1072"/>
                </a:cubicBezTo>
                <a:cubicBezTo>
                  <a:pt x="2066" y="1072"/>
                  <a:pt x="2066" y="1072"/>
                  <a:pt x="2067" y="1071"/>
                </a:cubicBezTo>
                <a:cubicBezTo>
                  <a:pt x="2068" y="1071"/>
                  <a:pt x="2070" y="1072"/>
                  <a:pt x="2072" y="1072"/>
                </a:cubicBezTo>
                <a:cubicBezTo>
                  <a:pt x="2072" y="1072"/>
                  <a:pt x="2072" y="1073"/>
                  <a:pt x="2072" y="1073"/>
                </a:cubicBezTo>
                <a:cubicBezTo>
                  <a:pt x="2074" y="1074"/>
                  <a:pt x="2074" y="1073"/>
                  <a:pt x="2076" y="1075"/>
                </a:cubicBezTo>
                <a:cubicBezTo>
                  <a:pt x="2077" y="1077"/>
                  <a:pt x="2075" y="1077"/>
                  <a:pt x="2076" y="1079"/>
                </a:cubicBezTo>
                <a:cubicBezTo>
                  <a:pt x="2077" y="1077"/>
                  <a:pt x="2077" y="1074"/>
                  <a:pt x="2077" y="1073"/>
                </a:cubicBezTo>
                <a:cubicBezTo>
                  <a:pt x="2080" y="1073"/>
                  <a:pt x="2084" y="1074"/>
                  <a:pt x="2087" y="1074"/>
                </a:cubicBezTo>
                <a:cubicBezTo>
                  <a:pt x="2087" y="1075"/>
                  <a:pt x="2087" y="1075"/>
                  <a:pt x="2087" y="1075"/>
                </a:cubicBezTo>
                <a:cubicBezTo>
                  <a:pt x="2087" y="1075"/>
                  <a:pt x="2088" y="1075"/>
                  <a:pt x="2088" y="1074"/>
                </a:cubicBezTo>
                <a:cubicBezTo>
                  <a:pt x="2089" y="1074"/>
                  <a:pt x="2090" y="1075"/>
                  <a:pt x="2091" y="1075"/>
                </a:cubicBezTo>
                <a:cubicBezTo>
                  <a:pt x="2091" y="1077"/>
                  <a:pt x="2091" y="1079"/>
                  <a:pt x="2091" y="1082"/>
                </a:cubicBezTo>
                <a:cubicBezTo>
                  <a:pt x="2090" y="1082"/>
                  <a:pt x="2090" y="1082"/>
                  <a:pt x="2089" y="1083"/>
                </a:cubicBezTo>
                <a:cubicBezTo>
                  <a:pt x="2091" y="1083"/>
                  <a:pt x="2090" y="1085"/>
                  <a:pt x="2088" y="1086"/>
                </a:cubicBezTo>
                <a:cubicBezTo>
                  <a:pt x="2090" y="1088"/>
                  <a:pt x="2090" y="1092"/>
                  <a:pt x="2090" y="1096"/>
                </a:cubicBezTo>
                <a:cubicBezTo>
                  <a:pt x="2089" y="1096"/>
                  <a:pt x="2088" y="1096"/>
                  <a:pt x="2088" y="1096"/>
                </a:cubicBezTo>
                <a:close/>
                <a:moveTo>
                  <a:pt x="2059" y="1523"/>
                </a:moveTo>
                <a:cubicBezTo>
                  <a:pt x="2060" y="1523"/>
                  <a:pt x="2060" y="1523"/>
                  <a:pt x="2061" y="1524"/>
                </a:cubicBezTo>
                <a:cubicBezTo>
                  <a:pt x="2060" y="1524"/>
                  <a:pt x="2058" y="1525"/>
                  <a:pt x="2058" y="1524"/>
                </a:cubicBezTo>
                <a:cubicBezTo>
                  <a:pt x="2058" y="1524"/>
                  <a:pt x="2059" y="1524"/>
                  <a:pt x="2059" y="1523"/>
                </a:cubicBezTo>
                <a:cubicBezTo>
                  <a:pt x="2059" y="1523"/>
                  <a:pt x="2059" y="1523"/>
                  <a:pt x="2059" y="1523"/>
                </a:cubicBezTo>
                <a:close/>
                <a:moveTo>
                  <a:pt x="2060" y="1086"/>
                </a:moveTo>
                <a:cubicBezTo>
                  <a:pt x="2061" y="1086"/>
                  <a:pt x="2063" y="1084"/>
                  <a:pt x="2063" y="1086"/>
                </a:cubicBezTo>
                <a:cubicBezTo>
                  <a:pt x="2062" y="1086"/>
                  <a:pt x="2060" y="1087"/>
                  <a:pt x="2060" y="1086"/>
                </a:cubicBezTo>
                <a:close/>
                <a:moveTo>
                  <a:pt x="2054" y="1092"/>
                </a:moveTo>
                <a:cubicBezTo>
                  <a:pt x="2054" y="1093"/>
                  <a:pt x="2054" y="1093"/>
                  <a:pt x="2054" y="1093"/>
                </a:cubicBezTo>
                <a:cubicBezTo>
                  <a:pt x="2053" y="1092"/>
                  <a:pt x="2052" y="1092"/>
                  <a:pt x="2051" y="1091"/>
                </a:cubicBezTo>
                <a:cubicBezTo>
                  <a:pt x="2051" y="1091"/>
                  <a:pt x="2051" y="1090"/>
                  <a:pt x="2051" y="1090"/>
                </a:cubicBezTo>
                <a:cubicBezTo>
                  <a:pt x="2052" y="1090"/>
                  <a:pt x="2053" y="1090"/>
                  <a:pt x="2054" y="1090"/>
                </a:cubicBezTo>
                <a:cubicBezTo>
                  <a:pt x="2054" y="1091"/>
                  <a:pt x="2054" y="1092"/>
                  <a:pt x="2054" y="1092"/>
                </a:cubicBezTo>
                <a:close/>
                <a:moveTo>
                  <a:pt x="2091" y="1107"/>
                </a:moveTo>
                <a:cubicBezTo>
                  <a:pt x="2091" y="1107"/>
                  <a:pt x="2091" y="1107"/>
                  <a:pt x="2090" y="1107"/>
                </a:cubicBezTo>
                <a:cubicBezTo>
                  <a:pt x="2090" y="1107"/>
                  <a:pt x="2090" y="1106"/>
                  <a:pt x="2091" y="1106"/>
                </a:cubicBezTo>
                <a:cubicBezTo>
                  <a:pt x="2091" y="1106"/>
                  <a:pt x="2092" y="1106"/>
                  <a:pt x="2091" y="1107"/>
                </a:cubicBezTo>
                <a:close/>
                <a:moveTo>
                  <a:pt x="2090" y="1114"/>
                </a:moveTo>
                <a:cubicBezTo>
                  <a:pt x="2091" y="1115"/>
                  <a:pt x="2091" y="1115"/>
                  <a:pt x="2092" y="1116"/>
                </a:cubicBezTo>
                <a:cubicBezTo>
                  <a:pt x="2091" y="1116"/>
                  <a:pt x="2091" y="1116"/>
                  <a:pt x="2090" y="1116"/>
                </a:cubicBezTo>
                <a:cubicBezTo>
                  <a:pt x="2090" y="1115"/>
                  <a:pt x="2090" y="1115"/>
                  <a:pt x="2090" y="1114"/>
                </a:cubicBezTo>
                <a:close/>
                <a:moveTo>
                  <a:pt x="2094" y="1116"/>
                </a:moveTo>
                <a:cubicBezTo>
                  <a:pt x="2097" y="1116"/>
                  <a:pt x="2098" y="1115"/>
                  <a:pt x="2099" y="1118"/>
                </a:cubicBezTo>
                <a:cubicBezTo>
                  <a:pt x="2099" y="1119"/>
                  <a:pt x="2095" y="1119"/>
                  <a:pt x="2093" y="1117"/>
                </a:cubicBezTo>
                <a:cubicBezTo>
                  <a:pt x="2094" y="1117"/>
                  <a:pt x="2094" y="1117"/>
                  <a:pt x="2095" y="1117"/>
                </a:cubicBezTo>
                <a:cubicBezTo>
                  <a:pt x="2095" y="1116"/>
                  <a:pt x="2094" y="1116"/>
                  <a:pt x="2094" y="1116"/>
                </a:cubicBezTo>
                <a:close/>
                <a:moveTo>
                  <a:pt x="2100" y="1119"/>
                </a:moveTo>
                <a:cubicBezTo>
                  <a:pt x="2101" y="1117"/>
                  <a:pt x="2102" y="1117"/>
                  <a:pt x="2104" y="1117"/>
                </a:cubicBezTo>
                <a:cubicBezTo>
                  <a:pt x="2105" y="1117"/>
                  <a:pt x="2107" y="1118"/>
                  <a:pt x="2106" y="1119"/>
                </a:cubicBezTo>
                <a:cubicBezTo>
                  <a:pt x="2104" y="1120"/>
                  <a:pt x="2103" y="1118"/>
                  <a:pt x="2100" y="1119"/>
                </a:cubicBezTo>
                <a:close/>
                <a:moveTo>
                  <a:pt x="2107" y="1119"/>
                </a:moveTo>
                <a:cubicBezTo>
                  <a:pt x="2111" y="1118"/>
                  <a:pt x="2118" y="1118"/>
                  <a:pt x="2122" y="1121"/>
                </a:cubicBezTo>
                <a:cubicBezTo>
                  <a:pt x="2117" y="1120"/>
                  <a:pt x="2112" y="1121"/>
                  <a:pt x="2107" y="1119"/>
                </a:cubicBezTo>
                <a:close/>
                <a:moveTo>
                  <a:pt x="2123" y="1120"/>
                </a:moveTo>
                <a:cubicBezTo>
                  <a:pt x="2125" y="1120"/>
                  <a:pt x="2127" y="1121"/>
                  <a:pt x="2128" y="1122"/>
                </a:cubicBezTo>
                <a:cubicBezTo>
                  <a:pt x="2126" y="1122"/>
                  <a:pt x="2123" y="1122"/>
                  <a:pt x="2123" y="1120"/>
                </a:cubicBezTo>
                <a:close/>
                <a:moveTo>
                  <a:pt x="2093" y="1107"/>
                </a:moveTo>
                <a:cubicBezTo>
                  <a:pt x="2098" y="1105"/>
                  <a:pt x="2103" y="1108"/>
                  <a:pt x="2107" y="1107"/>
                </a:cubicBezTo>
                <a:cubicBezTo>
                  <a:pt x="2106" y="1108"/>
                  <a:pt x="2107" y="1110"/>
                  <a:pt x="2107" y="1111"/>
                </a:cubicBezTo>
                <a:cubicBezTo>
                  <a:pt x="2104" y="1111"/>
                  <a:pt x="2098" y="1110"/>
                  <a:pt x="2093" y="1108"/>
                </a:cubicBezTo>
                <a:cubicBezTo>
                  <a:pt x="2093" y="1107"/>
                  <a:pt x="2095" y="1108"/>
                  <a:pt x="2096" y="1108"/>
                </a:cubicBezTo>
                <a:cubicBezTo>
                  <a:pt x="2096" y="1107"/>
                  <a:pt x="2094" y="1107"/>
                  <a:pt x="2093" y="1107"/>
                </a:cubicBezTo>
                <a:close/>
                <a:moveTo>
                  <a:pt x="2093" y="1099"/>
                </a:moveTo>
                <a:cubicBezTo>
                  <a:pt x="2092" y="1099"/>
                  <a:pt x="2092" y="1099"/>
                  <a:pt x="2092" y="1099"/>
                </a:cubicBezTo>
                <a:cubicBezTo>
                  <a:pt x="2092" y="1099"/>
                  <a:pt x="2092" y="1098"/>
                  <a:pt x="2092" y="1098"/>
                </a:cubicBezTo>
                <a:cubicBezTo>
                  <a:pt x="2092" y="1098"/>
                  <a:pt x="2093" y="1098"/>
                  <a:pt x="2093" y="1099"/>
                </a:cubicBezTo>
                <a:close/>
                <a:moveTo>
                  <a:pt x="2089" y="924"/>
                </a:moveTo>
                <a:cubicBezTo>
                  <a:pt x="2089" y="924"/>
                  <a:pt x="2090" y="924"/>
                  <a:pt x="2090" y="924"/>
                </a:cubicBezTo>
                <a:cubicBezTo>
                  <a:pt x="2091" y="925"/>
                  <a:pt x="2091" y="926"/>
                  <a:pt x="2091" y="927"/>
                </a:cubicBezTo>
                <a:cubicBezTo>
                  <a:pt x="2090" y="927"/>
                  <a:pt x="2089" y="927"/>
                  <a:pt x="2089" y="927"/>
                </a:cubicBezTo>
                <a:cubicBezTo>
                  <a:pt x="2088" y="926"/>
                  <a:pt x="2089" y="926"/>
                  <a:pt x="2089" y="925"/>
                </a:cubicBezTo>
                <a:cubicBezTo>
                  <a:pt x="2087" y="926"/>
                  <a:pt x="2086" y="925"/>
                  <a:pt x="2084" y="925"/>
                </a:cubicBezTo>
                <a:cubicBezTo>
                  <a:pt x="2084" y="924"/>
                  <a:pt x="2083" y="923"/>
                  <a:pt x="2082" y="924"/>
                </a:cubicBezTo>
                <a:cubicBezTo>
                  <a:pt x="2082" y="924"/>
                  <a:pt x="2082" y="924"/>
                  <a:pt x="2082" y="924"/>
                </a:cubicBezTo>
                <a:cubicBezTo>
                  <a:pt x="2082" y="924"/>
                  <a:pt x="2082" y="924"/>
                  <a:pt x="2081" y="924"/>
                </a:cubicBezTo>
                <a:cubicBezTo>
                  <a:pt x="2081" y="924"/>
                  <a:pt x="2081" y="924"/>
                  <a:pt x="2081" y="924"/>
                </a:cubicBezTo>
                <a:cubicBezTo>
                  <a:pt x="2083" y="924"/>
                  <a:pt x="2084" y="924"/>
                  <a:pt x="2086" y="924"/>
                </a:cubicBezTo>
                <a:cubicBezTo>
                  <a:pt x="2086" y="924"/>
                  <a:pt x="2086" y="924"/>
                  <a:pt x="2086" y="925"/>
                </a:cubicBezTo>
                <a:cubicBezTo>
                  <a:pt x="2086" y="925"/>
                  <a:pt x="2087" y="924"/>
                  <a:pt x="2087" y="924"/>
                </a:cubicBezTo>
                <a:cubicBezTo>
                  <a:pt x="2087" y="924"/>
                  <a:pt x="2087" y="924"/>
                  <a:pt x="2088" y="924"/>
                </a:cubicBezTo>
                <a:cubicBezTo>
                  <a:pt x="2088" y="924"/>
                  <a:pt x="2088" y="925"/>
                  <a:pt x="2088" y="925"/>
                </a:cubicBezTo>
                <a:cubicBezTo>
                  <a:pt x="2088" y="925"/>
                  <a:pt x="2089" y="924"/>
                  <a:pt x="2089" y="924"/>
                </a:cubicBezTo>
                <a:close/>
                <a:moveTo>
                  <a:pt x="2082" y="899"/>
                </a:moveTo>
                <a:cubicBezTo>
                  <a:pt x="2084" y="898"/>
                  <a:pt x="2084" y="902"/>
                  <a:pt x="2082" y="901"/>
                </a:cubicBezTo>
                <a:cubicBezTo>
                  <a:pt x="2082" y="900"/>
                  <a:pt x="2083" y="900"/>
                  <a:pt x="2082" y="899"/>
                </a:cubicBezTo>
                <a:close/>
                <a:moveTo>
                  <a:pt x="2084" y="907"/>
                </a:moveTo>
                <a:cubicBezTo>
                  <a:pt x="2083" y="909"/>
                  <a:pt x="2085" y="912"/>
                  <a:pt x="2084" y="914"/>
                </a:cubicBezTo>
                <a:cubicBezTo>
                  <a:pt x="2082" y="913"/>
                  <a:pt x="2082" y="910"/>
                  <a:pt x="2081" y="907"/>
                </a:cubicBezTo>
                <a:cubicBezTo>
                  <a:pt x="2083" y="906"/>
                  <a:pt x="2083" y="908"/>
                  <a:pt x="2084" y="907"/>
                </a:cubicBezTo>
                <a:close/>
                <a:moveTo>
                  <a:pt x="2081" y="914"/>
                </a:moveTo>
                <a:cubicBezTo>
                  <a:pt x="2083" y="916"/>
                  <a:pt x="2083" y="916"/>
                  <a:pt x="2086" y="916"/>
                </a:cubicBezTo>
                <a:cubicBezTo>
                  <a:pt x="2086" y="915"/>
                  <a:pt x="2087" y="915"/>
                  <a:pt x="2087" y="914"/>
                </a:cubicBezTo>
                <a:cubicBezTo>
                  <a:pt x="2087" y="915"/>
                  <a:pt x="2088" y="917"/>
                  <a:pt x="2088" y="920"/>
                </a:cubicBezTo>
                <a:cubicBezTo>
                  <a:pt x="2086" y="919"/>
                  <a:pt x="2085" y="919"/>
                  <a:pt x="2083" y="919"/>
                </a:cubicBezTo>
                <a:cubicBezTo>
                  <a:pt x="2082" y="918"/>
                  <a:pt x="2083" y="917"/>
                  <a:pt x="2081" y="918"/>
                </a:cubicBezTo>
                <a:cubicBezTo>
                  <a:pt x="2080" y="917"/>
                  <a:pt x="2081" y="915"/>
                  <a:pt x="2081" y="914"/>
                </a:cubicBezTo>
                <a:close/>
                <a:moveTo>
                  <a:pt x="2076" y="923"/>
                </a:moveTo>
                <a:cubicBezTo>
                  <a:pt x="2075" y="923"/>
                  <a:pt x="2074" y="923"/>
                  <a:pt x="2072" y="923"/>
                </a:cubicBezTo>
                <a:cubicBezTo>
                  <a:pt x="2072" y="922"/>
                  <a:pt x="2072" y="922"/>
                  <a:pt x="2072" y="922"/>
                </a:cubicBezTo>
                <a:cubicBezTo>
                  <a:pt x="2073" y="922"/>
                  <a:pt x="2075" y="922"/>
                  <a:pt x="2076" y="922"/>
                </a:cubicBezTo>
                <a:cubicBezTo>
                  <a:pt x="2076" y="923"/>
                  <a:pt x="2076" y="923"/>
                  <a:pt x="2076" y="923"/>
                </a:cubicBezTo>
                <a:close/>
                <a:moveTo>
                  <a:pt x="2075" y="918"/>
                </a:moveTo>
                <a:cubicBezTo>
                  <a:pt x="2074" y="918"/>
                  <a:pt x="2073" y="918"/>
                  <a:pt x="2072" y="918"/>
                </a:cubicBezTo>
                <a:cubicBezTo>
                  <a:pt x="2072" y="917"/>
                  <a:pt x="2072" y="916"/>
                  <a:pt x="2072" y="915"/>
                </a:cubicBezTo>
                <a:cubicBezTo>
                  <a:pt x="2072" y="915"/>
                  <a:pt x="2073" y="915"/>
                  <a:pt x="2073" y="915"/>
                </a:cubicBezTo>
                <a:cubicBezTo>
                  <a:pt x="2074" y="916"/>
                  <a:pt x="2075" y="917"/>
                  <a:pt x="2075" y="918"/>
                </a:cubicBezTo>
                <a:close/>
                <a:moveTo>
                  <a:pt x="2072" y="906"/>
                </a:moveTo>
                <a:cubicBezTo>
                  <a:pt x="2071" y="908"/>
                  <a:pt x="2073" y="909"/>
                  <a:pt x="2071" y="910"/>
                </a:cubicBezTo>
                <a:cubicBezTo>
                  <a:pt x="2072" y="909"/>
                  <a:pt x="2071" y="906"/>
                  <a:pt x="2072" y="906"/>
                </a:cubicBezTo>
                <a:close/>
                <a:moveTo>
                  <a:pt x="2070" y="1064"/>
                </a:moveTo>
                <a:cubicBezTo>
                  <a:pt x="2074" y="1065"/>
                  <a:pt x="2077" y="1065"/>
                  <a:pt x="2079" y="1066"/>
                </a:cubicBezTo>
                <a:cubicBezTo>
                  <a:pt x="2079" y="1066"/>
                  <a:pt x="2079" y="1066"/>
                  <a:pt x="2080" y="1066"/>
                </a:cubicBezTo>
                <a:cubicBezTo>
                  <a:pt x="2080" y="1066"/>
                  <a:pt x="2080" y="1067"/>
                  <a:pt x="2080" y="1067"/>
                </a:cubicBezTo>
                <a:cubicBezTo>
                  <a:pt x="2080" y="1067"/>
                  <a:pt x="2081" y="1066"/>
                  <a:pt x="2081" y="1066"/>
                </a:cubicBezTo>
                <a:cubicBezTo>
                  <a:pt x="2084" y="1067"/>
                  <a:pt x="2088" y="1067"/>
                  <a:pt x="2092" y="1068"/>
                </a:cubicBezTo>
                <a:cubicBezTo>
                  <a:pt x="2092" y="1070"/>
                  <a:pt x="2091" y="1071"/>
                  <a:pt x="2091" y="1073"/>
                </a:cubicBezTo>
                <a:cubicBezTo>
                  <a:pt x="2090" y="1072"/>
                  <a:pt x="2089" y="1072"/>
                  <a:pt x="2088" y="1072"/>
                </a:cubicBezTo>
                <a:cubicBezTo>
                  <a:pt x="2088" y="1071"/>
                  <a:pt x="2088" y="1071"/>
                  <a:pt x="2088" y="1070"/>
                </a:cubicBezTo>
                <a:cubicBezTo>
                  <a:pt x="2087" y="1070"/>
                  <a:pt x="2087" y="1071"/>
                  <a:pt x="2087" y="1071"/>
                </a:cubicBezTo>
                <a:cubicBezTo>
                  <a:pt x="2082" y="1070"/>
                  <a:pt x="2077" y="1069"/>
                  <a:pt x="2072" y="1068"/>
                </a:cubicBezTo>
                <a:cubicBezTo>
                  <a:pt x="2072" y="1068"/>
                  <a:pt x="2072" y="1067"/>
                  <a:pt x="2072" y="1067"/>
                </a:cubicBezTo>
                <a:cubicBezTo>
                  <a:pt x="2072" y="1067"/>
                  <a:pt x="2071" y="1068"/>
                  <a:pt x="2071" y="1068"/>
                </a:cubicBezTo>
                <a:cubicBezTo>
                  <a:pt x="2071" y="1068"/>
                  <a:pt x="2070" y="1068"/>
                  <a:pt x="2070" y="1068"/>
                </a:cubicBezTo>
                <a:cubicBezTo>
                  <a:pt x="2070" y="1067"/>
                  <a:pt x="2070" y="1066"/>
                  <a:pt x="2070" y="1064"/>
                </a:cubicBezTo>
                <a:close/>
                <a:moveTo>
                  <a:pt x="2068" y="1064"/>
                </a:moveTo>
                <a:cubicBezTo>
                  <a:pt x="2068" y="1066"/>
                  <a:pt x="2068" y="1067"/>
                  <a:pt x="2068" y="1068"/>
                </a:cubicBezTo>
                <a:cubicBezTo>
                  <a:pt x="2068" y="1068"/>
                  <a:pt x="2067" y="1068"/>
                  <a:pt x="2066" y="1068"/>
                </a:cubicBezTo>
                <a:cubicBezTo>
                  <a:pt x="2065" y="1068"/>
                  <a:pt x="2065" y="1067"/>
                  <a:pt x="2065" y="1066"/>
                </a:cubicBezTo>
                <a:cubicBezTo>
                  <a:pt x="2064" y="1068"/>
                  <a:pt x="2058" y="1065"/>
                  <a:pt x="2056" y="1065"/>
                </a:cubicBezTo>
                <a:cubicBezTo>
                  <a:pt x="2057" y="1063"/>
                  <a:pt x="2063" y="1064"/>
                  <a:pt x="2068" y="1064"/>
                </a:cubicBezTo>
                <a:close/>
                <a:moveTo>
                  <a:pt x="2052" y="1063"/>
                </a:moveTo>
                <a:cubicBezTo>
                  <a:pt x="2053" y="1063"/>
                  <a:pt x="2054" y="1063"/>
                  <a:pt x="2055" y="1063"/>
                </a:cubicBezTo>
                <a:cubicBezTo>
                  <a:pt x="2055" y="1063"/>
                  <a:pt x="2055" y="1064"/>
                  <a:pt x="2055" y="1065"/>
                </a:cubicBezTo>
                <a:cubicBezTo>
                  <a:pt x="2053" y="1064"/>
                  <a:pt x="2052" y="1064"/>
                  <a:pt x="2051" y="1064"/>
                </a:cubicBezTo>
                <a:cubicBezTo>
                  <a:pt x="2051" y="1064"/>
                  <a:pt x="2051" y="1063"/>
                  <a:pt x="2052" y="1063"/>
                </a:cubicBezTo>
                <a:close/>
                <a:moveTo>
                  <a:pt x="2056" y="1523"/>
                </a:moveTo>
                <a:cubicBezTo>
                  <a:pt x="2055" y="1526"/>
                  <a:pt x="2051" y="1522"/>
                  <a:pt x="2049" y="1523"/>
                </a:cubicBezTo>
                <a:cubicBezTo>
                  <a:pt x="2051" y="1522"/>
                  <a:pt x="2054" y="1523"/>
                  <a:pt x="2056" y="1523"/>
                </a:cubicBezTo>
                <a:close/>
                <a:moveTo>
                  <a:pt x="2046" y="1090"/>
                </a:moveTo>
                <a:cubicBezTo>
                  <a:pt x="2046" y="1091"/>
                  <a:pt x="2046" y="1091"/>
                  <a:pt x="2046" y="1091"/>
                </a:cubicBezTo>
                <a:cubicBezTo>
                  <a:pt x="2046" y="1091"/>
                  <a:pt x="2046" y="1091"/>
                  <a:pt x="2046" y="1091"/>
                </a:cubicBezTo>
                <a:cubicBezTo>
                  <a:pt x="2046" y="1092"/>
                  <a:pt x="2046" y="1092"/>
                  <a:pt x="2046" y="1092"/>
                </a:cubicBezTo>
                <a:cubicBezTo>
                  <a:pt x="2046" y="1093"/>
                  <a:pt x="2046" y="1093"/>
                  <a:pt x="2046" y="1094"/>
                </a:cubicBezTo>
                <a:cubicBezTo>
                  <a:pt x="2045" y="1093"/>
                  <a:pt x="2044" y="1092"/>
                  <a:pt x="2043" y="1092"/>
                </a:cubicBezTo>
                <a:cubicBezTo>
                  <a:pt x="2043" y="1091"/>
                  <a:pt x="2043" y="1091"/>
                  <a:pt x="2043" y="1091"/>
                </a:cubicBezTo>
                <a:cubicBezTo>
                  <a:pt x="2043" y="1091"/>
                  <a:pt x="2042" y="1091"/>
                  <a:pt x="2042" y="1091"/>
                </a:cubicBezTo>
                <a:cubicBezTo>
                  <a:pt x="2042" y="1091"/>
                  <a:pt x="2042" y="1091"/>
                  <a:pt x="2042" y="1091"/>
                </a:cubicBezTo>
                <a:cubicBezTo>
                  <a:pt x="2041" y="1091"/>
                  <a:pt x="2040" y="1090"/>
                  <a:pt x="2038" y="1091"/>
                </a:cubicBezTo>
                <a:cubicBezTo>
                  <a:pt x="2038" y="1088"/>
                  <a:pt x="2043" y="1091"/>
                  <a:pt x="2042" y="1087"/>
                </a:cubicBezTo>
                <a:cubicBezTo>
                  <a:pt x="2044" y="1088"/>
                  <a:pt x="2046" y="1089"/>
                  <a:pt x="2046" y="1090"/>
                </a:cubicBezTo>
                <a:close/>
                <a:moveTo>
                  <a:pt x="2043" y="1084"/>
                </a:moveTo>
                <a:cubicBezTo>
                  <a:pt x="2043" y="1084"/>
                  <a:pt x="2043" y="1084"/>
                  <a:pt x="2043" y="1085"/>
                </a:cubicBezTo>
                <a:cubicBezTo>
                  <a:pt x="2042" y="1085"/>
                  <a:pt x="2041" y="1085"/>
                  <a:pt x="2040" y="1085"/>
                </a:cubicBezTo>
                <a:cubicBezTo>
                  <a:pt x="2040" y="1083"/>
                  <a:pt x="2042" y="1084"/>
                  <a:pt x="2043" y="1084"/>
                </a:cubicBezTo>
                <a:close/>
                <a:moveTo>
                  <a:pt x="2030" y="1061"/>
                </a:moveTo>
                <a:cubicBezTo>
                  <a:pt x="2031" y="1061"/>
                  <a:pt x="2032" y="1061"/>
                  <a:pt x="2033" y="1061"/>
                </a:cubicBezTo>
                <a:cubicBezTo>
                  <a:pt x="2033" y="1062"/>
                  <a:pt x="2033" y="1062"/>
                  <a:pt x="2033" y="1063"/>
                </a:cubicBezTo>
                <a:cubicBezTo>
                  <a:pt x="2032" y="1063"/>
                  <a:pt x="2031" y="1063"/>
                  <a:pt x="2031" y="1063"/>
                </a:cubicBezTo>
                <a:cubicBezTo>
                  <a:pt x="2030" y="1063"/>
                  <a:pt x="2030" y="1063"/>
                  <a:pt x="2030" y="1063"/>
                </a:cubicBezTo>
                <a:cubicBezTo>
                  <a:pt x="2030" y="1063"/>
                  <a:pt x="2030" y="1063"/>
                  <a:pt x="2030" y="1063"/>
                </a:cubicBezTo>
                <a:cubicBezTo>
                  <a:pt x="2030" y="1062"/>
                  <a:pt x="2030" y="1062"/>
                  <a:pt x="2030" y="1061"/>
                </a:cubicBezTo>
                <a:close/>
                <a:moveTo>
                  <a:pt x="2028" y="1061"/>
                </a:moveTo>
                <a:cubicBezTo>
                  <a:pt x="2028" y="1062"/>
                  <a:pt x="2028" y="1062"/>
                  <a:pt x="2028" y="1063"/>
                </a:cubicBezTo>
                <a:cubicBezTo>
                  <a:pt x="2026" y="1063"/>
                  <a:pt x="2025" y="1062"/>
                  <a:pt x="2025" y="1061"/>
                </a:cubicBezTo>
                <a:cubicBezTo>
                  <a:pt x="2026" y="1061"/>
                  <a:pt x="2027" y="1061"/>
                  <a:pt x="2028" y="1061"/>
                </a:cubicBezTo>
                <a:close/>
                <a:moveTo>
                  <a:pt x="2032" y="1068"/>
                </a:moveTo>
                <a:cubicBezTo>
                  <a:pt x="2032" y="1068"/>
                  <a:pt x="2032" y="1068"/>
                  <a:pt x="2032" y="1069"/>
                </a:cubicBezTo>
                <a:cubicBezTo>
                  <a:pt x="2031" y="1069"/>
                  <a:pt x="2028" y="1068"/>
                  <a:pt x="2026" y="1068"/>
                </a:cubicBezTo>
                <a:cubicBezTo>
                  <a:pt x="2026" y="1069"/>
                  <a:pt x="2028" y="1069"/>
                  <a:pt x="2028" y="1069"/>
                </a:cubicBezTo>
                <a:cubicBezTo>
                  <a:pt x="2028" y="1069"/>
                  <a:pt x="2028" y="1070"/>
                  <a:pt x="2027" y="1070"/>
                </a:cubicBezTo>
                <a:cubicBezTo>
                  <a:pt x="2027" y="1070"/>
                  <a:pt x="2027" y="1070"/>
                  <a:pt x="2027" y="1070"/>
                </a:cubicBezTo>
                <a:cubicBezTo>
                  <a:pt x="2027" y="1069"/>
                  <a:pt x="2027" y="1069"/>
                  <a:pt x="2027" y="1070"/>
                </a:cubicBezTo>
                <a:cubicBezTo>
                  <a:pt x="2026" y="1070"/>
                  <a:pt x="2025" y="1070"/>
                  <a:pt x="2025" y="1070"/>
                </a:cubicBezTo>
                <a:cubicBezTo>
                  <a:pt x="2025" y="1069"/>
                  <a:pt x="2024" y="1068"/>
                  <a:pt x="2025" y="1066"/>
                </a:cubicBezTo>
                <a:cubicBezTo>
                  <a:pt x="2027" y="1067"/>
                  <a:pt x="2030" y="1067"/>
                  <a:pt x="2032" y="1068"/>
                </a:cubicBezTo>
                <a:close/>
                <a:moveTo>
                  <a:pt x="2031" y="1074"/>
                </a:moveTo>
                <a:cubicBezTo>
                  <a:pt x="2031" y="1074"/>
                  <a:pt x="2032" y="1074"/>
                  <a:pt x="2032" y="1074"/>
                </a:cubicBezTo>
                <a:cubicBezTo>
                  <a:pt x="2032" y="1075"/>
                  <a:pt x="2032" y="1075"/>
                  <a:pt x="2032" y="1076"/>
                </a:cubicBezTo>
                <a:cubicBezTo>
                  <a:pt x="2031" y="1076"/>
                  <a:pt x="2031" y="1079"/>
                  <a:pt x="2029" y="1078"/>
                </a:cubicBezTo>
                <a:cubicBezTo>
                  <a:pt x="2030" y="1076"/>
                  <a:pt x="2028" y="1076"/>
                  <a:pt x="2026" y="1078"/>
                </a:cubicBezTo>
                <a:cubicBezTo>
                  <a:pt x="2025" y="1078"/>
                  <a:pt x="2026" y="1076"/>
                  <a:pt x="2025" y="1076"/>
                </a:cubicBezTo>
                <a:cubicBezTo>
                  <a:pt x="2025" y="1076"/>
                  <a:pt x="2025" y="1076"/>
                  <a:pt x="2025" y="1076"/>
                </a:cubicBezTo>
                <a:cubicBezTo>
                  <a:pt x="2025" y="1074"/>
                  <a:pt x="2025" y="1073"/>
                  <a:pt x="2025" y="1072"/>
                </a:cubicBezTo>
                <a:cubicBezTo>
                  <a:pt x="2025" y="1071"/>
                  <a:pt x="2026" y="1071"/>
                  <a:pt x="2026" y="1071"/>
                </a:cubicBezTo>
                <a:cubicBezTo>
                  <a:pt x="2026" y="1071"/>
                  <a:pt x="2026" y="1071"/>
                  <a:pt x="2026" y="1071"/>
                </a:cubicBezTo>
                <a:cubicBezTo>
                  <a:pt x="2026" y="1072"/>
                  <a:pt x="2027" y="1074"/>
                  <a:pt x="2027" y="1074"/>
                </a:cubicBezTo>
                <a:cubicBezTo>
                  <a:pt x="2028" y="1074"/>
                  <a:pt x="2027" y="1072"/>
                  <a:pt x="2027" y="1071"/>
                </a:cubicBezTo>
                <a:cubicBezTo>
                  <a:pt x="2028" y="1071"/>
                  <a:pt x="2028" y="1072"/>
                  <a:pt x="2030" y="1072"/>
                </a:cubicBezTo>
                <a:cubicBezTo>
                  <a:pt x="2030" y="1070"/>
                  <a:pt x="2031" y="1070"/>
                  <a:pt x="2032" y="1070"/>
                </a:cubicBezTo>
                <a:cubicBezTo>
                  <a:pt x="2032" y="1070"/>
                  <a:pt x="2032" y="1071"/>
                  <a:pt x="2032" y="1071"/>
                </a:cubicBezTo>
                <a:cubicBezTo>
                  <a:pt x="2032" y="1071"/>
                  <a:pt x="2032" y="1071"/>
                  <a:pt x="2031" y="1070"/>
                </a:cubicBezTo>
                <a:cubicBezTo>
                  <a:pt x="2032" y="1072"/>
                  <a:pt x="2030" y="1073"/>
                  <a:pt x="2031" y="1074"/>
                </a:cubicBezTo>
                <a:close/>
                <a:moveTo>
                  <a:pt x="2024" y="1066"/>
                </a:moveTo>
                <a:cubicBezTo>
                  <a:pt x="2024" y="1067"/>
                  <a:pt x="2024" y="1069"/>
                  <a:pt x="2023" y="1069"/>
                </a:cubicBezTo>
                <a:cubicBezTo>
                  <a:pt x="2022" y="1070"/>
                  <a:pt x="2022" y="1067"/>
                  <a:pt x="2021" y="1069"/>
                </a:cubicBezTo>
                <a:cubicBezTo>
                  <a:pt x="2022" y="1070"/>
                  <a:pt x="2023" y="1071"/>
                  <a:pt x="2023" y="1073"/>
                </a:cubicBezTo>
                <a:cubicBezTo>
                  <a:pt x="2022" y="1072"/>
                  <a:pt x="2021" y="1072"/>
                  <a:pt x="2020" y="1072"/>
                </a:cubicBezTo>
                <a:cubicBezTo>
                  <a:pt x="2021" y="1074"/>
                  <a:pt x="2022" y="1074"/>
                  <a:pt x="2023" y="1073"/>
                </a:cubicBezTo>
                <a:cubicBezTo>
                  <a:pt x="2024" y="1074"/>
                  <a:pt x="2024" y="1075"/>
                  <a:pt x="2024" y="1076"/>
                </a:cubicBezTo>
                <a:cubicBezTo>
                  <a:pt x="2023" y="1076"/>
                  <a:pt x="2021" y="1076"/>
                  <a:pt x="2020" y="1076"/>
                </a:cubicBezTo>
                <a:cubicBezTo>
                  <a:pt x="2020" y="1073"/>
                  <a:pt x="2019" y="1069"/>
                  <a:pt x="2019" y="1065"/>
                </a:cubicBezTo>
                <a:cubicBezTo>
                  <a:pt x="2021" y="1066"/>
                  <a:pt x="2022" y="1066"/>
                  <a:pt x="2024" y="1066"/>
                </a:cubicBezTo>
                <a:close/>
                <a:moveTo>
                  <a:pt x="2012" y="1070"/>
                </a:moveTo>
                <a:cubicBezTo>
                  <a:pt x="2014" y="1070"/>
                  <a:pt x="2015" y="1070"/>
                  <a:pt x="2017" y="1070"/>
                </a:cubicBezTo>
                <a:cubicBezTo>
                  <a:pt x="2016" y="1069"/>
                  <a:pt x="2014" y="1068"/>
                  <a:pt x="2013" y="1069"/>
                </a:cubicBezTo>
                <a:cubicBezTo>
                  <a:pt x="2013" y="1069"/>
                  <a:pt x="2013" y="1068"/>
                  <a:pt x="2013" y="1068"/>
                </a:cubicBezTo>
                <a:cubicBezTo>
                  <a:pt x="2014" y="1068"/>
                  <a:pt x="2016" y="1068"/>
                  <a:pt x="2017" y="1069"/>
                </a:cubicBezTo>
                <a:cubicBezTo>
                  <a:pt x="2017" y="1067"/>
                  <a:pt x="2015" y="1067"/>
                  <a:pt x="2013" y="1067"/>
                </a:cubicBezTo>
                <a:cubicBezTo>
                  <a:pt x="2013" y="1067"/>
                  <a:pt x="2013" y="1066"/>
                  <a:pt x="2013" y="1066"/>
                </a:cubicBezTo>
                <a:cubicBezTo>
                  <a:pt x="2015" y="1066"/>
                  <a:pt x="2016" y="1065"/>
                  <a:pt x="2019" y="1065"/>
                </a:cubicBezTo>
                <a:cubicBezTo>
                  <a:pt x="2019" y="1069"/>
                  <a:pt x="2019" y="1072"/>
                  <a:pt x="2019" y="1076"/>
                </a:cubicBezTo>
                <a:cubicBezTo>
                  <a:pt x="2016" y="1075"/>
                  <a:pt x="2014" y="1074"/>
                  <a:pt x="2013" y="1075"/>
                </a:cubicBezTo>
                <a:cubicBezTo>
                  <a:pt x="2013" y="1074"/>
                  <a:pt x="2014" y="1072"/>
                  <a:pt x="2012" y="1072"/>
                </a:cubicBezTo>
                <a:cubicBezTo>
                  <a:pt x="2012" y="1071"/>
                  <a:pt x="2012" y="1071"/>
                  <a:pt x="2012" y="1070"/>
                </a:cubicBezTo>
                <a:close/>
                <a:moveTo>
                  <a:pt x="2007" y="1067"/>
                </a:moveTo>
                <a:cubicBezTo>
                  <a:pt x="2007" y="1068"/>
                  <a:pt x="2007" y="1068"/>
                  <a:pt x="2008" y="1068"/>
                </a:cubicBezTo>
                <a:cubicBezTo>
                  <a:pt x="2007" y="1068"/>
                  <a:pt x="2007" y="1068"/>
                  <a:pt x="2006" y="1068"/>
                </a:cubicBezTo>
                <a:cubicBezTo>
                  <a:pt x="2006" y="1068"/>
                  <a:pt x="2007" y="1068"/>
                  <a:pt x="2007" y="1067"/>
                </a:cubicBezTo>
                <a:close/>
                <a:moveTo>
                  <a:pt x="2006" y="1073"/>
                </a:moveTo>
                <a:cubicBezTo>
                  <a:pt x="2007" y="1072"/>
                  <a:pt x="2007" y="1072"/>
                  <a:pt x="2008" y="1070"/>
                </a:cubicBezTo>
                <a:cubicBezTo>
                  <a:pt x="2008" y="1072"/>
                  <a:pt x="2008" y="1073"/>
                  <a:pt x="2008" y="1074"/>
                </a:cubicBezTo>
                <a:cubicBezTo>
                  <a:pt x="2007" y="1074"/>
                  <a:pt x="2006" y="1074"/>
                  <a:pt x="2005" y="1074"/>
                </a:cubicBezTo>
                <a:cubicBezTo>
                  <a:pt x="2005" y="1073"/>
                  <a:pt x="2006" y="1073"/>
                  <a:pt x="2006" y="1073"/>
                </a:cubicBezTo>
                <a:close/>
                <a:moveTo>
                  <a:pt x="2005" y="1081"/>
                </a:moveTo>
                <a:cubicBezTo>
                  <a:pt x="2006" y="1081"/>
                  <a:pt x="2007" y="1080"/>
                  <a:pt x="2008" y="1080"/>
                </a:cubicBezTo>
                <a:cubicBezTo>
                  <a:pt x="2008" y="1081"/>
                  <a:pt x="2008" y="1082"/>
                  <a:pt x="2008" y="1083"/>
                </a:cubicBezTo>
                <a:cubicBezTo>
                  <a:pt x="2007" y="1083"/>
                  <a:pt x="2006" y="1083"/>
                  <a:pt x="2005" y="1083"/>
                </a:cubicBezTo>
                <a:cubicBezTo>
                  <a:pt x="2005" y="1082"/>
                  <a:pt x="2005" y="1082"/>
                  <a:pt x="2005" y="1081"/>
                </a:cubicBezTo>
                <a:close/>
                <a:moveTo>
                  <a:pt x="2013" y="1525"/>
                </a:moveTo>
                <a:cubicBezTo>
                  <a:pt x="2013" y="1525"/>
                  <a:pt x="2012" y="1525"/>
                  <a:pt x="2011" y="1525"/>
                </a:cubicBezTo>
                <a:cubicBezTo>
                  <a:pt x="2011" y="1525"/>
                  <a:pt x="2011" y="1525"/>
                  <a:pt x="2011" y="1525"/>
                </a:cubicBezTo>
                <a:cubicBezTo>
                  <a:pt x="2009" y="1525"/>
                  <a:pt x="2006" y="1524"/>
                  <a:pt x="2004" y="1524"/>
                </a:cubicBezTo>
                <a:cubicBezTo>
                  <a:pt x="2007" y="1524"/>
                  <a:pt x="2011" y="1524"/>
                  <a:pt x="2015" y="1524"/>
                </a:cubicBezTo>
                <a:cubicBezTo>
                  <a:pt x="2015" y="1525"/>
                  <a:pt x="2015" y="1525"/>
                  <a:pt x="2015" y="1526"/>
                </a:cubicBezTo>
                <a:cubicBezTo>
                  <a:pt x="2014" y="1525"/>
                  <a:pt x="2014" y="1525"/>
                  <a:pt x="2013" y="1525"/>
                </a:cubicBezTo>
                <a:close/>
                <a:moveTo>
                  <a:pt x="2011" y="1083"/>
                </a:moveTo>
                <a:cubicBezTo>
                  <a:pt x="2011" y="1082"/>
                  <a:pt x="2011" y="1081"/>
                  <a:pt x="2012" y="1080"/>
                </a:cubicBezTo>
                <a:cubicBezTo>
                  <a:pt x="2014" y="1080"/>
                  <a:pt x="2017" y="1080"/>
                  <a:pt x="2019" y="1080"/>
                </a:cubicBezTo>
                <a:cubicBezTo>
                  <a:pt x="2019" y="1081"/>
                  <a:pt x="2019" y="1081"/>
                  <a:pt x="2019" y="1082"/>
                </a:cubicBezTo>
                <a:cubicBezTo>
                  <a:pt x="2020" y="1081"/>
                  <a:pt x="2020" y="1081"/>
                  <a:pt x="2020" y="1080"/>
                </a:cubicBezTo>
                <a:cubicBezTo>
                  <a:pt x="2021" y="1080"/>
                  <a:pt x="2021" y="1080"/>
                  <a:pt x="2022" y="1080"/>
                </a:cubicBezTo>
                <a:cubicBezTo>
                  <a:pt x="2022" y="1081"/>
                  <a:pt x="2023" y="1081"/>
                  <a:pt x="2023" y="1081"/>
                </a:cubicBezTo>
                <a:cubicBezTo>
                  <a:pt x="2023" y="1081"/>
                  <a:pt x="2024" y="1081"/>
                  <a:pt x="2024" y="1082"/>
                </a:cubicBezTo>
                <a:cubicBezTo>
                  <a:pt x="2024" y="1082"/>
                  <a:pt x="2024" y="1082"/>
                  <a:pt x="2024" y="1082"/>
                </a:cubicBezTo>
                <a:cubicBezTo>
                  <a:pt x="2024" y="1082"/>
                  <a:pt x="2024" y="1082"/>
                  <a:pt x="2024" y="1082"/>
                </a:cubicBezTo>
                <a:cubicBezTo>
                  <a:pt x="2025" y="1082"/>
                  <a:pt x="2026" y="1082"/>
                  <a:pt x="2026" y="1080"/>
                </a:cubicBezTo>
                <a:cubicBezTo>
                  <a:pt x="2028" y="1080"/>
                  <a:pt x="2026" y="1083"/>
                  <a:pt x="2029" y="1083"/>
                </a:cubicBezTo>
                <a:cubicBezTo>
                  <a:pt x="2028" y="1080"/>
                  <a:pt x="2037" y="1081"/>
                  <a:pt x="2035" y="1083"/>
                </a:cubicBezTo>
                <a:cubicBezTo>
                  <a:pt x="2037" y="1082"/>
                  <a:pt x="2038" y="1080"/>
                  <a:pt x="2040" y="1081"/>
                </a:cubicBezTo>
                <a:cubicBezTo>
                  <a:pt x="2038" y="1077"/>
                  <a:pt x="2033" y="1081"/>
                  <a:pt x="2033" y="1077"/>
                </a:cubicBezTo>
                <a:cubicBezTo>
                  <a:pt x="2033" y="1076"/>
                  <a:pt x="2033" y="1075"/>
                  <a:pt x="2033" y="1074"/>
                </a:cubicBezTo>
                <a:cubicBezTo>
                  <a:pt x="2035" y="1074"/>
                  <a:pt x="2036" y="1074"/>
                  <a:pt x="2036" y="1072"/>
                </a:cubicBezTo>
                <a:cubicBezTo>
                  <a:pt x="2035" y="1073"/>
                  <a:pt x="2034" y="1073"/>
                  <a:pt x="2034" y="1073"/>
                </a:cubicBezTo>
                <a:cubicBezTo>
                  <a:pt x="2034" y="1072"/>
                  <a:pt x="2034" y="1071"/>
                  <a:pt x="2034" y="1070"/>
                </a:cubicBezTo>
                <a:cubicBezTo>
                  <a:pt x="2035" y="1070"/>
                  <a:pt x="2035" y="1070"/>
                  <a:pt x="2036" y="1070"/>
                </a:cubicBezTo>
                <a:cubicBezTo>
                  <a:pt x="2037" y="1072"/>
                  <a:pt x="2037" y="1073"/>
                  <a:pt x="2038" y="1074"/>
                </a:cubicBezTo>
                <a:cubicBezTo>
                  <a:pt x="2038" y="1073"/>
                  <a:pt x="2038" y="1072"/>
                  <a:pt x="2038" y="1070"/>
                </a:cubicBezTo>
                <a:cubicBezTo>
                  <a:pt x="2039" y="1071"/>
                  <a:pt x="2040" y="1071"/>
                  <a:pt x="2041" y="1070"/>
                </a:cubicBezTo>
                <a:cubicBezTo>
                  <a:pt x="2041" y="1070"/>
                  <a:pt x="2040" y="1070"/>
                  <a:pt x="2039" y="1069"/>
                </a:cubicBezTo>
                <a:cubicBezTo>
                  <a:pt x="2041" y="1068"/>
                  <a:pt x="2043" y="1068"/>
                  <a:pt x="2045" y="1069"/>
                </a:cubicBezTo>
                <a:cubicBezTo>
                  <a:pt x="2044" y="1070"/>
                  <a:pt x="2043" y="1072"/>
                  <a:pt x="2043" y="1074"/>
                </a:cubicBezTo>
                <a:cubicBezTo>
                  <a:pt x="2046" y="1074"/>
                  <a:pt x="2043" y="1072"/>
                  <a:pt x="2044" y="1071"/>
                </a:cubicBezTo>
                <a:cubicBezTo>
                  <a:pt x="2045" y="1076"/>
                  <a:pt x="2046" y="1082"/>
                  <a:pt x="2046" y="1088"/>
                </a:cubicBezTo>
                <a:cubicBezTo>
                  <a:pt x="2046" y="1088"/>
                  <a:pt x="2045" y="1088"/>
                  <a:pt x="2044" y="1088"/>
                </a:cubicBezTo>
                <a:cubicBezTo>
                  <a:pt x="2043" y="1087"/>
                  <a:pt x="2046" y="1087"/>
                  <a:pt x="2045" y="1085"/>
                </a:cubicBezTo>
                <a:cubicBezTo>
                  <a:pt x="2044" y="1085"/>
                  <a:pt x="2044" y="1085"/>
                  <a:pt x="2044" y="1085"/>
                </a:cubicBezTo>
                <a:cubicBezTo>
                  <a:pt x="2044" y="1084"/>
                  <a:pt x="2044" y="1083"/>
                  <a:pt x="2044" y="1083"/>
                </a:cubicBezTo>
                <a:cubicBezTo>
                  <a:pt x="2043" y="1083"/>
                  <a:pt x="2043" y="1083"/>
                  <a:pt x="2043" y="1083"/>
                </a:cubicBezTo>
                <a:cubicBezTo>
                  <a:pt x="2043" y="1083"/>
                  <a:pt x="2043" y="1083"/>
                  <a:pt x="2043" y="1083"/>
                </a:cubicBezTo>
                <a:cubicBezTo>
                  <a:pt x="2039" y="1083"/>
                  <a:pt x="2039" y="1086"/>
                  <a:pt x="2036" y="1085"/>
                </a:cubicBezTo>
                <a:cubicBezTo>
                  <a:pt x="2035" y="1086"/>
                  <a:pt x="2038" y="1086"/>
                  <a:pt x="2039" y="1086"/>
                </a:cubicBezTo>
                <a:cubicBezTo>
                  <a:pt x="2038" y="1088"/>
                  <a:pt x="2037" y="1088"/>
                  <a:pt x="2036" y="1088"/>
                </a:cubicBezTo>
                <a:cubicBezTo>
                  <a:pt x="2036" y="1089"/>
                  <a:pt x="2037" y="1088"/>
                  <a:pt x="2037" y="1089"/>
                </a:cubicBezTo>
                <a:cubicBezTo>
                  <a:pt x="2034" y="1091"/>
                  <a:pt x="2029" y="1090"/>
                  <a:pt x="2025" y="1089"/>
                </a:cubicBezTo>
                <a:cubicBezTo>
                  <a:pt x="2025" y="1089"/>
                  <a:pt x="2025" y="1089"/>
                  <a:pt x="2025" y="1089"/>
                </a:cubicBezTo>
                <a:cubicBezTo>
                  <a:pt x="2027" y="1088"/>
                  <a:pt x="2029" y="1089"/>
                  <a:pt x="2032" y="1089"/>
                </a:cubicBezTo>
                <a:cubicBezTo>
                  <a:pt x="2032" y="1089"/>
                  <a:pt x="2032" y="1089"/>
                  <a:pt x="2032" y="1089"/>
                </a:cubicBezTo>
                <a:cubicBezTo>
                  <a:pt x="2032" y="1089"/>
                  <a:pt x="2032" y="1089"/>
                  <a:pt x="2032" y="1088"/>
                </a:cubicBezTo>
                <a:cubicBezTo>
                  <a:pt x="2033" y="1088"/>
                  <a:pt x="2033" y="1088"/>
                  <a:pt x="2033" y="1088"/>
                </a:cubicBezTo>
                <a:cubicBezTo>
                  <a:pt x="2033" y="1088"/>
                  <a:pt x="2033" y="1088"/>
                  <a:pt x="2032" y="1088"/>
                </a:cubicBezTo>
                <a:cubicBezTo>
                  <a:pt x="2033" y="1087"/>
                  <a:pt x="2031" y="1087"/>
                  <a:pt x="2031" y="1088"/>
                </a:cubicBezTo>
                <a:cubicBezTo>
                  <a:pt x="2030" y="1087"/>
                  <a:pt x="2027" y="1087"/>
                  <a:pt x="2025" y="1087"/>
                </a:cubicBezTo>
                <a:cubicBezTo>
                  <a:pt x="2025" y="1086"/>
                  <a:pt x="2025" y="1086"/>
                  <a:pt x="2025" y="1085"/>
                </a:cubicBezTo>
                <a:cubicBezTo>
                  <a:pt x="2025" y="1085"/>
                  <a:pt x="2025" y="1085"/>
                  <a:pt x="2025" y="1085"/>
                </a:cubicBezTo>
                <a:cubicBezTo>
                  <a:pt x="2025" y="1084"/>
                  <a:pt x="2025" y="1084"/>
                  <a:pt x="2025" y="1083"/>
                </a:cubicBezTo>
                <a:cubicBezTo>
                  <a:pt x="2025" y="1083"/>
                  <a:pt x="2025" y="1083"/>
                  <a:pt x="2025" y="1083"/>
                </a:cubicBezTo>
                <a:cubicBezTo>
                  <a:pt x="2025" y="1083"/>
                  <a:pt x="2025" y="1083"/>
                  <a:pt x="2025" y="1083"/>
                </a:cubicBezTo>
                <a:cubicBezTo>
                  <a:pt x="2025" y="1083"/>
                  <a:pt x="2025" y="1083"/>
                  <a:pt x="2025" y="1083"/>
                </a:cubicBezTo>
                <a:cubicBezTo>
                  <a:pt x="2023" y="1085"/>
                  <a:pt x="2021" y="1082"/>
                  <a:pt x="2020" y="1085"/>
                </a:cubicBezTo>
                <a:cubicBezTo>
                  <a:pt x="2020" y="1085"/>
                  <a:pt x="2020" y="1085"/>
                  <a:pt x="2020" y="1085"/>
                </a:cubicBezTo>
                <a:cubicBezTo>
                  <a:pt x="2019" y="1085"/>
                  <a:pt x="2020" y="1086"/>
                  <a:pt x="2020" y="1087"/>
                </a:cubicBezTo>
                <a:cubicBezTo>
                  <a:pt x="2019" y="1088"/>
                  <a:pt x="2019" y="1088"/>
                  <a:pt x="2018" y="1088"/>
                </a:cubicBezTo>
                <a:cubicBezTo>
                  <a:pt x="2018" y="1087"/>
                  <a:pt x="2017" y="1086"/>
                  <a:pt x="2015" y="1086"/>
                </a:cubicBezTo>
                <a:cubicBezTo>
                  <a:pt x="2016" y="1085"/>
                  <a:pt x="2016" y="1084"/>
                  <a:pt x="2018" y="1083"/>
                </a:cubicBezTo>
                <a:cubicBezTo>
                  <a:pt x="2016" y="1083"/>
                  <a:pt x="2014" y="1083"/>
                  <a:pt x="2011" y="1083"/>
                </a:cubicBezTo>
                <a:close/>
                <a:moveTo>
                  <a:pt x="2028" y="1521"/>
                </a:moveTo>
                <a:cubicBezTo>
                  <a:pt x="2028" y="1521"/>
                  <a:pt x="2028" y="1521"/>
                  <a:pt x="2027" y="1521"/>
                </a:cubicBezTo>
                <a:cubicBezTo>
                  <a:pt x="2027" y="1521"/>
                  <a:pt x="2027" y="1521"/>
                  <a:pt x="2027" y="1521"/>
                </a:cubicBezTo>
                <a:cubicBezTo>
                  <a:pt x="2026" y="1521"/>
                  <a:pt x="2025" y="1521"/>
                  <a:pt x="2024" y="1521"/>
                </a:cubicBezTo>
                <a:cubicBezTo>
                  <a:pt x="2024" y="1521"/>
                  <a:pt x="2024" y="1520"/>
                  <a:pt x="2024" y="1520"/>
                </a:cubicBezTo>
                <a:cubicBezTo>
                  <a:pt x="2026" y="1520"/>
                  <a:pt x="2027" y="1521"/>
                  <a:pt x="2028" y="1521"/>
                </a:cubicBezTo>
                <a:close/>
                <a:moveTo>
                  <a:pt x="2021" y="1087"/>
                </a:moveTo>
                <a:cubicBezTo>
                  <a:pt x="2021" y="1086"/>
                  <a:pt x="2020" y="1086"/>
                  <a:pt x="2020" y="1085"/>
                </a:cubicBezTo>
                <a:cubicBezTo>
                  <a:pt x="2022" y="1085"/>
                  <a:pt x="2023" y="1084"/>
                  <a:pt x="2024" y="1085"/>
                </a:cubicBezTo>
                <a:cubicBezTo>
                  <a:pt x="2024" y="1085"/>
                  <a:pt x="2024" y="1086"/>
                  <a:pt x="2024" y="1087"/>
                </a:cubicBezTo>
                <a:cubicBezTo>
                  <a:pt x="2023" y="1087"/>
                  <a:pt x="2022" y="1087"/>
                  <a:pt x="2021" y="1087"/>
                </a:cubicBezTo>
                <a:close/>
                <a:moveTo>
                  <a:pt x="2023" y="1520"/>
                </a:moveTo>
                <a:cubicBezTo>
                  <a:pt x="2023" y="1520"/>
                  <a:pt x="2022" y="1521"/>
                  <a:pt x="2022" y="1521"/>
                </a:cubicBezTo>
                <a:cubicBezTo>
                  <a:pt x="2022" y="1521"/>
                  <a:pt x="2021" y="1520"/>
                  <a:pt x="2020" y="1520"/>
                </a:cubicBezTo>
                <a:cubicBezTo>
                  <a:pt x="2021" y="1520"/>
                  <a:pt x="2022" y="1520"/>
                  <a:pt x="2023" y="1520"/>
                </a:cubicBezTo>
                <a:close/>
                <a:moveTo>
                  <a:pt x="2032" y="1527"/>
                </a:moveTo>
                <a:cubicBezTo>
                  <a:pt x="2029" y="1527"/>
                  <a:pt x="2026" y="1527"/>
                  <a:pt x="2024" y="1527"/>
                </a:cubicBezTo>
                <a:cubicBezTo>
                  <a:pt x="2023" y="1526"/>
                  <a:pt x="2023" y="1526"/>
                  <a:pt x="2023" y="1526"/>
                </a:cubicBezTo>
                <a:cubicBezTo>
                  <a:pt x="2022" y="1526"/>
                  <a:pt x="2021" y="1527"/>
                  <a:pt x="2021" y="1525"/>
                </a:cubicBezTo>
                <a:cubicBezTo>
                  <a:pt x="2020" y="1525"/>
                  <a:pt x="2020" y="1526"/>
                  <a:pt x="2021" y="1526"/>
                </a:cubicBezTo>
                <a:cubicBezTo>
                  <a:pt x="2020" y="1526"/>
                  <a:pt x="2020" y="1526"/>
                  <a:pt x="2020" y="1526"/>
                </a:cubicBezTo>
                <a:cubicBezTo>
                  <a:pt x="2020" y="1526"/>
                  <a:pt x="2020" y="1526"/>
                  <a:pt x="2020" y="1526"/>
                </a:cubicBezTo>
                <a:cubicBezTo>
                  <a:pt x="2018" y="1525"/>
                  <a:pt x="2015" y="1526"/>
                  <a:pt x="2016" y="1524"/>
                </a:cubicBezTo>
                <a:cubicBezTo>
                  <a:pt x="2021" y="1524"/>
                  <a:pt x="2026" y="1525"/>
                  <a:pt x="2032" y="1525"/>
                </a:cubicBezTo>
                <a:cubicBezTo>
                  <a:pt x="2032" y="1526"/>
                  <a:pt x="2032" y="1527"/>
                  <a:pt x="2032" y="1527"/>
                </a:cubicBezTo>
                <a:close/>
                <a:moveTo>
                  <a:pt x="2042" y="1533"/>
                </a:moveTo>
                <a:cubicBezTo>
                  <a:pt x="2043" y="1534"/>
                  <a:pt x="2043" y="1534"/>
                  <a:pt x="2044" y="1534"/>
                </a:cubicBezTo>
                <a:cubicBezTo>
                  <a:pt x="2044" y="1534"/>
                  <a:pt x="2044" y="1534"/>
                  <a:pt x="2044" y="1535"/>
                </a:cubicBezTo>
                <a:cubicBezTo>
                  <a:pt x="2043" y="1535"/>
                  <a:pt x="2042" y="1535"/>
                  <a:pt x="2042" y="1534"/>
                </a:cubicBezTo>
                <a:cubicBezTo>
                  <a:pt x="2042" y="1534"/>
                  <a:pt x="2042" y="1534"/>
                  <a:pt x="2042" y="1533"/>
                </a:cubicBezTo>
                <a:close/>
                <a:moveTo>
                  <a:pt x="2046" y="1580"/>
                </a:moveTo>
                <a:cubicBezTo>
                  <a:pt x="2047" y="1581"/>
                  <a:pt x="2042" y="1580"/>
                  <a:pt x="2040" y="1580"/>
                </a:cubicBezTo>
                <a:cubicBezTo>
                  <a:pt x="2040" y="1581"/>
                  <a:pt x="2040" y="1581"/>
                  <a:pt x="2040" y="1580"/>
                </a:cubicBezTo>
                <a:cubicBezTo>
                  <a:pt x="2041" y="1579"/>
                  <a:pt x="2044" y="1580"/>
                  <a:pt x="2046" y="1580"/>
                </a:cubicBezTo>
                <a:close/>
                <a:moveTo>
                  <a:pt x="2038" y="1581"/>
                </a:moveTo>
                <a:cubicBezTo>
                  <a:pt x="2036" y="1581"/>
                  <a:pt x="2036" y="1581"/>
                  <a:pt x="2034" y="1581"/>
                </a:cubicBezTo>
                <a:cubicBezTo>
                  <a:pt x="2034" y="1580"/>
                  <a:pt x="2038" y="1580"/>
                  <a:pt x="2038" y="1581"/>
                </a:cubicBezTo>
                <a:close/>
                <a:moveTo>
                  <a:pt x="2027" y="1582"/>
                </a:moveTo>
                <a:cubicBezTo>
                  <a:pt x="2026" y="1582"/>
                  <a:pt x="2025" y="1583"/>
                  <a:pt x="2024" y="1582"/>
                </a:cubicBezTo>
                <a:cubicBezTo>
                  <a:pt x="2025" y="1581"/>
                  <a:pt x="2027" y="1581"/>
                  <a:pt x="2027" y="1582"/>
                </a:cubicBezTo>
                <a:close/>
                <a:moveTo>
                  <a:pt x="2024" y="1585"/>
                </a:moveTo>
                <a:cubicBezTo>
                  <a:pt x="2024" y="1583"/>
                  <a:pt x="2026" y="1584"/>
                  <a:pt x="2027" y="1584"/>
                </a:cubicBezTo>
                <a:cubicBezTo>
                  <a:pt x="2027" y="1585"/>
                  <a:pt x="2025" y="1585"/>
                  <a:pt x="2024" y="1585"/>
                </a:cubicBezTo>
                <a:close/>
                <a:moveTo>
                  <a:pt x="2028" y="1584"/>
                </a:moveTo>
                <a:cubicBezTo>
                  <a:pt x="2031" y="1582"/>
                  <a:pt x="2037" y="1582"/>
                  <a:pt x="2041" y="1582"/>
                </a:cubicBezTo>
                <a:cubicBezTo>
                  <a:pt x="2039" y="1585"/>
                  <a:pt x="2031" y="1583"/>
                  <a:pt x="2028" y="1584"/>
                </a:cubicBezTo>
                <a:close/>
                <a:moveTo>
                  <a:pt x="2042" y="1583"/>
                </a:moveTo>
                <a:cubicBezTo>
                  <a:pt x="2041" y="1582"/>
                  <a:pt x="2043" y="1581"/>
                  <a:pt x="2043" y="1582"/>
                </a:cubicBezTo>
                <a:cubicBezTo>
                  <a:pt x="2043" y="1582"/>
                  <a:pt x="2043" y="1583"/>
                  <a:pt x="2042" y="1583"/>
                </a:cubicBezTo>
                <a:close/>
                <a:moveTo>
                  <a:pt x="2044" y="1583"/>
                </a:moveTo>
                <a:cubicBezTo>
                  <a:pt x="2044" y="1581"/>
                  <a:pt x="2048" y="1580"/>
                  <a:pt x="2048" y="1582"/>
                </a:cubicBezTo>
                <a:cubicBezTo>
                  <a:pt x="2046" y="1581"/>
                  <a:pt x="2046" y="1583"/>
                  <a:pt x="2044" y="1583"/>
                </a:cubicBezTo>
                <a:close/>
                <a:moveTo>
                  <a:pt x="2043" y="1574"/>
                </a:moveTo>
                <a:cubicBezTo>
                  <a:pt x="2043" y="1574"/>
                  <a:pt x="2043" y="1574"/>
                  <a:pt x="2044" y="1574"/>
                </a:cubicBezTo>
                <a:cubicBezTo>
                  <a:pt x="2046" y="1574"/>
                  <a:pt x="2048" y="1574"/>
                  <a:pt x="2050" y="1574"/>
                </a:cubicBezTo>
                <a:cubicBezTo>
                  <a:pt x="2048" y="1576"/>
                  <a:pt x="2046" y="1574"/>
                  <a:pt x="2043" y="1574"/>
                </a:cubicBezTo>
                <a:close/>
                <a:moveTo>
                  <a:pt x="2054" y="1576"/>
                </a:moveTo>
                <a:cubicBezTo>
                  <a:pt x="2053" y="1575"/>
                  <a:pt x="2051" y="1575"/>
                  <a:pt x="2050" y="1574"/>
                </a:cubicBezTo>
                <a:cubicBezTo>
                  <a:pt x="2051" y="1574"/>
                  <a:pt x="2053" y="1574"/>
                  <a:pt x="2054" y="1574"/>
                </a:cubicBezTo>
                <a:cubicBezTo>
                  <a:pt x="2057" y="1574"/>
                  <a:pt x="2060" y="1574"/>
                  <a:pt x="2062" y="1573"/>
                </a:cubicBezTo>
                <a:cubicBezTo>
                  <a:pt x="2062" y="1573"/>
                  <a:pt x="2062" y="1573"/>
                  <a:pt x="2063" y="1573"/>
                </a:cubicBezTo>
                <a:cubicBezTo>
                  <a:pt x="2063" y="1574"/>
                  <a:pt x="2064" y="1574"/>
                  <a:pt x="2065" y="1575"/>
                </a:cubicBezTo>
                <a:cubicBezTo>
                  <a:pt x="2062" y="1575"/>
                  <a:pt x="2058" y="1575"/>
                  <a:pt x="2054" y="1576"/>
                </a:cubicBezTo>
                <a:close/>
                <a:moveTo>
                  <a:pt x="2068" y="1564"/>
                </a:moveTo>
                <a:cubicBezTo>
                  <a:pt x="2069" y="1564"/>
                  <a:pt x="2069" y="1563"/>
                  <a:pt x="2068" y="1563"/>
                </a:cubicBezTo>
                <a:cubicBezTo>
                  <a:pt x="2068" y="1564"/>
                  <a:pt x="2068" y="1564"/>
                  <a:pt x="2068" y="1564"/>
                </a:cubicBezTo>
                <a:cubicBezTo>
                  <a:pt x="2067" y="1564"/>
                  <a:pt x="2067" y="1564"/>
                  <a:pt x="2067" y="1564"/>
                </a:cubicBezTo>
                <a:cubicBezTo>
                  <a:pt x="2067" y="1563"/>
                  <a:pt x="2066" y="1563"/>
                  <a:pt x="2066" y="1563"/>
                </a:cubicBezTo>
                <a:cubicBezTo>
                  <a:pt x="2062" y="1563"/>
                  <a:pt x="2058" y="1562"/>
                  <a:pt x="2055" y="1562"/>
                </a:cubicBezTo>
                <a:cubicBezTo>
                  <a:pt x="2055" y="1561"/>
                  <a:pt x="2055" y="1560"/>
                  <a:pt x="2054" y="1560"/>
                </a:cubicBezTo>
                <a:cubicBezTo>
                  <a:pt x="2053" y="1561"/>
                  <a:pt x="2054" y="1560"/>
                  <a:pt x="2052" y="1560"/>
                </a:cubicBezTo>
                <a:cubicBezTo>
                  <a:pt x="2052" y="1561"/>
                  <a:pt x="2053" y="1561"/>
                  <a:pt x="2053" y="1561"/>
                </a:cubicBezTo>
                <a:cubicBezTo>
                  <a:pt x="2052" y="1561"/>
                  <a:pt x="2052" y="1561"/>
                  <a:pt x="2052" y="1561"/>
                </a:cubicBezTo>
                <a:cubicBezTo>
                  <a:pt x="2051" y="1560"/>
                  <a:pt x="2050" y="1560"/>
                  <a:pt x="2049" y="1560"/>
                </a:cubicBezTo>
                <a:cubicBezTo>
                  <a:pt x="2047" y="1560"/>
                  <a:pt x="2045" y="1559"/>
                  <a:pt x="2043" y="1559"/>
                </a:cubicBezTo>
                <a:cubicBezTo>
                  <a:pt x="2045" y="1558"/>
                  <a:pt x="2046" y="1558"/>
                  <a:pt x="2048" y="1557"/>
                </a:cubicBezTo>
                <a:cubicBezTo>
                  <a:pt x="2049" y="1557"/>
                  <a:pt x="2050" y="1557"/>
                  <a:pt x="2051" y="1557"/>
                </a:cubicBezTo>
                <a:cubicBezTo>
                  <a:pt x="2052" y="1558"/>
                  <a:pt x="2052" y="1558"/>
                  <a:pt x="2053" y="1558"/>
                </a:cubicBezTo>
                <a:cubicBezTo>
                  <a:pt x="2053" y="1558"/>
                  <a:pt x="2053" y="1558"/>
                  <a:pt x="2053" y="1558"/>
                </a:cubicBezTo>
                <a:cubicBezTo>
                  <a:pt x="2054" y="1558"/>
                  <a:pt x="2054" y="1558"/>
                  <a:pt x="2055" y="1558"/>
                </a:cubicBezTo>
                <a:cubicBezTo>
                  <a:pt x="2056" y="1558"/>
                  <a:pt x="2056" y="1560"/>
                  <a:pt x="2056" y="1561"/>
                </a:cubicBezTo>
                <a:cubicBezTo>
                  <a:pt x="2057" y="1559"/>
                  <a:pt x="2062" y="1562"/>
                  <a:pt x="2063" y="1559"/>
                </a:cubicBezTo>
                <a:cubicBezTo>
                  <a:pt x="2059" y="1559"/>
                  <a:pt x="2056" y="1561"/>
                  <a:pt x="2056" y="1558"/>
                </a:cubicBezTo>
                <a:cubicBezTo>
                  <a:pt x="2061" y="1558"/>
                  <a:pt x="2066" y="1559"/>
                  <a:pt x="2071" y="1559"/>
                </a:cubicBezTo>
                <a:cubicBezTo>
                  <a:pt x="2070" y="1560"/>
                  <a:pt x="2070" y="1560"/>
                  <a:pt x="2070" y="1561"/>
                </a:cubicBezTo>
                <a:cubicBezTo>
                  <a:pt x="2071" y="1560"/>
                  <a:pt x="2072" y="1558"/>
                  <a:pt x="2072" y="1561"/>
                </a:cubicBezTo>
                <a:cubicBezTo>
                  <a:pt x="2072" y="1560"/>
                  <a:pt x="2074" y="1561"/>
                  <a:pt x="2074" y="1559"/>
                </a:cubicBezTo>
                <a:cubicBezTo>
                  <a:pt x="2077" y="1559"/>
                  <a:pt x="2079" y="1559"/>
                  <a:pt x="2081" y="1559"/>
                </a:cubicBezTo>
                <a:cubicBezTo>
                  <a:pt x="2081" y="1560"/>
                  <a:pt x="2081" y="1561"/>
                  <a:pt x="2081" y="1559"/>
                </a:cubicBezTo>
                <a:cubicBezTo>
                  <a:pt x="2080" y="1561"/>
                  <a:pt x="2079" y="1563"/>
                  <a:pt x="2080" y="1564"/>
                </a:cubicBezTo>
                <a:cubicBezTo>
                  <a:pt x="2080" y="1565"/>
                  <a:pt x="2078" y="1564"/>
                  <a:pt x="2077" y="1565"/>
                </a:cubicBezTo>
                <a:cubicBezTo>
                  <a:pt x="2074" y="1565"/>
                  <a:pt x="2071" y="1564"/>
                  <a:pt x="2068" y="1564"/>
                </a:cubicBezTo>
                <a:close/>
                <a:moveTo>
                  <a:pt x="2044" y="1535"/>
                </a:moveTo>
                <a:cubicBezTo>
                  <a:pt x="2049" y="1532"/>
                  <a:pt x="2054" y="1534"/>
                  <a:pt x="2059" y="1534"/>
                </a:cubicBezTo>
                <a:cubicBezTo>
                  <a:pt x="2058" y="1535"/>
                  <a:pt x="2058" y="1536"/>
                  <a:pt x="2058" y="1537"/>
                </a:cubicBezTo>
                <a:cubicBezTo>
                  <a:pt x="2054" y="1537"/>
                  <a:pt x="2049" y="1536"/>
                  <a:pt x="2044" y="1535"/>
                </a:cubicBezTo>
                <a:close/>
                <a:moveTo>
                  <a:pt x="2060" y="1538"/>
                </a:moveTo>
                <a:cubicBezTo>
                  <a:pt x="2060" y="1538"/>
                  <a:pt x="2060" y="1538"/>
                  <a:pt x="2060" y="1538"/>
                </a:cubicBezTo>
                <a:cubicBezTo>
                  <a:pt x="2060" y="1538"/>
                  <a:pt x="2059" y="1537"/>
                  <a:pt x="2059" y="1537"/>
                </a:cubicBezTo>
                <a:cubicBezTo>
                  <a:pt x="2059" y="1537"/>
                  <a:pt x="2059" y="1536"/>
                  <a:pt x="2060" y="1536"/>
                </a:cubicBezTo>
                <a:cubicBezTo>
                  <a:pt x="2061" y="1537"/>
                  <a:pt x="2060" y="1537"/>
                  <a:pt x="2059" y="1537"/>
                </a:cubicBezTo>
                <a:cubicBezTo>
                  <a:pt x="2059" y="1538"/>
                  <a:pt x="2060" y="1538"/>
                  <a:pt x="2060" y="1538"/>
                </a:cubicBezTo>
                <a:close/>
                <a:moveTo>
                  <a:pt x="2081" y="1566"/>
                </a:moveTo>
                <a:cubicBezTo>
                  <a:pt x="2080" y="1566"/>
                  <a:pt x="2079" y="1565"/>
                  <a:pt x="2078" y="1565"/>
                </a:cubicBezTo>
                <a:cubicBezTo>
                  <a:pt x="2079" y="1565"/>
                  <a:pt x="2080" y="1565"/>
                  <a:pt x="2081" y="1566"/>
                </a:cubicBezTo>
                <a:close/>
                <a:moveTo>
                  <a:pt x="2076" y="1571"/>
                </a:moveTo>
                <a:cubicBezTo>
                  <a:pt x="2077" y="1569"/>
                  <a:pt x="2080" y="1570"/>
                  <a:pt x="2083" y="1570"/>
                </a:cubicBezTo>
                <a:cubicBezTo>
                  <a:pt x="2080" y="1571"/>
                  <a:pt x="2078" y="1571"/>
                  <a:pt x="2076" y="1571"/>
                </a:cubicBezTo>
                <a:close/>
                <a:moveTo>
                  <a:pt x="2081" y="1578"/>
                </a:moveTo>
                <a:cubicBezTo>
                  <a:pt x="2081" y="1578"/>
                  <a:pt x="2080" y="1578"/>
                  <a:pt x="2079" y="1577"/>
                </a:cubicBezTo>
                <a:cubicBezTo>
                  <a:pt x="2080" y="1577"/>
                  <a:pt x="2080" y="1577"/>
                  <a:pt x="2080" y="1577"/>
                </a:cubicBezTo>
                <a:cubicBezTo>
                  <a:pt x="2081" y="1577"/>
                  <a:pt x="2081" y="1577"/>
                  <a:pt x="2081" y="1578"/>
                </a:cubicBezTo>
                <a:close/>
                <a:moveTo>
                  <a:pt x="2086" y="1585"/>
                </a:moveTo>
                <a:cubicBezTo>
                  <a:pt x="2083" y="1585"/>
                  <a:pt x="2086" y="1586"/>
                  <a:pt x="2086" y="1586"/>
                </a:cubicBezTo>
                <a:cubicBezTo>
                  <a:pt x="2085" y="1587"/>
                  <a:pt x="2083" y="1586"/>
                  <a:pt x="2083" y="1586"/>
                </a:cubicBezTo>
                <a:cubicBezTo>
                  <a:pt x="2084" y="1585"/>
                  <a:pt x="2081" y="1585"/>
                  <a:pt x="2080" y="1584"/>
                </a:cubicBezTo>
                <a:cubicBezTo>
                  <a:pt x="2081" y="1586"/>
                  <a:pt x="2079" y="1584"/>
                  <a:pt x="2078" y="1585"/>
                </a:cubicBezTo>
                <a:cubicBezTo>
                  <a:pt x="2078" y="1584"/>
                  <a:pt x="2078" y="1583"/>
                  <a:pt x="2077" y="1583"/>
                </a:cubicBezTo>
                <a:cubicBezTo>
                  <a:pt x="2081" y="1583"/>
                  <a:pt x="2083" y="1581"/>
                  <a:pt x="2086" y="1583"/>
                </a:cubicBezTo>
                <a:cubicBezTo>
                  <a:pt x="2084" y="1584"/>
                  <a:pt x="2085" y="1585"/>
                  <a:pt x="2086" y="1585"/>
                </a:cubicBezTo>
                <a:close/>
                <a:moveTo>
                  <a:pt x="2085" y="1564"/>
                </a:moveTo>
                <a:cubicBezTo>
                  <a:pt x="2086" y="1563"/>
                  <a:pt x="2084" y="1561"/>
                  <a:pt x="2085" y="1560"/>
                </a:cubicBezTo>
                <a:cubicBezTo>
                  <a:pt x="2084" y="1559"/>
                  <a:pt x="2082" y="1560"/>
                  <a:pt x="2082" y="1559"/>
                </a:cubicBezTo>
                <a:cubicBezTo>
                  <a:pt x="2082" y="1559"/>
                  <a:pt x="2082" y="1559"/>
                  <a:pt x="2082" y="1559"/>
                </a:cubicBezTo>
                <a:cubicBezTo>
                  <a:pt x="2083" y="1560"/>
                  <a:pt x="2086" y="1559"/>
                  <a:pt x="2086" y="1560"/>
                </a:cubicBezTo>
                <a:cubicBezTo>
                  <a:pt x="2086" y="1560"/>
                  <a:pt x="2086" y="1560"/>
                  <a:pt x="2086" y="1560"/>
                </a:cubicBezTo>
                <a:cubicBezTo>
                  <a:pt x="2086" y="1561"/>
                  <a:pt x="2086" y="1561"/>
                  <a:pt x="2086" y="1562"/>
                </a:cubicBezTo>
                <a:cubicBezTo>
                  <a:pt x="2087" y="1562"/>
                  <a:pt x="2087" y="1562"/>
                  <a:pt x="2087" y="1562"/>
                </a:cubicBezTo>
                <a:cubicBezTo>
                  <a:pt x="2087" y="1561"/>
                  <a:pt x="2087" y="1561"/>
                  <a:pt x="2087" y="1560"/>
                </a:cubicBezTo>
                <a:cubicBezTo>
                  <a:pt x="2087" y="1560"/>
                  <a:pt x="2088" y="1560"/>
                  <a:pt x="2088" y="1560"/>
                </a:cubicBezTo>
                <a:cubicBezTo>
                  <a:pt x="2088" y="1560"/>
                  <a:pt x="2088" y="1560"/>
                  <a:pt x="2088" y="1560"/>
                </a:cubicBezTo>
                <a:cubicBezTo>
                  <a:pt x="2088" y="1560"/>
                  <a:pt x="2089" y="1560"/>
                  <a:pt x="2089" y="1560"/>
                </a:cubicBezTo>
                <a:cubicBezTo>
                  <a:pt x="2089" y="1560"/>
                  <a:pt x="2089" y="1560"/>
                  <a:pt x="2089" y="1560"/>
                </a:cubicBezTo>
                <a:cubicBezTo>
                  <a:pt x="2090" y="1560"/>
                  <a:pt x="2089" y="1561"/>
                  <a:pt x="2090" y="1562"/>
                </a:cubicBezTo>
                <a:cubicBezTo>
                  <a:pt x="2090" y="1562"/>
                  <a:pt x="2090" y="1562"/>
                  <a:pt x="2090" y="1562"/>
                </a:cubicBezTo>
                <a:cubicBezTo>
                  <a:pt x="2090" y="1561"/>
                  <a:pt x="2091" y="1561"/>
                  <a:pt x="2091" y="1561"/>
                </a:cubicBezTo>
                <a:cubicBezTo>
                  <a:pt x="2091" y="1560"/>
                  <a:pt x="2091" y="1560"/>
                  <a:pt x="2091" y="1560"/>
                </a:cubicBezTo>
                <a:cubicBezTo>
                  <a:pt x="2092" y="1560"/>
                  <a:pt x="2093" y="1560"/>
                  <a:pt x="2095" y="1560"/>
                </a:cubicBezTo>
                <a:cubicBezTo>
                  <a:pt x="2095" y="1560"/>
                  <a:pt x="2095" y="1560"/>
                  <a:pt x="2095" y="1560"/>
                </a:cubicBezTo>
                <a:cubicBezTo>
                  <a:pt x="2095" y="1562"/>
                  <a:pt x="2098" y="1561"/>
                  <a:pt x="2098" y="1561"/>
                </a:cubicBezTo>
                <a:cubicBezTo>
                  <a:pt x="2099" y="1562"/>
                  <a:pt x="2098" y="1563"/>
                  <a:pt x="2099" y="1564"/>
                </a:cubicBezTo>
                <a:cubicBezTo>
                  <a:pt x="2093" y="1565"/>
                  <a:pt x="2091" y="1564"/>
                  <a:pt x="2085" y="1564"/>
                </a:cubicBezTo>
                <a:close/>
                <a:moveTo>
                  <a:pt x="2090" y="1552"/>
                </a:moveTo>
                <a:cubicBezTo>
                  <a:pt x="2094" y="1553"/>
                  <a:pt x="2097" y="1554"/>
                  <a:pt x="2098" y="1556"/>
                </a:cubicBezTo>
                <a:cubicBezTo>
                  <a:pt x="2098" y="1555"/>
                  <a:pt x="2097" y="1555"/>
                  <a:pt x="2096" y="1555"/>
                </a:cubicBezTo>
                <a:cubicBezTo>
                  <a:pt x="2096" y="1555"/>
                  <a:pt x="2095" y="1555"/>
                  <a:pt x="2095" y="1554"/>
                </a:cubicBezTo>
                <a:cubicBezTo>
                  <a:pt x="2095" y="1554"/>
                  <a:pt x="2095" y="1554"/>
                  <a:pt x="2095" y="1555"/>
                </a:cubicBezTo>
                <a:cubicBezTo>
                  <a:pt x="2093" y="1554"/>
                  <a:pt x="2092" y="1554"/>
                  <a:pt x="2090" y="1552"/>
                </a:cubicBezTo>
                <a:close/>
                <a:moveTo>
                  <a:pt x="2105" y="1563"/>
                </a:moveTo>
                <a:cubicBezTo>
                  <a:pt x="2104" y="1563"/>
                  <a:pt x="2103" y="1563"/>
                  <a:pt x="2101" y="1563"/>
                </a:cubicBezTo>
                <a:cubicBezTo>
                  <a:pt x="2100" y="1562"/>
                  <a:pt x="2100" y="1561"/>
                  <a:pt x="2101" y="1560"/>
                </a:cubicBezTo>
                <a:cubicBezTo>
                  <a:pt x="2101" y="1560"/>
                  <a:pt x="2102" y="1560"/>
                  <a:pt x="2103" y="1560"/>
                </a:cubicBezTo>
                <a:cubicBezTo>
                  <a:pt x="2104" y="1560"/>
                  <a:pt x="2106" y="1561"/>
                  <a:pt x="2105" y="1563"/>
                </a:cubicBezTo>
                <a:close/>
                <a:moveTo>
                  <a:pt x="2102" y="1555"/>
                </a:moveTo>
                <a:cubicBezTo>
                  <a:pt x="2103" y="1554"/>
                  <a:pt x="2106" y="1555"/>
                  <a:pt x="2106" y="1556"/>
                </a:cubicBezTo>
                <a:cubicBezTo>
                  <a:pt x="2105" y="1557"/>
                  <a:pt x="2102" y="1557"/>
                  <a:pt x="2102" y="1555"/>
                </a:cubicBezTo>
                <a:close/>
                <a:moveTo>
                  <a:pt x="2106" y="1584"/>
                </a:moveTo>
                <a:cubicBezTo>
                  <a:pt x="2106" y="1584"/>
                  <a:pt x="2106" y="1584"/>
                  <a:pt x="2106" y="1584"/>
                </a:cubicBezTo>
                <a:cubicBezTo>
                  <a:pt x="2106" y="1584"/>
                  <a:pt x="2109" y="1583"/>
                  <a:pt x="2109" y="1584"/>
                </a:cubicBezTo>
                <a:cubicBezTo>
                  <a:pt x="2109" y="1584"/>
                  <a:pt x="2108" y="1584"/>
                  <a:pt x="2106" y="1584"/>
                </a:cubicBezTo>
                <a:close/>
                <a:moveTo>
                  <a:pt x="2113" y="1594"/>
                </a:moveTo>
                <a:cubicBezTo>
                  <a:pt x="2113" y="1594"/>
                  <a:pt x="2111" y="1594"/>
                  <a:pt x="2111" y="1593"/>
                </a:cubicBezTo>
                <a:cubicBezTo>
                  <a:pt x="2112" y="1593"/>
                  <a:pt x="2111" y="1592"/>
                  <a:pt x="2111" y="1592"/>
                </a:cubicBezTo>
                <a:cubicBezTo>
                  <a:pt x="2114" y="1592"/>
                  <a:pt x="2113" y="1591"/>
                  <a:pt x="2113" y="1590"/>
                </a:cubicBezTo>
                <a:cubicBezTo>
                  <a:pt x="2113" y="1589"/>
                  <a:pt x="2111" y="1590"/>
                  <a:pt x="2111" y="1589"/>
                </a:cubicBezTo>
                <a:cubicBezTo>
                  <a:pt x="2115" y="1588"/>
                  <a:pt x="2113" y="1590"/>
                  <a:pt x="2115" y="1591"/>
                </a:cubicBezTo>
                <a:cubicBezTo>
                  <a:pt x="2115" y="1592"/>
                  <a:pt x="2113" y="1592"/>
                  <a:pt x="2112" y="1593"/>
                </a:cubicBezTo>
                <a:cubicBezTo>
                  <a:pt x="2113" y="1593"/>
                  <a:pt x="2113" y="1593"/>
                  <a:pt x="2113" y="1594"/>
                </a:cubicBezTo>
                <a:close/>
                <a:moveTo>
                  <a:pt x="2122" y="1591"/>
                </a:moveTo>
                <a:cubicBezTo>
                  <a:pt x="2123" y="1592"/>
                  <a:pt x="2123" y="1592"/>
                  <a:pt x="2123" y="1593"/>
                </a:cubicBezTo>
                <a:cubicBezTo>
                  <a:pt x="2122" y="1593"/>
                  <a:pt x="2122" y="1593"/>
                  <a:pt x="2122" y="1593"/>
                </a:cubicBezTo>
                <a:cubicBezTo>
                  <a:pt x="2121" y="1592"/>
                  <a:pt x="2122" y="1591"/>
                  <a:pt x="2122" y="1591"/>
                </a:cubicBezTo>
                <a:close/>
                <a:moveTo>
                  <a:pt x="2122" y="1595"/>
                </a:moveTo>
                <a:cubicBezTo>
                  <a:pt x="2120" y="1595"/>
                  <a:pt x="2119" y="1596"/>
                  <a:pt x="2117" y="1595"/>
                </a:cubicBezTo>
                <a:cubicBezTo>
                  <a:pt x="2117" y="1593"/>
                  <a:pt x="2116" y="1593"/>
                  <a:pt x="2118" y="1592"/>
                </a:cubicBezTo>
                <a:cubicBezTo>
                  <a:pt x="2120" y="1593"/>
                  <a:pt x="2121" y="1594"/>
                  <a:pt x="2122" y="1595"/>
                </a:cubicBezTo>
                <a:close/>
                <a:moveTo>
                  <a:pt x="2119" y="1588"/>
                </a:moveTo>
                <a:cubicBezTo>
                  <a:pt x="2118" y="1588"/>
                  <a:pt x="2118" y="1587"/>
                  <a:pt x="2118" y="1587"/>
                </a:cubicBezTo>
                <a:cubicBezTo>
                  <a:pt x="2115" y="1589"/>
                  <a:pt x="2112" y="1586"/>
                  <a:pt x="2109" y="1588"/>
                </a:cubicBezTo>
                <a:cubicBezTo>
                  <a:pt x="2110" y="1585"/>
                  <a:pt x="2112" y="1588"/>
                  <a:pt x="2111" y="1585"/>
                </a:cubicBezTo>
                <a:cubicBezTo>
                  <a:pt x="2112" y="1585"/>
                  <a:pt x="2113" y="1587"/>
                  <a:pt x="2114" y="1585"/>
                </a:cubicBezTo>
                <a:cubicBezTo>
                  <a:pt x="2114" y="1583"/>
                  <a:pt x="2109" y="1586"/>
                  <a:pt x="2110" y="1583"/>
                </a:cubicBezTo>
                <a:cubicBezTo>
                  <a:pt x="2106" y="1583"/>
                  <a:pt x="2106" y="1583"/>
                  <a:pt x="2106" y="1583"/>
                </a:cubicBezTo>
                <a:cubicBezTo>
                  <a:pt x="2106" y="1583"/>
                  <a:pt x="2106" y="1583"/>
                  <a:pt x="2106" y="1583"/>
                </a:cubicBezTo>
                <a:cubicBezTo>
                  <a:pt x="2106" y="1583"/>
                  <a:pt x="2106" y="1582"/>
                  <a:pt x="2107" y="1582"/>
                </a:cubicBezTo>
                <a:cubicBezTo>
                  <a:pt x="2107" y="1582"/>
                  <a:pt x="2108" y="1582"/>
                  <a:pt x="2108" y="1582"/>
                </a:cubicBezTo>
                <a:cubicBezTo>
                  <a:pt x="2109" y="1581"/>
                  <a:pt x="2112" y="1581"/>
                  <a:pt x="2113" y="1582"/>
                </a:cubicBezTo>
                <a:cubicBezTo>
                  <a:pt x="2114" y="1582"/>
                  <a:pt x="2114" y="1582"/>
                  <a:pt x="2115" y="1582"/>
                </a:cubicBezTo>
                <a:cubicBezTo>
                  <a:pt x="2115" y="1582"/>
                  <a:pt x="2114" y="1583"/>
                  <a:pt x="2114" y="1583"/>
                </a:cubicBezTo>
                <a:cubicBezTo>
                  <a:pt x="2113" y="1583"/>
                  <a:pt x="2114" y="1583"/>
                  <a:pt x="2116" y="1583"/>
                </a:cubicBezTo>
                <a:cubicBezTo>
                  <a:pt x="2116" y="1583"/>
                  <a:pt x="2116" y="1583"/>
                  <a:pt x="2116" y="1583"/>
                </a:cubicBezTo>
                <a:cubicBezTo>
                  <a:pt x="2116" y="1583"/>
                  <a:pt x="2116" y="1583"/>
                  <a:pt x="2116" y="1583"/>
                </a:cubicBezTo>
                <a:cubicBezTo>
                  <a:pt x="2116" y="1583"/>
                  <a:pt x="2117" y="1583"/>
                  <a:pt x="2117" y="1583"/>
                </a:cubicBezTo>
                <a:cubicBezTo>
                  <a:pt x="2117" y="1584"/>
                  <a:pt x="2115" y="1584"/>
                  <a:pt x="2116" y="1586"/>
                </a:cubicBezTo>
                <a:cubicBezTo>
                  <a:pt x="2117" y="1586"/>
                  <a:pt x="2118" y="1587"/>
                  <a:pt x="2119" y="1588"/>
                </a:cubicBezTo>
                <a:close/>
                <a:moveTo>
                  <a:pt x="2107" y="1561"/>
                </a:moveTo>
                <a:cubicBezTo>
                  <a:pt x="2110" y="1561"/>
                  <a:pt x="2113" y="1561"/>
                  <a:pt x="2116" y="1561"/>
                </a:cubicBezTo>
                <a:cubicBezTo>
                  <a:pt x="2116" y="1562"/>
                  <a:pt x="2116" y="1563"/>
                  <a:pt x="2115" y="1563"/>
                </a:cubicBezTo>
                <a:cubicBezTo>
                  <a:pt x="2114" y="1563"/>
                  <a:pt x="2114" y="1562"/>
                  <a:pt x="2113" y="1562"/>
                </a:cubicBezTo>
                <a:cubicBezTo>
                  <a:pt x="2113" y="1563"/>
                  <a:pt x="2109" y="1562"/>
                  <a:pt x="2106" y="1562"/>
                </a:cubicBezTo>
                <a:cubicBezTo>
                  <a:pt x="2108" y="1562"/>
                  <a:pt x="2106" y="1561"/>
                  <a:pt x="2107" y="1561"/>
                </a:cubicBezTo>
                <a:close/>
                <a:moveTo>
                  <a:pt x="2106" y="1556"/>
                </a:moveTo>
                <a:cubicBezTo>
                  <a:pt x="2107" y="1556"/>
                  <a:pt x="2108" y="1555"/>
                  <a:pt x="2108" y="1555"/>
                </a:cubicBezTo>
                <a:cubicBezTo>
                  <a:pt x="2108" y="1555"/>
                  <a:pt x="2108" y="1555"/>
                  <a:pt x="2108" y="1556"/>
                </a:cubicBezTo>
                <a:cubicBezTo>
                  <a:pt x="2109" y="1556"/>
                  <a:pt x="2109" y="1556"/>
                  <a:pt x="2109" y="1556"/>
                </a:cubicBezTo>
                <a:cubicBezTo>
                  <a:pt x="2110" y="1556"/>
                  <a:pt x="2110" y="1556"/>
                  <a:pt x="2110" y="1557"/>
                </a:cubicBezTo>
                <a:cubicBezTo>
                  <a:pt x="2109" y="1556"/>
                  <a:pt x="2106" y="1557"/>
                  <a:pt x="2106" y="1556"/>
                </a:cubicBezTo>
                <a:close/>
                <a:moveTo>
                  <a:pt x="2110" y="1556"/>
                </a:moveTo>
                <a:cubicBezTo>
                  <a:pt x="2111" y="1556"/>
                  <a:pt x="2111" y="1556"/>
                  <a:pt x="2112" y="1556"/>
                </a:cubicBezTo>
                <a:cubicBezTo>
                  <a:pt x="2112" y="1556"/>
                  <a:pt x="2112" y="1556"/>
                  <a:pt x="2112" y="1557"/>
                </a:cubicBezTo>
                <a:cubicBezTo>
                  <a:pt x="2112" y="1556"/>
                  <a:pt x="2112" y="1556"/>
                  <a:pt x="2112" y="1556"/>
                </a:cubicBezTo>
                <a:cubicBezTo>
                  <a:pt x="2113" y="1557"/>
                  <a:pt x="2113" y="1557"/>
                  <a:pt x="2112" y="1557"/>
                </a:cubicBezTo>
                <a:cubicBezTo>
                  <a:pt x="2112" y="1557"/>
                  <a:pt x="2112" y="1557"/>
                  <a:pt x="2112" y="1557"/>
                </a:cubicBezTo>
                <a:cubicBezTo>
                  <a:pt x="2112" y="1557"/>
                  <a:pt x="2112" y="1557"/>
                  <a:pt x="2112" y="1557"/>
                </a:cubicBezTo>
                <a:cubicBezTo>
                  <a:pt x="2112" y="1557"/>
                  <a:pt x="2112" y="1557"/>
                  <a:pt x="2111" y="1557"/>
                </a:cubicBezTo>
                <a:cubicBezTo>
                  <a:pt x="2111" y="1557"/>
                  <a:pt x="2110" y="1557"/>
                  <a:pt x="2110" y="1556"/>
                </a:cubicBezTo>
                <a:close/>
                <a:moveTo>
                  <a:pt x="2116" y="1561"/>
                </a:moveTo>
                <a:cubicBezTo>
                  <a:pt x="2117" y="1561"/>
                  <a:pt x="2117" y="1561"/>
                  <a:pt x="2117" y="1561"/>
                </a:cubicBezTo>
                <a:cubicBezTo>
                  <a:pt x="2117" y="1562"/>
                  <a:pt x="2117" y="1563"/>
                  <a:pt x="2116" y="1563"/>
                </a:cubicBezTo>
                <a:cubicBezTo>
                  <a:pt x="2115" y="1563"/>
                  <a:pt x="2117" y="1561"/>
                  <a:pt x="2116" y="1561"/>
                </a:cubicBezTo>
                <a:close/>
                <a:moveTo>
                  <a:pt x="2117" y="1555"/>
                </a:moveTo>
                <a:cubicBezTo>
                  <a:pt x="2115" y="1555"/>
                  <a:pt x="2118" y="1554"/>
                  <a:pt x="2116" y="1554"/>
                </a:cubicBezTo>
                <a:cubicBezTo>
                  <a:pt x="2116" y="1555"/>
                  <a:pt x="2116" y="1555"/>
                  <a:pt x="2116" y="1555"/>
                </a:cubicBezTo>
                <a:cubicBezTo>
                  <a:pt x="2115" y="1555"/>
                  <a:pt x="2115" y="1555"/>
                  <a:pt x="2115" y="1555"/>
                </a:cubicBezTo>
                <a:cubicBezTo>
                  <a:pt x="2114" y="1554"/>
                  <a:pt x="2114" y="1554"/>
                  <a:pt x="2113" y="1555"/>
                </a:cubicBezTo>
                <a:cubicBezTo>
                  <a:pt x="2113" y="1554"/>
                  <a:pt x="2112" y="1554"/>
                  <a:pt x="2111" y="1554"/>
                </a:cubicBezTo>
                <a:cubicBezTo>
                  <a:pt x="2111" y="1554"/>
                  <a:pt x="2111" y="1554"/>
                  <a:pt x="2111" y="1554"/>
                </a:cubicBezTo>
                <a:cubicBezTo>
                  <a:pt x="2111" y="1554"/>
                  <a:pt x="2111" y="1554"/>
                  <a:pt x="2111" y="1554"/>
                </a:cubicBezTo>
                <a:cubicBezTo>
                  <a:pt x="2107" y="1554"/>
                  <a:pt x="2102" y="1553"/>
                  <a:pt x="2099" y="1553"/>
                </a:cubicBezTo>
                <a:cubicBezTo>
                  <a:pt x="2101" y="1553"/>
                  <a:pt x="2103" y="1553"/>
                  <a:pt x="2105" y="1552"/>
                </a:cubicBezTo>
                <a:cubicBezTo>
                  <a:pt x="2106" y="1553"/>
                  <a:pt x="2108" y="1553"/>
                  <a:pt x="2108" y="1553"/>
                </a:cubicBezTo>
                <a:cubicBezTo>
                  <a:pt x="2109" y="1554"/>
                  <a:pt x="2109" y="1553"/>
                  <a:pt x="2109" y="1552"/>
                </a:cubicBezTo>
                <a:cubicBezTo>
                  <a:pt x="2112" y="1552"/>
                  <a:pt x="2115" y="1553"/>
                  <a:pt x="2118" y="1553"/>
                </a:cubicBezTo>
                <a:cubicBezTo>
                  <a:pt x="2119" y="1554"/>
                  <a:pt x="2119" y="1554"/>
                  <a:pt x="2119" y="1555"/>
                </a:cubicBezTo>
                <a:cubicBezTo>
                  <a:pt x="2119" y="1556"/>
                  <a:pt x="2117" y="1554"/>
                  <a:pt x="2117" y="1555"/>
                </a:cubicBezTo>
                <a:close/>
                <a:moveTo>
                  <a:pt x="2120" y="1555"/>
                </a:moveTo>
                <a:cubicBezTo>
                  <a:pt x="2120" y="1557"/>
                  <a:pt x="2120" y="1556"/>
                  <a:pt x="2122" y="1557"/>
                </a:cubicBezTo>
                <a:cubicBezTo>
                  <a:pt x="2122" y="1557"/>
                  <a:pt x="2122" y="1557"/>
                  <a:pt x="2122" y="1557"/>
                </a:cubicBezTo>
                <a:cubicBezTo>
                  <a:pt x="2121" y="1556"/>
                  <a:pt x="2120" y="1556"/>
                  <a:pt x="2119" y="1556"/>
                </a:cubicBezTo>
                <a:cubicBezTo>
                  <a:pt x="2119" y="1556"/>
                  <a:pt x="2120" y="1555"/>
                  <a:pt x="2120" y="1555"/>
                </a:cubicBezTo>
                <a:close/>
                <a:moveTo>
                  <a:pt x="2121" y="1555"/>
                </a:moveTo>
                <a:cubicBezTo>
                  <a:pt x="2121" y="1554"/>
                  <a:pt x="2121" y="1554"/>
                  <a:pt x="2121" y="1554"/>
                </a:cubicBezTo>
                <a:cubicBezTo>
                  <a:pt x="2122" y="1554"/>
                  <a:pt x="2123" y="1554"/>
                  <a:pt x="2123" y="1555"/>
                </a:cubicBezTo>
                <a:cubicBezTo>
                  <a:pt x="2122" y="1555"/>
                  <a:pt x="2121" y="1554"/>
                  <a:pt x="2121" y="1555"/>
                </a:cubicBezTo>
                <a:close/>
                <a:moveTo>
                  <a:pt x="2119" y="1561"/>
                </a:moveTo>
                <a:cubicBezTo>
                  <a:pt x="2119" y="1561"/>
                  <a:pt x="2119" y="1561"/>
                  <a:pt x="2119" y="1561"/>
                </a:cubicBezTo>
                <a:cubicBezTo>
                  <a:pt x="2121" y="1561"/>
                  <a:pt x="2123" y="1561"/>
                  <a:pt x="2125" y="1560"/>
                </a:cubicBezTo>
                <a:cubicBezTo>
                  <a:pt x="2125" y="1562"/>
                  <a:pt x="2121" y="1561"/>
                  <a:pt x="2119" y="1561"/>
                </a:cubicBezTo>
                <a:close/>
                <a:moveTo>
                  <a:pt x="2131" y="1558"/>
                </a:moveTo>
                <a:cubicBezTo>
                  <a:pt x="2131" y="1558"/>
                  <a:pt x="2131" y="1558"/>
                  <a:pt x="2131" y="1558"/>
                </a:cubicBezTo>
                <a:cubicBezTo>
                  <a:pt x="2129" y="1558"/>
                  <a:pt x="2127" y="1558"/>
                  <a:pt x="2125" y="1557"/>
                </a:cubicBezTo>
                <a:cubicBezTo>
                  <a:pt x="2127" y="1557"/>
                  <a:pt x="2127" y="1557"/>
                  <a:pt x="2128" y="1557"/>
                </a:cubicBezTo>
                <a:cubicBezTo>
                  <a:pt x="2129" y="1558"/>
                  <a:pt x="2131" y="1557"/>
                  <a:pt x="2132" y="1557"/>
                </a:cubicBezTo>
                <a:cubicBezTo>
                  <a:pt x="2133" y="1557"/>
                  <a:pt x="2133" y="1558"/>
                  <a:pt x="2133" y="1558"/>
                </a:cubicBezTo>
                <a:cubicBezTo>
                  <a:pt x="2132" y="1558"/>
                  <a:pt x="2131" y="1558"/>
                  <a:pt x="2131" y="1558"/>
                </a:cubicBezTo>
                <a:close/>
                <a:moveTo>
                  <a:pt x="2125" y="1553"/>
                </a:moveTo>
                <a:cubicBezTo>
                  <a:pt x="2128" y="1553"/>
                  <a:pt x="2130" y="1553"/>
                  <a:pt x="2133" y="1553"/>
                </a:cubicBezTo>
                <a:cubicBezTo>
                  <a:pt x="2130" y="1555"/>
                  <a:pt x="2128" y="1554"/>
                  <a:pt x="2126" y="1554"/>
                </a:cubicBezTo>
                <a:cubicBezTo>
                  <a:pt x="2126" y="1553"/>
                  <a:pt x="2126" y="1553"/>
                  <a:pt x="2125" y="1553"/>
                </a:cubicBezTo>
                <a:close/>
                <a:moveTo>
                  <a:pt x="2142" y="1561"/>
                </a:moveTo>
                <a:cubicBezTo>
                  <a:pt x="2141" y="1561"/>
                  <a:pt x="2141" y="1561"/>
                  <a:pt x="2140" y="1561"/>
                </a:cubicBezTo>
                <a:cubicBezTo>
                  <a:pt x="2140" y="1560"/>
                  <a:pt x="2139" y="1560"/>
                  <a:pt x="2140" y="1560"/>
                </a:cubicBezTo>
                <a:cubicBezTo>
                  <a:pt x="2140" y="1560"/>
                  <a:pt x="2140" y="1560"/>
                  <a:pt x="2140" y="1560"/>
                </a:cubicBezTo>
                <a:cubicBezTo>
                  <a:pt x="2140" y="1560"/>
                  <a:pt x="2140" y="1560"/>
                  <a:pt x="2140" y="1560"/>
                </a:cubicBezTo>
                <a:cubicBezTo>
                  <a:pt x="2140" y="1560"/>
                  <a:pt x="2140" y="1559"/>
                  <a:pt x="2140" y="1559"/>
                </a:cubicBezTo>
                <a:cubicBezTo>
                  <a:pt x="2140" y="1561"/>
                  <a:pt x="2141" y="1561"/>
                  <a:pt x="2142" y="1561"/>
                </a:cubicBezTo>
                <a:close/>
                <a:moveTo>
                  <a:pt x="2138" y="1557"/>
                </a:moveTo>
                <a:cubicBezTo>
                  <a:pt x="2140" y="1557"/>
                  <a:pt x="2139" y="1559"/>
                  <a:pt x="2140" y="1558"/>
                </a:cubicBezTo>
                <a:cubicBezTo>
                  <a:pt x="2140" y="1559"/>
                  <a:pt x="2140" y="1559"/>
                  <a:pt x="2140" y="1559"/>
                </a:cubicBezTo>
                <a:cubicBezTo>
                  <a:pt x="2139" y="1559"/>
                  <a:pt x="2138" y="1558"/>
                  <a:pt x="2138" y="1558"/>
                </a:cubicBezTo>
                <a:cubicBezTo>
                  <a:pt x="2138" y="1558"/>
                  <a:pt x="2138" y="1558"/>
                  <a:pt x="2138" y="1557"/>
                </a:cubicBezTo>
                <a:close/>
                <a:moveTo>
                  <a:pt x="2136" y="1554"/>
                </a:moveTo>
                <a:cubicBezTo>
                  <a:pt x="2136" y="1554"/>
                  <a:pt x="2136" y="1554"/>
                  <a:pt x="2136" y="1554"/>
                </a:cubicBezTo>
                <a:cubicBezTo>
                  <a:pt x="2135" y="1554"/>
                  <a:pt x="2134" y="1554"/>
                  <a:pt x="2133" y="1554"/>
                </a:cubicBezTo>
                <a:cubicBezTo>
                  <a:pt x="2134" y="1554"/>
                  <a:pt x="2135" y="1554"/>
                  <a:pt x="2136" y="1554"/>
                </a:cubicBezTo>
                <a:close/>
                <a:moveTo>
                  <a:pt x="2137" y="1534"/>
                </a:moveTo>
                <a:cubicBezTo>
                  <a:pt x="2137" y="1534"/>
                  <a:pt x="2138" y="1534"/>
                  <a:pt x="2139" y="1534"/>
                </a:cubicBezTo>
                <a:cubicBezTo>
                  <a:pt x="2140" y="1535"/>
                  <a:pt x="2141" y="1535"/>
                  <a:pt x="2143" y="1535"/>
                </a:cubicBezTo>
                <a:cubicBezTo>
                  <a:pt x="2140" y="1537"/>
                  <a:pt x="2137" y="1534"/>
                  <a:pt x="2135" y="1536"/>
                </a:cubicBezTo>
                <a:cubicBezTo>
                  <a:pt x="2136" y="1534"/>
                  <a:pt x="2131" y="1534"/>
                  <a:pt x="2130" y="1536"/>
                </a:cubicBezTo>
                <a:cubicBezTo>
                  <a:pt x="2132" y="1536"/>
                  <a:pt x="2136" y="1537"/>
                  <a:pt x="2136" y="1535"/>
                </a:cubicBezTo>
                <a:cubicBezTo>
                  <a:pt x="2138" y="1536"/>
                  <a:pt x="2136" y="1536"/>
                  <a:pt x="2136" y="1537"/>
                </a:cubicBezTo>
                <a:cubicBezTo>
                  <a:pt x="2138" y="1537"/>
                  <a:pt x="2138" y="1538"/>
                  <a:pt x="2140" y="1538"/>
                </a:cubicBezTo>
                <a:cubicBezTo>
                  <a:pt x="2135" y="1541"/>
                  <a:pt x="2122" y="1540"/>
                  <a:pt x="2117" y="1543"/>
                </a:cubicBezTo>
                <a:cubicBezTo>
                  <a:pt x="2118" y="1545"/>
                  <a:pt x="2120" y="1544"/>
                  <a:pt x="2122" y="1544"/>
                </a:cubicBezTo>
                <a:cubicBezTo>
                  <a:pt x="2122" y="1544"/>
                  <a:pt x="2121" y="1544"/>
                  <a:pt x="2121" y="1544"/>
                </a:cubicBezTo>
                <a:cubicBezTo>
                  <a:pt x="2125" y="1542"/>
                  <a:pt x="2131" y="1543"/>
                  <a:pt x="2136" y="1542"/>
                </a:cubicBezTo>
                <a:cubicBezTo>
                  <a:pt x="2135" y="1544"/>
                  <a:pt x="2133" y="1544"/>
                  <a:pt x="2131" y="1543"/>
                </a:cubicBezTo>
                <a:cubicBezTo>
                  <a:pt x="2132" y="1545"/>
                  <a:pt x="2133" y="1545"/>
                  <a:pt x="2133" y="1547"/>
                </a:cubicBezTo>
                <a:cubicBezTo>
                  <a:pt x="2132" y="1547"/>
                  <a:pt x="2130" y="1547"/>
                  <a:pt x="2129" y="1546"/>
                </a:cubicBezTo>
                <a:cubicBezTo>
                  <a:pt x="2129" y="1546"/>
                  <a:pt x="2129" y="1546"/>
                  <a:pt x="2129" y="1545"/>
                </a:cubicBezTo>
                <a:cubicBezTo>
                  <a:pt x="2128" y="1545"/>
                  <a:pt x="2128" y="1546"/>
                  <a:pt x="2128" y="1546"/>
                </a:cubicBezTo>
                <a:cubicBezTo>
                  <a:pt x="2127" y="1546"/>
                  <a:pt x="2126" y="1546"/>
                  <a:pt x="2125" y="1546"/>
                </a:cubicBezTo>
                <a:cubicBezTo>
                  <a:pt x="2125" y="1546"/>
                  <a:pt x="2125" y="1546"/>
                  <a:pt x="2125" y="1546"/>
                </a:cubicBezTo>
                <a:cubicBezTo>
                  <a:pt x="2125" y="1545"/>
                  <a:pt x="2125" y="1546"/>
                  <a:pt x="2124" y="1546"/>
                </a:cubicBezTo>
                <a:cubicBezTo>
                  <a:pt x="2113" y="1545"/>
                  <a:pt x="2102" y="1543"/>
                  <a:pt x="2091" y="1542"/>
                </a:cubicBezTo>
                <a:cubicBezTo>
                  <a:pt x="2091" y="1542"/>
                  <a:pt x="2090" y="1541"/>
                  <a:pt x="2090" y="1541"/>
                </a:cubicBezTo>
                <a:cubicBezTo>
                  <a:pt x="2093" y="1543"/>
                  <a:pt x="2093" y="1539"/>
                  <a:pt x="2095" y="1540"/>
                </a:cubicBezTo>
                <a:cubicBezTo>
                  <a:pt x="2093" y="1538"/>
                  <a:pt x="2089" y="1541"/>
                  <a:pt x="2089" y="1537"/>
                </a:cubicBezTo>
                <a:cubicBezTo>
                  <a:pt x="2089" y="1537"/>
                  <a:pt x="2089" y="1538"/>
                  <a:pt x="2088" y="1538"/>
                </a:cubicBezTo>
                <a:cubicBezTo>
                  <a:pt x="2088" y="1539"/>
                  <a:pt x="2089" y="1540"/>
                  <a:pt x="2089" y="1540"/>
                </a:cubicBezTo>
                <a:cubicBezTo>
                  <a:pt x="2088" y="1541"/>
                  <a:pt x="2088" y="1540"/>
                  <a:pt x="2088" y="1539"/>
                </a:cubicBezTo>
                <a:cubicBezTo>
                  <a:pt x="2086" y="1540"/>
                  <a:pt x="2089" y="1540"/>
                  <a:pt x="2087" y="1541"/>
                </a:cubicBezTo>
                <a:cubicBezTo>
                  <a:pt x="2086" y="1541"/>
                  <a:pt x="2087" y="1540"/>
                  <a:pt x="2086" y="1540"/>
                </a:cubicBezTo>
                <a:cubicBezTo>
                  <a:pt x="2084" y="1540"/>
                  <a:pt x="2083" y="1541"/>
                  <a:pt x="2083" y="1541"/>
                </a:cubicBezTo>
                <a:cubicBezTo>
                  <a:pt x="2079" y="1540"/>
                  <a:pt x="2074" y="1540"/>
                  <a:pt x="2070" y="1539"/>
                </a:cubicBezTo>
                <a:cubicBezTo>
                  <a:pt x="2071" y="1539"/>
                  <a:pt x="2071" y="1539"/>
                  <a:pt x="2071" y="1538"/>
                </a:cubicBezTo>
                <a:cubicBezTo>
                  <a:pt x="2070" y="1538"/>
                  <a:pt x="2069" y="1538"/>
                  <a:pt x="2069" y="1539"/>
                </a:cubicBezTo>
                <a:cubicBezTo>
                  <a:pt x="2069" y="1539"/>
                  <a:pt x="2068" y="1539"/>
                  <a:pt x="2068" y="1539"/>
                </a:cubicBezTo>
                <a:cubicBezTo>
                  <a:pt x="2068" y="1538"/>
                  <a:pt x="2068" y="1538"/>
                  <a:pt x="2069" y="1538"/>
                </a:cubicBezTo>
                <a:cubicBezTo>
                  <a:pt x="2067" y="1537"/>
                  <a:pt x="2064" y="1537"/>
                  <a:pt x="2062" y="1538"/>
                </a:cubicBezTo>
                <a:cubicBezTo>
                  <a:pt x="2060" y="1538"/>
                  <a:pt x="2061" y="1534"/>
                  <a:pt x="2059" y="1535"/>
                </a:cubicBezTo>
                <a:cubicBezTo>
                  <a:pt x="2059" y="1535"/>
                  <a:pt x="2059" y="1535"/>
                  <a:pt x="2059" y="1534"/>
                </a:cubicBezTo>
                <a:cubicBezTo>
                  <a:pt x="2060" y="1534"/>
                  <a:pt x="2061" y="1534"/>
                  <a:pt x="2062" y="1534"/>
                </a:cubicBezTo>
                <a:cubicBezTo>
                  <a:pt x="2062" y="1535"/>
                  <a:pt x="2062" y="1535"/>
                  <a:pt x="2061" y="1535"/>
                </a:cubicBezTo>
                <a:cubicBezTo>
                  <a:pt x="2061" y="1536"/>
                  <a:pt x="2062" y="1536"/>
                  <a:pt x="2062" y="1537"/>
                </a:cubicBezTo>
                <a:cubicBezTo>
                  <a:pt x="2063" y="1536"/>
                  <a:pt x="2066" y="1535"/>
                  <a:pt x="2066" y="1536"/>
                </a:cubicBezTo>
                <a:cubicBezTo>
                  <a:pt x="2067" y="1536"/>
                  <a:pt x="2067" y="1535"/>
                  <a:pt x="2066" y="1535"/>
                </a:cubicBezTo>
                <a:cubicBezTo>
                  <a:pt x="2066" y="1534"/>
                  <a:pt x="2067" y="1534"/>
                  <a:pt x="2069" y="1534"/>
                </a:cubicBezTo>
                <a:cubicBezTo>
                  <a:pt x="2071" y="1535"/>
                  <a:pt x="2074" y="1534"/>
                  <a:pt x="2072" y="1533"/>
                </a:cubicBezTo>
                <a:cubicBezTo>
                  <a:pt x="2073" y="1533"/>
                  <a:pt x="2076" y="1533"/>
                  <a:pt x="2074" y="1533"/>
                </a:cubicBezTo>
                <a:cubicBezTo>
                  <a:pt x="2068" y="1533"/>
                  <a:pt x="2068" y="1533"/>
                  <a:pt x="2068" y="1533"/>
                </a:cubicBezTo>
                <a:cubicBezTo>
                  <a:pt x="2068" y="1533"/>
                  <a:pt x="2068" y="1533"/>
                  <a:pt x="2068" y="1533"/>
                </a:cubicBezTo>
                <a:cubicBezTo>
                  <a:pt x="2068" y="1533"/>
                  <a:pt x="2068" y="1533"/>
                  <a:pt x="2068" y="1533"/>
                </a:cubicBezTo>
                <a:cubicBezTo>
                  <a:pt x="2068" y="1533"/>
                  <a:pt x="2068" y="1533"/>
                  <a:pt x="2068" y="1533"/>
                </a:cubicBezTo>
                <a:cubicBezTo>
                  <a:pt x="2066" y="1535"/>
                  <a:pt x="2064" y="1535"/>
                  <a:pt x="2062" y="1535"/>
                </a:cubicBezTo>
                <a:cubicBezTo>
                  <a:pt x="2062" y="1535"/>
                  <a:pt x="2062" y="1535"/>
                  <a:pt x="2062" y="1534"/>
                </a:cubicBezTo>
                <a:cubicBezTo>
                  <a:pt x="2064" y="1534"/>
                  <a:pt x="2065" y="1534"/>
                  <a:pt x="2066" y="1533"/>
                </a:cubicBezTo>
                <a:cubicBezTo>
                  <a:pt x="2066" y="1533"/>
                  <a:pt x="2067" y="1533"/>
                  <a:pt x="2067" y="1533"/>
                </a:cubicBezTo>
                <a:cubicBezTo>
                  <a:pt x="2067" y="1530"/>
                  <a:pt x="2070" y="1532"/>
                  <a:pt x="2071" y="1531"/>
                </a:cubicBezTo>
                <a:cubicBezTo>
                  <a:pt x="2071" y="1529"/>
                  <a:pt x="2067" y="1532"/>
                  <a:pt x="2067" y="1531"/>
                </a:cubicBezTo>
                <a:cubicBezTo>
                  <a:pt x="2066" y="1531"/>
                  <a:pt x="2067" y="1532"/>
                  <a:pt x="2067" y="1532"/>
                </a:cubicBezTo>
                <a:cubicBezTo>
                  <a:pt x="2066" y="1532"/>
                  <a:pt x="2066" y="1533"/>
                  <a:pt x="2065" y="1533"/>
                </a:cubicBezTo>
                <a:cubicBezTo>
                  <a:pt x="2065" y="1533"/>
                  <a:pt x="2065" y="1533"/>
                  <a:pt x="2065" y="1533"/>
                </a:cubicBezTo>
                <a:cubicBezTo>
                  <a:pt x="2065" y="1533"/>
                  <a:pt x="2065" y="1533"/>
                  <a:pt x="2065" y="1532"/>
                </a:cubicBezTo>
                <a:cubicBezTo>
                  <a:pt x="2063" y="1532"/>
                  <a:pt x="2063" y="1532"/>
                  <a:pt x="2063" y="1532"/>
                </a:cubicBezTo>
                <a:cubicBezTo>
                  <a:pt x="2063" y="1533"/>
                  <a:pt x="2063" y="1533"/>
                  <a:pt x="2063" y="1533"/>
                </a:cubicBezTo>
                <a:cubicBezTo>
                  <a:pt x="2062" y="1533"/>
                  <a:pt x="2062" y="1533"/>
                  <a:pt x="2061" y="1533"/>
                </a:cubicBezTo>
                <a:cubicBezTo>
                  <a:pt x="2061" y="1533"/>
                  <a:pt x="2061" y="1533"/>
                  <a:pt x="2061" y="1532"/>
                </a:cubicBezTo>
                <a:cubicBezTo>
                  <a:pt x="2060" y="1532"/>
                  <a:pt x="2060" y="1532"/>
                  <a:pt x="2060" y="1533"/>
                </a:cubicBezTo>
                <a:cubicBezTo>
                  <a:pt x="2054" y="1533"/>
                  <a:pt x="2048" y="1532"/>
                  <a:pt x="2047" y="1528"/>
                </a:cubicBezTo>
                <a:cubicBezTo>
                  <a:pt x="2043" y="1528"/>
                  <a:pt x="2039" y="1528"/>
                  <a:pt x="2036" y="1528"/>
                </a:cubicBezTo>
                <a:cubicBezTo>
                  <a:pt x="2035" y="1527"/>
                  <a:pt x="2034" y="1527"/>
                  <a:pt x="2033" y="1527"/>
                </a:cubicBezTo>
                <a:cubicBezTo>
                  <a:pt x="2033" y="1526"/>
                  <a:pt x="2033" y="1526"/>
                  <a:pt x="2034" y="1525"/>
                </a:cubicBezTo>
                <a:cubicBezTo>
                  <a:pt x="2046" y="1526"/>
                  <a:pt x="2057" y="1527"/>
                  <a:pt x="2071" y="1527"/>
                </a:cubicBezTo>
                <a:cubicBezTo>
                  <a:pt x="2070" y="1526"/>
                  <a:pt x="2070" y="1526"/>
                  <a:pt x="2070" y="1525"/>
                </a:cubicBezTo>
                <a:cubicBezTo>
                  <a:pt x="2073" y="1523"/>
                  <a:pt x="2078" y="1526"/>
                  <a:pt x="2080" y="1524"/>
                </a:cubicBezTo>
                <a:cubicBezTo>
                  <a:pt x="2082" y="1524"/>
                  <a:pt x="2082" y="1525"/>
                  <a:pt x="2083" y="1525"/>
                </a:cubicBezTo>
                <a:cubicBezTo>
                  <a:pt x="2082" y="1525"/>
                  <a:pt x="2081" y="1525"/>
                  <a:pt x="2080" y="1526"/>
                </a:cubicBezTo>
                <a:cubicBezTo>
                  <a:pt x="2084" y="1527"/>
                  <a:pt x="2086" y="1525"/>
                  <a:pt x="2090" y="1526"/>
                </a:cubicBezTo>
                <a:cubicBezTo>
                  <a:pt x="2090" y="1526"/>
                  <a:pt x="2089" y="1525"/>
                  <a:pt x="2088" y="1525"/>
                </a:cubicBezTo>
                <a:cubicBezTo>
                  <a:pt x="2097" y="1525"/>
                  <a:pt x="2106" y="1527"/>
                  <a:pt x="2114" y="1527"/>
                </a:cubicBezTo>
                <a:cubicBezTo>
                  <a:pt x="2115" y="1528"/>
                  <a:pt x="2116" y="1528"/>
                  <a:pt x="2117" y="1527"/>
                </a:cubicBezTo>
                <a:cubicBezTo>
                  <a:pt x="2118" y="1528"/>
                  <a:pt x="2119" y="1528"/>
                  <a:pt x="2120" y="1528"/>
                </a:cubicBezTo>
                <a:cubicBezTo>
                  <a:pt x="2122" y="1529"/>
                  <a:pt x="2122" y="1531"/>
                  <a:pt x="2125" y="1530"/>
                </a:cubicBezTo>
                <a:cubicBezTo>
                  <a:pt x="2125" y="1529"/>
                  <a:pt x="2123" y="1529"/>
                  <a:pt x="2123" y="1529"/>
                </a:cubicBezTo>
                <a:cubicBezTo>
                  <a:pt x="2129" y="1529"/>
                  <a:pt x="2136" y="1530"/>
                  <a:pt x="2142" y="1531"/>
                </a:cubicBezTo>
                <a:cubicBezTo>
                  <a:pt x="2136" y="1531"/>
                  <a:pt x="2129" y="1532"/>
                  <a:pt x="2122" y="1532"/>
                </a:cubicBezTo>
                <a:cubicBezTo>
                  <a:pt x="2130" y="1534"/>
                  <a:pt x="2138" y="1530"/>
                  <a:pt x="2147" y="1531"/>
                </a:cubicBezTo>
                <a:cubicBezTo>
                  <a:pt x="2147" y="1531"/>
                  <a:pt x="2147" y="1531"/>
                  <a:pt x="2147" y="1531"/>
                </a:cubicBezTo>
                <a:cubicBezTo>
                  <a:pt x="2145" y="1534"/>
                  <a:pt x="2141" y="1533"/>
                  <a:pt x="2137" y="1534"/>
                </a:cubicBezTo>
                <a:close/>
                <a:moveTo>
                  <a:pt x="2102" y="1162"/>
                </a:moveTo>
                <a:cubicBezTo>
                  <a:pt x="2104" y="1163"/>
                  <a:pt x="2105" y="1162"/>
                  <a:pt x="2108" y="1163"/>
                </a:cubicBezTo>
                <a:cubicBezTo>
                  <a:pt x="2108" y="1163"/>
                  <a:pt x="2108" y="1164"/>
                  <a:pt x="2107" y="1164"/>
                </a:cubicBezTo>
                <a:cubicBezTo>
                  <a:pt x="2107" y="1164"/>
                  <a:pt x="2101" y="1163"/>
                  <a:pt x="2102" y="1162"/>
                </a:cubicBezTo>
                <a:close/>
                <a:moveTo>
                  <a:pt x="2111" y="1164"/>
                </a:moveTo>
                <a:cubicBezTo>
                  <a:pt x="2113" y="1165"/>
                  <a:pt x="2113" y="1163"/>
                  <a:pt x="2113" y="1163"/>
                </a:cubicBezTo>
                <a:cubicBezTo>
                  <a:pt x="2115" y="1165"/>
                  <a:pt x="2119" y="1166"/>
                  <a:pt x="2122" y="1164"/>
                </a:cubicBezTo>
                <a:cubicBezTo>
                  <a:pt x="2123" y="1165"/>
                  <a:pt x="2124" y="1166"/>
                  <a:pt x="2126" y="1166"/>
                </a:cubicBezTo>
                <a:cubicBezTo>
                  <a:pt x="2122" y="1170"/>
                  <a:pt x="2113" y="1165"/>
                  <a:pt x="2111" y="1164"/>
                </a:cubicBezTo>
                <a:close/>
                <a:moveTo>
                  <a:pt x="2129" y="1167"/>
                </a:moveTo>
                <a:cubicBezTo>
                  <a:pt x="2132" y="1168"/>
                  <a:pt x="2136" y="1167"/>
                  <a:pt x="2139" y="1169"/>
                </a:cubicBezTo>
                <a:cubicBezTo>
                  <a:pt x="2137" y="1169"/>
                  <a:pt x="2131" y="1172"/>
                  <a:pt x="2129" y="1167"/>
                </a:cubicBezTo>
                <a:close/>
                <a:moveTo>
                  <a:pt x="2146" y="1538"/>
                </a:moveTo>
                <a:cubicBezTo>
                  <a:pt x="2150" y="1534"/>
                  <a:pt x="2163" y="1535"/>
                  <a:pt x="2167" y="1536"/>
                </a:cubicBezTo>
                <a:cubicBezTo>
                  <a:pt x="2160" y="1538"/>
                  <a:pt x="2153" y="1537"/>
                  <a:pt x="2146" y="1538"/>
                </a:cubicBezTo>
                <a:close/>
                <a:moveTo>
                  <a:pt x="2171" y="1538"/>
                </a:moveTo>
                <a:cubicBezTo>
                  <a:pt x="2171" y="1538"/>
                  <a:pt x="2172" y="1538"/>
                  <a:pt x="2172" y="1538"/>
                </a:cubicBezTo>
                <a:cubicBezTo>
                  <a:pt x="2172" y="1538"/>
                  <a:pt x="2173" y="1538"/>
                  <a:pt x="2173" y="1538"/>
                </a:cubicBezTo>
                <a:cubicBezTo>
                  <a:pt x="2172" y="1538"/>
                  <a:pt x="2170" y="1539"/>
                  <a:pt x="2171" y="1538"/>
                </a:cubicBezTo>
                <a:close/>
                <a:moveTo>
                  <a:pt x="2165" y="1533"/>
                </a:moveTo>
                <a:cubicBezTo>
                  <a:pt x="2168" y="1533"/>
                  <a:pt x="2170" y="1533"/>
                  <a:pt x="2173" y="1533"/>
                </a:cubicBezTo>
                <a:cubicBezTo>
                  <a:pt x="2173" y="1533"/>
                  <a:pt x="2173" y="1533"/>
                  <a:pt x="2173" y="1533"/>
                </a:cubicBezTo>
                <a:cubicBezTo>
                  <a:pt x="2165" y="1533"/>
                  <a:pt x="2157" y="1534"/>
                  <a:pt x="2149" y="1535"/>
                </a:cubicBezTo>
                <a:cubicBezTo>
                  <a:pt x="2149" y="1533"/>
                  <a:pt x="2151" y="1533"/>
                  <a:pt x="2150" y="1531"/>
                </a:cubicBezTo>
                <a:cubicBezTo>
                  <a:pt x="2152" y="1531"/>
                  <a:pt x="2154" y="1532"/>
                  <a:pt x="2157" y="1532"/>
                </a:cubicBezTo>
                <a:cubicBezTo>
                  <a:pt x="2155" y="1532"/>
                  <a:pt x="2154" y="1532"/>
                  <a:pt x="2153" y="1532"/>
                </a:cubicBezTo>
                <a:cubicBezTo>
                  <a:pt x="2156" y="1534"/>
                  <a:pt x="2161" y="1533"/>
                  <a:pt x="2165" y="1533"/>
                </a:cubicBezTo>
                <a:close/>
                <a:moveTo>
                  <a:pt x="2154" y="1372"/>
                </a:moveTo>
                <a:cubicBezTo>
                  <a:pt x="2153" y="1372"/>
                  <a:pt x="2153" y="1371"/>
                  <a:pt x="2152" y="1371"/>
                </a:cubicBezTo>
                <a:cubicBezTo>
                  <a:pt x="2151" y="1370"/>
                  <a:pt x="2155" y="1370"/>
                  <a:pt x="2154" y="1372"/>
                </a:cubicBezTo>
                <a:close/>
                <a:moveTo>
                  <a:pt x="2157" y="1383"/>
                </a:moveTo>
                <a:cubicBezTo>
                  <a:pt x="2159" y="1383"/>
                  <a:pt x="2161" y="1382"/>
                  <a:pt x="2161" y="1384"/>
                </a:cubicBezTo>
                <a:cubicBezTo>
                  <a:pt x="2160" y="1383"/>
                  <a:pt x="2157" y="1384"/>
                  <a:pt x="2157" y="1383"/>
                </a:cubicBezTo>
                <a:close/>
                <a:moveTo>
                  <a:pt x="2160" y="1373"/>
                </a:moveTo>
                <a:cubicBezTo>
                  <a:pt x="2159" y="1372"/>
                  <a:pt x="2161" y="1372"/>
                  <a:pt x="2161" y="1371"/>
                </a:cubicBezTo>
                <a:cubicBezTo>
                  <a:pt x="2162" y="1372"/>
                  <a:pt x="2166" y="1370"/>
                  <a:pt x="2167" y="1372"/>
                </a:cubicBezTo>
                <a:cubicBezTo>
                  <a:pt x="2166" y="1374"/>
                  <a:pt x="2162" y="1373"/>
                  <a:pt x="2160" y="1373"/>
                </a:cubicBezTo>
                <a:close/>
                <a:moveTo>
                  <a:pt x="2164" y="1210"/>
                </a:moveTo>
                <a:cubicBezTo>
                  <a:pt x="2165" y="1211"/>
                  <a:pt x="2167" y="1210"/>
                  <a:pt x="2167" y="1211"/>
                </a:cubicBezTo>
                <a:cubicBezTo>
                  <a:pt x="2166" y="1211"/>
                  <a:pt x="2165" y="1211"/>
                  <a:pt x="2165" y="1211"/>
                </a:cubicBezTo>
                <a:cubicBezTo>
                  <a:pt x="2164" y="1211"/>
                  <a:pt x="2164" y="1210"/>
                  <a:pt x="2164" y="1210"/>
                </a:cubicBezTo>
                <a:close/>
                <a:moveTo>
                  <a:pt x="2200" y="1371"/>
                </a:moveTo>
                <a:cubicBezTo>
                  <a:pt x="2200" y="1371"/>
                  <a:pt x="2199" y="1371"/>
                  <a:pt x="2198" y="1371"/>
                </a:cubicBezTo>
                <a:cubicBezTo>
                  <a:pt x="2198" y="1370"/>
                  <a:pt x="2198" y="1370"/>
                  <a:pt x="2198" y="1369"/>
                </a:cubicBezTo>
                <a:cubicBezTo>
                  <a:pt x="2199" y="1370"/>
                  <a:pt x="2200" y="1370"/>
                  <a:pt x="2200" y="1370"/>
                </a:cubicBezTo>
                <a:cubicBezTo>
                  <a:pt x="2200" y="1370"/>
                  <a:pt x="2200" y="1371"/>
                  <a:pt x="2200" y="1371"/>
                </a:cubicBezTo>
                <a:close/>
                <a:moveTo>
                  <a:pt x="2195" y="1363"/>
                </a:moveTo>
                <a:cubicBezTo>
                  <a:pt x="2196" y="1365"/>
                  <a:pt x="2186" y="1365"/>
                  <a:pt x="2187" y="1362"/>
                </a:cubicBezTo>
                <a:cubicBezTo>
                  <a:pt x="2193" y="1362"/>
                  <a:pt x="2194" y="1363"/>
                  <a:pt x="2201" y="1363"/>
                </a:cubicBezTo>
                <a:cubicBezTo>
                  <a:pt x="2200" y="1365"/>
                  <a:pt x="2196" y="1363"/>
                  <a:pt x="2195" y="1363"/>
                </a:cubicBezTo>
                <a:close/>
                <a:moveTo>
                  <a:pt x="2206" y="1364"/>
                </a:moveTo>
                <a:cubicBezTo>
                  <a:pt x="2208" y="1364"/>
                  <a:pt x="2210" y="1363"/>
                  <a:pt x="2210" y="1365"/>
                </a:cubicBezTo>
                <a:cubicBezTo>
                  <a:pt x="2209" y="1365"/>
                  <a:pt x="2206" y="1365"/>
                  <a:pt x="2206" y="1364"/>
                </a:cubicBezTo>
                <a:close/>
                <a:moveTo>
                  <a:pt x="2216" y="1366"/>
                </a:moveTo>
                <a:cubicBezTo>
                  <a:pt x="2214" y="1365"/>
                  <a:pt x="2211" y="1367"/>
                  <a:pt x="2211" y="1365"/>
                </a:cubicBezTo>
                <a:cubicBezTo>
                  <a:pt x="2212" y="1364"/>
                  <a:pt x="2215" y="1365"/>
                  <a:pt x="2216" y="1364"/>
                </a:cubicBezTo>
                <a:cubicBezTo>
                  <a:pt x="2216" y="1365"/>
                  <a:pt x="2216" y="1366"/>
                  <a:pt x="2216" y="1366"/>
                </a:cubicBezTo>
                <a:close/>
                <a:moveTo>
                  <a:pt x="2230" y="1223"/>
                </a:moveTo>
                <a:cubicBezTo>
                  <a:pt x="2231" y="1223"/>
                  <a:pt x="2232" y="1223"/>
                  <a:pt x="2232" y="1224"/>
                </a:cubicBezTo>
                <a:cubicBezTo>
                  <a:pt x="2231" y="1224"/>
                  <a:pt x="2229" y="1224"/>
                  <a:pt x="2230" y="1223"/>
                </a:cubicBezTo>
                <a:close/>
                <a:moveTo>
                  <a:pt x="2232" y="1224"/>
                </a:moveTo>
                <a:cubicBezTo>
                  <a:pt x="2233" y="1222"/>
                  <a:pt x="2238" y="1224"/>
                  <a:pt x="2239" y="1224"/>
                </a:cubicBezTo>
                <a:cubicBezTo>
                  <a:pt x="2238" y="1225"/>
                  <a:pt x="2234" y="1224"/>
                  <a:pt x="2232" y="1224"/>
                </a:cubicBezTo>
                <a:close/>
                <a:moveTo>
                  <a:pt x="2267" y="1229"/>
                </a:moveTo>
                <a:cubicBezTo>
                  <a:pt x="2268" y="1232"/>
                  <a:pt x="2263" y="1231"/>
                  <a:pt x="2260" y="1230"/>
                </a:cubicBezTo>
                <a:cubicBezTo>
                  <a:pt x="2260" y="1229"/>
                  <a:pt x="2261" y="1229"/>
                  <a:pt x="2262" y="1229"/>
                </a:cubicBezTo>
                <a:cubicBezTo>
                  <a:pt x="2260" y="1226"/>
                  <a:pt x="2259" y="1230"/>
                  <a:pt x="2257" y="1230"/>
                </a:cubicBezTo>
                <a:cubicBezTo>
                  <a:pt x="2256" y="1230"/>
                  <a:pt x="2252" y="1228"/>
                  <a:pt x="2250" y="1229"/>
                </a:cubicBezTo>
                <a:cubicBezTo>
                  <a:pt x="2249" y="1227"/>
                  <a:pt x="2250" y="1228"/>
                  <a:pt x="2251" y="1226"/>
                </a:cubicBezTo>
                <a:cubicBezTo>
                  <a:pt x="2248" y="1228"/>
                  <a:pt x="2245" y="1225"/>
                  <a:pt x="2240" y="1225"/>
                </a:cubicBezTo>
                <a:cubicBezTo>
                  <a:pt x="2252" y="1225"/>
                  <a:pt x="2264" y="1226"/>
                  <a:pt x="2275" y="1228"/>
                </a:cubicBezTo>
                <a:cubicBezTo>
                  <a:pt x="2277" y="1230"/>
                  <a:pt x="2278" y="1232"/>
                  <a:pt x="2280" y="1234"/>
                </a:cubicBezTo>
                <a:cubicBezTo>
                  <a:pt x="2277" y="1233"/>
                  <a:pt x="2274" y="1233"/>
                  <a:pt x="2272" y="1231"/>
                </a:cubicBezTo>
                <a:cubicBezTo>
                  <a:pt x="2276" y="1230"/>
                  <a:pt x="2270" y="1228"/>
                  <a:pt x="2267" y="1229"/>
                </a:cubicBezTo>
                <a:close/>
                <a:moveTo>
                  <a:pt x="2282" y="1237"/>
                </a:moveTo>
                <a:cubicBezTo>
                  <a:pt x="2282" y="1238"/>
                  <a:pt x="2282" y="1238"/>
                  <a:pt x="2282" y="1238"/>
                </a:cubicBezTo>
                <a:cubicBezTo>
                  <a:pt x="2280" y="1238"/>
                  <a:pt x="2277" y="1238"/>
                  <a:pt x="2275" y="1237"/>
                </a:cubicBezTo>
                <a:cubicBezTo>
                  <a:pt x="2278" y="1237"/>
                  <a:pt x="2280" y="1237"/>
                  <a:pt x="2282" y="1237"/>
                </a:cubicBezTo>
                <a:close/>
                <a:moveTo>
                  <a:pt x="2282" y="1187"/>
                </a:moveTo>
                <a:cubicBezTo>
                  <a:pt x="2282" y="1189"/>
                  <a:pt x="2284" y="1190"/>
                  <a:pt x="2283" y="1191"/>
                </a:cubicBezTo>
                <a:cubicBezTo>
                  <a:pt x="2283" y="1190"/>
                  <a:pt x="2281" y="1188"/>
                  <a:pt x="2282" y="1187"/>
                </a:cubicBezTo>
                <a:close/>
                <a:moveTo>
                  <a:pt x="2290" y="1345"/>
                </a:moveTo>
                <a:cubicBezTo>
                  <a:pt x="2293" y="1345"/>
                  <a:pt x="2297" y="1344"/>
                  <a:pt x="2298" y="1347"/>
                </a:cubicBezTo>
                <a:cubicBezTo>
                  <a:pt x="2296" y="1348"/>
                  <a:pt x="2294" y="1347"/>
                  <a:pt x="2293" y="1348"/>
                </a:cubicBezTo>
                <a:cubicBezTo>
                  <a:pt x="2293" y="1349"/>
                  <a:pt x="2294" y="1349"/>
                  <a:pt x="2295" y="1349"/>
                </a:cubicBezTo>
                <a:cubicBezTo>
                  <a:pt x="2293" y="1352"/>
                  <a:pt x="2285" y="1352"/>
                  <a:pt x="2284" y="1348"/>
                </a:cubicBezTo>
                <a:cubicBezTo>
                  <a:pt x="2281" y="1350"/>
                  <a:pt x="2277" y="1347"/>
                  <a:pt x="2272" y="1347"/>
                </a:cubicBezTo>
                <a:cubicBezTo>
                  <a:pt x="2275" y="1345"/>
                  <a:pt x="2285" y="1348"/>
                  <a:pt x="2292" y="1348"/>
                </a:cubicBezTo>
                <a:cubicBezTo>
                  <a:pt x="2292" y="1347"/>
                  <a:pt x="2290" y="1347"/>
                  <a:pt x="2290" y="1345"/>
                </a:cubicBezTo>
                <a:close/>
                <a:moveTo>
                  <a:pt x="2286" y="1346"/>
                </a:moveTo>
                <a:cubicBezTo>
                  <a:pt x="2284" y="1346"/>
                  <a:pt x="2283" y="1345"/>
                  <a:pt x="2282" y="1344"/>
                </a:cubicBezTo>
                <a:cubicBezTo>
                  <a:pt x="2284" y="1345"/>
                  <a:pt x="2286" y="1344"/>
                  <a:pt x="2286" y="1346"/>
                </a:cubicBezTo>
                <a:close/>
                <a:moveTo>
                  <a:pt x="2293" y="1324"/>
                </a:moveTo>
                <a:cubicBezTo>
                  <a:pt x="2293" y="1324"/>
                  <a:pt x="2293" y="1325"/>
                  <a:pt x="2293" y="1325"/>
                </a:cubicBezTo>
                <a:cubicBezTo>
                  <a:pt x="2290" y="1325"/>
                  <a:pt x="2288" y="1326"/>
                  <a:pt x="2288" y="1323"/>
                </a:cubicBezTo>
                <a:cubicBezTo>
                  <a:pt x="2289" y="1324"/>
                  <a:pt x="2294" y="1324"/>
                  <a:pt x="2293" y="1324"/>
                </a:cubicBezTo>
                <a:close/>
                <a:moveTo>
                  <a:pt x="2307" y="1330"/>
                </a:moveTo>
                <a:cubicBezTo>
                  <a:pt x="2309" y="1330"/>
                  <a:pt x="2311" y="1329"/>
                  <a:pt x="2313" y="1329"/>
                </a:cubicBezTo>
                <a:cubicBezTo>
                  <a:pt x="2313" y="1331"/>
                  <a:pt x="2314" y="1331"/>
                  <a:pt x="2314" y="1332"/>
                </a:cubicBezTo>
                <a:cubicBezTo>
                  <a:pt x="2311" y="1332"/>
                  <a:pt x="2309" y="1331"/>
                  <a:pt x="2307" y="1330"/>
                </a:cubicBezTo>
                <a:close/>
                <a:moveTo>
                  <a:pt x="2311" y="1322"/>
                </a:moveTo>
                <a:cubicBezTo>
                  <a:pt x="2311" y="1324"/>
                  <a:pt x="2310" y="1324"/>
                  <a:pt x="2308" y="1324"/>
                </a:cubicBezTo>
                <a:cubicBezTo>
                  <a:pt x="2308" y="1323"/>
                  <a:pt x="2308" y="1322"/>
                  <a:pt x="2308" y="1321"/>
                </a:cubicBezTo>
                <a:cubicBezTo>
                  <a:pt x="2312" y="1320"/>
                  <a:pt x="2313" y="1323"/>
                  <a:pt x="2316" y="1321"/>
                </a:cubicBezTo>
                <a:cubicBezTo>
                  <a:pt x="2316" y="1322"/>
                  <a:pt x="2316" y="1323"/>
                  <a:pt x="2316" y="1324"/>
                </a:cubicBezTo>
                <a:cubicBezTo>
                  <a:pt x="2314" y="1323"/>
                  <a:pt x="2312" y="1324"/>
                  <a:pt x="2311" y="1322"/>
                </a:cubicBezTo>
                <a:close/>
                <a:moveTo>
                  <a:pt x="2318" y="1327"/>
                </a:moveTo>
                <a:cubicBezTo>
                  <a:pt x="2315" y="1326"/>
                  <a:pt x="2315" y="1327"/>
                  <a:pt x="2314" y="1326"/>
                </a:cubicBezTo>
                <a:cubicBezTo>
                  <a:pt x="2315" y="1325"/>
                  <a:pt x="2318" y="1325"/>
                  <a:pt x="2318" y="1327"/>
                </a:cubicBezTo>
                <a:close/>
                <a:moveTo>
                  <a:pt x="2323" y="1338"/>
                </a:moveTo>
                <a:cubicBezTo>
                  <a:pt x="2324" y="1336"/>
                  <a:pt x="2327" y="1338"/>
                  <a:pt x="2328" y="1337"/>
                </a:cubicBezTo>
                <a:cubicBezTo>
                  <a:pt x="2327" y="1337"/>
                  <a:pt x="2324" y="1336"/>
                  <a:pt x="2321" y="1335"/>
                </a:cubicBezTo>
                <a:cubicBezTo>
                  <a:pt x="2321" y="1337"/>
                  <a:pt x="2320" y="1337"/>
                  <a:pt x="2318" y="1337"/>
                </a:cubicBezTo>
                <a:cubicBezTo>
                  <a:pt x="2317" y="1335"/>
                  <a:pt x="2320" y="1337"/>
                  <a:pt x="2320" y="1335"/>
                </a:cubicBezTo>
                <a:cubicBezTo>
                  <a:pt x="2318" y="1335"/>
                  <a:pt x="2317" y="1333"/>
                  <a:pt x="2316" y="1332"/>
                </a:cubicBezTo>
                <a:cubicBezTo>
                  <a:pt x="2318" y="1330"/>
                  <a:pt x="2323" y="1333"/>
                  <a:pt x="2320" y="1334"/>
                </a:cubicBezTo>
                <a:cubicBezTo>
                  <a:pt x="2322" y="1335"/>
                  <a:pt x="2326" y="1333"/>
                  <a:pt x="2329" y="1335"/>
                </a:cubicBezTo>
                <a:cubicBezTo>
                  <a:pt x="2329" y="1335"/>
                  <a:pt x="2329" y="1338"/>
                  <a:pt x="2329" y="1338"/>
                </a:cubicBezTo>
                <a:cubicBezTo>
                  <a:pt x="2329" y="1338"/>
                  <a:pt x="2329" y="1337"/>
                  <a:pt x="2330" y="1337"/>
                </a:cubicBezTo>
                <a:cubicBezTo>
                  <a:pt x="2329" y="1340"/>
                  <a:pt x="2324" y="1340"/>
                  <a:pt x="2323" y="1338"/>
                </a:cubicBezTo>
                <a:close/>
                <a:moveTo>
                  <a:pt x="2332" y="1338"/>
                </a:moveTo>
                <a:cubicBezTo>
                  <a:pt x="2334" y="1339"/>
                  <a:pt x="2337" y="1339"/>
                  <a:pt x="2338" y="1340"/>
                </a:cubicBezTo>
                <a:cubicBezTo>
                  <a:pt x="2336" y="1341"/>
                  <a:pt x="2333" y="1340"/>
                  <a:pt x="2332" y="1338"/>
                </a:cubicBezTo>
                <a:close/>
                <a:moveTo>
                  <a:pt x="2339" y="1340"/>
                </a:moveTo>
                <a:cubicBezTo>
                  <a:pt x="2341" y="1341"/>
                  <a:pt x="2344" y="1340"/>
                  <a:pt x="2344" y="1342"/>
                </a:cubicBezTo>
                <a:cubicBezTo>
                  <a:pt x="2342" y="1342"/>
                  <a:pt x="2340" y="1342"/>
                  <a:pt x="2339" y="1340"/>
                </a:cubicBezTo>
                <a:close/>
                <a:moveTo>
                  <a:pt x="2365" y="1344"/>
                </a:moveTo>
                <a:cubicBezTo>
                  <a:pt x="2366" y="1344"/>
                  <a:pt x="2367" y="1345"/>
                  <a:pt x="2367" y="1346"/>
                </a:cubicBezTo>
                <a:cubicBezTo>
                  <a:pt x="2366" y="1346"/>
                  <a:pt x="2365" y="1346"/>
                  <a:pt x="2365" y="1346"/>
                </a:cubicBezTo>
                <a:cubicBezTo>
                  <a:pt x="2365" y="1345"/>
                  <a:pt x="2365" y="1345"/>
                  <a:pt x="2365" y="1344"/>
                </a:cubicBezTo>
                <a:close/>
                <a:moveTo>
                  <a:pt x="2365" y="1326"/>
                </a:moveTo>
                <a:cubicBezTo>
                  <a:pt x="2366" y="1332"/>
                  <a:pt x="2370" y="1336"/>
                  <a:pt x="2373" y="1340"/>
                </a:cubicBezTo>
                <a:cubicBezTo>
                  <a:pt x="2372" y="1339"/>
                  <a:pt x="2371" y="1339"/>
                  <a:pt x="2369" y="1339"/>
                </a:cubicBezTo>
                <a:cubicBezTo>
                  <a:pt x="2368" y="1337"/>
                  <a:pt x="2367" y="1335"/>
                  <a:pt x="2366" y="1333"/>
                </a:cubicBezTo>
                <a:cubicBezTo>
                  <a:pt x="2366" y="1333"/>
                  <a:pt x="2366" y="1334"/>
                  <a:pt x="2365" y="1334"/>
                </a:cubicBezTo>
                <a:cubicBezTo>
                  <a:pt x="2364" y="1332"/>
                  <a:pt x="2362" y="1329"/>
                  <a:pt x="2361" y="1326"/>
                </a:cubicBezTo>
                <a:cubicBezTo>
                  <a:pt x="2362" y="1326"/>
                  <a:pt x="2363" y="1326"/>
                  <a:pt x="2365" y="1326"/>
                </a:cubicBezTo>
                <a:close/>
                <a:moveTo>
                  <a:pt x="2352" y="1324"/>
                </a:moveTo>
                <a:cubicBezTo>
                  <a:pt x="2353" y="1324"/>
                  <a:pt x="2353" y="1325"/>
                  <a:pt x="2353" y="1326"/>
                </a:cubicBezTo>
                <a:cubicBezTo>
                  <a:pt x="2353" y="1326"/>
                  <a:pt x="2353" y="1326"/>
                  <a:pt x="2353" y="1326"/>
                </a:cubicBezTo>
                <a:cubicBezTo>
                  <a:pt x="2354" y="1326"/>
                  <a:pt x="2354" y="1326"/>
                  <a:pt x="2354" y="1326"/>
                </a:cubicBezTo>
                <a:cubicBezTo>
                  <a:pt x="2355" y="1327"/>
                  <a:pt x="2355" y="1328"/>
                  <a:pt x="2356" y="1328"/>
                </a:cubicBezTo>
                <a:cubicBezTo>
                  <a:pt x="2356" y="1327"/>
                  <a:pt x="2355" y="1326"/>
                  <a:pt x="2355" y="1326"/>
                </a:cubicBezTo>
                <a:cubicBezTo>
                  <a:pt x="2355" y="1325"/>
                  <a:pt x="2356" y="1325"/>
                  <a:pt x="2356" y="1325"/>
                </a:cubicBezTo>
                <a:cubicBezTo>
                  <a:pt x="2356" y="1325"/>
                  <a:pt x="2357" y="1326"/>
                  <a:pt x="2358" y="1326"/>
                </a:cubicBezTo>
                <a:cubicBezTo>
                  <a:pt x="2361" y="1330"/>
                  <a:pt x="2363" y="1334"/>
                  <a:pt x="2365" y="1338"/>
                </a:cubicBezTo>
                <a:cubicBezTo>
                  <a:pt x="2365" y="1338"/>
                  <a:pt x="2364" y="1338"/>
                  <a:pt x="2364" y="1338"/>
                </a:cubicBezTo>
                <a:cubicBezTo>
                  <a:pt x="2364" y="1338"/>
                  <a:pt x="2363" y="1338"/>
                  <a:pt x="2363" y="1338"/>
                </a:cubicBezTo>
                <a:cubicBezTo>
                  <a:pt x="2362" y="1337"/>
                  <a:pt x="2361" y="1335"/>
                  <a:pt x="2360" y="1334"/>
                </a:cubicBezTo>
                <a:cubicBezTo>
                  <a:pt x="2361" y="1336"/>
                  <a:pt x="2361" y="1337"/>
                  <a:pt x="2362" y="1338"/>
                </a:cubicBezTo>
                <a:cubicBezTo>
                  <a:pt x="2361" y="1338"/>
                  <a:pt x="2360" y="1338"/>
                  <a:pt x="2362" y="1338"/>
                </a:cubicBezTo>
                <a:cubicBezTo>
                  <a:pt x="2362" y="1338"/>
                  <a:pt x="2362" y="1338"/>
                  <a:pt x="2362" y="1338"/>
                </a:cubicBezTo>
                <a:cubicBezTo>
                  <a:pt x="2363" y="1340"/>
                  <a:pt x="2364" y="1341"/>
                  <a:pt x="2364" y="1343"/>
                </a:cubicBezTo>
                <a:cubicBezTo>
                  <a:pt x="2363" y="1342"/>
                  <a:pt x="2362" y="1340"/>
                  <a:pt x="2361" y="1338"/>
                </a:cubicBezTo>
                <a:cubicBezTo>
                  <a:pt x="2360" y="1339"/>
                  <a:pt x="2360" y="1339"/>
                  <a:pt x="2360" y="1340"/>
                </a:cubicBezTo>
                <a:cubicBezTo>
                  <a:pt x="2359" y="1339"/>
                  <a:pt x="2358" y="1338"/>
                  <a:pt x="2358" y="1337"/>
                </a:cubicBezTo>
                <a:cubicBezTo>
                  <a:pt x="2358" y="1338"/>
                  <a:pt x="2359" y="1338"/>
                  <a:pt x="2360" y="1337"/>
                </a:cubicBezTo>
                <a:cubicBezTo>
                  <a:pt x="2359" y="1336"/>
                  <a:pt x="2355" y="1333"/>
                  <a:pt x="2354" y="1335"/>
                </a:cubicBezTo>
                <a:cubicBezTo>
                  <a:pt x="2353" y="1335"/>
                  <a:pt x="2353" y="1334"/>
                  <a:pt x="2353" y="1333"/>
                </a:cubicBezTo>
                <a:cubicBezTo>
                  <a:pt x="2351" y="1334"/>
                  <a:pt x="2354" y="1335"/>
                  <a:pt x="2352" y="1335"/>
                </a:cubicBezTo>
                <a:cubicBezTo>
                  <a:pt x="2352" y="1336"/>
                  <a:pt x="2353" y="1336"/>
                  <a:pt x="2353" y="1336"/>
                </a:cubicBezTo>
                <a:cubicBezTo>
                  <a:pt x="2353" y="1336"/>
                  <a:pt x="2353" y="1336"/>
                  <a:pt x="2353" y="1336"/>
                </a:cubicBezTo>
                <a:cubicBezTo>
                  <a:pt x="2353" y="1336"/>
                  <a:pt x="2353" y="1336"/>
                  <a:pt x="2353" y="1336"/>
                </a:cubicBezTo>
                <a:cubicBezTo>
                  <a:pt x="2354" y="1337"/>
                  <a:pt x="2354" y="1337"/>
                  <a:pt x="2354" y="1338"/>
                </a:cubicBezTo>
                <a:cubicBezTo>
                  <a:pt x="2355" y="1337"/>
                  <a:pt x="2355" y="1337"/>
                  <a:pt x="2355" y="1336"/>
                </a:cubicBezTo>
                <a:cubicBezTo>
                  <a:pt x="2355" y="1337"/>
                  <a:pt x="2356" y="1337"/>
                  <a:pt x="2357" y="1337"/>
                </a:cubicBezTo>
                <a:cubicBezTo>
                  <a:pt x="2355" y="1339"/>
                  <a:pt x="2361" y="1342"/>
                  <a:pt x="2359" y="1343"/>
                </a:cubicBezTo>
                <a:cubicBezTo>
                  <a:pt x="2361" y="1342"/>
                  <a:pt x="2363" y="1344"/>
                  <a:pt x="2365" y="1346"/>
                </a:cubicBezTo>
                <a:cubicBezTo>
                  <a:pt x="2363" y="1345"/>
                  <a:pt x="2361" y="1344"/>
                  <a:pt x="2361" y="1343"/>
                </a:cubicBezTo>
                <a:cubicBezTo>
                  <a:pt x="2362" y="1346"/>
                  <a:pt x="2361" y="1345"/>
                  <a:pt x="2359" y="1345"/>
                </a:cubicBezTo>
                <a:cubicBezTo>
                  <a:pt x="2358" y="1343"/>
                  <a:pt x="2358" y="1342"/>
                  <a:pt x="2357" y="1341"/>
                </a:cubicBezTo>
                <a:cubicBezTo>
                  <a:pt x="2357" y="1342"/>
                  <a:pt x="2357" y="1343"/>
                  <a:pt x="2358" y="1344"/>
                </a:cubicBezTo>
                <a:cubicBezTo>
                  <a:pt x="2356" y="1344"/>
                  <a:pt x="2355" y="1344"/>
                  <a:pt x="2355" y="1345"/>
                </a:cubicBezTo>
                <a:cubicBezTo>
                  <a:pt x="2349" y="1341"/>
                  <a:pt x="2342" y="1341"/>
                  <a:pt x="2334" y="1336"/>
                </a:cubicBezTo>
                <a:cubicBezTo>
                  <a:pt x="2333" y="1336"/>
                  <a:pt x="2332" y="1336"/>
                  <a:pt x="2332" y="1337"/>
                </a:cubicBezTo>
                <a:cubicBezTo>
                  <a:pt x="2331" y="1337"/>
                  <a:pt x="2331" y="1336"/>
                  <a:pt x="2331" y="1334"/>
                </a:cubicBezTo>
                <a:cubicBezTo>
                  <a:pt x="2325" y="1332"/>
                  <a:pt x="2320" y="1332"/>
                  <a:pt x="2316" y="1329"/>
                </a:cubicBezTo>
                <a:cubicBezTo>
                  <a:pt x="2319" y="1328"/>
                  <a:pt x="2323" y="1331"/>
                  <a:pt x="2326" y="1330"/>
                </a:cubicBezTo>
                <a:cubicBezTo>
                  <a:pt x="2325" y="1327"/>
                  <a:pt x="2321" y="1329"/>
                  <a:pt x="2318" y="1328"/>
                </a:cubicBezTo>
                <a:cubicBezTo>
                  <a:pt x="2318" y="1324"/>
                  <a:pt x="2322" y="1323"/>
                  <a:pt x="2322" y="1321"/>
                </a:cubicBezTo>
                <a:cubicBezTo>
                  <a:pt x="2333" y="1322"/>
                  <a:pt x="2341" y="1322"/>
                  <a:pt x="2352" y="1324"/>
                </a:cubicBezTo>
                <a:close/>
                <a:moveTo>
                  <a:pt x="2320" y="1322"/>
                </a:moveTo>
                <a:cubicBezTo>
                  <a:pt x="2320" y="1321"/>
                  <a:pt x="2319" y="1321"/>
                  <a:pt x="2319" y="1321"/>
                </a:cubicBezTo>
                <a:cubicBezTo>
                  <a:pt x="2319" y="1322"/>
                  <a:pt x="2320" y="1323"/>
                  <a:pt x="2318" y="1323"/>
                </a:cubicBezTo>
                <a:cubicBezTo>
                  <a:pt x="2318" y="1322"/>
                  <a:pt x="2318" y="1322"/>
                  <a:pt x="2318" y="1320"/>
                </a:cubicBezTo>
                <a:cubicBezTo>
                  <a:pt x="2318" y="1321"/>
                  <a:pt x="2321" y="1320"/>
                  <a:pt x="2320" y="1322"/>
                </a:cubicBezTo>
                <a:close/>
                <a:moveTo>
                  <a:pt x="2319" y="1315"/>
                </a:moveTo>
                <a:cubicBezTo>
                  <a:pt x="2320" y="1315"/>
                  <a:pt x="2322" y="1314"/>
                  <a:pt x="2321" y="1316"/>
                </a:cubicBezTo>
                <a:cubicBezTo>
                  <a:pt x="2320" y="1316"/>
                  <a:pt x="2319" y="1316"/>
                  <a:pt x="2319" y="1315"/>
                </a:cubicBezTo>
                <a:close/>
                <a:moveTo>
                  <a:pt x="2327" y="1269"/>
                </a:moveTo>
                <a:cubicBezTo>
                  <a:pt x="2327" y="1269"/>
                  <a:pt x="2327" y="1268"/>
                  <a:pt x="2327" y="1268"/>
                </a:cubicBezTo>
                <a:cubicBezTo>
                  <a:pt x="2327" y="1268"/>
                  <a:pt x="2327" y="1269"/>
                  <a:pt x="2327" y="1269"/>
                </a:cubicBezTo>
                <a:cubicBezTo>
                  <a:pt x="2328" y="1268"/>
                  <a:pt x="2327" y="1267"/>
                  <a:pt x="2327" y="1267"/>
                </a:cubicBezTo>
                <a:cubicBezTo>
                  <a:pt x="2325" y="1264"/>
                  <a:pt x="2323" y="1259"/>
                  <a:pt x="2320" y="1255"/>
                </a:cubicBezTo>
                <a:cubicBezTo>
                  <a:pt x="2321" y="1254"/>
                  <a:pt x="2321" y="1254"/>
                  <a:pt x="2322" y="1254"/>
                </a:cubicBezTo>
                <a:cubicBezTo>
                  <a:pt x="2323" y="1254"/>
                  <a:pt x="2323" y="1255"/>
                  <a:pt x="2322" y="1255"/>
                </a:cubicBezTo>
                <a:cubicBezTo>
                  <a:pt x="2323" y="1255"/>
                  <a:pt x="2325" y="1255"/>
                  <a:pt x="2326" y="1255"/>
                </a:cubicBezTo>
                <a:cubicBezTo>
                  <a:pt x="2326" y="1255"/>
                  <a:pt x="2326" y="1255"/>
                  <a:pt x="2326" y="1255"/>
                </a:cubicBezTo>
                <a:cubicBezTo>
                  <a:pt x="2326" y="1255"/>
                  <a:pt x="2327" y="1255"/>
                  <a:pt x="2327" y="1255"/>
                </a:cubicBezTo>
                <a:cubicBezTo>
                  <a:pt x="2328" y="1255"/>
                  <a:pt x="2329" y="1255"/>
                  <a:pt x="2331" y="1255"/>
                </a:cubicBezTo>
                <a:cubicBezTo>
                  <a:pt x="2332" y="1256"/>
                  <a:pt x="2333" y="1257"/>
                  <a:pt x="2333" y="1259"/>
                </a:cubicBezTo>
                <a:cubicBezTo>
                  <a:pt x="2332" y="1259"/>
                  <a:pt x="2332" y="1259"/>
                  <a:pt x="2331" y="1258"/>
                </a:cubicBezTo>
                <a:cubicBezTo>
                  <a:pt x="2330" y="1259"/>
                  <a:pt x="2334" y="1262"/>
                  <a:pt x="2336" y="1262"/>
                </a:cubicBezTo>
                <a:cubicBezTo>
                  <a:pt x="2334" y="1264"/>
                  <a:pt x="2339" y="1267"/>
                  <a:pt x="2335" y="1268"/>
                </a:cubicBezTo>
                <a:cubicBezTo>
                  <a:pt x="2335" y="1269"/>
                  <a:pt x="2336" y="1269"/>
                  <a:pt x="2335" y="1270"/>
                </a:cubicBezTo>
                <a:cubicBezTo>
                  <a:pt x="2334" y="1270"/>
                  <a:pt x="2334" y="1268"/>
                  <a:pt x="2334" y="1267"/>
                </a:cubicBezTo>
                <a:cubicBezTo>
                  <a:pt x="2334" y="1266"/>
                  <a:pt x="2333" y="1267"/>
                  <a:pt x="2334" y="1268"/>
                </a:cubicBezTo>
                <a:cubicBezTo>
                  <a:pt x="2333" y="1268"/>
                  <a:pt x="2333" y="1267"/>
                  <a:pt x="2332" y="1267"/>
                </a:cubicBezTo>
                <a:cubicBezTo>
                  <a:pt x="2333" y="1271"/>
                  <a:pt x="2336" y="1274"/>
                  <a:pt x="2338" y="1277"/>
                </a:cubicBezTo>
                <a:cubicBezTo>
                  <a:pt x="2337" y="1277"/>
                  <a:pt x="2336" y="1277"/>
                  <a:pt x="2335" y="1277"/>
                </a:cubicBezTo>
                <a:cubicBezTo>
                  <a:pt x="2334" y="1277"/>
                  <a:pt x="2334" y="1276"/>
                  <a:pt x="2334" y="1276"/>
                </a:cubicBezTo>
                <a:cubicBezTo>
                  <a:pt x="2334" y="1276"/>
                  <a:pt x="2334" y="1276"/>
                  <a:pt x="2334" y="1277"/>
                </a:cubicBezTo>
                <a:cubicBezTo>
                  <a:pt x="2334" y="1276"/>
                  <a:pt x="2333" y="1276"/>
                  <a:pt x="2332" y="1276"/>
                </a:cubicBezTo>
                <a:cubicBezTo>
                  <a:pt x="2331" y="1274"/>
                  <a:pt x="2330" y="1270"/>
                  <a:pt x="2327" y="1269"/>
                </a:cubicBezTo>
                <a:close/>
                <a:moveTo>
                  <a:pt x="2329" y="1289"/>
                </a:moveTo>
                <a:cubicBezTo>
                  <a:pt x="2329" y="1289"/>
                  <a:pt x="2329" y="1289"/>
                  <a:pt x="2328" y="1289"/>
                </a:cubicBezTo>
                <a:cubicBezTo>
                  <a:pt x="2328" y="1289"/>
                  <a:pt x="2328" y="1289"/>
                  <a:pt x="2328" y="1289"/>
                </a:cubicBezTo>
                <a:cubicBezTo>
                  <a:pt x="2328" y="1288"/>
                  <a:pt x="2325" y="1289"/>
                  <a:pt x="2326" y="1288"/>
                </a:cubicBezTo>
                <a:cubicBezTo>
                  <a:pt x="2327" y="1288"/>
                  <a:pt x="2327" y="1288"/>
                  <a:pt x="2327" y="1287"/>
                </a:cubicBezTo>
                <a:cubicBezTo>
                  <a:pt x="2328" y="1287"/>
                  <a:pt x="2328" y="1288"/>
                  <a:pt x="2328" y="1288"/>
                </a:cubicBezTo>
                <a:cubicBezTo>
                  <a:pt x="2328" y="1288"/>
                  <a:pt x="2329" y="1289"/>
                  <a:pt x="2329" y="1289"/>
                </a:cubicBezTo>
                <a:close/>
                <a:moveTo>
                  <a:pt x="2317" y="1247"/>
                </a:moveTo>
                <a:cubicBezTo>
                  <a:pt x="2317" y="1247"/>
                  <a:pt x="2317" y="1246"/>
                  <a:pt x="2317" y="1246"/>
                </a:cubicBezTo>
                <a:cubicBezTo>
                  <a:pt x="2317" y="1246"/>
                  <a:pt x="2318" y="1246"/>
                  <a:pt x="2318" y="1246"/>
                </a:cubicBezTo>
                <a:cubicBezTo>
                  <a:pt x="2319" y="1246"/>
                  <a:pt x="2318" y="1245"/>
                  <a:pt x="2318" y="1245"/>
                </a:cubicBezTo>
                <a:cubicBezTo>
                  <a:pt x="2319" y="1245"/>
                  <a:pt x="2320" y="1245"/>
                  <a:pt x="2321" y="1245"/>
                </a:cubicBezTo>
                <a:cubicBezTo>
                  <a:pt x="2321" y="1246"/>
                  <a:pt x="2322" y="1248"/>
                  <a:pt x="2320" y="1249"/>
                </a:cubicBezTo>
                <a:cubicBezTo>
                  <a:pt x="2321" y="1250"/>
                  <a:pt x="2321" y="1250"/>
                  <a:pt x="2322" y="1251"/>
                </a:cubicBezTo>
                <a:cubicBezTo>
                  <a:pt x="2321" y="1251"/>
                  <a:pt x="2321" y="1251"/>
                  <a:pt x="2320" y="1251"/>
                </a:cubicBezTo>
                <a:cubicBezTo>
                  <a:pt x="2320" y="1250"/>
                  <a:pt x="2320" y="1250"/>
                  <a:pt x="2320" y="1250"/>
                </a:cubicBezTo>
                <a:cubicBezTo>
                  <a:pt x="2318" y="1251"/>
                  <a:pt x="2318" y="1248"/>
                  <a:pt x="2318" y="1248"/>
                </a:cubicBezTo>
                <a:cubicBezTo>
                  <a:pt x="2317" y="1248"/>
                  <a:pt x="2317" y="1249"/>
                  <a:pt x="2318" y="1250"/>
                </a:cubicBezTo>
                <a:cubicBezTo>
                  <a:pt x="2318" y="1250"/>
                  <a:pt x="2317" y="1250"/>
                  <a:pt x="2317" y="1250"/>
                </a:cubicBezTo>
                <a:cubicBezTo>
                  <a:pt x="2316" y="1248"/>
                  <a:pt x="2315" y="1246"/>
                  <a:pt x="2314" y="1245"/>
                </a:cubicBezTo>
                <a:cubicBezTo>
                  <a:pt x="2314" y="1244"/>
                  <a:pt x="2314" y="1244"/>
                  <a:pt x="2314" y="1244"/>
                </a:cubicBezTo>
                <a:cubicBezTo>
                  <a:pt x="2315" y="1245"/>
                  <a:pt x="2315" y="1245"/>
                  <a:pt x="2316" y="1245"/>
                </a:cubicBezTo>
                <a:cubicBezTo>
                  <a:pt x="2315" y="1245"/>
                  <a:pt x="2315" y="1246"/>
                  <a:pt x="2317" y="1247"/>
                </a:cubicBezTo>
                <a:close/>
                <a:moveTo>
                  <a:pt x="2321" y="1276"/>
                </a:moveTo>
                <a:cubicBezTo>
                  <a:pt x="2320" y="1276"/>
                  <a:pt x="2319" y="1275"/>
                  <a:pt x="2320" y="1274"/>
                </a:cubicBezTo>
                <a:cubicBezTo>
                  <a:pt x="2319" y="1274"/>
                  <a:pt x="2319" y="1274"/>
                  <a:pt x="2318" y="1274"/>
                </a:cubicBezTo>
                <a:cubicBezTo>
                  <a:pt x="2318" y="1273"/>
                  <a:pt x="2318" y="1272"/>
                  <a:pt x="2318" y="1271"/>
                </a:cubicBezTo>
                <a:cubicBezTo>
                  <a:pt x="2319" y="1271"/>
                  <a:pt x="2320" y="1275"/>
                  <a:pt x="2321" y="1276"/>
                </a:cubicBezTo>
                <a:close/>
                <a:moveTo>
                  <a:pt x="2316" y="1267"/>
                </a:moveTo>
                <a:cubicBezTo>
                  <a:pt x="2316" y="1268"/>
                  <a:pt x="2315" y="1270"/>
                  <a:pt x="2315" y="1269"/>
                </a:cubicBezTo>
                <a:cubicBezTo>
                  <a:pt x="2316" y="1269"/>
                  <a:pt x="2314" y="1267"/>
                  <a:pt x="2316" y="1267"/>
                </a:cubicBezTo>
                <a:close/>
                <a:moveTo>
                  <a:pt x="2323" y="1303"/>
                </a:moveTo>
                <a:cubicBezTo>
                  <a:pt x="2323" y="1303"/>
                  <a:pt x="2323" y="1303"/>
                  <a:pt x="2323" y="1303"/>
                </a:cubicBezTo>
                <a:cubicBezTo>
                  <a:pt x="2318" y="1302"/>
                  <a:pt x="2312" y="1303"/>
                  <a:pt x="2310" y="1301"/>
                </a:cubicBezTo>
                <a:cubicBezTo>
                  <a:pt x="2314" y="1302"/>
                  <a:pt x="2320" y="1300"/>
                  <a:pt x="2323" y="1303"/>
                </a:cubicBezTo>
                <a:close/>
                <a:moveTo>
                  <a:pt x="2322" y="1251"/>
                </a:moveTo>
                <a:cubicBezTo>
                  <a:pt x="2322" y="1251"/>
                  <a:pt x="2322" y="1250"/>
                  <a:pt x="2323" y="1250"/>
                </a:cubicBezTo>
                <a:cubicBezTo>
                  <a:pt x="2323" y="1250"/>
                  <a:pt x="2324" y="1251"/>
                  <a:pt x="2325" y="1251"/>
                </a:cubicBezTo>
                <a:cubicBezTo>
                  <a:pt x="2324" y="1251"/>
                  <a:pt x="2323" y="1251"/>
                  <a:pt x="2322" y="1251"/>
                </a:cubicBezTo>
                <a:close/>
                <a:moveTo>
                  <a:pt x="2332" y="1255"/>
                </a:moveTo>
                <a:cubicBezTo>
                  <a:pt x="2333" y="1255"/>
                  <a:pt x="2334" y="1255"/>
                  <a:pt x="2336" y="1256"/>
                </a:cubicBezTo>
                <a:cubicBezTo>
                  <a:pt x="2335" y="1256"/>
                  <a:pt x="2336" y="1257"/>
                  <a:pt x="2334" y="1258"/>
                </a:cubicBezTo>
                <a:cubicBezTo>
                  <a:pt x="2333" y="1257"/>
                  <a:pt x="2333" y="1256"/>
                  <a:pt x="2332" y="1255"/>
                </a:cubicBezTo>
                <a:close/>
                <a:moveTo>
                  <a:pt x="2337" y="1271"/>
                </a:moveTo>
                <a:cubicBezTo>
                  <a:pt x="2339" y="1270"/>
                  <a:pt x="2340" y="1272"/>
                  <a:pt x="2339" y="1273"/>
                </a:cubicBezTo>
                <a:cubicBezTo>
                  <a:pt x="2339" y="1273"/>
                  <a:pt x="2338" y="1273"/>
                  <a:pt x="2338" y="1273"/>
                </a:cubicBezTo>
                <a:cubicBezTo>
                  <a:pt x="2338" y="1275"/>
                  <a:pt x="2340" y="1275"/>
                  <a:pt x="2340" y="1276"/>
                </a:cubicBezTo>
                <a:cubicBezTo>
                  <a:pt x="2339" y="1276"/>
                  <a:pt x="2339" y="1276"/>
                  <a:pt x="2339" y="1277"/>
                </a:cubicBezTo>
                <a:cubicBezTo>
                  <a:pt x="2338" y="1275"/>
                  <a:pt x="2338" y="1274"/>
                  <a:pt x="2337" y="1273"/>
                </a:cubicBezTo>
                <a:cubicBezTo>
                  <a:pt x="2337" y="1272"/>
                  <a:pt x="2339" y="1273"/>
                  <a:pt x="2337" y="1271"/>
                </a:cubicBezTo>
                <a:close/>
                <a:moveTo>
                  <a:pt x="2340" y="1273"/>
                </a:moveTo>
                <a:cubicBezTo>
                  <a:pt x="2340" y="1276"/>
                  <a:pt x="2344" y="1273"/>
                  <a:pt x="2342" y="1275"/>
                </a:cubicBezTo>
                <a:cubicBezTo>
                  <a:pt x="2341" y="1275"/>
                  <a:pt x="2338" y="1275"/>
                  <a:pt x="2340" y="1273"/>
                </a:cubicBezTo>
                <a:close/>
                <a:moveTo>
                  <a:pt x="2340" y="1266"/>
                </a:moveTo>
                <a:cubicBezTo>
                  <a:pt x="2340" y="1266"/>
                  <a:pt x="2340" y="1265"/>
                  <a:pt x="2341" y="1265"/>
                </a:cubicBezTo>
                <a:cubicBezTo>
                  <a:pt x="2341" y="1266"/>
                  <a:pt x="2341" y="1266"/>
                  <a:pt x="2342" y="1266"/>
                </a:cubicBezTo>
                <a:cubicBezTo>
                  <a:pt x="2341" y="1266"/>
                  <a:pt x="2341" y="1266"/>
                  <a:pt x="2340" y="1267"/>
                </a:cubicBezTo>
                <a:cubicBezTo>
                  <a:pt x="2340" y="1266"/>
                  <a:pt x="2340" y="1266"/>
                  <a:pt x="2340" y="1266"/>
                </a:cubicBezTo>
                <a:close/>
                <a:moveTo>
                  <a:pt x="2339" y="1304"/>
                </a:moveTo>
                <a:cubicBezTo>
                  <a:pt x="2339" y="1304"/>
                  <a:pt x="2339" y="1304"/>
                  <a:pt x="2340" y="1304"/>
                </a:cubicBezTo>
                <a:cubicBezTo>
                  <a:pt x="2341" y="1304"/>
                  <a:pt x="2343" y="1304"/>
                  <a:pt x="2344" y="1305"/>
                </a:cubicBezTo>
                <a:cubicBezTo>
                  <a:pt x="2344" y="1305"/>
                  <a:pt x="2344" y="1305"/>
                  <a:pt x="2344" y="1306"/>
                </a:cubicBezTo>
                <a:cubicBezTo>
                  <a:pt x="2341" y="1305"/>
                  <a:pt x="2338" y="1305"/>
                  <a:pt x="2335" y="1305"/>
                </a:cubicBezTo>
                <a:cubicBezTo>
                  <a:pt x="2335" y="1305"/>
                  <a:pt x="2335" y="1305"/>
                  <a:pt x="2335" y="1304"/>
                </a:cubicBezTo>
                <a:cubicBezTo>
                  <a:pt x="2337" y="1304"/>
                  <a:pt x="2338" y="1303"/>
                  <a:pt x="2339" y="1304"/>
                </a:cubicBezTo>
                <a:close/>
                <a:moveTo>
                  <a:pt x="2342" y="1287"/>
                </a:moveTo>
                <a:cubicBezTo>
                  <a:pt x="2342" y="1287"/>
                  <a:pt x="2342" y="1287"/>
                  <a:pt x="2342" y="1287"/>
                </a:cubicBezTo>
                <a:cubicBezTo>
                  <a:pt x="2341" y="1287"/>
                  <a:pt x="2341" y="1286"/>
                  <a:pt x="2340" y="1286"/>
                </a:cubicBezTo>
                <a:cubicBezTo>
                  <a:pt x="2340" y="1286"/>
                  <a:pt x="2341" y="1286"/>
                  <a:pt x="2341" y="1286"/>
                </a:cubicBezTo>
                <a:cubicBezTo>
                  <a:pt x="2342" y="1287"/>
                  <a:pt x="2342" y="1286"/>
                  <a:pt x="2343" y="1286"/>
                </a:cubicBezTo>
                <a:cubicBezTo>
                  <a:pt x="2343" y="1286"/>
                  <a:pt x="2343" y="1286"/>
                  <a:pt x="2343" y="1286"/>
                </a:cubicBezTo>
                <a:cubicBezTo>
                  <a:pt x="2343" y="1286"/>
                  <a:pt x="2342" y="1287"/>
                  <a:pt x="2342" y="1287"/>
                </a:cubicBezTo>
                <a:close/>
                <a:moveTo>
                  <a:pt x="2336" y="1256"/>
                </a:moveTo>
                <a:cubicBezTo>
                  <a:pt x="2337" y="1256"/>
                  <a:pt x="2338" y="1256"/>
                  <a:pt x="2338" y="1256"/>
                </a:cubicBezTo>
                <a:cubicBezTo>
                  <a:pt x="2338" y="1256"/>
                  <a:pt x="2337" y="1256"/>
                  <a:pt x="2336" y="1256"/>
                </a:cubicBezTo>
                <a:close/>
                <a:moveTo>
                  <a:pt x="2330" y="1288"/>
                </a:moveTo>
                <a:cubicBezTo>
                  <a:pt x="2330" y="1288"/>
                  <a:pt x="2330" y="1288"/>
                  <a:pt x="2330" y="1288"/>
                </a:cubicBezTo>
                <a:cubicBezTo>
                  <a:pt x="2330" y="1288"/>
                  <a:pt x="2331" y="1289"/>
                  <a:pt x="2331" y="1289"/>
                </a:cubicBezTo>
                <a:cubicBezTo>
                  <a:pt x="2331" y="1289"/>
                  <a:pt x="2331" y="1288"/>
                  <a:pt x="2331" y="1288"/>
                </a:cubicBezTo>
                <a:cubicBezTo>
                  <a:pt x="2331" y="1288"/>
                  <a:pt x="2332" y="1288"/>
                  <a:pt x="2332" y="1288"/>
                </a:cubicBezTo>
                <a:cubicBezTo>
                  <a:pt x="2332" y="1289"/>
                  <a:pt x="2332" y="1289"/>
                  <a:pt x="2332" y="1290"/>
                </a:cubicBezTo>
                <a:cubicBezTo>
                  <a:pt x="2331" y="1290"/>
                  <a:pt x="2331" y="1290"/>
                  <a:pt x="2330" y="1290"/>
                </a:cubicBezTo>
                <a:cubicBezTo>
                  <a:pt x="2329" y="1289"/>
                  <a:pt x="2329" y="1289"/>
                  <a:pt x="2330" y="1288"/>
                </a:cubicBezTo>
                <a:close/>
                <a:moveTo>
                  <a:pt x="2331" y="1307"/>
                </a:moveTo>
                <a:cubicBezTo>
                  <a:pt x="2332" y="1308"/>
                  <a:pt x="2333" y="1308"/>
                  <a:pt x="2335" y="1308"/>
                </a:cubicBezTo>
                <a:cubicBezTo>
                  <a:pt x="2335" y="1308"/>
                  <a:pt x="2335" y="1308"/>
                  <a:pt x="2335" y="1308"/>
                </a:cubicBezTo>
                <a:cubicBezTo>
                  <a:pt x="2330" y="1308"/>
                  <a:pt x="2337" y="1314"/>
                  <a:pt x="2335" y="1316"/>
                </a:cubicBezTo>
                <a:cubicBezTo>
                  <a:pt x="2333" y="1313"/>
                  <a:pt x="2333" y="1311"/>
                  <a:pt x="2330" y="1308"/>
                </a:cubicBezTo>
                <a:cubicBezTo>
                  <a:pt x="2331" y="1308"/>
                  <a:pt x="2331" y="1308"/>
                  <a:pt x="2331" y="1307"/>
                </a:cubicBezTo>
                <a:close/>
                <a:moveTo>
                  <a:pt x="2347" y="1317"/>
                </a:moveTo>
                <a:cubicBezTo>
                  <a:pt x="2349" y="1317"/>
                  <a:pt x="2349" y="1318"/>
                  <a:pt x="2350" y="1320"/>
                </a:cubicBezTo>
                <a:cubicBezTo>
                  <a:pt x="2346" y="1319"/>
                  <a:pt x="2342" y="1318"/>
                  <a:pt x="2339" y="1317"/>
                </a:cubicBezTo>
                <a:cubicBezTo>
                  <a:pt x="2338" y="1316"/>
                  <a:pt x="2337" y="1315"/>
                  <a:pt x="2336" y="1315"/>
                </a:cubicBezTo>
                <a:cubicBezTo>
                  <a:pt x="2337" y="1313"/>
                  <a:pt x="2339" y="1312"/>
                  <a:pt x="2340" y="1311"/>
                </a:cubicBezTo>
                <a:cubicBezTo>
                  <a:pt x="2339" y="1310"/>
                  <a:pt x="2338" y="1309"/>
                  <a:pt x="2338" y="1308"/>
                </a:cubicBezTo>
                <a:cubicBezTo>
                  <a:pt x="2340" y="1309"/>
                  <a:pt x="2342" y="1309"/>
                  <a:pt x="2343" y="1309"/>
                </a:cubicBezTo>
                <a:cubicBezTo>
                  <a:pt x="2343" y="1312"/>
                  <a:pt x="2349" y="1315"/>
                  <a:pt x="2347" y="1317"/>
                </a:cubicBezTo>
                <a:close/>
                <a:moveTo>
                  <a:pt x="2343" y="1297"/>
                </a:moveTo>
                <a:cubicBezTo>
                  <a:pt x="2344" y="1297"/>
                  <a:pt x="2345" y="1297"/>
                  <a:pt x="2345" y="1298"/>
                </a:cubicBezTo>
                <a:cubicBezTo>
                  <a:pt x="2344" y="1298"/>
                  <a:pt x="2342" y="1298"/>
                  <a:pt x="2343" y="1297"/>
                </a:cubicBezTo>
                <a:close/>
                <a:moveTo>
                  <a:pt x="2348" y="1296"/>
                </a:moveTo>
                <a:cubicBezTo>
                  <a:pt x="2347" y="1296"/>
                  <a:pt x="2347" y="1296"/>
                  <a:pt x="2346" y="1295"/>
                </a:cubicBezTo>
                <a:cubicBezTo>
                  <a:pt x="2346" y="1295"/>
                  <a:pt x="2346" y="1295"/>
                  <a:pt x="2346" y="1295"/>
                </a:cubicBezTo>
                <a:cubicBezTo>
                  <a:pt x="2346" y="1294"/>
                  <a:pt x="2347" y="1294"/>
                  <a:pt x="2347" y="1294"/>
                </a:cubicBezTo>
                <a:cubicBezTo>
                  <a:pt x="2349" y="1294"/>
                  <a:pt x="2350" y="1294"/>
                  <a:pt x="2349" y="1296"/>
                </a:cubicBezTo>
                <a:cubicBezTo>
                  <a:pt x="2349" y="1295"/>
                  <a:pt x="2348" y="1295"/>
                  <a:pt x="2348" y="1296"/>
                </a:cubicBezTo>
                <a:close/>
                <a:moveTo>
                  <a:pt x="2351" y="1297"/>
                </a:moveTo>
                <a:cubicBezTo>
                  <a:pt x="2351" y="1297"/>
                  <a:pt x="2351" y="1297"/>
                  <a:pt x="2351" y="1297"/>
                </a:cubicBezTo>
                <a:cubicBezTo>
                  <a:pt x="2351" y="1297"/>
                  <a:pt x="2350" y="1297"/>
                  <a:pt x="2349" y="1296"/>
                </a:cubicBezTo>
                <a:cubicBezTo>
                  <a:pt x="2350" y="1296"/>
                  <a:pt x="2351" y="1296"/>
                  <a:pt x="2351" y="1297"/>
                </a:cubicBezTo>
                <a:close/>
                <a:moveTo>
                  <a:pt x="2351" y="1292"/>
                </a:moveTo>
                <a:cubicBezTo>
                  <a:pt x="2351" y="1292"/>
                  <a:pt x="2352" y="1292"/>
                  <a:pt x="2352" y="1292"/>
                </a:cubicBezTo>
                <a:cubicBezTo>
                  <a:pt x="2352" y="1292"/>
                  <a:pt x="2353" y="1292"/>
                  <a:pt x="2353" y="1292"/>
                </a:cubicBezTo>
                <a:cubicBezTo>
                  <a:pt x="2353" y="1293"/>
                  <a:pt x="2353" y="1294"/>
                  <a:pt x="2351" y="1294"/>
                </a:cubicBezTo>
                <a:cubicBezTo>
                  <a:pt x="2351" y="1293"/>
                  <a:pt x="2349" y="1292"/>
                  <a:pt x="2351" y="1292"/>
                </a:cubicBezTo>
                <a:close/>
                <a:moveTo>
                  <a:pt x="2349" y="1306"/>
                </a:moveTo>
                <a:cubicBezTo>
                  <a:pt x="2350" y="1306"/>
                  <a:pt x="2350" y="1306"/>
                  <a:pt x="2350" y="1306"/>
                </a:cubicBezTo>
                <a:cubicBezTo>
                  <a:pt x="2351" y="1306"/>
                  <a:pt x="2351" y="1306"/>
                  <a:pt x="2352" y="1306"/>
                </a:cubicBezTo>
                <a:cubicBezTo>
                  <a:pt x="2353" y="1306"/>
                  <a:pt x="2353" y="1306"/>
                  <a:pt x="2354" y="1306"/>
                </a:cubicBezTo>
                <a:cubicBezTo>
                  <a:pt x="2354" y="1306"/>
                  <a:pt x="2354" y="1307"/>
                  <a:pt x="2354" y="1307"/>
                </a:cubicBezTo>
                <a:cubicBezTo>
                  <a:pt x="2352" y="1307"/>
                  <a:pt x="2351" y="1306"/>
                  <a:pt x="2349" y="1306"/>
                </a:cubicBezTo>
                <a:close/>
                <a:moveTo>
                  <a:pt x="2359" y="1300"/>
                </a:moveTo>
                <a:cubicBezTo>
                  <a:pt x="2359" y="1299"/>
                  <a:pt x="2358" y="1299"/>
                  <a:pt x="2358" y="1299"/>
                </a:cubicBezTo>
                <a:cubicBezTo>
                  <a:pt x="2358" y="1299"/>
                  <a:pt x="2358" y="1298"/>
                  <a:pt x="2359" y="1297"/>
                </a:cubicBezTo>
                <a:cubicBezTo>
                  <a:pt x="2358" y="1297"/>
                  <a:pt x="2357" y="1297"/>
                  <a:pt x="2356" y="1297"/>
                </a:cubicBezTo>
                <a:cubicBezTo>
                  <a:pt x="2356" y="1297"/>
                  <a:pt x="2356" y="1297"/>
                  <a:pt x="2356" y="1296"/>
                </a:cubicBezTo>
                <a:cubicBezTo>
                  <a:pt x="2357" y="1296"/>
                  <a:pt x="2358" y="1297"/>
                  <a:pt x="2360" y="1297"/>
                </a:cubicBezTo>
                <a:cubicBezTo>
                  <a:pt x="2360" y="1298"/>
                  <a:pt x="2360" y="1299"/>
                  <a:pt x="2359" y="1300"/>
                </a:cubicBezTo>
                <a:close/>
                <a:moveTo>
                  <a:pt x="2354" y="1290"/>
                </a:moveTo>
                <a:cubicBezTo>
                  <a:pt x="2354" y="1289"/>
                  <a:pt x="2354" y="1288"/>
                  <a:pt x="2354" y="1288"/>
                </a:cubicBezTo>
                <a:cubicBezTo>
                  <a:pt x="2355" y="1288"/>
                  <a:pt x="2355" y="1288"/>
                  <a:pt x="2356" y="1287"/>
                </a:cubicBezTo>
                <a:cubicBezTo>
                  <a:pt x="2357" y="1288"/>
                  <a:pt x="2358" y="1288"/>
                  <a:pt x="2358" y="1288"/>
                </a:cubicBezTo>
                <a:cubicBezTo>
                  <a:pt x="2359" y="1288"/>
                  <a:pt x="2359" y="1289"/>
                  <a:pt x="2359" y="1289"/>
                </a:cubicBezTo>
                <a:cubicBezTo>
                  <a:pt x="2359" y="1289"/>
                  <a:pt x="2359" y="1288"/>
                  <a:pt x="2359" y="1288"/>
                </a:cubicBezTo>
                <a:cubicBezTo>
                  <a:pt x="2360" y="1289"/>
                  <a:pt x="2361" y="1289"/>
                  <a:pt x="2361" y="1289"/>
                </a:cubicBezTo>
                <a:cubicBezTo>
                  <a:pt x="2362" y="1289"/>
                  <a:pt x="2362" y="1289"/>
                  <a:pt x="2362" y="1290"/>
                </a:cubicBezTo>
                <a:cubicBezTo>
                  <a:pt x="2363" y="1290"/>
                  <a:pt x="2363" y="1289"/>
                  <a:pt x="2363" y="1289"/>
                </a:cubicBezTo>
                <a:cubicBezTo>
                  <a:pt x="2363" y="1289"/>
                  <a:pt x="2364" y="1289"/>
                  <a:pt x="2364" y="1289"/>
                </a:cubicBezTo>
                <a:cubicBezTo>
                  <a:pt x="2364" y="1290"/>
                  <a:pt x="2363" y="1291"/>
                  <a:pt x="2362" y="1291"/>
                </a:cubicBezTo>
                <a:cubicBezTo>
                  <a:pt x="2359" y="1291"/>
                  <a:pt x="2357" y="1291"/>
                  <a:pt x="2354" y="1290"/>
                </a:cubicBezTo>
                <a:close/>
                <a:moveTo>
                  <a:pt x="2357" y="1280"/>
                </a:moveTo>
                <a:cubicBezTo>
                  <a:pt x="2359" y="1280"/>
                  <a:pt x="2360" y="1281"/>
                  <a:pt x="2361" y="1282"/>
                </a:cubicBezTo>
                <a:cubicBezTo>
                  <a:pt x="2361" y="1282"/>
                  <a:pt x="2360" y="1282"/>
                  <a:pt x="2360" y="1282"/>
                </a:cubicBezTo>
                <a:cubicBezTo>
                  <a:pt x="2359" y="1282"/>
                  <a:pt x="2359" y="1282"/>
                  <a:pt x="2358" y="1282"/>
                </a:cubicBezTo>
                <a:cubicBezTo>
                  <a:pt x="2358" y="1281"/>
                  <a:pt x="2357" y="1281"/>
                  <a:pt x="2357" y="1280"/>
                </a:cubicBezTo>
                <a:close/>
                <a:moveTo>
                  <a:pt x="2361" y="1281"/>
                </a:moveTo>
                <a:cubicBezTo>
                  <a:pt x="2362" y="1281"/>
                  <a:pt x="2363" y="1280"/>
                  <a:pt x="2363" y="1281"/>
                </a:cubicBezTo>
                <a:cubicBezTo>
                  <a:pt x="2363" y="1281"/>
                  <a:pt x="2362" y="1281"/>
                  <a:pt x="2362" y="1282"/>
                </a:cubicBezTo>
                <a:cubicBezTo>
                  <a:pt x="2362" y="1281"/>
                  <a:pt x="2361" y="1281"/>
                  <a:pt x="2361" y="1281"/>
                </a:cubicBezTo>
                <a:close/>
                <a:moveTo>
                  <a:pt x="2361" y="1296"/>
                </a:moveTo>
                <a:cubicBezTo>
                  <a:pt x="2362" y="1297"/>
                  <a:pt x="2364" y="1297"/>
                  <a:pt x="2364" y="1298"/>
                </a:cubicBezTo>
                <a:cubicBezTo>
                  <a:pt x="2363" y="1298"/>
                  <a:pt x="2360" y="1297"/>
                  <a:pt x="2361" y="1296"/>
                </a:cubicBezTo>
                <a:close/>
                <a:moveTo>
                  <a:pt x="2366" y="1293"/>
                </a:moveTo>
                <a:cubicBezTo>
                  <a:pt x="2365" y="1293"/>
                  <a:pt x="2365" y="1292"/>
                  <a:pt x="2365" y="1292"/>
                </a:cubicBezTo>
                <a:cubicBezTo>
                  <a:pt x="2365" y="1292"/>
                  <a:pt x="2366" y="1292"/>
                  <a:pt x="2366" y="1292"/>
                </a:cubicBezTo>
                <a:cubicBezTo>
                  <a:pt x="2366" y="1293"/>
                  <a:pt x="2366" y="1293"/>
                  <a:pt x="2366" y="1293"/>
                </a:cubicBezTo>
                <a:close/>
                <a:moveTo>
                  <a:pt x="2374" y="1266"/>
                </a:moveTo>
                <a:cubicBezTo>
                  <a:pt x="2374" y="1267"/>
                  <a:pt x="2375" y="1266"/>
                  <a:pt x="2375" y="1268"/>
                </a:cubicBezTo>
                <a:cubicBezTo>
                  <a:pt x="2375" y="1268"/>
                  <a:pt x="2374" y="1268"/>
                  <a:pt x="2374" y="1269"/>
                </a:cubicBezTo>
                <a:cubicBezTo>
                  <a:pt x="2374" y="1267"/>
                  <a:pt x="2372" y="1267"/>
                  <a:pt x="2374" y="1266"/>
                </a:cubicBezTo>
                <a:close/>
                <a:moveTo>
                  <a:pt x="2373" y="1271"/>
                </a:moveTo>
                <a:cubicBezTo>
                  <a:pt x="2372" y="1271"/>
                  <a:pt x="2373" y="1271"/>
                  <a:pt x="2373" y="1271"/>
                </a:cubicBezTo>
                <a:cubicBezTo>
                  <a:pt x="2373" y="1272"/>
                  <a:pt x="2372" y="1272"/>
                  <a:pt x="2372" y="1272"/>
                </a:cubicBezTo>
                <a:cubicBezTo>
                  <a:pt x="2372" y="1272"/>
                  <a:pt x="2371" y="1271"/>
                  <a:pt x="2371" y="1271"/>
                </a:cubicBezTo>
                <a:cubicBezTo>
                  <a:pt x="2372" y="1271"/>
                  <a:pt x="2373" y="1270"/>
                  <a:pt x="2373" y="1271"/>
                </a:cubicBezTo>
                <a:close/>
                <a:moveTo>
                  <a:pt x="2372" y="1270"/>
                </a:moveTo>
                <a:cubicBezTo>
                  <a:pt x="2371" y="1270"/>
                  <a:pt x="2367" y="1273"/>
                  <a:pt x="2369" y="1270"/>
                </a:cubicBezTo>
                <a:cubicBezTo>
                  <a:pt x="2369" y="1270"/>
                  <a:pt x="2373" y="1268"/>
                  <a:pt x="2372" y="1270"/>
                </a:cubicBezTo>
                <a:close/>
                <a:moveTo>
                  <a:pt x="2368" y="1249"/>
                </a:moveTo>
                <a:cubicBezTo>
                  <a:pt x="2369" y="1249"/>
                  <a:pt x="2370" y="1249"/>
                  <a:pt x="2370" y="1249"/>
                </a:cubicBezTo>
                <a:cubicBezTo>
                  <a:pt x="2371" y="1250"/>
                  <a:pt x="2371" y="1250"/>
                  <a:pt x="2371" y="1250"/>
                </a:cubicBezTo>
                <a:cubicBezTo>
                  <a:pt x="2369" y="1250"/>
                  <a:pt x="2367" y="1250"/>
                  <a:pt x="2368" y="1249"/>
                </a:cubicBezTo>
                <a:close/>
                <a:moveTo>
                  <a:pt x="2372" y="1252"/>
                </a:moveTo>
                <a:cubicBezTo>
                  <a:pt x="2373" y="1253"/>
                  <a:pt x="2373" y="1254"/>
                  <a:pt x="2374" y="1254"/>
                </a:cubicBezTo>
                <a:cubicBezTo>
                  <a:pt x="2373" y="1253"/>
                  <a:pt x="2371" y="1254"/>
                  <a:pt x="2370" y="1255"/>
                </a:cubicBezTo>
                <a:cubicBezTo>
                  <a:pt x="2369" y="1255"/>
                  <a:pt x="2370" y="1253"/>
                  <a:pt x="2369" y="1253"/>
                </a:cubicBezTo>
                <a:cubicBezTo>
                  <a:pt x="2367" y="1254"/>
                  <a:pt x="2368" y="1255"/>
                  <a:pt x="2367" y="1255"/>
                </a:cubicBezTo>
                <a:cubicBezTo>
                  <a:pt x="2367" y="1254"/>
                  <a:pt x="2366" y="1253"/>
                  <a:pt x="2364" y="1254"/>
                </a:cubicBezTo>
                <a:cubicBezTo>
                  <a:pt x="2363" y="1253"/>
                  <a:pt x="2362" y="1252"/>
                  <a:pt x="2362" y="1251"/>
                </a:cubicBezTo>
                <a:cubicBezTo>
                  <a:pt x="2365" y="1251"/>
                  <a:pt x="2369" y="1252"/>
                  <a:pt x="2372" y="1252"/>
                </a:cubicBezTo>
                <a:close/>
                <a:moveTo>
                  <a:pt x="2363" y="1260"/>
                </a:moveTo>
                <a:cubicBezTo>
                  <a:pt x="2363" y="1260"/>
                  <a:pt x="2364" y="1260"/>
                  <a:pt x="2364" y="1260"/>
                </a:cubicBezTo>
                <a:cubicBezTo>
                  <a:pt x="2365" y="1261"/>
                  <a:pt x="2365" y="1262"/>
                  <a:pt x="2364" y="1262"/>
                </a:cubicBezTo>
                <a:cubicBezTo>
                  <a:pt x="2363" y="1261"/>
                  <a:pt x="2364" y="1261"/>
                  <a:pt x="2364" y="1260"/>
                </a:cubicBezTo>
                <a:cubicBezTo>
                  <a:pt x="2363" y="1261"/>
                  <a:pt x="2362" y="1261"/>
                  <a:pt x="2363" y="1260"/>
                </a:cubicBezTo>
                <a:close/>
                <a:moveTo>
                  <a:pt x="2362" y="1252"/>
                </a:moveTo>
                <a:cubicBezTo>
                  <a:pt x="2362" y="1253"/>
                  <a:pt x="2362" y="1253"/>
                  <a:pt x="2362" y="1253"/>
                </a:cubicBezTo>
                <a:cubicBezTo>
                  <a:pt x="2362" y="1254"/>
                  <a:pt x="2362" y="1254"/>
                  <a:pt x="2362" y="1254"/>
                </a:cubicBezTo>
                <a:cubicBezTo>
                  <a:pt x="2362" y="1253"/>
                  <a:pt x="2361" y="1254"/>
                  <a:pt x="2361" y="1254"/>
                </a:cubicBezTo>
                <a:cubicBezTo>
                  <a:pt x="2361" y="1253"/>
                  <a:pt x="2361" y="1253"/>
                  <a:pt x="2362" y="1252"/>
                </a:cubicBezTo>
                <a:close/>
                <a:moveTo>
                  <a:pt x="2336" y="1247"/>
                </a:moveTo>
                <a:cubicBezTo>
                  <a:pt x="2337" y="1247"/>
                  <a:pt x="2337" y="1247"/>
                  <a:pt x="2337" y="1247"/>
                </a:cubicBezTo>
                <a:cubicBezTo>
                  <a:pt x="2339" y="1247"/>
                  <a:pt x="2337" y="1249"/>
                  <a:pt x="2339" y="1249"/>
                </a:cubicBezTo>
                <a:cubicBezTo>
                  <a:pt x="2340" y="1247"/>
                  <a:pt x="2345" y="1248"/>
                  <a:pt x="2347" y="1249"/>
                </a:cubicBezTo>
                <a:cubicBezTo>
                  <a:pt x="2346" y="1249"/>
                  <a:pt x="2345" y="1250"/>
                  <a:pt x="2345" y="1251"/>
                </a:cubicBezTo>
                <a:cubicBezTo>
                  <a:pt x="2345" y="1250"/>
                  <a:pt x="2341" y="1251"/>
                  <a:pt x="2343" y="1253"/>
                </a:cubicBezTo>
                <a:cubicBezTo>
                  <a:pt x="2345" y="1252"/>
                  <a:pt x="2347" y="1249"/>
                  <a:pt x="2348" y="1253"/>
                </a:cubicBezTo>
                <a:cubicBezTo>
                  <a:pt x="2350" y="1251"/>
                  <a:pt x="2349" y="1251"/>
                  <a:pt x="2349" y="1250"/>
                </a:cubicBezTo>
                <a:cubicBezTo>
                  <a:pt x="2352" y="1250"/>
                  <a:pt x="2356" y="1250"/>
                  <a:pt x="2359" y="1250"/>
                </a:cubicBezTo>
                <a:cubicBezTo>
                  <a:pt x="2358" y="1252"/>
                  <a:pt x="2361" y="1257"/>
                  <a:pt x="2363" y="1257"/>
                </a:cubicBezTo>
                <a:cubicBezTo>
                  <a:pt x="2364" y="1260"/>
                  <a:pt x="2360" y="1259"/>
                  <a:pt x="2362" y="1261"/>
                </a:cubicBezTo>
                <a:cubicBezTo>
                  <a:pt x="2358" y="1259"/>
                  <a:pt x="2356" y="1265"/>
                  <a:pt x="2353" y="1265"/>
                </a:cubicBezTo>
                <a:cubicBezTo>
                  <a:pt x="2354" y="1265"/>
                  <a:pt x="2353" y="1266"/>
                  <a:pt x="2354" y="1267"/>
                </a:cubicBezTo>
                <a:cubicBezTo>
                  <a:pt x="2355" y="1266"/>
                  <a:pt x="2355" y="1266"/>
                  <a:pt x="2356" y="1265"/>
                </a:cubicBezTo>
                <a:cubicBezTo>
                  <a:pt x="2356" y="1266"/>
                  <a:pt x="2356" y="1266"/>
                  <a:pt x="2355" y="1267"/>
                </a:cubicBezTo>
                <a:cubicBezTo>
                  <a:pt x="2357" y="1267"/>
                  <a:pt x="2357" y="1266"/>
                  <a:pt x="2359" y="1265"/>
                </a:cubicBezTo>
                <a:cubicBezTo>
                  <a:pt x="2358" y="1264"/>
                  <a:pt x="2358" y="1264"/>
                  <a:pt x="2358" y="1263"/>
                </a:cubicBezTo>
                <a:cubicBezTo>
                  <a:pt x="2361" y="1263"/>
                  <a:pt x="2360" y="1265"/>
                  <a:pt x="2361" y="1266"/>
                </a:cubicBezTo>
                <a:cubicBezTo>
                  <a:pt x="2360" y="1267"/>
                  <a:pt x="2360" y="1266"/>
                  <a:pt x="2359" y="1266"/>
                </a:cubicBezTo>
                <a:cubicBezTo>
                  <a:pt x="2358" y="1267"/>
                  <a:pt x="2358" y="1267"/>
                  <a:pt x="2356" y="1268"/>
                </a:cubicBezTo>
                <a:cubicBezTo>
                  <a:pt x="2357" y="1268"/>
                  <a:pt x="2357" y="1269"/>
                  <a:pt x="2357" y="1269"/>
                </a:cubicBezTo>
                <a:cubicBezTo>
                  <a:pt x="2358" y="1270"/>
                  <a:pt x="2358" y="1269"/>
                  <a:pt x="2359" y="1268"/>
                </a:cubicBezTo>
                <a:cubicBezTo>
                  <a:pt x="2360" y="1270"/>
                  <a:pt x="2358" y="1275"/>
                  <a:pt x="2362" y="1273"/>
                </a:cubicBezTo>
                <a:cubicBezTo>
                  <a:pt x="2362" y="1272"/>
                  <a:pt x="2360" y="1270"/>
                  <a:pt x="2362" y="1269"/>
                </a:cubicBezTo>
                <a:cubicBezTo>
                  <a:pt x="2362" y="1269"/>
                  <a:pt x="2361" y="1268"/>
                  <a:pt x="2362" y="1268"/>
                </a:cubicBezTo>
                <a:cubicBezTo>
                  <a:pt x="2361" y="1268"/>
                  <a:pt x="2361" y="1268"/>
                  <a:pt x="2360" y="1269"/>
                </a:cubicBezTo>
                <a:cubicBezTo>
                  <a:pt x="2360" y="1267"/>
                  <a:pt x="2361" y="1267"/>
                  <a:pt x="2363" y="1266"/>
                </a:cubicBezTo>
                <a:cubicBezTo>
                  <a:pt x="2362" y="1267"/>
                  <a:pt x="2362" y="1264"/>
                  <a:pt x="2361" y="1265"/>
                </a:cubicBezTo>
                <a:cubicBezTo>
                  <a:pt x="2361" y="1264"/>
                  <a:pt x="2361" y="1263"/>
                  <a:pt x="2363" y="1262"/>
                </a:cubicBezTo>
                <a:cubicBezTo>
                  <a:pt x="2363" y="1263"/>
                  <a:pt x="2362" y="1263"/>
                  <a:pt x="2362" y="1263"/>
                </a:cubicBezTo>
                <a:cubicBezTo>
                  <a:pt x="2362" y="1264"/>
                  <a:pt x="2363" y="1263"/>
                  <a:pt x="2364" y="1263"/>
                </a:cubicBezTo>
                <a:cubicBezTo>
                  <a:pt x="2364" y="1265"/>
                  <a:pt x="2367" y="1264"/>
                  <a:pt x="2366" y="1266"/>
                </a:cubicBezTo>
                <a:cubicBezTo>
                  <a:pt x="2367" y="1267"/>
                  <a:pt x="2366" y="1265"/>
                  <a:pt x="2368" y="1265"/>
                </a:cubicBezTo>
                <a:cubicBezTo>
                  <a:pt x="2369" y="1266"/>
                  <a:pt x="2366" y="1269"/>
                  <a:pt x="2369" y="1268"/>
                </a:cubicBezTo>
                <a:cubicBezTo>
                  <a:pt x="2369" y="1269"/>
                  <a:pt x="2367" y="1270"/>
                  <a:pt x="2365" y="1271"/>
                </a:cubicBezTo>
                <a:cubicBezTo>
                  <a:pt x="2366" y="1271"/>
                  <a:pt x="2367" y="1271"/>
                  <a:pt x="2368" y="1271"/>
                </a:cubicBezTo>
                <a:cubicBezTo>
                  <a:pt x="2367" y="1272"/>
                  <a:pt x="2365" y="1272"/>
                  <a:pt x="2366" y="1274"/>
                </a:cubicBezTo>
                <a:cubicBezTo>
                  <a:pt x="2366" y="1274"/>
                  <a:pt x="2366" y="1274"/>
                  <a:pt x="2366" y="1273"/>
                </a:cubicBezTo>
                <a:cubicBezTo>
                  <a:pt x="2368" y="1272"/>
                  <a:pt x="2368" y="1273"/>
                  <a:pt x="2370" y="1273"/>
                </a:cubicBezTo>
                <a:cubicBezTo>
                  <a:pt x="2371" y="1273"/>
                  <a:pt x="2371" y="1274"/>
                  <a:pt x="2370" y="1274"/>
                </a:cubicBezTo>
                <a:cubicBezTo>
                  <a:pt x="2371" y="1275"/>
                  <a:pt x="2373" y="1274"/>
                  <a:pt x="2373" y="1273"/>
                </a:cubicBezTo>
                <a:cubicBezTo>
                  <a:pt x="2374" y="1273"/>
                  <a:pt x="2375" y="1274"/>
                  <a:pt x="2376" y="1276"/>
                </a:cubicBezTo>
                <a:cubicBezTo>
                  <a:pt x="2376" y="1276"/>
                  <a:pt x="2375" y="1276"/>
                  <a:pt x="2375" y="1277"/>
                </a:cubicBezTo>
                <a:cubicBezTo>
                  <a:pt x="2373" y="1277"/>
                  <a:pt x="2375" y="1274"/>
                  <a:pt x="2372" y="1275"/>
                </a:cubicBezTo>
                <a:cubicBezTo>
                  <a:pt x="2371" y="1276"/>
                  <a:pt x="2376" y="1277"/>
                  <a:pt x="2373" y="1278"/>
                </a:cubicBezTo>
                <a:cubicBezTo>
                  <a:pt x="2374" y="1280"/>
                  <a:pt x="2375" y="1279"/>
                  <a:pt x="2377" y="1277"/>
                </a:cubicBezTo>
                <a:cubicBezTo>
                  <a:pt x="2377" y="1278"/>
                  <a:pt x="2377" y="1278"/>
                  <a:pt x="2377" y="1278"/>
                </a:cubicBezTo>
                <a:cubicBezTo>
                  <a:pt x="2376" y="1279"/>
                  <a:pt x="2374" y="1280"/>
                  <a:pt x="2372" y="1282"/>
                </a:cubicBezTo>
                <a:cubicBezTo>
                  <a:pt x="2372" y="1282"/>
                  <a:pt x="2373" y="1282"/>
                  <a:pt x="2372" y="1282"/>
                </a:cubicBezTo>
                <a:cubicBezTo>
                  <a:pt x="2374" y="1281"/>
                  <a:pt x="2374" y="1283"/>
                  <a:pt x="2374" y="1284"/>
                </a:cubicBezTo>
                <a:cubicBezTo>
                  <a:pt x="2375" y="1283"/>
                  <a:pt x="2376" y="1284"/>
                  <a:pt x="2377" y="1283"/>
                </a:cubicBezTo>
                <a:cubicBezTo>
                  <a:pt x="2378" y="1285"/>
                  <a:pt x="2376" y="1284"/>
                  <a:pt x="2375" y="1285"/>
                </a:cubicBezTo>
                <a:cubicBezTo>
                  <a:pt x="2377" y="1286"/>
                  <a:pt x="2377" y="1286"/>
                  <a:pt x="2377" y="1287"/>
                </a:cubicBezTo>
                <a:cubicBezTo>
                  <a:pt x="2377" y="1287"/>
                  <a:pt x="2376" y="1286"/>
                  <a:pt x="2376" y="1286"/>
                </a:cubicBezTo>
                <a:cubicBezTo>
                  <a:pt x="2374" y="1286"/>
                  <a:pt x="2372" y="1288"/>
                  <a:pt x="2372" y="1285"/>
                </a:cubicBezTo>
                <a:cubicBezTo>
                  <a:pt x="2370" y="1284"/>
                  <a:pt x="2367" y="1284"/>
                  <a:pt x="2365" y="1283"/>
                </a:cubicBezTo>
                <a:cubicBezTo>
                  <a:pt x="2366" y="1283"/>
                  <a:pt x="2367" y="1283"/>
                  <a:pt x="2368" y="1283"/>
                </a:cubicBezTo>
                <a:cubicBezTo>
                  <a:pt x="2367" y="1281"/>
                  <a:pt x="2368" y="1281"/>
                  <a:pt x="2367" y="1279"/>
                </a:cubicBezTo>
                <a:cubicBezTo>
                  <a:pt x="2365" y="1281"/>
                  <a:pt x="2368" y="1281"/>
                  <a:pt x="2367" y="1282"/>
                </a:cubicBezTo>
                <a:cubicBezTo>
                  <a:pt x="2365" y="1281"/>
                  <a:pt x="2364" y="1279"/>
                  <a:pt x="2363" y="1276"/>
                </a:cubicBezTo>
                <a:cubicBezTo>
                  <a:pt x="2361" y="1275"/>
                  <a:pt x="2364" y="1278"/>
                  <a:pt x="2364" y="1279"/>
                </a:cubicBezTo>
                <a:cubicBezTo>
                  <a:pt x="2362" y="1280"/>
                  <a:pt x="2361" y="1278"/>
                  <a:pt x="2360" y="1280"/>
                </a:cubicBezTo>
                <a:cubicBezTo>
                  <a:pt x="2359" y="1279"/>
                  <a:pt x="2359" y="1279"/>
                  <a:pt x="2358" y="1277"/>
                </a:cubicBezTo>
                <a:cubicBezTo>
                  <a:pt x="2358" y="1278"/>
                  <a:pt x="2356" y="1279"/>
                  <a:pt x="2356" y="1277"/>
                </a:cubicBezTo>
                <a:cubicBezTo>
                  <a:pt x="2355" y="1278"/>
                  <a:pt x="2355" y="1278"/>
                  <a:pt x="2355" y="1278"/>
                </a:cubicBezTo>
                <a:cubicBezTo>
                  <a:pt x="2355" y="1278"/>
                  <a:pt x="2356" y="1279"/>
                  <a:pt x="2356" y="1279"/>
                </a:cubicBezTo>
                <a:cubicBezTo>
                  <a:pt x="2355" y="1279"/>
                  <a:pt x="2355" y="1279"/>
                  <a:pt x="2355" y="1278"/>
                </a:cubicBezTo>
                <a:cubicBezTo>
                  <a:pt x="2352" y="1276"/>
                  <a:pt x="2352" y="1279"/>
                  <a:pt x="2354" y="1281"/>
                </a:cubicBezTo>
                <a:cubicBezTo>
                  <a:pt x="2354" y="1281"/>
                  <a:pt x="2354" y="1281"/>
                  <a:pt x="2354" y="1281"/>
                </a:cubicBezTo>
                <a:cubicBezTo>
                  <a:pt x="2352" y="1280"/>
                  <a:pt x="2350" y="1280"/>
                  <a:pt x="2348" y="1279"/>
                </a:cubicBezTo>
                <a:cubicBezTo>
                  <a:pt x="2347" y="1279"/>
                  <a:pt x="2347" y="1278"/>
                  <a:pt x="2346" y="1277"/>
                </a:cubicBezTo>
                <a:cubicBezTo>
                  <a:pt x="2346" y="1276"/>
                  <a:pt x="2348" y="1274"/>
                  <a:pt x="2349" y="1276"/>
                </a:cubicBezTo>
                <a:cubicBezTo>
                  <a:pt x="2350" y="1274"/>
                  <a:pt x="2348" y="1274"/>
                  <a:pt x="2348" y="1273"/>
                </a:cubicBezTo>
                <a:cubicBezTo>
                  <a:pt x="2347" y="1273"/>
                  <a:pt x="2347" y="1274"/>
                  <a:pt x="2346" y="1275"/>
                </a:cubicBezTo>
                <a:cubicBezTo>
                  <a:pt x="2345" y="1275"/>
                  <a:pt x="2346" y="1273"/>
                  <a:pt x="2344" y="1273"/>
                </a:cubicBezTo>
                <a:cubicBezTo>
                  <a:pt x="2344" y="1271"/>
                  <a:pt x="2347" y="1272"/>
                  <a:pt x="2345" y="1270"/>
                </a:cubicBezTo>
                <a:cubicBezTo>
                  <a:pt x="2346" y="1271"/>
                  <a:pt x="2347" y="1272"/>
                  <a:pt x="2347" y="1270"/>
                </a:cubicBezTo>
                <a:cubicBezTo>
                  <a:pt x="2349" y="1271"/>
                  <a:pt x="2350" y="1272"/>
                  <a:pt x="2352" y="1271"/>
                </a:cubicBezTo>
                <a:cubicBezTo>
                  <a:pt x="2353" y="1271"/>
                  <a:pt x="2352" y="1272"/>
                  <a:pt x="2352" y="1273"/>
                </a:cubicBezTo>
                <a:cubicBezTo>
                  <a:pt x="2355" y="1270"/>
                  <a:pt x="2350" y="1267"/>
                  <a:pt x="2349" y="1265"/>
                </a:cubicBezTo>
                <a:cubicBezTo>
                  <a:pt x="2348" y="1266"/>
                  <a:pt x="2345" y="1268"/>
                  <a:pt x="2345" y="1267"/>
                </a:cubicBezTo>
                <a:cubicBezTo>
                  <a:pt x="2345" y="1269"/>
                  <a:pt x="2341" y="1268"/>
                  <a:pt x="2344" y="1270"/>
                </a:cubicBezTo>
                <a:cubicBezTo>
                  <a:pt x="2340" y="1271"/>
                  <a:pt x="2343" y="1267"/>
                  <a:pt x="2344" y="1266"/>
                </a:cubicBezTo>
                <a:cubicBezTo>
                  <a:pt x="2342" y="1264"/>
                  <a:pt x="2342" y="1264"/>
                  <a:pt x="2340" y="1262"/>
                </a:cubicBezTo>
                <a:cubicBezTo>
                  <a:pt x="2340" y="1262"/>
                  <a:pt x="2339" y="1263"/>
                  <a:pt x="2338" y="1263"/>
                </a:cubicBezTo>
                <a:cubicBezTo>
                  <a:pt x="2337" y="1262"/>
                  <a:pt x="2339" y="1262"/>
                  <a:pt x="2339" y="1261"/>
                </a:cubicBezTo>
                <a:cubicBezTo>
                  <a:pt x="2339" y="1260"/>
                  <a:pt x="2337" y="1262"/>
                  <a:pt x="2337" y="1261"/>
                </a:cubicBezTo>
                <a:cubicBezTo>
                  <a:pt x="2336" y="1260"/>
                  <a:pt x="2338" y="1260"/>
                  <a:pt x="2339" y="1260"/>
                </a:cubicBezTo>
                <a:cubicBezTo>
                  <a:pt x="2340" y="1259"/>
                  <a:pt x="2337" y="1260"/>
                  <a:pt x="2337" y="1258"/>
                </a:cubicBezTo>
                <a:cubicBezTo>
                  <a:pt x="2340" y="1257"/>
                  <a:pt x="2342" y="1261"/>
                  <a:pt x="2344" y="1263"/>
                </a:cubicBezTo>
                <a:cubicBezTo>
                  <a:pt x="2345" y="1261"/>
                  <a:pt x="2344" y="1259"/>
                  <a:pt x="2343" y="1259"/>
                </a:cubicBezTo>
                <a:cubicBezTo>
                  <a:pt x="2343" y="1257"/>
                  <a:pt x="2344" y="1259"/>
                  <a:pt x="2345" y="1258"/>
                </a:cubicBezTo>
                <a:cubicBezTo>
                  <a:pt x="2345" y="1257"/>
                  <a:pt x="2344" y="1257"/>
                  <a:pt x="2343" y="1256"/>
                </a:cubicBezTo>
                <a:cubicBezTo>
                  <a:pt x="2345" y="1256"/>
                  <a:pt x="2346" y="1256"/>
                  <a:pt x="2348" y="1257"/>
                </a:cubicBezTo>
                <a:cubicBezTo>
                  <a:pt x="2348" y="1255"/>
                  <a:pt x="2345" y="1255"/>
                  <a:pt x="2344" y="1254"/>
                </a:cubicBezTo>
                <a:cubicBezTo>
                  <a:pt x="2344" y="1255"/>
                  <a:pt x="2342" y="1255"/>
                  <a:pt x="2340" y="1254"/>
                </a:cubicBezTo>
                <a:cubicBezTo>
                  <a:pt x="2340" y="1254"/>
                  <a:pt x="2340" y="1254"/>
                  <a:pt x="2340" y="1253"/>
                </a:cubicBezTo>
                <a:cubicBezTo>
                  <a:pt x="2341" y="1253"/>
                  <a:pt x="2341" y="1253"/>
                  <a:pt x="2342" y="1254"/>
                </a:cubicBezTo>
                <a:cubicBezTo>
                  <a:pt x="2342" y="1252"/>
                  <a:pt x="2340" y="1252"/>
                  <a:pt x="2341" y="1250"/>
                </a:cubicBezTo>
                <a:cubicBezTo>
                  <a:pt x="2341" y="1250"/>
                  <a:pt x="2334" y="1249"/>
                  <a:pt x="2336" y="1247"/>
                </a:cubicBezTo>
                <a:cubicBezTo>
                  <a:pt x="2336" y="1247"/>
                  <a:pt x="2336" y="1247"/>
                  <a:pt x="2336" y="1247"/>
                </a:cubicBezTo>
                <a:close/>
                <a:moveTo>
                  <a:pt x="2374" y="1283"/>
                </a:moveTo>
                <a:cubicBezTo>
                  <a:pt x="2374" y="1282"/>
                  <a:pt x="2374" y="1282"/>
                  <a:pt x="2374" y="1281"/>
                </a:cubicBezTo>
                <a:cubicBezTo>
                  <a:pt x="2375" y="1282"/>
                  <a:pt x="2375" y="1281"/>
                  <a:pt x="2376" y="1280"/>
                </a:cubicBezTo>
                <a:cubicBezTo>
                  <a:pt x="2377" y="1282"/>
                  <a:pt x="2374" y="1282"/>
                  <a:pt x="2374" y="1283"/>
                </a:cubicBezTo>
                <a:close/>
                <a:moveTo>
                  <a:pt x="2339" y="1250"/>
                </a:moveTo>
                <a:cubicBezTo>
                  <a:pt x="2339" y="1251"/>
                  <a:pt x="2341" y="1252"/>
                  <a:pt x="2340" y="1253"/>
                </a:cubicBezTo>
                <a:cubicBezTo>
                  <a:pt x="2340" y="1252"/>
                  <a:pt x="2338" y="1251"/>
                  <a:pt x="2339" y="1250"/>
                </a:cubicBezTo>
                <a:close/>
                <a:moveTo>
                  <a:pt x="2334" y="1246"/>
                </a:moveTo>
                <a:cubicBezTo>
                  <a:pt x="2333" y="1245"/>
                  <a:pt x="2331" y="1246"/>
                  <a:pt x="2331" y="1245"/>
                </a:cubicBezTo>
                <a:cubicBezTo>
                  <a:pt x="2332" y="1244"/>
                  <a:pt x="2334" y="1244"/>
                  <a:pt x="2334" y="1246"/>
                </a:cubicBezTo>
                <a:close/>
                <a:moveTo>
                  <a:pt x="2325" y="1246"/>
                </a:moveTo>
                <a:cubicBezTo>
                  <a:pt x="2325" y="1246"/>
                  <a:pt x="2326" y="1247"/>
                  <a:pt x="2326" y="1248"/>
                </a:cubicBezTo>
                <a:cubicBezTo>
                  <a:pt x="2325" y="1249"/>
                  <a:pt x="2325" y="1245"/>
                  <a:pt x="2324" y="1247"/>
                </a:cubicBezTo>
                <a:cubicBezTo>
                  <a:pt x="2325" y="1247"/>
                  <a:pt x="2325" y="1251"/>
                  <a:pt x="2327" y="1250"/>
                </a:cubicBezTo>
                <a:cubicBezTo>
                  <a:pt x="2328" y="1250"/>
                  <a:pt x="2327" y="1251"/>
                  <a:pt x="2327" y="1251"/>
                </a:cubicBezTo>
                <a:cubicBezTo>
                  <a:pt x="2328" y="1252"/>
                  <a:pt x="2328" y="1250"/>
                  <a:pt x="2329" y="1249"/>
                </a:cubicBezTo>
                <a:cubicBezTo>
                  <a:pt x="2328" y="1248"/>
                  <a:pt x="2327" y="1247"/>
                  <a:pt x="2327" y="1246"/>
                </a:cubicBezTo>
                <a:cubicBezTo>
                  <a:pt x="2329" y="1247"/>
                  <a:pt x="2331" y="1247"/>
                  <a:pt x="2333" y="1247"/>
                </a:cubicBezTo>
                <a:cubicBezTo>
                  <a:pt x="2333" y="1248"/>
                  <a:pt x="2332" y="1249"/>
                  <a:pt x="2332" y="1251"/>
                </a:cubicBezTo>
                <a:cubicBezTo>
                  <a:pt x="2334" y="1252"/>
                  <a:pt x="2331" y="1249"/>
                  <a:pt x="2333" y="1249"/>
                </a:cubicBezTo>
                <a:cubicBezTo>
                  <a:pt x="2334" y="1249"/>
                  <a:pt x="2335" y="1251"/>
                  <a:pt x="2336" y="1252"/>
                </a:cubicBezTo>
                <a:cubicBezTo>
                  <a:pt x="2336" y="1252"/>
                  <a:pt x="2335" y="1252"/>
                  <a:pt x="2335" y="1252"/>
                </a:cubicBezTo>
                <a:cubicBezTo>
                  <a:pt x="2335" y="1253"/>
                  <a:pt x="2336" y="1253"/>
                  <a:pt x="2336" y="1253"/>
                </a:cubicBezTo>
                <a:cubicBezTo>
                  <a:pt x="2334" y="1253"/>
                  <a:pt x="2332" y="1252"/>
                  <a:pt x="2330" y="1252"/>
                </a:cubicBezTo>
                <a:cubicBezTo>
                  <a:pt x="2330" y="1251"/>
                  <a:pt x="2330" y="1251"/>
                  <a:pt x="2329" y="1250"/>
                </a:cubicBezTo>
                <a:cubicBezTo>
                  <a:pt x="2328" y="1250"/>
                  <a:pt x="2329" y="1251"/>
                  <a:pt x="2329" y="1252"/>
                </a:cubicBezTo>
                <a:cubicBezTo>
                  <a:pt x="2328" y="1252"/>
                  <a:pt x="2327" y="1251"/>
                  <a:pt x="2326" y="1251"/>
                </a:cubicBezTo>
                <a:cubicBezTo>
                  <a:pt x="2324" y="1249"/>
                  <a:pt x="2323" y="1247"/>
                  <a:pt x="2322" y="1245"/>
                </a:cubicBezTo>
                <a:cubicBezTo>
                  <a:pt x="2323" y="1245"/>
                  <a:pt x="2324" y="1246"/>
                  <a:pt x="2325" y="1246"/>
                </a:cubicBezTo>
                <a:close/>
                <a:moveTo>
                  <a:pt x="2321" y="1243"/>
                </a:moveTo>
                <a:cubicBezTo>
                  <a:pt x="2321" y="1243"/>
                  <a:pt x="2322" y="1243"/>
                  <a:pt x="2322" y="1243"/>
                </a:cubicBezTo>
                <a:cubicBezTo>
                  <a:pt x="2321" y="1243"/>
                  <a:pt x="2321" y="1243"/>
                  <a:pt x="2320" y="1243"/>
                </a:cubicBezTo>
                <a:cubicBezTo>
                  <a:pt x="2320" y="1243"/>
                  <a:pt x="2320" y="1243"/>
                  <a:pt x="2320" y="1243"/>
                </a:cubicBezTo>
                <a:cubicBezTo>
                  <a:pt x="2320" y="1243"/>
                  <a:pt x="2320" y="1243"/>
                  <a:pt x="2320" y="1243"/>
                </a:cubicBezTo>
                <a:cubicBezTo>
                  <a:pt x="2317" y="1243"/>
                  <a:pt x="2315" y="1243"/>
                  <a:pt x="2312" y="1242"/>
                </a:cubicBezTo>
                <a:cubicBezTo>
                  <a:pt x="2312" y="1242"/>
                  <a:pt x="2312" y="1242"/>
                  <a:pt x="2311" y="1241"/>
                </a:cubicBezTo>
                <a:cubicBezTo>
                  <a:pt x="2315" y="1242"/>
                  <a:pt x="2318" y="1242"/>
                  <a:pt x="2321" y="1243"/>
                </a:cubicBezTo>
                <a:close/>
                <a:moveTo>
                  <a:pt x="2309" y="1257"/>
                </a:moveTo>
                <a:cubicBezTo>
                  <a:pt x="2311" y="1262"/>
                  <a:pt x="2315" y="1263"/>
                  <a:pt x="2314" y="1266"/>
                </a:cubicBezTo>
                <a:cubicBezTo>
                  <a:pt x="2312" y="1264"/>
                  <a:pt x="2308" y="1259"/>
                  <a:pt x="2309" y="1257"/>
                </a:cubicBezTo>
                <a:close/>
                <a:moveTo>
                  <a:pt x="2317" y="1306"/>
                </a:moveTo>
                <a:cubicBezTo>
                  <a:pt x="2318" y="1306"/>
                  <a:pt x="2319" y="1306"/>
                  <a:pt x="2321" y="1307"/>
                </a:cubicBezTo>
                <a:cubicBezTo>
                  <a:pt x="2324" y="1308"/>
                  <a:pt x="2326" y="1312"/>
                  <a:pt x="2329" y="1310"/>
                </a:cubicBezTo>
                <a:cubicBezTo>
                  <a:pt x="2330" y="1311"/>
                  <a:pt x="2330" y="1312"/>
                  <a:pt x="2330" y="1311"/>
                </a:cubicBezTo>
                <a:cubicBezTo>
                  <a:pt x="2331" y="1313"/>
                  <a:pt x="2329" y="1314"/>
                  <a:pt x="2329" y="1315"/>
                </a:cubicBezTo>
                <a:cubicBezTo>
                  <a:pt x="2330" y="1316"/>
                  <a:pt x="2331" y="1316"/>
                  <a:pt x="2332" y="1316"/>
                </a:cubicBezTo>
                <a:cubicBezTo>
                  <a:pt x="2330" y="1317"/>
                  <a:pt x="2329" y="1317"/>
                  <a:pt x="2328" y="1318"/>
                </a:cubicBezTo>
                <a:cubicBezTo>
                  <a:pt x="2326" y="1318"/>
                  <a:pt x="2324" y="1316"/>
                  <a:pt x="2326" y="1316"/>
                </a:cubicBezTo>
                <a:cubicBezTo>
                  <a:pt x="2318" y="1311"/>
                  <a:pt x="2309" y="1316"/>
                  <a:pt x="2305" y="1309"/>
                </a:cubicBezTo>
                <a:cubicBezTo>
                  <a:pt x="2304" y="1309"/>
                  <a:pt x="2306" y="1310"/>
                  <a:pt x="2304" y="1311"/>
                </a:cubicBezTo>
                <a:cubicBezTo>
                  <a:pt x="2300" y="1311"/>
                  <a:pt x="2298" y="1310"/>
                  <a:pt x="2296" y="1308"/>
                </a:cubicBezTo>
                <a:cubicBezTo>
                  <a:pt x="2295" y="1310"/>
                  <a:pt x="2288" y="1307"/>
                  <a:pt x="2291" y="1306"/>
                </a:cubicBezTo>
                <a:cubicBezTo>
                  <a:pt x="2286" y="1304"/>
                  <a:pt x="2282" y="1308"/>
                  <a:pt x="2276" y="1304"/>
                </a:cubicBezTo>
                <a:cubicBezTo>
                  <a:pt x="2276" y="1304"/>
                  <a:pt x="2276" y="1305"/>
                  <a:pt x="2276" y="1305"/>
                </a:cubicBezTo>
                <a:cubicBezTo>
                  <a:pt x="2274" y="1304"/>
                  <a:pt x="2272" y="1305"/>
                  <a:pt x="2271" y="1303"/>
                </a:cubicBezTo>
                <a:cubicBezTo>
                  <a:pt x="2286" y="1304"/>
                  <a:pt x="2299" y="1304"/>
                  <a:pt x="2317" y="1306"/>
                </a:cubicBezTo>
                <a:close/>
                <a:moveTo>
                  <a:pt x="2308" y="1301"/>
                </a:moveTo>
                <a:cubicBezTo>
                  <a:pt x="2306" y="1301"/>
                  <a:pt x="2304" y="1302"/>
                  <a:pt x="2303" y="1300"/>
                </a:cubicBezTo>
                <a:cubicBezTo>
                  <a:pt x="2305" y="1301"/>
                  <a:pt x="2306" y="1299"/>
                  <a:pt x="2308" y="1301"/>
                </a:cubicBezTo>
                <a:close/>
                <a:moveTo>
                  <a:pt x="2304" y="1270"/>
                </a:moveTo>
                <a:cubicBezTo>
                  <a:pt x="2304" y="1270"/>
                  <a:pt x="2304" y="1271"/>
                  <a:pt x="2304" y="1271"/>
                </a:cubicBezTo>
                <a:cubicBezTo>
                  <a:pt x="2299" y="1271"/>
                  <a:pt x="2295" y="1270"/>
                  <a:pt x="2292" y="1268"/>
                </a:cubicBezTo>
                <a:cubicBezTo>
                  <a:pt x="2288" y="1270"/>
                  <a:pt x="2279" y="1267"/>
                  <a:pt x="2277" y="1265"/>
                </a:cubicBezTo>
                <a:cubicBezTo>
                  <a:pt x="2285" y="1267"/>
                  <a:pt x="2291" y="1265"/>
                  <a:pt x="2297" y="1267"/>
                </a:cubicBezTo>
                <a:cubicBezTo>
                  <a:pt x="2299" y="1267"/>
                  <a:pt x="2299" y="1265"/>
                  <a:pt x="2301" y="1266"/>
                </a:cubicBezTo>
                <a:cubicBezTo>
                  <a:pt x="2302" y="1267"/>
                  <a:pt x="2303" y="1269"/>
                  <a:pt x="2304" y="1270"/>
                </a:cubicBezTo>
                <a:close/>
                <a:moveTo>
                  <a:pt x="2297" y="1205"/>
                </a:moveTo>
                <a:cubicBezTo>
                  <a:pt x="2297" y="1205"/>
                  <a:pt x="2297" y="1205"/>
                  <a:pt x="2298" y="1205"/>
                </a:cubicBezTo>
                <a:cubicBezTo>
                  <a:pt x="2297" y="1204"/>
                  <a:pt x="2297" y="1204"/>
                  <a:pt x="2297" y="1203"/>
                </a:cubicBezTo>
                <a:cubicBezTo>
                  <a:pt x="2299" y="1204"/>
                  <a:pt x="2298" y="1205"/>
                  <a:pt x="2298" y="1206"/>
                </a:cubicBezTo>
                <a:cubicBezTo>
                  <a:pt x="2299" y="1206"/>
                  <a:pt x="2299" y="1206"/>
                  <a:pt x="2299" y="1207"/>
                </a:cubicBezTo>
                <a:cubicBezTo>
                  <a:pt x="2298" y="1207"/>
                  <a:pt x="2298" y="1206"/>
                  <a:pt x="2298" y="1206"/>
                </a:cubicBezTo>
                <a:cubicBezTo>
                  <a:pt x="2298" y="1206"/>
                  <a:pt x="2298" y="1207"/>
                  <a:pt x="2298" y="1207"/>
                </a:cubicBezTo>
                <a:cubicBezTo>
                  <a:pt x="2297" y="1206"/>
                  <a:pt x="2296" y="1206"/>
                  <a:pt x="2297" y="1205"/>
                </a:cubicBezTo>
                <a:close/>
                <a:moveTo>
                  <a:pt x="2294" y="1203"/>
                </a:moveTo>
                <a:cubicBezTo>
                  <a:pt x="2295" y="1205"/>
                  <a:pt x="2296" y="1207"/>
                  <a:pt x="2297" y="1208"/>
                </a:cubicBezTo>
                <a:cubicBezTo>
                  <a:pt x="2297" y="1209"/>
                  <a:pt x="2293" y="1204"/>
                  <a:pt x="2294" y="1203"/>
                </a:cubicBezTo>
                <a:close/>
                <a:moveTo>
                  <a:pt x="2293" y="1254"/>
                </a:moveTo>
                <a:cubicBezTo>
                  <a:pt x="2296" y="1258"/>
                  <a:pt x="2299" y="1262"/>
                  <a:pt x="2301" y="1266"/>
                </a:cubicBezTo>
                <a:cubicBezTo>
                  <a:pt x="2291" y="1261"/>
                  <a:pt x="2281" y="1259"/>
                  <a:pt x="2269" y="1255"/>
                </a:cubicBezTo>
                <a:cubicBezTo>
                  <a:pt x="2270" y="1254"/>
                  <a:pt x="2271" y="1253"/>
                  <a:pt x="2271" y="1252"/>
                </a:cubicBezTo>
                <a:cubicBezTo>
                  <a:pt x="2279" y="1253"/>
                  <a:pt x="2286" y="1254"/>
                  <a:pt x="2293" y="1254"/>
                </a:cubicBezTo>
                <a:close/>
                <a:moveTo>
                  <a:pt x="2289" y="1192"/>
                </a:moveTo>
                <a:cubicBezTo>
                  <a:pt x="2289" y="1193"/>
                  <a:pt x="2291" y="1193"/>
                  <a:pt x="2290" y="1195"/>
                </a:cubicBezTo>
                <a:cubicBezTo>
                  <a:pt x="2289" y="1194"/>
                  <a:pt x="2288" y="1192"/>
                  <a:pt x="2289" y="1192"/>
                </a:cubicBezTo>
                <a:close/>
                <a:moveTo>
                  <a:pt x="2258" y="1143"/>
                </a:moveTo>
                <a:cubicBezTo>
                  <a:pt x="2258" y="1146"/>
                  <a:pt x="2261" y="1147"/>
                  <a:pt x="2260" y="1149"/>
                </a:cubicBezTo>
                <a:cubicBezTo>
                  <a:pt x="2263" y="1152"/>
                  <a:pt x="2266" y="1156"/>
                  <a:pt x="2269" y="1161"/>
                </a:cubicBezTo>
                <a:cubicBezTo>
                  <a:pt x="2271" y="1163"/>
                  <a:pt x="2272" y="1166"/>
                  <a:pt x="2273" y="1168"/>
                </a:cubicBezTo>
                <a:cubicBezTo>
                  <a:pt x="2273" y="1168"/>
                  <a:pt x="2276" y="1172"/>
                  <a:pt x="2277" y="1171"/>
                </a:cubicBezTo>
                <a:cubicBezTo>
                  <a:pt x="2277" y="1171"/>
                  <a:pt x="2277" y="1171"/>
                  <a:pt x="2277" y="1171"/>
                </a:cubicBezTo>
                <a:cubicBezTo>
                  <a:pt x="2277" y="1171"/>
                  <a:pt x="2277" y="1171"/>
                  <a:pt x="2277" y="1171"/>
                </a:cubicBezTo>
                <a:cubicBezTo>
                  <a:pt x="2277" y="1177"/>
                  <a:pt x="2283" y="1182"/>
                  <a:pt x="2286" y="1185"/>
                </a:cubicBezTo>
                <a:cubicBezTo>
                  <a:pt x="2284" y="1188"/>
                  <a:pt x="2289" y="1188"/>
                  <a:pt x="2288" y="1192"/>
                </a:cubicBezTo>
                <a:cubicBezTo>
                  <a:pt x="2287" y="1191"/>
                  <a:pt x="2287" y="1190"/>
                  <a:pt x="2286" y="1190"/>
                </a:cubicBezTo>
                <a:cubicBezTo>
                  <a:pt x="2287" y="1191"/>
                  <a:pt x="2289" y="1193"/>
                  <a:pt x="2288" y="1195"/>
                </a:cubicBezTo>
                <a:cubicBezTo>
                  <a:pt x="2284" y="1188"/>
                  <a:pt x="2279" y="1182"/>
                  <a:pt x="2277" y="1176"/>
                </a:cubicBezTo>
                <a:cubicBezTo>
                  <a:pt x="2276" y="1178"/>
                  <a:pt x="2271" y="1173"/>
                  <a:pt x="2274" y="1174"/>
                </a:cubicBezTo>
                <a:cubicBezTo>
                  <a:pt x="2272" y="1170"/>
                  <a:pt x="2264" y="1165"/>
                  <a:pt x="2265" y="1160"/>
                </a:cubicBezTo>
                <a:cubicBezTo>
                  <a:pt x="2263" y="1161"/>
                  <a:pt x="2260" y="1156"/>
                  <a:pt x="2261" y="1155"/>
                </a:cubicBezTo>
                <a:cubicBezTo>
                  <a:pt x="2262" y="1156"/>
                  <a:pt x="2262" y="1158"/>
                  <a:pt x="2263" y="1158"/>
                </a:cubicBezTo>
                <a:cubicBezTo>
                  <a:pt x="2262" y="1154"/>
                  <a:pt x="2256" y="1148"/>
                  <a:pt x="2255" y="1144"/>
                </a:cubicBezTo>
                <a:cubicBezTo>
                  <a:pt x="2256" y="1147"/>
                  <a:pt x="2256" y="1144"/>
                  <a:pt x="2258" y="1143"/>
                </a:cubicBezTo>
                <a:close/>
                <a:moveTo>
                  <a:pt x="2256" y="1199"/>
                </a:moveTo>
                <a:cubicBezTo>
                  <a:pt x="2257" y="1200"/>
                  <a:pt x="2257" y="1200"/>
                  <a:pt x="2258" y="1201"/>
                </a:cubicBezTo>
                <a:cubicBezTo>
                  <a:pt x="2260" y="1205"/>
                  <a:pt x="2263" y="1209"/>
                  <a:pt x="2265" y="1213"/>
                </a:cubicBezTo>
                <a:cubicBezTo>
                  <a:pt x="2257" y="1209"/>
                  <a:pt x="2248" y="1209"/>
                  <a:pt x="2240" y="1206"/>
                </a:cubicBezTo>
                <a:cubicBezTo>
                  <a:pt x="2246" y="1210"/>
                  <a:pt x="2258" y="1211"/>
                  <a:pt x="2266" y="1213"/>
                </a:cubicBezTo>
                <a:cubicBezTo>
                  <a:pt x="2268" y="1217"/>
                  <a:pt x="2271" y="1221"/>
                  <a:pt x="2274" y="1226"/>
                </a:cubicBezTo>
                <a:cubicBezTo>
                  <a:pt x="2270" y="1226"/>
                  <a:pt x="2265" y="1225"/>
                  <a:pt x="2262" y="1222"/>
                </a:cubicBezTo>
                <a:cubicBezTo>
                  <a:pt x="2261" y="1223"/>
                  <a:pt x="2261" y="1223"/>
                  <a:pt x="2261" y="1224"/>
                </a:cubicBezTo>
                <a:cubicBezTo>
                  <a:pt x="2255" y="1220"/>
                  <a:pt x="2247" y="1222"/>
                  <a:pt x="2238" y="1220"/>
                </a:cubicBezTo>
                <a:cubicBezTo>
                  <a:pt x="2226" y="1218"/>
                  <a:pt x="2212" y="1215"/>
                  <a:pt x="2201" y="1214"/>
                </a:cubicBezTo>
                <a:cubicBezTo>
                  <a:pt x="2191" y="1213"/>
                  <a:pt x="2179" y="1212"/>
                  <a:pt x="2168" y="1211"/>
                </a:cubicBezTo>
                <a:cubicBezTo>
                  <a:pt x="2168" y="1211"/>
                  <a:pt x="2169" y="1210"/>
                  <a:pt x="2169" y="1210"/>
                </a:cubicBezTo>
                <a:cubicBezTo>
                  <a:pt x="2169" y="1209"/>
                  <a:pt x="2164" y="1210"/>
                  <a:pt x="2165" y="1208"/>
                </a:cubicBezTo>
                <a:cubicBezTo>
                  <a:pt x="2169" y="1206"/>
                  <a:pt x="2175" y="1211"/>
                  <a:pt x="2179" y="1208"/>
                </a:cubicBezTo>
                <a:cubicBezTo>
                  <a:pt x="2181" y="1208"/>
                  <a:pt x="2183" y="1209"/>
                  <a:pt x="2185" y="1209"/>
                </a:cubicBezTo>
                <a:cubicBezTo>
                  <a:pt x="2185" y="1208"/>
                  <a:pt x="2182" y="1208"/>
                  <a:pt x="2180" y="1208"/>
                </a:cubicBezTo>
                <a:cubicBezTo>
                  <a:pt x="2173" y="1206"/>
                  <a:pt x="2166" y="1207"/>
                  <a:pt x="2162" y="1204"/>
                </a:cubicBezTo>
                <a:cubicBezTo>
                  <a:pt x="2162" y="1203"/>
                  <a:pt x="2163" y="1204"/>
                  <a:pt x="2164" y="1204"/>
                </a:cubicBezTo>
                <a:cubicBezTo>
                  <a:pt x="2164" y="1202"/>
                  <a:pt x="2161" y="1203"/>
                  <a:pt x="2160" y="1204"/>
                </a:cubicBezTo>
                <a:cubicBezTo>
                  <a:pt x="2162" y="1197"/>
                  <a:pt x="2170" y="1201"/>
                  <a:pt x="2175" y="1201"/>
                </a:cubicBezTo>
                <a:cubicBezTo>
                  <a:pt x="2174" y="1195"/>
                  <a:pt x="2163" y="1201"/>
                  <a:pt x="2162" y="1196"/>
                </a:cubicBezTo>
                <a:cubicBezTo>
                  <a:pt x="2160" y="1196"/>
                  <a:pt x="2158" y="1196"/>
                  <a:pt x="2156" y="1196"/>
                </a:cubicBezTo>
                <a:cubicBezTo>
                  <a:pt x="2154" y="1196"/>
                  <a:pt x="2156" y="1194"/>
                  <a:pt x="2154" y="1194"/>
                </a:cubicBezTo>
                <a:cubicBezTo>
                  <a:pt x="2147" y="1196"/>
                  <a:pt x="2142" y="1194"/>
                  <a:pt x="2133" y="1193"/>
                </a:cubicBezTo>
                <a:cubicBezTo>
                  <a:pt x="2132" y="1191"/>
                  <a:pt x="2135" y="1193"/>
                  <a:pt x="2135" y="1191"/>
                </a:cubicBezTo>
                <a:cubicBezTo>
                  <a:pt x="2151" y="1194"/>
                  <a:pt x="2167" y="1196"/>
                  <a:pt x="2178" y="1195"/>
                </a:cubicBezTo>
                <a:cubicBezTo>
                  <a:pt x="2179" y="1196"/>
                  <a:pt x="2181" y="1196"/>
                  <a:pt x="2182" y="1197"/>
                </a:cubicBezTo>
                <a:cubicBezTo>
                  <a:pt x="2186" y="1196"/>
                  <a:pt x="2189" y="1194"/>
                  <a:pt x="2190" y="1197"/>
                </a:cubicBezTo>
                <a:cubicBezTo>
                  <a:pt x="2191" y="1197"/>
                  <a:pt x="2191" y="1196"/>
                  <a:pt x="2190" y="1196"/>
                </a:cubicBezTo>
                <a:cubicBezTo>
                  <a:pt x="2195" y="1198"/>
                  <a:pt x="2204" y="1196"/>
                  <a:pt x="2210" y="1198"/>
                </a:cubicBezTo>
                <a:cubicBezTo>
                  <a:pt x="2211" y="1196"/>
                  <a:pt x="2208" y="1197"/>
                  <a:pt x="2207" y="1197"/>
                </a:cubicBezTo>
                <a:cubicBezTo>
                  <a:pt x="2210" y="1195"/>
                  <a:pt x="2219" y="1200"/>
                  <a:pt x="2222" y="1196"/>
                </a:cubicBezTo>
                <a:cubicBezTo>
                  <a:pt x="2225" y="1198"/>
                  <a:pt x="2228" y="1198"/>
                  <a:pt x="2230" y="1195"/>
                </a:cubicBezTo>
                <a:cubicBezTo>
                  <a:pt x="2240" y="1195"/>
                  <a:pt x="2247" y="1198"/>
                  <a:pt x="2256" y="1199"/>
                </a:cubicBezTo>
                <a:close/>
                <a:moveTo>
                  <a:pt x="2179" y="1178"/>
                </a:moveTo>
                <a:cubicBezTo>
                  <a:pt x="2180" y="1175"/>
                  <a:pt x="2183" y="1177"/>
                  <a:pt x="2183" y="1178"/>
                </a:cubicBezTo>
                <a:cubicBezTo>
                  <a:pt x="2182" y="1178"/>
                  <a:pt x="2181" y="1178"/>
                  <a:pt x="2179" y="1178"/>
                </a:cubicBezTo>
                <a:close/>
                <a:moveTo>
                  <a:pt x="2246" y="1125"/>
                </a:moveTo>
                <a:cubicBezTo>
                  <a:pt x="2247" y="1129"/>
                  <a:pt x="2252" y="1133"/>
                  <a:pt x="2253" y="1137"/>
                </a:cubicBezTo>
                <a:cubicBezTo>
                  <a:pt x="2251" y="1135"/>
                  <a:pt x="2253" y="1139"/>
                  <a:pt x="2252" y="1138"/>
                </a:cubicBezTo>
                <a:cubicBezTo>
                  <a:pt x="2250" y="1135"/>
                  <a:pt x="2244" y="1128"/>
                  <a:pt x="2244" y="1124"/>
                </a:cubicBezTo>
                <a:cubicBezTo>
                  <a:pt x="2245" y="1126"/>
                  <a:pt x="2246" y="1125"/>
                  <a:pt x="2246" y="1125"/>
                </a:cubicBezTo>
                <a:close/>
                <a:moveTo>
                  <a:pt x="2248" y="1135"/>
                </a:moveTo>
                <a:cubicBezTo>
                  <a:pt x="2247" y="1133"/>
                  <a:pt x="2245" y="1133"/>
                  <a:pt x="2246" y="1131"/>
                </a:cubicBezTo>
                <a:cubicBezTo>
                  <a:pt x="2247" y="1131"/>
                  <a:pt x="2248" y="1134"/>
                  <a:pt x="2248" y="1135"/>
                </a:cubicBezTo>
                <a:close/>
                <a:moveTo>
                  <a:pt x="2244" y="1129"/>
                </a:moveTo>
                <a:cubicBezTo>
                  <a:pt x="2244" y="1130"/>
                  <a:pt x="2246" y="1129"/>
                  <a:pt x="2246" y="1130"/>
                </a:cubicBezTo>
                <a:cubicBezTo>
                  <a:pt x="2245" y="1132"/>
                  <a:pt x="2243" y="1129"/>
                  <a:pt x="2244" y="1129"/>
                </a:cubicBezTo>
                <a:close/>
                <a:moveTo>
                  <a:pt x="2240" y="1116"/>
                </a:moveTo>
                <a:cubicBezTo>
                  <a:pt x="2240" y="1117"/>
                  <a:pt x="2241" y="1118"/>
                  <a:pt x="2241" y="1120"/>
                </a:cubicBezTo>
                <a:cubicBezTo>
                  <a:pt x="2240" y="1119"/>
                  <a:pt x="2240" y="1119"/>
                  <a:pt x="2240" y="1119"/>
                </a:cubicBezTo>
                <a:cubicBezTo>
                  <a:pt x="2240" y="1118"/>
                  <a:pt x="2240" y="1117"/>
                  <a:pt x="2240" y="1116"/>
                </a:cubicBezTo>
                <a:close/>
                <a:moveTo>
                  <a:pt x="2252" y="1191"/>
                </a:moveTo>
                <a:cubicBezTo>
                  <a:pt x="2252" y="1191"/>
                  <a:pt x="2251" y="1191"/>
                  <a:pt x="2251" y="1191"/>
                </a:cubicBezTo>
                <a:cubicBezTo>
                  <a:pt x="2251" y="1192"/>
                  <a:pt x="2252" y="1192"/>
                  <a:pt x="2252" y="1192"/>
                </a:cubicBezTo>
                <a:cubicBezTo>
                  <a:pt x="2253" y="1194"/>
                  <a:pt x="2254" y="1195"/>
                  <a:pt x="2255" y="1196"/>
                </a:cubicBezTo>
                <a:cubicBezTo>
                  <a:pt x="2253" y="1196"/>
                  <a:pt x="2251" y="1195"/>
                  <a:pt x="2251" y="1195"/>
                </a:cubicBezTo>
                <a:cubicBezTo>
                  <a:pt x="2244" y="1193"/>
                  <a:pt x="2232" y="1191"/>
                  <a:pt x="2225" y="1188"/>
                </a:cubicBezTo>
                <a:cubicBezTo>
                  <a:pt x="2234" y="1187"/>
                  <a:pt x="2243" y="1193"/>
                  <a:pt x="2250" y="1191"/>
                </a:cubicBezTo>
                <a:cubicBezTo>
                  <a:pt x="2244" y="1188"/>
                  <a:pt x="2231" y="1189"/>
                  <a:pt x="2224" y="1185"/>
                </a:cubicBezTo>
                <a:cubicBezTo>
                  <a:pt x="2221" y="1188"/>
                  <a:pt x="2219" y="1183"/>
                  <a:pt x="2215" y="1184"/>
                </a:cubicBezTo>
                <a:cubicBezTo>
                  <a:pt x="2214" y="1184"/>
                  <a:pt x="2215" y="1183"/>
                  <a:pt x="2215" y="1182"/>
                </a:cubicBezTo>
                <a:cubicBezTo>
                  <a:pt x="2213" y="1183"/>
                  <a:pt x="2212" y="1184"/>
                  <a:pt x="2209" y="1183"/>
                </a:cubicBezTo>
                <a:cubicBezTo>
                  <a:pt x="2209" y="1181"/>
                  <a:pt x="2210" y="1184"/>
                  <a:pt x="2211" y="1182"/>
                </a:cubicBezTo>
                <a:cubicBezTo>
                  <a:pt x="2207" y="1181"/>
                  <a:pt x="2199" y="1183"/>
                  <a:pt x="2196" y="1178"/>
                </a:cubicBezTo>
                <a:cubicBezTo>
                  <a:pt x="2194" y="1179"/>
                  <a:pt x="2192" y="1181"/>
                  <a:pt x="2190" y="1179"/>
                </a:cubicBezTo>
                <a:cubicBezTo>
                  <a:pt x="2190" y="1177"/>
                  <a:pt x="2193" y="1180"/>
                  <a:pt x="2193" y="1178"/>
                </a:cubicBezTo>
                <a:cubicBezTo>
                  <a:pt x="2192" y="1177"/>
                  <a:pt x="2190" y="1177"/>
                  <a:pt x="2188" y="1176"/>
                </a:cubicBezTo>
                <a:cubicBezTo>
                  <a:pt x="2187" y="1177"/>
                  <a:pt x="2188" y="1178"/>
                  <a:pt x="2188" y="1179"/>
                </a:cubicBezTo>
                <a:cubicBezTo>
                  <a:pt x="2187" y="1178"/>
                  <a:pt x="2186" y="1179"/>
                  <a:pt x="2184" y="1178"/>
                </a:cubicBezTo>
                <a:cubicBezTo>
                  <a:pt x="2185" y="1177"/>
                  <a:pt x="2185" y="1176"/>
                  <a:pt x="2187" y="1177"/>
                </a:cubicBezTo>
                <a:cubicBezTo>
                  <a:pt x="2183" y="1174"/>
                  <a:pt x="2178" y="1174"/>
                  <a:pt x="2173" y="1172"/>
                </a:cubicBezTo>
                <a:cubicBezTo>
                  <a:pt x="2174" y="1174"/>
                  <a:pt x="2172" y="1173"/>
                  <a:pt x="2172" y="1175"/>
                </a:cubicBezTo>
                <a:cubicBezTo>
                  <a:pt x="2174" y="1175"/>
                  <a:pt x="2176" y="1174"/>
                  <a:pt x="2177" y="1176"/>
                </a:cubicBezTo>
                <a:cubicBezTo>
                  <a:pt x="2166" y="1176"/>
                  <a:pt x="2150" y="1173"/>
                  <a:pt x="2140" y="1170"/>
                </a:cubicBezTo>
                <a:cubicBezTo>
                  <a:pt x="2152" y="1169"/>
                  <a:pt x="2161" y="1172"/>
                  <a:pt x="2167" y="1174"/>
                </a:cubicBezTo>
                <a:cubicBezTo>
                  <a:pt x="2166" y="1167"/>
                  <a:pt x="2159" y="1169"/>
                  <a:pt x="2152" y="1166"/>
                </a:cubicBezTo>
                <a:cubicBezTo>
                  <a:pt x="2146" y="1164"/>
                  <a:pt x="2138" y="1163"/>
                  <a:pt x="2134" y="1162"/>
                </a:cubicBezTo>
                <a:cubicBezTo>
                  <a:pt x="2134" y="1162"/>
                  <a:pt x="2135" y="1163"/>
                  <a:pt x="2135" y="1163"/>
                </a:cubicBezTo>
                <a:cubicBezTo>
                  <a:pt x="2122" y="1162"/>
                  <a:pt x="2105" y="1161"/>
                  <a:pt x="2094" y="1157"/>
                </a:cubicBezTo>
                <a:cubicBezTo>
                  <a:pt x="2103" y="1157"/>
                  <a:pt x="2107" y="1159"/>
                  <a:pt x="2115" y="1158"/>
                </a:cubicBezTo>
                <a:cubicBezTo>
                  <a:pt x="2113" y="1159"/>
                  <a:pt x="2114" y="1159"/>
                  <a:pt x="2116" y="1160"/>
                </a:cubicBezTo>
                <a:cubicBezTo>
                  <a:pt x="2118" y="1158"/>
                  <a:pt x="2116" y="1159"/>
                  <a:pt x="2116" y="1158"/>
                </a:cubicBezTo>
                <a:cubicBezTo>
                  <a:pt x="2120" y="1160"/>
                  <a:pt x="2122" y="1158"/>
                  <a:pt x="2126" y="1161"/>
                </a:cubicBezTo>
                <a:cubicBezTo>
                  <a:pt x="2126" y="1160"/>
                  <a:pt x="2125" y="1160"/>
                  <a:pt x="2124" y="1160"/>
                </a:cubicBezTo>
                <a:cubicBezTo>
                  <a:pt x="2134" y="1156"/>
                  <a:pt x="2148" y="1159"/>
                  <a:pt x="2162" y="1160"/>
                </a:cubicBezTo>
                <a:cubicBezTo>
                  <a:pt x="2156" y="1157"/>
                  <a:pt x="2150" y="1159"/>
                  <a:pt x="2144" y="1157"/>
                </a:cubicBezTo>
                <a:cubicBezTo>
                  <a:pt x="2143" y="1157"/>
                  <a:pt x="2145" y="1157"/>
                  <a:pt x="2144" y="1156"/>
                </a:cubicBezTo>
                <a:cubicBezTo>
                  <a:pt x="2142" y="1156"/>
                  <a:pt x="2142" y="1158"/>
                  <a:pt x="2139" y="1156"/>
                </a:cubicBezTo>
                <a:cubicBezTo>
                  <a:pt x="2138" y="1155"/>
                  <a:pt x="2143" y="1154"/>
                  <a:pt x="2142" y="1152"/>
                </a:cubicBezTo>
                <a:cubicBezTo>
                  <a:pt x="2140" y="1153"/>
                  <a:pt x="2137" y="1152"/>
                  <a:pt x="2138" y="1151"/>
                </a:cubicBezTo>
                <a:cubicBezTo>
                  <a:pt x="2137" y="1150"/>
                  <a:pt x="2137" y="1152"/>
                  <a:pt x="2136" y="1152"/>
                </a:cubicBezTo>
                <a:cubicBezTo>
                  <a:pt x="2135" y="1151"/>
                  <a:pt x="2135" y="1151"/>
                  <a:pt x="2135" y="1150"/>
                </a:cubicBezTo>
                <a:cubicBezTo>
                  <a:pt x="2134" y="1150"/>
                  <a:pt x="2135" y="1152"/>
                  <a:pt x="2134" y="1152"/>
                </a:cubicBezTo>
                <a:cubicBezTo>
                  <a:pt x="2132" y="1152"/>
                  <a:pt x="2134" y="1149"/>
                  <a:pt x="2132" y="1150"/>
                </a:cubicBezTo>
                <a:cubicBezTo>
                  <a:pt x="2132" y="1150"/>
                  <a:pt x="2133" y="1151"/>
                  <a:pt x="2133" y="1151"/>
                </a:cubicBezTo>
                <a:cubicBezTo>
                  <a:pt x="2128" y="1150"/>
                  <a:pt x="2126" y="1150"/>
                  <a:pt x="2122" y="1150"/>
                </a:cubicBezTo>
                <a:cubicBezTo>
                  <a:pt x="2123" y="1149"/>
                  <a:pt x="2124" y="1149"/>
                  <a:pt x="2125" y="1148"/>
                </a:cubicBezTo>
                <a:cubicBezTo>
                  <a:pt x="2123" y="1145"/>
                  <a:pt x="2120" y="1145"/>
                  <a:pt x="2117" y="1143"/>
                </a:cubicBezTo>
                <a:cubicBezTo>
                  <a:pt x="2117" y="1145"/>
                  <a:pt x="2116" y="1145"/>
                  <a:pt x="2115" y="1145"/>
                </a:cubicBezTo>
                <a:cubicBezTo>
                  <a:pt x="2113" y="1145"/>
                  <a:pt x="2115" y="1142"/>
                  <a:pt x="2113" y="1142"/>
                </a:cubicBezTo>
                <a:cubicBezTo>
                  <a:pt x="2115" y="1142"/>
                  <a:pt x="2125" y="1140"/>
                  <a:pt x="2125" y="1143"/>
                </a:cubicBezTo>
                <a:cubicBezTo>
                  <a:pt x="2131" y="1141"/>
                  <a:pt x="2139" y="1143"/>
                  <a:pt x="2147" y="1145"/>
                </a:cubicBezTo>
                <a:cubicBezTo>
                  <a:pt x="2147" y="1146"/>
                  <a:pt x="2143" y="1146"/>
                  <a:pt x="2145" y="1148"/>
                </a:cubicBezTo>
                <a:cubicBezTo>
                  <a:pt x="2143" y="1146"/>
                  <a:pt x="2135" y="1144"/>
                  <a:pt x="2131" y="1145"/>
                </a:cubicBezTo>
                <a:cubicBezTo>
                  <a:pt x="2132" y="1148"/>
                  <a:pt x="2134" y="1146"/>
                  <a:pt x="2136" y="1146"/>
                </a:cubicBezTo>
                <a:cubicBezTo>
                  <a:pt x="2141" y="1148"/>
                  <a:pt x="2146" y="1150"/>
                  <a:pt x="2149" y="1147"/>
                </a:cubicBezTo>
                <a:cubicBezTo>
                  <a:pt x="2149" y="1146"/>
                  <a:pt x="2148" y="1146"/>
                  <a:pt x="2147" y="1146"/>
                </a:cubicBezTo>
                <a:cubicBezTo>
                  <a:pt x="2151" y="1144"/>
                  <a:pt x="2157" y="1148"/>
                  <a:pt x="2160" y="1147"/>
                </a:cubicBezTo>
                <a:cubicBezTo>
                  <a:pt x="2154" y="1143"/>
                  <a:pt x="2147" y="1144"/>
                  <a:pt x="2140" y="1142"/>
                </a:cubicBezTo>
                <a:cubicBezTo>
                  <a:pt x="2145" y="1140"/>
                  <a:pt x="2152" y="1143"/>
                  <a:pt x="2157" y="1141"/>
                </a:cubicBezTo>
                <a:cubicBezTo>
                  <a:pt x="2152" y="1138"/>
                  <a:pt x="2142" y="1138"/>
                  <a:pt x="2134" y="1136"/>
                </a:cubicBezTo>
                <a:cubicBezTo>
                  <a:pt x="2134" y="1136"/>
                  <a:pt x="2133" y="1135"/>
                  <a:pt x="2133" y="1135"/>
                </a:cubicBezTo>
                <a:cubicBezTo>
                  <a:pt x="2135" y="1135"/>
                  <a:pt x="2137" y="1135"/>
                  <a:pt x="2139" y="1135"/>
                </a:cubicBezTo>
                <a:cubicBezTo>
                  <a:pt x="2139" y="1135"/>
                  <a:pt x="2140" y="1136"/>
                  <a:pt x="2139" y="1136"/>
                </a:cubicBezTo>
                <a:cubicBezTo>
                  <a:pt x="2140" y="1137"/>
                  <a:pt x="2140" y="1136"/>
                  <a:pt x="2140" y="1135"/>
                </a:cubicBezTo>
                <a:cubicBezTo>
                  <a:pt x="2140" y="1135"/>
                  <a:pt x="2140" y="1135"/>
                  <a:pt x="2140" y="1135"/>
                </a:cubicBezTo>
                <a:cubicBezTo>
                  <a:pt x="2140" y="1134"/>
                  <a:pt x="2140" y="1134"/>
                  <a:pt x="2140" y="1134"/>
                </a:cubicBezTo>
                <a:cubicBezTo>
                  <a:pt x="2140" y="1134"/>
                  <a:pt x="2140" y="1134"/>
                  <a:pt x="2140" y="1134"/>
                </a:cubicBezTo>
                <a:cubicBezTo>
                  <a:pt x="2140" y="1134"/>
                  <a:pt x="2140" y="1134"/>
                  <a:pt x="2140" y="1134"/>
                </a:cubicBezTo>
                <a:cubicBezTo>
                  <a:pt x="2140" y="1133"/>
                  <a:pt x="2139" y="1133"/>
                  <a:pt x="2139" y="1132"/>
                </a:cubicBezTo>
                <a:cubicBezTo>
                  <a:pt x="2141" y="1130"/>
                  <a:pt x="2149" y="1132"/>
                  <a:pt x="2149" y="1133"/>
                </a:cubicBezTo>
                <a:cubicBezTo>
                  <a:pt x="2152" y="1134"/>
                  <a:pt x="2149" y="1132"/>
                  <a:pt x="2151" y="1132"/>
                </a:cubicBezTo>
                <a:cubicBezTo>
                  <a:pt x="2153" y="1133"/>
                  <a:pt x="2154" y="1136"/>
                  <a:pt x="2157" y="1135"/>
                </a:cubicBezTo>
                <a:cubicBezTo>
                  <a:pt x="2157" y="1133"/>
                  <a:pt x="2156" y="1135"/>
                  <a:pt x="2154" y="1134"/>
                </a:cubicBezTo>
                <a:cubicBezTo>
                  <a:pt x="2161" y="1134"/>
                  <a:pt x="2169" y="1135"/>
                  <a:pt x="2178" y="1135"/>
                </a:cubicBezTo>
                <a:cubicBezTo>
                  <a:pt x="2178" y="1135"/>
                  <a:pt x="2178" y="1135"/>
                  <a:pt x="2178" y="1135"/>
                </a:cubicBezTo>
                <a:cubicBezTo>
                  <a:pt x="2178" y="1135"/>
                  <a:pt x="2178" y="1135"/>
                  <a:pt x="2178" y="1135"/>
                </a:cubicBezTo>
                <a:cubicBezTo>
                  <a:pt x="2184" y="1136"/>
                  <a:pt x="2191" y="1137"/>
                  <a:pt x="2198" y="1138"/>
                </a:cubicBezTo>
                <a:cubicBezTo>
                  <a:pt x="2199" y="1138"/>
                  <a:pt x="2199" y="1139"/>
                  <a:pt x="2199" y="1139"/>
                </a:cubicBezTo>
                <a:cubicBezTo>
                  <a:pt x="2202" y="1140"/>
                  <a:pt x="2205" y="1138"/>
                  <a:pt x="2208" y="1139"/>
                </a:cubicBezTo>
                <a:cubicBezTo>
                  <a:pt x="2212" y="1139"/>
                  <a:pt x="2216" y="1142"/>
                  <a:pt x="2220" y="1143"/>
                </a:cubicBezTo>
                <a:cubicBezTo>
                  <a:pt x="2222" y="1146"/>
                  <a:pt x="2224" y="1148"/>
                  <a:pt x="2226" y="1151"/>
                </a:cubicBezTo>
                <a:cubicBezTo>
                  <a:pt x="2235" y="1164"/>
                  <a:pt x="2243" y="1178"/>
                  <a:pt x="2252" y="1191"/>
                </a:cubicBezTo>
                <a:close/>
                <a:moveTo>
                  <a:pt x="2122" y="1153"/>
                </a:moveTo>
                <a:cubicBezTo>
                  <a:pt x="2125" y="1155"/>
                  <a:pt x="2129" y="1153"/>
                  <a:pt x="2131" y="1155"/>
                </a:cubicBezTo>
                <a:cubicBezTo>
                  <a:pt x="2131" y="1157"/>
                  <a:pt x="2126" y="1156"/>
                  <a:pt x="2125" y="1155"/>
                </a:cubicBezTo>
                <a:cubicBezTo>
                  <a:pt x="2123" y="1156"/>
                  <a:pt x="2119" y="1155"/>
                  <a:pt x="2117" y="1154"/>
                </a:cubicBezTo>
                <a:cubicBezTo>
                  <a:pt x="2114" y="1154"/>
                  <a:pt x="2122" y="1154"/>
                  <a:pt x="2122" y="1153"/>
                </a:cubicBezTo>
                <a:close/>
                <a:moveTo>
                  <a:pt x="2131" y="1155"/>
                </a:moveTo>
                <a:cubicBezTo>
                  <a:pt x="2133" y="1154"/>
                  <a:pt x="2137" y="1154"/>
                  <a:pt x="2138" y="1156"/>
                </a:cubicBezTo>
                <a:cubicBezTo>
                  <a:pt x="2135" y="1156"/>
                  <a:pt x="2133" y="1157"/>
                  <a:pt x="2131" y="1155"/>
                </a:cubicBezTo>
                <a:close/>
                <a:moveTo>
                  <a:pt x="2237" y="1121"/>
                </a:moveTo>
                <a:cubicBezTo>
                  <a:pt x="2237" y="1120"/>
                  <a:pt x="2236" y="1120"/>
                  <a:pt x="2236" y="1119"/>
                </a:cubicBezTo>
                <a:cubicBezTo>
                  <a:pt x="2236" y="1119"/>
                  <a:pt x="2236" y="1118"/>
                  <a:pt x="2236" y="1117"/>
                </a:cubicBezTo>
                <a:cubicBezTo>
                  <a:pt x="2236" y="1118"/>
                  <a:pt x="2237" y="1118"/>
                  <a:pt x="2237" y="1118"/>
                </a:cubicBezTo>
                <a:cubicBezTo>
                  <a:pt x="2237" y="1119"/>
                  <a:pt x="2237" y="1120"/>
                  <a:pt x="2237" y="1121"/>
                </a:cubicBezTo>
                <a:close/>
                <a:moveTo>
                  <a:pt x="2237" y="1115"/>
                </a:moveTo>
                <a:cubicBezTo>
                  <a:pt x="2236" y="1114"/>
                  <a:pt x="2235" y="1112"/>
                  <a:pt x="2235" y="1111"/>
                </a:cubicBezTo>
                <a:cubicBezTo>
                  <a:pt x="2237" y="1112"/>
                  <a:pt x="2236" y="1113"/>
                  <a:pt x="2237" y="1113"/>
                </a:cubicBezTo>
                <a:cubicBezTo>
                  <a:pt x="2237" y="1114"/>
                  <a:pt x="2237" y="1115"/>
                  <a:pt x="2237" y="1115"/>
                </a:cubicBezTo>
                <a:close/>
                <a:moveTo>
                  <a:pt x="2237" y="1105"/>
                </a:moveTo>
                <a:cubicBezTo>
                  <a:pt x="2237" y="1106"/>
                  <a:pt x="2237" y="1107"/>
                  <a:pt x="2237" y="1108"/>
                </a:cubicBezTo>
                <a:cubicBezTo>
                  <a:pt x="2237" y="1108"/>
                  <a:pt x="2237" y="1108"/>
                  <a:pt x="2236" y="1108"/>
                </a:cubicBezTo>
                <a:cubicBezTo>
                  <a:pt x="2236" y="1107"/>
                  <a:pt x="2236" y="1106"/>
                  <a:pt x="2236" y="1106"/>
                </a:cubicBezTo>
                <a:cubicBezTo>
                  <a:pt x="2236" y="1106"/>
                  <a:pt x="2236" y="1105"/>
                  <a:pt x="2236" y="1105"/>
                </a:cubicBezTo>
                <a:cubicBezTo>
                  <a:pt x="2236" y="1105"/>
                  <a:pt x="2236" y="1105"/>
                  <a:pt x="2236" y="1104"/>
                </a:cubicBezTo>
                <a:cubicBezTo>
                  <a:pt x="2236" y="1104"/>
                  <a:pt x="2236" y="1104"/>
                  <a:pt x="2236" y="1104"/>
                </a:cubicBezTo>
                <a:cubicBezTo>
                  <a:pt x="2236" y="1105"/>
                  <a:pt x="2237" y="1105"/>
                  <a:pt x="2237" y="1105"/>
                </a:cubicBezTo>
                <a:close/>
                <a:moveTo>
                  <a:pt x="2234" y="682"/>
                </a:moveTo>
                <a:cubicBezTo>
                  <a:pt x="2236" y="684"/>
                  <a:pt x="2237" y="687"/>
                  <a:pt x="2239" y="690"/>
                </a:cubicBezTo>
                <a:cubicBezTo>
                  <a:pt x="2236" y="690"/>
                  <a:pt x="2233" y="683"/>
                  <a:pt x="2234" y="682"/>
                </a:cubicBezTo>
                <a:close/>
                <a:moveTo>
                  <a:pt x="2237" y="1013"/>
                </a:moveTo>
                <a:cubicBezTo>
                  <a:pt x="2237" y="1013"/>
                  <a:pt x="2237" y="1013"/>
                  <a:pt x="2237" y="1013"/>
                </a:cubicBezTo>
                <a:cubicBezTo>
                  <a:pt x="2237" y="1014"/>
                  <a:pt x="2237" y="1015"/>
                  <a:pt x="2237" y="1016"/>
                </a:cubicBezTo>
                <a:cubicBezTo>
                  <a:pt x="2237" y="1015"/>
                  <a:pt x="2237" y="1014"/>
                  <a:pt x="2237" y="1013"/>
                </a:cubicBezTo>
                <a:close/>
                <a:moveTo>
                  <a:pt x="2237" y="1011"/>
                </a:moveTo>
                <a:cubicBezTo>
                  <a:pt x="2237" y="1011"/>
                  <a:pt x="2237" y="1011"/>
                  <a:pt x="2237" y="1011"/>
                </a:cubicBezTo>
                <a:cubicBezTo>
                  <a:pt x="2237" y="1011"/>
                  <a:pt x="2237" y="1011"/>
                  <a:pt x="2236" y="1011"/>
                </a:cubicBezTo>
                <a:cubicBezTo>
                  <a:pt x="2236" y="1010"/>
                  <a:pt x="2236" y="1010"/>
                  <a:pt x="2236" y="1009"/>
                </a:cubicBezTo>
                <a:cubicBezTo>
                  <a:pt x="2237" y="1010"/>
                  <a:pt x="2237" y="1010"/>
                  <a:pt x="2238" y="1011"/>
                </a:cubicBezTo>
                <a:cubicBezTo>
                  <a:pt x="2238" y="1011"/>
                  <a:pt x="2238" y="1011"/>
                  <a:pt x="2238" y="1011"/>
                </a:cubicBezTo>
                <a:cubicBezTo>
                  <a:pt x="2238" y="1011"/>
                  <a:pt x="2237" y="1011"/>
                  <a:pt x="2237" y="1011"/>
                </a:cubicBezTo>
                <a:close/>
                <a:moveTo>
                  <a:pt x="2238" y="692"/>
                </a:moveTo>
                <a:cubicBezTo>
                  <a:pt x="2238" y="692"/>
                  <a:pt x="2238" y="691"/>
                  <a:pt x="2238" y="691"/>
                </a:cubicBezTo>
                <a:cubicBezTo>
                  <a:pt x="2238" y="691"/>
                  <a:pt x="2238" y="691"/>
                  <a:pt x="2239" y="690"/>
                </a:cubicBezTo>
                <a:cubicBezTo>
                  <a:pt x="2239" y="691"/>
                  <a:pt x="2239" y="691"/>
                  <a:pt x="2239" y="692"/>
                </a:cubicBezTo>
                <a:cubicBezTo>
                  <a:pt x="2239" y="692"/>
                  <a:pt x="2239" y="692"/>
                  <a:pt x="2238" y="692"/>
                </a:cubicBezTo>
                <a:close/>
                <a:moveTo>
                  <a:pt x="2241" y="702"/>
                </a:moveTo>
                <a:cubicBezTo>
                  <a:pt x="2241" y="704"/>
                  <a:pt x="2241" y="705"/>
                  <a:pt x="2241" y="706"/>
                </a:cubicBezTo>
                <a:cubicBezTo>
                  <a:pt x="2240" y="704"/>
                  <a:pt x="2239" y="701"/>
                  <a:pt x="2240" y="700"/>
                </a:cubicBezTo>
                <a:cubicBezTo>
                  <a:pt x="2240" y="701"/>
                  <a:pt x="2240" y="701"/>
                  <a:pt x="2241" y="702"/>
                </a:cubicBezTo>
                <a:close/>
                <a:moveTo>
                  <a:pt x="2240" y="856"/>
                </a:moveTo>
                <a:cubicBezTo>
                  <a:pt x="2240" y="855"/>
                  <a:pt x="2240" y="854"/>
                  <a:pt x="2240" y="854"/>
                </a:cubicBezTo>
                <a:cubicBezTo>
                  <a:pt x="2241" y="854"/>
                  <a:pt x="2241" y="854"/>
                  <a:pt x="2241" y="854"/>
                </a:cubicBezTo>
                <a:cubicBezTo>
                  <a:pt x="2241" y="855"/>
                  <a:pt x="2241" y="855"/>
                  <a:pt x="2240" y="856"/>
                </a:cubicBezTo>
                <a:close/>
                <a:moveTo>
                  <a:pt x="2242" y="839"/>
                </a:moveTo>
                <a:cubicBezTo>
                  <a:pt x="2242" y="840"/>
                  <a:pt x="2245" y="837"/>
                  <a:pt x="2245" y="838"/>
                </a:cubicBezTo>
                <a:cubicBezTo>
                  <a:pt x="2242" y="840"/>
                  <a:pt x="2243" y="840"/>
                  <a:pt x="2243" y="842"/>
                </a:cubicBezTo>
                <a:cubicBezTo>
                  <a:pt x="2243" y="841"/>
                  <a:pt x="2242" y="843"/>
                  <a:pt x="2241" y="842"/>
                </a:cubicBezTo>
                <a:cubicBezTo>
                  <a:pt x="2244" y="841"/>
                  <a:pt x="2241" y="840"/>
                  <a:pt x="2242" y="839"/>
                </a:cubicBezTo>
                <a:close/>
                <a:moveTo>
                  <a:pt x="2241" y="668"/>
                </a:moveTo>
                <a:cubicBezTo>
                  <a:pt x="2241" y="668"/>
                  <a:pt x="2241" y="669"/>
                  <a:pt x="2242" y="670"/>
                </a:cubicBezTo>
                <a:cubicBezTo>
                  <a:pt x="2242" y="670"/>
                  <a:pt x="2242" y="670"/>
                  <a:pt x="2241" y="670"/>
                </a:cubicBezTo>
                <a:cubicBezTo>
                  <a:pt x="2241" y="669"/>
                  <a:pt x="2241" y="668"/>
                  <a:pt x="2241" y="668"/>
                </a:cubicBezTo>
                <a:close/>
                <a:moveTo>
                  <a:pt x="2242" y="690"/>
                </a:moveTo>
                <a:cubicBezTo>
                  <a:pt x="2242" y="690"/>
                  <a:pt x="2243" y="690"/>
                  <a:pt x="2243" y="691"/>
                </a:cubicBezTo>
                <a:cubicBezTo>
                  <a:pt x="2243" y="691"/>
                  <a:pt x="2242" y="691"/>
                  <a:pt x="2242" y="691"/>
                </a:cubicBezTo>
                <a:cubicBezTo>
                  <a:pt x="2242" y="691"/>
                  <a:pt x="2242" y="690"/>
                  <a:pt x="2242" y="690"/>
                </a:cubicBezTo>
                <a:close/>
                <a:moveTo>
                  <a:pt x="2259" y="753"/>
                </a:moveTo>
                <a:cubicBezTo>
                  <a:pt x="2261" y="754"/>
                  <a:pt x="2261" y="754"/>
                  <a:pt x="2264" y="756"/>
                </a:cubicBezTo>
                <a:cubicBezTo>
                  <a:pt x="2263" y="755"/>
                  <a:pt x="2261" y="752"/>
                  <a:pt x="2263" y="752"/>
                </a:cubicBezTo>
                <a:cubicBezTo>
                  <a:pt x="2263" y="754"/>
                  <a:pt x="2266" y="757"/>
                  <a:pt x="2264" y="758"/>
                </a:cubicBezTo>
                <a:cubicBezTo>
                  <a:pt x="2266" y="758"/>
                  <a:pt x="2265" y="758"/>
                  <a:pt x="2265" y="760"/>
                </a:cubicBezTo>
                <a:cubicBezTo>
                  <a:pt x="2266" y="757"/>
                  <a:pt x="2267" y="761"/>
                  <a:pt x="2266" y="762"/>
                </a:cubicBezTo>
                <a:cubicBezTo>
                  <a:pt x="2268" y="761"/>
                  <a:pt x="2268" y="764"/>
                  <a:pt x="2267" y="764"/>
                </a:cubicBezTo>
                <a:cubicBezTo>
                  <a:pt x="2273" y="770"/>
                  <a:pt x="2276" y="779"/>
                  <a:pt x="2280" y="783"/>
                </a:cubicBezTo>
                <a:cubicBezTo>
                  <a:pt x="2279" y="786"/>
                  <a:pt x="2280" y="786"/>
                  <a:pt x="2279" y="787"/>
                </a:cubicBezTo>
                <a:cubicBezTo>
                  <a:pt x="2279" y="787"/>
                  <a:pt x="2280" y="788"/>
                  <a:pt x="2280" y="789"/>
                </a:cubicBezTo>
                <a:cubicBezTo>
                  <a:pt x="2283" y="787"/>
                  <a:pt x="2283" y="791"/>
                  <a:pt x="2282" y="791"/>
                </a:cubicBezTo>
                <a:cubicBezTo>
                  <a:pt x="2283" y="789"/>
                  <a:pt x="2279" y="789"/>
                  <a:pt x="2280" y="791"/>
                </a:cubicBezTo>
                <a:cubicBezTo>
                  <a:pt x="2282" y="791"/>
                  <a:pt x="2282" y="793"/>
                  <a:pt x="2282" y="794"/>
                </a:cubicBezTo>
                <a:cubicBezTo>
                  <a:pt x="2282" y="794"/>
                  <a:pt x="2283" y="794"/>
                  <a:pt x="2283" y="794"/>
                </a:cubicBezTo>
                <a:cubicBezTo>
                  <a:pt x="2283" y="794"/>
                  <a:pt x="2283" y="791"/>
                  <a:pt x="2284" y="792"/>
                </a:cubicBezTo>
                <a:cubicBezTo>
                  <a:pt x="2284" y="795"/>
                  <a:pt x="2286" y="796"/>
                  <a:pt x="2287" y="799"/>
                </a:cubicBezTo>
                <a:cubicBezTo>
                  <a:pt x="2286" y="799"/>
                  <a:pt x="2285" y="800"/>
                  <a:pt x="2286" y="801"/>
                </a:cubicBezTo>
                <a:cubicBezTo>
                  <a:pt x="2286" y="802"/>
                  <a:pt x="2287" y="803"/>
                  <a:pt x="2288" y="803"/>
                </a:cubicBezTo>
                <a:cubicBezTo>
                  <a:pt x="2288" y="802"/>
                  <a:pt x="2290" y="802"/>
                  <a:pt x="2290" y="801"/>
                </a:cubicBezTo>
                <a:cubicBezTo>
                  <a:pt x="2288" y="800"/>
                  <a:pt x="2289" y="799"/>
                  <a:pt x="2290" y="798"/>
                </a:cubicBezTo>
                <a:cubicBezTo>
                  <a:pt x="2290" y="801"/>
                  <a:pt x="2293" y="802"/>
                  <a:pt x="2293" y="805"/>
                </a:cubicBezTo>
                <a:cubicBezTo>
                  <a:pt x="2291" y="806"/>
                  <a:pt x="2291" y="803"/>
                  <a:pt x="2290" y="802"/>
                </a:cubicBezTo>
                <a:cubicBezTo>
                  <a:pt x="2288" y="804"/>
                  <a:pt x="2291" y="804"/>
                  <a:pt x="2291" y="806"/>
                </a:cubicBezTo>
                <a:cubicBezTo>
                  <a:pt x="2290" y="807"/>
                  <a:pt x="2290" y="808"/>
                  <a:pt x="2290" y="810"/>
                </a:cubicBezTo>
                <a:cubicBezTo>
                  <a:pt x="2290" y="810"/>
                  <a:pt x="2291" y="809"/>
                  <a:pt x="2291" y="809"/>
                </a:cubicBezTo>
                <a:cubicBezTo>
                  <a:pt x="2292" y="810"/>
                  <a:pt x="2290" y="810"/>
                  <a:pt x="2291" y="811"/>
                </a:cubicBezTo>
                <a:cubicBezTo>
                  <a:pt x="2292" y="810"/>
                  <a:pt x="2292" y="809"/>
                  <a:pt x="2293" y="811"/>
                </a:cubicBezTo>
                <a:cubicBezTo>
                  <a:pt x="2293" y="812"/>
                  <a:pt x="2291" y="810"/>
                  <a:pt x="2291" y="812"/>
                </a:cubicBezTo>
                <a:cubicBezTo>
                  <a:pt x="2292" y="812"/>
                  <a:pt x="2292" y="813"/>
                  <a:pt x="2291" y="813"/>
                </a:cubicBezTo>
                <a:cubicBezTo>
                  <a:pt x="2293" y="812"/>
                  <a:pt x="2294" y="812"/>
                  <a:pt x="2295" y="813"/>
                </a:cubicBezTo>
                <a:cubicBezTo>
                  <a:pt x="2294" y="814"/>
                  <a:pt x="2293" y="813"/>
                  <a:pt x="2293" y="813"/>
                </a:cubicBezTo>
                <a:cubicBezTo>
                  <a:pt x="2293" y="814"/>
                  <a:pt x="2293" y="814"/>
                  <a:pt x="2293" y="814"/>
                </a:cubicBezTo>
                <a:cubicBezTo>
                  <a:pt x="2293" y="815"/>
                  <a:pt x="2295" y="814"/>
                  <a:pt x="2295" y="813"/>
                </a:cubicBezTo>
                <a:cubicBezTo>
                  <a:pt x="2294" y="812"/>
                  <a:pt x="2294" y="811"/>
                  <a:pt x="2295" y="809"/>
                </a:cubicBezTo>
                <a:cubicBezTo>
                  <a:pt x="2296" y="813"/>
                  <a:pt x="2297" y="814"/>
                  <a:pt x="2298" y="817"/>
                </a:cubicBezTo>
                <a:cubicBezTo>
                  <a:pt x="2297" y="815"/>
                  <a:pt x="2296" y="818"/>
                  <a:pt x="2295" y="817"/>
                </a:cubicBezTo>
                <a:cubicBezTo>
                  <a:pt x="2298" y="819"/>
                  <a:pt x="2299" y="823"/>
                  <a:pt x="2302" y="827"/>
                </a:cubicBezTo>
                <a:cubicBezTo>
                  <a:pt x="2301" y="827"/>
                  <a:pt x="2301" y="827"/>
                  <a:pt x="2302" y="828"/>
                </a:cubicBezTo>
                <a:cubicBezTo>
                  <a:pt x="2300" y="829"/>
                  <a:pt x="2300" y="824"/>
                  <a:pt x="2298" y="825"/>
                </a:cubicBezTo>
                <a:cubicBezTo>
                  <a:pt x="2299" y="827"/>
                  <a:pt x="2300" y="829"/>
                  <a:pt x="2301" y="830"/>
                </a:cubicBezTo>
                <a:cubicBezTo>
                  <a:pt x="2301" y="827"/>
                  <a:pt x="2302" y="830"/>
                  <a:pt x="2304" y="829"/>
                </a:cubicBezTo>
                <a:cubicBezTo>
                  <a:pt x="2302" y="827"/>
                  <a:pt x="2300" y="823"/>
                  <a:pt x="2301" y="820"/>
                </a:cubicBezTo>
                <a:cubicBezTo>
                  <a:pt x="2304" y="827"/>
                  <a:pt x="2311" y="836"/>
                  <a:pt x="2313" y="844"/>
                </a:cubicBezTo>
                <a:cubicBezTo>
                  <a:pt x="2312" y="841"/>
                  <a:pt x="2307" y="840"/>
                  <a:pt x="2309" y="837"/>
                </a:cubicBezTo>
                <a:cubicBezTo>
                  <a:pt x="2305" y="838"/>
                  <a:pt x="2308" y="831"/>
                  <a:pt x="2304" y="832"/>
                </a:cubicBezTo>
                <a:cubicBezTo>
                  <a:pt x="2305" y="833"/>
                  <a:pt x="2304" y="834"/>
                  <a:pt x="2305" y="835"/>
                </a:cubicBezTo>
                <a:cubicBezTo>
                  <a:pt x="2306" y="835"/>
                  <a:pt x="2306" y="834"/>
                  <a:pt x="2306" y="835"/>
                </a:cubicBezTo>
                <a:cubicBezTo>
                  <a:pt x="2305" y="837"/>
                  <a:pt x="2305" y="834"/>
                  <a:pt x="2303" y="834"/>
                </a:cubicBezTo>
                <a:cubicBezTo>
                  <a:pt x="2303" y="836"/>
                  <a:pt x="2305" y="838"/>
                  <a:pt x="2306" y="839"/>
                </a:cubicBezTo>
                <a:cubicBezTo>
                  <a:pt x="2304" y="840"/>
                  <a:pt x="2305" y="837"/>
                  <a:pt x="2303" y="839"/>
                </a:cubicBezTo>
                <a:cubicBezTo>
                  <a:pt x="2302" y="837"/>
                  <a:pt x="2300" y="835"/>
                  <a:pt x="2299" y="836"/>
                </a:cubicBezTo>
                <a:cubicBezTo>
                  <a:pt x="2296" y="830"/>
                  <a:pt x="2291" y="822"/>
                  <a:pt x="2290" y="814"/>
                </a:cubicBezTo>
                <a:cubicBezTo>
                  <a:pt x="2290" y="814"/>
                  <a:pt x="2290" y="815"/>
                  <a:pt x="2290" y="815"/>
                </a:cubicBezTo>
                <a:cubicBezTo>
                  <a:pt x="2288" y="811"/>
                  <a:pt x="2284" y="805"/>
                  <a:pt x="2285" y="800"/>
                </a:cubicBezTo>
                <a:cubicBezTo>
                  <a:pt x="2284" y="800"/>
                  <a:pt x="2284" y="800"/>
                  <a:pt x="2283" y="801"/>
                </a:cubicBezTo>
                <a:cubicBezTo>
                  <a:pt x="2282" y="799"/>
                  <a:pt x="2281" y="797"/>
                  <a:pt x="2280" y="795"/>
                </a:cubicBezTo>
                <a:cubicBezTo>
                  <a:pt x="2281" y="794"/>
                  <a:pt x="2281" y="797"/>
                  <a:pt x="2282" y="796"/>
                </a:cubicBezTo>
                <a:cubicBezTo>
                  <a:pt x="2281" y="795"/>
                  <a:pt x="2281" y="794"/>
                  <a:pt x="2281" y="793"/>
                </a:cubicBezTo>
                <a:cubicBezTo>
                  <a:pt x="2277" y="791"/>
                  <a:pt x="2272" y="778"/>
                  <a:pt x="2271" y="774"/>
                </a:cubicBezTo>
                <a:cubicBezTo>
                  <a:pt x="2266" y="767"/>
                  <a:pt x="2259" y="757"/>
                  <a:pt x="2256" y="749"/>
                </a:cubicBezTo>
                <a:cubicBezTo>
                  <a:pt x="2258" y="747"/>
                  <a:pt x="2259" y="752"/>
                  <a:pt x="2259" y="749"/>
                </a:cubicBezTo>
                <a:cubicBezTo>
                  <a:pt x="2258" y="751"/>
                  <a:pt x="2261" y="752"/>
                  <a:pt x="2259" y="753"/>
                </a:cubicBezTo>
                <a:close/>
                <a:moveTo>
                  <a:pt x="2262" y="741"/>
                </a:moveTo>
                <a:cubicBezTo>
                  <a:pt x="2264" y="740"/>
                  <a:pt x="2260" y="741"/>
                  <a:pt x="2261" y="740"/>
                </a:cubicBezTo>
                <a:cubicBezTo>
                  <a:pt x="2262" y="740"/>
                  <a:pt x="2262" y="740"/>
                  <a:pt x="2262" y="739"/>
                </a:cubicBezTo>
                <a:cubicBezTo>
                  <a:pt x="2264" y="741"/>
                  <a:pt x="2266" y="745"/>
                  <a:pt x="2265" y="745"/>
                </a:cubicBezTo>
                <a:cubicBezTo>
                  <a:pt x="2264" y="744"/>
                  <a:pt x="2265" y="743"/>
                  <a:pt x="2263" y="744"/>
                </a:cubicBezTo>
                <a:cubicBezTo>
                  <a:pt x="2263" y="743"/>
                  <a:pt x="2262" y="743"/>
                  <a:pt x="2263" y="742"/>
                </a:cubicBezTo>
                <a:cubicBezTo>
                  <a:pt x="2263" y="742"/>
                  <a:pt x="2262" y="742"/>
                  <a:pt x="2262" y="741"/>
                </a:cubicBezTo>
                <a:close/>
                <a:moveTo>
                  <a:pt x="2266" y="746"/>
                </a:moveTo>
                <a:cubicBezTo>
                  <a:pt x="2267" y="748"/>
                  <a:pt x="2268" y="749"/>
                  <a:pt x="2268" y="752"/>
                </a:cubicBezTo>
                <a:cubicBezTo>
                  <a:pt x="2266" y="751"/>
                  <a:pt x="2266" y="748"/>
                  <a:pt x="2266" y="746"/>
                </a:cubicBezTo>
                <a:close/>
                <a:moveTo>
                  <a:pt x="2278" y="759"/>
                </a:moveTo>
                <a:cubicBezTo>
                  <a:pt x="2278" y="758"/>
                  <a:pt x="2276" y="758"/>
                  <a:pt x="2277" y="757"/>
                </a:cubicBezTo>
                <a:cubicBezTo>
                  <a:pt x="2279" y="757"/>
                  <a:pt x="2281" y="758"/>
                  <a:pt x="2278" y="759"/>
                </a:cubicBezTo>
                <a:close/>
                <a:moveTo>
                  <a:pt x="2281" y="758"/>
                </a:moveTo>
                <a:cubicBezTo>
                  <a:pt x="2282" y="759"/>
                  <a:pt x="2280" y="760"/>
                  <a:pt x="2280" y="761"/>
                </a:cubicBezTo>
                <a:cubicBezTo>
                  <a:pt x="2280" y="760"/>
                  <a:pt x="2279" y="760"/>
                  <a:pt x="2279" y="759"/>
                </a:cubicBezTo>
                <a:cubicBezTo>
                  <a:pt x="2280" y="760"/>
                  <a:pt x="2280" y="759"/>
                  <a:pt x="2281" y="758"/>
                </a:cubicBezTo>
                <a:close/>
                <a:moveTo>
                  <a:pt x="2280" y="777"/>
                </a:moveTo>
                <a:cubicBezTo>
                  <a:pt x="2276" y="767"/>
                  <a:pt x="2271" y="760"/>
                  <a:pt x="2269" y="752"/>
                </a:cubicBezTo>
                <a:cubicBezTo>
                  <a:pt x="2272" y="761"/>
                  <a:pt x="2279" y="768"/>
                  <a:pt x="2280" y="777"/>
                </a:cubicBezTo>
                <a:close/>
                <a:moveTo>
                  <a:pt x="2287" y="790"/>
                </a:moveTo>
                <a:cubicBezTo>
                  <a:pt x="2287" y="790"/>
                  <a:pt x="2288" y="789"/>
                  <a:pt x="2288" y="790"/>
                </a:cubicBezTo>
                <a:cubicBezTo>
                  <a:pt x="2286" y="791"/>
                  <a:pt x="2286" y="792"/>
                  <a:pt x="2285" y="791"/>
                </a:cubicBezTo>
                <a:cubicBezTo>
                  <a:pt x="2285" y="790"/>
                  <a:pt x="2286" y="791"/>
                  <a:pt x="2286" y="790"/>
                </a:cubicBezTo>
                <a:cubicBezTo>
                  <a:pt x="2286" y="789"/>
                  <a:pt x="2286" y="789"/>
                  <a:pt x="2286" y="788"/>
                </a:cubicBezTo>
                <a:cubicBezTo>
                  <a:pt x="2285" y="789"/>
                  <a:pt x="2285" y="789"/>
                  <a:pt x="2284" y="790"/>
                </a:cubicBezTo>
                <a:cubicBezTo>
                  <a:pt x="2283" y="787"/>
                  <a:pt x="2284" y="788"/>
                  <a:pt x="2286" y="788"/>
                </a:cubicBezTo>
                <a:cubicBezTo>
                  <a:pt x="2283" y="784"/>
                  <a:pt x="2281" y="780"/>
                  <a:pt x="2281" y="777"/>
                </a:cubicBezTo>
                <a:cubicBezTo>
                  <a:pt x="2283" y="778"/>
                  <a:pt x="2287" y="786"/>
                  <a:pt x="2284" y="784"/>
                </a:cubicBezTo>
                <a:cubicBezTo>
                  <a:pt x="2286" y="786"/>
                  <a:pt x="2287" y="788"/>
                  <a:pt x="2287" y="790"/>
                </a:cubicBezTo>
                <a:close/>
                <a:moveTo>
                  <a:pt x="2289" y="792"/>
                </a:moveTo>
                <a:cubicBezTo>
                  <a:pt x="2289" y="793"/>
                  <a:pt x="2291" y="794"/>
                  <a:pt x="2290" y="795"/>
                </a:cubicBezTo>
                <a:cubicBezTo>
                  <a:pt x="2290" y="794"/>
                  <a:pt x="2289" y="795"/>
                  <a:pt x="2288" y="794"/>
                </a:cubicBezTo>
                <a:cubicBezTo>
                  <a:pt x="2290" y="794"/>
                  <a:pt x="2288" y="792"/>
                  <a:pt x="2289" y="792"/>
                </a:cubicBezTo>
                <a:close/>
                <a:moveTo>
                  <a:pt x="2289" y="801"/>
                </a:moveTo>
                <a:cubicBezTo>
                  <a:pt x="2289" y="801"/>
                  <a:pt x="2288" y="802"/>
                  <a:pt x="2288" y="802"/>
                </a:cubicBezTo>
                <a:cubicBezTo>
                  <a:pt x="2288" y="801"/>
                  <a:pt x="2287" y="801"/>
                  <a:pt x="2287" y="801"/>
                </a:cubicBezTo>
                <a:cubicBezTo>
                  <a:pt x="2287" y="800"/>
                  <a:pt x="2288" y="800"/>
                  <a:pt x="2288" y="800"/>
                </a:cubicBezTo>
                <a:cubicBezTo>
                  <a:pt x="2288" y="800"/>
                  <a:pt x="2289" y="801"/>
                  <a:pt x="2289" y="801"/>
                </a:cubicBezTo>
                <a:close/>
                <a:moveTo>
                  <a:pt x="2292" y="800"/>
                </a:moveTo>
                <a:cubicBezTo>
                  <a:pt x="2292" y="798"/>
                  <a:pt x="2289" y="797"/>
                  <a:pt x="2291" y="795"/>
                </a:cubicBezTo>
                <a:cubicBezTo>
                  <a:pt x="2291" y="797"/>
                  <a:pt x="2294" y="799"/>
                  <a:pt x="2292" y="800"/>
                </a:cubicBezTo>
                <a:close/>
                <a:moveTo>
                  <a:pt x="2294" y="803"/>
                </a:moveTo>
                <a:cubicBezTo>
                  <a:pt x="2294" y="802"/>
                  <a:pt x="2293" y="802"/>
                  <a:pt x="2293" y="801"/>
                </a:cubicBezTo>
                <a:cubicBezTo>
                  <a:pt x="2294" y="799"/>
                  <a:pt x="2295" y="803"/>
                  <a:pt x="2294" y="803"/>
                </a:cubicBezTo>
                <a:close/>
                <a:moveTo>
                  <a:pt x="2321" y="828"/>
                </a:moveTo>
                <a:cubicBezTo>
                  <a:pt x="2323" y="827"/>
                  <a:pt x="2323" y="831"/>
                  <a:pt x="2322" y="832"/>
                </a:cubicBezTo>
                <a:cubicBezTo>
                  <a:pt x="2320" y="829"/>
                  <a:pt x="2320" y="827"/>
                  <a:pt x="2319" y="824"/>
                </a:cubicBezTo>
                <a:cubicBezTo>
                  <a:pt x="2318" y="824"/>
                  <a:pt x="2317" y="824"/>
                  <a:pt x="2318" y="823"/>
                </a:cubicBezTo>
                <a:cubicBezTo>
                  <a:pt x="2318" y="824"/>
                  <a:pt x="2319" y="824"/>
                  <a:pt x="2319" y="824"/>
                </a:cubicBezTo>
                <a:cubicBezTo>
                  <a:pt x="2320" y="825"/>
                  <a:pt x="2320" y="826"/>
                  <a:pt x="2320" y="827"/>
                </a:cubicBezTo>
                <a:cubicBezTo>
                  <a:pt x="2321" y="827"/>
                  <a:pt x="2322" y="826"/>
                  <a:pt x="2322" y="827"/>
                </a:cubicBezTo>
                <a:cubicBezTo>
                  <a:pt x="2323" y="828"/>
                  <a:pt x="2320" y="827"/>
                  <a:pt x="2321" y="828"/>
                </a:cubicBezTo>
                <a:close/>
                <a:moveTo>
                  <a:pt x="2323" y="833"/>
                </a:moveTo>
                <a:cubicBezTo>
                  <a:pt x="2324" y="835"/>
                  <a:pt x="2328" y="837"/>
                  <a:pt x="2325" y="838"/>
                </a:cubicBezTo>
                <a:cubicBezTo>
                  <a:pt x="2327" y="838"/>
                  <a:pt x="2329" y="840"/>
                  <a:pt x="2328" y="842"/>
                </a:cubicBezTo>
                <a:cubicBezTo>
                  <a:pt x="2329" y="842"/>
                  <a:pt x="2330" y="842"/>
                  <a:pt x="2331" y="842"/>
                </a:cubicBezTo>
                <a:cubicBezTo>
                  <a:pt x="2329" y="843"/>
                  <a:pt x="2331" y="844"/>
                  <a:pt x="2329" y="845"/>
                </a:cubicBezTo>
                <a:cubicBezTo>
                  <a:pt x="2326" y="840"/>
                  <a:pt x="2324" y="838"/>
                  <a:pt x="2323" y="833"/>
                </a:cubicBezTo>
                <a:cubicBezTo>
                  <a:pt x="2323" y="833"/>
                  <a:pt x="2323" y="832"/>
                  <a:pt x="2323" y="832"/>
                </a:cubicBezTo>
                <a:cubicBezTo>
                  <a:pt x="2323" y="832"/>
                  <a:pt x="2323" y="833"/>
                  <a:pt x="2323" y="833"/>
                </a:cubicBezTo>
                <a:close/>
                <a:moveTo>
                  <a:pt x="2323" y="829"/>
                </a:moveTo>
                <a:cubicBezTo>
                  <a:pt x="2324" y="830"/>
                  <a:pt x="2325" y="831"/>
                  <a:pt x="2325" y="832"/>
                </a:cubicBezTo>
                <a:cubicBezTo>
                  <a:pt x="2324" y="833"/>
                  <a:pt x="2323" y="829"/>
                  <a:pt x="2323" y="829"/>
                </a:cubicBezTo>
                <a:close/>
                <a:moveTo>
                  <a:pt x="2336" y="853"/>
                </a:moveTo>
                <a:cubicBezTo>
                  <a:pt x="2337" y="855"/>
                  <a:pt x="2336" y="855"/>
                  <a:pt x="2338" y="855"/>
                </a:cubicBezTo>
                <a:cubicBezTo>
                  <a:pt x="2337" y="856"/>
                  <a:pt x="2336" y="856"/>
                  <a:pt x="2335" y="856"/>
                </a:cubicBezTo>
                <a:cubicBezTo>
                  <a:pt x="2337" y="855"/>
                  <a:pt x="2335" y="854"/>
                  <a:pt x="2336" y="853"/>
                </a:cubicBezTo>
                <a:close/>
                <a:moveTo>
                  <a:pt x="2340" y="967"/>
                </a:moveTo>
                <a:cubicBezTo>
                  <a:pt x="2339" y="967"/>
                  <a:pt x="2339" y="967"/>
                  <a:pt x="2338" y="965"/>
                </a:cubicBezTo>
                <a:cubicBezTo>
                  <a:pt x="2339" y="965"/>
                  <a:pt x="2339" y="965"/>
                  <a:pt x="2339" y="965"/>
                </a:cubicBezTo>
                <a:cubicBezTo>
                  <a:pt x="2340" y="964"/>
                  <a:pt x="2340" y="964"/>
                  <a:pt x="2340" y="965"/>
                </a:cubicBezTo>
                <a:cubicBezTo>
                  <a:pt x="2340" y="965"/>
                  <a:pt x="2340" y="965"/>
                  <a:pt x="2340" y="966"/>
                </a:cubicBezTo>
                <a:cubicBezTo>
                  <a:pt x="2340" y="966"/>
                  <a:pt x="2341" y="965"/>
                  <a:pt x="2341" y="966"/>
                </a:cubicBezTo>
                <a:cubicBezTo>
                  <a:pt x="2341" y="966"/>
                  <a:pt x="2340" y="966"/>
                  <a:pt x="2340" y="967"/>
                </a:cubicBezTo>
                <a:cubicBezTo>
                  <a:pt x="2340" y="967"/>
                  <a:pt x="2341" y="967"/>
                  <a:pt x="2340" y="967"/>
                </a:cubicBezTo>
                <a:close/>
                <a:moveTo>
                  <a:pt x="2333" y="918"/>
                </a:moveTo>
                <a:cubicBezTo>
                  <a:pt x="2332" y="918"/>
                  <a:pt x="2330" y="915"/>
                  <a:pt x="2331" y="914"/>
                </a:cubicBezTo>
                <a:cubicBezTo>
                  <a:pt x="2333" y="914"/>
                  <a:pt x="2331" y="915"/>
                  <a:pt x="2333" y="915"/>
                </a:cubicBezTo>
                <a:cubicBezTo>
                  <a:pt x="2333" y="914"/>
                  <a:pt x="2335" y="914"/>
                  <a:pt x="2334" y="913"/>
                </a:cubicBezTo>
                <a:cubicBezTo>
                  <a:pt x="2334" y="914"/>
                  <a:pt x="2333" y="913"/>
                  <a:pt x="2334" y="913"/>
                </a:cubicBezTo>
                <a:cubicBezTo>
                  <a:pt x="2336" y="913"/>
                  <a:pt x="2337" y="918"/>
                  <a:pt x="2336" y="917"/>
                </a:cubicBezTo>
                <a:cubicBezTo>
                  <a:pt x="2336" y="917"/>
                  <a:pt x="2335" y="916"/>
                  <a:pt x="2335" y="915"/>
                </a:cubicBezTo>
                <a:cubicBezTo>
                  <a:pt x="2335" y="915"/>
                  <a:pt x="2334" y="915"/>
                  <a:pt x="2333" y="916"/>
                </a:cubicBezTo>
                <a:cubicBezTo>
                  <a:pt x="2334" y="916"/>
                  <a:pt x="2334" y="917"/>
                  <a:pt x="2333" y="918"/>
                </a:cubicBezTo>
                <a:close/>
                <a:moveTo>
                  <a:pt x="2322" y="972"/>
                </a:moveTo>
                <a:cubicBezTo>
                  <a:pt x="2323" y="972"/>
                  <a:pt x="2323" y="972"/>
                  <a:pt x="2323" y="971"/>
                </a:cubicBezTo>
                <a:cubicBezTo>
                  <a:pt x="2325" y="972"/>
                  <a:pt x="2325" y="974"/>
                  <a:pt x="2323" y="974"/>
                </a:cubicBezTo>
                <a:cubicBezTo>
                  <a:pt x="2324" y="973"/>
                  <a:pt x="2322" y="974"/>
                  <a:pt x="2322" y="972"/>
                </a:cubicBezTo>
                <a:close/>
                <a:moveTo>
                  <a:pt x="2311" y="968"/>
                </a:moveTo>
                <a:cubicBezTo>
                  <a:pt x="2309" y="967"/>
                  <a:pt x="2310" y="965"/>
                  <a:pt x="2307" y="964"/>
                </a:cubicBezTo>
                <a:cubicBezTo>
                  <a:pt x="2308" y="963"/>
                  <a:pt x="2307" y="962"/>
                  <a:pt x="2307" y="961"/>
                </a:cubicBezTo>
                <a:cubicBezTo>
                  <a:pt x="2306" y="962"/>
                  <a:pt x="2306" y="963"/>
                  <a:pt x="2307" y="963"/>
                </a:cubicBezTo>
                <a:cubicBezTo>
                  <a:pt x="2306" y="963"/>
                  <a:pt x="2306" y="963"/>
                  <a:pt x="2306" y="963"/>
                </a:cubicBezTo>
                <a:cubicBezTo>
                  <a:pt x="2302" y="956"/>
                  <a:pt x="2302" y="954"/>
                  <a:pt x="2299" y="948"/>
                </a:cubicBezTo>
                <a:cubicBezTo>
                  <a:pt x="2300" y="951"/>
                  <a:pt x="2301" y="952"/>
                  <a:pt x="2303" y="951"/>
                </a:cubicBezTo>
                <a:cubicBezTo>
                  <a:pt x="2305" y="954"/>
                  <a:pt x="2305" y="956"/>
                  <a:pt x="2308" y="956"/>
                </a:cubicBezTo>
                <a:cubicBezTo>
                  <a:pt x="2307" y="956"/>
                  <a:pt x="2306" y="955"/>
                  <a:pt x="2307" y="954"/>
                </a:cubicBezTo>
                <a:cubicBezTo>
                  <a:pt x="2309" y="958"/>
                  <a:pt x="2313" y="966"/>
                  <a:pt x="2314" y="970"/>
                </a:cubicBezTo>
                <a:cubicBezTo>
                  <a:pt x="2313" y="968"/>
                  <a:pt x="2312" y="966"/>
                  <a:pt x="2309" y="964"/>
                </a:cubicBezTo>
                <a:cubicBezTo>
                  <a:pt x="2310" y="965"/>
                  <a:pt x="2312" y="967"/>
                  <a:pt x="2311" y="968"/>
                </a:cubicBezTo>
                <a:close/>
                <a:moveTo>
                  <a:pt x="2312" y="969"/>
                </a:moveTo>
                <a:cubicBezTo>
                  <a:pt x="2311" y="970"/>
                  <a:pt x="2310" y="970"/>
                  <a:pt x="2310" y="969"/>
                </a:cubicBezTo>
                <a:cubicBezTo>
                  <a:pt x="2311" y="968"/>
                  <a:pt x="2312" y="968"/>
                  <a:pt x="2312" y="969"/>
                </a:cubicBezTo>
                <a:close/>
                <a:moveTo>
                  <a:pt x="2290" y="907"/>
                </a:moveTo>
                <a:cubicBezTo>
                  <a:pt x="2289" y="907"/>
                  <a:pt x="2289" y="908"/>
                  <a:pt x="2289" y="907"/>
                </a:cubicBezTo>
                <a:cubicBezTo>
                  <a:pt x="2289" y="907"/>
                  <a:pt x="2290" y="906"/>
                  <a:pt x="2290" y="906"/>
                </a:cubicBezTo>
                <a:cubicBezTo>
                  <a:pt x="2291" y="907"/>
                  <a:pt x="2291" y="908"/>
                  <a:pt x="2291" y="909"/>
                </a:cubicBezTo>
                <a:cubicBezTo>
                  <a:pt x="2291" y="909"/>
                  <a:pt x="2290" y="909"/>
                  <a:pt x="2290" y="909"/>
                </a:cubicBezTo>
                <a:cubicBezTo>
                  <a:pt x="2289" y="908"/>
                  <a:pt x="2291" y="908"/>
                  <a:pt x="2290" y="907"/>
                </a:cubicBezTo>
                <a:close/>
                <a:moveTo>
                  <a:pt x="2283" y="913"/>
                </a:moveTo>
                <a:cubicBezTo>
                  <a:pt x="2283" y="912"/>
                  <a:pt x="2281" y="912"/>
                  <a:pt x="2282" y="910"/>
                </a:cubicBezTo>
                <a:cubicBezTo>
                  <a:pt x="2282" y="912"/>
                  <a:pt x="2285" y="912"/>
                  <a:pt x="2283" y="913"/>
                </a:cubicBezTo>
                <a:close/>
                <a:moveTo>
                  <a:pt x="2283" y="804"/>
                </a:moveTo>
                <a:cubicBezTo>
                  <a:pt x="2283" y="805"/>
                  <a:pt x="2284" y="806"/>
                  <a:pt x="2283" y="807"/>
                </a:cubicBezTo>
                <a:cubicBezTo>
                  <a:pt x="2283" y="806"/>
                  <a:pt x="2281" y="805"/>
                  <a:pt x="2283" y="804"/>
                </a:cubicBezTo>
                <a:close/>
                <a:moveTo>
                  <a:pt x="2283" y="917"/>
                </a:moveTo>
                <a:cubicBezTo>
                  <a:pt x="2284" y="918"/>
                  <a:pt x="2285" y="919"/>
                  <a:pt x="2284" y="919"/>
                </a:cubicBezTo>
                <a:cubicBezTo>
                  <a:pt x="2284" y="919"/>
                  <a:pt x="2282" y="917"/>
                  <a:pt x="2283" y="917"/>
                </a:cubicBezTo>
                <a:close/>
                <a:moveTo>
                  <a:pt x="2294" y="839"/>
                </a:moveTo>
                <a:cubicBezTo>
                  <a:pt x="2295" y="838"/>
                  <a:pt x="2293" y="837"/>
                  <a:pt x="2294" y="837"/>
                </a:cubicBezTo>
                <a:cubicBezTo>
                  <a:pt x="2296" y="838"/>
                  <a:pt x="2293" y="839"/>
                  <a:pt x="2294" y="840"/>
                </a:cubicBezTo>
                <a:cubicBezTo>
                  <a:pt x="2296" y="840"/>
                  <a:pt x="2295" y="841"/>
                  <a:pt x="2297" y="842"/>
                </a:cubicBezTo>
                <a:cubicBezTo>
                  <a:pt x="2295" y="845"/>
                  <a:pt x="2300" y="844"/>
                  <a:pt x="2297" y="847"/>
                </a:cubicBezTo>
                <a:cubicBezTo>
                  <a:pt x="2299" y="847"/>
                  <a:pt x="2298" y="847"/>
                  <a:pt x="2299" y="846"/>
                </a:cubicBezTo>
                <a:cubicBezTo>
                  <a:pt x="2300" y="847"/>
                  <a:pt x="2300" y="848"/>
                  <a:pt x="2301" y="849"/>
                </a:cubicBezTo>
                <a:cubicBezTo>
                  <a:pt x="2300" y="849"/>
                  <a:pt x="2299" y="849"/>
                  <a:pt x="2299" y="849"/>
                </a:cubicBezTo>
                <a:cubicBezTo>
                  <a:pt x="2302" y="849"/>
                  <a:pt x="2303" y="852"/>
                  <a:pt x="2302" y="855"/>
                </a:cubicBezTo>
                <a:cubicBezTo>
                  <a:pt x="2302" y="855"/>
                  <a:pt x="2302" y="854"/>
                  <a:pt x="2301" y="855"/>
                </a:cubicBezTo>
                <a:cubicBezTo>
                  <a:pt x="2301" y="855"/>
                  <a:pt x="2301" y="855"/>
                  <a:pt x="2301" y="855"/>
                </a:cubicBezTo>
                <a:cubicBezTo>
                  <a:pt x="2302" y="853"/>
                  <a:pt x="2300" y="853"/>
                  <a:pt x="2299" y="853"/>
                </a:cubicBezTo>
                <a:cubicBezTo>
                  <a:pt x="2300" y="849"/>
                  <a:pt x="2292" y="844"/>
                  <a:pt x="2295" y="840"/>
                </a:cubicBezTo>
                <a:cubicBezTo>
                  <a:pt x="2293" y="842"/>
                  <a:pt x="2291" y="837"/>
                  <a:pt x="2291" y="835"/>
                </a:cubicBezTo>
                <a:cubicBezTo>
                  <a:pt x="2292" y="835"/>
                  <a:pt x="2292" y="836"/>
                  <a:pt x="2292" y="836"/>
                </a:cubicBezTo>
                <a:cubicBezTo>
                  <a:pt x="2293" y="836"/>
                  <a:pt x="2293" y="836"/>
                  <a:pt x="2294" y="835"/>
                </a:cubicBezTo>
                <a:cubicBezTo>
                  <a:pt x="2295" y="837"/>
                  <a:pt x="2293" y="838"/>
                  <a:pt x="2294" y="839"/>
                </a:cubicBezTo>
                <a:close/>
                <a:moveTo>
                  <a:pt x="2308" y="846"/>
                </a:moveTo>
                <a:cubicBezTo>
                  <a:pt x="2309" y="845"/>
                  <a:pt x="2309" y="845"/>
                  <a:pt x="2310" y="844"/>
                </a:cubicBezTo>
                <a:cubicBezTo>
                  <a:pt x="2312" y="846"/>
                  <a:pt x="2314" y="855"/>
                  <a:pt x="2318" y="857"/>
                </a:cubicBezTo>
                <a:cubicBezTo>
                  <a:pt x="2317" y="852"/>
                  <a:pt x="2312" y="848"/>
                  <a:pt x="2314" y="845"/>
                </a:cubicBezTo>
                <a:cubicBezTo>
                  <a:pt x="2316" y="848"/>
                  <a:pt x="2319" y="853"/>
                  <a:pt x="2320" y="856"/>
                </a:cubicBezTo>
                <a:cubicBezTo>
                  <a:pt x="2318" y="856"/>
                  <a:pt x="2319" y="857"/>
                  <a:pt x="2318" y="858"/>
                </a:cubicBezTo>
                <a:cubicBezTo>
                  <a:pt x="2319" y="861"/>
                  <a:pt x="2321" y="861"/>
                  <a:pt x="2320" y="864"/>
                </a:cubicBezTo>
                <a:cubicBezTo>
                  <a:pt x="2319" y="863"/>
                  <a:pt x="2319" y="865"/>
                  <a:pt x="2317" y="864"/>
                </a:cubicBezTo>
                <a:cubicBezTo>
                  <a:pt x="2318" y="865"/>
                  <a:pt x="2320" y="867"/>
                  <a:pt x="2318" y="867"/>
                </a:cubicBezTo>
                <a:cubicBezTo>
                  <a:pt x="2313" y="860"/>
                  <a:pt x="2307" y="848"/>
                  <a:pt x="2304" y="844"/>
                </a:cubicBezTo>
                <a:cubicBezTo>
                  <a:pt x="2305" y="842"/>
                  <a:pt x="2306" y="842"/>
                  <a:pt x="2307" y="841"/>
                </a:cubicBezTo>
                <a:cubicBezTo>
                  <a:pt x="2308" y="843"/>
                  <a:pt x="2308" y="843"/>
                  <a:pt x="2309" y="844"/>
                </a:cubicBezTo>
                <a:cubicBezTo>
                  <a:pt x="2308" y="845"/>
                  <a:pt x="2308" y="843"/>
                  <a:pt x="2306" y="844"/>
                </a:cubicBezTo>
                <a:cubicBezTo>
                  <a:pt x="2308" y="844"/>
                  <a:pt x="2308" y="846"/>
                  <a:pt x="2308" y="846"/>
                </a:cubicBezTo>
                <a:close/>
                <a:moveTo>
                  <a:pt x="2324" y="902"/>
                </a:moveTo>
                <a:cubicBezTo>
                  <a:pt x="2324" y="904"/>
                  <a:pt x="2328" y="905"/>
                  <a:pt x="2326" y="908"/>
                </a:cubicBezTo>
                <a:cubicBezTo>
                  <a:pt x="2325" y="906"/>
                  <a:pt x="2325" y="905"/>
                  <a:pt x="2324" y="904"/>
                </a:cubicBezTo>
                <a:cubicBezTo>
                  <a:pt x="2324" y="909"/>
                  <a:pt x="2329" y="910"/>
                  <a:pt x="2326" y="914"/>
                </a:cubicBezTo>
                <a:cubicBezTo>
                  <a:pt x="2326" y="910"/>
                  <a:pt x="2320" y="904"/>
                  <a:pt x="2320" y="899"/>
                </a:cubicBezTo>
                <a:cubicBezTo>
                  <a:pt x="2321" y="901"/>
                  <a:pt x="2322" y="904"/>
                  <a:pt x="2323" y="904"/>
                </a:cubicBezTo>
                <a:cubicBezTo>
                  <a:pt x="2324" y="903"/>
                  <a:pt x="2323" y="902"/>
                  <a:pt x="2324" y="902"/>
                </a:cubicBezTo>
                <a:close/>
                <a:moveTo>
                  <a:pt x="2324" y="915"/>
                </a:moveTo>
                <a:cubicBezTo>
                  <a:pt x="2324" y="914"/>
                  <a:pt x="2323" y="914"/>
                  <a:pt x="2324" y="913"/>
                </a:cubicBezTo>
                <a:cubicBezTo>
                  <a:pt x="2325" y="913"/>
                  <a:pt x="2325" y="914"/>
                  <a:pt x="2324" y="915"/>
                </a:cubicBezTo>
                <a:close/>
                <a:moveTo>
                  <a:pt x="2323" y="913"/>
                </a:moveTo>
                <a:cubicBezTo>
                  <a:pt x="2322" y="910"/>
                  <a:pt x="2319" y="908"/>
                  <a:pt x="2320" y="906"/>
                </a:cubicBezTo>
                <a:cubicBezTo>
                  <a:pt x="2321" y="907"/>
                  <a:pt x="2324" y="912"/>
                  <a:pt x="2323" y="913"/>
                </a:cubicBezTo>
                <a:close/>
                <a:moveTo>
                  <a:pt x="2315" y="919"/>
                </a:moveTo>
                <a:cubicBezTo>
                  <a:pt x="2315" y="918"/>
                  <a:pt x="2316" y="918"/>
                  <a:pt x="2316" y="918"/>
                </a:cubicBezTo>
                <a:cubicBezTo>
                  <a:pt x="2317" y="919"/>
                  <a:pt x="2318" y="922"/>
                  <a:pt x="2316" y="921"/>
                </a:cubicBezTo>
                <a:cubicBezTo>
                  <a:pt x="2316" y="920"/>
                  <a:pt x="2315" y="919"/>
                  <a:pt x="2315" y="919"/>
                </a:cubicBezTo>
                <a:close/>
                <a:moveTo>
                  <a:pt x="2318" y="942"/>
                </a:moveTo>
                <a:cubicBezTo>
                  <a:pt x="2316" y="937"/>
                  <a:pt x="2315" y="935"/>
                  <a:pt x="2312" y="929"/>
                </a:cubicBezTo>
                <a:cubicBezTo>
                  <a:pt x="2311" y="930"/>
                  <a:pt x="2311" y="929"/>
                  <a:pt x="2310" y="929"/>
                </a:cubicBezTo>
                <a:cubicBezTo>
                  <a:pt x="2313" y="935"/>
                  <a:pt x="2312" y="935"/>
                  <a:pt x="2315" y="939"/>
                </a:cubicBezTo>
                <a:cubicBezTo>
                  <a:pt x="2314" y="940"/>
                  <a:pt x="2314" y="939"/>
                  <a:pt x="2314" y="940"/>
                </a:cubicBezTo>
                <a:cubicBezTo>
                  <a:pt x="2315" y="940"/>
                  <a:pt x="2313" y="941"/>
                  <a:pt x="2314" y="942"/>
                </a:cubicBezTo>
                <a:cubicBezTo>
                  <a:pt x="2315" y="941"/>
                  <a:pt x="2318" y="941"/>
                  <a:pt x="2317" y="943"/>
                </a:cubicBezTo>
                <a:cubicBezTo>
                  <a:pt x="2315" y="942"/>
                  <a:pt x="2314" y="945"/>
                  <a:pt x="2312" y="945"/>
                </a:cubicBezTo>
                <a:cubicBezTo>
                  <a:pt x="2310" y="939"/>
                  <a:pt x="2307" y="936"/>
                  <a:pt x="2307" y="930"/>
                </a:cubicBezTo>
                <a:cubicBezTo>
                  <a:pt x="2307" y="932"/>
                  <a:pt x="2310" y="931"/>
                  <a:pt x="2310" y="930"/>
                </a:cubicBezTo>
                <a:cubicBezTo>
                  <a:pt x="2309" y="929"/>
                  <a:pt x="2309" y="931"/>
                  <a:pt x="2308" y="930"/>
                </a:cubicBezTo>
                <a:cubicBezTo>
                  <a:pt x="2310" y="929"/>
                  <a:pt x="2309" y="926"/>
                  <a:pt x="2307" y="927"/>
                </a:cubicBezTo>
                <a:cubicBezTo>
                  <a:pt x="2307" y="927"/>
                  <a:pt x="2308" y="927"/>
                  <a:pt x="2307" y="927"/>
                </a:cubicBezTo>
                <a:cubicBezTo>
                  <a:pt x="2307" y="926"/>
                  <a:pt x="2305" y="929"/>
                  <a:pt x="2305" y="927"/>
                </a:cubicBezTo>
                <a:cubicBezTo>
                  <a:pt x="2307" y="926"/>
                  <a:pt x="2308" y="923"/>
                  <a:pt x="2310" y="925"/>
                </a:cubicBezTo>
                <a:cubicBezTo>
                  <a:pt x="2310" y="924"/>
                  <a:pt x="2310" y="923"/>
                  <a:pt x="2309" y="923"/>
                </a:cubicBezTo>
                <a:cubicBezTo>
                  <a:pt x="2310" y="923"/>
                  <a:pt x="2311" y="922"/>
                  <a:pt x="2312" y="922"/>
                </a:cubicBezTo>
                <a:cubicBezTo>
                  <a:pt x="2312" y="925"/>
                  <a:pt x="2313" y="925"/>
                  <a:pt x="2312" y="928"/>
                </a:cubicBezTo>
                <a:cubicBezTo>
                  <a:pt x="2313" y="927"/>
                  <a:pt x="2313" y="927"/>
                  <a:pt x="2314" y="927"/>
                </a:cubicBezTo>
                <a:cubicBezTo>
                  <a:pt x="2314" y="932"/>
                  <a:pt x="2321" y="938"/>
                  <a:pt x="2318" y="942"/>
                </a:cubicBezTo>
                <a:close/>
                <a:moveTo>
                  <a:pt x="2315" y="954"/>
                </a:moveTo>
                <a:cubicBezTo>
                  <a:pt x="2316" y="956"/>
                  <a:pt x="2318" y="958"/>
                  <a:pt x="2316" y="959"/>
                </a:cubicBezTo>
                <a:cubicBezTo>
                  <a:pt x="2317" y="958"/>
                  <a:pt x="2314" y="956"/>
                  <a:pt x="2315" y="954"/>
                </a:cubicBezTo>
                <a:close/>
                <a:moveTo>
                  <a:pt x="2316" y="971"/>
                </a:moveTo>
                <a:cubicBezTo>
                  <a:pt x="2315" y="970"/>
                  <a:pt x="2315" y="969"/>
                  <a:pt x="2316" y="968"/>
                </a:cubicBezTo>
                <a:cubicBezTo>
                  <a:pt x="2316" y="969"/>
                  <a:pt x="2317" y="970"/>
                  <a:pt x="2316" y="971"/>
                </a:cubicBezTo>
                <a:close/>
                <a:moveTo>
                  <a:pt x="2313" y="955"/>
                </a:moveTo>
                <a:cubicBezTo>
                  <a:pt x="2314" y="955"/>
                  <a:pt x="2313" y="954"/>
                  <a:pt x="2313" y="954"/>
                </a:cubicBezTo>
                <a:cubicBezTo>
                  <a:pt x="2313" y="954"/>
                  <a:pt x="2314" y="953"/>
                  <a:pt x="2314" y="953"/>
                </a:cubicBezTo>
                <a:cubicBezTo>
                  <a:pt x="2314" y="955"/>
                  <a:pt x="2317" y="951"/>
                  <a:pt x="2316" y="953"/>
                </a:cubicBezTo>
                <a:cubicBezTo>
                  <a:pt x="2315" y="954"/>
                  <a:pt x="2314" y="955"/>
                  <a:pt x="2313" y="955"/>
                </a:cubicBezTo>
                <a:close/>
                <a:moveTo>
                  <a:pt x="2310" y="946"/>
                </a:moveTo>
                <a:cubicBezTo>
                  <a:pt x="2309" y="946"/>
                  <a:pt x="2308" y="944"/>
                  <a:pt x="2309" y="943"/>
                </a:cubicBezTo>
                <a:cubicBezTo>
                  <a:pt x="2310" y="943"/>
                  <a:pt x="2311" y="945"/>
                  <a:pt x="2310" y="946"/>
                </a:cubicBezTo>
                <a:close/>
                <a:moveTo>
                  <a:pt x="2307" y="940"/>
                </a:moveTo>
                <a:cubicBezTo>
                  <a:pt x="2308" y="940"/>
                  <a:pt x="2309" y="942"/>
                  <a:pt x="2308" y="943"/>
                </a:cubicBezTo>
                <a:cubicBezTo>
                  <a:pt x="2308" y="941"/>
                  <a:pt x="2306" y="941"/>
                  <a:pt x="2307" y="940"/>
                </a:cubicBezTo>
                <a:close/>
                <a:moveTo>
                  <a:pt x="2305" y="929"/>
                </a:moveTo>
                <a:cubicBezTo>
                  <a:pt x="2307" y="928"/>
                  <a:pt x="2307" y="929"/>
                  <a:pt x="2308" y="929"/>
                </a:cubicBezTo>
                <a:cubicBezTo>
                  <a:pt x="2307" y="929"/>
                  <a:pt x="2307" y="929"/>
                  <a:pt x="2307" y="930"/>
                </a:cubicBezTo>
                <a:cubicBezTo>
                  <a:pt x="2306" y="929"/>
                  <a:pt x="2306" y="929"/>
                  <a:pt x="2305" y="929"/>
                </a:cubicBezTo>
                <a:close/>
                <a:moveTo>
                  <a:pt x="2301" y="916"/>
                </a:moveTo>
                <a:cubicBezTo>
                  <a:pt x="2302" y="915"/>
                  <a:pt x="2301" y="912"/>
                  <a:pt x="2300" y="912"/>
                </a:cubicBezTo>
                <a:cubicBezTo>
                  <a:pt x="2300" y="913"/>
                  <a:pt x="2300" y="914"/>
                  <a:pt x="2299" y="915"/>
                </a:cubicBezTo>
                <a:cubicBezTo>
                  <a:pt x="2298" y="914"/>
                  <a:pt x="2298" y="912"/>
                  <a:pt x="2296" y="910"/>
                </a:cubicBezTo>
                <a:cubicBezTo>
                  <a:pt x="2297" y="909"/>
                  <a:pt x="2298" y="910"/>
                  <a:pt x="2300" y="908"/>
                </a:cubicBezTo>
                <a:cubicBezTo>
                  <a:pt x="2298" y="907"/>
                  <a:pt x="2298" y="905"/>
                  <a:pt x="2299" y="903"/>
                </a:cubicBezTo>
                <a:cubicBezTo>
                  <a:pt x="2298" y="904"/>
                  <a:pt x="2298" y="905"/>
                  <a:pt x="2297" y="904"/>
                </a:cubicBezTo>
                <a:cubicBezTo>
                  <a:pt x="2297" y="903"/>
                  <a:pt x="2295" y="900"/>
                  <a:pt x="2295" y="898"/>
                </a:cubicBezTo>
                <a:cubicBezTo>
                  <a:pt x="2296" y="899"/>
                  <a:pt x="2297" y="898"/>
                  <a:pt x="2297" y="899"/>
                </a:cubicBezTo>
                <a:cubicBezTo>
                  <a:pt x="2297" y="899"/>
                  <a:pt x="2297" y="899"/>
                  <a:pt x="2297" y="900"/>
                </a:cubicBezTo>
                <a:cubicBezTo>
                  <a:pt x="2297" y="899"/>
                  <a:pt x="2300" y="900"/>
                  <a:pt x="2299" y="900"/>
                </a:cubicBezTo>
                <a:cubicBezTo>
                  <a:pt x="2298" y="900"/>
                  <a:pt x="2298" y="901"/>
                  <a:pt x="2297" y="900"/>
                </a:cubicBezTo>
                <a:cubicBezTo>
                  <a:pt x="2298" y="903"/>
                  <a:pt x="2300" y="901"/>
                  <a:pt x="2301" y="902"/>
                </a:cubicBezTo>
                <a:cubicBezTo>
                  <a:pt x="2300" y="904"/>
                  <a:pt x="2301" y="905"/>
                  <a:pt x="2301" y="906"/>
                </a:cubicBezTo>
                <a:cubicBezTo>
                  <a:pt x="2301" y="906"/>
                  <a:pt x="2302" y="906"/>
                  <a:pt x="2302" y="906"/>
                </a:cubicBezTo>
                <a:cubicBezTo>
                  <a:pt x="2303" y="907"/>
                  <a:pt x="2305" y="908"/>
                  <a:pt x="2302" y="910"/>
                </a:cubicBezTo>
                <a:cubicBezTo>
                  <a:pt x="2302" y="910"/>
                  <a:pt x="2302" y="909"/>
                  <a:pt x="2301" y="909"/>
                </a:cubicBezTo>
                <a:cubicBezTo>
                  <a:pt x="2302" y="911"/>
                  <a:pt x="2300" y="910"/>
                  <a:pt x="2300" y="911"/>
                </a:cubicBezTo>
                <a:cubicBezTo>
                  <a:pt x="2301" y="911"/>
                  <a:pt x="2304" y="911"/>
                  <a:pt x="2304" y="910"/>
                </a:cubicBezTo>
                <a:cubicBezTo>
                  <a:pt x="2304" y="910"/>
                  <a:pt x="2303" y="910"/>
                  <a:pt x="2304" y="910"/>
                </a:cubicBezTo>
                <a:cubicBezTo>
                  <a:pt x="2306" y="910"/>
                  <a:pt x="2307" y="913"/>
                  <a:pt x="2307" y="915"/>
                </a:cubicBezTo>
                <a:cubicBezTo>
                  <a:pt x="2308" y="913"/>
                  <a:pt x="2308" y="916"/>
                  <a:pt x="2309" y="915"/>
                </a:cubicBezTo>
                <a:cubicBezTo>
                  <a:pt x="2308" y="914"/>
                  <a:pt x="2309" y="914"/>
                  <a:pt x="2309" y="913"/>
                </a:cubicBezTo>
                <a:cubicBezTo>
                  <a:pt x="2309" y="913"/>
                  <a:pt x="2308" y="913"/>
                  <a:pt x="2307" y="913"/>
                </a:cubicBezTo>
                <a:cubicBezTo>
                  <a:pt x="2308" y="912"/>
                  <a:pt x="2308" y="912"/>
                  <a:pt x="2308" y="911"/>
                </a:cubicBezTo>
                <a:cubicBezTo>
                  <a:pt x="2308" y="911"/>
                  <a:pt x="2308" y="912"/>
                  <a:pt x="2307" y="911"/>
                </a:cubicBezTo>
                <a:cubicBezTo>
                  <a:pt x="2308" y="911"/>
                  <a:pt x="2308" y="910"/>
                  <a:pt x="2309" y="910"/>
                </a:cubicBezTo>
                <a:cubicBezTo>
                  <a:pt x="2310" y="913"/>
                  <a:pt x="2311" y="910"/>
                  <a:pt x="2311" y="912"/>
                </a:cubicBezTo>
                <a:cubicBezTo>
                  <a:pt x="2312" y="911"/>
                  <a:pt x="2311" y="911"/>
                  <a:pt x="2311" y="911"/>
                </a:cubicBezTo>
                <a:cubicBezTo>
                  <a:pt x="2312" y="910"/>
                  <a:pt x="2313" y="911"/>
                  <a:pt x="2314" y="912"/>
                </a:cubicBezTo>
                <a:cubicBezTo>
                  <a:pt x="2312" y="913"/>
                  <a:pt x="2313" y="914"/>
                  <a:pt x="2312" y="914"/>
                </a:cubicBezTo>
                <a:cubicBezTo>
                  <a:pt x="2311" y="914"/>
                  <a:pt x="2311" y="913"/>
                  <a:pt x="2310" y="913"/>
                </a:cubicBezTo>
                <a:cubicBezTo>
                  <a:pt x="2307" y="917"/>
                  <a:pt x="2312" y="919"/>
                  <a:pt x="2310" y="922"/>
                </a:cubicBezTo>
                <a:cubicBezTo>
                  <a:pt x="2310" y="922"/>
                  <a:pt x="2309" y="922"/>
                  <a:pt x="2308" y="922"/>
                </a:cubicBezTo>
                <a:cubicBezTo>
                  <a:pt x="2306" y="920"/>
                  <a:pt x="2308" y="919"/>
                  <a:pt x="2309" y="919"/>
                </a:cubicBezTo>
                <a:cubicBezTo>
                  <a:pt x="2308" y="919"/>
                  <a:pt x="2308" y="917"/>
                  <a:pt x="2307" y="918"/>
                </a:cubicBezTo>
                <a:cubicBezTo>
                  <a:pt x="2307" y="918"/>
                  <a:pt x="2307" y="919"/>
                  <a:pt x="2306" y="919"/>
                </a:cubicBezTo>
                <a:cubicBezTo>
                  <a:pt x="2305" y="916"/>
                  <a:pt x="2302" y="919"/>
                  <a:pt x="2304" y="917"/>
                </a:cubicBezTo>
                <a:cubicBezTo>
                  <a:pt x="2303" y="916"/>
                  <a:pt x="2302" y="917"/>
                  <a:pt x="2301" y="916"/>
                </a:cubicBezTo>
                <a:close/>
                <a:moveTo>
                  <a:pt x="2301" y="941"/>
                </a:moveTo>
                <a:cubicBezTo>
                  <a:pt x="2301" y="942"/>
                  <a:pt x="2301" y="944"/>
                  <a:pt x="2302" y="944"/>
                </a:cubicBezTo>
                <a:cubicBezTo>
                  <a:pt x="2300" y="945"/>
                  <a:pt x="2301" y="944"/>
                  <a:pt x="2300" y="943"/>
                </a:cubicBezTo>
                <a:cubicBezTo>
                  <a:pt x="2301" y="943"/>
                  <a:pt x="2300" y="940"/>
                  <a:pt x="2301" y="941"/>
                </a:cubicBezTo>
                <a:close/>
                <a:moveTo>
                  <a:pt x="2294" y="883"/>
                </a:moveTo>
                <a:cubicBezTo>
                  <a:pt x="2295" y="884"/>
                  <a:pt x="2296" y="882"/>
                  <a:pt x="2295" y="881"/>
                </a:cubicBezTo>
                <a:cubicBezTo>
                  <a:pt x="2295" y="882"/>
                  <a:pt x="2294" y="881"/>
                  <a:pt x="2293" y="883"/>
                </a:cubicBezTo>
                <a:cubicBezTo>
                  <a:pt x="2292" y="881"/>
                  <a:pt x="2295" y="881"/>
                  <a:pt x="2295" y="879"/>
                </a:cubicBezTo>
                <a:cubicBezTo>
                  <a:pt x="2294" y="880"/>
                  <a:pt x="2293" y="882"/>
                  <a:pt x="2293" y="881"/>
                </a:cubicBezTo>
                <a:cubicBezTo>
                  <a:pt x="2293" y="880"/>
                  <a:pt x="2292" y="879"/>
                  <a:pt x="2294" y="878"/>
                </a:cubicBezTo>
                <a:cubicBezTo>
                  <a:pt x="2297" y="879"/>
                  <a:pt x="2296" y="880"/>
                  <a:pt x="2298" y="880"/>
                </a:cubicBezTo>
                <a:cubicBezTo>
                  <a:pt x="2297" y="881"/>
                  <a:pt x="2298" y="881"/>
                  <a:pt x="2298" y="882"/>
                </a:cubicBezTo>
                <a:cubicBezTo>
                  <a:pt x="2297" y="881"/>
                  <a:pt x="2296" y="882"/>
                  <a:pt x="2296" y="883"/>
                </a:cubicBezTo>
                <a:cubicBezTo>
                  <a:pt x="2298" y="882"/>
                  <a:pt x="2299" y="885"/>
                  <a:pt x="2298" y="886"/>
                </a:cubicBezTo>
                <a:cubicBezTo>
                  <a:pt x="2299" y="885"/>
                  <a:pt x="2299" y="885"/>
                  <a:pt x="2300" y="884"/>
                </a:cubicBezTo>
                <a:cubicBezTo>
                  <a:pt x="2302" y="884"/>
                  <a:pt x="2302" y="891"/>
                  <a:pt x="2305" y="891"/>
                </a:cubicBezTo>
                <a:cubicBezTo>
                  <a:pt x="2302" y="894"/>
                  <a:pt x="2309" y="895"/>
                  <a:pt x="2307" y="898"/>
                </a:cubicBezTo>
                <a:cubicBezTo>
                  <a:pt x="2307" y="897"/>
                  <a:pt x="2307" y="897"/>
                  <a:pt x="2306" y="897"/>
                </a:cubicBezTo>
                <a:cubicBezTo>
                  <a:pt x="2305" y="899"/>
                  <a:pt x="2306" y="899"/>
                  <a:pt x="2307" y="901"/>
                </a:cubicBezTo>
                <a:cubicBezTo>
                  <a:pt x="2308" y="900"/>
                  <a:pt x="2311" y="901"/>
                  <a:pt x="2310" y="903"/>
                </a:cubicBezTo>
                <a:cubicBezTo>
                  <a:pt x="2309" y="902"/>
                  <a:pt x="2307" y="904"/>
                  <a:pt x="2306" y="904"/>
                </a:cubicBezTo>
                <a:cubicBezTo>
                  <a:pt x="2306" y="904"/>
                  <a:pt x="2307" y="904"/>
                  <a:pt x="2307" y="905"/>
                </a:cubicBezTo>
                <a:cubicBezTo>
                  <a:pt x="2306" y="905"/>
                  <a:pt x="2305" y="905"/>
                  <a:pt x="2304" y="904"/>
                </a:cubicBezTo>
                <a:cubicBezTo>
                  <a:pt x="2308" y="902"/>
                  <a:pt x="2302" y="899"/>
                  <a:pt x="2303" y="897"/>
                </a:cubicBezTo>
                <a:cubicBezTo>
                  <a:pt x="2302" y="897"/>
                  <a:pt x="2300" y="896"/>
                  <a:pt x="2302" y="895"/>
                </a:cubicBezTo>
                <a:cubicBezTo>
                  <a:pt x="2302" y="895"/>
                  <a:pt x="2302" y="896"/>
                  <a:pt x="2303" y="896"/>
                </a:cubicBezTo>
                <a:cubicBezTo>
                  <a:pt x="2302" y="894"/>
                  <a:pt x="2300" y="893"/>
                  <a:pt x="2302" y="891"/>
                </a:cubicBezTo>
                <a:cubicBezTo>
                  <a:pt x="2302" y="892"/>
                  <a:pt x="2302" y="893"/>
                  <a:pt x="2303" y="892"/>
                </a:cubicBezTo>
                <a:cubicBezTo>
                  <a:pt x="2301" y="891"/>
                  <a:pt x="2302" y="887"/>
                  <a:pt x="2300" y="887"/>
                </a:cubicBezTo>
                <a:cubicBezTo>
                  <a:pt x="2300" y="887"/>
                  <a:pt x="2300" y="888"/>
                  <a:pt x="2299" y="888"/>
                </a:cubicBezTo>
                <a:cubicBezTo>
                  <a:pt x="2298" y="885"/>
                  <a:pt x="2295" y="883"/>
                  <a:pt x="2294" y="883"/>
                </a:cubicBezTo>
                <a:close/>
                <a:moveTo>
                  <a:pt x="2295" y="897"/>
                </a:moveTo>
                <a:cubicBezTo>
                  <a:pt x="2294" y="896"/>
                  <a:pt x="2292" y="893"/>
                  <a:pt x="2294" y="894"/>
                </a:cubicBezTo>
                <a:cubicBezTo>
                  <a:pt x="2295" y="894"/>
                  <a:pt x="2295" y="899"/>
                  <a:pt x="2295" y="897"/>
                </a:cubicBezTo>
                <a:close/>
                <a:moveTo>
                  <a:pt x="2292" y="868"/>
                </a:moveTo>
                <a:cubicBezTo>
                  <a:pt x="2294" y="870"/>
                  <a:pt x="2295" y="872"/>
                  <a:pt x="2297" y="874"/>
                </a:cubicBezTo>
                <a:cubicBezTo>
                  <a:pt x="2294" y="876"/>
                  <a:pt x="2295" y="869"/>
                  <a:pt x="2292" y="870"/>
                </a:cubicBezTo>
                <a:cubicBezTo>
                  <a:pt x="2292" y="868"/>
                  <a:pt x="2290" y="869"/>
                  <a:pt x="2292" y="868"/>
                </a:cubicBezTo>
                <a:close/>
                <a:moveTo>
                  <a:pt x="2298" y="857"/>
                </a:moveTo>
                <a:cubicBezTo>
                  <a:pt x="2297" y="857"/>
                  <a:pt x="2294" y="852"/>
                  <a:pt x="2296" y="853"/>
                </a:cubicBezTo>
                <a:cubicBezTo>
                  <a:pt x="2295" y="854"/>
                  <a:pt x="2299" y="855"/>
                  <a:pt x="2298" y="857"/>
                </a:cubicBezTo>
                <a:close/>
                <a:moveTo>
                  <a:pt x="2299" y="870"/>
                </a:moveTo>
                <a:cubicBezTo>
                  <a:pt x="2300" y="868"/>
                  <a:pt x="2301" y="873"/>
                  <a:pt x="2302" y="874"/>
                </a:cubicBezTo>
                <a:cubicBezTo>
                  <a:pt x="2303" y="875"/>
                  <a:pt x="2302" y="876"/>
                  <a:pt x="2302" y="875"/>
                </a:cubicBezTo>
                <a:cubicBezTo>
                  <a:pt x="2301" y="874"/>
                  <a:pt x="2301" y="872"/>
                  <a:pt x="2300" y="873"/>
                </a:cubicBezTo>
                <a:cubicBezTo>
                  <a:pt x="2301" y="874"/>
                  <a:pt x="2301" y="875"/>
                  <a:pt x="2302" y="876"/>
                </a:cubicBezTo>
                <a:cubicBezTo>
                  <a:pt x="2303" y="876"/>
                  <a:pt x="2303" y="876"/>
                  <a:pt x="2304" y="876"/>
                </a:cubicBezTo>
                <a:cubicBezTo>
                  <a:pt x="2304" y="877"/>
                  <a:pt x="2305" y="878"/>
                  <a:pt x="2306" y="880"/>
                </a:cubicBezTo>
                <a:cubicBezTo>
                  <a:pt x="2305" y="880"/>
                  <a:pt x="2304" y="881"/>
                  <a:pt x="2304" y="881"/>
                </a:cubicBezTo>
                <a:cubicBezTo>
                  <a:pt x="2305" y="882"/>
                  <a:pt x="2307" y="885"/>
                  <a:pt x="2307" y="882"/>
                </a:cubicBezTo>
                <a:cubicBezTo>
                  <a:pt x="2308" y="884"/>
                  <a:pt x="2310" y="887"/>
                  <a:pt x="2310" y="889"/>
                </a:cubicBezTo>
                <a:cubicBezTo>
                  <a:pt x="2309" y="889"/>
                  <a:pt x="2308" y="889"/>
                  <a:pt x="2309" y="890"/>
                </a:cubicBezTo>
                <a:cubicBezTo>
                  <a:pt x="2309" y="889"/>
                  <a:pt x="2310" y="891"/>
                  <a:pt x="2309" y="890"/>
                </a:cubicBezTo>
                <a:cubicBezTo>
                  <a:pt x="2308" y="889"/>
                  <a:pt x="2308" y="889"/>
                  <a:pt x="2306" y="888"/>
                </a:cubicBezTo>
                <a:cubicBezTo>
                  <a:pt x="2306" y="884"/>
                  <a:pt x="2302" y="879"/>
                  <a:pt x="2301" y="878"/>
                </a:cubicBezTo>
                <a:cubicBezTo>
                  <a:pt x="2301" y="878"/>
                  <a:pt x="2301" y="878"/>
                  <a:pt x="2302" y="878"/>
                </a:cubicBezTo>
                <a:cubicBezTo>
                  <a:pt x="2301" y="877"/>
                  <a:pt x="2300" y="877"/>
                  <a:pt x="2300" y="877"/>
                </a:cubicBezTo>
                <a:cubicBezTo>
                  <a:pt x="2302" y="875"/>
                  <a:pt x="2297" y="872"/>
                  <a:pt x="2300" y="871"/>
                </a:cubicBezTo>
                <a:cubicBezTo>
                  <a:pt x="2298" y="871"/>
                  <a:pt x="2297" y="870"/>
                  <a:pt x="2296" y="869"/>
                </a:cubicBezTo>
                <a:cubicBezTo>
                  <a:pt x="2298" y="868"/>
                  <a:pt x="2296" y="869"/>
                  <a:pt x="2296" y="867"/>
                </a:cubicBezTo>
                <a:cubicBezTo>
                  <a:pt x="2297" y="867"/>
                  <a:pt x="2298" y="868"/>
                  <a:pt x="2299" y="868"/>
                </a:cubicBezTo>
                <a:cubicBezTo>
                  <a:pt x="2299" y="869"/>
                  <a:pt x="2298" y="869"/>
                  <a:pt x="2299" y="870"/>
                </a:cubicBezTo>
                <a:close/>
                <a:moveTo>
                  <a:pt x="2300" y="861"/>
                </a:moveTo>
                <a:cubicBezTo>
                  <a:pt x="2302" y="859"/>
                  <a:pt x="2303" y="863"/>
                  <a:pt x="2302" y="864"/>
                </a:cubicBezTo>
                <a:cubicBezTo>
                  <a:pt x="2302" y="862"/>
                  <a:pt x="2301" y="862"/>
                  <a:pt x="2300" y="861"/>
                </a:cubicBezTo>
                <a:close/>
                <a:moveTo>
                  <a:pt x="2311" y="895"/>
                </a:moveTo>
                <a:cubicBezTo>
                  <a:pt x="2311" y="893"/>
                  <a:pt x="2309" y="892"/>
                  <a:pt x="2310" y="891"/>
                </a:cubicBezTo>
                <a:cubicBezTo>
                  <a:pt x="2310" y="891"/>
                  <a:pt x="2310" y="891"/>
                  <a:pt x="2310" y="891"/>
                </a:cubicBezTo>
                <a:cubicBezTo>
                  <a:pt x="2311" y="892"/>
                  <a:pt x="2311" y="891"/>
                  <a:pt x="2311" y="891"/>
                </a:cubicBezTo>
                <a:cubicBezTo>
                  <a:pt x="2310" y="892"/>
                  <a:pt x="2312" y="895"/>
                  <a:pt x="2311" y="895"/>
                </a:cubicBezTo>
                <a:close/>
                <a:moveTo>
                  <a:pt x="2305" y="906"/>
                </a:moveTo>
                <a:cubicBezTo>
                  <a:pt x="2307" y="905"/>
                  <a:pt x="2309" y="904"/>
                  <a:pt x="2310" y="906"/>
                </a:cubicBezTo>
                <a:cubicBezTo>
                  <a:pt x="2308" y="907"/>
                  <a:pt x="2311" y="908"/>
                  <a:pt x="2311" y="908"/>
                </a:cubicBezTo>
                <a:cubicBezTo>
                  <a:pt x="2311" y="908"/>
                  <a:pt x="2311" y="908"/>
                  <a:pt x="2312" y="909"/>
                </a:cubicBezTo>
                <a:cubicBezTo>
                  <a:pt x="2310" y="910"/>
                  <a:pt x="2309" y="908"/>
                  <a:pt x="2308" y="910"/>
                </a:cubicBezTo>
                <a:cubicBezTo>
                  <a:pt x="2307" y="907"/>
                  <a:pt x="2306" y="907"/>
                  <a:pt x="2305" y="906"/>
                </a:cubicBezTo>
                <a:close/>
                <a:moveTo>
                  <a:pt x="2307" y="911"/>
                </a:moveTo>
                <a:cubicBezTo>
                  <a:pt x="2306" y="910"/>
                  <a:pt x="2306" y="909"/>
                  <a:pt x="2306" y="908"/>
                </a:cubicBezTo>
                <a:cubicBezTo>
                  <a:pt x="2306" y="909"/>
                  <a:pt x="2308" y="910"/>
                  <a:pt x="2307" y="911"/>
                </a:cubicBezTo>
                <a:close/>
                <a:moveTo>
                  <a:pt x="2299" y="882"/>
                </a:moveTo>
                <a:cubicBezTo>
                  <a:pt x="2300" y="883"/>
                  <a:pt x="2300" y="883"/>
                  <a:pt x="2300" y="884"/>
                </a:cubicBezTo>
                <a:cubicBezTo>
                  <a:pt x="2300" y="884"/>
                  <a:pt x="2299" y="884"/>
                  <a:pt x="2299" y="884"/>
                </a:cubicBezTo>
                <a:cubicBezTo>
                  <a:pt x="2299" y="884"/>
                  <a:pt x="2299" y="883"/>
                  <a:pt x="2298" y="883"/>
                </a:cubicBezTo>
                <a:cubicBezTo>
                  <a:pt x="2299" y="883"/>
                  <a:pt x="2299" y="882"/>
                  <a:pt x="2299" y="882"/>
                </a:cubicBezTo>
                <a:close/>
                <a:moveTo>
                  <a:pt x="2295" y="865"/>
                </a:moveTo>
                <a:cubicBezTo>
                  <a:pt x="2295" y="864"/>
                  <a:pt x="2293" y="863"/>
                  <a:pt x="2294" y="862"/>
                </a:cubicBezTo>
                <a:cubicBezTo>
                  <a:pt x="2295" y="863"/>
                  <a:pt x="2296" y="864"/>
                  <a:pt x="2295" y="865"/>
                </a:cubicBezTo>
                <a:close/>
                <a:moveTo>
                  <a:pt x="2312" y="918"/>
                </a:moveTo>
                <a:cubicBezTo>
                  <a:pt x="2312" y="917"/>
                  <a:pt x="2311" y="918"/>
                  <a:pt x="2310" y="916"/>
                </a:cubicBezTo>
                <a:cubicBezTo>
                  <a:pt x="2311" y="916"/>
                  <a:pt x="2311" y="916"/>
                  <a:pt x="2311" y="916"/>
                </a:cubicBezTo>
                <a:cubicBezTo>
                  <a:pt x="2312" y="915"/>
                  <a:pt x="2312" y="915"/>
                  <a:pt x="2312" y="916"/>
                </a:cubicBezTo>
                <a:cubicBezTo>
                  <a:pt x="2311" y="917"/>
                  <a:pt x="2314" y="917"/>
                  <a:pt x="2312" y="918"/>
                </a:cubicBezTo>
                <a:close/>
                <a:moveTo>
                  <a:pt x="2317" y="906"/>
                </a:moveTo>
                <a:cubicBezTo>
                  <a:pt x="2316" y="901"/>
                  <a:pt x="2311" y="899"/>
                  <a:pt x="2312" y="895"/>
                </a:cubicBezTo>
                <a:cubicBezTo>
                  <a:pt x="2314" y="897"/>
                  <a:pt x="2314" y="900"/>
                  <a:pt x="2315" y="897"/>
                </a:cubicBezTo>
                <a:cubicBezTo>
                  <a:pt x="2317" y="899"/>
                  <a:pt x="2314" y="899"/>
                  <a:pt x="2315" y="900"/>
                </a:cubicBezTo>
                <a:cubicBezTo>
                  <a:pt x="2315" y="902"/>
                  <a:pt x="2320" y="905"/>
                  <a:pt x="2317" y="906"/>
                </a:cubicBezTo>
                <a:close/>
                <a:moveTo>
                  <a:pt x="2318" y="903"/>
                </a:moveTo>
                <a:cubicBezTo>
                  <a:pt x="2316" y="903"/>
                  <a:pt x="2317" y="901"/>
                  <a:pt x="2315" y="900"/>
                </a:cubicBezTo>
                <a:cubicBezTo>
                  <a:pt x="2317" y="899"/>
                  <a:pt x="2319" y="902"/>
                  <a:pt x="2318" y="903"/>
                </a:cubicBezTo>
                <a:close/>
                <a:moveTo>
                  <a:pt x="2323" y="916"/>
                </a:moveTo>
                <a:cubicBezTo>
                  <a:pt x="2319" y="914"/>
                  <a:pt x="2321" y="911"/>
                  <a:pt x="2318" y="907"/>
                </a:cubicBezTo>
                <a:cubicBezTo>
                  <a:pt x="2320" y="908"/>
                  <a:pt x="2323" y="914"/>
                  <a:pt x="2323" y="916"/>
                </a:cubicBezTo>
                <a:close/>
                <a:moveTo>
                  <a:pt x="2305" y="856"/>
                </a:moveTo>
                <a:cubicBezTo>
                  <a:pt x="2303" y="857"/>
                  <a:pt x="2303" y="858"/>
                  <a:pt x="2304" y="859"/>
                </a:cubicBezTo>
                <a:cubicBezTo>
                  <a:pt x="2301" y="860"/>
                  <a:pt x="2303" y="856"/>
                  <a:pt x="2301" y="855"/>
                </a:cubicBezTo>
                <a:cubicBezTo>
                  <a:pt x="2303" y="854"/>
                  <a:pt x="2304" y="856"/>
                  <a:pt x="2305" y="856"/>
                </a:cubicBezTo>
                <a:close/>
                <a:moveTo>
                  <a:pt x="2290" y="820"/>
                </a:moveTo>
                <a:cubicBezTo>
                  <a:pt x="2291" y="823"/>
                  <a:pt x="2292" y="823"/>
                  <a:pt x="2293" y="825"/>
                </a:cubicBezTo>
                <a:cubicBezTo>
                  <a:pt x="2291" y="826"/>
                  <a:pt x="2289" y="819"/>
                  <a:pt x="2290" y="820"/>
                </a:cubicBezTo>
                <a:close/>
                <a:moveTo>
                  <a:pt x="2290" y="834"/>
                </a:moveTo>
                <a:cubicBezTo>
                  <a:pt x="2290" y="833"/>
                  <a:pt x="2288" y="832"/>
                  <a:pt x="2289" y="831"/>
                </a:cubicBezTo>
                <a:cubicBezTo>
                  <a:pt x="2289" y="832"/>
                  <a:pt x="2291" y="833"/>
                  <a:pt x="2290" y="834"/>
                </a:cubicBezTo>
                <a:close/>
                <a:moveTo>
                  <a:pt x="2287" y="815"/>
                </a:moveTo>
                <a:cubicBezTo>
                  <a:pt x="2288" y="816"/>
                  <a:pt x="2288" y="816"/>
                  <a:pt x="2289" y="818"/>
                </a:cubicBezTo>
                <a:cubicBezTo>
                  <a:pt x="2288" y="819"/>
                  <a:pt x="2286" y="816"/>
                  <a:pt x="2287" y="815"/>
                </a:cubicBezTo>
                <a:close/>
                <a:moveTo>
                  <a:pt x="2287" y="864"/>
                </a:moveTo>
                <a:cubicBezTo>
                  <a:pt x="2288" y="867"/>
                  <a:pt x="2288" y="867"/>
                  <a:pt x="2290" y="869"/>
                </a:cubicBezTo>
                <a:cubicBezTo>
                  <a:pt x="2288" y="871"/>
                  <a:pt x="2289" y="866"/>
                  <a:pt x="2287" y="868"/>
                </a:cubicBezTo>
                <a:cubicBezTo>
                  <a:pt x="2286" y="866"/>
                  <a:pt x="2288" y="865"/>
                  <a:pt x="2286" y="865"/>
                </a:cubicBezTo>
                <a:cubicBezTo>
                  <a:pt x="2287" y="865"/>
                  <a:pt x="2286" y="864"/>
                  <a:pt x="2287" y="864"/>
                </a:cubicBezTo>
                <a:close/>
                <a:moveTo>
                  <a:pt x="2287" y="881"/>
                </a:moveTo>
                <a:cubicBezTo>
                  <a:pt x="2286" y="882"/>
                  <a:pt x="2286" y="882"/>
                  <a:pt x="2285" y="881"/>
                </a:cubicBezTo>
                <a:cubicBezTo>
                  <a:pt x="2287" y="879"/>
                  <a:pt x="2289" y="883"/>
                  <a:pt x="2287" y="882"/>
                </a:cubicBezTo>
                <a:cubicBezTo>
                  <a:pt x="2287" y="882"/>
                  <a:pt x="2287" y="882"/>
                  <a:pt x="2287" y="881"/>
                </a:cubicBezTo>
                <a:close/>
                <a:moveTo>
                  <a:pt x="2285" y="812"/>
                </a:moveTo>
                <a:cubicBezTo>
                  <a:pt x="2285" y="811"/>
                  <a:pt x="2284" y="810"/>
                  <a:pt x="2285" y="809"/>
                </a:cubicBezTo>
                <a:cubicBezTo>
                  <a:pt x="2286" y="810"/>
                  <a:pt x="2287" y="811"/>
                  <a:pt x="2285" y="812"/>
                </a:cubicBezTo>
                <a:close/>
                <a:moveTo>
                  <a:pt x="2285" y="879"/>
                </a:moveTo>
                <a:cubicBezTo>
                  <a:pt x="2285" y="878"/>
                  <a:pt x="2283" y="877"/>
                  <a:pt x="2284" y="876"/>
                </a:cubicBezTo>
                <a:cubicBezTo>
                  <a:pt x="2284" y="877"/>
                  <a:pt x="2286" y="878"/>
                  <a:pt x="2285" y="879"/>
                </a:cubicBezTo>
                <a:close/>
                <a:moveTo>
                  <a:pt x="2285" y="893"/>
                </a:moveTo>
                <a:cubicBezTo>
                  <a:pt x="2288" y="894"/>
                  <a:pt x="2288" y="897"/>
                  <a:pt x="2289" y="901"/>
                </a:cubicBezTo>
                <a:cubicBezTo>
                  <a:pt x="2286" y="899"/>
                  <a:pt x="2286" y="895"/>
                  <a:pt x="2285" y="893"/>
                </a:cubicBezTo>
                <a:close/>
                <a:moveTo>
                  <a:pt x="2289" y="888"/>
                </a:moveTo>
                <a:cubicBezTo>
                  <a:pt x="2290" y="886"/>
                  <a:pt x="2288" y="885"/>
                  <a:pt x="2288" y="884"/>
                </a:cubicBezTo>
                <a:cubicBezTo>
                  <a:pt x="2289" y="884"/>
                  <a:pt x="2289" y="884"/>
                  <a:pt x="2290" y="884"/>
                </a:cubicBezTo>
                <a:cubicBezTo>
                  <a:pt x="2289" y="886"/>
                  <a:pt x="2292" y="887"/>
                  <a:pt x="2292" y="887"/>
                </a:cubicBezTo>
                <a:cubicBezTo>
                  <a:pt x="2291" y="886"/>
                  <a:pt x="2289" y="889"/>
                  <a:pt x="2289" y="888"/>
                </a:cubicBezTo>
                <a:close/>
                <a:moveTo>
                  <a:pt x="2291" y="884"/>
                </a:moveTo>
                <a:cubicBezTo>
                  <a:pt x="2290" y="883"/>
                  <a:pt x="2292" y="883"/>
                  <a:pt x="2292" y="882"/>
                </a:cubicBezTo>
                <a:cubicBezTo>
                  <a:pt x="2293" y="883"/>
                  <a:pt x="2292" y="883"/>
                  <a:pt x="2291" y="884"/>
                </a:cubicBezTo>
                <a:close/>
                <a:moveTo>
                  <a:pt x="2291" y="882"/>
                </a:moveTo>
                <a:cubicBezTo>
                  <a:pt x="2289" y="880"/>
                  <a:pt x="2292" y="878"/>
                  <a:pt x="2290" y="877"/>
                </a:cubicBezTo>
                <a:cubicBezTo>
                  <a:pt x="2290" y="877"/>
                  <a:pt x="2290" y="876"/>
                  <a:pt x="2291" y="876"/>
                </a:cubicBezTo>
                <a:cubicBezTo>
                  <a:pt x="2291" y="876"/>
                  <a:pt x="2290" y="877"/>
                  <a:pt x="2290" y="877"/>
                </a:cubicBezTo>
                <a:cubicBezTo>
                  <a:pt x="2292" y="876"/>
                  <a:pt x="2292" y="877"/>
                  <a:pt x="2293" y="876"/>
                </a:cubicBezTo>
                <a:cubicBezTo>
                  <a:pt x="2293" y="877"/>
                  <a:pt x="2295" y="877"/>
                  <a:pt x="2294" y="878"/>
                </a:cubicBezTo>
                <a:cubicBezTo>
                  <a:pt x="2293" y="877"/>
                  <a:pt x="2292" y="878"/>
                  <a:pt x="2292" y="878"/>
                </a:cubicBezTo>
                <a:cubicBezTo>
                  <a:pt x="2294" y="878"/>
                  <a:pt x="2292" y="881"/>
                  <a:pt x="2291" y="882"/>
                </a:cubicBezTo>
                <a:close/>
                <a:moveTo>
                  <a:pt x="2297" y="943"/>
                </a:moveTo>
                <a:cubicBezTo>
                  <a:pt x="2294" y="943"/>
                  <a:pt x="2293" y="938"/>
                  <a:pt x="2293" y="936"/>
                </a:cubicBezTo>
                <a:cubicBezTo>
                  <a:pt x="2295" y="938"/>
                  <a:pt x="2295" y="941"/>
                  <a:pt x="2297" y="943"/>
                </a:cubicBezTo>
                <a:close/>
                <a:moveTo>
                  <a:pt x="2296" y="917"/>
                </a:moveTo>
                <a:cubicBezTo>
                  <a:pt x="2294" y="916"/>
                  <a:pt x="2296" y="913"/>
                  <a:pt x="2295" y="916"/>
                </a:cubicBezTo>
                <a:cubicBezTo>
                  <a:pt x="2296" y="915"/>
                  <a:pt x="2297" y="915"/>
                  <a:pt x="2297" y="915"/>
                </a:cubicBezTo>
                <a:cubicBezTo>
                  <a:pt x="2296" y="916"/>
                  <a:pt x="2296" y="916"/>
                  <a:pt x="2296" y="917"/>
                </a:cubicBezTo>
                <a:close/>
                <a:moveTo>
                  <a:pt x="2298" y="920"/>
                </a:moveTo>
                <a:cubicBezTo>
                  <a:pt x="2299" y="921"/>
                  <a:pt x="2299" y="921"/>
                  <a:pt x="2299" y="922"/>
                </a:cubicBezTo>
                <a:cubicBezTo>
                  <a:pt x="2298" y="923"/>
                  <a:pt x="2298" y="922"/>
                  <a:pt x="2297" y="921"/>
                </a:cubicBezTo>
                <a:cubicBezTo>
                  <a:pt x="2298" y="921"/>
                  <a:pt x="2298" y="920"/>
                  <a:pt x="2298" y="920"/>
                </a:cubicBezTo>
                <a:close/>
                <a:moveTo>
                  <a:pt x="2300" y="924"/>
                </a:moveTo>
                <a:cubicBezTo>
                  <a:pt x="2301" y="925"/>
                  <a:pt x="2301" y="926"/>
                  <a:pt x="2300" y="927"/>
                </a:cubicBezTo>
                <a:cubicBezTo>
                  <a:pt x="2300" y="925"/>
                  <a:pt x="2299" y="925"/>
                  <a:pt x="2298" y="924"/>
                </a:cubicBezTo>
                <a:cubicBezTo>
                  <a:pt x="2299" y="924"/>
                  <a:pt x="2300" y="924"/>
                  <a:pt x="2300" y="924"/>
                </a:cubicBezTo>
                <a:close/>
                <a:moveTo>
                  <a:pt x="2313" y="974"/>
                </a:moveTo>
                <a:cubicBezTo>
                  <a:pt x="2314" y="976"/>
                  <a:pt x="2316" y="978"/>
                  <a:pt x="2316" y="980"/>
                </a:cubicBezTo>
                <a:cubicBezTo>
                  <a:pt x="2315" y="979"/>
                  <a:pt x="2312" y="976"/>
                  <a:pt x="2313" y="974"/>
                </a:cubicBezTo>
                <a:close/>
                <a:moveTo>
                  <a:pt x="2315" y="974"/>
                </a:moveTo>
                <a:cubicBezTo>
                  <a:pt x="2316" y="972"/>
                  <a:pt x="2317" y="974"/>
                  <a:pt x="2316" y="975"/>
                </a:cubicBezTo>
                <a:cubicBezTo>
                  <a:pt x="2316" y="975"/>
                  <a:pt x="2315" y="976"/>
                  <a:pt x="2315" y="974"/>
                </a:cubicBezTo>
                <a:close/>
                <a:moveTo>
                  <a:pt x="2316" y="976"/>
                </a:moveTo>
                <a:cubicBezTo>
                  <a:pt x="2317" y="977"/>
                  <a:pt x="2317" y="978"/>
                  <a:pt x="2318" y="977"/>
                </a:cubicBezTo>
                <a:cubicBezTo>
                  <a:pt x="2317" y="977"/>
                  <a:pt x="2317" y="976"/>
                  <a:pt x="2317" y="976"/>
                </a:cubicBezTo>
                <a:cubicBezTo>
                  <a:pt x="2318" y="979"/>
                  <a:pt x="2319" y="978"/>
                  <a:pt x="2319" y="981"/>
                </a:cubicBezTo>
                <a:cubicBezTo>
                  <a:pt x="2318" y="980"/>
                  <a:pt x="2315" y="976"/>
                  <a:pt x="2316" y="976"/>
                </a:cubicBezTo>
                <a:close/>
                <a:moveTo>
                  <a:pt x="2317" y="962"/>
                </a:moveTo>
                <a:cubicBezTo>
                  <a:pt x="2319" y="962"/>
                  <a:pt x="2315" y="960"/>
                  <a:pt x="2317" y="959"/>
                </a:cubicBezTo>
                <a:cubicBezTo>
                  <a:pt x="2317" y="961"/>
                  <a:pt x="2318" y="960"/>
                  <a:pt x="2319" y="962"/>
                </a:cubicBezTo>
                <a:cubicBezTo>
                  <a:pt x="2318" y="962"/>
                  <a:pt x="2317" y="963"/>
                  <a:pt x="2317" y="962"/>
                </a:cubicBezTo>
                <a:close/>
                <a:moveTo>
                  <a:pt x="2316" y="927"/>
                </a:moveTo>
                <a:cubicBezTo>
                  <a:pt x="2316" y="926"/>
                  <a:pt x="2316" y="925"/>
                  <a:pt x="2315" y="924"/>
                </a:cubicBezTo>
                <a:cubicBezTo>
                  <a:pt x="2317" y="922"/>
                  <a:pt x="2318" y="923"/>
                  <a:pt x="2318" y="922"/>
                </a:cubicBezTo>
                <a:cubicBezTo>
                  <a:pt x="2319" y="924"/>
                  <a:pt x="2321" y="925"/>
                  <a:pt x="2321" y="926"/>
                </a:cubicBezTo>
                <a:cubicBezTo>
                  <a:pt x="2318" y="927"/>
                  <a:pt x="2318" y="925"/>
                  <a:pt x="2316" y="927"/>
                </a:cubicBezTo>
                <a:close/>
                <a:moveTo>
                  <a:pt x="2321" y="946"/>
                </a:moveTo>
                <a:cubicBezTo>
                  <a:pt x="2321" y="947"/>
                  <a:pt x="2323" y="950"/>
                  <a:pt x="2321" y="949"/>
                </a:cubicBezTo>
                <a:cubicBezTo>
                  <a:pt x="2322" y="948"/>
                  <a:pt x="2319" y="947"/>
                  <a:pt x="2321" y="946"/>
                </a:cubicBezTo>
                <a:close/>
                <a:moveTo>
                  <a:pt x="2321" y="951"/>
                </a:moveTo>
                <a:cubicBezTo>
                  <a:pt x="2322" y="952"/>
                  <a:pt x="2321" y="953"/>
                  <a:pt x="2320" y="954"/>
                </a:cubicBezTo>
                <a:cubicBezTo>
                  <a:pt x="2320" y="953"/>
                  <a:pt x="2320" y="952"/>
                  <a:pt x="2321" y="951"/>
                </a:cubicBezTo>
                <a:close/>
                <a:moveTo>
                  <a:pt x="2321" y="954"/>
                </a:moveTo>
                <a:cubicBezTo>
                  <a:pt x="2322" y="954"/>
                  <a:pt x="2322" y="956"/>
                  <a:pt x="2321" y="957"/>
                </a:cubicBezTo>
                <a:cubicBezTo>
                  <a:pt x="2321" y="956"/>
                  <a:pt x="2320" y="955"/>
                  <a:pt x="2321" y="954"/>
                </a:cubicBezTo>
                <a:close/>
                <a:moveTo>
                  <a:pt x="2322" y="971"/>
                </a:moveTo>
                <a:cubicBezTo>
                  <a:pt x="2322" y="969"/>
                  <a:pt x="2321" y="971"/>
                  <a:pt x="2320" y="969"/>
                </a:cubicBezTo>
                <a:cubicBezTo>
                  <a:pt x="2322" y="968"/>
                  <a:pt x="2323" y="970"/>
                  <a:pt x="2322" y="971"/>
                </a:cubicBezTo>
                <a:close/>
                <a:moveTo>
                  <a:pt x="2323" y="951"/>
                </a:moveTo>
                <a:cubicBezTo>
                  <a:pt x="2323" y="953"/>
                  <a:pt x="2327" y="953"/>
                  <a:pt x="2325" y="956"/>
                </a:cubicBezTo>
                <a:cubicBezTo>
                  <a:pt x="2325" y="955"/>
                  <a:pt x="2321" y="951"/>
                  <a:pt x="2323" y="951"/>
                </a:cubicBezTo>
                <a:close/>
                <a:moveTo>
                  <a:pt x="2324" y="919"/>
                </a:moveTo>
                <a:cubicBezTo>
                  <a:pt x="2326" y="919"/>
                  <a:pt x="2328" y="923"/>
                  <a:pt x="2327" y="924"/>
                </a:cubicBezTo>
                <a:cubicBezTo>
                  <a:pt x="2326" y="922"/>
                  <a:pt x="2324" y="921"/>
                  <a:pt x="2324" y="919"/>
                </a:cubicBezTo>
                <a:close/>
                <a:moveTo>
                  <a:pt x="2326" y="877"/>
                </a:moveTo>
                <a:cubicBezTo>
                  <a:pt x="2327" y="875"/>
                  <a:pt x="2323" y="872"/>
                  <a:pt x="2324" y="875"/>
                </a:cubicBezTo>
                <a:cubicBezTo>
                  <a:pt x="2323" y="874"/>
                  <a:pt x="2324" y="872"/>
                  <a:pt x="2324" y="871"/>
                </a:cubicBezTo>
                <a:cubicBezTo>
                  <a:pt x="2326" y="871"/>
                  <a:pt x="2325" y="871"/>
                  <a:pt x="2325" y="872"/>
                </a:cubicBezTo>
                <a:cubicBezTo>
                  <a:pt x="2329" y="867"/>
                  <a:pt x="2318" y="863"/>
                  <a:pt x="2321" y="856"/>
                </a:cubicBezTo>
                <a:cubicBezTo>
                  <a:pt x="2321" y="857"/>
                  <a:pt x="2322" y="860"/>
                  <a:pt x="2323" y="859"/>
                </a:cubicBezTo>
                <a:cubicBezTo>
                  <a:pt x="2320" y="851"/>
                  <a:pt x="2314" y="843"/>
                  <a:pt x="2311" y="834"/>
                </a:cubicBezTo>
                <a:cubicBezTo>
                  <a:pt x="2311" y="833"/>
                  <a:pt x="2311" y="833"/>
                  <a:pt x="2311" y="834"/>
                </a:cubicBezTo>
                <a:cubicBezTo>
                  <a:pt x="2316" y="840"/>
                  <a:pt x="2316" y="846"/>
                  <a:pt x="2322" y="852"/>
                </a:cubicBezTo>
                <a:cubicBezTo>
                  <a:pt x="2321" y="852"/>
                  <a:pt x="2321" y="852"/>
                  <a:pt x="2321" y="853"/>
                </a:cubicBezTo>
                <a:cubicBezTo>
                  <a:pt x="2324" y="853"/>
                  <a:pt x="2324" y="858"/>
                  <a:pt x="2326" y="860"/>
                </a:cubicBezTo>
                <a:cubicBezTo>
                  <a:pt x="2325" y="861"/>
                  <a:pt x="2324" y="862"/>
                  <a:pt x="2324" y="863"/>
                </a:cubicBezTo>
                <a:cubicBezTo>
                  <a:pt x="2324" y="864"/>
                  <a:pt x="2327" y="861"/>
                  <a:pt x="2326" y="863"/>
                </a:cubicBezTo>
                <a:cubicBezTo>
                  <a:pt x="2322" y="865"/>
                  <a:pt x="2327" y="865"/>
                  <a:pt x="2328" y="865"/>
                </a:cubicBezTo>
                <a:cubicBezTo>
                  <a:pt x="2326" y="866"/>
                  <a:pt x="2324" y="869"/>
                  <a:pt x="2328" y="870"/>
                </a:cubicBezTo>
                <a:cubicBezTo>
                  <a:pt x="2327" y="870"/>
                  <a:pt x="2327" y="871"/>
                  <a:pt x="2327" y="871"/>
                </a:cubicBezTo>
                <a:cubicBezTo>
                  <a:pt x="2329" y="871"/>
                  <a:pt x="2331" y="874"/>
                  <a:pt x="2329" y="876"/>
                </a:cubicBezTo>
                <a:cubicBezTo>
                  <a:pt x="2330" y="874"/>
                  <a:pt x="2328" y="875"/>
                  <a:pt x="2326" y="875"/>
                </a:cubicBezTo>
                <a:cubicBezTo>
                  <a:pt x="2328" y="876"/>
                  <a:pt x="2328" y="877"/>
                  <a:pt x="2326" y="877"/>
                </a:cubicBezTo>
                <a:close/>
                <a:moveTo>
                  <a:pt x="2318" y="839"/>
                </a:moveTo>
                <a:cubicBezTo>
                  <a:pt x="2318" y="841"/>
                  <a:pt x="2321" y="845"/>
                  <a:pt x="2322" y="846"/>
                </a:cubicBezTo>
                <a:cubicBezTo>
                  <a:pt x="2320" y="847"/>
                  <a:pt x="2316" y="842"/>
                  <a:pt x="2318" y="839"/>
                </a:cubicBezTo>
                <a:close/>
                <a:moveTo>
                  <a:pt x="2326" y="854"/>
                </a:moveTo>
                <a:cubicBezTo>
                  <a:pt x="2322" y="855"/>
                  <a:pt x="2324" y="849"/>
                  <a:pt x="2320" y="848"/>
                </a:cubicBezTo>
                <a:cubicBezTo>
                  <a:pt x="2324" y="847"/>
                  <a:pt x="2324" y="852"/>
                  <a:pt x="2326" y="854"/>
                </a:cubicBezTo>
                <a:close/>
                <a:moveTo>
                  <a:pt x="2326" y="852"/>
                </a:moveTo>
                <a:cubicBezTo>
                  <a:pt x="2326" y="852"/>
                  <a:pt x="2327" y="851"/>
                  <a:pt x="2327" y="851"/>
                </a:cubicBezTo>
                <a:cubicBezTo>
                  <a:pt x="2327" y="852"/>
                  <a:pt x="2327" y="852"/>
                  <a:pt x="2328" y="852"/>
                </a:cubicBezTo>
                <a:cubicBezTo>
                  <a:pt x="2327" y="853"/>
                  <a:pt x="2327" y="853"/>
                  <a:pt x="2327" y="853"/>
                </a:cubicBezTo>
                <a:cubicBezTo>
                  <a:pt x="2326" y="853"/>
                  <a:pt x="2326" y="852"/>
                  <a:pt x="2326" y="852"/>
                </a:cubicBezTo>
                <a:close/>
                <a:moveTo>
                  <a:pt x="2328" y="902"/>
                </a:moveTo>
                <a:cubicBezTo>
                  <a:pt x="2328" y="904"/>
                  <a:pt x="2330" y="904"/>
                  <a:pt x="2331" y="905"/>
                </a:cubicBezTo>
                <a:cubicBezTo>
                  <a:pt x="2330" y="905"/>
                  <a:pt x="2330" y="904"/>
                  <a:pt x="2329" y="906"/>
                </a:cubicBezTo>
                <a:cubicBezTo>
                  <a:pt x="2328" y="904"/>
                  <a:pt x="2327" y="904"/>
                  <a:pt x="2328" y="902"/>
                </a:cubicBezTo>
                <a:close/>
                <a:moveTo>
                  <a:pt x="2334" y="871"/>
                </a:moveTo>
                <a:cubicBezTo>
                  <a:pt x="2333" y="871"/>
                  <a:pt x="2332" y="867"/>
                  <a:pt x="2333" y="868"/>
                </a:cubicBezTo>
                <a:cubicBezTo>
                  <a:pt x="2332" y="869"/>
                  <a:pt x="2336" y="869"/>
                  <a:pt x="2334" y="871"/>
                </a:cubicBezTo>
                <a:close/>
                <a:moveTo>
                  <a:pt x="2334" y="877"/>
                </a:moveTo>
                <a:cubicBezTo>
                  <a:pt x="2334" y="878"/>
                  <a:pt x="2333" y="878"/>
                  <a:pt x="2333" y="879"/>
                </a:cubicBezTo>
                <a:cubicBezTo>
                  <a:pt x="2333" y="877"/>
                  <a:pt x="2332" y="876"/>
                  <a:pt x="2332" y="874"/>
                </a:cubicBezTo>
                <a:cubicBezTo>
                  <a:pt x="2334" y="875"/>
                  <a:pt x="2333" y="876"/>
                  <a:pt x="2334" y="877"/>
                </a:cubicBezTo>
                <a:close/>
                <a:moveTo>
                  <a:pt x="2333" y="883"/>
                </a:moveTo>
                <a:cubicBezTo>
                  <a:pt x="2332" y="881"/>
                  <a:pt x="2330" y="878"/>
                  <a:pt x="2330" y="877"/>
                </a:cubicBezTo>
                <a:cubicBezTo>
                  <a:pt x="2332" y="878"/>
                  <a:pt x="2335" y="881"/>
                  <a:pt x="2333" y="883"/>
                </a:cubicBezTo>
                <a:close/>
                <a:moveTo>
                  <a:pt x="2332" y="892"/>
                </a:moveTo>
                <a:cubicBezTo>
                  <a:pt x="2331" y="891"/>
                  <a:pt x="2331" y="890"/>
                  <a:pt x="2332" y="889"/>
                </a:cubicBezTo>
                <a:cubicBezTo>
                  <a:pt x="2332" y="890"/>
                  <a:pt x="2334" y="891"/>
                  <a:pt x="2332" y="892"/>
                </a:cubicBezTo>
                <a:close/>
                <a:moveTo>
                  <a:pt x="2331" y="906"/>
                </a:moveTo>
                <a:cubicBezTo>
                  <a:pt x="2330" y="907"/>
                  <a:pt x="2330" y="907"/>
                  <a:pt x="2329" y="908"/>
                </a:cubicBezTo>
                <a:cubicBezTo>
                  <a:pt x="2329" y="907"/>
                  <a:pt x="2329" y="907"/>
                  <a:pt x="2328" y="907"/>
                </a:cubicBezTo>
                <a:cubicBezTo>
                  <a:pt x="2330" y="906"/>
                  <a:pt x="2331" y="905"/>
                  <a:pt x="2331" y="905"/>
                </a:cubicBezTo>
                <a:cubicBezTo>
                  <a:pt x="2331" y="907"/>
                  <a:pt x="2334" y="908"/>
                  <a:pt x="2334" y="910"/>
                </a:cubicBezTo>
                <a:cubicBezTo>
                  <a:pt x="2330" y="910"/>
                  <a:pt x="2330" y="909"/>
                  <a:pt x="2331" y="906"/>
                </a:cubicBezTo>
                <a:close/>
                <a:moveTo>
                  <a:pt x="2331" y="921"/>
                </a:moveTo>
                <a:cubicBezTo>
                  <a:pt x="2329" y="922"/>
                  <a:pt x="2328" y="918"/>
                  <a:pt x="2328" y="918"/>
                </a:cubicBezTo>
                <a:cubicBezTo>
                  <a:pt x="2329" y="919"/>
                  <a:pt x="2330" y="920"/>
                  <a:pt x="2331" y="921"/>
                </a:cubicBezTo>
                <a:close/>
                <a:moveTo>
                  <a:pt x="2338" y="928"/>
                </a:moveTo>
                <a:cubicBezTo>
                  <a:pt x="2336" y="925"/>
                  <a:pt x="2334" y="921"/>
                  <a:pt x="2334" y="918"/>
                </a:cubicBezTo>
                <a:cubicBezTo>
                  <a:pt x="2336" y="921"/>
                  <a:pt x="2336" y="924"/>
                  <a:pt x="2338" y="928"/>
                </a:cubicBezTo>
                <a:close/>
                <a:moveTo>
                  <a:pt x="2338" y="899"/>
                </a:moveTo>
                <a:cubicBezTo>
                  <a:pt x="2338" y="900"/>
                  <a:pt x="2338" y="900"/>
                  <a:pt x="2337" y="901"/>
                </a:cubicBezTo>
                <a:cubicBezTo>
                  <a:pt x="2337" y="900"/>
                  <a:pt x="2336" y="899"/>
                  <a:pt x="2338" y="899"/>
                </a:cubicBezTo>
                <a:close/>
                <a:moveTo>
                  <a:pt x="2339" y="894"/>
                </a:moveTo>
                <a:cubicBezTo>
                  <a:pt x="2339" y="894"/>
                  <a:pt x="2338" y="893"/>
                  <a:pt x="2340" y="893"/>
                </a:cubicBezTo>
                <a:cubicBezTo>
                  <a:pt x="2340" y="893"/>
                  <a:pt x="2340" y="894"/>
                  <a:pt x="2340" y="894"/>
                </a:cubicBezTo>
                <a:cubicBezTo>
                  <a:pt x="2340" y="894"/>
                  <a:pt x="2339" y="895"/>
                  <a:pt x="2339" y="894"/>
                </a:cubicBezTo>
                <a:close/>
                <a:moveTo>
                  <a:pt x="2335" y="872"/>
                </a:moveTo>
                <a:cubicBezTo>
                  <a:pt x="2337" y="872"/>
                  <a:pt x="2337" y="874"/>
                  <a:pt x="2337" y="875"/>
                </a:cubicBezTo>
                <a:cubicBezTo>
                  <a:pt x="2336" y="874"/>
                  <a:pt x="2334" y="873"/>
                  <a:pt x="2335" y="872"/>
                </a:cubicBezTo>
                <a:close/>
                <a:moveTo>
                  <a:pt x="2333" y="851"/>
                </a:moveTo>
                <a:cubicBezTo>
                  <a:pt x="2333" y="852"/>
                  <a:pt x="2334" y="853"/>
                  <a:pt x="2335" y="853"/>
                </a:cubicBezTo>
                <a:cubicBezTo>
                  <a:pt x="2333" y="854"/>
                  <a:pt x="2333" y="852"/>
                  <a:pt x="2333" y="851"/>
                </a:cubicBezTo>
                <a:close/>
                <a:moveTo>
                  <a:pt x="2333" y="860"/>
                </a:moveTo>
                <a:cubicBezTo>
                  <a:pt x="2333" y="859"/>
                  <a:pt x="2331" y="858"/>
                  <a:pt x="2332" y="857"/>
                </a:cubicBezTo>
                <a:cubicBezTo>
                  <a:pt x="2333" y="858"/>
                  <a:pt x="2334" y="859"/>
                  <a:pt x="2333" y="860"/>
                </a:cubicBezTo>
                <a:close/>
                <a:moveTo>
                  <a:pt x="2332" y="866"/>
                </a:moveTo>
                <a:cubicBezTo>
                  <a:pt x="2333" y="867"/>
                  <a:pt x="2333" y="867"/>
                  <a:pt x="2333" y="867"/>
                </a:cubicBezTo>
                <a:cubicBezTo>
                  <a:pt x="2333" y="868"/>
                  <a:pt x="2332" y="868"/>
                  <a:pt x="2332" y="868"/>
                </a:cubicBezTo>
                <a:cubicBezTo>
                  <a:pt x="2332" y="867"/>
                  <a:pt x="2332" y="867"/>
                  <a:pt x="2331" y="867"/>
                </a:cubicBezTo>
                <a:lnTo>
                  <a:pt x="2332" y="866"/>
                </a:lnTo>
                <a:close/>
                <a:moveTo>
                  <a:pt x="2332" y="873"/>
                </a:moveTo>
                <a:cubicBezTo>
                  <a:pt x="2329" y="873"/>
                  <a:pt x="2330" y="869"/>
                  <a:pt x="2329" y="869"/>
                </a:cubicBezTo>
                <a:cubicBezTo>
                  <a:pt x="2331" y="869"/>
                  <a:pt x="2333" y="872"/>
                  <a:pt x="2332" y="873"/>
                </a:cubicBezTo>
                <a:close/>
                <a:moveTo>
                  <a:pt x="2323" y="846"/>
                </a:moveTo>
                <a:cubicBezTo>
                  <a:pt x="2322" y="844"/>
                  <a:pt x="2320" y="845"/>
                  <a:pt x="2322" y="842"/>
                </a:cubicBezTo>
                <a:cubicBezTo>
                  <a:pt x="2322" y="844"/>
                  <a:pt x="2324" y="845"/>
                  <a:pt x="2323" y="846"/>
                </a:cubicBezTo>
                <a:close/>
                <a:moveTo>
                  <a:pt x="2318" y="838"/>
                </a:moveTo>
                <a:cubicBezTo>
                  <a:pt x="2316" y="838"/>
                  <a:pt x="2319" y="839"/>
                  <a:pt x="2317" y="840"/>
                </a:cubicBezTo>
                <a:cubicBezTo>
                  <a:pt x="2315" y="835"/>
                  <a:pt x="2310" y="832"/>
                  <a:pt x="2312" y="828"/>
                </a:cubicBezTo>
                <a:cubicBezTo>
                  <a:pt x="2310" y="829"/>
                  <a:pt x="2311" y="827"/>
                  <a:pt x="2311" y="826"/>
                </a:cubicBezTo>
                <a:cubicBezTo>
                  <a:pt x="2308" y="825"/>
                  <a:pt x="2306" y="819"/>
                  <a:pt x="2305" y="816"/>
                </a:cubicBezTo>
                <a:cubicBezTo>
                  <a:pt x="2305" y="817"/>
                  <a:pt x="2304" y="817"/>
                  <a:pt x="2305" y="816"/>
                </a:cubicBezTo>
                <a:cubicBezTo>
                  <a:pt x="2305" y="814"/>
                  <a:pt x="2303" y="813"/>
                  <a:pt x="2302" y="812"/>
                </a:cubicBezTo>
                <a:cubicBezTo>
                  <a:pt x="2303" y="812"/>
                  <a:pt x="2303" y="811"/>
                  <a:pt x="2304" y="810"/>
                </a:cubicBezTo>
                <a:cubicBezTo>
                  <a:pt x="2308" y="818"/>
                  <a:pt x="2312" y="832"/>
                  <a:pt x="2318" y="838"/>
                </a:cubicBezTo>
                <a:close/>
                <a:moveTo>
                  <a:pt x="2305" y="824"/>
                </a:moveTo>
                <a:cubicBezTo>
                  <a:pt x="2305" y="823"/>
                  <a:pt x="2303" y="821"/>
                  <a:pt x="2304" y="821"/>
                </a:cubicBezTo>
                <a:cubicBezTo>
                  <a:pt x="2304" y="822"/>
                  <a:pt x="2306" y="822"/>
                  <a:pt x="2305" y="824"/>
                </a:cubicBezTo>
                <a:close/>
                <a:moveTo>
                  <a:pt x="2302" y="811"/>
                </a:moveTo>
                <a:cubicBezTo>
                  <a:pt x="2302" y="811"/>
                  <a:pt x="2301" y="810"/>
                  <a:pt x="2301" y="810"/>
                </a:cubicBezTo>
                <a:cubicBezTo>
                  <a:pt x="2302" y="810"/>
                  <a:pt x="2303" y="808"/>
                  <a:pt x="2303" y="809"/>
                </a:cubicBezTo>
                <a:cubicBezTo>
                  <a:pt x="2302" y="809"/>
                  <a:pt x="2303" y="811"/>
                  <a:pt x="2302" y="811"/>
                </a:cubicBezTo>
                <a:close/>
                <a:moveTo>
                  <a:pt x="2300" y="809"/>
                </a:moveTo>
                <a:cubicBezTo>
                  <a:pt x="2299" y="808"/>
                  <a:pt x="2300" y="807"/>
                  <a:pt x="2299" y="807"/>
                </a:cubicBezTo>
                <a:cubicBezTo>
                  <a:pt x="2300" y="807"/>
                  <a:pt x="2300" y="806"/>
                  <a:pt x="2300" y="805"/>
                </a:cubicBezTo>
                <a:cubicBezTo>
                  <a:pt x="2301" y="806"/>
                  <a:pt x="2302" y="806"/>
                  <a:pt x="2302" y="807"/>
                </a:cubicBezTo>
                <a:cubicBezTo>
                  <a:pt x="2301" y="808"/>
                  <a:pt x="2300" y="808"/>
                  <a:pt x="2300" y="809"/>
                </a:cubicBezTo>
                <a:close/>
                <a:moveTo>
                  <a:pt x="2300" y="819"/>
                </a:moveTo>
                <a:cubicBezTo>
                  <a:pt x="2300" y="819"/>
                  <a:pt x="2299" y="819"/>
                  <a:pt x="2298" y="819"/>
                </a:cubicBezTo>
                <a:cubicBezTo>
                  <a:pt x="2299" y="818"/>
                  <a:pt x="2298" y="816"/>
                  <a:pt x="2299" y="817"/>
                </a:cubicBezTo>
                <a:cubicBezTo>
                  <a:pt x="2298" y="818"/>
                  <a:pt x="2302" y="818"/>
                  <a:pt x="2300" y="819"/>
                </a:cubicBezTo>
                <a:close/>
                <a:moveTo>
                  <a:pt x="2299" y="805"/>
                </a:moveTo>
                <a:cubicBezTo>
                  <a:pt x="2300" y="804"/>
                  <a:pt x="2299" y="804"/>
                  <a:pt x="2298" y="804"/>
                </a:cubicBezTo>
                <a:cubicBezTo>
                  <a:pt x="2298" y="804"/>
                  <a:pt x="2298" y="805"/>
                  <a:pt x="2298" y="804"/>
                </a:cubicBezTo>
                <a:cubicBezTo>
                  <a:pt x="2298" y="803"/>
                  <a:pt x="2299" y="804"/>
                  <a:pt x="2300" y="803"/>
                </a:cubicBezTo>
                <a:cubicBezTo>
                  <a:pt x="2301" y="804"/>
                  <a:pt x="2298" y="806"/>
                  <a:pt x="2299" y="805"/>
                </a:cubicBezTo>
                <a:close/>
                <a:moveTo>
                  <a:pt x="2298" y="809"/>
                </a:moveTo>
                <a:cubicBezTo>
                  <a:pt x="2297" y="808"/>
                  <a:pt x="2295" y="806"/>
                  <a:pt x="2296" y="805"/>
                </a:cubicBezTo>
                <a:cubicBezTo>
                  <a:pt x="2297" y="807"/>
                  <a:pt x="2298" y="807"/>
                  <a:pt x="2298" y="809"/>
                </a:cubicBezTo>
                <a:close/>
                <a:moveTo>
                  <a:pt x="2281" y="804"/>
                </a:moveTo>
                <a:cubicBezTo>
                  <a:pt x="2280" y="803"/>
                  <a:pt x="2277" y="799"/>
                  <a:pt x="2278" y="797"/>
                </a:cubicBezTo>
                <a:cubicBezTo>
                  <a:pt x="2280" y="800"/>
                  <a:pt x="2282" y="802"/>
                  <a:pt x="2281" y="804"/>
                </a:cubicBezTo>
                <a:close/>
                <a:moveTo>
                  <a:pt x="2274" y="916"/>
                </a:moveTo>
                <a:cubicBezTo>
                  <a:pt x="2275" y="918"/>
                  <a:pt x="2275" y="917"/>
                  <a:pt x="2276" y="919"/>
                </a:cubicBezTo>
                <a:cubicBezTo>
                  <a:pt x="2274" y="920"/>
                  <a:pt x="2273" y="917"/>
                  <a:pt x="2274" y="916"/>
                </a:cubicBezTo>
                <a:close/>
                <a:moveTo>
                  <a:pt x="2274" y="788"/>
                </a:moveTo>
                <a:cubicBezTo>
                  <a:pt x="2276" y="790"/>
                  <a:pt x="2278" y="794"/>
                  <a:pt x="2276" y="796"/>
                </a:cubicBezTo>
                <a:cubicBezTo>
                  <a:pt x="2276" y="794"/>
                  <a:pt x="2273" y="791"/>
                  <a:pt x="2274" y="788"/>
                </a:cubicBezTo>
                <a:close/>
                <a:moveTo>
                  <a:pt x="2277" y="920"/>
                </a:moveTo>
                <a:cubicBezTo>
                  <a:pt x="2277" y="920"/>
                  <a:pt x="2277" y="920"/>
                  <a:pt x="2277" y="921"/>
                </a:cubicBezTo>
                <a:cubicBezTo>
                  <a:pt x="2277" y="922"/>
                  <a:pt x="2276" y="922"/>
                  <a:pt x="2275" y="921"/>
                </a:cubicBezTo>
                <a:cubicBezTo>
                  <a:pt x="2276" y="921"/>
                  <a:pt x="2276" y="920"/>
                  <a:pt x="2277" y="920"/>
                </a:cubicBezTo>
                <a:close/>
                <a:moveTo>
                  <a:pt x="2268" y="891"/>
                </a:moveTo>
                <a:cubicBezTo>
                  <a:pt x="2268" y="892"/>
                  <a:pt x="2268" y="892"/>
                  <a:pt x="2269" y="891"/>
                </a:cubicBezTo>
                <a:cubicBezTo>
                  <a:pt x="2271" y="895"/>
                  <a:pt x="2273" y="896"/>
                  <a:pt x="2273" y="900"/>
                </a:cubicBezTo>
                <a:cubicBezTo>
                  <a:pt x="2271" y="898"/>
                  <a:pt x="2270" y="893"/>
                  <a:pt x="2268" y="893"/>
                </a:cubicBezTo>
                <a:cubicBezTo>
                  <a:pt x="2268" y="893"/>
                  <a:pt x="2269" y="893"/>
                  <a:pt x="2269" y="893"/>
                </a:cubicBezTo>
                <a:cubicBezTo>
                  <a:pt x="2270" y="891"/>
                  <a:pt x="2267" y="892"/>
                  <a:pt x="2268" y="891"/>
                </a:cubicBezTo>
                <a:close/>
                <a:moveTo>
                  <a:pt x="2272" y="785"/>
                </a:moveTo>
                <a:cubicBezTo>
                  <a:pt x="2272" y="786"/>
                  <a:pt x="2273" y="785"/>
                  <a:pt x="2273" y="785"/>
                </a:cubicBezTo>
                <a:cubicBezTo>
                  <a:pt x="2274" y="788"/>
                  <a:pt x="2271" y="786"/>
                  <a:pt x="2272" y="785"/>
                </a:cubicBezTo>
                <a:close/>
                <a:moveTo>
                  <a:pt x="2272" y="920"/>
                </a:moveTo>
                <a:cubicBezTo>
                  <a:pt x="2272" y="918"/>
                  <a:pt x="2274" y="918"/>
                  <a:pt x="2273" y="920"/>
                </a:cubicBezTo>
                <a:cubicBezTo>
                  <a:pt x="2273" y="918"/>
                  <a:pt x="2271" y="922"/>
                  <a:pt x="2272" y="920"/>
                </a:cubicBezTo>
                <a:close/>
                <a:moveTo>
                  <a:pt x="2271" y="920"/>
                </a:moveTo>
                <a:cubicBezTo>
                  <a:pt x="2271" y="919"/>
                  <a:pt x="2271" y="916"/>
                  <a:pt x="2272" y="917"/>
                </a:cubicBezTo>
                <a:cubicBezTo>
                  <a:pt x="2271" y="918"/>
                  <a:pt x="2272" y="919"/>
                  <a:pt x="2271" y="920"/>
                </a:cubicBezTo>
                <a:close/>
                <a:moveTo>
                  <a:pt x="2257" y="927"/>
                </a:moveTo>
                <a:cubicBezTo>
                  <a:pt x="2258" y="927"/>
                  <a:pt x="2258" y="926"/>
                  <a:pt x="2259" y="926"/>
                </a:cubicBezTo>
                <a:cubicBezTo>
                  <a:pt x="2260" y="928"/>
                  <a:pt x="2263" y="930"/>
                  <a:pt x="2260" y="933"/>
                </a:cubicBezTo>
                <a:cubicBezTo>
                  <a:pt x="2260" y="930"/>
                  <a:pt x="2259" y="930"/>
                  <a:pt x="2257" y="927"/>
                </a:cubicBezTo>
                <a:close/>
                <a:moveTo>
                  <a:pt x="2257" y="927"/>
                </a:moveTo>
                <a:cubicBezTo>
                  <a:pt x="2257" y="928"/>
                  <a:pt x="2257" y="928"/>
                  <a:pt x="2257" y="929"/>
                </a:cubicBezTo>
                <a:cubicBezTo>
                  <a:pt x="2256" y="929"/>
                  <a:pt x="2256" y="929"/>
                  <a:pt x="2255" y="929"/>
                </a:cubicBezTo>
                <a:cubicBezTo>
                  <a:pt x="2256" y="928"/>
                  <a:pt x="2255" y="928"/>
                  <a:pt x="2254" y="928"/>
                </a:cubicBezTo>
                <a:cubicBezTo>
                  <a:pt x="2256" y="928"/>
                  <a:pt x="2256" y="926"/>
                  <a:pt x="2256" y="927"/>
                </a:cubicBezTo>
                <a:cubicBezTo>
                  <a:pt x="2256" y="927"/>
                  <a:pt x="2256" y="929"/>
                  <a:pt x="2257" y="927"/>
                </a:cubicBezTo>
                <a:close/>
                <a:moveTo>
                  <a:pt x="2257" y="915"/>
                </a:moveTo>
                <a:cubicBezTo>
                  <a:pt x="2260" y="922"/>
                  <a:pt x="2258" y="920"/>
                  <a:pt x="2256" y="916"/>
                </a:cubicBezTo>
                <a:cubicBezTo>
                  <a:pt x="2256" y="916"/>
                  <a:pt x="2256" y="915"/>
                  <a:pt x="2256" y="915"/>
                </a:cubicBezTo>
                <a:cubicBezTo>
                  <a:pt x="2256" y="914"/>
                  <a:pt x="2256" y="914"/>
                  <a:pt x="2257" y="915"/>
                </a:cubicBezTo>
                <a:close/>
                <a:moveTo>
                  <a:pt x="2258" y="922"/>
                </a:moveTo>
                <a:cubicBezTo>
                  <a:pt x="2259" y="923"/>
                  <a:pt x="2258" y="926"/>
                  <a:pt x="2257" y="925"/>
                </a:cubicBezTo>
                <a:cubicBezTo>
                  <a:pt x="2258" y="924"/>
                  <a:pt x="2255" y="924"/>
                  <a:pt x="2258" y="922"/>
                </a:cubicBezTo>
                <a:close/>
                <a:moveTo>
                  <a:pt x="2256" y="945"/>
                </a:moveTo>
                <a:cubicBezTo>
                  <a:pt x="2255" y="945"/>
                  <a:pt x="2256" y="946"/>
                  <a:pt x="2255" y="947"/>
                </a:cubicBezTo>
                <a:cubicBezTo>
                  <a:pt x="2254" y="945"/>
                  <a:pt x="2252" y="947"/>
                  <a:pt x="2252" y="945"/>
                </a:cubicBezTo>
                <a:cubicBezTo>
                  <a:pt x="2254" y="944"/>
                  <a:pt x="2254" y="944"/>
                  <a:pt x="2256" y="945"/>
                </a:cubicBezTo>
                <a:close/>
                <a:moveTo>
                  <a:pt x="2256" y="941"/>
                </a:moveTo>
                <a:cubicBezTo>
                  <a:pt x="2258" y="940"/>
                  <a:pt x="2258" y="943"/>
                  <a:pt x="2258" y="944"/>
                </a:cubicBezTo>
                <a:cubicBezTo>
                  <a:pt x="2257" y="942"/>
                  <a:pt x="2257" y="942"/>
                  <a:pt x="2256" y="941"/>
                </a:cubicBezTo>
                <a:close/>
                <a:moveTo>
                  <a:pt x="2261" y="921"/>
                </a:moveTo>
                <a:cubicBezTo>
                  <a:pt x="2260" y="918"/>
                  <a:pt x="2257" y="915"/>
                  <a:pt x="2256" y="913"/>
                </a:cubicBezTo>
                <a:cubicBezTo>
                  <a:pt x="2256" y="913"/>
                  <a:pt x="2256" y="914"/>
                  <a:pt x="2256" y="914"/>
                </a:cubicBezTo>
                <a:cubicBezTo>
                  <a:pt x="2254" y="912"/>
                  <a:pt x="2252" y="910"/>
                  <a:pt x="2253" y="908"/>
                </a:cubicBezTo>
                <a:cubicBezTo>
                  <a:pt x="2254" y="910"/>
                  <a:pt x="2254" y="909"/>
                  <a:pt x="2256" y="907"/>
                </a:cubicBezTo>
                <a:cubicBezTo>
                  <a:pt x="2259" y="912"/>
                  <a:pt x="2261" y="915"/>
                  <a:pt x="2262" y="920"/>
                </a:cubicBezTo>
                <a:cubicBezTo>
                  <a:pt x="2261" y="919"/>
                  <a:pt x="2262" y="921"/>
                  <a:pt x="2261" y="921"/>
                </a:cubicBezTo>
                <a:close/>
                <a:moveTo>
                  <a:pt x="2259" y="910"/>
                </a:moveTo>
                <a:cubicBezTo>
                  <a:pt x="2259" y="910"/>
                  <a:pt x="2259" y="910"/>
                  <a:pt x="2259" y="910"/>
                </a:cubicBezTo>
                <a:cubicBezTo>
                  <a:pt x="2262" y="909"/>
                  <a:pt x="2261" y="915"/>
                  <a:pt x="2259" y="910"/>
                </a:cubicBezTo>
                <a:close/>
                <a:moveTo>
                  <a:pt x="2260" y="906"/>
                </a:moveTo>
                <a:cubicBezTo>
                  <a:pt x="2261" y="906"/>
                  <a:pt x="2261" y="905"/>
                  <a:pt x="2261" y="905"/>
                </a:cubicBezTo>
                <a:cubicBezTo>
                  <a:pt x="2262" y="905"/>
                  <a:pt x="2262" y="905"/>
                  <a:pt x="2262" y="906"/>
                </a:cubicBezTo>
                <a:cubicBezTo>
                  <a:pt x="2261" y="907"/>
                  <a:pt x="2261" y="907"/>
                  <a:pt x="2260" y="906"/>
                </a:cubicBezTo>
                <a:close/>
                <a:moveTo>
                  <a:pt x="2261" y="898"/>
                </a:moveTo>
                <a:cubicBezTo>
                  <a:pt x="2262" y="900"/>
                  <a:pt x="2263" y="901"/>
                  <a:pt x="2263" y="902"/>
                </a:cubicBezTo>
                <a:cubicBezTo>
                  <a:pt x="2262" y="901"/>
                  <a:pt x="2260" y="899"/>
                  <a:pt x="2261" y="898"/>
                </a:cubicBezTo>
                <a:close/>
                <a:moveTo>
                  <a:pt x="2259" y="894"/>
                </a:moveTo>
                <a:cubicBezTo>
                  <a:pt x="2259" y="891"/>
                  <a:pt x="2252" y="883"/>
                  <a:pt x="2252" y="880"/>
                </a:cubicBezTo>
                <a:cubicBezTo>
                  <a:pt x="2254" y="881"/>
                  <a:pt x="2258" y="884"/>
                  <a:pt x="2257" y="888"/>
                </a:cubicBezTo>
                <a:cubicBezTo>
                  <a:pt x="2260" y="890"/>
                  <a:pt x="2262" y="893"/>
                  <a:pt x="2262" y="896"/>
                </a:cubicBezTo>
                <a:cubicBezTo>
                  <a:pt x="2265" y="897"/>
                  <a:pt x="2267" y="902"/>
                  <a:pt x="2267" y="904"/>
                </a:cubicBezTo>
                <a:cubicBezTo>
                  <a:pt x="2262" y="903"/>
                  <a:pt x="2262" y="896"/>
                  <a:pt x="2259" y="894"/>
                </a:cubicBezTo>
                <a:close/>
                <a:moveTo>
                  <a:pt x="2257" y="872"/>
                </a:moveTo>
                <a:cubicBezTo>
                  <a:pt x="2256" y="870"/>
                  <a:pt x="2253" y="867"/>
                  <a:pt x="2253" y="863"/>
                </a:cubicBezTo>
                <a:cubicBezTo>
                  <a:pt x="2254" y="864"/>
                  <a:pt x="2251" y="862"/>
                  <a:pt x="2253" y="862"/>
                </a:cubicBezTo>
                <a:cubicBezTo>
                  <a:pt x="2253" y="866"/>
                  <a:pt x="2259" y="868"/>
                  <a:pt x="2257" y="872"/>
                </a:cubicBezTo>
                <a:close/>
                <a:moveTo>
                  <a:pt x="2255" y="861"/>
                </a:moveTo>
                <a:cubicBezTo>
                  <a:pt x="2255" y="861"/>
                  <a:pt x="2256" y="860"/>
                  <a:pt x="2256" y="860"/>
                </a:cubicBezTo>
                <a:cubicBezTo>
                  <a:pt x="2256" y="862"/>
                  <a:pt x="2257" y="861"/>
                  <a:pt x="2256" y="863"/>
                </a:cubicBezTo>
                <a:cubicBezTo>
                  <a:pt x="2256" y="862"/>
                  <a:pt x="2255" y="862"/>
                  <a:pt x="2255" y="861"/>
                </a:cubicBezTo>
                <a:close/>
                <a:moveTo>
                  <a:pt x="2254" y="862"/>
                </a:moveTo>
                <a:cubicBezTo>
                  <a:pt x="2254" y="862"/>
                  <a:pt x="2254" y="861"/>
                  <a:pt x="2253" y="861"/>
                </a:cubicBezTo>
                <a:cubicBezTo>
                  <a:pt x="2252" y="861"/>
                  <a:pt x="2252" y="862"/>
                  <a:pt x="2252" y="861"/>
                </a:cubicBezTo>
                <a:cubicBezTo>
                  <a:pt x="2252" y="861"/>
                  <a:pt x="2253" y="860"/>
                  <a:pt x="2253" y="860"/>
                </a:cubicBezTo>
                <a:cubicBezTo>
                  <a:pt x="2254" y="861"/>
                  <a:pt x="2255" y="861"/>
                  <a:pt x="2254" y="862"/>
                </a:cubicBezTo>
                <a:close/>
                <a:moveTo>
                  <a:pt x="2258" y="734"/>
                </a:moveTo>
                <a:cubicBezTo>
                  <a:pt x="2258" y="734"/>
                  <a:pt x="2258" y="734"/>
                  <a:pt x="2257" y="733"/>
                </a:cubicBezTo>
                <a:cubicBezTo>
                  <a:pt x="2258" y="733"/>
                  <a:pt x="2258" y="733"/>
                  <a:pt x="2258" y="733"/>
                </a:cubicBezTo>
                <a:cubicBezTo>
                  <a:pt x="2259" y="733"/>
                  <a:pt x="2259" y="733"/>
                  <a:pt x="2259" y="734"/>
                </a:cubicBezTo>
                <a:cubicBezTo>
                  <a:pt x="2259" y="734"/>
                  <a:pt x="2258" y="734"/>
                  <a:pt x="2258" y="734"/>
                </a:cubicBezTo>
                <a:close/>
                <a:moveTo>
                  <a:pt x="2258" y="749"/>
                </a:moveTo>
                <a:cubicBezTo>
                  <a:pt x="2258" y="747"/>
                  <a:pt x="2254" y="748"/>
                  <a:pt x="2255" y="746"/>
                </a:cubicBezTo>
                <a:cubicBezTo>
                  <a:pt x="2256" y="747"/>
                  <a:pt x="2255" y="745"/>
                  <a:pt x="2256" y="745"/>
                </a:cubicBezTo>
                <a:cubicBezTo>
                  <a:pt x="2256" y="746"/>
                  <a:pt x="2259" y="746"/>
                  <a:pt x="2258" y="749"/>
                </a:cubicBezTo>
                <a:close/>
                <a:moveTo>
                  <a:pt x="2251" y="732"/>
                </a:moveTo>
                <a:cubicBezTo>
                  <a:pt x="2252" y="735"/>
                  <a:pt x="2255" y="738"/>
                  <a:pt x="2255" y="740"/>
                </a:cubicBezTo>
                <a:cubicBezTo>
                  <a:pt x="2253" y="737"/>
                  <a:pt x="2251" y="735"/>
                  <a:pt x="2251" y="732"/>
                </a:cubicBezTo>
                <a:close/>
                <a:moveTo>
                  <a:pt x="2251" y="738"/>
                </a:moveTo>
                <a:cubicBezTo>
                  <a:pt x="2250" y="739"/>
                  <a:pt x="2253" y="739"/>
                  <a:pt x="2252" y="741"/>
                </a:cubicBezTo>
                <a:cubicBezTo>
                  <a:pt x="2251" y="740"/>
                  <a:pt x="2250" y="737"/>
                  <a:pt x="2251" y="738"/>
                </a:cubicBezTo>
                <a:close/>
                <a:moveTo>
                  <a:pt x="2251" y="848"/>
                </a:moveTo>
                <a:cubicBezTo>
                  <a:pt x="2249" y="849"/>
                  <a:pt x="2248" y="847"/>
                  <a:pt x="2247" y="847"/>
                </a:cubicBezTo>
                <a:cubicBezTo>
                  <a:pt x="2248" y="849"/>
                  <a:pt x="2247" y="847"/>
                  <a:pt x="2246" y="847"/>
                </a:cubicBezTo>
                <a:cubicBezTo>
                  <a:pt x="2246" y="848"/>
                  <a:pt x="2250" y="854"/>
                  <a:pt x="2251" y="851"/>
                </a:cubicBezTo>
                <a:cubicBezTo>
                  <a:pt x="2253" y="852"/>
                  <a:pt x="2254" y="855"/>
                  <a:pt x="2254" y="857"/>
                </a:cubicBezTo>
                <a:cubicBezTo>
                  <a:pt x="2252" y="857"/>
                  <a:pt x="2253" y="856"/>
                  <a:pt x="2252" y="856"/>
                </a:cubicBezTo>
                <a:cubicBezTo>
                  <a:pt x="2252" y="857"/>
                  <a:pt x="2252" y="858"/>
                  <a:pt x="2253" y="859"/>
                </a:cubicBezTo>
                <a:cubicBezTo>
                  <a:pt x="2253" y="859"/>
                  <a:pt x="2251" y="861"/>
                  <a:pt x="2250" y="860"/>
                </a:cubicBezTo>
                <a:cubicBezTo>
                  <a:pt x="2250" y="855"/>
                  <a:pt x="2242" y="850"/>
                  <a:pt x="2244" y="844"/>
                </a:cubicBezTo>
                <a:cubicBezTo>
                  <a:pt x="2243" y="844"/>
                  <a:pt x="2240" y="844"/>
                  <a:pt x="2242" y="843"/>
                </a:cubicBezTo>
                <a:cubicBezTo>
                  <a:pt x="2243" y="844"/>
                  <a:pt x="2243" y="842"/>
                  <a:pt x="2245" y="842"/>
                </a:cubicBezTo>
                <a:cubicBezTo>
                  <a:pt x="2247" y="842"/>
                  <a:pt x="2244" y="844"/>
                  <a:pt x="2246" y="844"/>
                </a:cubicBezTo>
                <a:cubicBezTo>
                  <a:pt x="2247" y="843"/>
                  <a:pt x="2246" y="842"/>
                  <a:pt x="2245" y="841"/>
                </a:cubicBezTo>
                <a:cubicBezTo>
                  <a:pt x="2248" y="842"/>
                  <a:pt x="2250" y="846"/>
                  <a:pt x="2251" y="848"/>
                </a:cubicBezTo>
                <a:close/>
                <a:moveTo>
                  <a:pt x="2249" y="868"/>
                </a:moveTo>
                <a:cubicBezTo>
                  <a:pt x="2250" y="868"/>
                  <a:pt x="2251" y="872"/>
                  <a:pt x="2249" y="871"/>
                </a:cubicBezTo>
                <a:cubicBezTo>
                  <a:pt x="2250" y="870"/>
                  <a:pt x="2247" y="869"/>
                  <a:pt x="2249" y="868"/>
                </a:cubicBezTo>
                <a:close/>
                <a:moveTo>
                  <a:pt x="2248" y="873"/>
                </a:moveTo>
                <a:cubicBezTo>
                  <a:pt x="2247" y="872"/>
                  <a:pt x="2246" y="871"/>
                  <a:pt x="2247" y="869"/>
                </a:cubicBezTo>
                <a:cubicBezTo>
                  <a:pt x="2247" y="870"/>
                  <a:pt x="2249" y="872"/>
                  <a:pt x="2248" y="873"/>
                </a:cubicBezTo>
                <a:close/>
                <a:moveTo>
                  <a:pt x="2249" y="719"/>
                </a:moveTo>
                <a:cubicBezTo>
                  <a:pt x="2249" y="719"/>
                  <a:pt x="2249" y="718"/>
                  <a:pt x="2249" y="717"/>
                </a:cubicBezTo>
                <a:cubicBezTo>
                  <a:pt x="2249" y="716"/>
                  <a:pt x="2250" y="720"/>
                  <a:pt x="2249" y="719"/>
                </a:cubicBezTo>
                <a:close/>
                <a:moveTo>
                  <a:pt x="2249" y="730"/>
                </a:moveTo>
                <a:cubicBezTo>
                  <a:pt x="2247" y="727"/>
                  <a:pt x="2245" y="725"/>
                  <a:pt x="2245" y="721"/>
                </a:cubicBezTo>
                <a:cubicBezTo>
                  <a:pt x="2246" y="724"/>
                  <a:pt x="2249" y="726"/>
                  <a:pt x="2249" y="730"/>
                </a:cubicBezTo>
                <a:close/>
                <a:moveTo>
                  <a:pt x="2244" y="705"/>
                </a:moveTo>
                <a:cubicBezTo>
                  <a:pt x="2242" y="706"/>
                  <a:pt x="2245" y="708"/>
                  <a:pt x="2244" y="709"/>
                </a:cubicBezTo>
                <a:cubicBezTo>
                  <a:pt x="2243" y="709"/>
                  <a:pt x="2243" y="708"/>
                  <a:pt x="2242" y="708"/>
                </a:cubicBezTo>
                <a:cubicBezTo>
                  <a:pt x="2242" y="707"/>
                  <a:pt x="2242" y="705"/>
                  <a:pt x="2242" y="704"/>
                </a:cubicBezTo>
                <a:cubicBezTo>
                  <a:pt x="2243" y="705"/>
                  <a:pt x="2243" y="705"/>
                  <a:pt x="2243" y="706"/>
                </a:cubicBezTo>
                <a:cubicBezTo>
                  <a:pt x="2244" y="705"/>
                  <a:pt x="2245" y="705"/>
                  <a:pt x="2245" y="706"/>
                </a:cubicBezTo>
                <a:cubicBezTo>
                  <a:pt x="2244" y="706"/>
                  <a:pt x="2244" y="706"/>
                  <a:pt x="2244" y="705"/>
                </a:cubicBezTo>
                <a:close/>
                <a:moveTo>
                  <a:pt x="2244" y="717"/>
                </a:moveTo>
                <a:cubicBezTo>
                  <a:pt x="2243" y="719"/>
                  <a:pt x="2247" y="721"/>
                  <a:pt x="2244" y="721"/>
                </a:cubicBezTo>
                <a:cubicBezTo>
                  <a:pt x="2244" y="720"/>
                  <a:pt x="2242" y="717"/>
                  <a:pt x="2244" y="717"/>
                </a:cubicBezTo>
                <a:close/>
                <a:moveTo>
                  <a:pt x="2242" y="859"/>
                </a:moveTo>
                <a:cubicBezTo>
                  <a:pt x="2242" y="859"/>
                  <a:pt x="2242" y="858"/>
                  <a:pt x="2241" y="858"/>
                </a:cubicBezTo>
                <a:cubicBezTo>
                  <a:pt x="2242" y="858"/>
                  <a:pt x="2242" y="858"/>
                  <a:pt x="2243" y="857"/>
                </a:cubicBezTo>
                <a:cubicBezTo>
                  <a:pt x="2245" y="860"/>
                  <a:pt x="2247" y="862"/>
                  <a:pt x="2246" y="866"/>
                </a:cubicBezTo>
                <a:cubicBezTo>
                  <a:pt x="2245" y="864"/>
                  <a:pt x="2247" y="866"/>
                  <a:pt x="2245" y="867"/>
                </a:cubicBezTo>
                <a:cubicBezTo>
                  <a:pt x="2245" y="866"/>
                  <a:pt x="2243" y="864"/>
                  <a:pt x="2242" y="862"/>
                </a:cubicBezTo>
                <a:cubicBezTo>
                  <a:pt x="2242" y="861"/>
                  <a:pt x="2242" y="860"/>
                  <a:pt x="2242" y="859"/>
                </a:cubicBezTo>
                <a:close/>
                <a:moveTo>
                  <a:pt x="2243" y="894"/>
                </a:moveTo>
                <a:cubicBezTo>
                  <a:pt x="2243" y="894"/>
                  <a:pt x="2243" y="894"/>
                  <a:pt x="2243" y="894"/>
                </a:cubicBezTo>
                <a:cubicBezTo>
                  <a:pt x="2244" y="895"/>
                  <a:pt x="2242" y="891"/>
                  <a:pt x="2244" y="891"/>
                </a:cubicBezTo>
                <a:cubicBezTo>
                  <a:pt x="2243" y="890"/>
                  <a:pt x="2243" y="891"/>
                  <a:pt x="2243" y="891"/>
                </a:cubicBezTo>
                <a:cubicBezTo>
                  <a:pt x="2243" y="890"/>
                  <a:pt x="2243" y="890"/>
                  <a:pt x="2243" y="890"/>
                </a:cubicBezTo>
                <a:cubicBezTo>
                  <a:pt x="2243" y="889"/>
                  <a:pt x="2243" y="889"/>
                  <a:pt x="2244" y="888"/>
                </a:cubicBezTo>
                <a:cubicBezTo>
                  <a:pt x="2245" y="890"/>
                  <a:pt x="2248" y="890"/>
                  <a:pt x="2246" y="892"/>
                </a:cubicBezTo>
                <a:cubicBezTo>
                  <a:pt x="2244" y="891"/>
                  <a:pt x="2245" y="895"/>
                  <a:pt x="2243" y="897"/>
                </a:cubicBezTo>
                <a:cubicBezTo>
                  <a:pt x="2243" y="896"/>
                  <a:pt x="2243" y="895"/>
                  <a:pt x="2243" y="894"/>
                </a:cubicBezTo>
                <a:close/>
                <a:moveTo>
                  <a:pt x="2244" y="909"/>
                </a:moveTo>
                <a:cubicBezTo>
                  <a:pt x="2244" y="908"/>
                  <a:pt x="2244" y="907"/>
                  <a:pt x="2244" y="906"/>
                </a:cubicBezTo>
                <a:cubicBezTo>
                  <a:pt x="2244" y="906"/>
                  <a:pt x="2244" y="907"/>
                  <a:pt x="2245" y="906"/>
                </a:cubicBezTo>
                <a:cubicBezTo>
                  <a:pt x="2246" y="906"/>
                  <a:pt x="2246" y="905"/>
                  <a:pt x="2246" y="905"/>
                </a:cubicBezTo>
                <a:cubicBezTo>
                  <a:pt x="2243" y="907"/>
                  <a:pt x="2245" y="904"/>
                  <a:pt x="2245" y="903"/>
                </a:cubicBezTo>
                <a:cubicBezTo>
                  <a:pt x="2244" y="903"/>
                  <a:pt x="2244" y="904"/>
                  <a:pt x="2244" y="904"/>
                </a:cubicBezTo>
                <a:cubicBezTo>
                  <a:pt x="2244" y="903"/>
                  <a:pt x="2244" y="903"/>
                  <a:pt x="2244" y="903"/>
                </a:cubicBezTo>
                <a:cubicBezTo>
                  <a:pt x="2244" y="903"/>
                  <a:pt x="2245" y="902"/>
                  <a:pt x="2245" y="902"/>
                </a:cubicBezTo>
                <a:cubicBezTo>
                  <a:pt x="2245" y="902"/>
                  <a:pt x="2244" y="902"/>
                  <a:pt x="2244" y="903"/>
                </a:cubicBezTo>
                <a:cubicBezTo>
                  <a:pt x="2243" y="901"/>
                  <a:pt x="2243" y="899"/>
                  <a:pt x="2243" y="897"/>
                </a:cubicBezTo>
                <a:cubicBezTo>
                  <a:pt x="2245" y="897"/>
                  <a:pt x="2244" y="900"/>
                  <a:pt x="2243" y="901"/>
                </a:cubicBezTo>
                <a:cubicBezTo>
                  <a:pt x="2244" y="898"/>
                  <a:pt x="2245" y="902"/>
                  <a:pt x="2246" y="901"/>
                </a:cubicBezTo>
                <a:cubicBezTo>
                  <a:pt x="2247" y="900"/>
                  <a:pt x="2244" y="900"/>
                  <a:pt x="2247" y="898"/>
                </a:cubicBezTo>
                <a:cubicBezTo>
                  <a:pt x="2247" y="899"/>
                  <a:pt x="2247" y="901"/>
                  <a:pt x="2248" y="900"/>
                </a:cubicBezTo>
                <a:cubicBezTo>
                  <a:pt x="2248" y="899"/>
                  <a:pt x="2247" y="899"/>
                  <a:pt x="2248" y="898"/>
                </a:cubicBezTo>
                <a:cubicBezTo>
                  <a:pt x="2248" y="898"/>
                  <a:pt x="2249" y="898"/>
                  <a:pt x="2249" y="898"/>
                </a:cubicBezTo>
                <a:cubicBezTo>
                  <a:pt x="2247" y="898"/>
                  <a:pt x="2248" y="896"/>
                  <a:pt x="2247" y="896"/>
                </a:cubicBezTo>
                <a:cubicBezTo>
                  <a:pt x="2248" y="895"/>
                  <a:pt x="2249" y="894"/>
                  <a:pt x="2249" y="893"/>
                </a:cubicBezTo>
                <a:cubicBezTo>
                  <a:pt x="2248" y="894"/>
                  <a:pt x="2247" y="894"/>
                  <a:pt x="2247" y="895"/>
                </a:cubicBezTo>
                <a:cubicBezTo>
                  <a:pt x="2247" y="895"/>
                  <a:pt x="2246" y="894"/>
                  <a:pt x="2246" y="894"/>
                </a:cubicBezTo>
                <a:cubicBezTo>
                  <a:pt x="2246" y="893"/>
                  <a:pt x="2246" y="893"/>
                  <a:pt x="2247" y="893"/>
                </a:cubicBezTo>
                <a:cubicBezTo>
                  <a:pt x="2247" y="894"/>
                  <a:pt x="2249" y="892"/>
                  <a:pt x="2250" y="893"/>
                </a:cubicBezTo>
                <a:cubicBezTo>
                  <a:pt x="2250" y="892"/>
                  <a:pt x="2249" y="891"/>
                  <a:pt x="2248" y="891"/>
                </a:cubicBezTo>
                <a:cubicBezTo>
                  <a:pt x="2249" y="892"/>
                  <a:pt x="2246" y="894"/>
                  <a:pt x="2245" y="893"/>
                </a:cubicBezTo>
                <a:cubicBezTo>
                  <a:pt x="2248" y="891"/>
                  <a:pt x="2247" y="890"/>
                  <a:pt x="2250" y="891"/>
                </a:cubicBezTo>
                <a:cubicBezTo>
                  <a:pt x="2249" y="889"/>
                  <a:pt x="2248" y="887"/>
                  <a:pt x="2248" y="885"/>
                </a:cubicBezTo>
                <a:cubicBezTo>
                  <a:pt x="2247" y="885"/>
                  <a:pt x="2247" y="886"/>
                  <a:pt x="2246" y="885"/>
                </a:cubicBezTo>
                <a:cubicBezTo>
                  <a:pt x="2245" y="882"/>
                  <a:pt x="2245" y="880"/>
                  <a:pt x="2242" y="879"/>
                </a:cubicBezTo>
                <a:cubicBezTo>
                  <a:pt x="2242" y="879"/>
                  <a:pt x="2242" y="878"/>
                  <a:pt x="2242" y="878"/>
                </a:cubicBezTo>
                <a:cubicBezTo>
                  <a:pt x="2242" y="877"/>
                  <a:pt x="2243" y="876"/>
                  <a:pt x="2244" y="876"/>
                </a:cubicBezTo>
                <a:cubicBezTo>
                  <a:pt x="2243" y="875"/>
                  <a:pt x="2243" y="875"/>
                  <a:pt x="2242" y="876"/>
                </a:cubicBezTo>
                <a:cubicBezTo>
                  <a:pt x="2242" y="875"/>
                  <a:pt x="2242" y="874"/>
                  <a:pt x="2242" y="872"/>
                </a:cubicBezTo>
                <a:cubicBezTo>
                  <a:pt x="2243" y="872"/>
                  <a:pt x="2244" y="873"/>
                  <a:pt x="2245" y="872"/>
                </a:cubicBezTo>
                <a:cubicBezTo>
                  <a:pt x="2245" y="876"/>
                  <a:pt x="2246" y="877"/>
                  <a:pt x="2246" y="881"/>
                </a:cubicBezTo>
                <a:cubicBezTo>
                  <a:pt x="2247" y="881"/>
                  <a:pt x="2247" y="881"/>
                  <a:pt x="2248" y="881"/>
                </a:cubicBezTo>
                <a:cubicBezTo>
                  <a:pt x="2248" y="880"/>
                  <a:pt x="2246" y="879"/>
                  <a:pt x="2247" y="878"/>
                </a:cubicBezTo>
                <a:cubicBezTo>
                  <a:pt x="2251" y="881"/>
                  <a:pt x="2250" y="885"/>
                  <a:pt x="2254" y="887"/>
                </a:cubicBezTo>
                <a:cubicBezTo>
                  <a:pt x="2252" y="888"/>
                  <a:pt x="2252" y="888"/>
                  <a:pt x="2252" y="889"/>
                </a:cubicBezTo>
                <a:cubicBezTo>
                  <a:pt x="2253" y="889"/>
                  <a:pt x="2253" y="891"/>
                  <a:pt x="2255" y="890"/>
                </a:cubicBezTo>
                <a:cubicBezTo>
                  <a:pt x="2253" y="891"/>
                  <a:pt x="2255" y="892"/>
                  <a:pt x="2256" y="894"/>
                </a:cubicBezTo>
                <a:cubicBezTo>
                  <a:pt x="2257" y="893"/>
                  <a:pt x="2257" y="895"/>
                  <a:pt x="2258" y="893"/>
                </a:cubicBezTo>
                <a:cubicBezTo>
                  <a:pt x="2258" y="894"/>
                  <a:pt x="2260" y="895"/>
                  <a:pt x="2258" y="896"/>
                </a:cubicBezTo>
                <a:cubicBezTo>
                  <a:pt x="2258" y="895"/>
                  <a:pt x="2258" y="894"/>
                  <a:pt x="2257" y="895"/>
                </a:cubicBezTo>
                <a:cubicBezTo>
                  <a:pt x="2258" y="897"/>
                  <a:pt x="2259" y="901"/>
                  <a:pt x="2261" y="904"/>
                </a:cubicBezTo>
                <a:cubicBezTo>
                  <a:pt x="2259" y="904"/>
                  <a:pt x="2261" y="904"/>
                  <a:pt x="2258" y="904"/>
                </a:cubicBezTo>
                <a:cubicBezTo>
                  <a:pt x="2259" y="904"/>
                  <a:pt x="2259" y="903"/>
                  <a:pt x="2259" y="903"/>
                </a:cubicBezTo>
                <a:cubicBezTo>
                  <a:pt x="2258" y="904"/>
                  <a:pt x="2257" y="902"/>
                  <a:pt x="2256" y="903"/>
                </a:cubicBezTo>
                <a:cubicBezTo>
                  <a:pt x="2256" y="902"/>
                  <a:pt x="2256" y="902"/>
                  <a:pt x="2256" y="901"/>
                </a:cubicBezTo>
                <a:cubicBezTo>
                  <a:pt x="2253" y="903"/>
                  <a:pt x="2256" y="897"/>
                  <a:pt x="2253" y="899"/>
                </a:cubicBezTo>
                <a:cubicBezTo>
                  <a:pt x="2252" y="897"/>
                  <a:pt x="2253" y="895"/>
                  <a:pt x="2251" y="893"/>
                </a:cubicBezTo>
                <a:cubicBezTo>
                  <a:pt x="2251" y="895"/>
                  <a:pt x="2250" y="897"/>
                  <a:pt x="2251" y="899"/>
                </a:cubicBezTo>
                <a:cubicBezTo>
                  <a:pt x="2251" y="898"/>
                  <a:pt x="2251" y="898"/>
                  <a:pt x="2252" y="898"/>
                </a:cubicBezTo>
                <a:cubicBezTo>
                  <a:pt x="2253" y="902"/>
                  <a:pt x="2257" y="905"/>
                  <a:pt x="2254" y="908"/>
                </a:cubicBezTo>
                <a:cubicBezTo>
                  <a:pt x="2253" y="906"/>
                  <a:pt x="2253" y="907"/>
                  <a:pt x="2252" y="908"/>
                </a:cubicBezTo>
                <a:cubicBezTo>
                  <a:pt x="2250" y="907"/>
                  <a:pt x="2251" y="906"/>
                  <a:pt x="2250" y="905"/>
                </a:cubicBezTo>
                <a:cubicBezTo>
                  <a:pt x="2249" y="906"/>
                  <a:pt x="2249" y="907"/>
                  <a:pt x="2249" y="908"/>
                </a:cubicBezTo>
                <a:cubicBezTo>
                  <a:pt x="2250" y="907"/>
                  <a:pt x="2249" y="909"/>
                  <a:pt x="2250" y="910"/>
                </a:cubicBezTo>
                <a:cubicBezTo>
                  <a:pt x="2248" y="910"/>
                  <a:pt x="2252" y="910"/>
                  <a:pt x="2252" y="910"/>
                </a:cubicBezTo>
                <a:cubicBezTo>
                  <a:pt x="2253" y="912"/>
                  <a:pt x="2250" y="913"/>
                  <a:pt x="2253" y="913"/>
                </a:cubicBezTo>
                <a:cubicBezTo>
                  <a:pt x="2252" y="913"/>
                  <a:pt x="2252" y="914"/>
                  <a:pt x="2253" y="914"/>
                </a:cubicBezTo>
                <a:cubicBezTo>
                  <a:pt x="2251" y="915"/>
                  <a:pt x="2250" y="915"/>
                  <a:pt x="2251" y="917"/>
                </a:cubicBezTo>
                <a:cubicBezTo>
                  <a:pt x="2252" y="914"/>
                  <a:pt x="2253" y="916"/>
                  <a:pt x="2255" y="916"/>
                </a:cubicBezTo>
                <a:cubicBezTo>
                  <a:pt x="2256" y="918"/>
                  <a:pt x="2258" y="920"/>
                  <a:pt x="2255" y="920"/>
                </a:cubicBezTo>
                <a:cubicBezTo>
                  <a:pt x="2255" y="922"/>
                  <a:pt x="2253" y="924"/>
                  <a:pt x="2255" y="925"/>
                </a:cubicBezTo>
                <a:cubicBezTo>
                  <a:pt x="2254" y="924"/>
                  <a:pt x="2253" y="926"/>
                  <a:pt x="2252" y="925"/>
                </a:cubicBezTo>
                <a:cubicBezTo>
                  <a:pt x="2253" y="923"/>
                  <a:pt x="2250" y="920"/>
                  <a:pt x="2250" y="920"/>
                </a:cubicBezTo>
                <a:cubicBezTo>
                  <a:pt x="2249" y="919"/>
                  <a:pt x="2251" y="918"/>
                  <a:pt x="2251" y="917"/>
                </a:cubicBezTo>
                <a:cubicBezTo>
                  <a:pt x="2250" y="918"/>
                  <a:pt x="2249" y="919"/>
                  <a:pt x="2249" y="918"/>
                </a:cubicBezTo>
                <a:cubicBezTo>
                  <a:pt x="2250" y="918"/>
                  <a:pt x="2249" y="915"/>
                  <a:pt x="2251" y="915"/>
                </a:cubicBezTo>
                <a:cubicBezTo>
                  <a:pt x="2249" y="915"/>
                  <a:pt x="2250" y="914"/>
                  <a:pt x="2250" y="913"/>
                </a:cubicBezTo>
                <a:cubicBezTo>
                  <a:pt x="2248" y="914"/>
                  <a:pt x="2248" y="915"/>
                  <a:pt x="2249" y="916"/>
                </a:cubicBezTo>
                <a:cubicBezTo>
                  <a:pt x="2246" y="915"/>
                  <a:pt x="2245" y="911"/>
                  <a:pt x="2244" y="909"/>
                </a:cubicBezTo>
                <a:close/>
                <a:moveTo>
                  <a:pt x="2246" y="896"/>
                </a:moveTo>
                <a:cubicBezTo>
                  <a:pt x="2246" y="897"/>
                  <a:pt x="2247" y="898"/>
                  <a:pt x="2246" y="898"/>
                </a:cubicBezTo>
                <a:cubicBezTo>
                  <a:pt x="2245" y="897"/>
                  <a:pt x="2245" y="896"/>
                  <a:pt x="2246" y="896"/>
                </a:cubicBezTo>
                <a:close/>
                <a:moveTo>
                  <a:pt x="2251" y="928"/>
                </a:moveTo>
                <a:cubicBezTo>
                  <a:pt x="2251" y="929"/>
                  <a:pt x="2249" y="930"/>
                  <a:pt x="2248" y="929"/>
                </a:cubicBezTo>
                <a:cubicBezTo>
                  <a:pt x="2250" y="929"/>
                  <a:pt x="2248" y="928"/>
                  <a:pt x="2248" y="927"/>
                </a:cubicBezTo>
                <a:cubicBezTo>
                  <a:pt x="2247" y="929"/>
                  <a:pt x="2246" y="929"/>
                  <a:pt x="2246" y="930"/>
                </a:cubicBezTo>
                <a:cubicBezTo>
                  <a:pt x="2246" y="929"/>
                  <a:pt x="2246" y="929"/>
                  <a:pt x="2246" y="929"/>
                </a:cubicBezTo>
                <a:cubicBezTo>
                  <a:pt x="2246" y="928"/>
                  <a:pt x="2246" y="927"/>
                  <a:pt x="2247" y="927"/>
                </a:cubicBezTo>
                <a:cubicBezTo>
                  <a:pt x="2247" y="926"/>
                  <a:pt x="2247" y="924"/>
                  <a:pt x="2246" y="921"/>
                </a:cubicBezTo>
                <a:cubicBezTo>
                  <a:pt x="2247" y="921"/>
                  <a:pt x="2247" y="919"/>
                  <a:pt x="2248" y="920"/>
                </a:cubicBezTo>
                <a:cubicBezTo>
                  <a:pt x="2249" y="922"/>
                  <a:pt x="2249" y="923"/>
                  <a:pt x="2251" y="926"/>
                </a:cubicBezTo>
                <a:cubicBezTo>
                  <a:pt x="2251" y="926"/>
                  <a:pt x="2250" y="926"/>
                  <a:pt x="2250" y="926"/>
                </a:cubicBezTo>
                <a:cubicBezTo>
                  <a:pt x="2250" y="928"/>
                  <a:pt x="2250" y="928"/>
                  <a:pt x="2251" y="928"/>
                </a:cubicBezTo>
                <a:close/>
                <a:moveTo>
                  <a:pt x="2246" y="934"/>
                </a:moveTo>
                <a:cubicBezTo>
                  <a:pt x="2246" y="934"/>
                  <a:pt x="2247" y="935"/>
                  <a:pt x="2248" y="933"/>
                </a:cubicBezTo>
                <a:cubicBezTo>
                  <a:pt x="2248" y="935"/>
                  <a:pt x="2247" y="935"/>
                  <a:pt x="2246" y="936"/>
                </a:cubicBezTo>
                <a:cubicBezTo>
                  <a:pt x="2246" y="935"/>
                  <a:pt x="2246" y="934"/>
                  <a:pt x="2246" y="934"/>
                </a:cubicBezTo>
                <a:close/>
                <a:moveTo>
                  <a:pt x="2246" y="930"/>
                </a:moveTo>
                <a:cubicBezTo>
                  <a:pt x="2246" y="930"/>
                  <a:pt x="2247" y="929"/>
                  <a:pt x="2247" y="930"/>
                </a:cubicBezTo>
                <a:cubicBezTo>
                  <a:pt x="2246" y="931"/>
                  <a:pt x="2247" y="932"/>
                  <a:pt x="2246" y="933"/>
                </a:cubicBezTo>
                <a:cubicBezTo>
                  <a:pt x="2246" y="932"/>
                  <a:pt x="2246" y="931"/>
                  <a:pt x="2246" y="930"/>
                </a:cubicBezTo>
                <a:close/>
                <a:moveTo>
                  <a:pt x="2245" y="925"/>
                </a:moveTo>
                <a:cubicBezTo>
                  <a:pt x="2246" y="926"/>
                  <a:pt x="2246" y="927"/>
                  <a:pt x="2246" y="927"/>
                </a:cubicBezTo>
                <a:cubicBezTo>
                  <a:pt x="2246" y="927"/>
                  <a:pt x="2246" y="927"/>
                  <a:pt x="2246" y="927"/>
                </a:cubicBezTo>
                <a:cubicBezTo>
                  <a:pt x="2246" y="927"/>
                  <a:pt x="2245" y="926"/>
                  <a:pt x="2245" y="925"/>
                </a:cubicBezTo>
                <a:close/>
                <a:moveTo>
                  <a:pt x="2245" y="920"/>
                </a:moveTo>
                <a:cubicBezTo>
                  <a:pt x="2245" y="918"/>
                  <a:pt x="2245" y="917"/>
                  <a:pt x="2244" y="915"/>
                </a:cubicBezTo>
                <a:cubicBezTo>
                  <a:pt x="2245" y="916"/>
                  <a:pt x="2247" y="919"/>
                  <a:pt x="2247" y="920"/>
                </a:cubicBezTo>
                <a:cubicBezTo>
                  <a:pt x="2246" y="921"/>
                  <a:pt x="2246" y="921"/>
                  <a:pt x="2245" y="921"/>
                </a:cubicBezTo>
                <a:cubicBezTo>
                  <a:pt x="2245" y="921"/>
                  <a:pt x="2245" y="921"/>
                  <a:pt x="2245" y="921"/>
                </a:cubicBezTo>
                <a:cubicBezTo>
                  <a:pt x="2245" y="921"/>
                  <a:pt x="2245" y="921"/>
                  <a:pt x="2245" y="921"/>
                </a:cubicBezTo>
                <a:cubicBezTo>
                  <a:pt x="2245" y="920"/>
                  <a:pt x="2245" y="920"/>
                  <a:pt x="2245" y="920"/>
                </a:cubicBezTo>
                <a:close/>
                <a:moveTo>
                  <a:pt x="2245" y="950"/>
                </a:moveTo>
                <a:cubicBezTo>
                  <a:pt x="2245" y="950"/>
                  <a:pt x="2246" y="951"/>
                  <a:pt x="2246" y="952"/>
                </a:cubicBezTo>
                <a:cubicBezTo>
                  <a:pt x="2246" y="952"/>
                  <a:pt x="2245" y="952"/>
                  <a:pt x="2245" y="951"/>
                </a:cubicBezTo>
                <a:cubicBezTo>
                  <a:pt x="2245" y="951"/>
                  <a:pt x="2245" y="950"/>
                  <a:pt x="2245" y="950"/>
                </a:cubicBezTo>
                <a:close/>
                <a:moveTo>
                  <a:pt x="2247" y="958"/>
                </a:moveTo>
                <a:cubicBezTo>
                  <a:pt x="2247" y="957"/>
                  <a:pt x="2245" y="956"/>
                  <a:pt x="2246" y="956"/>
                </a:cubicBezTo>
                <a:cubicBezTo>
                  <a:pt x="2246" y="956"/>
                  <a:pt x="2247" y="957"/>
                  <a:pt x="2247" y="956"/>
                </a:cubicBezTo>
                <a:cubicBezTo>
                  <a:pt x="2247" y="955"/>
                  <a:pt x="2246" y="954"/>
                  <a:pt x="2245" y="953"/>
                </a:cubicBezTo>
                <a:cubicBezTo>
                  <a:pt x="2246" y="953"/>
                  <a:pt x="2246" y="953"/>
                  <a:pt x="2247" y="953"/>
                </a:cubicBezTo>
                <a:cubicBezTo>
                  <a:pt x="2247" y="954"/>
                  <a:pt x="2248" y="955"/>
                  <a:pt x="2248" y="956"/>
                </a:cubicBezTo>
                <a:cubicBezTo>
                  <a:pt x="2248" y="957"/>
                  <a:pt x="2248" y="957"/>
                  <a:pt x="2248" y="958"/>
                </a:cubicBezTo>
                <a:cubicBezTo>
                  <a:pt x="2248" y="958"/>
                  <a:pt x="2247" y="958"/>
                  <a:pt x="2247" y="958"/>
                </a:cubicBezTo>
                <a:close/>
                <a:moveTo>
                  <a:pt x="2249" y="995"/>
                </a:moveTo>
                <a:cubicBezTo>
                  <a:pt x="2249" y="994"/>
                  <a:pt x="2247" y="993"/>
                  <a:pt x="2248" y="992"/>
                </a:cubicBezTo>
                <a:cubicBezTo>
                  <a:pt x="2248" y="993"/>
                  <a:pt x="2250" y="994"/>
                  <a:pt x="2249" y="995"/>
                </a:cubicBezTo>
                <a:close/>
                <a:moveTo>
                  <a:pt x="2249" y="936"/>
                </a:moveTo>
                <a:cubicBezTo>
                  <a:pt x="2250" y="936"/>
                  <a:pt x="2250" y="936"/>
                  <a:pt x="2250" y="937"/>
                </a:cubicBezTo>
                <a:cubicBezTo>
                  <a:pt x="2251" y="936"/>
                  <a:pt x="2252" y="937"/>
                  <a:pt x="2252" y="937"/>
                </a:cubicBezTo>
                <a:cubicBezTo>
                  <a:pt x="2250" y="937"/>
                  <a:pt x="2251" y="940"/>
                  <a:pt x="2250" y="939"/>
                </a:cubicBezTo>
                <a:cubicBezTo>
                  <a:pt x="2251" y="938"/>
                  <a:pt x="2248" y="937"/>
                  <a:pt x="2249" y="936"/>
                </a:cubicBezTo>
                <a:close/>
                <a:moveTo>
                  <a:pt x="2250" y="940"/>
                </a:moveTo>
                <a:cubicBezTo>
                  <a:pt x="2252" y="939"/>
                  <a:pt x="2253" y="941"/>
                  <a:pt x="2251" y="942"/>
                </a:cubicBezTo>
                <a:cubicBezTo>
                  <a:pt x="2250" y="941"/>
                  <a:pt x="2251" y="941"/>
                  <a:pt x="2250" y="940"/>
                </a:cubicBezTo>
                <a:close/>
                <a:moveTo>
                  <a:pt x="2251" y="982"/>
                </a:moveTo>
                <a:cubicBezTo>
                  <a:pt x="2252" y="985"/>
                  <a:pt x="2255" y="989"/>
                  <a:pt x="2254" y="990"/>
                </a:cubicBezTo>
                <a:cubicBezTo>
                  <a:pt x="2253" y="986"/>
                  <a:pt x="2251" y="985"/>
                  <a:pt x="2251" y="982"/>
                </a:cubicBezTo>
                <a:close/>
                <a:moveTo>
                  <a:pt x="2254" y="1005"/>
                </a:moveTo>
                <a:cubicBezTo>
                  <a:pt x="2252" y="1002"/>
                  <a:pt x="2251" y="1001"/>
                  <a:pt x="2251" y="999"/>
                </a:cubicBezTo>
                <a:cubicBezTo>
                  <a:pt x="2252" y="1000"/>
                  <a:pt x="2255" y="1003"/>
                  <a:pt x="2254" y="1005"/>
                </a:cubicBezTo>
                <a:close/>
                <a:moveTo>
                  <a:pt x="2255" y="1005"/>
                </a:moveTo>
                <a:cubicBezTo>
                  <a:pt x="2255" y="1006"/>
                  <a:pt x="2256" y="1007"/>
                  <a:pt x="2256" y="1008"/>
                </a:cubicBezTo>
                <a:cubicBezTo>
                  <a:pt x="2255" y="1008"/>
                  <a:pt x="2253" y="1005"/>
                  <a:pt x="2255" y="1005"/>
                </a:cubicBezTo>
                <a:close/>
                <a:moveTo>
                  <a:pt x="2255" y="1010"/>
                </a:moveTo>
                <a:cubicBezTo>
                  <a:pt x="2255" y="1009"/>
                  <a:pt x="2257" y="1010"/>
                  <a:pt x="2257" y="1009"/>
                </a:cubicBezTo>
                <a:cubicBezTo>
                  <a:pt x="2256" y="1009"/>
                  <a:pt x="2254" y="1009"/>
                  <a:pt x="2255" y="1008"/>
                </a:cubicBezTo>
                <a:cubicBezTo>
                  <a:pt x="2257" y="1008"/>
                  <a:pt x="2258" y="1009"/>
                  <a:pt x="2259" y="1011"/>
                </a:cubicBezTo>
                <a:cubicBezTo>
                  <a:pt x="2256" y="1012"/>
                  <a:pt x="2259" y="1013"/>
                  <a:pt x="2257" y="1014"/>
                </a:cubicBezTo>
                <a:cubicBezTo>
                  <a:pt x="2255" y="1013"/>
                  <a:pt x="2255" y="1012"/>
                  <a:pt x="2255" y="1010"/>
                </a:cubicBezTo>
                <a:close/>
                <a:moveTo>
                  <a:pt x="2263" y="1022"/>
                </a:moveTo>
                <a:cubicBezTo>
                  <a:pt x="2262" y="1021"/>
                  <a:pt x="2262" y="1022"/>
                  <a:pt x="2261" y="1022"/>
                </a:cubicBezTo>
                <a:cubicBezTo>
                  <a:pt x="2259" y="1020"/>
                  <a:pt x="2258" y="1017"/>
                  <a:pt x="2258" y="1015"/>
                </a:cubicBezTo>
                <a:cubicBezTo>
                  <a:pt x="2260" y="1013"/>
                  <a:pt x="2264" y="1018"/>
                  <a:pt x="2262" y="1020"/>
                </a:cubicBezTo>
                <a:cubicBezTo>
                  <a:pt x="2261" y="1019"/>
                  <a:pt x="2261" y="1018"/>
                  <a:pt x="2261" y="1018"/>
                </a:cubicBezTo>
                <a:cubicBezTo>
                  <a:pt x="2259" y="1020"/>
                  <a:pt x="2264" y="1019"/>
                  <a:pt x="2263" y="1022"/>
                </a:cubicBezTo>
                <a:close/>
                <a:moveTo>
                  <a:pt x="2267" y="930"/>
                </a:moveTo>
                <a:cubicBezTo>
                  <a:pt x="2268" y="930"/>
                  <a:pt x="2268" y="929"/>
                  <a:pt x="2268" y="929"/>
                </a:cubicBezTo>
                <a:cubicBezTo>
                  <a:pt x="2267" y="929"/>
                  <a:pt x="2267" y="930"/>
                  <a:pt x="2266" y="930"/>
                </a:cubicBezTo>
                <a:cubicBezTo>
                  <a:pt x="2263" y="928"/>
                  <a:pt x="2265" y="925"/>
                  <a:pt x="2262" y="924"/>
                </a:cubicBezTo>
                <a:cubicBezTo>
                  <a:pt x="2264" y="923"/>
                  <a:pt x="2261" y="922"/>
                  <a:pt x="2262" y="921"/>
                </a:cubicBezTo>
                <a:cubicBezTo>
                  <a:pt x="2264" y="924"/>
                  <a:pt x="2265" y="925"/>
                  <a:pt x="2267" y="926"/>
                </a:cubicBezTo>
                <a:cubicBezTo>
                  <a:pt x="2266" y="926"/>
                  <a:pt x="2266" y="927"/>
                  <a:pt x="2266" y="927"/>
                </a:cubicBezTo>
                <a:cubicBezTo>
                  <a:pt x="2268" y="925"/>
                  <a:pt x="2270" y="932"/>
                  <a:pt x="2269" y="931"/>
                </a:cubicBezTo>
                <a:cubicBezTo>
                  <a:pt x="2268" y="929"/>
                  <a:pt x="2268" y="931"/>
                  <a:pt x="2267" y="930"/>
                </a:cubicBezTo>
                <a:close/>
                <a:moveTo>
                  <a:pt x="2268" y="935"/>
                </a:moveTo>
                <a:cubicBezTo>
                  <a:pt x="2271" y="934"/>
                  <a:pt x="2269" y="932"/>
                  <a:pt x="2270" y="932"/>
                </a:cubicBezTo>
                <a:cubicBezTo>
                  <a:pt x="2270" y="934"/>
                  <a:pt x="2275" y="938"/>
                  <a:pt x="2274" y="941"/>
                </a:cubicBezTo>
                <a:cubicBezTo>
                  <a:pt x="2271" y="939"/>
                  <a:pt x="2269" y="938"/>
                  <a:pt x="2268" y="935"/>
                </a:cubicBezTo>
                <a:close/>
                <a:moveTo>
                  <a:pt x="2272" y="1028"/>
                </a:moveTo>
                <a:cubicBezTo>
                  <a:pt x="2272" y="1029"/>
                  <a:pt x="2273" y="1029"/>
                  <a:pt x="2274" y="1030"/>
                </a:cubicBezTo>
                <a:cubicBezTo>
                  <a:pt x="2272" y="1031"/>
                  <a:pt x="2271" y="1028"/>
                  <a:pt x="2272" y="1028"/>
                </a:cubicBezTo>
                <a:close/>
                <a:moveTo>
                  <a:pt x="2277" y="950"/>
                </a:moveTo>
                <a:cubicBezTo>
                  <a:pt x="2277" y="948"/>
                  <a:pt x="2277" y="949"/>
                  <a:pt x="2276" y="950"/>
                </a:cubicBezTo>
                <a:cubicBezTo>
                  <a:pt x="2275" y="945"/>
                  <a:pt x="2272" y="944"/>
                  <a:pt x="2272" y="940"/>
                </a:cubicBezTo>
                <a:cubicBezTo>
                  <a:pt x="2274" y="942"/>
                  <a:pt x="2274" y="947"/>
                  <a:pt x="2277" y="946"/>
                </a:cubicBezTo>
                <a:cubicBezTo>
                  <a:pt x="2278" y="948"/>
                  <a:pt x="2278" y="949"/>
                  <a:pt x="2277" y="950"/>
                </a:cubicBezTo>
                <a:close/>
                <a:moveTo>
                  <a:pt x="2276" y="942"/>
                </a:moveTo>
                <a:cubicBezTo>
                  <a:pt x="2277" y="943"/>
                  <a:pt x="2276" y="945"/>
                  <a:pt x="2275" y="944"/>
                </a:cubicBezTo>
                <a:cubicBezTo>
                  <a:pt x="2276" y="944"/>
                  <a:pt x="2275" y="943"/>
                  <a:pt x="2276" y="942"/>
                </a:cubicBezTo>
                <a:close/>
                <a:moveTo>
                  <a:pt x="2278" y="953"/>
                </a:moveTo>
                <a:cubicBezTo>
                  <a:pt x="2278" y="952"/>
                  <a:pt x="2277" y="952"/>
                  <a:pt x="2278" y="950"/>
                </a:cubicBezTo>
                <a:cubicBezTo>
                  <a:pt x="2279" y="951"/>
                  <a:pt x="2279" y="952"/>
                  <a:pt x="2278" y="953"/>
                </a:cubicBezTo>
                <a:close/>
                <a:moveTo>
                  <a:pt x="2284" y="960"/>
                </a:moveTo>
                <a:cubicBezTo>
                  <a:pt x="2283" y="958"/>
                  <a:pt x="2278" y="956"/>
                  <a:pt x="2279" y="954"/>
                </a:cubicBezTo>
                <a:cubicBezTo>
                  <a:pt x="2280" y="955"/>
                  <a:pt x="2281" y="956"/>
                  <a:pt x="2281" y="958"/>
                </a:cubicBezTo>
                <a:cubicBezTo>
                  <a:pt x="2282" y="957"/>
                  <a:pt x="2282" y="957"/>
                  <a:pt x="2282" y="957"/>
                </a:cubicBezTo>
                <a:cubicBezTo>
                  <a:pt x="2281" y="957"/>
                  <a:pt x="2285" y="959"/>
                  <a:pt x="2284" y="960"/>
                </a:cubicBezTo>
                <a:close/>
                <a:moveTo>
                  <a:pt x="2284" y="963"/>
                </a:moveTo>
                <a:cubicBezTo>
                  <a:pt x="2285" y="962"/>
                  <a:pt x="2285" y="963"/>
                  <a:pt x="2286" y="963"/>
                </a:cubicBezTo>
                <a:cubicBezTo>
                  <a:pt x="2286" y="963"/>
                  <a:pt x="2287" y="964"/>
                  <a:pt x="2286" y="965"/>
                </a:cubicBezTo>
                <a:cubicBezTo>
                  <a:pt x="2285" y="965"/>
                  <a:pt x="2285" y="964"/>
                  <a:pt x="2286" y="963"/>
                </a:cubicBezTo>
                <a:cubicBezTo>
                  <a:pt x="2285" y="963"/>
                  <a:pt x="2285" y="963"/>
                  <a:pt x="2284" y="963"/>
                </a:cubicBezTo>
                <a:close/>
                <a:moveTo>
                  <a:pt x="2289" y="1014"/>
                </a:moveTo>
                <a:cubicBezTo>
                  <a:pt x="2287" y="1011"/>
                  <a:pt x="2285" y="1008"/>
                  <a:pt x="2285" y="1006"/>
                </a:cubicBezTo>
                <a:cubicBezTo>
                  <a:pt x="2286" y="1007"/>
                  <a:pt x="2289" y="1011"/>
                  <a:pt x="2289" y="1014"/>
                </a:cubicBezTo>
                <a:close/>
                <a:moveTo>
                  <a:pt x="2290" y="1015"/>
                </a:moveTo>
                <a:cubicBezTo>
                  <a:pt x="2290" y="1015"/>
                  <a:pt x="2290" y="1016"/>
                  <a:pt x="2290" y="1015"/>
                </a:cubicBezTo>
                <a:cubicBezTo>
                  <a:pt x="2291" y="1016"/>
                  <a:pt x="2292" y="1017"/>
                  <a:pt x="2292" y="1019"/>
                </a:cubicBezTo>
                <a:cubicBezTo>
                  <a:pt x="2291" y="1018"/>
                  <a:pt x="2289" y="1014"/>
                  <a:pt x="2290" y="1015"/>
                </a:cubicBezTo>
                <a:close/>
                <a:moveTo>
                  <a:pt x="2291" y="967"/>
                </a:moveTo>
                <a:cubicBezTo>
                  <a:pt x="2289" y="963"/>
                  <a:pt x="2289" y="963"/>
                  <a:pt x="2288" y="959"/>
                </a:cubicBezTo>
                <a:cubicBezTo>
                  <a:pt x="2289" y="958"/>
                  <a:pt x="2289" y="959"/>
                  <a:pt x="2291" y="958"/>
                </a:cubicBezTo>
                <a:cubicBezTo>
                  <a:pt x="2291" y="957"/>
                  <a:pt x="2291" y="956"/>
                  <a:pt x="2290" y="955"/>
                </a:cubicBezTo>
                <a:cubicBezTo>
                  <a:pt x="2290" y="955"/>
                  <a:pt x="2290" y="955"/>
                  <a:pt x="2289" y="955"/>
                </a:cubicBezTo>
                <a:cubicBezTo>
                  <a:pt x="2289" y="956"/>
                  <a:pt x="2288" y="956"/>
                  <a:pt x="2287" y="957"/>
                </a:cubicBezTo>
                <a:cubicBezTo>
                  <a:pt x="2287" y="956"/>
                  <a:pt x="2286" y="957"/>
                  <a:pt x="2285" y="957"/>
                </a:cubicBezTo>
                <a:cubicBezTo>
                  <a:pt x="2284" y="955"/>
                  <a:pt x="2283" y="950"/>
                  <a:pt x="2286" y="952"/>
                </a:cubicBezTo>
                <a:cubicBezTo>
                  <a:pt x="2285" y="952"/>
                  <a:pt x="2286" y="951"/>
                  <a:pt x="2285" y="951"/>
                </a:cubicBezTo>
                <a:cubicBezTo>
                  <a:pt x="2285" y="951"/>
                  <a:pt x="2284" y="951"/>
                  <a:pt x="2283" y="952"/>
                </a:cubicBezTo>
                <a:cubicBezTo>
                  <a:pt x="2282" y="950"/>
                  <a:pt x="2280" y="949"/>
                  <a:pt x="2281" y="948"/>
                </a:cubicBezTo>
                <a:cubicBezTo>
                  <a:pt x="2279" y="948"/>
                  <a:pt x="2279" y="943"/>
                  <a:pt x="2278" y="942"/>
                </a:cubicBezTo>
                <a:cubicBezTo>
                  <a:pt x="2277" y="940"/>
                  <a:pt x="2271" y="932"/>
                  <a:pt x="2274" y="933"/>
                </a:cubicBezTo>
                <a:cubicBezTo>
                  <a:pt x="2273" y="932"/>
                  <a:pt x="2271" y="933"/>
                  <a:pt x="2271" y="932"/>
                </a:cubicBezTo>
                <a:cubicBezTo>
                  <a:pt x="2270" y="929"/>
                  <a:pt x="2268" y="926"/>
                  <a:pt x="2266" y="923"/>
                </a:cubicBezTo>
                <a:cubicBezTo>
                  <a:pt x="2267" y="923"/>
                  <a:pt x="2267" y="922"/>
                  <a:pt x="2268" y="922"/>
                </a:cubicBezTo>
                <a:cubicBezTo>
                  <a:pt x="2268" y="923"/>
                  <a:pt x="2268" y="924"/>
                  <a:pt x="2269" y="923"/>
                </a:cubicBezTo>
                <a:cubicBezTo>
                  <a:pt x="2269" y="922"/>
                  <a:pt x="2268" y="921"/>
                  <a:pt x="2268" y="920"/>
                </a:cubicBezTo>
                <a:cubicBezTo>
                  <a:pt x="2267" y="921"/>
                  <a:pt x="2267" y="920"/>
                  <a:pt x="2266" y="921"/>
                </a:cubicBezTo>
                <a:cubicBezTo>
                  <a:pt x="2264" y="918"/>
                  <a:pt x="2264" y="916"/>
                  <a:pt x="2263" y="914"/>
                </a:cubicBezTo>
                <a:cubicBezTo>
                  <a:pt x="2265" y="915"/>
                  <a:pt x="2262" y="913"/>
                  <a:pt x="2263" y="912"/>
                </a:cubicBezTo>
                <a:cubicBezTo>
                  <a:pt x="2263" y="914"/>
                  <a:pt x="2264" y="912"/>
                  <a:pt x="2265" y="912"/>
                </a:cubicBezTo>
                <a:cubicBezTo>
                  <a:pt x="2266" y="913"/>
                  <a:pt x="2267" y="913"/>
                  <a:pt x="2267" y="913"/>
                </a:cubicBezTo>
                <a:cubicBezTo>
                  <a:pt x="2267" y="913"/>
                  <a:pt x="2267" y="912"/>
                  <a:pt x="2268" y="911"/>
                </a:cubicBezTo>
                <a:cubicBezTo>
                  <a:pt x="2267" y="912"/>
                  <a:pt x="2266" y="911"/>
                  <a:pt x="2265" y="911"/>
                </a:cubicBezTo>
                <a:cubicBezTo>
                  <a:pt x="2266" y="909"/>
                  <a:pt x="2267" y="907"/>
                  <a:pt x="2266" y="905"/>
                </a:cubicBezTo>
                <a:cubicBezTo>
                  <a:pt x="2265" y="906"/>
                  <a:pt x="2265" y="906"/>
                  <a:pt x="2265" y="907"/>
                </a:cubicBezTo>
                <a:cubicBezTo>
                  <a:pt x="2264" y="906"/>
                  <a:pt x="2264" y="906"/>
                  <a:pt x="2264" y="905"/>
                </a:cubicBezTo>
                <a:cubicBezTo>
                  <a:pt x="2264" y="905"/>
                  <a:pt x="2265" y="904"/>
                  <a:pt x="2266" y="904"/>
                </a:cubicBezTo>
                <a:cubicBezTo>
                  <a:pt x="2267" y="906"/>
                  <a:pt x="2268" y="906"/>
                  <a:pt x="2269" y="906"/>
                </a:cubicBezTo>
                <a:cubicBezTo>
                  <a:pt x="2268" y="907"/>
                  <a:pt x="2267" y="907"/>
                  <a:pt x="2267" y="909"/>
                </a:cubicBezTo>
                <a:cubicBezTo>
                  <a:pt x="2269" y="910"/>
                  <a:pt x="2269" y="912"/>
                  <a:pt x="2272" y="916"/>
                </a:cubicBezTo>
                <a:cubicBezTo>
                  <a:pt x="2271" y="916"/>
                  <a:pt x="2271" y="917"/>
                  <a:pt x="2270" y="917"/>
                </a:cubicBezTo>
                <a:cubicBezTo>
                  <a:pt x="2269" y="917"/>
                  <a:pt x="2269" y="916"/>
                  <a:pt x="2268" y="915"/>
                </a:cubicBezTo>
                <a:cubicBezTo>
                  <a:pt x="2270" y="919"/>
                  <a:pt x="2270" y="925"/>
                  <a:pt x="2276" y="923"/>
                </a:cubicBezTo>
                <a:cubicBezTo>
                  <a:pt x="2275" y="922"/>
                  <a:pt x="2272" y="922"/>
                  <a:pt x="2273" y="921"/>
                </a:cubicBezTo>
                <a:cubicBezTo>
                  <a:pt x="2274" y="921"/>
                  <a:pt x="2277" y="921"/>
                  <a:pt x="2276" y="923"/>
                </a:cubicBezTo>
                <a:cubicBezTo>
                  <a:pt x="2276" y="922"/>
                  <a:pt x="2277" y="922"/>
                  <a:pt x="2278" y="921"/>
                </a:cubicBezTo>
                <a:cubicBezTo>
                  <a:pt x="2279" y="923"/>
                  <a:pt x="2278" y="923"/>
                  <a:pt x="2279" y="925"/>
                </a:cubicBezTo>
                <a:cubicBezTo>
                  <a:pt x="2279" y="926"/>
                  <a:pt x="2277" y="926"/>
                  <a:pt x="2277" y="927"/>
                </a:cubicBezTo>
                <a:cubicBezTo>
                  <a:pt x="2278" y="927"/>
                  <a:pt x="2278" y="927"/>
                  <a:pt x="2279" y="927"/>
                </a:cubicBezTo>
                <a:cubicBezTo>
                  <a:pt x="2276" y="929"/>
                  <a:pt x="2278" y="929"/>
                  <a:pt x="2279" y="930"/>
                </a:cubicBezTo>
                <a:cubicBezTo>
                  <a:pt x="2278" y="930"/>
                  <a:pt x="2278" y="931"/>
                  <a:pt x="2278" y="932"/>
                </a:cubicBezTo>
                <a:cubicBezTo>
                  <a:pt x="2277" y="930"/>
                  <a:pt x="2276" y="927"/>
                  <a:pt x="2275" y="927"/>
                </a:cubicBezTo>
                <a:cubicBezTo>
                  <a:pt x="2275" y="929"/>
                  <a:pt x="2276" y="930"/>
                  <a:pt x="2274" y="931"/>
                </a:cubicBezTo>
                <a:cubicBezTo>
                  <a:pt x="2275" y="933"/>
                  <a:pt x="2274" y="932"/>
                  <a:pt x="2277" y="933"/>
                </a:cubicBezTo>
                <a:cubicBezTo>
                  <a:pt x="2277" y="931"/>
                  <a:pt x="2274" y="932"/>
                  <a:pt x="2276" y="931"/>
                </a:cubicBezTo>
                <a:cubicBezTo>
                  <a:pt x="2277" y="932"/>
                  <a:pt x="2278" y="934"/>
                  <a:pt x="2280" y="935"/>
                </a:cubicBezTo>
                <a:cubicBezTo>
                  <a:pt x="2280" y="933"/>
                  <a:pt x="2278" y="932"/>
                  <a:pt x="2279" y="930"/>
                </a:cubicBezTo>
                <a:cubicBezTo>
                  <a:pt x="2281" y="931"/>
                  <a:pt x="2280" y="930"/>
                  <a:pt x="2279" y="929"/>
                </a:cubicBezTo>
                <a:cubicBezTo>
                  <a:pt x="2280" y="928"/>
                  <a:pt x="2280" y="928"/>
                  <a:pt x="2281" y="928"/>
                </a:cubicBezTo>
                <a:cubicBezTo>
                  <a:pt x="2281" y="929"/>
                  <a:pt x="2283" y="930"/>
                  <a:pt x="2282" y="931"/>
                </a:cubicBezTo>
                <a:cubicBezTo>
                  <a:pt x="2282" y="930"/>
                  <a:pt x="2279" y="932"/>
                  <a:pt x="2280" y="932"/>
                </a:cubicBezTo>
                <a:cubicBezTo>
                  <a:pt x="2282" y="935"/>
                  <a:pt x="2283" y="939"/>
                  <a:pt x="2286" y="941"/>
                </a:cubicBezTo>
                <a:cubicBezTo>
                  <a:pt x="2287" y="941"/>
                  <a:pt x="2286" y="940"/>
                  <a:pt x="2286" y="938"/>
                </a:cubicBezTo>
                <a:cubicBezTo>
                  <a:pt x="2284" y="938"/>
                  <a:pt x="2286" y="938"/>
                  <a:pt x="2287" y="938"/>
                </a:cubicBezTo>
                <a:cubicBezTo>
                  <a:pt x="2287" y="941"/>
                  <a:pt x="2289" y="944"/>
                  <a:pt x="2291" y="946"/>
                </a:cubicBezTo>
                <a:cubicBezTo>
                  <a:pt x="2289" y="947"/>
                  <a:pt x="2287" y="945"/>
                  <a:pt x="2288" y="944"/>
                </a:cubicBezTo>
                <a:cubicBezTo>
                  <a:pt x="2287" y="945"/>
                  <a:pt x="2286" y="943"/>
                  <a:pt x="2286" y="944"/>
                </a:cubicBezTo>
                <a:cubicBezTo>
                  <a:pt x="2287" y="944"/>
                  <a:pt x="2288" y="947"/>
                  <a:pt x="2287" y="948"/>
                </a:cubicBezTo>
                <a:cubicBezTo>
                  <a:pt x="2286" y="946"/>
                  <a:pt x="2285" y="949"/>
                  <a:pt x="2286" y="950"/>
                </a:cubicBezTo>
                <a:cubicBezTo>
                  <a:pt x="2286" y="949"/>
                  <a:pt x="2289" y="948"/>
                  <a:pt x="2289" y="948"/>
                </a:cubicBezTo>
                <a:cubicBezTo>
                  <a:pt x="2288" y="949"/>
                  <a:pt x="2289" y="951"/>
                  <a:pt x="2291" y="950"/>
                </a:cubicBezTo>
                <a:cubicBezTo>
                  <a:pt x="2290" y="949"/>
                  <a:pt x="2290" y="948"/>
                  <a:pt x="2291" y="947"/>
                </a:cubicBezTo>
                <a:cubicBezTo>
                  <a:pt x="2295" y="953"/>
                  <a:pt x="2298" y="959"/>
                  <a:pt x="2300" y="965"/>
                </a:cubicBezTo>
                <a:cubicBezTo>
                  <a:pt x="2298" y="966"/>
                  <a:pt x="2297" y="965"/>
                  <a:pt x="2297" y="963"/>
                </a:cubicBezTo>
                <a:cubicBezTo>
                  <a:pt x="2296" y="964"/>
                  <a:pt x="2295" y="962"/>
                  <a:pt x="2293" y="963"/>
                </a:cubicBezTo>
                <a:cubicBezTo>
                  <a:pt x="2292" y="965"/>
                  <a:pt x="2295" y="964"/>
                  <a:pt x="2294" y="966"/>
                </a:cubicBezTo>
                <a:cubicBezTo>
                  <a:pt x="2292" y="965"/>
                  <a:pt x="2293" y="965"/>
                  <a:pt x="2291" y="967"/>
                </a:cubicBezTo>
                <a:close/>
                <a:moveTo>
                  <a:pt x="2298" y="969"/>
                </a:moveTo>
                <a:cubicBezTo>
                  <a:pt x="2298" y="969"/>
                  <a:pt x="2298" y="968"/>
                  <a:pt x="2297" y="968"/>
                </a:cubicBezTo>
                <a:cubicBezTo>
                  <a:pt x="2298" y="967"/>
                  <a:pt x="2298" y="967"/>
                  <a:pt x="2298" y="966"/>
                </a:cubicBezTo>
                <a:cubicBezTo>
                  <a:pt x="2299" y="967"/>
                  <a:pt x="2300" y="968"/>
                  <a:pt x="2298" y="969"/>
                </a:cubicBezTo>
                <a:close/>
                <a:moveTo>
                  <a:pt x="2294" y="994"/>
                </a:moveTo>
                <a:cubicBezTo>
                  <a:pt x="2294" y="993"/>
                  <a:pt x="2293" y="991"/>
                  <a:pt x="2295" y="991"/>
                </a:cubicBezTo>
                <a:cubicBezTo>
                  <a:pt x="2296" y="992"/>
                  <a:pt x="2296" y="993"/>
                  <a:pt x="2294" y="994"/>
                </a:cubicBezTo>
                <a:close/>
                <a:moveTo>
                  <a:pt x="2297" y="1001"/>
                </a:moveTo>
                <a:cubicBezTo>
                  <a:pt x="2297" y="1002"/>
                  <a:pt x="2297" y="1002"/>
                  <a:pt x="2297" y="1003"/>
                </a:cubicBezTo>
                <a:cubicBezTo>
                  <a:pt x="2297" y="1003"/>
                  <a:pt x="2297" y="1003"/>
                  <a:pt x="2296" y="1003"/>
                </a:cubicBezTo>
                <a:cubicBezTo>
                  <a:pt x="2296" y="1003"/>
                  <a:pt x="2296" y="1002"/>
                  <a:pt x="2296" y="1002"/>
                </a:cubicBezTo>
                <a:cubicBezTo>
                  <a:pt x="2296" y="1002"/>
                  <a:pt x="2296" y="1001"/>
                  <a:pt x="2297" y="1001"/>
                </a:cubicBezTo>
                <a:close/>
                <a:moveTo>
                  <a:pt x="2293" y="992"/>
                </a:moveTo>
                <a:cubicBezTo>
                  <a:pt x="2293" y="991"/>
                  <a:pt x="2294" y="990"/>
                  <a:pt x="2294" y="989"/>
                </a:cubicBezTo>
                <a:cubicBezTo>
                  <a:pt x="2295" y="990"/>
                  <a:pt x="2294" y="991"/>
                  <a:pt x="2293" y="992"/>
                </a:cubicBezTo>
                <a:close/>
                <a:moveTo>
                  <a:pt x="2294" y="969"/>
                </a:moveTo>
                <a:cubicBezTo>
                  <a:pt x="2293" y="968"/>
                  <a:pt x="2296" y="965"/>
                  <a:pt x="2296" y="965"/>
                </a:cubicBezTo>
                <a:cubicBezTo>
                  <a:pt x="2296" y="965"/>
                  <a:pt x="2296" y="966"/>
                  <a:pt x="2296" y="966"/>
                </a:cubicBezTo>
                <a:cubicBezTo>
                  <a:pt x="2296" y="966"/>
                  <a:pt x="2297" y="966"/>
                  <a:pt x="2297" y="966"/>
                </a:cubicBezTo>
                <a:cubicBezTo>
                  <a:pt x="2296" y="967"/>
                  <a:pt x="2295" y="968"/>
                  <a:pt x="2295" y="969"/>
                </a:cubicBezTo>
                <a:cubicBezTo>
                  <a:pt x="2295" y="969"/>
                  <a:pt x="2296" y="968"/>
                  <a:pt x="2296" y="969"/>
                </a:cubicBezTo>
                <a:cubicBezTo>
                  <a:pt x="2295" y="969"/>
                  <a:pt x="2295" y="969"/>
                  <a:pt x="2294" y="969"/>
                </a:cubicBezTo>
                <a:close/>
                <a:moveTo>
                  <a:pt x="2297" y="971"/>
                </a:moveTo>
                <a:cubicBezTo>
                  <a:pt x="2297" y="970"/>
                  <a:pt x="2296" y="970"/>
                  <a:pt x="2296" y="969"/>
                </a:cubicBezTo>
                <a:cubicBezTo>
                  <a:pt x="2297" y="968"/>
                  <a:pt x="2298" y="970"/>
                  <a:pt x="2297" y="971"/>
                </a:cubicBezTo>
                <a:close/>
                <a:moveTo>
                  <a:pt x="2294" y="1009"/>
                </a:moveTo>
                <a:cubicBezTo>
                  <a:pt x="2294" y="1010"/>
                  <a:pt x="2296" y="1013"/>
                  <a:pt x="2298" y="1013"/>
                </a:cubicBezTo>
                <a:cubicBezTo>
                  <a:pt x="2297" y="1012"/>
                  <a:pt x="2296" y="1010"/>
                  <a:pt x="2295" y="1008"/>
                </a:cubicBezTo>
                <a:cubicBezTo>
                  <a:pt x="2297" y="1010"/>
                  <a:pt x="2299" y="1013"/>
                  <a:pt x="2301" y="1016"/>
                </a:cubicBezTo>
                <a:cubicBezTo>
                  <a:pt x="2303" y="1019"/>
                  <a:pt x="2307" y="1023"/>
                  <a:pt x="2305" y="1027"/>
                </a:cubicBezTo>
                <a:cubicBezTo>
                  <a:pt x="2303" y="1025"/>
                  <a:pt x="2301" y="1016"/>
                  <a:pt x="2298" y="1015"/>
                </a:cubicBezTo>
                <a:cubicBezTo>
                  <a:pt x="2300" y="1020"/>
                  <a:pt x="2303" y="1025"/>
                  <a:pt x="2305" y="1031"/>
                </a:cubicBezTo>
                <a:cubicBezTo>
                  <a:pt x="2303" y="1028"/>
                  <a:pt x="2299" y="1025"/>
                  <a:pt x="2301" y="1023"/>
                </a:cubicBezTo>
                <a:cubicBezTo>
                  <a:pt x="2298" y="1020"/>
                  <a:pt x="2296" y="1015"/>
                  <a:pt x="2295" y="1012"/>
                </a:cubicBezTo>
                <a:cubicBezTo>
                  <a:pt x="2295" y="1011"/>
                  <a:pt x="2291" y="1010"/>
                  <a:pt x="2294" y="1009"/>
                </a:cubicBezTo>
                <a:close/>
                <a:moveTo>
                  <a:pt x="2306" y="1020"/>
                </a:moveTo>
                <a:cubicBezTo>
                  <a:pt x="2307" y="1017"/>
                  <a:pt x="2302" y="1015"/>
                  <a:pt x="2304" y="1014"/>
                </a:cubicBezTo>
                <a:cubicBezTo>
                  <a:pt x="2303" y="1014"/>
                  <a:pt x="2301" y="1012"/>
                  <a:pt x="2302" y="1010"/>
                </a:cubicBezTo>
                <a:cubicBezTo>
                  <a:pt x="2304" y="1011"/>
                  <a:pt x="2305" y="1017"/>
                  <a:pt x="2307" y="1017"/>
                </a:cubicBezTo>
                <a:cubicBezTo>
                  <a:pt x="2307" y="1018"/>
                  <a:pt x="2308" y="1019"/>
                  <a:pt x="2306" y="1020"/>
                </a:cubicBezTo>
                <a:close/>
                <a:moveTo>
                  <a:pt x="2297" y="1040"/>
                </a:moveTo>
                <a:cubicBezTo>
                  <a:pt x="2296" y="1040"/>
                  <a:pt x="2293" y="1037"/>
                  <a:pt x="2296" y="1037"/>
                </a:cubicBezTo>
                <a:cubicBezTo>
                  <a:pt x="2296" y="1039"/>
                  <a:pt x="2297" y="1039"/>
                  <a:pt x="2297" y="1040"/>
                </a:cubicBezTo>
                <a:close/>
                <a:moveTo>
                  <a:pt x="2298" y="1020"/>
                </a:moveTo>
                <a:cubicBezTo>
                  <a:pt x="2297" y="1020"/>
                  <a:pt x="2297" y="1020"/>
                  <a:pt x="2297" y="1021"/>
                </a:cubicBezTo>
                <a:cubicBezTo>
                  <a:pt x="2296" y="1020"/>
                  <a:pt x="2295" y="1019"/>
                  <a:pt x="2296" y="1018"/>
                </a:cubicBezTo>
                <a:cubicBezTo>
                  <a:pt x="2296" y="1020"/>
                  <a:pt x="2299" y="1019"/>
                  <a:pt x="2298" y="1020"/>
                </a:cubicBezTo>
                <a:close/>
                <a:moveTo>
                  <a:pt x="2300" y="1044"/>
                </a:moveTo>
                <a:cubicBezTo>
                  <a:pt x="2303" y="1045"/>
                  <a:pt x="2306" y="1051"/>
                  <a:pt x="2306" y="1053"/>
                </a:cubicBezTo>
                <a:cubicBezTo>
                  <a:pt x="2304" y="1050"/>
                  <a:pt x="2304" y="1047"/>
                  <a:pt x="2300" y="1044"/>
                </a:cubicBezTo>
                <a:close/>
                <a:moveTo>
                  <a:pt x="2308" y="1038"/>
                </a:moveTo>
                <a:cubicBezTo>
                  <a:pt x="2307" y="1037"/>
                  <a:pt x="2306" y="1037"/>
                  <a:pt x="2306" y="1036"/>
                </a:cubicBezTo>
                <a:cubicBezTo>
                  <a:pt x="2308" y="1035"/>
                  <a:pt x="2307" y="1035"/>
                  <a:pt x="2308" y="1034"/>
                </a:cubicBezTo>
                <a:cubicBezTo>
                  <a:pt x="2309" y="1036"/>
                  <a:pt x="2310" y="1036"/>
                  <a:pt x="2308" y="1038"/>
                </a:cubicBezTo>
                <a:close/>
                <a:moveTo>
                  <a:pt x="2301" y="1004"/>
                </a:moveTo>
                <a:cubicBezTo>
                  <a:pt x="2298" y="1002"/>
                  <a:pt x="2296" y="996"/>
                  <a:pt x="2296" y="995"/>
                </a:cubicBezTo>
                <a:cubicBezTo>
                  <a:pt x="2301" y="1001"/>
                  <a:pt x="2307" y="1011"/>
                  <a:pt x="2309" y="1020"/>
                </a:cubicBezTo>
                <a:cubicBezTo>
                  <a:pt x="2308" y="1014"/>
                  <a:pt x="2301" y="1009"/>
                  <a:pt x="2301" y="1004"/>
                </a:cubicBezTo>
                <a:close/>
                <a:moveTo>
                  <a:pt x="2314" y="1081"/>
                </a:moveTo>
                <a:cubicBezTo>
                  <a:pt x="2315" y="1080"/>
                  <a:pt x="2315" y="1082"/>
                  <a:pt x="2316" y="1083"/>
                </a:cubicBezTo>
                <a:cubicBezTo>
                  <a:pt x="2315" y="1083"/>
                  <a:pt x="2315" y="1081"/>
                  <a:pt x="2314" y="1081"/>
                </a:cubicBezTo>
                <a:close/>
                <a:moveTo>
                  <a:pt x="2313" y="1061"/>
                </a:moveTo>
                <a:cubicBezTo>
                  <a:pt x="2314" y="1062"/>
                  <a:pt x="2314" y="1063"/>
                  <a:pt x="2314" y="1064"/>
                </a:cubicBezTo>
                <a:cubicBezTo>
                  <a:pt x="2316" y="1063"/>
                  <a:pt x="2318" y="1069"/>
                  <a:pt x="2320" y="1070"/>
                </a:cubicBezTo>
                <a:cubicBezTo>
                  <a:pt x="2319" y="1071"/>
                  <a:pt x="2319" y="1072"/>
                  <a:pt x="2318" y="1073"/>
                </a:cubicBezTo>
                <a:cubicBezTo>
                  <a:pt x="2314" y="1069"/>
                  <a:pt x="2312" y="1065"/>
                  <a:pt x="2312" y="1061"/>
                </a:cubicBezTo>
                <a:cubicBezTo>
                  <a:pt x="2312" y="1062"/>
                  <a:pt x="2313" y="1061"/>
                  <a:pt x="2313" y="1061"/>
                </a:cubicBezTo>
                <a:close/>
                <a:moveTo>
                  <a:pt x="2311" y="1061"/>
                </a:moveTo>
                <a:cubicBezTo>
                  <a:pt x="2310" y="1060"/>
                  <a:pt x="2311" y="1060"/>
                  <a:pt x="2309" y="1059"/>
                </a:cubicBezTo>
                <a:cubicBezTo>
                  <a:pt x="2311" y="1057"/>
                  <a:pt x="2312" y="1061"/>
                  <a:pt x="2311" y="1061"/>
                </a:cubicBezTo>
                <a:close/>
                <a:moveTo>
                  <a:pt x="2310" y="1020"/>
                </a:moveTo>
                <a:cubicBezTo>
                  <a:pt x="2311" y="1020"/>
                  <a:pt x="2311" y="1022"/>
                  <a:pt x="2311" y="1023"/>
                </a:cubicBezTo>
                <a:cubicBezTo>
                  <a:pt x="2311" y="1022"/>
                  <a:pt x="2309" y="1021"/>
                  <a:pt x="2310" y="1020"/>
                </a:cubicBezTo>
                <a:close/>
                <a:moveTo>
                  <a:pt x="2312" y="1044"/>
                </a:moveTo>
                <a:cubicBezTo>
                  <a:pt x="2311" y="1044"/>
                  <a:pt x="2310" y="1042"/>
                  <a:pt x="2311" y="1042"/>
                </a:cubicBezTo>
                <a:cubicBezTo>
                  <a:pt x="2312" y="1043"/>
                  <a:pt x="2312" y="1042"/>
                  <a:pt x="2313" y="1042"/>
                </a:cubicBezTo>
                <a:cubicBezTo>
                  <a:pt x="2312" y="1043"/>
                  <a:pt x="2313" y="1044"/>
                  <a:pt x="2312" y="1044"/>
                </a:cubicBezTo>
                <a:close/>
                <a:moveTo>
                  <a:pt x="2317" y="1025"/>
                </a:moveTo>
                <a:cubicBezTo>
                  <a:pt x="2313" y="1019"/>
                  <a:pt x="2310" y="1014"/>
                  <a:pt x="2307" y="1008"/>
                </a:cubicBezTo>
                <a:cubicBezTo>
                  <a:pt x="2307" y="1008"/>
                  <a:pt x="2307" y="1009"/>
                  <a:pt x="2307" y="1008"/>
                </a:cubicBezTo>
                <a:cubicBezTo>
                  <a:pt x="2303" y="1003"/>
                  <a:pt x="2299" y="997"/>
                  <a:pt x="2297" y="989"/>
                </a:cubicBezTo>
                <a:cubicBezTo>
                  <a:pt x="2297" y="988"/>
                  <a:pt x="2295" y="985"/>
                  <a:pt x="2296" y="986"/>
                </a:cubicBezTo>
                <a:cubicBezTo>
                  <a:pt x="2300" y="994"/>
                  <a:pt x="2303" y="999"/>
                  <a:pt x="2307" y="1006"/>
                </a:cubicBezTo>
                <a:cubicBezTo>
                  <a:pt x="2308" y="1006"/>
                  <a:pt x="2311" y="1007"/>
                  <a:pt x="2310" y="1010"/>
                </a:cubicBezTo>
                <a:cubicBezTo>
                  <a:pt x="2310" y="1010"/>
                  <a:pt x="2309" y="1009"/>
                  <a:pt x="2309" y="1009"/>
                </a:cubicBezTo>
                <a:cubicBezTo>
                  <a:pt x="2310" y="1010"/>
                  <a:pt x="2310" y="1010"/>
                  <a:pt x="2310" y="1011"/>
                </a:cubicBezTo>
                <a:cubicBezTo>
                  <a:pt x="2311" y="1011"/>
                  <a:pt x="2311" y="1010"/>
                  <a:pt x="2312" y="1010"/>
                </a:cubicBezTo>
                <a:cubicBezTo>
                  <a:pt x="2311" y="1010"/>
                  <a:pt x="2311" y="1011"/>
                  <a:pt x="2312" y="1011"/>
                </a:cubicBezTo>
                <a:cubicBezTo>
                  <a:pt x="2313" y="1012"/>
                  <a:pt x="2311" y="1011"/>
                  <a:pt x="2311" y="1012"/>
                </a:cubicBezTo>
                <a:cubicBezTo>
                  <a:pt x="2313" y="1012"/>
                  <a:pt x="2312" y="1014"/>
                  <a:pt x="2313" y="1014"/>
                </a:cubicBezTo>
                <a:cubicBezTo>
                  <a:pt x="2314" y="1013"/>
                  <a:pt x="2314" y="1013"/>
                  <a:pt x="2315" y="1012"/>
                </a:cubicBezTo>
                <a:cubicBezTo>
                  <a:pt x="2316" y="1014"/>
                  <a:pt x="2312" y="1014"/>
                  <a:pt x="2313" y="1016"/>
                </a:cubicBezTo>
                <a:cubicBezTo>
                  <a:pt x="2316" y="1018"/>
                  <a:pt x="2321" y="1022"/>
                  <a:pt x="2317" y="1025"/>
                </a:cubicBezTo>
                <a:close/>
                <a:moveTo>
                  <a:pt x="2302" y="992"/>
                </a:moveTo>
                <a:cubicBezTo>
                  <a:pt x="2303" y="994"/>
                  <a:pt x="2304" y="996"/>
                  <a:pt x="2303" y="998"/>
                </a:cubicBezTo>
                <a:cubicBezTo>
                  <a:pt x="2302" y="996"/>
                  <a:pt x="2300" y="993"/>
                  <a:pt x="2302" y="992"/>
                </a:cubicBezTo>
                <a:close/>
                <a:moveTo>
                  <a:pt x="2306" y="1002"/>
                </a:moveTo>
                <a:cubicBezTo>
                  <a:pt x="2307" y="1003"/>
                  <a:pt x="2307" y="1003"/>
                  <a:pt x="2308" y="1004"/>
                </a:cubicBezTo>
                <a:cubicBezTo>
                  <a:pt x="2306" y="1005"/>
                  <a:pt x="2305" y="1002"/>
                  <a:pt x="2306" y="1002"/>
                </a:cubicBezTo>
                <a:close/>
                <a:moveTo>
                  <a:pt x="2312" y="1008"/>
                </a:moveTo>
                <a:cubicBezTo>
                  <a:pt x="2312" y="1008"/>
                  <a:pt x="2313" y="1008"/>
                  <a:pt x="2313" y="1009"/>
                </a:cubicBezTo>
                <a:cubicBezTo>
                  <a:pt x="2312" y="1011"/>
                  <a:pt x="2311" y="1008"/>
                  <a:pt x="2312" y="1008"/>
                </a:cubicBezTo>
                <a:close/>
                <a:moveTo>
                  <a:pt x="2314" y="1010"/>
                </a:moveTo>
                <a:cubicBezTo>
                  <a:pt x="2313" y="1011"/>
                  <a:pt x="2315" y="1011"/>
                  <a:pt x="2314" y="1012"/>
                </a:cubicBezTo>
                <a:cubicBezTo>
                  <a:pt x="2314" y="1012"/>
                  <a:pt x="2311" y="1010"/>
                  <a:pt x="2314" y="1010"/>
                </a:cubicBezTo>
                <a:close/>
                <a:moveTo>
                  <a:pt x="2306" y="985"/>
                </a:moveTo>
                <a:cubicBezTo>
                  <a:pt x="2306" y="986"/>
                  <a:pt x="2304" y="986"/>
                  <a:pt x="2305" y="987"/>
                </a:cubicBezTo>
                <a:cubicBezTo>
                  <a:pt x="2308" y="988"/>
                  <a:pt x="2307" y="994"/>
                  <a:pt x="2311" y="995"/>
                </a:cubicBezTo>
                <a:cubicBezTo>
                  <a:pt x="2310" y="999"/>
                  <a:pt x="2317" y="1003"/>
                  <a:pt x="2315" y="1007"/>
                </a:cubicBezTo>
                <a:cubicBezTo>
                  <a:pt x="2309" y="997"/>
                  <a:pt x="2305" y="992"/>
                  <a:pt x="2300" y="981"/>
                </a:cubicBezTo>
                <a:cubicBezTo>
                  <a:pt x="2300" y="982"/>
                  <a:pt x="2302" y="979"/>
                  <a:pt x="2301" y="979"/>
                </a:cubicBezTo>
                <a:cubicBezTo>
                  <a:pt x="2299" y="981"/>
                  <a:pt x="2301" y="978"/>
                  <a:pt x="2299" y="979"/>
                </a:cubicBezTo>
                <a:cubicBezTo>
                  <a:pt x="2300" y="976"/>
                  <a:pt x="2297" y="974"/>
                  <a:pt x="2298" y="971"/>
                </a:cubicBezTo>
                <a:cubicBezTo>
                  <a:pt x="2299" y="972"/>
                  <a:pt x="2299" y="974"/>
                  <a:pt x="2300" y="974"/>
                </a:cubicBezTo>
                <a:cubicBezTo>
                  <a:pt x="2300" y="973"/>
                  <a:pt x="2299" y="971"/>
                  <a:pt x="2300" y="970"/>
                </a:cubicBezTo>
                <a:cubicBezTo>
                  <a:pt x="2301" y="972"/>
                  <a:pt x="2300" y="970"/>
                  <a:pt x="2302" y="970"/>
                </a:cubicBezTo>
                <a:cubicBezTo>
                  <a:pt x="2304" y="973"/>
                  <a:pt x="2305" y="977"/>
                  <a:pt x="2308" y="981"/>
                </a:cubicBezTo>
                <a:cubicBezTo>
                  <a:pt x="2307" y="980"/>
                  <a:pt x="2307" y="980"/>
                  <a:pt x="2308" y="979"/>
                </a:cubicBezTo>
                <a:cubicBezTo>
                  <a:pt x="2311" y="979"/>
                  <a:pt x="2310" y="983"/>
                  <a:pt x="2312" y="983"/>
                </a:cubicBezTo>
                <a:cubicBezTo>
                  <a:pt x="2310" y="985"/>
                  <a:pt x="2309" y="984"/>
                  <a:pt x="2309" y="985"/>
                </a:cubicBezTo>
                <a:cubicBezTo>
                  <a:pt x="2310" y="985"/>
                  <a:pt x="2311" y="985"/>
                  <a:pt x="2312" y="985"/>
                </a:cubicBezTo>
                <a:cubicBezTo>
                  <a:pt x="2317" y="993"/>
                  <a:pt x="2320" y="1005"/>
                  <a:pt x="2324" y="1011"/>
                </a:cubicBezTo>
                <a:cubicBezTo>
                  <a:pt x="2315" y="1003"/>
                  <a:pt x="2313" y="994"/>
                  <a:pt x="2306" y="985"/>
                </a:cubicBezTo>
                <a:close/>
                <a:moveTo>
                  <a:pt x="2325" y="994"/>
                </a:moveTo>
                <a:cubicBezTo>
                  <a:pt x="2325" y="993"/>
                  <a:pt x="2324" y="994"/>
                  <a:pt x="2324" y="995"/>
                </a:cubicBezTo>
                <a:cubicBezTo>
                  <a:pt x="2324" y="992"/>
                  <a:pt x="2321" y="991"/>
                  <a:pt x="2322" y="989"/>
                </a:cubicBezTo>
                <a:cubicBezTo>
                  <a:pt x="2323" y="989"/>
                  <a:pt x="2322" y="994"/>
                  <a:pt x="2325" y="992"/>
                </a:cubicBezTo>
                <a:cubicBezTo>
                  <a:pt x="2325" y="993"/>
                  <a:pt x="2326" y="993"/>
                  <a:pt x="2325" y="994"/>
                </a:cubicBezTo>
                <a:close/>
                <a:moveTo>
                  <a:pt x="2325" y="986"/>
                </a:moveTo>
                <a:cubicBezTo>
                  <a:pt x="2327" y="984"/>
                  <a:pt x="2328" y="988"/>
                  <a:pt x="2328" y="989"/>
                </a:cubicBezTo>
                <a:cubicBezTo>
                  <a:pt x="2325" y="989"/>
                  <a:pt x="2326" y="987"/>
                  <a:pt x="2325" y="986"/>
                </a:cubicBezTo>
                <a:close/>
                <a:moveTo>
                  <a:pt x="2329" y="993"/>
                </a:moveTo>
                <a:cubicBezTo>
                  <a:pt x="2329" y="993"/>
                  <a:pt x="2330" y="994"/>
                  <a:pt x="2330" y="993"/>
                </a:cubicBezTo>
                <a:cubicBezTo>
                  <a:pt x="2329" y="992"/>
                  <a:pt x="2328" y="993"/>
                  <a:pt x="2328" y="994"/>
                </a:cubicBezTo>
                <a:cubicBezTo>
                  <a:pt x="2326" y="992"/>
                  <a:pt x="2330" y="992"/>
                  <a:pt x="2328" y="991"/>
                </a:cubicBezTo>
                <a:cubicBezTo>
                  <a:pt x="2329" y="990"/>
                  <a:pt x="2330" y="991"/>
                  <a:pt x="2330" y="990"/>
                </a:cubicBezTo>
                <a:cubicBezTo>
                  <a:pt x="2332" y="992"/>
                  <a:pt x="2331" y="993"/>
                  <a:pt x="2332" y="994"/>
                </a:cubicBezTo>
                <a:cubicBezTo>
                  <a:pt x="2330" y="996"/>
                  <a:pt x="2328" y="994"/>
                  <a:pt x="2329" y="993"/>
                </a:cubicBezTo>
                <a:close/>
                <a:moveTo>
                  <a:pt x="2330" y="999"/>
                </a:moveTo>
                <a:cubicBezTo>
                  <a:pt x="2330" y="998"/>
                  <a:pt x="2329" y="997"/>
                  <a:pt x="2330" y="996"/>
                </a:cubicBezTo>
                <a:cubicBezTo>
                  <a:pt x="2330" y="997"/>
                  <a:pt x="2331" y="997"/>
                  <a:pt x="2331" y="997"/>
                </a:cubicBezTo>
                <a:cubicBezTo>
                  <a:pt x="2331" y="996"/>
                  <a:pt x="2331" y="996"/>
                  <a:pt x="2331" y="995"/>
                </a:cubicBezTo>
                <a:cubicBezTo>
                  <a:pt x="2332" y="996"/>
                  <a:pt x="2333" y="997"/>
                  <a:pt x="2332" y="998"/>
                </a:cubicBezTo>
                <a:cubicBezTo>
                  <a:pt x="2331" y="997"/>
                  <a:pt x="2331" y="998"/>
                  <a:pt x="2330" y="999"/>
                </a:cubicBezTo>
                <a:close/>
                <a:moveTo>
                  <a:pt x="2336" y="1005"/>
                </a:moveTo>
                <a:cubicBezTo>
                  <a:pt x="2335" y="1003"/>
                  <a:pt x="2332" y="1003"/>
                  <a:pt x="2332" y="1001"/>
                </a:cubicBezTo>
                <a:cubicBezTo>
                  <a:pt x="2334" y="1002"/>
                  <a:pt x="2332" y="999"/>
                  <a:pt x="2333" y="999"/>
                </a:cubicBezTo>
                <a:cubicBezTo>
                  <a:pt x="2334" y="1002"/>
                  <a:pt x="2337" y="1003"/>
                  <a:pt x="2336" y="1005"/>
                </a:cubicBezTo>
                <a:close/>
                <a:moveTo>
                  <a:pt x="2344" y="994"/>
                </a:moveTo>
                <a:cubicBezTo>
                  <a:pt x="2345" y="993"/>
                  <a:pt x="2346" y="994"/>
                  <a:pt x="2347" y="995"/>
                </a:cubicBezTo>
                <a:cubicBezTo>
                  <a:pt x="2345" y="996"/>
                  <a:pt x="2345" y="995"/>
                  <a:pt x="2344" y="994"/>
                </a:cubicBezTo>
                <a:close/>
                <a:moveTo>
                  <a:pt x="2352" y="1001"/>
                </a:moveTo>
                <a:cubicBezTo>
                  <a:pt x="2352" y="1000"/>
                  <a:pt x="2351" y="999"/>
                  <a:pt x="2352" y="998"/>
                </a:cubicBezTo>
                <a:cubicBezTo>
                  <a:pt x="2353" y="999"/>
                  <a:pt x="2354" y="1000"/>
                  <a:pt x="2352" y="1001"/>
                </a:cubicBezTo>
                <a:close/>
                <a:moveTo>
                  <a:pt x="2351" y="987"/>
                </a:moveTo>
                <a:cubicBezTo>
                  <a:pt x="2350" y="990"/>
                  <a:pt x="2353" y="990"/>
                  <a:pt x="2352" y="992"/>
                </a:cubicBezTo>
                <a:cubicBezTo>
                  <a:pt x="2351" y="991"/>
                  <a:pt x="2349" y="994"/>
                  <a:pt x="2350" y="992"/>
                </a:cubicBezTo>
                <a:cubicBezTo>
                  <a:pt x="2351" y="992"/>
                  <a:pt x="2350" y="990"/>
                  <a:pt x="2351" y="989"/>
                </a:cubicBezTo>
                <a:cubicBezTo>
                  <a:pt x="2350" y="990"/>
                  <a:pt x="2348" y="991"/>
                  <a:pt x="2348" y="989"/>
                </a:cubicBezTo>
                <a:cubicBezTo>
                  <a:pt x="2350" y="988"/>
                  <a:pt x="2348" y="988"/>
                  <a:pt x="2348" y="986"/>
                </a:cubicBezTo>
                <a:cubicBezTo>
                  <a:pt x="2347" y="987"/>
                  <a:pt x="2348" y="988"/>
                  <a:pt x="2346" y="988"/>
                </a:cubicBezTo>
                <a:cubicBezTo>
                  <a:pt x="2346" y="987"/>
                  <a:pt x="2346" y="985"/>
                  <a:pt x="2343" y="986"/>
                </a:cubicBezTo>
                <a:cubicBezTo>
                  <a:pt x="2342" y="982"/>
                  <a:pt x="2344" y="983"/>
                  <a:pt x="2342" y="980"/>
                </a:cubicBezTo>
                <a:cubicBezTo>
                  <a:pt x="2342" y="982"/>
                  <a:pt x="2340" y="982"/>
                  <a:pt x="2338" y="983"/>
                </a:cubicBezTo>
                <a:cubicBezTo>
                  <a:pt x="2339" y="984"/>
                  <a:pt x="2339" y="986"/>
                  <a:pt x="2340" y="987"/>
                </a:cubicBezTo>
                <a:cubicBezTo>
                  <a:pt x="2340" y="987"/>
                  <a:pt x="2340" y="987"/>
                  <a:pt x="2340" y="987"/>
                </a:cubicBezTo>
                <a:cubicBezTo>
                  <a:pt x="2341" y="987"/>
                  <a:pt x="2341" y="987"/>
                  <a:pt x="2341" y="987"/>
                </a:cubicBezTo>
                <a:cubicBezTo>
                  <a:pt x="2341" y="987"/>
                  <a:pt x="2340" y="987"/>
                  <a:pt x="2340" y="987"/>
                </a:cubicBezTo>
                <a:cubicBezTo>
                  <a:pt x="2340" y="987"/>
                  <a:pt x="2340" y="987"/>
                  <a:pt x="2340" y="987"/>
                </a:cubicBezTo>
                <a:cubicBezTo>
                  <a:pt x="2340" y="987"/>
                  <a:pt x="2340" y="987"/>
                  <a:pt x="2340" y="987"/>
                </a:cubicBezTo>
                <a:cubicBezTo>
                  <a:pt x="2336" y="985"/>
                  <a:pt x="2336" y="981"/>
                  <a:pt x="2334" y="978"/>
                </a:cubicBezTo>
                <a:cubicBezTo>
                  <a:pt x="2333" y="976"/>
                  <a:pt x="2330" y="974"/>
                  <a:pt x="2330" y="971"/>
                </a:cubicBezTo>
                <a:cubicBezTo>
                  <a:pt x="2332" y="969"/>
                  <a:pt x="2331" y="973"/>
                  <a:pt x="2333" y="971"/>
                </a:cubicBezTo>
                <a:cubicBezTo>
                  <a:pt x="2333" y="969"/>
                  <a:pt x="2331" y="970"/>
                  <a:pt x="2330" y="969"/>
                </a:cubicBezTo>
                <a:cubicBezTo>
                  <a:pt x="2329" y="968"/>
                  <a:pt x="2332" y="969"/>
                  <a:pt x="2331" y="968"/>
                </a:cubicBezTo>
                <a:cubicBezTo>
                  <a:pt x="2331" y="965"/>
                  <a:pt x="2329" y="968"/>
                  <a:pt x="2330" y="968"/>
                </a:cubicBezTo>
                <a:cubicBezTo>
                  <a:pt x="2326" y="967"/>
                  <a:pt x="2325" y="964"/>
                  <a:pt x="2324" y="959"/>
                </a:cubicBezTo>
                <a:cubicBezTo>
                  <a:pt x="2324" y="960"/>
                  <a:pt x="2327" y="959"/>
                  <a:pt x="2328" y="962"/>
                </a:cubicBezTo>
                <a:cubicBezTo>
                  <a:pt x="2326" y="961"/>
                  <a:pt x="2328" y="965"/>
                  <a:pt x="2329" y="965"/>
                </a:cubicBezTo>
                <a:cubicBezTo>
                  <a:pt x="2330" y="963"/>
                  <a:pt x="2331" y="964"/>
                  <a:pt x="2332" y="964"/>
                </a:cubicBezTo>
                <a:cubicBezTo>
                  <a:pt x="2332" y="965"/>
                  <a:pt x="2330" y="966"/>
                  <a:pt x="2331" y="967"/>
                </a:cubicBezTo>
                <a:cubicBezTo>
                  <a:pt x="2332" y="966"/>
                  <a:pt x="2332" y="966"/>
                  <a:pt x="2332" y="965"/>
                </a:cubicBezTo>
                <a:cubicBezTo>
                  <a:pt x="2333" y="967"/>
                  <a:pt x="2334" y="970"/>
                  <a:pt x="2336" y="971"/>
                </a:cubicBezTo>
                <a:cubicBezTo>
                  <a:pt x="2337" y="970"/>
                  <a:pt x="2336" y="970"/>
                  <a:pt x="2337" y="970"/>
                </a:cubicBezTo>
                <a:cubicBezTo>
                  <a:pt x="2338" y="970"/>
                  <a:pt x="2338" y="973"/>
                  <a:pt x="2339" y="972"/>
                </a:cubicBezTo>
                <a:cubicBezTo>
                  <a:pt x="2338" y="971"/>
                  <a:pt x="2337" y="970"/>
                  <a:pt x="2339" y="970"/>
                </a:cubicBezTo>
                <a:cubicBezTo>
                  <a:pt x="2341" y="973"/>
                  <a:pt x="2343" y="978"/>
                  <a:pt x="2345" y="979"/>
                </a:cubicBezTo>
                <a:cubicBezTo>
                  <a:pt x="2345" y="979"/>
                  <a:pt x="2345" y="979"/>
                  <a:pt x="2344" y="979"/>
                </a:cubicBezTo>
                <a:cubicBezTo>
                  <a:pt x="2344" y="980"/>
                  <a:pt x="2345" y="980"/>
                  <a:pt x="2345" y="981"/>
                </a:cubicBezTo>
                <a:cubicBezTo>
                  <a:pt x="2346" y="978"/>
                  <a:pt x="2348" y="983"/>
                  <a:pt x="2350" y="983"/>
                </a:cubicBezTo>
                <a:cubicBezTo>
                  <a:pt x="2349" y="982"/>
                  <a:pt x="2346" y="978"/>
                  <a:pt x="2344" y="978"/>
                </a:cubicBezTo>
                <a:cubicBezTo>
                  <a:pt x="2346" y="977"/>
                  <a:pt x="2345" y="976"/>
                  <a:pt x="2344" y="974"/>
                </a:cubicBezTo>
                <a:cubicBezTo>
                  <a:pt x="2343" y="974"/>
                  <a:pt x="2343" y="976"/>
                  <a:pt x="2342" y="975"/>
                </a:cubicBezTo>
                <a:cubicBezTo>
                  <a:pt x="2345" y="973"/>
                  <a:pt x="2341" y="972"/>
                  <a:pt x="2341" y="969"/>
                </a:cubicBezTo>
                <a:cubicBezTo>
                  <a:pt x="2344" y="968"/>
                  <a:pt x="2341" y="966"/>
                  <a:pt x="2342" y="965"/>
                </a:cubicBezTo>
                <a:cubicBezTo>
                  <a:pt x="2344" y="967"/>
                  <a:pt x="2344" y="967"/>
                  <a:pt x="2344" y="969"/>
                </a:cubicBezTo>
                <a:cubicBezTo>
                  <a:pt x="2345" y="969"/>
                  <a:pt x="2345" y="969"/>
                  <a:pt x="2346" y="969"/>
                </a:cubicBezTo>
                <a:cubicBezTo>
                  <a:pt x="2346" y="967"/>
                  <a:pt x="2343" y="963"/>
                  <a:pt x="2343" y="962"/>
                </a:cubicBezTo>
                <a:cubicBezTo>
                  <a:pt x="2343" y="962"/>
                  <a:pt x="2343" y="962"/>
                  <a:pt x="2344" y="962"/>
                </a:cubicBezTo>
                <a:cubicBezTo>
                  <a:pt x="2344" y="962"/>
                  <a:pt x="2344" y="962"/>
                  <a:pt x="2344" y="961"/>
                </a:cubicBezTo>
                <a:cubicBezTo>
                  <a:pt x="2346" y="964"/>
                  <a:pt x="2350" y="972"/>
                  <a:pt x="2350" y="974"/>
                </a:cubicBezTo>
                <a:cubicBezTo>
                  <a:pt x="2349" y="975"/>
                  <a:pt x="2348" y="975"/>
                  <a:pt x="2348" y="976"/>
                </a:cubicBezTo>
                <a:cubicBezTo>
                  <a:pt x="2350" y="975"/>
                  <a:pt x="2348" y="980"/>
                  <a:pt x="2351" y="979"/>
                </a:cubicBezTo>
                <a:cubicBezTo>
                  <a:pt x="2351" y="978"/>
                  <a:pt x="2349" y="977"/>
                  <a:pt x="2350" y="976"/>
                </a:cubicBezTo>
                <a:cubicBezTo>
                  <a:pt x="2351" y="978"/>
                  <a:pt x="2352" y="975"/>
                  <a:pt x="2353" y="976"/>
                </a:cubicBezTo>
                <a:cubicBezTo>
                  <a:pt x="2350" y="978"/>
                  <a:pt x="2353" y="978"/>
                  <a:pt x="2352" y="980"/>
                </a:cubicBezTo>
                <a:cubicBezTo>
                  <a:pt x="2354" y="979"/>
                  <a:pt x="2353" y="984"/>
                  <a:pt x="2356" y="984"/>
                </a:cubicBezTo>
                <a:cubicBezTo>
                  <a:pt x="2352" y="978"/>
                  <a:pt x="2358" y="984"/>
                  <a:pt x="2356" y="987"/>
                </a:cubicBezTo>
                <a:cubicBezTo>
                  <a:pt x="2358" y="991"/>
                  <a:pt x="2362" y="994"/>
                  <a:pt x="2362" y="997"/>
                </a:cubicBezTo>
                <a:cubicBezTo>
                  <a:pt x="2360" y="996"/>
                  <a:pt x="2360" y="998"/>
                  <a:pt x="2359" y="999"/>
                </a:cubicBezTo>
                <a:cubicBezTo>
                  <a:pt x="2355" y="997"/>
                  <a:pt x="2353" y="990"/>
                  <a:pt x="2351" y="987"/>
                </a:cubicBezTo>
                <a:close/>
                <a:moveTo>
                  <a:pt x="2370" y="910"/>
                </a:moveTo>
                <a:cubicBezTo>
                  <a:pt x="2368" y="911"/>
                  <a:pt x="2368" y="909"/>
                  <a:pt x="2367" y="909"/>
                </a:cubicBezTo>
                <a:cubicBezTo>
                  <a:pt x="2368" y="908"/>
                  <a:pt x="2368" y="908"/>
                  <a:pt x="2369" y="907"/>
                </a:cubicBezTo>
                <a:cubicBezTo>
                  <a:pt x="2369" y="908"/>
                  <a:pt x="2369" y="908"/>
                  <a:pt x="2369" y="909"/>
                </a:cubicBezTo>
                <a:cubicBezTo>
                  <a:pt x="2369" y="909"/>
                  <a:pt x="2369" y="909"/>
                  <a:pt x="2370" y="910"/>
                </a:cubicBezTo>
                <a:close/>
                <a:moveTo>
                  <a:pt x="2372" y="910"/>
                </a:moveTo>
                <a:cubicBezTo>
                  <a:pt x="2372" y="911"/>
                  <a:pt x="2374" y="912"/>
                  <a:pt x="2373" y="913"/>
                </a:cubicBezTo>
                <a:cubicBezTo>
                  <a:pt x="2372" y="913"/>
                  <a:pt x="2372" y="912"/>
                  <a:pt x="2372" y="912"/>
                </a:cubicBezTo>
                <a:cubicBezTo>
                  <a:pt x="2372" y="913"/>
                  <a:pt x="2372" y="913"/>
                  <a:pt x="2371" y="914"/>
                </a:cubicBezTo>
                <a:cubicBezTo>
                  <a:pt x="2371" y="912"/>
                  <a:pt x="2368" y="913"/>
                  <a:pt x="2369" y="911"/>
                </a:cubicBezTo>
                <a:cubicBezTo>
                  <a:pt x="2370" y="912"/>
                  <a:pt x="2371" y="911"/>
                  <a:pt x="2372" y="911"/>
                </a:cubicBezTo>
                <a:cubicBezTo>
                  <a:pt x="2372" y="911"/>
                  <a:pt x="2371" y="910"/>
                  <a:pt x="2372" y="910"/>
                </a:cubicBezTo>
                <a:close/>
                <a:moveTo>
                  <a:pt x="2370" y="958"/>
                </a:moveTo>
                <a:cubicBezTo>
                  <a:pt x="2370" y="959"/>
                  <a:pt x="2370" y="959"/>
                  <a:pt x="2369" y="959"/>
                </a:cubicBezTo>
                <a:cubicBezTo>
                  <a:pt x="2370" y="961"/>
                  <a:pt x="2370" y="962"/>
                  <a:pt x="2371" y="962"/>
                </a:cubicBezTo>
                <a:cubicBezTo>
                  <a:pt x="2373" y="965"/>
                  <a:pt x="2372" y="966"/>
                  <a:pt x="2371" y="963"/>
                </a:cubicBezTo>
                <a:cubicBezTo>
                  <a:pt x="2370" y="963"/>
                  <a:pt x="2369" y="963"/>
                  <a:pt x="2369" y="962"/>
                </a:cubicBezTo>
                <a:cubicBezTo>
                  <a:pt x="2369" y="961"/>
                  <a:pt x="2370" y="961"/>
                  <a:pt x="2369" y="960"/>
                </a:cubicBezTo>
                <a:cubicBezTo>
                  <a:pt x="2368" y="962"/>
                  <a:pt x="2363" y="953"/>
                  <a:pt x="2366" y="953"/>
                </a:cubicBezTo>
                <a:cubicBezTo>
                  <a:pt x="2366" y="955"/>
                  <a:pt x="2370" y="957"/>
                  <a:pt x="2370" y="958"/>
                </a:cubicBezTo>
                <a:close/>
                <a:moveTo>
                  <a:pt x="2375" y="936"/>
                </a:moveTo>
                <a:cubicBezTo>
                  <a:pt x="2376" y="936"/>
                  <a:pt x="2376" y="938"/>
                  <a:pt x="2377" y="939"/>
                </a:cubicBezTo>
                <a:cubicBezTo>
                  <a:pt x="2374" y="940"/>
                  <a:pt x="2375" y="937"/>
                  <a:pt x="2375" y="936"/>
                </a:cubicBezTo>
                <a:close/>
                <a:moveTo>
                  <a:pt x="2378" y="941"/>
                </a:moveTo>
                <a:cubicBezTo>
                  <a:pt x="2377" y="942"/>
                  <a:pt x="2375" y="940"/>
                  <a:pt x="2377" y="940"/>
                </a:cubicBezTo>
                <a:cubicBezTo>
                  <a:pt x="2377" y="940"/>
                  <a:pt x="2378" y="940"/>
                  <a:pt x="2378" y="941"/>
                </a:cubicBezTo>
                <a:close/>
                <a:moveTo>
                  <a:pt x="2379" y="955"/>
                </a:moveTo>
                <a:cubicBezTo>
                  <a:pt x="2377" y="953"/>
                  <a:pt x="2376" y="951"/>
                  <a:pt x="2375" y="949"/>
                </a:cubicBezTo>
                <a:cubicBezTo>
                  <a:pt x="2377" y="948"/>
                  <a:pt x="2381" y="953"/>
                  <a:pt x="2379" y="955"/>
                </a:cubicBezTo>
                <a:close/>
                <a:moveTo>
                  <a:pt x="2381" y="958"/>
                </a:moveTo>
                <a:cubicBezTo>
                  <a:pt x="2381" y="958"/>
                  <a:pt x="2381" y="959"/>
                  <a:pt x="2379" y="959"/>
                </a:cubicBezTo>
                <a:cubicBezTo>
                  <a:pt x="2379" y="958"/>
                  <a:pt x="2378" y="957"/>
                  <a:pt x="2379" y="956"/>
                </a:cubicBezTo>
                <a:cubicBezTo>
                  <a:pt x="2380" y="958"/>
                  <a:pt x="2381" y="953"/>
                  <a:pt x="2380" y="955"/>
                </a:cubicBezTo>
                <a:cubicBezTo>
                  <a:pt x="2381" y="956"/>
                  <a:pt x="2382" y="957"/>
                  <a:pt x="2381" y="958"/>
                </a:cubicBezTo>
                <a:close/>
                <a:moveTo>
                  <a:pt x="2383" y="962"/>
                </a:moveTo>
                <a:cubicBezTo>
                  <a:pt x="2383" y="961"/>
                  <a:pt x="2380" y="959"/>
                  <a:pt x="2383" y="958"/>
                </a:cubicBezTo>
                <a:cubicBezTo>
                  <a:pt x="2383" y="959"/>
                  <a:pt x="2384" y="961"/>
                  <a:pt x="2383" y="962"/>
                </a:cubicBezTo>
                <a:close/>
                <a:moveTo>
                  <a:pt x="2383" y="965"/>
                </a:moveTo>
                <a:cubicBezTo>
                  <a:pt x="2383" y="964"/>
                  <a:pt x="2383" y="964"/>
                  <a:pt x="2382" y="963"/>
                </a:cubicBezTo>
                <a:cubicBezTo>
                  <a:pt x="2383" y="961"/>
                  <a:pt x="2385" y="965"/>
                  <a:pt x="2383" y="965"/>
                </a:cubicBezTo>
                <a:close/>
                <a:moveTo>
                  <a:pt x="2383" y="978"/>
                </a:moveTo>
                <a:cubicBezTo>
                  <a:pt x="2381" y="978"/>
                  <a:pt x="2381" y="976"/>
                  <a:pt x="2381" y="974"/>
                </a:cubicBezTo>
                <a:cubicBezTo>
                  <a:pt x="2382" y="975"/>
                  <a:pt x="2383" y="977"/>
                  <a:pt x="2383" y="978"/>
                </a:cubicBezTo>
                <a:close/>
                <a:moveTo>
                  <a:pt x="2380" y="974"/>
                </a:moveTo>
                <a:cubicBezTo>
                  <a:pt x="2380" y="973"/>
                  <a:pt x="2378" y="972"/>
                  <a:pt x="2378" y="970"/>
                </a:cubicBezTo>
                <a:cubicBezTo>
                  <a:pt x="2379" y="971"/>
                  <a:pt x="2379" y="973"/>
                  <a:pt x="2381" y="973"/>
                </a:cubicBezTo>
                <a:cubicBezTo>
                  <a:pt x="2380" y="973"/>
                  <a:pt x="2381" y="974"/>
                  <a:pt x="2380" y="974"/>
                </a:cubicBezTo>
                <a:close/>
                <a:moveTo>
                  <a:pt x="2375" y="971"/>
                </a:moveTo>
                <a:cubicBezTo>
                  <a:pt x="2375" y="971"/>
                  <a:pt x="2374" y="971"/>
                  <a:pt x="2374" y="970"/>
                </a:cubicBezTo>
                <a:cubicBezTo>
                  <a:pt x="2378" y="970"/>
                  <a:pt x="2377" y="976"/>
                  <a:pt x="2375" y="971"/>
                </a:cubicBezTo>
                <a:close/>
                <a:moveTo>
                  <a:pt x="2379" y="982"/>
                </a:moveTo>
                <a:cubicBezTo>
                  <a:pt x="2377" y="979"/>
                  <a:pt x="2375" y="977"/>
                  <a:pt x="2373" y="974"/>
                </a:cubicBezTo>
                <a:cubicBezTo>
                  <a:pt x="2372" y="972"/>
                  <a:pt x="2370" y="969"/>
                  <a:pt x="2370" y="967"/>
                </a:cubicBezTo>
                <a:cubicBezTo>
                  <a:pt x="2372" y="972"/>
                  <a:pt x="2379" y="978"/>
                  <a:pt x="2379" y="982"/>
                </a:cubicBezTo>
                <a:close/>
                <a:moveTo>
                  <a:pt x="2378" y="992"/>
                </a:moveTo>
                <a:cubicBezTo>
                  <a:pt x="2378" y="991"/>
                  <a:pt x="2376" y="990"/>
                  <a:pt x="2377" y="990"/>
                </a:cubicBezTo>
                <a:cubicBezTo>
                  <a:pt x="2377" y="991"/>
                  <a:pt x="2379" y="991"/>
                  <a:pt x="2378" y="992"/>
                </a:cubicBezTo>
                <a:close/>
                <a:moveTo>
                  <a:pt x="2368" y="977"/>
                </a:moveTo>
                <a:cubicBezTo>
                  <a:pt x="2370" y="979"/>
                  <a:pt x="2370" y="980"/>
                  <a:pt x="2370" y="982"/>
                </a:cubicBezTo>
                <a:cubicBezTo>
                  <a:pt x="2370" y="980"/>
                  <a:pt x="2374" y="984"/>
                  <a:pt x="2372" y="983"/>
                </a:cubicBezTo>
                <a:cubicBezTo>
                  <a:pt x="2371" y="981"/>
                  <a:pt x="2369" y="983"/>
                  <a:pt x="2369" y="982"/>
                </a:cubicBezTo>
                <a:cubicBezTo>
                  <a:pt x="2371" y="980"/>
                  <a:pt x="2366" y="979"/>
                  <a:pt x="2368" y="977"/>
                </a:cubicBezTo>
                <a:close/>
                <a:moveTo>
                  <a:pt x="2371" y="975"/>
                </a:moveTo>
                <a:cubicBezTo>
                  <a:pt x="2370" y="974"/>
                  <a:pt x="2368" y="973"/>
                  <a:pt x="2370" y="971"/>
                </a:cubicBezTo>
                <a:cubicBezTo>
                  <a:pt x="2372" y="974"/>
                  <a:pt x="2372" y="976"/>
                  <a:pt x="2374" y="978"/>
                </a:cubicBezTo>
                <a:cubicBezTo>
                  <a:pt x="2374" y="982"/>
                  <a:pt x="2372" y="976"/>
                  <a:pt x="2371" y="975"/>
                </a:cubicBezTo>
                <a:close/>
                <a:moveTo>
                  <a:pt x="2366" y="992"/>
                </a:moveTo>
                <a:cubicBezTo>
                  <a:pt x="2364" y="989"/>
                  <a:pt x="2363" y="984"/>
                  <a:pt x="2361" y="982"/>
                </a:cubicBezTo>
                <a:cubicBezTo>
                  <a:pt x="2361" y="983"/>
                  <a:pt x="2361" y="983"/>
                  <a:pt x="2361" y="982"/>
                </a:cubicBezTo>
                <a:cubicBezTo>
                  <a:pt x="2361" y="982"/>
                  <a:pt x="2361" y="982"/>
                  <a:pt x="2362" y="982"/>
                </a:cubicBezTo>
                <a:cubicBezTo>
                  <a:pt x="2361" y="981"/>
                  <a:pt x="2361" y="981"/>
                  <a:pt x="2362" y="981"/>
                </a:cubicBezTo>
                <a:cubicBezTo>
                  <a:pt x="2364" y="984"/>
                  <a:pt x="2366" y="988"/>
                  <a:pt x="2366" y="992"/>
                </a:cubicBezTo>
                <a:close/>
                <a:moveTo>
                  <a:pt x="2357" y="975"/>
                </a:moveTo>
                <a:cubicBezTo>
                  <a:pt x="2358" y="976"/>
                  <a:pt x="2358" y="976"/>
                  <a:pt x="2359" y="976"/>
                </a:cubicBezTo>
                <a:cubicBezTo>
                  <a:pt x="2359" y="973"/>
                  <a:pt x="2354" y="971"/>
                  <a:pt x="2356" y="970"/>
                </a:cubicBezTo>
                <a:cubicBezTo>
                  <a:pt x="2359" y="971"/>
                  <a:pt x="2362" y="979"/>
                  <a:pt x="2358" y="978"/>
                </a:cubicBezTo>
                <a:cubicBezTo>
                  <a:pt x="2360" y="976"/>
                  <a:pt x="2356" y="977"/>
                  <a:pt x="2357" y="975"/>
                </a:cubicBezTo>
                <a:close/>
                <a:moveTo>
                  <a:pt x="2353" y="964"/>
                </a:moveTo>
                <a:cubicBezTo>
                  <a:pt x="2355" y="962"/>
                  <a:pt x="2356" y="967"/>
                  <a:pt x="2354" y="966"/>
                </a:cubicBezTo>
                <a:cubicBezTo>
                  <a:pt x="2355" y="965"/>
                  <a:pt x="2354" y="964"/>
                  <a:pt x="2353" y="964"/>
                </a:cubicBezTo>
                <a:close/>
                <a:moveTo>
                  <a:pt x="2353" y="961"/>
                </a:moveTo>
                <a:cubicBezTo>
                  <a:pt x="2350" y="963"/>
                  <a:pt x="2355" y="961"/>
                  <a:pt x="2353" y="963"/>
                </a:cubicBezTo>
                <a:cubicBezTo>
                  <a:pt x="2353" y="962"/>
                  <a:pt x="2352" y="963"/>
                  <a:pt x="2351" y="963"/>
                </a:cubicBezTo>
                <a:cubicBezTo>
                  <a:pt x="2352" y="963"/>
                  <a:pt x="2352" y="960"/>
                  <a:pt x="2353" y="961"/>
                </a:cubicBezTo>
                <a:close/>
                <a:moveTo>
                  <a:pt x="2351" y="951"/>
                </a:moveTo>
                <a:cubicBezTo>
                  <a:pt x="2352" y="951"/>
                  <a:pt x="2351" y="950"/>
                  <a:pt x="2352" y="950"/>
                </a:cubicBezTo>
                <a:cubicBezTo>
                  <a:pt x="2352" y="950"/>
                  <a:pt x="2352" y="951"/>
                  <a:pt x="2353" y="951"/>
                </a:cubicBezTo>
                <a:cubicBezTo>
                  <a:pt x="2352" y="951"/>
                  <a:pt x="2351" y="952"/>
                  <a:pt x="2351" y="951"/>
                </a:cubicBezTo>
                <a:close/>
                <a:moveTo>
                  <a:pt x="2353" y="952"/>
                </a:moveTo>
                <a:cubicBezTo>
                  <a:pt x="2354" y="954"/>
                  <a:pt x="2357" y="957"/>
                  <a:pt x="2356" y="959"/>
                </a:cubicBezTo>
                <a:cubicBezTo>
                  <a:pt x="2356" y="958"/>
                  <a:pt x="2352" y="954"/>
                  <a:pt x="2353" y="952"/>
                </a:cubicBezTo>
                <a:close/>
                <a:moveTo>
                  <a:pt x="2354" y="941"/>
                </a:moveTo>
                <a:cubicBezTo>
                  <a:pt x="2356" y="942"/>
                  <a:pt x="2358" y="945"/>
                  <a:pt x="2358" y="947"/>
                </a:cubicBezTo>
                <a:cubicBezTo>
                  <a:pt x="2357" y="946"/>
                  <a:pt x="2354" y="943"/>
                  <a:pt x="2354" y="941"/>
                </a:cubicBezTo>
                <a:close/>
                <a:moveTo>
                  <a:pt x="2353" y="932"/>
                </a:moveTo>
                <a:cubicBezTo>
                  <a:pt x="2356" y="934"/>
                  <a:pt x="2356" y="940"/>
                  <a:pt x="2358" y="942"/>
                </a:cubicBezTo>
                <a:cubicBezTo>
                  <a:pt x="2355" y="940"/>
                  <a:pt x="2355" y="937"/>
                  <a:pt x="2353" y="932"/>
                </a:cubicBezTo>
                <a:close/>
                <a:moveTo>
                  <a:pt x="2356" y="951"/>
                </a:moveTo>
                <a:cubicBezTo>
                  <a:pt x="2357" y="951"/>
                  <a:pt x="2357" y="950"/>
                  <a:pt x="2358" y="950"/>
                </a:cubicBezTo>
                <a:cubicBezTo>
                  <a:pt x="2357" y="951"/>
                  <a:pt x="2357" y="951"/>
                  <a:pt x="2358" y="951"/>
                </a:cubicBezTo>
                <a:cubicBezTo>
                  <a:pt x="2358" y="951"/>
                  <a:pt x="2358" y="951"/>
                  <a:pt x="2359" y="951"/>
                </a:cubicBezTo>
                <a:cubicBezTo>
                  <a:pt x="2358" y="951"/>
                  <a:pt x="2358" y="951"/>
                  <a:pt x="2358" y="951"/>
                </a:cubicBezTo>
                <a:cubicBezTo>
                  <a:pt x="2357" y="952"/>
                  <a:pt x="2360" y="955"/>
                  <a:pt x="2358" y="954"/>
                </a:cubicBezTo>
                <a:cubicBezTo>
                  <a:pt x="2358" y="952"/>
                  <a:pt x="2356" y="952"/>
                  <a:pt x="2356" y="951"/>
                </a:cubicBezTo>
                <a:close/>
                <a:moveTo>
                  <a:pt x="2357" y="959"/>
                </a:moveTo>
                <a:cubicBezTo>
                  <a:pt x="2358" y="962"/>
                  <a:pt x="2359" y="963"/>
                  <a:pt x="2361" y="966"/>
                </a:cubicBezTo>
                <a:cubicBezTo>
                  <a:pt x="2361" y="966"/>
                  <a:pt x="2361" y="967"/>
                  <a:pt x="2360" y="966"/>
                </a:cubicBezTo>
                <a:cubicBezTo>
                  <a:pt x="2359" y="963"/>
                  <a:pt x="2356" y="962"/>
                  <a:pt x="2357" y="959"/>
                </a:cubicBezTo>
                <a:close/>
                <a:moveTo>
                  <a:pt x="2361" y="991"/>
                </a:moveTo>
                <a:cubicBezTo>
                  <a:pt x="2362" y="993"/>
                  <a:pt x="2364" y="994"/>
                  <a:pt x="2364" y="996"/>
                </a:cubicBezTo>
                <a:cubicBezTo>
                  <a:pt x="2362" y="996"/>
                  <a:pt x="2359" y="991"/>
                  <a:pt x="2361" y="991"/>
                </a:cubicBezTo>
                <a:close/>
                <a:moveTo>
                  <a:pt x="2361" y="981"/>
                </a:moveTo>
                <a:cubicBezTo>
                  <a:pt x="2361" y="980"/>
                  <a:pt x="2360" y="979"/>
                  <a:pt x="2361" y="978"/>
                </a:cubicBezTo>
                <a:cubicBezTo>
                  <a:pt x="2361" y="979"/>
                  <a:pt x="2363" y="980"/>
                  <a:pt x="2361" y="981"/>
                </a:cubicBezTo>
                <a:close/>
                <a:moveTo>
                  <a:pt x="2362" y="961"/>
                </a:moveTo>
                <a:cubicBezTo>
                  <a:pt x="2361" y="960"/>
                  <a:pt x="2357" y="956"/>
                  <a:pt x="2359" y="954"/>
                </a:cubicBezTo>
                <a:cubicBezTo>
                  <a:pt x="2362" y="956"/>
                  <a:pt x="2362" y="960"/>
                  <a:pt x="2362" y="961"/>
                </a:cubicBezTo>
                <a:close/>
                <a:moveTo>
                  <a:pt x="2360" y="939"/>
                </a:moveTo>
                <a:cubicBezTo>
                  <a:pt x="2360" y="938"/>
                  <a:pt x="2358" y="937"/>
                  <a:pt x="2360" y="936"/>
                </a:cubicBezTo>
                <a:cubicBezTo>
                  <a:pt x="2360" y="937"/>
                  <a:pt x="2361" y="938"/>
                  <a:pt x="2360" y="939"/>
                </a:cubicBezTo>
                <a:close/>
                <a:moveTo>
                  <a:pt x="2356" y="929"/>
                </a:moveTo>
                <a:cubicBezTo>
                  <a:pt x="2357" y="932"/>
                  <a:pt x="2359" y="933"/>
                  <a:pt x="2360" y="936"/>
                </a:cubicBezTo>
                <a:cubicBezTo>
                  <a:pt x="2356" y="937"/>
                  <a:pt x="2356" y="930"/>
                  <a:pt x="2356" y="929"/>
                </a:cubicBezTo>
                <a:close/>
                <a:moveTo>
                  <a:pt x="2356" y="895"/>
                </a:moveTo>
                <a:cubicBezTo>
                  <a:pt x="2356" y="893"/>
                  <a:pt x="2354" y="892"/>
                  <a:pt x="2353" y="891"/>
                </a:cubicBezTo>
                <a:cubicBezTo>
                  <a:pt x="2356" y="890"/>
                  <a:pt x="2358" y="894"/>
                  <a:pt x="2356" y="895"/>
                </a:cubicBezTo>
                <a:close/>
                <a:moveTo>
                  <a:pt x="2354" y="890"/>
                </a:moveTo>
                <a:cubicBezTo>
                  <a:pt x="2354" y="889"/>
                  <a:pt x="2352" y="890"/>
                  <a:pt x="2352" y="889"/>
                </a:cubicBezTo>
                <a:cubicBezTo>
                  <a:pt x="2353" y="889"/>
                  <a:pt x="2353" y="888"/>
                  <a:pt x="2353" y="888"/>
                </a:cubicBezTo>
                <a:cubicBezTo>
                  <a:pt x="2353" y="889"/>
                  <a:pt x="2356" y="889"/>
                  <a:pt x="2354" y="890"/>
                </a:cubicBezTo>
                <a:close/>
                <a:moveTo>
                  <a:pt x="2352" y="887"/>
                </a:moveTo>
                <a:cubicBezTo>
                  <a:pt x="2352" y="886"/>
                  <a:pt x="2350" y="886"/>
                  <a:pt x="2351" y="885"/>
                </a:cubicBezTo>
                <a:cubicBezTo>
                  <a:pt x="2351" y="885"/>
                  <a:pt x="2353" y="886"/>
                  <a:pt x="2352" y="887"/>
                </a:cubicBezTo>
                <a:close/>
                <a:moveTo>
                  <a:pt x="2355" y="949"/>
                </a:moveTo>
                <a:cubicBezTo>
                  <a:pt x="2350" y="939"/>
                  <a:pt x="2344" y="931"/>
                  <a:pt x="2343" y="923"/>
                </a:cubicBezTo>
                <a:cubicBezTo>
                  <a:pt x="2346" y="926"/>
                  <a:pt x="2345" y="930"/>
                  <a:pt x="2348" y="931"/>
                </a:cubicBezTo>
                <a:cubicBezTo>
                  <a:pt x="2348" y="938"/>
                  <a:pt x="2357" y="942"/>
                  <a:pt x="2355" y="949"/>
                </a:cubicBezTo>
                <a:close/>
                <a:moveTo>
                  <a:pt x="2351" y="946"/>
                </a:moveTo>
                <a:cubicBezTo>
                  <a:pt x="2351" y="945"/>
                  <a:pt x="2348" y="944"/>
                  <a:pt x="2350" y="943"/>
                </a:cubicBezTo>
                <a:cubicBezTo>
                  <a:pt x="2350" y="944"/>
                  <a:pt x="2351" y="945"/>
                  <a:pt x="2351" y="946"/>
                </a:cubicBezTo>
                <a:close/>
                <a:moveTo>
                  <a:pt x="2349" y="941"/>
                </a:moveTo>
                <a:cubicBezTo>
                  <a:pt x="2348" y="941"/>
                  <a:pt x="2346" y="939"/>
                  <a:pt x="2347" y="938"/>
                </a:cubicBezTo>
                <a:cubicBezTo>
                  <a:pt x="2348" y="939"/>
                  <a:pt x="2349" y="940"/>
                  <a:pt x="2349" y="941"/>
                </a:cubicBezTo>
                <a:close/>
                <a:moveTo>
                  <a:pt x="2344" y="887"/>
                </a:moveTo>
                <a:cubicBezTo>
                  <a:pt x="2344" y="887"/>
                  <a:pt x="2345" y="888"/>
                  <a:pt x="2344" y="889"/>
                </a:cubicBezTo>
                <a:cubicBezTo>
                  <a:pt x="2344" y="888"/>
                  <a:pt x="2343" y="887"/>
                  <a:pt x="2344" y="887"/>
                </a:cubicBezTo>
                <a:close/>
                <a:moveTo>
                  <a:pt x="2349" y="889"/>
                </a:moveTo>
                <a:cubicBezTo>
                  <a:pt x="2350" y="888"/>
                  <a:pt x="2346" y="889"/>
                  <a:pt x="2348" y="887"/>
                </a:cubicBezTo>
                <a:cubicBezTo>
                  <a:pt x="2349" y="887"/>
                  <a:pt x="2351" y="890"/>
                  <a:pt x="2349" y="889"/>
                </a:cubicBezTo>
                <a:close/>
                <a:moveTo>
                  <a:pt x="2348" y="872"/>
                </a:moveTo>
                <a:cubicBezTo>
                  <a:pt x="2347" y="871"/>
                  <a:pt x="2347" y="871"/>
                  <a:pt x="2346" y="870"/>
                </a:cubicBezTo>
                <a:cubicBezTo>
                  <a:pt x="2347" y="870"/>
                  <a:pt x="2347" y="870"/>
                  <a:pt x="2348" y="870"/>
                </a:cubicBezTo>
                <a:cubicBezTo>
                  <a:pt x="2349" y="870"/>
                  <a:pt x="2349" y="871"/>
                  <a:pt x="2348" y="872"/>
                </a:cubicBezTo>
                <a:close/>
                <a:moveTo>
                  <a:pt x="2347" y="887"/>
                </a:moveTo>
                <a:cubicBezTo>
                  <a:pt x="2346" y="884"/>
                  <a:pt x="2343" y="883"/>
                  <a:pt x="2343" y="879"/>
                </a:cubicBezTo>
                <a:cubicBezTo>
                  <a:pt x="2345" y="882"/>
                  <a:pt x="2348" y="884"/>
                  <a:pt x="2347" y="887"/>
                </a:cubicBezTo>
                <a:close/>
                <a:moveTo>
                  <a:pt x="2357" y="1005"/>
                </a:moveTo>
                <a:cubicBezTo>
                  <a:pt x="2356" y="1007"/>
                  <a:pt x="2355" y="1005"/>
                  <a:pt x="2356" y="1004"/>
                </a:cubicBezTo>
                <a:cubicBezTo>
                  <a:pt x="2356" y="1005"/>
                  <a:pt x="2357" y="1005"/>
                  <a:pt x="2357" y="1005"/>
                </a:cubicBezTo>
                <a:close/>
                <a:moveTo>
                  <a:pt x="2357" y="1016"/>
                </a:moveTo>
                <a:cubicBezTo>
                  <a:pt x="2357" y="1015"/>
                  <a:pt x="2355" y="1016"/>
                  <a:pt x="2356" y="1015"/>
                </a:cubicBezTo>
                <a:cubicBezTo>
                  <a:pt x="2356" y="1015"/>
                  <a:pt x="2356" y="1015"/>
                  <a:pt x="2357" y="1015"/>
                </a:cubicBezTo>
                <a:cubicBezTo>
                  <a:pt x="2356" y="1014"/>
                  <a:pt x="2357" y="1014"/>
                  <a:pt x="2357" y="1013"/>
                </a:cubicBezTo>
                <a:cubicBezTo>
                  <a:pt x="2358" y="1014"/>
                  <a:pt x="2356" y="1015"/>
                  <a:pt x="2357" y="1015"/>
                </a:cubicBezTo>
                <a:cubicBezTo>
                  <a:pt x="2357" y="1015"/>
                  <a:pt x="2358" y="1015"/>
                  <a:pt x="2357" y="1016"/>
                </a:cubicBezTo>
                <a:close/>
                <a:moveTo>
                  <a:pt x="2358" y="1008"/>
                </a:moveTo>
                <a:cubicBezTo>
                  <a:pt x="2357" y="1008"/>
                  <a:pt x="2357" y="1007"/>
                  <a:pt x="2357" y="1006"/>
                </a:cubicBezTo>
                <a:cubicBezTo>
                  <a:pt x="2357" y="1006"/>
                  <a:pt x="2357" y="1006"/>
                  <a:pt x="2358" y="1006"/>
                </a:cubicBezTo>
                <a:cubicBezTo>
                  <a:pt x="2358" y="1006"/>
                  <a:pt x="2358" y="1007"/>
                  <a:pt x="2359" y="1008"/>
                </a:cubicBezTo>
                <a:cubicBezTo>
                  <a:pt x="2358" y="1008"/>
                  <a:pt x="2358" y="1008"/>
                  <a:pt x="2358" y="1008"/>
                </a:cubicBezTo>
                <a:close/>
                <a:moveTo>
                  <a:pt x="2364" y="1019"/>
                </a:moveTo>
                <a:cubicBezTo>
                  <a:pt x="2362" y="1015"/>
                  <a:pt x="2358" y="1010"/>
                  <a:pt x="2359" y="1008"/>
                </a:cubicBezTo>
                <a:cubicBezTo>
                  <a:pt x="2360" y="1013"/>
                  <a:pt x="2367" y="1015"/>
                  <a:pt x="2364" y="1019"/>
                </a:cubicBezTo>
                <a:close/>
                <a:moveTo>
                  <a:pt x="2364" y="993"/>
                </a:moveTo>
                <a:cubicBezTo>
                  <a:pt x="2365" y="994"/>
                  <a:pt x="2366" y="994"/>
                  <a:pt x="2366" y="995"/>
                </a:cubicBezTo>
                <a:cubicBezTo>
                  <a:pt x="2364" y="996"/>
                  <a:pt x="2363" y="994"/>
                  <a:pt x="2364" y="993"/>
                </a:cubicBezTo>
                <a:close/>
                <a:moveTo>
                  <a:pt x="2369" y="1002"/>
                </a:moveTo>
                <a:cubicBezTo>
                  <a:pt x="2368" y="1001"/>
                  <a:pt x="2366" y="998"/>
                  <a:pt x="2365" y="996"/>
                </a:cubicBezTo>
                <a:cubicBezTo>
                  <a:pt x="2366" y="996"/>
                  <a:pt x="2366" y="996"/>
                  <a:pt x="2367" y="996"/>
                </a:cubicBezTo>
                <a:cubicBezTo>
                  <a:pt x="2367" y="997"/>
                  <a:pt x="2370" y="1001"/>
                  <a:pt x="2371" y="1001"/>
                </a:cubicBezTo>
                <a:cubicBezTo>
                  <a:pt x="2370" y="1001"/>
                  <a:pt x="2370" y="1002"/>
                  <a:pt x="2369" y="1002"/>
                </a:cubicBezTo>
                <a:close/>
                <a:moveTo>
                  <a:pt x="2376" y="996"/>
                </a:moveTo>
                <a:cubicBezTo>
                  <a:pt x="2376" y="996"/>
                  <a:pt x="2377" y="996"/>
                  <a:pt x="2377" y="995"/>
                </a:cubicBezTo>
                <a:cubicBezTo>
                  <a:pt x="2375" y="993"/>
                  <a:pt x="2371" y="987"/>
                  <a:pt x="2371" y="986"/>
                </a:cubicBezTo>
                <a:cubicBezTo>
                  <a:pt x="2369" y="981"/>
                  <a:pt x="2374" y="991"/>
                  <a:pt x="2376" y="990"/>
                </a:cubicBezTo>
                <a:cubicBezTo>
                  <a:pt x="2375" y="991"/>
                  <a:pt x="2376" y="991"/>
                  <a:pt x="2377" y="991"/>
                </a:cubicBezTo>
                <a:cubicBezTo>
                  <a:pt x="2374" y="992"/>
                  <a:pt x="2377" y="994"/>
                  <a:pt x="2377" y="995"/>
                </a:cubicBezTo>
                <a:cubicBezTo>
                  <a:pt x="2378" y="993"/>
                  <a:pt x="2378" y="996"/>
                  <a:pt x="2379" y="995"/>
                </a:cubicBezTo>
                <a:cubicBezTo>
                  <a:pt x="2381" y="995"/>
                  <a:pt x="2378" y="994"/>
                  <a:pt x="2379" y="993"/>
                </a:cubicBezTo>
                <a:cubicBezTo>
                  <a:pt x="2382" y="996"/>
                  <a:pt x="2384" y="998"/>
                  <a:pt x="2383" y="1000"/>
                </a:cubicBezTo>
                <a:cubicBezTo>
                  <a:pt x="2380" y="999"/>
                  <a:pt x="2378" y="999"/>
                  <a:pt x="2376" y="996"/>
                </a:cubicBezTo>
                <a:close/>
                <a:moveTo>
                  <a:pt x="2384" y="1007"/>
                </a:moveTo>
                <a:cubicBezTo>
                  <a:pt x="2384" y="1006"/>
                  <a:pt x="2382" y="1004"/>
                  <a:pt x="2383" y="1003"/>
                </a:cubicBezTo>
                <a:cubicBezTo>
                  <a:pt x="2383" y="1004"/>
                  <a:pt x="2385" y="1006"/>
                  <a:pt x="2384" y="1007"/>
                </a:cubicBezTo>
                <a:close/>
                <a:moveTo>
                  <a:pt x="2395" y="1011"/>
                </a:moveTo>
                <a:cubicBezTo>
                  <a:pt x="2396" y="1013"/>
                  <a:pt x="2397" y="1014"/>
                  <a:pt x="2397" y="1015"/>
                </a:cubicBezTo>
                <a:cubicBezTo>
                  <a:pt x="2397" y="1016"/>
                  <a:pt x="2395" y="1016"/>
                  <a:pt x="2394" y="1017"/>
                </a:cubicBezTo>
                <a:cubicBezTo>
                  <a:pt x="2393" y="1016"/>
                  <a:pt x="2392" y="1015"/>
                  <a:pt x="2393" y="1014"/>
                </a:cubicBezTo>
                <a:cubicBezTo>
                  <a:pt x="2391" y="1014"/>
                  <a:pt x="2391" y="1011"/>
                  <a:pt x="2389" y="1011"/>
                </a:cubicBezTo>
                <a:cubicBezTo>
                  <a:pt x="2391" y="1008"/>
                  <a:pt x="2383" y="1006"/>
                  <a:pt x="2387" y="1005"/>
                </a:cubicBezTo>
                <a:cubicBezTo>
                  <a:pt x="2386" y="1004"/>
                  <a:pt x="2386" y="1003"/>
                  <a:pt x="2385" y="1002"/>
                </a:cubicBezTo>
                <a:cubicBezTo>
                  <a:pt x="2385" y="1001"/>
                  <a:pt x="2387" y="1002"/>
                  <a:pt x="2386" y="1001"/>
                </a:cubicBezTo>
                <a:cubicBezTo>
                  <a:pt x="2384" y="998"/>
                  <a:pt x="2381" y="991"/>
                  <a:pt x="2379" y="987"/>
                </a:cubicBezTo>
                <a:cubicBezTo>
                  <a:pt x="2382" y="989"/>
                  <a:pt x="2386" y="1000"/>
                  <a:pt x="2387" y="997"/>
                </a:cubicBezTo>
                <a:cubicBezTo>
                  <a:pt x="2389" y="1000"/>
                  <a:pt x="2393" y="1004"/>
                  <a:pt x="2393" y="1007"/>
                </a:cubicBezTo>
                <a:cubicBezTo>
                  <a:pt x="2394" y="1005"/>
                  <a:pt x="2396" y="1008"/>
                  <a:pt x="2398" y="1009"/>
                </a:cubicBezTo>
                <a:cubicBezTo>
                  <a:pt x="2397" y="1009"/>
                  <a:pt x="2396" y="1009"/>
                  <a:pt x="2396" y="1009"/>
                </a:cubicBezTo>
                <a:cubicBezTo>
                  <a:pt x="2396" y="1010"/>
                  <a:pt x="2397" y="1012"/>
                  <a:pt x="2395" y="1011"/>
                </a:cubicBezTo>
                <a:close/>
                <a:moveTo>
                  <a:pt x="2387" y="964"/>
                </a:moveTo>
                <a:cubicBezTo>
                  <a:pt x="2385" y="965"/>
                  <a:pt x="2389" y="966"/>
                  <a:pt x="2386" y="967"/>
                </a:cubicBezTo>
                <a:cubicBezTo>
                  <a:pt x="2386" y="966"/>
                  <a:pt x="2385" y="966"/>
                  <a:pt x="2384" y="965"/>
                </a:cubicBezTo>
                <a:cubicBezTo>
                  <a:pt x="2385" y="965"/>
                  <a:pt x="2386" y="963"/>
                  <a:pt x="2386" y="964"/>
                </a:cubicBezTo>
                <a:cubicBezTo>
                  <a:pt x="2385" y="964"/>
                  <a:pt x="2387" y="964"/>
                  <a:pt x="2387" y="964"/>
                </a:cubicBezTo>
                <a:close/>
                <a:moveTo>
                  <a:pt x="2390" y="995"/>
                </a:moveTo>
                <a:cubicBezTo>
                  <a:pt x="2391" y="994"/>
                  <a:pt x="2392" y="994"/>
                  <a:pt x="2392" y="996"/>
                </a:cubicBezTo>
                <a:cubicBezTo>
                  <a:pt x="2391" y="997"/>
                  <a:pt x="2390" y="995"/>
                  <a:pt x="2390" y="995"/>
                </a:cubicBezTo>
                <a:close/>
                <a:moveTo>
                  <a:pt x="2392" y="996"/>
                </a:moveTo>
                <a:cubicBezTo>
                  <a:pt x="2393" y="998"/>
                  <a:pt x="2395" y="999"/>
                  <a:pt x="2394" y="1002"/>
                </a:cubicBezTo>
                <a:cubicBezTo>
                  <a:pt x="2394" y="999"/>
                  <a:pt x="2391" y="998"/>
                  <a:pt x="2392" y="996"/>
                </a:cubicBezTo>
                <a:close/>
                <a:moveTo>
                  <a:pt x="2408" y="1070"/>
                </a:moveTo>
                <a:cubicBezTo>
                  <a:pt x="2407" y="1069"/>
                  <a:pt x="2409" y="1069"/>
                  <a:pt x="2410" y="1068"/>
                </a:cubicBezTo>
                <a:cubicBezTo>
                  <a:pt x="2410" y="1070"/>
                  <a:pt x="2411" y="1069"/>
                  <a:pt x="2411" y="1069"/>
                </a:cubicBezTo>
                <a:cubicBezTo>
                  <a:pt x="2410" y="1070"/>
                  <a:pt x="2412" y="1070"/>
                  <a:pt x="2412" y="1071"/>
                </a:cubicBezTo>
                <a:cubicBezTo>
                  <a:pt x="2408" y="1073"/>
                  <a:pt x="2410" y="1067"/>
                  <a:pt x="2408" y="1070"/>
                </a:cubicBezTo>
                <a:close/>
                <a:moveTo>
                  <a:pt x="2407" y="1060"/>
                </a:moveTo>
                <a:cubicBezTo>
                  <a:pt x="2408" y="1062"/>
                  <a:pt x="2411" y="1065"/>
                  <a:pt x="2409" y="1067"/>
                </a:cubicBezTo>
                <a:cubicBezTo>
                  <a:pt x="2408" y="1065"/>
                  <a:pt x="2407" y="1061"/>
                  <a:pt x="2407" y="1060"/>
                </a:cubicBezTo>
                <a:close/>
                <a:moveTo>
                  <a:pt x="2411" y="1010"/>
                </a:moveTo>
                <a:cubicBezTo>
                  <a:pt x="2411" y="1011"/>
                  <a:pt x="2412" y="1012"/>
                  <a:pt x="2411" y="1012"/>
                </a:cubicBezTo>
                <a:cubicBezTo>
                  <a:pt x="2410" y="1012"/>
                  <a:pt x="2409" y="1011"/>
                  <a:pt x="2411" y="1010"/>
                </a:cubicBezTo>
                <a:close/>
                <a:moveTo>
                  <a:pt x="2413" y="1012"/>
                </a:moveTo>
                <a:cubicBezTo>
                  <a:pt x="2412" y="1010"/>
                  <a:pt x="2412" y="1009"/>
                  <a:pt x="2413" y="1008"/>
                </a:cubicBezTo>
                <a:cubicBezTo>
                  <a:pt x="2413" y="1009"/>
                  <a:pt x="2415" y="1011"/>
                  <a:pt x="2413" y="1012"/>
                </a:cubicBezTo>
                <a:close/>
                <a:moveTo>
                  <a:pt x="2417" y="1075"/>
                </a:moveTo>
                <a:cubicBezTo>
                  <a:pt x="2419" y="1077"/>
                  <a:pt x="2418" y="1077"/>
                  <a:pt x="2420" y="1079"/>
                </a:cubicBezTo>
                <a:cubicBezTo>
                  <a:pt x="2418" y="1080"/>
                  <a:pt x="2417" y="1076"/>
                  <a:pt x="2417" y="1075"/>
                </a:cubicBezTo>
                <a:close/>
                <a:moveTo>
                  <a:pt x="2424" y="1084"/>
                </a:moveTo>
                <a:cubicBezTo>
                  <a:pt x="2423" y="1085"/>
                  <a:pt x="2423" y="1085"/>
                  <a:pt x="2423" y="1085"/>
                </a:cubicBezTo>
                <a:cubicBezTo>
                  <a:pt x="2424" y="1083"/>
                  <a:pt x="2422" y="1085"/>
                  <a:pt x="2421" y="1082"/>
                </a:cubicBezTo>
                <a:cubicBezTo>
                  <a:pt x="2423" y="1081"/>
                  <a:pt x="2423" y="1083"/>
                  <a:pt x="2424" y="1084"/>
                </a:cubicBezTo>
                <a:close/>
                <a:moveTo>
                  <a:pt x="2410" y="990"/>
                </a:moveTo>
                <a:cubicBezTo>
                  <a:pt x="2415" y="999"/>
                  <a:pt x="2421" y="1007"/>
                  <a:pt x="2422" y="1015"/>
                </a:cubicBezTo>
                <a:cubicBezTo>
                  <a:pt x="2421" y="1011"/>
                  <a:pt x="2416" y="1008"/>
                  <a:pt x="2417" y="1004"/>
                </a:cubicBezTo>
                <a:cubicBezTo>
                  <a:pt x="2415" y="1001"/>
                  <a:pt x="2409" y="994"/>
                  <a:pt x="2410" y="990"/>
                </a:cubicBezTo>
                <a:close/>
                <a:moveTo>
                  <a:pt x="2404" y="982"/>
                </a:moveTo>
                <a:cubicBezTo>
                  <a:pt x="2405" y="984"/>
                  <a:pt x="2408" y="986"/>
                  <a:pt x="2406" y="988"/>
                </a:cubicBezTo>
                <a:cubicBezTo>
                  <a:pt x="2406" y="986"/>
                  <a:pt x="2403" y="984"/>
                  <a:pt x="2404" y="982"/>
                </a:cubicBezTo>
                <a:close/>
                <a:moveTo>
                  <a:pt x="2407" y="996"/>
                </a:moveTo>
                <a:cubicBezTo>
                  <a:pt x="2407" y="995"/>
                  <a:pt x="2407" y="994"/>
                  <a:pt x="2408" y="995"/>
                </a:cubicBezTo>
                <a:cubicBezTo>
                  <a:pt x="2407" y="996"/>
                  <a:pt x="2410" y="996"/>
                  <a:pt x="2408" y="998"/>
                </a:cubicBezTo>
                <a:cubicBezTo>
                  <a:pt x="2406" y="996"/>
                  <a:pt x="2406" y="994"/>
                  <a:pt x="2404" y="991"/>
                </a:cubicBezTo>
                <a:cubicBezTo>
                  <a:pt x="2403" y="990"/>
                  <a:pt x="2403" y="989"/>
                  <a:pt x="2402" y="989"/>
                </a:cubicBezTo>
                <a:cubicBezTo>
                  <a:pt x="2402" y="986"/>
                  <a:pt x="2404" y="990"/>
                  <a:pt x="2404" y="991"/>
                </a:cubicBezTo>
                <a:cubicBezTo>
                  <a:pt x="2406" y="993"/>
                  <a:pt x="2407" y="993"/>
                  <a:pt x="2407" y="996"/>
                </a:cubicBezTo>
                <a:close/>
                <a:moveTo>
                  <a:pt x="2401" y="977"/>
                </a:moveTo>
                <a:cubicBezTo>
                  <a:pt x="2402" y="980"/>
                  <a:pt x="2404" y="977"/>
                  <a:pt x="2404" y="982"/>
                </a:cubicBezTo>
                <a:cubicBezTo>
                  <a:pt x="2403" y="981"/>
                  <a:pt x="2403" y="981"/>
                  <a:pt x="2403" y="982"/>
                </a:cubicBezTo>
                <a:cubicBezTo>
                  <a:pt x="2402" y="980"/>
                  <a:pt x="2399" y="977"/>
                  <a:pt x="2401" y="977"/>
                </a:cubicBezTo>
                <a:close/>
                <a:moveTo>
                  <a:pt x="2401" y="986"/>
                </a:moveTo>
                <a:cubicBezTo>
                  <a:pt x="2402" y="988"/>
                  <a:pt x="2401" y="989"/>
                  <a:pt x="2402" y="989"/>
                </a:cubicBezTo>
                <a:cubicBezTo>
                  <a:pt x="2399" y="991"/>
                  <a:pt x="2400" y="986"/>
                  <a:pt x="2401" y="986"/>
                </a:cubicBezTo>
                <a:close/>
                <a:moveTo>
                  <a:pt x="2404" y="996"/>
                </a:moveTo>
                <a:cubicBezTo>
                  <a:pt x="2404" y="993"/>
                  <a:pt x="2402" y="993"/>
                  <a:pt x="2401" y="991"/>
                </a:cubicBezTo>
                <a:cubicBezTo>
                  <a:pt x="2405" y="993"/>
                  <a:pt x="2407" y="999"/>
                  <a:pt x="2409" y="1003"/>
                </a:cubicBezTo>
                <a:cubicBezTo>
                  <a:pt x="2406" y="1001"/>
                  <a:pt x="2408" y="1008"/>
                  <a:pt x="2411" y="1007"/>
                </a:cubicBezTo>
                <a:cubicBezTo>
                  <a:pt x="2410" y="1006"/>
                  <a:pt x="2408" y="1005"/>
                  <a:pt x="2410" y="1004"/>
                </a:cubicBezTo>
                <a:cubicBezTo>
                  <a:pt x="2411" y="1005"/>
                  <a:pt x="2413" y="1008"/>
                  <a:pt x="2412" y="1010"/>
                </a:cubicBezTo>
                <a:cubicBezTo>
                  <a:pt x="2411" y="1007"/>
                  <a:pt x="2409" y="1010"/>
                  <a:pt x="2407" y="1008"/>
                </a:cubicBezTo>
                <a:cubicBezTo>
                  <a:pt x="2409" y="1010"/>
                  <a:pt x="2410" y="1011"/>
                  <a:pt x="2409" y="1013"/>
                </a:cubicBezTo>
                <a:cubicBezTo>
                  <a:pt x="2409" y="1012"/>
                  <a:pt x="2408" y="1012"/>
                  <a:pt x="2407" y="1012"/>
                </a:cubicBezTo>
                <a:cubicBezTo>
                  <a:pt x="2408" y="1014"/>
                  <a:pt x="2409" y="1014"/>
                  <a:pt x="2409" y="1015"/>
                </a:cubicBezTo>
                <a:cubicBezTo>
                  <a:pt x="2408" y="1016"/>
                  <a:pt x="2408" y="1015"/>
                  <a:pt x="2406" y="1016"/>
                </a:cubicBezTo>
                <a:cubicBezTo>
                  <a:pt x="2404" y="1014"/>
                  <a:pt x="2399" y="1012"/>
                  <a:pt x="2401" y="1009"/>
                </a:cubicBezTo>
                <a:cubicBezTo>
                  <a:pt x="2398" y="1010"/>
                  <a:pt x="2399" y="1007"/>
                  <a:pt x="2398" y="1005"/>
                </a:cubicBezTo>
                <a:cubicBezTo>
                  <a:pt x="2395" y="1006"/>
                  <a:pt x="2397" y="1005"/>
                  <a:pt x="2397" y="1003"/>
                </a:cubicBezTo>
                <a:cubicBezTo>
                  <a:pt x="2396" y="1003"/>
                  <a:pt x="2393" y="996"/>
                  <a:pt x="2392" y="993"/>
                </a:cubicBezTo>
                <a:cubicBezTo>
                  <a:pt x="2389" y="995"/>
                  <a:pt x="2385" y="989"/>
                  <a:pt x="2386" y="987"/>
                </a:cubicBezTo>
                <a:cubicBezTo>
                  <a:pt x="2386" y="988"/>
                  <a:pt x="2387" y="989"/>
                  <a:pt x="2388" y="988"/>
                </a:cubicBezTo>
                <a:cubicBezTo>
                  <a:pt x="2387" y="985"/>
                  <a:pt x="2385" y="984"/>
                  <a:pt x="2385" y="981"/>
                </a:cubicBezTo>
                <a:cubicBezTo>
                  <a:pt x="2388" y="985"/>
                  <a:pt x="2392" y="988"/>
                  <a:pt x="2394" y="992"/>
                </a:cubicBezTo>
                <a:cubicBezTo>
                  <a:pt x="2394" y="992"/>
                  <a:pt x="2393" y="998"/>
                  <a:pt x="2397" y="997"/>
                </a:cubicBezTo>
                <a:cubicBezTo>
                  <a:pt x="2395" y="997"/>
                  <a:pt x="2397" y="995"/>
                  <a:pt x="2395" y="994"/>
                </a:cubicBezTo>
                <a:cubicBezTo>
                  <a:pt x="2396" y="994"/>
                  <a:pt x="2396" y="994"/>
                  <a:pt x="2397" y="993"/>
                </a:cubicBezTo>
                <a:cubicBezTo>
                  <a:pt x="2400" y="995"/>
                  <a:pt x="2398" y="997"/>
                  <a:pt x="2401" y="998"/>
                </a:cubicBezTo>
                <a:cubicBezTo>
                  <a:pt x="2401" y="997"/>
                  <a:pt x="2402" y="998"/>
                  <a:pt x="2402" y="997"/>
                </a:cubicBezTo>
                <a:cubicBezTo>
                  <a:pt x="2399" y="994"/>
                  <a:pt x="2398" y="991"/>
                  <a:pt x="2396" y="987"/>
                </a:cubicBezTo>
                <a:cubicBezTo>
                  <a:pt x="2401" y="988"/>
                  <a:pt x="2399" y="995"/>
                  <a:pt x="2404" y="996"/>
                </a:cubicBezTo>
                <a:close/>
                <a:moveTo>
                  <a:pt x="2397" y="993"/>
                </a:moveTo>
                <a:cubicBezTo>
                  <a:pt x="2396" y="993"/>
                  <a:pt x="2396" y="993"/>
                  <a:pt x="2395" y="994"/>
                </a:cubicBezTo>
                <a:cubicBezTo>
                  <a:pt x="2395" y="993"/>
                  <a:pt x="2395" y="993"/>
                  <a:pt x="2395" y="992"/>
                </a:cubicBezTo>
                <a:cubicBezTo>
                  <a:pt x="2396" y="992"/>
                  <a:pt x="2396" y="992"/>
                  <a:pt x="2397" y="993"/>
                </a:cubicBezTo>
                <a:close/>
                <a:moveTo>
                  <a:pt x="2392" y="972"/>
                </a:moveTo>
                <a:cubicBezTo>
                  <a:pt x="2392" y="975"/>
                  <a:pt x="2395" y="975"/>
                  <a:pt x="2394" y="977"/>
                </a:cubicBezTo>
                <a:cubicBezTo>
                  <a:pt x="2393" y="977"/>
                  <a:pt x="2393" y="975"/>
                  <a:pt x="2392" y="975"/>
                </a:cubicBezTo>
                <a:cubicBezTo>
                  <a:pt x="2394" y="979"/>
                  <a:pt x="2397" y="980"/>
                  <a:pt x="2396" y="982"/>
                </a:cubicBezTo>
                <a:cubicBezTo>
                  <a:pt x="2394" y="980"/>
                  <a:pt x="2390" y="975"/>
                  <a:pt x="2392" y="972"/>
                </a:cubicBezTo>
                <a:close/>
                <a:moveTo>
                  <a:pt x="2392" y="978"/>
                </a:moveTo>
                <a:cubicBezTo>
                  <a:pt x="2390" y="980"/>
                  <a:pt x="2389" y="978"/>
                  <a:pt x="2390" y="977"/>
                </a:cubicBezTo>
                <a:cubicBezTo>
                  <a:pt x="2390" y="977"/>
                  <a:pt x="2391" y="978"/>
                  <a:pt x="2392" y="978"/>
                </a:cubicBezTo>
                <a:close/>
                <a:moveTo>
                  <a:pt x="2389" y="966"/>
                </a:moveTo>
                <a:cubicBezTo>
                  <a:pt x="2389" y="961"/>
                  <a:pt x="2384" y="957"/>
                  <a:pt x="2385" y="953"/>
                </a:cubicBezTo>
                <a:cubicBezTo>
                  <a:pt x="2386" y="956"/>
                  <a:pt x="2392" y="963"/>
                  <a:pt x="2389" y="966"/>
                </a:cubicBezTo>
                <a:close/>
                <a:moveTo>
                  <a:pt x="2385" y="952"/>
                </a:moveTo>
                <a:cubicBezTo>
                  <a:pt x="2380" y="953"/>
                  <a:pt x="2380" y="946"/>
                  <a:pt x="2378" y="942"/>
                </a:cubicBezTo>
                <a:cubicBezTo>
                  <a:pt x="2379" y="945"/>
                  <a:pt x="2382" y="949"/>
                  <a:pt x="2385" y="952"/>
                </a:cubicBezTo>
                <a:close/>
                <a:moveTo>
                  <a:pt x="2383" y="933"/>
                </a:moveTo>
                <a:cubicBezTo>
                  <a:pt x="2383" y="934"/>
                  <a:pt x="2385" y="935"/>
                  <a:pt x="2384" y="936"/>
                </a:cubicBezTo>
                <a:cubicBezTo>
                  <a:pt x="2383" y="936"/>
                  <a:pt x="2383" y="934"/>
                  <a:pt x="2383" y="933"/>
                </a:cubicBezTo>
                <a:close/>
                <a:moveTo>
                  <a:pt x="2385" y="943"/>
                </a:moveTo>
                <a:cubicBezTo>
                  <a:pt x="2383" y="940"/>
                  <a:pt x="2381" y="939"/>
                  <a:pt x="2381" y="935"/>
                </a:cubicBezTo>
                <a:cubicBezTo>
                  <a:pt x="2379" y="932"/>
                  <a:pt x="2376" y="930"/>
                  <a:pt x="2377" y="927"/>
                </a:cubicBezTo>
                <a:cubicBezTo>
                  <a:pt x="2376" y="927"/>
                  <a:pt x="2375" y="926"/>
                  <a:pt x="2374" y="926"/>
                </a:cubicBezTo>
                <a:cubicBezTo>
                  <a:pt x="2376" y="925"/>
                  <a:pt x="2376" y="924"/>
                  <a:pt x="2376" y="923"/>
                </a:cubicBezTo>
                <a:cubicBezTo>
                  <a:pt x="2375" y="923"/>
                  <a:pt x="2375" y="923"/>
                  <a:pt x="2374" y="924"/>
                </a:cubicBezTo>
                <a:cubicBezTo>
                  <a:pt x="2374" y="923"/>
                  <a:pt x="2373" y="922"/>
                  <a:pt x="2374" y="921"/>
                </a:cubicBezTo>
                <a:cubicBezTo>
                  <a:pt x="2381" y="923"/>
                  <a:pt x="2382" y="937"/>
                  <a:pt x="2385" y="943"/>
                </a:cubicBezTo>
                <a:close/>
                <a:moveTo>
                  <a:pt x="2374" y="916"/>
                </a:moveTo>
                <a:cubicBezTo>
                  <a:pt x="2375" y="917"/>
                  <a:pt x="2376" y="915"/>
                  <a:pt x="2377" y="916"/>
                </a:cubicBezTo>
                <a:cubicBezTo>
                  <a:pt x="2377" y="918"/>
                  <a:pt x="2373" y="917"/>
                  <a:pt x="2374" y="916"/>
                </a:cubicBezTo>
                <a:close/>
                <a:moveTo>
                  <a:pt x="2375" y="919"/>
                </a:moveTo>
                <a:cubicBezTo>
                  <a:pt x="2375" y="918"/>
                  <a:pt x="2375" y="918"/>
                  <a:pt x="2375" y="918"/>
                </a:cubicBezTo>
                <a:cubicBezTo>
                  <a:pt x="2377" y="918"/>
                  <a:pt x="2375" y="920"/>
                  <a:pt x="2374" y="921"/>
                </a:cubicBezTo>
                <a:cubicBezTo>
                  <a:pt x="2374" y="920"/>
                  <a:pt x="2372" y="921"/>
                  <a:pt x="2372" y="919"/>
                </a:cubicBezTo>
                <a:cubicBezTo>
                  <a:pt x="2373" y="919"/>
                  <a:pt x="2372" y="918"/>
                  <a:pt x="2373" y="918"/>
                </a:cubicBezTo>
                <a:cubicBezTo>
                  <a:pt x="2374" y="918"/>
                  <a:pt x="2374" y="919"/>
                  <a:pt x="2375" y="919"/>
                </a:cubicBezTo>
                <a:close/>
                <a:moveTo>
                  <a:pt x="2373" y="906"/>
                </a:moveTo>
                <a:cubicBezTo>
                  <a:pt x="2374" y="905"/>
                  <a:pt x="2372" y="904"/>
                  <a:pt x="2373" y="904"/>
                </a:cubicBezTo>
                <a:cubicBezTo>
                  <a:pt x="2375" y="904"/>
                  <a:pt x="2374" y="907"/>
                  <a:pt x="2373" y="906"/>
                </a:cubicBezTo>
                <a:close/>
                <a:moveTo>
                  <a:pt x="2384" y="851"/>
                </a:moveTo>
                <a:cubicBezTo>
                  <a:pt x="2382" y="849"/>
                  <a:pt x="2377" y="843"/>
                  <a:pt x="2381" y="842"/>
                </a:cubicBezTo>
                <a:cubicBezTo>
                  <a:pt x="2378" y="845"/>
                  <a:pt x="2385" y="847"/>
                  <a:pt x="2384" y="851"/>
                </a:cubicBezTo>
                <a:close/>
                <a:moveTo>
                  <a:pt x="2387" y="872"/>
                </a:moveTo>
                <a:cubicBezTo>
                  <a:pt x="2385" y="871"/>
                  <a:pt x="2384" y="870"/>
                  <a:pt x="2385" y="869"/>
                </a:cubicBezTo>
                <a:cubicBezTo>
                  <a:pt x="2385" y="870"/>
                  <a:pt x="2387" y="871"/>
                  <a:pt x="2387" y="872"/>
                </a:cubicBezTo>
                <a:close/>
                <a:moveTo>
                  <a:pt x="2386" y="867"/>
                </a:moveTo>
                <a:cubicBezTo>
                  <a:pt x="2383" y="860"/>
                  <a:pt x="2386" y="865"/>
                  <a:pt x="2387" y="867"/>
                </a:cubicBezTo>
                <a:cubicBezTo>
                  <a:pt x="2386" y="867"/>
                  <a:pt x="2386" y="868"/>
                  <a:pt x="2386" y="867"/>
                </a:cubicBezTo>
                <a:close/>
                <a:moveTo>
                  <a:pt x="2388" y="801"/>
                </a:moveTo>
                <a:cubicBezTo>
                  <a:pt x="2389" y="804"/>
                  <a:pt x="2391" y="807"/>
                  <a:pt x="2390" y="809"/>
                </a:cubicBezTo>
                <a:cubicBezTo>
                  <a:pt x="2389" y="808"/>
                  <a:pt x="2385" y="804"/>
                  <a:pt x="2388" y="804"/>
                </a:cubicBezTo>
                <a:cubicBezTo>
                  <a:pt x="2387" y="803"/>
                  <a:pt x="2386" y="802"/>
                  <a:pt x="2386" y="801"/>
                </a:cubicBezTo>
                <a:cubicBezTo>
                  <a:pt x="2386" y="801"/>
                  <a:pt x="2387" y="801"/>
                  <a:pt x="2388" y="802"/>
                </a:cubicBezTo>
                <a:cubicBezTo>
                  <a:pt x="2388" y="802"/>
                  <a:pt x="2388" y="802"/>
                  <a:pt x="2388" y="801"/>
                </a:cubicBezTo>
                <a:close/>
                <a:moveTo>
                  <a:pt x="2385" y="799"/>
                </a:moveTo>
                <a:cubicBezTo>
                  <a:pt x="2386" y="799"/>
                  <a:pt x="2386" y="799"/>
                  <a:pt x="2386" y="798"/>
                </a:cubicBezTo>
                <a:cubicBezTo>
                  <a:pt x="2386" y="799"/>
                  <a:pt x="2387" y="800"/>
                  <a:pt x="2387" y="801"/>
                </a:cubicBezTo>
                <a:cubicBezTo>
                  <a:pt x="2387" y="800"/>
                  <a:pt x="2386" y="800"/>
                  <a:pt x="2385" y="799"/>
                </a:cubicBezTo>
                <a:close/>
                <a:moveTo>
                  <a:pt x="2386" y="833"/>
                </a:moveTo>
                <a:cubicBezTo>
                  <a:pt x="2386" y="833"/>
                  <a:pt x="2386" y="833"/>
                  <a:pt x="2387" y="833"/>
                </a:cubicBezTo>
                <a:cubicBezTo>
                  <a:pt x="2387" y="833"/>
                  <a:pt x="2387" y="832"/>
                  <a:pt x="2388" y="832"/>
                </a:cubicBezTo>
                <a:cubicBezTo>
                  <a:pt x="2389" y="833"/>
                  <a:pt x="2389" y="834"/>
                  <a:pt x="2390" y="835"/>
                </a:cubicBezTo>
                <a:cubicBezTo>
                  <a:pt x="2389" y="835"/>
                  <a:pt x="2387" y="835"/>
                  <a:pt x="2387" y="836"/>
                </a:cubicBezTo>
                <a:cubicBezTo>
                  <a:pt x="2388" y="835"/>
                  <a:pt x="2389" y="835"/>
                  <a:pt x="2390" y="836"/>
                </a:cubicBezTo>
                <a:cubicBezTo>
                  <a:pt x="2387" y="837"/>
                  <a:pt x="2391" y="837"/>
                  <a:pt x="2389" y="838"/>
                </a:cubicBezTo>
                <a:cubicBezTo>
                  <a:pt x="2388" y="837"/>
                  <a:pt x="2387" y="836"/>
                  <a:pt x="2386" y="836"/>
                </a:cubicBezTo>
                <a:cubicBezTo>
                  <a:pt x="2386" y="835"/>
                  <a:pt x="2386" y="833"/>
                  <a:pt x="2386" y="833"/>
                </a:cubicBezTo>
                <a:close/>
                <a:moveTo>
                  <a:pt x="2388" y="859"/>
                </a:moveTo>
                <a:cubicBezTo>
                  <a:pt x="2386" y="858"/>
                  <a:pt x="2388" y="856"/>
                  <a:pt x="2386" y="856"/>
                </a:cubicBezTo>
                <a:cubicBezTo>
                  <a:pt x="2388" y="855"/>
                  <a:pt x="2390" y="858"/>
                  <a:pt x="2388" y="859"/>
                </a:cubicBezTo>
                <a:close/>
                <a:moveTo>
                  <a:pt x="2407" y="873"/>
                </a:moveTo>
                <a:cubicBezTo>
                  <a:pt x="2397" y="866"/>
                  <a:pt x="2394" y="851"/>
                  <a:pt x="2388" y="838"/>
                </a:cubicBezTo>
                <a:cubicBezTo>
                  <a:pt x="2389" y="839"/>
                  <a:pt x="2390" y="840"/>
                  <a:pt x="2389" y="841"/>
                </a:cubicBezTo>
                <a:cubicBezTo>
                  <a:pt x="2390" y="841"/>
                  <a:pt x="2391" y="841"/>
                  <a:pt x="2391" y="842"/>
                </a:cubicBezTo>
                <a:cubicBezTo>
                  <a:pt x="2394" y="848"/>
                  <a:pt x="2398" y="854"/>
                  <a:pt x="2402" y="858"/>
                </a:cubicBezTo>
                <a:cubicBezTo>
                  <a:pt x="2401" y="851"/>
                  <a:pt x="2395" y="847"/>
                  <a:pt x="2395" y="841"/>
                </a:cubicBezTo>
                <a:cubicBezTo>
                  <a:pt x="2394" y="844"/>
                  <a:pt x="2394" y="836"/>
                  <a:pt x="2393" y="839"/>
                </a:cubicBezTo>
                <a:cubicBezTo>
                  <a:pt x="2393" y="837"/>
                  <a:pt x="2390" y="837"/>
                  <a:pt x="2391" y="834"/>
                </a:cubicBezTo>
                <a:cubicBezTo>
                  <a:pt x="2392" y="836"/>
                  <a:pt x="2392" y="833"/>
                  <a:pt x="2394" y="833"/>
                </a:cubicBezTo>
                <a:cubicBezTo>
                  <a:pt x="2397" y="839"/>
                  <a:pt x="2398" y="847"/>
                  <a:pt x="2402" y="852"/>
                </a:cubicBezTo>
                <a:cubicBezTo>
                  <a:pt x="2401" y="858"/>
                  <a:pt x="2410" y="865"/>
                  <a:pt x="2407" y="873"/>
                </a:cubicBezTo>
                <a:close/>
                <a:moveTo>
                  <a:pt x="2394" y="811"/>
                </a:moveTo>
                <a:cubicBezTo>
                  <a:pt x="2394" y="811"/>
                  <a:pt x="2395" y="812"/>
                  <a:pt x="2396" y="813"/>
                </a:cubicBezTo>
                <a:cubicBezTo>
                  <a:pt x="2395" y="815"/>
                  <a:pt x="2395" y="817"/>
                  <a:pt x="2396" y="819"/>
                </a:cubicBezTo>
                <a:cubicBezTo>
                  <a:pt x="2393" y="818"/>
                  <a:pt x="2393" y="815"/>
                  <a:pt x="2392" y="811"/>
                </a:cubicBezTo>
                <a:cubicBezTo>
                  <a:pt x="2393" y="811"/>
                  <a:pt x="2394" y="812"/>
                  <a:pt x="2394" y="813"/>
                </a:cubicBezTo>
                <a:cubicBezTo>
                  <a:pt x="2394" y="812"/>
                  <a:pt x="2394" y="811"/>
                  <a:pt x="2394" y="811"/>
                </a:cubicBezTo>
                <a:close/>
                <a:moveTo>
                  <a:pt x="2398" y="821"/>
                </a:moveTo>
                <a:cubicBezTo>
                  <a:pt x="2396" y="823"/>
                  <a:pt x="2397" y="820"/>
                  <a:pt x="2396" y="820"/>
                </a:cubicBezTo>
                <a:cubicBezTo>
                  <a:pt x="2398" y="819"/>
                  <a:pt x="2397" y="821"/>
                  <a:pt x="2398" y="821"/>
                </a:cubicBezTo>
                <a:close/>
                <a:moveTo>
                  <a:pt x="2398" y="831"/>
                </a:moveTo>
                <a:cubicBezTo>
                  <a:pt x="2400" y="833"/>
                  <a:pt x="2401" y="835"/>
                  <a:pt x="2402" y="838"/>
                </a:cubicBezTo>
                <a:cubicBezTo>
                  <a:pt x="2400" y="835"/>
                  <a:pt x="2397" y="834"/>
                  <a:pt x="2398" y="831"/>
                </a:cubicBezTo>
                <a:close/>
                <a:moveTo>
                  <a:pt x="2407" y="850"/>
                </a:moveTo>
                <a:cubicBezTo>
                  <a:pt x="2408" y="849"/>
                  <a:pt x="2409" y="848"/>
                  <a:pt x="2410" y="849"/>
                </a:cubicBezTo>
                <a:cubicBezTo>
                  <a:pt x="2409" y="850"/>
                  <a:pt x="2408" y="850"/>
                  <a:pt x="2407" y="850"/>
                </a:cubicBezTo>
                <a:close/>
                <a:moveTo>
                  <a:pt x="2417" y="869"/>
                </a:moveTo>
                <a:cubicBezTo>
                  <a:pt x="2412" y="863"/>
                  <a:pt x="2410" y="858"/>
                  <a:pt x="2408" y="850"/>
                </a:cubicBezTo>
                <a:cubicBezTo>
                  <a:pt x="2410" y="851"/>
                  <a:pt x="2409" y="850"/>
                  <a:pt x="2411" y="850"/>
                </a:cubicBezTo>
                <a:cubicBezTo>
                  <a:pt x="2418" y="854"/>
                  <a:pt x="2419" y="862"/>
                  <a:pt x="2423" y="868"/>
                </a:cubicBezTo>
                <a:cubicBezTo>
                  <a:pt x="2422" y="870"/>
                  <a:pt x="2419" y="868"/>
                  <a:pt x="2417" y="869"/>
                </a:cubicBezTo>
                <a:close/>
                <a:moveTo>
                  <a:pt x="2433" y="865"/>
                </a:moveTo>
                <a:cubicBezTo>
                  <a:pt x="2433" y="864"/>
                  <a:pt x="2431" y="863"/>
                  <a:pt x="2432" y="862"/>
                </a:cubicBezTo>
                <a:cubicBezTo>
                  <a:pt x="2433" y="863"/>
                  <a:pt x="2435" y="864"/>
                  <a:pt x="2433" y="865"/>
                </a:cubicBezTo>
                <a:close/>
                <a:moveTo>
                  <a:pt x="2451" y="884"/>
                </a:moveTo>
                <a:cubicBezTo>
                  <a:pt x="2450" y="883"/>
                  <a:pt x="2450" y="883"/>
                  <a:pt x="2449" y="884"/>
                </a:cubicBezTo>
                <a:cubicBezTo>
                  <a:pt x="2449" y="882"/>
                  <a:pt x="2448" y="881"/>
                  <a:pt x="2449" y="879"/>
                </a:cubicBezTo>
                <a:cubicBezTo>
                  <a:pt x="2449" y="881"/>
                  <a:pt x="2451" y="882"/>
                  <a:pt x="2451" y="884"/>
                </a:cubicBezTo>
                <a:close/>
                <a:moveTo>
                  <a:pt x="2448" y="876"/>
                </a:moveTo>
                <a:cubicBezTo>
                  <a:pt x="2449" y="877"/>
                  <a:pt x="2449" y="878"/>
                  <a:pt x="2450" y="879"/>
                </a:cubicBezTo>
                <a:cubicBezTo>
                  <a:pt x="2449" y="879"/>
                  <a:pt x="2448" y="880"/>
                  <a:pt x="2447" y="878"/>
                </a:cubicBezTo>
                <a:cubicBezTo>
                  <a:pt x="2448" y="878"/>
                  <a:pt x="2447" y="876"/>
                  <a:pt x="2448" y="876"/>
                </a:cubicBezTo>
                <a:close/>
                <a:moveTo>
                  <a:pt x="2439" y="858"/>
                </a:moveTo>
                <a:cubicBezTo>
                  <a:pt x="2438" y="860"/>
                  <a:pt x="2442" y="862"/>
                  <a:pt x="2442" y="865"/>
                </a:cubicBezTo>
                <a:cubicBezTo>
                  <a:pt x="2441" y="864"/>
                  <a:pt x="2440" y="864"/>
                  <a:pt x="2440" y="865"/>
                </a:cubicBezTo>
                <a:cubicBezTo>
                  <a:pt x="2439" y="864"/>
                  <a:pt x="2441" y="861"/>
                  <a:pt x="2439" y="863"/>
                </a:cubicBezTo>
                <a:cubicBezTo>
                  <a:pt x="2439" y="862"/>
                  <a:pt x="2438" y="859"/>
                  <a:pt x="2439" y="858"/>
                </a:cubicBezTo>
                <a:close/>
                <a:moveTo>
                  <a:pt x="2445" y="871"/>
                </a:moveTo>
                <a:cubicBezTo>
                  <a:pt x="2445" y="872"/>
                  <a:pt x="2444" y="871"/>
                  <a:pt x="2445" y="873"/>
                </a:cubicBezTo>
                <a:cubicBezTo>
                  <a:pt x="2443" y="873"/>
                  <a:pt x="2444" y="873"/>
                  <a:pt x="2442" y="875"/>
                </a:cubicBezTo>
                <a:cubicBezTo>
                  <a:pt x="2438" y="866"/>
                  <a:pt x="2435" y="861"/>
                  <a:pt x="2431" y="851"/>
                </a:cubicBezTo>
                <a:cubicBezTo>
                  <a:pt x="2436" y="855"/>
                  <a:pt x="2438" y="869"/>
                  <a:pt x="2445" y="871"/>
                </a:cubicBezTo>
                <a:close/>
                <a:moveTo>
                  <a:pt x="2431" y="873"/>
                </a:moveTo>
                <a:cubicBezTo>
                  <a:pt x="2430" y="874"/>
                  <a:pt x="2429" y="874"/>
                  <a:pt x="2429" y="873"/>
                </a:cubicBezTo>
                <a:cubicBezTo>
                  <a:pt x="2429" y="872"/>
                  <a:pt x="2430" y="872"/>
                  <a:pt x="2431" y="873"/>
                </a:cubicBezTo>
                <a:close/>
                <a:moveTo>
                  <a:pt x="2425" y="854"/>
                </a:moveTo>
                <a:cubicBezTo>
                  <a:pt x="2426" y="856"/>
                  <a:pt x="2430" y="856"/>
                  <a:pt x="2427" y="858"/>
                </a:cubicBezTo>
                <a:cubicBezTo>
                  <a:pt x="2427" y="857"/>
                  <a:pt x="2425" y="855"/>
                  <a:pt x="2425" y="854"/>
                </a:cubicBezTo>
                <a:close/>
                <a:moveTo>
                  <a:pt x="2429" y="869"/>
                </a:moveTo>
                <a:cubicBezTo>
                  <a:pt x="2428" y="868"/>
                  <a:pt x="2429" y="867"/>
                  <a:pt x="2428" y="867"/>
                </a:cubicBezTo>
                <a:cubicBezTo>
                  <a:pt x="2431" y="867"/>
                  <a:pt x="2428" y="870"/>
                  <a:pt x="2429" y="872"/>
                </a:cubicBezTo>
                <a:cubicBezTo>
                  <a:pt x="2423" y="867"/>
                  <a:pt x="2417" y="855"/>
                  <a:pt x="2415" y="849"/>
                </a:cubicBezTo>
                <a:cubicBezTo>
                  <a:pt x="2421" y="855"/>
                  <a:pt x="2423" y="863"/>
                  <a:pt x="2429" y="869"/>
                </a:cubicBezTo>
                <a:close/>
                <a:moveTo>
                  <a:pt x="2423" y="847"/>
                </a:moveTo>
                <a:cubicBezTo>
                  <a:pt x="2422" y="846"/>
                  <a:pt x="2421" y="847"/>
                  <a:pt x="2421" y="847"/>
                </a:cubicBezTo>
                <a:cubicBezTo>
                  <a:pt x="2420" y="844"/>
                  <a:pt x="2419" y="841"/>
                  <a:pt x="2419" y="839"/>
                </a:cubicBezTo>
                <a:cubicBezTo>
                  <a:pt x="2421" y="842"/>
                  <a:pt x="2424" y="844"/>
                  <a:pt x="2423" y="847"/>
                </a:cubicBezTo>
                <a:close/>
                <a:moveTo>
                  <a:pt x="2410" y="819"/>
                </a:moveTo>
                <a:cubicBezTo>
                  <a:pt x="2411" y="820"/>
                  <a:pt x="2409" y="821"/>
                  <a:pt x="2410" y="822"/>
                </a:cubicBezTo>
                <a:cubicBezTo>
                  <a:pt x="2411" y="820"/>
                  <a:pt x="2411" y="823"/>
                  <a:pt x="2412" y="824"/>
                </a:cubicBezTo>
                <a:cubicBezTo>
                  <a:pt x="2412" y="823"/>
                  <a:pt x="2412" y="823"/>
                  <a:pt x="2412" y="823"/>
                </a:cubicBezTo>
                <a:cubicBezTo>
                  <a:pt x="2414" y="828"/>
                  <a:pt x="2416" y="834"/>
                  <a:pt x="2419" y="837"/>
                </a:cubicBezTo>
                <a:cubicBezTo>
                  <a:pt x="2417" y="838"/>
                  <a:pt x="2417" y="836"/>
                  <a:pt x="2416" y="837"/>
                </a:cubicBezTo>
                <a:cubicBezTo>
                  <a:pt x="2415" y="832"/>
                  <a:pt x="2409" y="826"/>
                  <a:pt x="2407" y="820"/>
                </a:cubicBezTo>
                <a:cubicBezTo>
                  <a:pt x="2408" y="820"/>
                  <a:pt x="2408" y="820"/>
                  <a:pt x="2410" y="819"/>
                </a:cubicBezTo>
                <a:close/>
                <a:moveTo>
                  <a:pt x="2403" y="830"/>
                </a:moveTo>
                <a:cubicBezTo>
                  <a:pt x="2406" y="832"/>
                  <a:pt x="2412" y="836"/>
                  <a:pt x="2411" y="841"/>
                </a:cubicBezTo>
                <a:cubicBezTo>
                  <a:pt x="2410" y="839"/>
                  <a:pt x="2409" y="838"/>
                  <a:pt x="2407" y="837"/>
                </a:cubicBezTo>
                <a:cubicBezTo>
                  <a:pt x="2408" y="838"/>
                  <a:pt x="2407" y="837"/>
                  <a:pt x="2406" y="837"/>
                </a:cubicBezTo>
                <a:cubicBezTo>
                  <a:pt x="2408" y="842"/>
                  <a:pt x="2407" y="835"/>
                  <a:pt x="2410" y="842"/>
                </a:cubicBezTo>
                <a:cubicBezTo>
                  <a:pt x="2408" y="843"/>
                  <a:pt x="2407" y="842"/>
                  <a:pt x="2407" y="843"/>
                </a:cubicBezTo>
                <a:cubicBezTo>
                  <a:pt x="2407" y="844"/>
                  <a:pt x="2408" y="844"/>
                  <a:pt x="2407" y="844"/>
                </a:cubicBezTo>
                <a:cubicBezTo>
                  <a:pt x="2407" y="844"/>
                  <a:pt x="2407" y="845"/>
                  <a:pt x="2406" y="845"/>
                </a:cubicBezTo>
                <a:cubicBezTo>
                  <a:pt x="2405" y="841"/>
                  <a:pt x="2404" y="838"/>
                  <a:pt x="2402" y="834"/>
                </a:cubicBezTo>
                <a:cubicBezTo>
                  <a:pt x="2399" y="830"/>
                  <a:pt x="2400" y="827"/>
                  <a:pt x="2398" y="823"/>
                </a:cubicBezTo>
                <a:cubicBezTo>
                  <a:pt x="2401" y="823"/>
                  <a:pt x="2404" y="827"/>
                  <a:pt x="2403" y="830"/>
                </a:cubicBezTo>
                <a:close/>
                <a:moveTo>
                  <a:pt x="2399" y="807"/>
                </a:moveTo>
                <a:cubicBezTo>
                  <a:pt x="2399" y="807"/>
                  <a:pt x="2399" y="807"/>
                  <a:pt x="2400" y="807"/>
                </a:cubicBezTo>
                <a:cubicBezTo>
                  <a:pt x="2400" y="808"/>
                  <a:pt x="2401" y="810"/>
                  <a:pt x="2402" y="811"/>
                </a:cubicBezTo>
                <a:cubicBezTo>
                  <a:pt x="2401" y="811"/>
                  <a:pt x="2400" y="811"/>
                  <a:pt x="2399" y="812"/>
                </a:cubicBezTo>
                <a:cubicBezTo>
                  <a:pt x="2399" y="810"/>
                  <a:pt x="2399" y="808"/>
                  <a:pt x="2396" y="807"/>
                </a:cubicBezTo>
                <a:cubicBezTo>
                  <a:pt x="2396" y="807"/>
                  <a:pt x="2396" y="807"/>
                  <a:pt x="2396" y="807"/>
                </a:cubicBezTo>
                <a:cubicBezTo>
                  <a:pt x="2397" y="807"/>
                  <a:pt x="2398" y="808"/>
                  <a:pt x="2399" y="809"/>
                </a:cubicBezTo>
                <a:cubicBezTo>
                  <a:pt x="2399" y="808"/>
                  <a:pt x="2399" y="808"/>
                  <a:pt x="2399" y="807"/>
                </a:cubicBezTo>
                <a:close/>
                <a:moveTo>
                  <a:pt x="2397" y="805"/>
                </a:moveTo>
                <a:cubicBezTo>
                  <a:pt x="2396" y="804"/>
                  <a:pt x="2396" y="802"/>
                  <a:pt x="2395" y="801"/>
                </a:cubicBezTo>
                <a:cubicBezTo>
                  <a:pt x="2396" y="803"/>
                  <a:pt x="2397" y="804"/>
                  <a:pt x="2398" y="806"/>
                </a:cubicBezTo>
                <a:cubicBezTo>
                  <a:pt x="2398" y="805"/>
                  <a:pt x="2397" y="805"/>
                  <a:pt x="2397" y="805"/>
                </a:cubicBezTo>
                <a:close/>
                <a:moveTo>
                  <a:pt x="2393" y="794"/>
                </a:moveTo>
                <a:cubicBezTo>
                  <a:pt x="2394" y="797"/>
                  <a:pt x="2395" y="799"/>
                  <a:pt x="2397" y="802"/>
                </a:cubicBezTo>
                <a:cubicBezTo>
                  <a:pt x="2396" y="801"/>
                  <a:pt x="2395" y="800"/>
                  <a:pt x="2394" y="799"/>
                </a:cubicBezTo>
                <a:cubicBezTo>
                  <a:pt x="2393" y="796"/>
                  <a:pt x="2391" y="793"/>
                  <a:pt x="2390" y="791"/>
                </a:cubicBezTo>
                <a:cubicBezTo>
                  <a:pt x="2391" y="792"/>
                  <a:pt x="2392" y="793"/>
                  <a:pt x="2393" y="794"/>
                </a:cubicBezTo>
                <a:close/>
                <a:moveTo>
                  <a:pt x="2384" y="764"/>
                </a:moveTo>
                <a:cubicBezTo>
                  <a:pt x="2384" y="764"/>
                  <a:pt x="2384" y="765"/>
                  <a:pt x="2385" y="765"/>
                </a:cubicBezTo>
                <a:cubicBezTo>
                  <a:pt x="2384" y="765"/>
                  <a:pt x="2384" y="766"/>
                  <a:pt x="2383" y="766"/>
                </a:cubicBezTo>
                <a:cubicBezTo>
                  <a:pt x="2383" y="766"/>
                  <a:pt x="2383" y="765"/>
                  <a:pt x="2382" y="765"/>
                </a:cubicBezTo>
                <a:cubicBezTo>
                  <a:pt x="2383" y="765"/>
                  <a:pt x="2383" y="764"/>
                  <a:pt x="2384" y="764"/>
                </a:cubicBezTo>
                <a:close/>
                <a:moveTo>
                  <a:pt x="2381" y="771"/>
                </a:moveTo>
                <a:cubicBezTo>
                  <a:pt x="2381" y="772"/>
                  <a:pt x="2381" y="772"/>
                  <a:pt x="2382" y="773"/>
                </a:cubicBezTo>
                <a:cubicBezTo>
                  <a:pt x="2382" y="773"/>
                  <a:pt x="2382" y="773"/>
                  <a:pt x="2382" y="773"/>
                </a:cubicBezTo>
                <a:cubicBezTo>
                  <a:pt x="2381" y="773"/>
                  <a:pt x="2380" y="772"/>
                  <a:pt x="2380" y="771"/>
                </a:cubicBezTo>
                <a:cubicBezTo>
                  <a:pt x="2380" y="771"/>
                  <a:pt x="2380" y="771"/>
                  <a:pt x="2381" y="771"/>
                </a:cubicBezTo>
                <a:close/>
                <a:moveTo>
                  <a:pt x="2380" y="759"/>
                </a:moveTo>
                <a:cubicBezTo>
                  <a:pt x="2381" y="760"/>
                  <a:pt x="2378" y="762"/>
                  <a:pt x="2378" y="760"/>
                </a:cubicBezTo>
                <a:lnTo>
                  <a:pt x="2380" y="759"/>
                </a:lnTo>
                <a:close/>
                <a:moveTo>
                  <a:pt x="2377" y="764"/>
                </a:moveTo>
                <a:cubicBezTo>
                  <a:pt x="2377" y="764"/>
                  <a:pt x="2377" y="764"/>
                  <a:pt x="2377" y="765"/>
                </a:cubicBezTo>
                <a:cubicBezTo>
                  <a:pt x="2377" y="765"/>
                  <a:pt x="2377" y="765"/>
                  <a:pt x="2377" y="765"/>
                </a:cubicBezTo>
                <a:cubicBezTo>
                  <a:pt x="2376" y="764"/>
                  <a:pt x="2375" y="765"/>
                  <a:pt x="2375" y="763"/>
                </a:cubicBezTo>
                <a:cubicBezTo>
                  <a:pt x="2375" y="763"/>
                  <a:pt x="2376" y="762"/>
                  <a:pt x="2376" y="762"/>
                </a:cubicBezTo>
                <a:cubicBezTo>
                  <a:pt x="2376" y="763"/>
                  <a:pt x="2376" y="763"/>
                  <a:pt x="2377" y="763"/>
                </a:cubicBezTo>
                <a:cubicBezTo>
                  <a:pt x="2376" y="764"/>
                  <a:pt x="2376" y="764"/>
                  <a:pt x="2376" y="764"/>
                </a:cubicBezTo>
                <a:cubicBezTo>
                  <a:pt x="2376" y="764"/>
                  <a:pt x="2377" y="764"/>
                  <a:pt x="2377" y="764"/>
                </a:cubicBezTo>
                <a:close/>
                <a:moveTo>
                  <a:pt x="2377" y="765"/>
                </a:moveTo>
                <a:cubicBezTo>
                  <a:pt x="2377" y="765"/>
                  <a:pt x="2377" y="765"/>
                  <a:pt x="2378" y="765"/>
                </a:cubicBezTo>
                <a:cubicBezTo>
                  <a:pt x="2378" y="766"/>
                  <a:pt x="2378" y="767"/>
                  <a:pt x="2379" y="767"/>
                </a:cubicBezTo>
                <a:cubicBezTo>
                  <a:pt x="2379" y="767"/>
                  <a:pt x="2379" y="767"/>
                  <a:pt x="2378" y="767"/>
                </a:cubicBezTo>
                <a:cubicBezTo>
                  <a:pt x="2378" y="766"/>
                  <a:pt x="2376" y="766"/>
                  <a:pt x="2377" y="765"/>
                </a:cubicBezTo>
                <a:close/>
                <a:moveTo>
                  <a:pt x="2379" y="769"/>
                </a:moveTo>
                <a:cubicBezTo>
                  <a:pt x="2379" y="770"/>
                  <a:pt x="2379" y="770"/>
                  <a:pt x="2379" y="770"/>
                </a:cubicBezTo>
                <a:cubicBezTo>
                  <a:pt x="2378" y="769"/>
                  <a:pt x="2378" y="768"/>
                  <a:pt x="2377" y="767"/>
                </a:cubicBezTo>
                <a:cubicBezTo>
                  <a:pt x="2378" y="768"/>
                  <a:pt x="2379" y="769"/>
                  <a:pt x="2379" y="769"/>
                </a:cubicBezTo>
                <a:close/>
                <a:moveTo>
                  <a:pt x="2376" y="758"/>
                </a:moveTo>
                <a:cubicBezTo>
                  <a:pt x="2377" y="759"/>
                  <a:pt x="2378" y="758"/>
                  <a:pt x="2378" y="757"/>
                </a:cubicBezTo>
                <a:cubicBezTo>
                  <a:pt x="2379" y="758"/>
                  <a:pt x="2379" y="759"/>
                  <a:pt x="2377" y="760"/>
                </a:cubicBezTo>
                <a:cubicBezTo>
                  <a:pt x="2377" y="759"/>
                  <a:pt x="2375" y="759"/>
                  <a:pt x="2376" y="758"/>
                </a:cubicBezTo>
                <a:close/>
                <a:moveTo>
                  <a:pt x="2371" y="758"/>
                </a:moveTo>
                <a:cubicBezTo>
                  <a:pt x="2372" y="760"/>
                  <a:pt x="2374" y="760"/>
                  <a:pt x="2375" y="760"/>
                </a:cubicBezTo>
                <a:cubicBezTo>
                  <a:pt x="2375" y="761"/>
                  <a:pt x="2375" y="761"/>
                  <a:pt x="2376" y="761"/>
                </a:cubicBezTo>
                <a:cubicBezTo>
                  <a:pt x="2376" y="762"/>
                  <a:pt x="2376" y="762"/>
                  <a:pt x="2376" y="762"/>
                </a:cubicBezTo>
                <a:cubicBezTo>
                  <a:pt x="2375" y="760"/>
                  <a:pt x="2374" y="763"/>
                  <a:pt x="2373" y="763"/>
                </a:cubicBezTo>
                <a:cubicBezTo>
                  <a:pt x="2372" y="761"/>
                  <a:pt x="2371" y="762"/>
                  <a:pt x="2370" y="760"/>
                </a:cubicBezTo>
                <a:cubicBezTo>
                  <a:pt x="2371" y="759"/>
                  <a:pt x="2371" y="759"/>
                  <a:pt x="2371" y="758"/>
                </a:cubicBezTo>
                <a:close/>
                <a:moveTo>
                  <a:pt x="2360" y="718"/>
                </a:moveTo>
                <a:cubicBezTo>
                  <a:pt x="2360" y="719"/>
                  <a:pt x="2360" y="720"/>
                  <a:pt x="2360" y="720"/>
                </a:cubicBezTo>
                <a:cubicBezTo>
                  <a:pt x="2360" y="720"/>
                  <a:pt x="2359" y="719"/>
                  <a:pt x="2360" y="718"/>
                </a:cubicBezTo>
                <a:close/>
                <a:moveTo>
                  <a:pt x="2361" y="722"/>
                </a:moveTo>
                <a:cubicBezTo>
                  <a:pt x="2361" y="722"/>
                  <a:pt x="2361" y="723"/>
                  <a:pt x="2362" y="724"/>
                </a:cubicBezTo>
                <a:cubicBezTo>
                  <a:pt x="2361" y="724"/>
                  <a:pt x="2361" y="724"/>
                  <a:pt x="2360" y="724"/>
                </a:cubicBezTo>
                <a:cubicBezTo>
                  <a:pt x="2359" y="723"/>
                  <a:pt x="2360" y="722"/>
                  <a:pt x="2359" y="722"/>
                </a:cubicBezTo>
                <a:cubicBezTo>
                  <a:pt x="2360" y="721"/>
                  <a:pt x="2360" y="721"/>
                  <a:pt x="2361" y="722"/>
                </a:cubicBezTo>
                <a:close/>
                <a:moveTo>
                  <a:pt x="2358" y="719"/>
                </a:moveTo>
                <a:cubicBezTo>
                  <a:pt x="2358" y="719"/>
                  <a:pt x="2360" y="720"/>
                  <a:pt x="2359" y="721"/>
                </a:cubicBezTo>
                <a:cubicBezTo>
                  <a:pt x="2359" y="720"/>
                  <a:pt x="2357" y="719"/>
                  <a:pt x="2358" y="719"/>
                </a:cubicBezTo>
                <a:close/>
                <a:moveTo>
                  <a:pt x="2359" y="742"/>
                </a:moveTo>
                <a:cubicBezTo>
                  <a:pt x="2359" y="740"/>
                  <a:pt x="2361" y="741"/>
                  <a:pt x="2360" y="739"/>
                </a:cubicBezTo>
                <a:cubicBezTo>
                  <a:pt x="2360" y="739"/>
                  <a:pt x="2360" y="739"/>
                  <a:pt x="2360" y="739"/>
                </a:cubicBezTo>
                <a:cubicBezTo>
                  <a:pt x="2360" y="740"/>
                  <a:pt x="2361" y="740"/>
                  <a:pt x="2361" y="741"/>
                </a:cubicBezTo>
                <a:cubicBezTo>
                  <a:pt x="2361" y="741"/>
                  <a:pt x="2361" y="741"/>
                  <a:pt x="2360" y="741"/>
                </a:cubicBezTo>
                <a:cubicBezTo>
                  <a:pt x="2360" y="743"/>
                  <a:pt x="2361" y="743"/>
                  <a:pt x="2362" y="743"/>
                </a:cubicBezTo>
                <a:cubicBezTo>
                  <a:pt x="2362" y="744"/>
                  <a:pt x="2361" y="744"/>
                  <a:pt x="2361" y="744"/>
                </a:cubicBezTo>
                <a:cubicBezTo>
                  <a:pt x="2361" y="743"/>
                  <a:pt x="2360" y="742"/>
                  <a:pt x="2359" y="742"/>
                </a:cubicBezTo>
                <a:close/>
                <a:moveTo>
                  <a:pt x="2362" y="735"/>
                </a:moveTo>
                <a:cubicBezTo>
                  <a:pt x="2362" y="734"/>
                  <a:pt x="2361" y="734"/>
                  <a:pt x="2361" y="734"/>
                </a:cubicBezTo>
                <a:cubicBezTo>
                  <a:pt x="2362" y="734"/>
                  <a:pt x="2362" y="733"/>
                  <a:pt x="2362" y="733"/>
                </a:cubicBezTo>
                <a:cubicBezTo>
                  <a:pt x="2362" y="733"/>
                  <a:pt x="2363" y="734"/>
                  <a:pt x="2363" y="734"/>
                </a:cubicBezTo>
                <a:cubicBezTo>
                  <a:pt x="2363" y="734"/>
                  <a:pt x="2362" y="734"/>
                  <a:pt x="2362" y="735"/>
                </a:cubicBezTo>
                <a:close/>
                <a:moveTo>
                  <a:pt x="2365" y="743"/>
                </a:moveTo>
                <a:cubicBezTo>
                  <a:pt x="2365" y="743"/>
                  <a:pt x="2364" y="743"/>
                  <a:pt x="2364" y="743"/>
                </a:cubicBezTo>
                <a:cubicBezTo>
                  <a:pt x="2364" y="743"/>
                  <a:pt x="2363" y="742"/>
                  <a:pt x="2363" y="742"/>
                </a:cubicBezTo>
                <a:cubicBezTo>
                  <a:pt x="2364" y="742"/>
                  <a:pt x="2366" y="741"/>
                  <a:pt x="2365" y="743"/>
                </a:cubicBezTo>
                <a:close/>
                <a:moveTo>
                  <a:pt x="2366" y="738"/>
                </a:moveTo>
                <a:cubicBezTo>
                  <a:pt x="2365" y="738"/>
                  <a:pt x="2365" y="738"/>
                  <a:pt x="2365" y="738"/>
                </a:cubicBezTo>
                <a:cubicBezTo>
                  <a:pt x="2365" y="737"/>
                  <a:pt x="2364" y="737"/>
                  <a:pt x="2364" y="737"/>
                </a:cubicBezTo>
                <a:cubicBezTo>
                  <a:pt x="2364" y="736"/>
                  <a:pt x="2365" y="734"/>
                  <a:pt x="2365" y="733"/>
                </a:cubicBezTo>
                <a:cubicBezTo>
                  <a:pt x="2363" y="732"/>
                  <a:pt x="2363" y="731"/>
                  <a:pt x="2361" y="730"/>
                </a:cubicBezTo>
                <a:cubicBezTo>
                  <a:pt x="2360" y="730"/>
                  <a:pt x="2360" y="731"/>
                  <a:pt x="2359" y="732"/>
                </a:cubicBezTo>
                <a:cubicBezTo>
                  <a:pt x="2357" y="731"/>
                  <a:pt x="2360" y="730"/>
                  <a:pt x="2360" y="729"/>
                </a:cubicBezTo>
                <a:cubicBezTo>
                  <a:pt x="2359" y="729"/>
                  <a:pt x="2358" y="730"/>
                  <a:pt x="2357" y="730"/>
                </a:cubicBezTo>
                <a:cubicBezTo>
                  <a:pt x="2357" y="729"/>
                  <a:pt x="2358" y="728"/>
                  <a:pt x="2359" y="728"/>
                </a:cubicBezTo>
                <a:cubicBezTo>
                  <a:pt x="2360" y="727"/>
                  <a:pt x="2357" y="728"/>
                  <a:pt x="2357" y="727"/>
                </a:cubicBezTo>
                <a:cubicBezTo>
                  <a:pt x="2360" y="725"/>
                  <a:pt x="2362" y="729"/>
                  <a:pt x="2364" y="730"/>
                </a:cubicBezTo>
                <a:cubicBezTo>
                  <a:pt x="2365" y="731"/>
                  <a:pt x="2366" y="733"/>
                  <a:pt x="2367" y="734"/>
                </a:cubicBezTo>
                <a:cubicBezTo>
                  <a:pt x="2367" y="734"/>
                  <a:pt x="2367" y="734"/>
                  <a:pt x="2366" y="734"/>
                </a:cubicBezTo>
                <a:cubicBezTo>
                  <a:pt x="2367" y="736"/>
                  <a:pt x="2363" y="736"/>
                  <a:pt x="2366" y="738"/>
                </a:cubicBezTo>
                <a:close/>
                <a:moveTo>
                  <a:pt x="2367" y="740"/>
                </a:moveTo>
                <a:cubicBezTo>
                  <a:pt x="2366" y="739"/>
                  <a:pt x="2369" y="739"/>
                  <a:pt x="2368" y="737"/>
                </a:cubicBezTo>
                <a:cubicBezTo>
                  <a:pt x="2368" y="737"/>
                  <a:pt x="2368" y="738"/>
                  <a:pt x="2369" y="738"/>
                </a:cubicBezTo>
                <a:cubicBezTo>
                  <a:pt x="2369" y="738"/>
                  <a:pt x="2369" y="739"/>
                  <a:pt x="2370" y="740"/>
                </a:cubicBezTo>
                <a:cubicBezTo>
                  <a:pt x="2369" y="740"/>
                  <a:pt x="2369" y="741"/>
                  <a:pt x="2369" y="742"/>
                </a:cubicBezTo>
                <a:cubicBezTo>
                  <a:pt x="2367" y="742"/>
                  <a:pt x="2368" y="740"/>
                  <a:pt x="2367" y="740"/>
                </a:cubicBezTo>
                <a:close/>
                <a:moveTo>
                  <a:pt x="2364" y="756"/>
                </a:moveTo>
                <a:cubicBezTo>
                  <a:pt x="2365" y="755"/>
                  <a:pt x="2366" y="757"/>
                  <a:pt x="2367" y="757"/>
                </a:cubicBezTo>
                <a:cubicBezTo>
                  <a:pt x="2367" y="755"/>
                  <a:pt x="2368" y="755"/>
                  <a:pt x="2369" y="755"/>
                </a:cubicBezTo>
                <a:cubicBezTo>
                  <a:pt x="2369" y="755"/>
                  <a:pt x="2369" y="755"/>
                  <a:pt x="2369" y="755"/>
                </a:cubicBezTo>
                <a:cubicBezTo>
                  <a:pt x="2369" y="756"/>
                  <a:pt x="2370" y="757"/>
                  <a:pt x="2370" y="759"/>
                </a:cubicBezTo>
                <a:cubicBezTo>
                  <a:pt x="2369" y="758"/>
                  <a:pt x="2368" y="756"/>
                  <a:pt x="2367" y="757"/>
                </a:cubicBezTo>
                <a:cubicBezTo>
                  <a:pt x="2368" y="759"/>
                  <a:pt x="2367" y="758"/>
                  <a:pt x="2366" y="759"/>
                </a:cubicBezTo>
                <a:cubicBezTo>
                  <a:pt x="2367" y="759"/>
                  <a:pt x="2368" y="758"/>
                  <a:pt x="2369" y="759"/>
                </a:cubicBezTo>
                <a:cubicBezTo>
                  <a:pt x="2368" y="760"/>
                  <a:pt x="2369" y="761"/>
                  <a:pt x="2369" y="761"/>
                </a:cubicBezTo>
                <a:cubicBezTo>
                  <a:pt x="2367" y="762"/>
                  <a:pt x="2366" y="761"/>
                  <a:pt x="2364" y="759"/>
                </a:cubicBezTo>
                <a:cubicBezTo>
                  <a:pt x="2365" y="758"/>
                  <a:pt x="2367" y="758"/>
                  <a:pt x="2366" y="758"/>
                </a:cubicBezTo>
                <a:cubicBezTo>
                  <a:pt x="2366" y="758"/>
                  <a:pt x="2365" y="757"/>
                  <a:pt x="2364" y="758"/>
                </a:cubicBezTo>
                <a:cubicBezTo>
                  <a:pt x="2363" y="757"/>
                  <a:pt x="2364" y="756"/>
                  <a:pt x="2364" y="756"/>
                </a:cubicBezTo>
                <a:close/>
                <a:moveTo>
                  <a:pt x="2364" y="763"/>
                </a:moveTo>
                <a:cubicBezTo>
                  <a:pt x="2366" y="764"/>
                  <a:pt x="2362" y="765"/>
                  <a:pt x="2364" y="766"/>
                </a:cubicBezTo>
                <a:cubicBezTo>
                  <a:pt x="2365" y="765"/>
                  <a:pt x="2366" y="765"/>
                  <a:pt x="2366" y="765"/>
                </a:cubicBezTo>
                <a:cubicBezTo>
                  <a:pt x="2367" y="766"/>
                  <a:pt x="2368" y="768"/>
                  <a:pt x="2370" y="767"/>
                </a:cubicBezTo>
                <a:cubicBezTo>
                  <a:pt x="2370" y="768"/>
                  <a:pt x="2370" y="768"/>
                  <a:pt x="2371" y="769"/>
                </a:cubicBezTo>
                <a:cubicBezTo>
                  <a:pt x="2371" y="768"/>
                  <a:pt x="2371" y="767"/>
                  <a:pt x="2370" y="767"/>
                </a:cubicBezTo>
                <a:cubicBezTo>
                  <a:pt x="2370" y="767"/>
                  <a:pt x="2370" y="767"/>
                  <a:pt x="2370" y="766"/>
                </a:cubicBezTo>
                <a:cubicBezTo>
                  <a:pt x="2370" y="766"/>
                  <a:pt x="2370" y="766"/>
                  <a:pt x="2370" y="765"/>
                </a:cubicBezTo>
                <a:cubicBezTo>
                  <a:pt x="2370" y="765"/>
                  <a:pt x="2370" y="765"/>
                  <a:pt x="2370" y="765"/>
                </a:cubicBezTo>
                <a:cubicBezTo>
                  <a:pt x="2370" y="765"/>
                  <a:pt x="2370" y="765"/>
                  <a:pt x="2370" y="765"/>
                </a:cubicBezTo>
                <a:cubicBezTo>
                  <a:pt x="2369" y="765"/>
                  <a:pt x="2369" y="765"/>
                  <a:pt x="2368" y="764"/>
                </a:cubicBezTo>
                <a:cubicBezTo>
                  <a:pt x="2368" y="763"/>
                  <a:pt x="2370" y="762"/>
                  <a:pt x="2370" y="761"/>
                </a:cubicBezTo>
                <a:cubicBezTo>
                  <a:pt x="2370" y="763"/>
                  <a:pt x="2373" y="763"/>
                  <a:pt x="2373" y="765"/>
                </a:cubicBezTo>
                <a:cubicBezTo>
                  <a:pt x="2374" y="765"/>
                  <a:pt x="2374" y="765"/>
                  <a:pt x="2375" y="764"/>
                </a:cubicBezTo>
                <a:cubicBezTo>
                  <a:pt x="2374" y="766"/>
                  <a:pt x="2375" y="766"/>
                  <a:pt x="2376" y="767"/>
                </a:cubicBezTo>
                <a:cubicBezTo>
                  <a:pt x="2376" y="767"/>
                  <a:pt x="2376" y="767"/>
                  <a:pt x="2376" y="767"/>
                </a:cubicBezTo>
                <a:cubicBezTo>
                  <a:pt x="2376" y="768"/>
                  <a:pt x="2376" y="768"/>
                  <a:pt x="2375" y="769"/>
                </a:cubicBezTo>
                <a:cubicBezTo>
                  <a:pt x="2377" y="771"/>
                  <a:pt x="2378" y="774"/>
                  <a:pt x="2379" y="777"/>
                </a:cubicBezTo>
                <a:cubicBezTo>
                  <a:pt x="2379" y="777"/>
                  <a:pt x="2379" y="777"/>
                  <a:pt x="2379" y="777"/>
                </a:cubicBezTo>
                <a:cubicBezTo>
                  <a:pt x="2379" y="777"/>
                  <a:pt x="2379" y="777"/>
                  <a:pt x="2379" y="777"/>
                </a:cubicBezTo>
                <a:cubicBezTo>
                  <a:pt x="2384" y="787"/>
                  <a:pt x="2389" y="794"/>
                  <a:pt x="2394" y="802"/>
                </a:cubicBezTo>
                <a:cubicBezTo>
                  <a:pt x="2393" y="803"/>
                  <a:pt x="2393" y="803"/>
                  <a:pt x="2393" y="804"/>
                </a:cubicBezTo>
                <a:cubicBezTo>
                  <a:pt x="2392" y="802"/>
                  <a:pt x="2391" y="801"/>
                  <a:pt x="2390" y="801"/>
                </a:cubicBezTo>
                <a:cubicBezTo>
                  <a:pt x="2388" y="804"/>
                  <a:pt x="2395" y="806"/>
                  <a:pt x="2393" y="807"/>
                </a:cubicBezTo>
                <a:cubicBezTo>
                  <a:pt x="2394" y="806"/>
                  <a:pt x="2394" y="806"/>
                  <a:pt x="2395" y="806"/>
                </a:cubicBezTo>
                <a:cubicBezTo>
                  <a:pt x="2395" y="807"/>
                  <a:pt x="2394" y="807"/>
                  <a:pt x="2394" y="807"/>
                </a:cubicBezTo>
                <a:cubicBezTo>
                  <a:pt x="2398" y="808"/>
                  <a:pt x="2397" y="810"/>
                  <a:pt x="2396" y="813"/>
                </a:cubicBezTo>
                <a:cubicBezTo>
                  <a:pt x="2395" y="811"/>
                  <a:pt x="2394" y="809"/>
                  <a:pt x="2392" y="807"/>
                </a:cubicBezTo>
                <a:cubicBezTo>
                  <a:pt x="2390" y="803"/>
                  <a:pt x="2386" y="799"/>
                  <a:pt x="2385" y="793"/>
                </a:cubicBezTo>
                <a:cubicBezTo>
                  <a:pt x="2384" y="793"/>
                  <a:pt x="2383" y="794"/>
                  <a:pt x="2382" y="792"/>
                </a:cubicBezTo>
                <a:cubicBezTo>
                  <a:pt x="2383" y="795"/>
                  <a:pt x="2383" y="798"/>
                  <a:pt x="2385" y="800"/>
                </a:cubicBezTo>
                <a:cubicBezTo>
                  <a:pt x="2385" y="800"/>
                  <a:pt x="2385" y="800"/>
                  <a:pt x="2385" y="800"/>
                </a:cubicBezTo>
                <a:cubicBezTo>
                  <a:pt x="2385" y="800"/>
                  <a:pt x="2385" y="800"/>
                  <a:pt x="2385" y="801"/>
                </a:cubicBezTo>
                <a:cubicBezTo>
                  <a:pt x="2385" y="801"/>
                  <a:pt x="2385" y="802"/>
                  <a:pt x="2386" y="802"/>
                </a:cubicBezTo>
                <a:cubicBezTo>
                  <a:pt x="2384" y="801"/>
                  <a:pt x="2383" y="800"/>
                  <a:pt x="2382" y="798"/>
                </a:cubicBezTo>
                <a:cubicBezTo>
                  <a:pt x="2382" y="798"/>
                  <a:pt x="2383" y="797"/>
                  <a:pt x="2382" y="796"/>
                </a:cubicBezTo>
                <a:cubicBezTo>
                  <a:pt x="2381" y="796"/>
                  <a:pt x="2381" y="796"/>
                  <a:pt x="2381" y="797"/>
                </a:cubicBezTo>
                <a:cubicBezTo>
                  <a:pt x="2380" y="795"/>
                  <a:pt x="2379" y="794"/>
                  <a:pt x="2377" y="793"/>
                </a:cubicBezTo>
                <a:cubicBezTo>
                  <a:pt x="2379" y="792"/>
                  <a:pt x="2376" y="787"/>
                  <a:pt x="2375" y="789"/>
                </a:cubicBezTo>
                <a:cubicBezTo>
                  <a:pt x="2375" y="787"/>
                  <a:pt x="2376" y="787"/>
                  <a:pt x="2374" y="785"/>
                </a:cubicBezTo>
                <a:cubicBezTo>
                  <a:pt x="2374" y="786"/>
                  <a:pt x="2374" y="786"/>
                  <a:pt x="2374" y="787"/>
                </a:cubicBezTo>
                <a:cubicBezTo>
                  <a:pt x="2372" y="787"/>
                  <a:pt x="2372" y="785"/>
                  <a:pt x="2372" y="784"/>
                </a:cubicBezTo>
                <a:cubicBezTo>
                  <a:pt x="2372" y="784"/>
                  <a:pt x="2372" y="784"/>
                  <a:pt x="2373" y="784"/>
                </a:cubicBezTo>
                <a:cubicBezTo>
                  <a:pt x="2374" y="783"/>
                  <a:pt x="2371" y="783"/>
                  <a:pt x="2371" y="782"/>
                </a:cubicBezTo>
                <a:cubicBezTo>
                  <a:pt x="2371" y="782"/>
                  <a:pt x="2371" y="783"/>
                  <a:pt x="2371" y="783"/>
                </a:cubicBezTo>
                <a:cubicBezTo>
                  <a:pt x="2370" y="783"/>
                  <a:pt x="2370" y="783"/>
                  <a:pt x="2370" y="783"/>
                </a:cubicBezTo>
                <a:cubicBezTo>
                  <a:pt x="2371" y="782"/>
                  <a:pt x="2371" y="782"/>
                  <a:pt x="2369" y="780"/>
                </a:cubicBezTo>
                <a:cubicBezTo>
                  <a:pt x="2371" y="779"/>
                  <a:pt x="2371" y="778"/>
                  <a:pt x="2369" y="779"/>
                </a:cubicBezTo>
                <a:cubicBezTo>
                  <a:pt x="2369" y="779"/>
                  <a:pt x="2369" y="779"/>
                  <a:pt x="2369" y="778"/>
                </a:cubicBezTo>
                <a:cubicBezTo>
                  <a:pt x="2369" y="778"/>
                  <a:pt x="2369" y="778"/>
                  <a:pt x="2369" y="778"/>
                </a:cubicBezTo>
                <a:cubicBezTo>
                  <a:pt x="2369" y="778"/>
                  <a:pt x="2369" y="778"/>
                  <a:pt x="2368" y="778"/>
                </a:cubicBezTo>
                <a:cubicBezTo>
                  <a:pt x="2368" y="777"/>
                  <a:pt x="2368" y="777"/>
                  <a:pt x="2369" y="776"/>
                </a:cubicBezTo>
                <a:cubicBezTo>
                  <a:pt x="2368" y="775"/>
                  <a:pt x="2367" y="773"/>
                  <a:pt x="2366" y="771"/>
                </a:cubicBezTo>
                <a:cubicBezTo>
                  <a:pt x="2366" y="771"/>
                  <a:pt x="2367" y="771"/>
                  <a:pt x="2367" y="771"/>
                </a:cubicBezTo>
                <a:cubicBezTo>
                  <a:pt x="2368" y="769"/>
                  <a:pt x="2367" y="769"/>
                  <a:pt x="2366" y="768"/>
                </a:cubicBezTo>
                <a:cubicBezTo>
                  <a:pt x="2365" y="768"/>
                  <a:pt x="2365" y="769"/>
                  <a:pt x="2365" y="769"/>
                </a:cubicBezTo>
                <a:cubicBezTo>
                  <a:pt x="2364" y="767"/>
                  <a:pt x="2363" y="766"/>
                  <a:pt x="2362" y="765"/>
                </a:cubicBezTo>
                <a:cubicBezTo>
                  <a:pt x="2363" y="764"/>
                  <a:pt x="2363" y="763"/>
                  <a:pt x="2364" y="763"/>
                </a:cubicBezTo>
                <a:close/>
                <a:moveTo>
                  <a:pt x="2365" y="770"/>
                </a:moveTo>
                <a:cubicBezTo>
                  <a:pt x="2365" y="770"/>
                  <a:pt x="2365" y="769"/>
                  <a:pt x="2365" y="769"/>
                </a:cubicBezTo>
                <a:cubicBezTo>
                  <a:pt x="2365" y="769"/>
                  <a:pt x="2366" y="769"/>
                  <a:pt x="2366" y="769"/>
                </a:cubicBezTo>
                <a:cubicBezTo>
                  <a:pt x="2366" y="769"/>
                  <a:pt x="2366" y="770"/>
                  <a:pt x="2365" y="770"/>
                </a:cubicBezTo>
                <a:close/>
                <a:moveTo>
                  <a:pt x="2355" y="780"/>
                </a:moveTo>
                <a:cubicBezTo>
                  <a:pt x="2356" y="781"/>
                  <a:pt x="2356" y="781"/>
                  <a:pt x="2356" y="782"/>
                </a:cubicBezTo>
                <a:cubicBezTo>
                  <a:pt x="2356" y="782"/>
                  <a:pt x="2356" y="783"/>
                  <a:pt x="2355" y="783"/>
                </a:cubicBezTo>
                <a:cubicBezTo>
                  <a:pt x="2356" y="784"/>
                  <a:pt x="2356" y="784"/>
                  <a:pt x="2356" y="785"/>
                </a:cubicBezTo>
                <a:cubicBezTo>
                  <a:pt x="2357" y="784"/>
                  <a:pt x="2357" y="784"/>
                  <a:pt x="2357" y="784"/>
                </a:cubicBezTo>
                <a:cubicBezTo>
                  <a:pt x="2357" y="785"/>
                  <a:pt x="2357" y="786"/>
                  <a:pt x="2357" y="787"/>
                </a:cubicBezTo>
                <a:cubicBezTo>
                  <a:pt x="2358" y="787"/>
                  <a:pt x="2359" y="788"/>
                  <a:pt x="2360" y="787"/>
                </a:cubicBezTo>
                <a:cubicBezTo>
                  <a:pt x="2367" y="797"/>
                  <a:pt x="2372" y="807"/>
                  <a:pt x="2377" y="817"/>
                </a:cubicBezTo>
                <a:cubicBezTo>
                  <a:pt x="2375" y="818"/>
                  <a:pt x="2374" y="818"/>
                  <a:pt x="2376" y="820"/>
                </a:cubicBezTo>
                <a:cubicBezTo>
                  <a:pt x="2377" y="817"/>
                  <a:pt x="2376" y="820"/>
                  <a:pt x="2377" y="822"/>
                </a:cubicBezTo>
                <a:cubicBezTo>
                  <a:pt x="2368" y="811"/>
                  <a:pt x="2358" y="794"/>
                  <a:pt x="2350" y="778"/>
                </a:cubicBezTo>
                <a:cubicBezTo>
                  <a:pt x="2351" y="778"/>
                  <a:pt x="2353" y="780"/>
                  <a:pt x="2355" y="780"/>
                </a:cubicBezTo>
                <a:close/>
                <a:moveTo>
                  <a:pt x="2346" y="769"/>
                </a:moveTo>
                <a:cubicBezTo>
                  <a:pt x="2348" y="771"/>
                  <a:pt x="2351" y="771"/>
                  <a:pt x="2351" y="775"/>
                </a:cubicBezTo>
                <a:cubicBezTo>
                  <a:pt x="2350" y="775"/>
                  <a:pt x="2350" y="775"/>
                  <a:pt x="2349" y="775"/>
                </a:cubicBezTo>
                <a:cubicBezTo>
                  <a:pt x="2349" y="775"/>
                  <a:pt x="2349" y="775"/>
                  <a:pt x="2349" y="776"/>
                </a:cubicBezTo>
                <a:cubicBezTo>
                  <a:pt x="2347" y="773"/>
                  <a:pt x="2345" y="769"/>
                  <a:pt x="2344" y="766"/>
                </a:cubicBezTo>
                <a:cubicBezTo>
                  <a:pt x="2345" y="767"/>
                  <a:pt x="2346" y="767"/>
                  <a:pt x="2346" y="769"/>
                </a:cubicBezTo>
                <a:close/>
                <a:moveTo>
                  <a:pt x="2327" y="744"/>
                </a:moveTo>
                <a:cubicBezTo>
                  <a:pt x="2327" y="745"/>
                  <a:pt x="2327" y="746"/>
                  <a:pt x="2327" y="746"/>
                </a:cubicBezTo>
                <a:cubicBezTo>
                  <a:pt x="2326" y="745"/>
                  <a:pt x="2325" y="743"/>
                  <a:pt x="2324" y="741"/>
                </a:cubicBezTo>
                <a:cubicBezTo>
                  <a:pt x="2325" y="742"/>
                  <a:pt x="2326" y="743"/>
                  <a:pt x="2327" y="744"/>
                </a:cubicBezTo>
                <a:close/>
                <a:moveTo>
                  <a:pt x="2311" y="686"/>
                </a:moveTo>
                <a:cubicBezTo>
                  <a:pt x="2312" y="687"/>
                  <a:pt x="2313" y="688"/>
                  <a:pt x="2314" y="690"/>
                </a:cubicBezTo>
                <a:cubicBezTo>
                  <a:pt x="2313" y="690"/>
                  <a:pt x="2313" y="690"/>
                  <a:pt x="2314" y="692"/>
                </a:cubicBezTo>
                <a:cubicBezTo>
                  <a:pt x="2314" y="692"/>
                  <a:pt x="2314" y="693"/>
                  <a:pt x="2314" y="694"/>
                </a:cubicBezTo>
                <a:cubicBezTo>
                  <a:pt x="2311" y="691"/>
                  <a:pt x="2308" y="688"/>
                  <a:pt x="2307" y="685"/>
                </a:cubicBezTo>
                <a:cubicBezTo>
                  <a:pt x="2309" y="685"/>
                  <a:pt x="2310" y="687"/>
                  <a:pt x="2312" y="689"/>
                </a:cubicBezTo>
                <a:cubicBezTo>
                  <a:pt x="2312" y="688"/>
                  <a:pt x="2311" y="686"/>
                  <a:pt x="2310" y="686"/>
                </a:cubicBezTo>
                <a:cubicBezTo>
                  <a:pt x="2311" y="686"/>
                  <a:pt x="2311" y="685"/>
                  <a:pt x="2311" y="686"/>
                </a:cubicBezTo>
                <a:close/>
                <a:moveTo>
                  <a:pt x="2306" y="680"/>
                </a:moveTo>
                <a:cubicBezTo>
                  <a:pt x="2307" y="681"/>
                  <a:pt x="2308" y="683"/>
                  <a:pt x="2309" y="684"/>
                </a:cubicBezTo>
                <a:cubicBezTo>
                  <a:pt x="2309" y="685"/>
                  <a:pt x="2305" y="680"/>
                  <a:pt x="2306" y="680"/>
                </a:cubicBezTo>
                <a:close/>
                <a:moveTo>
                  <a:pt x="2311" y="682"/>
                </a:moveTo>
                <a:cubicBezTo>
                  <a:pt x="2311" y="682"/>
                  <a:pt x="2311" y="682"/>
                  <a:pt x="2311" y="682"/>
                </a:cubicBezTo>
                <a:cubicBezTo>
                  <a:pt x="2310" y="682"/>
                  <a:pt x="2310" y="682"/>
                  <a:pt x="2310" y="682"/>
                </a:cubicBezTo>
                <a:cubicBezTo>
                  <a:pt x="2310" y="682"/>
                  <a:pt x="2310" y="683"/>
                  <a:pt x="2310" y="683"/>
                </a:cubicBezTo>
                <a:cubicBezTo>
                  <a:pt x="2309" y="682"/>
                  <a:pt x="2308" y="682"/>
                  <a:pt x="2309" y="681"/>
                </a:cubicBezTo>
                <a:cubicBezTo>
                  <a:pt x="2309" y="681"/>
                  <a:pt x="2309" y="681"/>
                  <a:pt x="2309" y="681"/>
                </a:cubicBezTo>
                <a:cubicBezTo>
                  <a:pt x="2309" y="681"/>
                  <a:pt x="2309" y="681"/>
                  <a:pt x="2309" y="681"/>
                </a:cubicBezTo>
                <a:cubicBezTo>
                  <a:pt x="2309" y="680"/>
                  <a:pt x="2309" y="680"/>
                  <a:pt x="2309" y="680"/>
                </a:cubicBezTo>
                <a:cubicBezTo>
                  <a:pt x="2309" y="680"/>
                  <a:pt x="2309" y="679"/>
                  <a:pt x="2309" y="679"/>
                </a:cubicBezTo>
                <a:cubicBezTo>
                  <a:pt x="2309" y="679"/>
                  <a:pt x="2309" y="679"/>
                  <a:pt x="2309" y="679"/>
                </a:cubicBezTo>
                <a:cubicBezTo>
                  <a:pt x="2310" y="680"/>
                  <a:pt x="2310" y="681"/>
                  <a:pt x="2310" y="682"/>
                </a:cubicBezTo>
                <a:cubicBezTo>
                  <a:pt x="2310" y="682"/>
                  <a:pt x="2310" y="682"/>
                  <a:pt x="2311" y="682"/>
                </a:cubicBezTo>
                <a:close/>
                <a:moveTo>
                  <a:pt x="2308" y="673"/>
                </a:moveTo>
                <a:cubicBezTo>
                  <a:pt x="2308" y="674"/>
                  <a:pt x="2308" y="674"/>
                  <a:pt x="2309" y="675"/>
                </a:cubicBezTo>
                <a:cubicBezTo>
                  <a:pt x="2308" y="674"/>
                  <a:pt x="2308" y="675"/>
                  <a:pt x="2309" y="676"/>
                </a:cubicBezTo>
                <a:cubicBezTo>
                  <a:pt x="2309" y="677"/>
                  <a:pt x="2309" y="677"/>
                  <a:pt x="2309" y="678"/>
                </a:cubicBezTo>
                <a:cubicBezTo>
                  <a:pt x="2309" y="678"/>
                  <a:pt x="2309" y="678"/>
                  <a:pt x="2309" y="678"/>
                </a:cubicBezTo>
                <a:cubicBezTo>
                  <a:pt x="2308" y="676"/>
                  <a:pt x="2307" y="675"/>
                  <a:pt x="2305" y="674"/>
                </a:cubicBezTo>
                <a:cubicBezTo>
                  <a:pt x="2307" y="673"/>
                  <a:pt x="2308" y="674"/>
                  <a:pt x="2306" y="672"/>
                </a:cubicBezTo>
                <a:cubicBezTo>
                  <a:pt x="2307" y="672"/>
                  <a:pt x="2307" y="673"/>
                  <a:pt x="2308" y="673"/>
                </a:cubicBezTo>
                <a:close/>
                <a:moveTo>
                  <a:pt x="2305" y="721"/>
                </a:moveTo>
                <a:cubicBezTo>
                  <a:pt x="2305" y="722"/>
                  <a:pt x="2305" y="722"/>
                  <a:pt x="2306" y="723"/>
                </a:cubicBezTo>
                <a:cubicBezTo>
                  <a:pt x="2306" y="723"/>
                  <a:pt x="2306" y="722"/>
                  <a:pt x="2306" y="722"/>
                </a:cubicBezTo>
                <a:cubicBezTo>
                  <a:pt x="2308" y="725"/>
                  <a:pt x="2311" y="728"/>
                  <a:pt x="2314" y="731"/>
                </a:cubicBezTo>
                <a:cubicBezTo>
                  <a:pt x="2314" y="731"/>
                  <a:pt x="2314" y="731"/>
                  <a:pt x="2314" y="731"/>
                </a:cubicBezTo>
                <a:cubicBezTo>
                  <a:pt x="2314" y="733"/>
                  <a:pt x="2315" y="734"/>
                  <a:pt x="2316" y="735"/>
                </a:cubicBezTo>
                <a:cubicBezTo>
                  <a:pt x="2318" y="736"/>
                  <a:pt x="2314" y="732"/>
                  <a:pt x="2316" y="733"/>
                </a:cubicBezTo>
                <a:cubicBezTo>
                  <a:pt x="2316" y="733"/>
                  <a:pt x="2316" y="733"/>
                  <a:pt x="2316" y="733"/>
                </a:cubicBezTo>
                <a:cubicBezTo>
                  <a:pt x="2317" y="734"/>
                  <a:pt x="2319" y="736"/>
                  <a:pt x="2320" y="737"/>
                </a:cubicBezTo>
                <a:cubicBezTo>
                  <a:pt x="2323" y="743"/>
                  <a:pt x="2326" y="749"/>
                  <a:pt x="2329" y="752"/>
                </a:cubicBezTo>
                <a:cubicBezTo>
                  <a:pt x="2329" y="751"/>
                  <a:pt x="2328" y="751"/>
                  <a:pt x="2328" y="750"/>
                </a:cubicBezTo>
                <a:cubicBezTo>
                  <a:pt x="2330" y="752"/>
                  <a:pt x="2332" y="754"/>
                  <a:pt x="2335" y="754"/>
                </a:cubicBezTo>
                <a:cubicBezTo>
                  <a:pt x="2336" y="756"/>
                  <a:pt x="2334" y="757"/>
                  <a:pt x="2335" y="758"/>
                </a:cubicBezTo>
                <a:cubicBezTo>
                  <a:pt x="2336" y="758"/>
                  <a:pt x="2337" y="758"/>
                  <a:pt x="2338" y="758"/>
                </a:cubicBezTo>
                <a:cubicBezTo>
                  <a:pt x="2338" y="760"/>
                  <a:pt x="2339" y="762"/>
                  <a:pt x="2340" y="763"/>
                </a:cubicBezTo>
                <a:cubicBezTo>
                  <a:pt x="2340" y="763"/>
                  <a:pt x="2339" y="763"/>
                  <a:pt x="2339" y="764"/>
                </a:cubicBezTo>
                <a:cubicBezTo>
                  <a:pt x="2340" y="764"/>
                  <a:pt x="2340" y="764"/>
                  <a:pt x="2340" y="764"/>
                </a:cubicBezTo>
                <a:cubicBezTo>
                  <a:pt x="2342" y="767"/>
                  <a:pt x="2344" y="770"/>
                  <a:pt x="2343" y="771"/>
                </a:cubicBezTo>
                <a:cubicBezTo>
                  <a:pt x="2345" y="771"/>
                  <a:pt x="2344" y="774"/>
                  <a:pt x="2346" y="776"/>
                </a:cubicBezTo>
                <a:cubicBezTo>
                  <a:pt x="2346" y="776"/>
                  <a:pt x="2345" y="775"/>
                  <a:pt x="2345" y="775"/>
                </a:cubicBezTo>
                <a:cubicBezTo>
                  <a:pt x="2344" y="778"/>
                  <a:pt x="2347" y="781"/>
                  <a:pt x="2348" y="783"/>
                </a:cubicBezTo>
                <a:cubicBezTo>
                  <a:pt x="2349" y="783"/>
                  <a:pt x="2348" y="782"/>
                  <a:pt x="2348" y="782"/>
                </a:cubicBezTo>
                <a:cubicBezTo>
                  <a:pt x="2349" y="782"/>
                  <a:pt x="2350" y="784"/>
                  <a:pt x="2350" y="785"/>
                </a:cubicBezTo>
                <a:cubicBezTo>
                  <a:pt x="2349" y="786"/>
                  <a:pt x="2351" y="793"/>
                  <a:pt x="2350" y="789"/>
                </a:cubicBezTo>
                <a:cubicBezTo>
                  <a:pt x="2358" y="794"/>
                  <a:pt x="2361" y="807"/>
                  <a:pt x="2367" y="819"/>
                </a:cubicBezTo>
                <a:cubicBezTo>
                  <a:pt x="2368" y="820"/>
                  <a:pt x="2366" y="820"/>
                  <a:pt x="2366" y="821"/>
                </a:cubicBezTo>
                <a:cubicBezTo>
                  <a:pt x="2373" y="826"/>
                  <a:pt x="2377" y="833"/>
                  <a:pt x="2381" y="840"/>
                </a:cubicBezTo>
                <a:cubicBezTo>
                  <a:pt x="2379" y="841"/>
                  <a:pt x="2379" y="840"/>
                  <a:pt x="2377" y="840"/>
                </a:cubicBezTo>
                <a:cubicBezTo>
                  <a:pt x="2376" y="837"/>
                  <a:pt x="2375" y="837"/>
                  <a:pt x="2374" y="833"/>
                </a:cubicBezTo>
                <a:cubicBezTo>
                  <a:pt x="2374" y="833"/>
                  <a:pt x="2373" y="832"/>
                  <a:pt x="2372" y="833"/>
                </a:cubicBezTo>
                <a:cubicBezTo>
                  <a:pt x="2364" y="822"/>
                  <a:pt x="2357" y="803"/>
                  <a:pt x="2351" y="793"/>
                </a:cubicBezTo>
                <a:cubicBezTo>
                  <a:pt x="2350" y="792"/>
                  <a:pt x="2349" y="791"/>
                  <a:pt x="2348" y="791"/>
                </a:cubicBezTo>
                <a:cubicBezTo>
                  <a:pt x="2348" y="789"/>
                  <a:pt x="2348" y="788"/>
                  <a:pt x="2346" y="785"/>
                </a:cubicBezTo>
                <a:cubicBezTo>
                  <a:pt x="2344" y="788"/>
                  <a:pt x="2347" y="789"/>
                  <a:pt x="2348" y="791"/>
                </a:cubicBezTo>
                <a:cubicBezTo>
                  <a:pt x="2353" y="800"/>
                  <a:pt x="2360" y="817"/>
                  <a:pt x="2366" y="825"/>
                </a:cubicBezTo>
                <a:cubicBezTo>
                  <a:pt x="2365" y="826"/>
                  <a:pt x="2365" y="825"/>
                  <a:pt x="2365" y="825"/>
                </a:cubicBezTo>
                <a:cubicBezTo>
                  <a:pt x="2364" y="826"/>
                  <a:pt x="2366" y="826"/>
                  <a:pt x="2366" y="826"/>
                </a:cubicBezTo>
                <a:cubicBezTo>
                  <a:pt x="2367" y="831"/>
                  <a:pt x="2372" y="835"/>
                  <a:pt x="2373" y="841"/>
                </a:cubicBezTo>
                <a:cubicBezTo>
                  <a:pt x="2373" y="843"/>
                  <a:pt x="2372" y="841"/>
                  <a:pt x="2371" y="842"/>
                </a:cubicBezTo>
                <a:cubicBezTo>
                  <a:pt x="2372" y="843"/>
                  <a:pt x="2373" y="845"/>
                  <a:pt x="2374" y="843"/>
                </a:cubicBezTo>
                <a:cubicBezTo>
                  <a:pt x="2378" y="852"/>
                  <a:pt x="2385" y="858"/>
                  <a:pt x="2382" y="862"/>
                </a:cubicBezTo>
                <a:cubicBezTo>
                  <a:pt x="2386" y="866"/>
                  <a:pt x="2381" y="869"/>
                  <a:pt x="2383" y="872"/>
                </a:cubicBezTo>
                <a:cubicBezTo>
                  <a:pt x="2380" y="872"/>
                  <a:pt x="2377" y="869"/>
                  <a:pt x="2377" y="865"/>
                </a:cubicBezTo>
                <a:cubicBezTo>
                  <a:pt x="2375" y="864"/>
                  <a:pt x="2371" y="859"/>
                  <a:pt x="2372" y="855"/>
                </a:cubicBezTo>
                <a:cubicBezTo>
                  <a:pt x="2366" y="844"/>
                  <a:pt x="2360" y="832"/>
                  <a:pt x="2354" y="821"/>
                </a:cubicBezTo>
                <a:cubicBezTo>
                  <a:pt x="2348" y="812"/>
                  <a:pt x="2343" y="799"/>
                  <a:pt x="2337" y="792"/>
                </a:cubicBezTo>
                <a:cubicBezTo>
                  <a:pt x="2337" y="791"/>
                  <a:pt x="2337" y="791"/>
                  <a:pt x="2336" y="792"/>
                </a:cubicBezTo>
                <a:cubicBezTo>
                  <a:pt x="2335" y="791"/>
                  <a:pt x="2334" y="790"/>
                  <a:pt x="2333" y="789"/>
                </a:cubicBezTo>
                <a:cubicBezTo>
                  <a:pt x="2333" y="789"/>
                  <a:pt x="2333" y="789"/>
                  <a:pt x="2334" y="789"/>
                </a:cubicBezTo>
                <a:cubicBezTo>
                  <a:pt x="2334" y="789"/>
                  <a:pt x="2335" y="788"/>
                  <a:pt x="2335" y="788"/>
                </a:cubicBezTo>
                <a:cubicBezTo>
                  <a:pt x="2336" y="786"/>
                  <a:pt x="2333" y="788"/>
                  <a:pt x="2333" y="788"/>
                </a:cubicBezTo>
                <a:cubicBezTo>
                  <a:pt x="2328" y="782"/>
                  <a:pt x="2325" y="773"/>
                  <a:pt x="2321" y="766"/>
                </a:cubicBezTo>
                <a:cubicBezTo>
                  <a:pt x="2315" y="754"/>
                  <a:pt x="2309" y="741"/>
                  <a:pt x="2302" y="731"/>
                </a:cubicBezTo>
                <a:cubicBezTo>
                  <a:pt x="2299" y="726"/>
                  <a:pt x="2295" y="714"/>
                  <a:pt x="2292" y="715"/>
                </a:cubicBezTo>
                <a:cubicBezTo>
                  <a:pt x="2294" y="712"/>
                  <a:pt x="2292" y="712"/>
                  <a:pt x="2291" y="711"/>
                </a:cubicBezTo>
                <a:cubicBezTo>
                  <a:pt x="2290" y="710"/>
                  <a:pt x="2291" y="708"/>
                  <a:pt x="2291" y="708"/>
                </a:cubicBezTo>
                <a:cubicBezTo>
                  <a:pt x="2291" y="708"/>
                  <a:pt x="2288" y="707"/>
                  <a:pt x="2287" y="705"/>
                </a:cubicBezTo>
                <a:cubicBezTo>
                  <a:pt x="2287" y="704"/>
                  <a:pt x="2287" y="703"/>
                  <a:pt x="2287" y="703"/>
                </a:cubicBezTo>
                <a:cubicBezTo>
                  <a:pt x="2293" y="709"/>
                  <a:pt x="2299" y="715"/>
                  <a:pt x="2305" y="721"/>
                </a:cubicBezTo>
                <a:close/>
                <a:moveTo>
                  <a:pt x="2279" y="649"/>
                </a:moveTo>
                <a:cubicBezTo>
                  <a:pt x="2279" y="649"/>
                  <a:pt x="2279" y="649"/>
                  <a:pt x="2279" y="648"/>
                </a:cubicBezTo>
                <a:cubicBezTo>
                  <a:pt x="2279" y="649"/>
                  <a:pt x="2283" y="652"/>
                  <a:pt x="2283" y="651"/>
                </a:cubicBezTo>
                <a:cubicBezTo>
                  <a:pt x="2283" y="651"/>
                  <a:pt x="2283" y="651"/>
                  <a:pt x="2283" y="651"/>
                </a:cubicBezTo>
                <a:cubicBezTo>
                  <a:pt x="2283" y="651"/>
                  <a:pt x="2284" y="651"/>
                  <a:pt x="2283" y="651"/>
                </a:cubicBezTo>
                <a:cubicBezTo>
                  <a:pt x="2284" y="654"/>
                  <a:pt x="2286" y="656"/>
                  <a:pt x="2289" y="658"/>
                </a:cubicBezTo>
                <a:cubicBezTo>
                  <a:pt x="2289" y="659"/>
                  <a:pt x="2289" y="659"/>
                  <a:pt x="2289" y="660"/>
                </a:cubicBezTo>
                <a:cubicBezTo>
                  <a:pt x="2289" y="661"/>
                  <a:pt x="2290" y="662"/>
                  <a:pt x="2291" y="662"/>
                </a:cubicBezTo>
                <a:cubicBezTo>
                  <a:pt x="2291" y="662"/>
                  <a:pt x="2291" y="662"/>
                  <a:pt x="2291" y="661"/>
                </a:cubicBezTo>
                <a:cubicBezTo>
                  <a:pt x="2291" y="661"/>
                  <a:pt x="2291" y="660"/>
                  <a:pt x="2290" y="660"/>
                </a:cubicBezTo>
                <a:cubicBezTo>
                  <a:pt x="2292" y="661"/>
                  <a:pt x="2294" y="662"/>
                  <a:pt x="2295" y="663"/>
                </a:cubicBezTo>
                <a:cubicBezTo>
                  <a:pt x="2293" y="666"/>
                  <a:pt x="2299" y="665"/>
                  <a:pt x="2298" y="669"/>
                </a:cubicBezTo>
                <a:cubicBezTo>
                  <a:pt x="2297" y="668"/>
                  <a:pt x="2296" y="668"/>
                  <a:pt x="2295" y="668"/>
                </a:cubicBezTo>
                <a:cubicBezTo>
                  <a:pt x="2297" y="669"/>
                  <a:pt x="2299" y="671"/>
                  <a:pt x="2298" y="673"/>
                </a:cubicBezTo>
                <a:cubicBezTo>
                  <a:pt x="2297" y="671"/>
                  <a:pt x="2295" y="669"/>
                  <a:pt x="2294" y="668"/>
                </a:cubicBezTo>
                <a:cubicBezTo>
                  <a:pt x="2294" y="667"/>
                  <a:pt x="2293" y="666"/>
                  <a:pt x="2292" y="665"/>
                </a:cubicBezTo>
                <a:cubicBezTo>
                  <a:pt x="2293" y="665"/>
                  <a:pt x="2294" y="665"/>
                  <a:pt x="2294" y="665"/>
                </a:cubicBezTo>
                <a:cubicBezTo>
                  <a:pt x="2295" y="665"/>
                  <a:pt x="2293" y="663"/>
                  <a:pt x="2292" y="664"/>
                </a:cubicBezTo>
                <a:cubicBezTo>
                  <a:pt x="2292" y="664"/>
                  <a:pt x="2291" y="663"/>
                  <a:pt x="2291" y="663"/>
                </a:cubicBezTo>
                <a:cubicBezTo>
                  <a:pt x="2291" y="663"/>
                  <a:pt x="2291" y="664"/>
                  <a:pt x="2291" y="665"/>
                </a:cubicBezTo>
                <a:cubicBezTo>
                  <a:pt x="2288" y="662"/>
                  <a:pt x="2286" y="659"/>
                  <a:pt x="2285" y="656"/>
                </a:cubicBezTo>
                <a:cubicBezTo>
                  <a:pt x="2284" y="657"/>
                  <a:pt x="2284" y="657"/>
                  <a:pt x="2283" y="657"/>
                </a:cubicBezTo>
                <a:cubicBezTo>
                  <a:pt x="2281" y="652"/>
                  <a:pt x="2278" y="648"/>
                  <a:pt x="2276" y="644"/>
                </a:cubicBezTo>
                <a:cubicBezTo>
                  <a:pt x="2277" y="646"/>
                  <a:pt x="2278" y="647"/>
                  <a:pt x="2279" y="648"/>
                </a:cubicBezTo>
                <a:cubicBezTo>
                  <a:pt x="2278" y="648"/>
                  <a:pt x="2279" y="648"/>
                  <a:pt x="2279" y="649"/>
                </a:cubicBezTo>
                <a:close/>
                <a:moveTo>
                  <a:pt x="2293" y="669"/>
                </a:moveTo>
                <a:cubicBezTo>
                  <a:pt x="2293" y="669"/>
                  <a:pt x="2293" y="670"/>
                  <a:pt x="2293" y="670"/>
                </a:cubicBezTo>
                <a:cubicBezTo>
                  <a:pt x="2293" y="669"/>
                  <a:pt x="2290" y="667"/>
                  <a:pt x="2291" y="666"/>
                </a:cubicBezTo>
                <a:cubicBezTo>
                  <a:pt x="2291" y="667"/>
                  <a:pt x="2292" y="667"/>
                  <a:pt x="2293" y="668"/>
                </a:cubicBezTo>
                <a:cubicBezTo>
                  <a:pt x="2293" y="668"/>
                  <a:pt x="2293" y="669"/>
                  <a:pt x="2293" y="669"/>
                </a:cubicBezTo>
                <a:close/>
                <a:moveTo>
                  <a:pt x="2299" y="669"/>
                </a:moveTo>
                <a:cubicBezTo>
                  <a:pt x="2299" y="670"/>
                  <a:pt x="2301" y="670"/>
                  <a:pt x="2300" y="672"/>
                </a:cubicBezTo>
                <a:cubicBezTo>
                  <a:pt x="2300" y="671"/>
                  <a:pt x="2298" y="670"/>
                  <a:pt x="2299" y="669"/>
                </a:cubicBezTo>
                <a:close/>
                <a:moveTo>
                  <a:pt x="2297" y="647"/>
                </a:moveTo>
                <a:cubicBezTo>
                  <a:pt x="2298" y="647"/>
                  <a:pt x="2298" y="648"/>
                  <a:pt x="2299" y="649"/>
                </a:cubicBezTo>
                <a:cubicBezTo>
                  <a:pt x="2298" y="649"/>
                  <a:pt x="2298" y="648"/>
                  <a:pt x="2297" y="648"/>
                </a:cubicBezTo>
                <a:cubicBezTo>
                  <a:pt x="2297" y="648"/>
                  <a:pt x="2297" y="647"/>
                  <a:pt x="2297" y="647"/>
                </a:cubicBezTo>
                <a:close/>
                <a:moveTo>
                  <a:pt x="2300" y="654"/>
                </a:moveTo>
                <a:cubicBezTo>
                  <a:pt x="2299" y="655"/>
                  <a:pt x="2298" y="654"/>
                  <a:pt x="2298" y="653"/>
                </a:cubicBezTo>
                <a:cubicBezTo>
                  <a:pt x="2297" y="656"/>
                  <a:pt x="2300" y="657"/>
                  <a:pt x="2301" y="660"/>
                </a:cubicBezTo>
                <a:cubicBezTo>
                  <a:pt x="2301" y="660"/>
                  <a:pt x="2301" y="659"/>
                  <a:pt x="2301" y="658"/>
                </a:cubicBezTo>
                <a:cubicBezTo>
                  <a:pt x="2302" y="659"/>
                  <a:pt x="2302" y="659"/>
                  <a:pt x="2303" y="660"/>
                </a:cubicBezTo>
                <a:cubicBezTo>
                  <a:pt x="2304" y="662"/>
                  <a:pt x="2301" y="660"/>
                  <a:pt x="2301" y="662"/>
                </a:cubicBezTo>
                <a:cubicBezTo>
                  <a:pt x="2301" y="662"/>
                  <a:pt x="2302" y="662"/>
                  <a:pt x="2302" y="662"/>
                </a:cubicBezTo>
                <a:cubicBezTo>
                  <a:pt x="2302" y="663"/>
                  <a:pt x="2301" y="663"/>
                  <a:pt x="2301" y="663"/>
                </a:cubicBezTo>
                <a:cubicBezTo>
                  <a:pt x="2301" y="663"/>
                  <a:pt x="2301" y="663"/>
                  <a:pt x="2301" y="663"/>
                </a:cubicBezTo>
                <a:cubicBezTo>
                  <a:pt x="2301" y="663"/>
                  <a:pt x="2301" y="663"/>
                  <a:pt x="2301" y="664"/>
                </a:cubicBezTo>
                <a:cubicBezTo>
                  <a:pt x="2301" y="664"/>
                  <a:pt x="2302" y="664"/>
                  <a:pt x="2302" y="663"/>
                </a:cubicBezTo>
                <a:cubicBezTo>
                  <a:pt x="2302" y="664"/>
                  <a:pt x="2302" y="664"/>
                  <a:pt x="2303" y="664"/>
                </a:cubicBezTo>
                <a:cubicBezTo>
                  <a:pt x="2303" y="664"/>
                  <a:pt x="2303" y="664"/>
                  <a:pt x="2303" y="664"/>
                </a:cubicBezTo>
                <a:cubicBezTo>
                  <a:pt x="2301" y="665"/>
                  <a:pt x="2301" y="663"/>
                  <a:pt x="2300" y="662"/>
                </a:cubicBezTo>
                <a:cubicBezTo>
                  <a:pt x="2298" y="662"/>
                  <a:pt x="2302" y="666"/>
                  <a:pt x="2302" y="667"/>
                </a:cubicBezTo>
                <a:cubicBezTo>
                  <a:pt x="2302" y="667"/>
                  <a:pt x="2300" y="666"/>
                  <a:pt x="2302" y="668"/>
                </a:cubicBezTo>
                <a:cubicBezTo>
                  <a:pt x="2301" y="667"/>
                  <a:pt x="2301" y="667"/>
                  <a:pt x="2301" y="667"/>
                </a:cubicBezTo>
                <a:cubicBezTo>
                  <a:pt x="2299" y="663"/>
                  <a:pt x="2297" y="659"/>
                  <a:pt x="2294" y="655"/>
                </a:cubicBezTo>
                <a:cubicBezTo>
                  <a:pt x="2294" y="657"/>
                  <a:pt x="2295" y="660"/>
                  <a:pt x="2297" y="663"/>
                </a:cubicBezTo>
                <a:cubicBezTo>
                  <a:pt x="2293" y="659"/>
                  <a:pt x="2290" y="656"/>
                  <a:pt x="2286" y="652"/>
                </a:cubicBezTo>
                <a:cubicBezTo>
                  <a:pt x="2286" y="651"/>
                  <a:pt x="2285" y="650"/>
                  <a:pt x="2285" y="648"/>
                </a:cubicBezTo>
                <a:cubicBezTo>
                  <a:pt x="2287" y="651"/>
                  <a:pt x="2289" y="653"/>
                  <a:pt x="2291" y="656"/>
                </a:cubicBezTo>
                <a:cubicBezTo>
                  <a:pt x="2291" y="654"/>
                  <a:pt x="2289" y="652"/>
                  <a:pt x="2288" y="650"/>
                </a:cubicBezTo>
                <a:cubicBezTo>
                  <a:pt x="2288" y="650"/>
                  <a:pt x="2288" y="650"/>
                  <a:pt x="2288" y="650"/>
                </a:cubicBezTo>
                <a:cubicBezTo>
                  <a:pt x="2287" y="649"/>
                  <a:pt x="2287" y="648"/>
                  <a:pt x="2287" y="648"/>
                </a:cubicBezTo>
                <a:cubicBezTo>
                  <a:pt x="2288" y="648"/>
                  <a:pt x="2288" y="649"/>
                  <a:pt x="2289" y="650"/>
                </a:cubicBezTo>
                <a:cubicBezTo>
                  <a:pt x="2290" y="648"/>
                  <a:pt x="2289" y="647"/>
                  <a:pt x="2289" y="645"/>
                </a:cubicBezTo>
                <a:cubicBezTo>
                  <a:pt x="2293" y="648"/>
                  <a:pt x="2294" y="651"/>
                  <a:pt x="2297" y="654"/>
                </a:cubicBezTo>
                <a:cubicBezTo>
                  <a:pt x="2297" y="653"/>
                  <a:pt x="2297" y="653"/>
                  <a:pt x="2297" y="652"/>
                </a:cubicBezTo>
                <a:cubicBezTo>
                  <a:pt x="2297" y="652"/>
                  <a:pt x="2297" y="652"/>
                  <a:pt x="2297" y="652"/>
                </a:cubicBezTo>
                <a:cubicBezTo>
                  <a:pt x="2297" y="650"/>
                  <a:pt x="2296" y="649"/>
                  <a:pt x="2296" y="648"/>
                </a:cubicBezTo>
                <a:cubicBezTo>
                  <a:pt x="2298" y="648"/>
                  <a:pt x="2299" y="653"/>
                  <a:pt x="2300" y="654"/>
                </a:cubicBezTo>
                <a:close/>
                <a:moveTo>
                  <a:pt x="2291" y="634"/>
                </a:moveTo>
                <a:cubicBezTo>
                  <a:pt x="2291" y="634"/>
                  <a:pt x="2291" y="634"/>
                  <a:pt x="2291" y="635"/>
                </a:cubicBezTo>
                <a:cubicBezTo>
                  <a:pt x="2290" y="635"/>
                  <a:pt x="2290" y="634"/>
                  <a:pt x="2290" y="635"/>
                </a:cubicBezTo>
                <a:cubicBezTo>
                  <a:pt x="2290" y="634"/>
                  <a:pt x="2289" y="633"/>
                  <a:pt x="2289" y="632"/>
                </a:cubicBezTo>
                <a:cubicBezTo>
                  <a:pt x="2290" y="633"/>
                  <a:pt x="2290" y="634"/>
                  <a:pt x="2291" y="634"/>
                </a:cubicBezTo>
                <a:close/>
                <a:moveTo>
                  <a:pt x="2271" y="630"/>
                </a:moveTo>
                <a:cubicBezTo>
                  <a:pt x="2270" y="630"/>
                  <a:pt x="2270" y="630"/>
                  <a:pt x="2270" y="630"/>
                </a:cubicBezTo>
                <a:cubicBezTo>
                  <a:pt x="2270" y="630"/>
                  <a:pt x="2270" y="630"/>
                  <a:pt x="2270" y="630"/>
                </a:cubicBezTo>
                <a:cubicBezTo>
                  <a:pt x="2270" y="630"/>
                  <a:pt x="2270" y="629"/>
                  <a:pt x="2270" y="629"/>
                </a:cubicBezTo>
                <a:cubicBezTo>
                  <a:pt x="2270" y="629"/>
                  <a:pt x="2270" y="629"/>
                  <a:pt x="2270" y="629"/>
                </a:cubicBezTo>
                <a:cubicBezTo>
                  <a:pt x="2269" y="628"/>
                  <a:pt x="2268" y="626"/>
                  <a:pt x="2267" y="625"/>
                </a:cubicBezTo>
                <a:cubicBezTo>
                  <a:pt x="2268" y="624"/>
                  <a:pt x="2268" y="624"/>
                  <a:pt x="2268" y="624"/>
                </a:cubicBezTo>
                <a:cubicBezTo>
                  <a:pt x="2268" y="624"/>
                  <a:pt x="2267" y="623"/>
                  <a:pt x="2267" y="623"/>
                </a:cubicBezTo>
                <a:cubicBezTo>
                  <a:pt x="2266" y="623"/>
                  <a:pt x="2266" y="622"/>
                  <a:pt x="2266" y="622"/>
                </a:cubicBezTo>
                <a:cubicBezTo>
                  <a:pt x="2266" y="621"/>
                  <a:pt x="2267" y="621"/>
                  <a:pt x="2267" y="621"/>
                </a:cubicBezTo>
                <a:cubicBezTo>
                  <a:pt x="2268" y="622"/>
                  <a:pt x="2269" y="624"/>
                  <a:pt x="2270" y="626"/>
                </a:cubicBezTo>
                <a:cubicBezTo>
                  <a:pt x="2271" y="625"/>
                  <a:pt x="2270" y="624"/>
                  <a:pt x="2269" y="623"/>
                </a:cubicBezTo>
                <a:cubicBezTo>
                  <a:pt x="2270" y="623"/>
                  <a:pt x="2271" y="623"/>
                  <a:pt x="2271" y="623"/>
                </a:cubicBezTo>
                <a:cubicBezTo>
                  <a:pt x="2272" y="624"/>
                  <a:pt x="2272" y="624"/>
                  <a:pt x="2272" y="624"/>
                </a:cubicBezTo>
                <a:cubicBezTo>
                  <a:pt x="2272" y="624"/>
                  <a:pt x="2272" y="624"/>
                  <a:pt x="2272" y="625"/>
                </a:cubicBezTo>
                <a:cubicBezTo>
                  <a:pt x="2268" y="624"/>
                  <a:pt x="2273" y="628"/>
                  <a:pt x="2271" y="628"/>
                </a:cubicBezTo>
                <a:cubicBezTo>
                  <a:pt x="2270" y="629"/>
                  <a:pt x="2272" y="628"/>
                  <a:pt x="2272" y="630"/>
                </a:cubicBezTo>
                <a:cubicBezTo>
                  <a:pt x="2272" y="629"/>
                  <a:pt x="2274" y="627"/>
                  <a:pt x="2275" y="627"/>
                </a:cubicBezTo>
                <a:cubicBezTo>
                  <a:pt x="2275" y="627"/>
                  <a:pt x="2275" y="627"/>
                  <a:pt x="2275" y="628"/>
                </a:cubicBezTo>
                <a:cubicBezTo>
                  <a:pt x="2275" y="627"/>
                  <a:pt x="2275" y="627"/>
                  <a:pt x="2275" y="627"/>
                </a:cubicBezTo>
                <a:cubicBezTo>
                  <a:pt x="2275" y="627"/>
                  <a:pt x="2275" y="627"/>
                  <a:pt x="2275" y="627"/>
                </a:cubicBezTo>
                <a:cubicBezTo>
                  <a:pt x="2275" y="626"/>
                  <a:pt x="2274" y="624"/>
                  <a:pt x="2273" y="623"/>
                </a:cubicBezTo>
                <a:cubicBezTo>
                  <a:pt x="2272" y="621"/>
                  <a:pt x="2270" y="619"/>
                  <a:pt x="2270" y="617"/>
                </a:cubicBezTo>
                <a:cubicBezTo>
                  <a:pt x="2270" y="617"/>
                  <a:pt x="2270" y="617"/>
                  <a:pt x="2270" y="616"/>
                </a:cubicBezTo>
                <a:cubicBezTo>
                  <a:pt x="2270" y="616"/>
                  <a:pt x="2270" y="616"/>
                  <a:pt x="2269" y="616"/>
                </a:cubicBezTo>
                <a:cubicBezTo>
                  <a:pt x="2269" y="616"/>
                  <a:pt x="2269" y="615"/>
                  <a:pt x="2270" y="615"/>
                </a:cubicBezTo>
                <a:cubicBezTo>
                  <a:pt x="2270" y="614"/>
                  <a:pt x="2269" y="613"/>
                  <a:pt x="2269" y="613"/>
                </a:cubicBezTo>
                <a:cubicBezTo>
                  <a:pt x="2273" y="614"/>
                  <a:pt x="2279" y="624"/>
                  <a:pt x="2284" y="627"/>
                </a:cubicBezTo>
                <a:cubicBezTo>
                  <a:pt x="2284" y="627"/>
                  <a:pt x="2284" y="627"/>
                  <a:pt x="2284" y="627"/>
                </a:cubicBezTo>
                <a:cubicBezTo>
                  <a:pt x="2284" y="627"/>
                  <a:pt x="2284" y="627"/>
                  <a:pt x="2284" y="627"/>
                </a:cubicBezTo>
                <a:cubicBezTo>
                  <a:pt x="2284" y="627"/>
                  <a:pt x="2284" y="627"/>
                  <a:pt x="2284" y="627"/>
                </a:cubicBezTo>
                <a:cubicBezTo>
                  <a:pt x="2284" y="627"/>
                  <a:pt x="2284" y="627"/>
                  <a:pt x="2284" y="627"/>
                </a:cubicBezTo>
                <a:cubicBezTo>
                  <a:pt x="2284" y="627"/>
                  <a:pt x="2285" y="627"/>
                  <a:pt x="2285" y="627"/>
                </a:cubicBezTo>
                <a:cubicBezTo>
                  <a:pt x="2285" y="627"/>
                  <a:pt x="2285" y="627"/>
                  <a:pt x="2285" y="627"/>
                </a:cubicBezTo>
                <a:cubicBezTo>
                  <a:pt x="2284" y="628"/>
                  <a:pt x="2284" y="628"/>
                  <a:pt x="2284" y="628"/>
                </a:cubicBezTo>
                <a:cubicBezTo>
                  <a:pt x="2284" y="628"/>
                  <a:pt x="2284" y="628"/>
                  <a:pt x="2284" y="628"/>
                </a:cubicBezTo>
                <a:cubicBezTo>
                  <a:pt x="2284" y="629"/>
                  <a:pt x="2285" y="629"/>
                  <a:pt x="2285" y="629"/>
                </a:cubicBezTo>
                <a:cubicBezTo>
                  <a:pt x="2286" y="629"/>
                  <a:pt x="2286" y="630"/>
                  <a:pt x="2287" y="630"/>
                </a:cubicBezTo>
                <a:cubicBezTo>
                  <a:pt x="2286" y="634"/>
                  <a:pt x="2291" y="637"/>
                  <a:pt x="2290" y="643"/>
                </a:cubicBezTo>
                <a:cubicBezTo>
                  <a:pt x="2293" y="644"/>
                  <a:pt x="2293" y="646"/>
                  <a:pt x="2294" y="649"/>
                </a:cubicBezTo>
                <a:cubicBezTo>
                  <a:pt x="2292" y="646"/>
                  <a:pt x="2289" y="644"/>
                  <a:pt x="2290" y="643"/>
                </a:cubicBezTo>
                <a:cubicBezTo>
                  <a:pt x="2290" y="643"/>
                  <a:pt x="2287" y="640"/>
                  <a:pt x="2286" y="640"/>
                </a:cubicBezTo>
                <a:cubicBezTo>
                  <a:pt x="2287" y="637"/>
                  <a:pt x="2288" y="642"/>
                  <a:pt x="2290" y="642"/>
                </a:cubicBezTo>
                <a:cubicBezTo>
                  <a:pt x="2290" y="641"/>
                  <a:pt x="2288" y="638"/>
                  <a:pt x="2287" y="638"/>
                </a:cubicBezTo>
                <a:cubicBezTo>
                  <a:pt x="2288" y="637"/>
                  <a:pt x="2288" y="638"/>
                  <a:pt x="2289" y="639"/>
                </a:cubicBezTo>
                <a:cubicBezTo>
                  <a:pt x="2290" y="638"/>
                  <a:pt x="2289" y="637"/>
                  <a:pt x="2288" y="636"/>
                </a:cubicBezTo>
                <a:cubicBezTo>
                  <a:pt x="2287" y="637"/>
                  <a:pt x="2287" y="639"/>
                  <a:pt x="2286" y="637"/>
                </a:cubicBezTo>
                <a:cubicBezTo>
                  <a:pt x="2286" y="636"/>
                  <a:pt x="2287" y="638"/>
                  <a:pt x="2288" y="636"/>
                </a:cubicBezTo>
                <a:cubicBezTo>
                  <a:pt x="2285" y="633"/>
                  <a:pt x="2285" y="632"/>
                  <a:pt x="2282" y="631"/>
                </a:cubicBezTo>
                <a:cubicBezTo>
                  <a:pt x="2281" y="633"/>
                  <a:pt x="2282" y="632"/>
                  <a:pt x="2283" y="634"/>
                </a:cubicBezTo>
                <a:cubicBezTo>
                  <a:pt x="2282" y="634"/>
                  <a:pt x="2282" y="634"/>
                  <a:pt x="2282" y="634"/>
                </a:cubicBezTo>
                <a:cubicBezTo>
                  <a:pt x="2280" y="635"/>
                  <a:pt x="2285" y="634"/>
                  <a:pt x="2283" y="633"/>
                </a:cubicBezTo>
                <a:cubicBezTo>
                  <a:pt x="2284" y="632"/>
                  <a:pt x="2284" y="634"/>
                  <a:pt x="2285" y="635"/>
                </a:cubicBezTo>
                <a:cubicBezTo>
                  <a:pt x="2284" y="635"/>
                  <a:pt x="2284" y="635"/>
                  <a:pt x="2284" y="636"/>
                </a:cubicBezTo>
                <a:cubicBezTo>
                  <a:pt x="2282" y="636"/>
                  <a:pt x="2283" y="635"/>
                  <a:pt x="2282" y="635"/>
                </a:cubicBezTo>
                <a:cubicBezTo>
                  <a:pt x="2281" y="637"/>
                  <a:pt x="2284" y="637"/>
                  <a:pt x="2282" y="638"/>
                </a:cubicBezTo>
                <a:cubicBezTo>
                  <a:pt x="2284" y="639"/>
                  <a:pt x="2284" y="642"/>
                  <a:pt x="2285" y="640"/>
                </a:cubicBezTo>
                <a:cubicBezTo>
                  <a:pt x="2285" y="641"/>
                  <a:pt x="2285" y="641"/>
                  <a:pt x="2286" y="642"/>
                </a:cubicBezTo>
                <a:cubicBezTo>
                  <a:pt x="2285" y="643"/>
                  <a:pt x="2284" y="642"/>
                  <a:pt x="2283" y="640"/>
                </a:cubicBezTo>
                <a:cubicBezTo>
                  <a:pt x="2282" y="638"/>
                  <a:pt x="2281" y="636"/>
                  <a:pt x="2280" y="633"/>
                </a:cubicBezTo>
                <a:cubicBezTo>
                  <a:pt x="2280" y="635"/>
                  <a:pt x="2280" y="637"/>
                  <a:pt x="2281" y="639"/>
                </a:cubicBezTo>
                <a:cubicBezTo>
                  <a:pt x="2281" y="639"/>
                  <a:pt x="2281" y="639"/>
                  <a:pt x="2280" y="640"/>
                </a:cubicBezTo>
                <a:cubicBezTo>
                  <a:pt x="2282" y="640"/>
                  <a:pt x="2282" y="643"/>
                  <a:pt x="2284" y="644"/>
                </a:cubicBezTo>
                <a:cubicBezTo>
                  <a:pt x="2283" y="644"/>
                  <a:pt x="2283" y="644"/>
                  <a:pt x="2283" y="644"/>
                </a:cubicBezTo>
                <a:cubicBezTo>
                  <a:pt x="2282" y="641"/>
                  <a:pt x="2280" y="638"/>
                  <a:pt x="2278" y="637"/>
                </a:cubicBezTo>
                <a:cubicBezTo>
                  <a:pt x="2279" y="639"/>
                  <a:pt x="2280" y="641"/>
                  <a:pt x="2282" y="644"/>
                </a:cubicBezTo>
                <a:cubicBezTo>
                  <a:pt x="2282" y="644"/>
                  <a:pt x="2281" y="644"/>
                  <a:pt x="2281" y="644"/>
                </a:cubicBezTo>
                <a:cubicBezTo>
                  <a:pt x="2282" y="645"/>
                  <a:pt x="2282" y="645"/>
                  <a:pt x="2283" y="646"/>
                </a:cubicBezTo>
                <a:cubicBezTo>
                  <a:pt x="2283" y="647"/>
                  <a:pt x="2284" y="649"/>
                  <a:pt x="2285" y="650"/>
                </a:cubicBezTo>
                <a:cubicBezTo>
                  <a:pt x="2282" y="648"/>
                  <a:pt x="2280" y="645"/>
                  <a:pt x="2277" y="642"/>
                </a:cubicBezTo>
                <a:cubicBezTo>
                  <a:pt x="2277" y="641"/>
                  <a:pt x="2276" y="641"/>
                  <a:pt x="2275" y="640"/>
                </a:cubicBezTo>
                <a:cubicBezTo>
                  <a:pt x="2275" y="640"/>
                  <a:pt x="2276" y="641"/>
                  <a:pt x="2276" y="641"/>
                </a:cubicBezTo>
                <a:cubicBezTo>
                  <a:pt x="2275" y="641"/>
                  <a:pt x="2275" y="641"/>
                  <a:pt x="2274" y="641"/>
                </a:cubicBezTo>
                <a:cubicBezTo>
                  <a:pt x="2274" y="640"/>
                  <a:pt x="2274" y="640"/>
                  <a:pt x="2274" y="640"/>
                </a:cubicBezTo>
                <a:cubicBezTo>
                  <a:pt x="2274" y="640"/>
                  <a:pt x="2274" y="640"/>
                  <a:pt x="2274" y="640"/>
                </a:cubicBezTo>
                <a:cubicBezTo>
                  <a:pt x="2274" y="640"/>
                  <a:pt x="2274" y="639"/>
                  <a:pt x="2273" y="639"/>
                </a:cubicBezTo>
                <a:cubicBezTo>
                  <a:pt x="2274" y="639"/>
                  <a:pt x="2274" y="639"/>
                  <a:pt x="2275" y="639"/>
                </a:cubicBezTo>
                <a:cubicBezTo>
                  <a:pt x="2273" y="637"/>
                  <a:pt x="2272" y="635"/>
                  <a:pt x="2272" y="633"/>
                </a:cubicBezTo>
                <a:cubicBezTo>
                  <a:pt x="2272" y="634"/>
                  <a:pt x="2272" y="634"/>
                  <a:pt x="2273" y="634"/>
                </a:cubicBezTo>
                <a:cubicBezTo>
                  <a:pt x="2276" y="636"/>
                  <a:pt x="2269" y="631"/>
                  <a:pt x="2271" y="630"/>
                </a:cubicBezTo>
                <a:close/>
                <a:moveTo>
                  <a:pt x="2273" y="638"/>
                </a:moveTo>
                <a:cubicBezTo>
                  <a:pt x="2273" y="638"/>
                  <a:pt x="2272" y="637"/>
                  <a:pt x="2272" y="637"/>
                </a:cubicBezTo>
                <a:cubicBezTo>
                  <a:pt x="2271" y="636"/>
                  <a:pt x="2271" y="636"/>
                  <a:pt x="2271" y="635"/>
                </a:cubicBezTo>
                <a:cubicBezTo>
                  <a:pt x="2272" y="635"/>
                  <a:pt x="2272" y="637"/>
                  <a:pt x="2273" y="638"/>
                </a:cubicBezTo>
                <a:close/>
                <a:moveTo>
                  <a:pt x="2260" y="626"/>
                </a:moveTo>
                <a:cubicBezTo>
                  <a:pt x="2261" y="629"/>
                  <a:pt x="2264" y="630"/>
                  <a:pt x="2263" y="632"/>
                </a:cubicBezTo>
                <a:cubicBezTo>
                  <a:pt x="2266" y="634"/>
                  <a:pt x="2269" y="636"/>
                  <a:pt x="2271" y="639"/>
                </a:cubicBezTo>
                <a:cubicBezTo>
                  <a:pt x="2273" y="644"/>
                  <a:pt x="2276" y="648"/>
                  <a:pt x="2278" y="651"/>
                </a:cubicBezTo>
                <a:cubicBezTo>
                  <a:pt x="2274" y="649"/>
                  <a:pt x="2270" y="646"/>
                  <a:pt x="2270" y="642"/>
                </a:cubicBezTo>
                <a:cubicBezTo>
                  <a:pt x="2268" y="643"/>
                  <a:pt x="2264" y="638"/>
                  <a:pt x="2265" y="638"/>
                </a:cubicBezTo>
                <a:cubicBezTo>
                  <a:pt x="2266" y="638"/>
                  <a:pt x="2267" y="641"/>
                  <a:pt x="2268" y="640"/>
                </a:cubicBezTo>
                <a:cubicBezTo>
                  <a:pt x="2266" y="637"/>
                  <a:pt x="2259" y="632"/>
                  <a:pt x="2258" y="628"/>
                </a:cubicBezTo>
                <a:cubicBezTo>
                  <a:pt x="2259" y="630"/>
                  <a:pt x="2258" y="627"/>
                  <a:pt x="2260" y="626"/>
                </a:cubicBezTo>
                <a:close/>
                <a:moveTo>
                  <a:pt x="2245" y="611"/>
                </a:moveTo>
                <a:cubicBezTo>
                  <a:pt x="2246" y="613"/>
                  <a:pt x="2246" y="613"/>
                  <a:pt x="2246" y="613"/>
                </a:cubicBezTo>
                <a:cubicBezTo>
                  <a:pt x="2247" y="613"/>
                  <a:pt x="2247" y="612"/>
                  <a:pt x="2246" y="612"/>
                </a:cubicBezTo>
                <a:cubicBezTo>
                  <a:pt x="2247" y="612"/>
                  <a:pt x="2247" y="613"/>
                  <a:pt x="2247" y="613"/>
                </a:cubicBezTo>
                <a:cubicBezTo>
                  <a:pt x="2247" y="613"/>
                  <a:pt x="2247" y="613"/>
                  <a:pt x="2247" y="613"/>
                </a:cubicBezTo>
                <a:cubicBezTo>
                  <a:pt x="2246" y="615"/>
                  <a:pt x="2247" y="615"/>
                  <a:pt x="2248" y="615"/>
                </a:cubicBezTo>
                <a:cubicBezTo>
                  <a:pt x="2249" y="615"/>
                  <a:pt x="2249" y="615"/>
                  <a:pt x="2249" y="614"/>
                </a:cubicBezTo>
                <a:cubicBezTo>
                  <a:pt x="2251" y="616"/>
                  <a:pt x="2254" y="619"/>
                  <a:pt x="2255" y="621"/>
                </a:cubicBezTo>
                <a:cubicBezTo>
                  <a:pt x="2252" y="620"/>
                  <a:pt x="2255" y="623"/>
                  <a:pt x="2254" y="622"/>
                </a:cubicBezTo>
                <a:cubicBezTo>
                  <a:pt x="2253" y="621"/>
                  <a:pt x="2251" y="620"/>
                  <a:pt x="2249" y="618"/>
                </a:cubicBezTo>
                <a:cubicBezTo>
                  <a:pt x="2250" y="618"/>
                  <a:pt x="2250" y="618"/>
                  <a:pt x="2250" y="617"/>
                </a:cubicBezTo>
                <a:cubicBezTo>
                  <a:pt x="2250" y="617"/>
                  <a:pt x="2249" y="617"/>
                  <a:pt x="2250" y="616"/>
                </a:cubicBezTo>
                <a:cubicBezTo>
                  <a:pt x="2249" y="615"/>
                  <a:pt x="2249" y="616"/>
                  <a:pt x="2248" y="617"/>
                </a:cubicBezTo>
                <a:cubicBezTo>
                  <a:pt x="2246" y="615"/>
                  <a:pt x="2244" y="612"/>
                  <a:pt x="2244" y="610"/>
                </a:cubicBezTo>
                <a:cubicBezTo>
                  <a:pt x="2244" y="611"/>
                  <a:pt x="2244" y="611"/>
                  <a:pt x="2245" y="611"/>
                </a:cubicBezTo>
                <a:close/>
                <a:moveTo>
                  <a:pt x="2248" y="618"/>
                </a:moveTo>
                <a:cubicBezTo>
                  <a:pt x="2248" y="619"/>
                  <a:pt x="2249" y="619"/>
                  <a:pt x="2249" y="620"/>
                </a:cubicBezTo>
                <a:cubicBezTo>
                  <a:pt x="2247" y="618"/>
                  <a:pt x="2246" y="618"/>
                  <a:pt x="2246" y="616"/>
                </a:cubicBezTo>
                <a:cubicBezTo>
                  <a:pt x="2247" y="616"/>
                  <a:pt x="2247" y="617"/>
                  <a:pt x="2248" y="617"/>
                </a:cubicBezTo>
                <a:cubicBezTo>
                  <a:pt x="2248" y="617"/>
                  <a:pt x="2248" y="617"/>
                  <a:pt x="2247" y="617"/>
                </a:cubicBezTo>
                <a:cubicBezTo>
                  <a:pt x="2248" y="618"/>
                  <a:pt x="2248" y="618"/>
                  <a:pt x="2248" y="618"/>
                </a:cubicBezTo>
                <a:close/>
                <a:moveTo>
                  <a:pt x="2246" y="616"/>
                </a:moveTo>
                <a:cubicBezTo>
                  <a:pt x="2245" y="617"/>
                  <a:pt x="2243" y="615"/>
                  <a:pt x="2244" y="614"/>
                </a:cubicBezTo>
                <a:cubicBezTo>
                  <a:pt x="2245" y="615"/>
                  <a:pt x="2246" y="614"/>
                  <a:pt x="2246" y="616"/>
                </a:cubicBezTo>
                <a:close/>
                <a:moveTo>
                  <a:pt x="2283" y="698"/>
                </a:moveTo>
                <a:cubicBezTo>
                  <a:pt x="2283" y="698"/>
                  <a:pt x="2283" y="698"/>
                  <a:pt x="2284" y="699"/>
                </a:cubicBezTo>
                <a:cubicBezTo>
                  <a:pt x="2282" y="701"/>
                  <a:pt x="2283" y="707"/>
                  <a:pt x="2286" y="706"/>
                </a:cubicBezTo>
                <a:cubicBezTo>
                  <a:pt x="2285" y="704"/>
                  <a:pt x="2283" y="704"/>
                  <a:pt x="2284" y="701"/>
                </a:cubicBezTo>
                <a:cubicBezTo>
                  <a:pt x="2285" y="702"/>
                  <a:pt x="2291" y="710"/>
                  <a:pt x="2288" y="713"/>
                </a:cubicBezTo>
                <a:cubicBezTo>
                  <a:pt x="2294" y="717"/>
                  <a:pt x="2296" y="725"/>
                  <a:pt x="2300" y="732"/>
                </a:cubicBezTo>
                <a:cubicBezTo>
                  <a:pt x="2300" y="730"/>
                  <a:pt x="2300" y="729"/>
                  <a:pt x="2298" y="727"/>
                </a:cubicBezTo>
                <a:cubicBezTo>
                  <a:pt x="2302" y="729"/>
                  <a:pt x="2302" y="734"/>
                  <a:pt x="2304" y="738"/>
                </a:cubicBezTo>
                <a:cubicBezTo>
                  <a:pt x="2302" y="737"/>
                  <a:pt x="2302" y="734"/>
                  <a:pt x="2302" y="733"/>
                </a:cubicBezTo>
                <a:cubicBezTo>
                  <a:pt x="2301" y="733"/>
                  <a:pt x="2300" y="734"/>
                  <a:pt x="2301" y="734"/>
                </a:cubicBezTo>
                <a:cubicBezTo>
                  <a:pt x="2297" y="731"/>
                  <a:pt x="2302" y="741"/>
                  <a:pt x="2305" y="741"/>
                </a:cubicBezTo>
                <a:cubicBezTo>
                  <a:pt x="2306" y="741"/>
                  <a:pt x="2304" y="739"/>
                  <a:pt x="2304" y="739"/>
                </a:cubicBezTo>
                <a:cubicBezTo>
                  <a:pt x="2308" y="743"/>
                  <a:pt x="2307" y="749"/>
                  <a:pt x="2311" y="754"/>
                </a:cubicBezTo>
                <a:cubicBezTo>
                  <a:pt x="2312" y="750"/>
                  <a:pt x="2311" y="755"/>
                  <a:pt x="2312" y="757"/>
                </a:cubicBezTo>
                <a:cubicBezTo>
                  <a:pt x="2312" y="758"/>
                  <a:pt x="2314" y="758"/>
                  <a:pt x="2314" y="758"/>
                </a:cubicBezTo>
                <a:cubicBezTo>
                  <a:pt x="2315" y="760"/>
                  <a:pt x="2314" y="762"/>
                  <a:pt x="2315" y="763"/>
                </a:cubicBezTo>
                <a:cubicBezTo>
                  <a:pt x="2316" y="764"/>
                  <a:pt x="2319" y="763"/>
                  <a:pt x="2317" y="766"/>
                </a:cubicBezTo>
                <a:cubicBezTo>
                  <a:pt x="2318" y="766"/>
                  <a:pt x="2318" y="765"/>
                  <a:pt x="2319" y="765"/>
                </a:cubicBezTo>
                <a:cubicBezTo>
                  <a:pt x="2319" y="766"/>
                  <a:pt x="2320" y="766"/>
                  <a:pt x="2320" y="767"/>
                </a:cubicBezTo>
                <a:cubicBezTo>
                  <a:pt x="2319" y="767"/>
                  <a:pt x="2319" y="767"/>
                  <a:pt x="2318" y="767"/>
                </a:cubicBezTo>
                <a:cubicBezTo>
                  <a:pt x="2319" y="769"/>
                  <a:pt x="2318" y="770"/>
                  <a:pt x="2320" y="772"/>
                </a:cubicBezTo>
                <a:cubicBezTo>
                  <a:pt x="2319" y="769"/>
                  <a:pt x="2322" y="772"/>
                  <a:pt x="2320" y="769"/>
                </a:cubicBezTo>
                <a:cubicBezTo>
                  <a:pt x="2323" y="771"/>
                  <a:pt x="2323" y="775"/>
                  <a:pt x="2324" y="776"/>
                </a:cubicBezTo>
                <a:cubicBezTo>
                  <a:pt x="2322" y="777"/>
                  <a:pt x="2323" y="773"/>
                  <a:pt x="2322" y="774"/>
                </a:cubicBezTo>
                <a:cubicBezTo>
                  <a:pt x="2322" y="775"/>
                  <a:pt x="2323" y="779"/>
                  <a:pt x="2325" y="780"/>
                </a:cubicBezTo>
                <a:cubicBezTo>
                  <a:pt x="2324" y="781"/>
                  <a:pt x="2327" y="784"/>
                  <a:pt x="2328" y="784"/>
                </a:cubicBezTo>
                <a:cubicBezTo>
                  <a:pt x="2328" y="786"/>
                  <a:pt x="2327" y="784"/>
                  <a:pt x="2327" y="786"/>
                </a:cubicBezTo>
                <a:cubicBezTo>
                  <a:pt x="2339" y="807"/>
                  <a:pt x="2345" y="829"/>
                  <a:pt x="2356" y="850"/>
                </a:cubicBezTo>
                <a:cubicBezTo>
                  <a:pt x="2358" y="854"/>
                  <a:pt x="2362" y="859"/>
                  <a:pt x="2362" y="864"/>
                </a:cubicBezTo>
                <a:cubicBezTo>
                  <a:pt x="2361" y="864"/>
                  <a:pt x="2360" y="864"/>
                  <a:pt x="2362" y="865"/>
                </a:cubicBezTo>
                <a:cubicBezTo>
                  <a:pt x="2360" y="865"/>
                  <a:pt x="2360" y="864"/>
                  <a:pt x="2359" y="866"/>
                </a:cubicBezTo>
                <a:cubicBezTo>
                  <a:pt x="2356" y="861"/>
                  <a:pt x="2358" y="860"/>
                  <a:pt x="2355" y="856"/>
                </a:cubicBezTo>
                <a:cubicBezTo>
                  <a:pt x="2358" y="856"/>
                  <a:pt x="2359" y="861"/>
                  <a:pt x="2360" y="864"/>
                </a:cubicBezTo>
                <a:cubicBezTo>
                  <a:pt x="2363" y="859"/>
                  <a:pt x="2357" y="857"/>
                  <a:pt x="2357" y="854"/>
                </a:cubicBezTo>
                <a:cubicBezTo>
                  <a:pt x="2349" y="858"/>
                  <a:pt x="2351" y="846"/>
                  <a:pt x="2347" y="845"/>
                </a:cubicBezTo>
                <a:cubicBezTo>
                  <a:pt x="2343" y="846"/>
                  <a:pt x="2345" y="846"/>
                  <a:pt x="2343" y="849"/>
                </a:cubicBezTo>
                <a:cubicBezTo>
                  <a:pt x="2350" y="854"/>
                  <a:pt x="2352" y="864"/>
                  <a:pt x="2357" y="869"/>
                </a:cubicBezTo>
                <a:cubicBezTo>
                  <a:pt x="2357" y="870"/>
                  <a:pt x="2355" y="871"/>
                  <a:pt x="2358" y="870"/>
                </a:cubicBezTo>
                <a:cubicBezTo>
                  <a:pt x="2358" y="871"/>
                  <a:pt x="2357" y="872"/>
                  <a:pt x="2358" y="873"/>
                </a:cubicBezTo>
                <a:cubicBezTo>
                  <a:pt x="2359" y="872"/>
                  <a:pt x="2358" y="872"/>
                  <a:pt x="2358" y="871"/>
                </a:cubicBezTo>
                <a:cubicBezTo>
                  <a:pt x="2360" y="871"/>
                  <a:pt x="2360" y="875"/>
                  <a:pt x="2361" y="878"/>
                </a:cubicBezTo>
                <a:cubicBezTo>
                  <a:pt x="2362" y="880"/>
                  <a:pt x="2361" y="876"/>
                  <a:pt x="2363" y="877"/>
                </a:cubicBezTo>
                <a:cubicBezTo>
                  <a:pt x="2363" y="878"/>
                  <a:pt x="2362" y="879"/>
                  <a:pt x="2361" y="879"/>
                </a:cubicBezTo>
                <a:cubicBezTo>
                  <a:pt x="2363" y="881"/>
                  <a:pt x="2362" y="882"/>
                  <a:pt x="2364" y="881"/>
                </a:cubicBezTo>
                <a:cubicBezTo>
                  <a:pt x="2364" y="882"/>
                  <a:pt x="2365" y="883"/>
                  <a:pt x="2366" y="882"/>
                </a:cubicBezTo>
                <a:cubicBezTo>
                  <a:pt x="2364" y="878"/>
                  <a:pt x="2359" y="873"/>
                  <a:pt x="2361" y="870"/>
                </a:cubicBezTo>
                <a:cubicBezTo>
                  <a:pt x="2356" y="868"/>
                  <a:pt x="2356" y="864"/>
                  <a:pt x="2354" y="861"/>
                </a:cubicBezTo>
                <a:cubicBezTo>
                  <a:pt x="2358" y="863"/>
                  <a:pt x="2357" y="865"/>
                  <a:pt x="2359" y="868"/>
                </a:cubicBezTo>
                <a:cubicBezTo>
                  <a:pt x="2361" y="868"/>
                  <a:pt x="2360" y="867"/>
                  <a:pt x="2360" y="866"/>
                </a:cubicBezTo>
                <a:cubicBezTo>
                  <a:pt x="2364" y="866"/>
                  <a:pt x="2362" y="872"/>
                  <a:pt x="2366" y="872"/>
                </a:cubicBezTo>
                <a:cubicBezTo>
                  <a:pt x="2365" y="870"/>
                  <a:pt x="2365" y="869"/>
                  <a:pt x="2364" y="868"/>
                </a:cubicBezTo>
                <a:cubicBezTo>
                  <a:pt x="2365" y="867"/>
                  <a:pt x="2366" y="871"/>
                  <a:pt x="2365" y="868"/>
                </a:cubicBezTo>
                <a:cubicBezTo>
                  <a:pt x="2368" y="869"/>
                  <a:pt x="2367" y="873"/>
                  <a:pt x="2369" y="873"/>
                </a:cubicBezTo>
                <a:cubicBezTo>
                  <a:pt x="2367" y="875"/>
                  <a:pt x="2367" y="872"/>
                  <a:pt x="2366" y="873"/>
                </a:cubicBezTo>
                <a:cubicBezTo>
                  <a:pt x="2367" y="878"/>
                  <a:pt x="2367" y="878"/>
                  <a:pt x="2371" y="883"/>
                </a:cubicBezTo>
                <a:cubicBezTo>
                  <a:pt x="2370" y="883"/>
                  <a:pt x="2370" y="883"/>
                  <a:pt x="2369" y="883"/>
                </a:cubicBezTo>
                <a:cubicBezTo>
                  <a:pt x="2369" y="884"/>
                  <a:pt x="2373" y="885"/>
                  <a:pt x="2373" y="888"/>
                </a:cubicBezTo>
                <a:cubicBezTo>
                  <a:pt x="2373" y="888"/>
                  <a:pt x="2373" y="895"/>
                  <a:pt x="2376" y="893"/>
                </a:cubicBezTo>
                <a:cubicBezTo>
                  <a:pt x="2378" y="895"/>
                  <a:pt x="2376" y="897"/>
                  <a:pt x="2378" y="898"/>
                </a:cubicBezTo>
                <a:cubicBezTo>
                  <a:pt x="2377" y="900"/>
                  <a:pt x="2375" y="897"/>
                  <a:pt x="2374" y="898"/>
                </a:cubicBezTo>
                <a:cubicBezTo>
                  <a:pt x="2374" y="901"/>
                  <a:pt x="2376" y="902"/>
                  <a:pt x="2377" y="905"/>
                </a:cubicBezTo>
                <a:cubicBezTo>
                  <a:pt x="2375" y="905"/>
                  <a:pt x="2376" y="904"/>
                  <a:pt x="2375" y="905"/>
                </a:cubicBezTo>
                <a:cubicBezTo>
                  <a:pt x="2375" y="901"/>
                  <a:pt x="2373" y="900"/>
                  <a:pt x="2371" y="896"/>
                </a:cubicBezTo>
                <a:cubicBezTo>
                  <a:pt x="2372" y="895"/>
                  <a:pt x="2372" y="896"/>
                  <a:pt x="2373" y="896"/>
                </a:cubicBezTo>
                <a:cubicBezTo>
                  <a:pt x="2371" y="892"/>
                  <a:pt x="2369" y="886"/>
                  <a:pt x="2367" y="884"/>
                </a:cubicBezTo>
                <a:cubicBezTo>
                  <a:pt x="2365" y="889"/>
                  <a:pt x="2377" y="903"/>
                  <a:pt x="2371" y="904"/>
                </a:cubicBezTo>
                <a:cubicBezTo>
                  <a:pt x="2370" y="905"/>
                  <a:pt x="2372" y="907"/>
                  <a:pt x="2372" y="907"/>
                </a:cubicBezTo>
                <a:cubicBezTo>
                  <a:pt x="2370" y="907"/>
                  <a:pt x="2369" y="906"/>
                  <a:pt x="2367" y="907"/>
                </a:cubicBezTo>
                <a:cubicBezTo>
                  <a:pt x="2366" y="905"/>
                  <a:pt x="2364" y="902"/>
                  <a:pt x="2365" y="899"/>
                </a:cubicBezTo>
                <a:cubicBezTo>
                  <a:pt x="2361" y="901"/>
                  <a:pt x="2362" y="895"/>
                  <a:pt x="2360" y="892"/>
                </a:cubicBezTo>
                <a:cubicBezTo>
                  <a:pt x="2362" y="892"/>
                  <a:pt x="2362" y="895"/>
                  <a:pt x="2363" y="896"/>
                </a:cubicBezTo>
                <a:cubicBezTo>
                  <a:pt x="2364" y="893"/>
                  <a:pt x="2362" y="891"/>
                  <a:pt x="2360" y="888"/>
                </a:cubicBezTo>
                <a:cubicBezTo>
                  <a:pt x="2359" y="888"/>
                  <a:pt x="2359" y="888"/>
                  <a:pt x="2358" y="889"/>
                </a:cubicBezTo>
                <a:cubicBezTo>
                  <a:pt x="2357" y="889"/>
                  <a:pt x="2357" y="887"/>
                  <a:pt x="2356" y="888"/>
                </a:cubicBezTo>
                <a:cubicBezTo>
                  <a:pt x="2357" y="886"/>
                  <a:pt x="2358" y="889"/>
                  <a:pt x="2359" y="887"/>
                </a:cubicBezTo>
                <a:cubicBezTo>
                  <a:pt x="2354" y="886"/>
                  <a:pt x="2351" y="880"/>
                  <a:pt x="2349" y="875"/>
                </a:cubicBezTo>
                <a:cubicBezTo>
                  <a:pt x="2352" y="873"/>
                  <a:pt x="2350" y="878"/>
                  <a:pt x="2352" y="876"/>
                </a:cubicBezTo>
                <a:cubicBezTo>
                  <a:pt x="2351" y="875"/>
                  <a:pt x="2351" y="874"/>
                  <a:pt x="2354" y="873"/>
                </a:cubicBezTo>
                <a:cubicBezTo>
                  <a:pt x="2352" y="873"/>
                  <a:pt x="2354" y="871"/>
                  <a:pt x="2351" y="872"/>
                </a:cubicBezTo>
                <a:cubicBezTo>
                  <a:pt x="2349" y="871"/>
                  <a:pt x="2348" y="863"/>
                  <a:pt x="2344" y="863"/>
                </a:cubicBezTo>
                <a:cubicBezTo>
                  <a:pt x="2345" y="865"/>
                  <a:pt x="2346" y="865"/>
                  <a:pt x="2346" y="868"/>
                </a:cubicBezTo>
                <a:cubicBezTo>
                  <a:pt x="2340" y="862"/>
                  <a:pt x="2338" y="853"/>
                  <a:pt x="2333" y="846"/>
                </a:cubicBezTo>
                <a:cubicBezTo>
                  <a:pt x="2335" y="845"/>
                  <a:pt x="2335" y="847"/>
                  <a:pt x="2336" y="846"/>
                </a:cubicBezTo>
                <a:cubicBezTo>
                  <a:pt x="2336" y="845"/>
                  <a:pt x="2335" y="843"/>
                  <a:pt x="2334" y="842"/>
                </a:cubicBezTo>
                <a:cubicBezTo>
                  <a:pt x="2334" y="844"/>
                  <a:pt x="2335" y="844"/>
                  <a:pt x="2335" y="845"/>
                </a:cubicBezTo>
                <a:cubicBezTo>
                  <a:pt x="2334" y="845"/>
                  <a:pt x="2334" y="845"/>
                  <a:pt x="2333" y="845"/>
                </a:cubicBezTo>
                <a:cubicBezTo>
                  <a:pt x="2331" y="844"/>
                  <a:pt x="2333" y="843"/>
                  <a:pt x="2332" y="841"/>
                </a:cubicBezTo>
                <a:cubicBezTo>
                  <a:pt x="2333" y="841"/>
                  <a:pt x="2333" y="842"/>
                  <a:pt x="2333" y="842"/>
                </a:cubicBezTo>
                <a:cubicBezTo>
                  <a:pt x="2335" y="839"/>
                  <a:pt x="2329" y="839"/>
                  <a:pt x="2328" y="838"/>
                </a:cubicBezTo>
                <a:cubicBezTo>
                  <a:pt x="2328" y="837"/>
                  <a:pt x="2329" y="837"/>
                  <a:pt x="2329" y="836"/>
                </a:cubicBezTo>
                <a:cubicBezTo>
                  <a:pt x="2329" y="836"/>
                  <a:pt x="2327" y="837"/>
                  <a:pt x="2327" y="835"/>
                </a:cubicBezTo>
                <a:cubicBezTo>
                  <a:pt x="2327" y="835"/>
                  <a:pt x="2328" y="836"/>
                  <a:pt x="2328" y="836"/>
                </a:cubicBezTo>
                <a:cubicBezTo>
                  <a:pt x="2327" y="829"/>
                  <a:pt x="2323" y="829"/>
                  <a:pt x="2321" y="821"/>
                </a:cubicBezTo>
                <a:cubicBezTo>
                  <a:pt x="2319" y="823"/>
                  <a:pt x="2322" y="824"/>
                  <a:pt x="2321" y="825"/>
                </a:cubicBezTo>
                <a:cubicBezTo>
                  <a:pt x="2317" y="823"/>
                  <a:pt x="2310" y="815"/>
                  <a:pt x="2312" y="808"/>
                </a:cubicBezTo>
                <a:cubicBezTo>
                  <a:pt x="2311" y="808"/>
                  <a:pt x="2311" y="808"/>
                  <a:pt x="2311" y="808"/>
                </a:cubicBezTo>
                <a:cubicBezTo>
                  <a:pt x="2310" y="807"/>
                  <a:pt x="2310" y="808"/>
                  <a:pt x="2311" y="809"/>
                </a:cubicBezTo>
                <a:cubicBezTo>
                  <a:pt x="2307" y="807"/>
                  <a:pt x="2307" y="800"/>
                  <a:pt x="2302" y="796"/>
                </a:cubicBezTo>
                <a:cubicBezTo>
                  <a:pt x="2301" y="796"/>
                  <a:pt x="2302" y="797"/>
                  <a:pt x="2302" y="797"/>
                </a:cubicBezTo>
                <a:cubicBezTo>
                  <a:pt x="2301" y="798"/>
                  <a:pt x="2301" y="797"/>
                  <a:pt x="2301" y="797"/>
                </a:cubicBezTo>
                <a:cubicBezTo>
                  <a:pt x="2300" y="795"/>
                  <a:pt x="2302" y="796"/>
                  <a:pt x="2302" y="795"/>
                </a:cubicBezTo>
                <a:cubicBezTo>
                  <a:pt x="2301" y="794"/>
                  <a:pt x="2301" y="791"/>
                  <a:pt x="2299" y="789"/>
                </a:cubicBezTo>
                <a:cubicBezTo>
                  <a:pt x="2302" y="791"/>
                  <a:pt x="2304" y="798"/>
                  <a:pt x="2307" y="802"/>
                </a:cubicBezTo>
                <a:cubicBezTo>
                  <a:pt x="2309" y="799"/>
                  <a:pt x="2303" y="795"/>
                  <a:pt x="2305" y="792"/>
                </a:cubicBezTo>
                <a:cubicBezTo>
                  <a:pt x="2302" y="791"/>
                  <a:pt x="2302" y="789"/>
                  <a:pt x="2300" y="786"/>
                </a:cubicBezTo>
                <a:cubicBezTo>
                  <a:pt x="2299" y="787"/>
                  <a:pt x="2299" y="788"/>
                  <a:pt x="2300" y="788"/>
                </a:cubicBezTo>
                <a:cubicBezTo>
                  <a:pt x="2298" y="789"/>
                  <a:pt x="2298" y="788"/>
                  <a:pt x="2297" y="787"/>
                </a:cubicBezTo>
                <a:cubicBezTo>
                  <a:pt x="2296" y="787"/>
                  <a:pt x="2297" y="788"/>
                  <a:pt x="2296" y="789"/>
                </a:cubicBezTo>
                <a:cubicBezTo>
                  <a:pt x="2295" y="788"/>
                  <a:pt x="2293" y="786"/>
                  <a:pt x="2292" y="785"/>
                </a:cubicBezTo>
                <a:cubicBezTo>
                  <a:pt x="2291" y="785"/>
                  <a:pt x="2291" y="785"/>
                  <a:pt x="2292" y="786"/>
                </a:cubicBezTo>
                <a:cubicBezTo>
                  <a:pt x="2289" y="783"/>
                  <a:pt x="2290" y="781"/>
                  <a:pt x="2290" y="776"/>
                </a:cubicBezTo>
                <a:cubicBezTo>
                  <a:pt x="2289" y="778"/>
                  <a:pt x="2288" y="778"/>
                  <a:pt x="2287" y="776"/>
                </a:cubicBezTo>
                <a:cubicBezTo>
                  <a:pt x="2288" y="776"/>
                  <a:pt x="2288" y="776"/>
                  <a:pt x="2289" y="776"/>
                </a:cubicBezTo>
                <a:cubicBezTo>
                  <a:pt x="2289" y="775"/>
                  <a:pt x="2288" y="775"/>
                  <a:pt x="2288" y="775"/>
                </a:cubicBezTo>
                <a:cubicBezTo>
                  <a:pt x="2287" y="774"/>
                  <a:pt x="2289" y="775"/>
                  <a:pt x="2288" y="773"/>
                </a:cubicBezTo>
                <a:cubicBezTo>
                  <a:pt x="2292" y="776"/>
                  <a:pt x="2293" y="784"/>
                  <a:pt x="2297" y="787"/>
                </a:cubicBezTo>
                <a:cubicBezTo>
                  <a:pt x="2294" y="778"/>
                  <a:pt x="2287" y="771"/>
                  <a:pt x="2285" y="760"/>
                </a:cubicBezTo>
                <a:cubicBezTo>
                  <a:pt x="2282" y="761"/>
                  <a:pt x="2284" y="757"/>
                  <a:pt x="2282" y="759"/>
                </a:cubicBezTo>
                <a:cubicBezTo>
                  <a:pt x="2282" y="756"/>
                  <a:pt x="2281" y="756"/>
                  <a:pt x="2281" y="754"/>
                </a:cubicBezTo>
                <a:cubicBezTo>
                  <a:pt x="2280" y="756"/>
                  <a:pt x="2277" y="751"/>
                  <a:pt x="2276" y="748"/>
                </a:cubicBezTo>
                <a:cubicBezTo>
                  <a:pt x="2277" y="748"/>
                  <a:pt x="2278" y="751"/>
                  <a:pt x="2279" y="752"/>
                </a:cubicBezTo>
                <a:cubicBezTo>
                  <a:pt x="2279" y="748"/>
                  <a:pt x="2275" y="742"/>
                  <a:pt x="2273" y="739"/>
                </a:cubicBezTo>
                <a:cubicBezTo>
                  <a:pt x="2273" y="744"/>
                  <a:pt x="2273" y="746"/>
                  <a:pt x="2278" y="754"/>
                </a:cubicBezTo>
                <a:cubicBezTo>
                  <a:pt x="2272" y="751"/>
                  <a:pt x="2273" y="745"/>
                  <a:pt x="2268" y="740"/>
                </a:cubicBezTo>
                <a:cubicBezTo>
                  <a:pt x="2269" y="737"/>
                  <a:pt x="2266" y="736"/>
                  <a:pt x="2266" y="733"/>
                </a:cubicBezTo>
                <a:cubicBezTo>
                  <a:pt x="2265" y="735"/>
                  <a:pt x="2267" y="736"/>
                  <a:pt x="2268" y="739"/>
                </a:cubicBezTo>
                <a:cubicBezTo>
                  <a:pt x="2261" y="732"/>
                  <a:pt x="2256" y="719"/>
                  <a:pt x="2253" y="715"/>
                </a:cubicBezTo>
                <a:cubicBezTo>
                  <a:pt x="2251" y="713"/>
                  <a:pt x="2251" y="709"/>
                  <a:pt x="2249" y="706"/>
                </a:cubicBezTo>
                <a:cubicBezTo>
                  <a:pt x="2249" y="706"/>
                  <a:pt x="2246" y="703"/>
                  <a:pt x="2245" y="701"/>
                </a:cubicBezTo>
                <a:cubicBezTo>
                  <a:pt x="2245" y="700"/>
                  <a:pt x="2245" y="700"/>
                  <a:pt x="2245" y="700"/>
                </a:cubicBezTo>
                <a:cubicBezTo>
                  <a:pt x="2245" y="700"/>
                  <a:pt x="2245" y="700"/>
                  <a:pt x="2245" y="699"/>
                </a:cubicBezTo>
                <a:cubicBezTo>
                  <a:pt x="2244" y="699"/>
                  <a:pt x="2244" y="697"/>
                  <a:pt x="2243" y="697"/>
                </a:cubicBezTo>
                <a:cubicBezTo>
                  <a:pt x="2244" y="697"/>
                  <a:pt x="2244" y="697"/>
                  <a:pt x="2245" y="698"/>
                </a:cubicBezTo>
                <a:cubicBezTo>
                  <a:pt x="2245" y="696"/>
                  <a:pt x="2243" y="695"/>
                  <a:pt x="2243" y="693"/>
                </a:cubicBezTo>
                <a:cubicBezTo>
                  <a:pt x="2243" y="694"/>
                  <a:pt x="2243" y="695"/>
                  <a:pt x="2242" y="695"/>
                </a:cubicBezTo>
                <a:cubicBezTo>
                  <a:pt x="2242" y="695"/>
                  <a:pt x="2242" y="695"/>
                  <a:pt x="2242" y="695"/>
                </a:cubicBezTo>
                <a:cubicBezTo>
                  <a:pt x="2242" y="694"/>
                  <a:pt x="2242" y="693"/>
                  <a:pt x="2242" y="692"/>
                </a:cubicBezTo>
                <a:cubicBezTo>
                  <a:pt x="2242" y="692"/>
                  <a:pt x="2242" y="693"/>
                  <a:pt x="2242" y="693"/>
                </a:cubicBezTo>
                <a:cubicBezTo>
                  <a:pt x="2243" y="691"/>
                  <a:pt x="2245" y="695"/>
                  <a:pt x="2245" y="696"/>
                </a:cubicBezTo>
                <a:cubicBezTo>
                  <a:pt x="2247" y="694"/>
                  <a:pt x="2243" y="690"/>
                  <a:pt x="2242" y="687"/>
                </a:cubicBezTo>
                <a:cubicBezTo>
                  <a:pt x="2242" y="685"/>
                  <a:pt x="2242" y="683"/>
                  <a:pt x="2242" y="681"/>
                </a:cubicBezTo>
                <a:cubicBezTo>
                  <a:pt x="2244" y="684"/>
                  <a:pt x="2246" y="688"/>
                  <a:pt x="2247" y="691"/>
                </a:cubicBezTo>
                <a:cubicBezTo>
                  <a:pt x="2247" y="692"/>
                  <a:pt x="2246" y="692"/>
                  <a:pt x="2246" y="693"/>
                </a:cubicBezTo>
                <a:cubicBezTo>
                  <a:pt x="2249" y="692"/>
                  <a:pt x="2250" y="696"/>
                  <a:pt x="2249" y="698"/>
                </a:cubicBezTo>
                <a:cubicBezTo>
                  <a:pt x="2252" y="697"/>
                  <a:pt x="2251" y="702"/>
                  <a:pt x="2253" y="701"/>
                </a:cubicBezTo>
                <a:cubicBezTo>
                  <a:pt x="2252" y="695"/>
                  <a:pt x="2246" y="687"/>
                  <a:pt x="2244" y="681"/>
                </a:cubicBezTo>
                <a:cubicBezTo>
                  <a:pt x="2245" y="681"/>
                  <a:pt x="2245" y="683"/>
                  <a:pt x="2246" y="683"/>
                </a:cubicBezTo>
                <a:cubicBezTo>
                  <a:pt x="2251" y="691"/>
                  <a:pt x="2245" y="679"/>
                  <a:pt x="2244" y="676"/>
                </a:cubicBezTo>
                <a:cubicBezTo>
                  <a:pt x="2247" y="677"/>
                  <a:pt x="2247" y="681"/>
                  <a:pt x="2249" y="682"/>
                </a:cubicBezTo>
                <a:cubicBezTo>
                  <a:pt x="2249" y="680"/>
                  <a:pt x="2244" y="676"/>
                  <a:pt x="2246" y="675"/>
                </a:cubicBezTo>
                <a:cubicBezTo>
                  <a:pt x="2245" y="674"/>
                  <a:pt x="2244" y="674"/>
                  <a:pt x="2243" y="675"/>
                </a:cubicBezTo>
                <a:cubicBezTo>
                  <a:pt x="2242" y="674"/>
                  <a:pt x="2242" y="673"/>
                  <a:pt x="2241" y="673"/>
                </a:cubicBezTo>
                <a:cubicBezTo>
                  <a:pt x="2241" y="672"/>
                  <a:pt x="2241" y="672"/>
                  <a:pt x="2241" y="672"/>
                </a:cubicBezTo>
                <a:cubicBezTo>
                  <a:pt x="2242" y="672"/>
                  <a:pt x="2242" y="673"/>
                  <a:pt x="2243" y="674"/>
                </a:cubicBezTo>
                <a:cubicBezTo>
                  <a:pt x="2244" y="673"/>
                  <a:pt x="2243" y="672"/>
                  <a:pt x="2243" y="672"/>
                </a:cubicBezTo>
                <a:cubicBezTo>
                  <a:pt x="2244" y="672"/>
                  <a:pt x="2244" y="672"/>
                  <a:pt x="2244" y="672"/>
                </a:cubicBezTo>
                <a:cubicBezTo>
                  <a:pt x="2244" y="670"/>
                  <a:pt x="2243" y="668"/>
                  <a:pt x="2241" y="666"/>
                </a:cubicBezTo>
                <a:cubicBezTo>
                  <a:pt x="2241" y="662"/>
                  <a:pt x="2241" y="657"/>
                  <a:pt x="2241" y="652"/>
                </a:cubicBezTo>
                <a:cubicBezTo>
                  <a:pt x="2255" y="667"/>
                  <a:pt x="2269" y="683"/>
                  <a:pt x="2283" y="698"/>
                </a:cubicBezTo>
                <a:close/>
                <a:moveTo>
                  <a:pt x="2354" y="861"/>
                </a:moveTo>
                <a:cubicBezTo>
                  <a:pt x="2353" y="861"/>
                  <a:pt x="2353" y="859"/>
                  <a:pt x="2354" y="858"/>
                </a:cubicBezTo>
                <a:cubicBezTo>
                  <a:pt x="2354" y="859"/>
                  <a:pt x="2356" y="860"/>
                  <a:pt x="2354" y="861"/>
                </a:cubicBezTo>
                <a:close/>
                <a:moveTo>
                  <a:pt x="2275" y="746"/>
                </a:moveTo>
                <a:cubicBezTo>
                  <a:pt x="2274" y="746"/>
                  <a:pt x="2273" y="743"/>
                  <a:pt x="2274" y="743"/>
                </a:cubicBezTo>
                <a:cubicBezTo>
                  <a:pt x="2274" y="744"/>
                  <a:pt x="2276" y="746"/>
                  <a:pt x="2275" y="746"/>
                </a:cubicBezTo>
                <a:close/>
                <a:moveTo>
                  <a:pt x="2238" y="565"/>
                </a:moveTo>
                <a:cubicBezTo>
                  <a:pt x="2239" y="568"/>
                  <a:pt x="2240" y="572"/>
                  <a:pt x="2242" y="574"/>
                </a:cubicBezTo>
                <a:cubicBezTo>
                  <a:pt x="2242" y="574"/>
                  <a:pt x="2242" y="575"/>
                  <a:pt x="2242" y="575"/>
                </a:cubicBezTo>
                <a:cubicBezTo>
                  <a:pt x="2240" y="573"/>
                  <a:pt x="2239" y="572"/>
                  <a:pt x="2238" y="571"/>
                </a:cubicBezTo>
                <a:cubicBezTo>
                  <a:pt x="2238" y="569"/>
                  <a:pt x="2238" y="567"/>
                  <a:pt x="2238" y="565"/>
                </a:cubicBezTo>
                <a:cubicBezTo>
                  <a:pt x="2238" y="565"/>
                  <a:pt x="2238" y="565"/>
                  <a:pt x="2238" y="565"/>
                </a:cubicBezTo>
                <a:close/>
                <a:moveTo>
                  <a:pt x="2239" y="650"/>
                </a:moveTo>
                <a:cubicBezTo>
                  <a:pt x="2239" y="655"/>
                  <a:pt x="2239" y="659"/>
                  <a:pt x="2240" y="664"/>
                </a:cubicBezTo>
                <a:cubicBezTo>
                  <a:pt x="2239" y="663"/>
                  <a:pt x="2238" y="661"/>
                  <a:pt x="2237" y="660"/>
                </a:cubicBezTo>
                <a:cubicBezTo>
                  <a:pt x="2236" y="660"/>
                  <a:pt x="2236" y="661"/>
                  <a:pt x="2237" y="661"/>
                </a:cubicBezTo>
                <a:cubicBezTo>
                  <a:pt x="2239" y="663"/>
                  <a:pt x="2240" y="666"/>
                  <a:pt x="2240" y="668"/>
                </a:cubicBezTo>
                <a:cubicBezTo>
                  <a:pt x="2240" y="668"/>
                  <a:pt x="2240" y="669"/>
                  <a:pt x="2240" y="669"/>
                </a:cubicBezTo>
                <a:cubicBezTo>
                  <a:pt x="2239" y="668"/>
                  <a:pt x="2238" y="666"/>
                  <a:pt x="2238" y="665"/>
                </a:cubicBezTo>
                <a:cubicBezTo>
                  <a:pt x="2237" y="665"/>
                  <a:pt x="2237" y="664"/>
                  <a:pt x="2236" y="664"/>
                </a:cubicBezTo>
                <a:cubicBezTo>
                  <a:pt x="2235" y="666"/>
                  <a:pt x="2239" y="668"/>
                  <a:pt x="2238" y="670"/>
                </a:cubicBezTo>
                <a:cubicBezTo>
                  <a:pt x="2237" y="670"/>
                  <a:pt x="2237" y="668"/>
                  <a:pt x="2236" y="666"/>
                </a:cubicBezTo>
                <a:cubicBezTo>
                  <a:pt x="2235" y="666"/>
                  <a:pt x="2234" y="667"/>
                  <a:pt x="2234" y="666"/>
                </a:cubicBezTo>
                <a:cubicBezTo>
                  <a:pt x="2235" y="669"/>
                  <a:pt x="2238" y="674"/>
                  <a:pt x="2240" y="678"/>
                </a:cubicBezTo>
                <a:cubicBezTo>
                  <a:pt x="2240" y="681"/>
                  <a:pt x="2240" y="684"/>
                  <a:pt x="2241" y="687"/>
                </a:cubicBezTo>
                <a:cubicBezTo>
                  <a:pt x="2240" y="687"/>
                  <a:pt x="2240" y="687"/>
                  <a:pt x="2240" y="687"/>
                </a:cubicBezTo>
                <a:cubicBezTo>
                  <a:pt x="2240" y="688"/>
                  <a:pt x="2240" y="689"/>
                  <a:pt x="2241" y="689"/>
                </a:cubicBezTo>
                <a:cubicBezTo>
                  <a:pt x="2241" y="690"/>
                  <a:pt x="2241" y="690"/>
                  <a:pt x="2241" y="691"/>
                </a:cubicBezTo>
                <a:cubicBezTo>
                  <a:pt x="2239" y="689"/>
                  <a:pt x="2237" y="686"/>
                  <a:pt x="2238" y="686"/>
                </a:cubicBezTo>
                <a:cubicBezTo>
                  <a:pt x="2235" y="684"/>
                  <a:pt x="2236" y="680"/>
                  <a:pt x="2233" y="677"/>
                </a:cubicBezTo>
                <a:cubicBezTo>
                  <a:pt x="2233" y="676"/>
                  <a:pt x="2233" y="676"/>
                  <a:pt x="2233" y="675"/>
                </a:cubicBezTo>
                <a:cubicBezTo>
                  <a:pt x="2234" y="675"/>
                  <a:pt x="2234" y="675"/>
                  <a:pt x="2234" y="675"/>
                </a:cubicBezTo>
                <a:cubicBezTo>
                  <a:pt x="2234" y="675"/>
                  <a:pt x="2234" y="675"/>
                  <a:pt x="2234" y="675"/>
                </a:cubicBezTo>
                <a:cubicBezTo>
                  <a:pt x="2235" y="676"/>
                  <a:pt x="2235" y="674"/>
                  <a:pt x="2234" y="673"/>
                </a:cubicBezTo>
                <a:cubicBezTo>
                  <a:pt x="2233" y="674"/>
                  <a:pt x="2233" y="674"/>
                  <a:pt x="2233" y="674"/>
                </a:cubicBezTo>
                <a:cubicBezTo>
                  <a:pt x="2233" y="664"/>
                  <a:pt x="2233" y="654"/>
                  <a:pt x="2232" y="643"/>
                </a:cubicBezTo>
                <a:cubicBezTo>
                  <a:pt x="2235" y="645"/>
                  <a:pt x="2237" y="647"/>
                  <a:pt x="2239" y="650"/>
                </a:cubicBezTo>
                <a:close/>
                <a:moveTo>
                  <a:pt x="2237" y="609"/>
                </a:moveTo>
                <a:cubicBezTo>
                  <a:pt x="2235" y="607"/>
                  <a:pt x="2233" y="605"/>
                  <a:pt x="2231" y="603"/>
                </a:cubicBezTo>
                <a:cubicBezTo>
                  <a:pt x="2231" y="603"/>
                  <a:pt x="2231" y="602"/>
                  <a:pt x="2231" y="601"/>
                </a:cubicBezTo>
                <a:cubicBezTo>
                  <a:pt x="2232" y="601"/>
                  <a:pt x="2232" y="601"/>
                  <a:pt x="2232" y="600"/>
                </a:cubicBezTo>
                <a:cubicBezTo>
                  <a:pt x="2233" y="600"/>
                  <a:pt x="2233" y="601"/>
                  <a:pt x="2234" y="602"/>
                </a:cubicBezTo>
                <a:cubicBezTo>
                  <a:pt x="2233" y="602"/>
                  <a:pt x="2232" y="603"/>
                  <a:pt x="2232" y="603"/>
                </a:cubicBezTo>
                <a:cubicBezTo>
                  <a:pt x="2234" y="603"/>
                  <a:pt x="2233" y="601"/>
                  <a:pt x="2234" y="603"/>
                </a:cubicBezTo>
                <a:cubicBezTo>
                  <a:pt x="2233" y="605"/>
                  <a:pt x="2235" y="604"/>
                  <a:pt x="2237" y="606"/>
                </a:cubicBezTo>
                <a:cubicBezTo>
                  <a:pt x="2237" y="606"/>
                  <a:pt x="2237" y="606"/>
                  <a:pt x="2237" y="606"/>
                </a:cubicBezTo>
                <a:cubicBezTo>
                  <a:pt x="2235" y="607"/>
                  <a:pt x="2239" y="609"/>
                  <a:pt x="2237" y="609"/>
                </a:cubicBezTo>
                <a:close/>
                <a:moveTo>
                  <a:pt x="2233" y="599"/>
                </a:moveTo>
                <a:cubicBezTo>
                  <a:pt x="2233" y="599"/>
                  <a:pt x="2233" y="599"/>
                  <a:pt x="2233" y="599"/>
                </a:cubicBezTo>
                <a:cubicBezTo>
                  <a:pt x="2234" y="600"/>
                  <a:pt x="2234" y="601"/>
                  <a:pt x="2235" y="602"/>
                </a:cubicBezTo>
                <a:cubicBezTo>
                  <a:pt x="2233" y="601"/>
                  <a:pt x="2232" y="599"/>
                  <a:pt x="2233" y="599"/>
                </a:cubicBezTo>
                <a:close/>
                <a:moveTo>
                  <a:pt x="2237" y="603"/>
                </a:moveTo>
                <a:cubicBezTo>
                  <a:pt x="2237" y="603"/>
                  <a:pt x="2237" y="604"/>
                  <a:pt x="2237" y="604"/>
                </a:cubicBezTo>
                <a:cubicBezTo>
                  <a:pt x="2237" y="603"/>
                  <a:pt x="2236" y="602"/>
                  <a:pt x="2236" y="601"/>
                </a:cubicBezTo>
                <a:cubicBezTo>
                  <a:pt x="2236" y="602"/>
                  <a:pt x="2237" y="602"/>
                  <a:pt x="2237" y="603"/>
                </a:cubicBezTo>
                <a:close/>
                <a:moveTo>
                  <a:pt x="2237" y="598"/>
                </a:moveTo>
                <a:cubicBezTo>
                  <a:pt x="2237" y="599"/>
                  <a:pt x="2237" y="599"/>
                  <a:pt x="2237" y="600"/>
                </a:cubicBezTo>
                <a:cubicBezTo>
                  <a:pt x="2236" y="598"/>
                  <a:pt x="2235" y="595"/>
                  <a:pt x="2233" y="595"/>
                </a:cubicBezTo>
                <a:cubicBezTo>
                  <a:pt x="2233" y="595"/>
                  <a:pt x="2232" y="594"/>
                  <a:pt x="2233" y="593"/>
                </a:cubicBezTo>
                <a:cubicBezTo>
                  <a:pt x="2232" y="593"/>
                  <a:pt x="2232" y="593"/>
                  <a:pt x="2232" y="593"/>
                </a:cubicBezTo>
                <a:cubicBezTo>
                  <a:pt x="2231" y="592"/>
                  <a:pt x="2231" y="592"/>
                  <a:pt x="2231" y="591"/>
                </a:cubicBezTo>
                <a:cubicBezTo>
                  <a:pt x="2231" y="591"/>
                  <a:pt x="2231" y="590"/>
                  <a:pt x="2231" y="590"/>
                </a:cubicBezTo>
                <a:cubicBezTo>
                  <a:pt x="2232" y="591"/>
                  <a:pt x="2232" y="592"/>
                  <a:pt x="2234" y="594"/>
                </a:cubicBezTo>
                <a:cubicBezTo>
                  <a:pt x="2234" y="593"/>
                  <a:pt x="2234" y="592"/>
                  <a:pt x="2235" y="592"/>
                </a:cubicBezTo>
                <a:cubicBezTo>
                  <a:pt x="2235" y="593"/>
                  <a:pt x="2236" y="594"/>
                  <a:pt x="2237" y="595"/>
                </a:cubicBezTo>
                <a:cubicBezTo>
                  <a:pt x="2237" y="595"/>
                  <a:pt x="2237" y="595"/>
                  <a:pt x="2237" y="595"/>
                </a:cubicBezTo>
                <a:cubicBezTo>
                  <a:pt x="2236" y="595"/>
                  <a:pt x="2236" y="593"/>
                  <a:pt x="2234" y="594"/>
                </a:cubicBezTo>
                <a:cubicBezTo>
                  <a:pt x="2236" y="594"/>
                  <a:pt x="2236" y="597"/>
                  <a:pt x="2237" y="598"/>
                </a:cubicBezTo>
                <a:close/>
                <a:moveTo>
                  <a:pt x="2236" y="498"/>
                </a:moveTo>
                <a:cubicBezTo>
                  <a:pt x="2236" y="495"/>
                  <a:pt x="2236" y="495"/>
                  <a:pt x="2236" y="495"/>
                </a:cubicBezTo>
                <a:cubicBezTo>
                  <a:pt x="2236" y="495"/>
                  <a:pt x="2237" y="495"/>
                  <a:pt x="2237" y="495"/>
                </a:cubicBezTo>
                <a:cubicBezTo>
                  <a:pt x="2237" y="494"/>
                  <a:pt x="2236" y="494"/>
                  <a:pt x="2236" y="494"/>
                </a:cubicBezTo>
                <a:cubicBezTo>
                  <a:pt x="2236" y="494"/>
                  <a:pt x="2236" y="494"/>
                  <a:pt x="2236" y="494"/>
                </a:cubicBezTo>
                <a:cubicBezTo>
                  <a:pt x="2236" y="494"/>
                  <a:pt x="2236" y="494"/>
                  <a:pt x="2237" y="494"/>
                </a:cubicBezTo>
                <a:cubicBezTo>
                  <a:pt x="2237" y="495"/>
                  <a:pt x="2237" y="496"/>
                  <a:pt x="2238" y="497"/>
                </a:cubicBezTo>
                <a:cubicBezTo>
                  <a:pt x="2238" y="497"/>
                  <a:pt x="2240" y="499"/>
                  <a:pt x="2238" y="499"/>
                </a:cubicBezTo>
                <a:cubicBezTo>
                  <a:pt x="2237" y="499"/>
                  <a:pt x="2236" y="498"/>
                  <a:pt x="2236" y="498"/>
                </a:cubicBezTo>
                <a:close/>
                <a:moveTo>
                  <a:pt x="2239" y="500"/>
                </a:moveTo>
                <a:cubicBezTo>
                  <a:pt x="2239" y="500"/>
                  <a:pt x="2239" y="500"/>
                  <a:pt x="2239" y="500"/>
                </a:cubicBezTo>
                <a:cubicBezTo>
                  <a:pt x="2240" y="503"/>
                  <a:pt x="2242" y="503"/>
                  <a:pt x="2242" y="505"/>
                </a:cubicBezTo>
                <a:cubicBezTo>
                  <a:pt x="2241" y="503"/>
                  <a:pt x="2240" y="502"/>
                  <a:pt x="2239" y="500"/>
                </a:cubicBezTo>
                <a:close/>
                <a:moveTo>
                  <a:pt x="2240" y="499"/>
                </a:moveTo>
                <a:cubicBezTo>
                  <a:pt x="2243" y="499"/>
                  <a:pt x="2245" y="502"/>
                  <a:pt x="2244" y="504"/>
                </a:cubicBezTo>
                <a:cubicBezTo>
                  <a:pt x="2243" y="504"/>
                  <a:pt x="2243" y="502"/>
                  <a:pt x="2242" y="502"/>
                </a:cubicBezTo>
                <a:cubicBezTo>
                  <a:pt x="2241" y="501"/>
                  <a:pt x="2241" y="500"/>
                  <a:pt x="2240" y="499"/>
                </a:cubicBezTo>
                <a:close/>
                <a:moveTo>
                  <a:pt x="2245" y="506"/>
                </a:moveTo>
                <a:cubicBezTo>
                  <a:pt x="2244" y="505"/>
                  <a:pt x="2244" y="506"/>
                  <a:pt x="2243" y="507"/>
                </a:cubicBezTo>
                <a:cubicBezTo>
                  <a:pt x="2243" y="506"/>
                  <a:pt x="2243" y="506"/>
                  <a:pt x="2242" y="506"/>
                </a:cubicBezTo>
                <a:cubicBezTo>
                  <a:pt x="2243" y="505"/>
                  <a:pt x="2243" y="505"/>
                  <a:pt x="2243" y="505"/>
                </a:cubicBezTo>
                <a:cubicBezTo>
                  <a:pt x="2243" y="504"/>
                  <a:pt x="2243" y="504"/>
                  <a:pt x="2243" y="504"/>
                </a:cubicBezTo>
                <a:cubicBezTo>
                  <a:pt x="2244" y="504"/>
                  <a:pt x="2245" y="504"/>
                  <a:pt x="2245" y="506"/>
                </a:cubicBezTo>
                <a:close/>
                <a:moveTo>
                  <a:pt x="2257" y="533"/>
                </a:moveTo>
                <a:cubicBezTo>
                  <a:pt x="2257" y="534"/>
                  <a:pt x="2257" y="534"/>
                  <a:pt x="2257" y="534"/>
                </a:cubicBezTo>
                <a:cubicBezTo>
                  <a:pt x="2256" y="534"/>
                  <a:pt x="2256" y="534"/>
                  <a:pt x="2257" y="533"/>
                </a:cubicBezTo>
                <a:close/>
                <a:moveTo>
                  <a:pt x="2263" y="545"/>
                </a:moveTo>
                <a:cubicBezTo>
                  <a:pt x="2263" y="545"/>
                  <a:pt x="2263" y="545"/>
                  <a:pt x="2263" y="545"/>
                </a:cubicBezTo>
                <a:cubicBezTo>
                  <a:pt x="2263" y="545"/>
                  <a:pt x="2263" y="545"/>
                  <a:pt x="2263" y="545"/>
                </a:cubicBezTo>
                <a:cubicBezTo>
                  <a:pt x="2263" y="546"/>
                  <a:pt x="2263" y="547"/>
                  <a:pt x="2263" y="547"/>
                </a:cubicBezTo>
                <a:cubicBezTo>
                  <a:pt x="2261" y="543"/>
                  <a:pt x="2260" y="544"/>
                  <a:pt x="2259" y="541"/>
                </a:cubicBezTo>
                <a:cubicBezTo>
                  <a:pt x="2260" y="542"/>
                  <a:pt x="2261" y="544"/>
                  <a:pt x="2262" y="545"/>
                </a:cubicBezTo>
                <a:cubicBezTo>
                  <a:pt x="2262" y="544"/>
                  <a:pt x="2262" y="544"/>
                  <a:pt x="2262" y="544"/>
                </a:cubicBezTo>
                <a:cubicBezTo>
                  <a:pt x="2263" y="544"/>
                  <a:pt x="2264" y="544"/>
                  <a:pt x="2264" y="544"/>
                </a:cubicBezTo>
                <a:cubicBezTo>
                  <a:pt x="2264" y="544"/>
                  <a:pt x="2264" y="545"/>
                  <a:pt x="2263" y="545"/>
                </a:cubicBezTo>
                <a:close/>
                <a:moveTo>
                  <a:pt x="2269" y="544"/>
                </a:moveTo>
                <a:cubicBezTo>
                  <a:pt x="2270" y="545"/>
                  <a:pt x="2270" y="546"/>
                  <a:pt x="2271" y="547"/>
                </a:cubicBezTo>
                <a:cubicBezTo>
                  <a:pt x="2270" y="546"/>
                  <a:pt x="2269" y="545"/>
                  <a:pt x="2269" y="544"/>
                </a:cubicBezTo>
                <a:close/>
                <a:moveTo>
                  <a:pt x="2280" y="564"/>
                </a:moveTo>
                <a:cubicBezTo>
                  <a:pt x="2280" y="563"/>
                  <a:pt x="2279" y="562"/>
                  <a:pt x="2278" y="560"/>
                </a:cubicBezTo>
                <a:cubicBezTo>
                  <a:pt x="2280" y="561"/>
                  <a:pt x="2281" y="562"/>
                  <a:pt x="2280" y="564"/>
                </a:cubicBezTo>
                <a:close/>
                <a:moveTo>
                  <a:pt x="2273" y="535"/>
                </a:moveTo>
                <a:cubicBezTo>
                  <a:pt x="2273" y="535"/>
                  <a:pt x="2272" y="535"/>
                  <a:pt x="2272" y="534"/>
                </a:cubicBezTo>
                <a:cubicBezTo>
                  <a:pt x="2271" y="534"/>
                  <a:pt x="2273" y="536"/>
                  <a:pt x="2274" y="538"/>
                </a:cubicBezTo>
                <a:cubicBezTo>
                  <a:pt x="2276" y="542"/>
                  <a:pt x="2278" y="546"/>
                  <a:pt x="2280" y="551"/>
                </a:cubicBezTo>
                <a:cubicBezTo>
                  <a:pt x="2278" y="551"/>
                  <a:pt x="2277" y="548"/>
                  <a:pt x="2276" y="545"/>
                </a:cubicBezTo>
                <a:cubicBezTo>
                  <a:pt x="2274" y="546"/>
                  <a:pt x="2278" y="548"/>
                  <a:pt x="2277" y="549"/>
                </a:cubicBezTo>
                <a:cubicBezTo>
                  <a:pt x="2278" y="551"/>
                  <a:pt x="2279" y="553"/>
                  <a:pt x="2280" y="555"/>
                </a:cubicBezTo>
                <a:cubicBezTo>
                  <a:pt x="2279" y="555"/>
                  <a:pt x="2279" y="555"/>
                  <a:pt x="2279" y="554"/>
                </a:cubicBezTo>
                <a:cubicBezTo>
                  <a:pt x="2278" y="555"/>
                  <a:pt x="2279" y="556"/>
                  <a:pt x="2279" y="557"/>
                </a:cubicBezTo>
                <a:cubicBezTo>
                  <a:pt x="2280" y="557"/>
                  <a:pt x="2280" y="556"/>
                  <a:pt x="2280" y="556"/>
                </a:cubicBezTo>
                <a:cubicBezTo>
                  <a:pt x="2280" y="556"/>
                  <a:pt x="2280" y="557"/>
                  <a:pt x="2280" y="557"/>
                </a:cubicBezTo>
                <a:cubicBezTo>
                  <a:pt x="2280" y="558"/>
                  <a:pt x="2281" y="559"/>
                  <a:pt x="2281" y="559"/>
                </a:cubicBezTo>
                <a:cubicBezTo>
                  <a:pt x="2282" y="560"/>
                  <a:pt x="2283" y="562"/>
                  <a:pt x="2283" y="563"/>
                </a:cubicBezTo>
                <a:cubicBezTo>
                  <a:pt x="2281" y="561"/>
                  <a:pt x="2279" y="559"/>
                  <a:pt x="2278" y="556"/>
                </a:cubicBezTo>
                <a:cubicBezTo>
                  <a:pt x="2277" y="558"/>
                  <a:pt x="2278" y="555"/>
                  <a:pt x="2276" y="556"/>
                </a:cubicBezTo>
                <a:cubicBezTo>
                  <a:pt x="2276" y="556"/>
                  <a:pt x="2276" y="555"/>
                  <a:pt x="2276" y="555"/>
                </a:cubicBezTo>
                <a:cubicBezTo>
                  <a:pt x="2276" y="554"/>
                  <a:pt x="2276" y="554"/>
                  <a:pt x="2277" y="554"/>
                </a:cubicBezTo>
                <a:cubicBezTo>
                  <a:pt x="2275" y="553"/>
                  <a:pt x="2276" y="552"/>
                  <a:pt x="2276" y="551"/>
                </a:cubicBezTo>
                <a:cubicBezTo>
                  <a:pt x="2275" y="551"/>
                  <a:pt x="2275" y="552"/>
                  <a:pt x="2274" y="552"/>
                </a:cubicBezTo>
                <a:cubicBezTo>
                  <a:pt x="2273" y="549"/>
                  <a:pt x="2271" y="547"/>
                  <a:pt x="2269" y="544"/>
                </a:cubicBezTo>
                <a:cubicBezTo>
                  <a:pt x="2270" y="544"/>
                  <a:pt x="2271" y="543"/>
                  <a:pt x="2271" y="543"/>
                </a:cubicBezTo>
                <a:cubicBezTo>
                  <a:pt x="2272" y="544"/>
                  <a:pt x="2272" y="545"/>
                  <a:pt x="2272" y="545"/>
                </a:cubicBezTo>
                <a:cubicBezTo>
                  <a:pt x="2273" y="544"/>
                  <a:pt x="2273" y="543"/>
                  <a:pt x="2272" y="542"/>
                </a:cubicBezTo>
                <a:cubicBezTo>
                  <a:pt x="2271" y="542"/>
                  <a:pt x="2271" y="542"/>
                  <a:pt x="2271" y="542"/>
                </a:cubicBezTo>
                <a:cubicBezTo>
                  <a:pt x="2271" y="542"/>
                  <a:pt x="2271" y="542"/>
                  <a:pt x="2272" y="541"/>
                </a:cubicBezTo>
                <a:cubicBezTo>
                  <a:pt x="2270" y="540"/>
                  <a:pt x="2269" y="538"/>
                  <a:pt x="2268" y="538"/>
                </a:cubicBezTo>
                <a:cubicBezTo>
                  <a:pt x="2267" y="539"/>
                  <a:pt x="2272" y="540"/>
                  <a:pt x="2270" y="543"/>
                </a:cubicBezTo>
                <a:cubicBezTo>
                  <a:pt x="2270" y="543"/>
                  <a:pt x="2269" y="543"/>
                  <a:pt x="2269" y="543"/>
                </a:cubicBezTo>
                <a:cubicBezTo>
                  <a:pt x="2269" y="543"/>
                  <a:pt x="2269" y="543"/>
                  <a:pt x="2269" y="543"/>
                </a:cubicBezTo>
                <a:cubicBezTo>
                  <a:pt x="2269" y="542"/>
                  <a:pt x="2268" y="542"/>
                  <a:pt x="2268" y="541"/>
                </a:cubicBezTo>
                <a:cubicBezTo>
                  <a:pt x="2266" y="542"/>
                  <a:pt x="2268" y="544"/>
                  <a:pt x="2269" y="545"/>
                </a:cubicBezTo>
                <a:cubicBezTo>
                  <a:pt x="2269" y="545"/>
                  <a:pt x="2269" y="545"/>
                  <a:pt x="2268" y="545"/>
                </a:cubicBezTo>
                <a:cubicBezTo>
                  <a:pt x="2268" y="544"/>
                  <a:pt x="2267" y="541"/>
                  <a:pt x="2266" y="539"/>
                </a:cubicBezTo>
                <a:cubicBezTo>
                  <a:pt x="2265" y="540"/>
                  <a:pt x="2265" y="542"/>
                  <a:pt x="2264" y="540"/>
                </a:cubicBezTo>
                <a:cubicBezTo>
                  <a:pt x="2264" y="540"/>
                  <a:pt x="2264" y="540"/>
                  <a:pt x="2264" y="541"/>
                </a:cubicBezTo>
                <a:cubicBezTo>
                  <a:pt x="2263" y="540"/>
                  <a:pt x="2261" y="539"/>
                  <a:pt x="2261" y="538"/>
                </a:cubicBezTo>
                <a:cubicBezTo>
                  <a:pt x="2260" y="538"/>
                  <a:pt x="2262" y="537"/>
                  <a:pt x="2262" y="537"/>
                </a:cubicBezTo>
                <a:cubicBezTo>
                  <a:pt x="2262" y="536"/>
                  <a:pt x="2261" y="535"/>
                  <a:pt x="2260" y="536"/>
                </a:cubicBezTo>
                <a:cubicBezTo>
                  <a:pt x="2263" y="534"/>
                  <a:pt x="2257" y="536"/>
                  <a:pt x="2259" y="533"/>
                </a:cubicBezTo>
                <a:cubicBezTo>
                  <a:pt x="2258" y="532"/>
                  <a:pt x="2258" y="534"/>
                  <a:pt x="2258" y="535"/>
                </a:cubicBezTo>
                <a:cubicBezTo>
                  <a:pt x="2257" y="534"/>
                  <a:pt x="2257" y="534"/>
                  <a:pt x="2257" y="533"/>
                </a:cubicBezTo>
                <a:cubicBezTo>
                  <a:pt x="2257" y="533"/>
                  <a:pt x="2257" y="533"/>
                  <a:pt x="2257" y="533"/>
                </a:cubicBezTo>
                <a:cubicBezTo>
                  <a:pt x="2255" y="532"/>
                  <a:pt x="2255" y="535"/>
                  <a:pt x="2254" y="533"/>
                </a:cubicBezTo>
                <a:cubicBezTo>
                  <a:pt x="2254" y="533"/>
                  <a:pt x="2255" y="533"/>
                  <a:pt x="2256" y="533"/>
                </a:cubicBezTo>
                <a:cubicBezTo>
                  <a:pt x="2256" y="531"/>
                  <a:pt x="2253" y="531"/>
                  <a:pt x="2257" y="529"/>
                </a:cubicBezTo>
                <a:cubicBezTo>
                  <a:pt x="2255" y="530"/>
                  <a:pt x="2254" y="529"/>
                  <a:pt x="2253" y="530"/>
                </a:cubicBezTo>
                <a:cubicBezTo>
                  <a:pt x="2250" y="528"/>
                  <a:pt x="2254" y="527"/>
                  <a:pt x="2254" y="527"/>
                </a:cubicBezTo>
                <a:cubicBezTo>
                  <a:pt x="2255" y="526"/>
                  <a:pt x="2252" y="525"/>
                  <a:pt x="2255" y="525"/>
                </a:cubicBezTo>
                <a:cubicBezTo>
                  <a:pt x="2256" y="527"/>
                  <a:pt x="2259" y="529"/>
                  <a:pt x="2261" y="532"/>
                </a:cubicBezTo>
                <a:cubicBezTo>
                  <a:pt x="2261" y="533"/>
                  <a:pt x="2258" y="533"/>
                  <a:pt x="2260" y="534"/>
                </a:cubicBezTo>
                <a:cubicBezTo>
                  <a:pt x="2262" y="532"/>
                  <a:pt x="2262" y="533"/>
                  <a:pt x="2264" y="535"/>
                </a:cubicBezTo>
                <a:cubicBezTo>
                  <a:pt x="2264" y="535"/>
                  <a:pt x="2264" y="534"/>
                  <a:pt x="2264" y="533"/>
                </a:cubicBezTo>
                <a:cubicBezTo>
                  <a:pt x="2265" y="534"/>
                  <a:pt x="2265" y="534"/>
                  <a:pt x="2265" y="535"/>
                </a:cubicBezTo>
                <a:cubicBezTo>
                  <a:pt x="2265" y="535"/>
                  <a:pt x="2265" y="535"/>
                  <a:pt x="2265" y="535"/>
                </a:cubicBezTo>
                <a:cubicBezTo>
                  <a:pt x="2265" y="537"/>
                  <a:pt x="2267" y="536"/>
                  <a:pt x="2267" y="538"/>
                </a:cubicBezTo>
                <a:cubicBezTo>
                  <a:pt x="2269" y="537"/>
                  <a:pt x="2266" y="535"/>
                  <a:pt x="2265" y="535"/>
                </a:cubicBezTo>
                <a:cubicBezTo>
                  <a:pt x="2267" y="534"/>
                  <a:pt x="2264" y="532"/>
                  <a:pt x="2264" y="531"/>
                </a:cubicBezTo>
                <a:cubicBezTo>
                  <a:pt x="2264" y="531"/>
                  <a:pt x="2264" y="532"/>
                  <a:pt x="2264" y="532"/>
                </a:cubicBezTo>
                <a:cubicBezTo>
                  <a:pt x="2264" y="531"/>
                  <a:pt x="2264" y="530"/>
                  <a:pt x="2264" y="530"/>
                </a:cubicBezTo>
                <a:cubicBezTo>
                  <a:pt x="2262" y="530"/>
                  <a:pt x="2263" y="528"/>
                  <a:pt x="2261" y="527"/>
                </a:cubicBezTo>
                <a:cubicBezTo>
                  <a:pt x="2260" y="528"/>
                  <a:pt x="2260" y="528"/>
                  <a:pt x="2259" y="528"/>
                </a:cubicBezTo>
                <a:cubicBezTo>
                  <a:pt x="2259" y="527"/>
                  <a:pt x="2261" y="527"/>
                  <a:pt x="2259" y="526"/>
                </a:cubicBezTo>
                <a:cubicBezTo>
                  <a:pt x="2259" y="526"/>
                  <a:pt x="2259" y="526"/>
                  <a:pt x="2258" y="527"/>
                </a:cubicBezTo>
                <a:cubicBezTo>
                  <a:pt x="2257" y="525"/>
                  <a:pt x="2257" y="524"/>
                  <a:pt x="2258" y="523"/>
                </a:cubicBezTo>
                <a:cubicBezTo>
                  <a:pt x="2257" y="521"/>
                  <a:pt x="2257" y="524"/>
                  <a:pt x="2256" y="523"/>
                </a:cubicBezTo>
                <a:cubicBezTo>
                  <a:pt x="2255" y="522"/>
                  <a:pt x="2258" y="523"/>
                  <a:pt x="2256" y="521"/>
                </a:cubicBezTo>
                <a:cubicBezTo>
                  <a:pt x="2256" y="521"/>
                  <a:pt x="2256" y="521"/>
                  <a:pt x="2256" y="521"/>
                </a:cubicBezTo>
                <a:cubicBezTo>
                  <a:pt x="2256" y="521"/>
                  <a:pt x="2256" y="521"/>
                  <a:pt x="2256" y="522"/>
                </a:cubicBezTo>
                <a:cubicBezTo>
                  <a:pt x="2256" y="521"/>
                  <a:pt x="2256" y="521"/>
                  <a:pt x="2256" y="521"/>
                </a:cubicBezTo>
                <a:cubicBezTo>
                  <a:pt x="2258" y="522"/>
                  <a:pt x="2258" y="523"/>
                  <a:pt x="2259" y="524"/>
                </a:cubicBezTo>
                <a:cubicBezTo>
                  <a:pt x="2259" y="522"/>
                  <a:pt x="2257" y="520"/>
                  <a:pt x="2258" y="519"/>
                </a:cubicBezTo>
                <a:cubicBezTo>
                  <a:pt x="2257" y="520"/>
                  <a:pt x="2257" y="520"/>
                  <a:pt x="2257" y="520"/>
                </a:cubicBezTo>
                <a:cubicBezTo>
                  <a:pt x="2257" y="519"/>
                  <a:pt x="2256" y="518"/>
                  <a:pt x="2256" y="517"/>
                </a:cubicBezTo>
                <a:cubicBezTo>
                  <a:pt x="2256" y="517"/>
                  <a:pt x="2256" y="517"/>
                  <a:pt x="2256" y="517"/>
                </a:cubicBezTo>
                <a:cubicBezTo>
                  <a:pt x="2257" y="517"/>
                  <a:pt x="2255" y="516"/>
                  <a:pt x="2255" y="515"/>
                </a:cubicBezTo>
                <a:cubicBezTo>
                  <a:pt x="2255" y="515"/>
                  <a:pt x="2255" y="515"/>
                  <a:pt x="2255" y="515"/>
                </a:cubicBezTo>
                <a:cubicBezTo>
                  <a:pt x="2254" y="514"/>
                  <a:pt x="2253" y="512"/>
                  <a:pt x="2252" y="510"/>
                </a:cubicBezTo>
                <a:cubicBezTo>
                  <a:pt x="2251" y="514"/>
                  <a:pt x="2253" y="517"/>
                  <a:pt x="2256" y="520"/>
                </a:cubicBezTo>
                <a:cubicBezTo>
                  <a:pt x="2255" y="520"/>
                  <a:pt x="2255" y="520"/>
                  <a:pt x="2254" y="521"/>
                </a:cubicBezTo>
                <a:cubicBezTo>
                  <a:pt x="2252" y="516"/>
                  <a:pt x="2247" y="512"/>
                  <a:pt x="2245" y="509"/>
                </a:cubicBezTo>
                <a:cubicBezTo>
                  <a:pt x="2245" y="509"/>
                  <a:pt x="2245" y="509"/>
                  <a:pt x="2245" y="509"/>
                </a:cubicBezTo>
                <a:cubicBezTo>
                  <a:pt x="2245" y="508"/>
                  <a:pt x="2245" y="507"/>
                  <a:pt x="2245" y="506"/>
                </a:cubicBezTo>
                <a:cubicBezTo>
                  <a:pt x="2246" y="506"/>
                  <a:pt x="2247" y="507"/>
                  <a:pt x="2248" y="507"/>
                </a:cubicBezTo>
                <a:cubicBezTo>
                  <a:pt x="2248" y="506"/>
                  <a:pt x="2247" y="506"/>
                  <a:pt x="2246" y="505"/>
                </a:cubicBezTo>
                <a:cubicBezTo>
                  <a:pt x="2250" y="505"/>
                  <a:pt x="2254" y="511"/>
                  <a:pt x="2255" y="514"/>
                </a:cubicBezTo>
                <a:cubicBezTo>
                  <a:pt x="2255" y="514"/>
                  <a:pt x="2256" y="514"/>
                  <a:pt x="2257" y="513"/>
                </a:cubicBezTo>
                <a:cubicBezTo>
                  <a:pt x="2257" y="514"/>
                  <a:pt x="2260" y="513"/>
                  <a:pt x="2258" y="515"/>
                </a:cubicBezTo>
                <a:cubicBezTo>
                  <a:pt x="2259" y="514"/>
                  <a:pt x="2260" y="516"/>
                  <a:pt x="2261" y="517"/>
                </a:cubicBezTo>
                <a:cubicBezTo>
                  <a:pt x="2262" y="520"/>
                  <a:pt x="2264" y="523"/>
                  <a:pt x="2263" y="524"/>
                </a:cubicBezTo>
                <a:cubicBezTo>
                  <a:pt x="2264" y="524"/>
                  <a:pt x="2265" y="526"/>
                  <a:pt x="2266" y="528"/>
                </a:cubicBezTo>
                <a:cubicBezTo>
                  <a:pt x="2266" y="529"/>
                  <a:pt x="2266" y="529"/>
                  <a:pt x="2267" y="529"/>
                </a:cubicBezTo>
                <a:cubicBezTo>
                  <a:pt x="2268" y="534"/>
                  <a:pt x="2271" y="539"/>
                  <a:pt x="2274" y="540"/>
                </a:cubicBezTo>
                <a:cubicBezTo>
                  <a:pt x="2270" y="533"/>
                  <a:pt x="2267" y="526"/>
                  <a:pt x="2263" y="518"/>
                </a:cubicBezTo>
                <a:cubicBezTo>
                  <a:pt x="2263" y="518"/>
                  <a:pt x="2264" y="518"/>
                  <a:pt x="2264" y="518"/>
                </a:cubicBezTo>
                <a:cubicBezTo>
                  <a:pt x="2264" y="518"/>
                  <a:pt x="2263" y="518"/>
                  <a:pt x="2262" y="518"/>
                </a:cubicBezTo>
                <a:cubicBezTo>
                  <a:pt x="2262" y="517"/>
                  <a:pt x="2262" y="516"/>
                  <a:pt x="2261" y="515"/>
                </a:cubicBezTo>
                <a:cubicBezTo>
                  <a:pt x="2261" y="515"/>
                  <a:pt x="2261" y="515"/>
                  <a:pt x="2261" y="515"/>
                </a:cubicBezTo>
                <a:cubicBezTo>
                  <a:pt x="2262" y="516"/>
                  <a:pt x="2263" y="516"/>
                  <a:pt x="2264" y="517"/>
                </a:cubicBezTo>
                <a:cubicBezTo>
                  <a:pt x="2267" y="524"/>
                  <a:pt x="2270" y="530"/>
                  <a:pt x="2273" y="535"/>
                </a:cubicBezTo>
                <a:close/>
                <a:moveTo>
                  <a:pt x="2270" y="523"/>
                </a:moveTo>
                <a:cubicBezTo>
                  <a:pt x="2269" y="524"/>
                  <a:pt x="2268" y="521"/>
                  <a:pt x="2267" y="519"/>
                </a:cubicBezTo>
                <a:cubicBezTo>
                  <a:pt x="2267" y="520"/>
                  <a:pt x="2268" y="520"/>
                  <a:pt x="2268" y="520"/>
                </a:cubicBezTo>
                <a:cubicBezTo>
                  <a:pt x="2267" y="520"/>
                  <a:pt x="2270" y="523"/>
                  <a:pt x="2270" y="523"/>
                </a:cubicBezTo>
                <a:close/>
                <a:moveTo>
                  <a:pt x="2270" y="522"/>
                </a:moveTo>
                <a:cubicBezTo>
                  <a:pt x="2270" y="522"/>
                  <a:pt x="2270" y="523"/>
                  <a:pt x="2271" y="523"/>
                </a:cubicBezTo>
                <a:cubicBezTo>
                  <a:pt x="2271" y="523"/>
                  <a:pt x="2271" y="523"/>
                  <a:pt x="2271" y="523"/>
                </a:cubicBezTo>
                <a:cubicBezTo>
                  <a:pt x="2270" y="524"/>
                  <a:pt x="2270" y="523"/>
                  <a:pt x="2270" y="522"/>
                </a:cubicBezTo>
                <a:close/>
                <a:moveTo>
                  <a:pt x="2270" y="495"/>
                </a:moveTo>
                <a:cubicBezTo>
                  <a:pt x="2271" y="495"/>
                  <a:pt x="2271" y="495"/>
                  <a:pt x="2271" y="495"/>
                </a:cubicBezTo>
                <a:cubicBezTo>
                  <a:pt x="2272" y="496"/>
                  <a:pt x="2273" y="497"/>
                  <a:pt x="2273" y="498"/>
                </a:cubicBezTo>
                <a:cubicBezTo>
                  <a:pt x="2272" y="498"/>
                  <a:pt x="2269" y="494"/>
                  <a:pt x="2270" y="495"/>
                </a:cubicBezTo>
                <a:close/>
                <a:moveTo>
                  <a:pt x="2278" y="499"/>
                </a:moveTo>
                <a:cubicBezTo>
                  <a:pt x="2278" y="498"/>
                  <a:pt x="2276" y="498"/>
                  <a:pt x="2277" y="497"/>
                </a:cubicBezTo>
                <a:cubicBezTo>
                  <a:pt x="2277" y="499"/>
                  <a:pt x="2280" y="497"/>
                  <a:pt x="2279" y="498"/>
                </a:cubicBezTo>
                <a:cubicBezTo>
                  <a:pt x="2278" y="498"/>
                  <a:pt x="2278" y="499"/>
                  <a:pt x="2278" y="499"/>
                </a:cubicBezTo>
                <a:close/>
                <a:moveTo>
                  <a:pt x="2280" y="515"/>
                </a:moveTo>
                <a:cubicBezTo>
                  <a:pt x="2280" y="517"/>
                  <a:pt x="2281" y="517"/>
                  <a:pt x="2281" y="518"/>
                </a:cubicBezTo>
                <a:cubicBezTo>
                  <a:pt x="2281" y="518"/>
                  <a:pt x="2278" y="516"/>
                  <a:pt x="2280" y="515"/>
                </a:cubicBezTo>
                <a:close/>
                <a:moveTo>
                  <a:pt x="2283" y="500"/>
                </a:moveTo>
                <a:cubicBezTo>
                  <a:pt x="2279" y="498"/>
                  <a:pt x="2277" y="494"/>
                  <a:pt x="2275" y="491"/>
                </a:cubicBezTo>
                <a:cubicBezTo>
                  <a:pt x="2275" y="490"/>
                  <a:pt x="2271" y="489"/>
                  <a:pt x="2273" y="488"/>
                </a:cubicBezTo>
                <a:cubicBezTo>
                  <a:pt x="2274" y="489"/>
                  <a:pt x="2277" y="492"/>
                  <a:pt x="2278" y="492"/>
                </a:cubicBezTo>
                <a:cubicBezTo>
                  <a:pt x="2277" y="490"/>
                  <a:pt x="2276" y="489"/>
                  <a:pt x="2275" y="487"/>
                </a:cubicBezTo>
                <a:cubicBezTo>
                  <a:pt x="2276" y="489"/>
                  <a:pt x="2279" y="491"/>
                  <a:pt x="2282" y="494"/>
                </a:cubicBezTo>
                <a:cubicBezTo>
                  <a:pt x="2284" y="497"/>
                  <a:pt x="2288" y="500"/>
                  <a:pt x="2288" y="504"/>
                </a:cubicBezTo>
                <a:cubicBezTo>
                  <a:pt x="2286" y="502"/>
                  <a:pt x="2282" y="494"/>
                  <a:pt x="2278" y="494"/>
                </a:cubicBezTo>
                <a:cubicBezTo>
                  <a:pt x="2281" y="498"/>
                  <a:pt x="2286" y="502"/>
                  <a:pt x="2288" y="508"/>
                </a:cubicBezTo>
                <a:cubicBezTo>
                  <a:pt x="2285" y="505"/>
                  <a:pt x="2282" y="503"/>
                  <a:pt x="2283" y="500"/>
                </a:cubicBezTo>
                <a:close/>
                <a:moveTo>
                  <a:pt x="2291" y="511"/>
                </a:moveTo>
                <a:cubicBezTo>
                  <a:pt x="2293" y="512"/>
                  <a:pt x="2294" y="512"/>
                  <a:pt x="2292" y="514"/>
                </a:cubicBezTo>
                <a:cubicBezTo>
                  <a:pt x="2291" y="514"/>
                  <a:pt x="2291" y="514"/>
                  <a:pt x="2290" y="513"/>
                </a:cubicBezTo>
                <a:cubicBezTo>
                  <a:pt x="2292" y="512"/>
                  <a:pt x="2291" y="511"/>
                  <a:pt x="2291" y="511"/>
                </a:cubicBezTo>
                <a:close/>
                <a:moveTo>
                  <a:pt x="2291" y="496"/>
                </a:moveTo>
                <a:cubicBezTo>
                  <a:pt x="2292" y="496"/>
                  <a:pt x="2293" y="498"/>
                  <a:pt x="2292" y="499"/>
                </a:cubicBezTo>
                <a:cubicBezTo>
                  <a:pt x="2292" y="498"/>
                  <a:pt x="2290" y="497"/>
                  <a:pt x="2291" y="496"/>
                </a:cubicBezTo>
                <a:close/>
                <a:moveTo>
                  <a:pt x="2280" y="482"/>
                </a:moveTo>
                <a:cubicBezTo>
                  <a:pt x="2277" y="481"/>
                  <a:pt x="2273" y="475"/>
                  <a:pt x="2273" y="474"/>
                </a:cubicBezTo>
                <a:cubicBezTo>
                  <a:pt x="2279" y="479"/>
                  <a:pt x="2287" y="488"/>
                  <a:pt x="2290" y="496"/>
                </a:cubicBezTo>
                <a:cubicBezTo>
                  <a:pt x="2288" y="491"/>
                  <a:pt x="2281" y="487"/>
                  <a:pt x="2280" y="482"/>
                </a:cubicBezTo>
                <a:close/>
                <a:moveTo>
                  <a:pt x="2282" y="488"/>
                </a:moveTo>
                <a:cubicBezTo>
                  <a:pt x="2284" y="488"/>
                  <a:pt x="2285" y="495"/>
                  <a:pt x="2287" y="494"/>
                </a:cubicBezTo>
                <a:cubicBezTo>
                  <a:pt x="2288" y="495"/>
                  <a:pt x="2289" y="495"/>
                  <a:pt x="2288" y="497"/>
                </a:cubicBezTo>
                <a:cubicBezTo>
                  <a:pt x="2288" y="494"/>
                  <a:pt x="2282" y="493"/>
                  <a:pt x="2285" y="492"/>
                </a:cubicBezTo>
                <a:cubicBezTo>
                  <a:pt x="2283" y="492"/>
                  <a:pt x="2281" y="490"/>
                  <a:pt x="2282" y="488"/>
                </a:cubicBezTo>
                <a:close/>
                <a:moveTo>
                  <a:pt x="2276" y="482"/>
                </a:moveTo>
                <a:cubicBezTo>
                  <a:pt x="2276" y="482"/>
                  <a:pt x="2275" y="482"/>
                  <a:pt x="2275" y="482"/>
                </a:cubicBezTo>
                <a:cubicBezTo>
                  <a:pt x="2275" y="482"/>
                  <a:pt x="2274" y="481"/>
                  <a:pt x="2274" y="481"/>
                </a:cubicBezTo>
                <a:cubicBezTo>
                  <a:pt x="2274" y="481"/>
                  <a:pt x="2274" y="480"/>
                  <a:pt x="2275" y="480"/>
                </a:cubicBezTo>
                <a:cubicBezTo>
                  <a:pt x="2275" y="481"/>
                  <a:pt x="2276" y="481"/>
                  <a:pt x="2276" y="482"/>
                </a:cubicBezTo>
                <a:close/>
                <a:moveTo>
                  <a:pt x="2286" y="522"/>
                </a:moveTo>
                <a:cubicBezTo>
                  <a:pt x="2289" y="522"/>
                  <a:pt x="2293" y="527"/>
                  <a:pt x="2293" y="530"/>
                </a:cubicBezTo>
                <a:cubicBezTo>
                  <a:pt x="2290" y="527"/>
                  <a:pt x="2289" y="524"/>
                  <a:pt x="2286" y="522"/>
                </a:cubicBezTo>
                <a:close/>
                <a:moveTo>
                  <a:pt x="2305" y="555"/>
                </a:moveTo>
                <a:cubicBezTo>
                  <a:pt x="2306" y="555"/>
                  <a:pt x="2307" y="557"/>
                  <a:pt x="2307" y="557"/>
                </a:cubicBezTo>
                <a:cubicBezTo>
                  <a:pt x="2306" y="558"/>
                  <a:pt x="2306" y="556"/>
                  <a:pt x="2305" y="555"/>
                </a:cubicBezTo>
                <a:close/>
                <a:moveTo>
                  <a:pt x="2301" y="536"/>
                </a:moveTo>
                <a:cubicBezTo>
                  <a:pt x="2302" y="537"/>
                  <a:pt x="2302" y="538"/>
                  <a:pt x="2303" y="539"/>
                </a:cubicBezTo>
                <a:cubicBezTo>
                  <a:pt x="2304" y="538"/>
                  <a:pt x="2307" y="543"/>
                  <a:pt x="2309" y="544"/>
                </a:cubicBezTo>
                <a:cubicBezTo>
                  <a:pt x="2308" y="545"/>
                  <a:pt x="2309" y="546"/>
                  <a:pt x="2307" y="547"/>
                </a:cubicBezTo>
                <a:cubicBezTo>
                  <a:pt x="2303" y="544"/>
                  <a:pt x="2300" y="540"/>
                  <a:pt x="2300" y="537"/>
                </a:cubicBezTo>
                <a:cubicBezTo>
                  <a:pt x="2300" y="537"/>
                  <a:pt x="2301" y="537"/>
                  <a:pt x="2301" y="536"/>
                </a:cubicBezTo>
                <a:close/>
                <a:moveTo>
                  <a:pt x="2299" y="537"/>
                </a:moveTo>
                <a:cubicBezTo>
                  <a:pt x="2298" y="536"/>
                  <a:pt x="2298" y="536"/>
                  <a:pt x="2297" y="535"/>
                </a:cubicBezTo>
                <a:cubicBezTo>
                  <a:pt x="2298" y="533"/>
                  <a:pt x="2300" y="536"/>
                  <a:pt x="2299" y="537"/>
                </a:cubicBezTo>
                <a:close/>
                <a:moveTo>
                  <a:pt x="2297" y="520"/>
                </a:moveTo>
                <a:cubicBezTo>
                  <a:pt x="2296" y="520"/>
                  <a:pt x="2295" y="519"/>
                  <a:pt x="2296" y="518"/>
                </a:cubicBezTo>
                <a:cubicBezTo>
                  <a:pt x="2296" y="518"/>
                  <a:pt x="2297" y="518"/>
                  <a:pt x="2298" y="518"/>
                </a:cubicBezTo>
                <a:cubicBezTo>
                  <a:pt x="2297" y="519"/>
                  <a:pt x="2298" y="519"/>
                  <a:pt x="2297" y="520"/>
                </a:cubicBezTo>
                <a:close/>
                <a:moveTo>
                  <a:pt x="2299" y="501"/>
                </a:moveTo>
                <a:cubicBezTo>
                  <a:pt x="2295" y="495"/>
                  <a:pt x="2290" y="490"/>
                  <a:pt x="2286" y="485"/>
                </a:cubicBezTo>
                <a:cubicBezTo>
                  <a:pt x="2287" y="485"/>
                  <a:pt x="2286" y="486"/>
                  <a:pt x="2286" y="485"/>
                </a:cubicBezTo>
                <a:cubicBezTo>
                  <a:pt x="2282" y="481"/>
                  <a:pt x="2277" y="475"/>
                  <a:pt x="2274" y="468"/>
                </a:cubicBezTo>
                <a:cubicBezTo>
                  <a:pt x="2273" y="467"/>
                  <a:pt x="2270" y="465"/>
                  <a:pt x="2272" y="465"/>
                </a:cubicBezTo>
                <a:cubicBezTo>
                  <a:pt x="2277" y="473"/>
                  <a:pt x="2281" y="476"/>
                  <a:pt x="2286" y="483"/>
                </a:cubicBezTo>
                <a:cubicBezTo>
                  <a:pt x="2287" y="483"/>
                  <a:pt x="2290" y="483"/>
                  <a:pt x="2290" y="486"/>
                </a:cubicBezTo>
                <a:cubicBezTo>
                  <a:pt x="2290" y="486"/>
                  <a:pt x="2289" y="485"/>
                  <a:pt x="2289" y="486"/>
                </a:cubicBezTo>
                <a:cubicBezTo>
                  <a:pt x="2289" y="486"/>
                  <a:pt x="2289" y="487"/>
                  <a:pt x="2290" y="487"/>
                </a:cubicBezTo>
                <a:cubicBezTo>
                  <a:pt x="2291" y="487"/>
                  <a:pt x="2291" y="486"/>
                  <a:pt x="2291" y="486"/>
                </a:cubicBezTo>
                <a:cubicBezTo>
                  <a:pt x="2291" y="487"/>
                  <a:pt x="2291" y="487"/>
                  <a:pt x="2292" y="487"/>
                </a:cubicBezTo>
                <a:cubicBezTo>
                  <a:pt x="2293" y="488"/>
                  <a:pt x="2290" y="487"/>
                  <a:pt x="2291" y="488"/>
                </a:cubicBezTo>
                <a:cubicBezTo>
                  <a:pt x="2293" y="488"/>
                  <a:pt x="2292" y="490"/>
                  <a:pt x="2293" y="490"/>
                </a:cubicBezTo>
                <a:cubicBezTo>
                  <a:pt x="2294" y="489"/>
                  <a:pt x="2294" y="489"/>
                  <a:pt x="2295" y="488"/>
                </a:cubicBezTo>
                <a:cubicBezTo>
                  <a:pt x="2296" y="490"/>
                  <a:pt x="2292" y="490"/>
                  <a:pt x="2294" y="492"/>
                </a:cubicBezTo>
                <a:cubicBezTo>
                  <a:pt x="2297" y="494"/>
                  <a:pt x="2302" y="496"/>
                  <a:pt x="2299" y="501"/>
                </a:cubicBezTo>
                <a:close/>
                <a:moveTo>
                  <a:pt x="2279" y="470"/>
                </a:moveTo>
                <a:cubicBezTo>
                  <a:pt x="2280" y="472"/>
                  <a:pt x="2281" y="474"/>
                  <a:pt x="2281" y="475"/>
                </a:cubicBezTo>
                <a:cubicBezTo>
                  <a:pt x="2279" y="474"/>
                  <a:pt x="2277" y="472"/>
                  <a:pt x="2279" y="470"/>
                </a:cubicBezTo>
                <a:close/>
                <a:moveTo>
                  <a:pt x="2284" y="479"/>
                </a:moveTo>
                <a:cubicBezTo>
                  <a:pt x="2285" y="480"/>
                  <a:pt x="2285" y="480"/>
                  <a:pt x="2286" y="481"/>
                </a:cubicBezTo>
                <a:cubicBezTo>
                  <a:pt x="2285" y="482"/>
                  <a:pt x="2283" y="479"/>
                  <a:pt x="2284" y="479"/>
                </a:cubicBezTo>
                <a:close/>
                <a:moveTo>
                  <a:pt x="2291" y="484"/>
                </a:moveTo>
                <a:cubicBezTo>
                  <a:pt x="2292" y="485"/>
                  <a:pt x="2292" y="484"/>
                  <a:pt x="2293" y="485"/>
                </a:cubicBezTo>
                <a:cubicBezTo>
                  <a:pt x="2292" y="487"/>
                  <a:pt x="2290" y="485"/>
                  <a:pt x="2291" y="484"/>
                </a:cubicBezTo>
                <a:close/>
                <a:moveTo>
                  <a:pt x="2293" y="486"/>
                </a:moveTo>
                <a:cubicBezTo>
                  <a:pt x="2293" y="487"/>
                  <a:pt x="2294" y="487"/>
                  <a:pt x="2294" y="488"/>
                </a:cubicBezTo>
                <a:cubicBezTo>
                  <a:pt x="2293" y="488"/>
                  <a:pt x="2291" y="487"/>
                  <a:pt x="2293" y="486"/>
                </a:cubicBezTo>
                <a:close/>
                <a:moveTo>
                  <a:pt x="2282" y="463"/>
                </a:moveTo>
                <a:cubicBezTo>
                  <a:pt x="2282" y="463"/>
                  <a:pt x="2280" y="464"/>
                  <a:pt x="2281" y="465"/>
                </a:cubicBezTo>
                <a:cubicBezTo>
                  <a:pt x="2284" y="465"/>
                  <a:pt x="2284" y="471"/>
                  <a:pt x="2288" y="472"/>
                </a:cubicBezTo>
                <a:cubicBezTo>
                  <a:pt x="2288" y="476"/>
                  <a:pt x="2295" y="478"/>
                  <a:pt x="2294" y="482"/>
                </a:cubicBezTo>
                <a:cubicBezTo>
                  <a:pt x="2286" y="474"/>
                  <a:pt x="2282" y="470"/>
                  <a:pt x="2275" y="460"/>
                </a:cubicBezTo>
                <a:cubicBezTo>
                  <a:pt x="2275" y="460"/>
                  <a:pt x="2276" y="458"/>
                  <a:pt x="2276" y="457"/>
                </a:cubicBezTo>
                <a:cubicBezTo>
                  <a:pt x="2274" y="460"/>
                  <a:pt x="2276" y="457"/>
                  <a:pt x="2274" y="458"/>
                </a:cubicBezTo>
                <a:cubicBezTo>
                  <a:pt x="2274" y="455"/>
                  <a:pt x="2271" y="454"/>
                  <a:pt x="2271" y="450"/>
                </a:cubicBezTo>
                <a:cubicBezTo>
                  <a:pt x="2272" y="451"/>
                  <a:pt x="2272" y="453"/>
                  <a:pt x="2273" y="452"/>
                </a:cubicBezTo>
                <a:cubicBezTo>
                  <a:pt x="2274" y="451"/>
                  <a:pt x="2272" y="450"/>
                  <a:pt x="2273" y="449"/>
                </a:cubicBezTo>
                <a:cubicBezTo>
                  <a:pt x="2274" y="450"/>
                  <a:pt x="2274" y="449"/>
                  <a:pt x="2275" y="448"/>
                </a:cubicBezTo>
                <a:cubicBezTo>
                  <a:pt x="2278" y="451"/>
                  <a:pt x="2279" y="455"/>
                  <a:pt x="2282" y="458"/>
                </a:cubicBezTo>
                <a:cubicBezTo>
                  <a:pt x="2282" y="457"/>
                  <a:pt x="2282" y="457"/>
                  <a:pt x="2283" y="457"/>
                </a:cubicBezTo>
                <a:cubicBezTo>
                  <a:pt x="2285" y="456"/>
                  <a:pt x="2285" y="459"/>
                  <a:pt x="2287" y="460"/>
                </a:cubicBezTo>
                <a:cubicBezTo>
                  <a:pt x="2285" y="462"/>
                  <a:pt x="2285" y="461"/>
                  <a:pt x="2284" y="462"/>
                </a:cubicBezTo>
                <a:cubicBezTo>
                  <a:pt x="2285" y="462"/>
                  <a:pt x="2286" y="462"/>
                  <a:pt x="2288" y="461"/>
                </a:cubicBezTo>
                <a:cubicBezTo>
                  <a:pt x="2294" y="469"/>
                  <a:pt x="2298" y="480"/>
                  <a:pt x="2303" y="486"/>
                </a:cubicBezTo>
                <a:cubicBezTo>
                  <a:pt x="2294" y="479"/>
                  <a:pt x="2290" y="470"/>
                  <a:pt x="2282" y="463"/>
                </a:cubicBezTo>
                <a:close/>
                <a:moveTo>
                  <a:pt x="2298" y="464"/>
                </a:moveTo>
                <a:cubicBezTo>
                  <a:pt x="2299" y="464"/>
                  <a:pt x="2299" y="468"/>
                  <a:pt x="2301" y="466"/>
                </a:cubicBezTo>
                <a:cubicBezTo>
                  <a:pt x="2301" y="467"/>
                  <a:pt x="2302" y="467"/>
                  <a:pt x="2302" y="468"/>
                </a:cubicBezTo>
                <a:cubicBezTo>
                  <a:pt x="2301" y="468"/>
                  <a:pt x="2301" y="469"/>
                  <a:pt x="2300" y="469"/>
                </a:cubicBezTo>
                <a:cubicBezTo>
                  <a:pt x="2300" y="467"/>
                  <a:pt x="2297" y="466"/>
                  <a:pt x="2298" y="464"/>
                </a:cubicBezTo>
                <a:close/>
                <a:moveTo>
                  <a:pt x="2303" y="463"/>
                </a:moveTo>
                <a:cubicBezTo>
                  <a:pt x="2301" y="463"/>
                  <a:pt x="2302" y="461"/>
                  <a:pt x="2300" y="460"/>
                </a:cubicBezTo>
                <a:cubicBezTo>
                  <a:pt x="2302" y="458"/>
                  <a:pt x="2304" y="462"/>
                  <a:pt x="2303" y="463"/>
                </a:cubicBezTo>
                <a:close/>
                <a:moveTo>
                  <a:pt x="2306" y="466"/>
                </a:moveTo>
                <a:cubicBezTo>
                  <a:pt x="2306" y="467"/>
                  <a:pt x="2306" y="467"/>
                  <a:pt x="2306" y="466"/>
                </a:cubicBezTo>
                <a:cubicBezTo>
                  <a:pt x="2305" y="466"/>
                  <a:pt x="2304" y="466"/>
                  <a:pt x="2304" y="467"/>
                </a:cubicBezTo>
                <a:cubicBezTo>
                  <a:pt x="2302" y="467"/>
                  <a:pt x="2306" y="466"/>
                  <a:pt x="2304" y="465"/>
                </a:cubicBezTo>
                <a:cubicBezTo>
                  <a:pt x="2305" y="464"/>
                  <a:pt x="2306" y="464"/>
                  <a:pt x="2306" y="464"/>
                </a:cubicBezTo>
                <a:cubicBezTo>
                  <a:pt x="2308" y="465"/>
                  <a:pt x="2307" y="466"/>
                  <a:pt x="2309" y="468"/>
                </a:cubicBezTo>
                <a:cubicBezTo>
                  <a:pt x="2307" y="469"/>
                  <a:pt x="2304" y="468"/>
                  <a:pt x="2306" y="466"/>
                </a:cubicBezTo>
                <a:close/>
                <a:moveTo>
                  <a:pt x="2309" y="471"/>
                </a:moveTo>
                <a:cubicBezTo>
                  <a:pt x="2308" y="470"/>
                  <a:pt x="2308" y="471"/>
                  <a:pt x="2308" y="472"/>
                </a:cubicBezTo>
                <a:cubicBezTo>
                  <a:pt x="2307" y="471"/>
                  <a:pt x="2306" y="470"/>
                  <a:pt x="2307" y="470"/>
                </a:cubicBezTo>
                <a:cubicBezTo>
                  <a:pt x="2307" y="470"/>
                  <a:pt x="2308" y="470"/>
                  <a:pt x="2308" y="470"/>
                </a:cubicBezTo>
                <a:cubicBezTo>
                  <a:pt x="2308" y="469"/>
                  <a:pt x="2308" y="469"/>
                  <a:pt x="2308" y="469"/>
                </a:cubicBezTo>
                <a:cubicBezTo>
                  <a:pt x="2309" y="469"/>
                  <a:pt x="2310" y="470"/>
                  <a:pt x="2309" y="471"/>
                </a:cubicBezTo>
                <a:close/>
                <a:moveTo>
                  <a:pt x="2314" y="477"/>
                </a:moveTo>
                <a:cubicBezTo>
                  <a:pt x="2313" y="476"/>
                  <a:pt x="2310" y="476"/>
                  <a:pt x="2310" y="474"/>
                </a:cubicBezTo>
                <a:cubicBezTo>
                  <a:pt x="2312" y="475"/>
                  <a:pt x="2309" y="472"/>
                  <a:pt x="2311" y="472"/>
                </a:cubicBezTo>
                <a:cubicBezTo>
                  <a:pt x="2312" y="475"/>
                  <a:pt x="2315" y="475"/>
                  <a:pt x="2314" y="477"/>
                </a:cubicBezTo>
                <a:close/>
                <a:moveTo>
                  <a:pt x="2320" y="465"/>
                </a:moveTo>
                <a:cubicBezTo>
                  <a:pt x="2322" y="464"/>
                  <a:pt x="2322" y="465"/>
                  <a:pt x="2323" y="466"/>
                </a:cubicBezTo>
                <a:cubicBezTo>
                  <a:pt x="2322" y="467"/>
                  <a:pt x="2321" y="466"/>
                  <a:pt x="2320" y="465"/>
                </a:cubicBezTo>
                <a:close/>
                <a:moveTo>
                  <a:pt x="2330" y="470"/>
                </a:moveTo>
                <a:cubicBezTo>
                  <a:pt x="2330" y="470"/>
                  <a:pt x="2328" y="469"/>
                  <a:pt x="2329" y="468"/>
                </a:cubicBezTo>
                <a:cubicBezTo>
                  <a:pt x="2330" y="468"/>
                  <a:pt x="2331" y="469"/>
                  <a:pt x="2330" y="470"/>
                </a:cubicBezTo>
                <a:close/>
                <a:moveTo>
                  <a:pt x="2334" y="473"/>
                </a:moveTo>
                <a:cubicBezTo>
                  <a:pt x="2334" y="474"/>
                  <a:pt x="2335" y="474"/>
                  <a:pt x="2336" y="474"/>
                </a:cubicBezTo>
                <a:cubicBezTo>
                  <a:pt x="2334" y="476"/>
                  <a:pt x="2333" y="474"/>
                  <a:pt x="2334" y="473"/>
                </a:cubicBezTo>
                <a:close/>
                <a:moveTo>
                  <a:pt x="2336" y="475"/>
                </a:moveTo>
                <a:cubicBezTo>
                  <a:pt x="2336" y="475"/>
                  <a:pt x="2337" y="476"/>
                  <a:pt x="2337" y="476"/>
                </a:cubicBezTo>
                <a:cubicBezTo>
                  <a:pt x="2337" y="476"/>
                  <a:pt x="2336" y="477"/>
                  <a:pt x="2336" y="477"/>
                </a:cubicBezTo>
                <a:cubicBezTo>
                  <a:pt x="2336" y="476"/>
                  <a:pt x="2335" y="476"/>
                  <a:pt x="2335" y="475"/>
                </a:cubicBezTo>
                <a:cubicBezTo>
                  <a:pt x="2335" y="475"/>
                  <a:pt x="2336" y="475"/>
                  <a:pt x="2336" y="475"/>
                </a:cubicBezTo>
                <a:close/>
                <a:moveTo>
                  <a:pt x="2337" y="484"/>
                </a:moveTo>
                <a:cubicBezTo>
                  <a:pt x="2337" y="484"/>
                  <a:pt x="2335" y="485"/>
                  <a:pt x="2336" y="484"/>
                </a:cubicBezTo>
                <a:cubicBezTo>
                  <a:pt x="2336" y="484"/>
                  <a:pt x="2336" y="484"/>
                  <a:pt x="2336" y="484"/>
                </a:cubicBezTo>
                <a:cubicBezTo>
                  <a:pt x="2336" y="483"/>
                  <a:pt x="2336" y="482"/>
                  <a:pt x="2336" y="482"/>
                </a:cubicBezTo>
                <a:cubicBezTo>
                  <a:pt x="2338" y="483"/>
                  <a:pt x="2336" y="483"/>
                  <a:pt x="2337" y="484"/>
                </a:cubicBezTo>
                <a:cubicBezTo>
                  <a:pt x="2337" y="484"/>
                  <a:pt x="2337" y="484"/>
                  <a:pt x="2337" y="484"/>
                </a:cubicBezTo>
                <a:close/>
                <a:moveTo>
                  <a:pt x="2336" y="467"/>
                </a:moveTo>
                <a:cubicBezTo>
                  <a:pt x="2332" y="467"/>
                  <a:pt x="2329" y="459"/>
                  <a:pt x="2326" y="457"/>
                </a:cubicBezTo>
                <a:cubicBezTo>
                  <a:pt x="2326" y="460"/>
                  <a:pt x="2328" y="460"/>
                  <a:pt x="2328" y="462"/>
                </a:cubicBezTo>
                <a:cubicBezTo>
                  <a:pt x="2327" y="461"/>
                  <a:pt x="2326" y="464"/>
                  <a:pt x="2326" y="462"/>
                </a:cubicBezTo>
                <a:cubicBezTo>
                  <a:pt x="2327" y="462"/>
                  <a:pt x="2326" y="460"/>
                  <a:pt x="2326" y="459"/>
                </a:cubicBezTo>
                <a:cubicBezTo>
                  <a:pt x="2325" y="460"/>
                  <a:pt x="2324" y="461"/>
                  <a:pt x="2324" y="460"/>
                </a:cubicBezTo>
                <a:cubicBezTo>
                  <a:pt x="2325" y="458"/>
                  <a:pt x="2324" y="458"/>
                  <a:pt x="2323" y="457"/>
                </a:cubicBezTo>
                <a:cubicBezTo>
                  <a:pt x="2323" y="457"/>
                  <a:pt x="2323" y="458"/>
                  <a:pt x="2322" y="459"/>
                </a:cubicBezTo>
                <a:cubicBezTo>
                  <a:pt x="2321" y="458"/>
                  <a:pt x="2320" y="455"/>
                  <a:pt x="2318" y="457"/>
                </a:cubicBezTo>
                <a:cubicBezTo>
                  <a:pt x="2317" y="453"/>
                  <a:pt x="2318" y="454"/>
                  <a:pt x="2317" y="452"/>
                </a:cubicBezTo>
                <a:cubicBezTo>
                  <a:pt x="2316" y="453"/>
                  <a:pt x="2314" y="454"/>
                  <a:pt x="2312" y="456"/>
                </a:cubicBezTo>
                <a:cubicBezTo>
                  <a:pt x="2314" y="456"/>
                  <a:pt x="2314" y="458"/>
                  <a:pt x="2315" y="458"/>
                </a:cubicBezTo>
                <a:cubicBezTo>
                  <a:pt x="2315" y="459"/>
                  <a:pt x="2315" y="459"/>
                  <a:pt x="2316" y="459"/>
                </a:cubicBezTo>
                <a:cubicBezTo>
                  <a:pt x="2316" y="458"/>
                  <a:pt x="2316" y="458"/>
                  <a:pt x="2316" y="459"/>
                </a:cubicBezTo>
                <a:cubicBezTo>
                  <a:pt x="2316" y="459"/>
                  <a:pt x="2316" y="459"/>
                  <a:pt x="2316" y="459"/>
                </a:cubicBezTo>
                <a:cubicBezTo>
                  <a:pt x="2316" y="459"/>
                  <a:pt x="2315" y="459"/>
                  <a:pt x="2315" y="459"/>
                </a:cubicBezTo>
                <a:cubicBezTo>
                  <a:pt x="2315" y="459"/>
                  <a:pt x="2315" y="459"/>
                  <a:pt x="2315" y="458"/>
                </a:cubicBezTo>
                <a:cubicBezTo>
                  <a:pt x="2311" y="458"/>
                  <a:pt x="2310" y="454"/>
                  <a:pt x="2308" y="451"/>
                </a:cubicBezTo>
                <a:cubicBezTo>
                  <a:pt x="2306" y="449"/>
                  <a:pt x="2304" y="447"/>
                  <a:pt x="2302" y="445"/>
                </a:cubicBezTo>
                <a:cubicBezTo>
                  <a:pt x="2304" y="443"/>
                  <a:pt x="2304" y="446"/>
                  <a:pt x="2306" y="444"/>
                </a:cubicBezTo>
                <a:cubicBezTo>
                  <a:pt x="2305" y="442"/>
                  <a:pt x="2303" y="444"/>
                  <a:pt x="2303" y="443"/>
                </a:cubicBezTo>
                <a:cubicBezTo>
                  <a:pt x="2302" y="442"/>
                  <a:pt x="2305" y="443"/>
                  <a:pt x="2304" y="441"/>
                </a:cubicBezTo>
                <a:cubicBezTo>
                  <a:pt x="2302" y="439"/>
                  <a:pt x="2302" y="442"/>
                  <a:pt x="2302" y="442"/>
                </a:cubicBezTo>
                <a:cubicBezTo>
                  <a:pt x="2298" y="442"/>
                  <a:pt x="2297" y="439"/>
                  <a:pt x="2295" y="434"/>
                </a:cubicBezTo>
                <a:cubicBezTo>
                  <a:pt x="2295" y="434"/>
                  <a:pt x="2298" y="434"/>
                  <a:pt x="2299" y="436"/>
                </a:cubicBezTo>
                <a:cubicBezTo>
                  <a:pt x="2297" y="436"/>
                  <a:pt x="2300" y="439"/>
                  <a:pt x="2301" y="438"/>
                </a:cubicBezTo>
                <a:cubicBezTo>
                  <a:pt x="2302" y="437"/>
                  <a:pt x="2303" y="438"/>
                  <a:pt x="2304" y="437"/>
                </a:cubicBezTo>
                <a:cubicBezTo>
                  <a:pt x="2304" y="438"/>
                  <a:pt x="2302" y="439"/>
                  <a:pt x="2303" y="440"/>
                </a:cubicBezTo>
                <a:cubicBezTo>
                  <a:pt x="2304" y="440"/>
                  <a:pt x="2304" y="439"/>
                  <a:pt x="2304" y="439"/>
                </a:cubicBezTo>
                <a:cubicBezTo>
                  <a:pt x="2305" y="440"/>
                  <a:pt x="2307" y="443"/>
                  <a:pt x="2309" y="443"/>
                </a:cubicBezTo>
                <a:cubicBezTo>
                  <a:pt x="2309" y="443"/>
                  <a:pt x="2309" y="443"/>
                  <a:pt x="2309" y="442"/>
                </a:cubicBezTo>
                <a:cubicBezTo>
                  <a:pt x="2310" y="443"/>
                  <a:pt x="2311" y="445"/>
                  <a:pt x="2312" y="444"/>
                </a:cubicBezTo>
                <a:cubicBezTo>
                  <a:pt x="2311" y="444"/>
                  <a:pt x="2310" y="443"/>
                  <a:pt x="2311" y="442"/>
                </a:cubicBezTo>
                <a:cubicBezTo>
                  <a:pt x="2314" y="445"/>
                  <a:pt x="2317" y="449"/>
                  <a:pt x="2319" y="450"/>
                </a:cubicBezTo>
                <a:cubicBezTo>
                  <a:pt x="2319" y="450"/>
                  <a:pt x="2318" y="450"/>
                  <a:pt x="2318" y="451"/>
                </a:cubicBezTo>
                <a:cubicBezTo>
                  <a:pt x="2318" y="451"/>
                  <a:pt x="2319" y="452"/>
                  <a:pt x="2319" y="452"/>
                </a:cubicBezTo>
                <a:cubicBezTo>
                  <a:pt x="2320" y="449"/>
                  <a:pt x="2322" y="454"/>
                  <a:pt x="2324" y="453"/>
                </a:cubicBezTo>
                <a:cubicBezTo>
                  <a:pt x="2323" y="452"/>
                  <a:pt x="2320" y="449"/>
                  <a:pt x="2318" y="449"/>
                </a:cubicBezTo>
                <a:cubicBezTo>
                  <a:pt x="2319" y="448"/>
                  <a:pt x="2318" y="447"/>
                  <a:pt x="2317" y="446"/>
                </a:cubicBezTo>
                <a:cubicBezTo>
                  <a:pt x="2316" y="446"/>
                  <a:pt x="2316" y="447"/>
                  <a:pt x="2316" y="447"/>
                </a:cubicBezTo>
                <a:cubicBezTo>
                  <a:pt x="2318" y="444"/>
                  <a:pt x="2314" y="443"/>
                  <a:pt x="2313" y="441"/>
                </a:cubicBezTo>
                <a:cubicBezTo>
                  <a:pt x="2316" y="440"/>
                  <a:pt x="2313" y="438"/>
                  <a:pt x="2314" y="437"/>
                </a:cubicBezTo>
                <a:cubicBezTo>
                  <a:pt x="2315" y="438"/>
                  <a:pt x="2316" y="439"/>
                  <a:pt x="2317" y="440"/>
                </a:cubicBezTo>
                <a:cubicBezTo>
                  <a:pt x="2317" y="440"/>
                  <a:pt x="2318" y="440"/>
                  <a:pt x="2318" y="440"/>
                </a:cubicBezTo>
                <a:cubicBezTo>
                  <a:pt x="2318" y="438"/>
                  <a:pt x="2314" y="435"/>
                  <a:pt x="2314" y="434"/>
                </a:cubicBezTo>
                <a:cubicBezTo>
                  <a:pt x="2314" y="434"/>
                  <a:pt x="2315" y="434"/>
                  <a:pt x="2315" y="434"/>
                </a:cubicBezTo>
                <a:cubicBezTo>
                  <a:pt x="2315" y="434"/>
                  <a:pt x="2315" y="433"/>
                  <a:pt x="2315" y="433"/>
                </a:cubicBezTo>
                <a:cubicBezTo>
                  <a:pt x="2317" y="435"/>
                  <a:pt x="2323" y="442"/>
                  <a:pt x="2323" y="445"/>
                </a:cubicBezTo>
                <a:cubicBezTo>
                  <a:pt x="2322" y="445"/>
                  <a:pt x="2322" y="446"/>
                  <a:pt x="2322" y="447"/>
                </a:cubicBezTo>
                <a:cubicBezTo>
                  <a:pt x="2323" y="446"/>
                  <a:pt x="2322" y="450"/>
                  <a:pt x="2325" y="449"/>
                </a:cubicBezTo>
                <a:cubicBezTo>
                  <a:pt x="2325" y="449"/>
                  <a:pt x="2323" y="448"/>
                  <a:pt x="2324" y="447"/>
                </a:cubicBezTo>
                <a:cubicBezTo>
                  <a:pt x="2325" y="448"/>
                  <a:pt x="2325" y="445"/>
                  <a:pt x="2326" y="446"/>
                </a:cubicBezTo>
                <a:cubicBezTo>
                  <a:pt x="2324" y="448"/>
                  <a:pt x="2327" y="448"/>
                  <a:pt x="2326" y="450"/>
                </a:cubicBezTo>
                <a:cubicBezTo>
                  <a:pt x="2328" y="449"/>
                  <a:pt x="2328" y="453"/>
                  <a:pt x="2330" y="454"/>
                </a:cubicBezTo>
                <a:cubicBezTo>
                  <a:pt x="2326" y="448"/>
                  <a:pt x="2333" y="453"/>
                  <a:pt x="2331" y="456"/>
                </a:cubicBezTo>
                <a:cubicBezTo>
                  <a:pt x="2334" y="460"/>
                  <a:pt x="2338" y="462"/>
                  <a:pt x="2338" y="466"/>
                </a:cubicBezTo>
                <a:cubicBezTo>
                  <a:pt x="2337" y="465"/>
                  <a:pt x="2337" y="467"/>
                  <a:pt x="2336" y="467"/>
                </a:cubicBezTo>
                <a:close/>
                <a:moveTo>
                  <a:pt x="2314" y="402"/>
                </a:moveTo>
                <a:cubicBezTo>
                  <a:pt x="2315" y="409"/>
                  <a:pt x="2325" y="412"/>
                  <a:pt x="2324" y="419"/>
                </a:cubicBezTo>
                <a:cubicBezTo>
                  <a:pt x="2318" y="410"/>
                  <a:pt x="2310" y="403"/>
                  <a:pt x="2308" y="395"/>
                </a:cubicBezTo>
                <a:cubicBezTo>
                  <a:pt x="2311" y="398"/>
                  <a:pt x="2311" y="402"/>
                  <a:pt x="2314" y="402"/>
                </a:cubicBezTo>
                <a:close/>
                <a:moveTo>
                  <a:pt x="2309" y="356"/>
                </a:moveTo>
                <a:cubicBezTo>
                  <a:pt x="2310" y="357"/>
                  <a:pt x="2312" y="357"/>
                  <a:pt x="2311" y="358"/>
                </a:cubicBezTo>
                <a:cubicBezTo>
                  <a:pt x="2311" y="357"/>
                  <a:pt x="2308" y="358"/>
                  <a:pt x="2309" y="356"/>
                </a:cubicBezTo>
                <a:close/>
                <a:moveTo>
                  <a:pt x="2313" y="361"/>
                </a:moveTo>
                <a:cubicBezTo>
                  <a:pt x="2313" y="360"/>
                  <a:pt x="2312" y="361"/>
                  <a:pt x="2311" y="361"/>
                </a:cubicBezTo>
                <a:cubicBezTo>
                  <a:pt x="2311" y="361"/>
                  <a:pt x="2311" y="361"/>
                  <a:pt x="2312" y="361"/>
                </a:cubicBezTo>
                <a:cubicBezTo>
                  <a:pt x="2311" y="361"/>
                  <a:pt x="2311" y="361"/>
                  <a:pt x="2311" y="361"/>
                </a:cubicBezTo>
                <a:cubicBezTo>
                  <a:pt x="2312" y="360"/>
                  <a:pt x="2311" y="359"/>
                  <a:pt x="2312" y="359"/>
                </a:cubicBezTo>
                <a:cubicBezTo>
                  <a:pt x="2312" y="360"/>
                  <a:pt x="2314" y="359"/>
                  <a:pt x="2313" y="361"/>
                </a:cubicBezTo>
                <a:close/>
                <a:moveTo>
                  <a:pt x="2316" y="365"/>
                </a:moveTo>
                <a:cubicBezTo>
                  <a:pt x="2315" y="364"/>
                  <a:pt x="2314" y="363"/>
                  <a:pt x="2313" y="362"/>
                </a:cubicBezTo>
                <a:cubicBezTo>
                  <a:pt x="2315" y="361"/>
                  <a:pt x="2317" y="364"/>
                  <a:pt x="2316" y="365"/>
                </a:cubicBezTo>
                <a:close/>
                <a:moveTo>
                  <a:pt x="2322" y="361"/>
                </a:moveTo>
                <a:cubicBezTo>
                  <a:pt x="2322" y="361"/>
                  <a:pt x="2322" y="361"/>
                  <a:pt x="2323" y="361"/>
                </a:cubicBezTo>
                <a:cubicBezTo>
                  <a:pt x="2324" y="362"/>
                  <a:pt x="2325" y="364"/>
                  <a:pt x="2326" y="365"/>
                </a:cubicBezTo>
                <a:cubicBezTo>
                  <a:pt x="2325" y="365"/>
                  <a:pt x="2324" y="367"/>
                  <a:pt x="2323" y="365"/>
                </a:cubicBezTo>
                <a:cubicBezTo>
                  <a:pt x="2323" y="367"/>
                  <a:pt x="2324" y="368"/>
                  <a:pt x="2325" y="368"/>
                </a:cubicBezTo>
                <a:cubicBezTo>
                  <a:pt x="2325" y="366"/>
                  <a:pt x="2325" y="366"/>
                  <a:pt x="2328" y="365"/>
                </a:cubicBezTo>
                <a:cubicBezTo>
                  <a:pt x="2326" y="364"/>
                  <a:pt x="2326" y="363"/>
                  <a:pt x="2326" y="361"/>
                </a:cubicBezTo>
                <a:cubicBezTo>
                  <a:pt x="2326" y="361"/>
                  <a:pt x="2325" y="361"/>
                  <a:pt x="2325" y="361"/>
                </a:cubicBezTo>
                <a:cubicBezTo>
                  <a:pt x="2326" y="361"/>
                  <a:pt x="2327" y="360"/>
                  <a:pt x="2328" y="360"/>
                </a:cubicBezTo>
                <a:cubicBezTo>
                  <a:pt x="2332" y="366"/>
                  <a:pt x="2336" y="371"/>
                  <a:pt x="2332" y="372"/>
                </a:cubicBezTo>
                <a:cubicBezTo>
                  <a:pt x="2332" y="373"/>
                  <a:pt x="2334" y="374"/>
                  <a:pt x="2333" y="375"/>
                </a:cubicBezTo>
                <a:cubicBezTo>
                  <a:pt x="2332" y="375"/>
                  <a:pt x="2330" y="374"/>
                  <a:pt x="2329" y="376"/>
                </a:cubicBezTo>
                <a:cubicBezTo>
                  <a:pt x="2328" y="374"/>
                  <a:pt x="2325" y="372"/>
                  <a:pt x="2326" y="368"/>
                </a:cubicBezTo>
                <a:cubicBezTo>
                  <a:pt x="2322" y="371"/>
                  <a:pt x="2322" y="364"/>
                  <a:pt x="2319" y="362"/>
                </a:cubicBezTo>
                <a:cubicBezTo>
                  <a:pt x="2321" y="362"/>
                  <a:pt x="2322" y="365"/>
                  <a:pt x="2323" y="365"/>
                </a:cubicBezTo>
                <a:cubicBezTo>
                  <a:pt x="2323" y="363"/>
                  <a:pt x="2323" y="362"/>
                  <a:pt x="2322" y="361"/>
                </a:cubicBezTo>
                <a:close/>
                <a:moveTo>
                  <a:pt x="2331" y="444"/>
                </a:moveTo>
                <a:cubicBezTo>
                  <a:pt x="2331" y="445"/>
                  <a:pt x="2332" y="445"/>
                  <a:pt x="2332" y="445"/>
                </a:cubicBezTo>
                <a:cubicBezTo>
                  <a:pt x="2331" y="442"/>
                  <a:pt x="2327" y="441"/>
                  <a:pt x="2328" y="440"/>
                </a:cubicBezTo>
                <a:cubicBezTo>
                  <a:pt x="2331" y="440"/>
                  <a:pt x="2336" y="447"/>
                  <a:pt x="2332" y="447"/>
                </a:cubicBezTo>
                <a:cubicBezTo>
                  <a:pt x="2334" y="445"/>
                  <a:pt x="2329" y="446"/>
                  <a:pt x="2331" y="444"/>
                </a:cubicBezTo>
                <a:close/>
                <a:moveTo>
                  <a:pt x="2332" y="435"/>
                </a:moveTo>
                <a:cubicBezTo>
                  <a:pt x="2330" y="432"/>
                  <a:pt x="2327" y="431"/>
                  <a:pt x="2328" y="429"/>
                </a:cubicBezTo>
                <a:cubicBezTo>
                  <a:pt x="2329" y="431"/>
                  <a:pt x="2330" y="432"/>
                  <a:pt x="2332" y="434"/>
                </a:cubicBezTo>
                <a:cubicBezTo>
                  <a:pt x="2333" y="435"/>
                  <a:pt x="2332" y="436"/>
                  <a:pt x="2332" y="435"/>
                </a:cubicBezTo>
                <a:close/>
                <a:moveTo>
                  <a:pt x="2324" y="434"/>
                </a:moveTo>
                <a:cubicBezTo>
                  <a:pt x="2326" y="432"/>
                  <a:pt x="2328" y="437"/>
                  <a:pt x="2326" y="436"/>
                </a:cubicBezTo>
                <a:cubicBezTo>
                  <a:pt x="2327" y="435"/>
                  <a:pt x="2325" y="434"/>
                  <a:pt x="2324" y="434"/>
                </a:cubicBezTo>
                <a:close/>
                <a:moveTo>
                  <a:pt x="2325" y="433"/>
                </a:moveTo>
                <a:cubicBezTo>
                  <a:pt x="2324" y="432"/>
                  <a:pt x="2323" y="434"/>
                  <a:pt x="2323" y="433"/>
                </a:cubicBezTo>
                <a:cubicBezTo>
                  <a:pt x="2323" y="433"/>
                  <a:pt x="2323" y="431"/>
                  <a:pt x="2324" y="431"/>
                </a:cubicBezTo>
                <a:cubicBezTo>
                  <a:pt x="2322" y="433"/>
                  <a:pt x="2326" y="431"/>
                  <a:pt x="2325" y="433"/>
                </a:cubicBezTo>
                <a:close/>
                <a:moveTo>
                  <a:pt x="2322" y="422"/>
                </a:moveTo>
                <a:cubicBezTo>
                  <a:pt x="2324" y="424"/>
                  <a:pt x="2327" y="426"/>
                  <a:pt x="2327" y="429"/>
                </a:cubicBezTo>
                <a:cubicBezTo>
                  <a:pt x="2326" y="428"/>
                  <a:pt x="2321" y="425"/>
                  <a:pt x="2322" y="422"/>
                </a:cubicBezTo>
                <a:close/>
                <a:moveTo>
                  <a:pt x="2327" y="406"/>
                </a:moveTo>
                <a:cubicBezTo>
                  <a:pt x="2327" y="406"/>
                  <a:pt x="2328" y="407"/>
                  <a:pt x="2327" y="408"/>
                </a:cubicBezTo>
                <a:cubicBezTo>
                  <a:pt x="2327" y="407"/>
                  <a:pt x="2325" y="406"/>
                  <a:pt x="2327" y="406"/>
                </a:cubicBezTo>
                <a:close/>
                <a:moveTo>
                  <a:pt x="2321" y="399"/>
                </a:moveTo>
                <a:cubicBezTo>
                  <a:pt x="2323" y="402"/>
                  <a:pt x="2325" y="402"/>
                  <a:pt x="2326" y="405"/>
                </a:cubicBezTo>
                <a:cubicBezTo>
                  <a:pt x="2323" y="406"/>
                  <a:pt x="2321" y="400"/>
                  <a:pt x="2321" y="399"/>
                </a:cubicBezTo>
                <a:close/>
                <a:moveTo>
                  <a:pt x="2326" y="417"/>
                </a:moveTo>
                <a:cubicBezTo>
                  <a:pt x="2325" y="416"/>
                  <a:pt x="2322" y="413"/>
                  <a:pt x="2322" y="411"/>
                </a:cubicBezTo>
                <a:cubicBezTo>
                  <a:pt x="2323" y="412"/>
                  <a:pt x="2326" y="415"/>
                  <a:pt x="2326" y="417"/>
                </a:cubicBezTo>
                <a:close/>
                <a:moveTo>
                  <a:pt x="2326" y="420"/>
                </a:moveTo>
                <a:cubicBezTo>
                  <a:pt x="2326" y="421"/>
                  <a:pt x="2326" y="419"/>
                  <a:pt x="2327" y="420"/>
                </a:cubicBezTo>
                <a:cubicBezTo>
                  <a:pt x="2326" y="420"/>
                  <a:pt x="2327" y="421"/>
                  <a:pt x="2327" y="421"/>
                </a:cubicBezTo>
                <a:cubicBezTo>
                  <a:pt x="2327" y="420"/>
                  <a:pt x="2327" y="420"/>
                  <a:pt x="2328" y="420"/>
                </a:cubicBezTo>
                <a:cubicBezTo>
                  <a:pt x="2328" y="420"/>
                  <a:pt x="2327" y="420"/>
                  <a:pt x="2327" y="421"/>
                </a:cubicBezTo>
                <a:cubicBezTo>
                  <a:pt x="2327" y="422"/>
                  <a:pt x="2329" y="424"/>
                  <a:pt x="2328" y="423"/>
                </a:cubicBezTo>
                <a:cubicBezTo>
                  <a:pt x="2327" y="421"/>
                  <a:pt x="2325" y="421"/>
                  <a:pt x="2326" y="420"/>
                </a:cubicBezTo>
                <a:close/>
                <a:moveTo>
                  <a:pt x="2329" y="424"/>
                </a:moveTo>
                <a:cubicBezTo>
                  <a:pt x="2332" y="425"/>
                  <a:pt x="2332" y="429"/>
                  <a:pt x="2332" y="430"/>
                </a:cubicBezTo>
                <a:cubicBezTo>
                  <a:pt x="2332" y="429"/>
                  <a:pt x="2327" y="425"/>
                  <a:pt x="2329" y="424"/>
                </a:cubicBezTo>
                <a:close/>
                <a:moveTo>
                  <a:pt x="2329" y="377"/>
                </a:moveTo>
                <a:cubicBezTo>
                  <a:pt x="2330" y="377"/>
                  <a:pt x="2330" y="376"/>
                  <a:pt x="2331" y="375"/>
                </a:cubicBezTo>
                <a:cubicBezTo>
                  <a:pt x="2331" y="376"/>
                  <a:pt x="2331" y="377"/>
                  <a:pt x="2331" y="377"/>
                </a:cubicBezTo>
                <a:cubicBezTo>
                  <a:pt x="2331" y="377"/>
                  <a:pt x="2332" y="377"/>
                  <a:pt x="2332" y="378"/>
                </a:cubicBezTo>
                <a:cubicBezTo>
                  <a:pt x="2331" y="379"/>
                  <a:pt x="2330" y="378"/>
                  <a:pt x="2329" y="377"/>
                </a:cubicBezTo>
                <a:close/>
                <a:moveTo>
                  <a:pt x="2325" y="411"/>
                </a:moveTo>
                <a:cubicBezTo>
                  <a:pt x="2322" y="410"/>
                  <a:pt x="2322" y="407"/>
                  <a:pt x="2319" y="402"/>
                </a:cubicBezTo>
                <a:cubicBezTo>
                  <a:pt x="2322" y="404"/>
                  <a:pt x="2323" y="410"/>
                  <a:pt x="2325" y="411"/>
                </a:cubicBezTo>
                <a:close/>
                <a:moveTo>
                  <a:pt x="2322" y="421"/>
                </a:moveTo>
                <a:cubicBezTo>
                  <a:pt x="2321" y="422"/>
                  <a:pt x="2321" y="422"/>
                  <a:pt x="2320" y="422"/>
                </a:cubicBezTo>
                <a:cubicBezTo>
                  <a:pt x="2321" y="421"/>
                  <a:pt x="2321" y="421"/>
                  <a:pt x="2321" y="420"/>
                </a:cubicBezTo>
                <a:cubicBezTo>
                  <a:pt x="2321" y="420"/>
                  <a:pt x="2322" y="421"/>
                  <a:pt x="2322" y="421"/>
                </a:cubicBezTo>
                <a:close/>
                <a:moveTo>
                  <a:pt x="2319" y="417"/>
                </a:moveTo>
                <a:cubicBezTo>
                  <a:pt x="2319" y="416"/>
                  <a:pt x="2316" y="415"/>
                  <a:pt x="2318" y="414"/>
                </a:cubicBezTo>
                <a:cubicBezTo>
                  <a:pt x="2318" y="415"/>
                  <a:pt x="2320" y="416"/>
                  <a:pt x="2319" y="417"/>
                </a:cubicBezTo>
                <a:close/>
                <a:moveTo>
                  <a:pt x="2316" y="412"/>
                </a:moveTo>
                <a:cubicBezTo>
                  <a:pt x="2316" y="412"/>
                  <a:pt x="2314" y="411"/>
                  <a:pt x="2314" y="410"/>
                </a:cubicBezTo>
                <a:cubicBezTo>
                  <a:pt x="2315" y="410"/>
                  <a:pt x="2317" y="411"/>
                  <a:pt x="2316" y="412"/>
                </a:cubicBezTo>
                <a:close/>
                <a:moveTo>
                  <a:pt x="2312" y="439"/>
                </a:moveTo>
                <a:cubicBezTo>
                  <a:pt x="2312" y="439"/>
                  <a:pt x="2313" y="439"/>
                  <a:pt x="2312" y="440"/>
                </a:cubicBezTo>
                <a:cubicBezTo>
                  <a:pt x="2311" y="439"/>
                  <a:pt x="2311" y="439"/>
                  <a:pt x="2310" y="438"/>
                </a:cubicBezTo>
                <a:cubicBezTo>
                  <a:pt x="2310" y="437"/>
                  <a:pt x="2311" y="437"/>
                  <a:pt x="2311" y="437"/>
                </a:cubicBezTo>
                <a:cubicBezTo>
                  <a:pt x="2311" y="437"/>
                  <a:pt x="2312" y="437"/>
                  <a:pt x="2312" y="437"/>
                </a:cubicBezTo>
                <a:cubicBezTo>
                  <a:pt x="2311" y="437"/>
                  <a:pt x="2311" y="438"/>
                  <a:pt x="2312" y="438"/>
                </a:cubicBezTo>
                <a:cubicBezTo>
                  <a:pt x="2312" y="438"/>
                  <a:pt x="2313" y="437"/>
                  <a:pt x="2313" y="438"/>
                </a:cubicBezTo>
                <a:cubicBezTo>
                  <a:pt x="2313" y="438"/>
                  <a:pt x="2312" y="439"/>
                  <a:pt x="2312" y="439"/>
                </a:cubicBezTo>
                <a:close/>
                <a:moveTo>
                  <a:pt x="2306" y="360"/>
                </a:moveTo>
                <a:cubicBezTo>
                  <a:pt x="2306" y="360"/>
                  <a:pt x="2307" y="359"/>
                  <a:pt x="2307" y="359"/>
                </a:cubicBezTo>
                <a:cubicBezTo>
                  <a:pt x="2307" y="359"/>
                  <a:pt x="2308" y="360"/>
                  <a:pt x="2308" y="360"/>
                </a:cubicBezTo>
                <a:cubicBezTo>
                  <a:pt x="2308" y="360"/>
                  <a:pt x="2307" y="360"/>
                  <a:pt x="2306" y="360"/>
                </a:cubicBezTo>
                <a:close/>
                <a:moveTo>
                  <a:pt x="2340" y="425"/>
                </a:moveTo>
                <a:cubicBezTo>
                  <a:pt x="2341" y="426"/>
                  <a:pt x="2340" y="426"/>
                  <a:pt x="2340" y="426"/>
                </a:cubicBezTo>
                <a:cubicBezTo>
                  <a:pt x="2341" y="428"/>
                  <a:pt x="2341" y="429"/>
                  <a:pt x="2342" y="429"/>
                </a:cubicBezTo>
                <a:cubicBezTo>
                  <a:pt x="2345" y="432"/>
                  <a:pt x="2344" y="433"/>
                  <a:pt x="2342" y="430"/>
                </a:cubicBezTo>
                <a:cubicBezTo>
                  <a:pt x="2341" y="430"/>
                  <a:pt x="2340" y="430"/>
                  <a:pt x="2340" y="429"/>
                </a:cubicBezTo>
                <a:cubicBezTo>
                  <a:pt x="2339" y="428"/>
                  <a:pt x="2341" y="428"/>
                  <a:pt x="2340" y="427"/>
                </a:cubicBezTo>
                <a:cubicBezTo>
                  <a:pt x="2339" y="429"/>
                  <a:pt x="2333" y="421"/>
                  <a:pt x="2335" y="421"/>
                </a:cubicBezTo>
                <a:cubicBezTo>
                  <a:pt x="2336" y="423"/>
                  <a:pt x="2340" y="425"/>
                  <a:pt x="2340" y="425"/>
                </a:cubicBezTo>
                <a:close/>
                <a:moveTo>
                  <a:pt x="2358" y="428"/>
                </a:moveTo>
                <a:cubicBezTo>
                  <a:pt x="2356" y="430"/>
                  <a:pt x="2360" y="430"/>
                  <a:pt x="2358" y="432"/>
                </a:cubicBezTo>
                <a:cubicBezTo>
                  <a:pt x="2357" y="430"/>
                  <a:pt x="2356" y="431"/>
                  <a:pt x="2356" y="430"/>
                </a:cubicBezTo>
                <a:cubicBezTo>
                  <a:pt x="2356" y="429"/>
                  <a:pt x="2356" y="427"/>
                  <a:pt x="2357" y="428"/>
                </a:cubicBezTo>
                <a:cubicBezTo>
                  <a:pt x="2356" y="429"/>
                  <a:pt x="2358" y="428"/>
                  <a:pt x="2358" y="428"/>
                </a:cubicBezTo>
                <a:close/>
                <a:moveTo>
                  <a:pt x="2356" y="443"/>
                </a:moveTo>
                <a:cubicBezTo>
                  <a:pt x="2355" y="443"/>
                  <a:pt x="2354" y="441"/>
                  <a:pt x="2354" y="440"/>
                </a:cubicBezTo>
                <a:cubicBezTo>
                  <a:pt x="2355" y="440"/>
                  <a:pt x="2356" y="442"/>
                  <a:pt x="2356" y="443"/>
                </a:cubicBezTo>
                <a:close/>
                <a:moveTo>
                  <a:pt x="2342" y="445"/>
                </a:moveTo>
                <a:cubicBezTo>
                  <a:pt x="2344" y="446"/>
                  <a:pt x="2344" y="447"/>
                  <a:pt x="2344" y="449"/>
                </a:cubicBezTo>
                <a:cubicBezTo>
                  <a:pt x="2344" y="447"/>
                  <a:pt x="2348" y="450"/>
                  <a:pt x="2346" y="450"/>
                </a:cubicBezTo>
                <a:cubicBezTo>
                  <a:pt x="2345" y="448"/>
                  <a:pt x="2344" y="450"/>
                  <a:pt x="2343" y="449"/>
                </a:cubicBezTo>
                <a:cubicBezTo>
                  <a:pt x="2345" y="447"/>
                  <a:pt x="2339" y="447"/>
                  <a:pt x="2342" y="445"/>
                </a:cubicBezTo>
                <a:close/>
                <a:moveTo>
                  <a:pt x="2336" y="451"/>
                </a:moveTo>
                <a:cubicBezTo>
                  <a:pt x="2335" y="451"/>
                  <a:pt x="2335" y="451"/>
                  <a:pt x="2335" y="451"/>
                </a:cubicBezTo>
                <a:cubicBezTo>
                  <a:pt x="2335" y="451"/>
                  <a:pt x="2335" y="450"/>
                  <a:pt x="2336" y="450"/>
                </a:cubicBezTo>
                <a:cubicBezTo>
                  <a:pt x="2336" y="450"/>
                  <a:pt x="2335" y="450"/>
                  <a:pt x="2336" y="449"/>
                </a:cubicBezTo>
                <a:cubicBezTo>
                  <a:pt x="2338" y="452"/>
                  <a:pt x="2341" y="455"/>
                  <a:pt x="2342" y="459"/>
                </a:cubicBezTo>
                <a:cubicBezTo>
                  <a:pt x="2339" y="457"/>
                  <a:pt x="2338" y="452"/>
                  <a:pt x="2336" y="451"/>
                </a:cubicBezTo>
                <a:close/>
                <a:moveTo>
                  <a:pt x="2340" y="464"/>
                </a:moveTo>
                <a:cubicBezTo>
                  <a:pt x="2339" y="464"/>
                  <a:pt x="2335" y="459"/>
                  <a:pt x="2336" y="459"/>
                </a:cubicBezTo>
                <a:cubicBezTo>
                  <a:pt x="2338" y="461"/>
                  <a:pt x="2340" y="462"/>
                  <a:pt x="2340" y="464"/>
                </a:cubicBezTo>
                <a:close/>
                <a:moveTo>
                  <a:pt x="2340" y="461"/>
                </a:moveTo>
                <a:cubicBezTo>
                  <a:pt x="2341" y="462"/>
                  <a:pt x="2342" y="461"/>
                  <a:pt x="2342" y="462"/>
                </a:cubicBezTo>
                <a:cubicBezTo>
                  <a:pt x="2341" y="464"/>
                  <a:pt x="2340" y="462"/>
                  <a:pt x="2340" y="461"/>
                </a:cubicBezTo>
                <a:close/>
                <a:moveTo>
                  <a:pt x="2344" y="442"/>
                </a:moveTo>
                <a:cubicBezTo>
                  <a:pt x="2343" y="441"/>
                  <a:pt x="2340" y="440"/>
                  <a:pt x="2342" y="439"/>
                </a:cubicBezTo>
                <a:cubicBezTo>
                  <a:pt x="2345" y="441"/>
                  <a:pt x="2345" y="443"/>
                  <a:pt x="2347" y="445"/>
                </a:cubicBezTo>
                <a:cubicBezTo>
                  <a:pt x="2348" y="449"/>
                  <a:pt x="2345" y="443"/>
                  <a:pt x="2344" y="442"/>
                </a:cubicBezTo>
                <a:close/>
                <a:moveTo>
                  <a:pt x="2346" y="441"/>
                </a:moveTo>
                <a:cubicBezTo>
                  <a:pt x="2344" y="439"/>
                  <a:pt x="2341" y="436"/>
                  <a:pt x="2342" y="434"/>
                </a:cubicBezTo>
                <a:cubicBezTo>
                  <a:pt x="2344" y="438"/>
                  <a:pt x="2352" y="443"/>
                  <a:pt x="2353" y="448"/>
                </a:cubicBezTo>
                <a:cubicBezTo>
                  <a:pt x="2351" y="445"/>
                  <a:pt x="2348" y="443"/>
                  <a:pt x="2346" y="441"/>
                </a:cubicBezTo>
                <a:close/>
                <a:moveTo>
                  <a:pt x="2352" y="455"/>
                </a:moveTo>
                <a:cubicBezTo>
                  <a:pt x="2353" y="457"/>
                  <a:pt x="2355" y="456"/>
                  <a:pt x="2353" y="458"/>
                </a:cubicBezTo>
                <a:cubicBezTo>
                  <a:pt x="2353" y="457"/>
                  <a:pt x="2351" y="456"/>
                  <a:pt x="2352" y="455"/>
                </a:cubicBezTo>
                <a:close/>
                <a:moveTo>
                  <a:pt x="2354" y="430"/>
                </a:moveTo>
                <a:cubicBezTo>
                  <a:pt x="2354" y="429"/>
                  <a:pt x="2354" y="429"/>
                  <a:pt x="2353" y="428"/>
                </a:cubicBezTo>
                <a:cubicBezTo>
                  <a:pt x="2354" y="426"/>
                  <a:pt x="2356" y="430"/>
                  <a:pt x="2354" y="430"/>
                </a:cubicBezTo>
                <a:close/>
                <a:moveTo>
                  <a:pt x="2353" y="423"/>
                </a:moveTo>
                <a:cubicBezTo>
                  <a:pt x="2353" y="424"/>
                  <a:pt x="2354" y="426"/>
                  <a:pt x="2354" y="427"/>
                </a:cubicBezTo>
                <a:cubicBezTo>
                  <a:pt x="2354" y="426"/>
                  <a:pt x="2351" y="424"/>
                  <a:pt x="2353" y="423"/>
                </a:cubicBezTo>
                <a:close/>
                <a:moveTo>
                  <a:pt x="2354" y="438"/>
                </a:moveTo>
                <a:cubicBezTo>
                  <a:pt x="2353" y="438"/>
                  <a:pt x="2353" y="439"/>
                  <a:pt x="2353" y="440"/>
                </a:cubicBezTo>
                <a:cubicBezTo>
                  <a:pt x="2352" y="439"/>
                  <a:pt x="2350" y="438"/>
                  <a:pt x="2350" y="436"/>
                </a:cubicBezTo>
                <a:cubicBezTo>
                  <a:pt x="2352" y="436"/>
                  <a:pt x="2351" y="438"/>
                  <a:pt x="2354" y="438"/>
                </a:cubicBezTo>
                <a:close/>
                <a:moveTo>
                  <a:pt x="2351" y="424"/>
                </a:moveTo>
                <a:cubicBezTo>
                  <a:pt x="2350" y="423"/>
                  <a:pt x="2351" y="424"/>
                  <a:pt x="2349" y="425"/>
                </a:cubicBezTo>
                <a:cubicBezTo>
                  <a:pt x="2349" y="424"/>
                  <a:pt x="2348" y="423"/>
                  <a:pt x="2349" y="422"/>
                </a:cubicBezTo>
                <a:cubicBezTo>
                  <a:pt x="2350" y="424"/>
                  <a:pt x="2350" y="419"/>
                  <a:pt x="2350" y="421"/>
                </a:cubicBezTo>
                <a:cubicBezTo>
                  <a:pt x="2351" y="422"/>
                  <a:pt x="2352" y="422"/>
                  <a:pt x="2351" y="424"/>
                </a:cubicBezTo>
                <a:close/>
                <a:moveTo>
                  <a:pt x="2347" y="437"/>
                </a:moveTo>
                <a:cubicBezTo>
                  <a:pt x="2347" y="437"/>
                  <a:pt x="2347" y="437"/>
                  <a:pt x="2346" y="437"/>
                </a:cubicBezTo>
                <a:cubicBezTo>
                  <a:pt x="2350" y="436"/>
                  <a:pt x="2350" y="442"/>
                  <a:pt x="2347" y="437"/>
                </a:cubicBezTo>
                <a:close/>
                <a:moveTo>
                  <a:pt x="2348" y="421"/>
                </a:moveTo>
                <a:cubicBezTo>
                  <a:pt x="2346" y="420"/>
                  <a:pt x="2345" y="418"/>
                  <a:pt x="2343" y="416"/>
                </a:cubicBezTo>
                <a:cubicBezTo>
                  <a:pt x="2345" y="415"/>
                  <a:pt x="2350" y="419"/>
                  <a:pt x="2348" y="421"/>
                </a:cubicBezTo>
                <a:close/>
                <a:moveTo>
                  <a:pt x="2344" y="406"/>
                </a:moveTo>
                <a:cubicBezTo>
                  <a:pt x="2344" y="407"/>
                  <a:pt x="2345" y="406"/>
                  <a:pt x="2345" y="407"/>
                </a:cubicBezTo>
                <a:cubicBezTo>
                  <a:pt x="2344" y="408"/>
                  <a:pt x="2342" y="407"/>
                  <a:pt x="2344" y="406"/>
                </a:cubicBezTo>
                <a:close/>
                <a:moveTo>
                  <a:pt x="2341" y="402"/>
                </a:moveTo>
                <a:cubicBezTo>
                  <a:pt x="2343" y="402"/>
                  <a:pt x="2342" y="404"/>
                  <a:pt x="2344" y="405"/>
                </a:cubicBezTo>
                <a:cubicBezTo>
                  <a:pt x="2341" y="407"/>
                  <a:pt x="2342" y="404"/>
                  <a:pt x="2341" y="402"/>
                </a:cubicBezTo>
                <a:close/>
                <a:moveTo>
                  <a:pt x="2335" y="447"/>
                </a:moveTo>
                <a:cubicBezTo>
                  <a:pt x="2335" y="448"/>
                  <a:pt x="2337" y="449"/>
                  <a:pt x="2335" y="449"/>
                </a:cubicBezTo>
                <a:cubicBezTo>
                  <a:pt x="2335" y="448"/>
                  <a:pt x="2334" y="448"/>
                  <a:pt x="2335" y="447"/>
                </a:cubicBezTo>
                <a:close/>
                <a:moveTo>
                  <a:pt x="2344" y="487"/>
                </a:moveTo>
                <a:cubicBezTo>
                  <a:pt x="2342" y="483"/>
                  <a:pt x="2337" y="479"/>
                  <a:pt x="2338" y="477"/>
                </a:cubicBezTo>
                <a:cubicBezTo>
                  <a:pt x="2339" y="481"/>
                  <a:pt x="2347" y="482"/>
                  <a:pt x="2344" y="487"/>
                </a:cubicBezTo>
                <a:close/>
                <a:moveTo>
                  <a:pt x="2347" y="469"/>
                </a:moveTo>
                <a:cubicBezTo>
                  <a:pt x="2346" y="468"/>
                  <a:pt x="2342" y="465"/>
                  <a:pt x="2342" y="463"/>
                </a:cubicBezTo>
                <a:cubicBezTo>
                  <a:pt x="2342" y="464"/>
                  <a:pt x="2343" y="463"/>
                  <a:pt x="2343" y="463"/>
                </a:cubicBezTo>
                <a:cubicBezTo>
                  <a:pt x="2343" y="465"/>
                  <a:pt x="2347" y="468"/>
                  <a:pt x="2348" y="468"/>
                </a:cubicBezTo>
                <a:cubicBezTo>
                  <a:pt x="2348" y="468"/>
                  <a:pt x="2347" y="469"/>
                  <a:pt x="2347" y="469"/>
                </a:cubicBezTo>
                <a:close/>
                <a:moveTo>
                  <a:pt x="2360" y="465"/>
                </a:moveTo>
                <a:cubicBezTo>
                  <a:pt x="2357" y="464"/>
                  <a:pt x="2354" y="464"/>
                  <a:pt x="2352" y="462"/>
                </a:cubicBezTo>
                <a:cubicBezTo>
                  <a:pt x="2352" y="462"/>
                  <a:pt x="2353" y="461"/>
                  <a:pt x="2353" y="461"/>
                </a:cubicBezTo>
                <a:cubicBezTo>
                  <a:pt x="2351" y="459"/>
                  <a:pt x="2346" y="454"/>
                  <a:pt x="2346" y="453"/>
                </a:cubicBezTo>
                <a:cubicBezTo>
                  <a:pt x="2343" y="448"/>
                  <a:pt x="2349" y="457"/>
                  <a:pt x="2351" y="456"/>
                </a:cubicBezTo>
                <a:cubicBezTo>
                  <a:pt x="2351" y="457"/>
                  <a:pt x="2352" y="456"/>
                  <a:pt x="2352" y="457"/>
                </a:cubicBezTo>
                <a:cubicBezTo>
                  <a:pt x="2350" y="458"/>
                  <a:pt x="2353" y="459"/>
                  <a:pt x="2353" y="460"/>
                </a:cubicBezTo>
                <a:cubicBezTo>
                  <a:pt x="2354" y="458"/>
                  <a:pt x="2354" y="461"/>
                  <a:pt x="2355" y="461"/>
                </a:cubicBezTo>
                <a:cubicBezTo>
                  <a:pt x="2357" y="460"/>
                  <a:pt x="2354" y="459"/>
                  <a:pt x="2355" y="458"/>
                </a:cubicBezTo>
                <a:cubicBezTo>
                  <a:pt x="2358" y="461"/>
                  <a:pt x="2361" y="462"/>
                  <a:pt x="2360" y="465"/>
                </a:cubicBezTo>
                <a:close/>
                <a:moveTo>
                  <a:pt x="2362" y="471"/>
                </a:moveTo>
                <a:cubicBezTo>
                  <a:pt x="2362" y="470"/>
                  <a:pt x="2360" y="469"/>
                  <a:pt x="2361" y="468"/>
                </a:cubicBezTo>
                <a:cubicBezTo>
                  <a:pt x="2361" y="469"/>
                  <a:pt x="2363" y="470"/>
                  <a:pt x="2362" y="471"/>
                </a:cubicBezTo>
                <a:close/>
                <a:moveTo>
                  <a:pt x="2373" y="480"/>
                </a:moveTo>
                <a:cubicBezTo>
                  <a:pt x="2372" y="479"/>
                  <a:pt x="2371" y="477"/>
                  <a:pt x="2372" y="476"/>
                </a:cubicBezTo>
                <a:cubicBezTo>
                  <a:pt x="2370" y="477"/>
                  <a:pt x="2370" y="474"/>
                  <a:pt x="2368" y="475"/>
                </a:cubicBezTo>
                <a:cubicBezTo>
                  <a:pt x="2370" y="472"/>
                  <a:pt x="2361" y="471"/>
                  <a:pt x="2365" y="468"/>
                </a:cubicBezTo>
                <a:cubicBezTo>
                  <a:pt x="2363" y="468"/>
                  <a:pt x="2364" y="467"/>
                  <a:pt x="2362" y="467"/>
                </a:cubicBezTo>
                <a:cubicBezTo>
                  <a:pt x="2362" y="465"/>
                  <a:pt x="2364" y="466"/>
                  <a:pt x="2363" y="465"/>
                </a:cubicBezTo>
                <a:cubicBezTo>
                  <a:pt x="2360" y="462"/>
                  <a:pt x="2356" y="456"/>
                  <a:pt x="2354" y="453"/>
                </a:cubicBezTo>
                <a:cubicBezTo>
                  <a:pt x="2357" y="454"/>
                  <a:pt x="2363" y="464"/>
                  <a:pt x="2364" y="461"/>
                </a:cubicBezTo>
                <a:cubicBezTo>
                  <a:pt x="2365" y="464"/>
                  <a:pt x="2371" y="467"/>
                  <a:pt x="2371" y="469"/>
                </a:cubicBezTo>
                <a:cubicBezTo>
                  <a:pt x="2372" y="467"/>
                  <a:pt x="2374" y="470"/>
                  <a:pt x="2376" y="471"/>
                </a:cubicBezTo>
                <a:cubicBezTo>
                  <a:pt x="2375" y="471"/>
                  <a:pt x="2374" y="471"/>
                  <a:pt x="2374" y="471"/>
                </a:cubicBezTo>
                <a:cubicBezTo>
                  <a:pt x="2375" y="473"/>
                  <a:pt x="2376" y="474"/>
                  <a:pt x="2374" y="473"/>
                </a:cubicBezTo>
                <a:cubicBezTo>
                  <a:pt x="2374" y="475"/>
                  <a:pt x="2375" y="476"/>
                  <a:pt x="2377" y="477"/>
                </a:cubicBezTo>
                <a:cubicBezTo>
                  <a:pt x="2376" y="478"/>
                  <a:pt x="2375" y="479"/>
                  <a:pt x="2373" y="480"/>
                </a:cubicBezTo>
                <a:close/>
                <a:moveTo>
                  <a:pt x="2366" y="459"/>
                </a:moveTo>
                <a:cubicBezTo>
                  <a:pt x="2367" y="458"/>
                  <a:pt x="2367" y="458"/>
                  <a:pt x="2368" y="459"/>
                </a:cubicBezTo>
                <a:cubicBezTo>
                  <a:pt x="2367" y="460"/>
                  <a:pt x="2366" y="459"/>
                  <a:pt x="2366" y="459"/>
                </a:cubicBezTo>
                <a:close/>
                <a:moveTo>
                  <a:pt x="2368" y="459"/>
                </a:moveTo>
                <a:cubicBezTo>
                  <a:pt x="2370" y="461"/>
                  <a:pt x="2371" y="462"/>
                  <a:pt x="2371" y="464"/>
                </a:cubicBezTo>
                <a:cubicBezTo>
                  <a:pt x="2370" y="462"/>
                  <a:pt x="2367" y="461"/>
                  <a:pt x="2368" y="459"/>
                </a:cubicBezTo>
                <a:close/>
                <a:moveTo>
                  <a:pt x="2390" y="472"/>
                </a:moveTo>
                <a:cubicBezTo>
                  <a:pt x="2389" y="471"/>
                  <a:pt x="2387" y="471"/>
                  <a:pt x="2389" y="470"/>
                </a:cubicBezTo>
                <a:cubicBezTo>
                  <a:pt x="2390" y="470"/>
                  <a:pt x="2390" y="471"/>
                  <a:pt x="2390" y="472"/>
                </a:cubicBezTo>
                <a:close/>
                <a:moveTo>
                  <a:pt x="2391" y="471"/>
                </a:moveTo>
                <a:cubicBezTo>
                  <a:pt x="2390" y="470"/>
                  <a:pt x="2390" y="469"/>
                  <a:pt x="2391" y="468"/>
                </a:cubicBezTo>
                <a:cubicBezTo>
                  <a:pt x="2391" y="469"/>
                  <a:pt x="2393" y="470"/>
                  <a:pt x="2391" y="471"/>
                </a:cubicBezTo>
                <a:close/>
                <a:moveTo>
                  <a:pt x="2394" y="520"/>
                </a:moveTo>
                <a:cubicBezTo>
                  <a:pt x="2395" y="522"/>
                  <a:pt x="2398" y="524"/>
                  <a:pt x="2397" y="526"/>
                </a:cubicBezTo>
                <a:cubicBezTo>
                  <a:pt x="2395" y="524"/>
                  <a:pt x="2394" y="521"/>
                  <a:pt x="2394" y="520"/>
                </a:cubicBezTo>
                <a:close/>
                <a:moveTo>
                  <a:pt x="2396" y="530"/>
                </a:moveTo>
                <a:cubicBezTo>
                  <a:pt x="2395" y="529"/>
                  <a:pt x="2397" y="528"/>
                  <a:pt x="2397" y="528"/>
                </a:cubicBezTo>
                <a:cubicBezTo>
                  <a:pt x="2398" y="529"/>
                  <a:pt x="2399" y="528"/>
                  <a:pt x="2399" y="528"/>
                </a:cubicBezTo>
                <a:cubicBezTo>
                  <a:pt x="2398" y="530"/>
                  <a:pt x="2400" y="529"/>
                  <a:pt x="2400" y="530"/>
                </a:cubicBezTo>
                <a:cubicBezTo>
                  <a:pt x="2397" y="532"/>
                  <a:pt x="2398" y="526"/>
                  <a:pt x="2396" y="530"/>
                </a:cubicBezTo>
                <a:close/>
                <a:moveTo>
                  <a:pt x="2401" y="473"/>
                </a:moveTo>
                <a:cubicBezTo>
                  <a:pt x="2399" y="469"/>
                  <a:pt x="2394" y="467"/>
                  <a:pt x="2395" y="463"/>
                </a:cubicBezTo>
                <a:cubicBezTo>
                  <a:pt x="2392" y="461"/>
                  <a:pt x="2384" y="455"/>
                  <a:pt x="2385" y="450"/>
                </a:cubicBezTo>
                <a:cubicBezTo>
                  <a:pt x="2391" y="458"/>
                  <a:pt x="2399" y="465"/>
                  <a:pt x="2401" y="473"/>
                </a:cubicBezTo>
                <a:close/>
                <a:moveTo>
                  <a:pt x="2378" y="443"/>
                </a:moveTo>
                <a:cubicBezTo>
                  <a:pt x="2379" y="445"/>
                  <a:pt x="2382" y="447"/>
                  <a:pt x="2381" y="449"/>
                </a:cubicBezTo>
                <a:cubicBezTo>
                  <a:pt x="2380" y="447"/>
                  <a:pt x="2377" y="445"/>
                  <a:pt x="2378" y="443"/>
                </a:cubicBezTo>
                <a:close/>
                <a:moveTo>
                  <a:pt x="2379" y="452"/>
                </a:moveTo>
                <a:cubicBezTo>
                  <a:pt x="2381" y="454"/>
                  <a:pt x="2382" y="454"/>
                  <a:pt x="2383" y="456"/>
                </a:cubicBezTo>
                <a:cubicBezTo>
                  <a:pt x="2383" y="456"/>
                  <a:pt x="2383" y="455"/>
                  <a:pt x="2383" y="456"/>
                </a:cubicBezTo>
                <a:cubicBezTo>
                  <a:pt x="2383" y="457"/>
                  <a:pt x="2386" y="456"/>
                  <a:pt x="2384" y="458"/>
                </a:cubicBezTo>
                <a:cubicBezTo>
                  <a:pt x="2381" y="457"/>
                  <a:pt x="2381" y="455"/>
                  <a:pt x="2379" y="452"/>
                </a:cubicBezTo>
                <a:cubicBezTo>
                  <a:pt x="2378" y="451"/>
                  <a:pt x="2378" y="451"/>
                  <a:pt x="2377" y="450"/>
                </a:cubicBezTo>
                <a:cubicBezTo>
                  <a:pt x="2376" y="448"/>
                  <a:pt x="2379" y="451"/>
                  <a:pt x="2379" y="452"/>
                </a:cubicBezTo>
                <a:close/>
                <a:moveTo>
                  <a:pt x="2373" y="439"/>
                </a:moveTo>
                <a:cubicBezTo>
                  <a:pt x="2375" y="441"/>
                  <a:pt x="2377" y="439"/>
                  <a:pt x="2377" y="443"/>
                </a:cubicBezTo>
                <a:cubicBezTo>
                  <a:pt x="2377" y="442"/>
                  <a:pt x="2376" y="442"/>
                  <a:pt x="2376" y="443"/>
                </a:cubicBezTo>
                <a:cubicBezTo>
                  <a:pt x="2375" y="442"/>
                  <a:pt x="2372" y="439"/>
                  <a:pt x="2373" y="439"/>
                </a:cubicBezTo>
                <a:close/>
                <a:moveTo>
                  <a:pt x="2377" y="451"/>
                </a:moveTo>
                <a:cubicBezTo>
                  <a:pt x="2374" y="453"/>
                  <a:pt x="2375" y="448"/>
                  <a:pt x="2375" y="448"/>
                </a:cubicBezTo>
                <a:cubicBezTo>
                  <a:pt x="2376" y="449"/>
                  <a:pt x="2375" y="451"/>
                  <a:pt x="2377" y="451"/>
                </a:cubicBezTo>
                <a:close/>
                <a:moveTo>
                  <a:pt x="2364" y="436"/>
                </a:moveTo>
                <a:cubicBezTo>
                  <a:pt x="2365" y="438"/>
                  <a:pt x="2368" y="438"/>
                  <a:pt x="2367" y="440"/>
                </a:cubicBezTo>
                <a:cubicBezTo>
                  <a:pt x="2366" y="440"/>
                  <a:pt x="2366" y="438"/>
                  <a:pt x="2365" y="439"/>
                </a:cubicBezTo>
                <a:cubicBezTo>
                  <a:pt x="2367" y="442"/>
                  <a:pt x="2370" y="442"/>
                  <a:pt x="2369" y="445"/>
                </a:cubicBezTo>
                <a:cubicBezTo>
                  <a:pt x="2367" y="443"/>
                  <a:pt x="2363" y="439"/>
                  <a:pt x="2364" y="436"/>
                </a:cubicBezTo>
                <a:close/>
                <a:moveTo>
                  <a:pt x="2362" y="441"/>
                </a:moveTo>
                <a:cubicBezTo>
                  <a:pt x="2363" y="441"/>
                  <a:pt x="2364" y="442"/>
                  <a:pt x="2365" y="442"/>
                </a:cubicBezTo>
                <a:cubicBezTo>
                  <a:pt x="2364" y="443"/>
                  <a:pt x="2362" y="442"/>
                  <a:pt x="2362" y="441"/>
                </a:cubicBezTo>
                <a:close/>
                <a:moveTo>
                  <a:pt x="2369" y="455"/>
                </a:moveTo>
                <a:cubicBezTo>
                  <a:pt x="2369" y="455"/>
                  <a:pt x="2370" y="461"/>
                  <a:pt x="2373" y="459"/>
                </a:cubicBezTo>
                <a:cubicBezTo>
                  <a:pt x="2372" y="459"/>
                  <a:pt x="2373" y="457"/>
                  <a:pt x="2371" y="457"/>
                </a:cubicBezTo>
                <a:cubicBezTo>
                  <a:pt x="2371" y="457"/>
                  <a:pt x="2372" y="456"/>
                  <a:pt x="2373" y="456"/>
                </a:cubicBezTo>
                <a:cubicBezTo>
                  <a:pt x="2376" y="457"/>
                  <a:pt x="2374" y="459"/>
                  <a:pt x="2378" y="459"/>
                </a:cubicBezTo>
                <a:cubicBezTo>
                  <a:pt x="2377" y="459"/>
                  <a:pt x="2379" y="459"/>
                  <a:pt x="2378" y="458"/>
                </a:cubicBezTo>
                <a:cubicBezTo>
                  <a:pt x="2375" y="456"/>
                  <a:pt x="2373" y="454"/>
                  <a:pt x="2371" y="449"/>
                </a:cubicBezTo>
                <a:cubicBezTo>
                  <a:pt x="2375" y="450"/>
                  <a:pt x="2375" y="457"/>
                  <a:pt x="2380" y="457"/>
                </a:cubicBezTo>
                <a:cubicBezTo>
                  <a:pt x="2379" y="455"/>
                  <a:pt x="2378" y="455"/>
                  <a:pt x="2376" y="452"/>
                </a:cubicBezTo>
                <a:cubicBezTo>
                  <a:pt x="2380" y="454"/>
                  <a:pt x="2384" y="460"/>
                  <a:pt x="2386" y="463"/>
                </a:cubicBezTo>
                <a:cubicBezTo>
                  <a:pt x="2383" y="462"/>
                  <a:pt x="2386" y="468"/>
                  <a:pt x="2388" y="467"/>
                </a:cubicBezTo>
                <a:cubicBezTo>
                  <a:pt x="2388" y="466"/>
                  <a:pt x="2386" y="465"/>
                  <a:pt x="2387" y="464"/>
                </a:cubicBezTo>
                <a:cubicBezTo>
                  <a:pt x="2388" y="465"/>
                  <a:pt x="2391" y="468"/>
                  <a:pt x="2390" y="469"/>
                </a:cubicBezTo>
                <a:cubicBezTo>
                  <a:pt x="2388" y="467"/>
                  <a:pt x="2387" y="470"/>
                  <a:pt x="2385" y="469"/>
                </a:cubicBezTo>
                <a:cubicBezTo>
                  <a:pt x="2387" y="470"/>
                  <a:pt x="2389" y="471"/>
                  <a:pt x="2388" y="473"/>
                </a:cubicBezTo>
                <a:cubicBezTo>
                  <a:pt x="2387" y="473"/>
                  <a:pt x="2387" y="473"/>
                  <a:pt x="2386" y="473"/>
                </a:cubicBezTo>
                <a:cubicBezTo>
                  <a:pt x="2387" y="474"/>
                  <a:pt x="2388" y="474"/>
                  <a:pt x="2389" y="475"/>
                </a:cubicBezTo>
                <a:cubicBezTo>
                  <a:pt x="2387" y="476"/>
                  <a:pt x="2387" y="475"/>
                  <a:pt x="2386" y="477"/>
                </a:cubicBezTo>
                <a:cubicBezTo>
                  <a:pt x="2383" y="475"/>
                  <a:pt x="2377" y="474"/>
                  <a:pt x="2379" y="470"/>
                </a:cubicBezTo>
                <a:cubicBezTo>
                  <a:pt x="2377" y="472"/>
                  <a:pt x="2376" y="469"/>
                  <a:pt x="2376" y="467"/>
                </a:cubicBezTo>
                <a:cubicBezTo>
                  <a:pt x="2373" y="468"/>
                  <a:pt x="2374" y="467"/>
                  <a:pt x="2375" y="465"/>
                </a:cubicBezTo>
                <a:cubicBezTo>
                  <a:pt x="2374" y="465"/>
                  <a:pt x="2369" y="458"/>
                  <a:pt x="2368" y="457"/>
                </a:cubicBezTo>
                <a:cubicBezTo>
                  <a:pt x="2365" y="459"/>
                  <a:pt x="2360" y="454"/>
                  <a:pt x="2361" y="451"/>
                </a:cubicBezTo>
                <a:cubicBezTo>
                  <a:pt x="2361" y="452"/>
                  <a:pt x="2362" y="453"/>
                  <a:pt x="2363" y="452"/>
                </a:cubicBezTo>
                <a:cubicBezTo>
                  <a:pt x="2361" y="449"/>
                  <a:pt x="2359" y="448"/>
                  <a:pt x="2359" y="445"/>
                </a:cubicBezTo>
                <a:cubicBezTo>
                  <a:pt x="2362" y="449"/>
                  <a:pt x="2367" y="451"/>
                  <a:pt x="2369" y="455"/>
                </a:cubicBezTo>
                <a:close/>
                <a:moveTo>
                  <a:pt x="2370" y="455"/>
                </a:moveTo>
                <a:cubicBezTo>
                  <a:pt x="2371" y="454"/>
                  <a:pt x="2372" y="454"/>
                  <a:pt x="2372" y="455"/>
                </a:cubicBezTo>
                <a:cubicBezTo>
                  <a:pt x="2372" y="456"/>
                  <a:pt x="2371" y="456"/>
                  <a:pt x="2371" y="456"/>
                </a:cubicBezTo>
                <a:cubicBezTo>
                  <a:pt x="2371" y="456"/>
                  <a:pt x="2370" y="456"/>
                  <a:pt x="2370" y="455"/>
                </a:cubicBezTo>
                <a:close/>
                <a:moveTo>
                  <a:pt x="2354" y="418"/>
                </a:moveTo>
                <a:cubicBezTo>
                  <a:pt x="2355" y="421"/>
                  <a:pt x="2363" y="427"/>
                  <a:pt x="2360" y="430"/>
                </a:cubicBezTo>
                <a:cubicBezTo>
                  <a:pt x="2360" y="425"/>
                  <a:pt x="2354" y="422"/>
                  <a:pt x="2354" y="418"/>
                </a:cubicBezTo>
                <a:close/>
                <a:moveTo>
                  <a:pt x="2354" y="417"/>
                </a:moveTo>
                <a:cubicBezTo>
                  <a:pt x="2349" y="419"/>
                  <a:pt x="2348" y="412"/>
                  <a:pt x="2346" y="408"/>
                </a:cubicBezTo>
                <a:cubicBezTo>
                  <a:pt x="2347" y="411"/>
                  <a:pt x="2351" y="415"/>
                  <a:pt x="2354" y="417"/>
                </a:cubicBezTo>
                <a:close/>
                <a:moveTo>
                  <a:pt x="2352" y="403"/>
                </a:moveTo>
                <a:cubicBezTo>
                  <a:pt x="2352" y="406"/>
                  <a:pt x="2357" y="407"/>
                  <a:pt x="2354" y="409"/>
                </a:cubicBezTo>
                <a:cubicBezTo>
                  <a:pt x="2354" y="407"/>
                  <a:pt x="2351" y="405"/>
                  <a:pt x="2352" y="403"/>
                </a:cubicBezTo>
                <a:close/>
                <a:moveTo>
                  <a:pt x="2350" y="402"/>
                </a:moveTo>
                <a:cubicBezTo>
                  <a:pt x="2349" y="402"/>
                  <a:pt x="2349" y="400"/>
                  <a:pt x="2349" y="399"/>
                </a:cubicBezTo>
                <a:cubicBezTo>
                  <a:pt x="2349" y="400"/>
                  <a:pt x="2351" y="401"/>
                  <a:pt x="2350" y="402"/>
                </a:cubicBezTo>
                <a:close/>
                <a:moveTo>
                  <a:pt x="2352" y="409"/>
                </a:moveTo>
                <a:cubicBezTo>
                  <a:pt x="2350" y="406"/>
                  <a:pt x="2347" y="404"/>
                  <a:pt x="2347" y="401"/>
                </a:cubicBezTo>
                <a:cubicBezTo>
                  <a:pt x="2345" y="398"/>
                  <a:pt x="2341" y="397"/>
                  <a:pt x="2342" y="393"/>
                </a:cubicBezTo>
                <a:cubicBezTo>
                  <a:pt x="2341" y="393"/>
                  <a:pt x="2340" y="393"/>
                  <a:pt x="2339" y="393"/>
                </a:cubicBezTo>
                <a:cubicBezTo>
                  <a:pt x="2340" y="392"/>
                  <a:pt x="2341" y="391"/>
                  <a:pt x="2340" y="390"/>
                </a:cubicBezTo>
                <a:cubicBezTo>
                  <a:pt x="2340" y="390"/>
                  <a:pt x="2339" y="390"/>
                  <a:pt x="2338" y="391"/>
                </a:cubicBezTo>
                <a:cubicBezTo>
                  <a:pt x="2338" y="390"/>
                  <a:pt x="2337" y="389"/>
                  <a:pt x="2338" y="388"/>
                </a:cubicBezTo>
                <a:cubicBezTo>
                  <a:pt x="2345" y="389"/>
                  <a:pt x="2349" y="402"/>
                  <a:pt x="2352" y="409"/>
                </a:cubicBezTo>
                <a:close/>
                <a:moveTo>
                  <a:pt x="2337" y="383"/>
                </a:moveTo>
                <a:cubicBezTo>
                  <a:pt x="2338" y="384"/>
                  <a:pt x="2339" y="382"/>
                  <a:pt x="2340" y="383"/>
                </a:cubicBezTo>
                <a:cubicBezTo>
                  <a:pt x="2340" y="385"/>
                  <a:pt x="2337" y="384"/>
                  <a:pt x="2337" y="383"/>
                </a:cubicBezTo>
                <a:close/>
                <a:moveTo>
                  <a:pt x="2336" y="385"/>
                </a:moveTo>
                <a:cubicBezTo>
                  <a:pt x="2337" y="385"/>
                  <a:pt x="2338" y="386"/>
                  <a:pt x="2339" y="386"/>
                </a:cubicBezTo>
                <a:cubicBezTo>
                  <a:pt x="2339" y="386"/>
                  <a:pt x="2338" y="385"/>
                  <a:pt x="2339" y="385"/>
                </a:cubicBezTo>
                <a:cubicBezTo>
                  <a:pt x="2340" y="385"/>
                  <a:pt x="2339" y="387"/>
                  <a:pt x="2338" y="388"/>
                </a:cubicBezTo>
                <a:cubicBezTo>
                  <a:pt x="2337" y="387"/>
                  <a:pt x="2336" y="388"/>
                  <a:pt x="2336" y="387"/>
                </a:cubicBezTo>
                <a:cubicBezTo>
                  <a:pt x="2337" y="386"/>
                  <a:pt x="2335" y="386"/>
                  <a:pt x="2336" y="385"/>
                </a:cubicBezTo>
                <a:close/>
                <a:moveTo>
                  <a:pt x="2335" y="380"/>
                </a:moveTo>
                <a:cubicBezTo>
                  <a:pt x="2335" y="380"/>
                  <a:pt x="2335" y="380"/>
                  <a:pt x="2334" y="380"/>
                </a:cubicBezTo>
                <a:cubicBezTo>
                  <a:pt x="2334" y="380"/>
                  <a:pt x="2335" y="381"/>
                  <a:pt x="2334" y="381"/>
                </a:cubicBezTo>
                <a:cubicBezTo>
                  <a:pt x="2334" y="380"/>
                  <a:pt x="2331" y="381"/>
                  <a:pt x="2332" y="379"/>
                </a:cubicBezTo>
                <a:cubicBezTo>
                  <a:pt x="2332" y="380"/>
                  <a:pt x="2333" y="378"/>
                  <a:pt x="2334" y="379"/>
                </a:cubicBezTo>
                <a:cubicBezTo>
                  <a:pt x="2334" y="378"/>
                  <a:pt x="2333" y="378"/>
                  <a:pt x="2334" y="378"/>
                </a:cubicBezTo>
                <a:cubicBezTo>
                  <a:pt x="2334" y="379"/>
                  <a:pt x="2336" y="379"/>
                  <a:pt x="2335" y="380"/>
                </a:cubicBezTo>
                <a:close/>
                <a:moveTo>
                  <a:pt x="2335" y="371"/>
                </a:moveTo>
                <a:cubicBezTo>
                  <a:pt x="2336" y="372"/>
                  <a:pt x="2335" y="374"/>
                  <a:pt x="2334" y="373"/>
                </a:cubicBezTo>
                <a:cubicBezTo>
                  <a:pt x="2335" y="373"/>
                  <a:pt x="2333" y="372"/>
                  <a:pt x="2335" y="371"/>
                </a:cubicBezTo>
                <a:close/>
                <a:moveTo>
                  <a:pt x="2329" y="352"/>
                </a:moveTo>
                <a:cubicBezTo>
                  <a:pt x="2328" y="352"/>
                  <a:pt x="2328" y="351"/>
                  <a:pt x="2327" y="351"/>
                </a:cubicBezTo>
                <a:cubicBezTo>
                  <a:pt x="2327" y="352"/>
                  <a:pt x="2331" y="353"/>
                  <a:pt x="2332" y="356"/>
                </a:cubicBezTo>
                <a:cubicBezTo>
                  <a:pt x="2331" y="356"/>
                  <a:pt x="2333" y="363"/>
                  <a:pt x="2335" y="361"/>
                </a:cubicBezTo>
                <a:cubicBezTo>
                  <a:pt x="2338" y="362"/>
                  <a:pt x="2336" y="364"/>
                  <a:pt x="2338" y="365"/>
                </a:cubicBezTo>
                <a:cubicBezTo>
                  <a:pt x="2338" y="367"/>
                  <a:pt x="2335" y="364"/>
                  <a:pt x="2334" y="366"/>
                </a:cubicBezTo>
                <a:cubicBezTo>
                  <a:pt x="2335" y="368"/>
                  <a:pt x="2337" y="369"/>
                  <a:pt x="2338" y="372"/>
                </a:cubicBezTo>
                <a:cubicBezTo>
                  <a:pt x="2337" y="372"/>
                  <a:pt x="2337" y="371"/>
                  <a:pt x="2336" y="372"/>
                </a:cubicBezTo>
                <a:cubicBezTo>
                  <a:pt x="2335" y="369"/>
                  <a:pt x="2333" y="367"/>
                  <a:pt x="2331" y="364"/>
                </a:cubicBezTo>
                <a:cubicBezTo>
                  <a:pt x="2332" y="363"/>
                  <a:pt x="2332" y="364"/>
                  <a:pt x="2333" y="364"/>
                </a:cubicBezTo>
                <a:cubicBezTo>
                  <a:pt x="2330" y="360"/>
                  <a:pt x="2327" y="355"/>
                  <a:pt x="2324" y="353"/>
                </a:cubicBezTo>
                <a:cubicBezTo>
                  <a:pt x="2324" y="355"/>
                  <a:pt x="2326" y="357"/>
                  <a:pt x="2328" y="360"/>
                </a:cubicBezTo>
                <a:cubicBezTo>
                  <a:pt x="2327" y="360"/>
                  <a:pt x="2326" y="360"/>
                  <a:pt x="2324" y="360"/>
                </a:cubicBezTo>
                <a:cubicBezTo>
                  <a:pt x="2323" y="359"/>
                  <a:pt x="2322" y="358"/>
                  <a:pt x="2320" y="358"/>
                </a:cubicBezTo>
                <a:cubicBezTo>
                  <a:pt x="2321" y="358"/>
                  <a:pt x="2321" y="359"/>
                  <a:pt x="2322" y="360"/>
                </a:cubicBezTo>
                <a:cubicBezTo>
                  <a:pt x="2322" y="360"/>
                  <a:pt x="2321" y="360"/>
                  <a:pt x="2321" y="360"/>
                </a:cubicBezTo>
                <a:cubicBezTo>
                  <a:pt x="2320" y="359"/>
                  <a:pt x="2320" y="359"/>
                  <a:pt x="2319" y="358"/>
                </a:cubicBezTo>
                <a:cubicBezTo>
                  <a:pt x="2318" y="358"/>
                  <a:pt x="2318" y="358"/>
                  <a:pt x="2317" y="359"/>
                </a:cubicBezTo>
                <a:cubicBezTo>
                  <a:pt x="2316" y="360"/>
                  <a:pt x="2316" y="358"/>
                  <a:pt x="2315" y="358"/>
                </a:cubicBezTo>
                <a:cubicBezTo>
                  <a:pt x="2315" y="356"/>
                  <a:pt x="2317" y="359"/>
                  <a:pt x="2318" y="357"/>
                </a:cubicBezTo>
                <a:cubicBezTo>
                  <a:pt x="2313" y="357"/>
                  <a:pt x="2309" y="352"/>
                  <a:pt x="2306" y="347"/>
                </a:cubicBezTo>
                <a:cubicBezTo>
                  <a:pt x="2308" y="345"/>
                  <a:pt x="2307" y="349"/>
                  <a:pt x="2309" y="347"/>
                </a:cubicBezTo>
                <a:cubicBezTo>
                  <a:pt x="2307" y="346"/>
                  <a:pt x="2308" y="345"/>
                  <a:pt x="2310" y="344"/>
                </a:cubicBezTo>
                <a:cubicBezTo>
                  <a:pt x="2309" y="344"/>
                  <a:pt x="2310" y="342"/>
                  <a:pt x="2308" y="344"/>
                </a:cubicBezTo>
                <a:cubicBezTo>
                  <a:pt x="2307" y="344"/>
                  <a:pt x="2306" y="342"/>
                  <a:pt x="2305" y="341"/>
                </a:cubicBezTo>
                <a:cubicBezTo>
                  <a:pt x="2306" y="341"/>
                  <a:pt x="2307" y="341"/>
                  <a:pt x="2308" y="341"/>
                </a:cubicBezTo>
                <a:cubicBezTo>
                  <a:pt x="2308" y="342"/>
                  <a:pt x="2308" y="342"/>
                  <a:pt x="2307" y="342"/>
                </a:cubicBezTo>
                <a:cubicBezTo>
                  <a:pt x="2307" y="342"/>
                  <a:pt x="2308" y="343"/>
                  <a:pt x="2308" y="343"/>
                </a:cubicBezTo>
                <a:cubicBezTo>
                  <a:pt x="2308" y="343"/>
                  <a:pt x="2309" y="342"/>
                  <a:pt x="2309" y="342"/>
                </a:cubicBezTo>
                <a:cubicBezTo>
                  <a:pt x="2310" y="342"/>
                  <a:pt x="2312" y="342"/>
                  <a:pt x="2313" y="342"/>
                </a:cubicBezTo>
                <a:cubicBezTo>
                  <a:pt x="2314" y="343"/>
                  <a:pt x="2314" y="343"/>
                  <a:pt x="2314" y="343"/>
                </a:cubicBezTo>
                <a:cubicBezTo>
                  <a:pt x="2314" y="343"/>
                  <a:pt x="2314" y="343"/>
                  <a:pt x="2314" y="342"/>
                </a:cubicBezTo>
                <a:cubicBezTo>
                  <a:pt x="2315" y="342"/>
                  <a:pt x="2315" y="342"/>
                  <a:pt x="2316" y="343"/>
                </a:cubicBezTo>
                <a:cubicBezTo>
                  <a:pt x="2317" y="344"/>
                  <a:pt x="2317" y="346"/>
                  <a:pt x="2318" y="348"/>
                </a:cubicBezTo>
                <a:cubicBezTo>
                  <a:pt x="2319" y="349"/>
                  <a:pt x="2318" y="346"/>
                  <a:pt x="2320" y="347"/>
                </a:cubicBezTo>
                <a:cubicBezTo>
                  <a:pt x="2320" y="347"/>
                  <a:pt x="2319" y="348"/>
                  <a:pt x="2318" y="349"/>
                </a:cubicBezTo>
                <a:cubicBezTo>
                  <a:pt x="2320" y="350"/>
                  <a:pt x="2320" y="351"/>
                  <a:pt x="2322" y="350"/>
                </a:cubicBezTo>
                <a:cubicBezTo>
                  <a:pt x="2322" y="351"/>
                  <a:pt x="2322" y="352"/>
                  <a:pt x="2324" y="351"/>
                </a:cubicBezTo>
                <a:cubicBezTo>
                  <a:pt x="2322" y="349"/>
                  <a:pt x="2319" y="346"/>
                  <a:pt x="2317" y="343"/>
                </a:cubicBezTo>
                <a:cubicBezTo>
                  <a:pt x="2319" y="343"/>
                  <a:pt x="2321" y="343"/>
                  <a:pt x="2322" y="343"/>
                </a:cubicBezTo>
                <a:cubicBezTo>
                  <a:pt x="2324" y="347"/>
                  <a:pt x="2324" y="348"/>
                  <a:pt x="2329" y="352"/>
                </a:cubicBezTo>
                <a:close/>
                <a:moveTo>
                  <a:pt x="2338" y="231"/>
                </a:moveTo>
                <a:cubicBezTo>
                  <a:pt x="2338" y="231"/>
                  <a:pt x="2332" y="231"/>
                  <a:pt x="2333" y="230"/>
                </a:cubicBezTo>
                <a:cubicBezTo>
                  <a:pt x="2333" y="230"/>
                  <a:pt x="2334" y="230"/>
                  <a:pt x="2334" y="230"/>
                </a:cubicBezTo>
                <a:cubicBezTo>
                  <a:pt x="2334" y="232"/>
                  <a:pt x="2336" y="229"/>
                  <a:pt x="2335" y="231"/>
                </a:cubicBezTo>
                <a:cubicBezTo>
                  <a:pt x="2336" y="230"/>
                  <a:pt x="2336" y="230"/>
                  <a:pt x="2336" y="230"/>
                </a:cubicBezTo>
                <a:cubicBezTo>
                  <a:pt x="2336" y="230"/>
                  <a:pt x="2337" y="230"/>
                  <a:pt x="2337" y="230"/>
                </a:cubicBezTo>
                <a:cubicBezTo>
                  <a:pt x="2337" y="230"/>
                  <a:pt x="2336" y="230"/>
                  <a:pt x="2336" y="231"/>
                </a:cubicBezTo>
                <a:cubicBezTo>
                  <a:pt x="2337" y="231"/>
                  <a:pt x="2338" y="231"/>
                  <a:pt x="2339" y="231"/>
                </a:cubicBezTo>
                <a:cubicBezTo>
                  <a:pt x="2338" y="231"/>
                  <a:pt x="2338" y="231"/>
                  <a:pt x="2338" y="231"/>
                </a:cubicBezTo>
                <a:close/>
                <a:moveTo>
                  <a:pt x="2346" y="353"/>
                </a:moveTo>
                <a:cubicBezTo>
                  <a:pt x="2346" y="353"/>
                  <a:pt x="2346" y="353"/>
                  <a:pt x="2346" y="354"/>
                </a:cubicBezTo>
                <a:cubicBezTo>
                  <a:pt x="2347" y="354"/>
                  <a:pt x="2350" y="358"/>
                  <a:pt x="2348" y="356"/>
                </a:cubicBezTo>
                <a:cubicBezTo>
                  <a:pt x="2347" y="355"/>
                  <a:pt x="2344" y="352"/>
                  <a:pt x="2346" y="353"/>
                </a:cubicBezTo>
                <a:close/>
                <a:moveTo>
                  <a:pt x="2344" y="349"/>
                </a:moveTo>
                <a:cubicBezTo>
                  <a:pt x="2345" y="350"/>
                  <a:pt x="2346" y="351"/>
                  <a:pt x="2345" y="351"/>
                </a:cubicBezTo>
                <a:cubicBezTo>
                  <a:pt x="2344" y="350"/>
                  <a:pt x="2342" y="350"/>
                  <a:pt x="2344" y="349"/>
                </a:cubicBezTo>
                <a:close/>
                <a:moveTo>
                  <a:pt x="2324" y="226"/>
                </a:moveTo>
                <a:cubicBezTo>
                  <a:pt x="2329" y="225"/>
                  <a:pt x="2333" y="225"/>
                  <a:pt x="2336" y="225"/>
                </a:cubicBezTo>
                <a:cubicBezTo>
                  <a:pt x="2339" y="226"/>
                  <a:pt x="2342" y="227"/>
                  <a:pt x="2345" y="227"/>
                </a:cubicBezTo>
                <a:cubicBezTo>
                  <a:pt x="2346" y="228"/>
                  <a:pt x="2347" y="228"/>
                  <a:pt x="2348" y="228"/>
                </a:cubicBezTo>
                <a:cubicBezTo>
                  <a:pt x="2340" y="228"/>
                  <a:pt x="2331" y="228"/>
                  <a:pt x="2324" y="226"/>
                </a:cubicBezTo>
                <a:close/>
                <a:moveTo>
                  <a:pt x="2348" y="291"/>
                </a:moveTo>
                <a:cubicBezTo>
                  <a:pt x="2348" y="290"/>
                  <a:pt x="2349" y="290"/>
                  <a:pt x="2350" y="289"/>
                </a:cubicBezTo>
                <a:cubicBezTo>
                  <a:pt x="2350" y="289"/>
                  <a:pt x="2350" y="290"/>
                  <a:pt x="2350" y="290"/>
                </a:cubicBezTo>
                <a:cubicBezTo>
                  <a:pt x="2350" y="291"/>
                  <a:pt x="2350" y="291"/>
                  <a:pt x="2350" y="291"/>
                </a:cubicBezTo>
                <a:cubicBezTo>
                  <a:pt x="2349" y="291"/>
                  <a:pt x="2349" y="291"/>
                  <a:pt x="2348" y="291"/>
                </a:cubicBezTo>
                <a:close/>
                <a:moveTo>
                  <a:pt x="2355" y="232"/>
                </a:moveTo>
                <a:cubicBezTo>
                  <a:pt x="2351" y="232"/>
                  <a:pt x="2347" y="231"/>
                  <a:pt x="2344" y="231"/>
                </a:cubicBezTo>
                <a:cubicBezTo>
                  <a:pt x="2344" y="230"/>
                  <a:pt x="2344" y="230"/>
                  <a:pt x="2344" y="230"/>
                </a:cubicBezTo>
                <a:cubicBezTo>
                  <a:pt x="2346" y="231"/>
                  <a:pt x="2350" y="232"/>
                  <a:pt x="2353" y="230"/>
                </a:cubicBezTo>
                <a:cubicBezTo>
                  <a:pt x="2354" y="230"/>
                  <a:pt x="2355" y="231"/>
                  <a:pt x="2356" y="231"/>
                </a:cubicBezTo>
                <a:cubicBezTo>
                  <a:pt x="2356" y="231"/>
                  <a:pt x="2356" y="232"/>
                  <a:pt x="2355" y="232"/>
                </a:cubicBezTo>
                <a:close/>
                <a:moveTo>
                  <a:pt x="2350" y="226"/>
                </a:moveTo>
                <a:cubicBezTo>
                  <a:pt x="2351" y="224"/>
                  <a:pt x="2355" y="226"/>
                  <a:pt x="2357" y="227"/>
                </a:cubicBezTo>
                <a:cubicBezTo>
                  <a:pt x="2355" y="228"/>
                  <a:pt x="2353" y="226"/>
                  <a:pt x="2350" y="226"/>
                </a:cubicBezTo>
                <a:close/>
                <a:moveTo>
                  <a:pt x="2359" y="228"/>
                </a:moveTo>
                <a:cubicBezTo>
                  <a:pt x="2359" y="228"/>
                  <a:pt x="2358" y="228"/>
                  <a:pt x="2358" y="228"/>
                </a:cubicBezTo>
                <a:cubicBezTo>
                  <a:pt x="2358" y="227"/>
                  <a:pt x="2357" y="227"/>
                  <a:pt x="2357" y="226"/>
                </a:cubicBezTo>
                <a:cubicBezTo>
                  <a:pt x="2359" y="226"/>
                  <a:pt x="2359" y="226"/>
                  <a:pt x="2360" y="227"/>
                </a:cubicBezTo>
                <a:cubicBezTo>
                  <a:pt x="2359" y="227"/>
                  <a:pt x="2359" y="227"/>
                  <a:pt x="2359" y="228"/>
                </a:cubicBezTo>
                <a:close/>
                <a:moveTo>
                  <a:pt x="2371" y="233"/>
                </a:moveTo>
                <a:cubicBezTo>
                  <a:pt x="2370" y="233"/>
                  <a:pt x="2369" y="233"/>
                  <a:pt x="2368" y="233"/>
                </a:cubicBezTo>
                <a:cubicBezTo>
                  <a:pt x="2365" y="233"/>
                  <a:pt x="2363" y="233"/>
                  <a:pt x="2360" y="233"/>
                </a:cubicBezTo>
                <a:cubicBezTo>
                  <a:pt x="2360" y="232"/>
                  <a:pt x="2360" y="232"/>
                  <a:pt x="2360" y="232"/>
                </a:cubicBezTo>
                <a:cubicBezTo>
                  <a:pt x="2364" y="232"/>
                  <a:pt x="2367" y="231"/>
                  <a:pt x="2371" y="233"/>
                </a:cubicBezTo>
                <a:close/>
                <a:moveTo>
                  <a:pt x="2360" y="289"/>
                </a:moveTo>
                <a:cubicBezTo>
                  <a:pt x="2361" y="289"/>
                  <a:pt x="2361" y="289"/>
                  <a:pt x="2362" y="289"/>
                </a:cubicBezTo>
                <a:cubicBezTo>
                  <a:pt x="2362" y="289"/>
                  <a:pt x="2362" y="289"/>
                  <a:pt x="2362" y="289"/>
                </a:cubicBezTo>
                <a:cubicBezTo>
                  <a:pt x="2362" y="290"/>
                  <a:pt x="2362" y="290"/>
                  <a:pt x="2362" y="290"/>
                </a:cubicBezTo>
                <a:cubicBezTo>
                  <a:pt x="2361" y="290"/>
                  <a:pt x="2360" y="289"/>
                  <a:pt x="2360" y="289"/>
                </a:cubicBezTo>
                <a:close/>
                <a:moveTo>
                  <a:pt x="2362" y="316"/>
                </a:moveTo>
                <a:cubicBezTo>
                  <a:pt x="2362" y="316"/>
                  <a:pt x="2362" y="316"/>
                  <a:pt x="2362" y="316"/>
                </a:cubicBezTo>
                <a:cubicBezTo>
                  <a:pt x="2362" y="316"/>
                  <a:pt x="2362" y="316"/>
                  <a:pt x="2362" y="316"/>
                </a:cubicBezTo>
                <a:cubicBezTo>
                  <a:pt x="2363" y="316"/>
                  <a:pt x="2365" y="316"/>
                  <a:pt x="2366" y="317"/>
                </a:cubicBezTo>
                <a:cubicBezTo>
                  <a:pt x="2365" y="317"/>
                  <a:pt x="2363" y="317"/>
                  <a:pt x="2362" y="316"/>
                </a:cubicBezTo>
                <a:close/>
                <a:moveTo>
                  <a:pt x="2367" y="256"/>
                </a:moveTo>
                <a:cubicBezTo>
                  <a:pt x="2367" y="255"/>
                  <a:pt x="2369" y="256"/>
                  <a:pt x="2369" y="255"/>
                </a:cubicBezTo>
                <a:cubicBezTo>
                  <a:pt x="2369" y="255"/>
                  <a:pt x="2369" y="255"/>
                  <a:pt x="2369" y="255"/>
                </a:cubicBezTo>
                <a:cubicBezTo>
                  <a:pt x="2370" y="255"/>
                  <a:pt x="2370" y="256"/>
                  <a:pt x="2370" y="256"/>
                </a:cubicBezTo>
                <a:cubicBezTo>
                  <a:pt x="2369" y="256"/>
                  <a:pt x="2368" y="256"/>
                  <a:pt x="2367" y="256"/>
                </a:cubicBezTo>
                <a:close/>
                <a:moveTo>
                  <a:pt x="2371" y="318"/>
                </a:moveTo>
                <a:cubicBezTo>
                  <a:pt x="2371" y="318"/>
                  <a:pt x="2371" y="318"/>
                  <a:pt x="2371" y="317"/>
                </a:cubicBezTo>
                <a:cubicBezTo>
                  <a:pt x="2371" y="318"/>
                  <a:pt x="2372" y="318"/>
                  <a:pt x="2373" y="317"/>
                </a:cubicBezTo>
                <a:cubicBezTo>
                  <a:pt x="2373" y="317"/>
                  <a:pt x="2373" y="317"/>
                  <a:pt x="2373" y="317"/>
                </a:cubicBezTo>
                <a:cubicBezTo>
                  <a:pt x="2373" y="318"/>
                  <a:pt x="2373" y="318"/>
                  <a:pt x="2373" y="318"/>
                </a:cubicBezTo>
                <a:cubicBezTo>
                  <a:pt x="2373" y="318"/>
                  <a:pt x="2372" y="318"/>
                  <a:pt x="2371" y="318"/>
                </a:cubicBezTo>
                <a:close/>
                <a:moveTo>
                  <a:pt x="2376" y="321"/>
                </a:moveTo>
                <a:cubicBezTo>
                  <a:pt x="2376" y="321"/>
                  <a:pt x="2377" y="321"/>
                  <a:pt x="2377" y="321"/>
                </a:cubicBezTo>
                <a:cubicBezTo>
                  <a:pt x="2377" y="321"/>
                  <a:pt x="2377" y="322"/>
                  <a:pt x="2378" y="322"/>
                </a:cubicBezTo>
                <a:cubicBezTo>
                  <a:pt x="2377" y="322"/>
                  <a:pt x="2376" y="322"/>
                  <a:pt x="2376" y="321"/>
                </a:cubicBezTo>
                <a:close/>
                <a:moveTo>
                  <a:pt x="2373" y="292"/>
                </a:moveTo>
                <a:cubicBezTo>
                  <a:pt x="2373" y="290"/>
                  <a:pt x="2370" y="293"/>
                  <a:pt x="2370" y="290"/>
                </a:cubicBezTo>
                <a:cubicBezTo>
                  <a:pt x="2372" y="290"/>
                  <a:pt x="2374" y="290"/>
                  <a:pt x="2377" y="291"/>
                </a:cubicBezTo>
                <a:cubicBezTo>
                  <a:pt x="2377" y="291"/>
                  <a:pt x="2377" y="291"/>
                  <a:pt x="2377" y="292"/>
                </a:cubicBezTo>
                <a:cubicBezTo>
                  <a:pt x="2377" y="291"/>
                  <a:pt x="2377" y="291"/>
                  <a:pt x="2377" y="291"/>
                </a:cubicBezTo>
                <a:cubicBezTo>
                  <a:pt x="2378" y="291"/>
                  <a:pt x="2379" y="291"/>
                  <a:pt x="2380" y="291"/>
                </a:cubicBezTo>
                <a:cubicBezTo>
                  <a:pt x="2380" y="291"/>
                  <a:pt x="2380" y="292"/>
                  <a:pt x="2381" y="292"/>
                </a:cubicBezTo>
                <a:cubicBezTo>
                  <a:pt x="2380" y="292"/>
                  <a:pt x="2379" y="292"/>
                  <a:pt x="2378" y="292"/>
                </a:cubicBezTo>
                <a:cubicBezTo>
                  <a:pt x="2376" y="292"/>
                  <a:pt x="2375" y="292"/>
                  <a:pt x="2373" y="292"/>
                </a:cubicBezTo>
                <a:close/>
                <a:moveTo>
                  <a:pt x="2388" y="289"/>
                </a:moveTo>
                <a:cubicBezTo>
                  <a:pt x="2387" y="289"/>
                  <a:pt x="2385" y="289"/>
                  <a:pt x="2384" y="289"/>
                </a:cubicBezTo>
                <a:cubicBezTo>
                  <a:pt x="2383" y="288"/>
                  <a:pt x="2383" y="288"/>
                  <a:pt x="2383" y="288"/>
                </a:cubicBezTo>
                <a:cubicBezTo>
                  <a:pt x="2383" y="288"/>
                  <a:pt x="2383" y="288"/>
                  <a:pt x="2384" y="288"/>
                </a:cubicBezTo>
                <a:cubicBezTo>
                  <a:pt x="2384" y="288"/>
                  <a:pt x="2385" y="288"/>
                  <a:pt x="2386" y="288"/>
                </a:cubicBezTo>
                <a:cubicBezTo>
                  <a:pt x="2386" y="288"/>
                  <a:pt x="2386" y="288"/>
                  <a:pt x="2385" y="288"/>
                </a:cubicBezTo>
                <a:cubicBezTo>
                  <a:pt x="2387" y="288"/>
                  <a:pt x="2389" y="288"/>
                  <a:pt x="2390" y="286"/>
                </a:cubicBezTo>
                <a:cubicBezTo>
                  <a:pt x="2390" y="286"/>
                  <a:pt x="2390" y="287"/>
                  <a:pt x="2390" y="287"/>
                </a:cubicBezTo>
                <a:cubicBezTo>
                  <a:pt x="2390" y="288"/>
                  <a:pt x="2387" y="287"/>
                  <a:pt x="2388" y="289"/>
                </a:cubicBezTo>
                <a:close/>
                <a:moveTo>
                  <a:pt x="2389" y="309"/>
                </a:moveTo>
                <a:cubicBezTo>
                  <a:pt x="2389" y="309"/>
                  <a:pt x="2390" y="309"/>
                  <a:pt x="2390" y="309"/>
                </a:cubicBezTo>
                <a:cubicBezTo>
                  <a:pt x="2390" y="309"/>
                  <a:pt x="2390" y="309"/>
                  <a:pt x="2391" y="310"/>
                </a:cubicBezTo>
                <a:cubicBezTo>
                  <a:pt x="2390" y="310"/>
                  <a:pt x="2389" y="310"/>
                  <a:pt x="2389" y="309"/>
                </a:cubicBezTo>
                <a:close/>
                <a:moveTo>
                  <a:pt x="2396" y="317"/>
                </a:moveTo>
                <a:cubicBezTo>
                  <a:pt x="2397" y="317"/>
                  <a:pt x="2398" y="318"/>
                  <a:pt x="2398" y="319"/>
                </a:cubicBezTo>
                <a:cubicBezTo>
                  <a:pt x="2397" y="319"/>
                  <a:pt x="2396" y="318"/>
                  <a:pt x="2396" y="317"/>
                </a:cubicBezTo>
                <a:close/>
                <a:moveTo>
                  <a:pt x="2398" y="255"/>
                </a:moveTo>
                <a:cubicBezTo>
                  <a:pt x="2400" y="255"/>
                  <a:pt x="2401" y="255"/>
                  <a:pt x="2403" y="255"/>
                </a:cubicBezTo>
                <a:cubicBezTo>
                  <a:pt x="2403" y="255"/>
                  <a:pt x="2403" y="256"/>
                  <a:pt x="2403" y="256"/>
                </a:cubicBezTo>
                <a:cubicBezTo>
                  <a:pt x="2402" y="256"/>
                  <a:pt x="2400" y="256"/>
                  <a:pt x="2398" y="255"/>
                </a:cubicBezTo>
                <a:close/>
                <a:moveTo>
                  <a:pt x="2371" y="233"/>
                </a:moveTo>
                <a:cubicBezTo>
                  <a:pt x="2375" y="233"/>
                  <a:pt x="2378" y="232"/>
                  <a:pt x="2381" y="232"/>
                </a:cubicBezTo>
                <a:cubicBezTo>
                  <a:pt x="2387" y="233"/>
                  <a:pt x="2394" y="234"/>
                  <a:pt x="2401" y="235"/>
                </a:cubicBezTo>
                <a:cubicBezTo>
                  <a:pt x="2402" y="235"/>
                  <a:pt x="2403" y="235"/>
                  <a:pt x="2404" y="236"/>
                </a:cubicBezTo>
                <a:cubicBezTo>
                  <a:pt x="2393" y="236"/>
                  <a:pt x="2380" y="235"/>
                  <a:pt x="2371" y="233"/>
                </a:cubicBezTo>
                <a:close/>
                <a:moveTo>
                  <a:pt x="2404" y="229"/>
                </a:moveTo>
                <a:cubicBezTo>
                  <a:pt x="2404" y="229"/>
                  <a:pt x="2403" y="229"/>
                  <a:pt x="2403" y="230"/>
                </a:cubicBezTo>
                <a:cubicBezTo>
                  <a:pt x="2403" y="230"/>
                  <a:pt x="2404" y="230"/>
                  <a:pt x="2404" y="230"/>
                </a:cubicBezTo>
                <a:cubicBezTo>
                  <a:pt x="2402" y="230"/>
                  <a:pt x="2402" y="229"/>
                  <a:pt x="2402" y="228"/>
                </a:cubicBezTo>
                <a:cubicBezTo>
                  <a:pt x="2403" y="229"/>
                  <a:pt x="2406" y="229"/>
                  <a:pt x="2404" y="229"/>
                </a:cubicBezTo>
                <a:close/>
                <a:moveTo>
                  <a:pt x="2410" y="233"/>
                </a:moveTo>
                <a:cubicBezTo>
                  <a:pt x="2409" y="233"/>
                  <a:pt x="2408" y="233"/>
                  <a:pt x="2407" y="232"/>
                </a:cubicBezTo>
                <a:cubicBezTo>
                  <a:pt x="2408" y="232"/>
                  <a:pt x="2409" y="232"/>
                  <a:pt x="2410" y="233"/>
                </a:cubicBezTo>
                <a:close/>
                <a:moveTo>
                  <a:pt x="2409" y="255"/>
                </a:moveTo>
                <a:cubicBezTo>
                  <a:pt x="2409" y="255"/>
                  <a:pt x="2410" y="255"/>
                  <a:pt x="2410" y="254"/>
                </a:cubicBezTo>
                <a:cubicBezTo>
                  <a:pt x="2411" y="254"/>
                  <a:pt x="2411" y="254"/>
                  <a:pt x="2412" y="254"/>
                </a:cubicBezTo>
                <a:cubicBezTo>
                  <a:pt x="2412" y="254"/>
                  <a:pt x="2412" y="254"/>
                  <a:pt x="2412" y="254"/>
                </a:cubicBezTo>
                <a:cubicBezTo>
                  <a:pt x="2412" y="254"/>
                  <a:pt x="2412" y="255"/>
                  <a:pt x="2412" y="256"/>
                </a:cubicBezTo>
                <a:cubicBezTo>
                  <a:pt x="2411" y="255"/>
                  <a:pt x="2409" y="256"/>
                  <a:pt x="2409" y="255"/>
                </a:cubicBezTo>
                <a:close/>
                <a:moveTo>
                  <a:pt x="2412" y="311"/>
                </a:moveTo>
                <a:cubicBezTo>
                  <a:pt x="2413" y="309"/>
                  <a:pt x="2410" y="310"/>
                  <a:pt x="2410" y="309"/>
                </a:cubicBezTo>
                <a:cubicBezTo>
                  <a:pt x="2412" y="309"/>
                  <a:pt x="2414" y="309"/>
                  <a:pt x="2416" y="309"/>
                </a:cubicBezTo>
                <a:cubicBezTo>
                  <a:pt x="2416" y="309"/>
                  <a:pt x="2417" y="310"/>
                  <a:pt x="2417" y="310"/>
                </a:cubicBezTo>
                <a:cubicBezTo>
                  <a:pt x="2415" y="310"/>
                  <a:pt x="2413" y="309"/>
                  <a:pt x="2412" y="311"/>
                </a:cubicBezTo>
                <a:close/>
                <a:moveTo>
                  <a:pt x="2418" y="310"/>
                </a:moveTo>
                <a:cubicBezTo>
                  <a:pt x="2419" y="310"/>
                  <a:pt x="2417" y="309"/>
                  <a:pt x="2417" y="309"/>
                </a:cubicBezTo>
                <a:cubicBezTo>
                  <a:pt x="2418" y="309"/>
                  <a:pt x="2418" y="309"/>
                  <a:pt x="2419" y="309"/>
                </a:cubicBezTo>
                <a:cubicBezTo>
                  <a:pt x="2419" y="309"/>
                  <a:pt x="2419" y="309"/>
                  <a:pt x="2419" y="309"/>
                </a:cubicBezTo>
                <a:cubicBezTo>
                  <a:pt x="2419" y="309"/>
                  <a:pt x="2419" y="310"/>
                  <a:pt x="2420" y="310"/>
                </a:cubicBezTo>
                <a:cubicBezTo>
                  <a:pt x="2419" y="310"/>
                  <a:pt x="2419" y="310"/>
                  <a:pt x="2418" y="310"/>
                </a:cubicBezTo>
                <a:close/>
                <a:moveTo>
                  <a:pt x="2421" y="261"/>
                </a:moveTo>
                <a:cubicBezTo>
                  <a:pt x="2421" y="260"/>
                  <a:pt x="2420" y="262"/>
                  <a:pt x="2419" y="261"/>
                </a:cubicBezTo>
                <a:cubicBezTo>
                  <a:pt x="2419" y="261"/>
                  <a:pt x="2419" y="261"/>
                  <a:pt x="2419" y="261"/>
                </a:cubicBezTo>
                <a:cubicBezTo>
                  <a:pt x="2419" y="261"/>
                  <a:pt x="2419" y="259"/>
                  <a:pt x="2420" y="259"/>
                </a:cubicBezTo>
                <a:cubicBezTo>
                  <a:pt x="2419" y="261"/>
                  <a:pt x="2423" y="259"/>
                  <a:pt x="2421" y="261"/>
                </a:cubicBezTo>
                <a:close/>
                <a:moveTo>
                  <a:pt x="2420" y="258"/>
                </a:moveTo>
                <a:cubicBezTo>
                  <a:pt x="2420" y="258"/>
                  <a:pt x="2419" y="258"/>
                  <a:pt x="2418" y="258"/>
                </a:cubicBezTo>
                <a:cubicBezTo>
                  <a:pt x="2417" y="257"/>
                  <a:pt x="2416" y="257"/>
                  <a:pt x="2415" y="257"/>
                </a:cubicBezTo>
                <a:cubicBezTo>
                  <a:pt x="2416" y="256"/>
                  <a:pt x="2415" y="256"/>
                  <a:pt x="2416" y="255"/>
                </a:cubicBezTo>
                <a:cubicBezTo>
                  <a:pt x="2416" y="255"/>
                  <a:pt x="2416" y="255"/>
                  <a:pt x="2417" y="255"/>
                </a:cubicBezTo>
                <a:cubicBezTo>
                  <a:pt x="2418" y="255"/>
                  <a:pt x="2419" y="254"/>
                  <a:pt x="2420" y="254"/>
                </a:cubicBezTo>
                <a:cubicBezTo>
                  <a:pt x="2420" y="254"/>
                  <a:pt x="2420" y="254"/>
                  <a:pt x="2420" y="254"/>
                </a:cubicBezTo>
                <a:cubicBezTo>
                  <a:pt x="2421" y="254"/>
                  <a:pt x="2421" y="254"/>
                  <a:pt x="2421" y="253"/>
                </a:cubicBezTo>
                <a:cubicBezTo>
                  <a:pt x="2421" y="253"/>
                  <a:pt x="2422" y="253"/>
                  <a:pt x="2422" y="253"/>
                </a:cubicBezTo>
                <a:cubicBezTo>
                  <a:pt x="2422" y="253"/>
                  <a:pt x="2422" y="254"/>
                  <a:pt x="2421" y="254"/>
                </a:cubicBezTo>
                <a:cubicBezTo>
                  <a:pt x="2421" y="255"/>
                  <a:pt x="2422" y="254"/>
                  <a:pt x="2423" y="255"/>
                </a:cubicBezTo>
                <a:cubicBezTo>
                  <a:pt x="2423" y="254"/>
                  <a:pt x="2423" y="254"/>
                  <a:pt x="2423" y="253"/>
                </a:cubicBezTo>
                <a:cubicBezTo>
                  <a:pt x="2423" y="253"/>
                  <a:pt x="2423" y="253"/>
                  <a:pt x="2423" y="253"/>
                </a:cubicBezTo>
                <a:cubicBezTo>
                  <a:pt x="2423" y="253"/>
                  <a:pt x="2423" y="253"/>
                  <a:pt x="2423" y="254"/>
                </a:cubicBezTo>
                <a:cubicBezTo>
                  <a:pt x="2423" y="255"/>
                  <a:pt x="2424" y="255"/>
                  <a:pt x="2424" y="256"/>
                </a:cubicBezTo>
                <a:cubicBezTo>
                  <a:pt x="2423" y="257"/>
                  <a:pt x="2419" y="254"/>
                  <a:pt x="2418" y="256"/>
                </a:cubicBezTo>
                <a:cubicBezTo>
                  <a:pt x="2419" y="256"/>
                  <a:pt x="2419" y="257"/>
                  <a:pt x="2419" y="257"/>
                </a:cubicBezTo>
                <a:cubicBezTo>
                  <a:pt x="2420" y="257"/>
                  <a:pt x="2421" y="258"/>
                  <a:pt x="2422" y="258"/>
                </a:cubicBezTo>
                <a:cubicBezTo>
                  <a:pt x="2422" y="258"/>
                  <a:pt x="2422" y="259"/>
                  <a:pt x="2422" y="259"/>
                </a:cubicBezTo>
                <a:cubicBezTo>
                  <a:pt x="2422" y="259"/>
                  <a:pt x="2421" y="258"/>
                  <a:pt x="2420" y="258"/>
                </a:cubicBezTo>
                <a:close/>
                <a:moveTo>
                  <a:pt x="2434" y="310"/>
                </a:moveTo>
                <a:cubicBezTo>
                  <a:pt x="2435" y="310"/>
                  <a:pt x="2438" y="310"/>
                  <a:pt x="2438" y="311"/>
                </a:cubicBezTo>
                <a:cubicBezTo>
                  <a:pt x="2437" y="311"/>
                  <a:pt x="2435" y="311"/>
                  <a:pt x="2434" y="310"/>
                </a:cubicBezTo>
                <a:close/>
                <a:moveTo>
                  <a:pt x="2435" y="262"/>
                </a:moveTo>
                <a:cubicBezTo>
                  <a:pt x="2434" y="262"/>
                  <a:pt x="2433" y="262"/>
                  <a:pt x="2432" y="262"/>
                </a:cubicBezTo>
                <a:cubicBezTo>
                  <a:pt x="2432" y="264"/>
                  <a:pt x="2434" y="262"/>
                  <a:pt x="2434" y="264"/>
                </a:cubicBezTo>
                <a:cubicBezTo>
                  <a:pt x="2432" y="263"/>
                  <a:pt x="2431" y="263"/>
                  <a:pt x="2429" y="263"/>
                </a:cubicBezTo>
                <a:cubicBezTo>
                  <a:pt x="2429" y="264"/>
                  <a:pt x="2430" y="264"/>
                  <a:pt x="2429" y="265"/>
                </a:cubicBezTo>
                <a:cubicBezTo>
                  <a:pt x="2426" y="263"/>
                  <a:pt x="2427" y="264"/>
                  <a:pt x="2425" y="261"/>
                </a:cubicBezTo>
                <a:cubicBezTo>
                  <a:pt x="2425" y="261"/>
                  <a:pt x="2427" y="263"/>
                  <a:pt x="2428" y="262"/>
                </a:cubicBezTo>
                <a:cubicBezTo>
                  <a:pt x="2427" y="262"/>
                  <a:pt x="2426" y="261"/>
                  <a:pt x="2425" y="260"/>
                </a:cubicBezTo>
                <a:cubicBezTo>
                  <a:pt x="2428" y="260"/>
                  <a:pt x="2435" y="263"/>
                  <a:pt x="2438" y="261"/>
                </a:cubicBezTo>
                <a:cubicBezTo>
                  <a:pt x="2432" y="260"/>
                  <a:pt x="2428" y="260"/>
                  <a:pt x="2423" y="259"/>
                </a:cubicBezTo>
                <a:cubicBezTo>
                  <a:pt x="2424" y="259"/>
                  <a:pt x="2425" y="258"/>
                  <a:pt x="2426" y="258"/>
                </a:cubicBezTo>
                <a:cubicBezTo>
                  <a:pt x="2426" y="258"/>
                  <a:pt x="2426" y="258"/>
                  <a:pt x="2426" y="258"/>
                </a:cubicBezTo>
                <a:cubicBezTo>
                  <a:pt x="2430" y="258"/>
                  <a:pt x="2434" y="258"/>
                  <a:pt x="2438" y="259"/>
                </a:cubicBezTo>
                <a:cubicBezTo>
                  <a:pt x="2440" y="260"/>
                  <a:pt x="2439" y="259"/>
                  <a:pt x="2441" y="259"/>
                </a:cubicBezTo>
                <a:cubicBezTo>
                  <a:pt x="2442" y="259"/>
                  <a:pt x="2447" y="261"/>
                  <a:pt x="2448" y="261"/>
                </a:cubicBezTo>
                <a:cubicBezTo>
                  <a:pt x="2453" y="262"/>
                  <a:pt x="2451" y="261"/>
                  <a:pt x="2453" y="265"/>
                </a:cubicBezTo>
                <a:cubicBezTo>
                  <a:pt x="2450" y="265"/>
                  <a:pt x="2449" y="266"/>
                  <a:pt x="2446" y="264"/>
                </a:cubicBezTo>
                <a:cubicBezTo>
                  <a:pt x="2446" y="264"/>
                  <a:pt x="2447" y="265"/>
                  <a:pt x="2447" y="264"/>
                </a:cubicBezTo>
                <a:cubicBezTo>
                  <a:pt x="2445" y="264"/>
                  <a:pt x="2442" y="264"/>
                  <a:pt x="2442" y="262"/>
                </a:cubicBezTo>
                <a:cubicBezTo>
                  <a:pt x="2440" y="265"/>
                  <a:pt x="2437" y="261"/>
                  <a:pt x="2436" y="263"/>
                </a:cubicBezTo>
                <a:cubicBezTo>
                  <a:pt x="2437" y="264"/>
                  <a:pt x="2439" y="264"/>
                  <a:pt x="2440" y="264"/>
                </a:cubicBezTo>
                <a:cubicBezTo>
                  <a:pt x="2437" y="265"/>
                  <a:pt x="2434" y="264"/>
                  <a:pt x="2435" y="262"/>
                </a:cubicBezTo>
                <a:close/>
                <a:moveTo>
                  <a:pt x="2439" y="301"/>
                </a:moveTo>
                <a:cubicBezTo>
                  <a:pt x="2440" y="301"/>
                  <a:pt x="2441" y="300"/>
                  <a:pt x="2442" y="300"/>
                </a:cubicBezTo>
                <a:cubicBezTo>
                  <a:pt x="2442" y="300"/>
                  <a:pt x="2443" y="300"/>
                  <a:pt x="2443" y="300"/>
                </a:cubicBezTo>
                <a:cubicBezTo>
                  <a:pt x="2443" y="300"/>
                  <a:pt x="2443" y="301"/>
                  <a:pt x="2444" y="302"/>
                </a:cubicBezTo>
                <a:cubicBezTo>
                  <a:pt x="2442" y="301"/>
                  <a:pt x="2438" y="301"/>
                  <a:pt x="2439" y="301"/>
                </a:cubicBezTo>
                <a:close/>
                <a:moveTo>
                  <a:pt x="2445" y="301"/>
                </a:moveTo>
                <a:cubicBezTo>
                  <a:pt x="2449" y="301"/>
                  <a:pt x="2456" y="301"/>
                  <a:pt x="2459" y="304"/>
                </a:cubicBezTo>
                <a:cubicBezTo>
                  <a:pt x="2453" y="302"/>
                  <a:pt x="2448" y="303"/>
                  <a:pt x="2445" y="301"/>
                </a:cubicBezTo>
                <a:close/>
                <a:moveTo>
                  <a:pt x="2498" y="304"/>
                </a:moveTo>
                <a:cubicBezTo>
                  <a:pt x="2497" y="305"/>
                  <a:pt x="2497" y="307"/>
                  <a:pt x="2496" y="307"/>
                </a:cubicBezTo>
                <a:cubicBezTo>
                  <a:pt x="2496" y="306"/>
                  <a:pt x="2497" y="305"/>
                  <a:pt x="2497" y="305"/>
                </a:cubicBezTo>
                <a:cubicBezTo>
                  <a:pt x="2497" y="304"/>
                  <a:pt x="2495" y="305"/>
                  <a:pt x="2495" y="304"/>
                </a:cubicBezTo>
                <a:cubicBezTo>
                  <a:pt x="2496" y="304"/>
                  <a:pt x="2497" y="304"/>
                  <a:pt x="2498" y="304"/>
                </a:cubicBezTo>
                <a:close/>
                <a:moveTo>
                  <a:pt x="2494" y="304"/>
                </a:moveTo>
                <a:cubicBezTo>
                  <a:pt x="2491" y="304"/>
                  <a:pt x="2487" y="304"/>
                  <a:pt x="2485" y="302"/>
                </a:cubicBezTo>
                <a:cubicBezTo>
                  <a:pt x="2490" y="303"/>
                  <a:pt x="2492" y="302"/>
                  <a:pt x="2494" y="304"/>
                </a:cubicBezTo>
                <a:close/>
                <a:moveTo>
                  <a:pt x="2479" y="305"/>
                </a:moveTo>
                <a:cubicBezTo>
                  <a:pt x="2478" y="303"/>
                  <a:pt x="2481" y="304"/>
                  <a:pt x="2481" y="304"/>
                </a:cubicBezTo>
                <a:cubicBezTo>
                  <a:pt x="2480" y="304"/>
                  <a:pt x="2480" y="305"/>
                  <a:pt x="2479" y="305"/>
                </a:cubicBezTo>
                <a:close/>
                <a:moveTo>
                  <a:pt x="2480" y="303"/>
                </a:moveTo>
                <a:cubicBezTo>
                  <a:pt x="2480" y="300"/>
                  <a:pt x="2484" y="301"/>
                  <a:pt x="2484" y="303"/>
                </a:cubicBezTo>
                <a:cubicBezTo>
                  <a:pt x="2482" y="303"/>
                  <a:pt x="2482" y="302"/>
                  <a:pt x="2480" y="303"/>
                </a:cubicBezTo>
                <a:close/>
                <a:moveTo>
                  <a:pt x="2494" y="305"/>
                </a:moveTo>
                <a:cubicBezTo>
                  <a:pt x="2491" y="307"/>
                  <a:pt x="2486" y="305"/>
                  <a:pt x="2482" y="305"/>
                </a:cubicBezTo>
                <a:cubicBezTo>
                  <a:pt x="2483" y="304"/>
                  <a:pt x="2491" y="305"/>
                  <a:pt x="2494" y="305"/>
                </a:cubicBezTo>
                <a:close/>
                <a:moveTo>
                  <a:pt x="2489" y="334"/>
                </a:moveTo>
                <a:cubicBezTo>
                  <a:pt x="2489" y="332"/>
                  <a:pt x="2488" y="334"/>
                  <a:pt x="2486" y="333"/>
                </a:cubicBezTo>
                <a:cubicBezTo>
                  <a:pt x="2486" y="331"/>
                  <a:pt x="2491" y="333"/>
                  <a:pt x="2489" y="334"/>
                </a:cubicBezTo>
                <a:close/>
                <a:moveTo>
                  <a:pt x="2489" y="307"/>
                </a:moveTo>
                <a:cubicBezTo>
                  <a:pt x="2490" y="308"/>
                  <a:pt x="2492" y="307"/>
                  <a:pt x="2491" y="308"/>
                </a:cubicBezTo>
                <a:cubicBezTo>
                  <a:pt x="2491" y="308"/>
                  <a:pt x="2489" y="308"/>
                  <a:pt x="2489" y="307"/>
                </a:cubicBezTo>
                <a:close/>
                <a:moveTo>
                  <a:pt x="2495" y="334"/>
                </a:moveTo>
                <a:cubicBezTo>
                  <a:pt x="2494" y="334"/>
                  <a:pt x="2491" y="335"/>
                  <a:pt x="2490" y="333"/>
                </a:cubicBezTo>
                <a:cubicBezTo>
                  <a:pt x="2492" y="333"/>
                  <a:pt x="2494" y="333"/>
                  <a:pt x="2495" y="334"/>
                </a:cubicBezTo>
                <a:close/>
                <a:moveTo>
                  <a:pt x="2494" y="336"/>
                </a:moveTo>
                <a:cubicBezTo>
                  <a:pt x="2496" y="337"/>
                  <a:pt x="2499" y="336"/>
                  <a:pt x="2499" y="338"/>
                </a:cubicBezTo>
                <a:cubicBezTo>
                  <a:pt x="2497" y="336"/>
                  <a:pt x="2496" y="339"/>
                  <a:pt x="2494" y="336"/>
                </a:cubicBezTo>
                <a:close/>
                <a:moveTo>
                  <a:pt x="2492" y="308"/>
                </a:moveTo>
                <a:cubicBezTo>
                  <a:pt x="2495" y="308"/>
                  <a:pt x="2499" y="307"/>
                  <a:pt x="2501" y="310"/>
                </a:cubicBezTo>
                <a:cubicBezTo>
                  <a:pt x="2497" y="308"/>
                  <a:pt x="2495" y="310"/>
                  <a:pt x="2492" y="308"/>
                </a:cubicBezTo>
                <a:close/>
                <a:moveTo>
                  <a:pt x="2503" y="337"/>
                </a:moveTo>
                <a:cubicBezTo>
                  <a:pt x="2505" y="339"/>
                  <a:pt x="2508" y="337"/>
                  <a:pt x="2509" y="339"/>
                </a:cubicBezTo>
                <a:cubicBezTo>
                  <a:pt x="2508" y="339"/>
                  <a:pt x="2501" y="339"/>
                  <a:pt x="2503" y="337"/>
                </a:cubicBezTo>
                <a:close/>
                <a:moveTo>
                  <a:pt x="2515" y="339"/>
                </a:moveTo>
                <a:cubicBezTo>
                  <a:pt x="2518" y="340"/>
                  <a:pt x="2521" y="338"/>
                  <a:pt x="2523" y="340"/>
                </a:cubicBezTo>
                <a:cubicBezTo>
                  <a:pt x="2520" y="341"/>
                  <a:pt x="2517" y="340"/>
                  <a:pt x="2515" y="339"/>
                </a:cubicBezTo>
                <a:close/>
                <a:moveTo>
                  <a:pt x="2521" y="337"/>
                </a:moveTo>
                <a:cubicBezTo>
                  <a:pt x="2522" y="336"/>
                  <a:pt x="2523" y="337"/>
                  <a:pt x="2523" y="338"/>
                </a:cubicBezTo>
                <a:cubicBezTo>
                  <a:pt x="2523" y="338"/>
                  <a:pt x="2521" y="338"/>
                  <a:pt x="2521" y="337"/>
                </a:cubicBezTo>
                <a:close/>
                <a:moveTo>
                  <a:pt x="2536" y="332"/>
                </a:moveTo>
                <a:cubicBezTo>
                  <a:pt x="2535" y="333"/>
                  <a:pt x="2536" y="334"/>
                  <a:pt x="2535" y="335"/>
                </a:cubicBezTo>
                <a:cubicBezTo>
                  <a:pt x="2533" y="335"/>
                  <a:pt x="2532" y="335"/>
                  <a:pt x="2530" y="334"/>
                </a:cubicBezTo>
                <a:cubicBezTo>
                  <a:pt x="2529" y="335"/>
                  <a:pt x="2525" y="334"/>
                  <a:pt x="2524" y="334"/>
                </a:cubicBezTo>
                <a:cubicBezTo>
                  <a:pt x="2524" y="334"/>
                  <a:pt x="2523" y="334"/>
                  <a:pt x="2523" y="334"/>
                </a:cubicBezTo>
                <a:cubicBezTo>
                  <a:pt x="2523" y="334"/>
                  <a:pt x="2523" y="334"/>
                  <a:pt x="2524" y="334"/>
                </a:cubicBezTo>
                <a:cubicBezTo>
                  <a:pt x="2524" y="334"/>
                  <a:pt x="2524" y="334"/>
                  <a:pt x="2524" y="333"/>
                </a:cubicBezTo>
                <a:cubicBezTo>
                  <a:pt x="2523" y="333"/>
                  <a:pt x="2522" y="333"/>
                  <a:pt x="2521" y="334"/>
                </a:cubicBezTo>
                <a:cubicBezTo>
                  <a:pt x="2523" y="334"/>
                  <a:pt x="2522" y="336"/>
                  <a:pt x="2524" y="336"/>
                </a:cubicBezTo>
                <a:cubicBezTo>
                  <a:pt x="2528" y="334"/>
                  <a:pt x="2532" y="337"/>
                  <a:pt x="2536" y="339"/>
                </a:cubicBezTo>
                <a:cubicBezTo>
                  <a:pt x="2532" y="340"/>
                  <a:pt x="2527" y="338"/>
                  <a:pt x="2524" y="339"/>
                </a:cubicBezTo>
                <a:cubicBezTo>
                  <a:pt x="2524" y="334"/>
                  <a:pt x="2516" y="335"/>
                  <a:pt x="2514" y="336"/>
                </a:cubicBezTo>
                <a:cubicBezTo>
                  <a:pt x="2514" y="335"/>
                  <a:pt x="2515" y="335"/>
                  <a:pt x="2514" y="335"/>
                </a:cubicBezTo>
                <a:cubicBezTo>
                  <a:pt x="2513" y="335"/>
                  <a:pt x="2514" y="334"/>
                  <a:pt x="2513" y="336"/>
                </a:cubicBezTo>
                <a:cubicBezTo>
                  <a:pt x="2511" y="335"/>
                  <a:pt x="2511" y="334"/>
                  <a:pt x="2511" y="336"/>
                </a:cubicBezTo>
                <a:cubicBezTo>
                  <a:pt x="2511" y="334"/>
                  <a:pt x="2506" y="334"/>
                  <a:pt x="2508" y="333"/>
                </a:cubicBezTo>
                <a:cubicBezTo>
                  <a:pt x="2511" y="332"/>
                  <a:pt x="2512" y="334"/>
                  <a:pt x="2515" y="332"/>
                </a:cubicBezTo>
                <a:cubicBezTo>
                  <a:pt x="2513" y="331"/>
                  <a:pt x="2511" y="331"/>
                  <a:pt x="2507" y="331"/>
                </a:cubicBezTo>
                <a:cubicBezTo>
                  <a:pt x="2508" y="330"/>
                  <a:pt x="2508" y="329"/>
                  <a:pt x="2509" y="329"/>
                </a:cubicBezTo>
                <a:cubicBezTo>
                  <a:pt x="2508" y="333"/>
                  <a:pt x="2515" y="327"/>
                  <a:pt x="2514" y="330"/>
                </a:cubicBezTo>
                <a:cubicBezTo>
                  <a:pt x="2515" y="330"/>
                  <a:pt x="2515" y="331"/>
                  <a:pt x="2515" y="331"/>
                </a:cubicBezTo>
                <a:cubicBezTo>
                  <a:pt x="2516" y="330"/>
                  <a:pt x="2514" y="329"/>
                  <a:pt x="2515" y="329"/>
                </a:cubicBezTo>
                <a:cubicBezTo>
                  <a:pt x="2516" y="329"/>
                  <a:pt x="2516" y="330"/>
                  <a:pt x="2517" y="331"/>
                </a:cubicBezTo>
                <a:cubicBezTo>
                  <a:pt x="2516" y="328"/>
                  <a:pt x="2523" y="330"/>
                  <a:pt x="2521" y="331"/>
                </a:cubicBezTo>
                <a:cubicBezTo>
                  <a:pt x="2521" y="331"/>
                  <a:pt x="2521" y="331"/>
                  <a:pt x="2521" y="331"/>
                </a:cubicBezTo>
                <a:cubicBezTo>
                  <a:pt x="2521" y="331"/>
                  <a:pt x="2521" y="332"/>
                  <a:pt x="2521" y="332"/>
                </a:cubicBezTo>
                <a:cubicBezTo>
                  <a:pt x="2519" y="333"/>
                  <a:pt x="2517" y="334"/>
                  <a:pt x="2516" y="332"/>
                </a:cubicBezTo>
                <a:cubicBezTo>
                  <a:pt x="2516" y="333"/>
                  <a:pt x="2513" y="333"/>
                  <a:pt x="2515" y="334"/>
                </a:cubicBezTo>
                <a:cubicBezTo>
                  <a:pt x="2516" y="334"/>
                  <a:pt x="2517" y="334"/>
                  <a:pt x="2518" y="335"/>
                </a:cubicBezTo>
                <a:cubicBezTo>
                  <a:pt x="2520" y="334"/>
                  <a:pt x="2521" y="332"/>
                  <a:pt x="2523" y="332"/>
                </a:cubicBezTo>
                <a:cubicBezTo>
                  <a:pt x="2523" y="331"/>
                  <a:pt x="2526" y="329"/>
                  <a:pt x="2529" y="330"/>
                </a:cubicBezTo>
                <a:cubicBezTo>
                  <a:pt x="2530" y="331"/>
                  <a:pt x="2529" y="333"/>
                  <a:pt x="2530" y="333"/>
                </a:cubicBezTo>
                <a:cubicBezTo>
                  <a:pt x="2530" y="332"/>
                  <a:pt x="2529" y="331"/>
                  <a:pt x="2530" y="330"/>
                </a:cubicBezTo>
                <a:cubicBezTo>
                  <a:pt x="2533" y="330"/>
                  <a:pt x="2534" y="331"/>
                  <a:pt x="2534" y="332"/>
                </a:cubicBezTo>
                <a:cubicBezTo>
                  <a:pt x="2534" y="331"/>
                  <a:pt x="2535" y="331"/>
                  <a:pt x="2535" y="330"/>
                </a:cubicBezTo>
                <a:cubicBezTo>
                  <a:pt x="2533" y="330"/>
                  <a:pt x="2535" y="329"/>
                  <a:pt x="2534" y="328"/>
                </a:cubicBezTo>
                <a:cubicBezTo>
                  <a:pt x="2536" y="328"/>
                  <a:pt x="2536" y="327"/>
                  <a:pt x="2536" y="329"/>
                </a:cubicBezTo>
                <a:cubicBezTo>
                  <a:pt x="2534" y="329"/>
                  <a:pt x="2537" y="330"/>
                  <a:pt x="2536" y="332"/>
                </a:cubicBezTo>
                <a:close/>
                <a:moveTo>
                  <a:pt x="2536" y="321"/>
                </a:moveTo>
                <a:cubicBezTo>
                  <a:pt x="2535" y="320"/>
                  <a:pt x="2537" y="320"/>
                  <a:pt x="2535" y="319"/>
                </a:cubicBezTo>
                <a:cubicBezTo>
                  <a:pt x="2534" y="320"/>
                  <a:pt x="2532" y="320"/>
                  <a:pt x="2532" y="318"/>
                </a:cubicBezTo>
                <a:cubicBezTo>
                  <a:pt x="2537" y="319"/>
                  <a:pt x="2539" y="319"/>
                  <a:pt x="2545" y="319"/>
                </a:cubicBezTo>
                <a:cubicBezTo>
                  <a:pt x="2542" y="323"/>
                  <a:pt x="2539" y="319"/>
                  <a:pt x="2536" y="321"/>
                </a:cubicBezTo>
                <a:close/>
                <a:moveTo>
                  <a:pt x="2608" y="349"/>
                </a:moveTo>
                <a:cubicBezTo>
                  <a:pt x="2610" y="350"/>
                  <a:pt x="2613" y="348"/>
                  <a:pt x="2613" y="351"/>
                </a:cubicBezTo>
                <a:cubicBezTo>
                  <a:pt x="2612" y="350"/>
                  <a:pt x="2607" y="350"/>
                  <a:pt x="2608" y="349"/>
                </a:cubicBezTo>
                <a:close/>
                <a:moveTo>
                  <a:pt x="2617" y="353"/>
                </a:moveTo>
                <a:cubicBezTo>
                  <a:pt x="2617" y="353"/>
                  <a:pt x="2617" y="353"/>
                  <a:pt x="2617" y="353"/>
                </a:cubicBezTo>
                <a:cubicBezTo>
                  <a:pt x="2617" y="353"/>
                  <a:pt x="2616" y="353"/>
                  <a:pt x="2616" y="352"/>
                </a:cubicBezTo>
                <a:cubicBezTo>
                  <a:pt x="2617" y="352"/>
                  <a:pt x="2618" y="352"/>
                  <a:pt x="2618" y="352"/>
                </a:cubicBezTo>
                <a:cubicBezTo>
                  <a:pt x="2619" y="354"/>
                  <a:pt x="2617" y="355"/>
                  <a:pt x="2617" y="353"/>
                </a:cubicBezTo>
                <a:close/>
                <a:moveTo>
                  <a:pt x="2622" y="352"/>
                </a:moveTo>
                <a:cubicBezTo>
                  <a:pt x="2621" y="353"/>
                  <a:pt x="2622" y="353"/>
                  <a:pt x="2622" y="354"/>
                </a:cubicBezTo>
                <a:cubicBezTo>
                  <a:pt x="2621" y="354"/>
                  <a:pt x="2620" y="352"/>
                  <a:pt x="2622" y="352"/>
                </a:cubicBezTo>
                <a:close/>
                <a:moveTo>
                  <a:pt x="2630" y="349"/>
                </a:moveTo>
                <a:cubicBezTo>
                  <a:pt x="2632" y="351"/>
                  <a:pt x="2636" y="348"/>
                  <a:pt x="2638" y="351"/>
                </a:cubicBezTo>
                <a:cubicBezTo>
                  <a:pt x="2638" y="351"/>
                  <a:pt x="2637" y="351"/>
                  <a:pt x="2637" y="351"/>
                </a:cubicBezTo>
                <a:cubicBezTo>
                  <a:pt x="2637" y="351"/>
                  <a:pt x="2637" y="352"/>
                  <a:pt x="2637" y="352"/>
                </a:cubicBezTo>
                <a:cubicBezTo>
                  <a:pt x="2635" y="350"/>
                  <a:pt x="2628" y="352"/>
                  <a:pt x="2628" y="350"/>
                </a:cubicBezTo>
                <a:cubicBezTo>
                  <a:pt x="2630" y="350"/>
                  <a:pt x="2631" y="351"/>
                  <a:pt x="2630" y="349"/>
                </a:cubicBezTo>
                <a:close/>
                <a:moveTo>
                  <a:pt x="2638" y="354"/>
                </a:moveTo>
                <a:cubicBezTo>
                  <a:pt x="2634" y="354"/>
                  <a:pt x="2629" y="355"/>
                  <a:pt x="2626" y="353"/>
                </a:cubicBezTo>
                <a:cubicBezTo>
                  <a:pt x="2627" y="353"/>
                  <a:pt x="2630" y="354"/>
                  <a:pt x="2628" y="351"/>
                </a:cubicBezTo>
                <a:cubicBezTo>
                  <a:pt x="2629" y="351"/>
                  <a:pt x="2630" y="352"/>
                  <a:pt x="2631" y="352"/>
                </a:cubicBezTo>
                <a:cubicBezTo>
                  <a:pt x="2631" y="352"/>
                  <a:pt x="2631" y="353"/>
                  <a:pt x="2631" y="353"/>
                </a:cubicBezTo>
                <a:cubicBezTo>
                  <a:pt x="2632" y="353"/>
                  <a:pt x="2630" y="351"/>
                  <a:pt x="2632" y="352"/>
                </a:cubicBezTo>
                <a:cubicBezTo>
                  <a:pt x="2633" y="355"/>
                  <a:pt x="2633" y="352"/>
                  <a:pt x="2636" y="352"/>
                </a:cubicBezTo>
                <a:cubicBezTo>
                  <a:pt x="2635" y="354"/>
                  <a:pt x="2640" y="353"/>
                  <a:pt x="2638" y="354"/>
                </a:cubicBezTo>
                <a:close/>
                <a:moveTo>
                  <a:pt x="2647" y="353"/>
                </a:moveTo>
                <a:cubicBezTo>
                  <a:pt x="2648" y="353"/>
                  <a:pt x="2649" y="352"/>
                  <a:pt x="2650" y="353"/>
                </a:cubicBezTo>
                <a:cubicBezTo>
                  <a:pt x="2650" y="355"/>
                  <a:pt x="2647" y="354"/>
                  <a:pt x="2647" y="353"/>
                </a:cubicBezTo>
                <a:close/>
                <a:moveTo>
                  <a:pt x="2650" y="353"/>
                </a:moveTo>
                <a:cubicBezTo>
                  <a:pt x="2651" y="352"/>
                  <a:pt x="2653" y="353"/>
                  <a:pt x="2654" y="354"/>
                </a:cubicBezTo>
                <a:cubicBezTo>
                  <a:pt x="2652" y="354"/>
                  <a:pt x="2651" y="354"/>
                  <a:pt x="2650" y="353"/>
                </a:cubicBezTo>
                <a:close/>
                <a:moveTo>
                  <a:pt x="2659" y="352"/>
                </a:moveTo>
                <a:cubicBezTo>
                  <a:pt x="2656" y="352"/>
                  <a:pt x="2647" y="353"/>
                  <a:pt x="2644" y="350"/>
                </a:cubicBezTo>
                <a:cubicBezTo>
                  <a:pt x="2646" y="351"/>
                  <a:pt x="2645" y="350"/>
                  <a:pt x="2646" y="349"/>
                </a:cubicBezTo>
                <a:cubicBezTo>
                  <a:pt x="2649" y="351"/>
                  <a:pt x="2656" y="349"/>
                  <a:pt x="2660" y="351"/>
                </a:cubicBezTo>
                <a:cubicBezTo>
                  <a:pt x="2657" y="351"/>
                  <a:pt x="2661" y="352"/>
                  <a:pt x="2659" y="352"/>
                </a:cubicBezTo>
                <a:close/>
                <a:moveTo>
                  <a:pt x="2717" y="356"/>
                </a:moveTo>
                <a:cubicBezTo>
                  <a:pt x="2718" y="357"/>
                  <a:pt x="2721" y="356"/>
                  <a:pt x="2721" y="357"/>
                </a:cubicBezTo>
                <a:cubicBezTo>
                  <a:pt x="2720" y="357"/>
                  <a:pt x="2717" y="358"/>
                  <a:pt x="2717" y="356"/>
                </a:cubicBezTo>
                <a:close/>
                <a:moveTo>
                  <a:pt x="2706" y="354"/>
                </a:moveTo>
                <a:cubicBezTo>
                  <a:pt x="2706" y="356"/>
                  <a:pt x="2700" y="357"/>
                  <a:pt x="2702" y="355"/>
                </a:cubicBezTo>
                <a:cubicBezTo>
                  <a:pt x="2697" y="355"/>
                  <a:pt x="2689" y="358"/>
                  <a:pt x="2685" y="354"/>
                </a:cubicBezTo>
                <a:cubicBezTo>
                  <a:pt x="2685" y="357"/>
                  <a:pt x="2679" y="356"/>
                  <a:pt x="2679" y="355"/>
                </a:cubicBezTo>
                <a:cubicBezTo>
                  <a:pt x="2680" y="354"/>
                  <a:pt x="2682" y="356"/>
                  <a:pt x="2683" y="354"/>
                </a:cubicBezTo>
                <a:cubicBezTo>
                  <a:pt x="2678" y="354"/>
                  <a:pt x="2670" y="355"/>
                  <a:pt x="2666" y="353"/>
                </a:cubicBezTo>
                <a:cubicBezTo>
                  <a:pt x="2669" y="354"/>
                  <a:pt x="2666" y="352"/>
                  <a:pt x="2667" y="350"/>
                </a:cubicBezTo>
                <a:cubicBezTo>
                  <a:pt x="2669" y="351"/>
                  <a:pt x="2672" y="350"/>
                  <a:pt x="2673" y="352"/>
                </a:cubicBezTo>
                <a:cubicBezTo>
                  <a:pt x="2677" y="351"/>
                  <a:pt x="2683" y="351"/>
                  <a:pt x="2688" y="351"/>
                </a:cubicBezTo>
                <a:cubicBezTo>
                  <a:pt x="2691" y="351"/>
                  <a:pt x="2694" y="352"/>
                  <a:pt x="2696" y="353"/>
                </a:cubicBezTo>
                <a:cubicBezTo>
                  <a:pt x="2697" y="352"/>
                  <a:pt x="2701" y="352"/>
                  <a:pt x="2701" y="351"/>
                </a:cubicBezTo>
                <a:cubicBezTo>
                  <a:pt x="2701" y="351"/>
                  <a:pt x="2701" y="351"/>
                  <a:pt x="2701" y="351"/>
                </a:cubicBezTo>
                <a:cubicBezTo>
                  <a:pt x="2701" y="351"/>
                  <a:pt x="2701" y="351"/>
                  <a:pt x="2701" y="351"/>
                </a:cubicBezTo>
                <a:cubicBezTo>
                  <a:pt x="2706" y="354"/>
                  <a:pt x="2713" y="352"/>
                  <a:pt x="2717" y="351"/>
                </a:cubicBezTo>
                <a:cubicBezTo>
                  <a:pt x="2719" y="355"/>
                  <a:pt x="2722" y="350"/>
                  <a:pt x="2724" y="354"/>
                </a:cubicBezTo>
                <a:cubicBezTo>
                  <a:pt x="2723" y="354"/>
                  <a:pt x="2722" y="354"/>
                  <a:pt x="2721" y="355"/>
                </a:cubicBezTo>
                <a:cubicBezTo>
                  <a:pt x="2723" y="354"/>
                  <a:pt x="2726" y="354"/>
                  <a:pt x="2727" y="356"/>
                </a:cubicBezTo>
                <a:cubicBezTo>
                  <a:pt x="2719" y="355"/>
                  <a:pt x="2711" y="356"/>
                  <a:pt x="2706" y="354"/>
                </a:cubicBezTo>
                <a:close/>
                <a:moveTo>
                  <a:pt x="2725" y="353"/>
                </a:moveTo>
                <a:cubicBezTo>
                  <a:pt x="2726" y="353"/>
                  <a:pt x="2727" y="352"/>
                  <a:pt x="2727" y="354"/>
                </a:cubicBezTo>
                <a:cubicBezTo>
                  <a:pt x="2727" y="354"/>
                  <a:pt x="2725" y="355"/>
                  <a:pt x="2725" y="353"/>
                </a:cubicBezTo>
                <a:close/>
                <a:moveTo>
                  <a:pt x="2730" y="348"/>
                </a:moveTo>
                <a:cubicBezTo>
                  <a:pt x="2730" y="348"/>
                  <a:pt x="2731" y="348"/>
                  <a:pt x="2731" y="348"/>
                </a:cubicBezTo>
                <a:cubicBezTo>
                  <a:pt x="2731" y="347"/>
                  <a:pt x="2731" y="347"/>
                  <a:pt x="2731" y="347"/>
                </a:cubicBezTo>
                <a:cubicBezTo>
                  <a:pt x="2733" y="347"/>
                  <a:pt x="2736" y="346"/>
                  <a:pt x="2736" y="348"/>
                </a:cubicBezTo>
                <a:cubicBezTo>
                  <a:pt x="2734" y="348"/>
                  <a:pt x="2730" y="348"/>
                  <a:pt x="2730" y="348"/>
                </a:cubicBezTo>
                <a:close/>
                <a:moveTo>
                  <a:pt x="2742" y="354"/>
                </a:moveTo>
                <a:cubicBezTo>
                  <a:pt x="2742" y="353"/>
                  <a:pt x="2743" y="353"/>
                  <a:pt x="2743" y="354"/>
                </a:cubicBezTo>
                <a:cubicBezTo>
                  <a:pt x="2742" y="354"/>
                  <a:pt x="2742" y="354"/>
                  <a:pt x="2742" y="354"/>
                </a:cubicBezTo>
                <a:cubicBezTo>
                  <a:pt x="2742" y="354"/>
                  <a:pt x="2742" y="354"/>
                  <a:pt x="2742" y="355"/>
                </a:cubicBezTo>
                <a:cubicBezTo>
                  <a:pt x="2741" y="355"/>
                  <a:pt x="2740" y="355"/>
                  <a:pt x="2740" y="354"/>
                </a:cubicBezTo>
                <a:cubicBezTo>
                  <a:pt x="2740" y="354"/>
                  <a:pt x="2740" y="354"/>
                  <a:pt x="2740" y="353"/>
                </a:cubicBezTo>
                <a:cubicBezTo>
                  <a:pt x="2740" y="353"/>
                  <a:pt x="2739" y="353"/>
                  <a:pt x="2739" y="353"/>
                </a:cubicBezTo>
                <a:cubicBezTo>
                  <a:pt x="2741" y="352"/>
                  <a:pt x="2741" y="354"/>
                  <a:pt x="2742" y="354"/>
                </a:cubicBezTo>
                <a:close/>
                <a:moveTo>
                  <a:pt x="2737" y="355"/>
                </a:moveTo>
                <a:cubicBezTo>
                  <a:pt x="2739" y="356"/>
                  <a:pt x="2741" y="356"/>
                  <a:pt x="2743" y="356"/>
                </a:cubicBezTo>
                <a:cubicBezTo>
                  <a:pt x="2743" y="357"/>
                  <a:pt x="2737" y="357"/>
                  <a:pt x="2737" y="355"/>
                </a:cubicBezTo>
                <a:close/>
                <a:moveTo>
                  <a:pt x="2790" y="375"/>
                </a:moveTo>
                <a:cubicBezTo>
                  <a:pt x="2794" y="376"/>
                  <a:pt x="2798" y="373"/>
                  <a:pt x="2800" y="376"/>
                </a:cubicBezTo>
                <a:cubicBezTo>
                  <a:pt x="2797" y="376"/>
                  <a:pt x="2791" y="376"/>
                  <a:pt x="2790" y="375"/>
                </a:cubicBezTo>
                <a:close/>
                <a:moveTo>
                  <a:pt x="2803" y="377"/>
                </a:moveTo>
                <a:cubicBezTo>
                  <a:pt x="2803" y="375"/>
                  <a:pt x="2801" y="377"/>
                  <a:pt x="2802" y="375"/>
                </a:cubicBezTo>
                <a:cubicBezTo>
                  <a:pt x="2803" y="375"/>
                  <a:pt x="2804" y="377"/>
                  <a:pt x="2803" y="377"/>
                </a:cubicBezTo>
                <a:close/>
                <a:moveTo>
                  <a:pt x="2816" y="373"/>
                </a:moveTo>
                <a:cubicBezTo>
                  <a:pt x="2815" y="372"/>
                  <a:pt x="2815" y="373"/>
                  <a:pt x="2814" y="373"/>
                </a:cubicBezTo>
                <a:cubicBezTo>
                  <a:pt x="2813" y="371"/>
                  <a:pt x="2817" y="372"/>
                  <a:pt x="2816" y="373"/>
                </a:cubicBezTo>
                <a:close/>
                <a:moveTo>
                  <a:pt x="2818" y="378"/>
                </a:moveTo>
                <a:cubicBezTo>
                  <a:pt x="2815" y="376"/>
                  <a:pt x="2807" y="378"/>
                  <a:pt x="2807" y="375"/>
                </a:cubicBezTo>
                <a:cubicBezTo>
                  <a:pt x="2808" y="374"/>
                  <a:pt x="2814" y="377"/>
                  <a:pt x="2813" y="374"/>
                </a:cubicBezTo>
                <a:cubicBezTo>
                  <a:pt x="2815" y="374"/>
                  <a:pt x="2816" y="374"/>
                  <a:pt x="2818" y="374"/>
                </a:cubicBezTo>
                <a:cubicBezTo>
                  <a:pt x="2818" y="375"/>
                  <a:pt x="2818" y="376"/>
                  <a:pt x="2818" y="378"/>
                </a:cubicBezTo>
                <a:close/>
                <a:moveTo>
                  <a:pt x="2851" y="366"/>
                </a:moveTo>
                <a:cubicBezTo>
                  <a:pt x="2849" y="365"/>
                  <a:pt x="2848" y="367"/>
                  <a:pt x="2848" y="365"/>
                </a:cubicBezTo>
                <a:cubicBezTo>
                  <a:pt x="2849" y="365"/>
                  <a:pt x="2850" y="364"/>
                  <a:pt x="2851" y="366"/>
                </a:cubicBezTo>
                <a:close/>
                <a:moveTo>
                  <a:pt x="2846" y="359"/>
                </a:moveTo>
                <a:cubicBezTo>
                  <a:pt x="2847" y="359"/>
                  <a:pt x="2847" y="362"/>
                  <a:pt x="2845" y="361"/>
                </a:cubicBezTo>
                <a:cubicBezTo>
                  <a:pt x="2846" y="361"/>
                  <a:pt x="2846" y="360"/>
                  <a:pt x="2846" y="359"/>
                </a:cubicBezTo>
                <a:close/>
                <a:moveTo>
                  <a:pt x="2847" y="363"/>
                </a:moveTo>
                <a:cubicBezTo>
                  <a:pt x="2847" y="364"/>
                  <a:pt x="2846" y="365"/>
                  <a:pt x="2847" y="365"/>
                </a:cubicBezTo>
                <a:cubicBezTo>
                  <a:pt x="2847" y="365"/>
                  <a:pt x="2848" y="364"/>
                  <a:pt x="2848" y="365"/>
                </a:cubicBezTo>
                <a:cubicBezTo>
                  <a:pt x="2847" y="365"/>
                  <a:pt x="2846" y="366"/>
                  <a:pt x="2845" y="366"/>
                </a:cubicBezTo>
                <a:cubicBezTo>
                  <a:pt x="2845" y="364"/>
                  <a:pt x="2846" y="363"/>
                  <a:pt x="2847" y="363"/>
                </a:cubicBezTo>
                <a:close/>
                <a:moveTo>
                  <a:pt x="2843" y="358"/>
                </a:moveTo>
                <a:cubicBezTo>
                  <a:pt x="2844" y="359"/>
                  <a:pt x="2845" y="359"/>
                  <a:pt x="2844" y="362"/>
                </a:cubicBezTo>
                <a:cubicBezTo>
                  <a:pt x="2844" y="361"/>
                  <a:pt x="2842" y="362"/>
                  <a:pt x="2842" y="361"/>
                </a:cubicBezTo>
                <a:cubicBezTo>
                  <a:pt x="2843" y="361"/>
                  <a:pt x="2843" y="359"/>
                  <a:pt x="2843" y="358"/>
                </a:cubicBezTo>
                <a:close/>
                <a:moveTo>
                  <a:pt x="2845" y="364"/>
                </a:moveTo>
                <a:cubicBezTo>
                  <a:pt x="2843" y="364"/>
                  <a:pt x="2844" y="365"/>
                  <a:pt x="2843" y="367"/>
                </a:cubicBezTo>
                <a:cubicBezTo>
                  <a:pt x="2842" y="366"/>
                  <a:pt x="2842" y="367"/>
                  <a:pt x="2840" y="366"/>
                </a:cubicBezTo>
                <a:cubicBezTo>
                  <a:pt x="2840" y="365"/>
                  <a:pt x="2840" y="365"/>
                  <a:pt x="2839" y="364"/>
                </a:cubicBezTo>
                <a:cubicBezTo>
                  <a:pt x="2842" y="365"/>
                  <a:pt x="2843" y="361"/>
                  <a:pt x="2845" y="364"/>
                </a:cubicBezTo>
                <a:close/>
                <a:moveTo>
                  <a:pt x="2840" y="344"/>
                </a:moveTo>
                <a:cubicBezTo>
                  <a:pt x="2840" y="344"/>
                  <a:pt x="2840" y="345"/>
                  <a:pt x="2841" y="345"/>
                </a:cubicBezTo>
                <a:cubicBezTo>
                  <a:pt x="2840" y="345"/>
                  <a:pt x="2839" y="346"/>
                  <a:pt x="2839" y="345"/>
                </a:cubicBezTo>
                <a:cubicBezTo>
                  <a:pt x="2840" y="345"/>
                  <a:pt x="2840" y="344"/>
                  <a:pt x="2840" y="344"/>
                </a:cubicBezTo>
                <a:close/>
                <a:moveTo>
                  <a:pt x="2838" y="350"/>
                </a:moveTo>
                <a:cubicBezTo>
                  <a:pt x="2838" y="348"/>
                  <a:pt x="2838" y="349"/>
                  <a:pt x="2836" y="349"/>
                </a:cubicBezTo>
                <a:cubicBezTo>
                  <a:pt x="2837" y="347"/>
                  <a:pt x="2838" y="347"/>
                  <a:pt x="2840" y="347"/>
                </a:cubicBezTo>
                <a:cubicBezTo>
                  <a:pt x="2840" y="348"/>
                  <a:pt x="2839" y="349"/>
                  <a:pt x="2838" y="350"/>
                </a:cubicBezTo>
                <a:close/>
                <a:moveTo>
                  <a:pt x="2829" y="375"/>
                </a:moveTo>
                <a:cubicBezTo>
                  <a:pt x="2828" y="374"/>
                  <a:pt x="2827" y="374"/>
                  <a:pt x="2828" y="373"/>
                </a:cubicBezTo>
                <a:cubicBezTo>
                  <a:pt x="2829" y="374"/>
                  <a:pt x="2830" y="374"/>
                  <a:pt x="2830" y="375"/>
                </a:cubicBezTo>
                <a:cubicBezTo>
                  <a:pt x="2829" y="376"/>
                  <a:pt x="2827" y="377"/>
                  <a:pt x="2827" y="375"/>
                </a:cubicBezTo>
                <a:cubicBezTo>
                  <a:pt x="2828" y="375"/>
                  <a:pt x="2828" y="375"/>
                  <a:pt x="2829" y="375"/>
                </a:cubicBezTo>
                <a:close/>
                <a:moveTo>
                  <a:pt x="2828" y="380"/>
                </a:moveTo>
                <a:cubicBezTo>
                  <a:pt x="2827" y="379"/>
                  <a:pt x="2829" y="378"/>
                  <a:pt x="2827" y="377"/>
                </a:cubicBezTo>
                <a:cubicBezTo>
                  <a:pt x="2826" y="377"/>
                  <a:pt x="2825" y="380"/>
                  <a:pt x="2825" y="378"/>
                </a:cubicBezTo>
                <a:cubicBezTo>
                  <a:pt x="2825" y="378"/>
                  <a:pt x="2825" y="377"/>
                  <a:pt x="2825" y="376"/>
                </a:cubicBezTo>
                <a:cubicBezTo>
                  <a:pt x="2827" y="377"/>
                  <a:pt x="2829" y="377"/>
                  <a:pt x="2831" y="377"/>
                </a:cubicBezTo>
                <a:cubicBezTo>
                  <a:pt x="2829" y="379"/>
                  <a:pt x="2829" y="379"/>
                  <a:pt x="2828" y="380"/>
                </a:cubicBezTo>
                <a:close/>
                <a:moveTo>
                  <a:pt x="2831" y="386"/>
                </a:moveTo>
                <a:cubicBezTo>
                  <a:pt x="2831" y="386"/>
                  <a:pt x="2830" y="385"/>
                  <a:pt x="2831" y="384"/>
                </a:cubicBezTo>
                <a:cubicBezTo>
                  <a:pt x="2831" y="384"/>
                  <a:pt x="2832" y="384"/>
                  <a:pt x="2833" y="385"/>
                </a:cubicBezTo>
                <a:cubicBezTo>
                  <a:pt x="2831" y="385"/>
                  <a:pt x="2832" y="386"/>
                  <a:pt x="2831" y="386"/>
                </a:cubicBezTo>
                <a:close/>
                <a:moveTo>
                  <a:pt x="2830" y="375"/>
                </a:moveTo>
                <a:cubicBezTo>
                  <a:pt x="2830" y="374"/>
                  <a:pt x="2833" y="374"/>
                  <a:pt x="2833" y="375"/>
                </a:cubicBezTo>
                <a:cubicBezTo>
                  <a:pt x="2832" y="375"/>
                  <a:pt x="2832" y="376"/>
                  <a:pt x="2830" y="375"/>
                </a:cubicBezTo>
                <a:close/>
                <a:moveTo>
                  <a:pt x="2832" y="368"/>
                </a:moveTo>
                <a:cubicBezTo>
                  <a:pt x="2833" y="367"/>
                  <a:pt x="2834" y="367"/>
                  <a:pt x="2835" y="366"/>
                </a:cubicBezTo>
                <a:cubicBezTo>
                  <a:pt x="2834" y="365"/>
                  <a:pt x="2835" y="364"/>
                  <a:pt x="2835" y="363"/>
                </a:cubicBezTo>
                <a:cubicBezTo>
                  <a:pt x="2836" y="364"/>
                  <a:pt x="2837" y="365"/>
                  <a:pt x="2838" y="366"/>
                </a:cubicBezTo>
                <a:cubicBezTo>
                  <a:pt x="2837" y="366"/>
                  <a:pt x="2835" y="365"/>
                  <a:pt x="2835" y="366"/>
                </a:cubicBezTo>
                <a:cubicBezTo>
                  <a:pt x="2837" y="367"/>
                  <a:pt x="2836" y="368"/>
                  <a:pt x="2836" y="369"/>
                </a:cubicBezTo>
                <a:cubicBezTo>
                  <a:pt x="2837" y="368"/>
                  <a:pt x="2837" y="367"/>
                  <a:pt x="2838" y="367"/>
                </a:cubicBezTo>
                <a:cubicBezTo>
                  <a:pt x="2838" y="368"/>
                  <a:pt x="2839" y="368"/>
                  <a:pt x="2840" y="368"/>
                </a:cubicBezTo>
                <a:cubicBezTo>
                  <a:pt x="2839" y="370"/>
                  <a:pt x="2837" y="370"/>
                  <a:pt x="2835" y="370"/>
                </a:cubicBezTo>
                <a:cubicBezTo>
                  <a:pt x="2834" y="369"/>
                  <a:pt x="2836" y="368"/>
                  <a:pt x="2835" y="367"/>
                </a:cubicBezTo>
                <a:cubicBezTo>
                  <a:pt x="2835" y="368"/>
                  <a:pt x="2834" y="368"/>
                  <a:pt x="2834" y="369"/>
                </a:cubicBezTo>
                <a:cubicBezTo>
                  <a:pt x="2833" y="369"/>
                  <a:pt x="2833" y="368"/>
                  <a:pt x="2832" y="368"/>
                </a:cubicBezTo>
                <a:close/>
                <a:moveTo>
                  <a:pt x="2834" y="374"/>
                </a:moveTo>
                <a:cubicBezTo>
                  <a:pt x="2835" y="374"/>
                  <a:pt x="2835" y="374"/>
                  <a:pt x="2835" y="374"/>
                </a:cubicBezTo>
                <a:cubicBezTo>
                  <a:pt x="2836" y="374"/>
                  <a:pt x="2836" y="374"/>
                  <a:pt x="2836" y="375"/>
                </a:cubicBezTo>
                <a:cubicBezTo>
                  <a:pt x="2834" y="375"/>
                  <a:pt x="2836" y="376"/>
                  <a:pt x="2836" y="377"/>
                </a:cubicBezTo>
                <a:cubicBezTo>
                  <a:pt x="2835" y="377"/>
                  <a:pt x="2835" y="377"/>
                  <a:pt x="2834" y="376"/>
                </a:cubicBezTo>
                <a:cubicBezTo>
                  <a:pt x="2835" y="375"/>
                  <a:pt x="2835" y="375"/>
                  <a:pt x="2834" y="374"/>
                </a:cubicBezTo>
                <a:close/>
                <a:moveTo>
                  <a:pt x="2838" y="390"/>
                </a:moveTo>
                <a:cubicBezTo>
                  <a:pt x="2838" y="389"/>
                  <a:pt x="2838" y="388"/>
                  <a:pt x="2838" y="388"/>
                </a:cubicBezTo>
                <a:cubicBezTo>
                  <a:pt x="2840" y="387"/>
                  <a:pt x="2839" y="391"/>
                  <a:pt x="2838" y="390"/>
                </a:cubicBezTo>
                <a:close/>
                <a:moveTo>
                  <a:pt x="2842" y="379"/>
                </a:moveTo>
                <a:cubicBezTo>
                  <a:pt x="2842" y="378"/>
                  <a:pt x="2842" y="376"/>
                  <a:pt x="2843" y="376"/>
                </a:cubicBezTo>
                <a:cubicBezTo>
                  <a:pt x="2843" y="377"/>
                  <a:pt x="2844" y="378"/>
                  <a:pt x="2842" y="379"/>
                </a:cubicBezTo>
                <a:close/>
                <a:moveTo>
                  <a:pt x="2843" y="386"/>
                </a:moveTo>
                <a:cubicBezTo>
                  <a:pt x="2844" y="384"/>
                  <a:pt x="2846" y="382"/>
                  <a:pt x="2846" y="383"/>
                </a:cubicBezTo>
                <a:cubicBezTo>
                  <a:pt x="2844" y="387"/>
                  <a:pt x="2852" y="385"/>
                  <a:pt x="2853" y="387"/>
                </a:cubicBezTo>
                <a:cubicBezTo>
                  <a:pt x="2849" y="388"/>
                  <a:pt x="2847" y="386"/>
                  <a:pt x="2843" y="386"/>
                </a:cubicBezTo>
                <a:close/>
              </a:path>
            </a:pathLst>
          </a:custGeom>
          <a:solidFill>
            <a:schemeClr val="bg1">
              <a:alpha val="8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pic>
        <p:nvPicPr>
          <p:cNvPr id="89" name="图片 88">
            <a:extLst>
              <a:ext uri="{FF2B5EF4-FFF2-40B4-BE49-F238E27FC236}">
                <a16:creationId xmlns:a16="http://schemas.microsoft.com/office/drawing/2014/main" id="{7D2AE2DA-7BCC-4B9B-9374-CEFFAE17D4D0}"/>
              </a:ext>
            </a:extLst>
          </p:cNvPr>
          <p:cNvPicPr>
            <a:picLocks noChangeAspect="1"/>
          </p:cNvPicPr>
          <p:nvPr/>
        </p:nvPicPr>
        <p:blipFill rotWithShape="1"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458" t="26683" r="-168" b="14396"/>
          <a:stretch/>
        </p:blipFill>
        <p:spPr>
          <a:xfrm>
            <a:off x="980038" y="986512"/>
            <a:ext cx="2233986" cy="1375269"/>
          </a:xfrm>
          <a:custGeom>
            <a:avLst/>
            <a:gdLst>
              <a:gd name="connsiteX0" fmla="*/ 275049 w 3218380"/>
              <a:gd name="connsiteY0" fmla="*/ 297010 h 1981275"/>
              <a:gd name="connsiteX1" fmla="*/ 275049 w 3218380"/>
              <a:gd name="connsiteY1" fmla="*/ 1684265 h 1981275"/>
              <a:gd name="connsiteX2" fmla="*/ 2943331 w 3218380"/>
              <a:gd name="connsiteY2" fmla="*/ 1684265 h 1981275"/>
              <a:gd name="connsiteX3" fmla="*/ 2943331 w 3218380"/>
              <a:gd name="connsiteY3" fmla="*/ 297010 h 1981275"/>
              <a:gd name="connsiteX4" fmla="*/ 0 w 3218380"/>
              <a:gd name="connsiteY4" fmla="*/ 0 h 1981275"/>
              <a:gd name="connsiteX5" fmla="*/ 3218380 w 3218380"/>
              <a:gd name="connsiteY5" fmla="*/ 0 h 1981275"/>
              <a:gd name="connsiteX6" fmla="*/ 3218380 w 3218380"/>
              <a:gd name="connsiteY6" fmla="*/ 1981275 h 1981275"/>
              <a:gd name="connsiteX7" fmla="*/ 0 w 3218380"/>
              <a:gd name="connsiteY7" fmla="*/ 1981275 h 198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18380" h="1981275">
                <a:moveTo>
                  <a:pt x="275049" y="297010"/>
                </a:moveTo>
                <a:lnTo>
                  <a:pt x="275049" y="1684265"/>
                </a:lnTo>
                <a:lnTo>
                  <a:pt x="2943331" y="1684265"/>
                </a:lnTo>
                <a:lnTo>
                  <a:pt x="2943331" y="297010"/>
                </a:lnTo>
                <a:close/>
                <a:moveTo>
                  <a:pt x="0" y="0"/>
                </a:moveTo>
                <a:lnTo>
                  <a:pt x="3218380" y="0"/>
                </a:lnTo>
                <a:lnTo>
                  <a:pt x="3218380" y="1981275"/>
                </a:lnTo>
                <a:lnTo>
                  <a:pt x="0" y="1981275"/>
                </a:lnTo>
                <a:close/>
              </a:path>
            </a:pathLst>
          </a:custGeom>
        </p:spPr>
      </p:pic>
      <p:pic>
        <p:nvPicPr>
          <p:cNvPr id="95" name="图片 94">
            <a:extLst>
              <a:ext uri="{FF2B5EF4-FFF2-40B4-BE49-F238E27FC236}">
                <a16:creationId xmlns:a16="http://schemas.microsoft.com/office/drawing/2014/main" id="{C2604118-099E-41B8-BCC0-448AF48B618F}"/>
              </a:ext>
            </a:extLst>
          </p:cNvPr>
          <p:cNvPicPr>
            <a:picLocks noChangeAspect="1"/>
          </p:cNvPicPr>
          <p:nvPr/>
        </p:nvPicPr>
        <p:blipFill rotWithShape="1"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458" t="26683" r="-168" b="14396"/>
          <a:stretch/>
        </p:blipFill>
        <p:spPr>
          <a:xfrm>
            <a:off x="4979007" y="986512"/>
            <a:ext cx="2233986" cy="1375269"/>
          </a:xfrm>
          <a:custGeom>
            <a:avLst/>
            <a:gdLst>
              <a:gd name="connsiteX0" fmla="*/ 275049 w 3218380"/>
              <a:gd name="connsiteY0" fmla="*/ 297010 h 1981275"/>
              <a:gd name="connsiteX1" fmla="*/ 275049 w 3218380"/>
              <a:gd name="connsiteY1" fmla="*/ 1684265 h 1981275"/>
              <a:gd name="connsiteX2" fmla="*/ 2943331 w 3218380"/>
              <a:gd name="connsiteY2" fmla="*/ 1684265 h 1981275"/>
              <a:gd name="connsiteX3" fmla="*/ 2943331 w 3218380"/>
              <a:gd name="connsiteY3" fmla="*/ 297010 h 1981275"/>
              <a:gd name="connsiteX4" fmla="*/ 0 w 3218380"/>
              <a:gd name="connsiteY4" fmla="*/ 0 h 1981275"/>
              <a:gd name="connsiteX5" fmla="*/ 3218380 w 3218380"/>
              <a:gd name="connsiteY5" fmla="*/ 0 h 1981275"/>
              <a:gd name="connsiteX6" fmla="*/ 3218380 w 3218380"/>
              <a:gd name="connsiteY6" fmla="*/ 1981275 h 1981275"/>
              <a:gd name="connsiteX7" fmla="*/ 0 w 3218380"/>
              <a:gd name="connsiteY7" fmla="*/ 1981275 h 198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18380" h="1981275">
                <a:moveTo>
                  <a:pt x="275049" y="297010"/>
                </a:moveTo>
                <a:lnTo>
                  <a:pt x="275049" y="1684265"/>
                </a:lnTo>
                <a:lnTo>
                  <a:pt x="2943331" y="1684265"/>
                </a:lnTo>
                <a:lnTo>
                  <a:pt x="2943331" y="297010"/>
                </a:lnTo>
                <a:close/>
                <a:moveTo>
                  <a:pt x="0" y="0"/>
                </a:moveTo>
                <a:lnTo>
                  <a:pt x="3218380" y="0"/>
                </a:lnTo>
                <a:lnTo>
                  <a:pt x="3218380" y="1981275"/>
                </a:lnTo>
                <a:lnTo>
                  <a:pt x="0" y="1981275"/>
                </a:lnTo>
                <a:close/>
              </a:path>
            </a:pathLst>
          </a:custGeom>
        </p:spPr>
      </p:pic>
      <p:pic>
        <p:nvPicPr>
          <p:cNvPr id="96" name="图片 95">
            <a:extLst>
              <a:ext uri="{FF2B5EF4-FFF2-40B4-BE49-F238E27FC236}">
                <a16:creationId xmlns:a16="http://schemas.microsoft.com/office/drawing/2014/main" id="{0875707F-3DE3-47EC-9EB9-5D234628BB8D}"/>
              </a:ext>
            </a:extLst>
          </p:cNvPr>
          <p:cNvPicPr>
            <a:picLocks noChangeAspect="1"/>
          </p:cNvPicPr>
          <p:nvPr/>
        </p:nvPicPr>
        <p:blipFill rotWithShape="1"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458" t="26683" r="-168" b="14396"/>
          <a:stretch/>
        </p:blipFill>
        <p:spPr>
          <a:xfrm>
            <a:off x="4979007" y="2964224"/>
            <a:ext cx="2233986" cy="1375269"/>
          </a:xfrm>
          <a:custGeom>
            <a:avLst/>
            <a:gdLst>
              <a:gd name="connsiteX0" fmla="*/ 275049 w 3218380"/>
              <a:gd name="connsiteY0" fmla="*/ 297010 h 1981275"/>
              <a:gd name="connsiteX1" fmla="*/ 275049 w 3218380"/>
              <a:gd name="connsiteY1" fmla="*/ 1684265 h 1981275"/>
              <a:gd name="connsiteX2" fmla="*/ 2943331 w 3218380"/>
              <a:gd name="connsiteY2" fmla="*/ 1684265 h 1981275"/>
              <a:gd name="connsiteX3" fmla="*/ 2943331 w 3218380"/>
              <a:gd name="connsiteY3" fmla="*/ 297010 h 1981275"/>
              <a:gd name="connsiteX4" fmla="*/ 0 w 3218380"/>
              <a:gd name="connsiteY4" fmla="*/ 0 h 1981275"/>
              <a:gd name="connsiteX5" fmla="*/ 3218380 w 3218380"/>
              <a:gd name="connsiteY5" fmla="*/ 0 h 1981275"/>
              <a:gd name="connsiteX6" fmla="*/ 3218380 w 3218380"/>
              <a:gd name="connsiteY6" fmla="*/ 1981275 h 1981275"/>
              <a:gd name="connsiteX7" fmla="*/ 0 w 3218380"/>
              <a:gd name="connsiteY7" fmla="*/ 1981275 h 198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18380" h="1981275">
                <a:moveTo>
                  <a:pt x="275049" y="297010"/>
                </a:moveTo>
                <a:lnTo>
                  <a:pt x="275049" y="1684265"/>
                </a:lnTo>
                <a:lnTo>
                  <a:pt x="2943331" y="1684265"/>
                </a:lnTo>
                <a:lnTo>
                  <a:pt x="2943331" y="297010"/>
                </a:lnTo>
                <a:close/>
                <a:moveTo>
                  <a:pt x="0" y="0"/>
                </a:moveTo>
                <a:lnTo>
                  <a:pt x="3218380" y="0"/>
                </a:lnTo>
                <a:lnTo>
                  <a:pt x="3218380" y="1981275"/>
                </a:lnTo>
                <a:lnTo>
                  <a:pt x="0" y="1981275"/>
                </a:lnTo>
                <a:close/>
              </a:path>
            </a:pathLst>
          </a:custGeom>
        </p:spPr>
      </p:pic>
      <p:pic>
        <p:nvPicPr>
          <p:cNvPr id="100" name="图片 99">
            <a:extLst>
              <a:ext uri="{FF2B5EF4-FFF2-40B4-BE49-F238E27FC236}">
                <a16:creationId xmlns:a16="http://schemas.microsoft.com/office/drawing/2014/main" id="{F287D4CA-9D55-479E-98DC-7AA08E500380}"/>
              </a:ext>
            </a:extLst>
          </p:cNvPr>
          <p:cNvPicPr>
            <a:picLocks noChangeAspect="1"/>
          </p:cNvPicPr>
          <p:nvPr/>
        </p:nvPicPr>
        <p:blipFill rotWithShape="1"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458" t="26683" r="-168" b="14396"/>
          <a:stretch/>
        </p:blipFill>
        <p:spPr>
          <a:xfrm>
            <a:off x="8977976" y="986512"/>
            <a:ext cx="2233986" cy="1375269"/>
          </a:xfrm>
          <a:custGeom>
            <a:avLst/>
            <a:gdLst>
              <a:gd name="connsiteX0" fmla="*/ 275049 w 3218380"/>
              <a:gd name="connsiteY0" fmla="*/ 297010 h 1981275"/>
              <a:gd name="connsiteX1" fmla="*/ 275049 w 3218380"/>
              <a:gd name="connsiteY1" fmla="*/ 1684265 h 1981275"/>
              <a:gd name="connsiteX2" fmla="*/ 2943331 w 3218380"/>
              <a:gd name="connsiteY2" fmla="*/ 1684265 h 1981275"/>
              <a:gd name="connsiteX3" fmla="*/ 2943331 w 3218380"/>
              <a:gd name="connsiteY3" fmla="*/ 297010 h 1981275"/>
              <a:gd name="connsiteX4" fmla="*/ 0 w 3218380"/>
              <a:gd name="connsiteY4" fmla="*/ 0 h 1981275"/>
              <a:gd name="connsiteX5" fmla="*/ 3218380 w 3218380"/>
              <a:gd name="connsiteY5" fmla="*/ 0 h 1981275"/>
              <a:gd name="connsiteX6" fmla="*/ 3218380 w 3218380"/>
              <a:gd name="connsiteY6" fmla="*/ 1981275 h 1981275"/>
              <a:gd name="connsiteX7" fmla="*/ 0 w 3218380"/>
              <a:gd name="connsiteY7" fmla="*/ 1981275 h 198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18380" h="1981275">
                <a:moveTo>
                  <a:pt x="275049" y="297010"/>
                </a:moveTo>
                <a:lnTo>
                  <a:pt x="275049" y="1684265"/>
                </a:lnTo>
                <a:lnTo>
                  <a:pt x="2943331" y="1684265"/>
                </a:lnTo>
                <a:lnTo>
                  <a:pt x="2943331" y="297010"/>
                </a:lnTo>
                <a:close/>
                <a:moveTo>
                  <a:pt x="0" y="0"/>
                </a:moveTo>
                <a:lnTo>
                  <a:pt x="3218380" y="0"/>
                </a:lnTo>
                <a:lnTo>
                  <a:pt x="3218380" y="1981275"/>
                </a:lnTo>
                <a:lnTo>
                  <a:pt x="0" y="1981275"/>
                </a:lnTo>
                <a:close/>
              </a:path>
            </a:pathLst>
          </a:custGeom>
        </p:spPr>
      </p:pic>
      <p:pic>
        <p:nvPicPr>
          <p:cNvPr id="97" name="图片 96">
            <a:extLst>
              <a:ext uri="{FF2B5EF4-FFF2-40B4-BE49-F238E27FC236}">
                <a16:creationId xmlns:a16="http://schemas.microsoft.com/office/drawing/2014/main" id="{80B1BF56-6975-43C5-A48E-21E52F9796A2}"/>
              </a:ext>
            </a:extLst>
          </p:cNvPr>
          <p:cNvPicPr>
            <a:picLocks noChangeAspect="1"/>
          </p:cNvPicPr>
          <p:nvPr/>
        </p:nvPicPr>
        <p:blipFill rotWithShape="1"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458" t="26683" r="-168" b="14396"/>
          <a:stretch/>
        </p:blipFill>
        <p:spPr>
          <a:xfrm>
            <a:off x="4979007" y="4796426"/>
            <a:ext cx="2233986" cy="1375269"/>
          </a:xfrm>
          <a:custGeom>
            <a:avLst/>
            <a:gdLst>
              <a:gd name="connsiteX0" fmla="*/ 275049 w 3218380"/>
              <a:gd name="connsiteY0" fmla="*/ 297010 h 1981275"/>
              <a:gd name="connsiteX1" fmla="*/ 275049 w 3218380"/>
              <a:gd name="connsiteY1" fmla="*/ 1684265 h 1981275"/>
              <a:gd name="connsiteX2" fmla="*/ 2943331 w 3218380"/>
              <a:gd name="connsiteY2" fmla="*/ 1684265 h 1981275"/>
              <a:gd name="connsiteX3" fmla="*/ 2943331 w 3218380"/>
              <a:gd name="connsiteY3" fmla="*/ 297010 h 1981275"/>
              <a:gd name="connsiteX4" fmla="*/ 0 w 3218380"/>
              <a:gd name="connsiteY4" fmla="*/ 0 h 1981275"/>
              <a:gd name="connsiteX5" fmla="*/ 3218380 w 3218380"/>
              <a:gd name="connsiteY5" fmla="*/ 0 h 1981275"/>
              <a:gd name="connsiteX6" fmla="*/ 3218380 w 3218380"/>
              <a:gd name="connsiteY6" fmla="*/ 1981275 h 1981275"/>
              <a:gd name="connsiteX7" fmla="*/ 0 w 3218380"/>
              <a:gd name="connsiteY7" fmla="*/ 1981275 h 198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18380" h="1981275">
                <a:moveTo>
                  <a:pt x="275049" y="297010"/>
                </a:moveTo>
                <a:lnTo>
                  <a:pt x="275049" y="1684265"/>
                </a:lnTo>
                <a:lnTo>
                  <a:pt x="2943331" y="1684265"/>
                </a:lnTo>
                <a:lnTo>
                  <a:pt x="2943331" y="297010"/>
                </a:lnTo>
                <a:close/>
                <a:moveTo>
                  <a:pt x="0" y="0"/>
                </a:moveTo>
                <a:lnTo>
                  <a:pt x="3218380" y="0"/>
                </a:lnTo>
                <a:lnTo>
                  <a:pt x="3218380" y="1981275"/>
                </a:lnTo>
                <a:lnTo>
                  <a:pt x="0" y="1981275"/>
                </a:lnTo>
                <a:close/>
              </a:path>
            </a:pathLst>
          </a:custGeom>
        </p:spPr>
      </p:pic>
      <p:pic>
        <p:nvPicPr>
          <p:cNvPr id="99" name="图片 98">
            <a:extLst>
              <a:ext uri="{FF2B5EF4-FFF2-40B4-BE49-F238E27FC236}">
                <a16:creationId xmlns:a16="http://schemas.microsoft.com/office/drawing/2014/main" id="{D8FE0093-5A67-4173-B84B-6F1F0D79D334}"/>
              </a:ext>
            </a:extLst>
          </p:cNvPr>
          <p:cNvPicPr>
            <a:picLocks noChangeAspect="1"/>
          </p:cNvPicPr>
          <p:nvPr/>
        </p:nvPicPr>
        <p:blipFill rotWithShape="1"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458" t="26683" r="-168" b="14396"/>
          <a:stretch/>
        </p:blipFill>
        <p:spPr>
          <a:xfrm>
            <a:off x="980038" y="4796426"/>
            <a:ext cx="2233986" cy="1375269"/>
          </a:xfrm>
          <a:custGeom>
            <a:avLst/>
            <a:gdLst>
              <a:gd name="connsiteX0" fmla="*/ 275049 w 3218380"/>
              <a:gd name="connsiteY0" fmla="*/ 297010 h 1981275"/>
              <a:gd name="connsiteX1" fmla="*/ 275049 w 3218380"/>
              <a:gd name="connsiteY1" fmla="*/ 1684265 h 1981275"/>
              <a:gd name="connsiteX2" fmla="*/ 2943331 w 3218380"/>
              <a:gd name="connsiteY2" fmla="*/ 1684265 h 1981275"/>
              <a:gd name="connsiteX3" fmla="*/ 2943331 w 3218380"/>
              <a:gd name="connsiteY3" fmla="*/ 297010 h 1981275"/>
              <a:gd name="connsiteX4" fmla="*/ 0 w 3218380"/>
              <a:gd name="connsiteY4" fmla="*/ 0 h 1981275"/>
              <a:gd name="connsiteX5" fmla="*/ 3218380 w 3218380"/>
              <a:gd name="connsiteY5" fmla="*/ 0 h 1981275"/>
              <a:gd name="connsiteX6" fmla="*/ 3218380 w 3218380"/>
              <a:gd name="connsiteY6" fmla="*/ 1981275 h 1981275"/>
              <a:gd name="connsiteX7" fmla="*/ 0 w 3218380"/>
              <a:gd name="connsiteY7" fmla="*/ 1981275 h 198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18380" h="1981275">
                <a:moveTo>
                  <a:pt x="275049" y="297010"/>
                </a:moveTo>
                <a:lnTo>
                  <a:pt x="275049" y="1684265"/>
                </a:lnTo>
                <a:lnTo>
                  <a:pt x="2943331" y="1684265"/>
                </a:lnTo>
                <a:lnTo>
                  <a:pt x="2943331" y="297010"/>
                </a:lnTo>
                <a:close/>
                <a:moveTo>
                  <a:pt x="0" y="0"/>
                </a:moveTo>
                <a:lnTo>
                  <a:pt x="3218380" y="0"/>
                </a:lnTo>
                <a:lnTo>
                  <a:pt x="3218380" y="1981275"/>
                </a:lnTo>
                <a:lnTo>
                  <a:pt x="0" y="1981275"/>
                </a:lnTo>
                <a:close/>
              </a:path>
            </a:pathLst>
          </a:custGeom>
        </p:spPr>
      </p:pic>
      <p:pic>
        <p:nvPicPr>
          <p:cNvPr id="101" name="图片 100">
            <a:extLst>
              <a:ext uri="{FF2B5EF4-FFF2-40B4-BE49-F238E27FC236}">
                <a16:creationId xmlns:a16="http://schemas.microsoft.com/office/drawing/2014/main" id="{5E780E5B-0BEF-480D-B14F-03437531CE34}"/>
              </a:ext>
            </a:extLst>
          </p:cNvPr>
          <p:cNvPicPr>
            <a:picLocks noChangeAspect="1"/>
          </p:cNvPicPr>
          <p:nvPr/>
        </p:nvPicPr>
        <p:blipFill rotWithShape="1"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4458" t="26683" r="-168" b="14396"/>
          <a:stretch/>
        </p:blipFill>
        <p:spPr>
          <a:xfrm>
            <a:off x="8977976" y="4796426"/>
            <a:ext cx="2233986" cy="1375269"/>
          </a:xfrm>
          <a:custGeom>
            <a:avLst/>
            <a:gdLst>
              <a:gd name="connsiteX0" fmla="*/ 275049 w 3218380"/>
              <a:gd name="connsiteY0" fmla="*/ 297010 h 1981275"/>
              <a:gd name="connsiteX1" fmla="*/ 275049 w 3218380"/>
              <a:gd name="connsiteY1" fmla="*/ 1684265 h 1981275"/>
              <a:gd name="connsiteX2" fmla="*/ 2943331 w 3218380"/>
              <a:gd name="connsiteY2" fmla="*/ 1684265 h 1981275"/>
              <a:gd name="connsiteX3" fmla="*/ 2943331 w 3218380"/>
              <a:gd name="connsiteY3" fmla="*/ 297010 h 1981275"/>
              <a:gd name="connsiteX4" fmla="*/ 0 w 3218380"/>
              <a:gd name="connsiteY4" fmla="*/ 0 h 1981275"/>
              <a:gd name="connsiteX5" fmla="*/ 3218380 w 3218380"/>
              <a:gd name="connsiteY5" fmla="*/ 0 h 1981275"/>
              <a:gd name="connsiteX6" fmla="*/ 3218380 w 3218380"/>
              <a:gd name="connsiteY6" fmla="*/ 1981275 h 1981275"/>
              <a:gd name="connsiteX7" fmla="*/ 0 w 3218380"/>
              <a:gd name="connsiteY7" fmla="*/ 1981275 h 1981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18380" h="1981275">
                <a:moveTo>
                  <a:pt x="275049" y="297010"/>
                </a:moveTo>
                <a:lnTo>
                  <a:pt x="275049" y="1684265"/>
                </a:lnTo>
                <a:lnTo>
                  <a:pt x="2943331" y="1684265"/>
                </a:lnTo>
                <a:lnTo>
                  <a:pt x="2943331" y="297010"/>
                </a:lnTo>
                <a:close/>
                <a:moveTo>
                  <a:pt x="0" y="0"/>
                </a:moveTo>
                <a:lnTo>
                  <a:pt x="3218380" y="0"/>
                </a:lnTo>
                <a:lnTo>
                  <a:pt x="3218380" y="1981275"/>
                </a:lnTo>
                <a:lnTo>
                  <a:pt x="0" y="1981275"/>
                </a:lnTo>
                <a:close/>
              </a:path>
            </a:pathLst>
          </a:custGeom>
        </p:spPr>
      </p:pic>
      <p:sp>
        <p:nvSpPr>
          <p:cNvPr id="192" name="任意多边形: 形状 191">
            <a:extLst>
              <a:ext uri="{FF2B5EF4-FFF2-40B4-BE49-F238E27FC236}">
                <a16:creationId xmlns:a16="http://schemas.microsoft.com/office/drawing/2014/main" id="{DA29A542-4BBE-400B-A93A-9A384EC700DC}"/>
              </a:ext>
            </a:extLst>
          </p:cNvPr>
          <p:cNvSpPr/>
          <p:nvPr/>
        </p:nvSpPr>
        <p:spPr>
          <a:xfrm rot="5400000">
            <a:off x="-3358365" y="3142829"/>
            <a:ext cx="7352954" cy="624202"/>
          </a:xfrm>
          <a:custGeom>
            <a:avLst/>
            <a:gdLst>
              <a:gd name="connsiteX0" fmla="*/ 32099 w 4790027"/>
              <a:gd name="connsiteY0" fmla="*/ 802958 h 808387"/>
              <a:gd name="connsiteX1" fmla="*/ 17145 w 4790027"/>
              <a:gd name="connsiteY1" fmla="*/ 808387 h 808387"/>
              <a:gd name="connsiteX2" fmla="*/ 0 w 4790027"/>
              <a:gd name="connsiteY2" fmla="*/ 808387 h 808387"/>
              <a:gd name="connsiteX3" fmla="*/ 32099 w 4790027"/>
              <a:gd name="connsiteY3" fmla="*/ 802958 h 808387"/>
              <a:gd name="connsiteX4" fmla="*/ 65532 w 4790027"/>
              <a:gd name="connsiteY4" fmla="*/ 800767 h 808387"/>
              <a:gd name="connsiteX5" fmla="*/ 88297 w 4790027"/>
              <a:gd name="connsiteY5" fmla="*/ 804767 h 808387"/>
              <a:gd name="connsiteX6" fmla="*/ 65341 w 4790027"/>
              <a:gd name="connsiteY6" fmla="*/ 803053 h 808387"/>
              <a:gd name="connsiteX7" fmla="*/ 59912 w 4790027"/>
              <a:gd name="connsiteY7" fmla="*/ 807244 h 808387"/>
              <a:gd name="connsiteX8" fmla="*/ 39624 w 4790027"/>
              <a:gd name="connsiteY8" fmla="*/ 805815 h 808387"/>
              <a:gd name="connsiteX9" fmla="*/ 65532 w 4790027"/>
              <a:gd name="connsiteY9" fmla="*/ 800767 h 808387"/>
              <a:gd name="connsiteX10" fmla="*/ 429101 w 4790027"/>
              <a:gd name="connsiteY10" fmla="*/ 783051 h 808387"/>
              <a:gd name="connsiteX11" fmla="*/ 411385 w 4790027"/>
              <a:gd name="connsiteY11" fmla="*/ 783432 h 808387"/>
              <a:gd name="connsiteX12" fmla="*/ 432911 w 4790027"/>
              <a:gd name="connsiteY12" fmla="*/ 785813 h 808387"/>
              <a:gd name="connsiteX13" fmla="*/ 428530 w 4790027"/>
              <a:gd name="connsiteY13" fmla="*/ 783718 h 808387"/>
              <a:gd name="connsiteX14" fmla="*/ 429101 w 4790027"/>
              <a:gd name="connsiteY14" fmla="*/ 783051 h 808387"/>
              <a:gd name="connsiteX15" fmla="*/ 435388 w 4790027"/>
              <a:gd name="connsiteY15" fmla="*/ 771335 h 808387"/>
              <a:gd name="connsiteX16" fmla="*/ 436150 w 4790027"/>
              <a:gd name="connsiteY16" fmla="*/ 778479 h 808387"/>
              <a:gd name="connsiteX17" fmla="*/ 443674 w 4790027"/>
              <a:gd name="connsiteY17" fmla="*/ 779622 h 808387"/>
              <a:gd name="connsiteX18" fmla="*/ 437959 w 4790027"/>
              <a:gd name="connsiteY18" fmla="*/ 781813 h 808387"/>
              <a:gd name="connsiteX19" fmla="*/ 459200 w 4790027"/>
              <a:gd name="connsiteY19" fmla="*/ 791909 h 808387"/>
              <a:gd name="connsiteX20" fmla="*/ 479679 w 4790027"/>
              <a:gd name="connsiteY20" fmla="*/ 793719 h 808387"/>
              <a:gd name="connsiteX21" fmla="*/ 478155 w 4790027"/>
              <a:gd name="connsiteY21" fmla="*/ 785242 h 808387"/>
              <a:gd name="connsiteX22" fmla="*/ 477488 w 4790027"/>
              <a:gd name="connsiteY22" fmla="*/ 781432 h 808387"/>
              <a:gd name="connsiteX23" fmla="*/ 477202 w 4790027"/>
              <a:gd name="connsiteY23" fmla="*/ 779526 h 808387"/>
              <a:gd name="connsiteX24" fmla="*/ 476917 w 4790027"/>
              <a:gd name="connsiteY24" fmla="*/ 776574 h 808387"/>
              <a:gd name="connsiteX25" fmla="*/ 435388 w 4790027"/>
              <a:gd name="connsiteY25" fmla="*/ 771335 h 808387"/>
              <a:gd name="connsiteX26" fmla="*/ 4369308 w 4790027"/>
              <a:gd name="connsiteY26" fmla="*/ 767430 h 808387"/>
              <a:gd name="connsiteX27" fmla="*/ 4370356 w 4790027"/>
              <a:gd name="connsiteY27" fmla="*/ 780670 h 808387"/>
              <a:gd name="connsiteX28" fmla="*/ 4375880 w 4790027"/>
              <a:gd name="connsiteY28" fmla="*/ 767906 h 808387"/>
              <a:gd name="connsiteX29" fmla="*/ 4373118 w 4790027"/>
              <a:gd name="connsiteY29" fmla="*/ 774288 h 808387"/>
              <a:gd name="connsiteX30" fmla="*/ 4369308 w 4790027"/>
              <a:gd name="connsiteY30" fmla="*/ 767430 h 808387"/>
              <a:gd name="connsiteX31" fmla="*/ 4018407 w 4790027"/>
              <a:gd name="connsiteY31" fmla="*/ 761608 h 808387"/>
              <a:gd name="connsiteX32" fmla="*/ 4017169 w 4790027"/>
              <a:gd name="connsiteY32" fmla="*/ 766668 h 808387"/>
              <a:gd name="connsiteX33" fmla="*/ 4020121 w 4790027"/>
              <a:gd name="connsiteY33" fmla="*/ 766477 h 808387"/>
              <a:gd name="connsiteX34" fmla="*/ 4021931 w 4790027"/>
              <a:gd name="connsiteY34" fmla="*/ 762191 h 808387"/>
              <a:gd name="connsiteX35" fmla="*/ 4018407 w 4790027"/>
              <a:gd name="connsiteY35" fmla="*/ 761608 h 808387"/>
              <a:gd name="connsiteX36" fmla="*/ 4348763 w 4790027"/>
              <a:gd name="connsiteY36" fmla="*/ 759370 h 808387"/>
              <a:gd name="connsiteX37" fmla="*/ 4343686 w 4790027"/>
              <a:gd name="connsiteY37" fmla="*/ 776193 h 808387"/>
              <a:gd name="connsiteX38" fmla="*/ 4350163 w 4790027"/>
              <a:gd name="connsiteY38" fmla="*/ 776669 h 808387"/>
              <a:gd name="connsiteX39" fmla="*/ 4352449 w 4790027"/>
              <a:gd name="connsiteY39" fmla="*/ 759524 h 808387"/>
              <a:gd name="connsiteX40" fmla="*/ 4348763 w 4790027"/>
              <a:gd name="connsiteY40" fmla="*/ 759370 h 808387"/>
              <a:gd name="connsiteX41" fmla="*/ 351377 w 4790027"/>
              <a:gd name="connsiteY41" fmla="*/ 759048 h 808387"/>
              <a:gd name="connsiteX42" fmla="*/ 349948 w 4790027"/>
              <a:gd name="connsiteY42" fmla="*/ 763429 h 808387"/>
              <a:gd name="connsiteX43" fmla="*/ 344805 w 4790027"/>
              <a:gd name="connsiteY43" fmla="*/ 759429 h 808387"/>
              <a:gd name="connsiteX44" fmla="*/ 336709 w 4790027"/>
              <a:gd name="connsiteY44" fmla="*/ 763048 h 808387"/>
              <a:gd name="connsiteX45" fmla="*/ 347758 w 4790027"/>
              <a:gd name="connsiteY45" fmla="*/ 770478 h 808387"/>
              <a:gd name="connsiteX46" fmla="*/ 367284 w 4790027"/>
              <a:gd name="connsiteY46" fmla="*/ 771621 h 808387"/>
              <a:gd name="connsiteX47" fmla="*/ 356235 w 4790027"/>
              <a:gd name="connsiteY47" fmla="*/ 773907 h 808387"/>
              <a:gd name="connsiteX48" fmla="*/ 379095 w 4790027"/>
              <a:gd name="connsiteY48" fmla="*/ 779717 h 808387"/>
              <a:gd name="connsiteX49" fmla="*/ 430625 w 4790027"/>
              <a:gd name="connsiteY49" fmla="*/ 778765 h 808387"/>
              <a:gd name="connsiteX50" fmla="*/ 431292 w 4790027"/>
              <a:gd name="connsiteY50" fmla="*/ 778765 h 808387"/>
              <a:gd name="connsiteX51" fmla="*/ 428434 w 4790027"/>
              <a:gd name="connsiteY51" fmla="*/ 770859 h 808387"/>
              <a:gd name="connsiteX52" fmla="*/ 379857 w 4790027"/>
              <a:gd name="connsiteY52" fmla="*/ 767906 h 808387"/>
              <a:gd name="connsiteX53" fmla="*/ 364426 w 4790027"/>
              <a:gd name="connsiteY53" fmla="*/ 761143 h 808387"/>
              <a:gd name="connsiteX54" fmla="*/ 360140 w 4790027"/>
              <a:gd name="connsiteY54" fmla="*/ 764191 h 808387"/>
              <a:gd name="connsiteX55" fmla="*/ 352615 w 4790027"/>
              <a:gd name="connsiteY55" fmla="*/ 759048 h 808387"/>
              <a:gd name="connsiteX56" fmla="*/ 351377 w 4790027"/>
              <a:gd name="connsiteY56" fmla="*/ 759048 h 808387"/>
              <a:gd name="connsiteX57" fmla="*/ 4063841 w 4790027"/>
              <a:gd name="connsiteY57" fmla="*/ 758572 h 808387"/>
              <a:gd name="connsiteX58" fmla="*/ 4057936 w 4790027"/>
              <a:gd name="connsiteY58" fmla="*/ 760572 h 808387"/>
              <a:gd name="connsiteX59" fmla="*/ 4056983 w 4790027"/>
              <a:gd name="connsiteY59" fmla="*/ 764953 h 808387"/>
              <a:gd name="connsiteX60" fmla="*/ 4062127 w 4790027"/>
              <a:gd name="connsiteY60" fmla="*/ 765144 h 808387"/>
              <a:gd name="connsiteX61" fmla="*/ 4063841 w 4790027"/>
              <a:gd name="connsiteY61" fmla="*/ 758572 h 808387"/>
              <a:gd name="connsiteX62" fmla="*/ 4257392 w 4790027"/>
              <a:gd name="connsiteY62" fmla="*/ 757714 h 808387"/>
              <a:gd name="connsiteX63" fmla="*/ 4254532 w 4790027"/>
              <a:gd name="connsiteY63" fmla="*/ 760762 h 808387"/>
              <a:gd name="connsiteX64" fmla="*/ 4263390 w 4790027"/>
              <a:gd name="connsiteY64" fmla="*/ 771335 h 808387"/>
              <a:gd name="connsiteX65" fmla="*/ 4266152 w 4790027"/>
              <a:gd name="connsiteY65" fmla="*/ 767144 h 808387"/>
              <a:gd name="connsiteX66" fmla="*/ 4266724 w 4790027"/>
              <a:gd name="connsiteY66" fmla="*/ 767430 h 808387"/>
              <a:gd name="connsiteX67" fmla="*/ 4266724 w 4790027"/>
              <a:gd name="connsiteY67" fmla="*/ 766668 h 808387"/>
              <a:gd name="connsiteX68" fmla="*/ 4279106 w 4790027"/>
              <a:gd name="connsiteY68" fmla="*/ 765906 h 808387"/>
              <a:gd name="connsiteX69" fmla="*/ 4266724 w 4790027"/>
              <a:gd name="connsiteY69" fmla="*/ 766668 h 808387"/>
              <a:gd name="connsiteX70" fmla="*/ 4266152 w 4790027"/>
              <a:gd name="connsiteY70" fmla="*/ 767144 h 808387"/>
              <a:gd name="connsiteX71" fmla="*/ 4257392 w 4790027"/>
              <a:gd name="connsiteY71" fmla="*/ 757714 h 808387"/>
              <a:gd name="connsiteX72" fmla="*/ 4003167 w 4790027"/>
              <a:gd name="connsiteY72" fmla="*/ 755047 h 808387"/>
              <a:gd name="connsiteX73" fmla="*/ 4003357 w 4790027"/>
              <a:gd name="connsiteY73" fmla="*/ 767716 h 808387"/>
              <a:gd name="connsiteX74" fmla="*/ 4007548 w 4790027"/>
              <a:gd name="connsiteY74" fmla="*/ 767430 h 808387"/>
              <a:gd name="connsiteX75" fmla="*/ 4009739 w 4790027"/>
              <a:gd name="connsiteY75" fmla="*/ 767335 h 808387"/>
              <a:gd name="connsiteX76" fmla="*/ 4012692 w 4790027"/>
              <a:gd name="connsiteY76" fmla="*/ 767049 h 808387"/>
              <a:gd name="connsiteX77" fmla="*/ 4009644 w 4790027"/>
              <a:gd name="connsiteY77" fmla="*/ 755524 h 808387"/>
              <a:gd name="connsiteX78" fmla="*/ 4006310 w 4790027"/>
              <a:gd name="connsiteY78" fmla="*/ 759429 h 808387"/>
              <a:gd name="connsiteX79" fmla="*/ 4003167 w 4790027"/>
              <a:gd name="connsiteY79" fmla="*/ 755047 h 808387"/>
              <a:gd name="connsiteX80" fmla="*/ 4070680 w 4790027"/>
              <a:gd name="connsiteY80" fmla="*/ 754862 h 808387"/>
              <a:gd name="connsiteX81" fmla="*/ 4065937 w 4790027"/>
              <a:gd name="connsiteY81" fmla="*/ 758000 h 808387"/>
              <a:gd name="connsiteX82" fmla="*/ 4069842 w 4790027"/>
              <a:gd name="connsiteY82" fmla="*/ 756667 h 808387"/>
              <a:gd name="connsiteX83" fmla="*/ 4077081 w 4790027"/>
              <a:gd name="connsiteY83" fmla="*/ 766287 h 808387"/>
              <a:gd name="connsiteX84" fmla="*/ 4083272 w 4790027"/>
              <a:gd name="connsiteY84" fmla="*/ 767144 h 808387"/>
              <a:gd name="connsiteX85" fmla="*/ 4082034 w 4790027"/>
              <a:gd name="connsiteY85" fmla="*/ 763239 h 808387"/>
              <a:gd name="connsiteX86" fmla="*/ 4084891 w 4790027"/>
              <a:gd name="connsiteY86" fmla="*/ 756857 h 808387"/>
              <a:gd name="connsiteX87" fmla="*/ 4070680 w 4790027"/>
              <a:gd name="connsiteY87" fmla="*/ 754862 h 808387"/>
              <a:gd name="connsiteX88" fmla="*/ 447961 w 4790027"/>
              <a:gd name="connsiteY88" fmla="*/ 754190 h 808387"/>
              <a:gd name="connsiteX89" fmla="*/ 431482 w 4790027"/>
              <a:gd name="connsiteY89" fmla="*/ 760096 h 808387"/>
              <a:gd name="connsiteX90" fmla="*/ 474154 w 4790027"/>
              <a:gd name="connsiteY90" fmla="*/ 765906 h 808387"/>
              <a:gd name="connsiteX91" fmla="*/ 456152 w 4790027"/>
              <a:gd name="connsiteY91" fmla="*/ 757619 h 808387"/>
              <a:gd name="connsiteX92" fmla="*/ 447961 w 4790027"/>
              <a:gd name="connsiteY92" fmla="*/ 754190 h 808387"/>
              <a:gd name="connsiteX93" fmla="*/ 3990118 w 4790027"/>
              <a:gd name="connsiteY93" fmla="*/ 754095 h 808387"/>
              <a:gd name="connsiteX94" fmla="*/ 3992499 w 4790027"/>
              <a:gd name="connsiteY94" fmla="*/ 764191 h 808387"/>
              <a:gd name="connsiteX95" fmla="*/ 3999833 w 4790027"/>
              <a:gd name="connsiteY95" fmla="*/ 758857 h 808387"/>
              <a:gd name="connsiteX96" fmla="*/ 3988784 w 4790027"/>
              <a:gd name="connsiteY96" fmla="*/ 757238 h 808387"/>
              <a:gd name="connsiteX97" fmla="*/ 3990118 w 4790027"/>
              <a:gd name="connsiteY97" fmla="*/ 754095 h 808387"/>
              <a:gd name="connsiteX98" fmla="*/ 4314730 w 4790027"/>
              <a:gd name="connsiteY98" fmla="*/ 753619 h 808387"/>
              <a:gd name="connsiteX99" fmla="*/ 4311206 w 4790027"/>
              <a:gd name="connsiteY99" fmla="*/ 765715 h 808387"/>
              <a:gd name="connsiteX100" fmla="*/ 4324255 w 4790027"/>
              <a:gd name="connsiteY100" fmla="*/ 766668 h 808387"/>
              <a:gd name="connsiteX101" fmla="*/ 4314730 w 4790027"/>
              <a:gd name="connsiteY101" fmla="*/ 753619 h 808387"/>
              <a:gd name="connsiteX102" fmla="*/ 4030220 w 4790027"/>
              <a:gd name="connsiteY102" fmla="*/ 752234 h 808387"/>
              <a:gd name="connsiteX103" fmla="*/ 4024693 w 4790027"/>
              <a:gd name="connsiteY103" fmla="*/ 755809 h 808387"/>
              <a:gd name="connsiteX104" fmla="*/ 4028694 w 4790027"/>
              <a:gd name="connsiteY104" fmla="*/ 754476 h 808387"/>
              <a:gd name="connsiteX105" fmla="*/ 4033266 w 4790027"/>
              <a:gd name="connsiteY105" fmla="*/ 755619 h 808387"/>
              <a:gd name="connsiteX106" fmla="*/ 4030599 w 4790027"/>
              <a:gd name="connsiteY106" fmla="*/ 765811 h 808387"/>
              <a:gd name="connsiteX107" fmla="*/ 4035457 w 4790027"/>
              <a:gd name="connsiteY107" fmla="*/ 765525 h 808387"/>
              <a:gd name="connsiteX108" fmla="*/ 4032409 w 4790027"/>
              <a:gd name="connsiteY108" fmla="*/ 761334 h 808387"/>
              <a:gd name="connsiteX109" fmla="*/ 4041457 w 4790027"/>
              <a:gd name="connsiteY109" fmla="*/ 763620 h 808387"/>
              <a:gd name="connsiteX110" fmla="*/ 4030220 w 4790027"/>
              <a:gd name="connsiteY110" fmla="*/ 752234 h 808387"/>
              <a:gd name="connsiteX111" fmla="*/ 4636770 w 4790027"/>
              <a:gd name="connsiteY111" fmla="*/ 751047 h 808387"/>
              <a:gd name="connsiteX112" fmla="*/ 4618482 w 4790027"/>
              <a:gd name="connsiteY112" fmla="*/ 754666 h 808387"/>
              <a:gd name="connsiteX113" fmla="*/ 4637246 w 4790027"/>
              <a:gd name="connsiteY113" fmla="*/ 761810 h 808387"/>
              <a:gd name="connsiteX114" fmla="*/ 4636770 w 4790027"/>
              <a:gd name="connsiteY114" fmla="*/ 751047 h 808387"/>
              <a:gd name="connsiteX115" fmla="*/ 4657523 w 4790027"/>
              <a:gd name="connsiteY115" fmla="*/ 749059 h 808387"/>
              <a:gd name="connsiteX116" fmla="*/ 4645247 w 4790027"/>
              <a:gd name="connsiteY116" fmla="*/ 750951 h 808387"/>
              <a:gd name="connsiteX117" fmla="*/ 4666583 w 4790027"/>
              <a:gd name="connsiteY117" fmla="*/ 759905 h 808387"/>
              <a:gd name="connsiteX118" fmla="*/ 4661440 w 4790027"/>
              <a:gd name="connsiteY118" fmla="*/ 756190 h 808387"/>
              <a:gd name="connsiteX119" fmla="*/ 4663440 w 4790027"/>
              <a:gd name="connsiteY119" fmla="*/ 755524 h 808387"/>
              <a:gd name="connsiteX120" fmla="*/ 4657523 w 4790027"/>
              <a:gd name="connsiteY120" fmla="*/ 749059 h 808387"/>
              <a:gd name="connsiteX121" fmla="*/ 4678144 w 4790027"/>
              <a:gd name="connsiteY121" fmla="*/ 746677 h 808387"/>
              <a:gd name="connsiteX122" fmla="*/ 4666202 w 4790027"/>
              <a:gd name="connsiteY122" fmla="*/ 749047 h 808387"/>
              <a:gd name="connsiteX123" fmla="*/ 4668583 w 4790027"/>
              <a:gd name="connsiteY123" fmla="*/ 759143 h 808387"/>
              <a:gd name="connsiteX124" fmla="*/ 4688205 w 4790027"/>
              <a:gd name="connsiteY124" fmla="*/ 760572 h 808387"/>
              <a:gd name="connsiteX125" fmla="*/ 4687729 w 4790027"/>
              <a:gd name="connsiteY125" fmla="*/ 749809 h 808387"/>
              <a:gd name="connsiteX126" fmla="*/ 4678144 w 4790027"/>
              <a:gd name="connsiteY126" fmla="*/ 746677 h 808387"/>
              <a:gd name="connsiteX127" fmla="*/ 193834 w 4790027"/>
              <a:gd name="connsiteY127" fmla="*/ 745903 h 808387"/>
              <a:gd name="connsiteX128" fmla="*/ 181927 w 4790027"/>
              <a:gd name="connsiteY128" fmla="*/ 751047 h 808387"/>
              <a:gd name="connsiteX129" fmla="*/ 194595 w 4790027"/>
              <a:gd name="connsiteY129" fmla="*/ 751999 h 808387"/>
              <a:gd name="connsiteX130" fmla="*/ 195262 w 4790027"/>
              <a:gd name="connsiteY130" fmla="*/ 746856 h 808387"/>
              <a:gd name="connsiteX131" fmla="*/ 193834 w 4790027"/>
              <a:gd name="connsiteY131" fmla="*/ 745903 h 808387"/>
              <a:gd name="connsiteX132" fmla="*/ 4096893 w 4790027"/>
              <a:gd name="connsiteY132" fmla="*/ 744570 h 808387"/>
              <a:gd name="connsiteX133" fmla="*/ 4095274 w 4790027"/>
              <a:gd name="connsiteY133" fmla="*/ 756000 h 808387"/>
              <a:gd name="connsiteX134" fmla="*/ 4093464 w 4790027"/>
              <a:gd name="connsiteY134" fmla="*/ 748380 h 808387"/>
              <a:gd name="connsiteX135" fmla="*/ 4085653 w 4790027"/>
              <a:gd name="connsiteY135" fmla="*/ 751142 h 808387"/>
              <a:gd name="connsiteX136" fmla="*/ 4086225 w 4790027"/>
              <a:gd name="connsiteY136" fmla="*/ 769525 h 808387"/>
              <a:gd name="connsiteX137" fmla="*/ 4086320 w 4790027"/>
              <a:gd name="connsiteY137" fmla="*/ 769906 h 808387"/>
              <a:gd name="connsiteX138" fmla="*/ 4099750 w 4790027"/>
              <a:gd name="connsiteY138" fmla="*/ 765430 h 808387"/>
              <a:gd name="connsiteX139" fmla="*/ 4096893 w 4790027"/>
              <a:gd name="connsiteY139" fmla="*/ 744570 h 808387"/>
              <a:gd name="connsiteX140" fmla="*/ 4022193 w 4790027"/>
              <a:gd name="connsiteY140" fmla="*/ 743058 h 808387"/>
              <a:gd name="connsiteX141" fmla="*/ 4021455 w 4790027"/>
              <a:gd name="connsiteY141" fmla="*/ 751523 h 808387"/>
              <a:gd name="connsiteX142" fmla="*/ 4022312 w 4790027"/>
              <a:gd name="connsiteY142" fmla="*/ 745808 h 808387"/>
              <a:gd name="connsiteX143" fmla="*/ 4031361 w 4790027"/>
              <a:gd name="connsiteY143" fmla="*/ 748094 h 808387"/>
              <a:gd name="connsiteX144" fmla="*/ 4022193 w 4790027"/>
              <a:gd name="connsiteY144" fmla="*/ 743058 h 808387"/>
              <a:gd name="connsiteX145" fmla="*/ 4001548 w 4790027"/>
              <a:gd name="connsiteY145" fmla="*/ 739426 h 808387"/>
              <a:gd name="connsiteX146" fmla="*/ 3997547 w 4790027"/>
              <a:gd name="connsiteY146" fmla="*/ 740760 h 808387"/>
              <a:gd name="connsiteX147" fmla="*/ 4005072 w 4790027"/>
              <a:gd name="connsiteY147" fmla="*/ 754476 h 808387"/>
              <a:gd name="connsiteX148" fmla="*/ 4017549 w 4790027"/>
              <a:gd name="connsiteY148" fmla="*/ 752952 h 808387"/>
              <a:gd name="connsiteX149" fmla="*/ 4000119 w 4790027"/>
              <a:gd name="connsiteY149" fmla="*/ 742570 h 808387"/>
              <a:gd name="connsiteX150" fmla="*/ 4002691 w 4790027"/>
              <a:gd name="connsiteY150" fmla="*/ 744475 h 808387"/>
              <a:gd name="connsiteX151" fmla="*/ 4001548 w 4790027"/>
              <a:gd name="connsiteY151" fmla="*/ 739426 h 808387"/>
              <a:gd name="connsiteX152" fmla="*/ 4240231 w 4790027"/>
              <a:gd name="connsiteY152" fmla="*/ 739103 h 808387"/>
              <a:gd name="connsiteX153" fmla="*/ 4241197 w 4790027"/>
              <a:gd name="connsiteY153" fmla="*/ 740855 h 808387"/>
              <a:gd name="connsiteX154" fmla="*/ 4238923 w 4790027"/>
              <a:gd name="connsiteY154" fmla="*/ 742177 h 808387"/>
              <a:gd name="connsiteX155" fmla="*/ 4311110 w 4790027"/>
              <a:gd name="connsiteY155" fmla="*/ 738474 h 808387"/>
              <a:gd name="connsiteX156" fmla="*/ 4303109 w 4790027"/>
              <a:gd name="connsiteY156" fmla="*/ 749428 h 808387"/>
              <a:gd name="connsiteX157" fmla="*/ 4309396 w 4790027"/>
              <a:gd name="connsiteY157" fmla="*/ 758191 h 808387"/>
              <a:gd name="connsiteX158" fmla="*/ 4311587 w 4790027"/>
              <a:gd name="connsiteY158" fmla="*/ 749237 h 808387"/>
              <a:gd name="connsiteX159" fmla="*/ 4311110 w 4790027"/>
              <a:gd name="connsiteY159" fmla="*/ 738474 h 808387"/>
              <a:gd name="connsiteX160" fmla="*/ 4225576 w 4790027"/>
              <a:gd name="connsiteY160" fmla="*/ 737998 h 808387"/>
              <a:gd name="connsiteX161" fmla="*/ 4222813 w 4790027"/>
              <a:gd name="connsiteY161" fmla="*/ 744475 h 808387"/>
              <a:gd name="connsiteX162" fmla="*/ 4227385 w 4790027"/>
              <a:gd name="connsiteY162" fmla="*/ 745618 h 808387"/>
              <a:gd name="connsiteX163" fmla="*/ 4226052 w 4790027"/>
              <a:gd name="connsiteY163" fmla="*/ 748761 h 808387"/>
              <a:gd name="connsiteX164" fmla="*/ 4231957 w 4790027"/>
              <a:gd name="connsiteY164" fmla="*/ 746761 h 808387"/>
              <a:gd name="connsiteX165" fmla="*/ 4225576 w 4790027"/>
              <a:gd name="connsiteY165" fmla="*/ 737998 h 808387"/>
              <a:gd name="connsiteX166" fmla="*/ 4061261 w 4790027"/>
              <a:gd name="connsiteY166" fmla="*/ 735632 h 808387"/>
              <a:gd name="connsiteX167" fmla="*/ 4045267 w 4790027"/>
              <a:gd name="connsiteY167" fmla="*/ 743427 h 808387"/>
              <a:gd name="connsiteX168" fmla="*/ 4050030 w 4790027"/>
              <a:gd name="connsiteY168" fmla="*/ 763525 h 808387"/>
              <a:gd name="connsiteX169" fmla="*/ 4044982 w 4790027"/>
              <a:gd name="connsiteY169" fmla="*/ 765144 h 808387"/>
              <a:gd name="connsiteX170" fmla="*/ 4052602 w 4790027"/>
              <a:gd name="connsiteY170" fmla="*/ 765049 h 808387"/>
              <a:gd name="connsiteX171" fmla="*/ 4054316 w 4790027"/>
              <a:gd name="connsiteY171" fmla="*/ 745618 h 808387"/>
              <a:gd name="connsiteX172" fmla="*/ 4066603 w 4790027"/>
              <a:gd name="connsiteY172" fmla="*/ 752380 h 808387"/>
              <a:gd name="connsiteX173" fmla="*/ 4068128 w 4790027"/>
              <a:gd name="connsiteY173" fmla="*/ 740950 h 808387"/>
              <a:gd name="connsiteX174" fmla="*/ 4063555 w 4790027"/>
              <a:gd name="connsiteY174" fmla="*/ 739807 h 808387"/>
              <a:gd name="connsiteX175" fmla="*/ 4065365 w 4790027"/>
              <a:gd name="connsiteY175" fmla="*/ 747332 h 808387"/>
              <a:gd name="connsiteX176" fmla="*/ 4062984 w 4790027"/>
              <a:gd name="connsiteY176" fmla="*/ 737331 h 808387"/>
              <a:gd name="connsiteX177" fmla="*/ 4061261 w 4790027"/>
              <a:gd name="connsiteY177" fmla="*/ 735632 h 808387"/>
              <a:gd name="connsiteX178" fmla="*/ 4122420 w 4790027"/>
              <a:gd name="connsiteY178" fmla="*/ 735616 h 808387"/>
              <a:gd name="connsiteX179" fmla="*/ 4120896 w 4790027"/>
              <a:gd name="connsiteY179" fmla="*/ 747046 h 808387"/>
              <a:gd name="connsiteX180" fmla="*/ 4101084 w 4790027"/>
              <a:gd name="connsiteY180" fmla="*/ 753904 h 808387"/>
              <a:gd name="connsiteX181" fmla="*/ 4100417 w 4790027"/>
              <a:gd name="connsiteY181" fmla="*/ 759619 h 808387"/>
              <a:gd name="connsiteX182" fmla="*/ 4104322 w 4790027"/>
              <a:gd name="connsiteY182" fmla="*/ 758191 h 808387"/>
              <a:gd name="connsiteX183" fmla="*/ 4110037 w 4790027"/>
              <a:gd name="connsiteY183" fmla="*/ 764382 h 808387"/>
              <a:gd name="connsiteX184" fmla="*/ 4119086 w 4790027"/>
              <a:gd name="connsiteY184" fmla="*/ 766668 h 808387"/>
              <a:gd name="connsiteX185" fmla="*/ 4125944 w 4790027"/>
              <a:gd name="connsiteY185" fmla="*/ 750666 h 808387"/>
              <a:gd name="connsiteX186" fmla="*/ 4118991 w 4790027"/>
              <a:gd name="connsiteY186" fmla="*/ 739522 h 808387"/>
              <a:gd name="connsiteX187" fmla="*/ 4122420 w 4790027"/>
              <a:gd name="connsiteY187" fmla="*/ 735616 h 808387"/>
              <a:gd name="connsiteX188" fmla="*/ 4077879 w 4790027"/>
              <a:gd name="connsiteY188" fmla="*/ 735207 h 808387"/>
              <a:gd name="connsiteX189" fmla="*/ 4075843 w 4790027"/>
              <a:gd name="connsiteY189" fmla="*/ 746284 h 808387"/>
              <a:gd name="connsiteX190" fmla="*/ 4080129 w 4790027"/>
              <a:gd name="connsiteY190" fmla="*/ 755714 h 808387"/>
              <a:gd name="connsiteX191" fmla="*/ 4081558 w 4790027"/>
              <a:gd name="connsiteY191" fmla="*/ 752476 h 808387"/>
              <a:gd name="connsiteX192" fmla="*/ 4081748 w 4790027"/>
              <a:gd name="connsiteY192" fmla="*/ 744284 h 808387"/>
              <a:gd name="connsiteX193" fmla="*/ 4079938 w 4790027"/>
              <a:gd name="connsiteY193" fmla="*/ 736759 h 808387"/>
              <a:gd name="connsiteX194" fmla="*/ 4077879 w 4790027"/>
              <a:gd name="connsiteY194" fmla="*/ 735207 h 808387"/>
              <a:gd name="connsiteX195" fmla="*/ 4237006 w 4790027"/>
              <a:gd name="connsiteY195" fmla="*/ 723234 h 808387"/>
              <a:gd name="connsiteX196" fmla="*/ 4230814 w 4790027"/>
              <a:gd name="connsiteY196" fmla="*/ 733521 h 808387"/>
              <a:gd name="connsiteX197" fmla="*/ 4234624 w 4790027"/>
              <a:gd name="connsiteY197" fmla="*/ 740379 h 808387"/>
              <a:gd name="connsiteX198" fmla="*/ 4233291 w 4790027"/>
              <a:gd name="connsiteY198" fmla="*/ 743617 h 808387"/>
              <a:gd name="connsiteX199" fmla="*/ 4235994 w 4790027"/>
              <a:gd name="connsiteY199" fmla="*/ 743879 h 808387"/>
              <a:gd name="connsiteX200" fmla="*/ 4238923 w 4790027"/>
              <a:gd name="connsiteY200" fmla="*/ 742177 h 808387"/>
              <a:gd name="connsiteX201" fmla="*/ 4237863 w 4790027"/>
              <a:gd name="connsiteY201" fmla="*/ 744665 h 808387"/>
              <a:gd name="connsiteX202" fmla="*/ 4249007 w 4790027"/>
              <a:gd name="connsiteY202" fmla="*/ 746284 h 808387"/>
              <a:gd name="connsiteX203" fmla="*/ 4244435 w 4790027"/>
              <a:gd name="connsiteY203" fmla="*/ 745141 h 808387"/>
              <a:gd name="connsiteX204" fmla="*/ 4244530 w 4790027"/>
              <a:gd name="connsiteY204" fmla="*/ 736950 h 808387"/>
              <a:gd name="connsiteX205" fmla="*/ 4250531 w 4790027"/>
              <a:gd name="connsiteY205" fmla="*/ 734950 h 808387"/>
              <a:gd name="connsiteX206" fmla="*/ 4241959 w 4790027"/>
              <a:gd name="connsiteY206" fmla="*/ 735045 h 808387"/>
              <a:gd name="connsiteX207" fmla="*/ 4240231 w 4790027"/>
              <a:gd name="connsiteY207" fmla="*/ 739103 h 808387"/>
              <a:gd name="connsiteX208" fmla="*/ 4237292 w 4790027"/>
              <a:gd name="connsiteY208" fmla="*/ 733771 h 808387"/>
              <a:gd name="connsiteX209" fmla="*/ 4243387 w 4790027"/>
              <a:gd name="connsiteY209" fmla="*/ 731901 h 808387"/>
              <a:gd name="connsiteX210" fmla="*/ 4242149 w 4790027"/>
              <a:gd name="connsiteY210" fmla="*/ 726853 h 808387"/>
              <a:gd name="connsiteX211" fmla="*/ 4237006 w 4790027"/>
              <a:gd name="connsiteY211" fmla="*/ 723234 h 808387"/>
              <a:gd name="connsiteX212" fmla="*/ 421100 w 4790027"/>
              <a:gd name="connsiteY212" fmla="*/ 723234 h 808387"/>
              <a:gd name="connsiteX213" fmla="*/ 417481 w 4790027"/>
              <a:gd name="connsiteY213" fmla="*/ 732187 h 808387"/>
              <a:gd name="connsiteX214" fmla="*/ 395192 w 4790027"/>
              <a:gd name="connsiteY214" fmla="*/ 725044 h 808387"/>
              <a:gd name="connsiteX215" fmla="*/ 407289 w 4790027"/>
              <a:gd name="connsiteY215" fmla="*/ 731044 h 808387"/>
              <a:gd name="connsiteX216" fmla="*/ 379857 w 4790027"/>
              <a:gd name="connsiteY216" fmla="*/ 732664 h 808387"/>
              <a:gd name="connsiteX217" fmla="*/ 472059 w 4790027"/>
              <a:gd name="connsiteY217" fmla="*/ 739236 h 808387"/>
              <a:gd name="connsiteX218" fmla="*/ 471392 w 4790027"/>
              <a:gd name="connsiteY218" fmla="*/ 732759 h 808387"/>
              <a:gd name="connsiteX219" fmla="*/ 464534 w 4790027"/>
              <a:gd name="connsiteY219" fmla="*/ 725615 h 808387"/>
              <a:gd name="connsiteX220" fmla="*/ 470725 w 4790027"/>
              <a:gd name="connsiteY220" fmla="*/ 726282 h 808387"/>
              <a:gd name="connsiteX221" fmla="*/ 470535 w 4790027"/>
              <a:gd name="connsiteY221" fmla="*/ 724472 h 808387"/>
              <a:gd name="connsiteX222" fmla="*/ 461962 w 4790027"/>
              <a:gd name="connsiteY222" fmla="*/ 725425 h 808387"/>
              <a:gd name="connsiteX223" fmla="*/ 421100 w 4790027"/>
              <a:gd name="connsiteY223" fmla="*/ 723234 h 808387"/>
              <a:gd name="connsiteX224" fmla="*/ 3971830 w 4790027"/>
              <a:gd name="connsiteY224" fmla="*/ 722376 h 808387"/>
              <a:gd name="connsiteX225" fmla="*/ 3974782 w 4790027"/>
              <a:gd name="connsiteY225" fmla="*/ 734950 h 808387"/>
              <a:gd name="connsiteX226" fmla="*/ 3972973 w 4790027"/>
              <a:gd name="connsiteY226" fmla="*/ 727425 h 808387"/>
              <a:gd name="connsiteX227" fmla="*/ 3982688 w 4790027"/>
              <a:gd name="connsiteY227" fmla="*/ 732187 h 808387"/>
              <a:gd name="connsiteX228" fmla="*/ 3976973 w 4790027"/>
              <a:gd name="connsiteY228" fmla="*/ 726091 h 808387"/>
              <a:gd name="connsiteX229" fmla="*/ 3971830 w 4790027"/>
              <a:gd name="connsiteY229" fmla="*/ 722376 h 808387"/>
              <a:gd name="connsiteX230" fmla="*/ 3983717 w 4790027"/>
              <a:gd name="connsiteY230" fmla="*/ 720537 h 808387"/>
              <a:gd name="connsiteX231" fmla="*/ 3988498 w 4790027"/>
              <a:gd name="connsiteY231" fmla="*/ 738378 h 808387"/>
              <a:gd name="connsiteX232" fmla="*/ 3984307 w 4790027"/>
              <a:gd name="connsiteY232" fmla="*/ 720757 h 808387"/>
              <a:gd name="connsiteX233" fmla="*/ 3983717 w 4790027"/>
              <a:gd name="connsiteY233" fmla="*/ 720537 h 808387"/>
              <a:gd name="connsiteX234" fmla="*/ 4067270 w 4790027"/>
              <a:gd name="connsiteY234" fmla="*/ 719328 h 808387"/>
              <a:gd name="connsiteX235" fmla="*/ 4064508 w 4790027"/>
              <a:gd name="connsiteY235" fmla="*/ 725710 h 808387"/>
              <a:gd name="connsiteX236" fmla="*/ 4061365 w 4790027"/>
              <a:gd name="connsiteY236" fmla="*/ 721329 h 808387"/>
              <a:gd name="connsiteX237" fmla="*/ 4061174 w 4790027"/>
              <a:gd name="connsiteY237" fmla="*/ 729711 h 808387"/>
              <a:gd name="connsiteX238" fmla="*/ 4070318 w 4790027"/>
              <a:gd name="connsiteY238" fmla="*/ 731997 h 808387"/>
              <a:gd name="connsiteX239" fmla="*/ 4072414 w 4790027"/>
              <a:gd name="connsiteY239" fmla="*/ 723043 h 808387"/>
              <a:gd name="connsiteX240" fmla="*/ 4070413 w 4790027"/>
              <a:gd name="connsiteY240" fmla="*/ 723710 h 808387"/>
              <a:gd name="connsiteX241" fmla="*/ 4067270 w 4790027"/>
              <a:gd name="connsiteY241" fmla="*/ 719328 h 808387"/>
              <a:gd name="connsiteX242" fmla="*/ 358807 w 4790027"/>
              <a:gd name="connsiteY242" fmla="*/ 717805 h 808387"/>
              <a:gd name="connsiteX243" fmla="*/ 354901 w 4790027"/>
              <a:gd name="connsiteY243" fmla="*/ 722758 h 808387"/>
              <a:gd name="connsiteX244" fmla="*/ 359378 w 4790027"/>
              <a:gd name="connsiteY244" fmla="*/ 723139 h 808387"/>
              <a:gd name="connsiteX245" fmla="*/ 359759 w 4790027"/>
              <a:gd name="connsiteY245" fmla="*/ 721234 h 808387"/>
              <a:gd name="connsiteX246" fmla="*/ 390715 w 4790027"/>
              <a:gd name="connsiteY246" fmla="*/ 719900 h 808387"/>
              <a:gd name="connsiteX247" fmla="*/ 368522 w 4790027"/>
              <a:gd name="connsiteY247" fmla="*/ 718090 h 808387"/>
              <a:gd name="connsiteX248" fmla="*/ 358807 w 4790027"/>
              <a:gd name="connsiteY248" fmla="*/ 717805 h 808387"/>
              <a:gd name="connsiteX249" fmla="*/ 280511 w 4790027"/>
              <a:gd name="connsiteY249" fmla="*/ 717138 h 808387"/>
              <a:gd name="connsiteX250" fmla="*/ 300228 w 4790027"/>
              <a:gd name="connsiteY250" fmla="*/ 723996 h 808387"/>
              <a:gd name="connsiteX251" fmla="*/ 280511 w 4790027"/>
              <a:gd name="connsiteY251" fmla="*/ 717138 h 808387"/>
              <a:gd name="connsiteX252" fmla="*/ 321945 w 4790027"/>
              <a:gd name="connsiteY252" fmla="*/ 716090 h 808387"/>
              <a:gd name="connsiteX253" fmla="*/ 336042 w 4790027"/>
              <a:gd name="connsiteY253" fmla="*/ 725520 h 808387"/>
              <a:gd name="connsiteX254" fmla="*/ 318230 w 4790027"/>
              <a:gd name="connsiteY254" fmla="*/ 723520 h 808387"/>
              <a:gd name="connsiteX255" fmla="*/ 340328 w 4790027"/>
              <a:gd name="connsiteY255" fmla="*/ 731521 h 808387"/>
              <a:gd name="connsiteX256" fmla="*/ 374999 w 4790027"/>
              <a:gd name="connsiteY256" fmla="*/ 732473 h 808387"/>
              <a:gd name="connsiteX257" fmla="*/ 353758 w 4790027"/>
              <a:gd name="connsiteY257" fmla="*/ 727425 h 808387"/>
              <a:gd name="connsiteX258" fmla="*/ 356711 w 4790027"/>
              <a:gd name="connsiteY258" fmla="*/ 725520 h 808387"/>
              <a:gd name="connsiteX259" fmla="*/ 350615 w 4790027"/>
              <a:gd name="connsiteY259" fmla="*/ 725805 h 808387"/>
              <a:gd name="connsiteX260" fmla="*/ 339090 w 4790027"/>
              <a:gd name="connsiteY260" fmla="*/ 721138 h 808387"/>
              <a:gd name="connsiteX261" fmla="*/ 346424 w 4790027"/>
              <a:gd name="connsiteY261" fmla="*/ 724282 h 808387"/>
              <a:gd name="connsiteX262" fmla="*/ 354616 w 4790027"/>
              <a:gd name="connsiteY262" fmla="*/ 720472 h 808387"/>
              <a:gd name="connsiteX263" fmla="*/ 354616 w 4790027"/>
              <a:gd name="connsiteY263" fmla="*/ 717424 h 808387"/>
              <a:gd name="connsiteX264" fmla="*/ 321945 w 4790027"/>
              <a:gd name="connsiteY264" fmla="*/ 716090 h 808387"/>
              <a:gd name="connsiteX265" fmla="*/ 258985 w 4790027"/>
              <a:gd name="connsiteY265" fmla="*/ 715138 h 808387"/>
              <a:gd name="connsiteX266" fmla="*/ 256889 w 4790027"/>
              <a:gd name="connsiteY266" fmla="*/ 715233 h 808387"/>
              <a:gd name="connsiteX267" fmla="*/ 248507 w 4790027"/>
              <a:gd name="connsiteY267" fmla="*/ 715614 h 808387"/>
              <a:gd name="connsiteX268" fmla="*/ 243554 w 4790027"/>
              <a:gd name="connsiteY268" fmla="*/ 715804 h 808387"/>
              <a:gd name="connsiteX269" fmla="*/ 243459 w 4790027"/>
              <a:gd name="connsiteY269" fmla="*/ 715900 h 808387"/>
              <a:gd name="connsiteX270" fmla="*/ 246697 w 4790027"/>
              <a:gd name="connsiteY270" fmla="*/ 718948 h 808387"/>
              <a:gd name="connsiteX271" fmla="*/ 249269 w 4790027"/>
              <a:gd name="connsiteY271" fmla="*/ 720662 h 808387"/>
              <a:gd name="connsiteX272" fmla="*/ 253651 w 4790027"/>
              <a:gd name="connsiteY272" fmla="*/ 719138 h 808387"/>
              <a:gd name="connsiteX273" fmla="*/ 258985 w 4790027"/>
              <a:gd name="connsiteY273" fmla="*/ 715138 h 808387"/>
              <a:gd name="connsiteX274" fmla="*/ 4110514 w 4790027"/>
              <a:gd name="connsiteY274" fmla="*/ 712471 h 808387"/>
              <a:gd name="connsiteX275" fmla="*/ 4102417 w 4790027"/>
              <a:gd name="connsiteY275" fmla="*/ 723424 h 808387"/>
              <a:gd name="connsiteX276" fmla="*/ 4104418 w 4790027"/>
              <a:gd name="connsiteY276" fmla="*/ 722758 h 808387"/>
              <a:gd name="connsiteX277" fmla="*/ 4110514 w 4790027"/>
              <a:gd name="connsiteY277" fmla="*/ 712471 h 808387"/>
              <a:gd name="connsiteX278" fmla="*/ 4168045 w 4790027"/>
              <a:gd name="connsiteY278" fmla="*/ 711709 h 808387"/>
              <a:gd name="connsiteX279" fmla="*/ 4160710 w 4790027"/>
              <a:gd name="connsiteY279" fmla="*/ 716947 h 808387"/>
              <a:gd name="connsiteX280" fmla="*/ 4165663 w 4790027"/>
              <a:gd name="connsiteY280" fmla="*/ 728853 h 808387"/>
              <a:gd name="connsiteX281" fmla="*/ 4161091 w 4790027"/>
              <a:gd name="connsiteY281" fmla="*/ 727711 h 808387"/>
              <a:gd name="connsiteX282" fmla="*/ 4168235 w 4790027"/>
              <a:gd name="connsiteY282" fmla="*/ 730663 h 808387"/>
              <a:gd name="connsiteX283" fmla="*/ 4168045 w 4790027"/>
              <a:gd name="connsiteY283" fmla="*/ 711709 h 808387"/>
              <a:gd name="connsiteX284" fmla="*/ 4135542 w 4790027"/>
              <a:gd name="connsiteY284" fmla="*/ 709958 h 808387"/>
              <a:gd name="connsiteX285" fmla="*/ 4125563 w 4790027"/>
              <a:gd name="connsiteY285" fmla="*/ 712851 h 808387"/>
              <a:gd name="connsiteX286" fmla="*/ 4127373 w 4790027"/>
              <a:gd name="connsiteY286" fmla="*/ 720376 h 808387"/>
              <a:gd name="connsiteX287" fmla="*/ 4139184 w 4790027"/>
              <a:gd name="connsiteY287" fmla="*/ 716280 h 808387"/>
              <a:gd name="connsiteX288" fmla="*/ 4135542 w 4790027"/>
              <a:gd name="connsiteY288" fmla="*/ 709958 h 808387"/>
              <a:gd name="connsiteX289" fmla="*/ 3990485 w 4790027"/>
              <a:gd name="connsiteY289" fmla="*/ 709893 h 808387"/>
              <a:gd name="connsiteX290" fmla="*/ 3989641 w 4790027"/>
              <a:gd name="connsiteY290" fmla="*/ 716185 h 808387"/>
              <a:gd name="connsiteX291" fmla="*/ 3990975 w 4790027"/>
              <a:gd name="connsiteY291" fmla="*/ 712947 h 808387"/>
              <a:gd name="connsiteX292" fmla="*/ 3994785 w 4790027"/>
              <a:gd name="connsiteY292" fmla="*/ 719805 h 808387"/>
              <a:gd name="connsiteX293" fmla="*/ 3990485 w 4790027"/>
              <a:gd name="connsiteY293" fmla="*/ 709893 h 808387"/>
              <a:gd name="connsiteX294" fmla="*/ 4554093 w 4790027"/>
              <a:gd name="connsiteY294" fmla="*/ 708851 h 808387"/>
              <a:gd name="connsiteX295" fmla="*/ 4552379 w 4790027"/>
              <a:gd name="connsiteY295" fmla="*/ 728568 h 808387"/>
              <a:gd name="connsiteX296" fmla="*/ 4557903 w 4790027"/>
              <a:gd name="connsiteY296" fmla="*/ 715709 h 808387"/>
              <a:gd name="connsiteX297" fmla="*/ 4554093 w 4790027"/>
              <a:gd name="connsiteY297" fmla="*/ 708851 h 808387"/>
              <a:gd name="connsiteX298" fmla="*/ 350901 w 4790027"/>
              <a:gd name="connsiteY298" fmla="*/ 708470 h 808387"/>
              <a:gd name="connsiteX299" fmla="*/ 341947 w 4790027"/>
              <a:gd name="connsiteY299" fmla="*/ 711232 h 808387"/>
              <a:gd name="connsiteX300" fmla="*/ 351949 w 4790027"/>
              <a:gd name="connsiteY300" fmla="*/ 711613 h 808387"/>
              <a:gd name="connsiteX301" fmla="*/ 350901 w 4790027"/>
              <a:gd name="connsiteY301" fmla="*/ 708470 h 808387"/>
              <a:gd name="connsiteX302" fmla="*/ 305657 w 4790027"/>
              <a:gd name="connsiteY302" fmla="*/ 704184 h 808387"/>
              <a:gd name="connsiteX303" fmla="*/ 302704 w 4790027"/>
              <a:gd name="connsiteY303" fmla="*/ 710851 h 808387"/>
              <a:gd name="connsiteX304" fmla="*/ 302990 w 4790027"/>
              <a:gd name="connsiteY304" fmla="*/ 710947 h 808387"/>
              <a:gd name="connsiteX305" fmla="*/ 329946 w 4790027"/>
              <a:gd name="connsiteY305" fmla="*/ 710947 h 808387"/>
              <a:gd name="connsiteX306" fmla="*/ 325279 w 4790027"/>
              <a:gd name="connsiteY306" fmla="*/ 707137 h 808387"/>
              <a:gd name="connsiteX307" fmla="*/ 319849 w 4790027"/>
              <a:gd name="connsiteY307" fmla="*/ 706565 h 808387"/>
              <a:gd name="connsiteX308" fmla="*/ 317659 w 4790027"/>
              <a:gd name="connsiteY308" fmla="*/ 707137 h 808387"/>
              <a:gd name="connsiteX309" fmla="*/ 318230 w 4790027"/>
              <a:gd name="connsiteY309" fmla="*/ 706279 h 808387"/>
              <a:gd name="connsiteX310" fmla="*/ 305657 w 4790027"/>
              <a:gd name="connsiteY310" fmla="*/ 704184 h 808387"/>
              <a:gd name="connsiteX311" fmla="*/ 303181 w 4790027"/>
              <a:gd name="connsiteY311" fmla="*/ 703993 h 808387"/>
              <a:gd name="connsiteX312" fmla="*/ 296513 w 4790027"/>
              <a:gd name="connsiteY312" fmla="*/ 704089 h 808387"/>
              <a:gd name="connsiteX313" fmla="*/ 300799 w 4790027"/>
              <a:gd name="connsiteY313" fmla="*/ 709518 h 808387"/>
              <a:gd name="connsiteX314" fmla="*/ 303181 w 4790027"/>
              <a:gd name="connsiteY314" fmla="*/ 703993 h 808387"/>
              <a:gd name="connsiteX315" fmla="*/ 4020598 w 4790027"/>
              <a:gd name="connsiteY315" fmla="*/ 702755 h 808387"/>
              <a:gd name="connsiteX316" fmla="*/ 4020789 w 4790027"/>
              <a:gd name="connsiteY316" fmla="*/ 702945 h 808387"/>
              <a:gd name="connsiteX317" fmla="*/ 4020408 w 4790027"/>
              <a:gd name="connsiteY317" fmla="*/ 702850 h 808387"/>
              <a:gd name="connsiteX318" fmla="*/ 4020598 w 4790027"/>
              <a:gd name="connsiteY318" fmla="*/ 702755 h 808387"/>
              <a:gd name="connsiteX319" fmla="*/ 4214431 w 4790027"/>
              <a:gd name="connsiteY319" fmla="*/ 701041 h 808387"/>
              <a:gd name="connsiteX320" fmla="*/ 4205192 w 4790027"/>
              <a:gd name="connsiteY320" fmla="*/ 706946 h 808387"/>
              <a:gd name="connsiteX321" fmla="*/ 4217479 w 4790027"/>
              <a:gd name="connsiteY321" fmla="*/ 713614 h 808387"/>
              <a:gd name="connsiteX322" fmla="*/ 4201858 w 4790027"/>
              <a:gd name="connsiteY322" fmla="*/ 710851 h 808387"/>
              <a:gd name="connsiteX323" fmla="*/ 4186714 w 4790027"/>
              <a:gd name="connsiteY323" fmla="*/ 718852 h 808387"/>
              <a:gd name="connsiteX324" fmla="*/ 4199096 w 4790027"/>
              <a:gd name="connsiteY324" fmla="*/ 717233 h 808387"/>
              <a:gd name="connsiteX325" fmla="*/ 4198334 w 4790027"/>
              <a:gd name="connsiteY325" fmla="*/ 722948 h 808387"/>
              <a:gd name="connsiteX326" fmla="*/ 4190524 w 4790027"/>
              <a:gd name="connsiteY326" fmla="*/ 725710 h 808387"/>
              <a:gd name="connsiteX327" fmla="*/ 4182237 w 4790027"/>
              <a:gd name="connsiteY327" fmla="*/ 717709 h 808387"/>
              <a:gd name="connsiteX328" fmla="*/ 4186523 w 4790027"/>
              <a:gd name="connsiteY328" fmla="*/ 727044 h 808387"/>
              <a:gd name="connsiteX329" fmla="*/ 4180999 w 4790027"/>
              <a:gd name="connsiteY329" fmla="*/ 739807 h 808387"/>
              <a:gd name="connsiteX330" fmla="*/ 4175474 w 4790027"/>
              <a:gd name="connsiteY330" fmla="*/ 725425 h 808387"/>
              <a:gd name="connsiteX331" fmla="*/ 4178427 w 4790027"/>
              <a:gd name="connsiteY331" fmla="*/ 710756 h 808387"/>
              <a:gd name="connsiteX332" fmla="*/ 4168235 w 4790027"/>
              <a:gd name="connsiteY332" fmla="*/ 722186 h 808387"/>
              <a:gd name="connsiteX333" fmla="*/ 4174045 w 4790027"/>
              <a:gd name="connsiteY333" fmla="*/ 728377 h 808387"/>
              <a:gd name="connsiteX334" fmla="*/ 4171093 w 4790027"/>
              <a:gd name="connsiteY334" fmla="*/ 743046 h 808387"/>
              <a:gd name="connsiteX335" fmla="*/ 4164044 w 4790027"/>
              <a:gd name="connsiteY335" fmla="*/ 740093 h 808387"/>
              <a:gd name="connsiteX336" fmla="*/ 4167759 w 4790027"/>
              <a:gd name="connsiteY336" fmla="*/ 746951 h 808387"/>
              <a:gd name="connsiteX337" fmla="*/ 4159091 w 4790027"/>
              <a:gd name="connsiteY337" fmla="*/ 755333 h 808387"/>
              <a:gd name="connsiteX338" fmla="*/ 4169569 w 4790027"/>
              <a:gd name="connsiteY338" fmla="*/ 754476 h 808387"/>
              <a:gd name="connsiteX339" fmla="*/ 4171378 w 4790027"/>
              <a:gd name="connsiteY339" fmla="*/ 762096 h 808387"/>
              <a:gd name="connsiteX340" fmla="*/ 4191571 w 4790027"/>
              <a:gd name="connsiteY340" fmla="*/ 766001 h 808387"/>
              <a:gd name="connsiteX341" fmla="*/ 4188809 w 4790027"/>
              <a:gd name="connsiteY341" fmla="*/ 772383 h 808387"/>
              <a:gd name="connsiteX342" fmla="*/ 4185666 w 4790027"/>
              <a:gd name="connsiteY342" fmla="*/ 768001 h 808387"/>
              <a:gd name="connsiteX343" fmla="*/ 4193191 w 4790027"/>
              <a:gd name="connsiteY343" fmla="*/ 781717 h 808387"/>
              <a:gd name="connsiteX344" fmla="*/ 4210145 w 4790027"/>
              <a:gd name="connsiteY344" fmla="*/ 781241 h 808387"/>
              <a:gd name="connsiteX345" fmla="*/ 4217479 w 4790027"/>
              <a:gd name="connsiteY345" fmla="*/ 776002 h 808387"/>
              <a:gd name="connsiteX346" fmla="*/ 4218432 w 4790027"/>
              <a:gd name="connsiteY346" fmla="*/ 762096 h 808387"/>
              <a:gd name="connsiteX347" fmla="*/ 4245673 w 4790027"/>
              <a:gd name="connsiteY347" fmla="*/ 769049 h 808387"/>
              <a:gd name="connsiteX348" fmla="*/ 4251770 w 4790027"/>
              <a:gd name="connsiteY348" fmla="*/ 758762 h 808387"/>
              <a:gd name="connsiteX349" fmla="*/ 4245388 w 4790027"/>
              <a:gd name="connsiteY349" fmla="*/ 749999 h 808387"/>
              <a:gd name="connsiteX350" fmla="*/ 4247864 w 4790027"/>
              <a:gd name="connsiteY350" fmla="*/ 760096 h 808387"/>
              <a:gd name="connsiteX351" fmla="*/ 4237387 w 4790027"/>
              <a:gd name="connsiteY351" fmla="*/ 761048 h 808387"/>
              <a:gd name="connsiteX352" fmla="*/ 4242149 w 4790027"/>
              <a:gd name="connsiteY352" fmla="*/ 754000 h 808387"/>
              <a:gd name="connsiteX353" fmla="*/ 4229005 w 4790027"/>
              <a:gd name="connsiteY353" fmla="*/ 753047 h 808387"/>
              <a:gd name="connsiteX354" fmla="*/ 4221861 w 4790027"/>
              <a:gd name="connsiteY354" fmla="*/ 750094 h 808387"/>
              <a:gd name="connsiteX355" fmla="*/ 4220241 w 4790027"/>
              <a:gd name="connsiteY355" fmla="*/ 734378 h 808387"/>
              <a:gd name="connsiteX356" fmla="*/ 4208240 w 4790027"/>
              <a:gd name="connsiteY356" fmla="*/ 746665 h 808387"/>
              <a:gd name="connsiteX357" fmla="*/ 4195381 w 4790027"/>
              <a:gd name="connsiteY357" fmla="*/ 737521 h 808387"/>
              <a:gd name="connsiteX358" fmla="*/ 4207954 w 4790027"/>
              <a:gd name="connsiteY358" fmla="*/ 727711 h 808387"/>
              <a:gd name="connsiteX359" fmla="*/ 4216336 w 4790027"/>
              <a:gd name="connsiteY359" fmla="*/ 735712 h 808387"/>
              <a:gd name="connsiteX360" fmla="*/ 4215860 w 4790027"/>
              <a:gd name="connsiteY360" fmla="*/ 724948 h 808387"/>
              <a:gd name="connsiteX361" fmla="*/ 4228909 w 4790027"/>
              <a:gd name="connsiteY361" fmla="*/ 725901 h 808387"/>
              <a:gd name="connsiteX362" fmla="*/ 4233196 w 4790027"/>
              <a:gd name="connsiteY362" fmla="*/ 708089 h 808387"/>
              <a:gd name="connsiteX363" fmla="*/ 4223385 w 4790027"/>
              <a:gd name="connsiteY363" fmla="*/ 711518 h 808387"/>
              <a:gd name="connsiteX364" fmla="*/ 4227766 w 4790027"/>
              <a:gd name="connsiteY364" fmla="*/ 720948 h 808387"/>
              <a:gd name="connsiteX365" fmla="*/ 4219289 w 4790027"/>
              <a:gd name="connsiteY365" fmla="*/ 721138 h 808387"/>
              <a:gd name="connsiteX366" fmla="*/ 4214431 w 4790027"/>
              <a:gd name="connsiteY366" fmla="*/ 701041 h 808387"/>
              <a:gd name="connsiteX367" fmla="*/ 4074378 w 4790027"/>
              <a:gd name="connsiteY367" fmla="*/ 698564 h 808387"/>
              <a:gd name="connsiteX368" fmla="*/ 4075557 w 4790027"/>
              <a:gd name="connsiteY368" fmla="*/ 700088 h 808387"/>
              <a:gd name="connsiteX369" fmla="*/ 4074604 w 4790027"/>
              <a:gd name="connsiteY369" fmla="*/ 704184 h 808387"/>
              <a:gd name="connsiteX370" fmla="*/ 4074699 w 4790027"/>
              <a:gd name="connsiteY370" fmla="*/ 706089 h 808387"/>
              <a:gd name="connsiteX371" fmla="*/ 4070985 w 4790027"/>
              <a:gd name="connsiteY371" fmla="*/ 705803 h 808387"/>
              <a:gd name="connsiteX372" fmla="*/ 4071206 w 4790027"/>
              <a:gd name="connsiteY372" fmla="*/ 715223 h 808387"/>
              <a:gd name="connsiteX373" fmla="*/ 4070604 w 4790027"/>
              <a:gd name="connsiteY373" fmla="*/ 715423 h 808387"/>
              <a:gd name="connsiteX374" fmla="*/ 4071271 w 4790027"/>
              <a:gd name="connsiteY374" fmla="*/ 717995 h 808387"/>
              <a:gd name="connsiteX375" fmla="*/ 4071206 w 4790027"/>
              <a:gd name="connsiteY375" fmla="*/ 715223 h 808387"/>
              <a:gd name="connsiteX376" fmla="*/ 4074604 w 4790027"/>
              <a:gd name="connsiteY376" fmla="*/ 714090 h 808387"/>
              <a:gd name="connsiteX377" fmla="*/ 4071461 w 4790027"/>
              <a:gd name="connsiteY377" fmla="*/ 709708 h 808387"/>
              <a:gd name="connsiteX378" fmla="*/ 4078129 w 4790027"/>
              <a:gd name="connsiteY378" fmla="*/ 701898 h 808387"/>
              <a:gd name="connsiteX379" fmla="*/ 4074378 w 4790027"/>
              <a:gd name="connsiteY379" fmla="*/ 698564 h 808387"/>
              <a:gd name="connsiteX380" fmla="*/ 4112907 w 4790027"/>
              <a:gd name="connsiteY380" fmla="*/ 697052 h 808387"/>
              <a:gd name="connsiteX381" fmla="*/ 4110133 w 4790027"/>
              <a:gd name="connsiteY381" fmla="*/ 701803 h 808387"/>
              <a:gd name="connsiteX382" fmla="*/ 4112133 w 4790027"/>
              <a:gd name="connsiteY382" fmla="*/ 701136 h 808387"/>
              <a:gd name="connsiteX383" fmla="*/ 4124991 w 4790027"/>
              <a:gd name="connsiteY383" fmla="*/ 710280 h 808387"/>
              <a:gd name="connsiteX384" fmla="*/ 4120610 w 4790027"/>
              <a:gd name="connsiteY384" fmla="*/ 700945 h 808387"/>
              <a:gd name="connsiteX385" fmla="*/ 4115466 w 4790027"/>
              <a:gd name="connsiteY385" fmla="*/ 697230 h 808387"/>
              <a:gd name="connsiteX386" fmla="*/ 4112907 w 4790027"/>
              <a:gd name="connsiteY386" fmla="*/ 697052 h 808387"/>
              <a:gd name="connsiteX387" fmla="*/ 4163758 w 4790027"/>
              <a:gd name="connsiteY387" fmla="*/ 694087 h 808387"/>
              <a:gd name="connsiteX388" fmla="*/ 4157091 w 4790027"/>
              <a:gd name="connsiteY388" fmla="*/ 701898 h 808387"/>
              <a:gd name="connsiteX389" fmla="*/ 4161377 w 4790027"/>
              <a:gd name="connsiteY389" fmla="*/ 711232 h 808387"/>
              <a:gd name="connsiteX390" fmla="*/ 4163758 w 4790027"/>
              <a:gd name="connsiteY390" fmla="*/ 694087 h 808387"/>
              <a:gd name="connsiteX391" fmla="*/ 368046 w 4790027"/>
              <a:gd name="connsiteY391" fmla="*/ 693992 h 808387"/>
              <a:gd name="connsiteX392" fmla="*/ 369951 w 4790027"/>
              <a:gd name="connsiteY392" fmla="*/ 695040 h 808387"/>
              <a:gd name="connsiteX393" fmla="*/ 378523 w 4790027"/>
              <a:gd name="connsiteY393" fmla="*/ 694278 h 808387"/>
              <a:gd name="connsiteX394" fmla="*/ 368046 w 4790027"/>
              <a:gd name="connsiteY394" fmla="*/ 693992 h 808387"/>
              <a:gd name="connsiteX395" fmla="*/ 4152709 w 4790027"/>
              <a:gd name="connsiteY395" fmla="*/ 692468 h 808387"/>
              <a:gd name="connsiteX396" fmla="*/ 4145851 w 4790027"/>
              <a:gd name="connsiteY396" fmla="*/ 708470 h 808387"/>
              <a:gd name="connsiteX397" fmla="*/ 4153948 w 4790027"/>
              <a:gd name="connsiteY397" fmla="*/ 697516 h 808387"/>
              <a:gd name="connsiteX398" fmla="*/ 4152709 w 4790027"/>
              <a:gd name="connsiteY398" fmla="*/ 692468 h 808387"/>
              <a:gd name="connsiteX399" fmla="*/ 4178236 w 4790027"/>
              <a:gd name="connsiteY399" fmla="*/ 691801 h 808387"/>
              <a:gd name="connsiteX400" fmla="*/ 4176236 w 4790027"/>
              <a:gd name="connsiteY400" fmla="*/ 692468 h 808387"/>
              <a:gd name="connsiteX401" fmla="*/ 4174712 w 4790027"/>
              <a:gd name="connsiteY401" fmla="*/ 692659 h 808387"/>
              <a:gd name="connsiteX402" fmla="*/ 4184332 w 4790027"/>
              <a:gd name="connsiteY402" fmla="*/ 708756 h 808387"/>
              <a:gd name="connsiteX403" fmla="*/ 4181761 w 4790027"/>
              <a:gd name="connsiteY403" fmla="*/ 706946 h 808387"/>
              <a:gd name="connsiteX404" fmla="*/ 4185190 w 4790027"/>
              <a:gd name="connsiteY404" fmla="*/ 703041 h 808387"/>
              <a:gd name="connsiteX405" fmla="*/ 4183951 w 4790027"/>
              <a:gd name="connsiteY405" fmla="*/ 697993 h 808387"/>
              <a:gd name="connsiteX406" fmla="*/ 4178236 w 4790027"/>
              <a:gd name="connsiteY406" fmla="*/ 691801 h 808387"/>
              <a:gd name="connsiteX407" fmla="*/ 4032599 w 4790027"/>
              <a:gd name="connsiteY407" fmla="*/ 690373 h 808387"/>
              <a:gd name="connsiteX408" fmla="*/ 4013454 w 4790027"/>
              <a:gd name="connsiteY408" fmla="*/ 699707 h 808387"/>
              <a:gd name="connsiteX409" fmla="*/ 4020407 w 4790027"/>
              <a:gd name="connsiteY409" fmla="*/ 702850 h 808387"/>
              <a:gd name="connsiteX410" fmla="*/ 3994499 w 4790027"/>
              <a:gd name="connsiteY410" fmla="*/ 700850 h 808387"/>
              <a:gd name="connsiteX411" fmla="*/ 3986593 w 4790027"/>
              <a:gd name="connsiteY411" fmla="*/ 703708 h 808387"/>
              <a:gd name="connsiteX412" fmla="*/ 4008596 w 4790027"/>
              <a:gd name="connsiteY412" fmla="*/ 715138 h 808387"/>
              <a:gd name="connsiteX413" fmla="*/ 4003072 w 4790027"/>
              <a:gd name="connsiteY413" fmla="*/ 727996 h 808387"/>
              <a:gd name="connsiteX414" fmla="*/ 4010025 w 4790027"/>
              <a:gd name="connsiteY414" fmla="*/ 739141 h 808387"/>
              <a:gd name="connsiteX415" fmla="*/ 4005072 w 4790027"/>
              <a:gd name="connsiteY415" fmla="*/ 727234 h 808387"/>
              <a:gd name="connsiteX416" fmla="*/ 4013549 w 4790027"/>
              <a:gd name="connsiteY416" fmla="*/ 726949 h 808387"/>
              <a:gd name="connsiteX417" fmla="*/ 4013930 w 4790027"/>
              <a:gd name="connsiteY417" fmla="*/ 737712 h 808387"/>
              <a:gd name="connsiteX418" fmla="*/ 4024979 w 4790027"/>
              <a:gd name="connsiteY418" fmla="*/ 712090 h 808387"/>
              <a:gd name="connsiteX419" fmla="*/ 4029551 w 4790027"/>
              <a:gd name="connsiteY419" fmla="*/ 713233 h 808387"/>
              <a:gd name="connsiteX420" fmla="*/ 4028599 w 4790027"/>
              <a:gd name="connsiteY420" fmla="*/ 727234 h 808387"/>
              <a:gd name="connsiteX421" fmla="*/ 4025265 w 4790027"/>
              <a:gd name="connsiteY421" fmla="*/ 731044 h 808387"/>
              <a:gd name="connsiteX422" fmla="*/ 4018597 w 4790027"/>
              <a:gd name="connsiteY422" fmla="*/ 738760 h 808387"/>
              <a:gd name="connsiteX423" fmla="*/ 4036885 w 4790027"/>
              <a:gd name="connsiteY423" fmla="*/ 735140 h 808387"/>
              <a:gd name="connsiteX424" fmla="*/ 4035361 w 4790027"/>
              <a:gd name="connsiteY424" fmla="*/ 746570 h 808387"/>
              <a:gd name="connsiteX425" fmla="*/ 4043077 w 4790027"/>
              <a:gd name="connsiteY425" fmla="*/ 751999 h 808387"/>
              <a:gd name="connsiteX426" fmla="*/ 4043839 w 4790027"/>
              <a:gd name="connsiteY426" fmla="*/ 746284 h 808387"/>
              <a:gd name="connsiteX427" fmla="*/ 4040886 w 4790027"/>
              <a:gd name="connsiteY427" fmla="*/ 733711 h 808387"/>
              <a:gd name="connsiteX428" fmla="*/ 4054507 w 4790027"/>
              <a:gd name="connsiteY428" fmla="*/ 737236 h 808387"/>
              <a:gd name="connsiteX429" fmla="*/ 4049935 w 4790027"/>
              <a:gd name="connsiteY429" fmla="*/ 736093 h 808387"/>
              <a:gd name="connsiteX430" fmla="*/ 4056602 w 4790027"/>
              <a:gd name="connsiteY430" fmla="*/ 728282 h 808387"/>
              <a:gd name="connsiteX431" fmla="*/ 4049458 w 4790027"/>
              <a:gd name="connsiteY431" fmla="*/ 725329 h 808387"/>
              <a:gd name="connsiteX432" fmla="*/ 4052411 w 4790027"/>
              <a:gd name="connsiteY432" fmla="*/ 710661 h 808387"/>
              <a:gd name="connsiteX433" fmla="*/ 4049649 w 4790027"/>
              <a:gd name="connsiteY433" fmla="*/ 717138 h 808387"/>
              <a:gd name="connsiteX434" fmla="*/ 4043172 w 4790027"/>
              <a:gd name="connsiteY434" fmla="*/ 716662 h 808387"/>
              <a:gd name="connsiteX435" fmla="*/ 4032599 w 4790027"/>
              <a:gd name="connsiteY435" fmla="*/ 690373 h 808387"/>
              <a:gd name="connsiteX436" fmla="*/ 4082986 w 4790027"/>
              <a:gd name="connsiteY436" fmla="*/ 686658 h 808387"/>
              <a:gd name="connsiteX437" fmla="*/ 4079081 w 4790027"/>
              <a:gd name="connsiteY437" fmla="*/ 687991 h 808387"/>
              <a:gd name="connsiteX438" fmla="*/ 4078795 w 4790027"/>
              <a:gd name="connsiteY438" fmla="*/ 696278 h 808387"/>
              <a:gd name="connsiteX439" fmla="*/ 4080796 w 4790027"/>
              <a:gd name="connsiteY439" fmla="*/ 695611 h 808387"/>
              <a:gd name="connsiteX440" fmla="*/ 4086606 w 4790027"/>
              <a:gd name="connsiteY440" fmla="*/ 701803 h 808387"/>
              <a:gd name="connsiteX441" fmla="*/ 4082986 w 4790027"/>
              <a:gd name="connsiteY441" fmla="*/ 686658 h 808387"/>
              <a:gd name="connsiteX442" fmla="*/ 4012501 w 4790027"/>
              <a:gd name="connsiteY442" fmla="*/ 686467 h 808387"/>
              <a:gd name="connsiteX443" fmla="*/ 4007167 w 4790027"/>
              <a:gd name="connsiteY443" fmla="*/ 691039 h 808387"/>
              <a:gd name="connsiteX444" fmla="*/ 4011739 w 4790027"/>
              <a:gd name="connsiteY444" fmla="*/ 692182 h 808387"/>
              <a:gd name="connsiteX445" fmla="*/ 4009549 w 4790027"/>
              <a:gd name="connsiteY445" fmla="*/ 701136 h 808387"/>
              <a:gd name="connsiteX446" fmla="*/ 4005656 w 4790027"/>
              <a:gd name="connsiteY446" fmla="*/ 702392 h 808387"/>
              <a:gd name="connsiteX447" fmla="*/ 4005643 w 4790027"/>
              <a:gd name="connsiteY447" fmla="*/ 702374 h 808387"/>
              <a:gd name="connsiteX448" fmla="*/ 4003643 w 4790027"/>
              <a:gd name="connsiteY448" fmla="*/ 703041 h 808387"/>
              <a:gd name="connsiteX449" fmla="*/ 4005656 w 4790027"/>
              <a:gd name="connsiteY449" fmla="*/ 702392 h 808387"/>
              <a:gd name="connsiteX450" fmla="*/ 4008787 w 4790027"/>
              <a:gd name="connsiteY450" fmla="*/ 706755 h 808387"/>
              <a:gd name="connsiteX451" fmla="*/ 4014883 w 4790027"/>
              <a:gd name="connsiteY451" fmla="*/ 696469 h 808387"/>
              <a:gd name="connsiteX452" fmla="*/ 4012501 w 4790027"/>
              <a:gd name="connsiteY452" fmla="*/ 686467 h 808387"/>
              <a:gd name="connsiteX453" fmla="*/ 159544 w 4790027"/>
              <a:gd name="connsiteY453" fmla="*/ 681228 h 808387"/>
              <a:gd name="connsiteX454" fmla="*/ 153638 w 4790027"/>
              <a:gd name="connsiteY454" fmla="*/ 683705 h 808387"/>
              <a:gd name="connsiteX455" fmla="*/ 162592 w 4790027"/>
              <a:gd name="connsiteY455" fmla="*/ 700660 h 808387"/>
              <a:gd name="connsiteX456" fmla="*/ 172117 w 4790027"/>
              <a:gd name="connsiteY456" fmla="*/ 710661 h 808387"/>
              <a:gd name="connsiteX457" fmla="*/ 182308 w 4790027"/>
              <a:gd name="connsiteY457" fmla="*/ 711423 h 808387"/>
              <a:gd name="connsiteX458" fmla="*/ 176212 w 4790027"/>
              <a:gd name="connsiteY458" fmla="*/ 689992 h 808387"/>
              <a:gd name="connsiteX459" fmla="*/ 186404 w 4790027"/>
              <a:gd name="connsiteY459" fmla="*/ 690753 h 808387"/>
              <a:gd name="connsiteX460" fmla="*/ 188023 w 4790027"/>
              <a:gd name="connsiteY460" fmla="*/ 702565 h 808387"/>
              <a:gd name="connsiteX461" fmla="*/ 189452 w 4790027"/>
              <a:gd name="connsiteY461" fmla="*/ 683991 h 808387"/>
              <a:gd name="connsiteX462" fmla="*/ 182499 w 4790027"/>
              <a:gd name="connsiteY462" fmla="*/ 683991 h 808387"/>
              <a:gd name="connsiteX463" fmla="*/ 174117 w 4790027"/>
              <a:gd name="connsiteY463" fmla="*/ 681991 h 808387"/>
              <a:gd name="connsiteX464" fmla="*/ 175260 w 4790027"/>
              <a:gd name="connsiteY464" fmla="*/ 693801 h 808387"/>
              <a:gd name="connsiteX465" fmla="*/ 160877 w 4790027"/>
              <a:gd name="connsiteY465" fmla="*/ 685229 h 808387"/>
              <a:gd name="connsiteX466" fmla="*/ 159544 w 4790027"/>
              <a:gd name="connsiteY466" fmla="*/ 681228 h 808387"/>
              <a:gd name="connsiteX467" fmla="*/ 142172 w 4790027"/>
              <a:gd name="connsiteY467" fmla="*/ 678740 h 808387"/>
              <a:gd name="connsiteX468" fmla="*/ 133350 w 4790027"/>
              <a:gd name="connsiteY468" fmla="*/ 679895 h 808387"/>
              <a:gd name="connsiteX469" fmla="*/ 151352 w 4790027"/>
              <a:gd name="connsiteY469" fmla="*/ 678943 h 808387"/>
              <a:gd name="connsiteX470" fmla="*/ 142172 w 4790027"/>
              <a:gd name="connsiteY470" fmla="*/ 678740 h 808387"/>
              <a:gd name="connsiteX471" fmla="*/ 315087 w 4790027"/>
              <a:gd name="connsiteY471" fmla="*/ 673704 h 808387"/>
              <a:gd name="connsiteX472" fmla="*/ 304895 w 4790027"/>
              <a:gd name="connsiteY472" fmla="*/ 674085 h 808387"/>
              <a:gd name="connsiteX473" fmla="*/ 304609 w 4790027"/>
              <a:gd name="connsiteY473" fmla="*/ 674847 h 808387"/>
              <a:gd name="connsiteX474" fmla="*/ 315944 w 4790027"/>
              <a:gd name="connsiteY474" fmla="*/ 676847 h 808387"/>
              <a:gd name="connsiteX475" fmla="*/ 315087 w 4790027"/>
              <a:gd name="connsiteY475" fmla="*/ 673704 h 808387"/>
              <a:gd name="connsiteX476" fmla="*/ 403194 w 4790027"/>
              <a:gd name="connsiteY476" fmla="*/ 667131 h 808387"/>
              <a:gd name="connsiteX477" fmla="*/ 441008 w 4790027"/>
              <a:gd name="connsiteY477" fmla="*/ 674560 h 808387"/>
              <a:gd name="connsiteX478" fmla="*/ 397574 w 4790027"/>
              <a:gd name="connsiteY478" fmla="*/ 673703 h 808387"/>
              <a:gd name="connsiteX479" fmla="*/ 403194 w 4790027"/>
              <a:gd name="connsiteY479" fmla="*/ 667131 h 808387"/>
              <a:gd name="connsiteX480" fmla="*/ 1414748 w 4790027"/>
              <a:gd name="connsiteY480" fmla="*/ 665512 h 808387"/>
              <a:gd name="connsiteX481" fmla="*/ 1416082 w 4790027"/>
              <a:gd name="connsiteY481" fmla="*/ 668465 h 808387"/>
              <a:gd name="connsiteX482" fmla="*/ 1412653 w 4790027"/>
              <a:gd name="connsiteY482" fmla="*/ 666370 h 808387"/>
              <a:gd name="connsiteX483" fmla="*/ 1409509 w 4790027"/>
              <a:gd name="connsiteY483" fmla="*/ 667703 h 808387"/>
              <a:gd name="connsiteX484" fmla="*/ 1407890 w 4790027"/>
              <a:gd name="connsiteY484" fmla="*/ 679038 h 808387"/>
              <a:gd name="connsiteX485" fmla="*/ 1411891 w 4790027"/>
              <a:gd name="connsiteY485" fmla="*/ 683419 h 808387"/>
              <a:gd name="connsiteX486" fmla="*/ 1409509 w 4790027"/>
              <a:gd name="connsiteY486" fmla="*/ 683134 h 808387"/>
              <a:gd name="connsiteX487" fmla="*/ 1407509 w 4790027"/>
              <a:gd name="connsiteY487" fmla="*/ 682467 h 808387"/>
              <a:gd name="connsiteX488" fmla="*/ 1407414 w 4790027"/>
              <a:gd name="connsiteY488" fmla="*/ 682848 h 808387"/>
              <a:gd name="connsiteX489" fmla="*/ 1409509 w 4790027"/>
              <a:gd name="connsiteY489" fmla="*/ 683134 h 808387"/>
              <a:gd name="connsiteX490" fmla="*/ 1411700 w 4790027"/>
              <a:gd name="connsiteY490" fmla="*/ 684753 h 808387"/>
              <a:gd name="connsiteX491" fmla="*/ 1411986 w 4790027"/>
              <a:gd name="connsiteY491" fmla="*/ 683515 h 808387"/>
              <a:gd name="connsiteX492" fmla="*/ 1451610 w 4790027"/>
              <a:gd name="connsiteY492" fmla="*/ 683705 h 808387"/>
              <a:gd name="connsiteX493" fmla="*/ 1436084 w 4790027"/>
              <a:gd name="connsiteY493" fmla="*/ 687420 h 808387"/>
              <a:gd name="connsiteX494" fmla="*/ 1441037 w 4790027"/>
              <a:gd name="connsiteY494" fmla="*/ 689706 h 808387"/>
              <a:gd name="connsiteX495" fmla="*/ 1447609 w 4790027"/>
              <a:gd name="connsiteY495" fmla="*/ 691135 h 808387"/>
              <a:gd name="connsiteX496" fmla="*/ 1450276 w 4790027"/>
              <a:gd name="connsiteY496" fmla="*/ 689801 h 808387"/>
              <a:gd name="connsiteX497" fmla="*/ 1451705 w 4790027"/>
              <a:gd name="connsiteY497" fmla="*/ 687229 h 808387"/>
              <a:gd name="connsiteX498" fmla="*/ 1451419 w 4790027"/>
              <a:gd name="connsiteY498" fmla="*/ 686944 h 808387"/>
              <a:gd name="connsiteX499" fmla="*/ 1453515 w 4790027"/>
              <a:gd name="connsiteY499" fmla="*/ 682181 h 808387"/>
              <a:gd name="connsiteX500" fmla="*/ 1414748 w 4790027"/>
              <a:gd name="connsiteY500" fmla="*/ 665512 h 808387"/>
              <a:gd name="connsiteX501" fmla="*/ 428613 w 4790027"/>
              <a:gd name="connsiteY501" fmla="*/ 664976 h 808387"/>
              <a:gd name="connsiteX502" fmla="*/ 387858 w 4790027"/>
              <a:gd name="connsiteY502" fmla="*/ 665893 h 808387"/>
              <a:gd name="connsiteX503" fmla="*/ 395001 w 4790027"/>
              <a:gd name="connsiteY503" fmla="*/ 673418 h 808387"/>
              <a:gd name="connsiteX504" fmla="*/ 362807 w 4790027"/>
              <a:gd name="connsiteY504" fmla="*/ 672847 h 808387"/>
              <a:gd name="connsiteX505" fmla="*/ 387382 w 4790027"/>
              <a:gd name="connsiteY505" fmla="*/ 681991 h 808387"/>
              <a:gd name="connsiteX506" fmla="*/ 408527 w 4790027"/>
              <a:gd name="connsiteY506" fmla="*/ 677323 h 808387"/>
              <a:gd name="connsiteX507" fmla="*/ 415575 w 4790027"/>
              <a:gd name="connsiteY507" fmla="*/ 684753 h 808387"/>
              <a:gd name="connsiteX508" fmla="*/ 467868 w 4790027"/>
              <a:gd name="connsiteY508" fmla="*/ 685515 h 808387"/>
              <a:gd name="connsiteX509" fmla="*/ 467392 w 4790027"/>
              <a:gd name="connsiteY509" fmla="*/ 676371 h 808387"/>
              <a:gd name="connsiteX510" fmla="*/ 464820 w 4790027"/>
              <a:gd name="connsiteY510" fmla="*/ 676085 h 808387"/>
              <a:gd name="connsiteX511" fmla="*/ 457295 w 4790027"/>
              <a:gd name="connsiteY511" fmla="*/ 677895 h 808387"/>
              <a:gd name="connsiteX512" fmla="*/ 444627 w 4790027"/>
              <a:gd name="connsiteY512" fmla="*/ 676561 h 808387"/>
              <a:gd name="connsiteX513" fmla="*/ 449104 w 4790027"/>
              <a:gd name="connsiteY513" fmla="*/ 673704 h 808387"/>
              <a:gd name="connsiteX514" fmla="*/ 464439 w 4790027"/>
              <a:gd name="connsiteY514" fmla="*/ 669132 h 808387"/>
              <a:gd name="connsiteX515" fmla="*/ 428613 w 4790027"/>
              <a:gd name="connsiteY515" fmla="*/ 664976 h 808387"/>
              <a:gd name="connsiteX516" fmla="*/ 2105311 w 4790027"/>
              <a:gd name="connsiteY516" fmla="*/ 664846 h 808387"/>
              <a:gd name="connsiteX517" fmla="*/ 2115693 w 4790027"/>
              <a:gd name="connsiteY517" fmla="*/ 678085 h 808387"/>
              <a:gd name="connsiteX518" fmla="*/ 2119789 w 4790027"/>
              <a:gd name="connsiteY518" fmla="*/ 667227 h 808387"/>
              <a:gd name="connsiteX519" fmla="*/ 2105311 w 4790027"/>
              <a:gd name="connsiteY519" fmla="*/ 664846 h 808387"/>
              <a:gd name="connsiteX520" fmla="*/ 4024027 w 4790027"/>
              <a:gd name="connsiteY520" fmla="*/ 663417 h 808387"/>
              <a:gd name="connsiteX521" fmla="*/ 4017169 w 4790027"/>
              <a:gd name="connsiteY521" fmla="*/ 679419 h 808387"/>
              <a:gd name="connsiteX522" fmla="*/ 4021741 w 4790027"/>
              <a:gd name="connsiteY522" fmla="*/ 680562 h 808387"/>
              <a:gd name="connsiteX523" fmla="*/ 4024027 w 4790027"/>
              <a:gd name="connsiteY523" fmla="*/ 663417 h 808387"/>
              <a:gd name="connsiteX524" fmla="*/ 2093214 w 4790027"/>
              <a:gd name="connsiteY524" fmla="*/ 661226 h 808387"/>
              <a:gd name="connsiteX525" fmla="*/ 2084832 w 4790027"/>
              <a:gd name="connsiteY525" fmla="*/ 661512 h 808387"/>
              <a:gd name="connsiteX526" fmla="*/ 2103406 w 4790027"/>
              <a:gd name="connsiteY526" fmla="*/ 687705 h 808387"/>
              <a:gd name="connsiteX527" fmla="*/ 2102929 w 4790027"/>
              <a:gd name="connsiteY527" fmla="*/ 661512 h 808387"/>
              <a:gd name="connsiteX528" fmla="*/ 2093500 w 4790027"/>
              <a:gd name="connsiteY528" fmla="*/ 661226 h 808387"/>
              <a:gd name="connsiteX529" fmla="*/ 2092261 w 4790027"/>
              <a:gd name="connsiteY529" fmla="*/ 666655 h 808387"/>
              <a:gd name="connsiteX530" fmla="*/ 2093214 w 4790027"/>
              <a:gd name="connsiteY530" fmla="*/ 661226 h 808387"/>
              <a:gd name="connsiteX531" fmla="*/ 2095214 w 4790027"/>
              <a:gd name="connsiteY531" fmla="*/ 649796 h 808387"/>
              <a:gd name="connsiteX532" fmla="*/ 2090452 w 4790027"/>
              <a:gd name="connsiteY532" fmla="*/ 652368 h 808387"/>
              <a:gd name="connsiteX533" fmla="*/ 2094547 w 4790027"/>
              <a:gd name="connsiteY533" fmla="*/ 653606 h 808387"/>
              <a:gd name="connsiteX534" fmla="*/ 2095214 w 4790027"/>
              <a:gd name="connsiteY534" fmla="*/ 649796 h 808387"/>
              <a:gd name="connsiteX535" fmla="*/ 2096929 w 4790027"/>
              <a:gd name="connsiteY535" fmla="*/ 640462 h 808387"/>
              <a:gd name="connsiteX536" fmla="*/ 2096262 w 4790027"/>
              <a:gd name="connsiteY536" fmla="*/ 644176 h 808387"/>
              <a:gd name="connsiteX537" fmla="*/ 2100453 w 4790027"/>
              <a:gd name="connsiteY537" fmla="*/ 644843 h 808387"/>
              <a:gd name="connsiteX538" fmla="*/ 2101120 w 4790027"/>
              <a:gd name="connsiteY538" fmla="*/ 641128 h 808387"/>
              <a:gd name="connsiteX539" fmla="*/ 2096929 w 4790027"/>
              <a:gd name="connsiteY539" fmla="*/ 640462 h 808387"/>
              <a:gd name="connsiteX540" fmla="*/ 2116645 w 4790027"/>
              <a:gd name="connsiteY540" fmla="*/ 637890 h 808387"/>
              <a:gd name="connsiteX541" fmla="*/ 2107692 w 4790027"/>
              <a:gd name="connsiteY541" fmla="*/ 640271 h 808387"/>
              <a:gd name="connsiteX542" fmla="*/ 2108073 w 4790027"/>
              <a:gd name="connsiteY542" fmla="*/ 649891 h 808387"/>
              <a:gd name="connsiteX543" fmla="*/ 2107692 w 4790027"/>
              <a:gd name="connsiteY543" fmla="*/ 640271 h 808387"/>
              <a:gd name="connsiteX544" fmla="*/ 2109502 w 4790027"/>
              <a:gd name="connsiteY544" fmla="*/ 653987 h 808387"/>
              <a:gd name="connsiteX545" fmla="*/ 2114931 w 4790027"/>
              <a:gd name="connsiteY545" fmla="*/ 659130 h 808387"/>
              <a:gd name="connsiteX546" fmla="*/ 2118455 w 4790027"/>
              <a:gd name="connsiteY546" fmla="*/ 656940 h 808387"/>
              <a:gd name="connsiteX547" fmla="*/ 2116645 w 4790027"/>
              <a:gd name="connsiteY547" fmla="*/ 637890 h 808387"/>
              <a:gd name="connsiteX548" fmla="*/ 1839396 w 4790027"/>
              <a:gd name="connsiteY548" fmla="*/ 626424 h 808387"/>
              <a:gd name="connsiteX549" fmla="*/ 1829752 w 4790027"/>
              <a:gd name="connsiteY549" fmla="*/ 629794 h 808387"/>
              <a:gd name="connsiteX550" fmla="*/ 1835277 w 4790027"/>
              <a:gd name="connsiteY550" fmla="*/ 634842 h 808387"/>
              <a:gd name="connsiteX551" fmla="*/ 1835753 w 4790027"/>
              <a:gd name="connsiteY551" fmla="*/ 634080 h 808387"/>
              <a:gd name="connsiteX552" fmla="*/ 1843278 w 4790027"/>
              <a:gd name="connsiteY552" fmla="*/ 627889 h 808387"/>
              <a:gd name="connsiteX553" fmla="*/ 1848898 w 4790027"/>
              <a:gd name="connsiteY553" fmla="*/ 626555 h 808387"/>
              <a:gd name="connsiteX554" fmla="*/ 1839396 w 4790027"/>
              <a:gd name="connsiteY554" fmla="*/ 626424 h 808387"/>
              <a:gd name="connsiteX555" fmla="*/ 183642 w 4790027"/>
              <a:gd name="connsiteY555" fmla="*/ 623031 h 808387"/>
              <a:gd name="connsiteX556" fmla="*/ 183166 w 4790027"/>
              <a:gd name="connsiteY556" fmla="*/ 629984 h 808387"/>
              <a:gd name="connsiteX557" fmla="*/ 200692 w 4790027"/>
              <a:gd name="connsiteY557" fmla="*/ 635890 h 808387"/>
              <a:gd name="connsiteX558" fmla="*/ 203835 w 4790027"/>
              <a:gd name="connsiteY558" fmla="*/ 626841 h 808387"/>
              <a:gd name="connsiteX559" fmla="*/ 183642 w 4790027"/>
              <a:gd name="connsiteY559" fmla="*/ 623031 h 808387"/>
              <a:gd name="connsiteX560" fmla="*/ 1858101 w 4790027"/>
              <a:gd name="connsiteY560" fmla="*/ 620709 h 808387"/>
              <a:gd name="connsiteX561" fmla="*/ 1854327 w 4790027"/>
              <a:gd name="connsiteY561" fmla="*/ 624936 h 808387"/>
              <a:gd name="connsiteX562" fmla="*/ 1862328 w 4790027"/>
              <a:gd name="connsiteY562" fmla="*/ 627508 h 808387"/>
              <a:gd name="connsiteX563" fmla="*/ 1862233 w 4790027"/>
              <a:gd name="connsiteY563" fmla="*/ 621697 h 808387"/>
              <a:gd name="connsiteX564" fmla="*/ 1858101 w 4790027"/>
              <a:gd name="connsiteY564" fmla="*/ 620709 h 808387"/>
              <a:gd name="connsiteX565" fmla="*/ 1824799 w 4790027"/>
              <a:gd name="connsiteY565" fmla="*/ 615220 h 808387"/>
              <a:gd name="connsiteX566" fmla="*/ 1825466 w 4790027"/>
              <a:gd name="connsiteY566" fmla="*/ 619888 h 808387"/>
              <a:gd name="connsiteX567" fmla="*/ 1831086 w 4790027"/>
              <a:gd name="connsiteY567" fmla="*/ 619030 h 808387"/>
              <a:gd name="connsiteX568" fmla="*/ 1824799 w 4790027"/>
              <a:gd name="connsiteY568" fmla="*/ 615220 h 808387"/>
              <a:gd name="connsiteX569" fmla="*/ 1284637 w 4790027"/>
              <a:gd name="connsiteY569" fmla="*/ 614077 h 808387"/>
              <a:gd name="connsiteX570" fmla="*/ 1265301 w 4790027"/>
              <a:gd name="connsiteY570" fmla="*/ 618268 h 808387"/>
              <a:gd name="connsiteX571" fmla="*/ 1270444 w 4790027"/>
              <a:gd name="connsiteY571" fmla="*/ 621030 h 808387"/>
              <a:gd name="connsiteX572" fmla="*/ 1283208 w 4790027"/>
              <a:gd name="connsiteY572" fmla="*/ 618459 h 808387"/>
              <a:gd name="connsiteX573" fmla="*/ 1286542 w 4790027"/>
              <a:gd name="connsiteY573" fmla="*/ 614744 h 808387"/>
              <a:gd name="connsiteX574" fmla="*/ 1284637 w 4790027"/>
              <a:gd name="connsiteY574" fmla="*/ 614077 h 808387"/>
              <a:gd name="connsiteX575" fmla="*/ 218218 w 4790027"/>
              <a:gd name="connsiteY575" fmla="*/ 607886 h 808387"/>
              <a:gd name="connsiteX576" fmla="*/ 218313 w 4790027"/>
              <a:gd name="connsiteY576" fmla="*/ 612077 h 808387"/>
              <a:gd name="connsiteX577" fmla="*/ 213550 w 4790027"/>
              <a:gd name="connsiteY577" fmla="*/ 611791 h 808387"/>
              <a:gd name="connsiteX578" fmla="*/ 237744 w 4790027"/>
              <a:gd name="connsiteY578" fmla="*/ 622840 h 808387"/>
              <a:gd name="connsiteX579" fmla="*/ 238315 w 4790027"/>
              <a:gd name="connsiteY579" fmla="*/ 616554 h 808387"/>
              <a:gd name="connsiteX580" fmla="*/ 263176 w 4790027"/>
              <a:gd name="connsiteY580" fmla="*/ 623983 h 808387"/>
              <a:gd name="connsiteX581" fmla="*/ 256413 w 4790027"/>
              <a:gd name="connsiteY581" fmla="*/ 626174 h 808387"/>
              <a:gd name="connsiteX582" fmla="*/ 280511 w 4790027"/>
              <a:gd name="connsiteY582" fmla="*/ 628270 h 808387"/>
              <a:gd name="connsiteX583" fmla="*/ 291084 w 4790027"/>
              <a:gd name="connsiteY583" fmla="*/ 627031 h 808387"/>
              <a:gd name="connsiteX584" fmla="*/ 291560 w 4790027"/>
              <a:gd name="connsiteY584" fmla="*/ 629032 h 808387"/>
              <a:gd name="connsiteX585" fmla="*/ 331375 w 4790027"/>
              <a:gd name="connsiteY585" fmla="*/ 633794 h 808387"/>
              <a:gd name="connsiteX586" fmla="*/ 320897 w 4790027"/>
              <a:gd name="connsiteY586" fmla="*/ 637699 h 808387"/>
              <a:gd name="connsiteX587" fmla="*/ 394240 w 4790027"/>
              <a:gd name="connsiteY587" fmla="*/ 646272 h 808387"/>
              <a:gd name="connsiteX588" fmla="*/ 390144 w 4790027"/>
              <a:gd name="connsiteY588" fmla="*/ 637890 h 808387"/>
              <a:gd name="connsiteX589" fmla="*/ 409861 w 4790027"/>
              <a:gd name="connsiteY589" fmla="*/ 644748 h 808387"/>
              <a:gd name="connsiteX590" fmla="*/ 406813 w 4790027"/>
              <a:gd name="connsiteY590" fmla="*/ 646939 h 808387"/>
              <a:gd name="connsiteX591" fmla="*/ 453580 w 4790027"/>
              <a:gd name="connsiteY591" fmla="*/ 645129 h 808387"/>
              <a:gd name="connsiteX592" fmla="*/ 467011 w 4790027"/>
              <a:gd name="connsiteY592" fmla="*/ 647796 h 808387"/>
              <a:gd name="connsiteX593" fmla="*/ 467582 w 4790027"/>
              <a:gd name="connsiteY593" fmla="*/ 625412 h 808387"/>
              <a:gd name="connsiteX594" fmla="*/ 412051 w 4790027"/>
              <a:gd name="connsiteY594" fmla="*/ 624745 h 808387"/>
              <a:gd name="connsiteX595" fmla="*/ 400907 w 4790027"/>
              <a:gd name="connsiteY595" fmla="*/ 623983 h 808387"/>
              <a:gd name="connsiteX596" fmla="*/ 397954 w 4790027"/>
              <a:gd name="connsiteY596" fmla="*/ 623793 h 808387"/>
              <a:gd name="connsiteX597" fmla="*/ 397097 w 4790027"/>
              <a:gd name="connsiteY597" fmla="*/ 623983 h 808387"/>
              <a:gd name="connsiteX598" fmla="*/ 397097 w 4790027"/>
              <a:gd name="connsiteY598" fmla="*/ 623698 h 808387"/>
              <a:gd name="connsiteX599" fmla="*/ 255937 w 4790027"/>
              <a:gd name="connsiteY599" fmla="*/ 614363 h 808387"/>
              <a:gd name="connsiteX600" fmla="*/ 218218 w 4790027"/>
              <a:gd name="connsiteY600" fmla="*/ 607886 h 808387"/>
              <a:gd name="connsiteX601" fmla="*/ 4057459 w 4790027"/>
              <a:gd name="connsiteY601" fmla="*/ 597409 h 808387"/>
              <a:gd name="connsiteX602" fmla="*/ 4054507 w 4790027"/>
              <a:gd name="connsiteY602" fmla="*/ 611982 h 808387"/>
              <a:gd name="connsiteX603" fmla="*/ 4059079 w 4790027"/>
              <a:gd name="connsiteY603" fmla="*/ 613125 h 808387"/>
              <a:gd name="connsiteX604" fmla="*/ 4057459 w 4790027"/>
              <a:gd name="connsiteY604" fmla="*/ 597409 h 808387"/>
              <a:gd name="connsiteX605" fmla="*/ 2741104 w 4790027"/>
              <a:gd name="connsiteY605" fmla="*/ 588931 h 808387"/>
              <a:gd name="connsiteX606" fmla="*/ 2750439 w 4790027"/>
              <a:gd name="connsiteY606" fmla="*/ 598171 h 808387"/>
              <a:gd name="connsiteX607" fmla="*/ 2750629 w 4790027"/>
              <a:gd name="connsiteY607" fmla="*/ 597980 h 808387"/>
              <a:gd name="connsiteX608" fmla="*/ 2741104 w 4790027"/>
              <a:gd name="connsiteY608" fmla="*/ 588931 h 808387"/>
              <a:gd name="connsiteX609" fmla="*/ 2197989 w 4790027"/>
              <a:gd name="connsiteY609" fmla="*/ 587598 h 808387"/>
              <a:gd name="connsiteX610" fmla="*/ 2192560 w 4790027"/>
              <a:gd name="connsiteY610" fmla="*/ 593313 h 808387"/>
              <a:gd name="connsiteX611" fmla="*/ 2199418 w 4790027"/>
              <a:gd name="connsiteY611" fmla="*/ 591789 h 808387"/>
              <a:gd name="connsiteX612" fmla="*/ 2197989 w 4790027"/>
              <a:gd name="connsiteY612" fmla="*/ 587598 h 808387"/>
              <a:gd name="connsiteX613" fmla="*/ 1876996 w 4790027"/>
              <a:gd name="connsiteY613" fmla="*/ 587598 h 808387"/>
              <a:gd name="connsiteX614" fmla="*/ 1854232 w 4790027"/>
              <a:gd name="connsiteY614" fmla="*/ 594265 h 808387"/>
              <a:gd name="connsiteX615" fmla="*/ 1837087 w 4790027"/>
              <a:gd name="connsiteY615" fmla="*/ 597980 h 808387"/>
              <a:gd name="connsiteX616" fmla="*/ 1843278 w 4790027"/>
              <a:gd name="connsiteY616" fmla="*/ 597789 h 808387"/>
              <a:gd name="connsiteX617" fmla="*/ 1831753 w 4790027"/>
              <a:gd name="connsiteY617" fmla="*/ 606838 h 808387"/>
              <a:gd name="connsiteX618" fmla="*/ 1835086 w 4790027"/>
              <a:gd name="connsiteY618" fmla="*/ 612839 h 808387"/>
              <a:gd name="connsiteX619" fmla="*/ 1844326 w 4790027"/>
              <a:gd name="connsiteY619" fmla="*/ 608362 h 808387"/>
              <a:gd name="connsiteX620" fmla="*/ 1848231 w 4790027"/>
              <a:gd name="connsiteY620" fmla="*/ 618935 h 808387"/>
              <a:gd name="connsiteX621" fmla="*/ 1857470 w 4790027"/>
              <a:gd name="connsiteY621" fmla="*/ 613411 h 808387"/>
              <a:gd name="connsiteX622" fmla="*/ 1857946 w 4790027"/>
              <a:gd name="connsiteY622" fmla="*/ 611220 h 808387"/>
              <a:gd name="connsiteX623" fmla="*/ 1844135 w 4790027"/>
              <a:gd name="connsiteY623" fmla="*/ 607505 h 808387"/>
              <a:gd name="connsiteX624" fmla="*/ 1858994 w 4790027"/>
              <a:gd name="connsiteY624" fmla="*/ 607600 h 808387"/>
              <a:gd name="connsiteX625" fmla="*/ 1876996 w 4790027"/>
              <a:gd name="connsiteY625" fmla="*/ 587598 h 808387"/>
              <a:gd name="connsiteX626" fmla="*/ 58972 w 4790027"/>
              <a:gd name="connsiteY626" fmla="*/ 586919 h 808387"/>
              <a:gd name="connsiteX627" fmla="*/ 86583 w 4790027"/>
              <a:gd name="connsiteY627" fmla="*/ 587883 h 808387"/>
              <a:gd name="connsiteX628" fmla="*/ 80106 w 4790027"/>
              <a:gd name="connsiteY628" fmla="*/ 606076 h 808387"/>
              <a:gd name="connsiteX629" fmla="*/ 67818 w 4790027"/>
              <a:gd name="connsiteY629" fmla="*/ 598170 h 808387"/>
              <a:gd name="connsiteX630" fmla="*/ 73152 w 4790027"/>
              <a:gd name="connsiteY630" fmla="*/ 596265 h 808387"/>
              <a:gd name="connsiteX631" fmla="*/ 43149 w 4790027"/>
              <a:gd name="connsiteY631" fmla="*/ 587026 h 808387"/>
              <a:gd name="connsiteX632" fmla="*/ 58972 w 4790027"/>
              <a:gd name="connsiteY632" fmla="*/ 586919 h 808387"/>
              <a:gd name="connsiteX633" fmla="*/ 6186 w 4790027"/>
              <a:gd name="connsiteY633" fmla="*/ 586535 h 808387"/>
              <a:gd name="connsiteX634" fmla="*/ 3714 w 4790027"/>
              <a:gd name="connsiteY634" fmla="*/ 598170 h 808387"/>
              <a:gd name="connsiteX635" fmla="*/ 4572 w 4790027"/>
              <a:gd name="connsiteY635" fmla="*/ 586550 h 808387"/>
              <a:gd name="connsiteX636" fmla="*/ 155924 w 4790027"/>
              <a:gd name="connsiteY636" fmla="*/ 583693 h 808387"/>
              <a:gd name="connsiteX637" fmla="*/ 193548 w 4790027"/>
              <a:gd name="connsiteY637" fmla="*/ 593503 h 808387"/>
              <a:gd name="connsiteX638" fmla="*/ 155924 w 4790027"/>
              <a:gd name="connsiteY638" fmla="*/ 583693 h 808387"/>
              <a:gd name="connsiteX639" fmla="*/ 188186 w 4790027"/>
              <a:gd name="connsiteY639" fmla="*/ 582000 h 808387"/>
              <a:gd name="connsiteX640" fmla="*/ 171450 w 4790027"/>
              <a:gd name="connsiteY640" fmla="*/ 582454 h 808387"/>
              <a:gd name="connsiteX641" fmla="*/ 231838 w 4790027"/>
              <a:gd name="connsiteY641" fmla="*/ 596265 h 808387"/>
              <a:gd name="connsiteX642" fmla="*/ 188186 w 4790027"/>
              <a:gd name="connsiteY642" fmla="*/ 582000 h 808387"/>
              <a:gd name="connsiteX643" fmla="*/ 1365980 w 4790027"/>
              <a:gd name="connsiteY643" fmla="*/ 579978 h 808387"/>
              <a:gd name="connsiteX644" fmla="*/ 1362075 w 4790027"/>
              <a:gd name="connsiteY644" fmla="*/ 584740 h 808387"/>
              <a:gd name="connsiteX645" fmla="*/ 1364551 w 4790027"/>
              <a:gd name="connsiteY645" fmla="*/ 586931 h 808387"/>
              <a:gd name="connsiteX646" fmla="*/ 1365980 w 4790027"/>
              <a:gd name="connsiteY646" fmla="*/ 579978 h 808387"/>
              <a:gd name="connsiteX647" fmla="*/ 7620 w 4790027"/>
              <a:gd name="connsiteY647" fmla="*/ 579787 h 808387"/>
              <a:gd name="connsiteX648" fmla="*/ 35433 w 4790027"/>
              <a:gd name="connsiteY648" fmla="*/ 584168 h 808387"/>
              <a:gd name="connsiteX649" fmla="*/ 20681 w 4790027"/>
              <a:gd name="connsiteY649" fmla="*/ 586395 h 808387"/>
              <a:gd name="connsiteX650" fmla="*/ 6186 w 4790027"/>
              <a:gd name="connsiteY650" fmla="*/ 586535 h 808387"/>
              <a:gd name="connsiteX651" fmla="*/ 1381030 w 4790027"/>
              <a:gd name="connsiteY651" fmla="*/ 576739 h 808387"/>
              <a:gd name="connsiteX652" fmla="*/ 1380363 w 4790027"/>
              <a:gd name="connsiteY652" fmla="*/ 582550 h 808387"/>
              <a:gd name="connsiteX653" fmla="*/ 1382935 w 4790027"/>
              <a:gd name="connsiteY653" fmla="*/ 580835 h 808387"/>
              <a:gd name="connsiteX654" fmla="*/ 1381506 w 4790027"/>
              <a:gd name="connsiteY654" fmla="*/ 576739 h 808387"/>
              <a:gd name="connsiteX655" fmla="*/ 1381030 w 4790027"/>
              <a:gd name="connsiteY655" fmla="*/ 576739 h 808387"/>
              <a:gd name="connsiteX656" fmla="*/ 154495 w 4790027"/>
              <a:gd name="connsiteY656" fmla="*/ 567310 h 808387"/>
              <a:gd name="connsiteX657" fmla="*/ 174593 w 4790027"/>
              <a:gd name="connsiteY657" fmla="*/ 573406 h 808387"/>
              <a:gd name="connsiteX658" fmla="*/ 154495 w 4790027"/>
              <a:gd name="connsiteY658" fmla="*/ 567310 h 808387"/>
              <a:gd name="connsiteX659" fmla="*/ 1213199 w 4790027"/>
              <a:gd name="connsiteY659" fmla="*/ 565786 h 808387"/>
              <a:gd name="connsiteX660" fmla="*/ 1215009 w 4790027"/>
              <a:gd name="connsiteY660" fmla="*/ 569119 h 808387"/>
              <a:gd name="connsiteX661" fmla="*/ 1214914 w 4790027"/>
              <a:gd name="connsiteY661" fmla="*/ 570643 h 808387"/>
              <a:gd name="connsiteX662" fmla="*/ 1219105 w 4790027"/>
              <a:gd name="connsiteY662" fmla="*/ 568834 h 808387"/>
              <a:gd name="connsiteX663" fmla="*/ 1217295 w 4790027"/>
              <a:gd name="connsiteY663" fmla="*/ 566929 h 808387"/>
              <a:gd name="connsiteX664" fmla="*/ 1215009 w 4790027"/>
              <a:gd name="connsiteY664" fmla="*/ 569119 h 808387"/>
              <a:gd name="connsiteX665" fmla="*/ 1216152 w 4790027"/>
              <a:gd name="connsiteY665" fmla="*/ 566452 h 808387"/>
              <a:gd name="connsiteX666" fmla="*/ 1213199 w 4790027"/>
              <a:gd name="connsiteY666" fmla="*/ 565786 h 808387"/>
              <a:gd name="connsiteX667" fmla="*/ 131635 w 4790027"/>
              <a:gd name="connsiteY667" fmla="*/ 565595 h 808387"/>
              <a:gd name="connsiteX668" fmla="*/ 116014 w 4790027"/>
              <a:gd name="connsiteY668" fmla="*/ 569119 h 808387"/>
              <a:gd name="connsiteX669" fmla="*/ 128587 w 4790027"/>
              <a:gd name="connsiteY669" fmla="*/ 572358 h 808387"/>
              <a:gd name="connsiteX670" fmla="*/ 131635 w 4790027"/>
              <a:gd name="connsiteY670" fmla="*/ 565595 h 808387"/>
              <a:gd name="connsiteX671" fmla="*/ 1410271 w 4790027"/>
              <a:gd name="connsiteY671" fmla="*/ 564547 h 808387"/>
              <a:gd name="connsiteX672" fmla="*/ 1404652 w 4790027"/>
              <a:gd name="connsiteY672" fmla="*/ 564928 h 808387"/>
              <a:gd name="connsiteX673" fmla="*/ 1401508 w 4790027"/>
              <a:gd name="connsiteY673" fmla="*/ 570738 h 808387"/>
              <a:gd name="connsiteX674" fmla="*/ 1398841 w 4790027"/>
              <a:gd name="connsiteY674" fmla="*/ 566833 h 808387"/>
              <a:gd name="connsiteX675" fmla="*/ 1393031 w 4790027"/>
              <a:gd name="connsiteY675" fmla="*/ 569786 h 808387"/>
              <a:gd name="connsiteX676" fmla="*/ 1395889 w 4790027"/>
              <a:gd name="connsiteY676" fmla="*/ 575311 h 808387"/>
              <a:gd name="connsiteX677" fmla="*/ 1388173 w 4790027"/>
              <a:gd name="connsiteY677" fmla="*/ 573120 h 808387"/>
              <a:gd name="connsiteX678" fmla="*/ 1383601 w 4790027"/>
              <a:gd name="connsiteY678" fmla="*/ 577025 h 808387"/>
              <a:gd name="connsiteX679" fmla="*/ 1409509 w 4790027"/>
              <a:gd name="connsiteY679" fmla="*/ 575882 h 808387"/>
              <a:gd name="connsiteX680" fmla="*/ 1415034 w 4790027"/>
              <a:gd name="connsiteY680" fmla="*/ 571120 h 808387"/>
              <a:gd name="connsiteX681" fmla="*/ 1417320 w 4790027"/>
              <a:gd name="connsiteY681" fmla="*/ 567119 h 808387"/>
              <a:gd name="connsiteX682" fmla="*/ 1416367 w 4790027"/>
              <a:gd name="connsiteY682" fmla="*/ 566643 h 808387"/>
              <a:gd name="connsiteX683" fmla="*/ 1410271 w 4790027"/>
              <a:gd name="connsiteY683" fmla="*/ 564547 h 808387"/>
              <a:gd name="connsiteX684" fmla="*/ 383357 w 4790027"/>
              <a:gd name="connsiteY684" fmla="*/ 558463 h 808387"/>
              <a:gd name="connsiteX685" fmla="*/ 400431 w 4790027"/>
              <a:gd name="connsiteY685" fmla="*/ 566738 h 808387"/>
              <a:gd name="connsiteX686" fmla="*/ 367284 w 4790027"/>
              <a:gd name="connsiteY686" fmla="*/ 564261 h 808387"/>
              <a:gd name="connsiteX687" fmla="*/ 383357 w 4790027"/>
              <a:gd name="connsiteY687" fmla="*/ 558463 h 808387"/>
              <a:gd name="connsiteX688" fmla="*/ 2370963 w 4790027"/>
              <a:gd name="connsiteY688" fmla="*/ 557594 h 808387"/>
              <a:gd name="connsiteX689" fmla="*/ 2338292 w 4790027"/>
              <a:gd name="connsiteY689" fmla="*/ 575501 h 808387"/>
              <a:gd name="connsiteX690" fmla="*/ 2340102 w 4790027"/>
              <a:gd name="connsiteY690" fmla="*/ 582359 h 808387"/>
              <a:gd name="connsiteX691" fmla="*/ 2343150 w 4790027"/>
              <a:gd name="connsiteY691" fmla="*/ 586169 h 808387"/>
              <a:gd name="connsiteX692" fmla="*/ 2340292 w 4790027"/>
              <a:gd name="connsiteY692" fmla="*/ 583502 h 808387"/>
              <a:gd name="connsiteX693" fmla="*/ 2335530 w 4790027"/>
              <a:gd name="connsiteY693" fmla="*/ 601981 h 808387"/>
              <a:gd name="connsiteX694" fmla="*/ 2324862 w 4790027"/>
              <a:gd name="connsiteY694" fmla="*/ 579121 h 808387"/>
              <a:gd name="connsiteX695" fmla="*/ 2306288 w 4790027"/>
              <a:gd name="connsiteY695" fmla="*/ 587693 h 808387"/>
              <a:gd name="connsiteX696" fmla="*/ 2306669 w 4790027"/>
              <a:gd name="connsiteY696" fmla="*/ 597409 h 808387"/>
              <a:gd name="connsiteX697" fmla="*/ 2292572 w 4790027"/>
              <a:gd name="connsiteY697" fmla="*/ 610172 h 808387"/>
              <a:gd name="connsiteX698" fmla="*/ 2308955 w 4790027"/>
              <a:gd name="connsiteY698" fmla="*/ 618459 h 808387"/>
              <a:gd name="connsiteX699" fmla="*/ 2323814 w 4790027"/>
              <a:gd name="connsiteY699" fmla="*/ 609982 h 808387"/>
              <a:gd name="connsiteX700" fmla="*/ 2318861 w 4790027"/>
              <a:gd name="connsiteY700" fmla="*/ 628651 h 808387"/>
              <a:gd name="connsiteX701" fmla="*/ 2320099 w 4790027"/>
              <a:gd name="connsiteY701" fmla="*/ 630841 h 808387"/>
              <a:gd name="connsiteX702" fmla="*/ 2329815 w 4790027"/>
              <a:gd name="connsiteY702" fmla="*/ 626841 h 808387"/>
              <a:gd name="connsiteX703" fmla="*/ 2329339 w 4790027"/>
              <a:gd name="connsiteY703" fmla="*/ 626936 h 808387"/>
              <a:gd name="connsiteX704" fmla="*/ 2327148 w 4790027"/>
              <a:gd name="connsiteY704" fmla="*/ 622078 h 808387"/>
              <a:gd name="connsiteX705" fmla="*/ 2337721 w 4790027"/>
              <a:gd name="connsiteY705" fmla="*/ 618173 h 808387"/>
              <a:gd name="connsiteX706" fmla="*/ 2338006 w 4790027"/>
              <a:gd name="connsiteY706" fmla="*/ 620840 h 808387"/>
              <a:gd name="connsiteX707" fmla="*/ 2343055 w 4790027"/>
              <a:gd name="connsiteY707" fmla="*/ 617506 h 808387"/>
              <a:gd name="connsiteX708" fmla="*/ 2333815 w 4790027"/>
              <a:gd name="connsiteY708" fmla="*/ 609505 h 808387"/>
              <a:gd name="connsiteX709" fmla="*/ 2329624 w 4790027"/>
              <a:gd name="connsiteY709" fmla="*/ 617030 h 808387"/>
              <a:gd name="connsiteX710" fmla="*/ 2324576 w 4790027"/>
              <a:gd name="connsiteY710" fmla="*/ 601409 h 808387"/>
              <a:gd name="connsiteX711" fmla="*/ 2317909 w 4790027"/>
              <a:gd name="connsiteY711" fmla="*/ 605886 h 808387"/>
              <a:gd name="connsiteX712" fmla="*/ 2313622 w 4790027"/>
              <a:gd name="connsiteY712" fmla="*/ 584931 h 808387"/>
              <a:gd name="connsiteX713" fmla="*/ 2334958 w 4790027"/>
              <a:gd name="connsiteY713" fmla="*/ 605981 h 808387"/>
              <a:gd name="connsiteX714" fmla="*/ 2335435 w 4790027"/>
              <a:gd name="connsiteY714" fmla="*/ 603886 h 808387"/>
              <a:gd name="connsiteX715" fmla="*/ 2340578 w 4790027"/>
              <a:gd name="connsiteY715" fmla="*/ 610458 h 808387"/>
              <a:gd name="connsiteX716" fmla="*/ 2348008 w 4790027"/>
              <a:gd name="connsiteY716" fmla="*/ 613982 h 808387"/>
              <a:gd name="connsiteX717" fmla="*/ 2361152 w 4790027"/>
              <a:gd name="connsiteY717" fmla="*/ 609886 h 808387"/>
              <a:gd name="connsiteX718" fmla="*/ 2384679 w 4790027"/>
              <a:gd name="connsiteY718" fmla="*/ 594741 h 808387"/>
              <a:gd name="connsiteX719" fmla="*/ 2382107 w 4790027"/>
              <a:gd name="connsiteY719" fmla="*/ 593599 h 808387"/>
              <a:gd name="connsiteX720" fmla="*/ 2381917 w 4790027"/>
              <a:gd name="connsiteY720" fmla="*/ 593980 h 808387"/>
              <a:gd name="connsiteX721" fmla="*/ 2380774 w 4790027"/>
              <a:gd name="connsiteY721" fmla="*/ 592932 h 808387"/>
              <a:gd name="connsiteX722" fmla="*/ 2369915 w 4790027"/>
              <a:gd name="connsiteY722" fmla="*/ 587598 h 808387"/>
              <a:gd name="connsiteX723" fmla="*/ 2381345 w 4790027"/>
              <a:gd name="connsiteY723" fmla="*/ 590551 h 808387"/>
              <a:gd name="connsiteX724" fmla="*/ 2382869 w 4790027"/>
              <a:gd name="connsiteY724" fmla="*/ 588360 h 808387"/>
              <a:gd name="connsiteX725" fmla="*/ 2383822 w 4790027"/>
              <a:gd name="connsiteY725" fmla="*/ 591217 h 808387"/>
              <a:gd name="connsiteX726" fmla="*/ 2388394 w 4790027"/>
              <a:gd name="connsiteY726" fmla="*/ 592360 h 808387"/>
              <a:gd name="connsiteX727" fmla="*/ 2413063 w 4790027"/>
              <a:gd name="connsiteY727" fmla="*/ 576930 h 808387"/>
              <a:gd name="connsiteX728" fmla="*/ 2410968 w 4790027"/>
              <a:gd name="connsiteY728" fmla="*/ 573596 h 808387"/>
              <a:gd name="connsiteX729" fmla="*/ 2406967 w 4790027"/>
              <a:gd name="connsiteY729" fmla="*/ 571215 h 808387"/>
              <a:gd name="connsiteX730" fmla="*/ 2404396 w 4790027"/>
              <a:gd name="connsiteY730" fmla="*/ 574549 h 808387"/>
              <a:gd name="connsiteX731" fmla="*/ 2402967 w 4790027"/>
              <a:gd name="connsiteY731" fmla="*/ 569977 h 808387"/>
              <a:gd name="connsiteX732" fmla="*/ 2370963 w 4790027"/>
              <a:gd name="connsiteY732" fmla="*/ 557594 h 808387"/>
              <a:gd name="connsiteX733" fmla="*/ 1427226 w 4790027"/>
              <a:gd name="connsiteY733" fmla="*/ 552927 h 808387"/>
              <a:gd name="connsiteX734" fmla="*/ 1423797 w 4790027"/>
              <a:gd name="connsiteY734" fmla="*/ 558737 h 808387"/>
              <a:gd name="connsiteX735" fmla="*/ 1426750 w 4790027"/>
              <a:gd name="connsiteY735" fmla="*/ 561785 h 808387"/>
              <a:gd name="connsiteX736" fmla="*/ 1427226 w 4790027"/>
              <a:gd name="connsiteY736" fmla="*/ 552927 h 808387"/>
              <a:gd name="connsiteX737" fmla="*/ 1214437 w 4790027"/>
              <a:gd name="connsiteY737" fmla="*/ 551117 h 808387"/>
              <a:gd name="connsiteX738" fmla="*/ 1213961 w 4790027"/>
              <a:gd name="connsiteY738" fmla="*/ 551498 h 808387"/>
              <a:gd name="connsiteX739" fmla="*/ 1215580 w 4790027"/>
              <a:gd name="connsiteY739" fmla="*/ 555784 h 808387"/>
              <a:gd name="connsiteX740" fmla="*/ 1217771 w 4790027"/>
              <a:gd name="connsiteY740" fmla="*/ 557213 h 808387"/>
              <a:gd name="connsiteX741" fmla="*/ 1219962 w 4790027"/>
              <a:gd name="connsiteY741" fmla="*/ 552260 h 808387"/>
              <a:gd name="connsiteX742" fmla="*/ 1214437 w 4790027"/>
              <a:gd name="connsiteY742" fmla="*/ 551117 h 808387"/>
              <a:gd name="connsiteX743" fmla="*/ 1209294 w 4790027"/>
              <a:gd name="connsiteY743" fmla="*/ 549593 h 808387"/>
              <a:gd name="connsiteX744" fmla="*/ 1186624 w 4790027"/>
              <a:gd name="connsiteY744" fmla="*/ 552546 h 808387"/>
              <a:gd name="connsiteX745" fmla="*/ 1192149 w 4790027"/>
              <a:gd name="connsiteY745" fmla="*/ 562357 h 808387"/>
              <a:gd name="connsiteX746" fmla="*/ 1209770 w 4790027"/>
              <a:gd name="connsiteY746" fmla="*/ 556261 h 808387"/>
              <a:gd name="connsiteX747" fmla="*/ 1209961 w 4790027"/>
              <a:gd name="connsiteY747" fmla="*/ 549784 h 808387"/>
              <a:gd name="connsiteX748" fmla="*/ 1209294 w 4790027"/>
              <a:gd name="connsiteY748" fmla="*/ 549593 h 808387"/>
              <a:gd name="connsiteX749" fmla="*/ 2634520 w 4790027"/>
              <a:gd name="connsiteY749" fmla="*/ 549021 h 808387"/>
              <a:gd name="connsiteX750" fmla="*/ 2637044 w 4790027"/>
              <a:gd name="connsiteY750" fmla="*/ 551485 h 808387"/>
              <a:gd name="connsiteX751" fmla="*/ 2636997 w 4790027"/>
              <a:gd name="connsiteY751" fmla="*/ 551497 h 808387"/>
              <a:gd name="connsiteX752" fmla="*/ 2633686 w 4790027"/>
              <a:gd name="connsiteY752" fmla="*/ 550664 h 808387"/>
              <a:gd name="connsiteX753" fmla="*/ 1139285 w 4790027"/>
              <a:gd name="connsiteY753" fmla="*/ 548164 h 808387"/>
              <a:gd name="connsiteX754" fmla="*/ 1141381 w 4790027"/>
              <a:gd name="connsiteY754" fmla="*/ 553022 h 808387"/>
              <a:gd name="connsiteX755" fmla="*/ 1142238 w 4790027"/>
              <a:gd name="connsiteY755" fmla="*/ 549784 h 808387"/>
              <a:gd name="connsiteX756" fmla="*/ 1139285 w 4790027"/>
              <a:gd name="connsiteY756" fmla="*/ 548164 h 808387"/>
              <a:gd name="connsiteX757" fmla="*/ 1149667 w 4790027"/>
              <a:gd name="connsiteY757" fmla="*/ 546926 h 808387"/>
              <a:gd name="connsiteX758" fmla="*/ 1156525 w 4790027"/>
              <a:gd name="connsiteY758" fmla="*/ 553879 h 808387"/>
              <a:gd name="connsiteX759" fmla="*/ 1142714 w 4790027"/>
              <a:gd name="connsiteY759" fmla="*/ 555308 h 808387"/>
              <a:gd name="connsiteX760" fmla="*/ 1159002 w 4790027"/>
              <a:gd name="connsiteY760" fmla="*/ 556832 h 808387"/>
              <a:gd name="connsiteX761" fmla="*/ 1159859 w 4790027"/>
              <a:gd name="connsiteY761" fmla="*/ 555022 h 808387"/>
              <a:gd name="connsiteX762" fmla="*/ 1159669 w 4790027"/>
              <a:gd name="connsiteY762" fmla="*/ 552355 h 808387"/>
              <a:gd name="connsiteX763" fmla="*/ 1149667 w 4790027"/>
              <a:gd name="connsiteY763" fmla="*/ 546926 h 808387"/>
              <a:gd name="connsiteX764" fmla="*/ 1438942 w 4790027"/>
              <a:gd name="connsiteY764" fmla="*/ 545974 h 808387"/>
              <a:gd name="connsiteX765" fmla="*/ 1433703 w 4790027"/>
              <a:gd name="connsiteY765" fmla="*/ 546640 h 808387"/>
              <a:gd name="connsiteX766" fmla="*/ 1435322 w 4790027"/>
              <a:gd name="connsiteY766" fmla="*/ 548069 h 808387"/>
              <a:gd name="connsiteX767" fmla="*/ 1438942 w 4790027"/>
              <a:gd name="connsiteY767" fmla="*/ 545974 h 808387"/>
              <a:gd name="connsiteX768" fmla="*/ 1361122 w 4790027"/>
              <a:gd name="connsiteY768" fmla="*/ 544545 h 808387"/>
              <a:gd name="connsiteX769" fmla="*/ 1355788 w 4790027"/>
              <a:gd name="connsiteY769" fmla="*/ 545116 h 808387"/>
              <a:gd name="connsiteX770" fmla="*/ 1355884 w 4790027"/>
              <a:gd name="connsiteY770" fmla="*/ 549212 h 808387"/>
              <a:gd name="connsiteX771" fmla="*/ 1361122 w 4790027"/>
              <a:gd name="connsiteY771" fmla="*/ 544545 h 808387"/>
              <a:gd name="connsiteX772" fmla="*/ 2642238 w 4790027"/>
              <a:gd name="connsiteY772" fmla="*/ 541474 h 808387"/>
              <a:gd name="connsiteX773" fmla="*/ 2652808 w 4790027"/>
              <a:gd name="connsiteY773" fmla="*/ 547306 h 808387"/>
              <a:gd name="connsiteX774" fmla="*/ 2664905 w 4790027"/>
              <a:gd name="connsiteY774" fmla="*/ 553593 h 808387"/>
              <a:gd name="connsiteX775" fmla="*/ 2660142 w 4790027"/>
              <a:gd name="connsiteY775" fmla="*/ 548449 h 808387"/>
              <a:gd name="connsiteX776" fmla="*/ 2654903 w 4790027"/>
              <a:gd name="connsiteY776" fmla="*/ 550449 h 808387"/>
              <a:gd name="connsiteX777" fmla="*/ 2655570 w 4790027"/>
              <a:gd name="connsiteY777" fmla="*/ 553688 h 808387"/>
              <a:gd name="connsiteX778" fmla="*/ 2656142 w 4790027"/>
              <a:gd name="connsiteY778" fmla="*/ 562070 h 808387"/>
              <a:gd name="connsiteX779" fmla="*/ 2646902 w 4790027"/>
              <a:gd name="connsiteY779" fmla="*/ 554450 h 808387"/>
              <a:gd name="connsiteX780" fmla="*/ 2638616 w 4790027"/>
              <a:gd name="connsiteY780" fmla="*/ 553021 h 808387"/>
              <a:gd name="connsiteX781" fmla="*/ 2637044 w 4790027"/>
              <a:gd name="connsiteY781" fmla="*/ 551485 h 808387"/>
              <a:gd name="connsiteX782" fmla="*/ 2643474 w 4790027"/>
              <a:gd name="connsiteY782" fmla="*/ 549878 h 808387"/>
              <a:gd name="connsiteX783" fmla="*/ 2639664 w 4790027"/>
              <a:gd name="connsiteY783" fmla="*/ 542353 h 808387"/>
              <a:gd name="connsiteX784" fmla="*/ 2622233 w 4790027"/>
              <a:gd name="connsiteY784" fmla="*/ 547782 h 808387"/>
              <a:gd name="connsiteX785" fmla="*/ 2633686 w 4790027"/>
              <a:gd name="connsiteY785" fmla="*/ 550664 h 808387"/>
              <a:gd name="connsiteX786" fmla="*/ 2631879 w 4790027"/>
              <a:gd name="connsiteY786" fmla="*/ 554223 h 808387"/>
              <a:gd name="connsiteX787" fmla="*/ 2600897 w 4790027"/>
              <a:gd name="connsiteY787" fmla="*/ 553593 h 808387"/>
              <a:gd name="connsiteX788" fmla="*/ 2601754 w 4790027"/>
              <a:gd name="connsiteY788" fmla="*/ 551783 h 808387"/>
              <a:gd name="connsiteX789" fmla="*/ 2593277 w 4790027"/>
              <a:gd name="connsiteY789" fmla="*/ 551783 h 808387"/>
              <a:gd name="connsiteX790" fmla="*/ 2593182 w 4790027"/>
              <a:gd name="connsiteY790" fmla="*/ 553021 h 808387"/>
              <a:gd name="connsiteX791" fmla="*/ 2582990 w 4790027"/>
              <a:gd name="connsiteY791" fmla="*/ 552259 h 808387"/>
              <a:gd name="connsiteX792" fmla="*/ 2583371 w 4790027"/>
              <a:gd name="connsiteY792" fmla="*/ 547592 h 808387"/>
              <a:gd name="connsiteX793" fmla="*/ 2593562 w 4790027"/>
              <a:gd name="connsiteY793" fmla="*/ 548354 h 808387"/>
              <a:gd name="connsiteX794" fmla="*/ 2593562 w 4790027"/>
              <a:gd name="connsiteY794" fmla="*/ 548640 h 808387"/>
              <a:gd name="connsiteX795" fmla="*/ 2642238 w 4790027"/>
              <a:gd name="connsiteY795" fmla="*/ 541474 h 808387"/>
              <a:gd name="connsiteX796" fmla="*/ 1285589 w 4790027"/>
              <a:gd name="connsiteY796" fmla="*/ 539687 h 808387"/>
              <a:gd name="connsiteX797" fmla="*/ 1283493 w 4790027"/>
              <a:gd name="connsiteY797" fmla="*/ 544450 h 808387"/>
              <a:gd name="connsiteX798" fmla="*/ 1288828 w 4790027"/>
              <a:gd name="connsiteY798" fmla="*/ 547498 h 808387"/>
              <a:gd name="connsiteX799" fmla="*/ 1293114 w 4790027"/>
              <a:gd name="connsiteY799" fmla="*/ 544831 h 808387"/>
              <a:gd name="connsiteX800" fmla="*/ 1285589 w 4790027"/>
              <a:gd name="connsiteY800" fmla="*/ 539687 h 808387"/>
              <a:gd name="connsiteX801" fmla="*/ 1366933 w 4790027"/>
              <a:gd name="connsiteY801" fmla="*/ 539115 h 808387"/>
              <a:gd name="connsiteX802" fmla="*/ 1363694 w 4790027"/>
              <a:gd name="connsiteY802" fmla="*/ 543592 h 808387"/>
              <a:gd name="connsiteX803" fmla="*/ 1368361 w 4790027"/>
              <a:gd name="connsiteY803" fmla="*/ 543402 h 808387"/>
              <a:gd name="connsiteX804" fmla="*/ 1366933 w 4790027"/>
              <a:gd name="connsiteY804" fmla="*/ 539115 h 808387"/>
              <a:gd name="connsiteX805" fmla="*/ 1375505 w 4790027"/>
              <a:gd name="connsiteY805" fmla="*/ 536925 h 808387"/>
              <a:gd name="connsiteX806" fmla="*/ 1368933 w 4790027"/>
              <a:gd name="connsiteY806" fmla="*/ 537591 h 808387"/>
              <a:gd name="connsiteX807" fmla="*/ 1373219 w 4790027"/>
              <a:gd name="connsiteY807" fmla="*/ 540163 h 808387"/>
              <a:gd name="connsiteX808" fmla="*/ 1375505 w 4790027"/>
              <a:gd name="connsiteY808" fmla="*/ 536925 h 808387"/>
              <a:gd name="connsiteX809" fmla="*/ 1461516 w 4790027"/>
              <a:gd name="connsiteY809" fmla="*/ 533972 h 808387"/>
              <a:gd name="connsiteX810" fmla="*/ 1460754 w 4790027"/>
              <a:gd name="connsiteY810" fmla="*/ 537687 h 808387"/>
              <a:gd name="connsiteX811" fmla="*/ 1464945 w 4790027"/>
              <a:gd name="connsiteY811" fmla="*/ 538354 h 808387"/>
              <a:gd name="connsiteX812" fmla="*/ 1465612 w 4790027"/>
              <a:gd name="connsiteY812" fmla="*/ 534639 h 808387"/>
              <a:gd name="connsiteX813" fmla="*/ 1461516 w 4790027"/>
              <a:gd name="connsiteY813" fmla="*/ 533972 h 808387"/>
              <a:gd name="connsiteX814" fmla="*/ 1506188 w 4790027"/>
              <a:gd name="connsiteY814" fmla="*/ 533496 h 808387"/>
              <a:gd name="connsiteX815" fmla="*/ 1511713 w 4790027"/>
              <a:gd name="connsiteY815" fmla="*/ 538258 h 808387"/>
              <a:gd name="connsiteX816" fmla="*/ 1506188 w 4790027"/>
              <a:gd name="connsiteY816" fmla="*/ 533496 h 808387"/>
              <a:gd name="connsiteX817" fmla="*/ 1274480 w 4790027"/>
              <a:gd name="connsiteY817" fmla="*/ 532912 h 808387"/>
              <a:gd name="connsiteX818" fmla="*/ 1266444 w 4790027"/>
              <a:gd name="connsiteY818" fmla="*/ 535115 h 808387"/>
              <a:gd name="connsiteX819" fmla="*/ 1262824 w 4790027"/>
              <a:gd name="connsiteY819" fmla="*/ 538639 h 808387"/>
              <a:gd name="connsiteX820" fmla="*/ 1282160 w 4790027"/>
              <a:gd name="connsiteY820" fmla="*/ 536068 h 808387"/>
              <a:gd name="connsiteX821" fmla="*/ 1274480 w 4790027"/>
              <a:gd name="connsiteY821" fmla="*/ 532912 h 808387"/>
              <a:gd name="connsiteX822" fmla="*/ 34753 w 4790027"/>
              <a:gd name="connsiteY822" fmla="*/ 528510 h 808387"/>
              <a:gd name="connsiteX823" fmla="*/ 64770 w 4790027"/>
              <a:gd name="connsiteY823" fmla="*/ 535019 h 808387"/>
              <a:gd name="connsiteX824" fmla="*/ 46768 w 4790027"/>
              <a:gd name="connsiteY824" fmla="*/ 536067 h 808387"/>
              <a:gd name="connsiteX825" fmla="*/ 48483 w 4790027"/>
              <a:gd name="connsiteY825" fmla="*/ 547878 h 808387"/>
              <a:gd name="connsiteX826" fmla="*/ 33719 w 4790027"/>
              <a:gd name="connsiteY826" fmla="*/ 539782 h 808387"/>
              <a:gd name="connsiteX827" fmla="*/ 34386 w 4790027"/>
              <a:gd name="connsiteY827" fmla="*/ 530543 h 808387"/>
              <a:gd name="connsiteX828" fmla="*/ 31719 w 4790027"/>
              <a:gd name="connsiteY828" fmla="*/ 532638 h 808387"/>
              <a:gd name="connsiteX829" fmla="*/ 34753 w 4790027"/>
              <a:gd name="connsiteY829" fmla="*/ 528510 h 808387"/>
              <a:gd name="connsiteX830" fmla="*/ 1257800 w 4790027"/>
              <a:gd name="connsiteY830" fmla="*/ 525829 h 808387"/>
              <a:gd name="connsiteX831" fmla="*/ 1253490 w 4790027"/>
              <a:gd name="connsiteY831" fmla="*/ 531305 h 808387"/>
              <a:gd name="connsiteX832" fmla="*/ 1254823 w 4790027"/>
              <a:gd name="connsiteY832" fmla="*/ 534448 h 808387"/>
              <a:gd name="connsiteX833" fmla="*/ 1258919 w 4790027"/>
              <a:gd name="connsiteY833" fmla="*/ 540068 h 808387"/>
              <a:gd name="connsiteX834" fmla="*/ 1260538 w 4790027"/>
              <a:gd name="connsiteY834" fmla="*/ 539306 h 808387"/>
              <a:gd name="connsiteX835" fmla="*/ 1263967 w 4790027"/>
              <a:gd name="connsiteY835" fmla="*/ 529495 h 808387"/>
              <a:gd name="connsiteX836" fmla="*/ 1257800 w 4790027"/>
              <a:gd name="connsiteY836" fmla="*/ 525829 h 808387"/>
              <a:gd name="connsiteX837" fmla="*/ 1956625 w 4790027"/>
              <a:gd name="connsiteY837" fmla="*/ 525209 h 808387"/>
              <a:gd name="connsiteX838" fmla="*/ 1955673 w 4790027"/>
              <a:gd name="connsiteY838" fmla="*/ 527781 h 808387"/>
              <a:gd name="connsiteX839" fmla="*/ 1955863 w 4790027"/>
              <a:gd name="connsiteY839" fmla="*/ 527209 h 808387"/>
              <a:gd name="connsiteX840" fmla="*/ 1956625 w 4790027"/>
              <a:gd name="connsiteY840" fmla="*/ 525209 h 808387"/>
              <a:gd name="connsiteX841" fmla="*/ 3936968 w 4790027"/>
              <a:gd name="connsiteY841" fmla="*/ 521971 h 808387"/>
              <a:gd name="connsiteX842" fmla="*/ 3931063 w 4790027"/>
              <a:gd name="connsiteY842" fmla="*/ 523971 h 808387"/>
              <a:gd name="connsiteX843" fmla="*/ 3934015 w 4790027"/>
              <a:gd name="connsiteY843" fmla="*/ 536639 h 808387"/>
              <a:gd name="connsiteX844" fmla="*/ 3936968 w 4790027"/>
              <a:gd name="connsiteY844" fmla="*/ 521971 h 808387"/>
              <a:gd name="connsiteX845" fmla="*/ 3899630 w 4790027"/>
              <a:gd name="connsiteY845" fmla="*/ 521685 h 808387"/>
              <a:gd name="connsiteX846" fmla="*/ 3905059 w 4790027"/>
              <a:gd name="connsiteY846" fmla="*/ 533972 h 808387"/>
              <a:gd name="connsiteX847" fmla="*/ 3906012 w 4790027"/>
              <a:gd name="connsiteY847" fmla="*/ 535401 h 808387"/>
              <a:gd name="connsiteX848" fmla="*/ 3908107 w 4790027"/>
              <a:gd name="connsiteY848" fmla="*/ 526447 h 808387"/>
              <a:gd name="connsiteX849" fmla="*/ 3899630 w 4790027"/>
              <a:gd name="connsiteY849" fmla="*/ 521685 h 808387"/>
              <a:gd name="connsiteX850" fmla="*/ 178594 w 4790027"/>
              <a:gd name="connsiteY850" fmla="*/ 520065 h 808387"/>
              <a:gd name="connsiteX851" fmla="*/ 177927 w 4790027"/>
              <a:gd name="connsiteY851" fmla="*/ 529305 h 808387"/>
              <a:gd name="connsiteX852" fmla="*/ 188309 w 4790027"/>
              <a:gd name="connsiteY852" fmla="*/ 527781 h 808387"/>
              <a:gd name="connsiteX853" fmla="*/ 178594 w 4790027"/>
              <a:gd name="connsiteY853" fmla="*/ 520065 h 808387"/>
              <a:gd name="connsiteX854" fmla="*/ 1944877 w 4790027"/>
              <a:gd name="connsiteY854" fmla="*/ 518156 h 808387"/>
              <a:gd name="connsiteX855" fmla="*/ 1942910 w 4790027"/>
              <a:gd name="connsiteY855" fmla="*/ 540543 h 808387"/>
              <a:gd name="connsiteX856" fmla="*/ 1937869 w 4790027"/>
              <a:gd name="connsiteY856" fmla="*/ 522699 h 808387"/>
              <a:gd name="connsiteX857" fmla="*/ 1945636 w 4790027"/>
              <a:gd name="connsiteY857" fmla="*/ 517664 h 808387"/>
              <a:gd name="connsiteX858" fmla="*/ 1944877 w 4790027"/>
              <a:gd name="connsiteY858" fmla="*/ 518156 h 808387"/>
              <a:gd name="connsiteX859" fmla="*/ 1944910 w 4790027"/>
              <a:gd name="connsiteY859" fmla="*/ 517779 h 808387"/>
              <a:gd name="connsiteX860" fmla="*/ 3896582 w 4790027"/>
              <a:gd name="connsiteY860" fmla="*/ 514160 h 808387"/>
              <a:gd name="connsiteX861" fmla="*/ 3894487 w 4790027"/>
              <a:gd name="connsiteY861" fmla="*/ 515970 h 808387"/>
              <a:gd name="connsiteX862" fmla="*/ 3898011 w 4790027"/>
              <a:gd name="connsiteY862" fmla="*/ 519875 h 808387"/>
              <a:gd name="connsiteX863" fmla="*/ 3896582 w 4790027"/>
              <a:gd name="connsiteY863" fmla="*/ 514160 h 808387"/>
              <a:gd name="connsiteX864" fmla="*/ 3911060 w 4790027"/>
              <a:gd name="connsiteY864" fmla="*/ 511874 h 808387"/>
              <a:gd name="connsiteX865" fmla="*/ 3912870 w 4790027"/>
              <a:gd name="connsiteY865" fmla="*/ 519399 h 808387"/>
              <a:gd name="connsiteX866" fmla="*/ 3921252 w 4790027"/>
              <a:gd name="connsiteY866" fmla="*/ 519208 h 808387"/>
              <a:gd name="connsiteX867" fmla="*/ 3921347 w 4790027"/>
              <a:gd name="connsiteY867" fmla="*/ 519304 h 808387"/>
              <a:gd name="connsiteX868" fmla="*/ 3920014 w 4790027"/>
              <a:gd name="connsiteY868" fmla="*/ 522352 h 808387"/>
              <a:gd name="connsiteX869" fmla="*/ 3923919 w 4790027"/>
              <a:gd name="connsiteY869" fmla="*/ 521018 h 808387"/>
              <a:gd name="connsiteX870" fmla="*/ 3921347 w 4790027"/>
              <a:gd name="connsiteY870" fmla="*/ 519304 h 808387"/>
              <a:gd name="connsiteX871" fmla="*/ 3921347 w 4790027"/>
              <a:gd name="connsiteY871" fmla="*/ 519208 h 808387"/>
              <a:gd name="connsiteX872" fmla="*/ 3921252 w 4790027"/>
              <a:gd name="connsiteY872" fmla="*/ 519208 h 808387"/>
              <a:gd name="connsiteX873" fmla="*/ 3911060 w 4790027"/>
              <a:gd name="connsiteY873" fmla="*/ 511874 h 808387"/>
              <a:gd name="connsiteX874" fmla="*/ 981265 w 4790027"/>
              <a:gd name="connsiteY874" fmla="*/ 508731 h 808387"/>
              <a:gd name="connsiteX875" fmla="*/ 967454 w 4790027"/>
              <a:gd name="connsiteY875" fmla="*/ 516541 h 808387"/>
              <a:gd name="connsiteX876" fmla="*/ 981646 w 4790027"/>
              <a:gd name="connsiteY876" fmla="*/ 527495 h 808387"/>
              <a:gd name="connsiteX877" fmla="*/ 981265 w 4790027"/>
              <a:gd name="connsiteY877" fmla="*/ 508731 h 808387"/>
              <a:gd name="connsiteX878" fmla="*/ 2237994 w 4790027"/>
              <a:gd name="connsiteY878" fmla="*/ 507493 h 808387"/>
              <a:gd name="connsiteX879" fmla="*/ 2235327 w 4790027"/>
              <a:gd name="connsiteY879" fmla="*/ 511493 h 808387"/>
              <a:gd name="connsiteX880" fmla="*/ 2241137 w 4790027"/>
              <a:gd name="connsiteY880" fmla="*/ 510826 h 808387"/>
              <a:gd name="connsiteX881" fmla="*/ 2237994 w 4790027"/>
              <a:gd name="connsiteY881" fmla="*/ 507493 h 808387"/>
              <a:gd name="connsiteX882" fmla="*/ 1048321 w 4790027"/>
              <a:gd name="connsiteY882" fmla="*/ 506731 h 808387"/>
              <a:gd name="connsiteX883" fmla="*/ 1051179 w 4790027"/>
              <a:gd name="connsiteY883" fmla="*/ 525781 h 808387"/>
              <a:gd name="connsiteX884" fmla="*/ 1063371 w 4790027"/>
              <a:gd name="connsiteY884" fmla="*/ 531781 h 808387"/>
              <a:gd name="connsiteX885" fmla="*/ 1048321 w 4790027"/>
              <a:gd name="connsiteY885" fmla="*/ 506731 h 808387"/>
              <a:gd name="connsiteX886" fmla="*/ 2523649 w 4790027"/>
              <a:gd name="connsiteY886" fmla="*/ 503683 h 808387"/>
              <a:gd name="connsiteX887" fmla="*/ 2527649 w 4790027"/>
              <a:gd name="connsiteY887" fmla="*/ 505873 h 808387"/>
              <a:gd name="connsiteX888" fmla="*/ 2527745 w 4790027"/>
              <a:gd name="connsiteY888" fmla="*/ 503873 h 808387"/>
              <a:gd name="connsiteX889" fmla="*/ 2523649 w 4790027"/>
              <a:gd name="connsiteY889" fmla="*/ 503683 h 808387"/>
              <a:gd name="connsiteX890" fmla="*/ 1287494 w 4790027"/>
              <a:gd name="connsiteY890" fmla="*/ 503492 h 808387"/>
              <a:gd name="connsiteX891" fmla="*/ 1274635 w 4790027"/>
              <a:gd name="connsiteY891" fmla="*/ 510540 h 808387"/>
              <a:gd name="connsiteX892" fmla="*/ 1275874 w 4790027"/>
              <a:gd name="connsiteY892" fmla="*/ 515303 h 808387"/>
              <a:gd name="connsiteX893" fmla="*/ 1272730 w 4790027"/>
              <a:gd name="connsiteY893" fmla="*/ 509207 h 808387"/>
              <a:gd name="connsiteX894" fmla="*/ 1271206 w 4790027"/>
              <a:gd name="connsiteY894" fmla="*/ 507397 h 808387"/>
              <a:gd name="connsiteX895" fmla="*/ 1265206 w 4790027"/>
              <a:gd name="connsiteY895" fmla="*/ 518541 h 808387"/>
              <a:gd name="connsiteX896" fmla="*/ 1272064 w 4790027"/>
              <a:gd name="connsiteY896" fmla="*/ 523018 h 808387"/>
              <a:gd name="connsiteX897" fmla="*/ 1277302 w 4790027"/>
              <a:gd name="connsiteY897" fmla="*/ 519399 h 808387"/>
              <a:gd name="connsiteX898" fmla="*/ 1275969 w 4790027"/>
              <a:gd name="connsiteY898" fmla="*/ 525019 h 808387"/>
              <a:gd name="connsiteX899" fmla="*/ 1286256 w 4790027"/>
              <a:gd name="connsiteY899" fmla="*/ 529686 h 808387"/>
              <a:gd name="connsiteX900" fmla="*/ 1292066 w 4790027"/>
              <a:gd name="connsiteY900" fmla="*/ 521780 h 808387"/>
              <a:gd name="connsiteX901" fmla="*/ 1297305 w 4790027"/>
              <a:gd name="connsiteY901" fmla="*/ 523876 h 808387"/>
              <a:gd name="connsiteX902" fmla="*/ 1290923 w 4790027"/>
              <a:gd name="connsiteY902" fmla="*/ 513684 h 808387"/>
              <a:gd name="connsiteX903" fmla="*/ 1290637 w 4790027"/>
              <a:gd name="connsiteY903" fmla="*/ 513493 h 808387"/>
              <a:gd name="connsiteX904" fmla="*/ 1290733 w 4790027"/>
              <a:gd name="connsiteY904" fmla="*/ 513398 h 808387"/>
              <a:gd name="connsiteX905" fmla="*/ 1288828 w 4790027"/>
              <a:gd name="connsiteY905" fmla="*/ 504921 h 808387"/>
              <a:gd name="connsiteX906" fmla="*/ 1287494 w 4790027"/>
              <a:gd name="connsiteY906" fmla="*/ 503492 h 808387"/>
              <a:gd name="connsiteX907" fmla="*/ 2000917 w 4790027"/>
              <a:gd name="connsiteY907" fmla="*/ 501777 h 808387"/>
              <a:gd name="connsiteX908" fmla="*/ 1976700 w 4790027"/>
              <a:gd name="connsiteY908" fmla="*/ 512742 h 808387"/>
              <a:gd name="connsiteX909" fmla="*/ 1945636 w 4790027"/>
              <a:gd name="connsiteY909" fmla="*/ 517664 h 808387"/>
              <a:gd name="connsiteX910" fmla="*/ 1954018 w 4790027"/>
              <a:gd name="connsiteY910" fmla="*/ 512231 h 808387"/>
              <a:gd name="connsiteX911" fmla="*/ 2000917 w 4790027"/>
              <a:gd name="connsiteY911" fmla="*/ 501777 h 808387"/>
              <a:gd name="connsiteX912" fmla="*/ 992314 w 4790027"/>
              <a:gd name="connsiteY912" fmla="*/ 498158 h 808387"/>
              <a:gd name="connsiteX913" fmla="*/ 989266 w 4790027"/>
              <a:gd name="connsiteY913" fmla="*/ 505016 h 808387"/>
              <a:gd name="connsiteX914" fmla="*/ 986504 w 4790027"/>
              <a:gd name="connsiteY914" fmla="*/ 501968 h 808387"/>
              <a:gd name="connsiteX915" fmla="*/ 980408 w 4790027"/>
              <a:gd name="connsiteY915" fmla="*/ 499301 h 808387"/>
              <a:gd name="connsiteX916" fmla="*/ 1002792 w 4790027"/>
              <a:gd name="connsiteY916" fmla="*/ 520542 h 808387"/>
              <a:gd name="connsiteX917" fmla="*/ 1006221 w 4790027"/>
              <a:gd name="connsiteY917" fmla="*/ 534925 h 808387"/>
              <a:gd name="connsiteX918" fmla="*/ 991838 w 4790027"/>
              <a:gd name="connsiteY918" fmla="*/ 526352 h 808387"/>
              <a:gd name="connsiteX919" fmla="*/ 1027271 w 4790027"/>
              <a:gd name="connsiteY919" fmla="*/ 568643 h 808387"/>
              <a:gd name="connsiteX920" fmla="*/ 1035844 w 4790027"/>
              <a:gd name="connsiteY920" fmla="*/ 568738 h 808387"/>
              <a:gd name="connsiteX921" fmla="*/ 1011079 w 4790027"/>
              <a:gd name="connsiteY921" fmla="*/ 537877 h 808387"/>
              <a:gd name="connsiteX922" fmla="*/ 1031653 w 4790027"/>
              <a:gd name="connsiteY922" fmla="*/ 558165 h 808387"/>
              <a:gd name="connsiteX923" fmla="*/ 1032129 w 4790027"/>
              <a:gd name="connsiteY923" fmla="*/ 557404 h 808387"/>
              <a:gd name="connsiteX924" fmla="*/ 1031748 w 4790027"/>
              <a:gd name="connsiteY924" fmla="*/ 558261 h 808387"/>
              <a:gd name="connsiteX925" fmla="*/ 1039177 w 4790027"/>
              <a:gd name="connsiteY925" fmla="*/ 568643 h 808387"/>
              <a:gd name="connsiteX926" fmla="*/ 1070324 w 4790027"/>
              <a:gd name="connsiteY926" fmla="*/ 557308 h 808387"/>
              <a:gd name="connsiteX927" fmla="*/ 1072991 w 4790027"/>
              <a:gd name="connsiteY927" fmla="*/ 558165 h 808387"/>
              <a:gd name="connsiteX928" fmla="*/ 1052036 w 4790027"/>
              <a:gd name="connsiteY928" fmla="*/ 539973 h 808387"/>
              <a:gd name="connsiteX929" fmla="*/ 1040987 w 4790027"/>
              <a:gd name="connsiteY929" fmla="*/ 545783 h 808387"/>
              <a:gd name="connsiteX930" fmla="*/ 1028319 w 4790027"/>
              <a:gd name="connsiteY930" fmla="*/ 523304 h 808387"/>
              <a:gd name="connsiteX931" fmla="*/ 1045750 w 4790027"/>
              <a:gd name="connsiteY931" fmla="*/ 527590 h 808387"/>
              <a:gd name="connsiteX932" fmla="*/ 1044416 w 4790027"/>
              <a:gd name="connsiteY932" fmla="*/ 539115 h 808387"/>
              <a:gd name="connsiteX933" fmla="*/ 1052608 w 4790027"/>
              <a:gd name="connsiteY933" fmla="*/ 535306 h 808387"/>
              <a:gd name="connsiteX934" fmla="*/ 1039844 w 4790027"/>
              <a:gd name="connsiteY934" fmla="*/ 512922 h 808387"/>
              <a:gd name="connsiteX935" fmla="*/ 1028890 w 4790027"/>
              <a:gd name="connsiteY935" fmla="*/ 518732 h 808387"/>
              <a:gd name="connsiteX936" fmla="*/ 1014984 w 4790027"/>
              <a:gd name="connsiteY936" fmla="*/ 500158 h 808387"/>
              <a:gd name="connsiteX937" fmla="*/ 1008983 w 4790027"/>
              <a:gd name="connsiteY937" fmla="*/ 501397 h 808387"/>
              <a:gd name="connsiteX938" fmla="*/ 992314 w 4790027"/>
              <a:gd name="connsiteY938" fmla="*/ 498158 h 808387"/>
              <a:gd name="connsiteX939" fmla="*/ 75439 w 4790027"/>
              <a:gd name="connsiteY939" fmla="*/ 496157 h 808387"/>
              <a:gd name="connsiteX940" fmla="*/ 87821 w 4790027"/>
              <a:gd name="connsiteY940" fmla="*/ 501777 h 808387"/>
              <a:gd name="connsiteX941" fmla="*/ 74677 w 4790027"/>
              <a:gd name="connsiteY941" fmla="*/ 505492 h 808387"/>
              <a:gd name="connsiteX942" fmla="*/ 91441 w 4790027"/>
              <a:gd name="connsiteY942" fmla="*/ 520732 h 808387"/>
              <a:gd name="connsiteX943" fmla="*/ 39339 w 4790027"/>
              <a:gd name="connsiteY943" fmla="*/ 498253 h 808387"/>
              <a:gd name="connsiteX944" fmla="*/ 54293 w 4790027"/>
              <a:gd name="connsiteY944" fmla="*/ 503968 h 808387"/>
              <a:gd name="connsiteX945" fmla="*/ 75439 w 4790027"/>
              <a:gd name="connsiteY945" fmla="*/ 496157 h 808387"/>
              <a:gd name="connsiteX946" fmla="*/ 123741 w 4790027"/>
              <a:gd name="connsiteY946" fmla="*/ 493789 h 808387"/>
              <a:gd name="connsiteX947" fmla="*/ 108775 w 4790027"/>
              <a:gd name="connsiteY947" fmla="*/ 494062 h 808387"/>
              <a:gd name="connsiteX948" fmla="*/ 128492 w 4790027"/>
              <a:gd name="connsiteY948" fmla="*/ 504826 h 808387"/>
              <a:gd name="connsiteX949" fmla="*/ 125825 w 4790027"/>
              <a:gd name="connsiteY949" fmla="*/ 506921 h 808387"/>
              <a:gd name="connsiteX950" fmla="*/ 136493 w 4790027"/>
              <a:gd name="connsiteY950" fmla="*/ 500730 h 808387"/>
              <a:gd name="connsiteX951" fmla="*/ 123741 w 4790027"/>
              <a:gd name="connsiteY951" fmla="*/ 493789 h 808387"/>
              <a:gd name="connsiteX952" fmla="*/ 3648528 w 4790027"/>
              <a:gd name="connsiteY952" fmla="*/ 493610 h 808387"/>
              <a:gd name="connsiteX953" fmla="*/ 3643503 w 4790027"/>
              <a:gd name="connsiteY953" fmla="*/ 500920 h 808387"/>
              <a:gd name="connsiteX954" fmla="*/ 3655981 w 4790027"/>
              <a:gd name="connsiteY954" fmla="*/ 499301 h 808387"/>
              <a:gd name="connsiteX955" fmla="*/ 3648528 w 4790027"/>
              <a:gd name="connsiteY955" fmla="*/ 493610 h 808387"/>
              <a:gd name="connsiteX956" fmla="*/ 1248346 w 4790027"/>
              <a:gd name="connsiteY956" fmla="*/ 491490 h 808387"/>
              <a:gd name="connsiteX957" fmla="*/ 1241774 w 4790027"/>
              <a:gd name="connsiteY957" fmla="*/ 493014 h 808387"/>
              <a:gd name="connsiteX958" fmla="*/ 1245393 w 4790027"/>
              <a:gd name="connsiteY958" fmla="*/ 497968 h 808387"/>
              <a:gd name="connsiteX959" fmla="*/ 1248346 w 4790027"/>
              <a:gd name="connsiteY959" fmla="*/ 491490 h 808387"/>
              <a:gd name="connsiteX960" fmla="*/ 4247865 w 4790027"/>
              <a:gd name="connsiteY960" fmla="*/ 490633 h 808387"/>
              <a:gd name="connsiteX961" fmla="*/ 4256723 w 4790027"/>
              <a:gd name="connsiteY961" fmla="*/ 501110 h 808387"/>
              <a:gd name="connsiteX962" fmla="*/ 4256913 w 4790027"/>
              <a:gd name="connsiteY962" fmla="*/ 492919 h 808387"/>
              <a:gd name="connsiteX963" fmla="*/ 4247865 w 4790027"/>
              <a:gd name="connsiteY963" fmla="*/ 490633 h 808387"/>
              <a:gd name="connsiteX964" fmla="*/ 139922 w 4790027"/>
              <a:gd name="connsiteY964" fmla="*/ 489300 h 808387"/>
              <a:gd name="connsiteX965" fmla="*/ 152209 w 4790027"/>
              <a:gd name="connsiteY965" fmla="*/ 497206 h 808387"/>
              <a:gd name="connsiteX966" fmla="*/ 152685 w 4790027"/>
              <a:gd name="connsiteY966" fmla="*/ 490252 h 808387"/>
              <a:gd name="connsiteX967" fmla="*/ 139922 w 4790027"/>
              <a:gd name="connsiteY967" fmla="*/ 489300 h 808387"/>
              <a:gd name="connsiteX968" fmla="*/ 4014121 w 4790027"/>
              <a:gd name="connsiteY968" fmla="*/ 487299 h 808387"/>
              <a:gd name="connsiteX969" fmla="*/ 4018693 w 4790027"/>
              <a:gd name="connsiteY969" fmla="*/ 488442 h 808387"/>
              <a:gd name="connsiteX970" fmla="*/ 4018261 w 4790027"/>
              <a:gd name="connsiteY970" fmla="*/ 490263 h 808387"/>
              <a:gd name="connsiteX971" fmla="*/ 1078707 w 4790027"/>
              <a:gd name="connsiteY971" fmla="*/ 485394 h 808387"/>
              <a:gd name="connsiteX972" fmla="*/ 1114235 w 4790027"/>
              <a:gd name="connsiteY972" fmla="*/ 497205 h 808387"/>
              <a:gd name="connsiteX973" fmla="*/ 1138809 w 4790027"/>
              <a:gd name="connsiteY973" fmla="*/ 511778 h 808387"/>
              <a:gd name="connsiteX974" fmla="*/ 1119188 w 4790027"/>
              <a:gd name="connsiteY974" fmla="*/ 509111 h 808387"/>
              <a:gd name="connsiteX975" fmla="*/ 1124141 w 4790027"/>
              <a:gd name="connsiteY975" fmla="*/ 517588 h 808387"/>
              <a:gd name="connsiteX976" fmla="*/ 1122426 w 4790027"/>
              <a:gd name="connsiteY976" fmla="*/ 515874 h 808387"/>
              <a:gd name="connsiteX977" fmla="*/ 1107472 w 4790027"/>
              <a:gd name="connsiteY977" fmla="*/ 524923 h 808387"/>
              <a:gd name="connsiteX978" fmla="*/ 1095947 w 4790027"/>
              <a:gd name="connsiteY978" fmla="*/ 502920 h 808387"/>
              <a:gd name="connsiteX979" fmla="*/ 1091946 w 4790027"/>
              <a:gd name="connsiteY979" fmla="*/ 502729 h 808387"/>
              <a:gd name="connsiteX980" fmla="*/ 1096042 w 4790027"/>
              <a:gd name="connsiteY980" fmla="*/ 516731 h 808387"/>
              <a:gd name="connsiteX981" fmla="*/ 1093756 w 4790027"/>
              <a:gd name="connsiteY981" fmla="*/ 514159 h 808387"/>
              <a:gd name="connsiteX982" fmla="*/ 1088136 w 4790027"/>
              <a:gd name="connsiteY982" fmla="*/ 518255 h 808387"/>
              <a:gd name="connsiteX983" fmla="*/ 1087374 w 4790027"/>
              <a:gd name="connsiteY983" fmla="*/ 506730 h 808387"/>
              <a:gd name="connsiteX984" fmla="*/ 1082802 w 4790027"/>
              <a:gd name="connsiteY984" fmla="*/ 510349 h 808387"/>
              <a:gd name="connsiteX985" fmla="*/ 1085469 w 4790027"/>
              <a:gd name="connsiteY985" fmla="*/ 503015 h 808387"/>
              <a:gd name="connsiteX986" fmla="*/ 1072230 w 4790027"/>
              <a:gd name="connsiteY986" fmla="*/ 500062 h 808387"/>
              <a:gd name="connsiteX987" fmla="*/ 1074897 w 4790027"/>
              <a:gd name="connsiteY987" fmla="*/ 495205 h 808387"/>
              <a:gd name="connsiteX988" fmla="*/ 1067372 w 4790027"/>
              <a:gd name="connsiteY988" fmla="*/ 494633 h 808387"/>
              <a:gd name="connsiteX989" fmla="*/ 1078707 w 4790027"/>
              <a:gd name="connsiteY989" fmla="*/ 485394 h 808387"/>
              <a:gd name="connsiteX990" fmla="*/ 1213104 w 4790027"/>
              <a:gd name="connsiteY990" fmla="*/ 484918 h 808387"/>
              <a:gd name="connsiteX991" fmla="*/ 1195959 w 4790027"/>
              <a:gd name="connsiteY991" fmla="*/ 490252 h 808387"/>
              <a:gd name="connsiteX992" fmla="*/ 1210437 w 4790027"/>
              <a:gd name="connsiteY992" fmla="*/ 488443 h 808387"/>
              <a:gd name="connsiteX993" fmla="*/ 1213104 w 4790027"/>
              <a:gd name="connsiteY993" fmla="*/ 484918 h 808387"/>
              <a:gd name="connsiteX994" fmla="*/ 945737 w 4790027"/>
              <a:gd name="connsiteY994" fmla="*/ 483871 h 808387"/>
              <a:gd name="connsiteX995" fmla="*/ 935260 w 4790027"/>
              <a:gd name="connsiteY995" fmla="*/ 485395 h 808387"/>
              <a:gd name="connsiteX996" fmla="*/ 928306 w 4790027"/>
              <a:gd name="connsiteY996" fmla="*/ 491967 h 808387"/>
              <a:gd name="connsiteX997" fmla="*/ 925639 w 4790027"/>
              <a:gd name="connsiteY997" fmla="*/ 485871 h 808387"/>
              <a:gd name="connsiteX998" fmla="*/ 955072 w 4790027"/>
              <a:gd name="connsiteY998" fmla="*/ 512922 h 808387"/>
              <a:gd name="connsiteX999" fmla="*/ 945737 w 4790027"/>
              <a:gd name="connsiteY999" fmla="*/ 483871 h 808387"/>
              <a:gd name="connsiteX1000" fmla="*/ 1751743 w 4790027"/>
              <a:gd name="connsiteY1000" fmla="*/ 480823 h 808387"/>
              <a:gd name="connsiteX1001" fmla="*/ 1718786 w 4790027"/>
              <a:gd name="connsiteY1001" fmla="*/ 498539 h 808387"/>
              <a:gd name="connsiteX1002" fmla="*/ 1743551 w 4790027"/>
              <a:gd name="connsiteY1002" fmla="*/ 502539 h 808387"/>
              <a:gd name="connsiteX1003" fmla="*/ 1751743 w 4790027"/>
              <a:gd name="connsiteY1003" fmla="*/ 480823 h 808387"/>
              <a:gd name="connsiteX1004" fmla="*/ 4357969 w 4790027"/>
              <a:gd name="connsiteY1004" fmla="*/ 480557 h 808387"/>
              <a:gd name="connsiteX1005" fmla="*/ 4387787 w 4790027"/>
              <a:gd name="connsiteY1005" fmla="*/ 485965 h 808387"/>
              <a:gd name="connsiteX1006" fmla="*/ 4398836 w 4790027"/>
              <a:gd name="connsiteY1006" fmla="*/ 487585 h 808387"/>
              <a:gd name="connsiteX1007" fmla="*/ 4414647 w 4790027"/>
              <a:gd name="connsiteY1007" fmla="*/ 482155 h 808387"/>
              <a:gd name="connsiteX1008" fmla="*/ 4463415 w 4790027"/>
              <a:gd name="connsiteY1008" fmla="*/ 489871 h 808387"/>
              <a:gd name="connsiteX1009" fmla="*/ 4581240 w 4790027"/>
              <a:gd name="connsiteY1009" fmla="*/ 509016 h 808387"/>
              <a:gd name="connsiteX1010" fmla="*/ 4588574 w 4790027"/>
              <a:gd name="connsiteY1010" fmla="*/ 503777 h 808387"/>
              <a:gd name="connsiteX1011" fmla="*/ 4596860 w 4790027"/>
              <a:gd name="connsiteY1011" fmla="*/ 511778 h 808387"/>
              <a:gd name="connsiteX1012" fmla="*/ 4696492 w 4790027"/>
              <a:gd name="connsiteY1012" fmla="*/ 526351 h 808387"/>
              <a:gd name="connsiteX1013" fmla="*/ 4259009 w 4790027"/>
              <a:gd name="connsiteY1013" fmla="*/ 519684 h 808387"/>
              <a:gd name="connsiteX1014" fmla="*/ 4257866 w 4790027"/>
              <a:gd name="connsiteY1014" fmla="*/ 514636 h 808387"/>
              <a:gd name="connsiteX1015" fmla="*/ 4242245 w 4790027"/>
              <a:gd name="connsiteY1015" fmla="*/ 511873 h 808387"/>
              <a:gd name="connsiteX1016" fmla="*/ 4242054 w 4790027"/>
              <a:gd name="connsiteY1016" fmla="*/ 520160 h 808387"/>
              <a:gd name="connsiteX1017" fmla="*/ 4197192 w 4790027"/>
              <a:gd name="connsiteY1017" fmla="*/ 511111 h 808387"/>
              <a:gd name="connsiteX1018" fmla="*/ 4194429 w 4790027"/>
              <a:gd name="connsiteY1018" fmla="*/ 517493 h 808387"/>
              <a:gd name="connsiteX1019" fmla="*/ 4199001 w 4790027"/>
              <a:gd name="connsiteY1019" fmla="*/ 518636 h 808387"/>
              <a:gd name="connsiteX1020" fmla="*/ 4188714 w 4790027"/>
              <a:gd name="connsiteY1020" fmla="*/ 511302 h 808387"/>
              <a:gd name="connsiteX1021" fmla="*/ 4180237 w 4790027"/>
              <a:gd name="connsiteY1021" fmla="*/ 511492 h 808387"/>
              <a:gd name="connsiteX1022" fmla="*/ 4176141 w 4790027"/>
              <a:gd name="connsiteY1022" fmla="*/ 521017 h 808387"/>
              <a:gd name="connsiteX1023" fmla="*/ 4152805 w 4790027"/>
              <a:gd name="connsiteY1023" fmla="*/ 512731 h 808387"/>
              <a:gd name="connsiteX1024" fmla="*/ 4141566 w 4790027"/>
              <a:gd name="connsiteY1024" fmla="*/ 519398 h 808387"/>
              <a:gd name="connsiteX1025" fmla="*/ 4135184 w 4790027"/>
              <a:gd name="connsiteY1025" fmla="*/ 510730 h 808387"/>
              <a:gd name="connsiteX1026" fmla="*/ 4093941 w 4790027"/>
              <a:gd name="connsiteY1026" fmla="*/ 516826 h 808387"/>
              <a:gd name="connsiteX1027" fmla="*/ 4069937 w 4790027"/>
              <a:gd name="connsiteY1027" fmla="*/ 506063 h 808387"/>
              <a:gd name="connsiteX1028" fmla="*/ 4044887 w 4790027"/>
              <a:gd name="connsiteY1028" fmla="*/ 517398 h 808387"/>
              <a:gd name="connsiteX1029" fmla="*/ 4033361 w 4790027"/>
              <a:gd name="connsiteY1029" fmla="*/ 505015 h 808387"/>
              <a:gd name="connsiteX1030" fmla="*/ 4023646 w 4790027"/>
              <a:gd name="connsiteY1030" fmla="*/ 500253 h 808387"/>
              <a:gd name="connsiteX1031" fmla="*/ 4014407 w 4790027"/>
              <a:gd name="connsiteY1031" fmla="*/ 506158 h 808387"/>
              <a:gd name="connsiteX1032" fmla="*/ 4012597 w 4790027"/>
              <a:gd name="connsiteY1032" fmla="*/ 498538 h 808387"/>
              <a:gd name="connsiteX1033" fmla="*/ 4011073 w 4790027"/>
              <a:gd name="connsiteY1033" fmla="*/ 509968 h 808387"/>
              <a:gd name="connsiteX1034" fmla="*/ 3999548 w 4790027"/>
              <a:gd name="connsiteY1034" fmla="*/ 497776 h 808387"/>
              <a:gd name="connsiteX1035" fmla="*/ 4016921 w 4790027"/>
              <a:gd name="connsiteY1035" fmla="*/ 495901 h 808387"/>
              <a:gd name="connsiteX1036" fmla="*/ 4018261 w 4790027"/>
              <a:gd name="connsiteY1036" fmla="*/ 490263 h 808387"/>
              <a:gd name="connsiteX1037" fmla="*/ 4021836 w 4790027"/>
              <a:gd name="connsiteY1037" fmla="*/ 492823 h 808387"/>
              <a:gd name="connsiteX1038" fmla="*/ 4019741 w 4790027"/>
              <a:gd name="connsiteY1038" fmla="*/ 501777 h 808387"/>
              <a:gd name="connsiteX1039" fmla="*/ 4025265 w 4790027"/>
              <a:gd name="connsiteY1039" fmla="*/ 489013 h 808387"/>
              <a:gd name="connsiteX1040" fmla="*/ 4031742 w 4790027"/>
              <a:gd name="connsiteY1040" fmla="*/ 489394 h 808387"/>
              <a:gd name="connsiteX1041" fmla="*/ 4032123 w 4790027"/>
              <a:gd name="connsiteY1041" fmla="*/ 500158 h 808387"/>
              <a:gd name="connsiteX1042" fmla="*/ 4045553 w 4790027"/>
              <a:gd name="connsiteY1042" fmla="*/ 484632 h 808387"/>
              <a:gd name="connsiteX1043" fmla="*/ 4059174 w 4790027"/>
              <a:gd name="connsiteY1043" fmla="*/ 488061 h 808387"/>
              <a:gd name="connsiteX1044" fmla="*/ 4066318 w 4790027"/>
              <a:gd name="connsiteY1044" fmla="*/ 491014 h 808387"/>
              <a:gd name="connsiteX1045" fmla="*/ 4093559 w 4790027"/>
              <a:gd name="connsiteY1045" fmla="*/ 497967 h 808387"/>
              <a:gd name="connsiteX1046" fmla="*/ 4102037 w 4790027"/>
              <a:gd name="connsiteY1046" fmla="*/ 497776 h 808387"/>
              <a:gd name="connsiteX1047" fmla="*/ 4114800 w 4790027"/>
              <a:gd name="connsiteY1047" fmla="*/ 492347 h 808387"/>
              <a:gd name="connsiteX1048" fmla="*/ 4114038 w 4790027"/>
              <a:gd name="connsiteY1048" fmla="*/ 485394 h 808387"/>
              <a:gd name="connsiteX1049" fmla="*/ 4123754 w 4790027"/>
              <a:gd name="connsiteY1049" fmla="*/ 490252 h 808387"/>
              <a:gd name="connsiteX1050" fmla="*/ 4133660 w 4790027"/>
              <a:gd name="connsiteY1050" fmla="*/ 486823 h 808387"/>
              <a:gd name="connsiteX1051" fmla="*/ 4131469 w 4790027"/>
              <a:gd name="connsiteY1051" fmla="*/ 495776 h 808387"/>
              <a:gd name="connsiteX1052" fmla="*/ 4155948 w 4790027"/>
              <a:gd name="connsiteY1052" fmla="*/ 481870 h 808387"/>
              <a:gd name="connsiteX1053" fmla="*/ 4156877 w 4790027"/>
              <a:gd name="connsiteY1053" fmla="*/ 488668 h 808387"/>
              <a:gd name="connsiteX1054" fmla="*/ 4161471 w 4790027"/>
              <a:gd name="connsiteY1054" fmla="*/ 490270 h 808387"/>
              <a:gd name="connsiteX1055" fmla="*/ 4161617 w 4790027"/>
              <a:gd name="connsiteY1055" fmla="*/ 492119 h 808387"/>
              <a:gd name="connsiteX1056" fmla="*/ 4160187 w 4790027"/>
              <a:gd name="connsiteY1056" fmla="*/ 495776 h 808387"/>
              <a:gd name="connsiteX1057" fmla="*/ 4162140 w 4790027"/>
              <a:gd name="connsiteY1057" fmla="*/ 498729 h 808387"/>
              <a:gd name="connsiteX1058" fmla="*/ 4161617 w 4790027"/>
              <a:gd name="connsiteY1058" fmla="*/ 492119 h 808387"/>
              <a:gd name="connsiteX1059" fmla="*/ 4162235 w 4790027"/>
              <a:gd name="connsiteY1059" fmla="*/ 490537 h 808387"/>
              <a:gd name="connsiteX1060" fmla="*/ 4161471 w 4790027"/>
              <a:gd name="connsiteY1060" fmla="*/ 490270 h 808387"/>
              <a:gd name="connsiteX1061" fmla="*/ 4161092 w 4790027"/>
              <a:gd name="connsiteY1061" fmla="*/ 485489 h 808387"/>
              <a:gd name="connsiteX1062" fmla="*/ 4168235 w 4790027"/>
              <a:gd name="connsiteY1062" fmla="*/ 488442 h 808387"/>
              <a:gd name="connsiteX1063" fmla="*/ 4168998 w 4790027"/>
              <a:gd name="connsiteY1063" fmla="*/ 482727 h 808387"/>
              <a:gd name="connsiteX1064" fmla="*/ 4170045 w 4790027"/>
              <a:gd name="connsiteY1064" fmla="*/ 495967 h 808387"/>
              <a:gd name="connsiteX1065" fmla="*/ 4181094 w 4790027"/>
              <a:gd name="connsiteY1065" fmla="*/ 497681 h 808387"/>
              <a:gd name="connsiteX1066" fmla="*/ 4183190 w 4790027"/>
              <a:gd name="connsiteY1066" fmla="*/ 488728 h 808387"/>
              <a:gd name="connsiteX1067" fmla="*/ 4192905 w 4790027"/>
              <a:gd name="connsiteY1067" fmla="*/ 493490 h 808387"/>
              <a:gd name="connsiteX1068" fmla="*/ 4203002 w 4790027"/>
              <a:gd name="connsiteY1068" fmla="*/ 481870 h 808387"/>
              <a:gd name="connsiteX1069" fmla="*/ 4204621 w 4790027"/>
              <a:gd name="connsiteY1069" fmla="*/ 497586 h 808387"/>
              <a:gd name="connsiteX1070" fmla="*/ 4211098 w 4790027"/>
              <a:gd name="connsiteY1070" fmla="*/ 498062 h 808387"/>
              <a:gd name="connsiteX1071" fmla="*/ 4218623 w 4790027"/>
              <a:gd name="connsiteY1071" fmla="*/ 484537 h 808387"/>
              <a:gd name="connsiteX1072" fmla="*/ 4229672 w 4790027"/>
              <a:gd name="connsiteY1072" fmla="*/ 486156 h 808387"/>
              <a:gd name="connsiteX1073" fmla="*/ 4228148 w 4790027"/>
              <a:gd name="connsiteY1073" fmla="*/ 497586 h 808387"/>
              <a:gd name="connsiteX1074" fmla="*/ 4222242 w 4790027"/>
              <a:gd name="connsiteY1074" fmla="*/ 499586 h 808387"/>
              <a:gd name="connsiteX1075" fmla="*/ 4234149 w 4790027"/>
              <a:gd name="connsiteY1075" fmla="*/ 495490 h 808387"/>
              <a:gd name="connsiteX1076" fmla="*/ 4229576 w 4790027"/>
              <a:gd name="connsiteY1076" fmla="*/ 494443 h 808387"/>
              <a:gd name="connsiteX1077" fmla="*/ 4235673 w 4790027"/>
              <a:gd name="connsiteY1077" fmla="*/ 484060 h 808387"/>
              <a:gd name="connsiteX1078" fmla="*/ 4241959 w 4790027"/>
              <a:gd name="connsiteY1078" fmla="*/ 492823 h 808387"/>
              <a:gd name="connsiteX1079" fmla="*/ 4254627 w 4790027"/>
              <a:gd name="connsiteY1079" fmla="*/ 483013 h 808387"/>
              <a:gd name="connsiteX1080" fmla="*/ 4261581 w 4790027"/>
              <a:gd name="connsiteY1080" fmla="*/ 494252 h 808387"/>
              <a:gd name="connsiteX1081" fmla="*/ 4257199 w 4790027"/>
              <a:gd name="connsiteY1081" fmla="*/ 484918 h 808387"/>
              <a:gd name="connsiteX1082" fmla="*/ 4276154 w 4790027"/>
              <a:gd name="connsiteY1082" fmla="*/ 483775 h 808387"/>
              <a:gd name="connsiteX1083" fmla="*/ 4277964 w 4790027"/>
              <a:gd name="connsiteY1083" fmla="*/ 491299 h 808387"/>
              <a:gd name="connsiteX1084" fmla="*/ 4357969 w 4790027"/>
              <a:gd name="connsiteY1084" fmla="*/ 480557 h 808387"/>
              <a:gd name="connsiteX1085" fmla="*/ 1875282 w 4790027"/>
              <a:gd name="connsiteY1085" fmla="*/ 479584 h 808387"/>
              <a:gd name="connsiteX1086" fmla="*/ 1877091 w 4790027"/>
              <a:gd name="connsiteY1086" fmla="*/ 516445 h 808387"/>
              <a:gd name="connsiteX1087" fmla="*/ 1858232 w 4790027"/>
              <a:gd name="connsiteY1087" fmla="*/ 515302 h 808387"/>
              <a:gd name="connsiteX1088" fmla="*/ 1875282 w 4790027"/>
              <a:gd name="connsiteY1088" fmla="*/ 479584 h 808387"/>
              <a:gd name="connsiteX1089" fmla="*/ 1679364 w 4790027"/>
              <a:gd name="connsiteY1089" fmla="*/ 473453 h 808387"/>
              <a:gd name="connsiteX1090" fmla="*/ 1671542 w 4790027"/>
              <a:gd name="connsiteY1090" fmla="*/ 477489 h 808387"/>
              <a:gd name="connsiteX1091" fmla="*/ 1683258 w 4790027"/>
              <a:gd name="connsiteY1091" fmla="*/ 483204 h 808387"/>
              <a:gd name="connsiteX1092" fmla="*/ 1679364 w 4790027"/>
              <a:gd name="connsiteY1092" fmla="*/ 473453 h 808387"/>
              <a:gd name="connsiteX1093" fmla="*/ 1260157 w 4790027"/>
              <a:gd name="connsiteY1093" fmla="*/ 472345 h 808387"/>
              <a:gd name="connsiteX1094" fmla="*/ 1252252 w 4790027"/>
              <a:gd name="connsiteY1094" fmla="*/ 485013 h 808387"/>
              <a:gd name="connsiteX1095" fmla="*/ 1277112 w 4790027"/>
              <a:gd name="connsiteY1095" fmla="*/ 493014 h 808387"/>
              <a:gd name="connsiteX1096" fmla="*/ 1277969 w 4790027"/>
              <a:gd name="connsiteY1096" fmla="*/ 486633 h 808387"/>
              <a:gd name="connsiteX1097" fmla="*/ 1270825 w 4790027"/>
              <a:gd name="connsiteY1097" fmla="*/ 479203 h 808387"/>
              <a:gd name="connsiteX1098" fmla="*/ 1268825 w 4790027"/>
              <a:gd name="connsiteY1098" fmla="*/ 477775 h 808387"/>
              <a:gd name="connsiteX1099" fmla="*/ 1270063 w 4790027"/>
              <a:gd name="connsiteY1099" fmla="*/ 477584 h 808387"/>
              <a:gd name="connsiteX1100" fmla="*/ 1269016 w 4790027"/>
              <a:gd name="connsiteY1100" fmla="*/ 474536 h 808387"/>
              <a:gd name="connsiteX1101" fmla="*/ 1265301 w 4790027"/>
              <a:gd name="connsiteY1101" fmla="*/ 477584 h 808387"/>
              <a:gd name="connsiteX1102" fmla="*/ 1260157 w 4790027"/>
              <a:gd name="connsiteY1102" fmla="*/ 472345 h 808387"/>
              <a:gd name="connsiteX1103" fmla="*/ 511683 w 4790027"/>
              <a:gd name="connsiteY1103" fmla="*/ 470631 h 808387"/>
              <a:gd name="connsiteX1104" fmla="*/ 502634 w 4790027"/>
              <a:gd name="connsiteY1104" fmla="*/ 471774 h 808387"/>
              <a:gd name="connsiteX1105" fmla="*/ 505873 w 4790027"/>
              <a:gd name="connsiteY1105" fmla="*/ 478537 h 808387"/>
              <a:gd name="connsiteX1106" fmla="*/ 490633 w 4790027"/>
              <a:gd name="connsiteY1106" fmla="*/ 494158 h 808387"/>
              <a:gd name="connsiteX1107" fmla="*/ 511683 w 4790027"/>
              <a:gd name="connsiteY1107" fmla="*/ 470631 h 808387"/>
              <a:gd name="connsiteX1108" fmla="*/ 1207960 w 4790027"/>
              <a:gd name="connsiteY1108" fmla="*/ 467869 h 808387"/>
              <a:gd name="connsiteX1109" fmla="*/ 1215961 w 4790027"/>
              <a:gd name="connsiteY1109" fmla="*/ 481204 h 808387"/>
              <a:gd name="connsiteX1110" fmla="*/ 1219771 w 4790027"/>
              <a:gd name="connsiteY1110" fmla="*/ 476251 h 808387"/>
              <a:gd name="connsiteX1111" fmla="*/ 1207960 w 4790027"/>
              <a:gd name="connsiteY1111" fmla="*/ 467869 h 808387"/>
              <a:gd name="connsiteX1112" fmla="*/ 3316033 w 4790027"/>
              <a:gd name="connsiteY1112" fmla="*/ 466440 h 808387"/>
              <a:gd name="connsiteX1113" fmla="*/ 3313176 w 4790027"/>
              <a:gd name="connsiteY1113" fmla="*/ 467678 h 808387"/>
              <a:gd name="connsiteX1114" fmla="*/ 3320129 w 4790027"/>
              <a:gd name="connsiteY1114" fmla="*/ 471107 h 808387"/>
              <a:gd name="connsiteX1115" fmla="*/ 3316033 w 4790027"/>
              <a:gd name="connsiteY1115" fmla="*/ 466440 h 808387"/>
              <a:gd name="connsiteX1116" fmla="*/ 996601 w 4790027"/>
              <a:gd name="connsiteY1116" fmla="*/ 466059 h 808387"/>
              <a:gd name="connsiteX1117" fmla="*/ 998029 w 4790027"/>
              <a:gd name="connsiteY1117" fmla="*/ 475584 h 808387"/>
              <a:gd name="connsiteX1118" fmla="*/ 1008507 w 4790027"/>
              <a:gd name="connsiteY1118" fmla="*/ 474441 h 808387"/>
              <a:gd name="connsiteX1119" fmla="*/ 996601 w 4790027"/>
              <a:gd name="connsiteY1119" fmla="*/ 466059 h 808387"/>
              <a:gd name="connsiteX1120" fmla="*/ 2239267 w 4790027"/>
              <a:gd name="connsiteY1120" fmla="*/ 465152 h 808387"/>
              <a:gd name="connsiteX1121" fmla="*/ 2238946 w 4790027"/>
              <a:gd name="connsiteY1121" fmla="*/ 467201 h 808387"/>
              <a:gd name="connsiteX1122" fmla="*/ 2239267 w 4790027"/>
              <a:gd name="connsiteY1122" fmla="*/ 465152 h 808387"/>
              <a:gd name="connsiteX1123" fmla="*/ 1228915 w 4790027"/>
              <a:gd name="connsiteY1123" fmla="*/ 464725 h 808387"/>
              <a:gd name="connsiteX1124" fmla="*/ 1225296 w 4790027"/>
              <a:gd name="connsiteY1124" fmla="*/ 465011 h 808387"/>
              <a:gd name="connsiteX1125" fmla="*/ 1225867 w 4790027"/>
              <a:gd name="connsiteY1125" fmla="*/ 469393 h 808387"/>
              <a:gd name="connsiteX1126" fmla="*/ 1228915 w 4790027"/>
              <a:gd name="connsiteY1126" fmla="*/ 464725 h 808387"/>
              <a:gd name="connsiteX1127" fmla="*/ 1774031 w 4790027"/>
              <a:gd name="connsiteY1127" fmla="*/ 463297 h 808387"/>
              <a:gd name="connsiteX1128" fmla="*/ 1766983 w 4790027"/>
              <a:gd name="connsiteY1128" fmla="*/ 502444 h 808387"/>
              <a:gd name="connsiteX1129" fmla="*/ 1774126 w 4790027"/>
              <a:gd name="connsiteY1129" fmla="*/ 486347 h 808387"/>
              <a:gd name="connsiteX1130" fmla="*/ 1763363 w 4790027"/>
              <a:gd name="connsiteY1130" fmla="*/ 475012 h 808387"/>
              <a:gd name="connsiteX1131" fmla="*/ 1774031 w 4790027"/>
              <a:gd name="connsiteY1131" fmla="*/ 463297 h 808387"/>
              <a:gd name="connsiteX1132" fmla="*/ 1215580 w 4790027"/>
              <a:gd name="connsiteY1132" fmla="*/ 461677 h 808387"/>
              <a:gd name="connsiteX1133" fmla="*/ 1222248 w 4790027"/>
              <a:gd name="connsiteY1133" fmla="*/ 471869 h 808387"/>
              <a:gd name="connsiteX1134" fmla="*/ 1222629 w 4790027"/>
              <a:gd name="connsiteY1134" fmla="*/ 471679 h 808387"/>
              <a:gd name="connsiteX1135" fmla="*/ 1220914 w 4790027"/>
              <a:gd name="connsiteY1135" fmla="*/ 462725 h 808387"/>
              <a:gd name="connsiteX1136" fmla="*/ 1215580 w 4790027"/>
              <a:gd name="connsiteY1136" fmla="*/ 461677 h 808387"/>
              <a:gd name="connsiteX1137" fmla="*/ 966406 w 4790027"/>
              <a:gd name="connsiteY1137" fmla="*/ 460344 h 808387"/>
              <a:gd name="connsiteX1138" fmla="*/ 979360 w 4790027"/>
              <a:gd name="connsiteY1138" fmla="*/ 472726 h 808387"/>
              <a:gd name="connsiteX1139" fmla="*/ 979932 w 4790027"/>
              <a:gd name="connsiteY1139" fmla="*/ 471774 h 808387"/>
              <a:gd name="connsiteX1140" fmla="*/ 982599 w 4790027"/>
              <a:gd name="connsiteY1140" fmla="*/ 474917 h 808387"/>
              <a:gd name="connsiteX1141" fmla="*/ 987361 w 4790027"/>
              <a:gd name="connsiteY1141" fmla="*/ 479108 h 808387"/>
              <a:gd name="connsiteX1142" fmla="*/ 980027 w 4790027"/>
              <a:gd name="connsiteY1142" fmla="*/ 477298 h 808387"/>
              <a:gd name="connsiteX1143" fmla="*/ 976064 w 4790027"/>
              <a:gd name="connsiteY1143" fmla="*/ 484868 h 808387"/>
              <a:gd name="connsiteX1144" fmla="*/ 975646 w 4790027"/>
              <a:gd name="connsiteY1144" fmla="*/ 484728 h 808387"/>
              <a:gd name="connsiteX1145" fmla="*/ 975832 w 4790027"/>
              <a:gd name="connsiteY1145" fmla="*/ 485312 h 808387"/>
              <a:gd name="connsiteX1146" fmla="*/ 973645 w 4790027"/>
              <a:gd name="connsiteY1146" fmla="*/ 489490 h 808387"/>
              <a:gd name="connsiteX1147" fmla="*/ 972407 w 4790027"/>
              <a:gd name="connsiteY1147" fmla="*/ 490062 h 808387"/>
              <a:gd name="connsiteX1148" fmla="*/ 978503 w 4790027"/>
              <a:gd name="connsiteY1148" fmla="*/ 493681 h 808387"/>
              <a:gd name="connsiteX1149" fmla="*/ 975832 w 4790027"/>
              <a:gd name="connsiteY1149" fmla="*/ 485312 h 808387"/>
              <a:gd name="connsiteX1150" fmla="*/ 976064 w 4790027"/>
              <a:gd name="connsiteY1150" fmla="*/ 484868 h 808387"/>
              <a:gd name="connsiteX1151" fmla="*/ 979325 w 4790027"/>
              <a:gd name="connsiteY1151" fmla="*/ 485954 h 808387"/>
              <a:gd name="connsiteX1152" fmla="*/ 980789 w 4790027"/>
              <a:gd name="connsiteY1152" fmla="*/ 489966 h 808387"/>
              <a:gd name="connsiteX1153" fmla="*/ 987838 w 4790027"/>
              <a:gd name="connsiteY1153" fmla="*/ 493586 h 808387"/>
              <a:gd name="connsiteX1154" fmla="*/ 1012412 w 4790027"/>
              <a:gd name="connsiteY1154" fmla="*/ 496920 h 808387"/>
              <a:gd name="connsiteX1155" fmla="*/ 966406 w 4790027"/>
              <a:gd name="connsiteY1155" fmla="*/ 460344 h 808387"/>
              <a:gd name="connsiteX1156" fmla="*/ 489579 w 4790027"/>
              <a:gd name="connsiteY1156" fmla="*/ 456983 h 808387"/>
              <a:gd name="connsiteX1157" fmla="*/ 490588 w 4790027"/>
              <a:gd name="connsiteY1157" fmla="*/ 460259 h 808387"/>
              <a:gd name="connsiteX1158" fmla="*/ 488918 w 4790027"/>
              <a:gd name="connsiteY1158" fmla="*/ 457867 h 808387"/>
              <a:gd name="connsiteX1159" fmla="*/ 1486376 w 4790027"/>
              <a:gd name="connsiteY1159" fmla="*/ 455200 h 808387"/>
              <a:gd name="connsiteX1160" fmla="*/ 1496854 w 4790027"/>
              <a:gd name="connsiteY1160" fmla="*/ 503111 h 808387"/>
              <a:gd name="connsiteX1161" fmla="*/ 1504759 w 4790027"/>
              <a:gd name="connsiteY1161" fmla="*/ 483204 h 808387"/>
              <a:gd name="connsiteX1162" fmla="*/ 1504855 w 4790027"/>
              <a:gd name="connsiteY1162" fmla="*/ 517780 h 808387"/>
              <a:gd name="connsiteX1163" fmla="*/ 1514094 w 4790027"/>
              <a:gd name="connsiteY1163" fmla="*/ 525114 h 808387"/>
              <a:gd name="connsiteX1164" fmla="*/ 1509617 w 4790027"/>
              <a:gd name="connsiteY1164" fmla="*/ 514732 h 808387"/>
              <a:gd name="connsiteX1165" fmla="*/ 1515142 w 4790027"/>
              <a:gd name="connsiteY1165" fmla="*/ 507874 h 808387"/>
              <a:gd name="connsiteX1166" fmla="*/ 1520857 w 4790027"/>
              <a:gd name="connsiteY1166" fmla="*/ 476155 h 808387"/>
              <a:gd name="connsiteX1167" fmla="*/ 1486376 w 4790027"/>
              <a:gd name="connsiteY1167" fmla="*/ 455200 h 808387"/>
              <a:gd name="connsiteX1168" fmla="*/ 1217009 w 4790027"/>
              <a:gd name="connsiteY1168" fmla="*/ 453105 h 808387"/>
              <a:gd name="connsiteX1169" fmla="*/ 1215676 w 4790027"/>
              <a:gd name="connsiteY1169" fmla="*/ 458439 h 808387"/>
              <a:gd name="connsiteX1170" fmla="*/ 1219295 w 4790027"/>
              <a:gd name="connsiteY1170" fmla="*/ 459582 h 808387"/>
              <a:gd name="connsiteX1171" fmla="*/ 1217009 w 4790027"/>
              <a:gd name="connsiteY1171" fmla="*/ 453105 h 808387"/>
              <a:gd name="connsiteX1172" fmla="*/ 1786795 w 4790027"/>
              <a:gd name="connsiteY1172" fmla="*/ 452533 h 808387"/>
              <a:gd name="connsiteX1173" fmla="*/ 1786414 w 4790027"/>
              <a:gd name="connsiteY1173" fmla="*/ 453771 h 808387"/>
              <a:gd name="connsiteX1174" fmla="*/ 1786795 w 4790027"/>
              <a:gd name="connsiteY1174" fmla="*/ 452533 h 808387"/>
              <a:gd name="connsiteX1175" fmla="*/ 82172 w 4790027"/>
              <a:gd name="connsiteY1175" fmla="*/ 450213 h 808387"/>
              <a:gd name="connsiteX1176" fmla="*/ 88963 w 4790027"/>
              <a:gd name="connsiteY1176" fmla="*/ 450628 h 808387"/>
              <a:gd name="connsiteX1177" fmla="*/ 88011 w 4790027"/>
              <a:gd name="connsiteY1177" fmla="*/ 464535 h 808387"/>
              <a:gd name="connsiteX1178" fmla="*/ 41910 w 4790027"/>
              <a:gd name="connsiteY1178" fmla="*/ 463487 h 808387"/>
              <a:gd name="connsiteX1179" fmla="*/ 81153 w 4790027"/>
              <a:gd name="connsiteY1179" fmla="*/ 452438 h 808387"/>
              <a:gd name="connsiteX1180" fmla="*/ 82172 w 4790027"/>
              <a:gd name="connsiteY1180" fmla="*/ 450213 h 808387"/>
              <a:gd name="connsiteX1181" fmla="*/ 1047464 w 4790027"/>
              <a:gd name="connsiteY1181" fmla="*/ 448151 h 808387"/>
              <a:gd name="connsiteX1182" fmla="*/ 1072706 w 4790027"/>
              <a:gd name="connsiteY1182" fmla="*/ 474345 h 808387"/>
              <a:gd name="connsiteX1183" fmla="*/ 1076420 w 4790027"/>
              <a:gd name="connsiteY1183" fmla="*/ 486441 h 808387"/>
              <a:gd name="connsiteX1184" fmla="*/ 1045845 w 4790027"/>
              <a:gd name="connsiteY1184" fmla="*/ 461962 h 808387"/>
              <a:gd name="connsiteX1185" fmla="*/ 1047464 w 4790027"/>
              <a:gd name="connsiteY1185" fmla="*/ 448151 h 808387"/>
              <a:gd name="connsiteX1186" fmla="*/ 1931479 w 4790027"/>
              <a:gd name="connsiteY1186" fmla="*/ 438722 h 808387"/>
              <a:gd name="connsiteX1187" fmla="*/ 1949482 w 4790027"/>
              <a:gd name="connsiteY1187" fmla="*/ 468535 h 808387"/>
              <a:gd name="connsiteX1188" fmla="*/ 1968436 w 4790027"/>
              <a:gd name="connsiteY1188" fmla="*/ 469678 h 808387"/>
              <a:gd name="connsiteX1189" fmla="*/ 1935861 w 4790027"/>
              <a:gd name="connsiteY1189" fmla="*/ 485585 h 808387"/>
              <a:gd name="connsiteX1190" fmla="*/ 1929574 w 4790027"/>
              <a:gd name="connsiteY1190" fmla="*/ 473012 h 808387"/>
              <a:gd name="connsiteX1191" fmla="*/ 1922716 w 4790027"/>
              <a:gd name="connsiteY1191" fmla="*/ 475774 h 808387"/>
              <a:gd name="connsiteX1192" fmla="*/ 1931479 w 4790027"/>
              <a:gd name="connsiteY1192" fmla="*/ 438722 h 808387"/>
              <a:gd name="connsiteX1193" fmla="*/ 2790634 w 4790027"/>
              <a:gd name="connsiteY1193" fmla="*/ 431483 h 808387"/>
              <a:gd name="connsiteX1194" fmla="*/ 2789015 w 4790027"/>
              <a:gd name="connsiteY1194" fmla="*/ 434626 h 808387"/>
              <a:gd name="connsiteX1195" fmla="*/ 2781586 w 4790027"/>
              <a:gd name="connsiteY1195" fmla="*/ 432436 h 808387"/>
              <a:gd name="connsiteX1196" fmla="*/ 2796159 w 4790027"/>
              <a:gd name="connsiteY1196" fmla="*/ 438532 h 808387"/>
              <a:gd name="connsiteX1197" fmla="*/ 2790634 w 4790027"/>
              <a:gd name="connsiteY1197" fmla="*/ 431483 h 808387"/>
              <a:gd name="connsiteX1198" fmla="*/ 3312509 w 4790027"/>
              <a:gd name="connsiteY1198" fmla="*/ 425863 h 808387"/>
              <a:gd name="connsiteX1199" fmla="*/ 3314509 w 4790027"/>
              <a:gd name="connsiteY1199" fmla="*/ 426530 h 808387"/>
              <a:gd name="connsiteX1200" fmla="*/ 3285649 w 4790027"/>
              <a:gd name="connsiteY1200" fmla="*/ 436246 h 808387"/>
              <a:gd name="connsiteX1201" fmla="*/ 3338798 w 4790027"/>
              <a:gd name="connsiteY1201" fmla="*/ 444818 h 808387"/>
              <a:gd name="connsiteX1202" fmla="*/ 3339846 w 4790027"/>
              <a:gd name="connsiteY1202" fmla="*/ 430912 h 808387"/>
              <a:gd name="connsiteX1203" fmla="*/ 3351847 w 4790027"/>
              <a:gd name="connsiteY1203" fmla="*/ 441199 h 808387"/>
              <a:gd name="connsiteX1204" fmla="*/ 3334512 w 4790027"/>
              <a:gd name="connsiteY1204" fmla="*/ 467869 h 808387"/>
              <a:gd name="connsiteX1205" fmla="*/ 3337750 w 4790027"/>
              <a:gd name="connsiteY1205" fmla="*/ 458820 h 808387"/>
              <a:gd name="connsiteX1206" fmla="*/ 3332321 w 4790027"/>
              <a:gd name="connsiteY1206" fmla="*/ 463011 h 808387"/>
              <a:gd name="connsiteX1207" fmla="*/ 3335560 w 4790027"/>
              <a:gd name="connsiteY1207" fmla="*/ 453962 h 808387"/>
              <a:gd name="connsiteX1208" fmla="*/ 3328321 w 4790027"/>
              <a:gd name="connsiteY1208" fmla="*/ 448723 h 808387"/>
              <a:gd name="connsiteX1209" fmla="*/ 3330321 w 4790027"/>
              <a:gd name="connsiteY1209" fmla="*/ 468345 h 808387"/>
              <a:gd name="connsiteX1210" fmla="*/ 3346609 w 4790027"/>
              <a:gd name="connsiteY1210" fmla="*/ 468535 h 808387"/>
              <a:gd name="connsiteX1211" fmla="*/ 3349942 w 4790027"/>
              <a:gd name="connsiteY1211" fmla="*/ 466630 h 808387"/>
              <a:gd name="connsiteX1212" fmla="*/ 3351371 w 4790027"/>
              <a:gd name="connsiteY1212" fmla="*/ 469107 h 808387"/>
              <a:gd name="connsiteX1213" fmla="*/ 3363563 w 4790027"/>
              <a:gd name="connsiteY1213" fmla="*/ 470536 h 808387"/>
              <a:gd name="connsiteX1214" fmla="*/ 3367659 w 4790027"/>
              <a:gd name="connsiteY1214" fmla="*/ 470250 h 808387"/>
              <a:gd name="connsiteX1215" fmla="*/ 3367564 w 4790027"/>
              <a:gd name="connsiteY1215" fmla="*/ 470631 h 808387"/>
              <a:gd name="connsiteX1216" fmla="*/ 3369183 w 4790027"/>
              <a:gd name="connsiteY1216" fmla="*/ 470726 h 808387"/>
              <a:gd name="connsiteX1217" fmla="*/ 3375850 w 4790027"/>
              <a:gd name="connsiteY1217" fmla="*/ 463011 h 808387"/>
              <a:gd name="connsiteX1218" fmla="*/ 3402425 w 4790027"/>
              <a:gd name="connsiteY1218" fmla="*/ 475584 h 808387"/>
              <a:gd name="connsiteX1219" fmla="*/ 3418237 w 4790027"/>
              <a:gd name="connsiteY1219" fmla="*/ 470155 h 808387"/>
              <a:gd name="connsiteX1220" fmla="*/ 3427190 w 4790027"/>
              <a:gd name="connsiteY1220" fmla="*/ 480727 h 808387"/>
              <a:gd name="connsiteX1221" fmla="*/ 3429953 w 4790027"/>
              <a:gd name="connsiteY1221" fmla="*/ 474250 h 808387"/>
              <a:gd name="connsiteX1222" fmla="*/ 3443002 w 4790027"/>
              <a:gd name="connsiteY1222" fmla="*/ 475203 h 808387"/>
              <a:gd name="connsiteX1223" fmla="*/ 3440811 w 4790027"/>
              <a:gd name="connsiteY1223" fmla="*/ 484061 h 808387"/>
              <a:gd name="connsiteX1224" fmla="*/ 3447288 w 4790027"/>
              <a:gd name="connsiteY1224" fmla="*/ 484537 h 808387"/>
              <a:gd name="connsiteX1225" fmla="*/ 3475958 w 4790027"/>
              <a:gd name="connsiteY1225" fmla="*/ 488252 h 808387"/>
              <a:gd name="connsiteX1226" fmla="*/ 3498723 w 4790027"/>
              <a:gd name="connsiteY1226" fmla="*/ 493967 h 808387"/>
              <a:gd name="connsiteX1227" fmla="*/ 3507200 w 4790027"/>
              <a:gd name="connsiteY1227" fmla="*/ 493681 h 808387"/>
              <a:gd name="connsiteX1228" fmla="*/ 3516058 w 4790027"/>
              <a:gd name="connsiteY1228" fmla="*/ 477013 h 808387"/>
              <a:gd name="connsiteX1229" fmla="*/ 3520249 w 4790027"/>
              <a:gd name="connsiteY1229" fmla="*/ 494634 h 808387"/>
              <a:gd name="connsiteX1230" fmla="*/ 3593020 w 4790027"/>
              <a:gd name="connsiteY1230" fmla="*/ 513017 h 808387"/>
              <a:gd name="connsiteX1231" fmla="*/ 3605498 w 4790027"/>
              <a:gd name="connsiteY1231" fmla="*/ 511398 h 808387"/>
              <a:gd name="connsiteX1232" fmla="*/ 3613975 w 4790027"/>
              <a:gd name="connsiteY1232" fmla="*/ 511207 h 808387"/>
              <a:gd name="connsiteX1233" fmla="*/ 3608356 w 4790027"/>
              <a:gd name="connsiteY1233" fmla="*/ 496825 h 808387"/>
              <a:gd name="connsiteX1234" fmla="*/ 3638455 w 4790027"/>
              <a:gd name="connsiteY1234" fmla="*/ 497301 h 808387"/>
              <a:gd name="connsiteX1235" fmla="*/ 3615690 w 4790027"/>
              <a:gd name="connsiteY1235" fmla="*/ 491490 h 808387"/>
              <a:gd name="connsiteX1236" fmla="*/ 3613309 w 4790027"/>
              <a:gd name="connsiteY1236" fmla="*/ 481489 h 808387"/>
              <a:gd name="connsiteX1237" fmla="*/ 3312509 w 4790027"/>
              <a:gd name="connsiteY1237" fmla="*/ 425863 h 808387"/>
              <a:gd name="connsiteX1238" fmla="*/ 2219346 w 4790027"/>
              <a:gd name="connsiteY1238" fmla="*/ 425729 h 808387"/>
              <a:gd name="connsiteX1239" fmla="*/ 2218087 w 4790027"/>
              <a:gd name="connsiteY1239" fmla="*/ 429292 h 808387"/>
              <a:gd name="connsiteX1240" fmla="*/ 2219346 w 4790027"/>
              <a:gd name="connsiteY1240" fmla="*/ 425729 h 808387"/>
              <a:gd name="connsiteX1241" fmla="*/ 2814340 w 4790027"/>
              <a:gd name="connsiteY1241" fmla="*/ 423613 h 808387"/>
              <a:gd name="connsiteX1242" fmla="*/ 2798445 w 4790027"/>
              <a:gd name="connsiteY1242" fmla="*/ 428435 h 808387"/>
              <a:gd name="connsiteX1243" fmla="*/ 2804827 w 4790027"/>
              <a:gd name="connsiteY1243" fmla="*/ 428721 h 808387"/>
              <a:gd name="connsiteX1244" fmla="*/ 2794730 w 4790027"/>
              <a:gd name="connsiteY1244" fmla="*/ 430626 h 808387"/>
              <a:gd name="connsiteX1245" fmla="*/ 2811208 w 4790027"/>
              <a:gd name="connsiteY1245" fmla="*/ 447390 h 808387"/>
              <a:gd name="connsiteX1246" fmla="*/ 2823591 w 4790027"/>
              <a:gd name="connsiteY1246" fmla="*/ 438532 h 808387"/>
              <a:gd name="connsiteX1247" fmla="*/ 2823972 w 4790027"/>
              <a:gd name="connsiteY1247" fmla="*/ 432436 h 808387"/>
              <a:gd name="connsiteX1248" fmla="*/ 2807113 w 4790027"/>
              <a:gd name="connsiteY1248" fmla="*/ 431197 h 808387"/>
              <a:gd name="connsiteX1249" fmla="*/ 2824353 w 4790027"/>
              <a:gd name="connsiteY1249" fmla="*/ 429007 h 808387"/>
              <a:gd name="connsiteX1250" fmla="*/ 2824639 w 4790027"/>
              <a:gd name="connsiteY1250" fmla="*/ 427387 h 808387"/>
              <a:gd name="connsiteX1251" fmla="*/ 2826448 w 4790027"/>
              <a:gd name="connsiteY1251" fmla="*/ 426721 h 808387"/>
              <a:gd name="connsiteX1252" fmla="*/ 2814340 w 4790027"/>
              <a:gd name="connsiteY1252" fmla="*/ 423613 h 808387"/>
              <a:gd name="connsiteX1253" fmla="*/ 885920 w 4790027"/>
              <a:gd name="connsiteY1253" fmla="*/ 423482 h 808387"/>
              <a:gd name="connsiteX1254" fmla="*/ 881729 w 4790027"/>
              <a:gd name="connsiteY1254" fmla="*/ 425387 h 808387"/>
              <a:gd name="connsiteX1255" fmla="*/ 882586 w 4790027"/>
              <a:gd name="connsiteY1255" fmla="*/ 431864 h 808387"/>
              <a:gd name="connsiteX1256" fmla="*/ 899446 w 4790027"/>
              <a:gd name="connsiteY1256" fmla="*/ 430626 h 808387"/>
              <a:gd name="connsiteX1257" fmla="*/ 900874 w 4790027"/>
              <a:gd name="connsiteY1257" fmla="*/ 427483 h 808387"/>
              <a:gd name="connsiteX1258" fmla="*/ 885920 w 4790027"/>
              <a:gd name="connsiteY1258" fmla="*/ 423482 h 808387"/>
              <a:gd name="connsiteX1259" fmla="*/ 3294316 w 4790027"/>
              <a:gd name="connsiteY1259" fmla="*/ 423387 h 808387"/>
              <a:gd name="connsiteX1260" fmla="*/ 3294031 w 4790027"/>
              <a:gd name="connsiteY1260" fmla="*/ 427483 h 808387"/>
              <a:gd name="connsiteX1261" fmla="*/ 3301651 w 4790027"/>
              <a:gd name="connsiteY1261" fmla="*/ 424339 h 808387"/>
              <a:gd name="connsiteX1262" fmla="*/ 3294316 w 4790027"/>
              <a:gd name="connsiteY1262" fmla="*/ 423387 h 808387"/>
              <a:gd name="connsiteX1263" fmla="*/ 1323213 w 4790027"/>
              <a:gd name="connsiteY1263" fmla="*/ 417386 h 808387"/>
              <a:gd name="connsiteX1264" fmla="*/ 1355312 w 4790027"/>
              <a:gd name="connsiteY1264" fmla="*/ 451390 h 808387"/>
              <a:gd name="connsiteX1265" fmla="*/ 1323213 w 4790027"/>
              <a:gd name="connsiteY1265" fmla="*/ 417386 h 808387"/>
              <a:gd name="connsiteX1266" fmla="*/ 862298 w 4790027"/>
              <a:gd name="connsiteY1266" fmla="*/ 416529 h 808387"/>
              <a:gd name="connsiteX1267" fmla="*/ 870585 w 4790027"/>
              <a:gd name="connsiteY1267" fmla="*/ 426054 h 808387"/>
              <a:gd name="connsiteX1268" fmla="*/ 877157 w 4790027"/>
              <a:gd name="connsiteY1268" fmla="*/ 425101 h 808387"/>
              <a:gd name="connsiteX1269" fmla="*/ 865918 w 4790027"/>
              <a:gd name="connsiteY1269" fmla="*/ 419005 h 808387"/>
              <a:gd name="connsiteX1270" fmla="*/ 866013 w 4790027"/>
              <a:gd name="connsiteY1270" fmla="*/ 416814 h 808387"/>
              <a:gd name="connsiteX1271" fmla="*/ 862298 w 4790027"/>
              <a:gd name="connsiteY1271" fmla="*/ 416529 h 808387"/>
              <a:gd name="connsiteX1272" fmla="*/ 3208115 w 4790027"/>
              <a:gd name="connsiteY1272" fmla="*/ 411671 h 808387"/>
              <a:gd name="connsiteX1273" fmla="*/ 3212497 w 4790027"/>
              <a:gd name="connsiteY1273" fmla="*/ 421291 h 808387"/>
              <a:gd name="connsiteX1274" fmla="*/ 3229832 w 4790027"/>
              <a:gd name="connsiteY1274" fmla="*/ 429578 h 808387"/>
              <a:gd name="connsiteX1275" fmla="*/ 3250692 w 4790027"/>
              <a:gd name="connsiteY1275" fmla="*/ 424149 h 808387"/>
              <a:gd name="connsiteX1276" fmla="*/ 3258312 w 4790027"/>
              <a:gd name="connsiteY1276" fmla="*/ 424720 h 808387"/>
              <a:gd name="connsiteX1277" fmla="*/ 3268504 w 4790027"/>
              <a:gd name="connsiteY1277" fmla="*/ 425482 h 808387"/>
              <a:gd name="connsiteX1278" fmla="*/ 3275647 w 4790027"/>
              <a:gd name="connsiteY1278" fmla="*/ 433007 h 808387"/>
              <a:gd name="connsiteX1279" fmla="*/ 3289554 w 4790027"/>
              <a:gd name="connsiteY1279" fmla="*/ 422720 h 808387"/>
              <a:gd name="connsiteX1280" fmla="*/ 3265074 w 4790027"/>
              <a:gd name="connsiteY1280" fmla="*/ 419386 h 808387"/>
              <a:gd name="connsiteX1281" fmla="*/ 3240976 w 4790027"/>
              <a:gd name="connsiteY1281" fmla="*/ 416814 h 808387"/>
              <a:gd name="connsiteX1282" fmla="*/ 3225927 w 4790027"/>
              <a:gd name="connsiteY1282" fmla="*/ 413005 h 808387"/>
              <a:gd name="connsiteX1283" fmla="*/ 3215735 w 4790027"/>
              <a:gd name="connsiteY1283" fmla="*/ 412243 h 808387"/>
              <a:gd name="connsiteX1284" fmla="*/ 3220688 w 4790027"/>
              <a:gd name="connsiteY1284" fmla="*/ 414910 h 808387"/>
              <a:gd name="connsiteX1285" fmla="*/ 3208115 w 4790027"/>
              <a:gd name="connsiteY1285" fmla="*/ 411671 h 808387"/>
              <a:gd name="connsiteX1286" fmla="*/ 793909 w 4790027"/>
              <a:gd name="connsiteY1286" fmla="*/ 407575 h 808387"/>
              <a:gd name="connsiteX1287" fmla="*/ 796766 w 4790027"/>
              <a:gd name="connsiteY1287" fmla="*/ 410147 h 808387"/>
              <a:gd name="connsiteX1288" fmla="*/ 798957 w 4790027"/>
              <a:gd name="connsiteY1288" fmla="*/ 408909 h 808387"/>
              <a:gd name="connsiteX1289" fmla="*/ 793909 w 4790027"/>
              <a:gd name="connsiteY1289" fmla="*/ 407575 h 808387"/>
              <a:gd name="connsiteX1290" fmla="*/ 1231547 w 4790027"/>
              <a:gd name="connsiteY1290" fmla="*/ 407551 h 808387"/>
              <a:gd name="connsiteX1291" fmla="*/ 1245203 w 4790027"/>
              <a:gd name="connsiteY1291" fmla="*/ 412337 h 808387"/>
              <a:gd name="connsiteX1292" fmla="*/ 1246822 w 4790027"/>
              <a:gd name="connsiteY1292" fmla="*/ 417290 h 808387"/>
              <a:gd name="connsiteX1293" fmla="*/ 1232059 w 4790027"/>
              <a:gd name="connsiteY1293" fmla="*/ 423100 h 808387"/>
              <a:gd name="connsiteX1294" fmla="*/ 1220343 w 4790027"/>
              <a:gd name="connsiteY1294" fmla="*/ 438912 h 808387"/>
              <a:gd name="connsiteX1295" fmla="*/ 1234249 w 4790027"/>
              <a:gd name="connsiteY1295" fmla="*/ 415004 h 808387"/>
              <a:gd name="connsiteX1296" fmla="*/ 1229106 w 4790027"/>
              <a:gd name="connsiteY1296" fmla="*/ 409765 h 808387"/>
              <a:gd name="connsiteX1297" fmla="*/ 1219962 w 4790027"/>
              <a:gd name="connsiteY1297" fmla="*/ 410908 h 808387"/>
              <a:gd name="connsiteX1298" fmla="*/ 1231547 w 4790027"/>
              <a:gd name="connsiteY1298" fmla="*/ 407551 h 808387"/>
              <a:gd name="connsiteX1299" fmla="*/ 488061 w 4790027"/>
              <a:gd name="connsiteY1299" fmla="*/ 405194 h 808387"/>
              <a:gd name="connsiteX1300" fmla="*/ 473107 w 4790027"/>
              <a:gd name="connsiteY1300" fmla="*/ 414243 h 808387"/>
              <a:gd name="connsiteX1301" fmla="*/ 482917 w 4790027"/>
              <a:gd name="connsiteY1301" fmla="*/ 434531 h 808387"/>
              <a:gd name="connsiteX1302" fmla="*/ 488727 w 4790027"/>
              <a:gd name="connsiteY1302" fmla="*/ 426625 h 808387"/>
              <a:gd name="connsiteX1303" fmla="*/ 488061 w 4790027"/>
              <a:gd name="connsiteY1303" fmla="*/ 405194 h 808387"/>
              <a:gd name="connsiteX1304" fmla="*/ 1621155 w 4790027"/>
              <a:gd name="connsiteY1304" fmla="*/ 403861 h 808387"/>
              <a:gd name="connsiteX1305" fmla="*/ 1631156 w 4790027"/>
              <a:gd name="connsiteY1305" fmla="*/ 407385 h 808387"/>
              <a:gd name="connsiteX1306" fmla="*/ 1621155 w 4790027"/>
              <a:gd name="connsiteY1306" fmla="*/ 403861 h 808387"/>
              <a:gd name="connsiteX1307" fmla="*/ 937832 w 4790027"/>
              <a:gd name="connsiteY1307" fmla="*/ 401574 h 808387"/>
              <a:gd name="connsiteX1308" fmla="*/ 938594 w 4790027"/>
              <a:gd name="connsiteY1308" fmla="*/ 401764 h 808387"/>
              <a:gd name="connsiteX1309" fmla="*/ 938403 w 4790027"/>
              <a:gd name="connsiteY1309" fmla="*/ 401955 h 808387"/>
              <a:gd name="connsiteX1310" fmla="*/ 937832 w 4790027"/>
              <a:gd name="connsiteY1310" fmla="*/ 401574 h 808387"/>
              <a:gd name="connsiteX1311" fmla="*/ 3256765 w 4790027"/>
              <a:gd name="connsiteY1311" fmla="*/ 397420 h 808387"/>
              <a:gd name="connsiteX1312" fmla="*/ 3242120 w 4790027"/>
              <a:gd name="connsiteY1312" fmla="*/ 399765 h 808387"/>
              <a:gd name="connsiteX1313" fmla="*/ 3253645 w 4790027"/>
              <a:gd name="connsiteY1313" fmla="*/ 407004 h 808387"/>
              <a:gd name="connsiteX1314" fmla="*/ 3262408 w 4790027"/>
              <a:gd name="connsiteY1314" fmla="*/ 405289 h 808387"/>
              <a:gd name="connsiteX1315" fmla="*/ 3256765 w 4790027"/>
              <a:gd name="connsiteY1315" fmla="*/ 397420 h 808387"/>
              <a:gd name="connsiteX1316" fmla="*/ 881634 w 4790027"/>
              <a:gd name="connsiteY1316" fmla="*/ 397003 h 808387"/>
              <a:gd name="connsiteX1317" fmla="*/ 878872 w 4790027"/>
              <a:gd name="connsiteY1317" fmla="*/ 401479 h 808387"/>
              <a:gd name="connsiteX1318" fmla="*/ 881920 w 4790027"/>
              <a:gd name="connsiteY1318" fmla="*/ 397574 h 808387"/>
              <a:gd name="connsiteX1319" fmla="*/ 881634 w 4790027"/>
              <a:gd name="connsiteY1319" fmla="*/ 397003 h 808387"/>
              <a:gd name="connsiteX1320" fmla="*/ 868013 w 4790027"/>
              <a:gd name="connsiteY1320" fmla="*/ 397003 h 808387"/>
              <a:gd name="connsiteX1321" fmla="*/ 863632 w 4790027"/>
              <a:gd name="connsiteY1321" fmla="*/ 398050 h 808387"/>
              <a:gd name="connsiteX1322" fmla="*/ 862965 w 4790027"/>
              <a:gd name="connsiteY1322" fmla="*/ 399955 h 808387"/>
              <a:gd name="connsiteX1323" fmla="*/ 875538 w 4790027"/>
              <a:gd name="connsiteY1323" fmla="*/ 410814 h 808387"/>
              <a:gd name="connsiteX1324" fmla="*/ 882777 w 4790027"/>
              <a:gd name="connsiteY1324" fmla="*/ 415767 h 808387"/>
              <a:gd name="connsiteX1325" fmla="*/ 884968 w 4790027"/>
              <a:gd name="connsiteY1325" fmla="*/ 415100 h 808387"/>
              <a:gd name="connsiteX1326" fmla="*/ 900017 w 4790027"/>
              <a:gd name="connsiteY1326" fmla="*/ 413386 h 808387"/>
              <a:gd name="connsiteX1327" fmla="*/ 900112 w 4790027"/>
              <a:gd name="connsiteY1327" fmla="*/ 407956 h 808387"/>
              <a:gd name="connsiteX1328" fmla="*/ 896398 w 4790027"/>
              <a:gd name="connsiteY1328" fmla="*/ 405099 h 808387"/>
              <a:gd name="connsiteX1329" fmla="*/ 885063 w 4790027"/>
              <a:gd name="connsiteY1329" fmla="*/ 402241 h 808387"/>
              <a:gd name="connsiteX1330" fmla="*/ 878014 w 4790027"/>
              <a:gd name="connsiteY1330" fmla="*/ 403956 h 808387"/>
              <a:gd name="connsiteX1331" fmla="*/ 878110 w 4790027"/>
              <a:gd name="connsiteY1331" fmla="*/ 403480 h 808387"/>
              <a:gd name="connsiteX1332" fmla="*/ 868013 w 4790027"/>
              <a:gd name="connsiteY1332" fmla="*/ 397003 h 808387"/>
              <a:gd name="connsiteX1333" fmla="*/ 475869 w 4790027"/>
              <a:gd name="connsiteY1333" fmla="*/ 396240 h 808387"/>
              <a:gd name="connsiteX1334" fmla="*/ 471773 w 4790027"/>
              <a:gd name="connsiteY1334" fmla="*/ 405956 h 808387"/>
              <a:gd name="connsiteX1335" fmla="*/ 475012 w 4790027"/>
              <a:gd name="connsiteY1335" fmla="*/ 412719 h 808387"/>
              <a:gd name="connsiteX1336" fmla="*/ 475869 w 4790027"/>
              <a:gd name="connsiteY1336" fmla="*/ 396240 h 808387"/>
              <a:gd name="connsiteX1337" fmla="*/ 2212276 w 4790027"/>
              <a:gd name="connsiteY1337" fmla="*/ 391859 h 808387"/>
              <a:gd name="connsiteX1338" fmla="*/ 2206466 w 4790027"/>
              <a:gd name="connsiteY1338" fmla="*/ 400527 h 808387"/>
              <a:gd name="connsiteX1339" fmla="*/ 2210562 w 4790027"/>
              <a:gd name="connsiteY1339" fmla="*/ 401194 h 808387"/>
              <a:gd name="connsiteX1340" fmla="*/ 2202656 w 4790027"/>
              <a:gd name="connsiteY1340" fmla="*/ 421101 h 808387"/>
              <a:gd name="connsiteX1341" fmla="*/ 2194084 w 4790027"/>
              <a:gd name="connsiteY1341" fmla="*/ 410052 h 808387"/>
              <a:gd name="connsiteX1342" fmla="*/ 2165604 w 4790027"/>
              <a:gd name="connsiteY1342" fmla="*/ 449676 h 808387"/>
              <a:gd name="connsiteX1343" fmla="*/ 2185702 w 4790027"/>
              <a:gd name="connsiteY1343" fmla="*/ 491300 h 808387"/>
              <a:gd name="connsiteX1344" fmla="*/ 2177129 w 4790027"/>
              <a:gd name="connsiteY1344" fmla="*/ 503397 h 808387"/>
              <a:gd name="connsiteX1345" fmla="*/ 2184749 w 4790027"/>
              <a:gd name="connsiteY1345" fmla="*/ 508445 h 808387"/>
              <a:gd name="connsiteX1346" fmla="*/ 2148364 w 4790027"/>
              <a:gd name="connsiteY1346" fmla="*/ 556451 h 808387"/>
              <a:gd name="connsiteX1347" fmla="*/ 2159603 w 4790027"/>
              <a:gd name="connsiteY1347" fmla="*/ 529400 h 808387"/>
              <a:gd name="connsiteX1348" fmla="*/ 2155793 w 4790027"/>
              <a:gd name="connsiteY1348" fmla="*/ 575025 h 808387"/>
              <a:gd name="connsiteX1349" fmla="*/ 2185416 w 4790027"/>
              <a:gd name="connsiteY1349" fmla="*/ 560356 h 808387"/>
              <a:gd name="connsiteX1350" fmla="*/ 2182844 w 4790027"/>
              <a:gd name="connsiteY1350" fmla="*/ 552546 h 808387"/>
              <a:gd name="connsiteX1351" fmla="*/ 2186273 w 4790027"/>
              <a:gd name="connsiteY1351" fmla="*/ 550450 h 808387"/>
              <a:gd name="connsiteX1352" fmla="*/ 2186368 w 4790027"/>
              <a:gd name="connsiteY1352" fmla="*/ 547307 h 808387"/>
              <a:gd name="connsiteX1353" fmla="*/ 2187607 w 4790027"/>
              <a:gd name="connsiteY1353" fmla="*/ 546355 h 808387"/>
              <a:gd name="connsiteX1354" fmla="*/ 2186083 w 4790027"/>
              <a:gd name="connsiteY1354" fmla="*/ 540735 h 808387"/>
              <a:gd name="connsiteX1355" fmla="*/ 2202275 w 4790027"/>
              <a:gd name="connsiteY1355" fmla="*/ 512636 h 808387"/>
              <a:gd name="connsiteX1356" fmla="*/ 2200656 w 4790027"/>
              <a:gd name="connsiteY1356" fmla="*/ 515017 h 808387"/>
              <a:gd name="connsiteX1357" fmla="*/ 2200656 w 4790027"/>
              <a:gd name="connsiteY1357" fmla="*/ 506254 h 808387"/>
              <a:gd name="connsiteX1358" fmla="*/ 2196846 w 4790027"/>
              <a:gd name="connsiteY1358" fmla="*/ 500254 h 808387"/>
              <a:gd name="connsiteX1359" fmla="*/ 2201989 w 4790027"/>
              <a:gd name="connsiteY1359" fmla="*/ 501301 h 808387"/>
              <a:gd name="connsiteX1360" fmla="*/ 2222659 w 4790027"/>
              <a:gd name="connsiteY1360" fmla="*/ 487871 h 808387"/>
              <a:gd name="connsiteX1361" fmla="*/ 2220277 w 4790027"/>
              <a:gd name="connsiteY1361" fmla="*/ 500920 h 808387"/>
              <a:gd name="connsiteX1362" fmla="*/ 2209609 w 4790027"/>
              <a:gd name="connsiteY1362" fmla="*/ 501111 h 808387"/>
              <a:gd name="connsiteX1363" fmla="*/ 2208181 w 4790027"/>
              <a:gd name="connsiteY1363" fmla="*/ 503492 h 808387"/>
              <a:gd name="connsiteX1364" fmla="*/ 2225992 w 4790027"/>
              <a:gd name="connsiteY1364" fmla="*/ 510064 h 808387"/>
              <a:gd name="connsiteX1365" fmla="*/ 2239613 w 4790027"/>
              <a:gd name="connsiteY1365" fmla="*/ 500158 h 808387"/>
              <a:gd name="connsiteX1366" fmla="*/ 2240851 w 4790027"/>
              <a:gd name="connsiteY1366" fmla="*/ 469583 h 808387"/>
              <a:gd name="connsiteX1367" fmla="*/ 2257520 w 4790027"/>
              <a:gd name="connsiteY1367" fmla="*/ 424244 h 808387"/>
              <a:gd name="connsiteX1368" fmla="*/ 2266569 w 4790027"/>
              <a:gd name="connsiteY1368" fmla="*/ 444913 h 808387"/>
              <a:gd name="connsiteX1369" fmla="*/ 2260663 w 4790027"/>
              <a:gd name="connsiteY1369" fmla="*/ 442056 h 808387"/>
              <a:gd name="connsiteX1370" fmla="*/ 2257615 w 4790027"/>
              <a:gd name="connsiteY1370" fmla="*/ 458915 h 808387"/>
              <a:gd name="connsiteX1371" fmla="*/ 2252091 w 4790027"/>
              <a:gd name="connsiteY1371" fmla="*/ 454153 h 808387"/>
              <a:gd name="connsiteX1372" fmla="*/ 2276951 w 4790027"/>
              <a:gd name="connsiteY1372" fmla="*/ 481204 h 808387"/>
              <a:gd name="connsiteX1373" fmla="*/ 2275808 w 4790027"/>
              <a:gd name="connsiteY1373" fmla="*/ 452152 h 808387"/>
              <a:gd name="connsiteX1374" fmla="*/ 2298478 w 4790027"/>
              <a:gd name="connsiteY1374" fmla="*/ 421196 h 808387"/>
              <a:gd name="connsiteX1375" fmla="*/ 2273046 w 4790027"/>
              <a:gd name="connsiteY1375" fmla="*/ 420910 h 808387"/>
              <a:gd name="connsiteX1376" fmla="*/ 2271998 w 4790027"/>
              <a:gd name="connsiteY1376" fmla="*/ 426530 h 808387"/>
              <a:gd name="connsiteX1377" fmla="*/ 2267807 w 4790027"/>
              <a:gd name="connsiteY1377" fmla="*/ 414338 h 808387"/>
              <a:gd name="connsiteX1378" fmla="*/ 2242661 w 4790027"/>
              <a:gd name="connsiteY1378" fmla="*/ 412147 h 808387"/>
              <a:gd name="connsiteX1379" fmla="*/ 2231707 w 4790027"/>
              <a:gd name="connsiteY1379" fmla="*/ 437293 h 808387"/>
              <a:gd name="connsiteX1380" fmla="*/ 2240280 w 4790027"/>
              <a:gd name="connsiteY1380" fmla="*/ 413671 h 808387"/>
              <a:gd name="connsiteX1381" fmla="*/ 2212276 w 4790027"/>
              <a:gd name="connsiteY1381" fmla="*/ 391859 h 808387"/>
              <a:gd name="connsiteX1382" fmla="*/ 743426 w 4790027"/>
              <a:gd name="connsiteY1382" fmla="*/ 389383 h 808387"/>
              <a:gd name="connsiteX1383" fmla="*/ 735139 w 4790027"/>
              <a:gd name="connsiteY1383" fmla="*/ 391192 h 808387"/>
              <a:gd name="connsiteX1384" fmla="*/ 738187 w 4790027"/>
              <a:gd name="connsiteY1384" fmla="*/ 392621 h 808387"/>
              <a:gd name="connsiteX1385" fmla="*/ 743426 w 4790027"/>
              <a:gd name="connsiteY1385" fmla="*/ 389383 h 808387"/>
              <a:gd name="connsiteX1386" fmla="*/ 895981 w 4790027"/>
              <a:gd name="connsiteY1386" fmla="*/ 387954 h 808387"/>
              <a:gd name="connsiteX1387" fmla="*/ 890492 w 4790027"/>
              <a:gd name="connsiteY1387" fmla="*/ 388525 h 808387"/>
              <a:gd name="connsiteX1388" fmla="*/ 895445 w 4790027"/>
              <a:gd name="connsiteY1388" fmla="*/ 393288 h 808387"/>
              <a:gd name="connsiteX1389" fmla="*/ 906113 w 4790027"/>
              <a:gd name="connsiteY1389" fmla="*/ 396907 h 808387"/>
              <a:gd name="connsiteX1390" fmla="*/ 900493 w 4790027"/>
              <a:gd name="connsiteY1390" fmla="*/ 398146 h 808387"/>
              <a:gd name="connsiteX1391" fmla="*/ 919258 w 4790027"/>
              <a:gd name="connsiteY1391" fmla="*/ 420244 h 808387"/>
              <a:gd name="connsiteX1392" fmla="*/ 922210 w 4790027"/>
              <a:gd name="connsiteY1392" fmla="*/ 420434 h 808387"/>
              <a:gd name="connsiteX1393" fmla="*/ 921544 w 4790027"/>
              <a:gd name="connsiteY1393" fmla="*/ 423577 h 808387"/>
              <a:gd name="connsiteX1394" fmla="*/ 922782 w 4790027"/>
              <a:gd name="connsiteY1394" fmla="*/ 425387 h 808387"/>
              <a:gd name="connsiteX1395" fmla="*/ 931545 w 4790027"/>
              <a:gd name="connsiteY1395" fmla="*/ 428245 h 808387"/>
              <a:gd name="connsiteX1396" fmla="*/ 937165 w 4790027"/>
              <a:gd name="connsiteY1396" fmla="*/ 424244 h 808387"/>
              <a:gd name="connsiteX1397" fmla="*/ 930116 w 4790027"/>
              <a:gd name="connsiteY1397" fmla="*/ 418815 h 808387"/>
              <a:gd name="connsiteX1398" fmla="*/ 936022 w 4790027"/>
              <a:gd name="connsiteY1398" fmla="*/ 412433 h 808387"/>
              <a:gd name="connsiteX1399" fmla="*/ 928687 w 4790027"/>
              <a:gd name="connsiteY1399" fmla="*/ 409290 h 808387"/>
              <a:gd name="connsiteX1400" fmla="*/ 923068 w 4790027"/>
              <a:gd name="connsiteY1400" fmla="*/ 413386 h 808387"/>
              <a:gd name="connsiteX1401" fmla="*/ 924782 w 4790027"/>
              <a:gd name="connsiteY1401" fmla="*/ 420625 h 808387"/>
              <a:gd name="connsiteX1402" fmla="*/ 915448 w 4790027"/>
              <a:gd name="connsiteY1402" fmla="*/ 412528 h 808387"/>
              <a:gd name="connsiteX1403" fmla="*/ 921067 w 4790027"/>
              <a:gd name="connsiteY1403" fmla="*/ 408528 h 808387"/>
              <a:gd name="connsiteX1404" fmla="*/ 911161 w 4790027"/>
              <a:gd name="connsiteY1404" fmla="*/ 405099 h 808387"/>
              <a:gd name="connsiteX1405" fmla="*/ 912495 w 4790027"/>
              <a:gd name="connsiteY1405" fmla="*/ 393574 h 808387"/>
              <a:gd name="connsiteX1406" fmla="*/ 907637 w 4790027"/>
              <a:gd name="connsiteY1406" fmla="*/ 394812 h 808387"/>
              <a:gd name="connsiteX1407" fmla="*/ 909637 w 4790027"/>
              <a:gd name="connsiteY1407" fmla="*/ 399003 h 808387"/>
              <a:gd name="connsiteX1408" fmla="*/ 902398 w 4790027"/>
              <a:gd name="connsiteY1408" fmla="*/ 391383 h 808387"/>
              <a:gd name="connsiteX1409" fmla="*/ 899827 w 4790027"/>
              <a:gd name="connsiteY1409" fmla="*/ 392240 h 808387"/>
              <a:gd name="connsiteX1410" fmla="*/ 895981 w 4790027"/>
              <a:gd name="connsiteY1410" fmla="*/ 387954 h 808387"/>
              <a:gd name="connsiteX1411" fmla="*/ 817054 w 4790027"/>
              <a:gd name="connsiteY1411" fmla="*/ 386906 h 808387"/>
              <a:gd name="connsiteX1412" fmla="*/ 825436 w 4790027"/>
              <a:gd name="connsiteY1412" fmla="*/ 395193 h 808387"/>
              <a:gd name="connsiteX1413" fmla="*/ 833247 w 4790027"/>
              <a:gd name="connsiteY1413" fmla="*/ 393478 h 808387"/>
              <a:gd name="connsiteX1414" fmla="*/ 830008 w 4790027"/>
              <a:gd name="connsiteY1414" fmla="*/ 402527 h 808387"/>
              <a:gd name="connsiteX1415" fmla="*/ 840390 w 4790027"/>
              <a:gd name="connsiteY1415" fmla="*/ 401003 h 808387"/>
              <a:gd name="connsiteX1416" fmla="*/ 839438 w 4790027"/>
              <a:gd name="connsiteY1416" fmla="*/ 399288 h 808387"/>
              <a:gd name="connsiteX1417" fmla="*/ 838105 w 4790027"/>
              <a:gd name="connsiteY1417" fmla="*/ 391573 h 808387"/>
              <a:gd name="connsiteX1418" fmla="*/ 836866 w 4790027"/>
              <a:gd name="connsiteY1418" fmla="*/ 390811 h 808387"/>
              <a:gd name="connsiteX1419" fmla="*/ 830580 w 4790027"/>
              <a:gd name="connsiteY1419" fmla="*/ 391669 h 808387"/>
              <a:gd name="connsiteX1420" fmla="*/ 830961 w 4790027"/>
              <a:gd name="connsiteY1420" fmla="*/ 388716 h 808387"/>
              <a:gd name="connsiteX1421" fmla="*/ 817054 w 4790027"/>
              <a:gd name="connsiteY1421" fmla="*/ 386906 h 808387"/>
              <a:gd name="connsiteX1422" fmla="*/ 908304 w 4790027"/>
              <a:gd name="connsiteY1422" fmla="*/ 386144 h 808387"/>
              <a:gd name="connsiteX1423" fmla="*/ 903256 w 4790027"/>
              <a:gd name="connsiteY1423" fmla="*/ 387478 h 808387"/>
              <a:gd name="connsiteX1424" fmla="*/ 905542 w 4790027"/>
              <a:gd name="connsiteY1424" fmla="*/ 390907 h 808387"/>
              <a:gd name="connsiteX1425" fmla="*/ 908304 w 4790027"/>
              <a:gd name="connsiteY1425" fmla="*/ 386144 h 808387"/>
              <a:gd name="connsiteX1426" fmla="*/ 1333786 w 4790027"/>
              <a:gd name="connsiteY1426" fmla="*/ 382524 h 808387"/>
              <a:gd name="connsiteX1427" fmla="*/ 1334548 w 4790027"/>
              <a:gd name="connsiteY1427" fmla="*/ 413385 h 808387"/>
              <a:gd name="connsiteX1428" fmla="*/ 1333786 w 4790027"/>
              <a:gd name="connsiteY1428" fmla="*/ 382524 h 808387"/>
              <a:gd name="connsiteX1429" fmla="*/ 881920 w 4790027"/>
              <a:gd name="connsiteY1429" fmla="*/ 380143 h 808387"/>
              <a:gd name="connsiteX1430" fmla="*/ 890206 w 4790027"/>
              <a:gd name="connsiteY1430" fmla="*/ 388144 h 808387"/>
              <a:gd name="connsiteX1431" fmla="*/ 881920 w 4790027"/>
              <a:gd name="connsiteY1431" fmla="*/ 380143 h 808387"/>
              <a:gd name="connsiteX1432" fmla="*/ 3151918 w 4790027"/>
              <a:gd name="connsiteY1432" fmla="*/ 375000 h 808387"/>
              <a:gd name="connsiteX1433" fmla="*/ 3139630 w 4790027"/>
              <a:gd name="connsiteY1433" fmla="*/ 377572 h 808387"/>
              <a:gd name="connsiteX1434" fmla="*/ 3151727 w 4790027"/>
              <a:gd name="connsiteY1434" fmla="*/ 377286 h 808387"/>
              <a:gd name="connsiteX1435" fmla="*/ 3151918 w 4790027"/>
              <a:gd name="connsiteY1435" fmla="*/ 375000 h 808387"/>
              <a:gd name="connsiteX1436" fmla="*/ 933069 w 4790027"/>
              <a:gd name="connsiteY1436" fmla="*/ 373190 h 808387"/>
              <a:gd name="connsiteX1437" fmla="*/ 929735 w 4790027"/>
              <a:gd name="connsiteY1437" fmla="*/ 379191 h 808387"/>
              <a:gd name="connsiteX1438" fmla="*/ 941641 w 4790027"/>
              <a:gd name="connsiteY1438" fmla="*/ 387478 h 808387"/>
              <a:gd name="connsiteX1439" fmla="*/ 947071 w 4790027"/>
              <a:gd name="connsiteY1439" fmla="*/ 386620 h 808387"/>
              <a:gd name="connsiteX1440" fmla="*/ 933069 w 4790027"/>
              <a:gd name="connsiteY1440" fmla="*/ 373190 h 808387"/>
              <a:gd name="connsiteX1441" fmla="*/ 871918 w 4790027"/>
              <a:gd name="connsiteY1441" fmla="*/ 368142 h 808387"/>
              <a:gd name="connsiteX1442" fmla="*/ 872585 w 4790027"/>
              <a:gd name="connsiteY1442" fmla="*/ 370713 h 808387"/>
              <a:gd name="connsiteX1443" fmla="*/ 880872 w 4790027"/>
              <a:gd name="connsiteY1443" fmla="*/ 379191 h 808387"/>
              <a:gd name="connsiteX1444" fmla="*/ 881729 w 4790027"/>
              <a:gd name="connsiteY1444" fmla="*/ 371571 h 808387"/>
              <a:gd name="connsiteX1445" fmla="*/ 871918 w 4790027"/>
              <a:gd name="connsiteY1445" fmla="*/ 368142 h 808387"/>
              <a:gd name="connsiteX1446" fmla="*/ 1149858 w 4790027"/>
              <a:gd name="connsiteY1446" fmla="*/ 367570 h 808387"/>
              <a:gd name="connsiteX1447" fmla="*/ 1146048 w 4790027"/>
              <a:gd name="connsiteY1447" fmla="*/ 370713 h 808387"/>
              <a:gd name="connsiteX1448" fmla="*/ 1161479 w 4790027"/>
              <a:gd name="connsiteY1448" fmla="*/ 386334 h 808387"/>
              <a:gd name="connsiteX1449" fmla="*/ 1152621 w 4790027"/>
              <a:gd name="connsiteY1449" fmla="*/ 384239 h 808387"/>
              <a:gd name="connsiteX1450" fmla="*/ 1159002 w 4790027"/>
              <a:gd name="connsiteY1450" fmla="*/ 401002 h 808387"/>
              <a:gd name="connsiteX1451" fmla="*/ 1145953 w 4790027"/>
              <a:gd name="connsiteY1451" fmla="*/ 408527 h 808387"/>
              <a:gd name="connsiteX1452" fmla="*/ 1130618 w 4790027"/>
              <a:gd name="connsiteY1452" fmla="*/ 389573 h 808387"/>
              <a:gd name="connsiteX1453" fmla="*/ 1139381 w 4790027"/>
              <a:gd name="connsiteY1453" fmla="*/ 395002 h 808387"/>
              <a:gd name="connsiteX1454" fmla="*/ 1140809 w 4790027"/>
              <a:gd name="connsiteY1454" fmla="*/ 368713 h 808387"/>
              <a:gd name="connsiteX1455" fmla="*/ 1149858 w 4790027"/>
              <a:gd name="connsiteY1455" fmla="*/ 367570 h 808387"/>
              <a:gd name="connsiteX1456" fmla="*/ 3151620 w 4790027"/>
              <a:gd name="connsiteY1456" fmla="*/ 365654 h 808387"/>
              <a:gd name="connsiteX1457" fmla="*/ 3137249 w 4790027"/>
              <a:gd name="connsiteY1457" fmla="*/ 371285 h 808387"/>
              <a:gd name="connsiteX1458" fmla="*/ 3136963 w 4790027"/>
              <a:gd name="connsiteY1458" fmla="*/ 373000 h 808387"/>
              <a:gd name="connsiteX1459" fmla="*/ 3137059 w 4790027"/>
              <a:gd name="connsiteY1459" fmla="*/ 373381 h 808387"/>
              <a:gd name="connsiteX1460" fmla="*/ 3170206 w 4790027"/>
              <a:gd name="connsiteY1460" fmla="*/ 369094 h 808387"/>
              <a:gd name="connsiteX1461" fmla="*/ 3151620 w 4790027"/>
              <a:gd name="connsiteY1461" fmla="*/ 365654 h 808387"/>
              <a:gd name="connsiteX1462" fmla="*/ 920591 w 4790027"/>
              <a:gd name="connsiteY1462" fmla="*/ 363760 h 808387"/>
              <a:gd name="connsiteX1463" fmla="*/ 916972 w 4790027"/>
              <a:gd name="connsiteY1463" fmla="*/ 365380 h 808387"/>
              <a:gd name="connsiteX1464" fmla="*/ 916876 w 4790027"/>
              <a:gd name="connsiteY1464" fmla="*/ 366427 h 808387"/>
              <a:gd name="connsiteX1465" fmla="*/ 925925 w 4790027"/>
              <a:gd name="connsiteY1465" fmla="*/ 366904 h 808387"/>
              <a:gd name="connsiteX1466" fmla="*/ 920591 w 4790027"/>
              <a:gd name="connsiteY1466" fmla="*/ 363760 h 808387"/>
              <a:gd name="connsiteX1467" fmla="*/ 3118580 w 4790027"/>
              <a:gd name="connsiteY1467" fmla="*/ 362617 h 808387"/>
              <a:gd name="connsiteX1468" fmla="*/ 3126105 w 4790027"/>
              <a:gd name="connsiteY1468" fmla="*/ 371761 h 808387"/>
              <a:gd name="connsiteX1469" fmla="*/ 3128677 w 4790027"/>
              <a:gd name="connsiteY1469" fmla="*/ 371380 h 808387"/>
              <a:gd name="connsiteX1470" fmla="*/ 3129439 w 4790027"/>
              <a:gd name="connsiteY1470" fmla="*/ 369571 h 808387"/>
              <a:gd name="connsiteX1471" fmla="*/ 3130486 w 4790027"/>
              <a:gd name="connsiteY1471" fmla="*/ 370904 h 808387"/>
              <a:gd name="connsiteX1472" fmla="*/ 3133439 w 4790027"/>
              <a:gd name="connsiteY1472" fmla="*/ 369571 h 808387"/>
              <a:gd name="connsiteX1473" fmla="*/ 3135725 w 4790027"/>
              <a:gd name="connsiteY1473" fmla="*/ 367665 h 808387"/>
              <a:gd name="connsiteX1474" fmla="*/ 3118580 w 4790027"/>
              <a:gd name="connsiteY1474" fmla="*/ 362617 h 808387"/>
              <a:gd name="connsiteX1475" fmla="*/ 966597 w 4790027"/>
              <a:gd name="connsiteY1475" fmla="*/ 356616 h 808387"/>
              <a:gd name="connsiteX1476" fmla="*/ 994219 w 4790027"/>
              <a:gd name="connsiteY1476" fmla="*/ 398240 h 808387"/>
              <a:gd name="connsiteX1477" fmla="*/ 966597 w 4790027"/>
              <a:gd name="connsiteY1477" fmla="*/ 356616 h 808387"/>
              <a:gd name="connsiteX1478" fmla="*/ 1061109 w 4790027"/>
              <a:gd name="connsiteY1478" fmla="*/ 356568 h 808387"/>
              <a:gd name="connsiteX1479" fmla="*/ 1074706 w 4790027"/>
              <a:gd name="connsiteY1479" fmla="*/ 381000 h 808387"/>
              <a:gd name="connsiteX1480" fmla="*/ 1057847 w 4790027"/>
              <a:gd name="connsiteY1480" fmla="*/ 391763 h 808387"/>
              <a:gd name="connsiteX1481" fmla="*/ 1036511 w 4790027"/>
              <a:gd name="connsiteY1481" fmla="*/ 368998 h 808387"/>
              <a:gd name="connsiteX1482" fmla="*/ 1061109 w 4790027"/>
              <a:gd name="connsiteY1482" fmla="*/ 356568 h 808387"/>
              <a:gd name="connsiteX1483" fmla="*/ 1655540 w 4790027"/>
              <a:gd name="connsiteY1483" fmla="*/ 354997 h 808387"/>
              <a:gd name="connsiteX1484" fmla="*/ 1655350 w 4790027"/>
              <a:gd name="connsiteY1484" fmla="*/ 355568 h 808387"/>
              <a:gd name="connsiteX1485" fmla="*/ 1655540 w 4790027"/>
              <a:gd name="connsiteY1485" fmla="*/ 354997 h 808387"/>
              <a:gd name="connsiteX1486" fmla="*/ 1960150 w 4790027"/>
              <a:gd name="connsiteY1486" fmla="*/ 350996 h 808387"/>
              <a:gd name="connsiteX1487" fmla="*/ 1922431 w 4790027"/>
              <a:gd name="connsiteY1487" fmla="*/ 394906 h 808387"/>
              <a:gd name="connsiteX1488" fmla="*/ 1960150 w 4790027"/>
              <a:gd name="connsiteY1488" fmla="*/ 350996 h 808387"/>
              <a:gd name="connsiteX1489" fmla="*/ 856964 w 4790027"/>
              <a:gd name="connsiteY1489" fmla="*/ 350902 h 808387"/>
              <a:gd name="connsiteX1490" fmla="*/ 868299 w 4790027"/>
              <a:gd name="connsiteY1490" fmla="*/ 365761 h 808387"/>
              <a:gd name="connsiteX1491" fmla="*/ 865441 w 4790027"/>
              <a:gd name="connsiteY1491" fmla="*/ 358140 h 808387"/>
              <a:gd name="connsiteX1492" fmla="*/ 865822 w 4790027"/>
              <a:gd name="connsiteY1492" fmla="*/ 357950 h 808387"/>
              <a:gd name="connsiteX1493" fmla="*/ 856964 w 4790027"/>
              <a:gd name="connsiteY1493" fmla="*/ 350902 h 808387"/>
              <a:gd name="connsiteX1494" fmla="*/ 3190494 w 4790027"/>
              <a:gd name="connsiteY1494" fmla="*/ 350139 h 808387"/>
              <a:gd name="connsiteX1495" fmla="*/ 3182493 w 4790027"/>
              <a:gd name="connsiteY1495" fmla="*/ 364522 h 808387"/>
              <a:gd name="connsiteX1496" fmla="*/ 3178302 w 4790027"/>
              <a:gd name="connsiteY1496" fmla="*/ 366332 h 808387"/>
              <a:gd name="connsiteX1497" fmla="*/ 3179635 w 4790027"/>
              <a:gd name="connsiteY1497" fmla="*/ 368904 h 808387"/>
              <a:gd name="connsiteX1498" fmla="*/ 3180397 w 4790027"/>
              <a:gd name="connsiteY1498" fmla="*/ 368332 h 808387"/>
              <a:gd name="connsiteX1499" fmla="*/ 3180302 w 4790027"/>
              <a:gd name="connsiteY1499" fmla="*/ 369666 h 808387"/>
              <a:gd name="connsiteX1500" fmla="*/ 3213354 w 4790027"/>
              <a:gd name="connsiteY1500" fmla="*/ 374809 h 808387"/>
              <a:gd name="connsiteX1501" fmla="*/ 3214021 w 4790027"/>
              <a:gd name="connsiteY1501" fmla="*/ 365570 h 808387"/>
              <a:gd name="connsiteX1502" fmla="*/ 3253073 w 4790027"/>
              <a:gd name="connsiteY1502" fmla="*/ 356807 h 808387"/>
              <a:gd name="connsiteX1503" fmla="*/ 3227260 w 4790027"/>
              <a:gd name="connsiteY1503" fmla="*/ 359569 h 808387"/>
              <a:gd name="connsiteX1504" fmla="*/ 3190494 w 4790027"/>
              <a:gd name="connsiteY1504" fmla="*/ 350139 h 808387"/>
              <a:gd name="connsiteX1505" fmla="*/ 893350 w 4790027"/>
              <a:gd name="connsiteY1505" fmla="*/ 347282 h 808387"/>
              <a:gd name="connsiteX1506" fmla="*/ 891826 w 4790027"/>
              <a:gd name="connsiteY1506" fmla="*/ 351568 h 808387"/>
              <a:gd name="connsiteX1507" fmla="*/ 887730 w 4790027"/>
              <a:gd name="connsiteY1507" fmla="*/ 350139 h 808387"/>
              <a:gd name="connsiteX1508" fmla="*/ 884396 w 4790027"/>
              <a:gd name="connsiteY1508" fmla="*/ 359855 h 808387"/>
              <a:gd name="connsiteX1509" fmla="*/ 880967 w 4790027"/>
              <a:gd name="connsiteY1509" fmla="*/ 357950 h 808387"/>
              <a:gd name="connsiteX1510" fmla="*/ 885253 w 4790027"/>
              <a:gd name="connsiteY1510" fmla="*/ 370047 h 808387"/>
              <a:gd name="connsiteX1511" fmla="*/ 900017 w 4790027"/>
              <a:gd name="connsiteY1511" fmla="*/ 383572 h 808387"/>
              <a:gd name="connsiteX1512" fmla="*/ 901732 w 4790027"/>
              <a:gd name="connsiteY1512" fmla="*/ 376143 h 808387"/>
              <a:gd name="connsiteX1513" fmla="*/ 941927 w 4790027"/>
              <a:gd name="connsiteY1513" fmla="*/ 406242 h 808387"/>
              <a:gd name="connsiteX1514" fmla="*/ 941641 w 4790027"/>
              <a:gd name="connsiteY1514" fmla="*/ 402337 h 808387"/>
              <a:gd name="connsiteX1515" fmla="*/ 938593 w 4790027"/>
              <a:gd name="connsiteY1515" fmla="*/ 401670 h 808387"/>
              <a:gd name="connsiteX1516" fmla="*/ 940498 w 4790027"/>
              <a:gd name="connsiteY1516" fmla="*/ 399384 h 808387"/>
              <a:gd name="connsiteX1517" fmla="*/ 943261 w 4790027"/>
              <a:gd name="connsiteY1517" fmla="*/ 394621 h 808387"/>
              <a:gd name="connsiteX1518" fmla="*/ 936498 w 4790027"/>
              <a:gd name="connsiteY1518" fmla="*/ 386906 h 808387"/>
              <a:gd name="connsiteX1519" fmla="*/ 926115 w 4790027"/>
              <a:gd name="connsiteY1519" fmla="*/ 388144 h 808387"/>
              <a:gd name="connsiteX1520" fmla="*/ 920401 w 4790027"/>
              <a:gd name="connsiteY1520" fmla="*/ 371190 h 808387"/>
              <a:gd name="connsiteX1521" fmla="*/ 905923 w 4790027"/>
              <a:gd name="connsiteY1521" fmla="*/ 366904 h 808387"/>
              <a:gd name="connsiteX1522" fmla="*/ 900208 w 4790027"/>
              <a:gd name="connsiteY1522" fmla="*/ 358331 h 808387"/>
              <a:gd name="connsiteX1523" fmla="*/ 895064 w 4790027"/>
              <a:gd name="connsiteY1523" fmla="*/ 368332 h 808387"/>
              <a:gd name="connsiteX1524" fmla="*/ 897445 w 4790027"/>
              <a:gd name="connsiteY1524" fmla="*/ 354712 h 808387"/>
              <a:gd name="connsiteX1525" fmla="*/ 893350 w 4790027"/>
              <a:gd name="connsiteY1525" fmla="*/ 347282 h 808387"/>
              <a:gd name="connsiteX1526" fmla="*/ 2529650 w 4790027"/>
              <a:gd name="connsiteY1526" fmla="*/ 345472 h 808387"/>
              <a:gd name="connsiteX1527" fmla="*/ 2540603 w 4790027"/>
              <a:gd name="connsiteY1527" fmla="*/ 380905 h 808387"/>
              <a:gd name="connsiteX1528" fmla="*/ 2529650 w 4790027"/>
              <a:gd name="connsiteY1528" fmla="*/ 345472 h 808387"/>
              <a:gd name="connsiteX1529" fmla="*/ 1652486 w 4790027"/>
              <a:gd name="connsiteY1529" fmla="*/ 345188 h 808387"/>
              <a:gd name="connsiteX1530" fmla="*/ 1654683 w 4790027"/>
              <a:gd name="connsiteY1530" fmla="*/ 347853 h 808387"/>
              <a:gd name="connsiteX1531" fmla="*/ 1652486 w 4790027"/>
              <a:gd name="connsiteY1531" fmla="*/ 345188 h 808387"/>
              <a:gd name="connsiteX1532" fmla="*/ 904113 w 4790027"/>
              <a:gd name="connsiteY1532" fmla="*/ 335757 h 808387"/>
              <a:gd name="connsiteX1533" fmla="*/ 901351 w 4790027"/>
              <a:gd name="connsiteY1533" fmla="*/ 337948 h 808387"/>
              <a:gd name="connsiteX1534" fmla="*/ 903922 w 4790027"/>
              <a:gd name="connsiteY1534" fmla="*/ 336709 h 808387"/>
              <a:gd name="connsiteX1535" fmla="*/ 914495 w 4790027"/>
              <a:gd name="connsiteY1535" fmla="*/ 356521 h 808387"/>
              <a:gd name="connsiteX1536" fmla="*/ 916686 w 4790027"/>
              <a:gd name="connsiteY1536" fmla="*/ 355950 h 808387"/>
              <a:gd name="connsiteX1537" fmla="*/ 904113 w 4790027"/>
              <a:gd name="connsiteY1537" fmla="*/ 335757 h 808387"/>
              <a:gd name="connsiteX1538" fmla="*/ 2067116 w 4790027"/>
              <a:gd name="connsiteY1538" fmla="*/ 335661 h 808387"/>
              <a:gd name="connsiteX1539" fmla="*/ 2044732 w 4790027"/>
              <a:gd name="connsiteY1539" fmla="*/ 353187 h 808387"/>
              <a:gd name="connsiteX1540" fmla="*/ 2014538 w 4790027"/>
              <a:gd name="connsiteY1540" fmla="*/ 367569 h 808387"/>
              <a:gd name="connsiteX1541" fmla="*/ 2067116 w 4790027"/>
              <a:gd name="connsiteY1541" fmla="*/ 335661 h 808387"/>
              <a:gd name="connsiteX1542" fmla="*/ 845248 w 4790027"/>
              <a:gd name="connsiteY1542" fmla="*/ 333661 h 808387"/>
              <a:gd name="connsiteX1543" fmla="*/ 831818 w 4790027"/>
              <a:gd name="connsiteY1543" fmla="*/ 341948 h 808387"/>
              <a:gd name="connsiteX1544" fmla="*/ 834390 w 4790027"/>
              <a:gd name="connsiteY1544" fmla="*/ 342901 h 808387"/>
              <a:gd name="connsiteX1545" fmla="*/ 844105 w 4790027"/>
              <a:gd name="connsiteY1545" fmla="*/ 341662 h 808387"/>
              <a:gd name="connsiteX1546" fmla="*/ 842105 w 4790027"/>
              <a:gd name="connsiteY1546" fmla="*/ 348235 h 808387"/>
              <a:gd name="connsiteX1547" fmla="*/ 843915 w 4790027"/>
              <a:gd name="connsiteY1547" fmla="*/ 350044 h 808387"/>
              <a:gd name="connsiteX1548" fmla="*/ 845153 w 4790027"/>
              <a:gd name="connsiteY1548" fmla="*/ 350902 h 808387"/>
              <a:gd name="connsiteX1549" fmla="*/ 847058 w 4790027"/>
              <a:gd name="connsiteY1549" fmla="*/ 350806 h 808387"/>
              <a:gd name="connsiteX1550" fmla="*/ 846487 w 4790027"/>
              <a:gd name="connsiteY1550" fmla="*/ 352330 h 808387"/>
              <a:gd name="connsiteX1551" fmla="*/ 846582 w 4790027"/>
              <a:gd name="connsiteY1551" fmla="*/ 352426 h 808387"/>
              <a:gd name="connsiteX1552" fmla="*/ 845248 w 4790027"/>
              <a:gd name="connsiteY1552" fmla="*/ 333661 h 808387"/>
              <a:gd name="connsiteX1553" fmla="*/ 1242822 w 4790027"/>
              <a:gd name="connsiteY1553" fmla="*/ 333090 h 808387"/>
              <a:gd name="connsiteX1554" fmla="*/ 1247108 w 4790027"/>
              <a:gd name="connsiteY1554" fmla="*/ 379953 h 808387"/>
              <a:gd name="connsiteX1555" fmla="*/ 1242822 w 4790027"/>
              <a:gd name="connsiteY1555" fmla="*/ 333090 h 808387"/>
              <a:gd name="connsiteX1556" fmla="*/ 2379536 w 4790027"/>
              <a:gd name="connsiteY1556" fmla="*/ 330613 h 808387"/>
              <a:gd name="connsiteX1557" fmla="*/ 2402205 w 4790027"/>
              <a:gd name="connsiteY1557" fmla="*/ 367665 h 808387"/>
              <a:gd name="connsiteX1558" fmla="*/ 2378012 w 4790027"/>
              <a:gd name="connsiteY1558" fmla="*/ 369856 h 808387"/>
              <a:gd name="connsiteX1559" fmla="*/ 2379536 w 4790027"/>
              <a:gd name="connsiteY1559" fmla="*/ 330613 h 808387"/>
              <a:gd name="connsiteX1560" fmla="*/ 969264 w 4790027"/>
              <a:gd name="connsiteY1560" fmla="*/ 329470 h 808387"/>
              <a:gd name="connsiteX1561" fmla="*/ 1004983 w 4790027"/>
              <a:gd name="connsiteY1561" fmla="*/ 338043 h 808387"/>
              <a:gd name="connsiteX1562" fmla="*/ 1003649 w 4790027"/>
              <a:gd name="connsiteY1562" fmla="*/ 329756 h 808387"/>
              <a:gd name="connsiteX1563" fmla="*/ 1013936 w 4790027"/>
              <a:gd name="connsiteY1563" fmla="*/ 340233 h 808387"/>
              <a:gd name="connsiteX1564" fmla="*/ 1021651 w 4790027"/>
              <a:gd name="connsiteY1564" fmla="*/ 330804 h 808387"/>
              <a:gd name="connsiteX1565" fmla="*/ 1028509 w 4790027"/>
              <a:gd name="connsiteY1565" fmla="*/ 337757 h 808387"/>
              <a:gd name="connsiteX1566" fmla="*/ 1021175 w 4790027"/>
              <a:gd name="connsiteY1566" fmla="*/ 340614 h 808387"/>
              <a:gd name="connsiteX1567" fmla="*/ 1031843 w 4790027"/>
              <a:gd name="connsiteY1567" fmla="*/ 344520 h 808387"/>
              <a:gd name="connsiteX1568" fmla="*/ 1018984 w 4790027"/>
              <a:gd name="connsiteY1568" fmla="*/ 348806 h 808387"/>
              <a:gd name="connsiteX1569" fmla="*/ 1007935 w 4790027"/>
              <a:gd name="connsiteY1569" fmla="*/ 351473 h 808387"/>
              <a:gd name="connsiteX1570" fmla="*/ 969264 w 4790027"/>
              <a:gd name="connsiteY1570" fmla="*/ 329470 h 808387"/>
              <a:gd name="connsiteX1571" fmla="*/ 912304 w 4790027"/>
              <a:gd name="connsiteY1571" fmla="*/ 329375 h 808387"/>
              <a:gd name="connsiteX1572" fmla="*/ 916019 w 4790027"/>
              <a:gd name="connsiteY1572" fmla="*/ 348235 h 808387"/>
              <a:gd name="connsiteX1573" fmla="*/ 928402 w 4790027"/>
              <a:gd name="connsiteY1573" fmla="*/ 353854 h 808387"/>
              <a:gd name="connsiteX1574" fmla="*/ 912304 w 4790027"/>
              <a:gd name="connsiteY1574" fmla="*/ 329375 h 808387"/>
              <a:gd name="connsiteX1575" fmla="*/ 1398806 w 4790027"/>
              <a:gd name="connsiteY1575" fmla="*/ 327422 h 808387"/>
              <a:gd name="connsiteX1576" fmla="*/ 1419035 w 4790027"/>
              <a:gd name="connsiteY1576" fmla="*/ 357854 h 808387"/>
              <a:gd name="connsiteX1577" fmla="*/ 1399413 w 4790027"/>
              <a:gd name="connsiteY1577" fmla="*/ 371951 h 808387"/>
              <a:gd name="connsiteX1578" fmla="*/ 1371505 w 4790027"/>
              <a:gd name="connsiteY1578" fmla="*/ 350139 h 808387"/>
              <a:gd name="connsiteX1579" fmla="*/ 1398806 w 4790027"/>
              <a:gd name="connsiteY1579" fmla="*/ 327422 h 808387"/>
              <a:gd name="connsiteX1580" fmla="*/ 1617440 w 4790027"/>
              <a:gd name="connsiteY1580" fmla="*/ 319373 h 808387"/>
              <a:gd name="connsiteX1581" fmla="*/ 1617059 w 4790027"/>
              <a:gd name="connsiteY1581" fmla="*/ 320611 h 808387"/>
              <a:gd name="connsiteX1582" fmla="*/ 1616583 w 4790027"/>
              <a:gd name="connsiteY1582" fmla="*/ 321945 h 808387"/>
              <a:gd name="connsiteX1583" fmla="*/ 1617440 w 4790027"/>
              <a:gd name="connsiteY1583" fmla="*/ 319373 h 808387"/>
              <a:gd name="connsiteX1584" fmla="*/ 440245 w 4790027"/>
              <a:gd name="connsiteY1584" fmla="*/ 315183 h 808387"/>
              <a:gd name="connsiteX1585" fmla="*/ 436435 w 4790027"/>
              <a:gd name="connsiteY1585" fmla="*/ 318326 h 808387"/>
              <a:gd name="connsiteX1586" fmla="*/ 438055 w 4790027"/>
              <a:gd name="connsiteY1586" fmla="*/ 324041 h 808387"/>
              <a:gd name="connsiteX1587" fmla="*/ 444436 w 4790027"/>
              <a:gd name="connsiteY1587" fmla="*/ 327565 h 808387"/>
              <a:gd name="connsiteX1588" fmla="*/ 450723 w 4790027"/>
              <a:gd name="connsiteY1588" fmla="*/ 322327 h 808387"/>
              <a:gd name="connsiteX1589" fmla="*/ 440245 w 4790027"/>
              <a:gd name="connsiteY1589" fmla="*/ 315183 h 808387"/>
              <a:gd name="connsiteX1590" fmla="*/ 684466 w 4790027"/>
              <a:gd name="connsiteY1590" fmla="*/ 313944 h 808387"/>
              <a:gd name="connsiteX1591" fmla="*/ 685990 w 4790027"/>
              <a:gd name="connsiteY1591" fmla="*/ 318993 h 808387"/>
              <a:gd name="connsiteX1592" fmla="*/ 684085 w 4790027"/>
              <a:gd name="connsiteY1592" fmla="*/ 320517 h 808387"/>
              <a:gd name="connsiteX1593" fmla="*/ 708279 w 4790027"/>
              <a:gd name="connsiteY1593" fmla="*/ 320136 h 808387"/>
              <a:gd name="connsiteX1594" fmla="*/ 700563 w 4790027"/>
              <a:gd name="connsiteY1594" fmla="*/ 318516 h 808387"/>
              <a:gd name="connsiteX1595" fmla="*/ 699516 w 4790027"/>
              <a:gd name="connsiteY1595" fmla="*/ 318421 h 808387"/>
              <a:gd name="connsiteX1596" fmla="*/ 692944 w 4790027"/>
              <a:gd name="connsiteY1596" fmla="*/ 317945 h 808387"/>
              <a:gd name="connsiteX1597" fmla="*/ 692848 w 4790027"/>
              <a:gd name="connsiteY1597" fmla="*/ 315850 h 808387"/>
              <a:gd name="connsiteX1598" fmla="*/ 684466 w 4790027"/>
              <a:gd name="connsiteY1598" fmla="*/ 313944 h 808387"/>
              <a:gd name="connsiteX1599" fmla="*/ 808768 w 4790027"/>
              <a:gd name="connsiteY1599" fmla="*/ 310039 h 808387"/>
              <a:gd name="connsiteX1600" fmla="*/ 788194 w 4790027"/>
              <a:gd name="connsiteY1600" fmla="*/ 310896 h 808387"/>
              <a:gd name="connsiteX1601" fmla="*/ 816769 w 4790027"/>
              <a:gd name="connsiteY1601" fmla="*/ 337852 h 808387"/>
              <a:gd name="connsiteX1602" fmla="*/ 812292 w 4790027"/>
              <a:gd name="connsiteY1602" fmla="*/ 328804 h 808387"/>
              <a:gd name="connsiteX1603" fmla="*/ 821531 w 4790027"/>
              <a:gd name="connsiteY1603" fmla="*/ 326613 h 808387"/>
              <a:gd name="connsiteX1604" fmla="*/ 808768 w 4790027"/>
              <a:gd name="connsiteY1604" fmla="*/ 310039 h 808387"/>
              <a:gd name="connsiteX1605" fmla="*/ 3226237 w 4790027"/>
              <a:gd name="connsiteY1605" fmla="*/ 302787 h 808387"/>
              <a:gd name="connsiteX1606" fmla="*/ 3233738 w 4790027"/>
              <a:gd name="connsiteY1606" fmla="*/ 303657 h 808387"/>
              <a:gd name="connsiteX1607" fmla="*/ 3226237 w 4790027"/>
              <a:gd name="connsiteY1607" fmla="*/ 302787 h 808387"/>
              <a:gd name="connsiteX1608" fmla="*/ 2439162 w 4790027"/>
              <a:gd name="connsiteY1608" fmla="*/ 302038 h 808387"/>
              <a:gd name="connsiteX1609" fmla="*/ 2450211 w 4790027"/>
              <a:gd name="connsiteY1609" fmla="*/ 337471 h 808387"/>
              <a:gd name="connsiteX1610" fmla="*/ 2435828 w 4790027"/>
              <a:gd name="connsiteY1610" fmla="*/ 304324 h 808387"/>
              <a:gd name="connsiteX1611" fmla="*/ 2439162 w 4790027"/>
              <a:gd name="connsiteY1611" fmla="*/ 302038 h 808387"/>
              <a:gd name="connsiteX1612" fmla="*/ 3018949 w 4790027"/>
              <a:gd name="connsiteY1612" fmla="*/ 301657 h 808387"/>
              <a:gd name="connsiteX1613" fmla="*/ 2999327 w 4790027"/>
              <a:gd name="connsiteY1613" fmla="*/ 331566 h 808387"/>
              <a:gd name="connsiteX1614" fmla="*/ 3027712 w 4790027"/>
              <a:gd name="connsiteY1614" fmla="*/ 369856 h 808387"/>
              <a:gd name="connsiteX1615" fmla="*/ 3045333 w 4790027"/>
              <a:gd name="connsiteY1615" fmla="*/ 371476 h 808387"/>
              <a:gd name="connsiteX1616" fmla="*/ 3032093 w 4790027"/>
              <a:gd name="connsiteY1616" fmla="*/ 361760 h 808387"/>
              <a:gd name="connsiteX1617" fmla="*/ 3015710 w 4790027"/>
              <a:gd name="connsiteY1617" fmla="*/ 332423 h 808387"/>
              <a:gd name="connsiteX1618" fmla="*/ 3032474 w 4790027"/>
              <a:gd name="connsiteY1618" fmla="*/ 349663 h 808387"/>
              <a:gd name="connsiteX1619" fmla="*/ 3018949 w 4790027"/>
              <a:gd name="connsiteY1619" fmla="*/ 301657 h 808387"/>
              <a:gd name="connsiteX1620" fmla="*/ 757166 w 4790027"/>
              <a:gd name="connsiteY1620" fmla="*/ 300764 h 808387"/>
              <a:gd name="connsiteX1621" fmla="*/ 750475 w 4790027"/>
              <a:gd name="connsiteY1621" fmla="*/ 301181 h 808387"/>
              <a:gd name="connsiteX1622" fmla="*/ 758285 w 4790027"/>
              <a:gd name="connsiteY1622" fmla="*/ 305467 h 808387"/>
              <a:gd name="connsiteX1623" fmla="*/ 759714 w 4790027"/>
              <a:gd name="connsiteY1623" fmla="*/ 305372 h 808387"/>
              <a:gd name="connsiteX1624" fmla="*/ 760857 w 4790027"/>
              <a:gd name="connsiteY1624" fmla="*/ 304991 h 808387"/>
              <a:gd name="connsiteX1625" fmla="*/ 760857 w 4790027"/>
              <a:gd name="connsiteY1625" fmla="*/ 305943 h 808387"/>
              <a:gd name="connsiteX1626" fmla="*/ 768286 w 4790027"/>
              <a:gd name="connsiteY1626" fmla="*/ 302419 h 808387"/>
              <a:gd name="connsiteX1627" fmla="*/ 757166 w 4790027"/>
              <a:gd name="connsiteY1627" fmla="*/ 300764 h 808387"/>
              <a:gd name="connsiteX1628" fmla="*/ 662083 w 4790027"/>
              <a:gd name="connsiteY1628" fmla="*/ 297562 h 808387"/>
              <a:gd name="connsiteX1629" fmla="*/ 668369 w 4790027"/>
              <a:gd name="connsiteY1629" fmla="*/ 303277 h 808387"/>
              <a:gd name="connsiteX1630" fmla="*/ 682752 w 4790027"/>
              <a:gd name="connsiteY1630" fmla="*/ 312230 h 808387"/>
              <a:gd name="connsiteX1631" fmla="*/ 691038 w 4790027"/>
              <a:gd name="connsiteY1631" fmla="*/ 310992 h 808387"/>
              <a:gd name="connsiteX1632" fmla="*/ 691038 w 4790027"/>
              <a:gd name="connsiteY1632" fmla="*/ 308515 h 808387"/>
              <a:gd name="connsiteX1633" fmla="*/ 706660 w 4790027"/>
              <a:gd name="connsiteY1633" fmla="*/ 304991 h 808387"/>
              <a:gd name="connsiteX1634" fmla="*/ 705707 w 4790027"/>
              <a:gd name="connsiteY1634" fmla="*/ 303562 h 808387"/>
              <a:gd name="connsiteX1635" fmla="*/ 696849 w 4790027"/>
              <a:gd name="connsiteY1635" fmla="*/ 300800 h 808387"/>
              <a:gd name="connsiteX1636" fmla="*/ 693801 w 4790027"/>
              <a:gd name="connsiteY1636" fmla="*/ 306325 h 808387"/>
              <a:gd name="connsiteX1637" fmla="*/ 676370 w 4790027"/>
              <a:gd name="connsiteY1637" fmla="*/ 300419 h 808387"/>
              <a:gd name="connsiteX1638" fmla="*/ 677323 w 4790027"/>
              <a:gd name="connsiteY1638" fmla="*/ 300133 h 808387"/>
              <a:gd name="connsiteX1639" fmla="*/ 662083 w 4790027"/>
              <a:gd name="connsiteY1639" fmla="*/ 297562 h 808387"/>
              <a:gd name="connsiteX1640" fmla="*/ 1951448 w 4790027"/>
              <a:gd name="connsiteY1640" fmla="*/ 296198 h 808387"/>
              <a:gd name="connsiteX1641" fmla="*/ 1948434 w 4790027"/>
              <a:gd name="connsiteY1641" fmla="*/ 333756 h 808387"/>
              <a:gd name="connsiteX1642" fmla="*/ 1933766 w 4790027"/>
              <a:gd name="connsiteY1642" fmla="*/ 296799 h 808387"/>
              <a:gd name="connsiteX1643" fmla="*/ 1951448 w 4790027"/>
              <a:gd name="connsiteY1643" fmla="*/ 296198 h 808387"/>
              <a:gd name="connsiteX1644" fmla="*/ 733901 w 4790027"/>
              <a:gd name="connsiteY1644" fmla="*/ 294609 h 808387"/>
              <a:gd name="connsiteX1645" fmla="*/ 740283 w 4790027"/>
              <a:gd name="connsiteY1645" fmla="*/ 304324 h 808387"/>
              <a:gd name="connsiteX1646" fmla="*/ 740664 w 4790027"/>
              <a:gd name="connsiteY1646" fmla="*/ 304610 h 808387"/>
              <a:gd name="connsiteX1647" fmla="*/ 746950 w 4790027"/>
              <a:gd name="connsiteY1647" fmla="*/ 307944 h 808387"/>
              <a:gd name="connsiteX1648" fmla="*/ 746569 w 4790027"/>
              <a:gd name="connsiteY1648" fmla="*/ 300895 h 808387"/>
              <a:gd name="connsiteX1649" fmla="*/ 747998 w 4790027"/>
              <a:gd name="connsiteY1649" fmla="*/ 300705 h 808387"/>
              <a:gd name="connsiteX1650" fmla="*/ 748379 w 4790027"/>
              <a:gd name="connsiteY1650" fmla="*/ 296228 h 808387"/>
              <a:gd name="connsiteX1651" fmla="*/ 744379 w 4790027"/>
              <a:gd name="connsiteY1651" fmla="*/ 296228 h 808387"/>
              <a:gd name="connsiteX1652" fmla="*/ 733901 w 4790027"/>
              <a:gd name="connsiteY1652" fmla="*/ 294609 h 808387"/>
              <a:gd name="connsiteX1653" fmla="*/ 770191 w 4790027"/>
              <a:gd name="connsiteY1653" fmla="*/ 292418 h 808387"/>
              <a:gd name="connsiteX1654" fmla="*/ 764030 w 4790027"/>
              <a:gd name="connsiteY1654" fmla="*/ 295092 h 808387"/>
              <a:gd name="connsiteX1655" fmla="*/ 763881 w 4790027"/>
              <a:gd name="connsiteY1655" fmla="*/ 294907 h 808387"/>
              <a:gd name="connsiteX1656" fmla="*/ 760095 w 4790027"/>
              <a:gd name="connsiteY1656" fmla="*/ 296800 h 808387"/>
              <a:gd name="connsiteX1657" fmla="*/ 764030 w 4790027"/>
              <a:gd name="connsiteY1657" fmla="*/ 295092 h 808387"/>
              <a:gd name="connsiteX1658" fmla="*/ 766096 w 4790027"/>
              <a:gd name="connsiteY1658" fmla="*/ 297657 h 808387"/>
              <a:gd name="connsiteX1659" fmla="*/ 760857 w 4790027"/>
              <a:gd name="connsiteY1659" fmla="*/ 299562 h 808387"/>
              <a:gd name="connsiteX1660" fmla="*/ 770191 w 4790027"/>
              <a:gd name="connsiteY1660" fmla="*/ 292418 h 808387"/>
              <a:gd name="connsiteX1661" fmla="*/ 858869 w 4790027"/>
              <a:gd name="connsiteY1661" fmla="*/ 290418 h 808387"/>
              <a:gd name="connsiteX1662" fmla="*/ 860679 w 4790027"/>
              <a:gd name="connsiteY1662" fmla="*/ 299848 h 808387"/>
              <a:gd name="connsiteX1663" fmla="*/ 871061 w 4790027"/>
              <a:gd name="connsiteY1663" fmla="*/ 298324 h 808387"/>
              <a:gd name="connsiteX1664" fmla="*/ 858869 w 4790027"/>
              <a:gd name="connsiteY1664" fmla="*/ 290418 h 808387"/>
              <a:gd name="connsiteX1665" fmla="*/ 756571 w 4790027"/>
              <a:gd name="connsiteY1665" fmla="*/ 290132 h 808387"/>
              <a:gd name="connsiteX1666" fmla="*/ 755904 w 4790027"/>
              <a:gd name="connsiteY1666" fmla="*/ 296800 h 808387"/>
              <a:gd name="connsiteX1667" fmla="*/ 756666 w 4790027"/>
              <a:gd name="connsiteY1667" fmla="*/ 296990 h 808387"/>
              <a:gd name="connsiteX1668" fmla="*/ 756571 w 4790027"/>
              <a:gd name="connsiteY1668" fmla="*/ 290132 h 808387"/>
              <a:gd name="connsiteX1669" fmla="*/ 1927289 w 4790027"/>
              <a:gd name="connsiteY1669" fmla="*/ 286036 h 808387"/>
              <a:gd name="connsiteX1670" fmla="*/ 1868329 w 4790027"/>
              <a:gd name="connsiteY1670" fmla="*/ 341948 h 808387"/>
              <a:gd name="connsiteX1671" fmla="*/ 1887855 w 4790027"/>
              <a:gd name="connsiteY1671" fmla="*/ 316230 h 808387"/>
              <a:gd name="connsiteX1672" fmla="*/ 1927289 w 4790027"/>
              <a:gd name="connsiteY1672" fmla="*/ 286036 h 808387"/>
              <a:gd name="connsiteX1673" fmla="*/ 828389 w 4790027"/>
              <a:gd name="connsiteY1673" fmla="*/ 285941 h 808387"/>
              <a:gd name="connsiteX1674" fmla="*/ 850011 w 4790027"/>
              <a:gd name="connsiteY1674" fmla="*/ 303753 h 808387"/>
              <a:gd name="connsiteX1675" fmla="*/ 837247 w 4790027"/>
              <a:gd name="connsiteY1675" fmla="*/ 302800 h 808387"/>
              <a:gd name="connsiteX1676" fmla="*/ 831532 w 4790027"/>
              <a:gd name="connsiteY1676" fmla="*/ 311659 h 808387"/>
              <a:gd name="connsiteX1677" fmla="*/ 835247 w 4790027"/>
              <a:gd name="connsiteY1677" fmla="*/ 314992 h 808387"/>
              <a:gd name="connsiteX1678" fmla="*/ 844772 w 4790027"/>
              <a:gd name="connsiteY1678" fmla="*/ 313659 h 808387"/>
              <a:gd name="connsiteX1679" fmla="*/ 845058 w 4790027"/>
              <a:gd name="connsiteY1679" fmla="*/ 319755 h 808387"/>
              <a:gd name="connsiteX1680" fmla="*/ 853630 w 4790027"/>
              <a:gd name="connsiteY1680" fmla="*/ 320898 h 808387"/>
              <a:gd name="connsiteX1681" fmla="*/ 854678 w 4790027"/>
              <a:gd name="connsiteY1681" fmla="*/ 317088 h 808387"/>
              <a:gd name="connsiteX1682" fmla="*/ 863155 w 4790027"/>
              <a:gd name="connsiteY1682" fmla="*/ 332042 h 808387"/>
              <a:gd name="connsiteX1683" fmla="*/ 857726 w 4790027"/>
              <a:gd name="connsiteY1683" fmla="*/ 337757 h 808387"/>
              <a:gd name="connsiteX1684" fmla="*/ 867537 w 4790027"/>
              <a:gd name="connsiteY1684" fmla="*/ 344615 h 808387"/>
              <a:gd name="connsiteX1685" fmla="*/ 869156 w 4790027"/>
              <a:gd name="connsiteY1685" fmla="*/ 356712 h 808387"/>
              <a:gd name="connsiteX1686" fmla="*/ 874300 w 4790027"/>
              <a:gd name="connsiteY1686" fmla="*/ 358331 h 808387"/>
              <a:gd name="connsiteX1687" fmla="*/ 872395 w 4790027"/>
              <a:gd name="connsiteY1687" fmla="*/ 347377 h 808387"/>
              <a:gd name="connsiteX1688" fmla="*/ 877157 w 4790027"/>
              <a:gd name="connsiteY1688" fmla="*/ 349759 h 808387"/>
              <a:gd name="connsiteX1689" fmla="*/ 879253 w 4790027"/>
              <a:gd name="connsiteY1689" fmla="*/ 345567 h 808387"/>
              <a:gd name="connsiteX1690" fmla="*/ 878014 w 4790027"/>
              <a:gd name="connsiteY1690" fmla="*/ 340710 h 808387"/>
              <a:gd name="connsiteX1691" fmla="*/ 880872 w 4790027"/>
              <a:gd name="connsiteY1691" fmla="*/ 336328 h 808387"/>
              <a:gd name="connsiteX1692" fmla="*/ 890587 w 4790027"/>
              <a:gd name="connsiteY1692" fmla="*/ 344043 h 808387"/>
              <a:gd name="connsiteX1693" fmla="*/ 889635 w 4790027"/>
              <a:gd name="connsiteY1693" fmla="*/ 345663 h 808387"/>
              <a:gd name="connsiteX1694" fmla="*/ 895064 w 4790027"/>
              <a:gd name="connsiteY1694" fmla="*/ 344996 h 808387"/>
              <a:gd name="connsiteX1695" fmla="*/ 893826 w 4790027"/>
              <a:gd name="connsiteY1695" fmla="*/ 346615 h 808387"/>
              <a:gd name="connsiteX1696" fmla="*/ 906113 w 4790027"/>
              <a:gd name="connsiteY1696" fmla="*/ 347949 h 808387"/>
              <a:gd name="connsiteX1697" fmla="*/ 900208 w 4790027"/>
              <a:gd name="connsiteY1697" fmla="*/ 345567 h 808387"/>
              <a:gd name="connsiteX1698" fmla="*/ 898207 w 4790027"/>
              <a:gd name="connsiteY1698" fmla="*/ 340900 h 808387"/>
              <a:gd name="connsiteX1699" fmla="*/ 893350 w 4790027"/>
              <a:gd name="connsiteY1699" fmla="*/ 341948 h 808387"/>
              <a:gd name="connsiteX1700" fmla="*/ 828389 w 4790027"/>
              <a:gd name="connsiteY1700" fmla="*/ 285941 h 808387"/>
              <a:gd name="connsiteX1701" fmla="*/ 759333 w 4790027"/>
              <a:gd name="connsiteY1701" fmla="*/ 285465 h 808387"/>
              <a:gd name="connsiteX1702" fmla="*/ 756856 w 4790027"/>
              <a:gd name="connsiteY1702" fmla="*/ 289751 h 808387"/>
              <a:gd name="connsiteX1703" fmla="*/ 771430 w 4790027"/>
              <a:gd name="connsiteY1703" fmla="*/ 290704 h 808387"/>
              <a:gd name="connsiteX1704" fmla="*/ 774478 w 4790027"/>
              <a:gd name="connsiteY1704" fmla="*/ 288894 h 808387"/>
              <a:gd name="connsiteX1705" fmla="*/ 759333 w 4790027"/>
              <a:gd name="connsiteY1705" fmla="*/ 285465 h 808387"/>
              <a:gd name="connsiteX1706" fmla="*/ 662463 w 4790027"/>
              <a:gd name="connsiteY1706" fmla="*/ 284703 h 808387"/>
              <a:gd name="connsiteX1707" fmla="*/ 656463 w 4790027"/>
              <a:gd name="connsiteY1707" fmla="*/ 295847 h 808387"/>
              <a:gd name="connsiteX1708" fmla="*/ 677989 w 4790027"/>
              <a:gd name="connsiteY1708" fmla="*/ 299848 h 808387"/>
              <a:gd name="connsiteX1709" fmla="*/ 683704 w 4790027"/>
              <a:gd name="connsiteY1709" fmla="*/ 291751 h 808387"/>
              <a:gd name="connsiteX1710" fmla="*/ 662463 w 4790027"/>
              <a:gd name="connsiteY1710" fmla="*/ 284703 h 808387"/>
              <a:gd name="connsiteX1711" fmla="*/ 1276421 w 4790027"/>
              <a:gd name="connsiteY1711" fmla="*/ 284083 h 808387"/>
              <a:gd name="connsiteX1712" fmla="*/ 1275778 w 4790027"/>
              <a:gd name="connsiteY1712" fmla="*/ 292323 h 808387"/>
              <a:gd name="connsiteX1713" fmla="*/ 1269968 w 4790027"/>
              <a:gd name="connsiteY1713" fmla="*/ 324136 h 808387"/>
              <a:gd name="connsiteX1714" fmla="*/ 1264920 w 4790027"/>
              <a:gd name="connsiteY1714" fmla="*/ 363665 h 808387"/>
              <a:gd name="connsiteX1715" fmla="*/ 1274064 w 4790027"/>
              <a:gd name="connsiteY1715" fmla="*/ 290132 h 808387"/>
              <a:gd name="connsiteX1716" fmla="*/ 1276421 w 4790027"/>
              <a:gd name="connsiteY1716" fmla="*/ 284083 h 808387"/>
              <a:gd name="connsiteX1717" fmla="*/ 673513 w 4790027"/>
              <a:gd name="connsiteY1717" fmla="*/ 282036 h 808387"/>
              <a:gd name="connsiteX1718" fmla="*/ 674846 w 4790027"/>
              <a:gd name="connsiteY1718" fmla="*/ 290418 h 808387"/>
              <a:gd name="connsiteX1719" fmla="*/ 683800 w 4790027"/>
              <a:gd name="connsiteY1719" fmla="*/ 289275 h 808387"/>
              <a:gd name="connsiteX1720" fmla="*/ 683800 w 4790027"/>
              <a:gd name="connsiteY1720" fmla="*/ 288989 h 808387"/>
              <a:gd name="connsiteX1721" fmla="*/ 673513 w 4790027"/>
              <a:gd name="connsiteY1721" fmla="*/ 282036 h 808387"/>
              <a:gd name="connsiteX1722" fmla="*/ 739521 w 4790027"/>
              <a:gd name="connsiteY1722" fmla="*/ 276988 h 808387"/>
              <a:gd name="connsiteX1723" fmla="*/ 726472 w 4790027"/>
              <a:gd name="connsiteY1723" fmla="*/ 280702 h 808387"/>
              <a:gd name="connsiteX1724" fmla="*/ 727615 w 4790027"/>
              <a:gd name="connsiteY1724" fmla="*/ 286036 h 808387"/>
              <a:gd name="connsiteX1725" fmla="*/ 731234 w 4790027"/>
              <a:gd name="connsiteY1725" fmla="*/ 285179 h 808387"/>
              <a:gd name="connsiteX1726" fmla="*/ 733330 w 4790027"/>
              <a:gd name="connsiteY1726" fmla="*/ 289846 h 808387"/>
              <a:gd name="connsiteX1727" fmla="*/ 746474 w 4790027"/>
              <a:gd name="connsiteY1727" fmla="*/ 286798 h 808387"/>
              <a:gd name="connsiteX1728" fmla="*/ 739521 w 4790027"/>
              <a:gd name="connsiteY1728" fmla="*/ 276988 h 808387"/>
              <a:gd name="connsiteX1729" fmla="*/ 1865281 w 4790027"/>
              <a:gd name="connsiteY1729" fmla="*/ 276035 h 808387"/>
              <a:gd name="connsiteX1730" fmla="*/ 1882235 w 4790027"/>
              <a:gd name="connsiteY1730" fmla="*/ 299943 h 808387"/>
              <a:gd name="connsiteX1731" fmla="*/ 1866138 w 4790027"/>
              <a:gd name="connsiteY1731" fmla="*/ 306991 h 808387"/>
              <a:gd name="connsiteX1732" fmla="*/ 1865281 w 4790027"/>
              <a:gd name="connsiteY1732" fmla="*/ 276035 h 808387"/>
              <a:gd name="connsiteX1733" fmla="*/ 1593532 w 4790027"/>
              <a:gd name="connsiteY1733" fmla="*/ 274416 h 808387"/>
              <a:gd name="connsiteX1734" fmla="*/ 1576673 w 4790027"/>
              <a:gd name="connsiteY1734" fmla="*/ 285084 h 808387"/>
              <a:gd name="connsiteX1735" fmla="*/ 1588675 w 4790027"/>
              <a:gd name="connsiteY1735" fmla="*/ 288989 h 808387"/>
              <a:gd name="connsiteX1736" fmla="*/ 1593532 w 4790027"/>
              <a:gd name="connsiteY1736" fmla="*/ 274416 h 808387"/>
              <a:gd name="connsiteX1737" fmla="*/ 908876 w 4790027"/>
              <a:gd name="connsiteY1737" fmla="*/ 270796 h 808387"/>
              <a:gd name="connsiteX1738" fmla="*/ 935165 w 4790027"/>
              <a:gd name="connsiteY1738" fmla="*/ 296037 h 808387"/>
              <a:gd name="connsiteX1739" fmla="*/ 939451 w 4790027"/>
              <a:gd name="connsiteY1739" fmla="*/ 308039 h 808387"/>
              <a:gd name="connsiteX1740" fmla="*/ 907923 w 4790027"/>
              <a:gd name="connsiteY1740" fmla="*/ 284797 h 808387"/>
              <a:gd name="connsiteX1741" fmla="*/ 908876 w 4790027"/>
              <a:gd name="connsiteY1741" fmla="*/ 270796 h 808387"/>
              <a:gd name="connsiteX1742" fmla="*/ 461724 w 4790027"/>
              <a:gd name="connsiteY1742" fmla="*/ 270189 h 808387"/>
              <a:gd name="connsiteX1743" fmla="*/ 453199 w 4790027"/>
              <a:gd name="connsiteY1743" fmla="*/ 276511 h 808387"/>
              <a:gd name="connsiteX1744" fmla="*/ 461772 w 4790027"/>
              <a:gd name="connsiteY1744" fmla="*/ 285179 h 808387"/>
              <a:gd name="connsiteX1745" fmla="*/ 467963 w 4790027"/>
              <a:gd name="connsiteY1745" fmla="*/ 270796 h 808387"/>
              <a:gd name="connsiteX1746" fmla="*/ 461724 w 4790027"/>
              <a:gd name="connsiteY1746" fmla="*/ 270189 h 808387"/>
              <a:gd name="connsiteX1747" fmla="*/ 2289537 w 4790027"/>
              <a:gd name="connsiteY1747" fmla="*/ 268812 h 808387"/>
              <a:gd name="connsiteX1748" fmla="*/ 2293716 w 4790027"/>
              <a:gd name="connsiteY1748" fmla="*/ 281845 h 808387"/>
              <a:gd name="connsiteX1749" fmla="*/ 2289537 w 4790027"/>
              <a:gd name="connsiteY1749" fmla="*/ 268812 h 808387"/>
              <a:gd name="connsiteX1750" fmla="*/ 1909382 w 4790027"/>
              <a:gd name="connsiteY1750" fmla="*/ 267843 h 808387"/>
              <a:gd name="connsiteX1751" fmla="*/ 1894332 w 4790027"/>
              <a:gd name="connsiteY1751" fmla="*/ 303847 h 808387"/>
              <a:gd name="connsiteX1752" fmla="*/ 1909382 w 4790027"/>
              <a:gd name="connsiteY1752" fmla="*/ 267843 h 808387"/>
              <a:gd name="connsiteX1753" fmla="*/ 763333 w 4790027"/>
              <a:gd name="connsiteY1753" fmla="*/ 267082 h 808387"/>
              <a:gd name="connsiteX1754" fmla="*/ 795528 w 4790027"/>
              <a:gd name="connsiteY1754" fmla="*/ 281083 h 808387"/>
              <a:gd name="connsiteX1755" fmla="*/ 788194 w 4790027"/>
              <a:gd name="connsiteY1755" fmla="*/ 275940 h 808387"/>
              <a:gd name="connsiteX1756" fmla="*/ 772858 w 4790027"/>
              <a:gd name="connsiteY1756" fmla="*/ 277083 h 808387"/>
              <a:gd name="connsiteX1757" fmla="*/ 773525 w 4790027"/>
              <a:gd name="connsiteY1757" fmla="*/ 267844 h 808387"/>
              <a:gd name="connsiteX1758" fmla="*/ 763333 w 4790027"/>
              <a:gd name="connsiteY1758" fmla="*/ 267082 h 808387"/>
              <a:gd name="connsiteX1759" fmla="*/ 612838 w 4790027"/>
              <a:gd name="connsiteY1759" fmla="*/ 265557 h 808387"/>
              <a:gd name="connsiteX1760" fmla="*/ 607028 w 4790027"/>
              <a:gd name="connsiteY1760" fmla="*/ 273463 h 808387"/>
              <a:gd name="connsiteX1761" fmla="*/ 612838 w 4790027"/>
              <a:gd name="connsiteY1761" fmla="*/ 265557 h 808387"/>
              <a:gd name="connsiteX1762" fmla="*/ 3051429 w 4790027"/>
              <a:gd name="connsiteY1762" fmla="*/ 265367 h 808387"/>
              <a:gd name="connsiteX1763" fmla="*/ 3032855 w 4790027"/>
              <a:gd name="connsiteY1763" fmla="*/ 299467 h 808387"/>
              <a:gd name="connsiteX1764" fmla="*/ 3044285 w 4790027"/>
              <a:gd name="connsiteY1764" fmla="*/ 332233 h 808387"/>
              <a:gd name="connsiteX1765" fmla="*/ 3054286 w 4790027"/>
              <a:gd name="connsiteY1765" fmla="*/ 325470 h 808387"/>
              <a:gd name="connsiteX1766" fmla="*/ 3066383 w 4790027"/>
              <a:gd name="connsiteY1766" fmla="*/ 333852 h 808387"/>
              <a:gd name="connsiteX1767" fmla="*/ 3068860 w 4790027"/>
              <a:gd name="connsiteY1767" fmla="*/ 327375 h 808387"/>
              <a:gd name="connsiteX1768" fmla="*/ 3077146 w 4790027"/>
              <a:gd name="connsiteY1768" fmla="*/ 343377 h 808387"/>
              <a:gd name="connsiteX1769" fmla="*/ 3080099 w 4790027"/>
              <a:gd name="connsiteY1769" fmla="*/ 343567 h 808387"/>
              <a:gd name="connsiteX1770" fmla="*/ 3085624 w 4790027"/>
              <a:gd name="connsiteY1770" fmla="*/ 344234 h 808387"/>
              <a:gd name="connsiteX1771" fmla="*/ 3100387 w 4790027"/>
              <a:gd name="connsiteY1771" fmla="*/ 345949 h 808387"/>
              <a:gd name="connsiteX1772" fmla="*/ 3102292 w 4790027"/>
              <a:gd name="connsiteY1772" fmla="*/ 342805 h 808387"/>
              <a:gd name="connsiteX1773" fmla="*/ 3088767 w 4790027"/>
              <a:gd name="connsiteY1773" fmla="*/ 313849 h 808387"/>
              <a:gd name="connsiteX1774" fmla="*/ 3076099 w 4790027"/>
              <a:gd name="connsiteY1774" fmla="*/ 279559 h 808387"/>
              <a:gd name="connsiteX1775" fmla="*/ 3051429 w 4790027"/>
              <a:gd name="connsiteY1775" fmla="*/ 265367 h 808387"/>
              <a:gd name="connsiteX1776" fmla="*/ 1639920 w 4790027"/>
              <a:gd name="connsiteY1776" fmla="*/ 264700 h 808387"/>
              <a:gd name="connsiteX1777" fmla="*/ 1629442 w 4790027"/>
              <a:gd name="connsiteY1777" fmla="*/ 322612 h 808387"/>
              <a:gd name="connsiteX1778" fmla="*/ 1639920 w 4790027"/>
              <a:gd name="connsiteY1778" fmla="*/ 264700 h 808387"/>
              <a:gd name="connsiteX1779" fmla="*/ 1565624 w 4790027"/>
              <a:gd name="connsiteY1779" fmla="*/ 264128 h 808387"/>
              <a:gd name="connsiteX1780" fmla="*/ 1563052 w 4790027"/>
              <a:gd name="connsiteY1780" fmla="*/ 313658 h 808387"/>
              <a:gd name="connsiteX1781" fmla="*/ 1565624 w 4790027"/>
              <a:gd name="connsiteY1781" fmla="*/ 264128 h 808387"/>
              <a:gd name="connsiteX1782" fmla="*/ 464320 w 4790027"/>
              <a:gd name="connsiteY1782" fmla="*/ 254830 h 808387"/>
              <a:gd name="connsiteX1783" fmla="*/ 457771 w 4790027"/>
              <a:gd name="connsiteY1783" fmla="*/ 256985 h 808387"/>
              <a:gd name="connsiteX1784" fmla="*/ 461010 w 4790027"/>
              <a:gd name="connsiteY1784" fmla="*/ 263748 h 808387"/>
              <a:gd name="connsiteX1785" fmla="*/ 464320 w 4790027"/>
              <a:gd name="connsiteY1785" fmla="*/ 254830 h 808387"/>
              <a:gd name="connsiteX1786" fmla="*/ 2490815 w 4790027"/>
              <a:gd name="connsiteY1786" fmla="*/ 253659 h 808387"/>
              <a:gd name="connsiteX1787" fmla="*/ 2490788 w 4790027"/>
              <a:gd name="connsiteY1787" fmla="*/ 261843 h 808387"/>
              <a:gd name="connsiteX1788" fmla="*/ 2490815 w 4790027"/>
              <a:gd name="connsiteY1788" fmla="*/ 253659 h 808387"/>
              <a:gd name="connsiteX1789" fmla="*/ 2152840 w 4790027"/>
              <a:gd name="connsiteY1789" fmla="*/ 249460 h 808387"/>
              <a:gd name="connsiteX1790" fmla="*/ 2158841 w 4790027"/>
              <a:gd name="connsiteY1790" fmla="*/ 298513 h 808387"/>
              <a:gd name="connsiteX1791" fmla="*/ 2127885 w 4790027"/>
              <a:gd name="connsiteY1791" fmla="*/ 293465 h 808387"/>
              <a:gd name="connsiteX1792" fmla="*/ 2138457 w 4790027"/>
              <a:gd name="connsiteY1792" fmla="*/ 270224 h 808387"/>
              <a:gd name="connsiteX1793" fmla="*/ 2152840 w 4790027"/>
              <a:gd name="connsiteY1793" fmla="*/ 249460 h 808387"/>
              <a:gd name="connsiteX1794" fmla="*/ 683419 w 4790027"/>
              <a:gd name="connsiteY1794" fmla="*/ 248413 h 808387"/>
              <a:gd name="connsiteX1795" fmla="*/ 682371 w 4790027"/>
              <a:gd name="connsiteY1795" fmla="*/ 249651 h 808387"/>
              <a:gd name="connsiteX1796" fmla="*/ 703612 w 4790027"/>
              <a:gd name="connsiteY1796" fmla="*/ 257461 h 808387"/>
              <a:gd name="connsiteX1797" fmla="*/ 692658 w 4790027"/>
              <a:gd name="connsiteY1797" fmla="*/ 260128 h 808387"/>
              <a:gd name="connsiteX1798" fmla="*/ 714470 w 4790027"/>
              <a:gd name="connsiteY1798" fmla="*/ 271654 h 808387"/>
              <a:gd name="connsiteX1799" fmla="*/ 724567 w 4790027"/>
              <a:gd name="connsiteY1799" fmla="*/ 271368 h 808387"/>
              <a:gd name="connsiteX1800" fmla="*/ 683419 w 4790027"/>
              <a:gd name="connsiteY1800" fmla="*/ 248413 h 808387"/>
              <a:gd name="connsiteX1801" fmla="*/ 568738 w 4790027"/>
              <a:gd name="connsiteY1801" fmla="*/ 244983 h 808387"/>
              <a:gd name="connsiteX1802" fmla="*/ 569785 w 4790027"/>
              <a:gd name="connsiteY1802" fmla="*/ 259938 h 808387"/>
              <a:gd name="connsiteX1803" fmla="*/ 584549 w 4790027"/>
              <a:gd name="connsiteY1803" fmla="*/ 254128 h 808387"/>
              <a:gd name="connsiteX1804" fmla="*/ 597884 w 4790027"/>
              <a:gd name="connsiteY1804" fmla="*/ 274606 h 808387"/>
              <a:gd name="connsiteX1805" fmla="*/ 609028 w 4790027"/>
              <a:gd name="connsiteY1805" fmla="*/ 268606 h 808387"/>
              <a:gd name="connsiteX1806" fmla="*/ 587788 w 4790027"/>
              <a:gd name="connsiteY1806" fmla="*/ 260890 h 808387"/>
              <a:gd name="connsiteX1807" fmla="*/ 591788 w 4790027"/>
              <a:gd name="connsiteY1807" fmla="*/ 254508 h 808387"/>
              <a:gd name="connsiteX1808" fmla="*/ 583025 w 4790027"/>
              <a:gd name="connsiteY1808" fmla="*/ 249079 h 808387"/>
              <a:gd name="connsiteX1809" fmla="*/ 568738 w 4790027"/>
              <a:gd name="connsiteY1809" fmla="*/ 244983 h 808387"/>
              <a:gd name="connsiteX1810" fmla="*/ 379190 w 4790027"/>
              <a:gd name="connsiteY1810" fmla="*/ 239554 h 808387"/>
              <a:gd name="connsiteX1811" fmla="*/ 389287 w 4790027"/>
              <a:gd name="connsiteY1811" fmla="*/ 256509 h 808387"/>
              <a:gd name="connsiteX1812" fmla="*/ 385191 w 4790027"/>
              <a:gd name="connsiteY1812" fmla="*/ 266129 h 808387"/>
              <a:gd name="connsiteX1813" fmla="*/ 372142 w 4790027"/>
              <a:gd name="connsiteY1813" fmla="*/ 273654 h 808387"/>
              <a:gd name="connsiteX1814" fmla="*/ 367189 w 4790027"/>
              <a:gd name="connsiteY1814" fmla="*/ 265176 h 808387"/>
              <a:gd name="connsiteX1815" fmla="*/ 376428 w 4790027"/>
              <a:gd name="connsiteY1815" fmla="*/ 260795 h 808387"/>
              <a:gd name="connsiteX1816" fmla="*/ 366141 w 4790027"/>
              <a:gd name="connsiteY1816" fmla="*/ 250317 h 808387"/>
              <a:gd name="connsiteX1817" fmla="*/ 375380 w 4790027"/>
              <a:gd name="connsiteY1817" fmla="*/ 245936 h 808387"/>
              <a:gd name="connsiteX1818" fmla="*/ 376714 w 4790027"/>
              <a:gd name="connsiteY1818" fmla="*/ 254223 h 808387"/>
              <a:gd name="connsiteX1819" fmla="*/ 377190 w 4790027"/>
              <a:gd name="connsiteY1819" fmla="*/ 244412 h 808387"/>
              <a:gd name="connsiteX1820" fmla="*/ 379190 w 4790027"/>
              <a:gd name="connsiteY1820" fmla="*/ 239554 h 808387"/>
              <a:gd name="connsiteX1821" fmla="*/ 661606 w 4790027"/>
              <a:gd name="connsiteY1821" fmla="*/ 232125 h 808387"/>
              <a:gd name="connsiteX1822" fmla="*/ 664464 w 4790027"/>
              <a:gd name="connsiteY1822" fmla="*/ 235935 h 808387"/>
              <a:gd name="connsiteX1823" fmla="*/ 666940 w 4790027"/>
              <a:gd name="connsiteY1823" fmla="*/ 233458 h 808387"/>
              <a:gd name="connsiteX1824" fmla="*/ 661606 w 4790027"/>
              <a:gd name="connsiteY1824" fmla="*/ 232125 h 808387"/>
              <a:gd name="connsiteX1825" fmla="*/ 944237 w 4790027"/>
              <a:gd name="connsiteY1825" fmla="*/ 229410 h 808387"/>
              <a:gd name="connsiteX1826" fmla="*/ 939737 w 4790027"/>
              <a:gd name="connsiteY1826" fmla="*/ 234125 h 808387"/>
              <a:gd name="connsiteX1827" fmla="*/ 944237 w 4790027"/>
              <a:gd name="connsiteY1827" fmla="*/ 229410 h 808387"/>
              <a:gd name="connsiteX1828" fmla="*/ 668667 w 4790027"/>
              <a:gd name="connsiteY1828" fmla="*/ 227482 h 808387"/>
              <a:gd name="connsiteX1829" fmla="*/ 664464 w 4790027"/>
              <a:gd name="connsiteY1829" fmla="*/ 229267 h 808387"/>
              <a:gd name="connsiteX1830" fmla="*/ 669607 w 4790027"/>
              <a:gd name="connsiteY1830" fmla="*/ 231268 h 808387"/>
              <a:gd name="connsiteX1831" fmla="*/ 671227 w 4790027"/>
              <a:gd name="connsiteY1831" fmla="*/ 230125 h 808387"/>
              <a:gd name="connsiteX1832" fmla="*/ 668667 w 4790027"/>
              <a:gd name="connsiteY1832" fmla="*/ 227482 h 808387"/>
              <a:gd name="connsiteX1833" fmla="*/ 2006822 w 4790027"/>
              <a:gd name="connsiteY1833" fmla="*/ 222028 h 808387"/>
              <a:gd name="connsiteX1834" fmla="*/ 2008727 w 4790027"/>
              <a:gd name="connsiteY1834" fmla="*/ 258890 h 808387"/>
              <a:gd name="connsiteX1835" fmla="*/ 2006822 w 4790027"/>
              <a:gd name="connsiteY1835" fmla="*/ 222028 h 808387"/>
              <a:gd name="connsiteX1836" fmla="*/ 2072626 w 4790027"/>
              <a:gd name="connsiteY1836" fmla="*/ 221588 h 808387"/>
              <a:gd name="connsiteX1837" fmla="*/ 2095785 w 4790027"/>
              <a:gd name="connsiteY1837" fmla="*/ 247936 h 808387"/>
              <a:gd name="connsiteX1838" fmla="*/ 2069687 w 4790027"/>
              <a:gd name="connsiteY1838" fmla="*/ 262890 h 808387"/>
              <a:gd name="connsiteX1839" fmla="*/ 2059590 w 4790027"/>
              <a:gd name="connsiteY1839" fmla="*/ 224790 h 808387"/>
              <a:gd name="connsiteX1840" fmla="*/ 2072626 w 4790027"/>
              <a:gd name="connsiteY1840" fmla="*/ 221588 h 808387"/>
              <a:gd name="connsiteX1841" fmla="*/ 494538 w 4790027"/>
              <a:gd name="connsiteY1841" fmla="*/ 211265 h 808387"/>
              <a:gd name="connsiteX1842" fmla="*/ 478060 w 4790027"/>
              <a:gd name="connsiteY1842" fmla="*/ 215266 h 808387"/>
              <a:gd name="connsiteX1843" fmla="*/ 493966 w 4790027"/>
              <a:gd name="connsiteY1843" fmla="*/ 221076 h 808387"/>
              <a:gd name="connsiteX1844" fmla="*/ 494538 w 4790027"/>
              <a:gd name="connsiteY1844" fmla="*/ 211265 h 808387"/>
              <a:gd name="connsiteX1845" fmla="*/ 456628 w 4790027"/>
              <a:gd name="connsiteY1845" fmla="*/ 210979 h 808387"/>
              <a:gd name="connsiteX1846" fmla="*/ 452723 w 4790027"/>
              <a:gd name="connsiteY1846" fmla="*/ 217361 h 808387"/>
              <a:gd name="connsiteX1847" fmla="*/ 453873 w 4790027"/>
              <a:gd name="connsiteY1847" fmla="*/ 217421 h 808387"/>
              <a:gd name="connsiteX1848" fmla="*/ 450437 w 4790027"/>
              <a:gd name="connsiteY1848" fmla="*/ 225457 h 808387"/>
              <a:gd name="connsiteX1849" fmla="*/ 413861 w 4790027"/>
              <a:gd name="connsiteY1849" fmla="*/ 236602 h 808387"/>
              <a:gd name="connsiteX1850" fmla="*/ 413861 w 4790027"/>
              <a:gd name="connsiteY1850" fmla="*/ 236506 h 808387"/>
              <a:gd name="connsiteX1851" fmla="*/ 421576 w 4790027"/>
              <a:gd name="connsiteY1851" fmla="*/ 223838 h 808387"/>
              <a:gd name="connsiteX1852" fmla="*/ 413861 w 4790027"/>
              <a:gd name="connsiteY1852" fmla="*/ 236506 h 808387"/>
              <a:gd name="connsiteX1853" fmla="*/ 412909 w 4790027"/>
              <a:gd name="connsiteY1853" fmla="*/ 252889 h 808387"/>
              <a:gd name="connsiteX1854" fmla="*/ 421957 w 4790027"/>
              <a:gd name="connsiteY1854" fmla="*/ 251746 h 808387"/>
              <a:gd name="connsiteX1855" fmla="*/ 459962 w 4790027"/>
              <a:gd name="connsiteY1855" fmla="*/ 217742 h 808387"/>
              <a:gd name="connsiteX1856" fmla="*/ 453873 w 4790027"/>
              <a:gd name="connsiteY1856" fmla="*/ 217421 h 808387"/>
              <a:gd name="connsiteX1857" fmla="*/ 821246 w 4790027"/>
              <a:gd name="connsiteY1857" fmla="*/ 210788 h 808387"/>
              <a:gd name="connsiteX1858" fmla="*/ 848392 w 4790027"/>
              <a:gd name="connsiteY1858" fmla="*/ 224409 h 808387"/>
              <a:gd name="connsiteX1859" fmla="*/ 835438 w 4790027"/>
              <a:gd name="connsiteY1859" fmla="*/ 225742 h 808387"/>
              <a:gd name="connsiteX1860" fmla="*/ 818102 w 4790027"/>
              <a:gd name="connsiteY1860" fmla="*/ 217551 h 808387"/>
              <a:gd name="connsiteX1861" fmla="*/ 820865 w 4790027"/>
              <a:gd name="connsiteY1861" fmla="*/ 215360 h 808387"/>
              <a:gd name="connsiteX1862" fmla="*/ 821246 w 4790027"/>
              <a:gd name="connsiteY1862" fmla="*/ 210788 h 808387"/>
              <a:gd name="connsiteX1863" fmla="*/ 482060 w 4790027"/>
              <a:gd name="connsiteY1863" fmla="*/ 208979 h 808387"/>
              <a:gd name="connsiteX1864" fmla="*/ 463486 w 4790027"/>
              <a:gd name="connsiteY1864" fmla="*/ 217837 h 808387"/>
              <a:gd name="connsiteX1865" fmla="*/ 482060 w 4790027"/>
              <a:gd name="connsiteY1865" fmla="*/ 208979 h 808387"/>
              <a:gd name="connsiteX1866" fmla="*/ 3141917 w 4790027"/>
              <a:gd name="connsiteY1866" fmla="*/ 201645 h 808387"/>
              <a:gd name="connsiteX1867" fmla="*/ 3149156 w 4790027"/>
              <a:gd name="connsiteY1867" fmla="*/ 251460 h 808387"/>
              <a:gd name="connsiteX1868" fmla="*/ 3120676 w 4790027"/>
              <a:gd name="connsiteY1868" fmla="*/ 223267 h 808387"/>
              <a:gd name="connsiteX1869" fmla="*/ 3141917 w 4790027"/>
              <a:gd name="connsiteY1869" fmla="*/ 201645 h 808387"/>
              <a:gd name="connsiteX1870" fmla="*/ 1870086 w 4790027"/>
              <a:gd name="connsiteY1870" fmla="*/ 200359 h 808387"/>
              <a:gd name="connsiteX1871" fmla="*/ 1877949 w 4790027"/>
              <a:gd name="connsiteY1871" fmla="*/ 230028 h 808387"/>
              <a:gd name="connsiteX1872" fmla="*/ 1859661 w 4790027"/>
              <a:gd name="connsiteY1872" fmla="*/ 213550 h 808387"/>
              <a:gd name="connsiteX1873" fmla="*/ 1870086 w 4790027"/>
              <a:gd name="connsiteY1873" fmla="*/ 200359 h 808387"/>
              <a:gd name="connsiteX1874" fmla="*/ 462629 w 4790027"/>
              <a:gd name="connsiteY1874" fmla="*/ 199644 h 808387"/>
              <a:gd name="connsiteX1875" fmla="*/ 458629 w 4790027"/>
              <a:gd name="connsiteY1875" fmla="*/ 206026 h 808387"/>
              <a:gd name="connsiteX1876" fmla="*/ 475107 w 4790027"/>
              <a:gd name="connsiteY1876" fmla="*/ 202026 h 808387"/>
              <a:gd name="connsiteX1877" fmla="*/ 462629 w 4790027"/>
              <a:gd name="connsiteY1877" fmla="*/ 199644 h 808387"/>
              <a:gd name="connsiteX1878" fmla="*/ 569500 w 4790027"/>
              <a:gd name="connsiteY1878" fmla="*/ 197358 h 808387"/>
              <a:gd name="connsiteX1879" fmla="*/ 577882 w 4790027"/>
              <a:gd name="connsiteY1879" fmla="*/ 209360 h 808387"/>
              <a:gd name="connsiteX1880" fmla="*/ 569500 w 4790027"/>
              <a:gd name="connsiteY1880" fmla="*/ 197358 h 808387"/>
              <a:gd name="connsiteX1881" fmla="*/ 730186 w 4790027"/>
              <a:gd name="connsiteY1881" fmla="*/ 197073 h 808387"/>
              <a:gd name="connsiteX1882" fmla="*/ 722662 w 4790027"/>
              <a:gd name="connsiteY1882" fmla="*/ 229077 h 808387"/>
              <a:gd name="connsiteX1883" fmla="*/ 736854 w 4790027"/>
              <a:gd name="connsiteY1883" fmla="*/ 244126 h 808387"/>
              <a:gd name="connsiteX1884" fmla="*/ 760095 w 4790027"/>
              <a:gd name="connsiteY1884" fmla="*/ 241269 h 808387"/>
              <a:gd name="connsiteX1885" fmla="*/ 763714 w 4790027"/>
              <a:gd name="connsiteY1885" fmla="*/ 229744 h 808387"/>
              <a:gd name="connsiteX1886" fmla="*/ 782860 w 4790027"/>
              <a:gd name="connsiteY1886" fmla="*/ 247460 h 808387"/>
              <a:gd name="connsiteX1887" fmla="*/ 782383 w 4790027"/>
              <a:gd name="connsiteY1887" fmla="*/ 254413 h 808387"/>
              <a:gd name="connsiteX1888" fmla="*/ 792575 w 4790027"/>
              <a:gd name="connsiteY1888" fmla="*/ 255175 h 808387"/>
              <a:gd name="connsiteX1889" fmla="*/ 798004 w 4790027"/>
              <a:gd name="connsiteY1889" fmla="*/ 250889 h 808387"/>
              <a:gd name="connsiteX1890" fmla="*/ 790670 w 4790027"/>
              <a:gd name="connsiteY1890" fmla="*/ 245650 h 808387"/>
              <a:gd name="connsiteX1891" fmla="*/ 796290 w 4790027"/>
              <a:gd name="connsiteY1891" fmla="*/ 239078 h 808387"/>
              <a:gd name="connsiteX1892" fmla="*/ 788765 w 4790027"/>
              <a:gd name="connsiteY1892" fmla="*/ 236220 h 808387"/>
              <a:gd name="connsiteX1893" fmla="*/ 783336 w 4790027"/>
              <a:gd name="connsiteY1893" fmla="*/ 240507 h 808387"/>
              <a:gd name="connsiteX1894" fmla="*/ 785336 w 4790027"/>
              <a:gd name="connsiteY1894" fmla="*/ 247651 h 808387"/>
              <a:gd name="connsiteX1895" fmla="*/ 775716 w 4790027"/>
              <a:gd name="connsiteY1895" fmla="*/ 239935 h 808387"/>
              <a:gd name="connsiteX1896" fmla="*/ 781145 w 4790027"/>
              <a:gd name="connsiteY1896" fmla="*/ 235744 h 808387"/>
              <a:gd name="connsiteX1897" fmla="*/ 771144 w 4790027"/>
              <a:gd name="connsiteY1897" fmla="*/ 232601 h 808387"/>
              <a:gd name="connsiteX1898" fmla="*/ 772001 w 4790027"/>
              <a:gd name="connsiteY1898" fmla="*/ 221076 h 808387"/>
              <a:gd name="connsiteX1899" fmla="*/ 767429 w 4790027"/>
              <a:gd name="connsiteY1899" fmla="*/ 213742 h 808387"/>
              <a:gd name="connsiteX1900" fmla="*/ 759238 w 4790027"/>
              <a:gd name="connsiteY1900" fmla="*/ 220123 h 808387"/>
              <a:gd name="connsiteX1901" fmla="*/ 749236 w 4790027"/>
              <a:gd name="connsiteY1901" fmla="*/ 217075 h 808387"/>
              <a:gd name="connsiteX1902" fmla="*/ 739521 w 4790027"/>
              <a:gd name="connsiteY1902" fmla="*/ 209360 h 808387"/>
              <a:gd name="connsiteX1903" fmla="*/ 740188 w 4790027"/>
              <a:gd name="connsiteY1903" fmla="*/ 200121 h 808387"/>
              <a:gd name="connsiteX1904" fmla="*/ 730186 w 4790027"/>
              <a:gd name="connsiteY1904" fmla="*/ 197073 h 808387"/>
              <a:gd name="connsiteX1905" fmla="*/ 589312 w 4790027"/>
              <a:gd name="connsiteY1905" fmla="*/ 196787 h 808387"/>
              <a:gd name="connsiteX1906" fmla="*/ 582644 w 4790027"/>
              <a:gd name="connsiteY1906" fmla="*/ 221171 h 808387"/>
              <a:gd name="connsiteX1907" fmla="*/ 603123 w 4790027"/>
              <a:gd name="connsiteY1907" fmla="*/ 210789 h 808387"/>
              <a:gd name="connsiteX1908" fmla="*/ 589312 w 4790027"/>
              <a:gd name="connsiteY1908" fmla="*/ 196787 h 808387"/>
              <a:gd name="connsiteX1909" fmla="*/ 2591229 w 4790027"/>
              <a:gd name="connsiteY1909" fmla="*/ 192834 h 808387"/>
              <a:gd name="connsiteX1910" fmla="*/ 2620232 w 4790027"/>
              <a:gd name="connsiteY1910" fmla="*/ 203169 h 808387"/>
              <a:gd name="connsiteX1911" fmla="*/ 2618613 w 4790027"/>
              <a:gd name="connsiteY1911" fmla="*/ 213741 h 808387"/>
              <a:gd name="connsiteX1912" fmla="*/ 2684050 w 4790027"/>
              <a:gd name="connsiteY1912" fmla="*/ 293180 h 808387"/>
              <a:gd name="connsiteX1913" fmla="*/ 2668239 w 4790027"/>
              <a:gd name="connsiteY1913" fmla="*/ 299181 h 808387"/>
              <a:gd name="connsiteX1914" fmla="*/ 2629186 w 4790027"/>
              <a:gd name="connsiteY1914" fmla="*/ 242316 h 808387"/>
              <a:gd name="connsiteX1915" fmla="*/ 2608231 w 4790027"/>
              <a:gd name="connsiteY1915" fmla="*/ 213646 h 808387"/>
              <a:gd name="connsiteX1916" fmla="*/ 2584799 w 4790027"/>
              <a:gd name="connsiteY1916" fmla="*/ 210503 h 808387"/>
              <a:gd name="connsiteX1917" fmla="*/ 2591229 w 4790027"/>
              <a:gd name="connsiteY1917" fmla="*/ 192834 h 808387"/>
              <a:gd name="connsiteX1918" fmla="*/ 2502884 w 4790027"/>
              <a:gd name="connsiteY1918" fmla="*/ 190024 h 808387"/>
              <a:gd name="connsiteX1919" fmla="*/ 2518124 w 4790027"/>
              <a:gd name="connsiteY1919" fmla="*/ 202406 h 808387"/>
              <a:gd name="connsiteX1920" fmla="*/ 2518791 w 4790027"/>
              <a:gd name="connsiteY1920" fmla="*/ 201073 h 808387"/>
              <a:gd name="connsiteX1921" fmla="*/ 2520791 w 4790027"/>
              <a:gd name="connsiteY1921" fmla="*/ 207359 h 808387"/>
              <a:gd name="connsiteX1922" fmla="*/ 2511838 w 4790027"/>
              <a:gd name="connsiteY1922" fmla="*/ 238696 h 808387"/>
              <a:gd name="connsiteX1923" fmla="*/ 2501360 w 4790027"/>
              <a:gd name="connsiteY1923" fmla="*/ 238220 h 808387"/>
              <a:gd name="connsiteX1924" fmla="*/ 2501360 w 4790027"/>
              <a:gd name="connsiteY1924" fmla="*/ 238506 h 808387"/>
              <a:gd name="connsiteX1925" fmla="*/ 2500503 w 4790027"/>
              <a:gd name="connsiteY1925" fmla="*/ 237839 h 808387"/>
              <a:gd name="connsiteX1926" fmla="*/ 2502884 w 4790027"/>
              <a:gd name="connsiteY1926" fmla="*/ 190024 h 808387"/>
              <a:gd name="connsiteX1927" fmla="*/ 553688 w 4790027"/>
              <a:gd name="connsiteY1927" fmla="*/ 188024 h 808387"/>
              <a:gd name="connsiteX1928" fmla="*/ 539115 w 4790027"/>
              <a:gd name="connsiteY1928" fmla="*/ 190501 h 808387"/>
              <a:gd name="connsiteX1929" fmla="*/ 538734 w 4790027"/>
              <a:gd name="connsiteY1929" fmla="*/ 197073 h 808387"/>
              <a:gd name="connsiteX1930" fmla="*/ 528256 w 4790027"/>
              <a:gd name="connsiteY1930" fmla="*/ 189929 h 808387"/>
              <a:gd name="connsiteX1931" fmla="*/ 524161 w 4790027"/>
              <a:gd name="connsiteY1931" fmla="*/ 199644 h 808387"/>
              <a:gd name="connsiteX1932" fmla="*/ 507682 w 4790027"/>
              <a:gd name="connsiteY1932" fmla="*/ 203645 h 808387"/>
              <a:gd name="connsiteX1933" fmla="*/ 550735 w 4790027"/>
              <a:gd name="connsiteY1933" fmla="*/ 209360 h 808387"/>
              <a:gd name="connsiteX1934" fmla="*/ 547973 w 4790027"/>
              <a:gd name="connsiteY1934" fmla="*/ 192786 h 808387"/>
              <a:gd name="connsiteX1935" fmla="*/ 560546 w 4790027"/>
              <a:gd name="connsiteY1935" fmla="*/ 195168 h 808387"/>
              <a:gd name="connsiteX1936" fmla="*/ 553688 w 4790027"/>
              <a:gd name="connsiteY1936" fmla="*/ 188024 h 808387"/>
              <a:gd name="connsiteX1937" fmla="*/ 1821275 w 4790027"/>
              <a:gd name="connsiteY1937" fmla="*/ 187120 h 808387"/>
              <a:gd name="connsiteX1938" fmla="*/ 1824133 w 4790027"/>
              <a:gd name="connsiteY1938" fmla="*/ 198311 h 808387"/>
              <a:gd name="connsiteX1939" fmla="*/ 1804511 w 4790027"/>
              <a:gd name="connsiteY1939" fmla="*/ 212408 h 808387"/>
              <a:gd name="connsiteX1940" fmla="*/ 1803939 w 4790027"/>
              <a:gd name="connsiteY1940" fmla="*/ 227743 h 808387"/>
              <a:gd name="connsiteX1941" fmla="*/ 1796224 w 4790027"/>
              <a:gd name="connsiteY1941" fmla="*/ 293846 h 808387"/>
              <a:gd name="connsiteX1942" fmla="*/ 1790509 w 4790027"/>
              <a:gd name="connsiteY1942" fmla="*/ 325565 h 808387"/>
              <a:gd name="connsiteX1943" fmla="*/ 1795653 w 4790027"/>
              <a:gd name="connsiteY1943" fmla="*/ 214884 h 808387"/>
              <a:gd name="connsiteX1944" fmla="*/ 1790414 w 4790027"/>
              <a:gd name="connsiteY1944" fmla="*/ 208217 h 808387"/>
              <a:gd name="connsiteX1945" fmla="*/ 1821275 w 4790027"/>
              <a:gd name="connsiteY1945" fmla="*/ 187120 h 808387"/>
              <a:gd name="connsiteX1946" fmla="*/ 2831306 w 4790027"/>
              <a:gd name="connsiteY1946" fmla="*/ 181357 h 808387"/>
              <a:gd name="connsiteX1947" fmla="*/ 2836735 w 4790027"/>
              <a:gd name="connsiteY1947" fmla="*/ 194310 h 808387"/>
              <a:gd name="connsiteX1948" fmla="*/ 2847213 w 4790027"/>
              <a:gd name="connsiteY1948" fmla="*/ 184881 h 808387"/>
              <a:gd name="connsiteX1949" fmla="*/ 2831306 w 4790027"/>
              <a:gd name="connsiteY1949" fmla="*/ 181357 h 808387"/>
              <a:gd name="connsiteX1950" fmla="*/ 1410939 w 4790027"/>
              <a:gd name="connsiteY1950" fmla="*/ 179546 h 808387"/>
              <a:gd name="connsiteX1951" fmla="*/ 1412748 w 4790027"/>
              <a:gd name="connsiteY1951" fmla="*/ 216408 h 808387"/>
              <a:gd name="connsiteX1952" fmla="*/ 1410939 w 4790027"/>
              <a:gd name="connsiteY1952" fmla="*/ 179546 h 808387"/>
              <a:gd name="connsiteX1953" fmla="*/ 2773680 w 4790027"/>
              <a:gd name="connsiteY1953" fmla="*/ 177641 h 808387"/>
              <a:gd name="connsiteX1954" fmla="*/ 2820638 w 4790027"/>
              <a:gd name="connsiteY1954" fmla="*/ 240982 h 808387"/>
              <a:gd name="connsiteX1955" fmla="*/ 2773680 w 4790027"/>
              <a:gd name="connsiteY1955" fmla="*/ 177641 h 808387"/>
              <a:gd name="connsiteX1956" fmla="*/ 514598 w 4790027"/>
              <a:gd name="connsiteY1956" fmla="*/ 173524 h 808387"/>
              <a:gd name="connsiteX1957" fmla="*/ 516350 w 4790027"/>
              <a:gd name="connsiteY1957" fmla="*/ 174689 h 808387"/>
              <a:gd name="connsiteX1958" fmla="*/ 514501 w 4790027"/>
              <a:gd name="connsiteY1958" fmla="*/ 175200 h 808387"/>
              <a:gd name="connsiteX1959" fmla="*/ 479072 w 4790027"/>
              <a:gd name="connsiteY1959" fmla="*/ 167831 h 808387"/>
              <a:gd name="connsiteX1960" fmla="*/ 469677 w 4790027"/>
              <a:gd name="connsiteY1960" fmla="*/ 168783 h 808387"/>
              <a:gd name="connsiteX1961" fmla="*/ 476536 w 4790027"/>
              <a:gd name="connsiteY1961" fmla="*/ 175737 h 808387"/>
              <a:gd name="connsiteX1962" fmla="*/ 479072 w 4790027"/>
              <a:gd name="connsiteY1962" fmla="*/ 167831 h 808387"/>
              <a:gd name="connsiteX1963" fmla="*/ 515017 w 4790027"/>
              <a:gd name="connsiteY1963" fmla="*/ 166307 h 808387"/>
              <a:gd name="connsiteX1964" fmla="*/ 514598 w 4790027"/>
              <a:gd name="connsiteY1964" fmla="*/ 173524 h 808387"/>
              <a:gd name="connsiteX1965" fmla="*/ 509349 w 4790027"/>
              <a:gd name="connsiteY1965" fmla="*/ 170034 h 808387"/>
              <a:gd name="connsiteX1966" fmla="*/ 502063 w 4790027"/>
              <a:gd name="connsiteY1966" fmla="*/ 170593 h 808387"/>
              <a:gd name="connsiteX1967" fmla="*/ 509028 w 4790027"/>
              <a:gd name="connsiteY1967" fmla="*/ 176713 h 808387"/>
              <a:gd name="connsiteX1968" fmla="*/ 514501 w 4790027"/>
              <a:gd name="connsiteY1968" fmla="*/ 175200 h 808387"/>
              <a:gd name="connsiteX1969" fmla="*/ 514255 w 4790027"/>
              <a:gd name="connsiteY1969" fmla="*/ 179452 h 808387"/>
              <a:gd name="connsiteX1970" fmla="*/ 529018 w 4790027"/>
              <a:gd name="connsiteY1970" fmla="*/ 173641 h 808387"/>
              <a:gd name="connsiteX1971" fmla="*/ 515017 w 4790027"/>
              <a:gd name="connsiteY1971" fmla="*/ 166307 h 808387"/>
              <a:gd name="connsiteX1972" fmla="*/ 526066 w 4790027"/>
              <a:gd name="connsiteY1972" fmla="*/ 163735 h 808387"/>
              <a:gd name="connsiteX1973" fmla="*/ 538258 w 4790027"/>
              <a:gd name="connsiteY1973" fmla="*/ 172594 h 808387"/>
              <a:gd name="connsiteX1974" fmla="*/ 528923 w 4790027"/>
              <a:gd name="connsiteY1974" fmla="*/ 176975 h 808387"/>
              <a:gd name="connsiteX1975" fmla="*/ 532162 w 4790027"/>
              <a:gd name="connsiteY1975" fmla="*/ 183738 h 808387"/>
              <a:gd name="connsiteX1976" fmla="*/ 555688 w 4790027"/>
              <a:gd name="connsiteY1976" fmla="*/ 183357 h 808387"/>
              <a:gd name="connsiteX1977" fmla="*/ 526066 w 4790027"/>
              <a:gd name="connsiteY1977" fmla="*/ 163735 h 808387"/>
              <a:gd name="connsiteX1978" fmla="*/ 2850452 w 4790027"/>
              <a:gd name="connsiteY1978" fmla="*/ 163640 h 808387"/>
              <a:gd name="connsiteX1979" fmla="*/ 2875217 w 4790027"/>
              <a:gd name="connsiteY1979" fmla="*/ 206312 h 808387"/>
              <a:gd name="connsiteX1980" fmla="*/ 2850452 w 4790027"/>
              <a:gd name="connsiteY1980" fmla="*/ 163640 h 808387"/>
              <a:gd name="connsiteX1981" fmla="*/ 642080 w 4790027"/>
              <a:gd name="connsiteY1981" fmla="*/ 156782 h 808387"/>
              <a:gd name="connsiteX1982" fmla="*/ 654653 w 4790027"/>
              <a:gd name="connsiteY1982" fmla="*/ 159163 h 808387"/>
              <a:gd name="connsiteX1983" fmla="*/ 647414 w 4790027"/>
              <a:gd name="connsiteY1983" fmla="*/ 158782 h 808387"/>
              <a:gd name="connsiteX1984" fmla="*/ 656463 w 4790027"/>
              <a:gd name="connsiteY1984" fmla="*/ 192215 h 808387"/>
              <a:gd name="connsiteX1985" fmla="*/ 651700 w 4790027"/>
              <a:gd name="connsiteY1985" fmla="*/ 184880 h 808387"/>
              <a:gd name="connsiteX1986" fmla="*/ 629031 w 4790027"/>
              <a:gd name="connsiteY1986" fmla="*/ 177927 h 808387"/>
              <a:gd name="connsiteX1987" fmla="*/ 647033 w 4790027"/>
              <a:gd name="connsiteY1987" fmla="*/ 176975 h 808387"/>
              <a:gd name="connsiteX1988" fmla="*/ 651033 w 4790027"/>
              <a:gd name="connsiteY1988" fmla="*/ 183071 h 808387"/>
              <a:gd name="connsiteX1989" fmla="*/ 642080 w 4790027"/>
              <a:gd name="connsiteY1989" fmla="*/ 156782 h 808387"/>
              <a:gd name="connsiteX1990" fmla="*/ 1101214 w 4790027"/>
              <a:gd name="connsiteY1990" fmla="*/ 156647 h 808387"/>
              <a:gd name="connsiteX1991" fmla="*/ 1114616 w 4790027"/>
              <a:gd name="connsiteY1991" fmla="*/ 160401 h 808387"/>
              <a:gd name="connsiteX1992" fmla="*/ 1130999 w 4790027"/>
              <a:gd name="connsiteY1992" fmla="*/ 179928 h 808387"/>
              <a:gd name="connsiteX1993" fmla="*/ 1145096 w 4790027"/>
              <a:gd name="connsiteY1993" fmla="*/ 182880 h 808387"/>
              <a:gd name="connsiteX1994" fmla="*/ 1132047 w 4790027"/>
              <a:gd name="connsiteY1994" fmla="*/ 183071 h 808387"/>
              <a:gd name="connsiteX1995" fmla="*/ 1116807 w 4790027"/>
              <a:gd name="connsiteY1995" fmla="*/ 218504 h 808387"/>
              <a:gd name="connsiteX1996" fmla="*/ 1095852 w 4790027"/>
              <a:gd name="connsiteY1996" fmla="*/ 217075 h 808387"/>
              <a:gd name="connsiteX1997" fmla="*/ 1071182 w 4790027"/>
              <a:gd name="connsiteY1997" fmla="*/ 247746 h 808387"/>
              <a:gd name="connsiteX1998" fmla="*/ 1000411 w 4790027"/>
              <a:gd name="connsiteY1998" fmla="*/ 191929 h 808387"/>
              <a:gd name="connsiteX1999" fmla="*/ 1056799 w 4790027"/>
              <a:gd name="connsiteY1999" fmla="*/ 162497 h 808387"/>
              <a:gd name="connsiteX2000" fmla="*/ 1072992 w 4790027"/>
              <a:gd name="connsiteY2000" fmla="*/ 167069 h 808387"/>
              <a:gd name="connsiteX2001" fmla="*/ 1101214 w 4790027"/>
              <a:gd name="connsiteY2001" fmla="*/ 156647 h 808387"/>
              <a:gd name="connsiteX2002" fmla="*/ 3034665 w 4790027"/>
              <a:gd name="connsiteY2002" fmla="*/ 150400 h 808387"/>
              <a:gd name="connsiteX2003" fmla="*/ 3045714 w 4790027"/>
              <a:gd name="connsiteY2003" fmla="*/ 195358 h 808387"/>
              <a:gd name="connsiteX2004" fmla="*/ 3018758 w 4790027"/>
              <a:gd name="connsiteY2004" fmla="*/ 165926 h 808387"/>
              <a:gd name="connsiteX2005" fmla="*/ 3034665 w 4790027"/>
              <a:gd name="connsiteY2005" fmla="*/ 150400 h 808387"/>
              <a:gd name="connsiteX2006" fmla="*/ 1886331 w 4790027"/>
              <a:gd name="connsiteY2006" fmla="*/ 148685 h 808387"/>
              <a:gd name="connsiteX2007" fmla="*/ 1918430 w 4790027"/>
              <a:gd name="connsiteY2007" fmla="*/ 182689 h 808387"/>
              <a:gd name="connsiteX2008" fmla="*/ 1886331 w 4790027"/>
              <a:gd name="connsiteY2008" fmla="*/ 148685 h 808387"/>
              <a:gd name="connsiteX2009" fmla="*/ 700659 w 4790027"/>
              <a:gd name="connsiteY2009" fmla="*/ 143542 h 808387"/>
              <a:gd name="connsiteX2010" fmla="*/ 702565 w 4790027"/>
              <a:gd name="connsiteY2010" fmla="*/ 153067 h 808387"/>
              <a:gd name="connsiteX2011" fmla="*/ 710661 w 4790027"/>
              <a:gd name="connsiteY2011" fmla="*/ 146685 h 808387"/>
              <a:gd name="connsiteX2012" fmla="*/ 715328 w 4790027"/>
              <a:gd name="connsiteY2012" fmla="*/ 160211 h 808387"/>
              <a:gd name="connsiteX2013" fmla="*/ 716947 w 4790027"/>
              <a:gd name="connsiteY2013" fmla="*/ 161163 h 808387"/>
              <a:gd name="connsiteX2014" fmla="*/ 719805 w 4790027"/>
              <a:gd name="connsiteY2014" fmla="*/ 161449 h 808387"/>
              <a:gd name="connsiteX2015" fmla="*/ 719043 w 4790027"/>
              <a:gd name="connsiteY2015" fmla="*/ 162592 h 808387"/>
              <a:gd name="connsiteX2016" fmla="*/ 714280 w 4790027"/>
              <a:gd name="connsiteY2016" fmla="*/ 167926 h 808387"/>
              <a:gd name="connsiteX2017" fmla="*/ 707232 w 4790027"/>
              <a:gd name="connsiteY2017" fmla="*/ 162497 h 808387"/>
              <a:gd name="connsiteX2018" fmla="*/ 685515 w 4790027"/>
              <a:gd name="connsiteY2018" fmla="*/ 161735 h 808387"/>
              <a:gd name="connsiteX2019" fmla="*/ 688182 w 4790027"/>
              <a:gd name="connsiteY2019" fmla="*/ 175451 h 808387"/>
              <a:gd name="connsiteX2020" fmla="*/ 668751 w 4790027"/>
              <a:gd name="connsiteY2020" fmla="*/ 159830 h 808387"/>
              <a:gd name="connsiteX2021" fmla="*/ 675132 w 4790027"/>
              <a:gd name="connsiteY2021" fmla="*/ 158782 h 808387"/>
              <a:gd name="connsiteX2022" fmla="*/ 674370 w 4790027"/>
              <a:gd name="connsiteY2022" fmla="*/ 158496 h 808387"/>
              <a:gd name="connsiteX2023" fmla="*/ 676371 w 4790027"/>
              <a:gd name="connsiteY2023" fmla="*/ 158306 h 808387"/>
              <a:gd name="connsiteX2024" fmla="*/ 684657 w 4790027"/>
              <a:gd name="connsiteY2024" fmla="*/ 151733 h 808387"/>
              <a:gd name="connsiteX2025" fmla="*/ 683610 w 4790027"/>
              <a:gd name="connsiteY2025" fmla="*/ 157448 h 808387"/>
              <a:gd name="connsiteX2026" fmla="*/ 703136 w 4790027"/>
              <a:gd name="connsiteY2026" fmla="*/ 157353 h 808387"/>
              <a:gd name="connsiteX2027" fmla="*/ 687420 w 4790027"/>
              <a:gd name="connsiteY2027" fmla="*/ 149638 h 808387"/>
              <a:gd name="connsiteX2028" fmla="*/ 700659 w 4790027"/>
              <a:gd name="connsiteY2028" fmla="*/ 143542 h 808387"/>
              <a:gd name="connsiteX2029" fmla="*/ 1432750 w 4790027"/>
              <a:gd name="connsiteY2029" fmla="*/ 140685 h 808387"/>
              <a:gd name="connsiteX2030" fmla="*/ 1475803 w 4790027"/>
              <a:gd name="connsiteY2030" fmla="*/ 255366 h 808387"/>
              <a:gd name="connsiteX2031" fmla="*/ 1471612 w 4790027"/>
              <a:gd name="connsiteY2031" fmla="*/ 254699 h 808387"/>
              <a:gd name="connsiteX2032" fmla="*/ 1431417 w 4790027"/>
              <a:gd name="connsiteY2032" fmla="*/ 171260 h 808387"/>
              <a:gd name="connsiteX2033" fmla="*/ 1432750 w 4790027"/>
              <a:gd name="connsiteY2033" fmla="*/ 140685 h 808387"/>
              <a:gd name="connsiteX2034" fmla="*/ 2605849 w 4790027"/>
              <a:gd name="connsiteY2034" fmla="*/ 122397 h 808387"/>
              <a:gd name="connsiteX2035" fmla="*/ 2605849 w 4790027"/>
              <a:gd name="connsiteY2035" fmla="*/ 122397 h 808387"/>
              <a:gd name="connsiteX2036" fmla="*/ 2807874 w 4790027"/>
              <a:gd name="connsiteY2036" fmla="*/ 104109 h 808387"/>
              <a:gd name="connsiteX2037" fmla="*/ 2848165 w 4790027"/>
              <a:gd name="connsiteY2037" fmla="*/ 162402 h 808387"/>
              <a:gd name="connsiteX2038" fmla="*/ 2893885 w 4790027"/>
              <a:gd name="connsiteY2038" fmla="*/ 214789 h 808387"/>
              <a:gd name="connsiteX2039" fmla="*/ 2880455 w 4790027"/>
              <a:gd name="connsiteY2039" fmla="*/ 176308 h 808387"/>
              <a:gd name="connsiteX2040" fmla="*/ 2912649 w 4790027"/>
              <a:gd name="connsiteY2040" fmla="*/ 190119 h 808387"/>
              <a:gd name="connsiteX2041" fmla="*/ 2926080 w 4790027"/>
              <a:gd name="connsiteY2041" fmla="*/ 200121 h 808387"/>
              <a:gd name="connsiteX2042" fmla="*/ 2933128 w 4790027"/>
              <a:gd name="connsiteY2042" fmla="*/ 192977 h 808387"/>
              <a:gd name="connsiteX2043" fmla="*/ 2939415 w 4790027"/>
              <a:gd name="connsiteY2043" fmla="*/ 210122 h 808387"/>
              <a:gd name="connsiteX2044" fmla="*/ 2926080 w 4790027"/>
              <a:gd name="connsiteY2044" fmla="*/ 219171 h 808387"/>
              <a:gd name="connsiteX2045" fmla="*/ 2983039 w 4790027"/>
              <a:gd name="connsiteY2045" fmla="*/ 256699 h 808387"/>
              <a:gd name="connsiteX2046" fmla="*/ 2992183 w 4790027"/>
              <a:gd name="connsiteY2046" fmla="*/ 245745 h 808387"/>
              <a:gd name="connsiteX2047" fmla="*/ 3009424 w 4790027"/>
              <a:gd name="connsiteY2047" fmla="*/ 288799 h 808387"/>
              <a:gd name="connsiteX2048" fmla="*/ 3005614 w 4790027"/>
              <a:gd name="connsiteY2048" fmla="*/ 265177 h 808387"/>
              <a:gd name="connsiteX2049" fmla="*/ 3019330 w 4790027"/>
              <a:gd name="connsiteY2049" fmla="*/ 262986 h 808387"/>
              <a:gd name="connsiteX2050" fmla="*/ 3049429 w 4790027"/>
              <a:gd name="connsiteY2050" fmla="*/ 261557 h 808387"/>
              <a:gd name="connsiteX2051" fmla="*/ 3065621 w 4790027"/>
              <a:gd name="connsiteY2051" fmla="*/ 233934 h 808387"/>
              <a:gd name="connsiteX2052" fmla="*/ 3066002 w 4790027"/>
              <a:gd name="connsiteY2052" fmla="*/ 221743 h 808387"/>
              <a:gd name="connsiteX2053" fmla="*/ 3071050 w 4790027"/>
              <a:gd name="connsiteY2053" fmla="*/ 218314 h 808387"/>
              <a:gd name="connsiteX2054" fmla="*/ 3082099 w 4790027"/>
              <a:gd name="connsiteY2054" fmla="*/ 272701 h 808387"/>
              <a:gd name="connsiteX2055" fmla="*/ 3117818 w 4790027"/>
              <a:gd name="connsiteY2055" fmla="*/ 341281 h 808387"/>
              <a:gd name="connsiteX2056" fmla="*/ 3127343 w 4790027"/>
              <a:gd name="connsiteY2056" fmla="*/ 327661 h 808387"/>
              <a:gd name="connsiteX2057" fmla="*/ 3153156 w 4790027"/>
              <a:gd name="connsiteY2057" fmla="*/ 324422 h 808387"/>
              <a:gd name="connsiteX2058" fmla="*/ 3196209 w 4790027"/>
              <a:gd name="connsiteY2058" fmla="*/ 326137 h 808387"/>
              <a:gd name="connsiteX2059" fmla="*/ 3195828 w 4790027"/>
              <a:gd name="connsiteY2059" fmla="*/ 319279 h 808387"/>
              <a:gd name="connsiteX2060" fmla="*/ 3205829 w 4790027"/>
              <a:gd name="connsiteY2060" fmla="*/ 321945 h 808387"/>
              <a:gd name="connsiteX2061" fmla="*/ 3192780 w 4790027"/>
              <a:gd name="connsiteY2061" fmla="*/ 345187 h 808387"/>
              <a:gd name="connsiteX2062" fmla="*/ 3218497 w 4790027"/>
              <a:gd name="connsiteY2062" fmla="*/ 346330 h 808387"/>
              <a:gd name="connsiteX2063" fmla="*/ 3254978 w 4790027"/>
              <a:gd name="connsiteY2063" fmla="*/ 337281 h 808387"/>
              <a:gd name="connsiteX2064" fmla="*/ 3249358 w 4790027"/>
              <a:gd name="connsiteY2064" fmla="*/ 343853 h 808387"/>
              <a:gd name="connsiteX2065" fmla="*/ 3262027 w 4790027"/>
              <a:gd name="connsiteY2065" fmla="*/ 344806 h 808387"/>
              <a:gd name="connsiteX2066" fmla="*/ 3263551 w 4790027"/>
              <a:gd name="connsiteY2066" fmla="*/ 358903 h 808387"/>
              <a:gd name="connsiteX2067" fmla="*/ 3224308 w 4790027"/>
              <a:gd name="connsiteY2067" fmla="*/ 370047 h 808387"/>
              <a:gd name="connsiteX2068" fmla="*/ 3228880 w 4790027"/>
              <a:gd name="connsiteY2068" fmla="*/ 377381 h 808387"/>
              <a:gd name="connsiteX2069" fmla="*/ 3246024 w 4790027"/>
              <a:gd name="connsiteY2069" fmla="*/ 387954 h 808387"/>
              <a:gd name="connsiteX2070" fmla="*/ 3294602 w 4790027"/>
              <a:gd name="connsiteY2070" fmla="*/ 389192 h 808387"/>
              <a:gd name="connsiteX2071" fmla="*/ 3330988 w 4790027"/>
              <a:gd name="connsiteY2071" fmla="*/ 382620 h 808387"/>
              <a:gd name="connsiteX2072" fmla="*/ 3315176 w 4790027"/>
              <a:gd name="connsiteY2072" fmla="*/ 388430 h 808387"/>
              <a:gd name="connsiteX2073" fmla="*/ 3318224 w 4790027"/>
              <a:gd name="connsiteY2073" fmla="*/ 381667 h 808387"/>
              <a:gd name="connsiteX2074" fmla="*/ 3306985 w 4790027"/>
              <a:gd name="connsiteY2074" fmla="*/ 394812 h 808387"/>
              <a:gd name="connsiteX2075" fmla="*/ 3299555 w 4790027"/>
              <a:gd name="connsiteY2075" fmla="*/ 391954 h 808387"/>
              <a:gd name="connsiteX2076" fmla="*/ 3304318 w 4790027"/>
              <a:gd name="connsiteY2076" fmla="*/ 397003 h 808387"/>
              <a:gd name="connsiteX2077" fmla="*/ 3288030 w 4790027"/>
              <a:gd name="connsiteY2077" fmla="*/ 409766 h 808387"/>
              <a:gd name="connsiteX2078" fmla="*/ 3264027 w 4790027"/>
              <a:gd name="connsiteY2078" fmla="*/ 404908 h 808387"/>
              <a:gd name="connsiteX2079" fmla="*/ 3272409 w 4790027"/>
              <a:gd name="connsiteY2079" fmla="*/ 402622 h 808387"/>
              <a:gd name="connsiteX2080" fmla="*/ 3311557 w 4790027"/>
              <a:gd name="connsiteY2080" fmla="*/ 405385 h 808387"/>
              <a:gd name="connsiteX2081" fmla="*/ 3308223 w 4790027"/>
              <a:gd name="connsiteY2081" fmla="*/ 404051 h 808387"/>
              <a:gd name="connsiteX2082" fmla="*/ 3306318 w 4790027"/>
              <a:gd name="connsiteY2082" fmla="*/ 404146 h 808387"/>
              <a:gd name="connsiteX2083" fmla="*/ 3306508 w 4790027"/>
              <a:gd name="connsiteY2083" fmla="*/ 403003 h 808387"/>
              <a:gd name="connsiteX2084" fmla="*/ 3303746 w 4790027"/>
              <a:gd name="connsiteY2084" fmla="*/ 399955 h 808387"/>
              <a:gd name="connsiteX2085" fmla="*/ 3307270 w 4790027"/>
              <a:gd name="connsiteY2085" fmla="*/ 401575 h 808387"/>
              <a:gd name="connsiteX2086" fmla="*/ 3321939 w 4790027"/>
              <a:gd name="connsiteY2086" fmla="*/ 400717 h 808387"/>
              <a:gd name="connsiteX2087" fmla="*/ 3321939 w 4790027"/>
              <a:gd name="connsiteY2087" fmla="*/ 403480 h 808387"/>
              <a:gd name="connsiteX2088" fmla="*/ 3343370 w 4790027"/>
              <a:gd name="connsiteY2088" fmla="*/ 413576 h 808387"/>
              <a:gd name="connsiteX2089" fmla="*/ 3376612 w 4790027"/>
              <a:gd name="connsiteY2089" fmla="*/ 418434 h 808387"/>
              <a:gd name="connsiteX2090" fmla="*/ 3408426 w 4790027"/>
              <a:gd name="connsiteY2090" fmla="*/ 426530 h 808387"/>
              <a:gd name="connsiteX2091" fmla="*/ 3423475 w 4790027"/>
              <a:gd name="connsiteY2091" fmla="*/ 426816 h 808387"/>
              <a:gd name="connsiteX2092" fmla="*/ 3467766 w 4790027"/>
              <a:gd name="connsiteY2092" fmla="*/ 433293 h 808387"/>
              <a:gd name="connsiteX2093" fmla="*/ 3457480 w 4790027"/>
              <a:gd name="connsiteY2093" fmla="*/ 425959 h 808387"/>
              <a:gd name="connsiteX2094" fmla="*/ 3469291 w 4790027"/>
              <a:gd name="connsiteY2094" fmla="*/ 421863 h 808387"/>
              <a:gd name="connsiteX2095" fmla="*/ 3464528 w 4790027"/>
              <a:gd name="connsiteY2095" fmla="*/ 429007 h 808387"/>
              <a:gd name="connsiteX2096" fmla="*/ 3487483 w 4790027"/>
              <a:gd name="connsiteY2096" fmla="*/ 426530 h 808387"/>
              <a:gd name="connsiteX2097" fmla="*/ 3533394 w 4790027"/>
              <a:gd name="connsiteY2097" fmla="*/ 448819 h 808387"/>
              <a:gd name="connsiteX2098" fmla="*/ 3529584 w 4790027"/>
              <a:gd name="connsiteY2098" fmla="*/ 441961 h 808387"/>
              <a:gd name="connsiteX2099" fmla="*/ 3556254 w 4790027"/>
              <a:gd name="connsiteY2099" fmla="*/ 446342 h 808387"/>
              <a:gd name="connsiteX2100" fmla="*/ 3575685 w 4790027"/>
              <a:gd name="connsiteY2100" fmla="*/ 455962 h 808387"/>
              <a:gd name="connsiteX2101" fmla="*/ 3577495 w 4790027"/>
              <a:gd name="connsiteY2101" fmla="*/ 463487 h 808387"/>
              <a:gd name="connsiteX2102" fmla="*/ 3583591 w 4790027"/>
              <a:gd name="connsiteY2102" fmla="*/ 453200 h 808387"/>
              <a:gd name="connsiteX2103" fmla="*/ 3592544 w 4790027"/>
              <a:gd name="connsiteY2103" fmla="*/ 463773 h 808387"/>
              <a:gd name="connsiteX2104" fmla="*/ 3607784 w 4790027"/>
              <a:gd name="connsiteY2104" fmla="*/ 455772 h 808387"/>
              <a:gd name="connsiteX2105" fmla="*/ 3621881 w 4790027"/>
              <a:gd name="connsiteY2105" fmla="*/ 469964 h 808387"/>
              <a:gd name="connsiteX2106" fmla="*/ 3620071 w 4790027"/>
              <a:gd name="connsiteY2106" fmla="*/ 462439 h 808387"/>
              <a:gd name="connsiteX2107" fmla="*/ 3623786 w 4790027"/>
              <a:gd name="connsiteY2107" fmla="*/ 463297 h 808387"/>
              <a:gd name="connsiteX2108" fmla="*/ 3579114 w 4790027"/>
              <a:gd name="connsiteY2108" fmla="*/ 440627 h 808387"/>
              <a:gd name="connsiteX2109" fmla="*/ 3587401 w 4790027"/>
              <a:gd name="connsiteY2109" fmla="*/ 425482 h 808387"/>
              <a:gd name="connsiteX2110" fmla="*/ 3637978 w 4790027"/>
              <a:gd name="connsiteY2110" fmla="*/ 417386 h 808387"/>
              <a:gd name="connsiteX2111" fmla="*/ 3654266 w 4790027"/>
              <a:gd name="connsiteY2111" fmla="*/ 408718 h 808387"/>
              <a:gd name="connsiteX2112" fmla="*/ 3642646 w 4790027"/>
              <a:gd name="connsiteY2112" fmla="*/ 426149 h 808387"/>
              <a:gd name="connsiteX2113" fmla="*/ 3642265 w 4790027"/>
              <a:gd name="connsiteY2113" fmla="*/ 473488 h 808387"/>
              <a:gd name="connsiteX2114" fmla="*/ 3674078 w 4790027"/>
              <a:gd name="connsiteY2114" fmla="*/ 473679 h 808387"/>
              <a:gd name="connsiteX2115" fmla="*/ 3682746 w 4790027"/>
              <a:gd name="connsiteY2115" fmla="*/ 483394 h 808387"/>
              <a:gd name="connsiteX2116" fmla="*/ 3699510 w 4790027"/>
              <a:gd name="connsiteY2116" fmla="*/ 444628 h 808387"/>
              <a:gd name="connsiteX2117" fmla="*/ 3818191 w 4790027"/>
              <a:gd name="connsiteY2117" fmla="*/ 440246 h 808387"/>
              <a:gd name="connsiteX2118" fmla="*/ 3848766 w 4790027"/>
              <a:gd name="connsiteY2118" fmla="*/ 473203 h 808387"/>
              <a:gd name="connsiteX2119" fmla="*/ 3863435 w 4790027"/>
              <a:gd name="connsiteY2119" fmla="*/ 479013 h 808387"/>
              <a:gd name="connsiteX2120" fmla="*/ 3873246 w 4790027"/>
              <a:gd name="connsiteY2120" fmla="*/ 475584 h 808387"/>
              <a:gd name="connsiteX2121" fmla="*/ 3870865 w 4790027"/>
              <a:gd name="connsiteY2121" fmla="*/ 465487 h 808387"/>
              <a:gd name="connsiteX2122" fmla="*/ 3880104 w 4790027"/>
              <a:gd name="connsiteY2122" fmla="*/ 459487 h 808387"/>
              <a:gd name="connsiteX2123" fmla="*/ 3874008 w 4790027"/>
              <a:gd name="connsiteY2123" fmla="*/ 469774 h 808387"/>
              <a:gd name="connsiteX2124" fmla="*/ 3898106 w 4790027"/>
              <a:gd name="connsiteY2124" fmla="*/ 472440 h 808387"/>
              <a:gd name="connsiteX2125" fmla="*/ 3896582 w 4790027"/>
              <a:gd name="connsiteY2125" fmla="*/ 483871 h 808387"/>
              <a:gd name="connsiteX2126" fmla="*/ 3905250 w 4790027"/>
              <a:gd name="connsiteY2126" fmla="*/ 475393 h 808387"/>
              <a:gd name="connsiteX2127" fmla="*/ 3908203 w 4790027"/>
              <a:gd name="connsiteY2127" fmla="*/ 487966 h 808387"/>
              <a:gd name="connsiteX2128" fmla="*/ 3931729 w 4790027"/>
              <a:gd name="connsiteY2128" fmla="*/ 487966 h 808387"/>
              <a:gd name="connsiteX2129" fmla="*/ 3924205 w 4790027"/>
              <a:gd name="connsiteY2129" fmla="*/ 474250 h 808387"/>
              <a:gd name="connsiteX2130" fmla="*/ 3935444 w 4790027"/>
              <a:gd name="connsiteY2130" fmla="*/ 467678 h 808387"/>
              <a:gd name="connsiteX2131" fmla="*/ 3946207 w 4790027"/>
              <a:gd name="connsiteY2131" fmla="*/ 485776 h 808387"/>
              <a:gd name="connsiteX2132" fmla="*/ 3942016 w 4790027"/>
              <a:gd name="connsiteY2132" fmla="*/ 468154 h 808387"/>
              <a:gd name="connsiteX2133" fmla="*/ 3948208 w 4790027"/>
              <a:gd name="connsiteY2133" fmla="*/ 485109 h 808387"/>
              <a:gd name="connsiteX2134" fmla="*/ 3956780 w 4790027"/>
              <a:gd name="connsiteY2134" fmla="*/ 484918 h 808387"/>
              <a:gd name="connsiteX2135" fmla="*/ 3959542 w 4790027"/>
              <a:gd name="connsiteY2135" fmla="*/ 478537 h 808387"/>
              <a:gd name="connsiteX2136" fmla="*/ 3959923 w 4790027"/>
              <a:gd name="connsiteY2136" fmla="*/ 489205 h 808387"/>
              <a:gd name="connsiteX2137" fmla="*/ 3973735 w 4790027"/>
              <a:gd name="connsiteY2137" fmla="*/ 484442 h 808387"/>
              <a:gd name="connsiteX2138" fmla="*/ 3970782 w 4790027"/>
              <a:gd name="connsiteY2138" fmla="*/ 499111 h 808387"/>
              <a:gd name="connsiteX2139" fmla="*/ 3978116 w 4790027"/>
              <a:gd name="connsiteY2139" fmla="*/ 493872 h 808387"/>
              <a:gd name="connsiteX2140" fmla="*/ 3990975 w 4790027"/>
              <a:gd name="connsiteY2140" fmla="*/ 503016 h 808387"/>
              <a:gd name="connsiteX2141" fmla="*/ 3992975 w 4790027"/>
              <a:gd name="connsiteY2141" fmla="*/ 502349 h 808387"/>
              <a:gd name="connsiteX2142" fmla="*/ 3986022 w 4790027"/>
              <a:gd name="connsiteY2142" fmla="*/ 491110 h 808387"/>
              <a:gd name="connsiteX2143" fmla="*/ 3993451 w 4790027"/>
              <a:gd name="connsiteY2143" fmla="*/ 513112 h 808387"/>
              <a:gd name="connsiteX2144" fmla="*/ 3986974 w 4790027"/>
              <a:gd name="connsiteY2144" fmla="*/ 512636 h 808387"/>
              <a:gd name="connsiteX2145" fmla="*/ 3980593 w 4790027"/>
              <a:gd name="connsiteY2145" fmla="*/ 503968 h 808387"/>
              <a:gd name="connsiteX2146" fmla="*/ 3984307 w 4790027"/>
              <a:gd name="connsiteY2146" fmla="*/ 510826 h 808387"/>
              <a:gd name="connsiteX2147" fmla="*/ 3967924 w 4790027"/>
              <a:gd name="connsiteY2147" fmla="*/ 513779 h 808387"/>
              <a:gd name="connsiteX2148" fmla="*/ 3975068 w 4790027"/>
              <a:gd name="connsiteY2148" fmla="*/ 516732 h 808387"/>
              <a:gd name="connsiteX2149" fmla="*/ 3962400 w 4790027"/>
              <a:gd name="connsiteY2149" fmla="*/ 526543 h 808387"/>
              <a:gd name="connsiteX2150" fmla="*/ 3969067 w 4790027"/>
              <a:gd name="connsiteY2150" fmla="*/ 518827 h 808387"/>
              <a:gd name="connsiteX2151" fmla="*/ 3953923 w 4790027"/>
              <a:gd name="connsiteY2151" fmla="*/ 536925 h 808387"/>
              <a:gd name="connsiteX2152" fmla="*/ 3948112 w 4790027"/>
              <a:gd name="connsiteY2152" fmla="*/ 520637 h 808387"/>
              <a:gd name="connsiteX2153" fmla="*/ 3943826 w 4790027"/>
              <a:gd name="connsiteY2153" fmla="*/ 538449 h 808387"/>
              <a:gd name="connsiteX2154" fmla="*/ 3945160 w 4790027"/>
              <a:gd name="connsiteY2154" fmla="*/ 535306 h 808387"/>
              <a:gd name="connsiteX2155" fmla="*/ 3949113 w 4790027"/>
              <a:gd name="connsiteY2155" fmla="*/ 537044 h 808387"/>
              <a:gd name="connsiteX2156" fmla="*/ 3952926 w 4790027"/>
              <a:gd name="connsiteY2156" fmla="*/ 537965 h 808387"/>
              <a:gd name="connsiteX2157" fmla="*/ 3953161 w 4790027"/>
              <a:gd name="connsiteY2157" fmla="*/ 537401 h 808387"/>
              <a:gd name="connsiteX2158" fmla="*/ 3953542 w 4790027"/>
              <a:gd name="connsiteY2158" fmla="*/ 538068 h 808387"/>
              <a:gd name="connsiteX2159" fmla="*/ 3953324 w 4790027"/>
              <a:gd name="connsiteY2159" fmla="*/ 538190 h 808387"/>
              <a:gd name="connsiteX2160" fmla="*/ 3950684 w 4790027"/>
              <a:gd name="connsiteY2160" fmla="*/ 549784 h 808387"/>
              <a:gd name="connsiteX2161" fmla="*/ 3960685 w 4790027"/>
              <a:gd name="connsiteY2161" fmla="*/ 538068 h 808387"/>
              <a:gd name="connsiteX2162" fmla="*/ 3981259 w 4790027"/>
              <a:gd name="connsiteY2162" fmla="*/ 552736 h 808387"/>
              <a:gd name="connsiteX2163" fmla="*/ 3999452 w 4790027"/>
              <a:gd name="connsiteY2163" fmla="*/ 557308 h 808387"/>
              <a:gd name="connsiteX2164" fmla="*/ 3992308 w 4790027"/>
              <a:gd name="connsiteY2164" fmla="*/ 554356 h 808387"/>
              <a:gd name="connsiteX2165" fmla="*/ 4011073 w 4790027"/>
              <a:gd name="connsiteY2165" fmla="*/ 561404 h 808387"/>
              <a:gd name="connsiteX2166" fmla="*/ 4008310 w 4790027"/>
              <a:gd name="connsiteY2166" fmla="*/ 567786 h 808387"/>
              <a:gd name="connsiteX2167" fmla="*/ 4017645 w 4790027"/>
              <a:gd name="connsiteY2167" fmla="*/ 561880 h 808387"/>
              <a:gd name="connsiteX2168" fmla="*/ 4019836 w 4790027"/>
              <a:gd name="connsiteY2168" fmla="*/ 580168 h 808387"/>
              <a:gd name="connsiteX2169" fmla="*/ 4020788 w 4790027"/>
              <a:gd name="connsiteY2169" fmla="*/ 566262 h 808387"/>
              <a:gd name="connsiteX2170" fmla="*/ 4029075 w 4790027"/>
              <a:gd name="connsiteY2170" fmla="*/ 574263 h 808387"/>
              <a:gd name="connsiteX2171" fmla="*/ 4021741 w 4790027"/>
              <a:gd name="connsiteY2171" fmla="*/ 579502 h 808387"/>
              <a:gd name="connsiteX2172" fmla="*/ 4024979 w 4790027"/>
              <a:gd name="connsiteY2172" fmla="*/ 583978 h 808387"/>
              <a:gd name="connsiteX2173" fmla="*/ 4078510 w 4790027"/>
              <a:gd name="connsiteY2173" fmla="*/ 584455 h 808387"/>
              <a:gd name="connsiteX2174" fmla="*/ 4089178 w 4790027"/>
              <a:gd name="connsiteY2174" fmla="*/ 575311 h 808387"/>
              <a:gd name="connsiteX2175" fmla="*/ 4093559 w 4790027"/>
              <a:gd name="connsiteY2175" fmla="*/ 584645 h 808387"/>
              <a:gd name="connsiteX2176" fmla="*/ 4093749 w 4790027"/>
              <a:gd name="connsiteY2176" fmla="*/ 576358 h 808387"/>
              <a:gd name="connsiteX2177" fmla="*/ 4110514 w 4790027"/>
              <a:gd name="connsiteY2177" fmla="*/ 584169 h 808387"/>
              <a:gd name="connsiteX2178" fmla="*/ 4104894 w 4790027"/>
              <a:gd name="connsiteY2178" fmla="*/ 569691 h 808387"/>
              <a:gd name="connsiteX2179" fmla="*/ 4111276 w 4790027"/>
              <a:gd name="connsiteY2179" fmla="*/ 578359 h 808387"/>
              <a:gd name="connsiteX2180" fmla="*/ 4129468 w 4790027"/>
              <a:gd name="connsiteY2180" fmla="*/ 582931 h 808387"/>
              <a:gd name="connsiteX2181" fmla="*/ 4130230 w 4790027"/>
              <a:gd name="connsiteY2181" fmla="*/ 577215 h 808387"/>
              <a:gd name="connsiteX2182" fmla="*/ 4141184 w 4790027"/>
              <a:gd name="connsiteY2182" fmla="*/ 587026 h 808387"/>
              <a:gd name="connsiteX2183" fmla="*/ 4145851 w 4790027"/>
              <a:gd name="connsiteY2183" fmla="*/ 579978 h 808387"/>
              <a:gd name="connsiteX2184" fmla="*/ 4156710 w 4790027"/>
              <a:gd name="connsiteY2184" fmla="*/ 589788 h 808387"/>
              <a:gd name="connsiteX2185" fmla="*/ 4169378 w 4790027"/>
              <a:gd name="connsiteY2185" fmla="*/ 579978 h 808387"/>
              <a:gd name="connsiteX2186" fmla="*/ 4165568 w 4790027"/>
              <a:gd name="connsiteY2186" fmla="*/ 573120 h 808387"/>
              <a:gd name="connsiteX2187" fmla="*/ 4174236 w 4790027"/>
              <a:gd name="connsiteY2187" fmla="*/ 564738 h 808387"/>
              <a:gd name="connsiteX2188" fmla="*/ 4168711 w 4790027"/>
              <a:gd name="connsiteY2188" fmla="*/ 577501 h 808387"/>
              <a:gd name="connsiteX2189" fmla="*/ 4185095 w 4790027"/>
              <a:gd name="connsiteY2189" fmla="*/ 574549 h 808387"/>
              <a:gd name="connsiteX2190" fmla="*/ 4177951 w 4790027"/>
              <a:gd name="connsiteY2190" fmla="*/ 571596 h 808387"/>
              <a:gd name="connsiteX2191" fmla="*/ 4189857 w 4790027"/>
              <a:gd name="connsiteY2191" fmla="*/ 567500 h 808387"/>
              <a:gd name="connsiteX2192" fmla="*/ 4196620 w 4790027"/>
              <a:gd name="connsiteY2192" fmla="*/ 587026 h 808387"/>
              <a:gd name="connsiteX2193" fmla="*/ 4209288 w 4790027"/>
              <a:gd name="connsiteY2193" fmla="*/ 577215 h 808387"/>
              <a:gd name="connsiteX2194" fmla="*/ 4205478 w 4790027"/>
              <a:gd name="connsiteY2194" fmla="*/ 570358 h 808387"/>
              <a:gd name="connsiteX2195" fmla="*/ 4226433 w 4790027"/>
              <a:gd name="connsiteY2195" fmla="*/ 568548 h 808387"/>
              <a:gd name="connsiteX2196" fmla="*/ 4227195 w 4790027"/>
              <a:gd name="connsiteY2196" fmla="*/ 562833 h 808387"/>
              <a:gd name="connsiteX2197" fmla="*/ 4230433 w 4790027"/>
              <a:gd name="connsiteY2197" fmla="*/ 567214 h 808387"/>
              <a:gd name="connsiteX2198" fmla="*/ 4232529 w 4790027"/>
              <a:gd name="connsiteY2198" fmla="*/ 558261 h 808387"/>
              <a:gd name="connsiteX2199" fmla="*/ 4236910 w 4790027"/>
              <a:gd name="connsiteY2199" fmla="*/ 567690 h 808387"/>
              <a:gd name="connsiteX2200" fmla="*/ 4238434 w 4790027"/>
              <a:gd name="connsiteY2200" fmla="*/ 556261 h 808387"/>
              <a:gd name="connsiteX2201" fmla="*/ 4246340 w 4790027"/>
              <a:gd name="connsiteY2201" fmla="*/ 553498 h 808387"/>
              <a:gd name="connsiteX2202" fmla="*/ 4256056 w 4790027"/>
              <a:gd name="connsiteY2202" fmla="*/ 558261 h 808387"/>
              <a:gd name="connsiteX2203" fmla="*/ 4263295 w 4790027"/>
              <a:gd name="connsiteY2203" fmla="*/ 553022 h 808387"/>
              <a:gd name="connsiteX2204" fmla="*/ 4274534 w 4790027"/>
              <a:gd name="connsiteY2204" fmla="*/ 546450 h 808387"/>
              <a:gd name="connsiteX2205" fmla="*/ 4273487 w 4790027"/>
              <a:gd name="connsiteY2205" fmla="*/ 533210 h 808387"/>
              <a:gd name="connsiteX2206" fmla="*/ 4285964 w 4790027"/>
              <a:gd name="connsiteY2206" fmla="*/ 531591 h 808387"/>
              <a:gd name="connsiteX2207" fmla="*/ 4283392 w 4790027"/>
              <a:gd name="connsiteY2207" fmla="*/ 529781 h 808387"/>
              <a:gd name="connsiteX2208" fmla="*/ 4283012 w 4790027"/>
              <a:gd name="connsiteY2208" fmla="*/ 546259 h 808387"/>
              <a:gd name="connsiteX2209" fmla="*/ 4291870 w 4790027"/>
              <a:gd name="connsiteY2209" fmla="*/ 529590 h 808387"/>
              <a:gd name="connsiteX2210" fmla="*/ 4304157 w 4790027"/>
              <a:gd name="connsiteY2210" fmla="*/ 536258 h 808387"/>
              <a:gd name="connsiteX2211" fmla="*/ 4310824 w 4790027"/>
              <a:gd name="connsiteY2211" fmla="*/ 528448 h 808387"/>
              <a:gd name="connsiteX2212" fmla="*/ 4314539 w 4790027"/>
              <a:gd name="connsiteY2212" fmla="*/ 535306 h 808387"/>
              <a:gd name="connsiteX2213" fmla="*/ 4355782 w 4790027"/>
              <a:gd name="connsiteY2213" fmla="*/ 529210 h 808387"/>
              <a:gd name="connsiteX2214" fmla="*/ 4456748 w 4790027"/>
              <a:gd name="connsiteY2214" fmla="*/ 540544 h 808387"/>
              <a:gd name="connsiteX2215" fmla="*/ 4521898 w 4790027"/>
              <a:gd name="connsiteY2215" fmla="*/ 545212 h 808387"/>
              <a:gd name="connsiteX2216" fmla="*/ 4557141 w 4790027"/>
              <a:gd name="connsiteY2216" fmla="*/ 549307 h 808387"/>
              <a:gd name="connsiteX2217" fmla="*/ 4559332 w 4790027"/>
              <a:gd name="connsiteY2217" fmla="*/ 540449 h 808387"/>
              <a:gd name="connsiteX2218" fmla="*/ 4576858 w 4790027"/>
              <a:gd name="connsiteY2218" fmla="*/ 542545 h 808387"/>
              <a:gd name="connsiteX2219" fmla="*/ 4576096 w 4790027"/>
              <a:gd name="connsiteY2219" fmla="*/ 548164 h 808387"/>
              <a:gd name="connsiteX2220" fmla="*/ 4653629 w 4790027"/>
              <a:gd name="connsiteY2220" fmla="*/ 559499 h 808387"/>
              <a:gd name="connsiteX2221" fmla="*/ 4648295 w 4790027"/>
              <a:gd name="connsiteY2221" fmla="*/ 564071 h 808387"/>
              <a:gd name="connsiteX2222" fmla="*/ 4728877 w 4790027"/>
              <a:gd name="connsiteY2222" fmla="*/ 579692 h 808387"/>
              <a:gd name="connsiteX2223" fmla="*/ 4717637 w 4790027"/>
              <a:gd name="connsiteY2223" fmla="*/ 586264 h 808387"/>
              <a:gd name="connsiteX2224" fmla="*/ 4731067 w 4790027"/>
              <a:gd name="connsiteY2224" fmla="*/ 597980 h 808387"/>
              <a:gd name="connsiteX2225" fmla="*/ 4621435 w 4790027"/>
              <a:gd name="connsiteY2225" fmla="*/ 622364 h 808387"/>
              <a:gd name="connsiteX2226" fmla="*/ 4775930 w 4790027"/>
              <a:gd name="connsiteY2226" fmla="*/ 634270 h 808387"/>
              <a:gd name="connsiteX2227" fmla="*/ 4729448 w 4790027"/>
              <a:gd name="connsiteY2227" fmla="*/ 672180 h 808387"/>
              <a:gd name="connsiteX2228" fmla="*/ 4735830 w 4790027"/>
              <a:gd name="connsiteY2228" fmla="*/ 680943 h 808387"/>
              <a:gd name="connsiteX2229" fmla="*/ 4726496 w 4790027"/>
              <a:gd name="connsiteY2229" fmla="*/ 686848 h 808387"/>
              <a:gd name="connsiteX2230" fmla="*/ 4742688 w 4790027"/>
              <a:gd name="connsiteY2230" fmla="*/ 692087 h 808387"/>
              <a:gd name="connsiteX2231" fmla="*/ 4748308 w 4790027"/>
              <a:gd name="connsiteY2231" fmla="*/ 706565 h 808387"/>
              <a:gd name="connsiteX2232" fmla="*/ 4686872 w 4790027"/>
              <a:gd name="connsiteY2232" fmla="*/ 708756 h 808387"/>
              <a:gd name="connsiteX2233" fmla="*/ 4728781 w 4790027"/>
              <a:gd name="connsiteY2233" fmla="*/ 705232 h 808387"/>
              <a:gd name="connsiteX2234" fmla="*/ 4756690 w 4790027"/>
              <a:gd name="connsiteY2234" fmla="*/ 714566 h 808387"/>
              <a:gd name="connsiteX2235" fmla="*/ 4790027 w 4790027"/>
              <a:gd name="connsiteY2235" fmla="*/ 711232 h 808387"/>
              <a:gd name="connsiteX2236" fmla="*/ 4746784 w 4790027"/>
              <a:gd name="connsiteY2236" fmla="*/ 717995 h 808387"/>
              <a:gd name="connsiteX2237" fmla="*/ 4747736 w 4790027"/>
              <a:gd name="connsiteY2237" fmla="*/ 731330 h 808387"/>
              <a:gd name="connsiteX2238" fmla="*/ 4742783 w 4790027"/>
              <a:gd name="connsiteY2238" fmla="*/ 719424 h 808387"/>
              <a:gd name="connsiteX2239" fmla="*/ 4739831 w 4790027"/>
              <a:gd name="connsiteY2239" fmla="*/ 733997 h 808387"/>
              <a:gd name="connsiteX2240" fmla="*/ 4736878 w 4790027"/>
              <a:gd name="connsiteY2240" fmla="*/ 721424 h 808387"/>
              <a:gd name="connsiteX2241" fmla="*/ 4706683 w 4790027"/>
              <a:gd name="connsiteY2241" fmla="*/ 729139 h 808387"/>
              <a:gd name="connsiteX2242" fmla="*/ 4722114 w 4790027"/>
              <a:gd name="connsiteY2242" fmla="*/ 740188 h 808387"/>
              <a:gd name="connsiteX2243" fmla="*/ 4691253 w 4790027"/>
              <a:gd name="connsiteY2243" fmla="*/ 745427 h 808387"/>
              <a:gd name="connsiteX2244" fmla="*/ 4712398 w 4790027"/>
              <a:gd name="connsiteY2244" fmla="*/ 762667 h 808387"/>
              <a:gd name="connsiteX2245" fmla="*/ 4709350 w 4790027"/>
              <a:gd name="connsiteY2245" fmla="*/ 750094 h 808387"/>
              <a:gd name="connsiteX2246" fmla="*/ 4731353 w 4790027"/>
              <a:gd name="connsiteY2246" fmla="*/ 761524 h 808387"/>
              <a:gd name="connsiteX2247" fmla="*/ 4755261 w 4790027"/>
              <a:gd name="connsiteY2247" fmla="*/ 772383 h 808387"/>
              <a:gd name="connsiteX2248" fmla="*/ 4721923 w 4790027"/>
              <a:gd name="connsiteY2248" fmla="*/ 775717 h 808387"/>
              <a:gd name="connsiteX2249" fmla="*/ 4578953 w 4790027"/>
              <a:gd name="connsiteY2249" fmla="*/ 803434 h 808387"/>
              <a:gd name="connsiteX2250" fmla="*/ 4536376 w 4790027"/>
              <a:gd name="connsiteY2250" fmla="*/ 808006 h 808387"/>
              <a:gd name="connsiteX2251" fmla="*/ 4518279 w 4790027"/>
              <a:gd name="connsiteY2251" fmla="*/ 808006 h 808387"/>
              <a:gd name="connsiteX2252" fmla="*/ 4515517 w 4790027"/>
              <a:gd name="connsiteY2252" fmla="*/ 806387 h 808387"/>
              <a:gd name="connsiteX2253" fmla="*/ 4513135 w 4790027"/>
              <a:gd name="connsiteY2253" fmla="*/ 808006 h 808387"/>
              <a:gd name="connsiteX2254" fmla="*/ 131731 w 4790027"/>
              <a:gd name="connsiteY2254" fmla="*/ 808006 h 808387"/>
              <a:gd name="connsiteX2255" fmla="*/ 131731 w 4790027"/>
              <a:gd name="connsiteY2255" fmla="*/ 807530 h 808387"/>
              <a:gd name="connsiteX2256" fmla="*/ 131635 w 4790027"/>
              <a:gd name="connsiteY2256" fmla="*/ 808006 h 808387"/>
              <a:gd name="connsiteX2257" fmla="*/ 127254 w 4790027"/>
              <a:gd name="connsiteY2257" fmla="*/ 808006 h 808387"/>
              <a:gd name="connsiteX2258" fmla="*/ 114109 w 4790027"/>
              <a:gd name="connsiteY2258" fmla="*/ 804006 h 808387"/>
              <a:gd name="connsiteX2259" fmla="*/ 172021 w 4790027"/>
              <a:gd name="connsiteY2259" fmla="*/ 782575 h 808387"/>
              <a:gd name="connsiteX2260" fmla="*/ 184213 w 4790027"/>
              <a:gd name="connsiteY2260" fmla="*/ 790480 h 808387"/>
              <a:gd name="connsiteX2261" fmla="*/ 185261 w 4790027"/>
              <a:gd name="connsiteY2261" fmla="*/ 790576 h 808387"/>
              <a:gd name="connsiteX2262" fmla="*/ 182308 w 4790027"/>
              <a:gd name="connsiteY2262" fmla="*/ 787813 h 808387"/>
              <a:gd name="connsiteX2263" fmla="*/ 190786 w 4790027"/>
              <a:gd name="connsiteY2263" fmla="*/ 781717 h 808387"/>
              <a:gd name="connsiteX2264" fmla="*/ 192214 w 4790027"/>
              <a:gd name="connsiteY2264" fmla="*/ 785718 h 808387"/>
              <a:gd name="connsiteX2265" fmla="*/ 195262 w 4790027"/>
              <a:gd name="connsiteY2265" fmla="*/ 779622 h 808387"/>
              <a:gd name="connsiteX2266" fmla="*/ 159544 w 4790027"/>
              <a:gd name="connsiteY2266" fmla="*/ 776955 h 808387"/>
              <a:gd name="connsiteX2267" fmla="*/ 166878 w 4790027"/>
              <a:gd name="connsiteY2267" fmla="*/ 782194 h 808387"/>
              <a:gd name="connsiteX2268" fmla="*/ 140779 w 4790027"/>
              <a:gd name="connsiteY2268" fmla="*/ 778669 h 808387"/>
              <a:gd name="connsiteX2269" fmla="*/ 141637 w 4790027"/>
              <a:gd name="connsiteY2269" fmla="*/ 778003 h 808387"/>
              <a:gd name="connsiteX2270" fmla="*/ 129445 w 4790027"/>
              <a:gd name="connsiteY2270" fmla="*/ 770097 h 808387"/>
              <a:gd name="connsiteX2271" fmla="*/ 121825 w 4790027"/>
              <a:gd name="connsiteY2271" fmla="*/ 769525 h 808387"/>
              <a:gd name="connsiteX2272" fmla="*/ 123539 w 4790027"/>
              <a:gd name="connsiteY2272" fmla="*/ 781336 h 808387"/>
              <a:gd name="connsiteX2273" fmla="*/ 107251 w 4790027"/>
              <a:gd name="connsiteY2273" fmla="*/ 787337 h 808387"/>
              <a:gd name="connsiteX2274" fmla="*/ 127444 w 4790027"/>
              <a:gd name="connsiteY2274" fmla="*/ 763048 h 808387"/>
              <a:gd name="connsiteX2275" fmla="*/ 134778 w 4790027"/>
              <a:gd name="connsiteY2275" fmla="*/ 768287 h 808387"/>
              <a:gd name="connsiteX2276" fmla="*/ 140208 w 4790027"/>
              <a:gd name="connsiteY2276" fmla="*/ 764001 h 808387"/>
              <a:gd name="connsiteX2277" fmla="*/ 135826 w 4790027"/>
              <a:gd name="connsiteY2277" fmla="*/ 754380 h 808387"/>
              <a:gd name="connsiteX2278" fmla="*/ 122872 w 4790027"/>
              <a:gd name="connsiteY2278" fmla="*/ 755714 h 808387"/>
              <a:gd name="connsiteX2279" fmla="*/ 139160 w 4790027"/>
              <a:gd name="connsiteY2279" fmla="*/ 742951 h 808387"/>
              <a:gd name="connsiteX2280" fmla="*/ 146304 w 4790027"/>
              <a:gd name="connsiteY2280" fmla="*/ 750475 h 808387"/>
              <a:gd name="connsiteX2281" fmla="*/ 157734 w 4790027"/>
              <a:gd name="connsiteY2281" fmla="*/ 735045 h 808387"/>
              <a:gd name="connsiteX2282" fmla="*/ 174879 w 4790027"/>
              <a:gd name="connsiteY2282" fmla="*/ 745618 h 808387"/>
              <a:gd name="connsiteX2283" fmla="*/ 141065 w 4790027"/>
              <a:gd name="connsiteY2283" fmla="*/ 752380 h 808387"/>
              <a:gd name="connsiteX2284" fmla="*/ 165830 w 4790027"/>
              <a:gd name="connsiteY2284" fmla="*/ 763525 h 808387"/>
              <a:gd name="connsiteX2285" fmla="*/ 171259 w 4790027"/>
              <a:gd name="connsiteY2285" fmla="*/ 759238 h 808387"/>
              <a:gd name="connsiteX2286" fmla="*/ 158877 w 4790027"/>
              <a:gd name="connsiteY2286" fmla="*/ 753714 h 808387"/>
              <a:gd name="connsiteX2287" fmla="*/ 189357 w 4790027"/>
              <a:gd name="connsiteY2287" fmla="*/ 739331 h 808387"/>
              <a:gd name="connsiteX2288" fmla="*/ 186785 w 4790027"/>
              <a:gd name="connsiteY2288" fmla="*/ 738569 h 808387"/>
              <a:gd name="connsiteX2289" fmla="*/ 186785 w 4790027"/>
              <a:gd name="connsiteY2289" fmla="*/ 738760 h 808387"/>
              <a:gd name="connsiteX2290" fmla="*/ 185928 w 4790027"/>
              <a:gd name="connsiteY2290" fmla="*/ 738283 h 808387"/>
              <a:gd name="connsiteX2291" fmla="*/ 168402 w 4790027"/>
              <a:gd name="connsiteY2291" fmla="*/ 732473 h 808387"/>
              <a:gd name="connsiteX2292" fmla="*/ 169450 w 4790027"/>
              <a:gd name="connsiteY2292" fmla="*/ 731616 h 808387"/>
              <a:gd name="connsiteX2293" fmla="*/ 159163 w 4790027"/>
              <a:gd name="connsiteY2293" fmla="*/ 728568 h 808387"/>
              <a:gd name="connsiteX2294" fmla="*/ 160972 w 4790027"/>
              <a:gd name="connsiteY2294" fmla="*/ 729425 h 808387"/>
              <a:gd name="connsiteX2295" fmla="*/ 137922 w 4790027"/>
              <a:gd name="connsiteY2295" fmla="*/ 729806 h 808387"/>
              <a:gd name="connsiteX2296" fmla="*/ 140017 w 4790027"/>
              <a:gd name="connsiteY2296" fmla="*/ 731425 h 808387"/>
              <a:gd name="connsiteX2297" fmla="*/ 131635 w 4790027"/>
              <a:gd name="connsiteY2297" fmla="*/ 730378 h 808387"/>
              <a:gd name="connsiteX2298" fmla="*/ 129921 w 4790027"/>
              <a:gd name="connsiteY2298" fmla="*/ 730759 h 808387"/>
              <a:gd name="connsiteX2299" fmla="*/ 128587 w 4790027"/>
              <a:gd name="connsiteY2299" fmla="*/ 742284 h 808387"/>
              <a:gd name="connsiteX2300" fmla="*/ 129349 w 4790027"/>
              <a:gd name="connsiteY2300" fmla="*/ 728949 h 808387"/>
              <a:gd name="connsiteX2301" fmla="*/ 127349 w 4790027"/>
              <a:gd name="connsiteY2301" fmla="*/ 728187 h 808387"/>
              <a:gd name="connsiteX2302" fmla="*/ 132397 w 4790027"/>
              <a:gd name="connsiteY2302" fmla="*/ 725234 h 808387"/>
              <a:gd name="connsiteX2303" fmla="*/ 133254 w 4790027"/>
              <a:gd name="connsiteY2303" fmla="*/ 724091 h 808387"/>
              <a:gd name="connsiteX2304" fmla="*/ 134874 w 4790027"/>
              <a:gd name="connsiteY2304" fmla="*/ 725044 h 808387"/>
              <a:gd name="connsiteX2305" fmla="*/ 135350 w 4790027"/>
              <a:gd name="connsiteY2305" fmla="*/ 724091 h 808387"/>
              <a:gd name="connsiteX2306" fmla="*/ 137160 w 4790027"/>
              <a:gd name="connsiteY2306" fmla="*/ 726091 h 808387"/>
              <a:gd name="connsiteX2307" fmla="*/ 158401 w 4790027"/>
              <a:gd name="connsiteY2307" fmla="*/ 728473 h 808387"/>
              <a:gd name="connsiteX2308" fmla="*/ 142970 w 4790027"/>
              <a:gd name="connsiteY2308" fmla="*/ 724663 h 808387"/>
              <a:gd name="connsiteX2309" fmla="*/ 150590 w 4790027"/>
              <a:gd name="connsiteY2309" fmla="*/ 725234 h 808387"/>
              <a:gd name="connsiteX2310" fmla="*/ 156877 w 4790027"/>
              <a:gd name="connsiteY2310" fmla="*/ 709423 h 808387"/>
              <a:gd name="connsiteX2311" fmla="*/ 166020 w 4790027"/>
              <a:gd name="connsiteY2311" fmla="*/ 724091 h 808387"/>
              <a:gd name="connsiteX2312" fmla="*/ 171259 w 4790027"/>
              <a:gd name="connsiteY2312" fmla="*/ 722186 h 808387"/>
              <a:gd name="connsiteX2313" fmla="*/ 149352 w 4790027"/>
              <a:gd name="connsiteY2313" fmla="*/ 706565 h 808387"/>
              <a:gd name="connsiteX2314" fmla="*/ 147733 w 4790027"/>
              <a:gd name="connsiteY2314" fmla="*/ 694754 h 808387"/>
              <a:gd name="connsiteX2315" fmla="*/ 139446 w 4790027"/>
              <a:gd name="connsiteY2315" fmla="*/ 703422 h 808387"/>
              <a:gd name="connsiteX2316" fmla="*/ 127159 w 4790027"/>
              <a:gd name="connsiteY2316" fmla="*/ 695611 h 808387"/>
              <a:gd name="connsiteX2317" fmla="*/ 114204 w 4790027"/>
              <a:gd name="connsiteY2317" fmla="*/ 697040 h 808387"/>
              <a:gd name="connsiteX2318" fmla="*/ 108585 w 4790027"/>
              <a:gd name="connsiteY2318" fmla="*/ 703612 h 808387"/>
              <a:gd name="connsiteX2319" fmla="*/ 98584 w 4790027"/>
              <a:gd name="connsiteY2319" fmla="*/ 700564 h 808387"/>
              <a:gd name="connsiteX2320" fmla="*/ 87534 w 4790027"/>
              <a:gd name="connsiteY2320" fmla="*/ 711423 h 808387"/>
              <a:gd name="connsiteX2321" fmla="*/ 73818 w 4790027"/>
              <a:gd name="connsiteY2321" fmla="*/ 689420 h 808387"/>
              <a:gd name="connsiteX2322" fmla="*/ 86391 w 4790027"/>
              <a:gd name="connsiteY2322" fmla="*/ 692659 h 808387"/>
              <a:gd name="connsiteX2323" fmla="*/ 103727 w 4790027"/>
              <a:gd name="connsiteY2323" fmla="*/ 665989 h 808387"/>
              <a:gd name="connsiteX2324" fmla="*/ 105251 w 4790027"/>
              <a:gd name="connsiteY2324" fmla="*/ 680086 h 808387"/>
              <a:gd name="connsiteX2325" fmla="*/ 123253 w 4790027"/>
              <a:gd name="connsiteY2325" fmla="*/ 679038 h 808387"/>
              <a:gd name="connsiteX2326" fmla="*/ 126111 w 4790027"/>
              <a:gd name="connsiteY2326" fmla="*/ 674561 h 808387"/>
              <a:gd name="connsiteX2327" fmla="*/ 71152 w 4790027"/>
              <a:gd name="connsiteY2327" fmla="*/ 656559 h 808387"/>
              <a:gd name="connsiteX2328" fmla="*/ 59436 w 4790027"/>
              <a:gd name="connsiteY2328" fmla="*/ 641700 h 808387"/>
              <a:gd name="connsiteX2329" fmla="*/ 67627 w 4790027"/>
              <a:gd name="connsiteY2329" fmla="*/ 635318 h 808387"/>
              <a:gd name="connsiteX2330" fmla="*/ 124491 w 4790027"/>
              <a:gd name="connsiteY2330" fmla="*/ 662750 h 808387"/>
              <a:gd name="connsiteX2331" fmla="*/ 122682 w 4790027"/>
              <a:gd name="connsiteY2331" fmla="*/ 653225 h 808387"/>
              <a:gd name="connsiteX2332" fmla="*/ 90202 w 4790027"/>
              <a:gd name="connsiteY2332" fmla="*/ 641509 h 808387"/>
              <a:gd name="connsiteX2333" fmla="*/ 82200 w 4790027"/>
              <a:gd name="connsiteY2333" fmla="*/ 645605 h 808387"/>
              <a:gd name="connsiteX2334" fmla="*/ 85629 w 4790027"/>
              <a:gd name="connsiteY2334" fmla="*/ 634270 h 808387"/>
              <a:gd name="connsiteX2335" fmla="*/ 72866 w 4790027"/>
              <a:gd name="connsiteY2335" fmla="*/ 633318 h 808387"/>
              <a:gd name="connsiteX2336" fmla="*/ 73056 w 4790027"/>
              <a:gd name="connsiteY2336" fmla="*/ 631032 h 808387"/>
              <a:gd name="connsiteX2337" fmla="*/ 104679 w 4790027"/>
              <a:gd name="connsiteY2337" fmla="*/ 619411 h 808387"/>
              <a:gd name="connsiteX2338" fmla="*/ 100489 w 4790027"/>
              <a:gd name="connsiteY2338" fmla="*/ 607410 h 808387"/>
              <a:gd name="connsiteX2339" fmla="*/ 115728 w 4790027"/>
              <a:gd name="connsiteY2339" fmla="*/ 608553 h 808387"/>
              <a:gd name="connsiteX2340" fmla="*/ 106584 w 4790027"/>
              <a:gd name="connsiteY2340" fmla="*/ 593884 h 808387"/>
              <a:gd name="connsiteX2341" fmla="*/ 157734 w 4790027"/>
              <a:gd name="connsiteY2341" fmla="*/ 595313 h 808387"/>
              <a:gd name="connsiteX2342" fmla="*/ 133254 w 4790027"/>
              <a:gd name="connsiteY2342" fmla="*/ 579502 h 808387"/>
              <a:gd name="connsiteX2343" fmla="*/ 137827 w 4790027"/>
              <a:gd name="connsiteY2343" fmla="*/ 586836 h 808387"/>
              <a:gd name="connsiteX2344" fmla="*/ 127921 w 4790027"/>
              <a:gd name="connsiteY2344" fmla="*/ 581407 h 808387"/>
              <a:gd name="connsiteX2345" fmla="*/ 120491 w 4790027"/>
              <a:gd name="connsiteY2345" fmla="*/ 578549 h 808387"/>
              <a:gd name="connsiteX2346" fmla="*/ 109918 w 4790027"/>
              <a:gd name="connsiteY2346" fmla="*/ 582454 h 808387"/>
              <a:gd name="connsiteX2347" fmla="*/ 90964 w 4790027"/>
              <a:gd name="connsiteY2347" fmla="*/ 562452 h 808387"/>
              <a:gd name="connsiteX2348" fmla="*/ 113538 w 4790027"/>
              <a:gd name="connsiteY2348" fmla="*/ 568738 h 808387"/>
              <a:gd name="connsiteX2349" fmla="*/ 101346 w 4790027"/>
              <a:gd name="connsiteY2349" fmla="*/ 560833 h 808387"/>
              <a:gd name="connsiteX2350" fmla="*/ 101632 w 4790027"/>
              <a:gd name="connsiteY2350" fmla="*/ 556261 h 808387"/>
              <a:gd name="connsiteX2351" fmla="*/ 119443 w 4790027"/>
              <a:gd name="connsiteY2351" fmla="*/ 557499 h 808387"/>
              <a:gd name="connsiteX2352" fmla="*/ 127635 w 4790027"/>
              <a:gd name="connsiteY2352" fmla="*/ 551117 h 808387"/>
              <a:gd name="connsiteX2353" fmla="*/ 125920 w 4790027"/>
              <a:gd name="connsiteY2353" fmla="*/ 539401 h 808387"/>
              <a:gd name="connsiteX2354" fmla="*/ 120491 w 4790027"/>
              <a:gd name="connsiteY2354" fmla="*/ 543688 h 808387"/>
              <a:gd name="connsiteX2355" fmla="*/ 124110 w 4790027"/>
              <a:gd name="connsiteY2355" fmla="*/ 529972 h 808387"/>
              <a:gd name="connsiteX2356" fmla="*/ 97917 w 4790027"/>
              <a:gd name="connsiteY2356" fmla="*/ 537306 h 808387"/>
              <a:gd name="connsiteX2357" fmla="*/ 106203 w 4790027"/>
              <a:gd name="connsiteY2357" fmla="*/ 528638 h 808387"/>
              <a:gd name="connsiteX2358" fmla="*/ 92964 w 4790027"/>
              <a:gd name="connsiteY2358" fmla="*/ 534734 h 808387"/>
              <a:gd name="connsiteX2359" fmla="*/ 96583 w 4790027"/>
              <a:gd name="connsiteY2359" fmla="*/ 521018 h 808387"/>
              <a:gd name="connsiteX2360" fmla="*/ 132207 w 4790027"/>
              <a:gd name="connsiteY2360" fmla="*/ 523685 h 808387"/>
              <a:gd name="connsiteX2361" fmla="*/ 110680 w 4790027"/>
              <a:gd name="connsiteY2361" fmla="*/ 503492 h 808387"/>
              <a:gd name="connsiteX2362" fmla="*/ 102679 w 4790027"/>
              <a:gd name="connsiteY2362" fmla="*/ 507588 h 808387"/>
              <a:gd name="connsiteX2363" fmla="*/ 89535 w 4790027"/>
              <a:gd name="connsiteY2363" fmla="*/ 489490 h 808387"/>
              <a:gd name="connsiteX2364" fmla="*/ 109061 w 4790027"/>
              <a:gd name="connsiteY2364" fmla="*/ 467583 h 808387"/>
              <a:gd name="connsiteX2365" fmla="*/ 134207 w 4790027"/>
              <a:gd name="connsiteY2365" fmla="*/ 474155 h 808387"/>
              <a:gd name="connsiteX2366" fmla="*/ 123158 w 4790027"/>
              <a:gd name="connsiteY2366" fmla="*/ 485013 h 808387"/>
              <a:gd name="connsiteX2367" fmla="*/ 130397 w 4790027"/>
              <a:gd name="connsiteY2367" fmla="*/ 490157 h 808387"/>
              <a:gd name="connsiteX2368" fmla="*/ 138874 w 4790027"/>
              <a:gd name="connsiteY2368" fmla="*/ 479108 h 808387"/>
              <a:gd name="connsiteX2369" fmla="*/ 162115 w 4790027"/>
              <a:gd name="connsiteY2369" fmla="*/ 476155 h 808387"/>
              <a:gd name="connsiteX2370" fmla="*/ 176879 w 4790027"/>
              <a:gd name="connsiteY2370" fmla="*/ 484156 h 808387"/>
              <a:gd name="connsiteX2371" fmla="*/ 260699 w 4790027"/>
              <a:gd name="connsiteY2371" fmla="*/ 527590 h 808387"/>
              <a:gd name="connsiteX2372" fmla="*/ 281559 w 4790027"/>
              <a:gd name="connsiteY2372" fmla="*/ 522161 h 808387"/>
              <a:gd name="connsiteX2373" fmla="*/ 354997 w 4790027"/>
              <a:gd name="connsiteY2373" fmla="*/ 532258 h 808387"/>
              <a:gd name="connsiteX2374" fmla="*/ 421672 w 4790027"/>
              <a:gd name="connsiteY2374" fmla="*/ 538830 h 808387"/>
              <a:gd name="connsiteX2375" fmla="*/ 424243 w 4790027"/>
              <a:gd name="connsiteY2375" fmla="*/ 532448 h 808387"/>
              <a:gd name="connsiteX2376" fmla="*/ 425196 w 4790027"/>
              <a:gd name="connsiteY2376" fmla="*/ 538925 h 808387"/>
              <a:gd name="connsiteX2377" fmla="*/ 439102 w 4790027"/>
              <a:gd name="connsiteY2377" fmla="*/ 539401 h 808387"/>
              <a:gd name="connsiteX2378" fmla="*/ 451771 w 4790027"/>
              <a:gd name="connsiteY2378" fmla="*/ 537115 h 808387"/>
              <a:gd name="connsiteX2379" fmla="*/ 457581 w 4790027"/>
              <a:gd name="connsiteY2379" fmla="*/ 541402 h 808387"/>
              <a:gd name="connsiteX2380" fmla="*/ 461867 w 4790027"/>
              <a:gd name="connsiteY2380" fmla="*/ 542449 h 808387"/>
              <a:gd name="connsiteX2381" fmla="*/ 460248 w 4790027"/>
              <a:gd name="connsiteY2381" fmla="*/ 545593 h 808387"/>
              <a:gd name="connsiteX2382" fmla="*/ 456628 w 4790027"/>
              <a:gd name="connsiteY2382" fmla="*/ 560833 h 808387"/>
              <a:gd name="connsiteX2383" fmla="*/ 457962 w 4790027"/>
              <a:gd name="connsiteY2383" fmla="*/ 560833 h 808387"/>
              <a:gd name="connsiteX2384" fmla="*/ 452342 w 4790027"/>
              <a:gd name="connsiteY2384" fmla="*/ 567405 h 808387"/>
              <a:gd name="connsiteX2385" fmla="*/ 442150 w 4790027"/>
              <a:gd name="connsiteY2385" fmla="*/ 566643 h 808387"/>
              <a:gd name="connsiteX2386" fmla="*/ 443293 w 4790027"/>
              <a:gd name="connsiteY2386" fmla="*/ 564833 h 808387"/>
              <a:gd name="connsiteX2387" fmla="*/ 433387 w 4790027"/>
              <a:gd name="connsiteY2387" fmla="*/ 546259 h 808387"/>
              <a:gd name="connsiteX2388" fmla="*/ 426053 w 4790027"/>
              <a:gd name="connsiteY2388" fmla="*/ 543402 h 808387"/>
              <a:gd name="connsiteX2389" fmla="*/ 428815 w 4790027"/>
              <a:gd name="connsiteY2389" fmla="*/ 547593 h 808387"/>
              <a:gd name="connsiteX2390" fmla="*/ 421672 w 4790027"/>
              <a:gd name="connsiteY2390" fmla="*/ 547212 h 808387"/>
              <a:gd name="connsiteX2391" fmla="*/ 429863 w 4790027"/>
              <a:gd name="connsiteY2391" fmla="*/ 562452 h 808387"/>
              <a:gd name="connsiteX2392" fmla="*/ 424434 w 4790027"/>
              <a:gd name="connsiteY2392" fmla="*/ 563785 h 808387"/>
              <a:gd name="connsiteX2393" fmla="*/ 418814 w 4790027"/>
              <a:gd name="connsiteY2393" fmla="*/ 568453 h 808387"/>
              <a:gd name="connsiteX2394" fmla="*/ 426529 w 4790027"/>
              <a:gd name="connsiteY2394" fmla="*/ 559023 h 808387"/>
              <a:gd name="connsiteX2395" fmla="*/ 416052 w 4790027"/>
              <a:gd name="connsiteY2395" fmla="*/ 551784 h 808387"/>
              <a:gd name="connsiteX2396" fmla="*/ 419957 w 4790027"/>
              <a:gd name="connsiteY2396" fmla="*/ 542449 h 808387"/>
              <a:gd name="connsiteX2397" fmla="*/ 397288 w 4790027"/>
              <a:gd name="connsiteY2397" fmla="*/ 549307 h 808387"/>
              <a:gd name="connsiteX2398" fmla="*/ 343471 w 4790027"/>
              <a:gd name="connsiteY2398" fmla="*/ 549974 h 808387"/>
              <a:gd name="connsiteX2399" fmla="*/ 333280 w 4790027"/>
              <a:gd name="connsiteY2399" fmla="*/ 549212 h 808387"/>
              <a:gd name="connsiteX2400" fmla="*/ 331279 w 4790027"/>
              <a:gd name="connsiteY2400" fmla="*/ 542068 h 808387"/>
              <a:gd name="connsiteX2401" fmla="*/ 241744 w 4790027"/>
              <a:gd name="connsiteY2401" fmla="*/ 540163 h 808387"/>
              <a:gd name="connsiteX2402" fmla="*/ 365855 w 4790027"/>
              <a:gd name="connsiteY2402" fmla="*/ 558642 h 808387"/>
              <a:gd name="connsiteX2403" fmla="*/ 336994 w 4790027"/>
              <a:gd name="connsiteY2403" fmla="*/ 568167 h 808387"/>
              <a:gd name="connsiteX2404" fmla="*/ 296132 w 4790027"/>
              <a:gd name="connsiteY2404" fmla="*/ 567500 h 808387"/>
              <a:gd name="connsiteX2405" fmla="*/ 292894 w 4790027"/>
              <a:gd name="connsiteY2405" fmla="*/ 576549 h 808387"/>
              <a:gd name="connsiteX2406" fmla="*/ 270319 w 4790027"/>
              <a:gd name="connsiteY2406" fmla="*/ 570262 h 808387"/>
              <a:gd name="connsiteX2407" fmla="*/ 282702 w 4790027"/>
              <a:gd name="connsiteY2407" fmla="*/ 575882 h 808387"/>
              <a:gd name="connsiteX2408" fmla="*/ 254127 w 4790027"/>
              <a:gd name="connsiteY2408" fmla="*/ 580740 h 808387"/>
              <a:gd name="connsiteX2409" fmla="*/ 228981 w 4790027"/>
              <a:gd name="connsiteY2409" fmla="*/ 574263 h 808387"/>
              <a:gd name="connsiteX2410" fmla="*/ 234601 w 4790027"/>
              <a:gd name="connsiteY2410" fmla="*/ 567690 h 808387"/>
              <a:gd name="connsiteX2411" fmla="*/ 265462 w 4790027"/>
              <a:gd name="connsiteY2411" fmla="*/ 565309 h 808387"/>
              <a:gd name="connsiteX2412" fmla="*/ 235267 w 4790027"/>
              <a:gd name="connsiteY2412" fmla="*/ 558451 h 808387"/>
              <a:gd name="connsiteX2413" fmla="*/ 214027 w 4790027"/>
              <a:gd name="connsiteY2413" fmla="*/ 568548 h 808387"/>
              <a:gd name="connsiteX2414" fmla="*/ 221456 w 4790027"/>
              <a:gd name="connsiteY2414" fmla="*/ 571405 h 808387"/>
              <a:gd name="connsiteX2415" fmla="*/ 229457 w 4790027"/>
              <a:gd name="connsiteY2415" fmla="*/ 567310 h 808387"/>
              <a:gd name="connsiteX2416" fmla="*/ 225266 w 4790027"/>
              <a:gd name="connsiteY2416" fmla="*/ 555403 h 808387"/>
              <a:gd name="connsiteX2417" fmla="*/ 212026 w 4790027"/>
              <a:gd name="connsiteY2417" fmla="*/ 561404 h 808387"/>
              <a:gd name="connsiteX2418" fmla="*/ 191929 w 4790027"/>
              <a:gd name="connsiteY2418" fmla="*/ 555213 h 808387"/>
              <a:gd name="connsiteX2419" fmla="*/ 197358 w 4790027"/>
              <a:gd name="connsiteY2419" fmla="*/ 551022 h 808387"/>
              <a:gd name="connsiteX2420" fmla="*/ 161925 w 4790027"/>
              <a:gd name="connsiteY2420" fmla="*/ 546069 h 808387"/>
              <a:gd name="connsiteX2421" fmla="*/ 169354 w 4790027"/>
              <a:gd name="connsiteY2421" fmla="*/ 548926 h 808387"/>
              <a:gd name="connsiteX2422" fmla="*/ 211074 w 4790027"/>
              <a:gd name="connsiteY2422" fmla="*/ 572929 h 808387"/>
              <a:gd name="connsiteX2423" fmla="*/ 193262 w 4790027"/>
              <a:gd name="connsiteY2423" fmla="*/ 571596 h 808387"/>
              <a:gd name="connsiteX2424" fmla="*/ 231076 w 4790027"/>
              <a:gd name="connsiteY2424" fmla="*/ 579025 h 808387"/>
              <a:gd name="connsiteX2425" fmla="*/ 227647 w 4790027"/>
              <a:gd name="connsiteY2425" fmla="*/ 584074 h 808387"/>
              <a:gd name="connsiteX2426" fmla="*/ 331851 w 4790027"/>
              <a:gd name="connsiteY2426" fmla="*/ 606838 h 808387"/>
              <a:gd name="connsiteX2427" fmla="*/ 331470 w 4790027"/>
              <a:gd name="connsiteY2427" fmla="*/ 602266 h 808387"/>
              <a:gd name="connsiteX2428" fmla="*/ 346234 w 4790027"/>
              <a:gd name="connsiteY2428" fmla="*/ 602743 h 808387"/>
              <a:gd name="connsiteX2429" fmla="*/ 345376 w 4790027"/>
              <a:gd name="connsiteY2429" fmla="*/ 607981 h 808387"/>
              <a:gd name="connsiteX2430" fmla="*/ 468820 w 4790027"/>
              <a:gd name="connsiteY2430" fmla="*/ 613315 h 808387"/>
              <a:gd name="connsiteX2431" fmla="*/ 479965 w 4790027"/>
              <a:gd name="connsiteY2431" fmla="*/ 545021 h 808387"/>
              <a:gd name="connsiteX2432" fmla="*/ 464153 w 4790027"/>
              <a:gd name="connsiteY2432" fmla="*/ 542640 h 808387"/>
              <a:gd name="connsiteX2433" fmla="*/ 481298 w 4790027"/>
              <a:gd name="connsiteY2433" fmla="*/ 540259 h 808387"/>
              <a:gd name="connsiteX2434" fmla="*/ 481774 w 4790027"/>
              <a:gd name="connsiteY2434" fmla="*/ 538735 h 808387"/>
              <a:gd name="connsiteX2435" fmla="*/ 479774 w 4790027"/>
              <a:gd name="connsiteY2435" fmla="*/ 540449 h 808387"/>
              <a:gd name="connsiteX2436" fmla="*/ 476726 w 4790027"/>
              <a:gd name="connsiteY2436" fmla="*/ 530448 h 808387"/>
              <a:gd name="connsiteX2437" fmla="*/ 483775 w 4790027"/>
              <a:gd name="connsiteY2437" fmla="*/ 532734 h 808387"/>
              <a:gd name="connsiteX2438" fmla="*/ 484918 w 4790027"/>
              <a:gd name="connsiteY2438" fmla="*/ 529686 h 808387"/>
              <a:gd name="connsiteX2439" fmla="*/ 480631 w 4790027"/>
              <a:gd name="connsiteY2439" fmla="*/ 524066 h 808387"/>
              <a:gd name="connsiteX2440" fmla="*/ 460438 w 4790027"/>
              <a:gd name="connsiteY2440" fmla="*/ 531210 h 808387"/>
              <a:gd name="connsiteX2441" fmla="*/ 482727 w 4790027"/>
              <a:gd name="connsiteY2441" fmla="*/ 519304 h 808387"/>
              <a:gd name="connsiteX2442" fmla="*/ 486632 w 4790027"/>
              <a:gd name="connsiteY2442" fmla="*/ 524923 h 808387"/>
              <a:gd name="connsiteX2443" fmla="*/ 498919 w 4790027"/>
              <a:gd name="connsiteY2443" fmla="*/ 498730 h 808387"/>
              <a:gd name="connsiteX2444" fmla="*/ 501300 w 4790027"/>
              <a:gd name="connsiteY2444" fmla="*/ 494824 h 808387"/>
              <a:gd name="connsiteX2445" fmla="*/ 501872 w 4790027"/>
              <a:gd name="connsiteY2445" fmla="*/ 493967 h 808387"/>
              <a:gd name="connsiteX2446" fmla="*/ 480726 w 4790027"/>
              <a:gd name="connsiteY2446" fmla="*/ 489586 h 808387"/>
              <a:gd name="connsiteX2447" fmla="*/ 499110 w 4790027"/>
              <a:gd name="connsiteY2447" fmla="*/ 483966 h 808387"/>
              <a:gd name="connsiteX2448" fmla="*/ 494347 w 4790027"/>
              <a:gd name="connsiteY2448" fmla="*/ 472155 h 808387"/>
              <a:gd name="connsiteX2449" fmla="*/ 481584 w 4790027"/>
              <a:gd name="connsiteY2449" fmla="*/ 473107 h 808387"/>
              <a:gd name="connsiteX2450" fmla="*/ 492728 w 4790027"/>
              <a:gd name="connsiteY2450" fmla="*/ 467202 h 808387"/>
              <a:gd name="connsiteX2451" fmla="*/ 490588 w 4790027"/>
              <a:gd name="connsiteY2451" fmla="*/ 460259 h 808387"/>
              <a:gd name="connsiteX2452" fmla="*/ 496889 w 4790027"/>
              <a:gd name="connsiteY2452" fmla="*/ 469281 h 808387"/>
              <a:gd name="connsiteX2453" fmla="*/ 493681 w 4790027"/>
              <a:gd name="connsiteY2453" fmla="*/ 469678 h 808387"/>
              <a:gd name="connsiteX2454" fmla="*/ 497300 w 4790027"/>
              <a:gd name="connsiteY2454" fmla="*/ 469869 h 808387"/>
              <a:gd name="connsiteX2455" fmla="*/ 496889 w 4790027"/>
              <a:gd name="connsiteY2455" fmla="*/ 469281 h 808387"/>
              <a:gd name="connsiteX2456" fmla="*/ 502920 w 4790027"/>
              <a:gd name="connsiteY2456" fmla="*/ 468535 h 808387"/>
              <a:gd name="connsiteX2457" fmla="*/ 505301 w 4790027"/>
              <a:gd name="connsiteY2457" fmla="*/ 457105 h 808387"/>
              <a:gd name="connsiteX2458" fmla="*/ 498443 w 4790027"/>
              <a:gd name="connsiteY2458" fmla="*/ 450152 h 808387"/>
              <a:gd name="connsiteX2459" fmla="*/ 494824 w 4790027"/>
              <a:gd name="connsiteY2459" fmla="*/ 449962 h 808387"/>
              <a:gd name="connsiteX2460" fmla="*/ 489579 w 4790027"/>
              <a:gd name="connsiteY2460" fmla="*/ 456983 h 808387"/>
              <a:gd name="connsiteX2461" fmla="*/ 488061 w 4790027"/>
              <a:gd name="connsiteY2461" fmla="*/ 452057 h 808387"/>
              <a:gd name="connsiteX2462" fmla="*/ 477298 w 4790027"/>
              <a:gd name="connsiteY2462" fmla="*/ 451486 h 808387"/>
              <a:gd name="connsiteX2463" fmla="*/ 471487 w 4790027"/>
              <a:gd name="connsiteY2463" fmla="*/ 459391 h 808387"/>
              <a:gd name="connsiteX2464" fmla="*/ 461010 w 4790027"/>
              <a:gd name="connsiteY2464" fmla="*/ 452248 h 808387"/>
              <a:gd name="connsiteX2465" fmla="*/ 462439 w 4790027"/>
              <a:gd name="connsiteY2465" fmla="*/ 460534 h 808387"/>
              <a:gd name="connsiteX2466" fmla="*/ 455200 w 4790027"/>
              <a:gd name="connsiteY2466" fmla="*/ 460153 h 808387"/>
              <a:gd name="connsiteX2467" fmla="*/ 456724 w 4790027"/>
              <a:gd name="connsiteY2467" fmla="*/ 465202 h 808387"/>
              <a:gd name="connsiteX2468" fmla="*/ 459295 w 4790027"/>
              <a:gd name="connsiteY2468" fmla="*/ 450533 h 808387"/>
              <a:gd name="connsiteX2469" fmla="*/ 449675 w 4790027"/>
              <a:gd name="connsiteY2469" fmla="*/ 461487 h 808387"/>
              <a:gd name="connsiteX2470" fmla="*/ 436435 w 4790027"/>
              <a:gd name="connsiteY2470" fmla="*/ 454724 h 808387"/>
              <a:gd name="connsiteX2471" fmla="*/ 417195 w 4790027"/>
              <a:gd name="connsiteY2471" fmla="*/ 458439 h 808387"/>
              <a:gd name="connsiteX2472" fmla="*/ 399669 w 4790027"/>
              <a:gd name="connsiteY2472" fmla="*/ 472917 h 808387"/>
              <a:gd name="connsiteX2473" fmla="*/ 378428 w 4790027"/>
              <a:gd name="connsiteY2473" fmla="*/ 496444 h 808387"/>
              <a:gd name="connsiteX2474" fmla="*/ 336232 w 4790027"/>
              <a:gd name="connsiteY2474" fmla="*/ 424244 h 808387"/>
              <a:gd name="connsiteX2475" fmla="*/ 356521 w 4790027"/>
              <a:gd name="connsiteY2475" fmla="*/ 406337 h 808387"/>
              <a:gd name="connsiteX2476" fmla="*/ 359569 w 4790027"/>
              <a:gd name="connsiteY2476" fmla="*/ 401098 h 808387"/>
              <a:gd name="connsiteX2477" fmla="*/ 445675 w 4790027"/>
              <a:gd name="connsiteY2477" fmla="*/ 418815 h 808387"/>
              <a:gd name="connsiteX2478" fmla="*/ 444341 w 4790027"/>
              <a:gd name="connsiteY2478" fmla="*/ 426339 h 808387"/>
              <a:gd name="connsiteX2479" fmla="*/ 441198 w 4790027"/>
              <a:gd name="connsiteY2479" fmla="*/ 420053 h 808387"/>
              <a:gd name="connsiteX2480" fmla="*/ 423672 w 4790027"/>
              <a:gd name="connsiteY2480" fmla="*/ 423006 h 808387"/>
              <a:gd name="connsiteX2481" fmla="*/ 427387 w 4790027"/>
              <a:gd name="connsiteY2481" fmla="*/ 413957 h 808387"/>
              <a:gd name="connsiteX2482" fmla="*/ 421576 w 4790027"/>
              <a:gd name="connsiteY2482" fmla="*/ 434150 h 808387"/>
              <a:gd name="connsiteX2483" fmla="*/ 407194 w 4790027"/>
              <a:gd name="connsiteY2483" fmla="*/ 443389 h 808387"/>
              <a:gd name="connsiteX2484" fmla="*/ 428815 w 4790027"/>
              <a:gd name="connsiteY2484" fmla="*/ 447676 h 808387"/>
              <a:gd name="connsiteX2485" fmla="*/ 428720 w 4790027"/>
              <a:gd name="connsiteY2485" fmla="*/ 447199 h 808387"/>
              <a:gd name="connsiteX2486" fmla="*/ 429673 w 4790027"/>
              <a:gd name="connsiteY2486" fmla="*/ 447580 h 808387"/>
              <a:gd name="connsiteX2487" fmla="*/ 431959 w 4790027"/>
              <a:gd name="connsiteY2487" fmla="*/ 447390 h 808387"/>
              <a:gd name="connsiteX2488" fmla="*/ 433673 w 4790027"/>
              <a:gd name="connsiteY2488" fmla="*/ 438055 h 808387"/>
              <a:gd name="connsiteX2489" fmla="*/ 440960 w 4790027"/>
              <a:gd name="connsiteY2489" fmla="*/ 440115 h 808387"/>
              <a:gd name="connsiteX2490" fmla="*/ 447185 w 4790027"/>
              <a:gd name="connsiteY2490" fmla="*/ 438814 h 808387"/>
              <a:gd name="connsiteX2491" fmla="*/ 446913 w 4790027"/>
              <a:gd name="connsiteY2491" fmla="*/ 442723 h 808387"/>
              <a:gd name="connsiteX2492" fmla="*/ 448532 w 4790027"/>
              <a:gd name="connsiteY2492" fmla="*/ 438532 h 808387"/>
              <a:gd name="connsiteX2493" fmla="*/ 447185 w 4790027"/>
              <a:gd name="connsiteY2493" fmla="*/ 438814 h 808387"/>
              <a:gd name="connsiteX2494" fmla="*/ 447675 w 4790027"/>
              <a:gd name="connsiteY2494" fmla="*/ 431769 h 808387"/>
              <a:gd name="connsiteX2495" fmla="*/ 463486 w 4790027"/>
              <a:gd name="connsiteY2495" fmla="*/ 440913 h 808387"/>
              <a:gd name="connsiteX2496" fmla="*/ 474345 w 4790027"/>
              <a:gd name="connsiteY2496" fmla="*/ 441484 h 808387"/>
              <a:gd name="connsiteX2497" fmla="*/ 488537 w 4790027"/>
              <a:gd name="connsiteY2497" fmla="*/ 445580 h 808387"/>
              <a:gd name="connsiteX2498" fmla="*/ 474440 w 4790027"/>
              <a:gd name="connsiteY2498" fmla="*/ 438246 h 808387"/>
              <a:gd name="connsiteX2499" fmla="*/ 483584 w 4790027"/>
              <a:gd name="connsiteY2499" fmla="*/ 437103 h 808387"/>
              <a:gd name="connsiteX2500" fmla="*/ 472916 w 4790027"/>
              <a:gd name="connsiteY2500" fmla="*/ 433198 h 808387"/>
              <a:gd name="connsiteX2501" fmla="*/ 477202 w 4790027"/>
              <a:gd name="connsiteY2501" fmla="*/ 420244 h 808387"/>
              <a:gd name="connsiteX2502" fmla="*/ 455962 w 4790027"/>
              <a:gd name="connsiteY2502" fmla="*/ 412528 h 808387"/>
              <a:gd name="connsiteX2503" fmla="*/ 470725 w 4790027"/>
              <a:gd name="connsiteY2503" fmla="*/ 406718 h 808387"/>
              <a:gd name="connsiteX2504" fmla="*/ 465582 w 4790027"/>
              <a:gd name="connsiteY2504" fmla="*/ 401479 h 808387"/>
              <a:gd name="connsiteX2505" fmla="*/ 475012 w 4790027"/>
              <a:gd name="connsiteY2505" fmla="*/ 393764 h 808387"/>
              <a:gd name="connsiteX2506" fmla="*/ 457962 w 4790027"/>
              <a:gd name="connsiteY2506" fmla="*/ 407671 h 808387"/>
              <a:gd name="connsiteX2507" fmla="*/ 457295 w 4790027"/>
              <a:gd name="connsiteY2507" fmla="*/ 386239 h 808387"/>
              <a:gd name="connsiteX2508" fmla="*/ 442722 w 4790027"/>
              <a:gd name="connsiteY2508" fmla="*/ 388716 h 808387"/>
              <a:gd name="connsiteX2509" fmla="*/ 442912 w 4790027"/>
              <a:gd name="connsiteY2509" fmla="*/ 382715 h 808387"/>
              <a:gd name="connsiteX2510" fmla="*/ 439388 w 4790027"/>
              <a:gd name="connsiteY2510" fmla="*/ 383191 h 808387"/>
              <a:gd name="connsiteX2511" fmla="*/ 433483 w 4790027"/>
              <a:gd name="connsiteY2511" fmla="*/ 393193 h 808387"/>
              <a:gd name="connsiteX2512" fmla="*/ 435102 w 4790027"/>
              <a:gd name="connsiteY2512" fmla="*/ 383477 h 808387"/>
              <a:gd name="connsiteX2513" fmla="*/ 426720 w 4790027"/>
              <a:gd name="connsiteY2513" fmla="*/ 383096 h 808387"/>
              <a:gd name="connsiteX2514" fmla="*/ 425100 w 4790027"/>
              <a:gd name="connsiteY2514" fmla="*/ 321374 h 808387"/>
              <a:gd name="connsiteX2515" fmla="*/ 435388 w 4790027"/>
              <a:gd name="connsiteY2515" fmla="*/ 322422 h 808387"/>
              <a:gd name="connsiteX2516" fmla="*/ 438531 w 4790027"/>
              <a:gd name="connsiteY2516" fmla="*/ 294799 h 808387"/>
              <a:gd name="connsiteX2517" fmla="*/ 443484 w 4790027"/>
              <a:gd name="connsiteY2517" fmla="*/ 303277 h 808387"/>
              <a:gd name="connsiteX2518" fmla="*/ 458629 w 4790027"/>
              <a:gd name="connsiteY2518" fmla="*/ 290894 h 808387"/>
              <a:gd name="connsiteX2519" fmla="*/ 453866 w 4790027"/>
              <a:gd name="connsiteY2519" fmla="*/ 279178 h 808387"/>
              <a:gd name="connsiteX2520" fmla="*/ 444532 w 4790027"/>
              <a:gd name="connsiteY2520" fmla="*/ 283560 h 808387"/>
              <a:gd name="connsiteX2521" fmla="*/ 456057 w 4790027"/>
              <a:gd name="connsiteY2521" fmla="*/ 271082 h 808387"/>
              <a:gd name="connsiteX2522" fmla="*/ 454914 w 4790027"/>
              <a:gd name="connsiteY2522" fmla="*/ 259462 h 808387"/>
              <a:gd name="connsiteX2523" fmla="*/ 435673 w 4790027"/>
              <a:gd name="connsiteY2523" fmla="*/ 246889 h 808387"/>
              <a:gd name="connsiteX2524" fmla="*/ 444627 w 4790027"/>
              <a:gd name="connsiteY2524" fmla="*/ 249079 h 808387"/>
              <a:gd name="connsiteX2525" fmla="*/ 448913 w 4790027"/>
              <a:gd name="connsiteY2525" fmla="*/ 236125 h 808387"/>
              <a:gd name="connsiteX2526" fmla="*/ 411480 w 4790027"/>
              <a:gd name="connsiteY2526" fmla="*/ 260414 h 808387"/>
              <a:gd name="connsiteX2527" fmla="*/ 393763 w 4790027"/>
              <a:gd name="connsiteY2527" fmla="*/ 252889 h 808387"/>
              <a:gd name="connsiteX2528" fmla="*/ 404908 w 4790027"/>
              <a:gd name="connsiteY2528" fmla="*/ 246889 h 808387"/>
              <a:gd name="connsiteX2529" fmla="*/ 403860 w 4790027"/>
              <a:gd name="connsiteY2529" fmla="*/ 232030 h 808387"/>
              <a:gd name="connsiteX2530" fmla="*/ 392716 w 4790027"/>
              <a:gd name="connsiteY2530" fmla="*/ 238030 h 808387"/>
              <a:gd name="connsiteX2531" fmla="*/ 383952 w 4790027"/>
              <a:gd name="connsiteY2531" fmla="*/ 232601 h 808387"/>
              <a:gd name="connsiteX2532" fmla="*/ 402812 w 4790027"/>
              <a:gd name="connsiteY2532" fmla="*/ 217170 h 808387"/>
              <a:gd name="connsiteX2533" fmla="*/ 425291 w 4790027"/>
              <a:gd name="connsiteY2533" fmla="*/ 202026 h 808387"/>
              <a:gd name="connsiteX2534" fmla="*/ 443484 w 4790027"/>
              <a:gd name="connsiteY2534" fmla="*/ 199740 h 808387"/>
              <a:gd name="connsiteX2535" fmla="*/ 423576 w 4790027"/>
              <a:gd name="connsiteY2535" fmla="*/ 200311 h 808387"/>
              <a:gd name="connsiteX2536" fmla="*/ 424243 w 4790027"/>
              <a:gd name="connsiteY2536" fmla="*/ 187167 h 808387"/>
              <a:gd name="connsiteX2537" fmla="*/ 437102 w 4790027"/>
              <a:gd name="connsiteY2537" fmla="*/ 182881 h 808387"/>
              <a:gd name="connsiteX2538" fmla="*/ 432149 w 4790027"/>
              <a:gd name="connsiteY2538" fmla="*/ 174403 h 808387"/>
              <a:gd name="connsiteX2539" fmla="*/ 459105 w 4790027"/>
              <a:gd name="connsiteY2539" fmla="*/ 177546 h 808387"/>
              <a:gd name="connsiteX2540" fmla="*/ 459772 w 4790027"/>
              <a:gd name="connsiteY2540" fmla="*/ 164402 h 808387"/>
              <a:gd name="connsiteX2541" fmla="*/ 452723 w 4790027"/>
              <a:gd name="connsiteY2541" fmla="*/ 160782 h 808387"/>
              <a:gd name="connsiteX2542" fmla="*/ 490537 w 4790027"/>
              <a:gd name="connsiteY2542" fmla="*/ 164497 h 808387"/>
              <a:gd name="connsiteX2543" fmla="*/ 493966 w 4790027"/>
              <a:gd name="connsiteY2543" fmla="*/ 167926 h 808387"/>
              <a:gd name="connsiteX2544" fmla="*/ 501682 w 4790027"/>
              <a:gd name="connsiteY2544" fmla="*/ 158496 h 808387"/>
              <a:gd name="connsiteX2545" fmla="*/ 504920 w 4790027"/>
              <a:gd name="connsiteY2545" fmla="*/ 165259 h 808387"/>
              <a:gd name="connsiteX2546" fmla="*/ 510730 w 4790027"/>
              <a:gd name="connsiteY2546" fmla="*/ 157354 h 808387"/>
              <a:gd name="connsiteX2547" fmla="*/ 519493 w 4790027"/>
              <a:gd name="connsiteY2547" fmla="*/ 162783 h 808387"/>
              <a:gd name="connsiteX2548" fmla="*/ 524161 w 4790027"/>
              <a:gd name="connsiteY2548" fmla="*/ 143256 h 808387"/>
              <a:gd name="connsiteX2549" fmla="*/ 534448 w 4790027"/>
              <a:gd name="connsiteY2549" fmla="*/ 153734 h 808387"/>
              <a:gd name="connsiteX2550" fmla="*/ 541496 w 4790027"/>
              <a:gd name="connsiteY2550" fmla="*/ 157449 h 808387"/>
              <a:gd name="connsiteX2551" fmla="*/ 543496 w 4790027"/>
              <a:gd name="connsiteY2551" fmla="*/ 152591 h 808387"/>
              <a:gd name="connsiteX2552" fmla="*/ 537972 w 4790027"/>
              <a:gd name="connsiteY2552" fmla="*/ 154020 h 808387"/>
              <a:gd name="connsiteX2553" fmla="*/ 536829 w 4790027"/>
              <a:gd name="connsiteY2553" fmla="*/ 142399 h 808387"/>
              <a:gd name="connsiteX2554" fmla="*/ 572167 w 4790027"/>
              <a:gd name="connsiteY2554" fmla="*/ 157544 h 808387"/>
              <a:gd name="connsiteX2555" fmla="*/ 568357 w 4790027"/>
              <a:gd name="connsiteY2555" fmla="*/ 160592 h 808387"/>
              <a:gd name="connsiteX2556" fmla="*/ 569881 w 4790027"/>
              <a:gd name="connsiteY2556" fmla="*/ 165640 h 808387"/>
              <a:gd name="connsiteX2557" fmla="*/ 555402 w 4790027"/>
              <a:gd name="connsiteY2557" fmla="*/ 164878 h 808387"/>
              <a:gd name="connsiteX2558" fmla="*/ 570833 w 4790027"/>
              <a:gd name="connsiteY2558" fmla="*/ 180499 h 808387"/>
              <a:gd name="connsiteX2559" fmla="*/ 559784 w 4790027"/>
              <a:gd name="connsiteY2559" fmla="*/ 183166 h 808387"/>
              <a:gd name="connsiteX2560" fmla="*/ 566833 w 4790027"/>
              <a:gd name="connsiteY2560" fmla="*/ 186881 h 808387"/>
              <a:gd name="connsiteX2561" fmla="*/ 583120 w 4790027"/>
              <a:gd name="connsiteY2561" fmla="*/ 186119 h 808387"/>
              <a:gd name="connsiteX2562" fmla="*/ 611124 w 4790027"/>
              <a:gd name="connsiteY2562" fmla="*/ 204121 h 808387"/>
              <a:gd name="connsiteX2563" fmla="*/ 599122 w 4790027"/>
              <a:gd name="connsiteY2563" fmla="*/ 191929 h 808387"/>
              <a:gd name="connsiteX2564" fmla="*/ 615410 w 4790027"/>
              <a:gd name="connsiteY2564" fmla="*/ 191167 h 808387"/>
              <a:gd name="connsiteX2565" fmla="*/ 617315 w 4790027"/>
              <a:gd name="connsiteY2565" fmla="*/ 224219 h 808387"/>
              <a:gd name="connsiteX2566" fmla="*/ 610648 w 4790027"/>
              <a:gd name="connsiteY2566" fmla="*/ 213932 h 808387"/>
              <a:gd name="connsiteX2567" fmla="*/ 606742 w 4790027"/>
              <a:gd name="connsiteY2567" fmla="*/ 220314 h 808387"/>
              <a:gd name="connsiteX2568" fmla="*/ 617029 w 4790027"/>
              <a:gd name="connsiteY2568" fmla="*/ 230791 h 808387"/>
              <a:gd name="connsiteX2569" fmla="*/ 643985 w 4790027"/>
              <a:gd name="connsiteY2569" fmla="*/ 233934 h 808387"/>
              <a:gd name="connsiteX2570" fmla="*/ 643660 w 4790027"/>
              <a:gd name="connsiteY2570" fmla="*/ 240327 h 808387"/>
              <a:gd name="connsiteX2571" fmla="*/ 643509 w 4790027"/>
              <a:gd name="connsiteY2571" fmla="*/ 240412 h 808387"/>
              <a:gd name="connsiteX2572" fmla="*/ 643650 w 4790027"/>
              <a:gd name="connsiteY2572" fmla="*/ 240526 h 808387"/>
              <a:gd name="connsiteX2573" fmla="*/ 643593 w 4790027"/>
              <a:gd name="connsiteY2573" fmla="*/ 241647 h 808387"/>
              <a:gd name="connsiteX2574" fmla="*/ 642652 w 4790027"/>
              <a:gd name="connsiteY2574" fmla="*/ 241459 h 808387"/>
              <a:gd name="connsiteX2575" fmla="*/ 643552 w 4790027"/>
              <a:gd name="connsiteY2575" fmla="*/ 242456 h 808387"/>
              <a:gd name="connsiteX2576" fmla="*/ 643318 w 4790027"/>
              <a:gd name="connsiteY2576" fmla="*/ 247079 h 808387"/>
              <a:gd name="connsiteX2577" fmla="*/ 631126 w 4790027"/>
              <a:gd name="connsiteY2577" fmla="*/ 238126 h 808387"/>
              <a:gd name="connsiteX2578" fmla="*/ 628745 w 4790027"/>
              <a:gd name="connsiteY2578" fmla="*/ 249556 h 808387"/>
              <a:gd name="connsiteX2579" fmla="*/ 608647 w 4790027"/>
              <a:gd name="connsiteY2579" fmla="*/ 253366 h 808387"/>
              <a:gd name="connsiteX2580" fmla="*/ 612934 w 4790027"/>
              <a:gd name="connsiteY2580" fmla="*/ 240412 h 808387"/>
              <a:gd name="connsiteX2581" fmla="*/ 596741 w 4790027"/>
              <a:gd name="connsiteY2581" fmla="*/ 237935 h 808387"/>
              <a:gd name="connsiteX2582" fmla="*/ 588359 w 4790027"/>
              <a:gd name="connsiteY2582" fmla="*/ 225933 h 808387"/>
              <a:gd name="connsiteX2583" fmla="*/ 583882 w 4790027"/>
              <a:gd name="connsiteY2583" fmla="*/ 242126 h 808387"/>
              <a:gd name="connsiteX2584" fmla="*/ 610267 w 4790027"/>
              <a:gd name="connsiteY2584" fmla="*/ 255080 h 808387"/>
              <a:gd name="connsiteX2585" fmla="*/ 604647 w 4790027"/>
              <a:gd name="connsiteY2585" fmla="*/ 259652 h 808387"/>
              <a:gd name="connsiteX2586" fmla="*/ 617029 w 4790027"/>
              <a:gd name="connsiteY2586" fmla="*/ 265272 h 808387"/>
              <a:gd name="connsiteX2587" fmla="*/ 619220 w 4790027"/>
              <a:gd name="connsiteY2587" fmla="*/ 257176 h 808387"/>
              <a:gd name="connsiteX2588" fmla="*/ 625221 w 4790027"/>
              <a:gd name="connsiteY2588" fmla="*/ 262509 h 808387"/>
              <a:gd name="connsiteX2589" fmla="*/ 626459 w 4790027"/>
              <a:gd name="connsiteY2589" fmla="*/ 254318 h 808387"/>
              <a:gd name="connsiteX2590" fmla="*/ 634460 w 4790027"/>
              <a:gd name="connsiteY2590" fmla="*/ 250222 h 808387"/>
              <a:gd name="connsiteX2591" fmla="*/ 632746 w 4790027"/>
              <a:gd name="connsiteY2591" fmla="*/ 266415 h 808387"/>
              <a:gd name="connsiteX2592" fmla="*/ 643795 w 4790027"/>
              <a:gd name="connsiteY2592" fmla="*/ 271749 h 808387"/>
              <a:gd name="connsiteX2593" fmla="*/ 654939 w 4790027"/>
              <a:gd name="connsiteY2593" fmla="*/ 265748 h 808387"/>
              <a:gd name="connsiteX2594" fmla="*/ 683133 w 4790027"/>
              <a:gd name="connsiteY2594" fmla="*/ 279464 h 808387"/>
              <a:gd name="connsiteX2595" fmla="*/ 682276 w 4790027"/>
              <a:gd name="connsiteY2595" fmla="*/ 260700 h 808387"/>
              <a:gd name="connsiteX2596" fmla="*/ 688181 w 4790027"/>
              <a:gd name="connsiteY2596" fmla="*/ 270701 h 808387"/>
              <a:gd name="connsiteX2597" fmla="*/ 690943 w 4790027"/>
              <a:gd name="connsiteY2597" fmla="*/ 267748 h 808387"/>
              <a:gd name="connsiteX2598" fmla="*/ 674560 w 4790027"/>
              <a:gd name="connsiteY2598" fmla="*/ 247936 h 808387"/>
              <a:gd name="connsiteX2599" fmla="*/ 674560 w 4790027"/>
              <a:gd name="connsiteY2599" fmla="*/ 260128 h 808387"/>
              <a:gd name="connsiteX2600" fmla="*/ 667417 w 4790027"/>
              <a:gd name="connsiteY2600" fmla="*/ 252604 h 808387"/>
              <a:gd name="connsiteX2601" fmla="*/ 654558 w 4790027"/>
              <a:gd name="connsiteY2601" fmla="*/ 253270 h 808387"/>
              <a:gd name="connsiteX2602" fmla="*/ 653605 w 4790027"/>
              <a:gd name="connsiteY2602" fmla="*/ 254128 h 808387"/>
              <a:gd name="connsiteX2603" fmla="*/ 652462 w 4790027"/>
              <a:gd name="connsiteY2603" fmla="*/ 252318 h 808387"/>
              <a:gd name="connsiteX2604" fmla="*/ 643552 w 4790027"/>
              <a:gd name="connsiteY2604" fmla="*/ 242456 h 808387"/>
              <a:gd name="connsiteX2605" fmla="*/ 643593 w 4790027"/>
              <a:gd name="connsiteY2605" fmla="*/ 241647 h 808387"/>
              <a:gd name="connsiteX2606" fmla="*/ 645509 w 4790027"/>
              <a:gd name="connsiteY2606" fmla="*/ 242031 h 808387"/>
              <a:gd name="connsiteX2607" fmla="*/ 643650 w 4790027"/>
              <a:gd name="connsiteY2607" fmla="*/ 240526 h 808387"/>
              <a:gd name="connsiteX2608" fmla="*/ 643660 w 4790027"/>
              <a:gd name="connsiteY2608" fmla="*/ 240327 h 808387"/>
              <a:gd name="connsiteX2609" fmla="*/ 651331 w 4790027"/>
              <a:gd name="connsiteY2609" fmla="*/ 236042 h 808387"/>
              <a:gd name="connsiteX2610" fmla="*/ 658654 w 4790027"/>
              <a:gd name="connsiteY2610" fmla="*/ 228029 h 808387"/>
              <a:gd name="connsiteX2611" fmla="*/ 659035 w 4790027"/>
              <a:gd name="connsiteY2611" fmla="*/ 228029 h 808387"/>
              <a:gd name="connsiteX2612" fmla="*/ 659511 w 4790027"/>
              <a:gd name="connsiteY2612" fmla="*/ 221743 h 808387"/>
              <a:gd name="connsiteX2613" fmla="*/ 657034 w 4790027"/>
              <a:gd name="connsiteY2613" fmla="*/ 222981 h 808387"/>
              <a:gd name="connsiteX2614" fmla="*/ 658844 w 4790027"/>
              <a:gd name="connsiteY2614" fmla="*/ 224791 h 808387"/>
              <a:gd name="connsiteX2615" fmla="*/ 655034 w 4790027"/>
              <a:gd name="connsiteY2615" fmla="*/ 227839 h 808387"/>
              <a:gd name="connsiteX2616" fmla="*/ 633698 w 4790027"/>
              <a:gd name="connsiteY2616" fmla="*/ 220123 h 808387"/>
              <a:gd name="connsiteX2617" fmla="*/ 648081 w 4790027"/>
              <a:gd name="connsiteY2617" fmla="*/ 220885 h 808387"/>
              <a:gd name="connsiteX2618" fmla="*/ 645223 w 4790027"/>
              <a:gd name="connsiteY2618" fmla="*/ 207550 h 808387"/>
              <a:gd name="connsiteX2619" fmla="*/ 656368 w 4790027"/>
              <a:gd name="connsiteY2619" fmla="*/ 201549 h 808387"/>
              <a:gd name="connsiteX2620" fmla="*/ 663416 w 4790027"/>
              <a:gd name="connsiteY2620" fmla="*/ 205264 h 808387"/>
              <a:gd name="connsiteX2621" fmla="*/ 652272 w 4790027"/>
              <a:gd name="connsiteY2621" fmla="*/ 211265 h 808387"/>
              <a:gd name="connsiteX2622" fmla="*/ 655510 w 4790027"/>
              <a:gd name="connsiteY2622" fmla="*/ 221552 h 808387"/>
              <a:gd name="connsiteX2623" fmla="*/ 667321 w 4790027"/>
              <a:gd name="connsiteY2623" fmla="*/ 219933 h 808387"/>
              <a:gd name="connsiteX2624" fmla="*/ 670179 w 4790027"/>
              <a:gd name="connsiteY2624" fmla="*/ 215456 h 808387"/>
              <a:gd name="connsiteX2625" fmla="*/ 667988 w 4790027"/>
              <a:gd name="connsiteY2625" fmla="*/ 210598 h 808387"/>
              <a:gd name="connsiteX2626" fmla="*/ 668464 w 4790027"/>
              <a:gd name="connsiteY2626" fmla="*/ 203645 h 808387"/>
              <a:gd name="connsiteX2627" fmla="*/ 676942 w 4790027"/>
              <a:gd name="connsiteY2627" fmla="*/ 227553 h 808387"/>
              <a:gd name="connsiteX2628" fmla="*/ 745998 w 4790027"/>
              <a:gd name="connsiteY2628" fmla="*/ 262891 h 808387"/>
              <a:gd name="connsiteX2629" fmla="*/ 753142 w 4790027"/>
              <a:gd name="connsiteY2629" fmla="*/ 270415 h 808387"/>
              <a:gd name="connsiteX2630" fmla="*/ 762000 w 4790027"/>
              <a:gd name="connsiteY2630" fmla="*/ 254794 h 808387"/>
              <a:gd name="connsiteX2631" fmla="*/ 746950 w 4790027"/>
              <a:gd name="connsiteY2631" fmla="*/ 251365 h 808387"/>
              <a:gd name="connsiteX2632" fmla="*/ 736378 w 4790027"/>
              <a:gd name="connsiteY2632" fmla="*/ 255270 h 808387"/>
              <a:gd name="connsiteX2633" fmla="*/ 726662 w 4790027"/>
              <a:gd name="connsiteY2633" fmla="*/ 247555 h 808387"/>
              <a:gd name="connsiteX2634" fmla="*/ 727329 w 4790027"/>
              <a:gd name="connsiteY2634" fmla="*/ 238316 h 808387"/>
              <a:gd name="connsiteX2635" fmla="*/ 719518 w 4790027"/>
              <a:gd name="connsiteY2635" fmla="*/ 240126 h 808387"/>
              <a:gd name="connsiteX2636" fmla="*/ 714565 w 4790027"/>
              <a:gd name="connsiteY2636" fmla="*/ 237364 h 808387"/>
              <a:gd name="connsiteX2637" fmla="*/ 697992 w 4790027"/>
              <a:gd name="connsiteY2637" fmla="*/ 219838 h 808387"/>
              <a:gd name="connsiteX2638" fmla="*/ 690181 w 4790027"/>
              <a:gd name="connsiteY2638" fmla="*/ 221552 h 808387"/>
              <a:gd name="connsiteX2639" fmla="*/ 678465 w 4790027"/>
              <a:gd name="connsiteY2639" fmla="*/ 206788 h 808387"/>
              <a:gd name="connsiteX2640" fmla="*/ 695992 w 4790027"/>
              <a:gd name="connsiteY2640" fmla="*/ 212694 h 808387"/>
              <a:gd name="connsiteX2641" fmla="*/ 706183 w 4790027"/>
              <a:gd name="connsiteY2641" fmla="*/ 213456 h 808387"/>
              <a:gd name="connsiteX2642" fmla="*/ 685705 w 4790027"/>
              <a:gd name="connsiteY2642" fmla="*/ 179356 h 808387"/>
              <a:gd name="connsiteX2643" fmla="*/ 701707 w 4790027"/>
              <a:gd name="connsiteY2643" fmla="*/ 171165 h 808387"/>
              <a:gd name="connsiteX2644" fmla="*/ 698278 w 4790027"/>
              <a:gd name="connsiteY2644" fmla="*/ 182595 h 808387"/>
              <a:gd name="connsiteX2645" fmla="*/ 708469 w 4790027"/>
              <a:gd name="connsiteY2645" fmla="*/ 183357 h 808387"/>
              <a:gd name="connsiteX2646" fmla="*/ 718947 w 4790027"/>
              <a:gd name="connsiteY2646" fmla="*/ 214408 h 808387"/>
              <a:gd name="connsiteX2647" fmla="*/ 711613 w 4790027"/>
              <a:gd name="connsiteY2647" fmla="*/ 209169 h 808387"/>
              <a:gd name="connsiteX2648" fmla="*/ 715327 w 4790027"/>
              <a:gd name="connsiteY2648" fmla="*/ 228124 h 808387"/>
              <a:gd name="connsiteX2649" fmla="*/ 723424 w 4790027"/>
              <a:gd name="connsiteY2649" fmla="*/ 221743 h 808387"/>
              <a:gd name="connsiteX2650" fmla="*/ 723519 w 4790027"/>
              <a:gd name="connsiteY2650" fmla="*/ 186786 h 808387"/>
              <a:gd name="connsiteX2651" fmla="*/ 733711 w 4790027"/>
              <a:gd name="connsiteY2651" fmla="*/ 187548 h 808387"/>
              <a:gd name="connsiteX2652" fmla="*/ 737425 w 4790027"/>
              <a:gd name="connsiteY2652" fmla="*/ 171546 h 808387"/>
              <a:gd name="connsiteX2653" fmla="*/ 752665 w 4790027"/>
              <a:gd name="connsiteY2653" fmla="*/ 172594 h 808387"/>
              <a:gd name="connsiteX2654" fmla="*/ 749617 w 4790027"/>
              <a:gd name="connsiteY2654" fmla="*/ 179356 h 808387"/>
              <a:gd name="connsiteX2655" fmla="*/ 742188 w 4790027"/>
              <a:gd name="connsiteY2655" fmla="*/ 176499 h 808387"/>
              <a:gd name="connsiteX2656" fmla="*/ 752284 w 4790027"/>
              <a:gd name="connsiteY2656" fmla="*/ 212218 h 808387"/>
              <a:gd name="connsiteX2657" fmla="*/ 757333 w 4790027"/>
              <a:gd name="connsiteY2657" fmla="*/ 212598 h 808387"/>
              <a:gd name="connsiteX2658" fmla="*/ 760571 w 4790027"/>
              <a:gd name="connsiteY2658" fmla="*/ 203550 h 808387"/>
              <a:gd name="connsiteX2659" fmla="*/ 802005 w 4790027"/>
              <a:gd name="connsiteY2659" fmla="*/ 232220 h 808387"/>
              <a:gd name="connsiteX2660" fmla="*/ 802862 w 4790027"/>
              <a:gd name="connsiteY2660" fmla="*/ 220599 h 808387"/>
              <a:gd name="connsiteX2661" fmla="*/ 795718 w 4790027"/>
              <a:gd name="connsiteY2661" fmla="*/ 213075 h 808387"/>
              <a:gd name="connsiteX2662" fmla="*/ 785336 w 4790027"/>
              <a:gd name="connsiteY2662" fmla="*/ 214694 h 808387"/>
              <a:gd name="connsiteX2663" fmla="*/ 778859 w 4790027"/>
              <a:gd name="connsiteY2663" fmla="*/ 197930 h 808387"/>
              <a:gd name="connsiteX2664" fmla="*/ 764000 w 4790027"/>
              <a:gd name="connsiteY2664" fmla="*/ 192120 h 808387"/>
              <a:gd name="connsiteX2665" fmla="*/ 792004 w 4790027"/>
              <a:gd name="connsiteY2665" fmla="*/ 194215 h 808387"/>
              <a:gd name="connsiteX2666" fmla="*/ 784955 w 4790027"/>
              <a:gd name="connsiteY2666" fmla="*/ 186691 h 808387"/>
              <a:gd name="connsiteX2667" fmla="*/ 774192 w 4790027"/>
              <a:gd name="connsiteY2667" fmla="*/ 192882 h 808387"/>
              <a:gd name="connsiteX2668" fmla="*/ 759428 w 4790027"/>
              <a:gd name="connsiteY2668" fmla="*/ 184881 h 808387"/>
              <a:gd name="connsiteX2669" fmla="*/ 753523 w 4790027"/>
              <a:gd name="connsiteY2669" fmla="*/ 196120 h 808387"/>
              <a:gd name="connsiteX2670" fmla="*/ 764953 w 4790027"/>
              <a:gd name="connsiteY2670" fmla="*/ 180594 h 808387"/>
              <a:gd name="connsiteX2671" fmla="*/ 757809 w 4790027"/>
              <a:gd name="connsiteY2671" fmla="*/ 173070 h 808387"/>
              <a:gd name="connsiteX2672" fmla="*/ 753237 w 4790027"/>
              <a:gd name="connsiteY2672" fmla="*/ 165735 h 808387"/>
              <a:gd name="connsiteX2673" fmla="*/ 753427 w 4790027"/>
              <a:gd name="connsiteY2673" fmla="*/ 165069 h 808387"/>
              <a:gd name="connsiteX2674" fmla="*/ 725043 w 4790027"/>
              <a:gd name="connsiteY2674" fmla="*/ 167641 h 808387"/>
              <a:gd name="connsiteX2675" fmla="*/ 721900 w 4790027"/>
              <a:gd name="connsiteY2675" fmla="*/ 157544 h 808387"/>
              <a:gd name="connsiteX2676" fmla="*/ 760952 w 4790027"/>
              <a:gd name="connsiteY2676" fmla="*/ 164307 h 808387"/>
              <a:gd name="connsiteX2677" fmla="*/ 760952 w 4790027"/>
              <a:gd name="connsiteY2677" fmla="*/ 163926 h 808387"/>
              <a:gd name="connsiteX2678" fmla="*/ 761238 w 4790027"/>
              <a:gd name="connsiteY2678" fmla="*/ 164307 h 808387"/>
              <a:gd name="connsiteX2679" fmla="*/ 763143 w 4790027"/>
              <a:gd name="connsiteY2679" fmla="*/ 164688 h 808387"/>
              <a:gd name="connsiteX2680" fmla="*/ 761619 w 4790027"/>
              <a:gd name="connsiteY2680" fmla="*/ 164973 h 808387"/>
              <a:gd name="connsiteX2681" fmla="*/ 772382 w 4790027"/>
              <a:gd name="connsiteY2681" fmla="*/ 183452 h 808387"/>
              <a:gd name="connsiteX2682" fmla="*/ 792765 w 4790027"/>
              <a:gd name="connsiteY2682" fmla="*/ 184976 h 808387"/>
              <a:gd name="connsiteX2683" fmla="*/ 788670 w 4790027"/>
              <a:gd name="connsiteY2683" fmla="*/ 205645 h 808387"/>
              <a:gd name="connsiteX2684" fmla="*/ 800862 w 4790027"/>
              <a:gd name="connsiteY2684" fmla="*/ 213456 h 808387"/>
              <a:gd name="connsiteX2685" fmla="*/ 808863 w 4790027"/>
              <a:gd name="connsiteY2685" fmla="*/ 209455 h 808387"/>
              <a:gd name="connsiteX2686" fmla="*/ 830008 w 4790027"/>
              <a:gd name="connsiteY2686" fmla="*/ 234316 h 808387"/>
              <a:gd name="connsiteX2687" fmla="*/ 905351 w 4790027"/>
              <a:gd name="connsiteY2687" fmla="*/ 288799 h 808387"/>
              <a:gd name="connsiteX2688" fmla="*/ 888397 w 4790027"/>
              <a:gd name="connsiteY2688" fmla="*/ 275844 h 808387"/>
              <a:gd name="connsiteX2689" fmla="*/ 914876 w 4790027"/>
              <a:gd name="connsiteY2689" fmla="*/ 298800 h 808387"/>
              <a:gd name="connsiteX2690" fmla="*/ 919448 w 4790027"/>
              <a:gd name="connsiteY2690" fmla="*/ 306134 h 808387"/>
              <a:gd name="connsiteX2691" fmla="*/ 948309 w 4790027"/>
              <a:gd name="connsiteY2691" fmla="*/ 366523 h 808387"/>
              <a:gd name="connsiteX2692" fmla="*/ 931640 w 4790027"/>
              <a:gd name="connsiteY2692" fmla="*/ 348996 h 808387"/>
              <a:gd name="connsiteX2693" fmla="*/ 948023 w 4790027"/>
              <a:gd name="connsiteY2693" fmla="*/ 385763 h 808387"/>
              <a:gd name="connsiteX2694" fmla="*/ 950119 w 4790027"/>
              <a:gd name="connsiteY2694" fmla="*/ 383382 h 808387"/>
              <a:gd name="connsiteX2695" fmla="*/ 960406 w 4790027"/>
              <a:gd name="connsiteY2695" fmla="*/ 396240 h 808387"/>
              <a:gd name="connsiteX2696" fmla="*/ 966216 w 4790027"/>
              <a:gd name="connsiteY2696" fmla="*/ 394907 h 808387"/>
              <a:gd name="connsiteX2697" fmla="*/ 963549 w 4790027"/>
              <a:gd name="connsiteY2697" fmla="*/ 398241 h 808387"/>
              <a:gd name="connsiteX2698" fmla="*/ 970216 w 4790027"/>
              <a:gd name="connsiteY2698" fmla="*/ 409004 h 808387"/>
              <a:gd name="connsiteX2699" fmla="*/ 1043178 w 4790027"/>
              <a:gd name="connsiteY2699" fmla="*/ 466154 h 808387"/>
              <a:gd name="connsiteX2700" fmla="*/ 1026890 w 4790027"/>
              <a:gd name="connsiteY2700" fmla="*/ 452724 h 808387"/>
              <a:gd name="connsiteX2701" fmla="*/ 1052322 w 4790027"/>
              <a:gd name="connsiteY2701" fmla="*/ 476536 h 808387"/>
              <a:gd name="connsiteX2702" fmla="*/ 1056608 w 4790027"/>
              <a:gd name="connsiteY2702" fmla="*/ 484061 h 808387"/>
              <a:gd name="connsiteX2703" fmla="*/ 1082802 w 4790027"/>
              <a:gd name="connsiteY2703" fmla="*/ 545402 h 808387"/>
              <a:gd name="connsiteX2704" fmla="*/ 1066990 w 4790027"/>
              <a:gd name="connsiteY2704" fmla="*/ 527305 h 808387"/>
              <a:gd name="connsiteX2705" fmla="*/ 1081373 w 4790027"/>
              <a:gd name="connsiteY2705" fmla="*/ 563976 h 808387"/>
              <a:gd name="connsiteX2706" fmla="*/ 1082326 w 4790027"/>
              <a:gd name="connsiteY2706" fmla="*/ 564738 h 808387"/>
              <a:gd name="connsiteX2707" fmla="*/ 1084040 w 4790027"/>
              <a:gd name="connsiteY2707" fmla="*/ 555403 h 808387"/>
              <a:gd name="connsiteX2708" fmla="*/ 1105757 w 4790027"/>
              <a:gd name="connsiteY2708" fmla="*/ 553117 h 808387"/>
              <a:gd name="connsiteX2709" fmla="*/ 1111091 w 4790027"/>
              <a:gd name="connsiteY2709" fmla="*/ 557308 h 808387"/>
              <a:gd name="connsiteX2710" fmla="*/ 1101947 w 4790027"/>
              <a:gd name="connsiteY2710" fmla="*/ 535877 h 808387"/>
              <a:gd name="connsiteX2711" fmla="*/ 1116806 w 4790027"/>
              <a:gd name="connsiteY2711" fmla="*/ 559404 h 808387"/>
              <a:gd name="connsiteX2712" fmla="*/ 1130522 w 4790027"/>
              <a:gd name="connsiteY2712" fmla="*/ 564452 h 808387"/>
              <a:gd name="connsiteX2713" fmla="*/ 1125950 w 4790027"/>
              <a:gd name="connsiteY2713" fmla="*/ 560261 h 808387"/>
              <a:gd name="connsiteX2714" fmla="*/ 1132046 w 4790027"/>
              <a:gd name="connsiteY2714" fmla="*/ 561976 h 808387"/>
              <a:gd name="connsiteX2715" fmla="*/ 1131951 w 4790027"/>
              <a:gd name="connsiteY2715" fmla="*/ 542545 h 808387"/>
              <a:gd name="connsiteX2716" fmla="*/ 1123093 w 4790027"/>
              <a:gd name="connsiteY2716" fmla="*/ 543592 h 808387"/>
              <a:gd name="connsiteX2717" fmla="*/ 1121664 w 4790027"/>
              <a:gd name="connsiteY2717" fmla="*/ 535306 h 808387"/>
              <a:gd name="connsiteX2718" fmla="*/ 1129093 w 4790027"/>
              <a:gd name="connsiteY2718" fmla="*/ 532448 h 808387"/>
              <a:gd name="connsiteX2719" fmla="*/ 1130236 w 4790027"/>
              <a:gd name="connsiteY2719" fmla="*/ 536068 h 808387"/>
              <a:gd name="connsiteX2720" fmla="*/ 1128331 w 4790027"/>
              <a:gd name="connsiteY2720" fmla="*/ 529781 h 808387"/>
              <a:gd name="connsiteX2721" fmla="*/ 1114615 w 4790027"/>
              <a:gd name="connsiteY2721" fmla="*/ 531686 h 808387"/>
              <a:gd name="connsiteX2722" fmla="*/ 1127569 w 4790027"/>
              <a:gd name="connsiteY2722" fmla="*/ 527114 h 808387"/>
              <a:gd name="connsiteX2723" fmla="*/ 1124998 w 4790027"/>
              <a:gd name="connsiteY2723" fmla="*/ 515875 h 808387"/>
              <a:gd name="connsiteX2724" fmla="*/ 1136618 w 4790027"/>
              <a:gd name="connsiteY2724" fmla="*/ 537496 h 808387"/>
              <a:gd name="connsiteX2725" fmla="*/ 1136237 w 4790027"/>
              <a:gd name="connsiteY2725" fmla="*/ 532829 h 808387"/>
              <a:gd name="connsiteX2726" fmla="*/ 1145191 w 4790027"/>
              <a:gd name="connsiteY2726" fmla="*/ 535020 h 808387"/>
              <a:gd name="connsiteX2727" fmla="*/ 1157002 w 4790027"/>
              <a:gd name="connsiteY2727" fmla="*/ 543878 h 808387"/>
              <a:gd name="connsiteX2728" fmla="*/ 1156811 w 4790027"/>
              <a:gd name="connsiteY2728" fmla="*/ 540163 h 808387"/>
              <a:gd name="connsiteX2729" fmla="*/ 1174813 w 4790027"/>
              <a:gd name="connsiteY2729" fmla="*/ 552165 h 808387"/>
              <a:gd name="connsiteX2730" fmla="*/ 1176528 w 4790027"/>
              <a:gd name="connsiteY2730" fmla="*/ 556451 h 808387"/>
              <a:gd name="connsiteX2731" fmla="*/ 1178814 w 4790027"/>
              <a:gd name="connsiteY2731" fmla="*/ 548355 h 808387"/>
              <a:gd name="connsiteX2732" fmla="*/ 1182052 w 4790027"/>
              <a:gd name="connsiteY2732" fmla="*/ 548164 h 808387"/>
              <a:gd name="connsiteX2733" fmla="*/ 1174147 w 4790027"/>
              <a:gd name="connsiteY2733" fmla="*/ 532543 h 808387"/>
              <a:gd name="connsiteX2734" fmla="*/ 1159954 w 4790027"/>
              <a:gd name="connsiteY2734" fmla="*/ 529210 h 808387"/>
              <a:gd name="connsiteX2735" fmla="*/ 1173289 w 4790027"/>
              <a:gd name="connsiteY2735" fmla="*/ 526257 h 808387"/>
              <a:gd name="connsiteX2736" fmla="*/ 1182433 w 4790027"/>
              <a:gd name="connsiteY2736" fmla="*/ 503968 h 808387"/>
              <a:gd name="connsiteX2737" fmla="*/ 1194816 w 4790027"/>
              <a:gd name="connsiteY2737" fmla="*/ 507588 h 808387"/>
              <a:gd name="connsiteX2738" fmla="*/ 1198816 w 4790027"/>
              <a:gd name="connsiteY2738" fmla="*/ 509874 h 808387"/>
              <a:gd name="connsiteX2739" fmla="*/ 1199007 w 4790027"/>
              <a:gd name="connsiteY2739" fmla="*/ 509969 h 808387"/>
              <a:gd name="connsiteX2740" fmla="*/ 1201102 w 4790027"/>
              <a:gd name="connsiteY2740" fmla="*/ 508255 h 808387"/>
              <a:gd name="connsiteX2741" fmla="*/ 1205389 w 4790027"/>
              <a:gd name="connsiteY2741" fmla="*/ 497206 h 808387"/>
              <a:gd name="connsiteX2742" fmla="*/ 1203007 w 4790027"/>
              <a:gd name="connsiteY2742" fmla="*/ 495872 h 808387"/>
              <a:gd name="connsiteX2743" fmla="*/ 1202436 w 4790027"/>
              <a:gd name="connsiteY2743" fmla="*/ 499587 h 808387"/>
              <a:gd name="connsiteX2744" fmla="*/ 1197102 w 4790027"/>
              <a:gd name="connsiteY2744" fmla="*/ 493872 h 808387"/>
              <a:gd name="connsiteX2745" fmla="*/ 1183386 w 4790027"/>
              <a:gd name="connsiteY2745" fmla="*/ 497682 h 808387"/>
              <a:gd name="connsiteX2746" fmla="*/ 1162431 w 4790027"/>
              <a:gd name="connsiteY2746" fmla="*/ 483394 h 808387"/>
              <a:gd name="connsiteX2747" fmla="*/ 1155573 w 4790027"/>
              <a:gd name="connsiteY2747" fmla="*/ 476441 h 808387"/>
              <a:gd name="connsiteX2748" fmla="*/ 1165193 w 4790027"/>
              <a:gd name="connsiteY2748" fmla="*/ 465487 h 808387"/>
              <a:gd name="connsiteX2749" fmla="*/ 1169956 w 4790027"/>
              <a:gd name="connsiteY2749" fmla="*/ 477298 h 808387"/>
              <a:gd name="connsiteX2750" fmla="*/ 1178719 w 4790027"/>
              <a:gd name="connsiteY2750" fmla="*/ 482728 h 808387"/>
              <a:gd name="connsiteX2751" fmla="*/ 1188148 w 4790027"/>
              <a:gd name="connsiteY2751" fmla="*/ 475012 h 808387"/>
              <a:gd name="connsiteX2752" fmla="*/ 1184148 w 4790027"/>
              <a:gd name="connsiteY2752" fmla="*/ 481394 h 808387"/>
              <a:gd name="connsiteX2753" fmla="*/ 1200436 w 4790027"/>
              <a:gd name="connsiteY2753" fmla="*/ 480632 h 808387"/>
              <a:gd name="connsiteX2754" fmla="*/ 1210437 w 4790027"/>
              <a:gd name="connsiteY2754" fmla="*/ 463106 h 808387"/>
              <a:gd name="connsiteX2755" fmla="*/ 1192435 w 4790027"/>
              <a:gd name="connsiteY2755" fmla="*/ 462058 h 808387"/>
              <a:gd name="connsiteX2756" fmla="*/ 1180052 w 4790027"/>
              <a:gd name="connsiteY2756" fmla="*/ 456438 h 808387"/>
              <a:gd name="connsiteX2757" fmla="*/ 1189006 w 4790027"/>
              <a:gd name="connsiteY2757" fmla="*/ 458534 h 808387"/>
              <a:gd name="connsiteX2758" fmla="*/ 1195197 w 4790027"/>
              <a:gd name="connsiteY2758" fmla="*/ 444056 h 808387"/>
              <a:gd name="connsiteX2759" fmla="*/ 1192911 w 4790027"/>
              <a:gd name="connsiteY2759" fmla="*/ 452152 h 808387"/>
              <a:gd name="connsiteX2760" fmla="*/ 1211961 w 4790027"/>
              <a:gd name="connsiteY2760" fmla="*/ 433483 h 808387"/>
              <a:gd name="connsiteX2761" fmla="*/ 1209961 w 4790027"/>
              <a:gd name="connsiteY2761" fmla="*/ 438341 h 808387"/>
              <a:gd name="connsiteX2762" fmla="*/ 1215295 w 4790027"/>
              <a:gd name="connsiteY2762" fmla="*/ 440246 h 808387"/>
              <a:gd name="connsiteX2763" fmla="*/ 1207579 w 4790027"/>
              <a:gd name="connsiteY2763" fmla="*/ 449676 h 808387"/>
              <a:gd name="connsiteX2764" fmla="*/ 1217676 w 4790027"/>
              <a:gd name="connsiteY2764" fmla="*/ 450628 h 808387"/>
              <a:gd name="connsiteX2765" fmla="*/ 1217771 w 4790027"/>
              <a:gd name="connsiteY2765" fmla="*/ 450247 h 808387"/>
              <a:gd name="connsiteX2766" fmla="*/ 1241107 w 4790027"/>
              <a:gd name="connsiteY2766" fmla="*/ 459868 h 808387"/>
              <a:gd name="connsiteX2767" fmla="*/ 1243298 w 4790027"/>
              <a:gd name="connsiteY2767" fmla="*/ 458248 h 808387"/>
              <a:gd name="connsiteX2768" fmla="*/ 1264634 w 4790027"/>
              <a:gd name="connsiteY2768" fmla="*/ 465963 h 808387"/>
              <a:gd name="connsiteX2769" fmla="*/ 1265301 w 4790027"/>
              <a:gd name="connsiteY2769" fmla="*/ 464630 h 808387"/>
              <a:gd name="connsiteX2770" fmla="*/ 1269587 w 4790027"/>
              <a:gd name="connsiteY2770" fmla="*/ 474536 h 808387"/>
              <a:gd name="connsiteX2771" fmla="*/ 1277398 w 4790027"/>
              <a:gd name="connsiteY2771" fmla="*/ 450247 h 808387"/>
              <a:gd name="connsiteX2772" fmla="*/ 1297686 w 4790027"/>
              <a:gd name="connsiteY2772" fmla="*/ 478822 h 808387"/>
              <a:gd name="connsiteX2773" fmla="*/ 1312735 w 4790027"/>
              <a:gd name="connsiteY2773" fmla="*/ 480251 h 808387"/>
              <a:gd name="connsiteX2774" fmla="*/ 1305115 w 4790027"/>
              <a:gd name="connsiteY2774" fmla="*/ 486442 h 808387"/>
              <a:gd name="connsiteX2775" fmla="*/ 1298257 w 4790027"/>
              <a:gd name="connsiteY2775" fmla="*/ 479489 h 808387"/>
              <a:gd name="connsiteX2776" fmla="*/ 1296162 w 4790027"/>
              <a:gd name="connsiteY2776" fmla="*/ 484347 h 808387"/>
              <a:gd name="connsiteX2777" fmla="*/ 1310449 w 4790027"/>
              <a:gd name="connsiteY2777" fmla="*/ 488347 h 808387"/>
              <a:gd name="connsiteX2778" fmla="*/ 1308163 w 4790027"/>
              <a:gd name="connsiteY2778" fmla="*/ 496444 h 808387"/>
              <a:gd name="connsiteX2779" fmla="*/ 1295876 w 4790027"/>
              <a:gd name="connsiteY2779" fmla="*/ 490824 h 808387"/>
              <a:gd name="connsiteX2780" fmla="*/ 1302734 w 4790027"/>
              <a:gd name="connsiteY2780" fmla="*/ 497777 h 808387"/>
              <a:gd name="connsiteX2781" fmla="*/ 1299019 w 4790027"/>
              <a:gd name="connsiteY2781" fmla="*/ 500825 h 808387"/>
              <a:gd name="connsiteX2782" fmla="*/ 1313593 w 4790027"/>
              <a:gd name="connsiteY2782" fmla="*/ 498349 h 808387"/>
              <a:gd name="connsiteX2783" fmla="*/ 1317022 w 4790027"/>
              <a:gd name="connsiteY2783" fmla="*/ 501873 h 808387"/>
              <a:gd name="connsiteX2784" fmla="*/ 1316164 w 4790027"/>
              <a:gd name="connsiteY2784" fmla="*/ 518256 h 808387"/>
              <a:gd name="connsiteX2785" fmla="*/ 1304258 w 4790027"/>
              <a:gd name="connsiteY2785" fmla="*/ 502825 h 808387"/>
              <a:gd name="connsiteX2786" fmla="*/ 1300543 w 4790027"/>
              <a:gd name="connsiteY2786" fmla="*/ 505873 h 808387"/>
              <a:gd name="connsiteX2787" fmla="*/ 1298162 w 4790027"/>
              <a:gd name="connsiteY2787" fmla="*/ 512922 h 808387"/>
              <a:gd name="connsiteX2788" fmla="*/ 1299496 w 4790027"/>
              <a:gd name="connsiteY2788" fmla="*/ 524352 h 808387"/>
              <a:gd name="connsiteX2789" fmla="*/ 1301496 w 4790027"/>
              <a:gd name="connsiteY2789" fmla="*/ 520732 h 808387"/>
              <a:gd name="connsiteX2790" fmla="*/ 1302829 w 4790027"/>
              <a:gd name="connsiteY2790" fmla="*/ 529019 h 808387"/>
              <a:gd name="connsiteX2791" fmla="*/ 1315307 w 4790027"/>
              <a:gd name="connsiteY2791" fmla="*/ 531400 h 808387"/>
              <a:gd name="connsiteX2792" fmla="*/ 1313974 w 4790027"/>
              <a:gd name="connsiteY2792" fmla="*/ 523113 h 808387"/>
              <a:gd name="connsiteX2793" fmla="*/ 1323403 w 4790027"/>
              <a:gd name="connsiteY2793" fmla="*/ 515398 h 808387"/>
              <a:gd name="connsiteX2794" fmla="*/ 1331690 w 4790027"/>
              <a:gd name="connsiteY2794" fmla="*/ 530638 h 808387"/>
              <a:gd name="connsiteX2795" fmla="*/ 1322260 w 4790027"/>
              <a:gd name="connsiteY2795" fmla="*/ 538354 h 808387"/>
              <a:gd name="connsiteX2796" fmla="*/ 1300448 w 4790027"/>
              <a:gd name="connsiteY2796" fmla="*/ 540449 h 808387"/>
              <a:gd name="connsiteX2797" fmla="*/ 1300639 w 4790027"/>
              <a:gd name="connsiteY2797" fmla="*/ 541021 h 808387"/>
              <a:gd name="connsiteX2798" fmla="*/ 1301305 w 4790027"/>
              <a:gd name="connsiteY2798" fmla="*/ 540639 h 808387"/>
              <a:gd name="connsiteX2799" fmla="*/ 1316450 w 4790027"/>
              <a:gd name="connsiteY2799" fmla="*/ 550831 h 808387"/>
              <a:gd name="connsiteX2800" fmla="*/ 1316464 w 4790027"/>
              <a:gd name="connsiteY2800" fmla="*/ 550850 h 808387"/>
              <a:gd name="connsiteX2801" fmla="*/ 1316450 w 4790027"/>
              <a:gd name="connsiteY2801" fmla="*/ 550927 h 808387"/>
              <a:gd name="connsiteX2802" fmla="*/ 1316533 w 4790027"/>
              <a:gd name="connsiteY2802" fmla="*/ 550941 h 808387"/>
              <a:gd name="connsiteX2803" fmla="*/ 1321665 w 4790027"/>
              <a:gd name="connsiteY2803" fmla="*/ 557677 h 808387"/>
              <a:gd name="connsiteX2804" fmla="*/ 1328452 w 4790027"/>
              <a:gd name="connsiteY2804" fmla="*/ 558165 h 808387"/>
              <a:gd name="connsiteX2805" fmla="*/ 1325404 w 4790027"/>
              <a:gd name="connsiteY2805" fmla="*/ 546545 h 808387"/>
              <a:gd name="connsiteX2806" fmla="*/ 1324737 w 4790027"/>
              <a:gd name="connsiteY2806" fmla="*/ 552260 h 808387"/>
              <a:gd name="connsiteX2807" fmla="*/ 1316533 w 4790027"/>
              <a:gd name="connsiteY2807" fmla="*/ 550941 h 808387"/>
              <a:gd name="connsiteX2808" fmla="*/ 1316464 w 4790027"/>
              <a:gd name="connsiteY2808" fmla="*/ 550850 h 808387"/>
              <a:gd name="connsiteX2809" fmla="*/ 1318546 w 4790027"/>
              <a:gd name="connsiteY2809" fmla="*/ 539687 h 808387"/>
              <a:gd name="connsiteX2810" fmla="*/ 1324261 w 4790027"/>
              <a:gd name="connsiteY2810" fmla="*/ 543116 h 808387"/>
              <a:gd name="connsiteX2811" fmla="*/ 1333024 w 4790027"/>
              <a:gd name="connsiteY2811" fmla="*/ 538925 h 808387"/>
              <a:gd name="connsiteX2812" fmla="*/ 1335119 w 4790027"/>
              <a:gd name="connsiteY2812" fmla="*/ 545021 h 808387"/>
              <a:gd name="connsiteX2813" fmla="*/ 1342930 w 4790027"/>
              <a:gd name="connsiteY2813" fmla="*/ 545497 h 808387"/>
              <a:gd name="connsiteX2814" fmla="*/ 1339882 w 4790027"/>
              <a:gd name="connsiteY2814" fmla="*/ 550736 h 808387"/>
              <a:gd name="connsiteX2815" fmla="*/ 1353788 w 4790027"/>
              <a:gd name="connsiteY2815" fmla="*/ 550164 h 808387"/>
              <a:gd name="connsiteX2816" fmla="*/ 1354455 w 4790027"/>
              <a:gd name="connsiteY2816" fmla="*/ 543402 h 808387"/>
              <a:gd name="connsiteX2817" fmla="*/ 1340072 w 4790027"/>
              <a:gd name="connsiteY2817" fmla="*/ 542640 h 808387"/>
              <a:gd name="connsiteX2818" fmla="*/ 1352931 w 4790027"/>
              <a:gd name="connsiteY2818" fmla="*/ 538449 h 808387"/>
              <a:gd name="connsiteX2819" fmla="*/ 1342263 w 4790027"/>
              <a:gd name="connsiteY2819" fmla="*/ 534544 h 808387"/>
              <a:gd name="connsiteX2820" fmla="*/ 1355122 w 4790027"/>
              <a:gd name="connsiteY2820" fmla="*/ 536544 h 808387"/>
              <a:gd name="connsiteX2821" fmla="*/ 1369028 w 4790027"/>
              <a:gd name="connsiteY2821" fmla="*/ 532638 h 808387"/>
              <a:gd name="connsiteX2822" fmla="*/ 1369695 w 4790027"/>
              <a:gd name="connsiteY2822" fmla="*/ 527781 h 808387"/>
              <a:gd name="connsiteX2823" fmla="*/ 1376458 w 4790027"/>
              <a:gd name="connsiteY2823" fmla="*/ 535401 h 808387"/>
              <a:gd name="connsiteX2824" fmla="*/ 1377505 w 4790027"/>
              <a:gd name="connsiteY2824" fmla="*/ 529876 h 808387"/>
              <a:gd name="connsiteX2825" fmla="*/ 1380363 w 4790027"/>
              <a:gd name="connsiteY2825" fmla="*/ 529400 h 808387"/>
              <a:gd name="connsiteX2826" fmla="*/ 1380458 w 4790027"/>
              <a:gd name="connsiteY2826" fmla="*/ 528352 h 808387"/>
              <a:gd name="connsiteX2827" fmla="*/ 1382935 w 4790027"/>
              <a:gd name="connsiteY2827" fmla="*/ 529019 h 808387"/>
              <a:gd name="connsiteX2828" fmla="*/ 1402175 w 4790027"/>
              <a:gd name="connsiteY2828" fmla="*/ 522352 h 808387"/>
              <a:gd name="connsiteX2829" fmla="*/ 1407947 w 4790027"/>
              <a:gd name="connsiteY2829" fmla="*/ 527095 h 808387"/>
              <a:gd name="connsiteX2830" fmla="*/ 1407604 w 4790027"/>
              <a:gd name="connsiteY2830" fmla="*/ 528162 h 808387"/>
              <a:gd name="connsiteX2831" fmla="*/ 1411795 w 4790027"/>
              <a:gd name="connsiteY2831" fmla="*/ 530257 h 808387"/>
              <a:gd name="connsiteX2832" fmla="*/ 1407947 w 4790027"/>
              <a:gd name="connsiteY2832" fmla="*/ 527095 h 808387"/>
              <a:gd name="connsiteX2833" fmla="*/ 1408449 w 4790027"/>
              <a:gd name="connsiteY2833" fmla="*/ 525531 h 808387"/>
              <a:gd name="connsiteX2834" fmla="*/ 1414081 w 4790027"/>
              <a:gd name="connsiteY2834" fmla="*/ 525971 h 808387"/>
              <a:gd name="connsiteX2835" fmla="*/ 1420463 w 4790027"/>
              <a:gd name="connsiteY2835" fmla="*/ 515589 h 808387"/>
              <a:gd name="connsiteX2836" fmla="*/ 1414272 w 4790027"/>
              <a:gd name="connsiteY2836" fmla="*/ 525876 h 808387"/>
              <a:gd name="connsiteX2837" fmla="*/ 1416843 w 4790027"/>
              <a:gd name="connsiteY2837" fmla="*/ 523590 h 808387"/>
              <a:gd name="connsiteX2838" fmla="*/ 1414653 w 4790027"/>
              <a:gd name="connsiteY2838" fmla="*/ 530543 h 808387"/>
              <a:gd name="connsiteX2839" fmla="*/ 1421892 w 4790027"/>
              <a:gd name="connsiteY2839" fmla="*/ 531114 h 808387"/>
              <a:gd name="connsiteX2840" fmla="*/ 1414462 w 4790027"/>
              <a:gd name="connsiteY2840" fmla="*/ 454914 h 808387"/>
              <a:gd name="connsiteX2841" fmla="*/ 1396079 w 4790027"/>
              <a:gd name="connsiteY2841" fmla="*/ 403861 h 808387"/>
              <a:gd name="connsiteX2842" fmla="*/ 1410938 w 4790027"/>
              <a:gd name="connsiteY2842" fmla="*/ 415862 h 808387"/>
              <a:gd name="connsiteX2843" fmla="*/ 1419892 w 4790027"/>
              <a:gd name="connsiteY2843" fmla="*/ 413481 h 808387"/>
              <a:gd name="connsiteX2844" fmla="*/ 1435132 w 4790027"/>
              <a:gd name="connsiteY2844" fmla="*/ 446723 h 808387"/>
              <a:gd name="connsiteX2845" fmla="*/ 1422749 w 4790027"/>
              <a:gd name="connsiteY2845" fmla="*/ 456248 h 808387"/>
              <a:gd name="connsiteX2846" fmla="*/ 1430464 w 4790027"/>
              <a:gd name="connsiteY2846" fmla="*/ 495967 h 808387"/>
              <a:gd name="connsiteX2847" fmla="*/ 1433322 w 4790027"/>
              <a:gd name="connsiteY2847" fmla="*/ 527209 h 808387"/>
              <a:gd name="connsiteX2848" fmla="*/ 1453610 w 4790027"/>
              <a:gd name="connsiteY2848" fmla="*/ 520828 h 808387"/>
              <a:gd name="connsiteX2849" fmla="*/ 1453610 w 4790027"/>
              <a:gd name="connsiteY2849" fmla="*/ 497777 h 808387"/>
              <a:gd name="connsiteX2850" fmla="*/ 1465612 w 4790027"/>
              <a:gd name="connsiteY2850" fmla="*/ 490157 h 808387"/>
              <a:gd name="connsiteX2851" fmla="*/ 1479709 w 4790027"/>
              <a:gd name="connsiteY2851" fmla="*/ 494348 h 808387"/>
              <a:gd name="connsiteX2852" fmla="*/ 1467231 w 4790027"/>
              <a:gd name="connsiteY2852" fmla="*/ 457677 h 808387"/>
              <a:gd name="connsiteX2853" fmla="*/ 1456277 w 4790027"/>
              <a:gd name="connsiteY2853" fmla="*/ 459772 h 808387"/>
              <a:gd name="connsiteX2854" fmla="*/ 1451324 w 4790027"/>
              <a:gd name="connsiteY2854" fmla="*/ 416719 h 808387"/>
              <a:gd name="connsiteX2855" fmla="*/ 1466469 w 4790027"/>
              <a:gd name="connsiteY2855" fmla="*/ 415290 h 808387"/>
              <a:gd name="connsiteX2856" fmla="*/ 1465421 w 4790027"/>
              <a:gd name="connsiteY2856" fmla="*/ 420910 h 808387"/>
              <a:gd name="connsiteX2857" fmla="*/ 1476851 w 4790027"/>
              <a:gd name="connsiteY2857" fmla="*/ 417005 h 808387"/>
              <a:gd name="connsiteX2858" fmla="*/ 1487614 w 4790027"/>
              <a:gd name="connsiteY2858" fmla="*/ 439865 h 808387"/>
              <a:gd name="connsiteX2859" fmla="*/ 1480947 w 4790027"/>
              <a:gd name="connsiteY2859" fmla="*/ 394526 h 808387"/>
              <a:gd name="connsiteX2860" fmla="*/ 1494377 w 4790027"/>
              <a:gd name="connsiteY2860" fmla="*/ 402527 h 808387"/>
              <a:gd name="connsiteX2861" fmla="*/ 1495044 w 4790027"/>
              <a:gd name="connsiteY2861" fmla="*/ 387287 h 808387"/>
              <a:gd name="connsiteX2862" fmla="*/ 1526191 w 4790027"/>
              <a:gd name="connsiteY2862" fmla="*/ 344234 h 808387"/>
              <a:gd name="connsiteX2863" fmla="*/ 1509331 w 4790027"/>
              <a:gd name="connsiteY2863" fmla="*/ 343377 h 808387"/>
              <a:gd name="connsiteX2864" fmla="*/ 1505807 w 4790027"/>
              <a:gd name="connsiteY2864" fmla="*/ 327470 h 808387"/>
              <a:gd name="connsiteX2865" fmla="*/ 1518571 w 4790027"/>
              <a:gd name="connsiteY2865" fmla="*/ 327565 h 808387"/>
              <a:gd name="connsiteX2866" fmla="*/ 1523047 w 4790027"/>
              <a:gd name="connsiteY2866" fmla="*/ 314802 h 808387"/>
              <a:gd name="connsiteX2867" fmla="*/ 1546764 w 4790027"/>
              <a:gd name="connsiteY2867" fmla="*/ 289751 h 808387"/>
              <a:gd name="connsiteX2868" fmla="*/ 1550670 w 4790027"/>
              <a:gd name="connsiteY2868" fmla="*/ 326899 h 808387"/>
              <a:gd name="connsiteX2869" fmla="*/ 1571720 w 4790027"/>
              <a:gd name="connsiteY2869" fmla="*/ 257271 h 808387"/>
              <a:gd name="connsiteX2870" fmla="*/ 1568672 w 4790027"/>
              <a:gd name="connsiteY2870" fmla="*/ 262509 h 808387"/>
              <a:gd name="connsiteX2871" fmla="*/ 1572292 w 4790027"/>
              <a:gd name="connsiteY2871" fmla="*/ 195834 h 808387"/>
              <a:gd name="connsiteX2872" fmla="*/ 1591342 w 4790027"/>
              <a:gd name="connsiteY2872" fmla="*/ 243174 h 808387"/>
              <a:gd name="connsiteX2873" fmla="*/ 1601819 w 4790027"/>
              <a:gd name="connsiteY2873" fmla="*/ 291084 h 808387"/>
              <a:gd name="connsiteX2874" fmla="*/ 1593913 w 4790027"/>
              <a:gd name="connsiteY2874" fmla="*/ 287846 h 808387"/>
              <a:gd name="connsiteX2875" fmla="*/ 1600676 w 4790027"/>
              <a:gd name="connsiteY2875" fmla="*/ 356236 h 808387"/>
              <a:gd name="connsiteX2876" fmla="*/ 1570387 w 4790027"/>
              <a:gd name="connsiteY2876" fmla="*/ 335947 h 808387"/>
              <a:gd name="connsiteX2877" fmla="*/ 1591151 w 4790027"/>
              <a:gd name="connsiteY2877" fmla="*/ 373952 h 808387"/>
              <a:gd name="connsiteX2878" fmla="*/ 1611154 w 4790027"/>
              <a:gd name="connsiteY2878" fmla="*/ 381001 h 808387"/>
              <a:gd name="connsiteX2879" fmla="*/ 1611916 w 4790027"/>
              <a:gd name="connsiteY2879" fmla="*/ 400336 h 808387"/>
              <a:gd name="connsiteX2880" fmla="*/ 1627060 w 4790027"/>
              <a:gd name="connsiteY2880" fmla="*/ 387382 h 808387"/>
              <a:gd name="connsiteX2881" fmla="*/ 1615345 w 4790027"/>
              <a:gd name="connsiteY2881" fmla="*/ 381667 h 808387"/>
              <a:gd name="connsiteX2882" fmla="*/ 1626679 w 4790027"/>
              <a:gd name="connsiteY2882" fmla="*/ 377762 h 808387"/>
              <a:gd name="connsiteX2883" fmla="*/ 1663446 w 4790027"/>
              <a:gd name="connsiteY2883" fmla="*/ 362522 h 808387"/>
              <a:gd name="connsiteX2884" fmla="*/ 1666684 w 4790027"/>
              <a:gd name="connsiteY2884" fmla="*/ 415005 h 808387"/>
              <a:gd name="connsiteX2885" fmla="*/ 1676400 w 4790027"/>
              <a:gd name="connsiteY2885" fmla="*/ 455010 h 808387"/>
              <a:gd name="connsiteX2886" fmla="*/ 1707451 w 4790027"/>
              <a:gd name="connsiteY2886" fmla="*/ 483109 h 808387"/>
              <a:gd name="connsiteX2887" fmla="*/ 1716310 w 4790027"/>
              <a:gd name="connsiteY2887" fmla="*/ 469202 h 808387"/>
              <a:gd name="connsiteX2888" fmla="*/ 1727644 w 4790027"/>
              <a:gd name="connsiteY2888" fmla="*/ 476822 h 808387"/>
              <a:gd name="connsiteX2889" fmla="*/ 1777460 w 4790027"/>
              <a:gd name="connsiteY2889" fmla="*/ 459868 h 808387"/>
              <a:gd name="connsiteX2890" fmla="*/ 1783366 w 4790027"/>
              <a:gd name="connsiteY2890" fmla="*/ 474250 h 808387"/>
              <a:gd name="connsiteX2891" fmla="*/ 1800034 w 4790027"/>
              <a:gd name="connsiteY2891" fmla="*/ 511588 h 808387"/>
              <a:gd name="connsiteX2892" fmla="*/ 1807178 w 4790027"/>
              <a:gd name="connsiteY2892" fmla="*/ 495491 h 808387"/>
              <a:gd name="connsiteX2893" fmla="*/ 1840230 w 4790027"/>
              <a:gd name="connsiteY2893" fmla="*/ 489300 h 808387"/>
              <a:gd name="connsiteX2894" fmla="*/ 1840230 w 4790027"/>
              <a:gd name="connsiteY2894" fmla="*/ 500825 h 808387"/>
              <a:gd name="connsiteX2895" fmla="*/ 1809655 w 4790027"/>
              <a:gd name="connsiteY2895" fmla="*/ 517018 h 808387"/>
              <a:gd name="connsiteX2896" fmla="*/ 1826228 w 4790027"/>
              <a:gd name="connsiteY2896" fmla="*/ 531210 h 808387"/>
              <a:gd name="connsiteX2897" fmla="*/ 1851946 w 4790027"/>
              <a:gd name="connsiteY2897" fmla="*/ 506540 h 808387"/>
              <a:gd name="connsiteX2898" fmla="*/ 1841373 w 4790027"/>
              <a:gd name="connsiteY2898" fmla="*/ 541402 h 808387"/>
              <a:gd name="connsiteX2899" fmla="*/ 1864042 w 4790027"/>
              <a:gd name="connsiteY2899" fmla="*/ 533496 h 808387"/>
              <a:gd name="connsiteX2900" fmla="*/ 1843087 w 4790027"/>
              <a:gd name="connsiteY2900" fmla="*/ 543592 h 808387"/>
              <a:gd name="connsiteX2901" fmla="*/ 1840039 w 4790027"/>
              <a:gd name="connsiteY2901" fmla="*/ 571977 h 808387"/>
              <a:gd name="connsiteX2902" fmla="*/ 1865185 w 4790027"/>
              <a:gd name="connsiteY2902" fmla="*/ 574072 h 808387"/>
              <a:gd name="connsiteX2903" fmla="*/ 1834229 w 4790027"/>
              <a:gd name="connsiteY2903" fmla="*/ 580645 h 808387"/>
              <a:gd name="connsiteX2904" fmla="*/ 1836706 w 4790027"/>
              <a:gd name="connsiteY2904" fmla="*/ 590646 h 808387"/>
              <a:gd name="connsiteX2905" fmla="*/ 1828038 w 4790027"/>
              <a:gd name="connsiteY2905" fmla="*/ 591122 h 808387"/>
              <a:gd name="connsiteX2906" fmla="*/ 1831086 w 4790027"/>
              <a:gd name="connsiteY2906" fmla="*/ 596837 h 808387"/>
              <a:gd name="connsiteX2907" fmla="*/ 1844897 w 4790027"/>
              <a:gd name="connsiteY2907" fmla="*/ 591884 h 808387"/>
              <a:gd name="connsiteX2908" fmla="*/ 1847469 w 4790027"/>
              <a:gd name="connsiteY2908" fmla="*/ 593503 h 808387"/>
              <a:gd name="connsiteX2909" fmla="*/ 1845945 w 4790027"/>
              <a:gd name="connsiteY2909" fmla="*/ 588550 h 808387"/>
              <a:gd name="connsiteX2910" fmla="*/ 1851755 w 4790027"/>
              <a:gd name="connsiteY2910" fmla="*/ 591598 h 808387"/>
              <a:gd name="connsiteX2911" fmla="*/ 1866043 w 4790027"/>
              <a:gd name="connsiteY2911" fmla="*/ 584740 h 808387"/>
              <a:gd name="connsiteX2912" fmla="*/ 1866138 w 4790027"/>
              <a:gd name="connsiteY2912" fmla="*/ 584645 h 808387"/>
              <a:gd name="connsiteX2913" fmla="*/ 1871186 w 4790027"/>
              <a:gd name="connsiteY2913" fmla="*/ 583978 h 808387"/>
              <a:gd name="connsiteX2914" fmla="*/ 1872043 w 4790027"/>
              <a:gd name="connsiteY2914" fmla="*/ 576644 h 808387"/>
              <a:gd name="connsiteX2915" fmla="*/ 1877282 w 4790027"/>
              <a:gd name="connsiteY2915" fmla="*/ 582931 h 808387"/>
              <a:gd name="connsiteX2916" fmla="*/ 1888712 w 4790027"/>
              <a:gd name="connsiteY2916" fmla="*/ 573882 h 808387"/>
              <a:gd name="connsiteX2917" fmla="*/ 1892046 w 4790027"/>
              <a:gd name="connsiteY2917" fmla="*/ 532162 h 808387"/>
              <a:gd name="connsiteX2918" fmla="*/ 1916239 w 4790027"/>
              <a:gd name="connsiteY2918" fmla="*/ 574549 h 808387"/>
              <a:gd name="connsiteX2919" fmla="*/ 1933384 w 4790027"/>
              <a:gd name="connsiteY2919" fmla="*/ 573501 h 808387"/>
              <a:gd name="connsiteX2920" fmla="*/ 1931670 w 4790027"/>
              <a:gd name="connsiteY2920" fmla="*/ 582835 h 808387"/>
              <a:gd name="connsiteX2921" fmla="*/ 1923097 w 4790027"/>
              <a:gd name="connsiteY2921" fmla="*/ 583407 h 808387"/>
              <a:gd name="connsiteX2922" fmla="*/ 1886807 w 4790027"/>
              <a:gd name="connsiteY2922" fmla="*/ 594265 h 808387"/>
              <a:gd name="connsiteX2923" fmla="*/ 1899761 w 4790027"/>
              <a:gd name="connsiteY2923" fmla="*/ 598075 h 808387"/>
              <a:gd name="connsiteX2924" fmla="*/ 1909953 w 4790027"/>
              <a:gd name="connsiteY2924" fmla="*/ 611791 h 808387"/>
              <a:gd name="connsiteX2925" fmla="*/ 1900714 w 4790027"/>
              <a:gd name="connsiteY2925" fmla="*/ 616173 h 808387"/>
              <a:gd name="connsiteX2926" fmla="*/ 1893475 w 4790027"/>
              <a:gd name="connsiteY2926" fmla="*/ 615792 h 808387"/>
              <a:gd name="connsiteX2927" fmla="*/ 1899475 w 4790027"/>
              <a:gd name="connsiteY2927" fmla="*/ 604552 h 808387"/>
              <a:gd name="connsiteX2928" fmla="*/ 1883759 w 4790027"/>
              <a:gd name="connsiteY2928" fmla="*/ 597218 h 808387"/>
              <a:gd name="connsiteX2929" fmla="*/ 1875377 w 4790027"/>
              <a:gd name="connsiteY2929" fmla="*/ 612172 h 808387"/>
              <a:gd name="connsiteX2930" fmla="*/ 1890522 w 4790027"/>
              <a:gd name="connsiteY2930" fmla="*/ 610744 h 808387"/>
              <a:gd name="connsiteX2931" fmla="*/ 1866043 w 4790027"/>
              <a:gd name="connsiteY2931" fmla="*/ 628746 h 808387"/>
              <a:gd name="connsiteX2932" fmla="*/ 1874996 w 4790027"/>
              <a:gd name="connsiteY2932" fmla="*/ 635128 h 808387"/>
              <a:gd name="connsiteX2933" fmla="*/ 1878520 w 4790027"/>
              <a:gd name="connsiteY2933" fmla="*/ 634270 h 808387"/>
              <a:gd name="connsiteX2934" fmla="*/ 1883759 w 4790027"/>
              <a:gd name="connsiteY2934" fmla="*/ 629984 h 808387"/>
              <a:gd name="connsiteX2935" fmla="*/ 1886998 w 4790027"/>
              <a:gd name="connsiteY2935" fmla="*/ 632080 h 808387"/>
              <a:gd name="connsiteX2936" fmla="*/ 1932908 w 4790027"/>
              <a:gd name="connsiteY2936" fmla="*/ 623317 h 808387"/>
              <a:gd name="connsiteX2937" fmla="*/ 1936623 w 4790027"/>
              <a:gd name="connsiteY2937" fmla="*/ 602743 h 808387"/>
              <a:gd name="connsiteX2938" fmla="*/ 1940718 w 4790027"/>
              <a:gd name="connsiteY2938" fmla="*/ 591884 h 808387"/>
              <a:gd name="connsiteX2939" fmla="*/ 1947958 w 4790027"/>
              <a:gd name="connsiteY2939" fmla="*/ 598837 h 808387"/>
              <a:gd name="connsiteX2940" fmla="*/ 1949196 w 4790027"/>
              <a:gd name="connsiteY2940" fmla="*/ 568262 h 808387"/>
              <a:gd name="connsiteX2941" fmla="*/ 1958149 w 4790027"/>
              <a:gd name="connsiteY2941" fmla="*/ 588931 h 808387"/>
              <a:gd name="connsiteX2942" fmla="*/ 1970532 w 4790027"/>
              <a:gd name="connsiteY2942" fmla="*/ 590932 h 808387"/>
              <a:gd name="connsiteX2943" fmla="*/ 1968817 w 4790027"/>
              <a:gd name="connsiteY2943" fmla="*/ 600266 h 808387"/>
              <a:gd name="connsiteX2944" fmla="*/ 2004346 w 4790027"/>
              <a:gd name="connsiteY2944" fmla="*/ 600171 h 808387"/>
              <a:gd name="connsiteX2945" fmla="*/ 2007013 w 4790027"/>
              <a:gd name="connsiteY2945" fmla="*/ 600361 h 808387"/>
              <a:gd name="connsiteX2946" fmla="*/ 2005012 w 4790027"/>
              <a:gd name="connsiteY2946" fmla="*/ 602552 h 808387"/>
              <a:gd name="connsiteX2947" fmla="*/ 1995011 w 4790027"/>
              <a:gd name="connsiteY2947" fmla="*/ 608362 h 808387"/>
              <a:gd name="connsiteX2948" fmla="*/ 2011870 w 4790027"/>
              <a:gd name="connsiteY2948" fmla="*/ 609124 h 808387"/>
              <a:gd name="connsiteX2949" fmla="*/ 2012537 w 4790027"/>
              <a:gd name="connsiteY2949" fmla="*/ 582264 h 808387"/>
              <a:gd name="connsiteX2950" fmla="*/ 1999393 w 4790027"/>
              <a:gd name="connsiteY2950" fmla="*/ 583978 h 808387"/>
              <a:gd name="connsiteX2951" fmla="*/ 1994154 w 4790027"/>
              <a:gd name="connsiteY2951" fmla="*/ 554356 h 808387"/>
              <a:gd name="connsiteX2952" fmla="*/ 2004822 w 4790027"/>
              <a:gd name="connsiteY2952" fmla="*/ 565690 h 808387"/>
              <a:gd name="connsiteX2953" fmla="*/ 2008346 w 4790027"/>
              <a:gd name="connsiteY2953" fmla="*/ 498920 h 808387"/>
              <a:gd name="connsiteX2954" fmla="*/ 2024253 w 4790027"/>
              <a:gd name="connsiteY2954" fmla="*/ 528352 h 808387"/>
              <a:gd name="connsiteX2955" fmla="*/ 2046256 w 4790027"/>
              <a:gd name="connsiteY2955" fmla="*/ 535782 h 808387"/>
              <a:gd name="connsiteX2956" fmla="*/ 2059210 w 4790027"/>
              <a:gd name="connsiteY2956" fmla="*/ 510922 h 808387"/>
              <a:gd name="connsiteX2957" fmla="*/ 2033397 w 4790027"/>
              <a:gd name="connsiteY2957" fmla="*/ 489395 h 808387"/>
              <a:gd name="connsiteX2958" fmla="*/ 2039112 w 4790027"/>
              <a:gd name="connsiteY2958" fmla="*/ 457582 h 808387"/>
              <a:gd name="connsiteX2959" fmla="*/ 2033587 w 4790027"/>
              <a:gd name="connsiteY2959" fmla="*/ 429769 h 808387"/>
              <a:gd name="connsiteX2960" fmla="*/ 2058352 w 4790027"/>
              <a:gd name="connsiteY2960" fmla="*/ 422244 h 808387"/>
              <a:gd name="connsiteX2961" fmla="*/ 2059305 w 4790027"/>
              <a:gd name="connsiteY2961" fmla="*/ 405099 h 808387"/>
              <a:gd name="connsiteX2962" fmla="*/ 2093309 w 4790027"/>
              <a:gd name="connsiteY2962" fmla="*/ 404813 h 808387"/>
              <a:gd name="connsiteX2963" fmla="*/ 2103691 w 4790027"/>
              <a:gd name="connsiteY2963" fmla="*/ 406432 h 808387"/>
              <a:gd name="connsiteX2964" fmla="*/ 2147602 w 4790027"/>
              <a:gd name="connsiteY2964" fmla="*/ 386620 h 808387"/>
              <a:gd name="connsiteX2965" fmla="*/ 2160937 w 4790027"/>
              <a:gd name="connsiteY2965" fmla="*/ 359950 h 808387"/>
              <a:gd name="connsiteX2966" fmla="*/ 2191512 w 4790027"/>
              <a:gd name="connsiteY2966" fmla="*/ 343758 h 808387"/>
              <a:gd name="connsiteX2967" fmla="*/ 2208085 w 4790027"/>
              <a:gd name="connsiteY2967" fmla="*/ 357950 h 808387"/>
              <a:gd name="connsiteX2968" fmla="*/ 2222468 w 4790027"/>
              <a:gd name="connsiteY2968" fmla="*/ 337186 h 808387"/>
              <a:gd name="connsiteX2969" fmla="*/ 2245423 w 4790027"/>
              <a:gd name="connsiteY2969" fmla="*/ 327375 h 808387"/>
              <a:gd name="connsiteX2970" fmla="*/ 2271903 w 4790027"/>
              <a:gd name="connsiteY2970" fmla="*/ 322041 h 808387"/>
              <a:gd name="connsiteX2971" fmla="*/ 2316575 w 4790027"/>
              <a:gd name="connsiteY2971" fmla="*/ 298514 h 808387"/>
              <a:gd name="connsiteX2972" fmla="*/ 2323243 w 4790027"/>
              <a:gd name="connsiteY2972" fmla="*/ 320707 h 808387"/>
              <a:gd name="connsiteX2973" fmla="*/ 2343531 w 4790027"/>
              <a:gd name="connsiteY2973" fmla="*/ 325946 h 808387"/>
              <a:gd name="connsiteX2974" fmla="*/ 2351532 w 4790027"/>
              <a:gd name="connsiteY2974" fmla="*/ 340710 h 808387"/>
              <a:gd name="connsiteX2975" fmla="*/ 2359819 w 4790027"/>
              <a:gd name="connsiteY2975" fmla="*/ 342043 h 808387"/>
              <a:gd name="connsiteX2976" fmla="*/ 2367153 w 4790027"/>
              <a:gd name="connsiteY2976" fmla="*/ 372142 h 808387"/>
              <a:gd name="connsiteX2977" fmla="*/ 2356485 w 4790027"/>
              <a:gd name="connsiteY2977" fmla="*/ 383858 h 808387"/>
              <a:gd name="connsiteX2978" fmla="*/ 2413921 w 4790027"/>
              <a:gd name="connsiteY2978" fmla="*/ 371952 h 808387"/>
              <a:gd name="connsiteX2979" fmla="*/ 2413635 w 4790027"/>
              <a:gd name="connsiteY2979" fmla="*/ 385382 h 808387"/>
              <a:gd name="connsiteX2980" fmla="*/ 2443829 w 4790027"/>
              <a:gd name="connsiteY2980" fmla="*/ 370999 h 808387"/>
              <a:gd name="connsiteX2981" fmla="*/ 2442591 w 4790027"/>
              <a:gd name="connsiteY2981" fmla="*/ 401575 h 808387"/>
              <a:gd name="connsiteX2982" fmla="*/ 2449735 w 4790027"/>
              <a:gd name="connsiteY2982" fmla="*/ 408528 h 808387"/>
              <a:gd name="connsiteX2983" fmla="*/ 2454307 w 4790027"/>
              <a:gd name="connsiteY2983" fmla="*/ 433102 h 808387"/>
              <a:gd name="connsiteX2984" fmla="*/ 2502503 w 4790027"/>
              <a:gd name="connsiteY2984" fmla="*/ 437674 h 808387"/>
              <a:gd name="connsiteX2985" fmla="*/ 2454497 w 4790027"/>
              <a:gd name="connsiteY2985" fmla="*/ 436246 h 808387"/>
              <a:gd name="connsiteX2986" fmla="*/ 2458593 w 4790027"/>
              <a:gd name="connsiteY2986" fmla="*/ 454153 h 808387"/>
              <a:gd name="connsiteX2987" fmla="*/ 2437638 w 4790027"/>
              <a:gd name="connsiteY2987" fmla="*/ 501682 h 808387"/>
              <a:gd name="connsiteX2988" fmla="*/ 2445448 w 4790027"/>
              <a:gd name="connsiteY2988" fmla="*/ 507397 h 808387"/>
              <a:gd name="connsiteX2989" fmla="*/ 2464974 w 4790027"/>
              <a:gd name="connsiteY2989" fmla="*/ 505111 h 808387"/>
              <a:gd name="connsiteX2990" fmla="*/ 2464498 w 4790027"/>
              <a:gd name="connsiteY2990" fmla="*/ 501111 h 808387"/>
              <a:gd name="connsiteX2991" fmla="*/ 2482120 w 4790027"/>
              <a:gd name="connsiteY2991" fmla="*/ 500539 h 808387"/>
              <a:gd name="connsiteX2992" fmla="*/ 2484215 w 4790027"/>
              <a:gd name="connsiteY2992" fmla="*/ 488157 h 808387"/>
              <a:gd name="connsiteX2993" fmla="*/ 2489740 w 4790027"/>
              <a:gd name="connsiteY2993" fmla="*/ 496729 h 808387"/>
              <a:gd name="connsiteX2994" fmla="*/ 2490216 w 4790027"/>
              <a:gd name="connsiteY2994" fmla="*/ 489966 h 808387"/>
              <a:gd name="connsiteX2995" fmla="*/ 2490025 w 4790027"/>
              <a:gd name="connsiteY2995" fmla="*/ 497491 h 808387"/>
              <a:gd name="connsiteX2996" fmla="*/ 2491645 w 4790027"/>
              <a:gd name="connsiteY2996" fmla="*/ 500444 h 808387"/>
              <a:gd name="connsiteX2997" fmla="*/ 2501265 w 4790027"/>
              <a:gd name="connsiteY2997" fmla="*/ 500444 h 808387"/>
              <a:gd name="connsiteX2998" fmla="*/ 2514409 w 4790027"/>
              <a:gd name="connsiteY2998" fmla="*/ 500254 h 808387"/>
              <a:gd name="connsiteX2999" fmla="*/ 2551747 w 4790027"/>
              <a:gd name="connsiteY2999" fmla="*/ 498253 h 808387"/>
              <a:gd name="connsiteX3000" fmla="*/ 2545937 w 4790027"/>
              <a:gd name="connsiteY3000" fmla="*/ 507112 h 808387"/>
              <a:gd name="connsiteX3001" fmla="*/ 2558510 w 4790027"/>
              <a:gd name="connsiteY3001" fmla="*/ 510350 h 808387"/>
              <a:gd name="connsiteX3002" fmla="*/ 2533745 w 4790027"/>
              <a:gd name="connsiteY3002" fmla="*/ 510160 h 808387"/>
              <a:gd name="connsiteX3003" fmla="*/ 2536984 w 4790027"/>
              <a:gd name="connsiteY3003" fmla="*/ 523780 h 808387"/>
              <a:gd name="connsiteX3004" fmla="*/ 2526982 w 4790027"/>
              <a:gd name="connsiteY3004" fmla="*/ 530543 h 808387"/>
              <a:gd name="connsiteX3005" fmla="*/ 2550414 w 4790027"/>
              <a:gd name="connsiteY3005" fmla="*/ 552736 h 808387"/>
              <a:gd name="connsiteX3006" fmla="*/ 2538412 w 4790027"/>
              <a:gd name="connsiteY3006" fmla="*/ 582264 h 808387"/>
              <a:gd name="connsiteX3007" fmla="*/ 2544413 w 4790027"/>
              <a:gd name="connsiteY3007" fmla="*/ 593789 h 808387"/>
              <a:gd name="connsiteX3008" fmla="*/ 2574798 w 4790027"/>
              <a:gd name="connsiteY3008" fmla="*/ 574739 h 808387"/>
              <a:gd name="connsiteX3009" fmla="*/ 2579084 w 4790027"/>
              <a:gd name="connsiteY3009" fmla="*/ 573787 h 808387"/>
              <a:gd name="connsiteX3010" fmla="*/ 2579370 w 4790027"/>
              <a:gd name="connsiteY3010" fmla="*/ 568738 h 808387"/>
              <a:gd name="connsiteX3011" fmla="*/ 2574703 w 4790027"/>
              <a:gd name="connsiteY3011" fmla="*/ 550450 h 808387"/>
              <a:gd name="connsiteX3012" fmla="*/ 2585466 w 4790027"/>
              <a:gd name="connsiteY3012" fmla="*/ 573120 h 808387"/>
              <a:gd name="connsiteX3013" fmla="*/ 2598229 w 4790027"/>
              <a:gd name="connsiteY3013" fmla="*/ 586169 h 808387"/>
              <a:gd name="connsiteX3014" fmla="*/ 2626423 w 4790027"/>
              <a:gd name="connsiteY3014" fmla="*/ 583026 h 808387"/>
              <a:gd name="connsiteX3015" fmla="*/ 2660523 w 4790027"/>
              <a:gd name="connsiteY3015" fmla="*/ 594265 h 808387"/>
              <a:gd name="connsiteX3016" fmla="*/ 2663857 w 4790027"/>
              <a:gd name="connsiteY3016" fmla="*/ 593408 h 808387"/>
              <a:gd name="connsiteX3017" fmla="*/ 2664619 w 4790027"/>
              <a:gd name="connsiteY3017" fmla="*/ 586931 h 808387"/>
              <a:gd name="connsiteX3018" fmla="*/ 2668048 w 4790027"/>
              <a:gd name="connsiteY3018" fmla="*/ 591598 h 808387"/>
              <a:gd name="connsiteX3019" fmla="*/ 2692432 w 4790027"/>
              <a:gd name="connsiteY3019" fmla="*/ 581502 h 808387"/>
              <a:gd name="connsiteX3020" fmla="*/ 2695575 w 4790027"/>
              <a:gd name="connsiteY3020" fmla="*/ 580168 h 808387"/>
              <a:gd name="connsiteX3021" fmla="*/ 2683764 w 4790027"/>
              <a:gd name="connsiteY3021" fmla="*/ 551593 h 808387"/>
              <a:gd name="connsiteX3022" fmla="*/ 2670524 w 4790027"/>
              <a:gd name="connsiteY3022" fmla="*/ 553213 h 808387"/>
              <a:gd name="connsiteX3023" fmla="*/ 2684716 w 4790027"/>
              <a:gd name="connsiteY3023" fmla="*/ 546736 h 808387"/>
              <a:gd name="connsiteX3024" fmla="*/ 2713006 w 4790027"/>
              <a:gd name="connsiteY3024" fmla="*/ 544545 h 808387"/>
              <a:gd name="connsiteX3025" fmla="*/ 2715958 w 4790027"/>
              <a:gd name="connsiteY3025" fmla="*/ 549879 h 808387"/>
              <a:gd name="connsiteX3026" fmla="*/ 2721864 w 4790027"/>
              <a:gd name="connsiteY3026" fmla="*/ 552260 h 808387"/>
              <a:gd name="connsiteX3027" fmla="*/ 2717101 w 4790027"/>
              <a:gd name="connsiteY3027" fmla="*/ 553117 h 808387"/>
              <a:gd name="connsiteX3028" fmla="*/ 2718530 w 4790027"/>
              <a:gd name="connsiteY3028" fmla="*/ 558356 h 808387"/>
              <a:gd name="connsiteX3029" fmla="*/ 2720054 w 4790027"/>
              <a:gd name="connsiteY3029" fmla="*/ 559499 h 808387"/>
              <a:gd name="connsiteX3030" fmla="*/ 2719197 w 4790027"/>
              <a:gd name="connsiteY3030" fmla="*/ 561023 h 808387"/>
              <a:gd name="connsiteX3031" fmla="*/ 2722816 w 4790027"/>
              <a:gd name="connsiteY3031" fmla="*/ 568929 h 808387"/>
              <a:gd name="connsiteX3032" fmla="*/ 2764631 w 4790027"/>
              <a:gd name="connsiteY3032" fmla="*/ 569119 h 808387"/>
              <a:gd name="connsiteX3033" fmla="*/ 2736628 w 4790027"/>
              <a:gd name="connsiteY3033" fmla="*/ 576168 h 808387"/>
              <a:gd name="connsiteX3034" fmla="*/ 2767203 w 4790027"/>
              <a:gd name="connsiteY3034" fmla="*/ 591122 h 808387"/>
              <a:gd name="connsiteX3035" fmla="*/ 2773870 w 4790027"/>
              <a:gd name="connsiteY3035" fmla="*/ 586645 h 808387"/>
              <a:gd name="connsiteX3036" fmla="*/ 2781014 w 4790027"/>
              <a:gd name="connsiteY3036" fmla="*/ 598456 h 808387"/>
              <a:gd name="connsiteX3037" fmla="*/ 2767679 w 4790027"/>
              <a:gd name="connsiteY3037" fmla="*/ 597980 h 808387"/>
              <a:gd name="connsiteX3038" fmla="*/ 2771013 w 4790027"/>
              <a:gd name="connsiteY3038" fmla="*/ 605219 h 808387"/>
              <a:gd name="connsiteX3039" fmla="*/ 2770632 w 4790027"/>
              <a:gd name="connsiteY3039" fmla="*/ 607886 h 808387"/>
              <a:gd name="connsiteX3040" fmla="*/ 2762250 w 4790027"/>
              <a:gd name="connsiteY3040" fmla="*/ 603981 h 808387"/>
              <a:gd name="connsiteX3041" fmla="*/ 2759011 w 4790027"/>
              <a:gd name="connsiteY3041" fmla="*/ 604933 h 808387"/>
              <a:gd name="connsiteX3042" fmla="*/ 2772156 w 4790027"/>
              <a:gd name="connsiteY3042" fmla="*/ 616459 h 808387"/>
              <a:gd name="connsiteX3043" fmla="*/ 2795587 w 4790027"/>
              <a:gd name="connsiteY3043" fmla="*/ 571882 h 808387"/>
              <a:gd name="connsiteX3044" fmla="*/ 2774728 w 4790027"/>
              <a:gd name="connsiteY3044" fmla="*/ 571786 h 808387"/>
              <a:gd name="connsiteX3045" fmla="*/ 2783872 w 4790027"/>
              <a:gd name="connsiteY3045" fmla="*/ 560833 h 808387"/>
              <a:gd name="connsiteX3046" fmla="*/ 2773775 w 4790027"/>
              <a:gd name="connsiteY3046" fmla="*/ 553117 h 808387"/>
              <a:gd name="connsiteX3047" fmla="*/ 2768155 w 4790027"/>
              <a:gd name="connsiteY3047" fmla="*/ 555403 h 808387"/>
              <a:gd name="connsiteX3048" fmla="*/ 2742533 w 4790027"/>
              <a:gd name="connsiteY3048" fmla="*/ 557975 h 808387"/>
              <a:gd name="connsiteX3049" fmla="*/ 2750629 w 4790027"/>
              <a:gd name="connsiteY3049" fmla="*/ 553689 h 808387"/>
              <a:gd name="connsiteX3050" fmla="*/ 2745200 w 4790027"/>
              <a:gd name="connsiteY3050" fmla="*/ 551593 h 808387"/>
              <a:gd name="connsiteX3051" fmla="*/ 2758345 w 4790027"/>
              <a:gd name="connsiteY3051" fmla="*/ 550355 h 808387"/>
              <a:gd name="connsiteX3052" fmla="*/ 2762155 w 4790027"/>
              <a:gd name="connsiteY3052" fmla="*/ 546926 h 808387"/>
              <a:gd name="connsiteX3053" fmla="*/ 2747867 w 4790027"/>
              <a:gd name="connsiteY3053" fmla="*/ 523304 h 808387"/>
              <a:gd name="connsiteX3054" fmla="*/ 2719387 w 4790027"/>
              <a:gd name="connsiteY3054" fmla="*/ 523495 h 808387"/>
              <a:gd name="connsiteX3055" fmla="*/ 2747391 w 4790027"/>
              <a:gd name="connsiteY3055" fmla="*/ 516446 h 808387"/>
              <a:gd name="connsiteX3056" fmla="*/ 2743200 w 4790027"/>
              <a:gd name="connsiteY3056" fmla="*/ 513017 h 808387"/>
              <a:gd name="connsiteX3057" fmla="*/ 2731770 w 4790027"/>
              <a:gd name="connsiteY3057" fmla="*/ 514065 h 808387"/>
              <a:gd name="connsiteX3058" fmla="*/ 2728436 w 4790027"/>
              <a:gd name="connsiteY3058" fmla="*/ 514255 h 808387"/>
              <a:gd name="connsiteX3059" fmla="*/ 2653665 w 4790027"/>
              <a:gd name="connsiteY3059" fmla="*/ 507588 h 808387"/>
              <a:gd name="connsiteX3060" fmla="*/ 2650617 w 4790027"/>
              <a:gd name="connsiteY3060" fmla="*/ 514351 h 808387"/>
              <a:gd name="connsiteX3061" fmla="*/ 2604802 w 4790027"/>
              <a:gd name="connsiteY3061" fmla="*/ 511017 h 808387"/>
              <a:gd name="connsiteX3062" fmla="*/ 2602897 w 4790027"/>
              <a:gd name="connsiteY3062" fmla="*/ 501587 h 808387"/>
              <a:gd name="connsiteX3063" fmla="*/ 2626042 w 4790027"/>
              <a:gd name="connsiteY3063" fmla="*/ 500920 h 808387"/>
              <a:gd name="connsiteX3064" fmla="*/ 2623090 w 4790027"/>
              <a:gd name="connsiteY3064" fmla="*/ 505397 h 808387"/>
              <a:gd name="connsiteX3065" fmla="*/ 2662142 w 4790027"/>
              <a:gd name="connsiteY3065" fmla="*/ 496634 h 808387"/>
              <a:gd name="connsiteX3066" fmla="*/ 2685193 w 4790027"/>
              <a:gd name="connsiteY3066" fmla="*/ 504826 h 808387"/>
              <a:gd name="connsiteX3067" fmla="*/ 2708434 w 4790027"/>
              <a:gd name="connsiteY3067" fmla="*/ 488252 h 808387"/>
              <a:gd name="connsiteX3068" fmla="*/ 2716435 w 4790027"/>
              <a:gd name="connsiteY3068" fmla="*/ 504254 h 808387"/>
              <a:gd name="connsiteX3069" fmla="*/ 2707672 w 4790027"/>
              <a:gd name="connsiteY3069" fmla="*/ 506921 h 808387"/>
              <a:gd name="connsiteX3070" fmla="*/ 2729674 w 4790027"/>
              <a:gd name="connsiteY3070" fmla="*/ 500539 h 808387"/>
              <a:gd name="connsiteX3071" fmla="*/ 2717673 w 4790027"/>
              <a:gd name="connsiteY3071" fmla="*/ 496348 h 808387"/>
              <a:gd name="connsiteX3072" fmla="*/ 2755297 w 4790027"/>
              <a:gd name="connsiteY3072" fmla="*/ 504159 h 808387"/>
              <a:gd name="connsiteX3073" fmla="*/ 2763012 w 4790027"/>
              <a:gd name="connsiteY3073" fmla="*/ 492538 h 808387"/>
              <a:gd name="connsiteX3074" fmla="*/ 2762345 w 4790027"/>
              <a:gd name="connsiteY3074" fmla="*/ 492443 h 808387"/>
              <a:gd name="connsiteX3075" fmla="*/ 2763203 w 4790027"/>
              <a:gd name="connsiteY3075" fmla="*/ 491776 h 808387"/>
              <a:gd name="connsiteX3076" fmla="*/ 2763488 w 4790027"/>
              <a:gd name="connsiteY3076" fmla="*/ 488252 h 808387"/>
              <a:gd name="connsiteX3077" fmla="*/ 2753773 w 4790027"/>
              <a:gd name="connsiteY3077" fmla="*/ 488443 h 808387"/>
              <a:gd name="connsiteX3078" fmla="*/ 2751582 w 4790027"/>
              <a:gd name="connsiteY3078" fmla="*/ 490157 h 808387"/>
              <a:gd name="connsiteX3079" fmla="*/ 2750724 w 4790027"/>
              <a:gd name="connsiteY3079" fmla="*/ 488824 h 808387"/>
              <a:gd name="connsiteX3080" fmla="*/ 2739485 w 4790027"/>
              <a:gd name="connsiteY3080" fmla="*/ 490824 h 808387"/>
              <a:gd name="connsiteX3081" fmla="*/ 2732151 w 4790027"/>
              <a:gd name="connsiteY3081" fmla="*/ 485680 h 808387"/>
              <a:gd name="connsiteX3082" fmla="*/ 2743200 w 4790027"/>
              <a:gd name="connsiteY3082" fmla="*/ 482728 h 808387"/>
              <a:gd name="connsiteX3083" fmla="*/ 2723007 w 4790027"/>
              <a:gd name="connsiteY3083" fmla="*/ 480918 h 808387"/>
              <a:gd name="connsiteX3084" fmla="*/ 2724626 w 4790027"/>
              <a:gd name="connsiteY3084" fmla="*/ 470250 h 808387"/>
              <a:gd name="connsiteX3085" fmla="*/ 2747677 w 4790027"/>
              <a:gd name="connsiteY3085" fmla="*/ 476060 h 808387"/>
              <a:gd name="connsiteX3086" fmla="*/ 2748724 w 4790027"/>
              <a:gd name="connsiteY3086" fmla="*/ 473393 h 808387"/>
              <a:gd name="connsiteX3087" fmla="*/ 2748439 w 4790027"/>
              <a:gd name="connsiteY3087" fmla="*/ 472822 h 808387"/>
              <a:gd name="connsiteX3088" fmla="*/ 2749010 w 4790027"/>
              <a:gd name="connsiteY3088" fmla="*/ 472060 h 808387"/>
              <a:gd name="connsiteX3089" fmla="*/ 2755106 w 4790027"/>
              <a:gd name="connsiteY3089" fmla="*/ 466249 h 808387"/>
              <a:gd name="connsiteX3090" fmla="*/ 2765774 w 4790027"/>
              <a:gd name="connsiteY3090" fmla="*/ 477108 h 808387"/>
              <a:gd name="connsiteX3091" fmla="*/ 2767012 w 4790027"/>
              <a:gd name="connsiteY3091" fmla="*/ 477203 h 808387"/>
              <a:gd name="connsiteX3092" fmla="*/ 2771775 w 4790027"/>
              <a:gd name="connsiteY3092" fmla="*/ 474917 h 808387"/>
              <a:gd name="connsiteX3093" fmla="*/ 2766441 w 4790027"/>
              <a:gd name="connsiteY3093" fmla="*/ 471774 h 808387"/>
              <a:gd name="connsiteX3094" fmla="*/ 2776633 w 4790027"/>
              <a:gd name="connsiteY3094" fmla="*/ 471012 h 808387"/>
              <a:gd name="connsiteX3095" fmla="*/ 2763869 w 4790027"/>
              <a:gd name="connsiteY3095" fmla="*/ 438817 h 808387"/>
              <a:gd name="connsiteX3096" fmla="*/ 2766536 w 4790027"/>
              <a:gd name="connsiteY3096" fmla="*/ 429864 h 808387"/>
              <a:gd name="connsiteX3097" fmla="*/ 2736247 w 4790027"/>
              <a:gd name="connsiteY3097" fmla="*/ 429959 h 808387"/>
              <a:gd name="connsiteX3098" fmla="*/ 2760154 w 4790027"/>
              <a:gd name="connsiteY3098" fmla="*/ 424815 h 808387"/>
              <a:gd name="connsiteX3099" fmla="*/ 2760059 w 4790027"/>
              <a:gd name="connsiteY3099" fmla="*/ 424720 h 808387"/>
              <a:gd name="connsiteX3100" fmla="*/ 2760345 w 4790027"/>
              <a:gd name="connsiteY3100" fmla="*/ 424815 h 808387"/>
              <a:gd name="connsiteX3101" fmla="*/ 2784920 w 4790027"/>
              <a:gd name="connsiteY3101" fmla="*/ 426721 h 808387"/>
              <a:gd name="connsiteX3102" fmla="*/ 2762916 w 4790027"/>
              <a:gd name="connsiteY3102" fmla="*/ 415672 h 808387"/>
              <a:gd name="connsiteX3103" fmla="*/ 2819686 w 4790027"/>
              <a:gd name="connsiteY3103" fmla="*/ 405670 h 808387"/>
              <a:gd name="connsiteX3104" fmla="*/ 2834735 w 4790027"/>
              <a:gd name="connsiteY3104" fmla="*/ 414433 h 808387"/>
              <a:gd name="connsiteX3105" fmla="*/ 2840260 w 4790027"/>
              <a:gd name="connsiteY3105" fmla="*/ 395383 h 808387"/>
              <a:gd name="connsiteX3106" fmla="*/ 2815590 w 4790027"/>
              <a:gd name="connsiteY3106" fmla="*/ 393764 h 808387"/>
              <a:gd name="connsiteX3107" fmla="*/ 2840164 w 4790027"/>
              <a:gd name="connsiteY3107" fmla="*/ 393383 h 808387"/>
              <a:gd name="connsiteX3108" fmla="*/ 2850832 w 4790027"/>
              <a:gd name="connsiteY3108" fmla="*/ 377286 h 808387"/>
              <a:gd name="connsiteX3109" fmla="*/ 2837783 w 4790027"/>
              <a:gd name="connsiteY3109" fmla="*/ 336233 h 808387"/>
              <a:gd name="connsiteX3110" fmla="*/ 2803874 w 4790027"/>
              <a:gd name="connsiteY3110" fmla="*/ 313944 h 808387"/>
              <a:gd name="connsiteX3111" fmla="*/ 2794254 w 4790027"/>
              <a:gd name="connsiteY3111" fmla="*/ 299086 h 808387"/>
              <a:gd name="connsiteX3112" fmla="*/ 2802636 w 4790027"/>
              <a:gd name="connsiteY3112" fmla="*/ 312420 h 808387"/>
              <a:gd name="connsiteX3113" fmla="*/ 2865215 w 4790027"/>
              <a:gd name="connsiteY3113" fmla="*/ 284227 h 808387"/>
              <a:gd name="connsiteX3114" fmla="*/ 2858548 w 4790027"/>
              <a:gd name="connsiteY3114" fmla="*/ 298228 h 808387"/>
              <a:gd name="connsiteX3115" fmla="*/ 2879026 w 4790027"/>
              <a:gd name="connsiteY3115" fmla="*/ 300991 h 808387"/>
              <a:gd name="connsiteX3116" fmla="*/ 2869787 w 4790027"/>
              <a:gd name="connsiteY3116" fmla="*/ 283465 h 808387"/>
              <a:gd name="connsiteX3117" fmla="*/ 2885218 w 4790027"/>
              <a:gd name="connsiteY3117" fmla="*/ 270606 h 808387"/>
              <a:gd name="connsiteX3118" fmla="*/ 2881312 w 4790027"/>
              <a:gd name="connsiteY3118" fmla="*/ 228029 h 808387"/>
              <a:gd name="connsiteX3119" fmla="*/ 2867596 w 4790027"/>
              <a:gd name="connsiteY3119" fmla="*/ 258795 h 808387"/>
              <a:gd name="connsiteX3120" fmla="*/ 2839879 w 4790027"/>
              <a:gd name="connsiteY3120" fmla="*/ 196692 h 808387"/>
              <a:gd name="connsiteX3121" fmla="*/ 2830258 w 4790027"/>
              <a:gd name="connsiteY3121" fmla="*/ 200788 h 808387"/>
              <a:gd name="connsiteX3122" fmla="*/ 2816352 w 4790027"/>
              <a:gd name="connsiteY3122" fmla="*/ 155448 h 808387"/>
              <a:gd name="connsiteX3123" fmla="*/ 2823877 w 4790027"/>
              <a:gd name="connsiteY3123" fmla="*/ 145638 h 808387"/>
              <a:gd name="connsiteX3124" fmla="*/ 2807874 w 4790027"/>
              <a:gd name="connsiteY3124" fmla="*/ 104109 h 808387"/>
              <a:gd name="connsiteX3125" fmla="*/ 394239 w 4790027"/>
              <a:gd name="connsiteY3125" fmla="*/ 88964 h 808387"/>
              <a:gd name="connsiteX3126" fmla="*/ 410432 w 4790027"/>
              <a:gd name="connsiteY3126" fmla="*/ 91535 h 808387"/>
              <a:gd name="connsiteX3127" fmla="*/ 407670 w 4790027"/>
              <a:gd name="connsiteY3127" fmla="*/ 109442 h 808387"/>
              <a:gd name="connsiteX3128" fmla="*/ 393096 w 4790027"/>
              <a:gd name="connsiteY3128" fmla="*/ 111919 h 808387"/>
              <a:gd name="connsiteX3129" fmla="*/ 370427 w 4790027"/>
              <a:gd name="connsiteY3129" fmla="*/ 95822 h 808387"/>
              <a:gd name="connsiteX3130" fmla="*/ 341090 w 4790027"/>
              <a:gd name="connsiteY3130" fmla="*/ 104109 h 808387"/>
              <a:gd name="connsiteX3131" fmla="*/ 377952 w 4790027"/>
              <a:gd name="connsiteY3131" fmla="*/ 89630 h 808387"/>
              <a:gd name="connsiteX3132" fmla="*/ 384852 w 4790027"/>
              <a:gd name="connsiteY3132" fmla="*/ 96645 h 808387"/>
              <a:gd name="connsiteX3133" fmla="*/ 384810 w 4790027"/>
              <a:gd name="connsiteY3133" fmla="*/ 96679 h 808387"/>
              <a:gd name="connsiteX3134" fmla="*/ 385350 w 4790027"/>
              <a:gd name="connsiteY3134" fmla="*/ 97151 h 808387"/>
              <a:gd name="connsiteX3135" fmla="*/ 395097 w 4790027"/>
              <a:gd name="connsiteY3135" fmla="*/ 107061 h 808387"/>
              <a:gd name="connsiteX3136" fmla="*/ 392132 w 4790027"/>
              <a:gd name="connsiteY3136" fmla="*/ 103085 h 808387"/>
              <a:gd name="connsiteX3137" fmla="*/ 385350 w 4790027"/>
              <a:gd name="connsiteY3137" fmla="*/ 97151 h 808387"/>
              <a:gd name="connsiteX3138" fmla="*/ 384852 w 4790027"/>
              <a:gd name="connsiteY3138" fmla="*/ 96645 h 808387"/>
              <a:gd name="connsiteX3139" fmla="*/ 3167825 w 4790027"/>
              <a:gd name="connsiteY3139" fmla="*/ 81629 h 808387"/>
              <a:gd name="connsiteX3140" fmla="*/ 3197257 w 4790027"/>
              <a:gd name="connsiteY3140" fmla="*/ 142589 h 808387"/>
              <a:gd name="connsiteX3141" fmla="*/ 3167825 w 4790027"/>
              <a:gd name="connsiteY3141" fmla="*/ 81629 h 808387"/>
              <a:gd name="connsiteX3142" fmla="*/ 1677543 w 4790027"/>
              <a:gd name="connsiteY3142" fmla="*/ 80296 h 808387"/>
              <a:gd name="connsiteX3143" fmla="*/ 1685544 w 4790027"/>
              <a:gd name="connsiteY3143" fmla="*/ 106585 h 808387"/>
              <a:gd name="connsiteX3144" fmla="*/ 1655064 w 4790027"/>
              <a:gd name="connsiteY3144" fmla="*/ 134398 h 808387"/>
              <a:gd name="connsiteX3145" fmla="*/ 1677543 w 4790027"/>
              <a:gd name="connsiteY3145" fmla="*/ 80296 h 808387"/>
              <a:gd name="connsiteX3146" fmla="*/ 3128105 w 4790027"/>
              <a:gd name="connsiteY3146" fmla="*/ 77629 h 808387"/>
              <a:gd name="connsiteX3147" fmla="*/ 3145726 w 4790027"/>
              <a:gd name="connsiteY3147" fmla="*/ 98965 h 808387"/>
              <a:gd name="connsiteX3148" fmla="*/ 3158680 w 4790027"/>
              <a:gd name="connsiteY3148" fmla="*/ 102108 h 808387"/>
              <a:gd name="connsiteX3149" fmla="*/ 3155918 w 4790027"/>
              <a:gd name="connsiteY3149" fmla="*/ 139732 h 808387"/>
              <a:gd name="connsiteX3150" fmla="*/ 3142773 w 4790027"/>
              <a:gd name="connsiteY3150" fmla="*/ 98584 h 808387"/>
              <a:gd name="connsiteX3151" fmla="*/ 3128105 w 4790027"/>
              <a:gd name="connsiteY3151" fmla="*/ 77629 h 808387"/>
              <a:gd name="connsiteX3152" fmla="*/ 2557653 w 4790027"/>
              <a:gd name="connsiteY3152" fmla="*/ 57436 h 808387"/>
              <a:gd name="connsiteX3153" fmla="*/ 2557844 w 4790027"/>
              <a:gd name="connsiteY3153" fmla="*/ 124016 h 808387"/>
              <a:gd name="connsiteX3154" fmla="*/ 2557272 w 4790027"/>
              <a:gd name="connsiteY3154" fmla="*/ 60103 h 808387"/>
              <a:gd name="connsiteX3155" fmla="*/ 2557653 w 4790027"/>
              <a:gd name="connsiteY3155" fmla="*/ 57436 h 808387"/>
              <a:gd name="connsiteX3156" fmla="*/ 2913222 w 4790027"/>
              <a:gd name="connsiteY3156" fmla="*/ 56674 h 808387"/>
              <a:gd name="connsiteX3157" fmla="*/ 2909888 w 4790027"/>
              <a:gd name="connsiteY3157" fmla="*/ 58864 h 808387"/>
              <a:gd name="connsiteX3158" fmla="*/ 2912459 w 4790027"/>
              <a:gd name="connsiteY3158" fmla="*/ 62008 h 808387"/>
              <a:gd name="connsiteX3159" fmla="*/ 2915793 w 4790027"/>
              <a:gd name="connsiteY3159" fmla="*/ 59722 h 808387"/>
              <a:gd name="connsiteX3160" fmla="*/ 2913222 w 4790027"/>
              <a:gd name="connsiteY3160" fmla="*/ 56674 h 808387"/>
              <a:gd name="connsiteX3161" fmla="*/ 2570511 w 4790027"/>
              <a:gd name="connsiteY3161" fmla="*/ 41624 h 808387"/>
              <a:gd name="connsiteX3162" fmla="*/ 2570511 w 4790027"/>
              <a:gd name="connsiteY3162" fmla="*/ 41624 h 808387"/>
              <a:gd name="connsiteX3163" fmla="*/ 2946559 w 4790027"/>
              <a:gd name="connsiteY3163" fmla="*/ 24575 h 808387"/>
              <a:gd name="connsiteX3164" fmla="*/ 2967037 w 4790027"/>
              <a:gd name="connsiteY3164" fmla="*/ 27337 h 808387"/>
              <a:gd name="connsiteX3165" fmla="*/ 2932366 w 4790027"/>
              <a:gd name="connsiteY3165" fmla="*/ 38957 h 808387"/>
              <a:gd name="connsiteX3166" fmla="*/ 2946559 w 4790027"/>
              <a:gd name="connsiteY3166" fmla="*/ 24575 h 808387"/>
              <a:gd name="connsiteX3167" fmla="*/ 2905601 w 4790027"/>
              <a:gd name="connsiteY3167" fmla="*/ 0 h 808387"/>
              <a:gd name="connsiteX3168" fmla="*/ 2921127 w 4790027"/>
              <a:gd name="connsiteY3168" fmla="*/ 25146 h 808387"/>
              <a:gd name="connsiteX3169" fmla="*/ 2925985 w 4790027"/>
              <a:gd name="connsiteY3169" fmla="*/ 119443 h 808387"/>
              <a:gd name="connsiteX3170" fmla="*/ 2901887 w 4790027"/>
              <a:gd name="connsiteY3170" fmla="*/ 4953 h 808387"/>
              <a:gd name="connsiteX3171" fmla="*/ 2905601 w 4790027"/>
              <a:gd name="connsiteY3171" fmla="*/ 0 h 808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</a:cxnLst>
            <a:rect l="l" t="t" r="r" b="b"/>
            <a:pathLst>
              <a:path w="4790027" h="808387">
                <a:moveTo>
                  <a:pt x="32099" y="802958"/>
                </a:moveTo>
                <a:cubicBezTo>
                  <a:pt x="28956" y="806768"/>
                  <a:pt x="23336" y="807911"/>
                  <a:pt x="17145" y="808387"/>
                </a:cubicBezTo>
                <a:lnTo>
                  <a:pt x="0" y="808387"/>
                </a:lnTo>
                <a:cubicBezTo>
                  <a:pt x="7144" y="802767"/>
                  <a:pt x="22860" y="806291"/>
                  <a:pt x="32099" y="802958"/>
                </a:cubicBezTo>
                <a:close/>
                <a:moveTo>
                  <a:pt x="65532" y="800767"/>
                </a:moveTo>
                <a:cubicBezTo>
                  <a:pt x="72390" y="802672"/>
                  <a:pt x="86011" y="799338"/>
                  <a:pt x="88297" y="804767"/>
                </a:cubicBezTo>
                <a:cubicBezTo>
                  <a:pt x="80677" y="804196"/>
                  <a:pt x="72961" y="803624"/>
                  <a:pt x="65341" y="803053"/>
                </a:cubicBezTo>
                <a:cubicBezTo>
                  <a:pt x="62960" y="803910"/>
                  <a:pt x="60579" y="804767"/>
                  <a:pt x="59912" y="807244"/>
                </a:cubicBezTo>
                <a:cubicBezTo>
                  <a:pt x="53149" y="806767"/>
                  <a:pt x="46387" y="806291"/>
                  <a:pt x="39624" y="805815"/>
                </a:cubicBezTo>
                <a:cubicBezTo>
                  <a:pt x="45244" y="800957"/>
                  <a:pt x="58674" y="804386"/>
                  <a:pt x="65532" y="800767"/>
                </a:cubicBezTo>
                <a:close/>
                <a:moveTo>
                  <a:pt x="429101" y="783051"/>
                </a:moveTo>
                <a:cubicBezTo>
                  <a:pt x="423291" y="783241"/>
                  <a:pt x="417100" y="783146"/>
                  <a:pt x="411385" y="783432"/>
                </a:cubicBezTo>
                <a:cubicBezTo>
                  <a:pt x="418719" y="784099"/>
                  <a:pt x="425958" y="784861"/>
                  <a:pt x="432911" y="785813"/>
                </a:cubicBezTo>
                <a:cubicBezTo>
                  <a:pt x="431387" y="785146"/>
                  <a:pt x="429863" y="784384"/>
                  <a:pt x="428530" y="783718"/>
                </a:cubicBezTo>
                <a:cubicBezTo>
                  <a:pt x="428720" y="783432"/>
                  <a:pt x="428911" y="783241"/>
                  <a:pt x="429101" y="783051"/>
                </a:cubicBezTo>
                <a:close/>
                <a:moveTo>
                  <a:pt x="435388" y="771335"/>
                </a:moveTo>
                <a:cubicBezTo>
                  <a:pt x="436150" y="773526"/>
                  <a:pt x="436245" y="776193"/>
                  <a:pt x="436150" y="778479"/>
                </a:cubicBezTo>
                <a:cubicBezTo>
                  <a:pt x="444341" y="778098"/>
                  <a:pt x="455866" y="777431"/>
                  <a:pt x="443674" y="779622"/>
                </a:cubicBezTo>
                <a:cubicBezTo>
                  <a:pt x="441960" y="780670"/>
                  <a:pt x="440055" y="781241"/>
                  <a:pt x="437959" y="781813"/>
                </a:cubicBezTo>
                <a:cubicBezTo>
                  <a:pt x="445960" y="786003"/>
                  <a:pt x="452818" y="788956"/>
                  <a:pt x="459200" y="791909"/>
                </a:cubicBezTo>
                <a:cubicBezTo>
                  <a:pt x="466058" y="792480"/>
                  <a:pt x="472821" y="793147"/>
                  <a:pt x="479679" y="793719"/>
                </a:cubicBezTo>
                <a:cubicBezTo>
                  <a:pt x="479107" y="790861"/>
                  <a:pt x="478631" y="788099"/>
                  <a:pt x="478155" y="785242"/>
                </a:cubicBezTo>
                <a:cubicBezTo>
                  <a:pt x="477202" y="784480"/>
                  <a:pt x="476726" y="783241"/>
                  <a:pt x="477488" y="781432"/>
                </a:cubicBezTo>
                <a:cubicBezTo>
                  <a:pt x="477393" y="780860"/>
                  <a:pt x="477298" y="780193"/>
                  <a:pt x="477202" y="779526"/>
                </a:cubicBezTo>
                <a:cubicBezTo>
                  <a:pt x="477012" y="778479"/>
                  <a:pt x="476917" y="777526"/>
                  <a:pt x="476917" y="776574"/>
                </a:cubicBezTo>
                <a:cubicBezTo>
                  <a:pt x="463105" y="774669"/>
                  <a:pt x="449199" y="772859"/>
                  <a:pt x="435388" y="771335"/>
                </a:cubicBezTo>
                <a:close/>
                <a:moveTo>
                  <a:pt x="4369308" y="767430"/>
                </a:moveTo>
                <a:cubicBezTo>
                  <a:pt x="4364926" y="768382"/>
                  <a:pt x="4370546" y="776574"/>
                  <a:pt x="4370356" y="780670"/>
                </a:cubicBezTo>
                <a:cubicBezTo>
                  <a:pt x="4376071" y="779241"/>
                  <a:pt x="4373594" y="771907"/>
                  <a:pt x="4375880" y="767906"/>
                </a:cubicBezTo>
                <a:cubicBezTo>
                  <a:pt x="4373118" y="761048"/>
                  <a:pt x="4373880" y="772954"/>
                  <a:pt x="4373118" y="774288"/>
                </a:cubicBezTo>
                <a:cubicBezTo>
                  <a:pt x="4370641" y="774669"/>
                  <a:pt x="4370356" y="770287"/>
                  <a:pt x="4369308" y="767430"/>
                </a:cubicBezTo>
                <a:close/>
                <a:moveTo>
                  <a:pt x="4018407" y="761608"/>
                </a:moveTo>
                <a:cubicBezTo>
                  <a:pt x="4017741" y="762596"/>
                  <a:pt x="4017455" y="764525"/>
                  <a:pt x="4017169" y="766668"/>
                </a:cubicBezTo>
                <a:cubicBezTo>
                  <a:pt x="4018216" y="766668"/>
                  <a:pt x="4019169" y="766573"/>
                  <a:pt x="4020121" y="766477"/>
                </a:cubicBezTo>
                <a:cubicBezTo>
                  <a:pt x="4020407" y="764858"/>
                  <a:pt x="4020979" y="763334"/>
                  <a:pt x="4021931" y="762191"/>
                </a:cubicBezTo>
                <a:cubicBezTo>
                  <a:pt x="4020122" y="760572"/>
                  <a:pt x="4019074" y="760620"/>
                  <a:pt x="4018407" y="761608"/>
                </a:cubicBezTo>
                <a:close/>
                <a:moveTo>
                  <a:pt x="4348763" y="759370"/>
                </a:moveTo>
                <a:cubicBezTo>
                  <a:pt x="4346669" y="762781"/>
                  <a:pt x="4348258" y="774764"/>
                  <a:pt x="4343686" y="776193"/>
                </a:cubicBezTo>
                <a:cubicBezTo>
                  <a:pt x="4344638" y="779050"/>
                  <a:pt x="4347781" y="777050"/>
                  <a:pt x="4350163" y="776669"/>
                </a:cubicBezTo>
                <a:cubicBezTo>
                  <a:pt x="4344924" y="760572"/>
                  <a:pt x="4354830" y="766382"/>
                  <a:pt x="4352449" y="759524"/>
                </a:cubicBezTo>
                <a:cubicBezTo>
                  <a:pt x="4350568" y="758048"/>
                  <a:pt x="4349461" y="758232"/>
                  <a:pt x="4348763" y="759370"/>
                </a:cubicBezTo>
                <a:close/>
                <a:moveTo>
                  <a:pt x="351377" y="759048"/>
                </a:moveTo>
                <a:cubicBezTo>
                  <a:pt x="350901" y="759524"/>
                  <a:pt x="350425" y="760858"/>
                  <a:pt x="349948" y="763429"/>
                </a:cubicBezTo>
                <a:cubicBezTo>
                  <a:pt x="347376" y="762667"/>
                  <a:pt x="346424" y="760858"/>
                  <a:pt x="344805" y="759429"/>
                </a:cubicBezTo>
                <a:cubicBezTo>
                  <a:pt x="341471" y="760000"/>
                  <a:pt x="338518" y="761048"/>
                  <a:pt x="336709" y="763048"/>
                </a:cubicBezTo>
                <a:cubicBezTo>
                  <a:pt x="339852" y="765906"/>
                  <a:pt x="343662" y="768382"/>
                  <a:pt x="347758" y="770478"/>
                </a:cubicBezTo>
                <a:cubicBezTo>
                  <a:pt x="351472" y="765334"/>
                  <a:pt x="358045" y="773335"/>
                  <a:pt x="367284" y="771621"/>
                </a:cubicBezTo>
                <a:cubicBezTo>
                  <a:pt x="370332" y="773335"/>
                  <a:pt x="362998" y="774002"/>
                  <a:pt x="356235" y="773907"/>
                </a:cubicBezTo>
                <a:cubicBezTo>
                  <a:pt x="363283" y="776383"/>
                  <a:pt x="371094" y="778193"/>
                  <a:pt x="379095" y="779717"/>
                </a:cubicBezTo>
                <a:cubicBezTo>
                  <a:pt x="396240" y="779336"/>
                  <a:pt x="413861" y="778669"/>
                  <a:pt x="430625" y="778765"/>
                </a:cubicBezTo>
                <a:cubicBezTo>
                  <a:pt x="430816" y="778765"/>
                  <a:pt x="431101" y="778765"/>
                  <a:pt x="431292" y="778765"/>
                </a:cubicBezTo>
                <a:cubicBezTo>
                  <a:pt x="431482" y="776764"/>
                  <a:pt x="430435" y="774478"/>
                  <a:pt x="428434" y="770859"/>
                </a:cubicBezTo>
                <a:cubicBezTo>
                  <a:pt x="412337" y="769240"/>
                  <a:pt x="396145" y="768097"/>
                  <a:pt x="379857" y="767906"/>
                </a:cubicBezTo>
                <a:cubicBezTo>
                  <a:pt x="377475" y="765620"/>
                  <a:pt x="371475" y="762953"/>
                  <a:pt x="364426" y="761143"/>
                </a:cubicBezTo>
                <a:cubicBezTo>
                  <a:pt x="362807" y="761715"/>
                  <a:pt x="361283" y="762667"/>
                  <a:pt x="360140" y="764191"/>
                </a:cubicBezTo>
                <a:cubicBezTo>
                  <a:pt x="356616" y="765049"/>
                  <a:pt x="354330" y="760286"/>
                  <a:pt x="352615" y="759048"/>
                </a:cubicBezTo>
                <a:cubicBezTo>
                  <a:pt x="352139" y="759048"/>
                  <a:pt x="351758" y="759048"/>
                  <a:pt x="351377" y="759048"/>
                </a:cubicBezTo>
                <a:close/>
                <a:moveTo>
                  <a:pt x="4063841" y="758572"/>
                </a:moveTo>
                <a:cubicBezTo>
                  <a:pt x="4062698" y="760858"/>
                  <a:pt x="4059364" y="764382"/>
                  <a:pt x="4057936" y="760572"/>
                </a:cubicBezTo>
                <a:cubicBezTo>
                  <a:pt x="4056602" y="761334"/>
                  <a:pt x="4056602" y="763048"/>
                  <a:pt x="4056983" y="764953"/>
                </a:cubicBezTo>
                <a:cubicBezTo>
                  <a:pt x="4058698" y="765049"/>
                  <a:pt x="4060412" y="765049"/>
                  <a:pt x="4062127" y="765144"/>
                </a:cubicBezTo>
                <a:cubicBezTo>
                  <a:pt x="4062317" y="763144"/>
                  <a:pt x="4062793" y="761048"/>
                  <a:pt x="4063841" y="758572"/>
                </a:cubicBezTo>
                <a:close/>
                <a:moveTo>
                  <a:pt x="4257392" y="757714"/>
                </a:moveTo>
                <a:cubicBezTo>
                  <a:pt x="4256473" y="757685"/>
                  <a:pt x="4255532" y="758524"/>
                  <a:pt x="4254532" y="760762"/>
                </a:cubicBezTo>
                <a:cubicBezTo>
                  <a:pt x="4260723" y="763620"/>
                  <a:pt x="4257199" y="766668"/>
                  <a:pt x="4263390" y="771335"/>
                </a:cubicBezTo>
                <a:cubicBezTo>
                  <a:pt x="4264342" y="769144"/>
                  <a:pt x="4265295" y="768001"/>
                  <a:pt x="4266152" y="767144"/>
                </a:cubicBezTo>
                <a:cubicBezTo>
                  <a:pt x="4266343" y="767144"/>
                  <a:pt x="4266533" y="767430"/>
                  <a:pt x="4266724" y="767430"/>
                </a:cubicBezTo>
                <a:cubicBezTo>
                  <a:pt x="4266724" y="767144"/>
                  <a:pt x="4266724" y="766858"/>
                  <a:pt x="4266724" y="766668"/>
                </a:cubicBezTo>
                <a:cubicBezTo>
                  <a:pt x="4271010" y="763620"/>
                  <a:pt x="4275296" y="771145"/>
                  <a:pt x="4279106" y="765906"/>
                </a:cubicBezTo>
                <a:cubicBezTo>
                  <a:pt x="4276439" y="764572"/>
                  <a:pt x="4266438" y="759715"/>
                  <a:pt x="4266724" y="766668"/>
                </a:cubicBezTo>
                <a:cubicBezTo>
                  <a:pt x="4266533" y="766763"/>
                  <a:pt x="4266343" y="766953"/>
                  <a:pt x="4266152" y="767144"/>
                </a:cubicBezTo>
                <a:cubicBezTo>
                  <a:pt x="4262723" y="765715"/>
                  <a:pt x="4260152" y="757804"/>
                  <a:pt x="4257392" y="757714"/>
                </a:cubicBezTo>
                <a:close/>
                <a:moveTo>
                  <a:pt x="4003167" y="755047"/>
                </a:moveTo>
                <a:cubicBezTo>
                  <a:pt x="4001643" y="759715"/>
                  <a:pt x="4001833" y="764191"/>
                  <a:pt x="4003357" y="767716"/>
                </a:cubicBezTo>
                <a:cubicBezTo>
                  <a:pt x="4004691" y="767620"/>
                  <a:pt x="4006120" y="767525"/>
                  <a:pt x="4007548" y="767430"/>
                </a:cubicBezTo>
                <a:cubicBezTo>
                  <a:pt x="4007644" y="764668"/>
                  <a:pt x="4007834" y="762953"/>
                  <a:pt x="4009739" y="767335"/>
                </a:cubicBezTo>
                <a:cubicBezTo>
                  <a:pt x="4010691" y="767239"/>
                  <a:pt x="4011644" y="767144"/>
                  <a:pt x="4012692" y="767049"/>
                </a:cubicBezTo>
                <a:cubicBezTo>
                  <a:pt x="4012025" y="763429"/>
                  <a:pt x="4009549" y="758572"/>
                  <a:pt x="4009644" y="755524"/>
                </a:cubicBezTo>
                <a:cubicBezTo>
                  <a:pt x="4007263" y="755905"/>
                  <a:pt x="4006215" y="757333"/>
                  <a:pt x="4006310" y="759429"/>
                </a:cubicBezTo>
                <a:cubicBezTo>
                  <a:pt x="4004405" y="760000"/>
                  <a:pt x="4004120" y="756857"/>
                  <a:pt x="4003167" y="755047"/>
                </a:cubicBezTo>
                <a:close/>
                <a:moveTo>
                  <a:pt x="4070680" y="754862"/>
                </a:moveTo>
                <a:cubicBezTo>
                  <a:pt x="4069271" y="754506"/>
                  <a:pt x="4067747" y="755190"/>
                  <a:pt x="4065937" y="758000"/>
                </a:cubicBezTo>
                <a:cubicBezTo>
                  <a:pt x="4067175" y="761048"/>
                  <a:pt x="4070413" y="759238"/>
                  <a:pt x="4069842" y="756667"/>
                </a:cubicBezTo>
                <a:cubicBezTo>
                  <a:pt x="4072985" y="758000"/>
                  <a:pt x="4075081" y="762001"/>
                  <a:pt x="4077081" y="766287"/>
                </a:cubicBezTo>
                <a:cubicBezTo>
                  <a:pt x="4079176" y="766477"/>
                  <a:pt x="4081272" y="766858"/>
                  <a:pt x="4083272" y="767144"/>
                </a:cubicBezTo>
                <a:cubicBezTo>
                  <a:pt x="4084320" y="764858"/>
                  <a:pt x="4084510" y="762763"/>
                  <a:pt x="4082034" y="763239"/>
                </a:cubicBezTo>
                <a:cubicBezTo>
                  <a:pt x="4080320" y="756190"/>
                  <a:pt x="4088797" y="767430"/>
                  <a:pt x="4084891" y="756857"/>
                </a:cubicBezTo>
                <a:cubicBezTo>
                  <a:pt x="4078105" y="766358"/>
                  <a:pt x="4074909" y="755929"/>
                  <a:pt x="4070680" y="754862"/>
                </a:cubicBezTo>
                <a:close/>
                <a:moveTo>
                  <a:pt x="447961" y="754190"/>
                </a:moveTo>
                <a:cubicBezTo>
                  <a:pt x="441484" y="758381"/>
                  <a:pt x="436245" y="759524"/>
                  <a:pt x="431482" y="760096"/>
                </a:cubicBezTo>
                <a:cubicBezTo>
                  <a:pt x="445389" y="762572"/>
                  <a:pt x="459676" y="764477"/>
                  <a:pt x="474154" y="765906"/>
                </a:cubicBezTo>
                <a:cubicBezTo>
                  <a:pt x="468058" y="763048"/>
                  <a:pt x="461486" y="759334"/>
                  <a:pt x="456152" y="757619"/>
                </a:cubicBezTo>
                <a:cubicBezTo>
                  <a:pt x="452818" y="757048"/>
                  <a:pt x="450151" y="756095"/>
                  <a:pt x="447961" y="754190"/>
                </a:cubicBezTo>
                <a:close/>
                <a:moveTo>
                  <a:pt x="3990118" y="754095"/>
                </a:moveTo>
                <a:cubicBezTo>
                  <a:pt x="3984307" y="749523"/>
                  <a:pt x="3987641" y="763525"/>
                  <a:pt x="3992499" y="764191"/>
                </a:cubicBezTo>
                <a:cubicBezTo>
                  <a:pt x="3993832" y="761715"/>
                  <a:pt x="3996309" y="760000"/>
                  <a:pt x="3999833" y="758857"/>
                </a:cubicBezTo>
                <a:cubicBezTo>
                  <a:pt x="3998214" y="753523"/>
                  <a:pt x="3993547" y="755238"/>
                  <a:pt x="3988784" y="757238"/>
                </a:cubicBezTo>
                <a:cubicBezTo>
                  <a:pt x="3987832" y="755333"/>
                  <a:pt x="3988879" y="754666"/>
                  <a:pt x="3990118" y="754095"/>
                </a:cubicBezTo>
                <a:close/>
                <a:moveTo>
                  <a:pt x="4314730" y="753619"/>
                </a:moveTo>
                <a:cubicBezTo>
                  <a:pt x="4312348" y="756667"/>
                  <a:pt x="4309396" y="759429"/>
                  <a:pt x="4311206" y="765715"/>
                </a:cubicBezTo>
                <a:cubicBezTo>
                  <a:pt x="4314158" y="758667"/>
                  <a:pt x="4318825" y="767906"/>
                  <a:pt x="4324255" y="766668"/>
                </a:cubicBezTo>
                <a:cubicBezTo>
                  <a:pt x="4330541" y="767811"/>
                  <a:pt x="4314349" y="763525"/>
                  <a:pt x="4314730" y="753619"/>
                </a:cubicBezTo>
                <a:close/>
                <a:moveTo>
                  <a:pt x="4030220" y="752234"/>
                </a:moveTo>
                <a:cubicBezTo>
                  <a:pt x="4028623" y="752362"/>
                  <a:pt x="4026813" y="753404"/>
                  <a:pt x="4024693" y="755809"/>
                </a:cubicBezTo>
                <a:cubicBezTo>
                  <a:pt x="4019455" y="750285"/>
                  <a:pt x="4027074" y="763334"/>
                  <a:pt x="4028694" y="754476"/>
                </a:cubicBezTo>
                <a:cubicBezTo>
                  <a:pt x="4030408" y="754380"/>
                  <a:pt x="4031266" y="756286"/>
                  <a:pt x="4033266" y="755619"/>
                </a:cubicBezTo>
                <a:cubicBezTo>
                  <a:pt x="4032218" y="759048"/>
                  <a:pt x="4031837" y="762763"/>
                  <a:pt x="4030599" y="765811"/>
                </a:cubicBezTo>
                <a:cubicBezTo>
                  <a:pt x="4032218" y="765715"/>
                  <a:pt x="4033837" y="765620"/>
                  <a:pt x="4035457" y="765525"/>
                </a:cubicBezTo>
                <a:cubicBezTo>
                  <a:pt x="4034599" y="763810"/>
                  <a:pt x="4032980" y="763715"/>
                  <a:pt x="4032409" y="761334"/>
                </a:cubicBezTo>
                <a:cubicBezTo>
                  <a:pt x="4038028" y="756000"/>
                  <a:pt x="4035838" y="768954"/>
                  <a:pt x="4041457" y="763620"/>
                </a:cubicBezTo>
                <a:cubicBezTo>
                  <a:pt x="4037886" y="759691"/>
                  <a:pt x="4035011" y="751851"/>
                  <a:pt x="4030220" y="752234"/>
                </a:cubicBezTo>
                <a:close/>
                <a:moveTo>
                  <a:pt x="4636770" y="751047"/>
                </a:moveTo>
                <a:cubicBezTo>
                  <a:pt x="4631150" y="758000"/>
                  <a:pt x="4626959" y="751428"/>
                  <a:pt x="4618482" y="754666"/>
                </a:cubicBezTo>
                <a:cubicBezTo>
                  <a:pt x="4619911" y="768097"/>
                  <a:pt x="4633627" y="753333"/>
                  <a:pt x="4637246" y="761810"/>
                </a:cubicBezTo>
                <a:cubicBezTo>
                  <a:pt x="4639628" y="758572"/>
                  <a:pt x="4635722" y="758286"/>
                  <a:pt x="4636770" y="751047"/>
                </a:cubicBezTo>
                <a:close/>
                <a:moveTo>
                  <a:pt x="4657523" y="749059"/>
                </a:moveTo>
                <a:cubicBezTo>
                  <a:pt x="4654391" y="750023"/>
                  <a:pt x="4650200" y="752380"/>
                  <a:pt x="4645247" y="750951"/>
                </a:cubicBezTo>
                <a:cubicBezTo>
                  <a:pt x="4651629" y="759524"/>
                  <a:pt x="4656391" y="755619"/>
                  <a:pt x="4666583" y="759905"/>
                </a:cubicBezTo>
                <a:cubicBezTo>
                  <a:pt x="4665155" y="757905"/>
                  <a:pt x="4663821" y="756000"/>
                  <a:pt x="4661440" y="756190"/>
                </a:cubicBezTo>
                <a:cubicBezTo>
                  <a:pt x="4661154" y="753238"/>
                  <a:pt x="4663154" y="754095"/>
                  <a:pt x="4663440" y="755524"/>
                </a:cubicBezTo>
                <a:cubicBezTo>
                  <a:pt x="4662726" y="748523"/>
                  <a:pt x="4660654" y="748094"/>
                  <a:pt x="4657523" y="749059"/>
                </a:cubicBezTo>
                <a:close/>
                <a:moveTo>
                  <a:pt x="4678144" y="746677"/>
                </a:moveTo>
                <a:cubicBezTo>
                  <a:pt x="4674275" y="747213"/>
                  <a:pt x="4670012" y="748666"/>
                  <a:pt x="4666202" y="749047"/>
                </a:cubicBezTo>
                <a:cubicBezTo>
                  <a:pt x="4666964" y="752476"/>
                  <a:pt x="4667822" y="755809"/>
                  <a:pt x="4668583" y="759143"/>
                </a:cubicBezTo>
                <a:cubicBezTo>
                  <a:pt x="4675156" y="759715"/>
                  <a:pt x="4684395" y="753714"/>
                  <a:pt x="4688205" y="760572"/>
                </a:cubicBezTo>
                <a:cubicBezTo>
                  <a:pt x="4696111" y="753714"/>
                  <a:pt x="4676870" y="752190"/>
                  <a:pt x="4687729" y="749809"/>
                </a:cubicBezTo>
                <a:cubicBezTo>
                  <a:pt x="4685491" y="746523"/>
                  <a:pt x="4682014" y="746142"/>
                  <a:pt x="4678144" y="746677"/>
                </a:cubicBezTo>
                <a:close/>
                <a:moveTo>
                  <a:pt x="193834" y="745903"/>
                </a:moveTo>
                <a:cubicBezTo>
                  <a:pt x="190119" y="747903"/>
                  <a:pt x="180498" y="743617"/>
                  <a:pt x="181927" y="751047"/>
                </a:cubicBezTo>
                <a:cubicBezTo>
                  <a:pt x="186118" y="751333"/>
                  <a:pt x="190405" y="751714"/>
                  <a:pt x="194595" y="751999"/>
                </a:cubicBezTo>
                <a:cubicBezTo>
                  <a:pt x="193453" y="749904"/>
                  <a:pt x="194215" y="748189"/>
                  <a:pt x="195262" y="746856"/>
                </a:cubicBezTo>
                <a:cubicBezTo>
                  <a:pt x="194786" y="746570"/>
                  <a:pt x="194310" y="746189"/>
                  <a:pt x="193834" y="745903"/>
                </a:cubicBezTo>
                <a:close/>
                <a:moveTo>
                  <a:pt x="4096893" y="744570"/>
                </a:moveTo>
                <a:cubicBezTo>
                  <a:pt x="4093654" y="746570"/>
                  <a:pt x="4100512" y="751714"/>
                  <a:pt x="4095274" y="756000"/>
                </a:cubicBezTo>
                <a:cubicBezTo>
                  <a:pt x="4092035" y="755905"/>
                  <a:pt x="4095274" y="752476"/>
                  <a:pt x="4093464" y="748380"/>
                </a:cubicBezTo>
                <a:cubicBezTo>
                  <a:pt x="4090511" y="753904"/>
                  <a:pt x="4090892" y="749047"/>
                  <a:pt x="4085653" y="751142"/>
                </a:cubicBezTo>
                <a:cubicBezTo>
                  <a:pt x="4087749" y="758667"/>
                  <a:pt x="4089082" y="765620"/>
                  <a:pt x="4086225" y="769525"/>
                </a:cubicBezTo>
                <a:cubicBezTo>
                  <a:pt x="4086225" y="769716"/>
                  <a:pt x="4086320" y="769811"/>
                  <a:pt x="4086320" y="769906"/>
                </a:cubicBezTo>
                <a:cubicBezTo>
                  <a:pt x="4091464" y="766001"/>
                  <a:pt x="4089463" y="773526"/>
                  <a:pt x="4099750" y="765430"/>
                </a:cubicBezTo>
                <a:cubicBezTo>
                  <a:pt x="4088797" y="763810"/>
                  <a:pt x="4106704" y="751237"/>
                  <a:pt x="4096893" y="744570"/>
                </a:cubicBezTo>
                <a:close/>
                <a:moveTo>
                  <a:pt x="4022193" y="743058"/>
                </a:moveTo>
                <a:cubicBezTo>
                  <a:pt x="4018478" y="744379"/>
                  <a:pt x="4016169" y="747951"/>
                  <a:pt x="4021455" y="751523"/>
                </a:cubicBezTo>
                <a:cubicBezTo>
                  <a:pt x="4023455" y="750761"/>
                  <a:pt x="4022312" y="747903"/>
                  <a:pt x="4022312" y="745808"/>
                </a:cubicBezTo>
                <a:cubicBezTo>
                  <a:pt x="4025646" y="745808"/>
                  <a:pt x="4025836" y="753142"/>
                  <a:pt x="4031361" y="748094"/>
                </a:cubicBezTo>
                <a:cubicBezTo>
                  <a:pt x="4031028" y="742665"/>
                  <a:pt x="4025908" y="741736"/>
                  <a:pt x="4022193" y="743058"/>
                </a:cubicBezTo>
                <a:close/>
                <a:moveTo>
                  <a:pt x="4001548" y="739426"/>
                </a:moveTo>
                <a:cubicBezTo>
                  <a:pt x="4000119" y="739903"/>
                  <a:pt x="3998881" y="740284"/>
                  <a:pt x="3997547" y="740760"/>
                </a:cubicBezTo>
                <a:cubicBezTo>
                  <a:pt x="3998499" y="748951"/>
                  <a:pt x="4002691" y="749618"/>
                  <a:pt x="4005072" y="754476"/>
                </a:cubicBezTo>
                <a:cubicBezTo>
                  <a:pt x="4006882" y="742570"/>
                  <a:pt x="4010406" y="755714"/>
                  <a:pt x="4017549" y="752952"/>
                </a:cubicBezTo>
                <a:cubicBezTo>
                  <a:pt x="4011930" y="740760"/>
                  <a:pt x="4003548" y="754762"/>
                  <a:pt x="4000119" y="742570"/>
                </a:cubicBezTo>
                <a:cubicBezTo>
                  <a:pt x="4001738" y="741522"/>
                  <a:pt x="4002310" y="742951"/>
                  <a:pt x="4002691" y="744475"/>
                </a:cubicBezTo>
                <a:cubicBezTo>
                  <a:pt x="4005358" y="742379"/>
                  <a:pt x="4002024" y="742284"/>
                  <a:pt x="4001548" y="739426"/>
                </a:cubicBezTo>
                <a:close/>
                <a:moveTo>
                  <a:pt x="4240231" y="739103"/>
                </a:moveTo>
                <a:lnTo>
                  <a:pt x="4241197" y="740855"/>
                </a:lnTo>
                <a:lnTo>
                  <a:pt x="4238923" y="742177"/>
                </a:lnTo>
                <a:close/>
                <a:moveTo>
                  <a:pt x="4311110" y="738474"/>
                </a:moveTo>
                <a:cubicBezTo>
                  <a:pt x="4308729" y="742284"/>
                  <a:pt x="4308920" y="747999"/>
                  <a:pt x="4303109" y="749428"/>
                </a:cubicBezTo>
                <a:cubicBezTo>
                  <a:pt x="4305014" y="752857"/>
                  <a:pt x="4307491" y="754762"/>
                  <a:pt x="4309396" y="758191"/>
                </a:cubicBezTo>
                <a:cubicBezTo>
                  <a:pt x="4314063" y="758953"/>
                  <a:pt x="4305872" y="740760"/>
                  <a:pt x="4311587" y="749237"/>
                </a:cubicBezTo>
                <a:cubicBezTo>
                  <a:pt x="4314063" y="747523"/>
                  <a:pt x="4311682" y="742284"/>
                  <a:pt x="4311110" y="738474"/>
                </a:cubicBezTo>
                <a:close/>
                <a:moveTo>
                  <a:pt x="4225576" y="737998"/>
                </a:moveTo>
                <a:cubicBezTo>
                  <a:pt x="4223575" y="739331"/>
                  <a:pt x="4225385" y="743522"/>
                  <a:pt x="4222813" y="744475"/>
                </a:cubicBezTo>
                <a:cubicBezTo>
                  <a:pt x="4223480" y="746856"/>
                  <a:pt x="4225671" y="745522"/>
                  <a:pt x="4227385" y="745618"/>
                </a:cubicBezTo>
                <a:cubicBezTo>
                  <a:pt x="4228243" y="747618"/>
                  <a:pt x="4227195" y="748285"/>
                  <a:pt x="4226052" y="748761"/>
                </a:cubicBezTo>
                <a:cubicBezTo>
                  <a:pt x="4227766" y="752190"/>
                  <a:pt x="4228338" y="746856"/>
                  <a:pt x="4231957" y="746761"/>
                </a:cubicBezTo>
                <a:cubicBezTo>
                  <a:pt x="4231672" y="739331"/>
                  <a:pt x="4226814" y="743046"/>
                  <a:pt x="4225576" y="737998"/>
                </a:cubicBezTo>
                <a:close/>
                <a:moveTo>
                  <a:pt x="4061261" y="735632"/>
                </a:moveTo>
                <a:cubicBezTo>
                  <a:pt x="4057644" y="737266"/>
                  <a:pt x="4049340" y="746642"/>
                  <a:pt x="4045267" y="743427"/>
                </a:cubicBezTo>
                <a:cubicBezTo>
                  <a:pt x="4049458" y="746380"/>
                  <a:pt x="4045934" y="754571"/>
                  <a:pt x="4050030" y="763525"/>
                </a:cubicBezTo>
                <a:cubicBezTo>
                  <a:pt x="4045553" y="760381"/>
                  <a:pt x="4041648" y="760476"/>
                  <a:pt x="4044982" y="765144"/>
                </a:cubicBezTo>
                <a:cubicBezTo>
                  <a:pt x="4047553" y="765144"/>
                  <a:pt x="4050030" y="765049"/>
                  <a:pt x="4052602" y="765049"/>
                </a:cubicBezTo>
                <a:cubicBezTo>
                  <a:pt x="4054697" y="758667"/>
                  <a:pt x="4046696" y="750190"/>
                  <a:pt x="4054316" y="745618"/>
                </a:cubicBezTo>
                <a:cubicBezTo>
                  <a:pt x="4060126" y="743808"/>
                  <a:pt x="4062984" y="748761"/>
                  <a:pt x="4066603" y="752380"/>
                </a:cubicBezTo>
                <a:cubicBezTo>
                  <a:pt x="4069747" y="750380"/>
                  <a:pt x="4062889" y="745237"/>
                  <a:pt x="4068128" y="740950"/>
                </a:cubicBezTo>
                <a:cubicBezTo>
                  <a:pt x="4066508" y="737236"/>
                  <a:pt x="4065174" y="744379"/>
                  <a:pt x="4063555" y="739807"/>
                </a:cubicBezTo>
                <a:cubicBezTo>
                  <a:pt x="4060888" y="741903"/>
                  <a:pt x="4065079" y="742760"/>
                  <a:pt x="4065365" y="747332"/>
                </a:cubicBezTo>
                <a:cubicBezTo>
                  <a:pt x="4061841" y="749904"/>
                  <a:pt x="4055364" y="737331"/>
                  <a:pt x="4062984" y="737331"/>
                </a:cubicBezTo>
                <a:cubicBezTo>
                  <a:pt x="4063151" y="735402"/>
                  <a:pt x="4062466" y="735087"/>
                  <a:pt x="4061261" y="735632"/>
                </a:cubicBezTo>
                <a:close/>
                <a:moveTo>
                  <a:pt x="4122420" y="735616"/>
                </a:moveTo>
                <a:cubicBezTo>
                  <a:pt x="4116800" y="734664"/>
                  <a:pt x="4115753" y="747142"/>
                  <a:pt x="4120896" y="747046"/>
                </a:cubicBezTo>
                <a:cubicBezTo>
                  <a:pt x="4116324" y="751142"/>
                  <a:pt x="4110799" y="744665"/>
                  <a:pt x="4101084" y="753904"/>
                </a:cubicBezTo>
                <a:cubicBezTo>
                  <a:pt x="4102132" y="756667"/>
                  <a:pt x="4101751" y="758572"/>
                  <a:pt x="4100417" y="759619"/>
                </a:cubicBezTo>
                <a:cubicBezTo>
                  <a:pt x="4101560" y="762572"/>
                  <a:pt x="4104894" y="760762"/>
                  <a:pt x="4104322" y="758191"/>
                </a:cubicBezTo>
                <a:cubicBezTo>
                  <a:pt x="4106513" y="759429"/>
                  <a:pt x="4108418" y="761715"/>
                  <a:pt x="4110037" y="764382"/>
                </a:cubicBezTo>
                <a:cubicBezTo>
                  <a:pt x="4113657" y="756476"/>
                  <a:pt x="4118800" y="766192"/>
                  <a:pt x="4119086" y="766668"/>
                </a:cubicBezTo>
                <a:cubicBezTo>
                  <a:pt x="4131945" y="773240"/>
                  <a:pt x="4118991" y="751714"/>
                  <a:pt x="4125944" y="750666"/>
                </a:cubicBezTo>
                <a:cubicBezTo>
                  <a:pt x="4125658" y="742474"/>
                  <a:pt x="4118420" y="749999"/>
                  <a:pt x="4118991" y="739522"/>
                </a:cubicBezTo>
                <a:cubicBezTo>
                  <a:pt x="4122134" y="741426"/>
                  <a:pt x="4123658" y="740284"/>
                  <a:pt x="4122420" y="735616"/>
                </a:cubicBezTo>
                <a:close/>
                <a:moveTo>
                  <a:pt x="4077879" y="735207"/>
                </a:moveTo>
                <a:cubicBezTo>
                  <a:pt x="4077843" y="737426"/>
                  <a:pt x="4082201" y="748499"/>
                  <a:pt x="4075843" y="746284"/>
                </a:cubicBezTo>
                <a:cubicBezTo>
                  <a:pt x="4076605" y="750951"/>
                  <a:pt x="4079462" y="750761"/>
                  <a:pt x="4080129" y="755714"/>
                </a:cubicBezTo>
                <a:cubicBezTo>
                  <a:pt x="4083844" y="755238"/>
                  <a:pt x="4083653" y="751904"/>
                  <a:pt x="4081558" y="752476"/>
                </a:cubicBezTo>
                <a:cubicBezTo>
                  <a:pt x="4079367" y="747903"/>
                  <a:pt x="4091559" y="741808"/>
                  <a:pt x="4081748" y="744284"/>
                </a:cubicBezTo>
                <a:cubicBezTo>
                  <a:pt x="4081177" y="741808"/>
                  <a:pt x="4080510" y="739236"/>
                  <a:pt x="4079938" y="736759"/>
                </a:cubicBezTo>
                <a:cubicBezTo>
                  <a:pt x="4078390" y="734711"/>
                  <a:pt x="4077891" y="734467"/>
                  <a:pt x="4077879" y="735207"/>
                </a:cubicBezTo>
                <a:close/>
                <a:moveTo>
                  <a:pt x="4237006" y="723234"/>
                </a:moveTo>
                <a:cubicBezTo>
                  <a:pt x="4238720" y="728187"/>
                  <a:pt x="4235482" y="734283"/>
                  <a:pt x="4230814" y="733521"/>
                </a:cubicBezTo>
                <a:cubicBezTo>
                  <a:pt x="4224909" y="738283"/>
                  <a:pt x="4234243" y="737712"/>
                  <a:pt x="4234624" y="740379"/>
                </a:cubicBezTo>
                <a:cubicBezTo>
                  <a:pt x="4235577" y="742474"/>
                  <a:pt x="4234434" y="743046"/>
                  <a:pt x="4233291" y="743617"/>
                </a:cubicBezTo>
                <a:cubicBezTo>
                  <a:pt x="4234291" y="746761"/>
                  <a:pt x="4234934" y="745594"/>
                  <a:pt x="4235994" y="743879"/>
                </a:cubicBezTo>
                <a:lnTo>
                  <a:pt x="4238923" y="742177"/>
                </a:lnTo>
                <a:lnTo>
                  <a:pt x="4237863" y="744665"/>
                </a:lnTo>
                <a:cubicBezTo>
                  <a:pt x="4239482" y="750094"/>
                  <a:pt x="4244149" y="748285"/>
                  <a:pt x="4249007" y="746284"/>
                </a:cubicBezTo>
                <a:cubicBezTo>
                  <a:pt x="4252055" y="743141"/>
                  <a:pt x="4247102" y="743998"/>
                  <a:pt x="4244435" y="745141"/>
                </a:cubicBezTo>
                <a:cubicBezTo>
                  <a:pt x="4244911" y="742760"/>
                  <a:pt x="4245483" y="740379"/>
                  <a:pt x="4244530" y="736950"/>
                </a:cubicBezTo>
                <a:cubicBezTo>
                  <a:pt x="4247959" y="739141"/>
                  <a:pt x="4247959" y="736855"/>
                  <a:pt x="4250531" y="734950"/>
                </a:cubicBezTo>
                <a:cubicBezTo>
                  <a:pt x="4247864" y="731711"/>
                  <a:pt x="4247674" y="736664"/>
                  <a:pt x="4241959" y="735045"/>
                </a:cubicBezTo>
                <a:lnTo>
                  <a:pt x="4240231" y="739103"/>
                </a:lnTo>
                <a:lnTo>
                  <a:pt x="4237292" y="733771"/>
                </a:lnTo>
                <a:cubicBezTo>
                  <a:pt x="4237768" y="732068"/>
                  <a:pt x="4239911" y="731235"/>
                  <a:pt x="4243387" y="731901"/>
                </a:cubicBezTo>
                <a:cubicBezTo>
                  <a:pt x="4250817" y="727901"/>
                  <a:pt x="4234624" y="730854"/>
                  <a:pt x="4242149" y="726853"/>
                </a:cubicBezTo>
                <a:cubicBezTo>
                  <a:pt x="4241006" y="724282"/>
                  <a:pt x="4237768" y="726568"/>
                  <a:pt x="4237006" y="723234"/>
                </a:cubicBezTo>
                <a:close/>
                <a:moveTo>
                  <a:pt x="421100" y="723234"/>
                </a:moveTo>
                <a:cubicBezTo>
                  <a:pt x="418719" y="723615"/>
                  <a:pt x="413194" y="732759"/>
                  <a:pt x="417481" y="732187"/>
                </a:cubicBezTo>
                <a:cubicBezTo>
                  <a:pt x="410432" y="734283"/>
                  <a:pt x="410813" y="719805"/>
                  <a:pt x="395192" y="725044"/>
                </a:cubicBezTo>
                <a:cubicBezTo>
                  <a:pt x="396907" y="728663"/>
                  <a:pt x="401002" y="730663"/>
                  <a:pt x="407289" y="731044"/>
                </a:cubicBezTo>
                <a:cubicBezTo>
                  <a:pt x="399478" y="736569"/>
                  <a:pt x="385858" y="724758"/>
                  <a:pt x="379857" y="732664"/>
                </a:cubicBezTo>
                <a:cubicBezTo>
                  <a:pt x="411480" y="733521"/>
                  <a:pt x="444246" y="734950"/>
                  <a:pt x="472059" y="739236"/>
                </a:cubicBezTo>
                <a:cubicBezTo>
                  <a:pt x="471868" y="737045"/>
                  <a:pt x="471583" y="734854"/>
                  <a:pt x="471392" y="732759"/>
                </a:cubicBezTo>
                <a:cubicBezTo>
                  <a:pt x="467582" y="732568"/>
                  <a:pt x="464153" y="730473"/>
                  <a:pt x="464534" y="725615"/>
                </a:cubicBezTo>
                <a:cubicBezTo>
                  <a:pt x="466630" y="725805"/>
                  <a:pt x="468725" y="726091"/>
                  <a:pt x="470725" y="726282"/>
                </a:cubicBezTo>
                <a:cubicBezTo>
                  <a:pt x="470725" y="725710"/>
                  <a:pt x="470630" y="725044"/>
                  <a:pt x="470535" y="724472"/>
                </a:cubicBezTo>
                <a:cubicBezTo>
                  <a:pt x="466344" y="725044"/>
                  <a:pt x="462915" y="725234"/>
                  <a:pt x="461962" y="725425"/>
                </a:cubicBezTo>
                <a:cubicBezTo>
                  <a:pt x="446341" y="727425"/>
                  <a:pt x="434435" y="727234"/>
                  <a:pt x="421100" y="723234"/>
                </a:cubicBezTo>
                <a:close/>
                <a:moveTo>
                  <a:pt x="3971830" y="722376"/>
                </a:moveTo>
                <a:cubicBezTo>
                  <a:pt x="3968877" y="718090"/>
                  <a:pt x="3972591" y="730187"/>
                  <a:pt x="3974782" y="734950"/>
                </a:cubicBezTo>
                <a:cubicBezTo>
                  <a:pt x="3977830" y="731901"/>
                  <a:pt x="3973925" y="730282"/>
                  <a:pt x="3972973" y="727425"/>
                </a:cubicBezTo>
                <a:cubicBezTo>
                  <a:pt x="3978021" y="724853"/>
                  <a:pt x="3976878" y="736664"/>
                  <a:pt x="3982688" y="732187"/>
                </a:cubicBezTo>
                <a:cubicBezTo>
                  <a:pt x="3978973" y="727996"/>
                  <a:pt x="3977068" y="721615"/>
                  <a:pt x="3976973" y="726091"/>
                </a:cubicBezTo>
                <a:cubicBezTo>
                  <a:pt x="3974687" y="726187"/>
                  <a:pt x="3974401" y="721519"/>
                  <a:pt x="3971830" y="722376"/>
                </a:cubicBezTo>
                <a:close/>
                <a:moveTo>
                  <a:pt x="3983717" y="720537"/>
                </a:moveTo>
                <a:cubicBezTo>
                  <a:pt x="3983730" y="723966"/>
                  <a:pt x="3985498" y="736235"/>
                  <a:pt x="3988498" y="738378"/>
                </a:cubicBezTo>
                <a:cubicBezTo>
                  <a:pt x="3994975" y="734950"/>
                  <a:pt x="3987641" y="724091"/>
                  <a:pt x="3984307" y="720757"/>
                </a:cubicBezTo>
                <a:cubicBezTo>
                  <a:pt x="3983902" y="719233"/>
                  <a:pt x="3983712" y="719394"/>
                  <a:pt x="3983717" y="720537"/>
                </a:cubicBezTo>
                <a:close/>
                <a:moveTo>
                  <a:pt x="4067270" y="719328"/>
                </a:moveTo>
                <a:cubicBezTo>
                  <a:pt x="4063651" y="719519"/>
                  <a:pt x="4064032" y="722567"/>
                  <a:pt x="4064508" y="725710"/>
                </a:cubicBezTo>
                <a:cubicBezTo>
                  <a:pt x="4062603" y="726282"/>
                  <a:pt x="4062317" y="723139"/>
                  <a:pt x="4061365" y="721329"/>
                </a:cubicBezTo>
                <a:cubicBezTo>
                  <a:pt x="4059174" y="722567"/>
                  <a:pt x="4060793" y="726568"/>
                  <a:pt x="4061174" y="729711"/>
                </a:cubicBezTo>
                <a:cubicBezTo>
                  <a:pt x="4065556" y="727520"/>
                  <a:pt x="4068794" y="727711"/>
                  <a:pt x="4070318" y="731997"/>
                </a:cubicBezTo>
                <a:cubicBezTo>
                  <a:pt x="4072985" y="730378"/>
                  <a:pt x="4069175" y="724282"/>
                  <a:pt x="4072414" y="723043"/>
                </a:cubicBezTo>
                <a:cubicBezTo>
                  <a:pt x="4071366" y="720281"/>
                  <a:pt x="4070032" y="722376"/>
                  <a:pt x="4070413" y="723710"/>
                </a:cubicBezTo>
                <a:cubicBezTo>
                  <a:pt x="4068508" y="724282"/>
                  <a:pt x="4068223" y="721138"/>
                  <a:pt x="4067270" y="719328"/>
                </a:cubicBezTo>
                <a:close/>
                <a:moveTo>
                  <a:pt x="358807" y="717805"/>
                </a:moveTo>
                <a:cubicBezTo>
                  <a:pt x="357664" y="719519"/>
                  <a:pt x="356425" y="721234"/>
                  <a:pt x="354901" y="722758"/>
                </a:cubicBezTo>
                <a:cubicBezTo>
                  <a:pt x="356711" y="722662"/>
                  <a:pt x="358235" y="722853"/>
                  <a:pt x="359378" y="723139"/>
                </a:cubicBezTo>
                <a:cubicBezTo>
                  <a:pt x="359569" y="722567"/>
                  <a:pt x="359759" y="722091"/>
                  <a:pt x="359759" y="721234"/>
                </a:cubicBezTo>
                <a:cubicBezTo>
                  <a:pt x="370808" y="724377"/>
                  <a:pt x="378523" y="733807"/>
                  <a:pt x="390715" y="719900"/>
                </a:cubicBezTo>
                <a:cubicBezTo>
                  <a:pt x="384429" y="725520"/>
                  <a:pt x="375285" y="722281"/>
                  <a:pt x="368522" y="718090"/>
                </a:cubicBezTo>
                <a:cubicBezTo>
                  <a:pt x="365284" y="717900"/>
                  <a:pt x="361950" y="717805"/>
                  <a:pt x="358807" y="717805"/>
                </a:cubicBezTo>
                <a:close/>
                <a:moveTo>
                  <a:pt x="280511" y="717138"/>
                </a:moveTo>
                <a:cubicBezTo>
                  <a:pt x="278130" y="729139"/>
                  <a:pt x="299180" y="723520"/>
                  <a:pt x="300228" y="723996"/>
                </a:cubicBezTo>
                <a:cubicBezTo>
                  <a:pt x="294989" y="720757"/>
                  <a:pt x="290607" y="716852"/>
                  <a:pt x="280511" y="717138"/>
                </a:cubicBezTo>
                <a:close/>
                <a:moveTo>
                  <a:pt x="321945" y="716090"/>
                </a:moveTo>
                <a:cubicBezTo>
                  <a:pt x="327755" y="717614"/>
                  <a:pt x="333089" y="719995"/>
                  <a:pt x="336042" y="725520"/>
                </a:cubicBezTo>
                <a:cubicBezTo>
                  <a:pt x="330041" y="724853"/>
                  <a:pt x="324136" y="724186"/>
                  <a:pt x="318230" y="723520"/>
                </a:cubicBezTo>
                <a:cubicBezTo>
                  <a:pt x="324136" y="727615"/>
                  <a:pt x="332708" y="730187"/>
                  <a:pt x="340328" y="731521"/>
                </a:cubicBezTo>
                <a:cubicBezTo>
                  <a:pt x="351472" y="731806"/>
                  <a:pt x="363093" y="732187"/>
                  <a:pt x="374999" y="732473"/>
                </a:cubicBezTo>
                <a:cubicBezTo>
                  <a:pt x="368713" y="728663"/>
                  <a:pt x="364998" y="729806"/>
                  <a:pt x="353758" y="727425"/>
                </a:cubicBezTo>
                <a:cubicBezTo>
                  <a:pt x="354520" y="726472"/>
                  <a:pt x="355663" y="726091"/>
                  <a:pt x="356711" y="725520"/>
                </a:cubicBezTo>
                <a:cubicBezTo>
                  <a:pt x="355092" y="725710"/>
                  <a:pt x="353187" y="725805"/>
                  <a:pt x="350615" y="725805"/>
                </a:cubicBezTo>
                <a:cubicBezTo>
                  <a:pt x="346329" y="728187"/>
                  <a:pt x="341757" y="727806"/>
                  <a:pt x="339090" y="721138"/>
                </a:cubicBezTo>
                <a:cubicBezTo>
                  <a:pt x="342995" y="718948"/>
                  <a:pt x="345567" y="719328"/>
                  <a:pt x="346424" y="724282"/>
                </a:cubicBezTo>
                <a:cubicBezTo>
                  <a:pt x="349186" y="723043"/>
                  <a:pt x="349758" y="719233"/>
                  <a:pt x="354616" y="720472"/>
                </a:cubicBezTo>
                <a:cubicBezTo>
                  <a:pt x="354901" y="719328"/>
                  <a:pt x="354711" y="718376"/>
                  <a:pt x="354616" y="717424"/>
                </a:cubicBezTo>
                <a:cubicBezTo>
                  <a:pt x="343757" y="716947"/>
                  <a:pt x="332803" y="716471"/>
                  <a:pt x="321945" y="716090"/>
                </a:cubicBezTo>
                <a:close/>
                <a:moveTo>
                  <a:pt x="258985" y="715138"/>
                </a:moveTo>
                <a:cubicBezTo>
                  <a:pt x="258318" y="715233"/>
                  <a:pt x="257556" y="715233"/>
                  <a:pt x="256889" y="715233"/>
                </a:cubicBezTo>
                <a:cubicBezTo>
                  <a:pt x="255175" y="716566"/>
                  <a:pt x="251745" y="715995"/>
                  <a:pt x="248507" y="715614"/>
                </a:cubicBezTo>
                <a:cubicBezTo>
                  <a:pt x="246793" y="715614"/>
                  <a:pt x="245173" y="715709"/>
                  <a:pt x="243554" y="715804"/>
                </a:cubicBezTo>
                <a:lnTo>
                  <a:pt x="243459" y="715900"/>
                </a:lnTo>
                <a:cubicBezTo>
                  <a:pt x="246031" y="716662"/>
                  <a:pt x="246697" y="717805"/>
                  <a:pt x="246697" y="718948"/>
                </a:cubicBezTo>
                <a:cubicBezTo>
                  <a:pt x="247555" y="719519"/>
                  <a:pt x="248317" y="720186"/>
                  <a:pt x="249269" y="720662"/>
                </a:cubicBezTo>
                <a:cubicBezTo>
                  <a:pt x="250222" y="719710"/>
                  <a:pt x="251841" y="719328"/>
                  <a:pt x="253651" y="719138"/>
                </a:cubicBezTo>
                <a:cubicBezTo>
                  <a:pt x="253936" y="715614"/>
                  <a:pt x="262794" y="717138"/>
                  <a:pt x="258985" y="715138"/>
                </a:cubicBezTo>
                <a:close/>
                <a:moveTo>
                  <a:pt x="4110514" y="712471"/>
                </a:moveTo>
                <a:cubicBezTo>
                  <a:pt x="4106323" y="707041"/>
                  <a:pt x="4097274" y="715423"/>
                  <a:pt x="4102417" y="723424"/>
                </a:cubicBezTo>
                <a:cubicBezTo>
                  <a:pt x="4104037" y="719614"/>
                  <a:pt x="4107180" y="720757"/>
                  <a:pt x="4104418" y="722758"/>
                </a:cubicBezTo>
                <a:cubicBezTo>
                  <a:pt x="4115086" y="728949"/>
                  <a:pt x="4098226" y="710185"/>
                  <a:pt x="4110514" y="712471"/>
                </a:cubicBezTo>
                <a:close/>
                <a:moveTo>
                  <a:pt x="4168045" y="711709"/>
                </a:moveTo>
                <a:cubicBezTo>
                  <a:pt x="4166711" y="714280"/>
                  <a:pt x="4164139" y="715900"/>
                  <a:pt x="4160710" y="716947"/>
                </a:cubicBezTo>
                <a:cubicBezTo>
                  <a:pt x="4161472" y="723043"/>
                  <a:pt x="4163282" y="726472"/>
                  <a:pt x="4165663" y="728853"/>
                </a:cubicBezTo>
                <a:cubicBezTo>
                  <a:pt x="4163473" y="729997"/>
                  <a:pt x="4162044" y="729520"/>
                  <a:pt x="4161091" y="727711"/>
                </a:cubicBezTo>
                <a:cubicBezTo>
                  <a:pt x="4156424" y="730473"/>
                  <a:pt x="4164711" y="734283"/>
                  <a:pt x="4168235" y="730663"/>
                </a:cubicBezTo>
                <a:cubicBezTo>
                  <a:pt x="4159282" y="720948"/>
                  <a:pt x="4171855" y="722948"/>
                  <a:pt x="4168045" y="711709"/>
                </a:cubicBezTo>
                <a:close/>
                <a:moveTo>
                  <a:pt x="4135542" y="709958"/>
                </a:moveTo>
                <a:cubicBezTo>
                  <a:pt x="4131867" y="709155"/>
                  <a:pt x="4128206" y="721210"/>
                  <a:pt x="4125563" y="712851"/>
                </a:cubicBezTo>
                <a:cubicBezTo>
                  <a:pt x="4122896" y="714947"/>
                  <a:pt x="4127182" y="715804"/>
                  <a:pt x="4127373" y="720376"/>
                </a:cubicBezTo>
                <a:cubicBezTo>
                  <a:pt x="4134707" y="717519"/>
                  <a:pt x="4132326" y="715614"/>
                  <a:pt x="4139184" y="716280"/>
                </a:cubicBezTo>
                <a:cubicBezTo>
                  <a:pt x="4137994" y="711923"/>
                  <a:pt x="4136767" y="710226"/>
                  <a:pt x="4135542" y="709958"/>
                </a:cubicBezTo>
                <a:close/>
                <a:moveTo>
                  <a:pt x="3990485" y="709893"/>
                </a:moveTo>
                <a:cubicBezTo>
                  <a:pt x="3989248" y="710542"/>
                  <a:pt x="3988665" y="712423"/>
                  <a:pt x="3989641" y="716185"/>
                </a:cubicBezTo>
                <a:cubicBezTo>
                  <a:pt x="3991356" y="716090"/>
                  <a:pt x="3991261" y="714566"/>
                  <a:pt x="3990975" y="712947"/>
                </a:cubicBezTo>
                <a:cubicBezTo>
                  <a:pt x="3993451" y="712566"/>
                  <a:pt x="3993737" y="716947"/>
                  <a:pt x="3994785" y="719805"/>
                </a:cubicBezTo>
                <a:cubicBezTo>
                  <a:pt x="4003786" y="717090"/>
                  <a:pt x="3994196" y="707946"/>
                  <a:pt x="3990485" y="709893"/>
                </a:cubicBezTo>
                <a:close/>
                <a:moveTo>
                  <a:pt x="4554093" y="708851"/>
                </a:moveTo>
                <a:cubicBezTo>
                  <a:pt x="4550092" y="712947"/>
                  <a:pt x="4549807" y="719710"/>
                  <a:pt x="4552379" y="728568"/>
                </a:cubicBezTo>
                <a:cubicBezTo>
                  <a:pt x="4558951" y="727615"/>
                  <a:pt x="4550188" y="715804"/>
                  <a:pt x="4557903" y="715709"/>
                </a:cubicBezTo>
                <a:cubicBezTo>
                  <a:pt x="4556284" y="714090"/>
                  <a:pt x="4554855" y="712375"/>
                  <a:pt x="4554093" y="708851"/>
                </a:cubicBezTo>
                <a:close/>
                <a:moveTo>
                  <a:pt x="350901" y="708470"/>
                </a:moveTo>
                <a:cubicBezTo>
                  <a:pt x="348329" y="709899"/>
                  <a:pt x="344900" y="710280"/>
                  <a:pt x="341947" y="711232"/>
                </a:cubicBezTo>
                <a:cubicBezTo>
                  <a:pt x="345281" y="711328"/>
                  <a:pt x="348615" y="711518"/>
                  <a:pt x="351949" y="711613"/>
                </a:cubicBezTo>
                <a:cubicBezTo>
                  <a:pt x="351472" y="710661"/>
                  <a:pt x="350996" y="709708"/>
                  <a:pt x="350901" y="708470"/>
                </a:cubicBezTo>
                <a:close/>
                <a:moveTo>
                  <a:pt x="305657" y="704184"/>
                </a:moveTo>
                <a:cubicBezTo>
                  <a:pt x="305562" y="707327"/>
                  <a:pt x="304133" y="709137"/>
                  <a:pt x="302704" y="710851"/>
                </a:cubicBezTo>
                <a:cubicBezTo>
                  <a:pt x="302800" y="710851"/>
                  <a:pt x="302895" y="710947"/>
                  <a:pt x="302990" y="710947"/>
                </a:cubicBezTo>
                <a:cubicBezTo>
                  <a:pt x="311848" y="710566"/>
                  <a:pt x="320897" y="710661"/>
                  <a:pt x="329946" y="710947"/>
                </a:cubicBezTo>
                <a:cubicBezTo>
                  <a:pt x="328231" y="709518"/>
                  <a:pt x="326898" y="708089"/>
                  <a:pt x="325279" y="707137"/>
                </a:cubicBezTo>
                <a:cubicBezTo>
                  <a:pt x="323469" y="706946"/>
                  <a:pt x="321659" y="706755"/>
                  <a:pt x="319849" y="706565"/>
                </a:cubicBezTo>
                <a:cubicBezTo>
                  <a:pt x="319183" y="706755"/>
                  <a:pt x="318516" y="706851"/>
                  <a:pt x="317659" y="707137"/>
                </a:cubicBezTo>
                <a:cubicBezTo>
                  <a:pt x="317849" y="706851"/>
                  <a:pt x="318040" y="706565"/>
                  <a:pt x="318230" y="706279"/>
                </a:cubicBezTo>
                <a:cubicBezTo>
                  <a:pt x="314039" y="705803"/>
                  <a:pt x="309848" y="705136"/>
                  <a:pt x="305657" y="704184"/>
                </a:cubicBezTo>
                <a:close/>
                <a:moveTo>
                  <a:pt x="303181" y="703993"/>
                </a:moveTo>
                <a:cubicBezTo>
                  <a:pt x="300514" y="703517"/>
                  <a:pt x="298323" y="703612"/>
                  <a:pt x="296513" y="704089"/>
                </a:cubicBezTo>
                <a:cubicBezTo>
                  <a:pt x="297466" y="706470"/>
                  <a:pt x="298894" y="708184"/>
                  <a:pt x="300799" y="709518"/>
                </a:cubicBezTo>
                <a:cubicBezTo>
                  <a:pt x="302419" y="708565"/>
                  <a:pt x="303371" y="706851"/>
                  <a:pt x="303181" y="703993"/>
                </a:cubicBezTo>
                <a:close/>
                <a:moveTo>
                  <a:pt x="4020598" y="702755"/>
                </a:moveTo>
                <a:cubicBezTo>
                  <a:pt x="4020693" y="702850"/>
                  <a:pt x="4020693" y="702850"/>
                  <a:pt x="4020789" y="702945"/>
                </a:cubicBezTo>
                <a:cubicBezTo>
                  <a:pt x="4020598" y="702850"/>
                  <a:pt x="4020503" y="702850"/>
                  <a:pt x="4020408" y="702850"/>
                </a:cubicBezTo>
                <a:cubicBezTo>
                  <a:pt x="4020503" y="702850"/>
                  <a:pt x="4020503" y="702755"/>
                  <a:pt x="4020598" y="702755"/>
                </a:cubicBezTo>
                <a:close/>
                <a:moveTo>
                  <a:pt x="4214431" y="701041"/>
                </a:moveTo>
                <a:cubicBezTo>
                  <a:pt x="4210621" y="705803"/>
                  <a:pt x="4210812" y="701898"/>
                  <a:pt x="4205192" y="706946"/>
                </a:cubicBezTo>
                <a:cubicBezTo>
                  <a:pt x="4209193" y="709327"/>
                  <a:pt x="4213098" y="711899"/>
                  <a:pt x="4217479" y="713614"/>
                </a:cubicBezTo>
                <a:cubicBezTo>
                  <a:pt x="4219003" y="721234"/>
                  <a:pt x="4201954" y="723520"/>
                  <a:pt x="4201858" y="710851"/>
                </a:cubicBezTo>
                <a:cubicBezTo>
                  <a:pt x="4197191" y="719614"/>
                  <a:pt x="4189095" y="707041"/>
                  <a:pt x="4186714" y="718852"/>
                </a:cubicBezTo>
                <a:cubicBezTo>
                  <a:pt x="4188238" y="724282"/>
                  <a:pt x="4195286" y="716947"/>
                  <a:pt x="4199096" y="717233"/>
                </a:cubicBezTo>
                <a:cubicBezTo>
                  <a:pt x="4199287" y="719424"/>
                  <a:pt x="4197763" y="720472"/>
                  <a:pt x="4198334" y="722948"/>
                </a:cubicBezTo>
                <a:cubicBezTo>
                  <a:pt x="4195286" y="726663"/>
                  <a:pt x="4190047" y="717709"/>
                  <a:pt x="4190524" y="725710"/>
                </a:cubicBezTo>
                <a:cubicBezTo>
                  <a:pt x="4186333" y="726472"/>
                  <a:pt x="4184999" y="720376"/>
                  <a:pt x="4182237" y="717709"/>
                </a:cubicBezTo>
                <a:cubicBezTo>
                  <a:pt x="4176617" y="719900"/>
                  <a:pt x="4180999" y="729711"/>
                  <a:pt x="4186523" y="727044"/>
                </a:cubicBezTo>
                <a:cubicBezTo>
                  <a:pt x="4185190" y="731616"/>
                  <a:pt x="4182332" y="735140"/>
                  <a:pt x="4180999" y="739807"/>
                </a:cubicBezTo>
                <a:cubicBezTo>
                  <a:pt x="4176331" y="741998"/>
                  <a:pt x="4186618" y="721424"/>
                  <a:pt x="4175474" y="725425"/>
                </a:cubicBezTo>
                <a:cubicBezTo>
                  <a:pt x="4176617" y="720091"/>
                  <a:pt x="4184904" y="715328"/>
                  <a:pt x="4178427" y="710756"/>
                </a:cubicBezTo>
                <a:cubicBezTo>
                  <a:pt x="4176236" y="715519"/>
                  <a:pt x="4176998" y="722281"/>
                  <a:pt x="4168235" y="722186"/>
                </a:cubicBezTo>
                <a:cubicBezTo>
                  <a:pt x="4172807" y="727996"/>
                  <a:pt x="4168902" y="735045"/>
                  <a:pt x="4174045" y="728377"/>
                </a:cubicBezTo>
                <a:cubicBezTo>
                  <a:pt x="4174807" y="741712"/>
                  <a:pt x="4168235" y="731425"/>
                  <a:pt x="4171093" y="743046"/>
                </a:cubicBezTo>
                <a:cubicBezTo>
                  <a:pt x="4168807" y="742093"/>
                  <a:pt x="4167759" y="737902"/>
                  <a:pt x="4164044" y="740093"/>
                </a:cubicBezTo>
                <a:cubicBezTo>
                  <a:pt x="4164711" y="743713"/>
                  <a:pt x="4165378" y="747332"/>
                  <a:pt x="4167759" y="746951"/>
                </a:cubicBezTo>
                <a:cubicBezTo>
                  <a:pt x="4168521" y="752380"/>
                  <a:pt x="4159377" y="750761"/>
                  <a:pt x="4159091" y="755333"/>
                </a:cubicBezTo>
                <a:cubicBezTo>
                  <a:pt x="4162425" y="755333"/>
                  <a:pt x="4169759" y="755143"/>
                  <a:pt x="4169569" y="754476"/>
                </a:cubicBezTo>
                <a:cubicBezTo>
                  <a:pt x="4172807" y="754666"/>
                  <a:pt x="4169569" y="758095"/>
                  <a:pt x="4171378" y="762096"/>
                </a:cubicBezTo>
                <a:cubicBezTo>
                  <a:pt x="4177474" y="759715"/>
                  <a:pt x="4183761" y="762858"/>
                  <a:pt x="4191571" y="766001"/>
                </a:cubicBezTo>
                <a:cubicBezTo>
                  <a:pt x="4193191" y="773050"/>
                  <a:pt x="4184713" y="761905"/>
                  <a:pt x="4188809" y="772383"/>
                </a:cubicBezTo>
                <a:cubicBezTo>
                  <a:pt x="4186904" y="772954"/>
                  <a:pt x="4186523" y="769811"/>
                  <a:pt x="4185666" y="768001"/>
                </a:cubicBezTo>
                <a:cubicBezTo>
                  <a:pt x="4178522" y="767620"/>
                  <a:pt x="4191953" y="776383"/>
                  <a:pt x="4193191" y="781717"/>
                </a:cubicBezTo>
                <a:cubicBezTo>
                  <a:pt x="4196239" y="775621"/>
                  <a:pt x="4205859" y="778003"/>
                  <a:pt x="4210145" y="781241"/>
                </a:cubicBezTo>
                <a:cubicBezTo>
                  <a:pt x="4212907" y="780670"/>
                  <a:pt x="4213670" y="768954"/>
                  <a:pt x="4217479" y="776002"/>
                </a:cubicBezTo>
                <a:cubicBezTo>
                  <a:pt x="4219861" y="772859"/>
                  <a:pt x="4218432" y="766953"/>
                  <a:pt x="4218432" y="762096"/>
                </a:cubicBezTo>
                <a:cubicBezTo>
                  <a:pt x="4228052" y="771716"/>
                  <a:pt x="4237387" y="757524"/>
                  <a:pt x="4245673" y="769049"/>
                </a:cubicBezTo>
                <a:cubicBezTo>
                  <a:pt x="4248150" y="767049"/>
                  <a:pt x="4247864" y="752761"/>
                  <a:pt x="4251770" y="758762"/>
                </a:cubicBezTo>
                <a:cubicBezTo>
                  <a:pt x="4258532" y="750094"/>
                  <a:pt x="4244149" y="758762"/>
                  <a:pt x="4245388" y="749999"/>
                </a:cubicBezTo>
                <a:cubicBezTo>
                  <a:pt x="4239958" y="753714"/>
                  <a:pt x="4248626" y="754762"/>
                  <a:pt x="4247864" y="760096"/>
                </a:cubicBezTo>
                <a:cubicBezTo>
                  <a:pt x="4243387" y="762858"/>
                  <a:pt x="4242435" y="757048"/>
                  <a:pt x="4237387" y="761048"/>
                </a:cubicBezTo>
                <a:cubicBezTo>
                  <a:pt x="4237482" y="757714"/>
                  <a:pt x="4238720" y="755047"/>
                  <a:pt x="4242149" y="754000"/>
                </a:cubicBezTo>
                <a:cubicBezTo>
                  <a:pt x="4239196" y="752571"/>
                  <a:pt x="4230624" y="744665"/>
                  <a:pt x="4229005" y="753047"/>
                </a:cubicBezTo>
                <a:cubicBezTo>
                  <a:pt x="4226242" y="753142"/>
                  <a:pt x="4224814" y="749713"/>
                  <a:pt x="4221861" y="750094"/>
                </a:cubicBezTo>
                <a:cubicBezTo>
                  <a:pt x="4218622" y="742951"/>
                  <a:pt x="4223480" y="741522"/>
                  <a:pt x="4220241" y="734378"/>
                </a:cubicBezTo>
                <a:cubicBezTo>
                  <a:pt x="4216813" y="743332"/>
                  <a:pt x="4215574" y="742951"/>
                  <a:pt x="4208240" y="746665"/>
                </a:cubicBezTo>
                <a:cubicBezTo>
                  <a:pt x="4204240" y="742951"/>
                  <a:pt x="4199763" y="740474"/>
                  <a:pt x="4195381" y="737521"/>
                </a:cubicBezTo>
                <a:cubicBezTo>
                  <a:pt x="4199096" y="736855"/>
                  <a:pt x="4199477" y="730092"/>
                  <a:pt x="4207954" y="727711"/>
                </a:cubicBezTo>
                <a:cubicBezTo>
                  <a:pt x="4211288" y="729235"/>
                  <a:pt x="4212622" y="735330"/>
                  <a:pt x="4216336" y="735712"/>
                </a:cubicBezTo>
                <a:cubicBezTo>
                  <a:pt x="4220718" y="733426"/>
                  <a:pt x="4219194" y="727330"/>
                  <a:pt x="4215860" y="724948"/>
                </a:cubicBezTo>
                <a:cubicBezTo>
                  <a:pt x="4220051" y="725710"/>
                  <a:pt x="4224052" y="726663"/>
                  <a:pt x="4228909" y="725901"/>
                </a:cubicBezTo>
                <a:cubicBezTo>
                  <a:pt x="4231862" y="717233"/>
                  <a:pt x="4228147" y="716090"/>
                  <a:pt x="4233196" y="708089"/>
                </a:cubicBezTo>
                <a:cubicBezTo>
                  <a:pt x="4229576" y="704184"/>
                  <a:pt x="4230529" y="715423"/>
                  <a:pt x="4223385" y="711518"/>
                </a:cubicBezTo>
                <a:cubicBezTo>
                  <a:pt x="4225480" y="713328"/>
                  <a:pt x="4226814" y="716566"/>
                  <a:pt x="4227766" y="720948"/>
                </a:cubicBezTo>
                <a:cubicBezTo>
                  <a:pt x="4221766" y="724663"/>
                  <a:pt x="4222909" y="712756"/>
                  <a:pt x="4219289" y="721138"/>
                </a:cubicBezTo>
                <a:cubicBezTo>
                  <a:pt x="4220146" y="712566"/>
                  <a:pt x="4216146" y="712471"/>
                  <a:pt x="4214431" y="701041"/>
                </a:cubicBezTo>
                <a:close/>
                <a:moveTo>
                  <a:pt x="4074378" y="698564"/>
                </a:moveTo>
                <a:cubicBezTo>
                  <a:pt x="4072961" y="698707"/>
                  <a:pt x="4072366" y="699660"/>
                  <a:pt x="4075557" y="700088"/>
                </a:cubicBezTo>
                <a:cubicBezTo>
                  <a:pt x="4075557" y="701517"/>
                  <a:pt x="4075176" y="703136"/>
                  <a:pt x="4074604" y="704184"/>
                </a:cubicBezTo>
                <a:cubicBezTo>
                  <a:pt x="4074699" y="704851"/>
                  <a:pt x="4074795" y="705517"/>
                  <a:pt x="4074699" y="706089"/>
                </a:cubicBezTo>
                <a:cubicBezTo>
                  <a:pt x="4073461" y="705994"/>
                  <a:pt x="4072223" y="705898"/>
                  <a:pt x="4070985" y="705803"/>
                </a:cubicBezTo>
                <a:lnTo>
                  <a:pt x="4071206" y="715223"/>
                </a:lnTo>
                <a:lnTo>
                  <a:pt x="4070604" y="715423"/>
                </a:lnTo>
                <a:cubicBezTo>
                  <a:pt x="4071747" y="715042"/>
                  <a:pt x="4073366" y="716662"/>
                  <a:pt x="4071271" y="717995"/>
                </a:cubicBezTo>
                <a:lnTo>
                  <a:pt x="4071206" y="715223"/>
                </a:lnTo>
                <a:lnTo>
                  <a:pt x="4074604" y="714090"/>
                </a:lnTo>
                <a:cubicBezTo>
                  <a:pt x="4077176" y="712185"/>
                  <a:pt x="4073747" y="709518"/>
                  <a:pt x="4071461" y="709708"/>
                </a:cubicBezTo>
                <a:cubicBezTo>
                  <a:pt x="4072509" y="706279"/>
                  <a:pt x="4075843" y="708375"/>
                  <a:pt x="4078129" y="701898"/>
                </a:cubicBezTo>
                <a:cubicBezTo>
                  <a:pt x="4078034" y="699088"/>
                  <a:pt x="4075795" y="698421"/>
                  <a:pt x="4074378" y="698564"/>
                </a:cubicBezTo>
                <a:close/>
                <a:moveTo>
                  <a:pt x="4112907" y="697052"/>
                </a:moveTo>
                <a:cubicBezTo>
                  <a:pt x="4112324" y="699112"/>
                  <a:pt x="4111705" y="701994"/>
                  <a:pt x="4110133" y="701803"/>
                </a:cubicBezTo>
                <a:cubicBezTo>
                  <a:pt x="4111180" y="704565"/>
                  <a:pt x="4112419" y="702565"/>
                  <a:pt x="4112133" y="701136"/>
                </a:cubicBezTo>
                <a:cubicBezTo>
                  <a:pt x="4124039" y="702088"/>
                  <a:pt x="4111180" y="713518"/>
                  <a:pt x="4124991" y="710280"/>
                </a:cubicBezTo>
                <a:cubicBezTo>
                  <a:pt x="4122896" y="708565"/>
                  <a:pt x="4121467" y="705327"/>
                  <a:pt x="4120610" y="700945"/>
                </a:cubicBezTo>
                <a:cubicBezTo>
                  <a:pt x="4117753" y="703803"/>
                  <a:pt x="4110799" y="698850"/>
                  <a:pt x="4115466" y="697230"/>
                </a:cubicBezTo>
                <a:cubicBezTo>
                  <a:pt x="4114038" y="693754"/>
                  <a:pt x="4113490" y="694992"/>
                  <a:pt x="4112907" y="697052"/>
                </a:cubicBezTo>
                <a:close/>
                <a:moveTo>
                  <a:pt x="4163758" y="694087"/>
                </a:moveTo>
                <a:cubicBezTo>
                  <a:pt x="4157758" y="698183"/>
                  <a:pt x="4167092" y="705803"/>
                  <a:pt x="4157091" y="701898"/>
                </a:cubicBezTo>
                <a:cubicBezTo>
                  <a:pt x="4150995" y="705422"/>
                  <a:pt x="4168997" y="704374"/>
                  <a:pt x="4161377" y="711232"/>
                </a:cubicBezTo>
                <a:cubicBezTo>
                  <a:pt x="4167854" y="717900"/>
                  <a:pt x="4170807" y="697516"/>
                  <a:pt x="4163758" y="694087"/>
                </a:cubicBezTo>
                <a:close/>
                <a:moveTo>
                  <a:pt x="368046" y="693992"/>
                </a:moveTo>
                <a:cubicBezTo>
                  <a:pt x="368617" y="694373"/>
                  <a:pt x="369284" y="694659"/>
                  <a:pt x="369951" y="695040"/>
                </a:cubicBezTo>
                <a:cubicBezTo>
                  <a:pt x="372523" y="695326"/>
                  <a:pt x="375571" y="694945"/>
                  <a:pt x="378523" y="694278"/>
                </a:cubicBezTo>
                <a:cubicBezTo>
                  <a:pt x="374809" y="694087"/>
                  <a:pt x="371284" y="693897"/>
                  <a:pt x="368046" y="693992"/>
                </a:cubicBezTo>
                <a:close/>
                <a:moveTo>
                  <a:pt x="4152709" y="692468"/>
                </a:moveTo>
                <a:cubicBezTo>
                  <a:pt x="4149947" y="689325"/>
                  <a:pt x="4144613" y="701803"/>
                  <a:pt x="4145851" y="708470"/>
                </a:cubicBezTo>
                <a:cubicBezTo>
                  <a:pt x="4153662" y="708470"/>
                  <a:pt x="4143851" y="695897"/>
                  <a:pt x="4153948" y="697516"/>
                </a:cubicBezTo>
                <a:cubicBezTo>
                  <a:pt x="4152233" y="695707"/>
                  <a:pt x="4150423" y="693801"/>
                  <a:pt x="4152709" y="692468"/>
                </a:cubicBezTo>
                <a:close/>
                <a:moveTo>
                  <a:pt x="4178236" y="691801"/>
                </a:moveTo>
                <a:cubicBezTo>
                  <a:pt x="4177189" y="689134"/>
                  <a:pt x="4175950" y="691135"/>
                  <a:pt x="4176236" y="692468"/>
                </a:cubicBezTo>
                <a:cubicBezTo>
                  <a:pt x="4175570" y="692944"/>
                  <a:pt x="4175093" y="692849"/>
                  <a:pt x="4174712" y="692659"/>
                </a:cubicBezTo>
                <a:cubicBezTo>
                  <a:pt x="4176998" y="699040"/>
                  <a:pt x="4170712" y="708756"/>
                  <a:pt x="4184332" y="708756"/>
                </a:cubicBezTo>
                <a:cubicBezTo>
                  <a:pt x="4184237" y="706565"/>
                  <a:pt x="4182999" y="706660"/>
                  <a:pt x="4181761" y="706946"/>
                </a:cubicBezTo>
                <a:cubicBezTo>
                  <a:pt x="4181284" y="704470"/>
                  <a:pt x="4183761" y="704184"/>
                  <a:pt x="4185190" y="703041"/>
                </a:cubicBezTo>
                <a:cubicBezTo>
                  <a:pt x="4183380" y="701231"/>
                  <a:pt x="4181665" y="699326"/>
                  <a:pt x="4183951" y="697993"/>
                </a:cubicBezTo>
                <a:cubicBezTo>
                  <a:pt x="4183475" y="694468"/>
                  <a:pt x="4171759" y="698659"/>
                  <a:pt x="4178236" y="691801"/>
                </a:cubicBezTo>
                <a:close/>
                <a:moveTo>
                  <a:pt x="4032599" y="690373"/>
                </a:moveTo>
                <a:cubicBezTo>
                  <a:pt x="4031361" y="698945"/>
                  <a:pt x="4027074" y="700088"/>
                  <a:pt x="4013454" y="699707"/>
                </a:cubicBezTo>
                <a:cubicBezTo>
                  <a:pt x="4014883" y="702279"/>
                  <a:pt x="4017454" y="702850"/>
                  <a:pt x="4020407" y="702850"/>
                </a:cubicBezTo>
                <a:cubicBezTo>
                  <a:pt x="4015073" y="707518"/>
                  <a:pt x="3999738" y="714947"/>
                  <a:pt x="3994499" y="700850"/>
                </a:cubicBezTo>
                <a:cubicBezTo>
                  <a:pt x="3991928" y="701803"/>
                  <a:pt x="3989260" y="702660"/>
                  <a:pt x="3986593" y="703708"/>
                </a:cubicBezTo>
                <a:cubicBezTo>
                  <a:pt x="3996785" y="703612"/>
                  <a:pt x="4000500" y="720757"/>
                  <a:pt x="4008596" y="715138"/>
                </a:cubicBezTo>
                <a:cubicBezTo>
                  <a:pt x="4011358" y="722758"/>
                  <a:pt x="4005262" y="723996"/>
                  <a:pt x="4003072" y="727996"/>
                </a:cubicBezTo>
                <a:cubicBezTo>
                  <a:pt x="4005167" y="732378"/>
                  <a:pt x="4004024" y="744094"/>
                  <a:pt x="4010025" y="739141"/>
                </a:cubicBezTo>
                <a:cubicBezTo>
                  <a:pt x="4009263" y="733045"/>
                  <a:pt x="4007453" y="729616"/>
                  <a:pt x="4005072" y="727234"/>
                </a:cubicBezTo>
                <a:cubicBezTo>
                  <a:pt x="4008501" y="725615"/>
                  <a:pt x="4009930" y="728853"/>
                  <a:pt x="4013549" y="726949"/>
                </a:cubicBezTo>
                <a:cubicBezTo>
                  <a:pt x="4016692" y="734569"/>
                  <a:pt x="4007263" y="732854"/>
                  <a:pt x="4013930" y="737712"/>
                </a:cubicBezTo>
                <a:cubicBezTo>
                  <a:pt x="4017073" y="727234"/>
                  <a:pt x="4023931" y="726758"/>
                  <a:pt x="4024979" y="712090"/>
                </a:cubicBezTo>
                <a:cubicBezTo>
                  <a:pt x="4026694" y="711994"/>
                  <a:pt x="4027551" y="713899"/>
                  <a:pt x="4029551" y="713233"/>
                </a:cubicBezTo>
                <a:cubicBezTo>
                  <a:pt x="4028027" y="717043"/>
                  <a:pt x="4024979" y="719805"/>
                  <a:pt x="4028599" y="727234"/>
                </a:cubicBezTo>
                <a:cubicBezTo>
                  <a:pt x="4024027" y="726472"/>
                  <a:pt x="4019264" y="728092"/>
                  <a:pt x="4025265" y="731044"/>
                </a:cubicBezTo>
                <a:cubicBezTo>
                  <a:pt x="4026217" y="735997"/>
                  <a:pt x="4016597" y="729330"/>
                  <a:pt x="4018597" y="738760"/>
                </a:cubicBezTo>
                <a:cubicBezTo>
                  <a:pt x="4017454" y="733235"/>
                  <a:pt x="4034028" y="743236"/>
                  <a:pt x="4036885" y="735140"/>
                </a:cubicBezTo>
                <a:cubicBezTo>
                  <a:pt x="4042791" y="735521"/>
                  <a:pt x="4037457" y="744951"/>
                  <a:pt x="4035361" y="746570"/>
                </a:cubicBezTo>
                <a:cubicBezTo>
                  <a:pt x="4038028" y="748094"/>
                  <a:pt x="4038219" y="755619"/>
                  <a:pt x="4043077" y="751999"/>
                </a:cubicBezTo>
                <a:cubicBezTo>
                  <a:pt x="4040219" y="749618"/>
                  <a:pt x="4040124" y="747427"/>
                  <a:pt x="4043839" y="746284"/>
                </a:cubicBezTo>
                <a:cubicBezTo>
                  <a:pt x="4039076" y="742760"/>
                  <a:pt x="4042124" y="739998"/>
                  <a:pt x="4040886" y="733711"/>
                </a:cubicBezTo>
                <a:cubicBezTo>
                  <a:pt x="4045553" y="734569"/>
                  <a:pt x="4048506" y="739426"/>
                  <a:pt x="4054507" y="737236"/>
                </a:cubicBezTo>
                <a:cubicBezTo>
                  <a:pt x="4053840" y="734759"/>
                  <a:pt x="4051554" y="736093"/>
                  <a:pt x="4049935" y="736093"/>
                </a:cubicBezTo>
                <a:cubicBezTo>
                  <a:pt x="4050411" y="732283"/>
                  <a:pt x="4052983" y="729901"/>
                  <a:pt x="4056602" y="728282"/>
                </a:cubicBezTo>
                <a:cubicBezTo>
                  <a:pt x="4055269" y="724853"/>
                  <a:pt x="4050411" y="729425"/>
                  <a:pt x="4049458" y="725329"/>
                </a:cubicBezTo>
                <a:cubicBezTo>
                  <a:pt x="4052125" y="723710"/>
                  <a:pt x="4053840" y="719995"/>
                  <a:pt x="4052411" y="710661"/>
                </a:cubicBezTo>
                <a:cubicBezTo>
                  <a:pt x="4046506" y="711994"/>
                  <a:pt x="4045744" y="713709"/>
                  <a:pt x="4049649" y="717138"/>
                </a:cubicBezTo>
                <a:cubicBezTo>
                  <a:pt x="4047744" y="716376"/>
                  <a:pt x="4045839" y="715614"/>
                  <a:pt x="4043172" y="716662"/>
                </a:cubicBezTo>
                <a:cubicBezTo>
                  <a:pt x="4051649" y="704089"/>
                  <a:pt x="4033456" y="705041"/>
                  <a:pt x="4032599" y="690373"/>
                </a:cubicBezTo>
                <a:close/>
                <a:moveTo>
                  <a:pt x="4082986" y="686658"/>
                </a:moveTo>
                <a:cubicBezTo>
                  <a:pt x="4081653" y="688849"/>
                  <a:pt x="4080224" y="690944"/>
                  <a:pt x="4079081" y="687991"/>
                </a:cubicBezTo>
                <a:cubicBezTo>
                  <a:pt x="4072699" y="689325"/>
                  <a:pt x="4085844" y="693516"/>
                  <a:pt x="4078795" y="696278"/>
                </a:cubicBezTo>
                <a:cubicBezTo>
                  <a:pt x="4079843" y="699040"/>
                  <a:pt x="4081081" y="697040"/>
                  <a:pt x="4080796" y="695611"/>
                </a:cubicBezTo>
                <a:cubicBezTo>
                  <a:pt x="4083558" y="695897"/>
                  <a:pt x="4085653" y="697421"/>
                  <a:pt x="4086606" y="701803"/>
                </a:cubicBezTo>
                <a:cubicBezTo>
                  <a:pt x="4091845" y="696564"/>
                  <a:pt x="4082415" y="693801"/>
                  <a:pt x="4082986" y="686658"/>
                </a:cubicBezTo>
                <a:close/>
                <a:moveTo>
                  <a:pt x="4012501" y="686467"/>
                </a:moveTo>
                <a:cubicBezTo>
                  <a:pt x="4011168" y="688372"/>
                  <a:pt x="4009930" y="690277"/>
                  <a:pt x="4007167" y="691039"/>
                </a:cubicBezTo>
                <a:cubicBezTo>
                  <a:pt x="4007834" y="693516"/>
                  <a:pt x="4010120" y="692182"/>
                  <a:pt x="4011739" y="692182"/>
                </a:cubicBezTo>
                <a:cubicBezTo>
                  <a:pt x="4011739" y="695802"/>
                  <a:pt x="4009168" y="697421"/>
                  <a:pt x="4009549" y="701136"/>
                </a:cubicBezTo>
                <a:lnTo>
                  <a:pt x="4005656" y="702392"/>
                </a:lnTo>
                <a:lnTo>
                  <a:pt x="4005643" y="702374"/>
                </a:lnTo>
                <a:cubicBezTo>
                  <a:pt x="4005929" y="703803"/>
                  <a:pt x="4004691" y="705708"/>
                  <a:pt x="4003643" y="703041"/>
                </a:cubicBezTo>
                <a:lnTo>
                  <a:pt x="4005656" y="702392"/>
                </a:lnTo>
                <a:lnTo>
                  <a:pt x="4008787" y="706755"/>
                </a:lnTo>
                <a:cubicBezTo>
                  <a:pt x="4012311" y="704470"/>
                  <a:pt x="4008024" y="696469"/>
                  <a:pt x="4014883" y="696469"/>
                </a:cubicBezTo>
                <a:cubicBezTo>
                  <a:pt x="4014025" y="693135"/>
                  <a:pt x="4013263" y="689801"/>
                  <a:pt x="4012501" y="686467"/>
                </a:cubicBezTo>
                <a:close/>
                <a:moveTo>
                  <a:pt x="159544" y="681228"/>
                </a:moveTo>
                <a:cubicBezTo>
                  <a:pt x="156972" y="681419"/>
                  <a:pt x="154114" y="681324"/>
                  <a:pt x="153638" y="683705"/>
                </a:cubicBezTo>
                <a:cubicBezTo>
                  <a:pt x="157162" y="692278"/>
                  <a:pt x="172974" y="692563"/>
                  <a:pt x="162592" y="700660"/>
                </a:cubicBezTo>
                <a:cubicBezTo>
                  <a:pt x="174879" y="697040"/>
                  <a:pt x="185928" y="706089"/>
                  <a:pt x="172117" y="710661"/>
                </a:cubicBezTo>
                <a:cubicBezTo>
                  <a:pt x="175545" y="710947"/>
                  <a:pt x="178879" y="711137"/>
                  <a:pt x="182308" y="711423"/>
                </a:cubicBezTo>
                <a:cubicBezTo>
                  <a:pt x="185737" y="699993"/>
                  <a:pt x="175260" y="699517"/>
                  <a:pt x="176212" y="689992"/>
                </a:cubicBezTo>
                <a:cubicBezTo>
                  <a:pt x="183166" y="690277"/>
                  <a:pt x="181070" y="694183"/>
                  <a:pt x="186404" y="690753"/>
                </a:cubicBezTo>
                <a:cubicBezTo>
                  <a:pt x="188309" y="693611"/>
                  <a:pt x="189262" y="697230"/>
                  <a:pt x="188023" y="702565"/>
                </a:cubicBezTo>
                <a:cubicBezTo>
                  <a:pt x="200787" y="701898"/>
                  <a:pt x="191833" y="689134"/>
                  <a:pt x="189452" y="683991"/>
                </a:cubicBezTo>
                <a:cubicBezTo>
                  <a:pt x="187642" y="685420"/>
                  <a:pt x="185166" y="685039"/>
                  <a:pt x="182499" y="683991"/>
                </a:cubicBezTo>
                <a:cubicBezTo>
                  <a:pt x="179737" y="683800"/>
                  <a:pt x="176879" y="683134"/>
                  <a:pt x="174117" y="681991"/>
                </a:cubicBezTo>
                <a:cubicBezTo>
                  <a:pt x="172402" y="687420"/>
                  <a:pt x="178117" y="687515"/>
                  <a:pt x="175260" y="693801"/>
                </a:cubicBezTo>
                <a:cubicBezTo>
                  <a:pt x="172879" y="690658"/>
                  <a:pt x="163258" y="674847"/>
                  <a:pt x="160877" y="685229"/>
                </a:cubicBezTo>
                <a:cubicBezTo>
                  <a:pt x="156972" y="683991"/>
                  <a:pt x="158019" y="682753"/>
                  <a:pt x="159544" y="681228"/>
                </a:cubicBezTo>
                <a:close/>
                <a:moveTo>
                  <a:pt x="142172" y="678740"/>
                </a:moveTo>
                <a:cubicBezTo>
                  <a:pt x="139232" y="677728"/>
                  <a:pt x="136350" y="676943"/>
                  <a:pt x="133350" y="679895"/>
                </a:cubicBezTo>
                <a:cubicBezTo>
                  <a:pt x="135445" y="681991"/>
                  <a:pt x="152876" y="687705"/>
                  <a:pt x="151352" y="678943"/>
                </a:cubicBezTo>
                <a:cubicBezTo>
                  <a:pt x="148113" y="680991"/>
                  <a:pt x="145113" y="679752"/>
                  <a:pt x="142172" y="678740"/>
                </a:cubicBezTo>
                <a:close/>
                <a:moveTo>
                  <a:pt x="315087" y="673704"/>
                </a:moveTo>
                <a:cubicBezTo>
                  <a:pt x="311563" y="673990"/>
                  <a:pt x="308134" y="674085"/>
                  <a:pt x="304895" y="674085"/>
                </a:cubicBezTo>
                <a:cubicBezTo>
                  <a:pt x="304800" y="674371"/>
                  <a:pt x="304704" y="674561"/>
                  <a:pt x="304609" y="674847"/>
                </a:cubicBezTo>
                <a:cubicBezTo>
                  <a:pt x="308324" y="675514"/>
                  <a:pt x="312039" y="676276"/>
                  <a:pt x="315944" y="676847"/>
                </a:cubicBezTo>
                <a:cubicBezTo>
                  <a:pt x="316039" y="675609"/>
                  <a:pt x="315658" y="674561"/>
                  <a:pt x="315087" y="673704"/>
                </a:cubicBezTo>
                <a:close/>
                <a:moveTo>
                  <a:pt x="403194" y="667131"/>
                </a:moveTo>
                <a:cubicBezTo>
                  <a:pt x="422910" y="671893"/>
                  <a:pt x="429197" y="666083"/>
                  <a:pt x="441008" y="674560"/>
                </a:cubicBezTo>
                <a:cubicBezTo>
                  <a:pt x="437103" y="677894"/>
                  <a:pt x="412528" y="674465"/>
                  <a:pt x="397574" y="673703"/>
                </a:cubicBezTo>
                <a:cubicBezTo>
                  <a:pt x="399479" y="671417"/>
                  <a:pt x="403670" y="671703"/>
                  <a:pt x="403194" y="667131"/>
                </a:cubicBezTo>
                <a:close/>
                <a:moveTo>
                  <a:pt x="1414748" y="665512"/>
                </a:moveTo>
                <a:cubicBezTo>
                  <a:pt x="1414558" y="666370"/>
                  <a:pt x="1414843" y="667417"/>
                  <a:pt x="1416082" y="668465"/>
                </a:cubicBezTo>
                <a:cubicBezTo>
                  <a:pt x="1415129" y="668275"/>
                  <a:pt x="1413986" y="667322"/>
                  <a:pt x="1412653" y="666370"/>
                </a:cubicBezTo>
                <a:cubicBezTo>
                  <a:pt x="1411605" y="666846"/>
                  <a:pt x="1410557" y="667227"/>
                  <a:pt x="1409509" y="667703"/>
                </a:cubicBezTo>
                <a:cubicBezTo>
                  <a:pt x="1409128" y="671418"/>
                  <a:pt x="1408462" y="675228"/>
                  <a:pt x="1407890" y="679038"/>
                </a:cubicBezTo>
                <a:cubicBezTo>
                  <a:pt x="1410176" y="679800"/>
                  <a:pt x="1412081" y="680943"/>
                  <a:pt x="1411891" y="683419"/>
                </a:cubicBezTo>
                <a:cubicBezTo>
                  <a:pt x="1411129" y="683324"/>
                  <a:pt x="1410271" y="683229"/>
                  <a:pt x="1409509" y="683134"/>
                </a:cubicBezTo>
                <a:cubicBezTo>
                  <a:pt x="1408938" y="682657"/>
                  <a:pt x="1408176" y="682467"/>
                  <a:pt x="1407509" y="682467"/>
                </a:cubicBezTo>
                <a:cubicBezTo>
                  <a:pt x="1407509" y="682562"/>
                  <a:pt x="1407414" y="682753"/>
                  <a:pt x="1407414" y="682848"/>
                </a:cubicBezTo>
                <a:cubicBezTo>
                  <a:pt x="1408081" y="682943"/>
                  <a:pt x="1408843" y="683038"/>
                  <a:pt x="1409509" y="683134"/>
                </a:cubicBezTo>
                <a:cubicBezTo>
                  <a:pt x="1410271" y="683705"/>
                  <a:pt x="1410938" y="684276"/>
                  <a:pt x="1411700" y="684753"/>
                </a:cubicBezTo>
                <a:cubicBezTo>
                  <a:pt x="1411891" y="684276"/>
                  <a:pt x="1411986" y="683896"/>
                  <a:pt x="1411986" y="683515"/>
                </a:cubicBezTo>
                <a:cubicBezTo>
                  <a:pt x="1428940" y="685229"/>
                  <a:pt x="1432084" y="680276"/>
                  <a:pt x="1451610" y="683705"/>
                </a:cubicBezTo>
                <a:cubicBezTo>
                  <a:pt x="1445990" y="692563"/>
                  <a:pt x="1441228" y="685801"/>
                  <a:pt x="1436084" y="687420"/>
                </a:cubicBezTo>
                <a:cubicBezTo>
                  <a:pt x="1437608" y="687991"/>
                  <a:pt x="1439227" y="688753"/>
                  <a:pt x="1441037" y="689706"/>
                </a:cubicBezTo>
                <a:cubicBezTo>
                  <a:pt x="1446085" y="689611"/>
                  <a:pt x="1447800" y="690373"/>
                  <a:pt x="1447609" y="691135"/>
                </a:cubicBezTo>
                <a:cubicBezTo>
                  <a:pt x="1448752" y="690944"/>
                  <a:pt x="1449705" y="690658"/>
                  <a:pt x="1450276" y="689801"/>
                </a:cubicBezTo>
                <a:cubicBezTo>
                  <a:pt x="1450848" y="688944"/>
                  <a:pt x="1451229" y="688087"/>
                  <a:pt x="1451705" y="687229"/>
                </a:cubicBezTo>
                <a:cubicBezTo>
                  <a:pt x="1451610" y="687134"/>
                  <a:pt x="1451514" y="687134"/>
                  <a:pt x="1451419" y="686944"/>
                </a:cubicBezTo>
                <a:cubicBezTo>
                  <a:pt x="1453324" y="685420"/>
                  <a:pt x="1452277" y="683800"/>
                  <a:pt x="1453515" y="682181"/>
                </a:cubicBezTo>
                <a:cubicBezTo>
                  <a:pt x="1456087" y="667703"/>
                  <a:pt x="1436656" y="657797"/>
                  <a:pt x="1414748" y="665512"/>
                </a:cubicBezTo>
                <a:close/>
                <a:moveTo>
                  <a:pt x="428613" y="664976"/>
                </a:moveTo>
                <a:cubicBezTo>
                  <a:pt x="415957" y="665750"/>
                  <a:pt x="402479" y="667370"/>
                  <a:pt x="387858" y="665893"/>
                </a:cubicBezTo>
                <a:cubicBezTo>
                  <a:pt x="386429" y="671418"/>
                  <a:pt x="399574" y="665512"/>
                  <a:pt x="395001" y="673418"/>
                </a:cubicBezTo>
                <a:cubicBezTo>
                  <a:pt x="386048" y="675037"/>
                  <a:pt x="373189" y="672656"/>
                  <a:pt x="362807" y="672847"/>
                </a:cubicBezTo>
                <a:cubicBezTo>
                  <a:pt x="371665" y="674656"/>
                  <a:pt x="380238" y="677228"/>
                  <a:pt x="387382" y="681991"/>
                </a:cubicBezTo>
                <a:cubicBezTo>
                  <a:pt x="395097" y="681133"/>
                  <a:pt x="398050" y="675037"/>
                  <a:pt x="408527" y="677323"/>
                </a:cubicBezTo>
                <a:cubicBezTo>
                  <a:pt x="409861" y="680276"/>
                  <a:pt x="412337" y="682753"/>
                  <a:pt x="415575" y="684753"/>
                </a:cubicBezTo>
                <a:cubicBezTo>
                  <a:pt x="433006" y="685324"/>
                  <a:pt x="450532" y="685610"/>
                  <a:pt x="467868" y="685515"/>
                </a:cubicBezTo>
                <a:cubicBezTo>
                  <a:pt x="467677" y="682467"/>
                  <a:pt x="467487" y="679419"/>
                  <a:pt x="467392" y="676371"/>
                </a:cubicBezTo>
                <a:cubicBezTo>
                  <a:pt x="466534" y="676276"/>
                  <a:pt x="465677" y="676180"/>
                  <a:pt x="464820" y="676085"/>
                </a:cubicBezTo>
                <a:cubicBezTo>
                  <a:pt x="464915" y="677133"/>
                  <a:pt x="462915" y="677990"/>
                  <a:pt x="457295" y="677895"/>
                </a:cubicBezTo>
                <a:cubicBezTo>
                  <a:pt x="450532" y="677895"/>
                  <a:pt x="453104" y="674180"/>
                  <a:pt x="444627" y="676561"/>
                </a:cubicBezTo>
                <a:cubicBezTo>
                  <a:pt x="445865" y="675228"/>
                  <a:pt x="447484" y="674275"/>
                  <a:pt x="449104" y="673704"/>
                </a:cubicBezTo>
                <a:cubicBezTo>
                  <a:pt x="452342" y="665893"/>
                  <a:pt x="463200" y="678085"/>
                  <a:pt x="464439" y="669132"/>
                </a:cubicBezTo>
                <a:cubicBezTo>
                  <a:pt x="453104" y="664274"/>
                  <a:pt x="441269" y="664203"/>
                  <a:pt x="428613" y="664976"/>
                </a:cubicBezTo>
                <a:close/>
                <a:moveTo>
                  <a:pt x="2105311" y="664846"/>
                </a:moveTo>
                <a:cubicBezTo>
                  <a:pt x="2102548" y="673513"/>
                  <a:pt x="2114645" y="669037"/>
                  <a:pt x="2115693" y="678085"/>
                </a:cubicBezTo>
                <a:cubicBezTo>
                  <a:pt x="2120170" y="677419"/>
                  <a:pt x="2127694" y="670561"/>
                  <a:pt x="2119789" y="667227"/>
                </a:cubicBezTo>
                <a:cubicBezTo>
                  <a:pt x="2114455" y="672942"/>
                  <a:pt x="2111978" y="666560"/>
                  <a:pt x="2105311" y="664846"/>
                </a:cubicBezTo>
                <a:close/>
                <a:moveTo>
                  <a:pt x="4024027" y="663417"/>
                </a:moveTo>
                <a:cubicBezTo>
                  <a:pt x="4020693" y="667989"/>
                  <a:pt x="4020979" y="675228"/>
                  <a:pt x="4017169" y="679419"/>
                </a:cubicBezTo>
                <a:cubicBezTo>
                  <a:pt x="4018883" y="683134"/>
                  <a:pt x="4020121" y="675990"/>
                  <a:pt x="4021741" y="680562"/>
                </a:cubicBezTo>
                <a:cubicBezTo>
                  <a:pt x="4021931" y="674466"/>
                  <a:pt x="4026694" y="671608"/>
                  <a:pt x="4024027" y="663417"/>
                </a:cubicBezTo>
                <a:close/>
                <a:moveTo>
                  <a:pt x="2093214" y="661226"/>
                </a:moveTo>
                <a:cubicBezTo>
                  <a:pt x="2090642" y="661226"/>
                  <a:pt x="2087785" y="661321"/>
                  <a:pt x="2084832" y="661512"/>
                </a:cubicBezTo>
                <a:cubicBezTo>
                  <a:pt x="2079498" y="677990"/>
                  <a:pt x="2087499" y="703993"/>
                  <a:pt x="2103406" y="687705"/>
                </a:cubicBezTo>
                <a:cubicBezTo>
                  <a:pt x="2082546" y="690658"/>
                  <a:pt x="2104930" y="672085"/>
                  <a:pt x="2102929" y="661512"/>
                </a:cubicBezTo>
                <a:cubicBezTo>
                  <a:pt x="2099977" y="661321"/>
                  <a:pt x="2096833" y="661226"/>
                  <a:pt x="2093500" y="661226"/>
                </a:cubicBezTo>
                <a:cubicBezTo>
                  <a:pt x="2095786" y="662083"/>
                  <a:pt x="2094833" y="666655"/>
                  <a:pt x="2092261" y="666655"/>
                </a:cubicBezTo>
                <a:cubicBezTo>
                  <a:pt x="2092547" y="664846"/>
                  <a:pt x="2092928" y="663036"/>
                  <a:pt x="2093214" y="661226"/>
                </a:cubicBezTo>
                <a:close/>
                <a:moveTo>
                  <a:pt x="2095214" y="649796"/>
                </a:moveTo>
                <a:cubicBezTo>
                  <a:pt x="2093500" y="650272"/>
                  <a:pt x="2091976" y="651225"/>
                  <a:pt x="2090452" y="652368"/>
                </a:cubicBezTo>
                <a:cubicBezTo>
                  <a:pt x="2091880" y="652653"/>
                  <a:pt x="2093214" y="653130"/>
                  <a:pt x="2094547" y="653606"/>
                </a:cubicBezTo>
                <a:cubicBezTo>
                  <a:pt x="2094833" y="652273"/>
                  <a:pt x="2095024" y="651034"/>
                  <a:pt x="2095214" y="649796"/>
                </a:cubicBezTo>
                <a:close/>
                <a:moveTo>
                  <a:pt x="2096929" y="640462"/>
                </a:moveTo>
                <a:cubicBezTo>
                  <a:pt x="2096738" y="641700"/>
                  <a:pt x="2096548" y="642938"/>
                  <a:pt x="2096262" y="644176"/>
                </a:cubicBezTo>
                <a:cubicBezTo>
                  <a:pt x="2097691" y="644367"/>
                  <a:pt x="2099024" y="644653"/>
                  <a:pt x="2100453" y="644843"/>
                </a:cubicBezTo>
                <a:cubicBezTo>
                  <a:pt x="2100643" y="643605"/>
                  <a:pt x="2100834" y="642367"/>
                  <a:pt x="2101120" y="641128"/>
                </a:cubicBezTo>
                <a:cubicBezTo>
                  <a:pt x="2099691" y="640843"/>
                  <a:pt x="2098357" y="640652"/>
                  <a:pt x="2096929" y="640462"/>
                </a:cubicBezTo>
                <a:close/>
                <a:moveTo>
                  <a:pt x="2116645" y="637890"/>
                </a:moveTo>
                <a:cubicBezTo>
                  <a:pt x="2112740" y="637509"/>
                  <a:pt x="2109502" y="637985"/>
                  <a:pt x="2107692" y="640271"/>
                </a:cubicBezTo>
                <a:cubicBezTo>
                  <a:pt x="2099500" y="638461"/>
                  <a:pt x="2101691" y="656654"/>
                  <a:pt x="2108073" y="649891"/>
                </a:cubicBezTo>
                <a:cubicBezTo>
                  <a:pt x="2101786" y="647605"/>
                  <a:pt x="2106263" y="644557"/>
                  <a:pt x="2107692" y="640271"/>
                </a:cubicBezTo>
                <a:cubicBezTo>
                  <a:pt x="2111407" y="643795"/>
                  <a:pt x="2117788" y="652177"/>
                  <a:pt x="2109502" y="653987"/>
                </a:cubicBezTo>
                <a:cubicBezTo>
                  <a:pt x="2112168" y="653892"/>
                  <a:pt x="2113597" y="657035"/>
                  <a:pt x="2114931" y="659130"/>
                </a:cubicBezTo>
                <a:cubicBezTo>
                  <a:pt x="2116169" y="658750"/>
                  <a:pt x="2117407" y="657988"/>
                  <a:pt x="2118455" y="656940"/>
                </a:cubicBezTo>
                <a:cubicBezTo>
                  <a:pt x="2116836" y="651320"/>
                  <a:pt x="2115502" y="645319"/>
                  <a:pt x="2116645" y="637890"/>
                </a:cubicBezTo>
                <a:close/>
                <a:moveTo>
                  <a:pt x="1839396" y="626424"/>
                </a:moveTo>
                <a:cubicBezTo>
                  <a:pt x="1836181" y="627222"/>
                  <a:pt x="1832943" y="628603"/>
                  <a:pt x="1829752" y="629794"/>
                </a:cubicBezTo>
                <a:cubicBezTo>
                  <a:pt x="1831276" y="631889"/>
                  <a:pt x="1833181" y="633603"/>
                  <a:pt x="1835277" y="634842"/>
                </a:cubicBezTo>
                <a:cubicBezTo>
                  <a:pt x="1835467" y="634556"/>
                  <a:pt x="1835563" y="634366"/>
                  <a:pt x="1835753" y="634080"/>
                </a:cubicBezTo>
                <a:cubicBezTo>
                  <a:pt x="1842516" y="635794"/>
                  <a:pt x="1844326" y="633032"/>
                  <a:pt x="1843278" y="627889"/>
                </a:cubicBezTo>
                <a:cubicBezTo>
                  <a:pt x="1845468" y="631222"/>
                  <a:pt x="1850422" y="630555"/>
                  <a:pt x="1848898" y="626555"/>
                </a:cubicBezTo>
                <a:cubicBezTo>
                  <a:pt x="1845802" y="625412"/>
                  <a:pt x="1842611" y="625626"/>
                  <a:pt x="1839396" y="626424"/>
                </a:cubicBezTo>
                <a:close/>
                <a:moveTo>
                  <a:pt x="183642" y="623031"/>
                </a:moveTo>
                <a:cubicBezTo>
                  <a:pt x="183547" y="625317"/>
                  <a:pt x="183356" y="627603"/>
                  <a:pt x="183166" y="629984"/>
                </a:cubicBezTo>
                <a:cubicBezTo>
                  <a:pt x="200120" y="627603"/>
                  <a:pt x="194215" y="631508"/>
                  <a:pt x="200692" y="635890"/>
                </a:cubicBezTo>
                <a:cubicBezTo>
                  <a:pt x="200406" y="631508"/>
                  <a:pt x="203930" y="631032"/>
                  <a:pt x="203835" y="626841"/>
                </a:cubicBezTo>
                <a:cubicBezTo>
                  <a:pt x="194024" y="623507"/>
                  <a:pt x="194500" y="625698"/>
                  <a:pt x="183642" y="623031"/>
                </a:cubicBezTo>
                <a:close/>
                <a:moveTo>
                  <a:pt x="1858101" y="620709"/>
                </a:moveTo>
                <a:cubicBezTo>
                  <a:pt x="1856875" y="621721"/>
                  <a:pt x="1855708" y="623603"/>
                  <a:pt x="1854327" y="624936"/>
                </a:cubicBezTo>
                <a:cubicBezTo>
                  <a:pt x="1857470" y="625888"/>
                  <a:pt x="1860042" y="626650"/>
                  <a:pt x="1862328" y="627508"/>
                </a:cubicBezTo>
                <a:cubicBezTo>
                  <a:pt x="1863376" y="625698"/>
                  <a:pt x="1864328" y="623888"/>
                  <a:pt x="1862233" y="621697"/>
                </a:cubicBezTo>
                <a:cubicBezTo>
                  <a:pt x="1860613" y="619554"/>
                  <a:pt x="1859327" y="619697"/>
                  <a:pt x="1858101" y="620709"/>
                </a:cubicBezTo>
                <a:close/>
                <a:moveTo>
                  <a:pt x="1824799" y="615220"/>
                </a:moveTo>
                <a:cubicBezTo>
                  <a:pt x="1824895" y="616935"/>
                  <a:pt x="1825180" y="618459"/>
                  <a:pt x="1825466" y="619888"/>
                </a:cubicBezTo>
                <a:cubicBezTo>
                  <a:pt x="1826609" y="619411"/>
                  <a:pt x="1828324" y="619126"/>
                  <a:pt x="1831086" y="619030"/>
                </a:cubicBezTo>
                <a:cubicBezTo>
                  <a:pt x="1828228" y="615792"/>
                  <a:pt x="1826323" y="615125"/>
                  <a:pt x="1824799" y="615220"/>
                </a:cubicBezTo>
                <a:close/>
                <a:moveTo>
                  <a:pt x="1284637" y="614077"/>
                </a:moveTo>
                <a:cubicBezTo>
                  <a:pt x="1278064" y="615220"/>
                  <a:pt x="1271683" y="615887"/>
                  <a:pt x="1265301" y="618268"/>
                </a:cubicBezTo>
                <a:cubicBezTo>
                  <a:pt x="1267111" y="618745"/>
                  <a:pt x="1268825" y="619507"/>
                  <a:pt x="1270444" y="621030"/>
                </a:cubicBezTo>
                <a:cubicBezTo>
                  <a:pt x="1277969" y="612458"/>
                  <a:pt x="1278636" y="618935"/>
                  <a:pt x="1283208" y="618459"/>
                </a:cubicBezTo>
                <a:cubicBezTo>
                  <a:pt x="1284351" y="617316"/>
                  <a:pt x="1285589" y="615982"/>
                  <a:pt x="1286542" y="614744"/>
                </a:cubicBezTo>
                <a:cubicBezTo>
                  <a:pt x="1285970" y="614553"/>
                  <a:pt x="1285303" y="614363"/>
                  <a:pt x="1284637" y="614077"/>
                </a:cubicBezTo>
                <a:close/>
                <a:moveTo>
                  <a:pt x="218218" y="607886"/>
                </a:moveTo>
                <a:cubicBezTo>
                  <a:pt x="217837" y="609124"/>
                  <a:pt x="217741" y="610553"/>
                  <a:pt x="218313" y="612077"/>
                </a:cubicBezTo>
                <a:cubicBezTo>
                  <a:pt x="216694" y="611982"/>
                  <a:pt x="215169" y="611886"/>
                  <a:pt x="213550" y="611791"/>
                </a:cubicBezTo>
                <a:cubicBezTo>
                  <a:pt x="219932" y="616935"/>
                  <a:pt x="228314" y="620459"/>
                  <a:pt x="237744" y="622840"/>
                </a:cubicBezTo>
                <a:cubicBezTo>
                  <a:pt x="238125" y="621221"/>
                  <a:pt x="238411" y="619221"/>
                  <a:pt x="238315" y="616554"/>
                </a:cubicBezTo>
                <a:cubicBezTo>
                  <a:pt x="253460" y="616744"/>
                  <a:pt x="256032" y="622840"/>
                  <a:pt x="263176" y="623983"/>
                </a:cubicBezTo>
                <a:cubicBezTo>
                  <a:pt x="261556" y="624364"/>
                  <a:pt x="258794" y="624650"/>
                  <a:pt x="256413" y="626174"/>
                </a:cubicBezTo>
                <a:cubicBezTo>
                  <a:pt x="264223" y="627126"/>
                  <a:pt x="272319" y="627793"/>
                  <a:pt x="280511" y="628270"/>
                </a:cubicBezTo>
                <a:cubicBezTo>
                  <a:pt x="282797" y="627603"/>
                  <a:pt x="283654" y="626746"/>
                  <a:pt x="291084" y="627031"/>
                </a:cubicBezTo>
                <a:cubicBezTo>
                  <a:pt x="291274" y="627603"/>
                  <a:pt x="291369" y="628365"/>
                  <a:pt x="291560" y="629032"/>
                </a:cubicBezTo>
                <a:cubicBezTo>
                  <a:pt x="306133" y="629889"/>
                  <a:pt x="320135" y="631032"/>
                  <a:pt x="331375" y="633794"/>
                </a:cubicBezTo>
                <a:cubicBezTo>
                  <a:pt x="329470" y="636747"/>
                  <a:pt x="325660" y="637699"/>
                  <a:pt x="320897" y="637699"/>
                </a:cubicBezTo>
                <a:cubicBezTo>
                  <a:pt x="338042" y="640843"/>
                  <a:pt x="366903" y="644462"/>
                  <a:pt x="394240" y="646272"/>
                </a:cubicBezTo>
                <a:cubicBezTo>
                  <a:pt x="391668" y="644462"/>
                  <a:pt x="389953" y="641700"/>
                  <a:pt x="390144" y="637890"/>
                </a:cubicBezTo>
                <a:cubicBezTo>
                  <a:pt x="395287" y="641128"/>
                  <a:pt x="399764" y="645034"/>
                  <a:pt x="409861" y="644748"/>
                </a:cubicBezTo>
                <a:cubicBezTo>
                  <a:pt x="409003" y="645700"/>
                  <a:pt x="407956" y="646367"/>
                  <a:pt x="406813" y="646939"/>
                </a:cubicBezTo>
                <a:cubicBezTo>
                  <a:pt x="425863" y="647796"/>
                  <a:pt x="443008" y="647510"/>
                  <a:pt x="453580" y="645129"/>
                </a:cubicBezTo>
                <a:cubicBezTo>
                  <a:pt x="458152" y="646272"/>
                  <a:pt x="462534" y="647129"/>
                  <a:pt x="467011" y="647796"/>
                </a:cubicBezTo>
                <a:cubicBezTo>
                  <a:pt x="467011" y="640080"/>
                  <a:pt x="467296" y="632651"/>
                  <a:pt x="467582" y="625412"/>
                </a:cubicBezTo>
                <a:cubicBezTo>
                  <a:pt x="448723" y="626269"/>
                  <a:pt x="430244" y="625888"/>
                  <a:pt x="412051" y="624745"/>
                </a:cubicBezTo>
                <a:cubicBezTo>
                  <a:pt x="408051" y="628841"/>
                  <a:pt x="404526" y="625222"/>
                  <a:pt x="400907" y="623983"/>
                </a:cubicBezTo>
                <a:cubicBezTo>
                  <a:pt x="399859" y="623888"/>
                  <a:pt x="398907" y="623888"/>
                  <a:pt x="397954" y="623793"/>
                </a:cubicBezTo>
                <a:cubicBezTo>
                  <a:pt x="397669" y="623888"/>
                  <a:pt x="397383" y="623793"/>
                  <a:pt x="397097" y="623983"/>
                </a:cubicBezTo>
                <a:cubicBezTo>
                  <a:pt x="397097" y="623888"/>
                  <a:pt x="397097" y="623793"/>
                  <a:pt x="397097" y="623698"/>
                </a:cubicBezTo>
                <a:cubicBezTo>
                  <a:pt x="349567" y="619983"/>
                  <a:pt x="303276" y="613125"/>
                  <a:pt x="255937" y="614363"/>
                </a:cubicBezTo>
                <a:cubicBezTo>
                  <a:pt x="250984" y="609696"/>
                  <a:pt x="229648" y="604076"/>
                  <a:pt x="218218" y="607886"/>
                </a:cubicBezTo>
                <a:close/>
                <a:moveTo>
                  <a:pt x="4057459" y="597409"/>
                </a:moveTo>
                <a:cubicBezTo>
                  <a:pt x="4048982" y="596932"/>
                  <a:pt x="4053078" y="605314"/>
                  <a:pt x="4054507" y="611982"/>
                </a:cubicBezTo>
                <a:cubicBezTo>
                  <a:pt x="4056793" y="610744"/>
                  <a:pt x="4058126" y="611315"/>
                  <a:pt x="4059079" y="613125"/>
                </a:cubicBezTo>
                <a:cubicBezTo>
                  <a:pt x="4060317" y="610267"/>
                  <a:pt x="4057650" y="605600"/>
                  <a:pt x="4057459" y="597409"/>
                </a:cubicBezTo>
                <a:close/>
                <a:moveTo>
                  <a:pt x="2741104" y="588931"/>
                </a:moveTo>
                <a:cubicBezTo>
                  <a:pt x="2744248" y="591979"/>
                  <a:pt x="2747391" y="595123"/>
                  <a:pt x="2750439" y="598171"/>
                </a:cubicBezTo>
                <a:cubicBezTo>
                  <a:pt x="2750534" y="598075"/>
                  <a:pt x="2750534" y="598075"/>
                  <a:pt x="2750629" y="597980"/>
                </a:cubicBezTo>
                <a:cubicBezTo>
                  <a:pt x="2750248" y="594170"/>
                  <a:pt x="2746438" y="591122"/>
                  <a:pt x="2741104" y="588931"/>
                </a:cubicBezTo>
                <a:close/>
                <a:moveTo>
                  <a:pt x="2197989" y="587598"/>
                </a:moveTo>
                <a:cubicBezTo>
                  <a:pt x="2196370" y="589693"/>
                  <a:pt x="2194465" y="591503"/>
                  <a:pt x="2192560" y="593313"/>
                </a:cubicBezTo>
                <a:cubicBezTo>
                  <a:pt x="2195036" y="592837"/>
                  <a:pt x="2197322" y="592360"/>
                  <a:pt x="2199418" y="591789"/>
                </a:cubicBezTo>
                <a:cubicBezTo>
                  <a:pt x="2199513" y="590074"/>
                  <a:pt x="2199227" y="588550"/>
                  <a:pt x="2197989" y="587598"/>
                </a:cubicBezTo>
                <a:close/>
                <a:moveTo>
                  <a:pt x="1876996" y="587598"/>
                </a:moveTo>
                <a:cubicBezTo>
                  <a:pt x="1871186" y="594170"/>
                  <a:pt x="1864328" y="597504"/>
                  <a:pt x="1854232" y="594265"/>
                </a:cubicBezTo>
                <a:cubicBezTo>
                  <a:pt x="1848707" y="594932"/>
                  <a:pt x="1842230" y="594265"/>
                  <a:pt x="1837087" y="597980"/>
                </a:cubicBezTo>
                <a:cubicBezTo>
                  <a:pt x="1839373" y="598075"/>
                  <a:pt x="1841563" y="597885"/>
                  <a:pt x="1843278" y="597789"/>
                </a:cubicBezTo>
                <a:cubicBezTo>
                  <a:pt x="1840992" y="601219"/>
                  <a:pt x="1836229" y="605314"/>
                  <a:pt x="1831753" y="606838"/>
                </a:cubicBezTo>
                <a:cubicBezTo>
                  <a:pt x="1832705" y="608553"/>
                  <a:pt x="1833658" y="610458"/>
                  <a:pt x="1835086" y="612839"/>
                </a:cubicBezTo>
                <a:cubicBezTo>
                  <a:pt x="1838039" y="614649"/>
                  <a:pt x="1841182" y="610363"/>
                  <a:pt x="1844326" y="608362"/>
                </a:cubicBezTo>
                <a:cubicBezTo>
                  <a:pt x="1839087" y="615030"/>
                  <a:pt x="1844897" y="616935"/>
                  <a:pt x="1848231" y="618935"/>
                </a:cubicBezTo>
                <a:cubicBezTo>
                  <a:pt x="1848517" y="613506"/>
                  <a:pt x="1852803" y="608077"/>
                  <a:pt x="1857470" y="613411"/>
                </a:cubicBezTo>
                <a:cubicBezTo>
                  <a:pt x="1857565" y="612553"/>
                  <a:pt x="1857756" y="611982"/>
                  <a:pt x="1857946" y="611220"/>
                </a:cubicBezTo>
                <a:cubicBezTo>
                  <a:pt x="1853565" y="611505"/>
                  <a:pt x="1847469" y="607696"/>
                  <a:pt x="1844135" y="607505"/>
                </a:cubicBezTo>
                <a:cubicBezTo>
                  <a:pt x="1850422" y="602076"/>
                  <a:pt x="1853374" y="605029"/>
                  <a:pt x="1858994" y="607600"/>
                </a:cubicBezTo>
                <a:cubicBezTo>
                  <a:pt x="1863280" y="598742"/>
                  <a:pt x="1874901" y="599218"/>
                  <a:pt x="1876996" y="587598"/>
                </a:cubicBezTo>
                <a:close/>
                <a:moveTo>
                  <a:pt x="58972" y="586919"/>
                </a:moveTo>
                <a:cubicBezTo>
                  <a:pt x="67961" y="587955"/>
                  <a:pt x="78915" y="589169"/>
                  <a:pt x="86583" y="587883"/>
                </a:cubicBezTo>
                <a:cubicBezTo>
                  <a:pt x="88583" y="598360"/>
                  <a:pt x="81344" y="599122"/>
                  <a:pt x="80106" y="606076"/>
                </a:cubicBezTo>
                <a:cubicBezTo>
                  <a:pt x="74867" y="604266"/>
                  <a:pt x="72200" y="600551"/>
                  <a:pt x="67818" y="598170"/>
                </a:cubicBezTo>
                <a:cubicBezTo>
                  <a:pt x="68009" y="595884"/>
                  <a:pt x="71057" y="596551"/>
                  <a:pt x="73152" y="596265"/>
                </a:cubicBezTo>
                <a:cubicBezTo>
                  <a:pt x="62008" y="590931"/>
                  <a:pt x="50197" y="590740"/>
                  <a:pt x="43149" y="587026"/>
                </a:cubicBezTo>
                <a:cubicBezTo>
                  <a:pt x="42958" y="585026"/>
                  <a:pt x="49983" y="585883"/>
                  <a:pt x="58972" y="586919"/>
                </a:cubicBezTo>
                <a:close/>
                <a:moveTo>
                  <a:pt x="6186" y="586535"/>
                </a:moveTo>
                <a:lnTo>
                  <a:pt x="3714" y="598170"/>
                </a:lnTo>
                <a:cubicBezTo>
                  <a:pt x="4000" y="594265"/>
                  <a:pt x="4286" y="590455"/>
                  <a:pt x="4572" y="586550"/>
                </a:cubicBezTo>
                <a:close/>
                <a:moveTo>
                  <a:pt x="155924" y="583693"/>
                </a:moveTo>
                <a:cubicBezTo>
                  <a:pt x="163830" y="589217"/>
                  <a:pt x="182594" y="597599"/>
                  <a:pt x="193548" y="593503"/>
                </a:cubicBezTo>
                <a:cubicBezTo>
                  <a:pt x="182213" y="590646"/>
                  <a:pt x="161258" y="583883"/>
                  <a:pt x="155924" y="583693"/>
                </a:cubicBezTo>
                <a:close/>
                <a:moveTo>
                  <a:pt x="188186" y="582000"/>
                </a:moveTo>
                <a:cubicBezTo>
                  <a:pt x="182594" y="581049"/>
                  <a:pt x="176951" y="580978"/>
                  <a:pt x="171450" y="582454"/>
                </a:cubicBezTo>
                <a:cubicBezTo>
                  <a:pt x="192786" y="587217"/>
                  <a:pt x="214312" y="601123"/>
                  <a:pt x="231838" y="596265"/>
                </a:cubicBezTo>
                <a:cubicBezTo>
                  <a:pt x="221265" y="595622"/>
                  <a:pt x="204960" y="584853"/>
                  <a:pt x="188186" y="582000"/>
                </a:cubicBezTo>
                <a:close/>
                <a:moveTo>
                  <a:pt x="1365980" y="579978"/>
                </a:moveTo>
                <a:cubicBezTo>
                  <a:pt x="1364932" y="581788"/>
                  <a:pt x="1363504" y="583216"/>
                  <a:pt x="1362075" y="584740"/>
                </a:cubicBezTo>
                <a:cubicBezTo>
                  <a:pt x="1363027" y="585502"/>
                  <a:pt x="1363789" y="586264"/>
                  <a:pt x="1364551" y="586931"/>
                </a:cubicBezTo>
                <a:cubicBezTo>
                  <a:pt x="1367599" y="585598"/>
                  <a:pt x="1369409" y="581407"/>
                  <a:pt x="1365980" y="579978"/>
                </a:cubicBezTo>
                <a:close/>
                <a:moveTo>
                  <a:pt x="7620" y="579787"/>
                </a:moveTo>
                <a:cubicBezTo>
                  <a:pt x="15240" y="585407"/>
                  <a:pt x="31146" y="581025"/>
                  <a:pt x="35433" y="584168"/>
                </a:cubicBezTo>
                <a:cubicBezTo>
                  <a:pt x="30670" y="587693"/>
                  <a:pt x="25789" y="587216"/>
                  <a:pt x="20681" y="586395"/>
                </a:cubicBezTo>
                <a:lnTo>
                  <a:pt x="6186" y="586535"/>
                </a:lnTo>
                <a:close/>
                <a:moveTo>
                  <a:pt x="1381030" y="576739"/>
                </a:moveTo>
                <a:cubicBezTo>
                  <a:pt x="1379982" y="578263"/>
                  <a:pt x="1379696" y="580263"/>
                  <a:pt x="1380363" y="582550"/>
                </a:cubicBezTo>
                <a:cubicBezTo>
                  <a:pt x="1381792" y="582740"/>
                  <a:pt x="1382935" y="582454"/>
                  <a:pt x="1382935" y="580835"/>
                </a:cubicBezTo>
                <a:cubicBezTo>
                  <a:pt x="1381411" y="580168"/>
                  <a:pt x="1380744" y="578835"/>
                  <a:pt x="1381506" y="576739"/>
                </a:cubicBezTo>
                <a:cubicBezTo>
                  <a:pt x="1381315" y="576739"/>
                  <a:pt x="1381220" y="576739"/>
                  <a:pt x="1381030" y="576739"/>
                </a:cubicBezTo>
                <a:close/>
                <a:moveTo>
                  <a:pt x="154495" y="567310"/>
                </a:moveTo>
                <a:cubicBezTo>
                  <a:pt x="152685" y="579406"/>
                  <a:pt x="173545" y="573025"/>
                  <a:pt x="174593" y="573406"/>
                </a:cubicBezTo>
                <a:cubicBezTo>
                  <a:pt x="169259" y="570358"/>
                  <a:pt x="164687" y="566643"/>
                  <a:pt x="154495" y="567310"/>
                </a:cubicBezTo>
                <a:close/>
                <a:moveTo>
                  <a:pt x="1213199" y="565786"/>
                </a:moveTo>
                <a:cubicBezTo>
                  <a:pt x="1213199" y="567310"/>
                  <a:pt x="1213580" y="568548"/>
                  <a:pt x="1215009" y="569119"/>
                </a:cubicBezTo>
                <a:cubicBezTo>
                  <a:pt x="1215104" y="569500"/>
                  <a:pt x="1215009" y="570072"/>
                  <a:pt x="1214914" y="570643"/>
                </a:cubicBezTo>
                <a:cubicBezTo>
                  <a:pt x="1216057" y="570358"/>
                  <a:pt x="1217390" y="569881"/>
                  <a:pt x="1219105" y="568834"/>
                </a:cubicBezTo>
                <a:cubicBezTo>
                  <a:pt x="1218819" y="567881"/>
                  <a:pt x="1218152" y="567310"/>
                  <a:pt x="1217295" y="566929"/>
                </a:cubicBezTo>
                <a:cubicBezTo>
                  <a:pt x="1216914" y="568072"/>
                  <a:pt x="1216438" y="569310"/>
                  <a:pt x="1215009" y="569119"/>
                </a:cubicBezTo>
                <a:cubicBezTo>
                  <a:pt x="1215390" y="568262"/>
                  <a:pt x="1215676" y="567214"/>
                  <a:pt x="1216152" y="566452"/>
                </a:cubicBezTo>
                <a:cubicBezTo>
                  <a:pt x="1215199" y="566166"/>
                  <a:pt x="1214152" y="565976"/>
                  <a:pt x="1213199" y="565786"/>
                </a:cubicBezTo>
                <a:close/>
                <a:moveTo>
                  <a:pt x="131635" y="565595"/>
                </a:moveTo>
                <a:cubicBezTo>
                  <a:pt x="129540" y="570072"/>
                  <a:pt x="117443" y="563976"/>
                  <a:pt x="116014" y="569119"/>
                </a:cubicBezTo>
                <a:cubicBezTo>
                  <a:pt x="122206" y="568643"/>
                  <a:pt x="121253" y="573787"/>
                  <a:pt x="128587" y="572358"/>
                </a:cubicBezTo>
                <a:cubicBezTo>
                  <a:pt x="124587" y="565786"/>
                  <a:pt x="140113" y="568738"/>
                  <a:pt x="131635" y="565595"/>
                </a:cubicBezTo>
                <a:close/>
                <a:moveTo>
                  <a:pt x="1410271" y="564547"/>
                </a:moveTo>
                <a:cubicBezTo>
                  <a:pt x="1408462" y="564452"/>
                  <a:pt x="1406557" y="564547"/>
                  <a:pt x="1404652" y="564928"/>
                </a:cubicBezTo>
                <a:cubicBezTo>
                  <a:pt x="1405699" y="565786"/>
                  <a:pt x="1406747" y="567119"/>
                  <a:pt x="1401508" y="570738"/>
                </a:cubicBezTo>
                <a:cubicBezTo>
                  <a:pt x="1402461" y="568834"/>
                  <a:pt x="1400937" y="567500"/>
                  <a:pt x="1398841" y="566833"/>
                </a:cubicBezTo>
                <a:cubicBezTo>
                  <a:pt x="1396841" y="567595"/>
                  <a:pt x="1394936" y="568643"/>
                  <a:pt x="1393031" y="569786"/>
                </a:cubicBezTo>
                <a:cubicBezTo>
                  <a:pt x="1395222" y="570548"/>
                  <a:pt x="1397413" y="573596"/>
                  <a:pt x="1395889" y="575311"/>
                </a:cubicBezTo>
                <a:cubicBezTo>
                  <a:pt x="1393317" y="573596"/>
                  <a:pt x="1390555" y="573025"/>
                  <a:pt x="1388173" y="573120"/>
                </a:cubicBezTo>
                <a:cubicBezTo>
                  <a:pt x="1386459" y="574453"/>
                  <a:pt x="1384839" y="575787"/>
                  <a:pt x="1383601" y="577025"/>
                </a:cubicBezTo>
                <a:cubicBezTo>
                  <a:pt x="1392460" y="575406"/>
                  <a:pt x="1402080" y="579311"/>
                  <a:pt x="1409509" y="575882"/>
                </a:cubicBezTo>
                <a:cubicBezTo>
                  <a:pt x="1411414" y="573120"/>
                  <a:pt x="1413129" y="571691"/>
                  <a:pt x="1415034" y="571120"/>
                </a:cubicBezTo>
                <a:cubicBezTo>
                  <a:pt x="1415891" y="569977"/>
                  <a:pt x="1416653" y="568738"/>
                  <a:pt x="1417320" y="567119"/>
                </a:cubicBezTo>
                <a:cubicBezTo>
                  <a:pt x="1417034" y="566929"/>
                  <a:pt x="1416653" y="566833"/>
                  <a:pt x="1416367" y="566643"/>
                </a:cubicBezTo>
                <a:cubicBezTo>
                  <a:pt x="1414081" y="567881"/>
                  <a:pt x="1411605" y="567119"/>
                  <a:pt x="1410271" y="564547"/>
                </a:cubicBezTo>
                <a:close/>
                <a:moveTo>
                  <a:pt x="383357" y="558463"/>
                </a:moveTo>
                <a:cubicBezTo>
                  <a:pt x="389810" y="558713"/>
                  <a:pt x="396430" y="561309"/>
                  <a:pt x="400431" y="566738"/>
                </a:cubicBezTo>
                <a:cubicBezTo>
                  <a:pt x="386524" y="563594"/>
                  <a:pt x="384905" y="569786"/>
                  <a:pt x="367284" y="564261"/>
                </a:cubicBezTo>
                <a:cubicBezTo>
                  <a:pt x="370617" y="560308"/>
                  <a:pt x="376904" y="558213"/>
                  <a:pt x="383357" y="558463"/>
                </a:cubicBezTo>
                <a:close/>
                <a:moveTo>
                  <a:pt x="2370963" y="557594"/>
                </a:moveTo>
                <a:cubicBezTo>
                  <a:pt x="2358771" y="561309"/>
                  <a:pt x="2347341" y="567214"/>
                  <a:pt x="2338292" y="575501"/>
                </a:cubicBezTo>
                <a:cubicBezTo>
                  <a:pt x="2338864" y="577787"/>
                  <a:pt x="2339530" y="580168"/>
                  <a:pt x="2340102" y="582359"/>
                </a:cubicBezTo>
                <a:cubicBezTo>
                  <a:pt x="2341150" y="583502"/>
                  <a:pt x="2342197" y="584740"/>
                  <a:pt x="2343150" y="586169"/>
                </a:cubicBezTo>
                <a:cubicBezTo>
                  <a:pt x="2341912" y="585216"/>
                  <a:pt x="2341150" y="584359"/>
                  <a:pt x="2340292" y="583502"/>
                </a:cubicBezTo>
                <a:cubicBezTo>
                  <a:pt x="2341626" y="589979"/>
                  <a:pt x="2341531" y="596170"/>
                  <a:pt x="2335530" y="601981"/>
                </a:cubicBezTo>
                <a:cubicBezTo>
                  <a:pt x="2327815" y="597028"/>
                  <a:pt x="2322957" y="590170"/>
                  <a:pt x="2324862" y="579121"/>
                </a:cubicBezTo>
                <a:cubicBezTo>
                  <a:pt x="2320957" y="581692"/>
                  <a:pt x="2309812" y="583978"/>
                  <a:pt x="2306288" y="587693"/>
                </a:cubicBezTo>
                <a:cubicBezTo>
                  <a:pt x="2305621" y="588455"/>
                  <a:pt x="2307336" y="595980"/>
                  <a:pt x="2306669" y="597409"/>
                </a:cubicBezTo>
                <a:cubicBezTo>
                  <a:pt x="2304574" y="601885"/>
                  <a:pt x="2297525" y="606362"/>
                  <a:pt x="2292572" y="610172"/>
                </a:cubicBezTo>
                <a:cubicBezTo>
                  <a:pt x="2298001" y="612839"/>
                  <a:pt x="2303812" y="615220"/>
                  <a:pt x="2308955" y="618459"/>
                </a:cubicBezTo>
                <a:cubicBezTo>
                  <a:pt x="2312575" y="613982"/>
                  <a:pt x="2317051" y="610553"/>
                  <a:pt x="2323814" y="609982"/>
                </a:cubicBezTo>
                <a:cubicBezTo>
                  <a:pt x="2326100" y="614649"/>
                  <a:pt x="2323243" y="622269"/>
                  <a:pt x="2318861" y="628651"/>
                </a:cubicBezTo>
                <a:cubicBezTo>
                  <a:pt x="2319242" y="629413"/>
                  <a:pt x="2319814" y="629984"/>
                  <a:pt x="2320099" y="630841"/>
                </a:cubicBezTo>
                <a:cubicBezTo>
                  <a:pt x="2323147" y="630841"/>
                  <a:pt x="2326481" y="629127"/>
                  <a:pt x="2329815" y="626841"/>
                </a:cubicBezTo>
                <a:cubicBezTo>
                  <a:pt x="2329624" y="626841"/>
                  <a:pt x="2329434" y="626841"/>
                  <a:pt x="2329339" y="626936"/>
                </a:cubicBezTo>
                <a:cubicBezTo>
                  <a:pt x="2325433" y="625793"/>
                  <a:pt x="2331910" y="623031"/>
                  <a:pt x="2327148" y="622078"/>
                </a:cubicBezTo>
                <a:cubicBezTo>
                  <a:pt x="2325814" y="615601"/>
                  <a:pt x="2339054" y="624555"/>
                  <a:pt x="2337721" y="618173"/>
                </a:cubicBezTo>
                <a:cubicBezTo>
                  <a:pt x="2337625" y="619221"/>
                  <a:pt x="2337721" y="620078"/>
                  <a:pt x="2338006" y="620840"/>
                </a:cubicBezTo>
                <a:cubicBezTo>
                  <a:pt x="2339721" y="619602"/>
                  <a:pt x="2341435" y="618459"/>
                  <a:pt x="2343055" y="617506"/>
                </a:cubicBezTo>
                <a:cubicBezTo>
                  <a:pt x="2340197" y="613601"/>
                  <a:pt x="2337244" y="609982"/>
                  <a:pt x="2333815" y="609505"/>
                </a:cubicBezTo>
                <a:cubicBezTo>
                  <a:pt x="2331720" y="611886"/>
                  <a:pt x="2336292" y="615220"/>
                  <a:pt x="2329624" y="617030"/>
                </a:cubicBezTo>
                <a:cubicBezTo>
                  <a:pt x="2322004" y="611029"/>
                  <a:pt x="2332196" y="607410"/>
                  <a:pt x="2324576" y="601409"/>
                </a:cubicBezTo>
                <a:cubicBezTo>
                  <a:pt x="2322290" y="602933"/>
                  <a:pt x="2320099" y="604362"/>
                  <a:pt x="2317909" y="605886"/>
                </a:cubicBezTo>
                <a:cubicBezTo>
                  <a:pt x="2310955" y="598171"/>
                  <a:pt x="2312479" y="591503"/>
                  <a:pt x="2313622" y="584931"/>
                </a:cubicBezTo>
                <a:cubicBezTo>
                  <a:pt x="2323147" y="591122"/>
                  <a:pt x="2328386" y="599599"/>
                  <a:pt x="2334958" y="605981"/>
                </a:cubicBezTo>
                <a:cubicBezTo>
                  <a:pt x="2334958" y="605410"/>
                  <a:pt x="2335054" y="604743"/>
                  <a:pt x="2335435" y="603886"/>
                </a:cubicBezTo>
                <a:cubicBezTo>
                  <a:pt x="2340007" y="604266"/>
                  <a:pt x="2341721" y="606457"/>
                  <a:pt x="2340578" y="610458"/>
                </a:cubicBezTo>
                <a:cubicBezTo>
                  <a:pt x="2342864" y="611886"/>
                  <a:pt x="2345150" y="613125"/>
                  <a:pt x="2348008" y="613982"/>
                </a:cubicBezTo>
                <a:cubicBezTo>
                  <a:pt x="2352484" y="611982"/>
                  <a:pt x="2356771" y="610744"/>
                  <a:pt x="2361152" y="609886"/>
                </a:cubicBezTo>
                <a:cubicBezTo>
                  <a:pt x="2368772" y="604838"/>
                  <a:pt x="2376678" y="599790"/>
                  <a:pt x="2384679" y="594741"/>
                </a:cubicBezTo>
                <a:cubicBezTo>
                  <a:pt x="2383822" y="594265"/>
                  <a:pt x="2383060" y="594075"/>
                  <a:pt x="2382107" y="593599"/>
                </a:cubicBezTo>
                <a:cubicBezTo>
                  <a:pt x="2382012" y="593694"/>
                  <a:pt x="2381917" y="593789"/>
                  <a:pt x="2381917" y="593980"/>
                </a:cubicBezTo>
                <a:cubicBezTo>
                  <a:pt x="2381345" y="593599"/>
                  <a:pt x="2380964" y="593313"/>
                  <a:pt x="2380774" y="592932"/>
                </a:cubicBezTo>
                <a:cubicBezTo>
                  <a:pt x="2377345" y="591408"/>
                  <a:pt x="2373725" y="589693"/>
                  <a:pt x="2369915" y="587598"/>
                </a:cubicBezTo>
                <a:cubicBezTo>
                  <a:pt x="2373725" y="588550"/>
                  <a:pt x="2377535" y="589598"/>
                  <a:pt x="2381345" y="590551"/>
                </a:cubicBezTo>
                <a:cubicBezTo>
                  <a:pt x="2381917" y="589884"/>
                  <a:pt x="2382583" y="589217"/>
                  <a:pt x="2382869" y="588360"/>
                </a:cubicBezTo>
                <a:cubicBezTo>
                  <a:pt x="2384679" y="589408"/>
                  <a:pt x="2384488" y="590265"/>
                  <a:pt x="2383822" y="591217"/>
                </a:cubicBezTo>
                <a:cubicBezTo>
                  <a:pt x="2385346" y="591598"/>
                  <a:pt x="2386870" y="591979"/>
                  <a:pt x="2388394" y="592360"/>
                </a:cubicBezTo>
                <a:cubicBezTo>
                  <a:pt x="2396585" y="587312"/>
                  <a:pt x="2404872" y="582169"/>
                  <a:pt x="2413063" y="576930"/>
                </a:cubicBezTo>
                <a:cubicBezTo>
                  <a:pt x="2412492" y="575596"/>
                  <a:pt x="2411825" y="574453"/>
                  <a:pt x="2410968" y="573596"/>
                </a:cubicBezTo>
                <a:cubicBezTo>
                  <a:pt x="2409920" y="572644"/>
                  <a:pt x="2408587" y="571882"/>
                  <a:pt x="2406967" y="571215"/>
                </a:cubicBezTo>
                <a:cubicBezTo>
                  <a:pt x="2406205" y="572453"/>
                  <a:pt x="2404777" y="572834"/>
                  <a:pt x="2404396" y="574549"/>
                </a:cubicBezTo>
                <a:cubicBezTo>
                  <a:pt x="2402014" y="574644"/>
                  <a:pt x="2401919" y="571786"/>
                  <a:pt x="2402967" y="569977"/>
                </a:cubicBezTo>
                <a:cubicBezTo>
                  <a:pt x="2393632" y="567405"/>
                  <a:pt x="2379535" y="565976"/>
                  <a:pt x="2370963" y="557594"/>
                </a:cubicBezTo>
                <a:close/>
                <a:moveTo>
                  <a:pt x="1427226" y="552927"/>
                </a:moveTo>
                <a:cubicBezTo>
                  <a:pt x="1425035" y="554832"/>
                  <a:pt x="1424368" y="556737"/>
                  <a:pt x="1423797" y="558737"/>
                </a:cubicBezTo>
                <a:cubicBezTo>
                  <a:pt x="1424845" y="559785"/>
                  <a:pt x="1425797" y="560737"/>
                  <a:pt x="1426750" y="561785"/>
                </a:cubicBezTo>
                <a:cubicBezTo>
                  <a:pt x="1427416" y="558451"/>
                  <a:pt x="1428274" y="555022"/>
                  <a:pt x="1427226" y="552927"/>
                </a:cubicBezTo>
                <a:close/>
                <a:moveTo>
                  <a:pt x="1214437" y="551117"/>
                </a:moveTo>
                <a:cubicBezTo>
                  <a:pt x="1214342" y="551308"/>
                  <a:pt x="1214152" y="551308"/>
                  <a:pt x="1213961" y="551498"/>
                </a:cubicBezTo>
                <a:cubicBezTo>
                  <a:pt x="1215580" y="552165"/>
                  <a:pt x="1215866" y="553784"/>
                  <a:pt x="1215580" y="555784"/>
                </a:cubicBezTo>
                <a:cubicBezTo>
                  <a:pt x="1216247" y="556165"/>
                  <a:pt x="1217009" y="556451"/>
                  <a:pt x="1217771" y="557213"/>
                </a:cubicBezTo>
                <a:cubicBezTo>
                  <a:pt x="1218914" y="555689"/>
                  <a:pt x="1217962" y="553975"/>
                  <a:pt x="1219962" y="552260"/>
                </a:cubicBezTo>
                <a:cubicBezTo>
                  <a:pt x="1218057" y="552260"/>
                  <a:pt x="1216247" y="551688"/>
                  <a:pt x="1214437" y="551117"/>
                </a:cubicBezTo>
                <a:close/>
                <a:moveTo>
                  <a:pt x="1209294" y="549593"/>
                </a:moveTo>
                <a:cubicBezTo>
                  <a:pt x="1201198" y="556927"/>
                  <a:pt x="1193101" y="556832"/>
                  <a:pt x="1186624" y="552546"/>
                </a:cubicBezTo>
                <a:cubicBezTo>
                  <a:pt x="1187577" y="555499"/>
                  <a:pt x="1188339" y="559213"/>
                  <a:pt x="1192149" y="562357"/>
                </a:cubicBezTo>
                <a:cubicBezTo>
                  <a:pt x="1199293" y="563785"/>
                  <a:pt x="1204817" y="558451"/>
                  <a:pt x="1209770" y="556261"/>
                </a:cubicBezTo>
                <a:cubicBezTo>
                  <a:pt x="1210056" y="554070"/>
                  <a:pt x="1210151" y="551879"/>
                  <a:pt x="1209961" y="549784"/>
                </a:cubicBezTo>
                <a:cubicBezTo>
                  <a:pt x="1209770" y="549784"/>
                  <a:pt x="1209580" y="549688"/>
                  <a:pt x="1209294" y="549593"/>
                </a:cubicBezTo>
                <a:close/>
                <a:moveTo>
                  <a:pt x="2634520" y="549021"/>
                </a:moveTo>
                <a:lnTo>
                  <a:pt x="2637044" y="551485"/>
                </a:lnTo>
                <a:lnTo>
                  <a:pt x="2636997" y="551497"/>
                </a:lnTo>
                <a:lnTo>
                  <a:pt x="2633686" y="550664"/>
                </a:lnTo>
                <a:close/>
                <a:moveTo>
                  <a:pt x="1139285" y="548164"/>
                </a:moveTo>
                <a:cubicBezTo>
                  <a:pt x="1139857" y="549974"/>
                  <a:pt x="1140619" y="551593"/>
                  <a:pt x="1141381" y="553022"/>
                </a:cubicBezTo>
                <a:cubicBezTo>
                  <a:pt x="1142238" y="552165"/>
                  <a:pt x="1142714" y="551117"/>
                  <a:pt x="1142238" y="549784"/>
                </a:cubicBezTo>
                <a:cubicBezTo>
                  <a:pt x="1141190" y="549498"/>
                  <a:pt x="1140238" y="548926"/>
                  <a:pt x="1139285" y="548164"/>
                </a:cubicBezTo>
                <a:close/>
                <a:moveTo>
                  <a:pt x="1149667" y="546926"/>
                </a:moveTo>
                <a:cubicBezTo>
                  <a:pt x="1145095" y="552641"/>
                  <a:pt x="1155097" y="549212"/>
                  <a:pt x="1156525" y="553879"/>
                </a:cubicBezTo>
                <a:cubicBezTo>
                  <a:pt x="1151668" y="557404"/>
                  <a:pt x="1147191" y="555118"/>
                  <a:pt x="1142714" y="555308"/>
                </a:cubicBezTo>
                <a:cubicBezTo>
                  <a:pt x="1145857" y="559594"/>
                  <a:pt x="1150715" y="561023"/>
                  <a:pt x="1159002" y="556832"/>
                </a:cubicBezTo>
                <a:cubicBezTo>
                  <a:pt x="1159192" y="556261"/>
                  <a:pt x="1159383" y="555689"/>
                  <a:pt x="1159859" y="555022"/>
                </a:cubicBezTo>
                <a:cubicBezTo>
                  <a:pt x="1159859" y="554070"/>
                  <a:pt x="1159859" y="553117"/>
                  <a:pt x="1159669" y="552355"/>
                </a:cubicBezTo>
                <a:cubicBezTo>
                  <a:pt x="1156335" y="550736"/>
                  <a:pt x="1153287" y="544640"/>
                  <a:pt x="1149667" y="546926"/>
                </a:cubicBezTo>
                <a:close/>
                <a:moveTo>
                  <a:pt x="1438942" y="545974"/>
                </a:moveTo>
                <a:cubicBezTo>
                  <a:pt x="1436846" y="544735"/>
                  <a:pt x="1434370" y="543973"/>
                  <a:pt x="1433703" y="546640"/>
                </a:cubicBezTo>
                <a:cubicBezTo>
                  <a:pt x="1434274" y="547116"/>
                  <a:pt x="1434846" y="547593"/>
                  <a:pt x="1435322" y="548069"/>
                </a:cubicBezTo>
                <a:cubicBezTo>
                  <a:pt x="1436560" y="547498"/>
                  <a:pt x="1437703" y="546736"/>
                  <a:pt x="1438942" y="545974"/>
                </a:cubicBezTo>
                <a:close/>
                <a:moveTo>
                  <a:pt x="1361122" y="544545"/>
                </a:moveTo>
                <a:cubicBezTo>
                  <a:pt x="1359884" y="544735"/>
                  <a:pt x="1358265" y="544735"/>
                  <a:pt x="1355788" y="545116"/>
                </a:cubicBezTo>
                <a:cubicBezTo>
                  <a:pt x="1355598" y="546450"/>
                  <a:pt x="1355598" y="547879"/>
                  <a:pt x="1355884" y="549212"/>
                </a:cubicBezTo>
                <a:cubicBezTo>
                  <a:pt x="1358074" y="548164"/>
                  <a:pt x="1359789" y="546640"/>
                  <a:pt x="1361122" y="544545"/>
                </a:cubicBezTo>
                <a:close/>
                <a:moveTo>
                  <a:pt x="2642238" y="541474"/>
                </a:moveTo>
                <a:cubicBezTo>
                  <a:pt x="2646682" y="542240"/>
                  <a:pt x="2650355" y="544020"/>
                  <a:pt x="2652808" y="547306"/>
                </a:cubicBezTo>
                <a:cubicBezTo>
                  <a:pt x="2659285" y="545877"/>
                  <a:pt x="2664905" y="546354"/>
                  <a:pt x="2664905" y="553593"/>
                </a:cubicBezTo>
                <a:cubicBezTo>
                  <a:pt x="2662238" y="552831"/>
                  <a:pt x="2663571" y="548830"/>
                  <a:pt x="2660142" y="548449"/>
                </a:cubicBezTo>
                <a:cubicBezTo>
                  <a:pt x="2658047" y="548830"/>
                  <a:pt x="2657475" y="550640"/>
                  <a:pt x="2654903" y="550449"/>
                </a:cubicBezTo>
                <a:cubicBezTo>
                  <a:pt x="2660428" y="551402"/>
                  <a:pt x="2659285" y="552831"/>
                  <a:pt x="2655570" y="553688"/>
                </a:cubicBezTo>
                <a:cubicBezTo>
                  <a:pt x="2656047" y="556164"/>
                  <a:pt x="2656332" y="558831"/>
                  <a:pt x="2656142" y="562070"/>
                </a:cubicBezTo>
                <a:cubicBezTo>
                  <a:pt x="2652999" y="561022"/>
                  <a:pt x="2649760" y="557974"/>
                  <a:pt x="2646902" y="554450"/>
                </a:cubicBezTo>
                <a:cubicBezTo>
                  <a:pt x="2643950" y="554450"/>
                  <a:pt x="2640902" y="553974"/>
                  <a:pt x="2638616" y="553021"/>
                </a:cubicBezTo>
                <a:lnTo>
                  <a:pt x="2637044" y="551485"/>
                </a:lnTo>
                <a:lnTo>
                  <a:pt x="2643474" y="549878"/>
                </a:lnTo>
                <a:cubicBezTo>
                  <a:pt x="2641759" y="547116"/>
                  <a:pt x="2640330" y="544353"/>
                  <a:pt x="2639664" y="542353"/>
                </a:cubicBezTo>
                <a:cubicBezTo>
                  <a:pt x="2633949" y="544258"/>
                  <a:pt x="2628043" y="546163"/>
                  <a:pt x="2622233" y="547782"/>
                </a:cubicBezTo>
                <a:lnTo>
                  <a:pt x="2633686" y="550664"/>
                </a:lnTo>
                <a:lnTo>
                  <a:pt x="2631879" y="554223"/>
                </a:lnTo>
                <a:cubicBezTo>
                  <a:pt x="2624043" y="555700"/>
                  <a:pt x="2603897" y="548378"/>
                  <a:pt x="2600897" y="553593"/>
                </a:cubicBezTo>
                <a:cubicBezTo>
                  <a:pt x="2600325" y="553021"/>
                  <a:pt x="2600706" y="552354"/>
                  <a:pt x="2601754" y="551783"/>
                </a:cubicBezTo>
                <a:cubicBezTo>
                  <a:pt x="2598706" y="552069"/>
                  <a:pt x="2595944" y="551973"/>
                  <a:pt x="2593277" y="551783"/>
                </a:cubicBezTo>
                <a:cubicBezTo>
                  <a:pt x="2593277" y="552164"/>
                  <a:pt x="2593277" y="552640"/>
                  <a:pt x="2593182" y="553021"/>
                </a:cubicBezTo>
                <a:cubicBezTo>
                  <a:pt x="2586228" y="552259"/>
                  <a:pt x="2587752" y="556545"/>
                  <a:pt x="2582990" y="552259"/>
                </a:cubicBezTo>
                <a:cubicBezTo>
                  <a:pt x="2583085" y="550640"/>
                  <a:pt x="2583275" y="549116"/>
                  <a:pt x="2583371" y="547592"/>
                </a:cubicBezTo>
                <a:cubicBezTo>
                  <a:pt x="2588705" y="544163"/>
                  <a:pt x="2586514" y="548068"/>
                  <a:pt x="2593562" y="548354"/>
                </a:cubicBezTo>
                <a:lnTo>
                  <a:pt x="2593562" y="548640"/>
                </a:lnTo>
                <a:cubicBezTo>
                  <a:pt x="2608636" y="545996"/>
                  <a:pt x="2628906" y="539174"/>
                  <a:pt x="2642238" y="541474"/>
                </a:cubicBezTo>
                <a:close/>
                <a:moveTo>
                  <a:pt x="1285589" y="539687"/>
                </a:moveTo>
                <a:cubicBezTo>
                  <a:pt x="1286446" y="541306"/>
                  <a:pt x="1285970" y="542926"/>
                  <a:pt x="1283493" y="544450"/>
                </a:cubicBezTo>
                <a:cubicBezTo>
                  <a:pt x="1284541" y="545974"/>
                  <a:pt x="1286637" y="547021"/>
                  <a:pt x="1288828" y="547498"/>
                </a:cubicBezTo>
                <a:cubicBezTo>
                  <a:pt x="1290256" y="546545"/>
                  <a:pt x="1291685" y="545688"/>
                  <a:pt x="1293114" y="544831"/>
                </a:cubicBezTo>
                <a:cubicBezTo>
                  <a:pt x="1289399" y="545212"/>
                  <a:pt x="1291114" y="537401"/>
                  <a:pt x="1285589" y="539687"/>
                </a:cubicBezTo>
                <a:close/>
                <a:moveTo>
                  <a:pt x="1366933" y="539115"/>
                </a:moveTo>
                <a:cubicBezTo>
                  <a:pt x="1365599" y="541497"/>
                  <a:pt x="1364647" y="542830"/>
                  <a:pt x="1363694" y="543592"/>
                </a:cubicBezTo>
                <a:cubicBezTo>
                  <a:pt x="1365123" y="544069"/>
                  <a:pt x="1366742" y="543973"/>
                  <a:pt x="1368361" y="543402"/>
                </a:cubicBezTo>
                <a:cubicBezTo>
                  <a:pt x="1367314" y="542163"/>
                  <a:pt x="1366837" y="540735"/>
                  <a:pt x="1366933" y="539115"/>
                </a:cubicBezTo>
                <a:close/>
                <a:moveTo>
                  <a:pt x="1375505" y="536925"/>
                </a:moveTo>
                <a:cubicBezTo>
                  <a:pt x="1373314" y="537020"/>
                  <a:pt x="1371124" y="536353"/>
                  <a:pt x="1368933" y="537591"/>
                </a:cubicBezTo>
                <a:cubicBezTo>
                  <a:pt x="1370266" y="539211"/>
                  <a:pt x="1371695" y="539687"/>
                  <a:pt x="1373219" y="540163"/>
                </a:cubicBezTo>
                <a:cubicBezTo>
                  <a:pt x="1374076" y="539211"/>
                  <a:pt x="1374838" y="538163"/>
                  <a:pt x="1375505" y="536925"/>
                </a:cubicBezTo>
                <a:close/>
                <a:moveTo>
                  <a:pt x="1461516" y="533972"/>
                </a:moveTo>
                <a:cubicBezTo>
                  <a:pt x="1461325" y="535115"/>
                  <a:pt x="1461039" y="536449"/>
                  <a:pt x="1460754" y="537687"/>
                </a:cubicBezTo>
                <a:cubicBezTo>
                  <a:pt x="1462183" y="537877"/>
                  <a:pt x="1463516" y="538163"/>
                  <a:pt x="1464945" y="538354"/>
                </a:cubicBezTo>
                <a:cubicBezTo>
                  <a:pt x="1465135" y="537115"/>
                  <a:pt x="1465326" y="535877"/>
                  <a:pt x="1465612" y="534639"/>
                </a:cubicBezTo>
                <a:cubicBezTo>
                  <a:pt x="1464278" y="534353"/>
                  <a:pt x="1462849" y="534163"/>
                  <a:pt x="1461516" y="533972"/>
                </a:cubicBezTo>
                <a:close/>
                <a:moveTo>
                  <a:pt x="1506188" y="533496"/>
                </a:moveTo>
                <a:cubicBezTo>
                  <a:pt x="1503712" y="537020"/>
                  <a:pt x="1510093" y="542735"/>
                  <a:pt x="1511713" y="538258"/>
                </a:cubicBezTo>
                <a:cubicBezTo>
                  <a:pt x="1508474" y="537496"/>
                  <a:pt x="1510951" y="533210"/>
                  <a:pt x="1506188" y="533496"/>
                </a:cubicBezTo>
                <a:close/>
                <a:moveTo>
                  <a:pt x="1274480" y="532912"/>
                </a:moveTo>
                <a:cubicBezTo>
                  <a:pt x="1271825" y="533400"/>
                  <a:pt x="1269111" y="534782"/>
                  <a:pt x="1266444" y="535115"/>
                </a:cubicBezTo>
                <a:cubicBezTo>
                  <a:pt x="1265110" y="536353"/>
                  <a:pt x="1263872" y="537496"/>
                  <a:pt x="1262824" y="538639"/>
                </a:cubicBezTo>
                <a:cubicBezTo>
                  <a:pt x="1269206" y="537306"/>
                  <a:pt x="1275588" y="539211"/>
                  <a:pt x="1282160" y="536068"/>
                </a:cubicBezTo>
                <a:cubicBezTo>
                  <a:pt x="1279731" y="532829"/>
                  <a:pt x="1277135" y="532424"/>
                  <a:pt x="1274480" y="532912"/>
                </a:cubicBezTo>
                <a:close/>
                <a:moveTo>
                  <a:pt x="34753" y="528510"/>
                </a:moveTo>
                <a:cubicBezTo>
                  <a:pt x="41624" y="527411"/>
                  <a:pt x="57912" y="533948"/>
                  <a:pt x="64770" y="535019"/>
                </a:cubicBezTo>
                <a:cubicBezTo>
                  <a:pt x="58960" y="538829"/>
                  <a:pt x="52769" y="538353"/>
                  <a:pt x="46768" y="536067"/>
                </a:cubicBezTo>
                <a:cubicBezTo>
                  <a:pt x="45339" y="541592"/>
                  <a:pt x="51054" y="541496"/>
                  <a:pt x="48483" y="547878"/>
                </a:cubicBezTo>
                <a:cubicBezTo>
                  <a:pt x="45911" y="544830"/>
                  <a:pt x="35719" y="529304"/>
                  <a:pt x="33719" y="539782"/>
                </a:cubicBezTo>
                <a:cubicBezTo>
                  <a:pt x="26194" y="537686"/>
                  <a:pt x="36576" y="535019"/>
                  <a:pt x="34386" y="530543"/>
                </a:cubicBezTo>
                <a:cubicBezTo>
                  <a:pt x="32290" y="529971"/>
                  <a:pt x="31909" y="531209"/>
                  <a:pt x="31719" y="532638"/>
                </a:cubicBezTo>
                <a:cubicBezTo>
                  <a:pt x="31219" y="530090"/>
                  <a:pt x="32463" y="528876"/>
                  <a:pt x="34753" y="528510"/>
                </a:cubicBezTo>
                <a:close/>
                <a:moveTo>
                  <a:pt x="1257800" y="525829"/>
                </a:moveTo>
                <a:cubicBezTo>
                  <a:pt x="1255514" y="525852"/>
                  <a:pt x="1253537" y="527400"/>
                  <a:pt x="1253490" y="531305"/>
                </a:cubicBezTo>
                <a:cubicBezTo>
                  <a:pt x="1256538" y="530638"/>
                  <a:pt x="1256062" y="532162"/>
                  <a:pt x="1254823" y="534448"/>
                </a:cubicBezTo>
                <a:cubicBezTo>
                  <a:pt x="1255966" y="536163"/>
                  <a:pt x="1257300" y="538068"/>
                  <a:pt x="1258919" y="540068"/>
                </a:cubicBezTo>
                <a:cubicBezTo>
                  <a:pt x="1259395" y="539782"/>
                  <a:pt x="1259967" y="539497"/>
                  <a:pt x="1260538" y="539306"/>
                </a:cubicBezTo>
                <a:cubicBezTo>
                  <a:pt x="1260824" y="535020"/>
                  <a:pt x="1262158" y="531877"/>
                  <a:pt x="1263967" y="529495"/>
                </a:cubicBezTo>
                <a:cubicBezTo>
                  <a:pt x="1262681" y="527305"/>
                  <a:pt x="1260086" y="525805"/>
                  <a:pt x="1257800" y="525829"/>
                </a:cubicBezTo>
                <a:close/>
                <a:moveTo>
                  <a:pt x="1956625" y="525209"/>
                </a:moveTo>
                <a:cubicBezTo>
                  <a:pt x="1956339" y="526066"/>
                  <a:pt x="1955958" y="527019"/>
                  <a:pt x="1955673" y="527781"/>
                </a:cubicBezTo>
                <a:cubicBezTo>
                  <a:pt x="1955768" y="527590"/>
                  <a:pt x="1955768" y="527399"/>
                  <a:pt x="1955863" y="527209"/>
                </a:cubicBezTo>
                <a:cubicBezTo>
                  <a:pt x="1956244" y="526352"/>
                  <a:pt x="1956435" y="525780"/>
                  <a:pt x="1956625" y="525209"/>
                </a:cubicBezTo>
                <a:close/>
                <a:moveTo>
                  <a:pt x="3936968" y="521971"/>
                </a:moveTo>
                <a:cubicBezTo>
                  <a:pt x="3934968" y="522637"/>
                  <a:pt x="3932968" y="523304"/>
                  <a:pt x="3931063" y="523971"/>
                </a:cubicBezTo>
                <a:cubicBezTo>
                  <a:pt x="3934111" y="531686"/>
                  <a:pt x="3929158" y="533115"/>
                  <a:pt x="3934015" y="536639"/>
                </a:cubicBezTo>
                <a:cubicBezTo>
                  <a:pt x="3935444" y="532067"/>
                  <a:pt x="3938302" y="528543"/>
                  <a:pt x="3936968" y="521971"/>
                </a:cubicBezTo>
                <a:close/>
                <a:moveTo>
                  <a:pt x="3899630" y="521685"/>
                </a:moveTo>
                <a:cubicBezTo>
                  <a:pt x="3902488" y="525590"/>
                  <a:pt x="3904393" y="529781"/>
                  <a:pt x="3905059" y="533972"/>
                </a:cubicBezTo>
                <a:cubicBezTo>
                  <a:pt x="3905345" y="534067"/>
                  <a:pt x="3905631" y="534448"/>
                  <a:pt x="3906012" y="535401"/>
                </a:cubicBezTo>
                <a:cubicBezTo>
                  <a:pt x="3908679" y="533782"/>
                  <a:pt x="3904869" y="527590"/>
                  <a:pt x="3908107" y="526447"/>
                </a:cubicBezTo>
                <a:cubicBezTo>
                  <a:pt x="3905726" y="523780"/>
                  <a:pt x="3902107" y="523971"/>
                  <a:pt x="3899630" y="521685"/>
                </a:cubicBezTo>
                <a:close/>
                <a:moveTo>
                  <a:pt x="178594" y="520065"/>
                </a:moveTo>
                <a:cubicBezTo>
                  <a:pt x="176498" y="524066"/>
                  <a:pt x="175165" y="527114"/>
                  <a:pt x="177927" y="529305"/>
                </a:cubicBezTo>
                <a:cubicBezTo>
                  <a:pt x="178689" y="525971"/>
                  <a:pt x="184309" y="527686"/>
                  <a:pt x="188309" y="527781"/>
                </a:cubicBezTo>
                <a:cubicBezTo>
                  <a:pt x="189452" y="521685"/>
                  <a:pt x="185261" y="519875"/>
                  <a:pt x="178594" y="520065"/>
                </a:cubicBezTo>
                <a:close/>
                <a:moveTo>
                  <a:pt x="1944877" y="518156"/>
                </a:moveTo>
                <a:lnTo>
                  <a:pt x="1942910" y="540543"/>
                </a:lnTo>
                <a:cubicBezTo>
                  <a:pt x="1936338" y="533042"/>
                  <a:pt x="1935337" y="527256"/>
                  <a:pt x="1937869" y="522699"/>
                </a:cubicBezTo>
                <a:close/>
                <a:moveTo>
                  <a:pt x="1945636" y="517664"/>
                </a:moveTo>
                <a:lnTo>
                  <a:pt x="1944877" y="518156"/>
                </a:lnTo>
                <a:lnTo>
                  <a:pt x="1944910" y="517779"/>
                </a:lnTo>
                <a:close/>
                <a:moveTo>
                  <a:pt x="3896582" y="514160"/>
                </a:moveTo>
                <a:cubicBezTo>
                  <a:pt x="3895058" y="514351"/>
                  <a:pt x="3894582" y="515017"/>
                  <a:pt x="3894487" y="515970"/>
                </a:cubicBezTo>
                <a:cubicBezTo>
                  <a:pt x="3895725" y="517208"/>
                  <a:pt x="3896963" y="518541"/>
                  <a:pt x="3898011" y="519875"/>
                </a:cubicBezTo>
                <a:cubicBezTo>
                  <a:pt x="3897344" y="518541"/>
                  <a:pt x="3896773" y="516732"/>
                  <a:pt x="3896582" y="514160"/>
                </a:cubicBezTo>
                <a:close/>
                <a:moveTo>
                  <a:pt x="3911060" y="511874"/>
                </a:moveTo>
                <a:cubicBezTo>
                  <a:pt x="3911727" y="516351"/>
                  <a:pt x="3916013" y="517208"/>
                  <a:pt x="3912870" y="519399"/>
                </a:cubicBezTo>
                <a:cubicBezTo>
                  <a:pt x="3915441" y="522637"/>
                  <a:pt x="3915728" y="517780"/>
                  <a:pt x="3921252" y="519208"/>
                </a:cubicBezTo>
                <a:cubicBezTo>
                  <a:pt x="3921252" y="519304"/>
                  <a:pt x="3921347" y="519304"/>
                  <a:pt x="3921347" y="519304"/>
                </a:cubicBezTo>
                <a:cubicBezTo>
                  <a:pt x="3922204" y="521209"/>
                  <a:pt x="3921157" y="521875"/>
                  <a:pt x="3920014" y="522352"/>
                </a:cubicBezTo>
                <a:cubicBezTo>
                  <a:pt x="3914965" y="527305"/>
                  <a:pt x="3923824" y="524257"/>
                  <a:pt x="3923919" y="521018"/>
                </a:cubicBezTo>
                <a:cubicBezTo>
                  <a:pt x="3922966" y="520637"/>
                  <a:pt x="3922109" y="519970"/>
                  <a:pt x="3921347" y="519304"/>
                </a:cubicBezTo>
                <a:cubicBezTo>
                  <a:pt x="3921347" y="519304"/>
                  <a:pt x="3921347" y="519304"/>
                  <a:pt x="3921347" y="519208"/>
                </a:cubicBezTo>
                <a:cubicBezTo>
                  <a:pt x="3921347" y="519208"/>
                  <a:pt x="3921347" y="519208"/>
                  <a:pt x="3921252" y="519208"/>
                </a:cubicBezTo>
                <a:cubicBezTo>
                  <a:pt x="3918013" y="516256"/>
                  <a:pt x="3915537" y="511684"/>
                  <a:pt x="3911060" y="511874"/>
                </a:cubicBezTo>
                <a:close/>
                <a:moveTo>
                  <a:pt x="981265" y="508731"/>
                </a:moveTo>
                <a:cubicBezTo>
                  <a:pt x="975074" y="509493"/>
                  <a:pt x="969073" y="510540"/>
                  <a:pt x="967454" y="516541"/>
                </a:cubicBezTo>
                <a:cubicBezTo>
                  <a:pt x="974788" y="518351"/>
                  <a:pt x="977074" y="523780"/>
                  <a:pt x="981646" y="527495"/>
                </a:cubicBezTo>
                <a:cubicBezTo>
                  <a:pt x="987552" y="523018"/>
                  <a:pt x="985456" y="512350"/>
                  <a:pt x="981265" y="508731"/>
                </a:cubicBezTo>
                <a:close/>
                <a:moveTo>
                  <a:pt x="2237994" y="507493"/>
                </a:moveTo>
                <a:cubicBezTo>
                  <a:pt x="2237041" y="508731"/>
                  <a:pt x="2236184" y="510160"/>
                  <a:pt x="2235327" y="511493"/>
                </a:cubicBezTo>
                <a:cubicBezTo>
                  <a:pt x="2237422" y="511493"/>
                  <a:pt x="2239327" y="511398"/>
                  <a:pt x="2241137" y="510826"/>
                </a:cubicBezTo>
                <a:cubicBezTo>
                  <a:pt x="2240185" y="509779"/>
                  <a:pt x="2239232" y="508731"/>
                  <a:pt x="2237994" y="507493"/>
                </a:cubicBezTo>
                <a:close/>
                <a:moveTo>
                  <a:pt x="1048321" y="506731"/>
                </a:moveTo>
                <a:cubicBezTo>
                  <a:pt x="1038892" y="514922"/>
                  <a:pt x="1059085" y="518065"/>
                  <a:pt x="1051179" y="525781"/>
                </a:cubicBezTo>
                <a:cubicBezTo>
                  <a:pt x="1059180" y="524923"/>
                  <a:pt x="1055370" y="532638"/>
                  <a:pt x="1063371" y="531781"/>
                </a:cubicBezTo>
                <a:cubicBezTo>
                  <a:pt x="1062323" y="520542"/>
                  <a:pt x="1054513" y="514255"/>
                  <a:pt x="1048321" y="506731"/>
                </a:cubicBezTo>
                <a:close/>
                <a:moveTo>
                  <a:pt x="2523649" y="503683"/>
                </a:moveTo>
                <a:cubicBezTo>
                  <a:pt x="2524982" y="504349"/>
                  <a:pt x="2526411" y="505016"/>
                  <a:pt x="2527649" y="505873"/>
                </a:cubicBezTo>
                <a:cubicBezTo>
                  <a:pt x="2527554" y="505302"/>
                  <a:pt x="2527554" y="504635"/>
                  <a:pt x="2527745" y="503873"/>
                </a:cubicBezTo>
                <a:cubicBezTo>
                  <a:pt x="2525744" y="503111"/>
                  <a:pt x="2524506" y="503206"/>
                  <a:pt x="2523649" y="503683"/>
                </a:cubicBezTo>
                <a:close/>
                <a:moveTo>
                  <a:pt x="1287494" y="503492"/>
                </a:moveTo>
                <a:cubicBezTo>
                  <a:pt x="1287208" y="505778"/>
                  <a:pt x="1279969" y="512731"/>
                  <a:pt x="1274635" y="510540"/>
                </a:cubicBezTo>
                <a:cubicBezTo>
                  <a:pt x="1275778" y="511684"/>
                  <a:pt x="1276350" y="513112"/>
                  <a:pt x="1275874" y="515303"/>
                </a:cubicBezTo>
                <a:cubicBezTo>
                  <a:pt x="1271397" y="515398"/>
                  <a:pt x="1272349" y="512160"/>
                  <a:pt x="1272730" y="509207"/>
                </a:cubicBezTo>
                <a:cubicBezTo>
                  <a:pt x="1272254" y="508636"/>
                  <a:pt x="1271683" y="508159"/>
                  <a:pt x="1271206" y="507397"/>
                </a:cubicBezTo>
                <a:cubicBezTo>
                  <a:pt x="1264158" y="510826"/>
                  <a:pt x="1274921" y="515208"/>
                  <a:pt x="1265206" y="518541"/>
                </a:cubicBezTo>
                <a:cubicBezTo>
                  <a:pt x="1267492" y="520447"/>
                  <a:pt x="1269778" y="521780"/>
                  <a:pt x="1272064" y="523018"/>
                </a:cubicBezTo>
                <a:cubicBezTo>
                  <a:pt x="1273873" y="521971"/>
                  <a:pt x="1275683" y="520828"/>
                  <a:pt x="1277302" y="519399"/>
                </a:cubicBezTo>
                <a:cubicBezTo>
                  <a:pt x="1277683" y="521209"/>
                  <a:pt x="1277112" y="523113"/>
                  <a:pt x="1275969" y="525019"/>
                </a:cubicBezTo>
                <a:cubicBezTo>
                  <a:pt x="1279398" y="526543"/>
                  <a:pt x="1282827" y="527876"/>
                  <a:pt x="1286256" y="529686"/>
                </a:cubicBezTo>
                <a:cubicBezTo>
                  <a:pt x="1289875" y="527114"/>
                  <a:pt x="1288161" y="524257"/>
                  <a:pt x="1292066" y="521780"/>
                </a:cubicBezTo>
                <a:cubicBezTo>
                  <a:pt x="1292923" y="522256"/>
                  <a:pt x="1295209" y="523209"/>
                  <a:pt x="1297305" y="523876"/>
                </a:cubicBezTo>
                <a:cubicBezTo>
                  <a:pt x="1295019" y="520542"/>
                  <a:pt x="1292542" y="517303"/>
                  <a:pt x="1290923" y="513684"/>
                </a:cubicBezTo>
                <a:cubicBezTo>
                  <a:pt x="1290828" y="513684"/>
                  <a:pt x="1290733" y="513588"/>
                  <a:pt x="1290637" y="513493"/>
                </a:cubicBezTo>
                <a:cubicBezTo>
                  <a:pt x="1290637" y="513398"/>
                  <a:pt x="1290733" y="513398"/>
                  <a:pt x="1290733" y="513398"/>
                </a:cubicBezTo>
                <a:cubicBezTo>
                  <a:pt x="1289589" y="510922"/>
                  <a:pt x="1288923" y="508159"/>
                  <a:pt x="1288828" y="504921"/>
                </a:cubicBezTo>
                <a:cubicBezTo>
                  <a:pt x="1288351" y="504540"/>
                  <a:pt x="1287970" y="504063"/>
                  <a:pt x="1287494" y="503492"/>
                </a:cubicBezTo>
                <a:close/>
                <a:moveTo>
                  <a:pt x="2000917" y="501777"/>
                </a:moveTo>
                <a:cubicBezTo>
                  <a:pt x="1994154" y="506825"/>
                  <a:pt x="1986058" y="510278"/>
                  <a:pt x="1976700" y="512742"/>
                </a:cubicBezTo>
                <a:lnTo>
                  <a:pt x="1945636" y="517664"/>
                </a:lnTo>
                <a:lnTo>
                  <a:pt x="1954018" y="512231"/>
                </a:lnTo>
                <a:cubicBezTo>
                  <a:pt x="1969127" y="507063"/>
                  <a:pt x="1990201" y="504873"/>
                  <a:pt x="2000917" y="501777"/>
                </a:cubicBezTo>
                <a:close/>
                <a:moveTo>
                  <a:pt x="992314" y="498158"/>
                </a:moveTo>
                <a:cubicBezTo>
                  <a:pt x="991362" y="500444"/>
                  <a:pt x="989171" y="501492"/>
                  <a:pt x="989266" y="505016"/>
                </a:cubicBezTo>
                <a:cubicBezTo>
                  <a:pt x="988123" y="504159"/>
                  <a:pt x="987361" y="503016"/>
                  <a:pt x="986504" y="501968"/>
                </a:cubicBezTo>
                <a:cubicBezTo>
                  <a:pt x="984409" y="501206"/>
                  <a:pt x="982504" y="499301"/>
                  <a:pt x="980408" y="499301"/>
                </a:cubicBezTo>
                <a:cubicBezTo>
                  <a:pt x="983170" y="505302"/>
                  <a:pt x="995267" y="515494"/>
                  <a:pt x="1002792" y="520542"/>
                </a:cubicBezTo>
                <a:cubicBezTo>
                  <a:pt x="1001458" y="527114"/>
                  <a:pt x="1002030" y="532258"/>
                  <a:pt x="1006221" y="534925"/>
                </a:cubicBezTo>
                <a:cubicBezTo>
                  <a:pt x="1000506" y="541021"/>
                  <a:pt x="999553" y="525876"/>
                  <a:pt x="991838" y="526352"/>
                </a:cubicBezTo>
                <a:cubicBezTo>
                  <a:pt x="1001077" y="542354"/>
                  <a:pt x="1014412" y="555308"/>
                  <a:pt x="1027271" y="568643"/>
                </a:cubicBezTo>
                <a:cubicBezTo>
                  <a:pt x="1030129" y="568738"/>
                  <a:pt x="1033081" y="568738"/>
                  <a:pt x="1035844" y="568738"/>
                </a:cubicBezTo>
                <a:cubicBezTo>
                  <a:pt x="1026414" y="559213"/>
                  <a:pt x="1015079" y="551212"/>
                  <a:pt x="1011079" y="537877"/>
                </a:cubicBezTo>
                <a:cubicBezTo>
                  <a:pt x="1016317" y="544831"/>
                  <a:pt x="1024509" y="550355"/>
                  <a:pt x="1031653" y="558165"/>
                </a:cubicBezTo>
                <a:cubicBezTo>
                  <a:pt x="1031843" y="557880"/>
                  <a:pt x="1031938" y="557594"/>
                  <a:pt x="1032129" y="557404"/>
                </a:cubicBezTo>
                <a:cubicBezTo>
                  <a:pt x="1031938" y="557689"/>
                  <a:pt x="1031843" y="557975"/>
                  <a:pt x="1031748" y="558261"/>
                </a:cubicBezTo>
                <a:cubicBezTo>
                  <a:pt x="1034510" y="561213"/>
                  <a:pt x="1037082" y="564643"/>
                  <a:pt x="1039177" y="568643"/>
                </a:cubicBezTo>
                <a:cubicBezTo>
                  <a:pt x="1052131" y="568167"/>
                  <a:pt x="1063466" y="565595"/>
                  <a:pt x="1070324" y="557308"/>
                </a:cubicBezTo>
                <a:cubicBezTo>
                  <a:pt x="1071372" y="557499"/>
                  <a:pt x="1072134" y="557785"/>
                  <a:pt x="1072991" y="558165"/>
                </a:cubicBezTo>
                <a:cubicBezTo>
                  <a:pt x="1066990" y="551403"/>
                  <a:pt x="1061942" y="543878"/>
                  <a:pt x="1052036" y="539973"/>
                </a:cubicBezTo>
                <a:cubicBezTo>
                  <a:pt x="1049369" y="547879"/>
                  <a:pt x="1055179" y="545402"/>
                  <a:pt x="1040987" y="545783"/>
                </a:cubicBezTo>
                <a:cubicBezTo>
                  <a:pt x="1038225" y="537211"/>
                  <a:pt x="1030510" y="532258"/>
                  <a:pt x="1028319" y="523304"/>
                </a:cubicBezTo>
                <a:cubicBezTo>
                  <a:pt x="1034986" y="524066"/>
                  <a:pt x="1042892" y="524066"/>
                  <a:pt x="1045750" y="527590"/>
                </a:cubicBezTo>
                <a:lnTo>
                  <a:pt x="1044416" y="539115"/>
                </a:lnTo>
                <a:cubicBezTo>
                  <a:pt x="1048702" y="539687"/>
                  <a:pt x="1051179" y="538163"/>
                  <a:pt x="1052608" y="535306"/>
                </a:cubicBezTo>
                <a:cubicBezTo>
                  <a:pt x="1047464" y="528543"/>
                  <a:pt x="1046321" y="518827"/>
                  <a:pt x="1039844" y="512922"/>
                </a:cubicBezTo>
                <a:cubicBezTo>
                  <a:pt x="1031653" y="517970"/>
                  <a:pt x="1038511" y="517494"/>
                  <a:pt x="1028890" y="518732"/>
                </a:cubicBezTo>
                <a:cubicBezTo>
                  <a:pt x="1024128" y="511493"/>
                  <a:pt x="1019746" y="505588"/>
                  <a:pt x="1014984" y="500158"/>
                </a:cubicBezTo>
                <a:cubicBezTo>
                  <a:pt x="1013936" y="500635"/>
                  <a:pt x="1012031" y="501015"/>
                  <a:pt x="1008983" y="501397"/>
                </a:cubicBezTo>
                <a:cubicBezTo>
                  <a:pt x="1005745" y="501778"/>
                  <a:pt x="997267" y="496348"/>
                  <a:pt x="992314" y="498158"/>
                </a:cubicBezTo>
                <a:close/>
                <a:moveTo>
                  <a:pt x="75439" y="496157"/>
                </a:moveTo>
                <a:cubicBezTo>
                  <a:pt x="83344" y="495014"/>
                  <a:pt x="79915" y="502920"/>
                  <a:pt x="87821" y="501777"/>
                </a:cubicBezTo>
                <a:cubicBezTo>
                  <a:pt x="86773" y="506539"/>
                  <a:pt x="76582" y="501586"/>
                  <a:pt x="74677" y="505492"/>
                </a:cubicBezTo>
                <a:cubicBezTo>
                  <a:pt x="76201" y="513683"/>
                  <a:pt x="83059" y="517874"/>
                  <a:pt x="91441" y="520732"/>
                </a:cubicBezTo>
                <a:cubicBezTo>
                  <a:pt x="85630" y="521208"/>
                  <a:pt x="49912" y="508444"/>
                  <a:pt x="39339" y="498253"/>
                </a:cubicBezTo>
                <a:cubicBezTo>
                  <a:pt x="39910" y="495109"/>
                  <a:pt x="50483" y="502348"/>
                  <a:pt x="54293" y="503968"/>
                </a:cubicBezTo>
                <a:cubicBezTo>
                  <a:pt x="54579" y="495300"/>
                  <a:pt x="70105" y="506158"/>
                  <a:pt x="75439" y="496157"/>
                </a:cubicBezTo>
                <a:close/>
                <a:moveTo>
                  <a:pt x="123741" y="493789"/>
                </a:moveTo>
                <a:cubicBezTo>
                  <a:pt x="118800" y="491681"/>
                  <a:pt x="113490" y="490776"/>
                  <a:pt x="108775" y="494062"/>
                </a:cubicBezTo>
                <a:cubicBezTo>
                  <a:pt x="116014" y="498349"/>
                  <a:pt x="124396" y="504159"/>
                  <a:pt x="128492" y="504826"/>
                </a:cubicBezTo>
                <a:cubicBezTo>
                  <a:pt x="126968" y="504826"/>
                  <a:pt x="125444" y="504921"/>
                  <a:pt x="125825" y="506921"/>
                </a:cubicBezTo>
                <a:cubicBezTo>
                  <a:pt x="133826" y="509493"/>
                  <a:pt x="134016" y="503968"/>
                  <a:pt x="136493" y="500730"/>
                </a:cubicBezTo>
                <a:cubicBezTo>
                  <a:pt x="133254" y="499206"/>
                  <a:pt x="128682" y="495896"/>
                  <a:pt x="123741" y="493789"/>
                </a:cubicBezTo>
                <a:close/>
                <a:moveTo>
                  <a:pt x="3648528" y="493610"/>
                </a:moveTo>
                <a:cubicBezTo>
                  <a:pt x="3644956" y="493777"/>
                  <a:pt x="3641789" y="496110"/>
                  <a:pt x="3643503" y="500920"/>
                </a:cubicBezTo>
                <a:cubicBezTo>
                  <a:pt x="3648170" y="499206"/>
                  <a:pt x="3650361" y="503206"/>
                  <a:pt x="3655981" y="499301"/>
                </a:cubicBezTo>
                <a:cubicBezTo>
                  <a:pt x="3656076" y="495444"/>
                  <a:pt x="3652100" y="493443"/>
                  <a:pt x="3648528" y="493610"/>
                </a:cubicBezTo>
                <a:close/>
                <a:moveTo>
                  <a:pt x="1248346" y="491490"/>
                </a:moveTo>
                <a:cubicBezTo>
                  <a:pt x="1246918" y="491967"/>
                  <a:pt x="1244346" y="492348"/>
                  <a:pt x="1241774" y="493014"/>
                </a:cubicBezTo>
                <a:cubicBezTo>
                  <a:pt x="1243108" y="494538"/>
                  <a:pt x="1244346" y="496158"/>
                  <a:pt x="1245393" y="497968"/>
                </a:cubicBezTo>
                <a:cubicBezTo>
                  <a:pt x="1248727" y="497015"/>
                  <a:pt x="1250632" y="495491"/>
                  <a:pt x="1248346" y="491490"/>
                </a:cubicBezTo>
                <a:close/>
                <a:moveTo>
                  <a:pt x="4247865" y="490633"/>
                </a:moveTo>
                <a:cubicBezTo>
                  <a:pt x="4240911" y="502253"/>
                  <a:pt x="4257009" y="492538"/>
                  <a:pt x="4256723" y="501110"/>
                </a:cubicBezTo>
                <a:cubicBezTo>
                  <a:pt x="4259009" y="499967"/>
                  <a:pt x="4257294" y="495967"/>
                  <a:pt x="4256913" y="492919"/>
                </a:cubicBezTo>
                <a:cubicBezTo>
                  <a:pt x="4252627" y="495205"/>
                  <a:pt x="4249389" y="494919"/>
                  <a:pt x="4247865" y="490633"/>
                </a:cubicBezTo>
                <a:close/>
                <a:moveTo>
                  <a:pt x="139922" y="489300"/>
                </a:moveTo>
                <a:cubicBezTo>
                  <a:pt x="138208" y="496444"/>
                  <a:pt x="144780" y="497110"/>
                  <a:pt x="152209" y="497206"/>
                </a:cubicBezTo>
                <a:cubicBezTo>
                  <a:pt x="151447" y="493110"/>
                  <a:pt x="156400" y="491586"/>
                  <a:pt x="152685" y="490252"/>
                </a:cubicBezTo>
                <a:cubicBezTo>
                  <a:pt x="149066" y="494443"/>
                  <a:pt x="147828" y="484347"/>
                  <a:pt x="139922" y="489300"/>
                </a:cubicBezTo>
                <a:close/>
                <a:moveTo>
                  <a:pt x="4014121" y="487299"/>
                </a:moveTo>
                <a:cubicBezTo>
                  <a:pt x="4010978" y="490537"/>
                  <a:pt x="4015931" y="489585"/>
                  <a:pt x="4018693" y="488442"/>
                </a:cubicBezTo>
                <a:lnTo>
                  <a:pt x="4018261" y="490263"/>
                </a:lnTo>
                <a:close/>
                <a:moveTo>
                  <a:pt x="1078707" y="485394"/>
                </a:moveTo>
                <a:cubicBezTo>
                  <a:pt x="1085565" y="496538"/>
                  <a:pt x="1101186" y="503777"/>
                  <a:pt x="1114235" y="497205"/>
                </a:cubicBezTo>
                <a:cubicBezTo>
                  <a:pt x="1110330" y="512159"/>
                  <a:pt x="1131285" y="500253"/>
                  <a:pt x="1138809" y="511778"/>
                </a:cubicBezTo>
                <a:cubicBezTo>
                  <a:pt x="1131761" y="519398"/>
                  <a:pt x="1125570" y="511206"/>
                  <a:pt x="1119188" y="509111"/>
                </a:cubicBezTo>
                <a:cubicBezTo>
                  <a:pt x="1115568" y="515112"/>
                  <a:pt x="1126522" y="511492"/>
                  <a:pt x="1124141" y="517588"/>
                </a:cubicBezTo>
                <a:cubicBezTo>
                  <a:pt x="1121664" y="519017"/>
                  <a:pt x="1121379" y="516731"/>
                  <a:pt x="1122426" y="515874"/>
                </a:cubicBezTo>
                <a:cubicBezTo>
                  <a:pt x="1115568" y="516731"/>
                  <a:pt x="1099757" y="522065"/>
                  <a:pt x="1107472" y="524923"/>
                </a:cubicBezTo>
                <a:cubicBezTo>
                  <a:pt x="1103376" y="532447"/>
                  <a:pt x="1094899" y="511873"/>
                  <a:pt x="1095947" y="502920"/>
                </a:cubicBezTo>
                <a:cubicBezTo>
                  <a:pt x="1094709" y="501681"/>
                  <a:pt x="1093375" y="501967"/>
                  <a:pt x="1091946" y="502729"/>
                </a:cubicBezTo>
                <a:cubicBezTo>
                  <a:pt x="1094899" y="507873"/>
                  <a:pt x="1096709" y="513493"/>
                  <a:pt x="1096042" y="516731"/>
                </a:cubicBezTo>
                <a:cubicBezTo>
                  <a:pt x="1103091" y="520160"/>
                  <a:pt x="1091851" y="518827"/>
                  <a:pt x="1093756" y="514159"/>
                </a:cubicBezTo>
                <a:cubicBezTo>
                  <a:pt x="1091375" y="515017"/>
                  <a:pt x="1088994" y="515683"/>
                  <a:pt x="1088136" y="518255"/>
                </a:cubicBezTo>
                <a:cubicBezTo>
                  <a:pt x="1089279" y="516350"/>
                  <a:pt x="1088994" y="511302"/>
                  <a:pt x="1087374" y="506730"/>
                </a:cubicBezTo>
                <a:cubicBezTo>
                  <a:pt x="1085850" y="508254"/>
                  <a:pt x="1084326" y="509778"/>
                  <a:pt x="1082802" y="510349"/>
                </a:cubicBezTo>
                <a:cubicBezTo>
                  <a:pt x="1077564" y="511873"/>
                  <a:pt x="1083374" y="507016"/>
                  <a:pt x="1085469" y="503015"/>
                </a:cubicBezTo>
                <a:cubicBezTo>
                  <a:pt x="1082802" y="498824"/>
                  <a:pt x="1078421" y="496348"/>
                  <a:pt x="1072230" y="500062"/>
                </a:cubicBezTo>
                <a:cubicBezTo>
                  <a:pt x="1068705" y="496157"/>
                  <a:pt x="1071753" y="495490"/>
                  <a:pt x="1074897" y="495205"/>
                </a:cubicBezTo>
                <a:cubicBezTo>
                  <a:pt x="1072896" y="494443"/>
                  <a:pt x="1070896" y="494061"/>
                  <a:pt x="1067372" y="494633"/>
                </a:cubicBezTo>
                <a:cubicBezTo>
                  <a:pt x="1064514" y="487489"/>
                  <a:pt x="1075754" y="491204"/>
                  <a:pt x="1078707" y="485394"/>
                </a:cubicBezTo>
                <a:close/>
                <a:moveTo>
                  <a:pt x="1213104" y="484918"/>
                </a:moveTo>
                <a:cubicBezTo>
                  <a:pt x="1206722" y="482823"/>
                  <a:pt x="1198912" y="487966"/>
                  <a:pt x="1195959" y="490252"/>
                </a:cubicBezTo>
                <a:cubicBezTo>
                  <a:pt x="1200817" y="489966"/>
                  <a:pt x="1205674" y="489776"/>
                  <a:pt x="1210437" y="488443"/>
                </a:cubicBezTo>
                <a:cubicBezTo>
                  <a:pt x="1211294" y="487300"/>
                  <a:pt x="1212151" y="486061"/>
                  <a:pt x="1213104" y="484918"/>
                </a:cubicBezTo>
                <a:close/>
                <a:moveTo>
                  <a:pt x="945737" y="483871"/>
                </a:moveTo>
                <a:cubicBezTo>
                  <a:pt x="938308" y="484823"/>
                  <a:pt x="938403" y="485585"/>
                  <a:pt x="935260" y="485395"/>
                </a:cubicBezTo>
                <a:cubicBezTo>
                  <a:pt x="932878" y="486919"/>
                  <a:pt x="930592" y="488919"/>
                  <a:pt x="928306" y="491967"/>
                </a:cubicBezTo>
                <a:cubicBezTo>
                  <a:pt x="928687" y="488728"/>
                  <a:pt x="927640" y="486823"/>
                  <a:pt x="925639" y="485871"/>
                </a:cubicBezTo>
                <a:cubicBezTo>
                  <a:pt x="931831" y="507016"/>
                  <a:pt x="939451" y="506445"/>
                  <a:pt x="955072" y="512922"/>
                </a:cubicBezTo>
                <a:cubicBezTo>
                  <a:pt x="962406" y="503206"/>
                  <a:pt x="954500" y="488633"/>
                  <a:pt x="945737" y="483871"/>
                </a:cubicBezTo>
                <a:close/>
                <a:moveTo>
                  <a:pt x="1751743" y="480823"/>
                </a:moveTo>
                <a:cubicBezTo>
                  <a:pt x="1739170" y="475774"/>
                  <a:pt x="1717643" y="482537"/>
                  <a:pt x="1718786" y="498539"/>
                </a:cubicBezTo>
                <a:cubicBezTo>
                  <a:pt x="1730502" y="499873"/>
                  <a:pt x="1734598" y="495491"/>
                  <a:pt x="1743551" y="502539"/>
                </a:cubicBezTo>
                <a:cubicBezTo>
                  <a:pt x="1748028" y="497587"/>
                  <a:pt x="1751076" y="490729"/>
                  <a:pt x="1751743" y="480823"/>
                </a:cubicBezTo>
                <a:close/>
                <a:moveTo>
                  <a:pt x="4357969" y="480557"/>
                </a:moveTo>
                <a:cubicBezTo>
                  <a:pt x="4367618" y="480828"/>
                  <a:pt x="4377548" y="482370"/>
                  <a:pt x="4387787" y="485965"/>
                </a:cubicBezTo>
                <a:cubicBezTo>
                  <a:pt x="4384929" y="475297"/>
                  <a:pt x="4397407" y="483775"/>
                  <a:pt x="4398836" y="487585"/>
                </a:cubicBezTo>
                <a:cubicBezTo>
                  <a:pt x="4404360" y="481298"/>
                  <a:pt x="4406456" y="485584"/>
                  <a:pt x="4414647" y="482155"/>
                </a:cubicBezTo>
                <a:cubicBezTo>
                  <a:pt x="4423220" y="493204"/>
                  <a:pt x="4444937" y="490633"/>
                  <a:pt x="4463415" y="489871"/>
                </a:cubicBezTo>
                <a:cubicBezTo>
                  <a:pt x="4493705" y="517303"/>
                  <a:pt x="4544854" y="495967"/>
                  <a:pt x="4581240" y="509016"/>
                </a:cubicBezTo>
                <a:cubicBezTo>
                  <a:pt x="4584192" y="503301"/>
                  <a:pt x="4585621" y="509587"/>
                  <a:pt x="4588574" y="503777"/>
                </a:cubicBezTo>
                <a:cubicBezTo>
                  <a:pt x="4591908" y="511207"/>
                  <a:pt x="4596099" y="506349"/>
                  <a:pt x="4596860" y="511778"/>
                </a:cubicBezTo>
                <a:cubicBezTo>
                  <a:pt x="4622387" y="502539"/>
                  <a:pt x="4669441" y="526732"/>
                  <a:pt x="4696492" y="526351"/>
                </a:cubicBezTo>
                <a:cubicBezTo>
                  <a:pt x="4545997" y="532828"/>
                  <a:pt x="4377881" y="529114"/>
                  <a:pt x="4259009" y="519684"/>
                </a:cubicBezTo>
                <a:cubicBezTo>
                  <a:pt x="4261009" y="518922"/>
                  <a:pt x="4260437" y="514350"/>
                  <a:pt x="4257866" y="514636"/>
                </a:cubicBezTo>
                <a:cubicBezTo>
                  <a:pt x="4251960" y="527113"/>
                  <a:pt x="4249008" y="518541"/>
                  <a:pt x="4242245" y="511873"/>
                </a:cubicBezTo>
                <a:cubicBezTo>
                  <a:pt x="4242626" y="515017"/>
                  <a:pt x="4244245" y="518922"/>
                  <a:pt x="4242054" y="520160"/>
                </a:cubicBezTo>
                <a:cubicBezTo>
                  <a:pt x="4225957" y="507301"/>
                  <a:pt x="4210812" y="515493"/>
                  <a:pt x="4197192" y="511111"/>
                </a:cubicBezTo>
                <a:cubicBezTo>
                  <a:pt x="4197953" y="514445"/>
                  <a:pt x="4194334" y="514540"/>
                  <a:pt x="4194429" y="517493"/>
                </a:cubicBezTo>
                <a:cubicBezTo>
                  <a:pt x="4196144" y="517493"/>
                  <a:pt x="4198334" y="516160"/>
                  <a:pt x="4199001" y="518636"/>
                </a:cubicBezTo>
                <a:cubicBezTo>
                  <a:pt x="4189476" y="525208"/>
                  <a:pt x="4191286" y="511683"/>
                  <a:pt x="4188714" y="511302"/>
                </a:cubicBezTo>
                <a:cubicBezTo>
                  <a:pt x="4188619" y="519684"/>
                  <a:pt x="4181761" y="512350"/>
                  <a:pt x="4180237" y="511492"/>
                </a:cubicBezTo>
                <a:cubicBezTo>
                  <a:pt x="4175475" y="512254"/>
                  <a:pt x="4179761" y="519493"/>
                  <a:pt x="4176141" y="521017"/>
                </a:cubicBezTo>
                <a:cubicBezTo>
                  <a:pt x="4170617" y="508254"/>
                  <a:pt x="4159187" y="519112"/>
                  <a:pt x="4152805" y="512731"/>
                </a:cubicBezTo>
                <a:cubicBezTo>
                  <a:pt x="4154329" y="521779"/>
                  <a:pt x="4147566" y="510349"/>
                  <a:pt x="4141566" y="519398"/>
                </a:cubicBezTo>
                <a:cubicBezTo>
                  <a:pt x="4140137" y="514921"/>
                  <a:pt x="4138232" y="511492"/>
                  <a:pt x="4135184" y="510730"/>
                </a:cubicBezTo>
                <a:cubicBezTo>
                  <a:pt x="4122420" y="521589"/>
                  <a:pt x="4104418" y="501872"/>
                  <a:pt x="4093941" y="516826"/>
                </a:cubicBezTo>
                <a:cubicBezTo>
                  <a:pt x="4090226" y="501301"/>
                  <a:pt x="4065366" y="518160"/>
                  <a:pt x="4069937" y="506063"/>
                </a:cubicBezTo>
                <a:cubicBezTo>
                  <a:pt x="4060508" y="507587"/>
                  <a:pt x="4053554" y="509587"/>
                  <a:pt x="4044887" y="517398"/>
                </a:cubicBezTo>
                <a:cubicBezTo>
                  <a:pt x="4042029" y="502825"/>
                  <a:pt x="4031552" y="513778"/>
                  <a:pt x="4033361" y="505015"/>
                </a:cubicBezTo>
                <a:cubicBezTo>
                  <a:pt x="4028885" y="513493"/>
                  <a:pt x="4025075" y="501110"/>
                  <a:pt x="4023646" y="500253"/>
                </a:cubicBezTo>
                <a:cubicBezTo>
                  <a:pt x="4021265" y="501586"/>
                  <a:pt x="4015740" y="510921"/>
                  <a:pt x="4014407" y="506158"/>
                </a:cubicBezTo>
                <a:cubicBezTo>
                  <a:pt x="4016978" y="505206"/>
                  <a:pt x="4015264" y="498253"/>
                  <a:pt x="4012597" y="498538"/>
                </a:cubicBezTo>
                <a:cubicBezTo>
                  <a:pt x="4007168" y="503587"/>
                  <a:pt x="4014407" y="504730"/>
                  <a:pt x="4011073" y="509968"/>
                </a:cubicBezTo>
                <a:cubicBezTo>
                  <a:pt x="4009263" y="501015"/>
                  <a:pt x="4002405" y="503968"/>
                  <a:pt x="3999548" y="497776"/>
                </a:cubicBezTo>
                <a:cubicBezTo>
                  <a:pt x="4004977" y="496562"/>
                  <a:pt x="4013300" y="500223"/>
                  <a:pt x="4016921" y="495901"/>
                </a:cubicBezTo>
                <a:lnTo>
                  <a:pt x="4018261" y="490263"/>
                </a:lnTo>
                <a:lnTo>
                  <a:pt x="4021836" y="492823"/>
                </a:lnTo>
                <a:cubicBezTo>
                  <a:pt x="4022979" y="496157"/>
                  <a:pt x="4013073" y="501396"/>
                  <a:pt x="4019741" y="501777"/>
                </a:cubicBezTo>
                <a:cubicBezTo>
                  <a:pt x="4024408" y="496824"/>
                  <a:pt x="4025170" y="492347"/>
                  <a:pt x="4025265" y="489013"/>
                </a:cubicBezTo>
                <a:cubicBezTo>
                  <a:pt x="4027551" y="497776"/>
                  <a:pt x="4030409" y="481298"/>
                  <a:pt x="4031742" y="489394"/>
                </a:cubicBezTo>
                <a:cubicBezTo>
                  <a:pt x="4030123" y="490728"/>
                  <a:pt x="4027361" y="501110"/>
                  <a:pt x="4032123" y="500158"/>
                </a:cubicBezTo>
                <a:cubicBezTo>
                  <a:pt x="4031552" y="491299"/>
                  <a:pt x="4042886" y="491109"/>
                  <a:pt x="4045553" y="484632"/>
                </a:cubicBezTo>
                <a:cubicBezTo>
                  <a:pt x="4049078" y="496729"/>
                  <a:pt x="4052888" y="485680"/>
                  <a:pt x="4059174" y="488061"/>
                </a:cubicBezTo>
                <a:cubicBezTo>
                  <a:pt x="4061175" y="495395"/>
                  <a:pt x="4067556" y="498919"/>
                  <a:pt x="4066318" y="491014"/>
                </a:cubicBezTo>
                <a:cubicBezTo>
                  <a:pt x="4074224" y="509683"/>
                  <a:pt x="4093750" y="480631"/>
                  <a:pt x="4093559" y="497967"/>
                </a:cubicBezTo>
                <a:cubicBezTo>
                  <a:pt x="4096989" y="496538"/>
                  <a:pt x="4099846" y="496443"/>
                  <a:pt x="4102037" y="497776"/>
                </a:cubicBezTo>
                <a:cubicBezTo>
                  <a:pt x="4096703" y="491109"/>
                  <a:pt x="4110038" y="490156"/>
                  <a:pt x="4114800" y="492347"/>
                </a:cubicBezTo>
                <a:cubicBezTo>
                  <a:pt x="4112419" y="489775"/>
                  <a:pt x="4110228" y="479393"/>
                  <a:pt x="4114038" y="485394"/>
                </a:cubicBezTo>
                <a:cubicBezTo>
                  <a:pt x="4114705" y="497395"/>
                  <a:pt x="4134326" y="494728"/>
                  <a:pt x="4123754" y="490252"/>
                </a:cubicBezTo>
                <a:cubicBezTo>
                  <a:pt x="4128802" y="488823"/>
                  <a:pt x="4130993" y="492823"/>
                  <a:pt x="4133660" y="486823"/>
                </a:cubicBezTo>
                <a:cubicBezTo>
                  <a:pt x="4135374" y="491585"/>
                  <a:pt x="4132136" y="492823"/>
                  <a:pt x="4131469" y="495776"/>
                </a:cubicBezTo>
                <a:cubicBezTo>
                  <a:pt x="4148804" y="484156"/>
                  <a:pt x="4144804" y="492061"/>
                  <a:pt x="4155948" y="481870"/>
                </a:cubicBezTo>
                <a:cubicBezTo>
                  <a:pt x="4155377" y="487109"/>
                  <a:pt x="4155758" y="488299"/>
                  <a:pt x="4156877" y="488668"/>
                </a:cubicBezTo>
                <a:lnTo>
                  <a:pt x="4161471" y="490270"/>
                </a:lnTo>
                <a:lnTo>
                  <a:pt x="4161617" y="492119"/>
                </a:lnTo>
                <a:lnTo>
                  <a:pt x="4160187" y="495776"/>
                </a:lnTo>
                <a:cubicBezTo>
                  <a:pt x="4159854" y="497991"/>
                  <a:pt x="4160187" y="499825"/>
                  <a:pt x="4162140" y="498729"/>
                </a:cubicBezTo>
                <a:lnTo>
                  <a:pt x="4161617" y="492119"/>
                </a:lnTo>
                <a:lnTo>
                  <a:pt x="4162235" y="490537"/>
                </a:lnTo>
                <a:lnTo>
                  <a:pt x="4161471" y="490270"/>
                </a:lnTo>
                <a:lnTo>
                  <a:pt x="4161092" y="485489"/>
                </a:lnTo>
                <a:cubicBezTo>
                  <a:pt x="4164807" y="483394"/>
                  <a:pt x="4165854" y="487489"/>
                  <a:pt x="4168235" y="488442"/>
                </a:cubicBezTo>
                <a:cubicBezTo>
                  <a:pt x="4168235" y="486346"/>
                  <a:pt x="4167092" y="483489"/>
                  <a:pt x="4168998" y="482727"/>
                </a:cubicBezTo>
                <a:cubicBezTo>
                  <a:pt x="4174141" y="489490"/>
                  <a:pt x="4164140" y="495586"/>
                  <a:pt x="4170045" y="495967"/>
                </a:cubicBezTo>
                <a:cubicBezTo>
                  <a:pt x="4171950" y="483775"/>
                  <a:pt x="4175284" y="497300"/>
                  <a:pt x="4181094" y="497681"/>
                </a:cubicBezTo>
                <a:cubicBezTo>
                  <a:pt x="4181285" y="494347"/>
                  <a:pt x="4181761" y="491204"/>
                  <a:pt x="4183190" y="488728"/>
                </a:cubicBezTo>
                <a:cubicBezTo>
                  <a:pt x="4188714" y="491204"/>
                  <a:pt x="4192048" y="488537"/>
                  <a:pt x="4192905" y="493490"/>
                </a:cubicBezTo>
                <a:cubicBezTo>
                  <a:pt x="4197573" y="486251"/>
                  <a:pt x="4199954" y="490347"/>
                  <a:pt x="4203002" y="481870"/>
                </a:cubicBezTo>
                <a:cubicBezTo>
                  <a:pt x="4208622" y="489490"/>
                  <a:pt x="4199477" y="497110"/>
                  <a:pt x="4204621" y="497586"/>
                </a:cubicBezTo>
                <a:cubicBezTo>
                  <a:pt x="4204621" y="487585"/>
                  <a:pt x="4218813" y="489966"/>
                  <a:pt x="4211098" y="498062"/>
                </a:cubicBezTo>
                <a:cubicBezTo>
                  <a:pt x="4221766" y="495490"/>
                  <a:pt x="4217289" y="490061"/>
                  <a:pt x="4218623" y="484537"/>
                </a:cubicBezTo>
                <a:cubicBezTo>
                  <a:pt x="4221480" y="499681"/>
                  <a:pt x="4227767" y="481679"/>
                  <a:pt x="4229672" y="486156"/>
                </a:cubicBezTo>
                <a:cubicBezTo>
                  <a:pt x="4226338" y="487966"/>
                  <a:pt x="4226243" y="492061"/>
                  <a:pt x="4228148" y="497586"/>
                </a:cubicBezTo>
                <a:cubicBezTo>
                  <a:pt x="4225004" y="499681"/>
                  <a:pt x="4222242" y="495586"/>
                  <a:pt x="4222242" y="499586"/>
                </a:cubicBezTo>
                <a:cubicBezTo>
                  <a:pt x="4231577" y="513969"/>
                  <a:pt x="4226909" y="501110"/>
                  <a:pt x="4234149" y="495490"/>
                </a:cubicBezTo>
                <a:cubicBezTo>
                  <a:pt x="4232434" y="495490"/>
                  <a:pt x="4230243" y="496824"/>
                  <a:pt x="4229576" y="494443"/>
                </a:cubicBezTo>
                <a:cubicBezTo>
                  <a:pt x="4237673" y="493014"/>
                  <a:pt x="4225290" y="486251"/>
                  <a:pt x="4235673" y="484060"/>
                </a:cubicBezTo>
                <a:cubicBezTo>
                  <a:pt x="4238530" y="487775"/>
                  <a:pt x="4244817" y="486442"/>
                  <a:pt x="4241959" y="492823"/>
                </a:cubicBezTo>
                <a:cubicBezTo>
                  <a:pt x="4244912" y="485870"/>
                  <a:pt x="4254246" y="493681"/>
                  <a:pt x="4254627" y="483013"/>
                </a:cubicBezTo>
                <a:cubicBezTo>
                  <a:pt x="4255866" y="489394"/>
                  <a:pt x="4257199" y="495395"/>
                  <a:pt x="4261581" y="494252"/>
                </a:cubicBezTo>
                <a:cubicBezTo>
                  <a:pt x="4260914" y="489394"/>
                  <a:pt x="4257961" y="489490"/>
                  <a:pt x="4257199" y="484918"/>
                </a:cubicBezTo>
                <a:cubicBezTo>
                  <a:pt x="4264533" y="482251"/>
                  <a:pt x="4267010" y="490728"/>
                  <a:pt x="4276154" y="483775"/>
                </a:cubicBezTo>
                <a:cubicBezTo>
                  <a:pt x="4276725" y="486251"/>
                  <a:pt x="4277392" y="488823"/>
                  <a:pt x="4277964" y="491299"/>
                </a:cubicBezTo>
                <a:cubicBezTo>
                  <a:pt x="4302610" y="490371"/>
                  <a:pt x="4329024" y="479745"/>
                  <a:pt x="4357969" y="480557"/>
                </a:cubicBezTo>
                <a:close/>
                <a:moveTo>
                  <a:pt x="1875282" y="479584"/>
                </a:moveTo>
                <a:cubicBezTo>
                  <a:pt x="1895665" y="481203"/>
                  <a:pt x="1899285" y="511111"/>
                  <a:pt x="1877091" y="516445"/>
                </a:cubicBezTo>
                <a:cubicBezTo>
                  <a:pt x="1866614" y="519017"/>
                  <a:pt x="1869281" y="503968"/>
                  <a:pt x="1858232" y="515302"/>
                </a:cubicBezTo>
                <a:cubicBezTo>
                  <a:pt x="1856041" y="503587"/>
                  <a:pt x="1856232" y="478155"/>
                  <a:pt x="1875282" y="479584"/>
                </a:cubicBezTo>
                <a:close/>
                <a:moveTo>
                  <a:pt x="1679364" y="473453"/>
                </a:moveTo>
                <a:cubicBezTo>
                  <a:pt x="1676519" y="472369"/>
                  <a:pt x="1673018" y="473584"/>
                  <a:pt x="1671542" y="477489"/>
                </a:cubicBezTo>
                <a:cubicBezTo>
                  <a:pt x="1679543" y="476727"/>
                  <a:pt x="1676590" y="483013"/>
                  <a:pt x="1683258" y="483204"/>
                </a:cubicBezTo>
                <a:cubicBezTo>
                  <a:pt x="1684401" y="477918"/>
                  <a:pt x="1682210" y="474536"/>
                  <a:pt x="1679364" y="473453"/>
                </a:cubicBezTo>
                <a:close/>
                <a:moveTo>
                  <a:pt x="1260157" y="472345"/>
                </a:moveTo>
                <a:cubicBezTo>
                  <a:pt x="1251680" y="476727"/>
                  <a:pt x="1261205" y="485585"/>
                  <a:pt x="1252252" y="485013"/>
                </a:cubicBezTo>
                <a:cubicBezTo>
                  <a:pt x="1267396" y="488347"/>
                  <a:pt x="1267873" y="487490"/>
                  <a:pt x="1277112" y="493014"/>
                </a:cubicBezTo>
                <a:cubicBezTo>
                  <a:pt x="1278255" y="490252"/>
                  <a:pt x="1278445" y="488252"/>
                  <a:pt x="1277969" y="486633"/>
                </a:cubicBezTo>
                <a:cubicBezTo>
                  <a:pt x="1274921" y="485204"/>
                  <a:pt x="1272445" y="482537"/>
                  <a:pt x="1270825" y="479203"/>
                </a:cubicBezTo>
                <a:cubicBezTo>
                  <a:pt x="1270159" y="478727"/>
                  <a:pt x="1269492" y="478251"/>
                  <a:pt x="1268825" y="477775"/>
                </a:cubicBezTo>
                <a:cubicBezTo>
                  <a:pt x="1269301" y="477775"/>
                  <a:pt x="1269682" y="477679"/>
                  <a:pt x="1270063" y="477584"/>
                </a:cubicBezTo>
                <a:cubicBezTo>
                  <a:pt x="1269682" y="476632"/>
                  <a:pt x="1269301" y="475584"/>
                  <a:pt x="1269016" y="474536"/>
                </a:cubicBezTo>
                <a:cubicBezTo>
                  <a:pt x="1266349" y="474822"/>
                  <a:pt x="1263586" y="475203"/>
                  <a:pt x="1265301" y="477584"/>
                </a:cubicBezTo>
                <a:cubicBezTo>
                  <a:pt x="1260729" y="479013"/>
                  <a:pt x="1261967" y="474631"/>
                  <a:pt x="1260157" y="472345"/>
                </a:cubicBezTo>
                <a:close/>
                <a:moveTo>
                  <a:pt x="511683" y="470631"/>
                </a:moveTo>
                <a:cubicBezTo>
                  <a:pt x="508635" y="472440"/>
                  <a:pt x="505682" y="470345"/>
                  <a:pt x="502634" y="471774"/>
                </a:cubicBezTo>
                <a:cubicBezTo>
                  <a:pt x="510635" y="478156"/>
                  <a:pt x="494443" y="475393"/>
                  <a:pt x="505873" y="478537"/>
                </a:cubicBezTo>
                <a:cubicBezTo>
                  <a:pt x="505873" y="489205"/>
                  <a:pt x="483870" y="486442"/>
                  <a:pt x="490633" y="494158"/>
                </a:cubicBezTo>
                <a:cubicBezTo>
                  <a:pt x="503682" y="491110"/>
                  <a:pt x="508540" y="479013"/>
                  <a:pt x="511683" y="470631"/>
                </a:cubicBezTo>
                <a:close/>
                <a:moveTo>
                  <a:pt x="1207960" y="467869"/>
                </a:moveTo>
                <a:cubicBezTo>
                  <a:pt x="1198245" y="477108"/>
                  <a:pt x="1207294" y="479965"/>
                  <a:pt x="1215961" y="481204"/>
                </a:cubicBezTo>
                <a:cubicBezTo>
                  <a:pt x="1217200" y="479584"/>
                  <a:pt x="1218438" y="477965"/>
                  <a:pt x="1219771" y="476251"/>
                </a:cubicBezTo>
                <a:cubicBezTo>
                  <a:pt x="1215866" y="472631"/>
                  <a:pt x="1211961" y="469869"/>
                  <a:pt x="1207960" y="467869"/>
                </a:cubicBezTo>
                <a:close/>
                <a:moveTo>
                  <a:pt x="3316033" y="466440"/>
                </a:moveTo>
                <a:cubicBezTo>
                  <a:pt x="3314890" y="466630"/>
                  <a:pt x="3313938" y="467107"/>
                  <a:pt x="3313176" y="467678"/>
                </a:cubicBezTo>
                <a:cubicBezTo>
                  <a:pt x="3314986" y="470059"/>
                  <a:pt x="3317272" y="471298"/>
                  <a:pt x="3320129" y="471107"/>
                </a:cubicBezTo>
                <a:cubicBezTo>
                  <a:pt x="3317938" y="469202"/>
                  <a:pt x="3316510" y="467773"/>
                  <a:pt x="3316033" y="466440"/>
                </a:cubicBezTo>
                <a:close/>
                <a:moveTo>
                  <a:pt x="996601" y="466059"/>
                </a:moveTo>
                <a:cubicBezTo>
                  <a:pt x="995458" y="470345"/>
                  <a:pt x="998887" y="471393"/>
                  <a:pt x="998029" y="475584"/>
                </a:cubicBezTo>
                <a:cubicBezTo>
                  <a:pt x="1001935" y="475679"/>
                  <a:pt x="1007364" y="477489"/>
                  <a:pt x="1008507" y="474441"/>
                </a:cubicBezTo>
                <a:cubicBezTo>
                  <a:pt x="1004221" y="471869"/>
                  <a:pt x="1001744" y="467964"/>
                  <a:pt x="996601" y="466059"/>
                </a:cubicBezTo>
                <a:close/>
                <a:moveTo>
                  <a:pt x="2239267" y="465152"/>
                </a:moveTo>
                <a:cubicBezTo>
                  <a:pt x="2239321" y="464915"/>
                  <a:pt x="2239255" y="465368"/>
                  <a:pt x="2238946" y="467201"/>
                </a:cubicBezTo>
                <a:cubicBezTo>
                  <a:pt x="2237874" y="472773"/>
                  <a:pt x="2239106" y="465862"/>
                  <a:pt x="2239267" y="465152"/>
                </a:cubicBezTo>
                <a:close/>
                <a:moveTo>
                  <a:pt x="1228915" y="464725"/>
                </a:moveTo>
                <a:cubicBezTo>
                  <a:pt x="1227772" y="464725"/>
                  <a:pt x="1226629" y="464916"/>
                  <a:pt x="1225296" y="465011"/>
                </a:cubicBezTo>
                <a:cubicBezTo>
                  <a:pt x="1225296" y="466630"/>
                  <a:pt x="1225582" y="467964"/>
                  <a:pt x="1225867" y="469393"/>
                </a:cubicBezTo>
                <a:cubicBezTo>
                  <a:pt x="1227391" y="467869"/>
                  <a:pt x="1228153" y="466249"/>
                  <a:pt x="1228915" y="464725"/>
                </a:cubicBezTo>
                <a:close/>
                <a:moveTo>
                  <a:pt x="1774031" y="463297"/>
                </a:moveTo>
                <a:cubicBezTo>
                  <a:pt x="1753648" y="462630"/>
                  <a:pt x="1743170" y="497015"/>
                  <a:pt x="1766983" y="502444"/>
                </a:cubicBezTo>
                <a:cubicBezTo>
                  <a:pt x="1770983" y="495777"/>
                  <a:pt x="1768126" y="492348"/>
                  <a:pt x="1774126" y="486347"/>
                </a:cubicBezTo>
                <a:cubicBezTo>
                  <a:pt x="1768507" y="483871"/>
                  <a:pt x="1764316" y="480441"/>
                  <a:pt x="1763363" y="475012"/>
                </a:cubicBezTo>
                <a:cubicBezTo>
                  <a:pt x="1762220" y="465106"/>
                  <a:pt x="1773745" y="471488"/>
                  <a:pt x="1774031" y="463297"/>
                </a:cubicBezTo>
                <a:close/>
                <a:moveTo>
                  <a:pt x="1215580" y="461677"/>
                </a:moveTo>
                <a:cubicBezTo>
                  <a:pt x="1211199" y="464725"/>
                  <a:pt x="1220819" y="468535"/>
                  <a:pt x="1222248" y="471869"/>
                </a:cubicBezTo>
                <a:cubicBezTo>
                  <a:pt x="1222438" y="471869"/>
                  <a:pt x="1222534" y="471774"/>
                  <a:pt x="1222629" y="471679"/>
                </a:cubicBezTo>
                <a:cubicBezTo>
                  <a:pt x="1223486" y="468821"/>
                  <a:pt x="1222438" y="465773"/>
                  <a:pt x="1220914" y="462725"/>
                </a:cubicBezTo>
                <a:cubicBezTo>
                  <a:pt x="1218724" y="462820"/>
                  <a:pt x="1216533" y="462439"/>
                  <a:pt x="1215580" y="461677"/>
                </a:cubicBezTo>
                <a:close/>
                <a:moveTo>
                  <a:pt x="966406" y="460344"/>
                </a:moveTo>
                <a:cubicBezTo>
                  <a:pt x="964215" y="463963"/>
                  <a:pt x="972407" y="468250"/>
                  <a:pt x="979360" y="472726"/>
                </a:cubicBezTo>
                <a:cubicBezTo>
                  <a:pt x="979551" y="472345"/>
                  <a:pt x="979837" y="472155"/>
                  <a:pt x="979932" y="471774"/>
                </a:cubicBezTo>
                <a:cubicBezTo>
                  <a:pt x="984218" y="471869"/>
                  <a:pt x="984218" y="473107"/>
                  <a:pt x="982599" y="474917"/>
                </a:cubicBezTo>
                <a:cubicBezTo>
                  <a:pt x="984599" y="476346"/>
                  <a:pt x="986313" y="477775"/>
                  <a:pt x="987361" y="479108"/>
                </a:cubicBezTo>
                <a:cubicBezTo>
                  <a:pt x="984313" y="483489"/>
                  <a:pt x="982313" y="479584"/>
                  <a:pt x="980027" y="477298"/>
                </a:cubicBezTo>
                <a:lnTo>
                  <a:pt x="976064" y="484868"/>
                </a:lnTo>
                <a:lnTo>
                  <a:pt x="975646" y="484728"/>
                </a:lnTo>
                <a:lnTo>
                  <a:pt x="975832" y="485312"/>
                </a:lnTo>
                <a:lnTo>
                  <a:pt x="973645" y="489490"/>
                </a:lnTo>
                <a:cubicBezTo>
                  <a:pt x="973264" y="489776"/>
                  <a:pt x="972788" y="489871"/>
                  <a:pt x="972407" y="490062"/>
                </a:cubicBezTo>
                <a:cubicBezTo>
                  <a:pt x="974217" y="491490"/>
                  <a:pt x="976312" y="492729"/>
                  <a:pt x="978503" y="493681"/>
                </a:cubicBezTo>
                <a:lnTo>
                  <a:pt x="975832" y="485312"/>
                </a:lnTo>
                <a:lnTo>
                  <a:pt x="976064" y="484868"/>
                </a:lnTo>
                <a:lnTo>
                  <a:pt x="979325" y="485954"/>
                </a:lnTo>
                <a:cubicBezTo>
                  <a:pt x="979813" y="487157"/>
                  <a:pt x="979932" y="488824"/>
                  <a:pt x="980789" y="489966"/>
                </a:cubicBezTo>
                <a:cubicBezTo>
                  <a:pt x="982313" y="493205"/>
                  <a:pt x="992314" y="488157"/>
                  <a:pt x="987838" y="493586"/>
                </a:cubicBezTo>
                <a:cubicBezTo>
                  <a:pt x="996315" y="493777"/>
                  <a:pt x="1006792" y="495301"/>
                  <a:pt x="1012412" y="496920"/>
                </a:cubicBezTo>
                <a:cubicBezTo>
                  <a:pt x="1000982" y="483871"/>
                  <a:pt x="988219" y="474060"/>
                  <a:pt x="966406" y="460344"/>
                </a:cubicBezTo>
                <a:close/>
                <a:moveTo>
                  <a:pt x="489579" y="456983"/>
                </a:moveTo>
                <a:lnTo>
                  <a:pt x="490588" y="460259"/>
                </a:lnTo>
                <a:lnTo>
                  <a:pt x="488918" y="457867"/>
                </a:lnTo>
                <a:close/>
                <a:moveTo>
                  <a:pt x="1486376" y="455200"/>
                </a:moveTo>
                <a:cubicBezTo>
                  <a:pt x="1473993" y="469869"/>
                  <a:pt x="1489424" y="490633"/>
                  <a:pt x="1496854" y="503111"/>
                </a:cubicBezTo>
                <a:cubicBezTo>
                  <a:pt x="1501711" y="499301"/>
                  <a:pt x="1499330" y="486347"/>
                  <a:pt x="1504759" y="483204"/>
                </a:cubicBezTo>
                <a:cubicBezTo>
                  <a:pt x="1511617" y="493205"/>
                  <a:pt x="1491805" y="511303"/>
                  <a:pt x="1504855" y="517780"/>
                </a:cubicBezTo>
                <a:cubicBezTo>
                  <a:pt x="1485424" y="526257"/>
                  <a:pt x="1505902" y="543307"/>
                  <a:pt x="1514094" y="525114"/>
                </a:cubicBezTo>
                <a:cubicBezTo>
                  <a:pt x="1514856" y="523304"/>
                  <a:pt x="1509617" y="518732"/>
                  <a:pt x="1509617" y="514732"/>
                </a:cubicBezTo>
                <a:cubicBezTo>
                  <a:pt x="1509617" y="512827"/>
                  <a:pt x="1514951" y="509493"/>
                  <a:pt x="1515142" y="507874"/>
                </a:cubicBezTo>
                <a:cubicBezTo>
                  <a:pt x="1516666" y="494538"/>
                  <a:pt x="1512665" y="480156"/>
                  <a:pt x="1520857" y="476155"/>
                </a:cubicBezTo>
                <a:cubicBezTo>
                  <a:pt x="1504188" y="477489"/>
                  <a:pt x="1494758" y="464249"/>
                  <a:pt x="1486376" y="455200"/>
                </a:cubicBezTo>
                <a:close/>
                <a:moveTo>
                  <a:pt x="1217009" y="453105"/>
                </a:moveTo>
                <a:cubicBezTo>
                  <a:pt x="1214914" y="453772"/>
                  <a:pt x="1213390" y="455200"/>
                  <a:pt x="1215676" y="458439"/>
                </a:cubicBezTo>
                <a:cubicBezTo>
                  <a:pt x="1216914" y="459010"/>
                  <a:pt x="1218057" y="459391"/>
                  <a:pt x="1219295" y="459582"/>
                </a:cubicBezTo>
                <a:cubicBezTo>
                  <a:pt x="1218152" y="457296"/>
                  <a:pt x="1217200" y="455200"/>
                  <a:pt x="1217009" y="453105"/>
                </a:cubicBezTo>
                <a:close/>
                <a:moveTo>
                  <a:pt x="1786795" y="452533"/>
                </a:moveTo>
                <a:cubicBezTo>
                  <a:pt x="1786699" y="452914"/>
                  <a:pt x="1786604" y="453295"/>
                  <a:pt x="1786414" y="453771"/>
                </a:cubicBezTo>
                <a:cubicBezTo>
                  <a:pt x="1785175" y="457391"/>
                  <a:pt x="1786033" y="454724"/>
                  <a:pt x="1786795" y="452533"/>
                </a:cubicBezTo>
                <a:close/>
                <a:moveTo>
                  <a:pt x="82172" y="450213"/>
                </a:moveTo>
                <a:cubicBezTo>
                  <a:pt x="84141" y="450593"/>
                  <a:pt x="88320" y="456772"/>
                  <a:pt x="88963" y="450628"/>
                </a:cubicBezTo>
                <a:cubicBezTo>
                  <a:pt x="95821" y="453295"/>
                  <a:pt x="84963" y="457581"/>
                  <a:pt x="88011" y="464535"/>
                </a:cubicBezTo>
                <a:cubicBezTo>
                  <a:pt x="71628" y="464439"/>
                  <a:pt x="57721" y="462534"/>
                  <a:pt x="41910" y="463487"/>
                </a:cubicBezTo>
                <a:cubicBezTo>
                  <a:pt x="43053" y="449295"/>
                  <a:pt x="84010" y="467297"/>
                  <a:pt x="81153" y="452438"/>
                </a:cubicBezTo>
                <a:cubicBezTo>
                  <a:pt x="81105" y="450605"/>
                  <a:pt x="81516" y="450087"/>
                  <a:pt x="82172" y="450213"/>
                </a:cubicBezTo>
                <a:close/>
                <a:moveTo>
                  <a:pt x="1047464" y="448151"/>
                </a:moveTo>
                <a:cubicBezTo>
                  <a:pt x="1054322" y="458057"/>
                  <a:pt x="1057180" y="470820"/>
                  <a:pt x="1072706" y="474345"/>
                </a:cubicBezTo>
                <a:cubicBezTo>
                  <a:pt x="1064419" y="480155"/>
                  <a:pt x="1078611" y="479012"/>
                  <a:pt x="1076420" y="486441"/>
                </a:cubicBezTo>
                <a:cubicBezTo>
                  <a:pt x="1065276" y="475297"/>
                  <a:pt x="1058323" y="468630"/>
                  <a:pt x="1045845" y="461962"/>
                </a:cubicBezTo>
                <a:cubicBezTo>
                  <a:pt x="1052513" y="454533"/>
                  <a:pt x="1041368" y="453866"/>
                  <a:pt x="1047464" y="448151"/>
                </a:cubicBezTo>
                <a:close/>
                <a:moveTo>
                  <a:pt x="1931479" y="438722"/>
                </a:moveTo>
                <a:cubicBezTo>
                  <a:pt x="1950243" y="440531"/>
                  <a:pt x="1941576" y="459772"/>
                  <a:pt x="1949482" y="468535"/>
                </a:cubicBezTo>
                <a:cubicBezTo>
                  <a:pt x="1958816" y="472726"/>
                  <a:pt x="1964150" y="464916"/>
                  <a:pt x="1968436" y="469678"/>
                </a:cubicBezTo>
                <a:cubicBezTo>
                  <a:pt x="1964721" y="486632"/>
                  <a:pt x="1945671" y="473964"/>
                  <a:pt x="1935861" y="485585"/>
                </a:cubicBezTo>
                <a:cubicBezTo>
                  <a:pt x="1927288" y="482727"/>
                  <a:pt x="1930050" y="477679"/>
                  <a:pt x="1929574" y="473012"/>
                </a:cubicBezTo>
                <a:cubicBezTo>
                  <a:pt x="1926050" y="472345"/>
                  <a:pt x="1923954" y="473583"/>
                  <a:pt x="1922716" y="475774"/>
                </a:cubicBezTo>
                <a:cubicBezTo>
                  <a:pt x="1922335" y="468249"/>
                  <a:pt x="1927098" y="447770"/>
                  <a:pt x="1931479" y="438722"/>
                </a:cubicBezTo>
                <a:close/>
                <a:moveTo>
                  <a:pt x="2790634" y="431483"/>
                </a:moveTo>
                <a:cubicBezTo>
                  <a:pt x="2789968" y="432150"/>
                  <a:pt x="2789396" y="433102"/>
                  <a:pt x="2789015" y="434626"/>
                </a:cubicBezTo>
                <a:cubicBezTo>
                  <a:pt x="2787015" y="433674"/>
                  <a:pt x="2784443" y="433007"/>
                  <a:pt x="2781586" y="432436"/>
                </a:cubicBezTo>
                <a:cubicBezTo>
                  <a:pt x="2767965" y="450438"/>
                  <a:pt x="2808732" y="466535"/>
                  <a:pt x="2796159" y="438532"/>
                </a:cubicBezTo>
                <a:cubicBezTo>
                  <a:pt x="2794730" y="435484"/>
                  <a:pt x="2792825" y="433293"/>
                  <a:pt x="2790634" y="431483"/>
                </a:cubicBezTo>
                <a:close/>
                <a:moveTo>
                  <a:pt x="3312509" y="425863"/>
                </a:moveTo>
                <a:cubicBezTo>
                  <a:pt x="3312985" y="426244"/>
                  <a:pt x="3313747" y="426339"/>
                  <a:pt x="3314509" y="426530"/>
                </a:cubicBezTo>
                <a:cubicBezTo>
                  <a:pt x="3307651" y="425578"/>
                  <a:pt x="3294412" y="431578"/>
                  <a:pt x="3285649" y="436246"/>
                </a:cubicBezTo>
                <a:cubicBezTo>
                  <a:pt x="3305270" y="445009"/>
                  <a:pt x="3318510" y="439008"/>
                  <a:pt x="3338798" y="444818"/>
                </a:cubicBezTo>
                <a:cubicBezTo>
                  <a:pt x="3346037" y="440437"/>
                  <a:pt x="3332512" y="437579"/>
                  <a:pt x="3339846" y="430912"/>
                </a:cubicBezTo>
                <a:cubicBezTo>
                  <a:pt x="3354514" y="430531"/>
                  <a:pt x="3336131" y="442437"/>
                  <a:pt x="3351847" y="441199"/>
                </a:cubicBezTo>
                <a:cubicBezTo>
                  <a:pt x="3340608" y="449866"/>
                  <a:pt x="3343561" y="458725"/>
                  <a:pt x="3334512" y="467869"/>
                </a:cubicBezTo>
                <a:cubicBezTo>
                  <a:pt x="3328511" y="466821"/>
                  <a:pt x="3337846" y="461963"/>
                  <a:pt x="3337750" y="458820"/>
                </a:cubicBezTo>
                <a:cubicBezTo>
                  <a:pt x="3335464" y="459582"/>
                  <a:pt x="3333083" y="460439"/>
                  <a:pt x="3332321" y="463011"/>
                </a:cubicBezTo>
                <a:cubicBezTo>
                  <a:pt x="3324701" y="460153"/>
                  <a:pt x="3335750" y="457105"/>
                  <a:pt x="3335560" y="453962"/>
                </a:cubicBezTo>
                <a:cubicBezTo>
                  <a:pt x="3334703" y="451009"/>
                  <a:pt x="3332702" y="448914"/>
                  <a:pt x="3328321" y="448723"/>
                </a:cubicBezTo>
                <a:cubicBezTo>
                  <a:pt x="3320224" y="453295"/>
                  <a:pt x="3326035" y="460820"/>
                  <a:pt x="3330321" y="468345"/>
                </a:cubicBezTo>
                <a:cubicBezTo>
                  <a:pt x="3335464" y="467583"/>
                  <a:pt x="3340989" y="467869"/>
                  <a:pt x="3346609" y="468535"/>
                </a:cubicBezTo>
                <a:cubicBezTo>
                  <a:pt x="3348228" y="468440"/>
                  <a:pt x="3349466" y="467869"/>
                  <a:pt x="3349942" y="466630"/>
                </a:cubicBezTo>
                <a:cubicBezTo>
                  <a:pt x="3352038" y="466916"/>
                  <a:pt x="3352133" y="467773"/>
                  <a:pt x="3351371" y="469107"/>
                </a:cubicBezTo>
                <a:cubicBezTo>
                  <a:pt x="3355372" y="469678"/>
                  <a:pt x="3359467" y="470250"/>
                  <a:pt x="3363563" y="470536"/>
                </a:cubicBezTo>
                <a:cubicBezTo>
                  <a:pt x="3364801" y="470250"/>
                  <a:pt x="3366135" y="470155"/>
                  <a:pt x="3367659" y="470250"/>
                </a:cubicBezTo>
                <a:cubicBezTo>
                  <a:pt x="3367564" y="470345"/>
                  <a:pt x="3367564" y="470440"/>
                  <a:pt x="3367564" y="470631"/>
                </a:cubicBezTo>
                <a:cubicBezTo>
                  <a:pt x="3368040" y="470726"/>
                  <a:pt x="3368611" y="470726"/>
                  <a:pt x="3369183" y="470726"/>
                </a:cubicBezTo>
                <a:cubicBezTo>
                  <a:pt x="3372803" y="470726"/>
                  <a:pt x="3372421" y="463392"/>
                  <a:pt x="3375850" y="463011"/>
                </a:cubicBezTo>
                <a:cubicBezTo>
                  <a:pt x="3383470" y="461963"/>
                  <a:pt x="3394329" y="475965"/>
                  <a:pt x="3402425" y="475584"/>
                </a:cubicBezTo>
                <a:cubicBezTo>
                  <a:pt x="3412712" y="475203"/>
                  <a:pt x="3410521" y="471679"/>
                  <a:pt x="3418237" y="470155"/>
                </a:cubicBezTo>
                <a:cubicBezTo>
                  <a:pt x="3420046" y="476536"/>
                  <a:pt x="3423952" y="477775"/>
                  <a:pt x="3427190" y="480727"/>
                </a:cubicBezTo>
                <a:cubicBezTo>
                  <a:pt x="3426999" y="477679"/>
                  <a:pt x="3428428" y="475965"/>
                  <a:pt x="3429953" y="474250"/>
                </a:cubicBezTo>
                <a:cubicBezTo>
                  <a:pt x="3431857" y="479013"/>
                  <a:pt x="3438049" y="481585"/>
                  <a:pt x="3443002" y="475203"/>
                </a:cubicBezTo>
                <a:cubicBezTo>
                  <a:pt x="3444716" y="479965"/>
                  <a:pt x="3441478" y="481108"/>
                  <a:pt x="3440811" y="484061"/>
                </a:cubicBezTo>
                <a:cubicBezTo>
                  <a:pt x="3443478" y="483013"/>
                  <a:pt x="3445383" y="483775"/>
                  <a:pt x="3447288" y="484537"/>
                </a:cubicBezTo>
                <a:cubicBezTo>
                  <a:pt x="3443287" y="471202"/>
                  <a:pt x="3469291" y="486157"/>
                  <a:pt x="3475958" y="488252"/>
                </a:cubicBezTo>
                <a:cubicBezTo>
                  <a:pt x="3488912" y="492253"/>
                  <a:pt x="3495294" y="481108"/>
                  <a:pt x="3498723" y="493967"/>
                </a:cubicBezTo>
                <a:cubicBezTo>
                  <a:pt x="3498818" y="485490"/>
                  <a:pt x="3504628" y="494920"/>
                  <a:pt x="3507200" y="493681"/>
                </a:cubicBezTo>
                <a:cubicBezTo>
                  <a:pt x="3504343" y="484061"/>
                  <a:pt x="3512344" y="482061"/>
                  <a:pt x="3516058" y="477013"/>
                </a:cubicBezTo>
                <a:cubicBezTo>
                  <a:pt x="3521107" y="480346"/>
                  <a:pt x="3519868" y="488538"/>
                  <a:pt x="3520249" y="494634"/>
                </a:cubicBezTo>
                <a:cubicBezTo>
                  <a:pt x="3543490" y="505302"/>
                  <a:pt x="3567589" y="501873"/>
                  <a:pt x="3593020" y="513017"/>
                </a:cubicBezTo>
                <a:cubicBezTo>
                  <a:pt x="3594830" y="507493"/>
                  <a:pt x="3608927" y="498730"/>
                  <a:pt x="3605498" y="511398"/>
                </a:cubicBezTo>
                <a:cubicBezTo>
                  <a:pt x="3609118" y="509588"/>
                  <a:pt x="3610546" y="512731"/>
                  <a:pt x="3613975" y="511207"/>
                </a:cubicBezTo>
                <a:cubicBezTo>
                  <a:pt x="3612642" y="505302"/>
                  <a:pt x="3608832" y="505016"/>
                  <a:pt x="3608356" y="496825"/>
                </a:cubicBezTo>
                <a:cubicBezTo>
                  <a:pt x="3619214" y="492538"/>
                  <a:pt x="3630073" y="508826"/>
                  <a:pt x="3638455" y="497301"/>
                </a:cubicBezTo>
                <a:cubicBezTo>
                  <a:pt x="3632835" y="490729"/>
                  <a:pt x="3622929" y="494253"/>
                  <a:pt x="3615690" y="491490"/>
                </a:cubicBezTo>
                <a:cubicBezTo>
                  <a:pt x="3614833" y="488157"/>
                  <a:pt x="3614071" y="484823"/>
                  <a:pt x="3613309" y="481489"/>
                </a:cubicBezTo>
                <a:cubicBezTo>
                  <a:pt x="3513391" y="461868"/>
                  <a:pt x="3414331" y="440818"/>
                  <a:pt x="3312509" y="425863"/>
                </a:cubicBezTo>
                <a:close/>
                <a:moveTo>
                  <a:pt x="2219346" y="425729"/>
                </a:moveTo>
                <a:cubicBezTo>
                  <a:pt x="2219301" y="425899"/>
                  <a:pt x="2216229" y="434721"/>
                  <a:pt x="2218087" y="429292"/>
                </a:cubicBezTo>
                <a:cubicBezTo>
                  <a:pt x="2219039" y="426578"/>
                  <a:pt x="2219361" y="425673"/>
                  <a:pt x="2219346" y="425729"/>
                </a:cubicBezTo>
                <a:close/>
                <a:moveTo>
                  <a:pt x="2814340" y="423613"/>
                </a:moveTo>
                <a:cubicBezTo>
                  <a:pt x="2809923" y="424030"/>
                  <a:pt x="2804875" y="425768"/>
                  <a:pt x="2798445" y="428435"/>
                </a:cubicBezTo>
                <a:cubicBezTo>
                  <a:pt x="2800731" y="428626"/>
                  <a:pt x="2802922" y="428721"/>
                  <a:pt x="2804827" y="428721"/>
                </a:cubicBezTo>
                <a:cubicBezTo>
                  <a:pt x="2803970" y="434626"/>
                  <a:pt x="2799016" y="431293"/>
                  <a:pt x="2794730" y="430626"/>
                </a:cubicBezTo>
                <a:cubicBezTo>
                  <a:pt x="2799969" y="441103"/>
                  <a:pt x="2803017" y="441770"/>
                  <a:pt x="2811208" y="447390"/>
                </a:cubicBezTo>
                <a:cubicBezTo>
                  <a:pt x="2813875" y="442818"/>
                  <a:pt x="2818828" y="441199"/>
                  <a:pt x="2823591" y="438532"/>
                </a:cubicBezTo>
                <a:cubicBezTo>
                  <a:pt x="2823781" y="436722"/>
                  <a:pt x="2823781" y="434722"/>
                  <a:pt x="2823972" y="432436"/>
                </a:cubicBezTo>
                <a:cubicBezTo>
                  <a:pt x="2818733" y="431578"/>
                  <a:pt x="2813209" y="430912"/>
                  <a:pt x="2807113" y="431197"/>
                </a:cubicBezTo>
                <a:cubicBezTo>
                  <a:pt x="2810637" y="428435"/>
                  <a:pt x="2817209" y="428340"/>
                  <a:pt x="2824353" y="429007"/>
                </a:cubicBezTo>
                <a:cubicBezTo>
                  <a:pt x="2824448" y="428530"/>
                  <a:pt x="2824543" y="427959"/>
                  <a:pt x="2824639" y="427387"/>
                </a:cubicBezTo>
                <a:cubicBezTo>
                  <a:pt x="2825305" y="427102"/>
                  <a:pt x="2825877" y="426911"/>
                  <a:pt x="2826448" y="426721"/>
                </a:cubicBezTo>
                <a:cubicBezTo>
                  <a:pt x="2822543" y="424102"/>
                  <a:pt x="2818757" y="423197"/>
                  <a:pt x="2814340" y="423613"/>
                </a:cubicBezTo>
                <a:close/>
                <a:moveTo>
                  <a:pt x="885920" y="423482"/>
                </a:moveTo>
                <a:cubicBezTo>
                  <a:pt x="883729" y="423291"/>
                  <a:pt x="882777" y="424339"/>
                  <a:pt x="881729" y="425387"/>
                </a:cubicBezTo>
                <a:cubicBezTo>
                  <a:pt x="882015" y="427578"/>
                  <a:pt x="881062" y="429578"/>
                  <a:pt x="882586" y="431864"/>
                </a:cubicBezTo>
                <a:cubicBezTo>
                  <a:pt x="892111" y="428435"/>
                  <a:pt x="892873" y="435007"/>
                  <a:pt x="899446" y="430626"/>
                </a:cubicBezTo>
                <a:cubicBezTo>
                  <a:pt x="899827" y="429673"/>
                  <a:pt x="900208" y="428626"/>
                  <a:pt x="900874" y="427483"/>
                </a:cubicBezTo>
                <a:cubicBezTo>
                  <a:pt x="895350" y="425768"/>
                  <a:pt x="886777" y="436722"/>
                  <a:pt x="885920" y="423482"/>
                </a:cubicBezTo>
                <a:close/>
                <a:moveTo>
                  <a:pt x="3294316" y="423387"/>
                </a:moveTo>
                <a:cubicBezTo>
                  <a:pt x="3294412" y="424530"/>
                  <a:pt x="3294316" y="425863"/>
                  <a:pt x="3294031" y="427483"/>
                </a:cubicBezTo>
                <a:cubicBezTo>
                  <a:pt x="3297745" y="426244"/>
                  <a:pt x="3299936" y="425197"/>
                  <a:pt x="3301651" y="424339"/>
                </a:cubicBezTo>
                <a:cubicBezTo>
                  <a:pt x="3299174" y="424054"/>
                  <a:pt x="3296698" y="423673"/>
                  <a:pt x="3294316" y="423387"/>
                </a:cubicBezTo>
                <a:close/>
                <a:moveTo>
                  <a:pt x="1323213" y="417386"/>
                </a:moveTo>
                <a:cubicBezTo>
                  <a:pt x="1344072" y="417957"/>
                  <a:pt x="1363313" y="430054"/>
                  <a:pt x="1355312" y="451390"/>
                </a:cubicBezTo>
                <a:cubicBezTo>
                  <a:pt x="1345311" y="478060"/>
                  <a:pt x="1304925" y="456724"/>
                  <a:pt x="1323213" y="417386"/>
                </a:cubicBezTo>
                <a:close/>
                <a:moveTo>
                  <a:pt x="862298" y="416529"/>
                </a:moveTo>
                <a:cubicBezTo>
                  <a:pt x="864775" y="419958"/>
                  <a:pt x="867632" y="423006"/>
                  <a:pt x="870585" y="426054"/>
                </a:cubicBezTo>
                <a:cubicBezTo>
                  <a:pt x="872204" y="426339"/>
                  <a:pt x="874204" y="426054"/>
                  <a:pt x="877157" y="425101"/>
                </a:cubicBezTo>
                <a:cubicBezTo>
                  <a:pt x="878872" y="421863"/>
                  <a:pt x="870013" y="420910"/>
                  <a:pt x="865918" y="419005"/>
                </a:cubicBezTo>
                <a:cubicBezTo>
                  <a:pt x="866013" y="418148"/>
                  <a:pt x="866013" y="417481"/>
                  <a:pt x="866013" y="416814"/>
                </a:cubicBezTo>
                <a:cubicBezTo>
                  <a:pt x="864775" y="416624"/>
                  <a:pt x="863632" y="416529"/>
                  <a:pt x="862298" y="416529"/>
                </a:cubicBezTo>
                <a:close/>
                <a:moveTo>
                  <a:pt x="3208115" y="411671"/>
                </a:moveTo>
                <a:cubicBezTo>
                  <a:pt x="3208877" y="415386"/>
                  <a:pt x="3215926" y="414243"/>
                  <a:pt x="3212497" y="421291"/>
                </a:cubicBezTo>
                <a:cubicBezTo>
                  <a:pt x="3220403" y="419386"/>
                  <a:pt x="3230880" y="421482"/>
                  <a:pt x="3229832" y="429578"/>
                </a:cubicBezTo>
                <a:cubicBezTo>
                  <a:pt x="3240310" y="431483"/>
                  <a:pt x="3244120" y="426339"/>
                  <a:pt x="3250692" y="424149"/>
                </a:cubicBezTo>
                <a:cubicBezTo>
                  <a:pt x="3252502" y="425863"/>
                  <a:pt x="3258026" y="434531"/>
                  <a:pt x="3258312" y="424720"/>
                </a:cubicBezTo>
                <a:cubicBezTo>
                  <a:pt x="3259074" y="427387"/>
                  <a:pt x="3268789" y="435293"/>
                  <a:pt x="3268504" y="425482"/>
                </a:cubicBezTo>
                <a:cubicBezTo>
                  <a:pt x="3270695" y="428149"/>
                  <a:pt x="3277838" y="426911"/>
                  <a:pt x="3275647" y="433007"/>
                </a:cubicBezTo>
                <a:cubicBezTo>
                  <a:pt x="3282696" y="432245"/>
                  <a:pt x="3288601" y="430054"/>
                  <a:pt x="3289554" y="422720"/>
                </a:cubicBezTo>
                <a:cubicBezTo>
                  <a:pt x="3281362" y="421577"/>
                  <a:pt x="3273266" y="420434"/>
                  <a:pt x="3265074" y="419386"/>
                </a:cubicBezTo>
                <a:cubicBezTo>
                  <a:pt x="3258883" y="413481"/>
                  <a:pt x="3247453" y="410719"/>
                  <a:pt x="3240976" y="416814"/>
                </a:cubicBezTo>
                <a:cubicBezTo>
                  <a:pt x="3236023" y="415386"/>
                  <a:pt x="3230975" y="414243"/>
                  <a:pt x="3225927" y="413005"/>
                </a:cubicBezTo>
                <a:cubicBezTo>
                  <a:pt x="3224784" y="419005"/>
                  <a:pt x="3221736" y="409576"/>
                  <a:pt x="3215735" y="412243"/>
                </a:cubicBezTo>
                <a:cubicBezTo>
                  <a:pt x="3215640" y="414529"/>
                  <a:pt x="3218783" y="414243"/>
                  <a:pt x="3220688" y="414910"/>
                </a:cubicBezTo>
                <a:cubicBezTo>
                  <a:pt x="3216307" y="422339"/>
                  <a:pt x="3214783" y="409671"/>
                  <a:pt x="3208115" y="411671"/>
                </a:cubicBezTo>
                <a:close/>
                <a:moveTo>
                  <a:pt x="793909" y="407575"/>
                </a:moveTo>
                <a:cubicBezTo>
                  <a:pt x="794766" y="408528"/>
                  <a:pt x="795813" y="409385"/>
                  <a:pt x="796766" y="410147"/>
                </a:cubicBezTo>
                <a:cubicBezTo>
                  <a:pt x="797528" y="409766"/>
                  <a:pt x="798195" y="409385"/>
                  <a:pt x="798957" y="408909"/>
                </a:cubicBezTo>
                <a:cubicBezTo>
                  <a:pt x="797242" y="408433"/>
                  <a:pt x="795623" y="407956"/>
                  <a:pt x="793909" y="407575"/>
                </a:cubicBezTo>
                <a:close/>
                <a:moveTo>
                  <a:pt x="1231547" y="407551"/>
                </a:moveTo>
                <a:cubicBezTo>
                  <a:pt x="1237131" y="408361"/>
                  <a:pt x="1243060" y="410528"/>
                  <a:pt x="1245203" y="412337"/>
                </a:cubicBezTo>
                <a:cubicBezTo>
                  <a:pt x="1247870" y="414433"/>
                  <a:pt x="1237488" y="418338"/>
                  <a:pt x="1246822" y="417290"/>
                </a:cubicBezTo>
                <a:cubicBezTo>
                  <a:pt x="1248632" y="423767"/>
                  <a:pt x="1236154" y="417862"/>
                  <a:pt x="1232059" y="423100"/>
                </a:cubicBezTo>
                <a:cubicBezTo>
                  <a:pt x="1238536" y="433768"/>
                  <a:pt x="1223676" y="426434"/>
                  <a:pt x="1220343" y="438912"/>
                </a:cubicBezTo>
                <a:cubicBezTo>
                  <a:pt x="1219676" y="427577"/>
                  <a:pt x="1226725" y="419671"/>
                  <a:pt x="1234249" y="415004"/>
                </a:cubicBezTo>
                <a:cubicBezTo>
                  <a:pt x="1232535" y="413290"/>
                  <a:pt x="1230820" y="411480"/>
                  <a:pt x="1229106" y="409765"/>
                </a:cubicBezTo>
                <a:cubicBezTo>
                  <a:pt x="1224820" y="408908"/>
                  <a:pt x="1226725" y="413004"/>
                  <a:pt x="1219962" y="410908"/>
                </a:cubicBezTo>
                <a:cubicBezTo>
                  <a:pt x="1220724" y="407289"/>
                  <a:pt x="1225963" y="406741"/>
                  <a:pt x="1231547" y="407551"/>
                </a:cubicBezTo>
                <a:close/>
                <a:moveTo>
                  <a:pt x="488061" y="405194"/>
                </a:moveTo>
                <a:cubicBezTo>
                  <a:pt x="484156" y="414624"/>
                  <a:pt x="483394" y="414052"/>
                  <a:pt x="473107" y="414243"/>
                </a:cubicBezTo>
                <a:cubicBezTo>
                  <a:pt x="486346" y="417862"/>
                  <a:pt x="475583" y="426625"/>
                  <a:pt x="482917" y="434531"/>
                </a:cubicBezTo>
                <a:cubicBezTo>
                  <a:pt x="486823" y="431959"/>
                  <a:pt x="485108" y="429102"/>
                  <a:pt x="488727" y="426625"/>
                </a:cubicBezTo>
                <a:cubicBezTo>
                  <a:pt x="473297" y="418624"/>
                  <a:pt x="497491" y="412814"/>
                  <a:pt x="488061" y="405194"/>
                </a:cubicBezTo>
                <a:close/>
                <a:moveTo>
                  <a:pt x="1621155" y="403861"/>
                </a:moveTo>
                <a:cubicBezTo>
                  <a:pt x="1615059" y="416434"/>
                  <a:pt x="1630680" y="419577"/>
                  <a:pt x="1631156" y="407385"/>
                </a:cubicBezTo>
                <a:cubicBezTo>
                  <a:pt x="1627537" y="402622"/>
                  <a:pt x="1624203" y="407956"/>
                  <a:pt x="1621155" y="403861"/>
                </a:cubicBezTo>
                <a:close/>
                <a:moveTo>
                  <a:pt x="937832" y="401574"/>
                </a:moveTo>
                <a:cubicBezTo>
                  <a:pt x="938117" y="401669"/>
                  <a:pt x="938308" y="401669"/>
                  <a:pt x="938594" y="401764"/>
                </a:cubicBezTo>
                <a:cubicBezTo>
                  <a:pt x="938498" y="401859"/>
                  <a:pt x="938498" y="401859"/>
                  <a:pt x="938403" y="401955"/>
                </a:cubicBezTo>
                <a:cubicBezTo>
                  <a:pt x="938213" y="401859"/>
                  <a:pt x="938022" y="401669"/>
                  <a:pt x="937832" y="401574"/>
                </a:cubicBezTo>
                <a:close/>
                <a:moveTo>
                  <a:pt x="3256765" y="397420"/>
                </a:moveTo>
                <a:cubicBezTo>
                  <a:pt x="3252812" y="396789"/>
                  <a:pt x="3247359" y="397860"/>
                  <a:pt x="3242120" y="399765"/>
                </a:cubicBezTo>
                <a:cubicBezTo>
                  <a:pt x="3244691" y="405099"/>
                  <a:pt x="3248311" y="408052"/>
                  <a:pt x="3253645" y="407004"/>
                </a:cubicBezTo>
                <a:cubicBezTo>
                  <a:pt x="3252883" y="399003"/>
                  <a:pt x="3257074" y="403289"/>
                  <a:pt x="3262408" y="405289"/>
                </a:cubicBezTo>
                <a:cubicBezTo>
                  <a:pt x="3263170" y="400384"/>
                  <a:pt x="3260717" y="398051"/>
                  <a:pt x="3256765" y="397420"/>
                </a:cubicBezTo>
                <a:close/>
                <a:moveTo>
                  <a:pt x="881634" y="397003"/>
                </a:moveTo>
                <a:cubicBezTo>
                  <a:pt x="879348" y="397098"/>
                  <a:pt x="879157" y="399288"/>
                  <a:pt x="878872" y="401479"/>
                </a:cubicBezTo>
                <a:cubicBezTo>
                  <a:pt x="879729" y="399670"/>
                  <a:pt x="880777" y="398336"/>
                  <a:pt x="881920" y="397574"/>
                </a:cubicBezTo>
                <a:cubicBezTo>
                  <a:pt x="881920" y="397384"/>
                  <a:pt x="881729" y="397193"/>
                  <a:pt x="881634" y="397003"/>
                </a:cubicBezTo>
                <a:close/>
                <a:moveTo>
                  <a:pt x="868013" y="397003"/>
                </a:moveTo>
                <a:cubicBezTo>
                  <a:pt x="866394" y="397288"/>
                  <a:pt x="864965" y="397574"/>
                  <a:pt x="863632" y="398050"/>
                </a:cubicBezTo>
                <a:cubicBezTo>
                  <a:pt x="863441" y="398622"/>
                  <a:pt x="863155" y="399288"/>
                  <a:pt x="862965" y="399955"/>
                </a:cubicBezTo>
                <a:cubicBezTo>
                  <a:pt x="871537" y="401956"/>
                  <a:pt x="874300" y="406432"/>
                  <a:pt x="875538" y="410814"/>
                </a:cubicBezTo>
                <a:cubicBezTo>
                  <a:pt x="878014" y="412433"/>
                  <a:pt x="880491" y="414052"/>
                  <a:pt x="882777" y="415767"/>
                </a:cubicBezTo>
                <a:cubicBezTo>
                  <a:pt x="883634" y="415672"/>
                  <a:pt x="884301" y="415386"/>
                  <a:pt x="884968" y="415100"/>
                </a:cubicBezTo>
                <a:cubicBezTo>
                  <a:pt x="891445" y="412052"/>
                  <a:pt x="893159" y="403670"/>
                  <a:pt x="900017" y="413386"/>
                </a:cubicBezTo>
                <a:cubicBezTo>
                  <a:pt x="900684" y="411195"/>
                  <a:pt x="900493" y="409385"/>
                  <a:pt x="900112" y="407956"/>
                </a:cubicBezTo>
                <a:cubicBezTo>
                  <a:pt x="898684" y="406813"/>
                  <a:pt x="897445" y="405861"/>
                  <a:pt x="896398" y="405099"/>
                </a:cubicBezTo>
                <a:cubicBezTo>
                  <a:pt x="897636" y="410814"/>
                  <a:pt x="890016" y="407480"/>
                  <a:pt x="885063" y="402241"/>
                </a:cubicBezTo>
                <a:cubicBezTo>
                  <a:pt x="884777" y="403289"/>
                  <a:pt x="883729" y="404623"/>
                  <a:pt x="878014" y="403956"/>
                </a:cubicBezTo>
                <a:cubicBezTo>
                  <a:pt x="878014" y="403765"/>
                  <a:pt x="878110" y="403575"/>
                  <a:pt x="878110" y="403480"/>
                </a:cubicBezTo>
                <a:cubicBezTo>
                  <a:pt x="874776" y="401289"/>
                  <a:pt x="871442" y="399098"/>
                  <a:pt x="868013" y="397003"/>
                </a:cubicBezTo>
                <a:close/>
                <a:moveTo>
                  <a:pt x="475869" y="396240"/>
                </a:moveTo>
                <a:cubicBezTo>
                  <a:pt x="480917" y="400908"/>
                  <a:pt x="476155" y="406242"/>
                  <a:pt x="471773" y="405956"/>
                </a:cubicBezTo>
                <a:cubicBezTo>
                  <a:pt x="474250" y="408242"/>
                  <a:pt x="474631" y="410433"/>
                  <a:pt x="475012" y="412719"/>
                </a:cubicBezTo>
                <a:cubicBezTo>
                  <a:pt x="481965" y="413671"/>
                  <a:pt x="488727" y="391288"/>
                  <a:pt x="475869" y="396240"/>
                </a:cubicBezTo>
                <a:close/>
                <a:moveTo>
                  <a:pt x="2212276" y="391859"/>
                </a:moveTo>
                <a:cubicBezTo>
                  <a:pt x="2210752" y="395288"/>
                  <a:pt x="2205799" y="394240"/>
                  <a:pt x="2206466" y="400527"/>
                </a:cubicBezTo>
                <a:cubicBezTo>
                  <a:pt x="2207800" y="400717"/>
                  <a:pt x="2209228" y="401003"/>
                  <a:pt x="2210562" y="401194"/>
                </a:cubicBezTo>
                <a:cubicBezTo>
                  <a:pt x="2215991" y="408337"/>
                  <a:pt x="2208276" y="415672"/>
                  <a:pt x="2202656" y="421101"/>
                </a:cubicBezTo>
                <a:cubicBezTo>
                  <a:pt x="2196274" y="419672"/>
                  <a:pt x="2201894" y="410528"/>
                  <a:pt x="2194084" y="410052"/>
                </a:cubicBezTo>
                <a:cubicBezTo>
                  <a:pt x="2191321" y="423577"/>
                  <a:pt x="2184082" y="448819"/>
                  <a:pt x="2165604" y="449676"/>
                </a:cubicBezTo>
                <a:cubicBezTo>
                  <a:pt x="2169319" y="465392"/>
                  <a:pt x="2174748" y="480156"/>
                  <a:pt x="2185702" y="491300"/>
                </a:cubicBezTo>
                <a:cubicBezTo>
                  <a:pt x="2183606" y="496253"/>
                  <a:pt x="2179129" y="498253"/>
                  <a:pt x="2177129" y="503397"/>
                </a:cubicBezTo>
                <a:cubicBezTo>
                  <a:pt x="2181987" y="503587"/>
                  <a:pt x="2184844" y="505016"/>
                  <a:pt x="2184749" y="508445"/>
                </a:cubicBezTo>
                <a:cubicBezTo>
                  <a:pt x="2169985" y="526162"/>
                  <a:pt x="2167604" y="545593"/>
                  <a:pt x="2148364" y="556451"/>
                </a:cubicBezTo>
                <a:cubicBezTo>
                  <a:pt x="2149030" y="543402"/>
                  <a:pt x="2155984" y="538544"/>
                  <a:pt x="2159603" y="529400"/>
                </a:cubicBezTo>
                <a:cubicBezTo>
                  <a:pt x="2136267" y="531496"/>
                  <a:pt x="2125408" y="584074"/>
                  <a:pt x="2155793" y="575025"/>
                </a:cubicBezTo>
                <a:cubicBezTo>
                  <a:pt x="2151126" y="554641"/>
                  <a:pt x="2169509" y="549784"/>
                  <a:pt x="2185416" y="560356"/>
                </a:cubicBezTo>
                <a:cubicBezTo>
                  <a:pt x="2184178" y="557975"/>
                  <a:pt x="2183035" y="555403"/>
                  <a:pt x="2182844" y="552546"/>
                </a:cubicBezTo>
                <a:cubicBezTo>
                  <a:pt x="2182844" y="552165"/>
                  <a:pt x="2184749" y="551308"/>
                  <a:pt x="2186273" y="550450"/>
                </a:cubicBezTo>
                <a:cubicBezTo>
                  <a:pt x="2185797" y="549784"/>
                  <a:pt x="2185606" y="548736"/>
                  <a:pt x="2186368" y="547307"/>
                </a:cubicBezTo>
                <a:cubicBezTo>
                  <a:pt x="2186940" y="547116"/>
                  <a:pt x="2187226" y="546831"/>
                  <a:pt x="2187607" y="546355"/>
                </a:cubicBezTo>
                <a:cubicBezTo>
                  <a:pt x="2187035" y="544354"/>
                  <a:pt x="2185892" y="542449"/>
                  <a:pt x="2186083" y="540735"/>
                </a:cubicBezTo>
                <a:cubicBezTo>
                  <a:pt x="2187035" y="533686"/>
                  <a:pt x="2202751" y="525209"/>
                  <a:pt x="2202275" y="512636"/>
                </a:cubicBezTo>
                <a:cubicBezTo>
                  <a:pt x="2201704" y="513398"/>
                  <a:pt x="2201132" y="514255"/>
                  <a:pt x="2200656" y="515017"/>
                </a:cubicBezTo>
                <a:cubicBezTo>
                  <a:pt x="2199989" y="512541"/>
                  <a:pt x="2199989" y="509398"/>
                  <a:pt x="2200656" y="506254"/>
                </a:cubicBezTo>
                <a:cubicBezTo>
                  <a:pt x="2199799" y="504349"/>
                  <a:pt x="2198656" y="502349"/>
                  <a:pt x="2196846" y="500254"/>
                </a:cubicBezTo>
                <a:cubicBezTo>
                  <a:pt x="2198275" y="500254"/>
                  <a:pt x="2199989" y="500635"/>
                  <a:pt x="2201989" y="501301"/>
                </a:cubicBezTo>
                <a:cubicBezTo>
                  <a:pt x="2205609" y="491205"/>
                  <a:pt x="2213991" y="482251"/>
                  <a:pt x="2222659" y="487871"/>
                </a:cubicBezTo>
                <a:cubicBezTo>
                  <a:pt x="2221801" y="492157"/>
                  <a:pt x="2221039" y="496539"/>
                  <a:pt x="2220277" y="500920"/>
                </a:cubicBezTo>
                <a:cubicBezTo>
                  <a:pt x="2217515" y="502063"/>
                  <a:pt x="2214277" y="502444"/>
                  <a:pt x="2209609" y="501111"/>
                </a:cubicBezTo>
                <a:cubicBezTo>
                  <a:pt x="2209228" y="501968"/>
                  <a:pt x="2208657" y="502635"/>
                  <a:pt x="2208181" y="503492"/>
                </a:cubicBezTo>
                <a:cubicBezTo>
                  <a:pt x="2213705" y="505683"/>
                  <a:pt x="2219896" y="508350"/>
                  <a:pt x="2225992" y="510064"/>
                </a:cubicBezTo>
                <a:cubicBezTo>
                  <a:pt x="2231803" y="506254"/>
                  <a:pt x="2237613" y="503206"/>
                  <a:pt x="2239613" y="500158"/>
                </a:cubicBezTo>
                <a:cubicBezTo>
                  <a:pt x="2245614" y="490824"/>
                  <a:pt x="2238565" y="480156"/>
                  <a:pt x="2240851" y="469583"/>
                </a:cubicBezTo>
                <a:cubicBezTo>
                  <a:pt x="2244280" y="453581"/>
                  <a:pt x="2258663" y="440913"/>
                  <a:pt x="2257520" y="424244"/>
                </a:cubicBezTo>
                <a:cubicBezTo>
                  <a:pt x="2264664" y="428435"/>
                  <a:pt x="2267426" y="435579"/>
                  <a:pt x="2266569" y="444913"/>
                </a:cubicBezTo>
                <a:cubicBezTo>
                  <a:pt x="2263045" y="444913"/>
                  <a:pt x="2263330" y="442627"/>
                  <a:pt x="2260663" y="442056"/>
                </a:cubicBezTo>
                <a:cubicBezTo>
                  <a:pt x="2251900" y="446342"/>
                  <a:pt x="2266569" y="454819"/>
                  <a:pt x="2257615" y="458915"/>
                </a:cubicBezTo>
                <a:cubicBezTo>
                  <a:pt x="2255710" y="457296"/>
                  <a:pt x="2256282" y="454248"/>
                  <a:pt x="2252091" y="454153"/>
                </a:cubicBezTo>
                <a:cubicBezTo>
                  <a:pt x="2238470" y="473298"/>
                  <a:pt x="2254663" y="483966"/>
                  <a:pt x="2276951" y="481204"/>
                </a:cubicBezTo>
                <a:cubicBezTo>
                  <a:pt x="2273236" y="473679"/>
                  <a:pt x="2277332" y="461201"/>
                  <a:pt x="2275808" y="452152"/>
                </a:cubicBezTo>
                <a:cubicBezTo>
                  <a:pt x="2288191" y="449390"/>
                  <a:pt x="2295239" y="427863"/>
                  <a:pt x="2298478" y="421196"/>
                </a:cubicBezTo>
                <a:cubicBezTo>
                  <a:pt x="2287048" y="424054"/>
                  <a:pt x="2283809" y="415957"/>
                  <a:pt x="2273046" y="420910"/>
                </a:cubicBezTo>
                <a:cubicBezTo>
                  <a:pt x="2272665" y="422815"/>
                  <a:pt x="2272379" y="424625"/>
                  <a:pt x="2271998" y="426530"/>
                </a:cubicBezTo>
                <a:cubicBezTo>
                  <a:pt x="2267521" y="419672"/>
                  <a:pt x="2268379" y="421482"/>
                  <a:pt x="2267807" y="414338"/>
                </a:cubicBezTo>
                <a:cubicBezTo>
                  <a:pt x="2259139" y="413766"/>
                  <a:pt x="2256758" y="411862"/>
                  <a:pt x="2242661" y="412147"/>
                </a:cubicBezTo>
                <a:cubicBezTo>
                  <a:pt x="2240089" y="421958"/>
                  <a:pt x="2239232" y="433769"/>
                  <a:pt x="2231707" y="437293"/>
                </a:cubicBezTo>
                <a:cubicBezTo>
                  <a:pt x="2235517" y="428245"/>
                  <a:pt x="2232374" y="420053"/>
                  <a:pt x="2240280" y="413671"/>
                </a:cubicBezTo>
                <a:cubicBezTo>
                  <a:pt x="2223802" y="407671"/>
                  <a:pt x="2217991" y="405765"/>
                  <a:pt x="2212276" y="391859"/>
                </a:cubicBezTo>
                <a:close/>
                <a:moveTo>
                  <a:pt x="743426" y="389383"/>
                </a:moveTo>
                <a:cubicBezTo>
                  <a:pt x="740092" y="388430"/>
                  <a:pt x="737140" y="388621"/>
                  <a:pt x="735139" y="391192"/>
                </a:cubicBezTo>
                <a:cubicBezTo>
                  <a:pt x="735997" y="391669"/>
                  <a:pt x="736949" y="392145"/>
                  <a:pt x="738187" y="392621"/>
                </a:cubicBezTo>
                <a:cubicBezTo>
                  <a:pt x="740092" y="389383"/>
                  <a:pt x="741807" y="389002"/>
                  <a:pt x="743426" y="389383"/>
                </a:cubicBezTo>
                <a:close/>
                <a:moveTo>
                  <a:pt x="895981" y="387954"/>
                </a:moveTo>
                <a:cubicBezTo>
                  <a:pt x="894659" y="387001"/>
                  <a:pt x="893064" y="386858"/>
                  <a:pt x="890492" y="388525"/>
                </a:cubicBezTo>
                <a:cubicBezTo>
                  <a:pt x="892207" y="390145"/>
                  <a:pt x="893826" y="391669"/>
                  <a:pt x="895445" y="393288"/>
                </a:cubicBezTo>
                <a:cubicBezTo>
                  <a:pt x="899065" y="393669"/>
                  <a:pt x="902589" y="394336"/>
                  <a:pt x="906113" y="396907"/>
                </a:cubicBezTo>
                <a:cubicBezTo>
                  <a:pt x="904494" y="397479"/>
                  <a:pt x="902494" y="397860"/>
                  <a:pt x="900493" y="398146"/>
                </a:cubicBezTo>
                <a:cubicBezTo>
                  <a:pt x="907351" y="405004"/>
                  <a:pt x="913733" y="412243"/>
                  <a:pt x="919258" y="420244"/>
                </a:cubicBezTo>
                <a:cubicBezTo>
                  <a:pt x="920496" y="420529"/>
                  <a:pt x="921544" y="420625"/>
                  <a:pt x="922210" y="420434"/>
                </a:cubicBezTo>
                <a:cubicBezTo>
                  <a:pt x="922401" y="421768"/>
                  <a:pt x="922020" y="422720"/>
                  <a:pt x="921544" y="423577"/>
                </a:cubicBezTo>
                <a:cubicBezTo>
                  <a:pt x="921925" y="424244"/>
                  <a:pt x="922401" y="424815"/>
                  <a:pt x="922782" y="425387"/>
                </a:cubicBezTo>
                <a:cubicBezTo>
                  <a:pt x="925354" y="423958"/>
                  <a:pt x="930402" y="427768"/>
                  <a:pt x="931545" y="428245"/>
                </a:cubicBezTo>
                <a:cubicBezTo>
                  <a:pt x="930878" y="417958"/>
                  <a:pt x="936307" y="430721"/>
                  <a:pt x="937165" y="424244"/>
                </a:cubicBezTo>
                <a:cubicBezTo>
                  <a:pt x="934307" y="422815"/>
                  <a:pt x="931735" y="421196"/>
                  <a:pt x="930116" y="418815"/>
                </a:cubicBezTo>
                <a:cubicBezTo>
                  <a:pt x="933069" y="416243"/>
                  <a:pt x="947737" y="408718"/>
                  <a:pt x="936022" y="412433"/>
                </a:cubicBezTo>
                <a:cubicBezTo>
                  <a:pt x="933355" y="412433"/>
                  <a:pt x="932116" y="401956"/>
                  <a:pt x="928687" y="409290"/>
                </a:cubicBezTo>
                <a:cubicBezTo>
                  <a:pt x="937736" y="413576"/>
                  <a:pt x="921163" y="408909"/>
                  <a:pt x="923068" y="413386"/>
                </a:cubicBezTo>
                <a:cubicBezTo>
                  <a:pt x="926211" y="413005"/>
                  <a:pt x="931069" y="421006"/>
                  <a:pt x="924782" y="420625"/>
                </a:cubicBezTo>
                <a:cubicBezTo>
                  <a:pt x="927925" y="410147"/>
                  <a:pt x="915448" y="416338"/>
                  <a:pt x="915448" y="412528"/>
                </a:cubicBezTo>
                <a:cubicBezTo>
                  <a:pt x="914781" y="402241"/>
                  <a:pt x="920210" y="415005"/>
                  <a:pt x="921067" y="408528"/>
                </a:cubicBezTo>
                <a:cubicBezTo>
                  <a:pt x="918305" y="402527"/>
                  <a:pt x="911257" y="409957"/>
                  <a:pt x="911161" y="405099"/>
                </a:cubicBezTo>
                <a:cubicBezTo>
                  <a:pt x="917257" y="403384"/>
                  <a:pt x="918115" y="397193"/>
                  <a:pt x="912495" y="393574"/>
                </a:cubicBezTo>
                <a:cubicBezTo>
                  <a:pt x="910971" y="396050"/>
                  <a:pt x="909066" y="395955"/>
                  <a:pt x="907637" y="394812"/>
                </a:cubicBezTo>
                <a:cubicBezTo>
                  <a:pt x="908304" y="396240"/>
                  <a:pt x="909066" y="397479"/>
                  <a:pt x="909637" y="399003"/>
                </a:cubicBezTo>
                <a:cubicBezTo>
                  <a:pt x="907447" y="396240"/>
                  <a:pt x="904970" y="393764"/>
                  <a:pt x="902398" y="391383"/>
                </a:cubicBezTo>
                <a:cubicBezTo>
                  <a:pt x="901922" y="392145"/>
                  <a:pt x="901255" y="392621"/>
                  <a:pt x="899827" y="392240"/>
                </a:cubicBezTo>
                <a:cubicBezTo>
                  <a:pt x="898350" y="390669"/>
                  <a:pt x="897303" y="388906"/>
                  <a:pt x="895981" y="387954"/>
                </a:cubicBezTo>
                <a:close/>
                <a:moveTo>
                  <a:pt x="817054" y="386906"/>
                </a:moveTo>
                <a:cubicBezTo>
                  <a:pt x="821340" y="388525"/>
                  <a:pt x="827437" y="388621"/>
                  <a:pt x="825436" y="395193"/>
                </a:cubicBezTo>
                <a:cubicBezTo>
                  <a:pt x="828961" y="395574"/>
                  <a:pt x="831151" y="394526"/>
                  <a:pt x="833247" y="393478"/>
                </a:cubicBezTo>
                <a:cubicBezTo>
                  <a:pt x="834771" y="401003"/>
                  <a:pt x="835057" y="398431"/>
                  <a:pt x="830008" y="402527"/>
                </a:cubicBezTo>
                <a:cubicBezTo>
                  <a:pt x="833818" y="402432"/>
                  <a:pt x="839343" y="404051"/>
                  <a:pt x="840390" y="401003"/>
                </a:cubicBezTo>
                <a:cubicBezTo>
                  <a:pt x="839248" y="399765"/>
                  <a:pt x="839152" y="399384"/>
                  <a:pt x="839438" y="399288"/>
                </a:cubicBezTo>
                <a:cubicBezTo>
                  <a:pt x="837533" y="398146"/>
                  <a:pt x="836676" y="395860"/>
                  <a:pt x="838105" y="391573"/>
                </a:cubicBezTo>
                <a:cubicBezTo>
                  <a:pt x="837628" y="391383"/>
                  <a:pt x="837247" y="391097"/>
                  <a:pt x="836866" y="390811"/>
                </a:cubicBezTo>
                <a:cubicBezTo>
                  <a:pt x="835152" y="391478"/>
                  <a:pt x="833247" y="392050"/>
                  <a:pt x="830580" y="391669"/>
                </a:cubicBezTo>
                <a:cubicBezTo>
                  <a:pt x="830961" y="390430"/>
                  <a:pt x="831056" y="389573"/>
                  <a:pt x="830961" y="388716"/>
                </a:cubicBezTo>
                <a:cubicBezTo>
                  <a:pt x="826294" y="387859"/>
                  <a:pt x="821626" y="387192"/>
                  <a:pt x="817054" y="386906"/>
                </a:cubicBezTo>
                <a:close/>
                <a:moveTo>
                  <a:pt x="908304" y="386144"/>
                </a:moveTo>
                <a:cubicBezTo>
                  <a:pt x="904494" y="384049"/>
                  <a:pt x="903637" y="385477"/>
                  <a:pt x="903256" y="387478"/>
                </a:cubicBezTo>
                <a:cubicBezTo>
                  <a:pt x="904113" y="388525"/>
                  <a:pt x="904780" y="389668"/>
                  <a:pt x="905542" y="390907"/>
                </a:cubicBezTo>
                <a:cubicBezTo>
                  <a:pt x="905256" y="389002"/>
                  <a:pt x="905923" y="387001"/>
                  <a:pt x="908304" y="386144"/>
                </a:cubicBezTo>
                <a:close/>
                <a:moveTo>
                  <a:pt x="1333786" y="382524"/>
                </a:moveTo>
                <a:cubicBezTo>
                  <a:pt x="1349978" y="382238"/>
                  <a:pt x="1345311" y="409956"/>
                  <a:pt x="1334548" y="413385"/>
                </a:cubicBezTo>
                <a:cubicBezTo>
                  <a:pt x="1317498" y="418909"/>
                  <a:pt x="1319689" y="382714"/>
                  <a:pt x="1333786" y="382524"/>
                </a:cubicBezTo>
                <a:close/>
                <a:moveTo>
                  <a:pt x="881920" y="380143"/>
                </a:moveTo>
                <a:cubicBezTo>
                  <a:pt x="884682" y="382810"/>
                  <a:pt x="887444" y="385477"/>
                  <a:pt x="890206" y="388144"/>
                </a:cubicBezTo>
                <a:cubicBezTo>
                  <a:pt x="892397" y="381191"/>
                  <a:pt x="886777" y="377572"/>
                  <a:pt x="881920" y="380143"/>
                </a:cubicBezTo>
                <a:close/>
                <a:moveTo>
                  <a:pt x="3151918" y="375000"/>
                </a:moveTo>
                <a:cubicBezTo>
                  <a:pt x="3144679" y="377762"/>
                  <a:pt x="3142869" y="372714"/>
                  <a:pt x="3139630" y="377572"/>
                </a:cubicBezTo>
                <a:cubicBezTo>
                  <a:pt x="3143059" y="380143"/>
                  <a:pt x="3148489" y="380048"/>
                  <a:pt x="3151727" y="377286"/>
                </a:cubicBezTo>
                <a:cubicBezTo>
                  <a:pt x="3151822" y="376524"/>
                  <a:pt x="3151822" y="375762"/>
                  <a:pt x="3151918" y="375000"/>
                </a:cubicBezTo>
                <a:close/>
                <a:moveTo>
                  <a:pt x="933069" y="373190"/>
                </a:moveTo>
                <a:cubicBezTo>
                  <a:pt x="931164" y="375666"/>
                  <a:pt x="929449" y="377857"/>
                  <a:pt x="929735" y="379191"/>
                </a:cubicBezTo>
                <a:cubicBezTo>
                  <a:pt x="931259" y="381572"/>
                  <a:pt x="941451" y="379286"/>
                  <a:pt x="941641" y="387478"/>
                </a:cubicBezTo>
                <a:cubicBezTo>
                  <a:pt x="943927" y="387763"/>
                  <a:pt x="945642" y="387382"/>
                  <a:pt x="947071" y="386620"/>
                </a:cubicBezTo>
                <a:cubicBezTo>
                  <a:pt x="941546" y="382810"/>
                  <a:pt x="937546" y="377857"/>
                  <a:pt x="933069" y="373190"/>
                </a:cubicBezTo>
                <a:close/>
                <a:moveTo>
                  <a:pt x="871918" y="368142"/>
                </a:moveTo>
                <a:cubicBezTo>
                  <a:pt x="872299" y="368999"/>
                  <a:pt x="872490" y="369856"/>
                  <a:pt x="872585" y="370713"/>
                </a:cubicBezTo>
                <a:cubicBezTo>
                  <a:pt x="875252" y="373666"/>
                  <a:pt x="878014" y="376429"/>
                  <a:pt x="880872" y="379191"/>
                </a:cubicBezTo>
                <a:lnTo>
                  <a:pt x="881729" y="371571"/>
                </a:lnTo>
                <a:cubicBezTo>
                  <a:pt x="876967" y="371571"/>
                  <a:pt x="876490" y="368428"/>
                  <a:pt x="871918" y="368142"/>
                </a:cubicBezTo>
                <a:close/>
                <a:moveTo>
                  <a:pt x="1149858" y="367570"/>
                </a:moveTo>
                <a:cubicBezTo>
                  <a:pt x="1151478" y="370237"/>
                  <a:pt x="1147763" y="372427"/>
                  <a:pt x="1146048" y="370713"/>
                </a:cubicBezTo>
                <a:cubicBezTo>
                  <a:pt x="1146620" y="378809"/>
                  <a:pt x="1153192" y="385286"/>
                  <a:pt x="1161479" y="386334"/>
                </a:cubicBezTo>
                <a:cubicBezTo>
                  <a:pt x="1169956" y="385191"/>
                  <a:pt x="1155002" y="390716"/>
                  <a:pt x="1152621" y="384239"/>
                </a:cubicBezTo>
                <a:cubicBezTo>
                  <a:pt x="1154621" y="389763"/>
                  <a:pt x="1152811" y="395192"/>
                  <a:pt x="1159002" y="401002"/>
                </a:cubicBezTo>
                <a:cubicBezTo>
                  <a:pt x="1148620" y="403193"/>
                  <a:pt x="1150620" y="397574"/>
                  <a:pt x="1145953" y="408527"/>
                </a:cubicBezTo>
                <a:cubicBezTo>
                  <a:pt x="1145858" y="398812"/>
                  <a:pt x="1139476" y="398526"/>
                  <a:pt x="1130618" y="389573"/>
                </a:cubicBezTo>
                <a:cubicBezTo>
                  <a:pt x="1137666" y="386620"/>
                  <a:pt x="1135285" y="390430"/>
                  <a:pt x="1139381" y="395002"/>
                </a:cubicBezTo>
                <a:cubicBezTo>
                  <a:pt x="1145096" y="386525"/>
                  <a:pt x="1142810" y="377571"/>
                  <a:pt x="1140809" y="368713"/>
                </a:cubicBezTo>
                <a:cubicBezTo>
                  <a:pt x="1143953" y="367284"/>
                  <a:pt x="1146810" y="369379"/>
                  <a:pt x="1149858" y="367570"/>
                </a:cubicBezTo>
                <a:close/>
                <a:moveTo>
                  <a:pt x="3151620" y="365654"/>
                </a:moveTo>
                <a:cubicBezTo>
                  <a:pt x="3145226" y="366547"/>
                  <a:pt x="3139535" y="368952"/>
                  <a:pt x="3137249" y="371285"/>
                </a:cubicBezTo>
                <a:cubicBezTo>
                  <a:pt x="3137440" y="371857"/>
                  <a:pt x="3137249" y="372428"/>
                  <a:pt x="3136963" y="373000"/>
                </a:cubicBezTo>
                <a:cubicBezTo>
                  <a:pt x="3136963" y="373095"/>
                  <a:pt x="3137059" y="373285"/>
                  <a:pt x="3137059" y="373381"/>
                </a:cubicBezTo>
                <a:cubicBezTo>
                  <a:pt x="3147536" y="368618"/>
                  <a:pt x="3163443" y="374143"/>
                  <a:pt x="3170206" y="369094"/>
                </a:cubicBezTo>
                <a:cubicBezTo>
                  <a:pt x="3165110" y="365380"/>
                  <a:pt x="3158014" y="364761"/>
                  <a:pt x="3151620" y="365654"/>
                </a:cubicBezTo>
                <a:close/>
                <a:moveTo>
                  <a:pt x="920591" y="363760"/>
                </a:moveTo>
                <a:cubicBezTo>
                  <a:pt x="919258" y="364237"/>
                  <a:pt x="918019" y="364713"/>
                  <a:pt x="916972" y="365380"/>
                </a:cubicBezTo>
                <a:cubicBezTo>
                  <a:pt x="916876" y="365761"/>
                  <a:pt x="916876" y="366141"/>
                  <a:pt x="916876" y="366427"/>
                </a:cubicBezTo>
                <a:cubicBezTo>
                  <a:pt x="919638" y="366523"/>
                  <a:pt x="922496" y="366523"/>
                  <a:pt x="925925" y="366904"/>
                </a:cubicBezTo>
                <a:cubicBezTo>
                  <a:pt x="924306" y="365665"/>
                  <a:pt x="922496" y="364713"/>
                  <a:pt x="920591" y="363760"/>
                </a:cubicBezTo>
                <a:close/>
                <a:moveTo>
                  <a:pt x="3118580" y="362617"/>
                </a:moveTo>
                <a:cubicBezTo>
                  <a:pt x="3121057" y="365665"/>
                  <a:pt x="3123628" y="368713"/>
                  <a:pt x="3126105" y="371761"/>
                </a:cubicBezTo>
                <a:cubicBezTo>
                  <a:pt x="3127057" y="371666"/>
                  <a:pt x="3127915" y="371571"/>
                  <a:pt x="3128677" y="371380"/>
                </a:cubicBezTo>
                <a:cubicBezTo>
                  <a:pt x="3128772" y="370713"/>
                  <a:pt x="3128962" y="370142"/>
                  <a:pt x="3129439" y="369571"/>
                </a:cubicBezTo>
                <a:cubicBezTo>
                  <a:pt x="3129820" y="370142"/>
                  <a:pt x="3130201" y="370523"/>
                  <a:pt x="3130486" y="370904"/>
                </a:cubicBezTo>
                <a:cubicBezTo>
                  <a:pt x="3131534" y="370523"/>
                  <a:pt x="3132582" y="370142"/>
                  <a:pt x="3133439" y="369571"/>
                </a:cubicBezTo>
                <a:cubicBezTo>
                  <a:pt x="3133915" y="368809"/>
                  <a:pt x="3134487" y="368047"/>
                  <a:pt x="3135725" y="367665"/>
                </a:cubicBezTo>
                <a:cubicBezTo>
                  <a:pt x="3130105" y="365094"/>
                  <a:pt x="3124962" y="360331"/>
                  <a:pt x="3118580" y="362617"/>
                </a:cubicBezTo>
                <a:close/>
                <a:moveTo>
                  <a:pt x="966597" y="356616"/>
                </a:moveTo>
                <a:cubicBezTo>
                  <a:pt x="979646" y="364903"/>
                  <a:pt x="981265" y="384619"/>
                  <a:pt x="994219" y="398240"/>
                </a:cubicBezTo>
                <a:cubicBezTo>
                  <a:pt x="981551" y="395764"/>
                  <a:pt x="974312" y="370237"/>
                  <a:pt x="966597" y="356616"/>
                </a:cubicBezTo>
                <a:close/>
                <a:moveTo>
                  <a:pt x="1061109" y="356568"/>
                </a:moveTo>
                <a:cubicBezTo>
                  <a:pt x="1070801" y="359045"/>
                  <a:pt x="1078659" y="367665"/>
                  <a:pt x="1074706" y="381000"/>
                </a:cubicBezTo>
                <a:cubicBezTo>
                  <a:pt x="1072801" y="387286"/>
                  <a:pt x="1069563" y="389668"/>
                  <a:pt x="1057847" y="391763"/>
                </a:cubicBezTo>
                <a:cubicBezTo>
                  <a:pt x="1048131" y="393478"/>
                  <a:pt x="1030986" y="387001"/>
                  <a:pt x="1036511" y="368998"/>
                </a:cubicBezTo>
                <a:cubicBezTo>
                  <a:pt x="1039892" y="357759"/>
                  <a:pt x="1051418" y="354092"/>
                  <a:pt x="1061109" y="356568"/>
                </a:cubicBezTo>
                <a:close/>
                <a:moveTo>
                  <a:pt x="1655540" y="354997"/>
                </a:moveTo>
                <a:cubicBezTo>
                  <a:pt x="1655445" y="355187"/>
                  <a:pt x="1655445" y="355378"/>
                  <a:pt x="1655350" y="355568"/>
                </a:cubicBezTo>
                <a:cubicBezTo>
                  <a:pt x="1654207" y="358902"/>
                  <a:pt x="1654873" y="357092"/>
                  <a:pt x="1655540" y="354997"/>
                </a:cubicBezTo>
                <a:close/>
                <a:moveTo>
                  <a:pt x="1960150" y="350996"/>
                </a:moveTo>
                <a:cubicBezTo>
                  <a:pt x="1950720" y="369570"/>
                  <a:pt x="1933861" y="378714"/>
                  <a:pt x="1922431" y="394906"/>
                </a:cubicBezTo>
                <a:cubicBezTo>
                  <a:pt x="1925574" y="378809"/>
                  <a:pt x="1945386" y="352329"/>
                  <a:pt x="1960150" y="350996"/>
                </a:cubicBezTo>
                <a:close/>
                <a:moveTo>
                  <a:pt x="856964" y="350902"/>
                </a:moveTo>
                <a:cubicBezTo>
                  <a:pt x="860298" y="356236"/>
                  <a:pt x="864203" y="361093"/>
                  <a:pt x="868299" y="365761"/>
                </a:cubicBezTo>
                <a:cubicBezTo>
                  <a:pt x="867823" y="363379"/>
                  <a:pt x="867061" y="360903"/>
                  <a:pt x="865441" y="358140"/>
                </a:cubicBezTo>
                <a:cubicBezTo>
                  <a:pt x="865632" y="358140"/>
                  <a:pt x="865727" y="358045"/>
                  <a:pt x="865822" y="357950"/>
                </a:cubicBezTo>
                <a:cubicBezTo>
                  <a:pt x="863632" y="354997"/>
                  <a:pt x="861250" y="350520"/>
                  <a:pt x="856964" y="350902"/>
                </a:cubicBezTo>
                <a:close/>
                <a:moveTo>
                  <a:pt x="3190494" y="350139"/>
                </a:moveTo>
                <a:cubicBezTo>
                  <a:pt x="3188208" y="355283"/>
                  <a:pt x="3185827" y="360236"/>
                  <a:pt x="3182493" y="364522"/>
                </a:cubicBezTo>
                <a:cubicBezTo>
                  <a:pt x="3181921" y="365284"/>
                  <a:pt x="3180207" y="365856"/>
                  <a:pt x="3178302" y="366332"/>
                </a:cubicBezTo>
                <a:cubicBezTo>
                  <a:pt x="3178969" y="367189"/>
                  <a:pt x="3179445" y="368047"/>
                  <a:pt x="3179635" y="368904"/>
                </a:cubicBezTo>
                <a:cubicBezTo>
                  <a:pt x="3179921" y="368713"/>
                  <a:pt x="3180112" y="368523"/>
                  <a:pt x="3180397" y="368332"/>
                </a:cubicBezTo>
                <a:cubicBezTo>
                  <a:pt x="3180302" y="368713"/>
                  <a:pt x="3180302" y="369189"/>
                  <a:pt x="3180302" y="369666"/>
                </a:cubicBezTo>
                <a:cubicBezTo>
                  <a:pt x="3188589" y="360427"/>
                  <a:pt x="3208972" y="368904"/>
                  <a:pt x="3213354" y="374809"/>
                </a:cubicBezTo>
                <a:cubicBezTo>
                  <a:pt x="3221069" y="373857"/>
                  <a:pt x="3211258" y="369761"/>
                  <a:pt x="3214021" y="365570"/>
                </a:cubicBezTo>
                <a:cubicBezTo>
                  <a:pt x="3240691" y="372809"/>
                  <a:pt x="3240214" y="353378"/>
                  <a:pt x="3253073" y="356807"/>
                </a:cubicBezTo>
                <a:cubicBezTo>
                  <a:pt x="3250216" y="350235"/>
                  <a:pt x="3230499" y="348615"/>
                  <a:pt x="3227260" y="359569"/>
                </a:cubicBezTo>
                <a:cubicBezTo>
                  <a:pt x="3214687" y="354331"/>
                  <a:pt x="3202591" y="351663"/>
                  <a:pt x="3190494" y="350139"/>
                </a:cubicBezTo>
                <a:close/>
                <a:moveTo>
                  <a:pt x="893350" y="347282"/>
                </a:moveTo>
                <a:cubicBezTo>
                  <a:pt x="892588" y="348425"/>
                  <a:pt x="892016" y="349759"/>
                  <a:pt x="891826" y="351568"/>
                </a:cubicBezTo>
                <a:cubicBezTo>
                  <a:pt x="889730" y="351663"/>
                  <a:pt x="888682" y="350902"/>
                  <a:pt x="887730" y="350139"/>
                </a:cubicBezTo>
                <a:cubicBezTo>
                  <a:pt x="886587" y="353378"/>
                  <a:pt x="885730" y="356807"/>
                  <a:pt x="884396" y="359855"/>
                </a:cubicBezTo>
                <a:cubicBezTo>
                  <a:pt x="882586" y="358331"/>
                  <a:pt x="881729" y="357950"/>
                  <a:pt x="880967" y="357950"/>
                </a:cubicBezTo>
                <a:cubicBezTo>
                  <a:pt x="881443" y="361855"/>
                  <a:pt x="883158" y="366046"/>
                  <a:pt x="885253" y="370047"/>
                </a:cubicBezTo>
                <a:cubicBezTo>
                  <a:pt x="890111" y="374143"/>
                  <a:pt x="895350" y="378238"/>
                  <a:pt x="900017" y="383572"/>
                </a:cubicBezTo>
                <a:cubicBezTo>
                  <a:pt x="899827" y="381477"/>
                  <a:pt x="897064" y="377857"/>
                  <a:pt x="901732" y="376143"/>
                </a:cubicBezTo>
                <a:cubicBezTo>
                  <a:pt x="925544" y="385954"/>
                  <a:pt x="918400" y="402622"/>
                  <a:pt x="941927" y="406242"/>
                </a:cubicBezTo>
                <a:cubicBezTo>
                  <a:pt x="942499" y="405099"/>
                  <a:pt x="942213" y="403670"/>
                  <a:pt x="941641" y="402337"/>
                </a:cubicBezTo>
                <a:cubicBezTo>
                  <a:pt x="940689" y="402051"/>
                  <a:pt x="939641" y="401956"/>
                  <a:pt x="938593" y="401670"/>
                </a:cubicBezTo>
                <a:cubicBezTo>
                  <a:pt x="939546" y="400908"/>
                  <a:pt x="940117" y="400146"/>
                  <a:pt x="940498" y="399384"/>
                </a:cubicBezTo>
                <a:cubicBezTo>
                  <a:pt x="939546" y="397098"/>
                  <a:pt x="939451" y="395193"/>
                  <a:pt x="943261" y="394621"/>
                </a:cubicBezTo>
                <a:cubicBezTo>
                  <a:pt x="944975" y="389287"/>
                  <a:pt x="931640" y="394716"/>
                  <a:pt x="936498" y="386906"/>
                </a:cubicBezTo>
                <a:cubicBezTo>
                  <a:pt x="934021" y="388525"/>
                  <a:pt x="930592" y="388811"/>
                  <a:pt x="926115" y="388144"/>
                </a:cubicBezTo>
                <a:cubicBezTo>
                  <a:pt x="926497" y="380905"/>
                  <a:pt x="916781" y="380810"/>
                  <a:pt x="920401" y="371190"/>
                </a:cubicBezTo>
                <a:cubicBezTo>
                  <a:pt x="914590" y="372238"/>
                  <a:pt x="906970" y="373285"/>
                  <a:pt x="905923" y="366904"/>
                </a:cubicBezTo>
                <a:cubicBezTo>
                  <a:pt x="904399" y="363760"/>
                  <a:pt x="902398" y="360998"/>
                  <a:pt x="900208" y="358331"/>
                </a:cubicBezTo>
                <a:cubicBezTo>
                  <a:pt x="897445" y="360522"/>
                  <a:pt x="896683" y="364903"/>
                  <a:pt x="895064" y="368332"/>
                </a:cubicBezTo>
                <a:cubicBezTo>
                  <a:pt x="891826" y="365380"/>
                  <a:pt x="893921" y="358807"/>
                  <a:pt x="897445" y="354712"/>
                </a:cubicBezTo>
                <a:cubicBezTo>
                  <a:pt x="895731" y="352426"/>
                  <a:pt x="894302" y="350044"/>
                  <a:pt x="893350" y="347282"/>
                </a:cubicBezTo>
                <a:close/>
                <a:moveTo>
                  <a:pt x="2529650" y="345472"/>
                </a:moveTo>
                <a:cubicBezTo>
                  <a:pt x="2550128" y="343091"/>
                  <a:pt x="2557272" y="373571"/>
                  <a:pt x="2540603" y="380905"/>
                </a:cubicBezTo>
                <a:cubicBezTo>
                  <a:pt x="2523840" y="388334"/>
                  <a:pt x="2501265" y="348806"/>
                  <a:pt x="2529650" y="345472"/>
                </a:cubicBezTo>
                <a:close/>
                <a:moveTo>
                  <a:pt x="1652486" y="345188"/>
                </a:moveTo>
                <a:cubicBezTo>
                  <a:pt x="1652992" y="345133"/>
                  <a:pt x="1653730" y="345805"/>
                  <a:pt x="1654683" y="347853"/>
                </a:cubicBezTo>
                <a:cubicBezTo>
                  <a:pt x="1651540" y="352068"/>
                  <a:pt x="1650968" y="345353"/>
                  <a:pt x="1652486" y="345188"/>
                </a:cubicBezTo>
                <a:close/>
                <a:moveTo>
                  <a:pt x="904113" y="335757"/>
                </a:moveTo>
                <a:cubicBezTo>
                  <a:pt x="902875" y="336614"/>
                  <a:pt x="902017" y="337281"/>
                  <a:pt x="901351" y="337948"/>
                </a:cubicBezTo>
                <a:cubicBezTo>
                  <a:pt x="902779" y="339090"/>
                  <a:pt x="903922" y="339662"/>
                  <a:pt x="903922" y="336709"/>
                </a:cubicBezTo>
                <a:cubicBezTo>
                  <a:pt x="906304" y="344139"/>
                  <a:pt x="913447" y="348139"/>
                  <a:pt x="914495" y="356521"/>
                </a:cubicBezTo>
                <a:cubicBezTo>
                  <a:pt x="915257" y="356236"/>
                  <a:pt x="915924" y="356140"/>
                  <a:pt x="916686" y="355950"/>
                </a:cubicBezTo>
                <a:cubicBezTo>
                  <a:pt x="912114" y="349473"/>
                  <a:pt x="910209" y="340900"/>
                  <a:pt x="904113" y="335757"/>
                </a:cubicBezTo>
                <a:close/>
                <a:moveTo>
                  <a:pt x="2067116" y="335661"/>
                </a:moveTo>
                <a:cubicBezTo>
                  <a:pt x="2074831" y="345281"/>
                  <a:pt x="2052924" y="348519"/>
                  <a:pt x="2044732" y="353187"/>
                </a:cubicBezTo>
                <a:cubicBezTo>
                  <a:pt x="2033969" y="359378"/>
                  <a:pt x="2023872" y="371475"/>
                  <a:pt x="2014538" y="367569"/>
                </a:cubicBezTo>
                <a:cubicBezTo>
                  <a:pt x="2031302" y="355949"/>
                  <a:pt x="2053305" y="351091"/>
                  <a:pt x="2067116" y="335661"/>
                </a:cubicBezTo>
                <a:close/>
                <a:moveTo>
                  <a:pt x="845248" y="333661"/>
                </a:moveTo>
                <a:cubicBezTo>
                  <a:pt x="839057" y="334614"/>
                  <a:pt x="833152" y="335852"/>
                  <a:pt x="831818" y="341948"/>
                </a:cubicBezTo>
                <a:cubicBezTo>
                  <a:pt x="832866" y="342138"/>
                  <a:pt x="833533" y="342615"/>
                  <a:pt x="834390" y="342901"/>
                </a:cubicBezTo>
                <a:cubicBezTo>
                  <a:pt x="836771" y="341472"/>
                  <a:pt x="839724" y="340710"/>
                  <a:pt x="844105" y="341662"/>
                </a:cubicBezTo>
                <a:cubicBezTo>
                  <a:pt x="844963" y="345472"/>
                  <a:pt x="843438" y="346806"/>
                  <a:pt x="842105" y="348235"/>
                </a:cubicBezTo>
                <a:cubicBezTo>
                  <a:pt x="842677" y="348901"/>
                  <a:pt x="843343" y="349473"/>
                  <a:pt x="843915" y="350044"/>
                </a:cubicBezTo>
                <a:cubicBezTo>
                  <a:pt x="844486" y="349949"/>
                  <a:pt x="844772" y="350330"/>
                  <a:pt x="845153" y="350902"/>
                </a:cubicBezTo>
                <a:cubicBezTo>
                  <a:pt x="845725" y="350902"/>
                  <a:pt x="846391" y="350902"/>
                  <a:pt x="847058" y="350806"/>
                </a:cubicBezTo>
                <a:cubicBezTo>
                  <a:pt x="847058" y="351473"/>
                  <a:pt x="846772" y="351949"/>
                  <a:pt x="846487" y="352330"/>
                </a:cubicBezTo>
                <a:cubicBezTo>
                  <a:pt x="846487" y="352330"/>
                  <a:pt x="846487" y="352426"/>
                  <a:pt x="846582" y="352426"/>
                </a:cubicBezTo>
                <a:cubicBezTo>
                  <a:pt x="852202" y="347758"/>
                  <a:pt x="849725" y="337186"/>
                  <a:pt x="845248" y="333661"/>
                </a:cubicBezTo>
                <a:close/>
                <a:moveTo>
                  <a:pt x="1242822" y="333090"/>
                </a:moveTo>
                <a:cubicBezTo>
                  <a:pt x="1248442" y="346139"/>
                  <a:pt x="1245965" y="364141"/>
                  <a:pt x="1247108" y="379953"/>
                </a:cubicBezTo>
                <a:cubicBezTo>
                  <a:pt x="1239012" y="368618"/>
                  <a:pt x="1244441" y="348615"/>
                  <a:pt x="1242822" y="333090"/>
                </a:cubicBezTo>
                <a:close/>
                <a:moveTo>
                  <a:pt x="2379536" y="330613"/>
                </a:moveTo>
                <a:cubicBezTo>
                  <a:pt x="2404015" y="324136"/>
                  <a:pt x="2421446" y="355283"/>
                  <a:pt x="2402205" y="367665"/>
                </a:cubicBezTo>
                <a:cubicBezTo>
                  <a:pt x="2403634" y="366713"/>
                  <a:pt x="2383155" y="370332"/>
                  <a:pt x="2378012" y="369856"/>
                </a:cubicBezTo>
                <a:cubicBezTo>
                  <a:pt x="2356485" y="367856"/>
                  <a:pt x="2363057" y="335090"/>
                  <a:pt x="2379536" y="330613"/>
                </a:cubicBezTo>
                <a:close/>
                <a:moveTo>
                  <a:pt x="969264" y="329470"/>
                </a:moveTo>
                <a:cubicBezTo>
                  <a:pt x="981360" y="328613"/>
                  <a:pt x="992886" y="338328"/>
                  <a:pt x="1004983" y="338043"/>
                </a:cubicBezTo>
                <a:cubicBezTo>
                  <a:pt x="1005554" y="335376"/>
                  <a:pt x="1004792" y="332613"/>
                  <a:pt x="1003649" y="329756"/>
                </a:cubicBezTo>
                <a:cubicBezTo>
                  <a:pt x="1010316" y="327184"/>
                  <a:pt x="1006316" y="337376"/>
                  <a:pt x="1013936" y="340233"/>
                </a:cubicBezTo>
                <a:cubicBezTo>
                  <a:pt x="1019175" y="337281"/>
                  <a:pt x="1014888" y="333661"/>
                  <a:pt x="1021651" y="330804"/>
                </a:cubicBezTo>
                <a:cubicBezTo>
                  <a:pt x="1021937" y="336804"/>
                  <a:pt x="1024033" y="332899"/>
                  <a:pt x="1028509" y="337757"/>
                </a:cubicBezTo>
                <a:cubicBezTo>
                  <a:pt x="1025937" y="340710"/>
                  <a:pt x="1023651" y="338709"/>
                  <a:pt x="1021175" y="340614"/>
                </a:cubicBezTo>
                <a:cubicBezTo>
                  <a:pt x="1024699" y="343662"/>
                  <a:pt x="1028223" y="345472"/>
                  <a:pt x="1031843" y="344520"/>
                </a:cubicBezTo>
                <a:cubicBezTo>
                  <a:pt x="1034034" y="355188"/>
                  <a:pt x="1022794" y="338424"/>
                  <a:pt x="1018984" y="348806"/>
                </a:cubicBezTo>
                <a:cubicBezTo>
                  <a:pt x="1018222" y="341091"/>
                  <a:pt x="1010507" y="346044"/>
                  <a:pt x="1007935" y="351473"/>
                </a:cubicBezTo>
                <a:cubicBezTo>
                  <a:pt x="1008126" y="333090"/>
                  <a:pt x="975931" y="342234"/>
                  <a:pt x="969264" y="329470"/>
                </a:cubicBezTo>
                <a:close/>
                <a:moveTo>
                  <a:pt x="912304" y="329375"/>
                </a:moveTo>
                <a:cubicBezTo>
                  <a:pt x="903160" y="337852"/>
                  <a:pt x="923544" y="340234"/>
                  <a:pt x="916019" y="348235"/>
                </a:cubicBezTo>
                <a:cubicBezTo>
                  <a:pt x="924020" y="347091"/>
                  <a:pt x="920401" y="354997"/>
                  <a:pt x="928402" y="353854"/>
                </a:cubicBezTo>
                <a:cubicBezTo>
                  <a:pt x="926782" y="342710"/>
                  <a:pt x="918781" y="336614"/>
                  <a:pt x="912304" y="329375"/>
                </a:cubicBezTo>
                <a:close/>
                <a:moveTo>
                  <a:pt x="1398806" y="327422"/>
                </a:moveTo>
                <a:cubicBezTo>
                  <a:pt x="1412010" y="329493"/>
                  <a:pt x="1424035" y="340423"/>
                  <a:pt x="1419035" y="357854"/>
                </a:cubicBezTo>
                <a:cubicBezTo>
                  <a:pt x="1416558" y="366236"/>
                  <a:pt x="1410462" y="370427"/>
                  <a:pt x="1399413" y="371951"/>
                </a:cubicBezTo>
                <a:cubicBezTo>
                  <a:pt x="1384745" y="373951"/>
                  <a:pt x="1371695" y="363188"/>
                  <a:pt x="1371505" y="350139"/>
                </a:cubicBezTo>
                <a:cubicBezTo>
                  <a:pt x="1371219" y="332137"/>
                  <a:pt x="1385602" y="325350"/>
                  <a:pt x="1398806" y="327422"/>
                </a:cubicBezTo>
                <a:close/>
                <a:moveTo>
                  <a:pt x="1617440" y="319373"/>
                </a:moveTo>
                <a:cubicBezTo>
                  <a:pt x="1617345" y="319754"/>
                  <a:pt x="1617250" y="320135"/>
                  <a:pt x="1617059" y="320611"/>
                </a:cubicBezTo>
                <a:cubicBezTo>
                  <a:pt x="1616773" y="321278"/>
                  <a:pt x="1616678" y="321659"/>
                  <a:pt x="1616583" y="321945"/>
                </a:cubicBezTo>
                <a:cubicBezTo>
                  <a:pt x="1616773" y="321373"/>
                  <a:pt x="1617154" y="320421"/>
                  <a:pt x="1617440" y="319373"/>
                </a:cubicBezTo>
                <a:close/>
                <a:moveTo>
                  <a:pt x="440245" y="315183"/>
                </a:moveTo>
                <a:cubicBezTo>
                  <a:pt x="438912" y="316231"/>
                  <a:pt x="437674" y="317278"/>
                  <a:pt x="436435" y="318326"/>
                </a:cubicBezTo>
                <a:cubicBezTo>
                  <a:pt x="435864" y="320136"/>
                  <a:pt x="436721" y="322136"/>
                  <a:pt x="438055" y="324041"/>
                </a:cubicBezTo>
                <a:cubicBezTo>
                  <a:pt x="440341" y="324993"/>
                  <a:pt x="442436" y="326137"/>
                  <a:pt x="444436" y="327565"/>
                </a:cubicBezTo>
                <a:cubicBezTo>
                  <a:pt x="444817" y="325565"/>
                  <a:pt x="446627" y="323755"/>
                  <a:pt x="450723" y="322327"/>
                </a:cubicBezTo>
                <a:cubicBezTo>
                  <a:pt x="447389" y="317564"/>
                  <a:pt x="443579" y="321374"/>
                  <a:pt x="440245" y="315183"/>
                </a:cubicBezTo>
                <a:close/>
                <a:moveTo>
                  <a:pt x="684466" y="313944"/>
                </a:moveTo>
                <a:cubicBezTo>
                  <a:pt x="685324" y="315659"/>
                  <a:pt x="687800" y="317469"/>
                  <a:pt x="685990" y="318993"/>
                </a:cubicBezTo>
                <a:cubicBezTo>
                  <a:pt x="685038" y="317945"/>
                  <a:pt x="682466" y="318231"/>
                  <a:pt x="684085" y="320517"/>
                </a:cubicBezTo>
                <a:cubicBezTo>
                  <a:pt x="692753" y="317374"/>
                  <a:pt x="701897" y="323851"/>
                  <a:pt x="708279" y="320136"/>
                </a:cubicBezTo>
                <a:cubicBezTo>
                  <a:pt x="706469" y="318993"/>
                  <a:pt x="703612" y="318612"/>
                  <a:pt x="700563" y="318516"/>
                </a:cubicBezTo>
                <a:cubicBezTo>
                  <a:pt x="700183" y="318421"/>
                  <a:pt x="699802" y="318421"/>
                  <a:pt x="699516" y="318421"/>
                </a:cubicBezTo>
                <a:cubicBezTo>
                  <a:pt x="697325" y="318231"/>
                  <a:pt x="695039" y="318231"/>
                  <a:pt x="692944" y="317945"/>
                </a:cubicBezTo>
                <a:cubicBezTo>
                  <a:pt x="693039" y="317088"/>
                  <a:pt x="692944" y="316516"/>
                  <a:pt x="692848" y="315850"/>
                </a:cubicBezTo>
                <a:cubicBezTo>
                  <a:pt x="690086" y="314421"/>
                  <a:pt x="687324" y="313278"/>
                  <a:pt x="684466" y="313944"/>
                </a:cubicBezTo>
                <a:close/>
                <a:moveTo>
                  <a:pt x="808768" y="310039"/>
                </a:moveTo>
                <a:cubicBezTo>
                  <a:pt x="797338" y="311944"/>
                  <a:pt x="804196" y="312897"/>
                  <a:pt x="788194" y="310896"/>
                </a:cubicBezTo>
                <a:cubicBezTo>
                  <a:pt x="795052" y="332613"/>
                  <a:pt x="802195" y="332709"/>
                  <a:pt x="816769" y="337852"/>
                </a:cubicBezTo>
                <a:cubicBezTo>
                  <a:pt x="814102" y="335662"/>
                  <a:pt x="812292" y="332899"/>
                  <a:pt x="812292" y="328804"/>
                </a:cubicBezTo>
                <a:cubicBezTo>
                  <a:pt x="816483" y="329280"/>
                  <a:pt x="819150" y="328137"/>
                  <a:pt x="821531" y="326613"/>
                </a:cubicBezTo>
                <a:cubicBezTo>
                  <a:pt x="819912" y="319564"/>
                  <a:pt x="814483" y="312897"/>
                  <a:pt x="808768" y="310039"/>
                </a:cubicBezTo>
                <a:close/>
                <a:moveTo>
                  <a:pt x="3226237" y="302787"/>
                </a:moveTo>
                <a:cubicBezTo>
                  <a:pt x="3227600" y="302074"/>
                  <a:pt x="3230000" y="302062"/>
                  <a:pt x="3233738" y="303657"/>
                </a:cubicBezTo>
                <a:cubicBezTo>
                  <a:pt x="3227380" y="313373"/>
                  <a:pt x="3222147" y="304926"/>
                  <a:pt x="3226237" y="302787"/>
                </a:cubicBezTo>
                <a:close/>
                <a:moveTo>
                  <a:pt x="2439162" y="302038"/>
                </a:moveTo>
                <a:cubicBezTo>
                  <a:pt x="2452021" y="313468"/>
                  <a:pt x="2463070" y="326326"/>
                  <a:pt x="2450211" y="337471"/>
                </a:cubicBezTo>
                <a:cubicBezTo>
                  <a:pt x="2437733" y="329946"/>
                  <a:pt x="2430304" y="313753"/>
                  <a:pt x="2435828" y="304324"/>
                </a:cubicBezTo>
                <a:cubicBezTo>
                  <a:pt x="2437733" y="305943"/>
                  <a:pt x="2438495" y="304038"/>
                  <a:pt x="2439162" y="302038"/>
                </a:cubicBezTo>
                <a:close/>
                <a:moveTo>
                  <a:pt x="3018949" y="301657"/>
                </a:moveTo>
                <a:cubicBezTo>
                  <a:pt x="3012662" y="310801"/>
                  <a:pt x="3014853" y="328327"/>
                  <a:pt x="2999327" y="331566"/>
                </a:cubicBezTo>
                <a:cubicBezTo>
                  <a:pt x="3010948" y="343282"/>
                  <a:pt x="3019806" y="357569"/>
                  <a:pt x="3027712" y="369856"/>
                </a:cubicBezTo>
                <a:cubicBezTo>
                  <a:pt x="3033427" y="370428"/>
                  <a:pt x="3039332" y="370999"/>
                  <a:pt x="3045333" y="371476"/>
                </a:cubicBezTo>
                <a:cubicBezTo>
                  <a:pt x="3043333" y="365284"/>
                  <a:pt x="3038665" y="365284"/>
                  <a:pt x="3032093" y="361760"/>
                </a:cubicBezTo>
                <a:cubicBezTo>
                  <a:pt x="3045904" y="355664"/>
                  <a:pt x="3009805" y="343758"/>
                  <a:pt x="3015710" y="332423"/>
                </a:cubicBezTo>
                <a:cubicBezTo>
                  <a:pt x="3023806" y="335662"/>
                  <a:pt x="3022282" y="343663"/>
                  <a:pt x="3032474" y="349663"/>
                </a:cubicBezTo>
                <a:cubicBezTo>
                  <a:pt x="3033236" y="333757"/>
                  <a:pt x="3035522" y="312039"/>
                  <a:pt x="3018949" y="301657"/>
                </a:cubicBezTo>
                <a:close/>
                <a:moveTo>
                  <a:pt x="757166" y="300764"/>
                </a:moveTo>
                <a:cubicBezTo>
                  <a:pt x="754332" y="300133"/>
                  <a:pt x="752237" y="299848"/>
                  <a:pt x="750475" y="301181"/>
                </a:cubicBezTo>
                <a:cubicBezTo>
                  <a:pt x="753142" y="302515"/>
                  <a:pt x="755618" y="305182"/>
                  <a:pt x="758285" y="305467"/>
                </a:cubicBezTo>
                <a:cubicBezTo>
                  <a:pt x="758666" y="305182"/>
                  <a:pt x="759142" y="305182"/>
                  <a:pt x="759714" y="305372"/>
                </a:cubicBezTo>
                <a:cubicBezTo>
                  <a:pt x="760095" y="305277"/>
                  <a:pt x="760476" y="305277"/>
                  <a:pt x="760857" y="304991"/>
                </a:cubicBezTo>
                <a:cubicBezTo>
                  <a:pt x="760762" y="305277"/>
                  <a:pt x="760857" y="305658"/>
                  <a:pt x="760857" y="305943"/>
                </a:cubicBezTo>
                <a:cubicBezTo>
                  <a:pt x="763905" y="307658"/>
                  <a:pt x="767905" y="311659"/>
                  <a:pt x="768286" y="302419"/>
                </a:cubicBezTo>
                <a:cubicBezTo>
                  <a:pt x="763571" y="302372"/>
                  <a:pt x="760000" y="301395"/>
                  <a:pt x="757166" y="300764"/>
                </a:cubicBezTo>
                <a:close/>
                <a:moveTo>
                  <a:pt x="662083" y="297562"/>
                </a:moveTo>
                <a:cubicBezTo>
                  <a:pt x="664750" y="298990"/>
                  <a:pt x="666655" y="301086"/>
                  <a:pt x="668369" y="303277"/>
                </a:cubicBezTo>
                <a:cubicBezTo>
                  <a:pt x="674560" y="304419"/>
                  <a:pt x="677894" y="305277"/>
                  <a:pt x="682752" y="312230"/>
                </a:cubicBezTo>
                <a:cubicBezTo>
                  <a:pt x="684847" y="309754"/>
                  <a:pt x="687895" y="309849"/>
                  <a:pt x="691038" y="310992"/>
                </a:cubicBezTo>
                <a:cubicBezTo>
                  <a:pt x="690848" y="310325"/>
                  <a:pt x="690848" y="309468"/>
                  <a:pt x="691038" y="308515"/>
                </a:cubicBezTo>
                <a:cubicBezTo>
                  <a:pt x="696563" y="306229"/>
                  <a:pt x="700849" y="310611"/>
                  <a:pt x="706660" y="304991"/>
                </a:cubicBezTo>
                <a:cubicBezTo>
                  <a:pt x="706660" y="304324"/>
                  <a:pt x="706279" y="303848"/>
                  <a:pt x="705707" y="303562"/>
                </a:cubicBezTo>
                <a:cubicBezTo>
                  <a:pt x="702754" y="302895"/>
                  <a:pt x="699802" y="302229"/>
                  <a:pt x="696849" y="300800"/>
                </a:cubicBezTo>
                <a:cubicBezTo>
                  <a:pt x="695134" y="301848"/>
                  <a:pt x="693896" y="303562"/>
                  <a:pt x="693801" y="306325"/>
                </a:cubicBezTo>
                <a:cubicBezTo>
                  <a:pt x="684371" y="307087"/>
                  <a:pt x="680371" y="303753"/>
                  <a:pt x="676370" y="300419"/>
                </a:cubicBezTo>
                <a:cubicBezTo>
                  <a:pt x="676656" y="300324"/>
                  <a:pt x="676942" y="300229"/>
                  <a:pt x="677323" y="300133"/>
                </a:cubicBezTo>
                <a:cubicBezTo>
                  <a:pt x="673513" y="298038"/>
                  <a:pt x="666559" y="296704"/>
                  <a:pt x="662083" y="297562"/>
                </a:cubicBezTo>
                <a:close/>
                <a:moveTo>
                  <a:pt x="1951448" y="296198"/>
                </a:moveTo>
                <a:cubicBezTo>
                  <a:pt x="1966597" y="303573"/>
                  <a:pt x="1972009" y="330184"/>
                  <a:pt x="1948434" y="333756"/>
                </a:cubicBezTo>
                <a:cubicBezTo>
                  <a:pt x="1924908" y="337375"/>
                  <a:pt x="1916621" y="305752"/>
                  <a:pt x="1933766" y="296799"/>
                </a:cubicBezTo>
                <a:cubicBezTo>
                  <a:pt x="1940267" y="293417"/>
                  <a:pt x="1946398" y="293739"/>
                  <a:pt x="1951448" y="296198"/>
                </a:cubicBezTo>
                <a:close/>
                <a:moveTo>
                  <a:pt x="733901" y="294609"/>
                </a:moveTo>
                <a:cubicBezTo>
                  <a:pt x="735520" y="298800"/>
                  <a:pt x="737235" y="301943"/>
                  <a:pt x="740283" y="304324"/>
                </a:cubicBezTo>
                <a:cubicBezTo>
                  <a:pt x="740378" y="304419"/>
                  <a:pt x="740569" y="304515"/>
                  <a:pt x="740664" y="304610"/>
                </a:cubicBezTo>
                <a:cubicBezTo>
                  <a:pt x="742378" y="305943"/>
                  <a:pt x="744379" y="306991"/>
                  <a:pt x="746950" y="307944"/>
                </a:cubicBezTo>
                <a:cubicBezTo>
                  <a:pt x="747522" y="305658"/>
                  <a:pt x="747617" y="303277"/>
                  <a:pt x="746569" y="300895"/>
                </a:cubicBezTo>
                <a:cubicBezTo>
                  <a:pt x="747046" y="300705"/>
                  <a:pt x="747522" y="300705"/>
                  <a:pt x="747998" y="300705"/>
                </a:cubicBezTo>
                <a:cubicBezTo>
                  <a:pt x="748093" y="299181"/>
                  <a:pt x="748188" y="297752"/>
                  <a:pt x="748379" y="296228"/>
                </a:cubicBezTo>
                <a:cubicBezTo>
                  <a:pt x="746760" y="296514"/>
                  <a:pt x="745522" y="296419"/>
                  <a:pt x="744379" y="296228"/>
                </a:cubicBezTo>
                <a:cubicBezTo>
                  <a:pt x="740664" y="298895"/>
                  <a:pt x="737235" y="297466"/>
                  <a:pt x="733901" y="294609"/>
                </a:cubicBezTo>
                <a:close/>
                <a:moveTo>
                  <a:pt x="770191" y="292418"/>
                </a:moveTo>
                <a:lnTo>
                  <a:pt x="764030" y="295092"/>
                </a:lnTo>
                <a:lnTo>
                  <a:pt x="763881" y="294907"/>
                </a:lnTo>
                <a:cubicBezTo>
                  <a:pt x="762833" y="295133"/>
                  <a:pt x="761523" y="296133"/>
                  <a:pt x="760095" y="296800"/>
                </a:cubicBezTo>
                <a:lnTo>
                  <a:pt x="764030" y="295092"/>
                </a:lnTo>
                <a:lnTo>
                  <a:pt x="766096" y="297657"/>
                </a:lnTo>
                <a:cubicBezTo>
                  <a:pt x="764095" y="298038"/>
                  <a:pt x="761047" y="297371"/>
                  <a:pt x="760857" y="299562"/>
                </a:cubicBezTo>
                <a:cubicBezTo>
                  <a:pt x="767524" y="300895"/>
                  <a:pt x="768286" y="296038"/>
                  <a:pt x="770191" y="292418"/>
                </a:cubicBezTo>
                <a:close/>
                <a:moveTo>
                  <a:pt x="858869" y="290418"/>
                </a:moveTo>
                <a:cubicBezTo>
                  <a:pt x="857917" y="294704"/>
                  <a:pt x="861346" y="295752"/>
                  <a:pt x="860679" y="299848"/>
                </a:cubicBezTo>
                <a:cubicBezTo>
                  <a:pt x="864584" y="299752"/>
                  <a:pt x="870109" y="301371"/>
                  <a:pt x="871061" y="298324"/>
                </a:cubicBezTo>
                <a:cubicBezTo>
                  <a:pt x="866680" y="295942"/>
                  <a:pt x="864013" y="292228"/>
                  <a:pt x="858869" y="290418"/>
                </a:cubicBezTo>
                <a:close/>
                <a:moveTo>
                  <a:pt x="756571" y="290132"/>
                </a:moveTo>
                <a:cubicBezTo>
                  <a:pt x="755999" y="292037"/>
                  <a:pt x="755713" y="294228"/>
                  <a:pt x="755904" y="296800"/>
                </a:cubicBezTo>
                <a:cubicBezTo>
                  <a:pt x="756190" y="296990"/>
                  <a:pt x="756475" y="296990"/>
                  <a:pt x="756666" y="296990"/>
                </a:cubicBezTo>
                <a:cubicBezTo>
                  <a:pt x="756856" y="294704"/>
                  <a:pt x="761428" y="292704"/>
                  <a:pt x="756571" y="290132"/>
                </a:cubicBezTo>
                <a:close/>
                <a:moveTo>
                  <a:pt x="1927289" y="286036"/>
                </a:moveTo>
                <a:cubicBezTo>
                  <a:pt x="1908715" y="306038"/>
                  <a:pt x="1892618" y="329279"/>
                  <a:pt x="1868329" y="341948"/>
                </a:cubicBezTo>
                <a:cubicBezTo>
                  <a:pt x="1874044" y="332327"/>
                  <a:pt x="1884045" y="328136"/>
                  <a:pt x="1887855" y="316230"/>
                </a:cubicBezTo>
                <a:cubicBezTo>
                  <a:pt x="1903190" y="309086"/>
                  <a:pt x="1910715" y="291656"/>
                  <a:pt x="1927289" y="286036"/>
                </a:cubicBezTo>
                <a:close/>
                <a:moveTo>
                  <a:pt x="828389" y="285941"/>
                </a:moveTo>
                <a:cubicBezTo>
                  <a:pt x="825436" y="291275"/>
                  <a:pt x="845153" y="297466"/>
                  <a:pt x="850011" y="303753"/>
                </a:cubicBezTo>
                <a:cubicBezTo>
                  <a:pt x="845344" y="311182"/>
                  <a:pt x="842486" y="295847"/>
                  <a:pt x="837247" y="302800"/>
                </a:cubicBezTo>
                <a:cubicBezTo>
                  <a:pt x="830485" y="300609"/>
                  <a:pt x="838295" y="313849"/>
                  <a:pt x="831532" y="311659"/>
                </a:cubicBezTo>
                <a:cubicBezTo>
                  <a:pt x="832485" y="312802"/>
                  <a:pt x="833818" y="313944"/>
                  <a:pt x="835247" y="314992"/>
                </a:cubicBezTo>
                <a:cubicBezTo>
                  <a:pt x="837438" y="313373"/>
                  <a:pt x="840200" y="312516"/>
                  <a:pt x="844772" y="313659"/>
                </a:cubicBezTo>
                <a:cubicBezTo>
                  <a:pt x="843820" y="316516"/>
                  <a:pt x="844391" y="318136"/>
                  <a:pt x="845058" y="319755"/>
                </a:cubicBezTo>
                <a:cubicBezTo>
                  <a:pt x="848011" y="320612"/>
                  <a:pt x="850963" y="321088"/>
                  <a:pt x="853630" y="320898"/>
                </a:cubicBezTo>
                <a:cubicBezTo>
                  <a:pt x="854202" y="319850"/>
                  <a:pt x="854678" y="318707"/>
                  <a:pt x="854678" y="317088"/>
                </a:cubicBezTo>
                <a:cubicBezTo>
                  <a:pt x="860203" y="320136"/>
                  <a:pt x="852773" y="332518"/>
                  <a:pt x="863155" y="332042"/>
                </a:cubicBezTo>
                <a:cubicBezTo>
                  <a:pt x="862108" y="334804"/>
                  <a:pt x="859060" y="335281"/>
                  <a:pt x="857726" y="337757"/>
                </a:cubicBezTo>
                <a:cubicBezTo>
                  <a:pt x="861155" y="340424"/>
                  <a:pt x="864679" y="342901"/>
                  <a:pt x="867537" y="344615"/>
                </a:cubicBezTo>
                <a:cubicBezTo>
                  <a:pt x="866775" y="349663"/>
                  <a:pt x="867061" y="353950"/>
                  <a:pt x="869156" y="356712"/>
                </a:cubicBezTo>
                <a:cubicBezTo>
                  <a:pt x="870871" y="356521"/>
                  <a:pt x="872585" y="356998"/>
                  <a:pt x="874300" y="358331"/>
                </a:cubicBezTo>
                <a:cubicBezTo>
                  <a:pt x="876109" y="352807"/>
                  <a:pt x="870966" y="352616"/>
                  <a:pt x="872395" y="347377"/>
                </a:cubicBezTo>
                <a:cubicBezTo>
                  <a:pt x="874490" y="349092"/>
                  <a:pt x="876014" y="349663"/>
                  <a:pt x="877157" y="349759"/>
                </a:cubicBezTo>
                <a:cubicBezTo>
                  <a:pt x="877919" y="348901"/>
                  <a:pt x="878681" y="347663"/>
                  <a:pt x="879253" y="345567"/>
                </a:cubicBezTo>
                <a:cubicBezTo>
                  <a:pt x="879157" y="344139"/>
                  <a:pt x="878681" y="342424"/>
                  <a:pt x="878014" y="340710"/>
                </a:cubicBezTo>
                <a:cubicBezTo>
                  <a:pt x="880491" y="340900"/>
                  <a:pt x="880205" y="338138"/>
                  <a:pt x="880872" y="336328"/>
                </a:cubicBezTo>
                <a:cubicBezTo>
                  <a:pt x="891730" y="339757"/>
                  <a:pt x="876300" y="348711"/>
                  <a:pt x="890587" y="344043"/>
                </a:cubicBezTo>
                <a:cubicBezTo>
                  <a:pt x="890206" y="344520"/>
                  <a:pt x="889921" y="345091"/>
                  <a:pt x="889635" y="345663"/>
                </a:cubicBezTo>
                <a:cubicBezTo>
                  <a:pt x="891349" y="345377"/>
                  <a:pt x="893159" y="344996"/>
                  <a:pt x="895064" y="344996"/>
                </a:cubicBezTo>
                <a:cubicBezTo>
                  <a:pt x="894683" y="345472"/>
                  <a:pt x="894302" y="346044"/>
                  <a:pt x="893826" y="346615"/>
                </a:cubicBezTo>
                <a:cubicBezTo>
                  <a:pt x="898207" y="346901"/>
                  <a:pt x="902589" y="347091"/>
                  <a:pt x="906113" y="347949"/>
                </a:cubicBezTo>
                <a:cubicBezTo>
                  <a:pt x="904303" y="344710"/>
                  <a:pt x="901065" y="342519"/>
                  <a:pt x="900208" y="345567"/>
                </a:cubicBezTo>
                <a:cubicBezTo>
                  <a:pt x="898112" y="344996"/>
                  <a:pt x="898398" y="342805"/>
                  <a:pt x="898207" y="340900"/>
                </a:cubicBezTo>
                <a:cubicBezTo>
                  <a:pt x="897445" y="341281"/>
                  <a:pt x="896112" y="341472"/>
                  <a:pt x="893350" y="341948"/>
                </a:cubicBezTo>
                <a:cubicBezTo>
                  <a:pt x="874490" y="316135"/>
                  <a:pt x="861536" y="304991"/>
                  <a:pt x="828389" y="285941"/>
                </a:cubicBezTo>
                <a:close/>
                <a:moveTo>
                  <a:pt x="759333" y="285465"/>
                </a:moveTo>
                <a:cubicBezTo>
                  <a:pt x="758285" y="286703"/>
                  <a:pt x="757333" y="288132"/>
                  <a:pt x="756856" y="289751"/>
                </a:cubicBezTo>
                <a:cubicBezTo>
                  <a:pt x="761809" y="288037"/>
                  <a:pt x="766572" y="290037"/>
                  <a:pt x="771430" y="290704"/>
                </a:cubicBezTo>
                <a:cubicBezTo>
                  <a:pt x="772192" y="289846"/>
                  <a:pt x="773049" y="289084"/>
                  <a:pt x="774478" y="288894"/>
                </a:cubicBezTo>
                <a:cubicBezTo>
                  <a:pt x="771620" y="286036"/>
                  <a:pt x="765619" y="285560"/>
                  <a:pt x="759333" y="285465"/>
                </a:cubicBezTo>
                <a:close/>
                <a:moveTo>
                  <a:pt x="662463" y="284703"/>
                </a:moveTo>
                <a:cubicBezTo>
                  <a:pt x="655606" y="284989"/>
                  <a:pt x="645890" y="296133"/>
                  <a:pt x="656463" y="295847"/>
                </a:cubicBezTo>
                <a:cubicBezTo>
                  <a:pt x="649795" y="288227"/>
                  <a:pt x="676656" y="296514"/>
                  <a:pt x="677989" y="299848"/>
                </a:cubicBezTo>
                <a:cubicBezTo>
                  <a:pt x="681704" y="298705"/>
                  <a:pt x="683323" y="295657"/>
                  <a:pt x="683704" y="291751"/>
                </a:cubicBezTo>
                <a:cubicBezTo>
                  <a:pt x="673608" y="289561"/>
                  <a:pt x="659987" y="296038"/>
                  <a:pt x="662463" y="284703"/>
                </a:cubicBezTo>
                <a:close/>
                <a:moveTo>
                  <a:pt x="1276421" y="284083"/>
                </a:moveTo>
                <a:cubicBezTo>
                  <a:pt x="1277136" y="284988"/>
                  <a:pt x="1277350" y="288274"/>
                  <a:pt x="1275778" y="292323"/>
                </a:cubicBezTo>
                <a:cubicBezTo>
                  <a:pt x="1275016" y="305562"/>
                  <a:pt x="1272540" y="309753"/>
                  <a:pt x="1269968" y="324136"/>
                </a:cubicBezTo>
                <a:cubicBezTo>
                  <a:pt x="1310926" y="322993"/>
                  <a:pt x="1301210" y="383572"/>
                  <a:pt x="1264920" y="363665"/>
                </a:cubicBezTo>
                <a:cubicBezTo>
                  <a:pt x="1238821" y="349377"/>
                  <a:pt x="1278541" y="319469"/>
                  <a:pt x="1274064" y="290132"/>
                </a:cubicBezTo>
                <a:cubicBezTo>
                  <a:pt x="1274492" y="284655"/>
                  <a:pt x="1275707" y="283178"/>
                  <a:pt x="1276421" y="284083"/>
                </a:cubicBezTo>
                <a:close/>
                <a:moveTo>
                  <a:pt x="673513" y="282036"/>
                </a:moveTo>
                <a:cubicBezTo>
                  <a:pt x="675989" y="284989"/>
                  <a:pt x="669988" y="287370"/>
                  <a:pt x="674846" y="290418"/>
                </a:cubicBezTo>
                <a:cubicBezTo>
                  <a:pt x="677989" y="286894"/>
                  <a:pt x="680847" y="289561"/>
                  <a:pt x="683800" y="289275"/>
                </a:cubicBezTo>
                <a:cubicBezTo>
                  <a:pt x="683800" y="289180"/>
                  <a:pt x="683800" y="289084"/>
                  <a:pt x="683800" y="288989"/>
                </a:cubicBezTo>
                <a:cubicBezTo>
                  <a:pt x="680561" y="283941"/>
                  <a:pt x="680275" y="281083"/>
                  <a:pt x="673513" y="282036"/>
                </a:cubicBezTo>
                <a:close/>
                <a:moveTo>
                  <a:pt x="739521" y="276988"/>
                </a:moveTo>
                <a:cubicBezTo>
                  <a:pt x="737997" y="289846"/>
                  <a:pt x="737425" y="275844"/>
                  <a:pt x="726472" y="280702"/>
                </a:cubicBezTo>
                <a:cubicBezTo>
                  <a:pt x="726281" y="282988"/>
                  <a:pt x="726853" y="284703"/>
                  <a:pt x="727615" y="286036"/>
                </a:cubicBezTo>
                <a:cubicBezTo>
                  <a:pt x="728662" y="285941"/>
                  <a:pt x="729805" y="285751"/>
                  <a:pt x="731234" y="285179"/>
                </a:cubicBezTo>
                <a:cubicBezTo>
                  <a:pt x="731806" y="287370"/>
                  <a:pt x="732472" y="288799"/>
                  <a:pt x="733330" y="289846"/>
                </a:cubicBezTo>
                <a:cubicBezTo>
                  <a:pt x="737616" y="290608"/>
                  <a:pt x="743045" y="289275"/>
                  <a:pt x="746474" y="286798"/>
                </a:cubicBezTo>
                <a:cubicBezTo>
                  <a:pt x="747617" y="280798"/>
                  <a:pt x="746284" y="276797"/>
                  <a:pt x="739521" y="276988"/>
                </a:cubicBezTo>
                <a:close/>
                <a:moveTo>
                  <a:pt x="1865281" y="276035"/>
                </a:moveTo>
                <a:cubicBezTo>
                  <a:pt x="1879949" y="276606"/>
                  <a:pt x="1889665" y="288227"/>
                  <a:pt x="1882235" y="299943"/>
                </a:cubicBezTo>
                <a:cubicBezTo>
                  <a:pt x="1877568" y="307467"/>
                  <a:pt x="1865757" y="296323"/>
                  <a:pt x="1866138" y="306991"/>
                </a:cubicBezTo>
                <a:cubicBezTo>
                  <a:pt x="1857375" y="301657"/>
                  <a:pt x="1856042" y="283179"/>
                  <a:pt x="1865281" y="276035"/>
                </a:cubicBezTo>
                <a:close/>
                <a:moveTo>
                  <a:pt x="1593532" y="274416"/>
                </a:moveTo>
                <a:cubicBezTo>
                  <a:pt x="1584293" y="278702"/>
                  <a:pt x="1587341" y="287370"/>
                  <a:pt x="1576673" y="285084"/>
                </a:cubicBezTo>
                <a:cubicBezTo>
                  <a:pt x="1581531" y="285846"/>
                  <a:pt x="1582102" y="289370"/>
                  <a:pt x="1588675" y="288989"/>
                </a:cubicBezTo>
                <a:cubicBezTo>
                  <a:pt x="1594389" y="284131"/>
                  <a:pt x="1592294" y="282893"/>
                  <a:pt x="1593532" y="274416"/>
                </a:cubicBezTo>
                <a:close/>
                <a:moveTo>
                  <a:pt x="908876" y="270796"/>
                </a:moveTo>
                <a:cubicBezTo>
                  <a:pt x="916020" y="280511"/>
                  <a:pt x="919449" y="293084"/>
                  <a:pt x="935165" y="296037"/>
                </a:cubicBezTo>
                <a:cubicBezTo>
                  <a:pt x="927164" y="302228"/>
                  <a:pt x="941261" y="300609"/>
                  <a:pt x="939451" y="308039"/>
                </a:cubicBezTo>
                <a:cubicBezTo>
                  <a:pt x="927831" y="297370"/>
                  <a:pt x="920592" y="290894"/>
                  <a:pt x="907923" y="284797"/>
                </a:cubicBezTo>
                <a:cubicBezTo>
                  <a:pt x="914305" y="277082"/>
                  <a:pt x="903161" y="276701"/>
                  <a:pt x="908876" y="270796"/>
                </a:cubicBezTo>
                <a:close/>
                <a:moveTo>
                  <a:pt x="461724" y="270189"/>
                </a:moveTo>
                <a:cubicBezTo>
                  <a:pt x="459819" y="271772"/>
                  <a:pt x="457533" y="274511"/>
                  <a:pt x="453199" y="276511"/>
                </a:cubicBezTo>
                <a:cubicBezTo>
                  <a:pt x="457390" y="278607"/>
                  <a:pt x="454819" y="288227"/>
                  <a:pt x="461772" y="285179"/>
                </a:cubicBezTo>
                <a:cubicBezTo>
                  <a:pt x="460819" y="278512"/>
                  <a:pt x="458724" y="272796"/>
                  <a:pt x="467963" y="270796"/>
                </a:cubicBezTo>
                <a:cubicBezTo>
                  <a:pt x="465153" y="268176"/>
                  <a:pt x="463629" y="268605"/>
                  <a:pt x="461724" y="270189"/>
                </a:cubicBezTo>
                <a:close/>
                <a:moveTo>
                  <a:pt x="2289537" y="268812"/>
                </a:moveTo>
                <a:cubicBezTo>
                  <a:pt x="2291876" y="269730"/>
                  <a:pt x="2293740" y="273415"/>
                  <a:pt x="2293716" y="281845"/>
                </a:cubicBezTo>
                <a:cubicBezTo>
                  <a:pt x="2271213" y="288203"/>
                  <a:pt x="2282518" y="266057"/>
                  <a:pt x="2289537" y="268812"/>
                </a:cubicBezTo>
                <a:close/>
                <a:moveTo>
                  <a:pt x="1909382" y="267843"/>
                </a:moveTo>
                <a:cubicBezTo>
                  <a:pt x="1917859" y="279844"/>
                  <a:pt x="1897381" y="291465"/>
                  <a:pt x="1894332" y="303847"/>
                </a:cubicBezTo>
                <a:cubicBezTo>
                  <a:pt x="1888332" y="295751"/>
                  <a:pt x="1905382" y="278511"/>
                  <a:pt x="1909382" y="267843"/>
                </a:cubicBezTo>
                <a:close/>
                <a:moveTo>
                  <a:pt x="763333" y="267082"/>
                </a:moveTo>
                <a:cubicBezTo>
                  <a:pt x="764381" y="279655"/>
                  <a:pt x="786003" y="288037"/>
                  <a:pt x="795528" y="281083"/>
                </a:cubicBezTo>
                <a:cubicBezTo>
                  <a:pt x="791432" y="280607"/>
                  <a:pt x="786670" y="280798"/>
                  <a:pt x="788194" y="275940"/>
                </a:cubicBezTo>
                <a:cubicBezTo>
                  <a:pt x="782193" y="275464"/>
                  <a:pt x="780383" y="279369"/>
                  <a:pt x="772858" y="277083"/>
                </a:cubicBezTo>
                <a:cubicBezTo>
                  <a:pt x="773049" y="274035"/>
                  <a:pt x="773335" y="270892"/>
                  <a:pt x="773525" y="267844"/>
                </a:cubicBezTo>
                <a:cubicBezTo>
                  <a:pt x="770096" y="267558"/>
                  <a:pt x="766667" y="267367"/>
                  <a:pt x="763333" y="267082"/>
                </a:cubicBezTo>
                <a:close/>
                <a:moveTo>
                  <a:pt x="612838" y="265557"/>
                </a:moveTo>
                <a:cubicBezTo>
                  <a:pt x="608838" y="268034"/>
                  <a:pt x="610648" y="270892"/>
                  <a:pt x="607028" y="273463"/>
                </a:cubicBezTo>
                <a:cubicBezTo>
                  <a:pt x="613410" y="282036"/>
                  <a:pt x="623125" y="271082"/>
                  <a:pt x="612838" y="265557"/>
                </a:cubicBezTo>
                <a:close/>
                <a:moveTo>
                  <a:pt x="3051429" y="265367"/>
                </a:moveTo>
                <a:cubicBezTo>
                  <a:pt x="3058096" y="277750"/>
                  <a:pt x="3051048" y="294514"/>
                  <a:pt x="3032855" y="299467"/>
                </a:cubicBezTo>
                <a:cubicBezTo>
                  <a:pt x="3041999" y="311087"/>
                  <a:pt x="3037618" y="320898"/>
                  <a:pt x="3044285" y="332233"/>
                </a:cubicBezTo>
                <a:cubicBezTo>
                  <a:pt x="3048666" y="330994"/>
                  <a:pt x="3051715" y="328899"/>
                  <a:pt x="3054286" y="325470"/>
                </a:cubicBezTo>
                <a:cubicBezTo>
                  <a:pt x="3059144" y="322422"/>
                  <a:pt x="3062478" y="329661"/>
                  <a:pt x="3066383" y="333852"/>
                </a:cubicBezTo>
                <a:cubicBezTo>
                  <a:pt x="3068098" y="331756"/>
                  <a:pt x="3066764" y="329375"/>
                  <a:pt x="3068860" y="327375"/>
                </a:cubicBezTo>
                <a:cubicBezTo>
                  <a:pt x="3073432" y="332899"/>
                  <a:pt x="3073432" y="337852"/>
                  <a:pt x="3077146" y="343377"/>
                </a:cubicBezTo>
                <a:cubicBezTo>
                  <a:pt x="3078099" y="343377"/>
                  <a:pt x="3079147" y="343567"/>
                  <a:pt x="3080099" y="343567"/>
                </a:cubicBezTo>
                <a:cubicBezTo>
                  <a:pt x="3081909" y="342996"/>
                  <a:pt x="3083719" y="343282"/>
                  <a:pt x="3085624" y="344234"/>
                </a:cubicBezTo>
                <a:cubicBezTo>
                  <a:pt x="3090577" y="344901"/>
                  <a:pt x="3095815" y="345663"/>
                  <a:pt x="3100387" y="345949"/>
                </a:cubicBezTo>
                <a:cubicBezTo>
                  <a:pt x="3101054" y="345091"/>
                  <a:pt x="3101626" y="344139"/>
                  <a:pt x="3102292" y="342805"/>
                </a:cubicBezTo>
                <a:cubicBezTo>
                  <a:pt x="3106198" y="334042"/>
                  <a:pt x="3094863" y="327756"/>
                  <a:pt x="3088767" y="313849"/>
                </a:cubicBezTo>
                <a:cubicBezTo>
                  <a:pt x="3082004" y="298228"/>
                  <a:pt x="3083814" y="286227"/>
                  <a:pt x="3076099" y="279559"/>
                </a:cubicBezTo>
                <a:cubicBezTo>
                  <a:pt x="3068669" y="273178"/>
                  <a:pt x="3054001" y="276226"/>
                  <a:pt x="3051429" y="265367"/>
                </a:cubicBezTo>
                <a:close/>
                <a:moveTo>
                  <a:pt x="1639920" y="264700"/>
                </a:moveTo>
                <a:cubicBezTo>
                  <a:pt x="1641634" y="282892"/>
                  <a:pt x="1631157" y="307276"/>
                  <a:pt x="1629442" y="322612"/>
                </a:cubicBezTo>
                <a:cubicBezTo>
                  <a:pt x="1628299" y="301657"/>
                  <a:pt x="1632490" y="281940"/>
                  <a:pt x="1639920" y="264700"/>
                </a:cubicBezTo>
                <a:close/>
                <a:moveTo>
                  <a:pt x="1565624" y="264128"/>
                </a:moveTo>
                <a:cubicBezTo>
                  <a:pt x="1570672" y="277844"/>
                  <a:pt x="1567529" y="298608"/>
                  <a:pt x="1563052" y="313658"/>
                </a:cubicBezTo>
                <a:cubicBezTo>
                  <a:pt x="1561719" y="294322"/>
                  <a:pt x="1563529" y="285654"/>
                  <a:pt x="1565624" y="264128"/>
                </a:cubicBezTo>
                <a:close/>
                <a:moveTo>
                  <a:pt x="464320" y="254830"/>
                </a:moveTo>
                <a:cubicBezTo>
                  <a:pt x="461605" y="252675"/>
                  <a:pt x="457247" y="252365"/>
                  <a:pt x="457771" y="256985"/>
                </a:cubicBezTo>
                <a:cubicBezTo>
                  <a:pt x="466058" y="253556"/>
                  <a:pt x="453104" y="261843"/>
                  <a:pt x="461010" y="263748"/>
                </a:cubicBezTo>
                <a:cubicBezTo>
                  <a:pt x="468106" y="260985"/>
                  <a:pt x="467034" y="256985"/>
                  <a:pt x="464320" y="254830"/>
                </a:cubicBezTo>
                <a:close/>
                <a:moveTo>
                  <a:pt x="2490815" y="253659"/>
                </a:moveTo>
                <a:cubicBezTo>
                  <a:pt x="2491961" y="254777"/>
                  <a:pt x="2492336" y="257271"/>
                  <a:pt x="2490788" y="261843"/>
                </a:cubicBezTo>
                <a:cubicBezTo>
                  <a:pt x="2477000" y="259342"/>
                  <a:pt x="2487377" y="250306"/>
                  <a:pt x="2490815" y="253659"/>
                </a:cubicBezTo>
                <a:close/>
                <a:moveTo>
                  <a:pt x="2152840" y="249460"/>
                </a:moveTo>
                <a:cubicBezTo>
                  <a:pt x="2161889" y="255460"/>
                  <a:pt x="2163794" y="281749"/>
                  <a:pt x="2158841" y="298513"/>
                </a:cubicBezTo>
                <a:cubicBezTo>
                  <a:pt x="2150554" y="326612"/>
                  <a:pt x="2120646" y="324802"/>
                  <a:pt x="2127885" y="293465"/>
                </a:cubicBezTo>
                <a:cubicBezTo>
                  <a:pt x="2129790" y="285369"/>
                  <a:pt x="2134362" y="274987"/>
                  <a:pt x="2138457" y="270224"/>
                </a:cubicBezTo>
                <a:cubicBezTo>
                  <a:pt x="2142934" y="264985"/>
                  <a:pt x="2153602" y="258127"/>
                  <a:pt x="2152840" y="249460"/>
                </a:cubicBezTo>
                <a:close/>
                <a:moveTo>
                  <a:pt x="683419" y="248413"/>
                </a:moveTo>
                <a:cubicBezTo>
                  <a:pt x="683038" y="248794"/>
                  <a:pt x="682752" y="249270"/>
                  <a:pt x="682371" y="249651"/>
                </a:cubicBezTo>
                <a:cubicBezTo>
                  <a:pt x="691229" y="258414"/>
                  <a:pt x="692467" y="257366"/>
                  <a:pt x="703612" y="257461"/>
                </a:cubicBezTo>
                <a:cubicBezTo>
                  <a:pt x="706564" y="263557"/>
                  <a:pt x="695515" y="256985"/>
                  <a:pt x="692658" y="260128"/>
                </a:cubicBezTo>
                <a:cubicBezTo>
                  <a:pt x="699611" y="269463"/>
                  <a:pt x="707422" y="262891"/>
                  <a:pt x="714470" y="271654"/>
                </a:cubicBezTo>
                <a:cubicBezTo>
                  <a:pt x="717423" y="271654"/>
                  <a:pt x="720566" y="271463"/>
                  <a:pt x="724567" y="271368"/>
                </a:cubicBezTo>
                <a:cubicBezTo>
                  <a:pt x="715899" y="259652"/>
                  <a:pt x="695611" y="255270"/>
                  <a:pt x="683419" y="248413"/>
                </a:cubicBezTo>
                <a:close/>
                <a:moveTo>
                  <a:pt x="568738" y="244983"/>
                </a:moveTo>
                <a:cubicBezTo>
                  <a:pt x="564166" y="249841"/>
                  <a:pt x="571690" y="252032"/>
                  <a:pt x="569785" y="259938"/>
                </a:cubicBezTo>
                <a:cubicBezTo>
                  <a:pt x="574452" y="262224"/>
                  <a:pt x="579882" y="250889"/>
                  <a:pt x="584549" y="254128"/>
                </a:cubicBezTo>
                <a:cubicBezTo>
                  <a:pt x="586359" y="267939"/>
                  <a:pt x="591026" y="267463"/>
                  <a:pt x="597884" y="274606"/>
                </a:cubicBezTo>
                <a:cubicBezTo>
                  <a:pt x="601789" y="268796"/>
                  <a:pt x="605123" y="272987"/>
                  <a:pt x="609028" y="268606"/>
                </a:cubicBezTo>
                <a:cubicBezTo>
                  <a:pt x="602170" y="262414"/>
                  <a:pt x="594646" y="267082"/>
                  <a:pt x="587788" y="260890"/>
                </a:cubicBezTo>
                <a:cubicBezTo>
                  <a:pt x="589788" y="258795"/>
                  <a:pt x="593503" y="256794"/>
                  <a:pt x="591788" y="254508"/>
                </a:cubicBezTo>
                <a:cubicBezTo>
                  <a:pt x="588645" y="256414"/>
                  <a:pt x="585883" y="251651"/>
                  <a:pt x="583025" y="249079"/>
                </a:cubicBezTo>
                <a:cubicBezTo>
                  <a:pt x="574167" y="254413"/>
                  <a:pt x="574167" y="252889"/>
                  <a:pt x="568738" y="244983"/>
                </a:cubicBezTo>
                <a:close/>
                <a:moveTo>
                  <a:pt x="379190" y="239554"/>
                </a:moveTo>
                <a:cubicBezTo>
                  <a:pt x="393668" y="234030"/>
                  <a:pt x="381095" y="257556"/>
                  <a:pt x="389287" y="256509"/>
                </a:cubicBezTo>
                <a:cubicBezTo>
                  <a:pt x="395287" y="260128"/>
                  <a:pt x="379190" y="262509"/>
                  <a:pt x="385191" y="266129"/>
                </a:cubicBezTo>
                <a:cubicBezTo>
                  <a:pt x="378809" y="264891"/>
                  <a:pt x="369951" y="265462"/>
                  <a:pt x="372142" y="273654"/>
                </a:cubicBezTo>
                <a:cubicBezTo>
                  <a:pt x="365093" y="276702"/>
                  <a:pt x="373951" y="267462"/>
                  <a:pt x="367189" y="265176"/>
                </a:cubicBezTo>
                <a:cubicBezTo>
                  <a:pt x="370332" y="262224"/>
                  <a:pt x="373285" y="264129"/>
                  <a:pt x="376428" y="260795"/>
                </a:cubicBezTo>
                <a:cubicBezTo>
                  <a:pt x="365855" y="262986"/>
                  <a:pt x="374523" y="256604"/>
                  <a:pt x="366141" y="250317"/>
                </a:cubicBezTo>
                <a:cubicBezTo>
                  <a:pt x="369284" y="247365"/>
                  <a:pt x="372142" y="249270"/>
                  <a:pt x="375380" y="245936"/>
                </a:cubicBezTo>
                <a:cubicBezTo>
                  <a:pt x="376904" y="248698"/>
                  <a:pt x="374713" y="251365"/>
                  <a:pt x="376714" y="254223"/>
                </a:cubicBezTo>
                <a:cubicBezTo>
                  <a:pt x="381095" y="251175"/>
                  <a:pt x="381286" y="247841"/>
                  <a:pt x="377190" y="244412"/>
                </a:cubicBezTo>
                <a:cubicBezTo>
                  <a:pt x="381381" y="244412"/>
                  <a:pt x="382524" y="242697"/>
                  <a:pt x="379190" y="239554"/>
                </a:cubicBezTo>
                <a:close/>
                <a:moveTo>
                  <a:pt x="661606" y="232125"/>
                </a:moveTo>
                <a:cubicBezTo>
                  <a:pt x="661892" y="233554"/>
                  <a:pt x="663035" y="234792"/>
                  <a:pt x="664464" y="235935"/>
                </a:cubicBezTo>
                <a:cubicBezTo>
                  <a:pt x="665321" y="235078"/>
                  <a:pt x="666178" y="234316"/>
                  <a:pt x="666940" y="233458"/>
                </a:cubicBezTo>
                <a:cubicBezTo>
                  <a:pt x="665226" y="232125"/>
                  <a:pt x="663511" y="230887"/>
                  <a:pt x="661606" y="232125"/>
                </a:cubicBezTo>
                <a:close/>
                <a:moveTo>
                  <a:pt x="944237" y="229410"/>
                </a:moveTo>
                <a:cubicBezTo>
                  <a:pt x="947935" y="229481"/>
                  <a:pt x="948524" y="240697"/>
                  <a:pt x="939737" y="234125"/>
                </a:cubicBezTo>
                <a:cubicBezTo>
                  <a:pt x="941428" y="230601"/>
                  <a:pt x="943005" y="229386"/>
                  <a:pt x="944237" y="229410"/>
                </a:cubicBezTo>
                <a:close/>
                <a:moveTo>
                  <a:pt x="668667" y="227482"/>
                </a:moveTo>
                <a:cubicBezTo>
                  <a:pt x="667512" y="227672"/>
                  <a:pt x="666083" y="228600"/>
                  <a:pt x="664464" y="229267"/>
                </a:cubicBezTo>
                <a:cubicBezTo>
                  <a:pt x="666178" y="229744"/>
                  <a:pt x="667893" y="230315"/>
                  <a:pt x="669607" y="231268"/>
                </a:cubicBezTo>
                <a:cubicBezTo>
                  <a:pt x="670179" y="230887"/>
                  <a:pt x="670750" y="230410"/>
                  <a:pt x="671227" y="230125"/>
                </a:cubicBezTo>
                <a:cubicBezTo>
                  <a:pt x="670703" y="227839"/>
                  <a:pt x="669822" y="227291"/>
                  <a:pt x="668667" y="227482"/>
                </a:cubicBezTo>
                <a:close/>
                <a:moveTo>
                  <a:pt x="2006822" y="222028"/>
                </a:moveTo>
                <a:cubicBezTo>
                  <a:pt x="2012537" y="231457"/>
                  <a:pt x="2019967" y="248698"/>
                  <a:pt x="2008727" y="258890"/>
                </a:cubicBezTo>
                <a:cubicBezTo>
                  <a:pt x="1993011" y="252508"/>
                  <a:pt x="1993297" y="229933"/>
                  <a:pt x="2006822" y="222028"/>
                </a:cubicBezTo>
                <a:close/>
                <a:moveTo>
                  <a:pt x="2072626" y="221588"/>
                </a:moveTo>
                <a:cubicBezTo>
                  <a:pt x="2085945" y="222414"/>
                  <a:pt x="2098500" y="234291"/>
                  <a:pt x="2095785" y="247936"/>
                </a:cubicBezTo>
                <a:cubicBezTo>
                  <a:pt x="2093499" y="259651"/>
                  <a:pt x="2081593" y="263080"/>
                  <a:pt x="2069687" y="262890"/>
                </a:cubicBezTo>
                <a:cubicBezTo>
                  <a:pt x="2053970" y="262795"/>
                  <a:pt x="2038731" y="237649"/>
                  <a:pt x="2059590" y="224790"/>
                </a:cubicBezTo>
                <a:cubicBezTo>
                  <a:pt x="2063662" y="222266"/>
                  <a:pt x="2068186" y="221313"/>
                  <a:pt x="2072626" y="221588"/>
                </a:cubicBezTo>
                <a:close/>
                <a:moveTo>
                  <a:pt x="494538" y="211265"/>
                </a:moveTo>
                <a:cubicBezTo>
                  <a:pt x="488632" y="220409"/>
                  <a:pt x="483870" y="207836"/>
                  <a:pt x="478060" y="215266"/>
                </a:cubicBezTo>
                <a:cubicBezTo>
                  <a:pt x="477869" y="222790"/>
                  <a:pt x="488442" y="220123"/>
                  <a:pt x="493966" y="221076"/>
                </a:cubicBezTo>
                <a:cubicBezTo>
                  <a:pt x="489204" y="217552"/>
                  <a:pt x="503587" y="215075"/>
                  <a:pt x="494538" y="211265"/>
                </a:cubicBezTo>
                <a:close/>
                <a:moveTo>
                  <a:pt x="456628" y="210979"/>
                </a:moveTo>
                <a:cubicBezTo>
                  <a:pt x="459105" y="215456"/>
                  <a:pt x="457295" y="217075"/>
                  <a:pt x="452723" y="217361"/>
                </a:cubicBezTo>
                <a:lnTo>
                  <a:pt x="453873" y="217421"/>
                </a:lnTo>
                <a:lnTo>
                  <a:pt x="450437" y="225457"/>
                </a:lnTo>
                <a:cubicBezTo>
                  <a:pt x="428530" y="231458"/>
                  <a:pt x="433483" y="238221"/>
                  <a:pt x="413861" y="236602"/>
                </a:cubicBezTo>
                <a:cubicBezTo>
                  <a:pt x="413861" y="236602"/>
                  <a:pt x="413861" y="236602"/>
                  <a:pt x="413861" y="236506"/>
                </a:cubicBezTo>
                <a:cubicBezTo>
                  <a:pt x="416909" y="236506"/>
                  <a:pt x="427006" y="228886"/>
                  <a:pt x="421576" y="223838"/>
                </a:cubicBezTo>
                <a:cubicBezTo>
                  <a:pt x="415385" y="227839"/>
                  <a:pt x="413956" y="232125"/>
                  <a:pt x="413861" y="236506"/>
                </a:cubicBezTo>
                <a:cubicBezTo>
                  <a:pt x="413766" y="241936"/>
                  <a:pt x="415671" y="247555"/>
                  <a:pt x="412909" y="252889"/>
                </a:cubicBezTo>
                <a:cubicBezTo>
                  <a:pt x="416052" y="250127"/>
                  <a:pt x="419100" y="250318"/>
                  <a:pt x="421957" y="251746"/>
                </a:cubicBezTo>
                <a:cubicBezTo>
                  <a:pt x="432340" y="236030"/>
                  <a:pt x="453199" y="230791"/>
                  <a:pt x="459962" y="217742"/>
                </a:cubicBezTo>
                <a:lnTo>
                  <a:pt x="453873" y="217421"/>
                </a:lnTo>
                <a:close/>
                <a:moveTo>
                  <a:pt x="821246" y="210788"/>
                </a:moveTo>
                <a:cubicBezTo>
                  <a:pt x="829723" y="215836"/>
                  <a:pt x="840391" y="219075"/>
                  <a:pt x="848392" y="224409"/>
                </a:cubicBezTo>
                <a:cubicBezTo>
                  <a:pt x="854869" y="232886"/>
                  <a:pt x="832485" y="214693"/>
                  <a:pt x="835438" y="225742"/>
                </a:cubicBezTo>
                <a:cubicBezTo>
                  <a:pt x="830771" y="222218"/>
                  <a:pt x="825627" y="218884"/>
                  <a:pt x="818102" y="217551"/>
                </a:cubicBezTo>
                <a:cubicBezTo>
                  <a:pt x="817817" y="215550"/>
                  <a:pt x="819245" y="215360"/>
                  <a:pt x="820865" y="215360"/>
                </a:cubicBezTo>
                <a:cubicBezTo>
                  <a:pt x="820960" y="213836"/>
                  <a:pt x="821055" y="212312"/>
                  <a:pt x="821246" y="210788"/>
                </a:cubicBezTo>
                <a:close/>
                <a:moveTo>
                  <a:pt x="482060" y="208979"/>
                </a:moveTo>
                <a:cubicBezTo>
                  <a:pt x="476059" y="208503"/>
                  <a:pt x="469868" y="211074"/>
                  <a:pt x="463486" y="217837"/>
                </a:cubicBezTo>
                <a:cubicBezTo>
                  <a:pt x="471868" y="227553"/>
                  <a:pt x="481012" y="209360"/>
                  <a:pt x="482060" y="208979"/>
                </a:cubicBezTo>
                <a:close/>
                <a:moveTo>
                  <a:pt x="3141917" y="201645"/>
                </a:moveTo>
                <a:cubicBezTo>
                  <a:pt x="3158109" y="214313"/>
                  <a:pt x="3172873" y="244603"/>
                  <a:pt x="3149156" y="251460"/>
                </a:cubicBezTo>
                <a:cubicBezTo>
                  <a:pt x="3138869" y="254413"/>
                  <a:pt x="3119057" y="237459"/>
                  <a:pt x="3120676" y="223267"/>
                </a:cubicBezTo>
                <a:cubicBezTo>
                  <a:pt x="3121724" y="213265"/>
                  <a:pt x="3137154" y="209455"/>
                  <a:pt x="3141917" y="201645"/>
                </a:cubicBezTo>
                <a:close/>
                <a:moveTo>
                  <a:pt x="1870086" y="200359"/>
                </a:moveTo>
                <a:cubicBezTo>
                  <a:pt x="1884521" y="198703"/>
                  <a:pt x="1905024" y="225885"/>
                  <a:pt x="1877949" y="230028"/>
                </a:cubicBezTo>
                <a:cubicBezTo>
                  <a:pt x="1868424" y="231457"/>
                  <a:pt x="1858042" y="223170"/>
                  <a:pt x="1859661" y="213550"/>
                </a:cubicBezTo>
                <a:cubicBezTo>
                  <a:pt x="1861137" y="204668"/>
                  <a:pt x="1865274" y="200912"/>
                  <a:pt x="1870086" y="200359"/>
                </a:cubicBezTo>
                <a:close/>
                <a:moveTo>
                  <a:pt x="462629" y="199644"/>
                </a:moveTo>
                <a:cubicBezTo>
                  <a:pt x="468535" y="206026"/>
                  <a:pt x="452723" y="201073"/>
                  <a:pt x="458629" y="206026"/>
                </a:cubicBezTo>
                <a:cubicBezTo>
                  <a:pt x="463296" y="200692"/>
                  <a:pt x="476250" y="211170"/>
                  <a:pt x="475107" y="202026"/>
                </a:cubicBezTo>
                <a:cubicBezTo>
                  <a:pt x="467011" y="206598"/>
                  <a:pt x="470821" y="195072"/>
                  <a:pt x="462629" y="199644"/>
                </a:cubicBezTo>
                <a:close/>
                <a:moveTo>
                  <a:pt x="569500" y="197358"/>
                </a:moveTo>
                <a:cubicBezTo>
                  <a:pt x="570738" y="200407"/>
                  <a:pt x="574929" y="211646"/>
                  <a:pt x="577882" y="209360"/>
                </a:cubicBezTo>
                <a:cubicBezTo>
                  <a:pt x="576072" y="204597"/>
                  <a:pt x="578644" y="192977"/>
                  <a:pt x="569500" y="197358"/>
                </a:cubicBezTo>
                <a:close/>
                <a:moveTo>
                  <a:pt x="730186" y="197073"/>
                </a:moveTo>
                <a:cubicBezTo>
                  <a:pt x="734663" y="206217"/>
                  <a:pt x="725900" y="215837"/>
                  <a:pt x="722662" y="229077"/>
                </a:cubicBezTo>
                <a:cubicBezTo>
                  <a:pt x="734377" y="231458"/>
                  <a:pt x="735615" y="238602"/>
                  <a:pt x="736854" y="244126"/>
                </a:cubicBezTo>
                <a:cubicBezTo>
                  <a:pt x="751237" y="247936"/>
                  <a:pt x="750379" y="228505"/>
                  <a:pt x="760095" y="241269"/>
                </a:cubicBezTo>
                <a:cubicBezTo>
                  <a:pt x="761905" y="234125"/>
                  <a:pt x="754761" y="231363"/>
                  <a:pt x="763714" y="229744"/>
                </a:cubicBezTo>
                <a:cubicBezTo>
                  <a:pt x="758952" y="239459"/>
                  <a:pt x="778859" y="249270"/>
                  <a:pt x="782860" y="247460"/>
                </a:cubicBezTo>
                <a:cubicBezTo>
                  <a:pt x="783622" y="251556"/>
                  <a:pt x="778669" y="253175"/>
                  <a:pt x="782383" y="254413"/>
                </a:cubicBezTo>
                <a:cubicBezTo>
                  <a:pt x="783240" y="248698"/>
                  <a:pt x="791051" y="254318"/>
                  <a:pt x="792575" y="255175"/>
                </a:cubicBezTo>
                <a:cubicBezTo>
                  <a:pt x="791527" y="244793"/>
                  <a:pt x="797528" y="257366"/>
                  <a:pt x="798004" y="250889"/>
                </a:cubicBezTo>
                <a:cubicBezTo>
                  <a:pt x="795052" y="249556"/>
                  <a:pt x="792385" y="247936"/>
                  <a:pt x="790670" y="245650"/>
                </a:cubicBezTo>
                <a:cubicBezTo>
                  <a:pt x="793528" y="242983"/>
                  <a:pt x="807815" y="234982"/>
                  <a:pt x="796290" y="239078"/>
                </a:cubicBezTo>
                <a:cubicBezTo>
                  <a:pt x="793623" y="239173"/>
                  <a:pt x="791813" y="228696"/>
                  <a:pt x="788765" y="236220"/>
                </a:cubicBezTo>
                <a:cubicBezTo>
                  <a:pt x="798004" y="240126"/>
                  <a:pt x="781240" y="236030"/>
                  <a:pt x="783336" y="240507"/>
                </a:cubicBezTo>
                <a:cubicBezTo>
                  <a:pt x="786479" y="240031"/>
                  <a:pt x="791623" y="247841"/>
                  <a:pt x="785336" y="247651"/>
                </a:cubicBezTo>
                <a:cubicBezTo>
                  <a:pt x="788098" y="237078"/>
                  <a:pt x="775906" y="243745"/>
                  <a:pt x="775716" y="239935"/>
                </a:cubicBezTo>
                <a:cubicBezTo>
                  <a:pt x="774573" y="229648"/>
                  <a:pt x="780669" y="242221"/>
                  <a:pt x="781145" y="235744"/>
                </a:cubicBezTo>
                <a:cubicBezTo>
                  <a:pt x="778192" y="229744"/>
                  <a:pt x="771525" y="237554"/>
                  <a:pt x="771144" y="232601"/>
                </a:cubicBezTo>
                <a:cubicBezTo>
                  <a:pt x="777145" y="230791"/>
                  <a:pt x="777811" y="224505"/>
                  <a:pt x="772001" y="221076"/>
                </a:cubicBezTo>
                <a:cubicBezTo>
                  <a:pt x="768096" y="227934"/>
                  <a:pt x="760666" y="216218"/>
                  <a:pt x="767429" y="213742"/>
                </a:cubicBezTo>
                <a:cubicBezTo>
                  <a:pt x="758571" y="209455"/>
                  <a:pt x="765238" y="221457"/>
                  <a:pt x="759238" y="220123"/>
                </a:cubicBezTo>
                <a:cubicBezTo>
                  <a:pt x="756094" y="216980"/>
                  <a:pt x="754856" y="212789"/>
                  <a:pt x="749236" y="217075"/>
                </a:cubicBezTo>
                <a:cubicBezTo>
                  <a:pt x="751903" y="208979"/>
                  <a:pt x="744664" y="205169"/>
                  <a:pt x="739521" y="209360"/>
                </a:cubicBezTo>
                <a:cubicBezTo>
                  <a:pt x="739807" y="206312"/>
                  <a:pt x="739997" y="203264"/>
                  <a:pt x="740188" y="200121"/>
                </a:cubicBezTo>
                <a:cubicBezTo>
                  <a:pt x="735330" y="200311"/>
                  <a:pt x="734758" y="197168"/>
                  <a:pt x="730186" y="197073"/>
                </a:cubicBezTo>
                <a:close/>
                <a:moveTo>
                  <a:pt x="589312" y="196787"/>
                </a:moveTo>
                <a:cubicBezTo>
                  <a:pt x="576358" y="201645"/>
                  <a:pt x="585787" y="212884"/>
                  <a:pt x="582644" y="221171"/>
                </a:cubicBezTo>
                <a:cubicBezTo>
                  <a:pt x="591502" y="229934"/>
                  <a:pt x="607600" y="221457"/>
                  <a:pt x="603123" y="210789"/>
                </a:cubicBezTo>
                <a:cubicBezTo>
                  <a:pt x="595408" y="206788"/>
                  <a:pt x="591407" y="209551"/>
                  <a:pt x="589312" y="196787"/>
                </a:cubicBezTo>
                <a:close/>
                <a:moveTo>
                  <a:pt x="2591229" y="192834"/>
                </a:moveTo>
                <a:cubicBezTo>
                  <a:pt x="2600564" y="190976"/>
                  <a:pt x="2613660" y="193786"/>
                  <a:pt x="2620232" y="203169"/>
                </a:cubicBezTo>
                <a:cubicBezTo>
                  <a:pt x="2616137" y="206026"/>
                  <a:pt x="2616518" y="208884"/>
                  <a:pt x="2618613" y="213741"/>
                </a:cubicBezTo>
                <a:cubicBezTo>
                  <a:pt x="2630139" y="240602"/>
                  <a:pt x="2667762" y="268034"/>
                  <a:pt x="2684050" y="293180"/>
                </a:cubicBezTo>
                <a:cubicBezTo>
                  <a:pt x="2678621" y="296228"/>
                  <a:pt x="2673382" y="298038"/>
                  <a:pt x="2668239" y="299181"/>
                </a:cubicBezTo>
                <a:cubicBezTo>
                  <a:pt x="2660809" y="285465"/>
                  <a:pt x="2644902" y="263081"/>
                  <a:pt x="2629186" y="242316"/>
                </a:cubicBezTo>
                <a:cubicBezTo>
                  <a:pt x="2621852" y="232601"/>
                  <a:pt x="2617661" y="219171"/>
                  <a:pt x="2608231" y="213646"/>
                </a:cubicBezTo>
                <a:cubicBezTo>
                  <a:pt x="2600040" y="208884"/>
                  <a:pt x="2590515" y="216694"/>
                  <a:pt x="2584799" y="210503"/>
                </a:cubicBezTo>
                <a:cubicBezTo>
                  <a:pt x="2576322" y="201216"/>
                  <a:pt x="2581895" y="194691"/>
                  <a:pt x="2591229" y="192834"/>
                </a:cubicBezTo>
                <a:close/>
                <a:moveTo>
                  <a:pt x="2502884" y="190024"/>
                </a:moveTo>
                <a:cubicBezTo>
                  <a:pt x="2509552" y="192500"/>
                  <a:pt x="2514600" y="197072"/>
                  <a:pt x="2518124" y="202406"/>
                </a:cubicBezTo>
                <a:cubicBezTo>
                  <a:pt x="2518315" y="201930"/>
                  <a:pt x="2518601" y="201549"/>
                  <a:pt x="2518791" y="201073"/>
                </a:cubicBezTo>
                <a:cubicBezTo>
                  <a:pt x="2519839" y="202692"/>
                  <a:pt x="2520506" y="204978"/>
                  <a:pt x="2520791" y="207359"/>
                </a:cubicBezTo>
                <a:cubicBezTo>
                  <a:pt x="2526507" y="220313"/>
                  <a:pt x="2523554" y="235744"/>
                  <a:pt x="2511838" y="238696"/>
                </a:cubicBezTo>
                <a:cubicBezTo>
                  <a:pt x="2507933" y="239554"/>
                  <a:pt x="2504504" y="239268"/>
                  <a:pt x="2501360" y="238220"/>
                </a:cubicBezTo>
                <a:cubicBezTo>
                  <a:pt x="2501360" y="238315"/>
                  <a:pt x="2501360" y="238315"/>
                  <a:pt x="2501360" y="238506"/>
                </a:cubicBezTo>
                <a:cubicBezTo>
                  <a:pt x="2500979" y="238315"/>
                  <a:pt x="2500789" y="238030"/>
                  <a:pt x="2500503" y="237839"/>
                </a:cubicBezTo>
                <a:cubicBezTo>
                  <a:pt x="2483549" y="230886"/>
                  <a:pt x="2480786" y="197263"/>
                  <a:pt x="2502884" y="190024"/>
                </a:cubicBezTo>
                <a:close/>
                <a:moveTo>
                  <a:pt x="553688" y="188024"/>
                </a:moveTo>
                <a:cubicBezTo>
                  <a:pt x="548449" y="195644"/>
                  <a:pt x="543973" y="189357"/>
                  <a:pt x="539115" y="190501"/>
                </a:cubicBezTo>
                <a:cubicBezTo>
                  <a:pt x="540925" y="192786"/>
                  <a:pt x="542544" y="195072"/>
                  <a:pt x="538734" y="197073"/>
                </a:cubicBezTo>
                <a:cubicBezTo>
                  <a:pt x="539115" y="193072"/>
                  <a:pt x="533019" y="189834"/>
                  <a:pt x="528256" y="189929"/>
                </a:cubicBezTo>
                <a:cubicBezTo>
                  <a:pt x="529209" y="196025"/>
                  <a:pt x="521017" y="192406"/>
                  <a:pt x="524161" y="199644"/>
                </a:cubicBezTo>
                <a:cubicBezTo>
                  <a:pt x="520065" y="193739"/>
                  <a:pt x="506349" y="197454"/>
                  <a:pt x="507682" y="203645"/>
                </a:cubicBezTo>
                <a:cubicBezTo>
                  <a:pt x="525494" y="206217"/>
                  <a:pt x="541115" y="191167"/>
                  <a:pt x="550735" y="209360"/>
                </a:cubicBezTo>
                <a:cubicBezTo>
                  <a:pt x="560165" y="201740"/>
                  <a:pt x="547021" y="197644"/>
                  <a:pt x="547973" y="192786"/>
                </a:cubicBezTo>
                <a:cubicBezTo>
                  <a:pt x="552259" y="191644"/>
                  <a:pt x="555974" y="201645"/>
                  <a:pt x="560546" y="195168"/>
                </a:cubicBezTo>
                <a:cubicBezTo>
                  <a:pt x="558165" y="192882"/>
                  <a:pt x="555879" y="190501"/>
                  <a:pt x="553688" y="188024"/>
                </a:cubicBezTo>
                <a:close/>
                <a:moveTo>
                  <a:pt x="1821275" y="187120"/>
                </a:moveTo>
                <a:cubicBezTo>
                  <a:pt x="1823990" y="188714"/>
                  <a:pt x="1825323" y="192239"/>
                  <a:pt x="1824133" y="198311"/>
                </a:cubicBezTo>
                <a:cubicBezTo>
                  <a:pt x="1822037" y="209264"/>
                  <a:pt x="1810512" y="202788"/>
                  <a:pt x="1804511" y="212408"/>
                </a:cubicBezTo>
                <a:cubicBezTo>
                  <a:pt x="1802606" y="215741"/>
                  <a:pt x="1804321" y="223457"/>
                  <a:pt x="1803939" y="227743"/>
                </a:cubicBezTo>
                <a:cubicBezTo>
                  <a:pt x="1802225" y="243935"/>
                  <a:pt x="1797367" y="271367"/>
                  <a:pt x="1796224" y="293846"/>
                </a:cubicBezTo>
                <a:cubicBezTo>
                  <a:pt x="1795462" y="308801"/>
                  <a:pt x="1799749" y="317849"/>
                  <a:pt x="1790509" y="325565"/>
                </a:cubicBezTo>
                <a:cubicBezTo>
                  <a:pt x="1765839" y="318707"/>
                  <a:pt x="1800225" y="237268"/>
                  <a:pt x="1795653" y="214884"/>
                </a:cubicBezTo>
                <a:cubicBezTo>
                  <a:pt x="1795081" y="212027"/>
                  <a:pt x="1790319" y="208788"/>
                  <a:pt x="1790414" y="208217"/>
                </a:cubicBezTo>
                <a:cubicBezTo>
                  <a:pt x="1792557" y="194929"/>
                  <a:pt x="1813131" y="182338"/>
                  <a:pt x="1821275" y="187120"/>
                </a:cubicBezTo>
                <a:close/>
                <a:moveTo>
                  <a:pt x="2831306" y="181357"/>
                </a:moveTo>
                <a:cubicBezTo>
                  <a:pt x="2826639" y="184785"/>
                  <a:pt x="2833497" y="189739"/>
                  <a:pt x="2836735" y="194310"/>
                </a:cubicBezTo>
                <a:cubicBezTo>
                  <a:pt x="2842260" y="193072"/>
                  <a:pt x="2852071" y="192120"/>
                  <a:pt x="2847213" y="184881"/>
                </a:cubicBezTo>
                <a:cubicBezTo>
                  <a:pt x="2841022" y="196216"/>
                  <a:pt x="2836735" y="184119"/>
                  <a:pt x="2831306" y="181357"/>
                </a:cubicBezTo>
                <a:close/>
                <a:moveTo>
                  <a:pt x="1410939" y="179546"/>
                </a:moveTo>
                <a:cubicBezTo>
                  <a:pt x="1431798" y="181070"/>
                  <a:pt x="1440276" y="213931"/>
                  <a:pt x="1412748" y="216408"/>
                </a:cubicBezTo>
                <a:cubicBezTo>
                  <a:pt x="1381030" y="219170"/>
                  <a:pt x="1388174" y="177927"/>
                  <a:pt x="1410939" y="179546"/>
                </a:cubicBezTo>
                <a:close/>
                <a:moveTo>
                  <a:pt x="2773680" y="177641"/>
                </a:moveTo>
                <a:cubicBezTo>
                  <a:pt x="2785491" y="201263"/>
                  <a:pt x="2811780" y="214217"/>
                  <a:pt x="2820638" y="240982"/>
                </a:cubicBezTo>
                <a:cubicBezTo>
                  <a:pt x="2809875" y="220789"/>
                  <a:pt x="2775394" y="199739"/>
                  <a:pt x="2773680" y="177641"/>
                </a:cubicBezTo>
                <a:close/>
                <a:moveTo>
                  <a:pt x="514598" y="173524"/>
                </a:moveTo>
                <a:lnTo>
                  <a:pt x="516350" y="174689"/>
                </a:lnTo>
                <a:lnTo>
                  <a:pt x="514501" y="175200"/>
                </a:lnTo>
                <a:close/>
                <a:moveTo>
                  <a:pt x="479072" y="167831"/>
                </a:moveTo>
                <a:cubicBezTo>
                  <a:pt x="476488" y="165711"/>
                  <a:pt x="471915" y="165068"/>
                  <a:pt x="469677" y="168783"/>
                </a:cubicBezTo>
                <a:cubicBezTo>
                  <a:pt x="471964" y="171069"/>
                  <a:pt x="474250" y="173451"/>
                  <a:pt x="476536" y="175737"/>
                </a:cubicBezTo>
                <a:cubicBezTo>
                  <a:pt x="482251" y="173546"/>
                  <a:pt x="481655" y="169950"/>
                  <a:pt x="479072" y="167831"/>
                </a:cubicBezTo>
                <a:close/>
                <a:moveTo>
                  <a:pt x="515017" y="166307"/>
                </a:moveTo>
                <a:lnTo>
                  <a:pt x="514598" y="173524"/>
                </a:lnTo>
                <a:lnTo>
                  <a:pt x="509349" y="170034"/>
                </a:lnTo>
                <a:cubicBezTo>
                  <a:pt x="507016" y="168545"/>
                  <a:pt x="504634" y="167926"/>
                  <a:pt x="502063" y="170593"/>
                </a:cubicBezTo>
                <a:cubicBezTo>
                  <a:pt x="504349" y="173212"/>
                  <a:pt x="506659" y="175641"/>
                  <a:pt x="509028" y="176713"/>
                </a:cubicBezTo>
                <a:lnTo>
                  <a:pt x="514501" y="175200"/>
                </a:lnTo>
                <a:lnTo>
                  <a:pt x="514255" y="179452"/>
                </a:lnTo>
                <a:cubicBezTo>
                  <a:pt x="522446" y="185643"/>
                  <a:pt x="522922" y="178690"/>
                  <a:pt x="529018" y="173641"/>
                </a:cubicBezTo>
                <a:cubicBezTo>
                  <a:pt x="526447" y="166117"/>
                  <a:pt x="522065" y="167164"/>
                  <a:pt x="515017" y="166307"/>
                </a:cubicBezTo>
                <a:close/>
                <a:moveTo>
                  <a:pt x="526066" y="163735"/>
                </a:moveTo>
                <a:cubicBezTo>
                  <a:pt x="529971" y="170117"/>
                  <a:pt x="534352" y="166117"/>
                  <a:pt x="538258" y="172594"/>
                </a:cubicBezTo>
                <a:cubicBezTo>
                  <a:pt x="535019" y="175832"/>
                  <a:pt x="532066" y="174022"/>
                  <a:pt x="528923" y="176975"/>
                </a:cubicBezTo>
                <a:cubicBezTo>
                  <a:pt x="531400" y="179261"/>
                  <a:pt x="531781" y="181547"/>
                  <a:pt x="532162" y="183738"/>
                </a:cubicBezTo>
                <a:cubicBezTo>
                  <a:pt x="537781" y="181547"/>
                  <a:pt x="545782" y="185738"/>
                  <a:pt x="555688" y="183357"/>
                </a:cubicBezTo>
                <a:cubicBezTo>
                  <a:pt x="544830" y="178975"/>
                  <a:pt x="539972" y="160020"/>
                  <a:pt x="526066" y="163735"/>
                </a:cubicBezTo>
                <a:close/>
                <a:moveTo>
                  <a:pt x="2850452" y="163640"/>
                </a:moveTo>
                <a:cubicBezTo>
                  <a:pt x="2857215" y="177641"/>
                  <a:pt x="2872454" y="192786"/>
                  <a:pt x="2875217" y="206312"/>
                </a:cubicBezTo>
                <a:cubicBezTo>
                  <a:pt x="2862929" y="189357"/>
                  <a:pt x="2850928" y="179832"/>
                  <a:pt x="2850452" y="163640"/>
                </a:cubicBezTo>
                <a:close/>
                <a:moveTo>
                  <a:pt x="642080" y="156782"/>
                </a:moveTo>
                <a:cubicBezTo>
                  <a:pt x="646271" y="158401"/>
                  <a:pt x="650652" y="154496"/>
                  <a:pt x="654653" y="159163"/>
                </a:cubicBezTo>
                <a:cubicBezTo>
                  <a:pt x="652177" y="159830"/>
                  <a:pt x="649795" y="160401"/>
                  <a:pt x="647414" y="158782"/>
                </a:cubicBezTo>
                <a:cubicBezTo>
                  <a:pt x="647985" y="169831"/>
                  <a:pt x="653891" y="181070"/>
                  <a:pt x="656463" y="192215"/>
                </a:cubicBezTo>
                <a:cubicBezTo>
                  <a:pt x="654462" y="190691"/>
                  <a:pt x="652938" y="188024"/>
                  <a:pt x="651700" y="184880"/>
                </a:cubicBezTo>
                <a:cubicBezTo>
                  <a:pt x="645795" y="185452"/>
                  <a:pt x="631888" y="185642"/>
                  <a:pt x="629031" y="177927"/>
                </a:cubicBezTo>
                <a:cubicBezTo>
                  <a:pt x="633127" y="182309"/>
                  <a:pt x="644556" y="181642"/>
                  <a:pt x="647033" y="176975"/>
                </a:cubicBezTo>
                <a:cubicBezTo>
                  <a:pt x="650462" y="177451"/>
                  <a:pt x="649700" y="181070"/>
                  <a:pt x="651033" y="183071"/>
                </a:cubicBezTo>
                <a:cubicBezTo>
                  <a:pt x="648176" y="174974"/>
                  <a:pt x="646366" y="164021"/>
                  <a:pt x="642080" y="156782"/>
                </a:cubicBezTo>
                <a:close/>
                <a:moveTo>
                  <a:pt x="1101214" y="156647"/>
                </a:moveTo>
                <a:cubicBezTo>
                  <a:pt x="1104948" y="156686"/>
                  <a:pt x="1109282" y="157734"/>
                  <a:pt x="1114616" y="160401"/>
                </a:cubicBezTo>
                <a:cubicBezTo>
                  <a:pt x="1122141" y="164211"/>
                  <a:pt x="1127856" y="171641"/>
                  <a:pt x="1130999" y="179928"/>
                </a:cubicBezTo>
                <a:cubicBezTo>
                  <a:pt x="1135666" y="180690"/>
                  <a:pt x="1140524" y="178689"/>
                  <a:pt x="1145096" y="182880"/>
                </a:cubicBezTo>
                <a:cubicBezTo>
                  <a:pt x="1140715" y="184881"/>
                  <a:pt x="1136238" y="185643"/>
                  <a:pt x="1132047" y="183071"/>
                </a:cubicBezTo>
                <a:cubicBezTo>
                  <a:pt x="1136238" y="197739"/>
                  <a:pt x="1132523" y="214027"/>
                  <a:pt x="1116807" y="218504"/>
                </a:cubicBezTo>
                <a:cubicBezTo>
                  <a:pt x="1113378" y="219552"/>
                  <a:pt x="1102805" y="214218"/>
                  <a:pt x="1095852" y="217075"/>
                </a:cubicBezTo>
                <a:cubicBezTo>
                  <a:pt x="1083184" y="222314"/>
                  <a:pt x="1080326" y="239840"/>
                  <a:pt x="1071182" y="247746"/>
                </a:cubicBezTo>
                <a:cubicBezTo>
                  <a:pt x="1035844" y="247650"/>
                  <a:pt x="987362" y="237554"/>
                  <a:pt x="1000411" y="191929"/>
                </a:cubicBezTo>
                <a:cubicBezTo>
                  <a:pt x="1006793" y="169736"/>
                  <a:pt x="1031367" y="161259"/>
                  <a:pt x="1056799" y="162497"/>
                </a:cubicBezTo>
                <a:cubicBezTo>
                  <a:pt x="1062228" y="162783"/>
                  <a:pt x="1067563" y="167831"/>
                  <a:pt x="1072992" y="167069"/>
                </a:cubicBezTo>
                <a:cubicBezTo>
                  <a:pt x="1084207" y="165497"/>
                  <a:pt x="1090012" y="156531"/>
                  <a:pt x="1101214" y="156647"/>
                </a:cubicBezTo>
                <a:close/>
                <a:moveTo>
                  <a:pt x="3034665" y="150400"/>
                </a:moveTo>
                <a:cubicBezTo>
                  <a:pt x="3070193" y="137160"/>
                  <a:pt x="3077623" y="191357"/>
                  <a:pt x="3045714" y="195358"/>
                </a:cubicBezTo>
                <a:cubicBezTo>
                  <a:pt x="3029236" y="197453"/>
                  <a:pt x="3017520" y="173165"/>
                  <a:pt x="3018758" y="165926"/>
                </a:cubicBezTo>
                <a:cubicBezTo>
                  <a:pt x="3019806" y="161163"/>
                  <a:pt x="3025998" y="153638"/>
                  <a:pt x="3034665" y="150400"/>
                </a:cubicBezTo>
                <a:close/>
                <a:moveTo>
                  <a:pt x="1886331" y="148685"/>
                </a:moveTo>
                <a:cubicBezTo>
                  <a:pt x="1907096" y="149542"/>
                  <a:pt x="1924050" y="166401"/>
                  <a:pt x="1918430" y="182689"/>
                </a:cubicBezTo>
                <a:cubicBezTo>
                  <a:pt x="1908143" y="212502"/>
                  <a:pt x="1860518" y="176022"/>
                  <a:pt x="1886331" y="148685"/>
                </a:cubicBezTo>
                <a:close/>
                <a:moveTo>
                  <a:pt x="700659" y="143542"/>
                </a:moveTo>
                <a:cubicBezTo>
                  <a:pt x="699231" y="148400"/>
                  <a:pt x="701993" y="149924"/>
                  <a:pt x="702565" y="153067"/>
                </a:cubicBezTo>
                <a:cubicBezTo>
                  <a:pt x="707994" y="153924"/>
                  <a:pt x="710756" y="151829"/>
                  <a:pt x="710661" y="146685"/>
                </a:cubicBezTo>
                <a:cubicBezTo>
                  <a:pt x="715138" y="148971"/>
                  <a:pt x="711994" y="157067"/>
                  <a:pt x="715328" y="160211"/>
                </a:cubicBezTo>
                <a:cubicBezTo>
                  <a:pt x="715899" y="160496"/>
                  <a:pt x="716376" y="160877"/>
                  <a:pt x="716947" y="161163"/>
                </a:cubicBezTo>
                <a:cubicBezTo>
                  <a:pt x="717709" y="161449"/>
                  <a:pt x="718567" y="161544"/>
                  <a:pt x="719805" y="161449"/>
                </a:cubicBezTo>
                <a:cubicBezTo>
                  <a:pt x="719614" y="161925"/>
                  <a:pt x="719328" y="162211"/>
                  <a:pt x="719043" y="162592"/>
                </a:cubicBezTo>
                <a:cubicBezTo>
                  <a:pt x="717614" y="164497"/>
                  <a:pt x="715042" y="165259"/>
                  <a:pt x="714280" y="167926"/>
                </a:cubicBezTo>
                <a:cubicBezTo>
                  <a:pt x="711232" y="166688"/>
                  <a:pt x="709042" y="164687"/>
                  <a:pt x="707232" y="162497"/>
                </a:cubicBezTo>
                <a:cubicBezTo>
                  <a:pt x="700755" y="162687"/>
                  <a:pt x="692659" y="162687"/>
                  <a:pt x="685515" y="161735"/>
                </a:cubicBezTo>
                <a:cubicBezTo>
                  <a:pt x="687705" y="166116"/>
                  <a:pt x="690468" y="170879"/>
                  <a:pt x="688182" y="175451"/>
                </a:cubicBezTo>
                <a:cubicBezTo>
                  <a:pt x="679514" y="172022"/>
                  <a:pt x="669322" y="169736"/>
                  <a:pt x="668751" y="159830"/>
                </a:cubicBezTo>
                <a:cubicBezTo>
                  <a:pt x="671418" y="160020"/>
                  <a:pt x="673418" y="159544"/>
                  <a:pt x="675132" y="158782"/>
                </a:cubicBezTo>
                <a:cubicBezTo>
                  <a:pt x="674847" y="158687"/>
                  <a:pt x="674561" y="158591"/>
                  <a:pt x="674370" y="158496"/>
                </a:cubicBezTo>
                <a:cubicBezTo>
                  <a:pt x="675037" y="158496"/>
                  <a:pt x="675704" y="158401"/>
                  <a:pt x="676371" y="158306"/>
                </a:cubicBezTo>
                <a:cubicBezTo>
                  <a:pt x="679514" y="156496"/>
                  <a:pt x="681609" y="153638"/>
                  <a:pt x="684657" y="151733"/>
                </a:cubicBezTo>
                <a:cubicBezTo>
                  <a:pt x="683038" y="153448"/>
                  <a:pt x="683038" y="155353"/>
                  <a:pt x="683610" y="157448"/>
                </a:cubicBezTo>
                <a:cubicBezTo>
                  <a:pt x="689992" y="156877"/>
                  <a:pt x="696945" y="156782"/>
                  <a:pt x="703136" y="157353"/>
                </a:cubicBezTo>
                <a:cubicBezTo>
                  <a:pt x="699897" y="153257"/>
                  <a:pt x="695992" y="149638"/>
                  <a:pt x="687420" y="149638"/>
                </a:cubicBezTo>
                <a:cubicBezTo>
                  <a:pt x="690087" y="145733"/>
                  <a:pt x="692754" y="141923"/>
                  <a:pt x="700659" y="143542"/>
                </a:cubicBezTo>
                <a:close/>
                <a:moveTo>
                  <a:pt x="1432750" y="140685"/>
                </a:moveTo>
                <a:cubicBezTo>
                  <a:pt x="1444942" y="180309"/>
                  <a:pt x="1478375" y="206312"/>
                  <a:pt x="1475803" y="255366"/>
                </a:cubicBezTo>
                <a:cubicBezTo>
                  <a:pt x="1474374" y="255175"/>
                  <a:pt x="1473041" y="254985"/>
                  <a:pt x="1471612" y="254699"/>
                </a:cubicBezTo>
                <a:cubicBezTo>
                  <a:pt x="1446847" y="248698"/>
                  <a:pt x="1439227" y="197263"/>
                  <a:pt x="1431417" y="171260"/>
                </a:cubicBezTo>
                <a:cubicBezTo>
                  <a:pt x="1427321" y="157258"/>
                  <a:pt x="1417415" y="150781"/>
                  <a:pt x="1432750" y="140685"/>
                </a:cubicBezTo>
                <a:close/>
                <a:moveTo>
                  <a:pt x="2605849" y="122397"/>
                </a:moveTo>
                <a:cubicBezTo>
                  <a:pt x="2623470" y="146590"/>
                  <a:pt x="2581275" y="133065"/>
                  <a:pt x="2605849" y="122397"/>
                </a:cubicBezTo>
                <a:close/>
                <a:moveTo>
                  <a:pt x="2807874" y="104109"/>
                </a:moveTo>
                <a:cubicBezTo>
                  <a:pt x="2822257" y="121920"/>
                  <a:pt x="2838259" y="139447"/>
                  <a:pt x="2848165" y="162402"/>
                </a:cubicBezTo>
                <a:cubicBezTo>
                  <a:pt x="2820066" y="149162"/>
                  <a:pt x="2873883" y="230506"/>
                  <a:pt x="2893885" y="214789"/>
                </a:cubicBezTo>
                <a:cubicBezTo>
                  <a:pt x="2896933" y="199930"/>
                  <a:pt x="2867978" y="188881"/>
                  <a:pt x="2880455" y="176308"/>
                </a:cubicBezTo>
                <a:cubicBezTo>
                  <a:pt x="2880455" y="196311"/>
                  <a:pt x="2929795" y="234316"/>
                  <a:pt x="2912649" y="190119"/>
                </a:cubicBezTo>
                <a:cubicBezTo>
                  <a:pt x="2919698" y="192786"/>
                  <a:pt x="2921794" y="198502"/>
                  <a:pt x="2926080" y="200121"/>
                </a:cubicBezTo>
                <a:cubicBezTo>
                  <a:pt x="2926842" y="197549"/>
                  <a:pt x="2928842" y="195072"/>
                  <a:pt x="2933128" y="192977"/>
                </a:cubicBezTo>
                <a:cubicBezTo>
                  <a:pt x="2938081" y="199073"/>
                  <a:pt x="2940367" y="204788"/>
                  <a:pt x="2939415" y="210122"/>
                </a:cubicBezTo>
                <a:cubicBezTo>
                  <a:pt x="2937796" y="211456"/>
                  <a:pt x="2925604" y="217552"/>
                  <a:pt x="2926080" y="219171"/>
                </a:cubicBezTo>
                <a:cubicBezTo>
                  <a:pt x="2931890" y="237459"/>
                  <a:pt x="2977039" y="236506"/>
                  <a:pt x="2983039" y="256699"/>
                </a:cubicBezTo>
                <a:cubicBezTo>
                  <a:pt x="2988373" y="253366"/>
                  <a:pt x="2983801" y="248698"/>
                  <a:pt x="2992183" y="245745"/>
                </a:cubicBezTo>
                <a:cubicBezTo>
                  <a:pt x="2993231" y="258509"/>
                  <a:pt x="2983897" y="285560"/>
                  <a:pt x="3009424" y="288799"/>
                </a:cubicBezTo>
                <a:cubicBezTo>
                  <a:pt x="3012376" y="281464"/>
                  <a:pt x="3005995" y="272892"/>
                  <a:pt x="3005614" y="265177"/>
                </a:cubicBezTo>
                <a:cubicBezTo>
                  <a:pt x="3010853" y="260224"/>
                  <a:pt x="3014281" y="266510"/>
                  <a:pt x="3019330" y="262986"/>
                </a:cubicBezTo>
                <a:cubicBezTo>
                  <a:pt x="3013329" y="250794"/>
                  <a:pt x="3039141" y="251365"/>
                  <a:pt x="3049429" y="261557"/>
                </a:cubicBezTo>
                <a:cubicBezTo>
                  <a:pt x="3049714" y="250794"/>
                  <a:pt x="3049429" y="238888"/>
                  <a:pt x="3065621" y="233934"/>
                </a:cubicBezTo>
                <a:cubicBezTo>
                  <a:pt x="3063716" y="229553"/>
                  <a:pt x="3062002" y="225267"/>
                  <a:pt x="3066002" y="221743"/>
                </a:cubicBezTo>
                <a:cubicBezTo>
                  <a:pt x="3067716" y="220599"/>
                  <a:pt x="3069336" y="219457"/>
                  <a:pt x="3071050" y="218314"/>
                </a:cubicBezTo>
                <a:cubicBezTo>
                  <a:pt x="3087433" y="231553"/>
                  <a:pt x="3079242" y="253746"/>
                  <a:pt x="3082099" y="272701"/>
                </a:cubicBezTo>
                <a:cubicBezTo>
                  <a:pt x="3085814" y="297657"/>
                  <a:pt x="3101245" y="323660"/>
                  <a:pt x="3117818" y="341281"/>
                </a:cubicBezTo>
                <a:cubicBezTo>
                  <a:pt x="3123343" y="334423"/>
                  <a:pt x="3128200" y="333471"/>
                  <a:pt x="3127343" y="327661"/>
                </a:cubicBezTo>
                <a:cubicBezTo>
                  <a:pt x="3136106" y="325660"/>
                  <a:pt x="3144298" y="327661"/>
                  <a:pt x="3153156" y="324422"/>
                </a:cubicBezTo>
                <a:cubicBezTo>
                  <a:pt x="3162490" y="334233"/>
                  <a:pt x="3184207" y="332804"/>
                  <a:pt x="3196209" y="326137"/>
                </a:cubicBezTo>
                <a:cubicBezTo>
                  <a:pt x="3192018" y="325565"/>
                  <a:pt x="3190970" y="322136"/>
                  <a:pt x="3195828" y="319279"/>
                </a:cubicBezTo>
                <a:cubicBezTo>
                  <a:pt x="3199352" y="318898"/>
                  <a:pt x="3202972" y="317945"/>
                  <a:pt x="3205829" y="321945"/>
                </a:cubicBezTo>
                <a:cubicBezTo>
                  <a:pt x="3199733" y="328804"/>
                  <a:pt x="3196209" y="337090"/>
                  <a:pt x="3192780" y="345187"/>
                </a:cubicBezTo>
                <a:cubicBezTo>
                  <a:pt x="3201829" y="345853"/>
                  <a:pt x="3210591" y="346330"/>
                  <a:pt x="3218497" y="346330"/>
                </a:cubicBezTo>
                <a:cubicBezTo>
                  <a:pt x="3226879" y="334328"/>
                  <a:pt x="3246882" y="338519"/>
                  <a:pt x="3254978" y="337281"/>
                </a:cubicBezTo>
                <a:cubicBezTo>
                  <a:pt x="3262598" y="340138"/>
                  <a:pt x="3251645" y="343377"/>
                  <a:pt x="3249358" y="343853"/>
                </a:cubicBezTo>
                <a:cubicBezTo>
                  <a:pt x="3250978" y="350806"/>
                  <a:pt x="3257645" y="343091"/>
                  <a:pt x="3262027" y="344806"/>
                </a:cubicBezTo>
                <a:cubicBezTo>
                  <a:pt x="3253930" y="354521"/>
                  <a:pt x="3268123" y="345472"/>
                  <a:pt x="3263551" y="358903"/>
                </a:cubicBezTo>
                <a:cubicBezTo>
                  <a:pt x="3252216" y="352997"/>
                  <a:pt x="3246501" y="373762"/>
                  <a:pt x="3224308" y="370047"/>
                </a:cubicBezTo>
                <a:cubicBezTo>
                  <a:pt x="3219069" y="377476"/>
                  <a:pt x="3244215" y="375381"/>
                  <a:pt x="3228880" y="377381"/>
                </a:cubicBezTo>
                <a:cubicBezTo>
                  <a:pt x="3232880" y="383382"/>
                  <a:pt x="3249073" y="373190"/>
                  <a:pt x="3246024" y="387954"/>
                </a:cubicBezTo>
                <a:cubicBezTo>
                  <a:pt x="3260407" y="381096"/>
                  <a:pt x="3278410" y="387287"/>
                  <a:pt x="3294602" y="389192"/>
                </a:cubicBezTo>
                <a:cubicBezTo>
                  <a:pt x="3300508" y="380429"/>
                  <a:pt x="3317938" y="376238"/>
                  <a:pt x="3330988" y="382620"/>
                </a:cubicBezTo>
                <a:cubicBezTo>
                  <a:pt x="3326416" y="385191"/>
                  <a:pt x="3323749" y="389954"/>
                  <a:pt x="3315176" y="388430"/>
                </a:cubicBezTo>
                <a:cubicBezTo>
                  <a:pt x="3316605" y="386620"/>
                  <a:pt x="3318129" y="384811"/>
                  <a:pt x="3318224" y="381667"/>
                </a:cubicBezTo>
                <a:cubicBezTo>
                  <a:pt x="3311366" y="382810"/>
                  <a:pt x="3306413" y="385858"/>
                  <a:pt x="3306985" y="394812"/>
                </a:cubicBezTo>
                <a:cubicBezTo>
                  <a:pt x="3305080" y="393383"/>
                  <a:pt x="3303079" y="392050"/>
                  <a:pt x="3299555" y="391954"/>
                </a:cubicBezTo>
                <a:cubicBezTo>
                  <a:pt x="3298317" y="395860"/>
                  <a:pt x="3301270" y="396526"/>
                  <a:pt x="3304318" y="397003"/>
                </a:cubicBezTo>
                <a:cubicBezTo>
                  <a:pt x="3296507" y="396240"/>
                  <a:pt x="3290125" y="398812"/>
                  <a:pt x="3288030" y="409766"/>
                </a:cubicBezTo>
                <a:cubicBezTo>
                  <a:pt x="3286315" y="396622"/>
                  <a:pt x="3272790" y="400241"/>
                  <a:pt x="3264027" y="404908"/>
                </a:cubicBezTo>
                <a:cubicBezTo>
                  <a:pt x="3266789" y="405765"/>
                  <a:pt x="3269742" y="405575"/>
                  <a:pt x="3272409" y="402622"/>
                </a:cubicBezTo>
                <a:cubicBezTo>
                  <a:pt x="3277457" y="412052"/>
                  <a:pt x="3303460" y="418815"/>
                  <a:pt x="3311557" y="405385"/>
                </a:cubicBezTo>
                <a:cubicBezTo>
                  <a:pt x="3310414" y="405194"/>
                  <a:pt x="3309271" y="404623"/>
                  <a:pt x="3308223" y="404051"/>
                </a:cubicBezTo>
                <a:cubicBezTo>
                  <a:pt x="3307556" y="404051"/>
                  <a:pt x="3306889" y="404051"/>
                  <a:pt x="3306318" y="404146"/>
                </a:cubicBezTo>
                <a:cubicBezTo>
                  <a:pt x="3306223" y="403765"/>
                  <a:pt x="3306413" y="403384"/>
                  <a:pt x="3306508" y="403003"/>
                </a:cubicBezTo>
                <a:cubicBezTo>
                  <a:pt x="3305461" y="402146"/>
                  <a:pt x="3304508" y="401289"/>
                  <a:pt x="3303746" y="399955"/>
                </a:cubicBezTo>
                <a:cubicBezTo>
                  <a:pt x="3304794" y="400622"/>
                  <a:pt x="3305937" y="401098"/>
                  <a:pt x="3307270" y="401575"/>
                </a:cubicBezTo>
                <a:cubicBezTo>
                  <a:pt x="3310414" y="397764"/>
                  <a:pt x="3320510" y="396812"/>
                  <a:pt x="3321939" y="400717"/>
                </a:cubicBezTo>
                <a:cubicBezTo>
                  <a:pt x="3322224" y="401956"/>
                  <a:pt x="3322129" y="402813"/>
                  <a:pt x="3321939" y="403480"/>
                </a:cubicBezTo>
                <a:cubicBezTo>
                  <a:pt x="3333750" y="404051"/>
                  <a:pt x="3345656" y="404146"/>
                  <a:pt x="3343370" y="413576"/>
                </a:cubicBezTo>
                <a:cubicBezTo>
                  <a:pt x="3354705" y="409861"/>
                  <a:pt x="3368611" y="405004"/>
                  <a:pt x="3376612" y="418434"/>
                </a:cubicBezTo>
                <a:cubicBezTo>
                  <a:pt x="3391853" y="406147"/>
                  <a:pt x="3400234" y="418243"/>
                  <a:pt x="3408426" y="426530"/>
                </a:cubicBezTo>
                <a:cubicBezTo>
                  <a:pt x="3411474" y="414719"/>
                  <a:pt x="3423190" y="421672"/>
                  <a:pt x="3423475" y="426816"/>
                </a:cubicBezTo>
                <a:cubicBezTo>
                  <a:pt x="3437763" y="406337"/>
                  <a:pt x="3452431" y="444247"/>
                  <a:pt x="3467766" y="433293"/>
                </a:cubicBezTo>
                <a:cubicBezTo>
                  <a:pt x="3465671" y="427578"/>
                  <a:pt x="3460242" y="429769"/>
                  <a:pt x="3457480" y="425959"/>
                </a:cubicBezTo>
                <a:cubicBezTo>
                  <a:pt x="3462814" y="424054"/>
                  <a:pt x="3464147" y="412147"/>
                  <a:pt x="3469291" y="421863"/>
                </a:cubicBezTo>
                <a:cubicBezTo>
                  <a:pt x="3467195" y="423958"/>
                  <a:pt x="3465385" y="426149"/>
                  <a:pt x="3464528" y="429007"/>
                </a:cubicBezTo>
                <a:cubicBezTo>
                  <a:pt x="3469481" y="434340"/>
                  <a:pt x="3478911" y="429578"/>
                  <a:pt x="3487483" y="426530"/>
                </a:cubicBezTo>
                <a:cubicBezTo>
                  <a:pt x="3497104" y="440818"/>
                  <a:pt x="3519868" y="433579"/>
                  <a:pt x="3533394" y="448819"/>
                </a:cubicBezTo>
                <a:cubicBezTo>
                  <a:pt x="3532441" y="445675"/>
                  <a:pt x="3529965" y="446247"/>
                  <a:pt x="3529584" y="441961"/>
                </a:cubicBezTo>
                <a:cubicBezTo>
                  <a:pt x="3546538" y="430626"/>
                  <a:pt x="3549586" y="470536"/>
                  <a:pt x="3556254" y="446342"/>
                </a:cubicBezTo>
                <a:cubicBezTo>
                  <a:pt x="3556540" y="464630"/>
                  <a:pt x="3579495" y="463678"/>
                  <a:pt x="3575685" y="455962"/>
                </a:cubicBezTo>
                <a:cubicBezTo>
                  <a:pt x="3577304" y="459296"/>
                  <a:pt x="3579114" y="459391"/>
                  <a:pt x="3577495" y="463487"/>
                </a:cubicBezTo>
                <a:cubicBezTo>
                  <a:pt x="3586734" y="464916"/>
                  <a:pt x="3592163" y="460058"/>
                  <a:pt x="3583591" y="453200"/>
                </a:cubicBezTo>
                <a:cubicBezTo>
                  <a:pt x="3586734" y="445104"/>
                  <a:pt x="3599497" y="459010"/>
                  <a:pt x="3592544" y="463773"/>
                </a:cubicBezTo>
                <a:cubicBezTo>
                  <a:pt x="3599593" y="458153"/>
                  <a:pt x="3599783" y="460630"/>
                  <a:pt x="3607784" y="455772"/>
                </a:cubicBezTo>
                <a:cubicBezTo>
                  <a:pt x="3612261" y="460915"/>
                  <a:pt x="3615404" y="469297"/>
                  <a:pt x="3621881" y="469964"/>
                </a:cubicBezTo>
                <a:cubicBezTo>
                  <a:pt x="3621595" y="465392"/>
                  <a:pt x="3617404" y="464535"/>
                  <a:pt x="3620071" y="462439"/>
                </a:cubicBezTo>
                <a:cubicBezTo>
                  <a:pt x="3621119" y="465678"/>
                  <a:pt x="3622453" y="464916"/>
                  <a:pt x="3623786" y="463297"/>
                </a:cubicBezTo>
                <a:cubicBezTo>
                  <a:pt x="3609213" y="453676"/>
                  <a:pt x="3594545" y="444913"/>
                  <a:pt x="3579114" y="440627"/>
                </a:cubicBezTo>
                <a:cubicBezTo>
                  <a:pt x="3581971" y="435388"/>
                  <a:pt x="3581114" y="428816"/>
                  <a:pt x="3587401" y="425482"/>
                </a:cubicBezTo>
                <a:cubicBezTo>
                  <a:pt x="3598069" y="419767"/>
                  <a:pt x="3626263" y="423196"/>
                  <a:pt x="3637978" y="417386"/>
                </a:cubicBezTo>
                <a:cubicBezTo>
                  <a:pt x="3643408" y="414719"/>
                  <a:pt x="3644265" y="404718"/>
                  <a:pt x="3654266" y="408718"/>
                </a:cubicBezTo>
                <a:cubicBezTo>
                  <a:pt x="3659314" y="418910"/>
                  <a:pt x="3651599" y="423006"/>
                  <a:pt x="3642646" y="426149"/>
                </a:cubicBezTo>
                <a:cubicBezTo>
                  <a:pt x="3659314" y="446533"/>
                  <a:pt x="3652552" y="462439"/>
                  <a:pt x="3642265" y="473488"/>
                </a:cubicBezTo>
                <a:cubicBezTo>
                  <a:pt x="3651790" y="475584"/>
                  <a:pt x="3665124" y="473298"/>
                  <a:pt x="3674078" y="473679"/>
                </a:cubicBezTo>
                <a:cubicBezTo>
                  <a:pt x="3676364" y="477775"/>
                  <a:pt x="3679317" y="480918"/>
                  <a:pt x="3682746" y="483394"/>
                </a:cubicBezTo>
                <a:cubicBezTo>
                  <a:pt x="3685984" y="468916"/>
                  <a:pt x="3695700" y="448723"/>
                  <a:pt x="3699510" y="444628"/>
                </a:cubicBezTo>
                <a:cubicBezTo>
                  <a:pt x="3727609" y="414243"/>
                  <a:pt x="3780282" y="404432"/>
                  <a:pt x="3818191" y="440246"/>
                </a:cubicBezTo>
                <a:cubicBezTo>
                  <a:pt x="3832765" y="454057"/>
                  <a:pt x="3837146" y="463678"/>
                  <a:pt x="3848766" y="473203"/>
                </a:cubicBezTo>
                <a:cubicBezTo>
                  <a:pt x="3854863" y="473012"/>
                  <a:pt x="3859911" y="473012"/>
                  <a:pt x="3863435" y="479013"/>
                </a:cubicBezTo>
                <a:cubicBezTo>
                  <a:pt x="3865149" y="474917"/>
                  <a:pt x="3869912" y="473203"/>
                  <a:pt x="3873246" y="475584"/>
                </a:cubicBezTo>
                <a:cubicBezTo>
                  <a:pt x="3872484" y="472155"/>
                  <a:pt x="3871627" y="468821"/>
                  <a:pt x="3870865" y="465487"/>
                </a:cubicBezTo>
                <a:cubicBezTo>
                  <a:pt x="3875627" y="464630"/>
                  <a:pt x="3878294" y="462439"/>
                  <a:pt x="3880104" y="459487"/>
                </a:cubicBezTo>
                <a:cubicBezTo>
                  <a:pt x="3907726" y="457772"/>
                  <a:pt x="3892772" y="456438"/>
                  <a:pt x="3874008" y="469774"/>
                </a:cubicBezTo>
                <a:cubicBezTo>
                  <a:pt x="3883247" y="476822"/>
                  <a:pt x="3889915" y="471583"/>
                  <a:pt x="3898106" y="472440"/>
                </a:cubicBezTo>
                <a:cubicBezTo>
                  <a:pt x="3892486" y="471488"/>
                  <a:pt x="3891439" y="483966"/>
                  <a:pt x="3896582" y="483871"/>
                </a:cubicBezTo>
                <a:cubicBezTo>
                  <a:pt x="3901916" y="470726"/>
                  <a:pt x="3900583" y="489014"/>
                  <a:pt x="3905250" y="475393"/>
                </a:cubicBezTo>
                <a:cubicBezTo>
                  <a:pt x="3909250" y="480727"/>
                  <a:pt x="3901916" y="487776"/>
                  <a:pt x="3908203" y="487966"/>
                </a:cubicBezTo>
                <a:cubicBezTo>
                  <a:pt x="3911346" y="477584"/>
                  <a:pt x="3924966" y="482156"/>
                  <a:pt x="3931729" y="487966"/>
                </a:cubicBezTo>
                <a:cubicBezTo>
                  <a:pt x="3930777" y="482156"/>
                  <a:pt x="3919633" y="480251"/>
                  <a:pt x="3924205" y="474250"/>
                </a:cubicBezTo>
                <a:cubicBezTo>
                  <a:pt x="3928491" y="486633"/>
                  <a:pt x="3926872" y="465487"/>
                  <a:pt x="3935444" y="467678"/>
                </a:cubicBezTo>
                <a:cubicBezTo>
                  <a:pt x="3940207" y="471107"/>
                  <a:pt x="3940111" y="485585"/>
                  <a:pt x="3946207" y="485776"/>
                </a:cubicBezTo>
                <a:cubicBezTo>
                  <a:pt x="3948684" y="480346"/>
                  <a:pt x="3942493" y="477965"/>
                  <a:pt x="3942016" y="468154"/>
                </a:cubicBezTo>
                <a:cubicBezTo>
                  <a:pt x="3951160" y="466249"/>
                  <a:pt x="3948874" y="478156"/>
                  <a:pt x="3948208" y="485109"/>
                </a:cubicBezTo>
                <a:cubicBezTo>
                  <a:pt x="3951637" y="483775"/>
                  <a:pt x="3954494" y="483585"/>
                  <a:pt x="3956780" y="484918"/>
                </a:cubicBezTo>
                <a:cubicBezTo>
                  <a:pt x="3953256" y="480537"/>
                  <a:pt x="3957066" y="471869"/>
                  <a:pt x="3959542" y="478537"/>
                </a:cubicBezTo>
                <a:cubicBezTo>
                  <a:pt x="3956685" y="479965"/>
                  <a:pt x="3959066" y="485204"/>
                  <a:pt x="3959923" y="489205"/>
                </a:cubicBezTo>
                <a:cubicBezTo>
                  <a:pt x="3963066" y="481775"/>
                  <a:pt x="3967543" y="475584"/>
                  <a:pt x="3973735" y="484442"/>
                </a:cubicBezTo>
                <a:cubicBezTo>
                  <a:pt x="3965162" y="483966"/>
                  <a:pt x="3969258" y="492443"/>
                  <a:pt x="3970782" y="499111"/>
                </a:cubicBezTo>
                <a:cubicBezTo>
                  <a:pt x="3977640" y="499015"/>
                  <a:pt x="3975449" y="499873"/>
                  <a:pt x="3978116" y="493872"/>
                </a:cubicBezTo>
                <a:cubicBezTo>
                  <a:pt x="3980878" y="498158"/>
                  <a:pt x="3988784" y="510255"/>
                  <a:pt x="3990975" y="503016"/>
                </a:cubicBezTo>
                <a:cubicBezTo>
                  <a:pt x="3987736" y="503111"/>
                  <a:pt x="3990022" y="500158"/>
                  <a:pt x="3992975" y="502349"/>
                </a:cubicBezTo>
                <a:cubicBezTo>
                  <a:pt x="3991832" y="495967"/>
                  <a:pt x="3988022" y="495682"/>
                  <a:pt x="3986022" y="491110"/>
                </a:cubicBezTo>
                <a:cubicBezTo>
                  <a:pt x="3995452" y="488633"/>
                  <a:pt x="3995356" y="506540"/>
                  <a:pt x="3993451" y="513112"/>
                </a:cubicBezTo>
                <a:cubicBezTo>
                  <a:pt x="3992880" y="504254"/>
                  <a:pt x="3988403" y="510445"/>
                  <a:pt x="3986974" y="512636"/>
                </a:cubicBezTo>
                <a:cubicBezTo>
                  <a:pt x="3986117" y="506731"/>
                  <a:pt x="3984212" y="503302"/>
                  <a:pt x="3980593" y="503968"/>
                </a:cubicBezTo>
                <a:cubicBezTo>
                  <a:pt x="3981450" y="507207"/>
                  <a:pt x="3983926" y="506635"/>
                  <a:pt x="3984307" y="510826"/>
                </a:cubicBezTo>
                <a:cubicBezTo>
                  <a:pt x="3972878" y="508255"/>
                  <a:pt x="3976021" y="506731"/>
                  <a:pt x="3967924" y="513779"/>
                </a:cubicBezTo>
                <a:cubicBezTo>
                  <a:pt x="3970496" y="514160"/>
                  <a:pt x="3973068" y="514922"/>
                  <a:pt x="3975068" y="516732"/>
                </a:cubicBezTo>
                <a:cubicBezTo>
                  <a:pt x="3968686" y="517208"/>
                  <a:pt x="3970782" y="534448"/>
                  <a:pt x="3962400" y="526543"/>
                </a:cubicBezTo>
                <a:cubicBezTo>
                  <a:pt x="3962781" y="522733"/>
                  <a:pt x="3969924" y="523590"/>
                  <a:pt x="3969067" y="518827"/>
                </a:cubicBezTo>
                <a:cubicBezTo>
                  <a:pt x="3962019" y="519494"/>
                  <a:pt x="3956971" y="528638"/>
                  <a:pt x="3953923" y="536925"/>
                </a:cubicBezTo>
                <a:cubicBezTo>
                  <a:pt x="3949922" y="531114"/>
                  <a:pt x="3953828" y="525876"/>
                  <a:pt x="3948112" y="520637"/>
                </a:cubicBezTo>
                <a:cubicBezTo>
                  <a:pt x="3943350" y="524161"/>
                  <a:pt x="3947065" y="533782"/>
                  <a:pt x="3943826" y="538449"/>
                </a:cubicBezTo>
                <a:cubicBezTo>
                  <a:pt x="3938683" y="543307"/>
                  <a:pt x="3947446" y="540163"/>
                  <a:pt x="3945160" y="535306"/>
                </a:cubicBezTo>
                <a:cubicBezTo>
                  <a:pt x="3946970" y="534687"/>
                  <a:pt x="3948018" y="535925"/>
                  <a:pt x="3949113" y="537044"/>
                </a:cubicBezTo>
                <a:lnTo>
                  <a:pt x="3952926" y="537965"/>
                </a:lnTo>
                <a:lnTo>
                  <a:pt x="3953161" y="537401"/>
                </a:lnTo>
                <a:cubicBezTo>
                  <a:pt x="3953256" y="537591"/>
                  <a:pt x="3953352" y="537782"/>
                  <a:pt x="3953542" y="538068"/>
                </a:cubicBezTo>
                <a:lnTo>
                  <a:pt x="3953324" y="538190"/>
                </a:lnTo>
                <a:lnTo>
                  <a:pt x="3950684" y="549784"/>
                </a:lnTo>
                <a:cubicBezTo>
                  <a:pt x="3955828" y="544926"/>
                  <a:pt x="3958780" y="540068"/>
                  <a:pt x="3960685" y="538068"/>
                </a:cubicBezTo>
                <a:cubicBezTo>
                  <a:pt x="3969639" y="537973"/>
                  <a:pt x="3974973" y="546545"/>
                  <a:pt x="3981259" y="552736"/>
                </a:cubicBezTo>
                <a:cubicBezTo>
                  <a:pt x="3986212" y="548164"/>
                  <a:pt x="3995547" y="548640"/>
                  <a:pt x="3999452" y="557308"/>
                </a:cubicBezTo>
                <a:cubicBezTo>
                  <a:pt x="3990880" y="562357"/>
                  <a:pt x="4000786" y="549403"/>
                  <a:pt x="3992308" y="554356"/>
                </a:cubicBezTo>
                <a:cubicBezTo>
                  <a:pt x="3994118" y="566929"/>
                  <a:pt x="4006596" y="554832"/>
                  <a:pt x="4011073" y="561404"/>
                </a:cubicBezTo>
                <a:cubicBezTo>
                  <a:pt x="4009072" y="562642"/>
                  <a:pt x="4008691" y="565214"/>
                  <a:pt x="4008310" y="567786"/>
                </a:cubicBezTo>
                <a:cubicBezTo>
                  <a:pt x="4010691" y="566452"/>
                  <a:pt x="4016216" y="557213"/>
                  <a:pt x="4017645" y="561880"/>
                </a:cubicBezTo>
                <a:cubicBezTo>
                  <a:pt x="4012120" y="566929"/>
                  <a:pt x="4017740" y="577501"/>
                  <a:pt x="4019836" y="580168"/>
                </a:cubicBezTo>
                <a:cubicBezTo>
                  <a:pt x="4022884" y="577501"/>
                  <a:pt x="4016883" y="568357"/>
                  <a:pt x="4020788" y="566262"/>
                </a:cubicBezTo>
                <a:cubicBezTo>
                  <a:pt x="4022598" y="571120"/>
                  <a:pt x="4026313" y="571596"/>
                  <a:pt x="4029075" y="574263"/>
                </a:cubicBezTo>
                <a:cubicBezTo>
                  <a:pt x="4026217" y="575787"/>
                  <a:pt x="4021550" y="575882"/>
                  <a:pt x="4021741" y="579502"/>
                </a:cubicBezTo>
                <a:cubicBezTo>
                  <a:pt x="4023455" y="579597"/>
                  <a:pt x="4024598" y="580930"/>
                  <a:pt x="4024979" y="583978"/>
                </a:cubicBezTo>
                <a:cubicBezTo>
                  <a:pt x="4046410" y="580930"/>
                  <a:pt x="4066222" y="574263"/>
                  <a:pt x="4078510" y="584455"/>
                </a:cubicBezTo>
                <a:cubicBezTo>
                  <a:pt x="4080986" y="580454"/>
                  <a:pt x="4089273" y="587312"/>
                  <a:pt x="4089178" y="575311"/>
                </a:cubicBezTo>
                <a:cubicBezTo>
                  <a:pt x="4090416" y="578930"/>
                  <a:pt x="4090702" y="584740"/>
                  <a:pt x="4093559" y="584645"/>
                </a:cubicBezTo>
                <a:cubicBezTo>
                  <a:pt x="4093178" y="581597"/>
                  <a:pt x="4091559" y="577597"/>
                  <a:pt x="4093749" y="576358"/>
                </a:cubicBezTo>
                <a:cubicBezTo>
                  <a:pt x="4101846" y="578930"/>
                  <a:pt x="4101846" y="580645"/>
                  <a:pt x="4110514" y="584169"/>
                </a:cubicBezTo>
                <a:cubicBezTo>
                  <a:pt x="4111752" y="573977"/>
                  <a:pt x="4100798" y="573406"/>
                  <a:pt x="4104894" y="569691"/>
                </a:cubicBezTo>
                <a:cubicBezTo>
                  <a:pt x="4107370" y="571882"/>
                  <a:pt x="4110037" y="566166"/>
                  <a:pt x="4111276" y="578359"/>
                </a:cubicBezTo>
                <a:cubicBezTo>
                  <a:pt x="4120324" y="572834"/>
                  <a:pt x="4122420" y="583597"/>
                  <a:pt x="4129468" y="582931"/>
                </a:cubicBezTo>
                <a:cubicBezTo>
                  <a:pt x="4128230" y="579883"/>
                  <a:pt x="4125182" y="578835"/>
                  <a:pt x="4130230" y="577215"/>
                </a:cubicBezTo>
                <a:cubicBezTo>
                  <a:pt x="4133659" y="581311"/>
                  <a:pt x="4135088" y="582264"/>
                  <a:pt x="4141184" y="587026"/>
                </a:cubicBezTo>
                <a:cubicBezTo>
                  <a:pt x="4140803" y="583312"/>
                  <a:pt x="4144804" y="582645"/>
                  <a:pt x="4145851" y="579978"/>
                </a:cubicBezTo>
                <a:cubicBezTo>
                  <a:pt x="4149280" y="583788"/>
                  <a:pt x="4152995" y="586645"/>
                  <a:pt x="4156710" y="589788"/>
                </a:cubicBezTo>
                <a:cubicBezTo>
                  <a:pt x="4162234" y="583121"/>
                  <a:pt x="4167283" y="589027"/>
                  <a:pt x="4169378" y="579978"/>
                </a:cubicBezTo>
                <a:cubicBezTo>
                  <a:pt x="4168521" y="576835"/>
                  <a:pt x="4166045" y="577406"/>
                  <a:pt x="4165568" y="573120"/>
                </a:cubicBezTo>
                <a:cubicBezTo>
                  <a:pt x="4172331" y="573120"/>
                  <a:pt x="4170712" y="567119"/>
                  <a:pt x="4174236" y="564738"/>
                </a:cubicBezTo>
                <a:cubicBezTo>
                  <a:pt x="4177665" y="572739"/>
                  <a:pt x="4167949" y="571405"/>
                  <a:pt x="4168711" y="577501"/>
                </a:cubicBezTo>
                <a:cubicBezTo>
                  <a:pt x="4174712" y="574930"/>
                  <a:pt x="4181951" y="577597"/>
                  <a:pt x="4185095" y="574549"/>
                </a:cubicBezTo>
                <a:cubicBezTo>
                  <a:pt x="4184047" y="570453"/>
                  <a:pt x="4179284" y="575025"/>
                  <a:pt x="4177951" y="571596"/>
                </a:cubicBezTo>
                <a:cubicBezTo>
                  <a:pt x="4181951" y="570262"/>
                  <a:pt x="4185952" y="568834"/>
                  <a:pt x="4189857" y="567500"/>
                </a:cubicBezTo>
                <a:cubicBezTo>
                  <a:pt x="4191095" y="576835"/>
                  <a:pt x="4194048" y="580930"/>
                  <a:pt x="4196620" y="587026"/>
                </a:cubicBezTo>
                <a:cubicBezTo>
                  <a:pt x="4200430" y="577787"/>
                  <a:pt x="4205573" y="577692"/>
                  <a:pt x="4209288" y="577215"/>
                </a:cubicBezTo>
                <a:cubicBezTo>
                  <a:pt x="4211764" y="565595"/>
                  <a:pt x="4207002" y="581026"/>
                  <a:pt x="4205478" y="570358"/>
                </a:cubicBezTo>
                <a:cubicBezTo>
                  <a:pt x="4214717" y="566262"/>
                  <a:pt x="4218908" y="564928"/>
                  <a:pt x="4226433" y="568548"/>
                </a:cubicBezTo>
                <a:cubicBezTo>
                  <a:pt x="4226433" y="566357"/>
                  <a:pt x="4225290" y="563500"/>
                  <a:pt x="4227195" y="562833"/>
                </a:cubicBezTo>
                <a:cubicBezTo>
                  <a:pt x="4228147" y="564643"/>
                  <a:pt x="4228528" y="567786"/>
                  <a:pt x="4230433" y="567214"/>
                </a:cubicBezTo>
                <a:cubicBezTo>
                  <a:pt x="4229290" y="562928"/>
                  <a:pt x="4230433" y="560261"/>
                  <a:pt x="4232529" y="558261"/>
                </a:cubicBezTo>
                <a:cubicBezTo>
                  <a:pt x="4234624" y="562833"/>
                  <a:pt x="4229005" y="571215"/>
                  <a:pt x="4236910" y="567690"/>
                </a:cubicBezTo>
                <a:cubicBezTo>
                  <a:pt x="4231291" y="562452"/>
                  <a:pt x="4241197" y="560833"/>
                  <a:pt x="4238434" y="556261"/>
                </a:cubicBezTo>
                <a:cubicBezTo>
                  <a:pt x="4242530" y="565405"/>
                  <a:pt x="4243673" y="545402"/>
                  <a:pt x="4246340" y="553498"/>
                </a:cubicBezTo>
                <a:cubicBezTo>
                  <a:pt x="4242054" y="557499"/>
                  <a:pt x="4253770" y="556451"/>
                  <a:pt x="4256056" y="558261"/>
                </a:cubicBezTo>
                <a:cubicBezTo>
                  <a:pt x="4254341" y="549498"/>
                  <a:pt x="4260437" y="548260"/>
                  <a:pt x="4263295" y="553022"/>
                </a:cubicBezTo>
                <a:cubicBezTo>
                  <a:pt x="4266248" y="543307"/>
                  <a:pt x="4266343" y="545307"/>
                  <a:pt x="4274534" y="546450"/>
                </a:cubicBezTo>
                <a:cubicBezTo>
                  <a:pt x="4264533" y="536925"/>
                  <a:pt x="4285679" y="537877"/>
                  <a:pt x="4273487" y="533210"/>
                </a:cubicBezTo>
                <a:cubicBezTo>
                  <a:pt x="4280821" y="537401"/>
                  <a:pt x="4286917" y="521018"/>
                  <a:pt x="4285964" y="531591"/>
                </a:cubicBezTo>
                <a:cubicBezTo>
                  <a:pt x="4285488" y="530067"/>
                  <a:pt x="4285012" y="528733"/>
                  <a:pt x="4283392" y="529781"/>
                </a:cubicBezTo>
                <a:cubicBezTo>
                  <a:pt x="4285202" y="540925"/>
                  <a:pt x="4281488" y="538354"/>
                  <a:pt x="4283012" y="546259"/>
                </a:cubicBezTo>
                <a:cubicBezTo>
                  <a:pt x="4287583" y="541878"/>
                  <a:pt x="4287298" y="533972"/>
                  <a:pt x="4291870" y="529590"/>
                </a:cubicBezTo>
                <a:cubicBezTo>
                  <a:pt x="4294251" y="535687"/>
                  <a:pt x="4301395" y="530829"/>
                  <a:pt x="4304157" y="536258"/>
                </a:cubicBezTo>
                <a:cubicBezTo>
                  <a:pt x="4303300" y="531496"/>
                  <a:pt x="4310443" y="532353"/>
                  <a:pt x="4310824" y="528448"/>
                </a:cubicBezTo>
                <a:cubicBezTo>
                  <a:pt x="4311777" y="531305"/>
                  <a:pt x="4312063" y="535687"/>
                  <a:pt x="4314539" y="535306"/>
                </a:cubicBezTo>
                <a:cubicBezTo>
                  <a:pt x="4321969" y="521399"/>
                  <a:pt x="4344257" y="547498"/>
                  <a:pt x="4355782" y="529210"/>
                </a:cubicBezTo>
                <a:cubicBezTo>
                  <a:pt x="4387501" y="546164"/>
                  <a:pt x="4424077" y="528638"/>
                  <a:pt x="4456748" y="540544"/>
                </a:cubicBezTo>
                <a:cubicBezTo>
                  <a:pt x="4476940" y="535877"/>
                  <a:pt x="4508468" y="540925"/>
                  <a:pt x="4521898" y="545212"/>
                </a:cubicBezTo>
                <a:cubicBezTo>
                  <a:pt x="4528661" y="536068"/>
                  <a:pt x="4545425" y="544926"/>
                  <a:pt x="4557141" y="549307"/>
                </a:cubicBezTo>
                <a:cubicBezTo>
                  <a:pt x="4560380" y="548164"/>
                  <a:pt x="4556665" y="541973"/>
                  <a:pt x="4559332" y="540449"/>
                </a:cubicBezTo>
                <a:cubicBezTo>
                  <a:pt x="4562094" y="553975"/>
                  <a:pt x="4573715" y="538258"/>
                  <a:pt x="4576858" y="542545"/>
                </a:cubicBezTo>
                <a:cubicBezTo>
                  <a:pt x="4575429" y="543592"/>
                  <a:pt x="4575143" y="545307"/>
                  <a:pt x="4576096" y="548164"/>
                </a:cubicBezTo>
                <a:cubicBezTo>
                  <a:pt x="4599623" y="541973"/>
                  <a:pt x="4624006" y="554356"/>
                  <a:pt x="4653629" y="559499"/>
                </a:cubicBezTo>
                <a:cubicBezTo>
                  <a:pt x="4651439" y="560737"/>
                  <a:pt x="4647914" y="561023"/>
                  <a:pt x="4648295" y="564071"/>
                </a:cubicBezTo>
                <a:cubicBezTo>
                  <a:pt x="4676775" y="570929"/>
                  <a:pt x="4704493" y="560166"/>
                  <a:pt x="4728877" y="579692"/>
                </a:cubicBezTo>
                <a:cubicBezTo>
                  <a:pt x="4727543" y="587979"/>
                  <a:pt x="4718399" y="577597"/>
                  <a:pt x="4717637" y="586264"/>
                </a:cubicBezTo>
                <a:cubicBezTo>
                  <a:pt x="4720209" y="594551"/>
                  <a:pt x="4728115" y="590551"/>
                  <a:pt x="4731067" y="597980"/>
                </a:cubicBezTo>
                <a:cubicBezTo>
                  <a:pt x="4698301" y="624269"/>
                  <a:pt x="4659916" y="608362"/>
                  <a:pt x="4621435" y="622364"/>
                </a:cubicBezTo>
                <a:cubicBezTo>
                  <a:pt x="4672774" y="626650"/>
                  <a:pt x="4724114" y="630937"/>
                  <a:pt x="4775930" y="634270"/>
                </a:cubicBezTo>
                <a:cubicBezTo>
                  <a:pt x="4776311" y="663893"/>
                  <a:pt x="4743259" y="659988"/>
                  <a:pt x="4729448" y="672180"/>
                </a:cubicBezTo>
                <a:cubicBezTo>
                  <a:pt x="4728972" y="681228"/>
                  <a:pt x="4736306" y="671989"/>
                  <a:pt x="4735830" y="680943"/>
                </a:cubicBezTo>
                <a:cubicBezTo>
                  <a:pt x="4733258" y="683324"/>
                  <a:pt x="4724876" y="681514"/>
                  <a:pt x="4726496" y="686848"/>
                </a:cubicBezTo>
                <a:cubicBezTo>
                  <a:pt x="4730591" y="691611"/>
                  <a:pt x="4734020" y="697993"/>
                  <a:pt x="4742688" y="692087"/>
                </a:cubicBezTo>
                <a:cubicBezTo>
                  <a:pt x="4743164" y="700278"/>
                  <a:pt x="4746974" y="700660"/>
                  <a:pt x="4748308" y="706565"/>
                </a:cubicBezTo>
                <a:cubicBezTo>
                  <a:pt x="4736021" y="696469"/>
                  <a:pt x="4704588" y="703803"/>
                  <a:pt x="4686872" y="708756"/>
                </a:cubicBezTo>
                <a:cubicBezTo>
                  <a:pt x="4700873" y="717995"/>
                  <a:pt x="4724209" y="714090"/>
                  <a:pt x="4728781" y="705232"/>
                </a:cubicBezTo>
                <a:cubicBezTo>
                  <a:pt x="4732877" y="720091"/>
                  <a:pt x="4756404" y="702469"/>
                  <a:pt x="4756690" y="714566"/>
                </a:cubicBezTo>
                <a:cubicBezTo>
                  <a:pt x="4763738" y="707422"/>
                  <a:pt x="4782217" y="707232"/>
                  <a:pt x="4790027" y="711232"/>
                </a:cubicBezTo>
                <a:cubicBezTo>
                  <a:pt x="4779455" y="716947"/>
                  <a:pt x="4763833" y="717233"/>
                  <a:pt x="4746784" y="717995"/>
                </a:cubicBezTo>
                <a:cubicBezTo>
                  <a:pt x="4749260" y="724091"/>
                  <a:pt x="4751451" y="725996"/>
                  <a:pt x="4747736" y="731330"/>
                </a:cubicBezTo>
                <a:cubicBezTo>
                  <a:pt x="4744498" y="723901"/>
                  <a:pt x="4745546" y="720948"/>
                  <a:pt x="4742783" y="719424"/>
                </a:cubicBezTo>
                <a:cubicBezTo>
                  <a:pt x="4737259" y="725234"/>
                  <a:pt x="4747546" y="732664"/>
                  <a:pt x="4739831" y="733997"/>
                </a:cubicBezTo>
                <a:cubicBezTo>
                  <a:pt x="4737640" y="729997"/>
                  <a:pt x="4743164" y="721615"/>
                  <a:pt x="4736878" y="721424"/>
                </a:cubicBezTo>
                <a:cubicBezTo>
                  <a:pt x="4732877" y="730663"/>
                  <a:pt x="4716494" y="714757"/>
                  <a:pt x="4706683" y="729139"/>
                </a:cubicBezTo>
                <a:cubicBezTo>
                  <a:pt x="4711160" y="734378"/>
                  <a:pt x="4721162" y="726758"/>
                  <a:pt x="4722114" y="740188"/>
                </a:cubicBezTo>
                <a:cubicBezTo>
                  <a:pt x="4708398" y="741331"/>
                  <a:pt x="4703255" y="744284"/>
                  <a:pt x="4691253" y="745427"/>
                </a:cubicBezTo>
                <a:cubicBezTo>
                  <a:pt x="4686967" y="760381"/>
                  <a:pt x="4703540" y="771049"/>
                  <a:pt x="4712398" y="762667"/>
                </a:cubicBezTo>
                <a:cubicBezTo>
                  <a:pt x="4713446" y="755524"/>
                  <a:pt x="4704112" y="754190"/>
                  <a:pt x="4709350" y="750094"/>
                </a:cubicBezTo>
                <a:cubicBezTo>
                  <a:pt x="4714494" y="760286"/>
                  <a:pt x="4729639" y="778384"/>
                  <a:pt x="4731353" y="761524"/>
                </a:cubicBezTo>
                <a:cubicBezTo>
                  <a:pt x="4732306" y="779050"/>
                  <a:pt x="4757738" y="759905"/>
                  <a:pt x="4755261" y="772383"/>
                </a:cubicBezTo>
                <a:cubicBezTo>
                  <a:pt x="4750498" y="770859"/>
                  <a:pt x="4730972" y="779241"/>
                  <a:pt x="4721923" y="775717"/>
                </a:cubicBezTo>
                <a:cubicBezTo>
                  <a:pt x="4684681" y="801720"/>
                  <a:pt x="4626007" y="786385"/>
                  <a:pt x="4578953" y="803434"/>
                </a:cubicBezTo>
                <a:cubicBezTo>
                  <a:pt x="4565047" y="797338"/>
                  <a:pt x="4551998" y="802672"/>
                  <a:pt x="4536376" y="808006"/>
                </a:cubicBezTo>
                <a:lnTo>
                  <a:pt x="4518279" y="808006"/>
                </a:lnTo>
                <a:cubicBezTo>
                  <a:pt x="4517707" y="806578"/>
                  <a:pt x="4516946" y="805720"/>
                  <a:pt x="4515517" y="806387"/>
                </a:cubicBezTo>
                <a:cubicBezTo>
                  <a:pt x="4514850" y="807054"/>
                  <a:pt x="4513898" y="807435"/>
                  <a:pt x="4513135" y="808006"/>
                </a:cubicBezTo>
                <a:lnTo>
                  <a:pt x="131731" y="808006"/>
                </a:lnTo>
                <a:cubicBezTo>
                  <a:pt x="131826" y="807816"/>
                  <a:pt x="131731" y="807721"/>
                  <a:pt x="131731" y="807530"/>
                </a:cubicBezTo>
                <a:cubicBezTo>
                  <a:pt x="131731" y="807721"/>
                  <a:pt x="131635" y="807816"/>
                  <a:pt x="131635" y="808006"/>
                </a:cubicBezTo>
                <a:lnTo>
                  <a:pt x="127254" y="808006"/>
                </a:lnTo>
                <a:cubicBezTo>
                  <a:pt x="125063" y="805625"/>
                  <a:pt x="121348" y="802672"/>
                  <a:pt x="114109" y="804006"/>
                </a:cubicBezTo>
                <a:cubicBezTo>
                  <a:pt x="130683" y="786289"/>
                  <a:pt x="163544" y="799339"/>
                  <a:pt x="172021" y="782575"/>
                </a:cubicBezTo>
                <a:cubicBezTo>
                  <a:pt x="179260" y="782765"/>
                  <a:pt x="177451" y="790004"/>
                  <a:pt x="184213" y="790480"/>
                </a:cubicBezTo>
                <a:cubicBezTo>
                  <a:pt x="184594" y="790576"/>
                  <a:pt x="184880" y="790480"/>
                  <a:pt x="185261" y="790576"/>
                </a:cubicBezTo>
                <a:cubicBezTo>
                  <a:pt x="184309" y="789718"/>
                  <a:pt x="183261" y="788766"/>
                  <a:pt x="182308" y="787813"/>
                </a:cubicBezTo>
                <a:cubicBezTo>
                  <a:pt x="183070" y="783432"/>
                  <a:pt x="190881" y="787147"/>
                  <a:pt x="190786" y="781717"/>
                </a:cubicBezTo>
                <a:cubicBezTo>
                  <a:pt x="190976" y="783146"/>
                  <a:pt x="191643" y="784384"/>
                  <a:pt x="192214" y="785718"/>
                </a:cubicBezTo>
                <a:cubicBezTo>
                  <a:pt x="192976" y="783432"/>
                  <a:pt x="193548" y="780955"/>
                  <a:pt x="195262" y="779622"/>
                </a:cubicBezTo>
                <a:cubicBezTo>
                  <a:pt x="187547" y="773240"/>
                  <a:pt x="168783" y="776574"/>
                  <a:pt x="159544" y="776955"/>
                </a:cubicBezTo>
                <a:cubicBezTo>
                  <a:pt x="158019" y="781908"/>
                  <a:pt x="162877" y="781717"/>
                  <a:pt x="166878" y="782194"/>
                </a:cubicBezTo>
                <a:cubicBezTo>
                  <a:pt x="157734" y="789909"/>
                  <a:pt x="150876" y="777145"/>
                  <a:pt x="140779" y="778669"/>
                </a:cubicBezTo>
                <a:cubicBezTo>
                  <a:pt x="141256" y="778574"/>
                  <a:pt x="141541" y="778288"/>
                  <a:pt x="141637" y="778003"/>
                </a:cubicBezTo>
                <a:cubicBezTo>
                  <a:pt x="138303" y="766287"/>
                  <a:pt x="126873" y="784765"/>
                  <a:pt x="129445" y="770097"/>
                </a:cubicBezTo>
                <a:cubicBezTo>
                  <a:pt x="125158" y="769240"/>
                  <a:pt x="122587" y="773526"/>
                  <a:pt x="121825" y="769525"/>
                </a:cubicBezTo>
                <a:cubicBezTo>
                  <a:pt x="114681" y="771145"/>
                  <a:pt x="128397" y="774383"/>
                  <a:pt x="123539" y="781336"/>
                </a:cubicBezTo>
                <a:cubicBezTo>
                  <a:pt x="114490" y="779526"/>
                  <a:pt x="111061" y="783718"/>
                  <a:pt x="107251" y="787337"/>
                </a:cubicBezTo>
                <a:cubicBezTo>
                  <a:pt x="95250" y="791433"/>
                  <a:pt x="119539" y="765620"/>
                  <a:pt x="127444" y="763048"/>
                </a:cubicBezTo>
                <a:cubicBezTo>
                  <a:pt x="130778" y="764191"/>
                  <a:pt x="131159" y="767430"/>
                  <a:pt x="134778" y="768287"/>
                </a:cubicBezTo>
                <a:cubicBezTo>
                  <a:pt x="141922" y="768763"/>
                  <a:pt x="129159" y="761524"/>
                  <a:pt x="140208" y="764001"/>
                </a:cubicBezTo>
                <a:cubicBezTo>
                  <a:pt x="134112" y="759429"/>
                  <a:pt x="138684" y="760000"/>
                  <a:pt x="135826" y="754380"/>
                </a:cubicBezTo>
                <a:cubicBezTo>
                  <a:pt x="130778" y="759810"/>
                  <a:pt x="132397" y="756571"/>
                  <a:pt x="122872" y="755714"/>
                </a:cubicBezTo>
                <a:cubicBezTo>
                  <a:pt x="124110" y="741426"/>
                  <a:pt x="137541" y="752857"/>
                  <a:pt x="139160" y="742951"/>
                </a:cubicBezTo>
                <a:cubicBezTo>
                  <a:pt x="148495" y="739998"/>
                  <a:pt x="140113" y="750951"/>
                  <a:pt x="146304" y="750475"/>
                </a:cubicBezTo>
                <a:cubicBezTo>
                  <a:pt x="152019" y="745999"/>
                  <a:pt x="151352" y="742474"/>
                  <a:pt x="157734" y="735045"/>
                </a:cubicBezTo>
                <a:cubicBezTo>
                  <a:pt x="167640" y="735235"/>
                  <a:pt x="173545" y="738664"/>
                  <a:pt x="174879" y="745618"/>
                </a:cubicBezTo>
                <a:cubicBezTo>
                  <a:pt x="160306" y="744284"/>
                  <a:pt x="153829" y="751714"/>
                  <a:pt x="141065" y="752380"/>
                </a:cubicBezTo>
                <a:cubicBezTo>
                  <a:pt x="138970" y="774193"/>
                  <a:pt x="164973" y="754285"/>
                  <a:pt x="165830" y="763525"/>
                </a:cubicBezTo>
                <a:cubicBezTo>
                  <a:pt x="168211" y="762667"/>
                  <a:pt x="170497" y="761810"/>
                  <a:pt x="171259" y="759238"/>
                </a:cubicBezTo>
                <a:cubicBezTo>
                  <a:pt x="170973" y="754380"/>
                  <a:pt x="160115" y="757810"/>
                  <a:pt x="158877" y="753714"/>
                </a:cubicBezTo>
                <a:cubicBezTo>
                  <a:pt x="173069" y="747808"/>
                  <a:pt x="181642" y="749047"/>
                  <a:pt x="189357" y="739331"/>
                </a:cubicBezTo>
                <a:cubicBezTo>
                  <a:pt x="188500" y="739045"/>
                  <a:pt x="187642" y="738855"/>
                  <a:pt x="186785" y="738569"/>
                </a:cubicBezTo>
                <a:cubicBezTo>
                  <a:pt x="186785" y="738569"/>
                  <a:pt x="186785" y="738760"/>
                  <a:pt x="186785" y="738760"/>
                </a:cubicBezTo>
                <a:cubicBezTo>
                  <a:pt x="186499" y="738569"/>
                  <a:pt x="186214" y="738474"/>
                  <a:pt x="185928" y="738283"/>
                </a:cubicBezTo>
                <a:cubicBezTo>
                  <a:pt x="179165" y="736283"/>
                  <a:pt x="172688" y="735045"/>
                  <a:pt x="168402" y="732473"/>
                </a:cubicBezTo>
                <a:cubicBezTo>
                  <a:pt x="168402" y="732092"/>
                  <a:pt x="168783" y="731806"/>
                  <a:pt x="169450" y="731616"/>
                </a:cubicBezTo>
                <a:cubicBezTo>
                  <a:pt x="166211" y="730568"/>
                  <a:pt x="162782" y="729520"/>
                  <a:pt x="159163" y="728568"/>
                </a:cubicBezTo>
                <a:cubicBezTo>
                  <a:pt x="159829" y="728853"/>
                  <a:pt x="160496" y="729044"/>
                  <a:pt x="160972" y="729425"/>
                </a:cubicBezTo>
                <a:cubicBezTo>
                  <a:pt x="153543" y="734473"/>
                  <a:pt x="146113" y="730378"/>
                  <a:pt x="137922" y="729806"/>
                </a:cubicBezTo>
                <a:cubicBezTo>
                  <a:pt x="138208" y="730663"/>
                  <a:pt x="138779" y="731330"/>
                  <a:pt x="140017" y="731425"/>
                </a:cubicBezTo>
                <a:cubicBezTo>
                  <a:pt x="138112" y="735521"/>
                  <a:pt x="134778" y="732759"/>
                  <a:pt x="131635" y="730378"/>
                </a:cubicBezTo>
                <a:cubicBezTo>
                  <a:pt x="131064" y="730568"/>
                  <a:pt x="130492" y="730568"/>
                  <a:pt x="129921" y="730759"/>
                </a:cubicBezTo>
                <a:cubicBezTo>
                  <a:pt x="129445" y="734569"/>
                  <a:pt x="129064" y="738474"/>
                  <a:pt x="128587" y="742284"/>
                </a:cubicBezTo>
                <a:cubicBezTo>
                  <a:pt x="121444" y="737331"/>
                  <a:pt x="125349" y="733235"/>
                  <a:pt x="129349" y="728949"/>
                </a:cubicBezTo>
                <a:cubicBezTo>
                  <a:pt x="128587" y="728568"/>
                  <a:pt x="127921" y="728282"/>
                  <a:pt x="127349" y="728187"/>
                </a:cubicBezTo>
                <a:cubicBezTo>
                  <a:pt x="128111" y="723329"/>
                  <a:pt x="130397" y="724567"/>
                  <a:pt x="132397" y="725234"/>
                </a:cubicBezTo>
                <a:cubicBezTo>
                  <a:pt x="132683" y="724853"/>
                  <a:pt x="133064" y="724472"/>
                  <a:pt x="133254" y="724091"/>
                </a:cubicBezTo>
                <a:cubicBezTo>
                  <a:pt x="133731" y="724567"/>
                  <a:pt x="134302" y="724758"/>
                  <a:pt x="134874" y="725044"/>
                </a:cubicBezTo>
                <a:cubicBezTo>
                  <a:pt x="135064" y="724758"/>
                  <a:pt x="135255" y="724567"/>
                  <a:pt x="135350" y="724091"/>
                </a:cubicBezTo>
                <a:cubicBezTo>
                  <a:pt x="136493" y="724282"/>
                  <a:pt x="136969" y="725139"/>
                  <a:pt x="137160" y="726091"/>
                </a:cubicBezTo>
                <a:cubicBezTo>
                  <a:pt x="143827" y="728377"/>
                  <a:pt x="153352" y="727330"/>
                  <a:pt x="158401" y="728473"/>
                </a:cubicBezTo>
                <a:cubicBezTo>
                  <a:pt x="153543" y="727139"/>
                  <a:pt x="148399" y="725901"/>
                  <a:pt x="142970" y="724663"/>
                </a:cubicBezTo>
                <a:cubicBezTo>
                  <a:pt x="133350" y="722662"/>
                  <a:pt x="153257" y="719995"/>
                  <a:pt x="150590" y="725234"/>
                </a:cubicBezTo>
                <a:cubicBezTo>
                  <a:pt x="155924" y="720757"/>
                  <a:pt x="159734" y="716471"/>
                  <a:pt x="156877" y="709423"/>
                </a:cubicBezTo>
                <a:cubicBezTo>
                  <a:pt x="158591" y="715423"/>
                  <a:pt x="168116" y="715138"/>
                  <a:pt x="166020" y="724091"/>
                </a:cubicBezTo>
                <a:cubicBezTo>
                  <a:pt x="168116" y="723805"/>
                  <a:pt x="168783" y="721996"/>
                  <a:pt x="171259" y="722186"/>
                </a:cubicBezTo>
                <a:cubicBezTo>
                  <a:pt x="170402" y="714090"/>
                  <a:pt x="154305" y="697135"/>
                  <a:pt x="149352" y="706565"/>
                </a:cubicBezTo>
                <a:cubicBezTo>
                  <a:pt x="141541" y="704374"/>
                  <a:pt x="146494" y="700088"/>
                  <a:pt x="147733" y="694754"/>
                </a:cubicBezTo>
                <a:cubicBezTo>
                  <a:pt x="143827" y="696469"/>
                  <a:pt x="137731" y="695897"/>
                  <a:pt x="139446" y="703422"/>
                </a:cubicBezTo>
                <a:cubicBezTo>
                  <a:pt x="132873" y="702850"/>
                  <a:pt x="137350" y="693325"/>
                  <a:pt x="127159" y="695611"/>
                </a:cubicBezTo>
                <a:cubicBezTo>
                  <a:pt x="140875" y="702660"/>
                  <a:pt x="105060" y="703803"/>
                  <a:pt x="114204" y="697040"/>
                </a:cubicBezTo>
                <a:cubicBezTo>
                  <a:pt x="109061" y="694659"/>
                  <a:pt x="102298" y="702184"/>
                  <a:pt x="108585" y="703612"/>
                </a:cubicBezTo>
                <a:cubicBezTo>
                  <a:pt x="105918" y="710280"/>
                  <a:pt x="105156" y="697993"/>
                  <a:pt x="98584" y="700564"/>
                </a:cubicBezTo>
                <a:cubicBezTo>
                  <a:pt x="92678" y="701898"/>
                  <a:pt x="96774" y="713709"/>
                  <a:pt x="87534" y="711423"/>
                </a:cubicBezTo>
                <a:cubicBezTo>
                  <a:pt x="98298" y="699612"/>
                  <a:pt x="80962" y="694183"/>
                  <a:pt x="73818" y="689420"/>
                </a:cubicBezTo>
                <a:cubicBezTo>
                  <a:pt x="77914" y="685991"/>
                  <a:pt x="88011" y="684372"/>
                  <a:pt x="86391" y="692659"/>
                </a:cubicBezTo>
                <a:cubicBezTo>
                  <a:pt x="90202" y="679133"/>
                  <a:pt x="98393" y="671799"/>
                  <a:pt x="103727" y="665989"/>
                </a:cubicBezTo>
                <a:cubicBezTo>
                  <a:pt x="105060" y="667227"/>
                  <a:pt x="99346" y="673228"/>
                  <a:pt x="105251" y="680086"/>
                </a:cubicBezTo>
                <a:cubicBezTo>
                  <a:pt x="113252" y="681800"/>
                  <a:pt x="114490" y="676466"/>
                  <a:pt x="123253" y="679038"/>
                </a:cubicBezTo>
                <a:cubicBezTo>
                  <a:pt x="122968" y="676276"/>
                  <a:pt x="124110" y="674942"/>
                  <a:pt x="126111" y="674561"/>
                </a:cubicBezTo>
                <a:cubicBezTo>
                  <a:pt x="117443" y="662464"/>
                  <a:pt x="87439" y="655416"/>
                  <a:pt x="71152" y="656559"/>
                </a:cubicBezTo>
                <a:cubicBezTo>
                  <a:pt x="72199" y="651987"/>
                  <a:pt x="65246" y="646748"/>
                  <a:pt x="59436" y="641700"/>
                </a:cubicBezTo>
                <a:cubicBezTo>
                  <a:pt x="60102" y="637318"/>
                  <a:pt x="68008" y="640747"/>
                  <a:pt x="67627" y="635318"/>
                </a:cubicBezTo>
                <a:cubicBezTo>
                  <a:pt x="72295" y="655606"/>
                  <a:pt x="100298" y="657702"/>
                  <a:pt x="124491" y="662750"/>
                </a:cubicBezTo>
                <a:cubicBezTo>
                  <a:pt x="125158" y="658559"/>
                  <a:pt x="121825" y="657607"/>
                  <a:pt x="122682" y="653225"/>
                </a:cubicBezTo>
                <a:cubicBezTo>
                  <a:pt x="111442" y="657416"/>
                  <a:pt x="95631" y="648844"/>
                  <a:pt x="90202" y="641509"/>
                </a:cubicBezTo>
                <a:cubicBezTo>
                  <a:pt x="85915" y="641128"/>
                  <a:pt x="83439" y="642748"/>
                  <a:pt x="82200" y="645605"/>
                </a:cubicBezTo>
                <a:cubicBezTo>
                  <a:pt x="77057" y="648463"/>
                  <a:pt x="86106" y="637509"/>
                  <a:pt x="85629" y="634270"/>
                </a:cubicBezTo>
                <a:cubicBezTo>
                  <a:pt x="81153" y="625317"/>
                  <a:pt x="72866" y="645796"/>
                  <a:pt x="72866" y="633318"/>
                </a:cubicBezTo>
                <a:cubicBezTo>
                  <a:pt x="75819" y="633127"/>
                  <a:pt x="74485" y="631127"/>
                  <a:pt x="73056" y="631032"/>
                </a:cubicBezTo>
                <a:cubicBezTo>
                  <a:pt x="81058" y="634080"/>
                  <a:pt x="104108" y="601695"/>
                  <a:pt x="104679" y="619411"/>
                </a:cubicBezTo>
                <a:cubicBezTo>
                  <a:pt x="112014" y="616935"/>
                  <a:pt x="104394" y="608267"/>
                  <a:pt x="100489" y="607410"/>
                </a:cubicBezTo>
                <a:cubicBezTo>
                  <a:pt x="101060" y="603028"/>
                  <a:pt x="108775" y="610744"/>
                  <a:pt x="115728" y="608553"/>
                </a:cubicBezTo>
                <a:cubicBezTo>
                  <a:pt x="113919" y="602743"/>
                  <a:pt x="114395" y="595027"/>
                  <a:pt x="106584" y="593884"/>
                </a:cubicBezTo>
                <a:cubicBezTo>
                  <a:pt x="127635" y="593408"/>
                  <a:pt x="129349" y="595123"/>
                  <a:pt x="157734" y="595313"/>
                </a:cubicBezTo>
                <a:cubicBezTo>
                  <a:pt x="143922" y="590265"/>
                  <a:pt x="148495" y="583978"/>
                  <a:pt x="133254" y="579502"/>
                </a:cubicBezTo>
                <a:cubicBezTo>
                  <a:pt x="127063" y="579692"/>
                  <a:pt x="135541" y="585979"/>
                  <a:pt x="137827" y="586836"/>
                </a:cubicBezTo>
                <a:cubicBezTo>
                  <a:pt x="134302" y="588741"/>
                  <a:pt x="125063" y="590551"/>
                  <a:pt x="127921" y="581407"/>
                </a:cubicBezTo>
                <a:cubicBezTo>
                  <a:pt x="124491" y="584359"/>
                  <a:pt x="113252" y="583883"/>
                  <a:pt x="120491" y="578549"/>
                </a:cubicBezTo>
                <a:cubicBezTo>
                  <a:pt x="118681" y="581692"/>
                  <a:pt x="110585" y="578263"/>
                  <a:pt x="109918" y="582454"/>
                </a:cubicBezTo>
                <a:cubicBezTo>
                  <a:pt x="112585" y="573310"/>
                  <a:pt x="94773" y="576263"/>
                  <a:pt x="90964" y="562452"/>
                </a:cubicBezTo>
                <a:cubicBezTo>
                  <a:pt x="97345" y="565405"/>
                  <a:pt x="103060" y="569024"/>
                  <a:pt x="113538" y="568738"/>
                </a:cubicBezTo>
                <a:cubicBezTo>
                  <a:pt x="113728" y="562738"/>
                  <a:pt x="104298" y="564262"/>
                  <a:pt x="101346" y="560833"/>
                </a:cubicBezTo>
                <a:cubicBezTo>
                  <a:pt x="103727" y="558451"/>
                  <a:pt x="109823" y="561690"/>
                  <a:pt x="101632" y="556261"/>
                </a:cubicBezTo>
                <a:cubicBezTo>
                  <a:pt x="107347" y="551212"/>
                  <a:pt x="117348" y="547688"/>
                  <a:pt x="119443" y="557499"/>
                </a:cubicBezTo>
                <a:cubicBezTo>
                  <a:pt x="125253" y="557023"/>
                  <a:pt x="120205" y="543021"/>
                  <a:pt x="127635" y="551117"/>
                </a:cubicBezTo>
                <a:cubicBezTo>
                  <a:pt x="128778" y="545878"/>
                  <a:pt x="127921" y="542259"/>
                  <a:pt x="125920" y="539401"/>
                </a:cubicBezTo>
                <a:cubicBezTo>
                  <a:pt x="123539" y="540259"/>
                  <a:pt x="121253" y="541116"/>
                  <a:pt x="120491" y="543688"/>
                </a:cubicBezTo>
                <a:cubicBezTo>
                  <a:pt x="113538" y="540068"/>
                  <a:pt x="123253" y="533496"/>
                  <a:pt x="124110" y="529972"/>
                </a:cubicBezTo>
                <a:cubicBezTo>
                  <a:pt x="110585" y="522256"/>
                  <a:pt x="111252" y="535877"/>
                  <a:pt x="97917" y="537306"/>
                </a:cubicBezTo>
                <a:cubicBezTo>
                  <a:pt x="100679" y="534448"/>
                  <a:pt x="105156" y="533305"/>
                  <a:pt x="106203" y="528638"/>
                </a:cubicBezTo>
                <a:cubicBezTo>
                  <a:pt x="97631" y="526352"/>
                  <a:pt x="102298" y="537877"/>
                  <a:pt x="92964" y="534734"/>
                </a:cubicBezTo>
                <a:cubicBezTo>
                  <a:pt x="91726" y="527495"/>
                  <a:pt x="96202" y="526447"/>
                  <a:pt x="96583" y="521018"/>
                </a:cubicBezTo>
                <a:cubicBezTo>
                  <a:pt x="104679" y="527495"/>
                  <a:pt x="123634" y="520923"/>
                  <a:pt x="132207" y="523685"/>
                </a:cubicBezTo>
                <a:cubicBezTo>
                  <a:pt x="128397" y="513017"/>
                  <a:pt x="105918" y="515017"/>
                  <a:pt x="110680" y="503492"/>
                </a:cubicBezTo>
                <a:cubicBezTo>
                  <a:pt x="107918" y="504826"/>
                  <a:pt x="107632" y="508636"/>
                  <a:pt x="102679" y="507588"/>
                </a:cubicBezTo>
                <a:cubicBezTo>
                  <a:pt x="100584" y="499682"/>
                  <a:pt x="95821" y="494062"/>
                  <a:pt x="89535" y="489490"/>
                </a:cubicBezTo>
                <a:cubicBezTo>
                  <a:pt x="94297" y="475203"/>
                  <a:pt x="110585" y="486061"/>
                  <a:pt x="109061" y="467583"/>
                </a:cubicBezTo>
                <a:cubicBezTo>
                  <a:pt x="124301" y="467297"/>
                  <a:pt x="126968" y="473298"/>
                  <a:pt x="134207" y="474155"/>
                </a:cubicBezTo>
                <a:cubicBezTo>
                  <a:pt x="131159" y="475012"/>
                  <a:pt x="123920" y="475679"/>
                  <a:pt x="123158" y="485013"/>
                </a:cubicBezTo>
                <a:cubicBezTo>
                  <a:pt x="131159" y="483489"/>
                  <a:pt x="131350" y="477679"/>
                  <a:pt x="130397" y="490157"/>
                </a:cubicBezTo>
                <a:cubicBezTo>
                  <a:pt x="138303" y="491776"/>
                  <a:pt x="138874" y="485776"/>
                  <a:pt x="138874" y="479108"/>
                </a:cubicBezTo>
                <a:cubicBezTo>
                  <a:pt x="156972" y="478822"/>
                  <a:pt x="148685" y="476155"/>
                  <a:pt x="162115" y="476155"/>
                </a:cubicBezTo>
                <a:cubicBezTo>
                  <a:pt x="163449" y="480346"/>
                  <a:pt x="164020" y="487681"/>
                  <a:pt x="176879" y="484156"/>
                </a:cubicBezTo>
                <a:cubicBezTo>
                  <a:pt x="174879" y="528543"/>
                  <a:pt x="229457" y="508636"/>
                  <a:pt x="260699" y="527590"/>
                </a:cubicBezTo>
                <a:cubicBezTo>
                  <a:pt x="268319" y="526543"/>
                  <a:pt x="270986" y="520256"/>
                  <a:pt x="281559" y="522161"/>
                </a:cubicBezTo>
                <a:cubicBezTo>
                  <a:pt x="290322" y="540354"/>
                  <a:pt x="341471" y="537211"/>
                  <a:pt x="354997" y="532258"/>
                </a:cubicBezTo>
                <a:cubicBezTo>
                  <a:pt x="371475" y="538449"/>
                  <a:pt x="398050" y="538449"/>
                  <a:pt x="421672" y="538830"/>
                </a:cubicBezTo>
                <a:cubicBezTo>
                  <a:pt x="422624" y="536734"/>
                  <a:pt x="423576" y="534639"/>
                  <a:pt x="424243" y="532448"/>
                </a:cubicBezTo>
                <a:cubicBezTo>
                  <a:pt x="425100" y="534639"/>
                  <a:pt x="425100" y="536734"/>
                  <a:pt x="425196" y="538925"/>
                </a:cubicBezTo>
                <a:cubicBezTo>
                  <a:pt x="429958" y="539020"/>
                  <a:pt x="434721" y="539211"/>
                  <a:pt x="439102" y="539401"/>
                </a:cubicBezTo>
                <a:cubicBezTo>
                  <a:pt x="442341" y="536544"/>
                  <a:pt x="445484" y="534544"/>
                  <a:pt x="451771" y="537115"/>
                </a:cubicBezTo>
                <a:cubicBezTo>
                  <a:pt x="454247" y="538163"/>
                  <a:pt x="456057" y="539687"/>
                  <a:pt x="457581" y="541402"/>
                </a:cubicBezTo>
                <a:cubicBezTo>
                  <a:pt x="459105" y="541687"/>
                  <a:pt x="460534" y="542068"/>
                  <a:pt x="461867" y="542449"/>
                </a:cubicBezTo>
                <a:cubicBezTo>
                  <a:pt x="461581" y="543878"/>
                  <a:pt x="461010" y="544926"/>
                  <a:pt x="460248" y="545593"/>
                </a:cubicBezTo>
                <a:cubicBezTo>
                  <a:pt x="462343" y="550831"/>
                  <a:pt x="461200" y="556927"/>
                  <a:pt x="456628" y="560833"/>
                </a:cubicBezTo>
                <a:cubicBezTo>
                  <a:pt x="457105" y="560833"/>
                  <a:pt x="457486" y="560833"/>
                  <a:pt x="457962" y="560833"/>
                </a:cubicBezTo>
                <a:cubicBezTo>
                  <a:pt x="456152" y="563023"/>
                  <a:pt x="451961" y="562833"/>
                  <a:pt x="452342" y="567405"/>
                </a:cubicBezTo>
                <a:cubicBezTo>
                  <a:pt x="449008" y="567119"/>
                  <a:pt x="445579" y="566929"/>
                  <a:pt x="442150" y="566643"/>
                </a:cubicBezTo>
                <a:cubicBezTo>
                  <a:pt x="442722" y="566166"/>
                  <a:pt x="442912" y="565405"/>
                  <a:pt x="443293" y="564833"/>
                </a:cubicBezTo>
                <a:cubicBezTo>
                  <a:pt x="426720" y="564166"/>
                  <a:pt x="429958" y="552546"/>
                  <a:pt x="433387" y="546259"/>
                </a:cubicBezTo>
                <a:cubicBezTo>
                  <a:pt x="431101" y="545021"/>
                  <a:pt x="428720" y="543973"/>
                  <a:pt x="426053" y="543402"/>
                </a:cubicBezTo>
                <a:cubicBezTo>
                  <a:pt x="426529" y="544831"/>
                  <a:pt x="427387" y="546164"/>
                  <a:pt x="428815" y="547593"/>
                </a:cubicBezTo>
                <a:cubicBezTo>
                  <a:pt x="426339" y="550831"/>
                  <a:pt x="423958" y="549117"/>
                  <a:pt x="421672" y="547212"/>
                </a:cubicBezTo>
                <a:cubicBezTo>
                  <a:pt x="425005" y="550164"/>
                  <a:pt x="426625" y="561404"/>
                  <a:pt x="429863" y="562452"/>
                </a:cubicBezTo>
                <a:cubicBezTo>
                  <a:pt x="431577" y="566357"/>
                  <a:pt x="426625" y="567024"/>
                  <a:pt x="424434" y="563785"/>
                </a:cubicBezTo>
                <a:cubicBezTo>
                  <a:pt x="424053" y="567976"/>
                  <a:pt x="422148" y="566929"/>
                  <a:pt x="418814" y="568453"/>
                </a:cubicBezTo>
                <a:cubicBezTo>
                  <a:pt x="414718" y="564928"/>
                  <a:pt x="424720" y="562166"/>
                  <a:pt x="426529" y="559023"/>
                </a:cubicBezTo>
                <a:cubicBezTo>
                  <a:pt x="408146" y="561976"/>
                  <a:pt x="429101" y="555022"/>
                  <a:pt x="416052" y="551784"/>
                </a:cubicBezTo>
                <a:cubicBezTo>
                  <a:pt x="416909" y="548640"/>
                  <a:pt x="418433" y="545593"/>
                  <a:pt x="419957" y="542449"/>
                </a:cubicBezTo>
                <a:cubicBezTo>
                  <a:pt x="410813" y="541973"/>
                  <a:pt x="401574" y="544545"/>
                  <a:pt x="397288" y="549307"/>
                </a:cubicBezTo>
                <a:cubicBezTo>
                  <a:pt x="384238" y="542068"/>
                  <a:pt x="348996" y="532924"/>
                  <a:pt x="343471" y="549974"/>
                </a:cubicBezTo>
                <a:cubicBezTo>
                  <a:pt x="343186" y="545116"/>
                  <a:pt x="332518" y="536163"/>
                  <a:pt x="333280" y="549212"/>
                </a:cubicBezTo>
                <a:cubicBezTo>
                  <a:pt x="330327" y="548545"/>
                  <a:pt x="331470" y="544831"/>
                  <a:pt x="331279" y="542068"/>
                </a:cubicBezTo>
                <a:cubicBezTo>
                  <a:pt x="318801" y="548926"/>
                  <a:pt x="268700" y="538639"/>
                  <a:pt x="241744" y="540163"/>
                </a:cubicBezTo>
                <a:cubicBezTo>
                  <a:pt x="273081" y="559118"/>
                  <a:pt x="320040" y="551784"/>
                  <a:pt x="365855" y="558642"/>
                </a:cubicBezTo>
                <a:cubicBezTo>
                  <a:pt x="360235" y="565976"/>
                  <a:pt x="339375" y="567786"/>
                  <a:pt x="336994" y="568167"/>
                </a:cubicBezTo>
                <a:cubicBezTo>
                  <a:pt x="321469" y="570738"/>
                  <a:pt x="309657" y="571024"/>
                  <a:pt x="296132" y="567500"/>
                </a:cubicBezTo>
                <a:cubicBezTo>
                  <a:pt x="293751" y="567976"/>
                  <a:pt x="288607" y="577215"/>
                  <a:pt x="292894" y="576549"/>
                </a:cubicBezTo>
                <a:cubicBezTo>
                  <a:pt x="285940" y="578930"/>
                  <a:pt x="285655" y="564452"/>
                  <a:pt x="270319" y="570262"/>
                </a:cubicBezTo>
                <a:cubicBezTo>
                  <a:pt x="272224" y="573882"/>
                  <a:pt x="276320" y="575691"/>
                  <a:pt x="282702" y="575882"/>
                </a:cubicBezTo>
                <a:cubicBezTo>
                  <a:pt x="274510" y="582169"/>
                  <a:pt x="258699" y="568357"/>
                  <a:pt x="254127" y="580740"/>
                </a:cubicBezTo>
                <a:cubicBezTo>
                  <a:pt x="244983" y="574358"/>
                  <a:pt x="242220" y="576644"/>
                  <a:pt x="228981" y="574263"/>
                </a:cubicBezTo>
                <a:cubicBezTo>
                  <a:pt x="230791" y="572072"/>
                  <a:pt x="234981" y="572263"/>
                  <a:pt x="234601" y="567690"/>
                </a:cubicBezTo>
                <a:cubicBezTo>
                  <a:pt x="245840" y="570453"/>
                  <a:pt x="253936" y="579692"/>
                  <a:pt x="265462" y="565309"/>
                </a:cubicBezTo>
                <a:cubicBezTo>
                  <a:pt x="256318" y="574168"/>
                  <a:pt x="239839" y="563214"/>
                  <a:pt x="235267" y="558451"/>
                </a:cubicBezTo>
                <a:cubicBezTo>
                  <a:pt x="234981" y="566738"/>
                  <a:pt x="220408" y="583026"/>
                  <a:pt x="214027" y="568548"/>
                </a:cubicBezTo>
                <a:cubicBezTo>
                  <a:pt x="217837" y="566166"/>
                  <a:pt x="220313" y="566548"/>
                  <a:pt x="221456" y="571405"/>
                </a:cubicBezTo>
                <a:cubicBezTo>
                  <a:pt x="224218" y="570072"/>
                  <a:pt x="224504" y="566262"/>
                  <a:pt x="229457" y="567310"/>
                </a:cubicBezTo>
                <a:cubicBezTo>
                  <a:pt x="230314" y="561595"/>
                  <a:pt x="226028" y="559880"/>
                  <a:pt x="225266" y="555403"/>
                </a:cubicBezTo>
                <a:cubicBezTo>
                  <a:pt x="221266" y="557785"/>
                  <a:pt x="214693" y="557499"/>
                  <a:pt x="212026" y="561404"/>
                </a:cubicBezTo>
                <a:cubicBezTo>
                  <a:pt x="201263" y="560547"/>
                  <a:pt x="202025" y="550831"/>
                  <a:pt x="191929" y="555213"/>
                </a:cubicBezTo>
                <a:cubicBezTo>
                  <a:pt x="193167" y="553213"/>
                  <a:pt x="194500" y="551308"/>
                  <a:pt x="197358" y="551022"/>
                </a:cubicBezTo>
                <a:cubicBezTo>
                  <a:pt x="187261" y="549212"/>
                  <a:pt x="165735" y="538925"/>
                  <a:pt x="161925" y="546069"/>
                </a:cubicBezTo>
                <a:cubicBezTo>
                  <a:pt x="162020" y="547879"/>
                  <a:pt x="169735" y="553689"/>
                  <a:pt x="169354" y="548926"/>
                </a:cubicBezTo>
                <a:cubicBezTo>
                  <a:pt x="173164" y="569024"/>
                  <a:pt x="201549" y="556832"/>
                  <a:pt x="211074" y="572929"/>
                </a:cubicBezTo>
                <a:cubicBezTo>
                  <a:pt x="205168" y="572453"/>
                  <a:pt x="199168" y="571977"/>
                  <a:pt x="193262" y="571596"/>
                </a:cubicBezTo>
                <a:cubicBezTo>
                  <a:pt x="204597" y="578835"/>
                  <a:pt x="224790" y="580454"/>
                  <a:pt x="231076" y="579025"/>
                </a:cubicBezTo>
                <a:cubicBezTo>
                  <a:pt x="237172" y="580359"/>
                  <a:pt x="232315" y="584931"/>
                  <a:pt x="227647" y="584074"/>
                </a:cubicBezTo>
                <a:cubicBezTo>
                  <a:pt x="259651" y="596837"/>
                  <a:pt x="294989" y="603219"/>
                  <a:pt x="331851" y="606838"/>
                </a:cubicBezTo>
                <a:cubicBezTo>
                  <a:pt x="331470" y="605410"/>
                  <a:pt x="331279" y="603981"/>
                  <a:pt x="331470" y="602266"/>
                </a:cubicBezTo>
                <a:cubicBezTo>
                  <a:pt x="338518" y="599123"/>
                  <a:pt x="338518" y="600171"/>
                  <a:pt x="346234" y="602743"/>
                </a:cubicBezTo>
                <a:cubicBezTo>
                  <a:pt x="346043" y="604648"/>
                  <a:pt x="345757" y="606362"/>
                  <a:pt x="345376" y="607981"/>
                </a:cubicBezTo>
                <a:cubicBezTo>
                  <a:pt x="385667" y="611125"/>
                  <a:pt x="427482" y="611505"/>
                  <a:pt x="468820" y="613315"/>
                </a:cubicBezTo>
                <a:cubicBezTo>
                  <a:pt x="470630" y="587407"/>
                  <a:pt x="474440" y="564738"/>
                  <a:pt x="479965" y="545021"/>
                </a:cubicBezTo>
                <a:cubicBezTo>
                  <a:pt x="474440" y="544450"/>
                  <a:pt x="469201" y="543688"/>
                  <a:pt x="464153" y="542640"/>
                </a:cubicBezTo>
                <a:cubicBezTo>
                  <a:pt x="468058" y="542830"/>
                  <a:pt x="475012" y="541306"/>
                  <a:pt x="481298" y="540259"/>
                </a:cubicBezTo>
                <a:cubicBezTo>
                  <a:pt x="481489" y="539782"/>
                  <a:pt x="481584" y="539211"/>
                  <a:pt x="481774" y="538735"/>
                </a:cubicBezTo>
                <a:cubicBezTo>
                  <a:pt x="481108" y="539115"/>
                  <a:pt x="480441" y="539592"/>
                  <a:pt x="479774" y="540449"/>
                </a:cubicBezTo>
                <a:cubicBezTo>
                  <a:pt x="473773" y="536830"/>
                  <a:pt x="480060" y="533972"/>
                  <a:pt x="476726" y="530448"/>
                </a:cubicBezTo>
                <a:cubicBezTo>
                  <a:pt x="479869" y="530734"/>
                  <a:pt x="481965" y="531591"/>
                  <a:pt x="483775" y="532734"/>
                </a:cubicBezTo>
                <a:cubicBezTo>
                  <a:pt x="484156" y="531686"/>
                  <a:pt x="484537" y="530734"/>
                  <a:pt x="484918" y="529686"/>
                </a:cubicBezTo>
                <a:cubicBezTo>
                  <a:pt x="483775" y="528066"/>
                  <a:pt x="482536" y="526257"/>
                  <a:pt x="480631" y="524066"/>
                </a:cubicBezTo>
                <a:cubicBezTo>
                  <a:pt x="469392" y="521971"/>
                  <a:pt x="465582" y="531019"/>
                  <a:pt x="460438" y="531210"/>
                </a:cubicBezTo>
                <a:cubicBezTo>
                  <a:pt x="454914" y="520542"/>
                  <a:pt x="476821" y="523780"/>
                  <a:pt x="482727" y="519304"/>
                </a:cubicBezTo>
                <a:cubicBezTo>
                  <a:pt x="484632" y="521971"/>
                  <a:pt x="485680" y="523590"/>
                  <a:pt x="486632" y="524923"/>
                </a:cubicBezTo>
                <a:cubicBezTo>
                  <a:pt x="490251" y="515398"/>
                  <a:pt x="494347" y="506635"/>
                  <a:pt x="498919" y="498730"/>
                </a:cubicBezTo>
                <a:cubicBezTo>
                  <a:pt x="498729" y="497777"/>
                  <a:pt x="499300" y="496539"/>
                  <a:pt x="501300" y="494824"/>
                </a:cubicBezTo>
                <a:cubicBezTo>
                  <a:pt x="501491" y="494538"/>
                  <a:pt x="501682" y="494253"/>
                  <a:pt x="501872" y="493967"/>
                </a:cubicBezTo>
                <a:cubicBezTo>
                  <a:pt x="494824" y="492062"/>
                  <a:pt x="487299" y="500349"/>
                  <a:pt x="480726" y="489586"/>
                </a:cubicBezTo>
                <a:cubicBezTo>
                  <a:pt x="486823" y="488824"/>
                  <a:pt x="493014" y="485490"/>
                  <a:pt x="499110" y="483966"/>
                </a:cubicBezTo>
                <a:cubicBezTo>
                  <a:pt x="504920" y="476822"/>
                  <a:pt x="493300" y="477775"/>
                  <a:pt x="494347" y="472155"/>
                </a:cubicBezTo>
                <a:cubicBezTo>
                  <a:pt x="488156" y="469488"/>
                  <a:pt x="489299" y="482442"/>
                  <a:pt x="481584" y="473107"/>
                </a:cubicBezTo>
                <a:cubicBezTo>
                  <a:pt x="488537" y="472155"/>
                  <a:pt x="489109" y="465963"/>
                  <a:pt x="492728" y="467202"/>
                </a:cubicBezTo>
                <a:lnTo>
                  <a:pt x="490588" y="460259"/>
                </a:lnTo>
                <a:lnTo>
                  <a:pt x="496889" y="469281"/>
                </a:lnTo>
                <a:lnTo>
                  <a:pt x="493681" y="469678"/>
                </a:lnTo>
                <a:cubicBezTo>
                  <a:pt x="495014" y="468059"/>
                  <a:pt x="496157" y="468916"/>
                  <a:pt x="497300" y="469869"/>
                </a:cubicBezTo>
                <a:lnTo>
                  <a:pt x="496889" y="469281"/>
                </a:lnTo>
                <a:lnTo>
                  <a:pt x="502920" y="468535"/>
                </a:lnTo>
                <a:cubicBezTo>
                  <a:pt x="493585" y="461582"/>
                  <a:pt x="498062" y="459677"/>
                  <a:pt x="505301" y="457105"/>
                </a:cubicBezTo>
                <a:cubicBezTo>
                  <a:pt x="500348" y="455296"/>
                  <a:pt x="505206" y="446628"/>
                  <a:pt x="498443" y="450152"/>
                </a:cubicBezTo>
                <a:cubicBezTo>
                  <a:pt x="506349" y="456534"/>
                  <a:pt x="492157" y="455772"/>
                  <a:pt x="494824" y="449962"/>
                </a:cubicBezTo>
                <a:lnTo>
                  <a:pt x="489579" y="456983"/>
                </a:lnTo>
                <a:lnTo>
                  <a:pt x="488061" y="452057"/>
                </a:lnTo>
                <a:cubicBezTo>
                  <a:pt x="484060" y="450438"/>
                  <a:pt x="480726" y="464154"/>
                  <a:pt x="477298" y="451486"/>
                </a:cubicBezTo>
                <a:cubicBezTo>
                  <a:pt x="472630" y="453962"/>
                  <a:pt x="473488" y="456724"/>
                  <a:pt x="471487" y="459391"/>
                </a:cubicBezTo>
                <a:cubicBezTo>
                  <a:pt x="468439" y="458534"/>
                  <a:pt x="473488" y="447771"/>
                  <a:pt x="461010" y="452248"/>
                </a:cubicBezTo>
                <a:cubicBezTo>
                  <a:pt x="460534" y="454914"/>
                  <a:pt x="461296" y="457772"/>
                  <a:pt x="462439" y="460534"/>
                </a:cubicBezTo>
                <a:cubicBezTo>
                  <a:pt x="459962" y="461868"/>
                  <a:pt x="457771" y="458153"/>
                  <a:pt x="455200" y="460153"/>
                </a:cubicBezTo>
                <a:cubicBezTo>
                  <a:pt x="453390" y="461677"/>
                  <a:pt x="455771" y="463487"/>
                  <a:pt x="456724" y="465202"/>
                </a:cubicBezTo>
                <a:cubicBezTo>
                  <a:pt x="445103" y="466059"/>
                  <a:pt x="458533" y="454438"/>
                  <a:pt x="459295" y="450533"/>
                </a:cubicBezTo>
                <a:cubicBezTo>
                  <a:pt x="453009" y="451200"/>
                  <a:pt x="447389" y="456248"/>
                  <a:pt x="449675" y="461487"/>
                </a:cubicBezTo>
                <a:cubicBezTo>
                  <a:pt x="444436" y="459582"/>
                  <a:pt x="443389" y="459963"/>
                  <a:pt x="436435" y="454724"/>
                </a:cubicBezTo>
                <a:cubicBezTo>
                  <a:pt x="431101" y="457677"/>
                  <a:pt x="424434" y="458534"/>
                  <a:pt x="417195" y="458439"/>
                </a:cubicBezTo>
                <a:cubicBezTo>
                  <a:pt x="416814" y="470155"/>
                  <a:pt x="409956" y="473679"/>
                  <a:pt x="399669" y="472917"/>
                </a:cubicBezTo>
                <a:cubicBezTo>
                  <a:pt x="398145" y="487871"/>
                  <a:pt x="381952" y="484156"/>
                  <a:pt x="378428" y="496444"/>
                </a:cubicBezTo>
                <a:cubicBezTo>
                  <a:pt x="351091" y="493491"/>
                  <a:pt x="326231" y="452152"/>
                  <a:pt x="336232" y="424244"/>
                </a:cubicBezTo>
                <a:cubicBezTo>
                  <a:pt x="339090" y="416053"/>
                  <a:pt x="348329" y="411195"/>
                  <a:pt x="356521" y="406337"/>
                </a:cubicBezTo>
                <a:cubicBezTo>
                  <a:pt x="358140" y="405385"/>
                  <a:pt x="358045" y="401956"/>
                  <a:pt x="359569" y="401098"/>
                </a:cubicBezTo>
                <a:cubicBezTo>
                  <a:pt x="388144" y="384715"/>
                  <a:pt x="425958" y="398146"/>
                  <a:pt x="445675" y="418815"/>
                </a:cubicBezTo>
                <a:cubicBezTo>
                  <a:pt x="447770" y="423577"/>
                  <a:pt x="439102" y="425006"/>
                  <a:pt x="444341" y="426339"/>
                </a:cubicBezTo>
                <a:cubicBezTo>
                  <a:pt x="440722" y="431578"/>
                  <a:pt x="436721" y="420815"/>
                  <a:pt x="441198" y="420053"/>
                </a:cubicBezTo>
                <a:cubicBezTo>
                  <a:pt x="432435" y="417291"/>
                  <a:pt x="431006" y="423958"/>
                  <a:pt x="423672" y="423006"/>
                </a:cubicBezTo>
                <a:cubicBezTo>
                  <a:pt x="422910" y="417386"/>
                  <a:pt x="427387" y="418529"/>
                  <a:pt x="427387" y="413957"/>
                </a:cubicBezTo>
                <a:cubicBezTo>
                  <a:pt x="413480" y="402337"/>
                  <a:pt x="401764" y="434912"/>
                  <a:pt x="421576" y="434150"/>
                </a:cubicBezTo>
                <a:cubicBezTo>
                  <a:pt x="417671" y="438341"/>
                  <a:pt x="409670" y="437388"/>
                  <a:pt x="407194" y="443389"/>
                </a:cubicBezTo>
                <a:cubicBezTo>
                  <a:pt x="410051" y="455962"/>
                  <a:pt x="418814" y="449104"/>
                  <a:pt x="428815" y="447676"/>
                </a:cubicBezTo>
                <a:cubicBezTo>
                  <a:pt x="428720" y="447485"/>
                  <a:pt x="428815" y="447390"/>
                  <a:pt x="428720" y="447199"/>
                </a:cubicBezTo>
                <a:cubicBezTo>
                  <a:pt x="429101" y="447295"/>
                  <a:pt x="429292" y="447485"/>
                  <a:pt x="429673" y="447580"/>
                </a:cubicBezTo>
                <a:cubicBezTo>
                  <a:pt x="430435" y="447485"/>
                  <a:pt x="431197" y="447390"/>
                  <a:pt x="431959" y="447390"/>
                </a:cubicBezTo>
                <a:cubicBezTo>
                  <a:pt x="434340" y="441675"/>
                  <a:pt x="429196" y="441008"/>
                  <a:pt x="433673" y="438055"/>
                </a:cubicBezTo>
                <a:cubicBezTo>
                  <a:pt x="437054" y="440484"/>
                  <a:pt x="438983" y="440603"/>
                  <a:pt x="440960" y="440115"/>
                </a:cubicBezTo>
                <a:lnTo>
                  <a:pt x="447185" y="438814"/>
                </a:lnTo>
                <a:lnTo>
                  <a:pt x="446913" y="442723"/>
                </a:lnTo>
                <a:cubicBezTo>
                  <a:pt x="447484" y="441389"/>
                  <a:pt x="448056" y="440056"/>
                  <a:pt x="448532" y="438532"/>
                </a:cubicBezTo>
                <a:lnTo>
                  <a:pt x="447185" y="438814"/>
                </a:lnTo>
                <a:lnTo>
                  <a:pt x="447675" y="431769"/>
                </a:lnTo>
                <a:cubicBezTo>
                  <a:pt x="453390" y="427673"/>
                  <a:pt x="458343" y="436246"/>
                  <a:pt x="463486" y="440913"/>
                </a:cubicBezTo>
                <a:cubicBezTo>
                  <a:pt x="448437" y="437388"/>
                  <a:pt x="468154" y="453867"/>
                  <a:pt x="474345" y="441484"/>
                </a:cubicBezTo>
                <a:cubicBezTo>
                  <a:pt x="473869" y="449104"/>
                  <a:pt x="483013" y="451200"/>
                  <a:pt x="488537" y="445580"/>
                </a:cubicBezTo>
                <a:cubicBezTo>
                  <a:pt x="484060" y="439389"/>
                  <a:pt x="478822" y="446437"/>
                  <a:pt x="474440" y="438246"/>
                </a:cubicBezTo>
                <a:cubicBezTo>
                  <a:pt x="477583" y="436817"/>
                  <a:pt x="480441" y="438913"/>
                  <a:pt x="483584" y="437103"/>
                </a:cubicBezTo>
                <a:cubicBezTo>
                  <a:pt x="479965" y="438151"/>
                  <a:pt x="476726" y="430626"/>
                  <a:pt x="472916" y="433198"/>
                </a:cubicBezTo>
                <a:cubicBezTo>
                  <a:pt x="481393" y="428626"/>
                  <a:pt x="468439" y="427102"/>
                  <a:pt x="477202" y="420244"/>
                </a:cubicBezTo>
                <a:cubicBezTo>
                  <a:pt x="469963" y="420625"/>
                  <a:pt x="463010" y="415195"/>
                  <a:pt x="455962" y="412528"/>
                </a:cubicBezTo>
                <a:cubicBezTo>
                  <a:pt x="464534" y="411385"/>
                  <a:pt x="464344" y="416053"/>
                  <a:pt x="470725" y="406718"/>
                </a:cubicBezTo>
                <a:cubicBezTo>
                  <a:pt x="466249" y="406242"/>
                  <a:pt x="467296" y="404623"/>
                  <a:pt x="465582" y="401479"/>
                </a:cubicBezTo>
                <a:cubicBezTo>
                  <a:pt x="471773" y="405956"/>
                  <a:pt x="469868" y="401194"/>
                  <a:pt x="475012" y="393764"/>
                </a:cubicBezTo>
                <a:cubicBezTo>
                  <a:pt x="464439" y="390526"/>
                  <a:pt x="462724" y="401575"/>
                  <a:pt x="457962" y="407671"/>
                </a:cubicBezTo>
                <a:cubicBezTo>
                  <a:pt x="455676" y="400432"/>
                  <a:pt x="467392" y="393955"/>
                  <a:pt x="457295" y="386239"/>
                </a:cubicBezTo>
                <a:cubicBezTo>
                  <a:pt x="452437" y="386525"/>
                  <a:pt x="447770" y="385001"/>
                  <a:pt x="442722" y="388716"/>
                </a:cubicBezTo>
                <a:cubicBezTo>
                  <a:pt x="441769" y="386620"/>
                  <a:pt x="441674" y="384620"/>
                  <a:pt x="442912" y="382715"/>
                </a:cubicBezTo>
                <a:cubicBezTo>
                  <a:pt x="441769" y="382906"/>
                  <a:pt x="440626" y="383096"/>
                  <a:pt x="439388" y="383191"/>
                </a:cubicBezTo>
                <a:cubicBezTo>
                  <a:pt x="436531" y="386335"/>
                  <a:pt x="433768" y="391192"/>
                  <a:pt x="433483" y="393193"/>
                </a:cubicBezTo>
                <a:cubicBezTo>
                  <a:pt x="428625" y="391097"/>
                  <a:pt x="431673" y="387668"/>
                  <a:pt x="435102" y="383477"/>
                </a:cubicBezTo>
                <a:cubicBezTo>
                  <a:pt x="432530" y="383572"/>
                  <a:pt x="429768" y="383477"/>
                  <a:pt x="426720" y="383096"/>
                </a:cubicBezTo>
                <a:cubicBezTo>
                  <a:pt x="394240" y="379000"/>
                  <a:pt x="387763" y="325279"/>
                  <a:pt x="425100" y="321374"/>
                </a:cubicBezTo>
                <a:cubicBezTo>
                  <a:pt x="428625" y="320993"/>
                  <a:pt x="432149" y="321564"/>
                  <a:pt x="435388" y="322422"/>
                </a:cubicBezTo>
                <a:cubicBezTo>
                  <a:pt x="434625" y="313087"/>
                  <a:pt x="433292" y="303753"/>
                  <a:pt x="438531" y="294799"/>
                </a:cubicBezTo>
                <a:cubicBezTo>
                  <a:pt x="445960" y="291751"/>
                  <a:pt x="443484" y="301371"/>
                  <a:pt x="443484" y="303277"/>
                </a:cubicBezTo>
                <a:cubicBezTo>
                  <a:pt x="453675" y="300133"/>
                  <a:pt x="451675" y="294037"/>
                  <a:pt x="458629" y="290894"/>
                </a:cubicBezTo>
                <a:cubicBezTo>
                  <a:pt x="445484" y="290989"/>
                  <a:pt x="456438" y="286322"/>
                  <a:pt x="453866" y="279178"/>
                </a:cubicBezTo>
                <a:cubicBezTo>
                  <a:pt x="447199" y="275368"/>
                  <a:pt x="449104" y="279464"/>
                  <a:pt x="444532" y="283560"/>
                </a:cubicBezTo>
                <a:cubicBezTo>
                  <a:pt x="439579" y="278512"/>
                  <a:pt x="451199" y="270796"/>
                  <a:pt x="456057" y="271082"/>
                </a:cubicBezTo>
                <a:cubicBezTo>
                  <a:pt x="458343" y="266986"/>
                  <a:pt x="439769" y="260795"/>
                  <a:pt x="454914" y="259462"/>
                </a:cubicBezTo>
                <a:cubicBezTo>
                  <a:pt x="441198" y="257461"/>
                  <a:pt x="444436" y="253461"/>
                  <a:pt x="435673" y="246889"/>
                </a:cubicBezTo>
                <a:cubicBezTo>
                  <a:pt x="440626" y="242412"/>
                  <a:pt x="444817" y="244317"/>
                  <a:pt x="444627" y="249079"/>
                </a:cubicBezTo>
                <a:cubicBezTo>
                  <a:pt x="445484" y="244698"/>
                  <a:pt x="450247" y="240602"/>
                  <a:pt x="448913" y="236125"/>
                </a:cubicBezTo>
                <a:cubicBezTo>
                  <a:pt x="431197" y="247936"/>
                  <a:pt x="424815" y="248698"/>
                  <a:pt x="411480" y="260414"/>
                </a:cubicBezTo>
                <a:cubicBezTo>
                  <a:pt x="409575" y="254413"/>
                  <a:pt x="403765" y="248032"/>
                  <a:pt x="393763" y="252889"/>
                </a:cubicBezTo>
                <a:cubicBezTo>
                  <a:pt x="394240" y="250222"/>
                  <a:pt x="401574" y="241459"/>
                  <a:pt x="404908" y="246889"/>
                </a:cubicBezTo>
                <a:cubicBezTo>
                  <a:pt x="405955" y="242031"/>
                  <a:pt x="408813" y="237268"/>
                  <a:pt x="403860" y="232030"/>
                </a:cubicBezTo>
                <a:cubicBezTo>
                  <a:pt x="400526" y="228029"/>
                  <a:pt x="396430" y="236697"/>
                  <a:pt x="392716" y="238030"/>
                </a:cubicBezTo>
                <a:cubicBezTo>
                  <a:pt x="385762" y="239554"/>
                  <a:pt x="390906" y="230029"/>
                  <a:pt x="383952" y="232601"/>
                </a:cubicBezTo>
                <a:cubicBezTo>
                  <a:pt x="383286" y="225553"/>
                  <a:pt x="397478" y="225933"/>
                  <a:pt x="402812" y="217170"/>
                </a:cubicBezTo>
                <a:cubicBezTo>
                  <a:pt x="409956" y="232601"/>
                  <a:pt x="420910" y="211551"/>
                  <a:pt x="425291" y="202026"/>
                </a:cubicBezTo>
                <a:cubicBezTo>
                  <a:pt x="431387" y="200407"/>
                  <a:pt x="437007" y="207550"/>
                  <a:pt x="443484" y="199740"/>
                </a:cubicBezTo>
                <a:cubicBezTo>
                  <a:pt x="437007" y="197644"/>
                  <a:pt x="430339" y="197644"/>
                  <a:pt x="423576" y="200311"/>
                </a:cubicBezTo>
                <a:cubicBezTo>
                  <a:pt x="417290" y="195549"/>
                  <a:pt x="423481" y="191453"/>
                  <a:pt x="424243" y="187167"/>
                </a:cubicBezTo>
                <a:cubicBezTo>
                  <a:pt x="428720" y="181071"/>
                  <a:pt x="432530" y="188881"/>
                  <a:pt x="437102" y="182881"/>
                </a:cubicBezTo>
                <a:cubicBezTo>
                  <a:pt x="440626" y="179166"/>
                  <a:pt x="429768" y="180499"/>
                  <a:pt x="432149" y="174403"/>
                </a:cubicBezTo>
                <a:cubicBezTo>
                  <a:pt x="442912" y="175356"/>
                  <a:pt x="446246" y="176689"/>
                  <a:pt x="459105" y="177546"/>
                </a:cubicBezTo>
                <a:cubicBezTo>
                  <a:pt x="463582" y="171927"/>
                  <a:pt x="445675" y="160211"/>
                  <a:pt x="459772" y="164402"/>
                </a:cubicBezTo>
                <a:cubicBezTo>
                  <a:pt x="464153" y="160497"/>
                  <a:pt x="454438" y="158401"/>
                  <a:pt x="452723" y="160782"/>
                </a:cubicBezTo>
                <a:cubicBezTo>
                  <a:pt x="455866" y="154877"/>
                  <a:pt x="499681" y="160497"/>
                  <a:pt x="490537" y="164497"/>
                </a:cubicBezTo>
                <a:cubicBezTo>
                  <a:pt x="491680" y="165640"/>
                  <a:pt x="492823" y="166783"/>
                  <a:pt x="493966" y="167926"/>
                </a:cubicBezTo>
                <a:cubicBezTo>
                  <a:pt x="503587" y="171451"/>
                  <a:pt x="496157" y="160592"/>
                  <a:pt x="501682" y="158496"/>
                </a:cubicBezTo>
                <a:cubicBezTo>
                  <a:pt x="502063" y="160687"/>
                  <a:pt x="502444" y="162973"/>
                  <a:pt x="504920" y="165259"/>
                </a:cubicBezTo>
                <a:cubicBezTo>
                  <a:pt x="508444" y="162688"/>
                  <a:pt x="506730" y="159925"/>
                  <a:pt x="510730" y="157354"/>
                </a:cubicBezTo>
                <a:cubicBezTo>
                  <a:pt x="515112" y="163831"/>
                  <a:pt x="519874" y="154210"/>
                  <a:pt x="519493" y="162783"/>
                </a:cubicBezTo>
                <a:cubicBezTo>
                  <a:pt x="529971" y="163259"/>
                  <a:pt x="537972" y="149638"/>
                  <a:pt x="524161" y="143256"/>
                </a:cubicBezTo>
                <a:cubicBezTo>
                  <a:pt x="530638" y="141542"/>
                  <a:pt x="537876" y="148210"/>
                  <a:pt x="534448" y="153734"/>
                </a:cubicBezTo>
                <a:cubicBezTo>
                  <a:pt x="536734" y="156972"/>
                  <a:pt x="539210" y="155258"/>
                  <a:pt x="541496" y="157449"/>
                </a:cubicBezTo>
                <a:cubicBezTo>
                  <a:pt x="542639" y="155830"/>
                  <a:pt x="541591" y="154115"/>
                  <a:pt x="543496" y="152591"/>
                </a:cubicBezTo>
                <a:cubicBezTo>
                  <a:pt x="541782" y="150972"/>
                  <a:pt x="539877" y="153162"/>
                  <a:pt x="537972" y="154020"/>
                </a:cubicBezTo>
                <a:cubicBezTo>
                  <a:pt x="532924" y="149924"/>
                  <a:pt x="543973" y="146685"/>
                  <a:pt x="536829" y="142399"/>
                </a:cubicBezTo>
                <a:cubicBezTo>
                  <a:pt x="547687" y="145828"/>
                  <a:pt x="557403" y="160497"/>
                  <a:pt x="572167" y="157544"/>
                </a:cubicBezTo>
                <a:cubicBezTo>
                  <a:pt x="573786" y="160782"/>
                  <a:pt x="570357" y="158687"/>
                  <a:pt x="568357" y="160592"/>
                </a:cubicBezTo>
                <a:cubicBezTo>
                  <a:pt x="566547" y="162211"/>
                  <a:pt x="568928" y="164021"/>
                  <a:pt x="569881" y="165640"/>
                </a:cubicBezTo>
                <a:cubicBezTo>
                  <a:pt x="564737" y="171260"/>
                  <a:pt x="560165" y="165640"/>
                  <a:pt x="555402" y="164878"/>
                </a:cubicBezTo>
                <a:cubicBezTo>
                  <a:pt x="556165" y="169831"/>
                  <a:pt x="562737" y="176022"/>
                  <a:pt x="570833" y="180499"/>
                </a:cubicBezTo>
                <a:cubicBezTo>
                  <a:pt x="567023" y="183452"/>
                  <a:pt x="563689" y="177642"/>
                  <a:pt x="559784" y="183166"/>
                </a:cubicBezTo>
                <a:cubicBezTo>
                  <a:pt x="565499" y="187833"/>
                  <a:pt x="581120" y="178785"/>
                  <a:pt x="566833" y="186881"/>
                </a:cubicBezTo>
                <a:cubicBezTo>
                  <a:pt x="570738" y="194787"/>
                  <a:pt x="584454" y="191548"/>
                  <a:pt x="583120" y="186119"/>
                </a:cubicBezTo>
                <a:cubicBezTo>
                  <a:pt x="591312" y="187833"/>
                  <a:pt x="601218" y="211836"/>
                  <a:pt x="611124" y="204121"/>
                </a:cubicBezTo>
                <a:cubicBezTo>
                  <a:pt x="610457" y="199454"/>
                  <a:pt x="606266" y="187453"/>
                  <a:pt x="599122" y="191929"/>
                </a:cubicBezTo>
                <a:cubicBezTo>
                  <a:pt x="597884" y="185452"/>
                  <a:pt x="611219" y="186976"/>
                  <a:pt x="615410" y="191167"/>
                </a:cubicBezTo>
                <a:cubicBezTo>
                  <a:pt x="606742" y="201645"/>
                  <a:pt x="623411" y="213551"/>
                  <a:pt x="617315" y="224219"/>
                </a:cubicBezTo>
                <a:cubicBezTo>
                  <a:pt x="616934" y="220885"/>
                  <a:pt x="615315" y="217456"/>
                  <a:pt x="610648" y="213932"/>
                </a:cubicBezTo>
                <a:cubicBezTo>
                  <a:pt x="610076" y="216123"/>
                  <a:pt x="609409" y="218314"/>
                  <a:pt x="606742" y="220314"/>
                </a:cubicBezTo>
                <a:cubicBezTo>
                  <a:pt x="610171" y="223838"/>
                  <a:pt x="613505" y="227267"/>
                  <a:pt x="617029" y="230791"/>
                </a:cubicBezTo>
                <a:cubicBezTo>
                  <a:pt x="626364" y="226219"/>
                  <a:pt x="634651" y="240126"/>
                  <a:pt x="643985" y="233934"/>
                </a:cubicBezTo>
                <a:lnTo>
                  <a:pt x="643660" y="240327"/>
                </a:lnTo>
                <a:lnTo>
                  <a:pt x="643509" y="240412"/>
                </a:lnTo>
                <a:lnTo>
                  <a:pt x="643650" y="240526"/>
                </a:lnTo>
                <a:lnTo>
                  <a:pt x="643593" y="241647"/>
                </a:lnTo>
                <a:lnTo>
                  <a:pt x="642652" y="241459"/>
                </a:lnTo>
                <a:lnTo>
                  <a:pt x="643552" y="242456"/>
                </a:lnTo>
                <a:lnTo>
                  <a:pt x="643318" y="247079"/>
                </a:lnTo>
                <a:cubicBezTo>
                  <a:pt x="640080" y="246984"/>
                  <a:pt x="637889" y="243841"/>
                  <a:pt x="631126" y="238126"/>
                </a:cubicBezTo>
                <a:cubicBezTo>
                  <a:pt x="628174" y="241840"/>
                  <a:pt x="636365" y="246127"/>
                  <a:pt x="628745" y="249556"/>
                </a:cubicBezTo>
                <a:cubicBezTo>
                  <a:pt x="618839" y="241459"/>
                  <a:pt x="616458" y="250508"/>
                  <a:pt x="608647" y="253366"/>
                </a:cubicBezTo>
                <a:cubicBezTo>
                  <a:pt x="609409" y="248984"/>
                  <a:pt x="608266" y="244603"/>
                  <a:pt x="612934" y="240412"/>
                </a:cubicBezTo>
                <a:cubicBezTo>
                  <a:pt x="608552" y="239745"/>
                  <a:pt x="595693" y="227362"/>
                  <a:pt x="596741" y="237935"/>
                </a:cubicBezTo>
                <a:cubicBezTo>
                  <a:pt x="592360" y="237173"/>
                  <a:pt x="591693" y="229172"/>
                  <a:pt x="588359" y="225933"/>
                </a:cubicBezTo>
                <a:cubicBezTo>
                  <a:pt x="579977" y="235840"/>
                  <a:pt x="597313" y="230125"/>
                  <a:pt x="583882" y="242126"/>
                </a:cubicBezTo>
                <a:cubicBezTo>
                  <a:pt x="596646" y="240888"/>
                  <a:pt x="597313" y="258985"/>
                  <a:pt x="610267" y="255080"/>
                </a:cubicBezTo>
                <a:cubicBezTo>
                  <a:pt x="611981" y="258319"/>
                  <a:pt x="607219" y="256318"/>
                  <a:pt x="604647" y="259652"/>
                </a:cubicBezTo>
                <a:cubicBezTo>
                  <a:pt x="611600" y="260224"/>
                  <a:pt x="614267" y="256794"/>
                  <a:pt x="617029" y="265272"/>
                </a:cubicBezTo>
                <a:cubicBezTo>
                  <a:pt x="620268" y="262700"/>
                  <a:pt x="620649" y="260033"/>
                  <a:pt x="619220" y="257176"/>
                </a:cubicBezTo>
                <a:cubicBezTo>
                  <a:pt x="620363" y="259176"/>
                  <a:pt x="622554" y="260890"/>
                  <a:pt x="625221" y="262509"/>
                </a:cubicBezTo>
                <a:cubicBezTo>
                  <a:pt x="627602" y="257938"/>
                  <a:pt x="631031" y="254318"/>
                  <a:pt x="626459" y="254318"/>
                </a:cubicBezTo>
                <a:cubicBezTo>
                  <a:pt x="620173" y="252889"/>
                  <a:pt x="629412" y="247841"/>
                  <a:pt x="634460" y="250222"/>
                </a:cubicBezTo>
                <a:cubicBezTo>
                  <a:pt x="631507" y="256699"/>
                  <a:pt x="631698" y="261367"/>
                  <a:pt x="632746" y="266415"/>
                </a:cubicBezTo>
                <a:cubicBezTo>
                  <a:pt x="636460" y="268225"/>
                  <a:pt x="640365" y="269939"/>
                  <a:pt x="643795" y="271749"/>
                </a:cubicBezTo>
                <a:cubicBezTo>
                  <a:pt x="645128" y="259747"/>
                  <a:pt x="655510" y="275464"/>
                  <a:pt x="654939" y="265748"/>
                </a:cubicBezTo>
                <a:cubicBezTo>
                  <a:pt x="655415" y="273749"/>
                  <a:pt x="672751" y="278512"/>
                  <a:pt x="683133" y="279464"/>
                </a:cubicBezTo>
                <a:cubicBezTo>
                  <a:pt x="681513" y="271368"/>
                  <a:pt x="679513" y="263462"/>
                  <a:pt x="682276" y="260700"/>
                </a:cubicBezTo>
                <a:cubicBezTo>
                  <a:pt x="681704" y="264319"/>
                  <a:pt x="685800" y="265653"/>
                  <a:pt x="688181" y="270701"/>
                </a:cubicBezTo>
                <a:cubicBezTo>
                  <a:pt x="689038" y="269463"/>
                  <a:pt x="689991" y="268320"/>
                  <a:pt x="690943" y="267748"/>
                </a:cubicBezTo>
                <a:cubicBezTo>
                  <a:pt x="682466" y="260986"/>
                  <a:pt x="680085" y="255270"/>
                  <a:pt x="674560" y="247936"/>
                </a:cubicBezTo>
                <a:cubicBezTo>
                  <a:pt x="672465" y="251175"/>
                  <a:pt x="674275" y="253937"/>
                  <a:pt x="674560" y="260128"/>
                </a:cubicBezTo>
                <a:cubicBezTo>
                  <a:pt x="679323" y="266319"/>
                  <a:pt x="669322" y="254794"/>
                  <a:pt x="667417" y="252604"/>
                </a:cubicBezTo>
                <a:cubicBezTo>
                  <a:pt x="668655" y="256509"/>
                  <a:pt x="661511" y="256128"/>
                  <a:pt x="654558" y="253270"/>
                </a:cubicBezTo>
                <a:cubicBezTo>
                  <a:pt x="654177" y="253556"/>
                  <a:pt x="653986" y="253746"/>
                  <a:pt x="653605" y="254128"/>
                </a:cubicBezTo>
                <a:cubicBezTo>
                  <a:pt x="653224" y="253556"/>
                  <a:pt x="652843" y="252984"/>
                  <a:pt x="652462" y="252318"/>
                </a:cubicBezTo>
                <a:lnTo>
                  <a:pt x="643552" y="242456"/>
                </a:lnTo>
                <a:lnTo>
                  <a:pt x="643593" y="241647"/>
                </a:lnTo>
                <a:lnTo>
                  <a:pt x="645509" y="242031"/>
                </a:lnTo>
                <a:lnTo>
                  <a:pt x="643650" y="240526"/>
                </a:lnTo>
                <a:lnTo>
                  <a:pt x="643660" y="240327"/>
                </a:lnTo>
                <a:lnTo>
                  <a:pt x="651331" y="236042"/>
                </a:lnTo>
                <a:cubicBezTo>
                  <a:pt x="652986" y="233435"/>
                  <a:pt x="654558" y="230220"/>
                  <a:pt x="658654" y="228029"/>
                </a:cubicBezTo>
                <a:cubicBezTo>
                  <a:pt x="658749" y="228029"/>
                  <a:pt x="658939" y="228029"/>
                  <a:pt x="659035" y="228029"/>
                </a:cubicBezTo>
                <a:cubicBezTo>
                  <a:pt x="659225" y="225933"/>
                  <a:pt x="659320" y="223838"/>
                  <a:pt x="659511" y="221743"/>
                </a:cubicBezTo>
                <a:cubicBezTo>
                  <a:pt x="657892" y="221266"/>
                  <a:pt x="657320" y="221933"/>
                  <a:pt x="657034" y="222981"/>
                </a:cubicBezTo>
                <a:cubicBezTo>
                  <a:pt x="657606" y="223552"/>
                  <a:pt x="658177" y="224124"/>
                  <a:pt x="658844" y="224791"/>
                </a:cubicBezTo>
                <a:cubicBezTo>
                  <a:pt x="656082" y="224981"/>
                  <a:pt x="653320" y="225457"/>
                  <a:pt x="655034" y="227839"/>
                </a:cubicBezTo>
                <a:cubicBezTo>
                  <a:pt x="647509" y="232792"/>
                  <a:pt x="641128" y="216218"/>
                  <a:pt x="633698" y="220123"/>
                </a:cubicBezTo>
                <a:cubicBezTo>
                  <a:pt x="631793" y="214313"/>
                  <a:pt x="644366" y="219457"/>
                  <a:pt x="648081" y="220885"/>
                </a:cubicBezTo>
                <a:cubicBezTo>
                  <a:pt x="652843" y="216790"/>
                  <a:pt x="644842" y="211932"/>
                  <a:pt x="645223" y="207550"/>
                </a:cubicBezTo>
                <a:cubicBezTo>
                  <a:pt x="648081" y="202693"/>
                  <a:pt x="659130" y="210598"/>
                  <a:pt x="656368" y="201549"/>
                </a:cubicBezTo>
                <a:cubicBezTo>
                  <a:pt x="661702" y="196216"/>
                  <a:pt x="656558" y="210503"/>
                  <a:pt x="663416" y="205264"/>
                </a:cubicBezTo>
                <a:cubicBezTo>
                  <a:pt x="666369" y="212408"/>
                  <a:pt x="655034" y="209932"/>
                  <a:pt x="652272" y="211265"/>
                </a:cubicBezTo>
                <a:cubicBezTo>
                  <a:pt x="650938" y="214504"/>
                  <a:pt x="652367" y="218028"/>
                  <a:pt x="655510" y="221552"/>
                </a:cubicBezTo>
                <a:cubicBezTo>
                  <a:pt x="655415" y="219171"/>
                  <a:pt x="664083" y="223076"/>
                  <a:pt x="667321" y="219933"/>
                </a:cubicBezTo>
                <a:cubicBezTo>
                  <a:pt x="660654" y="216790"/>
                  <a:pt x="664178" y="210503"/>
                  <a:pt x="670179" y="215456"/>
                </a:cubicBezTo>
                <a:cubicBezTo>
                  <a:pt x="665893" y="213075"/>
                  <a:pt x="672846" y="205455"/>
                  <a:pt x="667988" y="210598"/>
                </a:cubicBezTo>
                <a:cubicBezTo>
                  <a:pt x="664273" y="209360"/>
                  <a:pt x="669226" y="207741"/>
                  <a:pt x="668464" y="203645"/>
                </a:cubicBezTo>
                <a:cubicBezTo>
                  <a:pt x="679894" y="207645"/>
                  <a:pt x="673513" y="215266"/>
                  <a:pt x="676942" y="227553"/>
                </a:cubicBezTo>
                <a:cubicBezTo>
                  <a:pt x="698944" y="232792"/>
                  <a:pt x="721328" y="268225"/>
                  <a:pt x="745998" y="262891"/>
                </a:cubicBezTo>
                <a:cubicBezTo>
                  <a:pt x="748474" y="270320"/>
                  <a:pt x="753427" y="262224"/>
                  <a:pt x="753142" y="270415"/>
                </a:cubicBezTo>
                <a:cubicBezTo>
                  <a:pt x="760381" y="264415"/>
                  <a:pt x="758571" y="261843"/>
                  <a:pt x="762000" y="254794"/>
                </a:cubicBezTo>
                <a:cubicBezTo>
                  <a:pt x="756475" y="253270"/>
                  <a:pt x="748379" y="264605"/>
                  <a:pt x="746950" y="251365"/>
                </a:cubicBezTo>
                <a:cubicBezTo>
                  <a:pt x="741902" y="251080"/>
                  <a:pt x="743236" y="257461"/>
                  <a:pt x="736378" y="255270"/>
                </a:cubicBezTo>
                <a:cubicBezTo>
                  <a:pt x="743140" y="250127"/>
                  <a:pt x="731615" y="249746"/>
                  <a:pt x="726662" y="247555"/>
                </a:cubicBezTo>
                <a:cubicBezTo>
                  <a:pt x="727329" y="241269"/>
                  <a:pt x="722757" y="242602"/>
                  <a:pt x="727329" y="238316"/>
                </a:cubicBezTo>
                <a:cubicBezTo>
                  <a:pt x="725138" y="239459"/>
                  <a:pt x="722947" y="240507"/>
                  <a:pt x="719518" y="240126"/>
                </a:cubicBezTo>
                <a:cubicBezTo>
                  <a:pt x="723614" y="233649"/>
                  <a:pt x="721614" y="237554"/>
                  <a:pt x="714565" y="237364"/>
                </a:cubicBezTo>
                <a:cubicBezTo>
                  <a:pt x="716756" y="223362"/>
                  <a:pt x="691896" y="237744"/>
                  <a:pt x="697992" y="219838"/>
                </a:cubicBezTo>
                <a:cubicBezTo>
                  <a:pt x="695896" y="220885"/>
                  <a:pt x="693706" y="221933"/>
                  <a:pt x="690181" y="221552"/>
                </a:cubicBezTo>
                <a:cubicBezTo>
                  <a:pt x="693420" y="210979"/>
                  <a:pt x="675132" y="217361"/>
                  <a:pt x="678465" y="206788"/>
                </a:cubicBezTo>
                <a:cubicBezTo>
                  <a:pt x="684276" y="204502"/>
                  <a:pt x="700468" y="205550"/>
                  <a:pt x="695992" y="212694"/>
                </a:cubicBezTo>
                <a:cubicBezTo>
                  <a:pt x="702945" y="213456"/>
                  <a:pt x="701421" y="209265"/>
                  <a:pt x="706183" y="213456"/>
                </a:cubicBezTo>
                <a:cubicBezTo>
                  <a:pt x="703707" y="195358"/>
                  <a:pt x="697897" y="195358"/>
                  <a:pt x="685705" y="179356"/>
                </a:cubicBezTo>
                <a:cubicBezTo>
                  <a:pt x="689705" y="175260"/>
                  <a:pt x="692182" y="169545"/>
                  <a:pt x="701707" y="171165"/>
                </a:cubicBezTo>
                <a:cubicBezTo>
                  <a:pt x="703326" y="177928"/>
                  <a:pt x="697611" y="176880"/>
                  <a:pt x="698278" y="182595"/>
                </a:cubicBezTo>
                <a:cubicBezTo>
                  <a:pt x="704755" y="175927"/>
                  <a:pt x="699897" y="181738"/>
                  <a:pt x="708469" y="183357"/>
                </a:cubicBezTo>
                <a:cubicBezTo>
                  <a:pt x="696182" y="198120"/>
                  <a:pt x="719042" y="202026"/>
                  <a:pt x="718947" y="214408"/>
                </a:cubicBezTo>
                <a:cubicBezTo>
                  <a:pt x="715613" y="213360"/>
                  <a:pt x="715232" y="210027"/>
                  <a:pt x="711613" y="209169"/>
                </a:cubicBezTo>
                <a:cubicBezTo>
                  <a:pt x="704088" y="213837"/>
                  <a:pt x="709612" y="226695"/>
                  <a:pt x="715327" y="228124"/>
                </a:cubicBezTo>
                <a:cubicBezTo>
                  <a:pt x="726090" y="228315"/>
                  <a:pt x="713899" y="214313"/>
                  <a:pt x="723424" y="221743"/>
                </a:cubicBezTo>
                <a:cubicBezTo>
                  <a:pt x="720852" y="208598"/>
                  <a:pt x="733139" y="201359"/>
                  <a:pt x="723519" y="186786"/>
                </a:cubicBezTo>
                <a:cubicBezTo>
                  <a:pt x="727424" y="184405"/>
                  <a:pt x="730186" y="184595"/>
                  <a:pt x="733711" y="187548"/>
                </a:cubicBezTo>
                <a:cubicBezTo>
                  <a:pt x="730663" y="176213"/>
                  <a:pt x="736187" y="181928"/>
                  <a:pt x="737425" y="171546"/>
                </a:cubicBezTo>
                <a:cubicBezTo>
                  <a:pt x="741807" y="176404"/>
                  <a:pt x="746665" y="172879"/>
                  <a:pt x="752665" y="172594"/>
                </a:cubicBezTo>
                <a:cubicBezTo>
                  <a:pt x="751141" y="174403"/>
                  <a:pt x="749713" y="176118"/>
                  <a:pt x="749617" y="179356"/>
                </a:cubicBezTo>
                <a:cubicBezTo>
                  <a:pt x="745426" y="179737"/>
                  <a:pt x="745426" y="176880"/>
                  <a:pt x="742188" y="176499"/>
                </a:cubicBezTo>
                <a:cubicBezTo>
                  <a:pt x="731710" y="186119"/>
                  <a:pt x="748951" y="204026"/>
                  <a:pt x="752284" y="212218"/>
                </a:cubicBezTo>
                <a:cubicBezTo>
                  <a:pt x="754570" y="210979"/>
                  <a:pt x="756952" y="209741"/>
                  <a:pt x="757333" y="212598"/>
                </a:cubicBezTo>
                <a:cubicBezTo>
                  <a:pt x="762667" y="212408"/>
                  <a:pt x="754094" y="206217"/>
                  <a:pt x="760571" y="203550"/>
                </a:cubicBezTo>
                <a:cubicBezTo>
                  <a:pt x="784765" y="212503"/>
                  <a:pt x="778383" y="229458"/>
                  <a:pt x="802005" y="232220"/>
                </a:cubicBezTo>
                <a:cubicBezTo>
                  <a:pt x="803815" y="228219"/>
                  <a:pt x="795242" y="222028"/>
                  <a:pt x="802862" y="220599"/>
                </a:cubicBezTo>
                <a:cubicBezTo>
                  <a:pt x="804291" y="215170"/>
                  <a:pt x="791146" y="221076"/>
                  <a:pt x="795718" y="213075"/>
                </a:cubicBezTo>
                <a:cubicBezTo>
                  <a:pt x="793242" y="214694"/>
                  <a:pt x="789718" y="215170"/>
                  <a:pt x="785336" y="214694"/>
                </a:cubicBezTo>
                <a:cubicBezTo>
                  <a:pt x="785336" y="207360"/>
                  <a:pt x="775716" y="207645"/>
                  <a:pt x="778859" y="197930"/>
                </a:cubicBezTo>
                <a:cubicBezTo>
                  <a:pt x="772573" y="199264"/>
                  <a:pt x="763905" y="200788"/>
                  <a:pt x="764000" y="192120"/>
                </a:cubicBezTo>
                <a:cubicBezTo>
                  <a:pt x="774478" y="194501"/>
                  <a:pt x="779050" y="192215"/>
                  <a:pt x="792004" y="194215"/>
                </a:cubicBezTo>
                <a:cubicBezTo>
                  <a:pt x="796671" y="186214"/>
                  <a:pt x="783526" y="192120"/>
                  <a:pt x="784955" y="186691"/>
                </a:cubicBezTo>
                <a:cubicBezTo>
                  <a:pt x="783050" y="190596"/>
                  <a:pt x="776954" y="190024"/>
                  <a:pt x="774192" y="192882"/>
                </a:cubicBezTo>
                <a:cubicBezTo>
                  <a:pt x="775811" y="184595"/>
                  <a:pt x="763524" y="192977"/>
                  <a:pt x="759428" y="184881"/>
                </a:cubicBezTo>
                <a:cubicBezTo>
                  <a:pt x="755523" y="186595"/>
                  <a:pt x="755237" y="192120"/>
                  <a:pt x="753523" y="196120"/>
                </a:cubicBezTo>
                <a:cubicBezTo>
                  <a:pt x="747427" y="190882"/>
                  <a:pt x="758476" y="172974"/>
                  <a:pt x="764953" y="180594"/>
                </a:cubicBezTo>
                <a:cubicBezTo>
                  <a:pt x="766477" y="176213"/>
                  <a:pt x="758952" y="168212"/>
                  <a:pt x="757809" y="173070"/>
                </a:cubicBezTo>
                <a:cubicBezTo>
                  <a:pt x="754189" y="172308"/>
                  <a:pt x="757428" y="166021"/>
                  <a:pt x="753237" y="165735"/>
                </a:cubicBezTo>
                <a:cubicBezTo>
                  <a:pt x="753237" y="165450"/>
                  <a:pt x="753332" y="165355"/>
                  <a:pt x="753427" y="165069"/>
                </a:cubicBezTo>
                <a:cubicBezTo>
                  <a:pt x="742569" y="163640"/>
                  <a:pt x="733806" y="157449"/>
                  <a:pt x="725043" y="167641"/>
                </a:cubicBezTo>
                <a:cubicBezTo>
                  <a:pt x="721709" y="160020"/>
                  <a:pt x="733711" y="155163"/>
                  <a:pt x="721900" y="157544"/>
                </a:cubicBezTo>
                <a:cubicBezTo>
                  <a:pt x="728567" y="152115"/>
                  <a:pt x="748188" y="161925"/>
                  <a:pt x="760952" y="164307"/>
                </a:cubicBezTo>
                <a:cubicBezTo>
                  <a:pt x="760952" y="164116"/>
                  <a:pt x="760952" y="164116"/>
                  <a:pt x="760952" y="163926"/>
                </a:cubicBezTo>
                <a:cubicBezTo>
                  <a:pt x="761047" y="164021"/>
                  <a:pt x="761143" y="164116"/>
                  <a:pt x="761238" y="164307"/>
                </a:cubicBezTo>
                <a:cubicBezTo>
                  <a:pt x="761905" y="164497"/>
                  <a:pt x="762571" y="164593"/>
                  <a:pt x="763143" y="164688"/>
                </a:cubicBezTo>
                <a:cubicBezTo>
                  <a:pt x="762571" y="164783"/>
                  <a:pt x="762095" y="164878"/>
                  <a:pt x="761619" y="164973"/>
                </a:cubicBezTo>
                <a:cubicBezTo>
                  <a:pt x="764572" y="171641"/>
                  <a:pt x="771049" y="175451"/>
                  <a:pt x="772382" y="183452"/>
                </a:cubicBezTo>
                <a:cubicBezTo>
                  <a:pt x="782764" y="179166"/>
                  <a:pt x="786098" y="189357"/>
                  <a:pt x="792765" y="184976"/>
                </a:cubicBezTo>
                <a:cubicBezTo>
                  <a:pt x="802672" y="190882"/>
                  <a:pt x="787717" y="201835"/>
                  <a:pt x="788670" y="205645"/>
                </a:cubicBezTo>
                <a:cubicBezTo>
                  <a:pt x="790289" y="207931"/>
                  <a:pt x="800386" y="205264"/>
                  <a:pt x="800862" y="213456"/>
                </a:cubicBezTo>
                <a:cubicBezTo>
                  <a:pt x="805243" y="213932"/>
                  <a:pt x="807625" y="212313"/>
                  <a:pt x="808863" y="209455"/>
                </a:cubicBezTo>
                <a:cubicBezTo>
                  <a:pt x="809149" y="222123"/>
                  <a:pt x="835057" y="224505"/>
                  <a:pt x="830008" y="234316"/>
                </a:cubicBezTo>
                <a:cubicBezTo>
                  <a:pt x="857536" y="243174"/>
                  <a:pt x="891730" y="258604"/>
                  <a:pt x="905351" y="288799"/>
                </a:cubicBezTo>
                <a:cubicBezTo>
                  <a:pt x="899541" y="284607"/>
                  <a:pt x="894778" y="279559"/>
                  <a:pt x="888397" y="275844"/>
                </a:cubicBezTo>
                <a:cubicBezTo>
                  <a:pt x="895826" y="284607"/>
                  <a:pt x="900588" y="295466"/>
                  <a:pt x="914876" y="298800"/>
                </a:cubicBezTo>
                <a:cubicBezTo>
                  <a:pt x="907256" y="305753"/>
                  <a:pt x="916400" y="310230"/>
                  <a:pt x="919448" y="306134"/>
                </a:cubicBezTo>
                <a:cubicBezTo>
                  <a:pt x="930021" y="328041"/>
                  <a:pt x="938593" y="343377"/>
                  <a:pt x="948309" y="366523"/>
                </a:cubicBezTo>
                <a:cubicBezTo>
                  <a:pt x="941260" y="361760"/>
                  <a:pt x="939927" y="352711"/>
                  <a:pt x="931640" y="348996"/>
                </a:cubicBezTo>
                <a:cubicBezTo>
                  <a:pt x="940689" y="361188"/>
                  <a:pt x="938974" y="372523"/>
                  <a:pt x="948023" y="385763"/>
                </a:cubicBezTo>
                <a:cubicBezTo>
                  <a:pt x="948880" y="385191"/>
                  <a:pt x="949547" y="384430"/>
                  <a:pt x="950119" y="383382"/>
                </a:cubicBezTo>
                <a:cubicBezTo>
                  <a:pt x="950023" y="389097"/>
                  <a:pt x="955167" y="392907"/>
                  <a:pt x="960406" y="396240"/>
                </a:cubicBezTo>
                <a:cubicBezTo>
                  <a:pt x="962406" y="395764"/>
                  <a:pt x="964311" y="395288"/>
                  <a:pt x="966216" y="394907"/>
                </a:cubicBezTo>
                <a:cubicBezTo>
                  <a:pt x="965549" y="396240"/>
                  <a:pt x="964597" y="397288"/>
                  <a:pt x="963549" y="398241"/>
                </a:cubicBezTo>
                <a:cubicBezTo>
                  <a:pt x="968692" y="401575"/>
                  <a:pt x="972693" y="404623"/>
                  <a:pt x="970216" y="409004"/>
                </a:cubicBezTo>
                <a:cubicBezTo>
                  <a:pt x="997363" y="418910"/>
                  <a:pt x="1030890" y="435579"/>
                  <a:pt x="1043178" y="466154"/>
                </a:cubicBezTo>
                <a:cubicBezTo>
                  <a:pt x="1037653" y="461773"/>
                  <a:pt x="1033081" y="456724"/>
                  <a:pt x="1026890" y="452724"/>
                </a:cubicBezTo>
                <a:cubicBezTo>
                  <a:pt x="1033843" y="461677"/>
                  <a:pt x="1038130" y="472726"/>
                  <a:pt x="1052322" y="476536"/>
                </a:cubicBezTo>
                <a:cubicBezTo>
                  <a:pt x="1044321" y="483204"/>
                  <a:pt x="1053370" y="488062"/>
                  <a:pt x="1056608" y="484061"/>
                </a:cubicBezTo>
                <a:cubicBezTo>
                  <a:pt x="1066228" y="506350"/>
                  <a:pt x="1074134" y="521971"/>
                  <a:pt x="1082802" y="545402"/>
                </a:cubicBezTo>
                <a:cubicBezTo>
                  <a:pt x="1076134" y="540449"/>
                  <a:pt x="1075182" y="531305"/>
                  <a:pt x="1066990" y="527305"/>
                </a:cubicBezTo>
                <a:cubicBezTo>
                  <a:pt x="1075372" y="539592"/>
                  <a:pt x="1073467" y="550736"/>
                  <a:pt x="1081373" y="563976"/>
                </a:cubicBezTo>
                <a:cubicBezTo>
                  <a:pt x="1081754" y="564262"/>
                  <a:pt x="1081945" y="564547"/>
                  <a:pt x="1082326" y="564738"/>
                </a:cubicBezTo>
                <a:cubicBezTo>
                  <a:pt x="1086898" y="561785"/>
                  <a:pt x="1083373" y="560166"/>
                  <a:pt x="1084040" y="555403"/>
                </a:cubicBezTo>
                <a:cubicBezTo>
                  <a:pt x="1090327" y="552927"/>
                  <a:pt x="1102519" y="567310"/>
                  <a:pt x="1105757" y="553117"/>
                </a:cubicBezTo>
                <a:cubicBezTo>
                  <a:pt x="1107472" y="555022"/>
                  <a:pt x="1109186" y="556261"/>
                  <a:pt x="1111091" y="557308"/>
                </a:cubicBezTo>
                <a:cubicBezTo>
                  <a:pt x="1107853" y="549688"/>
                  <a:pt x="1104995" y="541687"/>
                  <a:pt x="1101947" y="535877"/>
                </a:cubicBezTo>
                <a:cubicBezTo>
                  <a:pt x="1109472" y="541021"/>
                  <a:pt x="1112806" y="549974"/>
                  <a:pt x="1116806" y="559404"/>
                </a:cubicBezTo>
                <a:cubicBezTo>
                  <a:pt x="1121188" y="560642"/>
                  <a:pt x="1125760" y="561404"/>
                  <a:pt x="1130522" y="564452"/>
                </a:cubicBezTo>
                <a:cubicBezTo>
                  <a:pt x="1130617" y="562261"/>
                  <a:pt x="1129570" y="560356"/>
                  <a:pt x="1125950" y="560261"/>
                </a:cubicBezTo>
                <a:cubicBezTo>
                  <a:pt x="1126331" y="555213"/>
                  <a:pt x="1129093" y="559118"/>
                  <a:pt x="1132046" y="561976"/>
                </a:cubicBezTo>
                <a:cubicBezTo>
                  <a:pt x="1133951" y="555689"/>
                  <a:pt x="1133475" y="549117"/>
                  <a:pt x="1131951" y="542545"/>
                </a:cubicBezTo>
                <a:cubicBezTo>
                  <a:pt x="1129093" y="540925"/>
                  <a:pt x="1126236" y="540449"/>
                  <a:pt x="1123093" y="543592"/>
                </a:cubicBezTo>
                <a:cubicBezTo>
                  <a:pt x="1122521" y="540830"/>
                  <a:pt x="1125664" y="538258"/>
                  <a:pt x="1121664" y="535306"/>
                </a:cubicBezTo>
                <a:cubicBezTo>
                  <a:pt x="1124140" y="535020"/>
                  <a:pt x="1126522" y="534639"/>
                  <a:pt x="1129093" y="532448"/>
                </a:cubicBezTo>
                <a:cubicBezTo>
                  <a:pt x="1129189" y="534734"/>
                  <a:pt x="1129570" y="535591"/>
                  <a:pt x="1130236" y="536068"/>
                </a:cubicBezTo>
                <a:cubicBezTo>
                  <a:pt x="1129570" y="533972"/>
                  <a:pt x="1128903" y="531877"/>
                  <a:pt x="1128331" y="529781"/>
                </a:cubicBezTo>
                <a:cubicBezTo>
                  <a:pt x="1122712" y="530257"/>
                  <a:pt x="1118425" y="535115"/>
                  <a:pt x="1114615" y="531686"/>
                </a:cubicBezTo>
                <a:cubicBezTo>
                  <a:pt x="1118997" y="528638"/>
                  <a:pt x="1123378" y="526447"/>
                  <a:pt x="1127569" y="527114"/>
                </a:cubicBezTo>
                <a:cubicBezTo>
                  <a:pt x="1126426" y="523304"/>
                  <a:pt x="1125474" y="519494"/>
                  <a:pt x="1124998" y="515875"/>
                </a:cubicBezTo>
                <a:cubicBezTo>
                  <a:pt x="1131856" y="518923"/>
                  <a:pt x="1134332" y="528257"/>
                  <a:pt x="1136618" y="537496"/>
                </a:cubicBezTo>
                <a:cubicBezTo>
                  <a:pt x="1137094" y="535972"/>
                  <a:pt x="1137285" y="534448"/>
                  <a:pt x="1136237" y="532829"/>
                </a:cubicBezTo>
                <a:cubicBezTo>
                  <a:pt x="1140428" y="529590"/>
                  <a:pt x="1144524" y="546545"/>
                  <a:pt x="1145191" y="535020"/>
                </a:cubicBezTo>
                <a:cubicBezTo>
                  <a:pt x="1148905" y="541306"/>
                  <a:pt x="1152144" y="541783"/>
                  <a:pt x="1157002" y="543878"/>
                </a:cubicBezTo>
                <a:cubicBezTo>
                  <a:pt x="1156811" y="542735"/>
                  <a:pt x="1156621" y="541592"/>
                  <a:pt x="1156811" y="540163"/>
                </a:cubicBezTo>
                <a:cubicBezTo>
                  <a:pt x="1167479" y="535496"/>
                  <a:pt x="1171765" y="542354"/>
                  <a:pt x="1174813" y="552165"/>
                </a:cubicBezTo>
                <a:cubicBezTo>
                  <a:pt x="1175861" y="552927"/>
                  <a:pt x="1176337" y="554356"/>
                  <a:pt x="1176528" y="556451"/>
                </a:cubicBezTo>
                <a:cubicBezTo>
                  <a:pt x="1181005" y="553975"/>
                  <a:pt x="1182148" y="551308"/>
                  <a:pt x="1178814" y="548355"/>
                </a:cubicBezTo>
                <a:cubicBezTo>
                  <a:pt x="1180147" y="548164"/>
                  <a:pt x="1181195" y="548164"/>
                  <a:pt x="1182052" y="548164"/>
                </a:cubicBezTo>
                <a:cubicBezTo>
                  <a:pt x="1178433" y="543973"/>
                  <a:pt x="1175575" y="538544"/>
                  <a:pt x="1174147" y="532543"/>
                </a:cubicBezTo>
                <a:cubicBezTo>
                  <a:pt x="1174337" y="537211"/>
                  <a:pt x="1166146" y="534829"/>
                  <a:pt x="1159954" y="529210"/>
                </a:cubicBezTo>
                <a:cubicBezTo>
                  <a:pt x="1164526" y="524923"/>
                  <a:pt x="1169003" y="523971"/>
                  <a:pt x="1173289" y="526257"/>
                </a:cubicBezTo>
                <a:cubicBezTo>
                  <a:pt x="1172813" y="517780"/>
                  <a:pt x="1175385" y="509302"/>
                  <a:pt x="1182433" y="503968"/>
                </a:cubicBezTo>
                <a:cubicBezTo>
                  <a:pt x="1187958" y="504349"/>
                  <a:pt x="1191577" y="505873"/>
                  <a:pt x="1194816" y="507588"/>
                </a:cubicBezTo>
                <a:cubicBezTo>
                  <a:pt x="1196245" y="507302"/>
                  <a:pt x="1197578" y="507683"/>
                  <a:pt x="1198816" y="509874"/>
                </a:cubicBezTo>
                <a:cubicBezTo>
                  <a:pt x="1198912" y="509874"/>
                  <a:pt x="1198912" y="509969"/>
                  <a:pt x="1199007" y="509969"/>
                </a:cubicBezTo>
                <a:cubicBezTo>
                  <a:pt x="1199674" y="509398"/>
                  <a:pt x="1200436" y="508826"/>
                  <a:pt x="1201102" y="508255"/>
                </a:cubicBezTo>
                <a:cubicBezTo>
                  <a:pt x="1202245" y="504159"/>
                  <a:pt x="1203674" y="500539"/>
                  <a:pt x="1205389" y="497206"/>
                </a:cubicBezTo>
                <a:cubicBezTo>
                  <a:pt x="1204627" y="496729"/>
                  <a:pt x="1203769" y="496253"/>
                  <a:pt x="1203007" y="495872"/>
                </a:cubicBezTo>
                <a:cubicBezTo>
                  <a:pt x="1203007" y="497015"/>
                  <a:pt x="1202912" y="498158"/>
                  <a:pt x="1202436" y="499587"/>
                </a:cubicBezTo>
                <a:cubicBezTo>
                  <a:pt x="1198150" y="499396"/>
                  <a:pt x="1196816" y="497110"/>
                  <a:pt x="1197102" y="493872"/>
                </a:cubicBezTo>
                <a:cubicBezTo>
                  <a:pt x="1192625" y="493110"/>
                  <a:pt x="1188053" y="494158"/>
                  <a:pt x="1183386" y="497682"/>
                </a:cubicBezTo>
                <a:cubicBezTo>
                  <a:pt x="1165193" y="494443"/>
                  <a:pt x="1178433" y="479870"/>
                  <a:pt x="1162431" y="483394"/>
                </a:cubicBezTo>
                <a:cubicBezTo>
                  <a:pt x="1164145" y="476441"/>
                  <a:pt x="1162431" y="478251"/>
                  <a:pt x="1155573" y="476441"/>
                </a:cubicBezTo>
                <a:cubicBezTo>
                  <a:pt x="1154620" y="474727"/>
                  <a:pt x="1167384" y="474250"/>
                  <a:pt x="1165193" y="465487"/>
                </a:cubicBezTo>
                <a:cubicBezTo>
                  <a:pt x="1170622" y="463297"/>
                  <a:pt x="1166146" y="474155"/>
                  <a:pt x="1169956" y="477298"/>
                </a:cubicBezTo>
                <a:cubicBezTo>
                  <a:pt x="1172813" y="480632"/>
                  <a:pt x="1175861" y="479108"/>
                  <a:pt x="1178719" y="482728"/>
                </a:cubicBezTo>
                <a:cubicBezTo>
                  <a:pt x="1183291" y="476822"/>
                  <a:pt x="1181100" y="478537"/>
                  <a:pt x="1188148" y="475012"/>
                </a:cubicBezTo>
                <a:cubicBezTo>
                  <a:pt x="1190625" y="479489"/>
                  <a:pt x="1188815" y="481108"/>
                  <a:pt x="1184148" y="481394"/>
                </a:cubicBezTo>
                <a:cubicBezTo>
                  <a:pt x="1191768" y="485490"/>
                  <a:pt x="1191292" y="474917"/>
                  <a:pt x="1200436" y="480632"/>
                </a:cubicBezTo>
                <a:cubicBezTo>
                  <a:pt x="1196911" y="474536"/>
                  <a:pt x="1202722" y="463487"/>
                  <a:pt x="1210437" y="463106"/>
                </a:cubicBezTo>
                <a:cubicBezTo>
                  <a:pt x="1212532" y="455581"/>
                  <a:pt x="1186053" y="451581"/>
                  <a:pt x="1192435" y="462058"/>
                </a:cubicBezTo>
                <a:cubicBezTo>
                  <a:pt x="1188148" y="462820"/>
                  <a:pt x="1184053" y="461011"/>
                  <a:pt x="1180052" y="456438"/>
                </a:cubicBezTo>
                <a:cubicBezTo>
                  <a:pt x="1171861" y="454153"/>
                  <a:pt x="1186243" y="457486"/>
                  <a:pt x="1189006" y="458534"/>
                </a:cubicBezTo>
                <a:cubicBezTo>
                  <a:pt x="1183576" y="450057"/>
                  <a:pt x="1181005" y="446723"/>
                  <a:pt x="1195197" y="444056"/>
                </a:cubicBezTo>
                <a:cubicBezTo>
                  <a:pt x="1197197" y="446913"/>
                  <a:pt x="1190053" y="449200"/>
                  <a:pt x="1192911" y="452152"/>
                </a:cubicBezTo>
                <a:cubicBezTo>
                  <a:pt x="1201102" y="449962"/>
                  <a:pt x="1203579" y="437770"/>
                  <a:pt x="1211961" y="433483"/>
                </a:cubicBezTo>
                <a:cubicBezTo>
                  <a:pt x="1213675" y="435198"/>
                  <a:pt x="1211008" y="436817"/>
                  <a:pt x="1209961" y="438341"/>
                </a:cubicBezTo>
                <a:cubicBezTo>
                  <a:pt x="1211580" y="440627"/>
                  <a:pt x="1213390" y="441103"/>
                  <a:pt x="1215295" y="440246"/>
                </a:cubicBezTo>
                <a:cubicBezTo>
                  <a:pt x="1219295" y="443770"/>
                  <a:pt x="1209389" y="446533"/>
                  <a:pt x="1207579" y="449676"/>
                </a:cubicBezTo>
                <a:cubicBezTo>
                  <a:pt x="1210627" y="455296"/>
                  <a:pt x="1214247" y="450247"/>
                  <a:pt x="1217676" y="450628"/>
                </a:cubicBezTo>
                <a:cubicBezTo>
                  <a:pt x="1217771" y="450533"/>
                  <a:pt x="1217676" y="450343"/>
                  <a:pt x="1217771" y="450247"/>
                </a:cubicBezTo>
                <a:cubicBezTo>
                  <a:pt x="1226915" y="424149"/>
                  <a:pt x="1250918" y="448533"/>
                  <a:pt x="1241107" y="459868"/>
                </a:cubicBezTo>
                <a:cubicBezTo>
                  <a:pt x="1241869" y="459296"/>
                  <a:pt x="1242536" y="458725"/>
                  <a:pt x="1243298" y="458248"/>
                </a:cubicBezTo>
                <a:cubicBezTo>
                  <a:pt x="1250442" y="466535"/>
                  <a:pt x="1253585" y="474822"/>
                  <a:pt x="1264634" y="465963"/>
                </a:cubicBezTo>
                <a:cubicBezTo>
                  <a:pt x="1265015" y="465297"/>
                  <a:pt x="1265206" y="464916"/>
                  <a:pt x="1265301" y="464630"/>
                </a:cubicBezTo>
                <a:cubicBezTo>
                  <a:pt x="1264634" y="466154"/>
                  <a:pt x="1262062" y="474346"/>
                  <a:pt x="1269587" y="474536"/>
                </a:cubicBezTo>
                <a:cubicBezTo>
                  <a:pt x="1266825" y="464535"/>
                  <a:pt x="1269206" y="452343"/>
                  <a:pt x="1277398" y="450247"/>
                </a:cubicBezTo>
                <a:cubicBezTo>
                  <a:pt x="1291495" y="446723"/>
                  <a:pt x="1301877" y="466630"/>
                  <a:pt x="1297686" y="478822"/>
                </a:cubicBezTo>
                <a:cubicBezTo>
                  <a:pt x="1302734" y="478441"/>
                  <a:pt x="1307592" y="481394"/>
                  <a:pt x="1312735" y="480251"/>
                </a:cubicBezTo>
                <a:cubicBezTo>
                  <a:pt x="1316736" y="485204"/>
                  <a:pt x="1307116" y="480537"/>
                  <a:pt x="1305115" y="486442"/>
                </a:cubicBezTo>
                <a:cubicBezTo>
                  <a:pt x="1302829" y="484156"/>
                  <a:pt x="1300543" y="481775"/>
                  <a:pt x="1298257" y="479489"/>
                </a:cubicBezTo>
                <a:cubicBezTo>
                  <a:pt x="1297019" y="481108"/>
                  <a:pt x="1298067" y="482823"/>
                  <a:pt x="1296162" y="484347"/>
                </a:cubicBezTo>
                <a:cubicBezTo>
                  <a:pt x="1300829" y="487776"/>
                  <a:pt x="1305496" y="490157"/>
                  <a:pt x="1310449" y="488347"/>
                </a:cubicBezTo>
                <a:cubicBezTo>
                  <a:pt x="1313402" y="492443"/>
                  <a:pt x="1302734" y="489871"/>
                  <a:pt x="1308163" y="496444"/>
                </a:cubicBezTo>
                <a:cubicBezTo>
                  <a:pt x="1303782" y="501492"/>
                  <a:pt x="1300353" y="485680"/>
                  <a:pt x="1295876" y="490824"/>
                </a:cubicBezTo>
                <a:cubicBezTo>
                  <a:pt x="1291495" y="495205"/>
                  <a:pt x="1301401" y="491681"/>
                  <a:pt x="1302734" y="497777"/>
                </a:cubicBezTo>
                <a:cubicBezTo>
                  <a:pt x="1301591" y="498730"/>
                  <a:pt x="1300258" y="499777"/>
                  <a:pt x="1299019" y="500825"/>
                </a:cubicBezTo>
                <a:cubicBezTo>
                  <a:pt x="1303687" y="502539"/>
                  <a:pt x="1308735" y="498634"/>
                  <a:pt x="1313593" y="498349"/>
                </a:cubicBezTo>
                <a:cubicBezTo>
                  <a:pt x="1313974" y="500920"/>
                  <a:pt x="1314355" y="503397"/>
                  <a:pt x="1317022" y="501873"/>
                </a:cubicBezTo>
                <a:cubicBezTo>
                  <a:pt x="1313497" y="507207"/>
                  <a:pt x="1322356" y="513112"/>
                  <a:pt x="1316164" y="518256"/>
                </a:cubicBezTo>
                <a:cubicBezTo>
                  <a:pt x="1309687" y="511207"/>
                  <a:pt x="1315688" y="506064"/>
                  <a:pt x="1304258" y="502825"/>
                </a:cubicBezTo>
                <a:cubicBezTo>
                  <a:pt x="1302163" y="505207"/>
                  <a:pt x="1307973" y="512922"/>
                  <a:pt x="1300543" y="505873"/>
                </a:cubicBezTo>
                <a:cubicBezTo>
                  <a:pt x="1300734" y="508350"/>
                  <a:pt x="1299400" y="510636"/>
                  <a:pt x="1298162" y="512922"/>
                </a:cubicBezTo>
                <a:cubicBezTo>
                  <a:pt x="1298924" y="516541"/>
                  <a:pt x="1299305" y="520351"/>
                  <a:pt x="1299496" y="524352"/>
                </a:cubicBezTo>
                <a:cubicBezTo>
                  <a:pt x="1301686" y="524638"/>
                  <a:pt x="1303115" y="523971"/>
                  <a:pt x="1301496" y="520732"/>
                </a:cubicBezTo>
                <a:cubicBezTo>
                  <a:pt x="1306449" y="517589"/>
                  <a:pt x="1303972" y="527114"/>
                  <a:pt x="1302829" y="529019"/>
                </a:cubicBezTo>
                <a:cubicBezTo>
                  <a:pt x="1311021" y="527686"/>
                  <a:pt x="1309306" y="527686"/>
                  <a:pt x="1315307" y="531400"/>
                </a:cubicBezTo>
                <a:cubicBezTo>
                  <a:pt x="1315783" y="528733"/>
                  <a:pt x="1315021" y="525876"/>
                  <a:pt x="1313974" y="523113"/>
                </a:cubicBezTo>
                <a:cubicBezTo>
                  <a:pt x="1320927" y="519589"/>
                  <a:pt x="1318736" y="521304"/>
                  <a:pt x="1323403" y="515398"/>
                </a:cubicBezTo>
                <a:cubicBezTo>
                  <a:pt x="1320736" y="521875"/>
                  <a:pt x="1322641" y="527495"/>
                  <a:pt x="1331690" y="530638"/>
                </a:cubicBezTo>
                <a:cubicBezTo>
                  <a:pt x="1326832" y="530924"/>
                  <a:pt x="1317688" y="531019"/>
                  <a:pt x="1322260" y="538354"/>
                </a:cubicBezTo>
                <a:cubicBezTo>
                  <a:pt x="1315021" y="537591"/>
                  <a:pt x="1307782" y="538449"/>
                  <a:pt x="1300448" y="540449"/>
                </a:cubicBezTo>
                <a:cubicBezTo>
                  <a:pt x="1300543" y="540639"/>
                  <a:pt x="1300543" y="540830"/>
                  <a:pt x="1300639" y="541021"/>
                </a:cubicBezTo>
                <a:cubicBezTo>
                  <a:pt x="1300829" y="540925"/>
                  <a:pt x="1301115" y="540735"/>
                  <a:pt x="1301305" y="540639"/>
                </a:cubicBezTo>
                <a:cubicBezTo>
                  <a:pt x="1309497" y="542068"/>
                  <a:pt x="1305592" y="551212"/>
                  <a:pt x="1316450" y="550831"/>
                </a:cubicBezTo>
                <a:lnTo>
                  <a:pt x="1316464" y="550850"/>
                </a:lnTo>
                <a:lnTo>
                  <a:pt x="1316450" y="550927"/>
                </a:lnTo>
                <a:lnTo>
                  <a:pt x="1316533" y="550941"/>
                </a:lnTo>
                <a:lnTo>
                  <a:pt x="1321665" y="557677"/>
                </a:lnTo>
                <a:cubicBezTo>
                  <a:pt x="1323903" y="558832"/>
                  <a:pt x="1326404" y="558927"/>
                  <a:pt x="1328452" y="558165"/>
                </a:cubicBezTo>
                <a:cubicBezTo>
                  <a:pt x="1328356" y="555213"/>
                  <a:pt x="1330357" y="546736"/>
                  <a:pt x="1325404" y="546545"/>
                </a:cubicBezTo>
                <a:cubicBezTo>
                  <a:pt x="1325499" y="548260"/>
                  <a:pt x="1325404" y="550069"/>
                  <a:pt x="1324737" y="552260"/>
                </a:cubicBezTo>
                <a:lnTo>
                  <a:pt x="1316533" y="550941"/>
                </a:lnTo>
                <a:lnTo>
                  <a:pt x="1316464" y="550850"/>
                </a:lnTo>
                <a:lnTo>
                  <a:pt x="1318546" y="539687"/>
                </a:lnTo>
                <a:cubicBezTo>
                  <a:pt x="1321403" y="540163"/>
                  <a:pt x="1323118" y="541402"/>
                  <a:pt x="1324261" y="543116"/>
                </a:cubicBezTo>
                <a:cubicBezTo>
                  <a:pt x="1326547" y="542259"/>
                  <a:pt x="1331404" y="542926"/>
                  <a:pt x="1333024" y="538925"/>
                </a:cubicBezTo>
                <a:cubicBezTo>
                  <a:pt x="1335119" y="540925"/>
                  <a:pt x="1335310" y="543116"/>
                  <a:pt x="1335119" y="545021"/>
                </a:cubicBezTo>
                <a:cubicBezTo>
                  <a:pt x="1337214" y="544545"/>
                  <a:pt x="1339310" y="544069"/>
                  <a:pt x="1342930" y="545497"/>
                </a:cubicBezTo>
                <a:cubicBezTo>
                  <a:pt x="1342549" y="548069"/>
                  <a:pt x="1341215" y="549403"/>
                  <a:pt x="1339882" y="550736"/>
                </a:cubicBezTo>
                <a:cubicBezTo>
                  <a:pt x="1345120" y="551308"/>
                  <a:pt x="1349883" y="551308"/>
                  <a:pt x="1353788" y="550164"/>
                </a:cubicBezTo>
                <a:cubicBezTo>
                  <a:pt x="1346549" y="545402"/>
                  <a:pt x="1343596" y="549403"/>
                  <a:pt x="1354455" y="543402"/>
                </a:cubicBezTo>
                <a:cubicBezTo>
                  <a:pt x="1349597" y="544354"/>
                  <a:pt x="1344930" y="540735"/>
                  <a:pt x="1340072" y="542640"/>
                </a:cubicBezTo>
                <a:cubicBezTo>
                  <a:pt x="1337691" y="534734"/>
                  <a:pt x="1349597" y="541402"/>
                  <a:pt x="1352931" y="538449"/>
                </a:cubicBezTo>
                <a:cubicBezTo>
                  <a:pt x="1349597" y="532543"/>
                  <a:pt x="1345692" y="537973"/>
                  <a:pt x="1342263" y="534544"/>
                </a:cubicBezTo>
                <a:cubicBezTo>
                  <a:pt x="1341787" y="530638"/>
                  <a:pt x="1349216" y="533877"/>
                  <a:pt x="1355122" y="536544"/>
                </a:cubicBezTo>
                <a:cubicBezTo>
                  <a:pt x="1357979" y="533972"/>
                  <a:pt x="1364266" y="532638"/>
                  <a:pt x="1369028" y="532638"/>
                </a:cubicBezTo>
                <a:cubicBezTo>
                  <a:pt x="1370552" y="532353"/>
                  <a:pt x="1371219" y="531400"/>
                  <a:pt x="1369695" y="527781"/>
                </a:cubicBezTo>
                <a:cubicBezTo>
                  <a:pt x="1375886" y="525114"/>
                  <a:pt x="1372648" y="532162"/>
                  <a:pt x="1376458" y="535401"/>
                </a:cubicBezTo>
                <a:cubicBezTo>
                  <a:pt x="1377029" y="533686"/>
                  <a:pt x="1377505" y="531877"/>
                  <a:pt x="1377505" y="529876"/>
                </a:cubicBezTo>
                <a:cubicBezTo>
                  <a:pt x="1378458" y="529686"/>
                  <a:pt x="1379410" y="529590"/>
                  <a:pt x="1380363" y="529400"/>
                </a:cubicBezTo>
                <a:cubicBezTo>
                  <a:pt x="1380363" y="529019"/>
                  <a:pt x="1380363" y="528733"/>
                  <a:pt x="1380458" y="528352"/>
                </a:cubicBezTo>
                <a:cubicBezTo>
                  <a:pt x="1381125" y="527876"/>
                  <a:pt x="1382077" y="528257"/>
                  <a:pt x="1382935" y="529019"/>
                </a:cubicBezTo>
                <a:cubicBezTo>
                  <a:pt x="1390364" y="528066"/>
                  <a:pt x="1397984" y="527400"/>
                  <a:pt x="1402175" y="522352"/>
                </a:cubicBezTo>
                <a:lnTo>
                  <a:pt x="1407947" y="527095"/>
                </a:lnTo>
                <a:lnTo>
                  <a:pt x="1407604" y="528162"/>
                </a:lnTo>
                <a:cubicBezTo>
                  <a:pt x="1410748" y="528448"/>
                  <a:pt x="1411891" y="529210"/>
                  <a:pt x="1411795" y="530257"/>
                </a:cubicBezTo>
                <a:lnTo>
                  <a:pt x="1407947" y="527095"/>
                </a:lnTo>
                <a:lnTo>
                  <a:pt x="1408449" y="525531"/>
                </a:lnTo>
                <a:cubicBezTo>
                  <a:pt x="1409938" y="525709"/>
                  <a:pt x="1412224" y="526400"/>
                  <a:pt x="1414081" y="525971"/>
                </a:cubicBezTo>
                <a:cubicBezTo>
                  <a:pt x="1410367" y="523209"/>
                  <a:pt x="1414081" y="512160"/>
                  <a:pt x="1420463" y="515589"/>
                </a:cubicBezTo>
                <a:cubicBezTo>
                  <a:pt x="1420368" y="521494"/>
                  <a:pt x="1413605" y="518827"/>
                  <a:pt x="1414272" y="525876"/>
                </a:cubicBezTo>
                <a:cubicBezTo>
                  <a:pt x="1415320" y="525590"/>
                  <a:pt x="1416367" y="524923"/>
                  <a:pt x="1416843" y="523590"/>
                </a:cubicBezTo>
                <a:cubicBezTo>
                  <a:pt x="1418939" y="526066"/>
                  <a:pt x="1416748" y="528257"/>
                  <a:pt x="1414653" y="530543"/>
                </a:cubicBezTo>
                <a:cubicBezTo>
                  <a:pt x="1416748" y="530829"/>
                  <a:pt x="1419130" y="530924"/>
                  <a:pt x="1421892" y="531114"/>
                </a:cubicBezTo>
                <a:cubicBezTo>
                  <a:pt x="1421035" y="501301"/>
                  <a:pt x="1423225" y="477203"/>
                  <a:pt x="1414462" y="454914"/>
                </a:cubicBezTo>
                <a:cubicBezTo>
                  <a:pt x="1408366" y="439294"/>
                  <a:pt x="1391793" y="424911"/>
                  <a:pt x="1396079" y="403861"/>
                </a:cubicBezTo>
                <a:cubicBezTo>
                  <a:pt x="1406842" y="399003"/>
                  <a:pt x="1407890" y="414243"/>
                  <a:pt x="1410938" y="415862"/>
                </a:cubicBezTo>
                <a:cubicBezTo>
                  <a:pt x="1414272" y="417672"/>
                  <a:pt x="1416177" y="412909"/>
                  <a:pt x="1419892" y="413481"/>
                </a:cubicBezTo>
                <a:cubicBezTo>
                  <a:pt x="1432560" y="415290"/>
                  <a:pt x="1441989" y="431674"/>
                  <a:pt x="1435132" y="446723"/>
                </a:cubicBezTo>
                <a:cubicBezTo>
                  <a:pt x="1433227" y="450819"/>
                  <a:pt x="1425702" y="449771"/>
                  <a:pt x="1422749" y="456248"/>
                </a:cubicBezTo>
                <a:cubicBezTo>
                  <a:pt x="1416843" y="469297"/>
                  <a:pt x="1428559" y="480537"/>
                  <a:pt x="1430464" y="495967"/>
                </a:cubicBezTo>
                <a:cubicBezTo>
                  <a:pt x="1431798" y="506921"/>
                  <a:pt x="1423321" y="519494"/>
                  <a:pt x="1433322" y="527209"/>
                </a:cubicBezTo>
                <a:cubicBezTo>
                  <a:pt x="1445609" y="536639"/>
                  <a:pt x="1445800" y="507969"/>
                  <a:pt x="1453610" y="520828"/>
                </a:cubicBezTo>
                <a:cubicBezTo>
                  <a:pt x="1455610" y="511874"/>
                  <a:pt x="1453610" y="505397"/>
                  <a:pt x="1453610" y="497777"/>
                </a:cubicBezTo>
                <a:cubicBezTo>
                  <a:pt x="1459230" y="507207"/>
                  <a:pt x="1462754" y="496729"/>
                  <a:pt x="1465612" y="490157"/>
                </a:cubicBezTo>
                <a:cubicBezTo>
                  <a:pt x="1471041" y="493967"/>
                  <a:pt x="1472089" y="491110"/>
                  <a:pt x="1479709" y="494348"/>
                </a:cubicBezTo>
                <a:cubicBezTo>
                  <a:pt x="1474565" y="486442"/>
                  <a:pt x="1477327" y="464725"/>
                  <a:pt x="1467231" y="457677"/>
                </a:cubicBezTo>
                <a:cubicBezTo>
                  <a:pt x="1464088" y="455486"/>
                  <a:pt x="1460563" y="460249"/>
                  <a:pt x="1456277" y="459772"/>
                </a:cubicBezTo>
                <a:cubicBezTo>
                  <a:pt x="1433417" y="457010"/>
                  <a:pt x="1435989" y="425292"/>
                  <a:pt x="1451324" y="416719"/>
                </a:cubicBezTo>
                <a:cubicBezTo>
                  <a:pt x="1453420" y="415481"/>
                  <a:pt x="1462659" y="420910"/>
                  <a:pt x="1466469" y="415290"/>
                </a:cubicBezTo>
                <a:cubicBezTo>
                  <a:pt x="1466088" y="417196"/>
                  <a:pt x="1465802" y="419101"/>
                  <a:pt x="1465421" y="420910"/>
                </a:cubicBezTo>
                <a:cubicBezTo>
                  <a:pt x="1466564" y="425006"/>
                  <a:pt x="1473517" y="417577"/>
                  <a:pt x="1476851" y="417005"/>
                </a:cubicBezTo>
                <a:cubicBezTo>
                  <a:pt x="1485233" y="421577"/>
                  <a:pt x="1478851" y="435484"/>
                  <a:pt x="1487614" y="439865"/>
                </a:cubicBezTo>
                <a:cubicBezTo>
                  <a:pt x="1511427" y="428149"/>
                  <a:pt x="1486281" y="407766"/>
                  <a:pt x="1480947" y="394526"/>
                </a:cubicBezTo>
                <a:cubicBezTo>
                  <a:pt x="1490281" y="394145"/>
                  <a:pt x="1489710" y="399955"/>
                  <a:pt x="1494377" y="402527"/>
                </a:cubicBezTo>
                <a:cubicBezTo>
                  <a:pt x="1499997" y="398812"/>
                  <a:pt x="1493901" y="393097"/>
                  <a:pt x="1495044" y="387287"/>
                </a:cubicBezTo>
                <a:cubicBezTo>
                  <a:pt x="1510093" y="378905"/>
                  <a:pt x="1520285" y="364332"/>
                  <a:pt x="1526191" y="344234"/>
                </a:cubicBezTo>
                <a:cubicBezTo>
                  <a:pt x="1521238" y="345282"/>
                  <a:pt x="1516285" y="340234"/>
                  <a:pt x="1509331" y="343377"/>
                </a:cubicBezTo>
                <a:cubicBezTo>
                  <a:pt x="1507522" y="338424"/>
                  <a:pt x="1505807" y="333566"/>
                  <a:pt x="1505807" y="327470"/>
                </a:cubicBezTo>
                <a:cubicBezTo>
                  <a:pt x="1508664" y="325756"/>
                  <a:pt x="1513522" y="326517"/>
                  <a:pt x="1518571" y="327565"/>
                </a:cubicBezTo>
                <a:cubicBezTo>
                  <a:pt x="1518571" y="321279"/>
                  <a:pt x="1521618" y="319088"/>
                  <a:pt x="1523047" y="314802"/>
                </a:cubicBezTo>
                <a:cubicBezTo>
                  <a:pt x="1528477" y="355759"/>
                  <a:pt x="1553242" y="318516"/>
                  <a:pt x="1546764" y="289751"/>
                </a:cubicBezTo>
                <a:cubicBezTo>
                  <a:pt x="1561624" y="293466"/>
                  <a:pt x="1546098" y="316612"/>
                  <a:pt x="1550670" y="326899"/>
                </a:cubicBezTo>
                <a:cubicBezTo>
                  <a:pt x="1582293" y="327470"/>
                  <a:pt x="1580483" y="275273"/>
                  <a:pt x="1571720" y="257271"/>
                </a:cubicBezTo>
                <a:cubicBezTo>
                  <a:pt x="1569339" y="257176"/>
                  <a:pt x="1568958" y="259843"/>
                  <a:pt x="1568672" y="262509"/>
                </a:cubicBezTo>
                <a:cubicBezTo>
                  <a:pt x="1561528" y="242126"/>
                  <a:pt x="1572958" y="220028"/>
                  <a:pt x="1572292" y="195834"/>
                </a:cubicBezTo>
                <a:cubicBezTo>
                  <a:pt x="1585055" y="209169"/>
                  <a:pt x="1565338" y="241555"/>
                  <a:pt x="1591342" y="243174"/>
                </a:cubicBezTo>
                <a:cubicBezTo>
                  <a:pt x="1590580" y="261843"/>
                  <a:pt x="1608868" y="268320"/>
                  <a:pt x="1601819" y="291084"/>
                </a:cubicBezTo>
                <a:cubicBezTo>
                  <a:pt x="1598200" y="290608"/>
                  <a:pt x="1595533" y="289561"/>
                  <a:pt x="1593913" y="287846"/>
                </a:cubicBezTo>
                <a:cubicBezTo>
                  <a:pt x="1589627" y="314897"/>
                  <a:pt x="1596676" y="334614"/>
                  <a:pt x="1600676" y="356236"/>
                </a:cubicBezTo>
                <a:cubicBezTo>
                  <a:pt x="1585150" y="356807"/>
                  <a:pt x="1588960" y="338138"/>
                  <a:pt x="1570387" y="335947"/>
                </a:cubicBezTo>
                <a:cubicBezTo>
                  <a:pt x="1572673" y="351663"/>
                  <a:pt x="1592866" y="355759"/>
                  <a:pt x="1591151" y="373952"/>
                </a:cubicBezTo>
                <a:cubicBezTo>
                  <a:pt x="1593151" y="376619"/>
                  <a:pt x="1607915" y="378429"/>
                  <a:pt x="1611154" y="381001"/>
                </a:cubicBezTo>
                <a:cubicBezTo>
                  <a:pt x="1612487" y="386811"/>
                  <a:pt x="1610582" y="394526"/>
                  <a:pt x="1611916" y="400336"/>
                </a:cubicBezTo>
                <a:cubicBezTo>
                  <a:pt x="1620869" y="400241"/>
                  <a:pt x="1631442" y="397764"/>
                  <a:pt x="1627060" y="387382"/>
                </a:cubicBezTo>
                <a:cubicBezTo>
                  <a:pt x="1626965" y="383096"/>
                  <a:pt x="1616107" y="385573"/>
                  <a:pt x="1615345" y="381667"/>
                </a:cubicBezTo>
                <a:cubicBezTo>
                  <a:pt x="1613439" y="373000"/>
                  <a:pt x="1625632" y="378238"/>
                  <a:pt x="1626679" y="377762"/>
                </a:cubicBezTo>
                <a:cubicBezTo>
                  <a:pt x="1638109" y="372523"/>
                  <a:pt x="1646491" y="356807"/>
                  <a:pt x="1663446" y="362522"/>
                </a:cubicBezTo>
                <a:cubicBezTo>
                  <a:pt x="1688020" y="370904"/>
                  <a:pt x="1695450" y="405385"/>
                  <a:pt x="1666684" y="415005"/>
                </a:cubicBezTo>
                <a:cubicBezTo>
                  <a:pt x="1674209" y="424911"/>
                  <a:pt x="1676114" y="445580"/>
                  <a:pt x="1676400" y="455010"/>
                </a:cubicBezTo>
                <a:cubicBezTo>
                  <a:pt x="1688592" y="452343"/>
                  <a:pt x="1697736" y="479489"/>
                  <a:pt x="1707451" y="483109"/>
                </a:cubicBezTo>
                <a:cubicBezTo>
                  <a:pt x="1714024" y="483109"/>
                  <a:pt x="1712595" y="472822"/>
                  <a:pt x="1716310" y="469202"/>
                </a:cubicBezTo>
                <a:cubicBezTo>
                  <a:pt x="1721453" y="470916"/>
                  <a:pt x="1725263" y="473393"/>
                  <a:pt x="1727644" y="476822"/>
                </a:cubicBezTo>
                <a:cubicBezTo>
                  <a:pt x="1746218" y="470155"/>
                  <a:pt x="1765268" y="446247"/>
                  <a:pt x="1777460" y="459868"/>
                </a:cubicBezTo>
                <a:cubicBezTo>
                  <a:pt x="1781842" y="464725"/>
                  <a:pt x="1770126" y="474441"/>
                  <a:pt x="1783366" y="474250"/>
                </a:cubicBezTo>
                <a:cubicBezTo>
                  <a:pt x="1780699" y="491967"/>
                  <a:pt x="1774793" y="511779"/>
                  <a:pt x="1800034" y="511588"/>
                </a:cubicBezTo>
                <a:cubicBezTo>
                  <a:pt x="1805654" y="510350"/>
                  <a:pt x="1801844" y="497015"/>
                  <a:pt x="1807178" y="495491"/>
                </a:cubicBezTo>
                <a:cubicBezTo>
                  <a:pt x="1822799" y="511493"/>
                  <a:pt x="1823180" y="489300"/>
                  <a:pt x="1840230" y="489300"/>
                </a:cubicBezTo>
                <a:cubicBezTo>
                  <a:pt x="1842230" y="491872"/>
                  <a:pt x="1841373" y="496253"/>
                  <a:pt x="1840230" y="500825"/>
                </a:cubicBezTo>
                <a:cubicBezTo>
                  <a:pt x="1823275" y="497491"/>
                  <a:pt x="1825752" y="519113"/>
                  <a:pt x="1809655" y="517018"/>
                </a:cubicBezTo>
                <a:cubicBezTo>
                  <a:pt x="1810036" y="524923"/>
                  <a:pt x="1820608" y="526543"/>
                  <a:pt x="1826228" y="531210"/>
                </a:cubicBezTo>
                <a:cubicBezTo>
                  <a:pt x="1827181" y="518827"/>
                  <a:pt x="1838801" y="510064"/>
                  <a:pt x="1851946" y="506540"/>
                </a:cubicBezTo>
                <a:cubicBezTo>
                  <a:pt x="1848326" y="517684"/>
                  <a:pt x="1837087" y="525019"/>
                  <a:pt x="1841373" y="541402"/>
                </a:cubicBezTo>
                <a:cubicBezTo>
                  <a:pt x="1850136" y="540354"/>
                  <a:pt x="1856422" y="536068"/>
                  <a:pt x="1864042" y="533496"/>
                </a:cubicBezTo>
                <a:cubicBezTo>
                  <a:pt x="1866138" y="539306"/>
                  <a:pt x="1852136" y="544450"/>
                  <a:pt x="1843087" y="543592"/>
                </a:cubicBezTo>
                <a:cubicBezTo>
                  <a:pt x="1843564" y="554260"/>
                  <a:pt x="1845945" y="561118"/>
                  <a:pt x="1840039" y="571977"/>
                </a:cubicBezTo>
                <a:cubicBezTo>
                  <a:pt x="1845183" y="574834"/>
                  <a:pt x="1856613" y="569977"/>
                  <a:pt x="1865185" y="574072"/>
                </a:cubicBezTo>
                <a:cubicBezTo>
                  <a:pt x="1857375" y="579502"/>
                  <a:pt x="1847659" y="582454"/>
                  <a:pt x="1834229" y="580645"/>
                </a:cubicBezTo>
                <a:cubicBezTo>
                  <a:pt x="1833467" y="586836"/>
                  <a:pt x="1827752" y="588836"/>
                  <a:pt x="1836706" y="590646"/>
                </a:cubicBezTo>
                <a:cubicBezTo>
                  <a:pt x="1833848" y="595789"/>
                  <a:pt x="1833181" y="592170"/>
                  <a:pt x="1828038" y="591122"/>
                </a:cubicBezTo>
                <a:cubicBezTo>
                  <a:pt x="1827562" y="594075"/>
                  <a:pt x="1828895" y="595885"/>
                  <a:pt x="1831086" y="596837"/>
                </a:cubicBezTo>
                <a:cubicBezTo>
                  <a:pt x="1834420" y="593408"/>
                  <a:pt x="1839944" y="589788"/>
                  <a:pt x="1844897" y="591884"/>
                </a:cubicBezTo>
                <a:cubicBezTo>
                  <a:pt x="1845754" y="592265"/>
                  <a:pt x="1846612" y="592741"/>
                  <a:pt x="1847469" y="593503"/>
                </a:cubicBezTo>
                <a:cubicBezTo>
                  <a:pt x="1849279" y="591979"/>
                  <a:pt x="1846897" y="590265"/>
                  <a:pt x="1845945" y="588550"/>
                </a:cubicBezTo>
                <a:cubicBezTo>
                  <a:pt x="1848136" y="590455"/>
                  <a:pt x="1849945" y="591408"/>
                  <a:pt x="1851755" y="591598"/>
                </a:cubicBezTo>
                <a:cubicBezTo>
                  <a:pt x="1853851" y="586740"/>
                  <a:pt x="1859661" y="585598"/>
                  <a:pt x="1866043" y="584740"/>
                </a:cubicBezTo>
                <a:cubicBezTo>
                  <a:pt x="1866138" y="584740"/>
                  <a:pt x="1866138" y="584645"/>
                  <a:pt x="1866138" y="584645"/>
                </a:cubicBezTo>
                <a:cubicBezTo>
                  <a:pt x="1867852" y="584359"/>
                  <a:pt x="1869567" y="584169"/>
                  <a:pt x="1871186" y="583978"/>
                </a:cubicBezTo>
                <a:cubicBezTo>
                  <a:pt x="1869472" y="581407"/>
                  <a:pt x="1868519" y="578930"/>
                  <a:pt x="1872043" y="576644"/>
                </a:cubicBezTo>
                <a:cubicBezTo>
                  <a:pt x="1875282" y="576835"/>
                  <a:pt x="1877092" y="579692"/>
                  <a:pt x="1877282" y="582931"/>
                </a:cubicBezTo>
                <a:cubicBezTo>
                  <a:pt x="1882426" y="581597"/>
                  <a:pt x="1886807" y="579216"/>
                  <a:pt x="1888712" y="573882"/>
                </a:cubicBezTo>
                <a:cubicBezTo>
                  <a:pt x="1890522" y="568834"/>
                  <a:pt x="1875568" y="540354"/>
                  <a:pt x="1892046" y="532162"/>
                </a:cubicBezTo>
                <a:cubicBezTo>
                  <a:pt x="1903095" y="526638"/>
                  <a:pt x="1929098" y="553213"/>
                  <a:pt x="1916239" y="574549"/>
                </a:cubicBezTo>
                <a:cubicBezTo>
                  <a:pt x="1917954" y="578168"/>
                  <a:pt x="1926050" y="570453"/>
                  <a:pt x="1933384" y="573501"/>
                </a:cubicBezTo>
                <a:cubicBezTo>
                  <a:pt x="1932813" y="576644"/>
                  <a:pt x="1932241" y="579692"/>
                  <a:pt x="1931670" y="582835"/>
                </a:cubicBezTo>
                <a:cubicBezTo>
                  <a:pt x="1928622" y="583026"/>
                  <a:pt x="1925860" y="583216"/>
                  <a:pt x="1923097" y="583407"/>
                </a:cubicBezTo>
                <a:cubicBezTo>
                  <a:pt x="1908048" y="584645"/>
                  <a:pt x="1895665" y="587122"/>
                  <a:pt x="1886807" y="594265"/>
                </a:cubicBezTo>
                <a:cubicBezTo>
                  <a:pt x="1889093" y="597885"/>
                  <a:pt x="1890903" y="601981"/>
                  <a:pt x="1899761" y="598075"/>
                </a:cubicBezTo>
                <a:cubicBezTo>
                  <a:pt x="1903190" y="602647"/>
                  <a:pt x="1903285" y="607029"/>
                  <a:pt x="1909953" y="611791"/>
                </a:cubicBezTo>
                <a:cubicBezTo>
                  <a:pt x="1903476" y="610839"/>
                  <a:pt x="1902047" y="613030"/>
                  <a:pt x="1900714" y="616173"/>
                </a:cubicBezTo>
                <a:cubicBezTo>
                  <a:pt x="1898428" y="612649"/>
                  <a:pt x="1895951" y="614077"/>
                  <a:pt x="1893475" y="615792"/>
                </a:cubicBezTo>
                <a:cubicBezTo>
                  <a:pt x="1894427" y="609410"/>
                  <a:pt x="1890712" y="607029"/>
                  <a:pt x="1899475" y="604552"/>
                </a:cubicBezTo>
                <a:cubicBezTo>
                  <a:pt x="1892998" y="603695"/>
                  <a:pt x="1887950" y="601504"/>
                  <a:pt x="1883759" y="597218"/>
                </a:cubicBezTo>
                <a:cubicBezTo>
                  <a:pt x="1880235" y="601028"/>
                  <a:pt x="1877282" y="605790"/>
                  <a:pt x="1875377" y="612172"/>
                </a:cubicBezTo>
                <a:cubicBezTo>
                  <a:pt x="1881759" y="613315"/>
                  <a:pt x="1886998" y="613125"/>
                  <a:pt x="1890522" y="610744"/>
                </a:cubicBezTo>
                <a:cubicBezTo>
                  <a:pt x="1893856" y="626269"/>
                  <a:pt x="1870900" y="615125"/>
                  <a:pt x="1866043" y="628746"/>
                </a:cubicBezTo>
                <a:cubicBezTo>
                  <a:pt x="1868710" y="630079"/>
                  <a:pt x="1871472" y="631984"/>
                  <a:pt x="1874996" y="635128"/>
                </a:cubicBezTo>
                <a:cubicBezTo>
                  <a:pt x="1876139" y="634842"/>
                  <a:pt x="1877377" y="634556"/>
                  <a:pt x="1878520" y="634270"/>
                </a:cubicBezTo>
                <a:cubicBezTo>
                  <a:pt x="1880235" y="632842"/>
                  <a:pt x="1882045" y="631413"/>
                  <a:pt x="1883759" y="629984"/>
                </a:cubicBezTo>
                <a:cubicBezTo>
                  <a:pt x="1884807" y="630746"/>
                  <a:pt x="1885950" y="631318"/>
                  <a:pt x="1886998" y="632080"/>
                </a:cubicBezTo>
                <a:cubicBezTo>
                  <a:pt x="1904333" y="627508"/>
                  <a:pt x="1921573" y="622174"/>
                  <a:pt x="1932908" y="623317"/>
                </a:cubicBezTo>
                <a:cubicBezTo>
                  <a:pt x="1934146" y="616459"/>
                  <a:pt x="1935385" y="609601"/>
                  <a:pt x="1936623" y="602743"/>
                </a:cubicBezTo>
                <a:cubicBezTo>
                  <a:pt x="1947672" y="603981"/>
                  <a:pt x="1940623" y="597028"/>
                  <a:pt x="1940718" y="591884"/>
                </a:cubicBezTo>
                <a:cubicBezTo>
                  <a:pt x="1947577" y="591313"/>
                  <a:pt x="1944052" y="597409"/>
                  <a:pt x="1947958" y="598837"/>
                </a:cubicBezTo>
                <a:cubicBezTo>
                  <a:pt x="1960721" y="592551"/>
                  <a:pt x="1942909" y="581026"/>
                  <a:pt x="1949196" y="568262"/>
                </a:cubicBezTo>
                <a:cubicBezTo>
                  <a:pt x="1955101" y="573310"/>
                  <a:pt x="1956244" y="581311"/>
                  <a:pt x="1958149" y="588931"/>
                </a:cubicBezTo>
                <a:cubicBezTo>
                  <a:pt x="1965007" y="591598"/>
                  <a:pt x="1967484" y="586836"/>
                  <a:pt x="1970532" y="590932"/>
                </a:cubicBezTo>
                <a:cubicBezTo>
                  <a:pt x="1972723" y="593789"/>
                  <a:pt x="1971961" y="598266"/>
                  <a:pt x="1968817" y="600266"/>
                </a:cubicBezTo>
                <a:cubicBezTo>
                  <a:pt x="1982724" y="611315"/>
                  <a:pt x="1989201" y="595313"/>
                  <a:pt x="2004346" y="600171"/>
                </a:cubicBezTo>
                <a:cubicBezTo>
                  <a:pt x="2004631" y="599599"/>
                  <a:pt x="2005393" y="599504"/>
                  <a:pt x="2007013" y="600361"/>
                </a:cubicBezTo>
                <a:cubicBezTo>
                  <a:pt x="2007393" y="604552"/>
                  <a:pt x="2005965" y="603981"/>
                  <a:pt x="2005012" y="602552"/>
                </a:cubicBezTo>
                <a:cubicBezTo>
                  <a:pt x="2004441" y="608077"/>
                  <a:pt x="1997678" y="605600"/>
                  <a:pt x="1995011" y="608362"/>
                </a:cubicBezTo>
                <a:cubicBezTo>
                  <a:pt x="1997202" y="612077"/>
                  <a:pt x="2003964" y="609124"/>
                  <a:pt x="2011870" y="609124"/>
                </a:cubicBezTo>
                <a:cubicBezTo>
                  <a:pt x="2015109" y="598266"/>
                  <a:pt x="2009299" y="593122"/>
                  <a:pt x="2012537" y="582264"/>
                </a:cubicBezTo>
                <a:cubicBezTo>
                  <a:pt x="2005870" y="577787"/>
                  <a:pt x="2005774" y="585598"/>
                  <a:pt x="1999393" y="583978"/>
                </a:cubicBezTo>
                <a:cubicBezTo>
                  <a:pt x="1987010" y="580930"/>
                  <a:pt x="1987867" y="560356"/>
                  <a:pt x="1994154" y="554356"/>
                </a:cubicBezTo>
                <a:cubicBezTo>
                  <a:pt x="2001679" y="555594"/>
                  <a:pt x="1995106" y="565786"/>
                  <a:pt x="2004822" y="565690"/>
                </a:cubicBezTo>
                <a:cubicBezTo>
                  <a:pt x="2009680" y="549022"/>
                  <a:pt x="2014537" y="519208"/>
                  <a:pt x="2008346" y="498920"/>
                </a:cubicBezTo>
                <a:cubicBezTo>
                  <a:pt x="2019205" y="504254"/>
                  <a:pt x="2011108" y="520065"/>
                  <a:pt x="2024253" y="528352"/>
                </a:cubicBezTo>
                <a:cubicBezTo>
                  <a:pt x="2024729" y="528733"/>
                  <a:pt x="2051875" y="534544"/>
                  <a:pt x="2046256" y="535782"/>
                </a:cubicBezTo>
                <a:cubicBezTo>
                  <a:pt x="2053971" y="533972"/>
                  <a:pt x="2062353" y="520828"/>
                  <a:pt x="2059210" y="510922"/>
                </a:cubicBezTo>
                <a:cubicBezTo>
                  <a:pt x="2056924" y="503397"/>
                  <a:pt x="2036635" y="504445"/>
                  <a:pt x="2033397" y="489395"/>
                </a:cubicBezTo>
                <a:cubicBezTo>
                  <a:pt x="2030254" y="475203"/>
                  <a:pt x="2045017" y="473012"/>
                  <a:pt x="2039112" y="457582"/>
                </a:cubicBezTo>
                <a:cubicBezTo>
                  <a:pt x="2021491" y="466440"/>
                  <a:pt x="2021300" y="441199"/>
                  <a:pt x="2033587" y="429769"/>
                </a:cubicBezTo>
                <a:cubicBezTo>
                  <a:pt x="2043208" y="420910"/>
                  <a:pt x="2057209" y="425959"/>
                  <a:pt x="2058352" y="422244"/>
                </a:cubicBezTo>
                <a:cubicBezTo>
                  <a:pt x="2060448" y="415386"/>
                  <a:pt x="2051685" y="410433"/>
                  <a:pt x="2059305" y="405099"/>
                </a:cubicBezTo>
                <a:cubicBezTo>
                  <a:pt x="2063782" y="420244"/>
                  <a:pt x="2085403" y="420244"/>
                  <a:pt x="2093309" y="404813"/>
                </a:cubicBezTo>
                <a:cubicBezTo>
                  <a:pt x="2096643" y="408909"/>
                  <a:pt x="2098548" y="405765"/>
                  <a:pt x="2103691" y="406432"/>
                </a:cubicBezTo>
                <a:cubicBezTo>
                  <a:pt x="2104549" y="388430"/>
                  <a:pt x="2129695" y="382620"/>
                  <a:pt x="2147602" y="386620"/>
                </a:cubicBezTo>
                <a:cubicBezTo>
                  <a:pt x="2145697" y="375095"/>
                  <a:pt x="2148268" y="354426"/>
                  <a:pt x="2160937" y="359950"/>
                </a:cubicBezTo>
                <a:cubicBezTo>
                  <a:pt x="2161984" y="342805"/>
                  <a:pt x="2184654" y="353378"/>
                  <a:pt x="2191512" y="343758"/>
                </a:cubicBezTo>
                <a:cubicBezTo>
                  <a:pt x="2191988" y="350616"/>
                  <a:pt x="2209133" y="357664"/>
                  <a:pt x="2208085" y="357950"/>
                </a:cubicBezTo>
                <a:cubicBezTo>
                  <a:pt x="2215039" y="356045"/>
                  <a:pt x="2215324" y="342996"/>
                  <a:pt x="2222468" y="337186"/>
                </a:cubicBezTo>
                <a:cubicBezTo>
                  <a:pt x="2222944" y="336614"/>
                  <a:pt x="2241804" y="328137"/>
                  <a:pt x="2245423" y="327375"/>
                </a:cubicBezTo>
                <a:cubicBezTo>
                  <a:pt x="2260187" y="324232"/>
                  <a:pt x="2264759" y="338995"/>
                  <a:pt x="2271903" y="322041"/>
                </a:cubicBezTo>
                <a:cubicBezTo>
                  <a:pt x="2291524" y="339471"/>
                  <a:pt x="2306098" y="312897"/>
                  <a:pt x="2316575" y="298514"/>
                </a:cubicBezTo>
                <a:cubicBezTo>
                  <a:pt x="2323528" y="305658"/>
                  <a:pt x="2315813" y="313278"/>
                  <a:pt x="2323243" y="320707"/>
                </a:cubicBezTo>
                <a:cubicBezTo>
                  <a:pt x="2327910" y="325470"/>
                  <a:pt x="2336959" y="321660"/>
                  <a:pt x="2343531" y="325946"/>
                </a:cubicBezTo>
                <a:cubicBezTo>
                  <a:pt x="2349722" y="329946"/>
                  <a:pt x="2347246" y="335185"/>
                  <a:pt x="2351532" y="340710"/>
                </a:cubicBezTo>
                <a:cubicBezTo>
                  <a:pt x="2352580" y="342043"/>
                  <a:pt x="2359057" y="340710"/>
                  <a:pt x="2359819" y="342043"/>
                </a:cubicBezTo>
                <a:cubicBezTo>
                  <a:pt x="2365343" y="352711"/>
                  <a:pt x="2357247" y="362236"/>
                  <a:pt x="2367153" y="372142"/>
                </a:cubicBezTo>
                <a:cubicBezTo>
                  <a:pt x="2366391" y="379572"/>
                  <a:pt x="2357247" y="376429"/>
                  <a:pt x="2356485" y="383858"/>
                </a:cubicBezTo>
                <a:cubicBezTo>
                  <a:pt x="2372868" y="383763"/>
                  <a:pt x="2400967" y="384811"/>
                  <a:pt x="2413921" y="371952"/>
                </a:cubicBezTo>
                <a:cubicBezTo>
                  <a:pt x="2411635" y="377857"/>
                  <a:pt x="2413730" y="380905"/>
                  <a:pt x="2413635" y="385382"/>
                </a:cubicBezTo>
                <a:cubicBezTo>
                  <a:pt x="2431161" y="383953"/>
                  <a:pt x="2445163" y="383287"/>
                  <a:pt x="2443829" y="370999"/>
                </a:cubicBezTo>
                <a:cubicBezTo>
                  <a:pt x="2454878" y="379191"/>
                  <a:pt x="2441448" y="390716"/>
                  <a:pt x="2442591" y="401575"/>
                </a:cubicBezTo>
                <a:cubicBezTo>
                  <a:pt x="2443067" y="406337"/>
                  <a:pt x="2447163" y="404337"/>
                  <a:pt x="2449735" y="408528"/>
                </a:cubicBezTo>
                <a:cubicBezTo>
                  <a:pt x="2453830" y="415005"/>
                  <a:pt x="2453926" y="424149"/>
                  <a:pt x="2454307" y="433102"/>
                </a:cubicBezTo>
                <a:cubicBezTo>
                  <a:pt x="2470499" y="433864"/>
                  <a:pt x="2486787" y="433769"/>
                  <a:pt x="2502503" y="437674"/>
                </a:cubicBezTo>
                <a:cubicBezTo>
                  <a:pt x="2487739" y="438627"/>
                  <a:pt x="2469356" y="438627"/>
                  <a:pt x="2454497" y="436246"/>
                </a:cubicBezTo>
                <a:cubicBezTo>
                  <a:pt x="2454878" y="443008"/>
                  <a:pt x="2455640" y="449485"/>
                  <a:pt x="2458593" y="454153"/>
                </a:cubicBezTo>
                <a:cubicBezTo>
                  <a:pt x="2445067" y="462915"/>
                  <a:pt x="2444972" y="486252"/>
                  <a:pt x="2437638" y="501682"/>
                </a:cubicBezTo>
                <a:cubicBezTo>
                  <a:pt x="2440400" y="503206"/>
                  <a:pt x="2443067" y="504921"/>
                  <a:pt x="2445448" y="507397"/>
                </a:cubicBezTo>
                <a:cubicBezTo>
                  <a:pt x="2454497" y="504159"/>
                  <a:pt x="2460022" y="504730"/>
                  <a:pt x="2464974" y="505111"/>
                </a:cubicBezTo>
                <a:cubicBezTo>
                  <a:pt x="2464594" y="503873"/>
                  <a:pt x="2464498" y="502539"/>
                  <a:pt x="2464498" y="501111"/>
                </a:cubicBezTo>
                <a:cubicBezTo>
                  <a:pt x="2470118" y="500730"/>
                  <a:pt x="2476024" y="500635"/>
                  <a:pt x="2482120" y="500539"/>
                </a:cubicBezTo>
                <a:cubicBezTo>
                  <a:pt x="2481929" y="496348"/>
                  <a:pt x="2476595" y="491300"/>
                  <a:pt x="2484215" y="488157"/>
                </a:cubicBezTo>
                <a:cubicBezTo>
                  <a:pt x="2487930" y="491205"/>
                  <a:pt x="2488692" y="493967"/>
                  <a:pt x="2489740" y="496729"/>
                </a:cubicBezTo>
                <a:cubicBezTo>
                  <a:pt x="2489359" y="495301"/>
                  <a:pt x="2489359" y="493110"/>
                  <a:pt x="2490216" y="489966"/>
                </a:cubicBezTo>
                <a:cubicBezTo>
                  <a:pt x="2504218" y="493110"/>
                  <a:pt x="2492788" y="502730"/>
                  <a:pt x="2490025" y="497491"/>
                </a:cubicBezTo>
                <a:cubicBezTo>
                  <a:pt x="2490406" y="498444"/>
                  <a:pt x="2490978" y="499396"/>
                  <a:pt x="2491645" y="500444"/>
                </a:cubicBezTo>
                <a:cubicBezTo>
                  <a:pt x="2494788" y="500444"/>
                  <a:pt x="2498026" y="500444"/>
                  <a:pt x="2501265" y="500444"/>
                </a:cubicBezTo>
                <a:cubicBezTo>
                  <a:pt x="2505646" y="499491"/>
                  <a:pt x="2510123" y="499491"/>
                  <a:pt x="2514409" y="500254"/>
                </a:cubicBezTo>
                <a:cubicBezTo>
                  <a:pt x="2526887" y="500063"/>
                  <a:pt x="2539460" y="499682"/>
                  <a:pt x="2551747" y="498253"/>
                </a:cubicBezTo>
                <a:cubicBezTo>
                  <a:pt x="2550985" y="502444"/>
                  <a:pt x="2549461" y="505778"/>
                  <a:pt x="2545937" y="507112"/>
                </a:cubicBezTo>
                <a:cubicBezTo>
                  <a:pt x="2545175" y="512064"/>
                  <a:pt x="2554891" y="508826"/>
                  <a:pt x="2558510" y="510350"/>
                </a:cubicBezTo>
                <a:cubicBezTo>
                  <a:pt x="2560987" y="512827"/>
                  <a:pt x="2543175" y="513684"/>
                  <a:pt x="2533745" y="510160"/>
                </a:cubicBezTo>
                <a:cubicBezTo>
                  <a:pt x="2537174" y="514160"/>
                  <a:pt x="2538793" y="518923"/>
                  <a:pt x="2536984" y="523780"/>
                </a:cubicBezTo>
                <a:cubicBezTo>
                  <a:pt x="2534412" y="526162"/>
                  <a:pt x="2525078" y="525114"/>
                  <a:pt x="2526982" y="530543"/>
                </a:cubicBezTo>
                <a:cubicBezTo>
                  <a:pt x="2528316" y="536925"/>
                  <a:pt x="2548890" y="545402"/>
                  <a:pt x="2550414" y="552736"/>
                </a:cubicBezTo>
                <a:cubicBezTo>
                  <a:pt x="2552700" y="563309"/>
                  <a:pt x="2535841" y="570072"/>
                  <a:pt x="2538412" y="582264"/>
                </a:cubicBezTo>
                <a:cubicBezTo>
                  <a:pt x="2539555" y="587598"/>
                  <a:pt x="2541746" y="591313"/>
                  <a:pt x="2544413" y="593789"/>
                </a:cubicBezTo>
                <a:cubicBezTo>
                  <a:pt x="2554414" y="585883"/>
                  <a:pt x="2565273" y="577501"/>
                  <a:pt x="2574798" y="574739"/>
                </a:cubicBezTo>
                <a:cubicBezTo>
                  <a:pt x="2576131" y="574358"/>
                  <a:pt x="2577655" y="574072"/>
                  <a:pt x="2579084" y="573787"/>
                </a:cubicBezTo>
                <a:cubicBezTo>
                  <a:pt x="2579370" y="572167"/>
                  <a:pt x="2579465" y="570453"/>
                  <a:pt x="2579370" y="568738"/>
                </a:cubicBezTo>
                <a:cubicBezTo>
                  <a:pt x="2578989" y="562166"/>
                  <a:pt x="2568416" y="557785"/>
                  <a:pt x="2574703" y="550450"/>
                </a:cubicBezTo>
                <a:cubicBezTo>
                  <a:pt x="2578036" y="559499"/>
                  <a:pt x="2581465" y="566643"/>
                  <a:pt x="2585466" y="573120"/>
                </a:cubicBezTo>
                <a:cubicBezTo>
                  <a:pt x="2595277" y="572834"/>
                  <a:pt x="2604135" y="576263"/>
                  <a:pt x="2598229" y="586169"/>
                </a:cubicBezTo>
                <a:cubicBezTo>
                  <a:pt x="2610612" y="586074"/>
                  <a:pt x="2617660" y="594075"/>
                  <a:pt x="2626423" y="583026"/>
                </a:cubicBezTo>
                <a:cubicBezTo>
                  <a:pt x="2636234" y="589788"/>
                  <a:pt x="2646616" y="596170"/>
                  <a:pt x="2660523" y="594265"/>
                </a:cubicBezTo>
                <a:cubicBezTo>
                  <a:pt x="2661666" y="594075"/>
                  <a:pt x="2662714" y="593789"/>
                  <a:pt x="2663857" y="593408"/>
                </a:cubicBezTo>
                <a:cubicBezTo>
                  <a:pt x="2663857" y="591217"/>
                  <a:pt x="2664047" y="589027"/>
                  <a:pt x="2664619" y="586931"/>
                </a:cubicBezTo>
                <a:cubicBezTo>
                  <a:pt x="2666143" y="588169"/>
                  <a:pt x="2667190" y="589788"/>
                  <a:pt x="2668048" y="591598"/>
                </a:cubicBezTo>
                <a:cubicBezTo>
                  <a:pt x="2676049" y="587598"/>
                  <a:pt x="2683764" y="580645"/>
                  <a:pt x="2692432" y="581502"/>
                </a:cubicBezTo>
                <a:cubicBezTo>
                  <a:pt x="2693479" y="581121"/>
                  <a:pt x="2694432" y="580740"/>
                  <a:pt x="2695575" y="580168"/>
                </a:cubicBezTo>
                <a:cubicBezTo>
                  <a:pt x="2685955" y="572834"/>
                  <a:pt x="2682716" y="561213"/>
                  <a:pt x="2683764" y="551593"/>
                </a:cubicBezTo>
                <a:cubicBezTo>
                  <a:pt x="2677287" y="551308"/>
                  <a:pt x="2672239" y="551403"/>
                  <a:pt x="2670524" y="553213"/>
                </a:cubicBezTo>
                <a:cubicBezTo>
                  <a:pt x="2672239" y="549593"/>
                  <a:pt x="2677763" y="547498"/>
                  <a:pt x="2684716" y="546736"/>
                </a:cubicBezTo>
                <a:cubicBezTo>
                  <a:pt x="2688241" y="534448"/>
                  <a:pt x="2699480" y="528162"/>
                  <a:pt x="2713006" y="544545"/>
                </a:cubicBezTo>
                <a:cubicBezTo>
                  <a:pt x="2714244" y="546069"/>
                  <a:pt x="2715196" y="547974"/>
                  <a:pt x="2715958" y="549879"/>
                </a:cubicBezTo>
                <a:cubicBezTo>
                  <a:pt x="2718245" y="550641"/>
                  <a:pt x="2720245" y="551403"/>
                  <a:pt x="2721864" y="552260"/>
                </a:cubicBezTo>
                <a:cubicBezTo>
                  <a:pt x="2720530" y="552641"/>
                  <a:pt x="2718911" y="552927"/>
                  <a:pt x="2717101" y="553117"/>
                </a:cubicBezTo>
                <a:cubicBezTo>
                  <a:pt x="2717673" y="554832"/>
                  <a:pt x="2718149" y="556641"/>
                  <a:pt x="2718530" y="558356"/>
                </a:cubicBezTo>
                <a:cubicBezTo>
                  <a:pt x="2719006" y="558737"/>
                  <a:pt x="2719387" y="559213"/>
                  <a:pt x="2720054" y="559499"/>
                </a:cubicBezTo>
                <a:cubicBezTo>
                  <a:pt x="2720054" y="560452"/>
                  <a:pt x="2719768" y="560833"/>
                  <a:pt x="2719197" y="561023"/>
                </a:cubicBezTo>
                <a:cubicBezTo>
                  <a:pt x="2720054" y="564452"/>
                  <a:pt x="2721007" y="567405"/>
                  <a:pt x="2722816" y="568929"/>
                </a:cubicBezTo>
                <a:cubicBezTo>
                  <a:pt x="2739771" y="582931"/>
                  <a:pt x="2753011" y="558165"/>
                  <a:pt x="2764631" y="569119"/>
                </a:cubicBezTo>
                <a:cubicBezTo>
                  <a:pt x="2759678" y="579597"/>
                  <a:pt x="2749486" y="580168"/>
                  <a:pt x="2736628" y="576168"/>
                </a:cubicBezTo>
                <a:cubicBezTo>
                  <a:pt x="2747772" y="590646"/>
                  <a:pt x="2755582" y="573977"/>
                  <a:pt x="2767203" y="591122"/>
                </a:cubicBezTo>
                <a:cubicBezTo>
                  <a:pt x="2771870" y="588169"/>
                  <a:pt x="2768441" y="586360"/>
                  <a:pt x="2773870" y="586645"/>
                </a:cubicBezTo>
                <a:cubicBezTo>
                  <a:pt x="2777204" y="590646"/>
                  <a:pt x="2781681" y="594932"/>
                  <a:pt x="2781014" y="598456"/>
                </a:cubicBezTo>
                <a:cubicBezTo>
                  <a:pt x="2775775" y="603790"/>
                  <a:pt x="2772537" y="595027"/>
                  <a:pt x="2767679" y="597980"/>
                </a:cubicBezTo>
                <a:cubicBezTo>
                  <a:pt x="2769298" y="601790"/>
                  <a:pt x="2765107" y="604362"/>
                  <a:pt x="2771013" y="605219"/>
                </a:cubicBezTo>
                <a:cubicBezTo>
                  <a:pt x="2775395" y="607886"/>
                  <a:pt x="2774537" y="613887"/>
                  <a:pt x="2770632" y="607886"/>
                </a:cubicBezTo>
                <a:cubicBezTo>
                  <a:pt x="2767489" y="608458"/>
                  <a:pt x="2765488" y="602171"/>
                  <a:pt x="2762250" y="603981"/>
                </a:cubicBezTo>
                <a:cubicBezTo>
                  <a:pt x="2761107" y="604362"/>
                  <a:pt x="2760059" y="604648"/>
                  <a:pt x="2759011" y="604933"/>
                </a:cubicBezTo>
                <a:cubicBezTo>
                  <a:pt x="2763107" y="608934"/>
                  <a:pt x="2767489" y="612744"/>
                  <a:pt x="2772156" y="616459"/>
                </a:cubicBezTo>
                <a:cubicBezTo>
                  <a:pt x="2795683" y="610267"/>
                  <a:pt x="2813018" y="598075"/>
                  <a:pt x="2795587" y="571882"/>
                </a:cubicBezTo>
                <a:cubicBezTo>
                  <a:pt x="2787967" y="576549"/>
                  <a:pt x="2780919" y="576644"/>
                  <a:pt x="2774728" y="571786"/>
                </a:cubicBezTo>
                <a:cubicBezTo>
                  <a:pt x="2775299" y="565976"/>
                  <a:pt x="2789872" y="570453"/>
                  <a:pt x="2783872" y="560833"/>
                </a:cubicBezTo>
                <a:cubicBezTo>
                  <a:pt x="2779014" y="564833"/>
                  <a:pt x="2778252" y="555784"/>
                  <a:pt x="2773775" y="553117"/>
                </a:cubicBezTo>
                <a:cubicBezTo>
                  <a:pt x="2772346" y="554356"/>
                  <a:pt x="2770537" y="555118"/>
                  <a:pt x="2768155" y="555403"/>
                </a:cubicBezTo>
                <a:cubicBezTo>
                  <a:pt x="2760726" y="560737"/>
                  <a:pt x="2752915" y="560737"/>
                  <a:pt x="2742533" y="557975"/>
                </a:cubicBezTo>
                <a:cubicBezTo>
                  <a:pt x="2744629" y="556261"/>
                  <a:pt x="2747581" y="554927"/>
                  <a:pt x="2750629" y="553689"/>
                </a:cubicBezTo>
                <a:cubicBezTo>
                  <a:pt x="2748439" y="553022"/>
                  <a:pt x="2746438" y="552260"/>
                  <a:pt x="2745200" y="551593"/>
                </a:cubicBezTo>
                <a:cubicBezTo>
                  <a:pt x="2746820" y="547402"/>
                  <a:pt x="2752344" y="548831"/>
                  <a:pt x="2758345" y="550355"/>
                </a:cubicBezTo>
                <a:cubicBezTo>
                  <a:pt x="2760440" y="549212"/>
                  <a:pt x="2761964" y="548164"/>
                  <a:pt x="2762155" y="546926"/>
                </a:cubicBezTo>
                <a:cubicBezTo>
                  <a:pt x="2753011" y="538449"/>
                  <a:pt x="2751010" y="530924"/>
                  <a:pt x="2747867" y="523304"/>
                </a:cubicBezTo>
                <a:cubicBezTo>
                  <a:pt x="2738247" y="524352"/>
                  <a:pt x="2727960" y="529686"/>
                  <a:pt x="2719387" y="523495"/>
                </a:cubicBezTo>
                <a:cubicBezTo>
                  <a:pt x="2726722" y="519875"/>
                  <a:pt x="2740723" y="525019"/>
                  <a:pt x="2747391" y="516446"/>
                </a:cubicBezTo>
                <a:cubicBezTo>
                  <a:pt x="2745867" y="515398"/>
                  <a:pt x="2744438" y="514160"/>
                  <a:pt x="2743200" y="513017"/>
                </a:cubicBezTo>
                <a:cubicBezTo>
                  <a:pt x="2739771" y="513493"/>
                  <a:pt x="2735961" y="513779"/>
                  <a:pt x="2731770" y="514065"/>
                </a:cubicBezTo>
                <a:cubicBezTo>
                  <a:pt x="2733484" y="516256"/>
                  <a:pt x="2728150" y="519018"/>
                  <a:pt x="2728436" y="514255"/>
                </a:cubicBezTo>
                <a:cubicBezTo>
                  <a:pt x="2706433" y="515208"/>
                  <a:pt x="2677191" y="513493"/>
                  <a:pt x="2653665" y="507588"/>
                </a:cubicBezTo>
                <a:cubicBezTo>
                  <a:pt x="2647855" y="508445"/>
                  <a:pt x="2656522" y="511398"/>
                  <a:pt x="2650617" y="514351"/>
                </a:cubicBezTo>
                <a:cubicBezTo>
                  <a:pt x="2630710" y="507874"/>
                  <a:pt x="2621470" y="508350"/>
                  <a:pt x="2604802" y="511017"/>
                </a:cubicBezTo>
                <a:cubicBezTo>
                  <a:pt x="2608326" y="508159"/>
                  <a:pt x="2606802" y="504159"/>
                  <a:pt x="2602897" y="501587"/>
                </a:cubicBezTo>
                <a:cubicBezTo>
                  <a:pt x="2608612" y="501873"/>
                  <a:pt x="2614327" y="503778"/>
                  <a:pt x="2626042" y="500920"/>
                </a:cubicBezTo>
                <a:cubicBezTo>
                  <a:pt x="2625376" y="502825"/>
                  <a:pt x="2623280" y="503016"/>
                  <a:pt x="2623090" y="505397"/>
                </a:cubicBezTo>
                <a:cubicBezTo>
                  <a:pt x="2637187" y="502159"/>
                  <a:pt x="2652998" y="512064"/>
                  <a:pt x="2662142" y="496634"/>
                </a:cubicBezTo>
                <a:cubicBezTo>
                  <a:pt x="2667286" y="499968"/>
                  <a:pt x="2675763" y="503016"/>
                  <a:pt x="2685193" y="504826"/>
                </a:cubicBezTo>
                <a:cubicBezTo>
                  <a:pt x="2692717" y="503111"/>
                  <a:pt x="2705576" y="493396"/>
                  <a:pt x="2708434" y="488252"/>
                </a:cubicBezTo>
                <a:cubicBezTo>
                  <a:pt x="2712244" y="493681"/>
                  <a:pt x="2716244" y="499206"/>
                  <a:pt x="2716435" y="504254"/>
                </a:cubicBezTo>
                <a:cubicBezTo>
                  <a:pt x="2713768" y="504063"/>
                  <a:pt x="2710815" y="505302"/>
                  <a:pt x="2707672" y="506921"/>
                </a:cubicBezTo>
                <a:cubicBezTo>
                  <a:pt x="2716625" y="506635"/>
                  <a:pt x="2724626" y="504730"/>
                  <a:pt x="2729674" y="500539"/>
                </a:cubicBezTo>
                <a:cubicBezTo>
                  <a:pt x="2726626" y="498539"/>
                  <a:pt x="2722816" y="497015"/>
                  <a:pt x="2717673" y="496348"/>
                </a:cubicBezTo>
                <a:cubicBezTo>
                  <a:pt x="2731770" y="489014"/>
                  <a:pt x="2743676" y="495586"/>
                  <a:pt x="2755297" y="504159"/>
                </a:cubicBezTo>
                <a:cubicBezTo>
                  <a:pt x="2757773" y="499015"/>
                  <a:pt x="2761583" y="496634"/>
                  <a:pt x="2763012" y="492538"/>
                </a:cubicBezTo>
                <a:cubicBezTo>
                  <a:pt x="2762821" y="492538"/>
                  <a:pt x="2762631" y="492538"/>
                  <a:pt x="2762345" y="492443"/>
                </a:cubicBezTo>
                <a:cubicBezTo>
                  <a:pt x="2762726" y="492253"/>
                  <a:pt x="2762916" y="491967"/>
                  <a:pt x="2763203" y="491776"/>
                </a:cubicBezTo>
                <a:cubicBezTo>
                  <a:pt x="2763488" y="490729"/>
                  <a:pt x="2763679" y="489586"/>
                  <a:pt x="2763488" y="488252"/>
                </a:cubicBezTo>
                <a:cubicBezTo>
                  <a:pt x="2761488" y="487776"/>
                  <a:pt x="2757868" y="487966"/>
                  <a:pt x="2753773" y="488443"/>
                </a:cubicBezTo>
                <a:cubicBezTo>
                  <a:pt x="2753106" y="488824"/>
                  <a:pt x="2752344" y="489300"/>
                  <a:pt x="2751582" y="490157"/>
                </a:cubicBezTo>
                <a:cubicBezTo>
                  <a:pt x="2751296" y="489681"/>
                  <a:pt x="2751010" y="489300"/>
                  <a:pt x="2750724" y="488824"/>
                </a:cubicBezTo>
                <a:cubicBezTo>
                  <a:pt x="2746534" y="489395"/>
                  <a:pt x="2742343" y="490252"/>
                  <a:pt x="2739485" y="490824"/>
                </a:cubicBezTo>
                <a:cubicBezTo>
                  <a:pt x="2741009" y="486061"/>
                  <a:pt x="2736151" y="486157"/>
                  <a:pt x="2732151" y="485680"/>
                </a:cubicBezTo>
                <a:cubicBezTo>
                  <a:pt x="2735199" y="485395"/>
                  <a:pt x="2739580" y="484347"/>
                  <a:pt x="2743200" y="482728"/>
                </a:cubicBezTo>
                <a:cubicBezTo>
                  <a:pt x="2736628" y="480823"/>
                  <a:pt x="2729293" y="484442"/>
                  <a:pt x="2723007" y="480918"/>
                </a:cubicBezTo>
                <a:cubicBezTo>
                  <a:pt x="2721388" y="477013"/>
                  <a:pt x="2721864" y="473488"/>
                  <a:pt x="2724626" y="470250"/>
                </a:cubicBezTo>
                <a:cubicBezTo>
                  <a:pt x="2732532" y="470821"/>
                  <a:pt x="2739390" y="478156"/>
                  <a:pt x="2747677" y="476060"/>
                </a:cubicBezTo>
                <a:cubicBezTo>
                  <a:pt x="2748248" y="475108"/>
                  <a:pt x="2748534" y="474250"/>
                  <a:pt x="2748724" y="473393"/>
                </a:cubicBezTo>
                <a:cubicBezTo>
                  <a:pt x="2748629" y="473203"/>
                  <a:pt x="2748534" y="473012"/>
                  <a:pt x="2748439" y="472822"/>
                </a:cubicBezTo>
                <a:cubicBezTo>
                  <a:pt x="2748629" y="472536"/>
                  <a:pt x="2748820" y="472345"/>
                  <a:pt x="2749010" y="472060"/>
                </a:cubicBezTo>
                <a:cubicBezTo>
                  <a:pt x="2749486" y="469107"/>
                  <a:pt x="2749391" y="467107"/>
                  <a:pt x="2755106" y="466249"/>
                </a:cubicBezTo>
                <a:cubicBezTo>
                  <a:pt x="2760440" y="465583"/>
                  <a:pt x="2763393" y="475393"/>
                  <a:pt x="2765774" y="477108"/>
                </a:cubicBezTo>
                <a:cubicBezTo>
                  <a:pt x="2766155" y="477108"/>
                  <a:pt x="2766631" y="477203"/>
                  <a:pt x="2767012" y="477203"/>
                </a:cubicBezTo>
                <a:cubicBezTo>
                  <a:pt x="2768917" y="476536"/>
                  <a:pt x="2770346" y="475679"/>
                  <a:pt x="2771775" y="474917"/>
                </a:cubicBezTo>
                <a:cubicBezTo>
                  <a:pt x="2769679" y="473679"/>
                  <a:pt x="2767870" y="472536"/>
                  <a:pt x="2766441" y="471774"/>
                </a:cubicBezTo>
                <a:cubicBezTo>
                  <a:pt x="2763393" y="469202"/>
                  <a:pt x="2770346" y="471298"/>
                  <a:pt x="2776633" y="471012"/>
                </a:cubicBezTo>
                <a:cubicBezTo>
                  <a:pt x="2783014" y="463297"/>
                  <a:pt x="2777109" y="452343"/>
                  <a:pt x="2763869" y="438817"/>
                </a:cubicBezTo>
                <a:cubicBezTo>
                  <a:pt x="2766155" y="434722"/>
                  <a:pt x="2768155" y="432531"/>
                  <a:pt x="2766536" y="429864"/>
                </a:cubicBezTo>
                <a:cubicBezTo>
                  <a:pt x="2755868" y="429292"/>
                  <a:pt x="2744438" y="429578"/>
                  <a:pt x="2736247" y="429959"/>
                </a:cubicBezTo>
                <a:cubicBezTo>
                  <a:pt x="2737009" y="425101"/>
                  <a:pt x="2747296" y="424339"/>
                  <a:pt x="2760154" y="424815"/>
                </a:cubicBezTo>
                <a:cubicBezTo>
                  <a:pt x="2760059" y="424720"/>
                  <a:pt x="2760059" y="424720"/>
                  <a:pt x="2760059" y="424720"/>
                </a:cubicBezTo>
                <a:cubicBezTo>
                  <a:pt x="2760154" y="424815"/>
                  <a:pt x="2760249" y="424815"/>
                  <a:pt x="2760345" y="424815"/>
                </a:cubicBezTo>
                <a:cubicBezTo>
                  <a:pt x="2768060" y="425197"/>
                  <a:pt x="2776728" y="425959"/>
                  <a:pt x="2784920" y="426721"/>
                </a:cubicBezTo>
                <a:cubicBezTo>
                  <a:pt x="2776442" y="423101"/>
                  <a:pt x="2766822" y="422720"/>
                  <a:pt x="2762916" y="415672"/>
                </a:cubicBezTo>
                <a:cubicBezTo>
                  <a:pt x="2776633" y="404623"/>
                  <a:pt x="2812828" y="431102"/>
                  <a:pt x="2819686" y="405670"/>
                </a:cubicBezTo>
                <a:cubicBezTo>
                  <a:pt x="2828449" y="403956"/>
                  <a:pt x="2825686" y="417100"/>
                  <a:pt x="2834735" y="414433"/>
                </a:cubicBezTo>
                <a:cubicBezTo>
                  <a:pt x="2840736" y="407956"/>
                  <a:pt x="2840450" y="401384"/>
                  <a:pt x="2840260" y="395383"/>
                </a:cubicBezTo>
                <a:cubicBezTo>
                  <a:pt x="2835211" y="396050"/>
                  <a:pt x="2820733" y="393478"/>
                  <a:pt x="2815590" y="393764"/>
                </a:cubicBezTo>
                <a:cubicBezTo>
                  <a:pt x="2820448" y="386525"/>
                  <a:pt x="2828163" y="394240"/>
                  <a:pt x="2840164" y="393383"/>
                </a:cubicBezTo>
                <a:cubicBezTo>
                  <a:pt x="2840069" y="387001"/>
                  <a:pt x="2840831" y="381286"/>
                  <a:pt x="2850832" y="377286"/>
                </a:cubicBezTo>
                <a:cubicBezTo>
                  <a:pt x="2842450" y="367856"/>
                  <a:pt x="2835402" y="348520"/>
                  <a:pt x="2837783" y="336233"/>
                </a:cubicBezTo>
                <a:cubicBezTo>
                  <a:pt x="2820829" y="340424"/>
                  <a:pt x="2807398" y="327851"/>
                  <a:pt x="2803874" y="313944"/>
                </a:cubicBezTo>
                <a:cubicBezTo>
                  <a:pt x="2802255" y="322708"/>
                  <a:pt x="2790920" y="302324"/>
                  <a:pt x="2794254" y="299086"/>
                </a:cubicBezTo>
                <a:cubicBezTo>
                  <a:pt x="2798635" y="303753"/>
                  <a:pt x="2796635" y="307563"/>
                  <a:pt x="2802636" y="312420"/>
                </a:cubicBezTo>
                <a:cubicBezTo>
                  <a:pt x="2805493" y="277654"/>
                  <a:pt x="2840355" y="285084"/>
                  <a:pt x="2865215" y="284227"/>
                </a:cubicBezTo>
                <a:cubicBezTo>
                  <a:pt x="2865882" y="292037"/>
                  <a:pt x="2857500" y="292418"/>
                  <a:pt x="2858548" y="298228"/>
                </a:cubicBezTo>
                <a:cubicBezTo>
                  <a:pt x="2864167" y="306610"/>
                  <a:pt x="2871025" y="307467"/>
                  <a:pt x="2879026" y="300991"/>
                </a:cubicBezTo>
                <a:cubicBezTo>
                  <a:pt x="2872740" y="294799"/>
                  <a:pt x="2871025" y="289084"/>
                  <a:pt x="2869787" y="283465"/>
                </a:cubicBezTo>
                <a:cubicBezTo>
                  <a:pt x="2879122" y="276892"/>
                  <a:pt x="2875978" y="277178"/>
                  <a:pt x="2885218" y="270606"/>
                </a:cubicBezTo>
                <a:cubicBezTo>
                  <a:pt x="2871978" y="254794"/>
                  <a:pt x="2888742" y="243079"/>
                  <a:pt x="2881312" y="228029"/>
                </a:cubicBezTo>
                <a:cubicBezTo>
                  <a:pt x="2869597" y="234220"/>
                  <a:pt x="2879788" y="248889"/>
                  <a:pt x="2867596" y="258795"/>
                </a:cubicBezTo>
                <a:cubicBezTo>
                  <a:pt x="2857214" y="237935"/>
                  <a:pt x="2852452" y="217837"/>
                  <a:pt x="2839879" y="196692"/>
                </a:cubicBezTo>
                <a:cubicBezTo>
                  <a:pt x="2833687" y="195644"/>
                  <a:pt x="2835592" y="201645"/>
                  <a:pt x="2830258" y="200788"/>
                </a:cubicBezTo>
                <a:cubicBezTo>
                  <a:pt x="2823400" y="187548"/>
                  <a:pt x="2815780" y="169545"/>
                  <a:pt x="2816352" y="155448"/>
                </a:cubicBezTo>
                <a:cubicBezTo>
                  <a:pt x="2816542" y="151067"/>
                  <a:pt x="2823115" y="148591"/>
                  <a:pt x="2823877" y="145638"/>
                </a:cubicBezTo>
                <a:cubicBezTo>
                  <a:pt x="2828734" y="127159"/>
                  <a:pt x="2804731" y="123254"/>
                  <a:pt x="2807874" y="104109"/>
                </a:cubicBezTo>
                <a:close/>
                <a:moveTo>
                  <a:pt x="394239" y="88964"/>
                </a:moveTo>
                <a:cubicBezTo>
                  <a:pt x="400526" y="94393"/>
                  <a:pt x="397192" y="98108"/>
                  <a:pt x="410432" y="91535"/>
                </a:cubicBezTo>
                <a:cubicBezTo>
                  <a:pt x="405098" y="97155"/>
                  <a:pt x="412908" y="103632"/>
                  <a:pt x="407670" y="109442"/>
                </a:cubicBezTo>
                <a:cubicBezTo>
                  <a:pt x="405003" y="96965"/>
                  <a:pt x="401193" y="110966"/>
                  <a:pt x="393096" y="111919"/>
                </a:cubicBezTo>
                <a:cubicBezTo>
                  <a:pt x="391763" y="103632"/>
                  <a:pt x="377380" y="106299"/>
                  <a:pt x="370427" y="95822"/>
                </a:cubicBezTo>
                <a:cubicBezTo>
                  <a:pt x="363378" y="105918"/>
                  <a:pt x="349948" y="112110"/>
                  <a:pt x="341090" y="104109"/>
                </a:cubicBezTo>
                <a:cubicBezTo>
                  <a:pt x="359949" y="105347"/>
                  <a:pt x="359568" y="95060"/>
                  <a:pt x="377952" y="89630"/>
                </a:cubicBezTo>
                <a:lnTo>
                  <a:pt x="384852" y="96645"/>
                </a:lnTo>
                <a:lnTo>
                  <a:pt x="384810" y="96679"/>
                </a:lnTo>
                <a:lnTo>
                  <a:pt x="385350" y="97151"/>
                </a:lnTo>
                <a:lnTo>
                  <a:pt x="395097" y="107061"/>
                </a:lnTo>
                <a:cubicBezTo>
                  <a:pt x="396811" y="105489"/>
                  <a:pt x="394835" y="104489"/>
                  <a:pt x="392132" y="103085"/>
                </a:cubicBezTo>
                <a:lnTo>
                  <a:pt x="385350" y="97151"/>
                </a:lnTo>
                <a:lnTo>
                  <a:pt x="384852" y="96645"/>
                </a:lnTo>
                <a:close/>
                <a:moveTo>
                  <a:pt x="3167825" y="81629"/>
                </a:moveTo>
                <a:cubicBezTo>
                  <a:pt x="3174587" y="104584"/>
                  <a:pt x="3190875" y="120491"/>
                  <a:pt x="3197257" y="142589"/>
                </a:cubicBezTo>
                <a:cubicBezTo>
                  <a:pt x="3182589" y="126968"/>
                  <a:pt x="3169063" y="99917"/>
                  <a:pt x="3167825" y="81629"/>
                </a:cubicBezTo>
                <a:close/>
                <a:moveTo>
                  <a:pt x="1677543" y="80296"/>
                </a:moveTo>
                <a:cubicBezTo>
                  <a:pt x="1684877" y="86106"/>
                  <a:pt x="1677543" y="101251"/>
                  <a:pt x="1685544" y="106585"/>
                </a:cubicBezTo>
                <a:cubicBezTo>
                  <a:pt x="1674495" y="114681"/>
                  <a:pt x="1663351" y="122777"/>
                  <a:pt x="1655064" y="134398"/>
                </a:cubicBezTo>
                <a:cubicBezTo>
                  <a:pt x="1640681" y="107823"/>
                  <a:pt x="1686687" y="108109"/>
                  <a:pt x="1677543" y="80296"/>
                </a:cubicBezTo>
                <a:close/>
                <a:moveTo>
                  <a:pt x="3128105" y="77629"/>
                </a:moveTo>
                <a:cubicBezTo>
                  <a:pt x="3138392" y="83249"/>
                  <a:pt x="3137059" y="91821"/>
                  <a:pt x="3145726" y="98965"/>
                </a:cubicBezTo>
                <a:cubicBezTo>
                  <a:pt x="3147822" y="100775"/>
                  <a:pt x="3156109" y="100298"/>
                  <a:pt x="3158680" y="102108"/>
                </a:cubicBezTo>
                <a:cubicBezTo>
                  <a:pt x="3175825" y="114110"/>
                  <a:pt x="3168967" y="134398"/>
                  <a:pt x="3155918" y="139732"/>
                </a:cubicBezTo>
                <a:cubicBezTo>
                  <a:pt x="3133725" y="148876"/>
                  <a:pt x="3113341" y="112300"/>
                  <a:pt x="3142773" y="98584"/>
                </a:cubicBezTo>
                <a:cubicBezTo>
                  <a:pt x="3138773" y="91726"/>
                  <a:pt x="3127248" y="83820"/>
                  <a:pt x="3128105" y="77629"/>
                </a:cubicBezTo>
                <a:close/>
                <a:moveTo>
                  <a:pt x="2557653" y="57436"/>
                </a:moveTo>
                <a:cubicBezTo>
                  <a:pt x="2592705" y="73342"/>
                  <a:pt x="2580799" y="123634"/>
                  <a:pt x="2557844" y="124016"/>
                </a:cubicBezTo>
                <a:cubicBezTo>
                  <a:pt x="2546223" y="106585"/>
                  <a:pt x="2565273" y="81629"/>
                  <a:pt x="2557272" y="60103"/>
                </a:cubicBezTo>
                <a:cubicBezTo>
                  <a:pt x="2556606" y="59150"/>
                  <a:pt x="2556034" y="58102"/>
                  <a:pt x="2557653" y="57436"/>
                </a:cubicBezTo>
                <a:close/>
                <a:moveTo>
                  <a:pt x="2913222" y="56674"/>
                </a:moveTo>
                <a:cubicBezTo>
                  <a:pt x="2912174" y="57436"/>
                  <a:pt x="2911031" y="58198"/>
                  <a:pt x="2909888" y="58864"/>
                </a:cubicBezTo>
                <a:cubicBezTo>
                  <a:pt x="2910745" y="59912"/>
                  <a:pt x="2911602" y="60960"/>
                  <a:pt x="2912459" y="62008"/>
                </a:cubicBezTo>
                <a:cubicBezTo>
                  <a:pt x="2913602" y="61246"/>
                  <a:pt x="2914650" y="60484"/>
                  <a:pt x="2915793" y="59722"/>
                </a:cubicBezTo>
                <a:cubicBezTo>
                  <a:pt x="2914936" y="58769"/>
                  <a:pt x="2914079" y="57721"/>
                  <a:pt x="2913222" y="56674"/>
                </a:cubicBezTo>
                <a:close/>
                <a:moveTo>
                  <a:pt x="2570511" y="41624"/>
                </a:moveTo>
                <a:cubicBezTo>
                  <a:pt x="2610231" y="44862"/>
                  <a:pt x="2559558" y="76295"/>
                  <a:pt x="2570511" y="41624"/>
                </a:cubicBezTo>
                <a:close/>
                <a:moveTo>
                  <a:pt x="2946559" y="24575"/>
                </a:moveTo>
                <a:cubicBezTo>
                  <a:pt x="2954750" y="21717"/>
                  <a:pt x="2962370" y="23146"/>
                  <a:pt x="2967037" y="27337"/>
                </a:cubicBezTo>
                <a:cubicBezTo>
                  <a:pt x="3001422" y="57722"/>
                  <a:pt x="2925794" y="74390"/>
                  <a:pt x="2932366" y="38957"/>
                </a:cubicBezTo>
                <a:cubicBezTo>
                  <a:pt x="2932557" y="38291"/>
                  <a:pt x="2937510" y="27623"/>
                  <a:pt x="2946559" y="24575"/>
                </a:cubicBezTo>
                <a:close/>
                <a:moveTo>
                  <a:pt x="2905601" y="0"/>
                </a:moveTo>
                <a:cubicBezTo>
                  <a:pt x="2922365" y="4191"/>
                  <a:pt x="2918460" y="12954"/>
                  <a:pt x="2921127" y="25146"/>
                </a:cubicBezTo>
                <a:cubicBezTo>
                  <a:pt x="2926747" y="51149"/>
                  <a:pt x="2947702" y="99441"/>
                  <a:pt x="2925985" y="119443"/>
                </a:cubicBezTo>
                <a:cubicBezTo>
                  <a:pt x="2893314" y="78009"/>
                  <a:pt x="2918174" y="44291"/>
                  <a:pt x="2901887" y="4953"/>
                </a:cubicBezTo>
                <a:cubicBezTo>
                  <a:pt x="2903982" y="3429"/>
                  <a:pt x="2902553" y="1429"/>
                  <a:pt x="2905601" y="0"/>
                </a:cubicBezTo>
                <a:close/>
              </a:path>
            </a:pathLst>
          </a:custGeom>
          <a:solidFill>
            <a:schemeClr val="accent1">
              <a:lumMod val="50000"/>
              <a:alpha val="66000"/>
            </a:schemeClr>
          </a:solidFill>
          <a:ln w="9525" cap="flat">
            <a:noFill/>
            <a:prstDash val="solid"/>
            <a:miter/>
          </a:ln>
          <a:effectLst>
            <a:outerShdw blurRad="241300" sx="102000" sy="102000" algn="ctr" rotWithShape="0">
              <a:prstClr val="black">
                <a:alpha val="16000"/>
              </a:prstClr>
            </a:outerShdw>
          </a:effectLst>
        </p:spPr>
        <p:txBody>
          <a:bodyPr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>
                  <a:lumMod val="50000"/>
                </a:srgbClr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grpSp>
        <p:nvGrpSpPr>
          <p:cNvPr id="55" name="PA-组合 13">
            <a:extLst>
              <a:ext uri="{FF2B5EF4-FFF2-40B4-BE49-F238E27FC236}">
                <a16:creationId xmlns:a16="http://schemas.microsoft.com/office/drawing/2014/main" id="{58C38F0A-2836-4369-896F-4E80B1AAA790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 rot="16200000">
            <a:off x="1056187" y="-438624"/>
            <a:ext cx="987865" cy="2037030"/>
            <a:chOff x="10879887" y="1633458"/>
            <a:chExt cx="878258" cy="1622001"/>
          </a:xfrm>
        </p:grpSpPr>
        <p:grpSp>
          <p:nvGrpSpPr>
            <p:cNvPr id="56" name="组合 55">
              <a:extLst>
                <a:ext uri="{FF2B5EF4-FFF2-40B4-BE49-F238E27FC236}">
                  <a16:creationId xmlns:a16="http://schemas.microsoft.com/office/drawing/2014/main" id="{91615D39-74F2-41CA-9322-9E6A4C3FC161}"/>
                </a:ext>
              </a:extLst>
            </p:cNvPr>
            <p:cNvGrpSpPr/>
            <p:nvPr/>
          </p:nvGrpSpPr>
          <p:grpSpPr>
            <a:xfrm>
              <a:off x="10879887" y="1633458"/>
              <a:ext cx="878258" cy="1622001"/>
              <a:chOff x="11214117" y="1142537"/>
              <a:chExt cx="1091559" cy="1995668"/>
            </a:xfrm>
          </p:grpSpPr>
          <p:grpSp>
            <p:nvGrpSpPr>
              <p:cNvPr id="58" name="组合 57">
                <a:extLst>
                  <a:ext uri="{FF2B5EF4-FFF2-40B4-BE49-F238E27FC236}">
                    <a16:creationId xmlns:a16="http://schemas.microsoft.com/office/drawing/2014/main" id="{30003138-BFAE-401A-AA66-3CB4D552CFDE}"/>
                  </a:ext>
                </a:extLst>
              </p:cNvPr>
              <p:cNvGrpSpPr/>
              <p:nvPr/>
            </p:nvGrpSpPr>
            <p:grpSpPr>
              <a:xfrm>
                <a:off x="11214117" y="1357962"/>
                <a:ext cx="1049999" cy="1780243"/>
                <a:chOff x="10815302" y="1318297"/>
                <a:chExt cx="1049999" cy="1780243"/>
              </a:xfrm>
              <a:solidFill>
                <a:schemeClr val="bg1"/>
              </a:solidFill>
            </p:grpSpPr>
            <p:sp>
              <p:nvSpPr>
                <p:cNvPr id="60" name="PA-任意多边形 18">
                  <a:extLst>
                    <a:ext uri="{FF2B5EF4-FFF2-40B4-BE49-F238E27FC236}">
                      <a16:creationId xmlns:a16="http://schemas.microsoft.com/office/drawing/2014/main" id="{EA158BF8-CF0D-4C0C-9ABE-6219CAC0FB52}"/>
                    </a:ext>
                  </a:extLst>
                </p:cNvPr>
                <p:cNvSpPr>
                  <a:spLocks/>
                </p:cNvSpPr>
                <p:nvPr>
                  <p:custDataLst>
                    <p:tags r:id="rId4"/>
                  </p:custDataLst>
                </p:nvPr>
              </p:nvSpPr>
              <p:spPr>
                <a:xfrm>
                  <a:off x="11049087" y="1318297"/>
                  <a:ext cx="816214" cy="1780243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42626" h="1193218">
                      <a:moveTo>
                        <a:pt x="191201" y="18296"/>
                      </a:moveTo>
                      <a:cubicBezTo>
                        <a:pt x="182849" y="28359"/>
                        <a:pt x="158426" y="35503"/>
                        <a:pt x="136927" y="34171"/>
                      </a:cubicBezTo>
                      <a:cubicBezTo>
                        <a:pt x="104502" y="32163"/>
                        <a:pt x="94731" y="38469"/>
                        <a:pt x="79619" y="71159"/>
                      </a:cubicBezTo>
                      <a:cubicBezTo>
                        <a:pt x="59819" y="113991"/>
                        <a:pt x="37169" y="209379"/>
                        <a:pt x="38651" y="243686"/>
                      </a:cubicBezTo>
                      <a:cubicBezTo>
                        <a:pt x="43564" y="357378"/>
                        <a:pt x="31732" y="561169"/>
                        <a:pt x="17949" y="600232"/>
                      </a:cubicBezTo>
                      <a:cubicBezTo>
                        <a:pt x="2051" y="645294"/>
                        <a:pt x="0" y="873097"/>
                        <a:pt x="15265" y="898382"/>
                      </a:cubicBezTo>
                      <a:cubicBezTo>
                        <a:pt x="18475" y="903700"/>
                        <a:pt x="33803" y="937569"/>
                        <a:pt x="49327" y="973648"/>
                      </a:cubicBezTo>
                      <a:cubicBezTo>
                        <a:pt x="92019" y="1072864"/>
                        <a:pt x="157198" y="1135706"/>
                        <a:pt x="251111" y="1168194"/>
                      </a:cubicBezTo>
                      <a:cubicBezTo>
                        <a:pt x="317314" y="1191096"/>
                        <a:pt x="336535" y="1193217"/>
                        <a:pt x="365411" y="1180811"/>
                      </a:cubicBezTo>
                      <a:cubicBezTo>
                        <a:pt x="612402" y="1074693"/>
                        <a:pt x="638990" y="1055425"/>
                        <a:pt x="669251" y="960627"/>
                      </a:cubicBezTo>
                      <a:cubicBezTo>
                        <a:pt x="735443" y="753274"/>
                        <a:pt x="742625" y="481129"/>
                        <a:pt x="683776" y="410221"/>
                      </a:cubicBezTo>
                      <a:cubicBezTo>
                        <a:pt x="676043" y="400903"/>
                        <a:pt x="667864" y="368540"/>
                        <a:pt x="665600" y="338302"/>
                      </a:cubicBezTo>
                      <a:cubicBezTo>
                        <a:pt x="653417" y="175561"/>
                        <a:pt x="605873" y="93998"/>
                        <a:pt x="490337" y="37631"/>
                      </a:cubicBezTo>
                      <a:cubicBezTo>
                        <a:pt x="424106" y="5319"/>
                        <a:pt x="398586" y="0"/>
                        <a:pt x="309794" y="0"/>
                      </a:cubicBezTo>
                      <a:cubicBezTo>
                        <a:pt x="235262" y="0"/>
                        <a:pt x="202145" y="5109"/>
                        <a:pt x="191201" y="182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1" name="PA-任意多边形 19">
                  <a:extLst>
                    <a:ext uri="{FF2B5EF4-FFF2-40B4-BE49-F238E27FC236}">
                      <a16:creationId xmlns:a16="http://schemas.microsoft.com/office/drawing/2014/main" id="{DE8E1E76-AA17-4851-87D4-C1C1B1B21536}"/>
                    </a:ext>
                  </a:extLst>
                </p:cNvPr>
                <p:cNvSpPr/>
                <p:nvPr>
                  <p:custDataLst>
                    <p:tags r:id="rId5"/>
                  </p:custDataLst>
                </p:nvPr>
              </p:nvSpPr>
              <p:spPr>
                <a:xfrm>
                  <a:off x="11102990" y="1730712"/>
                  <a:ext cx="27094" cy="2709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7094" h="27094">
                      <a:moveTo>
                        <a:pt x="0" y="11853"/>
                      </a:moveTo>
                      <a:cubicBezTo>
                        <a:pt x="0" y="20235"/>
                        <a:pt x="6858" y="27093"/>
                        <a:pt x="15240" y="27093"/>
                      </a:cubicBezTo>
                      <a:cubicBezTo>
                        <a:pt x="27093" y="27093"/>
                        <a:pt x="27093" y="23706"/>
                        <a:pt x="15240" y="11853"/>
                      </a:cubicBezTo>
                      <a:cubicBezTo>
                        <a:pt x="3387" y="0"/>
                        <a:pt x="0" y="0"/>
                        <a:pt x="0" y="118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2" name="PA-任意多边形 20">
                  <a:extLst>
                    <a:ext uri="{FF2B5EF4-FFF2-40B4-BE49-F238E27FC236}">
                      <a16:creationId xmlns:a16="http://schemas.microsoft.com/office/drawing/2014/main" id="{AE43DB61-9C91-4E74-B4C0-E194A395914A}"/>
                    </a:ext>
                  </a:extLst>
                </p:cNvPr>
                <p:cNvSpPr/>
                <p:nvPr>
                  <p:custDataLst>
                    <p:tags r:id="rId6"/>
                  </p:custDataLst>
                </p:nvPr>
              </p:nvSpPr>
              <p:spPr>
                <a:xfrm>
                  <a:off x="11132165" y="1746270"/>
                  <a:ext cx="174025" cy="147900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74025" h="147900">
                      <a:moveTo>
                        <a:pt x="3167" y="1840"/>
                      </a:moveTo>
                      <a:cubicBezTo>
                        <a:pt x="0" y="3680"/>
                        <a:pt x="21431" y="16895"/>
                        <a:pt x="50792" y="31206"/>
                      </a:cubicBezTo>
                      <a:cubicBezTo>
                        <a:pt x="80152" y="45518"/>
                        <a:pt x="112626" y="72554"/>
                        <a:pt x="122956" y="91288"/>
                      </a:cubicBezTo>
                      <a:cubicBezTo>
                        <a:pt x="141057" y="124115"/>
                        <a:pt x="174024" y="147899"/>
                        <a:pt x="174024" y="128132"/>
                      </a:cubicBezTo>
                      <a:cubicBezTo>
                        <a:pt x="174024" y="104668"/>
                        <a:pt x="87603" y="23256"/>
                        <a:pt x="50199" y="11484"/>
                      </a:cubicBezTo>
                      <a:cubicBezTo>
                        <a:pt x="27498" y="4340"/>
                        <a:pt x="6333" y="0"/>
                        <a:pt x="3167" y="18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3" name="PA-任意多边形 21">
                  <a:extLst>
                    <a:ext uri="{FF2B5EF4-FFF2-40B4-BE49-F238E27FC236}">
                      <a16:creationId xmlns:a16="http://schemas.microsoft.com/office/drawing/2014/main" id="{371CB66E-50C5-41D3-8982-612811B1C2F8}"/>
                    </a:ext>
                  </a:extLst>
                </p:cNvPr>
                <p:cNvSpPr/>
                <p:nvPr>
                  <p:custDataLst>
                    <p:tags r:id="rId7"/>
                  </p:custDataLst>
                </p:nvPr>
              </p:nvSpPr>
              <p:spPr>
                <a:xfrm>
                  <a:off x="11299498" y="1897505"/>
                  <a:ext cx="16663" cy="65406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663" h="65406">
                      <a:moveTo>
                        <a:pt x="2374" y="41275"/>
                      </a:moveTo>
                      <a:cubicBezTo>
                        <a:pt x="0" y="63976"/>
                        <a:pt x="127" y="65405"/>
                        <a:pt x="2658" y="44450"/>
                      </a:cubicBezTo>
                      <a:cubicBezTo>
                        <a:pt x="5188" y="23495"/>
                        <a:pt x="9988" y="4921"/>
                        <a:pt x="13325" y="3175"/>
                      </a:cubicBezTo>
                      <a:cubicBezTo>
                        <a:pt x="16662" y="1429"/>
                        <a:pt x="16535" y="0"/>
                        <a:pt x="13042" y="0"/>
                      </a:cubicBezTo>
                      <a:cubicBezTo>
                        <a:pt x="9549" y="0"/>
                        <a:pt x="4749" y="18574"/>
                        <a:pt x="2374" y="412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4" name="PA-任意多边形 22">
                  <a:extLst>
                    <a:ext uri="{FF2B5EF4-FFF2-40B4-BE49-F238E27FC236}">
                      <a16:creationId xmlns:a16="http://schemas.microsoft.com/office/drawing/2014/main" id="{FB87C6A5-53D0-49A1-90FE-DFF6FF5A87B8}"/>
                    </a:ext>
                  </a:extLst>
                </p:cNvPr>
                <p:cNvSpPr/>
                <p:nvPr>
                  <p:custDataLst>
                    <p:tags r:id="rId8"/>
                  </p:custDataLst>
                </p:nvPr>
              </p:nvSpPr>
              <p:spPr>
                <a:xfrm>
                  <a:off x="11332093" y="2100705"/>
                  <a:ext cx="38478" cy="137233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38478" h="137233">
                      <a:moveTo>
                        <a:pt x="4572" y="31190"/>
                      </a:moveTo>
                      <a:cubicBezTo>
                        <a:pt x="28677" y="127231"/>
                        <a:pt x="38477" y="137232"/>
                        <a:pt x="20678" y="47625"/>
                      </a:cubicBezTo>
                      <a:cubicBezTo>
                        <a:pt x="15475" y="21431"/>
                        <a:pt x="7961" y="0"/>
                        <a:pt x="3981" y="0"/>
                      </a:cubicBezTo>
                      <a:cubicBezTo>
                        <a:pt x="0" y="0"/>
                        <a:pt x="266" y="14035"/>
                        <a:pt x="4572" y="3119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5" name="PA-任意多边形 23">
                  <a:extLst>
                    <a:ext uri="{FF2B5EF4-FFF2-40B4-BE49-F238E27FC236}">
                      <a16:creationId xmlns:a16="http://schemas.microsoft.com/office/drawing/2014/main" id="{49AFF11F-4856-4AEA-BFDB-EC23AA9D71C4}"/>
                    </a:ext>
                  </a:extLst>
                </p:cNvPr>
                <p:cNvSpPr/>
                <p:nvPr>
                  <p:custDataLst>
                    <p:tags r:id="rId9"/>
                  </p:custDataLst>
                </p:nvPr>
              </p:nvSpPr>
              <p:spPr>
                <a:xfrm>
                  <a:off x="11375857" y="2278505"/>
                  <a:ext cx="16506" cy="75249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6506" h="75249">
                      <a:moveTo>
                        <a:pt x="2318" y="47625"/>
                      </a:moveTo>
                      <a:cubicBezTo>
                        <a:pt x="0" y="73819"/>
                        <a:pt x="129" y="75248"/>
                        <a:pt x="2606" y="50800"/>
                      </a:cubicBezTo>
                      <a:cubicBezTo>
                        <a:pt x="5083" y="26352"/>
                        <a:pt x="9837" y="4921"/>
                        <a:pt x="13171" y="3175"/>
                      </a:cubicBezTo>
                      <a:cubicBezTo>
                        <a:pt x="16505" y="1429"/>
                        <a:pt x="16376" y="0"/>
                        <a:pt x="12883" y="0"/>
                      </a:cubicBezTo>
                      <a:cubicBezTo>
                        <a:pt x="9390" y="0"/>
                        <a:pt x="4636" y="21431"/>
                        <a:pt x="2318" y="476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6" name="PA-任意多边形 24">
                  <a:extLst>
                    <a:ext uri="{FF2B5EF4-FFF2-40B4-BE49-F238E27FC236}">
                      <a16:creationId xmlns:a16="http://schemas.microsoft.com/office/drawing/2014/main" id="{1B508EF0-8121-4D80-9551-1058313BFEDB}"/>
                    </a:ext>
                  </a:extLst>
                </p:cNvPr>
                <p:cNvSpPr/>
                <p:nvPr>
                  <p:custDataLst>
                    <p:tags r:id="rId10"/>
                  </p:custDataLst>
                </p:nvPr>
              </p:nvSpPr>
              <p:spPr>
                <a:xfrm>
                  <a:off x="10996312" y="2490921"/>
                  <a:ext cx="193702" cy="102918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93702" h="102918">
                      <a:moveTo>
                        <a:pt x="89626" y="18367"/>
                      </a:moveTo>
                      <a:cubicBezTo>
                        <a:pt x="77939" y="24907"/>
                        <a:pt x="63355" y="27155"/>
                        <a:pt x="57216" y="23361"/>
                      </a:cubicBezTo>
                      <a:cubicBezTo>
                        <a:pt x="51078" y="19568"/>
                        <a:pt x="35407" y="23045"/>
                        <a:pt x="22392" y="31089"/>
                      </a:cubicBezTo>
                      <a:cubicBezTo>
                        <a:pt x="82" y="44878"/>
                        <a:pt x="0" y="46384"/>
                        <a:pt x="20953" y="57408"/>
                      </a:cubicBezTo>
                      <a:cubicBezTo>
                        <a:pt x="33177" y="63839"/>
                        <a:pt x="43178" y="77329"/>
                        <a:pt x="43178" y="87385"/>
                      </a:cubicBezTo>
                      <a:cubicBezTo>
                        <a:pt x="43178" y="102917"/>
                        <a:pt x="47688" y="102714"/>
                        <a:pt x="73138" y="86039"/>
                      </a:cubicBezTo>
                      <a:cubicBezTo>
                        <a:pt x="89617" y="75242"/>
                        <a:pt x="112477" y="70006"/>
                        <a:pt x="123938" y="74405"/>
                      </a:cubicBezTo>
                      <a:cubicBezTo>
                        <a:pt x="135524" y="78850"/>
                        <a:pt x="144778" y="76158"/>
                        <a:pt x="144778" y="68343"/>
                      </a:cubicBezTo>
                      <a:cubicBezTo>
                        <a:pt x="144778" y="60610"/>
                        <a:pt x="150493" y="54284"/>
                        <a:pt x="157478" y="54284"/>
                      </a:cubicBezTo>
                      <a:cubicBezTo>
                        <a:pt x="164463" y="54284"/>
                        <a:pt x="170178" y="62857"/>
                        <a:pt x="170178" y="73334"/>
                      </a:cubicBezTo>
                      <a:cubicBezTo>
                        <a:pt x="170178" y="83811"/>
                        <a:pt x="176291" y="92384"/>
                        <a:pt x="183761" y="92384"/>
                      </a:cubicBezTo>
                      <a:cubicBezTo>
                        <a:pt x="192589" y="92384"/>
                        <a:pt x="193701" y="80859"/>
                        <a:pt x="186936" y="59464"/>
                      </a:cubicBezTo>
                      <a:cubicBezTo>
                        <a:pt x="175176" y="22269"/>
                        <a:pt x="122447" y="0"/>
                        <a:pt x="89626" y="183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7" name="PA-任意多边形 25">
                  <a:extLst>
                    <a:ext uri="{FF2B5EF4-FFF2-40B4-BE49-F238E27FC236}">
                      <a16:creationId xmlns:a16="http://schemas.microsoft.com/office/drawing/2014/main" id="{364C9800-9A8F-4F43-9AA3-E81F7ECD255C}"/>
                    </a:ext>
                  </a:extLst>
                </p:cNvPr>
                <p:cNvSpPr/>
                <p:nvPr>
                  <p:custDataLst>
                    <p:tags r:id="rId11"/>
                  </p:custDataLst>
                </p:nvPr>
              </p:nvSpPr>
              <p:spPr>
                <a:xfrm>
                  <a:off x="10969712" y="2561165"/>
                  <a:ext cx="42465" cy="34841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42465" h="34841">
                      <a:moveTo>
                        <a:pt x="15100" y="4852"/>
                      </a:moveTo>
                      <a:cubicBezTo>
                        <a:pt x="0" y="19952"/>
                        <a:pt x="5391" y="34840"/>
                        <a:pt x="25959" y="34840"/>
                      </a:cubicBezTo>
                      <a:cubicBezTo>
                        <a:pt x="39885" y="34840"/>
                        <a:pt x="42464" y="29165"/>
                        <a:pt x="34781" y="15435"/>
                      </a:cubicBezTo>
                      <a:cubicBezTo>
                        <a:pt x="28808" y="4762"/>
                        <a:pt x="19951" y="0"/>
                        <a:pt x="15100" y="48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8" name="PA-任意多边形 26">
                  <a:extLst>
                    <a:ext uri="{FF2B5EF4-FFF2-40B4-BE49-F238E27FC236}">
                      <a16:creationId xmlns:a16="http://schemas.microsoft.com/office/drawing/2014/main" id="{6B1C5B2A-1ED1-42F3-BE66-355A14FF486B}"/>
                    </a:ext>
                  </a:extLst>
                </p:cNvPr>
                <p:cNvSpPr/>
                <p:nvPr>
                  <p:custDataLst>
                    <p:tags r:id="rId12"/>
                  </p:custDataLst>
                </p:nvPr>
              </p:nvSpPr>
              <p:spPr>
                <a:xfrm>
                  <a:off x="10815302" y="2564856"/>
                  <a:ext cx="20989" cy="34643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989" h="34643">
                      <a:moveTo>
                        <a:pt x="2941" y="21624"/>
                      </a:moveTo>
                      <a:cubicBezTo>
                        <a:pt x="0" y="30355"/>
                        <a:pt x="2857" y="34642"/>
                        <a:pt x="9291" y="31149"/>
                      </a:cubicBezTo>
                      <a:cubicBezTo>
                        <a:pt x="15724" y="27656"/>
                        <a:pt x="20988" y="20513"/>
                        <a:pt x="20988" y="15274"/>
                      </a:cubicBezTo>
                      <a:cubicBezTo>
                        <a:pt x="20988" y="0"/>
                        <a:pt x="8777" y="4297"/>
                        <a:pt x="2941" y="216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69" name="PA-任意多边形 27">
                  <a:extLst>
                    <a:ext uri="{FF2B5EF4-FFF2-40B4-BE49-F238E27FC236}">
                      <a16:creationId xmlns:a16="http://schemas.microsoft.com/office/drawing/2014/main" id="{566E22E4-A967-42A8-88D5-7E718A5602D7}"/>
                    </a:ext>
                  </a:extLst>
                </p:cNvPr>
                <p:cNvSpPr/>
                <p:nvPr>
                  <p:custDataLst>
                    <p:tags r:id="rId13"/>
                  </p:custDataLst>
                </p:nvPr>
              </p:nvSpPr>
              <p:spPr>
                <a:xfrm>
                  <a:off x="11206875" y="2570605"/>
                  <a:ext cx="73916" cy="101799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73916" h="101799">
                      <a:moveTo>
                        <a:pt x="10158" y="25880"/>
                      </a:moveTo>
                      <a:cubicBezTo>
                        <a:pt x="2541" y="40114"/>
                        <a:pt x="0" y="63391"/>
                        <a:pt x="4512" y="77607"/>
                      </a:cubicBezTo>
                      <a:cubicBezTo>
                        <a:pt x="12036" y="101314"/>
                        <a:pt x="14546" y="101798"/>
                        <a:pt x="34821" y="83450"/>
                      </a:cubicBezTo>
                      <a:cubicBezTo>
                        <a:pt x="46979" y="72447"/>
                        <a:pt x="60749" y="67267"/>
                        <a:pt x="65421" y="71939"/>
                      </a:cubicBezTo>
                      <a:cubicBezTo>
                        <a:pt x="70093" y="76611"/>
                        <a:pt x="73915" y="69194"/>
                        <a:pt x="73915" y="55457"/>
                      </a:cubicBezTo>
                      <a:cubicBezTo>
                        <a:pt x="73915" y="30394"/>
                        <a:pt x="51886" y="0"/>
                        <a:pt x="33722" y="0"/>
                      </a:cubicBezTo>
                      <a:cubicBezTo>
                        <a:pt x="28380" y="0"/>
                        <a:pt x="17776" y="11646"/>
                        <a:pt x="10158" y="258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70" name="PA-任意多边形 28">
                  <a:extLst>
                    <a:ext uri="{FF2B5EF4-FFF2-40B4-BE49-F238E27FC236}">
                      <a16:creationId xmlns:a16="http://schemas.microsoft.com/office/drawing/2014/main" id="{8D332E40-925E-41DB-A259-81CF254EE1E3}"/>
                    </a:ext>
                  </a:extLst>
                </p:cNvPr>
                <p:cNvSpPr/>
                <p:nvPr>
                  <p:custDataLst>
                    <p:tags r:id="rId14"/>
                  </p:custDataLst>
                </p:nvPr>
              </p:nvSpPr>
              <p:spPr>
                <a:xfrm>
                  <a:off x="11023415" y="2583362"/>
                  <a:ext cx="154927" cy="193993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154927" h="193993">
                      <a:moveTo>
                        <a:pt x="28775" y="25343"/>
                      </a:moveTo>
                      <a:cubicBezTo>
                        <a:pt x="1392" y="46763"/>
                        <a:pt x="0" y="51090"/>
                        <a:pt x="18656" y="56811"/>
                      </a:cubicBezTo>
                      <a:cubicBezTo>
                        <a:pt x="30553" y="60458"/>
                        <a:pt x="51336" y="88423"/>
                        <a:pt x="64842" y="118954"/>
                      </a:cubicBezTo>
                      <a:cubicBezTo>
                        <a:pt x="92717" y="181971"/>
                        <a:pt x="106348" y="193992"/>
                        <a:pt x="136713" y="182340"/>
                      </a:cubicBezTo>
                      <a:cubicBezTo>
                        <a:pt x="154926" y="175351"/>
                        <a:pt x="152863" y="170025"/>
                        <a:pt x="122592" y="145888"/>
                      </a:cubicBezTo>
                      <a:cubicBezTo>
                        <a:pt x="90926" y="120639"/>
                        <a:pt x="88562" y="113711"/>
                        <a:pt x="100448" y="81007"/>
                      </a:cubicBezTo>
                      <a:cubicBezTo>
                        <a:pt x="110158" y="54289"/>
                        <a:pt x="109706" y="40102"/>
                        <a:pt x="98774" y="28518"/>
                      </a:cubicBezTo>
                      <a:cubicBezTo>
                        <a:pt x="72342" y="506"/>
                        <a:pt x="61174" y="0"/>
                        <a:pt x="28775" y="253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72" name="PA-任意多边形 29">
                  <a:extLst>
                    <a:ext uri="{FF2B5EF4-FFF2-40B4-BE49-F238E27FC236}">
                      <a16:creationId xmlns:a16="http://schemas.microsoft.com/office/drawing/2014/main" id="{F20D6EA4-377B-4BA4-A023-0CE431F65354}"/>
                    </a:ext>
                  </a:extLst>
                </p:cNvPr>
                <p:cNvSpPr/>
                <p:nvPr>
                  <p:custDataLst>
                    <p:tags r:id="rId15"/>
                  </p:custDataLst>
                </p:nvPr>
              </p:nvSpPr>
              <p:spPr>
                <a:xfrm>
                  <a:off x="10876049" y="2608705"/>
                  <a:ext cx="207069" cy="206854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207069" h="206854">
                      <a:moveTo>
                        <a:pt x="30013" y="15875"/>
                      </a:moveTo>
                      <a:cubicBezTo>
                        <a:pt x="26477" y="24606"/>
                        <a:pt x="17959" y="50873"/>
                        <a:pt x="11083" y="74245"/>
                      </a:cubicBezTo>
                      <a:cubicBezTo>
                        <a:pt x="0" y="111918"/>
                        <a:pt x="1532" y="117512"/>
                        <a:pt x="24579" y="123539"/>
                      </a:cubicBezTo>
                      <a:cubicBezTo>
                        <a:pt x="38878" y="127279"/>
                        <a:pt x="47926" y="137249"/>
                        <a:pt x="44684" y="145696"/>
                      </a:cubicBezTo>
                      <a:cubicBezTo>
                        <a:pt x="29173" y="186119"/>
                        <a:pt x="86906" y="206853"/>
                        <a:pt x="169791" y="190628"/>
                      </a:cubicBezTo>
                      <a:cubicBezTo>
                        <a:pt x="207068" y="183330"/>
                        <a:pt x="206763" y="182980"/>
                        <a:pt x="155690" y="174398"/>
                      </a:cubicBezTo>
                      <a:cubicBezTo>
                        <a:pt x="100767" y="165170"/>
                        <a:pt x="62744" y="135790"/>
                        <a:pt x="86624" y="121031"/>
                      </a:cubicBezTo>
                      <a:cubicBezTo>
                        <a:pt x="93949" y="116505"/>
                        <a:pt x="99941" y="104181"/>
                        <a:pt x="99941" y="93645"/>
                      </a:cubicBezTo>
                      <a:cubicBezTo>
                        <a:pt x="99941" y="79987"/>
                        <a:pt x="92315" y="76909"/>
                        <a:pt x="73374" y="82921"/>
                      </a:cubicBezTo>
                      <a:cubicBezTo>
                        <a:pt x="51804" y="89767"/>
                        <a:pt x="46483" y="85747"/>
                        <a:pt x="45090" y="61551"/>
                      </a:cubicBezTo>
                      <a:cubicBezTo>
                        <a:pt x="43599" y="35668"/>
                        <a:pt x="49179" y="31750"/>
                        <a:pt x="87532" y="31750"/>
                      </a:cubicBezTo>
                      <a:lnTo>
                        <a:pt x="131691" y="31750"/>
                      </a:lnTo>
                      <a:lnTo>
                        <a:pt x="94815" y="15875"/>
                      </a:lnTo>
                      <a:cubicBezTo>
                        <a:pt x="74533" y="7144"/>
                        <a:pt x="53102" y="0"/>
                        <a:pt x="47190" y="0"/>
                      </a:cubicBezTo>
                      <a:cubicBezTo>
                        <a:pt x="41278" y="0"/>
                        <a:pt x="33548" y="7144"/>
                        <a:pt x="30013" y="158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sp>
              <p:nvSpPr>
                <p:cNvPr id="73" name="PA-任意多边形 30">
                  <a:extLst>
                    <a:ext uri="{FF2B5EF4-FFF2-40B4-BE49-F238E27FC236}">
                      <a16:creationId xmlns:a16="http://schemas.microsoft.com/office/drawing/2014/main" id="{B8CD56BB-D8AF-495F-BEFC-E2C63270D801}"/>
                    </a:ext>
                  </a:extLst>
                </p:cNvPr>
                <p:cNvSpPr/>
                <p:nvPr>
                  <p:custDataLst>
                    <p:tags r:id="rId16"/>
                  </p:custDataLst>
                </p:nvPr>
              </p:nvSpPr>
              <p:spPr>
                <a:xfrm>
                  <a:off x="11201557" y="2674431"/>
                  <a:ext cx="93978" cy="61275"/>
                </a:xfrm>
                <a:custGeom>
                  <a:avLst/>
                  <a:gdLst/>
                  <a:ahLst/>
                  <a:cxnLst/>
                  <a:rect l="0" t="0" r="0" b="0"/>
                  <a:pathLst>
                    <a:path w="93978" h="61275">
                      <a:moveTo>
                        <a:pt x="63471" y="15350"/>
                      </a:moveTo>
                      <a:cubicBezTo>
                        <a:pt x="50086" y="28735"/>
                        <a:pt x="34778" y="32798"/>
                        <a:pt x="21176" y="26576"/>
                      </a:cubicBezTo>
                      <a:cubicBezTo>
                        <a:pt x="5563" y="19434"/>
                        <a:pt x="0" y="22772"/>
                        <a:pt x="387" y="39049"/>
                      </a:cubicBezTo>
                      <a:cubicBezTo>
                        <a:pt x="678" y="51273"/>
                        <a:pt x="8694" y="61274"/>
                        <a:pt x="18199" y="61274"/>
                      </a:cubicBezTo>
                      <a:cubicBezTo>
                        <a:pt x="43548" y="61274"/>
                        <a:pt x="93977" y="22957"/>
                        <a:pt x="88854" y="7588"/>
                      </a:cubicBezTo>
                      <a:cubicBezTo>
                        <a:pt x="86325" y="0"/>
                        <a:pt x="75516" y="3305"/>
                        <a:pt x="63471" y="153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pic>
            <p:nvPicPr>
              <p:cNvPr id="59" name="PA-图片 17">
                <a:extLst>
                  <a:ext uri="{FF2B5EF4-FFF2-40B4-BE49-F238E27FC236}">
                    <a16:creationId xmlns:a16="http://schemas.microsoft.com/office/drawing/2014/main" id="{968F4572-3CC6-47B9-9BFA-A4EE551C8961}"/>
                  </a:ext>
                </a:extLst>
              </p:cNvPr>
              <p:cNvPicPr>
                <a:picLocks/>
              </p:cNvPicPr>
              <p:nvPr>
                <p:custDataLst>
                  <p:tags r:id="rId3"/>
                </p:custDataLst>
              </p:nvPr>
            </p:nvPicPr>
            <p:blipFill rotWithShape="1">
              <a:blip r:embed="rId21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l="28649" t="12496" r="25363" b="15951"/>
              <a:stretch/>
            </p:blipFill>
            <p:spPr>
              <a:xfrm>
                <a:off x="11400950" y="1142537"/>
                <a:ext cx="904726" cy="1995666"/>
              </a:xfrm>
              <a:prstGeom prst="rect">
                <a:avLst/>
              </a:prstGeom>
            </p:spPr>
          </p:pic>
        </p:grpSp>
        <p:sp>
          <p:nvSpPr>
            <p:cNvPr id="57" name="PA-文本框 15">
              <a:extLst>
                <a:ext uri="{FF2B5EF4-FFF2-40B4-BE49-F238E27FC236}">
                  <a16:creationId xmlns:a16="http://schemas.microsoft.com/office/drawing/2014/main" id="{FBB6C3C0-C9A7-48EF-93B7-EE56EE1010A4}"/>
                </a:ext>
              </a:extLst>
            </p:cNvPr>
            <p:cNvSpPr txBox="1"/>
            <p:nvPr>
              <p:custDataLst>
                <p:tags r:id="rId2"/>
              </p:custDataLst>
            </p:nvPr>
          </p:nvSpPr>
          <p:spPr>
            <a:xfrm rot="5400000">
              <a:off x="10838276" y="2146342"/>
              <a:ext cx="1051586" cy="465167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>
                    <a:innerShdw blurRad="114300">
                      <a:prstClr val="black"/>
                    </a:inn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目录</a:t>
              </a:r>
            </a:p>
          </p:txBody>
        </p:sp>
      </p:grpSp>
      <p:sp>
        <p:nvSpPr>
          <p:cNvPr id="75" name="任意多边形: 形状 74">
            <a:extLst>
              <a:ext uri="{FF2B5EF4-FFF2-40B4-BE49-F238E27FC236}">
                <a16:creationId xmlns:a16="http://schemas.microsoft.com/office/drawing/2014/main" id="{25D8FBAA-42DE-41CF-96A3-DAB801FA063E}"/>
              </a:ext>
            </a:extLst>
          </p:cNvPr>
          <p:cNvSpPr/>
          <p:nvPr/>
        </p:nvSpPr>
        <p:spPr>
          <a:xfrm rot="16200000" flipH="1">
            <a:off x="8168812" y="3142829"/>
            <a:ext cx="7352954" cy="624202"/>
          </a:xfrm>
          <a:custGeom>
            <a:avLst/>
            <a:gdLst>
              <a:gd name="connsiteX0" fmla="*/ 32099 w 4790027"/>
              <a:gd name="connsiteY0" fmla="*/ 802958 h 808387"/>
              <a:gd name="connsiteX1" fmla="*/ 17145 w 4790027"/>
              <a:gd name="connsiteY1" fmla="*/ 808387 h 808387"/>
              <a:gd name="connsiteX2" fmla="*/ 0 w 4790027"/>
              <a:gd name="connsiteY2" fmla="*/ 808387 h 808387"/>
              <a:gd name="connsiteX3" fmla="*/ 32099 w 4790027"/>
              <a:gd name="connsiteY3" fmla="*/ 802958 h 808387"/>
              <a:gd name="connsiteX4" fmla="*/ 65532 w 4790027"/>
              <a:gd name="connsiteY4" fmla="*/ 800767 h 808387"/>
              <a:gd name="connsiteX5" fmla="*/ 88297 w 4790027"/>
              <a:gd name="connsiteY5" fmla="*/ 804767 h 808387"/>
              <a:gd name="connsiteX6" fmla="*/ 65341 w 4790027"/>
              <a:gd name="connsiteY6" fmla="*/ 803053 h 808387"/>
              <a:gd name="connsiteX7" fmla="*/ 59912 w 4790027"/>
              <a:gd name="connsiteY7" fmla="*/ 807244 h 808387"/>
              <a:gd name="connsiteX8" fmla="*/ 39624 w 4790027"/>
              <a:gd name="connsiteY8" fmla="*/ 805815 h 808387"/>
              <a:gd name="connsiteX9" fmla="*/ 65532 w 4790027"/>
              <a:gd name="connsiteY9" fmla="*/ 800767 h 808387"/>
              <a:gd name="connsiteX10" fmla="*/ 429101 w 4790027"/>
              <a:gd name="connsiteY10" fmla="*/ 783051 h 808387"/>
              <a:gd name="connsiteX11" fmla="*/ 411385 w 4790027"/>
              <a:gd name="connsiteY11" fmla="*/ 783432 h 808387"/>
              <a:gd name="connsiteX12" fmla="*/ 432911 w 4790027"/>
              <a:gd name="connsiteY12" fmla="*/ 785813 h 808387"/>
              <a:gd name="connsiteX13" fmla="*/ 428530 w 4790027"/>
              <a:gd name="connsiteY13" fmla="*/ 783718 h 808387"/>
              <a:gd name="connsiteX14" fmla="*/ 429101 w 4790027"/>
              <a:gd name="connsiteY14" fmla="*/ 783051 h 808387"/>
              <a:gd name="connsiteX15" fmla="*/ 435388 w 4790027"/>
              <a:gd name="connsiteY15" fmla="*/ 771335 h 808387"/>
              <a:gd name="connsiteX16" fmla="*/ 436150 w 4790027"/>
              <a:gd name="connsiteY16" fmla="*/ 778479 h 808387"/>
              <a:gd name="connsiteX17" fmla="*/ 443674 w 4790027"/>
              <a:gd name="connsiteY17" fmla="*/ 779622 h 808387"/>
              <a:gd name="connsiteX18" fmla="*/ 437959 w 4790027"/>
              <a:gd name="connsiteY18" fmla="*/ 781813 h 808387"/>
              <a:gd name="connsiteX19" fmla="*/ 459200 w 4790027"/>
              <a:gd name="connsiteY19" fmla="*/ 791909 h 808387"/>
              <a:gd name="connsiteX20" fmla="*/ 479679 w 4790027"/>
              <a:gd name="connsiteY20" fmla="*/ 793719 h 808387"/>
              <a:gd name="connsiteX21" fmla="*/ 478155 w 4790027"/>
              <a:gd name="connsiteY21" fmla="*/ 785242 h 808387"/>
              <a:gd name="connsiteX22" fmla="*/ 477488 w 4790027"/>
              <a:gd name="connsiteY22" fmla="*/ 781432 h 808387"/>
              <a:gd name="connsiteX23" fmla="*/ 477202 w 4790027"/>
              <a:gd name="connsiteY23" fmla="*/ 779526 h 808387"/>
              <a:gd name="connsiteX24" fmla="*/ 476917 w 4790027"/>
              <a:gd name="connsiteY24" fmla="*/ 776574 h 808387"/>
              <a:gd name="connsiteX25" fmla="*/ 435388 w 4790027"/>
              <a:gd name="connsiteY25" fmla="*/ 771335 h 808387"/>
              <a:gd name="connsiteX26" fmla="*/ 4369308 w 4790027"/>
              <a:gd name="connsiteY26" fmla="*/ 767430 h 808387"/>
              <a:gd name="connsiteX27" fmla="*/ 4370356 w 4790027"/>
              <a:gd name="connsiteY27" fmla="*/ 780670 h 808387"/>
              <a:gd name="connsiteX28" fmla="*/ 4375880 w 4790027"/>
              <a:gd name="connsiteY28" fmla="*/ 767906 h 808387"/>
              <a:gd name="connsiteX29" fmla="*/ 4373118 w 4790027"/>
              <a:gd name="connsiteY29" fmla="*/ 774288 h 808387"/>
              <a:gd name="connsiteX30" fmla="*/ 4369308 w 4790027"/>
              <a:gd name="connsiteY30" fmla="*/ 767430 h 808387"/>
              <a:gd name="connsiteX31" fmla="*/ 4018407 w 4790027"/>
              <a:gd name="connsiteY31" fmla="*/ 761608 h 808387"/>
              <a:gd name="connsiteX32" fmla="*/ 4017169 w 4790027"/>
              <a:gd name="connsiteY32" fmla="*/ 766668 h 808387"/>
              <a:gd name="connsiteX33" fmla="*/ 4020121 w 4790027"/>
              <a:gd name="connsiteY33" fmla="*/ 766477 h 808387"/>
              <a:gd name="connsiteX34" fmla="*/ 4021931 w 4790027"/>
              <a:gd name="connsiteY34" fmla="*/ 762191 h 808387"/>
              <a:gd name="connsiteX35" fmla="*/ 4018407 w 4790027"/>
              <a:gd name="connsiteY35" fmla="*/ 761608 h 808387"/>
              <a:gd name="connsiteX36" fmla="*/ 4348763 w 4790027"/>
              <a:gd name="connsiteY36" fmla="*/ 759370 h 808387"/>
              <a:gd name="connsiteX37" fmla="*/ 4343686 w 4790027"/>
              <a:gd name="connsiteY37" fmla="*/ 776193 h 808387"/>
              <a:gd name="connsiteX38" fmla="*/ 4350163 w 4790027"/>
              <a:gd name="connsiteY38" fmla="*/ 776669 h 808387"/>
              <a:gd name="connsiteX39" fmla="*/ 4352449 w 4790027"/>
              <a:gd name="connsiteY39" fmla="*/ 759524 h 808387"/>
              <a:gd name="connsiteX40" fmla="*/ 4348763 w 4790027"/>
              <a:gd name="connsiteY40" fmla="*/ 759370 h 808387"/>
              <a:gd name="connsiteX41" fmla="*/ 351377 w 4790027"/>
              <a:gd name="connsiteY41" fmla="*/ 759048 h 808387"/>
              <a:gd name="connsiteX42" fmla="*/ 349948 w 4790027"/>
              <a:gd name="connsiteY42" fmla="*/ 763429 h 808387"/>
              <a:gd name="connsiteX43" fmla="*/ 344805 w 4790027"/>
              <a:gd name="connsiteY43" fmla="*/ 759429 h 808387"/>
              <a:gd name="connsiteX44" fmla="*/ 336709 w 4790027"/>
              <a:gd name="connsiteY44" fmla="*/ 763048 h 808387"/>
              <a:gd name="connsiteX45" fmla="*/ 347758 w 4790027"/>
              <a:gd name="connsiteY45" fmla="*/ 770478 h 808387"/>
              <a:gd name="connsiteX46" fmla="*/ 367284 w 4790027"/>
              <a:gd name="connsiteY46" fmla="*/ 771621 h 808387"/>
              <a:gd name="connsiteX47" fmla="*/ 356235 w 4790027"/>
              <a:gd name="connsiteY47" fmla="*/ 773907 h 808387"/>
              <a:gd name="connsiteX48" fmla="*/ 379095 w 4790027"/>
              <a:gd name="connsiteY48" fmla="*/ 779717 h 808387"/>
              <a:gd name="connsiteX49" fmla="*/ 430625 w 4790027"/>
              <a:gd name="connsiteY49" fmla="*/ 778765 h 808387"/>
              <a:gd name="connsiteX50" fmla="*/ 431292 w 4790027"/>
              <a:gd name="connsiteY50" fmla="*/ 778765 h 808387"/>
              <a:gd name="connsiteX51" fmla="*/ 428434 w 4790027"/>
              <a:gd name="connsiteY51" fmla="*/ 770859 h 808387"/>
              <a:gd name="connsiteX52" fmla="*/ 379857 w 4790027"/>
              <a:gd name="connsiteY52" fmla="*/ 767906 h 808387"/>
              <a:gd name="connsiteX53" fmla="*/ 364426 w 4790027"/>
              <a:gd name="connsiteY53" fmla="*/ 761143 h 808387"/>
              <a:gd name="connsiteX54" fmla="*/ 360140 w 4790027"/>
              <a:gd name="connsiteY54" fmla="*/ 764191 h 808387"/>
              <a:gd name="connsiteX55" fmla="*/ 352615 w 4790027"/>
              <a:gd name="connsiteY55" fmla="*/ 759048 h 808387"/>
              <a:gd name="connsiteX56" fmla="*/ 351377 w 4790027"/>
              <a:gd name="connsiteY56" fmla="*/ 759048 h 808387"/>
              <a:gd name="connsiteX57" fmla="*/ 4063841 w 4790027"/>
              <a:gd name="connsiteY57" fmla="*/ 758572 h 808387"/>
              <a:gd name="connsiteX58" fmla="*/ 4057936 w 4790027"/>
              <a:gd name="connsiteY58" fmla="*/ 760572 h 808387"/>
              <a:gd name="connsiteX59" fmla="*/ 4056983 w 4790027"/>
              <a:gd name="connsiteY59" fmla="*/ 764953 h 808387"/>
              <a:gd name="connsiteX60" fmla="*/ 4062127 w 4790027"/>
              <a:gd name="connsiteY60" fmla="*/ 765144 h 808387"/>
              <a:gd name="connsiteX61" fmla="*/ 4063841 w 4790027"/>
              <a:gd name="connsiteY61" fmla="*/ 758572 h 808387"/>
              <a:gd name="connsiteX62" fmla="*/ 4257392 w 4790027"/>
              <a:gd name="connsiteY62" fmla="*/ 757714 h 808387"/>
              <a:gd name="connsiteX63" fmla="*/ 4254532 w 4790027"/>
              <a:gd name="connsiteY63" fmla="*/ 760762 h 808387"/>
              <a:gd name="connsiteX64" fmla="*/ 4263390 w 4790027"/>
              <a:gd name="connsiteY64" fmla="*/ 771335 h 808387"/>
              <a:gd name="connsiteX65" fmla="*/ 4266152 w 4790027"/>
              <a:gd name="connsiteY65" fmla="*/ 767144 h 808387"/>
              <a:gd name="connsiteX66" fmla="*/ 4266724 w 4790027"/>
              <a:gd name="connsiteY66" fmla="*/ 767430 h 808387"/>
              <a:gd name="connsiteX67" fmla="*/ 4266724 w 4790027"/>
              <a:gd name="connsiteY67" fmla="*/ 766668 h 808387"/>
              <a:gd name="connsiteX68" fmla="*/ 4279106 w 4790027"/>
              <a:gd name="connsiteY68" fmla="*/ 765906 h 808387"/>
              <a:gd name="connsiteX69" fmla="*/ 4266724 w 4790027"/>
              <a:gd name="connsiteY69" fmla="*/ 766668 h 808387"/>
              <a:gd name="connsiteX70" fmla="*/ 4266152 w 4790027"/>
              <a:gd name="connsiteY70" fmla="*/ 767144 h 808387"/>
              <a:gd name="connsiteX71" fmla="*/ 4257392 w 4790027"/>
              <a:gd name="connsiteY71" fmla="*/ 757714 h 808387"/>
              <a:gd name="connsiteX72" fmla="*/ 4003167 w 4790027"/>
              <a:gd name="connsiteY72" fmla="*/ 755047 h 808387"/>
              <a:gd name="connsiteX73" fmla="*/ 4003357 w 4790027"/>
              <a:gd name="connsiteY73" fmla="*/ 767716 h 808387"/>
              <a:gd name="connsiteX74" fmla="*/ 4007548 w 4790027"/>
              <a:gd name="connsiteY74" fmla="*/ 767430 h 808387"/>
              <a:gd name="connsiteX75" fmla="*/ 4009739 w 4790027"/>
              <a:gd name="connsiteY75" fmla="*/ 767335 h 808387"/>
              <a:gd name="connsiteX76" fmla="*/ 4012692 w 4790027"/>
              <a:gd name="connsiteY76" fmla="*/ 767049 h 808387"/>
              <a:gd name="connsiteX77" fmla="*/ 4009644 w 4790027"/>
              <a:gd name="connsiteY77" fmla="*/ 755524 h 808387"/>
              <a:gd name="connsiteX78" fmla="*/ 4006310 w 4790027"/>
              <a:gd name="connsiteY78" fmla="*/ 759429 h 808387"/>
              <a:gd name="connsiteX79" fmla="*/ 4003167 w 4790027"/>
              <a:gd name="connsiteY79" fmla="*/ 755047 h 808387"/>
              <a:gd name="connsiteX80" fmla="*/ 4070680 w 4790027"/>
              <a:gd name="connsiteY80" fmla="*/ 754862 h 808387"/>
              <a:gd name="connsiteX81" fmla="*/ 4065937 w 4790027"/>
              <a:gd name="connsiteY81" fmla="*/ 758000 h 808387"/>
              <a:gd name="connsiteX82" fmla="*/ 4069842 w 4790027"/>
              <a:gd name="connsiteY82" fmla="*/ 756667 h 808387"/>
              <a:gd name="connsiteX83" fmla="*/ 4077081 w 4790027"/>
              <a:gd name="connsiteY83" fmla="*/ 766287 h 808387"/>
              <a:gd name="connsiteX84" fmla="*/ 4083272 w 4790027"/>
              <a:gd name="connsiteY84" fmla="*/ 767144 h 808387"/>
              <a:gd name="connsiteX85" fmla="*/ 4082034 w 4790027"/>
              <a:gd name="connsiteY85" fmla="*/ 763239 h 808387"/>
              <a:gd name="connsiteX86" fmla="*/ 4084891 w 4790027"/>
              <a:gd name="connsiteY86" fmla="*/ 756857 h 808387"/>
              <a:gd name="connsiteX87" fmla="*/ 4070680 w 4790027"/>
              <a:gd name="connsiteY87" fmla="*/ 754862 h 808387"/>
              <a:gd name="connsiteX88" fmla="*/ 447961 w 4790027"/>
              <a:gd name="connsiteY88" fmla="*/ 754190 h 808387"/>
              <a:gd name="connsiteX89" fmla="*/ 431482 w 4790027"/>
              <a:gd name="connsiteY89" fmla="*/ 760096 h 808387"/>
              <a:gd name="connsiteX90" fmla="*/ 474154 w 4790027"/>
              <a:gd name="connsiteY90" fmla="*/ 765906 h 808387"/>
              <a:gd name="connsiteX91" fmla="*/ 456152 w 4790027"/>
              <a:gd name="connsiteY91" fmla="*/ 757619 h 808387"/>
              <a:gd name="connsiteX92" fmla="*/ 447961 w 4790027"/>
              <a:gd name="connsiteY92" fmla="*/ 754190 h 808387"/>
              <a:gd name="connsiteX93" fmla="*/ 3990118 w 4790027"/>
              <a:gd name="connsiteY93" fmla="*/ 754095 h 808387"/>
              <a:gd name="connsiteX94" fmla="*/ 3992499 w 4790027"/>
              <a:gd name="connsiteY94" fmla="*/ 764191 h 808387"/>
              <a:gd name="connsiteX95" fmla="*/ 3999833 w 4790027"/>
              <a:gd name="connsiteY95" fmla="*/ 758857 h 808387"/>
              <a:gd name="connsiteX96" fmla="*/ 3988784 w 4790027"/>
              <a:gd name="connsiteY96" fmla="*/ 757238 h 808387"/>
              <a:gd name="connsiteX97" fmla="*/ 3990118 w 4790027"/>
              <a:gd name="connsiteY97" fmla="*/ 754095 h 808387"/>
              <a:gd name="connsiteX98" fmla="*/ 4314730 w 4790027"/>
              <a:gd name="connsiteY98" fmla="*/ 753619 h 808387"/>
              <a:gd name="connsiteX99" fmla="*/ 4311206 w 4790027"/>
              <a:gd name="connsiteY99" fmla="*/ 765715 h 808387"/>
              <a:gd name="connsiteX100" fmla="*/ 4324255 w 4790027"/>
              <a:gd name="connsiteY100" fmla="*/ 766668 h 808387"/>
              <a:gd name="connsiteX101" fmla="*/ 4314730 w 4790027"/>
              <a:gd name="connsiteY101" fmla="*/ 753619 h 808387"/>
              <a:gd name="connsiteX102" fmla="*/ 4030220 w 4790027"/>
              <a:gd name="connsiteY102" fmla="*/ 752234 h 808387"/>
              <a:gd name="connsiteX103" fmla="*/ 4024693 w 4790027"/>
              <a:gd name="connsiteY103" fmla="*/ 755809 h 808387"/>
              <a:gd name="connsiteX104" fmla="*/ 4028694 w 4790027"/>
              <a:gd name="connsiteY104" fmla="*/ 754476 h 808387"/>
              <a:gd name="connsiteX105" fmla="*/ 4033266 w 4790027"/>
              <a:gd name="connsiteY105" fmla="*/ 755619 h 808387"/>
              <a:gd name="connsiteX106" fmla="*/ 4030599 w 4790027"/>
              <a:gd name="connsiteY106" fmla="*/ 765811 h 808387"/>
              <a:gd name="connsiteX107" fmla="*/ 4035457 w 4790027"/>
              <a:gd name="connsiteY107" fmla="*/ 765525 h 808387"/>
              <a:gd name="connsiteX108" fmla="*/ 4032409 w 4790027"/>
              <a:gd name="connsiteY108" fmla="*/ 761334 h 808387"/>
              <a:gd name="connsiteX109" fmla="*/ 4041457 w 4790027"/>
              <a:gd name="connsiteY109" fmla="*/ 763620 h 808387"/>
              <a:gd name="connsiteX110" fmla="*/ 4030220 w 4790027"/>
              <a:gd name="connsiteY110" fmla="*/ 752234 h 808387"/>
              <a:gd name="connsiteX111" fmla="*/ 4636770 w 4790027"/>
              <a:gd name="connsiteY111" fmla="*/ 751047 h 808387"/>
              <a:gd name="connsiteX112" fmla="*/ 4618482 w 4790027"/>
              <a:gd name="connsiteY112" fmla="*/ 754666 h 808387"/>
              <a:gd name="connsiteX113" fmla="*/ 4637246 w 4790027"/>
              <a:gd name="connsiteY113" fmla="*/ 761810 h 808387"/>
              <a:gd name="connsiteX114" fmla="*/ 4636770 w 4790027"/>
              <a:gd name="connsiteY114" fmla="*/ 751047 h 808387"/>
              <a:gd name="connsiteX115" fmla="*/ 4657523 w 4790027"/>
              <a:gd name="connsiteY115" fmla="*/ 749059 h 808387"/>
              <a:gd name="connsiteX116" fmla="*/ 4645247 w 4790027"/>
              <a:gd name="connsiteY116" fmla="*/ 750951 h 808387"/>
              <a:gd name="connsiteX117" fmla="*/ 4666583 w 4790027"/>
              <a:gd name="connsiteY117" fmla="*/ 759905 h 808387"/>
              <a:gd name="connsiteX118" fmla="*/ 4661440 w 4790027"/>
              <a:gd name="connsiteY118" fmla="*/ 756190 h 808387"/>
              <a:gd name="connsiteX119" fmla="*/ 4663440 w 4790027"/>
              <a:gd name="connsiteY119" fmla="*/ 755524 h 808387"/>
              <a:gd name="connsiteX120" fmla="*/ 4657523 w 4790027"/>
              <a:gd name="connsiteY120" fmla="*/ 749059 h 808387"/>
              <a:gd name="connsiteX121" fmla="*/ 4678144 w 4790027"/>
              <a:gd name="connsiteY121" fmla="*/ 746677 h 808387"/>
              <a:gd name="connsiteX122" fmla="*/ 4666202 w 4790027"/>
              <a:gd name="connsiteY122" fmla="*/ 749047 h 808387"/>
              <a:gd name="connsiteX123" fmla="*/ 4668583 w 4790027"/>
              <a:gd name="connsiteY123" fmla="*/ 759143 h 808387"/>
              <a:gd name="connsiteX124" fmla="*/ 4688205 w 4790027"/>
              <a:gd name="connsiteY124" fmla="*/ 760572 h 808387"/>
              <a:gd name="connsiteX125" fmla="*/ 4687729 w 4790027"/>
              <a:gd name="connsiteY125" fmla="*/ 749809 h 808387"/>
              <a:gd name="connsiteX126" fmla="*/ 4678144 w 4790027"/>
              <a:gd name="connsiteY126" fmla="*/ 746677 h 808387"/>
              <a:gd name="connsiteX127" fmla="*/ 193834 w 4790027"/>
              <a:gd name="connsiteY127" fmla="*/ 745903 h 808387"/>
              <a:gd name="connsiteX128" fmla="*/ 181927 w 4790027"/>
              <a:gd name="connsiteY128" fmla="*/ 751047 h 808387"/>
              <a:gd name="connsiteX129" fmla="*/ 194595 w 4790027"/>
              <a:gd name="connsiteY129" fmla="*/ 751999 h 808387"/>
              <a:gd name="connsiteX130" fmla="*/ 195262 w 4790027"/>
              <a:gd name="connsiteY130" fmla="*/ 746856 h 808387"/>
              <a:gd name="connsiteX131" fmla="*/ 193834 w 4790027"/>
              <a:gd name="connsiteY131" fmla="*/ 745903 h 808387"/>
              <a:gd name="connsiteX132" fmla="*/ 4096893 w 4790027"/>
              <a:gd name="connsiteY132" fmla="*/ 744570 h 808387"/>
              <a:gd name="connsiteX133" fmla="*/ 4095274 w 4790027"/>
              <a:gd name="connsiteY133" fmla="*/ 756000 h 808387"/>
              <a:gd name="connsiteX134" fmla="*/ 4093464 w 4790027"/>
              <a:gd name="connsiteY134" fmla="*/ 748380 h 808387"/>
              <a:gd name="connsiteX135" fmla="*/ 4085653 w 4790027"/>
              <a:gd name="connsiteY135" fmla="*/ 751142 h 808387"/>
              <a:gd name="connsiteX136" fmla="*/ 4086225 w 4790027"/>
              <a:gd name="connsiteY136" fmla="*/ 769525 h 808387"/>
              <a:gd name="connsiteX137" fmla="*/ 4086320 w 4790027"/>
              <a:gd name="connsiteY137" fmla="*/ 769906 h 808387"/>
              <a:gd name="connsiteX138" fmla="*/ 4099750 w 4790027"/>
              <a:gd name="connsiteY138" fmla="*/ 765430 h 808387"/>
              <a:gd name="connsiteX139" fmla="*/ 4096893 w 4790027"/>
              <a:gd name="connsiteY139" fmla="*/ 744570 h 808387"/>
              <a:gd name="connsiteX140" fmla="*/ 4022193 w 4790027"/>
              <a:gd name="connsiteY140" fmla="*/ 743058 h 808387"/>
              <a:gd name="connsiteX141" fmla="*/ 4021455 w 4790027"/>
              <a:gd name="connsiteY141" fmla="*/ 751523 h 808387"/>
              <a:gd name="connsiteX142" fmla="*/ 4022312 w 4790027"/>
              <a:gd name="connsiteY142" fmla="*/ 745808 h 808387"/>
              <a:gd name="connsiteX143" fmla="*/ 4031361 w 4790027"/>
              <a:gd name="connsiteY143" fmla="*/ 748094 h 808387"/>
              <a:gd name="connsiteX144" fmla="*/ 4022193 w 4790027"/>
              <a:gd name="connsiteY144" fmla="*/ 743058 h 808387"/>
              <a:gd name="connsiteX145" fmla="*/ 4001548 w 4790027"/>
              <a:gd name="connsiteY145" fmla="*/ 739426 h 808387"/>
              <a:gd name="connsiteX146" fmla="*/ 3997547 w 4790027"/>
              <a:gd name="connsiteY146" fmla="*/ 740760 h 808387"/>
              <a:gd name="connsiteX147" fmla="*/ 4005072 w 4790027"/>
              <a:gd name="connsiteY147" fmla="*/ 754476 h 808387"/>
              <a:gd name="connsiteX148" fmla="*/ 4017549 w 4790027"/>
              <a:gd name="connsiteY148" fmla="*/ 752952 h 808387"/>
              <a:gd name="connsiteX149" fmla="*/ 4000119 w 4790027"/>
              <a:gd name="connsiteY149" fmla="*/ 742570 h 808387"/>
              <a:gd name="connsiteX150" fmla="*/ 4002691 w 4790027"/>
              <a:gd name="connsiteY150" fmla="*/ 744475 h 808387"/>
              <a:gd name="connsiteX151" fmla="*/ 4001548 w 4790027"/>
              <a:gd name="connsiteY151" fmla="*/ 739426 h 808387"/>
              <a:gd name="connsiteX152" fmla="*/ 4240231 w 4790027"/>
              <a:gd name="connsiteY152" fmla="*/ 739103 h 808387"/>
              <a:gd name="connsiteX153" fmla="*/ 4241197 w 4790027"/>
              <a:gd name="connsiteY153" fmla="*/ 740855 h 808387"/>
              <a:gd name="connsiteX154" fmla="*/ 4238923 w 4790027"/>
              <a:gd name="connsiteY154" fmla="*/ 742177 h 808387"/>
              <a:gd name="connsiteX155" fmla="*/ 4311110 w 4790027"/>
              <a:gd name="connsiteY155" fmla="*/ 738474 h 808387"/>
              <a:gd name="connsiteX156" fmla="*/ 4303109 w 4790027"/>
              <a:gd name="connsiteY156" fmla="*/ 749428 h 808387"/>
              <a:gd name="connsiteX157" fmla="*/ 4309396 w 4790027"/>
              <a:gd name="connsiteY157" fmla="*/ 758191 h 808387"/>
              <a:gd name="connsiteX158" fmla="*/ 4311587 w 4790027"/>
              <a:gd name="connsiteY158" fmla="*/ 749237 h 808387"/>
              <a:gd name="connsiteX159" fmla="*/ 4311110 w 4790027"/>
              <a:gd name="connsiteY159" fmla="*/ 738474 h 808387"/>
              <a:gd name="connsiteX160" fmla="*/ 4225576 w 4790027"/>
              <a:gd name="connsiteY160" fmla="*/ 737998 h 808387"/>
              <a:gd name="connsiteX161" fmla="*/ 4222813 w 4790027"/>
              <a:gd name="connsiteY161" fmla="*/ 744475 h 808387"/>
              <a:gd name="connsiteX162" fmla="*/ 4227385 w 4790027"/>
              <a:gd name="connsiteY162" fmla="*/ 745618 h 808387"/>
              <a:gd name="connsiteX163" fmla="*/ 4226052 w 4790027"/>
              <a:gd name="connsiteY163" fmla="*/ 748761 h 808387"/>
              <a:gd name="connsiteX164" fmla="*/ 4231957 w 4790027"/>
              <a:gd name="connsiteY164" fmla="*/ 746761 h 808387"/>
              <a:gd name="connsiteX165" fmla="*/ 4225576 w 4790027"/>
              <a:gd name="connsiteY165" fmla="*/ 737998 h 808387"/>
              <a:gd name="connsiteX166" fmla="*/ 4061261 w 4790027"/>
              <a:gd name="connsiteY166" fmla="*/ 735632 h 808387"/>
              <a:gd name="connsiteX167" fmla="*/ 4045267 w 4790027"/>
              <a:gd name="connsiteY167" fmla="*/ 743427 h 808387"/>
              <a:gd name="connsiteX168" fmla="*/ 4050030 w 4790027"/>
              <a:gd name="connsiteY168" fmla="*/ 763525 h 808387"/>
              <a:gd name="connsiteX169" fmla="*/ 4044982 w 4790027"/>
              <a:gd name="connsiteY169" fmla="*/ 765144 h 808387"/>
              <a:gd name="connsiteX170" fmla="*/ 4052602 w 4790027"/>
              <a:gd name="connsiteY170" fmla="*/ 765049 h 808387"/>
              <a:gd name="connsiteX171" fmla="*/ 4054316 w 4790027"/>
              <a:gd name="connsiteY171" fmla="*/ 745618 h 808387"/>
              <a:gd name="connsiteX172" fmla="*/ 4066603 w 4790027"/>
              <a:gd name="connsiteY172" fmla="*/ 752380 h 808387"/>
              <a:gd name="connsiteX173" fmla="*/ 4068128 w 4790027"/>
              <a:gd name="connsiteY173" fmla="*/ 740950 h 808387"/>
              <a:gd name="connsiteX174" fmla="*/ 4063555 w 4790027"/>
              <a:gd name="connsiteY174" fmla="*/ 739807 h 808387"/>
              <a:gd name="connsiteX175" fmla="*/ 4065365 w 4790027"/>
              <a:gd name="connsiteY175" fmla="*/ 747332 h 808387"/>
              <a:gd name="connsiteX176" fmla="*/ 4062984 w 4790027"/>
              <a:gd name="connsiteY176" fmla="*/ 737331 h 808387"/>
              <a:gd name="connsiteX177" fmla="*/ 4061261 w 4790027"/>
              <a:gd name="connsiteY177" fmla="*/ 735632 h 808387"/>
              <a:gd name="connsiteX178" fmla="*/ 4122420 w 4790027"/>
              <a:gd name="connsiteY178" fmla="*/ 735616 h 808387"/>
              <a:gd name="connsiteX179" fmla="*/ 4120896 w 4790027"/>
              <a:gd name="connsiteY179" fmla="*/ 747046 h 808387"/>
              <a:gd name="connsiteX180" fmla="*/ 4101084 w 4790027"/>
              <a:gd name="connsiteY180" fmla="*/ 753904 h 808387"/>
              <a:gd name="connsiteX181" fmla="*/ 4100417 w 4790027"/>
              <a:gd name="connsiteY181" fmla="*/ 759619 h 808387"/>
              <a:gd name="connsiteX182" fmla="*/ 4104322 w 4790027"/>
              <a:gd name="connsiteY182" fmla="*/ 758191 h 808387"/>
              <a:gd name="connsiteX183" fmla="*/ 4110037 w 4790027"/>
              <a:gd name="connsiteY183" fmla="*/ 764382 h 808387"/>
              <a:gd name="connsiteX184" fmla="*/ 4119086 w 4790027"/>
              <a:gd name="connsiteY184" fmla="*/ 766668 h 808387"/>
              <a:gd name="connsiteX185" fmla="*/ 4125944 w 4790027"/>
              <a:gd name="connsiteY185" fmla="*/ 750666 h 808387"/>
              <a:gd name="connsiteX186" fmla="*/ 4118991 w 4790027"/>
              <a:gd name="connsiteY186" fmla="*/ 739522 h 808387"/>
              <a:gd name="connsiteX187" fmla="*/ 4122420 w 4790027"/>
              <a:gd name="connsiteY187" fmla="*/ 735616 h 808387"/>
              <a:gd name="connsiteX188" fmla="*/ 4077879 w 4790027"/>
              <a:gd name="connsiteY188" fmla="*/ 735207 h 808387"/>
              <a:gd name="connsiteX189" fmla="*/ 4075843 w 4790027"/>
              <a:gd name="connsiteY189" fmla="*/ 746284 h 808387"/>
              <a:gd name="connsiteX190" fmla="*/ 4080129 w 4790027"/>
              <a:gd name="connsiteY190" fmla="*/ 755714 h 808387"/>
              <a:gd name="connsiteX191" fmla="*/ 4081558 w 4790027"/>
              <a:gd name="connsiteY191" fmla="*/ 752476 h 808387"/>
              <a:gd name="connsiteX192" fmla="*/ 4081748 w 4790027"/>
              <a:gd name="connsiteY192" fmla="*/ 744284 h 808387"/>
              <a:gd name="connsiteX193" fmla="*/ 4079938 w 4790027"/>
              <a:gd name="connsiteY193" fmla="*/ 736759 h 808387"/>
              <a:gd name="connsiteX194" fmla="*/ 4077879 w 4790027"/>
              <a:gd name="connsiteY194" fmla="*/ 735207 h 808387"/>
              <a:gd name="connsiteX195" fmla="*/ 4237006 w 4790027"/>
              <a:gd name="connsiteY195" fmla="*/ 723234 h 808387"/>
              <a:gd name="connsiteX196" fmla="*/ 4230814 w 4790027"/>
              <a:gd name="connsiteY196" fmla="*/ 733521 h 808387"/>
              <a:gd name="connsiteX197" fmla="*/ 4234624 w 4790027"/>
              <a:gd name="connsiteY197" fmla="*/ 740379 h 808387"/>
              <a:gd name="connsiteX198" fmla="*/ 4233291 w 4790027"/>
              <a:gd name="connsiteY198" fmla="*/ 743617 h 808387"/>
              <a:gd name="connsiteX199" fmla="*/ 4235994 w 4790027"/>
              <a:gd name="connsiteY199" fmla="*/ 743879 h 808387"/>
              <a:gd name="connsiteX200" fmla="*/ 4238923 w 4790027"/>
              <a:gd name="connsiteY200" fmla="*/ 742177 h 808387"/>
              <a:gd name="connsiteX201" fmla="*/ 4237863 w 4790027"/>
              <a:gd name="connsiteY201" fmla="*/ 744665 h 808387"/>
              <a:gd name="connsiteX202" fmla="*/ 4249007 w 4790027"/>
              <a:gd name="connsiteY202" fmla="*/ 746284 h 808387"/>
              <a:gd name="connsiteX203" fmla="*/ 4244435 w 4790027"/>
              <a:gd name="connsiteY203" fmla="*/ 745141 h 808387"/>
              <a:gd name="connsiteX204" fmla="*/ 4244530 w 4790027"/>
              <a:gd name="connsiteY204" fmla="*/ 736950 h 808387"/>
              <a:gd name="connsiteX205" fmla="*/ 4250531 w 4790027"/>
              <a:gd name="connsiteY205" fmla="*/ 734950 h 808387"/>
              <a:gd name="connsiteX206" fmla="*/ 4241959 w 4790027"/>
              <a:gd name="connsiteY206" fmla="*/ 735045 h 808387"/>
              <a:gd name="connsiteX207" fmla="*/ 4240231 w 4790027"/>
              <a:gd name="connsiteY207" fmla="*/ 739103 h 808387"/>
              <a:gd name="connsiteX208" fmla="*/ 4237292 w 4790027"/>
              <a:gd name="connsiteY208" fmla="*/ 733771 h 808387"/>
              <a:gd name="connsiteX209" fmla="*/ 4243387 w 4790027"/>
              <a:gd name="connsiteY209" fmla="*/ 731901 h 808387"/>
              <a:gd name="connsiteX210" fmla="*/ 4242149 w 4790027"/>
              <a:gd name="connsiteY210" fmla="*/ 726853 h 808387"/>
              <a:gd name="connsiteX211" fmla="*/ 4237006 w 4790027"/>
              <a:gd name="connsiteY211" fmla="*/ 723234 h 808387"/>
              <a:gd name="connsiteX212" fmla="*/ 421100 w 4790027"/>
              <a:gd name="connsiteY212" fmla="*/ 723234 h 808387"/>
              <a:gd name="connsiteX213" fmla="*/ 417481 w 4790027"/>
              <a:gd name="connsiteY213" fmla="*/ 732187 h 808387"/>
              <a:gd name="connsiteX214" fmla="*/ 395192 w 4790027"/>
              <a:gd name="connsiteY214" fmla="*/ 725044 h 808387"/>
              <a:gd name="connsiteX215" fmla="*/ 407289 w 4790027"/>
              <a:gd name="connsiteY215" fmla="*/ 731044 h 808387"/>
              <a:gd name="connsiteX216" fmla="*/ 379857 w 4790027"/>
              <a:gd name="connsiteY216" fmla="*/ 732664 h 808387"/>
              <a:gd name="connsiteX217" fmla="*/ 472059 w 4790027"/>
              <a:gd name="connsiteY217" fmla="*/ 739236 h 808387"/>
              <a:gd name="connsiteX218" fmla="*/ 471392 w 4790027"/>
              <a:gd name="connsiteY218" fmla="*/ 732759 h 808387"/>
              <a:gd name="connsiteX219" fmla="*/ 464534 w 4790027"/>
              <a:gd name="connsiteY219" fmla="*/ 725615 h 808387"/>
              <a:gd name="connsiteX220" fmla="*/ 470725 w 4790027"/>
              <a:gd name="connsiteY220" fmla="*/ 726282 h 808387"/>
              <a:gd name="connsiteX221" fmla="*/ 470535 w 4790027"/>
              <a:gd name="connsiteY221" fmla="*/ 724472 h 808387"/>
              <a:gd name="connsiteX222" fmla="*/ 461962 w 4790027"/>
              <a:gd name="connsiteY222" fmla="*/ 725425 h 808387"/>
              <a:gd name="connsiteX223" fmla="*/ 421100 w 4790027"/>
              <a:gd name="connsiteY223" fmla="*/ 723234 h 808387"/>
              <a:gd name="connsiteX224" fmla="*/ 3971830 w 4790027"/>
              <a:gd name="connsiteY224" fmla="*/ 722376 h 808387"/>
              <a:gd name="connsiteX225" fmla="*/ 3974782 w 4790027"/>
              <a:gd name="connsiteY225" fmla="*/ 734950 h 808387"/>
              <a:gd name="connsiteX226" fmla="*/ 3972973 w 4790027"/>
              <a:gd name="connsiteY226" fmla="*/ 727425 h 808387"/>
              <a:gd name="connsiteX227" fmla="*/ 3982688 w 4790027"/>
              <a:gd name="connsiteY227" fmla="*/ 732187 h 808387"/>
              <a:gd name="connsiteX228" fmla="*/ 3976973 w 4790027"/>
              <a:gd name="connsiteY228" fmla="*/ 726091 h 808387"/>
              <a:gd name="connsiteX229" fmla="*/ 3971830 w 4790027"/>
              <a:gd name="connsiteY229" fmla="*/ 722376 h 808387"/>
              <a:gd name="connsiteX230" fmla="*/ 3983717 w 4790027"/>
              <a:gd name="connsiteY230" fmla="*/ 720537 h 808387"/>
              <a:gd name="connsiteX231" fmla="*/ 3988498 w 4790027"/>
              <a:gd name="connsiteY231" fmla="*/ 738378 h 808387"/>
              <a:gd name="connsiteX232" fmla="*/ 3984307 w 4790027"/>
              <a:gd name="connsiteY232" fmla="*/ 720757 h 808387"/>
              <a:gd name="connsiteX233" fmla="*/ 3983717 w 4790027"/>
              <a:gd name="connsiteY233" fmla="*/ 720537 h 808387"/>
              <a:gd name="connsiteX234" fmla="*/ 4067270 w 4790027"/>
              <a:gd name="connsiteY234" fmla="*/ 719328 h 808387"/>
              <a:gd name="connsiteX235" fmla="*/ 4064508 w 4790027"/>
              <a:gd name="connsiteY235" fmla="*/ 725710 h 808387"/>
              <a:gd name="connsiteX236" fmla="*/ 4061365 w 4790027"/>
              <a:gd name="connsiteY236" fmla="*/ 721329 h 808387"/>
              <a:gd name="connsiteX237" fmla="*/ 4061174 w 4790027"/>
              <a:gd name="connsiteY237" fmla="*/ 729711 h 808387"/>
              <a:gd name="connsiteX238" fmla="*/ 4070318 w 4790027"/>
              <a:gd name="connsiteY238" fmla="*/ 731997 h 808387"/>
              <a:gd name="connsiteX239" fmla="*/ 4072414 w 4790027"/>
              <a:gd name="connsiteY239" fmla="*/ 723043 h 808387"/>
              <a:gd name="connsiteX240" fmla="*/ 4070413 w 4790027"/>
              <a:gd name="connsiteY240" fmla="*/ 723710 h 808387"/>
              <a:gd name="connsiteX241" fmla="*/ 4067270 w 4790027"/>
              <a:gd name="connsiteY241" fmla="*/ 719328 h 808387"/>
              <a:gd name="connsiteX242" fmla="*/ 358807 w 4790027"/>
              <a:gd name="connsiteY242" fmla="*/ 717805 h 808387"/>
              <a:gd name="connsiteX243" fmla="*/ 354901 w 4790027"/>
              <a:gd name="connsiteY243" fmla="*/ 722758 h 808387"/>
              <a:gd name="connsiteX244" fmla="*/ 359378 w 4790027"/>
              <a:gd name="connsiteY244" fmla="*/ 723139 h 808387"/>
              <a:gd name="connsiteX245" fmla="*/ 359759 w 4790027"/>
              <a:gd name="connsiteY245" fmla="*/ 721234 h 808387"/>
              <a:gd name="connsiteX246" fmla="*/ 390715 w 4790027"/>
              <a:gd name="connsiteY246" fmla="*/ 719900 h 808387"/>
              <a:gd name="connsiteX247" fmla="*/ 368522 w 4790027"/>
              <a:gd name="connsiteY247" fmla="*/ 718090 h 808387"/>
              <a:gd name="connsiteX248" fmla="*/ 358807 w 4790027"/>
              <a:gd name="connsiteY248" fmla="*/ 717805 h 808387"/>
              <a:gd name="connsiteX249" fmla="*/ 280511 w 4790027"/>
              <a:gd name="connsiteY249" fmla="*/ 717138 h 808387"/>
              <a:gd name="connsiteX250" fmla="*/ 300228 w 4790027"/>
              <a:gd name="connsiteY250" fmla="*/ 723996 h 808387"/>
              <a:gd name="connsiteX251" fmla="*/ 280511 w 4790027"/>
              <a:gd name="connsiteY251" fmla="*/ 717138 h 808387"/>
              <a:gd name="connsiteX252" fmla="*/ 321945 w 4790027"/>
              <a:gd name="connsiteY252" fmla="*/ 716090 h 808387"/>
              <a:gd name="connsiteX253" fmla="*/ 336042 w 4790027"/>
              <a:gd name="connsiteY253" fmla="*/ 725520 h 808387"/>
              <a:gd name="connsiteX254" fmla="*/ 318230 w 4790027"/>
              <a:gd name="connsiteY254" fmla="*/ 723520 h 808387"/>
              <a:gd name="connsiteX255" fmla="*/ 340328 w 4790027"/>
              <a:gd name="connsiteY255" fmla="*/ 731521 h 808387"/>
              <a:gd name="connsiteX256" fmla="*/ 374999 w 4790027"/>
              <a:gd name="connsiteY256" fmla="*/ 732473 h 808387"/>
              <a:gd name="connsiteX257" fmla="*/ 353758 w 4790027"/>
              <a:gd name="connsiteY257" fmla="*/ 727425 h 808387"/>
              <a:gd name="connsiteX258" fmla="*/ 356711 w 4790027"/>
              <a:gd name="connsiteY258" fmla="*/ 725520 h 808387"/>
              <a:gd name="connsiteX259" fmla="*/ 350615 w 4790027"/>
              <a:gd name="connsiteY259" fmla="*/ 725805 h 808387"/>
              <a:gd name="connsiteX260" fmla="*/ 339090 w 4790027"/>
              <a:gd name="connsiteY260" fmla="*/ 721138 h 808387"/>
              <a:gd name="connsiteX261" fmla="*/ 346424 w 4790027"/>
              <a:gd name="connsiteY261" fmla="*/ 724282 h 808387"/>
              <a:gd name="connsiteX262" fmla="*/ 354616 w 4790027"/>
              <a:gd name="connsiteY262" fmla="*/ 720472 h 808387"/>
              <a:gd name="connsiteX263" fmla="*/ 354616 w 4790027"/>
              <a:gd name="connsiteY263" fmla="*/ 717424 h 808387"/>
              <a:gd name="connsiteX264" fmla="*/ 321945 w 4790027"/>
              <a:gd name="connsiteY264" fmla="*/ 716090 h 808387"/>
              <a:gd name="connsiteX265" fmla="*/ 258985 w 4790027"/>
              <a:gd name="connsiteY265" fmla="*/ 715138 h 808387"/>
              <a:gd name="connsiteX266" fmla="*/ 256889 w 4790027"/>
              <a:gd name="connsiteY266" fmla="*/ 715233 h 808387"/>
              <a:gd name="connsiteX267" fmla="*/ 248507 w 4790027"/>
              <a:gd name="connsiteY267" fmla="*/ 715614 h 808387"/>
              <a:gd name="connsiteX268" fmla="*/ 243554 w 4790027"/>
              <a:gd name="connsiteY268" fmla="*/ 715804 h 808387"/>
              <a:gd name="connsiteX269" fmla="*/ 243459 w 4790027"/>
              <a:gd name="connsiteY269" fmla="*/ 715900 h 808387"/>
              <a:gd name="connsiteX270" fmla="*/ 246697 w 4790027"/>
              <a:gd name="connsiteY270" fmla="*/ 718948 h 808387"/>
              <a:gd name="connsiteX271" fmla="*/ 249269 w 4790027"/>
              <a:gd name="connsiteY271" fmla="*/ 720662 h 808387"/>
              <a:gd name="connsiteX272" fmla="*/ 253651 w 4790027"/>
              <a:gd name="connsiteY272" fmla="*/ 719138 h 808387"/>
              <a:gd name="connsiteX273" fmla="*/ 258985 w 4790027"/>
              <a:gd name="connsiteY273" fmla="*/ 715138 h 808387"/>
              <a:gd name="connsiteX274" fmla="*/ 4110514 w 4790027"/>
              <a:gd name="connsiteY274" fmla="*/ 712471 h 808387"/>
              <a:gd name="connsiteX275" fmla="*/ 4102417 w 4790027"/>
              <a:gd name="connsiteY275" fmla="*/ 723424 h 808387"/>
              <a:gd name="connsiteX276" fmla="*/ 4104418 w 4790027"/>
              <a:gd name="connsiteY276" fmla="*/ 722758 h 808387"/>
              <a:gd name="connsiteX277" fmla="*/ 4110514 w 4790027"/>
              <a:gd name="connsiteY277" fmla="*/ 712471 h 808387"/>
              <a:gd name="connsiteX278" fmla="*/ 4168045 w 4790027"/>
              <a:gd name="connsiteY278" fmla="*/ 711709 h 808387"/>
              <a:gd name="connsiteX279" fmla="*/ 4160710 w 4790027"/>
              <a:gd name="connsiteY279" fmla="*/ 716947 h 808387"/>
              <a:gd name="connsiteX280" fmla="*/ 4165663 w 4790027"/>
              <a:gd name="connsiteY280" fmla="*/ 728853 h 808387"/>
              <a:gd name="connsiteX281" fmla="*/ 4161091 w 4790027"/>
              <a:gd name="connsiteY281" fmla="*/ 727711 h 808387"/>
              <a:gd name="connsiteX282" fmla="*/ 4168235 w 4790027"/>
              <a:gd name="connsiteY282" fmla="*/ 730663 h 808387"/>
              <a:gd name="connsiteX283" fmla="*/ 4168045 w 4790027"/>
              <a:gd name="connsiteY283" fmla="*/ 711709 h 808387"/>
              <a:gd name="connsiteX284" fmla="*/ 4135542 w 4790027"/>
              <a:gd name="connsiteY284" fmla="*/ 709958 h 808387"/>
              <a:gd name="connsiteX285" fmla="*/ 4125563 w 4790027"/>
              <a:gd name="connsiteY285" fmla="*/ 712851 h 808387"/>
              <a:gd name="connsiteX286" fmla="*/ 4127373 w 4790027"/>
              <a:gd name="connsiteY286" fmla="*/ 720376 h 808387"/>
              <a:gd name="connsiteX287" fmla="*/ 4139184 w 4790027"/>
              <a:gd name="connsiteY287" fmla="*/ 716280 h 808387"/>
              <a:gd name="connsiteX288" fmla="*/ 4135542 w 4790027"/>
              <a:gd name="connsiteY288" fmla="*/ 709958 h 808387"/>
              <a:gd name="connsiteX289" fmla="*/ 3990485 w 4790027"/>
              <a:gd name="connsiteY289" fmla="*/ 709893 h 808387"/>
              <a:gd name="connsiteX290" fmla="*/ 3989641 w 4790027"/>
              <a:gd name="connsiteY290" fmla="*/ 716185 h 808387"/>
              <a:gd name="connsiteX291" fmla="*/ 3990975 w 4790027"/>
              <a:gd name="connsiteY291" fmla="*/ 712947 h 808387"/>
              <a:gd name="connsiteX292" fmla="*/ 3994785 w 4790027"/>
              <a:gd name="connsiteY292" fmla="*/ 719805 h 808387"/>
              <a:gd name="connsiteX293" fmla="*/ 3990485 w 4790027"/>
              <a:gd name="connsiteY293" fmla="*/ 709893 h 808387"/>
              <a:gd name="connsiteX294" fmla="*/ 4554093 w 4790027"/>
              <a:gd name="connsiteY294" fmla="*/ 708851 h 808387"/>
              <a:gd name="connsiteX295" fmla="*/ 4552379 w 4790027"/>
              <a:gd name="connsiteY295" fmla="*/ 728568 h 808387"/>
              <a:gd name="connsiteX296" fmla="*/ 4557903 w 4790027"/>
              <a:gd name="connsiteY296" fmla="*/ 715709 h 808387"/>
              <a:gd name="connsiteX297" fmla="*/ 4554093 w 4790027"/>
              <a:gd name="connsiteY297" fmla="*/ 708851 h 808387"/>
              <a:gd name="connsiteX298" fmla="*/ 350901 w 4790027"/>
              <a:gd name="connsiteY298" fmla="*/ 708470 h 808387"/>
              <a:gd name="connsiteX299" fmla="*/ 341947 w 4790027"/>
              <a:gd name="connsiteY299" fmla="*/ 711232 h 808387"/>
              <a:gd name="connsiteX300" fmla="*/ 351949 w 4790027"/>
              <a:gd name="connsiteY300" fmla="*/ 711613 h 808387"/>
              <a:gd name="connsiteX301" fmla="*/ 350901 w 4790027"/>
              <a:gd name="connsiteY301" fmla="*/ 708470 h 808387"/>
              <a:gd name="connsiteX302" fmla="*/ 305657 w 4790027"/>
              <a:gd name="connsiteY302" fmla="*/ 704184 h 808387"/>
              <a:gd name="connsiteX303" fmla="*/ 302704 w 4790027"/>
              <a:gd name="connsiteY303" fmla="*/ 710851 h 808387"/>
              <a:gd name="connsiteX304" fmla="*/ 302990 w 4790027"/>
              <a:gd name="connsiteY304" fmla="*/ 710947 h 808387"/>
              <a:gd name="connsiteX305" fmla="*/ 329946 w 4790027"/>
              <a:gd name="connsiteY305" fmla="*/ 710947 h 808387"/>
              <a:gd name="connsiteX306" fmla="*/ 325279 w 4790027"/>
              <a:gd name="connsiteY306" fmla="*/ 707137 h 808387"/>
              <a:gd name="connsiteX307" fmla="*/ 319849 w 4790027"/>
              <a:gd name="connsiteY307" fmla="*/ 706565 h 808387"/>
              <a:gd name="connsiteX308" fmla="*/ 317659 w 4790027"/>
              <a:gd name="connsiteY308" fmla="*/ 707137 h 808387"/>
              <a:gd name="connsiteX309" fmla="*/ 318230 w 4790027"/>
              <a:gd name="connsiteY309" fmla="*/ 706279 h 808387"/>
              <a:gd name="connsiteX310" fmla="*/ 305657 w 4790027"/>
              <a:gd name="connsiteY310" fmla="*/ 704184 h 808387"/>
              <a:gd name="connsiteX311" fmla="*/ 303181 w 4790027"/>
              <a:gd name="connsiteY311" fmla="*/ 703993 h 808387"/>
              <a:gd name="connsiteX312" fmla="*/ 296513 w 4790027"/>
              <a:gd name="connsiteY312" fmla="*/ 704089 h 808387"/>
              <a:gd name="connsiteX313" fmla="*/ 300799 w 4790027"/>
              <a:gd name="connsiteY313" fmla="*/ 709518 h 808387"/>
              <a:gd name="connsiteX314" fmla="*/ 303181 w 4790027"/>
              <a:gd name="connsiteY314" fmla="*/ 703993 h 808387"/>
              <a:gd name="connsiteX315" fmla="*/ 4020598 w 4790027"/>
              <a:gd name="connsiteY315" fmla="*/ 702755 h 808387"/>
              <a:gd name="connsiteX316" fmla="*/ 4020789 w 4790027"/>
              <a:gd name="connsiteY316" fmla="*/ 702945 h 808387"/>
              <a:gd name="connsiteX317" fmla="*/ 4020408 w 4790027"/>
              <a:gd name="connsiteY317" fmla="*/ 702850 h 808387"/>
              <a:gd name="connsiteX318" fmla="*/ 4020598 w 4790027"/>
              <a:gd name="connsiteY318" fmla="*/ 702755 h 808387"/>
              <a:gd name="connsiteX319" fmla="*/ 4214431 w 4790027"/>
              <a:gd name="connsiteY319" fmla="*/ 701041 h 808387"/>
              <a:gd name="connsiteX320" fmla="*/ 4205192 w 4790027"/>
              <a:gd name="connsiteY320" fmla="*/ 706946 h 808387"/>
              <a:gd name="connsiteX321" fmla="*/ 4217479 w 4790027"/>
              <a:gd name="connsiteY321" fmla="*/ 713614 h 808387"/>
              <a:gd name="connsiteX322" fmla="*/ 4201858 w 4790027"/>
              <a:gd name="connsiteY322" fmla="*/ 710851 h 808387"/>
              <a:gd name="connsiteX323" fmla="*/ 4186714 w 4790027"/>
              <a:gd name="connsiteY323" fmla="*/ 718852 h 808387"/>
              <a:gd name="connsiteX324" fmla="*/ 4199096 w 4790027"/>
              <a:gd name="connsiteY324" fmla="*/ 717233 h 808387"/>
              <a:gd name="connsiteX325" fmla="*/ 4198334 w 4790027"/>
              <a:gd name="connsiteY325" fmla="*/ 722948 h 808387"/>
              <a:gd name="connsiteX326" fmla="*/ 4190524 w 4790027"/>
              <a:gd name="connsiteY326" fmla="*/ 725710 h 808387"/>
              <a:gd name="connsiteX327" fmla="*/ 4182237 w 4790027"/>
              <a:gd name="connsiteY327" fmla="*/ 717709 h 808387"/>
              <a:gd name="connsiteX328" fmla="*/ 4186523 w 4790027"/>
              <a:gd name="connsiteY328" fmla="*/ 727044 h 808387"/>
              <a:gd name="connsiteX329" fmla="*/ 4180999 w 4790027"/>
              <a:gd name="connsiteY329" fmla="*/ 739807 h 808387"/>
              <a:gd name="connsiteX330" fmla="*/ 4175474 w 4790027"/>
              <a:gd name="connsiteY330" fmla="*/ 725425 h 808387"/>
              <a:gd name="connsiteX331" fmla="*/ 4178427 w 4790027"/>
              <a:gd name="connsiteY331" fmla="*/ 710756 h 808387"/>
              <a:gd name="connsiteX332" fmla="*/ 4168235 w 4790027"/>
              <a:gd name="connsiteY332" fmla="*/ 722186 h 808387"/>
              <a:gd name="connsiteX333" fmla="*/ 4174045 w 4790027"/>
              <a:gd name="connsiteY333" fmla="*/ 728377 h 808387"/>
              <a:gd name="connsiteX334" fmla="*/ 4171093 w 4790027"/>
              <a:gd name="connsiteY334" fmla="*/ 743046 h 808387"/>
              <a:gd name="connsiteX335" fmla="*/ 4164044 w 4790027"/>
              <a:gd name="connsiteY335" fmla="*/ 740093 h 808387"/>
              <a:gd name="connsiteX336" fmla="*/ 4167759 w 4790027"/>
              <a:gd name="connsiteY336" fmla="*/ 746951 h 808387"/>
              <a:gd name="connsiteX337" fmla="*/ 4159091 w 4790027"/>
              <a:gd name="connsiteY337" fmla="*/ 755333 h 808387"/>
              <a:gd name="connsiteX338" fmla="*/ 4169569 w 4790027"/>
              <a:gd name="connsiteY338" fmla="*/ 754476 h 808387"/>
              <a:gd name="connsiteX339" fmla="*/ 4171378 w 4790027"/>
              <a:gd name="connsiteY339" fmla="*/ 762096 h 808387"/>
              <a:gd name="connsiteX340" fmla="*/ 4191571 w 4790027"/>
              <a:gd name="connsiteY340" fmla="*/ 766001 h 808387"/>
              <a:gd name="connsiteX341" fmla="*/ 4188809 w 4790027"/>
              <a:gd name="connsiteY341" fmla="*/ 772383 h 808387"/>
              <a:gd name="connsiteX342" fmla="*/ 4185666 w 4790027"/>
              <a:gd name="connsiteY342" fmla="*/ 768001 h 808387"/>
              <a:gd name="connsiteX343" fmla="*/ 4193191 w 4790027"/>
              <a:gd name="connsiteY343" fmla="*/ 781717 h 808387"/>
              <a:gd name="connsiteX344" fmla="*/ 4210145 w 4790027"/>
              <a:gd name="connsiteY344" fmla="*/ 781241 h 808387"/>
              <a:gd name="connsiteX345" fmla="*/ 4217479 w 4790027"/>
              <a:gd name="connsiteY345" fmla="*/ 776002 h 808387"/>
              <a:gd name="connsiteX346" fmla="*/ 4218432 w 4790027"/>
              <a:gd name="connsiteY346" fmla="*/ 762096 h 808387"/>
              <a:gd name="connsiteX347" fmla="*/ 4245673 w 4790027"/>
              <a:gd name="connsiteY347" fmla="*/ 769049 h 808387"/>
              <a:gd name="connsiteX348" fmla="*/ 4251770 w 4790027"/>
              <a:gd name="connsiteY348" fmla="*/ 758762 h 808387"/>
              <a:gd name="connsiteX349" fmla="*/ 4245388 w 4790027"/>
              <a:gd name="connsiteY349" fmla="*/ 749999 h 808387"/>
              <a:gd name="connsiteX350" fmla="*/ 4247864 w 4790027"/>
              <a:gd name="connsiteY350" fmla="*/ 760096 h 808387"/>
              <a:gd name="connsiteX351" fmla="*/ 4237387 w 4790027"/>
              <a:gd name="connsiteY351" fmla="*/ 761048 h 808387"/>
              <a:gd name="connsiteX352" fmla="*/ 4242149 w 4790027"/>
              <a:gd name="connsiteY352" fmla="*/ 754000 h 808387"/>
              <a:gd name="connsiteX353" fmla="*/ 4229005 w 4790027"/>
              <a:gd name="connsiteY353" fmla="*/ 753047 h 808387"/>
              <a:gd name="connsiteX354" fmla="*/ 4221861 w 4790027"/>
              <a:gd name="connsiteY354" fmla="*/ 750094 h 808387"/>
              <a:gd name="connsiteX355" fmla="*/ 4220241 w 4790027"/>
              <a:gd name="connsiteY355" fmla="*/ 734378 h 808387"/>
              <a:gd name="connsiteX356" fmla="*/ 4208240 w 4790027"/>
              <a:gd name="connsiteY356" fmla="*/ 746665 h 808387"/>
              <a:gd name="connsiteX357" fmla="*/ 4195381 w 4790027"/>
              <a:gd name="connsiteY357" fmla="*/ 737521 h 808387"/>
              <a:gd name="connsiteX358" fmla="*/ 4207954 w 4790027"/>
              <a:gd name="connsiteY358" fmla="*/ 727711 h 808387"/>
              <a:gd name="connsiteX359" fmla="*/ 4216336 w 4790027"/>
              <a:gd name="connsiteY359" fmla="*/ 735712 h 808387"/>
              <a:gd name="connsiteX360" fmla="*/ 4215860 w 4790027"/>
              <a:gd name="connsiteY360" fmla="*/ 724948 h 808387"/>
              <a:gd name="connsiteX361" fmla="*/ 4228909 w 4790027"/>
              <a:gd name="connsiteY361" fmla="*/ 725901 h 808387"/>
              <a:gd name="connsiteX362" fmla="*/ 4233196 w 4790027"/>
              <a:gd name="connsiteY362" fmla="*/ 708089 h 808387"/>
              <a:gd name="connsiteX363" fmla="*/ 4223385 w 4790027"/>
              <a:gd name="connsiteY363" fmla="*/ 711518 h 808387"/>
              <a:gd name="connsiteX364" fmla="*/ 4227766 w 4790027"/>
              <a:gd name="connsiteY364" fmla="*/ 720948 h 808387"/>
              <a:gd name="connsiteX365" fmla="*/ 4219289 w 4790027"/>
              <a:gd name="connsiteY365" fmla="*/ 721138 h 808387"/>
              <a:gd name="connsiteX366" fmla="*/ 4214431 w 4790027"/>
              <a:gd name="connsiteY366" fmla="*/ 701041 h 808387"/>
              <a:gd name="connsiteX367" fmla="*/ 4074378 w 4790027"/>
              <a:gd name="connsiteY367" fmla="*/ 698564 h 808387"/>
              <a:gd name="connsiteX368" fmla="*/ 4075557 w 4790027"/>
              <a:gd name="connsiteY368" fmla="*/ 700088 h 808387"/>
              <a:gd name="connsiteX369" fmla="*/ 4074604 w 4790027"/>
              <a:gd name="connsiteY369" fmla="*/ 704184 h 808387"/>
              <a:gd name="connsiteX370" fmla="*/ 4074699 w 4790027"/>
              <a:gd name="connsiteY370" fmla="*/ 706089 h 808387"/>
              <a:gd name="connsiteX371" fmla="*/ 4070985 w 4790027"/>
              <a:gd name="connsiteY371" fmla="*/ 705803 h 808387"/>
              <a:gd name="connsiteX372" fmla="*/ 4071206 w 4790027"/>
              <a:gd name="connsiteY372" fmla="*/ 715223 h 808387"/>
              <a:gd name="connsiteX373" fmla="*/ 4070604 w 4790027"/>
              <a:gd name="connsiteY373" fmla="*/ 715423 h 808387"/>
              <a:gd name="connsiteX374" fmla="*/ 4071271 w 4790027"/>
              <a:gd name="connsiteY374" fmla="*/ 717995 h 808387"/>
              <a:gd name="connsiteX375" fmla="*/ 4071206 w 4790027"/>
              <a:gd name="connsiteY375" fmla="*/ 715223 h 808387"/>
              <a:gd name="connsiteX376" fmla="*/ 4074604 w 4790027"/>
              <a:gd name="connsiteY376" fmla="*/ 714090 h 808387"/>
              <a:gd name="connsiteX377" fmla="*/ 4071461 w 4790027"/>
              <a:gd name="connsiteY377" fmla="*/ 709708 h 808387"/>
              <a:gd name="connsiteX378" fmla="*/ 4078129 w 4790027"/>
              <a:gd name="connsiteY378" fmla="*/ 701898 h 808387"/>
              <a:gd name="connsiteX379" fmla="*/ 4074378 w 4790027"/>
              <a:gd name="connsiteY379" fmla="*/ 698564 h 808387"/>
              <a:gd name="connsiteX380" fmla="*/ 4112907 w 4790027"/>
              <a:gd name="connsiteY380" fmla="*/ 697052 h 808387"/>
              <a:gd name="connsiteX381" fmla="*/ 4110133 w 4790027"/>
              <a:gd name="connsiteY381" fmla="*/ 701803 h 808387"/>
              <a:gd name="connsiteX382" fmla="*/ 4112133 w 4790027"/>
              <a:gd name="connsiteY382" fmla="*/ 701136 h 808387"/>
              <a:gd name="connsiteX383" fmla="*/ 4124991 w 4790027"/>
              <a:gd name="connsiteY383" fmla="*/ 710280 h 808387"/>
              <a:gd name="connsiteX384" fmla="*/ 4120610 w 4790027"/>
              <a:gd name="connsiteY384" fmla="*/ 700945 h 808387"/>
              <a:gd name="connsiteX385" fmla="*/ 4115466 w 4790027"/>
              <a:gd name="connsiteY385" fmla="*/ 697230 h 808387"/>
              <a:gd name="connsiteX386" fmla="*/ 4112907 w 4790027"/>
              <a:gd name="connsiteY386" fmla="*/ 697052 h 808387"/>
              <a:gd name="connsiteX387" fmla="*/ 4163758 w 4790027"/>
              <a:gd name="connsiteY387" fmla="*/ 694087 h 808387"/>
              <a:gd name="connsiteX388" fmla="*/ 4157091 w 4790027"/>
              <a:gd name="connsiteY388" fmla="*/ 701898 h 808387"/>
              <a:gd name="connsiteX389" fmla="*/ 4161377 w 4790027"/>
              <a:gd name="connsiteY389" fmla="*/ 711232 h 808387"/>
              <a:gd name="connsiteX390" fmla="*/ 4163758 w 4790027"/>
              <a:gd name="connsiteY390" fmla="*/ 694087 h 808387"/>
              <a:gd name="connsiteX391" fmla="*/ 368046 w 4790027"/>
              <a:gd name="connsiteY391" fmla="*/ 693992 h 808387"/>
              <a:gd name="connsiteX392" fmla="*/ 369951 w 4790027"/>
              <a:gd name="connsiteY392" fmla="*/ 695040 h 808387"/>
              <a:gd name="connsiteX393" fmla="*/ 378523 w 4790027"/>
              <a:gd name="connsiteY393" fmla="*/ 694278 h 808387"/>
              <a:gd name="connsiteX394" fmla="*/ 368046 w 4790027"/>
              <a:gd name="connsiteY394" fmla="*/ 693992 h 808387"/>
              <a:gd name="connsiteX395" fmla="*/ 4152709 w 4790027"/>
              <a:gd name="connsiteY395" fmla="*/ 692468 h 808387"/>
              <a:gd name="connsiteX396" fmla="*/ 4145851 w 4790027"/>
              <a:gd name="connsiteY396" fmla="*/ 708470 h 808387"/>
              <a:gd name="connsiteX397" fmla="*/ 4153948 w 4790027"/>
              <a:gd name="connsiteY397" fmla="*/ 697516 h 808387"/>
              <a:gd name="connsiteX398" fmla="*/ 4152709 w 4790027"/>
              <a:gd name="connsiteY398" fmla="*/ 692468 h 808387"/>
              <a:gd name="connsiteX399" fmla="*/ 4178236 w 4790027"/>
              <a:gd name="connsiteY399" fmla="*/ 691801 h 808387"/>
              <a:gd name="connsiteX400" fmla="*/ 4176236 w 4790027"/>
              <a:gd name="connsiteY400" fmla="*/ 692468 h 808387"/>
              <a:gd name="connsiteX401" fmla="*/ 4174712 w 4790027"/>
              <a:gd name="connsiteY401" fmla="*/ 692659 h 808387"/>
              <a:gd name="connsiteX402" fmla="*/ 4184332 w 4790027"/>
              <a:gd name="connsiteY402" fmla="*/ 708756 h 808387"/>
              <a:gd name="connsiteX403" fmla="*/ 4181761 w 4790027"/>
              <a:gd name="connsiteY403" fmla="*/ 706946 h 808387"/>
              <a:gd name="connsiteX404" fmla="*/ 4185190 w 4790027"/>
              <a:gd name="connsiteY404" fmla="*/ 703041 h 808387"/>
              <a:gd name="connsiteX405" fmla="*/ 4183951 w 4790027"/>
              <a:gd name="connsiteY405" fmla="*/ 697993 h 808387"/>
              <a:gd name="connsiteX406" fmla="*/ 4178236 w 4790027"/>
              <a:gd name="connsiteY406" fmla="*/ 691801 h 808387"/>
              <a:gd name="connsiteX407" fmla="*/ 4032599 w 4790027"/>
              <a:gd name="connsiteY407" fmla="*/ 690373 h 808387"/>
              <a:gd name="connsiteX408" fmla="*/ 4013454 w 4790027"/>
              <a:gd name="connsiteY408" fmla="*/ 699707 h 808387"/>
              <a:gd name="connsiteX409" fmla="*/ 4020407 w 4790027"/>
              <a:gd name="connsiteY409" fmla="*/ 702850 h 808387"/>
              <a:gd name="connsiteX410" fmla="*/ 3994499 w 4790027"/>
              <a:gd name="connsiteY410" fmla="*/ 700850 h 808387"/>
              <a:gd name="connsiteX411" fmla="*/ 3986593 w 4790027"/>
              <a:gd name="connsiteY411" fmla="*/ 703708 h 808387"/>
              <a:gd name="connsiteX412" fmla="*/ 4008596 w 4790027"/>
              <a:gd name="connsiteY412" fmla="*/ 715138 h 808387"/>
              <a:gd name="connsiteX413" fmla="*/ 4003072 w 4790027"/>
              <a:gd name="connsiteY413" fmla="*/ 727996 h 808387"/>
              <a:gd name="connsiteX414" fmla="*/ 4010025 w 4790027"/>
              <a:gd name="connsiteY414" fmla="*/ 739141 h 808387"/>
              <a:gd name="connsiteX415" fmla="*/ 4005072 w 4790027"/>
              <a:gd name="connsiteY415" fmla="*/ 727234 h 808387"/>
              <a:gd name="connsiteX416" fmla="*/ 4013549 w 4790027"/>
              <a:gd name="connsiteY416" fmla="*/ 726949 h 808387"/>
              <a:gd name="connsiteX417" fmla="*/ 4013930 w 4790027"/>
              <a:gd name="connsiteY417" fmla="*/ 737712 h 808387"/>
              <a:gd name="connsiteX418" fmla="*/ 4024979 w 4790027"/>
              <a:gd name="connsiteY418" fmla="*/ 712090 h 808387"/>
              <a:gd name="connsiteX419" fmla="*/ 4029551 w 4790027"/>
              <a:gd name="connsiteY419" fmla="*/ 713233 h 808387"/>
              <a:gd name="connsiteX420" fmla="*/ 4028599 w 4790027"/>
              <a:gd name="connsiteY420" fmla="*/ 727234 h 808387"/>
              <a:gd name="connsiteX421" fmla="*/ 4025265 w 4790027"/>
              <a:gd name="connsiteY421" fmla="*/ 731044 h 808387"/>
              <a:gd name="connsiteX422" fmla="*/ 4018597 w 4790027"/>
              <a:gd name="connsiteY422" fmla="*/ 738760 h 808387"/>
              <a:gd name="connsiteX423" fmla="*/ 4036885 w 4790027"/>
              <a:gd name="connsiteY423" fmla="*/ 735140 h 808387"/>
              <a:gd name="connsiteX424" fmla="*/ 4035361 w 4790027"/>
              <a:gd name="connsiteY424" fmla="*/ 746570 h 808387"/>
              <a:gd name="connsiteX425" fmla="*/ 4043077 w 4790027"/>
              <a:gd name="connsiteY425" fmla="*/ 751999 h 808387"/>
              <a:gd name="connsiteX426" fmla="*/ 4043839 w 4790027"/>
              <a:gd name="connsiteY426" fmla="*/ 746284 h 808387"/>
              <a:gd name="connsiteX427" fmla="*/ 4040886 w 4790027"/>
              <a:gd name="connsiteY427" fmla="*/ 733711 h 808387"/>
              <a:gd name="connsiteX428" fmla="*/ 4054507 w 4790027"/>
              <a:gd name="connsiteY428" fmla="*/ 737236 h 808387"/>
              <a:gd name="connsiteX429" fmla="*/ 4049935 w 4790027"/>
              <a:gd name="connsiteY429" fmla="*/ 736093 h 808387"/>
              <a:gd name="connsiteX430" fmla="*/ 4056602 w 4790027"/>
              <a:gd name="connsiteY430" fmla="*/ 728282 h 808387"/>
              <a:gd name="connsiteX431" fmla="*/ 4049458 w 4790027"/>
              <a:gd name="connsiteY431" fmla="*/ 725329 h 808387"/>
              <a:gd name="connsiteX432" fmla="*/ 4052411 w 4790027"/>
              <a:gd name="connsiteY432" fmla="*/ 710661 h 808387"/>
              <a:gd name="connsiteX433" fmla="*/ 4049649 w 4790027"/>
              <a:gd name="connsiteY433" fmla="*/ 717138 h 808387"/>
              <a:gd name="connsiteX434" fmla="*/ 4043172 w 4790027"/>
              <a:gd name="connsiteY434" fmla="*/ 716662 h 808387"/>
              <a:gd name="connsiteX435" fmla="*/ 4032599 w 4790027"/>
              <a:gd name="connsiteY435" fmla="*/ 690373 h 808387"/>
              <a:gd name="connsiteX436" fmla="*/ 4082986 w 4790027"/>
              <a:gd name="connsiteY436" fmla="*/ 686658 h 808387"/>
              <a:gd name="connsiteX437" fmla="*/ 4079081 w 4790027"/>
              <a:gd name="connsiteY437" fmla="*/ 687991 h 808387"/>
              <a:gd name="connsiteX438" fmla="*/ 4078795 w 4790027"/>
              <a:gd name="connsiteY438" fmla="*/ 696278 h 808387"/>
              <a:gd name="connsiteX439" fmla="*/ 4080796 w 4790027"/>
              <a:gd name="connsiteY439" fmla="*/ 695611 h 808387"/>
              <a:gd name="connsiteX440" fmla="*/ 4086606 w 4790027"/>
              <a:gd name="connsiteY440" fmla="*/ 701803 h 808387"/>
              <a:gd name="connsiteX441" fmla="*/ 4082986 w 4790027"/>
              <a:gd name="connsiteY441" fmla="*/ 686658 h 808387"/>
              <a:gd name="connsiteX442" fmla="*/ 4012501 w 4790027"/>
              <a:gd name="connsiteY442" fmla="*/ 686467 h 808387"/>
              <a:gd name="connsiteX443" fmla="*/ 4007167 w 4790027"/>
              <a:gd name="connsiteY443" fmla="*/ 691039 h 808387"/>
              <a:gd name="connsiteX444" fmla="*/ 4011739 w 4790027"/>
              <a:gd name="connsiteY444" fmla="*/ 692182 h 808387"/>
              <a:gd name="connsiteX445" fmla="*/ 4009549 w 4790027"/>
              <a:gd name="connsiteY445" fmla="*/ 701136 h 808387"/>
              <a:gd name="connsiteX446" fmla="*/ 4005656 w 4790027"/>
              <a:gd name="connsiteY446" fmla="*/ 702392 h 808387"/>
              <a:gd name="connsiteX447" fmla="*/ 4005643 w 4790027"/>
              <a:gd name="connsiteY447" fmla="*/ 702374 h 808387"/>
              <a:gd name="connsiteX448" fmla="*/ 4003643 w 4790027"/>
              <a:gd name="connsiteY448" fmla="*/ 703041 h 808387"/>
              <a:gd name="connsiteX449" fmla="*/ 4005656 w 4790027"/>
              <a:gd name="connsiteY449" fmla="*/ 702392 h 808387"/>
              <a:gd name="connsiteX450" fmla="*/ 4008787 w 4790027"/>
              <a:gd name="connsiteY450" fmla="*/ 706755 h 808387"/>
              <a:gd name="connsiteX451" fmla="*/ 4014883 w 4790027"/>
              <a:gd name="connsiteY451" fmla="*/ 696469 h 808387"/>
              <a:gd name="connsiteX452" fmla="*/ 4012501 w 4790027"/>
              <a:gd name="connsiteY452" fmla="*/ 686467 h 808387"/>
              <a:gd name="connsiteX453" fmla="*/ 159544 w 4790027"/>
              <a:gd name="connsiteY453" fmla="*/ 681228 h 808387"/>
              <a:gd name="connsiteX454" fmla="*/ 153638 w 4790027"/>
              <a:gd name="connsiteY454" fmla="*/ 683705 h 808387"/>
              <a:gd name="connsiteX455" fmla="*/ 162592 w 4790027"/>
              <a:gd name="connsiteY455" fmla="*/ 700660 h 808387"/>
              <a:gd name="connsiteX456" fmla="*/ 172117 w 4790027"/>
              <a:gd name="connsiteY456" fmla="*/ 710661 h 808387"/>
              <a:gd name="connsiteX457" fmla="*/ 182308 w 4790027"/>
              <a:gd name="connsiteY457" fmla="*/ 711423 h 808387"/>
              <a:gd name="connsiteX458" fmla="*/ 176212 w 4790027"/>
              <a:gd name="connsiteY458" fmla="*/ 689992 h 808387"/>
              <a:gd name="connsiteX459" fmla="*/ 186404 w 4790027"/>
              <a:gd name="connsiteY459" fmla="*/ 690753 h 808387"/>
              <a:gd name="connsiteX460" fmla="*/ 188023 w 4790027"/>
              <a:gd name="connsiteY460" fmla="*/ 702565 h 808387"/>
              <a:gd name="connsiteX461" fmla="*/ 189452 w 4790027"/>
              <a:gd name="connsiteY461" fmla="*/ 683991 h 808387"/>
              <a:gd name="connsiteX462" fmla="*/ 182499 w 4790027"/>
              <a:gd name="connsiteY462" fmla="*/ 683991 h 808387"/>
              <a:gd name="connsiteX463" fmla="*/ 174117 w 4790027"/>
              <a:gd name="connsiteY463" fmla="*/ 681991 h 808387"/>
              <a:gd name="connsiteX464" fmla="*/ 175260 w 4790027"/>
              <a:gd name="connsiteY464" fmla="*/ 693801 h 808387"/>
              <a:gd name="connsiteX465" fmla="*/ 160877 w 4790027"/>
              <a:gd name="connsiteY465" fmla="*/ 685229 h 808387"/>
              <a:gd name="connsiteX466" fmla="*/ 159544 w 4790027"/>
              <a:gd name="connsiteY466" fmla="*/ 681228 h 808387"/>
              <a:gd name="connsiteX467" fmla="*/ 142172 w 4790027"/>
              <a:gd name="connsiteY467" fmla="*/ 678740 h 808387"/>
              <a:gd name="connsiteX468" fmla="*/ 133350 w 4790027"/>
              <a:gd name="connsiteY468" fmla="*/ 679895 h 808387"/>
              <a:gd name="connsiteX469" fmla="*/ 151352 w 4790027"/>
              <a:gd name="connsiteY469" fmla="*/ 678943 h 808387"/>
              <a:gd name="connsiteX470" fmla="*/ 142172 w 4790027"/>
              <a:gd name="connsiteY470" fmla="*/ 678740 h 808387"/>
              <a:gd name="connsiteX471" fmla="*/ 315087 w 4790027"/>
              <a:gd name="connsiteY471" fmla="*/ 673704 h 808387"/>
              <a:gd name="connsiteX472" fmla="*/ 304895 w 4790027"/>
              <a:gd name="connsiteY472" fmla="*/ 674085 h 808387"/>
              <a:gd name="connsiteX473" fmla="*/ 304609 w 4790027"/>
              <a:gd name="connsiteY473" fmla="*/ 674847 h 808387"/>
              <a:gd name="connsiteX474" fmla="*/ 315944 w 4790027"/>
              <a:gd name="connsiteY474" fmla="*/ 676847 h 808387"/>
              <a:gd name="connsiteX475" fmla="*/ 315087 w 4790027"/>
              <a:gd name="connsiteY475" fmla="*/ 673704 h 808387"/>
              <a:gd name="connsiteX476" fmla="*/ 403194 w 4790027"/>
              <a:gd name="connsiteY476" fmla="*/ 667131 h 808387"/>
              <a:gd name="connsiteX477" fmla="*/ 441008 w 4790027"/>
              <a:gd name="connsiteY477" fmla="*/ 674560 h 808387"/>
              <a:gd name="connsiteX478" fmla="*/ 397574 w 4790027"/>
              <a:gd name="connsiteY478" fmla="*/ 673703 h 808387"/>
              <a:gd name="connsiteX479" fmla="*/ 403194 w 4790027"/>
              <a:gd name="connsiteY479" fmla="*/ 667131 h 808387"/>
              <a:gd name="connsiteX480" fmla="*/ 1414748 w 4790027"/>
              <a:gd name="connsiteY480" fmla="*/ 665512 h 808387"/>
              <a:gd name="connsiteX481" fmla="*/ 1416082 w 4790027"/>
              <a:gd name="connsiteY481" fmla="*/ 668465 h 808387"/>
              <a:gd name="connsiteX482" fmla="*/ 1412653 w 4790027"/>
              <a:gd name="connsiteY482" fmla="*/ 666370 h 808387"/>
              <a:gd name="connsiteX483" fmla="*/ 1409509 w 4790027"/>
              <a:gd name="connsiteY483" fmla="*/ 667703 h 808387"/>
              <a:gd name="connsiteX484" fmla="*/ 1407890 w 4790027"/>
              <a:gd name="connsiteY484" fmla="*/ 679038 h 808387"/>
              <a:gd name="connsiteX485" fmla="*/ 1411891 w 4790027"/>
              <a:gd name="connsiteY485" fmla="*/ 683419 h 808387"/>
              <a:gd name="connsiteX486" fmla="*/ 1409509 w 4790027"/>
              <a:gd name="connsiteY486" fmla="*/ 683134 h 808387"/>
              <a:gd name="connsiteX487" fmla="*/ 1407509 w 4790027"/>
              <a:gd name="connsiteY487" fmla="*/ 682467 h 808387"/>
              <a:gd name="connsiteX488" fmla="*/ 1407414 w 4790027"/>
              <a:gd name="connsiteY488" fmla="*/ 682848 h 808387"/>
              <a:gd name="connsiteX489" fmla="*/ 1409509 w 4790027"/>
              <a:gd name="connsiteY489" fmla="*/ 683134 h 808387"/>
              <a:gd name="connsiteX490" fmla="*/ 1411700 w 4790027"/>
              <a:gd name="connsiteY490" fmla="*/ 684753 h 808387"/>
              <a:gd name="connsiteX491" fmla="*/ 1411986 w 4790027"/>
              <a:gd name="connsiteY491" fmla="*/ 683515 h 808387"/>
              <a:gd name="connsiteX492" fmla="*/ 1451610 w 4790027"/>
              <a:gd name="connsiteY492" fmla="*/ 683705 h 808387"/>
              <a:gd name="connsiteX493" fmla="*/ 1436084 w 4790027"/>
              <a:gd name="connsiteY493" fmla="*/ 687420 h 808387"/>
              <a:gd name="connsiteX494" fmla="*/ 1441037 w 4790027"/>
              <a:gd name="connsiteY494" fmla="*/ 689706 h 808387"/>
              <a:gd name="connsiteX495" fmla="*/ 1447609 w 4790027"/>
              <a:gd name="connsiteY495" fmla="*/ 691135 h 808387"/>
              <a:gd name="connsiteX496" fmla="*/ 1450276 w 4790027"/>
              <a:gd name="connsiteY496" fmla="*/ 689801 h 808387"/>
              <a:gd name="connsiteX497" fmla="*/ 1451705 w 4790027"/>
              <a:gd name="connsiteY497" fmla="*/ 687229 h 808387"/>
              <a:gd name="connsiteX498" fmla="*/ 1451419 w 4790027"/>
              <a:gd name="connsiteY498" fmla="*/ 686944 h 808387"/>
              <a:gd name="connsiteX499" fmla="*/ 1453515 w 4790027"/>
              <a:gd name="connsiteY499" fmla="*/ 682181 h 808387"/>
              <a:gd name="connsiteX500" fmla="*/ 1414748 w 4790027"/>
              <a:gd name="connsiteY500" fmla="*/ 665512 h 808387"/>
              <a:gd name="connsiteX501" fmla="*/ 428613 w 4790027"/>
              <a:gd name="connsiteY501" fmla="*/ 664976 h 808387"/>
              <a:gd name="connsiteX502" fmla="*/ 387858 w 4790027"/>
              <a:gd name="connsiteY502" fmla="*/ 665893 h 808387"/>
              <a:gd name="connsiteX503" fmla="*/ 395001 w 4790027"/>
              <a:gd name="connsiteY503" fmla="*/ 673418 h 808387"/>
              <a:gd name="connsiteX504" fmla="*/ 362807 w 4790027"/>
              <a:gd name="connsiteY504" fmla="*/ 672847 h 808387"/>
              <a:gd name="connsiteX505" fmla="*/ 387382 w 4790027"/>
              <a:gd name="connsiteY505" fmla="*/ 681991 h 808387"/>
              <a:gd name="connsiteX506" fmla="*/ 408527 w 4790027"/>
              <a:gd name="connsiteY506" fmla="*/ 677323 h 808387"/>
              <a:gd name="connsiteX507" fmla="*/ 415575 w 4790027"/>
              <a:gd name="connsiteY507" fmla="*/ 684753 h 808387"/>
              <a:gd name="connsiteX508" fmla="*/ 467868 w 4790027"/>
              <a:gd name="connsiteY508" fmla="*/ 685515 h 808387"/>
              <a:gd name="connsiteX509" fmla="*/ 467392 w 4790027"/>
              <a:gd name="connsiteY509" fmla="*/ 676371 h 808387"/>
              <a:gd name="connsiteX510" fmla="*/ 464820 w 4790027"/>
              <a:gd name="connsiteY510" fmla="*/ 676085 h 808387"/>
              <a:gd name="connsiteX511" fmla="*/ 457295 w 4790027"/>
              <a:gd name="connsiteY511" fmla="*/ 677895 h 808387"/>
              <a:gd name="connsiteX512" fmla="*/ 444627 w 4790027"/>
              <a:gd name="connsiteY512" fmla="*/ 676561 h 808387"/>
              <a:gd name="connsiteX513" fmla="*/ 449104 w 4790027"/>
              <a:gd name="connsiteY513" fmla="*/ 673704 h 808387"/>
              <a:gd name="connsiteX514" fmla="*/ 464439 w 4790027"/>
              <a:gd name="connsiteY514" fmla="*/ 669132 h 808387"/>
              <a:gd name="connsiteX515" fmla="*/ 428613 w 4790027"/>
              <a:gd name="connsiteY515" fmla="*/ 664976 h 808387"/>
              <a:gd name="connsiteX516" fmla="*/ 2105311 w 4790027"/>
              <a:gd name="connsiteY516" fmla="*/ 664846 h 808387"/>
              <a:gd name="connsiteX517" fmla="*/ 2115693 w 4790027"/>
              <a:gd name="connsiteY517" fmla="*/ 678085 h 808387"/>
              <a:gd name="connsiteX518" fmla="*/ 2119789 w 4790027"/>
              <a:gd name="connsiteY518" fmla="*/ 667227 h 808387"/>
              <a:gd name="connsiteX519" fmla="*/ 2105311 w 4790027"/>
              <a:gd name="connsiteY519" fmla="*/ 664846 h 808387"/>
              <a:gd name="connsiteX520" fmla="*/ 4024027 w 4790027"/>
              <a:gd name="connsiteY520" fmla="*/ 663417 h 808387"/>
              <a:gd name="connsiteX521" fmla="*/ 4017169 w 4790027"/>
              <a:gd name="connsiteY521" fmla="*/ 679419 h 808387"/>
              <a:gd name="connsiteX522" fmla="*/ 4021741 w 4790027"/>
              <a:gd name="connsiteY522" fmla="*/ 680562 h 808387"/>
              <a:gd name="connsiteX523" fmla="*/ 4024027 w 4790027"/>
              <a:gd name="connsiteY523" fmla="*/ 663417 h 808387"/>
              <a:gd name="connsiteX524" fmla="*/ 2093214 w 4790027"/>
              <a:gd name="connsiteY524" fmla="*/ 661226 h 808387"/>
              <a:gd name="connsiteX525" fmla="*/ 2084832 w 4790027"/>
              <a:gd name="connsiteY525" fmla="*/ 661512 h 808387"/>
              <a:gd name="connsiteX526" fmla="*/ 2103406 w 4790027"/>
              <a:gd name="connsiteY526" fmla="*/ 687705 h 808387"/>
              <a:gd name="connsiteX527" fmla="*/ 2102929 w 4790027"/>
              <a:gd name="connsiteY527" fmla="*/ 661512 h 808387"/>
              <a:gd name="connsiteX528" fmla="*/ 2093500 w 4790027"/>
              <a:gd name="connsiteY528" fmla="*/ 661226 h 808387"/>
              <a:gd name="connsiteX529" fmla="*/ 2092261 w 4790027"/>
              <a:gd name="connsiteY529" fmla="*/ 666655 h 808387"/>
              <a:gd name="connsiteX530" fmla="*/ 2093214 w 4790027"/>
              <a:gd name="connsiteY530" fmla="*/ 661226 h 808387"/>
              <a:gd name="connsiteX531" fmla="*/ 2095214 w 4790027"/>
              <a:gd name="connsiteY531" fmla="*/ 649796 h 808387"/>
              <a:gd name="connsiteX532" fmla="*/ 2090452 w 4790027"/>
              <a:gd name="connsiteY532" fmla="*/ 652368 h 808387"/>
              <a:gd name="connsiteX533" fmla="*/ 2094547 w 4790027"/>
              <a:gd name="connsiteY533" fmla="*/ 653606 h 808387"/>
              <a:gd name="connsiteX534" fmla="*/ 2095214 w 4790027"/>
              <a:gd name="connsiteY534" fmla="*/ 649796 h 808387"/>
              <a:gd name="connsiteX535" fmla="*/ 2096929 w 4790027"/>
              <a:gd name="connsiteY535" fmla="*/ 640462 h 808387"/>
              <a:gd name="connsiteX536" fmla="*/ 2096262 w 4790027"/>
              <a:gd name="connsiteY536" fmla="*/ 644176 h 808387"/>
              <a:gd name="connsiteX537" fmla="*/ 2100453 w 4790027"/>
              <a:gd name="connsiteY537" fmla="*/ 644843 h 808387"/>
              <a:gd name="connsiteX538" fmla="*/ 2101120 w 4790027"/>
              <a:gd name="connsiteY538" fmla="*/ 641128 h 808387"/>
              <a:gd name="connsiteX539" fmla="*/ 2096929 w 4790027"/>
              <a:gd name="connsiteY539" fmla="*/ 640462 h 808387"/>
              <a:gd name="connsiteX540" fmla="*/ 2116645 w 4790027"/>
              <a:gd name="connsiteY540" fmla="*/ 637890 h 808387"/>
              <a:gd name="connsiteX541" fmla="*/ 2107692 w 4790027"/>
              <a:gd name="connsiteY541" fmla="*/ 640271 h 808387"/>
              <a:gd name="connsiteX542" fmla="*/ 2108073 w 4790027"/>
              <a:gd name="connsiteY542" fmla="*/ 649891 h 808387"/>
              <a:gd name="connsiteX543" fmla="*/ 2107692 w 4790027"/>
              <a:gd name="connsiteY543" fmla="*/ 640271 h 808387"/>
              <a:gd name="connsiteX544" fmla="*/ 2109502 w 4790027"/>
              <a:gd name="connsiteY544" fmla="*/ 653987 h 808387"/>
              <a:gd name="connsiteX545" fmla="*/ 2114931 w 4790027"/>
              <a:gd name="connsiteY545" fmla="*/ 659130 h 808387"/>
              <a:gd name="connsiteX546" fmla="*/ 2118455 w 4790027"/>
              <a:gd name="connsiteY546" fmla="*/ 656940 h 808387"/>
              <a:gd name="connsiteX547" fmla="*/ 2116645 w 4790027"/>
              <a:gd name="connsiteY547" fmla="*/ 637890 h 808387"/>
              <a:gd name="connsiteX548" fmla="*/ 1839396 w 4790027"/>
              <a:gd name="connsiteY548" fmla="*/ 626424 h 808387"/>
              <a:gd name="connsiteX549" fmla="*/ 1829752 w 4790027"/>
              <a:gd name="connsiteY549" fmla="*/ 629794 h 808387"/>
              <a:gd name="connsiteX550" fmla="*/ 1835277 w 4790027"/>
              <a:gd name="connsiteY550" fmla="*/ 634842 h 808387"/>
              <a:gd name="connsiteX551" fmla="*/ 1835753 w 4790027"/>
              <a:gd name="connsiteY551" fmla="*/ 634080 h 808387"/>
              <a:gd name="connsiteX552" fmla="*/ 1843278 w 4790027"/>
              <a:gd name="connsiteY552" fmla="*/ 627889 h 808387"/>
              <a:gd name="connsiteX553" fmla="*/ 1848898 w 4790027"/>
              <a:gd name="connsiteY553" fmla="*/ 626555 h 808387"/>
              <a:gd name="connsiteX554" fmla="*/ 1839396 w 4790027"/>
              <a:gd name="connsiteY554" fmla="*/ 626424 h 808387"/>
              <a:gd name="connsiteX555" fmla="*/ 183642 w 4790027"/>
              <a:gd name="connsiteY555" fmla="*/ 623031 h 808387"/>
              <a:gd name="connsiteX556" fmla="*/ 183166 w 4790027"/>
              <a:gd name="connsiteY556" fmla="*/ 629984 h 808387"/>
              <a:gd name="connsiteX557" fmla="*/ 200692 w 4790027"/>
              <a:gd name="connsiteY557" fmla="*/ 635890 h 808387"/>
              <a:gd name="connsiteX558" fmla="*/ 203835 w 4790027"/>
              <a:gd name="connsiteY558" fmla="*/ 626841 h 808387"/>
              <a:gd name="connsiteX559" fmla="*/ 183642 w 4790027"/>
              <a:gd name="connsiteY559" fmla="*/ 623031 h 808387"/>
              <a:gd name="connsiteX560" fmla="*/ 1858101 w 4790027"/>
              <a:gd name="connsiteY560" fmla="*/ 620709 h 808387"/>
              <a:gd name="connsiteX561" fmla="*/ 1854327 w 4790027"/>
              <a:gd name="connsiteY561" fmla="*/ 624936 h 808387"/>
              <a:gd name="connsiteX562" fmla="*/ 1862328 w 4790027"/>
              <a:gd name="connsiteY562" fmla="*/ 627508 h 808387"/>
              <a:gd name="connsiteX563" fmla="*/ 1862233 w 4790027"/>
              <a:gd name="connsiteY563" fmla="*/ 621697 h 808387"/>
              <a:gd name="connsiteX564" fmla="*/ 1858101 w 4790027"/>
              <a:gd name="connsiteY564" fmla="*/ 620709 h 808387"/>
              <a:gd name="connsiteX565" fmla="*/ 1824799 w 4790027"/>
              <a:gd name="connsiteY565" fmla="*/ 615220 h 808387"/>
              <a:gd name="connsiteX566" fmla="*/ 1825466 w 4790027"/>
              <a:gd name="connsiteY566" fmla="*/ 619888 h 808387"/>
              <a:gd name="connsiteX567" fmla="*/ 1831086 w 4790027"/>
              <a:gd name="connsiteY567" fmla="*/ 619030 h 808387"/>
              <a:gd name="connsiteX568" fmla="*/ 1824799 w 4790027"/>
              <a:gd name="connsiteY568" fmla="*/ 615220 h 808387"/>
              <a:gd name="connsiteX569" fmla="*/ 1284637 w 4790027"/>
              <a:gd name="connsiteY569" fmla="*/ 614077 h 808387"/>
              <a:gd name="connsiteX570" fmla="*/ 1265301 w 4790027"/>
              <a:gd name="connsiteY570" fmla="*/ 618268 h 808387"/>
              <a:gd name="connsiteX571" fmla="*/ 1270444 w 4790027"/>
              <a:gd name="connsiteY571" fmla="*/ 621030 h 808387"/>
              <a:gd name="connsiteX572" fmla="*/ 1283208 w 4790027"/>
              <a:gd name="connsiteY572" fmla="*/ 618459 h 808387"/>
              <a:gd name="connsiteX573" fmla="*/ 1286542 w 4790027"/>
              <a:gd name="connsiteY573" fmla="*/ 614744 h 808387"/>
              <a:gd name="connsiteX574" fmla="*/ 1284637 w 4790027"/>
              <a:gd name="connsiteY574" fmla="*/ 614077 h 808387"/>
              <a:gd name="connsiteX575" fmla="*/ 218218 w 4790027"/>
              <a:gd name="connsiteY575" fmla="*/ 607886 h 808387"/>
              <a:gd name="connsiteX576" fmla="*/ 218313 w 4790027"/>
              <a:gd name="connsiteY576" fmla="*/ 612077 h 808387"/>
              <a:gd name="connsiteX577" fmla="*/ 213550 w 4790027"/>
              <a:gd name="connsiteY577" fmla="*/ 611791 h 808387"/>
              <a:gd name="connsiteX578" fmla="*/ 237744 w 4790027"/>
              <a:gd name="connsiteY578" fmla="*/ 622840 h 808387"/>
              <a:gd name="connsiteX579" fmla="*/ 238315 w 4790027"/>
              <a:gd name="connsiteY579" fmla="*/ 616554 h 808387"/>
              <a:gd name="connsiteX580" fmla="*/ 263176 w 4790027"/>
              <a:gd name="connsiteY580" fmla="*/ 623983 h 808387"/>
              <a:gd name="connsiteX581" fmla="*/ 256413 w 4790027"/>
              <a:gd name="connsiteY581" fmla="*/ 626174 h 808387"/>
              <a:gd name="connsiteX582" fmla="*/ 280511 w 4790027"/>
              <a:gd name="connsiteY582" fmla="*/ 628270 h 808387"/>
              <a:gd name="connsiteX583" fmla="*/ 291084 w 4790027"/>
              <a:gd name="connsiteY583" fmla="*/ 627031 h 808387"/>
              <a:gd name="connsiteX584" fmla="*/ 291560 w 4790027"/>
              <a:gd name="connsiteY584" fmla="*/ 629032 h 808387"/>
              <a:gd name="connsiteX585" fmla="*/ 331375 w 4790027"/>
              <a:gd name="connsiteY585" fmla="*/ 633794 h 808387"/>
              <a:gd name="connsiteX586" fmla="*/ 320897 w 4790027"/>
              <a:gd name="connsiteY586" fmla="*/ 637699 h 808387"/>
              <a:gd name="connsiteX587" fmla="*/ 394240 w 4790027"/>
              <a:gd name="connsiteY587" fmla="*/ 646272 h 808387"/>
              <a:gd name="connsiteX588" fmla="*/ 390144 w 4790027"/>
              <a:gd name="connsiteY588" fmla="*/ 637890 h 808387"/>
              <a:gd name="connsiteX589" fmla="*/ 409861 w 4790027"/>
              <a:gd name="connsiteY589" fmla="*/ 644748 h 808387"/>
              <a:gd name="connsiteX590" fmla="*/ 406813 w 4790027"/>
              <a:gd name="connsiteY590" fmla="*/ 646939 h 808387"/>
              <a:gd name="connsiteX591" fmla="*/ 453580 w 4790027"/>
              <a:gd name="connsiteY591" fmla="*/ 645129 h 808387"/>
              <a:gd name="connsiteX592" fmla="*/ 467011 w 4790027"/>
              <a:gd name="connsiteY592" fmla="*/ 647796 h 808387"/>
              <a:gd name="connsiteX593" fmla="*/ 467582 w 4790027"/>
              <a:gd name="connsiteY593" fmla="*/ 625412 h 808387"/>
              <a:gd name="connsiteX594" fmla="*/ 412051 w 4790027"/>
              <a:gd name="connsiteY594" fmla="*/ 624745 h 808387"/>
              <a:gd name="connsiteX595" fmla="*/ 400907 w 4790027"/>
              <a:gd name="connsiteY595" fmla="*/ 623983 h 808387"/>
              <a:gd name="connsiteX596" fmla="*/ 397954 w 4790027"/>
              <a:gd name="connsiteY596" fmla="*/ 623793 h 808387"/>
              <a:gd name="connsiteX597" fmla="*/ 397097 w 4790027"/>
              <a:gd name="connsiteY597" fmla="*/ 623983 h 808387"/>
              <a:gd name="connsiteX598" fmla="*/ 397097 w 4790027"/>
              <a:gd name="connsiteY598" fmla="*/ 623698 h 808387"/>
              <a:gd name="connsiteX599" fmla="*/ 255937 w 4790027"/>
              <a:gd name="connsiteY599" fmla="*/ 614363 h 808387"/>
              <a:gd name="connsiteX600" fmla="*/ 218218 w 4790027"/>
              <a:gd name="connsiteY600" fmla="*/ 607886 h 808387"/>
              <a:gd name="connsiteX601" fmla="*/ 4057459 w 4790027"/>
              <a:gd name="connsiteY601" fmla="*/ 597409 h 808387"/>
              <a:gd name="connsiteX602" fmla="*/ 4054507 w 4790027"/>
              <a:gd name="connsiteY602" fmla="*/ 611982 h 808387"/>
              <a:gd name="connsiteX603" fmla="*/ 4059079 w 4790027"/>
              <a:gd name="connsiteY603" fmla="*/ 613125 h 808387"/>
              <a:gd name="connsiteX604" fmla="*/ 4057459 w 4790027"/>
              <a:gd name="connsiteY604" fmla="*/ 597409 h 808387"/>
              <a:gd name="connsiteX605" fmla="*/ 2741104 w 4790027"/>
              <a:gd name="connsiteY605" fmla="*/ 588931 h 808387"/>
              <a:gd name="connsiteX606" fmla="*/ 2750439 w 4790027"/>
              <a:gd name="connsiteY606" fmla="*/ 598171 h 808387"/>
              <a:gd name="connsiteX607" fmla="*/ 2750629 w 4790027"/>
              <a:gd name="connsiteY607" fmla="*/ 597980 h 808387"/>
              <a:gd name="connsiteX608" fmla="*/ 2741104 w 4790027"/>
              <a:gd name="connsiteY608" fmla="*/ 588931 h 808387"/>
              <a:gd name="connsiteX609" fmla="*/ 2197989 w 4790027"/>
              <a:gd name="connsiteY609" fmla="*/ 587598 h 808387"/>
              <a:gd name="connsiteX610" fmla="*/ 2192560 w 4790027"/>
              <a:gd name="connsiteY610" fmla="*/ 593313 h 808387"/>
              <a:gd name="connsiteX611" fmla="*/ 2199418 w 4790027"/>
              <a:gd name="connsiteY611" fmla="*/ 591789 h 808387"/>
              <a:gd name="connsiteX612" fmla="*/ 2197989 w 4790027"/>
              <a:gd name="connsiteY612" fmla="*/ 587598 h 808387"/>
              <a:gd name="connsiteX613" fmla="*/ 1876996 w 4790027"/>
              <a:gd name="connsiteY613" fmla="*/ 587598 h 808387"/>
              <a:gd name="connsiteX614" fmla="*/ 1854232 w 4790027"/>
              <a:gd name="connsiteY614" fmla="*/ 594265 h 808387"/>
              <a:gd name="connsiteX615" fmla="*/ 1837087 w 4790027"/>
              <a:gd name="connsiteY615" fmla="*/ 597980 h 808387"/>
              <a:gd name="connsiteX616" fmla="*/ 1843278 w 4790027"/>
              <a:gd name="connsiteY616" fmla="*/ 597789 h 808387"/>
              <a:gd name="connsiteX617" fmla="*/ 1831753 w 4790027"/>
              <a:gd name="connsiteY617" fmla="*/ 606838 h 808387"/>
              <a:gd name="connsiteX618" fmla="*/ 1835086 w 4790027"/>
              <a:gd name="connsiteY618" fmla="*/ 612839 h 808387"/>
              <a:gd name="connsiteX619" fmla="*/ 1844326 w 4790027"/>
              <a:gd name="connsiteY619" fmla="*/ 608362 h 808387"/>
              <a:gd name="connsiteX620" fmla="*/ 1848231 w 4790027"/>
              <a:gd name="connsiteY620" fmla="*/ 618935 h 808387"/>
              <a:gd name="connsiteX621" fmla="*/ 1857470 w 4790027"/>
              <a:gd name="connsiteY621" fmla="*/ 613411 h 808387"/>
              <a:gd name="connsiteX622" fmla="*/ 1857946 w 4790027"/>
              <a:gd name="connsiteY622" fmla="*/ 611220 h 808387"/>
              <a:gd name="connsiteX623" fmla="*/ 1844135 w 4790027"/>
              <a:gd name="connsiteY623" fmla="*/ 607505 h 808387"/>
              <a:gd name="connsiteX624" fmla="*/ 1858994 w 4790027"/>
              <a:gd name="connsiteY624" fmla="*/ 607600 h 808387"/>
              <a:gd name="connsiteX625" fmla="*/ 1876996 w 4790027"/>
              <a:gd name="connsiteY625" fmla="*/ 587598 h 808387"/>
              <a:gd name="connsiteX626" fmla="*/ 58972 w 4790027"/>
              <a:gd name="connsiteY626" fmla="*/ 586919 h 808387"/>
              <a:gd name="connsiteX627" fmla="*/ 86583 w 4790027"/>
              <a:gd name="connsiteY627" fmla="*/ 587883 h 808387"/>
              <a:gd name="connsiteX628" fmla="*/ 80106 w 4790027"/>
              <a:gd name="connsiteY628" fmla="*/ 606076 h 808387"/>
              <a:gd name="connsiteX629" fmla="*/ 67818 w 4790027"/>
              <a:gd name="connsiteY629" fmla="*/ 598170 h 808387"/>
              <a:gd name="connsiteX630" fmla="*/ 73152 w 4790027"/>
              <a:gd name="connsiteY630" fmla="*/ 596265 h 808387"/>
              <a:gd name="connsiteX631" fmla="*/ 43149 w 4790027"/>
              <a:gd name="connsiteY631" fmla="*/ 587026 h 808387"/>
              <a:gd name="connsiteX632" fmla="*/ 58972 w 4790027"/>
              <a:gd name="connsiteY632" fmla="*/ 586919 h 808387"/>
              <a:gd name="connsiteX633" fmla="*/ 6186 w 4790027"/>
              <a:gd name="connsiteY633" fmla="*/ 586535 h 808387"/>
              <a:gd name="connsiteX634" fmla="*/ 3714 w 4790027"/>
              <a:gd name="connsiteY634" fmla="*/ 598170 h 808387"/>
              <a:gd name="connsiteX635" fmla="*/ 4572 w 4790027"/>
              <a:gd name="connsiteY635" fmla="*/ 586550 h 808387"/>
              <a:gd name="connsiteX636" fmla="*/ 155924 w 4790027"/>
              <a:gd name="connsiteY636" fmla="*/ 583693 h 808387"/>
              <a:gd name="connsiteX637" fmla="*/ 193548 w 4790027"/>
              <a:gd name="connsiteY637" fmla="*/ 593503 h 808387"/>
              <a:gd name="connsiteX638" fmla="*/ 155924 w 4790027"/>
              <a:gd name="connsiteY638" fmla="*/ 583693 h 808387"/>
              <a:gd name="connsiteX639" fmla="*/ 188186 w 4790027"/>
              <a:gd name="connsiteY639" fmla="*/ 582000 h 808387"/>
              <a:gd name="connsiteX640" fmla="*/ 171450 w 4790027"/>
              <a:gd name="connsiteY640" fmla="*/ 582454 h 808387"/>
              <a:gd name="connsiteX641" fmla="*/ 231838 w 4790027"/>
              <a:gd name="connsiteY641" fmla="*/ 596265 h 808387"/>
              <a:gd name="connsiteX642" fmla="*/ 188186 w 4790027"/>
              <a:gd name="connsiteY642" fmla="*/ 582000 h 808387"/>
              <a:gd name="connsiteX643" fmla="*/ 1365980 w 4790027"/>
              <a:gd name="connsiteY643" fmla="*/ 579978 h 808387"/>
              <a:gd name="connsiteX644" fmla="*/ 1362075 w 4790027"/>
              <a:gd name="connsiteY644" fmla="*/ 584740 h 808387"/>
              <a:gd name="connsiteX645" fmla="*/ 1364551 w 4790027"/>
              <a:gd name="connsiteY645" fmla="*/ 586931 h 808387"/>
              <a:gd name="connsiteX646" fmla="*/ 1365980 w 4790027"/>
              <a:gd name="connsiteY646" fmla="*/ 579978 h 808387"/>
              <a:gd name="connsiteX647" fmla="*/ 7620 w 4790027"/>
              <a:gd name="connsiteY647" fmla="*/ 579787 h 808387"/>
              <a:gd name="connsiteX648" fmla="*/ 35433 w 4790027"/>
              <a:gd name="connsiteY648" fmla="*/ 584168 h 808387"/>
              <a:gd name="connsiteX649" fmla="*/ 20681 w 4790027"/>
              <a:gd name="connsiteY649" fmla="*/ 586395 h 808387"/>
              <a:gd name="connsiteX650" fmla="*/ 6186 w 4790027"/>
              <a:gd name="connsiteY650" fmla="*/ 586535 h 808387"/>
              <a:gd name="connsiteX651" fmla="*/ 1381030 w 4790027"/>
              <a:gd name="connsiteY651" fmla="*/ 576739 h 808387"/>
              <a:gd name="connsiteX652" fmla="*/ 1380363 w 4790027"/>
              <a:gd name="connsiteY652" fmla="*/ 582550 h 808387"/>
              <a:gd name="connsiteX653" fmla="*/ 1382935 w 4790027"/>
              <a:gd name="connsiteY653" fmla="*/ 580835 h 808387"/>
              <a:gd name="connsiteX654" fmla="*/ 1381506 w 4790027"/>
              <a:gd name="connsiteY654" fmla="*/ 576739 h 808387"/>
              <a:gd name="connsiteX655" fmla="*/ 1381030 w 4790027"/>
              <a:gd name="connsiteY655" fmla="*/ 576739 h 808387"/>
              <a:gd name="connsiteX656" fmla="*/ 154495 w 4790027"/>
              <a:gd name="connsiteY656" fmla="*/ 567310 h 808387"/>
              <a:gd name="connsiteX657" fmla="*/ 174593 w 4790027"/>
              <a:gd name="connsiteY657" fmla="*/ 573406 h 808387"/>
              <a:gd name="connsiteX658" fmla="*/ 154495 w 4790027"/>
              <a:gd name="connsiteY658" fmla="*/ 567310 h 808387"/>
              <a:gd name="connsiteX659" fmla="*/ 1213199 w 4790027"/>
              <a:gd name="connsiteY659" fmla="*/ 565786 h 808387"/>
              <a:gd name="connsiteX660" fmla="*/ 1215009 w 4790027"/>
              <a:gd name="connsiteY660" fmla="*/ 569119 h 808387"/>
              <a:gd name="connsiteX661" fmla="*/ 1214914 w 4790027"/>
              <a:gd name="connsiteY661" fmla="*/ 570643 h 808387"/>
              <a:gd name="connsiteX662" fmla="*/ 1219105 w 4790027"/>
              <a:gd name="connsiteY662" fmla="*/ 568834 h 808387"/>
              <a:gd name="connsiteX663" fmla="*/ 1217295 w 4790027"/>
              <a:gd name="connsiteY663" fmla="*/ 566929 h 808387"/>
              <a:gd name="connsiteX664" fmla="*/ 1215009 w 4790027"/>
              <a:gd name="connsiteY664" fmla="*/ 569119 h 808387"/>
              <a:gd name="connsiteX665" fmla="*/ 1216152 w 4790027"/>
              <a:gd name="connsiteY665" fmla="*/ 566452 h 808387"/>
              <a:gd name="connsiteX666" fmla="*/ 1213199 w 4790027"/>
              <a:gd name="connsiteY666" fmla="*/ 565786 h 808387"/>
              <a:gd name="connsiteX667" fmla="*/ 131635 w 4790027"/>
              <a:gd name="connsiteY667" fmla="*/ 565595 h 808387"/>
              <a:gd name="connsiteX668" fmla="*/ 116014 w 4790027"/>
              <a:gd name="connsiteY668" fmla="*/ 569119 h 808387"/>
              <a:gd name="connsiteX669" fmla="*/ 128587 w 4790027"/>
              <a:gd name="connsiteY669" fmla="*/ 572358 h 808387"/>
              <a:gd name="connsiteX670" fmla="*/ 131635 w 4790027"/>
              <a:gd name="connsiteY670" fmla="*/ 565595 h 808387"/>
              <a:gd name="connsiteX671" fmla="*/ 1410271 w 4790027"/>
              <a:gd name="connsiteY671" fmla="*/ 564547 h 808387"/>
              <a:gd name="connsiteX672" fmla="*/ 1404652 w 4790027"/>
              <a:gd name="connsiteY672" fmla="*/ 564928 h 808387"/>
              <a:gd name="connsiteX673" fmla="*/ 1401508 w 4790027"/>
              <a:gd name="connsiteY673" fmla="*/ 570738 h 808387"/>
              <a:gd name="connsiteX674" fmla="*/ 1398841 w 4790027"/>
              <a:gd name="connsiteY674" fmla="*/ 566833 h 808387"/>
              <a:gd name="connsiteX675" fmla="*/ 1393031 w 4790027"/>
              <a:gd name="connsiteY675" fmla="*/ 569786 h 808387"/>
              <a:gd name="connsiteX676" fmla="*/ 1395889 w 4790027"/>
              <a:gd name="connsiteY676" fmla="*/ 575311 h 808387"/>
              <a:gd name="connsiteX677" fmla="*/ 1388173 w 4790027"/>
              <a:gd name="connsiteY677" fmla="*/ 573120 h 808387"/>
              <a:gd name="connsiteX678" fmla="*/ 1383601 w 4790027"/>
              <a:gd name="connsiteY678" fmla="*/ 577025 h 808387"/>
              <a:gd name="connsiteX679" fmla="*/ 1409509 w 4790027"/>
              <a:gd name="connsiteY679" fmla="*/ 575882 h 808387"/>
              <a:gd name="connsiteX680" fmla="*/ 1415034 w 4790027"/>
              <a:gd name="connsiteY680" fmla="*/ 571120 h 808387"/>
              <a:gd name="connsiteX681" fmla="*/ 1417320 w 4790027"/>
              <a:gd name="connsiteY681" fmla="*/ 567119 h 808387"/>
              <a:gd name="connsiteX682" fmla="*/ 1416367 w 4790027"/>
              <a:gd name="connsiteY682" fmla="*/ 566643 h 808387"/>
              <a:gd name="connsiteX683" fmla="*/ 1410271 w 4790027"/>
              <a:gd name="connsiteY683" fmla="*/ 564547 h 808387"/>
              <a:gd name="connsiteX684" fmla="*/ 383357 w 4790027"/>
              <a:gd name="connsiteY684" fmla="*/ 558463 h 808387"/>
              <a:gd name="connsiteX685" fmla="*/ 400431 w 4790027"/>
              <a:gd name="connsiteY685" fmla="*/ 566738 h 808387"/>
              <a:gd name="connsiteX686" fmla="*/ 367284 w 4790027"/>
              <a:gd name="connsiteY686" fmla="*/ 564261 h 808387"/>
              <a:gd name="connsiteX687" fmla="*/ 383357 w 4790027"/>
              <a:gd name="connsiteY687" fmla="*/ 558463 h 808387"/>
              <a:gd name="connsiteX688" fmla="*/ 2370963 w 4790027"/>
              <a:gd name="connsiteY688" fmla="*/ 557594 h 808387"/>
              <a:gd name="connsiteX689" fmla="*/ 2338292 w 4790027"/>
              <a:gd name="connsiteY689" fmla="*/ 575501 h 808387"/>
              <a:gd name="connsiteX690" fmla="*/ 2340102 w 4790027"/>
              <a:gd name="connsiteY690" fmla="*/ 582359 h 808387"/>
              <a:gd name="connsiteX691" fmla="*/ 2343150 w 4790027"/>
              <a:gd name="connsiteY691" fmla="*/ 586169 h 808387"/>
              <a:gd name="connsiteX692" fmla="*/ 2340292 w 4790027"/>
              <a:gd name="connsiteY692" fmla="*/ 583502 h 808387"/>
              <a:gd name="connsiteX693" fmla="*/ 2335530 w 4790027"/>
              <a:gd name="connsiteY693" fmla="*/ 601981 h 808387"/>
              <a:gd name="connsiteX694" fmla="*/ 2324862 w 4790027"/>
              <a:gd name="connsiteY694" fmla="*/ 579121 h 808387"/>
              <a:gd name="connsiteX695" fmla="*/ 2306288 w 4790027"/>
              <a:gd name="connsiteY695" fmla="*/ 587693 h 808387"/>
              <a:gd name="connsiteX696" fmla="*/ 2306669 w 4790027"/>
              <a:gd name="connsiteY696" fmla="*/ 597409 h 808387"/>
              <a:gd name="connsiteX697" fmla="*/ 2292572 w 4790027"/>
              <a:gd name="connsiteY697" fmla="*/ 610172 h 808387"/>
              <a:gd name="connsiteX698" fmla="*/ 2308955 w 4790027"/>
              <a:gd name="connsiteY698" fmla="*/ 618459 h 808387"/>
              <a:gd name="connsiteX699" fmla="*/ 2323814 w 4790027"/>
              <a:gd name="connsiteY699" fmla="*/ 609982 h 808387"/>
              <a:gd name="connsiteX700" fmla="*/ 2318861 w 4790027"/>
              <a:gd name="connsiteY700" fmla="*/ 628651 h 808387"/>
              <a:gd name="connsiteX701" fmla="*/ 2320099 w 4790027"/>
              <a:gd name="connsiteY701" fmla="*/ 630841 h 808387"/>
              <a:gd name="connsiteX702" fmla="*/ 2329815 w 4790027"/>
              <a:gd name="connsiteY702" fmla="*/ 626841 h 808387"/>
              <a:gd name="connsiteX703" fmla="*/ 2329339 w 4790027"/>
              <a:gd name="connsiteY703" fmla="*/ 626936 h 808387"/>
              <a:gd name="connsiteX704" fmla="*/ 2327148 w 4790027"/>
              <a:gd name="connsiteY704" fmla="*/ 622078 h 808387"/>
              <a:gd name="connsiteX705" fmla="*/ 2337721 w 4790027"/>
              <a:gd name="connsiteY705" fmla="*/ 618173 h 808387"/>
              <a:gd name="connsiteX706" fmla="*/ 2338006 w 4790027"/>
              <a:gd name="connsiteY706" fmla="*/ 620840 h 808387"/>
              <a:gd name="connsiteX707" fmla="*/ 2343055 w 4790027"/>
              <a:gd name="connsiteY707" fmla="*/ 617506 h 808387"/>
              <a:gd name="connsiteX708" fmla="*/ 2333815 w 4790027"/>
              <a:gd name="connsiteY708" fmla="*/ 609505 h 808387"/>
              <a:gd name="connsiteX709" fmla="*/ 2329624 w 4790027"/>
              <a:gd name="connsiteY709" fmla="*/ 617030 h 808387"/>
              <a:gd name="connsiteX710" fmla="*/ 2324576 w 4790027"/>
              <a:gd name="connsiteY710" fmla="*/ 601409 h 808387"/>
              <a:gd name="connsiteX711" fmla="*/ 2317909 w 4790027"/>
              <a:gd name="connsiteY711" fmla="*/ 605886 h 808387"/>
              <a:gd name="connsiteX712" fmla="*/ 2313622 w 4790027"/>
              <a:gd name="connsiteY712" fmla="*/ 584931 h 808387"/>
              <a:gd name="connsiteX713" fmla="*/ 2334958 w 4790027"/>
              <a:gd name="connsiteY713" fmla="*/ 605981 h 808387"/>
              <a:gd name="connsiteX714" fmla="*/ 2335435 w 4790027"/>
              <a:gd name="connsiteY714" fmla="*/ 603886 h 808387"/>
              <a:gd name="connsiteX715" fmla="*/ 2340578 w 4790027"/>
              <a:gd name="connsiteY715" fmla="*/ 610458 h 808387"/>
              <a:gd name="connsiteX716" fmla="*/ 2348008 w 4790027"/>
              <a:gd name="connsiteY716" fmla="*/ 613982 h 808387"/>
              <a:gd name="connsiteX717" fmla="*/ 2361152 w 4790027"/>
              <a:gd name="connsiteY717" fmla="*/ 609886 h 808387"/>
              <a:gd name="connsiteX718" fmla="*/ 2384679 w 4790027"/>
              <a:gd name="connsiteY718" fmla="*/ 594741 h 808387"/>
              <a:gd name="connsiteX719" fmla="*/ 2382107 w 4790027"/>
              <a:gd name="connsiteY719" fmla="*/ 593599 h 808387"/>
              <a:gd name="connsiteX720" fmla="*/ 2381917 w 4790027"/>
              <a:gd name="connsiteY720" fmla="*/ 593980 h 808387"/>
              <a:gd name="connsiteX721" fmla="*/ 2380774 w 4790027"/>
              <a:gd name="connsiteY721" fmla="*/ 592932 h 808387"/>
              <a:gd name="connsiteX722" fmla="*/ 2369915 w 4790027"/>
              <a:gd name="connsiteY722" fmla="*/ 587598 h 808387"/>
              <a:gd name="connsiteX723" fmla="*/ 2381345 w 4790027"/>
              <a:gd name="connsiteY723" fmla="*/ 590551 h 808387"/>
              <a:gd name="connsiteX724" fmla="*/ 2382869 w 4790027"/>
              <a:gd name="connsiteY724" fmla="*/ 588360 h 808387"/>
              <a:gd name="connsiteX725" fmla="*/ 2383822 w 4790027"/>
              <a:gd name="connsiteY725" fmla="*/ 591217 h 808387"/>
              <a:gd name="connsiteX726" fmla="*/ 2388394 w 4790027"/>
              <a:gd name="connsiteY726" fmla="*/ 592360 h 808387"/>
              <a:gd name="connsiteX727" fmla="*/ 2413063 w 4790027"/>
              <a:gd name="connsiteY727" fmla="*/ 576930 h 808387"/>
              <a:gd name="connsiteX728" fmla="*/ 2410968 w 4790027"/>
              <a:gd name="connsiteY728" fmla="*/ 573596 h 808387"/>
              <a:gd name="connsiteX729" fmla="*/ 2406967 w 4790027"/>
              <a:gd name="connsiteY729" fmla="*/ 571215 h 808387"/>
              <a:gd name="connsiteX730" fmla="*/ 2404396 w 4790027"/>
              <a:gd name="connsiteY730" fmla="*/ 574549 h 808387"/>
              <a:gd name="connsiteX731" fmla="*/ 2402967 w 4790027"/>
              <a:gd name="connsiteY731" fmla="*/ 569977 h 808387"/>
              <a:gd name="connsiteX732" fmla="*/ 2370963 w 4790027"/>
              <a:gd name="connsiteY732" fmla="*/ 557594 h 808387"/>
              <a:gd name="connsiteX733" fmla="*/ 1427226 w 4790027"/>
              <a:gd name="connsiteY733" fmla="*/ 552927 h 808387"/>
              <a:gd name="connsiteX734" fmla="*/ 1423797 w 4790027"/>
              <a:gd name="connsiteY734" fmla="*/ 558737 h 808387"/>
              <a:gd name="connsiteX735" fmla="*/ 1426750 w 4790027"/>
              <a:gd name="connsiteY735" fmla="*/ 561785 h 808387"/>
              <a:gd name="connsiteX736" fmla="*/ 1427226 w 4790027"/>
              <a:gd name="connsiteY736" fmla="*/ 552927 h 808387"/>
              <a:gd name="connsiteX737" fmla="*/ 1214437 w 4790027"/>
              <a:gd name="connsiteY737" fmla="*/ 551117 h 808387"/>
              <a:gd name="connsiteX738" fmla="*/ 1213961 w 4790027"/>
              <a:gd name="connsiteY738" fmla="*/ 551498 h 808387"/>
              <a:gd name="connsiteX739" fmla="*/ 1215580 w 4790027"/>
              <a:gd name="connsiteY739" fmla="*/ 555784 h 808387"/>
              <a:gd name="connsiteX740" fmla="*/ 1217771 w 4790027"/>
              <a:gd name="connsiteY740" fmla="*/ 557213 h 808387"/>
              <a:gd name="connsiteX741" fmla="*/ 1219962 w 4790027"/>
              <a:gd name="connsiteY741" fmla="*/ 552260 h 808387"/>
              <a:gd name="connsiteX742" fmla="*/ 1214437 w 4790027"/>
              <a:gd name="connsiteY742" fmla="*/ 551117 h 808387"/>
              <a:gd name="connsiteX743" fmla="*/ 1209294 w 4790027"/>
              <a:gd name="connsiteY743" fmla="*/ 549593 h 808387"/>
              <a:gd name="connsiteX744" fmla="*/ 1186624 w 4790027"/>
              <a:gd name="connsiteY744" fmla="*/ 552546 h 808387"/>
              <a:gd name="connsiteX745" fmla="*/ 1192149 w 4790027"/>
              <a:gd name="connsiteY745" fmla="*/ 562357 h 808387"/>
              <a:gd name="connsiteX746" fmla="*/ 1209770 w 4790027"/>
              <a:gd name="connsiteY746" fmla="*/ 556261 h 808387"/>
              <a:gd name="connsiteX747" fmla="*/ 1209961 w 4790027"/>
              <a:gd name="connsiteY747" fmla="*/ 549784 h 808387"/>
              <a:gd name="connsiteX748" fmla="*/ 1209294 w 4790027"/>
              <a:gd name="connsiteY748" fmla="*/ 549593 h 808387"/>
              <a:gd name="connsiteX749" fmla="*/ 2634520 w 4790027"/>
              <a:gd name="connsiteY749" fmla="*/ 549021 h 808387"/>
              <a:gd name="connsiteX750" fmla="*/ 2637044 w 4790027"/>
              <a:gd name="connsiteY750" fmla="*/ 551485 h 808387"/>
              <a:gd name="connsiteX751" fmla="*/ 2636997 w 4790027"/>
              <a:gd name="connsiteY751" fmla="*/ 551497 h 808387"/>
              <a:gd name="connsiteX752" fmla="*/ 2633686 w 4790027"/>
              <a:gd name="connsiteY752" fmla="*/ 550664 h 808387"/>
              <a:gd name="connsiteX753" fmla="*/ 1139285 w 4790027"/>
              <a:gd name="connsiteY753" fmla="*/ 548164 h 808387"/>
              <a:gd name="connsiteX754" fmla="*/ 1141381 w 4790027"/>
              <a:gd name="connsiteY754" fmla="*/ 553022 h 808387"/>
              <a:gd name="connsiteX755" fmla="*/ 1142238 w 4790027"/>
              <a:gd name="connsiteY755" fmla="*/ 549784 h 808387"/>
              <a:gd name="connsiteX756" fmla="*/ 1139285 w 4790027"/>
              <a:gd name="connsiteY756" fmla="*/ 548164 h 808387"/>
              <a:gd name="connsiteX757" fmla="*/ 1149667 w 4790027"/>
              <a:gd name="connsiteY757" fmla="*/ 546926 h 808387"/>
              <a:gd name="connsiteX758" fmla="*/ 1156525 w 4790027"/>
              <a:gd name="connsiteY758" fmla="*/ 553879 h 808387"/>
              <a:gd name="connsiteX759" fmla="*/ 1142714 w 4790027"/>
              <a:gd name="connsiteY759" fmla="*/ 555308 h 808387"/>
              <a:gd name="connsiteX760" fmla="*/ 1159002 w 4790027"/>
              <a:gd name="connsiteY760" fmla="*/ 556832 h 808387"/>
              <a:gd name="connsiteX761" fmla="*/ 1159859 w 4790027"/>
              <a:gd name="connsiteY761" fmla="*/ 555022 h 808387"/>
              <a:gd name="connsiteX762" fmla="*/ 1159669 w 4790027"/>
              <a:gd name="connsiteY762" fmla="*/ 552355 h 808387"/>
              <a:gd name="connsiteX763" fmla="*/ 1149667 w 4790027"/>
              <a:gd name="connsiteY763" fmla="*/ 546926 h 808387"/>
              <a:gd name="connsiteX764" fmla="*/ 1438942 w 4790027"/>
              <a:gd name="connsiteY764" fmla="*/ 545974 h 808387"/>
              <a:gd name="connsiteX765" fmla="*/ 1433703 w 4790027"/>
              <a:gd name="connsiteY765" fmla="*/ 546640 h 808387"/>
              <a:gd name="connsiteX766" fmla="*/ 1435322 w 4790027"/>
              <a:gd name="connsiteY766" fmla="*/ 548069 h 808387"/>
              <a:gd name="connsiteX767" fmla="*/ 1438942 w 4790027"/>
              <a:gd name="connsiteY767" fmla="*/ 545974 h 808387"/>
              <a:gd name="connsiteX768" fmla="*/ 1361122 w 4790027"/>
              <a:gd name="connsiteY768" fmla="*/ 544545 h 808387"/>
              <a:gd name="connsiteX769" fmla="*/ 1355788 w 4790027"/>
              <a:gd name="connsiteY769" fmla="*/ 545116 h 808387"/>
              <a:gd name="connsiteX770" fmla="*/ 1355884 w 4790027"/>
              <a:gd name="connsiteY770" fmla="*/ 549212 h 808387"/>
              <a:gd name="connsiteX771" fmla="*/ 1361122 w 4790027"/>
              <a:gd name="connsiteY771" fmla="*/ 544545 h 808387"/>
              <a:gd name="connsiteX772" fmla="*/ 2642238 w 4790027"/>
              <a:gd name="connsiteY772" fmla="*/ 541474 h 808387"/>
              <a:gd name="connsiteX773" fmla="*/ 2652808 w 4790027"/>
              <a:gd name="connsiteY773" fmla="*/ 547306 h 808387"/>
              <a:gd name="connsiteX774" fmla="*/ 2664905 w 4790027"/>
              <a:gd name="connsiteY774" fmla="*/ 553593 h 808387"/>
              <a:gd name="connsiteX775" fmla="*/ 2660142 w 4790027"/>
              <a:gd name="connsiteY775" fmla="*/ 548449 h 808387"/>
              <a:gd name="connsiteX776" fmla="*/ 2654903 w 4790027"/>
              <a:gd name="connsiteY776" fmla="*/ 550449 h 808387"/>
              <a:gd name="connsiteX777" fmla="*/ 2655570 w 4790027"/>
              <a:gd name="connsiteY777" fmla="*/ 553688 h 808387"/>
              <a:gd name="connsiteX778" fmla="*/ 2656142 w 4790027"/>
              <a:gd name="connsiteY778" fmla="*/ 562070 h 808387"/>
              <a:gd name="connsiteX779" fmla="*/ 2646902 w 4790027"/>
              <a:gd name="connsiteY779" fmla="*/ 554450 h 808387"/>
              <a:gd name="connsiteX780" fmla="*/ 2638616 w 4790027"/>
              <a:gd name="connsiteY780" fmla="*/ 553021 h 808387"/>
              <a:gd name="connsiteX781" fmla="*/ 2637044 w 4790027"/>
              <a:gd name="connsiteY781" fmla="*/ 551485 h 808387"/>
              <a:gd name="connsiteX782" fmla="*/ 2643474 w 4790027"/>
              <a:gd name="connsiteY782" fmla="*/ 549878 h 808387"/>
              <a:gd name="connsiteX783" fmla="*/ 2639664 w 4790027"/>
              <a:gd name="connsiteY783" fmla="*/ 542353 h 808387"/>
              <a:gd name="connsiteX784" fmla="*/ 2622233 w 4790027"/>
              <a:gd name="connsiteY784" fmla="*/ 547782 h 808387"/>
              <a:gd name="connsiteX785" fmla="*/ 2633686 w 4790027"/>
              <a:gd name="connsiteY785" fmla="*/ 550664 h 808387"/>
              <a:gd name="connsiteX786" fmla="*/ 2631879 w 4790027"/>
              <a:gd name="connsiteY786" fmla="*/ 554223 h 808387"/>
              <a:gd name="connsiteX787" fmla="*/ 2600897 w 4790027"/>
              <a:gd name="connsiteY787" fmla="*/ 553593 h 808387"/>
              <a:gd name="connsiteX788" fmla="*/ 2601754 w 4790027"/>
              <a:gd name="connsiteY788" fmla="*/ 551783 h 808387"/>
              <a:gd name="connsiteX789" fmla="*/ 2593277 w 4790027"/>
              <a:gd name="connsiteY789" fmla="*/ 551783 h 808387"/>
              <a:gd name="connsiteX790" fmla="*/ 2593182 w 4790027"/>
              <a:gd name="connsiteY790" fmla="*/ 553021 h 808387"/>
              <a:gd name="connsiteX791" fmla="*/ 2582990 w 4790027"/>
              <a:gd name="connsiteY791" fmla="*/ 552259 h 808387"/>
              <a:gd name="connsiteX792" fmla="*/ 2583371 w 4790027"/>
              <a:gd name="connsiteY792" fmla="*/ 547592 h 808387"/>
              <a:gd name="connsiteX793" fmla="*/ 2593562 w 4790027"/>
              <a:gd name="connsiteY793" fmla="*/ 548354 h 808387"/>
              <a:gd name="connsiteX794" fmla="*/ 2593562 w 4790027"/>
              <a:gd name="connsiteY794" fmla="*/ 548640 h 808387"/>
              <a:gd name="connsiteX795" fmla="*/ 2642238 w 4790027"/>
              <a:gd name="connsiteY795" fmla="*/ 541474 h 808387"/>
              <a:gd name="connsiteX796" fmla="*/ 1285589 w 4790027"/>
              <a:gd name="connsiteY796" fmla="*/ 539687 h 808387"/>
              <a:gd name="connsiteX797" fmla="*/ 1283493 w 4790027"/>
              <a:gd name="connsiteY797" fmla="*/ 544450 h 808387"/>
              <a:gd name="connsiteX798" fmla="*/ 1288828 w 4790027"/>
              <a:gd name="connsiteY798" fmla="*/ 547498 h 808387"/>
              <a:gd name="connsiteX799" fmla="*/ 1293114 w 4790027"/>
              <a:gd name="connsiteY799" fmla="*/ 544831 h 808387"/>
              <a:gd name="connsiteX800" fmla="*/ 1285589 w 4790027"/>
              <a:gd name="connsiteY800" fmla="*/ 539687 h 808387"/>
              <a:gd name="connsiteX801" fmla="*/ 1366933 w 4790027"/>
              <a:gd name="connsiteY801" fmla="*/ 539115 h 808387"/>
              <a:gd name="connsiteX802" fmla="*/ 1363694 w 4790027"/>
              <a:gd name="connsiteY802" fmla="*/ 543592 h 808387"/>
              <a:gd name="connsiteX803" fmla="*/ 1368361 w 4790027"/>
              <a:gd name="connsiteY803" fmla="*/ 543402 h 808387"/>
              <a:gd name="connsiteX804" fmla="*/ 1366933 w 4790027"/>
              <a:gd name="connsiteY804" fmla="*/ 539115 h 808387"/>
              <a:gd name="connsiteX805" fmla="*/ 1375505 w 4790027"/>
              <a:gd name="connsiteY805" fmla="*/ 536925 h 808387"/>
              <a:gd name="connsiteX806" fmla="*/ 1368933 w 4790027"/>
              <a:gd name="connsiteY806" fmla="*/ 537591 h 808387"/>
              <a:gd name="connsiteX807" fmla="*/ 1373219 w 4790027"/>
              <a:gd name="connsiteY807" fmla="*/ 540163 h 808387"/>
              <a:gd name="connsiteX808" fmla="*/ 1375505 w 4790027"/>
              <a:gd name="connsiteY808" fmla="*/ 536925 h 808387"/>
              <a:gd name="connsiteX809" fmla="*/ 1461516 w 4790027"/>
              <a:gd name="connsiteY809" fmla="*/ 533972 h 808387"/>
              <a:gd name="connsiteX810" fmla="*/ 1460754 w 4790027"/>
              <a:gd name="connsiteY810" fmla="*/ 537687 h 808387"/>
              <a:gd name="connsiteX811" fmla="*/ 1464945 w 4790027"/>
              <a:gd name="connsiteY811" fmla="*/ 538354 h 808387"/>
              <a:gd name="connsiteX812" fmla="*/ 1465612 w 4790027"/>
              <a:gd name="connsiteY812" fmla="*/ 534639 h 808387"/>
              <a:gd name="connsiteX813" fmla="*/ 1461516 w 4790027"/>
              <a:gd name="connsiteY813" fmla="*/ 533972 h 808387"/>
              <a:gd name="connsiteX814" fmla="*/ 1506188 w 4790027"/>
              <a:gd name="connsiteY814" fmla="*/ 533496 h 808387"/>
              <a:gd name="connsiteX815" fmla="*/ 1511713 w 4790027"/>
              <a:gd name="connsiteY815" fmla="*/ 538258 h 808387"/>
              <a:gd name="connsiteX816" fmla="*/ 1506188 w 4790027"/>
              <a:gd name="connsiteY816" fmla="*/ 533496 h 808387"/>
              <a:gd name="connsiteX817" fmla="*/ 1274480 w 4790027"/>
              <a:gd name="connsiteY817" fmla="*/ 532912 h 808387"/>
              <a:gd name="connsiteX818" fmla="*/ 1266444 w 4790027"/>
              <a:gd name="connsiteY818" fmla="*/ 535115 h 808387"/>
              <a:gd name="connsiteX819" fmla="*/ 1262824 w 4790027"/>
              <a:gd name="connsiteY819" fmla="*/ 538639 h 808387"/>
              <a:gd name="connsiteX820" fmla="*/ 1282160 w 4790027"/>
              <a:gd name="connsiteY820" fmla="*/ 536068 h 808387"/>
              <a:gd name="connsiteX821" fmla="*/ 1274480 w 4790027"/>
              <a:gd name="connsiteY821" fmla="*/ 532912 h 808387"/>
              <a:gd name="connsiteX822" fmla="*/ 34753 w 4790027"/>
              <a:gd name="connsiteY822" fmla="*/ 528510 h 808387"/>
              <a:gd name="connsiteX823" fmla="*/ 64770 w 4790027"/>
              <a:gd name="connsiteY823" fmla="*/ 535019 h 808387"/>
              <a:gd name="connsiteX824" fmla="*/ 46768 w 4790027"/>
              <a:gd name="connsiteY824" fmla="*/ 536067 h 808387"/>
              <a:gd name="connsiteX825" fmla="*/ 48483 w 4790027"/>
              <a:gd name="connsiteY825" fmla="*/ 547878 h 808387"/>
              <a:gd name="connsiteX826" fmla="*/ 33719 w 4790027"/>
              <a:gd name="connsiteY826" fmla="*/ 539782 h 808387"/>
              <a:gd name="connsiteX827" fmla="*/ 34386 w 4790027"/>
              <a:gd name="connsiteY827" fmla="*/ 530543 h 808387"/>
              <a:gd name="connsiteX828" fmla="*/ 31719 w 4790027"/>
              <a:gd name="connsiteY828" fmla="*/ 532638 h 808387"/>
              <a:gd name="connsiteX829" fmla="*/ 34753 w 4790027"/>
              <a:gd name="connsiteY829" fmla="*/ 528510 h 808387"/>
              <a:gd name="connsiteX830" fmla="*/ 1257800 w 4790027"/>
              <a:gd name="connsiteY830" fmla="*/ 525829 h 808387"/>
              <a:gd name="connsiteX831" fmla="*/ 1253490 w 4790027"/>
              <a:gd name="connsiteY831" fmla="*/ 531305 h 808387"/>
              <a:gd name="connsiteX832" fmla="*/ 1254823 w 4790027"/>
              <a:gd name="connsiteY832" fmla="*/ 534448 h 808387"/>
              <a:gd name="connsiteX833" fmla="*/ 1258919 w 4790027"/>
              <a:gd name="connsiteY833" fmla="*/ 540068 h 808387"/>
              <a:gd name="connsiteX834" fmla="*/ 1260538 w 4790027"/>
              <a:gd name="connsiteY834" fmla="*/ 539306 h 808387"/>
              <a:gd name="connsiteX835" fmla="*/ 1263967 w 4790027"/>
              <a:gd name="connsiteY835" fmla="*/ 529495 h 808387"/>
              <a:gd name="connsiteX836" fmla="*/ 1257800 w 4790027"/>
              <a:gd name="connsiteY836" fmla="*/ 525829 h 808387"/>
              <a:gd name="connsiteX837" fmla="*/ 1956625 w 4790027"/>
              <a:gd name="connsiteY837" fmla="*/ 525209 h 808387"/>
              <a:gd name="connsiteX838" fmla="*/ 1955673 w 4790027"/>
              <a:gd name="connsiteY838" fmla="*/ 527781 h 808387"/>
              <a:gd name="connsiteX839" fmla="*/ 1955863 w 4790027"/>
              <a:gd name="connsiteY839" fmla="*/ 527209 h 808387"/>
              <a:gd name="connsiteX840" fmla="*/ 1956625 w 4790027"/>
              <a:gd name="connsiteY840" fmla="*/ 525209 h 808387"/>
              <a:gd name="connsiteX841" fmla="*/ 3936968 w 4790027"/>
              <a:gd name="connsiteY841" fmla="*/ 521971 h 808387"/>
              <a:gd name="connsiteX842" fmla="*/ 3931063 w 4790027"/>
              <a:gd name="connsiteY842" fmla="*/ 523971 h 808387"/>
              <a:gd name="connsiteX843" fmla="*/ 3934015 w 4790027"/>
              <a:gd name="connsiteY843" fmla="*/ 536639 h 808387"/>
              <a:gd name="connsiteX844" fmla="*/ 3936968 w 4790027"/>
              <a:gd name="connsiteY844" fmla="*/ 521971 h 808387"/>
              <a:gd name="connsiteX845" fmla="*/ 3899630 w 4790027"/>
              <a:gd name="connsiteY845" fmla="*/ 521685 h 808387"/>
              <a:gd name="connsiteX846" fmla="*/ 3905059 w 4790027"/>
              <a:gd name="connsiteY846" fmla="*/ 533972 h 808387"/>
              <a:gd name="connsiteX847" fmla="*/ 3906012 w 4790027"/>
              <a:gd name="connsiteY847" fmla="*/ 535401 h 808387"/>
              <a:gd name="connsiteX848" fmla="*/ 3908107 w 4790027"/>
              <a:gd name="connsiteY848" fmla="*/ 526447 h 808387"/>
              <a:gd name="connsiteX849" fmla="*/ 3899630 w 4790027"/>
              <a:gd name="connsiteY849" fmla="*/ 521685 h 808387"/>
              <a:gd name="connsiteX850" fmla="*/ 178594 w 4790027"/>
              <a:gd name="connsiteY850" fmla="*/ 520065 h 808387"/>
              <a:gd name="connsiteX851" fmla="*/ 177927 w 4790027"/>
              <a:gd name="connsiteY851" fmla="*/ 529305 h 808387"/>
              <a:gd name="connsiteX852" fmla="*/ 188309 w 4790027"/>
              <a:gd name="connsiteY852" fmla="*/ 527781 h 808387"/>
              <a:gd name="connsiteX853" fmla="*/ 178594 w 4790027"/>
              <a:gd name="connsiteY853" fmla="*/ 520065 h 808387"/>
              <a:gd name="connsiteX854" fmla="*/ 1944877 w 4790027"/>
              <a:gd name="connsiteY854" fmla="*/ 518156 h 808387"/>
              <a:gd name="connsiteX855" fmla="*/ 1942910 w 4790027"/>
              <a:gd name="connsiteY855" fmla="*/ 540543 h 808387"/>
              <a:gd name="connsiteX856" fmla="*/ 1937869 w 4790027"/>
              <a:gd name="connsiteY856" fmla="*/ 522699 h 808387"/>
              <a:gd name="connsiteX857" fmla="*/ 1945636 w 4790027"/>
              <a:gd name="connsiteY857" fmla="*/ 517664 h 808387"/>
              <a:gd name="connsiteX858" fmla="*/ 1944877 w 4790027"/>
              <a:gd name="connsiteY858" fmla="*/ 518156 h 808387"/>
              <a:gd name="connsiteX859" fmla="*/ 1944910 w 4790027"/>
              <a:gd name="connsiteY859" fmla="*/ 517779 h 808387"/>
              <a:gd name="connsiteX860" fmla="*/ 3896582 w 4790027"/>
              <a:gd name="connsiteY860" fmla="*/ 514160 h 808387"/>
              <a:gd name="connsiteX861" fmla="*/ 3894487 w 4790027"/>
              <a:gd name="connsiteY861" fmla="*/ 515970 h 808387"/>
              <a:gd name="connsiteX862" fmla="*/ 3898011 w 4790027"/>
              <a:gd name="connsiteY862" fmla="*/ 519875 h 808387"/>
              <a:gd name="connsiteX863" fmla="*/ 3896582 w 4790027"/>
              <a:gd name="connsiteY863" fmla="*/ 514160 h 808387"/>
              <a:gd name="connsiteX864" fmla="*/ 3911060 w 4790027"/>
              <a:gd name="connsiteY864" fmla="*/ 511874 h 808387"/>
              <a:gd name="connsiteX865" fmla="*/ 3912870 w 4790027"/>
              <a:gd name="connsiteY865" fmla="*/ 519399 h 808387"/>
              <a:gd name="connsiteX866" fmla="*/ 3921252 w 4790027"/>
              <a:gd name="connsiteY866" fmla="*/ 519208 h 808387"/>
              <a:gd name="connsiteX867" fmla="*/ 3921347 w 4790027"/>
              <a:gd name="connsiteY867" fmla="*/ 519304 h 808387"/>
              <a:gd name="connsiteX868" fmla="*/ 3920014 w 4790027"/>
              <a:gd name="connsiteY868" fmla="*/ 522352 h 808387"/>
              <a:gd name="connsiteX869" fmla="*/ 3923919 w 4790027"/>
              <a:gd name="connsiteY869" fmla="*/ 521018 h 808387"/>
              <a:gd name="connsiteX870" fmla="*/ 3921347 w 4790027"/>
              <a:gd name="connsiteY870" fmla="*/ 519304 h 808387"/>
              <a:gd name="connsiteX871" fmla="*/ 3921347 w 4790027"/>
              <a:gd name="connsiteY871" fmla="*/ 519208 h 808387"/>
              <a:gd name="connsiteX872" fmla="*/ 3921252 w 4790027"/>
              <a:gd name="connsiteY872" fmla="*/ 519208 h 808387"/>
              <a:gd name="connsiteX873" fmla="*/ 3911060 w 4790027"/>
              <a:gd name="connsiteY873" fmla="*/ 511874 h 808387"/>
              <a:gd name="connsiteX874" fmla="*/ 981265 w 4790027"/>
              <a:gd name="connsiteY874" fmla="*/ 508731 h 808387"/>
              <a:gd name="connsiteX875" fmla="*/ 967454 w 4790027"/>
              <a:gd name="connsiteY875" fmla="*/ 516541 h 808387"/>
              <a:gd name="connsiteX876" fmla="*/ 981646 w 4790027"/>
              <a:gd name="connsiteY876" fmla="*/ 527495 h 808387"/>
              <a:gd name="connsiteX877" fmla="*/ 981265 w 4790027"/>
              <a:gd name="connsiteY877" fmla="*/ 508731 h 808387"/>
              <a:gd name="connsiteX878" fmla="*/ 2237994 w 4790027"/>
              <a:gd name="connsiteY878" fmla="*/ 507493 h 808387"/>
              <a:gd name="connsiteX879" fmla="*/ 2235327 w 4790027"/>
              <a:gd name="connsiteY879" fmla="*/ 511493 h 808387"/>
              <a:gd name="connsiteX880" fmla="*/ 2241137 w 4790027"/>
              <a:gd name="connsiteY880" fmla="*/ 510826 h 808387"/>
              <a:gd name="connsiteX881" fmla="*/ 2237994 w 4790027"/>
              <a:gd name="connsiteY881" fmla="*/ 507493 h 808387"/>
              <a:gd name="connsiteX882" fmla="*/ 1048321 w 4790027"/>
              <a:gd name="connsiteY882" fmla="*/ 506731 h 808387"/>
              <a:gd name="connsiteX883" fmla="*/ 1051179 w 4790027"/>
              <a:gd name="connsiteY883" fmla="*/ 525781 h 808387"/>
              <a:gd name="connsiteX884" fmla="*/ 1063371 w 4790027"/>
              <a:gd name="connsiteY884" fmla="*/ 531781 h 808387"/>
              <a:gd name="connsiteX885" fmla="*/ 1048321 w 4790027"/>
              <a:gd name="connsiteY885" fmla="*/ 506731 h 808387"/>
              <a:gd name="connsiteX886" fmla="*/ 2523649 w 4790027"/>
              <a:gd name="connsiteY886" fmla="*/ 503683 h 808387"/>
              <a:gd name="connsiteX887" fmla="*/ 2527649 w 4790027"/>
              <a:gd name="connsiteY887" fmla="*/ 505873 h 808387"/>
              <a:gd name="connsiteX888" fmla="*/ 2527745 w 4790027"/>
              <a:gd name="connsiteY888" fmla="*/ 503873 h 808387"/>
              <a:gd name="connsiteX889" fmla="*/ 2523649 w 4790027"/>
              <a:gd name="connsiteY889" fmla="*/ 503683 h 808387"/>
              <a:gd name="connsiteX890" fmla="*/ 1287494 w 4790027"/>
              <a:gd name="connsiteY890" fmla="*/ 503492 h 808387"/>
              <a:gd name="connsiteX891" fmla="*/ 1274635 w 4790027"/>
              <a:gd name="connsiteY891" fmla="*/ 510540 h 808387"/>
              <a:gd name="connsiteX892" fmla="*/ 1275874 w 4790027"/>
              <a:gd name="connsiteY892" fmla="*/ 515303 h 808387"/>
              <a:gd name="connsiteX893" fmla="*/ 1272730 w 4790027"/>
              <a:gd name="connsiteY893" fmla="*/ 509207 h 808387"/>
              <a:gd name="connsiteX894" fmla="*/ 1271206 w 4790027"/>
              <a:gd name="connsiteY894" fmla="*/ 507397 h 808387"/>
              <a:gd name="connsiteX895" fmla="*/ 1265206 w 4790027"/>
              <a:gd name="connsiteY895" fmla="*/ 518541 h 808387"/>
              <a:gd name="connsiteX896" fmla="*/ 1272064 w 4790027"/>
              <a:gd name="connsiteY896" fmla="*/ 523018 h 808387"/>
              <a:gd name="connsiteX897" fmla="*/ 1277302 w 4790027"/>
              <a:gd name="connsiteY897" fmla="*/ 519399 h 808387"/>
              <a:gd name="connsiteX898" fmla="*/ 1275969 w 4790027"/>
              <a:gd name="connsiteY898" fmla="*/ 525019 h 808387"/>
              <a:gd name="connsiteX899" fmla="*/ 1286256 w 4790027"/>
              <a:gd name="connsiteY899" fmla="*/ 529686 h 808387"/>
              <a:gd name="connsiteX900" fmla="*/ 1292066 w 4790027"/>
              <a:gd name="connsiteY900" fmla="*/ 521780 h 808387"/>
              <a:gd name="connsiteX901" fmla="*/ 1297305 w 4790027"/>
              <a:gd name="connsiteY901" fmla="*/ 523876 h 808387"/>
              <a:gd name="connsiteX902" fmla="*/ 1290923 w 4790027"/>
              <a:gd name="connsiteY902" fmla="*/ 513684 h 808387"/>
              <a:gd name="connsiteX903" fmla="*/ 1290637 w 4790027"/>
              <a:gd name="connsiteY903" fmla="*/ 513493 h 808387"/>
              <a:gd name="connsiteX904" fmla="*/ 1290733 w 4790027"/>
              <a:gd name="connsiteY904" fmla="*/ 513398 h 808387"/>
              <a:gd name="connsiteX905" fmla="*/ 1288828 w 4790027"/>
              <a:gd name="connsiteY905" fmla="*/ 504921 h 808387"/>
              <a:gd name="connsiteX906" fmla="*/ 1287494 w 4790027"/>
              <a:gd name="connsiteY906" fmla="*/ 503492 h 808387"/>
              <a:gd name="connsiteX907" fmla="*/ 2000917 w 4790027"/>
              <a:gd name="connsiteY907" fmla="*/ 501777 h 808387"/>
              <a:gd name="connsiteX908" fmla="*/ 1976700 w 4790027"/>
              <a:gd name="connsiteY908" fmla="*/ 512742 h 808387"/>
              <a:gd name="connsiteX909" fmla="*/ 1945636 w 4790027"/>
              <a:gd name="connsiteY909" fmla="*/ 517664 h 808387"/>
              <a:gd name="connsiteX910" fmla="*/ 1954018 w 4790027"/>
              <a:gd name="connsiteY910" fmla="*/ 512231 h 808387"/>
              <a:gd name="connsiteX911" fmla="*/ 2000917 w 4790027"/>
              <a:gd name="connsiteY911" fmla="*/ 501777 h 808387"/>
              <a:gd name="connsiteX912" fmla="*/ 992314 w 4790027"/>
              <a:gd name="connsiteY912" fmla="*/ 498158 h 808387"/>
              <a:gd name="connsiteX913" fmla="*/ 989266 w 4790027"/>
              <a:gd name="connsiteY913" fmla="*/ 505016 h 808387"/>
              <a:gd name="connsiteX914" fmla="*/ 986504 w 4790027"/>
              <a:gd name="connsiteY914" fmla="*/ 501968 h 808387"/>
              <a:gd name="connsiteX915" fmla="*/ 980408 w 4790027"/>
              <a:gd name="connsiteY915" fmla="*/ 499301 h 808387"/>
              <a:gd name="connsiteX916" fmla="*/ 1002792 w 4790027"/>
              <a:gd name="connsiteY916" fmla="*/ 520542 h 808387"/>
              <a:gd name="connsiteX917" fmla="*/ 1006221 w 4790027"/>
              <a:gd name="connsiteY917" fmla="*/ 534925 h 808387"/>
              <a:gd name="connsiteX918" fmla="*/ 991838 w 4790027"/>
              <a:gd name="connsiteY918" fmla="*/ 526352 h 808387"/>
              <a:gd name="connsiteX919" fmla="*/ 1027271 w 4790027"/>
              <a:gd name="connsiteY919" fmla="*/ 568643 h 808387"/>
              <a:gd name="connsiteX920" fmla="*/ 1035844 w 4790027"/>
              <a:gd name="connsiteY920" fmla="*/ 568738 h 808387"/>
              <a:gd name="connsiteX921" fmla="*/ 1011079 w 4790027"/>
              <a:gd name="connsiteY921" fmla="*/ 537877 h 808387"/>
              <a:gd name="connsiteX922" fmla="*/ 1031653 w 4790027"/>
              <a:gd name="connsiteY922" fmla="*/ 558165 h 808387"/>
              <a:gd name="connsiteX923" fmla="*/ 1032129 w 4790027"/>
              <a:gd name="connsiteY923" fmla="*/ 557404 h 808387"/>
              <a:gd name="connsiteX924" fmla="*/ 1031748 w 4790027"/>
              <a:gd name="connsiteY924" fmla="*/ 558261 h 808387"/>
              <a:gd name="connsiteX925" fmla="*/ 1039177 w 4790027"/>
              <a:gd name="connsiteY925" fmla="*/ 568643 h 808387"/>
              <a:gd name="connsiteX926" fmla="*/ 1070324 w 4790027"/>
              <a:gd name="connsiteY926" fmla="*/ 557308 h 808387"/>
              <a:gd name="connsiteX927" fmla="*/ 1072991 w 4790027"/>
              <a:gd name="connsiteY927" fmla="*/ 558165 h 808387"/>
              <a:gd name="connsiteX928" fmla="*/ 1052036 w 4790027"/>
              <a:gd name="connsiteY928" fmla="*/ 539973 h 808387"/>
              <a:gd name="connsiteX929" fmla="*/ 1040987 w 4790027"/>
              <a:gd name="connsiteY929" fmla="*/ 545783 h 808387"/>
              <a:gd name="connsiteX930" fmla="*/ 1028319 w 4790027"/>
              <a:gd name="connsiteY930" fmla="*/ 523304 h 808387"/>
              <a:gd name="connsiteX931" fmla="*/ 1045750 w 4790027"/>
              <a:gd name="connsiteY931" fmla="*/ 527590 h 808387"/>
              <a:gd name="connsiteX932" fmla="*/ 1044416 w 4790027"/>
              <a:gd name="connsiteY932" fmla="*/ 539115 h 808387"/>
              <a:gd name="connsiteX933" fmla="*/ 1052608 w 4790027"/>
              <a:gd name="connsiteY933" fmla="*/ 535306 h 808387"/>
              <a:gd name="connsiteX934" fmla="*/ 1039844 w 4790027"/>
              <a:gd name="connsiteY934" fmla="*/ 512922 h 808387"/>
              <a:gd name="connsiteX935" fmla="*/ 1028890 w 4790027"/>
              <a:gd name="connsiteY935" fmla="*/ 518732 h 808387"/>
              <a:gd name="connsiteX936" fmla="*/ 1014984 w 4790027"/>
              <a:gd name="connsiteY936" fmla="*/ 500158 h 808387"/>
              <a:gd name="connsiteX937" fmla="*/ 1008983 w 4790027"/>
              <a:gd name="connsiteY937" fmla="*/ 501397 h 808387"/>
              <a:gd name="connsiteX938" fmla="*/ 992314 w 4790027"/>
              <a:gd name="connsiteY938" fmla="*/ 498158 h 808387"/>
              <a:gd name="connsiteX939" fmla="*/ 75439 w 4790027"/>
              <a:gd name="connsiteY939" fmla="*/ 496157 h 808387"/>
              <a:gd name="connsiteX940" fmla="*/ 87821 w 4790027"/>
              <a:gd name="connsiteY940" fmla="*/ 501777 h 808387"/>
              <a:gd name="connsiteX941" fmla="*/ 74677 w 4790027"/>
              <a:gd name="connsiteY941" fmla="*/ 505492 h 808387"/>
              <a:gd name="connsiteX942" fmla="*/ 91441 w 4790027"/>
              <a:gd name="connsiteY942" fmla="*/ 520732 h 808387"/>
              <a:gd name="connsiteX943" fmla="*/ 39339 w 4790027"/>
              <a:gd name="connsiteY943" fmla="*/ 498253 h 808387"/>
              <a:gd name="connsiteX944" fmla="*/ 54293 w 4790027"/>
              <a:gd name="connsiteY944" fmla="*/ 503968 h 808387"/>
              <a:gd name="connsiteX945" fmla="*/ 75439 w 4790027"/>
              <a:gd name="connsiteY945" fmla="*/ 496157 h 808387"/>
              <a:gd name="connsiteX946" fmla="*/ 123741 w 4790027"/>
              <a:gd name="connsiteY946" fmla="*/ 493789 h 808387"/>
              <a:gd name="connsiteX947" fmla="*/ 108775 w 4790027"/>
              <a:gd name="connsiteY947" fmla="*/ 494062 h 808387"/>
              <a:gd name="connsiteX948" fmla="*/ 128492 w 4790027"/>
              <a:gd name="connsiteY948" fmla="*/ 504826 h 808387"/>
              <a:gd name="connsiteX949" fmla="*/ 125825 w 4790027"/>
              <a:gd name="connsiteY949" fmla="*/ 506921 h 808387"/>
              <a:gd name="connsiteX950" fmla="*/ 136493 w 4790027"/>
              <a:gd name="connsiteY950" fmla="*/ 500730 h 808387"/>
              <a:gd name="connsiteX951" fmla="*/ 123741 w 4790027"/>
              <a:gd name="connsiteY951" fmla="*/ 493789 h 808387"/>
              <a:gd name="connsiteX952" fmla="*/ 3648528 w 4790027"/>
              <a:gd name="connsiteY952" fmla="*/ 493610 h 808387"/>
              <a:gd name="connsiteX953" fmla="*/ 3643503 w 4790027"/>
              <a:gd name="connsiteY953" fmla="*/ 500920 h 808387"/>
              <a:gd name="connsiteX954" fmla="*/ 3655981 w 4790027"/>
              <a:gd name="connsiteY954" fmla="*/ 499301 h 808387"/>
              <a:gd name="connsiteX955" fmla="*/ 3648528 w 4790027"/>
              <a:gd name="connsiteY955" fmla="*/ 493610 h 808387"/>
              <a:gd name="connsiteX956" fmla="*/ 1248346 w 4790027"/>
              <a:gd name="connsiteY956" fmla="*/ 491490 h 808387"/>
              <a:gd name="connsiteX957" fmla="*/ 1241774 w 4790027"/>
              <a:gd name="connsiteY957" fmla="*/ 493014 h 808387"/>
              <a:gd name="connsiteX958" fmla="*/ 1245393 w 4790027"/>
              <a:gd name="connsiteY958" fmla="*/ 497968 h 808387"/>
              <a:gd name="connsiteX959" fmla="*/ 1248346 w 4790027"/>
              <a:gd name="connsiteY959" fmla="*/ 491490 h 808387"/>
              <a:gd name="connsiteX960" fmla="*/ 4247865 w 4790027"/>
              <a:gd name="connsiteY960" fmla="*/ 490633 h 808387"/>
              <a:gd name="connsiteX961" fmla="*/ 4256723 w 4790027"/>
              <a:gd name="connsiteY961" fmla="*/ 501110 h 808387"/>
              <a:gd name="connsiteX962" fmla="*/ 4256913 w 4790027"/>
              <a:gd name="connsiteY962" fmla="*/ 492919 h 808387"/>
              <a:gd name="connsiteX963" fmla="*/ 4247865 w 4790027"/>
              <a:gd name="connsiteY963" fmla="*/ 490633 h 808387"/>
              <a:gd name="connsiteX964" fmla="*/ 139922 w 4790027"/>
              <a:gd name="connsiteY964" fmla="*/ 489300 h 808387"/>
              <a:gd name="connsiteX965" fmla="*/ 152209 w 4790027"/>
              <a:gd name="connsiteY965" fmla="*/ 497206 h 808387"/>
              <a:gd name="connsiteX966" fmla="*/ 152685 w 4790027"/>
              <a:gd name="connsiteY966" fmla="*/ 490252 h 808387"/>
              <a:gd name="connsiteX967" fmla="*/ 139922 w 4790027"/>
              <a:gd name="connsiteY967" fmla="*/ 489300 h 808387"/>
              <a:gd name="connsiteX968" fmla="*/ 4014121 w 4790027"/>
              <a:gd name="connsiteY968" fmla="*/ 487299 h 808387"/>
              <a:gd name="connsiteX969" fmla="*/ 4018693 w 4790027"/>
              <a:gd name="connsiteY969" fmla="*/ 488442 h 808387"/>
              <a:gd name="connsiteX970" fmla="*/ 4018261 w 4790027"/>
              <a:gd name="connsiteY970" fmla="*/ 490263 h 808387"/>
              <a:gd name="connsiteX971" fmla="*/ 1078707 w 4790027"/>
              <a:gd name="connsiteY971" fmla="*/ 485394 h 808387"/>
              <a:gd name="connsiteX972" fmla="*/ 1114235 w 4790027"/>
              <a:gd name="connsiteY972" fmla="*/ 497205 h 808387"/>
              <a:gd name="connsiteX973" fmla="*/ 1138809 w 4790027"/>
              <a:gd name="connsiteY973" fmla="*/ 511778 h 808387"/>
              <a:gd name="connsiteX974" fmla="*/ 1119188 w 4790027"/>
              <a:gd name="connsiteY974" fmla="*/ 509111 h 808387"/>
              <a:gd name="connsiteX975" fmla="*/ 1124141 w 4790027"/>
              <a:gd name="connsiteY975" fmla="*/ 517588 h 808387"/>
              <a:gd name="connsiteX976" fmla="*/ 1122426 w 4790027"/>
              <a:gd name="connsiteY976" fmla="*/ 515874 h 808387"/>
              <a:gd name="connsiteX977" fmla="*/ 1107472 w 4790027"/>
              <a:gd name="connsiteY977" fmla="*/ 524923 h 808387"/>
              <a:gd name="connsiteX978" fmla="*/ 1095947 w 4790027"/>
              <a:gd name="connsiteY978" fmla="*/ 502920 h 808387"/>
              <a:gd name="connsiteX979" fmla="*/ 1091946 w 4790027"/>
              <a:gd name="connsiteY979" fmla="*/ 502729 h 808387"/>
              <a:gd name="connsiteX980" fmla="*/ 1096042 w 4790027"/>
              <a:gd name="connsiteY980" fmla="*/ 516731 h 808387"/>
              <a:gd name="connsiteX981" fmla="*/ 1093756 w 4790027"/>
              <a:gd name="connsiteY981" fmla="*/ 514159 h 808387"/>
              <a:gd name="connsiteX982" fmla="*/ 1088136 w 4790027"/>
              <a:gd name="connsiteY982" fmla="*/ 518255 h 808387"/>
              <a:gd name="connsiteX983" fmla="*/ 1087374 w 4790027"/>
              <a:gd name="connsiteY983" fmla="*/ 506730 h 808387"/>
              <a:gd name="connsiteX984" fmla="*/ 1082802 w 4790027"/>
              <a:gd name="connsiteY984" fmla="*/ 510349 h 808387"/>
              <a:gd name="connsiteX985" fmla="*/ 1085469 w 4790027"/>
              <a:gd name="connsiteY985" fmla="*/ 503015 h 808387"/>
              <a:gd name="connsiteX986" fmla="*/ 1072230 w 4790027"/>
              <a:gd name="connsiteY986" fmla="*/ 500062 h 808387"/>
              <a:gd name="connsiteX987" fmla="*/ 1074897 w 4790027"/>
              <a:gd name="connsiteY987" fmla="*/ 495205 h 808387"/>
              <a:gd name="connsiteX988" fmla="*/ 1067372 w 4790027"/>
              <a:gd name="connsiteY988" fmla="*/ 494633 h 808387"/>
              <a:gd name="connsiteX989" fmla="*/ 1078707 w 4790027"/>
              <a:gd name="connsiteY989" fmla="*/ 485394 h 808387"/>
              <a:gd name="connsiteX990" fmla="*/ 1213104 w 4790027"/>
              <a:gd name="connsiteY990" fmla="*/ 484918 h 808387"/>
              <a:gd name="connsiteX991" fmla="*/ 1195959 w 4790027"/>
              <a:gd name="connsiteY991" fmla="*/ 490252 h 808387"/>
              <a:gd name="connsiteX992" fmla="*/ 1210437 w 4790027"/>
              <a:gd name="connsiteY992" fmla="*/ 488443 h 808387"/>
              <a:gd name="connsiteX993" fmla="*/ 1213104 w 4790027"/>
              <a:gd name="connsiteY993" fmla="*/ 484918 h 808387"/>
              <a:gd name="connsiteX994" fmla="*/ 945737 w 4790027"/>
              <a:gd name="connsiteY994" fmla="*/ 483871 h 808387"/>
              <a:gd name="connsiteX995" fmla="*/ 935260 w 4790027"/>
              <a:gd name="connsiteY995" fmla="*/ 485395 h 808387"/>
              <a:gd name="connsiteX996" fmla="*/ 928306 w 4790027"/>
              <a:gd name="connsiteY996" fmla="*/ 491967 h 808387"/>
              <a:gd name="connsiteX997" fmla="*/ 925639 w 4790027"/>
              <a:gd name="connsiteY997" fmla="*/ 485871 h 808387"/>
              <a:gd name="connsiteX998" fmla="*/ 955072 w 4790027"/>
              <a:gd name="connsiteY998" fmla="*/ 512922 h 808387"/>
              <a:gd name="connsiteX999" fmla="*/ 945737 w 4790027"/>
              <a:gd name="connsiteY999" fmla="*/ 483871 h 808387"/>
              <a:gd name="connsiteX1000" fmla="*/ 1751743 w 4790027"/>
              <a:gd name="connsiteY1000" fmla="*/ 480823 h 808387"/>
              <a:gd name="connsiteX1001" fmla="*/ 1718786 w 4790027"/>
              <a:gd name="connsiteY1001" fmla="*/ 498539 h 808387"/>
              <a:gd name="connsiteX1002" fmla="*/ 1743551 w 4790027"/>
              <a:gd name="connsiteY1002" fmla="*/ 502539 h 808387"/>
              <a:gd name="connsiteX1003" fmla="*/ 1751743 w 4790027"/>
              <a:gd name="connsiteY1003" fmla="*/ 480823 h 808387"/>
              <a:gd name="connsiteX1004" fmla="*/ 4357969 w 4790027"/>
              <a:gd name="connsiteY1004" fmla="*/ 480557 h 808387"/>
              <a:gd name="connsiteX1005" fmla="*/ 4387787 w 4790027"/>
              <a:gd name="connsiteY1005" fmla="*/ 485965 h 808387"/>
              <a:gd name="connsiteX1006" fmla="*/ 4398836 w 4790027"/>
              <a:gd name="connsiteY1006" fmla="*/ 487585 h 808387"/>
              <a:gd name="connsiteX1007" fmla="*/ 4414647 w 4790027"/>
              <a:gd name="connsiteY1007" fmla="*/ 482155 h 808387"/>
              <a:gd name="connsiteX1008" fmla="*/ 4463415 w 4790027"/>
              <a:gd name="connsiteY1008" fmla="*/ 489871 h 808387"/>
              <a:gd name="connsiteX1009" fmla="*/ 4581240 w 4790027"/>
              <a:gd name="connsiteY1009" fmla="*/ 509016 h 808387"/>
              <a:gd name="connsiteX1010" fmla="*/ 4588574 w 4790027"/>
              <a:gd name="connsiteY1010" fmla="*/ 503777 h 808387"/>
              <a:gd name="connsiteX1011" fmla="*/ 4596860 w 4790027"/>
              <a:gd name="connsiteY1011" fmla="*/ 511778 h 808387"/>
              <a:gd name="connsiteX1012" fmla="*/ 4696492 w 4790027"/>
              <a:gd name="connsiteY1012" fmla="*/ 526351 h 808387"/>
              <a:gd name="connsiteX1013" fmla="*/ 4259009 w 4790027"/>
              <a:gd name="connsiteY1013" fmla="*/ 519684 h 808387"/>
              <a:gd name="connsiteX1014" fmla="*/ 4257866 w 4790027"/>
              <a:gd name="connsiteY1014" fmla="*/ 514636 h 808387"/>
              <a:gd name="connsiteX1015" fmla="*/ 4242245 w 4790027"/>
              <a:gd name="connsiteY1015" fmla="*/ 511873 h 808387"/>
              <a:gd name="connsiteX1016" fmla="*/ 4242054 w 4790027"/>
              <a:gd name="connsiteY1016" fmla="*/ 520160 h 808387"/>
              <a:gd name="connsiteX1017" fmla="*/ 4197192 w 4790027"/>
              <a:gd name="connsiteY1017" fmla="*/ 511111 h 808387"/>
              <a:gd name="connsiteX1018" fmla="*/ 4194429 w 4790027"/>
              <a:gd name="connsiteY1018" fmla="*/ 517493 h 808387"/>
              <a:gd name="connsiteX1019" fmla="*/ 4199001 w 4790027"/>
              <a:gd name="connsiteY1019" fmla="*/ 518636 h 808387"/>
              <a:gd name="connsiteX1020" fmla="*/ 4188714 w 4790027"/>
              <a:gd name="connsiteY1020" fmla="*/ 511302 h 808387"/>
              <a:gd name="connsiteX1021" fmla="*/ 4180237 w 4790027"/>
              <a:gd name="connsiteY1021" fmla="*/ 511492 h 808387"/>
              <a:gd name="connsiteX1022" fmla="*/ 4176141 w 4790027"/>
              <a:gd name="connsiteY1022" fmla="*/ 521017 h 808387"/>
              <a:gd name="connsiteX1023" fmla="*/ 4152805 w 4790027"/>
              <a:gd name="connsiteY1023" fmla="*/ 512731 h 808387"/>
              <a:gd name="connsiteX1024" fmla="*/ 4141566 w 4790027"/>
              <a:gd name="connsiteY1024" fmla="*/ 519398 h 808387"/>
              <a:gd name="connsiteX1025" fmla="*/ 4135184 w 4790027"/>
              <a:gd name="connsiteY1025" fmla="*/ 510730 h 808387"/>
              <a:gd name="connsiteX1026" fmla="*/ 4093941 w 4790027"/>
              <a:gd name="connsiteY1026" fmla="*/ 516826 h 808387"/>
              <a:gd name="connsiteX1027" fmla="*/ 4069937 w 4790027"/>
              <a:gd name="connsiteY1027" fmla="*/ 506063 h 808387"/>
              <a:gd name="connsiteX1028" fmla="*/ 4044887 w 4790027"/>
              <a:gd name="connsiteY1028" fmla="*/ 517398 h 808387"/>
              <a:gd name="connsiteX1029" fmla="*/ 4033361 w 4790027"/>
              <a:gd name="connsiteY1029" fmla="*/ 505015 h 808387"/>
              <a:gd name="connsiteX1030" fmla="*/ 4023646 w 4790027"/>
              <a:gd name="connsiteY1030" fmla="*/ 500253 h 808387"/>
              <a:gd name="connsiteX1031" fmla="*/ 4014407 w 4790027"/>
              <a:gd name="connsiteY1031" fmla="*/ 506158 h 808387"/>
              <a:gd name="connsiteX1032" fmla="*/ 4012597 w 4790027"/>
              <a:gd name="connsiteY1032" fmla="*/ 498538 h 808387"/>
              <a:gd name="connsiteX1033" fmla="*/ 4011073 w 4790027"/>
              <a:gd name="connsiteY1033" fmla="*/ 509968 h 808387"/>
              <a:gd name="connsiteX1034" fmla="*/ 3999548 w 4790027"/>
              <a:gd name="connsiteY1034" fmla="*/ 497776 h 808387"/>
              <a:gd name="connsiteX1035" fmla="*/ 4016921 w 4790027"/>
              <a:gd name="connsiteY1035" fmla="*/ 495901 h 808387"/>
              <a:gd name="connsiteX1036" fmla="*/ 4018261 w 4790027"/>
              <a:gd name="connsiteY1036" fmla="*/ 490263 h 808387"/>
              <a:gd name="connsiteX1037" fmla="*/ 4021836 w 4790027"/>
              <a:gd name="connsiteY1037" fmla="*/ 492823 h 808387"/>
              <a:gd name="connsiteX1038" fmla="*/ 4019741 w 4790027"/>
              <a:gd name="connsiteY1038" fmla="*/ 501777 h 808387"/>
              <a:gd name="connsiteX1039" fmla="*/ 4025265 w 4790027"/>
              <a:gd name="connsiteY1039" fmla="*/ 489013 h 808387"/>
              <a:gd name="connsiteX1040" fmla="*/ 4031742 w 4790027"/>
              <a:gd name="connsiteY1040" fmla="*/ 489394 h 808387"/>
              <a:gd name="connsiteX1041" fmla="*/ 4032123 w 4790027"/>
              <a:gd name="connsiteY1041" fmla="*/ 500158 h 808387"/>
              <a:gd name="connsiteX1042" fmla="*/ 4045553 w 4790027"/>
              <a:gd name="connsiteY1042" fmla="*/ 484632 h 808387"/>
              <a:gd name="connsiteX1043" fmla="*/ 4059174 w 4790027"/>
              <a:gd name="connsiteY1043" fmla="*/ 488061 h 808387"/>
              <a:gd name="connsiteX1044" fmla="*/ 4066318 w 4790027"/>
              <a:gd name="connsiteY1044" fmla="*/ 491014 h 808387"/>
              <a:gd name="connsiteX1045" fmla="*/ 4093559 w 4790027"/>
              <a:gd name="connsiteY1045" fmla="*/ 497967 h 808387"/>
              <a:gd name="connsiteX1046" fmla="*/ 4102037 w 4790027"/>
              <a:gd name="connsiteY1046" fmla="*/ 497776 h 808387"/>
              <a:gd name="connsiteX1047" fmla="*/ 4114800 w 4790027"/>
              <a:gd name="connsiteY1047" fmla="*/ 492347 h 808387"/>
              <a:gd name="connsiteX1048" fmla="*/ 4114038 w 4790027"/>
              <a:gd name="connsiteY1048" fmla="*/ 485394 h 808387"/>
              <a:gd name="connsiteX1049" fmla="*/ 4123754 w 4790027"/>
              <a:gd name="connsiteY1049" fmla="*/ 490252 h 808387"/>
              <a:gd name="connsiteX1050" fmla="*/ 4133660 w 4790027"/>
              <a:gd name="connsiteY1050" fmla="*/ 486823 h 808387"/>
              <a:gd name="connsiteX1051" fmla="*/ 4131469 w 4790027"/>
              <a:gd name="connsiteY1051" fmla="*/ 495776 h 808387"/>
              <a:gd name="connsiteX1052" fmla="*/ 4155948 w 4790027"/>
              <a:gd name="connsiteY1052" fmla="*/ 481870 h 808387"/>
              <a:gd name="connsiteX1053" fmla="*/ 4156877 w 4790027"/>
              <a:gd name="connsiteY1053" fmla="*/ 488668 h 808387"/>
              <a:gd name="connsiteX1054" fmla="*/ 4161471 w 4790027"/>
              <a:gd name="connsiteY1054" fmla="*/ 490270 h 808387"/>
              <a:gd name="connsiteX1055" fmla="*/ 4161617 w 4790027"/>
              <a:gd name="connsiteY1055" fmla="*/ 492119 h 808387"/>
              <a:gd name="connsiteX1056" fmla="*/ 4160187 w 4790027"/>
              <a:gd name="connsiteY1056" fmla="*/ 495776 h 808387"/>
              <a:gd name="connsiteX1057" fmla="*/ 4162140 w 4790027"/>
              <a:gd name="connsiteY1057" fmla="*/ 498729 h 808387"/>
              <a:gd name="connsiteX1058" fmla="*/ 4161617 w 4790027"/>
              <a:gd name="connsiteY1058" fmla="*/ 492119 h 808387"/>
              <a:gd name="connsiteX1059" fmla="*/ 4162235 w 4790027"/>
              <a:gd name="connsiteY1059" fmla="*/ 490537 h 808387"/>
              <a:gd name="connsiteX1060" fmla="*/ 4161471 w 4790027"/>
              <a:gd name="connsiteY1060" fmla="*/ 490270 h 808387"/>
              <a:gd name="connsiteX1061" fmla="*/ 4161092 w 4790027"/>
              <a:gd name="connsiteY1061" fmla="*/ 485489 h 808387"/>
              <a:gd name="connsiteX1062" fmla="*/ 4168235 w 4790027"/>
              <a:gd name="connsiteY1062" fmla="*/ 488442 h 808387"/>
              <a:gd name="connsiteX1063" fmla="*/ 4168998 w 4790027"/>
              <a:gd name="connsiteY1063" fmla="*/ 482727 h 808387"/>
              <a:gd name="connsiteX1064" fmla="*/ 4170045 w 4790027"/>
              <a:gd name="connsiteY1064" fmla="*/ 495967 h 808387"/>
              <a:gd name="connsiteX1065" fmla="*/ 4181094 w 4790027"/>
              <a:gd name="connsiteY1065" fmla="*/ 497681 h 808387"/>
              <a:gd name="connsiteX1066" fmla="*/ 4183190 w 4790027"/>
              <a:gd name="connsiteY1066" fmla="*/ 488728 h 808387"/>
              <a:gd name="connsiteX1067" fmla="*/ 4192905 w 4790027"/>
              <a:gd name="connsiteY1067" fmla="*/ 493490 h 808387"/>
              <a:gd name="connsiteX1068" fmla="*/ 4203002 w 4790027"/>
              <a:gd name="connsiteY1068" fmla="*/ 481870 h 808387"/>
              <a:gd name="connsiteX1069" fmla="*/ 4204621 w 4790027"/>
              <a:gd name="connsiteY1069" fmla="*/ 497586 h 808387"/>
              <a:gd name="connsiteX1070" fmla="*/ 4211098 w 4790027"/>
              <a:gd name="connsiteY1070" fmla="*/ 498062 h 808387"/>
              <a:gd name="connsiteX1071" fmla="*/ 4218623 w 4790027"/>
              <a:gd name="connsiteY1071" fmla="*/ 484537 h 808387"/>
              <a:gd name="connsiteX1072" fmla="*/ 4229672 w 4790027"/>
              <a:gd name="connsiteY1072" fmla="*/ 486156 h 808387"/>
              <a:gd name="connsiteX1073" fmla="*/ 4228148 w 4790027"/>
              <a:gd name="connsiteY1073" fmla="*/ 497586 h 808387"/>
              <a:gd name="connsiteX1074" fmla="*/ 4222242 w 4790027"/>
              <a:gd name="connsiteY1074" fmla="*/ 499586 h 808387"/>
              <a:gd name="connsiteX1075" fmla="*/ 4234149 w 4790027"/>
              <a:gd name="connsiteY1075" fmla="*/ 495490 h 808387"/>
              <a:gd name="connsiteX1076" fmla="*/ 4229576 w 4790027"/>
              <a:gd name="connsiteY1076" fmla="*/ 494443 h 808387"/>
              <a:gd name="connsiteX1077" fmla="*/ 4235673 w 4790027"/>
              <a:gd name="connsiteY1077" fmla="*/ 484060 h 808387"/>
              <a:gd name="connsiteX1078" fmla="*/ 4241959 w 4790027"/>
              <a:gd name="connsiteY1078" fmla="*/ 492823 h 808387"/>
              <a:gd name="connsiteX1079" fmla="*/ 4254627 w 4790027"/>
              <a:gd name="connsiteY1079" fmla="*/ 483013 h 808387"/>
              <a:gd name="connsiteX1080" fmla="*/ 4261581 w 4790027"/>
              <a:gd name="connsiteY1080" fmla="*/ 494252 h 808387"/>
              <a:gd name="connsiteX1081" fmla="*/ 4257199 w 4790027"/>
              <a:gd name="connsiteY1081" fmla="*/ 484918 h 808387"/>
              <a:gd name="connsiteX1082" fmla="*/ 4276154 w 4790027"/>
              <a:gd name="connsiteY1082" fmla="*/ 483775 h 808387"/>
              <a:gd name="connsiteX1083" fmla="*/ 4277964 w 4790027"/>
              <a:gd name="connsiteY1083" fmla="*/ 491299 h 808387"/>
              <a:gd name="connsiteX1084" fmla="*/ 4357969 w 4790027"/>
              <a:gd name="connsiteY1084" fmla="*/ 480557 h 808387"/>
              <a:gd name="connsiteX1085" fmla="*/ 1875282 w 4790027"/>
              <a:gd name="connsiteY1085" fmla="*/ 479584 h 808387"/>
              <a:gd name="connsiteX1086" fmla="*/ 1877091 w 4790027"/>
              <a:gd name="connsiteY1086" fmla="*/ 516445 h 808387"/>
              <a:gd name="connsiteX1087" fmla="*/ 1858232 w 4790027"/>
              <a:gd name="connsiteY1087" fmla="*/ 515302 h 808387"/>
              <a:gd name="connsiteX1088" fmla="*/ 1875282 w 4790027"/>
              <a:gd name="connsiteY1088" fmla="*/ 479584 h 808387"/>
              <a:gd name="connsiteX1089" fmla="*/ 1679364 w 4790027"/>
              <a:gd name="connsiteY1089" fmla="*/ 473453 h 808387"/>
              <a:gd name="connsiteX1090" fmla="*/ 1671542 w 4790027"/>
              <a:gd name="connsiteY1090" fmla="*/ 477489 h 808387"/>
              <a:gd name="connsiteX1091" fmla="*/ 1683258 w 4790027"/>
              <a:gd name="connsiteY1091" fmla="*/ 483204 h 808387"/>
              <a:gd name="connsiteX1092" fmla="*/ 1679364 w 4790027"/>
              <a:gd name="connsiteY1092" fmla="*/ 473453 h 808387"/>
              <a:gd name="connsiteX1093" fmla="*/ 1260157 w 4790027"/>
              <a:gd name="connsiteY1093" fmla="*/ 472345 h 808387"/>
              <a:gd name="connsiteX1094" fmla="*/ 1252252 w 4790027"/>
              <a:gd name="connsiteY1094" fmla="*/ 485013 h 808387"/>
              <a:gd name="connsiteX1095" fmla="*/ 1277112 w 4790027"/>
              <a:gd name="connsiteY1095" fmla="*/ 493014 h 808387"/>
              <a:gd name="connsiteX1096" fmla="*/ 1277969 w 4790027"/>
              <a:gd name="connsiteY1096" fmla="*/ 486633 h 808387"/>
              <a:gd name="connsiteX1097" fmla="*/ 1270825 w 4790027"/>
              <a:gd name="connsiteY1097" fmla="*/ 479203 h 808387"/>
              <a:gd name="connsiteX1098" fmla="*/ 1268825 w 4790027"/>
              <a:gd name="connsiteY1098" fmla="*/ 477775 h 808387"/>
              <a:gd name="connsiteX1099" fmla="*/ 1270063 w 4790027"/>
              <a:gd name="connsiteY1099" fmla="*/ 477584 h 808387"/>
              <a:gd name="connsiteX1100" fmla="*/ 1269016 w 4790027"/>
              <a:gd name="connsiteY1100" fmla="*/ 474536 h 808387"/>
              <a:gd name="connsiteX1101" fmla="*/ 1265301 w 4790027"/>
              <a:gd name="connsiteY1101" fmla="*/ 477584 h 808387"/>
              <a:gd name="connsiteX1102" fmla="*/ 1260157 w 4790027"/>
              <a:gd name="connsiteY1102" fmla="*/ 472345 h 808387"/>
              <a:gd name="connsiteX1103" fmla="*/ 511683 w 4790027"/>
              <a:gd name="connsiteY1103" fmla="*/ 470631 h 808387"/>
              <a:gd name="connsiteX1104" fmla="*/ 502634 w 4790027"/>
              <a:gd name="connsiteY1104" fmla="*/ 471774 h 808387"/>
              <a:gd name="connsiteX1105" fmla="*/ 505873 w 4790027"/>
              <a:gd name="connsiteY1105" fmla="*/ 478537 h 808387"/>
              <a:gd name="connsiteX1106" fmla="*/ 490633 w 4790027"/>
              <a:gd name="connsiteY1106" fmla="*/ 494158 h 808387"/>
              <a:gd name="connsiteX1107" fmla="*/ 511683 w 4790027"/>
              <a:gd name="connsiteY1107" fmla="*/ 470631 h 808387"/>
              <a:gd name="connsiteX1108" fmla="*/ 1207960 w 4790027"/>
              <a:gd name="connsiteY1108" fmla="*/ 467869 h 808387"/>
              <a:gd name="connsiteX1109" fmla="*/ 1215961 w 4790027"/>
              <a:gd name="connsiteY1109" fmla="*/ 481204 h 808387"/>
              <a:gd name="connsiteX1110" fmla="*/ 1219771 w 4790027"/>
              <a:gd name="connsiteY1110" fmla="*/ 476251 h 808387"/>
              <a:gd name="connsiteX1111" fmla="*/ 1207960 w 4790027"/>
              <a:gd name="connsiteY1111" fmla="*/ 467869 h 808387"/>
              <a:gd name="connsiteX1112" fmla="*/ 3316033 w 4790027"/>
              <a:gd name="connsiteY1112" fmla="*/ 466440 h 808387"/>
              <a:gd name="connsiteX1113" fmla="*/ 3313176 w 4790027"/>
              <a:gd name="connsiteY1113" fmla="*/ 467678 h 808387"/>
              <a:gd name="connsiteX1114" fmla="*/ 3320129 w 4790027"/>
              <a:gd name="connsiteY1114" fmla="*/ 471107 h 808387"/>
              <a:gd name="connsiteX1115" fmla="*/ 3316033 w 4790027"/>
              <a:gd name="connsiteY1115" fmla="*/ 466440 h 808387"/>
              <a:gd name="connsiteX1116" fmla="*/ 996601 w 4790027"/>
              <a:gd name="connsiteY1116" fmla="*/ 466059 h 808387"/>
              <a:gd name="connsiteX1117" fmla="*/ 998029 w 4790027"/>
              <a:gd name="connsiteY1117" fmla="*/ 475584 h 808387"/>
              <a:gd name="connsiteX1118" fmla="*/ 1008507 w 4790027"/>
              <a:gd name="connsiteY1118" fmla="*/ 474441 h 808387"/>
              <a:gd name="connsiteX1119" fmla="*/ 996601 w 4790027"/>
              <a:gd name="connsiteY1119" fmla="*/ 466059 h 808387"/>
              <a:gd name="connsiteX1120" fmla="*/ 2239267 w 4790027"/>
              <a:gd name="connsiteY1120" fmla="*/ 465152 h 808387"/>
              <a:gd name="connsiteX1121" fmla="*/ 2238946 w 4790027"/>
              <a:gd name="connsiteY1121" fmla="*/ 467201 h 808387"/>
              <a:gd name="connsiteX1122" fmla="*/ 2239267 w 4790027"/>
              <a:gd name="connsiteY1122" fmla="*/ 465152 h 808387"/>
              <a:gd name="connsiteX1123" fmla="*/ 1228915 w 4790027"/>
              <a:gd name="connsiteY1123" fmla="*/ 464725 h 808387"/>
              <a:gd name="connsiteX1124" fmla="*/ 1225296 w 4790027"/>
              <a:gd name="connsiteY1124" fmla="*/ 465011 h 808387"/>
              <a:gd name="connsiteX1125" fmla="*/ 1225867 w 4790027"/>
              <a:gd name="connsiteY1125" fmla="*/ 469393 h 808387"/>
              <a:gd name="connsiteX1126" fmla="*/ 1228915 w 4790027"/>
              <a:gd name="connsiteY1126" fmla="*/ 464725 h 808387"/>
              <a:gd name="connsiteX1127" fmla="*/ 1774031 w 4790027"/>
              <a:gd name="connsiteY1127" fmla="*/ 463297 h 808387"/>
              <a:gd name="connsiteX1128" fmla="*/ 1766983 w 4790027"/>
              <a:gd name="connsiteY1128" fmla="*/ 502444 h 808387"/>
              <a:gd name="connsiteX1129" fmla="*/ 1774126 w 4790027"/>
              <a:gd name="connsiteY1129" fmla="*/ 486347 h 808387"/>
              <a:gd name="connsiteX1130" fmla="*/ 1763363 w 4790027"/>
              <a:gd name="connsiteY1130" fmla="*/ 475012 h 808387"/>
              <a:gd name="connsiteX1131" fmla="*/ 1774031 w 4790027"/>
              <a:gd name="connsiteY1131" fmla="*/ 463297 h 808387"/>
              <a:gd name="connsiteX1132" fmla="*/ 1215580 w 4790027"/>
              <a:gd name="connsiteY1132" fmla="*/ 461677 h 808387"/>
              <a:gd name="connsiteX1133" fmla="*/ 1222248 w 4790027"/>
              <a:gd name="connsiteY1133" fmla="*/ 471869 h 808387"/>
              <a:gd name="connsiteX1134" fmla="*/ 1222629 w 4790027"/>
              <a:gd name="connsiteY1134" fmla="*/ 471679 h 808387"/>
              <a:gd name="connsiteX1135" fmla="*/ 1220914 w 4790027"/>
              <a:gd name="connsiteY1135" fmla="*/ 462725 h 808387"/>
              <a:gd name="connsiteX1136" fmla="*/ 1215580 w 4790027"/>
              <a:gd name="connsiteY1136" fmla="*/ 461677 h 808387"/>
              <a:gd name="connsiteX1137" fmla="*/ 966406 w 4790027"/>
              <a:gd name="connsiteY1137" fmla="*/ 460344 h 808387"/>
              <a:gd name="connsiteX1138" fmla="*/ 979360 w 4790027"/>
              <a:gd name="connsiteY1138" fmla="*/ 472726 h 808387"/>
              <a:gd name="connsiteX1139" fmla="*/ 979932 w 4790027"/>
              <a:gd name="connsiteY1139" fmla="*/ 471774 h 808387"/>
              <a:gd name="connsiteX1140" fmla="*/ 982599 w 4790027"/>
              <a:gd name="connsiteY1140" fmla="*/ 474917 h 808387"/>
              <a:gd name="connsiteX1141" fmla="*/ 987361 w 4790027"/>
              <a:gd name="connsiteY1141" fmla="*/ 479108 h 808387"/>
              <a:gd name="connsiteX1142" fmla="*/ 980027 w 4790027"/>
              <a:gd name="connsiteY1142" fmla="*/ 477298 h 808387"/>
              <a:gd name="connsiteX1143" fmla="*/ 976064 w 4790027"/>
              <a:gd name="connsiteY1143" fmla="*/ 484868 h 808387"/>
              <a:gd name="connsiteX1144" fmla="*/ 975646 w 4790027"/>
              <a:gd name="connsiteY1144" fmla="*/ 484728 h 808387"/>
              <a:gd name="connsiteX1145" fmla="*/ 975832 w 4790027"/>
              <a:gd name="connsiteY1145" fmla="*/ 485312 h 808387"/>
              <a:gd name="connsiteX1146" fmla="*/ 973645 w 4790027"/>
              <a:gd name="connsiteY1146" fmla="*/ 489490 h 808387"/>
              <a:gd name="connsiteX1147" fmla="*/ 972407 w 4790027"/>
              <a:gd name="connsiteY1147" fmla="*/ 490062 h 808387"/>
              <a:gd name="connsiteX1148" fmla="*/ 978503 w 4790027"/>
              <a:gd name="connsiteY1148" fmla="*/ 493681 h 808387"/>
              <a:gd name="connsiteX1149" fmla="*/ 975832 w 4790027"/>
              <a:gd name="connsiteY1149" fmla="*/ 485312 h 808387"/>
              <a:gd name="connsiteX1150" fmla="*/ 976064 w 4790027"/>
              <a:gd name="connsiteY1150" fmla="*/ 484868 h 808387"/>
              <a:gd name="connsiteX1151" fmla="*/ 979325 w 4790027"/>
              <a:gd name="connsiteY1151" fmla="*/ 485954 h 808387"/>
              <a:gd name="connsiteX1152" fmla="*/ 980789 w 4790027"/>
              <a:gd name="connsiteY1152" fmla="*/ 489966 h 808387"/>
              <a:gd name="connsiteX1153" fmla="*/ 987838 w 4790027"/>
              <a:gd name="connsiteY1153" fmla="*/ 493586 h 808387"/>
              <a:gd name="connsiteX1154" fmla="*/ 1012412 w 4790027"/>
              <a:gd name="connsiteY1154" fmla="*/ 496920 h 808387"/>
              <a:gd name="connsiteX1155" fmla="*/ 966406 w 4790027"/>
              <a:gd name="connsiteY1155" fmla="*/ 460344 h 808387"/>
              <a:gd name="connsiteX1156" fmla="*/ 489579 w 4790027"/>
              <a:gd name="connsiteY1156" fmla="*/ 456983 h 808387"/>
              <a:gd name="connsiteX1157" fmla="*/ 490588 w 4790027"/>
              <a:gd name="connsiteY1157" fmla="*/ 460259 h 808387"/>
              <a:gd name="connsiteX1158" fmla="*/ 488918 w 4790027"/>
              <a:gd name="connsiteY1158" fmla="*/ 457867 h 808387"/>
              <a:gd name="connsiteX1159" fmla="*/ 1486376 w 4790027"/>
              <a:gd name="connsiteY1159" fmla="*/ 455200 h 808387"/>
              <a:gd name="connsiteX1160" fmla="*/ 1496854 w 4790027"/>
              <a:gd name="connsiteY1160" fmla="*/ 503111 h 808387"/>
              <a:gd name="connsiteX1161" fmla="*/ 1504759 w 4790027"/>
              <a:gd name="connsiteY1161" fmla="*/ 483204 h 808387"/>
              <a:gd name="connsiteX1162" fmla="*/ 1504855 w 4790027"/>
              <a:gd name="connsiteY1162" fmla="*/ 517780 h 808387"/>
              <a:gd name="connsiteX1163" fmla="*/ 1514094 w 4790027"/>
              <a:gd name="connsiteY1163" fmla="*/ 525114 h 808387"/>
              <a:gd name="connsiteX1164" fmla="*/ 1509617 w 4790027"/>
              <a:gd name="connsiteY1164" fmla="*/ 514732 h 808387"/>
              <a:gd name="connsiteX1165" fmla="*/ 1515142 w 4790027"/>
              <a:gd name="connsiteY1165" fmla="*/ 507874 h 808387"/>
              <a:gd name="connsiteX1166" fmla="*/ 1520857 w 4790027"/>
              <a:gd name="connsiteY1166" fmla="*/ 476155 h 808387"/>
              <a:gd name="connsiteX1167" fmla="*/ 1486376 w 4790027"/>
              <a:gd name="connsiteY1167" fmla="*/ 455200 h 808387"/>
              <a:gd name="connsiteX1168" fmla="*/ 1217009 w 4790027"/>
              <a:gd name="connsiteY1168" fmla="*/ 453105 h 808387"/>
              <a:gd name="connsiteX1169" fmla="*/ 1215676 w 4790027"/>
              <a:gd name="connsiteY1169" fmla="*/ 458439 h 808387"/>
              <a:gd name="connsiteX1170" fmla="*/ 1219295 w 4790027"/>
              <a:gd name="connsiteY1170" fmla="*/ 459582 h 808387"/>
              <a:gd name="connsiteX1171" fmla="*/ 1217009 w 4790027"/>
              <a:gd name="connsiteY1171" fmla="*/ 453105 h 808387"/>
              <a:gd name="connsiteX1172" fmla="*/ 1786795 w 4790027"/>
              <a:gd name="connsiteY1172" fmla="*/ 452533 h 808387"/>
              <a:gd name="connsiteX1173" fmla="*/ 1786414 w 4790027"/>
              <a:gd name="connsiteY1173" fmla="*/ 453771 h 808387"/>
              <a:gd name="connsiteX1174" fmla="*/ 1786795 w 4790027"/>
              <a:gd name="connsiteY1174" fmla="*/ 452533 h 808387"/>
              <a:gd name="connsiteX1175" fmla="*/ 82172 w 4790027"/>
              <a:gd name="connsiteY1175" fmla="*/ 450213 h 808387"/>
              <a:gd name="connsiteX1176" fmla="*/ 88963 w 4790027"/>
              <a:gd name="connsiteY1176" fmla="*/ 450628 h 808387"/>
              <a:gd name="connsiteX1177" fmla="*/ 88011 w 4790027"/>
              <a:gd name="connsiteY1177" fmla="*/ 464535 h 808387"/>
              <a:gd name="connsiteX1178" fmla="*/ 41910 w 4790027"/>
              <a:gd name="connsiteY1178" fmla="*/ 463487 h 808387"/>
              <a:gd name="connsiteX1179" fmla="*/ 81153 w 4790027"/>
              <a:gd name="connsiteY1179" fmla="*/ 452438 h 808387"/>
              <a:gd name="connsiteX1180" fmla="*/ 82172 w 4790027"/>
              <a:gd name="connsiteY1180" fmla="*/ 450213 h 808387"/>
              <a:gd name="connsiteX1181" fmla="*/ 1047464 w 4790027"/>
              <a:gd name="connsiteY1181" fmla="*/ 448151 h 808387"/>
              <a:gd name="connsiteX1182" fmla="*/ 1072706 w 4790027"/>
              <a:gd name="connsiteY1182" fmla="*/ 474345 h 808387"/>
              <a:gd name="connsiteX1183" fmla="*/ 1076420 w 4790027"/>
              <a:gd name="connsiteY1183" fmla="*/ 486441 h 808387"/>
              <a:gd name="connsiteX1184" fmla="*/ 1045845 w 4790027"/>
              <a:gd name="connsiteY1184" fmla="*/ 461962 h 808387"/>
              <a:gd name="connsiteX1185" fmla="*/ 1047464 w 4790027"/>
              <a:gd name="connsiteY1185" fmla="*/ 448151 h 808387"/>
              <a:gd name="connsiteX1186" fmla="*/ 1931479 w 4790027"/>
              <a:gd name="connsiteY1186" fmla="*/ 438722 h 808387"/>
              <a:gd name="connsiteX1187" fmla="*/ 1949482 w 4790027"/>
              <a:gd name="connsiteY1187" fmla="*/ 468535 h 808387"/>
              <a:gd name="connsiteX1188" fmla="*/ 1968436 w 4790027"/>
              <a:gd name="connsiteY1188" fmla="*/ 469678 h 808387"/>
              <a:gd name="connsiteX1189" fmla="*/ 1935861 w 4790027"/>
              <a:gd name="connsiteY1189" fmla="*/ 485585 h 808387"/>
              <a:gd name="connsiteX1190" fmla="*/ 1929574 w 4790027"/>
              <a:gd name="connsiteY1190" fmla="*/ 473012 h 808387"/>
              <a:gd name="connsiteX1191" fmla="*/ 1922716 w 4790027"/>
              <a:gd name="connsiteY1191" fmla="*/ 475774 h 808387"/>
              <a:gd name="connsiteX1192" fmla="*/ 1931479 w 4790027"/>
              <a:gd name="connsiteY1192" fmla="*/ 438722 h 808387"/>
              <a:gd name="connsiteX1193" fmla="*/ 2790634 w 4790027"/>
              <a:gd name="connsiteY1193" fmla="*/ 431483 h 808387"/>
              <a:gd name="connsiteX1194" fmla="*/ 2789015 w 4790027"/>
              <a:gd name="connsiteY1194" fmla="*/ 434626 h 808387"/>
              <a:gd name="connsiteX1195" fmla="*/ 2781586 w 4790027"/>
              <a:gd name="connsiteY1195" fmla="*/ 432436 h 808387"/>
              <a:gd name="connsiteX1196" fmla="*/ 2796159 w 4790027"/>
              <a:gd name="connsiteY1196" fmla="*/ 438532 h 808387"/>
              <a:gd name="connsiteX1197" fmla="*/ 2790634 w 4790027"/>
              <a:gd name="connsiteY1197" fmla="*/ 431483 h 808387"/>
              <a:gd name="connsiteX1198" fmla="*/ 3312509 w 4790027"/>
              <a:gd name="connsiteY1198" fmla="*/ 425863 h 808387"/>
              <a:gd name="connsiteX1199" fmla="*/ 3314509 w 4790027"/>
              <a:gd name="connsiteY1199" fmla="*/ 426530 h 808387"/>
              <a:gd name="connsiteX1200" fmla="*/ 3285649 w 4790027"/>
              <a:gd name="connsiteY1200" fmla="*/ 436246 h 808387"/>
              <a:gd name="connsiteX1201" fmla="*/ 3338798 w 4790027"/>
              <a:gd name="connsiteY1201" fmla="*/ 444818 h 808387"/>
              <a:gd name="connsiteX1202" fmla="*/ 3339846 w 4790027"/>
              <a:gd name="connsiteY1202" fmla="*/ 430912 h 808387"/>
              <a:gd name="connsiteX1203" fmla="*/ 3351847 w 4790027"/>
              <a:gd name="connsiteY1203" fmla="*/ 441199 h 808387"/>
              <a:gd name="connsiteX1204" fmla="*/ 3334512 w 4790027"/>
              <a:gd name="connsiteY1204" fmla="*/ 467869 h 808387"/>
              <a:gd name="connsiteX1205" fmla="*/ 3337750 w 4790027"/>
              <a:gd name="connsiteY1205" fmla="*/ 458820 h 808387"/>
              <a:gd name="connsiteX1206" fmla="*/ 3332321 w 4790027"/>
              <a:gd name="connsiteY1206" fmla="*/ 463011 h 808387"/>
              <a:gd name="connsiteX1207" fmla="*/ 3335560 w 4790027"/>
              <a:gd name="connsiteY1207" fmla="*/ 453962 h 808387"/>
              <a:gd name="connsiteX1208" fmla="*/ 3328321 w 4790027"/>
              <a:gd name="connsiteY1208" fmla="*/ 448723 h 808387"/>
              <a:gd name="connsiteX1209" fmla="*/ 3330321 w 4790027"/>
              <a:gd name="connsiteY1209" fmla="*/ 468345 h 808387"/>
              <a:gd name="connsiteX1210" fmla="*/ 3346609 w 4790027"/>
              <a:gd name="connsiteY1210" fmla="*/ 468535 h 808387"/>
              <a:gd name="connsiteX1211" fmla="*/ 3349942 w 4790027"/>
              <a:gd name="connsiteY1211" fmla="*/ 466630 h 808387"/>
              <a:gd name="connsiteX1212" fmla="*/ 3351371 w 4790027"/>
              <a:gd name="connsiteY1212" fmla="*/ 469107 h 808387"/>
              <a:gd name="connsiteX1213" fmla="*/ 3363563 w 4790027"/>
              <a:gd name="connsiteY1213" fmla="*/ 470536 h 808387"/>
              <a:gd name="connsiteX1214" fmla="*/ 3367659 w 4790027"/>
              <a:gd name="connsiteY1214" fmla="*/ 470250 h 808387"/>
              <a:gd name="connsiteX1215" fmla="*/ 3367564 w 4790027"/>
              <a:gd name="connsiteY1215" fmla="*/ 470631 h 808387"/>
              <a:gd name="connsiteX1216" fmla="*/ 3369183 w 4790027"/>
              <a:gd name="connsiteY1216" fmla="*/ 470726 h 808387"/>
              <a:gd name="connsiteX1217" fmla="*/ 3375850 w 4790027"/>
              <a:gd name="connsiteY1217" fmla="*/ 463011 h 808387"/>
              <a:gd name="connsiteX1218" fmla="*/ 3402425 w 4790027"/>
              <a:gd name="connsiteY1218" fmla="*/ 475584 h 808387"/>
              <a:gd name="connsiteX1219" fmla="*/ 3418237 w 4790027"/>
              <a:gd name="connsiteY1219" fmla="*/ 470155 h 808387"/>
              <a:gd name="connsiteX1220" fmla="*/ 3427190 w 4790027"/>
              <a:gd name="connsiteY1220" fmla="*/ 480727 h 808387"/>
              <a:gd name="connsiteX1221" fmla="*/ 3429953 w 4790027"/>
              <a:gd name="connsiteY1221" fmla="*/ 474250 h 808387"/>
              <a:gd name="connsiteX1222" fmla="*/ 3443002 w 4790027"/>
              <a:gd name="connsiteY1222" fmla="*/ 475203 h 808387"/>
              <a:gd name="connsiteX1223" fmla="*/ 3440811 w 4790027"/>
              <a:gd name="connsiteY1223" fmla="*/ 484061 h 808387"/>
              <a:gd name="connsiteX1224" fmla="*/ 3447288 w 4790027"/>
              <a:gd name="connsiteY1224" fmla="*/ 484537 h 808387"/>
              <a:gd name="connsiteX1225" fmla="*/ 3475958 w 4790027"/>
              <a:gd name="connsiteY1225" fmla="*/ 488252 h 808387"/>
              <a:gd name="connsiteX1226" fmla="*/ 3498723 w 4790027"/>
              <a:gd name="connsiteY1226" fmla="*/ 493967 h 808387"/>
              <a:gd name="connsiteX1227" fmla="*/ 3507200 w 4790027"/>
              <a:gd name="connsiteY1227" fmla="*/ 493681 h 808387"/>
              <a:gd name="connsiteX1228" fmla="*/ 3516058 w 4790027"/>
              <a:gd name="connsiteY1228" fmla="*/ 477013 h 808387"/>
              <a:gd name="connsiteX1229" fmla="*/ 3520249 w 4790027"/>
              <a:gd name="connsiteY1229" fmla="*/ 494634 h 808387"/>
              <a:gd name="connsiteX1230" fmla="*/ 3593020 w 4790027"/>
              <a:gd name="connsiteY1230" fmla="*/ 513017 h 808387"/>
              <a:gd name="connsiteX1231" fmla="*/ 3605498 w 4790027"/>
              <a:gd name="connsiteY1231" fmla="*/ 511398 h 808387"/>
              <a:gd name="connsiteX1232" fmla="*/ 3613975 w 4790027"/>
              <a:gd name="connsiteY1232" fmla="*/ 511207 h 808387"/>
              <a:gd name="connsiteX1233" fmla="*/ 3608356 w 4790027"/>
              <a:gd name="connsiteY1233" fmla="*/ 496825 h 808387"/>
              <a:gd name="connsiteX1234" fmla="*/ 3638455 w 4790027"/>
              <a:gd name="connsiteY1234" fmla="*/ 497301 h 808387"/>
              <a:gd name="connsiteX1235" fmla="*/ 3615690 w 4790027"/>
              <a:gd name="connsiteY1235" fmla="*/ 491490 h 808387"/>
              <a:gd name="connsiteX1236" fmla="*/ 3613309 w 4790027"/>
              <a:gd name="connsiteY1236" fmla="*/ 481489 h 808387"/>
              <a:gd name="connsiteX1237" fmla="*/ 3312509 w 4790027"/>
              <a:gd name="connsiteY1237" fmla="*/ 425863 h 808387"/>
              <a:gd name="connsiteX1238" fmla="*/ 2219346 w 4790027"/>
              <a:gd name="connsiteY1238" fmla="*/ 425729 h 808387"/>
              <a:gd name="connsiteX1239" fmla="*/ 2218087 w 4790027"/>
              <a:gd name="connsiteY1239" fmla="*/ 429292 h 808387"/>
              <a:gd name="connsiteX1240" fmla="*/ 2219346 w 4790027"/>
              <a:gd name="connsiteY1240" fmla="*/ 425729 h 808387"/>
              <a:gd name="connsiteX1241" fmla="*/ 2814340 w 4790027"/>
              <a:gd name="connsiteY1241" fmla="*/ 423613 h 808387"/>
              <a:gd name="connsiteX1242" fmla="*/ 2798445 w 4790027"/>
              <a:gd name="connsiteY1242" fmla="*/ 428435 h 808387"/>
              <a:gd name="connsiteX1243" fmla="*/ 2804827 w 4790027"/>
              <a:gd name="connsiteY1243" fmla="*/ 428721 h 808387"/>
              <a:gd name="connsiteX1244" fmla="*/ 2794730 w 4790027"/>
              <a:gd name="connsiteY1244" fmla="*/ 430626 h 808387"/>
              <a:gd name="connsiteX1245" fmla="*/ 2811208 w 4790027"/>
              <a:gd name="connsiteY1245" fmla="*/ 447390 h 808387"/>
              <a:gd name="connsiteX1246" fmla="*/ 2823591 w 4790027"/>
              <a:gd name="connsiteY1246" fmla="*/ 438532 h 808387"/>
              <a:gd name="connsiteX1247" fmla="*/ 2823972 w 4790027"/>
              <a:gd name="connsiteY1247" fmla="*/ 432436 h 808387"/>
              <a:gd name="connsiteX1248" fmla="*/ 2807113 w 4790027"/>
              <a:gd name="connsiteY1248" fmla="*/ 431197 h 808387"/>
              <a:gd name="connsiteX1249" fmla="*/ 2824353 w 4790027"/>
              <a:gd name="connsiteY1249" fmla="*/ 429007 h 808387"/>
              <a:gd name="connsiteX1250" fmla="*/ 2824639 w 4790027"/>
              <a:gd name="connsiteY1250" fmla="*/ 427387 h 808387"/>
              <a:gd name="connsiteX1251" fmla="*/ 2826448 w 4790027"/>
              <a:gd name="connsiteY1251" fmla="*/ 426721 h 808387"/>
              <a:gd name="connsiteX1252" fmla="*/ 2814340 w 4790027"/>
              <a:gd name="connsiteY1252" fmla="*/ 423613 h 808387"/>
              <a:gd name="connsiteX1253" fmla="*/ 885920 w 4790027"/>
              <a:gd name="connsiteY1253" fmla="*/ 423482 h 808387"/>
              <a:gd name="connsiteX1254" fmla="*/ 881729 w 4790027"/>
              <a:gd name="connsiteY1254" fmla="*/ 425387 h 808387"/>
              <a:gd name="connsiteX1255" fmla="*/ 882586 w 4790027"/>
              <a:gd name="connsiteY1255" fmla="*/ 431864 h 808387"/>
              <a:gd name="connsiteX1256" fmla="*/ 899446 w 4790027"/>
              <a:gd name="connsiteY1256" fmla="*/ 430626 h 808387"/>
              <a:gd name="connsiteX1257" fmla="*/ 900874 w 4790027"/>
              <a:gd name="connsiteY1257" fmla="*/ 427483 h 808387"/>
              <a:gd name="connsiteX1258" fmla="*/ 885920 w 4790027"/>
              <a:gd name="connsiteY1258" fmla="*/ 423482 h 808387"/>
              <a:gd name="connsiteX1259" fmla="*/ 3294316 w 4790027"/>
              <a:gd name="connsiteY1259" fmla="*/ 423387 h 808387"/>
              <a:gd name="connsiteX1260" fmla="*/ 3294031 w 4790027"/>
              <a:gd name="connsiteY1260" fmla="*/ 427483 h 808387"/>
              <a:gd name="connsiteX1261" fmla="*/ 3301651 w 4790027"/>
              <a:gd name="connsiteY1261" fmla="*/ 424339 h 808387"/>
              <a:gd name="connsiteX1262" fmla="*/ 3294316 w 4790027"/>
              <a:gd name="connsiteY1262" fmla="*/ 423387 h 808387"/>
              <a:gd name="connsiteX1263" fmla="*/ 1323213 w 4790027"/>
              <a:gd name="connsiteY1263" fmla="*/ 417386 h 808387"/>
              <a:gd name="connsiteX1264" fmla="*/ 1355312 w 4790027"/>
              <a:gd name="connsiteY1264" fmla="*/ 451390 h 808387"/>
              <a:gd name="connsiteX1265" fmla="*/ 1323213 w 4790027"/>
              <a:gd name="connsiteY1265" fmla="*/ 417386 h 808387"/>
              <a:gd name="connsiteX1266" fmla="*/ 862298 w 4790027"/>
              <a:gd name="connsiteY1266" fmla="*/ 416529 h 808387"/>
              <a:gd name="connsiteX1267" fmla="*/ 870585 w 4790027"/>
              <a:gd name="connsiteY1267" fmla="*/ 426054 h 808387"/>
              <a:gd name="connsiteX1268" fmla="*/ 877157 w 4790027"/>
              <a:gd name="connsiteY1268" fmla="*/ 425101 h 808387"/>
              <a:gd name="connsiteX1269" fmla="*/ 865918 w 4790027"/>
              <a:gd name="connsiteY1269" fmla="*/ 419005 h 808387"/>
              <a:gd name="connsiteX1270" fmla="*/ 866013 w 4790027"/>
              <a:gd name="connsiteY1270" fmla="*/ 416814 h 808387"/>
              <a:gd name="connsiteX1271" fmla="*/ 862298 w 4790027"/>
              <a:gd name="connsiteY1271" fmla="*/ 416529 h 808387"/>
              <a:gd name="connsiteX1272" fmla="*/ 3208115 w 4790027"/>
              <a:gd name="connsiteY1272" fmla="*/ 411671 h 808387"/>
              <a:gd name="connsiteX1273" fmla="*/ 3212497 w 4790027"/>
              <a:gd name="connsiteY1273" fmla="*/ 421291 h 808387"/>
              <a:gd name="connsiteX1274" fmla="*/ 3229832 w 4790027"/>
              <a:gd name="connsiteY1274" fmla="*/ 429578 h 808387"/>
              <a:gd name="connsiteX1275" fmla="*/ 3250692 w 4790027"/>
              <a:gd name="connsiteY1275" fmla="*/ 424149 h 808387"/>
              <a:gd name="connsiteX1276" fmla="*/ 3258312 w 4790027"/>
              <a:gd name="connsiteY1276" fmla="*/ 424720 h 808387"/>
              <a:gd name="connsiteX1277" fmla="*/ 3268504 w 4790027"/>
              <a:gd name="connsiteY1277" fmla="*/ 425482 h 808387"/>
              <a:gd name="connsiteX1278" fmla="*/ 3275647 w 4790027"/>
              <a:gd name="connsiteY1278" fmla="*/ 433007 h 808387"/>
              <a:gd name="connsiteX1279" fmla="*/ 3289554 w 4790027"/>
              <a:gd name="connsiteY1279" fmla="*/ 422720 h 808387"/>
              <a:gd name="connsiteX1280" fmla="*/ 3265074 w 4790027"/>
              <a:gd name="connsiteY1280" fmla="*/ 419386 h 808387"/>
              <a:gd name="connsiteX1281" fmla="*/ 3240976 w 4790027"/>
              <a:gd name="connsiteY1281" fmla="*/ 416814 h 808387"/>
              <a:gd name="connsiteX1282" fmla="*/ 3225927 w 4790027"/>
              <a:gd name="connsiteY1282" fmla="*/ 413005 h 808387"/>
              <a:gd name="connsiteX1283" fmla="*/ 3215735 w 4790027"/>
              <a:gd name="connsiteY1283" fmla="*/ 412243 h 808387"/>
              <a:gd name="connsiteX1284" fmla="*/ 3220688 w 4790027"/>
              <a:gd name="connsiteY1284" fmla="*/ 414910 h 808387"/>
              <a:gd name="connsiteX1285" fmla="*/ 3208115 w 4790027"/>
              <a:gd name="connsiteY1285" fmla="*/ 411671 h 808387"/>
              <a:gd name="connsiteX1286" fmla="*/ 793909 w 4790027"/>
              <a:gd name="connsiteY1286" fmla="*/ 407575 h 808387"/>
              <a:gd name="connsiteX1287" fmla="*/ 796766 w 4790027"/>
              <a:gd name="connsiteY1287" fmla="*/ 410147 h 808387"/>
              <a:gd name="connsiteX1288" fmla="*/ 798957 w 4790027"/>
              <a:gd name="connsiteY1288" fmla="*/ 408909 h 808387"/>
              <a:gd name="connsiteX1289" fmla="*/ 793909 w 4790027"/>
              <a:gd name="connsiteY1289" fmla="*/ 407575 h 808387"/>
              <a:gd name="connsiteX1290" fmla="*/ 1231547 w 4790027"/>
              <a:gd name="connsiteY1290" fmla="*/ 407551 h 808387"/>
              <a:gd name="connsiteX1291" fmla="*/ 1245203 w 4790027"/>
              <a:gd name="connsiteY1291" fmla="*/ 412337 h 808387"/>
              <a:gd name="connsiteX1292" fmla="*/ 1246822 w 4790027"/>
              <a:gd name="connsiteY1292" fmla="*/ 417290 h 808387"/>
              <a:gd name="connsiteX1293" fmla="*/ 1232059 w 4790027"/>
              <a:gd name="connsiteY1293" fmla="*/ 423100 h 808387"/>
              <a:gd name="connsiteX1294" fmla="*/ 1220343 w 4790027"/>
              <a:gd name="connsiteY1294" fmla="*/ 438912 h 808387"/>
              <a:gd name="connsiteX1295" fmla="*/ 1234249 w 4790027"/>
              <a:gd name="connsiteY1295" fmla="*/ 415004 h 808387"/>
              <a:gd name="connsiteX1296" fmla="*/ 1229106 w 4790027"/>
              <a:gd name="connsiteY1296" fmla="*/ 409765 h 808387"/>
              <a:gd name="connsiteX1297" fmla="*/ 1219962 w 4790027"/>
              <a:gd name="connsiteY1297" fmla="*/ 410908 h 808387"/>
              <a:gd name="connsiteX1298" fmla="*/ 1231547 w 4790027"/>
              <a:gd name="connsiteY1298" fmla="*/ 407551 h 808387"/>
              <a:gd name="connsiteX1299" fmla="*/ 488061 w 4790027"/>
              <a:gd name="connsiteY1299" fmla="*/ 405194 h 808387"/>
              <a:gd name="connsiteX1300" fmla="*/ 473107 w 4790027"/>
              <a:gd name="connsiteY1300" fmla="*/ 414243 h 808387"/>
              <a:gd name="connsiteX1301" fmla="*/ 482917 w 4790027"/>
              <a:gd name="connsiteY1301" fmla="*/ 434531 h 808387"/>
              <a:gd name="connsiteX1302" fmla="*/ 488727 w 4790027"/>
              <a:gd name="connsiteY1302" fmla="*/ 426625 h 808387"/>
              <a:gd name="connsiteX1303" fmla="*/ 488061 w 4790027"/>
              <a:gd name="connsiteY1303" fmla="*/ 405194 h 808387"/>
              <a:gd name="connsiteX1304" fmla="*/ 1621155 w 4790027"/>
              <a:gd name="connsiteY1304" fmla="*/ 403861 h 808387"/>
              <a:gd name="connsiteX1305" fmla="*/ 1631156 w 4790027"/>
              <a:gd name="connsiteY1305" fmla="*/ 407385 h 808387"/>
              <a:gd name="connsiteX1306" fmla="*/ 1621155 w 4790027"/>
              <a:gd name="connsiteY1306" fmla="*/ 403861 h 808387"/>
              <a:gd name="connsiteX1307" fmla="*/ 937832 w 4790027"/>
              <a:gd name="connsiteY1307" fmla="*/ 401574 h 808387"/>
              <a:gd name="connsiteX1308" fmla="*/ 938594 w 4790027"/>
              <a:gd name="connsiteY1308" fmla="*/ 401764 h 808387"/>
              <a:gd name="connsiteX1309" fmla="*/ 938403 w 4790027"/>
              <a:gd name="connsiteY1309" fmla="*/ 401955 h 808387"/>
              <a:gd name="connsiteX1310" fmla="*/ 937832 w 4790027"/>
              <a:gd name="connsiteY1310" fmla="*/ 401574 h 808387"/>
              <a:gd name="connsiteX1311" fmla="*/ 3256765 w 4790027"/>
              <a:gd name="connsiteY1311" fmla="*/ 397420 h 808387"/>
              <a:gd name="connsiteX1312" fmla="*/ 3242120 w 4790027"/>
              <a:gd name="connsiteY1312" fmla="*/ 399765 h 808387"/>
              <a:gd name="connsiteX1313" fmla="*/ 3253645 w 4790027"/>
              <a:gd name="connsiteY1313" fmla="*/ 407004 h 808387"/>
              <a:gd name="connsiteX1314" fmla="*/ 3262408 w 4790027"/>
              <a:gd name="connsiteY1314" fmla="*/ 405289 h 808387"/>
              <a:gd name="connsiteX1315" fmla="*/ 3256765 w 4790027"/>
              <a:gd name="connsiteY1315" fmla="*/ 397420 h 808387"/>
              <a:gd name="connsiteX1316" fmla="*/ 881634 w 4790027"/>
              <a:gd name="connsiteY1316" fmla="*/ 397003 h 808387"/>
              <a:gd name="connsiteX1317" fmla="*/ 878872 w 4790027"/>
              <a:gd name="connsiteY1317" fmla="*/ 401479 h 808387"/>
              <a:gd name="connsiteX1318" fmla="*/ 881920 w 4790027"/>
              <a:gd name="connsiteY1318" fmla="*/ 397574 h 808387"/>
              <a:gd name="connsiteX1319" fmla="*/ 881634 w 4790027"/>
              <a:gd name="connsiteY1319" fmla="*/ 397003 h 808387"/>
              <a:gd name="connsiteX1320" fmla="*/ 868013 w 4790027"/>
              <a:gd name="connsiteY1320" fmla="*/ 397003 h 808387"/>
              <a:gd name="connsiteX1321" fmla="*/ 863632 w 4790027"/>
              <a:gd name="connsiteY1321" fmla="*/ 398050 h 808387"/>
              <a:gd name="connsiteX1322" fmla="*/ 862965 w 4790027"/>
              <a:gd name="connsiteY1322" fmla="*/ 399955 h 808387"/>
              <a:gd name="connsiteX1323" fmla="*/ 875538 w 4790027"/>
              <a:gd name="connsiteY1323" fmla="*/ 410814 h 808387"/>
              <a:gd name="connsiteX1324" fmla="*/ 882777 w 4790027"/>
              <a:gd name="connsiteY1324" fmla="*/ 415767 h 808387"/>
              <a:gd name="connsiteX1325" fmla="*/ 884968 w 4790027"/>
              <a:gd name="connsiteY1325" fmla="*/ 415100 h 808387"/>
              <a:gd name="connsiteX1326" fmla="*/ 900017 w 4790027"/>
              <a:gd name="connsiteY1326" fmla="*/ 413386 h 808387"/>
              <a:gd name="connsiteX1327" fmla="*/ 900112 w 4790027"/>
              <a:gd name="connsiteY1327" fmla="*/ 407956 h 808387"/>
              <a:gd name="connsiteX1328" fmla="*/ 896398 w 4790027"/>
              <a:gd name="connsiteY1328" fmla="*/ 405099 h 808387"/>
              <a:gd name="connsiteX1329" fmla="*/ 885063 w 4790027"/>
              <a:gd name="connsiteY1329" fmla="*/ 402241 h 808387"/>
              <a:gd name="connsiteX1330" fmla="*/ 878014 w 4790027"/>
              <a:gd name="connsiteY1330" fmla="*/ 403956 h 808387"/>
              <a:gd name="connsiteX1331" fmla="*/ 878110 w 4790027"/>
              <a:gd name="connsiteY1331" fmla="*/ 403480 h 808387"/>
              <a:gd name="connsiteX1332" fmla="*/ 868013 w 4790027"/>
              <a:gd name="connsiteY1332" fmla="*/ 397003 h 808387"/>
              <a:gd name="connsiteX1333" fmla="*/ 475869 w 4790027"/>
              <a:gd name="connsiteY1333" fmla="*/ 396240 h 808387"/>
              <a:gd name="connsiteX1334" fmla="*/ 471773 w 4790027"/>
              <a:gd name="connsiteY1334" fmla="*/ 405956 h 808387"/>
              <a:gd name="connsiteX1335" fmla="*/ 475012 w 4790027"/>
              <a:gd name="connsiteY1335" fmla="*/ 412719 h 808387"/>
              <a:gd name="connsiteX1336" fmla="*/ 475869 w 4790027"/>
              <a:gd name="connsiteY1336" fmla="*/ 396240 h 808387"/>
              <a:gd name="connsiteX1337" fmla="*/ 2212276 w 4790027"/>
              <a:gd name="connsiteY1337" fmla="*/ 391859 h 808387"/>
              <a:gd name="connsiteX1338" fmla="*/ 2206466 w 4790027"/>
              <a:gd name="connsiteY1338" fmla="*/ 400527 h 808387"/>
              <a:gd name="connsiteX1339" fmla="*/ 2210562 w 4790027"/>
              <a:gd name="connsiteY1339" fmla="*/ 401194 h 808387"/>
              <a:gd name="connsiteX1340" fmla="*/ 2202656 w 4790027"/>
              <a:gd name="connsiteY1340" fmla="*/ 421101 h 808387"/>
              <a:gd name="connsiteX1341" fmla="*/ 2194084 w 4790027"/>
              <a:gd name="connsiteY1341" fmla="*/ 410052 h 808387"/>
              <a:gd name="connsiteX1342" fmla="*/ 2165604 w 4790027"/>
              <a:gd name="connsiteY1342" fmla="*/ 449676 h 808387"/>
              <a:gd name="connsiteX1343" fmla="*/ 2185702 w 4790027"/>
              <a:gd name="connsiteY1343" fmla="*/ 491300 h 808387"/>
              <a:gd name="connsiteX1344" fmla="*/ 2177129 w 4790027"/>
              <a:gd name="connsiteY1344" fmla="*/ 503397 h 808387"/>
              <a:gd name="connsiteX1345" fmla="*/ 2184749 w 4790027"/>
              <a:gd name="connsiteY1345" fmla="*/ 508445 h 808387"/>
              <a:gd name="connsiteX1346" fmla="*/ 2148364 w 4790027"/>
              <a:gd name="connsiteY1346" fmla="*/ 556451 h 808387"/>
              <a:gd name="connsiteX1347" fmla="*/ 2159603 w 4790027"/>
              <a:gd name="connsiteY1347" fmla="*/ 529400 h 808387"/>
              <a:gd name="connsiteX1348" fmla="*/ 2155793 w 4790027"/>
              <a:gd name="connsiteY1348" fmla="*/ 575025 h 808387"/>
              <a:gd name="connsiteX1349" fmla="*/ 2185416 w 4790027"/>
              <a:gd name="connsiteY1349" fmla="*/ 560356 h 808387"/>
              <a:gd name="connsiteX1350" fmla="*/ 2182844 w 4790027"/>
              <a:gd name="connsiteY1350" fmla="*/ 552546 h 808387"/>
              <a:gd name="connsiteX1351" fmla="*/ 2186273 w 4790027"/>
              <a:gd name="connsiteY1351" fmla="*/ 550450 h 808387"/>
              <a:gd name="connsiteX1352" fmla="*/ 2186368 w 4790027"/>
              <a:gd name="connsiteY1352" fmla="*/ 547307 h 808387"/>
              <a:gd name="connsiteX1353" fmla="*/ 2187607 w 4790027"/>
              <a:gd name="connsiteY1353" fmla="*/ 546355 h 808387"/>
              <a:gd name="connsiteX1354" fmla="*/ 2186083 w 4790027"/>
              <a:gd name="connsiteY1354" fmla="*/ 540735 h 808387"/>
              <a:gd name="connsiteX1355" fmla="*/ 2202275 w 4790027"/>
              <a:gd name="connsiteY1355" fmla="*/ 512636 h 808387"/>
              <a:gd name="connsiteX1356" fmla="*/ 2200656 w 4790027"/>
              <a:gd name="connsiteY1356" fmla="*/ 515017 h 808387"/>
              <a:gd name="connsiteX1357" fmla="*/ 2200656 w 4790027"/>
              <a:gd name="connsiteY1357" fmla="*/ 506254 h 808387"/>
              <a:gd name="connsiteX1358" fmla="*/ 2196846 w 4790027"/>
              <a:gd name="connsiteY1358" fmla="*/ 500254 h 808387"/>
              <a:gd name="connsiteX1359" fmla="*/ 2201989 w 4790027"/>
              <a:gd name="connsiteY1359" fmla="*/ 501301 h 808387"/>
              <a:gd name="connsiteX1360" fmla="*/ 2222659 w 4790027"/>
              <a:gd name="connsiteY1360" fmla="*/ 487871 h 808387"/>
              <a:gd name="connsiteX1361" fmla="*/ 2220277 w 4790027"/>
              <a:gd name="connsiteY1361" fmla="*/ 500920 h 808387"/>
              <a:gd name="connsiteX1362" fmla="*/ 2209609 w 4790027"/>
              <a:gd name="connsiteY1362" fmla="*/ 501111 h 808387"/>
              <a:gd name="connsiteX1363" fmla="*/ 2208181 w 4790027"/>
              <a:gd name="connsiteY1363" fmla="*/ 503492 h 808387"/>
              <a:gd name="connsiteX1364" fmla="*/ 2225992 w 4790027"/>
              <a:gd name="connsiteY1364" fmla="*/ 510064 h 808387"/>
              <a:gd name="connsiteX1365" fmla="*/ 2239613 w 4790027"/>
              <a:gd name="connsiteY1365" fmla="*/ 500158 h 808387"/>
              <a:gd name="connsiteX1366" fmla="*/ 2240851 w 4790027"/>
              <a:gd name="connsiteY1366" fmla="*/ 469583 h 808387"/>
              <a:gd name="connsiteX1367" fmla="*/ 2257520 w 4790027"/>
              <a:gd name="connsiteY1367" fmla="*/ 424244 h 808387"/>
              <a:gd name="connsiteX1368" fmla="*/ 2266569 w 4790027"/>
              <a:gd name="connsiteY1368" fmla="*/ 444913 h 808387"/>
              <a:gd name="connsiteX1369" fmla="*/ 2260663 w 4790027"/>
              <a:gd name="connsiteY1369" fmla="*/ 442056 h 808387"/>
              <a:gd name="connsiteX1370" fmla="*/ 2257615 w 4790027"/>
              <a:gd name="connsiteY1370" fmla="*/ 458915 h 808387"/>
              <a:gd name="connsiteX1371" fmla="*/ 2252091 w 4790027"/>
              <a:gd name="connsiteY1371" fmla="*/ 454153 h 808387"/>
              <a:gd name="connsiteX1372" fmla="*/ 2276951 w 4790027"/>
              <a:gd name="connsiteY1372" fmla="*/ 481204 h 808387"/>
              <a:gd name="connsiteX1373" fmla="*/ 2275808 w 4790027"/>
              <a:gd name="connsiteY1373" fmla="*/ 452152 h 808387"/>
              <a:gd name="connsiteX1374" fmla="*/ 2298478 w 4790027"/>
              <a:gd name="connsiteY1374" fmla="*/ 421196 h 808387"/>
              <a:gd name="connsiteX1375" fmla="*/ 2273046 w 4790027"/>
              <a:gd name="connsiteY1375" fmla="*/ 420910 h 808387"/>
              <a:gd name="connsiteX1376" fmla="*/ 2271998 w 4790027"/>
              <a:gd name="connsiteY1376" fmla="*/ 426530 h 808387"/>
              <a:gd name="connsiteX1377" fmla="*/ 2267807 w 4790027"/>
              <a:gd name="connsiteY1377" fmla="*/ 414338 h 808387"/>
              <a:gd name="connsiteX1378" fmla="*/ 2242661 w 4790027"/>
              <a:gd name="connsiteY1378" fmla="*/ 412147 h 808387"/>
              <a:gd name="connsiteX1379" fmla="*/ 2231707 w 4790027"/>
              <a:gd name="connsiteY1379" fmla="*/ 437293 h 808387"/>
              <a:gd name="connsiteX1380" fmla="*/ 2240280 w 4790027"/>
              <a:gd name="connsiteY1380" fmla="*/ 413671 h 808387"/>
              <a:gd name="connsiteX1381" fmla="*/ 2212276 w 4790027"/>
              <a:gd name="connsiteY1381" fmla="*/ 391859 h 808387"/>
              <a:gd name="connsiteX1382" fmla="*/ 743426 w 4790027"/>
              <a:gd name="connsiteY1382" fmla="*/ 389383 h 808387"/>
              <a:gd name="connsiteX1383" fmla="*/ 735139 w 4790027"/>
              <a:gd name="connsiteY1383" fmla="*/ 391192 h 808387"/>
              <a:gd name="connsiteX1384" fmla="*/ 738187 w 4790027"/>
              <a:gd name="connsiteY1384" fmla="*/ 392621 h 808387"/>
              <a:gd name="connsiteX1385" fmla="*/ 743426 w 4790027"/>
              <a:gd name="connsiteY1385" fmla="*/ 389383 h 808387"/>
              <a:gd name="connsiteX1386" fmla="*/ 895981 w 4790027"/>
              <a:gd name="connsiteY1386" fmla="*/ 387954 h 808387"/>
              <a:gd name="connsiteX1387" fmla="*/ 890492 w 4790027"/>
              <a:gd name="connsiteY1387" fmla="*/ 388525 h 808387"/>
              <a:gd name="connsiteX1388" fmla="*/ 895445 w 4790027"/>
              <a:gd name="connsiteY1388" fmla="*/ 393288 h 808387"/>
              <a:gd name="connsiteX1389" fmla="*/ 906113 w 4790027"/>
              <a:gd name="connsiteY1389" fmla="*/ 396907 h 808387"/>
              <a:gd name="connsiteX1390" fmla="*/ 900493 w 4790027"/>
              <a:gd name="connsiteY1390" fmla="*/ 398146 h 808387"/>
              <a:gd name="connsiteX1391" fmla="*/ 919258 w 4790027"/>
              <a:gd name="connsiteY1391" fmla="*/ 420244 h 808387"/>
              <a:gd name="connsiteX1392" fmla="*/ 922210 w 4790027"/>
              <a:gd name="connsiteY1392" fmla="*/ 420434 h 808387"/>
              <a:gd name="connsiteX1393" fmla="*/ 921544 w 4790027"/>
              <a:gd name="connsiteY1393" fmla="*/ 423577 h 808387"/>
              <a:gd name="connsiteX1394" fmla="*/ 922782 w 4790027"/>
              <a:gd name="connsiteY1394" fmla="*/ 425387 h 808387"/>
              <a:gd name="connsiteX1395" fmla="*/ 931545 w 4790027"/>
              <a:gd name="connsiteY1395" fmla="*/ 428245 h 808387"/>
              <a:gd name="connsiteX1396" fmla="*/ 937165 w 4790027"/>
              <a:gd name="connsiteY1396" fmla="*/ 424244 h 808387"/>
              <a:gd name="connsiteX1397" fmla="*/ 930116 w 4790027"/>
              <a:gd name="connsiteY1397" fmla="*/ 418815 h 808387"/>
              <a:gd name="connsiteX1398" fmla="*/ 936022 w 4790027"/>
              <a:gd name="connsiteY1398" fmla="*/ 412433 h 808387"/>
              <a:gd name="connsiteX1399" fmla="*/ 928687 w 4790027"/>
              <a:gd name="connsiteY1399" fmla="*/ 409290 h 808387"/>
              <a:gd name="connsiteX1400" fmla="*/ 923068 w 4790027"/>
              <a:gd name="connsiteY1400" fmla="*/ 413386 h 808387"/>
              <a:gd name="connsiteX1401" fmla="*/ 924782 w 4790027"/>
              <a:gd name="connsiteY1401" fmla="*/ 420625 h 808387"/>
              <a:gd name="connsiteX1402" fmla="*/ 915448 w 4790027"/>
              <a:gd name="connsiteY1402" fmla="*/ 412528 h 808387"/>
              <a:gd name="connsiteX1403" fmla="*/ 921067 w 4790027"/>
              <a:gd name="connsiteY1403" fmla="*/ 408528 h 808387"/>
              <a:gd name="connsiteX1404" fmla="*/ 911161 w 4790027"/>
              <a:gd name="connsiteY1404" fmla="*/ 405099 h 808387"/>
              <a:gd name="connsiteX1405" fmla="*/ 912495 w 4790027"/>
              <a:gd name="connsiteY1405" fmla="*/ 393574 h 808387"/>
              <a:gd name="connsiteX1406" fmla="*/ 907637 w 4790027"/>
              <a:gd name="connsiteY1406" fmla="*/ 394812 h 808387"/>
              <a:gd name="connsiteX1407" fmla="*/ 909637 w 4790027"/>
              <a:gd name="connsiteY1407" fmla="*/ 399003 h 808387"/>
              <a:gd name="connsiteX1408" fmla="*/ 902398 w 4790027"/>
              <a:gd name="connsiteY1408" fmla="*/ 391383 h 808387"/>
              <a:gd name="connsiteX1409" fmla="*/ 899827 w 4790027"/>
              <a:gd name="connsiteY1409" fmla="*/ 392240 h 808387"/>
              <a:gd name="connsiteX1410" fmla="*/ 895981 w 4790027"/>
              <a:gd name="connsiteY1410" fmla="*/ 387954 h 808387"/>
              <a:gd name="connsiteX1411" fmla="*/ 817054 w 4790027"/>
              <a:gd name="connsiteY1411" fmla="*/ 386906 h 808387"/>
              <a:gd name="connsiteX1412" fmla="*/ 825436 w 4790027"/>
              <a:gd name="connsiteY1412" fmla="*/ 395193 h 808387"/>
              <a:gd name="connsiteX1413" fmla="*/ 833247 w 4790027"/>
              <a:gd name="connsiteY1413" fmla="*/ 393478 h 808387"/>
              <a:gd name="connsiteX1414" fmla="*/ 830008 w 4790027"/>
              <a:gd name="connsiteY1414" fmla="*/ 402527 h 808387"/>
              <a:gd name="connsiteX1415" fmla="*/ 840390 w 4790027"/>
              <a:gd name="connsiteY1415" fmla="*/ 401003 h 808387"/>
              <a:gd name="connsiteX1416" fmla="*/ 839438 w 4790027"/>
              <a:gd name="connsiteY1416" fmla="*/ 399288 h 808387"/>
              <a:gd name="connsiteX1417" fmla="*/ 838105 w 4790027"/>
              <a:gd name="connsiteY1417" fmla="*/ 391573 h 808387"/>
              <a:gd name="connsiteX1418" fmla="*/ 836866 w 4790027"/>
              <a:gd name="connsiteY1418" fmla="*/ 390811 h 808387"/>
              <a:gd name="connsiteX1419" fmla="*/ 830580 w 4790027"/>
              <a:gd name="connsiteY1419" fmla="*/ 391669 h 808387"/>
              <a:gd name="connsiteX1420" fmla="*/ 830961 w 4790027"/>
              <a:gd name="connsiteY1420" fmla="*/ 388716 h 808387"/>
              <a:gd name="connsiteX1421" fmla="*/ 817054 w 4790027"/>
              <a:gd name="connsiteY1421" fmla="*/ 386906 h 808387"/>
              <a:gd name="connsiteX1422" fmla="*/ 908304 w 4790027"/>
              <a:gd name="connsiteY1422" fmla="*/ 386144 h 808387"/>
              <a:gd name="connsiteX1423" fmla="*/ 903256 w 4790027"/>
              <a:gd name="connsiteY1423" fmla="*/ 387478 h 808387"/>
              <a:gd name="connsiteX1424" fmla="*/ 905542 w 4790027"/>
              <a:gd name="connsiteY1424" fmla="*/ 390907 h 808387"/>
              <a:gd name="connsiteX1425" fmla="*/ 908304 w 4790027"/>
              <a:gd name="connsiteY1425" fmla="*/ 386144 h 808387"/>
              <a:gd name="connsiteX1426" fmla="*/ 1333786 w 4790027"/>
              <a:gd name="connsiteY1426" fmla="*/ 382524 h 808387"/>
              <a:gd name="connsiteX1427" fmla="*/ 1334548 w 4790027"/>
              <a:gd name="connsiteY1427" fmla="*/ 413385 h 808387"/>
              <a:gd name="connsiteX1428" fmla="*/ 1333786 w 4790027"/>
              <a:gd name="connsiteY1428" fmla="*/ 382524 h 808387"/>
              <a:gd name="connsiteX1429" fmla="*/ 881920 w 4790027"/>
              <a:gd name="connsiteY1429" fmla="*/ 380143 h 808387"/>
              <a:gd name="connsiteX1430" fmla="*/ 890206 w 4790027"/>
              <a:gd name="connsiteY1430" fmla="*/ 388144 h 808387"/>
              <a:gd name="connsiteX1431" fmla="*/ 881920 w 4790027"/>
              <a:gd name="connsiteY1431" fmla="*/ 380143 h 808387"/>
              <a:gd name="connsiteX1432" fmla="*/ 3151918 w 4790027"/>
              <a:gd name="connsiteY1432" fmla="*/ 375000 h 808387"/>
              <a:gd name="connsiteX1433" fmla="*/ 3139630 w 4790027"/>
              <a:gd name="connsiteY1433" fmla="*/ 377572 h 808387"/>
              <a:gd name="connsiteX1434" fmla="*/ 3151727 w 4790027"/>
              <a:gd name="connsiteY1434" fmla="*/ 377286 h 808387"/>
              <a:gd name="connsiteX1435" fmla="*/ 3151918 w 4790027"/>
              <a:gd name="connsiteY1435" fmla="*/ 375000 h 808387"/>
              <a:gd name="connsiteX1436" fmla="*/ 933069 w 4790027"/>
              <a:gd name="connsiteY1436" fmla="*/ 373190 h 808387"/>
              <a:gd name="connsiteX1437" fmla="*/ 929735 w 4790027"/>
              <a:gd name="connsiteY1437" fmla="*/ 379191 h 808387"/>
              <a:gd name="connsiteX1438" fmla="*/ 941641 w 4790027"/>
              <a:gd name="connsiteY1438" fmla="*/ 387478 h 808387"/>
              <a:gd name="connsiteX1439" fmla="*/ 947071 w 4790027"/>
              <a:gd name="connsiteY1439" fmla="*/ 386620 h 808387"/>
              <a:gd name="connsiteX1440" fmla="*/ 933069 w 4790027"/>
              <a:gd name="connsiteY1440" fmla="*/ 373190 h 808387"/>
              <a:gd name="connsiteX1441" fmla="*/ 871918 w 4790027"/>
              <a:gd name="connsiteY1441" fmla="*/ 368142 h 808387"/>
              <a:gd name="connsiteX1442" fmla="*/ 872585 w 4790027"/>
              <a:gd name="connsiteY1442" fmla="*/ 370713 h 808387"/>
              <a:gd name="connsiteX1443" fmla="*/ 880872 w 4790027"/>
              <a:gd name="connsiteY1443" fmla="*/ 379191 h 808387"/>
              <a:gd name="connsiteX1444" fmla="*/ 881729 w 4790027"/>
              <a:gd name="connsiteY1444" fmla="*/ 371571 h 808387"/>
              <a:gd name="connsiteX1445" fmla="*/ 871918 w 4790027"/>
              <a:gd name="connsiteY1445" fmla="*/ 368142 h 808387"/>
              <a:gd name="connsiteX1446" fmla="*/ 1149858 w 4790027"/>
              <a:gd name="connsiteY1446" fmla="*/ 367570 h 808387"/>
              <a:gd name="connsiteX1447" fmla="*/ 1146048 w 4790027"/>
              <a:gd name="connsiteY1447" fmla="*/ 370713 h 808387"/>
              <a:gd name="connsiteX1448" fmla="*/ 1161479 w 4790027"/>
              <a:gd name="connsiteY1448" fmla="*/ 386334 h 808387"/>
              <a:gd name="connsiteX1449" fmla="*/ 1152621 w 4790027"/>
              <a:gd name="connsiteY1449" fmla="*/ 384239 h 808387"/>
              <a:gd name="connsiteX1450" fmla="*/ 1159002 w 4790027"/>
              <a:gd name="connsiteY1450" fmla="*/ 401002 h 808387"/>
              <a:gd name="connsiteX1451" fmla="*/ 1145953 w 4790027"/>
              <a:gd name="connsiteY1451" fmla="*/ 408527 h 808387"/>
              <a:gd name="connsiteX1452" fmla="*/ 1130618 w 4790027"/>
              <a:gd name="connsiteY1452" fmla="*/ 389573 h 808387"/>
              <a:gd name="connsiteX1453" fmla="*/ 1139381 w 4790027"/>
              <a:gd name="connsiteY1453" fmla="*/ 395002 h 808387"/>
              <a:gd name="connsiteX1454" fmla="*/ 1140809 w 4790027"/>
              <a:gd name="connsiteY1454" fmla="*/ 368713 h 808387"/>
              <a:gd name="connsiteX1455" fmla="*/ 1149858 w 4790027"/>
              <a:gd name="connsiteY1455" fmla="*/ 367570 h 808387"/>
              <a:gd name="connsiteX1456" fmla="*/ 3151620 w 4790027"/>
              <a:gd name="connsiteY1456" fmla="*/ 365654 h 808387"/>
              <a:gd name="connsiteX1457" fmla="*/ 3137249 w 4790027"/>
              <a:gd name="connsiteY1457" fmla="*/ 371285 h 808387"/>
              <a:gd name="connsiteX1458" fmla="*/ 3136963 w 4790027"/>
              <a:gd name="connsiteY1458" fmla="*/ 373000 h 808387"/>
              <a:gd name="connsiteX1459" fmla="*/ 3137059 w 4790027"/>
              <a:gd name="connsiteY1459" fmla="*/ 373381 h 808387"/>
              <a:gd name="connsiteX1460" fmla="*/ 3170206 w 4790027"/>
              <a:gd name="connsiteY1460" fmla="*/ 369094 h 808387"/>
              <a:gd name="connsiteX1461" fmla="*/ 3151620 w 4790027"/>
              <a:gd name="connsiteY1461" fmla="*/ 365654 h 808387"/>
              <a:gd name="connsiteX1462" fmla="*/ 920591 w 4790027"/>
              <a:gd name="connsiteY1462" fmla="*/ 363760 h 808387"/>
              <a:gd name="connsiteX1463" fmla="*/ 916972 w 4790027"/>
              <a:gd name="connsiteY1463" fmla="*/ 365380 h 808387"/>
              <a:gd name="connsiteX1464" fmla="*/ 916876 w 4790027"/>
              <a:gd name="connsiteY1464" fmla="*/ 366427 h 808387"/>
              <a:gd name="connsiteX1465" fmla="*/ 925925 w 4790027"/>
              <a:gd name="connsiteY1465" fmla="*/ 366904 h 808387"/>
              <a:gd name="connsiteX1466" fmla="*/ 920591 w 4790027"/>
              <a:gd name="connsiteY1466" fmla="*/ 363760 h 808387"/>
              <a:gd name="connsiteX1467" fmla="*/ 3118580 w 4790027"/>
              <a:gd name="connsiteY1467" fmla="*/ 362617 h 808387"/>
              <a:gd name="connsiteX1468" fmla="*/ 3126105 w 4790027"/>
              <a:gd name="connsiteY1468" fmla="*/ 371761 h 808387"/>
              <a:gd name="connsiteX1469" fmla="*/ 3128677 w 4790027"/>
              <a:gd name="connsiteY1469" fmla="*/ 371380 h 808387"/>
              <a:gd name="connsiteX1470" fmla="*/ 3129439 w 4790027"/>
              <a:gd name="connsiteY1470" fmla="*/ 369571 h 808387"/>
              <a:gd name="connsiteX1471" fmla="*/ 3130486 w 4790027"/>
              <a:gd name="connsiteY1471" fmla="*/ 370904 h 808387"/>
              <a:gd name="connsiteX1472" fmla="*/ 3133439 w 4790027"/>
              <a:gd name="connsiteY1472" fmla="*/ 369571 h 808387"/>
              <a:gd name="connsiteX1473" fmla="*/ 3135725 w 4790027"/>
              <a:gd name="connsiteY1473" fmla="*/ 367665 h 808387"/>
              <a:gd name="connsiteX1474" fmla="*/ 3118580 w 4790027"/>
              <a:gd name="connsiteY1474" fmla="*/ 362617 h 808387"/>
              <a:gd name="connsiteX1475" fmla="*/ 966597 w 4790027"/>
              <a:gd name="connsiteY1475" fmla="*/ 356616 h 808387"/>
              <a:gd name="connsiteX1476" fmla="*/ 994219 w 4790027"/>
              <a:gd name="connsiteY1476" fmla="*/ 398240 h 808387"/>
              <a:gd name="connsiteX1477" fmla="*/ 966597 w 4790027"/>
              <a:gd name="connsiteY1477" fmla="*/ 356616 h 808387"/>
              <a:gd name="connsiteX1478" fmla="*/ 1061109 w 4790027"/>
              <a:gd name="connsiteY1478" fmla="*/ 356568 h 808387"/>
              <a:gd name="connsiteX1479" fmla="*/ 1074706 w 4790027"/>
              <a:gd name="connsiteY1479" fmla="*/ 381000 h 808387"/>
              <a:gd name="connsiteX1480" fmla="*/ 1057847 w 4790027"/>
              <a:gd name="connsiteY1480" fmla="*/ 391763 h 808387"/>
              <a:gd name="connsiteX1481" fmla="*/ 1036511 w 4790027"/>
              <a:gd name="connsiteY1481" fmla="*/ 368998 h 808387"/>
              <a:gd name="connsiteX1482" fmla="*/ 1061109 w 4790027"/>
              <a:gd name="connsiteY1482" fmla="*/ 356568 h 808387"/>
              <a:gd name="connsiteX1483" fmla="*/ 1655540 w 4790027"/>
              <a:gd name="connsiteY1483" fmla="*/ 354997 h 808387"/>
              <a:gd name="connsiteX1484" fmla="*/ 1655350 w 4790027"/>
              <a:gd name="connsiteY1484" fmla="*/ 355568 h 808387"/>
              <a:gd name="connsiteX1485" fmla="*/ 1655540 w 4790027"/>
              <a:gd name="connsiteY1485" fmla="*/ 354997 h 808387"/>
              <a:gd name="connsiteX1486" fmla="*/ 1960150 w 4790027"/>
              <a:gd name="connsiteY1486" fmla="*/ 350996 h 808387"/>
              <a:gd name="connsiteX1487" fmla="*/ 1922431 w 4790027"/>
              <a:gd name="connsiteY1487" fmla="*/ 394906 h 808387"/>
              <a:gd name="connsiteX1488" fmla="*/ 1960150 w 4790027"/>
              <a:gd name="connsiteY1488" fmla="*/ 350996 h 808387"/>
              <a:gd name="connsiteX1489" fmla="*/ 856964 w 4790027"/>
              <a:gd name="connsiteY1489" fmla="*/ 350902 h 808387"/>
              <a:gd name="connsiteX1490" fmla="*/ 868299 w 4790027"/>
              <a:gd name="connsiteY1490" fmla="*/ 365761 h 808387"/>
              <a:gd name="connsiteX1491" fmla="*/ 865441 w 4790027"/>
              <a:gd name="connsiteY1491" fmla="*/ 358140 h 808387"/>
              <a:gd name="connsiteX1492" fmla="*/ 865822 w 4790027"/>
              <a:gd name="connsiteY1492" fmla="*/ 357950 h 808387"/>
              <a:gd name="connsiteX1493" fmla="*/ 856964 w 4790027"/>
              <a:gd name="connsiteY1493" fmla="*/ 350902 h 808387"/>
              <a:gd name="connsiteX1494" fmla="*/ 3190494 w 4790027"/>
              <a:gd name="connsiteY1494" fmla="*/ 350139 h 808387"/>
              <a:gd name="connsiteX1495" fmla="*/ 3182493 w 4790027"/>
              <a:gd name="connsiteY1495" fmla="*/ 364522 h 808387"/>
              <a:gd name="connsiteX1496" fmla="*/ 3178302 w 4790027"/>
              <a:gd name="connsiteY1496" fmla="*/ 366332 h 808387"/>
              <a:gd name="connsiteX1497" fmla="*/ 3179635 w 4790027"/>
              <a:gd name="connsiteY1497" fmla="*/ 368904 h 808387"/>
              <a:gd name="connsiteX1498" fmla="*/ 3180397 w 4790027"/>
              <a:gd name="connsiteY1498" fmla="*/ 368332 h 808387"/>
              <a:gd name="connsiteX1499" fmla="*/ 3180302 w 4790027"/>
              <a:gd name="connsiteY1499" fmla="*/ 369666 h 808387"/>
              <a:gd name="connsiteX1500" fmla="*/ 3213354 w 4790027"/>
              <a:gd name="connsiteY1500" fmla="*/ 374809 h 808387"/>
              <a:gd name="connsiteX1501" fmla="*/ 3214021 w 4790027"/>
              <a:gd name="connsiteY1501" fmla="*/ 365570 h 808387"/>
              <a:gd name="connsiteX1502" fmla="*/ 3253073 w 4790027"/>
              <a:gd name="connsiteY1502" fmla="*/ 356807 h 808387"/>
              <a:gd name="connsiteX1503" fmla="*/ 3227260 w 4790027"/>
              <a:gd name="connsiteY1503" fmla="*/ 359569 h 808387"/>
              <a:gd name="connsiteX1504" fmla="*/ 3190494 w 4790027"/>
              <a:gd name="connsiteY1504" fmla="*/ 350139 h 808387"/>
              <a:gd name="connsiteX1505" fmla="*/ 893350 w 4790027"/>
              <a:gd name="connsiteY1505" fmla="*/ 347282 h 808387"/>
              <a:gd name="connsiteX1506" fmla="*/ 891826 w 4790027"/>
              <a:gd name="connsiteY1506" fmla="*/ 351568 h 808387"/>
              <a:gd name="connsiteX1507" fmla="*/ 887730 w 4790027"/>
              <a:gd name="connsiteY1507" fmla="*/ 350139 h 808387"/>
              <a:gd name="connsiteX1508" fmla="*/ 884396 w 4790027"/>
              <a:gd name="connsiteY1508" fmla="*/ 359855 h 808387"/>
              <a:gd name="connsiteX1509" fmla="*/ 880967 w 4790027"/>
              <a:gd name="connsiteY1509" fmla="*/ 357950 h 808387"/>
              <a:gd name="connsiteX1510" fmla="*/ 885253 w 4790027"/>
              <a:gd name="connsiteY1510" fmla="*/ 370047 h 808387"/>
              <a:gd name="connsiteX1511" fmla="*/ 900017 w 4790027"/>
              <a:gd name="connsiteY1511" fmla="*/ 383572 h 808387"/>
              <a:gd name="connsiteX1512" fmla="*/ 901732 w 4790027"/>
              <a:gd name="connsiteY1512" fmla="*/ 376143 h 808387"/>
              <a:gd name="connsiteX1513" fmla="*/ 941927 w 4790027"/>
              <a:gd name="connsiteY1513" fmla="*/ 406242 h 808387"/>
              <a:gd name="connsiteX1514" fmla="*/ 941641 w 4790027"/>
              <a:gd name="connsiteY1514" fmla="*/ 402337 h 808387"/>
              <a:gd name="connsiteX1515" fmla="*/ 938593 w 4790027"/>
              <a:gd name="connsiteY1515" fmla="*/ 401670 h 808387"/>
              <a:gd name="connsiteX1516" fmla="*/ 940498 w 4790027"/>
              <a:gd name="connsiteY1516" fmla="*/ 399384 h 808387"/>
              <a:gd name="connsiteX1517" fmla="*/ 943261 w 4790027"/>
              <a:gd name="connsiteY1517" fmla="*/ 394621 h 808387"/>
              <a:gd name="connsiteX1518" fmla="*/ 936498 w 4790027"/>
              <a:gd name="connsiteY1518" fmla="*/ 386906 h 808387"/>
              <a:gd name="connsiteX1519" fmla="*/ 926115 w 4790027"/>
              <a:gd name="connsiteY1519" fmla="*/ 388144 h 808387"/>
              <a:gd name="connsiteX1520" fmla="*/ 920401 w 4790027"/>
              <a:gd name="connsiteY1520" fmla="*/ 371190 h 808387"/>
              <a:gd name="connsiteX1521" fmla="*/ 905923 w 4790027"/>
              <a:gd name="connsiteY1521" fmla="*/ 366904 h 808387"/>
              <a:gd name="connsiteX1522" fmla="*/ 900208 w 4790027"/>
              <a:gd name="connsiteY1522" fmla="*/ 358331 h 808387"/>
              <a:gd name="connsiteX1523" fmla="*/ 895064 w 4790027"/>
              <a:gd name="connsiteY1523" fmla="*/ 368332 h 808387"/>
              <a:gd name="connsiteX1524" fmla="*/ 897445 w 4790027"/>
              <a:gd name="connsiteY1524" fmla="*/ 354712 h 808387"/>
              <a:gd name="connsiteX1525" fmla="*/ 893350 w 4790027"/>
              <a:gd name="connsiteY1525" fmla="*/ 347282 h 808387"/>
              <a:gd name="connsiteX1526" fmla="*/ 2529650 w 4790027"/>
              <a:gd name="connsiteY1526" fmla="*/ 345472 h 808387"/>
              <a:gd name="connsiteX1527" fmla="*/ 2540603 w 4790027"/>
              <a:gd name="connsiteY1527" fmla="*/ 380905 h 808387"/>
              <a:gd name="connsiteX1528" fmla="*/ 2529650 w 4790027"/>
              <a:gd name="connsiteY1528" fmla="*/ 345472 h 808387"/>
              <a:gd name="connsiteX1529" fmla="*/ 1652486 w 4790027"/>
              <a:gd name="connsiteY1529" fmla="*/ 345188 h 808387"/>
              <a:gd name="connsiteX1530" fmla="*/ 1654683 w 4790027"/>
              <a:gd name="connsiteY1530" fmla="*/ 347853 h 808387"/>
              <a:gd name="connsiteX1531" fmla="*/ 1652486 w 4790027"/>
              <a:gd name="connsiteY1531" fmla="*/ 345188 h 808387"/>
              <a:gd name="connsiteX1532" fmla="*/ 904113 w 4790027"/>
              <a:gd name="connsiteY1532" fmla="*/ 335757 h 808387"/>
              <a:gd name="connsiteX1533" fmla="*/ 901351 w 4790027"/>
              <a:gd name="connsiteY1533" fmla="*/ 337948 h 808387"/>
              <a:gd name="connsiteX1534" fmla="*/ 903922 w 4790027"/>
              <a:gd name="connsiteY1534" fmla="*/ 336709 h 808387"/>
              <a:gd name="connsiteX1535" fmla="*/ 914495 w 4790027"/>
              <a:gd name="connsiteY1535" fmla="*/ 356521 h 808387"/>
              <a:gd name="connsiteX1536" fmla="*/ 916686 w 4790027"/>
              <a:gd name="connsiteY1536" fmla="*/ 355950 h 808387"/>
              <a:gd name="connsiteX1537" fmla="*/ 904113 w 4790027"/>
              <a:gd name="connsiteY1537" fmla="*/ 335757 h 808387"/>
              <a:gd name="connsiteX1538" fmla="*/ 2067116 w 4790027"/>
              <a:gd name="connsiteY1538" fmla="*/ 335661 h 808387"/>
              <a:gd name="connsiteX1539" fmla="*/ 2044732 w 4790027"/>
              <a:gd name="connsiteY1539" fmla="*/ 353187 h 808387"/>
              <a:gd name="connsiteX1540" fmla="*/ 2014538 w 4790027"/>
              <a:gd name="connsiteY1540" fmla="*/ 367569 h 808387"/>
              <a:gd name="connsiteX1541" fmla="*/ 2067116 w 4790027"/>
              <a:gd name="connsiteY1541" fmla="*/ 335661 h 808387"/>
              <a:gd name="connsiteX1542" fmla="*/ 845248 w 4790027"/>
              <a:gd name="connsiteY1542" fmla="*/ 333661 h 808387"/>
              <a:gd name="connsiteX1543" fmla="*/ 831818 w 4790027"/>
              <a:gd name="connsiteY1543" fmla="*/ 341948 h 808387"/>
              <a:gd name="connsiteX1544" fmla="*/ 834390 w 4790027"/>
              <a:gd name="connsiteY1544" fmla="*/ 342901 h 808387"/>
              <a:gd name="connsiteX1545" fmla="*/ 844105 w 4790027"/>
              <a:gd name="connsiteY1545" fmla="*/ 341662 h 808387"/>
              <a:gd name="connsiteX1546" fmla="*/ 842105 w 4790027"/>
              <a:gd name="connsiteY1546" fmla="*/ 348235 h 808387"/>
              <a:gd name="connsiteX1547" fmla="*/ 843915 w 4790027"/>
              <a:gd name="connsiteY1547" fmla="*/ 350044 h 808387"/>
              <a:gd name="connsiteX1548" fmla="*/ 845153 w 4790027"/>
              <a:gd name="connsiteY1548" fmla="*/ 350902 h 808387"/>
              <a:gd name="connsiteX1549" fmla="*/ 847058 w 4790027"/>
              <a:gd name="connsiteY1549" fmla="*/ 350806 h 808387"/>
              <a:gd name="connsiteX1550" fmla="*/ 846487 w 4790027"/>
              <a:gd name="connsiteY1550" fmla="*/ 352330 h 808387"/>
              <a:gd name="connsiteX1551" fmla="*/ 846582 w 4790027"/>
              <a:gd name="connsiteY1551" fmla="*/ 352426 h 808387"/>
              <a:gd name="connsiteX1552" fmla="*/ 845248 w 4790027"/>
              <a:gd name="connsiteY1552" fmla="*/ 333661 h 808387"/>
              <a:gd name="connsiteX1553" fmla="*/ 1242822 w 4790027"/>
              <a:gd name="connsiteY1553" fmla="*/ 333090 h 808387"/>
              <a:gd name="connsiteX1554" fmla="*/ 1247108 w 4790027"/>
              <a:gd name="connsiteY1554" fmla="*/ 379953 h 808387"/>
              <a:gd name="connsiteX1555" fmla="*/ 1242822 w 4790027"/>
              <a:gd name="connsiteY1555" fmla="*/ 333090 h 808387"/>
              <a:gd name="connsiteX1556" fmla="*/ 2379536 w 4790027"/>
              <a:gd name="connsiteY1556" fmla="*/ 330613 h 808387"/>
              <a:gd name="connsiteX1557" fmla="*/ 2402205 w 4790027"/>
              <a:gd name="connsiteY1557" fmla="*/ 367665 h 808387"/>
              <a:gd name="connsiteX1558" fmla="*/ 2378012 w 4790027"/>
              <a:gd name="connsiteY1558" fmla="*/ 369856 h 808387"/>
              <a:gd name="connsiteX1559" fmla="*/ 2379536 w 4790027"/>
              <a:gd name="connsiteY1559" fmla="*/ 330613 h 808387"/>
              <a:gd name="connsiteX1560" fmla="*/ 969264 w 4790027"/>
              <a:gd name="connsiteY1560" fmla="*/ 329470 h 808387"/>
              <a:gd name="connsiteX1561" fmla="*/ 1004983 w 4790027"/>
              <a:gd name="connsiteY1561" fmla="*/ 338043 h 808387"/>
              <a:gd name="connsiteX1562" fmla="*/ 1003649 w 4790027"/>
              <a:gd name="connsiteY1562" fmla="*/ 329756 h 808387"/>
              <a:gd name="connsiteX1563" fmla="*/ 1013936 w 4790027"/>
              <a:gd name="connsiteY1563" fmla="*/ 340233 h 808387"/>
              <a:gd name="connsiteX1564" fmla="*/ 1021651 w 4790027"/>
              <a:gd name="connsiteY1564" fmla="*/ 330804 h 808387"/>
              <a:gd name="connsiteX1565" fmla="*/ 1028509 w 4790027"/>
              <a:gd name="connsiteY1565" fmla="*/ 337757 h 808387"/>
              <a:gd name="connsiteX1566" fmla="*/ 1021175 w 4790027"/>
              <a:gd name="connsiteY1566" fmla="*/ 340614 h 808387"/>
              <a:gd name="connsiteX1567" fmla="*/ 1031843 w 4790027"/>
              <a:gd name="connsiteY1567" fmla="*/ 344520 h 808387"/>
              <a:gd name="connsiteX1568" fmla="*/ 1018984 w 4790027"/>
              <a:gd name="connsiteY1568" fmla="*/ 348806 h 808387"/>
              <a:gd name="connsiteX1569" fmla="*/ 1007935 w 4790027"/>
              <a:gd name="connsiteY1569" fmla="*/ 351473 h 808387"/>
              <a:gd name="connsiteX1570" fmla="*/ 969264 w 4790027"/>
              <a:gd name="connsiteY1570" fmla="*/ 329470 h 808387"/>
              <a:gd name="connsiteX1571" fmla="*/ 912304 w 4790027"/>
              <a:gd name="connsiteY1571" fmla="*/ 329375 h 808387"/>
              <a:gd name="connsiteX1572" fmla="*/ 916019 w 4790027"/>
              <a:gd name="connsiteY1572" fmla="*/ 348235 h 808387"/>
              <a:gd name="connsiteX1573" fmla="*/ 928402 w 4790027"/>
              <a:gd name="connsiteY1573" fmla="*/ 353854 h 808387"/>
              <a:gd name="connsiteX1574" fmla="*/ 912304 w 4790027"/>
              <a:gd name="connsiteY1574" fmla="*/ 329375 h 808387"/>
              <a:gd name="connsiteX1575" fmla="*/ 1398806 w 4790027"/>
              <a:gd name="connsiteY1575" fmla="*/ 327422 h 808387"/>
              <a:gd name="connsiteX1576" fmla="*/ 1419035 w 4790027"/>
              <a:gd name="connsiteY1576" fmla="*/ 357854 h 808387"/>
              <a:gd name="connsiteX1577" fmla="*/ 1399413 w 4790027"/>
              <a:gd name="connsiteY1577" fmla="*/ 371951 h 808387"/>
              <a:gd name="connsiteX1578" fmla="*/ 1371505 w 4790027"/>
              <a:gd name="connsiteY1578" fmla="*/ 350139 h 808387"/>
              <a:gd name="connsiteX1579" fmla="*/ 1398806 w 4790027"/>
              <a:gd name="connsiteY1579" fmla="*/ 327422 h 808387"/>
              <a:gd name="connsiteX1580" fmla="*/ 1617440 w 4790027"/>
              <a:gd name="connsiteY1580" fmla="*/ 319373 h 808387"/>
              <a:gd name="connsiteX1581" fmla="*/ 1617059 w 4790027"/>
              <a:gd name="connsiteY1581" fmla="*/ 320611 h 808387"/>
              <a:gd name="connsiteX1582" fmla="*/ 1616583 w 4790027"/>
              <a:gd name="connsiteY1582" fmla="*/ 321945 h 808387"/>
              <a:gd name="connsiteX1583" fmla="*/ 1617440 w 4790027"/>
              <a:gd name="connsiteY1583" fmla="*/ 319373 h 808387"/>
              <a:gd name="connsiteX1584" fmla="*/ 440245 w 4790027"/>
              <a:gd name="connsiteY1584" fmla="*/ 315183 h 808387"/>
              <a:gd name="connsiteX1585" fmla="*/ 436435 w 4790027"/>
              <a:gd name="connsiteY1585" fmla="*/ 318326 h 808387"/>
              <a:gd name="connsiteX1586" fmla="*/ 438055 w 4790027"/>
              <a:gd name="connsiteY1586" fmla="*/ 324041 h 808387"/>
              <a:gd name="connsiteX1587" fmla="*/ 444436 w 4790027"/>
              <a:gd name="connsiteY1587" fmla="*/ 327565 h 808387"/>
              <a:gd name="connsiteX1588" fmla="*/ 450723 w 4790027"/>
              <a:gd name="connsiteY1588" fmla="*/ 322327 h 808387"/>
              <a:gd name="connsiteX1589" fmla="*/ 440245 w 4790027"/>
              <a:gd name="connsiteY1589" fmla="*/ 315183 h 808387"/>
              <a:gd name="connsiteX1590" fmla="*/ 684466 w 4790027"/>
              <a:gd name="connsiteY1590" fmla="*/ 313944 h 808387"/>
              <a:gd name="connsiteX1591" fmla="*/ 685990 w 4790027"/>
              <a:gd name="connsiteY1591" fmla="*/ 318993 h 808387"/>
              <a:gd name="connsiteX1592" fmla="*/ 684085 w 4790027"/>
              <a:gd name="connsiteY1592" fmla="*/ 320517 h 808387"/>
              <a:gd name="connsiteX1593" fmla="*/ 708279 w 4790027"/>
              <a:gd name="connsiteY1593" fmla="*/ 320136 h 808387"/>
              <a:gd name="connsiteX1594" fmla="*/ 700563 w 4790027"/>
              <a:gd name="connsiteY1594" fmla="*/ 318516 h 808387"/>
              <a:gd name="connsiteX1595" fmla="*/ 699516 w 4790027"/>
              <a:gd name="connsiteY1595" fmla="*/ 318421 h 808387"/>
              <a:gd name="connsiteX1596" fmla="*/ 692944 w 4790027"/>
              <a:gd name="connsiteY1596" fmla="*/ 317945 h 808387"/>
              <a:gd name="connsiteX1597" fmla="*/ 692848 w 4790027"/>
              <a:gd name="connsiteY1597" fmla="*/ 315850 h 808387"/>
              <a:gd name="connsiteX1598" fmla="*/ 684466 w 4790027"/>
              <a:gd name="connsiteY1598" fmla="*/ 313944 h 808387"/>
              <a:gd name="connsiteX1599" fmla="*/ 808768 w 4790027"/>
              <a:gd name="connsiteY1599" fmla="*/ 310039 h 808387"/>
              <a:gd name="connsiteX1600" fmla="*/ 788194 w 4790027"/>
              <a:gd name="connsiteY1600" fmla="*/ 310896 h 808387"/>
              <a:gd name="connsiteX1601" fmla="*/ 816769 w 4790027"/>
              <a:gd name="connsiteY1601" fmla="*/ 337852 h 808387"/>
              <a:gd name="connsiteX1602" fmla="*/ 812292 w 4790027"/>
              <a:gd name="connsiteY1602" fmla="*/ 328804 h 808387"/>
              <a:gd name="connsiteX1603" fmla="*/ 821531 w 4790027"/>
              <a:gd name="connsiteY1603" fmla="*/ 326613 h 808387"/>
              <a:gd name="connsiteX1604" fmla="*/ 808768 w 4790027"/>
              <a:gd name="connsiteY1604" fmla="*/ 310039 h 808387"/>
              <a:gd name="connsiteX1605" fmla="*/ 3226237 w 4790027"/>
              <a:gd name="connsiteY1605" fmla="*/ 302787 h 808387"/>
              <a:gd name="connsiteX1606" fmla="*/ 3233738 w 4790027"/>
              <a:gd name="connsiteY1606" fmla="*/ 303657 h 808387"/>
              <a:gd name="connsiteX1607" fmla="*/ 3226237 w 4790027"/>
              <a:gd name="connsiteY1607" fmla="*/ 302787 h 808387"/>
              <a:gd name="connsiteX1608" fmla="*/ 2439162 w 4790027"/>
              <a:gd name="connsiteY1608" fmla="*/ 302038 h 808387"/>
              <a:gd name="connsiteX1609" fmla="*/ 2450211 w 4790027"/>
              <a:gd name="connsiteY1609" fmla="*/ 337471 h 808387"/>
              <a:gd name="connsiteX1610" fmla="*/ 2435828 w 4790027"/>
              <a:gd name="connsiteY1610" fmla="*/ 304324 h 808387"/>
              <a:gd name="connsiteX1611" fmla="*/ 2439162 w 4790027"/>
              <a:gd name="connsiteY1611" fmla="*/ 302038 h 808387"/>
              <a:gd name="connsiteX1612" fmla="*/ 3018949 w 4790027"/>
              <a:gd name="connsiteY1612" fmla="*/ 301657 h 808387"/>
              <a:gd name="connsiteX1613" fmla="*/ 2999327 w 4790027"/>
              <a:gd name="connsiteY1613" fmla="*/ 331566 h 808387"/>
              <a:gd name="connsiteX1614" fmla="*/ 3027712 w 4790027"/>
              <a:gd name="connsiteY1614" fmla="*/ 369856 h 808387"/>
              <a:gd name="connsiteX1615" fmla="*/ 3045333 w 4790027"/>
              <a:gd name="connsiteY1615" fmla="*/ 371476 h 808387"/>
              <a:gd name="connsiteX1616" fmla="*/ 3032093 w 4790027"/>
              <a:gd name="connsiteY1616" fmla="*/ 361760 h 808387"/>
              <a:gd name="connsiteX1617" fmla="*/ 3015710 w 4790027"/>
              <a:gd name="connsiteY1617" fmla="*/ 332423 h 808387"/>
              <a:gd name="connsiteX1618" fmla="*/ 3032474 w 4790027"/>
              <a:gd name="connsiteY1618" fmla="*/ 349663 h 808387"/>
              <a:gd name="connsiteX1619" fmla="*/ 3018949 w 4790027"/>
              <a:gd name="connsiteY1619" fmla="*/ 301657 h 808387"/>
              <a:gd name="connsiteX1620" fmla="*/ 757166 w 4790027"/>
              <a:gd name="connsiteY1620" fmla="*/ 300764 h 808387"/>
              <a:gd name="connsiteX1621" fmla="*/ 750475 w 4790027"/>
              <a:gd name="connsiteY1621" fmla="*/ 301181 h 808387"/>
              <a:gd name="connsiteX1622" fmla="*/ 758285 w 4790027"/>
              <a:gd name="connsiteY1622" fmla="*/ 305467 h 808387"/>
              <a:gd name="connsiteX1623" fmla="*/ 759714 w 4790027"/>
              <a:gd name="connsiteY1623" fmla="*/ 305372 h 808387"/>
              <a:gd name="connsiteX1624" fmla="*/ 760857 w 4790027"/>
              <a:gd name="connsiteY1624" fmla="*/ 304991 h 808387"/>
              <a:gd name="connsiteX1625" fmla="*/ 760857 w 4790027"/>
              <a:gd name="connsiteY1625" fmla="*/ 305943 h 808387"/>
              <a:gd name="connsiteX1626" fmla="*/ 768286 w 4790027"/>
              <a:gd name="connsiteY1626" fmla="*/ 302419 h 808387"/>
              <a:gd name="connsiteX1627" fmla="*/ 757166 w 4790027"/>
              <a:gd name="connsiteY1627" fmla="*/ 300764 h 808387"/>
              <a:gd name="connsiteX1628" fmla="*/ 662083 w 4790027"/>
              <a:gd name="connsiteY1628" fmla="*/ 297562 h 808387"/>
              <a:gd name="connsiteX1629" fmla="*/ 668369 w 4790027"/>
              <a:gd name="connsiteY1629" fmla="*/ 303277 h 808387"/>
              <a:gd name="connsiteX1630" fmla="*/ 682752 w 4790027"/>
              <a:gd name="connsiteY1630" fmla="*/ 312230 h 808387"/>
              <a:gd name="connsiteX1631" fmla="*/ 691038 w 4790027"/>
              <a:gd name="connsiteY1631" fmla="*/ 310992 h 808387"/>
              <a:gd name="connsiteX1632" fmla="*/ 691038 w 4790027"/>
              <a:gd name="connsiteY1632" fmla="*/ 308515 h 808387"/>
              <a:gd name="connsiteX1633" fmla="*/ 706660 w 4790027"/>
              <a:gd name="connsiteY1633" fmla="*/ 304991 h 808387"/>
              <a:gd name="connsiteX1634" fmla="*/ 705707 w 4790027"/>
              <a:gd name="connsiteY1634" fmla="*/ 303562 h 808387"/>
              <a:gd name="connsiteX1635" fmla="*/ 696849 w 4790027"/>
              <a:gd name="connsiteY1635" fmla="*/ 300800 h 808387"/>
              <a:gd name="connsiteX1636" fmla="*/ 693801 w 4790027"/>
              <a:gd name="connsiteY1636" fmla="*/ 306325 h 808387"/>
              <a:gd name="connsiteX1637" fmla="*/ 676370 w 4790027"/>
              <a:gd name="connsiteY1637" fmla="*/ 300419 h 808387"/>
              <a:gd name="connsiteX1638" fmla="*/ 677323 w 4790027"/>
              <a:gd name="connsiteY1638" fmla="*/ 300133 h 808387"/>
              <a:gd name="connsiteX1639" fmla="*/ 662083 w 4790027"/>
              <a:gd name="connsiteY1639" fmla="*/ 297562 h 808387"/>
              <a:gd name="connsiteX1640" fmla="*/ 1951448 w 4790027"/>
              <a:gd name="connsiteY1640" fmla="*/ 296198 h 808387"/>
              <a:gd name="connsiteX1641" fmla="*/ 1948434 w 4790027"/>
              <a:gd name="connsiteY1641" fmla="*/ 333756 h 808387"/>
              <a:gd name="connsiteX1642" fmla="*/ 1933766 w 4790027"/>
              <a:gd name="connsiteY1642" fmla="*/ 296799 h 808387"/>
              <a:gd name="connsiteX1643" fmla="*/ 1951448 w 4790027"/>
              <a:gd name="connsiteY1643" fmla="*/ 296198 h 808387"/>
              <a:gd name="connsiteX1644" fmla="*/ 733901 w 4790027"/>
              <a:gd name="connsiteY1644" fmla="*/ 294609 h 808387"/>
              <a:gd name="connsiteX1645" fmla="*/ 740283 w 4790027"/>
              <a:gd name="connsiteY1645" fmla="*/ 304324 h 808387"/>
              <a:gd name="connsiteX1646" fmla="*/ 740664 w 4790027"/>
              <a:gd name="connsiteY1646" fmla="*/ 304610 h 808387"/>
              <a:gd name="connsiteX1647" fmla="*/ 746950 w 4790027"/>
              <a:gd name="connsiteY1647" fmla="*/ 307944 h 808387"/>
              <a:gd name="connsiteX1648" fmla="*/ 746569 w 4790027"/>
              <a:gd name="connsiteY1648" fmla="*/ 300895 h 808387"/>
              <a:gd name="connsiteX1649" fmla="*/ 747998 w 4790027"/>
              <a:gd name="connsiteY1649" fmla="*/ 300705 h 808387"/>
              <a:gd name="connsiteX1650" fmla="*/ 748379 w 4790027"/>
              <a:gd name="connsiteY1650" fmla="*/ 296228 h 808387"/>
              <a:gd name="connsiteX1651" fmla="*/ 744379 w 4790027"/>
              <a:gd name="connsiteY1651" fmla="*/ 296228 h 808387"/>
              <a:gd name="connsiteX1652" fmla="*/ 733901 w 4790027"/>
              <a:gd name="connsiteY1652" fmla="*/ 294609 h 808387"/>
              <a:gd name="connsiteX1653" fmla="*/ 770191 w 4790027"/>
              <a:gd name="connsiteY1653" fmla="*/ 292418 h 808387"/>
              <a:gd name="connsiteX1654" fmla="*/ 764030 w 4790027"/>
              <a:gd name="connsiteY1654" fmla="*/ 295092 h 808387"/>
              <a:gd name="connsiteX1655" fmla="*/ 763881 w 4790027"/>
              <a:gd name="connsiteY1655" fmla="*/ 294907 h 808387"/>
              <a:gd name="connsiteX1656" fmla="*/ 760095 w 4790027"/>
              <a:gd name="connsiteY1656" fmla="*/ 296800 h 808387"/>
              <a:gd name="connsiteX1657" fmla="*/ 764030 w 4790027"/>
              <a:gd name="connsiteY1657" fmla="*/ 295092 h 808387"/>
              <a:gd name="connsiteX1658" fmla="*/ 766096 w 4790027"/>
              <a:gd name="connsiteY1658" fmla="*/ 297657 h 808387"/>
              <a:gd name="connsiteX1659" fmla="*/ 760857 w 4790027"/>
              <a:gd name="connsiteY1659" fmla="*/ 299562 h 808387"/>
              <a:gd name="connsiteX1660" fmla="*/ 770191 w 4790027"/>
              <a:gd name="connsiteY1660" fmla="*/ 292418 h 808387"/>
              <a:gd name="connsiteX1661" fmla="*/ 858869 w 4790027"/>
              <a:gd name="connsiteY1661" fmla="*/ 290418 h 808387"/>
              <a:gd name="connsiteX1662" fmla="*/ 860679 w 4790027"/>
              <a:gd name="connsiteY1662" fmla="*/ 299848 h 808387"/>
              <a:gd name="connsiteX1663" fmla="*/ 871061 w 4790027"/>
              <a:gd name="connsiteY1663" fmla="*/ 298324 h 808387"/>
              <a:gd name="connsiteX1664" fmla="*/ 858869 w 4790027"/>
              <a:gd name="connsiteY1664" fmla="*/ 290418 h 808387"/>
              <a:gd name="connsiteX1665" fmla="*/ 756571 w 4790027"/>
              <a:gd name="connsiteY1665" fmla="*/ 290132 h 808387"/>
              <a:gd name="connsiteX1666" fmla="*/ 755904 w 4790027"/>
              <a:gd name="connsiteY1666" fmla="*/ 296800 h 808387"/>
              <a:gd name="connsiteX1667" fmla="*/ 756666 w 4790027"/>
              <a:gd name="connsiteY1667" fmla="*/ 296990 h 808387"/>
              <a:gd name="connsiteX1668" fmla="*/ 756571 w 4790027"/>
              <a:gd name="connsiteY1668" fmla="*/ 290132 h 808387"/>
              <a:gd name="connsiteX1669" fmla="*/ 1927289 w 4790027"/>
              <a:gd name="connsiteY1669" fmla="*/ 286036 h 808387"/>
              <a:gd name="connsiteX1670" fmla="*/ 1868329 w 4790027"/>
              <a:gd name="connsiteY1670" fmla="*/ 341948 h 808387"/>
              <a:gd name="connsiteX1671" fmla="*/ 1887855 w 4790027"/>
              <a:gd name="connsiteY1671" fmla="*/ 316230 h 808387"/>
              <a:gd name="connsiteX1672" fmla="*/ 1927289 w 4790027"/>
              <a:gd name="connsiteY1672" fmla="*/ 286036 h 808387"/>
              <a:gd name="connsiteX1673" fmla="*/ 828389 w 4790027"/>
              <a:gd name="connsiteY1673" fmla="*/ 285941 h 808387"/>
              <a:gd name="connsiteX1674" fmla="*/ 850011 w 4790027"/>
              <a:gd name="connsiteY1674" fmla="*/ 303753 h 808387"/>
              <a:gd name="connsiteX1675" fmla="*/ 837247 w 4790027"/>
              <a:gd name="connsiteY1675" fmla="*/ 302800 h 808387"/>
              <a:gd name="connsiteX1676" fmla="*/ 831532 w 4790027"/>
              <a:gd name="connsiteY1676" fmla="*/ 311659 h 808387"/>
              <a:gd name="connsiteX1677" fmla="*/ 835247 w 4790027"/>
              <a:gd name="connsiteY1677" fmla="*/ 314992 h 808387"/>
              <a:gd name="connsiteX1678" fmla="*/ 844772 w 4790027"/>
              <a:gd name="connsiteY1678" fmla="*/ 313659 h 808387"/>
              <a:gd name="connsiteX1679" fmla="*/ 845058 w 4790027"/>
              <a:gd name="connsiteY1679" fmla="*/ 319755 h 808387"/>
              <a:gd name="connsiteX1680" fmla="*/ 853630 w 4790027"/>
              <a:gd name="connsiteY1680" fmla="*/ 320898 h 808387"/>
              <a:gd name="connsiteX1681" fmla="*/ 854678 w 4790027"/>
              <a:gd name="connsiteY1681" fmla="*/ 317088 h 808387"/>
              <a:gd name="connsiteX1682" fmla="*/ 863155 w 4790027"/>
              <a:gd name="connsiteY1682" fmla="*/ 332042 h 808387"/>
              <a:gd name="connsiteX1683" fmla="*/ 857726 w 4790027"/>
              <a:gd name="connsiteY1683" fmla="*/ 337757 h 808387"/>
              <a:gd name="connsiteX1684" fmla="*/ 867537 w 4790027"/>
              <a:gd name="connsiteY1684" fmla="*/ 344615 h 808387"/>
              <a:gd name="connsiteX1685" fmla="*/ 869156 w 4790027"/>
              <a:gd name="connsiteY1685" fmla="*/ 356712 h 808387"/>
              <a:gd name="connsiteX1686" fmla="*/ 874300 w 4790027"/>
              <a:gd name="connsiteY1686" fmla="*/ 358331 h 808387"/>
              <a:gd name="connsiteX1687" fmla="*/ 872395 w 4790027"/>
              <a:gd name="connsiteY1687" fmla="*/ 347377 h 808387"/>
              <a:gd name="connsiteX1688" fmla="*/ 877157 w 4790027"/>
              <a:gd name="connsiteY1688" fmla="*/ 349759 h 808387"/>
              <a:gd name="connsiteX1689" fmla="*/ 879253 w 4790027"/>
              <a:gd name="connsiteY1689" fmla="*/ 345567 h 808387"/>
              <a:gd name="connsiteX1690" fmla="*/ 878014 w 4790027"/>
              <a:gd name="connsiteY1690" fmla="*/ 340710 h 808387"/>
              <a:gd name="connsiteX1691" fmla="*/ 880872 w 4790027"/>
              <a:gd name="connsiteY1691" fmla="*/ 336328 h 808387"/>
              <a:gd name="connsiteX1692" fmla="*/ 890587 w 4790027"/>
              <a:gd name="connsiteY1692" fmla="*/ 344043 h 808387"/>
              <a:gd name="connsiteX1693" fmla="*/ 889635 w 4790027"/>
              <a:gd name="connsiteY1693" fmla="*/ 345663 h 808387"/>
              <a:gd name="connsiteX1694" fmla="*/ 895064 w 4790027"/>
              <a:gd name="connsiteY1694" fmla="*/ 344996 h 808387"/>
              <a:gd name="connsiteX1695" fmla="*/ 893826 w 4790027"/>
              <a:gd name="connsiteY1695" fmla="*/ 346615 h 808387"/>
              <a:gd name="connsiteX1696" fmla="*/ 906113 w 4790027"/>
              <a:gd name="connsiteY1696" fmla="*/ 347949 h 808387"/>
              <a:gd name="connsiteX1697" fmla="*/ 900208 w 4790027"/>
              <a:gd name="connsiteY1697" fmla="*/ 345567 h 808387"/>
              <a:gd name="connsiteX1698" fmla="*/ 898207 w 4790027"/>
              <a:gd name="connsiteY1698" fmla="*/ 340900 h 808387"/>
              <a:gd name="connsiteX1699" fmla="*/ 893350 w 4790027"/>
              <a:gd name="connsiteY1699" fmla="*/ 341948 h 808387"/>
              <a:gd name="connsiteX1700" fmla="*/ 828389 w 4790027"/>
              <a:gd name="connsiteY1700" fmla="*/ 285941 h 808387"/>
              <a:gd name="connsiteX1701" fmla="*/ 759333 w 4790027"/>
              <a:gd name="connsiteY1701" fmla="*/ 285465 h 808387"/>
              <a:gd name="connsiteX1702" fmla="*/ 756856 w 4790027"/>
              <a:gd name="connsiteY1702" fmla="*/ 289751 h 808387"/>
              <a:gd name="connsiteX1703" fmla="*/ 771430 w 4790027"/>
              <a:gd name="connsiteY1703" fmla="*/ 290704 h 808387"/>
              <a:gd name="connsiteX1704" fmla="*/ 774478 w 4790027"/>
              <a:gd name="connsiteY1704" fmla="*/ 288894 h 808387"/>
              <a:gd name="connsiteX1705" fmla="*/ 759333 w 4790027"/>
              <a:gd name="connsiteY1705" fmla="*/ 285465 h 808387"/>
              <a:gd name="connsiteX1706" fmla="*/ 662463 w 4790027"/>
              <a:gd name="connsiteY1706" fmla="*/ 284703 h 808387"/>
              <a:gd name="connsiteX1707" fmla="*/ 656463 w 4790027"/>
              <a:gd name="connsiteY1707" fmla="*/ 295847 h 808387"/>
              <a:gd name="connsiteX1708" fmla="*/ 677989 w 4790027"/>
              <a:gd name="connsiteY1708" fmla="*/ 299848 h 808387"/>
              <a:gd name="connsiteX1709" fmla="*/ 683704 w 4790027"/>
              <a:gd name="connsiteY1709" fmla="*/ 291751 h 808387"/>
              <a:gd name="connsiteX1710" fmla="*/ 662463 w 4790027"/>
              <a:gd name="connsiteY1710" fmla="*/ 284703 h 808387"/>
              <a:gd name="connsiteX1711" fmla="*/ 1276421 w 4790027"/>
              <a:gd name="connsiteY1711" fmla="*/ 284083 h 808387"/>
              <a:gd name="connsiteX1712" fmla="*/ 1275778 w 4790027"/>
              <a:gd name="connsiteY1712" fmla="*/ 292323 h 808387"/>
              <a:gd name="connsiteX1713" fmla="*/ 1269968 w 4790027"/>
              <a:gd name="connsiteY1713" fmla="*/ 324136 h 808387"/>
              <a:gd name="connsiteX1714" fmla="*/ 1264920 w 4790027"/>
              <a:gd name="connsiteY1714" fmla="*/ 363665 h 808387"/>
              <a:gd name="connsiteX1715" fmla="*/ 1274064 w 4790027"/>
              <a:gd name="connsiteY1715" fmla="*/ 290132 h 808387"/>
              <a:gd name="connsiteX1716" fmla="*/ 1276421 w 4790027"/>
              <a:gd name="connsiteY1716" fmla="*/ 284083 h 808387"/>
              <a:gd name="connsiteX1717" fmla="*/ 673513 w 4790027"/>
              <a:gd name="connsiteY1717" fmla="*/ 282036 h 808387"/>
              <a:gd name="connsiteX1718" fmla="*/ 674846 w 4790027"/>
              <a:gd name="connsiteY1718" fmla="*/ 290418 h 808387"/>
              <a:gd name="connsiteX1719" fmla="*/ 683800 w 4790027"/>
              <a:gd name="connsiteY1719" fmla="*/ 289275 h 808387"/>
              <a:gd name="connsiteX1720" fmla="*/ 683800 w 4790027"/>
              <a:gd name="connsiteY1720" fmla="*/ 288989 h 808387"/>
              <a:gd name="connsiteX1721" fmla="*/ 673513 w 4790027"/>
              <a:gd name="connsiteY1721" fmla="*/ 282036 h 808387"/>
              <a:gd name="connsiteX1722" fmla="*/ 739521 w 4790027"/>
              <a:gd name="connsiteY1722" fmla="*/ 276988 h 808387"/>
              <a:gd name="connsiteX1723" fmla="*/ 726472 w 4790027"/>
              <a:gd name="connsiteY1723" fmla="*/ 280702 h 808387"/>
              <a:gd name="connsiteX1724" fmla="*/ 727615 w 4790027"/>
              <a:gd name="connsiteY1724" fmla="*/ 286036 h 808387"/>
              <a:gd name="connsiteX1725" fmla="*/ 731234 w 4790027"/>
              <a:gd name="connsiteY1725" fmla="*/ 285179 h 808387"/>
              <a:gd name="connsiteX1726" fmla="*/ 733330 w 4790027"/>
              <a:gd name="connsiteY1726" fmla="*/ 289846 h 808387"/>
              <a:gd name="connsiteX1727" fmla="*/ 746474 w 4790027"/>
              <a:gd name="connsiteY1727" fmla="*/ 286798 h 808387"/>
              <a:gd name="connsiteX1728" fmla="*/ 739521 w 4790027"/>
              <a:gd name="connsiteY1728" fmla="*/ 276988 h 808387"/>
              <a:gd name="connsiteX1729" fmla="*/ 1865281 w 4790027"/>
              <a:gd name="connsiteY1729" fmla="*/ 276035 h 808387"/>
              <a:gd name="connsiteX1730" fmla="*/ 1882235 w 4790027"/>
              <a:gd name="connsiteY1730" fmla="*/ 299943 h 808387"/>
              <a:gd name="connsiteX1731" fmla="*/ 1866138 w 4790027"/>
              <a:gd name="connsiteY1731" fmla="*/ 306991 h 808387"/>
              <a:gd name="connsiteX1732" fmla="*/ 1865281 w 4790027"/>
              <a:gd name="connsiteY1732" fmla="*/ 276035 h 808387"/>
              <a:gd name="connsiteX1733" fmla="*/ 1593532 w 4790027"/>
              <a:gd name="connsiteY1733" fmla="*/ 274416 h 808387"/>
              <a:gd name="connsiteX1734" fmla="*/ 1576673 w 4790027"/>
              <a:gd name="connsiteY1734" fmla="*/ 285084 h 808387"/>
              <a:gd name="connsiteX1735" fmla="*/ 1588675 w 4790027"/>
              <a:gd name="connsiteY1735" fmla="*/ 288989 h 808387"/>
              <a:gd name="connsiteX1736" fmla="*/ 1593532 w 4790027"/>
              <a:gd name="connsiteY1736" fmla="*/ 274416 h 808387"/>
              <a:gd name="connsiteX1737" fmla="*/ 908876 w 4790027"/>
              <a:gd name="connsiteY1737" fmla="*/ 270796 h 808387"/>
              <a:gd name="connsiteX1738" fmla="*/ 935165 w 4790027"/>
              <a:gd name="connsiteY1738" fmla="*/ 296037 h 808387"/>
              <a:gd name="connsiteX1739" fmla="*/ 939451 w 4790027"/>
              <a:gd name="connsiteY1739" fmla="*/ 308039 h 808387"/>
              <a:gd name="connsiteX1740" fmla="*/ 907923 w 4790027"/>
              <a:gd name="connsiteY1740" fmla="*/ 284797 h 808387"/>
              <a:gd name="connsiteX1741" fmla="*/ 908876 w 4790027"/>
              <a:gd name="connsiteY1741" fmla="*/ 270796 h 808387"/>
              <a:gd name="connsiteX1742" fmla="*/ 461724 w 4790027"/>
              <a:gd name="connsiteY1742" fmla="*/ 270189 h 808387"/>
              <a:gd name="connsiteX1743" fmla="*/ 453199 w 4790027"/>
              <a:gd name="connsiteY1743" fmla="*/ 276511 h 808387"/>
              <a:gd name="connsiteX1744" fmla="*/ 461772 w 4790027"/>
              <a:gd name="connsiteY1744" fmla="*/ 285179 h 808387"/>
              <a:gd name="connsiteX1745" fmla="*/ 467963 w 4790027"/>
              <a:gd name="connsiteY1745" fmla="*/ 270796 h 808387"/>
              <a:gd name="connsiteX1746" fmla="*/ 461724 w 4790027"/>
              <a:gd name="connsiteY1746" fmla="*/ 270189 h 808387"/>
              <a:gd name="connsiteX1747" fmla="*/ 2289537 w 4790027"/>
              <a:gd name="connsiteY1747" fmla="*/ 268812 h 808387"/>
              <a:gd name="connsiteX1748" fmla="*/ 2293716 w 4790027"/>
              <a:gd name="connsiteY1748" fmla="*/ 281845 h 808387"/>
              <a:gd name="connsiteX1749" fmla="*/ 2289537 w 4790027"/>
              <a:gd name="connsiteY1749" fmla="*/ 268812 h 808387"/>
              <a:gd name="connsiteX1750" fmla="*/ 1909382 w 4790027"/>
              <a:gd name="connsiteY1750" fmla="*/ 267843 h 808387"/>
              <a:gd name="connsiteX1751" fmla="*/ 1894332 w 4790027"/>
              <a:gd name="connsiteY1751" fmla="*/ 303847 h 808387"/>
              <a:gd name="connsiteX1752" fmla="*/ 1909382 w 4790027"/>
              <a:gd name="connsiteY1752" fmla="*/ 267843 h 808387"/>
              <a:gd name="connsiteX1753" fmla="*/ 763333 w 4790027"/>
              <a:gd name="connsiteY1753" fmla="*/ 267082 h 808387"/>
              <a:gd name="connsiteX1754" fmla="*/ 795528 w 4790027"/>
              <a:gd name="connsiteY1754" fmla="*/ 281083 h 808387"/>
              <a:gd name="connsiteX1755" fmla="*/ 788194 w 4790027"/>
              <a:gd name="connsiteY1755" fmla="*/ 275940 h 808387"/>
              <a:gd name="connsiteX1756" fmla="*/ 772858 w 4790027"/>
              <a:gd name="connsiteY1756" fmla="*/ 277083 h 808387"/>
              <a:gd name="connsiteX1757" fmla="*/ 773525 w 4790027"/>
              <a:gd name="connsiteY1757" fmla="*/ 267844 h 808387"/>
              <a:gd name="connsiteX1758" fmla="*/ 763333 w 4790027"/>
              <a:gd name="connsiteY1758" fmla="*/ 267082 h 808387"/>
              <a:gd name="connsiteX1759" fmla="*/ 612838 w 4790027"/>
              <a:gd name="connsiteY1759" fmla="*/ 265557 h 808387"/>
              <a:gd name="connsiteX1760" fmla="*/ 607028 w 4790027"/>
              <a:gd name="connsiteY1760" fmla="*/ 273463 h 808387"/>
              <a:gd name="connsiteX1761" fmla="*/ 612838 w 4790027"/>
              <a:gd name="connsiteY1761" fmla="*/ 265557 h 808387"/>
              <a:gd name="connsiteX1762" fmla="*/ 3051429 w 4790027"/>
              <a:gd name="connsiteY1762" fmla="*/ 265367 h 808387"/>
              <a:gd name="connsiteX1763" fmla="*/ 3032855 w 4790027"/>
              <a:gd name="connsiteY1763" fmla="*/ 299467 h 808387"/>
              <a:gd name="connsiteX1764" fmla="*/ 3044285 w 4790027"/>
              <a:gd name="connsiteY1764" fmla="*/ 332233 h 808387"/>
              <a:gd name="connsiteX1765" fmla="*/ 3054286 w 4790027"/>
              <a:gd name="connsiteY1765" fmla="*/ 325470 h 808387"/>
              <a:gd name="connsiteX1766" fmla="*/ 3066383 w 4790027"/>
              <a:gd name="connsiteY1766" fmla="*/ 333852 h 808387"/>
              <a:gd name="connsiteX1767" fmla="*/ 3068860 w 4790027"/>
              <a:gd name="connsiteY1767" fmla="*/ 327375 h 808387"/>
              <a:gd name="connsiteX1768" fmla="*/ 3077146 w 4790027"/>
              <a:gd name="connsiteY1768" fmla="*/ 343377 h 808387"/>
              <a:gd name="connsiteX1769" fmla="*/ 3080099 w 4790027"/>
              <a:gd name="connsiteY1769" fmla="*/ 343567 h 808387"/>
              <a:gd name="connsiteX1770" fmla="*/ 3085624 w 4790027"/>
              <a:gd name="connsiteY1770" fmla="*/ 344234 h 808387"/>
              <a:gd name="connsiteX1771" fmla="*/ 3100387 w 4790027"/>
              <a:gd name="connsiteY1771" fmla="*/ 345949 h 808387"/>
              <a:gd name="connsiteX1772" fmla="*/ 3102292 w 4790027"/>
              <a:gd name="connsiteY1772" fmla="*/ 342805 h 808387"/>
              <a:gd name="connsiteX1773" fmla="*/ 3088767 w 4790027"/>
              <a:gd name="connsiteY1773" fmla="*/ 313849 h 808387"/>
              <a:gd name="connsiteX1774" fmla="*/ 3076099 w 4790027"/>
              <a:gd name="connsiteY1774" fmla="*/ 279559 h 808387"/>
              <a:gd name="connsiteX1775" fmla="*/ 3051429 w 4790027"/>
              <a:gd name="connsiteY1775" fmla="*/ 265367 h 808387"/>
              <a:gd name="connsiteX1776" fmla="*/ 1639920 w 4790027"/>
              <a:gd name="connsiteY1776" fmla="*/ 264700 h 808387"/>
              <a:gd name="connsiteX1777" fmla="*/ 1629442 w 4790027"/>
              <a:gd name="connsiteY1777" fmla="*/ 322612 h 808387"/>
              <a:gd name="connsiteX1778" fmla="*/ 1639920 w 4790027"/>
              <a:gd name="connsiteY1778" fmla="*/ 264700 h 808387"/>
              <a:gd name="connsiteX1779" fmla="*/ 1565624 w 4790027"/>
              <a:gd name="connsiteY1779" fmla="*/ 264128 h 808387"/>
              <a:gd name="connsiteX1780" fmla="*/ 1563052 w 4790027"/>
              <a:gd name="connsiteY1780" fmla="*/ 313658 h 808387"/>
              <a:gd name="connsiteX1781" fmla="*/ 1565624 w 4790027"/>
              <a:gd name="connsiteY1781" fmla="*/ 264128 h 808387"/>
              <a:gd name="connsiteX1782" fmla="*/ 464320 w 4790027"/>
              <a:gd name="connsiteY1782" fmla="*/ 254830 h 808387"/>
              <a:gd name="connsiteX1783" fmla="*/ 457771 w 4790027"/>
              <a:gd name="connsiteY1783" fmla="*/ 256985 h 808387"/>
              <a:gd name="connsiteX1784" fmla="*/ 461010 w 4790027"/>
              <a:gd name="connsiteY1784" fmla="*/ 263748 h 808387"/>
              <a:gd name="connsiteX1785" fmla="*/ 464320 w 4790027"/>
              <a:gd name="connsiteY1785" fmla="*/ 254830 h 808387"/>
              <a:gd name="connsiteX1786" fmla="*/ 2490815 w 4790027"/>
              <a:gd name="connsiteY1786" fmla="*/ 253659 h 808387"/>
              <a:gd name="connsiteX1787" fmla="*/ 2490788 w 4790027"/>
              <a:gd name="connsiteY1787" fmla="*/ 261843 h 808387"/>
              <a:gd name="connsiteX1788" fmla="*/ 2490815 w 4790027"/>
              <a:gd name="connsiteY1788" fmla="*/ 253659 h 808387"/>
              <a:gd name="connsiteX1789" fmla="*/ 2152840 w 4790027"/>
              <a:gd name="connsiteY1789" fmla="*/ 249460 h 808387"/>
              <a:gd name="connsiteX1790" fmla="*/ 2158841 w 4790027"/>
              <a:gd name="connsiteY1790" fmla="*/ 298513 h 808387"/>
              <a:gd name="connsiteX1791" fmla="*/ 2127885 w 4790027"/>
              <a:gd name="connsiteY1791" fmla="*/ 293465 h 808387"/>
              <a:gd name="connsiteX1792" fmla="*/ 2138457 w 4790027"/>
              <a:gd name="connsiteY1792" fmla="*/ 270224 h 808387"/>
              <a:gd name="connsiteX1793" fmla="*/ 2152840 w 4790027"/>
              <a:gd name="connsiteY1793" fmla="*/ 249460 h 808387"/>
              <a:gd name="connsiteX1794" fmla="*/ 683419 w 4790027"/>
              <a:gd name="connsiteY1794" fmla="*/ 248413 h 808387"/>
              <a:gd name="connsiteX1795" fmla="*/ 682371 w 4790027"/>
              <a:gd name="connsiteY1795" fmla="*/ 249651 h 808387"/>
              <a:gd name="connsiteX1796" fmla="*/ 703612 w 4790027"/>
              <a:gd name="connsiteY1796" fmla="*/ 257461 h 808387"/>
              <a:gd name="connsiteX1797" fmla="*/ 692658 w 4790027"/>
              <a:gd name="connsiteY1797" fmla="*/ 260128 h 808387"/>
              <a:gd name="connsiteX1798" fmla="*/ 714470 w 4790027"/>
              <a:gd name="connsiteY1798" fmla="*/ 271654 h 808387"/>
              <a:gd name="connsiteX1799" fmla="*/ 724567 w 4790027"/>
              <a:gd name="connsiteY1799" fmla="*/ 271368 h 808387"/>
              <a:gd name="connsiteX1800" fmla="*/ 683419 w 4790027"/>
              <a:gd name="connsiteY1800" fmla="*/ 248413 h 808387"/>
              <a:gd name="connsiteX1801" fmla="*/ 568738 w 4790027"/>
              <a:gd name="connsiteY1801" fmla="*/ 244983 h 808387"/>
              <a:gd name="connsiteX1802" fmla="*/ 569785 w 4790027"/>
              <a:gd name="connsiteY1802" fmla="*/ 259938 h 808387"/>
              <a:gd name="connsiteX1803" fmla="*/ 584549 w 4790027"/>
              <a:gd name="connsiteY1803" fmla="*/ 254128 h 808387"/>
              <a:gd name="connsiteX1804" fmla="*/ 597884 w 4790027"/>
              <a:gd name="connsiteY1804" fmla="*/ 274606 h 808387"/>
              <a:gd name="connsiteX1805" fmla="*/ 609028 w 4790027"/>
              <a:gd name="connsiteY1805" fmla="*/ 268606 h 808387"/>
              <a:gd name="connsiteX1806" fmla="*/ 587788 w 4790027"/>
              <a:gd name="connsiteY1806" fmla="*/ 260890 h 808387"/>
              <a:gd name="connsiteX1807" fmla="*/ 591788 w 4790027"/>
              <a:gd name="connsiteY1807" fmla="*/ 254508 h 808387"/>
              <a:gd name="connsiteX1808" fmla="*/ 583025 w 4790027"/>
              <a:gd name="connsiteY1808" fmla="*/ 249079 h 808387"/>
              <a:gd name="connsiteX1809" fmla="*/ 568738 w 4790027"/>
              <a:gd name="connsiteY1809" fmla="*/ 244983 h 808387"/>
              <a:gd name="connsiteX1810" fmla="*/ 379190 w 4790027"/>
              <a:gd name="connsiteY1810" fmla="*/ 239554 h 808387"/>
              <a:gd name="connsiteX1811" fmla="*/ 389287 w 4790027"/>
              <a:gd name="connsiteY1811" fmla="*/ 256509 h 808387"/>
              <a:gd name="connsiteX1812" fmla="*/ 385191 w 4790027"/>
              <a:gd name="connsiteY1812" fmla="*/ 266129 h 808387"/>
              <a:gd name="connsiteX1813" fmla="*/ 372142 w 4790027"/>
              <a:gd name="connsiteY1813" fmla="*/ 273654 h 808387"/>
              <a:gd name="connsiteX1814" fmla="*/ 367189 w 4790027"/>
              <a:gd name="connsiteY1814" fmla="*/ 265176 h 808387"/>
              <a:gd name="connsiteX1815" fmla="*/ 376428 w 4790027"/>
              <a:gd name="connsiteY1815" fmla="*/ 260795 h 808387"/>
              <a:gd name="connsiteX1816" fmla="*/ 366141 w 4790027"/>
              <a:gd name="connsiteY1816" fmla="*/ 250317 h 808387"/>
              <a:gd name="connsiteX1817" fmla="*/ 375380 w 4790027"/>
              <a:gd name="connsiteY1817" fmla="*/ 245936 h 808387"/>
              <a:gd name="connsiteX1818" fmla="*/ 376714 w 4790027"/>
              <a:gd name="connsiteY1818" fmla="*/ 254223 h 808387"/>
              <a:gd name="connsiteX1819" fmla="*/ 377190 w 4790027"/>
              <a:gd name="connsiteY1819" fmla="*/ 244412 h 808387"/>
              <a:gd name="connsiteX1820" fmla="*/ 379190 w 4790027"/>
              <a:gd name="connsiteY1820" fmla="*/ 239554 h 808387"/>
              <a:gd name="connsiteX1821" fmla="*/ 661606 w 4790027"/>
              <a:gd name="connsiteY1821" fmla="*/ 232125 h 808387"/>
              <a:gd name="connsiteX1822" fmla="*/ 664464 w 4790027"/>
              <a:gd name="connsiteY1822" fmla="*/ 235935 h 808387"/>
              <a:gd name="connsiteX1823" fmla="*/ 666940 w 4790027"/>
              <a:gd name="connsiteY1823" fmla="*/ 233458 h 808387"/>
              <a:gd name="connsiteX1824" fmla="*/ 661606 w 4790027"/>
              <a:gd name="connsiteY1824" fmla="*/ 232125 h 808387"/>
              <a:gd name="connsiteX1825" fmla="*/ 944237 w 4790027"/>
              <a:gd name="connsiteY1825" fmla="*/ 229410 h 808387"/>
              <a:gd name="connsiteX1826" fmla="*/ 939737 w 4790027"/>
              <a:gd name="connsiteY1826" fmla="*/ 234125 h 808387"/>
              <a:gd name="connsiteX1827" fmla="*/ 944237 w 4790027"/>
              <a:gd name="connsiteY1827" fmla="*/ 229410 h 808387"/>
              <a:gd name="connsiteX1828" fmla="*/ 668667 w 4790027"/>
              <a:gd name="connsiteY1828" fmla="*/ 227482 h 808387"/>
              <a:gd name="connsiteX1829" fmla="*/ 664464 w 4790027"/>
              <a:gd name="connsiteY1829" fmla="*/ 229267 h 808387"/>
              <a:gd name="connsiteX1830" fmla="*/ 669607 w 4790027"/>
              <a:gd name="connsiteY1830" fmla="*/ 231268 h 808387"/>
              <a:gd name="connsiteX1831" fmla="*/ 671227 w 4790027"/>
              <a:gd name="connsiteY1831" fmla="*/ 230125 h 808387"/>
              <a:gd name="connsiteX1832" fmla="*/ 668667 w 4790027"/>
              <a:gd name="connsiteY1832" fmla="*/ 227482 h 808387"/>
              <a:gd name="connsiteX1833" fmla="*/ 2006822 w 4790027"/>
              <a:gd name="connsiteY1833" fmla="*/ 222028 h 808387"/>
              <a:gd name="connsiteX1834" fmla="*/ 2008727 w 4790027"/>
              <a:gd name="connsiteY1834" fmla="*/ 258890 h 808387"/>
              <a:gd name="connsiteX1835" fmla="*/ 2006822 w 4790027"/>
              <a:gd name="connsiteY1835" fmla="*/ 222028 h 808387"/>
              <a:gd name="connsiteX1836" fmla="*/ 2072626 w 4790027"/>
              <a:gd name="connsiteY1836" fmla="*/ 221588 h 808387"/>
              <a:gd name="connsiteX1837" fmla="*/ 2095785 w 4790027"/>
              <a:gd name="connsiteY1837" fmla="*/ 247936 h 808387"/>
              <a:gd name="connsiteX1838" fmla="*/ 2069687 w 4790027"/>
              <a:gd name="connsiteY1838" fmla="*/ 262890 h 808387"/>
              <a:gd name="connsiteX1839" fmla="*/ 2059590 w 4790027"/>
              <a:gd name="connsiteY1839" fmla="*/ 224790 h 808387"/>
              <a:gd name="connsiteX1840" fmla="*/ 2072626 w 4790027"/>
              <a:gd name="connsiteY1840" fmla="*/ 221588 h 808387"/>
              <a:gd name="connsiteX1841" fmla="*/ 494538 w 4790027"/>
              <a:gd name="connsiteY1841" fmla="*/ 211265 h 808387"/>
              <a:gd name="connsiteX1842" fmla="*/ 478060 w 4790027"/>
              <a:gd name="connsiteY1842" fmla="*/ 215266 h 808387"/>
              <a:gd name="connsiteX1843" fmla="*/ 493966 w 4790027"/>
              <a:gd name="connsiteY1843" fmla="*/ 221076 h 808387"/>
              <a:gd name="connsiteX1844" fmla="*/ 494538 w 4790027"/>
              <a:gd name="connsiteY1844" fmla="*/ 211265 h 808387"/>
              <a:gd name="connsiteX1845" fmla="*/ 456628 w 4790027"/>
              <a:gd name="connsiteY1845" fmla="*/ 210979 h 808387"/>
              <a:gd name="connsiteX1846" fmla="*/ 452723 w 4790027"/>
              <a:gd name="connsiteY1846" fmla="*/ 217361 h 808387"/>
              <a:gd name="connsiteX1847" fmla="*/ 453873 w 4790027"/>
              <a:gd name="connsiteY1847" fmla="*/ 217421 h 808387"/>
              <a:gd name="connsiteX1848" fmla="*/ 450437 w 4790027"/>
              <a:gd name="connsiteY1848" fmla="*/ 225457 h 808387"/>
              <a:gd name="connsiteX1849" fmla="*/ 413861 w 4790027"/>
              <a:gd name="connsiteY1849" fmla="*/ 236602 h 808387"/>
              <a:gd name="connsiteX1850" fmla="*/ 413861 w 4790027"/>
              <a:gd name="connsiteY1850" fmla="*/ 236506 h 808387"/>
              <a:gd name="connsiteX1851" fmla="*/ 421576 w 4790027"/>
              <a:gd name="connsiteY1851" fmla="*/ 223838 h 808387"/>
              <a:gd name="connsiteX1852" fmla="*/ 413861 w 4790027"/>
              <a:gd name="connsiteY1852" fmla="*/ 236506 h 808387"/>
              <a:gd name="connsiteX1853" fmla="*/ 412909 w 4790027"/>
              <a:gd name="connsiteY1853" fmla="*/ 252889 h 808387"/>
              <a:gd name="connsiteX1854" fmla="*/ 421957 w 4790027"/>
              <a:gd name="connsiteY1854" fmla="*/ 251746 h 808387"/>
              <a:gd name="connsiteX1855" fmla="*/ 459962 w 4790027"/>
              <a:gd name="connsiteY1855" fmla="*/ 217742 h 808387"/>
              <a:gd name="connsiteX1856" fmla="*/ 453873 w 4790027"/>
              <a:gd name="connsiteY1856" fmla="*/ 217421 h 808387"/>
              <a:gd name="connsiteX1857" fmla="*/ 821246 w 4790027"/>
              <a:gd name="connsiteY1857" fmla="*/ 210788 h 808387"/>
              <a:gd name="connsiteX1858" fmla="*/ 848392 w 4790027"/>
              <a:gd name="connsiteY1858" fmla="*/ 224409 h 808387"/>
              <a:gd name="connsiteX1859" fmla="*/ 835438 w 4790027"/>
              <a:gd name="connsiteY1859" fmla="*/ 225742 h 808387"/>
              <a:gd name="connsiteX1860" fmla="*/ 818102 w 4790027"/>
              <a:gd name="connsiteY1860" fmla="*/ 217551 h 808387"/>
              <a:gd name="connsiteX1861" fmla="*/ 820865 w 4790027"/>
              <a:gd name="connsiteY1861" fmla="*/ 215360 h 808387"/>
              <a:gd name="connsiteX1862" fmla="*/ 821246 w 4790027"/>
              <a:gd name="connsiteY1862" fmla="*/ 210788 h 808387"/>
              <a:gd name="connsiteX1863" fmla="*/ 482060 w 4790027"/>
              <a:gd name="connsiteY1863" fmla="*/ 208979 h 808387"/>
              <a:gd name="connsiteX1864" fmla="*/ 463486 w 4790027"/>
              <a:gd name="connsiteY1864" fmla="*/ 217837 h 808387"/>
              <a:gd name="connsiteX1865" fmla="*/ 482060 w 4790027"/>
              <a:gd name="connsiteY1865" fmla="*/ 208979 h 808387"/>
              <a:gd name="connsiteX1866" fmla="*/ 3141917 w 4790027"/>
              <a:gd name="connsiteY1866" fmla="*/ 201645 h 808387"/>
              <a:gd name="connsiteX1867" fmla="*/ 3149156 w 4790027"/>
              <a:gd name="connsiteY1867" fmla="*/ 251460 h 808387"/>
              <a:gd name="connsiteX1868" fmla="*/ 3120676 w 4790027"/>
              <a:gd name="connsiteY1868" fmla="*/ 223267 h 808387"/>
              <a:gd name="connsiteX1869" fmla="*/ 3141917 w 4790027"/>
              <a:gd name="connsiteY1869" fmla="*/ 201645 h 808387"/>
              <a:gd name="connsiteX1870" fmla="*/ 1870086 w 4790027"/>
              <a:gd name="connsiteY1870" fmla="*/ 200359 h 808387"/>
              <a:gd name="connsiteX1871" fmla="*/ 1877949 w 4790027"/>
              <a:gd name="connsiteY1871" fmla="*/ 230028 h 808387"/>
              <a:gd name="connsiteX1872" fmla="*/ 1859661 w 4790027"/>
              <a:gd name="connsiteY1872" fmla="*/ 213550 h 808387"/>
              <a:gd name="connsiteX1873" fmla="*/ 1870086 w 4790027"/>
              <a:gd name="connsiteY1873" fmla="*/ 200359 h 808387"/>
              <a:gd name="connsiteX1874" fmla="*/ 462629 w 4790027"/>
              <a:gd name="connsiteY1874" fmla="*/ 199644 h 808387"/>
              <a:gd name="connsiteX1875" fmla="*/ 458629 w 4790027"/>
              <a:gd name="connsiteY1875" fmla="*/ 206026 h 808387"/>
              <a:gd name="connsiteX1876" fmla="*/ 475107 w 4790027"/>
              <a:gd name="connsiteY1876" fmla="*/ 202026 h 808387"/>
              <a:gd name="connsiteX1877" fmla="*/ 462629 w 4790027"/>
              <a:gd name="connsiteY1877" fmla="*/ 199644 h 808387"/>
              <a:gd name="connsiteX1878" fmla="*/ 569500 w 4790027"/>
              <a:gd name="connsiteY1878" fmla="*/ 197358 h 808387"/>
              <a:gd name="connsiteX1879" fmla="*/ 577882 w 4790027"/>
              <a:gd name="connsiteY1879" fmla="*/ 209360 h 808387"/>
              <a:gd name="connsiteX1880" fmla="*/ 569500 w 4790027"/>
              <a:gd name="connsiteY1880" fmla="*/ 197358 h 808387"/>
              <a:gd name="connsiteX1881" fmla="*/ 730186 w 4790027"/>
              <a:gd name="connsiteY1881" fmla="*/ 197073 h 808387"/>
              <a:gd name="connsiteX1882" fmla="*/ 722662 w 4790027"/>
              <a:gd name="connsiteY1882" fmla="*/ 229077 h 808387"/>
              <a:gd name="connsiteX1883" fmla="*/ 736854 w 4790027"/>
              <a:gd name="connsiteY1883" fmla="*/ 244126 h 808387"/>
              <a:gd name="connsiteX1884" fmla="*/ 760095 w 4790027"/>
              <a:gd name="connsiteY1884" fmla="*/ 241269 h 808387"/>
              <a:gd name="connsiteX1885" fmla="*/ 763714 w 4790027"/>
              <a:gd name="connsiteY1885" fmla="*/ 229744 h 808387"/>
              <a:gd name="connsiteX1886" fmla="*/ 782860 w 4790027"/>
              <a:gd name="connsiteY1886" fmla="*/ 247460 h 808387"/>
              <a:gd name="connsiteX1887" fmla="*/ 782383 w 4790027"/>
              <a:gd name="connsiteY1887" fmla="*/ 254413 h 808387"/>
              <a:gd name="connsiteX1888" fmla="*/ 792575 w 4790027"/>
              <a:gd name="connsiteY1888" fmla="*/ 255175 h 808387"/>
              <a:gd name="connsiteX1889" fmla="*/ 798004 w 4790027"/>
              <a:gd name="connsiteY1889" fmla="*/ 250889 h 808387"/>
              <a:gd name="connsiteX1890" fmla="*/ 790670 w 4790027"/>
              <a:gd name="connsiteY1890" fmla="*/ 245650 h 808387"/>
              <a:gd name="connsiteX1891" fmla="*/ 796290 w 4790027"/>
              <a:gd name="connsiteY1891" fmla="*/ 239078 h 808387"/>
              <a:gd name="connsiteX1892" fmla="*/ 788765 w 4790027"/>
              <a:gd name="connsiteY1892" fmla="*/ 236220 h 808387"/>
              <a:gd name="connsiteX1893" fmla="*/ 783336 w 4790027"/>
              <a:gd name="connsiteY1893" fmla="*/ 240507 h 808387"/>
              <a:gd name="connsiteX1894" fmla="*/ 785336 w 4790027"/>
              <a:gd name="connsiteY1894" fmla="*/ 247651 h 808387"/>
              <a:gd name="connsiteX1895" fmla="*/ 775716 w 4790027"/>
              <a:gd name="connsiteY1895" fmla="*/ 239935 h 808387"/>
              <a:gd name="connsiteX1896" fmla="*/ 781145 w 4790027"/>
              <a:gd name="connsiteY1896" fmla="*/ 235744 h 808387"/>
              <a:gd name="connsiteX1897" fmla="*/ 771144 w 4790027"/>
              <a:gd name="connsiteY1897" fmla="*/ 232601 h 808387"/>
              <a:gd name="connsiteX1898" fmla="*/ 772001 w 4790027"/>
              <a:gd name="connsiteY1898" fmla="*/ 221076 h 808387"/>
              <a:gd name="connsiteX1899" fmla="*/ 767429 w 4790027"/>
              <a:gd name="connsiteY1899" fmla="*/ 213742 h 808387"/>
              <a:gd name="connsiteX1900" fmla="*/ 759238 w 4790027"/>
              <a:gd name="connsiteY1900" fmla="*/ 220123 h 808387"/>
              <a:gd name="connsiteX1901" fmla="*/ 749236 w 4790027"/>
              <a:gd name="connsiteY1901" fmla="*/ 217075 h 808387"/>
              <a:gd name="connsiteX1902" fmla="*/ 739521 w 4790027"/>
              <a:gd name="connsiteY1902" fmla="*/ 209360 h 808387"/>
              <a:gd name="connsiteX1903" fmla="*/ 740188 w 4790027"/>
              <a:gd name="connsiteY1903" fmla="*/ 200121 h 808387"/>
              <a:gd name="connsiteX1904" fmla="*/ 730186 w 4790027"/>
              <a:gd name="connsiteY1904" fmla="*/ 197073 h 808387"/>
              <a:gd name="connsiteX1905" fmla="*/ 589312 w 4790027"/>
              <a:gd name="connsiteY1905" fmla="*/ 196787 h 808387"/>
              <a:gd name="connsiteX1906" fmla="*/ 582644 w 4790027"/>
              <a:gd name="connsiteY1906" fmla="*/ 221171 h 808387"/>
              <a:gd name="connsiteX1907" fmla="*/ 603123 w 4790027"/>
              <a:gd name="connsiteY1907" fmla="*/ 210789 h 808387"/>
              <a:gd name="connsiteX1908" fmla="*/ 589312 w 4790027"/>
              <a:gd name="connsiteY1908" fmla="*/ 196787 h 808387"/>
              <a:gd name="connsiteX1909" fmla="*/ 2591229 w 4790027"/>
              <a:gd name="connsiteY1909" fmla="*/ 192834 h 808387"/>
              <a:gd name="connsiteX1910" fmla="*/ 2620232 w 4790027"/>
              <a:gd name="connsiteY1910" fmla="*/ 203169 h 808387"/>
              <a:gd name="connsiteX1911" fmla="*/ 2618613 w 4790027"/>
              <a:gd name="connsiteY1911" fmla="*/ 213741 h 808387"/>
              <a:gd name="connsiteX1912" fmla="*/ 2684050 w 4790027"/>
              <a:gd name="connsiteY1912" fmla="*/ 293180 h 808387"/>
              <a:gd name="connsiteX1913" fmla="*/ 2668239 w 4790027"/>
              <a:gd name="connsiteY1913" fmla="*/ 299181 h 808387"/>
              <a:gd name="connsiteX1914" fmla="*/ 2629186 w 4790027"/>
              <a:gd name="connsiteY1914" fmla="*/ 242316 h 808387"/>
              <a:gd name="connsiteX1915" fmla="*/ 2608231 w 4790027"/>
              <a:gd name="connsiteY1915" fmla="*/ 213646 h 808387"/>
              <a:gd name="connsiteX1916" fmla="*/ 2584799 w 4790027"/>
              <a:gd name="connsiteY1916" fmla="*/ 210503 h 808387"/>
              <a:gd name="connsiteX1917" fmla="*/ 2591229 w 4790027"/>
              <a:gd name="connsiteY1917" fmla="*/ 192834 h 808387"/>
              <a:gd name="connsiteX1918" fmla="*/ 2502884 w 4790027"/>
              <a:gd name="connsiteY1918" fmla="*/ 190024 h 808387"/>
              <a:gd name="connsiteX1919" fmla="*/ 2518124 w 4790027"/>
              <a:gd name="connsiteY1919" fmla="*/ 202406 h 808387"/>
              <a:gd name="connsiteX1920" fmla="*/ 2518791 w 4790027"/>
              <a:gd name="connsiteY1920" fmla="*/ 201073 h 808387"/>
              <a:gd name="connsiteX1921" fmla="*/ 2520791 w 4790027"/>
              <a:gd name="connsiteY1921" fmla="*/ 207359 h 808387"/>
              <a:gd name="connsiteX1922" fmla="*/ 2511838 w 4790027"/>
              <a:gd name="connsiteY1922" fmla="*/ 238696 h 808387"/>
              <a:gd name="connsiteX1923" fmla="*/ 2501360 w 4790027"/>
              <a:gd name="connsiteY1923" fmla="*/ 238220 h 808387"/>
              <a:gd name="connsiteX1924" fmla="*/ 2501360 w 4790027"/>
              <a:gd name="connsiteY1924" fmla="*/ 238506 h 808387"/>
              <a:gd name="connsiteX1925" fmla="*/ 2500503 w 4790027"/>
              <a:gd name="connsiteY1925" fmla="*/ 237839 h 808387"/>
              <a:gd name="connsiteX1926" fmla="*/ 2502884 w 4790027"/>
              <a:gd name="connsiteY1926" fmla="*/ 190024 h 808387"/>
              <a:gd name="connsiteX1927" fmla="*/ 553688 w 4790027"/>
              <a:gd name="connsiteY1927" fmla="*/ 188024 h 808387"/>
              <a:gd name="connsiteX1928" fmla="*/ 539115 w 4790027"/>
              <a:gd name="connsiteY1928" fmla="*/ 190501 h 808387"/>
              <a:gd name="connsiteX1929" fmla="*/ 538734 w 4790027"/>
              <a:gd name="connsiteY1929" fmla="*/ 197073 h 808387"/>
              <a:gd name="connsiteX1930" fmla="*/ 528256 w 4790027"/>
              <a:gd name="connsiteY1930" fmla="*/ 189929 h 808387"/>
              <a:gd name="connsiteX1931" fmla="*/ 524161 w 4790027"/>
              <a:gd name="connsiteY1931" fmla="*/ 199644 h 808387"/>
              <a:gd name="connsiteX1932" fmla="*/ 507682 w 4790027"/>
              <a:gd name="connsiteY1932" fmla="*/ 203645 h 808387"/>
              <a:gd name="connsiteX1933" fmla="*/ 550735 w 4790027"/>
              <a:gd name="connsiteY1933" fmla="*/ 209360 h 808387"/>
              <a:gd name="connsiteX1934" fmla="*/ 547973 w 4790027"/>
              <a:gd name="connsiteY1934" fmla="*/ 192786 h 808387"/>
              <a:gd name="connsiteX1935" fmla="*/ 560546 w 4790027"/>
              <a:gd name="connsiteY1935" fmla="*/ 195168 h 808387"/>
              <a:gd name="connsiteX1936" fmla="*/ 553688 w 4790027"/>
              <a:gd name="connsiteY1936" fmla="*/ 188024 h 808387"/>
              <a:gd name="connsiteX1937" fmla="*/ 1821275 w 4790027"/>
              <a:gd name="connsiteY1937" fmla="*/ 187120 h 808387"/>
              <a:gd name="connsiteX1938" fmla="*/ 1824133 w 4790027"/>
              <a:gd name="connsiteY1938" fmla="*/ 198311 h 808387"/>
              <a:gd name="connsiteX1939" fmla="*/ 1804511 w 4790027"/>
              <a:gd name="connsiteY1939" fmla="*/ 212408 h 808387"/>
              <a:gd name="connsiteX1940" fmla="*/ 1803939 w 4790027"/>
              <a:gd name="connsiteY1940" fmla="*/ 227743 h 808387"/>
              <a:gd name="connsiteX1941" fmla="*/ 1796224 w 4790027"/>
              <a:gd name="connsiteY1941" fmla="*/ 293846 h 808387"/>
              <a:gd name="connsiteX1942" fmla="*/ 1790509 w 4790027"/>
              <a:gd name="connsiteY1942" fmla="*/ 325565 h 808387"/>
              <a:gd name="connsiteX1943" fmla="*/ 1795653 w 4790027"/>
              <a:gd name="connsiteY1943" fmla="*/ 214884 h 808387"/>
              <a:gd name="connsiteX1944" fmla="*/ 1790414 w 4790027"/>
              <a:gd name="connsiteY1944" fmla="*/ 208217 h 808387"/>
              <a:gd name="connsiteX1945" fmla="*/ 1821275 w 4790027"/>
              <a:gd name="connsiteY1945" fmla="*/ 187120 h 808387"/>
              <a:gd name="connsiteX1946" fmla="*/ 2831306 w 4790027"/>
              <a:gd name="connsiteY1946" fmla="*/ 181357 h 808387"/>
              <a:gd name="connsiteX1947" fmla="*/ 2836735 w 4790027"/>
              <a:gd name="connsiteY1947" fmla="*/ 194310 h 808387"/>
              <a:gd name="connsiteX1948" fmla="*/ 2847213 w 4790027"/>
              <a:gd name="connsiteY1948" fmla="*/ 184881 h 808387"/>
              <a:gd name="connsiteX1949" fmla="*/ 2831306 w 4790027"/>
              <a:gd name="connsiteY1949" fmla="*/ 181357 h 808387"/>
              <a:gd name="connsiteX1950" fmla="*/ 1410939 w 4790027"/>
              <a:gd name="connsiteY1950" fmla="*/ 179546 h 808387"/>
              <a:gd name="connsiteX1951" fmla="*/ 1412748 w 4790027"/>
              <a:gd name="connsiteY1951" fmla="*/ 216408 h 808387"/>
              <a:gd name="connsiteX1952" fmla="*/ 1410939 w 4790027"/>
              <a:gd name="connsiteY1952" fmla="*/ 179546 h 808387"/>
              <a:gd name="connsiteX1953" fmla="*/ 2773680 w 4790027"/>
              <a:gd name="connsiteY1953" fmla="*/ 177641 h 808387"/>
              <a:gd name="connsiteX1954" fmla="*/ 2820638 w 4790027"/>
              <a:gd name="connsiteY1954" fmla="*/ 240982 h 808387"/>
              <a:gd name="connsiteX1955" fmla="*/ 2773680 w 4790027"/>
              <a:gd name="connsiteY1955" fmla="*/ 177641 h 808387"/>
              <a:gd name="connsiteX1956" fmla="*/ 514598 w 4790027"/>
              <a:gd name="connsiteY1956" fmla="*/ 173524 h 808387"/>
              <a:gd name="connsiteX1957" fmla="*/ 516350 w 4790027"/>
              <a:gd name="connsiteY1957" fmla="*/ 174689 h 808387"/>
              <a:gd name="connsiteX1958" fmla="*/ 514501 w 4790027"/>
              <a:gd name="connsiteY1958" fmla="*/ 175200 h 808387"/>
              <a:gd name="connsiteX1959" fmla="*/ 479072 w 4790027"/>
              <a:gd name="connsiteY1959" fmla="*/ 167831 h 808387"/>
              <a:gd name="connsiteX1960" fmla="*/ 469677 w 4790027"/>
              <a:gd name="connsiteY1960" fmla="*/ 168783 h 808387"/>
              <a:gd name="connsiteX1961" fmla="*/ 476536 w 4790027"/>
              <a:gd name="connsiteY1961" fmla="*/ 175737 h 808387"/>
              <a:gd name="connsiteX1962" fmla="*/ 479072 w 4790027"/>
              <a:gd name="connsiteY1962" fmla="*/ 167831 h 808387"/>
              <a:gd name="connsiteX1963" fmla="*/ 515017 w 4790027"/>
              <a:gd name="connsiteY1963" fmla="*/ 166307 h 808387"/>
              <a:gd name="connsiteX1964" fmla="*/ 514598 w 4790027"/>
              <a:gd name="connsiteY1964" fmla="*/ 173524 h 808387"/>
              <a:gd name="connsiteX1965" fmla="*/ 509349 w 4790027"/>
              <a:gd name="connsiteY1965" fmla="*/ 170034 h 808387"/>
              <a:gd name="connsiteX1966" fmla="*/ 502063 w 4790027"/>
              <a:gd name="connsiteY1966" fmla="*/ 170593 h 808387"/>
              <a:gd name="connsiteX1967" fmla="*/ 509028 w 4790027"/>
              <a:gd name="connsiteY1967" fmla="*/ 176713 h 808387"/>
              <a:gd name="connsiteX1968" fmla="*/ 514501 w 4790027"/>
              <a:gd name="connsiteY1968" fmla="*/ 175200 h 808387"/>
              <a:gd name="connsiteX1969" fmla="*/ 514255 w 4790027"/>
              <a:gd name="connsiteY1969" fmla="*/ 179452 h 808387"/>
              <a:gd name="connsiteX1970" fmla="*/ 529018 w 4790027"/>
              <a:gd name="connsiteY1970" fmla="*/ 173641 h 808387"/>
              <a:gd name="connsiteX1971" fmla="*/ 515017 w 4790027"/>
              <a:gd name="connsiteY1971" fmla="*/ 166307 h 808387"/>
              <a:gd name="connsiteX1972" fmla="*/ 526066 w 4790027"/>
              <a:gd name="connsiteY1972" fmla="*/ 163735 h 808387"/>
              <a:gd name="connsiteX1973" fmla="*/ 538258 w 4790027"/>
              <a:gd name="connsiteY1973" fmla="*/ 172594 h 808387"/>
              <a:gd name="connsiteX1974" fmla="*/ 528923 w 4790027"/>
              <a:gd name="connsiteY1974" fmla="*/ 176975 h 808387"/>
              <a:gd name="connsiteX1975" fmla="*/ 532162 w 4790027"/>
              <a:gd name="connsiteY1975" fmla="*/ 183738 h 808387"/>
              <a:gd name="connsiteX1976" fmla="*/ 555688 w 4790027"/>
              <a:gd name="connsiteY1976" fmla="*/ 183357 h 808387"/>
              <a:gd name="connsiteX1977" fmla="*/ 526066 w 4790027"/>
              <a:gd name="connsiteY1977" fmla="*/ 163735 h 808387"/>
              <a:gd name="connsiteX1978" fmla="*/ 2850452 w 4790027"/>
              <a:gd name="connsiteY1978" fmla="*/ 163640 h 808387"/>
              <a:gd name="connsiteX1979" fmla="*/ 2875217 w 4790027"/>
              <a:gd name="connsiteY1979" fmla="*/ 206312 h 808387"/>
              <a:gd name="connsiteX1980" fmla="*/ 2850452 w 4790027"/>
              <a:gd name="connsiteY1980" fmla="*/ 163640 h 808387"/>
              <a:gd name="connsiteX1981" fmla="*/ 642080 w 4790027"/>
              <a:gd name="connsiteY1981" fmla="*/ 156782 h 808387"/>
              <a:gd name="connsiteX1982" fmla="*/ 654653 w 4790027"/>
              <a:gd name="connsiteY1982" fmla="*/ 159163 h 808387"/>
              <a:gd name="connsiteX1983" fmla="*/ 647414 w 4790027"/>
              <a:gd name="connsiteY1983" fmla="*/ 158782 h 808387"/>
              <a:gd name="connsiteX1984" fmla="*/ 656463 w 4790027"/>
              <a:gd name="connsiteY1984" fmla="*/ 192215 h 808387"/>
              <a:gd name="connsiteX1985" fmla="*/ 651700 w 4790027"/>
              <a:gd name="connsiteY1985" fmla="*/ 184880 h 808387"/>
              <a:gd name="connsiteX1986" fmla="*/ 629031 w 4790027"/>
              <a:gd name="connsiteY1986" fmla="*/ 177927 h 808387"/>
              <a:gd name="connsiteX1987" fmla="*/ 647033 w 4790027"/>
              <a:gd name="connsiteY1987" fmla="*/ 176975 h 808387"/>
              <a:gd name="connsiteX1988" fmla="*/ 651033 w 4790027"/>
              <a:gd name="connsiteY1988" fmla="*/ 183071 h 808387"/>
              <a:gd name="connsiteX1989" fmla="*/ 642080 w 4790027"/>
              <a:gd name="connsiteY1989" fmla="*/ 156782 h 808387"/>
              <a:gd name="connsiteX1990" fmla="*/ 1101214 w 4790027"/>
              <a:gd name="connsiteY1990" fmla="*/ 156647 h 808387"/>
              <a:gd name="connsiteX1991" fmla="*/ 1114616 w 4790027"/>
              <a:gd name="connsiteY1991" fmla="*/ 160401 h 808387"/>
              <a:gd name="connsiteX1992" fmla="*/ 1130999 w 4790027"/>
              <a:gd name="connsiteY1992" fmla="*/ 179928 h 808387"/>
              <a:gd name="connsiteX1993" fmla="*/ 1145096 w 4790027"/>
              <a:gd name="connsiteY1993" fmla="*/ 182880 h 808387"/>
              <a:gd name="connsiteX1994" fmla="*/ 1132047 w 4790027"/>
              <a:gd name="connsiteY1994" fmla="*/ 183071 h 808387"/>
              <a:gd name="connsiteX1995" fmla="*/ 1116807 w 4790027"/>
              <a:gd name="connsiteY1995" fmla="*/ 218504 h 808387"/>
              <a:gd name="connsiteX1996" fmla="*/ 1095852 w 4790027"/>
              <a:gd name="connsiteY1996" fmla="*/ 217075 h 808387"/>
              <a:gd name="connsiteX1997" fmla="*/ 1071182 w 4790027"/>
              <a:gd name="connsiteY1997" fmla="*/ 247746 h 808387"/>
              <a:gd name="connsiteX1998" fmla="*/ 1000411 w 4790027"/>
              <a:gd name="connsiteY1998" fmla="*/ 191929 h 808387"/>
              <a:gd name="connsiteX1999" fmla="*/ 1056799 w 4790027"/>
              <a:gd name="connsiteY1999" fmla="*/ 162497 h 808387"/>
              <a:gd name="connsiteX2000" fmla="*/ 1072992 w 4790027"/>
              <a:gd name="connsiteY2000" fmla="*/ 167069 h 808387"/>
              <a:gd name="connsiteX2001" fmla="*/ 1101214 w 4790027"/>
              <a:gd name="connsiteY2001" fmla="*/ 156647 h 808387"/>
              <a:gd name="connsiteX2002" fmla="*/ 3034665 w 4790027"/>
              <a:gd name="connsiteY2002" fmla="*/ 150400 h 808387"/>
              <a:gd name="connsiteX2003" fmla="*/ 3045714 w 4790027"/>
              <a:gd name="connsiteY2003" fmla="*/ 195358 h 808387"/>
              <a:gd name="connsiteX2004" fmla="*/ 3018758 w 4790027"/>
              <a:gd name="connsiteY2004" fmla="*/ 165926 h 808387"/>
              <a:gd name="connsiteX2005" fmla="*/ 3034665 w 4790027"/>
              <a:gd name="connsiteY2005" fmla="*/ 150400 h 808387"/>
              <a:gd name="connsiteX2006" fmla="*/ 1886331 w 4790027"/>
              <a:gd name="connsiteY2006" fmla="*/ 148685 h 808387"/>
              <a:gd name="connsiteX2007" fmla="*/ 1918430 w 4790027"/>
              <a:gd name="connsiteY2007" fmla="*/ 182689 h 808387"/>
              <a:gd name="connsiteX2008" fmla="*/ 1886331 w 4790027"/>
              <a:gd name="connsiteY2008" fmla="*/ 148685 h 808387"/>
              <a:gd name="connsiteX2009" fmla="*/ 700659 w 4790027"/>
              <a:gd name="connsiteY2009" fmla="*/ 143542 h 808387"/>
              <a:gd name="connsiteX2010" fmla="*/ 702565 w 4790027"/>
              <a:gd name="connsiteY2010" fmla="*/ 153067 h 808387"/>
              <a:gd name="connsiteX2011" fmla="*/ 710661 w 4790027"/>
              <a:gd name="connsiteY2011" fmla="*/ 146685 h 808387"/>
              <a:gd name="connsiteX2012" fmla="*/ 715328 w 4790027"/>
              <a:gd name="connsiteY2012" fmla="*/ 160211 h 808387"/>
              <a:gd name="connsiteX2013" fmla="*/ 716947 w 4790027"/>
              <a:gd name="connsiteY2013" fmla="*/ 161163 h 808387"/>
              <a:gd name="connsiteX2014" fmla="*/ 719805 w 4790027"/>
              <a:gd name="connsiteY2014" fmla="*/ 161449 h 808387"/>
              <a:gd name="connsiteX2015" fmla="*/ 719043 w 4790027"/>
              <a:gd name="connsiteY2015" fmla="*/ 162592 h 808387"/>
              <a:gd name="connsiteX2016" fmla="*/ 714280 w 4790027"/>
              <a:gd name="connsiteY2016" fmla="*/ 167926 h 808387"/>
              <a:gd name="connsiteX2017" fmla="*/ 707232 w 4790027"/>
              <a:gd name="connsiteY2017" fmla="*/ 162497 h 808387"/>
              <a:gd name="connsiteX2018" fmla="*/ 685515 w 4790027"/>
              <a:gd name="connsiteY2018" fmla="*/ 161735 h 808387"/>
              <a:gd name="connsiteX2019" fmla="*/ 688182 w 4790027"/>
              <a:gd name="connsiteY2019" fmla="*/ 175451 h 808387"/>
              <a:gd name="connsiteX2020" fmla="*/ 668751 w 4790027"/>
              <a:gd name="connsiteY2020" fmla="*/ 159830 h 808387"/>
              <a:gd name="connsiteX2021" fmla="*/ 675132 w 4790027"/>
              <a:gd name="connsiteY2021" fmla="*/ 158782 h 808387"/>
              <a:gd name="connsiteX2022" fmla="*/ 674370 w 4790027"/>
              <a:gd name="connsiteY2022" fmla="*/ 158496 h 808387"/>
              <a:gd name="connsiteX2023" fmla="*/ 676371 w 4790027"/>
              <a:gd name="connsiteY2023" fmla="*/ 158306 h 808387"/>
              <a:gd name="connsiteX2024" fmla="*/ 684657 w 4790027"/>
              <a:gd name="connsiteY2024" fmla="*/ 151733 h 808387"/>
              <a:gd name="connsiteX2025" fmla="*/ 683610 w 4790027"/>
              <a:gd name="connsiteY2025" fmla="*/ 157448 h 808387"/>
              <a:gd name="connsiteX2026" fmla="*/ 703136 w 4790027"/>
              <a:gd name="connsiteY2026" fmla="*/ 157353 h 808387"/>
              <a:gd name="connsiteX2027" fmla="*/ 687420 w 4790027"/>
              <a:gd name="connsiteY2027" fmla="*/ 149638 h 808387"/>
              <a:gd name="connsiteX2028" fmla="*/ 700659 w 4790027"/>
              <a:gd name="connsiteY2028" fmla="*/ 143542 h 808387"/>
              <a:gd name="connsiteX2029" fmla="*/ 1432750 w 4790027"/>
              <a:gd name="connsiteY2029" fmla="*/ 140685 h 808387"/>
              <a:gd name="connsiteX2030" fmla="*/ 1475803 w 4790027"/>
              <a:gd name="connsiteY2030" fmla="*/ 255366 h 808387"/>
              <a:gd name="connsiteX2031" fmla="*/ 1471612 w 4790027"/>
              <a:gd name="connsiteY2031" fmla="*/ 254699 h 808387"/>
              <a:gd name="connsiteX2032" fmla="*/ 1431417 w 4790027"/>
              <a:gd name="connsiteY2032" fmla="*/ 171260 h 808387"/>
              <a:gd name="connsiteX2033" fmla="*/ 1432750 w 4790027"/>
              <a:gd name="connsiteY2033" fmla="*/ 140685 h 808387"/>
              <a:gd name="connsiteX2034" fmla="*/ 2605849 w 4790027"/>
              <a:gd name="connsiteY2034" fmla="*/ 122397 h 808387"/>
              <a:gd name="connsiteX2035" fmla="*/ 2605849 w 4790027"/>
              <a:gd name="connsiteY2035" fmla="*/ 122397 h 808387"/>
              <a:gd name="connsiteX2036" fmla="*/ 2807874 w 4790027"/>
              <a:gd name="connsiteY2036" fmla="*/ 104109 h 808387"/>
              <a:gd name="connsiteX2037" fmla="*/ 2848165 w 4790027"/>
              <a:gd name="connsiteY2037" fmla="*/ 162402 h 808387"/>
              <a:gd name="connsiteX2038" fmla="*/ 2893885 w 4790027"/>
              <a:gd name="connsiteY2038" fmla="*/ 214789 h 808387"/>
              <a:gd name="connsiteX2039" fmla="*/ 2880455 w 4790027"/>
              <a:gd name="connsiteY2039" fmla="*/ 176308 h 808387"/>
              <a:gd name="connsiteX2040" fmla="*/ 2912649 w 4790027"/>
              <a:gd name="connsiteY2040" fmla="*/ 190119 h 808387"/>
              <a:gd name="connsiteX2041" fmla="*/ 2926080 w 4790027"/>
              <a:gd name="connsiteY2041" fmla="*/ 200121 h 808387"/>
              <a:gd name="connsiteX2042" fmla="*/ 2933128 w 4790027"/>
              <a:gd name="connsiteY2042" fmla="*/ 192977 h 808387"/>
              <a:gd name="connsiteX2043" fmla="*/ 2939415 w 4790027"/>
              <a:gd name="connsiteY2043" fmla="*/ 210122 h 808387"/>
              <a:gd name="connsiteX2044" fmla="*/ 2926080 w 4790027"/>
              <a:gd name="connsiteY2044" fmla="*/ 219171 h 808387"/>
              <a:gd name="connsiteX2045" fmla="*/ 2983039 w 4790027"/>
              <a:gd name="connsiteY2045" fmla="*/ 256699 h 808387"/>
              <a:gd name="connsiteX2046" fmla="*/ 2992183 w 4790027"/>
              <a:gd name="connsiteY2046" fmla="*/ 245745 h 808387"/>
              <a:gd name="connsiteX2047" fmla="*/ 3009424 w 4790027"/>
              <a:gd name="connsiteY2047" fmla="*/ 288799 h 808387"/>
              <a:gd name="connsiteX2048" fmla="*/ 3005614 w 4790027"/>
              <a:gd name="connsiteY2048" fmla="*/ 265177 h 808387"/>
              <a:gd name="connsiteX2049" fmla="*/ 3019330 w 4790027"/>
              <a:gd name="connsiteY2049" fmla="*/ 262986 h 808387"/>
              <a:gd name="connsiteX2050" fmla="*/ 3049429 w 4790027"/>
              <a:gd name="connsiteY2050" fmla="*/ 261557 h 808387"/>
              <a:gd name="connsiteX2051" fmla="*/ 3065621 w 4790027"/>
              <a:gd name="connsiteY2051" fmla="*/ 233934 h 808387"/>
              <a:gd name="connsiteX2052" fmla="*/ 3066002 w 4790027"/>
              <a:gd name="connsiteY2052" fmla="*/ 221743 h 808387"/>
              <a:gd name="connsiteX2053" fmla="*/ 3071050 w 4790027"/>
              <a:gd name="connsiteY2053" fmla="*/ 218314 h 808387"/>
              <a:gd name="connsiteX2054" fmla="*/ 3082099 w 4790027"/>
              <a:gd name="connsiteY2054" fmla="*/ 272701 h 808387"/>
              <a:gd name="connsiteX2055" fmla="*/ 3117818 w 4790027"/>
              <a:gd name="connsiteY2055" fmla="*/ 341281 h 808387"/>
              <a:gd name="connsiteX2056" fmla="*/ 3127343 w 4790027"/>
              <a:gd name="connsiteY2056" fmla="*/ 327661 h 808387"/>
              <a:gd name="connsiteX2057" fmla="*/ 3153156 w 4790027"/>
              <a:gd name="connsiteY2057" fmla="*/ 324422 h 808387"/>
              <a:gd name="connsiteX2058" fmla="*/ 3196209 w 4790027"/>
              <a:gd name="connsiteY2058" fmla="*/ 326137 h 808387"/>
              <a:gd name="connsiteX2059" fmla="*/ 3195828 w 4790027"/>
              <a:gd name="connsiteY2059" fmla="*/ 319279 h 808387"/>
              <a:gd name="connsiteX2060" fmla="*/ 3205829 w 4790027"/>
              <a:gd name="connsiteY2060" fmla="*/ 321945 h 808387"/>
              <a:gd name="connsiteX2061" fmla="*/ 3192780 w 4790027"/>
              <a:gd name="connsiteY2061" fmla="*/ 345187 h 808387"/>
              <a:gd name="connsiteX2062" fmla="*/ 3218497 w 4790027"/>
              <a:gd name="connsiteY2062" fmla="*/ 346330 h 808387"/>
              <a:gd name="connsiteX2063" fmla="*/ 3254978 w 4790027"/>
              <a:gd name="connsiteY2063" fmla="*/ 337281 h 808387"/>
              <a:gd name="connsiteX2064" fmla="*/ 3249358 w 4790027"/>
              <a:gd name="connsiteY2064" fmla="*/ 343853 h 808387"/>
              <a:gd name="connsiteX2065" fmla="*/ 3262027 w 4790027"/>
              <a:gd name="connsiteY2065" fmla="*/ 344806 h 808387"/>
              <a:gd name="connsiteX2066" fmla="*/ 3263551 w 4790027"/>
              <a:gd name="connsiteY2066" fmla="*/ 358903 h 808387"/>
              <a:gd name="connsiteX2067" fmla="*/ 3224308 w 4790027"/>
              <a:gd name="connsiteY2067" fmla="*/ 370047 h 808387"/>
              <a:gd name="connsiteX2068" fmla="*/ 3228880 w 4790027"/>
              <a:gd name="connsiteY2068" fmla="*/ 377381 h 808387"/>
              <a:gd name="connsiteX2069" fmla="*/ 3246024 w 4790027"/>
              <a:gd name="connsiteY2069" fmla="*/ 387954 h 808387"/>
              <a:gd name="connsiteX2070" fmla="*/ 3294602 w 4790027"/>
              <a:gd name="connsiteY2070" fmla="*/ 389192 h 808387"/>
              <a:gd name="connsiteX2071" fmla="*/ 3330988 w 4790027"/>
              <a:gd name="connsiteY2071" fmla="*/ 382620 h 808387"/>
              <a:gd name="connsiteX2072" fmla="*/ 3315176 w 4790027"/>
              <a:gd name="connsiteY2072" fmla="*/ 388430 h 808387"/>
              <a:gd name="connsiteX2073" fmla="*/ 3318224 w 4790027"/>
              <a:gd name="connsiteY2073" fmla="*/ 381667 h 808387"/>
              <a:gd name="connsiteX2074" fmla="*/ 3306985 w 4790027"/>
              <a:gd name="connsiteY2074" fmla="*/ 394812 h 808387"/>
              <a:gd name="connsiteX2075" fmla="*/ 3299555 w 4790027"/>
              <a:gd name="connsiteY2075" fmla="*/ 391954 h 808387"/>
              <a:gd name="connsiteX2076" fmla="*/ 3304318 w 4790027"/>
              <a:gd name="connsiteY2076" fmla="*/ 397003 h 808387"/>
              <a:gd name="connsiteX2077" fmla="*/ 3288030 w 4790027"/>
              <a:gd name="connsiteY2077" fmla="*/ 409766 h 808387"/>
              <a:gd name="connsiteX2078" fmla="*/ 3264027 w 4790027"/>
              <a:gd name="connsiteY2078" fmla="*/ 404908 h 808387"/>
              <a:gd name="connsiteX2079" fmla="*/ 3272409 w 4790027"/>
              <a:gd name="connsiteY2079" fmla="*/ 402622 h 808387"/>
              <a:gd name="connsiteX2080" fmla="*/ 3311557 w 4790027"/>
              <a:gd name="connsiteY2080" fmla="*/ 405385 h 808387"/>
              <a:gd name="connsiteX2081" fmla="*/ 3308223 w 4790027"/>
              <a:gd name="connsiteY2081" fmla="*/ 404051 h 808387"/>
              <a:gd name="connsiteX2082" fmla="*/ 3306318 w 4790027"/>
              <a:gd name="connsiteY2082" fmla="*/ 404146 h 808387"/>
              <a:gd name="connsiteX2083" fmla="*/ 3306508 w 4790027"/>
              <a:gd name="connsiteY2083" fmla="*/ 403003 h 808387"/>
              <a:gd name="connsiteX2084" fmla="*/ 3303746 w 4790027"/>
              <a:gd name="connsiteY2084" fmla="*/ 399955 h 808387"/>
              <a:gd name="connsiteX2085" fmla="*/ 3307270 w 4790027"/>
              <a:gd name="connsiteY2085" fmla="*/ 401575 h 808387"/>
              <a:gd name="connsiteX2086" fmla="*/ 3321939 w 4790027"/>
              <a:gd name="connsiteY2086" fmla="*/ 400717 h 808387"/>
              <a:gd name="connsiteX2087" fmla="*/ 3321939 w 4790027"/>
              <a:gd name="connsiteY2087" fmla="*/ 403480 h 808387"/>
              <a:gd name="connsiteX2088" fmla="*/ 3343370 w 4790027"/>
              <a:gd name="connsiteY2088" fmla="*/ 413576 h 808387"/>
              <a:gd name="connsiteX2089" fmla="*/ 3376612 w 4790027"/>
              <a:gd name="connsiteY2089" fmla="*/ 418434 h 808387"/>
              <a:gd name="connsiteX2090" fmla="*/ 3408426 w 4790027"/>
              <a:gd name="connsiteY2090" fmla="*/ 426530 h 808387"/>
              <a:gd name="connsiteX2091" fmla="*/ 3423475 w 4790027"/>
              <a:gd name="connsiteY2091" fmla="*/ 426816 h 808387"/>
              <a:gd name="connsiteX2092" fmla="*/ 3467766 w 4790027"/>
              <a:gd name="connsiteY2092" fmla="*/ 433293 h 808387"/>
              <a:gd name="connsiteX2093" fmla="*/ 3457480 w 4790027"/>
              <a:gd name="connsiteY2093" fmla="*/ 425959 h 808387"/>
              <a:gd name="connsiteX2094" fmla="*/ 3469291 w 4790027"/>
              <a:gd name="connsiteY2094" fmla="*/ 421863 h 808387"/>
              <a:gd name="connsiteX2095" fmla="*/ 3464528 w 4790027"/>
              <a:gd name="connsiteY2095" fmla="*/ 429007 h 808387"/>
              <a:gd name="connsiteX2096" fmla="*/ 3487483 w 4790027"/>
              <a:gd name="connsiteY2096" fmla="*/ 426530 h 808387"/>
              <a:gd name="connsiteX2097" fmla="*/ 3533394 w 4790027"/>
              <a:gd name="connsiteY2097" fmla="*/ 448819 h 808387"/>
              <a:gd name="connsiteX2098" fmla="*/ 3529584 w 4790027"/>
              <a:gd name="connsiteY2098" fmla="*/ 441961 h 808387"/>
              <a:gd name="connsiteX2099" fmla="*/ 3556254 w 4790027"/>
              <a:gd name="connsiteY2099" fmla="*/ 446342 h 808387"/>
              <a:gd name="connsiteX2100" fmla="*/ 3575685 w 4790027"/>
              <a:gd name="connsiteY2100" fmla="*/ 455962 h 808387"/>
              <a:gd name="connsiteX2101" fmla="*/ 3577495 w 4790027"/>
              <a:gd name="connsiteY2101" fmla="*/ 463487 h 808387"/>
              <a:gd name="connsiteX2102" fmla="*/ 3583591 w 4790027"/>
              <a:gd name="connsiteY2102" fmla="*/ 453200 h 808387"/>
              <a:gd name="connsiteX2103" fmla="*/ 3592544 w 4790027"/>
              <a:gd name="connsiteY2103" fmla="*/ 463773 h 808387"/>
              <a:gd name="connsiteX2104" fmla="*/ 3607784 w 4790027"/>
              <a:gd name="connsiteY2104" fmla="*/ 455772 h 808387"/>
              <a:gd name="connsiteX2105" fmla="*/ 3621881 w 4790027"/>
              <a:gd name="connsiteY2105" fmla="*/ 469964 h 808387"/>
              <a:gd name="connsiteX2106" fmla="*/ 3620071 w 4790027"/>
              <a:gd name="connsiteY2106" fmla="*/ 462439 h 808387"/>
              <a:gd name="connsiteX2107" fmla="*/ 3623786 w 4790027"/>
              <a:gd name="connsiteY2107" fmla="*/ 463297 h 808387"/>
              <a:gd name="connsiteX2108" fmla="*/ 3579114 w 4790027"/>
              <a:gd name="connsiteY2108" fmla="*/ 440627 h 808387"/>
              <a:gd name="connsiteX2109" fmla="*/ 3587401 w 4790027"/>
              <a:gd name="connsiteY2109" fmla="*/ 425482 h 808387"/>
              <a:gd name="connsiteX2110" fmla="*/ 3637978 w 4790027"/>
              <a:gd name="connsiteY2110" fmla="*/ 417386 h 808387"/>
              <a:gd name="connsiteX2111" fmla="*/ 3654266 w 4790027"/>
              <a:gd name="connsiteY2111" fmla="*/ 408718 h 808387"/>
              <a:gd name="connsiteX2112" fmla="*/ 3642646 w 4790027"/>
              <a:gd name="connsiteY2112" fmla="*/ 426149 h 808387"/>
              <a:gd name="connsiteX2113" fmla="*/ 3642265 w 4790027"/>
              <a:gd name="connsiteY2113" fmla="*/ 473488 h 808387"/>
              <a:gd name="connsiteX2114" fmla="*/ 3674078 w 4790027"/>
              <a:gd name="connsiteY2114" fmla="*/ 473679 h 808387"/>
              <a:gd name="connsiteX2115" fmla="*/ 3682746 w 4790027"/>
              <a:gd name="connsiteY2115" fmla="*/ 483394 h 808387"/>
              <a:gd name="connsiteX2116" fmla="*/ 3699510 w 4790027"/>
              <a:gd name="connsiteY2116" fmla="*/ 444628 h 808387"/>
              <a:gd name="connsiteX2117" fmla="*/ 3818191 w 4790027"/>
              <a:gd name="connsiteY2117" fmla="*/ 440246 h 808387"/>
              <a:gd name="connsiteX2118" fmla="*/ 3848766 w 4790027"/>
              <a:gd name="connsiteY2118" fmla="*/ 473203 h 808387"/>
              <a:gd name="connsiteX2119" fmla="*/ 3863435 w 4790027"/>
              <a:gd name="connsiteY2119" fmla="*/ 479013 h 808387"/>
              <a:gd name="connsiteX2120" fmla="*/ 3873246 w 4790027"/>
              <a:gd name="connsiteY2120" fmla="*/ 475584 h 808387"/>
              <a:gd name="connsiteX2121" fmla="*/ 3870865 w 4790027"/>
              <a:gd name="connsiteY2121" fmla="*/ 465487 h 808387"/>
              <a:gd name="connsiteX2122" fmla="*/ 3880104 w 4790027"/>
              <a:gd name="connsiteY2122" fmla="*/ 459487 h 808387"/>
              <a:gd name="connsiteX2123" fmla="*/ 3874008 w 4790027"/>
              <a:gd name="connsiteY2123" fmla="*/ 469774 h 808387"/>
              <a:gd name="connsiteX2124" fmla="*/ 3898106 w 4790027"/>
              <a:gd name="connsiteY2124" fmla="*/ 472440 h 808387"/>
              <a:gd name="connsiteX2125" fmla="*/ 3896582 w 4790027"/>
              <a:gd name="connsiteY2125" fmla="*/ 483871 h 808387"/>
              <a:gd name="connsiteX2126" fmla="*/ 3905250 w 4790027"/>
              <a:gd name="connsiteY2126" fmla="*/ 475393 h 808387"/>
              <a:gd name="connsiteX2127" fmla="*/ 3908203 w 4790027"/>
              <a:gd name="connsiteY2127" fmla="*/ 487966 h 808387"/>
              <a:gd name="connsiteX2128" fmla="*/ 3931729 w 4790027"/>
              <a:gd name="connsiteY2128" fmla="*/ 487966 h 808387"/>
              <a:gd name="connsiteX2129" fmla="*/ 3924205 w 4790027"/>
              <a:gd name="connsiteY2129" fmla="*/ 474250 h 808387"/>
              <a:gd name="connsiteX2130" fmla="*/ 3935444 w 4790027"/>
              <a:gd name="connsiteY2130" fmla="*/ 467678 h 808387"/>
              <a:gd name="connsiteX2131" fmla="*/ 3946207 w 4790027"/>
              <a:gd name="connsiteY2131" fmla="*/ 485776 h 808387"/>
              <a:gd name="connsiteX2132" fmla="*/ 3942016 w 4790027"/>
              <a:gd name="connsiteY2132" fmla="*/ 468154 h 808387"/>
              <a:gd name="connsiteX2133" fmla="*/ 3948208 w 4790027"/>
              <a:gd name="connsiteY2133" fmla="*/ 485109 h 808387"/>
              <a:gd name="connsiteX2134" fmla="*/ 3956780 w 4790027"/>
              <a:gd name="connsiteY2134" fmla="*/ 484918 h 808387"/>
              <a:gd name="connsiteX2135" fmla="*/ 3959542 w 4790027"/>
              <a:gd name="connsiteY2135" fmla="*/ 478537 h 808387"/>
              <a:gd name="connsiteX2136" fmla="*/ 3959923 w 4790027"/>
              <a:gd name="connsiteY2136" fmla="*/ 489205 h 808387"/>
              <a:gd name="connsiteX2137" fmla="*/ 3973735 w 4790027"/>
              <a:gd name="connsiteY2137" fmla="*/ 484442 h 808387"/>
              <a:gd name="connsiteX2138" fmla="*/ 3970782 w 4790027"/>
              <a:gd name="connsiteY2138" fmla="*/ 499111 h 808387"/>
              <a:gd name="connsiteX2139" fmla="*/ 3978116 w 4790027"/>
              <a:gd name="connsiteY2139" fmla="*/ 493872 h 808387"/>
              <a:gd name="connsiteX2140" fmla="*/ 3990975 w 4790027"/>
              <a:gd name="connsiteY2140" fmla="*/ 503016 h 808387"/>
              <a:gd name="connsiteX2141" fmla="*/ 3992975 w 4790027"/>
              <a:gd name="connsiteY2141" fmla="*/ 502349 h 808387"/>
              <a:gd name="connsiteX2142" fmla="*/ 3986022 w 4790027"/>
              <a:gd name="connsiteY2142" fmla="*/ 491110 h 808387"/>
              <a:gd name="connsiteX2143" fmla="*/ 3993451 w 4790027"/>
              <a:gd name="connsiteY2143" fmla="*/ 513112 h 808387"/>
              <a:gd name="connsiteX2144" fmla="*/ 3986974 w 4790027"/>
              <a:gd name="connsiteY2144" fmla="*/ 512636 h 808387"/>
              <a:gd name="connsiteX2145" fmla="*/ 3980593 w 4790027"/>
              <a:gd name="connsiteY2145" fmla="*/ 503968 h 808387"/>
              <a:gd name="connsiteX2146" fmla="*/ 3984307 w 4790027"/>
              <a:gd name="connsiteY2146" fmla="*/ 510826 h 808387"/>
              <a:gd name="connsiteX2147" fmla="*/ 3967924 w 4790027"/>
              <a:gd name="connsiteY2147" fmla="*/ 513779 h 808387"/>
              <a:gd name="connsiteX2148" fmla="*/ 3975068 w 4790027"/>
              <a:gd name="connsiteY2148" fmla="*/ 516732 h 808387"/>
              <a:gd name="connsiteX2149" fmla="*/ 3962400 w 4790027"/>
              <a:gd name="connsiteY2149" fmla="*/ 526543 h 808387"/>
              <a:gd name="connsiteX2150" fmla="*/ 3969067 w 4790027"/>
              <a:gd name="connsiteY2150" fmla="*/ 518827 h 808387"/>
              <a:gd name="connsiteX2151" fmla="*/ 3953923 w 4790027"/>
              <a:gd name="connsiteY2151" fmla="*/ 536925 h 808387"/>
              <a:gd name="connsiteX2152" fmla="*/ 3948112 w 4790027"/>
              <a:gd name="connsiteY2152" fmla="*/ 520637 h 808387"/>
              <a:gd name="connsiteX2153" fmla="*/ 3943826 w 4790027"/>
              <a:gd name="connsiteY2153" fmla="*/ 538449 h 808387"/>
              <a:gd name="connsiteX2154" fmla="*/ 3945160 w 4790027"/>
              <a:gd name="connsiteY2154" fmla="*/ 535306 h 808387"/>
              <a:gd name="connsiteX2155" fmla="*/ 3949113 w 4790027"/>
              <a:gd name="connsiteY2155" fmla="*/ 537044 h 808387"/>
              <a:gd name="connsiteX2156" fmla="*/ 3952926 w 4790027"/>
              <a:gd name="connsiteY2156" fmla="*/ 537965 h 808387"/>
              <a:gd name="connsiteX2157" fmla="*/ 3953161 w 4790027"/>
              <a:gd name="connsiteY2157" fmla="*/ 537401 h 808387"/>
              <a:gd name="connsiteX2158" fmla="*/ 3953542 w 4790027"/>
              <a:gd name="connsiteY2158" fmla="*/ 538068 h 808387"/>
              <a:gd name="connsiteX2159" fmla="*/ 3953324 w 4790027"/>
              <a:gd name="connsiteY2159" fmla="*/ 538190 h 808387"/>
              <a:gd name="connsiteX2160" fmla="*/ 3950684 w 4790027"/>
              <a:gd name="connsiteY2160" fmla="*/ 549784 h 808387"/>
              <a:gd name="connsiteX2161" fmla="*/ 3960685 w 4790027"/>
              <a:gd name="connsiteY2161" fmla="*/ 538068 h 808387"/>
              <a:gd name="connsiteX2162" fmla="*/ 3981259 w 4790027"/>
              <a:gd name="connsiteY2162" fmla="*/ 552736 h 808387"/>
              <a:gd name="connsiteX2163" fmla="*/ 3999452 w 4790027"/>
              <a:gd name="connsiteY2163" fmla="*/ 557308 h 808387"/>
              <a:gd name="connsiteX2164" fmla="*/ 3992308 w 4790027"/>
              <a:gd name="connsiteY2164" fmla="*/ 554356 h 808387"/>
              <a:gd name="connsiteX2165" fmla="*/ 4011073 w 4790027"/>
              <a:gd name="connsiteY2165" fmla="*/ 561404 h 808387"/>
              <a:gd name="connsiteX2166" fmla="*/ 4008310 w 4790027"/>
              <a:gd name="connsiteY2166" fmla="*/ 567786 h 808387"/>
              <a:gd name="connsiteX2167" fmla="*/ 4017645 w 4790027"/>
              <a:gd name="connsiteY2167" fmla="*/ 561880 h 808387"/>
              <a:gd name="connsiteX2168" fmla="*/ 4019836 w 4790027"/>
              <a:gd name="connsiteY2168" fmla="*/ 580168 h 808387"/>
              <a:gd name="connsiteX2169" fmla="*/ 4020788 w 4790027"/>
              <a:gd name="connsiteY2169" fmla="*/ 566262 h 808387"/>
              <a:gd name="connsiteX2170" fmla="*/ 4029075 w 4790027"/>
              <a:gd name="connsiteY2170" fmla="*/ 574263 h 808387"/>
              <a:gd name="connsiteX2171" fmla="*/ 4021741 w 4790027"/>
              <a:gd name="connsiteY2171" fmla="*/ 579502 h 808387"/>
              <a:gd name="connsiteX2172" fmla="*/ 4024979 w 4790027"/>
              <a:gd name="connsiteY2172" fmla="*/ 583978 h 808387"/>
              <a:gd name="connsiteX2173" fmla="*/ 4078510 w 4790027"/>
              <a:gd name="connsiteY2173" fmla="*/ 584455 h 808387"/>
              <a:gd name="connsiteX2174" fmla="*/ 4089178 w 4790027"/>
              <a:gd name="connsiteY2174" fmla="*/ 575311 h 808387"/>
              <a:gd name="connsiteX2175" fmla="*/ 4093559 w 4790027"/>
              <a:gd name="connsiteY2175" fmla="*/ 584645 h 808387"/>
              <a:gd name="connsiteX2176" fmla="*/ 4093749 w 4790027"/>
              <a:gd name="connsiteY2176" fmla="*/ 576358 h 808387"/>
              <a:gd name="connsiteX2177" fmla="*/ 4110514 w 4790027"/>
              <a:gd name="connsiteY2177" fmla="*/ 584169 h 808387"/>
              <a:gd name="connsiteX2178" fmla="*/ 4104894 w 4790027"/>
              <a:gd name="connsiteY2178" fmla="*/ 569691 h 808387"/>
              <a:gd name="connsiteX2179" fmla="*/ 4111276 w 4790027"/>
              <a:gd name="connsiteY2179" fmla="*/ 578359 h 808387"/>
              <a:gd name="connsiteX2180" fmla="*/ 4129468 w 4790027"/>
              <a:gd name="connsiteY2180" fmla="*/ 582931 h 808387"/>
              <a:gd name="connsiteX2181" fmla="*/ 4130230 w 4790027"/>
              <a:gd name="connsiteY2181" fmla="*/ 577215 h 808387"/>
              <a:gd name="connsiteX2182" fmla="*/ 4141184 w 4790027"/>
              <a:gd name="connsiteY2182" fmla="*/ 587026 h 808387"/>
              <a:gd name="connsiteX2183" fmla="*/ 4145851 w 4790027"/>
              <a:gd name="connsiteY2183" fmla="*/ 579978 h 808387"/>
              <a:gd name="connsiteX2184" fmla="*/ 4156710 w 4790027"/>
              <a:gd name="connsiteY2184" fmla="*/ 589788 h 808387"/>
              <a:gd name="connsiteX2185" fmla="*/ 4169378 w 4790027"/>
              <a:gd name="connsiteY2185" fmla="*/ 579978 h 808387"/>
              <a:gd name="connsiteX2186" fmla="*/ 4165568 w 4790027"/>
              <a:gd name="connsiteY2186" fmla="*/ 573120 h 808387"/>
              <a:gd name="connsiteX2187" fmla="*/ 4174236 w 4790027"/>
              <a:gd name="connsiteY2187" fmla="*/ 564738 h 808387"/>
              <a:gd name="connsiteX2188" fmla="*/ 4168711 w 4790027"/>
              <a:gd name="connsiteY2188" fmla="*/ 577501 h 808387"/>
              <a:gd name="connsiteX2189" fmla="*/ 4185095 w 4790027"/>
              <a:gd name="connsiteY2189" fmla="*/ 574549 h 808387"/>
              <a:gd name="connsiteX2190" fmla="*/ 4177951 w 4790027"/>
              <a:gd name="connsiteY2190" fmla="*/ 571596 h 808387"/>
              <a:gd name="connsiteX2191" fmla="*/ 4189857 w 4790027"/>
              <a:gd name="connsiteY2191" fmla="*/ 567500 h 808387"/>
              <a:gd name="connsiteX2192" fmla="*/ 4196620 w 4790027"/>
              <a:gd name="connsiteY2192" fmla="*/ 587026 h 808387"/>
              <a:gd name="connsiteX2193" fmla="*/ 4209288 w 4790027"/>
              <a:gd name="connsiteY2193" fmla="*/ 577215 h 808387"/>
              <a:gd name="connsiteX2194" fmla="*/ 4205478 w 4790027"/>
              <a:gd name="connsiteY2194" fmla="*/ 570358 h 808387"/>
              <a:gd name="connsiteX2195" fmla="*/ 4226433 w 4790027"/>
              <a:gd name="connsiteY2195" fmla="*/ 568548 h 808387"/>
              <a:gd name="connsiteX2196" fmla="*/ 4227195 w 4790027"/>
              <a:gd name="connsiteY2196" fmla="*/ 562833 h 808387"/>
              <a:gd name="connsiteX2197" fmla="*/ 4230433 w 4790027"/>
              <a:gd name="connsiteY2197" fmla="*/ 567214 h 808387"/>
              <a:gd name="connsiteX2198" fmla="*/ 4232529 w 4790027"/>
              <a:gd name="connsiteY2198" fmla="*/ 558261 h 808387"/>
              <a:gd name="connsiteX2199" fmla="*/ 4236910 w 4790027"/>
              <a:gd name="connsiteY2199" fmla="*/ 567690 h 808387"/>
              <a:gd name="connsiteX2200" fmla="*/ 4238434 w 4790027"/>
              <a:gd name="connsiteY2200" fmla="*/ 556261 h 808387"/>
              <a:gd name="connsiteX2201" fmla="*/ 4246340 w 4790027"/>
              <a:gd name="connsiteY2201" fmla="*/ 553498 h 808387"/>
              <a:gd name="connsiteX2202" fmla="*/ 4256056 w 4790027"/>
              <a:gd name="connsiteY2202" fmla="*/ 558261 h 808387"/>
              <a:gd name="connsiteX2203" fmla="*/ 4263295 w 4790027"/>
              <a:gd name="connsiteY2203" fmla="*/ 553022 h 808387"/>
              <a:gd name="connsiteX2204" fmla="*/ 4274534 w 4790027"/>
              <a:gd name="connsiteY2204" fmla="*/ 546450 h 808387"/>
              <a:gd name="connsiteX2205" fmla="*/ 4273487 w 4790027"/>
              <a:gd name="connsiteY2205" fmla="*/ 533210 h 808387"/>
              <a:gd name="connsiteX2206" fmla="*/ 4285964 w 4790027"/>
              <a:gd name="connsiteY2206" fmla="*/ 531591 h 808387"/>
              <a:gd name="connsiteX2207" fmla="*/ 4283392 w 4790027"/>
              <a:gd name="connsiteY2207" fmla="*/ 529781 h 808387"/>
              <a:gd name="connsiteX2208" fmla="*/ 4283012 w 4790027"/>
              <a:gd name="connsiteY2208" fmla="*/ 546259 h 808387"/>
              <a:gd name="connsiteX2209" fmla="*/ 4291870 w 4790027"/>
              <a:gd name="connsiteY2209" fmla="*/ 529590 h 808387"/>
              <a:gd name="connsiteX2210" fmla="*/ 4304157 w 4790027"/>
              <a:gd name="connsiteY2210" fmla="*/ 536258 h 808387"/>
              <a:gd name="connsiteX2211" fmla="*/ 4310824 w 4790027"/>
              <a:gd name="connsiteY2211" fmla="*/ 528448 h 808387"/>
              <a:gd name="connsiteX2212" fmla="*/ 4314539 w 4790027"/>
              <a:gd name="connsiteY2212" fmla="*/ 535306 h 808387"/>
              <a:gd name="connsiteX2213" fmla="*/ 4355782 w 4790027"/>
              <a:gd name="connsiteY2213" fmla="*/ 529210 h 808387"/>
              <a:gd name="connsiteX2214" fmla="*/ 4456748 w 4790027"/>
              <a:gd name="connsiteY2214" fmla="*/ 540544 h 808387"/>
              <a:gd name="connsiteX2215" fmla="*/ 4521898 w 4790027"/>
              <a:gd name="connsiteY2215" fmla="*/ 545212 h 808387"/>
              <a:gd name="connsiteX2216" fmla="*/ 4557141 w 4790027"/>
              <a:gd name="connsiteY2216" fmla="*/ 549307 h 808387"/>
              <a:gd name="connsiteX2217" fmla="*/ 4559332 w 4790027"/>
              <a:gd name="connsiteY2217" fmla="*/ 540449 h 808387"/>
              <a:gd name="connsiteX2218" fmla="*/ 4576858 w 4790027"/>
              <a:gd name="connsiteY2218" fmla="*/ 542545 h 808387"/>
              <a:gd name="connsiteX2219" fmla="*/ 4576096 w 4790027"/>
              <a:gd name="connsiteY2219" fmla="*/ 548164 h 808387"/>
              <a:gd name="connsiteX2220" fmla="*/ 4653629 w 4790027"/>
              <a:gd name="connsiteY2220" fmla="*/ 559499 h 808387"/>
              <a:gd name="connsiteX2221" fmla="*/ 4648295 w 4790027"/>
              <a:gd name="connsiteY2221" fmla="*/ 564071 h 808387"/>
              <a:gd name="connsiteX2222" fmla="*/ 4728877 w 4790027"/>
              <a:gd name="connsiteY2222" fmla="*/ 579692 h 808387"/>
              <a:gd name="connsiteX2223" fmla="*/ 4717637 w 4790027"/>
              <a:gd name="connsiteY2223" fmla="*/ 586264 h 808387"/>
              <a:gd name="connsiteX2224" fmla="*/ 4731067 w 4790027"/>
              <a:gd name="connsiteY2224" fmla="*/ 597980 h 808387"/>
              <a:gd name="connsiteX2225" fmla="*/ 4621435 w 4790027"/>
              <a:gd name="connsiteY2225" fmla="*/ 622364 h 808387"/>
              <a:gd name="connsiteX2226" fmla="*/ 4775930 w 4790027"/>
              <a:gd name="connsiteY2226" fmla="*/ 634270 h 808387"/>
              <a:gd name="connsiteX2227" fmla="*/ 4729448 w 4790027"/>
              <a:gd name="connsiteY2227" fmla="*/ 672180 h 808387"/>
              <a:gd name="connsiteX2228" fmla="*/ 4735830 w 4790027"/>
              <a:gd name="connsiteY2228" fmla="*/ 680943 h 808387"/>
              <a:gd name="connsiteX2229" fmla="*/ 4726496 w 4790027"/>
              <a:gd name="connsiteY2229" fmla="*/ 686848 h 808387"/>
              <a:gd name="connsiteX2230" fmla="*/ 4742688 w 4790027"/>
              <a:gd name="connsiteY2230" fmla="*/ 692087 h 808387"/>
              <a:gd name="connsiteX2231" fmla="*/ 4748308 w 4790027"/>
              <a:gd name="connsiteY2231" fmla="*/ 706565 h 808387"/>
              <a:gd name="connsiteX2232" fmla="*/ 4686872 w 4790027"/>
              <a:gd name="connsiteY2232" fmla="*/ 708756 h 808387"/>
              <a:gd name="connsiteX2233" fmla="*/ 4728781 w 4790027"/>
              <a:gd name="connsiteY2233" fmla="*/ 705232 h 808387"/>
              <a:gd name="connsiteX2234" fmla="*/ 4756690 w 4790027"/>
              <a:gd name="connsiteY2234" fmla="*/ 714566 h 808387"/>
              <a:gd name="connsiteX2235" fmla="*/ 4790027 w 4790027"/>
              <a:gd name="connsiteY2235" fmla="*/ 711232 h 808387"/>
              <a:gd name="connsiteX2236" fmla="*/ 4746784 w 4790027"/>
              <a:gd name="connsiteY2236" fmla="*/ 717995 h 808387"/>
              <a:gd name="connsiteX2237" fmla="*/ 4747736 w 4790027"/>
              <a:gd name="connsiteY2237" fmla="*/ 731330 h 808387"/>
              <a:gd name="connsiteX2238" fmla="*/ 4742783 w 4790027"/>
              <a:gd name="connsiteY2238" fmla="*/ 719424 h 808387"/>
              <a:gd name="connsiteX2239" fmla="*/ 4739831 w 4790027"/>
              <a:gd name="connsiteY2239" fmla="*/ 733997 h 808387"/>
              <a:gd name="connsiteX2240" fmla="*/ 4736878 w 4790027"/>
              <a:gd name="connsiteY2240" fmla="*/ 721424 h 808387"/>
              <a:gd name="connsiteX2241" fmla="*/ 4706683 w 4790027"/>
              <a:gd name="connsiteY2241" fmla="*/ 729139 h 808387"/>
              <a:gd name="connsiteX2242" fmla="*/ 4722114 w 4790027"/>
              <a:gd name="connsiteY2242" fmla="*/ 740188 h 808387"/>
              <a:gd name="connsiteX2243" fmla="*/ 4691253 w 4790027"/>
              <a:gd name="connsiteY2243" fmla="*/ 745427 h 808387"/>
              <a:gd name="connsiteX2244" fmla="*/ 4712398 w 4790027"/>
              <a:gd name="connsiteY2244" fmla="*/ 762667 h 808387"/>
              <a:gd name="connsiteX2245" fmla="*/ 4709350 w 4790027"/>
              <a:gd name="connsiteY2245" fmla="*/ 750094 h 808387"/>
              <a:gd name="connsiteX2246" fmla="*/ 4731353 w 4790027"/>
              <a:gd name="connsiteY2246" fmla="*/ 761524 h 808387"/>
              <a:gd name="connsiteX2247" fmla="*/ 4755261 w 4790027"/>
              <a:gd name="connsiteY2247" fmla="*/ 772383 h 808387"/>
              <a:gd name="connsiteX2248" fmla="*/ 4721923 w 4790027"/>
              <a:gd name="connsiteY2248" fmla="*/ 775717 h 808387"/>
              <a:gd name="connsiteX2249" fmla="*/ 4578953 w 4790027"/>
              <a:gd name="connsiteY2249" fmla="*/ 803434 h 808387"/>
              <a:gd name="connsiteX2250" fmla="*/ 4536376 w 4790027"/>
              <a:gd name="connsiteY2250" fmla="*/ 808006 h 808387"/>
              <a:gd name="connsiteX2251" fmla="*/ 4518279 w 4790027"/>
              <a:gd name="connsiteY2251" fmla="*/ 808006 h 808387"/>
              <a:gd name="connsiteX2252" fmla="*/ 4515517 w 4790027"/>
              <a:gd name="connsiteY2252" fmla="*/ 806387 h 808387"/>
              <a:gd name="connsiteX2253" fmla="*/ 4513135 w 4790027"/>
              <a:gd name="connsiteY2253" fmla="*/ 808006 h 808387"/>
              <a:gd name="connsiteX2254" fmla="*/ 131731 w 4790027"/>
              <a:gd name="connsiteY2254" fmla="*/ 808006 h 808387"/>
              <a:gd name="connsiteX2255" fmla="*/ 131731 w 4790027"/>
              <a:gd name="connsiteY2255" fmla="*/ 807530 h 808387"/>
              <a:gd name="connsiteX2256" fmla="*/ 131635 w 4790027"/>
              <a:gd name="connsiteY2256" fmla="*/ 808006 h 808387"/>
              <a:gd name="connsiteX2257" fmla="*/ 127254 w 4790027"/>
              <a:gd name="connsiteY2257" fmla="*/ 808006 h 808387"/>
              <a:gd name="connsiteX2258" fmla="*/ 114109 w 4790027"/>
              <a:gd name="connsiteY2258" fmla="*/ 804006 h 808387"/>
              <a:gd name="connsiteX2259" fmla="*/ 172021 w 4790027"/>
              <a:gd name="connsiteY2259" fmla="*/ 782575 h 808387"/>
              <a:gd name="connsiteX2260" fmla="*/ 184213 w 4790027"/>
              <a:gd name="connsiteY2260" fmla="*/ 790480 h 808387"/>
              <a:gd name="connsiteX2261" fmla="*/ 185261 w 4790027"/>
              <a:gd name="connsiteY2261" fmla="*/ 790576 h 808387"/>
              <a:gd name="connsiteX2262" fmla="*/ 182308 w 4790027"/>
              <a:gd name="connsiteY2262" fmla="*/ 787813 h 808387"/>
              <a:gd name="connsiteX2263" fmla="*/ 190786 w 4790027"/>
              <a:gd name="connsiteY2263" fmla="*/ 781717 h 808387"/>
              <a:gd name="connsiteX2264" fmla="*/ 192214 w 4790027"/>
              <a:gd name="connsiteY2264" fmla="*/ 785718 h 808387"/>
              <a:gd name="connsiteX2265" fmla="*/ 195262 w 4790027"/>
              <a:gd name="connsiteY2265" fmla="*/ 779622 h 808387"/>
              <a:gd name="connsiteX2266" fmla="*/ 159544 w 4790027"/>
              <a:gd name="connsiteY2266" fmla="*/ 776955 h 808387"/>
              <a:gd name="connsiteX2267" fmla="*/ 166878 w 4790027"/>
              <a:gd name="connsiteY2267" fmla="*/ 782194 h 808387"/>
              <a:gd name="connsiteX2268" fmla="*/ 140779 w 4790027"/>
              <a:gd name="connsiteY2268" fmla="*/ 778669 h 808387"/>
              <a:gd name="connsiteX2269" fmla="*/ 141637 w 4790027"/>
              <a:gd name="connsiteY2269" fmla="*/ 778003 h 808387"/>
              <a:gd name="connsiteX2270" fmla="*/ 129445 w 4790027"/>
              <a:gd name="connsiteY2270" fmla="*/ 770097 h 808387"/>
              <a:gd name="connsiteX2271" fmla="*/ 121825 w 4790027"/>
              <a:gd name="connsiteY2271" fmla="*/ 769525 h 808387"/>
              <a:gd name="connsiteX2272" fmla="*/ 123539 w 4790027"/>
              <a:gd name="connsiteY2272" fmla="*/ 781336 h 808387"/>
              <a:gd name="connsiteX2273" fmla="*/ 107251 w 4790027"/>
              <a:gd name="connsiteY2273" fmla="*/ 787337 h 808387"/>
              <a:gd name="connsiteX2274" fmla="*/ 127444 w 4790027"/>
              <a:gd name="connsiteY2274" fmla="*/ 763048 h 808387"/>
              <a:gd name="connsiteX2275" fmla="*/ 134778 w 4790027"/>
              <a:gd name="connsiteY2275" fmla="*/ 768287 h 808387"/>
              <a:gd name="connsiteX2276" fmla="*/ 140208 w 4790027"/>
              <a:gd name="connsiteY2276" fmla="*/ 764001 h 808387"/>
              <a:gd name="connsiteX2277" fmla="*/ 135826 w 4790027"/>
              <a:gd name="connsiteY2277" fmla="*/ 754380 h 808387"/>
              <a:gd name="connsiteX2278" fmla="*/ 122872 w 4790027"/>
              <a:gd name="connsiteY2278" fmla="*/ 755714 h 808387"/>
              <a:gd name="connsiteX2279" fmla="*/ 139160 w 4790027"/>
              <a:gd name="connsiteY2279" fmla="*/ 742951 h 808387"/>
              <a:gd name="connsiteX2280" fmla="*/ 146304 w 4790027"/>
              <a:gd name="connsiteY2280" fmla="*/ 750475 h 808387"/>
              <a:gd name="connsiteX2281" fmla="*/ 157734 w 4790027"/>
              <a:gd name="connsiteY2281" fmla="*/ 735045 h 808387"/>
              <a:gd name="connsiteX2282" fmla="*/ 174879 w 4790027"/>
              <a:gd name="connsiteY2282" fmla="*/ 745618 h 808387"/>
              <a:gd name="connsiteX2283" fmla="*/ 141065 w 4790027"/>
              <a:gd name="connsiteY2283" fmla="*/ 752380 h 808387"/>
              <a:gd name="connsiteX2284" fmla="*/ 165830 w 4790027"/>
              <a:gd name="connsiteY2284" fmla="*/ 763525 h 808387"/>
              <a:gd name="connsiteX2285" fmla="*/ 171259 w 4790027"/>
              <a:gd name="connsiteY2285" fmla="*/ 759238 h 808387"/>
              <a:gd name="connsiteX2286" fmla="*/ 158877 w 4790027"/>
              <a:gd name="connsiteY2286" fmla="*/ 753714 h 808387"/>
              <a:gd name="connsiteX2287" fmla="*/ 189357 w 4790027"/>
              <a:gd name="connsiteY2287" fmla="*/ 739331 h 808387"/>
              <a:gd name="connsiteX2288" fmla="*/ 186785 w 4790027"/>
              <a:gd name="connsiteY2288" fmla="*/ 738569 h 808387"/>
              <a:gd name="connsiteX2289" fmla="*/ 186785 w 4790027"/>
              <a:gd name="connsiteY2289" fmla="*/ 738760 h 808387"/>
              <a:gd name="connsiteX2290" fmla="*/ 185928 w 4790027"/>
              <a:gd name="connsiteY2290" fmla="*/ 738283 h 808387"/>
              <a:gd name="connsiteX2291" fmla="*/ 168402 w 4790027"/>
              <a:gd name="connsiteY2291" fmla="*/ 732473 h 808387"/>
              <a:gd name="connsiteX2292" fmla="*/ 169450 w 4790027"/>
              <a:gd name="connsiteY2292" fmla="*/ 731616 h 808387"/>
              <a:gd name="connsiteX2293" fmla="*/ 159163 w 4790027"/>
              <a:gd name="connsiteY2293" fmla="*/ 728568 h 808387"/>
              <a:gd name="connsiteX2294" fmla="*/ 160972 w 4790027"/>
              <a:gd name="connsiteY2294" fmla="*/ 729425 h 808387"/>
              <a:gd name="connsiteX2295" fmla="*/ 137922 w 4790027"/>
              <a:gd name="connsiteY2295" fmla="*/ 729806 h 808387"/>
              <a:gd name="connsiteX2296" fmla="*/ 140017 w 4790027"/>
              <a:gd name="connsiteY2296" fmla="*/ 731425 h 808387"/>
              <a:gd name="connsiteX2297" fmla="*/ 131635 w 4790027"/>
              <a:gd name="connsiteY2297" fmla="*/ 730378 h 808387"/>
              <a:gd name="connsiteX2298" fmla="*/ 129921 w 4790027"/>
              <a:gd name="connsiteY2298" fmla="*/ 730759 h 808387"/>
              <a:gd name="connsiteX2299" fmla="*/ 128587 w 4790027"/>
              <a:gd name="connsiteY2299" fmla="*/ 742284 h 808387"/>
              <a:gd name="connsiteX2300" fmla="*/ 129349 w 4790027"/>
              <a:gd name="connsiteY2300" fmla="*/ 728949 h 808387"/>
              <a:gd name="connsiteX2301" fmla="*/ 127349 w 4790027"/>
              <a:gd name="connsiteY2301" fmla="*/ 728187 h 808387"/>
              <a:gd name="connsiteX2302" fmla="*/ 132397 w 4790027"/>
              <a:gd name="connsiteY2302" fmla="*/ 725234 h 808387"/>
              <a:gd name="connsiteX2303" fmla="*/ 133254 w 4790027"/>
              <a:gd name="connsiteY2303" fmla="*/ 724091 h 808387"/>
              <a:gd name="connsiteX2304" fmla="*/ 134874 w 4790027"/>
              <a:gd name="connsiteY2304" fmla="*/ 725044 h 808387"/>
              <a:gd name="connsiteX2305" fmla="*/ 135350 w 4790027"/>
              <a:gd name="connsiteY2305" fmla="*/ 724091 h 808387"/>
              <a:gd name="connsiteX2306" fmla="*/ 137160 w 4790027"/>
              <a:gd name="connsiteY2306" fmla="*/ 726091 h 808387"/>
              <a:gd name="connsiteX2307" fmla="*/ 158401 w 4790027"/>
              <a:gd name="connsiteY2307" fmla="*/ 728473 h 808387"/>
              <a:gd name="connsiteX2308" fmla="*/ 142970 w 4790027"/>
              <a:gd name="connsiteY2308" fmla="*/ 724663 h 808387"/>
              <a:gd name="connsiteX2309" fmla="*/ 150590 w 4790027"/>
              <a:gd name="connsiteY2309" fmla="*/ 725234 h 808387"/>
              <a:gd name="connsiteX2310" fmla="*/ 156877 w 4790027"/>
              <a:gd name="connsiteY2310" fmla="*/ 709423 h 808387"/>
              <a:gd name="connsiteX2311" fmla="*/ 166020 w 4790027"/>
              <a:gd name="connsiteY2311" fmla="*/ 724091 h 808387"/>
              <a:gd name="connsiteX2312" fmla="*/ 171259 w 4790027"/>
              <a:gd name="connsiteY2312" fmla="*/ 722186 h 808387"/>
              <a:gd name="connsiteX2313" fmla="*/ 149352 w 4790027"/>
              <a:gd name="connsiteY2313" fmla="*/ 706565 h 808387"/>
              <a:gd name="connsiteX2314" fmla="*/ 147733 w 4790027"/>
              <a:gd name="connsiteY2314" fmla="*/ 694754 h 808387"/>
              <a:gd name="connsiteX2315" fmla="*/ 139446 w 4790027"/>
              <a:gd name="connsiteY2315" fmla="*/ 703422 h 808387"/>
              <a:gd name="connsiteX2316" fmla="*/ 127159 w 4790027"/>
              <a:gd name="connsiteY2316" fmla="*/ 695611 h 808387"/>
              <a:gd name="connsiteX2317" fmla="*/ 114204 w 4790027"/>
              <a:gd name="connsiteY2317" fmla="*/ 697040 h 808387"/>
              <a:gd name="connsiteX2318" fmla="*/ 108585 w 4790027"/>
              <a:gd name="connsiteY2318" fmla="*/ 703612 h 808387"/>
              <a:gd name="connsiteX2319" fmla="*/ 98584 w 4790027"/>
              <a:gd name="connsiteY2319" fmla="*/ 700564 h 808387"/>
              <a:gd name="connsiteX2320" fmla="*/ 87534 w 4790027"/>
              <a:gd name="connsiteY2320" fmla="*/ 711423 h 808387"/>
              <a:gd name="connsiteX2321" fmla="*/ 73818 w 4790027"/>
              <a:gd name="connsiteY2321" fmla="*/ 689420 h 808387"/>
              <a:gd name="connsiteX2322" fmla="*/ 86391 w 4790027"/>
              <a:gd name="connsiteY2322" fmla="*/ 692659 h 808387"/>
              <a:gd name="connsiteX2323" fmla="*/ 103727 w 4790027"/>
              <a:gd name="connsiteY2323" fmla="*/ 665989 h 808387"/>
              <a:gd name="connsiteX2324" fmla="*/ 105251 w 4790027"/>
              <a:gd name="connsiteY2324" fmla="*/ 680086 h 808387"/>
              <a:gd name="connsiteX2325" fmla="*/ 123253 w 4790027"/>
              <a:gd name="connsiteY2325" fmla="*/ 679038 h 808387"/>
              <a:gd name="connsiteX2326" fmla="*/ 126111 w 4790027"/>
              <a:gd name="connsiteY2326" fmla="*/ 674561 h 808387"/>
              <a:gd name="connsiteX2327" fmla="*/ 71152 w 4790027"/>
              <a:gd name="connsiteY2327" fmla="*/ 656559 h 808387"/>
              <a:gd name="connsiteX2328" fmla="*/ 59436 w 4790027"/>
              <a:gd name="connsiteY2328" fmla="*/ 641700 h 808387"/>
              <a:gd name="connsiteX2329" fmla="*/ 67627 w 4790027"/>
              <a:gd name="connsiteY2329" fmla="*/ 635318 h 808387"/>
              <a:gd name="connsiteX2330" fmla="*/ 124491 w 4790027"/>
              <a:gd name="connsiteY2330" fmla="*/ 662750 h 808387"/>
              <a:gd name="connsiteX2331" fmla="*/ 122682 w 4790027"/>
              <a:gd name="connsiteY2331" fmla="*/ 653225 h 808387"/>
              <a:gd name="connsiteX2332" fmla="*/ 90202 w 4790027"/>
              <a:gd name="connsiteY2332" fmla="*/ 641509 h 808387"/>
              <a:gd name="connsiteX2333" fmla="*/ 82200 w 4790027"/>
              <a:gd name="connsiteY2333" fmla="*/ 645605 h 808387"/>
              <a:gd name="connsiteX2334" fmla="*/ 85629 w 4790027"/>
              <a:gd name="connsiteY2334" fmla="*/ 634270 h 808387"/>
              <a:gd name="connsiteX2335" fmla="*/ 72866 w 4790027"/>
              <a:gd name="connsiteY2335" fmla="*/ 633318 h 808387"/>
              <a:gd name="connsiteX2336" fmla="*/ 73056 w 4790027"/>
              <a:gd name="connsiteY2336" fmla="*/ 631032 h 808387"/>
              <a:gd name="connsiteX2337" fmla="*/ 104679 w 4790027"/>
              <a:gd name="connsiteY2337" fmla="*/ 619411 h 808387"/>
              <a:gd name="connsiteX2338" fmla="*/ 100489 w 4790027"/>
              <a:gd name="connsiteY2338" fmla="*/ 607410 h 808387"/>
              <a:gd name="connsiteX2339" fmla="*/ 115728 w 4790027"/>
              <a:gd name="connsiteY2339" fmla="*/ 608553 h 808387"/>
              <a:gd name="connsiteX2340" fmla="*/ 106584 w 4790027"/>
              <a:gd name="connsiteY2340" fmla="*/ 593884 h 808387"/>
              <a:gd name="connsiteX2341" fmla="*/ 157734 w 4790027"/>
              <a:gd name="connsiteY2341" fmla="*/ 595313 h 808387"/>
              <a:gd name="connsiteX2342" fmla="*/ 133254 w 4790027"/>
              <a:gd name="connsiteY2342" fmla="*/ 579502 h 808387"/>
              <a:gd name="connsiteX2343" fmla="*/ 137827 w 4790027"/>
              <a:gd name="connsiteY2343" fmla="*/ 586836 h 808387"/>
              <a:gd name="connsiteX2344" fmla="*/ 127921 w 4790027"/>
              <a:gd name="connsiteY2344" fmla="*/ 581407 h 808387"/>
              <a:gd name="connsiteX2345" fmla="*/ 120491 w 4790027"/>
              <a:gd name="connsiteY2345" fmla="*/ 578549 h 808387"/>
              <a:gd name="connsiteX2346" fmla="*/ 109918 w 4790027"/>
              <a:gd name="connsiteY2346" fmla="*/ 582454 h 808387"/>
              <a:gd name="connsiteX2347" fmla="*/ 90964 w 4790027"/>
              <a:gd name="connsiteY2347" fmla="*/ 562452 h 808387"/>
              <a:gd name="connsiteX2348" fmla="*/ 113538 w 4790027"/>
              <a:gd name="connsiteY2348" fmla="*/ 568738 h 808387"/>
              <a:gd name="connsiteX2349" fmla="*/ 101346 w 4790027"/>
              <a:gd name="connsiteY2349" fmla="*/ 560833 h 808387"/>
              <a:gd name="connsiteX2350" fmla="*/ 101632 w 4790027"/>
              <a:gd name="connsiteY2350" fmla="*/ 556261 h 808387"/>
              <a:gd name="connsiteX2351" fmla="*/ 119443 w 4790027"/>
              <a:gd name="connsiteY2351" fmla="*/ 557499 h 808387"/>
              <a:gd name="connsiteX2352" fmla="*/ 127635 w 4790027"/>
              <a:gd name="connsiteY2352" fmla="*/ 551117 h 808387"/>
              <a:gd name="connsiteX2353" fmla="*/ 125920 w 4790027"/>
              <a:gd name="connsiteY2353" fmla="*/ 539401 h 808387"/>
              <a:gd name="connsiteX2354" fmla="*/ 120491 w 4790027"/>
              <a:gd name="connsiteY2354" fmla="*/ 543688 h 808387"/>
              <a:gd name="connsiteX2355" fmla="*/ 124110 w 4790027"/>
              <a:gd name="connsiteY2355" fmla="*/ 529972 h 808387"/>
              <a:gd name="connsiteX2356" fmla="*/ 97917 w 4790027"/>
              <a:gd name="connsiteY2356" fmla="*/ 537306 h 808387"/>
              <a:gd name="connsiteX2357" fmla="*/ 106203 w 4790027"/>
              <a:gd name="connsiteY2357" fmla="*/ 528638 h 808387"/>
              <a:gd name="connsiteX2358" fmla="*/ 92964 w 4790027"/>
              <a:gd name="connsiteY2358" fmla="*/ 534734 h 808387"/>
              <a:gd name="connsiteX2359" fmla="*/ 96583 w 4790027"/>
              <a:gd name="connsiteY2359" fmla="*/ 521018 h 808387"/>
              <a:gd name="connsiteX2360" fmla="*/ 132207 w 4790027"/>
              <a:gd name="connsiteY2360" fmla="*/ 523685 h 808387"/>
              <a:gd name="connsiteX2361" fmla="*/ 110680 w 4790027"/>
              <a:gd name="connsiteY2361" fmla="*/ 503492 h 808387"/>
              <a:gd name="connsiteX2362" fmla="*/ 102679 w 4790027"/>
              <a:gd name="connsiteY2362" fmla="*/ 507588 h 808387"/>
              <a:gd name="connsiteX2363" fmla="*/ 89535 w 4790027"/>
              <a:gd name="connsiteY2363" fmla="*/ 489490 h 808387"/>
              <a:gd name="connsiteX2364" fmla="*/ 109061 w 4790027"/>
              <a:gd name="connsiteY2364" fmla="*/ 467583 h 808387"/>
              <a:gd name="connsiteX2365" fmla="*/ 134207 w 4790027"/>
              <a:gd name="connsiteY2365" fmla="*/ 474155 h 808387"/>
              <a:gd name="connsiteX2366" fmla="*/ 123158 w 4790027"/>
              <a:gd name="connsiteY2366" fmla="*/ 485013 h 808387"/>
              <a:gd name="connsiteX2367" fmla="*/ 130397 w 4790027"/>
              <a:gd name="connsiteY2367" fmla="*/ 490157 h 808387"/>
              <a:gd name="connsiteX2368" fmla="*/ 138874 w 4790027"/>
              <a:gd name="connsiteY2368" fmla="*/ 479108 h 808387"/>
              <a:gd name="connsiteX2369" fmla="*/ 162115 w 4790027"/>
              <a:gd name="connsiteY2369" fmla="*/ 476155 h 808387"/>
              <a:gd name="connsiteX2370" fmla="*/ 176879 w 4790027"/>
              <a:gd name="connsiteY2370" fmla="*/ 484156 h 808387"/>
              <a:gd name="connsiteX2371" fmla="*/ 260699 w 4790027"/>
              <a:gd name="connsiteY2371" fmla="*/ 527590 h 808387"/>
              <a:gd name="connsiteX2372" fmla="*/ 281559 w 4790027"/>
              <a:gd name="connsiteY2372" fmla="*/ 522161 h 808387"/>
              <a:gd name="connsiteX2373" fmla="*/ 354997 w 4790027"/>
              <a:gd name="connsiteY2373" fmla="*/ 532258 h 808387"/>
              <a:gd name="connsiteX2374" fmla="*/ 421672 w 4790027"/>
              <a:gd name="connsiteY2374" fmla="*/ 538830 h 808387"/>
              <a:gd name="connsiteX2375" fmla="*/ 424243 w 4790027"/>
              <a:gd name="connsiteY2375" fmla="*/ 532448 h 808387"/>
              <a:gd name="connsiteX2376" fmla="*/ 425196 w 4790027"/>
              <a:gd name="connsiteY2376" fmla="*/ 538925 h 808387"/>
              <a:gd name="connsiteX2377" fmla="*/ 439102 w 4790027"/>
              <a:gd name="connsiteY2377" fmla="*/ 539401 h 808387"/>
              <a:gd name="connsiteX2378" fmla="*/ 451771 w 4790027"/>
              <a:gd name="connsiteY2378" fmla="*/ 537115 h 808387"/>
              <a:gd name="connsiteX2379" fmla="*/ 457581 w 4790027"/>
              <a:gd name="connsiteY2379" fmla="*/ 541402 h 808387"/>
              <a:gd name="connsiteX2380" fmla="*/ 461867 w 4790027"/>
              <a:gd name="connsiteY2380" fmla="*/ 542449 h 808387"/>
              <a:gd name="connsiteX2381" fmla="*/ 460248 w 4790027"/>
              <a:gd name="connsiteY2381" fmla="*/ 545593 h 808387"/>
              <a:gd name="connsiteX2382" fmla="*/ 456628 w 4790027"/>
              <a:gd name="connsiteY2382" fmla="*/ 560833 h 808387"/>
              <a:gd name="connsiteX2383" fmla="*/ 457962 w 4790027"/>
              <a:gd name="connsiteY2383" fmla="*/ 560833 h 808387"/>
              <a:gd name="connsiteX2384" fmla="*/ 452342 w 4790027"/>
              <a:gd name="connsiteY2384" fmla="*/ 567405 h 808387"/>
              <a:gd name="connsiteX2385" fmla="*/ 442150 w 4790027"/>
              <a:gd name="connsiteY2385" fmla="*/ 566643 h 808387"/>
              <a:gd name="connsiteX2386" fmla="*/ 443293 w 4790027"/>
              <a:gd name="connsiteY2386" fmla="*/ 564833 h 808387"/>
              <a:gd name="connsiteX2387" fmla="*/ 433387 w 4790027"/>
              <a:gd name="connsiteY2387" fmla="*/ 546259 h 808387"/>
              <a:gd name="connsiteX2388" fmla="*/ 426053 w 4790027"/>
              <a:gd name="connsiteY2388" fmla="*/ 543402 h 808387"/>
              <a:gd name="connsiteX2389" fmla="*/ 428815 w 4790027"/>
              <a:gd name="connsiteY2389" fmla="*/ 547593 h 808387"/>
              <a:gd name="connsiteX2390" fmla="*/ 421672 w 4790027"/>
              <a:gd name="connsiteY2390" fmla="*/ 547212 h 808387"/>
              <a:gd name="connsiteX2391" fmla="*/ 429863 w 4790027"/>
              <a:gd name="connsiteY2391" fmla="*/ 562452 h 808387"/>
              <a:gd name="connsiteX2392" fmla="*/ 424434 w 4790027"/>
              <a:gd name="connsiteY2392" fmla="*/ 563785 h 808387"/>
              <a:gd name="connsiteX2393" fmla="*/ 418814 w 4790027"/>
              <a:gd name="connsiteY2393" fmla="*/ 568453 h 808387"/>
              <a:gd name="connsiteX2394" fmla="*/ 426529 w 4790027"/>
              <a:gd name="connsiteY2394" fmla="*/ 559023 h 808387"/>
              <a:gd name="connsiteX2395" fmla="*/ 416052 w 4790027"/>
              <a:gd name="connsiteY2395" fmla="*/ 551784 h 808387"/>
              <a:gd name="connsiteX2396" fmla="*/ 419957 w 4790027"/>
              <a:gd name="connsiteY2396" fmla="*/ 542449 h 808387"/>
              <a:gd name="connsiteX2397" fmla="*/ 397288 w 4790027"/>
              <a:gd name="connsiteY2397" fmla="*/ 549307 h 808387"/>
              <a:gd name="connsiteX2398" fmla="*/ 343471 w 4790027"/>
              <a:gd name="connsiteY2398" fmla="*/ 549974 h 808387"/>
              <a:gd name="connsiteX2399" fmla="*/ 333280 w 4790027"/>
              <a:gd name="connsiteY2399" fmla="*/ 549212 h 808387"/>
              <a:gd name="connsiteX2400" fmla="*/ 331279 w 4790027"/>
              <a:gd name="connsiteY2400" fmla="*/ 542068 h 808387"/>
              <a:gd name="connsiteX2401" fmla="*/ 241744 w 4790027"/>
              <a:gd name="connsiteY2401" fmla="*/ 540163 h 808387"/>
              <a:gd name="connsiteX2402" fmla="*/ 365855 w 4790027"/>
              <a:gd name="connsiteY2402" fmla="*/ 558642 h 808387"/>
              <a:gd name="connsiteX2403" fmla="*/ 336994 w 4790027"/>
              <a:gd name="connsiteY2403" fmla="*/ 568167 h 808387"/>
              <a:gd name="connsiteX2404" fmla="*/ 296132 w 4790027"/>
              <a:gd name="connsiteY2404" fmla="*/ 567500 h 808387"/>
              <a:gd name="connsiteX2405" fmla="*/ 292894 w 4790027"/>
              <a:gd name="connsiteY2405" fmla="*/ 576549 h 808387"/>
              <a:gd name="connsiteX2406" fmla="*/ 270319 w 4790027"/>
              <a:gd name="connsiteY2406" fmla="*/ 570262 h 808387"/>
              <a:gd name="connsiteX2407" fmla="*/ 282702 w 4790027"/>
              <a:gd name="connsiteY2407" fmla="*/ 575882 h 808387"/>
              <a:gd name="connsiteX2408" fmla="*/ 254127 w 4790027"/>
              <a:gd name="connsiteY2408" fmla="*/ 580740 h 808387"/>
              <a:gd name="connsiteX2409" fmla="*/ 228981 w 4790027"/>
              <a:gd name="connsiteY2409" fmla="*/ 574263 h 808387"/>
              <a:gd name="connsiteX2410" fmla="*/ 234601 w 4790027"/>
              <a:gd name="connsiteY2410" fmla="*/ 567690 h 808387"/>
              <a:gd name="connsiteX2411" fmla="*/ 265462 w 4790027"/>
              <a:gd name="connsiteY2411" fmla="*/ 565309 h 808387"/>
              <a:gd name="connsiteX2412" fmla="*/ 235267 w 4790027"/>
              <a:gd name="connsiteY2412" fmla="*/ 558451 h 808387"/>
              <a:gd name="connsiteX2413" fmla="*/ 214027 w 4790027"/>
              <a:gd name="connsiteY2413" fmla="*/ 568548 h 808387"/>
              <a:gd name="connsiteX2414" fmla="*/ 221456 w 4790027"/>
              <a:gd name="connsiteY2414" fmla="*/ 571405 h 808387"/>
              <a:gd name="connsiteX2415" fmla="*/ 229457 w 4790027"/>
              <a:gd name="connsiteY2415" fmla="*/ 567310 h 808387"/>
              <a:gd name="connsiteX2416" fmla="*/ 225266 w 4790027"/>
              <a:gd name="connsiteY2416" fmla="*/ 555403 h 808387"/>
              <a:gd name="connsiteX2417" fmla="*/ 212026 w 4790027"/>
              <a:gd name="connsiteY2417" fmla="*/ 561404 h 808387"/>
              <a:gd name="connsiteX2418" fmla="*/ 191929 w 4790027"/>
              <a:gd name="connsiteY2418" fmla="*/ 555213 h 808387"/>
              <a:gd name="connsiteX2419" fmla="*/ 197358 w 4790027"/>
              <a:gd name="connsiteY2419" fmla="*/ 551022 h 808387"/>
              <a:gd name="connsiteX2420" fmla="*/ 161925 w 4790027"/>
              <a:gd name="connsiteY2420" fmla="*/ 546069 h 808387"/>
              <a:gd name="connsiteX2421" fmla="*/ 169354 w 4790027"/>
              <a:gd name="connsiteY2421" fmla="*/ 548926 h 808387"/>
              <a:gd name="connsiteX2422" fmla="*/ 211074 w 4790027"/>
              <a:gd name="connsiteY2422" fmla="*/ 572929 h 808387"/>
              <a:gd name="connsiteX2423" fmla="*/ 193262 w 4790027"/>
              <a:gd name="connsiteY2423" fmla="*/ 571596 h 808387"/>
              <a:gd name="connsiteX2424" fmla="*/ 231076 w 4790027"/>
              <a:gd name="connsiteY2424" fmla="*/ 579025 h 808387"/>
              <a:gd name="connsiteX2425" fmla="*/ 227647 w 4790027"/>
              <a:gd name="connsiteY2425" fmla="*/ 584074 h 808387"/>
              <a:gd name="connsiteX2426" fmla="*/ 331851 w 4790027"/>
              <a:gd name="connsiteY2426" fmla="*/ 606838 h 808387"/>
              <a:gd name="connsiteX2427" fmla="*/ 331470 w 4790027"/>
              <a:gd name="connsiteY2427" fmla="*/ 602266 h 808387"/>
              <a:gd name="connsiteX2428" fmla="*/ 346234 w 4790027"/>
              <a:gd name="connsiteY2428" fmla="*/ 602743 h 808387"/>
              <a:gd name="connsiteX2429" fmla="*/ 345376 w 4790027"/>
              <a:gd name="connsiteY2429" fmla="*/ 607981 h 808387"/>
              <a:gd name="connsiteX2430" fmla="*/ 468820 w 4790027"/>
              <a:gd name="connsiteY2430" fmla="*/ 613315 h 808387"/>
              <a:gd name="connsiteX2431" fmla="*/ 479965 w 4790027"/>
              <a:gd name="connsiteY2431" fmla="*/ 545021 h 808387"/>
              <a:gd name="connsiteX2432" fmla="*/ 464153 w 4790027"/>
              <a:gd name="connsiteY2432" fmla="*/ 542640 h 808387"/>
              <a:gd name="connsiteX2433" fmla="*/ 481298 w 4790027"/>
              <a:gd name="connsiteY2433" fmla="*/ 540259 h 808387"/>
              <a:gd name="connsiteX2434" fmla="*/ 481774 w 4790027"/>
              <a:gd name="connsiteY2434" fmla="*/ 538735 h 808387"/>
              <a:gd name="connsiteX2435" fmla="*/ 479774 w 4790027"/>
              <a:gd name="connsiteY2435" fmla="*/ 540449 h 808387"/>
              <a:gd name="connsiteX2436" fmla="*/ 476726 w 4790027"/>
              <a:gd name="connsiteY2436" fmla="*/ 530448 h 808387"/>
              <a:gd name="connsiteX2437" fmla="*/ 483775 w 4790027"/>
              <a:gd name="connsiteY2437" fmla="*/ 532734 h 808387"/>
              <a:gd name="connsiteX2438" fmla="*/ 484918 w 4790027"/>
              <a:gd name="connsiteY2438" fmla="*/ 529686 h 808387"/>
              <a:gd name="connsiteX2439" fmla="*/ 480631 w 4790027"/>
              <a:gd name="connsiteY2439" fmla="*/ 524066 h 808387"/>
              <a:gd name="connsiteX2440" fmla="*/ 460438 w 4790027"/>
              <a:gd name="connsiteY2440" fmla="*/ 531210 h 808387"/>
              <a:gd name="connsiteX2441" fmla="*/ 482727 w 4790027"/>
              <a:gd name="connsiteY2441" fmla="*/ 519304 h 808387"/>
              <a:gd name="connsiteX2442" fmla="*/ 486632 w 4790027"/>
              <a:gd name="connsiteY2442" fmla="*/ 524923 h 808387"/>
              <a:gd name="connsiteX2443" fmla="*/ 498919 w 4790027"/>
              <a:gd name="connsiteY2443" fmla="*/ 498730 h 808387"/>
              <a:gd name="connsiteX2444" fmla="*/ 501300 w 4790027"/>
              <a:gd name="connsiteY2444" fmla="*/ 494824 h 808387"/>
              <a:gd name="connsiteX2445" fmla="*/ 501872 w 4790027"/>
              <a:gd name="connsiteY2445" fmla="*/ 493967 h 808387"/>
              <a:gd name="connsiteX2446" fmla="*/ 480726 w 4790027"/>
              <a:gd name="connsiteY2446" fmla="*/ 489586 h 808387"/>
              <a:gd name="connsiteX2447" fmla="*/ 499110 w 4790027"/>
              <a:gd name="connsiteY2447" fmla="*/ 483966 h 808387"/>
              <a:gd name="connsiteX2448" fmla="*/ 494347 w 4790027"/>
              <a:gd name="connsiteY2448" fmla="*/ 472155 h 808387"/>
              <a:gd name="connsiteX2449" fmla="*/ 481584 w 4790027"/>
              <a:gd name="connsiteY2449" fmla="*/ 473107 h 808387"/>
              <a:gd name="connsiteX2450" fmla="*/ 492728 w 4790027"/>
              <a:gd name="connsiteY2450" fmla="*/ 467202 h 808387"/>
              <a:gd name="connsiteX2451" fmla="*/ 490588 w 4790027"/>
              <a:gd name="connsiteY2451" fmla="*/ 460259 h 808387"/>
              <a:gd name="connsiteX2452" fmla="*/ 496889 w 4790027"/>
              <a:gd name="connsiteY2452" fmla="*/ 469281 h 808387"/>
              <a:gd name="connsiteX2453" fmla="*/ 493681 w 4790027"/>
              <a:gd name="connsiteY2453" fmla="*/ 469678 h 808387"/>
              <a:gd name="connsiteX2454" fmla="*/ 497300 w 4790027"/>
              <a:gd name="connsiteY2454" fmla="*/ 469869 h 808387"/>
              <a:gd name="connsiteX2455" fmla="*/ 496889 w 4790027"/>
              <a:gd name="connsiteY2455" fmla="*/ 469281 h 808387"/>
              <a:gd name="connsiteX2456" fmla="*/ 502920 w 4790027"/>
              <a:gd name="connsiteY2456" fmla="*/ 468535 h 808387"/>
              <a:gd name="connsiteX2457" fmla="*/ 505301 w 4790027"/>
              <a:gd name="connsiteY2457" fmla="*/ 457105 h 808387"/>
              <a:gd name="connsiteX2458" fmla="*/ 498443 w 4790027"/>
              <a:gd name="connsiteY2458" fmla="*/ 450152 h 808387"/>
              <a:gd name="connsiteX2459" fmla="*/ 494824 w 4790027"/>
              <a:gd name="connsiteY2459" fmla="*/ 449962 h 808387"/>
              <a:gd name="connsiteX2460" fmla="*/ 489579 w 4790027"/>
              <a:gd name="connsiteY2460" fmla="*/ 456983 h 808387"/>
              <a:gd name="connsiteX2461" fmla="*/ 488061 w 4790027"/>
              <a:gd name="connsiteY2461" fmla="*/ 452057 h 808387"/>
              <a:gd name="connsiteX2462" fmla="*/ 477298 w 4790027"/>
              <a:gd name="connsiteY2462" fmla="*/ 451486 h 808387"/>
              <a:gd name="connsiteX2463" fmla="*/ 471487 w 4790027"/>
              <a:gd name="connsiteY2463" fmla="*/ 459391 h 808387"/>
              <a:gd name="connsiteX2464" fmla="*/ 461010 w 4790027"/>
              <a:gd name="connsiteY2464" fmla="*/ 452248 h 808387"/>
              <a:gd name="connsiteX2465" fmla="*/ 462439 w 4790027"/>
              <a:gd name="connsiteY2465" fmla="*/ 460534 h 808387"/>
              <a:gd name="connsiteX2466" fmla="*/ 455200 w 4790027"/>
              <a:gd name="connsiteY2466" fmla="*/ 460153 h 808387"/>
              <a:gd name="connsiteX2467" fmla="*/ 456724 w 4790027"/>
              <a:gd name="connsiteY2467" fmla="*/ 465202 h 808387"/>
              <a:gd name="connsiteX2468" fmla="*/ 459295 w 4790027"/>
              <a:gd name="connsiteY2468" fmla="*/ 450533 h 808387"/>
              <a:gd name="connsiteX2469" fmla="*/ 449675 w 4790027"/>
              <a:gd name="connsiteY2469" fmla="*/ 461487 h 808387"/>
              <a:gd name="connsiteX2470" fmla="*/ 436435 w 4790027"/>
              <a:gd name="connsiteY2470" fmla="*/ 454724 h 808387"/>
              <a:gd name="connsiteX2471" fmla="*/ 417195 w 4790027"/>
              <a:gd name="connsiteY2471" fmla="*/ 458439 h 808387"/>
              <a:gd name="connsiteX2472" fmla="*/ 399669 w 4790027"/>
              <a:gd name="connsiteY2472" fmla="*/ 472917 h 808387"/>
              <a:gd name="connsiteX2473" fmla="*/ 378428 w 4790027"/>
              <a:gd name="connsiteY2473" fmla="*/ 496444 h 808387"/>
              <a:gd name="connsiteX2474" fmla="*/ 336232 w 4790027"/>
              <a:gd name="connsiteY2474" fmla="*/ 424244 h 808387"/>
              <a:gd name="connsiteX2475" fmla="*/ 356521 w 4790027"/>
              <a:gd name="connsiteY2475" fmla="*/ 406337 h 808387"/>
              <a:gd name="connsiteX2476" fmla="*/ 359569 w 4790027"/>
              <a:gd name="connsiteY2476" fmla="*/ 401098 h 808387"/>
              <a:gd name="connsiteX2477" fmla="*/ 445675 w 4790027"/>
              <a:gd name="connsiteY2477" fmla="*/ 418815 h 808387"/>
              <a:gd name="connsiteX2478" fmla="*/ 444341 w 4790027"/>
              <a:gd name="connsiteY2478" fmla="*/ 426339 h 808387"/>
              <a:gd name="connsiteX2479" fmla="*/ 441198 w 4790027"/>
              <a:gd name="connsiteY2479" fmla="*/ 420053 h 808387"/>
              <a:gd name="connsiteX2480" fmla="*/ 423672 w 4790027"/>
              <a:gd name="connsiteY2480" fmla="*/ 423006 h 808387"/>
              <a:gd name="connsiteX2481" fmla="*/ 427387 w 4790027"/>
              <a:gd name="connsiteY2481" fmla="*/ 413957 h 808387"/>
              <a:gd name="connsiteX2482" fmla="*/ 421576 w 4790027"/>
              <a:gd name="connsiteY2482" fmla="*/ 434150 h 808387"/>
              <a:gd name="connsiteX2483" fmla="*/ 407194 w 4790027"/>
              <a:gd name="connsiteY2483" fmla="*/ 443389 h 808387"/>
              <a:gd name="connsiteX2484" fmla="*/ 428815 w 4790027"/>
              <a:gd name="connsiteY2484" fmla="*/ 447676 h 808387"/>
              <a:gd name="connsiteX2485" fmla="*/ 428720 w 4790027"/>
              <a:gd name="connsiteY2485" fmla="*/ 447199 h 808387"/>
              <a:gd name="connsiteX2486" fmla="*/ 429673 w 4790027"/>
              <a:gd name="connsiteY2486" fmla="*/ 447580 h 808387"/>
              <a:gd name="connsiteX2487" fmla="*/ 431959 w 4790027"/>
              <a:gd name="connsiteY2487" fmla="*/ 447390 h 808387"/>
              <a:gd name="connsiteX2488" fmla="*/ 433673 w 4790027"/>
              <a:gd name="connsiteY2488" fmla="*/ 438055 h 808387"/>
              <a:gd name="connsiteX2489" fmla="*/ 440960 w 4790027"/>
              <a:gd name="connsiteY2489" fmla="*/ 440115 h 808387"/>
              <a:gd name="connsiteX2490" fmla="*/ 447185 w 4790027"/>
              <a:gd name="connsiteY2490" fmla="*/ 438814 h 808387"/>
              <a:gd name="connsiteX2491" fmla="*/ 446913 w 4790027"/>
              <a:gd name="connsiteY2491" fmla="*/ 442723 h 808387"/>
              <a:gd name="connsiteX2492" fmla="*/ 448532 w 4790027"/>
              <a:gd name="connsiteY2492" fmla="*/ 438532 h 808387"/>
              <a:gd name="connsiteX2493" fmla="*/ 447185 w 4790027"/>
              <a:gd name="connsiteY2493" fmla="*/ 438814 h 808387"/>
              <a:gd name="connsiteX2494" fmla="*/ 447675 w 4790027"/>
              <a:gd name="connsiteY2494" fmla="*/ 431769 h 808387"/>
              <a:gd name="connsiteX2495" fmla="*/ 463486 w 4790027"/>
              <a:gd name="connsiteY2495" fmla="*/ 440913 h 808387"/>
              <a:gd name="connsiteX2496" fmla="*/ 474345 w 4790027"/>
              <a:gd name="connsiteY2496" fmla="*/ 441484 h 808387"/>
              <a:gd name="connsiteX2497" fmla="*/ 488537 w 4790027"/>
              <a:gd name="connsiteY2497" fmla="*/ 445580 h 808387"/>
              <a:gd name="connsiteX2498" fmla="*/ 474440 w 4790027"/>
              <a:gd name="connsiteY2498" fmla="*/ 438246 h 808387"/>
              <a:gd name="connsiteX2499" fmla="*/ 483584 w 4790027"/>
              <a:gd name="connsiteY2499" fmla="*/ 437103 h 808387"/>
              <a:gd name="connsiteX2500" fmla="*/ 472916 w 4790027"/>
              <a:gd name="connsiteY2500" fmla="*/ 433198 h 808387"/>
              <a:gd name="connsiteX2501" fmla="*/ 477202 w 4790027"/>
              <a:gd name="connsiteY2501" fmla="*/ 420244 h 808387"/>
              <a:gd name="connsiteX2502" fmla="*/ 455962 w 4790027"/>
              <a:gd name="connsiteY2502" fmla="*/ 412528 h 808387"/>
              <a:gd name="connsiteX2503" fmla="*/ 470725 w 4790027"/>
              <a:gd name="connsiteY2503" fmla="*/ 406718 h 808387"/>
              <a:gd name="connsiteX2504" fmla="*/ 465582 w 4790027"/>
              <a:gd name="connsiteY2504" fmla="*/ 401479 h 808387"/>
              <a:gd name="connsiteX2505" fmla="*/ 475012 w 4790027"/>
              <a:gd name="connsiteY2505" fmla="*/ 393764 h 808387"/>
              <a:gd name="connsiteX2506" fmla="*/ 457962 w 4790027"/>
              <a:gd name="connsiteY2506" fmla="*/ 407671 h 808387"/>
              <a:gd name="connsiteX2507" fmla="*/ 457295 w 4790027"/>
              <a:gd name="connsiteY2507" fmla="*/ 386239 h 808387"/>
              <a:gd name="connsiteX2508" fmla="*/ 442722 w 4790027"/>
              <a:gd name="connsiteY2508" fmla="*/ 388716 h 808387"/>
              <a:gd name="connsiteX2509" fmla="*/ 442912 w 4790027"/>
              <a:gd name="connsiteY2509" fmla="*/ 382715 h 808387"/>
              <a:gd name="connsiteX2510" fmla="*/ 439388 w 4790027"/>
              <a:gd name="connsiteY2510" fmla="*/ 383191 h 808387"/>
              <a:gd name="connsiteX2511" fmla="*/ 433483 w 4790027"/>
              <a:gd name="connsiteY2511" fmla="*/ 393193 h 808387"/>
              <a:gd name="connsiteX2512" fmla="*/ 435102 w 4790027"/>
              <a:gd name="connsiteY2512" fmla="*/ 383477 h 808387"/>
              <a:gd name="connsiteX2513" fmla="*/ 426720 w 4790027"/>
              <a:gd name="connsiteY2513" fmla="*/ 383096 h 808387"/>
              <a:gd name="connsiteX2514" fmla="*/ 425100 w 4790027"/>
              <a:gd name="connsiteY2514" fmla="*/ 321374 h 808387"/>
              <a:gd name="connsiteX2515" fmla="*/ 435388 w 4790027"/>
              <a:gd name="connsiteY2515" fmla="*/ 322422 h 808387"/>
              <a:gd name="connsiteX2516" fmla="*/ 438531 w 4790027"/>
              <a:gd name="connsiteY2516" fmla="*/ 294799 h 808387"/>
              <a:gd name="connsiteX2517" fmla="*/ 443484 w 4790027"/>
              <a:gd name="connsiteY2517" fmla="*/ 303277 h 808387"/>
              <a:gd name="connsiteX2518" fmla="*/ 458629 w 4790027"/>
              <a:gd name="connsiteY2518" fmla="*/ 290894 h 808387"/>
              <a:gd name="connsiteX2519" fmla="*/ 453866 w 4790027"/>
              <a:gd name="connsiteY2519" fmla="*/ 279178 h 808387"/>
              <a:gd name="connsiteX2520" fmla="*/ 444532 w 4790027"/>
              <a:gd name="connsiteY2520" fmla="*/ 283560 h 808387"/>
              <a:gd name="connsiteX2521" fmla="*/ 456057 w 4790027"/>
              <a:gd name="connsiteY2521" fmla="*/ 271082 h 808387"/>
              <a:gd name="connsiteX2522" fmla="*/ 454914 w 4790027"/>
              <a:gd name="connsiteY2522" fmla="*/ 259462 h 808387"/>
              <a:gd name="connsiteX2523" fmla="*/ 435673 w 4790027"/>
              <a:gd name="connsiteY2523" fmla="*/ 246889 h 808387"/>
              <a:gd name="connsiteX2524" fmla="*/ 444627 w 4790027"/>
              <a:gd name="connsiteY2524" fmla="*/ 249079 h 808387"/>
              <a:gd name="connsiteX2525" fmla="*/ 448913 w 4790027"/>
              <a:gd name="connsiteY2525" fmla="*/ 236125 h 808387"/>
              <a:gd name="connsiteX2526" fmla="*/ 411480 w 4790027"/>
              <a:gd name="connsiteY2526" fmla="*/ 260414 h 808387"/>
              <a:gd name="connsiteX2527" fmla="*/ 393763 w 4790027"/>
              <a:gd name="connsiteY2527" fmla="*/ 252889 h 808387"/>
              <a:gd name="connsiteX2528" fmla="*/ 404908 w 4790027"/>
              <a:gd name="connsiteY2528" fmla="*/ 246889 h 808387"/>
              <a:gd name="connsiteX2529" fmla="*/ 403860 w 4790027"/>
              <a:gd name="connsiteY2529" fmla="*/ 232030 h 808387"/>
              <a:gd name="connsiteX2530" fmla="*/ 392716 w 4790027"/>
              <a:gd name="connsiteY2530" fmla="*/ 238030 h 808387"/>
              <a:gd name="connsiteX2531" fmla="*/ 383952 w 4790027"/>
              <a:gd name="connsiteY2531" fmla="*/ 232601 h 808387"/>
              <a:gd name="connsiteX2532" fmla="*/ 402812 w 4790027"/>
              <a:gd name="connsiteY2532" fmla="*/ 217170 h 808387"/>
              <a:gd name="connsiteX2533" fmla="*/ 425291 w 4790027"/>
              <a:gd name="connsiteY2533" fmla="*/ 202026 h 808387"/>
              <a:gd name="connsiteX2534" fmla="*/ 443484 w 4790027"/>
              <a:gd name="connsiteY2534" fmla="*/ 199740 h 808387"/>
              <a:gd name="connsiteX2535" fmla="*/ 423576 w 4790027"/>
              <a:gd name="connsiteY2535" fmla="*/ 200311 h 808387"/>
              <a:gd name="connsiteX2536" fmla="*/ 424243 w 4790027"/>
              <a:gd name="connsiteY2536" fmla="*/ 187167 h 808387"/>
              <a:gd name="connsiteX2537" fmla="*/ 437102 w 4790027"/>
              <a:gd name="connsiteY2537" fmla="*/ 182881 h 808387"/>
              <a:gd name="connsiteX2538" fmla="*/ 432149 w 4790027"/>
              <a:gd name="connsiteY2538" fmla="*/ 174403 h 808387"/>
              <a:gd name="connsiteX2539" fmla="*/ 459105 w 4790027"/>
              <a:gd name="connsiteY2539" fmla="*/ 177546 h 808387"/>
              <a:gd name="connsiteX2540" fmla="*/ 459772 w 4790027"/>
              <a:gd name="connsiteY2540" fmla="*/ 164402 h 808387"/>
              <a:gd name="connsiteX2541" fmla="*/ 452723 w 4790027"/>
              <a:gd name="connsiteY2541" fmla="*/ 160782 h 808387"/>
              <a:gd name="connsiteX2542" fmla="*/ 490537 w 4790027"/>
              <a:gd name="connsiteY2542" fmla="*/ 164497 h 808387"/>
              <a:gd name="connsiteX2543" fmla="*/ 493966 w 4790027"/>
              <a:gd name="connsiteY2543" fmla="*/ 167926 h 808387"/>
              <a:gd name="connsiteX2544" fmla="*/ 501682 w 4790027"/>
              <a:gd name="connsiteY2544" fmla="*/ 158496 h 808387"/>
              <a:gd name="connsiteX2545" fmla="*/ 504920 w 4790027"/>
              <a:gd name="connsiteY2545" fmla="*/ 165259 h 808387"/>
              <a:gd name="connsiteX2546" fmla="*/ 510730 w 4790027"/>
              <a:gd name="connsiteY2546" fmla="*/ 157354 h 808387"/>
              <a:gd name="connsiteX2547" fmla="*/ 519493 w 4790027"/>
              <a:gd name="connsiteY2547" fmla="*/ 162783 h 808387"/>
              <a:gd name="connsiteX2548" fmla="*/ 524161 w 4790027"/>
              <a:gd name="connsiteY2548" fmla="*/ 143256 h 808387"/>
              <a:gd name="connsiteX2549" fmla="*/ 534448 w 4790027"/>
              <a:gd name="connsiteY2549" fmla="*/ 153734 h 808387"/>
              <a:gd name="connsiteX2550" fmla="*/ 541496 w 4790027"/>
              <a:gd name="connsiteY2550" fmla="*/ 157449 h 808387"/>
              <a:gd name="connsiteX2551" fmla="*/ 543496 w 4790027"/>
              <a:gd name="connsiteY2551" fmla="*/ 152591 h 808387"/>
              <a:gd name="connsiteX2552" fmla="*/ 537972 w 4790027"/>
              <a:gd name="connsiteY2552" fmla="*/ 154020 h 808387"/>
              <a:gd name="connsiteX2553" fmla="*/ 536829 w 4790027"/>
              <a:gd name="connsiteY2553" fmla="*/ 142399 h 808387"/>
              <a:gd name="connsiteX2554" fmla="*/ 572167 w 4790027"/>
              <a:gd name="connsiteY2554" fmla="*/ 157544 h 808387"/>
              <a:gd name="connsiteX2555" fmla="*/ 568357 w 4790027"/>
              <a:gd name="connsiteY2555" fmla="*/ 160592 h 808387"/>
              <a:gd name="connsiteX2556" fmla="*/ 569881 w 4790027"/>
              <a:gd name="connsiteY2556" fmla="*/ 165640 h 808387"/>
              <a:gd name="connsiteX2557" fmla="*/ 555402 w 4790027"/>
              <a:gd name="connsiteY2557" fmla="*/ 164878 h 808387"/>
              <a:gd name="connsiteX2558" fmla="*/ 570833 w 4790027"/>
              <a:gd name="connsiteY2558" fmla="*/ 180499 h 808387"/>
              <a:gd name="connsiteX2559" fmla="*/ 559784 w 4790027"/>
              <a:gd name="connsiteY2559" fmla="*/ 183166 h 808387"/>
              <a:gd name="connsiteX2560" fmla="*/ 566833 w 4790027"/>
              <a:gd name="connsiteY2560" fmla="*/ 186881 h 808387"/>
              <a:gd name="connsiteX2561" fmla="*/ 583120 w 4790027"/>
              <a:gd name="connsiteY2561" fmla="*/ 186119 h 808387"/>
              <a:gd name="connsiteX2562" fmla="*/ 611124 w 4790027"/>
              <a:gd name="connsiteY2562" fmla="*/ 204121 h 808387"/>
              <a:gd name="connsiteX2563" fmla="*/ 599122 w 4790027"/>
              <a:gd name="connsiteY2563" fmla="*/ 191929 h 808387"/>
              <a:gd name="connsiteX2564" fmla="*/ 615410 w 4790027"/>
              <a:gd name="connsiteY2564" fmla="*/ 191167 h 808387"/>
              <a:gd name="connsiteX2565" fmla="*/ 617315 w 4790027"/>
              <a:gd name="connsiteY2565" fmla="*/ 224219 h 808387"/>
              <a:gd name="connsiteX2566" fmla="*/ 610648 w 4790027"/>
              <a:gd name="connsiteY2566" fmla="*/ 213932 h 808387"/>
              <a:gd name="connsiteX2567" fmla="*/ 606742 w 4790027"/>
              <a:gd name="connsiteY2567" fmla="*/ 220314 h 808387"/>
              <a:gd name="connsiteX2568" fmla="*/ 617029 w 4790027"/>
              <a:gd name="connsiteY2568" fmla="*/ 230791 h 808387"/>
              <a:gd name="connsiteX2569" fmla="*/ 643985 w 4790027"/>
              <a:gd name="connsiteY2569" fmla="*/ 233934 h 808387"/>
              <a:gd name="connsiteX2570" fmla="*/ 643660 w 4790027"/>
              <a:gd name="connsiteY2570" fmla="*/ 240327 h 808387"/>
              <a:gd name="connsiteX2571" fmla="*/ 643509 w 4790027"/>
              <a:gd name="connsiteY2571" fmla="*/ 240412 h 808387"/>
              <a:gd name="connsiteX2572" fmla="*/ 643650 w 4790027"/>
              <a:gd name="connsiteY2572" fmla="*/ 240526 h 808387"/>
              <a:gd name="connsiteX2573" fmla="*/ 643593 w 4790027"/>
              <a:gd name="connsiteY2573" fmla="*/ 241647 h 808387"/>
              <a:gd name="connsiteX2574" fmla="*/ 642652 w 4790027"/>
              <a:gd name="connsiteY2574" fmla="*/ 241459 h 808387"/>
              <a:gd name="connsiteX2575" fmla="*/ 643552 w 4790027"/>
              <a:gd name="connsiteY2575" fmla="*/ 242456 h 808387"/>
              <a:gd name="connsiteX2576" fmla="*/ 643318 w 4790027"/>
              <a:gd name="connsiteY2576" fmla="*/ 247079 h 808387"/>
              <a:gd name="connsiteX2577" fmla="*/ 631126 w 4790027"/>
              <a:gd name="connsiteY2577" fmla="*/ 238126 h 808387"/>
              <a:gd name="connsiteX2578" fmla="*/ 628745 w 4790027"/>
              <a:gd name="connsiteY2578" fmla="*/ 249556 h 808387"/>
              <a:gd name="connsiteX2579" fmla="*/ 608647 w 4790027"/>
              <a:gd name="connsiteY2579" fmla="*/ 253366 h 808387"/>
              <a:gd name="connsiteX2580" fmla="*/ 612934 w 4790027"/>
              <a:gd name="connsiteY2580" fmla="*/ 240412 h 808387"/>
              <a:gd name="connsiteX2581" fmla="*/ 596741 w 4790027"/>
              <a:gd name="connsiteY2581" fmla="*/ 237935 h 808387"/>
              <a:gd name="connsiteX2582" fmla="*/ 588359 w 4790027"/>
              <a:gd name="connsiteY2582" fmla="*/ 225933 h 808387"/>
              <a:gd name="connsiteX2583" fmla="*/ 583882 w 4790027"/>
              <a:gd name="connsiteY2583" fmla="*/ 242126 h 808387"/>
              <a:gd name="connsiteX2584" fmla="*/ 610267 w 4790027"/>
              <a:gd name="connsiteY2584" fmla="*/ 255080 h 808387"/>
              <a:gd name="connsiteX2585" fmla="*/ 604647 w 4790027"/>
              <a:gd name="connsiteY2585" fmla="*/ 259652 h 808387"/>
              <a:gd name="connsiteX2586" fmla="*/ 617029 w 4790027"/>
              <a:gd name="connsiteY2586" fmla="*/ 265272 h 808387"/>
              <a:gd name="connsiteX2587" fmla="*/ 619220 w 4790027"/>
              <a:gd name="connsiteY2587" fmla="*/ 257176 h 808387"/>
              <a:gd name="connsiteX2588" fmla="*/ 625221 w 4790027"/>
              <a:gd name="connsiteY2588" fmla="*/ 262509 h 808387"/>
              <a:gd name="connsiteX2589" fmla="*/ 626459 w 4790027"/>
              <a:gd name="connsiteY2589" fmla="*/ 254318 h 808387"/>
              <a:gd name="connsiteX2590" fmla="*/ 634460 w 4790027"/>
              <a:gd name="connsiteY2590" fmla="*/ 250222 h 808387"/>
              <a:gd name="connsiteX2591" fmla="*/ 632746 w 4790027"/>
              <a:gd name="connsiteY2591" fmla="*/ 266415 h 808387"/>
              <a:gd name="connsiteX2592" fmla="*/ 643795 w 4790027"/>
              <a:gd name="connsiteY2592" fmla="*/ 271749 h 808387"/>
              <a:gd name="connsiteX2593" fmla="*/ 654939 w 4790027"/>
              <a:gd name="connsiteY2593" fmla="*/ 265748 h 808387"/>
              <a:gd name="connsiteX2594" fmla="*/ 683133 w 4790027"/>
              <a:gd name="connsiteY2594" fmla="*/ 279464 h 808387"/>
              <a:gd name="connsiteX2595" fmla="*/ 682276 w 4790027"/>
              <a:gd name="connsiteY2595" fmla="*/ 260700 h 808387"/>
              <a:gd name="connsiteX2596" fmla="*/ 688181 w 4790027"/>
              <a:gd name="connsiteY2596" fmla="*/ 270701 h 808387"/>
              <a:gd name="connsiteX2597" fmla="*/ 690943 w 4790027"/>
              <a:gd name="connsiteY2597" fmla="*/ 267748 h 808387"/>
              <a:gd name="connsiteX2598" fmla="*/ 674560 w 4790027"/>
              <a:gd name="connsiteY2598" fmla="*/ 247936 h 808387"/>
              <a:gd name="connsiteX2599" fmla="*/ 674560 w 4790027"/>
              <a:gd name="connsiteY2599" fmla="*/ 260128 h 808387"/>
              <a:gd name="connsiteX2600" fmla="*/ 667417 w 4790027"/>
              <a:gd name="connsiteY2600" fmla="*/ 252604 h 808387"/>
              <a:gd name="connsiteX2601" fmla="*/ 654558 w 4790027"/>
              <a:gd name="connsiteY2601" fmla="*/ 253270 h 808387"/>
              <a:gd name="connsiteX2602" fmla="*/ 653605 w 4790027"/>
              <a:gd name="connsiteY2602" fmla="*/ 254128 h 808387"/>
              <a:gd name="connsiteX2603" fmla="*/ 652462 w 4790027"/>
              <a:gd name="connsiteY2603" fmla="*/ 252318 h 808387"/>
              <a:gd name="connsiteX2604" fmla="*/ 643552 w 4790027"/>
              <a:gd name="connsiteY2604" fmla="*/ 242456 h 808387"/>
              <a:gd name="connsiteX2605" fmla="*/ 643593 w 4790027"/>
              <a:gd name="connsiteY2605" fmla="*/ 241647 h 808387"/>
              <a:gd name="connsiteX2606" fmla="*/ 645509 w 4790027"/>
              <a:gd name="connsiteY2606" fmla="*/ 242031 h 808387"/>
              <a:gd name="connsiteX2607" fmla="*/ 643650 w 4790027"/>
              <a:gd name="connsiteY2607" fmla="*/ 240526 h 808387"/>
              <a:gd name="connsiteX2608" fmla="*/ 643660 w 4790027"/>
              <a:gd name="connsiteY2608" fmla="*/ 240327 h 808387"/>
              <a:gd name="connsiteX2609" fmla="*/ 651331 w 4790027"/>
              <a:gd name="connsiteY2609" fmla="*/ 236042 h 808387"/>
              <a:gd name="connsiteX2610" fmla="*/ 658654 w 4790027"/>
              <a:gd name="connsiteY2610" fmla="*/ 228029 h 808387"/>
              <a:gd name="connsiteX2611" fmla="*/ 659035 w 4790027"/>
              <a:gd name="connsiteY2611" fmla="*/ 228029 h 808387"/>
              <a:gd name="connsiteX2612" fmla="*/ 659511 w 4790027"/>
              <a:gd name="connsiteY2612" fmla="*/ 221743 h 808387"/>
              <a:gd name="connsiteX2613" fmla="*/ 657034 w 4790027"/>
              <a:gd name="connsiteY2613" fmla="*/ 222981 h 808387"/>
              <a:gd name="connsiteX2614" fmla="*/ 658844 w 4790027"/>
              <a:gd name="connsiteY2614" fmla="*/ 224791 h 808387"/>
              <a:gd name="connsiteX2615" fmla="*/ 655034 w 4790027"/>
              <a:gd name="connsiteY2615" fmla="*/ 227839 h 808387"/>
              <a:gd name="connsiteX2616" fmla="*/ 633698 w 4790027"/>
              <a:gd name="connsiteY2616" fmla="*/ 220123 h 808387"/>
              <a:gd name="connsiteX2617" fmla="*/ 648081 w 4790027"/>
              <a:gd name="connsiteY2617" fmla="*/ 220885 h 808387"/>
              <a:gd name="connsiteX2618" fmla="*/ 645223 w 4790027"/>
              <a:gd name="connsiteY2618" fmla="*/ 207550 h 808387"/>
              <a:gd name="connsiteX2619" fmla="*/ 656368 w 4790027"/>
              <a:gd name="connsiteY2619" fmla="*/ 201549 h 808387"/>
              <a:gd name="connsiteX2620" fmla="*/ 663416 w 4790027"/>
              <a:gd name="connsiteY2620" fmla="*/ 205264 h 808387"/>
              <a:gd name="connsiteX2621" fmla="*/ 652272 w 4790027"/>
              <a:gd name="connsiteY2621" fmla="*/ 211265 h 808387"/>
              <a:gd name="connsiteX2622" fmla="*/ 655510 w 4790027"/>
              <a:gd name="connsiteY2622" fmla="*/ 221552 h 808387"/>
              <a:gd name="connsiteX2623" fmla="*/ 667321 w 4790027"/>
              <a:gd name="connsiteY2623" fmla="*/ 219933 h 808387"/>
              <a:gd name="connsiteX2624" fmla="*/ 670179 w 4790027"/>
              <a:gd name="connsiteY2624" fmla="*/ 215456 h 808387"/>
              <a:gd name="connsiteX2625" fmla="*/ 667988 w 4790027"/>
              <a:gd name="connsiteY2625" fmla="*/ 210598 h 808387"/>
              <a:gd name="connsiteX2626" fmla="*/ 668464 w 4790027"/>
              <a:gd name="connsiteY2626" fmla="*/ 203645 h 808387"/>
              <a:gd name="connsiteX2627" fmla="*/ 676942 w 4790027"/>
              <a:gd name="connsiteY2627" fmla="*/ 227553 h 808387"/>
              <a:gd name="connsiteX2628" fmla="*/ 745998 w 4790027"/>
              <a:gd name="connsiteY2628" fmla="*/ 262891 h 808387"/>
              <a:gd name="connsiteX2629" fmla="*/ 753142 w 4790027"/>
              <a:gd name="connsiteY2629" fmla="*/ 270415 h 808387"/>
              <a:gd name="connsiteX2630" fmla="*/ 762000 w 4790027"/>
              <a:gd name="connsiteY2630" fmla="*/ 254794 h 808387"/>
              <a:gd name="connsiteX2631" fmla="*/ 746950 w 4790027"/>
              <a:gd name="connsiteY2631" fmla="*/ 251365 h 808387"/>
              <a:gd name="connsiteX2632" fmla="*/ 736378 w 4790027"/>
              <a:gd name="connsiteY2632" fmla="*/ 255270 h 808387"/>
              <a:gd name="connsiteX2633" fmla="*/ 726662 w 4790027"/>
              <a:gd name="connsiteY2633" fmla="*/ 247555 h 808387"/>
              <a:gd name="connsiteX2634" fmla="*/ 727329 w 4790027"/>
              <a:gd name="connsiteY2634" fmla="*/ 238316 h 808387"/>
              <a:gd name="connsiteX2635" fmla="*/ 719518 w 4790027"/>
              <a:gd name="connsiteY2635" fmla="*/ 240126 h 808387"/>
              <a:gd name="connsiteX2636" fmla="*/ 714565 w 4790027"/>
              <a:gd name="connsiteY2636" fmla="*/ 237364 h 808387"/>
              <a:gd name="connsiteX2637" fmla="*/ 697992 w 4790027"/>
              <a:gd name="connsiteY2637" fmla="*/ 219838 h 808387"/>
              <a:gd name="connsiteX2638" fmla="*/ 690181 w 4790027"/>
              <a:gd name="connsiteY2638" fmla="*/ 221552 h 808387"/>
              <a:gd name="connsiteX2639" fmla="*/ 678465 w 4790027"/>
              <a:gd name="connsiteY2639" fmla="*/ 206788 h 808387"/>
              <a:gd name="connsiteX2640" fmla="*/ 695992 w 4790027"/>
              <a:gd name="connsiteY2640" fmla="*/ 212694 h 808387"/>
              <a:gd name="connsiteX2641" fmla="*/ 706183 w 4790027"/>
              <a:gd name="connsiteY2641" fmla="*/ 213456 h 808387"/>
              <a:gd name="connsiteX2642" fmla="*/ 685705 w 4790027"/>
              <a:gd name="connsiteY2642" fmla="*/ 179356 h 808387"/>
              <a:gd name="connsiteX2643" fmla="*/ 701707 w 4790027"/>
              <a:gd name="connsiteY2643" fmla="*/ 171165 h 808387"/>
              <a:gd name="connsiteX2644" fmla="*/ 698278 w 4790027"/>
              <a:gd name="connsiteY2644" fmla="*/ 182595 h 808387"/>
              <a:gd name="connsiteX2645" fmla="*/ 708469 w 4790027"/>
              <a:gd name="connsiteY2645" fmla="*/ 183357 h 808387"/>
              <a:gd name="connsiteX2646" fmla="*/ 718947 w 4790027"/>
              <a:gd name="connsiteY2646" fmla="*/ 214408 h 808387"/>
              <a:gd name="connsiteX2647" fmla="*/ 711613 w 4790027"/>
              <a:gd name="connsiteY2647" fmla="*/ 209169 h 808387"/>
              <a:gd name="connsiteX2648" fmla="*/ 715327 w 4790027"/>
              <a:gd name="connsiteY2648" fmla="*/ 228124 h 808387"/>
              <a:gd name="connsiteX2649" fmla="*/ 723424 w 4790027"/>
              <a:gd name="connsiteY2649" fmla="*/ 221743 h 808387"/>
              <a:gd name="connsiteX2650" fmla="*/ 723519 w 4790027"/>
              <a:gd name="connsiteY2650" fmla="*/ 186786 h 808387"/>
              <a:gd name="connsiteX2651" fmla="*/ 733711 w 4790027"/>
              <a:gd name="connsiteY2651" fmla="*/ 187548 h 808387"/>
              <a:gd name="connsiteX2652" fmla="*/ 737425 w 4790027"/>
              <a:gd name="connsiteY2652" fmla="*/ 171546 h 808387"/>
              <a:gd name="connsiteX2653" fmla="*/ 752665 w 4790027"/>
              <a:gd name="connsiteY2653" fmla="*/ 172594 h 808387"/>
              <a:gd name="connsiteX2654" fmla="*/ 749617 w 4790027"/>
              <a:gd name="connsiteY2654" fmla="*/ 179356 h 808387"/>
              <a:gd name="connsiteX2655" fmla="*/ 742188 w 4790027"/>
              <a:gd name="connsiteY2655" fmla="*/ 176499 h 808387"/>
              <a:gd name="connsiteX2656" fmla="*/ 752284 w 4790027"/>
              <a:gd name="connsiteY2656" fmla="*/ 212218 h 808387"/>
              <a:gd name="connsiteX2657" fmla="*/ 757333 w 4790027"/>
              <a:gd name="connsiteY2657" fmla="*/ 212598 h 808387"/>
              <a:gd name="connsiteX2658" fmla="*/ 760571 w 4790027"/>
              <a:gd name="connsiteY2658" fmla="*/ 203550 h 808387"/>
              <a:gd name="connsiteX2659" fmla="*/ 802005 w 4790027"/>
              <a:gd name="connsiteY2659" fmla="*/ 232220 h 808387"/>
              <a:gd name="connsiteX2660" fmla="*/ 802862 w 4790027"/>
              <a:gd name="connsiteY2660" fmla="*/ 220599 h 808387"/>
              <a:gd name="connsiteX2661" fmla="*/ 795718 w 4790027"/>
              <a:gd name="connsiteY2661" fmla="*/ 213075 h 808387"/>
              <a:gd name="connsiteX2662" fmla="*/ 785336 w 4790027"/>
              <a:gd name="connsiteY2662" fmla="*/ 214694 h 808387"/>
              <a:gd name="connsiteX2663" fmla="*/ 778859 w 4790027"/>
              <a:gd name="connsiteY2663" fmla="*/ 197930 h 808387"/>
              <a:gd name="connsiteX2664" fmla="*/ 764000 w 4790027"/>
              <a:gd name="connsiteY2664" fmla="*/ 192120 h 808387"/>
              <a:gd name="connsiteX2665" fmla="*/ 792004 w 4790027"/>
              <a:gd name="connsiteY2665" fmla="*/ 194215 h 808387"/>
              <a:gd name="connsiteX2666" fmla="*/ 784955 w 4790027"/>
              <a:gd name="connsiteY2666" fmla="*/ 186691 h 808387"/>
              <a:gd name="connsiteX2667" fmla="*/ 774192 w 4790027"/>
              <a:gd name="connsiteY2667" fmla="*/ 192882 h 808387"/>
              <a:gd name="connsiteX2668" fmla="*/ 759428 w 4790027"/>
              <a:gd name="connsiteY2668" fmla="*/ 184881 h 808387"/>
              <a:gd name="connsiteX2669" fmla="*/ 753523 w 4790027"/>
              <a:gd name="connsiteY2669" fmla="*/ 196120 h 808387"/>
              <a:gd name="connsiteX2670" fmla="*/ 764953 w 4790027"/>
              <a:gd name="connsiteY2670" fmla="*/ 180594 h 808387"/>
              <a:gd name="connsiteX2671" fmla="*/ 757809 w 4790027"/>
              <a:gd name="connsiteY2671" fmla="*/ 173070 h 808387"/>
              <a:gd name="connsiteX2672" fmla="*/ 753237 w 4790027"/>
              <a:gd name="connsiteY2672" fmla="*/ 165735 h 808387"/>
              <a:gd name="connsiteX2673" fmla="*/ 753427 w 4790027"/>
              <a:gd name="connsiteY2673" fmla="*/ 165069 h 808387"/>
              <a:gd name="connsiteX2674" fmla="*/ 725043 w 4790027"/>
              <a:gd name="connsiteY2674" fmla="*/ 167641 h 808387"/>
              <a:gd name="connsiteX2675" fmla="*/ 721900 w 4790027"/>
              <a:gd name="connsiteY2675" fmla="*/ 157544 h 808387"/>
              <a:gd name="connsiteX2676" fmla="*/ 760952 w 4790027"/>
              <a:gd name="connsiteY2676" fmla="*/ 164307 h 808387"/>
              <a:gd name="connsiteX2677" fmla="*/ 760952 w 4790027"/>
              <a:gd name="connsiteY2677" fmla="*/ 163926 h 808387"/>
              <a:gd name="connsiteX2678" fmla="*/ 761238 w 4790027"/>
              <a:gd name="connsiteY2678" fmla="*/ 164307 h 808387"/>
              <a:gd name="connsiteX2679" fmla="*/ 763143 w 4790027"/>
              <a:gd name="connsiteY2679" fmla="*/ 164688 h 808387"/>
              <a:gd name="connsiteX2680" fmla="*/ 761619 w 4790027"/>
              <a:gd name="connsiteY2680" fmla="*/ 164973 h 808387"/>
              <a:gd name="connsiteX2681" fmla="*/ 772382 w 4790027"/>
              <a:gd name="connsiteY2681" fmla="*/ 183452 h 808387"/>
              <a:gd name="connsiteX2682" fmla="*/ 792765 w 4790027"/>
              <a:gd name="connsiteY2682" fmla="*/ 184976 h 808387"/>
              <a:gd name="connsiteX2683" fmla="*/ 788670 w 4790027"/>
              <a:gd name="connsiteY2683" fmla="*/ 205645 h 808387"/>
              <a:gd name="connsiteX2684" fmla="*/ 800862 w 4790027"/>
              <a:gd name="connsiteY2684" fmla="*/ 213456 h 808387"/>
              <a:gd name="connsiteX2685" fmla="*/ 808863 w 4790027"/>
              <a:gd name="connsiteY2685" fmla="*/ 209455 h 808387"/>
              <a:gd name="connsiteX2686" fmla="*/ 830008 w 4790027"/>
              <a:gd name="connsiteY2686" fmla="*/ 234316 h 808387"/>
              <a:gd name="connsiteX2687" fmla="*/ 905351 w 4790027"/>
              <a:gd name="connsiteY2687" fmla="*/ 288799 h 808387"/>
              <a:gd name="connsiteX2688" fmla="*/ 888397 w 4790027"/>
              <a:gd name="connsiteY2688" fmla="*/ 275844 h 808387"/>
              <a:gd name="connsiteX2689" fmla="*/ 914876 w 4790027"/>
              <a:gd name="connsiteY2689" fmla="*/ 298800 h 808387"/>
              <a:gd name="connsiteX2690" fmla="*/ 919448 w 4790027"/>
              <a:gd name="connsiteY2690" fmla="*/ 306134 h 808387"/>
              <a:gd name="connsiteX2691" fmla="*/ 948309 w 4790027"/>
              <a:gd name="connsiteY2691" fmla="*/ 366523 h 808387"/>
              <a:gd name="connsiteX2692" fmla="*/ 931640 w 4790027"/>
              <a:gd name="connsiteY2692" fmla="*/ 348996 h 808387"/>
              <a:gd name="connsiteX2693" fmla="*/ 948023 w 4790027"/>
              <a:gd name="connsiteY2693" fmla="*/ 385763 h 808387"/>
              <a:gd name="connsiteX2694" fmla="*/ 950119 w 4790027"/>
              <a:gd name="connsiteY2694" fmla="*/ 383382 h 808387"/>
              <a:gd name="connsiteX2695" fmla="*/ 960406 w 4790027"/>
              <a:gd name="connsiteY2695" fmla="*/ 396240 h 808387"/>
              <a:gd name="connsiteX2696" fmla="*/ 966216 w 4790027"/>
              <a:gd name="connsiteY2696" fmla="*/ 394907 h 808387"/>
              <a:gd name="connsiteX2697" fmla="*/ 963549 w 4790027"/>
              <a:gd name="connsiteY2697" fmla="*/ 398241 h 808387"/>
              <a:gd name="connsiteX2698" fmla="*/ 970216 w 4790027"/>
              <a:gd name="connsiteY2698" fmla="*/ 409004 h 808387"/>
              <a:gd name="connsiteX2699" fmla="*/ 1043178 w 4790027"/>
              <a:gd name="connsiteY2699" fmla="*/ 466154 h 808387"/>
              <a:gd name="connsiteX2700" fmla="*/ 1026890 w 4790027"/>
              <a:gd name="connsiteY2700" fmla="*/ 452724 h 808387"/>
              <a:gd name="connsiteX2701" fmla="*/ 1052322 w 4790027"/>
              <a:gd name="connsiteY2701" fmla="*/ 476536 h 808387"/>
              <a:gd name="connsiteX2702" fmla="*/ 1056608 w 4790027"/>
              <a:gd name="connsiteY2702" fmla="*/ 484061 h 808387"/>
              <a:gd name="connsiteX2703" fmla="*/ 1082802 w 4790027"/>
              <a:gd name="connsiteY2703" fmla="*/ 545402 h 808387"/>
              <a:gd name="connsiteX2704" fmla="*/ 1066990 w 4790027"/>
              <a:gd name="connsiteY2704" fmla="*/ 527305 h 808387"/>
              <a:gd name="connsiteX2705" fmla="*/ 1081373 w 4790027"/>
              <a:gd name="connsiteY2705" fmla="*/ 563976 h 808387"/>
              <a:gd name="connsiteX2706" fmla="*/ 1082326 w 4790027"/>
              <a:gd name="connsiteY2706" fmla="*/ 564738 h 808387"/>
              <a:gd name="connsiteX2707" fmla="*/ 1084040 w 4790027"/>
              <a:gd name="connsiteY2707" fmla="*/ 555403 h 808387"/>
              <a:gd name="connsiteX2708" fmla="*/ 1105757 w 4790027"/>
              <a:gd name="connsiteY2708" fmla="*/ 553117 h 808387"/>
              <a:gd name="connsiteX2709" fmla="*/ 1111091 w 4790027"/>
              <a:gd name="connsiteY2709" fmla="*/ 557308 h 808387"/>
              <a:gd name="connsiteX2710" fmla="*/ 1101947 w 4790027"/>
              <a:gd name="connsiteY2710" fmla="*/ 535877 h 808387"/>
              <a:gd name="connsiteX2711" fmla="*/ 1116806 w 4790027"/>
              <a:gd name="connsiteY2711" fmla="*/ 559404 h 808387"/>
              <a:gd name="connsiteX2712" fmla="*/ 1130522 w 4790027"/>
              <a:gd name="connsiteY2712" fmla="*/ 564452 h 808387"/>
              <a:gd name="connsiteX2713" fmla="*/ 1125950 w 4790027"/>
              <a:gd name="connsiteY2713" fmla="*/ 560261 h 808387"/>
              <a:gd name="connsiteX2714" fmla="*/ 1132046 w 4790027"/>
              <a:gd name="connsiteY2714" fmla="*/ 561976 h 808387"/>
              <a:gd name="connsiteX2715" fmla="*/ 1131951 w 4790027"/>
              <a:gd name="connsiteY2715" fmla="*/ 542545 h 808387"/>
              <a:gd name="connsiteX2716" fmla="*/ 1123093 w 4790027"/>
              <a:gd name="connsiteY2716" fmla="*/ 543592 h 808387"/>
              <a:gd name="connsiteX2717" fmla="*/ 1121664 w 4790027"/>
              <a:gd name="connsiteY2717" fmla="*/ 535306 h 808387"/>
              <a:gd name="connsiteX2718" fmla="*/ 1129093 w 4790027"/>
              <a:gd name="connsiteY2718" fmla="*/ 532448 h 808387"/>
              <a:gd name="connsiteX2719" fmla="*/ 1130236 w 4790027"/>
              <a:gd name="connsiteY2719" fmla="*/ 536068 h 808387"/>
              <a:gd name="connsiteX2720" fmla="*/ 1128331 w 4790027"/>
              <a:gd name="connsiteY2720" fmla="*/ 529781 h 808387"/>
              <a:gd name="connsiteX2721" fmla="*/ 1114615 w 4790027"/>
              <a:gd name="connsiteY2721" fmla="*/ 531686 h 808387"/>
              <a:gd name="connsiteX2722" fmla="*/ 1127569 w 4790027"/>
              <a:gd name="connsiteY2722" fmla="*/ 527114 h 808387"/>
              <a:gd name="connsiteX2723" fmla="*/ 1124998 w 4790027"/>
              <a:gd name="connsiteY2723" fmla="*/ 515875 h 808387"/>
              <a:gd name="connsiteX2724" fmla="*/ 1136618 w 4790027"/>
              <a:gd name="connsiteY2724" fmla="*/ 537496 h 808387"/>
              <a:gd name="connsiteX2725" fmla="*/ 1136237 w 4790027"/>
              <a:gd name="connsiteY2725" fmla="*/ 532829 h 808387"/>
              <a:gd name="connsiteX2726" fmla="*/ 1145191 w 4790027"/>
              <a:gd name="connsiteY2726" fmla="*/ 535020 h 808387"/>
              <a:gd name="connsiteX2727" fmla="*/ 1157002 w 4790027"/>
              <a:gd name="connsiteY2727" fmla="*/ 543878 h 808387"/>
              <a:gd name="connsiteX2728" fmla="*/ 1156811 w 4790027"/>
              <a:gd name="connsiteY2728" fmla="*/ 540163 h 808387"/>
              <a:gd name="connsiteX2729" fmla="*/ 1174813 w 4790027"/>
              <a:gd name="connsiteY2729" fmla="*/ 552165 h 808387"/>
              <a:gd name="connsiteX2730" fmla="*/ 1176528 w 4790027"/>
              <a:gd name="connsiteY2730" fmla="*/ 556451 h 808387"/>
              <a:gd name="connsiteX2731" fmla="*/ 1178814 w 4790027"/>
              <a:gd name="connsiteY2731" fmla="*/ 548355 h 808387"/>
              <a:gd name="connsiteX2732" fmla="*/ 1182052 w 4790027"/>
              <a:gd name="connsiteY2732" fmla="*/ 548164 h 808387"/>
              <a:gd name="connsiteX2733" fmla="*/ 1174147 w 4790027"/>
              <a:gd name="connsiteY2733" fmla="*/ 532543 h 808387"/>
              <a:gd name="connsiteX2734" fmla="*/ 1159954 w 4790027"/>
              <a:gd name="connsiteY2734" fmla="*/ 529210 h 808387"/>
              <a:gd name="connsiteX2735" fmla="*/ 1173289 w 4790027"/>
              <a:gd name="connsiteY2735" fmla="*/ 526257 h 808387"/>
              <a:gd name="connsiteX2736" fmla="*/ 1182433 w 4790027"/>
              <a:gd name="connsiteY2736" fmla="*/ 503968 h 808387"/>
              <a:gd name="connsiteX2737" fmla="*/ 1194816 w 4790027"/>
              <a:gd name="connsiteY2737" fmla="*/ 507588 h 808387"/>
              <a:gd name="connsiteX2738" fmla="*/ 1198816 w 4790027"/>
              <a:gd name="connsiteY2738" fmla="*/ 509874 h 808387"/>
              <a:gd name="connsiteX2739" fmla="*/ 1199007 w 4790027"/>
              <a:gd name="connsiteY2739" fmla="*/ 509969 h 808387"/>
              <a:gd name="connsiteX2740" fmla="*/ 1201102 w 4790027"/>
              <a:gd name="connsiteY2740" fmla="*/ 508255 h 808387"/>
              <a:gd name="connsiteX2741" fmla="*/ 1205389 w 4790027"/>
              <a:gd name="connsiteY2741" fmla="*/ 497206 h 808387"/>
              <a:gd name="connsiteX2742" fmla="*/ 1203007 w 4790027"/>
              <a:gd name="connsiteY2742" fmla="*/ 495872 h 808387"/>
              <a:gd name="connsiteX2743" fmla="*/ 1202436 w 4790027"/>
              <a:gd name="connsiteY2743" fmla="*/ 499587 h 808387"/>
              <a:gd name="connsiteX2744" fmla="*/ 1197102 w 4790027"/>
              <a:gd name="connsiteY2744" fmla="*/ 493872 h 808387"/>
              <a:gd name="connsiteX2745" fmla="*/ 1183386 w 4790027"/>
              <a:gd name="connsiteY2745" fmla="*/ 497682 h 808387"/>
              <a:gd name="connsiteX2746" fmla="*/ 1162431 w 4790027"/>
              <a:gd name="connsiteY2746" fmla="*/ 483394 h 808387"/>
              <a:gd name="connsiteX2747" fmla="*/ 1155573 w 4790027"/>
              <a:gd name="connsiteY2747" fmla="*/ 476441 h 808387"/>
              <a:gd name="connsiteX2748" fmla="*/ 1165193 w 4790027"/>
              <a:gd name="connsiteY2748" fmla="*/ 465487 h 808387"/>
              <a:gd name="connsiteX2749" fmla="*/ 1169956 w 4790027"/>
              <a:gd name="connsiteY2749" fmla="*/ 477298 h 808387"/>
              <a:gd name="connsiteX2750" fmla="*/ 1178719 w 4790027"/>
              <a:gd name="connsiteY2750" fmla="*/ 482728 h 808387"/>
              <a:gd name="connsiteX2751" fmla="*/ 1188148 w 4790027"/>
              <a:gd name="connsiteY2751" fmla="*/ 475012 h 808387"/>
              <a:gd name="connsiteX2752" fmla="*/ 1184148 w 4790027"/>
              <a:gd name="connsiteY2752" fmla="*/ 481394 h 808387"/>
              <a:gd name="connsiteX2753" fmla="*/ 1200436 w 4790027"/>
              <a:gd name="connsiteY2753" fmla="*/ 480632 h 808387"/>
              <a:gd name="connsiteX2754" fmla="*/ 1210437 w 4790027"/>
              <a:gd name="connsiteY2754" fmla="*/ 463106 h 808387"/>
              <a:gd name="connsiteX2755" fmla="*/ 1192435 w 4790027"/>
              <a:gd name="connsiteY2755" fmla="*/ 462058 h 808387"/>
              <a:gd name="connsiteX2756" fmla="*/ 1180052 w 4790027"/>
              <a:gd name="connsiteY2756" fmla="*/ 456438 h 808387"/>
              <a:gd name="connsiteX2757" fmla="*/ 1189006 w 4790027"/>
              <a:gd name="connsiteY2757" fmla="*/ 458534 h 808387"/>
              <a:gd name="connsiteX2758" fmla="*/ 1195197 w 4790027"/>
              <a:gd name="connsiteY2758" fmla="*/ 444056 h 808387"/>
              <a:gd name="connsiteX2759" fmla="*/ 1192911 w 4790027"/>
              <a:gd name="connsiteY2759" fmla="*/ 452152 h 808387"/>
              <a:gd name="connsiteX2760" fmla="*/ 1211961 w 4790027"/>
              <a:gd name="connsiteY2760" fmla="*/ 433483 h 808387"/>
              <a:gd name="connsiteX2761" fmla="*/ 1209961 w 4790027"/>
              <a:gd name="connsiteY2761" fmla="*/ 438341 h 808387"/>
              <a:gd name="connsiteX2762" fmla="*/ 1215295 w 4790027"/>
              <a:gd name="connsiteY2762" fmla="*/ 440246 h 808387"/>
              <a:gd name="connsiteX2763" fmla="*/ 1207579 w 4790027"/>
              <a:gd name="connsiteY2763" fmla="*/ 449676 h 808387"/>
              <a:gd name="connsiteX2764" fmla="*/ 1217676 w 4790027"/>
              <a:gd name="connsiteY2764" fmla="*/ 450628 h 808387"/>
              <a:gd name="connsiteX2765" fmla="*/ 1217771 w 4790027"/>
              <a:gd name="connsiteY2765" fmla="*/ 450247 h 808387"/>
              <a:gd name="connsiteX2766" fmla="*/ 1241107 w 4790027"/>
              <a:gd name="connsiteY2766" fmla="*/ 459868 h 808387"/>
              <a:gd name="connsiteX2767" fmla="*/ 1243298 w 4790027"/>
              <a:gd name="connsiteY2767" fmla="*/ 458248 h 808387"/>
              <a:gd name="connsiteX2768" fmla="*/ 1264634 w 4790027"/>
              <a:gd name="connsiteY2768" fmla="*/ 465963 h 808387"/>
              <a:gd name="connsiteX2769" fmla="*/ 1265301 w 4790027"/>
              <a:gd name="connsiteY2769" fmla="*/ 464630 h 808387"/>
              <a:gd name="connsiteX2770" fmla="*/ 1269587 w 4790027"/>
              <a:gd name="connsiteY2770" fmla="*/ 474536 h 808387"/>
              <a:gd name="connsiteX2771" fmla="*/ 1277398 w 4790027"/>
              <a:gd name="connsiteY2771" fmla="*/ 450247 h 808387"/>
              <a:gd name="connsiteX2772" fmla="*/ 1297686 w 4790027"/>
              <a:gd name="connsiteY2772" fmla="*/ 478822 h 808387"/>
              <a:gd name="connsiteX2773" fmla="*/ 1312735 w 4790027"/>
              <a:gd name="connsiteY2773" fmla="*/ 480251 h 808387"/>
              <a:gd name="connsiteX2774" fmla="*/ 1305115 w 4790027"/>
              <a:gd name="connsiteY2774" fmla="*/ 486442 h 808387"/>
              <a:gd name="connsiteX2775" fmla="*/ 1298257 w 4790027"/>
              <a:gd name="connsiteY2775" fmla="*/ 479489 h 808387"/>
              <a:gd name="connsiteX2776" fmla="*/ 1296162 w 4790027"/>
              <a:gd name="connsiteY2776" fmla="*/ 484347 h 808387"/>
              <a:gd name="connsiteX2777" fmla="*/ 1310449 w 4790027"/>
              <a:gd name="connsiteY2777" fmla="*/ 488347 h 808387"/>
              <a:gd name="connsiteX2778" fmla="*/ 1308163 w 4790027"/>
              <a:gd name="connsiteY2778" fmla="*/ 496444 h 808387"/>
              <a:gd name="connsiteX2779" fmla="*/ 1295876 w 4790027"/>
              <a:gd name="connsiteY2779" fmla="*/ 490824 h 808387"/>
              <a:gd name="connsiteX2780" fmla="*/ 1302734 w 4790027"/>
              <a:gd name="connsiteY2780" fmla="*/ 497777 h 808387"/>
              <a:gd name="connsiteX2781" fmla="*/ 1299019 w 4790027"/>
              <a:gd name="connsiteY2781" fmla="*/ 500825 h 808387"/>
              <a:gd name="connsiteX2782" fmla="*/ 1313593 w 4790027"/>
              <a:gd name="connsiteY2782" fmla="*/ 498349 h 808387"/>
              <a:gd name="connsiteX2783" fmla="*/ 1317022 w 4790027"/>
              <a:gd name="connsiteY2783" fmla="*/ 501873 h 808387"/>
              <a:gd name="connsiteX2784" fmla="*/ 1316164 w 4790027"/>
              <a:gd name="connsiteY2784" fmla="*/ 518256 h 808387"/>
              <a:gd name="connsiteX2785" fmla="*/ 1304258 w 4790027"/>
              <a:gd name="connsiteY2785" fmla="*/ 502825 h 808387"/>
              <a:gd name="connsiteX2786" fmla="*/ 1300543 w 4790027"/>
              <a:gd name="connsiteY2786" fmla="*/ 505873 h 808387"/>
              <a:gd name="connsiteX2787" fmla="*/ 1298162 w 4790027"/>
              <a:gd name="connsiteY2787" fmla="*/ 512922 h 808387"/>
              <a:gd name="connsiteX2788" fmla="*/ 1299496 w 4790027"/>
              <a:gd name="connsiteY2788" fmla="*/ 524352 h 808387"/>
              <a:gd name="connsiteX2789" fmla="*/ 1301496 w 4790027"/>
              <a:gd name="connsiteY2789" fmla="*/ 520732 h 808387"/>
              <a:gd name="connsiteX2790" fmla="*/ 1302829 w 4790027"/>
              <a:gd name="connsiteY2790" fmla="*/ 529019 h 808387"/>
              <a:gd name="connsiteX2791" fmla="*/ 1315307 w 4790027"/>
              <a:gd name="connsiteY2791" fmla="*/ 531400 h 808387"/>
              <a:gd name="connsiteX2792" fmla="*/ 1313974 w 4790027"/>
              <a:gd name="connsiteY2792" fmla="*/ 523113 h 808387"/>
              <a:gd name="connsiteX2793" fmla="*/ 1323403 w 4790027"/>
              <a:gd name="connsiteY2793" fmla="*/ 515398 h 808387"/>
              <a:gd name="connsiteX2794" fmla="*/ 1331690 w 4790027"/>
              <a:gd name="connsiteY2794" fmla="*/ 530638 h 808387"/>
              <a:gd name="connsiteX2795" fmla="*/ 1322260 w 4790027"/>
              <a:gd name="connsiteY2795" fmla="*/ 538354 h 808387"/>
              <a:gd name="connsiteX2796" fmla="*/ 1300448 w 4790027"/>
              <a:gd name="connsiteY2796" fmla="*/ 540449 h 808387"/>
              <a:gd name="connsiteX2797" fmla="*/ 1300639 w 4790027"/>
              <a:gd name="connsiteY2797" fmla="*/ 541021 h 808387"/>
              <a:gd name="connsiteX2798" fmla="*/ 1301305 w 4790027"/>
              <a:gd name="connsiteY2798" fmla="*/ 540639 h 808387"/>
              <a:gd name="connsiteX2799" fmla="*/ 1316450 w 4790027"/>
              <a:gd name="connsiteY2799" fmla="*/ 550831 h 808387"/>
              <a:gd name="connsiteX2800" fmla="*/ 1316464 w 4790027"/>
              <a:gd name="connsiteY2800" fmla="*/ 550850 h 808387"/>
              <a:gd name="connsiteX2801" fmla="*/ 1316450 w 4790027"/>
              <a:gd name="connsiteY2801" fmla="*/ 550927 h 808387"/>
              <a:gd name="connsiteX2802" fmla="*/ 1316533 w 4790027"/>
              <a:gd name="connsiteY2802" fmla="*/ 550941 h 808387"/>
              <a:gd name="connsiteX2803" fmla="*/ 1321665 w 4790027"/>
              <a:gd name="connsiteY2803" fmla="*/ 557677 h 808387"/>
              <a:gd name="connsiteX2804" fmla="*/ 1328452 w 4790027"/>
              <a:gd name="connsiteY2804" fmla="*/ 558165 h 808387"/>
              <a:gd name="connsiteX2805" fmla="*/ 1325404 w 4790027"/>
              <a:gd name="connsiteY2805" fmla="*/ 546545 h 808387"/>
              <a:gd name="connsiteX2806" fmla="*/ 1324737 w 4790027"/>
              <a:gd name="connsiteY2806" fmla="*/ 552260 h 808387"/>
              <a:gd name="connsiteX2807" fmla="*/ 1316533 w 4790027"/>
              <a:gd name="connsiteY2807" fmla="*/ 550941 h 808387"/>
              <a:gd name="connsiteX2808" fmla="*/ 1316464 w 4790027"/>
              <a:gd name="connsiteY2808" fmla="*/ 550850 h 808387"/>
              <a:gd name="connsiteX2809" fmla="*/ 1318546 w 4790027"/>
              <a:gd name="connsiteY2809" fmla="*/ 539687 h 808387"/>
              <a:gd name="connsiteX2810" fmla="*/ 1324261 w 4790027"/>
              <a:gd name="connsiteY2810" fmla="*/ 543116 h 808387"/>
              <a:gd name="connsiteX2811" fmla="*/ 1333024 w 4790027"/>
              <a:gd name="connsiteY2811" fmla="*/ 538925 h 808387"/>
              <a:gd name="connsiteX2812" fmla="*/ 1335119 w 4790027"/>
              <a:gd name="connsiteY2812" fmla="*/ 545021 h 808387"/>
              <a:gd name="connsiteX2813" fmla="*/ 1342930 w 4790027"/>
              <a:gd name="connsiteY2813" fmla="*/ 545497 h 808387"/>
              <a:gd name="connsiteX2814" fmla="*/ 1339882 w 4790027"/>
              <a:gd name="connsiteY2814" fmla="*/ 550736 h 808387"/>
              <a:gd name="connsiteX2815" fmla="*/ 1353788 w 4790027"/>
              <a:gd name="connsiteY2815" fmla="*/ 550164 h 808387"/>
              <a:gd name="connsiteX2816" fmla="*/ 1354455 w 4790027"/>
              <a:gd name="connsiteY2816" fmla="*/ 543402 h 808387"/>
              <a:gd name="connsiteX2817" fmla="*/ 1340072 w 4790027"/>
              <a:gd name="connsiteY2817" fmla="*/ 542640 h 808387"/>
              <a:gd name="connsiteX2818" fmla="*/ 1352931 w 4790027"/>
              <a:gd name="connsiteY2818" fmla="*/ 538449 h 808387"/>
              <a:gd name="connsiteX2819" fmla="*/ 1342263 w 4790027"/>
              <a:gd name="connsiteY2819" fmla="*/ 534544 h 808387"/>
              <a:gd name="connsiteX2820" fmla="*/ 1355122 w 4790027"/>
              <a:gd name="connsiteY2820" fmla="*/ 536544 h 808387"/>
              <a:gd name="connsiteX2821" fmla="*/ 1369028 w 4790027"/>
              <a:gd name="connsiteY2821" fmla="*/ 532638 h 808387"/>
              <a:gd name="connsiteX2822" fmla="*/ 1369695 w 4790027"/>
              <a:gd name="connsiteY2822" fmla="*/ 527781 h 808387"/>
              <a:gd name="connsiteX2823" fmla="*/ 1376458 w 4790027"/>
              <a:gd name="connsiteY2823" fmla="*/ 535401 h 808387"/>
              <a:gd name="connsiteX2824" fmla="*/ 1377505 w 4790027"/>
              <a:gd name="connsiteY2824" fmla="*/ 529876 h 808387"/>
              <a:gd name="connsiteX2825" fmla="*/ 1380363 w 4790027"/>
              <a:gd name="connsiteY2825" fmla="*/ 529400 h 808387"/>
              <a:gd name="connsiteX2826" fmla="*/ 1380458 w 4790027"/>
              <a:gd name="connsiteY2826" fmla="*/ 528352 h 808387"/>
              <a:gd name="connsiteX2827" fmla="*/ 1382935 w 4790027"/>
              <a:gd name="connsiteY2827" fmla="*/ 529019 h 808387"/>
              <a:gd name="connsiteX2828" fmla="*/ 1402175 w 4790027"/>
              <a:gd name="connsiteY2828" fmla="*/ 522352 h 808387"/>
              <a:gd name="connsiteX2829" fmla="*/ 1407947 w 4790027"/>
              <a:gd name="connsiteY2829" fmla="*/ 527095 h 808387"/>
              <a:gd name="connsiteX2830" fmla="*/ 1407604 w 4790027"/>
              <a:gd name="connsiteY2830" fmla="*/ 528162 h 808387"/>
              <a:gd name="connsiteX2831" fmla="*/ 1411795 w 4790027"/>
              <a:gd name="connsiteY2831" fmla="*/ 530257 h 808387"/>
              <a:gd name="connsiteX2832" fmla="*/ 1407947 w 4790027"/>
              <a:gd name="connsiteY2832" fmla="*/ 527095 h 808387"/>
              <a:gd name="connsiteX2833" fmla="*/ 1408449 w 4790027"/>
              <a:gd name="connsiteY2833" fmla="*/ 525531 h 808387"/>
              <a:gd name="connsiteX2834" fmla="*/ 1414081 w 4790027"/>
              <a:gd name="connsiteY2834" fmla="*/ 525971 h 808387"/>
              <a:gd name="connsiteX2835" fmla="*/ 1420463 w 4790027"/>
              <a:gd name="connsiteY2835" fmla="*/ 515589 h 808387"/>
              <a:gd name="connsiteX2836" fmla="*/ 1414272 w 4790027"/>
              <a:gd name="connsiteY2836" fmla="*/ 525876 h 808387"/>
              <a:gd name="connsiteX2837" fmla="*/ 1416843 w 4790027"/>
              <a:gd name="connsiteY2837" fmla="*/ 523590 h 808387"/>
              <a:gd name="connsiteX2838" fmla="*/ 1414653 w 4790027"/>
              <a:gd name="connsiteY2838" fmla="*/ 530543 h 808387"/>
              <a:gd name="connsiteX2839" fmla="*/ 1421892 w 4790027"/>
              <a:gd name="connsiteY2839" fmla="*/ 531114 h 808387"/>
              <a:gd name="connsiteX2840" fmla="*/ 1414462 w 4790027"/>
              <a:gd name="connsiteY2840" fmla="*/ 454914 h 808387"/>
              <a:gd name="connsiteX2841" fmla="*/ 1396079 w 4790027"/>
              <a:gd name="connsiteY2841" fmla="*/ 403861 h 808387"/>
              <a:gd name="connsiteX2842" fmla="*/ 1410938 w 4790027"/>
              <a:gd name="connsiteY2842" fmla="*/ 415862 h 808387"/>
              <a:gd name="connsiteX2843" fmla="*/ 1419892 w 4790027"/>
              <a:gd name="connsiteY2843" fmla="*/ 413481 h 808387"/>
              <a:gd name="connsiteX2844" fmla="*/ 1435132 w 4790027"/>
              <a:gd name="connsiteY2844" fmla="*/ 446723 h 808387"/>
              <a:gd name="connsiteX2845" fmla="*/ 1422749 w 4790027"/>
              <a:gd name="connsiteY2845" fmla="*/ 456248 h 808387"/>
              <a:gd name="connsiteX2846" fmla="*/ 1430464 w 4790027"/>
              <a:gd name="connsiteY2846" fmla="*/ 495967 h 808387"/>
              <a:gd name="connsiteX2847" fmla="*/ 1433322 w 4790027"/>
              <a:gd name="connsiteY2847" fmla="*/ 527209 h 808387"/>
              <a:gd name="connsiteX2848" fmla="*/ 1453610 w 4790027"/>
              <a:gd name="connsiteY2848" fmla="*/ 520828 h 808387"/>
              <a:gd name="connsiteX2849" fmla="*/ 1453610 w 4790027"/>
              <a:gd name="connsiteY2849" fmla="*/ 497777 h 808387"/>
              <a:gd name="connsiteX2850" fmla="*/ 1465612 w 4790027"/>
              <a:gd name="connsiteY2850" fmla="*/ 490157 h 808387"/>
              <a:gd name="connsiteX2851" fmla="*/ 1479709 w 4790027"/>
              <a:gd name="connsiteY2851" fmla="*/ 494348 h 808387"/>
              <a:gd name="connsiteX2852" fmla="*/ 1467231 w 4790027"/>
              <a:gd name="connsiteY2852" fmla="*/ 457677 h 808387"/>
              <a:gd name="connsiteX2853" fmla="*/ 1456277 w 4790027"/>
              <a:gd name="connsiteY2853" fmla="*/ 459772 h 808387"/>
              <a:gd name="connsiteX2854" fmla="*/ 1451324 w 4790027"/>
              <a:gd name="connsiteY2854" fmla="*/ 416719 h 808387"/>
              <a:gd name="connsiteX2855" fmla="*/ 1466469 w 4790027"/>
              <a:gd name="connsiteY2855" fmla="*/ 415290 h 808387"/>
              <a:gd name="connsiteX2856" fmla="*/ 1465421 w 4790027"/>
              <a:gd name="connsiteY2856" fmla="*/ 420910 h 808387"/>
              <a:gd name="connsiteX2857" fmla="*/ 1476851 w 4790027"/>
              <a:gd name="connsiteY2857" fmla="*/ 417005 h 808387"/>
              <a:gd name="connsiteX2858" fmla="*/ 1487614 w 4790027"/>
              <a:gd name="connsiteY2858" fmla="*/ 439865 h 808387"/>
              <a:gd name="connsiteX2859" fmla="*/ 1480947 w 4790027"/>
              <a:gd name="connsiteY2859" fmla="*/ 394526 h 808387"/>
              <a:gd name="connsiteX2860" fmla="*/ 1494377 w 4790027"/>
              <a:gd name="connsiteY2860" fmla="*/ 402527 h 808387"/>
              <a:gd name="connsiteX2861" fmla="*/ 1495044 w 4790027"/>
              <a:gd name="connsiteY2861" fmla="*/ 387287 h 808387"/>
              <a:gd name="connsiteX2862" fmla="*/ 1526191 w 4790027"/>
              <a:gd name="connsiteY2862" fmla="*/ 344234 h 808387"/>
              <a:gd name="connsiteX2863" fmla="*/ 1509331 w 4790027"/>
              <a:gd name="connsiteY2863" fmla="*/ 343377 h 808387"/>
              <a:gd name="connsiteX2864" fmla="*/ 1505807 w 4790027"/>
              <a:gd name="connsiteY2864" fmla="*/ 327470 h 808387"/>
              <a:gd name="connsiteX2865" fmla="*/ 1518571 w 4790027"/>
              <a:gd name="connsiteY2865" fmla="*/ 327565 h 808387"/>
              <a:gd name="connsiteX2866" fmla="*/ 1523047 w 4790027"/>
              <a:gd name="connsiteY2866" fmla="*/ 314802 h 808387"/>
              <a:gd name="connsiteX2867" fmla="*/ 1546764 w 4790027"/>
              <a:gd name="connsiteY2867" fmla="*/ 289751 h 808387"/>
              <a:gd name="connsiteX2868" fmla="*/ 1550670 w 4790027"/>
              <a:gd name="connsiteY2868" fmla="*/ 326899 h 808387"/>
              <a:gd name="connsiteX2869" fmla="*/ 1571720 w 4790027"/>
              <a:gd name="connsiteY2869" fmla="*/ 257271 h 808387"/>
              <a:gd name="connsiteX2870" fmla="*/ 1568672 w 4790027"/>
              <a:gd name="connsiteY2870" fmla="*/ 262509 h 808387"/>
              <a:gd name="connsiteX2871" fmla="*/ 1572292 w 4790027"/>
              <a:gd name="connsiteY2871" fmla="*/ 195834 h 808387"/>
              <a:gd name="connsiteX2872" fmla="*/ 1591342 w 4790027"/>
              <a:gd name="connsiteY2872" fmla="*/ 243174 h 808387"/>
              <a:gd name="connsiteX2873" fmla="*/ 1601819 w 4790027"/>
              <a:gd name="connsiteY2873" fmla="*/ 291084 h 808387"/>
              <a:gd name="connsiteX2874" fmla="*/ 1593913 w 4790027"/>
              <a:gd name="connsiteY2874" fmla="*/ 287846 h 808387"/>
              <a:gd name="connsiteX2875" fmla="*/ 1600676 w 4790027"/>
              <a:gd name="connsiteY2875" fmla="*/ 356236 h 808387"/>
              <a:gd name="connsiteX2876" fmla="*/ 1570387 w 4790027"/>
              <a:gd name="connsiteY2876" fmla="*/ 335947 h 808387"/>
              <a:gd name="connsiteX2877" fmla="*/ 1591151 w 4790027"/>
              <a:gd name="connsiteY2877" fmla="*/ 373952 h 808387"/>
              <a:gd name="connsiteX2878" fmla="*/ 1611154 w 4790027"/>
              <a:gd name="connsiteY2878" fmla="*/ 381001 h 808387"/>
              <a:gd name="connsiteX2879" fmla="*/ 1611916 w 4790027"/>
              <a:gd name="connsiteY2879" fmla="*/ 400336 h 808387"/>
              <a:gd name="connsiteX2880" fmla="*/ 1627060 w 4790027"/>
              <a:gd name="connsiteY2880" fmla="*/ 387382 h 808387"/>
              <a:gd name="connsiteX2881" fmla="*/ 1615345 w 4790027"/>
              <a:gd name="connsiteY2881" fmla="*/ 381667 h 808387"/>
              <a:gd name="connsiteX2882" fmla="*/ 1626679 w 4790027"/>
              <a:gd name="connsiteY2882" fmla="*/ 377762 h 808387"/>
              <a:gd name="connsiteX2883" fmla="*/ 1663446 w 4790027"/>
              <a:gd name="connsiteY2883" fmla="*/ 362522 h 808387"/>
              <a:gd name="connsiteX2884" fmla="*/ 1666684 w 4790027"/>
              <a:gd name="connsiteY2884" fmla="*/ 415005 h 808387"/>
              <a:gd name="connsiteX2885" fmla="*/ 1676400 w 4790027"/>
              <a:gd name="connsiteY2885" fmla="*/ 455010 h 808387"/>
              <a:gd name="connsiteX2886" fmla="*/ 1707451 w 4790027"/>
              <a:gd name="connsiteY2886" fmla="*/ 483109 h 808387"/>
              <a:gd name="connsiteX2887" fmla="*/ 1716310 w 4790027"/>
              <a:gd name="connsiteY2887" fmla="*/ 469202 h 808387"/>
              <a:gd name="connsiteX2888" fmla="*/ 1727644 w 4790027"/>
              <a:gd name="connsiteY2888" fmla="*/ 476822 h 808387"/>
              <a:gd name="connsiteX2889" fmla="*/ 1777460 w 4790027"/>
              <a:gd name="connsiteY2889" fmla="*/ 459868 h 808387"/>
              <a:gd name="connsiteX2890" fmla="*/ 1783366 w 4790027"/>
              <a:gd name="connsiteY2890" fmla="*/ 474250 h 808387"/>
              <a:gd name="connsiteX2891" fmla="*/ 1800034 w 4790027"/>
              <a:gd name="connsiteY2891" fmla="*/ 511588 h 808387"/>
              <a:gd name="connsiteX2892" fmla="*/ 1807178 w 4790027"/>
              <a:gd name="connsiteY2892" fmla="*/ 495491 h 808387"/>
              <a:gd name="connsiteX2893" fmla="*/ 1840230 w 4790027"/>
              <a:gd name="connsiteY2893" fmla="*/ 489300 h 808387"/>
              <a:gd name="connsiteX2894" fmla="*/ 1840230 w 4790027"/>
              <a:gd name="connsiteY2894" fmla="*/ 500825 h 808387"/>
              <a:gd name="connsiteX2895" fmla="*/ 1809655 w 4790027"/>
              <a:gd name="connsiteY2895" fmla="*/ 517018 h 808387"/>
              <a:gd name="connsiteX2896" fmla="*/ 1826228 w 4790027"/>
              <a:gd name="connsiteY2896" fmla="*/ 531210 h 808387"/>
              <a:gd name="connsiteX2897" fmla="*/ 1851946 w 4790027"/>
              <a:gd name="connsiteY2897" fmla="*/ 506540 h 808387"/>
              <a:gd name="connsiteX2898" fmla="*/ 1841373 w 4790027"/>
              <a:gd name="connsiteY2898" fmla="*/ 541402 h 808387"/>
              <a:gd name="connsiteX2899" fmla="*/ 1864042 w 4790027"/>
              <a:gd name="connsiteY2899" fmla="*/ 533496 h 808387"/>
              <a:gd name="connsiteX2900" fmla="*/ 1843087 w 4790027"/>
              <a:gd name="connsiteY2900" fmla="*/ 543592 h 808387"/>
              <a:gd name="connsiteX2901" fmla="*/ 1840039 w 4790027"/>
              <a:gd name="connsiteY2901" fmla="*/ 571977 h 808387"/>
              <a:gd name="connsiteX2902" fmla="*/ 1865185 w 4790027"/>
              <a:gd name="connsiteY2902" fmla="*/ 574072 h 808387"/>
              <a:gd name="connsiteX2903" fmla="*/ 1834229 w 4790027"/>
              <a:gd name="connsiteY2903" fmla="*/ 580645 h 808387"/>
              <a:gd name="connsiteX2904" fmla="*/ 1836706 w 4790027"/>
              <a:gd name="connsiteY2904" fmla="*/ 590646 h 808387"/>
              <a:gd name="connsiteX2905" fmla="*/ 1828038 w 4790027"/>
              <a:gd name="connsiteY2905" fmla="*/ 591122 h 808387"/>
              <a:gd name="connsiteX2906" fmla="*/ 1831086 w 4790027"/>
              <a:gd name="connsiteY2906" fmla="*/ 596837 h 808387"/>
              <a:gd name="connsiteX2907" fmla="*/ 1844897 w 4790027"/>
              <a:gd name="connsiteY2907" fmla="*/ 591884 h 808387"/>
              <a:gd name="connsiteX2908" fmla="*/ 1847469 w 4790027"/>
              <a:gd name="connsiteY2908" fmla="*/ 593503 h 808387"/>
              <a:gd name="connsiteX2909" fmla="*/ 1845945 w 4790027"/>
              <a:gd name="connsiteY2909" fmla="*/ 588550 h 808387"/>
              <a:gd name="connsiteX2910" fmla="*/ 1851755 w 4790027"/>
              <a:gd name="connsiteY2910" fmla="*/ 591598 h 808387"/>
              <a:gd name="connsiteX2911" fmla="*/ 1866043 w 4790027"/>
              <a:gd name="connsiteY2911" fmla="*/ 584740 h 808387"/>
              <a:gd name="connsiteX2912" fmla="*/ 1866138 w 4790027"/>
              <a:gd name="connsiteY2912" fmla="*/ 584645 h 808387"/>
              <a:gd name="connsiteX2913" fmla="*/ 1871186 w 4790027"/>
              <a:gd name="connsiteY2913" fmla="*/ 583978 h 808387"/>
              <a:gd name="connsiteX2914" fmla="*/ 1872043 w 4790027"/>
              <a:gd name="connsiteY2914" fmla="*/ 576644 h 808387"/>
              <a:gd name="connsiteX2915" fmla="*/ 1877282 w 4790027"/>
              <a:gd name="connsiteY2915" fmla="*/ 582931 h 808387"/>
              <a:gd name="connsiteX2916" fmla="*/ 1888712 w 4790027"/>
              <a:gd name="connsiteY2916" fmla="*/ 573882 h 808387"/>
              <a:gd name="connsiteX2917" fmla="*/ 1892046 w 4790027"/>
              <a:gd name="connsiteY2917" fmla="*/ 532162 h 808387"/>
              <a:gd name="connsiteX2918" fmla="*/ 1916239 w 4790027"/>
              <a:gd name="connsiteY2918" fmla="*/ 574549 h 808387"/>
              <a:gd name="connsiteX2919" fmla="*/ 1933384 w 4790027"/>
              <a:gd name="connsiteY2919" fmla="*/ 573501 h 808387"/>
              <a:gd name="connsiteX2920" fmla="*/ 1931670 w 4790027"/>
              <a:gd name="connsiteY2920" fmla="*/ 582835 h 808387"/>
              <a:gd name="connsiteX2921" fmla="*/ 1923097 w 4790027"/>
              <a:gd name="connsiteY2921" fmla="*/ 583407 h 808387"/>
              <a:gd name="connsiteX2922" fmla="*/ 1886807 w 4790027"/>
              <a:gd name="connsiteY2922" fmla="*/ 594265 h 808387"/>
              <a:gd name="connsiteX2923" fmla="*/ 1899761 w 4790027"/>
              <a:gd name="connsiteY2923" fmla="*/ 598075 h 808387"/>
              <a:gd name="connsiteX2924" fmla="*/ 1909953 w 4790027"/>
              <a:gd name="connsiteY2924" fmla="*/ 611791 h 808387"/>
              <a:gd name="connsiteX2925" fmla="*/ 1900714 w 4790027"/>
              <a:gd name="connsiteY2925" fmla="*/ 616173 h 808387"/>
              <a:gd name="connsiteX2926" fmla="*/ 1893475 w 4790027"/>
              <a:gd name="connsiteY2926" fmla="*/ 615792 h 808387"/>
              <a:gd name="connsiteX2927" fmla="*/ 1899475 w 4790027"/>
              <a:gd name="connsiteY2927" fmla="*/ 604552 h 808387"/>
              <a:gd name="connsiteX2928" fmla="*/ 1883759 w 4790027"/>
              <a:gd name="connsiteY2928" fmla="*/ 597218 h 808387"/>
              <a:gd name="connsiteX2929" fmla="*/ 1875377 w 4790027"/>
              <a:gd name="connsiteY2929" fmla="*/ 612172 h 808387"/>
              <a:gd name="connsiteX2930" fmla="*/ 1890522 w 4790027"/>
              <a:gd name="connsiteY2930" fmla="*/ 610744 h 808387"/>
              <a:gd name="connsiteX2931" fmla="*/ 1866043 w 4790027"/>
              <a:gd name="connsiteY2931" fmla="*/ 628746 h 808387"/>
              <a:gd name="connsiteX2932" fmla="*/ 1874996 w 4790027"/>
              <a:gd name="connsiteY2932" fmla="*/ 635128 h 808387"/>
              <a:gd name="connsiteX2933" fmla="*/ 1878520 w 4790027"/>
              <a:gd name="connsiteY2933" fmla="*/ 634270 h 808387"/>
              <a:gd name="connsiteX2934" fmla="*/ 1883759 w 4790027"/>
              <a:gd name="connsiteY2934" fmla="*/ 629984 h 808387"/>
              <a:gd name="connsiteX2935" fmla="*/ 1886998 w 4790027"/>
              <a:gd name="connsiteY2935" fmla="*/ 632080 h 808387"/>
              <a:gd name="connsiteX2936" fmla="*/ 1932908 w 4790027"/>
              <a:gd name="connsiteY2936" fmla="*/ 623317 h 808387"/>
              <a:gd name="connsiteX2937" fmla="*/ 1936623 w 4790027"/>
              <a:gd name="connsiteY2937" fmla="*/ 602743 h 808387"/>
              <a:gd name="connsiteX2938" fmla="*/ 1940718 w 4790027"/>
              <a:gd name="connsiteY2938" fmla="*/ 591884 h 808387"/>
              <a:gd name="connsiteX2939" fmla="*/ 1947958 w 4790027"/>
              <a:gd name="connsiteY2939" fmla="*/ 598837 h 808387"/>
              <a:gd name="connsiteX2940" fmla="*/ 1949196 w 4790027"/>
              <a:gd name="connsiteY2940" fmla="*/ 568262 h 808387"/>
              <a:gd name="connsiteX2941" fmla="*/ 1958149 w 4790027"/>
              <a:gd name="connsiteY2941" fmla="*/ 588931 h 808387"/>
              <a:gd name="connsiteX2942" fmla="*/ 1970532 w 4790027"/>
              <a:gd name="connsiteY2942" fmla="*/ 590932 h 808387"/>
              <a:gd name="connsiteX2943" fmla="*/ 1968817 w 4790027"/>
              <a:gd name="connsiteY2943" fmla="*/ 600266 h 808387"/>
              <a:gd name="connsiteX2944" fmla="*/ 2004346 w 4790027"/>
              <a:gd name="connsiteY2944" fmla="*/ 600171 h 808387"/>
              <a:gd name="connsiteX2945" fmla="*/ 2007013 w 4790027"/>
              <a:gd name="connsiteY2945" fmla="*/ 600361 h 808387"/>
              <a:gd name="connsiteX2946" fmla="*/ 2005012 w 4790027"/>
              <a:gd name="connsiteY2946" fmla="*/ 602552 h 808387"/>
              <a:gd name="connsiteX2947" fmla="*/ 1995011 w 4790027"/>
              <a:gd name="connsiteY2947" fmla="*/ 608362 h 808387"/>
              <a:gd name="connsiteX2948" fmla="*/ 2011870 w 4790027"/>
              <a:gd name="connsiteY2948" fmla="*/ 609124 h 808387"/>
              <a:gd name="connsiteX2949" fmla="*/ 2012537 w 4790027"/>
              <a:gd name="connsiteY2949" fmla="*/ 582264 h 808387"/>
              <a:gd name="connsiteX2950" fmla="*/ 1999393 w 4790027"/>
              <a:gd name="connsiteY2950" fmla="*/ 583978 h 808387"/>
              <a:gd name="connsiteX2951" fmla="*/ 1994154 w 4790027"/>
              <a:gd name="connsiteY2951" fmla="*/ 554356 h 808387"/>
              <a:gd name="connsiteX2952" fmla="*/ 2004822 w 4790027"/>
              <a:gd name="connsiteY2952" fmla="*/ 565690 h 808387"/>
              <a:gd name="connsiteX2953" fmla="*/ 2008346 w 4790027"/>
              <a:gd name="connsiteY2953" fmla="*/ 498920 h 808387"/>
              <a:gd name="connsiteX2954" fmla="*/ 2024253 w 4790027"/>
              <a:gd name="connsiteY2954" fmla="*/ 528352 h 808387"/>
              <a:gd name="connsiteX2955" fmla="*/ 2046256 w 4790027"/>
              <a:gd name="connsiteY2955" fmla="*/ 535782 h 808387"/>
              <a:gd name="connsiteX2956" fmla="*/ 2059210 w 4790027"/>
              <a:gd name="connsiteY2956" fmla="*/ 510922 h 808387"/>
              <a:gd name="connsiteX2957" fmla="*/ 2033397 w 4790027"/>
              <a:gd name="connsiteY2957" fmla="*/ 489395 h 808387"/>
              <a:gd name="connsiteX2958" fmla="*/ 2039112 w 4790027"/>
              <a:gd name="connsiteY2958" fmla="*/ 457582 h 808387"/>
              <a:gd name="connsiteX2959" fmla="*/ 2033587 w 4790027"/>
              <a:gd name="connsiteY2959" fmla="*/ 429769 h 808387"/>
              <a:gd name="connsiteX2960" fmla="*/ 2058352 w 4790027"/>
              <a:gd name="connsiteY2960" fmla="*/ 422244 h 808387"/>
              <a:gd name="connsiteX2961" fmla="*/ 2059305 w 4790027"/>
              <a:gd name="connsiteY2961" fmla="*/ 405099 h 808387"/>
              <a:gd name="connsiteX2962" fmla="*/ 2093309 w 4790027"/>
              <a:gd name="connsiteY2962" fmla="*/ 404813 h 808387"/>
              <a:gd name="connsiteX2963" fmla="*/ 2103691 w 4790027"/>
              <a:gd name="connsiteY2963" fmla="*/ 406432 h 808387"/>
              <a:gd name="connsiteX2964" fmla="*/ 2147602 w 4790027"/>
              <a:gd name="connsiteY2964" fmla="*/ 386620 h 808387"/>
              <a:gd name="connsiteX2965" fmla="*/ 2160937 w 4790027"/>
              <a:gd name="connsiteY2965" fmla="*/ 359950 h 808387"/>
              <a:gd name="connsiteX2966" fmla="*/ 2191512 w 4790027"/>
              <a:gd name="connsiteY2966" fmla="*/ 343758 h 808387"/>
              <a:gd name="connsiteX2967" fmla="*/ 2208085 w 4790027"/>
              <a:gd name="connsiteY2967" fmla="*/ 357950 h 808387"/>
              <a:gd name="connsiteX2968" fmla="*/ 2222468 w 4790027"/>
              <a:gd name="connsiteY2968" fmla="*/ 337186 h 808387"/>
              <a:gd name="connsiteX2969" fmla="*/ 2245423 w 4790027"/>
              <a:gd name="connsiteY2969" fmla="*/ 327375 h 808387"/>
              <a:gd name="connsiteX2970" fmla="*/ 2271903 w 4790027"/>
              <a:gd name="connsiteY2970" fmla="*/ 322041 h 808387"/>
              <a:gd name="connsiteX2971" fmla="*/ 2316575 w 4790027"/>
              <a:gd name="connsiteY2971" fmla="*/ 298514 h 808387"/>
              <a:gd name="connsiteX2972" fmla="*/ 2323243 w 4790027"/>
              <a:gd name="connsiteY2972" fmla="*/ 320707 h 808387"/>
              <a:gd name="connsiteX2973" fmla="*/ 2343531 w 4790027"/>
              <a:gd name="connsiteY2973" fmla="*/ 325946 h 808387"/>
              <a:gd name="connsiteX2974" fmla="*/ 2351532 w 4790027"/>
              <a:gd name="connsiteY2974" fmla="*/ 340710 h 808387"/>
              <a:gd name="connsiteX2975" fmla="*/ 2359819 w 4790027"/>
              <a:gd name="connsiteY2975" fmla="*/ 342043 h 808387"/>
              <a:gd name="connsiteX2976" fmla="*/ 2367153 w 4790027"/>
              <a:gd name="connsiteY2976" fmla="*/ 372142 h 808387"/>
              <a:gd name="connsiteX2977" fmla="*/ 2356485 w 4790027"/>
              <a:gd name="connsiteY2977" fmla="*/ 383858 h 808387"/>
              <a:gd name="connsiteX2978" fmla="*/ 2413921 w 4790027"/>
              <a:gd name="connsiteY2978" fmla="*/ 371952 h 808387"/>
              <a:gd name="connsiteX2979" fmla="*/ 2413635 w 4790027"/>
              <a:gd name="connsiteY2979" fmla="*/ 385382 h 808387"/>
              <a:gd name="connsiteX2980" fmla="*/ 2443829 w 4790027"/>
              <a:gd name="connsiteY2980" fmla="*/ 370999 h 808387"/>
              <a:gd name="connsiteX2981" fmla="*/ 2442591 w 4790027"/>
              <a:gd name="connsiteY2981" fmla="*/ 401575 h 808387"/>
              <a:gd name="connsiteX2982" fmla="*/ 2449735 w 4790027"/>
              <a:gd name="connsiteY2982" fmla="*/ 408528 h 808387"/>
              <a:gd name="connsiteX2983" fmla="*/ 2454307 w 4790027"/>
              <a:gd name="connsiteY2983" fmla="*/ 433102 h 808387"/>
              <a:gd name="connsiteX2984" fmla="*/ 2502503 w 4790027"/>
              <a:gd name="connsiteY2984" fmla="*/ 437674 h 808387"/>
              <a:gd name="connsiteX2985" fmla="*/ 2454497 w 4790027"/>
              <a:gd name="connsiteY2985" fmla="*/ 436246 h 808387"/>
              <a:gd name="connsiteX2986" fmla="*/ 2458593 w 4790027"/>
              <a:gd name="connsiteY2986" fmla="*/ 454153 h 808387"/>
              <a:gd name="connsiteX2987" fmla="*/ 2437638 w 4790027"/>
              <a:gd name="connsiteY2987" fmla="*/ 501682 h 808387"/>
              <a:gd name="connsiteX2988" fmla="*/ 2445448 w 4790027"/>
              <a:gd name="connsiteY2988" fmla="*/ 507397 h 808387"/>
              <a:gd name="connsiteX2989" fmla="*/ 2464974 w 4790027"/>
              <a:gd name="connsiteY2989" fmla="*/ 505111 h 808387"/>
              <a:gd name="connsiteX2990" fmla="*/ 2464498 w 4790027"/>
              <a:gd name="connsiteY2990" fmla="*/ 501111 h 808387"/>
              <a:gd name="connsiteX2991" fmla="*/ 2482120 w 4790027"/>
              <a:gd name="connsiteY2991" fmla="*/ 500539 h 808387"/>
              <a:gd name="connsiteX2992" fmla="*/ 2484215 w 4790027"/>
              <a:gd name="connsiteY2992" fmla="*/ 488157 h 808387"/>
              <a:gd name="connsiteX2993" fmla="*/ 2489740 w 4790027"/>
              <a:gd name="connsiteY2993" fmla="*/ 496729 h 808387"/>
              <a:gd name="connsiteX2994" fmla="*/ 2490216 w 4790027"/>
              <a:gd name="connsiteY2994" fmla="*/ 489966 h 808387"/>
              <a:gd name="connsiteX2995" fmla="*/ 2490025 w 4790027"/>
              <a:gd name="connsiteY2995" fmla="*/ 497491 h 808387"/>
              <a:gd name="connsiteX2996" fmla="*/ 2491645 w 4790027"/>
              <a:gd name="connsiteY2996" fmla="*/ 500444 h 808387"/>
              <a:gd name="connsiteX2997" fmla="*/ 2501265 w 4790027"/>
              <a:gd name="connsiteY2997" fmla="*/ 500444 h 808387"/>
              <a:gd name="connsiteX2998" fmla="*/ 2514409 w 4790027"/>
              <a:gd name="connsiteY2998" fmla="*/ 500254 h 808387"/>
              <a:gd name="connsiteX2999" fmla="*/ 2551747 w 4790027"/>
              <a:gd name="connsiteY2999" fmla="*/ 498253 h 808387"/>
              <a:gd name="connsiteX3000" fmla="*/ 2545937 w 4790027"/>
              <a:gd name="connsiteY3000" fmla="*/ 507112 h 808387"/>
              <a:gd name="connsiteX3001" fmla="*/ 2558510 w 4790027"/>
              <a:gd name="connsiteY3001" fmla="*/ 510350 h 808387"/>
              <a:gd name="connsiteX3002" fmla="*/ 2533745 w 4790027"/>
              <a:gd name="connsiteY3002" fmla="*/ 510160 h 808387"/>
              <a:gd name="connsiteX3003" fmla="*/ 2536984 w 4790027"/>
              <a:gd name="connsiteY3003" fmla="*/ 523780 h 808387"/>
              <a:gd name="connsiteX3004" fmla="*/ 2526982 w 4790027"/>
              <a:gd name="connsiteY3004" fmla="*/ 530543 h 808387"/>
              <a:gd name="connsiteX3005" fmla="*/ 2550414 w 4790027"/>
              <a:gd name="connsiteY3005" fmla="*/ 552736 h 808387"/>
              <a:gd name="connsiteX3006" fmla="*/ 2538412 w 4790027"/>
              <a:gd name="connsiteY3006" fmla="*/ 582264 h 808387"/>
              <a:gd name="connsiteX3007" fmla="*/ 2544413 w 4790027"/>
              <a:gd name="connsiteY3007" fmla="*/ 593789 h 808387"/>
              <a:gd name="connsiteX3008" fmla="*/ 2574798 w 4790027"/>
              <a:gd name="connsiteY3008" fmla="*/ 574739 h 808387"/>
              <a:gd name="connsiteX3009" fmla="*/ 2579084 w 4790027"/>
              <a:gd name="connsiteY3009" fmla="*/ 573787 h 808387"/>
              <a:gd name="connsiteX3010" fmla="*/ 2579370 w 4790027"/>
              <a:gd name="connsiteY3010" fmla="*/ 568738 h 808387"/>
              <a:gd name="connsiteX3011" fmla="*/ 2574703 w 4790027"/>
              <a:gd name="connsiteY3011" fmla="*/ 550450 h 808387"/>
              <a:gd name="connsiteX3012" fmla="*/ 2585466 w 4790027"/>
              <a:gd name="connsiteY3012" fmla="*/ 573120 h 808387"/>
              <a:gd name="connsiteX3013" fmla="*/ 2598229 w 4790027"/>
              <a:gd name="connsiteY3013" fmla="*/ 586169 h 808387"/>
              <a:gd name="connsiteX3014" fmla="*/ 2626423 w 4790027"/>
              <a:gd name="connsiteY3014" fmla="*/ 583026 h 808387"/>
              <a:gd name="connsiteX3015" fmla="*/ 2660523 w 4790027"/>
              <a:gd name="connsiteY3015" fmla="*/ 594265 h 808387"/>
              <a:gd name="connsiteX3016" fmla="*/ 2663857 w 4790027"/>
              <a:gd name="connsiteY3016" fmla="*/ 593408 h 808387"/>
              <a:gd name="connsiteX3017" fmla="*/ 2664619 w 4790027"/>
              <a:gd name="connsiteY3017" fmla="*/ 586931 h 808387"/>
              <a:gd name="connsiteX3018" fmla="*/ 2668048 w 4790027"/>
              <a:gd name="connsiteY3018" fmla="*/ 591598 h 808387"/>
              <a:gd name="connsiteX3019" fmla="*/ 2692432 w 4790027"/>
              <a:gd name="connsiteY3019" fmla="*/ 581502 h 808387"/>
              <a:gd name="connsiteX3020" fmla="*/ 2695575 w 4790027"/>
              <a:gd name="connsiteY3020" fmla="*/ 580168 h 808387"/>
              <a:gd name="connsiteX3021" fmla="*/ 2683764 w 4790027"/>
              <a:gd name="connsiteY3021" fmla="*/ 551593 h 808387"/>
              <a:gd name="connsiteX3022" fmla="*/ 2670524 w 4790027"/>
              <a:gd name="connsiteY3022" fmla="*/ 553213 h 808387"/>
              <a:gd name="connsiteX3023" fmla="*/ 2684716 w 4790027"/>
              <a:gd name="connsiteY3023" fmla="*/ 546736 h 808387"/>
              <a:gd name="connsiteX3024" fmla="*/ 2713006 w 4790027"/>
              <a:gd name="connsiteY3024" fmla="*/ 544545 h 808387"/>
              <a:gd name="connsiteX3025" fmla="*/ 2715958 w 4790027"/>
              <a:gd name="connsiteY3025" fmla="*/ 549879 h 808387"/>
              <a:gd name="connsiteX3026" fmla="*/ 2721864 w 4790027"/>
              <a:gd name="connsiteY3026" fmla="*/ 552260 h 808387"/>
              <a:gd name="connsiteX3027" fmla="*/ 2717101 w 4790027"/>
              <a:gd name="connsiteY3027" fmla="*/ 553117 h 808387"/>
              <a:gd name="connsiteX3028" fmla="*/ 2718530 w 4790027"/>
              <a:gd name="connsiteY3028" fmla="*/ 558356 h 808387"/>
              <a:gd name="connsiteX3029" fmla="*/ 2720054 w 4790027"/>
              <a:gd name="connsiteY3029" fmla="*/ 559499 h 808387"/>
              <a:gd name="connsiteX3030" fmla="*/ 2719197 w 4790027"/>
              <a:gd name="connsiteY3030" fmla="*/ 561023 h 808387"/>
              <a:gd name="connsiteX3031" fmla="*/ 2722816 w 4790027"/>
              <a:gd name="connsiteY3031" fmla="*/ 568929 h 808387"/>
              <a:gd name="connsiteX3032" fmla="*/ 2764631 w 4790027"/>
              <a:gd name="connsiteY3032" fmla="*/ 569119 h 808387"/>
              <a:gd name="connsiteX3033" fmla="*/ 2736628 w 4790027"/>
              <a:gd name="connsiteY3033" fmla="*/ 576168 h 808387"/>
              <a:gd name="connsiteX3034" fmla="*/ 2767203 w 4790027"/>
              <a:gd name="connsiteY3034" fmla="*/ 591122 h 808387"/>
              <a:gd name="connsiteX3035" fmla="*/ 2773870 w 4790027"/>
              <a:gd name="connsiteY3035" fmla="*/ 586645 h 808387"/>
              <a:gd name="connsiteX3036" fmla="*/ 2781014 w 4790027"/>
              <a:gd name="connsiteY3036" fmla="*/ 598456 h 808387"/>
              <a:gd name="connsiteX3037" fmla="*/ 2767679 w 4790027"/>
              <a:gd name="connsiteY3037" fmla="*/ 597980 h 808387"/>
              <a:gd name="connsiteX3038" fmla="*/ 2771013 w 4790027"/>
              <a:gd name="connsiteY3038" fmla="*/ 605219 h 808387"/>
              <a:gd name="connsiteX3039" fmla="*/ 2770632 w 4790027"/>
              <a:gd name="connsiteY3039" fmla="*/ 607886 h 808387"/>
              <a:gd name="connsiteX3040" fmla="*/ 2762250 w 4790027"/>
              <a:gd name="connsiteY3040" fmla="*/ 603981 h 808387"/>
              <a:gd name="connsiteX3041" fmla="*/ 2759011 w 4790027"/>
              <a:gd name="connsiteY3041" fmla="*/ 604933 h 808387"/>
              <a:gd name="connsiteX3042" fmla="*/ 2772156 w 4790027"/>
              <a:gd name="connsiteY3042" fmla="*/ 616459 h 808387"/>
              <a:gd name="connsiteX3043" fmla="*/ 2795587 w 4790027"/>
              <a:gd name="connsiteY3043" fmla="*/ 571882 h 808387"/>
              <a:gd name="connsiteX3044" fmla="*/ 2774728 w 4790027"/>
              <a:gd name="connsiteY3044" fmla="*/ 571786 h 808387"/>
              <a:gd name="connsiteX3045" fmla="*/ 2783872 w 4790027"/>
              <a:gd name="connsiteY3045" fmla="*/ 560833 h 808387"/>
              <a:gd name="connsiteX3046" fmla="*/ 2773775 w 4790027"/>
              <a:gd name="connsiteY3046" fmla="*/ 553117 h 808387"/>
              <a:gd name="connsiteX3047" fmla="*/ 2768155 w 4790027"/>
              <a:gd name="connsiteY3047" fmla="*/ 555403 h 808387"/>
              <a:gd name="connsiteX3048" fmla="*/ 2742533 w 4790027"/>
              <a:gd name="connsiteY3048" fmla="*/ 557975 h 808387"/>
              <a:gd name="connsiteX3049" fmla="*/ 2750629 w 4790027"/>
              <a:gd name="connsiteY3049" fmla="*/ 553689 h 808387"/>
              <a:gd name="connsiteX3050" fmla="*/ 2745200 w 4790027"/>
              <a:gd name="connsiteY3050" fmla="*/ 551593 h 808387"/>
              <a:gd name="connsiteX3051" fmla="*/ 2758345 w 4790027"/>
              <a:gd name="connsiteY3051" fmla="*/ 550355 h 808387"/>
              <a:gd name="connsiteX3052" fmla="*/ 2762155 w 4790027"/>
              <a:gd name="connsiteY3052" fmla="*/ 546926 h 808387"/>
              <a:gd name="connsiteX3053" fmla="*/ 2747867 w 4790027"/>
              <a:gd name="connsiteY3053" fmla="*/ 523304 h 808387"/>
              <a:gd name="connsiteX3054" fmla="*/ 2719387 w 4790027"/>
              <a:gd name="connsiteY3054" fmla="*/ 523495 h 808387"/>
              <a:gd name="connsiteX3055" fmla="*/ 2747391 w 4790027"/>
              <a:gd name="connsiteY3055" fmla="*/ 516446 h 808387"/>
              <a:gd name="connsiteX3056" fmla="*/ 2743200 w 4790027"/>
              <a:gd name="connsiteY3056" fmla="*/ 513017 h 808387"/>
              <a:gd name="connsiteX3057" fmla="*/ 2731770 w 4790027"/>
              <a:gd name="connsiteY3057" fmla="*/ 514065 h 808387"/>
              <a:gd name="connsiteX3058" fmla="*/ 2728436 w 4790027"/>
              <a:gd name="connsiteY3058" fmla="*/ 514255 h 808387"/>
              <a:gd name="connsiteX3059" fmla="*/ 2653665 w 4790027"/>
              <a:gd name="connsiteY3059" fmla="*/ 507588 h 808387"/>
              <a:gd name="connsiteX3060" fmla="*/ 2650617 w 4790027"/>
              <a:gd name="connsiteY3060" fmla="*/ 514351 h 808387"/>
              <a:gd name="connsiteX3061" fmla="*/ 2604802 w 4790027"/>
              <a:gd name="connsiteY3061" fmla="*/ 511017 h 808387"/>
              <a:gd name="connsiteX3062" fmla="*/ 2602897 w 4790027"/>
              <a:gd name="connsiteY3062" fmla="*/ 501587 h 808387"/>
              <a:gd name="connsiteX3063" fmla="*/ 2626042 w 4790027"/>
              <a:gd name="connsiteY3063" fmla="*/ 500920 h 808387"/>
              <a:gd name="connsiteX3064" fmla="*/ 2623090 w 4790027"/>
              <a:gd name="connsiteY3064" fmla="*/ 505397 h 808387"/>
              <a:gd name="connsiteX3065" fmla="*/ 2662142 w 4790027"/>
              <a:gd name="connsiteY3065" fmla="*/ 496634 h 808387"/>
              <a:gd name="connsiteX3066" fmla="*/ 2685193 w 4790027"/>
              <a:gd name="connsiteY3066" fmla="*/ 504826 h 808387"/>
              <a:gd name="connsiteX3067" fmla="*/ 2708434 w 4790027"/>
              <a:gd name="connsiteY3067" fmla="*/ 488252 h 808387"/>
              <a:gd name="connsiteX3068" fmla="*/ 2716435 w 4790027"/>
              <a:gd name="connsiteY3068" fmla="*/ 504254 h 808387"/>
              <a:gd name="connsiteX3069" fmla="*/ 2707672 w 4790027"/>
              <a:gd name="connsiteY3069" fmla="*/ 506921 h 808387"/>
              <a:gd name="connsiteX3070" fmla="*/ 2729674 w 4790027"/>
              <a:gd name="connsiteY3070" fmla="*/ 500539 h 808387"/>
              <a:gd name="connsiteX3071" fmla="*/ 2717673 w 4790027"/>
              <a:gd name="connsiteY3071" fmla="*/ 496348 h 808387"/>
              <a:gd name="connsiteX3072" fmla="*/ 2755297 w 4790027"/>
              <a:gd name="connsiteY3072" fmla="*/ 504159 h 808387"/>
              <a:gd name="connsiteX3073" fmla="*/ 2763012 w 4790027"/>
              <a:gd name="connsiteY3073" fmla="*/ 492538 h 808387"/>
              <a:gd name="connsiteX3074" fmla="*/ 2762345 w 4790027"/>
              <a:gd name="connsiteY3074" fmla="*/ 492443 h 808387"/>
              <a:gd name="connsiteX3075" fmla="*/ 2763203 w 4790027"/>
              <a:gd name="connsiteY3075" fmla="*/ 491776 h 808387"/>
              <a:gd name="connsiteX3076" fmla="*/ 2763488 w 4790027"/>
              <a:gd name="connsiteY3076" fmla="*/ 488252 h 808387"/>
              <a:gd name="connsiteX3077" fmla="*/ 2753773 w 4790027"/>
              <a:gd name="connsiteY3077" fmla="*/ 488443 h 808387"/>
              <a:gd name="connsiteX3078" fmla="*/ 2751582 w 4790027"/>
              <a:gd name="connsiteY3078" fmla="*/ 490157 h 808387"/>
              <a:gd name="connsiteX3079" fmla="*/ 2750724 w 4790027"/>
              <a:gd name="connsiteY3079" fmla="*/ 488824 h 808387"/>
              <a:gd name="connsiteX3080" fmla="*/ 2739485 w 4790027"/>
              <a:gd name="connsiteY3080" fmla="*/ 490824 h 808387"/>
              <a:gd name="connsiteX3081" fmla="*/ 2732151 w 4790027"/>
              <a:gd name="connsiteY3081" fmla="*/ 485680 h 808387"/>
              <a:gd name="connsiteX3082" fmla="*/ 2743200 w 4790027"/>
              <a:gd name="connsiteY3082" fmla="*/ 482728 h 808387"/>
              <a:gd name="connsiteX3083" fmla="*/ 2723007 w 4790027"/>
              <a:gd name="connsiteY3083" fmla="*/ 480918 h 808387"/>
              <a:gd name="connsiteX3084" fmla="*/ 2724626 w 4790027"/>
              <a:gd name="connsiteY3084" fmla="*/ 470250 h 808387"/>
              <a:gd name="connsiteX3085" fmla="*/ 2747677 w 4790027"/>
              <a:gd name="connsiteY3085" fmla="*/ 476060 h 808387"/>
              <a:gd name="connsiteX3086" fmla="*/ 2748724 w 4790027"/>
              <a:gd name="connsiteY3086" fmla="*/ 473393 h 808387"/>
              <a:gd name="connsiteX3087" fmla="*/ 2748439 w 4790027"/>
              <a:gd name="connsiteY3087" fmla="*/ 472822 h 808387"/>
              <a:gd name="connsiteX3088" fmla="*/ 2749010 w 4790027"/>
              <a:gd name="connsiteY3088" fmla="*/ 472060 h 808387"/>
              <a:gd name="connsiteX3089" fmla="*/ 2755106 w 4790027"/>
              <a:gd name="connsiteY3089" fmla="*/ 466249 h 808387"/>
              <a:gd name="connsiteX3090" fmla="*/ 2765774 w 4790027"/>
              <a:gd name="connsiteY3090" fmla="*/ 477108 h 808387"/>
              <a:gd name="connsiteX3091" fmla="*/ 2767012 w 4790027"/>
              <a:gd name="connsiteY3091" fmla="*/ 477203 h 808387"/>
              <a:gd name="connsiteX3092" fmla="*/ 2771775 w 4790027"/>
              <a:gd name="connsiteY3092" fmla="*/ 474917 h 808387"/>
              <a:gd name="connsiteX3093" fmla="*/ 2766441 w 4790027"/>
              <a:gd name="connsiteY3093" fmla="*/ 471774 h 808387"/>
              <a:gd name="connsiteX3094" fmla="*/ 2776633 w 4790027"/>
              <a:gd name="connsiteY3094" fmla="*/ 471012 h 808387"/>
              <a:gd name="connsiteX3095" fmla="*/ 2763869 w 4790027"/>
              <a:gd name="connsiteY3095" fmla="*/ 438817 h 808387"/>
              <a:gd name="connsiteX3096" fmla="*/ 2766536 w 4790027"/>
              <a:gd name="connsiteY3096" fmla="*/ 429864 h 808387"/>
              <a:gd name="connsiteX3097" fmla="*/ 2736247 w 4790027"/>
              <a:gd name="connsiteY3097" fmla="*/ 429959 h 808387"/>
              <a:gd name="connsiteX3098" fmla="*/ 2760154 w 4790027"/>
              <a:gd name="connsiteY3098" fmla="*/ 424815 h 808387"/>
              <a:gd name="connsiteX3099" fmla="*/ 2760059 w 4790027"/>
              <a:gd name="connsiteY3099" fmla="*/ 424720 h 808387"/>
              <a:gd name="connsiteX3100" fmla="*/ 2760345 w 4790027"/>
              <a:gd name="connsiteY3100" fmla="*/ 424815 h 808387"/>
              <a:gd name="connsiteX3101" fmla="*/ 2784920 w 4790027"/>
              <a:gd name="connsiteY3101" fmla="*/ 426721 h 808387"/>
              <a:gd name="connsiteX3102" fmla="*/ 2762916 w 4790027"/>
              <a:gd name="connsiteY3102" fmla="*/ 415672 h 808387"/>
              <a:gd name="connsiteX3103" fmla="*/ 2819686 w 4790027"/>
              <a:gd name="connsiteY3103" fmla="*/ 405670 h 808387"/>
              <a:gd name="connsiteX3104" fmla="*/ 2834735 w 4790027"/>
              <a:gd name="connsiteY3104" fmla="*/ 414433 h 808387"/>
              <a:gd name="connsiteX3105" fmla="*/ 2840260 w 4790027"/>
              <a:gd name="connsiteY3105" fmla="*/ 395383 h 808387"/>
              <a:gd name="connsiteX3106" fmla="*/ 2815590 w 4790027"/>
              <a:gd name="connsiteY3106" fmla="*/ 393764 h 808387"/>
              <a:gd name="connsiteX3107" fmla="*/ 2840164 w 4790027"/>
              <a:gd name="connsiteY3107" fmla="*/ 393383 h 808387"/>
              <a:gd name="connsiteX3108" fmla="*/ 2850832 w 4790027"/>
              <a:gd name="connsiteY3108" fmla="*/ 377286 h 808387"/>
              <a:gd name="connsiteX3109" fmla="*/ 2837783 w 4790027"/>
              <a:gd name="connsiteY3109" fmla="*/ 336233 h 808387"/>
              <a:gd name="connsiteX3110" fmla="*/ 2803874 w 4790027"/>
              <a:gd name="connsiteY3110" fmla="*/ 313944 h 808387"/>
              <a:gd name="connsiteX3111" fmla="*/ 2794254 w 4790027"/>
              <a:gd name="connsiteY3111" fmla="*/ 299086 h 808387"/>
              <a:gd name="connsiteX3112" fmla="*/ 2802636 w 4790027"/>
              <a:gd name="connsiteY3112" fmla="*/ 312420 h 808387"/>
              <a:gd name="connsiteX3113" fmla="*/ 2865215 w 4790027"/>
              <a:gd name="connsiteY3113" fmla="*/ 284227 h 808387"/>
              <a:gd name="connsiteX3114" fmla="*/ 2858548 w 4790027"/>
              <a:gd name="connsiteY3114" fmla="*/ 298228 h 808387"/>
              <a:gd name="connsiteX3115" fmla="*/ 2879026 w 4790027"/>
              <a:gd name="connsiteY3115" fmla="*/ 300991 h 808387"/>
              <a:gd name="connsiteX3116" fmla="*/ 2869787 w 4790027"/>
              <a:gd name="connsiteY3116" fmla="*/ 283465 h 808387"/>
              <a:gd name="connsiteX3117" fmla="*/ 2885218 w 4790027"/>
              <a:gd name="connsiteY3117" fmla="*/ 270606 h 808387"/>
              <a:gd name="connsiteX3118" fmla="*/ 2881312 w 4790027"/>
              <a:gd name="connsiteY3118" fmla="*/ 228029 h 808387"/>
              <a:gd name="connsiteX3119" fmla="*/ 2867596 w 4790027"/>
              <a:gd name="connsiteY3119" fmla="*/ 258795 h 808387"/>
              <a:gd name="connsiteX3120" fmla="*/ 2839879 w 4790027"/>
              <a:gd name="connsiteY3120" fmla="*/ 196692 h 808387"/>
              <a:gd name="connsiteX3121" fmla="*/ 2830258 w 4790027"/>
              <a:gd name="connsiteY3121" fmla="*/ 200788 h 808387"/>
              <a:gd name="connsiteX3122" fmla="*/ 2816352 w 4790027"/>
              <a:gd name="connsiteY3122" fmla="*/ 155448 h 808387"/>
              <a:gd name="connsiteX3123" fmla="*/ 2823877 w 4790027"/>
              <a:gd name="connsiteY3123" fmla="*/ 145638 h 808387"/>
              <a:gd name="connsiteX3124" fmla="*/ 2807874 w 4790027"/>
              <a:gd name="connsiteY3124" fmla="*/ 104109 h 808387"/>
              <a:gd name="connsiteX3125" fmla="*/ 394239 w 4790027"/>
              <a:gd name="connsiteY3125" fmla="*/ 88964 h 808387"/>
              <a:gd name="connsiteX3126" fmla="*/ 410432 w 4790027"/>
              <a:gd name="connsiteY3126" fmla="*/ 91535 h 808387"/>
              <a:gd name="connsiteX3127" fmla="*/ 407670 w 4790027"/>
              <a:gd name="connsiteY3127" fmla="*/ 109442 h 808387"/>
              <a:gd name="connsiteX3128" fmla="*/ 393096 w 4790027"/>
              <a:gd name="connsiteY3128" fmla="*/ 111919 h 808387"/>
              <a:gd name="connsiteX3129" fmla="*/ 370427 w 4790027"/>
              <a:gd name="connsiteY3129" fmla="*/ 95822 h 808387"/>
              <a:gd name="connsiteX3130" fmla="*/ 341090 w 4790027"/>
              <a:gd name="connsiteY3130" fmla="*/ 104109 h 808387"/>
              <a:gd name="connsiteX3131" fmla="*/ 377952 w 4790027"/>
              <a:gd name="connsiteY3131" fmla="*/ 89630 h 808387"/>
              <a:gd name="connsiteX3132" fmla="*/ 384852 w 4790027"/>
              <a:gd name="connsiteY3132" fmla="*/ 96645 h 808387"/>
              <a:gd name="connsiteX3133" fmla="*/ 384810 w 4790027"/>
              <a:gd name="connsiteY3133" fmla="*/ 96679 h 808387"/>
              <a:gd name="connsiteX3134" fmla="*/ 385350 w 4790027"/>
              <a:gd name="connsiteY3134" fmla="*/ 97151 h 808387"/>
              <a:gd name="connsiteX3135" fmla="*/ 395097 w 4790027"/>
              <a:gd name="connsiteY3135" fmla="*/ 107061 h 808387"/>
              <a:gd name="connsiteX3136" fmla="*/ 392132 w 4790027"/>
              <a:gd name="connsiteY3136" fmla="*/ 103085 h 808387"/>
              <a:gd name="connsiteX3137" fmla="*/ 385350 w 4790027"/>
              <a:gd name="connsiteY3137" fmla="*/ 97151 h 808387"/>
              <a:gd name="connsiteX3138" fmla="*/ 384852 w 4790027"/>
              <a:gd name="connsiteY3138" fmla="*/ 96645 h 808387"/>
              <a:gd name="connsiteX3139" fmla="*/ 3167825 w 4790027"/>
              <a:gd name="connsiteY3139" fmla="*/ 81629 h 808387"/>
              <a:gd name="connsiteX3140" fmla="*/ 3197257 w 4790027"/>
              <a:gd name="connsiteY3140" fmla="*/ 142589 h 808387"/>
              <a:gd name="connsiteX3141" fmla="*/ 3167825 w 4790027"/>
              <a:gd name="connsiteY3141" fmla="*/ 81629 h 808387"/>
              <a:gd name="connsiteX3142" fmla="*/ 1677543 w 4790027"/>
              <a:gd name="connsiteY3142" fmla="*/ 80296 h 808387"/>
              <a:gd name="connsiteX3143" fmla="*/ 1685544 w 4790027"/>
              <a:gd name="connsiteY3143" fmla="*/ 106585 h 808387"/>
              <a:gd name="connsiteX3144" fmla="*/ 1655064 w 4790027"/>
              <a:gd name="connsiteY3144" fmla="*/ 134398 h 808387"/>
              <a:gd name="connsiteX3145" fmla="*/ 1677543 w 4790027"/>
              <a:gd name="connsiteY3145" fmla="*/ 80296 h 808387"/>
              <a:gd name="connsiteX3146" fmla="*/ 3128105 w 4790027"/>
              <a:gd name="connsiteY3146" fmla="*/ 77629 h 808387"/>
              <a:gd name="connsiteX3147" fmla="*/ 3145726 w 4790027"/>
              <a:gd name="connsiteY3147" fmla="*/ 98965 h 808387"/>
              <a:gd name="connsiteX3148" fmla="*/ 3158680 w 4790027"/>
              <a:gd name="connsiteY3148" fmla="*/ 102108 h 808387"/>
              <a:gd name="connsiteX3149" fmla="*/ 3155918 w 4790027"/>
              <a:gd name="connsiteY3149" fmla="*/ 139732 h 808387"/>
              <a:gd name="connsiteX3150" fmla="*/ 3142773 w 4790027"/>
              <a:gd name="connsiteY3150" fmla="*/ 98584 h 808387"/>
              <a:gd name="connsiteX3151" fmla="*/ 3128105 w 4790027"/>
              <a:gd name="connsiteY3151" fmla="*/ 77629 h 808387"/>
              <a:gd name="connsiteX3152" fmla="*/ 2557653 w 4790027"/>
              <a:gd name="connsiteY3152" fmla="*/ 57436 h 808387"/>
              <a:gd name="connsiteX3153" fmla="*/ 2557844 w 4790027"/>
              <a:gd name="connsiteY3153" fmla="*/ 124016 h 808387"/>
              <a:gd name="connsiteX3154" fmla="*/ 2557272 w 4790027"/>
              <a:gd name="connsiteY3154" fmla="*/ 60103 h 808387"/>
              <a:gd name="connsiteX3155" fmla="*/ 2557653 w 4790027"/>
              <a:gd name="connsiteY3155" fmla="*/ 57436 h 808387"/>
              <a:gd name="connsiteX3156" fmla="*/ 2913222 w 4790027"/>
              <a:gd name="connsiteY3156" fmla="*/ 56674 h 808387"/>
              <a:gd name="connsiteX3157" fmla="*/ 2909888 w 4790027"/>
              <a:gd name="connsiteY3157" fmla="*/ 58864 h 808387"/>
              <a:gd name="connsiteX3158" fmla="*/ 2912459 w 4790027"/>
              <a:gd name="connsiteY3158" fmla="*/ 62008 h 808387"/>
              <a:gd name="connsiteX3159" fmla="*/ 2915793 w 4790027"/>
              <a:gd name="connsiteY3159" fmla="*/ 59722 h 808387"/>
              <a:gd name="connsiteX3160" fmla="*/ 2913222 w 4790027"/>
              <a:gd name="connsiteY3160" fmla="*/ 56674 h 808387"/>
              <a:gd name="connsiteX3161" fmla="*/ 2570511 w 4790027"/>
              <a:gd name="connsiteY3161" fmla="*/ 41624 h 808387"/>
              <a:gd name="connsiteX3162" fmla="*/ 2570511 w 4790027"/>
              <a:gd name="connsiteY3162" fmla="*/ 41624 h 808387"/>
              <a:gd name="connsiteX3163" fmla="*/ 2946559 w 4790027"/>
              <a:gd name="connsiteY3163" fmla="*/ 24575 h 808387"/>
              <a:gd name="connsiteX3164" fmla="*/ 2967037 w 4790027"/>
              <a:gd name="connsiteY3164" fmla="*/ 27337 h 808387"/>
              <a:gd name="connsiteX3165" fmla="*/ 2932366 w 4790027"/>
              <a:gd name="connsiteY3165" fmla="*/ 38957 h 808387"/>
              <a:gd name="connsiteX3166" fmla="*/ 2946559 w 4790027"/>
              <a:gd name="connsiteY3166" fmla="*/ 24575 h 808387"/>
              <a:gd name="connsiteX3167" fmla="*/ 2905601 w 4790027"/>
              <a:gd name="connsiteY3167" fmla="*/ 0 h 808387"/>
              <a:gd name="connsiteX3168" fmla="*/ 2921127 w 4790027"/>
              <a:gd name="connsiteY3168" fmla="*/ 25146 h 808387"/>
              <a:gd name="connsiteX3169" fmla="*/ 2925985 w 4790027"/>
              <a:gd name="connsiteY3169" fmla="*/ 119443 h 808387"/>
              <a:gd name="connsiteX3170" fmla="*/ 2901887 w 4790027"/>
              <a:gd name="connsiteY3170" fmla="*/ 4953 h 808387"/>
              <a:gd name="connsiteX3171" fmla="*/ 2905601 w 4790027"/>
              <a:gd name="connsiteY3171" fmla="*/ 0 h 808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</a:cxnLst>
            <a:rect l="l" t="t" r="r" b="b"/>
            <a:pathLst>
              <a:path w="4790027" h="808387">
                <a:moveTo>
                  <a:pt x="32099" y="802958"/>
                </a:moveTo>
                <a:cubicBezTo>
                  <a:pt x="28956" y="806768"/>
                  <a:pt x="23336" y="807911"/>
                  <a:pt x="17145" y="808387"/>
                </a:cubicBezTo>
                <a:lnTo>
                  <a:pt x="0" y="808387"/>
                </a:lnTo>
                <a:cubicBezTo>
                  <a:pt x="7144" y="802767"/>
                  <a:pt x="22860" y="806291"/>
                  <a:pt x="32099" y="802958"/>
                </a:cubicBezTo>
                <a:close/>
                <a:moveTo>
                  <a:pt x="65532" y="800767"/>
                </a:moveTo>
                <a:cubicBezTo>
                  <a:pt x="72390" y="802672"/>
                  <a:pt x="86011" y="799338"/>
                  <a:pt x="88297" y="804767"/>
                </a:cubicBezTo>
                <a:cubicBezTo>
                  <a:pt x="80677" y="804196"/>
                  <a:pt x="72961" y="803624"/>
                  <a:pt x="65341" y="803053"/>
                </a:cubicBezTo>
                <a:cubicBezTo>
                  <a:pt x="62960" y="803910"/>
                  <a:pt x="60579" y="804767"/>
                  <a:pt x="59912" y="807244"/>
                </a:cubicBezTo>
                <a:cubicBezTo>
                  <a:pt x="53149" y="806767"/>
                  <a:pt x="46387" y="806291"/>
                  <a:pt x="39624" y="805815"/>
                </a:cubicBezTo>
                <a:cubicBezTo>
                  <a:pt x="45244" y="800957"/>
                  <a:pt x="58674" y="804386"/>
                  <a:pt x="65532" y="800767"/>
                </a:cubicBezTo>
                <a:close/>
                <a:moveTo>
                  <a:pt x="429101" y="783051"/>
                </a:moveTo>
                <a:cubicBezTo>
                  <a:pt x="423291" y="783241"/>
                  <a:pt x="417100" y="783146"/>
                  <a:pt x="411385" y="783432"/>
                </a:cubicBezTo>
                <a:cubicBezTo>
                  <a:pt x="418719" y="784099"/>
                  <a:pt x="425958" y="784861"/>
                  <a:pt x="432911" y="785813"/>
                </a:cubicBezTo>
                <a:cubicBezTo>
                  <a:pt x="431387" y="785146"/>
                  <a:pt x="429863" y="784384"/>
                  <a:pt x="428530" y="783718"/>
                </a:cubicBezTo>
                <a:cubicBezTo>
                  <a:pt x="428720" y="783432"/>
                  <a:pt x="428911" y="783241"/>
                  <a:pt x="429101" y="783051"/>
                </a:cubicBezTo>
                <a:close/>
                <a:moveTo>
                  <a:pt x="435388" y="771335"/>
                </a:moveTo>
                <a:cubicBezTo>
                  <a:pt x="436150" y="773526"/>
                  <a:pt x="436245" y="776193"/>
                  <a:pt x="436150" y="778479"/>
                </a:cubicBezTo>
                <a:cubicBezTo>
                  <a:pt x="444341" y="778098"/>
                  <a:pt x="455866" y="777431"/>
                  <a:pt x="443674" y="779622"/>
                </a:cubicBezTo>
                <a:cubicBezTo>
                  <a:pt x="441960" y="780670"/>
                  <a:pt x="440055" y="781241"/>
                  <a:pt x="437959" y="781813"/>
                </a:cubicBezTo>
                <a:cubicBezTo>
                  <a:pt x="445960" y="786003"/>
                  <a:pt x="452818" y="788956"/>
                  <a:pt x="459200" y="791909"/>
                </a:cubicBezTo>
                <a:cubicBezTo>
                  <a:pt x="466058" y="792480"/>
                  <a:pt x="472821" y="793147"/>
                  <a:pt x="479679" y="793719"/>
                </a:cubicBezTo>
                <a:cubicBezTo>
                  <a:pt x="479107" y="790861"/>
                  <a:pt x="478631" y="788099"/>
                  <a:pt x="478155" y="785242"/>
                </a:cubicBezTo>
                <a:cubicBezTo>
                  <a:pt x="477202" y="784480"/>
                  <a:pt x="476726" y="783241"/>
                  <a:pt x="477488" y="781432"/>
                </a:cubicBezTo>
                <a:cubicBezTo>
                  <a:pt x="477393" y="780860"/>
                  <a:pt x="477298" y="780193"/>
                  <a:pt x="477202" y="779526"/>
                </a:cubicBezTo>
                <a:cubicBezTo>
                  <a:pt x="477012" y="778479"/>
                  <a:pt x="476917" y="777526"/>
                  <a:pt x="476917" y="776574"/>
                </a:cubicBezTo>
                <a:cubicBezTo>
                  <a:pt x="463105" y="774669"/>
                  <a:pt x="449199" y="772859"/>
                  <a:pt x="435388" y="771335"/>
                </a:cubicBezTo>
                <a:close/>
                <a:moveTo>
                  <a:pt x="4369308" y="767430"/>
                </a:moveTo>
                <a:cubicBezTo>
                  <a:pt x="4364926" y="768382"/>
                  <a:pt x="4370546" y="776574"/>
                  <a:pt x="4370356" y="780670"/>
                </a:cubicBezTo>
                <a:cubicBezTo>
                  <a:pt x="4376071" y="779241"/>
                  <a:pt x="4373594" y="771907"/>
                  <a:pt x="4375880" y="767906"/>
                </a:cubicBezTo>
                <a:cubicBezTo>
                  <a:pt x="4373118" y="761048"/>
                  <a:pt x="4373880" y="772954"/>
                  <a:pt x="4373118" y="774288"/>
                </a:cubicBezTo>
                <a:cubicBezTo>
                  <a:pt x="4370641" y="774669"/>
                  <a:pt x="4370356" y="770287"/>
                  <a:pt x="4369308" y="767430"/>
                </a:cubicBezTo>
                <a:close/>
                <a:moveTo>
                  <a:pt x="4018407" y="761608"/>
                </a:moveTo>
                <a:cubicBezTo>
                  <a:pt x="4017741" y="762596"/>
                  <a:pt x="4017455" y="764525"/>
                  <a:pt x="4017169" y="766668"/>
                </a:cubicBezTo>
                <a:cubicBezTo>
                  <a:pt x="4018216" y="766668"/>
                  <a:pt x="4019169" y="766573"/>
                  <a:pt x="4020121" y="766477"/>
                </a:cubicBezTo>
                <a:cubicBezTo>
                  <a:pt x="4020407" y="764858"/>
                  <a:pt x="4020979" y="763334"/>
                  <a:pt x="4021931" y="762191"/>
                </a:cubicBezTo>
                <a:cubicBezTo>
                  <a:pt x="4020122" y="760572"/>
                  <a:pt x="4019074" y="760620"/>
                  <a:pt x="4018407" y="761608"/>
                </a:cubicBezTo>
                <a:close/>
                <a:moveTo>
                  <a:pt x="4348763" y="759370"/>
                </a:moveTo>
                <a:cubicBezTo>
                  <a:pt x="4346669" y="762781"/>
                  <a:pt x="4348258" y="774764"/>
                  <a:pt x="4343686" y="776193"/>
                </a:cubicBezTo>
                <a:cubicBezTo>
                  <a:pt x="4344638" y="779050"/>
                  <a:pt x="4347781" y="777050"/>
                  <a:pt x="4350163" y="776669"/>
                </a:cubicBezTo>
                <a:cubicBezTo>
                  <a:pt x="4344924" y="760572"/>
                  <a:pt x="4354830" y="766382"/>
                  <a:pt x="4352449" y="759524"/>
                </a:cubicBezTo>
                <a:cubicBezTo>
                  <a:pt x="4350568" y="758048"/>
                  <a:pt x="4349461" y="758232"/>
                  <a:pt x="4348763" y="759370"/>
                </a:cubicBezTo>
                <a:close/>
                <a:moveTo>
                  <a:pt x="351377" y="759048"/>
                </a:moveTo>
                <a:cubicBezTo>
                  <a:pt x="350901" y="759524"/>
                  <a:pt x="350425" y="760858"/>
                  <a:pt x="349948" y="763429"/>
                </a:cubicBezTo>
                <a:cubicBezTo>
                  <a:pt x="347376" y="762667"/>
                  <a:pt x="346424" y="760858"/>
                  <a:pt x="344805" y="759429"/>
                </a:cubicBezTo>
                <a:cubicBezTo>
                  <a:pt x="341471" y="760000"/>
                  <a:pt x="338518" y="761048"/>
                  <a:pt x="336709" y="763048"/>
                </a:cubicBezTo>
                <a:cubicBezTo>
                  <a:pt x="339852" y="765906"/>
                  <a:pt x="343662" y="768382"/>
                  <a:pt x="347758" y="770478"/>
                </a:cubicBezTo>
                <a:cubicBezTo>
                  <a:pt x="351472" y="765334"/>
                  <a:pt x="358045" y="773335"/>
                  <a:pt x="367284" y="771621"/>
                </a:cubicBezTo>
                <a:cubicBezTo>
                  <a:pt x="370332" y="773335"/>
                  <a:pt x="362998" y="774002"/>
                  <a:pt x="356235" y="773907"/>
                </a:cubicBezTo>
                <a:cubicBezTo>
                  <a:pt x="363283" y="776383"/>
                  <a:pt x="371094" y="778193"/>
                  <a:pt x="379095" y="779717"/>
                </a:cubicBezTo>
                <a:cubicBezTo>
                  <a:pt x="396240" y="779336"/>
                  <a:pt x="413861" y="778669"/>
                  <a:pt x="430625" y="778765"/>
                </a:cubicBezTo>
                <a:cubicBezTo>
                  <a:pt x="430816" y="778765"/>
                  <a:pt x="431101" y="778765"/>
                  <a:pt x="431292" y="778765"/>
                </a:cubicBezTo>
                <a:cubicBezTo>
                  <a:pt x="431482" y="776764"/>
                  <a:pt x="430435" y="774478"/>
                  <a:pt x="428434" y="770859"/>
                </a:cubicBezTo>
                <a:cubicBezTo>
                  <a:pt x="412337" y="769240"/>
                  <a:pt x="396145" y="768097"/>
                  <a:pt x="379857" y="767906"/>
                </a:cubicBezTo>
                <a:cubicBezTo>
                  <a:pt x="377475" y="765620"/>
                  <a:pt x="371475" y="762953"/>
                  <a:pt x="364426" y="761143"/>
                </a:cubicBezTo>
                <a:cubicBezTo>
                  <a:pt x="362807" y="761715"/>
                  <a:pt x="361283" y="762667"/>
                  <a:pt x="360140" y="764191"/>
                </a:cubicBezTo>
                <a:cubicBezTo>
                  <a:pt x="356616" y="765049"/>
                  <a:pt x="354330" y="760286"/>
                  <a:pt x="352615" y="759048"/>
                </a:cubicBezTo>
                <a:cubicBezTo>
                  <a:pt x="352139" y="759048"/>
                  <a:pt x="351758" y="759048"/>
                  <a:pt x="351377" y="759048"/>
                </a:cubicBezTo>
                <a:close/>
                <a:moveTo>
                  <a:pt x="4063841" y="758572"/>
                </a:moveTo>
                <a:cubicBezTo>
                  <a:pt x="4062698" y="760858"/>
                  <a:pt x="4059364" y="764382"/>
                  <a:pt x="4057936" y="760572"/>
                </a:cubicBezTo>
                <a:cubicBezTo>
                  <a:pt x="4056602" y="761334"/>
                  <a:pt x="4056602" y="763048"/>
                  <a:pt x="4056983" y="764953"/>
                </a:cubicBezTo>
                <a:cubicBezTo>
                  <a:pt x="4058698" y="765049"/>
                  <a:pt x="4060412" y="765049"/>
                  <a:pt x="4062127" y="765144"/>
                </a:cubicBezTo>
                <a:cubicBezTo>
                  <a:pt x="4062317" y="763144"/>
                  <a:pt x="4062793" y="761048"/>
                  <a:pt x="4063841" y="758572"/>
                </a:cubicBezTo>
                <a:close/>
                <a:moveTo>
                  <a:pt x="4257392" y="757714"/>
                </a:moveTo>
                <a:cubicBezTo>
                  <a:pt x="4256473" y="757685"/>
                  <a:pt x="4255532" y="758524"/>
                  <a:pt x="4254532" y="760762"/>
                </a:cubicBezTo>
                <a:cubicBezTo>
                  <a:pt x="4260723" y="763620"/>
                  <a:pt x="4257199" y="766668"/>
                  <a:pt x="4263390" y="771335"/>
                </a:cubicBezTo>
                <a:cubicBezTo>
                  <a:pt x="4264342" y="769144"/>
                  <a:pt x="4265295" y="768001"/>
                  <a:pt x="4266152" y="767144"/>
                </a:cubicBezTo>
                <a:cubicBezTo>
                  <a:pt x="4266343" y="767144"/>
                  <a:pt x="4266533" y="767430"/>
                  <a:pt x="4266724" y="767430"/>
                </a:cubicBezTo>
                <a:cubicBezTo>
                  <a:pt x="4266724" y="767144"/>
                  <a:pt x="4266724" y="766858"/>
                  <a:pt x="4266724" y="766668"/>
                </a:cubicBezTo>
                <a:cubicBezTo>
                  <a:pt x="4271010" y="763620"/>
                  <a:pt x="4275296" y="771145"/>
                  <a:pt x="4279106" y="765906"/>
                </a:cubicBezTo>
                <a:cubicBezTo>
                  <a:pt x="4276439" y="764572"/>
                  <a:pt x="4266438" y="759715"/>
                  <a:pt x="4266724" y="766668"/>
                </a:cubicBezTo>
                <a:cubicBezTo>
                  <a:pt x="4266533" y="766763"/>
                  <a:pt x="4266343" y="766953"/>
                  <a:pt x="4266152" y="767144"/>
                </a:cubicBezTo>
                <a:cubicBezTo>
                  <a:pt x="4262723" y="765715"/>
                  <a:pt x="4260152" y="757804"/>
                  <a:pt x="4257392" y="757714"/>
                </a:cubicBezTo>
                <a:close/>
                <a:moveTo>
                  <a:pt x="4003167" y="755047"/>
                </a:moveTo>
                <a:cubicBezTo>
                  <a:pt x="4001643" y="759715"/>
                  <a:pt x="4001833" y="764191"/>
                  <a:pt x="4003357" y="767716"/>
                </a:cubicBezTo>
                <a:cubicBezTo>
                  <a:pt x="4004691" y="767620"/>
                  <a:pt x="4006120" y="767525"/>
                  <a:pt x="4007548" y="767430"/>
                </a:cubicBezTo>
                <a:cubicBezTo>
                  <a:pt x="4007644" y="764668"/>
                  <a:pt x="4007834" y="762953"/>
                  <a:pt x="4009739" y="767335"/>
                </a:cubicBezTo>
                <a:cubicBezTo>
                  <a:pt x="4010691" y="767239"/>
                  <a:pt x="4011644" y="767144"/>
                  <a:pt x="4012692" y="767049"/>
                </a:cubicBezTo>
                <a:cubicBezTo>
                  <a:pt x="4012025" y="763429"/>
                  <a:pt x="4009549" y="758572"/>
                  <a:pt x="4009644" y="755524"/>
                </a:cubicBezTo>
                <a:cubicBezTo>
                  <a:pt x="4007263" y="755905"/>
                  <a:pt x="4006215" y="757333"/>
                  <a:pt x="4006310" y="759429"/>
                </a:cubicBezTo>
                <a:cubicBezTo>
                  <a:pt x="4004405" y="760000"/>
                  <a:pt x="4004120" y="756857"/>
                  <a:pt x="4003167" y="755047"/>
                </a:cubicBezTo>
                <a:close/>
                <a:moveTo>
                  <a:pt x="4070680" y="754862"/>
                </a:moveTo>
                <a:cubicBezTo>
                  <a:pt x="4069271" y="754506"/>
                  <a:pt x="4067747" y="755190"/>
                  <a:pt x="4065937" y="758000"/>
                </a:cubicBezTo>
                <a:cubicBezTo>
                  <a:pt x="4067175" y="761048"/>
                  <a:pt x="4070413" y="759238"/>
                  <a:pt x="4069842" y="756667"/>
                </a:cubicBezTo>
                <a:cubicBezTo>
                  <a:pt x="4072985" y="758000"/>
                  <a:pt x="4075081" y="762001"/>
                  <a:pt x="4077081" y="766287"/>
                </a:cubicBezTo>
                <a:cubicBezTo>
                  <a:pt x="4079176" y="766477"/>
                  <a:pt x="4081272" y="766858"/>
                  <a:pt x="4083272" y="767144"/>
                </a:cubicBezTo>
                <a:cubicBezTo>
                  <a:pt x="4084320" y="764858"/>
                  <a:pt x="4084510" y="762763"/>
                  <a:pt x="4082034" y="763239"/>
                </a:cubicBezTo>
                <a:cubicBezTo>
                  <a:pt x="4080320" y="756190"/>
                  <a:pt x="4088797" y="767430"/>
                  <a:pt x="4084891" y="756857"/>
                </a:cubicBezTo>
                <a:cubicBezTo>
                  <a:pt x="4078105" y="766358"/>
                  <a:pt x="4074909" y="755929"/>
                  <a:pt x="4070680" y="754862"/>
                </a:cubicBezTo>
                <a:close/>
                <a:moveTo>
                  <a:pt x="447961" y="754190"/>
                </a:moveTo>
                <a:cubicBezTo>
                  <a:pt x="441484" y="758381"/>
                  <a:pt x="436245" y="759524"/>
                  <a:pt x="431482" y="760096"/>
                </a:cubicBezTo>
                <a:cubicBezTo>
                  <a:pt x="445389" y="762572"/>
                  <a:pt x="459676" y="764477"/>
                  <a:pt x="474154" y="765906"/>
                </a:cubicBezTo>
                <a:cubicBezTo>
                  <a:pt x="468058" y="763048"/>
                  <a:pt x="461486" y="759334"/>
                  <a:pt x="456152" y="757619"/>
                </a:cubicBezTo>
                <a:cubicBezTo>
                  <a:pt x="452818" y="757048"/>
                  <a:pt x="450151" y="756095"/>
                  <a:pt x="447961" y="754190"/>
                </a:cubicBezTo>
                <a:close/>
                <a:moveTo>
                  <a:pt x="3990118" y="754095"/>
                </a:moveTo>
                <a:cubicBezTo>
                  <a:pt x="3984307" y="749523"/>
                  <a:pt x="3987641" y="763525"/>
                  <a:pt x="3992499" y="764191"/>
                </a:cubicBezTo>
                <a:cubicBezTo>
                  <a:pt x="3993832" y="761715"/>
                  <a:pt x="3996309" y="760000"/>
                  <a:pt x="3999833" y="758857"/>
                </a:cubicBezTo>
                <a:cubicBezTo>
                  <a:pt x="3998214" y="753523"/>
                  <a:pt x="3993547" y="755238"/>
                  <a:pt x="3988784" y="757238"/>
                </a:cubicBezTo>
                <a:cubicBezTo>
                  <a:pt x="3987832" y="755333"/>
                  <a:pt x="3988879" y="754666"/>
                  <a:pt x="3990118" y="754095"/>
                </a:cubicBezTo>
                <a:close/>
                <a:moveTo>
                  <a:pt x="4314730" y="753619"/>
                </a:moveTo>
                <a:cubicBezTo>
                  <a:pt x="4312348" y="756667"/>
                  <a:pt x="4309396" y="759429"/>
                  <a:pt x="4311206" y="765715"/>
                </a:cubicBezTo>
                <a:cubicBezTo>
                  <a:pt x="4314158" y="758667"/>
                  <a:pt x="4318825" y="767906"/>
                  <a:pt x="4324255" y="766668"/>
                </a:cubicBezTo>
                <a:cubicBezTo>
                  <a:pt x="4330541" y="767811"/>
                  <a:pt x="4314349" y="763525"/>
                  <a:pt x="4314730" y="753619"/>
                </a:cubicBezTo>
                <a:close/>
                <a:moveTo>
                  <a:pt x="4030220" y="752234"/>
                </a:moveTo>
                <a:cubicBezTo>
                  <a:pt x="4028623" y="752362"/>
                  <a:pt x="4026813" y="753404"/>
                  <a:pt x="4024693" y="755809"/>
                </a:cubicBezTo>
                <a:cubicBezTo>
                  <a:pt x="4019455" y="750285"/>
                  <a:pt x="4027074" y="763334"/>
                  <a:pt x="4028694" y="754476"/>
                </a:cubicBezTo>
                <a:cubicBezTo>
                  <a:pt x="4030408" y="754380"/>
                  <a:pt x="4031266" y="756286"/>
                  <a:pt x="4033266" y="755619"/>
                </a:cubicBezTo>
                <a:cubicBezTo>
                  <a:pt x="4032218" y="759048"/>
                  <a:pt x="4031837" y="762763"/>
                  <a:pt x="4030599" y="765811"/>
                </a:cubicBezTo>
                <a:cubicBezTo>
                  <a:pt x="4032218" y="765715"/>
                  <a:pt x="4033837" y="765620"/>
                  <a:pt x="4035457" y="765525"/>
                </a:cubicBezTo>
                <a:cubicBezTo>
                  <a:pt x="4034599" y="763810"/>
                  <a:pt x="4032980" y="763715"/>
                  <a:pt x="4032409" y="761334"/>
                </a:cubicBezTo>
                <a:cubicBezTo>
                  <a:pt x="4038028" y="756000"/>
                  <a:pt x="4035838" y="768954"/>
                  <a:pt x="4041457" y="763620"/>
                </a:cubicBezTo>
                <a:cubicBezTo>
                  <a:pt x="4037886" y="759691"/>
                  <a:pt x="4035011" y="751851"/>
                  <a:pt x="4030220" y="752234"/>
                </a:cubicBezTo>
                <a:close/>
                <a:moveTo>
                  <a:pt x="4636770" y="751047"/>
                </a:moveTo>
                <a:cubicBezTo>
                  <a:pt x="4631150" y="758000"/>
                  <a:pt x="4626959" y="751428"/>
                  <a:pt x="4618482" y="754666"/>
                </a:cubicBezTo>
                <a:cubicBezTo>
                  <a:pt x="4619911" y="768097"/>
                  <a:pt x="4633627" y="753333"/>
                  <a:pt x="4637246" y="761810"/>
                </a:cubicBezTo>
                <a:cubicBezTo>
                  <a:pt x="4639628" y="758572"/>
                  <a:pt x="4635722" y="758286"/>
                  <a:pt x="4636770" y="751047"/>
                </a:cubicBezTo>
                <a:close/>
                <a:moveTo>
                  <a:pt x="4657523" y="749059"/>
                </a:moveTo>
                <a:cubicBezTo>
                  <a:pt x="4654391" y="750023"/>
                  <a:pt x="4650200" y="752380"/>
                  <a:pt x="4645247" y="750951"/>
                </a:cubicBezTo>
                <a:cubicBezTo>
                  <a:pt x="4651629" y="759524"/>
                  <a:pt x="4656391" y="755619"/>
                  <a:pt x="4666583" y="759905"/>
                </a:cubicBezTo>
                <a:cubicBezTo>
                  <a:pt x="4665155" y="757905"/>
                  <a:pt x="4663821" y="756000"/>
                  <a:pt x="4661440" y="756190"/>
                </a:cubicBezTo>
                <a:cubicBezTo>
                  <a:pt x="4661154" y="753238"/>
                  <a:pt x="4663154" y="754095"/>
                  <a:pt x="4663440" y="755524"/>
                </a:cubicBezTo>
                <a:cubicBezTo>
                  <a:pt x="4662726" y="748523"/>
                  <a:pt x="4660654" y="748094"/>
                  <a:pt x="4657523" y="749059"/>
                </a:cubicBezTo>
                <a:close/>
                <a:moveTo>
                  <a:pt x="4678144" y="746677"/>
                </a:moveTo>
                <a:cubicBezTo>
                  <a:pt x="4674275" y="747213"/>
                  <a:pt x="4670012" y="748666"/>
                  <a:pt x="4666202" y="749047"/>
                </a:cubicBezTo>
                <a:cubicBezTo>
                  <a:pt x="4666964" y="752476"/>
                  <a:pt x="4667822" y="755809"/>
                  <a:pt x="4668583" y="759143"/>
                </a:cubicBezTo>
                <a:cubicBezTo>
                  <a:pt x="4675156" y="759715"/>
                  <a:pt x="4684395" y="753714"/>
                  <a:pt x="4688205" y="760572"/>
                </a:cubicBezTo>
                <a:cubicBezTo>
                  <a:pt x="4696111" y="753714"/>
                  <a:pt x="4676870" y="752190"/>
                  <a:pt x="4687729" y="749809"/>
                </a:cubicBezTo>
                <a:cubicBezTo>
                  <a:pt x="4685491" y="746523"/>
                  <a:pt x="4682014" y="746142"/>
                  <a:pt x="4678144" y="746677"/>
                </a:cubicBezTo>
                <a:close/>
                <a:moveTo>
                  <a:pt x="193834" y="745903"/>
                </a:moveTo>
                <a:cubicBezTo>
                  <a:pt x="190119" y="747903"/>
                  <a:pt x="180498" y="743617"/>
                  <a:pt x="181927" y="751047"/>
                </a:cubicBezTo>
                <a:cubicBezTo>
                  <a:pt x="186118" y="751333"/>
                  <a:pt x="190405" y="751714"/>
                  <a:pt x="194595" y="751999"/>
                </a:cubicBezTo>
                <a:cubicBezTo>
                  <a:pt x="193453" y="749904"/>
                  <a:pt x="194215" y="748189"/>
                  <a:pt x="195262" y="746856"/>
                </a:cubicBezTo>
                <a:cubicBezTo>
                  <a:pt x="194786" y="746570"/>
                  <a:pt x="194310" y="746189"/>
                  <a:pt x="193834" y="745903"/>
                </a:cubicBezTo>
                <a:close/>
                <a:moveTo>
                  <a:pt x="4096893" y="744570"/>
                </a:moveTo>
                <a:cubicBezTo>
                  <a:pt x="4093654" y="746570"/>
                  <a:pt x="4100512" y="751714"/>
                  <a:pt x="4095274" y="756000"/>
                </a:cubicBezTo>
                <a:cubicBezTo>
                  <a:pt x="4092035" y="755905"/>
                  <a:pt x="4095274" y="752476"/>
                  <a:pt x="4093464" y="748380"/>
                </a:cubicBezTo>
                <a:cubicBezTo>
                  <a:pt x="4090511" y="753904"/>
                  <a:pt x="4090892" y="749047"/>
                  <a:pt x="4085653" y="751142"/>
                </a:cubicBezTo>
                <a:cubicBezTo>
                  <a:pt x="4087749" y="758667"/>
                  <a:pt x="4089082" y="765620"/>
                  <a:pt x="4086225" y="769525"/>
                </a:cubicBezTo>
                <a:cubicBezTo>
                  <a:pt x="4086225" y="769716"/>
                  <a:pt x="4086320" y="769811"/>
                  <a:pt x="4086320" y="769906"/>
                </a:cubicBezTo>
                <a:cubicBezTo>
                  <a:pt x="4091464" y="766001"/>
                  <a:pt x="4089463" y="773526"/>
                  <a:pt x="4099750" y="765430"/>
                </a:cubicBezTo>
                <a:cubicBezTo>
                  <a:pt x="4088797" y="763810"/>
                  <a:pt x="4106704" y="751237"/>
                  <a:pt x="4096893" y="744570"/>
                </a:cubicBezTo>
                <a:close/>
                <a:moveTo>
                  <a:pt x="4022193" y="743058"/>
                </a:moveTo>
                <a:cubicBezTo>
                  <a:pt x="4018478" y="744379"/>
                  <a:pt x="4016169" y="747951"/>
                  <a:pt x="4021455" y="751523"/>
                </a:cubicBezTo>
                <a:cubicBezTo>
                  <a:pt x="4023455" y="750761"/>
                  <a:pt x="4022312" y="747903"/>
                  <a:pt x="4022312" y="745808"/>
                </a:cubicBezTo>
                <a:cubicBezTo>
                  <a:pt x="4025646" y="745808"/>
                  <a:pt x="4025836" y="753142"/>
                  <a:pt x="4031361" y="748094"/>
                </a:cubicBezTo>
                <a:cubicBezTo>
                  <a:pt x="4031028" y="742665"/>
                  <a:pt x="4025908" y="741736"/>
                  <a:pt x="4022193" y="743058"/>
                </a:cubicBezTo>
                <a:close/>
                <a:moveTo>
                  <a:pt x="4001548" y="739426"/>
                </a:moveTo>
                <a:cubicBezTo>
                  <a:pt x="4000119" y="739903"/>
                  <a:pt x="3998881" y="740284"/>
                  <a:pt x="3997547" y="740760"/>
                </a:cubicBezTo>
                <a:cubicBezTo>
                  <a:pt x="3998499" y="748951"/>
                  <a:pt x="4002691" y="749618"/>
                  <a:pt x="4005072" y="754476"/>
                </a:cubicBezTo>
                <a:cubicBezTo>
                  <a:pt x="4006882" y="742570"/>
                  <a:pt x="4010406" y="755714"/>
                  <a:pt x="4017549" y="752952"/>
                </a:cubicBezTo>
                <a:cubicBezTo>
                  <a:pt x="4011930" y="740760"/>
                  <a:pt x="4003548" y="754762"/>
                  <a:pt x="4000119" y="742570"/>
                </a:cubicBezTo>
                <a:cubicBezTo>
                  <a:pt x="4001738" y="741522"/>
                  <a:pt x="4002310" y="742951"/>
                  <a:pt x="4002691" y="744475"/>
                </a:cubicBezTo>
                <a:cubicBezTo>
                  <a:pt x="4005358" y="742379"/>
                  <a:pt x="4002024" y="742284"/>
                  <a:pt x="4001548" y="739426"/>
                </a:cubicBezTo>
                <a:close/>
                <a:moveTo>
                  <a:pt x="4240231" y="739103"/>
                </a:moveTo>
                <a:lnTo>
                  <a:pt x="4241197" y="740855"/>
                </a:lnTo>
                <a:lnTo>
                  <a:pt x="4238923" y="742177"/>
                </a:lnTo>
                <a:close/>
                <a:moveTo>
                  <a:pt x="4311110" y="738474"/>
                </a:moveTo>
                <a:cubicBezTo>
                  <a:pt x="4308729" y="742284"/>
                  <a:pt x="4308920" y="747999"/>
                  <a:pt x="4303109" y="749428"/>
                </a:cubicBezTo>
                <a:cubicBezTo>
                  <a:pt x="4305014" y="752857"/>
                  <a:pt x="4307491" y="754762"/>
                  <a:pt x="4309396" y="758191"/>
                </a:cubicBezTo>
                <a:cubicBezTo>
                  <a:pt x="4314063" y="758953"/>
                  <a:pt x="4305872" y="740760"/>
                  <a:pt x="4311587" y="749237"/>
                </a:cubicBezTo>
                <a:cubicBezTo>
                  <a:pt x="4314063" y="747523"/>
                  <a:pt x="4311682" y="742284"/>
                  <a:pt x="4311110" y="738474"/>
                </a:cubicBezTo>
                <a:close/>
                <a:moveTo>
                  <a:pt x="4225576" y="737998"/>
                </a:moveTo>
                <a:cubicBezTo>
                  <a:pt x="4223575" y="739331"/>
                  <a:pt x="4225385" y="743522"/>
                  <a:pt x="4222813" y="744475"/>
                </a:cubicBezTo>
                <a:cubicBezTo>
                  <a:pt x="4223480" y="746856"/>
                  <a:pt x="4225671" y="745522"/>
                  <a:pt x="4227385" y="745618"/>
                </a:cubicBezTo>
                <a:cubicBezTo>
                  <a:pt x="4228243" y="747618"/>
                  <a:pt x="4227195" y="748285"/>
                  <a:pt x="4226052" y="748761"/>
                </a:cubicBezTo>
                <a:cubicBezTo>
                  <a:pt x="4227766" y="752190"/>
                  <a:pt x="4228338" y="746856"/>
                  <a:pt x="4231957" y="746761"/>
                </a:cubicBezTo>
                <a:cubicBezTo>
                  <a:pt x="4231672" y="739331"/>
                  <a:pt x="4226814" y="743046"/>
                  <a:pt x="4225576" y="737998"/>
                </a:cubicBezTo>
                <a:close/>
                <a:moveTo>
                  <a:pt x="4061261" y="735632"/>
                </a:moveTo>
                <a:cubicBezTo>
                  <a:pt x="4057644" y="737266"/>
                  <a:pt x="4049340" y="746642"/>
                  <a:pt x="4045267" y="743427"/>
                </a:cubicBezTo>
                <a:cubicBezTo>
                  <a:pt x="4049458" y="746380"/>
                  <a:pt x="4045934" y="754571"/>
                  <a:pt x="4050030" y="763525"/>
                </a:cubicBezTo>
                <a:cubicBezTo>
                  <a:pt x="4045553" y="760381"/>
                  <a:pt x="4041648" y="760476"/>
                  <a:pt x="4044982" y="765144"/>
                </a:cubicBezTo>
                <a:cubicBezTo>
                  <a:pt x="4047553" y="765144"/>
                  <a:pt x="4050030" y="765049"/>
                  <a:pt x="4052602" y="765049"/>
                </a:cubicBezTo>
                <a:cubicBezTo>
                  <a:pt x="4054697" y="758667"/>
                  <a:pt x="4046696" y="750190"/>
                  <a:pt x="4054316" y="745618"/>
                </a:cubicBezTo>
                <a:cubicBezTo>
                  <a:pt x="4060126" y="743808"/>
                  <a:pt x="4062984" y="748761"/>
                  <a:pt x="4066603" y="752380"/>
                </a:cubicBezTo>
                <a:cubicBezTo>
                  <a:pt x="4069747" y="750380"/>
                  <a:pt x="4062889" y="745237"/>
                  <a:pt x="4068128" y="740950"/>
                </a:cubicBezTo>
                <a:cubicBezTo>
                  <a:pt x="4066508" y="737236"/>
                  <a:pt x="4065174" y="744379"/>
                  <a:pt x="4063555" y="739807"/>
                </a:cubicBezTo>
                <a:cubicBezTo>
                  <a:pt x="4060888" y="741903"/>
                  <a:pt x="4065079" y="742760"/>
                  <a:pt x="4065365" y="747332"/>
                </a:cubicBezTo>
                <a:cubicBezTo>
                  <a:pt x="4061841" y="749904"/>
                  <a:pt x="4055364" y="737331"/>
                  <a:pt x="4062984" y="737331"/>
                </a:cubicBezTo>
                <a:cubicBezTo>
                  <a:pt x="4063151" y="735402"/>
                  <a:pt x="4062466" y="735087"/>
                  <a:pt x="4061261" y="735632"/>
                </a:cubicBezTo>
                <a:close/>
                <a:moveTo>
                  <a:pt x="4122420" y="735616"/>
                </a:moveTo>
                <a:cubicBezTo>
                  <a:pt x="4116800" y="734664"/>
                  <a:pt x="4115753" y="747142"/>
                  <a:pt x="4120896" y="747046"/>
                </a:cubicBezTo>
                <a:cubicBezTo>
                  <a:pt x="4116324" y="751142"/>
                  <a:pt x="4110799" y="744665"/>
                  <a:pt x="4101084" y="753904"/>
                </a:cubicBezTo>
                <a:cubicBezTo>
                  <a:pt x="4102132" y="756667"/>
                  <a:pt x="4101751" y="758572"/>
                  <a:pt x="4100417" y="759619"/>
                </a:cubicBezTo>
                <a:cubicBezTo>
                  <a:pt x="4101560" y="762572"/>
                  <a:pt x="4104894" y="760762"/>
                  <a:pt x="4104322" y="758191"/>
                </a:cubicBezTo>
                <a:cubicBezTo>
                  <a:pt x="4106513" y="759429"/>
                  <a:pt x="4108418" y="761715"/>
                  <a:pt x="4110037" y="764382"/>
                </a:cubicBezTo>
                <a:cubicBezTo>
                  <a:pt x="4113657" y="756476"/>
                  <a:pt x="4118800" y="766192"/>
                  <a:pt x="4119086" y="766668"/>
                </a:cubicBezTo>
                <a:cubicBezTo>
                  <a:pt x="4131945" y="773240"/>
                  <a:pt x="4118991" y="751714"/>
                  <a:pt x="4125944" y="750666"/>
                </a:cubicBezTo>
                <a:cubicBezTo>
                  <a:pt x="4125658" y="742474"/>
                  <a:pt x="4118420" y="749999"/>
                  <a:pt x="4118991" y="739522"/>
                </a:cubicBezTo>
                <a:cubicBezTo>
                  <a:pt x="4122134" y="741426"/>
                  <a:pt x="4123658" y="740284"/>
                  <a:pt x="4122420" y="735616"/>
                </a:cubicBezTo>
                <a:close/>
                <a:moveTo>
                  <a:pt x="4077879" y="735207"/>
                </a:moveTo>
                <a:cubicBezTo>
                  <a:pt x="4077843" y="737426"/>
                  <a:pt x="4082201" y="748499"/>
                  <a:pt x="4075843" y="746284"/>
                </a:cubicBezTo>
                <a:cubicBezTo>
                  <a:pt x="4076605" y="750951"/>
                  <a:pt x="4079462" y="750761"/>
                  <a:pt x="4080129" y="755714"/>
                </a:cubicBezTo>
                <a:cubicBezTo>
                  <a:pt x="4083844" y="755238"/>
                  <a:pt x="4083653" y="751904"/>
                  <a:pt x="4081558" y="752476"/>
                </a:cubicBezTo>
                <a:cubicBezTo>
                  <a:pt x="4079367" y="747903"/>
                  <a:pt x="4091559" y="741808"/>
                  <a:pt x="4081748" y="744284"/>
                </a:cubicBezTo>
                <a:cubicBezTo>
                  <a:pt x="4081177" y="741808"/>
                  <a:pt x="4080510" y="739236"/>
                  <a:pt x="4079938" y="736759"/>
                </a:cubicBezTo>
                <a:cubicBezTo>
                  <a:pt x="4078390" y="734711"/>
                  <a:pt x="4077891" y="734467"/>
                  <a:pt x="4077879" y="735207"/>
                </a:cubicBezTo>
                <a:close/>
                <a:moveTo>
                  <a:pt x="4237006" y="723234"/>
                </a:moveTo>
                <a:cubicBezTo>
                  <a:pt x="4238720" y="728187"/>
                  <a:pt x="4235482" y="734283"/>
                  <a:pt x="4230814" y="733521"/>
                </a:cubicBezTo>
                <a:cubicBezTo>
                  <a:pt x="4224909" y="738283"/>
                  <a:pt x="4234243" y="737712"/>
                  <a:pt x="4234624" y="740379"/>
                </a:cubicBezTo>
                <a:cubicBezTo>
                  <a:pt x="4235577" y="742474"/>
                  <a:pt x="4234434" y="743046"/>
                  <a:pt x="4233291" y="743617"/>
                </a:cubicBezTo>
                <a:cubicBezTo>
                  <a:pt x="4234291" y="746761"/>
                  <a:pt x="4234934" y="745594"/>
                  <a:pt x="4235994" y="743879"/>
                </a:cubicBezTo>
                <a:lnTo>
                  <a:pt x="4238923" y="742177"/>
                </a:lnTo>
                <a:lnTo>
                  <a:pt x="4237863" y="744665"/>
                </a:lnTo>
                <a:cubicBezTo>
                  <a:pt x="4239482" y="750094"/>
                  <a:pt x="4244149" y="748285"/>
                  <a:pt x="4249007" y="746284"/>
                </a:cubicBezTo>
                <a:cubicBezTo>
                  <a:pt x="4252055" y="743141"/>
                  <a:pt x="4247102" y="743998"/>
                  <a:pt x="4244435" y="745141"/>
                </a:cubicBezTo>
                <a:cubicBezTo>
                  <a:pt x="4244911" y="742760"/>
                  <a:pt x="4245483" y="740379"/>
                  <a:pt x="4244530" y="736950"/>
                </a:cubicBezTo>
                <a:cubicBezTo>
                  <a:pt x="4247959" y="739141"/>
                  <a:pt x="4247959" y="736855"/>
                  <a:pt x="4250531" y="734950"/>
                </a:cubicBezTo>
                <a:cubicBezTo>
                  <a:pt x="4247864" y="731711"/>
                  <a:pt x="4247674" y="736664"/>
                  <a:pt x="4241959" y="735045"/>
                </a:cubicBezTo>
                <a:lnTo>
                  <a:pt x="4240231" y="739103"/>
                </a:lnTo>
                <a:lnTo>
                  <a:pt x="4237292" y="733771"/>
                </a:lnTo>
                <a:cubicBezTo>
                  <a:pt x="4237768" y="732068"/>
                  <a:pt x="4239911" y="731235"/>
                  <a:pt x="4243387" y="731901"/>
                </a:cubicBezTo>
                <a:cubicBezTo>
                  <a:pt x="4250817" y="727901"/>
                  <a:pt x="4234624" y="730854"/>
                  <a:pt x="4242149" y="726853"/>
                </a:cubicBezTo>
                <a:cubicBezTo>
                  <a:pt x="4241006" y="724282"/>
                  <a:pt x="4237768" y="726568"/>
                  <a:pt x="4237006" y="723234"/>
                </a:cubicBezTo>
                <a:close/>
                <a:moveTo>
                  <a:pt x="421100" y="723234"/>
                </a:moveTo>
                <a:cubicBezTo>
                  <a:pt x="418719" y="723615"/>
                  <a:pt x="413194" y="732759"/>
                  <a:pt x="417481" y="732187"/>
                </a:cubicBezTo>
                <a:cubicBezTo>
                  <a:pt x="410432" y="734283"/>
                  <a:pt x="410813" y="719805"/>
                  <a:pt x="395192" y="725044"/>
                </a:cubicBezTo>
                <a:cubicBezTo>
                  <a:pt x="396907" y="728663"/>
                  <a:pt x="401002" y="730663"/>
                  <a:pt x="407289" y="731044"/>
                </a:cubicBezTo>
                <a:cubicBezTo>
                  <a:pt x="399478" y="736569"/>
                  <a:pt x="385858" y="724758"/>
                  <a:pt x="379857" y="732664"/>
                </a:cubicBezTo>
                <a:cubicBezTo>
                  <a:pt x="411480" y="733521"/>
                  <a:pt x="444246" y="734950"/>
                  <a:pt x="472059" y="739236"/>
                </a:cubicBezTo>
                <a:cubicBezTo>
                  <a:pt x="471868" y="737045"/>
                  <a:pt x="471583" y="734854"/>
                  <a:pt x="471392" y="732759"/>
                </a:cubicBezTo>
                <a:cubicBezTo>
                  <a:pt x="467582" y="732568"/>
                  <a:pt x="464153" y="730473"/>
                  <a:pt x="464534" y="725615"/>
                </a:cubicBezTo>
                <a:cubicBezTo>
                  <a:pt x="466630" y="725805"/>
                  <a:pt x="468725" y="726091"/>
                  <a:pt x="470725" y="726282"/>
                </a:cubicBezTo>
                <a:cubicBezTo>
                  <a:pt x="470725" y="725710"/>
                  <a:pt x="470630" y="725044"/>
                  <a:pt x="470535" y="724472"/>
                </a:cubicBezTo>
                <a:cubicBezTo>
                  <a:pt x="466344" y="725044"/>
                  <a:pt x="462915" y="725234"/>
                  <a:pt x="461962" y="725425"/>
                </a:cubicBezTo>
                <a:cubicBezTo>
                  <a:pt x="446341" y="727425"/>
                  <a:pt x="434435" y="727234"/>
                  <a:pt x="421100" y="723234"/>
                </a:cubicBezTo>
                <a:close/>
                <a:moveTo>
                  <a:pt x="3971830" y="722376"/>
                </a:moveTo>
                <a:cubicBezTo>
                  <a:pt x="3968877" y="718090"/>
                  <a:pt x="3972591" y="730187"/>
                  <a:pt x="3974782" y="734950"/>
                </a:cubicBezTo>
                <a:cubicBezTo>
                  <a:pt x="3977830" y="731901"/>
                  <a:pt x="3973925" y="730282"/>
                  <a:pt x="3972973" y="727425"/>
                </a:cubicBezTo>
                <a:cubicBezTo>
                  <a:pt x="3978021" y="724853"/>
                  <a:pt x="3976878" y="736664"/>
                  <a:pt x="3982688" y="732187"/>
                </a:cubicBezTo>
                <a:cubicBezTo>
                  <a:pt x="3978973" y="727996"/>
                  <a:pt x="3977068" y="721615"/>
                  <a:pt x="3976973" y="726091"/>
                </a:cubicBezTo>
                <a:cubicBezTo>
                  <a:pt x="3974687" y="726187"/>
                  <a:pt x="3974401" y="721519"/>
                  <a:pt x="3971830" y="722376"/>
                </a:cubicBezTo>
                <a:close/>
                <a:moveTo>
                  <a:pt x="3983717" y="720537"/>
                </a:moveTo>
                <a:cubicBezTo>
                  <a:pt x="3983730" y="723966"/>
                  <a:pt x="3985498" y="736235"/>
                  <a:pt x="3988498" y="738378"/>
                </a:cubicBezTo>
                <a:cubicBezTo>
                  <a:pt x="3994975" y="734950"/>
                  <a:pt x="3987641" y="724091"/>
                  <a:pt x="3984307" y="720757"/>
                </a:cubicBezTo>
                <a:cubicBezTo>
                  <a:pt x="3983902" y="719233"/>
                  <a:pt x="3983712" y="719394"/>
                  <a:pt x="3983717" y="720537"/>
                </a:cubicBezTo>
                <a:close/>
                <a:moveTo>
                  <a:pt x="4067270" y="719328"/>
                </a:moveTo>
                <a:cubicBezTo>
                  <a:pt x="4063651" y="719519"/>
                  <a:pt x="4064032" y="722567"/>
                  <a:pt x="4064508" y="725710"/>
                </a:cubicBezTo>
                <a:cubicBezTo>
                  <a:pt x="4062603" y="726282"/>
                  <a:pt x="4062317" y="723139"/>
                  <a:pt x="4061365" y="721329"/>
                </a:cubicBezTo>
                <a:cubicBezTo>
                  <a:pt x="4059174" y="722567"/>
                  <a:pt x="4060793" y="726568"/>
                  <a:pt x="4061174" y="729711"/>
                </a:cubicBezTo>
                <a:cubicBezTo>
                  <a:pt x="4065556" y="727520"/>
                  <a:pt x="4068794" y="727711"/>
                  <a:pt x="4070318" y="731997"/>
                </a:cubicBezTo>
                <a:cubicBezTo>
                  <a:pt x="4072985" y="730378"/>
                  <a:pt x="4069175" y="724282"/>
                  <a:pt x="4072414" y="723043"/>
                </a:cubicBezTo>
                <a:cubicBezTo>
                  <a:pt x="4071366" y="720281"/>
                  <a:pt x="4070032" y="722376"/>
                  <a:pt x="4070413" y="723710"/>
                </a:cubicBezTo>
                <a:cubicBezTo>
                  <a:pt x="4068508" y="724282"/>
                  <a:pt x="4068223" y="721138"/>
                  <a:pt x="4067270" y="719328"/>
                </a:cubicBezTo>
                <a:close/>
                <a:moveTo>
                  <a:pt x="358807" y="717805"/>
                </a:moveTo>
                <a:cubicBezTo>
                  <a:pt x="357664" y="719519"/>
                  <a:pt x="356425" y="721234"/>
                  <a:pt x="354901" y="722758"/>
                </a:cubicBezTo>
                <a:cubicBezTo>
                  <a:pt x="356711" y="722662"/>
                  <a:pt x="358235" y="722853"/>
                  <a:pt x="359378" y="723139"/>
                </a:cubicBezTo>
                <a:cubicBezTo>
                  <a:pt x="359569" y="722567"/>
                  <a:pt x="359759" y="722091"/>
                  <a:pt x="359759" y="721234"/>
                </a:cubicBezTo>
                <a:cubicBezTo>
                  <a:pt x="370808" y="724377"/>
                  <a:pt x="378523" y="733807"/>
                  <a:pt x="390715" y="719900"/>
                </a:cubicBezTo>
                <a:cubicBezTo>
                  <a:pt x="384429" y="725520"/>
                  <a:pt x="375285" y="722281"/>
                  <a:pt x="368522" y="718090"/>
                </a:cubicBezTo>
                <a:cubicBezTo>
                  <a:pt x="365284" y="717900"/>
                  <a:pt x="361950" y="717805"/>
                  <a:pt x="358807" y="717805"/>
                </a:cubicBezTo>
                <a:close/>
                <a:moveTo>
                  <a:pt x="280511" y="717138"/>
                </a:moveTo>
                <a:cubicBezTo>
                  <a:pt x="278130" y="729139"/>
                  <a:pt x="299180" y="723520"/>
                  <a:pt x="300228" y="723996"/>
                </a:cubicBezTo>
                <a:cubicBezTo>
                  <a:pt x="294989" y="720757"/>
                  <a:pt x="290607" y="716852"/>
                  <a:pt x="280511" y="717138"/>
                </a:cubicBezTo>
                <a:close/>
                <a:moveTo>
                  <a:pt x="321945" y="716090"/>
                </a:moveTo>
                <a:cubicBezTo>
                  <a:pt x="327755" y="717614"/>
                  <a:pt x="333089" y="719995"/>
                  <a:pt x="336042" y="725520"/>
                </a:cubicBezTo>
                <a:cubicBezTo>
                  <a:pt x="330041" y="724853"/>
                  <a:pt x="324136" y="724186"/>
                  <a:pt x="318230" y="723520"/>
                </a:cubicBezTo>
                <a:cubicBezTo>
                  <a:pt x="324136" y="727615"/>
                  <a:pt x="332708" y="730187"/>
                  <a:pt x="340328" y="731521"/>
                </a:cubicBezTo>
                <a:cubicBezTo>
                  <a:pt x="351472" y="731806"/>
                  <a:pt x="363093" y="732187"/>
                  <a:pt x="374999" y="732473"/>
                </a:cubicBezTo>
                <a:cubicBezTo>
                  <a:pt x="368713" y="728663"/>
                  <a:pt x="364998" y="729806"/>
                  <a:pt x="353758" y="727425"/>
                </a:cubicBezTo>
                <a:cubicBezTo>
                  <a:pt x="354520" y="726472"/>
                  <a:pt x="355663" y="726091"/>
                  <a:pt x="356711" y="725520"/>
                </a:cubicBezTo>
                <a:cubicBezTo>
                  <a:pt x="355092" y="725710"/>
                  <a:pt x="353187" y="725805"/>
                  <a:pt x="350615" y="725805"/>
                </a:cubicBezTo>
                <a:cubicBezTo>
                  <a:pt x="346329" y="728187"/>
                  <a:pt x="341757" y="727806"/>
                  <a:pt x="339090" y="721138"/>
                </a:cubicBezTo>
                <a:cubicBezTo>
                  <a:pt x="342995" y="718948"/>
                  <a:pt x="345567" y="719328"/>
                  <a:pt x="346424" y="724282"/>
                </a:cubicBezTo>
                <a:cubicBezTo>
                  <a:pt x="349186" y="723043"/>
                  <a:pt x="349758" y="719233"/>
                  <a:pt x="354616" y="720472"/>
                </a:cubicBezTo>
                <a:cubicBezTo>
                  <a:pt x="354901" y="719328"/>
                  <a:pt x="354711" y="718376"/>
                  <a:pt x="354616" y="717424"/>
                </a:cubicBezTo>
                <a:cubicBezTo>
                  <a:pt x="343757" y="716947"/>
                  <a:pt x="332803" y="716471"/>
                  <a:pt x="321945" y="716090"/>
                </a:cubicBezTo>
                <a:close/>
                <a:moveTo>
                  <a:pt x="258985" y="715138"/>
                </a:moveTo>
                <a:cubicBezTo>
                  <a:pt x="258318" y="715233"/>
                  <a:pt x="257556" y="715233"/>
                  <a:pt x="256889" y="715233"/>
                </a:cubicBezTo>
                <a:cubicBezTo>
                  <a:pt x="255175" y="716566"/>
                  <a:pt x="251745" y="715995"/>
                  <a:pt x="248507" y="715614"/>
                </a:cubicBezTo>
                <a:cubicBezTo>
                  <a:pt x="246793" y="715614"/>
                  <a:pt x="245173" y="715709"/>
                  <a:pt x="243554" y="715804"/>
                </a:cubicBezTo>
                <a:lnTo>
                  <a:pt x="243459" y="715900"/>
                </a:lnTo>
                <a:cubicBezTo>
                  <a:pt x="246031" y="716662"/>
                  <a:pt x="246697" y="717805"/>
                  <a:pt x="246697" y="718948"/>
                </a:cubicBezTo>
                <a:cubicBezTo>
                  <a:pt x="247555" y="719519"/>
                  <a:pt x="248317" y="720186"/>
                  <a:pt x="249269" y="720662"/>
                </a:cubicBezTo>
                <a:cubicBezTo>
                  <a:pt x="250222" y="719710"/>
                  <a:pt x="251841" y="719328"/>
                  <a:pt x="253651" y="719138"/>
                </a:cubicBezTo>
                <a:cubicBezTo>
                  <a:pt x="253936" y="715614"/>
                  <a:pt x="262794" y="717138"/>
                  <a:pt x="258985" y="715138"/>
                </a:cubicBezTo>
                <a:close/>
                <a:moveTo>
                  <a:pt x="4110514" y="712471"/>
                </a:moveTo>
                <a:cubicBezTo>
                  <a:pt x="4106323" y="707041"/>
                  <a:pt x="4097274" y="715423"/>
                  <a:pt x="4102417" y="723424"/>
                </a:cubicBezTo>
                <a:cubicBezTo>
                  <a:pt x="4104037" y="719614"/>
                  <a:pt x="4107180" y="720757"/>
                  <a:pt x="4104418" y="722758"/>
                </a:cubicBezTo>
                <a:cubicBezTo>
                  <a:pt x="4115086" y="728949"/>
                  <a:pt x="4098226" y="710185"/>
                  <a:pt x="4110514" y="712471"/>
                </a:cubicBezTo>
                <a:close/>
                <a:moveTo>
                  <a:pt x="4168045" y="711709"/>
                </a:moveTo>
                <a:cubicBezTo>
                  <a:pt x="4166711" y="714280"/>
                  <a:pt x="4164139" y="715900"/>
                  <a:pt x="4160710" y="716947"/>
                </a:cubicBezTo>
                <a:cubicBezTo>
                  <a:pt x="4161472" y="723043"/>
                  <a:pt x="4163282" y="726472"/>
                  <a:pt x="4165663" y="728853"/>
                </a:cubicBezTo>
                <a:cubicBezTo>
                  <a:pt x="4163473" y="729997"/>
                  <a:pt x="4162044" y="729520"/>
                  <a:pt x="4161091" y="727711"/>
                </a:cubicBezTo>
                <a:cubicBezTo>
                  <a:pt x="4156424" y="730473"/>
                  <a:pt x="4164711" y="734283"/>
                  <a:pt x="4168235" y="730663"/>
                </a:cubicBezTo>
                <a:cubicBezTo>
                  <a:pt x="4159282" y="720948"/>
                  <a:pt x="4171855" y="722948"/>
                  <a:pt x="4168045" y="711709"/>
                </a:cubicBezTo>
                <a:close/>
                <a:moveTo>
                  <a:pt x="4135542" y="709958"/>
                </a:moveTo>
                <a:cubicBezTo>
                  <a:pt x="4131867" y="709155"/>
                  <a:pt x="4128206" y="721210"/>
                  <a:pt x="4125563" y="712851"/>
                </a:cubicBezTo>
                <a:cubicBezTo>
                  <a:pt x="4122896" y="714947"/>
                  <a:pt x="4127182" y="715804"/>
                  <a:pt x="4127373" y="720376"/>
                </a:cubicBezTo>
                <a:cubicBezTo>
                  <a:pt x="4134707" y="717519"/>
                  <a:pt x="4132326" y="715614"/>
                  <a:pt x="4139184" y="716280"/>
                </a:cubicBezTo>
                <a:cubicBezTo>
                  <a:pt x="4137994" y="711923"/>
                  <a:pt x="4136767" y="710226"/>
                  <a:pt x="4135542" y="709958"/>
                </a:cubicBezTo>
                <a:close/>
                <a:moveTo>
                  <a:pt x="3990485" y="709893"/>
                </a:moveTo>
                <a:cubicBezTo>
                  <a:pt x="3989248" y="710542"/>
                  <a:pt x="3988665" y="712423"/>
                  <a:pt x="3989641" y="716185"/>
                </a:cubicBezTo>
                <a:cubicBezTo>
                  <a:pt x="3991356" y="716090"/>
                  <a:pt x="3991261" y="714566"/>
                  <a:pt x="3990975" y="712947"/>
                </a:cubicBezTo>
                <a:cubicBezTo>
                  <a:pt x="3993451" y="712566"/>
                  <a:pt x="3993737" y="716947"/>
                  <a:pt x="3994785" y="719805"/>
                </a:cubicBezTo>
                <a:cubicBezTo>
                  <a:pt x="4003786" y="717090"/>
                  <a:pt x="3994196" y="707946"/>
                  <a:pt x="3990485" y="709893"/>
                </a:cubicBezTo>
                <a:close/>
                <a:moveTo>
                  <a:pt x="4554093" y="708851"/>
                </a:moveTo>
                <a:cubicBezTo>
                  <a:pt x="4550092" y="712947"/>
                  <a:pt x="4549807" y="719710"/>
                  <a:pt x="4552379" y="728568"/>
                </a:cubicBezTo>
                <a:cubicBezTo>
                  <a:pt x="4558951" y="727615"/>
                  <a:pt x="4550188" y="715804"/>
                  <a:pt x="4557903" y="715709"/>
                </a:cubicBezTo>
                <a:cubicBezTo>
                  <a:pt x="4556284" y="714090"/>
                  <a:pt x="4554855" y="712375"/>
                  <a:pt x="4554093" y="708851"/>
                </a:cubicBezTo>
                <a:close/>
                <a:moveTo>
                  <a:pt x="350901" y="708470"/>
                </a:moveTo>
                <a:cubicBezTo>
                  <a:pt x="348329" y="709899"/>
                  <a:pt x="344900" y="710280"/>
                  <a:pt x="341947" y="711232"/>
                </a:cubicBezTo>
                <a:cubicBezTo>
                  <a:pt x="345281" y="711328"/>
                  <a:pt x="348615" y="711518"/>
                  <a:pt x="351949" y="711613"/>
                </a:cubicBezTo>
                <a:cubicBezTo>
                  <a:pt x="351472" y="710661"/>
                  <a:pt x="350996" y="709708"/>
                  <a:pt x="350901" y="708470"/>
                </a:cubicBezTo>
                <a:close/>
                <a:moveTo>
                  <a:pt x="305657" y="704184"/>
                </a:moveTo>
                <a:cubicBezTo>
                  <a:pt x="305562" y="707327"/>
                  <a:pt x="304133" y="709137"/>
                  <a:pt x="302704" y="710851"/>
                </a:cubicBezTo>
                <a:cubicBezTo>
                  <a:pt x="302800" y="710851"/>
                  <a:pt x="302895" y="710947"/>
                  <a:pt x="302990" y="710947"/>
                </a:cubicBezTo>
                <a:cubicBezTo>
                  <a:pt x="311848" y="710566"/>
                  <a:pt x="320897" y="710661"/>
                  <a:pt x="329946" y="710947"/>
                </a:cubicBezTo>
                <a:cubicBezTo>
                  <a:pt x="328231" y="709518"/>
                  <a:pt x="326898" y="708089"/>
                  <a:pt x="325279" y="707137"/>
                </a:cubicBezTo>
                <a:cubicBezTo>
                  <a:pt x="323469" y="706946"/>
                  <a:pt x="321659" y="706755"/>
                  <a:pt x="319849" y="706565"/>
                </a:cubicBezTo>
                <a:cubicBezTo>
                  <a:pt x="319183" y="706755"/>
                  <a:pt x="318516" y="706851"/>
                  <a:pt x="317659" y="707137"/>
                </a:cubicBezTo>
                <a:cubicBezTo>
                  <a:pt x="317849" y="706851"/>
                  <a:pt x="318040" y="706565"/>
                  <a:pt x="318230" y="706279"/>
                </a:cubicBezTo>
                <a:cubicBezTo>
                  <a:pt x="314039" y="705803"/>
                  <a:pt x="309848" y="705136"/>
                  <a:pt x="305657" y="704184"/>
                </a:cubicBezTo>
                <a:close/>
                <a:moveTo>
                  <a:pt x="303181" y="703993"/>
                </a:moveTo>
                <a:cubicBezTo>
                  <a:pt x="300514" y="703517"/>
                  <a:pt x="298323" y="703612"/>
                  <a:pt x="296513" y="704089"/>
                </a:cubicBezTo>
                <a:cubicBezTo>
                  <a:pt x="297466" y="706470"/>
                  <a:pt x="298894" y="708184"/>
                  <a:pt x="300799" y="709518"/>
                </a:cubicBezTo>
                <a:cubicBezTo>
                  <a:pt x="302419" y="708565"/>
                  <a:pt x="303371" y="706851"/>
                  <a:pt x="303181" y="703993"/>
                </a:cubicBezTo>
                <a:close/>
                <a:moveTo>
                  <a:pt x="4020598" y="702755"/>
                </a:moveTo>
                <a:cubicBezTo>
                  <a:pt x="4020693" y="702850"/>
                  <a:pt x="4020693" y="702850"/>
                  <a:pt x="4020789" y="702945"/>
                </a:cubicBezTo>
                <a:cubicBezTo>
                  <a:pt x="4020598" y="702850"/>
                  <a:pt x="4020503" y="702850"/>
                  <a:pt x="4020408" y="702850"/>
                </a:cubicBezTo>
                <a:cubicBezTo>
                  <a:pt x="4020503" y="702850"/>
                  <a:pt x="4020503" y="702755"/>
                  <a:pt x="4020598" y="702755"/>
                </a:cubicBezTo>
                <a:close/>
                <a:moveTo>
                  <a:pt x="4214431" y="701041"/>
                </a:moveTo>
                <a:cubicBezTo>
                  <a:pt x="4210621" y="705803"/>
                  <a:pt x="4210812" y="701898"/>
                  <a:pt x="4205192" y="706946"/>
                </a:cubicBezTo>
                <a:cubicBezTo>
                  <a:pt x="4209193" y="709327"/>
                  <a:pt x="4213098" y="711899"/>
                  <a:pt x="4217479" y="713614"/>
                </a:cubicBezTo>
                <a:cubicBezTo>
                  <a:pt x="4219003" y="721234"/>
                  <a:pt x="4201954" y="723520"/>
                  <a:pt x="4201858" y="710851"/>
                </a:cubicBezTo>
                <a:cubicBezTo>
                  <a:pt x="4197191" y="719614"/>
                  <a:pt x="4189095" y="707041"/>
                  <a:pt x="4186714" y="718852"/>
                </a:cubicBezTo>
                <a:cubicBezTo>
                  <a:pt x="4188238" y="724282"/>
                  <a:pt x="4195286" y="716947"/>
                  <a:pt x="4199096" y="717233"/>
                </a:cubicBezTo>
                <a:cubicBezTo>
                  <a:pt x="4199287" y="719424"/>
                  <a:pt x="4197763" y="720472"/>
                  <a:pt x="4198334" y="722948"/>
                </a:cubicBezTo>
                <a:cubicBezTo>
                  <a:pt x="4195286" y="726663"/>
                  <a:pt x="4190047" y="717709"/>
                  <a:pt x="4190524" y="725710"/>
                </a:cubicBezTo>
                <a:cubicBezTo>
                  <a:pt x="4186333" y="726472"/>
                  <a:pt x="4184999" y="720376"/>
                  <a:pt x="4182237" y="717709"/>
                </a:cubicBezTo>
                <a:cubicBezTo>
                  <a:pt x="4176617" y="719900"/>
                  <a:pt x="4180999" y="729711"/>
                  <a:pt x="4186523" y="727044"/>
                </a:cubicBezTo>
                <a:cubicBezTo>
                  <a:pt x="4185190" y="731616"/>
                  <a:pt x="4182332" y="735140"/>
                  <a:pt x="4180999" y="739807"/>
                </a:cubicBezTo>
                <a:cubicBezTo>
                  <a:pt x="4176331" y="741998"/>
                  <a:pt x="4186618" y="721424"/>
                  <a:pt x="4175474" y="725425"/>
                </a:cubicBezTo>
                <a:cubicBezTo>
                  <a:pt x="4176617" y="720091"/>
                  <a:pt x="4184904" y="715328"/>
                  <a:pt x="4178427" y="710756"/>
                </a:cubicBezTo>
                <a:cubicBezTo>
                  <a:pt x="4176236" y="715519"/>
                  <a:pt x="4176998" y="722281"/>
                  <a:pt x="4168235" y="722186"/>
                </a:cubicBezTo>
                <a:cubicBezTo>
                  <a:pt x="4172807" y="727996"/>
                  <a:pt x="4168902" y="735045"/>
                  <a:pt x="4174045" y="728377"/>
                </a:cubicBezTo>
                <a:cubicBezTo>
                  <a:pt x="4174807" y="741712"/>
                  <a:pt x="4168235" y="731425"/>
                  <a:pt x="4171093" y="743046"/>
                </a:cubicBezTo>
                <a:cubicBezTo>
                  <a:pt x="4168807" y="742093"/>
                  <a:pt x="4167759" y="737902"/>
                  <a:pt x="4164044" y="740093"/>
                </a:cubicBezTo>
                <a:cubicBezTo>
                  <a:pt x="4164711" y="743713"/>
                  <a:pt x="4165378" y="747332"/>
                  <a:pt x="4167759" y="746951"/>
                </a:cubicBezTo>
                <a:cubicBezTo>
                  <a:pt x="4168521" y="752380"/>
                  <a:pt x="4159377" y="750761"/>
                  <a:pt x="4159091" y="755333"/>
                </a:cubicBezTo>
                <a:cubicBezTo>
                  <a:pt x="4162425" y="755333"/>
                  <a:pt x="4169759" y="755143"/>
                  <a:pt x="4169569" y="754476"/>
                </a:cubicBezTo>
                <a:cubicBezTo>
                  <a:pt x="4172807" y="754666"/>
                  <a:pt x="4169569" y="758095"/>
                  <a:pt x="4171378" y="762096"/>
                </a:cubicBezTo>
                <a:cubicBezTo>
                  <a:pt x="4177474" y="759715"/>
                  <a:pt x="4183761" y="762858"/>
                  <a:pt x="4191571" y="766001"/>
                </a:cubicBezTo>
                <a:cubicBezTo>
                  <a:pt x="4193191" y="773050"/>
                  <a:pt x="4184713" y="761905"/>
                  <a:pt x="4188809" y="772383"/>
                </a:cubicBezTo>
                <a:cubicBezTo>
                  <a:pt x="4186904" y="772954"/>
                  <a:pt x="4186523" y="769811"/>
                  <a:pt x="4185666" y="768001"/>
                </a:cubicBezTo>
                <a:cubicBezTo>
                  <a:pt x="4178522" y="767620"/>
                  <a:pt x="4191953" y="776383"/>
                  <a:pt x="4193191" y="781717"/>
                </a:cubicBezTo>
                <a:cubicBezTo>
                  <a:pt x="4196239" y="775621"/>
                  <a:pt x="4205859" y="778003"/>
                  <a:pt x="4210145" y="781241"/>
                </a:cubicBezTo>
                <a:cubicBezTo>
                  <a:pt x="4212907" y="780670"/>
                  <a:pt x="4213670" y="768954"/>
                  <a:pt x="4217479" y="776002"/>
                </a:cubicBezTo>
                <a:cubicBezTo>
                  <a:pt x="4219861" y="772859"/>
                  <a:pt x="4218432" y="766953"/>
                  <a:pt x="4218432" y="762096"/>
                </a:cubicBezTo>
                <a:cubicBezTo>
                  <a:pt x="4228052" y="771716"/>
                  <a:pt x="4237387" y="757524"/>
                  <a:pt x="4245673" y="769049"/>
                </a:cubicBezTo>
                <a:cubicBezTo>
                  <a:pt x="4248150" y="767049"/>
                  <a:pt x="4247864" y="752761"/>
                  <a:pt x="4251770" y="758762"/>
                </a:cubicBezTo>
                <a:cubicBezTo>
                  <a:pt x="4258532" y="750094"/>
                  <a:pt x="4244149" y="758762"/>
                  <a:pt x="4245388" y="749999"/>
                </a:cubicBezTo>
                <a:cubicBezTo>
                  <a:pt x="4239958" y="753714"/>
                  <a:pt x="4248626" y="754762"/>
                  <a:pt x="4247864" y="760096"/>
                </a:cubicBezTo>
                <a:cubicBezTo>
                  <a:pt x="4243387" y="762858"/>
                  <a:pt x="4242435" y="757048"/>
                  <a:pt x="4237387" y="761048"/>
                </a:cubicBezTo>
                <a:cubicBezTo>
                  <a:pt x="4237482" y="757714"/>
                  <a:pt x="4238720" y="755047"/>
                  <a:pt x="4242149" y="754000"/>
                </a:cubicBezTo>
                <a:cubicBezTo>
                  <a:pt x="4239196" y="752571"/>
                  <a:pt x="4230624" y="744665"/>
                  <a:pt x="4229005" y="753047"/>
                </a:cubicBezTo>
                <a:cubicBezTo>
                  <a:pt x="4226242" y="753142"/>
                  <a:pt x="4224814" y="749713"/>
                  <a:pt x="4221861" y="750094"/>
                </a:cubicBezTo>
                <a:cubicBezTo>
                  <a:pt x="4218622" y="742951"/>
                  <a:pt x="4223480" y="741522"/>
                  <a:pt x="4220241" y="734378"/>
                </a:cubicBezTo>
                <a:cubicBezTo>
                  <a:pt x="4216813" y="743332"/>
                  <a:pt x="4215574" y="742951"/>
                  <a:pt x="4208240" y="746665"/>
                </a:cubicBezTo>
                <a:cubicBezTo>
                  <a:pt x="4204240" y="742951"/>
                  <a:pt x="4199763" y="740474"/>
                  <a:pt x="4195381" y="737521"/>
                </a:cubicBezTo>
                <a:cubicBezTo>
                  <a:pt x="4199096" y="736855"/>
                  <a:pt x="4199477" y="730092"/>
                  <a:pt x="4207954" y="727711"/>
                </a:cubicBezTo>
                <a:cubicBezTo>
                  <a:pt x="4211288" y="729235"/>
                  <a:pt x="4212622" y="735330"/>
                  <a:pt x="4216336" y="735712"/>
                </a:cubicBezTo>
                <a:cubicBezTo>
                  <a:pt x="4220718" y="733426"/>
                  <a:pt x="4219194" y="727330"/>
                  <a:pt x="4215860" y="724948"/>
                </a:cubicBezTo>
                <a:cubicBezTo>
                  <a:pt x="4220051" y="725710"/>
                  <a:pt x="4224052" y="726663"/>
                  <a:pt x="4228909" y="725901"/>
                </a:cubicBezTo>
                <a:cubicBezTo>
                  <a:pt x="4231862" y="717233"/>
                  <a:pt x="4228147" y="716090"/>
                  <a:pt x="4233196" y="708089"/>
                </a:cubicBezTo>
                <a:cubicBezTo>
                  <a:pt x="4229576" y="704184"/>
                  <a:pt x="4230529" y="715423"/>
                  <a:pt x="4223385" y="711518"/>
                </a:cubicBezTo>
                <a:cubicBezTo>
                  <a:pt x="4225480" y="713328"/>
                  <a:pt x="4226814" y="716566"/>
                  <a:pt x="4227766" y="720948"/>
                </a:cubicBezTo>
                <a:cubicBezTo>
                  <a:pt x="4221766" y="724663"/>
                  <a:pt x="4222909" y="712756"/>
                  <a:pt x="4219289" y="721138"/>
                </a:cubicBezTo>
                <a:cubicBezTo>
                  <a:pt x="4220146" y="712566"/>
                  <a:pt x="4216146" y="712471"/>
                  <a:pt x="4214431" y="701041"/>
                </a:cubicBezTo>
                <a:close/>
                <a:moveTo>
                  <a:pt x="4074378" y="698564"/>
                </a:moveTo>
                <a:cubicBezTo>
                  <a:pt x="4072961" y="698707"/>
                  <a:pt x="4072366" y="699660"/>
                  <a:pt x="4075557" y="700088"/>
                </a:cubicBezTo>
                <a:cubicBezTo>
                  <a:pt x="4075557" y="701517"/>
                  <a:pt x="4075176" y="703136"/>
                  <a:pt x="4074604" y="704184"/>
                </a:cubicBezTo>
                <a:cubicBezTo>
                  <a:pt x="4074699" y="704851"/>
                  <a:pt x="4074795" y="705517"/>
                  <a:pt x="4074699" y="706089"/>
                </a:cubicBezTo>
                <a:cubicBezTo>
                  <a:pt x="4073461" y="705994"/>
                  <a:pt x="4072223" y="705898"/>
                  <a:pt x="4070985" y="705803"/>
                </a:cubicBezTo>
                <a:lnTo>
                  <a:pt x="4071206" y="715223"/>
                </a:lnTo>
                <a:lnTo>
                  <a:pt x="4070604" y="715423"/>
                </a:lnTo>
                <a:cubicBezTo>
                  <a:pt x="4071747" y="715042"/>
                  <a:pt x="4073366" y="716662"/>
                  <a:pt x="4071271" y="717995"/>
                </a:cubicBezTo>
                <a:lnTo>
                  <a:pt x="4071206" y="715223"/>
                </a:lnTo>
                <a:lnTo>
                  <a:pt x="4074604" y="714090"/>
                </a:lnTo>
                <a:cubicBezTo>
                  <a:pt x="4077176" y="712185"/>
                  <a:pt x="4073747" y="709518"/>
                  <a:pt x="4071461" y="709708"/>
                </a:cubicBezTo>
                <a:cubicBezTo>
                  <a:pt x="4072509" y="706279"/>
                  <a:pt x="4075843" y="708375"/>
                  <a:pt x="4078129" y="701898"/>
                </a:cubicBezTo>
                <a:cubicBezTo>
                  <a:pt x="4078034" y="699088"/>
                  <a:pt x="4075795" y="698421"/>
                  <a:pt x="4074378" y="698564"/>
                </a:cubicBezTo>
                <a:close/>
                <a:moveTo>
                  <a:pt x="4112907" y="697052"/>
                </a:moveTo>
                <a:cubicBezTo>
                  <a:pt x="4112324" y="699112"/>
                  <a:pt x="4111705" y="701994"/>
                  <a:pt x="4110133" y="701803"/>
                </a:cubicBezTo>
                <a:cubicBezTo>
                  <a:pt x="4111180" y="704565"/>
                  <a:pt x="4112419" y="702565"/>
                  <a:pt x="4112133" y="701136"/>
                </a:cubicBezTo>
                <a:cubicBezTo>
                  <a:pt x="4124039" y="702088"/>
                  <a:pt x="4111180" y="713518"/>
                  <a:pt x="4124991" y="710280"/>
                </a:cubicBezTo>
                <a:cubicBezTo>
                  <a:pt x="4122896" y="708565"/>
                  <a:pt x="4121467" y="705327"/>
                  <a:pt x="4120610" y="700945"/>
                </a:cubicBezTo>
                <a:cubicBezTo>
                  <a:pt x="4117753" y="703803"/>
                  <a:pt x="4110799" y="698850"/>
                  <a:pt x="4115466" y="697230"/>
                </a:cubicBezTo>
                <a:cubicBezTo>
                  <a:pt x="4114038" y="693754"/>
                  <a:pt x="4113490" y="694992"/>
                  <a:pt x="4112907" y="697052"/>
                </a:cubicBezTo>
                <a:close/>
                <a:moveTo>
                  <a:pt x="4163758" y="694087"/>
                </a:moveTo>
                <a:cubicBezTo>
                  <a:pt x="4157758" y="698183"/>
                  <a:pt x="4167092" y="705803"/>
                  <a:pt x="4157091" y="701898"/>
                </a:cubicBezTo>
                <a:cubicBezTo>
                  <a:pt x="4150995" y="705422"/>
                  <a:pt x="4168997" y="704374"/>
                  <a:pt x="4161377" y="711232"/>
                </a:cubicBezTo>
                <a:cubicBezTo>
                  <a:pt x="4167854" y="717900"/>
                  <a:pt x="4170807" y="697516"/>
                  <a:pt x="4163758" y="694087"/>
                </a:cubicBezTo>
                <a:close/>
                <a:moveTo>
                  <a:pt x="368046" y="693992"/>
                </a:moveTo>
                <a:cubicBezTo>
                  <a:pt x="368617" y="694373"/>
                  <a:pt x="369284" y="694659"/>
                  <a:pt x="369951" y="695040"/>
                </a:cubicBezTo>
                <a:cubicBezTo>
                  <a:pt x="372523" y="695326"/>
                  <a:pt x="375571" y="694945"/>
                  <a:pt x="378523" y="694278"/>
                </a:cubicBezTo>
                <a:cubicBezTo>
                  <a:pt x="374809" y="694087"/>
                  <a:pt x="371284" y="693897"/>
                  <a:pt x="368046" y="693992"/>
                </a:cubicBezTo>
                <a:close/>
                <a:moveTo>
                  <a:pt x="4152709" y="692468"/>
                </a:moveTo>
                <a:cubicBezTo>
                  <a:pt x="4149947" y="689325"/>
                  <a:pt x="4144613" y="701803"/>
                  <a:pt x="4145851" y="708470"/>
                </a:cubicBezTo>
                <a:cubicBezTo>
                  <a:pt x="4153662" y="708470"/>
                  <a:pt x="4143851" y="695897"/>
                  <a:pt x="4153948" y="697516"/>
                </a:cubicBezTo>
                <a:cubicBezTo>
                  <a:pt x="4152233" y="695707"/>
                  <a:pt x="4150423" y="693801"/>
                  <a:pt x="4152709" y="692468"/>
                </a:cubicBezTo>
                <a:close/>
                <a:moveTo>
                  <a:pt x="4178236" y="691801"/>
                </a:moveTo>
                <a:cubicBezTo>
                  <a:pt x="4177189" y="689134"/>
                  <a:pt x="4175950" y="691135"/>
                  <a:pt x="4176236" y="692468"/>
                </a:cubicBezTo>
                <a:cubicBezTo>
                  <a:pt x="4175570" y="692944"/>
                  <a:pt x="4175093" y="692849"/>
                  <a:pt x="4174712" y="692659"/>
                </a:cubicBezTo>
                <a:cubicBezTo>
                  <a:pt x="4176998" y="699040"/>
                  <a:pt x="4170712" y="708756"/>
                  <a:pt x="4184332" y="708756"/>
                </a:cubicBezTo>
                <a:cubicBezTo>
                  <a:pt x="4184237" y="706565"/>
                  <a:pt x="4182999" y="706660"/>
                  <a:pt x="4181761" y="706946"/>
                </a:cubicBezTo>
                <a:cubicBezTo>
                  <a:pt x="4181284" y="704470"/>
                  <a:pt x="4183761" y="704184"/>
                  <a:pt x="4185190" y="703041"/>
                </a:cubicBezTo>
                <a:cubicBezTo>
                  <a:pt x="4183380" y="701231"/>
                  <a:pt x="4181665" y="699326"/>
                  <a:pt x="4183951" y="697993"/>
                </a:cubicBezTo>
                <a:cubicBezTo>
                  <a:pt x="4183475" y="694468"/>
                  <a:pt x="4171759" y="698659"/>
                  <a:pt x="4178236" y="691801"/>
                </a:cubicBezTo>
                <a:close/>
                <a:moveTo>
                  <a:pt x="4032599" y="690373"/>
                </a:moveTo>
                <a:cubicBezTo>
                  <a:pt x="4031361" y="698945"/>
                  <a:pt x="4027074" y="700088"/>
                  <a:pt x="4013454" y="699707"/>
                </a:cubicBezTo>
                <a:cubicBezTo>
                  <a:pt x="4014883" y="702279"/>
                  <a:pt x="4017454" y="702850"/>
                  <a:pt x="4020407" y="702850"/>
                </a:cubicBezTo>
                <a:cubicBezTo>
                  <a:pt x="4015073" y="707518"/>
                  <a:pt x="3999738" y="714947"/>
                  <a:pt x="3994499" y="700850"/>
                </a:cubicBezTo>
                <a:cubicBezTo>
                  <a:pt x="3991928" y="701803"/>
                  <a:pt x="3989260" y="702660"/>
                  <a:pt x="3986593" y="703708"/>
                </a:cubicBezTo>
                <a:cubicBezTo>
                  <a:pt x="3996785" y="703612"/>
                  <a:pt x="4000500" y="720757"/>
                  <a:pt x="4008596" y="715138"/>
                </a:cubicBezTo>
                <a:cubicBezTo>
                  <a:pt x="4011358" y="722758"/>
                  <a:pt x="4005262" y="723996"/>
                  <a:pt x="4003072" y="727996"/>
                </a:cubicBezTo>
                <a:cubicBezTo>
                  <a:pt x="4005167" y="732378"/>
                  <a:pt x="4004024" y="744094"/>
                  <a:pt x="4010025" y="739141"/>
                </a:cubicBezTo>
                <a:cubicBezTo>
                  <a:pt x="4009263" y="733045"/>
                  <a:pt x="4007453" y="729616"/>
                  <a:pt x="4005072" y="727234"/>
                </a:cubicBezTo>
                <a:cubicBezTo>
                  <a:pt x="4008501" y="725615"/>
                  <a:pt x="4009930" y="728853"/>
                  <a:pt x="4013549" y="726949"/>
                </a:cubicBezTo>
                <a:cubicBezTo>
                  <a:pt x="4016692" y="734569"/>
                  <a:pt x="4007263" y="732854"/>
                  <a:pt x="4013930" y="737712"/>
                </a:cubicBezTo>
                <a:cubicBezTo>
                  <a:pt x="4017073" y="727234"/>
                  <a:pt x="4023931" y="726758"/>
                  <a:pt x="4024979" y="712090"/>
                </a:cubicBezTo>
                <a:cubicBezTo>
                  <a:pt x="4026694" y="711994"/>
                  <a:pt x="4027551" y="713899"/>
                  <a:pt x="4029551" y="713233"/>
                </a:cubicBezTo>
                <a:cubicBezTo>
                  <a:pt x="4028027" y="717043"/>
                  <a:pt x="4024979" y="719805"/>
                  <a:pt x="4028599" y="727234"/>
                </a:cubicBezTo>
                <a:cubicBezTo>
                  <a:pt x="4024027" y="726472"/>
                  <a:pt x="4019264" y="728092"/>
                  <a:pt x="4025265" y="731044"/>
                </a:cubicBezTo>
                <a:cubicBezTo>
                  <a:pt x="4026217" y="735997"/>
                  <a:pt x="4016597" y="729330"/>
                  <a:pt x="4018597" y="738760"/>
                </a:cubicBezTo>
                <a:cubicBezTo>
                  <a:pt x="4017454" y="733235"/>
                  <a:pt x="4034028" y="743236"/>
                  <a:pt x="4036885" y="735140"/>
                </a:cubicBezTo>
                <a:cubicBezTo>
                  <a:pt x="4042791" y="735521"/>
                  <a:pt x="4037457" y="744951"/>
                  <a:pt x="4035361" y="746570"/>
                </a:cubicBezTo>
                <a:cubicBezTo>
                  <a:pt x="4038028" y="748094"/>
                  <a:pt x="4038219" y="755619"/>
                  <a:pt x="4043077" y="751999"/>
                </a:cubicBezTo>
                <a:cubicBezTo>
                  <a:pt x="4040219" y="749618"/>
                  <a:pt x="4040124" y="747427"/>
                  <a:pt x="4043839" y="746284"/>
                </a:cubicBezTo>
                <a:cubicBezTo>
                  <a:pt x="4039076" y="742760"/>
                  <a:pt x="4042124" y="739998"/>
                  <a:pt x="4040886" y="733711"/>
                </a:cubicBezTo>
                <a:cubicBezTo>
                  <a:pt x="4045553" y="734569"/>
                  <a:pt x="4048506" y="739426"/>
                  <a:pt x="4054507" y="737236"/>
                </a:cubicBezTo>
                <a:cubicBezTo>
                  <a:pt x="4053840" y="734759"/>
                  <a:pt x="4051554" y="736093"/>
                  <a:pt x="4049935" y="736093"/>
                </a:cubicBezTo>
                <a:cubicBezTo>
                  <a:pt x="4050411" y="732283"/>
                  <a:pt x="4052983" y="729901"/>
                  <a:pt x="4056602" y="728282"/>
                </a:cubicBezTo>
                <a:cubicBezTo>
                  <a:pt x="4055269" y="724853"/>
                  <a:pt x="4050411" y="729425"/>
                  <a:pt x="4049458" y="725329"/>
                </a:cubicBezTo>
                <a:cubicBezTo>
                  <a:pt x="4052125" y="723710"/>
                  <a:pt x="4053840" y="719995"/>
                  <a:pt x="4052411" y="710661"/>
                </a:cubicBezTo>
                <a:cubicBezTo>
                  <a:pt x="4046506" y="711994"/>
                  <a:pt x="4045744" y="713709"/>
                  <a:pt x="4049649" y="717138"/>
                </a:cubicBezTo>
                <a:cubicBezTo>
                  <a:pt x="4047744" y="716376"/>
                  <a:pt x="4045839" y="715614"/>
                  <a:pt x="4043172" y="716662"/>
                </a:cubicBezTo>
                <a:cubicBezTo>
                  <a:pt x="4051649" y="704089"/>
                  <a:pt x="4033456" y="705041"/>
                  <a:pt x="4032599" y="690373"/>
                </a:cubicBezTo>
                <a:close/>
                <a:moveTo>
                  <a:pt x="4082986" y="686658"/>
                </a:moveTo>
                <a:cubicBezTo>
                  <a:pt x="4081653" y="688849"/>
                  <a:pt x="4080224" y="690944"/>
                  <a:pt x="4079081" y="687991"/>
                </a:cubicBezTo>
                <a:cubicBezTo>
                  <a:pt x="4072699" y="689325"/>
                  <a:pt x="4085844" y="693516"/>
                  <a:pt x="4078795" y="696278"/>
                </a:cubicBezTo>
                <a:cubicBezTo>
                  <a:pt x="4079843" y="699040"/>
                  <a:pt x="4081081" y="697040"/>
                  <a:pt x="4080796" y="695611"/>
                </a:cubicBezTo>
                <a:cubicBezTo>
                  <a:pt x="4083558" y="695897"/>
                  <a:pt x="4085653" y="697421"/>
                  <a:pt x="4086606" y="701803"/>
                </a:cubicBezTo>
                <a:cubicBezTo>
                  <a:pt x="4091845" y="696564"/>
                  <a:pt x="4082415" y="693801"/>
                  <a:pt x="4082986" y="686658"/>
                </a:cubicBezTo>
                <a:close/>
                <a:moveTo>
                  <a:pt x="4012501" y="686467"/>
                </a:moveTo>
                <a:cubicBezTo>
                  <a:pt x="4011168" y="688372"/>
                  <a:pt x="4009930" y="690277"/>
                  <a:pt x="4007167" y="691039"/>
                </a:cubicBezTo>
                <a:cubicBezTo>
                  <a:pt x="4007834" y="693516"/>
                  <a:pt x="4010120" y="692182"/>
                  <a:pt x="4011739" y="692182"/>
                </a:cubicBezTo>
                <a:cubicBezTo>
                  <a:pt x="4011739" y="695802"/>
                  <a:pt x="4009168" y="697421"/>
                  <a:pt x="4009549" y="701136"/>
                </a:cubicBezTo>
                <a:lnTo>
                  <a:pt x="4005656" y="702392"/>
                </a:lnTo>
                <a:lnTo>
                  <a:pt x="4005643" y="702374"/>
                </a:lnTo>
                <a:cubicBezTo>
                  <a:pt x="4005929" y="703803"/>
                  <a:pt x="4004691" y="705708"/>
                  <a:pt x="4003643" y="703041"/>
                </a:cubicBezTo>
                <a:lnTo>
                  <a:pt x="4005656" y="702392"/>
                </a:lnTo>
                <a:lnTo>
                  <a:pt x="4008787" y="706755"/>
                </a:lnTo>
                <a:cubicBezTo>
                  <a:pt x="4012311" y="704470"/>
                  <a:pt x="4008024" y="696469"/>
                  <a:pt x="4014883" y="696469"/>
                </a:cubicBezTo>
                <a:cubicBezTo>
                  <a:pt x="4014025" y="693135"/>
                  <a:pt x="4013263" y="689801"/>
                  <a:pt x="4012501" y="686467"/>
                </a:cubicBezTo>
                <a:close/>
                <a:moveTo>
                  <a:pt x="159544" y="681228"/>
                </a:moveTo>
                <a:cubicBezTo>
                  <a:pt x="156972" y="681419"/>
                  <a:pt x="154114" y="681324"/>
                  <a:pt x="153638" y="683705"/>
                </a:cubicBezTo>
                <a:cubicBezTo>
                  <a:pt x="157162" y="692278"/>
                  <a:pt x="172974" y="692563"/>
                  <a:pt x="162592" y="700660"/>
                </a:cubicBezTo>
                <a:cubicBezTo>
                  <a:pt x="174879" y="697040"/>
                  <a:pt x="185928" y="706089"/>
                  <a:pt x="172117" y="710661"/>
                </a:cubicBezTo>
                <a:cubicBezTo>
                  <a:pt x="175545" y="710947"/>
                  <a:pt x="178879" y="711137"/>
                  <a:pt x="182308" y="711423"/>
                </a:cubicBezTo>
                <a:cubicBezTo>
                  <a:pt x="185737" y="699993"/>
                  <a:pt x="175260" y="699517"/>
                  <a:pt x="176212" y="689992"/>
                </a:cubicBezTo>
                <a:cubicBezTo>
                  <a:pt x="183166" y="690277"/>
                  <a:pt x="181070" y="694183"/>
                  <a:pt x="186404" y="690753"/>
                </a:cubicBezTo>
                <a:cubicBezTo>
                  <a:pt x="188309" y="693611"/>
                  <a:pt x="189262" y="697230"/>
                  <a:pt x="188023" y="702565"/>
                </a:cubicBezTo>
                <a:cubicBezTo>
                  <a:pt x="200787" y="701898"/>
                  <a:pt x="191833" y="689134"/>
                  <a:pt x="189452" y="683991"/>
                </a:cubicBezTo>
                <a:cubicBezTo>
                  <a:pt x="187642" y="685420"/>
                  <a:pt x="185166" y="685039"/>
                  <a:pt x="182499" y="683991"/>
                </a:cubicBezTo>
                <a:cubicBezTo>
                  <a:pt x="179737" y="683800"/>
                  <a:pt x="176879" y="683134"/>
                  <a:pt x="174117" y="681991"/>
                </a:cubicBezTo>
                <a:cubicBezTo>
                  <a:pt x="172402" y="687420"/>
                  <a:pt x="178117" y="687515"/>
                  <a:pt x="175260" y="693801"/>
                </a:cubicBezTo>
                <a:cubicBezTo>
                  <a:pt x="172879" y="690658"/>
                  <a:pt x="163258" y="674847"/>
                  <a:pt x="160877" y="685229"/>
                </a:cubicBezTo>
                <a:cubicBezTo>
                  <a:pt x="156972" y="683991"/>
                  <a:pt x="158019" y="682753"/>
                  <a:pt x="159544" y="681228"/>
                </a:cubicBezTo>
                <a:close/>
                <a:moveTo>
                  <a:pt x="142172" y="678740"/>
                </a:moveTo>
                <a:cubicBezTo>
                  <a:pt x="139232" y="677728"/>
                  <a:pt x="136350" y="676943"/>
                  <a:pt x="133350" y="679895"/>
                </a:cubicBezTo>
                <a:cubicBezTo>
                  <a:pt x="135445" y="681991"/>
                  <a:pt x="152876" y="687705"/>
                  <a:pt x="151352" y="678943"/>
                </a:cubicBezTo>
                <a:cubicBezTo>
                  <a:pt x="148113" y="680991"/>
                  <a:pt x="145113" y="679752"/>
                  <a:pt x="142172" y="678740"/>
                </a:cubicBezTo>
                <a:close/>
                <a:moveTo>
                  <a:pt x="315087" y="673704"/>
                </a:moveTo>
                <a:cubicBezTo>
                  <a:pt x="311563" y="673990"/>
                  <a:pt x="308134" y="674085"/>
                  <a:pt x="304895" y="674085"/>
                </a:cubicBezTo>
                <a:cubicBezTo>
                  <a:pt x="304800" y="674371"/>
                  <a:pt x="304704" y="674561"/>
                  <a:pt x="304609" y="674847"/>
                </a:cubicBezTo>
                <a:cubicBezTo>
                  <a:pt x="308324" y="675514"/>
                  <a:pt x="312039" y="676276"/>
                  <a:pt x="315944" y="676847"/>
                </a:cubicBezTo>
                <a:cubicBezTo>
                  <a:pt x="316039" y="675609"/>
                  <a:pt x="315658" y="674561"/>
                  <a:pt x="315087" y="673704"/>
                </a:cubicBezTo>
                <a:close/>
                <a:moveTo>
                  <a:pt x="403194" y="667131"/>
                </a:moveTo>
                <a:cubicBezTo>
                  <a:pt x="422910" y="671893"/>
                  <a:pt x="429197" y="666083"/>
                  <a:pt x="441008" y="674560"/>
                </a:cubicBezTo>
                <a:cubicBezTo>
                  <a:pt x="437103" y="677894"/>
                  <a:pt x="412528" y="674465"/>
                  <a:pt x="397574" y="673703"/>
                </a:cubicBezTo>
                <a:cubicBezTo>
                  <a:pt x="399479" y="671417"/>
                  <a:pt x="403670" y="671703"/>
                  <a:pt x="403194" y="667131"/>
                </a:cubicBezTo>
                <a:close/>
                <a:moveTo>
                  <a:pt x="1414748" y="665512"/>
                </a:moveTo>
                <a:cubicBezTo>
                  <a:pt x="1414558" y="666370"/>
                  <a:pt x="1414843" y="667417"/>
                  <a:pt x="1416082" y="668465"/>
                </a:cubicBezTo>
                <a:cubicBezTo>
                  <a:pt x="1415129" y="668275"/>
                  <a:pt x="1413986" y="667322"/>
                  <a:pt x="1412653" y="666370"/>
                </a:cubicBezTo>
                <a:cubicBezTo>
                  <a:pt x="1411605" y="666846"/>
                  <a:pt x="1410557" y="667227"/>
                  <a:pt x="1409509" y="667703"/>
                </a:cubicBezTo>
                <a:cubicBezTo>
                  <a:pt x="1409128" y="671418"/>
                  <a:pt x="1408462" y="675228"/>
                  <a:pt x="1407890" y="679038"/>
                </a:cubicBezTo>
                <a:cubicBezTo>
                  <a:pt x="1410176" y="679800"/>
                  <a:pt x="1412081" y="680943"/>
                  <a:pt x="1411891" y="683419"/>
                </a:cubicBezTo>
                <a:cubicBezTo>
                  <a:pt x="1411129" y="683324"/>
                  <a:pt x="1410271" y="683229"/>
                  <a:pt x="1409509" y="683134"/>
                </a:cubicBezTo>
                <a:cubicBezTo>
                  <a:pt x="1408938" y="682657"/>
                  <a:pt x="1408176" y="682467"/>
                  <a:pt x="1407509" y="682467"/>
                </a:cubicBezTo>
                <a:cubicBezTo>
                  <a:pt x="1407509" y="682562"/>
                  <a:pt x="1407414" y="682753"/>
                  <a:pt x="1407414" y="682848"/>
                </a:cubicBezTo>
                <a:cubicBezTo>
                  <a:pt x="1408081" y="682943"/>
                  <a:pt x="1408843" y="683038"/>
                  <a:pt x="1409509" y="683134"/>
                </a:cubicBezTo>
                <a:cubicBezTo>
                  <a:pt x="1410271" y="683705"/>
                  <a:pt x="1410938" y="684276"/>
                  <a:pt x="1411700" y="684753"/>
                </a:cubicBezTo>
                <a:cubicBezTo>
                  <a:pt x="1411891" y="684276"/>
                  <a:pt x="1411986" y="683896"/>
                  <a:pt x="1411986" y="683515"/>
                </a:cubicBezTo>
                <a:cubicBezTo>
                  <a:pt x="1428940" y="685229"/>
                  <a:pt x="1432084" y="680276"/>
                  <a:pt x="1451610" y="683705"/>
                </a:cubicBezTo>
                <a:cubicBezTo>
                  <a:pt x="1445990" y="692563"/>
                  <a:pt x="1441228" y="685801"/>
                  <a:pt x="1436084" y="687420"/>
                </a:cubicBezTo>
                <a:cubicBezTo>
                  <a:pt x="1437608" y="687991"/>
                  <a:pt x="1439227" y="688753"/>
                  <a:pt x="1441037" y="689706"/>
                </a:cubicBezTo>
                <a:cubicBezTo>
                  <a:pt x="1446085" y="689611"/>
                  <a:pt x="1447800" y="690373"/>
                  <a:pt x="1447609" y="691135"/>
                </a:cubicBezTo>
                <a:cubicBezTo>
                  <a:pt x="1448752" y="690944"/>
                  <a:pt x="1449705" y="690658"/>
                  <a:pt x="1450276" y="689801"/>
                </a:cubicBezTo>
                <a:cubicBezTo>
                  <a:pt x="1450848" y="688944"/>
                  <a:pt x="1451229" y="688087"/>
                  <a:pt x="1451705" y="687229"/>
                </a:cubicBezTo>
                <a:cubicBezTo>
                  <a:pt x="1451610" y="687134"/>
                  <a:pt x="1451514" y="687134"/>
                  <a:pt x="1451419" y="686944"/>
                </a:cubicBezTo>
                <a:cubicBezTo>
                  <a:pt x="1453324" y="685420"/>
                  <a:pt x="1452277" y="683800"/>
                  <a:pt x="1453515" y="682181"/>
                </a:cubicBezTo>
                <a:cubicBezTo>
                  <a:pt x="1456087" y="667703"/>
                  <a:pt x="1436656" y="657797"/>
                  <a:pt x="1414748" y="665512"/>
                </a:cubicBezTo>
                <a:close/>
                <a:moveTo>
                  <a:pt x="428613" y="664976"/>
                </a:moveTo>
                <a:cubicBezTo>
                  <a:pt x="415957" y="665750"/>
                  <a:pt x="402479" y="667370"/>
                  <a:pt x="387858" y="665893"/>
                </a:cubicBezTo>
                <a:cubicBezTo>
                  <a:pt x="386429" y="671418"/>
                  <a:pt x="399574" y="665512"/>
                  <a:pt x="395001" y="673418"/>
                </a:cubicBezTo>
                <a:cubicBezTo>
                  <a:pt x="386048" y="675037"/>
                  <a:pt x="373189" y="672656"/>
                  <a:pt x="362807" y="672847"/>
                </a:cubicBezTo>
                <a:cubicBezTo>
                  <a:pt x="371665" y="674656"/>
                  <a:pt x="380238" y="677228"/>
                  <a:pt x="387382" y="681991"/>
                </a:cubicBezTo>
                <a:cubicBezTo>
                  <a:pt x="395097" y="681133"/>
                  <a:pt x="398050" y="675037"/>
                  <a:pt x="408527" y="677323"/>
                </a:cubicBezTo>
                <a:cubicBezTo>
                  <a:pt x="409861" y="680276"/>
                  <a:pt x="412337" y="682753"/>
                  <a:pt x="415575" y="684753"/>
                </a:cubicBezTo>
                <a:cubicBezTo>
                  <a:pt x="433006" y="685324"/>
                  <a:pt x="450532" y="685610"/>
                  <a:pt x="467868" y="685515"/>
                </a:cubicBezTo>
                <a:cubicBezTo>
                  <a:pt x="467677" y="682467"/>
                  <a:pt x="467487" y="679419"/>
                  <a:pt x="467392" y="676371"/>
                </a:cubicBezTo>
                <a:cubicBezTo>
                  <a:pt x="466534" y="676276"/>
                  <a:pt x="465677" y="676180"/>
                  <a:pt x="464820" y="676085"/>
                </a:cubicBezTo>
                <a:cubicBezTo>
                  <a:pt x="464915" y="677133"/>
                  <a:pt x="462915" y="677990"/>
                  <a:pt x="457295" y="677895"/>
                </a:cubicBezTo>
                <a:cubicBezTo>
                  <a:pt x="450532" y="677895"/>
                  <a:pt x="453104" y="674180"/>
                  <a:pt x="444627" y="676561"/>
                </a:cubicBezTo>
                <a:cubicBezTo>
                  <a:pt x="445865" y="675228"/>
                  <a:pt x="447484" y="674275"/>
                  <a:pt x="449104" y="673704"/>
                </a:cubicBezTo>
                <a:cubicBezTo>
                  <a:pt x="452342" y="665893"/>
                  <a:pt x="463200" y="678085"/>
                  <a:pt x="464439" y="669132"/>
                </a:cubicBezTo>
                <a:cubicBezTo>
                  <a:pt x="453104" y="664274"/>
                  <a:pt x="441269" y="664203"/>
                  <a:pt x="428613" y="664976"/>
                </a:cubicBezTo>
                <a:close/>
                <a:moveTo>
                  <a:pt x="2105311" y="664846"/>
                </a:moveTo>
                <a:cubicBezTo>
                  <a:pt x="2102548" y="673513"/>
                  <a:pt x="2114645" y="669037"/>
                  <a:pt x="2115693" y="678085"/>
                </a:cubicBezTo>
                <a:cubicBezTo>
                  <a:pt x="2120170" y="677419"/>
                  <a:pt x="2127694" y="670561"/>
                  <a:pt x="2119789" y="667227"/>
                </a:cubicBezTo>
                <a:cubicBezTo>
                  <a:pt x="2114455" y="672942"/>
                  <a:pt x="2111978" y="666560"/>
                  <a:pt x="2105311" y="664846"/>
                </a:cubicBezTo>
                <a:close/>
                <a:moveTo>
                  <a:pt x="4024027" y="663417"/>
                </a:moveTo>
                <a:cubicBezTo>
                  <a:pt x="4020693" y="667989"/>
                  <a:pt x="4020979" y="675228"/>
                  <a:pt x="4017169" y="679419"/>
                </a:cubicBezTo>
                <a:cubicBezTo>
                  <a:pt x="4018883" y="683134"/>
                  <a:pt x="4020121" y="675990"/>
                  <a:pt x="4021741" y="680562"/>
                </a:cubicBezTo>
                <a:cubicBezTo>
                  <a:pt x="4021931" y="674466"/>
                  <a:pt x="4026694" y="671608"/>
                  <a:pt x="4024027" y="663417"/>
                </a:cubicBezTo>
                <a:close/>
                <a:moveTo>
                  <a:pt x="2093214" y="661226"/>
                </a:moveTo>
                <a:cubicBezTo>
                  <a:pt x="2090642" y="661226"/>
                  <a:pt x="2087785" y="661321"/>
                  <a:pt x="2084832" y="661512"/>
                </a:cubicBezTo>
                <a:cubicBezTo>
                  <a:pt x="2079498" y="677990"/>
                  <a:pt x="2087499" y="703993"/>
                  <a:pt x="2103406" y="687705"/>
                </a:cubicBezTo>
                <a:cubicBezTo>
                  <a:pt x="2082546" y="690658"/>
                  <a:pt x="2104930" y="672085"/>
                  <a:pt x="2102929" y="661512"/>
                </a:cubicBezTo>
                <a:cubicBezTo>
                  <a:pt x="2099977" y="661321"/>
                  <a:pt x="2096833" y="661226"/>
                  <a:pt x="2093500" y="661226"/>
                </a:cubicBezTo>
                <a:cubicBezTo>
                  <a:pt x="2095786" y="662083"/>
                  <a:pt x="2094833" y="666655"/>
                  <a:pt x="2092261" y="666655"/>
                </a:cubicBezTo>
                <a:cubicBezTo>
                  <a:pt x="2092547" y="664846"/>
                  <a:pt x="2092928" y="663036"/>
                  <a:pt x="2093214" y="661226"/>
                </a:cubicBezTo>
                <a:close/>
                <a:moveTo>
                  <a:pt x="2095214" y="649796"/>
                </a:moveTo>
                <a:cubicBezTo>
                  <a:pt x="2093500" y="650272"/>
                  <a:pt x="2091976" y="651225"/>
                  <a:pt x="2090452" y="652368"/>
                </a:cubicBezTo>
                <a:cubicBezTo>
                  <a:pt x="2091880" y="652653"/>
                  <a:pt x="2093214" y="653130"/>
                  <a:pt x="2094547" y="653606"/>
                </a:cubicBezTo>
                <a:cubicBezTo>
                  <a:pt x="2094833" y="652273"/>
                  <a:pt x="2095024" y="651034"/>
                  <a:pt x="2095214" y="649796"/>
                </a:cubicBezTo>
                <a:close/>
                <a:moveTo>
                  <a:pt x="2096929" y="640462"/>
                </a:moveTo>
                <a:cubicBezTo>
                  <a:pt x="2096738" y="641700"/>
                  <a:pt x="2096548" y="642938"/>
                  <a:pt x="2096262" y="644176"/>
                </a:cubicBezTo>
                <a:cubicBezTo>
                  <a:pt x="2097691" y="644367"/>
                  <a:pt x="2099024" y="644653"/>
                  <a:pt x="2100453" y="644843"/>
                </a:cubicBezTo>
                <a:cubicBezTo>
                  <a:pt x="2100643" y="643605"/>
                  <a:pt x="2100834" y="642367"/>
                  <a:pt x="2101120" y="641128"/>
                </a:cubicBezTo>
                <a:cubicBezTo>
                  <a:pt x="2099691" y="640843"/>
                  <a:pt x="2098357" y="640652"/>
                  <a:pt x="2096929" y="640462"/>
                </a:cubicBezTo>
                <a:close/>
                <a:moveTo>
                  <a:pt x="2116645" y="637890"/>
                </a:moveTo>
                <a:cubicBezTo>
                  <a:pt x="2112740" y="637509"/>
                  <a:pt x="2109502" y="637985"/>
                  <a:pt x="2107692" y="640271"/>
                </a:cubicBezTo>
                <a:cubicBezTo>
                  <a:pt x="2099500" y="638461"/>
                  <a:pt x="2101691" y="656654"/>
                  <a:pt x="2108073" y="649891"/>
                </a:cubicBezTo>
                <a:cubicBezTo>
                  <a:pt x="2101786" y="647605"/>
                  <a:pt x="2106263" y="644557"/>
                  <a:pt x="2107692" y="640271"/>
                </a:cubicBezTo>
                <a:cubicBezTo>
                  <a:pt x="2111407" y="643795"/>
                  <a:pt x="2117788" y="652177"/>
                  <a:pt x="2109502" y="653987"/>
                </a:cubicBezTo>
                <a:cubicBezTo>
                  <a:pt x="2112168" y="653892"/>
                  <a:pt x="2113597" y="657035"/>
                  <a:pt x="2114931" y="659130"/>
                </a:cubicBezTo>
                <a:cubicBezTo>
                  <a:pt x="2116169" y="658750"/>
                  <a:pt x="2117407" y="657988"/>
                  <a:pt x="2118455" y="656940"/>
                </a:cubicBezTo>
                <a:cubicBezTo>
                  <a:pt x="2116836" y="651320"/>
                  <a:pt x="2115502" y="645319"/>
                  <a:pt x="2116645" y="637890"/>
                </a:cubicBezTo>
                <a:close/>
                <a:moveTo>
                  <a:pt x="1839396" y="626424"/>
                </a:moveTo>
                <a:cubicBezTo>
                  <a:pt x="1836181" y="627222"/>
                  <a:pt x="1832943" y="628603"/>
                  <a:pt x="1829752" y="629794"/>
                </a:cubicBezTo>
                <a:cubicBezTo>
                  <a:pt x="1831276" y="631889"/>
                  <a:pt x="1833181" y="633603"/>
                  <a:pt x="1835277" y="634842"/>
                </a:cubicBezTo>
                <a:cubicBezTo>
                  <a:pt x="1835467" y="634556"/>
                  <a:pt x="1835563" y="634366"/>
                  <a:pt x="1835753" y="634080"/>
                </a:cubicBezTo>
                <a:cubicBezTo>
                  <a:pt x="1842516" y="635794"/>
                  <a:pt x="1844326" y="633032"/>
                  <a:pt x="1843278" y="627889"/>
                </a:cubicBezTo>
                <a:cubicBezTo>
                  <a:pt x="1845468" y="631222"/>
                  <a:pt x="1850422" y="630555"/>
                  <a:pt x="1848898" y="626555"/>
                </a:cubicBezTo>
                <a:cubicBezTo>
                  <a:pt x="1845802" y="625412"/>
                  <a:pt x="1842611" y="625626"/>
                  <a:pt x="1839396" y="626424"/>
                </a:cubicBezTo>
                <a:close/>
                <a:moveTo>
                  <a:pt x="183642" y="623031"/>
                </a:moveTo>
                <a:cubicBezTo>
                  <a:pt x="183547" y="625317"/>
                  <a:pt x="183356" y="627603"/>
                  <a:pt x="183166" y="629984"/>
                </a:cubicBezTo>
                <a:cubicBezTo>
                  <a:pt x="200120" y="627603"/>
                  <a:pt x="194215" y="631508"/>
                  <a:pt x="200692" y="635890"/>
                </a:cubicBezTo>
                <a:cubicBezTo>
                  <a:pt x="200406" y="631508"/>
                  <a:pt x="203930" y="631032"/>
                  <a:pt x="203835" y="626841"/>
                </a:cubicBezTo>
                <a:cubicBezTo>
                  <a:pt x="194024" y="623507"/>
                  <a:pt x="194500" y="625698"/>
                  <a:pt x="183642" y="623031"/>
                </a:cubicBezTo>
                <a:close/>
                <a:moveTo>
                  <a:pt x="1858101" y="620709"/>
                </a:moveTo>
                <a:cubicBezTo>
                  <a:pt x="1856875" y="621721"/>
                  <a:pt x="1855708" y="623603"/>
                  <a:pt x="1854327" y="624936"/>
                </a:cubicBezTo>
                <a:cubicBezTo>
                  <a:pt x="1857470" y="625888"/>
                  <a:pt x="1860042" y="626650"/>
                  <a:pt x="1862328" y="627508"/>
                </a:cubicBezTo>
                <a:cubicBezTo>
                  <a:pt x="1863376" y="625698"/>
                  <a:pt x="1864328" y="623888"/>
                  <a:pt x="1862233" y="621697"/>
                </a:cubicBezTo>
                <a:cubicBezTo>
                  <a:pt x="1860613" y="619554"/>
                  <a:pt x="1859327" y="619697"/>
                  <a:pt x="1858101" y="620709"/>
                </a:cubicBezTo>
                <a:close/>
                <a:moveTo>
                  <a:pt x="1824799" y="615220"/>
                </a:moveTo>
                <a:cubicBezTo>
                  <a:pt x="1824895" y="616935"/>
                  <a:pt x="1825180" y="618459"/>
                  <a:pt x="1825466" y="619888"/>
                </a:cubicBezTo>
                <a:cubicBezTo>
                  <a:pt x="1826609" y="619411"/>
                  <a:pt x="1828324" y="619126"/>
                  <a:pt x="1831086" y="619030"/>
                </a:cubicBezTo>
                <a:cubicBezTo>
                  <a:pt x="1828228" y="615792"/>
                  <a:pt x="1826323" y="615125"/>
                  <a:pt x="1824799" y="615220"/>
                </a:cubicBezTo>
                <a:close/>
                <a:moveTo>
                  <a:pt x="1284637" y="614077"/>
                </a:moveTo>
                <a:cubicBezTo>
                  <a:pt x="1278064" y="615220"/>
                  <a:pt x="1271683" y="615887"/>
                  <a:pt x="1265301" y="618268"/>
                </a:cubicBezTo>
                <a:cubicBezTo>
                  <a:pt x="1267111" y="618745"/>
                  <a:pt x="1268825" y="619507"/>
                  <a:pt x="1270444" y="621030"/>
                </a:cubicBezTo>
                <a:cubicBezTo>
                  <a:pt x="1277969" y="612458"/>
                  <a:pt x="1278636" y="618935"/>
                  <a:pt x="1283208" y="618459"/>
                </a:cubicBezTo>
                <a:cubicBezTo>
                  <a:pt x="1284351" y="617316"/>
                  <a:pt x="1285589" y="615982"/>
                  <a:pt x="1286542" y="614744"/>
                </a:cubicBezTo>
                <a:cubicBezTo>
                  <a:pt x="1285970" y="614553"/>
                  <a:pt x="1285303" y="614363"/>
                  <a:pt x="1284637" y="614077"/>
                </a:cubicBezTo>
                <a:close/>
                <a:moveTo>
                  <a:pt x="218218" y="607886"/>
                </a:moveTo>
                <a:cubicBezTo>
                  <a:pt x="217837" y="609124"/>
                  <a:pt x="217741" y="610553"/>
                  <a:pt x="218313" y="612077"/>
                </a:cubicBezTo>
                <a:cubicBezTo>
                  <a:pt x="216694" y="611982"/>
                  <a:pt x="215169" y="611886"/>
                  <a:pt x="213550" y="611791"/>
                </a:cubicBezTo>
                <a:cubicBezTo>
                  <a:pt x="219932" y="616935"/>
                  <a:pt x="228314" y="620459"/>
                  <a:pt x="237744" y="622840"/>
                </a:cubicBezTo>
                <a:cubicBezTo>
                  <a:pt x="238125" y="621221"/>
                  <a:pt x="238411" y="619221"/>
                  <a:pt x="238315" y="616554"/>
                </a:cubicBezTo>
                <a:cubicBezTo>
                  <a:pt x="253460" y="616744"/>
                  <a:pt x="256032" y="622840"/>
                  <a:pt x="263176" y="623983"/>
                </a:cubicBezTo>
                <a:cubicBezTo>
                  <a:pt x="261556" y="624364"/>
                  <a:pt x="258794" y="624650"/>
                  <a:pt x="256413" y="626174"/>
                </a:cubicBezTo>
                <a:cubicBezTo>
                  <a:pt x="264223" y="627126"/>
                  <a:pt x="272319" y="627793"/>
                  <a:pt x="280511" y="628270"/>
                </a:cubicBezTo>
                <a:cubicBezTo>
                  <a:pt x="282797" y="627603"/>
                  <a:pt x="283654" y="626746"/>
                  <a:pt x="291084" y="627031"/>
                </a:cubicBezTo>
                <a:cubicBezTo>
                  <a:pt x="291274" y="627603"/>
                  <a:pt x="291369" y="628365"/>
                  <a:pt x="291560" y="629032"/>
                </a:cubicBezTo>
                <a:cubicBezTo>
                  <a:pt x="306133" y="629889"/>
                  <a:pt x="320135" y="631032"/>
                  <a:pt x="331375" y="633794"/>
                </a:cubicBezTo>
                <a:cubicBezTo>
                  <a:pt x="329470" y="636747"/>
                  <a:pt x="325660" y="637699"/>
                  <a:pt x="320897" y="637699"/>
                </a:cubicBezTo>
                <a:cubicBezTo>
                  <a:pt x="338042" y="640843"/>
                  <a:pt x="366903" y="644462"/>
                  <a:pt x="394240" y="646272"/>
                </a:cubicBezTo>
                <a:cubicBezTo>
                  <a:pt x="391668" y="644462"/>
                  <a:pt x="389953" y="641700"/>
                  <a:pt x="390144" y="637890"/>
                </a:cubicBezTo>
                <a:cubicBezTo>
                  <a:pt x="395287" y="641128"/>
                  <a:pt x="399764" y="645034"/>
                  <a:pt x="409861" y="644748"/>
                </a:cubicBezTo>
                <a:cubicBezTo>
                  <a:pt x="409003" y="645700"/>
                  <a:pt x="407956" y="646367"/>
                  <a:pt x="406813" y="646939"/>
                </a:cubicBezTo>
                <a:cubicBezTo>
                  <a:pt x="425863" y="647796"/>
                  <a:pt x="443008" y="647510"/>
                  <a:pt x="453580" y="645129"/>
                </a:cubicBezTo>
                <a:cubicBezTo>
                  <a:pt x="458152" y="646272"/>
                  <a:pt x="462534" y="647129"/>
                  <a:pt x="467011" y="647796"/>
                </a:cubicBezTo>
                <a:cubicBezTo>
                  <a:pt x="467011" y="640080"/>
                  <a:pt x="467296" y="632651"/>
                  <a:pt x="467582" y="625412"/>
                </a:cubicBezTo>
                <a:cubicBezTo>
                  <a:pt x="448723" y="626269"/>
                  <a:pt x="430244" y="625888"/>
                  <a:pt x="412051" y="624745"/>
                </a:cubicBezTo>
                <a:cubicBezTo>
                  <a:pt x="408051" y="628841"/>
                  <a:pt x="404526" y="625222"/>
                  <a:pt x="400907" y="623983"/>
                </a:cubicBezTo>
                <a:cubicBezTo>
                  <a:pt x="399859" y="623888"/>
                  <a:pt x="398907" y="623888"/>
                  <a:pt x="397954" y="623793"/>
                </a:cubicBezTo>
                <a:cubicBezTo>
                  <a:pt x="397669" y="623888"/>
                  <a:pt x="397383" y="623793"/>
                  <a:pt x="397097" y="623983"/>
                </a:cubicBezTo>
                <a:cubicBezTo>
                  <a:pt x="397097" y="623888"/>
                  <a:pt x="397097" y="623793"/>
                  <a:pt x="397097" y="623698"/>
                </a:cubicBezTo>
                <a:cubicBezTo>
                  <a:pt x="349567" y="619983"/>
                  <a:pt x="303276" y="613125"/>
                  <a:pt x="255937" y="614363"/>
                </a:cubicBezTo>
                <a:cubicBezTo>
                  <a:pt x="250984" y="609696"/>
                  <a:pt x="229648" y="604076"/>
                  <a:pt x="218218" y="607886"/>
                </a:cubicBezTo>
                <a:close/>
                <a:moveTo>
                  <a:pt x="4057459" y="597409"/>
                </a:moveTo>
                <a:cubicBezTo>
                  <a:pt x="4048982" y="596932"/>
                  <a:pt x="4053078" y="605314"/>
                  <a:pt x="4054507" y="611982"/>
                </a:cubicBezTo>
                <a:cubicBezTo>
                  <a:pt x="4056793" y="610744"/>
                  <a:pt x="4058126" y="611315"/>
                  <a:pt x="4059079" y="613125"/>
                </a:cubicBezTo>
                <a:cubicBezTo>
                  <a:pt x="4060317" y="610267"/>
                  <a:pt x="4057650" y="605600"/>
                  <a:pt x="4057459" y="597409"/>
                </a:cubicBezTo>
                <a:close/>
                <a:moveTo>
                  <a:pt x="2741104" y="588931"/>
                </a:moveTo>
                <a:cubicBezTo>
                  <a:pt x="2744248" y="591979"/>
                  <a:pt x="2747391" y="595123"/>
                  <a:pt x="2750439" y="598171"/>
                </a:cubicBezTo>
                <a:cubicBezTo>
                  <a:pt x="2750534" y="598075"/>
                  <a:pt x="2750534" y="598075"/>
                  <a:pt x="2750629" y="597980"/>
                </a:cubicBezTo>
                <a:cubicBezTo>
                  <a:pt x="2750248" y="594170"/>
                  <a:pt x="2746438" y="591122"/>
                  <a:pt x="2741104" y="588931"/>
                </a:cubicBezTo>
                <a:close/>
                <a:moveTo>
                  <a:pt x="2197989" y="587598"/>
                </a:moveTo>
                <a:cubicBezTo>
                  <a:pt x="2196370" y="589693"/>
                  <a:pt x="2194465" y="591503"/>
                  <a:pt x="2192560" y="593313"/>
                </a:cubicBezTo>
                <a:cubicBezTo>
                  <a:pt x="2195036" y="592837"/>
                  <a:pt x="2197322" y="592360"/>
                  <a:pt x="2199418" y="591789"/>
                </a:cubicBezTo>
                <a:cubicBezTo>
                  <a:pt x="2199513" y="590074"/>
                  <a:pt x="2199227" y="588550"/>
                  <a:pt x="2197989" y="587598"/>
                </a:cubicBezTo>
                <a:close/>
                <a:moveTo>
                  <a:pt x="1876996" y="587598"/>
                </a:moveTo>
                <a:cubicBezTo>
                  <a:pt x="1871186" y="594170"/>
                  <a:pt x="1864328" y="597504"/>
                  <a:pt x="1854232" y="594265"/>
                </a:cubicBezTo>
                <a:cubicBezTo>
                  <a:pt x="1848707" y="594932"/>
                  <a:pt x="1842230" y="594265"/>
                  <a:pt x="1837087" y="597980"/>
                </a:cubicBezTo>
                <a:cubicBezTo>
                  <a:pt x="1839373" y="598075"/>
                  <a:pt x="1841563" y="597885"/>
                  <a:pt x="1843278" y="597789"/>
                </a:cubicBezTo>
                <a:cubicBezTo>
                  <a:pt x="1840992" y="601219"/>
                  <a:pt x="1836229" y="605314"/>
                  <a:pt x="1831753" y="606838"/>
                </a:cubicBezTo>
                <a:cubicBezTo>
                  <a:pt x="1832705" y="608553"/>
                  <a:pt x="1833658" y="610458"/>
                  <a:pt x="1835086" y="612839"/>
                </a:cubicBezTo>
                <a:cubicBezTo>
                  <a:pt x="1838039" y="614649"/>
                  <a:pt x="1841182" y="610363"/>
                  <a:pt x="1844326" y="608362"/>
                </a:cubicBezTo>
                <a:cubicBezTo>
                  <a:pt x="1839087" y="615030"/>
                  <a:pt x="1844897" y="616935"/>
                  <a:pt x="1848231" y="618935"/>
                </a:cubicBezTo>
                <a:cubicBezTo>
                  <a:pt x="1848517" y="613506"/>
                  <a:pt x="1852803" y="608077"/>
                  <a:pt x="1857470" y="613411"/>
                </a:cubicBezTo>
                <a:cubicBezTo>
                  <a:pt x="1857565" y="612553"/>
                  <a:pt x="1857756" y="611982"/>
                  <a:pt x="1857946" y="611220"/>
                </a:cubicBezTo>
                <a:cubicBezTo>
                  <a:pt x="1853565" y="611505"/>
                  <a:pt x="1847469" y="607696"/>
                  <a:pt x="1844135" y="607505"/>
                </a:cubicBezTo>
                <a:cubicBezTo>
                  <a:pt x="1850422" y="602076"/>
                  <a:pt x="1853374" y="605029"/>
                  <a:pt x="1858994" y="607600"/>
                </a:cubicBezTo>
                <a:cubicBezTo>
                  <a:pt x="1863280" y="598742"/>
                  <a:pt x="1874901" y="599218"/>
                  <a:pt x="1876996" y="587598"/>
                </a:cubicBezTo>
                <a:close/>
                <a:moveTo>
                  <a:pt x="58972" y="586919"/>
                </a:moveTo>
                <a:cubicBezTo>
                  <a:pt x="67961" y="587955"/>
                  <a:pt x="78915" y="589169"/>
                  <a:pt x="86583" y="587883"/>
                </a:cubicBezTo>
                <a:cubicBezTo>
                  <a:pt x="88583" y="598360"/>
                  <a:pt x="81344" y="599122"/>
                  <a:pt x="80106" y="606076"/>
                </a:cubicBezTo>
                <a:cubicBezTo>
                  <a:pt x="74867" y="604266"/>
                  <a:pt x="72200" y="600551"/>
                  <a:pt x="67818" y="598170"/>
                </a:cubicBezTo>
                <a:cubicBezTo>
                  <a:pt x="68009" y="595884"/>
                  <a:pt x="71057" y="596551"/>
                  <a:pt x="73152" y="596265"/>
                </a:cubicBezTo>
                <a:cubicBezTo>
                  <a:pt x="62008" y="590931"/>
                  <a:pt x="50197" y="590740"/>
                  <a:pt x="43149" y="587026"/>
                </a:cubicBezTo>
                <a:cubicBezTo>
                  <a:pt x="42958" y="585026"/>
                  <a:pt x="49983" y="585883"/>
                  <a:pt x="58972" y="586919"/>
                </a:cubicBezTo>
                <a:close/>
                <a:moveTo>
                  <a:pt x="6186" y="586535"/>
                </a:moveTo>
                <a:lnTo>
                  <a:pt x="3714" y="598170"/>
                </a:lnTo>
                <a:cubicBezTo>
                  <a:pt x="4000" y="594265"/>
                  <a:pt x="4286" y="590455"/>
                  <a:pt x="4572" y="586550"/>
                </a:cubicBezTo>
                <a:close/>
                <a:moveTo>
                  <a:pt x="155924" y="583693"/>
                </a:moveTo>
                <a:cubicBezTo>
                  <a:pt x="163830" y="589217"/>
                  <a:pt x="182594" y="597599"/>
                  <a:pt x="193548" y="593503"/>
                </a:cubicBezTo>
                <a:cubicBezTo>
                  <a:pt x="182213" y="590646"/>
                  <a:pt x="161258" y="583883"/>
                  <a:pt x="155924" y="583693"/>
                </a:cubicBezTo>
                <a:close/>
                <a:moveTo>
                  <a:pt x="188186" y="582000"/>
                </a:moveTo>
                <a:cubicBezTo>
                  <a:pt x="182594" y="581049"/>
                  <a:pt x="176951" y="580978"/>
                  <a:pt x="171450" y="582454"/>
                </a:cubicBezTo>
                <a:cubicBezTo>
                  <a:pt x="192786" y="587217"/>
                  <a:pt x="214312" y="601123"/>
                  <a:pt x="231838" y="596265"/>
                </a:cubicBezTo>
                <a:cubicBezTo>
                  <a:pt x="221265" y="595622"/>
                  <a:pt x="204960" y="584853"/>
                  <a:pt x="188186" y="582000"/>
                </a:cubicBezTo>
                <a:close/>
                <a:moveTo>
                  <a:pt x="1365980" y="579978"/>
                </a:moveTo>
                <a:cubicBezTo>
                  <a:pt x="1364932" y="581788"/>
                  <a:pt x="1363504" y="583216"/>
                  <a:pt x="1362075" y="584740"/>
                </a:cubicBezTo>
                <a:cubicBezTo>
                  <a:pt x="1363027" y="585502"/>
                  <a:pt x="1363789" y="586264"/>
                  <a:pt x="1364551" y="586931"/>
                </a:cubicBezTo>
                <a:cubicBezTo>
                  <a:pt x="1367599" y="585598"/>
                  <a:pt x="1369409" y="581407"/>
                  <a:pt x="1365980" y="579978"/>
                </a:cubicBezTo>
                <a:close/>
                <a:moveTo>
                  <a:pt x="7620" y="579787"/>
                </a:moveTo>
                <a:cubicBezTo>
                  <a:pt x="15240" y="585407"/>
                  <a:pt x="31146" y="581025"/>
                  <a:pt x="35433" y="584168"/>
                </a:cubicBezTo>
                <a:cubicBezTo>
                  <a:pt x="30670" y="587693"/>
                  <a:pt x="25789" y="587216"/>
                  <a:pt x="20681" y="586395"/>
                </a:cubicBezTo>
                <a:lnTo>
                  <a:pt x="6186" y="586535"/>
                </a:lnTo>
                <a:close/>
                <a:moveTo>
                  <a:pt x="1381030" y="576739"/>
                </a:moveTo>
                <a:cubicBezTo>
                  <a:pt x="1379982" y="578263"/>
                  <a:pt x="1379696" y="580263"/>
                  <a:pt x="1380363" y="582550"/>
                </a:cubicBezTo>
                <a:cubicBezTo>
                  <a:pt x="1381792" y="582740"/>
                  <a:pt x="1382935" y="582454"/>
                  <a:pt x="1382935" y="580835"/>
                </a:cubicBezTo>
                <a:cubicBezTo>
                  <a:pt x="1381411" y="580168"/>
                  <a:pt x="1380744" y="578835"/>
                  <a:pt x="1381506" y="576739"/>
                </a:cubicBezTo>
                <a:cubicBezTo>
                  <a:pt x="1381315" y="576739"/>
                  <a:pt x="1381220" y="576739"/>
                  <a:pt x="1381030" y="576739"/>
                </a:cubicBezTo>
                <a:close/>
                <a:moveTo>
                  <a:pt x="154495" y="567310"/>
                </a:moveTo>
                <a:cubicBezTo>
                  <a:pt x="152685" y="579406"/>
                  <a:pt x="173545" y="573025"/>
                  <a:pt x="174593" y="573406"/>
                </a:cubicBezTo>
                <a:cubicBezTo>
                  <a:pt x="169259" y="570358"/>
                  <a:pt x="164687" y="566643"/>
                  <a:pt x="154495" y="567310"/>
                </a:cubicBezTo>
                <a:close/>
                <a:moveTo>
                  <a:pt x="1213199" y="565786"/>
                </a:moveTo>
                <a:cubicBezTo>
                  <a:pt x="1213199" y="567310"/>
                  <a:pt x="1213580" y="568548"/>
                  <a:pt x="1215009" y="569119"/>
                </a:cubicBezTo>
                <a:cubicBezTo>
                  <a:pt x="1215104" y="569500"/>
                  <a:pt x="1215009" y="570072"/>
                  <a:pt x="1214914" y="570643"/>
                </a:cubicBezTo>
                <a:cubicBezTo>
                  <a:pt x="1216057" y="570358"/>
                  <a:pt x="1217390" y="569881"/>
                  <a:pt x="1219105" y="568834"/>
                </a:cubicBezTo>
                <a:cubicBezTo>
                  <a:pt x="1218819" y="567881"/>
                  <a:pt x="1218152" y="567310"/>
                  <a:pt x="1217295" y="566929"/>
                </a:cubicBezTo>
                <a:cubicBezTo>
                  <a:pt x="1216914" y="568072"/>
                  <a:pt x="1216438" y="569310"/>
                  <a:pt x="1215009" y="569119"/>
                </a:cubicBezTo>
                <a:cubicBezTo>
                  <a:pt x="1215390" y="568262"/>
                  <a:pt x="1215676" y="567214"/>
                  <a:pt x="1216152" y="566452"/>
                </a:cubicBezTo>
                <a:cubicBezTo>
                  <a:pt x="1215199" y="566166"/>
                  <a:pt x="1214152" y="565976"/>
                  <a:pt x="1213199" y="565786"/>
                </a:cubicBezTo>
                <a:close/>
                <a:moveTo>
                  <a:pt x="131635" y="565595"/>
                </a:moveTo>
                <a:cubicBezTo>
                  <a:pt x="129540" y="570072"/>
                  <a:pt x="117443" y="563976"/>
                  <a:pt x="116014" y="569119"/>
                </a:cubicBezTo>
                <a:cubicBezTo>
                  <a:pt x="122206" y="568643"/>
                  <a:pt x="121253" y="573787"/>
                  <a:pt x="128587" y="572358"/>
                </a:cubicBezTo>
                <a:cubicBezTo>
                  <a:pt x="124587" y="565786"/>
                  <a:pt x="140113" y="568738"/>
                  <a:pt x="131635" y="565595"/>
                </a:cubicBezTo>
                <a:close/>
                <a:moveTo>
                  <a:pt x="1410271" y="564547"/>
                </a:moveTo>
                <a:cubicBezTo>
                  <a:pt x="1408462" y="564452"/>
                  <a:pt x="1406557" y="564547"/>
                  <a:pt x="1404652" y="564928"/>
                </a:cubicBezTo>
                <a:cubicBezTo>
                  <a:pt x="1405699" y="565786"/>
                  <a:pt x="1406747" y="567119"/>
                  <a:pt x="1401508" y="570738"/>
                </a:cubicBezTo>
                <a:cubicBezTo>
                  <a:pt x="1402461" y="568834"/>
                  <a:pt x="1400937" y="567500"/>
                  <a:pt x="1398841" y="566833"/>
                </a:cubicBezTo>
                <a:cubicBezTo>
                  <a:pt x="1396841" y="567595"/>
                  <a:pt x="1394936" y="568643"/>
                  <a:pt x="1393031" y="569786"/>
                </a:cubicBezTo>
                <a:cubicBezTo>
                  <a:pt x="1395222" y="570548"/>
                  <a:pt x="1397413" y="573596"/>
                  <a:pt x="1395889" y="575311"/>
                </a:cubicBezTo>
                <a:cubicBezTo>
                  <a:pt x="1393317" y="573596"/>
                  <a:pt x="1390555" y="573025"/>
                  <a:pt x="1388173" y="573120"/>
                </a:cubicBezTo>
                <a:cubicBezTo>
                  <a:pt x="1386459" y="574453"/>
                  <a:pt x="1384839" y="575787"/>
                  <a:pt x="1383601" y="577025"/>
                </a:cubicBezTo>
                <a:cubicBezTo>
                  <a:pt x="1392460" y="575406"/>
                  <a:pt x="1402080" y="579311"/>
                  <a:pt x="1409509" y="575882"/>
                </a:cubicBezTo>
                <a:cubicBezTo>
                  <a:pt x="1411414" y="573120"/>
                  <a:pt x="1413129" y="571691"/>
                  <a:pt x="1415034" y="571120"/>
                </a:cubicBezTo>
                <a:cubicBezTo>
                  <a:pt x="1415891" y="569977"/>
                  <a:pt x="1416653" y="568738"/>
                  <a:pt x="1417320" y="567119"/>
                </a:cubicBezTo>
                <a:cubicBezTo>
                  <a:pt x="1417034" y="566929"/>
                  <a:pt x="1416653" y="566833"/>
                  <a:pt x="1416367" y="566643"/>
                </a:cubicBezTo>
                <a:cubicBezTo>
                  <a:pt x="1414081" y="567881"/>
                  <a:pt x="1411605" y="567119"/>
                  <a:pt x="1410271" y="564547"/>
                </a:cubicBezTo>
                <a:close/>
                <a:moveTo>
                  <a:pt x="383357" y="558463"/>
                </a:moveTo>
                <a:cubicBezTo>
                  <a:pt x="389810" y="558713"/>
                  <a:pt x="396430" y="561309"/>
                  <a:pt x="400431" y="566738"/>
                </a:cubicBezTo>
                <a:cubicBezTo>
                  <a:pt x="386524" y="563594"/>
                  <a:pt x="384905" y="569786"/>
                  <a:pt x="367284" y="564261"/>
                </a:cubicBezTo>
                <a:cubicBezTo>
                  <a:pt x="370617" y="560308"/>
                  <a:pt x="376904" y="558213"/>
                  <a:pt x="383357" y="558463"/>
                </a:cubicBezTo>
                <a:close/>
                <a:moveTo>
                  <a:pt x="2370963" y="557594"/>
                </a:moveTo>
                <a:cubicBezTo>
                  <a:pt x="2358771" y="561309"/>
                  <a:pt x="2347341" y="567214"/>
                  <a:pt x="2338292" y="575501"/>
                </a:cubicBezTo>
                <a:cubicBezTo>
                  <a:pt x="2338864" y="577787"/>
                  <a:pt x="2339530" y="580168"/>
                  <a:pt x="2340102" y="582359"/>
                </a:cubicBezTo>
                <a:cubicBezTo>
                  <a:pt x="2341150" y="583502"/>
                  <a:pt x="2342197" y="584740"/>
                  <a:pt x="2343150" y="586169"/>
                </a:cubicBezTo>
                <a:cubicBezTo>
                  <a:pt x="2341912" y="585216"/>
                  <a:pt x="2341150" y="584359"/>
                  <a:pt x="2340292" y="583502"/>
                </a:cubicBezTo>
                <a:cubicBezTo>
                  <a:pt x="2341626" y="589979"/>
                  <a:pt x="2341531" y="596170"/>
                  <a:pt x="2335530" y="601981"/>
                </a:cubicBezTo>
                <a:cubicBezTo>
                  <a:pt x="2327815" y="597028"/>
                  <a:pt x="2322957" y="590170"/>
                  <a:pt x="2324862" y="579121"/>
                </a:cubicBezTo>
                <a:cubicBezTo>
                  <a:pt x="2320957" y="581692"/>
                  <a:pt x="2309812" y="583978"/>
                  <a:pt x="2306288" y="587693"/>
                </a:cubicBezTo>
                <a:cubicBezTo>
                  <a:pt x="2305621" y="588455"/>
                  <a:pt x="2307336" y="595980"/>
                  <a:pt x="2306669" y="597409"/>
                </a:cubicBezTo>
                <a:cubicBezTo>
                  <a:pt x="2304574" y="601885"/>
                  <a:pt x="2297525" y="606362"/>
                  <a:pt x="2292572" y="610172"/>
                </a:cubicBezTo>
                <a:cubicBezTo>
                  <a:pt x="2298001" y="612839"/>
                  <a:pt x="2303812" y="615220"/>
                  <a:pt x="2308955" y="618459"/>
                </a:cubicBezTo>
                <a:cubicBezTo>
                  <a:pt x="2312575" y="613982"/>
                  <a:pt x="2317051" y="610553"/>
                  <a:pt x="2323814" y="609982"/>
                </a:cubicBezTo>
                <a:cubicBezTo>
                  <a:pt x="2326100" y="614649"/>
                  <a:pt x="2323243" y="622269"/>
                  <a:pt x="2318861" y="628651"/>
                </a:cubicBezTo>
                <a:cubicBezTo>
                  <a:pt x="2319242" y="629413"/>
                  <a:pt x="2319814" y="629984"/>
                  <a:pt x="2320099" y="630841"/>
                </a:cubicBezTo>
                <a:cubicBezTo>
                  <a:pt x="2323147" y="630841"/>
                  <a:pt x="2326481" y="629127"/>
                  <a:pt x="2329815" y="626841"/>
                </a:cubicBezTo>
                <a:cubicBezTo>
                  <a:pt x="2329624" y="626841"/>
                  <a:pt x="2329434" y="626841"/>
                  <a:pt x="2329339" y="626936"/>
                </a:cubicBezTo>
                <a:cubicBezTo>
                  <a:pt x="2325433" y="625793"/>
                  <a:pt x="2331910" y="623031"/>
                  <a:pt x="2327148" y="622078"/>
                </a:cubicBezTo>
                <a:cubicBezTo>
                  <a:pt x="2325814" y="615601"/>
                  <a:pt x="2339054" y="624555"/>
                  <a:pt x="2337721" y="618173"/>
                </a:cubicBezTo>
                <a:cubicBezTo>
                  <a:pt x="2337625" y="619221"/>
                  <a:pt x="2337721" y="620078"/>
                  <a:pt x="2338006" y="620840"/>
                </a:cubicBezTo>
                <a:cubicBezTo>
                  <a:pt x="2339721" y="619602"/>
                  <a:pt x="2341435" y="618459"/>
                  <a:pt x="2343055" y="617506"/>
                </a:cubicBezTo>
                <a:cubicBezTo>
                  <a:pt x="2340197" y="613601"/>
                  <a:pt x="2337244" y="609982"/>
                  <a:pt x="2333815" y="609505"/>
                </a:cubicBezTo>
                <a:cubicBezTo>
                  <a:pt x="2331720" y="611886"/>
                  <a:pt x="2336292" y="615220"/>
                  <a:pt x="2329624" y="617030"/>
                </a:cubicBezTo>
                <a:cubicBezTo>
                  <a:pt x="2322004" y="611029"/>
                  <a:pt x="2332196" y="607410"/>
                  <a:pt x="2324576" y="601409"/>
                </a:cubicBezTo>
                <a:cubicBezTo>
                  <a:pt x="2322290" y="602933"/>
                  <a:pt x="2320099" y="604362"/>
                  <a:pt x="2317909" y="605886"/>
                </a:cubicBezTo>
                <a:cubicBezTo>
                  <a:pt x="2310955" y="598171"/>
                  <a:pt x="2312479" y="591503"/>
                  <a:pt x="2313622" y="584931"/>
                </a:cubicBezTo>
                <a:cubicBezTo>
                  <a:pt x="2323147" y="591122"/>
                  <a:pt x="2328386" y="599599"/>
                  <a:pt x="2334958" y="605981"/>
                </a:cubicBezTo>
                <a:cubicBezTo>
                  <a:pt x="2334958" y="605410"/>
                  <a:pt x="2335054" y="604743"/>
                  <a:pt x="2335435" y="603886"/>
                </a:cubicBezTo>
                <a:cubicBezTo>
                  <a:pt x="2340007" y="604266"/>
                  <a:pt x="2341721" y="606457"/>
                  <a:pt x="2340578" y="610458"/>
                </a:cubicBezTo>
                <a:cubicBezTo>
                  <a:pt x="2342864" y="611886"/>
                  <a:pt x="2345150" y="613125"/>
                  <a:pt x="2348008" y="613982"/>
                </a:cubicBezTo>
                <a:cubicBezTo>
                  <a:pt x="2352484" y="611982"/>
                  <a:pt x="2356771" y="610744"/>
                  <a:pt x="2361152" y="609886"/>
                </a:cubicBezTo>
                <a:cubicBezTo>
                  <a:pt x="2368772" y="604838"/>
                  <a:pt x="2376678" y="599790"/>
                  <a:pt x="2384679" y="594741"/>
                </a:cubicBezTo>
                <a:cubicBezTo>
                  <a:pt x="2383822" y="594265"/>
                  <a:pt x="2383060" y="594075"/>
                  <a:pt x="2382107" y="593599"/>
                </a:cubicBezTo>
                <a:cubicBezTo>
                  <a:pt x="2382012" y="593694"/>
                  <a:pt x="2381917" y="593789"/>
                  <a:pt x="2381917" y="593980"/>
                </a:cubicBezTo>
                <a:cubicBezTo>
                  <a:pt x="2381345" y="593599"/>
                  <a:pt x="2380964" y="593313"/>
                  <a:pt x="2380774" y="592932"/>
                </a:cubicBezTo>
                <a:cubicBezTo>
                  <a:pt x="2377345" y="591408"/>
                  <a:pt x="2373725" y="589693"/>
                  <a:pt x="2369915" y="587598"/>
                </a:cubicBezTo>
                <a:cubicBezTo>
                  <a:pt x="2373725" y="588550"/>
                  <a:pt x="2377535" y="589598"/>
                  <a:pt x="2381345" y="590551"/>
                </a:cubicBezTo>
                <a:cubicBezTo>
                  <a:pt x="2381917" y="589884"/>
                  <a:pt x="2382583" y="589217"/>
                  <a:pt x="2382869" y="588360"/>
                </a:cubicBezTo>
                <a:cubicBezTo>
                  <a:pt x="2384679" y="589408"/>
                  <a:pt x="2384488" y="590265"/>
                  <a:pt x="2383822" y="591217"/>
                </a:cubicBezTo>
                <a:cubicBezTo>
                  <a:pt x="2385346" y="591598"/>
                  <a:pt x="2386870" y="591979"/>
                  <a:pt x="2388394" y="592360"/>
                </a:cubicBezTo>
                <a:cubicBezTo>
                  <a:pt x="2396585" y="587312"/>
                  <a:pt x="2404872" y="582169"/>
                  <a:pt x="2413063" y="576930"/>
                </a:cubicBezTo>
                <a:cubicBezTo>
                  <a:pt x="2412492" y="575596"/>
                  <a:pt x="2411825" y="574453"/>
                  <a:pt x="2410968" y="573596"/>
                </a:cubicBezTo>
                <a:cubicBezTo>
                  <a:pt x="2409920" y="572644"/>
                  <a:pt x="2408587" y="571882"/>
                  <a:pt x="2406967" y="571215"/>
                </a:cubicBezTo>
                <a:cubicBezTo>
                  <a:pt x="2406205" y="572453"/>
                  <a:pt x="2404777" y="572834"/>
                  <a:pt x="2404396" y="574549"/>
                </a:cubicBezTo>
                <a:cubicBezTo>
                  <a:pt x="2402014" y="574644"/>
                  <a:pt x="2401919" y="571786"/>
                  <a:pt x="2402967" y="569977"/>
                </a:cubicBezTo>
                <a:cubicBezTo>
                  <a:pt x="2393632" y="567405"/>
                  <a:pt x="2379535" y="565976"/>
                  <a:pt x="2370963" y="557594"/>
                </a:cubicBezTo>
                <a:close/>
                <a:moveTo>
                  <a:pt x="1427226" y="552927"/>
                </a:moveTo>
                <a:cubicBezTo>
                  <a:pt x="1425035" y="554832"/>
                  <a:pt x="1424368" y="556737"/>
                  <a:pt x="1423797" y="558737"/>
                </a:cubicBezTo>
                <a:cubicBezTo>
                  <a:pt x="1424845" y="559785"/>
                  <a:pt x="1425797" y="560737"/>
                  <a:pt x="1426750" y="561785"/>
                </a:cubicBezTo>
                <a:cubicBezTo>
                  <a:pt x="1427416" y="558451"/>
                  <a:pt x="1428274" y="555022"/>
                  <a:pt x="1427226" y="552927"/>
                </a:cubicBezTo>
                <a:close/>
                <a:moveTo>
                  <a:pt x="1214437" y="551117"/>
                </a:moveTo>
                <a:cubicBezTo>
                  <a:pt x="1214342" y="551308"/>
                  <a:pt x="1214152" y="551308"/>
                  <a:pt x="1213961" y="551498"/>
                </a:cubicBezTo>
                <a:cubicBezTo>
                  <a:pt x="1215580" y="552165"/>
                  <a:pt x="1215866" y="553784"/>
                  <a:pt x="1215580" y="555784"/>
                </a:cubicBezTo>
                <a:cubicBezTo>
                  <a:pt x="1216247" y="556165"/>
                  <a:pt x="1217009" y="556451"/>
                  <a:pt x="1217771" y="557213"/>
                </a:cubicBezTo>
                <a:cubicBezTo>
                  <a:pt x="1218914" y="555689"/>
                  <a:pt x="1217962" y="553975"/>
                  <a:pt x="1219962" y="552260"/>
                </a:cubicBezTo>
                <a:cubicBezTo>
                  <a:pt x="1218057" y="552260"/>
                  <a:pt x="1216247" y="551688"/>
                  <a:pt x="1214437" y="551117"/>
                </a:cubicBezTo>
                <a:close/>
                <a:moveTo>
                  <a:pt x="1209294" y="549593"/>
                </a:moveTo>
                <a:cubicBezTo>
                  <a:pt x="1201198" y="556927"/>
                  <a:pt x="1193101" y="556832"/>
                  <a:pt x="1186624" y="552546"/>
                </a:cubicBezTo>
                <a:cubicBezTo>
                  <a:pt x="1187577" y="555499"/>
                  <a:pt x="1188339" y="559213"/>
                  <a:pt x="1192149" y="562357"/>
                </a:cubicBezTo>
                <a:cubicBezTo>
                  <a:pt x="1199293" y="563785"/>
                  <a:pt x="1204817" y="558451"/>
                  <a:pt x="1209770" y="556261"/>
                </a:cubicBezTo>
                <a:cubicBezTo>
                  <a:pt x="1210056" y="554070"/>
                  <a:pt x="1210151" y="551879"/>
                  <a:pt x="1209961" y="549784"/>
                </a:cubicBezTo>
                <a:cubicBezTo>
                  <a:pt x="1209770" y="549784"/>
                  <a:pt x="1209580" y="549688"/>
                  <a:pt x="1209294" y="549593"/>
                </a:cubicBezTo>
                <a:close/>
                <a:moveTo>
                  <a:pt x="2634520" y="549021"/>
                </a:moveTo>
                <a:lnTo>
                  <a:pt x="2637044" y="551485"/>
                </a:lnTo>
                <a:lnTo>
                  <a:pt x="2636997" y="551497"/>
                </a:lnTo>
                <a:lnTo>
                  <a:pt x="2633686" y="550664"/>
                </a:lnTo>
                <a:close/>
                <a:moveTo>
                  <a:pt x="1139285" y="548164"/>
                </a:moveTo>
                <a:cubicBezTo>
                  <a:pt x="1139857" y="549974"/>
                  <a:pt x="1140619" y="551593"/>
                  <a:pt x="1141381" y="553022"/>
                </a:cubicBezTo>
                <a:cubicBezTo>
                  <a:pt x="1142238" y="552165"/>
                  <a:pt x="1142714" y="551117"/>
                  <a:pt x="1142238" y="549784"/>
                </a:cubicBezTo>
                <a:cubicBezTo>
                  <a:pt x="1141190" y="549498"/>
                  <a:pt x="1140238" y="548926"/>
                  <a:pt x="1139285" y="548164"/>
                </a:cubicBezTo>
                <a:close/>
                <a:moveTo>
                  <a:pt x="1149667" y="546926"/>
                </a:moveTo>
                <a:cubicBezTo>
                  <a:pt x="1145095" y="552641"/>
                  <a:pt x="1155097" y="549212"/>
                  <a:pt x="1156525" y="553879"/>
                </a:cubicBezTo>
                <a:cubicBezTo>
                  <a:pt x="1151668" y="557404"/>
                  <a:pt x="1147191" y="555118"/>
                  <a:pt x="1142714" y="555308"/>
                </a:cubicBezTo>
                <a:cubicBezTo>
                  <a:pt x="1145857" y="559594"/>
                  <a:pt x="1150715" y="561023"/>
                  <a:pt x="1159002" y="556832"/>
                </a:cubicBezTo>
                <a:cubicBezTo>
                  <a:pt x="1159192" y="556261"/>
                  <a:pt x="1159383" y="555689"/>
                  <a:pt x="1159859" y="555022"/>
                </a:cubicBezTo>
                <a:cubicBezTo>
                  <a:pt x="1159859" y="554070"/>
                  <a:pt x="1159859" y="553117"/>
                  <a:pt x="1159669" y="552355"/>
                </a:cubicBezTo>
                <a:cubicBezTo>
                  <a:pt x="1156335" y="550736"/>
                  <a:pt x="1153287" y="544640"/>
                  <a:pt x="1149667" y="546926"/>
                </a:cubicBezTo>
                <a:close/>
                <a:moveTo>
                  <a:pt x="1438942" y="545974"/>
                </a:moveTo>
                <a:cubicBezTo>
                  <a:pt x="1436846" y="544735"/>
                  <a:pt x="1434370" y="543973"/>
                  <a:pt x="1433703" y="546640"/>
                </a:cubicBezTo>
                <a:cubicBezTo>
                  <a:pt x="1434274" y="547116"/>
                  <a:pt x="1434846" y="547593"/>
                  <a:pt x="1435322" y="548069"/>
                </a:cubicBezTo>
                <a:cubicBezTo>
                  <a:pt x="1436560" y="547498"/>
                  <a:pt x="1437703" y="546736"/>
                  <a:pt x="1438942" y="545974"/>
                </a:cubicBezTo>
                <a:close/>
                <a:moveTo>
                  <a:pt x="1361122" y="544545"/>
                </a:moveTo>
                <a:cubicBezTo>
                  <a:pt x="1359884" y="544735"/>
                  <a:pt x="1358265" y="544735"/>
                  <a:pt x="1355788" y="545116"/>
                </a:cubicBezTo>
                <a:cubicBezTo>
                  <a:pt x="1355598" y="546450"/>
                  <a:pt x="1355598" y="547879"/>
                  <a:pt x="1355884" y="549212"/>
                </a:cubicBezTo>
                <a:cubicBezTo>
                  <a:pt x="1358074" y="548164"/>
                  <a:pt x="1359789" y="546640"/>
                  <a:pt x="1361122" y="544545"/>
                </a:cubicBezTo>
                <a:close/>
                <a:moveTo>
                  <a:pt x="2642238" y="541474"/>
                </a:moveTo>
                <a:cubicBezTo>
                  <a:pt x="2646682" y="542240"/>
                  <a:pt x="2650355" y="544020"/>
                  <a:pt x="2652808" y="547306"/>
                </a:cubicBezTo>
                <a:cubicBezTo>
                  <a:pt x="2659285" y="545877"/>
                  <a:pt x="2664905" y="546354"/>
                  <a:pt x="2664905" y="553593"/>
                </a:cubicBezTo>
                <a:cubicBezTo>
                  <a:pt x="2662238" y="552831"/>
                  <a:pt x="2663571" y="548830"/>
                  <a:pt x="2660142" y="548449"/>
                </a:cubicBezTo>
                <a:cubicBezTo>
                  <a:pt x="2658047" y="548830"/>
                  <a:pt x="2657475" y="550640"/>
                  <a:pt x="2654903" y="550449"/>
                </a:cubicBezTo>
                <a:cubicBezTo>
                  <a:pt x="2660428" y="551402"/>
                  <a:pt x="2659285" y="552831"/>
                  <a:pt x="2655570" y="553688"/>
                </a:cubicBezTo>
                <a:cubicBezTo>
                  <a:pt x="2656047" y="556164"/>
                  <a:pt x="2656332" y="558831"/>
                  <a:pt x="2656142" y="562070"/>
                </a:cubicBezTo>
                <a:cubicBezTo>
                  <a:pt x="2652999" y="561022"/>
                  <a:pt x="2649760" y="557974"/>
                  <a:pt x="2646902" y="554450"/>
                </a:cubicBezTo>
                <a:cubicBezTo>
                  <a:pt x="2643950" y="554450"/>
                  <a:pt x="2640902" y="553974"/>
                  <a:pt x="2638616" y="553021"/>
                </a:cubicBezTo>
                <a:lnTo>
                  <a:pt x="2637044" y="551485"/>
                </a:lnTo>
                <a:lnTo>
                  <a:pt x="2643474" y="549878"/>
                </a:lnTo>
                <a:cubicBezTo>
                  <a:pt x="2641759" y="547116"/>
                  <a:pt x="2640330" y="544353"/>
                  <a:pt x="2639664" y="542353"/>
                </a:cubicBezTo>
                <a:cubicBezTo>
                  <a:pt x="2633949" y="544258"/>
                  <a:pt x="2628043" y="546163"/>
                  <a:pt x="2622233" y="547782"/>
                </a:cubicBezTo>
                <a:lnTo>
                  <a:pt x="2633686" y="550664"/>
                </a:lnTo>
                <a:lnTo>
                  <a:pt x="2631879" y="554223"/>
                </a:lnTo>
                <a:cubicBezTo>
                  <a:pt x="2624043" y="555700"/>
                  <a:pt x="2603897" y="548378"/>
                  <a:pt x="2600897" y="553593"/>
                </a:cubicBezTo>
                <a:cubicBezTo>
                  <a:pt x="2600325" y="553021"/>
                  <a:pt x="2600706" y="552354"/>
                  <a:pt x="2601754" y="551783"/>
                </a:cubicBezTo>
                <a:cubicBezTo>
                  <a:pt x="2598706" y="552069"/>
                  <a:pt x="2595944" y="551973"/>
                  <a:pt x="2593277" y="551783"/>
                </a:cubicBezTo>
                <a:cubicBezTo>
                  <a:pt x="2593277" y="552164"/>
                  <a:pt x="2593277" y="552640"/>
                  <a:pt x="2593182" y="553021"/>
                </a:cubicBezTo>
                <a:cubicBezTo>
                  <a:pt x="2586228" y="552259"/>
                  <a:pt x="2587752" y="556545"/>
                  <a:pt x="2582990" y="552259"/>
                </a:cubicBezTo>
                <a:cubicBezTo>
                  <a:pt x="2583085" y="550640"/>
                  <a:pt x="2583275" y="549116"/>
                  <a:pt x="2583371" y="547592"/>
                </a:cubicBezTo>
                <a:cubicBezTo>
                  <a:pt x="2588705" y="544163"/>
                  <a:pt x="2586514" y="548068"/>
                  <a:pt x="2593562" y="548354"/>
                </a:cubicBezTo>
                <a:lnTo>
                  <a:pt x="2593562" y="548640"/>
                </a:lnTo>
                <a:cubicBezTo>
                  <a:pt x="2608636" y="545996"/>
                  <a:pt x="2628906" y="539174"/>
                  <a:pt x="2642238" y="541474"/>
                </a:cubicBezTo>
                <a:close/>
                <a:moveTo>
                  <a:pt x="1285589" y="539687"/>
                </a:moveTo>
                <a:cubicBezTo>
                  <a:pt x="1286446" y="541306"/>
                  <a:pt x="1285970" y="542926"/>
                  <a:pt x="1283493" y="544450"/>
                </a:cubicBezTo>
                <a:cubicBezTo>
                  <a:pt x="1284541" y="545974"/>
                  <a:pt x="1286637" y="547021"/>
                  <a:pt x="1288828" y="547498"/>
                </a:cubicBezTo>
                <a:cubicBezTo>
                  <a:pt x="1290256" y="546545"/>
                  <a:pt x="1291685" y="545688"/>
                  <a:pt x="1293114" y="544831"/>
                </a:cubicBezTo>
                <a:cubicBezTo>
                  <a:pt x="1289399" y="545212"/>
                  <a:pt x="1291114" y="537401"/>
                  <a:pt x="1285589" y="539687"/>
                </a:cubicBezTo>
                <a:close/>
                <a:moveTo>
                  <a:pt x="1366933" y="539115"/>
                </a:moveTo>
                <a:cubicBezTo>
                  <a:pt x="1365599" y="541497"/>
                  <a:pt x="1364647" y="542830"/>
                  <a:pt x="1363694" y="543592"/>
                </a:cubicBezTo>
                <a:cubicBezTo>
                  <a:pt x="1365123" y="544069"/>
                  <a:pt x="1366742" y="543973"/>
                  <a:pt x="1368361" y="543402"/>
                </a:cubicBezTo>
                <a:cubicBezTo>
                  <a:pt x="1367314" y="542163"/>
                  <a:pt x="1366837" y="540735"/>
                  <a:pt x="1366933" y="539115"/>
                </a:cubicBezTo>
                <a:close/>
                <a:moveTo>
                  <a:pt x="1375505" y="536925"/>
                </a:moveTo>
                <a:cubicBezTo>
                  <a:pt x="1373314" y="537020"/>
                  <a:pt x="1371124" y="536353"/>
                  <a:pt x="1368933" y="537591"/>
                </a:cubicBezTo>
                <a:cubicBezTo>
                  <a:pt x="1370266" y="539211"/>
                  <a:pt x="1371695" y="539687"/>
                  <a:pt x="1373219" y="540163"/>
                </a:cubicBezTo>
                <a:cubicBezTo>
                  <a:pt x="1374076" y="539211"/>
                  <a:pt x="1374838" y="538163"/>
                  <a:pt x="1375505" y="536925"/>
                </a:cubicBezTo>
                <a:close/>
                <a:moveTo>
                  <a:pt x="1461516" y="533972"/>
                </a:moveTo>
                <a:cubicBezTo>
                  <a:pt x="1461325" y="535115"/>
                  <a:pt x="1461039" y="536449"/>
                  <a:pt x="1460754" y="537687"/>
                </a:cubicBezTo>
                <a:cubicBezTo>
                  <a:pt x="1462183" y="537877"/>
                  <a:pt x="1463516" y="538163"/>
                  <a:pt x="1464945" y="538354"/>
                </a:cubicBezTo>
                <a:cubicBezTo>
                  <a:pt x="1465135" y="537115"/>
                  <a:pt x="1465326" y="535877"/>
                  <a:pt x="1465612" y="534639"/>
                </a:cubicBezTo>
                <a:cubicBezTo>
                  <a:pt x="1464278" y="534353"/>
                  <a:pt x="1462849" y="534163"/>
                  <a:pt x="1461516" y="533972"/>
                </a:cubicBezTo>
                <a:close/>
                <a:moveTo>
                  <a:pt x="1506188" y="533496"/>
                </a:moveTo>
                <a:cubicBezTo>
                  <a:pt x="1503712" y="537020"/>
                  <a:pt x="1510093" y="542735"/>
                  <a:pt x="1511713" y="538258"/>
                </a:cubicBezTo>
                <a:cubicBezTo>
                  <a:pt x="1508474" y="537496"/>
                  <a:pt x="1510951" y="533210"/>
                  <a:pt x="1506188" y="533496"/>
                </a:cubicBezTo>
                <a:close/>
                <a:moveTo>
                  <a:pt x="1274480" y="532912"/>
                </a:moveTo>
                <a:cubicBezTo>
                  <a:pt x="1271825" y="533400"/>
                  <a:pt x="1269111" y="534782"/>
                  <a:pt x="1266444" y="535115"/>
                </a:cubicBezTo>
                <a:cubicBezTo>
                  <a:pt x="1265110" y="536353"/>
                  <a:pt x="1263872" y="537496"/>
                  <a:pt x="1262824" y="538639"/>
                </a:cubicBezTo>
                <a:cubicBezTo>
                  <a:pt x="1269206" y="537306"/>
                  <a:pt x="1275588" y="539211"/>
                  <a:pt x="1282160" y="536068"/>
                </a:cubicBezTo>
                <a:cubicBezTo>
                  <a:pt x="1279731" y="532829"/>
                  <a:pt x="1277135" y="532424"/>
                  <a:pt x="1274480" y="532912"/>
                </a:cubicBezTo>
                <a:close/>
                <a:moveTo>
                  <a:pt x="34753" y="528510"/>
                </a:moveTo>
                <a:cubicBezTo>
                  <a:pt x="41624" y="527411"/>
                  <a:pt x="57912" y="533948"/>
                  <a:pt x="64770" y="535019"/>
                </a:cubicBezTo>
                <a:cubicBezTo>
                  <a:pt x="58960" y="538829"/>
                  <a:pt x="52769" y="538353"/>
                  <a:pt x="46768" y="536067"/>
                </a:cubicBezTo>
                <a:cubicBezTo>
                  <a:pt x="45339" y="541592"/>
                  <a:pt x="51054" y="541496"/>
                  <a:pt x="48483" y="547878"/>
                </a:cubicBezTo>
                <a:cubicBezTo>
                  <a:pt x="45911" y="544830"/>
                  <a:pt x="35719" y="529304"/>
                  <a:pt x="33719" y="539782"/>
                </a:cubicBezTo>
                <a:cubicBezTo>
                  <a:pt x="26194" y="537686"/>
                  <a:pt x="36576" y="535019"/>
                  <a:pt x="34386" y="530543"/>
                </a:cubicBezTo>
                <a:cubicBezTo>
                  <a:pt x="32290" y="529971"/>
                  <a:pt x="31909" y="531209"/>
                  <a:pt x="31719" y="532638"/>
                </a:cubicBezTo>
                <a:cubicBezTo>
                  <a:pt x="31219" y="530090"/>
                  <a:pt x="32463" y="528876"/>
                  <a:pt x="34753" y="528510"/>
                </a:cubicBezTo>
                <a:close/>
                <a:moveTo>
                  <a:pt x="1257800" y="525829"/>
                </a:moveTo>
                <a:cubicBezTo>
                  <a:pt x="1255514" y="525852"/>
                  <a:pt x="1253537" y="527400"/>
                  <a:pt x="1253490" y="531305"/>
                </a:cubicBezTo>
                <a:cubicBezTo>
                  <a:pt x="1256538" y="530638"/>
                  <a:pt x="1256062" y="532162"/>
                  <a:pt x="1254823" y="534448"/>
                </a:cubicBezTo>
                <a:cubicBezTo>
                  <a:pt x="1255966" y="536163"/>
                  <a:pt x="1257300" y="538068"/>
                  <a:pt x="1258919" y="540068"/>
                </a:cubicBezTo>
                <a:cubicBezTo>
                  <a:pt x="1259395" y="539782"/>
                  <a:pt x="1259967" y="539497"/>
                  <a:pt x="1260538" y="539306"/>
                </a:cubicBezTo>
                <a:cubicBezTo>
                  <a:pt x="1260824" y="535020"/>
                  <a:pt x="1262158" y="531877"/>
                  <a:pt x="1263967" y="529495"/>
                </a:cubicBezTo>
                <a:cubicBezTo>
                  <a:pt x="1262681" y="527305"/>
                  <a:pt x="1260086" y="525805"/>
                  <a:pt x="1257800" y="525829"/>
                </a:cubicBezTo>
                <a:close/>
                <a:moveTo>
                  <a:pt x="1956625" y="525209"/>
                </a:moveTo>
                <a:cubicBezTo>
                  <a:pt x="1956339" y="526066"/>
                  <a:pt x="1955958" y="527019"/>
                  <a:pt x="1955673" y="527781"/>
                </a:cubicBezTo>
                <a:cubicBezTo>
                  <a:pt x="1955768" y="527590"/>
                  <a:pt x="1955768" y="527399"/>
                  <a:pt x="1955863" y="527209"/>
                </a:cubicBezTo>
                <a:cubicBezTo>
                  <a:pt x="1956244" y="526352"/>
                  <a:pt x="1956435" y="525780"/>
                  <a:pt x="1956625" y="525209"/>
                </a:cubicBezTo>
                <a:close/>
                <a:moveTo>
                  <a:pt x="3936968" y="521971"/>
                </a:moveTo>
                <a:cubicBezTo>
                  <a:pt x="3934968" y="522637"/>
                  <a:pt x="3932968" y="523304"/>
                  <a:pt x="3931063" y="523971"/>
                </a:cubicBezTo>
                <a:cubicBezTo>
                  <a:pt x="3934111" y="531686"/>
                  <a:pt x="3929158" y="533115"/>
                  <a:pt x="3934015" y="536639"/>
                </a:cubicBezTo>
                <a:cubicBezTo>
                  <a:pt x="3935444" y="532067"/>
                  <a:pt x="3938302" y="528543"/>
                  <a:pt x="3936968" y="521971"/>
                </a:cubicBezTo>
                <a:close/>
                <a:moveTo>
                  <a:pt x="3899630" y="521685"/>
                </a:moveTo>
                <a:cubicBezTo>
                  <a:pt x="3902488" y="525590"/>
                  <a:pt x="3904393" y="529781"/>
                  <a:pt x="3905059" y="533972"/>
                </a:cubicBezTo>
                <a:cubicBezTo>
                  <a:pt x="3905345" y="534067"/>
                  <a:pt x="3905631" y="534448"/>
                  <a:pt x="3906012" y="535401"/>
                </a:cubicBezTo>
                <a:cubicBezTo>
                  <a:pt x="3908679" y="533782"/>
                  <a:pt x="3904869" y="527590"/>
                  <a:pt x="3908107" y="526447"/>
                </a:cubicBezTo>
                <a:cubicBezTo>
                  <a:pt x="3905726" y="523780"/>
                  <a:pt x="3902107" y="523971"/>
                  <a:pt x="3899630" y="521685"/>
                </a:cubicBezTo>
                <a:close/>
                <a:moveTo>
                  <a:pt x="178594" y="520065"/>
                </a:moveTo>
                <a:cubicBezTo>
                  <a:pt x="176498" y="524066"/>
                  <a:pt x="175165" y="527114"/>
                  <a:pt x="177927" y="529305"/>
                </a:cubicBezTo>
                <a:cubicBezTo>
                  <a:pt x="178689" y="525971"/>
                  <a:pt x="184309" y="527686"/>
                  <a:pt x="188309" y="527781"/>
                </a:cubicBezTo>
                <a:cubicBezTo>
                  <a:pt x="189452" y="521685"/>
                  <a:pt x="185261" y="519875"/>
                  <a:pt x="178594" y="520065"/>
                </a:cubicBezTo>
                <a:close/>
                <a:moveTo>
                  <a:pt x="1944877" y="518156"/>
                </a:moveTo>
                <a:lnTo>
                  <a:pt x="1942910" y="540543"/>
                </a:lnTo>
                <a:cubicBezTo>
                  <a:pt x="1936338" y="533042"/>
                  <a:pt x="1935337" y="527256"/>
                  <a:pt x="1937869" y="522699"/>
                </a:cubicBezTo>
                <a:close/>
                <a:moveTo>
                  <a:pt x="1945636" y="517664"/>
                </a:moveTo>
                <a:lnTo>
                  <a:pt x="1944877" y="518156"/>
                </a:lnTo>
                <a:lnTo>
                  <a:pt x="1944910" y="517779"/>
                </a:lnTo>
                <a:close/>
                <a:moveTo>
                  <a:pt x="3896582" y="514160"/>
                </a:moveTo>
                <a:cubicBezTo>
                  <a:pt x="3895058" y="514351"/>
                  <a:pt x="3894582" y="515017"/>
                  <a:pt x="3894487" y="515970"/>
                </a:cubicBezTo>
                <a:cubicBezTo>
                  <a:pt x="3895725" y="517208"/>
                  <a:pt x="3896963" y="518541"/>
                  <a:pt x="3898011" y="519875"/>
                </a:cubicBezTo>
                <a:cubicBezTo>
                  <a:pt x="3897344" y="518541"/>
                  <a:pt x="3896773" y="516732"/>
                  <a:pt x="3896582" y="514160"/>
                </a:cubicBezTo>
                <a:close/>
                <a:moveTo>
                  <a:pt x="3911060" y="511874"/>
                </a:moveTo>
                <a:cubicBezTo>
                  <a:pt x="3911727" y="516351"/>
                  <a:pt x="3916013" y="517208"/>
                  <a:pt x="3912870" y="519399"/>
                </a:cubicBezTo>
                <a:cubicBezTo>
                  <a:pt x="3915441" y="522637"/>
                  <a:pt x="3915728" y="517780"/>
                  <a:pt x="3921252" y="519208"/>
                </a:cubicBezTo>
                <a:cubicBezTo>
                  <a:pt x="3921252" y="519304"/>
                  <a:pt x="3921347" y="519304"/>
                  <a:pt x="3921347" y="519304"/>
                </a:cubicBezTo>
                <a:cubicBezTo>
                  <a:pt x="3922204" y="521209"/>
                  <a:pt x="3921157" y="521875"/>
                  <a:pt x="3920014" y="522352"/>
                </a:cubicBezTo>
                <a:cubicBezTo>
                  <a:pt x="3914965" y="527305"/>
                  <a:pt x="3923824" y="524257"/>
                  <a:pt x="3923919" y="521018"/>
                </a:cubicBezTo>
                <a:cubicBezTo>
                  <a:pt x="3922966" y="520637"/>
                  <a:pt x="3922109" y="519970"/>
                  <a:pt x="3921347" y="519304"/>
                </a:cubicBezTo>
                <a:cubicBezTo>
                  <a:pt x="3921347" y="519304"/>
                  <a:pt x="3921347" y="519304"/>
                  <a:pt x="3921347" y="519208"/>
                </a:cubicBezTo>
                <a:cubicBezTo>
                  <a:pt x="3921347" y="519208"/>
                  <a:pt x="3921347" y="519208"/>
                  <a:pt x="3921252" y="519208"/>
                </a:cubicBezTo>
                <a:cubicBezTo>
                  <a:pt x="3918013" y="516256"/>
                  <a:pt x="3915537" y="511684"/>
                  <a:pt x="3911060" y="511874"/>
                </a:cubicBezTo>
                <a:close/>
                <a:moveTo>
                  <a:pt x="981265" y="508731"/>
                </a:moveTo>
                <a:cubicBezTo>
                  <a:pt x="975074" y="509493"/>
                  <a:pt x="969073" y="510540"/>
                  <a:pt x="967454" y="516541"/>
                </a:cubicBezTo>
                <a:cubicBezTo>
                  <a:pt x="974788" y="518351"/>
                  <a:pt x="977074" y="523780"/>
                  <a:pt x="981646" y="527495"/>
                </a:cubicBezTo>
                <a:cubicBezTo>
                  <a:pt x="987552" y="523018"/>
                  <a:pt x="985456" y="512350"/>
                  <a:pt x="981265" y="508731"/>
                </a:cubicBezTo>
                <a:close/>
                <a:moveTo>
                  <a:pt x="2237994" y="507493"/>
                </a:moveTo>
                <a:cubicBezTo>
                  <a:pt x="2237041" y="508731"/>
                  <a:pt x="2236184" y="510160"/>
                  <a:pt x="2235327" y="511493"/>
                </a:cubicBezTo>
                <a:cubicBezTo>
                  <a:pt x="2237422" y="511493"/>
                  <a:pt x="2239327" y="511398"/>
                  <a:pt x="2241137" y="510826"/>
                </a:cubicBezTo>
                <a:cubicBezTo>
                  <a:pt x="2240185" y="509779"/>
                  <a:pt x="2239232" y="508731"/>
                  <a:pt x="2237994" y="507493"/>
                </a:cubicBezTo>
                <a:close/>
                <a:moveTo>
                  <a:pt x="1048321" y="506731"/>
                </a:moveTo>
                <a:cubicBezTo>
                  <a:pt x="1038892" y="514922"/>
                  <a:pt x="1059085" y="518065"/>
                  <a:pt x="1051179" y="525781"/>
                </a:cubicBezTo>
                <a:cubicBezTo>
                  <a:pt x="1059180" y="524923"/>
                  <a:pt x="1055370" y="532638"/>
                  <a:pt x="1063371" y="531781"/>
                </a:cubicBezTo>
                <a:cubicBezTo>
                  <a:pt x="1062323" y="520542"/>
                  <a:pt x="1054513" y="514255"/>
                  <a:pt x="1048321" y="506731"/>
                </a:cubicBezTo>
                <a:close/>
                <a:moveTo>
                  <a:pt x="2523649" y="503683"/>
                </a:moveTo>
                <a:cubicBezTo>
                  <a:pt x="2524982" y="504349"/>
                  <a:pt x="2526411" y="505016"/>
                  <a:pt x="2527649" y="505873"/>
                </a:cubicBezTo>
                <a:cubicBezTo>
                  <a:pt x="2527554" y="505302"/>
                  <a:pt x="2527554" y="504635"/>
                  <a:pt x="2527745" y="503873"/>
                </a:cubicBezTo>
                <a:cubicBezTo>
                  <a:pt x="2525744" y="503111"/>
                  <a:pt x="2524506" y="503206"/>
                  <a:pt x="2523649" y="503683"/>
                </a:cubicBezTo>
                <a:close/>
                <a:moveTo>
                  <a:pt x="1287494" y="503492"/>
                </a:moveTo>
                <a:cubicBezTo>
                  <a:pt x="1287208" y="505778"/>
                  <a:pt x="1279969" y="512731"/>
                  <a:pt x="1274635" y="510540"/>
                </a:cubicBezTo>
                <a:cubicBezTo>
                  <a:pt x="1275778" y="511684"/>
                  <a:pt x="1276350" y="513112"/>
                  <a:pt x="1275874" y="515303"/>
                </a:cubicBezTo>
                <a:cubicBezTo>
                  <a:pt x="1271397" y="515398"/>
                  <a:pt x="1272349" y="512160"/>
                  <a:pt x="1272730" y="509207"/>
                </a:cubicBezTo>
                <a:cubicBezTo>
                  <a:pt x="1272254" y="508636"/>
                  <a:pt x="1271683" y="508159"/>
                  <a:pt x="1271206" y="507397"/>
                </a:cubicBezTo>
                <a:cubicBezTo>
                  <a:pt x="1264158" y="510826"/>
                  <a:pt x="1274921" y="515208"/>
                  <a:pt x="1265206" y="518541"/>
                </a:cubicBezTo>
                <a:cubicBezTo>
                  <a:pt x="1267492" y="520447"/>
                  <a:pt x="1269778" y="521780"/>
                  <a:pt x="1272064" y="523018"/>
                </a:cubicBezTo>
                <a:cubicBezTo>
                  <a:pt x="1273873" y="521971"/>
                  <a:pt x="1275683" y="520828"/>
                  <a:pt x="1277302" y="519399"/>
                </a:cubicBezTo>
                <a:cubicBezTo>
                  <a:pt x="1277683" y="521209"/>
                  <a:pt x="1277112" y="523113"/>
                  <a:pt x="1275969" y="525019"/>
                </a:cubicBezTo>
                <a:cubicBezTo>
                  <a:pt x="1279398" y="526543"/>
                  <a:pt x="1282827" y="527876"/>
                  <a:pt x="1286256" y="529686"/>
                </a:cubicBezTo>
                <a:cubicBezTo>
                  <a:pt x="1289875" y="527114"/>
                  <a:pt x="1288161" y="524257"/>
                  <a:pt x="1292066" y="521780"/>
                </a:cubicBezTo>
                <a:cubicBezTo>
                  <a:pt x="1292923" y="522256"/>
                  <a:pt x="1295209" y="523209"/>
                  <a:pt x="1297305" y="523876"/>
                </a:cubicBezTo>
                <a:cubicBezTo>
                  <a:pt x="1295019" y="520542"/>
                  <a:pt x="1292542" y="517303"/>
                  <a:pt x="1290923" y="513684"/>
                </a:cubicBezTo>
                <a:cubicBezTo>
                  <a:pt x="1290828" y="513684"/>
                  <a:pt x="1290733" y="513588"/>
                  <a:pt x="1290637" y="513493"/>
                </a:cubicBezTo>
                <a:cubicBezTo>
                  <a:pt x="1290637" y="513398"/>
                  <a:pt x="1290733" y="513398"/>
                  <a:pt x="1290733" y="513398"/>
                </a:cubicBezTo>
                <a:cubicBezTo>
                  <a:pt x="1289589" y="510922"/>
                  <a:pt x="1288923" y="508159"/>
                  <a:pt x="1288828" y="504921"/>
                </a:cubicBezTo>
                <a:cubicBezTo>
                  <a:pt x="1288351" y="504540"/>
                  <a:pt x="1287970" y="504063"/>
                  <a:pt x="1287494" y="503492"/>
                </a:cubicBezTo>
                <a:close/>
                <a:moveTo>
                  <a:pt x="2000917" y="501777"/>
                </a:moveTo>
                <a:cubicBezTo>
                  <a:pt x="1994154" y="506825"/>
                  <a:pt x="1986058" y="510278"/>
                  <a:pt x="1976700" y="512742"/>
                </a:cubicBezTo>
                <a:lnTo>
                  <a:pt x="1945636" y="517664"/>
                </a:lnTo>
                <a:lnTo>
                  <a:pt x="1954018" y="512231"/>
                </a:lnTo>
                <a:cubicBezTo>
                  <a:pt x="1969127" y="507063"/>
                  <a:pt x="1990201" y="504873"/>
                  <a:pt x="2000917" y="501777"/>
                </a:cubicBezTo>
                <a:close/>
                <a:moveTo>
                  <a:pt x="992314" y="498158"/>
                </a:moveTo>
                <a:cubicBezTo>
                  <a:pt x="991362" y="500444"/>
                  <a:pt x="989171" y="501492"/>
                  <a:pt x="989266" y="505016"/>
                </a:cubicBezTo>
                <a:cubicBezTo>
                  <a:pt x="988123" y="504159"/>
                  <a:pt x="987361" y="503016"/>
                  <a:pt x="986504" y="501968"/>
                </a:cubicBezTo>
                <a:cubicBezTo>
                  <a:pt x="984409" y="501206"/>
                  <a:pt x="982504" y="499301"/>
                  <a:pt x="980408" y="499301"/>
                </a:cubicBezTo>
                <a:cubicBezTo>
                  <a:pt x="983170" y="505302"/>
                  <a:pt x="995267" y="515494"/>
                  <a:pt x="1002792" y="520542"/>
                </a:cubicBezTo>
                <a:cubicBezTo>
                  <a:pt x="1001458" y="527114"/>
                  <a:pt x="1002030" y="532258"/>
                  <a:pt x="1006221" y="534925"/>
                </a:cubicBezTo>
                <a:cubicBezTo>
                  <a:pt x="1000506" y="541021"/>
                  <a:pt x="999553" y="525876"/>
                  <a:pt x="991838" y="526352"/>
                </a:cubicBezTo>
                <a:cubicBezTo>
                  <a:pt x="1001077" y="542354"/>
                  <a:pt x="1014412" y="555308"/>
                  <a:pt x="1027271" y="568643"/>
                </a:cubicBezTo>
                <a:cubicBezTo>
                  <a:pt x="1030129" y="568738"/>
                  <a:pt x="1033081" y="568738"/>
                  <a:pt x="1035844" y="568738"/>
                </a:cubicBezTo>
                <a:cubicBezTo>
                  <a:pt x="1026414" y="559213"/>
                  <a:pt x="1015079" y="551212"/>
                  <a:pt x="1011079" y="537877"/>
                </a:cubicBezTo>
                <a:cubicBezTo>
                  <a:pt x="1016317" y="544831"/>
                  <a:pt x="1024509" y="550355"/>
                  <a:pt x="1031653" y="558165"/>
                </a:cubicBezTo>
                <a:cubicBezTo>
                  <a:pt x="1031843" y="557880"/>
                  <a:pt x="1031938" y="557594"/>
                  <a:pt x="1032129" y="557404"/>
                </a:cubicBezTo>
                <a:cubicBezTo>
                  <a:pt x="1031938" y="557689"/>
                  <a:pt x="1031843" y="557975"/>
                  <a:pt x="1031748" y="558261"/>
                </a:cubicBezTo>
                <a:cubicBezTo>
                  <a:pt x="1034510" y="561213"/>
                  <a:pt x="1037082" y="564643"/>
                  <a:pt x="1039177" y="568643"/>
                </a:cubicBezTo>
                <a:cubicBezTo>
                  <a:pt x="1052131" y="568167"/>
                  <a:pt x="1063466" y="565595"/>
                  <a:pt x="1070324" y="557308"/>
                </a:cubicBezTo>
                <a:cubicBezTo>
                  <a:pt x="1071372" y="557499"/>
                  <a:pt x="1072134" y="557785"/>
                  <a:pt x="1072991" y="558165"/>
                </a:cubicBezTo>
                <a:cubicBezTo>
                  <a:pt x="1066990" y="551403"/>
                  <a:pt x="1061942" y="543878"/>
                  <a:pt x="1052036" y="539973"/>
                </a:cubicBezTo>
                <a:cubicBezTo>
                  <a:pt x="1049369" y="547879"/>
                  <a:pt x="1055179" y="545402"/>
                  <a:pt x="1040987" y="545783"/>
                </a:cubicBezTo>
                <a:cubicBezTo>
                  <a:pt x="1038225" y="537211"/>
                  <a:pt x="1030510" y="532258"/>
                  <a:pt x="1028319" y="523304"/>
                </a:cubicBezTo>
                <a:cubicBezTo>
                  <a:pt x="1034986" y="524066"/>
                  <a:pt x="1042892" y="524066"/>
                  <a:pt x="1045750" y="527590"/>
                </a:cubicBezTo>
                <a:lnTo>
                  <a:pt x="1044416" y="539115"/>
                </a:lnTo>
                <a:cubicBezTo>
                  <a:pt x="1048702" y="539687"/>
                  <a:pt x="1051179" y="538163"/>
                  <a:pt x="1052608" y="535306"/>
                </a:cubicBezTo>
                <a:cubicBezTo>
                  <a:pt x="1047464" y="528543"/>
                  <a:pt x="1046321" y="518827"/>
                  <a:pt x="1039844" y="512922"/>
                </a:cubicBezTo>
                <a:cubicBezTo>
                  <a:pt x="1031653" y="517970"/>
                  <a:pt x="1038511" y="517494"/>
                  <a:pt x="1028890" y="518732"/>
                </a:cubicBezTo>
                <a:cubicBezTo>
                  <a:pt x="1024128" y="511493"/>
                  <a:pt x="1019746" y="505588"/>
                  <a:pt x="1014984" y="500158"/>
                </a:cubicBezTo>
                <a:cubicBezTo>
                  <a:pt x="1013936" y="500635"/>
                  <a:pt x="1012031" y="501015"/>
                  <a:pt x="1008983" y="501397"/>
                </a:cubicBezTo>
                <a:cubicBezTo>
                  <a:pt x="1005745" y="501778"/>
                  <a:pt x="997267" y="496348"/>
                  <a:pt x="992314" y="498158"/>
                </a:cubicBezTo>
                <a:close/>
                <a:moveTo>
                  <a:pt x="75439" y="496157"/>
                </a:moveTo>
                <a:cubicBezTo>
                  <a:pt x="83344" y="495014"/>
                  <a:pt x="79915" y="502920"/>
                  <a:pt x="87821" y="501777"/>
                </a:cubicBezTo>
                <a:cubicBezTo>
                  <a:pt x="86773" y="506539"/>
                  <a:pt x="76582" y="501586"/>
                  <a:pt x="74677" y="505492"/>
                </a:cubicBezTo>
                <a:cubicBezTo>
                  <a:pt x="76201" y="513683"/>
                  <a:pt x="83059" y="517874"/>
                  <a:pt x="91441" y="520732"/>
                </a:cubicBezTo>
                <a:cubicBezTo>
                  <a:pt x="85630" y="521208"/>
                  <a:pt x="49912" y="508444"/>
                  <a:pt x="39339" y="498253"/>
                </a:cubicBezTo>
                <a:cubicBezTo>
                  <a:pt x="39910" y="495109"/>
                  <a:pt x="50483" y="502348"/>
                  <a:pt x="54293" y="503968"/>
                </a:cubicBezTo>
                <a:cubicBezTo>
                  <a:pt x="54579" y="495300"/>
                  <a:pt x="70105" y="506158"/>
                  <a:pt x="75439" y="496157"/>
                </a:cubicBezTo>
                <a:close/>
                <a:moveTo>
                  <a:pt x="123741" y="493789"/>
                </a:moveTo>
                <a:cubicBezTo>
                  <a:pt x="118800" y="491681"/>
                  <a:pt x="113490" y="490776"/>
                  <a:pt x="108775" y="494062"/>
                </a:cubicBezTo>
                <a:cubicBezTo>
                  <a:pt x="116014" y="498349"/>
                  <a:pt x="124396" y="504159"/>
                  <a:pt x="128492" y="504826"/>
                </a:cubicBezTo>
                <a:cubicBezTo>
                  <a:pt x="126968" y="504826"/>
                  <a:pt x="125444" y="504921"/>
                  <a:pt x="125825" y="506921"/>
                </a:cubicBezTo>
                <a:cubicBezTo>
                  <a:pt x="133826" y="509493"/>
                  <a:pt x="134016" y="503968"/>
                  <a:pt x="136493" y="500730"/>
                </a:cubicBezTo>
                <a:cubicBezTo>
                  <a:pt x="133254" y="499206"/>
                  <a:pt x="128682" y="495896"/>
                  <a:pt x="123741" y="493789"/>
                </a:cubicBezTo>
                <a:close/>
                <a:moveTo>
                  <a:pt x="3648528" y="493610"/>
                </a:moveTo>
                <a:cubicBezTo>
                  <a:pt x="3644956" y="493777"/>
                  <a:pt x="3641789" y="496110"/>
                  <a:pt x="3643503" y="500920"/>
                </a:cubicBezTo>
                <a:cubicBezTo>
                  <a:pt x="3648170" y="499206"/>
                  <a:pt x="3650361" y="503206"/>
                  <a:pt x="3655981" y="499301"/>
                </a:cubicBezTo>
                <a:cubicBezTo>
                  <a:pt x="3656076" y="495444"/>
                  <a:pt x="3652100" y="493443"/>
                  <a:pt x="3648528" y="493610"/>
                </a:cubicBezTo>
                <a:close/>
                <a:moveTo>
                  <a:pt x="1248346" y="491490"/>
                </a:moveTo>
                <a:cubicBezTo>
                  <a:pt x="1246918" y="491967"/>
                  <a:pt x="1244346" y="492348"/>
                  <a:pt x="1241774" y="493014"/>
                </a:cubicBezTo>
                <a:cubicBezTo>
                  <a:pt x="1243108" y="494538"/>
                  <a:pt x="1244346" y="496158"/>
                  <a:pt x="1245393" y="497968"/>
                </a:cubicBezTo>
                <a:cubicBezTo>
                  <a:pt x="1248727" y="497015"/>
                  <a:pt x="1250632" y="495491"/>
                  <a:pt x="1248346" y="491490"/>
                </a:cubicBezTo>
                <a:close/>
                <a:moveTo>
                  <a:pt x="4247865" y="490633"/>
                </a:moveTo>
                <a:cubicBezTo>
                  <a:pt x="4240911" y="502253"/>
                  <a:pt x="4257009" y="492538"/>
                  <a:pt x="4256723" y="501110"/>
                </a:cubicBezTo>
                <a:cubicBezTo>
                  <a:pt x="4259009" y="499967"/>
                  <a:pt x="4257294" y="495967"/>
                  <a:pt x="4256913" y="492919"/>
                </a:cubicBezTo>
                <a:cubicBezTo>
                  <a:pt x="4252627" y="495205"/>
                  <a:pt x="4249389" y="494919"/>
                  <a:pt x="4247865" y="490633"/>
                </a:cubicBezTo>
                <a:close/>
                <a:moveTo>
                  <a:pt x="139922" y="489300"/>
                </a:moveTo>
                <a:cubicBezTo>
                  <a:pt x="138208" y="496444"/>
                  <a:pt x="144780" y="497110"/>
                  <a:pt x="152209" y="497206"/>
                </a:cubicBezTo>
                <a:cubicBezTo>
                  <a:pt x="151447" y="493110"/>
                  <a:pt x="156400" y="491586"/>
                  <a:pt x="152685" y="490252"/>
                </a:cubicBezTo>
                <a:cubicBezTo>
                  <a:pt x="149066" y="494443"/>
                  <a:pt x="147828" y="484347"/>
                  <a:pt x="139922" y="489300"/>
                </a:cubicBezTo>
                <a:close/>
                <a:moveTo>
                  <a:pt x="4014121" y="487299"/>
                </a:moveTo>
                <a:cubicBezTo>
                  <a:pt x="4010978" y="490537"/>
                  <a:pt x="4015931" y="489585"/>
                  <a:pt x="4018693" y="488442"/>
                </a:cubicBezTo>
                <a:lnTo>
                  <a:pt x="4018261" y="490263"/>
                </a:lnTo>
                <a:close/>
                <a:moveTo>
                  <a:pt x="1078707" y="485394"/>
                </a:moveTo>
                <a:cubicBezTo>
                  <a:pt x="1085565" y="496538"/>
                  <a:pt x="1101186" y="503777"/>
                  <a:pt x="1114235" y="497205"/>
                </a:cubicBezTo>
                <a:cubicBezTo>
                  <a:pt x="1110330" y="512159"/>
                  <a:pt x="1131285" y="500253"/>
                  <a:pt x="1138809" y="511778"/>
                </a:cubicBezTo>
                <a:cubicBezTo>
                  <a:pt x="1131761" y="519398"/>
                  <a:pt x="1125570" y="511206"/>
                  <a:pt x="1119188" y="509111"/>
                </a:cubicBezTo>
                <a:cubicBezTo>
                  <a:pt x="1115568" y="515112"/>
                  <a:pt x="1126522" y="511492"/>
                  <a:pt x="1124141" y="517588"/>
                </a:cubicBezTo>
                <a:cubicBezTo>
                  <a:pt x="1121664" y="519017"/>
                  <a:pt x="1121379" y="516731"/>
                  <a:pt x="1122426" y="515874"/>
                </a:cubicBezTo>
                <a:cubicBezTo>
                  <a:pt x="1115568" y="516731"/>
                  <a:pt x="1099757" y="522065"/>
                  <a:pt x="1107472" y="524923"/>
                </a:cubicBezTo>
                <a:cubicBezTo>
                  <a:pt x="1103376" y="532447"/>
                  <a:pt x="1094899" y="511873"/>
                  <a:pt x="1095947" y="502920"/>
                </a:cubicBezTo>
                <a:cubicBezTo>
                  <a:pt x="1094709" y="501681"/>
                  <a:pt x="1093375" y="501967"/>
                  <a:pt x="1091946" y="502729"/>
                </a:cubicBezTo>
                <a:cubicBezTo>
                  <a:pt x="1094899" y="507873"/>
                  <a:pt x="1096709" y="513493"/>
                  <a:pt x="1096042" y="516731"/>
                </a:cubicBezTo>
                <a:cubicBezTo>
                  <a:pt x="1103091" y="520160"/>
                  <a:pt x="1091851" y="518827"/>
                  <a:pt x="1093756" y="514159"/>
                </a:cubicBezTo>
                <a:cubicBezTo>
                  <a:pt x="1091375" y="515017"/>
                  <a:pt x="1088994" y="515683"/>
                  <a:pt x="1088136" y="518255"/>
                </a:cubicBezTo>
                <a:cubicBezTo>
                  <a:pt x="1089279" y="516350"/>
                  <a:pt x="1088994" y="511302"/>
                  <a:pt x="1087374" y="506730"/>
                </a:cubicBezTo>
                <a:cubicBezTo>
                  <a:pt x="1085850" y="508254"/>
                  <a:pt x="1084326" y="509778"/>
                  <a:pt x="1082802" y="510349"/>
                </a:cubicBezTo>
                <a:cubicBezTo>
                  <a:pt x="1077564" y="511873"/>
                  <a:pt x="1083374" y="507016"/>
                  <a:pt x="1085469" y="503015"/>
                </a:cubicBezTo>
                <a:cubicBezTo>
                  <a:pt x="1082802" y="498824"/>
                  <a:pt x="1078421" y="496348"/>
                  <a:pt x="1072230" y="500062"/>
                </a:cubicBezTo>
                <a:cubicBezTo>
                  <a:pt x="1068705" y="496157"/>
                  <a:pt x="1071753" y="495490"/>
                  <a:pt x="1074897" y="495205"/>
                </a:cubicBezTo>
                <a:cubicBezTo>
                  <a:pt x="1072896" y="494443"/>
                  <a:pt x="1070896" y="494061"/>
                  <a:pt x="1067372" y="494633"/>
                </a:cubicBezTo>
                <a:cubicBezTo>
                  <a:pt x="1064514" y="487489"/>
                  <a:pt x="1075754" y="491204"/>
                  <a:pt x="1078707" y="485394"/>
                </a:cubicBezTo>
                <a:close/>
                <a:moveTo>
                  <a:pt x="1213104" y="484918"/>
                </a:moveTo>
                <a:cubicBezTo>
                  <a:pt x="1206722" y="482823"/>
                  <a:pt x="1198912" y="487966"/>
                  <a:pt x="1195959" y="490252"/>
                </a:cubicBezTo>
                <a:cubicBezTo>
                  <a:pt x="1200817" y="489966"/>
                  <a:pt x="1205674" y="489776"/>
                  <a:pt x="1210437" y="488443"/>
                </a:cubicBezTo>
                <a:cubicBezTo>
                  <a:pt x="1211294" y="487300"/>
                  <a:pt x="1212151" y="486061"/>
                  <a:pt x="1213104" y="484918"/>
                </a:cubicBezTo>
                <a:close/>
                <a:moveTo>
                  <a:pt x="945737" y="483871"/>
                </a:moveTo>
                <a:cubicBezTo>
                  <a:pt x="938308" y="484823"/>
                  <a:pt x="938403" y="485585"/>
                  <a:pt x="935260" y="485395"/>
                </a:cubicBezTo>
                <a:cubicBezTo>
                  <a:pt x="932878" y="486919"/>
                  <a:pt x="930592" y="488919"/>
                  <a:pt x="928306" y="491967"/>
                </a:cubicBezTo>
                <a:cubicBezTo>
                  <a:pt x="928687" y="488728"/>
                  <a:pt x="927640" y="486823"/>
                  <a:pt x="925639" y="485871"/>
                </a:cubicBezTo>
                <a:cubicBezTo>
                  <a:pt x="931831" y="507016"/>
                  <a:pt x="939451" y="506445"/>
                  <a:pt x="955072" y="512922"/>
                </a:cubicBezTo>
                <a:cubicBezTo>
                  <a:pt x="962406" y="503206"/>
                  <a:pt x="954500" y="488633"/>
                  <a:pt x="945737" y="483871"/>
                </a:cubicBezTo>
                <a:close/>
                <a:moveTo>
                  <a:pt x="1751743" y="480823"/>
                </a:moveTo>
                <a:cubicBezTo>
                  <a:pt x="1739170" y="475774"/>
                  <a:pt x="1717643" y="482537"/>
                  <a:pt x="1718786" y="498539"/>
                </a:cubicBezTo>
                <a:cubicBezTo>
                  <a:pt x="1730502" y="499873"/>
                  <a:pt x="1734598" y="495491"/>
                  <a:pt x="1743551" y="502539"/>
                </a:cubicBezTo>
                <a:cubicBezTo>
                  <a:pt x="1748028" y="497587"/>
                  <a:pt x="1751076" y="490729"/>
                  <a:pt x="1751743" y="480823"/>
                </a:cubicBezTo>
                <a:close/>
                <a:moveTo>
                  <a:pt x="4357969" y="480557"/>
                </a:moveTo>
                <a:cubicBezTo>
                  <a:pt x="4367618" y="480828"/>
                  <a:pt x="4377548" y="482370"/>
                  <a:pt x="4387787" y="485965"/>
                </a:cubicBezTo>
                <a:cubicBezTo>
                  <a:pt x="4384929" y="475297"/>
                  <a:pt x="4397407" y="483775"/>
                  <a:pt x="4398836" y="487585"/>
                </a:cubicBezTo>
                <a:cubicBezTo>
                  <a:pt x="4404360" y="481298"/>
                  <a:pt x="4406456" y="485584"/>
                  <a:pt x="4414647" y="482155"/>
                </a:cubicBezTo>
                <a:cubicBezTo>
                  <a:pt x="4423220" y="493204"/>
                  <a:pt x="4444937" y="490633"/>
                  <a:pt x="4463415" y="489871"/>
                </a:cubicBezTo>
                <a:cubicBezTo>
                  <a:pt x="4493705" y="517303"/>
                  <a:pt x="4544854" y="495967"/>
                  <a:pt x="4581240" y="509016"/>
                </a:cubicBezTo>
                <a:cubicBezTo>
                  <a:pt x="4584192" y="503301"/>
                  <a:pt x="4585621" y="509587"/>
                  <a:pt x="4588574" y="503777"/>
                </a:cubicBezTo>
                <a:cubicBezTo>
                  <a:pt x="4591908" y="511207"/>
                  <a:pt x="4596099" y="506349"/>
                  <a:pt x="4596860" y="511778"/>
                </a:cubicBezTo>
                <a:cubicBezTo>
                  <a:pt x="4622387" y="502539"/>
                  <a:pt x="4669441" y="526732"/>
                  <a:pt x="4696492" y="526351"/>
                </a:cubicBezTo>
                <a:cubicBezTo>
                  <a:pt x="4545997" y="532828"/>
                  <a:pt x="4377881" y="529114"/>
                  <a:pt x="4259009" y="519684"/>
                </a:cubicBezTo>
                <a:cubicBezTo>
                  <a:pt x="4261009" y="518922"/>
                  <a:pt x="4260437" y="514350"/>
                  <a:pt x="4257866" y="514636"/>
                </a:cubicBezTo>
                <a:cubicBezTo>
                  <a:pt x="4251960" y="527113"/>
                  <a:pt x="4249008" y="518541"/>
                  <a:pt x="4242245" y="511873"/>
                </a:cubicBezTo>
                <a:cubicBezTo>
                  <a:pt x="4242626" y="515017"/>
                  <a:pt x="4244245" y="518922"/>
                  <a:pt x="4242054" y="520160"/>
                </a:cubicBezTo>
                <a:cubicBezTo>
                  <a:pt x="4225957" y="507301"/>
                  <a:pt x="4210812" y="515493"/>
                  <a:pt x="4197192" y="511111"/>
                </a:cubicBezTo>
                <a:cubicBezTo>
                  <a:pt x="4197953" y="514445"/>
                  <a:pt x="4194334" y="514540"/>
                  <a:pt x="4194429" y="517493"/>
                </a:cubicBezTo>
                <a:cubicBezTo>
                  <a:pt x="4196144" y="517493"/>
                  <a:pt x="4198334" y="516160"/>
                  <a:pt x="4199001" y="518636"/>
                </a:cubicBezTo>
                <a:cubicBezTo>
                  <a:pt x="4189476" y="525208"/>
                  <a:pt x="4191286" y="511683"/>
                  <a:pt x="4188714" y="511302"/>
                </a:cubicBezTo>
                <a:cubicBezTo>
                  <a:pt x="4188619" y="519684"/>
                  <a:pt x="4181761" y="512350"/>
                  <a:pt x="4180237" y="511492"/>
                </a:cubicBezTo>
                <a:cubicBezTo>
                  <a:pt x="4175475" y="512254"/>
                  <a:pt x="4179761" y="519493"/>
                  <a:pt x="4176141" y="521017"/>
                </a:cubicBezTo>
                <a:cubicBezTo>
                  <a:pt x="4170617" y="508254"/>
                  <a:pt x="4159187" y="519112"/>
                  <a:pt x="4152805" y="512731"/>
                </a:cubicBezTo>
                <a:cubicBezTo>
                  <a:pt x="4154329" y="521779"/>
                  <a:pt x="4147566" y="510349"/>
                  <a:pt x="4141566" y="519398"/>
                </a:cubicBezTo>
                <a:cubicBezTo>
                  <a:pt x="4140137" y="514921"/>
                  <a:pt x="4138232" y="511492"/>
                  <a:pt x="4135184" y="510730"/>
                </a:cubicBezTo>
                <a:cubicBezTo>
                  <a:pt x="4122420" y="521589"/>
                  <a:pt x="4104418" y="501872"/>
                  <a:pt x="4093941" y="516826"/>
                </a:cubicBezTo>
                <a:cubicBezTo>
                  <a:pt x="4090226" y="501301"/>
                  <a:pt x="4065366" y="518160"/>
                  <a:pt x="4069937" y="506063"/>
                </a:cubicBezTo>
                <a:cubicBezTo>
                  <a:pt x="4060508" y="507587"/>
                  <a:pt x="4053554" y="509587"/>
                  <a:pt x="4044887" y="517398"/>
                </a:cubicBezTo>
                <a:cubicBezTo>
                  <a:pt x="4042029" y="502825"/>
                  <a:pt x="4031552" y="513778"/>
                  <a:pt x="4033361" y="505015"/>
                </a:cubicBezTo>
                <a:cubicBezTo>
                  <a:pt x="4028885" y="513493"/>
                  <a:pt x="4025075" y="501110"/>
                  <a:pt x="4023646" y="500253"/>
                </a:cubicBezTo>
                <a:cubicBezTo>
                  <a:pt x="4021265" y="501586"/>
                  <a:pt x="4015740" y="510921"/>
                  <a:pt x="4014407" y="506158"/>
                </a:cubicBezTo>
                <a:cubicBezTo>
                  <a:pt x="4016978" y="505206"/>
                  <a:pt x="4015264" y="498253"/>
                  <a:pt x="4012597" y="498538"/>
                </a:cubicBezTo>
                <a:cubicBezTo>
                  <a:pt x="4007168" y="503587"/>
                  <a:pt x="4014407" y="504730"/>
                  <a:pt x="4011073" y="509968"/>
                </a:cubicBezTo>
                <a:cubicBezTo>
                  <a:pt x="4009263" y="501015"/>
                  <a:pt x="4002405" y="503968"/>
                  <a:pt x="3999548" y="497776"/>
                </a:cubicBezTo>
                <a:cubicBezTo>
                  <a:pt x="4004977" y="496562"/>
                  <a:pt x="4013300" y="500223"/>
                  <a:pt x="4016921" y="495901"/>
                </a:cubicBezTo>
                <a:lnTo>
                  <a:pt x="4018261" y="490263"/>
                </a:lnTo>
                <a:lnTo>
                  <a:pt x="4021836" y="492823"/>
                </a:lnTo>
                <a:cubicBezTo>
                  <a:pt x="4022979" y="496157"/>
                  <a:pt x="4013073" y="501396"/>
                  <a:pt x="4019741" y="501777"/>
                </a:cubicBezTo>
                <a:cubicBezTo>
                  <a:pt x="4024408" y="496824"/>
                  <a:pt x="4025170" y="492347"/>
                  <a:pt x="4025265" y="489013"/>
                </a:cubicBezTo>
                <a:cubicBezTo>
                  <a:pt x="4027551" y="497776"/>
                  <a:pt x="4030409" y="481298"/>
                  <a:pt x="4031742" y="489394"/>
                </a:cubicBezTo>
                <a:cubicBezTo>
                  <a:pt x="4030123" y="490728"/>
                  <a:pt x="4027361" y="501110"/>
                  <a:pt x="4032123" y="500158"/>
                </a:cubicBezTo>
                <a:cubicBezTo>
                  <a:pt x="4031552" y="491299"/>
                  <a:pt x="4042886" y="491109"/>
                  <a:pt x="4045553" y="484632"/>
                </a:cubicBezTo>
                <a:cubicBezTo>
                  <a:pt x="4049078" y="496729"/>
                  <a:pt x="4052888" y="485680"/>
                  <a:pt x="4059174" y="488061"/>
                </a:cubicBezTo>
                <a:cubicBezTo>
                  <a:pt x="4061175" y="495395"/>
                  <a:pt x="4067556" y="498919"/>
                  <a:pt x="4066318" y="491014"/>
                </a:cubicBezTo>
                <a:cubicBezTo>
                  <a:pt x="4074224" y="509683"/>
                  <a:pt x="4093750" y="480631"/>
                  <a:pt x="4093559" y="497967"/>
                </a:cubicBezTo>
                <a:cubicBezTo>
                  <a:pt x="4096989" y="496538"/>
                  <a:pt x="4099846" y="496443"/>
                  <a:pt x="4102037" y="497776"/>
                </a:cubicBezTo>
                <a:cubicBezTo>
                  <a:pt x="4096703" y="491109"/>
                  <a:pt x="4110038" y="490156"/>
                  <a:pt x="4114800" y="492347"/>
                </a:cubicBezTo>
                <a:cubicBezTo>
                  <a:pt x="4112419" y="489775"/>
                  <a:pt x="4110228" y="479393"/>
                  <a:pt x="4114038" y="485394"/>
                </a:cubicBezTo>
                <a:cubicBezTo>
                  <a:pt x="4114705" y="497395"/>
                  <a:pt x="4134326" y="494728"/>
                  <a:pt x="4123754" y="490252"/>
                </a:cubicBezTo>
                <a:cubicBezTo>
                  <a:pt x="4128802" y="488823"/>
                  <a:pt x="4130993" y="492823"/>
                  <a:pt x="4133660" y="486823"/>
                </a:cubicBezTo>
                <a:cubicBezTo>
                  <a:pt x="4135374" y="491585"/>
                  <a:pt x="4132136" y="492823"/>
                  <a:pt x="4131469" y="495776"/>
                </a:cubicBezTo>
                <a:cubicBezTo>
                  <a:pt x="4148804" y="484156"/>
                  <a:pt x="4144804" y="492061"/>
                  <a:pt x="4155948" y="481870"/>
                </a:cubicBezTo>
                <a:cubicBezTo>
                  <a:pt x="4155377" y="487109"/>
                  <a:pt x="4155758" y="488299"/>
                  <a:pt x="4156877" y="488668"/>
                </a:cubicBezTo>
                <a:lnTo>
                  <a:pt x="4161471" y="490270"/>
                </a:lnTo>
                <a:lnTo>
                  <a:pt x="4161617" y="492119"/>
                </a:lnTo>
                <a:lnTo>
                  <a:pt x="4160187" y="495776"/>
                </a:lnTo>
                <a:cubicBezTo>
                  <a:pt x="4159854" y="497991"/>
                  <a:pt x="4160187" y="499825"/>
                  <a:pt x="4162140" y="498729"/>
                </a:cubicBezTo>
                <a:lnTo>
                  <a:pt x="4161617" y="492119"/>
                </a:lnTo>
                <a:lnTo>
                  <a:pt x="4162235" y="490537"/>
                </a:lnTo>
                <a:lnTo>
                  <a:pt x="4161471" y="490270"/>
                </a:lnTo>
                <a:lnTo>
                  <a:pt x="4161092" y="485489"/>
                </a:lnTo>
                <a:cubicBezTo>
                  <a:pt x="4164807" y="483394"/>
                  <a:pt x="4165854" y="487489"/>
                  <a:pt x="4168235" y="488442"/>
                </a:cubicBezTo>
                <a:cubicBezTo>
                  <a:pt x="4168235" y="486346"/>
                  <a:pt x="4167092" y="483489"/>
                  <a:pt x="4168998" y="482727"/>
                </a:cubicBezTo>
                <a:cubicBezTo>
                  <a:pt x="4174141" y="489490"/>
                  <a:pt x="4164140" y="495586"/>
                  <a:pt x="4170045" y="495967"/>
                </a:cubicBezTo>
                <a:cubicBezTo>
                  <a:pt x="4171950" y="483775"/>
                  <a:pt x="4175284" y="497300"/>
                  <a:pt x="4181094" y="497681"/>
                </a:cubicBezTo>
                <a:cubicBezTo>
                  <a:pt x="4181285" y="494347"/>
                  <a:pt x="4181761" y="491204"/>
                  <a:pt x="4183190" y="488728"/>
                </a:cubicBezTo>
                <a:cubicBezTo>
                  <a:pt x="4188714" y="491204"/>
                  <a:pt x="4192048" y="488537"/>
                  <a:pt x="4192905" y="493490"/>
                </a:cubicBezTo>
                <a:cubicBezTo>
                  <a:pt x="4197573" y="486251"/>
                  <a:pt x="4199954" y="490347"/>
                  <a:pt x="4203002" y="481870"/>
                </a:cubicBezTo>
                <a:cubicBezTo>
                  <a:pt x="4208622" y="489490"/>
                  <a:pt x="4199477" y="497110"/>
                  <a:pt x="4204621" y="497586"/>
                </a:cubicBezTo>
                <a:cubicBezTo>
                  <a:pt x="4204621" y="487585"/>
                  <a:pt x="4218813" y="489966"/>
                  <a:pt x="4211098" y="498062"/>
                </a:cubicBezTo>
                <a:cubicBezTo>
                  <a:pt x="4221766" y="495490"/>
                  <a:pt x="4217289" y="490061"/>
                  <a:pt x="4218623" y="484537"/>
                </a:cubicBezTo>
                <a:cubicBezTo>
                  <a:pt x="4221480" y="499681"/>
                  <a:pt x="4227767" y="481679"/>
                  <a:pt x="4229672" y="486156"/>
                </a:cubicBezTo>
                <a:cubicBezTo>
                  <a:pt x="4226338" y="487966"/>
                  <a:pt x="4226243" y="492061"/>
                  <a:pt x="4228148" y="497586"/>
                </a:cubicBezTo>
                <a:cubicBezTo>
                  <a:pt x="4225004" y="499681"/>
                  <a:pt x="4222242" y="495586"/>
                  <a:pt x="4222242" y="499586"/>
                </a:cubicBezTo>
                <a:cubicBezTo>
                  <a:pt x="4231577" y="513969"/>
                  <a:pt x="4226909" y="501110"/>
                  <a:pt x="4234149" y="495490"/>
                </a:cubicBezTo>
                <a:cubicBezTo>
                  <a:pt x="4232434" y="495490"/>
                  <a:pt x="4230243" y="496824"/>
                  <a:pt x="4229576" y="494443"/>
                </a:cubicBezTo>
                <a:cubicBezTo>
                  <a:pt x="4237673" y="493014"/>
                  <a:pt x="4225290" y="486251"/>
                  <a:pt x="4235673" y="484060"/>
                </a:cubicBezTo>
                <a:cubicBezTo>
                  <a:pt x="4238530" y="487775"/>
                  <a:pt x="4244817" y="486442"/>
                  <a:pt x="4241959" y="492823"/>
                </a:cubicBezTo>
                <a:cubicBezTo>
                  <a:pt x="4244912" y="485870"/>
                  <a:pt x="4254246" y="493681"/>
                  <a:pt x="4254627" y="483013"/>
                </a:cubicBezTo>
                <a:cubicBezTo>
                  <a:pt x="4255866" y="489394"/>
                  <a:pt x="4257199" y="495395"/>
                  <a:pt x="4261581" y="494252"/>
                </a:cubicBezTo>
                <a:cubicBezTo>
                  <a:pt x="4260914" y="489394"/>
                  <a:pt x="4257961" y="489490"/>
                  <a:pt x="4257199" y="484918"/>
                </a:cubicBezTo>
                <a:cubicBezTo>
                  <a:pt x="4264533" y="482251"/>
                  <a:pt x="4267010" y="490728"/>
                  <a:pt x="4276154" y="483775"/>
                </a:cubicBezTo>
                <a:cubicBezTo>
                  <a:pt x="4276725" y="486251"/>
                  <a:pt x="4277392" y="488823"/>
                  <a:pt x="4277964" y="491299"/>
                </a:cubicBezTo>
                <a:cubicBezTo>
                  <a:pt x="4302610" y="490371"/>
                  <a:pt x="4329024" y="479745"/>
                  <a:pt x="4357969" y="480557"/>
                </a:cubicBezTo>
                <a:close/>
                <a:moveTo>
                  <a:pt x="1875282" y="479584"/>
                </a:moveTo>
                <a:cubicBezTo>
                  <a:pt x="1895665" y="481203"/>
                  <a:pt x="1899285" y="511111"/>
                  <a:pt x="1877091" y="516445"/>
                </a:cubicBezTo>
                <a:cubicBezTo>
                  <a:pt x="1866614" y="519017"/>
                  <a:pt x="1869281" y="503968"/>
                  <a:pt x="1858232" y="515302"/>
                </a:cubicBezTo>
                <a:cubicBezTo>
                  <a:pt x="1856041" y="503587"/>
                  <a:pt x="1856232" y="478155"/>
                  <a:pt x="1875282" y="479584"/>
                </a:cubicBezTo>
                <a:close/>
                <a:moveTo>
                  <a:pt x="1679364" y="473453"/>
                </a:moveTo>
                <a:cubicBezTo>
                  <a:pt x="1676519" y="472369"/>
                  <a:pt x="1673018" y="473584"/>
                  <a:pt x="1671542" y="477489"/>
                </a:cubicBezTo>
                <a:cubicBezTo>
                  <a:pt x="1679543" y="476727"/>
                  <a:pt x="1676590" y="483013"/>
                  <a:pt x="1683258" y="483204"/>
                </a:cubicBezTo>
                <a:cubicBezTo>
                  <a:pt x="1684401" y="477918"/>
                  <a:pt x="1682210" y="474536"/>
                  <a:pt x="1679364" y="473453"/>
                </a:cubicBezTo>
                <a:close/>
                <a:moveTo>
                  <a:pt x="1260157" y="472345"/>
                </a:moveTo>
                <a:cubicBezTo>
                  <a:pt x="1251680" y="476727"/>
                  <a:pt x="1261205" y="485585"/>
                  <a:pt x="1252252" y="485013"/>
                </a:cubicBezTo>
                <a:cubicBezTo>
                  <a:pt x="1267396" y="488347"/>
                  <a:pt x="1267873" y="487490"/>
                  <a:pt x="1277112" y="493014"/>
                </a:cubicBezTo>
                <a:cubicBezTo>
                  <a:pt x="1278255" y="490252"/>
                  <a:pt x="1278445" y="488252"/>
                  <a:pt x="1277969" y="486633"/>
                </a:cubicBezTo>
                <a:cubicBezTo>
                  <a:pt x="1274921" y="485204"/>
                  <a:pt x="1272445" y="482537"/>
                  <a:pt x="1270825" y="479203"/>
                </a:cubicBezTo>
                <a:cubicBezTo>
                  <a:pt x="1270159" y="478727"/>
                  <a:pt x="1269492" y="478251"/>
                  <a:pt x="1268825" y="477775"/>
                </a:cubicBezTo>
                <a:cubicBezTo>
                  <a:pt x="1269301" y="477775"/>
                  <a:pt x="1269682" y="477679"/>
                  <a:pt x="1270063" y="477584"/>
                </a:cubicBezTo>
                <a:cubicBezTo>
                  <a:pt x="1269682" y="476632"/>
                  <a:pt x="1269301" y="475584"/>
                  <a:pt x="1269016" y="474536"/>
                </a:cubicBezTo>
                <a:cubicBezTo>
                  <a:pt x="1266349" y="474822"/>
                  <a:pt x="1263586" y="475203"/>
                  <a:pt x="1265301" y="477584"/>
                </a:cubicBezTo>
                <a:cubicBezTo>
                  <a:pt x="1260729" y="479013"/>
                  <a:pt x="1261967" y="474631"/>
                  <a:pt x="1260157" y="472345"/>
                </a:cubicBezTo>
                <a:close/>
                <a:moveTo>
                  <a:pt x="511683" y="470631"/>
                </a:moveTo>
                <a:cubicBezTo>
                  <a:pt x="508635" y="472440"/>
                  <a:pt x="505682" y="470345"/>
                  <a:pt x="502634" y="471774"/>
                </a:cubicBezTo>
                <a:cubicBezTo>
                  <a:pt x="510635" y="478156"/>
                  <a:pt x="494443" y="475393"/>
                  <a:pt x="505873" y="478537"/>
                </a:cubicBezTo>
                <a:cubicBezTo>
                  <a:pt x="505873" y="489205"/>
                  <a:pt x="483870" y="486442"/>
                  <a:pt x="490633" y="494158"/>
                </a:cubicBezTo>
                <a:cubicBezTo>
                  <a:pt x="503682" y="491110"/>
                  <a:pt x="508540" y="479013"/>
                  <a:pt x="511683" y="470631"/>
                </a:cubicBezTo>
                <a:close/>
                <a:moveTo>
                  <a:pt x="1207960" y="467869"/>
                </a:moveTo>
                <a:cubicBezTo>
                  <a:pt x="1198245" y="477108"/>
                  <a:pt x="1207294" y="479965"/>
                  <a:pt x="1215961" y="481204"/>
                </a:cubicBezTo>
                <a:cubicBezTo>
                  <a:pt x="1217200" y="479584"/>
                  <a:pt x="1218438" y="477965"/>
                  <a:pt x="1219771" y="476251"/>
                </a:cubicBezTo>
                <a:cubicBezTo>
                  <a:pt x="1215866" y="472631"/>
                  <a:pt x="1211961" y="469869"/>
                  <a:pt x="1207960" y="467869"/>
                </a:cubicBezTo>
                <a:close/>
                <a:moveTo>
                  <a:pt x="3316033" y="466440"/>
                </a:moveTo>
                <a:cubicBezTo>
                  <a:pt x="3314890" y="466630"/>
                  <a:pt x="3313938" y="467107"/>
                  <a:pt x="3313176" y="467678"/>
                </a:cubicBezTo>
                <a:cubicBezTo>
                  <a:pt x="3314986" y="470059"/>
                  <a:pt x="3317272" y="471298"/>
                  <a:pt x="3320129" y="471107"/>
                </a:cubicBezTo>
                <a:cubicBezTo>
                  <a:pt x="3317938" y="469202"/>
                  <a:pt x="3316510" y="467773"/>
                  <a:pt x="3316033" y="466440"/>
                </a:cubicBezTo>
                <a:close/>
                <a:moveTo>
                  <a:pt x="996601" y="466059"/>
                </a:moveTo>
                <a:cubicBezTo>
                  <a:pt x="995458" y="470345"/>
                  <a:pt x="998887" y="471393"/>
                  <a:pt x="998029" y="475584"/>
                </a:cubicBezTo>
                <a:cubicBezTo>
                  <a:pt x="1001935" y="475679"/>
                  <a:pt x="1007364" y="477489"/>
                  <a:pt x="1008507" y="474441"/>
                </a:cubicBezTo>
                <a:cubicBezTo>
                  <a:pt x="1004221" y="471869"/>
                  <a:pt x="1001744" y="467964"/>
                  <a:pt x="996601" y="466059"/>
                </a:cubicBezTo>
                <a:close/>
                <a:moveTo>
                  <a:pt x="2239267" y="465152"/>
                </a:moveTo>
                <a:cubicBezTo>
                  <a:pt x="2239321" y="464915"/>
                  <a:pt x="2239255" y="465368"/>
                  <a:pt x="2238946" y="467201"/>
                </a:cubicBezTo>
                <a:cubicBezTo>
                  <a:pt x="2237874" y="472773"/>
                  <a:pt x="2239106" y="465862"/>
                  <a:pt x="2239267" y="465152"/>
                </a:cubicBezTo>
                <a:close/>
                <a:moveTo>
                  <a:pt x="1228915" y="464725"/>
                </a:moveTo>
                <a:cubicBezTo>
                  <a:pt x="1227772" y="464725"/>
                  <a:pt x="1226629" y="464916"/>
                  <a:pt x="1225296" y="465011"/>
                </a:cubicBezTo>
                <a:cubicBezTo>
                  <a:pt x="1225296" y="466630"/>
                  <a:pt x="1225582" y="467964"/>
                  <a:pt x="1225867" y="469393"/>
                </a:cubicBezTo>
                <a:cubicBezTo>
                  <a:pt x="1227391" y="467869"/>
                  <a:pt x="1228153" y="466249"/>
                  <a:pt x="1228915" y="464725"/>
                </a:cubicBezTo>
                <a:close/>
                <a:moveTo>
                  <a:pt x="1774031" y="463297"/>
                </a:moveTo>
                <a:cubicBezTo>
                  <a:pt x="1753648" y="462630"/>
                  <a:pt x="1743170" y="497015"/>
                  <a:pt x="1766983" y="502444"/>
                </a:cubicBezTo>
                <a:cubicBezTo>
                  <a:pt x="1770983" y="495777"/>
                  <a:pt x="1768126" y="492348"/>
                  <a:pt x="1774126" y="486347"/>
                </a:cubicBezTo>
                <a:cubicBezTo>
                  <a:pt x="1768507" y="483871"/>
                  <a:pt x="1764316" y="480441"/>
                  <a:pt x="1763363" y="475012"/>
                </a:cubicBezTo>
                <a:cubicBezTo>
                  <a:pt x="1762220" y="465106"/>
                  <a:pt x="1773745" y="471488"/>
                  <a:pt x="1774031" y="463297"/>
                </a:cubicBezTo>
                <a:close/>
                <a:moveTo>
                  <a:pt x="1215580" y="461677"/>
                </a:moveTo>
                <a:cubicBezTo>
                  <a:pt x="1211199" y="464725"/>
                  <a:pt x="1220819" y="468535"/>
                  <a:pt x="1222248" y="471869"/>
                </a:cubicBezTo>
                <a:cubicBezTo>
                  <a:pt x="1222438" y="471869"/>
                  <a:pt x="1222534" y="471774"/>
                  <a:pt x="1222629" y="471679"/>
                </a:cubicBezTo>
                <a:cubicBezTo>
                  <a:pt x="1223486" y="468821"/>
                  <a:pt x="1222438" y="465773"/>
                  <a:pt x="1220914" y="462725"/>
                </a:cubicBezTo>
                <a:cubicBezTo>
                  <a:pt x="1218724" y="462820"/>
                  <a:pt x="1216533" y="462439"/>
                  <a:pt x="1215580" y="461677"/>
                </a:cubicBezTo>
                <a:close/>
                <a:moveTo>
                  <a:pt x="966406" y="460344"/>
                </a:moveTo>
                <a:cubicBezTo>
                  <a:pt x="964215" y="463963"/>
                  <a:pt x="972407" y="468250"/>
                  <a:pt x="979360" y="472726"/>
                </a:cubicBezTo>
                <a:cubicBezTo>
                  <a:pt x="979551" y="472345"/>
                  <a:pt x="979837" y="472155"/>
                  <a:pt x="979932" y="471774"/>
                </a:cubicBezTo>
                <a:cubicBezTo>
                  <a:pt x="984218" y="471869"/>
                  <a:pt x="984218" y="473107"/>
                  <a:pt x="982599" y="474917"/>
                </a:cubicBezTo>
                <a:cubicBezTo>
                  <a:pt x="984599" y="476346"/>
                  <a:pt x="986313" y="477775"/>
                  <a:pt x="987361" y="479108"/>
                </a:cubicBezTo>
                <a:cubicBezTo>
                  <a:pt x="984313" y="483489"/>
                  <a:pt x="982313" y="479584"/>
                  <a:pt x="980027" y="477298"/>
                </a:cubicBezTo>
                <a:lnTo>
                  <a:pt x="976064" y="484868"/>
                </a:lnTo>
                <a:lnTo>
                  <a:pt x="975646" y="484728"/>
                </a:lnTo>
                <a:lnTo>
                  <a:pt x="975832" y="485312"/>
                </a:lnTo>
                <a:lnTo>
                  <a:pt x="973645" y="489490"/>
                </a:lnTo>
                <a:cubicBezTo>
                  <a:pt x="973264" y="489776"/>
                  <a:pt x="972788" y="489871"/>
                  <a:pt x="972407" y="490062"/>
                </a:cubicBezTo>
                <a:cubicBezTo>
                  <a:pt x="974217" y="491490"/>
                  <a:pt x="976312" y="492729"/>
                  <a:pt x="978503" y="493681"/>
                </a:cubicBezTo>
                <a:lnTo>
                  <a:pt x="975832" y="485312"/>
                </a:lnTo>
                <a:lnTo>
                  <a:pt x="976064" y="484868"/>
                </a:lnTo>
                <a:lnTo>
                  <a:pt x="979325" y="485954"/>
                </a:lnTo>
                <a:cubicBezTo>
                  <a:pt x="979813" y="487157"/>
                  <a:pt x="979932" y="488824"/>
                  <a:pt x="980789" y="489966"/>
                </a:cubicBezTo>
                <a:cubicBezTo>
                  <a:pt x="982313" y="493205"/>
                  <a:pt x="992314" y="488157"/>
                  <a:pt x="987838" y="493586"/>
                </a:cubicBezTo>
                <a:cubicBezTo>
                  <a:pt x="996315" y="493777"/>
                  <a:pt x="1006792" y="495301"/>
                  <a:pt x="1012412" y="496920"/>
                </a:cubicBezTo>
                <a:cubicBezTo>
                  <a:pt x="1000982" y="483871"/>
                  <a:pt x="988219" y="474060"/>
                  <a:pt x="966406" y="460344"/>
                </a:cubicBezTo>
                <a:close/>
                <a:moveTo>
                  <a:pt x="489579" y="456983"/>
                </a:moveTo>
                <a:lnTo>
                  <a:pt x="490588" y="460259"/>
                </a:lnTo>
                <a:lnTo>
                  <a:pt x="488918" y="457867"/>
                </a:lnTo>
                <a:close/>
                <a:moveTo>
                  <a:pt x="1486376" y="455200"/>
                </a:moveTo>
                <a:cubicBezTo>
                  <a:pt x="1473993" y="469869"/>
                  <a:pt x="1489424" y="490633"/>
                  <a:pt x="1496854" y="503111"/>
                </a:cubicBezTo>
                <a:cubicBezTo>
                  <a:pt x="1501711" y="499301"/>
                  <a:pt x="1499330" y="486347"/>
                  <a:pt x="1504759" y="483204"/>
                </a:cubicBezTo>
                <a:cubicBezTo>
                  <a:pt x="1511617" y="493205"/>
                  <a:pt x="1491805" y="511303"/>
                  <a:pt x="1504855" y="517780"/>
                </a:cubicBezTo>
                <a:cubicBezTo>
                  <a:pt x="1485424" y="526257"/>
                  <a:pt x="1505902" y="543307"/>
                  <a:pt x="1514094" y="525114"/>
                </a:cubicBezTo>
                <a:cubicBezTo>
                  <a:pt x="1514856" y="523304"/>
                  <a:pt x="1509617" y="518732"/>
                  <a:pt x="1509617" y="514732"/>
                </a:cubicBezTo>
                <a:cubicBezTo>
                  <a:pt x="1509617" y="512827"/>
                  <a:pt x="1514951" y="509493"/>
                  <a:pt x="1515142" y="507874"/>
                </a:cubicBezTo>
                <a:cubicBezTo>
                  <a:pt x="1516666" y="494538"/>
                  <a:pt x="1512665" y="480156"/>
                  <a:pt x="1520857" y="476155"/>
                </a:cubicBezTo>
                <a:cubicBezTo>
                  <a:pt x="1504188" y="477489"/>
                  <a:pt x="1494758" y="464249"/>
                  <a:pt x="1486376" y="455200"/>
                </a:cubicBezTo>
                <a:close/>
                <a:moveTo>
                  <a:pt x="1217009" y="453105"/>
                </a:moveTo>
                <a:cubicBezTo>
                  <a:pt x="1214914" y="453772"/>
                  <a:pt x="1213390" y="455200"/>
                  <a:pt x="1215676" y="458439"/>
                </a:cubicBezTo>
                <a:cubicBezTo>
                  <a:pt x="1216914" y="459010"/>
                  <a:pt x="1218057" y="459391"/>
                  <a:pt x="1219295" y="459582"/>
                </a:cubicBezTo>
                <a:cubicBezTo>
                  <a:pt x="1218152" y="457296"/>
                  <a:pt x="1217200" y="455200"/>
                  <a:pt x="1217009" y="453105"/>
                </a:cubicBezTo>
                <a:close/>
                <a:moveTo>
                  <a:pt x="1786795" y="452533"/>
                </a:moveTo>
                <a:cubicBezTo>
                  <a:pt x="1786699" y="452914"/>
                  <a:pt x="1786604" y="453295"/>
                  <a:pt x="1786414" y="453771"/>
                </a:cubicBezTo>
                <a:cubicBezTo>
                  <a:pt x="1785175" y="457391"/>
                  <a:pt x="1786033" y="454724"/>
                  <a:pt x="1786795" y="452533"/>
                </a:cubicBezTo>
                <a:close/>
                <a:moveTo>
                  <a:pt x="82172" y="450213"/>
                </a:moveTo>
                <a:cubicBezTo>
                  <a:pt x="84141" y="450593"/>
                  <a:pt x="88320" y="456772"/>
                  <a:pt x="88963" y="450628"/>
                </a:cubicBezTo>
                <a:cubicBezTo>
                  <a:pt x="95821" y="453295"/>
                  <a:pt x="84963" y="457581"/>
                  <a:pt x="88011" y="464535"/>
                </a:cubicBezTo>
                <a:cubicBezTo>
                  <a:pt x="71628" y="464439"/>
                  <a:pt x="57721" y="462534"/>
                  <a:pt x="41910" y="463487"/>
                </a:cubicBezTo>
                <a:cubicBezTo>
                  <a:pt x="43053" y="449295"/>
                  <a:pt x="84010" y="467297"/>
                  <a:pt x="81153" y="452438"/>
                </a:cubicBezTo>
                <a:cubicBezTo>
                  <a:pt x="81105" y="450605"/>
                  <a:pt x="81516" y="450087"/>
                  <a:pt x="82172" y="450213"/>
                </a:cubicBezTo>
                <a:close/>
                <a:moveTo>
                  <a:pt x="1047464" y="448151"/>
                </a:moveTo>
                <a:cubicBezTo>
                  <a:pt x="1054322" y="458057"/>
                  <a:pt x="1057180" y="470820"/>
                  <a:pt x="1072706" y="474345"/>
                </a:cubicBezTo>
                <a:cubicBezTo>
                  <a:pt x="1064419" y="480155"/>
                  <a:pt x="1078611" y="479012"/>
                  <a:pt x="1076420" y="486441"/>
                </a:cubicBezTo>
                <a:cubicBezTo>
                  <a:pt x="1065276" y="475297"/>
                  <a:pt x="1058323" y="468630"/>
                  <a:pt x="1045845" y="461962"/>
                </a:cubicBezTo>
                <a:cubicBezTo>
                  <a:pt x="1052513" y="454533"/>
                  <a:pt x="1041368" y="453866"/>
                  <a:pt x="1047464" y="448151"/>
                </a:cubicBezTo>
                <a:close/>
                <a:moveTo>
                  <a:pt x="1931479" y="438722"/>
                </a:moveTo>
                <a:cubicBezTo>
                  <a:pt x="1950243" y="440531"/>
                  <a:pt x="1941576" y="459772"/>
                  <a:pt x="1949482" y="468535"/>
                </a:cubicBezTo>
                <a:cubicBezTo>
                  <a:pt x="1958816" y="472726"/>
                  <a:pt x="1964150" y="464916"/>
                  <a:pt x="1968436" y="469678"/>
                </a:cubicBezTo>
                <a:cubicBezTo>
                  <a:pt x="1964721" y="486632"/>
                  <a:pt x="1945671" y="473964"/>
                  <a:pt x="1935861" y="485585"/>
                </a:cubicBezTo>
                <a:cubicBezTo>
                  <a:pt x="1927288" y="482727"/>
                  <a:pt x="1930050" y="477679"/>
                  <a:pt x="1929574" y="473012"/>
                </a:cubicBezTo>
                <a:cubicBezTo>
                  <a:pt x="1926050" y="472345"/>
                  <a:pt x="1923954" y="473583"/>
                  <a:pt x="1922716" y="475774"/>
                </a:cubicBezTo>
                <a:cubicBezTo>
                  <a:pt x="1922335" y="468249"/>
                  <a:pt x="1927098" y="447770"/>
                  <a:pt x="1931479" y="438722"/>
                </a:cubicBezTo>
                <a:close/>
                <a:moveTo>
                  <a:pt x="2790634" y="431483"/>
                </a:moveTo>
                <a:cubicBezTo>
                  <a:pt x="2789968" y="432150"/>
                  <a:pt x="2789396" y="433102"/>
                  <a:pt x="2789015" y="434626"/>
                </a:cubicBezTo>
                <a:cubicBezTo>
                  <a:pt x="2787015" y="433674"/>
                  <a:pt x="2784443" y="433007"/>
                  <a:pt x="2781586" y="432436"/>
                </a:cubicBezTo>
                <a:cubicBezTo>
                  <a:pt x="2767965" y="450438"/>
                  <a:pt x="2808732" y="466535"/>
                  <a:pt x="2796159" y="438532"/>
                </a:cubicBezTo>
                <a:cubicBezTo>
                  <a:pt x="2794730" y="435484"/>
                  <a:pt x="2792825" y="433293"/>
                  <a:pt x="2790634" y="431483"/>
                </a:cubicBezTo>
                <a:close/>
                <a:moveTo>
                  <a:pt x="3312509" y="425863"/>
                </a:moveTo>
                <a:cubicBezTo>
                  <a:pt x="3312985" y="426244"/>
                  <a:pt x="3313747" y="426339"/>
                  <a:pt x="3314509" y="426530"/>
                </a:cubicBezTo>
                <a:cubicBezTo>
                  <a:pt x="3307651" y="425578"/>
                  <a:pt x="3294412" y="431578"/>
                  <a:pt x="3285649" y="436246"/>
                </a:cubicBezTo>
                <a:cubicBezTo>
                  <a:pt x="3305270" y="445009"/>
                  <a:pt x="3318510" y="439008"/>
                  <a:pt x="3338798" y="444818"/>
                </a:cubicBezTo>
                <a:cubicBezTo>
                  <a:pt x="3346037" y="440437"/>
                  <a:pt x="3332512" y="437579"/>
                  <a:pt x="3339846" y="430912"/>
                </a:cubicBezTo>
                <a:cubicBezTo>
                  <a:pt x="3354514" y="430531"/>
                  <a:pt x="3336131" y="442437"/>
                  <a:pt x="3351847" y="441199"/>
                </a:cubicBezTo>
                <a:cubicBezTo>
                  <a:pt x="3340608" y="449866"/>
                  <a:pt x="3343561" y="458725"/>
                  <a:pt x="3334512" y="467869"/>
                </a:cubicBezTo>
                <a:cubicBezTo>
                  <a:pt x="3328511" y="466821"/>
                  <a:pt x="3337846" y="461963"/>
                  <a:pt x="3337750" y="458820"/>
                </a:cubicBezTo>
                <a:cubicBezTo>
                  <a:pt x="3335464" y="459582"/>
                  <a:pt x="3333083" y="460439"/>
                  <a:pt x="3332321" y="463011"/>
                </a:cubicBezTo>
                <a:cubicBezTo>
                  <a:pt x="3324701" y="460153"/>
                  <a:pt x="3335750" y="457105"/>
                  <a:pt x="3335560" y="453962"/>
                </a:cubicBezTo>
                <a:cubicBezTo>
                  <a:pt x="3334703" y="451009"/>
                  <a:pt x="3332702" y="448914"/>
                  <a:pt x="3328321" y="448723"/>
                </a:cubicBezTo>
                <a:cubicBezTo>
                  <a:pt x="3320224" y="453295"/>
                  <a:pt x="3326035" y="460820"/>
                  <a:pt x="3330321" y="468345"/>
                </a:cubicBezTo>
                <a:cubicBezTo>
                  <a:pt x="3335464" y="467583"/>
                  <a:pt x="3340989" y="467869"/>
                  <a:pt x="3346609" y="468535"/>
                </a:cubicBezTo>
                <a:cubicBezTo>
                  <a:pt x="3348228" y="468440"/>
                  <a:pt x="3349466" y="467869"/>
                  <a:pt x="3349942" y="466630"/>
                </a:cubicBezTo>
                <a:cubicBezTo>
                  <a:pt x="3352038" y="466916"/>
                  <a:pt x="3352133" y="467773"/>
                  <a:pt x="3351371" y="469107"/>
                </a:cubicBezTo>
                <a:cubicBezTo>
                  <a:pt x="3355372" y="469678"/>
                  <a:pt x="3359467" y="470250"/>
                  <a:pt x="3363563" y="470536"/>
                </a:cubicBezTo>
                <a:cubicBezTo>
                  <a:pt x="3364801" y="470250"/>
                  <a:pt x="3366135" y="470155"/>
                  <a:pt x="3367659" y="470250"/>
                </a:cubicBezTo>
                <a:cubicBezTo>
                  <a:pt x="3367564" y="470345"/>
                  <a:pt x="3367564" y="470440"/>
                  <a:pt x="3367564" y="470631"/>
                </a:cubicBezTo>
                <a:cubicBezTo>
                  <a:pt x="3368040" y="470726"/>
                  <a:pt x="3368611" y="470726"/>
                  <a:pt x="3369183" y="470726"/>
                </a:cubicBezTo>
                <a:cubicBezTo>
                  <a:pt x="3372803" y="470726"/>
                  <a:pt x="3372421" y="463392"/>
                  <a:pt x="3375850" y="463011"/>
                </a:cubicBezTo>
                <a:cubicBezTo>
                  <a:pt x="3383470" y="461963"/>
                  <a:pt x="3394329" y="475965"/>
                  <a:pt x="3402425" y="475584"/>
                </a:cubicBezTo>
                <a:cubicBezTo>
                  <a:pt x="3412712" y="475203"/>
                  <a:pt x="3410521" y="471679"/>
                  <a:pt x="3418237" y="470155"/>
                </a:cubicBezTo>
                <a:cubicBezTo>
                  <a:pt x="3420046" y="476536"/>
                  <a:pt x="3423952" y="477775"/>
                  <a:pt x="3427190" y="480727"/>
                </a:cubicBezTo>
                <a:cubicBezTo>
                  <a:pt x="3426999" y="477679"/>
                  <a:pt x="3428428" y="475965"/>
                  <a:pt x="3429953" y="474250"/>
                </a:cubicBezTo>
                <a:cubicBezTo>
                  <a:pt x="3431857" y="479013"/>
                  <a:pt x="3438049" y="481585"/>
                  <a:pt x="3443002" y="475203"/>
                </a:cubicBezTo>
                <a:cubicBezTo>
                  <a:pt x="3444716" y="479965"/>
                  <a:pt x="3441478" y="481108"/>
                  <a:pt x="3440811" y="484061"/>
                </a:cubicBezTo>
                <a:cubicBezTo>
                  <a:pt x="3443478" y="483013"/>
                  <a:pt x="3445383" y="483775"/>
                  <a:pt x="3447288" y="484537"/>
                </a:cubicBezTo>
                <a:cubicBezTo>
                  <a:pt x="3443287" y="471202"/>
                  <a:pt x="3469291" y="486157"/>
                  <a:pt x="3475958" y="488252"/>
                </a:cubicBezTo>
                <a:cubicBezTo>
                  <a:pt x="3488912" y="492253"/>
                  <a:pt x="3495294" y="481108"/>
                  <a:pt x="3498723" y="493967"/>
                </a:cubicBezTo>
                <a:cubicBezTo>
                  <a:pt x="3498818" y="485490"/>
                  <a:pt x="3504628" y="494920"/>
                  <a:pt x="3507200" y="493681"/>
                </a:cubicBezTo>
                <a:cubicBezTo>
                  <a:pt x="3504343" y="484061"/>
                  <a:pt x="3512344" y="482061"/>
                  <a:pt x="3516058" y="477013"/>
                </a:cubicBezTo>
                <a:cubicBezTo>
                  <a:pt x="3521107" y="480346"/>
                  <a:pt x="3519868" y="488538"/>
                  <a:pt x="3520249" y="494634"/>
                </a:cubicBezTo>
                <a:cubicBezTo>
                  <a:pt x="3543490" y="505302"/>
                  <a:pt x="3567589" y="501873"/>
                  <a:pt x="3593020" y="513017"/>
                </a:cubicBezTo>
                <a:cubicBezTo>
                  <a:pt x="3594830" y="507493"/>
                  <a:pt x="3608927" y="498730"/>
                  <a:pt x="3605498" y="511398"/>
                </a:cubicBezTo>
                <a:cubicBezTo>
                  <a:pt x="3609118" y="509588"/>
                  <a:pt x="3610546" y="512731"/>
                  <a:pt x="3613975" y="511207"/>
                </a:cubicBezTo>
                <a:cubicBezTo>
                  <a:pt x="3612642" y="505302"/>
                  <a:pt x="3608832" y="505016"/>
                  <a:pt x="3608356" y="496825"/>
                </a:cubicBezTo>
                <a:cubicBezTo>
                  <a:pt x="3619214" y="492538"/>
                  <a:pt x="3630073" y="508826"/>
                  <a:pt x="3638455" y="497301"/>
                </a:cubicBezTo>
                <a:cubicBezTo>
                  <a:pt x="3632835" y="490729"/>
                  <a:pt x="3622929" y="494253"/>
                  <a:pt x="3615690" y="491490"/>
                </a:cubicBezTo>
                <a:cubicBezTo>
                  <a:pt x="3614833" y="488157"/>
                  <a:pt x="3614071" y="484823"/>
                  <a:pt x="3613309" y="481489"/>
                </a:cubicBezTo>
                <a:cubicBezTo>
                  <a:pt x="3513391" y="461868"/>
                  <a:pt x="3414331" y="440818"/>
                  <a:pt x="3312509" y="425863"/>
                </a:cubicBezTo>
                <a:close/>
                <a:moveTo>
                  <a:pt x="2219346" y="425729"/>
                </a:moveTo>
                <a:cubicBezTo>
                  <a:pt x="2219301" y="425899"/>
                  <a:pt x="2216229" y="434721"/>
                  <a:pt x="2218087" y="429292"/>
                </a:cubicBezTo>
                <a:cubicBezTo>
                  <a:pt x="2219039" y="426578"/>
                  <a:pt x="2219361" y="425673"/>
                  <a:pt x="2219346" y="425729"/>
                </a:cubicBezTo>
                <a:close/>
                <a:moveTo>
                  <a:pt x="2814340" y="423613"/>
                </a:moveTo>
                <a:cubicBezTo>
                  <a:pt x="2809923" y="424030"/>
                  <a:pt x="2804875" y="425768"/>
                  <a:pt x="2798445" y="428435"/>
                </a:cubicBezTo>
                <a:cubicBezTo>
                  <a:pt x="2800731" y="428626"/>
                  <a:pt x="2802922" y="428721"/>
                  <a:pt x="2804827" y="428721"/>
                </a:cubicBezTo>
                <a:cubicBezTo>
                  <a:pt x="2803970" y="434626"/>
                  <a:pt x="2799016" y="431293"/>
                  <a:pt x="2794730" y="430626"/>
                </a:cubicBezTo>
                <a:cubicBezTo>
                  <a:pt x="2799969" y="441103"/>
                  <a:pt x="2803017" y="441770"/>
                  <a:pt x="2811208" y="447390"/>
                </a:cubicBezTo>
                <a:cubicBezTo>
                  <a:pt x="2813875" y="442818"/>
                  <a:pt x="2818828" y="441199"/>
                  <a:pt x="2823591" y="438532"/>
                </a:cubicBezTo>
                <a:cubicBezTo>
                  <a:pt x="2823781" y="436722"/>
                  <a:pt x="2823781" y="434722"/>
                  <a:pt x="2823972" y="432436"/>
                </a:cubicBezTo>
                <a:cubicBezTo>
                  <a:pt x="2818733" y="431578"/>
                  <a:pt x="2813209" y="430912"/>
                  <a:pt x="2807113" y="431197"/>
                </a:cubicBezTo>
                <a:cubicBezTo>
                  <a:pt x="2810637" y="428435"/>
                  <a:pt x="2817209" y="428340"/>
                  <a:pt x="2824353" y="429007"/>
                </a:cubicBezTo>
                <a:cubicBezTo>
                  <a:pt x="2824448" y="428530"/>
                  <a:pt x="2824543" y="427959"/>
                  <a:pt x="2824639" y="427387"/>
                </a:cubicBezTo>
                <a:cubicBezTo>
                  <a:pt x="2825305" y="427102"/>
                  <a:pt x="2825877" y="426911"/>
                  <a:pt x="2826448" y="426721"/>
                </a:cubicBezTo>
                <a:cubicBezTo>
                  <a:pt x="2822543" y="424102"/>
                  <a:pt x="2818757" y="423197"/>
                  <a:pt x="2814340" y="423613"/>
                </a:cubicBezTo>
                <a:close/>
                <a:moveTo>
                  <a:pt x="885920" y="423482"/>
                </a:moveTo>
                <a:cubicBezTo>
                  <a:pt x="883729" y="423291"/>
                  <a:pt x="882777" y="424339"/>
                  <a:pt x="881729" y="425387"/>
                </a:cubicBezTo>
                <a:cubicBezTo>
                  <a:pt x="882015" y="427578"/>
                  <a:pt x="881062" y="429578"/>
                  <a:pt x="882586" y="431864"/>
                </a:cubicBezTo>
                <a:cubicBezTo>
                  <a:pt x="892111" y="428435"/>
                  <a:pt x="892873" y="435007"/>
                  <a:pt x="899446" y="430626"/>
                </a:cubicBezTo>
                <a:cubicBezTo>
                  <a:pt x="899827" y="429673"/>
                  <a:pt x="900208" y="428626"/>
                  <a:pt x="900874" y="427483"/>
                </a:cubicBezTo>
                <a:cubicBezTo>
                  <a:pt x="895350" y="425768"/>
                  <a:pt x="886777" y="436722"/>
                  <a:pt x="885920" y="423482"/>
                </a:cubicBezTo>
                <a:close/>
                <a:moveTo>
                  <a:pt x="3294316" y="423387"/>
                </a:moveTo>
                <a:cubicBezTo>
                  <a:pt x="3294412" y="424530"/>
                  <a:pt x="3294316" y="425863"/>
                  <a:pt x="3294031" y="427483"/>
                </a:cubicBezTo>
                <a:cubicBezTo>
                  <a:pt x="3297745" y="426244"/>
                  <a:pt x="3299936" y="425197"/>
                  <a:pt x="3301651" y="424339"/>
                </a:cubicBezTo>
                <a:cubicBezTo>
                  <a:pt x="3299174" y="424054"/>
                  <a:pt x="3296698" y="423673"/>
                  <a:pt x="3294316" y="423387"/>
                </a:cubicBezTo>
                <a:close/>
                <a:moveTo>
                  <a:pt x="1323213" y="417386"/>
                </a:moveTo>
                <a:cubicBezTo>
                  <a:pt x="1344072" y="417957"/>
                  <a:pt x="1363313" y="430054"/>
                  <a:pt x="1355312" y="451390"/>
                </a:cubicBezTo>
                <a:cubicBezTo>
                  <a:pt x="1345311" y="478060"/>
                  <a:pt x="1304925" y="456724"/>
                  <a:pt x="1323213" y="417386"/>
                </a:cubicBezTo>
                <a:close/>
                <a:moveTo>
                  <a:pt x="862298" y="416529"/>
                </a:moveTo>
                <a:cubicBezTo>
                  <a:pt x="864775" y="419958"/>
                  <a:pt x="867632" y="423006"/>
                  <a:pt x="870585" y="426054"/>
                </a:cubicBezTo>
                <a:cubicBezTo>
                  <a:pt x="872204" y="426339"/>
                  <a:pt x="874204" y="426054"/>
                  <a:pt x="877157" y="425101"/>
                </a:cubicBezTo>
                <a:cubicBezTo>
                  <a:pt x="878872" y="421863"/>
                  <a:pt x="870013" y="420910"/>
                  <a:pt x="865918" y="419005"/>
                </a:cubicBezTo>
                <a:cubicBezTo>
                  <a:pt x="866013" y="418148"/>
                  <a:pt x="866013" y="417481"/>
                  <a:pt x="866013" y="416814"/>
                </a:cubicBezTo>
                <a:cubicBezTo>
                  <a:pt x="864775" y="416624"/>
                  <a:pt x="863632" y="416529"/>
                  <a:pt x="862298" y="416529"/>
                </a:cubicBezTo>
                <a:close/>
                <a:moveTo>
                  <a:pt x="3208115" y="411671"/>
                </a:moveTo>
                <a:cubicBezTo>
                  <a:pt x="3208877" y="415386"/>
                  <a:pt x="3215926" y="414243"/>
                  <a:pt x="3212497" y="421291"/>
                </a:cubicBezTo>
                <a:cubicBezTo>
                  <a:pt x="3220403" y="419386"/>
                  <a:pt x="3230880" y="421482"/>
                  <a:pt x="3229832" y="429578"/>
                </a:cubicBezTo>
                <a:cubicBezTo>
                  <a:pt x="3240310" y="431483"/>
                  <a:pt x="3244120" y="426339"/>
                  <a:pt x="3250692" y="424149"/>
                </a:cubicBezTo>
                <a:cubicBezTo>
                  <a:pt x="3252502" y="425863"/>
                  <a:pt x="3258026" y="434531"/>
                  <a:pt x="3258312" y="424720"/>
                </a:cubicBezTo>
                <a:cubicBezTo>
                  <a:pt x="3259074" y="427387"/>
                  <a:pt x="3268789" y="435293"/>
                  <a:pt x="3268504" y="425482"/>
                </a:cubicBezTo>
                <a:cubicBezTo>
                  <a:pt x="3270695" y="428149"/>
                  <a:pt x="3277838" y="426911"/>
                  <a:pt x="3275647" y="433007"/>
                </a:cubicBezTo>
                <a:cubicBezTo>
                  <a:pt x="3282696" y="432245"/>
                  <a:pt x="3288601" y="430054"/>
                  <a:pt x="3289554" y="422720"/>
                </a:cubicBezTo>
                <a:cubicBezTo>
                  <a:pt x="3281362" y="421577"/>
                  <a:pt x="3273266" y="420434"/>
                  <a:pt x="3265074" y="419386"/>
                </a:cubicBezTo>
                <a:cubicBezTo>
                  <a:pt x="3258883" y="413481"/>
                  <a:pt x="3247453" y="410719"/>
                  <a:pt x="3240976" y="416814"/>
                </a:cubicBezTo>
                <a:cubicBezTo>
                  <a:pt x="3236023" y="415386"/>
                  <a:pt x="3230975" y="414243"/>
                  <a:pt x="3225927" y="413005"/>
                </a:cubicBezTo>
                <a:cubicBezTo>
                  <a:pt x="3224784" y="419005"/>
                  <a:pt x="3221736" y="409576"/>
                  <a:pt x="3215735" y="412243"/>
                </a:cubicBezTo>
                <a:cubicBezTo>
                  <a:pt x="3215640" y="414529"/>
                  <a:pt x="3218783" y="414243"/>
                  <a:pt x="3220688" y="414910"/>
                </a:cubicBezTo>
                <a:cubicBezTo>
                  <a:pt x="3216307" y="422339"/>
                  <a:pt x="3214783" y="409671"/>
                  <a:pt x="3208115" y="411671"/>
                </a:cubicBezTo>
                <a:close/>
                <a:moveTo>
                  <a:pt x="793909" y="407575"/>
                </a:moveTo>
                <a:cubicBezTo>
                  <a:pt x="794766" y="408528"/>
                  <a:pt x="795813" y="409385"/>
                  <a:pt x="796766" y="410147"/>
                </a:cubicBezTo>
                <a:cubicBezTo>
                  <a:pt x="797528" y="409766"/>
                  <a:pt x="798195" y="409385"/>
                  <a:pt x="798957" y="408909"/>
                </a:cubicBezTo>
                <a:cubicBezTo>
                  <a:pt x="797242" y="408433"/>
                  <a:pt x="795623" y="407956"/>
                  <a:pt x="793909" y="407575"/>
                </a:cubicBezTo>
                <a:close/>
                <a:moveTo>
                  <a:pt x="1231547" y="407551"/>
                </a:moveTo>
                <a:cubicBezTo>
                  <a:pt x="1237131" y="408361"/>
                  <a:pt x="1243060" y="410528"/>
                  <a:pt x="1245203" y="412337"/>
                </a:cubicBezTo>
                <a:cubicBezTo>
                  <a:pt x="1247870" y="414433"/>
                  <a:pt x="1237488" y="418338"/>
                  <a:pt x="1246822" y="417290"/>
                </a:cubicBezTo>
                <a:cubicBezTo>
                  <a:pt x="1248632" y="423767"/>
                  <a:pt x="1236154" y="417862"/>
                  <a:pt x="1232059" y="423100"/>
                </a:cubicBezTo>
                <a:cubicBezTo>
                  <a:pt x="1238536" y="433768"/>
                  <a:pt x="1223676" y="426434"/>
                  <a:pt x="1220343" y="438912"/>
                </a:cubicBezTo>
                <a:cubicBezTo>
                  <a:pt x="1219676" y="427577"/>
                  <a:pt x="1226725" y="419671"/>
                  <a:pt x="1234249" y="415004"/>
                </a:cubicBezTo>
                <a:cubicBezTo>
                  <a:pt x="1232535" y="413290"/>
                  <a:pt x="1230820" y="411480"/>
                  <a:pt x="1229106" y="409765"/>
                </a:cubicBezTo>
                <a:cubicBezTo>
                  <a:pt x="1224820" y="408908"/>
                  <a:pt x="1226725" y="413004"/>
                  <a:pt x="1219962" y="410908"/>
                </a:cubicBezTo>
                <a:cubicBezTo>
                  <a:pt x="1220724" y="407289"/>
                  <a:pt x="1225963" y="406741"/>
                  <a:pt x="1231547" y="407551"/>
                </a:cubicBezTo>
                <a:close/>
                <a:moveTo>
                  <a:pt x="488061" y="405194"/>
                </a:moveTo>
                <a:cubicBezTo>
                  <a:pt x="484156" y="414624"/>
                  <a:pt x="483394" y="414052"/>
                  <a:pt x="473107" y="414243"/>
                </a:cubicBezTo>
                <a:cubicBezTo>
                  <a:pt x="486346" y="417862"/>
                  <a:pt x="475583" y="426625"/>
                  <a:pt x="482917" y="434531"/>
                </a:cubicBezTo>
                <a:cubicBezTo>
                  <a:pt x="486823" y="431959"/>
                  <a:pt x="485108" y="429102"/>
                  <a:pt x="488727" y="426625"/>
                </a:cubicBezTo>
                <a:cubicBezTo>
                  <a:pt x="473297" y="418624"/>
                  <a:pt x="497491" y="412814"/>
                  <a:pt x="488061" y="405194"/>
                </a:cubicBezTo>
                <a:close/>
                <a:moveTo>
                  <a:pt x="1621155" y="403861"/>
                </a:moveTo>
                <a:cubicBezTo>
                  <a:pt x="1615059" y="416434"/>
                  <a:pt x="1630680" y="419577"/>
                  <a:pt x="1631156" y="407385"/>
                </a:cubicBezTo>
                <a:cubicBezTo>
                  <a:pt x="1627537" y="402622"/>
                  <a:pt x="1624203" y="407956"/>
                  <a:pt x="1621155" y="403861"/>
                </a:cubicBezTo>
                <a:close/>
                <a:moveTo>
                  <a:pt x="937832" y="401574"/>
                </a:moveTo>
                <a:cubicBezTo>
                  <a:pt x="938117" y="401669"/>
                  <a:pt x="938308" y="401669"/>
                  <a:pt x="938594" y="401764"/>
                </a:cubicBezTo>
                <a:cubicBezTo>
                  <a:pt x="938498" y="401859"/>
                  <a:pt x="938498" y="401859"/>
                  <a:pt x="938403" y="401955"/>
                </a:cubicBezTo>
                <a:cubicBezTo>
                  <a:pt x="938213" y="401859"/>
                  <a:pt x="938022" y="401669"/>
                  <a:pt x="937832" y="401574"/>
                </a:cubicBezTo>
                <a:close/>
                <a:moveTo>
                  <a:pt x="3256765" y="397420"/>
                </a:moveTo>
                <a:cubicBezTo>
                  <a:pt x="3252812" y="396789"/>
                  <a:pt x="3247359" y="397860"/>
                  <a:pt x="3242120" y="399765"/>
                </a:cubicBezTo>
                <a:cubicBezTo>
                  <a:pt x="3244691" y="405099"/>
                  <a:pt x="3248311" y="408052"/>
                  <a:pt x="3253645" y="407004"/>
                </a:cubicBezTo>
                <a:cubicBezTo>
                  <a:pt x="3252883" y="399003"/>
                  <a:pt x="3257074" y="403289"/>
                  <a:pt x="3262408" y="405289"/>
                </a:cubicBezTo>
                <a:cubicBezTo>
                  <a:pt x="3263170" y="400384"/>
                  <a:pt x="3260717" y="398051"/>
                  <a:pt x="3256765" y="397420"/>
                </a:cubicBezTo>
                <a:close/>
                <a:moveTo>
                  <a:pt x="881634" y="397003"/>
                </a:moveTo>
                <a:cubicBezTo>
                  <a:pt x="879348" y="397098"/>
                  <a:pt x="879157" y="399288"/>
                  <a:pt x="878872" y="401479"/>
                </a:cubicBezTo>
                <a:cubicBezTo>
                  <a:pt x="879729" y="399670"/>
                  <a:pt x="880777" y="398336"/>
                  <a:pt x="881920" y="397574"/>
                </a:cubicBezTo>
                <a:cubicBezTo>
                  <a:pt x="881920" y="397384"/>
                  <a:pt x="881729" y="397193"/>
                  <a:pt x="881634" y="397003"/>
                </a:cubicBezTo>
                <a:close/>
                <a:moveTo>
                  <a:pt x="868013" y="397003"/>
                </a:moveTo>
                <a:cubicBezTo>
                  <a:pt x="866394" y="397288"/>
                  <a:pt x="864965" y="397574"/>
                  <a:pt x="863632" y="398050"/>
                </a:cubicBezTo>
                <a:cubicBezTo>
                  <a:pt x="863441" y="398622"/>
                  <a:pt x="863155" y="399288"/>
                  <a:pt x="862965" y="399955"/>
                </a:cubicBezTo>
                <a:cubicBezTo>
                  <a:pt x="871537" y="401956"/>
                  <a:pt x="874300" y="406432"/>
                  <a:pt x="875538" y="410814"/>
                </a:cubicBezTo>
                <a:cubicBezTo>
                  <a:pt x="878014" y="412433"/>
                  <a:pt x="880491" y="414052"/>
                  <a:pt x="882777" y="415767"/>
                </a:cubicBezTo>
                <a:cubicBezTo>
                  <a:pt x="883634" y="415672"/>
                  <a:pt x="884301" y="415386"/>
                  <a:pt x="884968" y="415100"/>
                </a:cubicBezTo>
                <a:cubicBezTo>
                  <a:pt x="891445" y="412052"/>
                  <a:pt x="893159" y="403670"/>
                  <a:pt x="900017" y="413386"/>
                </a:cubicBezTo>
                <a:cubicBezTo>
                  <a:pt x="900684" y="411195"/>
                  <a:pt x="900493" y="409385"/>
                  <a:pt x="900112" y="407956"/>
                </a:cubicBezTo>
                <a:cubicBezTo>
                  <a:pt x="898684" y="406813"/>
                  <a:pt x="897445" y="405861"/>
                  <a:pt x="896398" y="405099"/>
                </a:cubicBezTo>
                <a:cubicBezTo>
                  <a:pt x="897636" y="410814"/>
                  <a:pt x="890016" y="407480"/>
                  <a:pt x="885063" y="402241"/>
                </a:cubicBezTo>
                <a:cubicBezTo>
                  <a:pt x="884777" y="403289"/>
                  <a:pt x="883729" y="404623"/>
                  <a:pt x="878014" y="403956"/>
                </a:cubicBezTo>
                <a:cubicBezTo>
                  <a:pt x="878014" y="403765"/>
                  <a:pt x="878110" y="403575"/>
                  <a:pt x="878110" y="403480"/>
                </a:cubicBezTo>
                <a:cubicBezTo>
                  <a:pt x="874776" y="401289"/>
                  <a:pt x="871442" y="399098"/>
                  <a:pt x="868013" y="397003"/>
                </a:cubicBezTo>
                <a:close/>
                <a:moveTo>
                  <a:pt x="475869" y="396240"/>
                </a:moveTo>
                <a:cubicBezTo>
                  <a:pt x="480917" y="400908"/>
                  <a:pt x="476155" y="406242"/>
                  <a:pt x="471773" y="405956"/>
                </a:cubicBezTo>
                <a:cubicBezTo>
                  <a:pt x="474250" y="408242"/>
                  <a:pt x="474631" y="410433"/>
                  <a:pt x="475012" y="412719"/>
                </a:cubicBezTo>
                <a:cubicBezTo>
                  <a:pt x="481965" y="413671"/>
                  <a:pt x="488727" y="391288"/>
                  <a:pt x="475869" y="396240"/>
                </a:cubicBezTo>
                <a:close/>
                <a:moveTo>
                  <a:pt x="2212276" y="391859"/>
                </a:moveTo>
                <a:cubicBezTo>
                  <a:pt x="2210752" y="395288"/>
                  <a:pt x="2205799" y="394240"/>
                  <a:pt x="2206466" y="400527"/>
                </a:cubicBezTo>
                <a:cubicBezTo>
                  <a:pt x="2207800" y="400717"/>
                  <a:pt x="2209228" y="401003"/>
                  <a:pt x="2210562" y="401194"/>
                </a:cubicBezTo>
                <a:cubicBezTo>
                  <a:pt x="2215991" y="408337"/>
                  <a:pt x="2208276" y="415672"/>
                  <a:pt x="2202656" y="421101"/>
                </a:cubicBezTo>
                <a:cubicBezTo>
                  <a:pt x="2196274" y="419672"/>
                  <a:pt x="2201894" y="410528"/>
                  <a:pt x="2194084" y="410052"/>
                </a:cubicBezTo>
                <a:cubicBezTo>
                  <a:pt x="2191321" y="423577"/>
                  <a:pt x="2184082" y="448819"/>
                  <a:pt x="2165604" y="449676"/>
                </a:cubicBezTo>
                <a:cubicBezTo>
                  <a:pt x="2169319" y="465392"/>
                  <a:pt x="2174748" y="480156"/>
                  <a:pt x="2185702" y="491300"/>
                </a:cubicBezTo>
                <a:cubicBezTo>
                  <a:pt x="2183606" y="496253"/>
                  <a:pt x="2179129" y="498253"/>
                  <a:pt x="2177129" y="503397"/>
                </a:cubicBezTo>
                <a:cubicBezTo>
                  <a:pt x="2181987" y="503587"/>
                  <a:pt x="2184844" y="505016"/>
                  <a:pt x="2184749" y="508445"/>
                </a:cubicBezTo>
                <a:cubicBezTo>
                  <a:pt x="2169985" y="526162"/>
                  <a:pt x="2167604" y="545593"/>
                  <a:pt x="2148364" y="556451"/>
                </a:cubicBezTo>
                <a:cubicBezTo>
                  <a:pt x="2149030" y="543402"/>
                  <a:pt x="2155984" y="538544"/>
                  <a:pt x="2159603" y="529400"/>
                </a:cubicBezTo>
                <a:cubicBezTo>
                  <a:pt x="2136267" y="531496"/>
                  <a:pt x="2125408" y="584074"/>
                  <a:pt x="2155793" y="575025"/>
                </a:cubicBezTo>
                <a:cubicBezTo>
                  <a:pt x="2151126" y="554641"/>
                  <a:pt x="2169509" y="549784"/>
                  <a:pt x="2185416" y="560356"/>
                </a:cubicBezTo>
                <a:cubicBezTo>
                  <a:pt x="2184178" y="557975"/>
                  <a:pt x="2183035" y="555403"/>
                  <a:pt x="2182844" y="552546"/>
                </a:cubicBezTo>
                <a:cubicBezTo>
                  <a:pt x="2182844" y="552165"/>
                  <a:pt x="2184749" y="551308"/>
                  <a:pt x="2186273" y="550450"/>
                </a:cubicBezTo>
                <a:cubicBezTo>
                  <a:pt x="2185797" y="549784"/>
                  <a:pt x="2185606" y="548736"/>
                  <a:pt x="2186368" y="547307"/>
                </a:cubicBezTo>
                <a:cubicBezTo>
                  <a:pt x="2186940" y="547116"/>
                  <a:pt x="2187226" y="546831"/>
                  <a:pt x="2187607" y="546355"/>
                </a:cubicBezTo>
                <a:cubicBezTo>
                  <a:pt x="2187035" y="544354"/>
                  <a:pt x="2185892" y="542449"/>
                  <a:pt x="2186083" y="540735"/>
                </a:cubicBezTo>
                <a:cubicBezTo>
                  <a:pt x="2187035" y="533686"/>
                  <a:pt x="2202751" y="525209"/>
                  <a:pt x="2202275" y="512636"/>
                </a:cubicBezTo>
                <a:cubicBezTo>
                  <a:pt x="2201704" y="513398"/>
                  <a:pt x="2201132" y="514255"/>
                  <a:pt x="2200656" y="515017"/>
                </a:cubicBezTo>
                <a:cubicBezTo>
                  <a:pt x="2199989" y="512541"/>
                  <a:pt x="2199989" y="509398"/>
                  <a:pt x="2200656" y="506254"/>
                </a:cubicBezTo>
                <a:cubicBezTo>
                  <a:pt x="2199799" y="504349"/>
                  <a:pt x="2198656" y="502349"/>
                  <a:pt x="2196846" y="500254"/>
                </a:cubicBezTo>
                <a:cubicBezTo>
                  <a:pt x="2198275" y="500254"/>
                  <a:pt x="2199989" y="500635"/>
                  <a:pt x="2201989" y="501301"/>
                </a:cubicBezTo>
                <a:cubicBezTo>
                  <a:pt x="2205609" y="491205"/>
                  <a:pt x="2213991" y="482251"/>
                  <a:pt x="2222659" y="487871"/>
                </a:cubicBezTo>
                <a:cubicBezTo>
                  <a:pt x="2221801" y="492157"/>
                  <a:pt x="2221039" y="496539"/>
                  <a:pt x="2220277" y="500920"/>
                </a:cubicBezTo>
                <a:cubicBezTo>
                  <a:pt x="2217515" y="502063"/>
                  <a:pt x="2214277" y="502444"/>
                  <a:pt x="2209609" y="501111"/>
                </a:cubicBezTo>
                <a:cubicBezTo>
                  <a:pt x="2209228" y="501968"/>
                  <a:pt x="2208657" y="502635"/>
                  <a:pt x="2208181" y="503492"/>
                </a:cubicBezTo>
                <a:cubicBezTo>
                  <a:pt x="2213705" y="505683"/>
                  <a:pt x="2219896" y="508350"/>
                  <a:pt x="2225992" y="510064"/>
                </a:cubicBezTo>
                <a:cubicBezTo>
                  <a:pt x="2231803" y="506254"/>
                  <a:pt x="2237613" y="503206"/>
                  <a:pt x="2239613" y="500158"/>
                </a:cubicBezTo>
                <a:cubicBezTo>
                  <a:pt x="2245614" y="490824"/>
                  <a:pt x="2238565" y="480156"/>
                  <a:pt x="2240851" y="469583"/>
                </a:cubicBezTo>
                <a:cubicBezTo>
                  <a:pt x="2244280" y="453581"/>
                  <a:pt x="2258663" y="440913"/>
                  <a:pt x="2257520" y="424244"/>
                </a:cubicBezTo>
                <a:cubicBezTo>
                  <a:pt x="2264664" y="428435"/>
                  <a:pt x="2267426" y="435579"/>
                  <a:pt x="2266569" y="444913"/>
                </a:cubicBezTo>
                <a:cubicBezTo>
                  <a:pt x="2263045" y="444913"/>
                  <a:pt x="2263330" y="442627"/>
                  <a:pt x="2260663" y="442056"/>
                </a:cubicBezTo>
                <a:cubicBezTo>
                  <a:pt x="2251900" y="446342"/>
                  <a:pt x="2266569" y="454819"/>
                  <a:pt x="2257615" y="458915"/>
                </a:cubicBezTo>
                <a:cubicBezTo>
                  <a:pt x="2255710" y="457296"/>
                  <a:pt x="2256282" y="454248"/>
                  <a:pt x="2252091" y="454153"/>
                </a:cubicBezTo>
                <a:cubicBezTo>
                  <a:pt x="2238470" y="473298"/>
                  <a:pt x="2254663" y="483966"/>
                  <a:pt x="2276951" y="481204"/>
                </a:cubicBezTo>
                <a:cubicBezTo>
                  <a:pt x="2273236" y="473679"/>
                  <a:pt x="2277332" y="461201"/>
                  <a:pt x="2275808" y="452152"/>
                </a:cubicBezTo>
                <a:cubicBezTo>
                  <a:pt x="2288191" y="449390"/>
                  <a:pt x="2295239" y="427863"/>
                  <a:pt x="2298478" y="421196"/>
                </a:cubicBezTo>
                <a:cubicBezTo>
                  <a:pt x="2287048" y="424054"/>
                  <a:pt x="2283809" y="415957"/>
                  <a:pt x="2273046" y="420910"/>
                </a:cubicBezTo>
                <a:cubicBezTo>
                  <a:pt x="2272665" y="422815"/>
                  <a:pt x="2272379" y="424625"/>
                  <a:pt x="2271998" y="426530"/>
                </a:cubicBezTo>
                <a:cubicBezTo>
                  <a:pt x="2267521" y="419672"/>
                  <a:pt x="2268379" y="421482"/>
                  <a:pt x="2267807" y="414338"/>
                </a:cubicBezTo>
                <a:cubicBezTo>
                  <a:pt x="2259139" y="413766"/>
                  <a:pt x="2256758" y="411862"/>
                  <a:pt x="2242661" y="412147"/>
                </a:cubicBezTo>
                <a:cubicBezTo>
                  <a:pt x="2240089" y="421958"/>
                  <a:pt x="2239232" y="433769"/>
                  <a:pt x="2231707" y="437293"/>
                </a:cubicBezTo>
                <a:cubicBezTo>
                  <a:pt x="2235517" y="428245"/>
                  <a:pt x="2232374" y="420053"/>
                  <a:pt x="2240280" y="413671"/>
                </a:cubicBezTo>
                <a:cubicBezTo>
                  <a:pt x="2223802" y="407671"/>
                  <a:pt x="2217991" y="405765"/>
                  <a:pt x="2212276" y="391859"/>
                </a:cubicBezTo>
                <a:close/>
                <a:moveTo>
                  <a:pt x="743426" y="389383"/>
                </a:moveTo>
                <a:cubicBezTo>
                  <a:pt x="740092" y="388430"/>
                  <a:pt x="737140" y="388621"/>
                  <a:pt x="735139" y="391192"/>
                </a:cubicBezTo>
                <a:cubicBezTo>
                  <a:pt x="735997" y="391669"/>
                  <a:pt x="736949" y="392145"/>
                  <a:pt x="738187" y="392621"/>
                </a:cubicBezTo>
                <a:cubicBezTo>
                  <a:pt x="740092" y="389383"/>
                  <a:pt x="741807" y="389002"/>
                  <a:pt x="743426" y="389383"/>
                </a:cubicBezTo>
                <a:close/>
                <a:moveTo>
                  <a:pt x="895981" y="387954"/>
                </a:moveTo>
                <a:cubicBezTo>
                  <a:pt x="894659" y="387001"/>
                  <a:pt x="893064" y="386858"/>
                  <a:pt x="890492" y="388525"/>
                </a:cubicBezTo>
                <a:cubicBezTo>
                  <a:pt x="892207" y="390145"/>
                  <a:pt x="893826" y="391669"/>
                  <a:pt x="895445" y="393288"/>
                </a:cubicBezTo>
                <a:cubicBezTo>
                  <a:pt x="899065" y="393669"/>
                  <a:pt x="902589" y="394336"/>
                  <a:pt x="906113" y="396907"/>
                </a:cubicBezTo>
                <a:cubicBezTo>
                  <a:pt x="904494" y="397479"/>
                  <a:pt x="902494" y="397860"/>
                  <a:pt x="900493" y="398146"/>
                </a:cubicBezTo>
                <a:cubicBezTo>
                  <a:pt x="907351" y="405004"/>
                  <a:pt x="913733" y="412243"/>
                  <a:pt x="919258" y="420244"/>
                </a:cubicBezTo>
                <a:cubicBezTo>
                  <a:pt x="920496" y="420529"/>
                  <a:pt x="921544" y="420625"/>
                  <a:pt x="922210" y="420434"/>
                </a:cubicBezTo>
                <a:cubicBezTo>
                  <a:pt x="922401" y="421768"/>
                  <a:pt x="922020" y="422720"/>
                  <a:pt x="921544" y="423577"/>
                </a:cubicBezTo>
                <a:cubicBezTo>
                  <a:pt x="921925" y="424244"/>
                  <a:pt x="922401" y="424815"/>
                  <a:pt x="922782" y="425387"/>
                </a:cubicBezTo>
                <a:cubicBezTo>
                  <a:pt x="925354" y="423958"/>
                  <a:pt x="930402" y="427768"/>
                  <a:pt x="931545" y="428245"/>
                </a:cubicBezTo>
                <a:cubicBezTo>
                  <a:pt x="930878" y="417958"/>
                  <a:pt x="936307" y="430721"/>
                  <a:pt x="937165" y="424244"/>
                </a:cubicBezTo>
                <a:cubicBezTo>
                  <a:pt x="934307" y="422815"/>
                  <a:pt x="931735" y="421196"/>
                  <a:pt x="930116" y="418815"/>
                </a:cubicBezTo>
                <a:cubicBezTo>
                  <a:pt x="933069" y="416243"/>
                  <a:pt x="947737" y="408718"/>
                  <a:pt x="936022" y="412433"/>
                </a:cubicBezTo>
                <a:cubicBezTo>
                  <a:pt x="933355" y="412433"/>
                  <a:pt x="932116" y="401956"/>
                  <a:pt x="928687" y="409290"/>
                </a:cubicBezTo>
                <a:cubicBezTo>
                  <a:pt x="937736" y="413576"/>
                  <a:pt x="921163" y="408909"/>
                  <a:pt x="923068" y="413386"/>
                </a:cubicBezTo>
                <a:cubicBezTo>
                  <a:pt x="926211" y="413005"/>
                  <a:pt x="931069" y="421006"/>
                  <a:pt x="924782" y="420625"/>
                </a:cubicBezTo>
                <a:cubicBezTo>
                  <a:pt x="927925" y="410147"/>
                  <a:pt x="915448" y="416338"/>
                  <a:pt x="915448" y="412528"/>
                </a:cubicBezTo>
                <a:cubicBezTo>
                  <a:pt x="914781" y="402241"/>
                  <a:pt x="920210" y="415005"/>
                  <a:pt x="921067" y="408528"/>
                </a:cubicBezTo>
                <a:cubicBezTo>
                  <a:pt x="918305" y="402527"/>
                  <a:pt x="911257" y="409957"/>
                  <a:pt x="911161" y="405099"/>
                </a:cubicBezTo>
                <a:cubicBezTo>
                  <a:pt x="917257" y="403384"/>
                  <a:pt x="918115" y="397193"/>
                  <a:pt x="912495" y="393574"/>
                </a:cubicBezTo>
                <a:cubicBezTo>
                  <a:pt x="910971" y="396050"/>
                  <a:pt x="909066" y="395955"/>
                  <a:pt x="907637" y="394812"/>
                </a:cubicBezTo>
                <a:cubicBezTo>
                  <a:pt x="908304" y="396240"/>
                  <a:pt x="909066" y="397479"/>
                  <a:pt x="909637" y="399003"/>
                </a:cubicBezTo>
                <a:cubicBezTo>
                  <a:pt x="907447" y="396240"/>
                  <a:pt x="904970" y="393764"/>
                  <a:pt x="902398" y="391383"/>
                </a:cubicBezTo>
                <a:cubicBezTo>
                  <a:pt x="901922" y="392145"/>
                  <a:pt x="901255" y="392621"/>
                  <a:pt x="899827" y="392240"/>
                </a:cubicBezTo>
                <a:cubicBezTo>
                  <a:pt x="898350" y="390669"/>
                  <a:pt x="897303" y="388906"/>
                  <a:pt x="895981" y="387954"/>
                </a:cubicBezTo>
                <a:close/>
                <a:moveTo>
                  <a:pt x="817054" y="386906"/>
                </a:moveTo>
                <a:cubicBezTo>
                  <a:pt x="821340" y="388525"/>
                  <a:pt x="827437" y="388621"/>
                  <a:pt x="825436" y="395193"/>
                </a:cubicBezTo>
                <a:cubicBezTo>
                  <a:pt x="828961" y="395574"/>
                  <a:pt x="831151" y="394526"/>
                  <a:pt x="833247" y="393478"/>
                </a:cubicBezTo>
                <a:cubicBezTo>
                  <a:pt x="834771" y="401003"/>
                  <a:pt x="835057" y="398431"/>
                  <a:pt x="830008" y="402527"/>
                </a:cubicBezTo>
                <a:cubicBezTo>
                  <a:pt x="833818" y="402432"/>
                  <a:pt x="839343" y="404051"/>
                  <a:pt x="840390" y="401003"/>
                </a:cubicBezTo>
                <a:cubicBezTo>
                  <a:pt x="839248" y="399765"/>
                  <a:pt x="839152" y="399384"/>
                  <a:pt x="839438" y="399288"/>
                </a:cubicBezTo>
                <a:cubicBezTo>
                  <a:pt x="837533" y="398146"/>
                  <a:pt x="836676" y="395860"/>
                  <a:pt x="838105" y="391573"/>
                </a:cubicBezTo>
                <a:cubicBezTo>
                  <a:pt x="837628" y="391383"/>
                  <a:pt x="837247" y="391097"/>
                  <a:pt x="836866" y="390811"/>
                </a:cubicBezTo>
                <a:cubicBezTo>
                  <a:pt x="835152" y="391478"/>
                  <a:pt x="833247" y="392050"/>
                  <a:pt x="830580" y="391669"/>
                </a:cubicBezTo>
                <a:cubicBezTo>
                  <a:pt x="830961" y="390430"/>
                  <a:pt x="831056" y="389573"/>
                  <a:pt x="830961" y="388716"/>
                </a:cubicBezTo>
                <a:cubicBezTo>
                  <a:pt x="826294" y="387859"/>
                  <a:pt x="821626" y="387192"/>
                  <a:pt x="817054" y="386906"/>
                </a:cubicBezTo>
                <a:close/>
                <a:moveTo>
                  <a:pt x="908304" y="386144"/>
                </a:moveTo>
                <a:cubicBezTo>
                  <a:pt x="904494" y="384049"/>
                  <a:pt x="903637" y="385477"/>
                  <a:pt x="903256" y="387478"/>
                </a:cubicBezTo>
                <a:cubicBezTo>
                  <a:pt x="904113" y="388525"/>
                  <a:pt x="904780" y="389668"/>
                  <a:pt x="905542" y="390907"/>
                </a:cubicBezTo>
                <a:cubicBezTo>
                  <a:pt x="905256" y="389002"/>
                  <a:pt x="905923" y="387001"/>
                  <a:pt x="908304" y="386144"/>
                </a:cubicBezTo>
                <a:close/>
                <a:moveTo>
                  <a:pt x="1333786" y="382524"/>
                </a:moveTo>
                <a:cubicBezTo>
                  <a:pt x="1349978" y="382238"/>
                  <a:pt x="1345311" y="409956"/>
                  <a:pt x="1334548" y="413385"/>
                </a:cubicBezTo>
                <a:cubicBezTo>
                  <a:pt x="1317498" y="418909"/>
                  <a:pt x="1319689" y="382714"/>
                  <a:pt x="1333786" y="382524"/>
                </a:cubicBezTo>
                <a:close/>
                <a:moveTo>
                  <a:pt x="881920" y="380143"/>
                </a:moveTo>
                <a:cubicBezTo>
                  <a:pt x="884682" y="382810"/>
                  <a:pt x="887444" y="385477"/>
                  <a:pt x="890206" y="388144"/>
                </a:cubicBezTo>
                <a:cubicBezTo>
                  <a:pt x="892397" y="381191"/>
                  <a:pt x="886777" y="377572"/>
                  <a:pt x="881920" y="380143"/>
                </a:cubicBezTo>
                <a:close/>
                <a:moveTo>
                  <a:pt x="3151918" y="375000"/>
                </a:moveTo>
                <a:cubicBezTo>
                  <a:pt x="3144679" y="377762"/>
                  <a:pt x="3142869" y="372714"/>
                  <a:pt x="3139630" y="377572"/>
                </a:cubicBezTo>
                <a:cubicBezTo>
                  <a:pt x="3143059" y="380143"/>
                  <a:pt x="3148489" y="380048"/>
                  <a:pt x="3151727" y="377286"/>
                </a:cubicBezTo>
                <a:cubicBezTo>
                  <a:pt x="3151822" y="376524"/>
                  <a:pt x="3151822" y="375762"/>
                  <a:pt x="3151918" y="375000"/>
                </a:cubicBezTo>
                <a:close/>
                <a:moveTo>
                  <a:pt x="933069" y="373190"/>
                </a:moveTo>
                <a:cubicBezTo>
                  <a:pt x="931164" y="375666"/>
                  <a:pt x="929449" y="377857"/>
                  <a:pt x="929735" y="379191"/>
                </a:cubicBezTo>
                <a:cubicBezTo>
                  <a:pt x="931259" y="381572"/>
                  <a:pt x="941451" y="379286"/>
                  <a:pt x="941641" y="387478"/>
                </a:cubicBezTo>
                <a:cubicBezTo>
                  <a:pt x="943927" y="387763"/>
                  <a:pt x="945642" y="387382"/>
                  <a:pt x="947071" y="386620"/>
                </a:cubicBezTo>
                <a:cubicBezTo>
                  <a:pt x="941546" y="382810"/>
                  <a:pt x="937546" y="377857"/>
                  <a:pt x="933069" y="373190"/>
                </a:cubicBezTo>
                <a:close/>
                <a:moveTo>
                  <a:pt x="871918" y="368142"/>
                </a:moveTo>
                <a:cubicBezTo>
                  <a:pt x="872299" y="368999"/>
                  <a:pt x="872490" y="369856"/>
                  <a:pt x="872585" y="370713"/>
                </a:cubicBezTo>
                <a:cubicBezTo>
                  <a:pt x="875252" y="373666"/>
                  <a:pt x="878014" y="376429"/>
                  <a:pt x="880872" y="379191"/>
                </a:cubicBezTo>
                <a:lnTo>
                  <a:pt x="881729" y="371571"/>
                </a:lnTo>
                <a:cubicBezTo>
                  <a:pt x="876967" y="371571"/>
                  <a:pt x="876490" y="368428"/>
                  <a:pt x="871918" y="368142"/>
                </a:cubicBezTo>
                <a:close/>
                <a:moveTo>
                  <a:pt x="1149858" y="367570"/>
                </a:moveTo>
                <a:cubicBezTo>
                  <a:pt x="1151478" y="370237"/>
                  <a:pt x="1147763" y="372427"/>
                  <a:pt x="1146048" y="370713"/>
                </a:cubicBezTo>
                <a:cubicBezTo>
                  <a:pt x="1146620" y="378809"/>
                  <a:pt x="1153192" y="385286"/>
                  <a:pt x="1161479" y="386334"/>
                </a:cubicBezTo>
                <a:cubicBezTo>
                  <a:pt x="1169956" y="385191"/>
                  <a:pt x="1155002" y="390716"/>
                  <a:pt x="1152621" y="384239"/>
                </a:cubicBezTo>
                <a:cubicBezTo>
                  <a:pt x="1154621" y="389763"/>
                  <a:pt x="1152811" y="395192"/>
                  <a:pt x="1159002" y="401002"/>
                </a:cubicBezTo>
                <a:cubicBezTo>
                  <a:pt x="1148620" y="403193"/>
                  <a:pt x="1150620" y="397574"/>
                  <a:pt x="1145953" y="408527"/>
                </a:cubicBezTo>
                <a:cubicBezTo>
                  <a:pt x="1145858" y="398812"/>
                  <a:pt x="1139476" y="398526"/>
                  <a:pt x="1130618" y="389573"/>
                </a:cubicBezTo>
                <a:cubicBezTo>
                  <a:pt x="1137666" y="386620"/>
                  <a:pt x="1135285" y="390430"/>
                  <a:pt x="1139381" y="395002"/>
                </a:cubicBezTo>
                <a:cubicBezTo>
                  <a:pt x="1145096" y="386525"/>
                  <a:pt x="1142810" y="377571"/>
                  <a:pt x="1140809" y="368713"/>
                </a:cubicBezTo>
                <a:cubicBezTo>
                  <a:pt x="1143953" y="367284"/>
                  <a:pt x="1146810" y="369379"/>
                  <a:pt x="1149858" y="367570"/>
                </a:cubicBezTo>
                <a:close/>
                <a:moveTo>
                  <a:pt x="3151620" y="365654"/>
                </a:moveTo>
                <a:cubicBezTo>
                  <a:pt x="3145226" y="366547"/>
                  <a:pt x="3139535" y="368952"/>
                  <a:pt x="3137249" y="371285"/>
                </a:cubicBezTo>
                <a:cubicBezTo>
                  <a:pt x="3137440" y="371857"/>
                  <a:pt x="3137249" y="372428"/>
                  <a:pt x="3136963" y="373000"/>
                </a:cubicBezTo>
                <a:cubicBezTo>
                  <a:pt x="3136963" y="373095"/>
                  <a:pt x="3137059" y="373285"/>
                  <a:pt x="3137059" y="373381"/>
                </a:cubicBezTo>
                <a:cubicBezTo>
                  <a:pt x="3147536" y="368618"/>
                  <a:pt x="3163443" y="374143"/>
                  <a:pt x="3170206" y="369094"/>
                </a:cubicBezTo>
                <a:cubicBezTo>
                  <a:pt x="3165110" y="365380"/>
                  <a:pt x="3158014" y="364761"/>
                  <a:pt x="3151620" y="365654"/>
                </a:cubicBezTo>
                <a:close/>
                <a:moveTo>
                  <a:pt x="920591" y="363760"/>
                </a:moveTo>
                <a:cubicBezTo>
                  <a:pt x="919258" y="364237"/>
                  <a:pt x="918019" y="364713"/>
                  <a:pt x="916972" y="365380"/>
                </a:cubicBezTo>
                <a:cubicBezTo>
                  <a:pt x="916876" y="365761"/>
                  <a:pt x="916876" y="366141"/>
                  <a:pt x="916876" y="366427"/>
                </a:cubicBezTo>
                <a:cubicBezTo>
                  <a:pt x="919638" y="366523"/>
                  <a:pt x="922496" y="366523"/>
                  <a:pt x="925925" y="366904"/>
                </a:cubicBezTo>
                <a:cubicBezTo>
                  <a:pt x="924306" y="365665"/>
                  <a:pt x="922496" y="364713"/>
                  <a:pt x="920591" y="363760"/>
                </a:cubicBezTo>
                <a:close/>
                <a:moveTo>
                  <a:pt x="3118580" y="362617"/>
                </a:moveTo>
                <a:cubicBezTo>
                  <a:pt x="3121057" y="365665"/>
                  <a:pt x="3123628" y="368713"/>
                  <a:pt x="3126105" y="371761"/>
                </a:cubicBezTo>
                <a:cubicBezTo>
                  <a:pt x="3127057" y="371666"/>
                  <a:pt x="3127915" y="371571"/>
                  <a:pt x="3128677" y="371380"/>
                </a:cubicBezTo>
                <a:cubicBezTo>
                  <a:pt x="3128772" y="370713"/>
                  <a:pt x="3128962" y="370142"/>
                  <a:pt x="3129439" y="369571"/>
                </a:cubicBezTo>
                <a:cubicBezTo>
                  <a:pt x="3129820" y="370142"/>
                  <a:pt x="3130201" y="370523"/>
                  <a:pt x="3130486" y="370904"/>
                </a:cubicBezTo>
                <a:cubicBezTo>
                  <a:pt x="3131534" y="370523"/>
                  <a:pt x="3132582" y="370142"/>
                  <a:pt x="3133439" y="369571"/>
                </a:cubicBezTo>
                <a:cubicBezTo>
                  <a:pt x="3133915" y="368809"/>
                  <a:pt x="3134487" y="368047"/>
                  <a:pt x="3135725" y="367665"/>
                </a:cubicBezTo>
                <a:cubicBezTo>
                  <a:pt x="3130105" y="365094"/>
                  <a:pt x="3124962" y="360331"/>
                  <a:pt x="3118580" y="362617"/>
                </a:cubicBezTo>
                <a:close/>
                <a:moveTo>
                  <a:pt x="966597" y="356616"/>
                </a:moveTo>
                <a:cubicBezTo>
                  <a:pt x="979646" y="364903"/>
                  <a:pt x="981265" y="384619"/>
                  <a:pt x="994219" y="398240"/>
                </a:cubicBezTo>
                <a:cubicBezTo>
                  <a:pt x="981551" y="395764"/>
                  <a:pt x="974312" y="370237"/>
                  <a:pt x="966597" y="356616"/>
                </a:cubicBezTo>
                <a:close/>
                <a:moveTo>
                  <a:pt x="1061109" y="356568"/>
                </a:moveTo>
                <a:cubicBezTo>
                  <a:pt x="1070801" y="359045"/>
                  <a:pt x="1078659" y="367665"/>
                  <a:pt x="1074706" y="381000"/>
                </a:cubicBezTo>
                <a:cubicBezTo>
                  <a:pt x="1072801" y="387286"/>
                  <a:pt x="1069563" y="389668"/>
                  <a:pt x="1057847" y="391763"/>
                </a:cubicBezTo>
                <a:cubicBezTo>
                  <a:pt x="1048131" y="393478"/>
                  <a:pt x="1030986" y="387001"/>
                  <a:pt x="1036511" y="368998"/>
                </a:cubicBezTo>
                <a:cubicBezTo>
                  <a:pt x="1039892" y="357759"/>
                  <a:pt x="1051418" y="354092"/>
                  <a:pt x="1061109" y="356568"/>
                </a:cubicBezTo>
                <a:close/>
                <a:moveTo>
                  <a:pt x="1655540" y="354997"/>
                </a:moveTo>
                <a:cubicBezTo>
                  <a:pt x="1655445" y="355187"/>
                  <a:pt x="1655445" y="355378"/>
                  <a:pt x="1655350" y="355568"/>
                </a:cubicBezTo>
                <a:cubicBezTo>
                  <a:pt x="1654207" y="358902"/>
                  <a:pt x="1654873" y="357092"/>
                  <a:pt x="1655540" y="354997"/>
                </a:cubicBezTo>
                <a:close/>
                <a:moveTo>
                  <a:pt x="1960150" y="350996"/>
                </a:moveTo>
                <a:cubicBezTo>
                  <a:pt x="1950720" y="369570"/>
                  <a:pt x="1933861" y="378714"/>
                  <a:pt x="1922431" y="394906"/>
                </a:cubicBezTo>
                <a:cubicBezTo>
                  <a:pt x="1925574" y="378809"/>
                  <a:pt x="1945386" y="352329"/>
                  <a:pt x="1960150" y="350996"/>
                </a:cubicBezTo>
                <a:close/>
                <a:moveTo>
                  <a:pt x="856964" y="350902"/>
                </a:moveTo>
                <a:cubicBezTo>
                  <a:pt x="860298" y="356236"/>
                  <a:pt x="864203" y="361093"/>
                  <a:pt x="868299" y="365761"/>
                </a:cubicBezTo>
                <a:cubicBezTo>
                  <a:pt x="867823" y="363379"/>
                  <a:pt x="867061" y="360903"/>
                  <a:pt x="865441" y="358140"/>
                </a:cubicBezTo>
                <a:cubicBezTo>
                  <a:pt x="865632" y="358140"/>
                  <a:pt x="865727" y="358045"/>
                  <a:pt x="865822" y="357950"/>
                </a:cubicBezTo>
                <a:cubicBezTo>
                  <a:pt x="863632" y="354997"/>
                  <a:pt x="861250" y="350520"/>
                  <a:pt x="856964" y="350902"/>
                </a:cubicBezTo>
                <a:close/>
                <a:moveTo>
                  <a:pt x="3190494" y="350139"/>
                </a:moveTo>
                <a:cubicBezTo>
                  <a:pt x="3188208" y="355283"/>
                  <a:pt x="3185827" y="360236"/>
                  <a:pt x="3182493" y="364522"/>
                </a:cubicBezTo>
                <a:cubicBezTo>
                  <a:pt x="3181921" y="365284"/>
                  <a:pt x="3180207" y="365856"/>
                  <a:pt x="3178302" y="366332"/>
                </a:cubicBezTo>
                <a:cubicBezTo>
                  <a:pt x="3178969" y="367189"/>
                  <a:pt x="3179445" y="368047"/>
                  <a:pt x="3179635" y="368904"/>
                </a:cubicBezTo>
                <a:cubicBezTo>
                  <a:pt x="3179921" y="368713"/>
                  <a:pt x="3180112" y="368523"/>
                  <a:pt x="3180397" y="368332"/>
                </a:cubicBezTo>
                <a:cubicBezTo>
                  <a:pt x="3180302" y="368713"/>
                  <a:pt x="3180302" y="369189"/>
                  <a:pt x="3180302" y="369666"/>
                </a:cubicBezTo>
                <a:cubicBezTo>
                  <a:pt x="3188589" y="360427"/>
                  <a:pt x="3208972" y="368904"/>
                  <a:pt x="3213354" y="374809"/>
                </a:cubicBezTo>
                <a:cubicBezTo>
                  <a:pt x="3221069" y="373857"/>
                  <a:pt x="3211258" y="369761"/>
                  <a:pt x="3214021" y="365570"/>
                </a:cubicBezTo>
                <a:cubicBezTo>
                  <a:pt x="3240691" y="372809"/>
                  <a:pt x="3240214" y="353378"/>
                  <a:pt x="3253073" y="356807"/>
                </a:cubicBezTo>
                <a:cubicBezTo>
                  <a:pt x="3250216" y="350235"/>
                  <a:pt x="3230499" y="348615"/>
                  <a:pt x="3227260" y="359569"/>
                </a:cubicBezTo>
                <a:cubicBezTo>
                  <a:pt x="3214687" y="354331"/>
                  <a:pt x="3202591" y="351663"/>
                  <a:pt x="3190494" y="350139"/>
                </a:cubicBezTo>
                <a:close/>
                <a:moveTo>
                  <a:pt x="893350" y="347282"/>
                </a:moveTo>
                <a:cubicBezTo>
                  <a:pt x="892588" y="348425"/>
                  <a:pt x="892016" y="349759"/>
                  <a:pt x="891826" y="351568"/>
                </a:cubicBezTo>
                <a:cubicBezTo>
                  <a:pt x="889730" y="351663"/>
                  <a:pt x="888682" y="350902"/>
                  <a:pt x="887730" y="350139"/>
                </a:cubicBezTo>
                <a:cubicBezTo>
                  <a:pt x="886587" y="353378"/>
                  <a:pt x="885730" y="356807"/>
                  <a:pt x="884396" y="359855"/>
                </a:cubicBezTo>
                <a:cubicBezTo>
                  <a:pt x="882586" y="358331"/>
                  <a:pt x="881729" y="357950"/>
                  <a:pt x="880967" y="357950"/>
                </a:cubicBezTo>
                <a:cubicBezTo>
                  <a:pt x="881443" y="361855"/>
                  <a:pt x="883158" y="366046"/>
                  <a:pt x="885253" y="370047"/>
                </a:cubicBezTo>
                <a:cubicBezTo>
                  <a:pt x="890111" y="374143"/>
                  <a:pt x="895350" y="378238"/>
                  <a:pt x="900017" y="383572"/>
                </a:cubicBezTo>
                <a:cubicBezTo>
                  <a:pt x="899827" y="381477"/>
                  <a:pt x="897064" y="377857"/>
                  <a:pt x="901732" y="376143"/>
                </a:cubicBezTo>
                <a:cubicBezTo>
                  <a:pt x="925544" y="385954"/>
                  <a:pt x="918400" y="402622"/>
                  <a:pt x="941927" y="406242"/>
                </a:cubicBezTo>
                <a:cubicBezTo>
                  <a:pt x="942499" y="405099"/>
                  <a:pt x="942213" y="403670"/>
                  <a:pt x="941641" y="402337"/>
                </a:cubicBezTo>
                <a:cubicBezTo>
                  <a:pt x="940689" y="402051"/>
                  <a:pt x="939641" y="401956"/>
                  <a:pt x="938593" y="401670"/>
                </a:cubicBezTo>
                <a:cubicBezTo>
                  <a:pt x="939546" y="400908"/>
                  <a:pt x="940117" y="400146"/>
                  <a:pt x="940498" y="399384"/>
                </a:cubicBezTo>
                <a:cubicBezTo>
                  <a:pt x="939546" y="397098"/>
                  <a:pt x="939451" y="395193"/>
                  <a:pt x="943261" y="394621"/>
                </a:cubicBezTo>
                <a:cubicBezTo>
                  <a:pt x="944975" y="389287"/>
                  <a:pt x="931640" y="394716"/>
                  <a:pt x="936498" y="386906"/>
                </a:cubicBezTo>
                <a:cubicBezTo>
                  <a:pt x="934021" y="388525"/>
                  <a:pt x="930592" y="388811"/>
                  <a:pt x="926115" y="388144"/>
                </a:cubicBezTo>
                <a:cubicBezTo>
                  <a:pt x="926497" y="380905"/>
                  <a:pt x="916781" y="380810"/>
                  <a:pt x="920401" y="371190"/>
                </a:cubicBezTo>
                <a:cubicBezTo>
                  <a:pt x="914590" y="372238"/>
                  <a:pt x="906970" y="373285"/>
                  <a:pt x="905923" y="366904"/>
                </a:cubicBezTo>
                <a:cubicBezTo>
                  <a:pt x="904399" y="363760"/>
                  <a:pt x="902398" y="360998"/>
                  <a:pt x="900208" y="358331"/>
                </a:cubicBezTo>
                <a:cubicBezTo>
                  <a:pt x="897445" y="360522"/>
                  <a:pt x="896683" y="364903"/>
                  <a:pt x="895064" y="368332"/>
                </a:cubicBezTo>
                <a:cubicBezTo>
                  <a:pt x="891826" y="365380"/>
                  <a:pt x="893921" y="358807"/>
                  <a:pt x="897445" y="354712"/>
                </a:cubicBezTo>
                <a:cubicBezTo>
                  <a:pt x="895731" y="352426"/>
                  <a:pt x="894302" y="350044"/>
                  <a:pt x="893350" y="347282"/>
                </a:cubicBezTo>
                <a:close/>
                <a:moveTo>
                  <a:pt x="2529650" y="345472"/>
                </a:moveTo>
                <a:cubicBezTo>
                  <a:pt x="2550128" y="343091"/>
                  <a:pt x="2557272" y="373571"/>
                  <a:pt x="2540603" y="380905"/>
                </a:cubicBezTo>
                <a:cubicBezTo>
                  <a:pt x="2523840" y="388334"/>
                  <a:pt x="2501265" y="348806"/>
                  <a:pt x="2529650" y="345472"/>
                </a:cubicBezTo>
                <a:close/>
                <a:moveTo>
                  <a:pt x="1652486" y="345188"/>
                </a:moveTo>
                <a:cubicBezTo>
                  <a:pt x="1652992" y="345133"/>
                  <a:pt x="1653730" y="345805"/>
                  <a:pt x="1654683" y="347853"/>
                </a:cubicBezTo>
                <a:cubicBezTo>
                  <a:pt x="1651540" y="352068"/>
                  <a:pt x="1650968" y="345353"/>
                  <a:pt x="1652486" y="345188"/>
                </a:cubicBezTo>
                <a:close/>
                <a:moveTo>
                  <a:pt x="904113" y="335757"/>
                </a:moveTo>
                <a:cubicBezTo>
                  <a:pt x="902875" y="336614"/>
                  <a:pt x="902017" y="337281"/>
                  <a:pt x="901351" y="337948"/>
                </a:cubicBezTo>
                <a:cubicBezTo>
                  <a:pt x="902779" y="339090"/>
                  <a:pt x="903922" y="339662"/>
                  <a:pt x="903922" y="336709"/>
                </a:cubicBezTo>
                <a:cubicBezTo>
                  <a:pt x="906304" y="344139"/>
                  <a:pt x="913447" y="348139"/>
                  <a:pt x="914495" y="356521"/>
                </a:cubicBezTo>
                <a:cubicBezTo>
                  <a:pt x="915257" y="356236"/>
                  <a:pt x="915924" y="356140"/>
                  <a:pt x="916686" y="355950"/>
                </a:cubicBezTo>
                <a:cubicBezTo>
                  <a:pt x="912114" y="349473"/>
                  <a:pt x="910209" y="340900"/>
                  <a:pt x="904113" y="335757"/>
                </a:cubicBezTo>
                <a:close/>
                <a:moveTo>
                  <a:pt x="2067116" y="335661"/>
                </a:moveTo>
                <a:cubicBezTo>
                  <a:pt x="2074831" y="345281"/>
                  <a:pt x="2052924" y="348519"/>
                  <a:pt x="2044732" y="353187"/>
                </a:cubicBezTo>
                <a:cubicBezTo>
                  <a:pt x="2033969" y="359378"/>
                  <a:pt x="2023872" y="371475"/>
                  <a:pt x="2014538" y="367569"/>
                </a:cubicBezTo>
                <a:cubicBezTo>
                  <a:pt x="2031302" y="355949"/>
                  <a:pt x="2053305" y="351091"/>
                  <a:pt x="2067116" y="335661"/>
                </a:cubicBezTo>
                <a:close/>
                <a:moveTo>
                  <a:pt x="845248" y="333661"/>
                </a:moveTo>
                <a:cubicBezTo>
                  <a:pt x="839057" y="334614"/>
                  <a:pt x="833152" y="335852"/>
                  <a:pt x="831818" y="341948"/>
                </a:cubicBezTo>
                <a:cubicBezTo>
                  <a:pt x="832866" y="342138"/>
                  <a:pt x="833533" y="342615"/>
                  <a:pt x="834390" y="342901"/>
                </a:cubicBezTo>
                <a:cubicBezTo>
                  <a:pt x="836771" y="341472"/>
                  <a:pt x="839724" y="340710"/>
                  <a:pt x="844105" y="341662"/>
                </a:cubicBezTo>
                <a:cubicBezTo>
                  <a:pt x="844963" y="345472"/>
                  <a:pt x="843438" y="346806"/>
                  <a:pt x="842105" y="348235"/>
                </a:cubicBezTo>
                <a:cubicBezTo>
                  <a:pt x="842677" y="348901"/>
                  <a:pt x="843343" y="349473"/>
                  <a:pt x="843915" y="350044"/>
                </a:cubicBezTo>
                <a:cubicBezTo>
                  <a:pt x="844486" y="349949"/>
                  <a:pt x="844772" y="350330"/>
                  <a:pt x="845153" y="350902"/>
                </a:cubicBezTo>
                <a:cubicBezTo>
                  <a:pt x="845725" y="350902"/>
                  <a:pt x="846391" y="350902"/>
                  <a:pt x="847058" y="350806"/>
                </a:cubicBezTo>
                <a:cubicBezTo>
                  <a:pt x="847058" y="351473"/>
                  <a:pt x="846772" y="351949"/>
                  <a:pt x="846487" y="352330"/>
                </a:cubicBezTo>
                <a:cubicBezTo>
                  <a:pt x="846487" y="352330"/>
                  <a:pt x="846487" y="352426"/>
                  <a:pt x="846582" y="352426"/>
                </a:cubicBezTo>
                <a:cubicBezTo>
                  <a:pt x="852202" y="347758"/>
                  <a:pt x="849725" y="337186"/>
                  <a:pt x="845248" y="333661"/>
                </a:cubicBezTo>
                <a:close/>
                <a:moveTo>
                  <a:pt x="1242822" y="333090"/>
                </a:moveTo>
                <a:cubicBezTo>
                  <a:pt x="1248442" y="346139"/>
                  <a:pt x="1245965" y="364141"/>
                  <a:pt x="1247108" y="379953"/>
                </a:cubicBezTo>
                <a:cubicBezTo>
                  <a:pt x="1239012" y="368618"/>
                  <a:pt x="1244441" y="348615"/>
                  <a:pt x="1242822" y="333090"/>
                </a:cubicBezTo>
                <a:close/>
                <a:moveTo>
                  <a:pt x="2379536" y="330613"/>
                </a:moveTo>
                <a:cubicBezTo>
                  <a:pt x="2404015" y="324136"/>
                  <a:pt x="2421446" y="355283"/>
                  <a:pt x="2402205" y="367665"/>
                </a:cubicBezTo>
                <a:cubicBezTo>
                  <a:pt x="2403634" y="366713"/>
                  <a:pt x="2383155" y="370332"/>
                  <a:pt x="2378012" y="369856"/>
                </a:cubicBezTo>
                <a:cubicBezTo>
                  <a:pt x="2356485" y="367856"/>
                  <a:pt x="2363057" y="335090"/>
                  <a:pt x="2379536" y="330613"/>
                </a:cubicBezTo>
                <a:close/>
                <a:moveTo>
                  <a:pt x="969264" y="329470"/>
                </a:moveTo>
                <a:cubicBezTo>
                  <a:pt x="981360" y="328613"/>
                  <a:pt x="992886" y="338328"/>
                  <a:pt x="1004983" y="338043"/>
                </a:cubicBezTo>
                <a:cubicBezTo>
                  <a:pt x="1005554" y="335376"/>
                  <a:pt x="1004792" y="332613"/>
                  <a:pt x="1003649" y="329756"/>
                </a:cubicBezTo>
                <a:cubicBezTo>
                  <a:pt x="1010316" y="327184"/>
                  <a:pt x="1006316" y="337376"/>
                  <a:pt x="1013936" y="340233"/>
                </a:cubicBezTo>
                <a:cubicBezTo>
                  <a:pt x="1019175" y="337281"/>
                  <a:pt x="1014888" y="333661"/>
                  <a:pt x="1021651" y="330804"/>
                </a:cubicBezTo>
                <a:cubicBezTo>
                  <a:pt x="1021937" y="336804"/>
                  <a:pt x="1024033" y="332899"/>
                  <a:pt x="1028509" y="337757"/>
                </a:cubicBezTo>
                <a:cubicBezTo>
                  <a:pt x="1025937" y="340710"/>
                  <a:pt x="1023651" y="338709"/>
                  <a:pt x="1021175" y="340614"/>
                </a:cubicBezTo>
                <a:cubicBezTo>
                  <a:pt x="1024699" y="343662"/>
                  <a:pt x="1028223" y="345472"/>
                  <a:pt x="1031843" y="344520"/>
                </a:cubicBezTo>
                <a:cubicBezTo>
                  <a:pt x="1034034" y="355188"/>
                  <a:pt x="1022794" y="338424"/>
                  <a:pt x="1018984" y="348806"/>
                </a:cubicBezTo>
                <a:cubicBezTo>
                  <a:pt x="1018222" y="341091"/>
                  <a:pt x="1010507" y="346044"/>
                  <a:pt x="1007935" y="351473"/>
                </a:cubicBezTo>
                <a:cubicBezTo>
                  <a:pt x="1008126" y="333090"/>
                  <a:pt x="975931" y="342234"/>
                  <a:pt x="969264" y="329470"/>
                </a:cubicBezTo>
                <a:close/>
                <a:moveTo>
                  <a:pt x="912304" y="329375"/>
                </a:moveTo>
                <a:cubicBezTo>
                  <a:pt x="903160" y="337852"/>
                  <a:pt x="923544" y="340234"/>
                  <a:pt x="916019" y="348235"/>
                </a:cubicBezTo>
                <a:cubicBezTo>
                  <a:pt x="924020" y="347091"/>
                  <a:pt x="920401" y="354997"/>
                  <a:pt x="928402" y="353854"/>
                </a:cubicBezTo>
                <a:cubicBezTo>
                  <a:pt x="926782" y="342710"/>
                  <a:pt x="918781" y="336614"/>
                  <a:pt x="912304" y="329375"/>
                </a:cubicBezTo>
                <a:close/>
                <a:moveTo>
                  <a:pt x="1398806" y="327422"/>
                </a:moveTo>
                <a:cubicBezTo>
                  <a:pt x="1412010" y="329493"/>
                  <a:pt x="1424035" y="340423"/>
                  <a:pt x="1419035" y="357854"/>
                </a:cubicBezTo>
                <a:cubicBezTo>
                  <a:pt x="1416558" y="366236"/>
                  <a:pt x="1410462" y="370427"/>
                  <a:pt x="1399413" y="371951"/>
                </a:cubicBezTo>
                <a:cubicBezTo>
                  <a:pt x="1384745" y="373951"/>
                  <a:pt x="1371695" y="363188"/>
                  <a:pt x="1371505" y="350139"/>
                </a:cubicBezTo>
                <a:cubicBezTo>
                  <a:pt x="1371219" y="332137"/>
                  <a:pt x="1385602" y="325350"/>
                  <a:pt x="1398806" y="327422"/>
                </a:cubicBezTo>
                <a:close/>
                <a:moveTo>
                  <a:pt x="1617440" y="319373"/>
                </a:moveTo>
                <a:cubicBezTo>
                  <a:pt x="1617345" y="319754"/>
                  <a:pt x="1617250" y="320135"/>
                  <a:pt x="1617059" y="320611"/>
                </a:cubicBezTo>
                <a:cubicBezTo>
                  <a:pt x="1616773" y="321278"/>
                  <a:pt x="1616678" y="321659"/>
                  <a:pt x="1616583" y="321945"/>
                </a:cubicBezTo>
                <a:cubicBezTo>
                  <a:pt x="1616773" y="321373"/>
                  <a:pt x="1617154" y="320421"/>
                  <a:pt x="1617440" y="319373"/>
                </a:cubicBezTo>
                <a:close/>
                <a:moveTo>
                  <a:pt x="440245" y="315183"/>
                </a:moveTo>
                <a:cubicBezTo>
                  <a:pt x="438912" y="316231"/>
                  <a:pt x="437674" y="317278"/>
                  <a:pt x="436435" y="318326"/>
                </a:cubicBezTo>
                <a:cubicBezTo>
                  <a:pt x="435864" y="320136"/>
                  <a:pt x="436721" y="322136"/>
                  <a:pt x="438055" y="324041"/>
                </a:cubicBezTo>
                <a:cubicBezTo>
                  <a:pt x="440341" y="324993"/>
                  <a:pt x="442436" y="326137"/>
                  <a:pt x="444436" y="327565"/>
                </a:cubicBezTo>
                <a:cubicBezTo>
                  <a:pt x="444817" y="325565"/>
                  <a:pt x="446627" y="323755"/>
                  <a:pt x="450723" y="322327"/>
                </a:cubicBezTo>
                <a:cubicBezTo>
                  <a:pt x="447389" y="317564"/>
                  <a:pt x="443579" y="321374"/>
                  <a:pt x="440245" y="315183"/>
                </a:cubicBezTo>
                <a:close/>
                <a:moveTo>
                  <a:pt x="684466" y="313944"/>
                </a:moveTo>
                <a:cubicBezTo>
                  <a:pt x="685324" y="315659"/>
                  <a:pt x="687800" y="317469"/>
                  <a:pt x="685990" y="318993"/>
                </a:cubicBezTo>
                <a:cubicBezTo>
                  <a:pt x="685038" y="317945"/>
                  <a:pt x="682466" y="318231"/>
                  <a:pt x="684085" y="320517"/>
                </a:cubicBezTo>
                <a:cubicBezTo>
                  <a:pt x="692753" y="317374"/>
                  <a:pt x="701897" y="323851"/>
                  <a:pt x="708279" y="320136"/>
                </a:cubicBezTo>
                <a:cubicBezTo>
                  <a:pt x="706469" y="318993"/>
                  <a:pt x="703612" y="318612"/>
                  <a:pt x="700563" y="318516"/>
                </a:cubicBezTo>
                <a:cubicBezTo>
                  <a:pt x="700183" y="318421"/>
                  <a:pt x="699802" y="318421"/>
                  <a:pt x="699516" y="318421"/>
                </a:cubicBezTo>
                <a:cubicBezTo>
                  <a:pt x="697325" y="318231"/>
                  <a:pt x="695039" y="318231"/>
                  <a:pt x="692944" y="317945"/>
                </a:cubicBezTo>
                <a:cubicBezTo>
                  <a:pt x="693039" y="317088"/>
                  <a:pt x="692944" y="316516"/>
                  <a:pt x="692848" y="315850"/>
                </a:cubicBezTo>
                <a:cubicBezTo>
                  <a:pt x="690086" y="314421"/>
                  <a:pt x="687324" y="313278"/>
                  <a:pt x="684466" y="313944"/>
                </a:cubicBezTo>
                <a:close/>
                <a:moveTo>
                  <a:pt x="808768" y="310039"/>
                </a:moveTo>
                <a:cubicBezTo>
                  <a:pt x="797338" y="311944"/>
                  <a:pt x="804196" y="312897"/>
                  <a:pt x="788194" y="310896"/>
                </a:cubicBezTo>
                <a:cubicBezTo>
                  <a:pt x="795052" y="332613"/>
                  <a:pt x="802195" y="332709"/>
                  <a:pt x="816769" y="337852"/>
                </a:cubicBezTo>
                <a:cubicBezTo>
                  <a:pt x="814102" y="335662"/>
                  <a:pt x="812292" y="332899"/>
                  <a:pt x="812292" y="328804"/>
                </a:cubicBezTo>
                <a:cubicBezTo>
                  <a:pt x="816483" y="329280"/>
                  <a:pt x="819150" y="328137"/>
                  <a:pt x="821531" y="326613"/>
                </a:cubicBezTo>
                <a:cubicBezTo>
                  <a:pt x="819912" y="319564"/>
                  <a:pt x="814483" y="312897"/>
                  <a:pt x="808768" y="310039"/>
                </a:cubicBezTo>
                <a:close/>
                <a:moveTo>
                  <a:pt x="3226237" y="302787"/>
                </a:moveTo>
                <a:cubicBezTo>
                  <a:pt x="3227600" y="302074"/>
                  <a:pt x="3230000" y="302062"/>
                  <a:pt x="3233738" y="303657"/>
                </a:cubicBezTo>
                <a:cubicBezTo>
                  <a:pt x="3227380" y="313373"/>
                  <a:pt x="3222147" y="304926"/>
                  <a:pt x="3226237" y="302787"/>
                </a:cubicBezTo>
                <a:close/>
                <a:moveTo>
                  <a:pt x="2439162" y="302038"/>
                </a:moveTo>
                <a:cubicBezTo>
                  <a:pt x="2452021" y="313468"/>
                  <a:pt x="2463070" y="326326"/>
                  <a:pt x="2450211" y="337471"/>
                </a:cubicBezTo>
                <a:cubicBezTo>
                  <a:pt x="2437733" y="329946"/>
                  <a:pt x="2430304" y="313753"/>
                  <a:pt x="2435828" y="304324"/>
                </a:cubicBezTo>
                <a:cubicBezTo>
                  <a:pt x="2437733" y="305943"/>
                  <a:pt x="2438495" y="304038"/>
                  <a:pt x="2439162" y="302038"/>
                </a:cubicBezTo>
                <a:close/>
                <a:moveTo>
                  <a:pt x="3018949" y="301657"/>
                </a:moveTo>
                <a:cubicBezTo>
                  <a:pt x="3012662" y="310801"/>
                  <a:pt x="3014853" y="328327"/>
                  <a:pt x="2999327" y="331566"/>
                </a:cubicBezTo>
                <a:cubicBezTo>
                  <a:pt x="3010948" y="343282"/>
                  <a:pt x="3019806" y="357569"/>
                  <a:pt x="3027712" y="369856"/>
                </a:cubicBezTo>
                <a:cubicBezTo>
                  <a:pt x="3033427" y="370428"/>
                  <a:pt x="3039332" y="370999"/>
                  <a:pt x="3045333" y="371476"/>
                </a:cubicBezTo>
                <a:cubicBezTo>
                  <a:pt x="3043333" y="365284"/>
                  <a:pt x="3038665" y="365284"/>
                  <a:pt x="3032093" y="361760"/>
                </a:cubicBezTo>
                <a:cubicBezTo>
                  <a:pt x="3045904" y="355664"/>
                  <a:pt x="3009805" y="343758"/>
                  <a:pt x="3015710" y="332423"/>
                </a:cubicBezTo>
                <a:cubicBezTo>
                  <a:pt x="3023806" y="335662"/>
                  <a:pt x="3022282" y="343663"/>
                  <a:pt x="3032474" y="349663"/>
                </a:cubicBezTo>
                <a:cubicBezTo>
                  <a:pt x="3033236" y="333757"/>
                  <a:pt x="3035522" y="312039"/>
                  <a:pt x="3018949" y="301657"/>
                </a:cubicBezTo>
                <a:close/>
                <a:moveTo>
                  <a:pt x="757166" y="300764"/>
                </a:moveTo>
                <a:cubicBezTo>
                  <a:pt x="754332" y="300133"/>
                  <a:pt x="752237" y="299848"/>
                  <a:pt x="750475" y="301181"/>
                </a:cubicBezTo>
                <a:cubicBezTo>
                  <a:pt x="753142" y="302515"/>
                  <a:pt x="755618" y="305182"/>
                  <a:pt x="758285" y="305467"/>
                </a:cubicBezTo>
                <a:cubicBezTo>
                  <a:pt x="758666" y="305182"/>
                  <a:pt x="759142" y="305182"/>
                  <a:pt x="759714" y="305372"/>
                </a:cubicBezTo>
                <a:cubicBezTo>
                  <a:pt x="760095" y="305277"/>
                  <a:pt x="760476" y="305277"/>
                  <a:pt x="760857" y="304991"/>
                </a:cubicBezTo>
                <a:cubicBezTo>
                  <a:pt x="760762" y="305277"/>
                  <a:pt x="760857" y="305658"/>
                  <a:pt x="760857" y="305943"/>
                </a:cubicBezTo>
                <a:cubicBezTo>
                  <a:pt x="763905" y="307658"/>
                  <a:pt x="767905" y="311659"/>
                  <a:pt x="768286" y="302419"/>
                </a:cubicBezTo>
                <a:cubicBezTo>
                  <a:pt x="763571" y="302372"/>
                  <a:pt x="760000" y="301395"/>
                  <a:pt x="757166" y="300764"/>
                </a:cubicBezTo>
                <a:close/>
                <a:moveTo>
                  <a:pt x="662083" y="297562"/>
                </a:moveTo>
                <a:cubicBezTo>
                  <a:pt x="664750" y="298990"/>
                  <a:pt x="666655" y="301086"/>
                  <a:pt x="668369" y="303277"/>
                </a:cubicBezTo>
                <a:cubicBezTo>
                  <a:pt x="674560" y="304419"/>
                  <a:pt x="677894" y="305277"/>
                  <a:pt x="682752" y="312230"/>
                </a:cubicBezTo>
                <a:cubicBezTo>
                  <a:pt x="684847" y="309754"/>
                  <a:pt x="687895" y="309849"/>
                  <a:pt x="691038" y="310992"/>
                </a:cubicBezTo>
                <a:cubicBezTo>
                  <a:pt x="690848" y="310325"/>
                  <a:pt x="690848" y="309468"/>
                  <a:pt x="691038" y="308515"/>
                </a:cubicBezTo>
                <a:cubicBezTo>
                  <a:pt x="696563" y="306229"/>
                  <a:pt x="700849" y="310611"/>
                  <a:pt x="706660" y="304991"/>
                </a:cubicBezTo>
                <a:cubicBezTo>
                  <a:pt x="706660" y="304324"/>
                  <a:pt x="706279" y="303848"/>
                  <a:pt x="705707" y="303562"/>
                </a:cubicBezTo>
                <a:cubicBezTo>
                  <a:pt x="702754" y="302895"/>
                  <a:pt x="699802" y="302229"/>
                  <a:pt x="696849" y="300800"/>
                </a:cubicBezTo>
                <a:cubicBezTo>
                  <a:pt x="695134" y="301848"/>
                  <a:pt x="693896" y="303562"/>
                  <a:pt x="693801" y="306325"/>
                </a:cubicBezTo>
                <a:cubicBezTo>
                  <a:pt x="684371" y="307087"/>
                  <a:pt x="680371" y="303753"/>
                  <a:pt x="676370" y="300419"/>
                </a:cubicBezTo>
                <a:cubicBezTo>
                  <a:pt x="676656" y="300324"/>
                  <a:pt x="676942" y="300229"/>
                  <a:pt x="677323" y="300133"/>
                </a:cubicBezTo>
                <a:cubicBezTo>
                  <a:pt x="673513" y="298038"/>
                  <a:pt x="666559" y="296704"/>
                  <a:pt x="662083" y="297562"/>
                </a:cubicBezTo>
                <a:close/>
                <a:moveTo>
                  <a:pt x="1951448" y="296198"/>
                </a:moveTo>
                <a:cubicBezTo>
                  <a:pt x="1966597" y="303573"/>
                  <a:pt x="1972009" y="330184"/>
                  <a:pt x="1948434" y="333756"/>
                </a:cubicBezTo>
                <a:cubicBezTo>
                  <a:pt x="1924908" y="337375"/>
                  <a:pt x="1916621" y="305752"/>
                  <a:pt x="1933766" y="296799"/>
                </a:cubicBezTo>
                <a:cubicBezTo>
                  <a:pt x="1940267" y="293417"/>
                  <a:pt x="1946398" y="293739"/>
                  <a:pt x="1951448" y="296198"/>
                </a:cubicBezTo>
                <a:close/>
                <a:moveTo>
                  <a:pt x="733901" y="294609"/>
                </a:moveTo>
                <a:cubicBezTo>
                  <a:pt x="735520" y="298800"/>
                  <a:pt x="737235" y="301943"/>
                  <a:pt x="740283" y="304324"/>
                </a:cubicBezTo>
                <a:cubicBezTo>
                  <a:pt x="740378" y="304419"/>
                  <a:pt x="740569" y="304515"/>
                  <a:pt x="740664" y="304610"/>
                </a:cubicBezTo>
                <a:cubicBezTo>
                  <a:pt x="742378" y="305943"/>
                  <a:pt x="744379" y="306991"/>
                  <a:pt x="746950" y="307944"/>
                </a:cubicBezTo>
                <a:cubicBezTo>
                  <a:pt x="747522" y="305658"/>
                  <a:pt x="747617" y="303277"/>
                  <a:pt x="746569" y="300895"/>
                </a:cubicBezTo>
                <a:cubicBezTo>
                  <a:pt x="747046" y="300705"/>
                  <a:pt x="747522" y="300705"/>
                  <a:pt x="747998" y="300705"/>
                </a:cubicBezTo>
                <a:cubicBezTo>
                  <a:pt x="748093" y="299181"/>
                  <a:pt x="748188" y="297752"/>
                  <a:pt x="748379" y="296228"/>
                </a:cubicBezTo>
                <a:cubicBezTo>
                  <a:pt x="746760" y="296514"/>
                  <a:pt x="745522" y="296419"/>
                  <a:pt x="744379" y="296228"/>
                </a:cubicBezTo>
                <a:cubicBezTo>
                  <a:pt x="740664" y="298895"/>
                  <a:pt x="737235" y="297466"/>
                  <a:pt x="733901" y="294609"/>
                </a:cubicBezTo>
                <a:close/>
                <a:moveTo>
                  <a:pt x="770191" y="292418"/>
                </a:moveTo>
                <a:lnTo>
                  <a:pt x="764030" y="295092"/>
                </a:lnTo>
                <a:lnTo>
                  <a:pt x="763881" y="294907"/>
                </a:lnTo>
                <a:cubicBezTo>
                  <a:pt x="762833" y="295133"/>
                  <a:pt x="761523" y="296133"/>
                  <a:pt x="760095" y="296800"/>
                </a:cubicBezTo>
                <a:lnTo>
                  <a:pt x="764030" y="295092"/>
                </a:lnTo>
                <a:lnTo>
                  <a:pt x="766096" y="297657"/>
                </a:lnTo>
                <a:cubicBezTo>
                  <a:pt x="764095" y="298038"/>
                  <a:pt x="761047" y="297371"/>
                  <a:pt x="760857" y="299562"/>
                </a:cubicBezTo>
                <a:cubicBezTo>
                  <a:pt x="767524" y="300895"/>
                  <a:pt x="768286" y="296038"/>
                  <a:pt x="770191" y="292418"/>
                </a:cubicBezTo>
                <a:close/>
                <a:moveTo>
                  <a:pt x="858869" y="290418"/>
                </a:moveTo>
                <a:cubicBezTo>
                  <a:pt x="857917" y="294704"/>
                  <a:pt x="861346" y="295752"/>
                  <a:pt x="860679" y="299848"/>
                </a:cubicBezTo>
                <a:cubicBezTo>
                  <a:pt x="864584" y="299752"/>
                  <a:pt x="870109" y="301371"/>
                  <a:pt x="871061" y="298324"/>
                </a:cubicBezTo>
                <a:cubicBezTo>
                  <a:pt x="866680" y="295942"/>
                  <a:pt x="864013" y="292228"/>
                  <a:pt x="858869" y="290418"/>
                </a:cubicBezTo>
                <a:close/>
                <a:moveTo>
                  <a:pt x="756571" y="290132"/>
                </a:moveTo>
                <a:cubicBezTo>
                  <a:pt x="755999" y="292037"/>
                  <a:pt x="755713" y="294228"/>
                  <a:pt x="755904" y="296800"/>
                </a:cubicBezTo>
                <a:cubicBezTo>
                  <a:pt x="756190" y="296990"/>
                  <a:pt x="756475" y="296990"/>
                  <a:pt x="756666" y="296990"/>
                </a:cubicBezTo>
                <a:cubicBezTo>
                  <a:pt x="756856" y="294704"/>
                  <a:pt x="761428" y="292704"/>
                  <a:pt x="756571" y="290132"/>
                </a:cubicBezTo>
                <a:close/>
                <a:moveTo>
                  <a:pt x="1927289" y="286036"/>
                </a:moveTo>
                <a:cubicBezTo>
                  <a:pt x="1908715" y="306038"/>
                  <a:pt x="1892618" y="329279"/>
                  <a:pt x="1868329" y="341948"/>
                </a:cubicBezTo>
                <a:cubicBezTo>
                  <a:pt x="1874044" y="332327"/>
                  <a:pt x="1884045" y="328136"/>
                  <a:pt x="1887855" y="316230"/>
                </a:cubicBezTo>
                <a:cubicBezTo>
                  <a:pt x="1903190" y="309086"/>
                  <a:pt x="1910715" y="291656"/>
                  <a:pt x="1927289" y="286036"/>
                </a:cubicBezTo>
                <a:close/>
                <a:moveTo>
                  <a:pt x="828389" y="285941"/>
                </a:moveTo>
                <a:cubicBezTo>
                  <a:pt x="825436" y="291275"/>
                  <a:pt x="845153" y="297466"/>
                  <a:pt x="850011" y="303753"/>
                </a:cubicBezTo>
                <a:cubicBezTo>
                  <a:pt x="845344" y="311182"/>
                  <a:pt x="842486" y="295847"/>
                  <a:pt x="837247" y="302800"/>
                </a:cubicBezTo>
                <a:cubicBezTo>
                  <a:pt x="830485" y="300609"/>
                  <a:pt x="838295" y="313849"/>
                  <a:pt x="831532" y="311659"/>
                </a:cubicBezTo>
                <a:cubicBezTo>
                  <a:pt x="832485" y="312802"/>
                  <a:pt x="833818" y="313944"/>
                  <a:pt x="835247" y="314992"/>
                </a:cubicBezTo>
                <a:cubicBezTo>
                  <a:pt x="837438" y="313373"/>
                  <a:pt x="840200" y="312516"/>
                  <a:pt x="844772" y="313659"/>
                </a:cubicBezTo>
                <a:cubicBezTo>
                  <a:pt x="843820" y="316516"/>
                  <a:pt x="844391" y="318136"/>
                  <a:pt x="845058" y="319755"/>
                </a:cubicBezTo>
                <a:cubicBezTo>
                  <a:pt x="848011" y="320612"/>
                  <a:pt x="850963" y="321088"/>
                  <a:pt x="853630" y="320898"/>
                </a:cubicBezTo>
                <a:cubicBezTo>
                  <a:pt x="854202" y="319850"/>
                  <a:pt x="854678" y="318707"/>
                  <a:pt x="854678" y="317088"/>
                </a:cubicBezTo>
                <a:cubicBezTo>
                  <a:pt x="860203" y="320136"/>
                  <a:pt x="852773" y="332518"/>
                  <a:pt x="863155" y="332042"/>
                </a:cubicBezTo>
                <a:cubicBezTo>
                  <a:pt x="862108" y="334804"/>
                  <a:pt x="859060" y="335281"/>
                  <a:pt x="857726" y="337757"/>
                </a:cubicBezTo>
                <a:cubicBezTo>
                  <a:pt x="861155" y="340424"/>
                  <a:pt x="864679" y="342901"/>
                  <a:pt x="867537" y="344615"/>
                </a:cubicBezTo>
                <a:cubicBezTo>
                  <a:pt x="866775" y="349663"/>
                  <a:pt x="867061" y="353950"/>
                  <a:pt x="869156" y="356712"/>
                </a:cubicBezTo>
                <a:cubicBezTo>
                  <a:pt x="870871" y="356521"/>
                  <a:pt x="872585" y="356998"/>
                  <a:pt x="874300" y="358331"/>
                </a:cubicBezTo>
                <a:cubicBezTo>
                  <a:pt x="876109" y="352807"/>
                  <a:pt x="870966" y="352616"/>
                  <a:pt x="872395" y="347377"/>
                </a:cubicBezTo>
                <a:cubicBezTo>
                  <a:pt x="874490" y="349092"/>
                  <a:pt x="876014" y="349663"/>
                  <a:pt x="877157" y="349759"/>
                </a:cubicBezTo>
                <a:cubicBezTo>
                  <a:pt x="877919" y="348901"/>
                  <a:pt x="878681" y="347663"/>
                  <a:pt x="879253" y="345567"/>
                </a:cubicBezTo>
                <a:cubicBezTo>
                  <a:pt x="879157" y="344139"/>
                  <a:pt x="878681" y="342424"/>
                  <a:pt x="878014" y="340710"/>
                </a:cubicBezTo>
                <a:cubicBezTo>
                  <a:pt x="880491" y="340900"/>
                  <a:pt x="880205" y="338138"/>
                  <a:pt x="880872" y="336328"/>
                </a:cubicBezTo>
                <a:cubicBezTo>
                  <a:pt x="891730" y="339757"/>
                  <a:pt x="876300" y="348711"/>
                  <a:pt x="890587" y="344043"/>
                </a:cubicBezTo>
                <a:cubicBezTo>
                  <a:pt x="890206" y="344520"/>
                  <a:pt x="889921" y="345091"/>
                  <a:pt x="889635" y="345663"/>
                </a:cubicBezTo>
                <a:cubicBezTo>
                  <a:pt x="891349" y="345377"/>
                  <a:pt x="893159" y="344996"/>
                  <a:pt x="895064" y="344996"/>
                </a:cubicBezTo>
                <a:cubicBezTo>
                  <a:pt x="894683" y="345472"/>
                  <a:pt x="894302" y="346044"/>
                  <a:pt x="893826" y="346615"/>
                </a:cubicBezTo>
                <a:cubicBezTo>
                  <a:pt x="898207" y="346901"/>
                  <a:pt x="902589" y="347091"/>
                  <a:pt x="906113" y="347949"/>
                </a:cubicBezTo>
                <a:cubicBezTo>
                  <a:pt x="904303" y="344710"/>
                  <a:pt x="901065" y="342519"/>
                  <a:pt x="900208" y="345567"/>
                </a:cubicBezTo>
                <a:cubicBezTo>
                  <a:pt x="898112" y="344996"/>
                  <a:pt x="898398" y="342805"/>
                  <a:pt x="898207" y="340900"/>
                </a:cubicBezTo>
                <a:cubicBezTo>
                  <a:pt x="897445" y="341281"/>
                  <a:pt x="896112" y="341472"/>
                  <a:pt x="893350" y="341948"/>
                </a:cubicBezTo>
                <a:cubicBezTo>
                  <a:pt x="874490" y="316135"/>
                  <a:pt x="861536" y="304991"/>
                  <a:pt x="828389" y="285941"/>
                </a:cubicBezTo>
                <a:close/>
                <a:moveTo>
                  <a:pt x="759333" y="285465"/>
                </a:moveTo>
                <a:cubicBezTo>
                  <a:pt x="758285" y="286703"/>
                  <a:pt x="757333" y="288132"/>
                  <a:pt x="756856" y="289751"/>
                </a:cubicBezTo>
                <a:cubicBezTo>
                  <a:pt x="761809" y="288037"/>
                  <a:pt x="766572" y="290037"/>
                  <a:pt x="771430" y="290704"/>
                </a:cubicBezTo>
                <a:cubicBezTo>
                  <a:pt x="772192" y="289846"/>
                  <a:pt x="773049" y="289084"/>
                  <a:pt x="774478" y="288894"/>
                </a:cubicBezTo>
                <a:cubicBezTo>
                  <a:pt x="771620" y="286036"/>
                  <a:pt x="765619" y="285560"/>
                  <a:pt x="759333" y="285465"/>
                </a:cubicBezTo>
                <a:close/>
                <a:moveTo>
                  <a:pt x="662463" y="284703"/>
                </a:moveTo>
                <a:cubicBezTo>
                  <a:pt x="655606" y="284989"/>
                  <a:pt x="645890" y="296133"/>
                  <a:pt x="656463" y="295847"/>
                </a:cubicBezTo>
                <a:cubicBezTo>
                  <a:pt x="649795" y="288227"/>
                  <a:pt x="676656" y="296514"/>
                  <a:pt x="677989" y="299848"/>
                </a:cubicBezTo>
                <a:cubicBezTo>
                  <a:pt x="681704" y="298705"/>
                  <a:pt x="683323" y="295657"/>
                  <a:pt x="683704" y="291751"/>
                </a:cubicBezTo>
                <a:cubicBezTo>
                  <a:pt x="673608" y="289561"/>
                  <a:pt x="659987" y="296038"/>
                  <a:pt x="662463" y="284703"/>
                </a:cubicBezTo>
                <a:close/>
                <a:moveTo>
                  <a:pt x="1276421" y="284083"/>
                </a:moveTo>
                <a:cubicBezTo>
                  <a:pt x="1277136" y="284988"/>
                  <a:pt x="1277350" y="288274"/>
                  <a:pt x="1275778" y="292323"/>
                </a:cubicBezTo>
                <a:cubicBezTo>
                  <a:pt x="1275016" y="305562"/>
                  <a:pt x="1272540" y="309753"/>
                  <a:pt x="1269968" y="324136"/>
                </a:cubicBezTo>
                <a:cubicBezTo>
                  <a:pt x="1310926" y="322993"/>
                  <a:pt x="1301210" y="383572"/>
                  <a:pt x="1264920" y="363665"/>
                </a:cubicBezTo>
                <a:cubicBezTo>
                  <a:pt x="1238821" y="349377"/>
                  <a:pt x="1278541" y="319469"/>
                  <a:pt x="1274064" y="290132"/>
                </a:cubicBezTo>
                <a:cubicBezTo>
                  <a:pt x="1274492" y="284655"/>
                  <a:pt x="1275707" y="283178"/>
                  <a:pt x="1276421" y="284083"/>
                </a:cubicBezTo>
                <a:close/>
                <a:moveTo>
                  <a:pt x="673513" y="282036"/>
                </a:moveTo>
                <a:cubicBezTo>
                  <a:pt x="675989" y="284989"/>
                  <a:pt x="669988" y="287370"/>
                  <a:pt x="674846" y="290418"/>
                </a:cubicBezTo>
                <a:cubicBezTo>
                  <a:pt x="677989" y="286894"/>
                  <a:pt x="680847" y="289561"/>
                  <a:pt x="683800" y="289275"/>
                </a:cubicBezTo>
                <a:cubicBezTo>
                  <a:pt x="683800" y="289180"/>
                  <a:pt x="683800" y="289084"/>
                  <a:pt x="683800" y="288989"/>
                </a:cubicBezTo>
                <a:cubicBezTo>
                  <a:pt x="680561" y="283941"/>
                  <a:pt x="680275" y="281083"/>
                  <a:pt x="673513" y="282036"/>
                </a:cubicBezTo>
                <a:close/>
                <a:moveTo>
                  <a:pt x="739521" y="276988"/>
                </a:moveTo>
                <a:cubicBezTo>
                  <a:pt x="737997" y="289846"/>
                  <a:pt x="737425" y="275844"/>
                  <a:pt x="726472" y="280702"/>
                </a:cubicBezTo>
                <a:cubicBezTo>
                  <a:pt x="726281" y="282988"/>
                  <a:pt x="726853" y="284703"/>
                  <a:pt x="727615" y="286036"/>
                </a:cubicBezTo>
                <a:cubicBezTo>
                  <a:pt x="728662" y="285941"/>
                  <a:pt x="729805" y="285751"/>
                  <a:pt x="731234" y="285179"/>
                </a:cubicBezTo>
                <a:cubicBezTo>
                  <a:pt x="731806" y="287370"/>
                  <a:pt x="732472" y="288799"/>
                  <a:pt x="733330" y="289846"/>
                </a:cubicBezTo>
                <a:cubicBezTo>
                  <a:pt x="737616" y="290608"/>
                  <a:pt x="743045" y="289275"/>
                  <a:pt x="746474" y="286798"/>
                </a:cubicBezTo>
                <a:cubicBezTo>
                  <a:pt x="747617" y="280798"/>
                  <a:pt x="746284" y="276797"/>
                  <a:pt x="739521" y="276988"/>
                </a:cubicBezTo>
                <a:close/>
                <a:moveTo>
                  <a:pt x="1865281" y="276035"/>
                </a:moveTo>
                <a:cubicBezTo>
                  <a:pt x="1879949" y="276606"/>
                  <a:pt x="1889665" y="288227"/>
                  <a:pt x="1882235" y="299943"/>
                </a:cubicBezTo>
                <a:cubicBezTo>
                  <a:pt x="1877568" y="307467"/>
                  <a:pt x="1865757" y="296323"/>
                  <a:pt x="1866138" y="306991"/>
                </a:cubicBezTo>
                <a:cubicBezTo>
                  <a:pt x="1857375" y="301657"/>
                  <a:pt x="1856042" y="283179"/>
                  <a:pt x="1865281" y="276035"/>
                </a:cubicBezTo>
                <a:close/>
                <a:moveTo>
                  <a:pt x="1593532" y="274416"/>
                </a:moveTo>
                <a:cubicBezTo>
                  <a:pt x="1584293" y="278702"/>
                  <a:pt x="1587341" y="287370"/>
                  <a:pt x="1576673" y="285084"/>
                </a:cubicBezTo>
                <a:cubicBezTo>
                  <a:pt x="1581531" y="285846"/>
                  <a:pt x="1582102" y="289370"/>
                  <a:pt x="1588675" y="288989"/>
                </a:cubicBezTo>
                <a:cubicBezTo>
                  <a:pt x="1594389" y="284131"/>
                  <a:pt x="1592294" y="282893"/>
                  <a:pt x="1593532" y="274416"/>
                </a:cubicBezTo>
                <a:close/>
                <a:moveTo>
                  <a:pt x="908876" y="270796"/>
                </a:moveTo>
                <a:cubicBezTo>
                  <a:pt x="916020" y="280511"/>
                  <a:pt x="919449" y="293084"/>
                  <a:pt x="935165" y="296037"/>
                </a:cubicBezTo>
                <a:cubicBezTo>
                  <a:pt x="927164" y="302228"/>
                  <a:pt x="941261" y="300609"/>
                  <a:pt x="939451" y="308039"/>
                </a:cubicBezTo>
                <a:cubicBezTo>
                  <a:pt x="927831" y="297370"/>
                  <a:pt x="920592" y="290894"/>
                  <a:pt x="907923" y="284797"/>
                </a:cubicBezTo>
                <a:cubicBezTo>
                  <a:pt x="914305" y="277082"/>
                  <a:pt x="903161" y="276701"/>
                  <a:pt x="908876" y="270796"/>
                </a:cubicBezTo>
                <a:close/>
                <a:moveTo>
                  <a:pt x="461724" y="270189"/>
                </a:moveTo>
                <a:cubicBezTo>
                  <a:pt x="459819" y="271772"/>
                  <a:pt x="457533" y="274511"/>
                  <a:pt x="453199" y="276511"/>
                </a:cubicBezTo>
                <a:cubicBezTo>
                  <a:pt x="457390" y="278607"/>
                  <a:pt x="454819" y="288227"/>
                  <a:pt x="461772" y="285179"/>
                </a:cubicBezTo>
                <a:cubicBezTo>
                  <a:pt x="460819" y="278512"/>
                  <a:pt x="458724" y="272796"/>
                  <a:pt x="467963" y="270796"/>
                </a:cubicBezTo>
                <a:cubicBezTo>
                  <a:pt x="465153" y="268176"/>
                  <a:pt x="463629" y="268605"/>
                  <a:pt x="461724" y="270189"/>
                </a:cubicBezTo>
                <a:close/>
                <a:moveTo>
                  <a:pt x="2289537" y="268812"/>
                </a:moveTo>
                <a:cubicBezTo>
                  <a:pt x="2291876" y="269730"/>
                  <a:pt x="2293740" y="273415"/>
                  <a:pt x="2293716" y="281845"/>
                </a:cubicBezTo>
                <a:cubicBezTo>
                  <a:pt x="2271213" y="288203"/>
                  <a:pt x="2282518" y="266057"/>
                  <a:pt x="2289537" y="268812"/>
                </a:cubicBezTo>
                <a:close/>
                <a:moveTo>
                  <a:pt x="1909382" y="267843"/>
                </a:moveTo>
                <a:cubicBezTo>
                  <a:pt x="1917859" y="279844"/>
                  <a:pt x="1897381" y="291465"/>
                  <a:pt x="1894332" y="303847"/>
                </a:cubicBezTo>
                <a:cubicBezTo>
                  <a:pt x="1888332" y="295751"/>
                  <a:pt x="1905382" y="278511"/>
                  <a:pt x="1909382" y="267843"/>
                </a:cubicBezTo>
                <a:close/>
                <a:moveTo>
                  <a:pt x="763333" y="267082"/>
                </a:moveTo>
                <a:cubicBezTo>
                  <a:pt x="764381" y="279655"/>
                  <a:pt x="786003" y="288037"/>
                  <a:pt x="795528" y="281083"/>
                </a:cubicBezTo>
                <a:cubicBezTo>
                  <a:pt x="791432" y="280607"/>
                  <a:pt x="786670" y="280798"/>
                  <a:pt x="788194" y="275940"/>
                </a:cubicBezTo>
                <a:cubicBezTo>
                  <a:pt x="782193" y="275464"/>
                  <a:pt x="780383" y="279369"/>
                  <a:pt x="772858" y="277083"/>
                </a:cubicBezTo>
                <a:cubicBezTo>
                  <a:pt x="773049" y="274035"/>
                  <a:pt x="773335" y="270892"/>
                  <a:pt x="773525" y="267844"/>
                </a:cubicBezTo>
                <a:cubicBezTo>
                  <a:pt x="770096" y="267558"/>
                  <a:pt x="766667" y="267367"/>
                  <a:pt x="763333" y="267082"/>
                </a:cubicBezTo>
                <a:close/>
                <a:moveTo>
                  <a:pt x="612838" y="265557"/>
                </a:moveTo>
                <a:cubicBezTo>
                  <a:pt x="608838" y="268034"/>
                  <a:pt x="610648" y="270892"/>
                  <a:pt x="607028" y="273463"/>
                </a:cubicBezTo>
                <a:cubicBezTo>
                  <a:pt x="613410" y="282036"/>
                  <a:pt x="623125" y="271082"/>
                  <a:pt x="612838" y="265557"/>
                </a:cubicBezTo>
                <a:close/>
                <a:moveTo>
                  <a:pt x="3051429" y="265367"/>
                </a:moveTo>
                <a:cubicBezTo>
                  <a:pt x="3058096" y="277750"/>
                  <a:pt x="3051048" y="294514"/>
                  <a:pt x="3032855" y="299467"/>
                </a:cubicBezTo>
                <a:cubicBezTo>
                  <a:pt x="3041999" y="311087"/>
                  <a:pt x="3037618" y="320898"/>
                  <a:pt x="3044285" y="332233"/>
                </a:cubicBezTo>
                <a:cubicBezTo>
                  <a:pt x="3048666" y="330994"/>
                  <a:pt x="3051715" y="328899"/>
                  <a:pt x="3054286" y="325470"/>
                </a:cubicBezTo>
                <a:cubicBezTo>
                  <a:pt x="3059144" y="322422"/>
                  <a:pt x="3062478" y="329661"/>
                  <a:pt x="3066383" y="333852"/>
                </a:cubicBezTo>
                <a:cubicBezTo>
                  <a:pt x="3068098" y="331756"/>
                  <a:pt x="3066764" y="329375"/>
                  <a:pt x="3068860" y="327375"/>
                </a:cubicBezTo>
                <a:cubicBezTo>
                  <a:pt x="3073432" y="332899"/>
                  <a:pt x="3073432" y="337852"/>
                  <a:pt x="3077146" y="343377"/>
                </a:cubicBezTo>
                <a:cubicBezTo>
                  <a:pt x="3078099" y="343377"/>
                  <a:pt x="3079147" y="343567"/>
                  <a:pt x="3080099" y="343567"/>
                </a:cubicBezTo>
                <a:cubicBezTo>
                  <a:pt x="3081909" y="342996"/>
                  <a:pt x="3083719" y="343282"/>
                  <a:pt x="3085624" y="344234"/>
                </a:cubicBezTo>
                <a:cubicBezTo>
                  <a:pt x="3090577" y="344901"/>
                  <a:pt x="3095815" y="345663"/>
                  <a:pt x="3100387" y="345949"/>
                </a:cubicBezTo>
                <a:cubicBezTo>
                  <a:pt x="3101054" y="345091"/>
                  <a:pt x="3101626" y="344139"/>
                  <a:pt x="3102292" y="342805"/>
                </a:cubicBezTo>
                <a:cubicBezTo>
                  <a:pt x="3106198" y="334042"/>
                  <a:pt x="3094863" y="327756"/>
                  <a:pt x="3088767" y="313849"/>
                </a:cubicBezTo>
                <a:cubicBezTo>
                  <a:pt x="3082004" y="298228"/>
                  <a:pt x="3083814" y="286227"/>
                  <a:pt x="3076099" y="279559"/>
                </a:cubicBezTo>
                <a:cubicBezTo>
                  <a:pt x="3068669" y="273178"/>
                  <a:pt x="3054001" y="276226"/>
                  <a:pt x="3051429" y="265367"/>
                </a:cubicBezTo>
                <a:close/>
                <a:moveTo>
                  <a:pt x="1639920" y="264700"/>
                </a:moveTo>
                <a:cubicBezTo>
                  <a:pt x="1641634" y="282892"/>
                  <a:pt x="1631157" y="307276"/>
                  <a:pt x="1629442" y="322612"/>
                </a:cubicBezTo>
                <a:cubicBezTo>
                  <a:pt x="1628299" y="301657"/>
                  <a:pt x="1632490" y="281940"/>
                  <a:pt x="1639920" y="264700"/>
                </a:cubicBezTo>
                <a:close/>
                <a:moveTo>
                  <a:pt x="1565624" y="264128"/>
                </a:moveTo>
                <a:cubicBezTo>
                  <a:pt x="1570672" y="277844"/>
                  <a:pt x="1567529" y="298608"/>
                  <a:pt x="1563052" y="313658"/>
                </a:cubicBezTo>
                <a:cubicBezTo>
                  <a:pt x="1561719" y="294322"/>
                  <a:pt x="1563529" y="285654"/>
                  <a:pt x="1565624" y="264128"/>
                </a:cubicBezTo>
                <a:close/>
                <a:moveTo>
                  <a:pt x="464320" y="254830"/>
                </a:moveTo>
                <a:cubicBezTo>
                  <a:pt x="461605" y="252675"/>
                  <a:pt x="457247" y="252365"/>
                  <a:pt x="457771" y="256985"/>
                </a:cubicBezTo>
                <a:cubicBezTo>
                  <a:pt x="466058" y="253556"/>
                  <a:pt x="453104" y="261843"/>
                  <a:pt x="461010" y="263748"/>
                </a:cubicBezTo>
                <a:cubicBezTo>
                  <a:pt x="468106" y="260985"/>
                  <a:pt x="467034" y="256985"/>
                  <a:pt x="464320" y="254830"/>
                </a:cubicBezTo>
                <a:close/>
                <a:moveTo>
                  <a:pt x="2490815" y="253659"/>
                </a:moveTo>
                <a:cubicBezTo>
                  <a:pt x="2491961" y="254777"/>
                  <a:pt x="2492336" y="257271"/>
                  <a:pt x="2490788" y="261843"/>
                </a:cubicBezTo>
                <a:cubicBezTo>
                  <a:pt x="2477000" y="259342"/>
                  <a:pt x="2487377" y="250306"/>
                  <a:pt x="2490815" y="253659"/>
                </a:cubicBezTo>
                <a:close/>
                <a:moveTo>
                  <a:pt x="2152840" y="249460"/>
                </a:moveTo>
                <a:cubicBezTo>
                  <a:pt x="2161889" y="255460"/>
                  <a:pt x="2163794" y="281749"/>
                  <a:pt x="2158841" y="298513"/>
                </a:cubicBezTo>
                <a:cubicBezTo>
                  <a:pt x="2150554" y="326612"/>
                  <a:pt x="2120646" y="324802"/>
                  <a:pt x="2127885" y="293465"/>
                </a:cubicBezTo>
                <a:cubicBezTo>
                  <a:pt x="2129790" y="285369"/>
                  <a:pt x="2134362" y="274987"/>
                  <a:pt x="2138457" y="270224"/>
                </a:cubicBezTo>
                <a:cubicBezTo>
                  <a:pt x="2142934" y="264985"/>
                  <a:pt x="2153602" y="258127"/>
                  <a:pt x="2152840" y="249460"/>
                </a:cubicBezTo>
                <a:close/>
                <a:moveTo>
                  <a:pt x="683419" y="248413"/>
                </a:moveTo>
                <a:cubicBezTo>
                  <a:pt x="683038" y="248794"/>
                  <a:pt x="682752" y="249270"/>
                  <a:pt x="682371" y="249651"/>
                </a:cubicBezTo>
                <a:cubicBezTo>
                  <a:pt x="691229" y="258414"/>
                  <a:pt x="692467" y="257366"/>
                  <a:pt x="703612" y="257461"/>
                </a:cubicBezTo>
                <a:cubicBezTo>
                  <a:pt x="706564" y="263557"/>
                  <a:pt x="695515" y="256985"/>
                  <a:pt x="692658" y="260128"/>
                </a:cubicBezTo>
                <a:cubicBezTo>
                  <a:pt x="699611" y="269463"/>
                  <a:pt x="707422" y="262891"/>
                  <a:pt x="714470" y="271654"/>
                </a:cubicBezTo>
                <a:cubicBezTo>
                  <a:pt x="717423" y="271654"/>
                  <a:pt x="720566" y="271463"/>
                  <a:pt x="724567" y="271368"/>
                </a:cubicBezTo>
                <a:cubicBezTo>
                  <a:pt x="715899" y="259652"/>
                  <a:pt x="695611" y="255270"/>
                  <a:pt x="683419" y="248413"/>
                </a:cubicBezTo>
                <a:close/>
                <a:moveTo>
                  <a:pt x="568738" y="244983"/>
                </a:moveTo>
                <a:cubicBezTo>
                  <a:pt x="564166" y="249841"/>
                  <a:pt x="571690" y="252032"/>
                  <a:pt x="569785" y="259938"/>
                </a:cubicBezTo>
                <a:cubicBezTo>
                  <a:pt x="574452" y="262224"/>
                  <a:pt x="579882" y="250889"/>
                  <a:pt x="584549" y="254128"/>
                </a:cubicBezTo>
                <a:cubicBezTo>
                  <a:pt x="586359" y="267939"/>
                  <a:pt x="591026" y="267463"/>
                  <a:pt x="597884" y="274606"/>
                </a:cubicBezTo>
                <a:cubicBezTo>
                  <a:pt x="601789" y="268796"/>
                  <a:pt x="605123" y="272987"/>
                  <a:pt x="609028" y="268606"/>
                </a:cubicBezTo>
                <a:cubicBezTo>
                  <a:pt x="602170" y="262414"/>
                  <a:pt x="594646" y="267082"/>
                  <a:pt x="587788" y="260890"/>
                </a:cubicBezTo>
                <a:cubicBezTo>
                  <a:pt x="589788" y="258795"/>
                  <a:pt x="593503" y="256794"/>
                  <a:pt x="591788" y="254508"/>
                </a:cubicBezTo>
                <a:cubicBezTo>
                  <a:pt x="588645" y="256414"/>
                  <a:pt x="585883" y="251651"/>
                  <a:pt x="583025" y="249079"/>
                </a:cubicBezTo>
                <a:cubicBezTo>
                  <a:pt x="574167" y="254413"/>
                  <a:pt x="574167" y="252889"/>
                  <a:pt x="568738" y="244983"/>
                </a:cubicBezTo>
                <a:close/>
                <a:moveTo>
                  <a:pt x="379190" y="239554"/>
                </a:moveTo>
                <a:cubicBezTo>
                  <a:pt x="393668" y="234030"/>
                  <a:pt x="381095" y="257556"/>
                  <a:pt x="389287" y="256509"/>
                </a:cubicBezTo>
                <a:cubicBezTo>
                  <a:pt x="395287" y="260128"/>
                  <a:pt x="379190" y="262509"/>
                  <a:pt x="385191" y="266129"/>
                </a:cubicBezTo>
                <a:cubicBezTo>
                  <a:pt x="378809" y="264891"/>
                  <a:pt x="369951" y="265462"/>
                  <a:pt x="372142" y="273654"/>
                </a:cubicBezTo>
                <a:cubicBezTo>
                  <a:pt x="365093" y="276702"/>
                  <a:pt x="373951" y="267462"/>
                  <a:pt x="367189" y="265176"/>
                </a:cubicBezTo>
                <a:cubicBezTo>
                  <a:pt x="370332" y="262224"/>
                  <a:pt x="373285" y="264129"/>
                  <a:pt x="376428" y="260795"/>
                </a:cubicBezTo>
                <a:cubicBezTo>
                  <a:pt x="365855" y="262986"/>
                  <a:pt x="374523" y="256604"/>
                  <a:pt x="366141" y="250317"/>
                </a:cubicBezTo>
                <a:cubicBezTo>
                  <a:pt x="369284" y="247365"/>
                  <a:pt x="372142" y="249270"/>
                  <a:pt x="375380" y="245936"/>
                </a:cubicBezTo>
                <a:cubicBezTo>
                  <a:pt x="376904" y="248698"/>
                  <a:pt x="374713" y="251365"/>
                  <a:pt x="376714" y="254223"/>
                </a:cubicBezTo>
                <a:cubicBezTo>
                  <a:pt x="381095" y="251175"/>
                  <a:pt x="381286" y="247841"/>
                  <a:pt x="377190" y="244412"/>
                </a:cubicBezTo>
                <a:cubicBezTo>
                  <a:pt x="381381" y="244412"/>
                  <a:pt x="382524" y="242697"/>
                  <a:pt x="379190" y="239554"/>
                </a:cubicBezTo>
                <a:close/>
                <a:moveTo>
                  <a:pt x="661606" y="232125"/>
                </a:moveTo>
                <a:cubicBezTo>
                  <a:pt x="661892" y="233554"/>
                  <a:pt x="663035" y="234792"/>
                  <a:pt x="664464" y="235935"/>
                </a:cubicBezTo>
                <a:cubicBezTo>
                  <a:pt x="665321" y="235078"/>
                  <a:pt x="666178" y="234316"/>
                  <a:pt x="666940" y="233458"/>
                </a:cubicBezTo>
                <a:cubicBezTo>
                  <a:pt x="665226" y="232125"/>
                  <a:pt x="663511" y="230887"/>
                  <a:pt x="661606" y="232125"/>
                </a:cubicBezTo>
                <a:close/>
                <a:moveTo>
                  <a:pt x="944237" y="229410"/>
                </a:moveTo>
                <a:cubicBezTo>
                  <a:pt x="947935" y="229481"/>
                  <a:pt x="948524" y="240697"/>
                  <a:pt x="939737" y="234125"/>
                </a:cubicBezTo>
                <a:cubicBezTo>
                  <a:pt x="941428" y="230601"/>
                  <a:pt x="943005" y="229386"/>
                  <a:pt x="944237" y="229410"/>
                </a:cubicBezTo>
                <a:close/>
                <a:moveTo>
                  <a:pt x="668667" y="227482"/>
                </a:moveTo>
                <a:cubicBezTo>
                  <a:pt x="667512" y="227672"/>
                  <a:pt x="666083" y="228600"/>
                  <a:pt x="664464" y="229267"/>
                </a:cubicBezTo>
                <a:cubicBezTo>
                  <a:pt x="666178" y="229744"/>
                  <a:pt x="667893" y="230315"/>
                  <a:pt x="669607" y="231268"/>
                </a:cubicBezTo>
                <a:cubicBezTo>
                  <a:pt x="670179" y="230887"/>
                  <a:pt x="670750" y="230410"/>
                  <a:pt x="671227" y="230125"/>
                </a:cubicBezTo>
                <a:cubicBezTo>
                  <a:pt x="670703" y="227839"/>
                  <a:pt x="669822" y="227291"/>
                  <a:pt x="668667" y="227482"/>
                </a:cubicBezTo>
                <a:close/>
                <a:moveTo>
                  <a:pt x="2006822" y="222028"/>
                </a:moveTo>
                <a:cubicBezTo>
                  <a:pt x="2012537" y="231457"/>
                  <a:pt x="2019967" y="248698"/>
                  <a:pt x="2008727" y="258890"/>
                </a:cubicBezTo>
                <a:cubicBezTo>
                  <a:pt x="1993011" y="252508"/>
                  <a:pt x="1993297" y="229933"/>
                  <a:pt x="2006822" y="222028"/>
                </a:cubicBezTo>
                <a:close/>
                <a:moveTo>
                  <a:pt x="2072626" y="221588"/>
                </a:moveTo>
                <a:cubicBezTo>
                  <a:pt x="2085945" y="222414"/>
                  <a:pt x="2098500" y="234291"/>
                  <a:pt x="2095785" y="247936"/>
                </a:cubicBezTo>
                <a:cubicBezTo>
                  <a:pt x="2093499" y="259651"/>
                  <a:pt x="2081593" y="263080"/>
                  <a:pt x="2069687" y="262890"/>
                </a:cubicBezTo>
                <a:cubicBezTo>
                  <a:pt x="2053970" y="262795"/>
                  <a:pt x="2038731" y="237649"/>
                  <a:pt x="2059590" y="224790"/>
                </a:cubicBezTo>
                <a:cubicBezTo>
                  <a:pt x="2063662" y="222266"/>
                  <a:pt x="2068186" y="221313"/>
                  <a:pt x="2072626" y="221588"/>
                </a:cubicBezTo>
                <a:close/>
                <a:moveTo>
                  <a:pt x="494538" y="211265"/>
                </a:moveTo>
                <a:cubicBezTo>
                  <a:pt x="488632" y="220409"/>
                  <a:pt x="483870" y="207836"/>
                  <a:pt x="478060" y="215266"/>
                </a:cubicBezTo>
                <a:cubicBezTo>
                  <a:pt x="477869" y="222790"/>
                  <a:pt x="488442" y="220123"/>
                  <a:pt x="493966" y="221076"/>
                </a:cubicBezTo>
                <a:cubicBezTo>
                  <a:pt x="489204" y="217552"/>
                  <a:pt x="503587" y="215075"/>
                  <a:pt x="494538" y="211265"/>
                </a:cubicBezTo>
                <a:close/>
                <a:moveTo>
                  <a:pt x="456628" y="210979"/>
                </a:moveTo>
                <a:cubicBezTo>
                  <a:pt x="459105" y="215456"/>
                  <a:pt x="457295" y="217075"/>
                  <a:pt x="452723" y="217361"/>
                </a:cubicBezTo>
                <a:lnTo>
                  <a:pt x="453873" y="217421"/>
                </a:lnTo>
                <a:lnTo>
                  <a:pt x="450437" y="225457"/>
                </a:lnTo>
                <a:cubicBezTo>
                  <a:pt x="428530" y="231458"/>
                  <a:pt x="433483" y="238221"/>
                  <a:pt x="413861" y="236602"/>
                </a:cubicBezTo>
                <a:cubicBezTo>
                  <a:pt x="413861" y="236602"/>
                  <a:pt x="413861" y="236602"/>
                  <a:pt x="413861" y="236506"/>
                </a:cubicBezTo>
                <a:cubicBezTo>
                  <a:pt x="416909" y="236506"/>
                  <a:pt x="427006" y="228886"/>
                  <a:pt x="421576" y="223838"/>
                </a:cubicBezTo>
                <a:cubicBezTo>
                  <a:pt x="415385" y="227839"/>
                  <a:pt x="413956" y="232125"/>
                  <a:pt x="413861" y="236506"/>
                </a:cubicBezTo>
                <a:cubicBezTo>
                  <a:pt x="413766" y="241936"/>
                  <a:pt x="415671" y="247555"/>
                  <a:pt x="412909" y="252889"/>
                </a:cubicBezTo>
                <a:cubicBezTo>
                  <a:pt x="416052" y="250127"/>
                  <a:pt x="419100" y="250318"/>
                  <a:pt x="421957" y="251746"/>
                </a:cubicBezTo>
                <a:cubicBezTo>
                  <a:pt x="432340" y="236030"/>
                  <a:pt x="453199" y="230791"/>
                  <a:pt x="459962" y="217742"/>
                </a:cubicBezTo>
                <a:lnTo>
                  <a:pt x="453873" y="217421"/>
                </a:lnTo>
                <a:close/>
                <a:moveTo>
                  <a:pt x="821246" y="210788"/>
                </a:moveTo>
                <a:cubicBezTo>
                  <a:pt x="829723" y="215836"/>
                  <a:pt x="840391" y="219075"/>
                  <a:pt x="848392" y="224409"/>
                </a:cubicBezTo>
                <a:cubicBezTo>
                  <a:pt x="854869" y="232886"/>
                  <a:pt x="832485" y="214693"/>
                  <a:pt x="835438" y="225742"/>
                </a:cubicBezTo>
                <a:cubicBezTo>
                  <a:pt x="830771" y="222218"/>
                  <a:pt x="825627" y="218884"/>
                  <a:pt x="818102" y="217551"/>
                </a:cubicBezTo>
                <a:cubicBezTo>
                  <a:pt x="817817" y="215550"/>
                  <a:pt x="819245" y="215360"/>
                  <a:pt x="820865" y="215360"/>
                </a:cubicBezTo>
                <a:cubicBezTo>
                  <a:pt x="820960" y="213836"/>
                  <a:pt x="821055" y="212312"/>
                  <a:pt x="821246" y="210788"/>
                </a:cubicBezTo>
                <a:close/>
                <a:moveTo>
                  <a:pt x="482060" y="208979"/>
                </a:moveTo>
                <a:cubicBezTo>
                  <a:pt x="476059" y="208503"/>
                  <a:pt x="469868" y="211074"/>
                  <a:pt x="463486" y="217837"/>
                </a:cubicBezTo>
                <a:cubicBezTo>
                  <a:pt x="471868" y="227553"/>
                  <a:pt x="481012" y="209360"/>
                  <a:pt x="482060" y="208979"/>
                </a:cubicBezTo>
                <a:close/>
                <a:moveTo>
                  <a:pt x="3141917" y="201645"/>
                </a:moveTo>
                <a:cubicBezTo>
                  <a:pt x="3158109" y="214313"/>
                  <a:pt x="3172873" y="244603"/>
                  <a:pt x="3149156" y="251460"/>
                </a:cubicBezTo>
                <a:cubicBezTo>
                  <a:pt x="3138869" y="254413"/>
                  <a:pt x="3119057" y="237459"/>
                  <a:pt x="3120676" y="223267"/>
                </a:cubicBezTo>
                <a:cubicBezTo>
                  <a:pt x="3121724" y="213265"/>
                  <a:pt x="3137154" y="209455"/>
                  <a:pt x="3141917" y="201645"/>
                </a:cubicBezTo>
                <a:close/>
                <a:moveTo>
                  <a:pt x="1870086" y="200359"/>
                </a:moveTo>
                <a:cubicBezTo>
                  <a:pt x="1884521" y="198703"/>
                  <a:pt x="1905024" y="225885"/>
                  <a:pt x="1877949" y="230028"/>
                </a:cubicBezTo>
                <a:cubicBezTo>
                  <a:pt x="1868424" y="231457"/>
                  <a:pt x="1858042" y="223170"/>
                  <a:pt x="1859661" y="213550"/>
                </a:cubicBezTo>
                <a:cubicBezTo>
                  <a:pt x="1861137" y="204668"/>
                  <a:pt x="1865274" y="200912"/>
                  <a:pt x="1870086" y="200359"/>
                </a:cubicBezTo>
                <a:close/>
                <a:moveTo>
                  <a:pt x="462629" y="199644"/>
                </a:moveTo>
                <a:cubicBezTo>
                  <a:pt x="468535" y="206026"/>
                  <a:pt x="452723" y="201073"/>
                  <a:pt x="458629" y="206026"/>
                </a:cubicBezTo>
                <a:cubicBezTo>
                  <a:pt x="463296" y="200692"/>
                  <a:pt x="476250" y="211170"/>
                  <a:pt x="475107" y="202026"/>
                </a:cubicBezTo>
                <a:cubicBezTo>
                  <a:pt x="467011" y="206598"/>
                  <a:pt x="470821" y="195072"/>
                  <a:pt x="462629" y="199644"/>
                </a:cubicBezTo>
                <a:close/>
                <a:moveTo>
                  <a:pt x="569500" y="197358"/>
                </a:moveTo>
                <a:cubicBezTo>
                  <a:pt x="570738" y="200407"/>
                  <a:pt x="574929" y="211646"/>
                  <a:pt x="577882" y="209360"/>
                </a:cubicBezTo>
                <a:cubicBezTo>
                  <a:pt x="576072" y="204597"/>
                  <a:pt x="578644" y="192977"/>
                  <a:pt x="569500" y="197358"/>
                </a:cubicBezTo>
                <a:close/>
                <a:moveTo>
                  <a:pt x="730186" y="197073"/>
                </a:moveTo>
                <a:cubicBezTo>
                  <a:pt x="734663" y="206217"/>
                  <a:pt x="725900" y="215837"/>
                  <a:pt x="722662" y="229077"/>
                </a:cubicBezTo>
                <a:cubicBezTo>
                  <a:pt x="734377" y="231458"/>
                  <a:pt x="735615" y="238602"/>
                  <a:pt x="736854" y="244126"/>
                </a:cubicBezTo>
                <a:cubicBezTo>
                  <a:pt x="751237" y="247936"/>
                  <a:pt x="750379" y="228505"/>
                  <a:pt x="760095" y="241269"/>
                </a:cubicBezTo>
                <a:cubicBezTo>
                  <a:pt x="761905" y="234125"/>
                  <a:pt x="754761" y="231363"/>
                  <a:pt x="763714" y="229744"/>
                </a:cubicBezTo>
                <a:cubicBezTo>
                  <a:pt x="758952" y="239459"/>
                  <a:pt x="778859" y="249270"/>
                  <a:pt x="782860" y="247460"/>
                </a:cubicBezTo>
                <a:cubicBezTo>
                  <a:pt x="783622" y="251556"/>
                  <a:pt x="778669" y="253175"/>
                  <a:pt x="782383" y="254413"/>
                </a:cubicBezTo>
                <a:cubicBezTo>
                  <a:pt x="783240" y="248698"/>
                  <a:pt x="791051" y="254318"/>
                  <a:pt x="792575" y="255175"/>
                </a:cubicBezTo>
                <a:cubicBezTo>
                  <a:pt x="791527" y="244793"/>
                  <a:pt x="797528" y="257366"/>
                  <a:pt x="798004" y="250889"/>
                </a:cubicBezTo>
                <a:cubicBezTo>
                  <a:pt x="795052" y="249556"/>
                  <a:pt x="792385" y="247936"/>
                  <a:pt x="790670" y="245650"/>
                </a:cubicBezTo>
                <a:cubicBezTo>
                  <a:pt x="793528" y="242983"/>
                  <a:pt x="807815" y="234982"/>
                  <a:pt x="796290" y="239078"/>
                </a:cubicBezTo>
                <a:cubicBezTo>
                  <a:pt x="793623" y="239173"/>
                  <a:pt x="791813" y="228696"/>
                  <a:pt x="788765" y="236220"/>
                </a:cubicBezTo>
                <a:cubicBezTo>
                  <a:pt x="798004" y="240126"/>
                  <a:pt x="781240" y="236030"/>
                  <a:pt x="783336" y="240507"/>
                </a:cubicBezTo>
                <a:cubicBezTo>
                  <a:pt x="786479" y="240031"/>
                  <a:pt x="791623" y="247841"/>
                  <a:pt x="785336" y="247651"/>
                </a:cubicBezTo>
                <a:cubicBezTo>
                  <a:pt x="788098" y="237078"/>
                  <a:pt x="775906" y="243745"/>
                  <a:pt x="775716" y="239935"/>
                </a:cubicBezTo>
                <a:cubicBezTo>
                  <a:pt x="774573" y="229648"/>
                  <a:pt x="780669" y="242221"/>
                  <a:pt x="781145" y="235744"/>
                </a:cubicBezTo>
                <a:cubicBezTo>
                  <a:pt x="778192" y="229744"/>
                  <a:pt x="771525" y="237554"/>
                  <a:pt x="771144" y="232601"/>
                </a:cubicBezTo>
                <a:cubicBezTo>
                  <a:pt x="777145" y="230791"/>
                  <a:pt x="777811" y="224505"/>
                  <a:pt x="772001" y="221076"/>
                </a:cubicBezTo>
                <a:cubicBezTo>
                  <a:pt x="768096" y="227934"/>
                  <a:pt x="760666" y="216218"/>
                  <a:pt x="767429" y="213742"/>
                </a:cubicBezTo>
                <a:cubicBezTo>
                  <a:pt x="758571" y="209455"/>
                  <a:pt x="765238" y="221457"/>
                  <a:pt x="759238" y="220123"/>
                </a:cubicBezTo>
                <a:cubicBezTo>
                  <a:pt x="756094" y="216980"/>
                  <a:pt x="754856" y="212789"/>
                  <a:pt x="749236" y="217075"/>
                </a:cubicBezTo>
                <a:cubicBezTo>
                  <a:pt x="751903" y="208979"/>
                  <a:pt x="744664" y="205169"/>
                  <a:pt x="739521" y="209360"/>
                </a:cubicBezTo>
                <a:cubicBezTo>
                  <a:pt x="739807" y="206312"/>
                  <a:pt x="739997" y="203264"/>
                  <a:pt x="740188" y="200121"/>
                </a:cubicBezTo>
                <a:cubicBezTo>
                  <a:pt x="735330" y="200311"/>
                  <a:pt x="734758" y="197168"/>
                  <a:pt x="730186" y="197073"/>
                </a:cubicBezTo>
                <a:close/>
                <a:moveTo>
                  <a:pt x="589312" y="196787"/>
                </a:moveTo>
                <a:cubicBezTo>
                  <a:pt x="576358" y="201645"/>
                  <a:pt x="585787" y="212884"/>
                  <a:pt x="582644" y="221171"/>
                </a:cubicBezTo>
                <a:cubicBezTo>
                  <a:pt x="591502" y="229934"/>
                  <a:pt x="607600" y="221457"/>
                  <a:pt x="603123" y="210789"/>
                </a:cubicBezTo>
                <a:cubicBezTo>
                  <a:pt x="595408" y="206788"/>
                  <a:pt x="591407" y="209551"/>
                  <a:pt x="589312" y="196787"/>
                </a:cubicBezTo>
                <a:close/>
                <a:moveTo>
                  <a:pt x="2591229" y="192834"/>
                </a:moveTo>
                <a:cubicBezTo>
                  <a:pt x="2600564" y="190976"/>
                  <a:pt x="2613660" y="193786"/>
                  <a:pt x="2620232" y="203169"/>
                </a:cubicBezTo>
                <a:cubicBezTo>
                  <a:pt x="2616137" y="206026"/>
                  <a:pt x="2616518" y="208884"/>
                  <a:pt x="2618613" y="213741"/>
                </a:cubicBezTo>
                <a:cubicBezTo>
                  <a:pt x="2630139" y="240602"/>
                  <a:pt x="2667762" y="268034"/>
                  <a:pt x="2684050" y="293180"/>
                </a:cubicBezTo>
                <a:cubicBezTo>
                  <a:pt x="2678621" y="296228"/>
                  <a:pt x="2673382" y="298038"/>
                  <a:pt x="2668239" y="299181"/>
                </a:cubicBezTo>
                <a:cubicBezTo>
                  <a:pt x="2660809" y="285465"/>
                  <a:pt x="2644902" y="263081"/>
                  <a:pt x="2629186" y="242316"/>
                </a:cubicBezTo>
                <a:cubicBezTo>
                  <a:pt x="2621852" y="232601"/>
                  <a:pt x="2617661" y="219171"/>
                  <a:pt x="2608231" y="213646"/>
                </a:cubicBezTo>
                <a:cubicBezTo>
                  <a:pt x="2600040" y="208884"/>
                  <a:pt x="2590515" y="216694"/>
                  <a:pt x="2584799" y="210503"/>
                </a:cubicBezTo>
                <a:cubicBezTo>
                  <a:pt x="2576322" y="201216"/>
                  <a:pt x="2581895" y="194691"/>
                  <a:pt x="2591229" y="192834"/>
                </a:cubicBezTo>
                <a:close/>
                <a:moveTo>
                  <a:pt x="2502884" y="190024"/>
                </a:moveTo>
                <a:cubicBezTo>
                  <a:pt x="2509552" y="192500"/>
                  <a:pt x="2514600" y="197072"/>
                  <a:pt x="2518124" y="202406"/>
                </a:cubicBezTo>
                <a:cubicBezTo>
                  <a:pt x="2518315" y="201930"/>
                  <a:pt x="2518601" y="201549"/>
                  <a:pt x="2518791" y="201073"/>
                </a:cubicBezTo>
                <a:cubicBezTo>
                  <a:pt x="2519839" y="202692"/>
                  <a:pt x="2520506" y="204978"/>
                  <a:pt x="2520791" y="207359"/>
                </a:cubicBezTo>
                <a:cubicBezTo>
                  <a:pt x="2526507" y="220313"/>
                  <a:pt x="2523554" y="235744"/>
                  <a:pt x="2511838" y="238696"/>
                </a:cubicBezTo>
                <a:cubicBezTo>
                  <a:pt x="2507933" y="239554"/>
                  <a:pt x="2504504" y="239268"/>
                  <a:pt x="2501360" y="238220"/>
                </a:cubicBezTo>
                <a:cubicBezTo>
                  <a:pt x="2501360" y="238315"/>
                  <a:pt x="2501360" y="238315"/>
                  <a:pt x="2501360" y="238506"/>
                </a:cubicBezTo>
                <a:cubicBezTo>
                  <a:pt x="2500979" y="238315"/>
                  <a:pt x="2500789" y="238030"/>
                  <a:pt x="2500503" y="237839"/>
                </a:cubicBezTo>
                <a:cubicBezTo>
                  <a:pt x="2483549" y="230886"/>
                  <a:pt x="2480786" y="197263"/>
                  <a:pt x="2502884" y="190024"/>
                </a:cubicBezTo>
                <a:close/>
                <a:moveTo>
                  <a:pt x="553688" y="188024"/>
                </a:moveTo>
                <a:cubicBezTo>
                  <a:pt x="548449" y="195644"/>
                  <a:pt x="543973" y="189357"/>
                  <a:pt x="539115" y="190501"/>
                </a:cubicBezTo>
                <a:cubicBezTo>
                  <a:pt x="540925" y="192786"/>
                  <a:pt x="542544" y="195072"/>
                  <a:pt x="538734" y="197073"/>
                </a:cubicBezTo>
                <a:cubicBezTo>
                  <a:pt x="539115" y="193072"/>
                  <a:pt x="533019" y="189834"/>
                  <a:pt x="528256" y="189929"/>
                </a:cubicBezTo>
                <a:cubicBezTo>
                  <a:pt x="529209" y="196025"/>
                  <a:pt x="521017" y="192406"/>
                  <a:pt x="524161" y="199644"/>
                </a:cubicBezTo>
                <a:cubicBezTo>
                  <a:pt x="520065" y="193739"/>
                  <a:pt x="506349" y="197454"/>
                  <a:pt x="507682" y="203645"/>
                </a:cubicBezTo>
                <a:cubicBezTo>
                  <a:pt x="525494" y="206217"/>
                  <a:pt x="541115" y="191167"/>
                  <a:pt x="550735" y="209360"/>
                </a:cubicBezTo>
                <a:cubicBezTo>
                  <a:pt x="560165" y="201740"/>
                  <a:pt x="547021" y="197644"/>
                  <a:pt x="547973" y="192786"/>
                </a:cubicBezTo>
                <a:cubicBezTo>
                  <a:pt x="552259" y="191644"/>
                  <a:pt x="555974" y="201645"/>
                  <a:pt x="560546" y="195168"/>
                </a:cubicBezTo>
                <a:cubicBezTo>
                  <a:pt x="558165" y="192882"/>
                  <a:pt x="555879" y="190501"/>
                  <a:pt x="553688" y="188024"/>
                </a:cubicBezTo>
                <a:close/>
                <a:moveTo>
                  <a:pt x="1821275" y="187120"/>
                </a:moveTo>
                <a:cubicBezTo>
                  <a:pt x="1823990" y="188714"/>
                  <a:pt x="1825323" y="192239"/>
                  <a:pt x="1824133" y="198311"/>
                </a:cubicBezTo>
                <a:cubicBezTo>
                  <a:pt x="1822037" y="209264"/>
                  <a:pt x="1810512" y="202788"/>
                  <a:pt x="1804511" y="212408"/>
                </a:cubicBezTo>
                <a:cubicBezTo>
                  <a:pt x="1802606" y="215741"/>
                  <a:pt x="1804321" y="223457"/>
                  <a:pt x="1803939" y="227743"/>
                </a:cubicBezTo>
                <a:cubicBezTo>
                  <a:pt x="1802225" y="243935"/>
                  <a:pt x="1797367" y="271367"/>
                  <a:pt x="1796224" y="293846"/>
                </a:cubicBezTo>
                <a:cubicBezTo>
                  <a:pt x="1795462" y="308801"/>
                  <a:pt x="1799749" y="317849"/>
                  <a:pt x="1790509" y="325565"/>
                </a:cubicBezTo>
                <a:cubicBezTo>
                  <a:pt x="1765839" y="318707"/>
                  <a:pt x="1800225" y="237268"/>
                  <a:pt x="1795653" y="214884"/>
                </a:cubicBezTo>
                <a:cubicBezTo>
                  <a:pt x="1795081" y="212027"/>
                  <a:pt x="1790319" y="208788"/>
                  <a:pt x="1790414" y="208217"/>
                </a:cubicBezTo>
                <a:cubicBezTo>
                  <a:pt x="1792557" y="194929"/>
                  <a:pt x="1813131" y="182338"/>
                  <a:pt x="1821275" y="187120"/>
                </a:cubicBezTo>
                <a:close/>
                <a:moveTo>
                  <a:pt x="2831306" y="181357"/>
                </a:moveTo>
                <a:cubicBezTo>
                  <a:pt x="2826639" y="184785"/>
                  <a:pt x="2833497" y="189739"/>
                  <a:pt x="2836735" y="194310"/>
                </a:cubicBezTo>
                <a:cubicBezTo>
                  <a:pt x="2842260" y="193072"/>
                  <a:pt x="2852071" y="192120"/>
                  <a:pt x="2847213" y="184881"/>
                </a:cubicBezTo>
                <a:cubicBezTo>
                  <a:pt x="2841022" y="196216"/>
                  <a:pt x="2836735" y="184119"/>
                  <a:pt x="2831306" y="181357"/>
                </a:cubicBezTo>
                <a:close/>
                <a:moveTo>
                  <a:pt x="1410939" y="179546"/>
                </a:moveTo>
                <a:cubicBezTo>
                  <a:pt x="1431798" y="181070"/>
                  <a:pt x="1440276" y="213931"/>
                  <a:pt x="1412748" y="216408"/>
                </a:cubicBezTo>
                <a:cubicBezTo>
                  <a:pt x="1381030" y="219170"/>
                  <a:pt x="1388174" y="177927"/>
                  <a:pt x="1410939" y="179546"/>
                </a:cubicBezTo>
                <a:close/>
                <a:moveTo>
                  <a:pt x="2773680" y="177641"/>
                </a:moveTo>
                <a:cubicBezTo>
                  <a:pt x="2785491" y="201263"/>
                  <a:pt x="2811780" y="214217"/>
                  <a:pt x="2820638" y="240982"/>
                </a:cubicBezTo>
                <a:cubicBezTo>
                  <a:pt x="2809875" y="220789"/>
                  <a:pt x="2775394" y="199739"/>
                  <a:pt x="2773680" y="177641"/>
                </a:cubicBezTo>
                <a:close/>
                <a:moveTo>
                  <a:pt x="514598" y="173524"/>
                </a:moveTo>
                <a:lnTo>
                  <a:pt x="516350" y="174689"/>
                </a:lnTo>
                <a:lnTo>
                  <a:pt x="514501" y="175200"/>
                </a:lnTo>
                <a:close/>
                <a:moveTo>
                  <a:pt x="479072" y="167831"/>
                </a:moveTo>
                <a:cubicBezTo>
                  <a:pt x="476488" y="165711"/>
                  <a:pt x="471915" y="165068"/>
                  <a:pt x="469677" y="168783"/>
                </a:cubicBezTo>
                <a:cubicBezTo>
                  <a:pt x="471964" y="171069"/>
                  <a:pt x="474250" y="173451"/>
                  <a:pt x="476536" y="175737"/>
                </a:cubicBezTo>
                <a:cubicBezTo>
                  <a:pt x="482251" y="173546"/>
                  <a:pt x="481655" y="169950"/>
                  <a:pt x="479072" y="167831"/>
                </a:cubicBezTo>
                <a:close/>
                <a:moveTo>
                  <a:pt x="515017" y="166307"/>
                </a:moveTo>
                <a:lnTo>
                  <a:pt x="514598" y="173524"/>
                </a:lnTo>
                <a:lnTo>
                  <a:pt x="509349" y="170034"/>
                </a:lnTo>
                <a:cubicBezTo>
                  <a:pt x="507016" y="168545"/>
                  <a:pt x="504634" y="167926"/>
                  <a:pt x="502063" y="170593"/>
                </a:cubicBezTo>
                <a:cubicBezTo>
                  <a:pt x="504349" y="173212"/>
                  <a:pt x="506659" y="175641"/>
                  <a:pt x="509028" y="176713"/>
                </a:cubicBezTo>
                <a:lnTo>
                  <a:pt x="514501" y="175200"/>
                </a:lnTo>
                <a:lnTo>
                  <a:pt x="514255" y="179452"/>
                </a:lnTo>
                <a:cubicBezTo>
                  <a:pt x="522446" y="185643"/>
                  <a:pt x="522922" y="178690"/>
                  <a:pt x="529018" y="173641"/>
                </a:cubicBezTo>
                <a:cubicBezTo>
                  <a:pt x="526447" y="166117"/>
                  <a:pt x="522065" y="167164"/>
                  <a:pt x="515017" y="166307"/>
                </a:cubicBezTo>
                <a:close/>
                <a:moveTo>
                  <a:pt x="526066" y="163735"/>
                </a:moveTo>
                <a:cubicBezTo>
                  <a:pt x="529971" y="170117"/>
                  <a:pt x="534352" y="166117"/>
                  <a:pt x="538258" y="172594"/>
                </a:cubicBezTo>
                <a:cubicBezTo>
                  <a:pt x="535019" y="175832"/>
                  <a:pt x="532066" y="174022"/>
                  <a:pt x="528923" y="176975"/>
                </a:cubicBezTo>
                <a:cubicBezTo>
                  <a:pt x="531400" y="179261"/>
                  <a:pt x="531781" y="181547"/>
                  <a:pt x="532162" y="183738"/>
                </a:cubicBezTo>
                <a:cubicBezTo>
                  <a:pt x="537781" y="181547"/>
                  <a:pt x="545782" y="185738"/>
                  <a:pt x="555688" y="183357"/>
                </a:cubicBezTo>
                <a:cubicBezTo>
                  <a:pt x="544830" y="178975"/>
                  <a:pt x="539972" y="160020"/>
                  <a:pt x="526066" y="163735"/>
                </a:cubicBezTo>
                <a:close/>
                <a:moveTo>
                  <a:pt x="2850452" y="163640"/>
                </a:moveTo>
                <a:cubicBezTo>
                  <a:pt x="2857215" y="177641"/>
                  <a:pt x="2872454" y="192786"/>
                  <a:pt x="2875217" y="206312"/>
                </a:cubicBezTo>
                <a:cubicBezTo>
                  <a:pt x="2862929" y="189357"/>
                  <a:pt x="2850928" y="179832"/>
                  <a:pt x="2850452" y="163640"/>
                </a:cubicBezTo>
                <a:close/>
                <a:moveTo>
                  <a:pt x="642080" y="156782"/>
                </a:moveTo>
                <a:cubicBezTo>
                  <a:pt x="646271" y="158401"/>
                  <a:pt x="650652" y="154496"/>
                  <a:pt x="654653" y="159163"/>
                </a:cubicBezTo>
                <a:cubicBezTo>
                  <a:pt x="652177" y="159830"/>
                  <a:pt x="649795" y="160401"/>
                  <a:pt x="647414" y="158782"/>
                </a:cubicBezTo>
                <a:cubicBezTo>
                  <a:pt x="647985" y="169831"/>
                  <a:pt x="653891" y="181070"/>
                  <a:pt x="656463" y="192215"/>
                </a:cubicBezTo>
                <a:cubicBezTo>
                  <a:pt x="654462" y="190691"/>
                  <a:pt x="652938" y="188024"/>
                  <a:pt x="651700" y="184880"/>
                </a:cubicBezTo>
                <a:cubicBezTo>
                  <a:pt x="645795" y="185452"/>
                  <a:pt x="631888" y="185642"/>
                  <a:pt x="629031" y="177927"/>
                </a:cubicBezTo>
                <a:cubicBezTo>
                  <a:pt x="633127" y="182309"/>
                  <a:pt x="644556" y="181642"/>
                  <a:pt x="647033" y="176975"/>
                </a:cubicBezTo>
                <a:cubicBezTo>
                  <a:pt x="650462" y="177451"/>
                  <a:pt x="649700" y="181070"/>
                  <a:pt x="651033" y="183071"/>
                </a:cubicBezTo>
                <a:cubicBezTo>
                  <a:pt x="648176" y="174974"/>
                  <a:pt x="646366" y="164021"/>
                  <a:pt x="642080" y="156782"/>
                </a:cubicBezTo>
                <a:close/>
                <a:moveTo>
                  <a:pt x="1101214" y="156647"/>
                </a:moveTo>
                <a:cubicBezTo>
                  <a:pt x="1104948" y="156686"/>
                  <a:pt x="1109282" y="157734"/>
                  <a:pt x="1114616" y="160401"/>
                </a:cubicBezTo>
                <a:cubicBezTo>
                  <a:pt x="1122141" y="164211"/>
                  <a:pt x="1127856" y="171641"/>
                  <a:pt x="1130999" y="179928"/>
                </a:cubicBezTo>
                <a:cubicBezTo>
                  <a:pt x="1135666" y="180690"/>
                  <a:pt x="1140524" y="178689"/>
                  <a:pt x="1145096" y="182880"/>
                </a:cubicBezTo>
                <a:cubicBezTo>
                  <a:pt x="1140715" y="184881"/>
                  <a:pt x="1136238" y="185643"/>
                  <a:pt x="1132047" y="183071"/>
                </a:cubicBezTo>
                <a:cubicBezTo>
                  <a:pt x="1136238" y="197739"/>
                  <a:pt x="1132523" y="214027"/>
                  <a:pt x="1116807" y="218504"/>
                </a:cubicBezTo>
                <a:cubicBezTo>
                  <a:pt x="1113378" y="219552"/>
                  <a:pt x="1102805" y="214218"/>
                  <a:pt x="1095852" y="217075"/>
                </a:cubicBezTo>
                <a:cubicBezTo>
                  <a:pt x="1083184" y="222314"/>
                  <a:pt x="1080326" y="239840"/>
                  <a:pt x="1071182" y="247746"/>
                </a:cubicBezTo>
                <a:cubicBezTo>
                  <a:pt x="1035844" y="247650"/>
                  <a:pt x="987362" y="237554"/>
                  <a:pt x="1000411" y="191929"/>
                </a:cubicBezTo>
                <a:cubicBezTo>
                  <a:pt x="1006793" y="169736"/>
                  <a:pt x="1031367" y="161259"/>
                  <a:pt x="1056799" y="162497"/>
                </a:cubicBezTo>
                <a:cubicBezTo>
                  <a:pt x="1062228" y="162783"/>
                  <a:pt x="1067563" y="167831"/>
                  <a:pt x="1072992" y="167069"/>
                </a:cubicBezTo>
                <a:cubicBezTo>
                  <a:pt x="1084207" y="165497"/>
                  <a:pt x="1090012" y="156531"/>
                  <a:pt x="1101214" y="156647"/>
                </a:cubicBezTo>
                <a:close/>
                <a:moveTo>
                  <a:pt x="3034665" y="150400"/>
                </a:moveTo>
                <a:cubicBezTo>
                  <a:pt x="3070193" y="137160"/>
                  <a:pt x="3077623" y="191357"/>
                  <a:pt x="3045714" y="195358"/>
                </a:cubicBezTo>
                <a:cubicBezTo>
                  <a:pt x="3029236" y="197453"/>
                  <a:pt x="3017520" y="173165"/>
                  <a:pt x="3018758" y="165926"/>
                </a:cubicBezTo>
                <a:cubicBezTo>
                  <a:pt x="3019806" y="161163"/>
                  <a:pt x="3025998" y="153638"/>
                  <a:pt x="3034665" y="150400"/>
                </a:cubicBezTo>
                <a:close/>
                <a:moveTo>
                  <a:pt x="1886331" y="148685"/>
                </a:moveTo>
                <a:cubicBezTo>
                  <a:pt x="1907096" y="149542"/>
                  <a:pt x="1924050" y="166401"/>
                  <a:pt x="1918430" y="182689"/>
                </a:cubicBezTo>
                <a:cubicBezTo>
                  <a:pt x="1908143" y="212502"/>
                  <a:pt x="1860518" y="176022"/>
                  <a:pt x="1886331" y="148685"/>
                </a:cubicBezTo>
                <a:close/>
                <a:moveTo>
                  <a:pt x="700659" y="143542"/>
                </a:moveTo>
                <a:cubicBezTo>
                  <a:pt x="699231" y="148400"/>
                  <a:pt x="701993" y="149924"/>
                  <a:pt x="702565" y="153067"/>
                </a:cubicBezTo>
                <a:cubicBezTo>
                  <a:pt x="707994" y="153924"/>
                  <a:pt x="710756" y="151829"/>
                  <a:pt x="710661" y="146685"/>
                </a:cubicBezTo>
                <a:cubicBezTo>
                  <a:pt x="715138" y="148971"/>
                  <a:pt x="711994" y="157067"/>
                  <a:pt x="715328" y="160211"/>
                </a:cubicBezTo>
                <a:cubicBezTo>
                  <a:pt x="715899" y="160496"/>
                  <a:pt x="716376" y="160877"/>
                  <a:pt x="716947" y="161163"/>
                </a:cubicBezTo>
                <a:cubicBezTo>
                  <a:pt x="717709" y="161449"/>
                  <a:pt x="718567" y="161544"/>
                  <a:pt x="719805" y="161449"/>
                </a:cubicBezTo>
                <a:cubicBezTo>
                  <a:pt x="719614" y="161925"/>
                  <a:pt x="719328" y="162211"/>
                  <a:pt x="719043" y="162592"/>
                </a:cubicBezTo>
                <a:cubicBezTo>
                  <a:pt x="717614" y="164497"/>
                  <a:pt x="715042" y="165259"/>
                  <a:pt x="714280" y="167926"/>
                </a:cubicBezTo>
                <a:cubicBezTo>
                  <a:pt x="711232" y="166688"/>
                  <a:pt x="709042" y="164687"/>
                  <a:pt x="707232" y="162497"/>
                </a:cubicBezTo>
                <a:cubicBezTo>
                  <a:pt x="700755" y="162687"/>
                  <a:pt x="692659" y="162687"/>
                  <a:pt x="685515" y="161735"/>
                </a:cubicBezTo>
                <a:cubicBezTo>
                  <a:pt x="687705" y="166116"/>
                  <a:pt x="690468" y="170879"/>
                  <a:pt x="688182" y="175451"/>
                </a:cubicBezTo>
                <a:cubicBezTo>
                  <a:pt x="679514" y="172022"/>
                  <a:pt x="669322" y="169736"/>
                  <a:pt x="668751" y="159830"/>
                </a:cubicBezTo>
                <a:cubicBezTo>
                  <a:pt x="671418" y="160020"/>
                  <a:pt x="673418" y="159544"/>
                  <a:pt x="675132" y="158782"/>
                </a:cubicBezTo>
                <a:cubicBezTo>
                  <a:pt x="674847" y="158687"/>
                  <a:pt x="674561" y="158591"/>
                  <a:pt x="674370" y="158496"/>
                </a:cubicBezTo>
                <a:cubicBezTo>
                  <a:pt x="675037" y="158496"/>
                  <a:pt x="675704" y="158401"/>
                  <a:pt x="676371" y="158306"/>
                </a:cubicBezTo>
                <a:cubicBezTo>
                  <a:pt x="679514" y="156496"/>
                  <a:pt x="681609" y="153638"/>
                  <a:pt x="684657" y="151733"/>
                </a:cubicBezTo>
                <a:cubicBezTo>
                  <a:pt x="683038" y="153448"/>
                  <a:pt x="683038" y="155353"/>
                  <a:pt x="683610" y="157448"/>
                </a:cubicBezTo>
                <a:cubicBezTo>
                  <a:pt x="689992" y="156877"/>
                  <a:pt x="696945" y="156782"/>
                  <a:pt x="703136" y="157353"/>
                </a:cubicBezTo>
                <a:cubicBezTo>
                  <a:pt x="699897" y="153257"/>
                  <a:pt x="695992" y="149638"/>
                  <a:pt x="687420" y="149638"/>
                </a:cubicBezTo>
                <a:cubicBezTo>
                  <a:pt x="690087" y="145733"/>
                  <a:pt x="692754" y="141923"/>
                  <a:pt x="700659" y="143542"/>
                </a:cubicBezTo>
                <a:close/>
                <a:moveTo>
                  <a:pt x="1432750" y="140685"/>
                </a:moveTo>
                <a:cubicBezTo>
                  <a:pt x="1444942" y="180309"/>
                  <a:pt x="1478375" y="206312"/>
                  <a:pt x="1475803" y="255366"/>
                </a:cubicBezTo>
                <a:cubicBezTo>
                  <a:pt x="1474374" y="255175"/>
                  <a:pt x="1473041" y="254985"/>
                  <a:pt x="1471612" y="254699"/>
                </a:cubicBezTo>
                <a:cubicBezTo>
                  <a:pt x="1446847" y="248698"/>
                  <a:pt x="1439227" y="197263"/>
                  <a:pt x="1431417" y="171260"/>
                </a:cubicBezTo>
                <a:cubicBezTo>
                  <a:pt x="1427321" y="157258"/>
                  <a:pt x="1417415" y="150781"/>
                  <a:pt x="1432750" y="140685"/>
                </a:cubicBezTo>
                <a:close/>
                <a:moveTo>
                  <a:pt x="2605849" y="122397"/>
                </a:moveTo>
                <a:cubicBezTo>
                  <a:pt x="2623470" y="146590"/>
                  <a:pt x="2581275" y="133065"/>
                  <a:pt x="2605849" y="122397"/>
                </a:cubicBezTo>
                <a:close/>
                <a:moveTo>
                  <a:pt x="2807874" y="104109"/>
                </a:moveTo>
                <a:cubicBezTo>
                  <a:pt x="2822257" y="121920"/>
                  <a:pt x="2838259" y="139447"/>
                  <a:pt x="2848165" y="162402"/>
                </a:cubicBezTo>
                <a:cubicBezTo>
                  <a:pt x="2820066" y="149162"/>
                  <a:pt x="2873883" y="230506"/>
                  <a:pt x="2893885" y="214789"/>
                </a:cubicBezTo>
                <a:cubicBezTo>
                  <a:pt x="2896933" y="199930"/>
                  <a:pt x="2867978" y="188881"/>
                  <a:pt x="2880455" y="176308"/>
                </a:cubicBezTo>
                <a:cubicBezTo>
                  <a:pt x="2880455" y="196311"/>
                  <a:pt x="2929795" y="234316"/>
                  <a:pt x="2912649" y="190119"/>
                </a:cubicBezTo>
                <a:cubicBezTo>
                  <a:pt x="2919698" y="192786"/>
                  <a:pt x="2921794" y="198502"/>
                  <a:pt x="2926080" y="200121"/>
                </a:cubicBezTo>
                <a:cubicBezTo>
                  <a:pt x="2926842" y="197549"/>
                  <a:pt x="2928842" y="195072"/>
                  <a:pt x="2933128" y="192977"/>
                </a:cubicBezTo>
                <a:cubicBezTo>
                  <a:pt x="2938081" y="199073"/>
                  <a:pt x="2940367" y="204788"/>
                  <a:pt x="2939415" y="210122"/>
                </a:cubicBezTo>
                <a:cubicBezTo>
                  <a:pt x="2937796" y="211456"/>
                  <a:pt x="2925604" y="217552"/>
                  <a:pt x="2926080" y="219171"/>
                </a:cubicBezTo>
                <a:cubicBezTo>
                  <a:pt x="2931890" y="237459"/>
                  <a:pt x="2977039" y="236506"/>
                  <a:pt x="2983039" y="256699"/>
                </a:cubicBezTo>
                <a:cubicBezTo>
                  <a:pt x="2988373" y="253366"/>
                  <a:pt x="2983801" y="248698"/>
                  <a:pt x="2992183" y="245745"/>
                </a:cubicBezTo>
                <a:cubicBezTo>
                  <a:pt x="2993231" y="258509"/>
                  <a:pt x="2983897" y="285560"/>
                  <a:pt x="3009424" y="288799"/>
                </a:cubicBezTo>
                <a:cubicBezTo>
                  <a:pt x="3012376" y="281464"/>
                  <a:pt x="3005995" y="272892"/>
                  <a:pt x="3005614" y="265177"/>
                </a:cubicBezTo>
                <a:cubicBezTo>
                  <a:pt x="3010853" y="260224"/>
                  <a:pt x="3014281" y="266510"/>
                  <a:pt x="3019330" y="262986"/>
                </a:cubicBezTo>
                <a:cubicBezTo>
                  <a:pt x="3013329" y="250794"/>
                  <a:pt x="3039141" y="251365"/>
                  <a:pt x="3049429" y="261557"/>
                </a:cubicBezTo>
                <a:cubicBezTo>
                  <a:pt x="3049714" y="250794"/>
                  <a:pt x="3049429" y="238888"/>
                  <a:pt x="3065621" y="233934"/>
                </a:cubicBezTo>
                <a:cubicBezTo>
                  <a:pt x="3063716" y="229553"/>
                  <a:pt x="3062002" y="225267"/>
                  <a:pt x="3066002" y="221743"/>
                </a:cubicBezTo>
                <a:cubicBezTo>
                  <a:pt x="3067716" y="220599"/>
                  <a:pt x="3069336" y="219457"/>
                  <a:pt x="3071050" y="218314"/>
                </a:cubicBezTo>
                <a:cubicBezTo>
                  <a:pt x="3087433" y="231553"/>
                  <a:pt x="3079242" y="253746"/>
                  <a:pt x="3082099" y="272701"/>
                </a:cubicBezTo>
                <a:cubicBezTo>
                  <a:pt x="3085814" y="297657"/>
                  <a:pt x="3101245" y="323660"/>
                  <a:pt x="3117818" y="341281"/>
                </a:cubicBezTo>
                <a:cubicBezTo>
                  <a:pt x="3123343" y="334423"/>
                  <a:pt x="3128200" y="333471"/>
                  <a:pt x="3127343" y="327661"/>
                </a:cubicBezTo>
                <a:cubicBezTo>
                  <a:pt x="3136106" y="325660"/>
                  <a:pt x="3144298" y="327661"/>
                  <a:pt x="3153156" y="324422"/>
                </a:cubicBezTo>
                <a:cubicBezTo>
                  <a:pt x="3162490" y="334233"/>
                  <a:pt x="3184207" y="332804"/>
                  <a:pt x="3196209" y="326137"/>
                </a:cubicBezTo>
                <a:cubicBezTo>
                  <a:pt x="3192018" y="325565"/>
                  <a:pt x="3190970" y="322136"/>
                  <a:pt x="3195828" y="319279"/>
                </a:cubicBezTo>
                <a:cubicBezTo>
                  <a:pt x="3199352" y="318898"/>
                  <a:pt x="3202972" y="317945"/>
                  <a:pt x="3205829" y="321945"/>
                </a:cubicBezTo>
                <a:cubicBezTo>
                  <a:pt x="3199733" y="328804"/>
                  <a:pt x="3196209" y="337090"/>
                  <a:pt x="3192780" y="345187"/>
                </a:cubicBezTo>
                <a:cubicBezTo>
                  <a:pt x="3201829" y="345853"/>
                  <a:pt x="3210591" y="346330"/>
                  <a:pt x="3218497" y="346330"/>
                </a:cubicBezTo>
                <a:cubicBezTo>
                  <a:pt x="3226879" y="334328"/>
                  <a:pt x="3246882" y="338519"/>
                  <a:pt x="3254978" y="337281"/>
                </a:cubicBezTo>
                <a:cubicBezTo>
                  <a:pt x="3262598" y="340138"/>
                  <a:pt x="3251645" y="343377"/>
                  <a:pt x="3249358" y="343853"/>
                </a:cubicBezTo>
                <a:cubicBezTo>
                  <a:pt x="3250978" y="350806"/>
                  <a:pt x="3257645" y="343091"/>
                  <a:pt x="3262027" y="344806"/>
                </a:cubicBezTo>
                <a:cubicBezTo>
                  <a:pt x="3253930" y="354521"/>
                  <a:pt x="3268123" y="345472"/>
                  <a:pt x="3263551" y="358903"/>
                </a:cubicBezTo>
                <a:cubicBezTo>
                  <a:pt x="3252216" y="352997"/>
                  <a:pt x="3246501" y="373762"/>
                  <a:pt x="3224308" y="370047"/>
                </a:cubicBezTo>
                <a:cubicBezTo>
                  <a:pt x="3219069" y="377476"/>
                  <a:pt x="3244215" y="375381"/>
                  <a:pt x="3228880" y="377381"/>
                </a:cubicBezTo>
                <a:cubicBezTo>
                  <a:pt x="3232880" y="383382"/>
                  <a:pt x="3249073" y="373190"/>
                  <a:pt x="3246024" y="387954"/>
                </a:cubicBezTo>
                <a:cubicBezTo>
                  <a:pt x="3260407" y="381096"/>
                  <a:pt x="3278410" y="387287"/>
                  <a:pt x="3294602" y="389192"/>
                </a:cubicBezTo>
                <a:cubicBezTo>
                  <a:pt x="3300508" y="380429"/>
                  <a:pt x="3317938" y="376238"/>
                  <a:pt x="3330988" y="382620"/>
                </a:cubicBezTo>
                <a:cubicBezTo>
                  <a:pt x="3326416" y="385191"/>
                  <a:pt x="3323749" y="389954"/>
                  <a:pt x="3315176" y="388430"/>
                </a:cubicBezTo>
                <a:cubicBezTo>
                  <a:pt x="3316605" y="386620"/>
                  <a:pt x="3318129" y="384811"/>
                  <a:pt x="3318224" y="381667"/>
                </a:cubicBezTo>
                <a:cubicBezTo>
                  <a:pt x="3311366" y="382810"/>
                  <a:pt x="3306413" y="385858"/>
                  <a:pt x="3306985" y="394812"/>
                </a:cubicBezTo>
                <a:cubicBezTo>
                  <a:pt x="3305080" y="393383"/>
                  <a:pt x="3303079" y="392050"/>
                  <a:pt x="3299555" y="391954"/>
                </a:cubicBezTo>
                <a:cubicBezTo>
                  <a:pt x="3298317" y="395860"/>
                  <a:pt x="3301270" y="396526"/>
                  <a:pt x="3304318" y="397003"/>
                </a:cubicBezTo>
                <a:cubicBezTo>
                  <a:pt x="3296507" y="396240"/>
                  <a:pt x="3290125" y="398812"/>
                  <a:pt x="3288030" y="409766"/>
                </a:cubicBezTo>
                <a:cubicBezTo>
                  <a:pt x="3286315" y="396622"/>
                  <a:pt x="3272790" y="400241"/>
                  <a:pt x="3264027" y="404908"/>
                </a:cubicBezTo>
                <a:cubicBezTo>
                  <a:pt x="3266789" y="405765"/>
                  <a:pt x="3269742" y="405575"/>
                  <a:pt x="3272409" y="402622"/>
                </a:cubicBezTo>
                <a:cubicBezTo>
                  <a:pt x="3277457" y="412052"/>
                  <a:pt x="3303460" y="418815"/>
                  <a:pt x="3311557" y="405385"/>
                </a:cubicBezTo>
                <a:cubicBezTo>
                  <a:pt x="3310414" y="405194"/>
                  <a:pt x="3309271" y="404623"/>
                  <a:pt x="3308223" y="404051"/>
                </a:cubicBezTo>
                <a:cubicBezTo>
                  <a:pt x="3307556" y="404051"/>
                  <a:pt x="3306889" y="404051"/>
                  <a:pt x="3306318" y="404146"/>
                </a:cubicBezTo>
                <a:cubicBezTo>
                  <a:pt x="3306223" y="403765"/>
                  <a:pt x="3306413" y="403384"/>
                  <a:pt x="3306508" y="403003"/>
                </a:cubicBezTo>
                <a:cubicBezTo>
                  <a:pt x="3305461" y="402146"/>
                  <a:pt x="3304508" y="401289"/>
                  <a:pt x="3303746" y="399955"/>
                </a:cubicBezTo>
                <a:cubicBezTo>
                  <a:pt x="3304794" y="400622"/>
                  <a:pt x="3305937" y="401098"/>
                  <a:pt x="3307270" y="401575"/>
                </a:cubicBezTo>
                <a:cubicBezTo>
                  <a:pt x="3310414" y="397764"/>
                  <a:pt x="3320510" y="396812"/>
                  <a:pt x="3321939" y="400717"/>
                </a:cubicBezTo>
                <a:cubicBezTo>
                  <a:pt x="3322224" y="401956"/>
                  <a:pt x="3322129" y="402813"/>
                  <a:pt x="3321939" y="403480"/>
                </a:cubicBezTo>
                <a:cubicBezTo>
                  <a:pt x="3333750" y="404051"/>
                  <a:pt x="3345656" y="404146"/>
                  <a:pt x="3343370" y="413576"/>
                </a:cubicBezTo>
                <a:cubicBezTo>
                  <a:pt x="3354705" y="409861"/>
                  <a:pt x="3368611" y="405004"/>
                  <a:pt x="3376612" y="418434"/>
                </a:cubicBezTo>
                <a:cubicBezTo>
                  <a:pt x="3391853" y="406147"/>
                  <a:pt x="3400234" y="418243"/>
                  <a:pt x="3408426" y="426530"/>
                </a:cubicBezTo>
                <a:cubicBezTo>
                  <a:pt x="3411474" y="414719"/>
                  <a:pt x="3423190" y="421672"/>
                  <a:pt x="3423475" y="426816"/>
                </a:cubicBezTo>
                <a:cubicBezTo>
                  <a:pt x="3437763" y="406337"/>
                  <a:pt x="3452431" y="444247"/>
                  <a:pt x="3467766" y="433293"/>
                </a:cubicBezTo>
                <a:cubicBezTo>
                  <a:pt x="3465671" y="427578"/>
                  <a:pt x="3460242" y="429769"/>
                  <a:pt x="3457480" y="425959"/>
                </a:cubicBezTo>
                <a:cubicBezTo>
                  <a:pt x="3462814" y="424054"/>
                  <a:pt x="3464147" y="412147"/>
                  <a:pt x="3469291" y="421863"/>
                </a:cubicBezTo>
                <a:cubicBezTo>
                  <a:pt x="3467195" y="423958"/>
                  <a:pt x="3465385" y="426149"/>
                  <a:pt x="3464528" y="429007"/>
                </a:cubicBezTo>
                <a:cubicBezTo>
                  <a:pt x="3469481" y="434340"/>
                  <a:pt x="3478911" y="429578"/>
                  <a:pt x="3487483" y="426530"/>
                </a:cubicBezTo>
                <a:cubicBezTo>
                  <a:pt x="3497104" y="440818"/>
                  <a:pt x="3519868" y="433579"/>
                  <a:pt x="3533394" y="448819"/>
                </a:cubicBezTo>
                <a:cubicBezTo>
                  <a:pt x="3532441" y="445675"/>
                  <a:pt x="3529965" y="446247"/>
                  <a:pt x="3529584" y="441961"/>
                </a:cubicBezTo>
                <a:cubicBezTo>
                  <a:pt x="3546538" y="430626"/>
                  <a:pt x="3549586" y="470536"/>
                  <a:pt x="3556254" y="446342"/>
                </a:cubicBezTo>
                <a:cubicBezTo>
                  <a:pt x="3556540" y="464630"/>
                  <a:pt x="3579495" y="463678"/>
                  <a:pt x="3575685" y="455962"/>
                </a:cubicBezTo>
                <a:cubicBezTo>
                  <a:pt x="3577304" y="459296"/>
                  <a:pt x="3579114" y="459391"/>
                  <a:pt x="3577495" y="463487"/>
                </a:cubicBezTo>
                <a:cubicBezTo>
                  <a:pt x="3586734" y="464916"/>
                  <a:pt x="3592163" y="460058"/>
                  <a:pt x="3583591" y="453200"/>
                </a:cubicBezTo>
                <a:cubicBezTo>
                  <a:pt x="3586734" y="445104"/>
                  <a:pt x="3599497" y="459010"/>
                  <a:pt x="3592544" y="463773"/>
                </a:cubicBezTo>
                <a:cubicBezTo>
                  <a:pt x="3599593" y="458153"/>
                  <a:pt x="3599783" y="460630"/>
                  <a:pt x="3607784" y="455772"/>
                </a:cubicBezTo>
                <a:cubicBezTo>
                  <a:pt x="3612261" y="460915"/>
                  <a:pt x="3615404" y="469297"/>
                  <a:pt x="3621881" y="469964"/>
                </a:cubicBezTo>
                <a:cubicBezTo>
                  <a:pt x="3621595" y="465392"/>
                  <a:pt x="3617404" y="464535"/>
                  <a:pt x="3620071" y="462439"/>
                </a:cubicBezTo>
                <a:cubicBezTo>
                  <a:pt x="3621119" y="465678"/>
                  <a:pt x="3622453" y="464916"/>
                  <a:pt x="3623786" y="463297"/>
                </a:cubicBezTo>
                <a:cubicBezTo>
                  <a:pt x="3609213" y="453676"/>
                  <a:pt x="3594545" y="444913"/>
                  <a:pt x="3579114" y="440627"/>
                </a:cubicBezTo>
                <a:cubicBezTo>
                  <a:pt x="3581971" y="435388"/>
                  <a:pt x="3581114" y="428816"/>
                  <a:pt x="3587401" y="425482"/>
                </a:cubicBezTo>
                <a:cubicBezTo>
                  <a:pt x="3598069" y="419767"/>
                  <a:pt x="3626263" y="423196"/>
                  <a:pt x="3637978" y="417386"/>
                </a:cubicBezTo>
                <a:cubicBezTo>
                  <a:pt x="3643408" y="414719"/>
                  <a:pt x="3644265" y="404718"/>
                  <a:pt x="3654266" y="408718"/>
                </a:cubicBezTo>
                <a:cubicBezTo>
                  <a:pt x="3659314" y="418910"/>
                  <a:pt x="3651599" y="423006"/>
                  <a:pt x="3642646" y="426149"/>
                </a:cubicBezTo>
                <a:cubicBezTo>
                  <a:pt x="3659314" y="446533"/>
                  <a:pt x="3652552" y="462439"/>
                  <a:pt x="3642265" y="473488"/>
                </a:cubicBezTo>
                <a:cubicBezTo>
                  <a:pt x="3651790" y="475584"/>
                  <a:pt x="3665124" y="473298"/>
                  <a:pt x="3674078" y="473679"/>
                </a:cubicBezTo>
                <a:cubicBezTo>
                  <a:pt x="3676364" y="477775"/>
                  <a:pt x="3679317" y="480918"/>
                  <a:pt x="3682746" y="483394"/>
                </a:cubicBezTo>
                <a:cubicBezTo>
                  <a:pt x="3685984" y="468916"/>
                  <a:pt x="3695700" y="448723"/>
                  <a:pt x="3699510" y="444628"/>
                </a:cubicBezTo>
                <a:cubicBezTo>
                  <a:pt x="3727609" y="414243"/>
                  <a:pt x="3780282" y="404432"/>
                  <a:pt x="3818191" y="440246"/>
                </a:cubicBezTo>
                <a:cubicBezTo>
                  <a:pt x="3832765" y="454057"/>
                  <a:pt x="3837146" y="463678"/>
                  <a:pt x="3848766" y="473203"/>
                </a:cubicBezTo>
                <a:cubicBezTo>
                  <a:pt x="3854863" y="473012"/>
                  <a:pt x="3859911" y="473012"/>
                  <a:pt x="3863435" y="479013"/>
                </a:cubicBezTo>
                <a:cubicBezTo>
                  <a:pt x="3865149" y="474917"/>
                  <a:pt x="3869912" y="473203"/>
                  <a:pt x="3873246" y="475584"/>
                </a:cubicBezTo>
                <a:cubicBezTo>
                  <a:pt x="3872484" y="472155"/>
                  <a:pt x="3871627" y="468821"/>
                  <a:pt x="3870865" y="465487"/>
                </a:cubicBezTo>
                <a:cubicBezTo>
                  <a:pt x="3875627" y="464630"/>
                  <a:pt x="3878294" y="462439"/>
                  <a:pt x="3880104" y="459487"/>
                </a:cubicBezTo>
                <a:cubicBezTo>
                  <a:pt x="3907726" y="457772"/>
                  <a:pt x="3892772" y="456438"/>
                  <a:pt x="3874008" y="469774"/>
                </a:cubicBezTo>
                <a:cubicBezTo>
                  <a:pt x="3883247" y="476822"/>
                  <a:pt x="3889915" y="471583"/>
                  <a:pt x="3898106" y="472440"/>
                </a:cubicBezTo>
                <a:cubicBezTo>
                  <a:pt x="3892486" y="471488"/>
                  <a:pt x="3891439" y="483966"/>
                  <a:pt x="3896582" y="483871"/>
                </a:cubicBezTo>
                <a:cubicBezTo>
                  <a:pt x="3901916" y="470726"/>
                  <a:pt x="3900583" y="489014"/>
                  <a:pt x="3905250" y="475393"/>
                </a:cubicBezTo>
                <a:cubicBezTo>
                  <a:pt x="3909250" y="480727"/>
                  <a:pt x="3901916" y="487776"/>
                  <a:pt x="3908203" y="487966"/>
                </a:cubicBezTo>
                <a:cubicBezTo>
                  <a:pt x="3911346" y="477584"/>
                  <a:pt x="3924966" y="482156"/>
                  <a:pt x="3931729" y="487966"/>
                </a:cubicBezTo>
                <a:cubicBezTo>
                  <a:pt x="3930777" y="482156"/>
                  <a:pt x="3919633" y="480251"/>
                  <a:pt x="3924205" y="474250"/>
                </a:cubicBezTo>
                <a:cubicBezTo>
                  <a:pt x="3928491" y="486633"/>
                  <a:pt x="3926872" y="465487"/>
                  <a:pt x="3935444" y="467678"/>
                </a:cubicBezTo>
                <a:cubicBezTo>
                  <a:pt x="3940207" y="471107"/>
                  <a:pt x="3940111" y="485585"/>
                  <a:pt x="3946207" y="485776"/>
                </a:cubicBezTo>
                <a:cubicBezTo>
                  <a:pt x="3948684" y="480346"/>
                  <a:pt x="3942493" y="477965"/>
                  <a:pt x="3942016" y="468154"/>
                </a:cubicBezTo>
                <a:cubicBezTo>
                  <a:pt x="3951160" y="466249"/>
                  <a:pt x="3948874" y="478156"/>
                  <a:pt x="3948208" y="485109"/>
                </a:cubicBezTo>
                <a:cubicBezTo>
                  <a:pt x="3951637" y="483775"/>
                  <a:pt x="3954494" y="483585"/>
                  <a:pt x="3956780" y="484918"/>
                </a:cubicBezTo>
                <a:cubicBezTo>
                  <a:pt x="3953256" y="480537"/>
                  <a:pt x="3957066" y="471869"/>
                  <a:pt x="3959542" y="478537"/>
                </a:cubicBezTo>
                <a:cubicBezTo>
                  <a:pt x="3956685" y="479965"/>
                  <a:pt x="3959066" y="485204"/>
                  <a:pt x="3959923" y="489205"/>
                </a:cubicBezTo>
                <a:cubicBezTo>
                  <a:pt x="3963066" y="481775"/>
                  <a:pt x="3967543" y="475584"/>
                  <a:pt x="3973735" y="484442"/>
                </a:cubicBezTo>
                <a:cubicBezTo>
                  <a:pt x="3965162" y="483966"/>
                  <a:pt x="3969258" y="492443"/>
                  <a:pt x="3970782" y="499111"/>
                </a:cubicBezTo>
                <a:cubicBezTo>
                  <a:pt x="3977640" y="499015"/>
                  <a:pt x="3975449" y="499873"/>
                  <a:pt x="3978116" y="493872"/>
                </a:cubicBezTo>
                <a:cubicBezTo>
                  <a:pt x="3980878" y="498158"/>
                  <a:pt x="3988784" y="510255"/>
                  <a:pt x="3990975" y="503016"/>
                </a:cubicBezTo>
                <a:cubicBezTo>
                  <a:pt x="3987736" y="503111"/>
                  <a:pt x="3990022" y="500158"/>
                  <a:pt x="3992975" y="502349"/>
                </a:cubicBezTo>
                <a:cubicBezTo>
                  <a:pt x="3991832" y="495967"/>
                  <a:pt x="3988022" y="495682"/>
                  <a:pt x="3986022" y="491110"/>
                </a:cubicBezTo>
                <a:cubicBezTo>
                  <a:pt x="3995452" y="488633"/>
                  <a:pt x="3995356" y="506540"/>
                  <a:pt x="3993451" y="513112"/>
                </a:cubicBezTo>
                <a:cubicBezTo>
                  <a:pt x="3992880" y="504254"/>
                  <a:pt x="3988403" y="510445"/>
                  <a:pt x="3986974" y="512636"/>
                </a:cubicBezTo>
                <a:cubicBezTo>
                  <a:pt x="3986117" y="506731"/>
                  <a:pt x="3984212" y="503302"/>
                  <a:pt x="3980593" y="503968"/>
                </a:cubicBezTo>
                <a:cubicBezTo>
                  <a:pt x="3981450" y="507207"/>
                  <a:pt x="3983926" y="506635"/>
                  <a:pt x="3984307" y="510826"/>
                </a:cubicBezTo>
                <a:cubicBezTo>
                  <a:pt x="3972878" y="508255"/>
                  <a:pt x="3976021" y="506731"/>
                  <a:pt x="3967924" y="513779"/>
                </a:cubicBezTo>
                <a:cubicBezTo>
                  <a:pt x="3970496" y="514160"/>
                  <a:pt x="3973068" y="514922"/>
                  <a:pt x="3975068" y="516732"/>
                </a:cubicBezTo>
                <a:cubicBezTo>
                  <a:pt x="3968686" y="517208"/>
                  <a:pt x="3970782" y="534448"/>
                  <a:pt x="3962400" y="526543"/>
                </a:cubicBezTo>
                <a:cubicBezTo>
                  <a:pt x="3962781" y="522733"/>
                  <a:pt x="3969924" y="523590"/>
                  <a:pt x="3969067" y="518827"/>
                </a:cubicBezTo>
                <a:cubicBezTo>
                  <a:pt x="3962019" y="519494"/>
                  <a:pt x="3956971" y="528638"/>
                  <a:pt x="3953923" y="536925"/>
                </a:cubicBezTo>
                <a:cubicBezTo>
                  <a:pt x="3949922" y="531114"/>
                  <a:pt x="3953828" y="525876"/>
                  <a:pt x="3948112" y="520637"/>
                </a:cubicBezTo>
                <a:cubicBezTo>
                  <a:pt x="3943350" y="524161"/>
                  <a:pt x="3947065" y="533782"/>
                  <a:pt x="3943826" y="538449"/>
                </a:cubicBezTo>
                <a:cubicBezTo>
                  <a:pt x="3938683" y="543307"/>
                  <a:pt x="3947446" y="540163"/>
                  <a:pt x="3945160" y="535306"/>
                </a:cubicBezTo>
                <a:cubicBezTo>
                  <a:pt x="3946970" y="534687"/>
                  <a:pt x="3948018" y="535925"/>
                  <a:pt x="3949113" y="537044"/>
                </a:cubicBezTo>
                <a:lnTo>
                  <a:pt x="3952926" y="537965"/>
                </a:lnTo>
                <a:lnTo>
                  <a:pt x="3953161" y="537401"/>
                </a:lnTo>
                <a:cubicBezTo>
                  <a:pt x="3953256" y="537591"/>
                  <a:pt x="3953352" y="537782"/>
                  <a:pt x="3953542" y="538068"/>
                </a:cubicBezTo>
                <a:lnTo>
                  <a:pt x="3953324" y="538190"/>
                </a:lnTo>
                <a:lnTo>
                  <a:pt x="3950684" y="549784"/>
                </a:lnTo>
                <a:cubicBezTo>
                  <a:pt x="3955828" y="544926"/>
                  <a:pt x="3958780" y="540068"/>
                  <a:pt x="3960685" y="538068"/>
                </a:cubicBezTo>
                <a:cubicBezTo>
                  <a:pt x="3969639" y="537973"/>
                  <a:pt x="3974973" y="546545"/>
                  <a:pt x="3981259" y="552736"/>
                </a:cubicBezTo>
                <a:cubicBezTo>
                  <a:pt x="3986212" y="548164"/>
                  <a:pt x="3995547" y="548640"/>
                  <a:pt x="3999452" y="557308"/>
                </a:cubicBezTo>
                <a:cubicBezTo>
                  <a:pt x="3990880" y="562357"/>
                  <a:pt x="4000786" y="549403"/>
                  <a:pt x="3992308" y="554356"/>
                </a:cubicBezTo>
                <a:cubicBezTo>
                  <a:pt x="3994118" y="566929"/>
                  <a:pt x="4006596" y="554832"/>
                  <a:pt x="4011073" y="561404"/>
                </a:cubicBezTo>
                <a:cubicBezTo>
                  <a:pt x="4009072" y="562642"/>
                  <a:pt x="4008691" y="565214"/>
                  <a:pt x="4008310" y="567786"/>
                </a:cubicBezTo>
                <a:cubicBezTo>
                  <a:pt x="4010691" y="566452"/>
                  <a:pt x="4016216" y="557213"/>
                  <a:pt x="4017645" y="561880"/>
                </a:cubicBezTo>
                <a:cubicBezTo>
                  <a:pt x="4012120" y="566929"/>
                  <a:pt x="4017740" y="577501"/>
                  <a:pt x="4019836" y="580168"/>
                </a:cubicBezTo>
                <a:cubicBezTo>
                  <a:pt x="4022884" y="577501"/>
                  <a:pt x="4016883" y="568357"/>
                  <a:pt x="4020788" y="566262"/>
                </a:cubicBezTo>
                <a:cubicBezTo>
                  <a:pt x="4022598" y="571120"/>
                  <a:pt x="4026313" y="571596"/>
                  <a:pt x="4029075" y="574263"/>
                </a:cubicBezTo>
                <a:cubicBezTo>
                  <a:pt x="4026217" y="575787"/>
                  <a:pt x="4021550" y="575882"/>
                  <a:pt x="4021741" y="579502"/>
                </a:cubicBezTo>
                <a:cubicBezTo>
                  <a:pt x="4023455" y="579597"/>
                  <a:pt x="4024598" y="580930"/>
                  <a:pt x="4024979" y="583978"/>
                </a:cubicBezTo>
                <a:cubicBezTo>
                  <a:pt x="4046410" y="580930"/>
                  <a:pt x="4066222" y="574263"/>
                  <a:pt x="4078510" y="584455"/>
                </a:cubicBezTo>
                <a:cubicBezTo>
                  <a:pt x="4080986" y="580454"/>
                  <a:pt x="4089273" y="587312"/>
                  <a:pt x="4089178" y="575311"/>
                </a:cubicBezTo>
                <a:cubicBezTo>
                  <a:pt x="4090416" y="578930"/>
                  <a:pt x="4090702" y="584740"/>
                  <a:pt x="4093559" y="584645"/>
                </a:cubicBezTo>
                <a:cubicBezTo>
                  <a:pt x="4093178" y="581597"/>
                  <a:pt x="4091559" y="577597"/>
                  <a:pt x="4093749" y="576358"/>
                </a:cubicBezTo>
                <a:cubicBezTo>
                  <a:pt x="4101846" y="578930"/>
                  <a:pt x="4101846" y="580645"/>
                  <a:pt x="4110514" y="584169"/>
                </a:cubicBezTo>
                <a:cubicBezTo>
                  <a:pt x="4111752" y="573977"/>
                  <a:pt x="4100798" y="573406"/>
                  <a:pt x="4104894" y="569691"/>
                </a:cubicBezTo>
                <a:cubicBezTo>
                  <a:pt x="4107370" y="571882"/>
                  <a:pt x="4110037" y="566166"/>
                  <a:pt x="4111276" y="578359"/>
                </a:cubicBezTo>
                <a:cubicBezTo>
                  <a:pt x="4120324" y="572834"/>
                  <a:pt x="4122420" y="583597"/>
                  <a:pt x="4129468" y="582931"/>
                </a:cubicBezTo>
                <a:cubicBezTo>
                  <a:pt x="4128230" y="579883"/>
                  <a:pt x="4125182" y="578835"/>
                  <a:pt x="4130230" y="577215"/>
                </a:cubicBezTo>
                <a:cubicBezTo>
                  <a:pt x="4133659" y="581311"/>
                  <a:pt x="4135088" y="582264"/>
                  <a:pt x="4141184" y="587026"/>
                </a:cubicBezTo>
                <a:cubicBezTo>
                  <a:pt x="4140803" y="583312"/>
                  <a:pt x="4144804" y="582645"/>
                  <a:pt x="4145851" y="579978"/>
                </a:cubicBezTo>
                <a:cubicBezTo>
                  <a:pt x="4149280" y="583788"/>
                  <a:pt x="4152995" y="586645"/>
                  <a:pt x="4156710" y="589788"/>
                </a:cubicBezTo>
                <a:cubicBezTo>
                  <a:pt x="4162234" y="583121"/>
                  <a:pt x="4167283" y="589027"/>
                  <a:pt x="4169378" y="579978"/>
                </a:cubicBezTo>
                <a:cubicBezTo>
                  <a:pt x="4168521" y="576835"/>
                  <a:pt x="4166045" y="577406"/>
                  <a:pt x="4165568" y="573120"/>
                </a:cubicBezTo>
                <a:cubicBezTo>
                  <a:pt x="4172331" y="573120"/>
                  <a:pt x="4170712" y="567119"/>
                  <a:pt x="4174236" y="564738"/>
                </a:cubicBezTo>
                <a:cubicBezTo>
                  <a:pt x="4177665" y="572739"/>
                  <a:pt x="4167949" y="571405"/>
                  <a:pt x="4168711" y="577501"/>
                </a:cubicBezTo>
                <a:cubicBezTo>
                  <a:pt x="4174712" y="574930"/>
                  <a:pt x="4181951" y="577597"/>
                  <a:pt x="4185095" y="574549"/>
                </a:cubicBezTo>
                <a:cubicBezTo>
                  <a:pt x="4184047" y="570453"/>
                  <a:pt x="4179284" y="575025"/>
                  <a:pt x="4177951" y="571596"/>
                </a:cubicBezTo>
                <a:cubicBezTo>
                  <a:pt x="4181951" y="570262"/>
                  <a:pt x="4185952" y="568834"/>
                  <a:pt x="4189857" y="567500"/>
                </a:cubicBezTo>
                <a:cubicBezTo>
                  <a:pt x="4191095" y="576835"/>
                  <a:pt x="4194048" y="580930"/>
                  <a:pt x="4196620" y="587026"/>
                </a:cubicBezTo>
                <a:cubicBezTo>
                  <a:pt x="4200430" y="577787"/>
                  <a:pt x="4205573" y="577692"/>
                  <a:pt x="4209288" y="577215"/>
                </a:cubicBezTo>
                <a:cubicBezTo>
                  <a:pt x="4211764" y="565595"/>
                  <a:pt x="4207002" y="581026"/>
                  <a:pt x="4205478" y="570358"/>
                </a:cubicBezTo>
                <a:cubicBezTo>
                  <a:pt x="4214717" y="566262"/>
                  <a:pt x="4218908" y="564928"/>
                  <a:pt x="4226433" y="568548"/>
                </a:cubicBezTo>
                <a:cubicBezTo>
                  <a:pt x="4226433" y="566357"/>
                  <a:pt x="4225290" y="563500"/>
                  <a:pt x="4227195" y="562833"/>
                </a:cubicBezTo>
                <a:cubicBezTo>
                  <a:pt x="4228147" y="564643"/>
                  <a:pt x="4228528" y="567786"/>
                  <a:pt x="4230433" y="567214"/>
                </a:cubicBezTo>
                <a:cubicBezTo>
                  <a:pt x="4229290" y="562928"/>
                  <a:pt x="4230433" y="560261"/>
                  <a:pt x="4232529" y="558261"/>
                </a:cubicBezTo>
                <a:cubicBezTo>
                  <a:pt x="4234624" y="562833"/>
                  <a:pt x="4229005" y="571215"/>
                  <a:pt x="4236910" y="567690"/>
                </a:cubicBezTo>
                <a:cubicBezTo>
                  <a:pt x="4231291" y="562452"/>
                  <a:pt x="4241197" y="560833"/>
                  <a:pt x="4238434" y="556261"/>
                </a:cubicBezTo>
                <a:cubicBezTo>
                  <a:pt x="4242530" y="565405"/>
                  <a:pt x="4243673" y="545402"/>
                  <a:pt x="4246340" y="553498"/>
                </a:cubicBezTo>
                <a:cubicBezTo>
                  <a:pt x="4242054" y="557499"/>
                  <a:pt x="4253770" y="556451"/>
                  <a:pt x="4256056" y="558261"/>
                </a:cubicBezTo>
                <a:cubicBezTo>
                  <a:pt x="4254341" y="549498"/>
                  <a:pt x="4260437" y="548260"/>
                  <a:pt x="4263295" y="553022"/>
                </a:cubicBezTo>
                <a:cubicBezTo>
                  <a:pt x="4266248" y="543307"/>
                  <a:pt x="4266343" y="545307"/>
                  <a:pt x="4274534" y="546450"/>
                </a:cubicBezTo>
                <a:cubicBezTo>
                  <a:pt x="4264533" y="536925"/>
                  <a:pt x="4285679" y="537877"/>
                  <a:pt x="4273487" y="533210"/>
                </a:cubicBezTo>
                <a:cubicBezTo>
                  <a:pt x="4280821" y="537401"/>
                  <a:pt x="4286917" y="521018"/>
                  <a:pt x="4285964" y="531591"/>
                </a:cubicBezTo>
                <a:cubicBezTo>
                  <a:pt x="4285488" y="530067"/>
                  <a:pt x="4285012" y="528733"/>
                  <a:pt x="4283392" y="529781"/>
                </a:cubicBezTo>
                <a:cubicBezTo>
                  <a:pt x="4285202" y="540925"/>
                  <a:pt x="4281488" y="538354"/>
                  <a:pt x="4283012" y="546259"/>
                </a:cubicBezTo>
                <a:cubicBezTo>
                  <a:pt x="4287583" y="541878"/>
                  <a:pt x="4287298" y="533972"/>
                  <a:pt x="4291870" y="529590"/>
                </a:cubicBezTo>
                <a:cubicBezTo>
                  <a:pt x="4294251" y="535687"/>
                  <a:pt x="4301395" y="530829"/>
                  <a:pt x="4304157" y="536258"/>
                </a:cubicBezTo>
                <a:cubicBezTo>
                  <a:pt x="4303300" y="531496"/>
                  <a:pt x="4310443" y="532353"/>
                  <a:pt x="4310824" y="528448"/>
                </a:cubicBezTo>
                <a:cubicBezTo>
                  <a:pt x="4311777" y="531305"/>
                  <a:pt x="4312063" y="535687"/>
                  <a:pt x="4314539" y="535306"/>
                </a:cubicBezTo>
                <a:cubicBezTo>
                  <a:pt x="4321969" y="521399"/>
                  <a:pt x="4344257" y="547498"/>
                  <a:pt x="4355782" y="529210"/>
                </a:cubicBezTo>
                <a:cubicBezTo>
                  <a:pt x="4387501" y="546164"/>
                  <a:pt x="4424077" y="528638"/>
                  <a:pt x="4456748" y="540544"/>
                </a:cubicBezTo>
                <a:cubicBezTo>
                  <a:pt x="4476940" y="535877"/>
                  <a:pt x="4508468" y="540925"/>
                  <a:pt x="4521898" y="545212"/>
                </a:cubicBezTo>
                <a:cubicBezTo>
                  <a:pt x="4528661" y="536068"/>
                  <a:pt x="4545425" y="544926"/>
                  <a:pt x="4557141" y="549307"/>
                </a:cubicBezTo>
                <a:cubicBezTo>
                  <a:pt x="4560380" y="548164"/>
                  <a:pt x="4556665" y="541973"/>
                  <a:pt x="4559332" y="540449"/>
                </a:cubicBezTo>
                <a:cubicBezTo>
                  <a:pt x="4562094" y="553975"/>
                  <a:pt x="4573715" y="538258"/>
                  <a:pt x="4576858" y="542545"/>
                </a:cubicBezTo>
                <a:cubicBezTo>
                  <a:pt x="4575429" y="543592"/>
                  <a:pt x="4575143" y="545307"/>
                  <a:pt x="4576096" y="548164"/>
                </a:cubicBezTo>
                <a:cubicBezTo>
                  <a:pt x="4599623" y="541973"/>
                  <a:pt x="4624006" y="554356"/>
                  <a:pt x="4653629" y="559499"/>
                </a:cubicBezTo>
                <a:cubicBezTo>
                  <a:pt x="4651439" y="560737"/>
                  <a:pt x="4647914" y="561023"/>
                  <a:pt x="4648295" y="564071"/>
                </a:cubicBezTo>
                <a:cubicBezTo>
                  <a:pt x="4676775" y="570929"/>
                  <a:pt x="4704493" y="560166"/>
                  <a:pt x="4728877" y="579692"/>
                </a:cubicBezTo>
                <a:cubicBezTo>
                  <a:pt x="4727543" y="587979"/>
                  <a:pt x="4718399" y="577597"/>
                  <a:pt x="4717637" y="586264"/>
                </a:cubicBezTo>
                <a:cubicBezTo>
                  <a:pt x="4720209" y="594551"/>
                  <a:pt x="4728115" y="590551"/>
                  <a:pt x="4731067" y="597980"/>
                </a:cubicBezTo>
                <a:cubicBezTo>
                  <a:pt x="4698301" y="624269"/>
                  <a:pt x="4659916" y="608362"/>
                  <a:pt x="4621435" y="622364"/>
                </a:cubicBezTo>
                <a:cubicBezTo>
                  <a:pt x="4672774" y="626650"/>
                  <a:pt x="4724114" y="630937"/>
                  <a:pt x="4775930" y="634270"/>
                </a:cubicBezTo>
                <a:cubicBezTo>
                  <a:pt x="4776311" y="663893"/>
                  <a:pt x="4743259" y="659988"/>
                  <a:pt x="4729448" y="672180"/>
                </a:cubicBezTo>
                <a:cubicBezTo>
                  <a:pt x="4728972" y="681228"/>
                  <a:pt x="4736306" y="671989"/>
                  <a:pt x="4735830" y="680943"/>
                </a:cubicBezTo>
                <a:cubicBezTo>
                  <a:pt x="4733258" y="683324"/>
                  <a:pt x="4724876" y="681514"/>
                  <a:pt x="4726496" y="686848"/>
                </a:cubicBezTo>
                <a:cubicBezTo>
                  <a:pt x="4730591" y="691611"/>
                  <a:pt x="4734020" y="697993"/>
                  <a:pt x="4742688" y="692087"/>
                </a:cubicBezTo>
                <a:cubicBezTo>
                  <a:pt x="4743164" y="700278"/>
                  <a:pt x="4746974" y="700660"/>
                  <a:pt x="4748308" y="706565"/>
                </a:cubicBezTo>
                <a:cubicBezTo>
                  <a:pt x="4736021" y="696469"/>
                  <a:pt x="4704588" y="703803"/>
                  <a:pt x="4686872" y="708756"/>
                </a:cubicBezTo>
                <a:cubicBezTo>
                  <a:pt x="4700873" y="717995"/>
                  <a:pt x="4724209" y="714090"/>
                  <a:pt x="4728781" y="705232"/>
                </a:cubicBezTo>
                <a:cubicBezTo>
                  <a:pt x="4732877" y="720091"/>
                  <a:pt x="4756404" y="702469"/>
                  <a:pt x="4756690" y="714566"/>
                </a:cubicBezTo>
                <a:cubicBezTo>
                  <a:pt x="4763738" y="707422"/>
                  <a:pt x="4782217" y="707232"/>
                  <a:pt x="4790027" y="711232"/>
                </a:cubicBezTo>
                <a:cubicBezTo>
                  <a:pt x="4779455" y="716947"/>
                  <a:pt x="4763833" y="717233"/>
                  <a:pt x="4746784" y="717995"/>
                </a:cubicBezTo>
                <a:cubicBezTo>
                  <a:pt x="4749260" y="724091"/>
                  <a:pt x="4751451" y="725996"/>
                  <a:pt x="4747736" y="731330"/>
                </a:cubicBezTo>
                <a:cubicBezTo>
                  <a:pt x="4744498" y="723901"/>
                  <a:pt x="4745546" y="720948"/>
                  <a:pt x="4742783" y="719424"/>
                </a:cubicBezTo>
                <a:cubicBezTo>
                  <a:pt x="4737259" y="725234"/>
                  <a:pt x="4747546" y="732664"/>
                  <a:pt x="4739831" y="733997"/>
                </a:cubicBezTo>
                <a:cubicBezTo>
                  <a:pt x="4737640" y="729997"/>
                  <a:pt x="4743164" y="721615"/>
                  <a:pt x="4736878" y="721424"/>
                </a:cubicBezTo>
                <a:cubicBezTo>
                  <a:pt x="4732877" y="730663"/>
                  <a:pt x="4716494" y="714757"/>
                  <a:pt x="4706683" y="729139"/>
                </a:cubicBezTo>
                <a:cubicBezTo>
                  <a:pt x="4711160" y="734378"/>
                  <a:pt x="4721162" y="726758"/>
                  <a:pt x="4722114" y="740188"/>
                </a:cubicBezTo>
                <a:cubicBezTo>
                  <a:pt x="4708398" y="741331"/>
                  <a:pt x="4703255" y="744284"/>
                  <a:pt x="4691253" y="745427"/>
                </a:cubicBezTo>
                <a:cubicBezTo>
                  <a:pt x="4686967" y="760381"/>
                  <a:pt x="4703540" y="771049"/>
                  <a:pt x="4712398" y="762667"/>
                </a:cubicBezTo>
                <a:cubicBezTo>
                  <a:pt x="4713446" y="755524"/>
                  <a:pt x="4704112" y="754190"/>
                  <a:pt x="4709350" y="750094"/>
                </a:cubicBezTo>
                <a:cubicBezTo>
                  <a:pt x="4714494" y="760286"/>
                  <a:pt x="4729639" y="778384"/>
                  <a:pt x="4731353" y="761524"/>
                </a:cubicBezTo>
                <a:cubicBezTo>
                  <a:pt x="4732306" y="779050"/>
                  <a:pt x="4757738" y="759905"/>
                  <a:pt x="4755261" y="772383"/>
                </a:cubicBezTo>
                <a:cubicBezTo>
                  <a:pt x="4750498" y="770859"/>
                  <a:pt x="4730972" y="779241"/>
                  <a:pt x="4721923" y="775717"/>
                </a:cubicBezTo>
                <a:cubicBezTo>
                  <a:pt x="4684681" y="801720"/>
                  <a:pt x="4626007" y="786385"/>
                  <a:pt x="4578953" y="803434"/>
                </a:cubicBezTo>
                <a:cubicBezTo>
                  <a:pt x="4565047" y="797338"/>
                  <a:pt x="4551998" y="802672"/>
                  <a:pt x="4536376" y="808006"/>
                </a:cubicBezTo>
                <a:lnTo>
                  <a:pt x="4518279" y="808006"/>
                </a:lnTo>
                <a:cubicBezTo>
                  <a:pt x="4517707" y="806578"/>
                  <a:pt x="4516946" y="805720"/>
                  <a:pt x="4515517" y="806387"/>
                </a:cubicBezTo>
                <a:cubicBezTo>
                  <a:pt x="4514850" y="807054"/>
                  <a:pt x="4513898" y="807435"/>
                  <a:pt x="4513135" y="808006"/>
                </a:cubicBezTo>
                <a:lnTo>
                  <a:pt x="131731" y="808006"/>
                </a:lnTo>
                <a:cubicBezTo>
                  <a:pt x="131826" y="807816"/>
                  <a:pt x="131731" y="807721"/>
                  <a:pt x="131731" y="807530"/>
                </a:cubicBezTo>
                <a:cubicBezTo>
                  <a:pt x="131731" y="807721"/>
                  <a:pt x="131635" y="807816"/>
                  <a:pt x="131635" y="808006"/>
                </a:cubicBezTo>
                <a:lnTo>
                  <a:pt x="127254" y="808006"/>
                </a:lnTo>
                <a:cubicBezTo>
                  <a:pt x="125063" y="805625"/>
                  <a:pt x="121348" y="802672"/>
                  <a:pt x="114109" y="804006"/>
                </a:cubicBezTo>
                <a:cubicBezTo>
                  <a:pt x="130683" y="786289"/>
                  <a:pt x="163544" y="799339"/>
                  <a:pt x="172021" y="782575"/>
                </a:cubicBezTo>
                <a:cubicBezTo>
                  <a:pt x="179260" y="782765"/>
                  <a:pt x="177451" y="790004"/>
                  <a:pt x="184213" y="790480"/>
                </a:cubicBezTo>
                <a:cubicBezTo>
                  <a:pt x="184594" y="790576"/>
                  <a:pt x="184880" y="790480"/>
                  <a:pt x="185261" y="790576"/>
                </a:cubicBezTo>
                <a:cubicBezTo>
                  <a:pt x="184309" y="789718"/>
                  <a:pt x="183261" y="788766"/>
                  <a:pt x="182308" y="787813"/>
                </a:cubicBezTo>
                <a:cubicBezTo>
                  <a:pt x="183070" y="783432"/>
                  <a:pt x="190881" y="787147"/>
                  <a:pt x="190786" y="781717"/>
                </a:cubicBezTo>
                <a:cubicBezTo>
                  <a:pt x="190976" y="783146"/>
                  <a:pt x="191643" y="784384"/>
                  <a:pt x="192214" y="785718"/>
                </a:cubicBezTo>
                <a:cubicBezTo>
                  <a:pt x="192976" y="783432"/>
                  <a:pt x="193548" y="780955"/>
                  <a:pt x="195262" y="779622"/>
                </a:cubicBezTo>
                <a:cubicBezTo>
                  <a:pt x="187547" y="773240"/>
                  <a:pt x="168783" y="776574"/>
                  <a:pt x="159544" y="776955"/>
                </a:cubicBezTo>
                <a:cubicBezTo>
                  <a:pt x="158019" y="781908"/>
                  <a:pt x="162877" y="781717"/>
                  <a:pt x="166878" y="782194"/>
                </a:cubicBezTo>
                <a:cubicBezTo>
                  <a:pt x="157734" y="789909"/>
                  <a:pt x="150876" y="777145"/>
                  <a:pt x="140779" y="778669"/>
                </a:cubicBezTo>
                <a:cubicBezTo>
                  <a:pt x="141256" y="778574"/>
                  <a:pt x="141541" y="778288"/>
                  <a:pt x="141637" y="778003"/>
                </a:cubicBezTo>
                <a:cubicBezTo>
                  <a:pt x="138303" y="766287"/>
                  <a:pt x="126873" y="784765"/>
                  <a:pt x="129445" y="770097"/>
                </a:cubicBezTo>
                <a:cubicBezTo>
                  <a:pt x="125158" y="769240"/>
                  <a:pt x="122587" y="773526"/>
                  <a:pt x="121825" y="769525"/>
                </a:cubicBezTo>
                <a:cubicBezTo>
                  <a:pt x="114681" y="771145"/>
                  <a:pt x="128397" y="774383"/>
                  <a:pt x="123539" y="781336"/>
                </a:cubicBezTo>
                <a:cubicBezTo>
                  <a:pt x="114490" y="779526"/>
                  <a:pt x="111061" y="783718"/>
                  <a:pt x="107251" y="787337"/>
                </a:cubicBezTo>
                <a:cubicBezTo>
                  <a:pt x="95250" y="791433"/>
                  <a:pt x="119539" y="765620"/>
                  <a:pt x="127444" y="763048"/>
                </a:cubicBezTo>
                <a:cubicBezTo>
                  <a:pt x="130778" y="764191"/>
                  <a:pt x="131159" y="767430"/>
                  <a:pt x="134778" y="768287"/>
                </a:cubicBezTo>
                <a:cubicBezTo>
                  <a:pt x="141922" y="768763"/>
                  <a:pt x="129159" y="761524"/>
                  <a:pt x="140208" y="764001"/>
                </a:cubicBezTo>
                <a:cubicBezTo>
                  <a:pt x="134112" y="759429"/>
                  <a:pt x="138684" y="760000"/>
                  <a:pt x="135826" y="754380"/>
                </a:cubicBezTo>
                <a:cubicBezTo>
                  <a:pt x="130778" y="759810"/>
                  <a:pt x="132397" y="756571"/>
                  <a:pt x="122872" y="755714"/>
                </a:cubicBezTo>
                <a:cubicBezTo>
                  <a:pt x="124110" y="741426"/>
                  <a:pt x="137541" y="752857"/>
                  <a:pt x="139160" y="742951"/>
                </a:cubicBezTo>
                <a:cubicBezTo>
                  <a:pt x="148495" y="739998"/>
                  <a:pt x="140113" y="750951"/>
                  <a:pt x="146304" y="750475"/>
                </a:cubicBezTo>
                <a:cubicBezTo>
                  <a:pt x="152019" y="745999"/>
                  <a:pt x="151352" y="742474"/>
                  <a:pt x="157734" y="735045"/>
                </a:cubicBezTo>
                <a:cubicBezTo>
                  <a:pt x="167640" y="735235"/>
                  <a:pt x="173545" y="738664"/>
                  <a:pt x="174879" y="745618"/>
                </a:cubicBezTo>
                <a:cubicBezTo>
                  <a:pt x="160306" y="744284"/>
                  <a:pt x="153829" y="751714"/>
                  <a:pt x="141065" y="752380"/>
                </a:cubicBezTo>
                <a:cubicBezTo>
                  <a:pt x="138970" y="774193"/>
                  <a:pt x="164973" y="754285"/>
                  <a:pt x="165830" y="763525"/>
                </a:cubicBezTo>
                <a:cubicBezTo>
                  <a:pt x="168211" y="762667"/>
                  <a:pt x="170497" y="761810"/>
                  <a:pt x="171259" y="759238"/>
                </a:cubicBezTo>
                <a:cubicBezTo>
                  <a:pt x="170973" y="754380"/>
                  <a:pt x="160115" y="757810"/>
                  <a:pt x="158877" y="753714"/>
                </a:cubicBezTo>
                <a:cubicBezTo>
                  <a:pt x="173069" y="747808"/>
                  <a:pt x="181642" y="749047"/>
                  <a:pt x="189357" y="739331"/>
                </a:cubicBezTo>
                <a:cubicBezTo>
                  <a:pt x="188500" y="739045"/>
                  <a:pt x="187642" y="738855"/>
                  <a:pt x="186785" y="738569"/>
                </a:cubicBezTo>
                <a:cubicBezTo>
                  <a:pt x="186785" y="738569"/>
                  <a:pt x="186785" y="738760"/>
                  <a:pt x="186785" y="738760"/>
                </a:cubicBezTo>
                <a:cubicBezTo>
                  <a:pt x="186499" y="738569"/>
                  <a:pt x="186214" y="738474"/>
                  <a:pt x="185928" y="738283"/>
                </a:cubicBezTo>
                <a:cubicBezTo>
                  <a:pt x="179165" y="736283"/>
                  <a:pt x="172688" y="735045"/>
                  <a:pt x="168402" y="732473"/>
                </a:cubicBezTo>
                <a:cubicBezTo>
                  <a:pt x="168402" y="732092"/>
                  <a:pt x="168783" y="731806"/>
                  <a:pt x="169450" y="731616"/>
                </a:cubicBezTo>
                <a:cubicBezTo>
                  <a:pt x="166211" y="730568"/>
                  <a:pt x="162782" y="729520"/>
                  <a:pt x="159163" y="728568"/>
                </a:cubicBezTo>
                <a:cubicBezTo>
                  <a:pt x="159829" y="728853"/>
                  <a:pt x="160496" y="729044"/>
                  <a:pt x="160972" y="729425"/>
                </a:cubicBezTo>
                <a:cubicBezTo>
                  <a:pt x="153543" y="734473"/>
                  <a:pt x="146113" y="730378"/>
                  <a:pt x="137922" y="729806"/>
                </a:cubicBezTo>
                <a:cubicBezTo>
                  <a:pt x="138208" y="730663"/>
                  <a:pt x="138779" y="731330"/>
                  <a:pt x="140017" y="731425"/>
                </a:cubicBezTo>
                <a:cubicBezTo>
                  <a:pt x="138112" y="735521"/>
                  <a:pt x="134778" y="732759"/>
                  <a:pt x="131635" y="730378"/>
                </a:cubicBezTo>
                <a:cubicBezTo>
                  <a:pt x="131064" y="730568"/>
                  <a:pt x="130492" y="730568"/>
                  <a:pt x="129921" y="730759"/>
                </a:cubicBezTo>
                <a:cubicBezTo>
                  <a:pt x="129445" y="734569"/>
                  <a:pt x="129064" y="738474"/>
                  <a:pt x="128587" y="742284"/>
                </a:cubicBezTo>
                <a:cubicBezTo>
                  <a:pt x="121444" y="737331"/>
                  <a:pt x="125349" y="733235"/>
                  <a:pt x="129349" y="728949"/>
                </a:cubicBezTo>
                <a:cubicBezTo>
                  <a:pt x="128587" y="728568"/>
                  <a:pt x="127921" y="728282"/>
                  <a:pt x="127349" y="728187"/>
                </a:cubicBezTo>
                <a:cubicBezTo>
                  <a:pt x="128111" y="723329"/>
                  <a:pt x="130397" y="724567"/>
                  <a:pt x="132397" y="725234"/>
                </a:cubicBezTo>
                <a:cubicBezTo>
                  <a:pt x="132683" y="724853"/>
                  <a:pt x="133064" y="724472"/>
                  <a:pt x="133254" y="724091"/>
                </a:cubicBezTo>
                <a:cubicBezTo>
                  <a:pt x="133731" y="724567"/>
                  <a:pt x="134302" y="724758"/>
                  <a:pt x="134874" y="725044"/>
                </a:cubicBezTo>
                <a:cubicBezTo>
                  <a:pt x="135064" y="724758"/>
                  <a:pt x="135255" y="724567"/>
                  <a:pt x="135350" y="724091"/>
                </a:cubicBezTo>
                <a:cubicBezTo>
                  <a:pt x="136493" y="724282"/>
                  <a:pt x="136969" y="725139"/>
                  <a:pt x="137160" y="726091"/>
                </a:cubicBezTo>
                <a:cubicBezTo>
                  <a:pt x="143827" y="728377"/>
                  <a:pt x="153352" y="727330"/>
                  <a:pt x="158401" y="728473"/>
                </a:cubicBezTo>
                <a:cubicBezTo>
                  <a:pt x="153543" y="727139"/>
                  <a:pt x="148399" y="725901"/>
                  <a:pt x="142970" y="724663"/>
                </a:cubicBezTo>
                <a:cubicBezTo>
                  <a:pt x="133350" y="722662"/>
                  <a:pt x="153257" y="719995"/>
                  <a:pt x="150590" y="725234"/>
                </a:cubicBezTo>
                <a:cubicBezTo>
                  <a:pt x="155924" y="720757"/>
                  <a:pt x="159734" y="716471"/>
                  <a:pt x="156877" y="709423"/>
                </a:cubicBezTo>
                <a:cubicBezTo>
                  <a:pt x="158591" y="715423"/>
                  <a:pt x="168116" y="715138"/>
                  <a:pt x="166020" y="724091"/>
                </a:cubicBezTo>
                <a:cubicBezTo>
                  <a:pt x="168116" y="723805"/>
                  <a:pt x="168783" y="721996"/>
                  <a:pt x="171259" y="722186"/>
                </a:cubicBezTo>
                <a:cubicBezTo>
                  <a:pt x="170402" y="714090"/>
                  <a:pt x="154305" y="697135"/>
                  <a:pt x="149352" y="706565"/>
                </a:cubicBezTo>
                <a:cubicBezTo>
                  <a:pt x="141541" y="704374"/>
                  <a:pt x="146494" y="700088"/>
                  <a:pt x="147733" y="694754"/>
                </a:cubicBezTo>
                <a:cubicBezTo>
                  <a:pt x="143827" y="696469"/>
                  <a:pt x="137731" y="695897"/>
                  <a:pt x="139446" y="703422"/>
                </a:cubicBezTo>
                <a:cubicBezTo>
                  <a:pt x="132873" y="702850"/>
                  <a:pt x="137350" y="693325"/>
                  <a:pt x="127159" y="695611"/>
                </a:cubicBezTo>
                <a:cubicBezTo>
                  <a:pt x="140875" y="702660"/>
                  <a:pt x="105060" y="703803"/>
                  <a:pt x="114204" y="697040"/>
                </a:cubicBezTo>
                <a:cubicBezTo>
                  <a:pt x="109061" y="694659"/>
                  <a:pt x="102298" y="702184"/>
                  <a:pt x="108585" y="703612"/>
                </a:cubicBezTo>
                <a:cubicBezTo>
                  <a:pt x="105918" y="710280"/>
                  <a:pt x="105156" y="697993"/>
                  <a:pt x="98584" y="700564"/>
                </a:cubicBezTo>
                <a:cubicBezTo>
                  <a:pt x="92678" y="701898"/>
                  <a:pt x="96774" y="713709"/>
                  <a:pt x="87534" y="711423"/>
                </a:cubicBezTo>
                <a:cubicBezTo>
                  <a:pt x="98298" y="699612"/>
                  <a:pt x="80962" y="694183"/>
                  <a:pt x="73818" y="689420"/>
                </a:cubicBezTo>
                <a:cubicBezTo>
                  <a:pt x="77914" y="685991"/>
                  <a:pt x="88011" y="684372"/>
                  <a:pt x="86391" y="692659"/>
                </a:cubicBezTo>
                <a:cubicBezTo>
                  <a:pt x="90202" y="679133"/>
                  <a:pt x="98393" y="671799"/>
                  <a:pt x="103727" y="665989"/>
                </a:cubicBezTo>
                <a:cubicBezTo>
                  <a:pt x="105060" y="667227"/>
                  <a:pt x="99346" y="673228"/>
                  <a:pt x="105251" y="680086"/>
                </a:cubicBezTo>
                <a:cubicBezTo>
                  <a:pt x="113252" y="681800"/>
                  <a:pt x="114490" y="676466"/>
                  <a:pt x="123253" y="679038"/>
                </a:cubicBezTo>
                <a:cubicBezTo>
                  <a:pt x="122968" y="676276"/>
                  <a:pt x="124110" y="674942"/>
                  <a:pt x="126111" y="674561"/>
                </a:cubicBezTo>
                <a:cubicBezTo>
                  <a:pt x="117443" y="662464"/>
                  <a:pt x="87439" y="655416"/>
                  <a:pt x="71152" y="656559"/>
                </a:cubicBezTo>
                <a:cubicBezTo>
                  <a:pt x="72199" y="651987"/>
                  <a:pt x="65246" y="646748"/>
                  <a:pt x="59436" y="641700"/>
                </a:cubicBezTo>
                <a:cubicBezTo>
                  <a:pt x="60102" y="637318"/>
                  <a:pt x="68008" y="640747"/>
                  <a:pt x="67627" y="635318"/>
                </a:cubicBezTo>
                <a:cubicBezTo>
                  <a:pt x="72295" y="655606"/>
                  <a:pt x="100298" y="657702"/>
                  <a:pt x="124491" y="662750"/>
                </a:cubicBezTo>
                <a:cubicBezTo>
                  <a:pt x="125158" y="658559"/>
                  <a:pt x="121825" y="657607"/>
                  <a:pt x="122682" y="653225"/>
                </a:cubicBezTo>
                <a:cubicBezTo>
                  <a:pt x="111442" y="657416"/>
                  <a:pt x="95631" y="648844"/>
                  <a:pt x="90202" y="641509"/>
                </a:cubicBezTo>
                <a:cubicBezTo>
                  <a:pt x="85915" y="641128"/>
                  <a:pt x="83439" y="642748"/>
                  <a:pt x="82200" y="645605"/>
                </a:cubicBezTo>
                <a:cubicBezTo>
                  <a:pt x="77057" y="648463"/>
                  <a:pt x="86106" y="637509"/>
                  <a:pt x="85629" y="634270"/>
                </a:cubicBezTo>
                <a:cubicBezTo>
                  <a:pt x="81153" y="625317"/>
                  <a:pt x="72866" y="645796"/>
                  <a:pt x="72866" y="633318"/>
                </a:cubicBezTo>
                <a:cubicBezTo>
                  <a:pt x="75819" y="633127"/>
                  <a:pt x="74485" y="631127"/>
                  <a:pt x="73056" y="631032"/>
                </a:cubicBezTo>
                <a:cubicBezTo>
                  <a:pt x="81058" y="634080"/>
                  <a:pt x="104108" y="601695"/>
                  <a:pt x="104679" y="619411"/>
                </a:cubicBezTo>
                <a:cubicBezTo>
                  <a:pt x="112014" y="616935"/>
                  <a:pt x="104394" y="608267"/>
                  <a:pt x="100489" y="607410"/>
                </a:cubicBezTo>
                <a:cubicBezTo>
                  <a:pt x="101060" y="603028"/>
                  <a:pt x="108775" y="610744"/>
                  <a:pt x="115728" y="608553"/>
                </a:cubicBezTo>
                <a:cubicBezTo>
                  <a:pt x="113919" y="602743"/>
                  <a:pt x="114395" y="595027"/>
                  <a:pt x="106584" y="593884"/>
                </a:cubicBezTo>
                <a:cubicBezTo>
                  <a:pt x="127635" y="593408"/>
                  <a:pt x="129349" y="595123"/>
                  <a:pt x="157734" y="595313"/>
                </a:cubicBezTo>
                <a:cubicBezTo>
                  <a:pt x="143922" y="590265"/>
                  <a:pt x="148495" y="583978"/>
                  <a:pt x="133254" y="579502"/>
                </a:cubicBezTo>
                <a:cubicBezTo>
                  <a:pt x="127063" y="579692"/>
                  <a:pt x="135541" y="585979"/>
                  <a:pt x="137827" y="586836"/>
                </a:cubicBezTo>
                <a:cubicBezTo>
                  <a:pt x="134302" y="588741"/>
                  <a:pt x="125063" y="590551"/>
                  <a:pt x="127921" y="581407"/>
                </a:cubicBezTo>
                <a:cubicBezTo>
                  <a:pt x="124491" y="584359"/>
                  <a:pt x="113252" y="583883"/>
                  <a:pt x="120491" y="578549"/>
                </a:cubicBezTo>
                <a:cubicBezTo>
                  <a:pt x="118681" y="581692"/>
                  <a:pt x="110585" y="578263"/>
                  <a:pt x="109918" y="582454"/>
                </a:cubicBezTo>
                <a:cubicBezTo>
                  <a:pt x="112585" y="573310"/>
                  <a:pt x="94773" y="576263"/>
                  <a:pt x="90964" y="562452"/>
                </a:cubicBezTo>
                <a:cubicBezTo>
                  <a:pt x="97345" y="565405"/>
                  <a:pt x="103060" y="569024"/>
                  <a:pt x="113538" y="568738"/>
                </a:cubicBezTo>
                <a:cubicBezTo>
                  <a:pt x="113728" y="562738"/>
                  <a:pt x="104298" y="564262"/>
                  <a:pt x="101346" y="560833"/>
                </a:cubicBezTo>
                <a:cubicBezTo>
                  <a:pt x="103727" y="558451"/>
                  <a:pt x="109823" y="561690"/>
                  <a:pt x="101632" y="556261"/>
                </a:cubicBezTo>
                <a:cubicBezTo>
                  <a:pt x="107347" y="551212"/>
                  <a:pt x="117348" y="547688"/>
                  <a:pt x="119443" y="557499"/>
                </a:cubicBezTo>
                <a:cubicBezTo>
                  <a:pt x="125253" y="557023"/>
                  <a:pt x="120205" y="543021"/>
                  <a:pt x="127635" y="551117"/>
                </a:cubicBezTo>
                <a:cubicBezTo>
                  <a:pt x="128778" y="545878"/>
                  <a:pt x="127921" y="542259"/>
                  <a:pt x="125920" y="539401"/>
                </a:cubicBezTo>
                <a:cubicBezTo>
                  <a:pt x="123539" y="540259"/>
                  <a:pt x="121253" y="541116"/>
                  <a:pt x="120491" y="543688"/>
                </a:cubicBezTo>
                <a:cubicBezTo>
                  <a:pt x="113538" y="540068"/>
                  <a:pt x="123253" y="533496"/>
                  <a:pt x="124110" y="529972"/>
                </a:cubicBezTo>
                <a:cubicBezTo>
                  <a:pt x="110585" y="522256"/>
                  <a:pt x="111252" y="535877"/>
                  <a:pt x="97917" y="537306"/>
                </a:cubicBezTo>
                <a:cubicBezTo>
                  <a:pt x="100679" y="534448"/>
                  <a:pt x="105156" y="533305"/>
                  <a:pt x="106203" y="528638"/>
                </a:cubicBezTo>
                <a:cubicBezTo>
                  <a:pt x="97631" y="526352"/>
                  <a:pt x="102298" y="537877"/>
                  <a:pt x="92964" y="534734"/>
                </a:cubicBezTo>
                <a:cubicBezTo>
                  <a:pt x="91726" y="527495"/>
                  <a:pt x="96202" y="526447"/>
                  <a:pt x="96583" y="521018"/>
                </a:cubicBezTo>
                <a:cubicBezTo>
                  <a:pt x="104679" y="527495"/>
                  <a:pt x="123634" y="520923"/>
                  <a:pt x="132207" y="523685"/>
                </a:cubicBezTo>
                <a:cubicBezTo>
                  <a:pt x="128397" y="513017"/>
                  <a:pt x="105918" y="515017"/>
                  <a:pt x="110680" y="503492"/>
                </a:cubicBezTo>
                <a:cubicBezTo>
                  <a:pt x="107918" y="504826"/>
                  <a:pt x="107632" y="508636"/>
                  <a:pt x="102679" y="507588"/>
                </a:cubicBezTo>
                <a:cubicBezTo>
                  <a:pt x="100584" y="499682"/>
                  <a:pt x="95821" y="494062"/>
                  <a:pt x="89535" y="489490"/>
                </a:cubicBezTo>
                <a:cubicBezTo>
                  <a:pt x="94297" y="475203"/>
                  <a:pt x="110585" y="486061"/>
                  <a:pt x="109061" y="467583"/>
                </a:cubicBezTo>
                <a:cubicBezTo>
                  <a:pt x="124301" y="467297"/>
                  <a:pt x="126968" y="473298"/>
                  <a:pt x="134207" y="474155"/>
                </a:cubicBezTo>
                <a:cubicBezTo>
                  <a:pt x="131159" y="475012"/>
                  <a:pt x="123920" y="475679"/>
                  <a:pt x="123158" y="485013"/>
                </a:cubicBezTo>
                <a:cubicBezTo>
                  <a:pt x="131159" y="483489"/>
                  <a:pt x="131350" y="477679"/>
                  <a:pt x="130397" y="490157"/>
                </a:cubicBezTo>
                <a:cubicBezTo>
                  <a:pt x="138303" y="491776"/>
                  <a:pt x="138874" y="485776"/>
                  <a:pt x="138874" y="479108"/>
                </a:cubicBezTo>
                <a:cubicBezTo>
                  <a:pt x="156972" y="478822"/>
                  <a:pt x="148685" y="476155"/>
                  <a:pt x="162115" y="476155"/>
                </a:cubicBezTo>
                <a:cubicBezTo>
                  <a:pt x="163449" y="480346"/>
                  <a:pt x="164020" y="487681"/>
                  <a:pt x="176879" y="484156"/>
                </a:cubicBezTo>
                <a:cubicBezTo>
                  <a:pt x="174879" y="528543"/>
                  <a:pt x="229457" y="508636"/>
                  <a:pt x="260699" y="527590"/>
                </a:cubicBezTo>
                <a:cubicBezTo>
                  <a:pt x="268319" y="526543"/>
                  <a:pt x="270986" y="520256"/>
                  <a:pt x="281559" y="522161"/>
                </a:cubicBezTo>
                <a:cubicBezTo>
                  <a:pt x="290322" y="540354"/>
                  <a:pt x="341471" y="537211"/>
                  <a:pt x="354997" y="532258"/>
                </a:cubicBezTo>
                <a:cubicBezTo>
                  <a:pt x="371475" y="538449"/>
                  <a:pt x="398050" y="538449"/>
                  <a:pt x="421672" y="538830"/>
                </a:cubicBezTo>
                <a:cubicBezTo>
                  <a:pt x="422624" y="536734"/>
                  <a:pt x="423576" y="534639"/>
                  <a:pt x="424243" y="532448"/>
                </a:cubicBezTo>
                <a:cubicBezTo>
                  <a:pt x="425100" y="534639"/>
                  <a:pt x="425100" y="536734"/>
                  <a:pt x="425196" y="538925"/>
                </a:cubicBezTo>
                <a:cubicBezTo>
                  <a:pt x="429958" y="539020"/>
                  <a:pt x="434721" y="539211"/>
                  <a:pt x="439102" y="539401"/>
                </a:cubicBezTo>
                <a:cubicBezTo>
                  <a:pt x="442341" y="536544"/>
                  <a:pt x="445484" y="534544"/>
                  <a:pt x="451771" y="537115"/>
                </a:cubicBezTo>
                <a:cubicBezTo>
                  <a:pt x="454247" y="538163"/>
                  <a:pt x="456057" y="539687"/>
                  <a:pt x="457581" y="541402"/>
                </a:cubicBezTo>
                <a:cubicBezTo>
                  <a:pt x="459105" y="541687"/>
                  <a:pt x="460534" y="542068"/>
                  <a:pt x="461867" y="542449"/>
                </a:cubicBezTo>
                <a:cubicBezTo>
                  <a:pt x="461581" y="543878"/>
                  <a:pt x="461010" y="544926"/>
                  <a:pt x="460248" y="545593"/>
                </a:cubicBezTo>
                <a:cubicBezTo>
                  <a:pt x="462343" y="550831"/>
                  <a:pt x="461200" y="556927"/>
                  <a:pt x="456628" y="560833"/>
                </a:cubicBezTo>
                <a:cubicBezTo>
                  <a:pt x="457105" y="560833"/>
                  <a:pt x="457486" y="560833"/>
                  <a:pt x="457962" y="560833"/>
                </a:cubicBezTo>
                <a:cubicBezTo>
                  <a:pt x="456152" y="563023"/>
                  <a:pt x="451961" y="562833"/>
                  <a:pt x="452342" y="567405"/>
                </a:cubicBezTo>
                <a:cubicBezTo>
                  <a:pt x="449008" y="567119"/>
                  <a:pt x="445579" y="566929"/>
                  <a:pt x="442150" y="566643"/>
                </a:cubicBezTo>
                <a:cubicBezTo>
                  <a:pt x="442722" y="566166"/>
                  <a:pt x="442912" y="565405"/>
                  <a:pt x="443293" y="564833"/>
                </a:cubicBezTo>
                <a:cubicBezTo>
                  <a:pt x="426720" y="564166"/>
                  <a:pt x="429958" y="552546"/>
                  <a:pt x="433387" y="546259"/>
                </a:cubicBezTo>
                <a:cubicBezTo>
                  <a:pt x="431101" y="545021"/>
                  <a:pt x="428720" y="543973"/>
                  <a:pt x="426053" y="543402"/>
                </a:cubicBezTo>
                <a:cubicBezTo>
                  <a:pt x="426529" y="544831"/>
                  <a:pt x="427387" y="546164"/>
                  <a:pt x="428815" y="547593"/>
                </a:cubicBezTo>
                <a:cubicBezTo>
                  <a:pt x="426339" y="550831"/>
                  <a:pt x="423958" y="549117"/>
                  <a:pt x="421672" y="547212"/>
                </a:cubicBezTo>
                <a:cubicBezTo>
                  <a:pt x="425005" y="550164"/>
                  <a:pt x="426625" y="561404"/>
                  <a:pt x="429863" y="562452"/>
                </a:cubicBezTo>
                <a:cubicBezTo>
                  <a:pt x="431577" y="566357"/>
                  <a:pt x="426625" y="567024"/>
                  <a:pt x="424434" y="563785"/>
                </a:cubicBezTo>
                <a:cubicBezTo>
                  <a:pt x="424053" y="567976"/>
                  <a:pt x="422148" y="566929"/>
                  <a:pt x="418814" y="568453"/>
                </a:cubicBezTo>
                <a:cubicBezTo>
                  <a:pt x="414718" y="564928"/>
                  <a:pt x="424720" y="562166"/>
                  <a:pt x="426529" y="559023"/>
                </a:cubicBezTo>
                <a:cubicBezTo>
                  <a:pt x="408146" y="561976"/>
                  <a:pt x="429101" y="555022"/>
                  <a:pt x="416052" y="551784"/>
                </a:cubicBezTo>
                <a:cubicBezTo>
                  <a:pt x="416909" y="548640"/>
                  <a:pt x="418433" y="545593"/>
                  <a:pt x="419957" y="542449"/>
                </a:cubicBezTo>
                <a:cubicBezTo>
                  <a:pt x="410813" y="541973"/>
                  <a:pt x="401574" y="544545"/>
                  <a:pt x="397288" y="549307"/>
                </a:cubicBezTo>
                <a:cubicBezTo>
                  <a:pt x="384238" y="542068"/>
                  <a:pt x="348996" y="532924"/>
                  <a:pt x="343471" y="549974"/>
                </a:cubicBezTo>
                <a:cubicBezTo>
                  <a:pt x="343186" y="545116"/>
                  <a:pt x="332518" y="536163"/>
                  <a:pt x="333280" y="549212"/>
                </a:cubicBezTo>
                <a:cubicBezTo>
                  <a:pt x="330327" y="548545"/>
                  <a:pt x="331470" y="544831"/>
                  <a:pt x="331279" y="542068"/>
                </a:cubicBezTo>
                <a:cubicBezTo>
                  <a:pt x="318801" y="548926"/>
                  <a:pt x="268700" y="538639"/>
                  <a:pt x="241744" y="540163"/>
                </a:cubicBezTo>
                <a:cubicBezTo>
                  <a:pt x="273081" y="559118"/>
                  <a:pt x="320040" y="551784"/>
                  <a:pt x="365855" y="558642"/>
                </a:cubicBezTo>
                <a:cubicBezTo>
                  <a:pt x="360235" y="565976"/>
                  <a:pt x="339375" y="567786"/>
                  <a:pt x="336994" y="568167"/>
                </a:cubicBezTo>
                <a:cubicBezTo>
                  <a:pt x="321469" y="570738"/>
                  <a:pt x="309657" y="571024"/>
                  <a:pt x="296132" y="567500"/>
                </a:cubicBezTo>
                <a:cubicBezTo>
                  <a:pt x="293751" y="567976"/>
                  <a:pt x="288607" y="577215"/>
                  <a:pt x="292894" y="576549"/>
                </a:cubicBezTo>
                <a:cubicBezTo>
                  <a:pt x="285940" y="578930"/>
                  <a:pt x="285655" y="564452"/>
                  <a:pt x="270319" y="570262"/>
                </a:cubicBezTo>
                <a:cubicBezTo>
                  <a:pt x="272224" y="573882"/>
                  <a:pt x="276320" y="575691"/>
                  <a:pt x="282702" y="575882"/>
                </a:cubicBezTo>
                <a:cubicBezTo>
                  <a:pt x="274510" y="582169"/>
                  <a:pt x="258699" y="568357"/>
                  <a:pt x="254127" y="580740"/>
                </a:cubicBezTo>
                <a:cubicBezTo>
                  <a:pt x="244983" y="574358"/>
                  <a:pt x="242220" y="576644"/>
                  <a:pt x="228981" y="574263"/>
                </a:cubicBezTo>
                <a:cubicBezTo>
                  <a:pt x="230791" y="572072"/>
                  <a:pt x="234981" y="572263"/>
                  <a:pt x="234601" y="567690"/>
                </a:cubicBezTo>
                <a:cubicBezTo>
                  <a:pt x="245840" y="570453"/>
                  <a:pt x="253936" y="579692"/>
                  <a:pt x="265462" y="565309"/>
                </a:cubicBezTo>
                <a:cubicBezTo>
                  <a:pt x="256318" y="574168"/>
                  <a:pt x="239839" y="563214"/>
                  <a:pt x="235267" y="558451"/>
                </a:cubicBezTo>
                <a:cubicBezTo>
                  <a:pt x="234981" y="566738"/>
                  <a:pt x="220408" y="583026"/>
                  <a:pt x="214027" y="568548"/>
                </a:cubicBezTo>
                <a:cubicBezTo>
                  <a:pt x="217837" y="566166"/>
                  <a:pt x="220313" y="566548"/>
                  <a:pt x="221456" y="571405"/>
                </a:cubicBezTo>
                <a:cubicBezTo>
                  <a:pt x="224218" y="570072"/>
                  <a:pt x="224504" y="566262"/>
                  <a:pt x="229457" y="567310"/>
                </a:cubicBezTo>
                <a:cubicBezTo>
                  <a:pt x="230314" y="561595"/>
                  <a:pt x="226028" y="559880"/>
                  <a:pt x="225266" y="555403"/>
                </a:cubicBezTo>
                <a:cubicBezTo>
                  <a:pt x="221266" y="557785"/>
                  <a:pt x="214693" y="557499"/>
                  <a:pt x="212026" y="561404"/>
                </a:cubicBezTo>
                <a:cubicBezTo>
                  <a:pt x="201263" y="560547"/>
                  <a:pt x="202025" y="550831"/>
                  <a:pt x="191929" y="555213"/>
                </a:cubicBezTo>
                <a:cubicBezTo>
                  <a:pt x="193167" y="553213"/>
                  <a:pt x="194500" y="551308"/>
                  <a:pt x="197358" y="551022"/>
                </a:cubicBezTo>
                <a:cubicBezTo>
                  <a:pt x="187261" y="549212"/>
                  <a:pt x="165735" y="538925"/>
                  <a:pt x="161925" y="546069"/>
                </a:cubicBezTo>
                <a:cubicBezTo>
                  <a:pt x="162020" y="547879"/>
                  <a:pt x="169735" y="553689"/>
                  <a:pt x="169354" y="548926"/>
                </a:cubicBezTo>
                <a:cubicBezTo>
                  <a:pt x="173164" y="569024"/>
                  <a:pt x="201549" y="556832"/>
                  <a:pt x="211074" y="572929"/>
                </a:cubicBezTo>
                <a:cubicBezTo>
                  <a:pt x="205168" y="572453"/>
                  <a:pt x="199168" y="571977"/>
                  <a:pt x="193262" y="571596"/>
                </a:cubicBezTo>
                <a:cubicBezTo>
                  <a:pt x="204597" y="578835"/>
                  <a:pt x="224790" y="580454"/>
                  <a:pt x="231076" y="579025"/>
                </a:cubicBezTo>
                <a:cubicBezTo>
                  <a:pt x="237172" y="580359"/>
                  <a:pt x="232315" y="584931"/>
                  <a:pt x="227647" y="584074"/>
                </a:cubicBezTo>
                <a:cubicBezTo>
                  <a:pt x="259651" y="596837"/>
                  <a:pt x="294989" y="603219"/>
                  <a:pt x="331851" y="606838"/>
                </a:cubicBezTo>
                <a:cubicBezTo>
                  <a:pt x="331470" y="605410"/>
                  <a:pt x="331279" y="603981"/>
                  <a:pt x="331470" y="602266"/>
                </a:cubicBezTo>
                <a:cubicBezTo>
                  <a:pt x="338518" y="599123"/>
                  <a:pt x="338518" y="600171"/>
                  <a:pt x="346234" y="602743"/>
                </a:cubicBezTo>
                <a:cubicBezTo>
                  <a:pt x="346043" y="604648"/>
                  <a:pt x="345757" y="606362"/>
                  <a:pt x="345376" y="607981"/>
                </a:cubicBezTo>
                <a:cubicBezTo>
                  <a:pt x="385667" y="611125"/>
                  <a:pt x="427482" y="611505"/>
                  <a:pt x="468820" y="613315"/>
                </a:cubicBezTo>
                <a:cubicBezTo>
                  <a:pt x="470630" y="587407"/>
                  <a:pt x="474440" y="564738"/>
                  <a:pt x="479965" y="545021"/>
                </a:cubicBezTo>
                <a:cubicBezTo>
                  <a:pt x="474440" y="544450"/>
                  <a:pt x="469201" y="543688"/>
                  <a:pt x="464153" y="542640"/>
                </a:cubicBezTo>
                <a:cubicBezTo>
                  <a:pt x="468058" y="542830"/>
                  <a:pt x="475012" y="541306"/>
                  <a:pt x="481298" y="540259"/>
                </a:cubicBezTo>
                <a:cubicBezTo>
                  <a:pt x="481489" y="539782"/>
                  <a:pt x="481584" y="539211"/>
                  <a:pt x="481774" y="538735"/>
                </a:cubicBezTo>
                <a:cubicBezTo>
                  <a:pt x="481108" y="539115"/>
                  <a:pt x="480441" y="539592"/>
                  <a:pt x="479774" y="540449"/>
                </a:cubicBezTo>
                <a:cubicBezTo>
                  <a:pt x="473773" y="536830"/>
                  <a:pt x="480060" y="533972"/>
                  <a:pt x="476726" y="530448"/>
                </a:cubicBezTo>
                <a:cubicBezTo>
                  <a:pt x="479869" y="530734"/>
                  <a:pt x="481965" y="531591"/>
                  <a:pt x="483775" y="532734"/>
                </a:cubicBezTo>
                <a:cubicBezTo>
                  <a:pt x="484156" y="531686"/>
                  <a:pt x="484537" y="530734"/>
                  <a:pt x="484918" y="529686"/>
                </a:cubicBezTo>
                <a:cubicBezTo>
                  <a:pt x="483775" y="528066"/>
                  <a:pt x="482536" y="526257"/>
                  <a:pt x="480631" y="524066"/>
                </a:cubicBezTo>
                <a:cubicBezTo>
                  <a:pt x="469392" y="521971"/>
                  <a:pt x="465582" y="531019"/>
                  <a:pt x="460438" y="531210"/>
                </a:cubicBezTo>
                <a:cubicBezTo>
                  <a:pt x="454914" y="520542"/>
                  <a:pt x="476821" y="523780"/>
                  <a:pt x="482727" y="519304"/>
                </a:cubicBezTo>
                <a:cubicBezTo>
                  <a:pt x="484632" y="521971"/>
                  <a:pt x="485680" y="523590"/>
                  <a:pt x="486632" y="524923"/>
                </a:cubicBezTo>
                <a:cubicBezTo>
                  <a:pt x="490251" y="515398"/>
                  <a:pt x="494347" y="506635"/>
                  <a:pt x="498919" y="498730"/>
                </a:cubicBezTo>
                <a:cubicBezTo>
                  <a:pt x="498729" y="497777"/>
                  <a:pt x="499300" y="496539"/>
                  <a:pt x="501300" y="494824"/>
                </a:cubicBezTo>
                <a:cubicBezTo>
                  <a:pt x="501491" y="494538"/>
                  <a:pt x="501682" y="494253"/>
                  <a:pt x="501872" y="493967"/>
                </a:cubicBezTo>
                <a:cubicBezTo>
                  <a:pt x="494824" y="492062"/>
                  <a:pt x="487299" y="500349"/>
                  <a:pt x="480726" y="489586"/>
                </a:cubicBezTo>
                <a:cubicBezTo>
                  <a:pt x="486823" y="488824"/>
                  <a:pt x="493014" y="485490"/>
                  <a:pt x="499110" y="483966"/>
                </a:cubicBezTo>
                <a:cubicBezTo>
                  <a:pt x="504920" y="476822"/>
                  <a:pt x="493300" y="477775"/>
                  <a:pt x="494347" y="472155"/>
                </a:cubicBezTo>
                <a:cubicBezTo>
                  <a:pt x="488156" y="469488"/>
                  <a:pt x="489299" y="482442"/>
                  <a:pt x="481584" y="473107"/>
                </a:cubicBezTo>
                <a:cubicBezTo>
                  <a:pt x="488537" y="472155"/>
                  <a:pt x="489109" y="465963"/>
                  <a:pt x="492728" y="467202"/>
                </a:cubicBezTo>
                <a:lnTo>
                  <a:pt x="490588" y="460259"/>
                </a:lnTo>
                <a:lnTo>
                  <a:pt x="496889" y="469281"/>
                </a:lnTo>
                <a:lnTo>
                  <a:pt x="493681" y="469678"/>
                </a:lnTo>
                <a:cubicBezTo>
                  <a:pt x="495014" y="468059"/>
                  <a:pt x="496157" y="468916"/>
                  <a:pt x="497300" y="469869"/>
                </a:cubicBezTo>
                <a:lnTo>
                  <a:pt x="496889" y="469281"/>
                </a:lnTo>
                <a:lnTo>
                  <a:pt x="502920" y="468535"/>
                </a:lnTo>
                <a:cubicBezTo>
                  <a:pt x="493585" y="461582"/>
                  <a:pt x="498062" y="459677"/>
                  <a:pt x="505301" y="457105"/>
                </a:cubicBezTo>
                <a:cubicBezTo>
                  <a:pt x="500348" y="455296"/>
                  <a:pt x="505206" y="446628"/>
                  <a:pt x="498443" y="450152"/>
                </a:cubicBezTo>
                <a:cubicBezTo>
                  <a:pt x="506349" y="456534"/>
                  <a:pt x="492157" y="455772"/>
                  <a:pt x="494824" y="449962"/>
                </a:cubicBezTo>
                <a:lnTo>
                  <a:pt x="489579" y="456983"/>
                </a:lnTo>
                <a:lnTo>
                  <a:pt x="488061" y="452057"/>
                </a:lnTo>
                <a:cubicBezTo>
                  <a:pt x="484060" y="450438"/>
                  <a:pt x="480726" y="464154"/>
                  <a:pt x="477298" y="451486"/>
                </a:cubicBezTo>
                <a:cubicBezTo>
                  <a:pt x="472630" y="453962"/>
                  <a:pt x="473488" y="456724"/>
                  <a:pt x="471487" y="459391"/>
                </a:cubicBezTo>
                <a:cubicBezTo>
                  <a:pt x="468439" y="458534"/>
                  <a:pt x="473488" y="447771"/>
                  <a:pt x="461010" y="452248"/>
                </a:cubicBezTo>
                <a:cubicBezTo>
                  <a:pt x="460534" y="454914"/>
                  <a:pt x="461296" y="457772"/>
                  <a:pt x="462439" y="460534"/>
                </a:cubicBezTo>
                <a:cubicBezTo>
                  <a:pt x="459962" y="461868"/>
                  <a:pt x="457771" y="458153"/>
                  <a:pt x="455200" y="460153"/>
                </a:cubicBezTo>
                <a:cubicBezTo>
                  <a:pt x="453390" y="461677"/>
                  <a:pt x="455771" y="463487"/>
                  <a:pt x="456724" y="465202"/>
                </a:cubicBezTo>
                <a:cubicBezTo>
                  <a:pt x="445103" y="466059"/>
                  <a:pt x="458533" y="454438"/>
                  <a:pt x="459295" y="450533"/>
                </a:cubicBezTo>
                <a:cubicBezTo>
                  <a:pt x="453009" y="451200"/>
                  <a:pt x="447389" y="456248"/>
                  <a:pt x="449675" y="461487"/>
                </a:cubicBezTo>
                <a:cubicBezTo>
                  <a:pt x="444436" y="459582"/>
                  <a:pt x="443389" y="459963"/>
                  <a:pt x="436435" y="454724"/>
                </a:cubicBezTo>
                <a:cubicBezTo>
                  <a:pt x="431101" y="457677"/>
                  <a:pt x="424434" y="458534"/>
                  <a:pt x="417195" y="458439"/>
                </a:cubicBezTo>
                <a:cubicBezTo>
                  <a:pt x="416814" y="470155"/>
                  <a:pt x="409956" y="473679"/>
                  <a:pt x="399669" y="472917"/>
                </a:cubicBezTo>
                <a:cubicBezTo>
                  <a:pt x="398145" y="487871"/>
                  <a:pt x="381952" y="484156"/>
                  <a:pt x="378428" y="496444"/>
                </a:cubicBezTo>
                <a:cubicBezTo>
                  <a:pt x="351091" y="493491"/>
                  <a:pt x="326231" y="452152"/>
                  <a:pt x="336232" y="424244"/>
                </a:cubicBezTo>
                <a:cubicBezTo>
                  <a:pt x="339090" y="416053"/>
                  <a:pt x="348329" y="411195"/>
                  <a:pt x="356521" y="406337"/>
                </a:cubicBezTo>
                <a:cubicBezTo>
                  <a:pt x="358140" y="405385"/>
                  <a:pt x="358045" y="401956"/>
                  <a:pt x="359569" y="401098"/>
                </a:cubicBezTo>
                <a:cubicBezTo>
                  <a:pt x="388144" y="384715"/>
                  <a:pt x="425958" y="398146"/>
                  <a:pt x="445675" y="418815"/>
                </a:cubicBezTo>
                <a:cubicBezTo>
                  <a:pt x="447770" y="423577"/>
                  <a:pt x="439102" y="425006"/>
                  <a:pt x="444341" y="426339"/>
                </a:cubicBezTo>
                <a:cubicBezTo>
                  <a:pt x="440722" y="431578"/>
                  <a:pt x="436721" y="420815"/>
                  <a:pt x="441198" y="420053"/>
                </a:cubicBezTo>
                <a:cubicBezTo>
                  <a:pt x="432435" y="417291"/>
                  <a:pt x="431006" y="423958"/>
                  <a:pt x="423672" y="423006"/>
                </a:cubicBezTo>
                <a:cubicBezTo>
                  <a:pt x="422910" y="417386"/>
                  <a:pt x="427387" y="418529"/>
                  <a:pt x="427387" y="413957"/>
                </a:cubicBezTo>
                <a:cubicBezTo>
                  <a:pt x="413480" y="402337"/>
                  <a:pt x="401764" y="434912"/>
                  <a:pt x="421576" y="434150"/>
                </a:cubicBezTo>
                <a:cubicBezTo>
                  <a:pt x="417671" y="438341"/>
                  <a:pt x="409670" y="437388"/>
                  <a:pt x="407194" y="443389"/>
                </a:cubicBezTo>
                <a:cubicBezTo>
                  <a:pt x="410051" y="455962"/>
                  <a:pt x="418814" y="449104"/>
                  <a:pt x="428815" y="447676"/>
                </a:cubicBezTo>
                <a:cubicBezTo>
                  <a:pt x="428720" y="447485"/>
                  <a:pt x="428815" y="447390"/>
                  <a:pt x="428720" y="447199"/>
                </a:cubicBezTo>
                <a:cubicBezTo>
                  <a:pt x="429101" y="447295"/>
                  <a:pt x="429292" y="447485"/>
                  <a:pt x="429673" y="447580"/>
                </a:cubicBezTo>
                <a:cubicBezTo>
                  <a:pt x="430435" y="447485"/>
                  <a:pt x="431197" y="447390"/>
                  <a:pt x="431959" y="447390"/>
                </a:cubicBezTo>
                <a:cubicBezTo>
                  <a:pt x="434340" y="441675"/>
                  <a:pt x="429196" y="441008"/>
                  <a:pt x="433673" y="438055"/>
                </a:cubicBezTo>
                <a:cubicBezTo>
                  <a:pt x="437054" y="440484"/>
                  <a:pt x="438983" y="440603"/>
                  <a:pt x="440960" y="440115"/>
                </a:cubicBezTo>
                <a:lnTo>
                  <a:pt x="447185" y="438814"/>
                </a:lnTo>
                <a:lnTo>
                  <a:pt x="446913" y="442723"/>
                </a:lnTo>
                <a:cubicBezTo>
                  <a:pt x="447484" y="441389"/>
                  <a:pt x="448056" y="440056"/>
                  <a:pt x="448532" y="438532"/>
                </a:cubicBezTo>
                <a:lnTo>
                  <a:pt x="447185" y="438814"/>
                </a:lnTo>
                <a:lnTo>
                  <a:pt x="447675" y="431769"/>
                </a:lnTo>
                <a:cubicBezTo>
                  <a:pt x="453390" y="427673"/>
                  <a:pt x="458343" y="436246"/>
                  <a:pt x="463486" y="440913"/>
                </a:cubicBezTo>
                <a:cubicBezTo>
                  <a:pt x="448437" y="437388"/>
                  <a:pt x="468154" y="453867"/>
                  <a:pt x="474345" y="441484"/>
                </a:cubicBezTo>
                <a:cubicBezTo>
                  <a:pt x="473869" y="449104"/>
                  <a:pt x="483013" y="451200"/>
                  <a:pt x="488537" y="445580"/>
                </a:cubicBezTo>
                <a:cubicBezTo>
                  <a:pt x="484060" y="439389"/>
                  <a:pt x="478822" y="446437"/>
                  <a:pt x="474440" y="438246"/>
                </a:cubicBezTo>
                <a:cubicBezTo>
                  <a:pt x="477583" y="436817"/>
                  <a:pt x="480441" y="438913"/>
                  <a:pt x="483584" y="437103"/>
                </a:cubicBezTo>
                <a:cubicBezTo>
                  <a:pt x="479965" y="438151"/>
                  <a:pt x="476726" y="430626"/>
                  <a:pt x="472916" y="433198"/>
                </a:cubicBezTo>
                <a:cubicBezTo>
                  <a:pt x="481393" y="428626"/>
                  <a:pt x="468439" y="427102"/>
                  <a:pt x="477202" y="420244"/>
                </a:cubicBezTo>
                <a:cubicBezTo>
                  <a:pt x="469963" y="420625"/>
                  <a:pt x="463010" y="415195"/>
                  <a:pt x="455962" y="412528"/>
                </a:cubicBezTo>
                <a:cubicBezTo>
                  <a:pt x="464534" y="411385"/>
                  <a:pt x="464344" y="416053"/>
                  <a:pt x="470725" y="406718"/>
                </a:cubicBezTo>
                <a:cubicBezTo>
                  <a:pt x="466249" y="406242"/>
                  <a:pt x="467296" y="404623"/>
                  <a:pt x="465582" y="401479"/>
                </a:cubicBezTo>
                <a:cubicBezTo>
                  <a:pt x="471773" y="405956"/>
                  <a:pt x="469868" y="401194"/>
                  <a:pt x="475012" y="393764"/>
                </a:cubicBezTo>
                <a:cubicBezTo>
                  <a:pt x="464439" y="390526"/>
                  <a:pt x="462724" y="401575"/>
                  <a:pt x="457962" y="407671"/>
                </a:cubicBezTo>
                <a:cubicBezTo>
                  <a:pt x="455676" y="400432"/>
                  <a:pt x="467392" y="393955"/>
                  <a:pt x="457295" y="386239"/>
                </a:cubicBezTo>
                <a:cubicBezTo>
                  <a:pt x="452437" y="386525"/>
                  <a:pt x="447770" y="385001"/>
                  <a:pt x="442722" y="388716"/>
                </a:cubicBezTo>
                <a:cubicBezTo>
                  <a:pt x="441769" y="386620"/>
                  <a:pt x="441674" y="384620"/>
                  <a:pt x="442912" y="382715"/>
                </a:cubicBezTo>
                <a:cubicBezTo>
                  <a:pt x="441769" y="382906"/>
                  <a:pt x="440626" y="383096"/>
                  <a:pt x="439388" y="383191"/>
                </a:cubicBezTo>
                <a:cubicBezTo>
                  <a:pt x="436531" y="386335"/>
                  <a:pt x="433768" y="391192"/>
                  <a:pt x="433483" y="393193"/>
                </a:cubicBezTo>
                <a:cubicBezTo>
                  <a:pt x="428625" y="391097"/>
                  <a:pt x="431673" y="387668"/>
                  <a:pt x="435102" y="383477"/>
                </a:cubicBezTo>
                <a:cubicBezTo>
                  <a:pt x="432530" y="383572"/>
                  <a:pt x="429768" y="383477"/>
                  <a:pt x="426720" y="383096"/>
                </a:cubicBezTo>
                <a:cubicBezTo>
                  <a:pt x="394240" y="379000"/>
                  <a:pt x="387763" y="325279"/>
                  <a:pt x="425100" y="321374"/>
                </a:cubicBezTo>
                <a:cubicBezTo>
                  <a:pt x="428625" y="320993"/>
                  <a:pt x="432149" y="321564"/>
                  <a:pt x="435388" y="322422"/>
                </a:cubicBezTo>
                <a:cubicBezTo>
                  <a:pt x="434625" y="313087"/>
                  <a:pt x="433292" y="303753"/>
                  <a:pt x="438531" y="294799"/>
                </a:cubicBezTo>
                <a:cubicBezTo>
                  <a:pt x="445960" y="291751"/>
                  <a:pt x="443484" y="301371"/>
                  <a:pt x="443484" y="303277"/>
                </a:cubicBezTo>
                <a:cubicBezTo>
                  <a:pt x="453675" y="300133"/>
                  <a:pt x="451675" y="294037"/>
                  <a:pt x="458629" y="290894"/>
                </a:cubicBezTo>
                <a:cubicBezTo>
                  <a:pt x="445484" y="290989"/>
                  <a:pt x="456438" y="286322"/>
                  <a:pt x="453866" y="279178"/>
                </a:cubicBezTo>
                <a:cubicBezTo>
                  <a:pt x="447199" y="275368"/>
                  <a:pt x="449104" y="279464"/>
                  <a:pt x="444532" y="283560"/>
                </a:cubicBezTo>
                <a:cubicBezTo>
                  <a:pt x="439579" y="278512"/>
                  <a:pt x="451199" y="270796"/>
                  <a:pt x="456057" y="271082"/>
                </a:cubicBezTo>
                <a:cubicBezTo>
                  <a:pt x="458343" y="266986"/>
                  <a:pt x="439769" y="260795"/>
                  <a:pt x="454914" y="259462"/>
                </a:cubicBezTo>
                <a:cubicBezTo>
                  <a:pt x="441198" y="257461"/>
                  <a:pt x="444436" y="253461"/>
                  <a:pt x="435673" y="246889"/>
                </a:cubicBezTo>
                <a:cubicBezTo>
                  <a:pt x="440626" y="242412"/>
                  <a:pt x="444817" y="244317"/>
                  <a:pt x="444627" y="249079"/>
                </a:cubicBezTo>
                <a:cubicBezTo>
                  <a:pt x="445484" y="244698"/>
                  <a:pt x="450247" y="240602"/>
                  <a:pt x="448913" y="236125"/>
                </a:cubicBezTo>
                <a:cubicBezTo>
                  <a:pt x="431197" y="247936"/>
                  <a:pt x="424815" y="248698"/>
                  <a:pt x="411480" y="260414"/>
                </a:cubicBezTo>
                <a:cubicBezTo>
                  <a:pt x="409575" y="254413"/>
                  <a:pt x="403765" y="248032"/>
                  <a:pt x="393763" y="252889"/>
                </a:cubicBezTo>
                <a:cubicBezTo>
                  <a:pt x="394240" y="250222"/>
                  <a:pt x="401574" y="241459"/>
                  <a:pt x="404908" y="246889"/>
                </a:cubicBezTo>
                <a:cubicBezTo>
                  <a:pt x="405955" y="242031"/>
                  <a:pt x="408813" y="237268"/>
                  <a:pt x="403860" y="232030"/>
                </a:cubicBezTo>
                <a:cubicBezTo>
                  <a:pt x="400526" y="228029"/>
                  <a:pt x="396430" y="236697"/>
                  <a:pt x="392716" y="238030"/>
                </a:cubicBezTo>
                <a:cubicBezTo>
                  <a:pt x="385762" y="239554"/>
                  <a:pt x="390906" y="230029"/>
                  <a:pt x="383952" y="232601"/>
                </a:cubicBezTo>
                <a:cubicBezTo>
                  <a:pt x="383286" y="225553"/>
                  <a:pt x="397478" y="225933"/>
                  <a:pt x="402812" y="217170"/>
                </a:cubicBezTo>
                <a:cubicBezTo>
                  <a:pt x="409956" y="232601"/>
                  <a:pt x="420910" y="211551"/>
                  <a:pt x="425291" y="202026"/>
                </a:cubicBezTo>
                <a:cubicBezTo>
                  <a:pt x="431387" y="200407"/>
                  <a:pt x="437007" y="207550"/>
                  <a:pt x="443484" y="199740"/>
                </a:cubicBezTo>
                <a:cubicBezTo>
                  <a:pt x="437007" y="197644"/>
                  <a:pt x="430339" y="197644"/>
                  <a:pt x="423576" y="200311"/>
                </a:cubicBezTo>
                <a:cubicBezTo>
                  <a:pt x="417290" y="195549"/>
                  <a:pt x="423481" y="191453"/>
                  <a:pt x="424243" y="187167"/>
                </a:cubicBezTo>
                <a:cubicBezTo>
                  <a:pt x="428720" y="181071"/>
                  <a:pt x="432530" y="188881"/>
                  <a:pt x="437102" y="182881"/>
                </a:cubicBezTo>
                <a:cubicBezTo>
                  <a:pt x="440626" y="179166"/>
                  <a:pt x="429768" y="180499"/>
                  <a:pt x="432149" y="174403"/>
                </a:cubicBezTo>
                <a:cubicBezTo>
                  <a:pt x="442912" y="175356"/>
                  <a:pt x="446246" y="176689"/>
                  <a:pt x="459105" y="177546"/>
                </a:cubicBezTo>
                <a:cubicBezTo>
                  <a:pt x="463582" y="171927"/>
                  <a:pt x="445675" y="160211"/>
                  <a:pt x="459772" y="164402"/>
                </a:cubicBezTo>
                <a:cubicBezTo>
                  <a:pt x="464153" y="160497"/>
                  <a:pt x="454438" y="158401"/>
                  <a:pt x="452723" y="160782"/>
                </a:cubicBezTo>
                <a:cubicBezTo>
                  <a:pt x="455866" y="154877"/>
                  <a:pt x="499681" y="160497"/>
                  <a:pt x="490537" y="164497"/>
                </a:cubicBezTo>
                <a:cubicBezTo>
                  <a:pt x="491680" y="165640"/>
                  <a:pt x="492823" y="166783"/>
                  <a:pt x="493966" y="167926"/>
                </a:cubicBezTo>
                <a:cubicBezTo>
                  <a:pt x="503587" y="171451"/>
                  <a:pt x="496157" y="160592"/>
                  <a:pt x="501682" y="158496"/>
                </a:cubicBezTo>
                <a:cubicBezTo>
                  <a:pt x="502063" y="160687"/>
                  <a:pt x="502444" y="162973"/>
                  <a:pt x="504920" y="165259"/>
                </a:cubicBezTo>
                <a:cubicBezTo>
                  <a:pt x="508444" y="162688"/>
                  <a:pt x="506730" y="159925"/>
                  <a:pt x="510730" y="157354"/>
                </a:cubicBezTo>
                <a:cubicBezTo>
                  <a:pt x="515112" y="163831"/>
                  <a:pt x="519874" y="154210"/>
                  <a:pt x="519493" y="162783"/>
                </a:cubicBezTo>
                <a:cubicBezTo>
                  <a:pt x="529971" y="163259"/>
                  <a:pt x="537972" y="149638"/>
                  <a:pt x="524161" y="143256"/>
                </a:cubicBezTo>
                <a:cubicBezTo>
                  <a:pt x="530638" y="141542"/>
                  <a:pt x="537876" y="148210"/>
                  <a:pt x="534448" y="153734"/>
                </a:cubicBezTo>
                <a:cubicBezTo>
                  <a:pt x="536734" y="156972"/>
                  <a:pt x="539210" y="155258"/>
                  <a:pt x="541496" y="157449"/>
                </a:cubicBezTo>
                <a:cubicBezTo>
                  <a:pt x="542639" y="155830"/>
                  <a:pt x="541591" y="154115"/>
                  <a:pt x="543496" y="152591"/>
                </a:cubicBezTo>
                <a:cubicBezTo>
                  <a:pt x="541782" y="150972"/>
                  <a:pt x="539877" y="153162"/>
                  <a:pt x="537972" y="154020"/>
                </a:cubicBezTo>
                <a:cubicBezTo>
                  <a:pt x="532924" y="149924"/>
                  <a:pt x="543973" y="146685"/>
                  <a:pt x="536829" y="142399"/>
                </a:cubicBezTo>
                <a:cubicBezTo>
                  <a:pt x="547687" y="145828"/>
                  <a:pt x="557403" y="160497"/>
                  <a:pt x="572167" y="157544"/>
                </a:cubicBezTo>
                <a:cubicBezTo>
                  <a:pt x="573786" y="160782"/>
                  <a:pt x="570357" y="158687"/>
                  <a:pt x="568357" y="160592"/>
                </a:cubicBezTo>
                <a:cubicBezTo>
                  <a:pt x="566547" y="162211"/>
                  <a:pt x="568928" y="164021"/>
                  <a:pt x="569881" y="165640"/>
                </a:cubicBezTo>
                <a:cubicBezTo>
                  <a:pt x="564737" y="171260"/>
                  <a:pt x="560165" y="165640"/>
                  <a:pt x="555402" y="164878"/>
                </a:cubicBezTo>
                <a:cubicBezTo>
                  <a:pt x="556165" y="169831"/>
                  <a:pt x="562737" y="176022"/>
                  <a:pt x="570833" y="180499"/>
                </a:cubicBezTo>
                <a:cubicBezTo>
                  <a:pt x="567023" y="183452"/>
                  <a:pt x="563689" y="177642"/>
                  <a:pt x="559784" y="183166"/>
                </a:cubicBezTo>
                <a:cubicBezTo>
                  <a:pt x="565499" y="187833"/>
                  <a:pt x="581120" y="178785"/>
                  <a:pt x="566833" y="186881"/>
                </a:cubicBezTo>
                <a:cubicBezTo>
                  <a:pt x="570738" y="194787"/>
                  <a:pt x="584454" y="191548"/>
                  <a:pt x="583120" y="186119"/>
                </a:cubicBezTo>
                <a:cubicBezTo>
                  <a:pt x="591312" y="187833"/>
                  <a:pt x="601218" y="211836"/>
                  <a:pt x="611124" y="204121"/>
                </a:cubicBezTo>
                <a:cubicBezTo>
                  <a:pt x="610457" y="199454"/>
                  <a:pt x="606266" y="187453"/>
                  <a:pt x="599122" y="191929"/>
                </a:cubicBezTo>
                <a:cubicBezTo>
                  <a:pt x="597884" y="185452"/>
                  <a:pt x="611219" y="186976"/>
                  <a:pt x="615410" y="191167"/>
                </a:cubicBezTo>
                <a:cubicBezTo>
                  <a:pt x="606742" y="201645"/>
                  <a:pt x="623411" y="213551"/>
                  <a:pt x="617315" y="224219"/>
                </a:cubicBezTo>
                <a:cubicBezTo>
                  <a:pt x="616934" y="220885"/>
                  <a:pt x="615315" y="217456"/>
                  <a:pt x="610648" y="213932"/>
                </a:cubicBezTo>
                <a:cubicBezTo>
                  <a:pt x="610076" y="216123"/>
                  <a:pt x="609409" y="218314"/>
                  <a:pt x="606742" y="220314"/>
                </a:cubicBezTo>
                <a:cubicBezTo>
                  <a:pt x="610171" y="223838"/>
                  <a:pt x="613505" y="227267"/>
                  <a:pt x="617029" y="230791"/>
                </a:cubicBezTo>
                <a:cubicBezTo>
                  <a:pt x="626364" y="226219"/>
                  <a:pt x="634651" y="240126"/>
                  <a:pt x="643985" y="233934"/>
                </a:cubicBezTo>
                <a:lnTo>
                  <a:pt x="643660" y="240327"/>
                </a:lnTo>
                <a:lnTo>
                  <a:pt x="643509" y="240412"/>
                </a:lnTo>
                <a:lnTo>
                  <a:pt x="643650" y="240526"/>
                </a:lnTo>
                <a:lnTo>
                  <a:pt x="643593" y="241647"/>
                </a:lnTo>
                <a:lnTo>
                  <a:pt x="642652" y="241459"/>
                </a:lnTo>
                <a:lnTo>
                  <a:pt x="643552" y="242456"/>
                </a:lnTo>
                <a:lnTo>
                  <a:pt x="643318" y="247079"/>
                </a:lnTo>
                <a:cubicBezTo>
                  <a:pt x="640080" y="246984"/>
                  <a:pt x="637889" y="243841"/>
                  <a:pt x="631126" y="238126"/>
                </a:cubicBezTo>
                <a:cubicBezTo>
                  <a:pt x="628174" y="241840"/>
                  <a:pt x="636365" y="246127"/>
                  <a:pt x="628745" y="249556"/>
                </a:cubicBezTo>
                <a:cubicBezTo>
                  <a:pt x="618839" y="241459"/>
                  <a:pt x="616458" y="250508"/>
                  <a:pt x="608647" y="253366"/>
                </a:cubicBezTo>
                <a:cubicBezTo>
                  <a:pt x="609409" y="248984"/>
                  <a:pt x="608266" y="244603"/>
                  <a:pt x="612934" y="240412"/>
                </a:cubicBezTo>
                <a:cubicBezTo>
                  <a:pt x="608552" y="239745"/>
                  <a:pt x="595693" y="227362"/>
                  <a:pt x="596741" y="237935"/>
                </a:cubicBezTo>
                <a:cubicBezTo>
                  <a:pt x="592360" y="237173"/>
                  <a:pt x="591693" y="229172"/>
                  <a:pt x="588359" y="225933"/>
                </a:cubicBezTo>
                <a:cubicBezTo>
                  <a:pt x="579977" y="235840"/>
                  <a:pt x="597313" y="230125"/>
                  <a:pt x="583882" y="242126"/>
                </a:cubicBezTo>
                <a:cubicBezTo>
                  <a:pt x="596646" y="240888"/>
                  <a:pt x="597313" y="258985"/>
                  <a:pt x="610267" y="255080"/>
                </a:cubicBezTo>
                <a:cubicBezTo>
                  <a:pt x="611981" y="258319"/>
                  <a:pt x="607219" y="256318"/>
                  <a:pt x="604647" y="259652"/>
                </a:cubicBezTo>
                <a:cubicBezTo>
                  <a:pt x="611600" y="260224"/>
                  <a:pt x="614267" y="256794"/>
                  <a:pt x="617029" y="265272"/>
                </a:cubicBezTo>
                <a:cubicBezTo>
                  <a:pt x="620268" y="262700"/>
                  <a:pt x="620649" y="260033"/>
                  <a:pt x="619220" y="257176"/>
                </a:cubicBezTo>
                <a:cubicBezTo>
                  <a:pt x="620363" y="259176"/>
                  <a:pt x="622554" y="260890"/>
                  <a:pt x="625221" y="262509"/>
                </a:cubicBezTo>
                <a:cubicBezTo>
                  <a:pt x="627602" y="257938"/>
                  <a:pt x="631031" y="254318"/>
                  <a:pt x="626459" y="254318"/>
                </a:cubicBezTo>
                <a:cubicBezTo>
                  <a:pt x="620173" y="252889"/>
                  <a:pt x="629412" y="247841"/>
                  <a:pt x="634460" y="250222"/>
                </a:cubicBezTo>
                <a:cubicBezTo>
                  <a:pt x="631507" y="256699"/>
                  <a:pt x="631698" y="261367"/>
                  <a:pt x="632746" y="266415"/>
                </a:cubicBezTo>
                <a:cubicBezTo>
                  <a:pt x="636460" y="268225"/>
                  <a:pt x="640365" y="269939"/>
                  <a:pt x="643795" y="271749"/>
                </a:cubicBezTo>
                <a:cubicBezTo>
                  <a:pt x="645128" y="259747"/>
                  <a:pt x="655510" y="275464"/>
                  <a:pt x="654939" y="265748"/>
                </a:cubicBezTo>
                <a:cubicBezTo>
                  <a:pt x="655415" y="273749"/>
                  <a:pt x="672751" y="278512"/>
                  <a:pt x="683133" y="279464"/>
                </a:cubicBezTo>
                <a:cubicBezTo>
                  <a:pt x="681513" y="271368"/>
                  <a:pt x="679513" y="263462"/>
                  <a:pt x="682276" y="260700"/>
                </a:cubicBezTo>
                <a:cubicBezTo>
                  <a:pt x="681704" y="264319"/>
                  <a:pt x="685800" y="265653"/>
                  <a:pt x="688181" y="270701"/>
                </a:cubicBezTo>
                <a:cubicBezTo>
                  <a:pt x="689038" y="269463"/>
                  <a:pt x="689991" y="268320"/>
                  <a:pt x="690943" y="267748"/>
                </a:cubicBezTo>
                <a:cubicBezTo>
                  <a:pt x="682466" y="260986"/>
                  <a:pt x="680085" y="255270"/>
                  <a:pt x="674560" y="247936"/>
                </a:cubicBezTo>
                <a:cubicBezTo>
                  <a:pt x="672465" y="251175"/>
                  <a:pt x="674275" y="253937"/>
                  <a:pt x="674560" y="260128"/>
                </a:cubicBezTo>
                <a:cubicBezTo>
                  <a:pt x="679323" y="266319"/>
                  <a:pt x="669322" y="254794"/>
                  <a:pt x="667417" y="252604"/>
                </a:cubicBezTo>
                <a:cubicBezTo>
                  <a:pt x="668655" y="256509"/>
                  <a:pt x="661511" y="256128"/>
                  <a:pt x="654558" y="253270"/>
                </a:cubicBezTo>
                <a:cubicBezTo>
                  <a:pt x="654177" y="253556"/>
                  <a:pt x="653986" y="253746"/>
                  <a:pt x="653605" y="254128"/>
                </a:cubicBezTo>
                <a:cubicBezTo>
                  <a:pt x="653224" y="253556"/>
                  <a:pt x="652843" y="252984"/>
                  <a:pt x="652462" y="252318"/>
                </a:cubicBezTo>
                <a:lnTo>
                  <a:pt x="643552" y="242456"/>
                </a:lnTo>
                <a:lnTo>
                  <a:pt x="643593" y="241647"/>
                </a:lnTo>
                <a:lnTo>
                  <a:pt x="645509" y="242031"/>
                </a:lnTo>
                <a:lnTo>
                  <a:pt x="643650" y="240526"/>
                </a:lnTo>
                <a:lnTo>
                  <a:pt x="643660" y="240327"/>
                </a:lnTo>
                <a:lnTo>
                  <a:pt x="651331" y="236042"/>
                </a:lnTo>
                <a:cubicBezTo>
                  <a:pt x="652986" y="233435"/>
                  <a:pt x="654558" y="230220"/>
                  <a:pt x="658654" y="228029"/>
                </a:cubicBezTo>
                <a:cubicBezTo>
                  <a:pt x="658749" y="228029"/>
                  <a:pt x="658939" y="228029"/>
                  <a:pt x="659035" y="228029"/>
                </a:cubicBezTo>
                <a:cubicBezTo>
                  <a:pt x="659225" y="225933"/>
                  <a:pt x="659320" y="223838"/>
                  <a:pt x="659511" y="221743"/>
                </a:cubicBezTo>
                <a:cubicBezTo>
                  <a:pt x="657892" y="221266"/>
                  <a:pt x="657320" y="221933"/>
                  <a:pt x="657034" y="222981"/>
                </a:cubicBezTo>
                <a:cubicBezTo>
                  <a:pt x="657606" y="223552"/>
                  <a:pt x="658177" y="224124"/>
                  <a:pt x="658844" y="224791"/>
                </a:cubicBezTo>
                <a:cubicBezTo>
                  <a:pt x="656082" y="224981"/>
                  <a:pt x="653320" y="225457"/>
                  <a:pt x="655034" y="227839"/>
                </a:cubicBezTo>
                <a:cubicBezTo>
                  <a:pt x="647509" y="232792"/>
                  <a:pt x="641128" y="216218"/>
                  <a:pt x="633698" y="220123"/>
                </a:cubicBezTo>
                <a:cubicBezTo>
                  <a:pt x="631793" y="214313"/>
                  <a:pt x="644366" y="219457"/>
                  <a:pt x="648081" y="220885"/>
                </a:cubicBezTo>
                <a:cubicBezTo>
                  <a:pt x="652843" y="216790"/>
                  <a:pt x="644842" y="211932"/>
                  <a:pt x="645223" y="207550"/>
                </a:cubicBezTo>
                <a:cubicBezTo>
                  <a:pt x="648081" y="202693"/>
                  <a:pt x="659130" y="210598"/>
                  <a:pt x="656368" y="201549"/>
                </a:cubicBezTo>
                <a:cubicBezTo>
                  <a:pt x="661702" y="196216"/>
                  <a:pt x="656558" y="210503"/>
                  <a:pt x="663416" y="205264"/>
                </a:cubicBezTo>
                <a:cubicBezTo>
                  <a:pt x="666369" y="212408"/>
                  <a:pt x="655034" y="209932"/>
                  <a:pt x="652272" y="211265"/>
                </a:cubicBezTo>
                <a:cubicBezTo>
                  <a:pt x="650938" y="214504"/>
                  <a:pt x="652367" y="218028"/>
                  <a:pt x="655510" y="221552"/>
                </a:cubicBezTo>
                <a:cubicBezTo>
                  <a:pt x="655415" y="219171"/>
                  <a:pt x="664083" y="223076"/>
                  <a:pt x="667321" y="219933"/>
                </a:cubicBezTo>
                <a:cubicBezTo>
                  <a:pt x="660654" y="216790"/>
                  <a:pt x="664178" y="210503"/>
                  <a:pt x="670179" y="215456"/>
                </a:cubicBezTo>
                <a:cubicBezTo>
                  <a:pt x="665893" y="213075"/>
                  <a:pt x="672846" y="205455"/>
                  <a:pt x="667988" y="210598"/>
                </a:cubicBezTo>
                <a:cubicBezTo>
                  <a:pt x="664273" y="209360"/>
                  <a:pt x="669226" y="207741"/>
                  <a:pt x="668464" y="203645"/>
                </a:cubicBezTo>
                <a:cubicBezTo>
                  <a:pt x="679894" y="207645"/>
                  <a:pt x="673513" y="215266"/>
                  <a:pt x="676942" y="227553"/>
                </a:cubicBezTo>
                <a:cubicBezTo>
                  <a:pt x="698944" y="232792"/>
                  <a:pt x="721328" y="268225"/>
                  <a:pt x="745998" y="262891"/>
                </a:cubicBezTo>
                <a:cubicBezTo>
                  <a:pt x="748474" y="270320"/>
                  <a:pt x="753427" y="262224"/>
                  <a:pt x="753142" y="270415"/>
                </a:cubicBezTo>
                <a:cubicBezTo>
                  <a:pt x="760381" y="264415"/>
                  <a:pt x="758571" y="261843"/>
                  <a:pt x="762000" y="254794"/>
                </a:cubicBezTo>
                <a:cubicBezTo>
                  <a:pt x="756475" y="253270"/>
                  <a:pt x="748379" y="264605"/>
                  <a:pt x="746950" y="251365"/>
                </a:cubicBezTo>
                <a:cubicBezTo>
                  <a:pt x="741902" y="251080"/>
                  <a:pt x="743236" y="257461"/>
                  <a:pt x="736378" y="255270"/>
                </a:cubicBezTo>
                <a:cubicBezTo>
                  <a:pt x="743140" y="250127"/>
                  <a:pt x="731615" y="249746"/>
                  <a:pt x="726662" y="247555"/>
                </a:cubicBezTo>
                <a:cubicBezTo>
                  <a:pt x="727329" y="241269"/>
                  <a:pt x="722757" y="242602"/>
                  <a:pt x="727329" y="238316"/>
                </a:cubicBezTo>
                <a:cubicBezTo>
                  <a:pt x="725138" y="239459"/>
                  <a:pt x="722947" y="240507"/>
                  <a:pt x="719518" y="240126"/>
                </a:cubicBezTo>
                <a:cubicBezTo>
                  <a:pt x="723614" y="233649"/>
                  <a:pt x="721614" y="237554"/>
                  <a:pt x="714565" y="237364"/>
                </a:cubicBezTo>
                <a:cubicBezTo>
                  <a:pt x="716756" y="223362"/>
                  <a:pt x="691896" y="237744"/>
                  <a:pt x="697992" y="219838"/>
                </a:cubicBezTo>
                <a:cubicBezTo>
                  <a:pt x="695896" y="220885"/>
                  <a:pt x="693706" y="221933"/>
                  <a:pt x="690181" y="221552"/>
                </a:cubicBezTo>
                <a:cubicBezTo>
                  <a:pt x="693420" y="210979"/>
                  <a:pt x="675132" y="217361"/>
                  <a:pt x="678465" y="206788"/>
                </a:cubicBezTo>
                <a:cubicBezTo>
                  <a:pt x="684276" y="204502"/>
                  <a:pt x="700468" y="205550"/>
                  <a:pt x="695992" y="212694"/>
                </a:cubicBezTo>
                <a:cubicBezTo>
                  <a:pt x="702945" y="213456"/>
                  <a:pt x="701421" y="209265"/>
                  <a:pt x="706183" y="213456"/>
                </a:cubicBezTo>
                <a:cubicBezTo>
                  <a:pt x="703707" y="195358"/>
                  <a:pt x="697897" y="195358"/>
                  <a:pt x="685705" y="179356"/>
                </a:cubicBezTo>
                <a:cubicBezTo>
                  <a:pt x="689705" y="175260"/>
                  <a:pt x="692182" y="169545"/>
                  <a:pt x="701707" y="171165"/>
                </a:cubicBezTo>
                <a:cubicBezTo>
                  <a:pt x="703326" y="177928"/>
                  <a:pt x="697611" y="176880"/>
                  <a:pt x="698278" y="182595"/>
                </a:cubicBezTo>
                <a:cubicBezTo>
                  <a:pt x="704755" y="175927"/>
                  <a:pt x="699897" y="181738"/>
                  <a:pt x="708469" y="183357"/>
                </a:cubicBezTo>
                <a:cubicBezTo>
                  <a:pt x="696182" y="198120"/>
                  <a:pt x="719042" y="202026"/>
                  <a:pt x="718947" y="214408"/>
                </a:cubicBezTo>
                <a:cubicBezTo>
                  <a:pt x="715613" y="213360"/>
                  <a:pt x="715232" y="210027"/>
                  <a:pt x="711613" y="209169"/>
                </a:cubicBezTo>
                <a:cubicBezTo>
                  <a:pt x="704088" y="213837"/>
                  <a:pt x="709612" y="226695"/>
                  <a:pt x="715327" y="228124"/>
                </a:cubicBezTo>
                <a:cubicBezTo>
                  <a:pt x="726090" y="228315"/>
                  <a:pt x="713899" y="214313"/>
                  <a:pt x="723424" y="221743"/>
                </a:cubicBezTo>
                <a:cubicBezTo>
                  <a:pt x="720852" y="208598"/>
                  <a:pt x="733139" y="201359"/>
                  <a:pt x="723519" y="186786"/>
                </a:cubicBezTo>
                <a:cubicBezTo>
                  <a:pt x="727424" y="184405"/>
                  <a:pt x="730186" y="184595"/>
                  <a:pt x="733711" y="187548"/>
                </a:cubicBezTo>
                <a:cubicBezTo>
                  <a:pt x="730663" y="176213"/>
                  <a:pt x="736187" y="181928"/>
                  <a:pt x="737425" y="171546"/>
                </a:cubicBezTo>
                <a:cubicBezTo>
                  <a:pt x="741807" y="176404"/>
                  <a:pt x="746665" y="172879"/>
                  <a:pt x="752665" y="172594"/>
                </a:cubicBezTo>
                <a:cubicBezTo>
                  <a:pt x="751141" y="174403"/>
                  <a:pt x="749713" y="176118"/>
                  <a:pt x="749617" y="179356"/>
                </a:cubicBezTo>
                <a:cubicBezTo>
                  <a:pt x="745426" y="179737"/>
                  <a:pt x="745426" y="176880"/>
                  <a:pt x="742188" y="176499"/>
                </a:cubicBezTo>
                <a:cubicBezTo>
                  <a:pt x="731710" y="186119"/>
                  <a:pt x="748951" y="204026"/>
                  <a:pt x="752284" y="212218"/>
                </a:cubicBezTo>
                <a:cubicBezTo>
                  <a:pt x="754570" y="210979"/>
                  <a:pt x="756952" y="209741"/>
                  <a:pt x="757333" y="212598"/>
                </a:cubicBezTo>
                <a:cubicBezTo>
                  <a:pt x="762667" y="212408"/>
                  <a:pt x="754094" y="206217"/>
                  <a:pt x="760571" y="203550"/>
                </a:cubicBezTo>
                <a:cubicBezTo>
                  <a:pt x="784765" y="212503"/>
                  <a:pt x="778383" y="229458"/>
                  <a:pt x="802005" y="232220"/>
                </a:cubicBezTo>
                <a:cubicBezTo>
                  <a:pt x="803815" y="228219"/>
                  <a:pt x="795242" y="222028"/>
                  <a:pt x="802862" y="220599"/>
                </a:cubicBezTo>
                <a:cubicBezTo>
                  <a:pt x="804291" y="215170"/>
                  <a:pt x="791146" y="221076"/>
                  <a:pt x="795718" y="213075"/>
                </a:cubicBezTo>
                <a:cubicBezTo>
                  <a:pt x="793242" y="214694"/>
                  <a:pt x="789718" y="215170"/>
                  <a:pt x="785336" y="214694"/>
                </a:cubicBezTo>
                <a:cubicBezTo>
                  <a:pt x="785336" y="207360"/>
                  <a:pt x="775716" y="207645"/>
                  <a:pt x="778859" y="197930"/>
                </a:cubicBezTo>
                <a:cubicBezTo>
                  <a:pt x="772573" y="199264"/>
                  <a:pt x="763905" y="200788"/>
                  <a:pt x="764000" y="192120"/>
                </a:cubicBezTo>
                <a:cubicBezTo>
                  <a:pt x="774478" y="194501"/>
                  <a:pt x="779050" y="192215"/>
                  <a:pt x="792004" y="194215"/>
                </a:cubicBezTo>
                <a:cubicBezTo>
                  <a:pt x="796671" y="186214"/>
                  <a:pt x="783526" y="192120"/>
                  <a:pt x="784955" y="186691"/>
                </a:cubicBezTo>
                <a:cubicBezTo>
                  <a:pt x="783050" y="190596"/>
                  <a:pt x="776954" y="190024"/>
                  <a:pt x="774192" y="192882"/>
                </a:cubicBezTo>
                <a:cubicBezTo>
                  <a:pt x="775811" y="184595"/>
                  <a:pt x="763524" y="192977"/>
                  <a:pt x="759428" y="184881"/>
                </a:cubicBezTo>
                <a:cubicBezTo>
                  <a:pt x="755523" y="186595"/>
                  <a:pt x="755237" y="192120"/>
                  <a:pt x="753523" y="196120"/>
                </a:cubicBezTo>
                <a:cubicBezTo>
                  <a:pt x="747427" y="190882"/>
                  <a:pt x="758476" y="172974"/>
                  <a:pt x="764953" y="180594"/>
                </a:cubicBezTo>
                <a:cubicBezTo>
                  <a:pt x="766477" y="176213"/>
                  <a:pt x="758952" y="168212"/>
                  <a:pt x="757809" y="173070"/>
                </a:cubicBezTo>
                <a:cubicBezTo>
                  <a:pt x="754189" y="172308"/>
                  <a:pt x="757428" y="166021"/>
                  <a:pt x="753237" y="165735"/>
                </a:cubicBezTo>
                <a:cubicBezTo>
                  <a:pt x="753237" y="165450"/>
                  <a:pt x="753332" y="165355"/>
                  <a:pt x="753427" y="165069"/>
                </a:cubicBezTo>
                <a:cubicBezTo>
                  <a:pt x="742569" y="163640"/>
                  <a:pt x="733806" y="157449"/>
                  <a:pt x="725043" y="167641"/>
                </a:cubicBezTo>
                <a:cubicBezTo>
                  <a:pt x="721709" y="160020"/>
                  <a:pt x="733711" y="155163"/>
                  <a:pt x="721900" y="157544"/>
                </a:cubicBezTo>
                <a:cubicBezTo>
                  <a:pt x="728567" y="152115"/>
                  <a:pt x="748188" y="161925"/>
                  <a:pt x="760952" y="164307"/>
                </a:cubicBezTo>
                <a:cubicBezTo>
                  <a:pt x="760952" y="164116"/>
                  <a:pt x="760952" y="164116"/>
                  <a:pt x="760952" y="163926"/>
                </a:cubicBezTo>
                <a:cubicBezTo>
                  <a:pt x="761047" y="164021"/>
                  <a:pt x="761143" y="164116"/>
                  <a:pt x="761238" y="164307"/>
                </a:cubicBezTo>
                <a:cubicBezTo>
                  <a:pt x="761905" y="164497"/>
                  <a:pt x="762571" y="164593"/>
                  <a:pt x="763143" y="164688"/>
                </a:cubicBezTo>
                <a:cubicBezTo>
                  <a:pt x="762571" y="164783"/>
                  <a:pt x="762095" y="164878"/>
                  <a:pt x="761619" y="164973"/>
                </a:cubicBezTo>
                <a:cubicBezTo>
                  <a:pt x="764572" y="171641"/>
                  <a:pt x="771049" y="175451"/>
                  <a:pt x="772382" y="183452"/>
                </a:cubicBezTo>
                <a:cubicBezTo>
                  <a:pt x="782764" y="179166"/>
                  <a:pt x="786098" y="189357"/>
                  <a:pt x="792765" y="184976"/>
                </a:cubicBezTo>
                <a:cubicBezTo>
                  <a:pt x="802672" y="190882"/>
                  <a:pt x="787717" y="201835"/>
                  <a:pt x="788670" y="205645"/>
                </a:cubicBezTo>
                <a:cubicBezTo>
                  <a:pt x="790289" y="207931"/>
                  <a:pt x="800386" y="205264"/>
                  <a:pt x="800862" y="213456"/>
                </a:cubicBezTo>
                <a:cubicBezTo>
                  <a:pt x="805243" y="213932"/>
                  <a:pt x="807625" y="212313"/>
                  <a:pt x="808863" y="209455"/>
                </a:cubicBezTo>
                <a:cubicBezTo>
                  <a:pt x="809149" y="222123"/>
                  <a:pt x="835057" y="224505"/>
                  <a:pt x="830008" y="234316"/>
                </a:cubicBezTo>
                <a:cubicBezTo>
                  <a:pt x="857536" y="243174"/>
                  <a:pt x="891730" y="258604"/>
                  <a:pt x="905351" y="288799"/>
                </a:cubicBezTo>
                <a:cubicBezTo>
                  <a:pt x="899541" y="284607"/>
                  <a:pt x="894778" y="279559"/>
                  <a:pt x="888397" y="275844"/>
                </a:cubicBezTo>
                <a:cubicBezTo>
                  <a:pt x="895826" y="284607"/>
                  <a:pt x="900588" y="295466"/>
                  <a:pt x="914876" y="298800"/>
                </a:cubicBezTo>
                <a:cubicBezTo>
                  <a:pt x="907256" y="305753"/>
                  <a:pt x="916400" y="310230"/>
                  <a:pt x="919448" y="306134"/>
                </a:cubicBezTo>
                <a:cubicBezTo>
                  <a:pt x="930021" y="328041"/>
                  <a:pt x="938593" y="343377"/>
                  <a:pt x="948309" y="366523"/>
                </a:cubicBezTo>
                <a:cubicBezTo>
                  <a:pt x="941260" y="361760"/>
                  <a:pt x="939927" y="352711"/>
                  <a:pt x="931640" y="348996"/>
                </a:cubicBezTo>
                <a:cubicBezTo>
                  <a:pt x="940689" y="361188"/>
                  <a:pt x="938974" y="372523"/>
                  <a:pt x="948023" y="385763"/>
                </a:cubicBezTo>
                <a:cubicBezTo>
                  <a:pt x="948880" y="385191"/>
                  <a:pt x="949547" y="384430"/>
                  <a:pt x="950119" y="383382"/>
                </a:cubicBezTo>
                <a:cubicBezTo>
                  <a:pt x="950023" y="389097"/>
                  <a:pt x="955167" y="392907"/>
                  <a:pt x="960406" y="396240"/>
                </a:cubicBezTo>
                <a:cubicBezTo>
                  <a:pt x="962406" y="395764"/>
                  <a:pt x="964311" y="395288"/>
                  <a:pt x="966216" y="394907"/>
                </a:cubicBezTo>
                <a:cubicBezTo>
                  <a:pt x="965549" y="396240"/>
                  <a:pt x="964597" y="397288"/>
                  <a:pt x="963549" y="398241"/>
                </a:cubicBezTo>
                <a:cubicBezTo>
                  <a:pt x="968692" y="401575"/>
                  <a:pt x="972693" y="404623"/>
                  <a:pt x="970216" y="409004"/>
                </a:cubicBezTo>
                <a:cubicBezTo>
                  <a:pt x="997363" y="418910"/>
                  <a:pt x="1030890" y="435579"/>
                  <a:pt x="1043178" y="466154"/>
                </a:cubicBezTo>
                <a:cubicBezTo>
                  <a:pt x="1037653" y="461773"/>
                  <a:pt x="1033081" y="456724"/>
                  <a:pt x="1026890" y="452724"/>
                </a:cubicBezTo>
                <a:cubicBezTo>
                  <a:pt x="1033843" y="461677"/>
                  <a:pt x="1038130" y="472726"/>
                  <a:pt x="1052322" y="476536"/>
                </a:cubicBezTo>
                <a:cubicBezTo>
                  <a:pt x="1044321" y="483204"/>
                  <a:pt x="1053370" y="488062"/>
                  <a:pt x="1056608" y="484061"/>
                </a:cubicBezTo>
                <a:cubicBezTo>
                  <a:pt x="1066228" y="506350"/>
                  <a:pt x="1074134" y="521971"/>
                  <a:pt x="1082802" y="545402"/>
                </a:cubicBezTo>
                <a:cubicBezTo>
                  <a:pt x="1076134" y="540449"/>
                  <a:pt x="1075182" y="531305"/>
                  <a:pt x="1066990" y="527305"/>
                </a:cubicBezTo>
                <a:cubicBezTo>
                  <a:pt x="1075372" y="539592"/>
                  <a:pt x="1073467" y="550736"/>
                  <a:pt x="1081373" y="563976"/>
                </a:cubicBezTo>
                <a:cubicBezTo>
                  <a:pt x="1081754" y="564262"/>
                  <a:pt x="1081945" y="564547"/>
                  <a:pt x="1082326" y="564738"/>
                </a:cubicBezTo>
                <a:cubicBezTo>
                  <a:pt x="1086898" y="561785"/>
                  <a:pt x="1083373" y="560166"/>
                  <a:pt x="1084040" y="555403"/>
                </a:cubicBezTo>
                <a:cubicBezTo>
                  <a:pt x="1090327" y="552927"/>
                  <a:pt x="1102519" y="567310"/>
                  <a:pt x="1105757" y="553117"/>
                </a:cubicBezTo>
                <a:cubicBezTo>
                  <a:pt x="1107472" y="555022"/>
                  <a:pt x="1109186" y="556261"/>
                  <a:pt x="1111091" y="557308"/>
                </a:cubicBezTo>
                <a:cubicBezTo>
                  <a:pt x="1107853" y="549688"/>
                  <a:pt x="1104995" y="541687"/>
                  <a:pt x="1101947" y="535877"/>
                </a:cubicBezTo>
                <a:cubicBezTo>
                  <a:pt x="1109472" y="541021"/>
                  <a:pt x="1112806" y="549974"/>
                  <a:pt x="1116806" y="559404"/>
                </a:cubicBezTo>
                <a:cubicBezTo>
                  <a:pt x="1121188" y="560642"/>
                  <a:pt x="1125760" y="561404"/>
                  <a:pt x="1130522" y="564452"/>
                </a:cubicBezTo>
                <a:cubicBezTo>
                  <a:pt x="1130617" y="562261"/>
                  <a:pt x="1129570" y="560356"/>
                  <a:pt x="1125950" y="560261"/>
                </a:cubicBezTo>
                <a:cubicBezTo>
                  <a:pt x="1126331" y="555213"/>
                  <a:pt x="1129093" y="559118"/>
                  <a:pt x="1132046" y="561976"/>
                </a:cubicBezTo>
                <a:cubicBezTo>
                  <a:pt x="1133951" y="555689"/>
                  <a:pt x="1133475" y="549117"/>
                  <a:pt x="1131951" y="542545"/>
                </a:cubicBezTo>
                <a:cubicBezTo>
                  <a:pt x="1129093" y="540925"/>
                  <a:pt x="1126236" y="540449"/>
                  <a:pt x="1123093" y="543592"/>
                </a:cubicBezTo>
                <a:cubicBezTo>
                  <a:pt x="1122521" y="540830"/>
                  <a:pt x="1125664" y="538258"/>
                  <a:pt x="1121664" y="535306"/>
                </a:cubicBezTo>
                <a:cubicBezTo>
                  <a:pt x="1124140" y="535020"/>
                  <a:pt x="1126522" y="534639"/>
                  <a:pt x="1129093" y="532448"/>
                </a:cubicBezTo>
                <a:cubicBezTo>
                  <a:pt x="1129189" y="534734"/>
                  <a:pt x="1129570" y="535591"/>
                  <a:pt x="1130236" y="536068"/>
                </a:cubicBezTo>
                <a:cubicBezTo>
                  <a:pt x="1129570" y="533972"/>
                  <a:pt x="1128903" y="531877"/>
                  <a:pt x="1128331" y="529781"/>
                </a:cubicBezTo>
                <a:cubicBezTo>
                  <a:pt x="1122712" y="530257"/>
                  <a:pt x="1118425" y="535115"/>
                  <a:pt x="1114615" y="531686"/>
                </a:cubicBezTo>
                <a:cubicBezTo>
                  <a:pt x="1118997" y="528638"/>
                  <a:pt x="1123378" y="526447"/>
                  <a:pt x="1127569" y="527114"/>
                </a:cubicBezTo>
                <a:cubicBezTo>
                  <a:pt x="1126426" y="523304"/>
                  <a:pt x="1125474" y="519494"/>
                  <a:pt x="1124998" y="515875"/>
                </a:cubicBezTo>
                <a:cubicBezTo>
                  <a:pt x="1131856" y="518923"/>
                  <a:pt x="1134332" y="528257"/>
                  <a:pt x="1136618" y="537496"/>
                </a:cubicBezTo>
                <a:cubicBezTo>
                  <a:pt x="1137094" y="535972"/>
                  <a:pt x="1137285" y="534448"/>
                  <a:pt x="1136237" y="532829"/>
                </a:cubicBezTo>
                <a:cubicBezTo>
                  <a:pt x="1140428" y="529590"/>
                  <a:pt x="1144524" y="546545"/>
                  <a:pt x="1145191" y="535020"/>
                </a:cubicBezTo>
                <a:cubicBezTo>
                  <a:pt x="1148905" y="541306"/>
                  <a:pt x="1152144" y="541783"/>
                  <a:pt x="1157002" y="543878"/>
                </a:cubicBezTo>
                <a:cubicBezTo>
                  <a:pt x="1156811" y="542735"/>
                  <a:pt x="1156621" y="541592"/>
                  <a:pt x="1156811" y="540163"/>
                </a:cubicBezTo>
                <a:cubicBezTo>
                  <a:pt x="1167479" y="535496"/>
                  <a:pt x="1171765" y="542354"/>
                  <a:pt x="1174813" y="552165"/>
                </a:cubicBezTo>
                <a:cubicBezTo>
                  <a:pt x="1175861" y="552927"/>
                  <a:pt x="1176337" y="554356"/>
                  <a:pt x="1176528" y="556451"/>
                </a:cubicBezTo>
                <a:cubicBezTo>
                  <a:pt x="1181005" y="553975"/>
                  <a:pt x="1182148" y="551308"/>
                  <a:pt x="1178814" y="548355"/>
                </a:cubicBezTo>
                <a:cubicBezTo>
                  <a:pt x="1180147" y="548164"/>
                  <a:pt x="1181195" y="548164"/>
                  <a:pt x="1182052" y="548164"/>
                </a:cubicBezTo>
                <a:cubicBezTo>
                  <a:pt x="1178433" y="543973"/>
                  <a:pt x="1175575" y="538544"/>
                  <a:pt x="1174147" y="532543"/>
                </a:cubicBezTo>
                <a:cubicBezTo>
                  <a:pt x="1174337" y="537211"/>
                  <a:pt x="1166146" y="534829"/>
                  <a:pt x="1159954" y="529210"/>
                </a:cubicBezTo>
                <a:cubicBezTo>
                  <a:pt x="1164526" y="524923"/>
                  <a:pt x="1169003" y="523971"/>
                  <a:pt x="1173289" y="526257"/>
                </a:cubicBezTo>
                <a:cubicBezTo>
                  <a:pt x="1172813" y="517780"/>
                  <a:pt x="1175385" y="509302"/>
                  <a:pt x="1182433" y="503968"/>
                </a:cubicBezTo>
                <a:cubicBezTo>
                  <a:pt x="1187958" y="504349"/>
                  <a:pt x="1191577" y="505873"/>
                  <a:pt x="1194816" y="507588"/>
                </a:cubicBezTo>
                <a:cubicBezTo>
                  <a:pt x="1196245" y="507302"/>
                  <a:pt x="1197578" y="507683"/>
                  <a:pt x="1198816" y="509874"/>
                </a:cubicBezTo>
                <a:cubicBezTo>
                  <a:pt x="1198912" y="509874"/>
                  <a:pt x="1198912" y="509969"/>
                  <a:pt x="1199007" y="509969"/>
                </a:cubicBezTo>
                <a:cubicBezTo>
                  <a:pt x="1199674" y="509398"/>
                  <a:pt x="1200436" y="508826"/>
                  <a:pt x="1201102" y="508255"/>
                </a:cubicBezTo>
                <a:cubicBezTo>
                  <a:pt x="1202245" y="504159"/>
                  <a:pt x="1203674" y="500539"/>
                  <a:pt x="1205389" y="497206"/>
                </a:cubicBezTo>
                <a:cubicBezTo>
                  <a:pt x="1204627" y="496729"/>
                  <a:pt x="1203769" y="496253"/>
                  <a:pt x="1203007" y="495872"/>
                </a:cubicBezTo>
                <a:cubicBezTo>
                  <a:pt x="1203007" y="497015"/>
                  <a:pt x="1202912" y="498158"/>
                  <a:pt x="1202436" y="499587"/>
                </a:cubicBezTo>
                <a:cubicBezTo>
                  <a:pt x="1198150" y="499396"/>
                  <a:pt x="1196816" y="497110"/>
                  <a:pt x="1197102" y="493872"/>
                </a:cubicBezTo>
                <a:cubicBezTo>
                  <a:pt x="1192625" y="493110"/>
                  <a:pt x="1188053" y="494158"/>
                  <a:pt x="1183386" y="497682"/>
                </a:cubicBezTo>
                <a:cubicBezTo>
                  <a:pt x="1165193" y="494443"/>
                  <a:pt x="1178433" y="479870"/>
                  <a:pt x="1162431" y="483394"/>
                </a:cubicBezTo>
                <a:cubicBezTo>
                  <a:pt x="1164145" y="476441"/>
                  <a:pt x="1162431" y="478251"/>
                  <a:pt x="1155573" y="476441"/>
                </a:cubicBezTo>
                <a:cubicBezTo>
                  <a:pt x="1154620" y="474727"/>
                  <a:pt x="1167384" y="474250"/>
                  <a:pt x="1165193" y="465487"/>
                </a:cubicBezTo>
                <a:cubicBezTo>
                  <a:pt x="1170622" y="463297"/>
                  <a:pt x="1166146" y="474155"/>
                  <a:pt x="1169956" y="477298"/>
                </a:cubicBezTo>
                <a:cubicBezTo>
                  <a:pt x="1172813" y="480632"/>
                  <a:pt x="1175861" y="479108"/>
                  <a:pt x="1178719" y="482728"/>
                </a:cubicBezTo>
                <a:cubicBezTo>
                  <a:pt x="1183291" y="476822"/>
                  <a:pt x="1181100" y="478537"/>
                  <a:pt x="1188148" y="475012"/>
                </a:cubicBezTo>
                <a:cubicBezTo>
                  <a:pt x="1190625" y="479489"/>
                  <a:pt x="1188815" y="481108"/>
                  <a:pt x="1184148" y="481394"/>
                </a:cubicBezTo>
                <a:cubicBezTo>
                  <a:pt x="1191768" y="485490"/>
                  <a:pt x="1191292" y="474917"/>
                  <a:pt x="1200436" y="480632"/>
                </a:cubicBezTo>
                <a:cubicBezTo>
                  <a:pt x="1196911" y="474536"/>
                  <a:pt x="1202722" y="463487"/>
                  <a:pt x="1210437" y="463106"/>
                </a:cubicBezTo>
                <a:cubicBezTo>
                  <a:pt x="1212532" y="455581"/>
                  <a:pt x="1186053" y="451581"/>
                  <a:pt x="1192435" y="462058"/>
                </a:cubicBezTo>
                <a:cubicBezTo>
                  <a:pt x="1188148" y="462820"/>
                  <a:pt x="1184053" y="461011"/>
                  <a:pt x="1180052" y="456438"/>
                </a:cubicBezTo>
                <a:cubicBezTo>
                  <a:pt x="1171861" y="454153"/>
                  <a:pt x="1186243" y="457486"/>
                  <a:pt x="1189006" y="458534"/>
                </a:cubicBezTo>
                <a:cubicBezTo>
                  <a:pt x="1183576" y="450057"/>
                  <a:pt x="1181005" y="446723"/>
                  <a:pt x="1195197" y="444056"/>
                </a:cubicBezTo>
                <a:cubicBezTo>
                  <a:pt x="1197197" y="446913"/>
                  <a:pt x="1190053" y="449200"/>
                  <a:pt x="1192911" y="452152"/>
                </a:cubicBezTo>
                <a:cubicBezTo>
                  <a:pt x="1201102" y="449962"/>
                  <a:pt x="1203579" y="437770"/>
                  <a:pt x="1211961" y="433483"/>
                </a:cubicBezTo>
                <a:cubicBezTo>
                  <a:pt x="1213675" y="435198"/>
                  <a:pt x="1211008" y="436817"/>
                  <a:pt x="1209961" y="438341"/>
                </a:cubicBezTo>
                <a:cubicBezTo>
                  <a:pt x="1211580" y="440627"/>
                  <a:pt x="1213390" y="441103"/>
                  <a:pt x="1215295" y="440246"/>
                </a:cubicBezTo>
                <a:cubicBezTo>
                  <a:pt x="1219295" y="443770"/>
                  <a:pt x="1209389" y="446533"/>
                  <a:pt x="1207579" y="449676"/>
                </a:cubicBezTo>
                <a:cubicBezTo>
                  <a:pt x="1210627" y="455296"/>
                  <a:pt x="1214247" y="450247"/>
                  <a:pt x="1217676" y="450628"/>
                </a:cubicBezTo>
                <a:cubicBezTo>
                  <a:pt x="1217771" y="450533"/>
                  <a:pt x="1217676" y="450343"/>
                  <a:pt x="1217771" y="450247"/>
                </a:cubicBezTo>
                <a:cubicBezTo>
                  <a:pt x="1226915" y="424149"/>
                  <a:pt x="1250918" y="448533"/>
                  <a:pt x="1241107" y="459868"/>
                </a:cubicBezTo>
                <a:cubicBezTo>
                  <a:pt x="1241869" y="459296"/>
                  <a:pt x="1242536" y="458725"/>
                  <a:pt x="1243298" y="458248"/>
                </a:cubicBezTo>
                <a:cubicBezTo>
                  <a:pt x="1250442" y="466535"/>
                  <a:pt x="1253585" y="474822"/>
                  <a:pt x="1264634" y="465963"/>
                </a:cubicBezTo>
                <a:cubicBezTo>
                  <a:pt x="1265015" y="465297"/>
                  <a:pt x="1265206" y="464916"/>
                  <a:pt x="1265301" y="464630"/>
                </a:cubicBezTo>
                <a:cubicBezTo>
                  <a:pt x="1264634" y="466154"/>
                  <a:pt x="1262062" y="474346"/>
                  <a:pt x="1269587" y="474536"/>
                </a:cubicBezTo>
                <a:cubicBezTo>
                  <a:pt x="1266825" y="464535"/>
                  <a:pt x="1269206" y="452343"/>
                  <a:pt x="1277398" y="450247"/>
                </a:cubicBezTo>
                <a:cubicBezTo>
                  <a:pt x="1291495" y="446723"/>
                  <a:pt x="1301877" y="466630"/>
                  <a:pt x="1297686" y="478822"/>
                </a:cubicBezTo>
                <a:cubicBezTo>
                  <a:pt x="1302734" y="478441"/>
                  <a:pt x="1307592" y="481394"/>
                  <a:pt x="1312735" y="480251"/>
                </a:cubicBezTo>
                <a:cubicBezTo>
                  <a:pt x="1316736" y="485204"/>
                  <a:pt x="1307116" y="480537"/>
                  <a:pt x="1305115" y="486442"/>
                </a:cubicBezTo>
                <a:cubicBezTo>
                  <a:pt x="1302829" y="484156"/>
                  <a:pt x="1300543" y="481775"/>
                  <a:pt x="1298257" y="479489"/>
                </a:cubicBezTo>
                <a:cubicBezTo>
                  <a:pt x="1297019" y="481108"/>
                  <a:pt x="1298067" y="482823"/>
                  <a:pt x="1296162" y="484347"/>
                </a:cubicBezTo>
                <a:cubicBezTo>
                  <a:pt x="1300829" y="487776"/>
                  <a:pt x="1305496" y="490157"/>
                  <a:pt x="1310449" y="488347"/>
                </a:cubicBezTo>
                <a:cubicBezTo>
                  <a:pt x="1313402" y="492443"/>
                  <a:pt x="1302734" y="489871"/>
                  <a:pt x="1308163" y="496444"/>
                </a:cubicBezTo>
                <a:cubicBezTo>
                  <a:pt x="1303782" y="501492"/>
                  <a:pt x="1300353" y="485680"/>
                  <a:pt x="1295876" y="490824"/>
                </a:cubicBezTo>
                <a:cubicBezTo>
                  <a:pt x="1291495" y="495205"/>
                  <a:pt x="1301401" y="491681"/>
                  <a:pt x="1302734" y="497777"/>
                </a:cubicBezTo>
                <a:cubicBezTo>
                  <a:pt x="1301591" y="498730"/>
                  <a:pt x="1300258" y="499777"/>
                  <a:pt x="1299019" y="500825"/>
                </a:cubicBezTo>
                <a:cubicBezTo>
                  <a:pt x="1303687" y="502539"/>
                  <a:pt x="1308735" y="498634"/>
                  <a:pt x="1313593" y="498349"/>
                </a:cubicBezTo>
                <a:cubicBezTo>
                  <a:pt x="1313974" y="500920"/>
                  <a:pt x="1314355" y="503397"/>
                  <a:pt x="1317022" y="501873"/>
                </a:cubicBezTo>
                <a:cubicBezTo>
                  <a:pt x="1313497" y="507207"/>
                  <a:pt x="1322356" y="513112"/>
                  <a:pt x="1316164" y="518256"/>
                </a:cubicBezTo>
                <a:cubicBezTo>
                  <a:pt x="1309687" y="511207"/>
                  <a:pt x="1315688" y="506064"/>
                  <a:pt x="1304258" y="502825"/>
                </a:cubicBezTo>
                <a:cubicBezTo>
                  <a:pt x="1302163" y="505207"/>
                  <a:pt x="1307973" y="512922"/>
                  <a:pt x="1300543" y="505873"/>
                </a:cubicBezTo>
                <a:cubicBezTo>
                  <a:pt x="1300734" y="508350"/>
                  <a:pt x="1299400" y="510636"/>
                  <a:pt x="1298162" y="512922"/>
                </a:cubicBezTo>
                <a:cubicBezTo>
                  <a:pt x="1298924" y="516541"/>
                  <a:pt x="1299305" y="520351"/>
                  <a:pt x="1299496" y="524352"/>
                </a:cubicBezTo>
                <a:cubicBezTo>
                  <a:pt x="1301686" y="524638"/>
                  <a:pt x="1303115" y="523971"/>
                  <a:pt x="1301496" y="520732"/>
                </a:cubicBezTo>
                <a:cubicBezTo>
                  <a:pt x="1306449" y="517589"/>
                  <a:pt x="1303972" y="527114"/>
                  <a:pt x="1302829" y="529019"/>
                </a:cubicBezTo>
                <a:cubicBezTo>
                  <a:pt x="1311021" y="527686"/>
                  <a:pt x="1309306" y="527686"/>
                  <a:pt x="1315307" y="531400"/>
                </a:cubicBezTo>
                <a:cubicBezTo>
                  <a:pt x="1315783" y="528733"/>
                  <a:pt x="1315021" y="525876"/>
                  <a:pt x="1313974" y="523113"/>
                </a:cubicBezTo>
                <a:cubicBezTo>
                  <a:pt x="1320927" y="519589"/>
                  <a:pt x="1318736" y="521304"/>
                  <a:pt x="1323403" y="515398"/>
                </a:cubicBezTo>
                <a:cubicBezTo>
                  <a:pt x="1320736" y="521875"/>
                  <a:pt x="1322641" y="527495"/>
                  <a:pt x="1331690" y="530638"/>
                </a:cubicBezTo>
                <a:cubicBezTo>
                  <a:pt x="1326832" y="530924"/>
                  <a:pt x="1317688" y="531019"/>
                  <a:pt x="1322260" y="538354"/>
                </a:cubicBezTo>
                <a:cubicBezTo>
                  <a:pt x="1315021" y="537591"/>
                  <a:pt x="1307782" y="538449"/>
                  <a:pt x="1300448" y="540449"/>
                </a:cubicBezTo>
                <a:cubicBezTo>
                  <a:pt x="1300543" y="540639"/>
                  <a:pt x="1300543" y="540830"/>
                  <a:pt x="1300639" y="541021"/>
                </a:cubicBezTo>
                <a:cubicBezTo>
                  <a:pt x="1300829" y="540925"/>
                  <a:pt x="1301115" y="540735"/>
                  <a:pt x="1301305" y="540639"/>
                </a:cubicBezTo>
                <a:cubicBezTo>
                  <a:pt x="1309497" y="542068"/>
                  <a:pt x="1305592" y="551212"/>
                  <a:pt x="1316450" y="550831"/>
                </a:cubicBezTo>
                <a:lnTo>
                  <a:pt x="1316464" y="550850"/>
                </a:lnTo>
                <a:lnTo>
                  <a:pt x="1316450" y="550927"/>
                </a:lnTo>
                <a:lnTo>
                  <a:pt x="1316533" y="550941"/>
                </a:lnTo>
                <a:lnTo>
                  <a:pt x="1321665" y="557677"/>
                </a:lnTo>
                <a:cubicBezTo>
                  <a:pt x="1323903" y="558832"/>
                  <a:pt x="1326404" y="558927"/>
                  <a:pt x="1328452" y="558165"/>
                </a:cubicBezTo>
                <a:cubicBezTo>
                  <a:pt x="1328356" y="555213"/>
                  <a:pt x="1330357" y="546736"/>
                  <a:pt x="1325404" y="546545"/>
                </a:cubicBezTo>
                <a:cubicBezTo>
                  <a:pt x="1325499" y="548260"/>
                  <a:pt x="1325404" y="550069"/>
                  <a:pt x="1324737" y="552260"/>
                </a:cubicBezTo>
                <a:lnTo>
                  <a:pt x="1316533" y="550941"/>
                </a:lnTo>
                <a:lnTo>
                  <a:pt x="1316464" y="550850"/>
                </a:lnTo>
                <a:lnTo>
                  <a:pt x="1318546" y="539687"/>
                </a:lnTo>
                <a:cubicBezTo>
                  <a:pt x="1321403" y="540163"/>
                  <a:pt x="1323118" y="541402"/>
                  <a:pt x="1324261" y="543116"/>
                </a:cubicBezTo>
                <a:cubicBezTo>
                  <a:pt x="1326547" y="542259"/>
                  <a:pt x="1331404" y="542926"/>
                  <a:pt x="1333024" y="538925"/>
                </a:cubicBezTo>
                <a:cubicBezTo>
                  <a:pt x="1335119" y="540925"/>
                  <a:pt x="1335310" y="543116"/>
                  <a:pt x="1335119" y="545021"/>
                </a:cubicBezTo>
                <a:cubicBezTo>
                  <a:pt x="1337214" y="544545"/>
                  <a:pt x="1339310" y="544069"/>
                  <a:pt x="1342930" y="545497"/>
                </a:cubicBezTo>
                <a:cubicBezTo>
                  <a:pt x="1342549" y="548069"/>
                  <a:pt x="1341215" y="549403"/>
                  <a:pt x="1339882" y="550736"/>
                </a:cubicBezTo>
                <a:cubicBezTo>
                  <a:pt x="1345120" y="551308"/>
                  <a:pt x="1349883" y="551308"/>
                  <a:pt x="1353788" y="550164"/>
                </a:cubicBezTo>
                <a:cubicBezTo>
                  <a:pt x="1346549" y="545402"/>
                  <a:pt x="1343596" y="549403"/>
                  <a:pt x="1354455" y="543402"/>
                </a:cubicBezTo>
                <a:cubicBezTo>
                  <a:pt x="1349597" y="544354"/>
                  <a:pt x="1344930" y="540735"/>
                  <a:pt x="1340072" y="542640"/>
                </a:cubicBezTo>
                <a:cubicBezTo>
                  <a:pt x="1337691" y="534734"/>
                  <a:pt x="1349597" y="541402"/>
                  <a:pt x="1352931" y="538449"/>
                </a:cubicBezTo>
                <a:cubicBezTo>
                  <a:pt x="1349597" y="532543"/>
                  <a:pt x="1345692" y="537973"/>
                  <a:pt x="1342263" y="534544"/>
                </a:cubicBezTo>
                <a:cubicBezTo>
                  <a:pt x="1341787" y="530638"/>
                  <a:pt x="1349216" y="533877"/>
                  <a:pt x="1355122" y="536544"/>
                </a:cubicBezTo>
                <a:cubicBezTo>
                  <a:pt x="1357979" y="533972"/>
                  <a:pt x="1364266" y="532638"/>
                  <a:pt x="1369028" y="532638"/>
                </a:cubicBezTo>
                <a:cubicBezTo>
                  <a:pt x="1370552" y="532353"/>
                  <a:pt x="1371219" y="531400"/>
                  <a:pt x="1369695" y="527781"/>
                </a:cubicBezTo>
                <a:cubicBezTo>
                  <a:pt x="1375886" y="525114"/>
                  <a:pt x="1372648" y="532162"/>
                  <a:pt x="1376458" y="535401"/>
                </a:cubicBezTo>
                <a:cubicBezTo>
                  <a:pt x="1377029" y="533686"/>
                  <a:pt x="1377505" y="531877"/>
                  <a:pt x="1377505" y="529876"/>
                </a:cubicBezTo>
                <a:cubicBezTo>
                  <a:pt x="1378458" y="529686"/>
                  <a:pt x="1379410" y="529590"/>
                  <a:pt x="1380363" y="529400"/>
                </a:cubicBezTo>
                <a:cubicBezTo>
                  <a:pt x="1380363" y="529019"/>
                  <a:pt x="1380363" y="528733"/>
                  <a:pt x="1380458" y="528352"/>
                </a:cubicBezTo>
                <a:cubicBezTo>
                  <a:pt x="1381125" y="527876"/>
                  <a:pt x="1382077" y="528257"/>
                  <a:pt x="1382935" y="529019"/>
                </a:cubicBezTo>
                <a:cubicBezTo>
                  <a:pt x="1390364" y="528066"/>
                  <a:pt x="1397984" y="527400"/>
                  <a:pt x="1402175" y="522352"/>
                </a:cubicBezTo>
                <a:lnTo>
                  <a:pt x="1407947" y="527095"/>
                </a:lnTo>
                <a:lnTo>
                  <a:pt x="1407604" y="528162"/>
                </a:lnTo>
                <a:cubicBezTo>
                  <a:pt x="1410748" y="528448"/>
                  <a:pt x="1411891" y="529210"/>
                  <a:pt x="1411795" y="530257"/>
                </a:cubicBezTo>
                <a:lnTo>
                  <a:pt x="1407947" y="527095"/>
                </a:lnTo>
                <a:lnTo>
                  <a:pt x="1408449" y="525531"/>
                </a:lnTo>
                <a:cubicBezTo>
                  <a:pt x="1409938" y="525709"/>
                  <a:pt x="1412224" y="526400"/>
                  <a:pt x="1414081" y="525971"/>
                </a:cubicBezTo>
                <a:cubicBezTo>
                  <a:pt x="1410367" y="523209"/>
                  <a:pt x="1414081" y="512160"/>
                  <a:pt x="1420463" y="515589"/>
                </a:cubicBezTo>
                <a:cubicBezTo>
                  <a:pt x="1420368" y="521494"/>
                  <a:pt x="1413605" y="518827"/>
                  <a:pt x="1414272" y="525876"/>
                </a:cubicBezTo>
                <a:cubicBezTo>
                  <a:pt x="1415320" y="525590"/>
                  <a:pt x="1416367" y="524923"/>
                  <a:pt x="1416843" y="523590"/>
                </a:cubicBezTo>
                <a:cubicBezTo>
                  <a:pt x="1418939" y="526066"/>
                  <a:pt x="1416748" y="528257"/>
                  <a:pt x="1414653" y="530543"/>
                </a:cubicBezTo>
                <a:cubicBezTo>
                  <a:pt x="1416748" y="530829"/>
                  <a:pt x="1419130" y="530924"/>
                  <a:pt x="1421892" y="531114"/>
                </a:cubicBezTo>
                <a:cubicBezTo>
                  <a:pt x="1421035" y="501301"/>
                  <a:pt x="1423225" y="477203"/>
                  <a:pt x="1414462" y="454914"/>
                </a:cubicBezTo>
                <a:cubicBezTo>
                  <a:pt x="1408366" y="439294"/>
                  <a:pt x="1391793" y="424911"/>
                  <a:pt x="1396079" y="403861"/>
                </a:cubicBezTo>
                <a:cubicBezTo>
                  <a:pt x="1406842" y="399003"/>
                  <a:pt x="1407890" y="414243"/>
                  <a:pt x="1410938" y="415862"/>
                </a:cubicBezTo>
                <a:cubicBezTo>
                  <a:pt x="1414272" y="417672"/>
                  <a:pt x="1416177" y="412909"/>
                  <a:pt x="1419892" y="413481"/>
                </a:cubicBezTo>
                <a:cubicBezTo>
                  <a:pt x="1432560" y="415290"/>
                  <a:pt x="1441989" y="431674"/>
                  <a:pt x="1435132" y="446723"/>
                </a:cubicBezTo>
                <a:cubicBezTo>
                  <a:pt x="1433227" y="450819"/>
                  <a:pt x="1425702" y="449771"/>
                  <a:pt x="1422749" y="456248"/>
                </a:cubicBezTo>
                <a:cubicBezTo>
                  <a:pt x="1416843" y="469297"/>
                  <a:pt x="1428559" y="480537"/>
                  <a:pt x="1430464" y="495967"/>
                </a:cubicBezTo>
                <a:cubicBezTo>
                  <a:pt x="1431798" y="506921"/>
                  <a:pt x="1423321" y="519494"/>
                  <a:pt x="1433322" y="527209"/>
                </a:cubicBezTo>
                <a:cubicBezTo>
                  <a:pt x="1445609" y="536639"/>
                  <a:pt x="1445800" y="507969"/>
                  <a:pt x="1453610" y="520828"/>
                </a:cubicBezTo>
                <a:cubicBezTo>
                  <a:pt x="1455610" y="511874"/>
                  <a:pt x="1453610" y="505397"/>
                  <a:pt x="1453610" y="497777"/>
                </a:cubicBezTo>
                <a:cubicBezTo>
                  <a:pt x="1459230" y="507207"/>
                  <a:pt x="1462754" y="496729"/>
                  <a:pt x="1465612" y="490157"/>
                </a:cubicBezTo>
                <a:cubicBezTo>
                  <a:pt x="1471041" y="493967"/>
                  <a:pt x="1472089" y="491110"/>
                  <a:pt x="1479709" y="494348"/>
                </a:cubicBezTo>
                <a:cubicBezTo>
                  <a:pt x="1474565" y="486442"/>
                  <a:pt x="1477327" y="464725"/>
                  <a:pt x="1467231" y="457677"/>
                </a:cubicBezTo>
                <a:cubicBezTo>
                  <a:pt x="1464088" y="455486"/>
                  <a:pt x="1460563" y="460249"/>
                  <a:pt x="1456277" y="459772"/>
                </a:cubicBezTo>
                <a:cubicBezTo>
                  <a:pt x="1433417" y="457010"/>
                  <a:pt x="1435989" y="425292"/>
                  <a:pt x="1451324" y="416719"/>
                </a:cubicBezTo>
                <a:cubicBezTo>
                  <a:pt x="1453420" y="415481"/>
                  <a:pt x="1462659" y="420910"/>
                  <a:pt x="1466469" y="415290"/>
                </a:cubicBezTo>
                <a:cubicBezTo>
                  <a:pt x="1466088" y="417196"/>
                  <a:pt x="1465802" y="419101"/>
                  <a:pt x="1465421" y="420910"/>
                </a:cubicBezTo>
                <a:cubicBezTo>
                  <a:pt x="1466564" y="425006"/>
                  <a:pt x="1473517" y="417577"/>
                  <a:pt x="1476851" y="417005"/>
                </a:cubicBezTo>
                <a:cubicBezTo>
                  <a:pt x="1485233" y="421577"/>
                  <a:pt x="1478851" y="435484"/>
                  <a:pt x="1487614" y="439865"/>
                </a:cubicBezTo>
                <a:cubicBezTo>
                  <a:pt x="1511427" y="428149"/>
                  <a:pt x="1486281" y="407766"/>
                  <a:pt x="1480947" y="394526"/>
                </a:cubicBezTo>
                <a:cubicBezTo>
                  <a:pt x="1490281" y="394145"/>
                  <a:pt x="1489710" y="399955"/>
                  <a:pt x="1494377" y="402527"/>
                </a:cubicBezTo>
                <a:cubicBezTo>
                  <a:pt x="1499997" y="398812"/>
                  <a:pt x="1493901" y="393097"/>
                  <a:pt x="1495044" y="387287"/>
                </a:cubicBezTo>
                <a:cubicBezTo>
                  <a:pt x="1510093" y="378905"/>
                  <a:pt x="1520285" y="364332"/>
                  <a:pt x="1526191" y="344234"/>
                </a:cubicBezTo>
                <a:cubicBezTo>
                  <a:pt x="1521238" y="345282"/>
                  <a:pt x="1516285" y="340234"/>
                  <a:pt x="1509331" y="343377"/>
                </a:cubicBezTo>
                <a:cubicBezTo>
                  <a:pt x="1507522" y="338424"/>
                  <a:pt x="1505807" y="333566"/>
                  <a:pt x="1505807" y="327470"/>
                </a:cubicBezTo>
                <a:cubicBezTo>
                  <a:pt x="1508664" y="325756"/>
                  <a:pt x="1513522" y="326517"/>
                  <a:pt x="1518571" y="327565"/>
                </a:cubicBezTo>
                <a:cubicBezTo>
                  <a:pt x="1518571" y="321279"/>
                  <a:pt x="1521618" y="319088"/>
                  <a:pt x="1523047" y="314802"/>
                </a:cubicBezTo>
                <a:cubicBezTo>
                  <a:pt x="1528477" y="355759"/>
                  <a:pt x="1553242" y="318516"/>
                  <a:pt x="1546764" y="289751"/>
                </a:cubicBezTo>
                <a:cubicBezTo>
                  <a:pt x="1561624" y="293466"/>
                  <a:pt x="1546098" y="316612"/>
                  <a:pt x="1550670" y="326899"/>
                </a:cubicBezTo>
                <a:cubicBezTo>
                  <a:pt x="1582293" y="327470"/>
                  <a:pt x="1580483" y="275273"/>
                  <a:pt x="1571720" y="257271"/>
                </a:cubicBezTo>
                <a:cubicBezTo>
                  <a:pt x="1569339" y="257176"/>
                  <a:pt x="1568958" y="259843"/>
                  <a:pt x="1568672" y="262509"/>
                </a:cubicBezTo>
                <a:cubicBezTo>
                  <a:pt x="1561528" y="242126"/>
                  <a:pt x="1572958" y="220028"/>
                  <a:pt x="1572292" y="195834"/>
                </a:cubicBezTo>
                <a:cubicBezTo>
                  <a:pt x="1585055" y="209169"/>
                  <a:pt x="1565338" y="241555"/>
                  <a:pt x="1591342" y="243174"/>
                </a:cubicBezTo>
                <a:cubicBezTo>
                  <a:pt x="1590580" y="261843"/>
                  <a:pt x="1608868" y="268320"/>
                  <a:pt x="1601819" y="291084"/>
                </a:cubicBezTo>
                <a:cubicBezTo>
                  <a:pt x="1598200" y="290608"/>
                  <a:pt x="1595533" y="289561"/>
                  <a:pt x="1593913" y="287846"/>
                </a:cubicBezTo>
                <a:cubicBezTo>
                  <a:pt x="1589627" y="314897"/>
                  <a:pt x="1596676" y="334614"/>
                  <a:pt x="1600676" y="356236"/>
                </a:cubicBezTo>
                <a:cubicBezTo>
                  <a:pt x="1585150" y="356807"/>
                  <a:pt x="1588960" y="338138"/>
                  <a:pt x="1570387" y="335947"/>
                </a:cubicBezTo>
                <a:cubicBezTo>
                  <a:pt x="1572673" y="351663"/>
                  <a:pt x="1592866" y="355759"/>
                  <a:pt x="1591151" y="373952"/>
                </a:cubicBezTo>
                <a:cubicBezTo>
                  <a:pt x="1593151" y="376619"/>
                  <a:pt x="1607915" y="378429"/>
                  <a:pt x="1611154" y="381001"/>
                </a:cubicBezTo>
                <a:cubicBezTo>
                  <a:pt x="1612487" y="386811"/>
                  <a:pt x="1610582" y="394526"/>
                  <a:pt x="1611916" y="400336"/>
                </a:cubicBezTo>
                <a:cubicBezTo>
                  <a:pt x="1620869" y="400241"/>
                  <a:pt x="1631442" y="397764"/>
                  <a:pt x="1627060" y="387382"/>
                </a:cubicBezTo>
                <a:cubicBezTo>
                  <a:pt x="1626965" y="383096"/>
                  <a:pt x="1616107" y="385573"/>
                  <a:pt x="1615345" y="381667"/>
                </a:cubicBezTo>
                <a:cubicBezTo>
                  <a:pt x="1613439" y="373000"/>
                  <a:pt x="1625632" y="378238"/>
                  <a:pt x="1626679" y="377762"/>
                </a:cubicBezTo>
                <a:cubicBezTo>
                  <a:pt x="1638109" y="372523"/>
                  <a:pt x="1646491" y="356807"/>
                  <a:pt x="1663446" y="362522"/>
                </a:cubicBezTo>
                <a:cubicBezTo>
                  <a:pt x="1688020" y="370904"/>
                  <a:pt x="1695450" y="405385"/>
                  <a:pt x="1666684" y="415005"/>
                </a:cubicBezTo>
                <a:cubicBezTo>
                  <a:pt x="1674209" y="424911"/>
                  <a:pt x="1676114" y="445580"/>
                  <a:pt x="1676400" y="455010"/>
                </a:cubicBezTo>
                <a:cubicBezTo>
                  <a:pt x="1688592" y="452343"/>
                  <a:pt x="1697736" y="479489"/>
                  <a:pt x="1707451" y="483109"/>
                </a:cubicBezTo>
                <a:cubicBezTo>
                  <a:pt x="1714024" y="483109"/>
                  <a:pt x="1712595" y="472822"/>
                  <a:pt x="1716310" y="469202"/>
                </a:cubicBezTo>
                <a:cubicBezTo>
                  <a:pt x="1721453" y="470916"/>
                  <a:pt x="1725263" y="473393"/>
                  <a:pt x="1727644" y="476822"/>
                </a:cubicBezTo>
                <a:cubicBezTo>
                  <a:pt x="1746218" y="470155"/>
                  <a:pt x="1765268" y="446247"/>
                  <a:pt x="1777460" y="459868"/>
                </a:cubicBezTo>
                <a:cubicBezTo>
                  <a:pt x="1781842" y="464725"/>
                  <a:pt x="1770126" y="474441"/>
                  <a:pt x="1783366" y="474250"/>
                </a:cubicBezTo>
                <a:cubicBezTo>
                  <a:pt x="1780699" y="491967"/>
                  <a:pt x="1774793" y="511779"/>
                  <a:pt x="1800034" y="511588"/>
                </a:cubicBezTo>
                <a:cubicBezTo>
                  <a:pt x="1805654" y="510350"/>
                  <a:pt x="1801844" y="497015"/>
                  <a:pt x="1807178" y="495491"/>
                </a:cubicBezTo>
                <a:cubicBezTo>
                  <a:pt x="1822799" y="511493"/>
                  <a:pt x="1823180" y="489300"/>
                  <a:pt x="1840230" y="489300"/>
                </a:cubicBezTo>
                <a:cubicBezTo>
                  <a:pt x="1842230" y="491872"/>
                  <a:pt x="1841373" y="496253"/>
                  <a:pt x="1840230" y="500825"/>
                </a:cubicBezTo>
                <a:cubicBezTo>
                  <a:pt x="1823275" y="497491"/>
                  <a:pt x="1825752" y="519113"/>
                  <a:pt x="1809655" y="517018"/>
                </a:cubicBezTo>
                <a:cubicBezTo>
                  <a:pt x="1810036" y="524923"/>
                  <a:pt x="1820608" y="526543"/>
                  <a:pt x="1826228" y="531210"/>
                </a:cubicBezTo>
                <a:cubicBezTo>
                  <a:pt x="1827181" y="518827"/>
                  <a:pt x="1838801" y="510064"/>
                  <a:pt x="1851946" y="506540"/>
                </a:cubicBezTo>
                <a:cubicBezTo>
                  <a:pt x="1848326" y="517684"/>
                  <a:pt x="1837087" y="525019"/>
                  <a:pt x="1841373" y="541402"/>
                </a:cubicBezTo>
                <a:cubicBezTo>
                  <a:pt x="1850136" y="540354"/>
                  <a:pt x="1856422" y="536068"/>
                  <a:pt x="1864042" y="533496"/>
                </a:cubicBezTo>
                <a:cubicBezTo>
                  <a:pt x="1866138" y="539306"/>
                  <a:pt x="1852136" y="544450"/>
                  <a:pt x="1843087" y="543592"/>
                </a:cubicBezTo>
                <a:cubicBezTo>
                  <a:pt x="1843564" y="554260"/>
                  <a:pt x="1845945" y="561118"/>
                  <a:pt x="1840039" y="571977"/>
                </a:cubicBezTo>
                <a:cubicBezTo>
                  <a:pt x="1845183" y="574834"/>
                  <a:pt x="1856613" y="569977"/>
                  <a:pt x="1865185" y="574072"/>
                </a:cubicBezTo>
                <a:cubicBezTo>
                  <a:pt x="1857375" y="579502"/>
                  <a:pt x="1847659" y="582454"/>
                  <a:pt x="1834229" y="580645"/>
                </a:cubicBezTo>
                <a:cubicBezTo>
                  <a:pt x="1833467" y="586836"/>
                  <a:pt x="1827752" y="588836"/>
                  <a:pt x="1836706" y="590646"/>
                </a:cubicBezTo>
                <a:cubicBezTo>
                  <a:pt x="1833848" y="595789"/>
                  <a:pt x="1833181" y="592170"/>
                  <a:pt x="1828038" y="591122"/>
                </a:cubicBezTo>
                <a:cubicBezTo>
                  <a:pt x="1827562" y="594075"/>
                  <a:pt x="1828895" y="595885"/>
                  <a:pt x="1831086" y="596837"/>
                </a:cubicBezTo>
                <a:cubicBezTo>
                  <a:pt x="1834420" y="593408"/>
                  <a:pt x="1839944" y="589788"/>
                  <a:pt x="1844897" y="591884"/>
                </a:cubicBezTo>
                <a:cubicBezTo>
                  <a:pt x="1845754" y="592265"/>
                  <a:pt x="1846612" y="592741"/>
                  <a:pt x="1847469" y="593503"/>
                </a:cubicBezTo>
                <a:cubicBezTo>
                  <a:pt x="1849279" y="591979"/>
                  <a:pt x="1846897" y="590265"/>
                  <a:pt x="1845945" y="588550"/>
                </a:cubicBezTo>
                <a:cubicBezTo>
                  <a:pt x="1848136" y="590455"/>
                  <a:pt x="1849945" y="591408"/>
                  <a:pt x="1851755" y="591598"/>
                </a:cubicBezTo>
                <a:cubicBezTo>
                  <a:pt x="1853851" y="586740"/>
                  <a:pt x="1859661" y="585598"/>
                  <a:pt x="1866043" y="584740"/>
                </a:cubicBezTo>
                <a:cubicBezTo>
                  <a:pt x="1866138" y="584740"/>
                  <a:pt x="1866138" y="584645"/>
                  <a:pt x="1866138" y="584645"/>
                </a:cubicBezTo>
                <a:cubicBezTo>
                  <a:pt x="1867852" y="584359"/>
                  <a:pt x="1869567" y="584169"/>
                  <a:pt x="1871186" y="583978"/>
                </a:cubicBezTo>
                <a:cubicBezTo>
                  <a:pt x="1869472" y="581407"/>
                  <a:pt x="1868519" y="578930"/>
                  <a:pt x="1872043" y="576644"/>
                </a:cubicBezTo>
                <a:cubicBezTo>
                  <a:pt x="1875282" y="576835"/>
                  <a:pt x="1877092" y="579692"/>
                  <a:pt x="1877282" y="582931"/>
                </a:cubicBezTo>
                <a:cubicBezTo>
                  <a:pt x="1882426" y="581597"/>
                  <a:pt x="1886807" y="579216"/>
                  <a:pt x="1888712" y="573882"/>
                </a:cubicBezTo>
                <a:cubicBezTo>
                  <a:pt x="1890522" y="568834"/>
                  <a:pt x="1875568" y="540354"/>
                  <a:pt x="1892046" y="532162"/>
                </a:cubicBezTo>
                <a:cubicBezTo>
                  <a:pt x="1903095" y="526638"/>
                  <a:pt x="1929098" y="553213"/>
                  <a:pt x="1916239" y="574549"/>
                </a:cubicBezTo>
                <a:cubicBezTo>
                  <a:pt x="1917954" y="578168"/>
                  <a:pt x="1926050" y="570453"/>
                  <a:pt x="1933384" y="573501"/>
                </a:cubicBezTo>
                <a:cubicBezTo>
                  <a:pt x="1932813" y="576644"/>
                  <a:pt x="1932241" y="579692"/>
                  <a:pt x="1931670" y="582835"/>
                </a:cubicBezTo>
                <a:cubicBezTo>
                  <a:pt x="1928622" y="583026"/>
                  <a:pt x="1925860" y="583216"/>
                  <a:pt x="1923097" y="583407"/>
                </a:cubicBezTo>
                <a:cubicBezTo>
                  <a:pt x="1908048" y="584645"/>
                  <a:pt x="1895665" y="587122"/>
                  <a:pt x="1886807" y="594265"/>
                </a:cubicBezTo>
                <a:cubicBezTo>
                  <a:pt x="1889093" y="597885"/>
                  <a:pt x="1890903" y="601981"/>
                  <a:pt x="1899761" y="598075"/>
                </a:cubicBezTo>
                <a:cubicBezTo>
                  <a:pt x="1903190" y="602647"/>
                  <a:pt x="1903285" y="607029"/>
                  <a:pt x="1909953" y="611791"/>
                </a:cubicBezTo>
                <a:cubicBezTo>
                  <a:pt x="1903476" y="610839"/>
                  <a:pt x="1902047" y="613030"/>
                  <a:pt x="1900714" y="616173"/>
                </a:cubicBezTo>
                <a:cubicBezTo>
                  <a:pt x="1898428" y="612649"/>
                  <a:pt x="1895951" y="614077"/>
                  <a:pt x="1893475" y="615792"/>
                </a:cubicBezTo>
                <a:cubicBezTo>
                  <a:pt x="1894427" y="609410"/>
                  <a:pt x="1890712" y="607029"/>
                  <a:pt x="1899475" y="604552"/>
                </a:cubicBezTo>
                <a:cubicBezTo>
                  <a:pt x="1892998" y="603695"/>
                  <a:pt x="1887950" y="601504"/>
                  <a:pt x="1883759" y="597218"/>
                </a:cubicBezTo>
                <a:cubicBezTo>
                  <a:pt x="1880235" y="601028"/>
                  <a:pt x="1877282" y="605790"/>
                  <a:pt x="1875377" y="612172"/>
                </a:cubicBezTo>
                <a:cubicBezTo>
                  <a:pt x="1881759" y="613315"/>
                  <a:pt x="1886998" y="613125"/>
                  <a:pt x="1890522" y="610744"/>
                </a:cubicBezTo>
                <a:cubicBezTo>
                  <a:pt x="1893856" y="626269"/>
                  <a:pt x="1870900" y="615125"/>
                  <a:pt x="1866043" y="628746"/>
                </a:cubicBezTo>
                <a:cubicBezTo>
                  <a:pt x="1868710" y="630079"/>
                  <a:pt x="1871472" y="631984"/>
                  <a:pt x="1874996" y="635128"/>
                </a:cubicBezTo>
                <a:cubicBezTo>
                  <a:pt x="1876139" y="634842"/>
                  <a:pt x="1877377" y="634556"/>
                  <a:pt x="1878520" y="634270"/>
                </a:cubicBezTo>
                <a:cubicBezTo>
                  <a:pt x="1880235" y="632842"/>
                  <a:pt x="1882045" y="631413"/>
                  <a:pt x="1883759" y="629984"/>
                </a:cubicBezTo>
                <a:cubicBezTo>
                  <a:pt x="1884807" y="630746"/>
                  <a:pt x="1885950" y="631318"/>
                  <a:pt x="1886998" y="632080"/>
                </a:cubicBezTo>
                <a:cubicBezTo>
                  <a:pt x="1904333" y="627508"/>
                  <a:pt x="1921573" y="622174"/>
                  <a:pt x="1932908" y="623317"/>
                </a:cubicBezTo>
                <a:cubicBezTo>
                  <a:pt x="1934146" y="616459"/>
                  <a:pt x="1935385" y="609601"/>
                  <a:pt x="1936623" y="602743"/>
                </a:cubicBezTo>
                <a:cubicBezTo>
                  <a:pt x="1947672" y="603981"/>
                  <a:pt x="1940623" y="597028"/>
                  <a:pt x="1940718" y="591884"/>
                </a:cubicBezTo>
                <a:cubicBezTo>
                  <a:pt x="1947577" y="591313"/>
                  <a:pt x="1944052" y="597409"/>
                  <a:pt x="1947958" y="598837"/>
                </a:cubicBezTo>
                <a:cubicBezTo>
                  <a:pt x="1960721" y="592551"/>
                  <a:pt x="1942909" y="581026"/>
                  <a:pt x="1949196" y="568262"/>
                </a:cubicBezTo>
                <a:cubicBezTo>
                  <a:pt x="1955101" y="573310"/>
                  <a:pt x="1956244" y="581311"/>
                  <a:pt x="1958149" y="588931"/>
                </a:cubicBezTo>
                <a:cubicBezTo>
                  <a:pt x="1965007" y="591598"/>
                  <a:pt x="1967484" y="586836"/>
                  <a:pt x="1970532" y="590932"/>
                </a:cubicBezTo>
                <a:cubicBezTo>
                  <a:pt x="1972723" y="593789"/>
                  <a:pt x="1971961" y="598266"/>
                  <a:pt x="1968817" y="600266"/>
                </a:cubicBezTo>
                <a:cubicBezTo>
                  <a:pt x="1982724" y="611315"/>
                  <a:pt x="1989201" y="595313"/>
                  <a:pt x="2004346" y="600171"/>
                </a:cubicBezTo>
                <a:cubicBezTo>
                  <a:pt x="2004631" y="599599"/>
                  <a:pt x="2005393" y="599504"/>
                  <a:pt x="2007013" y="600361"/>
                </a:cubicBezTo>
                <a:cubicBezTo>
                  <a:pt x="2007393" y="604552"/>
                  <a:pt x="2005965" y="603981"/>
                  <a:pt x="2005012" y="602552"/>
                </a:cubicBezTo>
                <a:cubicBezTo>
                  <a:pt x="2004441" y="608077"/>
                  <a:pt x="1997678" y="605600"/>
                  <a:pt x="1995011" y="608362"/>
                </a:cubicBezTo>
                <a:cubicBezTo>
                  <a:pt x="1997202" y="612077"/>
                  <a:pt x="2003964" y="609124"/>
                  <a:pt x="2011870" y="609124"/>
                </a:cubicBezTo>
                <a:cubicBezTo>
                  <a:pt x="2015109" y="598266"/>
                  <a:pt x="2009299" y="593122"/>
                  <a:pt x="2012537" y="582264"/>
                </a:cubicBezTo>
                <a:cubicBezTo>
                  <a:pt x="2005870" y="577787"/>
                  <a:pt x="2005774" y="585598"/>
                  <a:pt x="1999393" y="583978"/>
                </a:cubicBezTo>
                <a:cubicBezTo>
                  <a:pt x="1987010" y="580930"/>
                  <a:pt x="1987867" y="560356"/>
                  <a:pt x="1994154" y="554356"/>
                </a:cubicBezTo>
                <a:cubicBezTo>
                  <a:pt x="2001679" y="555594"/>
                  <a:pt x="1995106" y="565786"/>
                  <a:pt x="2004822" y="565690"/>
                </a:cubicBezTo>
                <a:cubicBezTo>
                  <a:pt x="2009680" y="549022"/>
                  <a:pt x="2014537" y="519208"/>
                  <a:pt x="2008346" y="498920"/>
                </a:cubicBezTo>
                <a:cubicBezTo>
                  <a:pt x="2019205" y="504254"/>
                  <a:pt x="2011108" y="520065"/>
                  <a:pt x="2024253" y="528352"/>
                </a:cubicBezTo>
                <a:cubicBezTo>
                  <a:pt x="2024729" y="528733"/>
                  <a:pt x="2051875" y="534544"/>
                  <a:pt x="2046256" y="535782"/>
                </a:cubicBezTo>
                <a:cubicBezTo>
                  <a:pt x="2053971" y="533972"/>
                  <a:pt x="2062353" y="520828"/>
                  <a:pt x="2059210" y="510922"/>
                </a:cubicBezTo>
                <a:cubicBezTo>
                  <a:pt x="2056924" y="503397"/>
                  <a:pt x="2036635" y="504445"/>
                  <a:pt x="2033397" y="489395"/>
                </a:cubicBezTo>
                <a:cubicBezTo>
                  <a:pt x="2030254" y="475203"/>
                  <a:pt x="2045017" y="473012"/>
                  <a:pt x="2039112" y="457582"/>
                </a:cubicBezTo>
                <a:cubicBezTo>
                  <a:pt x="2021491" y="466440"/>
                  <a:pt x="2021300" y="441199"/>
                  <a:pt x="2033587" y="429769"/>
                </a:cubicBezTo>
                <a:cubicBezTo>
                  <a:pt x="2043208" y="420910"/>
                  <a:pt x="2057209" y="425959"/>
                  <a:pt x="2058352" y="422244"/>
                </a:cubicBezTo>
                <a:cubicBezTo>
                  <a:pt x="2060448" y="415386"/>
                  <a:pt x="2051685" y="410433"/>
                  <a:pt x="2059305" y="405099"/>
                </a:cubicBezTo>
                <a:cubicBezTo>
                  <a:pt x="2063782" y="420244"/>
                  <a:pt x="2085403" y="420244"/>
                  <a:pt x="2093309" y="404813"/>
                </a:cubicBezTo>
                <a:cubicBezTo>
                  <a:pt x="2096643" y="408909"/>
                  <a:pt x="2098548" y="405765"/>
                  <a:pt x="2103691" y="406432"/>
                </a:cubicBezTo>
                <a:cubicBezTo>
                  <a:pt x="2104549" y="388430"/>
                  <a:pt x="2129695" y="382620"/>
                  <a:pt x="2147602" y="386620"/>
                </a:cubicBezTo>
                <a:cubicBezTo>
                  <a:pt x="2145697" y="375095"/>
                  <a:pt x="2148268" y="354426"/>
                  <a:pt x="2160937" y="359950"/>
                </a:cubicBezTo>
                <a:cubicBezTo>
                  <a:pt x="2161984" y="342805"/>
                  <a:pt x="2184654" y="353378"/>
                  <a:pt x="2191512" y="343758"/>
                </a:cubicBezTo>
                <a:cubicBezTo>
                  <a:pt x="2191988" y="350616"/>
                  <a:pt x="2209133" y="357664"/>
                  <a:pt x="2208085" y="357950"/>
                </a:cubicBezTo>
                <a:cubicBezTo>
                  <a:pt x="2215039" y="356045"/>
                  <a:pt x="2215324" y="342996"/>
                  <a:pt x="2222468" y="337186"/>
                </a:cubicBezTo>
                <a:cubicBezTo>
                  <a:pt x="2222944" y="336614"/>
                  <a:pt x="2241804" y="328137"/>
                  <a:pt x="2245423" y="327375"/>
                </a:cubicBezTo>
                <a:cubicBezTo>
                  <a:pt x="2260187" y="324232"/>
                  <a:pt x="2264759" y="338995"/>
                  <a:pt x="2271903" y="322041"/>
                </a:cubicBezTo>
                <a:cubicBezTo>
                  <a:pt x="2291524" y="339471"/>
                  <a:pt x="2306098" y="312897"/>
                  <a:pt x="2316575" y="298514"/>
                </a:cubicBezTo>
                <a:cubicBezTo>
                  <a:pt x="2323528" y="305658"/>
                  <a:pt x="2315813" y="313278"/>
                  <a:pt x="2323243" y="320707"/>
                </a:cubicBezTo>
                <a:cubicBezTo>
                  <a:pt x="2327910" y="325470"/>
                  <a:pt x="2336959" y="321660"/>
                  <a:pt x="2343531" y="325946"/>
                </a:cubicBezTo>
                <a:cubicBezTo>
                  <a:pt x="2349722" y="329946"/>
                  <a:pt x="2347246" y="335185"/>
                  <a:pt x="2351532" y="340710"/>
                </a:cubicBezTo>
                <a:cubicBezTo>
                  <a:pt x="2352580" y="342043"/>
                  <a:pt x="2359057" y="340710"/>
                  <a:pt x="2359819" y="342043"/>
                </a:cubicBezTo>
                <a:cubicBezTo>
                  <a:pt x="2365343" y="352711"/>
                  <a:pt x="2357247" y="362236"/>
                  <a:pt x="2367153" y="372142"/>
                </a:cubicBezTo>
                <a:cubicBezTo>
                  <a:pt x="2366391" y="379572"/>
                  <a:pt x="2357247" y="376429"/>
                  <a:pt x="2356485" y="383858"/>
                </a:cubicBezTo>
                <a:cubicBezTo>
                  <a:pt x="2372868" y="383763"/>
                  <a:pt x="2400967" y="384811"/>
                  <a:pt x="2413921" y="371952"/>
                </a:cubicBezTo>
                <a:cubicBezTo>
                  <a:pt x="2411635" y="377857"/>
                  <a:pt x="2413730" y="380905"/>
                  <a:pt x="2413635" y="385382"/>
                </a:cubicBezTo>
                <a:cubicBezTo>
                  <a:pt x="2431161" y="383953"/>
                  <a:pt x="2445163" y="383287"/>
                  <a:pt x="2443829" y="370999"/>
                </a:cubicBezTo>
                <a:cubicBezTo>
                  <a:pt x="2454878" y="379191"/>
                  <a:pt x="2441448" y="390716"/>
                  <a:pt x="2442591" y="401575"/>
                </a:cubicBezTo>
                <a:cubicBezTo>
                  <a:pt x="2443067" y="406337"/>
                  <a:pt x="2447163" y="404337"/>
                  <a:pt x="2449735" y="408528"/>
                </a:cubicBezTo>
                <a:cubicBezTo>
                  <a:pt x="2453830" y="415005"/>
                  <a:pt x="2453926" y="424149"/>
                  <a:pt x="2454307" y="433102"/>
                </a:cubicBezTo>
                <a:cubicBezTo>
                  <a:pt x="2470499" y="433864"/>
                  <a:pt x="2486787" y="433769"/>
                  <a:pt x="2502503" y="437674"/>
                </a:cubicBezTo>
                <a:cubicBezTo>
                  <a:pt x="2487739" y="438627"/>
                  <a:pt x="2469356" y="438627"/>
                  <a:pt x="2454497" y="436246"/>
                </a:cubicBezTo>
                <a:cubicBezTo>
                  <a:pt x="2454878" y="443008"/>
                  <a:pt x="2455640" y="449485"/>
                  <a:pt x="2458593" y="454153"/>
                </a:cubicBezTo>
                <a:cubicBezTo>
                  <a:pt x="2445067" y="462915"/>
                  <a:pt x="2444972" y="486252"/>
                  <a:pt x="2437638" y="501682"/>
                </a:cubicBezTo>
                <a:cubicBezTo>
                  <a:pt x="2440400" y="503206"/>
                  <a:pt x="2443067" y="504921"/>
                  <a:pt x="2445448" y="507397"/>
                </a:cubicBezTo>
                <a:cubicBezTo>
                  <a:pt x="2454497" y="504159"/>
                  <a:pt x="2460022" y="504730"/>
                  <a:pt x="2464974" y="505111"/>
                </a:cubicBezTo>
                <a:cubicBezTo>
                  <a:pt x="2464594" y="503873"/>
                  <a:pt x="2464498" y="502539"/>
                  <a:pt x="2464498" y="501111"/>
                </a:cubicBezTo>
                <a:cubicBezTo>
                  <a:pt x="2470118" y="500730"/>
                  <a:pt x="2476024" y="500635"/>
                  <a:pt x="2482120" y="500539"/>
                </a:cubicBezTo>
                <a:cubicBezTo>
                  <a:pt x="2481929" y="496348"/>
                  <a:pt x="2476595" y="491300"/>
                  <a:pt x="2484215" y="488157"/>
                </a:cubicBezTo>
                <a:cubicBezTo>
                  <a:pt x="2487930" y="491205"/>
                  <a:pt x="2488692" y="493967"/>
                  <a:pt x="2489740" y="496729"/>
                </a:cubicBezTo>
                <a:cubicBezTo>
                  <a:pt x="2489359" y="495301"/>
                  <a:pt x="2489359" y="493110"/>
                  <a:pt x="2490216" y="489966"/>
                </a:cubicBezTo>
                <a:cubicBezTo>
                  <a:pt x="2504218" y="493110"/>
                  <a:pt x="2492788" y="502730"/>
                  <a:pt x="2490025" y="497491"/>
                </a:cubicBezTo>
                <a:cubicBezTo>
                  <a:pt x="2490406" y="498444"/>
                  <a:pt x="2490978" y="499396"/>
                  <a:pt x="2491645" y="500444"/>
                </a:cubicBezTo>
                <a:cubicBezTo>
                  <a:pt x="2494788" y="500444"/>
                  <a:pt x="2498026" y="500444"/>
                  <a:pt x="2501265" y="500444"/>
                </a:cubicBezTo>
                <a:cubicBezTo>
                  <a:pt x="2505646" y="499491"/>
                  <a:pt x="2510123" y="499491"/>
                  <a:pt x="2514409" y="500254"/>
                </a:cubicBezTo>
                <a:cubicBezTo>
                  <a:pt x="2526887" y="500063"/>
                  <a:pt x="2539460" y="499682"/>
                  <a:pt x="2551747" y="498253"/>
                </a:cubicBezTo>
                <a:cubicBezTo>
                  <a:pt x="2550985" y="502444"/>
                  <a:pt x="2549461" y="505778"/>
                  <a:pt x="2545937" y="507112"/>
                </a:cubicBezTo>
                <a:cubicBezTo>
                  <a:pt x="2545175" y="512064"/>
                  <a:pt x="2554891" y="508826"/>
                  <a:pt x="2558510" y="510350"/>
                </a:cubicBezTo>
                <a:cubicBezTo>
                  <a:pt x="2560987" y="512827"/>
                  <a:pt x="2543175" y="513684"/>
                  <a:pt x="2533745" y="510160"/>
                </a:cubicBezTo>
                <a:cubicBezTo>
                  <a:pt x="2537174" y="514160"/>
                  <a:pt x="2538793" y="518923"/>
                  <a:pt x="2536984" y="523780"/>
                </a:cubicBezTo>
                <a:cubicBezTo>
                  <a:pt x="2534412" y="526162"/>
                  <a:pt x="2525078" y="525114"/>
                  <a:pt x="2526982" y="530543"/>
                </a:cubicBezTo>
                <a:cubicBezTo>
                  <a:pt x="2528316" y="536925"/>
                  <a:pt x="2548890" y="545402"/>
                  <a:pt x="2550414" y="552736"/>
                </a:cubicBezTo>
                <a:cubicBezTo>
                  <a:pt x="2552700" y="563309"/>
                  <a:pt x="2535841" y="570072"/>
                  <a:pt x="2538412" y="582264"/>
                </a:cubicBezTo>
                <a:cubicBezTo>
                  <a:pt x="2539555" y="587598"/>
                  <a:pt x="2541746" y="591313"/>
                  <a:pt x="2544413" y="593789"/>
                </a:cubicBezTo>
                <a:cubicBezTo>
                  <a:pt x="2554414" y="585883"/>
                  <a:pt x="2565273" y="577501"/>
                  <a:pt x="2574798" y="574739"/>
                </a:cubicBezTo>
                <a:cubicBezTo>
                  <a:pt x="2576131" y="574358"/>
                  <a:pt x="2577655" y="574072"/>
                  <a:pt x="2579084" y="573787"/>
                </a:cubicBezTo>
                <a:cubicBezTo>
                  <a:pt x="2579370" y="572167"/>
                  <a:pt x="2579465" y="570453"/>
                  <a:pt x="2579370" y="568738"/>
                </a:cubicBezTo>
                <a:cubicBezTo>
                  <a:pt x="2578989" y="562166"/>
                  <a:pt x="2568416" y="557785"/>
                  <a:pt x="2574703" y="550450"/>
                </a:cubicBezTo>
                <a:cubicBezTo>
                  <a:pt x="2578036" y="559499"/>
                  <a:pt x="2581465" y="566643"/>
                  <a:pt x="2585466" y="573120"/>
                </a:cubicBezTo>
                <a:cubicBezTo>
                  <a:pt x="2595277" y="572834"/>
                  <a:pt x="2604135" y="576263"/>
                  <a:pt x="2598229" y="586169"/>
                </a:cubicBezTo>
                <a:cubicBezTo>
                  <a:pt x="2610612" y="586074"/>
                  <a:pt x="2617660" y="594075"/>
                  <a:pt x="2626423" y="583026"/>
                </a:cubicBezTo>
                <a:cubicBezTo>
                  <a:pt x="2636234" y="589788"/>
                  <a:pt x="2646616" y="596170"/>
                  <a:pt x="2660523" y="594265"/>
                </a:cubicBezTo>
                <a:cubicBezTo>
                  <a:pt x="2661666" y="594075"/>
                  <a:pt x="2662714" y="593789"/>
                  <a:pt x="2663857" y="593408"/>
                </a:cubicBezTo>
                <a:cubicBezTo>
                  <a:pt x="2663857" y="591217"/>
                  <a:pt x="2664047" y="589027"/>
                  <a:pt x="2664619" y="586931"/>
                </a:cubicBezTo>
                <a:cubicBezTo>
                  <a:pt x="2666143" y="588169"/>
                  <a:pt x="2667190" y="589788"/>
                  <a:pt x="2668048" y="591598"/>
                </a:cubicBezTo>
                <a:cubicBezTo>
                  <a:pt x="2676049" y="587598"/>
                  <a:pt x="2683764" y="580645"/>
                  <a:pt x="2692432" y="581502"/>
                </a:cubicBezTo>
                <a:cubicBezTo>
                  <a:pt x="2693479" y="581121"/>
                  <a:pt x="2694432" y="580740"/>
                  <a:pt x="2695575" y="580168"/>
                </a:cubicBezTo>
                <a:cubicBezTo>
                  <a:pt x="2685955" y="572834"/>
                  <a:pt x="2682716" y="561213"/>
                  <a:pt x="2683764" y="551593"/>
                </a:cubicBezTo>
                <a:cubicBezTo>
                  <a:pt x="2677287" y="551308"/>
                  <a:pt x="2672239" y="551403"/>
                  <a:pt x="2670524" y="553213"/>
                </a:cubicBezTo>
                <a:cubicBezTo>
                  <a:pt x="2672239" y="549593"/>
                  <a:pt x="2677763" y="547498"/>
                  <a:pt x="2684716" y="546736"/>
                </a:cubicBezTo>
                <a:cubicBezTo>
                  <a:pt x="2688241" y="534448"/>
                  <a:pt x="2699480" y="528162"/>
                  <a:pt x="2713006" y="544545"/>
                </a:cubicBezTo>
                <a:cubicBezTo>
                  <a:pt x="2714244" y="546069"/>
                  <a:pt x="2715196" y="547974"/>
                  <a:pt x="2715958" y="549879"/>
                </a:cubicBezTo>
                <a:cubicBezTo>
                  <a:pt x="2718245" y="550641"/>
                  <a:pt x="2720245" y="551403"/>
                  <a:pt x="2721864" y="552260"/>
                </a:cubicBezTo>
                <a:cubicBezTo>
                  <a:pt x="2720530" y="552641"/>
                  <a:pt x="2718911" y="552927"/>
                  <a:pt x="2717101" y="553117"/>
                </a:cubicBezTo>
                <a:cubicBezTo>
                  <a:pt x="2717673" y="554832"/>
                  <a:pt x="2718149" y="556641"/>
                  <a:pt x="2718530" y="558356"/>
                </a:cubicBezTo>
                <a:cubicBezTo>
                  <a:pt x="2719006" y="558737"/>
                  <a:pt x="2719387" y="559213"/>
                  <a:pt x="2720054" y="559499"/>
                </a:cubicBezTo>
                <a:cubicBezTo>
                  <a:pt x="2720054" y="560452"/>
                  <a:pt x="2719768" y="560833"/>
                  <a:pt x="2719197" y="561023"/>
                </a:cubicBezTo>
                <a:cubicBezTo>
                  <a:pt x="2720054" y="564452"/>
                  <a:pt x="2721007" y="567405"/>
                  <a:pt x="2722816" y="568929"/>
                </a:cubicBezTo>
                <a:cubicBezTo>
                  <a:pt x="2739771" y="582931"/>
                  <a:pt x="2753011" y="558165"/>
                  <a:pt x="2764631" y="569119"/>
                </a:cubicBezTo>
                <a:cubicBezTo>
                  <a:pt x="2759678" y="579597"/>
                  <a:pt x="2749486" y="580168"/>
                  <a:pt x="2736628" y="576168"/>
                </a:cubicBezTo>
                <a:cubicBezTo>
                  <a:pt x="2747772" y="590646"/>
                  <a:pt x="2755582" y="573977"/>
                  <a:pt x="2767203" y="591122"/>
                </a:cubicBezTo>
                <a:cubicBezTo>
                  <a:pt x="2771870" y="588169"/>
                  <a:pt x="2768441" y="586360"/>
                  <a:pt x="2773870" y="586645"/>
                </a:cubicBezTo>
                <a:cubicBezTo>
                  <a:pt x="2777204" y="590646"/>
                  <a:pt x="2781681" y="594932"/>
                  <a:pt x="2781014" y="598456"/>
                </a:cubicBezTo>
                <a:cubicBezTo>
                  <a:pt x="2775775" y="603790"/>
                  <a:pt x="2772537" y="595027"/>
                  <a:pt x="2767679" y="597980"/>
                </a:cubicBezTo>
                <a:cubicBezTo>
                  <a:pt x="2769298" y="601790"/>
                  <a:pt x="2765107" y="604362"/>
                  <a:pt x="2771013" y="605219"/>
                </a:cubicBezTo>
                <a:cubicBezTo>
                  <a:pt x="2775395" y="607886"/>
                  <a:pt x="2774537" y="613887"/>
                  <a:pt x="2770632" y="607886"/>
                </a:cubicBezTo>
                <a:cubicBezTo>
                  <a:pt x="2767489" y="608458"/>
                  <a:pt x="2765488" y="602171"/>
                  <a:pt x="2762250" y="603981"/>
                </a:cubicBezTo>
                <a:cubicBezTo>
                  <a:pt x="2761107" y="604362"/>
                  <a:pt x="2760059" y="604648"/>
                  <a:pt x="2759011" y="604933"/>
                </a:cubicBezTo>
                <a:cubicBezTo>
                  <a:pt x="2763107" y="608934"/>
                  <a:pt x="2767489" y="612744"/>
                  <a:pt x="2772156" y="616459"/>
                </a:cubicBezTo>
                <a:cubicBezTo>
                  <a:pt x="2795683" y="610267"/>
                  <a:pt x="2813018" y="598075"/>
                  <a:pt x="2795587" y="571882"/>
                </a:cubicBezTo>
                <a:cubicBezTo>
                  <a:pt x="2787967" y="576549"/>
                  <a:pt x="2780919" y="576644"/>
                  <a:pt x="2774728" y="571786"/>
                </a:cubicBezTo>
                <a:cubicBezTo>
                  <a:pt x="2775299" y="565976"/>
                  <a:pt x="2789872" y="570453"/>
                  <a:pt x="2783872" y="560833"/>
                </a:cubicBezTo>
                <a:cubicBezTo>
                  <a:pt x="2779014" y="564833"/>
                  <a:pt x="2778252" y="555784"/>
                  <a:pt x="2773775" y="553117"/>
                </a:cubicBezTo>
                <a:cubicBezTo>
                  <a:pt x="2772346" y="554356"/>
                  <a:pt x="2770537" y="555118"/>
                  <a:pt x="2768155" y="555403"/>
                </a:cubicBezTo>
                <a:cubicBezTo>
                  <a:pt x="2760726" y="560737"/>
                  <a:pt x="2752915" y="560737"/>
                  <a:pt x="2742533" y="557975"/>
                </a:cubicBezTo>
                <a:cubicBezTo>
                  <a:pt x="2744629" y="556261"/>
                  <a:pt x="2747581" y="554927"/>
                  <a:pt x="2750629" y="553689"/>
                </a:cubicBezTo>
                <a:cubicBezTo>
                  <a:pt x="2748439" y="553022"/>
                  <a:pt x="2746438" y="552260"/>
                  <a:pt x="2745200" y="551593"/>
                </a:cubicBezTo>
                <a:cubicBezTo>
                  <a:pt x="2746820" y="547402"/>
                  <a:pt x="2752344" y="548831"/>
                  <a:pt x="2758345" y="550355"/>
                </a:cubicBezTo>
                <a:cubicBezTo>
                  <a:pt x="2760440" y="549212"/>
                  <a:pt x="2761964" y="548164"/>
                  <a:pt x="2762155" y="546926"/>
                </a:cubicBezTo>
                <a:cubicBezTo>
                  <a:pt x="2753011" y="538449"/>
                  <a:pt x="2751010" y="530924"/>
                  <a:pt x="2747867" y="523304"/>
                </a:cubicBezTo>
                <a:cubicBezTo>
                  <a:pt x="2738247" y="524352"/>
                  <a:pt x="2727960" y="529686"/>
                  <a:pt x="2719387" y="523495"/>
                </a:cubicBezTo>
                <a:cubicBezTo>
                  <a:pt x="2726722" y="519875"/>
                  <a:pt x="2740723" y="525019"/>
                  <a:pt x="2747391" y="516446"/>
                </a:cubicBezTo>
                <a:cubicBezTo>
                  <a:pt x="2745867" y="515398"/>
                  <a:pt x="2744438" y="514160"/>
                  <a:pt x="2743200" y="513017"/>
                </a:cubicBezTo>
                <a:cubicBezTo>
                  <a:pt x="2739771" y="513493"/>
                  <a:pt x="2735961" y="513779"/>
                  <a:pt x="2731770" y="514065"/>
                </a:cubicBezTo>
                <a:cubicBezTo>
                  <a:pt x="2733484" y="516256"/>
                  <a:pt x="2728150" y="519018"/>
                  <a:pt x="2728436" y="514255"/>
                </a:cubicBezTo>
                <a:cubicBezTo>
                  <a:pt x="2706433" y="515208"/>
                  <a:pt x="2677191" y="513493"/>
                  <a:pt x="2653665" y="507588"/>
                </a:cubicBezTo>
                <a:cubicBezTo>
                  <a:pt x="2647855" y="508445"/>
                  <a:pt x="2656522" y="511398"/>
                  <a:pt x="2650617" y="514351"/>
                </a:cubicBezTo>
                <a:cubicBezTo>
                  <a:pt x="2630710" y="507874"/>
                  <a:pt x="2621470" y="508350"/>
                  <a:pt x="2604802" y="511017"/>
                </a:cubicBezTo>
                <a:cubicBezTo>
                  <a:pt x="2608326" y="508159"/>
                  <a:pt x="2606802" y="504159"/>
                  <a:pt x="2602897" y="501587"/>
                </a:cubicBezTo>
                <a:cubicBezTo>
                  <a:pt x="2608612" y="501873"/>
                  <a:pt x="2614327" y="503778"/>
                  <a:pt x="2626042" y="500920"/>
                </a:cubicBezTo>
                <a:cubicBezTo>
                  <a:pt x="2625376" y="502825"/>
                  <a:pt x="2623280" y="503016"/>
                  <a:pt x="2623090" y="505397"/>
                </a:cubicBezTo>
                <a:cubicBezTo>
                  <a:pt x="2637187" y="502159"/>
                  <a:pt x="2652998" y="512064"/>
                  <a:pt x="2662142" y="496634"/>
                </a:cubicBezTo>
                <a:cubicBezTo>
                  <a:pt x="2667286" y="499968"/>
                  <a:pt x="2675763" y="503016"/>
                  <a:pt x="2685193" y="504826"/>
                </a:cubicBezTo>
                <a:cubicBezTo>
                  <a:pt x="2692717" y="503111"/>
                  <a:pt x="2705576" y="493396"/>
                  <a:pt x="2708434" y="488252"/>
                </a:cubicBezTo>
                <a:cubicBezTo>
                  <a:pt x="2712244" y="493681"/>
                  <a:pt x="2716244" y="499206"/>
                  <a:pt x="2716435" y="504254"/>
                </a:cubicBezTo>
                <a:cubicBezTo>
                  <a:pt x="2713768" y="504063"/>
                  <a:pt x="2710815" y="505302"/>
                  <a:pt x="2707672" y="506921"/>
                </a:cubicBezTo>
                <a:cubicBezTo>
                  <a:pt x="2716625" y="506635"/>
                  <a:pt x="2724626" y="504730"/>
                  <a:pt x="2729674" y="500539"/>
                </a:cubicBezTo>
                <a:cubicBezTo>
                  <a:pt x="2726626" y="498539"/>
                  <a:pt x="2722816" y="497015"/>
                  <a:pt x="2717673" y="496348"/>
                </a:cubicBezTo>
                <a:cubicBezTo>
                  <a:pt x="2731770" y="489014"/>
                  <a:pt x="2743676" y="495586"/>
                  <a:pt x="2755297" y="504159"/>
                </a:cubicBezTo>
                <a:cubicBezTo>
                  <a:pt x="2757773" y="499015"/>
                  <a:pt x="2761583" y="496634"/>
                  <a:pt x="2763012" y="492538"/>
                </a:cubicBezTo>
                <a:cubicBezTo>
                  <a:pt x="2762821" y="492538"/>
                  <a:pt x="2762631" y="492538"/>
                  <a:pt x="2762345" y="492443"/>
                </a:cubicBezTo>
                <a:cubicBezTo>
                  <a:pt x="2762726" y="492253"/>
                  <a:pt x="2762916" y="491967"/>
                  <a:pt x="2763203" y="491776"/>
                </a:cubicBezTo>
                <a:cubicBezTo>
                  <a:pt x="2763488" y="490729"/>
                  <a:pt x="2763679" y="489586"/>
                  <a:pt x="2763488" y="488252"/>
                </a:cubicBezTo>
                <a:cubicBezTo>
                  <a:pt x="2761488" y="487776"/>
                  <a:pt x="2757868" y="487966"/>
                  <a:pt x="2753773" y="488443"/>
                </a:cubicBezTo>
                <a:cubicBezTo>
                  <a:pt x="2753106" y="488824"/>
                  <a:pt x="2752344" y="489300"/>
                  <a:pt x="2751582" y="490157"/>
                </a:cubicBezTo>
                <a:cubicBezTo>
                  <a:pt x="2751296" y="489681"/>
                  <a:pt x="2751010" y="489300"/>
                  <a:pt x="2750724" y="488824"/>
                </a:cubicBezTo>
                <a:cubicBezTo>
                  <a:pt x="2746534" y="489395"/>
                  <a:pt x="2742343" y="490252"/>
                  <a:pt x="2739485" y="490824"/>
                </a:cubicBezTo>
                <a:cubicBezTo>
                  <a:pt x="2741009" y="486061"/>
                  <a:pt x="2736151" y="486157"/>
                  <a:pt x="2732151" y="485680"/>
                </a:cubicBezTo>
                <a:cubicBezTo>
                  <a:pt x="2735199" y="485395"/>
                  <a:pt x="2739580" y="484347"/>
                  <a:pt x="2743200" y="482728"/>
                </a:cubicBezTo>
                <a:cubicBezTo>
                  <a:pt x="2736628" y="480823"/>
                  <a:pt x="2729293" y="484442"/>
                  <a:pt x="2723007" y="480918"/>
                </a:cubicBezTo>
                <a:cubicBezTo>
                  <a:pt x="2721388" y="477013"/>
                  <a:pt x="2721864" y="473488"/>
                  <a:pt x="2724626" y="470250"/>
                </a:cubicBezTo>
                <a:cubicBezTo>
                  <a:pt x="2732532" y="470821"/>
                  <a:pt x="2739390" y="478156"/>
                  <a:pt x="2747677" y="476060"/>
                </a:cubicBezTo>
                <a:cubicBezTo>
                  <a:pt x="2748248" y="475108"/>
                  <a:pt x="2748534" y="474250"/>
                  <a:pt x="2748724" y="473393"/>
                </a:cubicBezTo>
                <a:cubicBezTo>
                  <a:pt x="2748629" y="473203"/>
                  <a:pt x="2748534" y="473012"/>
                  <a:pt x="2748439" y="472822"/>
                </a:cubicBezTo>
                <a:cubicBezTo>
                  <a:pt x="2748629" y="472536"/>
                  <a:pt x="2748820" y="472345"/>
                  <a:pt x="2749010" y="472060"/>
                </a:cubicBezTo>
                <a:cubicBezTo>
                  <a:pt x="2749486" y="469107"/>
                  <a:pt x="2749391" y="467107"/>
                  <a:pt x="2755106" y="466249"/>
                </a:cubicBezTo>
                <a:cubicBezTo>
                  <a:pt x="2760440" y="465583"/>
                  <a:pt x="2763393" y="475393"/>
                  <a:pt x="2765774" y="477108"/>
                </a:cubicBezTo>
                <a:cubicBezTo>
                  <a:pt x="2766155" y="477108"/>
                  <a:pt x="2766631" y="477203"/>
                  <a:pt x="2767012" y="477203"/>
                </a:cubicBezTo>
                <a:cubicBezTo>
                  <a:pt x="2768917" y="476536"/>
                  <a:pt x="2770346" y="475679"/>
                  <a:pt x="2771775" y="474917"/>
                </a:cubicBezTo>
                <a:cubicBezTo>
                  <a:pt x="2769679" y="473679"/>
                  <a:pt x="2767870" y="472536"/>
                  <a:pt x="2766441" y="471774"/>
                </a:cubicBezTo>
                <a:cubicBezTo>
                  <a:pt x="2763393" y="469202"/>
                  <a:pt x="2770346" y="471298"/>
                  <a:pt x="2776633" y="471012"/>
                </a:cubicBezTo>
                <a:cubicBezTo>
                  <a:pt x="2783014" y="463297"/>
                  <a:pt x="2777109" y="452343"/>
                  <a:pt x="2763869" y="438817"/>
                </a:cubicBezTo>
                <a:cubicBezTo>
                  <a:pt x="2766155" y="434722"/>
                  <a:pt x="2768155" y="432531"/>
                  <a:pt x="2766536" y="429864"/>
                </a:cubicBezTo>
                <a:cubicBezTo>
                  <a:pt x="2755868" y="429292"/>
                  <a:pt x="2744438" y="429578"/>
                  <a:pt x="2736247" y="429959"/>
                </a:cubicBezTo>
                <a:cubicBezTo>
                  <a:pt x="2737009" y="425101"/>
                  <a:pt x="2747296" y="424339"/>
                  <a:pt x="2760154" y="424815"/>
                </a:cubicBezTo>
                <a:cubicBezTo>
                  <a:pt x="2760059" y="424720"/>
                  <a:pt x="2760059" y="424720"/>
                  <a:pt x="2760059" y="424720"/>
                </a:cubicBezTo>
                <a:cubicBezTo>
                  <a:pt x="2760154" y="424815"/>
                  <a:pt x="2760249" y="424815"/>
                  <a:pt x="2760345" y="424815"/>
                </a:cubicBezTo>
                <a:cubicBezTo>
                  <a:pt x="2768060" y="425197"/>
                  <a:pt x="2776728" y="425959"/>
                  <a:pt x="2784920" y="426721"/>
                </a:cubicBezTo>
                <a:cubicBezTo>
                  <a:pt x="2776442" y="423101"/>
                  <a:pt x="2766822" y="422720"/>
                  <a:pt x="2762916" y="415672"/>
                </a:cubicBezTo>
                <a:cubicBezTo>
                  <a:pt x="2776633" y="404623"/>
                  <a:pt x="2812828" y="431102"/>
                  <a:pt x="2819686" y="405670"/>
                </a:cubicBezTo>
                <a:cubicBezTo>
                  <a:pt x="2828449" y="403956"/>
                  <a:pt x="2825686" y="417100"/>
                  <a:pt x="2834735" y="414433"/>
                </a:cubicBezTo>
                <a:cubicBezTo>
                  <a:pt x="2840736" y="407956"/>
                  <a:pt x="2840450" y="401384"/>
                  <a:pt x="2840260" y="395383"/>
                </a:cubicBezTo>
                <a:cubicBezTo>
                  <a:pt x="2835211" y="396050"/>
                  <a:pt x="2820733" y="393478"/>
                  <a:pt x="2815590" y="393764"/>
                </a:cubicBezTo>
                <a:cubicBezTo>
                  <a:pt x="2820448" y="386525"/>
                  <a:pt x="2828163" y="394240"/>
                  <a:pt x="2840164" y="393383"/>
                </a:cubicBezTo>
                <a:cubicBezTo>
                  <a:pt x="2840069" y="387001"/>
                  <a:pt x="2840831" y="381286"/>
                  <a:pt x="2850832" y="377286"/>
                </a:cubicBezTo>
                <a:cubicBezTo>
                  <a:pt x="2842450" y="367856"/>
                  <a:pt x="2835402" y="348520"/>
                  <a:pt x="2837783" y="336233"/>
                </a:cubicBezTo>
                <a:cubicBezTo>
                  <a:pt x="2820829" y="340424"/>
                  <a:pt x="2807398" y="327851"/>
                  <a:pt x="2803874" y="313944"/>
                </a:cubicBezTo>
                <a:cubicBezTo>
                  <a:pt x="2802255" y="322708"/>
                  <a:pt x="2790920" y="302324"/>
                  <a:pt x="2794254" y="299086"/>
                </a:cubicBezTo>
                <a:cubicBezTo>
                  <a:pt x="2798635" y="303753"/>
                  <a:pt x="2796635" y="307563"/>
                  <a:pt x="2802636" y="312420"/>
                </a:cubicBezTo>
                <a:cubicBezTo>
                  <a:pt x="2805493" y="277654"/>
                  <a:pt x="2840355" y="285084"/>
                  <a:pt x="2865215" y="284227"/>
                </a:cubicBezTo>
                <a:cubicBezTo>
                  <a:pt x="2865882" y="292037"/>
                  <a:pt x="2857500" y="292418"/>
                  <a:pt x="2858548" y="298228"/>
                </a:cubicBezTo>
                <a:cubicBezTo>
                  <a:pt x="2864167" y="306610"/>
                  <a:pt x="2871025" y="307467"/>
                  <a:pt x="2879026" y="300991"/>
                </a:cubicBezTo>
                <a:cubicBezTo>
                  <a:pt x="2872740" y="294799"/>
                  <a:pt x="2871025" y="289084"/>
                  <a:pt x="2869787" y="283465"/>
                </a:cubicBezTo>
                <a:cubicBezTo>
                  <a:pt x="2879122" y="276892"/>
                  <a:pt x="2875978" y="277178"/>
                  <a:pt x="2885218" y="270606"/>
                </a:cubicBezTo>
                <a:cubicBezTo>
                  <a:pt x="2871978" y="254794"/>
                  <a:pt x="2888742" y="243079"/>
                  <a:pt x="2881312" y="228029"/>
                </a:cubicBezTo>
                <a:cubicBezTo>
                  <a:pt x="2869597" y="234220"/>
                  <a:pt x="2879788" y="248889"/>
                  <a:pt x="2867596" y="258795"/>
                </a:cubicBezTo>
                <a:cubicBezTo>
                  <a:pt x="2857214" y="237935"/>
                  <a:pt x="2852452" y="217837"/>
                  <a:pt x="2839879" y="196692"/>
                </a:cubicBezTo>
                <a:cubicBezTo>
                  <a:pt x="2833687" y="195644"/>
                  <a:pt x="2835592" y="201645"/>
                  <a:pt x="2830258" y="200788"/>
                </a:cubicBezTo>
                <a:cubicBezTo>
                  <a:pt x="2823400" y="187548"/>
                  <a:pt x="2815780" y="169545"/>
                  <a:pt x="2816352" y="155448"/>
                </a:cubicBezTo>
                <a:cubicBezTo>
                  <a:pt x="2816542" y="151067"/>
                  <a:pt x="2823115" y="148591"/>
                  <a:pt x="2823877" y="145638"/>
                </a:cubicBezTo>
                <a:cubicBezTo>
                  <a:pt x="2828734" y="127159"/>
                  <a:pt x="2804731" y="123254"/>
                  <a:pt x="2807874" y="104109"/>
                </a:cubicBezTo>
                <a:close/>
                <a:moveTo>
                  <a:pt x="394239" y="88964"/>
                </a:moveTo>
                <a:cubicBezTo>
                  <a:pt x="400526" y="94393"/>
                  <a:pt x="397192" y="98108"/>
                  <a:pt x="410432" y="91535"/>
                </a:cubicBezTo>
                <a:cubicBezTo>
                  <a:pt x="405098" y="97155"/>
                  <a:pt x="412908" y="103632"/>
                  <a:pt x="407670" y="109442"/>
                </a:cubicBezTo>
                <a:cubicBezTo>
                  <a:pt x="405003" y="96965"/>
                  <a:pt x="401193" y="110966"/>
                  <a:pt x="393096" y="111919"/>
                </a:cubicBezTo>
                <a:cubicBezTo>
                  <a:pt x="391763" y="103632"/>
                  <a:pt x="377380" y="106299"/>
                  <a:pt x="370427" y="95822"/>
                </a:cubicBezTo>
                <a:cubicBezTo>
                  <a:pt x="363378" y="105918"/>
                  <a:pt x="349948" y="112110"/>
                  <a:pt x="341090" y="104109"/>
                </a:cubicBezTo>
                <a:cubicBezTo>
                  <a:pt x="359949" y="105347"/>
                  <a:pt x="359568" y="95060"/>
                  <a:pt x="377952" y="89630"/>
                </a:cubicBezTo>
                <a:lnTo>
                  <a:pt x="384852" y="96645"/>
                </a:lnTo>
                <a:lnTo>
                  <a:pt x="384810" y="96679"/>
                </a:lnTo>
                <a:lnTo>
                  <a:pt x="385350" y="97151"/>
                </a:lnTo>
                <a:lnTo>
                  <a:pt x="395097" y="107061"/>
                </a:lnTo>
                <a:cubicBezTo>
                  <a:pt x="396811" y="105489"/>
                  <a:pt x="394835" y="104489"/>
                  <a:pt x="392132" y="103085"/>
                </a:cubicBezTo>
                <a:lnTo>
                  <a:pt x="385350" y="97151"/>
                </a:lnTo>
                <a:lnTo>
                  <a:pt x="384852" y="96645"/>
                </a:lnTo>
                <a:close/>
                <a:moveTo>
                  <a:pt x="3167825" y="81629"/>
                </a:moveTo>
                <a:cubicBezTo>
                  <a:pt x="3174587" y="104584"/>
                  <a:pt x="3190875" y="120491"/>
                  <a:pt x="3197257" y="142589"/>
                </a:cubicBezTo>
                <a:cubicBezTo>
                  <a:pt x="3182589" y="126968"/>
                  <a:pt x="3169063" y="99917"/>
                  <a:pt x="3167825" y="81629"/>
                </a:cubicBezTo>
                <a:close/>
                <a:moveTo>
                  <a:pt x="1677543" y="80296"/>
                </a:moveTo>
                <a:cubicBezTo>
                  <a:pt x="1684877" y="86106"/>
                  <a:pt x="1677543" y="101251"/>
                  <a:pt x="1685544" y="106585"/>
                </a:cubicBezTo>
                <a:cubicBezTo>
                  <a:pt x="1674495" y="114681"/>
                  <a:pt x="1663351" y="122777"/>
                  <a:pt x="1655064" y="134398"/>
                </a:cubicBezTo>
                <a:cubicBezTo>
                  <a:pt x="1640681" y="107823"/>
                  <a:pt x="1686687" y="108109"/>
                  <a:pt x="1677543" y="80296"/>
                </a:cubicBezTo>
                <a:close/>
                <a:moveTo>
                  <a:pt x="3128105" y="77629"/>
                </a:moveTo>
                <a:cubicBezTo>
                  <a:pt x="3138392" y="83249"/>
                  <a:pt x="3137059" y="91821"/>
                  <a:pt x="3145726" y="98965"/>
                </a:cubicBezTo>
                <a:cubicBezTo>
                  <a:pt x="3147822" y="100775"/>
                  <a:pt x="3156109" y="100298"/>
                  <a:pt x="3158680" y="102108"/>
                </a:cubicBezTo>
                <a:cubicBezTo>
                  <a:pt x="3175825" y="114110"/>
                  <a:pt x="3168967" y="134398"/>
                  <a:pt x="3155918" y="139732"/>
                </a:cubicBezTo>
                <a:cubicBezTo>
                  <a:pt x="3133725" y="148876"/>
                  <a:pt x="3113341" y="112300"/>
                  <a:pt x="3142773" y="98584"/>
                </a:cubicBezTo>
                <a:cubicBezTo>
                  <a:pt x="3138773" y="91726"/>
                  <a:pt x="3127248" y="83820"/>
                  <a:pt x="3128105" y="77629"/>
                </a:cubicBezTo>
                <a:close/>
                <a:moveTo>
                  <a:pt x="2557653" y="57436"/>
                </a:moveTo>
                <a:cubicBezTo>
                  <a:pt x="2592705" y="73342"/>
                  <a:pt x="2580799" y="123634"/>
                  <a:pt x="2557844" y="124016"/>
                </a:cubicBezTo>
                <a:cubicBezTo>
                  <a:pt x="2546223" y="106585"/>
                  <a:pt x="2565273" y="81629"/>
                  <a:pt x="2557272" y="60103"/>
                </a:cubicBezTo>
                <a:cubicBezTo>
                  <a:pt x="2556606" y="59150"/>
                  <a:pt x="2556034" y="58102"/>
                  <a:pt x="2557653" y="57436"/>
                </a:cubicBezTo>
                <a:close/>
                <a:moveTo>
                  <a:pt x="2913222" y="56674"/>
                </a:moveTo>
                <a:cubicBezTo>
                  <a:pt x="2912174" y="57436"/>
                  <a:pt x="2911031" y="58198"/>
                  <a:pt x="2909888" y="58864"/>
                </a:cubicBezTo>
                <a:cubicBezTo>
                  <a:pt x="2910745" y="59912"/>
                  <a:pt x="2911602" y="60960"/>
                  <a:pt x="2912459" y="62008"/>
                </a:cubicBezTo>
                <a:cubicBezTo>
                  <a:pt x="2913602" y="61246"/>
                  <a:pt x="2914650" y="60484"/>
                  <a:pt x="2915793" y="59722"/>
                </a:cubicBezTo>
                <a:cubicBezTo>
                  <a:pt x="2914936" y="58769"/>
                  <a:pt x="2914079" y="57721"/>
                  <a:pt x="2913222" y="56674"/>
                </a:cubicBezTo>
                <a:close/>
                <a:moveTo>
                  <a:pt x="2570511" y="41624"/>
                </a:moveTo>
                <a:cubicBezTo>
                  <a:pt x="2610231" y="44862"/>
                  <a:pt x="2559558" y="76295"/>
                  <a:pt x="2570511" y="41624"/>
                </a:cubicBezTo>
                <a:close/>
                <a:moveTo>
                  <a:pt x="2946559" y="24575"/>
                </a:moveTo>
                <a:cubicBezTo>
                  <a:pt x="2954750" y="21717"/>
                  <a:pt x="2962370" y="23146"/>
                  <a:pt x="2967037" y="27337"/>
                </a:cubicBezTo>
                <a:cubicBezTo>
                  <a:pt x="3001422" y="57722"/>
                  <a:pt x="2925794" y="74390"/>
                  <a:pt x="2932366" y="38957"/>
                </a:cubicBezTo>
                <a:cubicBezTo>
                  <a:pt x="2932557" y="38291"/>
                  <a:pt x="2937510" y="27623"/>
                  <a:pt x="2946559" y="24575"/>
                </a:cubicBezTo>
                <a:close/>
                <a:moveTo>
                  <a:pt x="2905601" y="0"/>
                </a:moveTo>
                <a:cubicBezTo>
                  <a:pt x="2922365" y="4191"/>
                  <a:pt x="2918460" y="12954"/>
                  <a:pt x="2921127" y="25146"/>
                </a:cubicBezTo>
                <a:cubicBezTo>
                  <a:pt x="2926747" y="51149"/>
                  <a:pt x="2947702" y="99441"/>
                  <a:pt x="2925985" y="119443"/>
                </a:cubicBezTo>
                <a:cubicBezTo>
                  <a:pt x="2893314" y="78009"/>
                  <a:pt x="2918174" y="44291"/>
                  <a:pt x="2901887" y="4953"/>
                </a:cubicBezTo>
                <a:cubicBezTo>
                  <a:pt x="2903982" y="3429"/>
                  <a:pt x="2902553" y="1429"/>
                  <a:pt x="2905601" y="0"/>
                </a:cubicBezTo>
                <a:close/>
              </a:path>
            </a:pathLst>
          </a:custGeom>
          <a:solidFill>
            <a:schemeClr val="accent1">
              <a:lumMod val="50000"/>
              <a:alpha val="66000"/>
            </a:schemeClr>
          </a:solidFill>
          <a:ln w="9525" cap="flat">
            <a:noFill/>
            <a:prstDash val="solid"/>
            <a:miter/>
          </a:ln>
          <a:effectLst>
            <a:outerShdw blurRad="241300" sx="102000" sy="102000" algn="ctr" rotWithShape="0">
              <a:prstClr val="black">
                <a:alpha val="16000"/>
              </a:prstClr>
            </a:outerShdw>
          </a:effectLst>
        </p:spPr>
        <p:txBody>
          <a:bodyPr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>
                  <a:lumMod val="50000"/>
                </a:srgbClr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9C927D63-2F0A-41B0-A9CE-F4E80A4ED3B9}"/>
              </a:ext>
            </a:extLst>
          </p:cNvPr>
          <p:cNvGrpSpPr>
            <a:grpSpLocks/>
          </p:cNvGrpSpPr>
          <p:nvPr/>
        </p:nvGrpSpPr>
        <p:grpSpPr>
          <a:xfrm>
            <a:off x="1103196" y="2422312"/>
            <a:ext cx="2348515" cy="403854"/>
            <a:chOff x="981952" y="1158985"/>
            <a:chExt cx="4005707" cy="688827"/>
          </a:xfrm>
        </p:grpSpPr>
        <p:sp>
          <p:nvSpPr>
            <p:cNvPr id="79" name="Freeform 249">
              <a:extLst>
                <a:ext uri="{FF2B5EF4-FFF2-40B4-BE49-F238E27FC236}">
                  <a16:creationId xmlns:a16="http://schemas.microsoft.com/office/drawing/2014/main" id="{C15A925D-8061-4FE2-BBA4-96E8A3D471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952" y="1802093"/>
              <a:ext cx="4005707" cy="45719"/>
            </a:xfrm>
            <a:custGeom>
              <a:avLst/>
              <a:gdLst>
                <a:gd name="T0" fmla="*/ 390 w 455"/>
                <a:gd name="T1" fmla="*/ 22 h 49"/>
                <a:gd name="T2" fmla="*/ 385 w 455"/>
                <a:gd name="T3" fmla="*/ 21 h 49"/>
                <a:gd name="T4" fmla="*/ 377 w 455"/>
                <a:gd name="T5" fmla="*/ 20 h 49"/>
                <a:gd name="T6" fmla="*/ 368 w 455"/>
                <a:gd name="T7" fmla="*/ 20 h 49"/>
                <a:gd name="T8" fmla="*/ 366 w 455"/>
                <a:gd name="T9" fmla="*/ 22 h 49"/>
                <a:gd name="T10" fmla="*/ 366 w 455"/>
                <a:gd name="T11" fmla="*/ 21 h 49"/>
                <a:gd name="T12" fmla="*/ 359 w 455"/>
                <a:gd name="T13" fmla="*/ 22 h 49"/>
                <a:gd name="T14" fmla="*/ 357 w 455"/>
                <a:gd name="T15" fmla="*/ 22 h 49"/>
                <a:gd name="T16" fmla="*/ 353 w 455"/>
                <a:gd name="T17" fmla="*/ 20 h 49"/>
                <a:gd name="T18" fmla="*/ 372 w 455"/>
                <a:gd name="T19" fmla="*/ 20 h 49"/>
                <a:gd name="T20" fmla="*/ 377 w 455"/>
                <a:gd name="T21" fmla="*/ 18 h 49"/>
                <a:gd name="T22" fmla="*/ 380 w 455"/>
                <a:gd name="T23" fmla="*/ 18 h 49"/>
                <a:gd name="T24" fmla="*/ 375 w 455"/>
                <a:gd name="T25" fmla="*/ 16 h 49"/>
                <a:gd name="T26" fmla="*/ 411 w 455"/>
                <a:gd name="T27" fmla="*/ 12 h 49"/>
                <a:gd name="T28" fmla="*/ 382 w 455"/>
                <a:gd name="T29" fmla="*/ 9 h 49"/>
                <a:gd name="T30" fmla="*/ 254 w 455"/>
                <a:gd name="T31" fmla="*/ 2 h 49"/>
                <a:gd name="T32" fmla="*/ 68 w 455"/>
                <a:gd name="T33" fmla="*/ 4 h 49"/>
                <a:gd name="T34" fmla="*/ 15 w 455"/>
                <a:gd name="T35" fmla="*/ 14 h 49"/>
                <a:gd name="T36" fmla="*/ 4 w 455"/>
                <a:gd name="T37" fmla="*/ 32 h 49"/>
                <a:gd name="T38" fmla="*/ 87 w 455"/>
                <a:gd name="T39" fmla="*/ 49 h 49"/>
                <a:gd name="T40" fmla="*/ 311 w 455"/>
                <a:gd name="T41" fmla="*/ 41 h 49"/>
                <a:gd name="T42" fmla="*/ 325 w 455"/>
                <a:gd name="T43" fmla="*/ 39 h 49"/>
                <a:gd name="T44" fmla="*/ 352 w 455"/>
                <a:gd name="T45" fmla="*/ 36 h 49"/>
                <a:gd name="T46" fmla="*/ 357 w 455"/>
                <a:gd name="T47" fmla="*/ 33 h 49"/>
                <a:gd name="T48" fmla="*/ 381 w 455"/>
                <a:gd name="T49" fmla="*/ 30 h 49"/>
                <a:gd name="T50" fmla="*/ 393 w 455"/>
                <a:gd name="T51" fmla="*/ 22 h 49"/>
                <a:gd name="T52" fmla="*/ 333 w 455"/>
                <a:gd name="T53" fmla="*/ 14 h 49"/>
                <a:gd name="T54" fmla="*/ 331 w 455"/>
                <a:gd name="T55" fmla="*/ 15 h 49"/>
                <a:gd name="T56" fmla="*/ 336 w 455"/>
                <a:gd name="T57" fmla="*/ 19 h 49"/>
                <a:gd name="T58" fmla="*/ 334 w 455"/>
                <a:gd name="T59" fmla="*/ 22 h 49"/>
                <a:gd name="T60" fmla="*/ 347 w 455"/>
                <a:gd name="T61" fmla="*/ 19 h 49"/>
                <a:gd name="T62" fmla="*/ 346 w 455"/>
                <a:gd name="T63" fmla="*/ 23 h 49"/>
                <a:gd name="T64" fmla="*/ 347 w 455"/>
                <a:gd name="T65" fmla="*/ 14 h 49"/>
                <a:gd name="T66" fmla="*/ 344 w 455"/>
                <a:gd name="T67" fmla="*/ 14 h 49"/>
                <a:gd name="T68" fmla="*/ 347 w 455"/>
                <a:gd name="T69" fmla="*/ 14 h 49"/>
                <a:gd name="T70" fmla="*/ 349 w 455"/>
                <a:gd name="T71" fmla="*/ 14 h 49"/>
                <a:gd name="T72" fmla="*/ 349 w 455"/>
                <a:gd name="T73" fmla="*/ 14 h 49"/>
                <a:gd name="T74" fmla="*/ 348 w 455"/>
                <a:gd name="T75" fmla="*/ 15 h 49"/>
                <a:gd name="T76" fmla="*/ 350 w 455"/>
                <a:gd name="T77" fmla="*/ 21 h 49"/>
                <a:gd name="T78" fmla="*/ 351 w 455"/>
                <a:gd name="T79" fmla="*/ 23 h 49"/>
                <a:gd name="T80" fmla="*/ 353 w 455"/>
                <a:gd name="T81" fmla="*/ 14 h 49"/>
                <a:gd name="T82" fmla="*/ 366 w 455"/>
                <a:gd name="T83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49">
                  <a:moveTo>
                    <a:pt x="393" y="22"/>
                  </a:moveTo>
                  <a:cubicBezTo>
                    <a:pt x="392" y="19"/>
                    <a:pt x="390" y="22"/>
                    <a:pt x="390" y="22"/>
                  </a:cubicBezTo>
                  <a:cubicBezTo>
                    <a:pt x="389" y="24"/>
                    <a:pt x="387" y="20"/>
                    <a:pt x="386" y="23"/>
                  </a:cubicBezTo>
                  <a:cubicBezTo>
                    <a:pt x="386" y="22"/>
                    <a:pt x="385" y="22"/>
                    <a:pt x="385" y="21"/>
                  </a:cubicBezTo>
                  <a:cubicBezTo>
                    <a:pt x="384" y="22"/>
                    <a:pt x="384" y="22"/>
                    <a:pt x="384" y="22"/>
                  </a:cubicBezTo>
                  <a:cubicBezTo>
                    <a:pt x="382" y="22"/>
                    <a:pt x="379" y="24"/>
                    <a:pt x="377" y="20"/>
                  </a:cubicBezTo>
                  <a:cubicBezTo>
                    <a:pt x="377" y="21"/>
                    <a:pt x="376" y="23"/>
                    <a:pt x="375" y="22"/>
                  </a:cubicBezTo>
                  <a:cubicBezTo>
                    <a:pt x="373" y="21"/>
                    <a:pt x="369" y="25"/>
                    <a:pt x="368" y="20"/>
                  </a:cubicBezTo>
                  <a:cubicBezTo>
                    <a:pt x="368" y="23"/>
                    <a:pt x="368" y="23"/>
                    <a:pt x="368" y="23"/>
                  </a:cubicBezTo>
                  <a:cubicBezTo>
                    <a:pt x="367" y="23"/>
                    <a:pt x="366" y="23"/>
                    <a:pt x="366" y="22"/>
                  </a:cubicBezTo>
                  <a:cubicBezTo>
                    <a:pt x="366" y="21"/>
                    <a:pt x="366" y="21"/>
                    <a:pt x="367" y="21"/>
                  </a:cubicBezTo>
                  <a:cubicBezTo>
                    <a:pt x="366" y="21"/>
                    <a:pt x="366" y="21"/>
                    <a:pt x="366" y="21"/>
                  </a:cubicBezTo>
                  <a:cubicBezTo>
                    <a:pt x="365" y="22"/>
                    <a:pt x="366" y="22"/>
                    <a:pt x="365" y="23"/>
                  </a:cubicBezTo>
                  <a:cubicBezTo>
                    <a:pt x="364" y="23"/>
                    <a:pt x="361" y="23"/>
                    <a:pt x="359" y="22"/>
                  </a:cubicBezTo>
                  <a:cubicBezTo>
                    <a:pt x="358" y="23"/>
                    <a:pt x="358" y="23"/>
                    <a:pt x="358" y="23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56" y="23"/>
                    <a:pt x="356" y="23"/>
                    <a:pt x="356" y="23"/>
                  </a:cubicBezTo>
                  <a:cubicBezTo>
                    <a:pt x="353" y="24"/>
                    <a:pt x="355" y="21"/>
                    <a:pt x="353" y="20"/>
                  </a:cubicBezTo>
                  <a:cubicBezTo>
                    <a:pt x="359" y="17"/>
                    <a:pt x="367" y="17"/>
                    <a:pt x="372" y="18"/>
                  </a:cubicBezTo>
                  <a:cubicBezTo>
                    <a:pt x="372" y="20"/>
                    <a:pt x="372" y="20"/>
                    <a:pt x="372" y="20"/>
                  </a:cubicBezTo>
                  <a:cubicBezTo>
                    <a:pt x="374" y="17"/>
                    <a:pt x="374" y="17"/>
                    <a:pt x="374" y="17"/>
                  </a:cubicBezTo>
                  <a:cubicBezTo>
                    <a:pt x="375" y="17"/>
                    <a:pt x="376" y="17"/>
                    <a:pt x="377" y="18"/>
                  </a:cubicBezTo>
                  <a:cubicBezTo>
                    <a:pt x="377" y="17"/>
                    <a:pt x="377" y="17"/>
                    <a:pt x="377" y="17"/>
                  </a:cubicBezTo>
                  <a:cubicBezTo>
                    <a:pt x="378" y="16"/>
                    <a:pt x="379" y="16"/>
                    <a:pt x="380" y="18"/>
                  </a:cubicBezTo>
                  <a:cubicBezTo>
                    <a:pt x="382" y="17"/>
                    <a:pt x="380" y="16"/>
                    <a:pt x="380" y="15"/>
                  </a:cubicBezTo>
                  <a:cubicBezTo>
                    <a:pt x="379" y="17"/>
                    <a:pt x="377" y="14"/>
                    <a:pt x="375" y="16"/>
                  </a:cubicBezTo>
                  <a:cubicBezTo>
                    <a:pt x="374" y="14"/>
                    <a:pt x="370" y="16"/>
                    <a:pt x="369" y="14"/>
                  </a:cubicBezTo>
                  <a:cubicBezTo>
                    <a:pt x="381" y="12"/>
                    <a:pt x="399" y="12"/>
                    <a:pt x="411" y="12"/>
                  </a:cubicBezTo>
                  <a:cubicBezTo>
                    <a:pt x="411" y="11"/>
                    <a:pt x="411" y="11"/>
                    <a:pt x="411" y="11"/>
                  </a:cubicBezTo>
                  <a:cubicBezTo>
                    <a:pt x="402" y="9"/>
                    <a:pt x="391" y="11"/>
                    <a:pt x="382" y="9"/>
                  </a:cubicBezTo>
                  <a:cubicBezTo>
                    <a:pt x="385" y="7"/>
                    <a:pt x="390" y="9"/>
                    <a:pt x="393" y="7"/>
                  </a:cubicBezTo>
                  <a:cubicBezTo>
                    <a:pt x="344" y="7"/>
                    <a:pt x="301" y="6"/>
                    <a:pt x="254" y="2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53" y="4"/>
                    <a:pt x="39" y="7"/>
                    <a:pt x="25" y="9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0" y="15"/>
                    <a:pt x="7" y="20"/>
                    <a:pt x="2" y="23"/>
                  </a:cubicBezTo>
                  <a:cubicBezTo>
                    <a:pt x="0" y="27"/>
                    <a:pt x="2" y="29"/>
                    <a:pt x="4" y="32"/>
                  </a:cubicBezTo>
                  <a:cubicBezTo>
                    <a:pt x="12" y="40"/>
                    <a:pt x="22" y="39"/>
                    <a:pt x="32" y="43"/>
                  </a:cubicBezTo>
                  <a:cubicBezTo>
                    <a:pt x="52" y="43"/>
                    <a:pt x="67" y="49"/>
                    <a:pt x="87" y="49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223" y="45"/>
                    <a:pt x="268" y="49"/>
                    <a:pt x="311" y="41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7" y="38"/>
                    <a:pt x="321" y="42"/>
                    <a:pt x="325" y="39"/>
                  </a:cubicBezTo>
                  <a:cubicBezTo>
                    <a:pt x="330" y="39"/>
                    <a:pt x="338" y="39"/>
                    <a:pt x="342" y="34"/>
                  </a:cubicBezTo>
                  <a:cubicBezTo>
                    <a:pt x="345" y="34"/>
                    <a:pt x="350" y="32"/>
                    <a:pt x="352" y="36"/>
                  </a:cubicBezTo>
                  <a:cubicBezTo>
                    <a:pt x="352" y="33"/>
                    <a:pt x="352" y="33"/>
                    <a:pt x="352" y="33"/>
                  </a:cubicBezTo>
                  <a:cubicBezTo>
                    <a:pt x="354" y="34"/>
                    <a:pt x="356" y="31"/>
                    <a:pt x="357" y="33"/>
                  </a:cubicBezTo>
                  <a:cubicBezTo>
                    <a:pt x="357" y="32"/>
                    <a:pt x="361" y="31"/>
                    <a:pt x="361" y="31"/>
                  </a:cubicBezTo>
                  <a:cubicBezTo>
                    <a:pt x="368" y="33"/>
                    <a:pt x="375" y="29"/>
                    <a:pt x="381" y="30"/>
                  </a:cubicBezTo>
                  <a:cubicBezTo>
                    <a:pt x="406" y="27"/>
                    <a:pt x="429" y="27"/>
                    <a:pt x="455" y="26"/>
                  </a:cubicBezTo>
                  <a:cubicBezTo>
                    <a:pt x="435" y="23"/>
                    <a:pt x="412" y="24"/>
                    <a:pt x="393" y="22"/>
                  </a:cubicBezTo>
                  <a:close/>
                  <a:moveTo>
                    <a:pt x="331" y="15"/>
                  </a:moveTo>
                  <a:cubicBezTo>
                    <a:pt x="333" y="14"/>
                    <a:pt x="333" y="14"/>
                    <a:pt x="333" y="14"/>
                  </a:cubicBezTo>
                  <a:cubicBezTo>
                    <a:pt x="333" y="15"/>
                    <a:pt x="333" y="15"/>
                    <a:pt x="333" y="15"/>
                  </a:cubicBezTo>
                  <a:lnTo>
                    <a:pt x="331" y="15"/>
                  </a:lnTo>
                  <a:close/>
                  <a:moveTo>
                    <a:pt x="334" y="22"/>
                  </a:moveTo>
                  <a:cubicBezTo>
                    <a:pt x="336" y="19"/>
                    <a:pt x="336" y="19"/>
                    <a:pt x="336" y="19"/>
                  </a:cubicBezTo>
                  <a:cubicBezTo>
                    <a:pt x="336" y="20"/>
                    <a:pt x="336" y="20"/>
                    <a:pt x="336" y="20"/>
                  </a:cubicBezTo>
                  <a:cubicBezTo>
                    <a:pt x="336" y="21"/>
                    <a:pt x="335" y="22"/>
                    <a:pt x="334" y="22"/>
                  </a:cubicBezTo>
                  <a:close/>
                  <a:moveTo>
                    <a:pt x="346" y="23"/>
                  </a:moveTo>
                  <a:cubicBezTo>
                    <a:pt x="347" y="19"/>
                    <a:pt x="347" y="19"/>
                    <a:pt x="347" y="19"/>
                  </a:cubicBezTo>
                  <a:cubicBezTo>
                    <a:pt x="348" y="20"/>
                    <a:pt x="348" y="20"/>
                    <a:pt x="348" y="20"/>
                  </a:cubicBezTo>
                  <a:lnTo>
                    <a:pt x="346" y="23"/>
                  </a:lnTo>
                  <a:close/>
                  <a:moveTo>
                    <a:pt x="348" y="15"/>
                  </a:moveTo>
                  <a:cubicBezTo>
                    <a:pt x="348" y="14"/>
                    <a:pt x="348" y="14"/>
                    <a:pt x="347" y="14"/>
                  </a:cubicBezTo>
                  <a:cubicBezTo>
                    <a:pt x="345" y="14"/>
                    <a:pt x="345" y="14"/>
                    <a:pt x="345" y="14"/>
                  </a:cubicBezTo>
                  <a:cubicBezTo>
                    <a:pt x="345" y="14"/>
                    <a:pt x="344" y="14"/>
                    <a:pt x="344" y="14"/>
                  </a:cubicBezTo>
                  <a:cubicBezTo>
                    <a:pt x="345" y="14"/>
                    <a:pt x="345" y="14"/>
                    <a:pt x="345" y="14"/>
                  </a:cubicBezTo>
                  <a:cubicBezTo>
                    <a:pt x="346" y="14"/>
                    <a:pt x="347" y="13"/>
                    <a:pt x="347" y="14"/>
                  </a:cubicBezTo>
                  <a:cubicBezTo>
                    <a:pt x="348" y="14"/>
                    <a:pt x="348" y="14"/>
                    <a:pt x="348" y="14"/>
                  </a:cubicBezTo>
                  <a:cubicBezTo>
                    <a:pt x="349" y="14"/>
                    <a:pt x="349" y="14"/>
                    <a:pt x="349" y="14"/>
                  </a:cubicBezTo>
                  <a:cubicBezTo>
                    <a:pt x="350" y="14"/>
                    <a:pt x="350" y="14"/>
                    <a:pt x="350" y="14"/>
                  </a:cubicBezTo>
                  <a:cubicBezTo>
                    <a:pt x="350" y="14"/>
                    <a:pt x="349" y="14"/>
                    <a:pt x="349" y="14"/>
                  </a:cubicBezTo>
                  <a:cubicBezTo>
                    <a:pt x="348" y="14"/>
                    <a:pt x="348" y="14"/>
                    <a:pt x="348" y="14"/>
                  </a:cubicBezTo>
                  <a:cubicBezTo>
                    <a:pt x="348" y="14"/>
                    <a:pt x="348" y="14"/>
                    <a:pt x="348" y="15"/>
                  </a:cubicBezTo>
                  <a:close/>
                  <a:moveTo>
                    <a:pt x="351" y="23"/>
                  </a:moveTo>
                  <a:cubicBezTo>
                    <a:pt x="350" y="21"/>
                    <a:pt x="350" y="21"/>
                    <a:pt x="350" y="21"/>
                  </a:cubicBezTo>
                  <a:cubicBezTo>
                    <a:pt x="351" y="21"/>
                    <a:pt x="351" y="21"/>
                    <a:pt x="351" y="21"/>
                  </a:cubicBezTo>
                  <a:lnTo>
                    <a:pt x="351" y="23"/>
                  </a:lnTo>
                  <a:close/>
                  <a:moveTo>
                    <a:pt x="352" y="15"/>
                  </a:moveTo>
                  <a:cubicBezTo>
                    <a:pt x="353" y="14"/>
                    <a:pt x="353" y="14"/>
                    <a:pt x="353" y="14"/>
                  </a:cubicBezTo>
                  <a:cubicBezTo>
                    <a:pt x="355" y="13"/>
                    <a:pt x="358" y="15"/>
                    <a:pt x="359" y="13"/>
                  </a:cubicBezTo>
                  <a:cubicBezTo>
                    <a:pt x="361" y="14"/>
                    <a:pt x="365" y="13"/>
                    <a:pt x="366" y="14"/>
                  </a:cubicBezTo>
                  <a:lnTo>
                    <a:pt x="352" y="15"/>
                  </a:lnTo>
                  <a:close/>
                </a:path>
              </a:pathLst>
            </a:custGeom>
            <a:solidFill>
              <a:srgbClr val="141E5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50000"/>
                  </a:srgb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grpSp>
          <p:nvGrpSpPr>
            <p:cNvPr id="33" name="组合 32">
              <a:extLst>
                <a:ext uri="{FF2B5EF4-FFF2-40B4-BE49-F238E27FC236}">
                  <a16:creationId xmlns:a16="http://schemas.microsoft.com/office/drawing/2014/main" id="{D8E5043A-DCF2-4F62-A301-C9D4EFC19CBC}"/>
                </a:ext>
              </a:extLst>
            </p:cNvPr>
            <p:cNvGrpSpPr/>
            <p:nvPr/>
          </p:nvGrpSpPr>
          <p:grpSpPr>
            <a:xfrm>
              <a:off x="1240778" y="1158985"/>
              <a:ext cx="3114764" cy="624498"/>
              <a:chOff x="1240778" y="762006"/>
              <a:chExt cx="3114764" cy="624498"/>
            </a:xfrm>
          </p:grpSpPr>
          <p:sp>
            <p:nvSpPr>
              <p:cNvPr id="80" name="文本框 79">
                <a:extLst>
                  <a:ext uri="{FF2B5EF4-FFF2-40B4-BE49-F238E27FC236}">
                    <a16:creationId xmlns:a16="http://schemas.microsoft.com/office/drawing/2014/main" id="{DAFFBF27-4E0F-4621-8BC7-757D43D90797}"/>
                  </a:ext>
                </a:extLst>
              </p:cNvPr>
              <p:cNvSpPr txBox="1"/>
              <p:nvPr/>
            </p:nvSpPr>
            <p:spPr>
              <a:xfrm>
                <a:off x="1678277" y="914045"/>
                <a:ext cx="2677265" cy="472459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0" i="0" u="none" strike="noStrike" kern="1200" cap="none" spc="60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《</a:t>
                </a:r>
                <a:r>
                  <a:rPr kumimoji="0" lang="zh-CN" altLang="en-US" sz="1200" b="0" i="0" u="none" strike="noStrike" kern="1200" cap="none" spc="60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荷塘月色</a:t>
                </a:r>
                <a:r>
                  <a:rPr kumimoji="0" lang="en-US" altLang="zh-CN" sz="1200" b="0" i="0" u="none" strike="noStrike" kern="1200" cap="none" spc="60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》</a:t>
                </a:r>
                <a:endParaRPr kumimoji="0" lang="zh-CN" altLang="en-US" sz="1200" b="0" i="0" u="none" strike="noStrike" kern="1200" cap="none" spc="60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81" name="文本框 80">
                <a:extLst>
                  <a:ext uri="{FF2B5EF4-FFF2-40B4-BE49-F238E27FC236}">
                    <a16:creationId xmlns:a16="http://schemas.microsoft.com/office/drawing/2014/main" id="{E3E2518B-571D-4D96-913B-1776A4B5EF0A}"/>
                  </a:ext>
                </a:extLst>
              </p:cNvPr>
              <p:cNvSpPr txBox="1"/>
              <p:nvPr/>
            </p:nvSpPr>
            <p:spPr>
              <a:xfrm>
                <a:off x="1242281" y="842701"/>
                <a:ext cx="621195" cy="524955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壹</a:t>
                </a:r>
              </a:p>
            </p:txBody>
          </p:sp>
          <p:sp>
            <p:nvSpPr>
              <p:cNvPr id="82" name="任意多边形: 形状 81">
                <a:extLst>
                  <a:ext uri="{FF2B5EF4-FFF2-40B4-BE49-F238E27FC236}">
                    <a16:creationId xmlns:a16="http://schemas.microsoft.com/office/drawing/2014/main" id="{BB19384A-0F1D-4B8E-98EB-F62961A59A81}"/>
                  </a:ext>
                </a:extLst>
              </p:cNvPr>
              <p:cNvSpPr/>
              <p:nvPr/>
            </p:nvSpPr>
            <p:spPr>
              <a:xfrm>
                <a:off x="1240778" y="762006"/>
                <a:ext cx="624203" cy="623057"/>
              </a:xfrm>
              <a:custGeom>
                <a:avLst/>
                <a:gdLst>
                  <a:gd name="connsiteX0" fmla="*/ 348338 w 1048599"/>
                  <a:gd name="connsiteY0" fmla="*/ 940580 h 1046677"/>
                  <a:gd name="connsiteX1" fmla="*/ 374696 w 1048599"/>
                  <a:gd name="connsiteY1" fmla="*/ 946490 h 1046677"/>
                  <a:gd name="connsiteX2" fmla="*/ 361688 w 1048599"/>
                  <a:gd name="connsiteY2" fmla="*/ 948048 h 1046677"/>
                  <a:gd name="connsiteX3" fmla="*/ 365067 w 1048599"/>
                  <a:gd name="connsiteY3" fmla="*/ 947146 h 1046677"/>
                  <a:gd name="connsiteX4" fmla="*/ 348338 w 1048599"/>
                  <a:gd name="connsiteY4" fmla="*/ 940580 h 1046677"/>
                  <a:gd name="connsiteX5" fmla="*/ 864227 w 1048599"/>
                  <a:gd name="connsiteY5" fmla="*/ 938297 h 1046677"/>
                  <a:gd name="connsiteX6" fmla="*/ 872584 w 1048599"/>
                  <a:gd name="connsiteY6" fmla="*/ 939022 h 1046677"/>
                  <a:gd name="connsiteX7" fmla="*/ 872926 w 1048599"/>
                  <a:gd name="connsiteY7" fmla="*/ 938571 h 1046677"/>
                  <a:gd name="connsiteX8" fmla="*/ 873226 w 1048599"/>
                  <a:gd name="connsiteY8" fmla="*/ 939063 h 1046677"/>
                  <a:gd name="connsiteX9" fmla="*/ 872590 w 1048599"/>
                  <a:gd name="connsiteY9" fmla="*/ 939022 h 1046677"/>
                  <a:gd name="connsiteX10" fmla="*/ 872597 w 1048599"/>
                  <a:gd name="connsiteY10" fmla="*/ 939023 h 1046677"/>
                  <a:gd name="connsiteX11" fmla="*/ 864923 w 1048599"/>
                  <a:gd name="connsiteY11" fmla="*/ 946859 h 1046677"/>
                  <a:gd name="connsiteX12" fmla="*/ 856881 w 1048599"/>
                  <a:gd name="connsiteY12" fmla="*/ 946094 h 1046677"/>
                  <a:gd name="connsiteX13" fmla="*/ 867537 w 1048599"/>
                  <a:gd name="connsiteY13" fmla="*/ 940978 h 1046677"/>
                  <a:gd name="connsiteX14" fmla="*/ 864227 w 1048599"/>
                  <a:gd name="connsiteY14" fmla="*/ 938297 h 1046677"/>
                  <a:gd name="connsiteX15" fmla="*/ 348132 w 1048599"/>
                  <a:gd name="connsiteY15" fmla="*/ 932525 h 1046677"/>
                  <a:gd name="connsiteX16" fmla="*/ 352415 w 1048599"/>
                  <a:gd name="connsiteY16" fmla="*/ 935068 h 1046677"/>
                  <a:gd name="connsiteX17" fmla="*/ 346286 w 1048599"/>
                  <a:gd name="connsiteY17" fmla="*/ 937846 h 1046677"/>
                  <a:gd name="connsiteX18" fmla="*/ 348132 w 1048599"/>
                  <a:gd name="connsiteY18" fmla="*/ 932525 h 1046677"/>
                  <a:gd name="connsiteX19" fmla="*/ 198640 w 1048599"/>
                  <a:gd name="connsiteY19" fmla="*/ 926929 h 1046677"/>
                  <a:gd name="connsiteX20" fmla="*/ 209528 w 1048599"/>
                  <a:gd name="connsiteY20" fmla="*/ 933687 h 1046677"/>
                  <a:gd name="connsiteX21" fmla="*/ 210281 w 1048599"/>
                  <a:gd name="connsiteY21" fmla="*/ 938037 h 1046677"/>
                  <a:gd name="connsiteX22" fmla="*/ 198640 w 1048599"/>
                  <a:gd name="connsiteY22" fmla="*/ 926929 h 1046677"/>
                  <a:gd name="connsiteX23" fmla="*/ 316563 w 1048599"/>
                  <a:gd name="connsiteY23" fmla="*/ 921184 h 1046677"/>
                  <a:gd name="connsiteX24" fmla="*/ 330172 w 1048599"/>
                  <a:gd name="connsiteY24" fmla="*/ 927941 h 1046677"/>
                  <a:gd name="connsiteX25" fmla="*/ 323074 w 1048599"/>
                  <a:gd name="connsiteY25" fmla="*/ 928310 h 1046677"/>
                  <a:gd name="connsiteX26" fmla="*/ 316563 w 1048599"/>
                  <a:gd name="connsiteY26" fmla="*/ 921184 h 1046677"/>
                  <a:gd name="connsiteX27" fmla="*/ 172418 w 1048599"/>
                  <a:gd name="connsiteY27" fmla="*/ 905317 h 1046677"/>
                  <a:gd name="connsiteX28" fmla="*/ 181445 w 1048599"/>
                  <a:gd name="connsiteY28" fmla="*/ 911076 h 1046677"/>
                  <a:gd name="connsiteX29" fmla="*/ 182799 w 1048599"/>
                  <a:gd name="connsiteY29" fmla="*/ 912745 h 1046677"/>
                  <a:gd name="connsiteX30" fmla="*/ 170652 w 1048599"/>
                  <a:gd name="connsiteY30" fmla="*/ 898368 h 1046677"/>
                  <a:gd name="connsiteX31" fmla="*/ 182251 w 1048599"/>
                  <a:gd name="connsiteY31" fmla="*/ 906575 h 1046677"/>
                  <a:gd name="connsiteX32" fmla="*/ 169545 w 1048599"/>
                  <a:gd name="connsiteY32" fmla="*/ 900173 h 1046677"/>
                  <a:gd name="connsiteX33" fmla="*/ 164168 w 1048599"/>
                  <a:gd name="connsiteY33" fmla="*/ 888738 h 1046677"/>
                  <a:gd name="connsiteX34" fmla="*/ 169025 w 1048599"/>
                  <a:gd name="connsiteY34" fmla="*/ 892336 h 1046677"/>
                  <a:gd name="connsiteX35" fmla="*/ 174155 w 1048599"/>
                  <a:gd name="connsiteY35" fmla="*/ 895619 h 1046677"/>
                  <a:gd name="connsiteX36" fmla="*/ 178121 w 1048599"/>
                  <a:gd name="connsiteY36" fmla="*/ 899776 h 1046677"/>
                  <a:gd name="connsiteX37" fmla="*/ 164168 w 1048599"/>
                  <a:gd name="connsiteY37" fmla="*/ 888738 h 1046677"/>
                  <a:gd name="connsiteX38" fmla="*/ 89826 w 1048599"/>
                  <a:gd name="connsiteY38" fmla="*/ 812959 h 1046677"/>
                  <a:gd name="connsiteX39" fmla="*/ 97390 w 1048599"/>
                  <a:gd name="connsiteY39" fmla="*/ 815886 h 1046677"/>
                  <a:gd name="connsiteX40" fmla="*/ 105214 w 1048599"/>
                  <a:gd name="connsiteY40" fmla="*/ 818498 h 1046677"/>
                  <a:gd name="connsiteX41" fmla="*/ 127401 w 1048599"/>
                  <a:gd name="connsiteY41" fmla="*/ 840809 h 1046677"/>
                  <a:gd name="connsiteX42" fmla="*/ 119344 w 1048599"/>
                  <a:gd name="connsiteY42" fmla="*/ 849727 h 1046677"/>
                  <a:gd name="connsiteX43" fmla="*/ 103039 w 1048599"/>
                  <a:gd name="connsiteY43" fmla="*/ 829428 h 1046677"/>
                  <a:gd name="connsiteX44" fmla="*/ 105419 w 1048599"/>
                  <a:gd name="connsiteY44" fmla="*/ 824722 h 1046677"/>
                  <a:gd name="connsiteX45" fmla="*/ 89826 w 1048599"/>
                  <a:gd name="connsiteY45" fmla="*/ 812959 h 1046677"/>
                  <a:gd name="connsiteX46" fmla="*/ 120657 w 1048599"/>
                  <a:gd name="connsiteY46" fmla="*/ 808253 h 1046677"/>
                  <a:gd name="connsiteX47" fmla="*/ 125198 w 1048599"/>
                  <a:gd name="connsiteY47" fmla="*/ 814819 h 1046677"/>
                  <a:gd name="connsiteX48" fmla="*/ 109290 w 1048599"/>
                  <a:gd name="connsiteY48" fmla="*/ 817035 h 1046677"/>
                  <a:gd name="connsiteX49" fmla="*/ 108949 w 1048599"/>
                  <a:gd name="connsiteY49" fmla="*/ 808335 h 1046677"/>
                  <a:gd name="connsiteX50" fmla="*/ 109509 w 1048599"/>
                  <a:gd name="connsiteY50" fmla="*/ 810222 h 1046677"/>
                  <a:gd name="connsiteX51" fmla="*/ 120657 w 1048599"/>
                  <a:gd name="connsiteY51" fmla="*/ 808253 h 1046677"/>
                  <a:gd name="connsiteX52" fmla="*/ 134843 w 1048599"/>
                  <a:gd name="connsiteY52" fmla="*/ 799610 h 1046677"/>
                  <a:gd name="connsiteX53" fmla="*/ 127388 w 1048599"/>
                  <a:gd name="connsiteY53" fmla="*/ 802468 h 1046677"/>
                  <a:gd name="connsiteX54" fmla="*/ 126855 w 1048599"/>
                  <a:gd name="connsiteY54" fmla="*/ 801388 h 1046677"/>
                  <a:gd name="connsiteX55" fmla="*/ 125652 w 1048599"/>
                  <a:gd name="connsiteY55" fmla="*/ 803576 h 1046677"/>
                  <a:gd name="connsiteX56" fmla="*/ 130543 w 1048599"/>
                  <a:gd name="connsiteY56" fmla="*/ 810755 h 1046677"/>
                  <a:gd name="connsiteX57" fmla="*/ 130945 w 1048599"/>
                  <a:gd name="connsiteY57" fmla="*/ 811345 h 1046677"/>
                  <a:gd name="connsiteX58" fmla="*/ 134843 w 1048599"/>
                  <a:gd name="connsiteY58" fmla="*/ 799610 h 1046677"/>
                  <a:gd name="connsiteX59" fmla="*/ 84109 w 1048599"/>
                  <a:gd name="connsiteY59" fmla="*/ 796039 h 1046677"/>
                  <a:gd name="connsiteX60" fmla="*/ 91386 w 1048599"/>
                  <a:gd name="connsiteY60" fmla="*/ 807119 h 1046677"/>
                  <a:gd name="connsiteX61" fmla="*/ 84109 w 1048599"/>
                  <a:gd name="connsiteY61" fmla="*/ 796039 h 1046677"/>
                  <a:gd name="connsiteX62" fmla="*/ 104094 w 1048599"/>
                  <a:gd name="connsiteY62" fmla="*/ 788214 h 1046677"/>
                  <a:gd name="connsiteX63" fmla="*/ 114203 w 1048599"/>
                  <a:gd name="connsiteY63" fmla="*/ 801893 h 1046677"/>
                  <a:gd name="connsiteX64" fmla="*/ 105543 w 1048599"/>
                  <a:gd name="connsiteY64" fmla="*/ 796941 h 1046677"/>
                  <a:gd name="connsiteX65" fmla="*/ 82195 w 1048599"/>
                  <a:gd name="connsiteY65" fmla="*/ 782101 h 1046677"/>
                  <a:gd name="connsiteX66" fmla="*/ 89910 w 1048599"/>
                  <a:gd name="connsiteY66" fmla="*/ 789214 h 1046677"/>
                  <a:gd name="connsiteX67" fmla="*/ 91059 w 1048599"/>
                  <a:gd name="connsiteY67" fmla="*/ 793071 h 1046677"/>
                  <a:gd name="connsiteX68" fmla="*/ 98691 w 1048599"/>
                  <a:gd name="connsiteY68" fmla="*/ 756932 h 1046677"/>
                  <a:gd name="connsiteX69" fmla="*/ 108307 w 1048599"/>
                  <a:gd name="connsiteY69" fmla="*/ 775917 h 1046677"/>
                  <a:gd name="connsiteX70" fmla="*/ 98691 w 1048599"/>
                  <a:gd name="connsiteY70" fmla="*/ 756932 h 1046677"/>
                  <a:gd name="connsiteX71" fmla="*/ 89895 w 1048599"/>
                  <a:gd name="connsiteY71" fmla="*/ 750052 h 1046677"/>
                  <a:gd name="connsiteX72" fmla="*/ 95325 w 1048599"/>
                  <a:gd name="connsiteY72" fmla="*/ 761693 h 1046677"/>
                  <a:gd name="connsiteX73" fmla="*/ 101823 w 1048599"/>
                  <a:gd name="connsiteY73" fmla="*/ 772758 h 1046677"/>
                  <a:gd name="connsiteX74" fmla="*/ 96358 w 1048599"/>
                  <a:gd name="connsiteY74" fmla="*/ 765413 h 1046677"/>
                  <a:gd name="connsiteX75" fmla="*/ 91782 w 1048599"/>
                  <a:gd name="connsiteY75" fmla="*/ 757581 h 1046677"/>
                  <a:gd name="connsiteX76" fmla="*/ 92126 w 1048599"/>
                  <a:gd name="connsiteY76" fmla="*/ 758942 h 1046677"/>
                  <a:gd name="connsiteX77" fmla="*/ 89690 w 1048599"/>
                  <a:gd name="connsiteY77" fmla="*/ 757916 h 1046677"/>
                  <a:gd name="connsiteX78" fmla="*/ 89678 w 1048599"/>
                  <a:gd name="connsiteY78" fmla="*/ 757547 h 1046677"/>
                  <a:gd name="connsiteX79" fmla="*/ 91755 w 1048599"/>
                  <a:gd name="connsiteY79" fmla="*/ 757533 h 1046677"/>
                  <a:gd name="connsiteX80" fmla="*/ 33977 w 1048599"/>
                  <a:gd name="connsiteY80" fmla="*/ 705705 h 1046677"/>
                  <a:gd name="connsiteX81" fmla="*/ 37861 w 1048599"/>
                  <a:gd name="connsiteY81" fmla="*/ 708896 h 1046677"/>
                  <a:gd name="connsiteX82" fmla="*/ 39328 w 1048599"/>
                  <a:gd name="connsiteY82" fmla="*/ 706629 h 1046677"/>
                  <a:gd name="connsiteX83" fmla="*/ 39744 w 1048599"/>
                  <a:gd name="connsiteY83" fmla="*/ 712129 h 1046677"/>
                  <a:gd name="connsiteX84" fmla="*/ 33977 w 1048599"/>
                  <a:gd name="connsiteY84" fmla="*/ 705705 h 1046677"/>
                  <a:gd name="connsiteX85" fmla="*/ 38996 w 1048599"/>
                  <a:gd name="connsiteY85" fmla="*/ 702231 h 1046677"/>
                  <a:gd name="connsiteX86" fmla="*/ 39899 w 1048599"/>
                  <a:gd name="connsiteY86" fmla="*/ 705747 h 1046677"/>
                  <a:gd name="connsiteX87" fmla="*/ 39328 w 1048599"/>
                  <a:gd name="connsiteY87" fmla="*/ 706629 h 1046677"/>
                  <a:gd name="connsiteX88" fmla="*/ 19589 w 1048599"/>
                  <a:gd name="connsiteY88" fmla="*/ 656107 h 1046677"/>
                  <a:gd name="connsiteX89" fmla="*/ 25484 w 1048599"/>
                  <a:gd name="connsiteY89" fmla="*/ 662824 h 1046677"/>
                  <a:gd name="connsiteX90" fmla="*/ 19589 w 1048599"/>
                  <a:gd name="connsiteY90" fmla="*/ 656107 h 1046677"/>
                  <a:gd name="connsiteX91" fmla="*/ 19122 w 1048599"/>
                  <a:gd name="connsiteY91" fmla="*/ 632429 h 1046677"/>
                  <a:gd name="connsiteX92" fmla="*/ 21243 w 1048599"/>
                  <a:gd name="connsiteY92" fmla="*/ 642523 h 1046677"/>
                  <a:gd name="connsiteX93" fmla="*/ 18535 w 1048599"/>
                  <a:gd name="connsiteY93" fmla="*/ 640951 h 1046677"/>
                  <a:gd name="connsiteX94" fmla="*/ 14635 w 1048599"/>
                  <a:gd name="connsiteY94" fmla="*/ 592926 h 1046677"/>
                  <a:gd name="connsiteX95" fmla="*/ 30488 w 1048599"/>
                  <a:gd name="connsiteY95" fmla="*/ 630568 h 1046677"/>
                  <a:gd name="connsiteX96" fmla="*/ 12405 w 1048599"/>
                  <a:gd name="connsiteY96" fmla="*/ 609395 h 1046677"/>
                  <a:gd name="connsiteX97" fmla="*/ 12156 w 1048599"/>
                  <a:gd name="connsiteY97" fmla="*/ 596569 h 1046677"/>
                  <a:gd name="connsiteX98" fmla="*/ 11410 w 1048599"/>
                  <a:gd name="connsiteY98" fmla="*/ 593977 h 1046677"/>
                  <a:gd name="connsiteX99" fmla="*/ 12859 w 1048599"/>
                  <a:gd name="connsiteY99" fmla="*/ 597078 h 1046677"/>
                  <a:gd name="connsiteX100" fmla="*/ 14635 w 1048599"/>
                  <a:gd name="connsiteY100" fmla="*/ 592926 h 1046677"/>
                  <a:gd name="connsiteX101" fmla="*/ 1042973 w 1048599"/>
                  <a:gd name="connsiteY101" fmla="*/ 589694 h 1046677"/>
                  <a:gd name="connsiteX102" fmla="*/ 1044045 w 1048599"/>
                  <a:gd name="connsiteY102" fmla="*/ 593405 h 1046677"/>
                  <a:gd name="connsiteX103" fmla="*/ 1038546 w 1048599"/>
                  <a:gd name="connsiteY103" fmla="*/ 595102 h 1046677"/>
                  <a:gd name="connsiteX104" fmla="*/ 1042973 w 1048599"/>
                  <a:gd name="connsiteY104" fmla="*/ 589694 h 1046677"/>
                  <a:gd name="connsiteX105" fmla="*/ 7741 w 1048599"/>
                  <a:gd name="connsiteY105" fmla="*/ 581230 h 1046677"/>
                  <a:gd name="connsiteX106" fmla="*/ 11410 w 1048599"/>
                  <a:gd name="connsiteY106" fmla="*/ 593977 h 1046677"/>
                  <a:gd name="connsiteX107" fmla="*/ 11131 w 1048599"/>
                  <a:gd name="connsiteY107" fmla="*/ 593382 h 1046677"/>
                  <a:gd name="connsiteX108" fmla="*/ 7741 w 1048599"/>
                  <a:gd name="connsiteY108" fmla="*/ 581230 h 1046677"/>
                  <a:gd name="connsiteX109" fmla="*/ 18671 w 1048599"/>
                  <a:gd name="connsiteY109" fmla="*/ 575514 h 1046677"/>
                  <a:gd name="connsiteX110" fmla="*/ 19286 w 1048599"/>
                  <a:gd name="connsiteY110" fmla="*/ 589492 h 1046677"/>
                  <a:gd name="connsiteX111" fmla="*/ 18671 w 1048599"/>
                  <a:gd name="connsiteY111" fmla="*/ 575514 h 1046677"/>
                  <a:gd name="connsiteX112" fmla="*/ 7261 w 1048599"/>
                  <a:gd name="connsiteY112" fmla="*/ 534079 h 1046677"/>
                  <a:gd name="connsiteX113" fmla="*/ 9178 w 1048599"/>
                  <a:gd name="connsiteY113" fmla="*/ 536692 h 1046677"/>
                  <a:gd name="connsiteX114" fmla="*/ 3803 w 1048599"/>
                  <a:gd name="connsiteY114" fmla="*/ 546815 h 1046677"/>
                  <a:gd name="connsiteX115" fmla="*/ 0 w 1048599"/>
                  <a:gd name="connsiteY115" fmla="*/ 538553 h 1046677"/>
                  <a:gd name="connsiteX116" fmla="*/ 7261 w 1048599"/>
                  <a:gd name="connsiteY116" fmla="*/ 534079 h 1046677"/>
                  <a:gd name="connsiteX117" fmla="*/ 561 w 1048599"/>
                  <a:gd name="connsiteY117" fmla="*/ 522509 h 1046677"/>
                  <a:gd name="connsiteX118" fmla="*/ 2640 w 1048599"/>
                  <a:gd name="connsiteY118" fmla="*/ 523096 h 1046677"/>
                  <a:gd name="connsiteX119" fmla="*/ 1573 w 1048599"/>
                  <a:gd name="connsiteY119" fmla="*/ 526530 h 1046677"/>
                  <a:gd name="connsiteX120" fmla="*/ 561 w 1048599"/>
                  <a:gd name="connsiteY120" fmla="*/ 522509 h 1046677"/>
                  <a:gd name="connsiteX121" fmla="*/ 1036521 w 1048599"/>
                  <a:gd name="connsiteY121" fmla="*/ 514191 h 1046677"/>
                  <a:gd name="connsiteX122" fmla="*/ 1035879 w 1048599"/>
                  <a:gd name="connsiteY122" fmla="*/ 521468 h 1046677"/>
                  <a:gd name="connsiteX123" fmla="*/ 10984 w 1048599"/>
                  <a:gd name="connsiteY123" fmla="*/ 479503 h 1046677"/>
                  <a:gd name="connsiteX124" fmla="*/ 5827 w 1048599"/>
                  <a:gd name="connsiteY124" fmla="*/ 485097 h 1046677"/>
                  <a:gd name="connsiteX125" fmla="*/ 9013 w 1048599"/>
                  <a:gd name="connsiteY125" fmla="*/ 480365 h 1046677"/>
                  <a:gd name="connsiteX126" fmla="*/ 1032295 w 1048599"/>
                  <a:gd name="connsiteY126" fmla="*/ 474674 h 1046677"/>
                  <a:gd name="connsiteX127" fmla="*/ 1037766 w 1048599"/>
                  <a:gd name="connsiteY127" fmla="*/ 483948 h 1046677"/>
                  <a:gd name="connsiteX128" fmla="*/ 1034496 w 1048599"/>
                  <a:gd name="connsiteY128" fmla="*/ 482799 h 1046677"/>
                  <a:gd name="connsiteX129" fmla="*/ 1029012 w 1048599"/>
                  <a:gd name="connsiteY129" fmla="*/ 473688 h 1046677"/>
                  <a:gd name="connsiteX130" fmla="*/ 1033020 w 1048599"/>
                  <a:gd name="connsiteY130" fmla="*/ 488434 h 1046677"/>
                  <a:gd name="connsiteX131" fmla="*/ 1031911 w 1048599"/>
                  <a:gd name="connsiteY131" fmla="*/ 489897 h 1046677"/>
                  <a:gd name="connsiteX132" fmla="*/ 1037000 w 1048599"/>
                  <a:gd name="connsiteY132" fmla="*/ 465865 h 1046677"/>
                  <a:gd name="connsiteX133" fmla="*/ 1043443 w 1048599"/>
                  <a:gd name="connsiteY133" fmla="*/ 496916 h 1046677"/>
                  <a:gd name="connsiteX134" fmla="*/ 1037000 w 1048599"/>
                  <a:gd name="connsiteY134" fmla="*/ 465865 h 1046677"/>
                  <a:gd name="connsiteX135" fmla="*/ 8399 w 1048599"/>
                  <a:gd name="connsiteY135" fmla="*/ 459614 h 1046677"/>
                  <a:gd name="connsiteX136" fmla="*/ 10684 w 1048599"/>
                  <a:gd name="connsiteY136" fmla="*/ 469817 h 1046677"/>
                  <a:gd name="connsiteX137" fmla="*/ 8399 w 1048599"/>
                  <a:gd name="connsiteY137" fmla="*/ 459614 h 1046677"/>
                  <a:gd name="connsiteX138" fmla="*/ 1033594 w 1048599"/>
                  <a:gd name="connsiteY138" fmla="*/ 428221 h 1046677"/>
                  <a:gd name="connsiteX139" fmla="*/ 1040954 w 1048599"/>
                  <a:gd name="connsiteY139" fmla="*/ 435498 h 1046677"/>
                  <a:gd name="connsiteX140" fmla="*/ 1038409 w 1048599"/>
                  <a:gd name="connsiteY140" fmla="*/ 461461 h 1046677"/>
                  <a:gd name="connsiteX141" fmla="*/ 1027480 w 1048599"/>
                  <a:gd name="connsiteY141" fmla="*/ 440655 h 1046677"/>
                  <a:gd name="connsiteX142" fmla="*/ 1036166 w 1048599"/>
                  <a:gd name="connsiteY142" fmla="*/ 439150 h 1046677"/>
                  <a:gd name="connsiteX143" fmla="*/ 1008863 w 1048599"/>
                  <a:gd name="connsiteY143" fmla="*/ 395885 h 1046677"/>
                  <a:gd name="connsiteX144" fmla="*/ 1020133 w 1048599"/>
                  <a:gd name="connsiteY144" fmla="*/ 429425 h 1046677"/>
                  <a:gd name="connsiteX145" fmla="*/ 1005525 w 1048599"/>
                  <a:gd name="connsiteY145" fmla="*/ 414666 h 1046677"/>
                  <a:gd name="connsiteX146" fmla="*/ 1006100 w 1048599"/>
                  <a:gd name="connsiteY146" fmla="*/ 406308 h 1046677"/>
                  <a:gd name="connsiteX147" fmla="*/ 1007959 w 1048599"/>
                  <a:gd name="connsiteY147" fmla="*/ 409988 h 1046677"/>
                  <a:gd name="connsiteX148" fmla="*/ 39497 w 1048599"/>
                  <a:gd name="connsiteY148" fmla="*/ 394598 h 1046677"/>
                  <a:gd name="connsiteX149" fmla="*/ 35852 w 1048599"/>
                  <a:gd name="connsiteY149" fmla="*/ 395680 h 1046677"/>
                  <a:gd name="connsiteX150" fmla="*/ 34250 w 1048599"/>
                  <a:gd name="connsiteY150" fmla="*/ 409482 h 1046677"/>
                  <a:gd name="connsiteX151" fmla="*/ 33759 w 1048599"/>
                  <a:gd name="connsiteY151" fmla="*/ 410152 h 1046677"/>
                  <a:gd name="connsiteX152" fmla="*/ 40229 w 1048599"/>
                  <a:gd name="connsiteY152" fmla="*/ 402042 h 1046677"/>
                  <a:gd name="connsiteX153" fmla="*/ 39497 w 1048599"/>
                  <a:gd name="connsiteY153" fmla="*/ 394598 h 1046677"/>
                  <a:gd name="connsiteX154" fmla="*/ 1034114 w 1048599"/>
                  <a:gd name="connsiteY154" fmla="*/ 386831 h 1046677"/>
                  <a:gd name="connsiteX155" fmla="*/ 1037219 w 1048599"/>
                  <a:gd name="connsiteY155" fmla="*/ 388198 h 1046677"/>
                  <a:gd name="connsiteX156" fmla="*/ 1034728 w 1048599"/>
                  <a:gd name="connsiteY156" fmla="*/ 396242 h 1046677"/>
                  <a:gd name="connsiteX157" fmla="*/ 965079 w 1048599"/>
                  <a:gd name="connsiteY157" fmla="*/ 300874 h 1046677"/>
                  <a:gd name="connsiteX158" fmla="*/ 972779 w 1048599"/>
                  <a:gd name="connsiteY158" fmla="*/ 314169 h 1046677"/>
                  <a:gd name="connsiteX159" fmla="*/ 967240 w 1048599"/>
                  <a:gd name="connsiteY159" fmla="*/ 309463 h 1046677"/>
                  <a:gd name="connsiteX160" fmla="*/ 965079 w 1048599"/>
                  <a:gd name="connsiteY160" fmla="*/ 300874 h 1046677"/>
                  <a:gd name="connsiteX161" fmla="*/ 922729 w 1048599"/>
                  <a:gd name="connsiteY161" fmla="*/ 242179 h 1046677"/>
                  <a:gd name="connsiteX162" fmla="*/ 932207 w 1048599"/>
                  <a:gd name="connsiteY162" fmla="*/ 258073 h 1046677"/>
                  <a:gd name="connsiteX163" fmla="*/ 922729 w 1048599"/>
                  <a:gd name="connsiteY163" fmla="*/ 242179 h 1046677"/>
                  <a:gd name="connsiteX164" fmla="*/ 978647 w 1048599"/>
                  <a:gd name="connsiteY164" fmla="*/ 235434 h 1046677"/>
                  <a:gd name="connsiteX165" fmla="*/ 983844 w 1048599"/>
                  <a:gd name="connsiteY165" fmla="*/ 248483 h 1046677"/>
                  <a:gd name="connsiteX166" fmla="*/ 910815 w 1048599"/>
                  <a:gd name="connsiteY166" fmla="*/ 227270 h 1046677"/>
                  <a:gd name="connsiteX167" fmla="*/ 920349 w 1048599"/>
                  <a:gd name="connsiteY167" fmla="*/ 230717 h 1046677"/>
                  <a:gd name="connsiteX168" fmla="*/ 914863 w 1048599"/>
                  <a:gd name="connsiteY168" fmla="*/ 230744 h 1046677"/>
                  <a:gd name="connsiteX169" fmla="*/ 918092 w 1048599"/>
                  <a:gd name="connsiteY169" fmla="*/ 244819 h 1046677"/>
                  <a:gd name="connsiteX170" fmla="*/ 910815 w 1048599"/>
                  <a:gd name="connsiteY170" fmla="*/ 227270 h 1046677"/>
                  <a:gd name="connsiteX171" fmla="*/ 895865 w 1048599"/>
                  <a:gd name="connsiteY171" fmla="*/ 197204 h 1046677"/>
                  <a:gd name="connsiteX172" fmla="*/ 900460 w 1048599"/>
                  <a:gd name="connsiteY172" fmla="*/ 206560 h 1046677"/>
                  <a:gd name="connsiteX173" fmla="*/ 894867 w 1048599"/>
                  <a:gd name="connsiteY173" fmla="*/ 199994 h 1046677"/>
                  <a:gd name="connsiteX174" fmla="*/ 890462 w 1048599"/>
                  <a:gd name="connsiteY174" fmla="*/ 200405 h 1046677"/>
                  <a:gd name="connsiteX175" fmla="*/ 945476 w 1048599"/>
                  <a:gd name="connsiteY175" fmla="*/ 193100 h 1046677"/>
                  <a:gd name="connsiteX176" fmla="*/ 957568 w 1048599"/>
                  <a:gd name="connsiteY176" fmla="*/ 204809 h 1046677"/>
                  <a:gd name="connsiteX177" fmla="*/ 945476 w 1048599"/>
                  <a:gd name="connsiteY177" fmla="*/ 193100 h 1046677"/>
                  <a:gd name="connsiteX178" fmla="*/ 929554 w 1048599"/>
                  <a:gd name="connsiteY178" fmla="*/ 192335 h 1046677"/>
                  <a:gd name="connsiteX179" fmla="*/ 929609 w 1048599"/>
                  <a:gd name="connsiteY179" fmla="*/ 192389 h 1046677"/>
                  <a:gd name="connsiteX180" fmla="*/ 931893 w 1048599"/>
                  <a:gd name="connsiteY180" fmla="*/ 192731 h 1046677"/>
                  <a:gd name="connsiteX181" fmla="*/ 859384 w 1048599"/>
                  <a:gd name="connsiteY181" fmla="*/ 173745 h 1046677"/>
                  <a:gd name="connsiteX182" fmla="*/ 869943 w 1048599"/>
                  <a:gd name="connsiteY182" fmla="*/ 179764 h 1046677"/>
                  <a:gd name="connsiteX183" fmla="*/ 861531 w 1048599"/>
                  <a:gd name="connsiteY183" fmla="*/ 184797 h 1046677"/>
                  <a:gd name="connsiteX184" fmla="*/ 842573 w 1048599"/>
                  <a:gd name="connsiteY184" fmla="*/ 160026 h 1046677"/>
                  <a:gd name="connsiteX185" fmla="*/ 861750 w 1048599"/>
                  <a:gd name="connsiteY185" fmla="*/ 165156 h 1046677"/>
                  <a:gd name="connsiteX186" fmla="*/ 861941 w 1048599"/>
                  <a:gd name="connsiteY186" fmla="*/ 166934 h 1046677"/>
                  <a:gd name="connsiteX187" fmla="*/ 842573 w 1048599"/>
                  <a:gd name="connsiteY187" fmla="*/ 160026 h 1046677"/>
                  <a:gd name="connsiteX188" fmla="*/ 901308 w 1048599"/>
                  <a:gd name="connsiteY188" fmla="*/ 153371 h 1046677"/>
                  <a:gd name="connsiteX189" fmla="*/ 911678 w 1048599"/>
                  <a:gd name="connsiteY189" fmla="*/ 155182 h 1046677"/>
                  <a:gd name="connsiteX190" fmla="*/ 918681 w 1048599"/>
                  <a:gd name="connsiteY190" fmla="*/ 176357 h 1046677"/>
                  <a:gd name="connsiteX191" fmla="*/ 902294 w 1048599"/>
                  <a:gd name="connsiteY191" fmla="*/ 164456 h 1046677"/>
                  <a:gd name="connsiteX192" fmla="*/ 909133 w 1048599"/>
                  <a:gd name="connsiteY192" fmla="*/ 166727 h 1046677"/>
                  <a:gd name="connsiteX193" fmla="*/ 898559 w 1048599"/>
                  <a:gd name="connsiteY193" fmla="*/ 159203 h 1046677"/>
                  <a:gd name="connsiteX194" fmla="*/ 901308 w 1048599"/>
                  <a:gd name="connsiteY194" fmla="*/ 153371 h 1046677"/>
                  <a:gd name="connsiteX195" fmla="*/ 876331 w 1048599"/>
                  <a:gd name="connsiteY195" fmla="*/ 125172 h 1046677"/>
                  <a:gd name="connsiteX196" fmla="*/ 904605 w 1048599"/>
                  <a:gd name="connsiteY196" fmla="*/ 143693 h 1046677"/>
                  <a:gd name="connsiteX197" fmla="*/ 878233 w 1048599"/>
                  <a:gd name="connsiteY197" fmla="*/ 129644 h 1046677"/>
                  <a:gd name="connsiteX198" fmla="*/ 797858 w 1048599"/>
                  <a:gd name="connsiteY198" fmla="*/ 118552 h 1046677"/>
                  <a:gd name="connsiteX199" fmla="*/ 798965 w 1048599"/>
                  <a:gd name="connsiteY199" fmla="*/ 120372 h 1046677"/>
                  <a:gd name="connsiteX200" fmla="*/ 797858 w 1048599"/>
                  <a:gd name="connsiteY200" fmla="*/ 118552 h 1046677"/>
                  <a:gd name="connsiteX201" fmla="*/ 339447 w 1048599"/>
                  <a:gd name="connsiteY201" fmla="*/ 107280 h 1046677"/>
                  <a:gd name="connsiteX202" fmla="*/ 334537 w 1048599"/>
                  <a:gd name="connsiteY202" fmla="*/ 113395 h 1046677"/>
                  <a:gd name="connsiteX203" fmla="*/ 339447 w 1048599"/>
                  <a:gd name="connsiteY203" fmla="*/ 107280 h 1046677"/>
                  <a:gd name="connsiteX204" fmla="*/ 396642 w 1048599"/>
                  <a:gd name="connsiteY204" fmla="*/ 89480 h 1046677"/>
                  <a:gd name="connsiteX205" fmla="*/ 395482 w 1048599"/>
                  <a:gd name="connsiteY205" fmla="*/ 91519 h 1046677"/>
                  <a:gd name="connsiteX206" fmla="*/ 390893 w 1048599"/>
                  <a:gd name="connsiteY206" fmla="*/ 92863 h 1046677"/>
                  <a:gd name="connsiteX207" fmla="*/ 398425 w 1048599"/>
                  <a:gd name="connsiteY207" fmla="*/ 88430 h 1046677"/>
                  <a:gd name="connsiteX208" fmla="*/ 396642 w 1048599"/>
                  <a:gd name="connsiteY208" fmla="*/ 89480 h 1046677"/>
                  <a:gd name="connsiteX209" fmla="*/ 396912 w 1048599"/>
                  <a:gd name="connsiteY209" fmla="*/ 89006 h 1046677"/>
                  <a:gd name="connsiteX210" fmla="*/ 410905 w 1048599"/>
                  <a:gd name="connsiteY210" fmla="*/ 81086 h 1046677"/>
                  <a:gd name="connsiteX211" fmla="*/ 405319 w 1048599"/>
                  <a:gd name="connsiteY211" fmla="*/ 85810 h 1046677"/>
                  <a:gd name="connsiteX212" fmla="*/ 398425 w 1048599"/>
                  <a:gd name="connsiteY212" fmla="*/ 88430 h 1046677"/>
                  <a:gd name="connsiteX213" fmla="*/ 392178 w 1048599"/>
                  <a:gd name="connsiteY213" fmla="*/ 80197 h 1046677"/>
                  <a:gd name="connsiteX214" fmla="*/ 388375 w 1048599"/>
                  <a:gd name="connsiteY214" fmla="*/ 82057 h 1046677"/>
                  <a:gd name="connsiteX215" fmla="*/ 385216 w 1048599"/>
                  <a:gd name="connsiteY215" fmla="*/ 81346 h 1046677"/>
                  <a:gd name="connsiteX216" fmla="*/ 392178 w 1048599"/>
                  <a:gd name="connsiteY216" fmla="*/ 80197 h 1046677"/>
                  <a:gd name="connsiteX217" fmla="*/ 683627 w 1048599"/>
                  <a:gd name="connsiteY217" fmla="*/ 77009 h 1046677"/>
                  <a:gd name="connsiteX218" fmla="*/ 711572 w 1048599"/>
                  <a:gd name="connsiteY218" fmla="*/ 83437 h 1046677"/>
                  <a:gd name="connsiteX219" fmla="*/ 683627 w 1048599"/>
                  <a:gd name="connsiteY219" fmla="*/ 77009 h 1046677"/>
                  <a:gd name="connsiteX220" fmla="*/ 676580 w 1048599"/>
                  <a:gd name="connsiteY220" fmla="*/ 58601 h 1046677"/>
                  <a:gd name="connsiteX221" fmla="*/ 668007 w 1048599"/>
                  <a:gd name="connsiteY221" fmla="*/ 58695 h 1046677"/>
                  <a:gd name="connsiteX222" fmla="*/ 677390 w 1048599"/>
                  <a:gd name="connsiteY222" fmla="*/ 66355 h 1046677"/>
                  <a:gd name="connsiteX223" fmla="*/ 675776 w 1048599"/>
                  <a:gd name="connsiteY223" fmla="*/ 61649 h 1046677"/>
                  <a:gd name="connsiteX224" fmla="*/ 706389 w 1048599"/>
                  <a:gd name="connsiteY224" fmla="*/ 74274 h 1046677"/>
                  <a:gd name="connsiteX225" fmla="*/ 697387 w 1048599"/>
                  <a:gd name="connsiteY225" fmla="*/ 68475 h 1046677"/>
                  <a:gd name="connsiteX226" fmla="*/ 687430 w 1048599"/>
                  <a:gd name="connsiteY226" fmla="*/ 63482 h 1046677"/>
                  <a:gd name="connsiteX227" fmla="*/ 676580 w 1048599"/>
                  <a:gd name="connsiteY227" fmla="*/ 58601 h 1046677"/>
                  <a:gd name="connsiteX228" fmla="*/ 747588 w 1048599"/>
                  <a:gd name="connsiteY228" fmla="*/ 49448 h 1046677"/>
                  <a:gd name="connsiteX229" fmla="*/ 762074 w 1048599"/>
                  <a:gd name="connsiteY229" fmla="*/ 57832 h 1046677"/>
                  <a:gd name="connsiteX230" fmla="*/ 747588 w 1048599"/>
                  <a:gd name="connsiteY230" fmla="*/ 49448 h 1046677"/>
                  <a:gd name="connsiteX231" fmla="*/ 683616 w 1048599"/>
                  <a:gd name="connsiteY231" fmla="*/ 20674 h 1046677"/>
                  <a:gd name="connsiteX232" fmla="*/ 689264 w 1048599"/>
                  <a:gd name="connsiteY232" fmla="*/ 26194 h 1046677"/>
                  <a:gd name="connsiteX233" fmla="*/ 685939 w 1048599"/>
                  <a:gd name="connsiteY233" fmla="*/ 22255 h 1046677"/>
                  <a:gd name="connsiteX234" fmla="*/ 683616 w 1048599"/>
                  <a:gd name="connsiteY234" fmla="*/ 20674 h 1046677"/>
                  <a:gd name="connsiteX235" fmla="*/ 481800 w 1048599"/>
                  <a:gd name="connsiteY235" fmla="*/ 0 h 1046677"/>
                  <a:gd name="connsiteX236" fmla="*/ 542300 w 1048599"/>
                  <a:gd name="connsiteY236" fmla="*/ 3748 h 1046677"/>
                  <a:gd name="connsiteX237" fmla="*/ 572242 w 1048599"/>
                  <a:gd name="connsiteY237" fmla="*/ 6908 h 1046677"/>
                  <a:gd name="connsiteX238" fmla="*/ 601278 w 1048599"/>
                  <a:gd name="connsiteY238" fmla="*/ 11238 h 1046677"/>
                  <a:gd name="connsiteX239" fmla="*/ 591667 w 1048599"/>
                  <a:gd name="connsiteY239" fmla="*/ 12201 h 1046677"/>
                  <a:gd name="connsiteX240" fmla="*/ 603608 w 1048599"/>
                  <a:gd name="connsiteY240" fmla="*/ 11585 h 1046677"/>
                  <a:gd name="connsiteX241" fmla="*/ 601278 w 1048599"/>
                  <a:gd name="connsiteY241" fmla="*/ 11238 h 1046677"/>
                  <a:gd name="connsiteX242" fmla="*/ 613494 w 1048599"/>
                  <a:gd name="connsiteY242" fmla="*/ 10013 h 1046677"/>
                  <a:gd name="connsiteX243" fmla="*/ 634029 w 1048599"/>
                  <a:gd name="connsiteY243" fmla="*/ 9834 h 1046677"/>
                  <a:gd name="connsiteX244" fmla="*/ 631977 w 1048599"/>
                  <a:gd name="connsiteY244" fmla="*/ 16674 h 1046677"/>
                  <a:gd name="connsiteX245" fmla="*/ 654096 w 1048599"/>
                  <a:gd name="connsiteY245" fmla="*/ 15033 h 1046677"/>
                  <a:gd name="connsiteX246" fmla="*/ 677801 w 1048599"/>
                  <a:gd name="connsiteY246" fmla="*/ 14800 h 1046677"/>
                  <a:gd name="connsiteX247" fmla="*/ 674491 w 1048599"/>
                  <a:gd name="connsiteY247" fmla="*/ 20354 h 1046677"/>
                  <a:gd name="connsiteX248" fmla="*/ 685419 w 1048599"/>
                  <a:gd name="connsiteY248" fmla="*/ 22186 h 1046677"/>
                  <a:gd name="connsiteX249" fmla="*/ 686760 w 1048599"/>
                  <a:gd name="connsiteY249" fmla="*/ 28479 h 1046677"/>
                  <a:gd name="connsiteX250" fmla="*/ 680235 w 1048599"/>
                  <a:gd name="connsiteY250" fmla="*/ 26030 h 1046677"/>
                  <a:gd name="connsiteX251" fmla="*/ 694010 w 1048599"/>
                  <a:gd name="connsiteY251" fmla="*/ 36221 h 1046677"/>
                  <a:gd name="connsiteX252" fmla="*/ 699330 w 1048599"/>
                  <a:gd name="connsiteY252" fmla="*/ 33458 h 1046677"/>
                  <a:gd name="connsiteX253" fmla="*/ 698783 w 1048599"/>
                  <a:gd name="connsiteY253" fmla="*/ 39545 h 1046677"/>
                  <a:gd name="connsiteX254" fmla="*/ 712776 w 1048599"/>
                  <a:gd name="connsiteY254" fmla="*/ 39367 h 1046677"/>
                  <a:gd name="connsiteX255" fmla="*/ 707441 w 1048599"/>
                  <a:gd name="connsiteY255" fmla="*/ 30571 h 1046677"/>
                  <a:gd name="connsiteX256" fmla="*/ 734607 w 1048599"/>
                  <a:gd name="connsiteY256" fmla="*/ 49872 h 1046677"/>
                  <a:gd name="connsiteX257" fmla="*/ 741789 w 1048599"/>
                  <a:gd name="connsiteY257" fmla="*/ 49120 h 1046677"/>
                  <a:gd name="connsiteX258" fmla="*/ 742624 w 1048599"/>
                  <a:gd name="connsiteY258" fmla="*/ 50830 h 1046677"/>
                  <a:gd name="connsiteX259" fmla="*/ 745030 w 1048599"/>
                  <a:gd name="connsiteY259" fmla="*/ 48518 h 1046677"/>
                  <a:gd name="connsiteX260" fmla="*/ 743745 w 1048599"/>
                  <a:gd name="connsiteY260" fmla="*/ 48040 h 1046677"/>
                  <a:gd name="connsiteX261" fmla="*/ 850560 w 1048599"/>
                  <a:gd name="connsiteY261" fmla="*/ 99320 h 1046677"/>
                  <a:gd name="connsiteX262" fmla="*/ 862010 w 1048599"/>
                  <a:gd name="connsiteY262" fmla="*/ 109524 h 1046677"/>
                  <a:gd name="connsiteX263" fmla="*/ 869834 w 1048599"/>
                  <a:gd name="connsiteY263" fmla="*/ 116527 h 1046677"/>
                  <a:gd name="connsiteX264" fmla="*/ 873198 w 1048599"/>
                  <a:gd name="connsiteY264" fmla="*/ 119919 h 1046677"/>
                  <a:gd name="connsiteX265" fmla="*/ 832532 w 1048599"/>
                  <a:gd name="connsiteY265" fmla="*/ 97227 h 1046677"/>
                  <a:gd name="connsiteX266" fmla="*/ 838059 w 1048599"/>
                  <a:gd name="connsiteY266" fmla="*/ 100606 h 1046677"/>
                  <a:gd name="connsiteX267" fmla="*/ 825406 w 1048599"/>
                  <a:gd name="connsiteY267" fmla="*/ 96310 h 1046677"/>
                  <a:gd name="connsiteX268" fmla="*/ 830959 w 1048599"/>
                  <a:gd name="connsiteY268" fmla="*/ 104477 h 1046677"/>
                  <a:gd name="connsiteX269" fmla="*/ 849753 w 1048599"/>
                  <a:gd name="connsiteY269" fmla="*/ 114818 h 1046677"/>
                  <a:gd name="connsiteX270" fmla="*/ 840151 w 1048599"/>
                  <a:gd name="connsiteY270" fmla="*/ 118265 h 1046677"/>
                  <a:gd name="connsiteX271" fmla="*/ 858193 w 1048599"/>
                  <a:gd name="connsiteY271" fmla="*/ 124556 h 1046677"/>
                  <a:gd name="connsiteX272" fmla="*/ 847784 w 1048599"/>
                  <a:gd name="connsiteY272" fmla="*/ 116267 h 1046677"/>
                  <a:gd name="connsiteX273" fmla="*/ 869643 w 1048599"/>
                  <a:gd name="connsiteY273" fmla="*/ 125391 h 1046677"/>
                  <a:gd name="connsiteX274" fmla="*/ 872597 w 1048599"/>
                  <a:gd name="connsiteY274" fmla="*/ 130288 h 1046677"/>
                  <a:gd name="connsiteX275" fmla="*/ 875305 w 1048599"/>
                  <a:gd name="connsiteY275" fmla="*/ 138878 h 1046677"/>
                  <a:gd name="connsiteX276" fmla="*/ 878999 w 1048599"/>
                  <a:gd name="connsiteY276" fmla="*/ 141778 h 1046677"/>
                  <a:gd name="connsiteX277" fmla="*/ 896015 w 1048599"/>
                  <a:gd name="connsiteY277" fmla="*/ 148509 h 1046677"/>
                  <a:gd name="connsiteX278" fmla="*/ 887998 w 1048599"/>
                  <a:gd name="connsiteY278" fmla="*/ 148754 h 1046677"/>
                  <a:gd name="connsiteX279" fmla="*/ 918188 w 1048599"/>
                  <a:gd name="connsiteY279" fmla="*/ 191842 h 1046677"/>
                  <a:gd name="connsiteX280" fmla="*/ 915930 w 1048599"/>
                  <a:gd name="connsiteY280" fmla="*/ 177042 h 1046677"/>
                  <a:gd name="connsiteX281" fmla="*/ 920745 w 1048599"/>
                  <a:gd name="connsiteY281" fmla="*/ 181268 h 1046677"/>
                  <a:gd name="connsiteX282" fmla="*/ 928187 w 1048599"/>
                  <a:gd name="connsiteY282" fmla="*/ 184962 h 1046677"/>
                  <a:gd name="connsiteX283" fmla="*/ 922647 w 1048599"/>
                  <a:gd name="connsiteY283" fmla="*/ 183361 h 1046677"/>
                  <a:gd name="connsiteX284" fmla="*/ 933466 w 1048599"/>
                  <a:gd name="connsiteY284" fmla="*/ 192758 h 1046677"/>
                  <a:gd name="connsiteX285" fmla="*/ 939663 w 1048599"/>
                  <a:gd name="connsiteY285" fmla="*/ 201404 h 1046677"/>
                  <a:gd name="connsiteX286" fmla="*/ 933931 w 1048599"/>
                  <a:gd name="connsiteY286" fmla="*/ 198299 h 1046677"/>
                  <a:gd name="connsiteX287" fmla="*/ 942413 w 1048599"/>
                  <a:gd name="connsiteY287" fmla="*/ 209678 h 1046677"/>
                  <a:gd name="connsiteX288" fmla="*/ 943151 w 1048599"/>
                  <a:gd name="connsiteY288" fmla="*/ 223686 h 1046677"/>
                  <a:gd name="connsiteX289" fmla="*/ 948020 w 1048599"/>
                  <a:gd name="connsiteY289" fmla="*/ 216587 h 1046677"/>
                  <a:gd name="connsiteX290" fmla="*/ 958800 w 1048599"/>
                  <a:gd name="connsiteY290" fmla="*/ 237132 h 1046677"/>
                  <a:gd name="connsiteX291" fmla="*/ 958800 w 1048599"/>
                  <a:gd name="connsiteY291" fmla="*/ 237135 h 1046677"/>
                  <a:gd name="connsiteX292" fmla="*/ 959524 w 1048599"/>
                  <a:gd name="connsiteY292" fmla="*/ 234519 h 1046677"/>
                  <a:gd name="connsiteX293" fmla="*/ 969291 w 1048599"/>
                  <a:gd name="connsiteY293" fmla="*/ 246762 h 1046677"/>
                  <a:gd name="connsiteX294" fmla="*/ 969564 w 1048599"/>
                  <a:gd name="connsiteY294" fmla="*/ 244888 h 1046677"/>
                  <a:gd name="connsiteX295" fmla="*/ 975542 w 1048599"/>
                  <a:gd name="connsiteY295" fmla="*/ 258101 h 1046677"/>
                  <a:gd name="connsiteX296" fmla="*/ 963669 w 1048599"/>
                  <a:gd name="connsiteY296" fmla="*/ 246926 h 1046677"/>
                  <a:gd name="connsiteX297" fmla="*/ 958837 w 1048599"/>
                  <a:gd name="connsiteY297" fmla="*/ 237287 h 1046677"/>
                  <a:gd name="connsiteX298" fmla="*/ 961528 w 1048599"/>
                  <a:gd name="connsiteY298" fmla="*/ 248598 h 1046677"/>
                  <a:gd name="connsiteX299" fmla="*/ 978359 w 1048599"/>
                  <a:gd name="connsiteY299" fmla="*/ 277360 h 1046677"/>
                  <a:gd name="connsiteX300" fmla="*/ 970248 w 1048599"/>
                  <a:gd name="connsiteY300" fmla="*/ 263476 h 1046677"/>
                  <a:gd name="connsiteX301" fmla="*/ 951960 w 1048599"/>
                  <a:gd name="connsiteY301" fmla="*/ 265050 h 1046677"/>
                  <a:gd name="connsiteX302" fmla="*/ 966460 w 1048599"/>
                  <a:gd name="connsiteY302" fmla="*/ 279276 h 1046677"/>
                  <a:gd name="connsiteX303" fmla="*/ 988249 w 1048599"/>
                  <a:gd name="connsiteY303" fmla="*/ 284666 h 1046677"/>
                  <a:gd name="connsiteX304" fmla="*/ 997892 w 1048599"/>
                  <a:gd name="connsiteY304" fmla="*/ 306673 h 1046677"/>
                  <a:gd name="connsiteX305" fmla="*/ 993010 w 1048599"/>
                  <a:gd name="connsiteY305" fmla="*/ 312036 h 1046677"/>
                  <a:gd name="connsiteX306" fmla="*/ 1002215 w 1048599"/>
                  <a:gd name="connsiteY306" fmla="*/ 321679 h 1046677"/>
                  <a:gd name="connsiteX307" fmla="*/ 997538 w 1048599"/>
                  <a:gd name="connsiteY307" fmla="*/ 321446 h 1046677"/>
                  <a:gd name="connsiteX308" fmla="*/ 1008412 w 1048599"/>
                  <a:gd name="connsiteY308" fmla="*/ 335057 h 1046677"/>
                  <a:gd name="connsiteX309" fmla="*/ 1007974 w 1048599"/>
                  <a:gd name="connsiteY309" fmla="*/ 332991 h 1046677"/>
                  <a:gd name="connsiteX310" fmla="*/ 1009766 w 1048599"/>
                  <a:gd name="connsiteY310" fmla="*/ 348051 h 1046677"/>
                  <a:gd name="connsiteX311" fmla="*/ 1016960 w 1048599"/>
                  <a:gd name="connsiteY311" fmla="*/ 359568 h 1046677"/>
                  <a:gd name="connsiteX312" fmla="*/ 1021926 w 1048599"/>
                  <a:gd name="connsiteY312" fmla="*/ 367572 h 1046677"/>
                  <a:gd name="connsiteX313" fmla="*/ 1024088 w 1048599"/>
                  <a:gd name="connsiteY313" fmla="*/ 371264 h 1046677"/>
                  <a:gd name="connsiteX314" fmla="*/ 1012652 w 1048599"/>
                  <a:gd name="connsiteY314" fmla="*/ 366176 h 1046677"/>
                  <a:gd name="connsiteX315" fmla="*/ 994569 w 1048599"/>
                  <a:gd name="connsiteY315" fmla="*/ 334743 h 1046677"/>
                  <a:gd name="connsiteX316" fmla="*/ 1002147 w 1048599"/>
                  <a:gd name="connsiteY316" fmla="*/ 358844 h 1046677"/>
                  <a:gd name="connsiteX317" fmla="*/ 1016960 w 1048599"/>
                  <a:gd name="connsiteY317" fmla="*/ 376448 h 1046677"/>
                  <a:gd name="connsiteX318" fmla="*/ 1015784 w 1048599"/>
                  <a:gd name="connsiteY318" fmla="*/ 378965 h 1046677"/>
                  <a:gd name="connsiteX319" fmla="*/ 1028602 w 1048599"/>
                  <a:gd name="connsiteY319" fmla="*/ 393437 h 1046677"/>
                  <a:gd name="connsiteX320" fmla="*/ 1024648 w 1048599"/>
                  <a:gd name="connsiteY320" fmla="*/ 401658 h 1046677"/>
                  <a:gd name="connsiteX321" fmla="*/ 1030681 w 1048599"/>
                  <a:gd name="connsiteY321" fmla="*/ 407389 h 1046677"/>
                  <a:gd name="connsiteX322" fmla="*/ 1030845 w 1048599"/>
                  <a:gd name="connsiteY322" fmla="*/ 404476 h 1046677"/>
                  <a:gd name="connsiteX323" fmla="*/ 1036972 w 1048599"/>
                  <a:gd name="connsiteY323" fmla="*/ 424678 h 1046677"/>
                  <a:gd name="connsiteX324" fmla="*/ 1030270 w 1048599"/>
                  <a:gd name="connsiteY324" fmla="*/ 427456 h 1046677"/>
                  <a:gd name="connsiteX325" fmla="*/ 1016577 w 1048599"/>
                  <a:gd name="connsiteY325" fmla="*/ 407909 h 1046677"/>
                  <a:gd name="connsiteX326" fmla="*/ 1027111 w 1048599"/>
                  <a:gd name="connsiteY326" fmla="*/ 414639 h 1046677"/>
                  <a:gd name="connsiteX327" fmla="*/ 1015306 w 1048599"/>
                  <a:gd name="connsiteY327" fmla="*/ 387705 h 1046677"/>
                  <a:gd name="connsiteX328" fmla="*/ 1016619 w 1048599"/>
                  <a:gd name="connsiteY328" fmla="*/ 395202 h 1046677"/>
                  <a:gd name="connsiteX329" fmla="*/ 996100 w 1048599"/>
                  <a:gd name="connsiteY329" fmla="*/ 377255 h 1046677"/>
                  <a:gd name="connsiteX330" fmla="*/ 996880 w 1048599"/>
                  <a:gd name="connsiteY330" fmla="*/ 383274 h 1046677"/>
                  <a:gd name="connsiteX331" fmla="*/ 991587 w 1048599"/>
                  <a:gd name="connsiteY331" fmla="*/ 367557 h 1046677"/>
                  <a:gd name="connsiteX332" fmla="*/ 997318 w 1048599"/>
                  <a:gd name="connsiteY332" fmla="*/ 371251 h 1046677"/>
                  <a:gd name="connsiteX333" fmla="*/ 986608 w 1048599"/>
                  <a:gd name="connsiteY333" fmla="*/ 343784 h 1046677"/>
                  <a:gd name="connsiteX334" fmla="*/ 998754 w 1048599"/>
                  <a:gd name="connsiteY334" fmla="*/ 352168 h 1046677"/>
                  <a:gd name="connsiteX335" fmla="*/ 990712 w 1048599"/>
                  <a:gd name="connsiteY335" fmla="*/ 342170 h 1046677"/>
                  <a:gd name="connsiteX336" fmla="*/ 992913 w 1048599"/>
                  <a:gd name="connsiteY336" fmla="*/ 329503 h 1046677"/>
                  <a:gd name="connsiteX337" fmla="*/ 974461 w 1048599"/>
                  <a:gd name="connsiteY337" fmla="*/ 308069 h 1046677"/>
                  <a:gd name="connsiteX338" fmla="*/ 985664 w 1048599"/>
                  <a:gd name="connsiteY338" fmla="*/ 317781 h 1046677"/>
                  <a:gd name="connsiteX339" fmla="*/ 975528 w 1048599"/>
                  <a:gd name="connsiteY339" fmla="*/ 290724 h 1046677"/>
                  <a:gd name="connsiteX340" fmla="*/ 976964 w 1048599"/>
                  <a:gd name="connsiteY340" fmla="*/ 298453 h 1046677"/>
                  <a:gd name="connsiteX341" fmla="*/ 965994 w 1048599"/>
                  <a:gd name="connsiteY341" fmla="*/ 281916 h 1046677"/>
                  <a:gd name="connsiteX342" fmla="*/ 964353 w 1048599"/>
                  <a:gd name="connsiteY342" fmla="*/ 295198 h 1046677"/>
                  <a:gd name="connsiteX343" fmla="*/ 955817 w 1048599"/>
                  <a:gd name="connsiteY343" fmla="*/ 281574 h 1046677"/>
                  <a:gd name="connsiteX344" fmla="*/ 947651 w 1048599"/>
                  <a:gd name="connsiteY344" fmla="*/ 270973 h 1046677"/>
                  <a:gd name="connsiteX345" fmla="*/ 951002 w 1048599"/>
                  <a:gd name="connsiteY345" fmla="*/ 264065 h 1046677"/>
                  <a:gd name="connsiteX346" fmla="*/ 942426 w 1048599"/>
                  <a:gd name="connsiteY346" fmla="*/ 251139 h 1046677"/>
                  <a:gd name="connsiteX347" fmla="*/ 934560 w 1048599"/>
                  <a:gd name="connsiteY347" fmla="*/ 247609 h 1046677"/>
                  <a:gd name="connsiteX348" fmla="*/ 936667 w 1048599"/>
                  <a:gd name="connsiteY348" fmla="*/ 257445 h 1046677"/>
                  <a:gd name="connsiteX349" fmla="*/ 928870 w 1048599"/>
                  <a:gd name="connsiteY349" fmla="*/ 248362 h 1046677"/>
                  <a:gd name="connsiteX350" fmla="*/ 933166 w 1048599"/>
                  <a:gd name="connsiteY350" fmla="*/ 237926 h 1046677"/>
                  <a:gd name="connsiteX351" fmla="*/ 916628 w 1048599"/>
                  <a:gd name="connsiteY351" fmla="*/ 221744 h 1046677"/>
                  <a:gd name="connsiteX352" fmla="*/ 920089 w 1048599"/>
                  <a:gd name="connsiteY352" fmla="*/ 219008 h 1046677"/>
                  <a:gd name="connsiteX353" fmla="*/ 910582 w 1048599"/>
                  <a:gd name="connsiteY353" fmla="*/ 209351 h 1046677"/>
                  <a:gd name="connsiteX354" fmla="*/ 914836 w 1048599"/>
                  <a:gd name="connsiteY354" fmla="*/ 194865 h 1046677"/>
                  <a:gd name="connsiteX355" fmla="*/ 886959 w 1048599"/>
                  <a:gd name="connsiteY355" fmla="*/ 189106 h 1046677"/>
                  <a:gd name="connsiteX356" fmla="*/ 893457 w 1048599"/>
                  <a:gd name="connsiteY356" fmla="*/ 187520 h 1046677"/>
                  <a:gd name="connsiteX357" fmla="*/ 877575 w 1048599"/>
                  <a:gd name="connsiteY357" fmla="*/ 176728 h 1046677"/>
                  <a:gd name="connsiteX358" fmla="*/ 882651 w 1048599"/>
                  <a:gd name="connsiteY358" fmla="*/ 191364 h 1046677"/>
                  <a:gd name="connsiteX359" fmla="*/ 881543 w 1048599"/>
                  <a:gd name="connsiteY359" fmla="*/ 189694 h 1046677"/>
                  <a:gd name="connsiteX360" fmla="*/ 874116 w 1048599"/>
                  <a:gd name="connsiteY360" fmla="*/ 192430 h 1046677"/>
                  <a:gd name="connsiteX361" fmla="*/ 861941 w 1048599"/>
                  <a:gd name="connsiteY361" fmla="*/ 156961 h 1046677"/>
                  <a:gd name="connsiteX362" fmla="*/ 840890 w 1048599"/>
                  <a:gd name="connsiteY362" fmla="*/ 148645 h 1046677"/>
                  <a:gd name="connsiteX363" fmla="*/ 840179 w 1048599"/>
                  <a:gd name="connsiteY363" fmla="*/ 157837 h 1046677"/>
                  <a:gd name="connsiteX364" fmla="*/ 801510 w 1048599"/>
                  <a:gd name="connsiteY364" fmla="*/ 125542 h 1046677"/>
                  <a:gd name="connsiteX365" fmla="*/ 798200 w 1048599"/>
                  <a:gd name="connsiteY365" fmla="*/ 121602 h 1046677"/>
                  <a:gd name="connsiteX366" fmla="*/ 797227 w 1048599"/>
                  <a:gd name="connsiteY366" fmla="*/ 118334 h 1046677"/>
                  <a:gd name="connsiteX367" fmla="*/ 788296 w 1048599"/>
                  <a:gd name="connsiteY367" fmla="*/ 113697 h 1046677"/>
                  <a:gd name="connsiteX368" fmla="*/ 775725 w 1048599"/>
                  <a:gd name="connsiteY368" fmla="*/ 104901 h 1046677"/>
                  <a:gd name="connsiteX369" fmla="*/ 769706 w 1048599"/>
                  <a:gd name="connsiteY369" fmla="*/ 104012 h 1046677"/>
                  <a:gd name="connsiteX370" fmla="*/ 772989 w 1048599"/>
                  <a:gd name="connsiteY370" fmla="*/ 107008 h 1046677"/>
                  <a:gd name="connsiteX371" fmla="*/ 769652 w 1048599"/>
                  <a:gd name="connsiteY371" fmla="*/ 103998 h 1046677"/>
                  <a:gd name="connsiteX372" fmla="*/ 764153 w 1048599"/>
                  <a:gd name="connsiteY372" fmla="*/ 102562 h 1046677"/>
                  <a:gd name="connsiteX373" fmla="*/ 757655 w 1048599"/>
                  <a:gd name="connsiteY373" fmla="*/ 99530 h 1046677"/>
                  <a:gd name="connsiteX374" fmla="*/ 750965 w 1048599"/>
                  <a:gd name="connsiteY374" fmla="*/ 91235 h 1046677"/>
                  <a:gd name="connsiteX375" fmla="*/ 754592 w 1048599"/>
                  <a:gd name="connsiteY375" fmla="*/ 92331 h 1046677"/>
                  <a:gd name="connsiteX376" fmla="*/ 750898 w 1048599"/>
                  <a:gd name="connsiteY376" fmla="*/ 91153 h 1046677"/>
                  <a:gd name="connsiteX377" fmla="*/ 750965 w 1048599"/>
                  <a:gd name="connsiteY377" fmla="*/ 91235 h 1046677"/>
                  <a:gd name="connsiteX378" fmla="*/ 741758 w 1048599"/>
                  <a:gd name="connsiteY378" fmla="*/ 88454 h 1046677"/>
                  <a:gd name="connsiteX379" fmla="*/ 730627 w 1048599"/>
                  <a:gd name="connsiteY379" fmla="*/ 82208 h 1046677"/>
                  <a:gd name="connsiteX380" fmla="*/ 730012 w 1048599"/>
                  <a:gd name="connsiteY380" fmla="*/ 79856 h 1046677"/>
                  <a:gd name="connsiteX381" fmla="*/ 733800 w 1048599"/>
                  <a:gd name="connsiteY381" fmla="*/ 81456 h 1046677"/>
                  <a:gd name="connsiteX382" fmla="*/ 729780 w 1048599"/>
                  <a:gd name="connsiteY382" fmla="*/ 79079 h 1046677"/>
                  <a:gd name="connsiteX383" fmla="*/ 729985 w 1048599"/>
                  <a:gd name="connsiteY383" fmla="*/ 79854 h 1046677"/>
                  <a:gd name="connsiteX384" fmla="*/ 727321 w 1048599"/>
                  <a:gd name="connsiteY384" fmla="*/ 77840 h 1046677"/>
                  <a:gd name="connsiteX385" fmla="*/ 727304 w 1048599"/>
                  <a:gd name="connsiteY385" fmla="*/ 77831 h 1046677"/>
                  <a:gd name="connsiteX386" fmla="*/ 708290 w 1048599"/>
                  <a:gd name="connsiteY386" fmla="*/ 73590 h 1046677"/>
                  <a:gd name="connsiteX387" fmla="*/ 713747 w 1048599"/>
                  <a:gd name="connsiteY387" fmla="*/ 77900 h 1046677"/>
                  <a:gd name="connsiteX388" fmla="*/ 707783 w 1048599"/>
                  <a:gd name="connsiteY388" fmla="*/ 75779 h 1046677"/>
                  <a:gd name="connsiteX389" fmla="*/ 690043 w 1048599"/>
                  <a:gd name="connsiteY389" fmla="*/ 72169 h 1046677"/>
                  <a:gd name="connsiteX390" fmla="*/ 679688 w 1048599"/>
                  <a:gd name="connsiteY390" fmla="*/ 68530 h 1046677"/>
                  <a:gd name="connsiteX391" fmla="*/ 670661 w 1048599"/>
                  <a:gd name="connsiteY391" fmla="*/ 64672 h 1046677"/>
                  <a:gd name="connsiteX392" fmla="*/ 643945 w 1048599"/>
                  <a:gd name="connsiteY392" fmla="*/ 68584 h 1046677"/>
                  <a:gd name="connsiteX393" fmla="*/ 646983 w 1048599"/>
                  <a:gd name="connsiteY393" fmla="*/ 63660 h 1046677"/>
                  <a:gd name="connsiteX394" fmla="*/ 630581 w 1048599"/>
                  <a:gd name="connsiteY394" fmla="*/ 57956 h 1046677"/>
                  <a:gd name="connsiteX395" fmla="*/ 614852 w 1048599"/>
                  <a:gd name="connsiteY395" fmla="*/ 50256 h 1046677"/>
                  <a:gd name="connsiteX396" fmla="*/ 615399 w 1048599"/>
                  <a:gd name="connsiteY396" fmla="*/ 50296 h 1046677"/>
                  <a:gd name="connsiteX397" fmla="*/ 591994 w 1048599"/>
                  <a:gd name="connsiteY397" fmla="*/ 46602 h 1046677"/>
                  <a:gd name="connsiteX398" fmla="*/ 581435 w 1048599"/>
                  <a:gd name="connsiteY398" fmla="*/ 47437 h 1046677"/>
                  <a:gd name="connsiteX399" fmla="*/ 560821 w 1048599"/>
                  <a:gd name="connsiteY399" fmla="*/ 51048 h 1046677"/>
                  <a:gd name="connsiteX400" fmla="*/ 560918 w 1048599"/>
                  <a:gd name="connsiteY400" fmla="*/ 51445 h 1046677"/>
                  <a:gd name="connsiteX401" fmla="*/ 557415 w 1048599"/>
                  <a:gd name="connsiteY401" fmla="*/ 50870 h 1046677"/>
                  <a:gd name="connsiteX402" fmla="*/ 558729 w 1048599"/>
                  <a:gd name="connsiteY402" fmla="*/ 52375 h 1046677"/>
                  <a:gd name="connsiteX403" fmla="*/ 539114 w 1048599"/>
                  <a:gd name="connsiteY403" fmla="*/ 51323 h 1046677"/>
                  <a:gd name="connsiteX404" fmla="*/ 527609 w 1048599"/>
                  <a:gd name="connsiteY404" fmla="*/ 40831 h 1046677"/>
                  <a:gd name="connsiteX405" fmla="*/ 519964 w 1048599"/>
                  <a:gd name="connsiteY405" fmla="*/ 43963 h 1046677"/>
                  <a:gd name="connsiteX406" fmla="*/ 520360 w 1048599"/>
                  <a:gd name="connsiteY406" fmla="*/ 41883 h 1046677"/>
                  <a:gd name="connsiteX407" fmla="*/ 504493 w 1048599"/>
                  <a:gd name="connsiteY407" fmla="*/ 44210 h 1046677"/>
                  <a:gd name="connsiteX408" fmla="*/ 532766 w 1048599"/>
                  <a:gd name="connsiteY408" fmla="*/ 50843 h 1046677"/>
                  <a:gd name="connsiteX409" fmla="*/ 502661 w 1048599"/>
                  <a:gd name="connsiteY409" fmla="*/ 60050 h 1046677"/>
                  <a:gd name="connsiteX410" fmla="*/ 506832 w 1048599"/>
                  <a:gd name="connsiteY410" fmla="*/ 62142 h 1046677"/>
                  <a:gd name="connsiteX411" fmla="*/ 496751 w 1048599"/>
                  <a:gd name="connsiteY411" fmla="*/ 57532 h 1046677"/>
                  <a:gd name="connsiteX412" fmla="*/ 480610 w 1048599"/>
                  <a:gd name="connsiteY412" fmla="*/ 64398 h 1046677"/>
                  <a:gd name="connsiteX413" fmla="*/ 481062 w 1048599"/>
                  <a:gd name="connsiteY413" fmla="*/ 72538 h 1046677"/>
                  <a:gd name="connsiteX414" fmla="*/ 447536 w 1048599"/>
                  <a:gd name="connsiteY414" fmla="*/ 74247 h 1046677"/>
                  <a:gd name="connsiteX415" fmla="*/ 473073 w 1048599"/>
                  <a:gd name="connsiteY415" fmla="*/ 64959 h 1046677"/>
                  <a:gd name="connsiteX416" fmla="*/ 486301 w 1048599"/>
                  <a:gd name="connsiteY416" fmla="*/ 54700 h 1046677"/>
                  <a:gd name="connsiteX417" fmla="*/ 507639 w 1048599"/>
                  <a:gd name="connsiteY417" fmla="*/ 52539 h 1046677"/>
                  <a:gd name="connsiteX418" fmla="*/ 501976 w 1048599"/>
                  <a:gd name="connsiteY418" fmla="*/ 45235 h 1046677"/>
                  <a:gd name="connsiteX419" fmla="*/ 481649 w 1048599"/>
                  <a:gd name="connsiteY419" fmla="*/ 48340 h 1046677"/>
                  <a:gd name="connsiteX420" fmla="*/ 471677 w 1048599"/>
                  <a:gd name="connsiteY420" fmla="*/ 43292 h 1046677"/>
                  <a:gd name="connsiteX421" fmla="*/ 476972 w 1048599"/>
                  <a:gd name="connsiteY421" fmla="*/ 48818 h 1046677"/>
                  <a:gd name="connsiteX422" fmla="*/ 454196 w 1048599"/>
                  <a:gd name="connsiteY422" fmla="*/ 56027 h 1046677"/>
                  <a:gd name="connsiteX423" fmla="*/ 432023 w 1048599"/>
                  <a:gd name="connsiteY423" fmla="*/ 62729 h 1046677"/>
                  <a:gd name="connsiteX424" fmla="*/ 437194 w 1048599"/>
                  <a:gd name="connsiteY424" fmla="*/ 71484 h 1046677"/>
                  <a:gd name="connsiteX425" fmla="*/ 446112 w 1048599"/>
                  <a:gd name="connsiteY425" fmla="*/ 64111 h 1046677"/>
                  <a:gd name="connsiteX426" fmla="*/ 440928 w 1048599"/>
                  <a:gd name="connsiteY426" fmla="*/ 63044 h 1046677"/>
                  <a:gd name="connsiteX427" fmla="*/ 456016 w 1048599"/>
                  <a:gd name="connsiteY427" fmla="*/ 58941 h 1046677"/>
                  <a:gd name="connsiteX428" fmla="*/ 455483 w 1048599"/>
                  <a:gd name="connsiteY428" fmla="*/ 67381 h 1046677"/>
                  <a:gd name="connsiteX429" fmla="*/ 427975 w 1048599"/>
                  <a:gd name="connsiteY429" fmla="*/ 79158 h 1046677"/>
                  <a:gd name="connsiteX430" fmla="*/ 413244 w 1048599"/>
                  <a:gd name="connsiteY430" fmla="*/ 73837 h 1046677"/>
                  <a:gd name="connsiteX431" fmla="*/ 397471 w 1048599"/>
                  <a:gd name="connsiteY431" fmla="*/ 79883 h 1046677"/>
                  <a:gd name="connsiteX432" fmla="*/ 405242 w 1048599"/>
                  <a:gd name="connsiteY432" fmla="*/ 74617 h 1046677"/>
                  <a:gd name="connsiteX433" fmla="*/ 386296 w 1048599"/>
                  <a:gd name="connsiteY433" fmla="*/ 74179 h 1046677"/>
                  <a:gd name="connsiteX434" fmla="*/ 385201 w 1048599"/>
                  <a:gd name="connsiteY434" fmla="*/ 81359 h 1046677"/>
                  <a:gd name="connsiteX435" fmla="*/ 367037 w 1048599"/>
                  <a:gd name="connsiteY435" fmla="*/ 88378 h 1046677"/>
                  <a:gd name="connsiteX436" fmla="*/ 348352 w 1048599"/>
                  <a:gd name="connsiteY436" fmla="*/ 95600 h 1046677"/>
                  <a:gd name="connsiteX437" fmla="*/ 360909 w 1048599"/>
                  <a:gd name="connsiteY437" fmla="*/ 83384 h 1046677"/>
                  <a:gd name="connsiteX438" fmla="*/ 350541 w 1048599"/>
                  <a:gd name="connsiteY438" fmla="*/ 84929 h 1046677"/>
                  <a:gd name="connsiteX439" fmla="*/ 314320 w 1048599"/>
                  <a:gd name="connsiteY439" fmla="*/ 129277 h 1046677"/>
                  <a:gd name="connsiteX440" fmla="*/ 295841 w 1048599"/>
                  <a:gd name="connsiteY440" fmla="*/ 137442 h 1046677"/>
                  <a:gd name="connsiteX441" fmla="*/ 277743 w 1048599"/>
                  <a:gd name="connsiteY441" fmla="*/ 152119 h 1046677"/>
                  <a:gd name="connsiteX442" fmla="*/ 272532 w 1048599"/>
                  <a:gd name="connsiteY442" fmla="*/ 146046 h 1046677"/>
                  <a:gd name="connsiteX443" fmla="*/ 258853 w 1048599"/>
                  <a:gd name="connsiteY443" fmla="*/ 156743 h 1046677"/>
                  <a:gd name="connsiteX444" fmla="*/ 270001 w 1048599"/>
                  <a:gd name="connsiteY444" fmla="*/ 153802 h 1046677"/>
                  <a:gd name="connsiteX445" fmla="*/ 253355 w 1048599"/>
                  <a:gd name="connsiteY445" fmla="*/ 168328 h 1046677"/>
                  <a:gd name="connsiteX446" fmla="*/ 235175 w 1048599"/>
                  <a:gd name="connsiteY446" fmla="*/ 182732 h 1046677"/>
                  <a:gd name="connsiteX447" fmla="*/ 236091 w 1048599"/>
                  <a:gd name="connsiteY447" fmla="*/ 173623 h 1046677"/>
                  <a:gd name="connsiteX448" fmla="*/ 223043 w 1048599"/>
                  <a:gd name="connsiteY448" fmla="*/ 181090 h 1046677"/>
                  <a:gd name="connsiteX449" fmla="*/ 219924 w 1048599"/>
                  <a:gd name="connsiteY449" fmla="*/ 199502 h 1046677"/>
                  <a:gd name="connsiteX450" fmla="*/ 117636 w 1048599"/>
                  <a:gd name="connsiteY450" fmla="*/ 355342 h 1046677"/>
                  <a:gd name="connsiteX451" fmla="*/ 85176 w 1048599"/>
                  <a:gd name="connsiteY451" fmla="*/ 539895 h 1046677"/>
                  <a:gd name="connsiteX452" fmla="*/ 82455 w 1048599"/>
                  <a:gd name="connsiteY452" fmla="*/ 539839 h 1046677"/>
                  <a:gd name="connsiteX453" fmla="*/ 85983 w 1048599"/>
                  <a:gd name="connsiteY453" fmla="*/ 569891 h 1046677"/>
                  <a:gd name="connsiteX454" fmla="*/ 91469 w 1048599"/>
                  <a:gd name="connsiteY454" fmla="*/ 600353 h 1046677"/>
                  <a:gd name="connsiteX455" fmla="*/ 98006 w 1048599"/>
                  <a:gd name="connsiteY455" fmla="*/ 631157 h 1046677"/>
                  <a:gd name="connsiteX456" fmla="*/ 105831 w 1048599"/>
                  <a:gd name="connsiteY456" fmla="*/ 662166 h 1046677"/>
                  <a:gd name="connsiteX457" fmla="*/ 158439 w 1048599"/>
                  <a:gd name="connsiteY457" fmla="*/ 780131 h 1046677"/>
                  <a:gd name="connsiteX458" fmla="*/ 159519 w 1048599"/>
                  <a:gd name="connsiteY458" fmla="*/ 778339 h 1046677"/>
                  <a:gd name="connsiteX459" fmla="*/ 186274 w 1048599"/>
                  <a:gd name="connsiteY459" fmla="*/ 813821 h 1046677"/>
                  <a:gd name="connsiteX460" fmla="*/ 211854 w 1048599"/>
                  <a:gd name="connsiteY460" fmla="*/ 834120 h 1046677"/>
                  <a:gd name="connsiteX461" fmla="*/ 239334 w 1048599"/>
                  <a:gd name="connsiteY461" fmla="*/ 856595 h 1046677"/>
                  <a:gd name="connsiteX462" fmla="*/ 238280 w 1048599"/>
                  <a:gd name="connsiteY462" fmla="*/ 860876 h 1046677"/>
                  <a:gd name="connsiteX463" fmla="*/ 259346 w 1048599"/>
                  <a:gd name="connsiteY463" fmla="*/ 877659 h 1046677"/>
                  <a:gd name="connsiteX464" fmla="*/ 281710 w 1048599"/>
                  <a:gd name="connsiteY464" fmla="*/ 896385 h 1046677"/>
                  <a:gd name="connsiteX465" fmla="*/ 297304 w 1048599"/>
                  <a:gd name="connsiteY465" fmla="*/ 911965 h 1046677"/>
                  <a:gd name="connsiteX466" fmla="*/ 304293 w 1048599"/>
                  <a:gd name="connsiteY466" fmla="*/ 912240 h 1046677"/>
                  <a:gd name="connsiteX467" fmla="*/ 294239 w 1048599"/>
                  <a:gd name="connsiteY467" fmla="*/ 913825 h 1046677"/>
                  <a:gd name="connsiteX468" fmla="*/ 323060 w 1048599"/>
                  <a:gd name="connsiteY468" fmla="*/ 928311 h 1046677"/>
                  <a:gd name="connsiteX469" fmla="*/ 334701 w 1048599"/>
                  <a:gd name="connsiteY469" fmla="*/ 934904 h 1046677"/>
                  <a:gd name="connsiteX470" fmla="*/ 329982 w 1048599"/>
                  <a:gd name="connsiteY470" fmla="*/ 935123 h 1046677"/>
                  <a:gd name="connsiteX471" fmla="*/ 356408 w 1048599"/>
                  <a:gd name="connsiteY471" fmla="*/ 947064 h 1046677"/>
                  <a:gd name="connsiteX472" fmla="*/ 352278 w 1048599"/>
                  <a:gd name="connsiteY472" fmla="*/ 955491 h 1046677"/>
                  <a:gd name="connsiteX473" fmla="*/ 361060 w 1048599"/>
                  <a:gd name="connsiteY473" fmla="*/ 955697 h 1046677"/>
                  <a:gd name="connsiteX474" fmla="*/ 370758 w 1048599"/>
                  <a:gd name="connsiteY474" fmla="*/ 960648 h 1046677"/>
                  <a:gd name="connsiteX475" fmla="*/ 383958 w 1048599"/>
                  <a:gd name="connsiteY475" fmla="*/ 967843 h 1046677"/>
                  <a:gd name="connsiteX476" fmla="*/ 378541 w 1048599"/>
                  <a:gd name="connsiteY476" fmla="*/ 952768 h 1046677"/>
                  <a:gd name="connsiteX477" fmla="*/ 402301 w 1048599"/>
                  <a:gd name="connsiteY477" fmla="*/ 954286 h 1046677"/>
                  <a:gd name="connsiteX478" fmla="*/ 399182 w 1048599"/>
                  <a:gd name="connsiteY478" fmla="*/ 958076 h 1046677"/>
                  <a:gd name="connsiteX479" fmla="*/ 423420 w 1048599"/>
                  <a:gd name="connsiteY479" fmla="*/ 960347 h 1046677"/>
                  <a:gd name="connsiteX480" fmla="*/ 421929 w 1048599"/>
                  <a:gd name="connsiteY480" fmla="*/ 962357 h 1046677"/>
                  <a:gd name="connsiteX481" fmla="*/ 444362 w 1048599"/>
                  <a:gd name="connsiteY481" fmla="*/ 969032 h 1046677"/>
                  <a:gd name="connsiteX482" fmla="*/ 462418 w 1048599"/>
                  <a:gd name="connsiteY482" fmla="*/ 976870 h 1046677"/>
                  <a:gd name="connsiteX483" fmla="*/ 472650 w 1048599"/>
                  <a:gd name="connsiteY483" fmla="*/ 975694 h 1046677"/>
                  <a:gd name="connsiteX484" fmla="*/ 474700 w 1048599"/>
                  <a:gd name="connsiteY484" fmla="*/ 980549 h 1046677"/>
                  <a:gd name="connsiteX485" fmla="*/ 490760 w 1048599"/>
                  <a:gd name="connsiteY485" fmla="*/ 975612 h 1046677"/>
                  <a:gd name="connsiteX486" fmla="*/ 519279 w 1048599"/>
                  <a:gd name="connsiteY486" fmla="*/ 978813 h 1046677"/>
                  <a:gd name="connsiteX487" fmla="*/ 550439 w 1048599"/>
                  <a:gd name="connsiteY487" fmla="*/ 977486 h 1046677"/>
                  <a:gd name="connsiteX488" fmla="*/ 556937 w 1048599"/>
                  <a:gd name="connsiteY488" fmla="*/ 983778 h 1046677"/>
                  <a:gd name="connsiteX489" fmla="*/ 565431 w 1048599"/>
                  <a:gd name="connsiteY489" fmla="*/ 980920 h 1046677"/>
                  <a:gd name="connsiteX490" fmla="*/ 565909 w 1048599"/>
                  <a:gd name="connsiteY490" fmla="*/ 982970 h 1046677"/>
                  <a:gd name="connsiteX491" fmla="*/ 571764 w 1048599"/>
                  <a:gd name="connsiteY491" fmla="*/ 980769 h 1046677"/>
                  <a:gd name="connsiteX492" fmla="*/ 571148 w 1048599"/>
                  <a:gd name="connsiteY492" fmla="*/ 981644 h 1046677"/>
                  <a:gd name="connsiteX493" fmla="*/ 583322 w 1048599"/>
                  <a:gd name="connsiteY493" fmla="*/ 982274 h 1046677"/>
                  <a:gd name="connsiteX494" fmla="*/ 583391 w 1048599"/>
                  <a:gd name="connsiteY494" fmla="*/ 977855 h 1046677"/>
                  <a:gd name="connsiteX495" fmla="*/ 592187 w 1048599"/>
                  <a:gd name="connsiteY495" fmla="*/ 980742 h 1046677"/>
                  <a:gd name="connsiteX496" fmla="*/ 571408 w 1048599"/>
                  <a:gd name="connsiteY496" fmla="*/ 989591 h 1046677"/>
                  <a:gd name="connsiteX497" fmla="*/ 583911 w 1048599"/>
                  <a:gd name="connsiteY497" fmla="*/ 992163 h 1046677"/>
                  <a:gd name="connsiteX498" fmla="*/ 596729 w 1048599"/>
                  <a:gd name="connsiteY498" fmla="*/ 988303 h 1046677"/>
                  <a:gd name="connsiteX499" fmla="*/ 583131 w 1048599"/>
                  <a:gd name="connsiteY499" fmla="*/ 991069 h 1046677"/>
                  <a:gd name="connsiteX500" fmla="*/ 589642 w 1048599"/>
                  <a:gd name="connsiteY500" fmla="*/ 984612 h 1046677"/>
                  <a:gd name="connsiteX501" fmla="*/ 607492 w 1048599"/>
                  <a:gd name="connsiteY501" fmla="*/ 979661 h 1046677"/>
                  <a:gd name="connsiteX502" fmla="*/ 605618 w 1048599"/>
                  <a:gd name="connsiteY502" fmla="*/ 982574 h 1046677"/>
                  <a:gd name="connsiteX503" fmla="*/ 620282 w 1048599"/>
                  <a:gd name="connsiteY503" fmla="*/ 978034 h 1046677"/>
                  <a:gd name="connsiteX504" fmla="*/ 618641 w 1048599"/>
                  <a:gd name="connsiteY504" fmla="*/ 983847 h 1046677"/>
                  <a:gd name="connsiteX505" fmla="*/ 604297 w 1048599"/>
                  <a:gd name="connsiteY505" fmla="*/ 986764 h 1046677"/>
                  <a:gd name="connsiteX506" fmla="*/ 625972 w 1048599"/>
                  <a:gd name="connsiteY506" fmla="*/ 986459 h 1046677"/>
                  <a:gd name="connsiteX507" fmla="*/ 633168 w 1048599"/>
                  <a:gd name="connsiteY507" fmla="*/ 987540 h 1046677"/>
                  <a:gd name="connsiteX508" fmla="*/ 647763 w 1048599"/>
                  <a:gd name="connsiteY508" fmla="*/ 982998 h 1046677"/>
                  <a:gd name="connsiteX509" fmla="*/ 643467 w 1048599"/>
                  <a:gd name="connsiteY509" fmla="*/ 985802 h 1046677"/>
                  <a:gd name="connsiteX510" fmla="*/ 661181 w 1048599"/>
                  <a:gd name="connsiteY510" fmla="*/ 975078 h 1046677"/>
                  <a:gd name="connsiteX511" fmla="*/ 648145 w 1048599"/>
                  <a:gd name="connsiteY511" fmla="*/ 980495 h 1046677"/>
                  <a:gd name="connsiteX512" fmla="*/ 647283 w 1048599"/>
                  <a:gd name="connsiteY512" fmla="*/ 978593 h 1046677"/>
                  <a:gd name="connsiteX513" fmla="*/ 636149 w 1048599"/>
                  <a:gd name="connsiteY513" fmla="*/ 983901 h 1046677"/>
                  <a:gd name="connsiteX514" fmla="*/ 630965 w 1048599"/>
                  <a:gd name="connsiteY514" fmla="*/ 983190 h 1046677"/>
                  <a:gd name="connsiteX515" fmla="*/ 648664 w 1048599"/>
                  <a:gd name="connsiteY515" fmla="*/ 978073 h 1046677"/>
                  <a:gd name="connsiteX516" fmla="*/ 647079 w 1048599"/>
                  <a:gd name="connsiteY516" fmla="*/ 970291 h 1046677"/>
                  <a:gd name="connsiteX517" fmla="*/ 675516 w 1048599"/>
                  <a:gd name="connsiteY517" fmla="*/ 962604 h 1046677"/>
                  <a:gd name="connsiteX518" fmla="*/ 701026 w 1048599"/>
                  <a:gd name="connsiteY518" fmla="*/ 954888 h 1046677"/>
                  <a:gd name="connsiteX519" fmla="*/ 747793 w 1048599"/>
                  <a:gd name="connsiteY519" fmla="*/ 940649 h 1046677"/>
                  <a:gd name="connsiteX520" fmla="*/ 832670 w 1048599"/>
                  <a:gd name="connsiteY520" fmla="*/ 883719 h 1046677"/>
                  <a:gd name="connsiteX521" fmla="*/ 867234 w 1048599"/>
                  <a:gd name="connsiteY521" fmla="*/ 862134 h 1046677"/>
                  <a:gd name="connsiteX522" fmla="*/ 864048 w 1048599"/>
                  <a:gd name="connsiteY522" fmla="*/ 862997 h 1046677"/>
                  <a:gd name="connsiteX523" fmla="*/ 882131 w 1048599"/>
                  <a:gd name="connsiteY523" fmla="*/ 845939 h 1046677"/>
                  <a:gd name="connsiteX524" fmla="*/ 883841 w 1048599"/>
                  <a:gd name="connsiteY524" fmla="*/ 834845 h 1046677"/>
                  <a:gd name="connsiteX525" fmla="*/ 897260 w 1048599"/>
                  <a:gd name="connsiteY525" fmla="*/ 827089 h 1046677"/>
                  <a:gd name="connsiteX526" fmla="*/ 907833 w 1048599"/>
                  <a:gd name="connsiteY526" fmla="*/ 803878 h 1046677"/>
                  <a:gd name="connsiteX527" fmla="*/ 935163 w 1048599"/>
                  <a:gd name="connsiteY527" fmla="*/ 769639 h 1046677"/>
                  <a:gd name="connsiteX528" fmla="*/ 935627 w 1048599"/>
                  <a:gd name="connsiteY528" fmla="*/ 771473 h 1046677"/>
                  <a:gd name="connsiteX529" fmla="*/ 941702 w 1048599"/>
                  <a:gd name="connsiteY529" fmla="*/ 760543 h 1046677"/>
                  <a:gd name="connsiteX530" fmla="*/ 942973 w 1048599"/>
                  <a:gd name="connsiteY530" fmla="*/ 767081 h 1046677"/>
                  <a:gd name="connsiteX531" fmla="*/ 951823 w 1048599"/>
                  <a:gd name="connsiteY531" fmla="*/ 750120 h 1046677"/>
                  <a:gd name="connsiteX532" fmla="*/ 963573 w 1048599"/>
                  <a:gd name="connsiteY532" fmla="*/ 738644 h 1046677"/>
                  <a:gd name="connsiteX533" fmla="*/ 965474 w 1048599"/>
                  <a:gd name="connsiteY533" fmla="*/ 726005 h 1046677"/>
                  <a:gd name="connsiteX534" fmla="*/ 974502 w 1048599"/>
                  <a:gd name="connsiteY534" fmla="*/ 724801 h 1046677"/>
                  <a:gd name="connsiteX535" fmla="*/ 980616 w 1048599"/>
                  <a:gd name="connsiteY535" fmla="*/ 703175 h 1046677"/>
                  <a:gd name="connsiteX536" fmla="*/ 990027 w 1048599"/>
                  <a:gd name="connsiteY536" fmla="*/ 676817 h 1046677"/>
                  <a:gd name="connsiteX537" fmla="*/ 995280 w 1048599"/>
                  <a:gd name="connsiteY537" fmla="*/ 664889 h 1046677"/>
                  <a:gd name="connsiteX538" fmla="*/ 996196 w 1048599"/>
                  <a:gd name="connsiteY538" fmla="*/ 650649 h 1046677"/>
                  <a:gd name="connsiteX539" fmla="*/ 1028178 w 1048599"/>
                  <a:gd name="connsiteY539" fmla="*/ 566143 h 1046677"/>
                  <a:gd name="connsiteX540" fmla="*/ 1025797 w 1048599"/>
                  <a:gd name="connsiteY540" fmla="*/ 563996 h 1046677"/>
                  <a:gd name="connsiteX541" fmla="*/ 1041678 w 1048599"/>
                  <a:gd name="connsiteY541" fmla="*/ 554626 h 1046677"/>
                  <a:gd name="connsiteX542" fmla="*/ 1045261 w 1048599"/>
                  <a:gd name="connsiteY542" fmla="*/ 521469 h 1046677"/>
                  <a:gd name="connsiteX543" fmla="*/ 1048599 w 1048599"/>
                  <a:gd name="connsiteY543" fmla="*/ 526011 h 1046677"/>
                  <a:gd name="connsiteX544" fmla="*/ 1046096 w 1048599"/>
                  <a:gd name="connsiteY544" fmla="*/ 549934 h 1046677"/>
                  <a:gd name="connsiteX545" fmla="*/ 1044632 w 1048599"/>
                  <a:gd name="connsiteY545" fmla="*/ 546830 h 1046677"/>
                  <a:gd name="connsiteX546" fmla="*/ 1040735 w 1048599"/>
                  <a:gd name="connsiteY546" fmla="*/ 587893 h 1046677"/>
                  <a:gd name="connsiteX547" fmla="*/ 1038054 w 1048599"/>
                  <a:gd name="connsiteY547" fmla="*/ 584964 h 1046677"/>
                  <a:gd name="connsiteX548" fmla="*/ 1042006 w 1048599"/>
                  <a:gd name="connsiteY548" fmla="*/ 626275 h 1046677"/>
                  <a:gd name="connsiteX549" fmla="*/ 1031857 w 1048599"/>
                  <a:gd name="connsiteY549" fmla="*/ 624044 h 1046677"/>
                  <a:gd name="connsiteX550" fmla="*/ 1033457 w 1048599"/>
                  <a:gd name="connsiteY550" fmla="*/ 654302 h 1046677"/>
                  <a:gd name="connsiteX551" fmla="*/ 1033690 w 1048599"/>
                  <a:gd name="connsiteY551" fmla="*/ 650143 h 1046677"/>
                  <a:gd name="connsiteX552" fmla="*/ 1023855 w 1048599"/>
                  <a:gd name="connsiteY552" fmla="*/ 654164 h 1046677"/>
                  <a:gd name="connsiteX553" fmla="*/ 1034018 w 1048599"/>
                  <a:gd name="connsiteY553" fmla="*/ 677719 h 1046677"/>
                  <a:gd name="connsiteX554" fmla="*/ 1020434 w 1048599"/>
                  <a:gd name="connsiteY554" fmla="*/ 685844 h 1046677"/>
                  <a:gd name="connsiteX555" fmla="*/ 1020340 w 1048599"/>
                  <a:gd name="connsiteY555" fmla="*/ 728467 h 1046677"/>
                  <a:gd name="connsiteX556" fmla="*/ 1008972 w 1048599"/>
                  <a:gd name="connsiteY556" fmla="*/ 741271 h 1046677"/>
                  <a:gd name="connsiteX557" fmla="*/ 1017577 w 1048599"/>
                  <a:gd name="connsiteY557" fmla="*/ 719876 h 1046677"/>
                  <a:gd name="connsiteX558" fmla="*/ 1009602 w 1048599"/>
                  <a:gd name="connsiteY558" fmla="*/ 715992 h 1046677"/>
                  <a:gd name="connsiteX559" fmla="*/ 1000477 w 1048599"/>
                  <a:gd name="connsiteY559" fmla="*/ 771624 h 1046677"/>
                  <a:gd name="connsiteX560" fmla="*/ 989453 w 1048599"/>
                  <a:gd name="connsiteY560" fmla="*/ 773511 h 1046677"/>
                  <a:gd name="connsiteX561" fmla="*/ 983639 w 1048599"/>
                  <a:gd name="connsiteY561" fmla="*/ 791581 h 1046677"/>
                  <a:gd name="connsiteX562" fmla="*/ 990041 w 1048599"/>
                  <a:gd name="connsiteY562" fmla="*/ 785179 h 1046677"/>
                  <a:gd name="connsiteX563" fmla="*/ 976499 w 1048599"/>
                  <a:gd name="connsiteY563" fmla="*/ 809184 h 1046677"/>
                  <a:gd name="connsiteX564" fmla="*/ 962561 w 1048599"/>
                  <a:gd name="connsiteY564" fmla="*/ 836090 h 1046677"/>
                  <a:gd name="connsiteX565" fmla="*/ 961288 w 1048599"/>
                  <a:gd name="connsiteY565" fmla="*/ 834667 h 1046677"/>
                  <a:gd name="connsiteX566" fmla="*/ 939595 w 1048599"/>
                  <a:gd name="connsiteY566" fmla="*/ 870930 h 1046677"/>
                  <a:gd name="connsiteX567" fmla="*/ 930047 w 1048599"/>
                  <a:gd name="connsiteY567" fmla="*/ 866101 h 1046677"/>
                  <a:gd name="connsiteX568" fmla="*/ 925397 w 1048599"/>
                  <a:gd name="connsiteY568" fmla="*/ 849495 h 1046677"/>
                  <a:gd name="connsiteX569" fmla="*/ 907779 w 1048599"/>
                  <a:gd name="connsiteY569" fmla="*/ 885032 h 1046677"/>
                  <a:gd name="connsiteX570" fmla="*/ 921703 w 1048599"/>
                  <a:gd name="connsiteY570" fmla="*/ 879397 h 1046677"/>
                  <a:gd name="connsiteX571" fmla="*/ 892759 w 1048599"/>
                  <a:gd name="connsiteY571" fmla="*/ 911869 h 1046677"/>
                  <a:gd name="connsiteX572" fmla="*/ 900186 w 1048599"/>
                  <a:gd name="connsiteY572" fmla="*/ 908573 h 1046677"/>
                  <a:gd name="connsiteX573" fmla="*/ 887329 w 1048599"/>
                  <a:gd name="connsiteY573" fmla="*/ 932360 h 1046677"/>
                  <a:gd name="connsiteX574" fmla="*/ 886904 w 1048599"/>
                  <a:gd name="connsiteY574" fmla="*/ 924933 h 1046677"/>
                  <a:gd name="connsiteX575" fmla="*/ 872938 w 1048599"/>
                  <a:gd name="connsiteY575" fmla="*/ 938557 h 1046677"/>
                  <a:gd name="connsiteX576" fmla="*/ 881091 w 1048599"/>
                  <a:gd name="connsiteY576" fmla="*/ 918695 h 1046677"/>
                  <a:gd name="connsiteX577" fmla="*/ 857673 w 1048599"/>
                  <a:gd name="connsiteY577" fmla="*/ 940991 h 1046677"/>
                  <a:gd name="connsiteX578" fmla="*/ 838743 w 1048599"/>
                  <a:gd name="connsiteY578" fmla="*/ 965120 h 1046677"/>
                  <a:gd name="connsiteX579" fmla="*/ 810564 w 1048599"/>
                  <a:gd name="connsiteY579" fmla="*/ 979606 h 1046677"/>
                  <a:gd name="connsiteX580" fmla="*/ 813163 w 1048599"/>
                  <a:gd name="connsiteY580" fmla="*/ 976377 h 1046677"/>
                  <a:gd name="connsiteX581" fmla="*/ 780157 w 1048599"/>
                  <a:gd name="connsiteY581" fmla="*/ 989892 h 1046677"/>
                  <a:gd name="connsiteX582" fmla="*/ 761061 w 1048599"/>
                  <a:gd name="connsiteY582" fmla="*/ 1004502 h 1046677"/>
                  <a:gd name="connsiteX583" fmla="*/ 735853 w 1048599"/>
                  <a:gd name="connsiteY583" fmla="*/ 1014377 h 1046677"/>
                  <a:gd name="connsiteX584" fmla="*/ 738875 w 1048599"/>
                  <a:gd name="connsiteY584" fmla="*/ 1008537 h 1046677"/>
                  <a:gd name="connsiteX585" fmla="*/ 699412 w 1048599"/>
                  <a:gd name="connsiteY585" fmla="*/ 1027400 h 1046677"/>
                  <a:gd name="connsiteX586" fmla="*/ 657651 w 1048599"/>
                  <a:gd name="connsiteY586" fmla="*/ 1037152 h 1046677"/>
                  <a:gd name="connsiteX587" fmla="*/ 658213 w 1048599"/>
                  <a:gd name="connsiteY587" fmla="*/ 1036167 h 1046677"/>
                  <a:gd name="connsiteX588" fmla="*/ 645178 w 1048599"/>
                  <a:gd name="connsiteY588" fmla="*/ 1039450 h 1046677"/>
                  <a:gd name="connsiteX589" fmla="*/ 632101 w 1048599"/>
                  <a:gd name="connsiteY589" fmla="*/ 1041666 h 1046677"/>
                  <a:gd name="connsiteX590" fmla="*/ 604059 w 1048599"/>
                  <a:gd name="connsiteY590" fmla="*/ 1044661 h 1046677"/>
                  <a:gd name="connsiteX591" fmla="*/ 610570 w 1048599"/>
                  <a:gd name="connsiteY591" fmla="*/ 1040257 h 1046677"/>
                  <a:gd name="connsiteX592" fmla="*/ 591721 w 1048599"/>
                  <a:gd name="connsiteY592" fmla="*/ 1041680 h 1046677"/>
                  <a:gd name="connsiteX593" fmla="*/ 573789 w 1048599"/>
                  <a:gd name="connsiteY593" fmla="*/ 1043841 h 1046677"/>
                  <a:gd name="connsiteX594" fmla="*/ 535160 w 1048599"/>
                  <a:gd name="connsiteY594" fmla="*/ 1046097 h 1046677"/>
                  <a:gd name="connsiteX595" fmla="*/ 514082 w 1048599"/>
                  <a:gd name="connsiteY595" fmla="*/ 1036659 h 1046677"/>
                  <a:gd name="connsiteX596" fmla="*/ 500403 w 1048599"/>
                  <a:gd name="connsiteY596" fmla="*/ 1043334 h 1046677"/>
                  <a:gd name="connsiteX597" fmla="*/ 502510 w 1048599"/>
                  <a:gd name="connsiteY597" fmla="*/ 1043785 h 1046677"/>
                  <a:gd name="connsiteX598" fmla="*/ 481335 w 1048599"/>
                  <a:gd name="connsiteY598" fmla="*/ 1043882 h 1046677"/>
                  <a:gd name="connsiteX599" fmla="*/ 461323 w 1048599"/>
                  <a:gd name="connsiteY599" fmla="*/ 1040188 h 1046677"/>
                  <a:gd name="connsiteX600" fmla="*/ 421533 w 1048599"/>
                  <a:gd name="connsiteY600" fmla="*/ 1033637 h 1046677"/>
                  <a:gd name="connsiteX601" fmla="*/ 395393 w 1048599"/>
                  <a:gd name="connsiteY601" fmla="*/ 1019575 h 1046677"/>
                  <a:gd name="connsiteX602" fmla="*/ 372181 w 1048599"/>
                  <a:gd name="connsiteY602" fmla="*/ 1020287 h 1046677"/>
                  <a:gd name="connsiteX603" fmla="*/ 352140 w 1048599"/>
                  <a:gd name="connsiteY603" fmla="*/ 1010260 h 1046677"/>
                  <a:gd name="connsiteX604" fmla="*/ 339776 w 1048599"/>
                  <a:gd name="connsiteY604" fmla="*/ 1010164 h 1046677"/>
                  <a:gd name="connsiteX605" fmla="*/ 352756 w 1048599"/>
                  <a:gd name="connsiteY605" fmla="*/ 1006074 h 1046677"/>
                  <a:gd name="connsiteX606" fmla="*/ 311981 w 1048599"/>
                  <a:gd name="connsiteY606" fmla="*/ 997196 h 1046677"/>
                  <a:gd name="connsiteX607" fmla="*/ 310517 w 1048599"/>
                  <a:gd name="connsiteY607" fmla="*/ 990180 h 1046677"/>
                  <a:gd name="connsiteX608" fmla="*/ 324154 w 1048599"/>
                  <a:gd name="connsiteY608" fmla="*/ 995460 h 1046677"/>
                  <a:gd name="connsiteX609" fmla="*/ 298562 w 1048599"/>
                  <a:gd name="connsiteY609" fmla="*/ 982410 h 1046677"/>
                  <a:gd name="connsiteX610" fmla="*/ 294267 w 1048599"/>
                  <a:gd name="connsiteY610" fmla="*/ 988484 h 1046677"/>
                  <a:gd name="connsiteX611" fmla="*/ 288864 w 1048599"/>
                  <a:gd name="connsiteY611" fmla="*/ 981931 h 1046677"/>
                  <a:gd name="connsiteX612" fmla="*/ 277073 w 1048599"/>
                  <a:gd name="connsiteY612" fmla="*/ 970482 h 1046677"/>
                  <a:gd name="connsiteX613" fmla="*/ 257895 w 1048599"/>
                  <a:gd name="connsiteY613" fmla="*/ 964546 h 1046677"/>
                  <a:gd name="connsiteX614" fmla="*/ 260044 w 1048599"/>
                  <a:gd name="connsiteY614" fmla="*/ 963124 h 1046677"/>
                  <a:gd name="connsiteX615" fmla="*/ 239812 w 1048599"/>
                  <a:gd name="connsiteY615" fmla="*/ 957844 h 1046677"/>
                  <a:gd name="connsiteX616" fmla="*/ 245735 w 1048599"/>
                  <a:gd name="connsiteY616" fmla="*/ 951278 h 1046677"/>
                  <a:gd name="connsiteX617" fmla="*/ 228869 w 1048599"/>
                  <a:gd name="connsiteY617" fmla="*/ 938857 h 1046677"/>
                  <a:gd name="connsiteX618" fmla="*/ 215698 w 1048599"/>
                  <a:gd name="connsiteY618" fmla="*/ 940895 h 1046677"/>
                  <a:gd name="connsiteX619" fmla="*/ 232536 w 1048599"/>
                  <a:gd name="connsiteY619" fmla="*/ 939144 h 1046677"/>
                  <a:gd name="connsiteX620" fmla="*/ 232850 w 1048599"/>
                  <a:gd name="connsiteY620" fmla="*/ 926697 h 1046677"/>
                  <a:gd name="connsiteX621" fmla="*/ 207271 w 1048599"/>
                  <a:gd name="connsiteY621" fmla="*/ 914030 h 1046677"/>
                  <a:gd name="connsiteX622" fmla="*/ 181624 w 1048599"/>
                  <a:gd name="connsiteY622" fmla="*/ 898779 h 1046677"/>
                  <a:gd name="connsiteX623" fmla="*/ 172377 w 1048599"/>
                  <a:gd name="connsiteY623" fmla="*/ 886195 h 1046677"/>
                  <a:gd name="connsiteX624" fmla="*/ 149794 w 1048599"/>
                  <a:gd name="connsiteY624" fmla="*/ 877741 h 1046677"/>
                  <a:gd name="connsiteX625" fmla="*/ 147372 w 1048599"/>
                  <a:gd name="connsiteY625" fmla="*/ 883897 h 1046677"/>
                  <a:gd name="connsiteX626" fmla="*/ 136444 w 1048599"/>
                  <a:gd name="connsiteY626" fmla="*/ 875361 h 1046677"/>
                  <a:gd name="connsiteX627" fmla="*/ 147454 w 1048599"/>
                  <a:gd name="connsiteY627" fmla="*/ 872353 h 1046677"/>
                  <a:gd name="connsiteX628" fmla="*/ 140369 w 1048599"/>
                  <a:gd name="connsiteY628" fmla="*/ 861519 h 1046677"/>
                  <a:gd name="connsiteX629" fmla="*/ 132847 w 1048599"/>
                  <a:gd name="connsiteY629" fmla="*/ 869877 h 1046677"/>
                  <a:gd name="connsiteX630" fmla="*/ 116720 w 1048599"/>
                  <a:gd name="connsiteY630" fmla="*/ 852176 h 1046677"/>
                  <a:gd name="connsiteX631" fmla="*/ 133107 w 1048599"/>
                  <a:gd name="connsiteY631" fmla="*/ 856731 h 1046677"/>
                  <a:gd name="connsiteX632" fmla="*/ 131027 w 1048599"/>
                  <a:gd name="connsiteY632" fmla="*/ 852477 h 1046677"/>
                  <a:gd name="connsiteX633" fmla="*/ 129030 w 1048599"/>
                  <a:gd name="connsiteY633" fmla="*/ 848182 h 1046677"/>
                  <a:gd name="connsiteX634" fmla="*/ 144255 w 1048599"/>
                  <a:gd name="connsiteY634" fmla="*/ 854761 h 1046677"/>
                  <a:gd name="connsiteX635" fmla="*/ 123573 w 1048599"/>
                  <a:gd name="connsiteY635" fmla="*/ 831481 h 1046677"/>
                  <a:gd name="connsiteX636" fmla="*/ 142257 w 1048599"/>
                  <a:gd name="connsiteY636" fmla="*/ 845966 h 1046677"/>
                  <a:gd name="connsiteX637" fmla="*/ 126527 w 1048599"/>
                  <a:gd name="connsiteY637" fmla="*/ 816899 h 1046677"/>
                  <a:gd name="connsiteX638" fmla="*/ 142270 w 1048599"/>
                  <a:gd name="connsiteY638" fmla="*/ 834422 h 1046677"/>
                  <a:gd name="connsiteX639" fmla="*/ 135746 w 1048599"/>
                  <a:gd name="connsiteY639" fmla="*/ 811113 h 1046677"/>
                  <a:gd name="connsiteX640" fmla="*/ 137689 w 1048599"/>
                  <a:gd name="connsiteY640" fmla="*/ 823437 h 1046677"/>
                  <a:gd name="connsiteX641" fmla="*/ 140123 w 1048599"/>
                  <a:gd name="connsiteY641" fmla="*/ 822795 h 1046677"/>
                  <a:gd name="connsiteX642" fmla="*/ 137346 w 1048599"/>
                  <a:gd name="connsiteY642" fmla="*/ 826009 h 1046677"/>
                  <a:gd name="connsiteX643" fmla="*/ 129635 w 1048599"/>
                  <a:gd name="connsiteY643" fmla="*/ 815834 h 1046677"/>
                  <a:gd name="connsiteX644" fmla="*/ 120937 w 1048599"/>
                  <a:gd name="connsiteY644" fmla="*/ 805895 h 1046677"/>
                  <a:gd name="connsiteX645" fmla="*/ 120727 w 1048599"/>
                  <a:gd name="connsiteY645" fmla="*/ 807830 h 1046677"/>
                  <a:gd name="connsiteX646" fmla="*/ 120659 w 1048599"/>
                  <a:gd name="connsiteY646" fmla="*/ 808241 h 1046677"/>
                  <a:gd name="connsiteX647" fmla="*/ 119085 w 1048599"/>
                  <a:gd name="connsiteY647" fmla="*/ 802004 h 1046677"/>
                  <a:gd name="connsiteX648" fmla="*/ 120866 w 1048599"/>
                  <a:gd name="connsiteY648" fmla="*/ 805641 h 1046677"/>
                  <a:gd name="connsiteX649" fmla="*/ 119755 w 1048599"/>
                  <a:gd name="connsiteY649" fmla="*/ 800759 h 1046677"/>
                  <a:gd name="connsiteX650" fmla="*/ 119045 w 1048599"/>
                  <a:gd name="connsiteY650" fmla="*/ 802071 h 1046677"/>
                  <a:gd name="connsiteX651" fmla="*/ 118990 w 1048599"/>
                  <a:gd name="connsiteY651" fmla="*/ 799199 h 1046677"/>
                  <a:gd name="connsiteX652" fmla="*/ 102876 w 1048599"/>
                  <a:gd name="connsiteY652" fmla="*/ 776534 h 1046677"/>
                  <a:gd name="connsiteX653" fmla="*/ 112342 w 1048599"/>
                  <a:gd name="connsiteY653" fmla="*/ 788256 h 1046677"/>
                  <a:gd name="connsiteX654" fmla="*/ 108540 w 1048599"/>
                  <a:gd name="connsiteY654" fmla="*/ 765113 h 1046677"/>
                  <a:gd name="connsiteX655" fmla="*/ 91318 w 1048599"/>
                  <a:gd name="connsiteY655" fmla="*/ 743445 h 1046677"/>
                  <a:gd name="connsiteX656" fmla="*/ 95230 w 1048599"/>
                  <a:gd name="connsiteY656" fmla="*/ 749929 h 1046677"/>
                  <a:gd name="connsiteX657" fmla="*/ 83658 w 1048599"/>
                  <a:gd name="connsiteY657" fmla="*/ 737125 h 1046677"/>
                  <a:gd name="connsiteX658" fmla="*/ 87132 w 1048599"/>
                  <a:gd name="connsiteY658" fmla="*/ 744252 h 1046677"/>
                  <a:gd name="connsiteX659" fmla="*/ 80279 w 1048599"/>
                  <a:gd name="connsiteY659" fmla="*/ 753650 h 1046677"/>
                  <a:gd name="connsiteX660" fmla="*/ 89677 w 1048599"/>
                  <a:gd name="connsiteY660" fmla="*/ 757985 h 1046677"/>
                  <a:gd name="connsiteX661" fmla="*/ 102056 w 1048599"/>
                  <a:gd name="connsiteY661" fmla="*/ 783263 h 1046677"/>
                  <a:gd name="connsiteX662" fmla="*/ 97939 w 1048599"/>
                  <a:gd name="connsiteY662" fmla="*/ 784468 h 1046677"/>
                  <a:gd name="connsiteX663" fmla="*/ 80594 w 1048599"/>
                  <a:gd name="connsiteY663" fmla="*/ 758082 h 1046677"/>
                  <a:gd name="connsiteX664" fmla="*/ 77995 w 1048599"/>
                  <a:gd name="connsiteY664" fmla="*/ 766821 h 1046677"/>
                  <a:gd name="connsiteX665" fmla="*/ 57039 w 1048599"/>
                  <a:gd name="connsiteY665" fmla="*/ 743322 h 1046677"/>
                  <a:gd name="connsiteX666" fmla="*/ 66217 w 1048599"/>
                  <a:gd name="connsiteY666" fmla="*/ 748328 h 1046677"/>
                  <a:gd name="connsiteX667" fmla="*/ 44319 w 1048599"/>
                  <a:gd name="connsiteY667" fmla="*/ 727934 h 1046677"/>
                  <a:gd name="connsiteX668" fmla="*/ 40256 w 1048599"/>
                  <a:gd name="connsiteY668" fmla="*/ 698688 h 1046677"/>
                  <a:gd name="connsiteX669" fmla="*/ 26072 w 1048599"/>
                  <a:gd name="connsiteY669" fmla="*/ 676666 h 1046677"/>
                  <a:gd name="connsiteX670" fmla="*/ 41528 w 1048599"/>
                  <a:gd name="connsiteY670" fmla="*/ 695078 h 1046677"/>
                  <a:gd name="connsiteX671" fmla="*/ 40940 w 1048599"/>
                  <a:gd name="connsiteY671" fmla="*/ 692533 h 1046677"/>
                  <a:gd name="connsiteX672" fmla="*/ 42486 w 1048599"/>
                  <a:gd name="connsiteY672" fmla="*/ 693942 h 1046677"/>
                  <a:gd name="connsiteX673" fmla="*/ 34675 w 1048599"/>
                  <a:gd name="connsiteY673" fmla="*/ 675818 h 1046677"/>
                  <a:gd name="connsiteX674" fmla="*/ 37179 w 1048599"/>
                  <a:gd name="connsiteY674" fmla="*/ 669855 h 1046677"/>
                  <a:gd name="connsiteX675" fmla="*/ 67011 w 1048599"/>
                  <a:gd name="connsiteY675" fmla="*/ 720876 h 1046677"/>
                  <a:gd name="connsiteX676" fmla="*/ 73139 w 1048599"/>
                  <a:gd name="connsiteY676" fmla="*/ 739026 h 1046677"/>
                  <a:gd name="connsiteX677" fmla="*/ 83946 w 1048599"/>
                  <a:gd name="connsiteY677" fmla="*/ 729767 h 1046677"/>
                  <a:gd name="connsiteX678" fmla="*/ 69086 w 1048599"/>
                  <a:gd name="connsiteY678" fmla="*/ 718856 h 1046677"/>
                  <a:gd name="connsiteX679" fmla="*/ 64519 w 1048599"/>
                  <a:gd name="connsiteY679" fmla="*/ 710976 h 1046677"/>
                  <a:gd name="connsiteX680" fmla="*/ 65480 w 1048599"/>
                  <a:gd name="connsiteY680" fmla="*/ 716102 h 1046677"/>
                  <a:gd name="connsiteX681" fmla="*/ 63210 w 1048599"/>
                  <a:gd name="connsiteY681" fmla="*/ 708190 h 1046677"/>
                  <a:gd name="connsiteX682" fmla="*/ 49216 w 1048599"/>
                  <a:gd name="connsiteY682" fmla="*/ 678362 h 1046677"/>
                  <a:gd name="connsiteX683" fmla="*/ 45740 w 1048599"/>
                  <a:gd name="connsiteY683" fmla="*/ 681947 h 1046677"/>
                  <a:gd name="connsiteX684" fmla="*/ 28205 w 1048599"/>
                  <a:gd name="connsiteY684" fmla="*/ 646328 h 1046677"/>
                  <a:gd name="connsiteX685" fmla="*/ 28793 w 1048599"/>
                  <a:gd name="connsiteY685" fmla="*/ 635918 h 1046677"/>
                  <a:gd name="connsiteX686" fmla="*/ 34648 w 1048599"/>
                  <a:gd name="connsiteY686" fmla="*/ 642511 h 1046677"/>
                  <a:gd name="connsiteX687" fmla="*/ 38109 w 1048599"/>
                  <a:gd name="connsiteY687" fmla="*/ 624209 h 1046677"/>
                  <a:gd name="connsiteX688" fmla="*/ 29204 w 1048599"/>
                  <a:gd name="connsiteY688" fmla="*/ 587920 h 1046677"/>
                  <a:gd name="connsiteX689" fmla="*/ 11299 w 1048599"/>
                  <a:gd name="connsiteY689" fmla="*/ 542383 h 1046677"/>
                  <a:gd name="connsiteX690" fmla="*/ 22378 w 1048599"/>
                  <a:gd name="connsiteY690" fmla="*/ 549360 h 1046677"/>
                  <a:gd name="connsiteX691" fmla="*/ 18192 w 1048599"/>
                  <a:gd name="connsiteY691" fmla="*/ 523726 h 1046677"/>
                  <a:gd name="connsiteX692" fmla="*/ 10710 w 1048599"/>
                  <a:gd name="connsiteY692" fmla="*/ 508995 h 1046677"/>
                  <a:gd name="connsiteX693" fmla="*/ 2681 w 1048599"/>
                  <a:gd name="connsiteY693" fmla="*/ 509746 h 1046677"/>
                  <a:gd name="connsiteX694" fmla="*/ 4965 w 1048599"/>
                  <a:gd name="connsiteY694" fmla="*/ 498775 h 1046677"/>
                  <a:gd name="connsiteX695" fmla="*/ 8056 w 1048599"/>
                  <a:gd name="connsiteY695" fmla="*/ 510349 h 1046677"/>
                  <a:gd name="connsiteX696" fmla="*/ 12037 w 1048599"/>
                  <a:gd name="connsiteY696" fmla="*/ 490473 h 1046677"/>
                  <a:gd name="connsiteX697" fmla="*/ 15566 w 1048599"/>
                  <a:gd name="connsiteY697" fmla="*/ 495329 h 1046677"/>
                  <a:gd name="connsiteX698" fmla="*/ 18930 w 1048599"/>
                  <a:gd name="connsiteY698" fmla="*/ 477642 h 1046677"/>
                  <a:gd name="connsiteX699" fmla="*/ 15675 w 1048599"/>
                  <a:gd name="connsiteY699" fmla="*/ 470133 h 1046677"/>
                  <a:gd name="connsiteX700" fmla="*/ 12899 w 1048599"/>
                  <a:gd name="connsiteY700" fmla="*/ 462569 h 1046677"/>
                  <a:gd name="connsiteX701" fmla="*/ 13404 w 1048599"/>
                  <a:gd name="connsiteY701" fmla="*/ 434158 h 1046677"/>
                  <a:gd name="connsiteX702" fmla="*/ 9452 w 1048599"/>
                  <a:gd name="connsiteY702" fmla="*/ 443474 h 1046677"/>
                  <a:gd name="connsiteX703" fmla="*/ 12953 w 1048599"/>
                  <a:gd name="connsiteY703" fmla="*/ 431162 h 1046677"/>
                  <a:gd name="connsiteX704" fmla="*/ 7469 w 1048599"/>
                  <a:gd name="connsiteY704" fmla="*/ 423420 h 1046677"/>
                  <a:gd name="connsiteX705" fmla="*/ 21119 w 1048599"/>
                  <a:gd name="connsiteY705" fmla="*/ 412806 h 1046677"/>
                  <a:gd name="connsiteX706" fmla="*/ 21722 w 1048599"/>
                  <a:gd name="connsiteY706" fmla="*/ 429768 h 1046677"/>
                  <a:gd name="connsiteX707" fmla="*/ 32856 w 1048599"/>
                  <a:gd name="connsiteY707" fmla="*/ 411260 h 1046677"/>
                  <a:gd name="connsiteX708" fmla="*/ 33649 w 1048599"/>
                  <a:gd name="connsiteY708" fmla="*/ 400728 h 1046677"/>
                  <a:gd name="connsiteX709" fmla="*/ 14130 w 1048599"/>
                  <a:gd name="connsiteY709" fmla="*/ 405584 h 1046677"/>
                  <a:gd name="connsiteX710" fmla="*/ 34141 w 1048599"/>
                  <a:gd name="connsiteY710" fmla="*/ 385558 h 1046677"/>
                  <a:gd name="connsiteX711" fmla="*/ 39954 w 1048599"/>
                  <a:gd name="connsiteY711" fmla="*/ 387269 h 1046677"/>
                  <a:gd name="connsiteX712" fmla="*/ 40612 w 1048599"/>
                  <a:gd name="connsiteY712" fmla="*/ 361170 h 1046677"/>
                  <a:gd name="connsiteX713" fmla="*/ 46275 w 1048599"/>
                  <a:gd name="connsiteY713" fmla="*/ 335741 h 1046677"/>
                  <a:gd name="connsiteX714" fmla="*/ 48162 w 1048599"/>
                  <a:gd name="connsiteY714" fmla="*/ 341458 h 1046677"/>
                  <a:gd name="connsiteX715" fmla="*/ 54755 w 1048599"/>
                  <a:gd name="connsiteY715" fmla="*/ 319805 h 1046677"/>
                  <a:gd name="connsiteX716" fmla="*/ 50488 w 1048599"/>
                  <a:gd name="connsiteY716" fmla="*/ 320257 h 1046677"/>
                  <a:gd name="connsiteX717" fmla="*/ 142010 w 1048599"/>
                  <a:gd name="connsiteY717" fmla="*/ 173445 h 1046677"/>
                  <a:gd name="connsiteX718" fmla="*/ 168300 w 1048599"/>
                  <a:gd name="connsiteY718" fmla="*/ 154445 h 1046677"/>
                  <a:gd name="connsiteX719" fmla="*/ 162227 w 1048599"/>
                  <a:gd name="connsiteY719" fmla="*/ 155785 h 1046677"/>
                  <a:gd name="connsiteX720" fmla="*/ 179819 w 1048599"/>
                  <a:gd name="connsiteY720" fmla="*/ 133749 h 1046677"/>
                  <a:gd name="connsiteX721" fmla="*/ 197779 w 1048599"/>
                  <a:gd name="connsiteY721" fmla="*/ 120125 h 1046677"/>
                  <a:gd name="connsiteX722" fmla="*/ 189926 w 1048599"/>
                  <a:gd name="connsiteY722" fmla="*/ 132642 h 1046677"/>
                  <a:gd name="connsiteX723" fmla="*/ 197915 w 1048599"/>
                  <a:gd name="connsiteY723" fmla="*/ 138782 h 1046677"/>
                  <a:gd name="connsiteX724" fmla="*/ 242932 w 1048599"/>
                  <a:gd name="connsiteY724" fmla="*/ 85340 h 1046677"/>
                  <a:gd name="connsiteX725" fmla="*/ 267279 w 1048599"/>
                  <a:gd name="connsiteY725" fmla="*/ 72345 h 1046677"/>
                  <a:gd name="connsiteX726" fmla="*/ 265282 w 1048599"/>
                  <a:gd name="connsiteY726" fmla="*/ 76313 h 1046677"/>
                  <a:gd name="connsiteX727" fmla="*/ 272532 w 1048599"/>
                  <a:gd name="connsiteY727" fmla="*/ 66846 h 1046677"/>
                  <a:gd name="connsiteX728" fmla="*/ 278563 w 1048599"/>
                  <a:gd name="connsiteY728" fmla="*/ 74028 h 1046677"/>
                  <a:gd name="connsiteX729" fmla="*/ 302912 w 1048599"/>
                  <a:gd name="connsiteY729" fmla="*/ 54345 h 1046677"/>
                  <a:gd name="connsiteX730" fmla="*/ 330255 w 1048599"/>
                  <a:gd name="connsiteY730" fmla="*/ 37001 h 1046677"/>
                  <a:gd name="connsiteX731" fmla="*/ 346149 w 1048599"/>
                  <a:gd name="connsiteY731" fmla="*/ 38847 h 1046677"/>
                  <a:gd name="connsiteX732" fmla="*/ 400850 w 1048599"/>
                  <a:gd name="connsiteY732" fmla="*/ 16702 h 1046677"/>
                  <a:gd name="connsiteX733" fmla="*/ 429165 w 1048599"/>
                  <a:gd name="connsiteY733" fmla="*/ 8933 h 1046677"/>
                  <a:gd name="connsiteX734" fmla="*/ 460516 w 1048599"/>
                  <a:gd name="connsiteY734" fmla="*/ 5813 h 1046677"/>
                  <a:gd name="connsiteX735" fmla="*/ 471965 w 1048599"/>
                  <a:gd name="connsiteY735" fmla="*/ 9233 h 104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</a:cxnLst>
                <a:rect l="l" t="t" r="r" b="b"/>
                <a:pathLst>
                  <a:path w="1048599" h="1046677">
                    <a:moveTo>
                      <a:pt x="348338" y="940580"/>
                    </a:moveTo>
                    <a:cubicBezTo>
                      <a:pt x="359103" y="944985"/>
                      <a:pt x="362646" y="941237"/>
                      <a:pt x="374696" y="946490"/>
                    </a:cubicBezTo>
                    <a:lnTo>
                      <a:pt x="361688" y="948048"/>
                    </a:lnTo>
                    <a:lnTo>
                      <a:pt x="365067" y="947146"/>
                    </a:lnTo>
                    <a:cubicBezTo>
                      <a:pt x="359759" y="943836"/>
                      <a:pt x="352059" y="944369"/>
                      <a:pt x="348338" y="940580"/>
                    </a:cubicBezTo>
                    <a:close/>
                    <a:moveTo>
                      <a:pt x="864227" y="938297"/>
                    </a:moveTo>
                    <a:lnTo>
                      <a:pt x="872584" y="939022"/>
                    </a:lnTo>
                    <a:lnTo>
                      <a:pt x="872926" y="938571"/>
                    </a:lnTo>
                    <a:cubicBezTo>
                      <a:pt x="872994" y="938776"/>
                      <a:pt x="873104" y="938913"/>
                      <a:pt x="873226" y="939063"/>
                    </a:cubicBezTo>
                    <a:lnTo>
                      <a:pt x="872590" y="939022"/>
                    </a:lnTo>
                    <a:lnTo>
                      <a:pt x="872597" y="939023"/>
                    </a:lnTo>
                    <a:cubicBezTo>
                      <a:pt x="870600" y="941580"/>
                      <a:pt x="868357" y="944247"/>
                      <a:pt x="864923" y="946859"/>
                    </a:cubicBezTo>
                    <a:cubicBezTo>
                      <a:pt x="872966" y="934220"/>
                      <a:pt x="852708" y="956667"/>
                      <a:pt x="856881" y="946094"/>
                    </a:cubicBezTo>
                    <a:cubicBezTo>
                      <a:pt x="860751" y="944083"/>
                      <a:pt x="864336" y="944343"/>
                      <a:pt x="867537" y="940978"/>
                    </a:cubicBezTo>
                    <a:cubicBezTo>
                      <a:pt x="869902" y="936396"/>
                      <a:pt x="858823" y="945068"/>
                      <a:pt x="864227" y="938297"/>
                    </a:cubicBezTo>
                    <a:close/>
                    <a:moveTo>
                      <a:pt x="348132" y="932525"/>
                    </a:moveTo>
                    <a:cubicBezTo>
                      <a:pt x="348585" y="934070"/>
                      <a:pt x="351128" y="934741"/>
                      <a:pt x="352415" y="935068"/>
                    </a:cubicBezTo>
                    <a:lnTo>
                      <a:pt x="346286" y="937846"/>
                    </a:lnTo>
                    <a:cubicBezTo>
                      <a:pt x="345520" y="935466"/>
                      <a:pt x="344782" y="933139"/>
                      <a:pt x="348132" y="932525"/>
                    </a:cubicBezTo>
                    <a:close/>
                    <a:moveTo>
                      <a:pt x="198640" y="926929"/>
                    </a:moveTo>
                    <a:cubicBezTo>
                      <a:pt x="200514" y="923346"/>
                      <a:pt x="205273" y="931744"/>
                      <a:pt x="209528" y="933687"/>
                    </a:cubicBezTo>
                    <a:lnTo>
                      <a:pt x="210281" y="938037"/>
                    </a:lnTo>
                    <a:cubicBezTo>
                      <a:pt x="209705" y="934425"/>
                      <a:pt x="202250" y="928763"/>
                      <a:pt x="198640" y="926929"/>
                    </a:cubicBezTo>
                    <a:close/>
                    <a:moveTo>
                      <a:pt x="316563" y="921184"/>
                    </a:moveTo>
                    <a:cubicBezTo>
                      <a:pt x="320324" y="923551"/>
                      <a:pt x="325632" y="924549"/>
                      <a:pt x="330172" y="927941"/>
                    </a:cubicBezTo>
                    <a:lnTo>
                      <a:pt x="323074" y="928310"/>
                    </a:lnTo>
                    <a:cubicBezTo>
                      <a:pt x="318737" y="922457"/>
                      <a:pt x="310735" y="924864"/>
                      <a:pt x="316563" y="921184"/>
                    </a:cubicBezTo>
                    <a:close/>
                    <a:moveTo>
                      <a:pt x="172418" y="905317"/>
                    </a:moveTo>
                    <a:lnTo>
                      <a:pt x="181445" y="911076"/>
                    </a:lnTo>
                    <a:lnTo>
                      <a:pt x="182799" y="912745"/>
                    </a:lnTo>
                    <a:close/>
                    <a:moveTo>
                      <a:pt x="170652" y="898368"/>
                    </a:moveTo>
                    <a:lnTo>
                      <a:pt x="182251" y="906575"/>
                    </a:lnTo>
                    <a:lnTo>
                      <a:pt x="169545" y="900173"/>
                    </a:lnTo>
                    <a:close/>
                    <a:moveTo>
                      <a:pt x="164168" y="888738"/>
                    </a:moveTo>
                    <a:cubicBezTo>
                      <a:pt x="164168" y="888738"/>
                      <a:pt x="166481" y="890667"/>
                      <a:pt x="169025" y="892336"/>
                    </a:cubicBezTo>
                    <a:cubicBezTo>
                      <a:pt x="171583" y="893977"/>
                      <a:pt x="174155" y="895619"/>
                      <a:pt x="174155" y="895619"/>
                    </a:cubicBezTo>
                    <a:lnTo>
                      <a:pt x="178121" y="899776"/>
                    </a:lnTo>
                    <a:cubicBezTo>
                      <a:pt x="178121" y="899776"/>
                      <a:pt x="163854" y="889080"/>
                      <a:pt x="164168" y="888738"/>
                    </a:cubicBezTo>
                    <a:close/>
                    <a:moveTo>
                      <a:pt x="89826" y="812959"/>
                    </a:moveTo>
                    <a:cubicBezTo>
                      <a:pt x="89826" y="812959"/>
                      <a:pt x="93602" y="814423"/>
                      <a:pt x="97390" y="815886"/>
                    </a:cubicBezTo>
                    <a:cubicBezTo>
                      <a:pt x="101069" y="817391"/>
                      <a:pt x="105214" y="818498"/>
                      <a:pt x="105214" y="818498"/>
                    </a:cubicBezTo>
                    <a:cubicBezTo>
                      <a:pt x="103163" y="829237"/>
                      <a:pt x="116594" y="829715"/>
                      <a:pt x="127401" y="840809"/>
                    </a:cubicBezTo>
                    <a:cubicBezTo>
                      <a:pt x="122749" y="839331"/>
                      <a:pt x="119659" y="846130"/>
                      <a:pt x="119344" y="849727"/>
                    </a:cubicBezTo>
                    <a:cubicBezTo>
                      <a:pt x="113504" y="847155"/>
                      <a:pt x="106897" y="838893"/>
                      <a:pt x="103039" y="829428"/>
                    </a:cubicBezTo>
                    <a:cubicBezTo>
                      <a:pt x="102218" y="825735"/>
                      <a:pt x="106295" y="829728"/>
                      <a:pt x="105419" y="824722"/>
                    </a:cubicBezTo>
                    <a:cubicBezTo>
                      <a:pt x="100809" y="817309"/>
                      <a:pt x="95092" y="824749"/>
                      <a:pt x="89826" y="812959"/>
                    </a:cubicBezTo>
                    <a:close/>
                    <a:moveTo>
                      <a:pt x="120657" y="808253"/>
                    </a:moveTo>
                    <a:cubicBezTo>
                      <a:pt x="121942" y="810866"/>
                      <a:pt x="123611" y="813438"/>
                      <a:pt x="125198" y="814819"/>
                    </a:cubicBezTo>
                    <a:cubicBezTo>
                      <a:pt x="115309" y="808759"/>
                      <a:pt x="116184" y="819756"/>
                      <a:pt x="109290" y="817035"/>
                    </a:cubicBezTo>
                    <a:cubicBezTo>
                      <a:pt x="106021" y="810428"/>
                      <a:pt x="107553" y="810838"/>
                      <a:pt x="108949" y="808335"/>
                    </a:cubicBezTo>
                    <a:lnTo>
                      <a:pt x="109509" y="810222"/>
                    </a:lnTo>
                    <a:cubicBezTo>
                      <a:pt x="114829" y="812371"/>
                      <a:pt x="120384" y="813710"/>
                      <a:pt x="120657" y="808253"/>
                    </a:cubicBezTo>
                    <a:close/>
                    <a:moveTo>
                      <a:pt x="134843" y="799610"/>
                    </a:moveTo>
                    <a:cubicBezTo>
                      <a:pt x="132176" y="800553"/>
                      <a:pt x="127868" y="799692"/>
                      <a:pt x="127388" y="802468"/>
                    </a:cubicBezTo>
                    <a:cubicBezTo>
                      <a:pt x="127224" y="802140"/>
                      <a:pt x="127033" y="801744"/>
                      <a:pt x="126855" y="801388"/>
                    </a:cubicBezTo>
                    <a:cubicBezTo>
                      <a:pt x="126732" y="802755"/>
                      <a:pt x="126636" y="803905"/>
                      <a:pt x="125652" y="803576"/>
                    </a:cubicBezTo>
                    <a:lnTo>
                      <a:pt x="130543" y="810755"/>
                    </a:lnTo>
                    <a:lnTo>
                      <a:pt x="130945" y="811345"/>
                    </a:lnTo>
                    <a:cubicBezTo>
                      <a:pt x="138824" y="807161"/>
                      <a:pt x="144186" y="811974"/>
                      <a:pt x="134843" y="799610"/>
                    </a:cubicBezTo>
                    <a:close/>
                    <a:moveTo>
                      <a:pt x="84109" y="796039"/>
                    </a:moveTo>
                    <a:cubicBezTo>
                      <a:pt x="85627" y="799253"/>
                      <a:pt x="87434" y="805121"/>
                      <a:pt x="91386" y="807119"/>
                    </a:cubicBezTo>
                    <a:cubicBezTo>
                      <a:pt x="88048" y="807119"/>
                      <a:pt x="82249" y="799186"/>
                      <a:pt x="84109" y="796039"/>
                    </a:cubicBezTo>
                    <a:close/>
                    <a:moveTo>
                      <a:pt x="104094" y="788214"/>
                    </a:moveTo>
                    <a:cubicBezTo>
                      <a:pt x="106897" y="792017"/>
                      <a:pt x="119113" y="796120"/>
                      <a:pt x="114203" y="801893"/>
                    </a:cubicBezTo>
                    <a:cubicBezTo>
                      <a:pt x="111083" y="798801"/>
                      <a:pt x="107404" y="793822"/>
                      <a:pt x="105543" y="796941"/>
                    </a:cubicBezTo>
                    <a:close/>
                    <a:moveTo>
                      <a:pt x="82195" y="782101"/>
                    </a:moveTo>
                    <a:cubicBezTo>
                      <a:pt x="83317" y="780240"/>
                      <a:pt x="87447" y="784782"/>
                      <a:pt x="89910" y="789214"/>
                    </a:cubicBezTo>
                    <a:lnTo>
                      <a:pt x="91059" y="793071"/>
                    </a:lnTo>
                    <a:close/>
                    <a:moveTo>
                      <a:pt x="98691" y="756932"/>
                    </a:moveTo>
                    <a:cubicBezTo>
                      <a:pt x="101249" y="765618"/>
                      <a:pt x="110961" y="769202"/>
                      <a:pt x="108307" y="775917"/>
                    </a:cubicBezTo>
                    <a:cubicBezTo>
                      <a:pt x="101522" y="765440"/>
                      <a:pt x="102521" y="766219"/>
                      <a:pt x="98691" y="756932"/>
                    </a:cubicBezTo>
                    <a:close/>
                    <a:moveTo>
                      <a:pt x="89895" y="750052"/>
                    </a:moveTo>
                    <a:cubicBezTo>
                      <a:pt x="89895" y="750052"/>
                      <a:pt x="92617" y="755879"/>
                      <a:pt x="95325" y="761693"/>
                    </a:cubicBezTo>
                    <a:cubicBezTo>
                      <a:pt x="98580" y="767219"/>
                      <a:pt x="101823" y="772758"/>
                      <a:pt x="101823" y="772758"/>
                    </a:cubicBezTo>
                    <a:cubicBezTo>
                      <a:pt x="99245" y="772170"/>
                      <a:pt x="97730" y="768836"/>
                      <a:pt x="96358" y="765413"/>
                    </a:cubicBezTo>
                    <a:lnTo>
                      <a:pt x="91782" y="757581"/>
                    </a:lnTo>
                    <a:lnTo>
                      <a:pt x="92126" y="758942"/>
                    </a:lnTo>
                    <a:lnTo>
                      <a:pt x="89690" y="757916"/>
                    </a:lnTo>
                    <a:cubicBezTo>
                      <a:pt x="89690" y="757766"/>
                      <a:pt x="89678" y="757629"/>
                      <a:pt x="89678" y="757547"/>
                    </a:cubicBezTo>
                    <a:lnTo>
                      <a:pt x="91755" y="757533"/>
                    </a:lnTo>
                    <a:close/>
                    <a:moveTo>
                      <a:pt x="33977" y="705705"/>
                    </a:moveTo>
                    <a:cubicBezTo>
                      <a:pt x="36042" y="710137"/>
                      <a:pt x="37106" y="710045"/>
                      <a:pt x="37861" y="708896"/>
                    </a:cubicBezTo>
                    <a:lnTo>
                      <a:pt x="39328" y="706629"/>
                    </a:lnTo>
                    <a:lnTo>
                      <a:pt x="39744" y="712129"/>
                    </a:lnTo>
                    <a:cubicBezTo>
                      <a:pt x="37738" y="712185"/>
                      <a:pt x="34647" y="709521"/>
                      <a:pt x="33977" y="705705"/>
                    </a:cubicBezTo>
                    <a:close/>
                    <a:moveTo>
                      <a:pt x="38996" y="702231"/>
                    </a:moveTo>
                    <a:lnTo>
                      <a:pt x="39899" y="705747"/>
                    </a:lnTo>
                    <a:lnTo>
                      <a:pt x="39328" y="706629"/>
                    </a:lnTo>
                    <a:close/>
                    <a:moveTo>
                      <a:pt x="19589" y="656107"/>
                    </a:moveTo>
                    <a:lnTo>
                      <a:pt x="25484" y="662824"/>
                    </a:lnTo>
                    <a:cubicBezTo>
                      <a:pt x="24471" y="669977"/>
                      <a:pt x="21777" y="658282"/>
                      <a:pt x="19589" y="656107"/>
                    </a:cubicBezTo>
                    <a:close/>
                    <a:moveTo>
                      <a:pt x="19122" y="632429"/>
                    </a:moveTo>
                    <a:lnTo>
                      <a:pt x="21243" y="642523"/>
                    </a:lnTo>
                    <a:lnTo>
                      <a:pt x="18535" y="640951"/>
                    </a:lnTo>
                    <a:close/>
                    <a:moveTo>
                      <a:pt x="14635" y="592926"/>
                    </a:moveTo>
                    <a:cubicBezTo>
                      <a:pt x="14881" y="618791"/>
                      <a:pt x="28834" y="602200"/>
                      <a:pt x="30488" y="630568"/>
                    </a:cubicBezTo>
                    <a:cubicBezTo>
                      <a:pt x="22446" y="601557"/>
                      <a:pt x="20243" y="635083"/>
                      <a:pt x="12405" y="609395"/>
                    </a:cubicBezTo>
                    <a:cubicBezTo>
                      <a:pt x="15422" y="606215"/>
                      <a:pt x="14136" y="601601"/>
                      <a:pt x="12156" y="596569"/>
                    </a:cubicBezTo>
                    <a:lnTo>
                      <a:pt x="11410" y="593977"/>
                    </a:lnTo>
                    <a:lnTo>
                      <a:pt x="12859" y="597078"/>
                    </a:lnTo>
                    <a:cubicBezTo>
                      <a:pt x="13442" y="597263"/>
                      <a:pt x="14033" y="596140"/>
                      <a:pt x="14635" y="592926"/>
                    </a:cubicBezTo>
                    <a:close/>
                    <a:moveTo>
                      <a:pt x="1042973" y="589694"/>
                    </a:moveTo>
                    <a:cubicBezTo>
                      <a:pt x="1043507" y="589848"/>
                      <a:pt x="1043911" y="590878"/>
                      <a:pt x="1044045" y="593405"/>
                    </a:cubicBezTo>
                    <a:cubicBezTo>
                      <a:pt x="1042089" y="595170"/>
                      <a:pt x="1040133" y="596893"/>
                      <a:pt x="1038546" y="595102"/>
                    </a:cubicBezTo>
                    <a:cubicBezTo>
                      <a:pt x="1038617" y="596640"/>
                      <a:pt x="1041374" y="589230"/>
                      <a:pt x="1042973" y="589694"/>
                    </a:cubicBezTo>
                    <a:close/>
                    <a:moveTo>
                      <a:pt x="7741" y="581230"/>
                    </a:moveTo>
                    <a:lnTo>
                      <a:pt x="11410" y="593977"/>
                    </a:lnTo>
                    <a:lnTo>
                      <a:pt x="11131" y="593382"/>
                    </a:lnTo>
                    <a:cubicBezTo>
                      <a:pt x="9991" y="589345"/>
                      <a:pt x="8869" y="583206"/>
                      <a:pt x="7741" y="581230"/>
                    </a:cubicBezTo>
                    <a:close/>
                    <a:moveTo>
                      <a:pt x="18671" y="575514"/>
                    </a:moveTo>
                    <a:cubicBezTo>
                      <a:pt x="23103" y="579658"/>
                      <a:pt x="19149" y="586019"/>
                      <a:pt x="19286" y="589492"/>
                    </a:cubicBezTo>
                    <a:cubicBezTo>
                      <a:pt x="16441" y="586155"/>
                      <a:pt x="14990" y="574351"/>
                      <a:pt x="18671" y="575514"/>
                    </a:cubicBezTo>
                    <a:close/>
                    <a:moveTo>
                      <a:pt x="7261" y="534079"/>
                    </a:moveTo>
                    <a:cubicBezTo>
                      <a:pt x="7754" y="533605"/>
                      <a:pt x="8330" y="534141"/>
                      <a:pt x="9178" y="536692"/>
                    </a:cubicBezTo>
                    <a:lnTo>
                      <a:pt x="3803" y="546815"/>
                    </a:lnTo>
                    <a:lnTo>
                      <a:pt x="0" y="538553"/>
                    </a:lnTo>
                    <a:cubicBezTo>
                      <a:pt x="5058" y="546021"/>
                      <a:pt x="5784" y="535501"/>
                      <a:pt x="7261" y="534079"/>
                    </a:cubicBezTo>
                    <a:close/>
                    <a:moveTo>
                      <a:pt x="561" y="522509"/>
                    </a:moveTo>
                    <a:lnTo>
                      <a:pt x="2640" y="523096"/>
                    </a:lnTo>
                    <a:cubicBezTo>
                      <a:pt x="1586" y="523630"/>
                      <a:pt x="1381" y="525121"/>
                      <a:pt x="1573" y="526530"/>
                    </a:cubicBezTo>
                    <a:cubicBezTo>
                      <a:pt x="1230" y="524985"/>
                      <a:pt x="902" y="523356"/>
                      <a:pt x="561" y="522509"/>
                    </a:cubicBezTo>
                    <a:close/>
                    <a:moveTo>
                      <a:pt x="1036521" y="514191"/>
                    </a:moveTo>
                    <a:cubicBezTo>
                      <a:pt x="1037466" y="519895"/>
                      <a:pt x="1040762" y="526105"/>
                      <a:pt x="1035879" y="521468"/>
                    </a:cubicBezTo>
                    <a:close/>
                    <a:moveTo>
                      <a:pt x="10984" y="479503"/>
                    </a:moveTo>
                    <a:lnTo>
                      <a:pt x="5827" y="485097"/>
                    </a:lnTo>
                    <a:lnTo>
                      <a:pt x="9013" y="480365"/>
                    </a:lnTo>
                    <a:close/>
                    <a:moveTo>
                      <a:pt x="1032295" y="474674"/>
                    </a:moveTo>
                    <a:lnTo>
                      <a:pt x="1037766" y="483948"/>
                    </a:lnTo>
                    <a:lnTo>
                      <a:pt x="1034496" y="482799"/>
                    </a:lnTo>
                    <a:close/>
                    <a:moveTo>
                      <a:pt x="1029012" y="473688"/>
                    </a:moveTo>
                    <a:lnTo>
                      <a:pt x="1033020" y="488434"/>
                    </a:lnTo>
                    <a:lnTo>
                      <a:pt x="1031911" y="489897"/>
                    </a:lnTo>
                    <a:close/>
                    <a:moveTo>
                      <a:pt x="1037000" y="465865"/>
                    </a:moveTo>
                    <a:cubicBezTo>
                      <a:pt x="1044413" y="467780"/>
                      <a:pt x="1046178" y="485439"/>
                      <a:pt x="1043443" y="496916"/>
                    </a:cubicBezTo>
                    <a:cubicBezTo>
                      <a:pt x="1037041" y="490281"/>
                      <a:pt x="1042225" y="476576"/>
                      <a:pt x="1037000" y="465865"/>
                    </a:cubicBezTo>
                    <a:close/>
                    <a:moveTo>
                      <a:pt x="8399" y="459614"/>
                    </a:moveTo>
                    <a:cubicBezTo>
                      <a:pt x="8768" y="465796"/>
                      <a:pt x="11395" y="461461"/>
                      <a:pt x="10684" y="469817"/>
                    </a:cubicBezTo>
                    <a:cubicBezTo>
                      <a:pt x="6745" y="471486"/>
                      <a:pt x="5718" y="466918"/>
                      <a:pt x="8399" y="459614"/>
                    </a:cubicBezTo>
                    <a:close/>
                    <a:moveTo>
                      <a:pt x="1033594" y="428221"/>
                    </a:moveTo>
                    <a:cubicBezTo>
                      <a:pt x="1037082" y="435443"/>
                      <a:pt x="1040707" y="420452"/>
                      <a:pt x="1040954" y="435498"/>
                    </a:cubicBezTo>
                    <a:cubicBezTo>
                      <a:pt x="1034155" y="433775"/>
                      <a:pt x="1042280" y="459559"/>
                      <a:pt x="1038409" y="461461"/>
                    </a:cubicBezTo>
                    <a:cubicBezTo>
                      <a:pt x="1037205" y="443979"/>
                      <a:pt x="1029587" y="454265"/>
                      <a:pt x="1027480" y="440655"/>
                    </a:cubicBezTo>
                    <a:cubicBezTo>
                      <a:pt x="1029327" y="433296"/>
                      <a:pt x="1033430" y="450175"/>
                      <a:pt x="1036166" y="439150"/>
                    </a:cubicBezTo>
                    <a:close/>
                    <a:moveTo>
                      <a:pt x="1008863" y="395885"/>
                    </a:moveTo>
                    <a:cubicBezTo>
                      <a:pt x="1013609" y="410767"/>
                      <a:pt x="1014430" y="418140"/>
                      <a:pt x="1020133" y="429425"/>
                    </a:cubicBezTo>
                    <a:cubicBezTo>
                      <a:pt x="1015181" y="426991"/>
                      <a:pt x="1011913" y="426880"/>
                      <a:pt x="1005525" y="414666"/>
                    </a:cubicBezTo>
                    <a:lnTo>
                      <a:pt x="1006100" y="406308"/>
                    </a:lnTo>
                    <a:lnTo>
                      <a:pt x="1007959" y="409988"/>
                    </a:lnTo>
                    <a:close/>
                    <a:moveTo>
                      <a:pt x="39497" y="394598"/>
                    </a:moveTo>
                    <a:cubicBezTo>
                      <a:pt x="38875" y="392708"/>
                      <a:pt x="37767" y="392240"/>
                      <a:pt x="35852" y="395680"/>
                    </a:cubicBezTo>
                    <a:cubicBezTo>
                      <a:pt x="37233" y="399770"/>
                      <a:pt x="31502" y="405693"/>
                      <a:pt x="34250" y="409482"/>
                    </a:cubicBezTo>
                    <a:cubicBezTo>
                      <a:pt x="34005" y="409878"/>
                      <a:pt x="33923" y="409920"/>
                      <a:pt x="33759" y="410152"/>
                    </a:cubicBezTo>
                    <a:cubicBezTo>
                      <a:pt x="37028" y="406335"/>
                      <a:pt x="39763" y="403272"/>
                      <a:pt x="40229" y="402042"/>
                    </a:cubicBezTo>
                    <a:cubicBezTo>
                      <a:pt x="40256" y="399798"/>
                      <a:pt x="40119" y="396487"/>
                      <a:pt x="39497" y="394598"/>
                    </a:cubicBezTo>
                    <a:close/>
                    <a:moveTo>
                      <a:pt x="1034114" y="386831"/>
                    </a:moveTo>
                    <a:lnTo>
                      <a:pt x="1037219" y="388198"/>
                    </a:lnTo>
                    <a:cubicBezTo>
                      <a:pt x="1037479" y="390360"/>
                      <a:pt x="1035508" y="394573"/>
                      <a:pt x="1034728" y="396242"/>
                    </a:cubicBezTo>
                    <a:close/>
                    <a:moveTo>
                      <a:pt x="965079" y="300874"/>
                    </a:moveTo>
                    <a:cubicBezTo>
                      <a:pt x="968513" y="300560"/>
                      <a:pt x="972301" y="307754"/>
                      <a:pt x="972779" y="314169"/>
                    </a:cubicBezTo>
                    <a:lnTo>
                      <a:pt x="967240" y="309463"/>
                    </a:lnTo>
                    <a:cubicBezTo>
                      <a:pt x="964354" y="303472"/>
                      <a:pt x="970125" y="307275"/>
                      <a:pt x="965079" y="300874"/>
                    </a:cubicBezTo>
                    <a:close/>
                    <a:moveTo>
                      <a:pt x="922729" y="242179"/>
                    </a:moveTo>
                    <a:cubicBezTo>
                      <a:pt x="927106" y="242301"/>
                      <a:pt x="928597" y="252629"/>
                      <a:pt x="932207" y="258073"/>
                    </a:cubicBezTo>
                    <a:cubicBezTo>
                      <a:pt x="928733" y="250837"/>
                      <a:pt x="920977" y="248320"/>
                      <a:pt x="922729" y="242179"/>
                    </a:cubicBezTo>
                    <a:close/>
                    <a:moveTo>
                      <a:pt x="978647" y="235434"/>
                    </a:moveTo>
                    <a:cubicBezTo>
                      <a:pt x="983243" y="235052"/>
                      <a:pt x="988139" y="251028"/>
                      <a:pt x="983844" y="248483"/>
                    </a:cubicBezTo>
                    <a:close/>
                    <a:moveTo>
                      <a:pt x="910815" y="227270"/>
                    </a:moveTo>
                    <a:cubicBezTo>
                      <a:pt x="917735" y="236968"/>
                      <a:pt x="917750" y="221812"/>
                      <a:pt x="920349" y="230717"/>
                    </a:cubicBezTo>
                    <a:lnTo>
                      <a:pt x="914863" y="230744"/>
                    </a:lnTo>
                    <a:cubicBezTo>
                      <a:pt x="920909" y="237802"/>
                      <a:pt x="919419" y="242179"/>
                      <a:pt x="918092" y="244819"/>
                    </a:cubicBezTo>
                    <a:cubicBezTo>
                      <a:pt x="913167" y="238733"/>
                      <a:pt x="913618" y="233480"/>
                      <a:pt x="910815" y="227270"/>
                    </a:cubicBezTo>
                    <a:close/>
                    <a:moveTo>
                      <a:pt x="895865" y="197204"/>
                    </a:moveTo>
                    <a:cubicBezTo>
                      <a:pt x="903716" y="202770"/>
                      <a:pt x="892623" y="199324"/>
                      <a:pt x="900460" y="206560"/>
                    </a:cubicBezTo>
                    <a:cubicBezTo>
                      <a:pt x="898258" y="205876"/>
                      <a:pt x="896001" y="202566"/>
                      <a:pt x="894867" y="199994"/>
                    </a:cubicBezTo>
                    <a:cubicBezTo>
                      <a:pt x="891542" y="198517"/>
                      <a:pt x="896056" y="207832"/>
                      <a:pt x="890462" y="200405"/>
                    </a:cubicBezTo>
                    <a:close/>
                    <a:moveTo>
                      <a:pt x="945476" y="193100"/>
                    </a:moveTo>
                    <a:cubicBezTo>
                      <a:pt x="951111" y="192266"/>
                      <a:pt x="950782" y="204590"/>
                      <a:pt x="957568" y="204809"/>
                    </a:cubicBezTo>
                    <a:cubicBezTo>
                      <a:pt x="952944" y="207462"/>
                      <a:pt x="948814" y="195098"/>
                      <a:pt x="945476" y="193100"/>
                    </a:cubicBezTo>
                    <a:close/>
                    <a:moveTo>
                      <a:pt x="929554" y="192335"/>
                    </a:moveTo>
                    <a:cubicBezTo>
                      <a:pt x="929609" y="192389"/>
                      <a:pt x="929609" y="192389"/>
                      <a:pt x="929609" y="192389"/>
                    </a:cubicBezTo>
                    <a:cubicBezTo>
                      <a:pt x="930388" y="192567"/>
                      <a:pt x="931168" y="192677"/>
                      <a:pt x="931893" y="192731"/>
                    </a:cubicBezTo>
                    <a:close/>
                    <a:moveTo>
                      <a:pt x="859384" y="173745"/>
                    </a:moveTo>
                    <a:lnTo>
                      <a:pt x="869943" y="179764"/>
                    </a:lnTo>
                    <a:cubicBezTo>
                      <a:pt x="864705" y="182485"/>
                      <a:pt x="873281" y="192252"/>
                      <a:pt x="861531" y="184797"/>
                    </a:cubicBezTo>
                    <a:close/>
                    <a:moveTo>
                      <a:pt x="842573" y="160026"/>
                    </a:moveTo>
                    <a:lnTo>
                      <a:pt x="861750" y="165156"/>
                    </a:lnTo>
                    <a:lnTo>
                      <a:pt x="861941" y="166934"/>
                    </a:lnTo>
                    <a:cubicBezTo>
                      <a:pt x="852927" y="165087"/>
                      <a:pt x="852832" y="164211"/>
                      <a:pt x="842573" y="160026"/>
                    </a:cubicBezTo>
                    <a:close/>
                    <a:moveTo>
                      <a:pt x="901308" y="153371"/>
                    </a:moveTo>
                    <a:cubicBezTo>
                      <a:pt x="904182" y="153004"/>
                      <a:pt x="908327" y="153910"/>
                      <a:pt x="911678" y="155182"/>
                    </a:cubicBezTo>
                    <a:cubicBezTo>
                      <a:pt x="907397" y="157452"/>
                      <a:pt x="914906" y="168259"/>
                      <a:pt x="918681" y="176357"/>
                    </a:cubicBezTo>
                    <a:cubicBezTo>
                      <a:pt x="911636" y="171227"/>
                      <a:pt x="911554" y="170269"/>
                      <a:pt x="902294" y="164456"/>
                    </a:cubicBezTo>
                    <a:cubicBezTo>
                      <a:pt x="904634" y="166139"/>
                      <a:pt x="906835" y="165947"/>
                      <a:pt x="909133" y="166727"/>
                    </a:cubicBezTo>
                    <a:cubicBezTo>
                      <a:pt x="905412" y="161406"/>
                      <a:pt x="901856" y="156865"/>
                      <a:pt x="898559" y="159203"/>
                    </a:cubicBezTo>
                    <a:cubicBezTo>
                      <a:pt x="896829" y="155380"/>
                      <a:pt x="898433" y="153739"/>
                      <a:pt x="901308" y="153371"/>
                    </a:cubicBezTo>
                    <a:close/>
                    <a:moveTo>
                      <a:pt x="876331" y="125172"/>
                    </a:moveTo>
                    <a:cubicBezTo>
                      <a:pt x="882323" y="127032"/>
                      <a:pt x="895249" y="135553"/>
                      <a:pt x="904605" y="143693"/>
                    </a:cubicBezTo>
                    <a:cubicBezTo>
                      <a:pt x="896479" y="143829"/>
                      <a:pt x="888054" y="133790"/>
                      <a:pt x="878233" y="129644"/>
                    </a:cubicBezTo>
                    <a:close/>
                    <a:moveTo>
                      <a:pt x="797858" y="118552"/>
                    </a:moveTo>
                    <a:lnTo>
                      <a:pt x="798965" y="120372"/>
                    </a:lnTo>
                    <a:cubicBezTo>
                      <a:pt x="804916" y="120248"/>
                      <a:pt x="802208" y="119852"/>
                      <a:pt x="797858" y="118552"/>
                    </a:cubicBezTo>
                    <a:close/>
                    <a:moveTo>
                      <a:pt x="339447" y="107280"/>
                    </a:moveTo>
                    <a:cubicBezTo>
                      <a:pt x="341650" y="109073"/>
                      <a:pt x="336931" y="110372"/>
                      <a:pt x="334537" y="113395"/>
                    </a:cubicBezTo>
                    <a:cubicBezTo>
                      <a:pt x="331623" y="112821"/>
                      <a:pt x="337149" y="107117"/>
                      <a:pt x="339447" y="107280"/>
                    </a:cubicBezTo>
                    <a:close/>
                    <a:moveTo>
                      <a:pt x="396642" y="89480"/>
                    </a:moveTo>
                    <a:lnTo>
                      <a:pt x="395482" y="91519"/>
                    </a:lnTo>
                    <a:cubicBezTo>
                      <a:pt x="394186" y="91937"/>
                      <a:pt x="392364" y="92159"/>
                      <a:pt x="390893" y="92863"/>
                    </a:cubicBezTo>
                    <a:close/>
                    <a:moveTo>
                      <a:pt x="398425" y="88430"/>
                    </a:moveTo>
                    <a:lnTo>
                      <a:pt x="396642" y="89480"/>
                    </a:lnTo>
                    <a:lnTo>
                      <a:pt x="396912" y="89006"/>
                    </a:lnTo>
                    <a:close/>
                    <a:moveTo>
                      <a:pt x="410905" y="81086"/>
                    </a:moveTo>
                    <a:cubicBezTo>
                      <a:pt x="410501" y="82666"/>
                      <a:pt x="408145" y="84365"/>
                      <a:pt x="405319" y="85810"/>
                    </a:cubicBezTo>
                    <a:lnTo>
                      <a:pt x="398425" y="88430"/>
                    </a:lnTo>
                    <a:close/>
                    <a:moveTo>
                      <a:pt x="392178" y="80197"/>
                    </a:moveTo>
                    <a:lnTo>
                      <a:pt x="388375" y="82057"/>
                    </a:lnTo>
                    <a:cubicBezTo>
                      <a:pt x="387117" y="82003"/>
                      <a:pt x="386091" y="81730"/>
                      <a:pt x="385216" y="81346"/>
                    </a:cubicBezTo>
                    <a:cubicBezTo>
                      <a:pt x="387445" y="80812"/>
                      <a:pt x="389771" y="80376"/>
                      <a:pt x="392178" y="80197"/>
                    </a:cubicBezTo>
                    <a:close/>
                    <a:moveTo>
                      <a:pt x="683627" y="77009"/>
                    </a:moveTo>
                    <a:cubicBezTo>
                      <a:pt x="690822" y="77734"/>
                      <a:pt x="707578" y="79854"/>
                      <a:pt x="711572" y="83437"/>
                    </a:cubicBezTo>
                    <a:cubicBezTo>
                      <a:pt x="711367" y="87185"/>
                      <a:pt x="691998" y="78745"/>
                      <a:pt x="683627" y="77009"/>
                    </a:cubicBezTo>
                    <a:close/>
                    <a:moveTo>
                      <a:pt x="676580" y="58601"/>
                    </a:moveTo>
                    <a:cubicBezTo>
                      <a:pt x="673027" y="57679"/>
                      <a:pt x="669854" y="57587"/>
                      <a:pt x="668007" y="58695"/>
                    </a:cubicBezTo>
                    <a:cubicBezTo>
                      <a:pt x="668690" y="62320"/>
                      <a:pt x="672889" y="64878"/>
                      <a:pt x="677390" y="66355"/>
                    </a:cubicBezTo>
                    <a:cubicBezTo>
                      <a:pt x="677116" y="65165"/>
                      <a:pt x="677267" y="63387"/>
                      <a:pt x="675776" y="61649"/>
                    </a:cubicBezTo>
                    <a:cubicBezTo>
                      <a:pt x="686704" y="66819"/>
                      <a:pt x="694215" y="68160"/>
                      <a:pt x="706389" y="74274"/>
                    </a:cubicBezTo>
                    <a:cubicBezTo>
                      <a:pt x="706060" y="72223"/>
                      <a:pt x="711244" y="70814"/>
                      <a:pt x="697387" y="68475"/>
                    </a:cubicBezTo>
                    <a:cubicBezTo>
                      <a:pt x="699549" y="71293"/>
                      <a:pt x="694297" y="67504"/>
                      <a:pt x="687430" y="63482"/>
                    </a:cubicBezTo>
                    <a:cubicBezTo>
                      <a:pt x="684065" y="61273"/>
                      <a:pt x="680133" y="59522"/>
                      <a:pt x="676580" y="58601"/>
                    </a:cubicBezTo>
                    <a:close/>
                    <a:moveTo>
                      <a:pt x="747588" y="49448"/>
                    </a:moveTo>
                    <a:cubicBezTo>
                      <a:pt x="749846" y="50857"/>
                      <a:pt x="753730" y="53660"/>
                      <a:pt x="762074" y="57832"/>
                    </a:cubicBezTo>
                    <a:cubicBezTo>
                      <a:pt x="760227" y="53893"/>
                      <a:pt x="752896" y="51281"/>
                      <a:pt x="747588" y="49448"/>
                    </a:cubicBezTo>
                    <a:close/>
                    <a:moveTo>
                      <a:pt x="683616" y="20674"/>
                    </a:moveTo>
                    <a:cubicBezTo>
                      <a:pt x="684121" y="20760"/>
                      <a:pt x="691336" y="25035"/>
                      <a:pt x="689264" y="26194"/>
                    </a:cubicBezTo>
                    <a:cubicBezTo>
                      <a:pt x="693080" y="30229"/>
                      <a:pt x="683107" y="24251"/>
                      <a:pt x="685939" y="22255"/>
                    </a:cubicBezTo>
                    <a:cubicBezTo>
                      <a:pt x="684024" y="21082"/>
                      <a:pt x="683447" y="20645"/>
                      <a:pt x="683616" y="20674"/>
                    </a:cubicBezTo>
                    <a:close/>
                    <a:moveTo>
                      <a:pt x="481800" y="0"/>
                    </a:moveTo>
                    <a:cubicBezTo>
                      <a:pt x="503070" y="2080"/>
                      <a:pt x="522576" y="2722"/>
                      <a:pt x="542300" y="3748"/>
                    </a:cubicBezTo>
                    <a:cubicBezTo>
                      <a:pt x="552135" y="4788"/>
                      <a:pt x="562039" y="5826"/>
                      <a:pt x="572242" y="6908"/>
                    </a:cubicBezTo>
                    <a:lnTo>
                      <a:pt x="601278" y="11238"/>
                    </a:lnTo>
                    <a:lnTo>
                      <a:pt x="591667" y="12201"/>
                    </a:lnTo>
                    <a:cubicBezTo>
                      <a:pt x="593977" y="10314"/>
                      <a:pt x="599176" y="11996"/>
                      <a:pt x="603608" y="11585"/>
                    </a:cubicBezTo>
                    <a:lnTo>
                      <a:pt x="601278" y="11238"/>
                    </a:lnTo>
                    <a:lnTo>
                      <a:pt x="613494" y="10013"/>
                    </a:lnTo>
                    <a:cubicBezTo>
                      <a:pt x="620785" y="8710"/>
                      <a:pt x="627860" y="7742"/>
                      <a:pt x="634029" y="9834"/>
                    </a:cubicBezTo>
                    <a:cubicBezTo>
                      <a:pt x="634604" y="7728"/>
                      <a:pt x="633057" y="15046"/>
                      <a:pt x="631977" y="16674"/>
                    </a:cubicBezTo>
                    <a:cubicBezTo>
                      <a:pt x="640321" y="16551"/>
                      <a:pt x="647050" y="15717"/>
                      <a:pt x="654096" y="15033"/>
                    </a:cubicBezTo>
                    <a:cubicBezTo>
                      <a:pt x="661154" y="14266"/>
                      <a:pt x="668527" y="13583"/>
                      <a:pt x="677801" y="14800"/>
                    </a:cubicBezTo>
                    <a:cubicBezTo>
                      <a:pt x="679797" y="17180"/>
                      <a:pt x="668965" y="16045"/>
                      <a:pt x="674491" y="20354"/>
                    </a:cubicBezTo>
                    <a:lnTo>
                      <a:pt x="685419" y="22186"/>
                    </a:lnTo>
                    <a:cubicBezTo>
                      <a:pt x="676569" y="22720"/>
                      <a:pt x="689756" y="28328"/>
                      <a:pt x="686760" y="28479"/>
                    </a:cubicBezTo>
                    <a:cubicBezTo>
                      <a:pt x="685063" y="27521"/>
                      <a:pt x="683203" y="25852"/>
                      <a:pt x="680235" y="26030"/>
                    </a:cubicBezTo>
                    <a:cubicBezTo>
                      <a:pt x="679388" y="29477"/>
                      <a:pt x="689140" y="31816"/>
                      <a:pt x="694010" y="36221"/>
                    </a:cubicBezTo>
                    <a:cubicBezTo>
                      <a:pt x="698482" y="37397"/>
                      <a:pt x="702641" y="36412"/>
                      <a:pt x="699330" y="33458"/>
                    </a:cubicBezTo>
                    <a:cubicBezTo>
                      <a:pt x="705896" y="38682"/>
                      <a:pt x="699714" y="36330"/>
                      <a:pt x="698783" y="39545"/>
                    </a:cubicBezTo>
                    <a:cubicBezTo>
                      <a:pt x="708154" y="44811"/>
                      <a:pt x="709822" y="43306"/>
                      <a:pt x="712776" y="39367"/>
                    </a:cubicBezTo>
                    <a:cubicBezTo>
                      <a:pt x="713296" y="35810"/>
                      <a:pt x="713323" y="35810"/>
                      <a:pt x="707441" y="30571"/>
                    </a:cubicBezTo>
                    <a:cubicBezTo>
                      <a:pt x="717181" y="37848"/>
                      <a:pt x="729560" y="43334"/>
                      <a:pt x="734607" y="49872"/>
                    </a:cubicBezTo>
                    <a:cubicBezTo>
                      <a:pt x="734662" y="49721"/>
                      <a:pt x="741789" y="49120"/>
                      <a:pt x="741789" y="49120"/>
                    </a:cubicBezTo>
                    <a:lnTo>
                      <a:pt x="742624" y="50830"/>
                    </a:lnTo>
                    <a:cubicBezTo>
                      <a:pt x="743745" y="49380"/>
                      <a:pt x="744347" y="48696"/>
                      <a:pt x="745030" y="48518"/>
                    </a:cubicBezTo>
                    <a:lnTo>
                      <a:pt x="743745" y="48040"/>
                    </a:lnTo>
                    <a:cubicBezTo>
                      <a:pt x="777476" y="52046"/>
                      <a:pt x="817295" y="80005"/>
                      <a:pt x="850560" y="99320"/>
                    </a:cubicBezTo>
                    <a:cubicBezTo>
                      <a:pt x="850560" y="99320"/>
                      <a:pt x="856279" y="104423"/>
                      <a:pt x="862010" y="109524"/>
                    </a:cubicBezTo>
                    <a:cubicBezTo>
                      <a:pt x="864855" y="112068"/>
                      <a:pt x="867700" y="114613"/>
                      <a:pt x="869834" y="116527"/>
                    </a:cubicBezTo>
                    <a:cubicBezTo>
                      <a:pt x="871982" y="118401"/>
                      <a:pt x="873198" y="119919"/>
                      <a:pt x="873198" y="119919"/>
                    </a:cubicBezTo>
                    <a:cubicBezTo>
                      <a:pt x="858098" y="114448"/>
                      <a:pt x="839701" y="98321"/>
                      <a:pt x="832532" y="97227"/>
                    </a:cubicBezTo>
                    <a:lnTo>
                      <a:pt x="838059" y="100606"/>
                    </a:lnTo>
                    <a:cubicBezTo>
                      <a:pt x="838783" y="103356"/>
                      <a:pt x="829181" y="93260"/>
                      <a:pt x="825406" y="96310"/>
                    </a:cubicBezTo>
                    <a:lnTo>
                      <a:pt x="830959" y="104477"/>
                    </a:lnTo>
                    <a:cubicBezTo>
                      <a:pt x="840589" y="115297"/>
                      <a:pt x="843831" y="100155"/>
                      <a:pt x="849753" y="114818"/>
                    </a:cubicBezTo>
                    <a:cubicBezTo>
                      <a:pt x="833353" y="104777"/>
                      <a:pt x="852749" y="122546"/>
                      <a:pt x="840151" y="118265"/>
                    </a:cubicBezTo>
                    <a:cubicBezTo>
                      <a:pt x="842231" y="124160"/>
                      <a:pt x="850000" y="123805"/>
                      <a:pt x="858193" y="124556"/>
                    </a:cubicBezTo>
                    <a:cubicBezTo>
                      <a:pt x="854241" y="121862"/>
                      <a:pt x="850451" y="119099"/>
                      <a:pt x="847784" y="116267"/>
                    </a:cubicBezTo>
                    <a:cubicBezTo>
                      <a:pt x="852325" y="116186"/>
                      <a:pt x="863651" y="128086"/>
                      <a:pt x="869643" y="125391"/>
                    </a:cubicBezTo>
                    <a:cubicBezTo>
                      <a:pt x="871653" y="127566"/>
                      <a:pt x="872391" y="129099"/>
                      <a:pt x="872597" y="130288"/>
                    </a:cubicBezTo>
                    <a:cubicBezTo>
                      <a:pt x="875387" y="133298"/>
                      <a:pt x="875441" y="136279"/>
                      <a:pt x="875305" y="138878"/>
                    </a:cubicBezTo>
                    <a:cubicBezTo>
                      <a:pt x="876276" y="139727"/>
                      <a:pt x="877426" y="140656"/>
                      <a:pt x="878999" y="141778"/>
                    </a:cubicBezTo>
                    <a:cubicBezTo>
                      <a:pt x="880764" y="138606"/>
                      <a:pt x="890447" y="141832"/>
                      <a:pt x="896015" y="148509"/>
                    </a:cubicBezTo>
                    <a:cubicBezTo>
                      <a:pt x="897396" y="150163"/>
                      <a:pt x="890065" y="147455"/>
                      <a:pt x="887998" y="148754"/>
                    </a:cubicBezTo>
                    <a:cubicBezTo>
                      <a:pt x="896384" y="164567"/>
                      <a:pt x="907232" y="175359"/>
                      <a:pt x="918188" y="191842"/>
                    </a:cubicBezTo>
                    <a:cubicBezTo>
                      <a:pt x="914714" y="184866"/>
                      <a:pt x="915848" y="179067"/>
                      <a:pt x="915930" y="177042"/>
                    </a:cubicBezTo>
                    <a:cubicBezTo>
                      <a:pt x="917668" y="178191"/>
                      <a:pt x="919227" y="179641"/>
                      <a:pt x="920745" y="181268"/>
                    </a:cubicBezTo>
                    <a:cubicBezTo>
                      <a:pt x="922086" y="180558"/>
                      <a:pt x="925451" y="182964"/>
                      <a:pt x="928187" y="184962"/>
                    </a:cubicBezTo>
                    <a:lnTo>
                      <a:pt x="922647" y="183361"/>
                    </a:lnTo>
                    <a:cubicBezTo>
                      <a:pt x="926204" y="187396"/>
                      <a:pt x="929541" y="191486"/>
                      <a:pt x="933466" y="192758"/>
                    </a:cubicBezTo>
                    <a:cubicBezTo>
                      <a:pt x="936900" y="192827"/>
                      <a:pt x="939266" y="193402"/>
                      <a:pt x="939663" y="201404"/>
                    </a:cubicBezTo>
                    <a:cubicBezTo>
                      <a:pt x="937501" y="199228"/>
                      <a:pt x="935600" y="198517"/>
                      <a:pt x="933931" y="198299"/>
                    </a:cubicBezTo>
                    <a:cubicBezTo>
                      <a:pt x="936449" y="202251"/>
                      <a:pt x="938993" y="205986"/>
                      <a:pt x="942413" y="209678"/>
                    </a:cubicBezTo>
                    <a:cubicBezTo>
                      <a:pt x="941469" y="210896"/>
                      <a:pt x="939622" y="215835"/>
                      <a:pt x="943151" y="223686"/>
                    </a:cubicBezTo>
                    <a:lnTo>
                      <a:pt x="948020" y="216587"/>
                    </a:lnTo>
                    <a:cubicBezTo>
                      <a:pt x="954217" y="232467"/>
                      <a:pt x="953930" y="229951"/>
                      <a:pt x="958800" y="237132"/>
                    </a:cubicBezTo>
                    <a:lnTo>
                      <a:pt x="958800" y="237135"/>
                    </a:lnTo>
                    <a:lnTo>
                      <a:pt x="959524" y="234519"/>
                    </a:lnTo>
                    <a:cubicBezTo>
                      <a:pt x="962684" y="238335"/>
                      <a:pt x="968702" y="242014"/>
                      <a:pt x="969291" y="246762"/>
                    </a:cubicBezTo>
                    <a:lnTo>
                      <a:pt x="969564" y="244888"/>
                    </a:lnTo>
                    <a:cubicBezTo>
                      <a:pt x="980904" y="246200"/>
                      <a:pt x="974871" y="252068"/>
                      <a:pt x="975542" y="258101"/>
                    </a:cubicBezTo>
                    <a:cubicBezTo>
                      <a:pt x="970836" y="254080"/>
                      <a:pt x="965187" y="253068"/>
                      <a:pt x="963669" y="246926"/>
                    </a:cubicBezTo>
                    <a:lnTo>
                      <a:pt x="958837" y="237287"/>
                    </a:lnTo>
                    <a:lnTo>
                      <a:pt x="961528" y="248598"/>
                    </a:lnTo>
                    <a:cubicBezTo>
                      <a:pt x="968131" y="260344"/>
                      <a:pt x="983201" y="272180"/>
                      <a:pt x="978359" y="277360"/>
                    </a:cubicBezTo>
                    <a:lnTo>
                      <a:pt x="970248" y="263476"/>
                    </a:lnTo>
                    <a:cubicBezTo>
                      <a:pt x="967772" y="271314"/>
                      <a:pt x="951974" y="257732"/>
                      <a:pt x="951960" y="265050"/>
                    </a:cubicBezTo>
                    <a:lnTo>
                      <a:pt x="966460" y="279276"/>
                    </a:lnTo>
                    <a:cubicBezTo>
                      <a:pt x="962835" y="260700"/>
                      <a:pt x="984063" y="290711"/>
                      <a:pt x="988249" y="284666"/>
                    </a:cubicBezTo>
                    <a:cubicBezTo>
                      <a:pt x="992243" y="292229"/>
                      <a:pt x="989152" y="300026"/>
                      <a:pt x="997892" y="306673"/>
                    </a:cubicBezTo>
                    <a:cubicBezTo>
                      <a:pt x="999643" y="313595"/>
                      <a:pt x="990425" y="304007"/>
                      <a:pt x="993010" y="312036"/>
                    </a:cubicBezTo>
                    <a:cubicBezTo>
                      <a:pt x="996498" y="316564"/>
                      <a:pt x="999657" y="313623"/>
                      <a:pt x="1002215" y="321679"/>
                    </a:cubicBezTo>
                    <a:cubicBezTo>
                      <a:pt x="1001108" y="321392"/>
                      <a:pt x="998016" y="319710"/>
                      <a:pt x="997538" y="321446"/>
                    </a:cubicBezTo>
                    <a:cubicBezTo>
                      <a:pt x="999903" y="330255"/>
                      <a:pt x="1003255" y="325756"/>
                      <a:pt x="1008412" y="335057"/>
                    </a:cubicBezTo>
                    <a:lnTo>
                      <a:pt x="1007974" y="332991"/>
                    </a:lnTo>
                    <a:cubicBezTo>
                      <a:pt x="1014019" y="335808"/>
                      <a:pt x="1010709" y="345508"/>
                      <a:pt x="1009766" y="348051"/>
                    </a:cubicBezTo>
                    <a:cubicBezTo>
                      <a:pt x="1009766" y="348051"/>
                      <a:pt x="1013363" y="353810"/>
                      <a:pt x="1016960" y="359568"/>
                    </a:cubicBezTo>
                    <a:cubicBezTo>
                      <a:pt x="1018766" y="362482"/>
                      <a:pt x="1020572" y="365383"/>
                      <a:pt x="1021926" y="367572"/>
                    </a:cubicBezTo>
                    <a:cubicBezTo>
                      <a:pt x="1023335" y="369746"/>
                      <a:pt x="1024088" y="371264"/>
                      <a:pt x="1024088" y="371264"/>
                    </a:cubicBezTo>
                    <a:cubicBezTo>
                      <a:pt x="1020258" y="368693"/>
                      <a:pt x="1012254" y="357530"/>
                      <a:pt x="1012652" y="366176"/>
                    </a:cubicBezTo>
                    <a:cubicBezTo>
                      <a:pt x="1002940" y="360143"/>
                      <a:pt x="1006072" y="328601"/>
                      <a:pt x="994569" y="334743"/>
                    </a:cubicBezTo>
                    <a:cubicBezTo>
                      <a:pt x="993871" y="343032"/>
                      <a:pt x="1005320" y="350390"/>
                      <a:pt x="1002147" y="358844"/>
                    </a:cubicBezTo>
                    <a:cubicBezTo>
                      <a:pt x="1007961" y="358967"/>
                      <a:pt x="1012830" y="369733"/>
                      <a:pt x="1016960" y="376448"/>
                    </a:cubicBezTo>
                    <a:lnTo>
                      <a:pt x="1015784" y="378965"/>
                    </a:lnTo>
                    <a:cubicBezTo>
                      <a:pt x="1019451" y="394409"/>
                      <a:pt x="1025619" y="376039"/>
                      <a:pt x="1028602" y="393437"/>
                    </a:cubicBezTo>
                    <a:cubicBezTo>
                      <a:pt x="1027425" y="395912"/>
                      <a:pt x="1022048" y="391535"/>
                      <a:pt x="1024648" y="401658"/>
                    </a:cubicBezTo>
                    <a:cubicBezTo>
                      <a:pt x="1026317" y="403381"/>
                      <a:pt x="1028205" y="407239"/>
                      <a:pt x="1030681" y="407389"/>
                    </a:cubicBezTo>
                    <a:lnTo>
                      <a:pt x="1030845" y="404476"/>
                    </a:lnTo>
                    <a:cubicBezTo>
                      <a:pt x="1033608" y="400878"/>
                      <a:pt x="1036740" y="416855"/>
                      <a:pt x="1036972" y="424678"/>
                    </a:cubicBezTo>
                    <a:cubicBezTo>
                      <a:pt x="1034031" y="420945"/>
                      <a:pt x="1030654" y="420316"/>
                      <a:pt x="1030270" y="427456"/>
                    </a:cubicBezTo>
                    <a:cubicBezTo>
                      <a:pt x="1029231" y="414173"/>
                      <a:pt x="1018397" y="418592"/>
                      <a:pt x="1016577" y="407909"/>
                    </a:cubicBezTo>
                    <a:cubicBezTo>
                      <a:pt x="1019874" y="411247"/>
                      <a:pt x="1025962" y="421943"/>
                      <a:pt x="1027111" y="414639"/>
                    </a:cubicBezTo>
                    <a:cubicBezTo>
                      <a:pt x="1027986" y="405159"/>
                      <a:pt x="1019887" y="398443"/>
                      <a:pt x="1015306" y="387705"/>
                    </a:cubicBezTo>
                    <a:lnTo>
                      <a:pt x="1016619" y="395202"/>
                    </a:lnTo>
                    <a:cubicBezTo>
                      <a:pt x="1008248" y="399497"/>
                      <a:pt x="1005607" y="377680"/>
                      <a:pt x="996100" y="377255"/>
                    </a:cubicBezTo>
                    <a:cubicBezTo>
                      <a:pt x="997209" y="380387"/>
                      <a:pt x="998234" y="382864"/>
                      <a:pt x="996880" y="383274"/>
                    </a:cubicBezTo>
                    <a:cubicBezTo>
                      <a:pt x="998974" y="381934"/>
                      <a:pt x="993242" y="372563"/>
                      <a:pt x="991587" y="367557"/>
                    </a:cubicBezTo>
                    <a:lnTo>
                      <a:pt x="997318" y="371251"/>
                    </a:lnTo>
                    <a:cubicBezTo>
                      <a:pt x="998139" y="353933"/>
                      <a:pt x="989603" y="360459"/>
                      <a:pt x="986608" y="343784"/>
                    </a:cubicBezTo>
                    <a:cubicBezTo>
                      <a:pt x="990041" y="343784"/>
                      <a:pt x="1000615" y="365861"/>
                      <a:pt x="998754" y="352168"/>
                    </a:cubicBezTo>
                    <a:cubicBezTo>
                      <a:pt x="994624" y="353700"/>
                      <a:pt x="994171" y="342265"/>
                      <a:pt x="990712" y="342170"/>
                    </a:cubicBezTo>
                    <a:lnTo>
                      <a:pt x="992913" y="329503"/>
                    </a:lnTo>
                    <a:cubicBezTo>
                      <a:pt x="986895" y="321652"/>
                      <a:pt x="978920" y="312610"/>
                      <a:pt x="974461" y="308069"/>
                    </a:cubicBezTo>
                    <a:cubicBezTo>
                      <a:pt x="979413" y="310914"/>
                      <a:pt x="980891" y="313979"/>
                      <a:pt x="985664" y="317781"/>
                    </a:cubicBezTo>
                    <a:cubicBezTo>
                      <a:pt x="978222" y="307070"/>
                      <a:pt x="985459" y="296428"/>
                      <a:pt x="975528" y="290724"/>
                    </a:cubicBezTo>
                    <a:lnTo>
                      <a:pt x="976964" y="298453"/>
                    </a:lnTo>
                    <a:cubicBezTo>
                      <a:pt x="972860" y="288290"/>
                      <a:pt x="970152" y="285048"/>
                      <a:pt x="965994" y="281916"/>
                    </a:cubicBezTo>
                    <a:cubicBezTo>
                      <a:pt x="960441" y="280465"/>
                      <a:pt x="962724" y="289261"/>
                      <a:pt x="964353" y="295198"/>
                    </a:cubicBezTo>
                    <a:cubicBezTo>
                      <a:pt x="962548" y="290123"/>
                      <a:pt x="959469" y="279467"/>
                      <a:pt x="955817" y="281574"/>
                    </a:cubicBezTo>
                    <a:cubicBezTo>
                      <a:pt x="955817" y="275364"/>
                      <a:pt x="950907" y="271218"/>
                      <a:pt x="947651" y="270973"/>
                    </a:cubicBezTo>
                    <a:cubicBezTo>
                      <a:pt x="944738" y="261686"/>
                      <a:pt x="948377" y="266486"/>
                      <a:pt x="951002" y="264065"/>
                    </a:cubicBezTo>
                    <a:cubicBezTo>
                      <a:pt x="948157" y="261082"/>
                      <a:pt x="945203" y="255365"/>
                      <a:pt x="942426" y="251139"/>
                    </a:cubicBezTo>
                    <a:cubicBezTo>
                      <a:pt x="939553" y="246980"/>
                      <a:pt x="936449" y="244641"/>
                      <a:pt x="934560" y="247609"/>
                    </a:cubicBezTo>
                    <a:cubicBezTo>
                      <a:pt x="935627" y="250974"/>
                      <a:pt x="942987" y="258799"/>
                      <a:pt x="936667" y="257445"/>
                    </a:cubicBezTo>
                    <a:cubicBezTo>
                      <a:pt x="939868" y="251221"/>
                      <a:pt x="931633" y="254435"/>
                      <a:pt x="928870" y="248362"/>
                    </a:cubicBezTo>
                    <a:cubicBezTo>
                      <a:pt x="940662" y="254764"/>
                      <a:pt x="924590" y="233398"/>
                      <a:pt x="933166" y="237926"/>
                    </a:cubicBezTo>
                    <a:cubicBezTo>
                      <a:pt x="927271" y="227160"/>
                      <a:pt x="922743" y="227981"/>
                      <a:pt x="916628" y="221744"/>
                    </a:cubicBezTo>
                    <a:lnTo>
                      <a:pt x="920089" y="219008"/>
                    </a:lnTo>
                    <a:cubicBezTo>
                      <a:pt x="920089" y="219008"/>
                      <a:pt x="910856" y="209104"/>
                      <a:pt x="910582" y="209351"/>
                    </a:cubicBezTo>
                    <a:cubicBezTo>
                      <a:pt x="912743" y="203934"/>
                      <a:pt x="921921" y="206123"/>
                      <a:pt x="914836" y="194865"/>
                    </a:cubicBezTo>
                    <a:cubicBezTo>
                      <a:pt x="903497" y="191131"/>
                      <a:pt x="899216" y="199542"/>
                      <a:pt x="886959" y="189106"/>
                    </a:cubicBezTo>
                    <a:lnTo>
                      <a:pt x="893457" y="187520"/>
                    </a:lnTo>
                    <a:cubicBezTo>
                      <a:pt x="891187" y="183128"/>
                      <a:pt x="879751" y="172583"/>
                      <a:pt x="877575" y="176728"/>
                    </a:cubicBezTo>
                    <a:cubicBezTo>
                      <a:pt x="878150" y="180954"/>
                      <a:pt x="879286" y="186384"/>
                      <a:pt x="882651" y="191364"/>
                    </a:cubicBezTo>
                    <a:lnTo>
                      <a:pt x="881543" y="189694"/>
                    </a:lnTo>
                    <a:cubicBezTo>
                      <a:pt x="873924" y="185222"/>
                      <a:pt x="885085" y="205412"/>
                      <a:pt x="874116" y="192430"/>
                    </a:cubicBezTo>
                    <a:cubicBezTo>
                      <a:pt x="883252" y="189995"/>
                      <a:pt x="865647" y="167261"/>
                      <a:pt x="861941" y="156961"/>
                    </a:cubicBezTo>
                    <a:cubicBezTo>
                      <a:pt x="855922" y="154527"/>
                      <a:pt x="845596" y="148016"/>
                      <a:pt x="840890" y="148645"/>
                    </a:cubicBezTo>
                    <a:cubicBezTo>
                      <a:pt x="840288" y="150478"/>
                      <a:pt x="845609" y="157496"/>
                      <a:pt x="840179" y="157837"/>
                    </a:cubicBezTo>
                    <a:cubicBezTo>
                      <a:pt x="827936" y="139836"/>
                      <a:pt x="812493" y="143105"/>
                      <a:pt x="801510" y="125542"/>
                    </a:cubicBezTo>
                    <a:cubicBezTo>
                      <a:pt x="802426" y="125351"/>
                      <a:pt x="803137" y="124187"/>
                      <a:pt x="798200" y="121602"/>
                    </a:cubicBezTo>
                    <a:lnTo>
                      <a:pt x="797227" y="118334"/>
                    </a:lnTo>
                    <a:cubicBezTo>
                      <a:pt x="794068" y="117334"/>
                      <a:pt x="790361" y="115885"/>
                      <a:pt x="788296" y="113697"/>
                    </a:cubicBezTo>
                    <a:lnTo>
                      <a:pt x="775725" y="104901"/>
                    </a:lnTo>
                    <a:cubicBezTo>
                      <a:pt x="776012" y="103683"/>
                      <a:pt x="772798" y="104039"/>
                      <a:pt x="769706" y="104012"/>
                    </a:cubicBezTo>
                    <a:cubicBezTo>
                      <a:pt x="770541" y="104874"/>
                      <a:pt x="771581" y="105844"/>
                      <a:pt x="772989" y="107008"/>
                    </a:cubicBezTo>
                    <a:lnTo>
                      <a:pt x="769652" y="103998"/>
                    </a:lnTo>
                    <a:cubicBezTo>
                      <a:pt x="767300" y="104012"/>
                      <a:pt x="765124" y="103656"/>
                      <a:pt x="764153" y="102562"/>
                    </a:cubicBezTo>
                    <a:cubicBezTo>
                      <a:pt x="761924" y="104141"/>
                      <a:pt x="759811" y="102281"/>
                      <a:pt x="757655" y="99530"/>
                    </a:cubicBezTo>
                    <a:lnTo>
                      <a:pt x="750965" y="91235"/>
                    </a:lnTo>
                    <a:lnTo>
                      <a:pt x="754592" y="92331"/>
                    </a:lnTo>
                    <a:cubicBezTo>
                      <a:pt x="753579" y="92071"/>
                      <a:pt x="751856" y="91673"/>
                      <a:pt x="750898" y="91153"/>
                    </a:cubicBezTo>
                    <a:lnTo>
                      <a:pt x="750965" y="91235"/>
                    </a:lnTo>
                    <a:lnTo>
                      <a:pt x="741758" y="88454"/>
                    </a:lnTo>
                    <a:cubicBezTo>
                      <a:pt x="737682" y="87946"/>
                      <a:pt x="733890" y="87043"/>
                      <a:pt x="730627" y="82208"/>
                    </a:cubicBezTo>
                    <a:lnTo>
                      <a:pt x="730012" y="79856"/>
                    </a:lnTo>
                    <a:cubicBezTo>
                      <a:pt x="731557" y="80923"/>
                      <a:pt x="733184" y="81812"/>
                      <a:pt x="733800" y="81456"/>
                    </a:cubicBezTo>
                    <a:lnTo>
                      <a:pt x="729780" y="79079"/>
                    </a:lnTo>
                    <a:lnTo>
                      <a:pt x="729985" y="79854"/>
                    </a:lnTo>
                    <a:lnTo>
                      <a:pt x="727321" y="77840"/>
                    </a:lnTo>
                    <a:lnTo>
                      <a:pt x="727304" y="77831"/>
                    </a:lnTo>
                    <a:cubicBezTo>
                      <a:pt x="719657" y="74712"/>
                      <a:pt x="719876" y="78160"/>
                      <a:pt x="708290" y="73590"/>
                    </a:cubicBezTo>
                    <a:lnTo>
                      <a:pt x="713747" y="77900"/>
                    </a:lnTo>
                    <a:cubicBezTo>
                      <a:pt x="710670" y="77093"/>
                      <a:pt x="708877" y="76422"/>
                      <a:pt x="707783" y="75779"/>
                    </a:cubicBezTo>
                    <a:cubicBezTo>
                      <a:pt x="703871" y="75451"/>
                      <a:pt x="697060" y="74206"/>
                      <a:pt x="690043" y="72169"/>
                    </a:cubicBezTo>
                    <a:cubicBezTo>
                      <a:pt x="686541" y="71156"/>
                      <a:pt x="682985" y="69938"/>
                      <a:pt x="679688" y="68530"/>
                    </a:cubicBezTo>
                    <a:cubicBezTo>
                      <a:pt x="676323" y="67381"/>
                      <a:pt x="673177" y="66190"/>
                      <a:pt x="670661" y="64672"/>
                    </a:cubicBezTo>
                    <a:cubicBezTo>
                      <a:pt x="658596" y="67477"/>
                      <a:pt x="659320" y="71005"/>
                      <a:pt x="643945" y="68584"/>
                    </a:cubicBezTo>
                    <a:lnTo>
                      <a:pt x="646983" y="63660"/>
                    </a:lnTo>
                    <a:cubicBezTo>
                      <a:pt x="646983" y="63660"/>
                      <a:pt x="630719" y="57409"/>
                      <a:pt x="630581" y="57956"/>
                    </a:cubicBezTo>
                    <a:cubicBezTo>
                      <a:pt x="633331" y="56041"/>
                      <a:pt x="625453" y="52704"/>
                      <a:pt x="614852" y="50256"/>
                    </a:cubicBezTo>
                    <a:cubicBezTo>
                      <a:pt x="615029" y="50241"/>
                      <a:pt x="615207" y="50323"/>
                      <a:pt x="615399" y="50296"/>
                    </a:cubicBezTo>
                    <a:cubicBezTo>
                      <a:pt x="609284" y="42458"/>
                      <a:pt x="596918" y="45631"/>
                      <a:pt x="591994" y="46602"/>
                    </a:cubicBezTo>
                    <a:cubicBezTo>
                      <a:pt x="589053" y="47260"/>
                      <a:pt x="582187" y="49311"/>
                      <a:pt x="581435" y="47437"/>
                    </a:cubicBezTo>
                    <a:cubicBezTo>
                      <a:pt x="578603" y="51554"/>
                      <a:pt x="569439" y="50652"/>
                      <a:pt x="560821" y="51048"/>
                    </a:cubicBezTo>
                    <a:cubicBezTo>
                      <a:pt x="560807" y="51199"/>
                      <a:pt x="560876" y="51308"/>
                      <a:pt x="560918" y="51445"/>
                    </a:cubicBezTo>
                    <a:cubicBezTo>
                      <a:pt x="560096" y="51239"/>
                      <a:pt x="558989" y="51048"/>
                      <a:pt x="557415" y="50870"/>
                    </a:cubicBezTo>
                    <a:cubicBezTo>
                      <a:pt x="557826" y="51254"/>
                      <a:pt x="558277" y="51828"/>
                      <a:pt x="558729" y="52375"/>
                    </a:cubicBezTo>
                    <a:cubicBezTo>
                      <a:pt x="551738" y="49311"/>
                      <a:pt x="548210" y="56574"/>
                      <a:pt x="539114" y="51323"/>
                    </a:cubicBezTo>
                    <a:cubicBezTo>
                      <a:pt x="525735" y="49065"/>
                      <a:pt x="544065" y="42485"/>
                      <a:pt x="527609" y="40831"/>
                    </a:cubicBezTo>
                    <a:lnTo>
                      <a:pt x="519964" y="43963"/>
                    </a:lnTo>
                    <a:cubicBezTo>
                      <a:pt x="517802" y="42937"/>
                      <a:pt x="519293" y="42718"/>
                      <a:pt x="520360" y="41883"/>
                    </a:cubicBezTo>
                    <a:cubicBezTo>
                      <a:pt x="513151" y="42937"/>
                      <a:pt x="507434" y="38368"/>
                      <a:pt x="504493" y="44210"/>
                    </a:cubicBezTo>
                    <a:cubicBezTo>
                      <a:pt x="517008" y="47109"/>
                      <a:pt x="519771" y="49407"/>
                      <a:pt x="532766" y="50843"/>
                    </a:cubicBezTo>
                    <a:cubicBezTo>
                      <a:pt x="517090" y="53182"/>
                      <a:pt x="515572" y="58804"/>
                      <a:pt x="502661" y="60050"/>
                    </a:cubicBezTo>
                    <a:cubicBezTo>
                      <a:pt x="502003" y="61499"/>
                      <a:pt x="504766" y="61088"/>
                      <a:pt x="506832" y="62142"/>
                    </a:cubicBezTo>
                    <a:cubicBezTo>
                      <a:pt x="499938" y="63154"/>
                      <a:pt x="493632" y="60021"/>
                      <a:pt x="496751" y="57532"/>
                    </a:cubicBezTo>
                    <a:cubicBezTo>
                      <a:pt x="490336" y="56971"/>
                      <a:pt x="489118" y="62853"/>
                      <a:pt x="480610" y="64398"/>
                    </a:cubicBezTo>
                    <a:lnTo>
                      <a:pt x="481062" y="72538"/>
                    </a:lnTo>
                    <a:cubicBezTo>
                      <a:pt x="470461" y="77502"/>
                      <a:pt x="457015" y="74753"/>
                      <a:pt x="447536" y="74247"/>
                    </a:cubicBezTo>
                    <a:cubicBezTo>
                      <a:pt x="457904" y="73016"/>
                      <a:pt x="465797" y="66232"/>
                      <a:pt x="473073" y="64959"/>
                    </a:cubicBezTo>
                    <a:cubicBezTo>
                      <a:pt x="470132" y="58119"/>
                      <a:pt x="477560" y="55904"/>
                      <a:pt x="486301" y="54700"/>
                    </a:cubicBezTo>
                    <a:cubicBezTo>
                      <a:pt x="495055" y="53633"/>
                      <a:pt x="505149" y="55111"/>
                      <a:pt x="507639" y="52539"/>
                    </a:cubicBezTo>
                    <a:cubicBezTo>
                      <a:pt x="500158" y="50256"/>
                      <a:pt x="516639" y="46480"/>
                      <a:pt x="501976" y="45235"/>
                    </a:cubicBezTo>
                    <a:cubicBezTo>
                      <a:pt x="494125" y="50543"/>
                      <a:pt x="490500" y="46548"/>
                      <a:pt x="481649" y="48340"/>
                    </a:cubicBezTo>
                    <a:cubicBezTo>
                      <a:pt x="476069" y="44933"/>
                      <a:pt x="488148" y="40516"/>
                      <a:pt x="471677" y="43292"/>
                    </a:cubicBezTo>
                    <a:cubicBezTo>
                      <a:pt x="478874" y="44210"/>
                      <a:pt x="464277" y="52006"/>
                      <a:pt x="476972" y="48818"/>
                    </a:cubicBezTo>
                    <a:cubicBezTo>
                      <a:pt x="466686" y="53128"/>
                      <a:pt x="460462" y="54715"/>
                      <a:pt x="454196" y="56027"/>
                    </a:cubicBezTo>
                    <a:cubicBezTo>
                      <a:pt x="447946" y="57258"/>
                      <a:pt x="441668" y="58203"/>
                      <a:pt x="432023" y="62729"/>
                    </a:cubicBezTo>
                    <a:cubicBezTo>
                      <a:pt x="448588" y="57381"/>
                      <a:pt x="426552" y="71114"/>
                      <a:pt x="437194" y="71484"/>
                    </a:cubicBezTo>
                    <a:cubicBezTo>
                      <a:pt x="435704" y="68584"/>
                      <a:pt x="441982" y="65425"/>
                      <a:pt x="446112" y="64111"/>
                    </a:cubicBezTo>
                    <a:cubicBezTo>
                      <a:pt x="450257" y="62949"/>
                      <a:pt x="451926" y="62100"/>
                      <a:pt x="440928" y="63044"/>
                    </a:cubicBezTo>
                    <a:cubicBezTo>
                      <a:pt x="440806" y="62553"/>
                      <a:pt x="456016" y="58941"/>
                      <a:pt x="456016" y="58941"/>
                    </a:cubicBezTo>
                    <a:cubicBezTo>
                      <a:pt x="458055" y="61868"/>
                      <a:pt x="441215" y="65425"/>
                      <a:pt x="455483" y="67381"/>
                    </a:cubicBezTo>
                    <a:cubicBezTo>
                      <a:pt x="443117" y="72236"/>
                      <a:pt x="438467" y="71224"/>
                      <a:pt x="427975" y="79158"/>
                    </a:cubicBezTo>
                    <a:cubicBezTo>
                      <a:pt x="429260" y="74412"/>
                      <a:pt x="416061" y="77078"/>
                      <a:pt x="413244" y="73837"/>
                    </a:cubicBezTo>
                    <a:cubicBezTo>
                      <a:pt x="407963" y="75917"/>
                      <a:pt x="404148" y="81099"/>
                      <a:pt x="397471" y="79883"/>
                    </a:cubicBezTo>
                    <a:cubicBezTo>
                      <a:pt x="397377" y="79636"/>
                      <a:pt x="405242" y="74617"/>
                      <a:pt x="405242" y="74617"/>
                    </a:cubicBezTo>
                    <a:cubicBezTo>
                      <a:pt x="396213" y="76244"/>
                      <a:pt x="394381" y="72770"/>
                      <a:pt x="386296" y="74179"/>
                    </a:cubicBezTo>
                    <a:cubicBezTo>
                      <a:pt x="381659" y="76997"/>
                      <a:pt x="382069" y="80061"/>
                      <a:pt x="385201" y="81359"/>
                    </a:cubicBezTo>
                    <a:cubicBezTo>
                      <a:pt x="378856" y="82906"/>
                      <a:pt x="373001" y="85709"/>
                      <a:pt x="367037" y="88378"/>
                    </a:cubicBezTo>
                    <a:cubicBezTo>
                      <a:pt x="361018" y="90935"/>
                      <a:pt x="354987" y="93575"/>
                      <a:pt x="348352" y="95600"/>
                    </a:cubicBezTo>
                    <a:cubicBezTo>
                      <a:pt x="363439" y="88952"/>
                      <a:pt x="348325" y="88131"/>
                      <a:pt x="360909" y="83384"/>
                    </a:cubicBezTo>
                    <a:cubicBezTo>
                      <a:pt x="360909" y="83384"/>
                      <a:pt x="350444" y="84657"/>
                      <a:pt x="350541" y="84929"/>
                    </a:cubicBezTo>
                    <a:cubicBezTo>
                      <a:pt x="335617" y="99566"/>
                      <a:pt x="312979" y="118169"/>
                      <a:pt x="314320" y="129277"/>
                    </a:cubicBezTo>
                    <a:cubicBezTo>
                      <a:pt x="305853" y="136937"/>
                      <a:pt x="300914" y="136663"/>
                      <a:pt x="295841" y="137442"/>
                    </a:cubicBezTo>
                    <a:cubicBezTo>
                      <a:pt x="290984" y="138455"/>
                      <a:pt x="285116" y="139371"/>
                      <a:pt x="277743" y="152119"/>
                    </a:cubicBezTo>
                    <a:cubicBezTo>
                      <a:pt x="280219" y="148945"/>
                      <a:pt x="272299" y="148987"/>
                      <a:pt x="272532" y="146046"/>
                    </a:cubicBezTo>
                    <a:cubicBezTo>
                      <a:pt x="268798" y="148576"/>
                      <a:pt x="261753" y="152311"/>
                      <a:pt x="258853" y="156743"/>
                    </a:cubicBezTo>
                    <a:lnTo>
                      <a:pt x="270001" y="153802"/>
                    </a:lnTo>
                    <a:cubicBezTo>
                      <a:pt x="266130" y="159259"/>
                      <a:pt x="259989" y="163911"/>
                      <a:pt x="253355" y="168328"/>
                    </a:cubicBezTo>
                    <a:cubicBezTo>
                      <a:pt x="246598" y="172583"/>
                      <a:pt x="240469" y="177986"/>
                      <a:pt x="235175" y="182732"/>
                    </a:cubicBezTo>
                    <a:cubicBezTo>
                      <a:pt x="236475" y="179763"/>
                      <a:pt x="230894" y="180845"/>
                      <a:pt x="236091" y="173623"/>
                    </a:cubicBezTo>
                    <a:cubicBezTo>
                      <a:pt x="233876" y="171118"/>
                      <a:pt x="226545" y="178245"/>
                      <a:pt x="223043" y="181090"/>
                    </a:cubicBezTo>
                    <a:cubicBezTo>
                      <a:pt x="217448" y="190270"/>
                      <a:pt x="226914" y="189804"/>
                      <a:pt x="219924" y="199502"/>
                    </a:cubicBezTo>
                    <a:cubicBezTo>
                      <a:pt x="174088" y="242877"/>
                      <a:pt x="139972" y="297194"/>
                      <a:pt x="117636" y="355342"/>
                    </a:cubicBezTo>
                    <a:cubicBezTo>
                      <a:pt x="95285" y="413681"/>
                      <a:pt x="84958" y="476206"/>
                      <a:pt x="85176" y="539895"/>
                    </a:cubicBezTo>
                    <a:lnTo>
                      <a:pt x="82455" y="539839"/>
                    </a:lnTo>
                    <a:cubicBezTo>
                      <a:pt x="83617" y="549715"/>
                      <a:pt x="84793" y="559741"/>
                      <a:pt x="85983" y="569891"/>
                    </a:cubicBezTo>
                    <a:cubicBezTo>
                      <a:pt x="87994" y="579918"/>
                      <a:pt x="89813" y="590067"/>
                      <a:pt x="91469" y="600353"/>
                    </a:cubicBezTo>
                    <a:cubicBezTo>
                      <a:pt x="92673" y="610736"/>
                      <a:pt x="95394" y="620885"/>
                      <a:pt x="98006" y="631157"/>
                    </a:cubicBezTo>
                    <a:cubicBezTo>
                      <a:pt x="100784" y="641362"/>
                      <a:pt x="102316" y="652030"/>
                      <a:pt x="105831" y="662166"/>
                    </a:cubicBezTo>
                    <a:cubicBezTo>
                      <a:pt x="117759" y="703435"/>
                      <a:pt x="136048" y="743609"/>
                      <a:pt x="158439" y="780131"/>
                    </a:cubicBezTo>
                    <a:lnTo>
                      <a:pt x="159519" y="778339"/>
                    </a:lnTo>
                    <a:cubicBezTo>
                      <a:pt x="165374" y="806298"/>
                      <a:pt x="179956" y="783141"/>
                      <a:pt x="186274" y="813821"/>
                    </a:cubicBezTo>
                    <a:cubicBezTo>
                      <a:pt x="196944" y="816913"/>
                      <a:pt x="204317" y="825066"/>
                      <a:pt x="211854" y="834120"/>
                    </a:cubicBezTo>
                    <a:cubicBezTo>
                      <a:pt x="218925" y="843572"/>
                      <a:pt x="228377" y="851738"/>
                      <a:pt x="239334" y="856595"/>
                    </a:cubicBezTo>
                    <a:lnTo>
                      <a:pt x="238280" y="860876"/>
                    </a:lnTo>
                    <a:cubicBezTo>
                      <a:pt x="247705" y="862913"/>
                      <a:pt x="252958" y="870464"/>
                      <a:pt x="259346" y="877659"/>
                    </a:cubicBezTo>
                    <a:cubicBezTo>
                      <a:pt x="265461" y="885101"/>
                      <a:pt x="271861" y="893253"/>
                      <a:pt x="281710" y="896385"/>
                    </a:cubicBezTo>
                    <a:cubicBezTo>
                      <a:pt x="284829" y="903320"/>
                      <a:pt x="285007" y="908108"/>
                      <a:pt x="297304" y="911965"/>
                    </a:cubicBezTo>
                    <a:cubicBezTo>
                      <a:pt x="299671" y="912089"/>
                      <a:pt x="299396" y="905263"/>
                      <a:pt x="304293" y="912240"/>
                    </a:cubicBezTo>
                    <a:lnTo>
                      <a:pt x="294239" y="913825"/>
                    </a:lnTo>
                    <a:cubicBezTo>
                      <a:pt x="302925" y="921225"/>
                      <a:pt x="313335" y="928092"/>
                      <a:pt x="323060" y="928311"/>
                    </a:cubicBezTo>
                    <a:lnTo>
                      <a:pt x="334701" y="934904"/>
                    </a:lnTo>
                    <a:lnTo>
                      <a:pt x="329982" y="935123"/>
                    </a:lnTo>
                    <a:cubicBezTo>
                      <a:pt x="338749" y="940280"/>
                      <a:pt x="346163" y="948062"/>
                      <a:pt x="356408" y="947064"/>
                    </a:cubicBezTo>
                    <a:cubicBezTo>
                      <a:pt x="352113" y="948146"/>
                      <a:pt x="343524" y="950991"/>
                      <a:pt x="352278" y="955491"/>
                    </a:cubicBezTo>
                    <a:cubicBezTo>
                      <a:pt x="352196" y="955724"/>
                      <a:pt x="361060" y="955697"/>
                      <a:pt x="361060" y="955697"/>
                    </a:cubicBezTo>
                    <a:cubicBezTo>
                      <a:pt x="361716" y="957215"/>
                      <a:pt x="356901" y="957762"/>
                      <a:pt x="370758" y="960648"/>
                    </a:cubicBezTo>
                    <a:cubicBezTo>
                      <a:pt x="368802" y="956093"/>
                      <a:pt x="382480" y="961892"/>
                      <a:pt x="383958" y="967843"/>
                    </a:cubicBezTo>
                    <a:cubicBezTo>
                      <a:pt x="384191" y="962877"/>
                      <a:pt x="376858" y="957460"/>
                      <a:pt x="378541" y="952768"/>
                    </a:cubicBezTo>
                    <a:cubicBezTo>
                      <a:pt x="390455" y="960292"/>
                      <a:pt x="391905" y="946970"/>
                      <a:pt x="402301" y="954286"/>
                    </a:cubicBezTo>
                    <a:lnTo>
                      <a:pt x="399182" y="958076"/>
                    </a:lnTo>
                    <a:cubicBezTo>
                      <a:pt x="408552" y="961933"/>
                      <a:pt x="416334" y="961223"/>
                      <a:pt x="423420" y="960347"/>
                    </a:cubicBezTo>
                    <a:lnTo>
                      <a:pt x="421929" y="962357"/>
                    </a:lnTo>
                    <a:cubicBezTo>
                      <a:pt x="430327" y="965969"/>
                      <a:pt x="437782" y="967254"/>
                      <a:pt x="444362" y="969032"/>
                    </a:cubicBezTo>
                    <a:cubicBezTo>
                      <a:pt x="451037" y="970428"/>
                      <a:pt x="456946" y="971795"/>
                      <a:pt x="462418" y="976870"/>
                    </a:cubicBezTo>
                    <a:lnTo>
                      <a:pt x="472650" y="975694"/>
                    </a:lnTo>
                    <a:cubicBezTo>
                      <a:pt x="469627" y="977266"/>
                      <a:pt x="470516" y="978608"/>
                      <a:pt x="474700" y="980549"/>
                    </a:cubicBezTo>
                    <a:cubicBezTo>
                      <a:pt x="482169" y="982670"/>
                      <a:pt x="494481" y="978704"/>
                      <a:pt x="490760" y="975612"/>
                    </a:cubicBezTo>
                    <a:cubicBezTo>
                      <a:pt x="502619" y="979880"/>
                      <a:pt x="510812" y="979566"/>
                      <a:pt x="519279" y="978813"/>
                    </a:cubicBezTo>
                    <a:cubicBezTo>
                      <a:pt x="527773" y="977855"/>
                      <a:pt x="536556" y="977390"/>
                      <a:pt x="550439" y="977486"/>
                    </a:cubicBezTo>
                    <a:cubicBezTo>
                      <a:pt x="549331" y="982807"/>
                      <a:pt x="561752" y="978949"/>
                      <a:pt x="556937" y="983778"/>
                    </a:cubicBezTo>
                    <a:lnTo>
                      <a:pt x="565431" y="980920"/>
                    </a:lnTo>
                    <a:cubicBezTo>
                      <a:pt x="564104" y="981247"/>
                      <a:pt x="565349" y="982383"/>
                      <a:pt x="565909" y="982970"/>
                    </a:cubicBezTo>
                    <a:cubicBezTo>
                      <a:pt x="569083" y="984339"/>
                      <a:pt x="570465" y="982561"/>
                      <a:pt x="571764" y="980769"/>
                    </a:cubicBezTo>
                    <a:lnTo>
                      <a:pt x="571148" y="981644"/>
                    </a:lnTo>
                    <a:lnTo>
                      <a:pt x="583322" y="982274"/>
                    </a:lnTo>
                    <a:lnTo>
                      <a:pt x="583391" y="977855"/>
                    </a:lnTo>
                    <a:cubicBezTo>
                      <a:pt x="583405" y="978142"/>
                      <a:pt x="592187" y="980742"/>
                      <a:pt x="592187" y="980742"/>
                    </a:cubicBezTo>
                    <a:cubicBezTo>
                      <a:pt x="587112" y="987526"/>
                      <a:pt x="573569" y="983846"/>
                      <a:pt x="571408" y="989591"/>
                    </a:cubicBezTo>
                    <a:cubicBezTo>
                      <a:pt x="573351" y="989838"/>
                      <a:pt x="578139" y="991519"/>
                      <a:pt x="583911" y="992163"/>
                    </a:cubicBezTo>
                    <a:lnTo>
                      <a:pt x="596729" y="988303"/>
                    </a:lnTo>
                    <a:lnTo>
                      <a:pt x="583131" y="991069"/>
                    </a:lnTo>
                    <a:cubicBezTo>
                      <a:pt x="591638" y="987950"/>
                      <a:pt x="588985" y="988402"/>
                      <a:pt x="589642" y="984612"/>
                    </a:cubicBezTo>
                    <a:cubicBezTo>
                      <a:pt x="601187" y="984914"/>
                      <a:pt x="596590" y="978388"/>
                      <a:pt x="607492" y="979661"/>
                    </a:cubicBezTo>
                    <a:lnTo>
                      <a:pt x="605618" y="982574"/>
                    </a:lnTo>
                    <a:lnTo>
                      <a:pt x="620282" y="978034"/>
                    </a:lnTo>
                    <a:cubicBezTo>
                      <a:pt x="625274" y="976227"/>
                      <a:pt x="615960" y="981835"/>
                      <a:pt x="618641" y="983847"/>
                    </a:cubicBezTo>
                    <a:lnTo>
                      <a:pt x="604297" y="986764"/>
                    </a:lnTo>
                    <a:lnTo>
                      <a:pt x="625972" y="986459"/>
                    </a:lnTo>
                    <a:cubicBezTo>
                      <a:pt x="627464" y="988934"/>
                      <a:pt x="625206" y="987362"/>
                      <a:pt x="633168" y="987540"/>
                    </a:cubicBezTo>
                    <a:cubicBezTo>
                      <a:pt x="639706" y="987704"/>
                      <a:pt x="639474" y="984599"/>
                      <a:pt x="647763" y="982998"/>
                    </a:cubicBezTo>
                    <a:cubicBezTo>
                      <a:pt x="645272" y="984188"/>
                      <a:pt x="644042" y="984777"/>
                      <a:pt x="643467" y="985802"/>
                    </a:cubicBezTo>
                    <a:cubicBezTo>
                      <a:pt x="653986" y="985515"/>
                      <a:pt x="654574" y="979004"/>
                      <a:pt x="661181" y="975078"/>
                    </a:cubicBezTo>
                    <a:cubicBezTo>
                      <a:pt x="656064" y="975939"/>
                      <a:pt x="651893" y="978731"/>
                      <a:pt x="648145" y="980495"/>
                    </a:cubicBezTo>
                    <a:cubicBezTo>
                      <a:pt x="646763" y="979620"/>
                      <a:pt x="647995" y="979046"/>
                      <a:pt x="647283" y="978593"/>
                    </a:cubicBezTo>
                    <a:lnTo>
                      <a:pt x="636149" y="983901"/>
                    </a:lnTo>
                    <a:cubicBezTo>
                      <a:pt x="636505" y="981316"/>
                      <a:pt x="638214" y="984065"/>
                      <a:pt x="630965" y="983190"/>
                    </a:cubicBezTo>
                    <a:cubicBezTo>
                      <a:pt x="638612" y="981534"/>
                      <a:pt x="640541" y="981069"/>
                      <a:pt x="648664" y="978073"/>
                    </a:cubicBezTo>
                    <a:cubicBezTo>
                      <a:pt x="651934" y="973396"/>
                      <a:pt x="642400" y="974094"/>
                      <a:pt x="647079" y="970291"/>
                    </a:cubicBezTo>
                    <a:cubicBezTo>
                      <a:pt x="657022" y="967158"/>
                      <a:pt x="666433" y="964669"/>
                      <a:pt x="675516" y="962604"/>
                    </a:cubicBezTo>
                    <a:cubicBezTo>
                      <a:pt x="684298" y="959608"/>
                      <a:pt x="692765" y="957105"/>
                      <a:pt x="701026" y="954888"/>
                    </a:cubicBezTo>
                    <a:cubicBezTo>
                      <a:pt x="717810" y="951114"/>
                      <a:pt x="732720" y="945779"/>
                      <a:pt x="747793" y="940649"/>
                    </a:cubicBezTo>
                    <a:cubicBezTo>
                      <a:pt x="777723" y="930350"/>
                      <a:pt x="806105" y="914578"/>
                      <a:pt x="832670" y="883719"/>
                    </a:cubicBezTo>
                    <a:cubicBezTo>
                      <a:pt x="842093" y="882009"/>
                      <a:pt x="862324" y="869766"/>
                      <a:pt x="867234" y="862134"/>
                    </a:cubicBezTo>
                    <a:lnTo>
                      <a:pt x="864048" y="862997"/>
                    </a:lnTo>
                    <a:cubicBezTo>
                      <a:pt x="871064" y="853148"/>
                      <a:pt x="879642" y="856458"/>
                      <a:pt x="882131" y="845939"/>
                    </a:cubicBezTo>
                    <a:lnTo>
                      <a:pt x="883841" y="834845"/>
                    </a:lnTo>
                    <a:cubicBezTo>
                      <a:pt x="888300" y="832288"/>
                      <a:pt x="896891" y="823492"/>
                      <a:pt x="897260" y="827089"/>
                    </a:cubicBezTo>
                    <a:cubicBezTo>
                      <a:pt x="900624" y="819867"/>
                      <a:pt x="913387" y="809924"/>
                      <a:pt x="907833" y="803878"/>
                    </a:cubicBezTo>
                    <a:cubicBezTo>
                      <a:pt x="918913" y="790705"/>
                      <a:pt x="927256" y="784357"/>
                      <a:pt x="935163" y="769639"/>
                    </a:cubicBezTo>
                    <a:cubicBezTo>
                      <a:pt x="934944" y="770830"/>
                      <a:pt x="935627" y="771473"/>
                      <a:pt x="935627" y="771473"/>
                    </a:cubicBezTo>
                    <a:cubicBezTo>
                      <a:pt x="940004" y="769899"/>
                      <a:pt x="935683" y="762062"/>
                      <a:pt x="941702" y="760543"/>
                    </a:cubicBezTo>
                    <a:cubicBezTo>
                      <a:pt x="941989" y="763457"/>
                      <a:pt x="934958" y="775029"/>
                      <a:pt x="942973" y="767081"/>
                    </a:cubicBezTo>
                    <a:cubicBezTo>
                      <a:pt x="942673" y="762021"/>
                      <a:pt x="946899" y="755591"/>
                      <a:pt x="951823" y="750120"/>
                    </a:cubicBezTo>
                    <a:cubicBezTo>
                      <a:pt x="956789" y="744690"/>
                      <a:pt x="961330" y="739561"/>
                      <a:pt x="963573" y="738644"/>
                    </a:cubicBezTo>
                    <a:cubicBezTo>
                      <a:pt x="964764" y="734391"/>
                      <a:pt x="965925" y="730136"/>
                      <a:pt x="965474" y="726005"/>
                    </a:cubicBezTo>
                    <a:cubicBezTo>
                      <a:pt x="969113" y="721094"/>
                      <a:pt x="977757" y="715610"/>
                      <a:pt x="974502" y="724801"/>
                    </a:cubicBezTo>
                    <a:cubicBezTo>
                      <a:pt x="981013" y="707662"/>
                      <a:pt x="987387" y="709577"/>
                      <a:pt x="980616" y="703175"/>
                    </a:cubicBezTo>
                    <a:cubicBezTo>
                      <a:pt x="981861" y="692246"/>
                      <a:pt x="986088" y="684572"/>
                      <a:pt x="990027" y="676817"/>
                    </a:cubicBezTo>
                    <a:cubicBezTo>
                      <a:pt x="991997" y="672945"/>
                      <a:pt x="993899" y="669088"/>
                      <a:pt x="995280" y="664889"/>
                    </a:cubicBezTo>
                    <a:cubicBezTo>
                      <a:pt x="996429" y="660621"/>
                      <a:pt x="996716" y="655916"/>
                      <a:pt x="996196" y="650649"/>
                    </a:cubicBezTo>
                    <a:cubicBezTo>
                      <a:pt x="1008917" y="621596"/>
                      <a:pt x="1014786" y="590327"/>
                      <a:pt x="1028178" y="566143"/>
                    </a:cubicBezTo>
                    <a:lnTo>
                      <a:pt x="1025797" y="563996"/>
                    </a:lnTo>
                    <a:cubicBezTo>
                      <a:pt x="1031721" y="569481"/>
                      <a:pt x="1038039" y="544503"/>
                      <a:pt x="1041678" y="554626"/>
                    </a:cubicBezTo>
                    <a:cubicBezTo>
                      <a:pt x="1038054" y="544408"/>
                      <a:pt x="1042362" y="529457"/>
                      <a:pt x="1045261" y="521469"/>
                    </a:cubicBezTo>
                    <a:lnTo>
                      <a:pt x="1048599" y="526011"/>
                    </a:lnTo>
                    <a:cubicBezTo>
                      <a:pt x="1042800" y="541754"/>
                      <a:pt x="1049817" y="530648"/>
                      <a:pt x="1046096" y="549934"/>
                    </a:cubicBezTo>
                    <a:cubicBezTo>
                      <a:pt x="1045809" y="547909"/>
                      <a:pt x="1046083" y="546404"/>
                      <a:pt x="1044632" y="546830"/>
                    </a:cubicBezTo>
                    <a:cubicBezTo>
                      <a:pt x="1044742" y="557307"/>
                      <a:pt x="1042444" y="577537"/>
                      <a:pt x="1040735" y="587893"/>
                    </a:cubicBezTo>
                    <a:lnTo>
                      <a:pt x="1038054" y="584964"/>
                    </a:lnTo>
                    <a:cubicBezTo>
                      <a:pt x="1033252" y="600655"/>
                      <a:pt x="1042978" y="609437"/>
                      <a:pt x="1042006" y="626275"/>
                    </a:cubicBezTo>
                    <a:cubicBezTo>
                      <a:pt x="1033826" y="637286"/>
                      <a:pt x="1039585" y="623155"/>
                      <a:pt x="1031857" y="624044"/>
                    </a:cubicBezTo>
                    <a:cubicBezTo>
                      <a:pt x="1027028" y="641033"/>
                      <a:pt x="1050391" y="642033"/>
                      <a:pt x="1033457" y="654302"/>
                    </a:cubicBezTo>
                    <a:lnTo>
                      <a:pt x="1033690" y="650143"/>
                    </a:lnTo>
                    <a:cubicBezTo>
                      <a:pt x="1026537" y="671044"/>
                      <a:pt x="1032664" y="640077"/>
                      <a:pt x="1023855" y="654164"/>
                    </a:cubicBezTo>
                    <a:cubicBezTo>
                      <a:pt x="1015017" y="687815"/>
                      <a:pt x="1039092" y="646601"/>
                      <a:pt x="1034018" y="677719"/>
                    </a:cubicBezTo>
                    <a:cubicBezTo>
                      <a:pt x="1029969" y="673712"/>
                      <a:pt x="1025920" y="679922"/>
                      <a:pt x="1020434" y="685844"/>
                    </a:cubicBezTo>
                    <a:cubicBezTo>
                      <a:pt x="1024484" y="692548"/>
                      <a:pt x="1018780" y="716444"/>
                      <a:pt x="1020340" y="728467"/>
                    </a:cubicBezTo>
                    <a:cubicBezTo>
                      <a:pt x="1018916" y="726142"/>
                      <a:pt x="1013309" y="731955"/>
                      <a:pt x="1008972" y="741271"/>
                    </a:cubicBezTo>
                    <a:cubicBezTo>
                      <a:pt x="1008028" y="733665"/>
                      <a:pt x="1012091" y="730984"/>
                      <a:pt x="1017577" y="719876"/>
                    </a:cubicBezTo>
                    <a:cubicBezTo>
                      <a:pt x="1016030" y="717497"/>
                      <a:pt x="1013692" y="712107"/>
                      <a:pt x="1009602" y="715992"/>
                    </a:cubicBezTo>
                    <a:cubicBezTo>
                      <a:pt x="1014923" y="728672"/>
                      <a:pt x="995362" y="758929"/>
                      <a:pt x="1000477" y="771624"/>
                    </a:cubicBezTo>
                    <a:cubicBezTo>
                      <a:pt x="1000737" y="765782"/>
                      <a:pt x="992010" y="775645"/>
                      <a:pt x="989453" y="773511"/>
                    </a:cubicBezTo>
                    <a:cubicBezTo>
                      <a:pt x="989972" y="780022"/>
                      <a:pt x="984350" y="788242"/>
                      <a:pt x="983639" y="791581"/>
                    </a:cubicBezTo>
                    <a:lnTo>
                      <a:pt x="990041" y="785179"/>
                    </a:lnTo>
                    <a:cubicBezTo>
                      <a:pt x="984119" y="791321"/>
                      <a:pt x="980220" y="799870"/>
                      <a:pt x="976499" y="809184"/>
                    </a:cubicBezTo>
                    <a:cubicBezTo>
                      <a:pt x="973025" y="818649"/>
                      <a:pt x="968005" y="827720"/>
                      <a:pt x="962561" y="836090"/>
                    </a:cubicBezTo>
                    <a:lnTo>
                      <a:pt x="961288" y="834667"/>
                    </a:lnTo>
                    <a:cubicBezTo>
                      <a:pt x="953793" y="846746"/>
                      <a:pt x="951932" y="860205"/>
                      <a:pt x="939595" y="870930"/>
                    </a:cubicBezTo>
                    <a:cubicBezTo>
                      <a:pt x="942673" y="863666"/>
                      <a:pt x="933822" y="865540"/>
                      <a:pt x="930047" y="866101"/>
                    </a:cubicBezTo>
                    <a:cubicBezTo>
                      <a:pt x="922948" y="864049"/>
                      <a:pt x="940251" y="839497"/>
                      <a:pt x="925397" y="849495"/>
                    </a:cubicBezTo>
                    <a:cubicBezTo>
                      <a:pt x="919583" y="861505"/>
                      <a:pt x="922045" y="872353"/>
                      <a:pt x="907779" y="885032"/>
                    </a:cubicBezTo>
                    <a:cubicBezTo>
                      <a:pt x="907299" y="892214"/>
                      <a:pt x="918433" y="882748"/>
                      <a:pt x="921703" y="879397"/>
                    </a:cubicBezTo>
                    <a:cubicBezTo>
                      <a:pt x="914221" y="892186"/>
                      <a:pt x="893950" y="902978"/>
                      <a:pt x="892759" y="911869"/>
                    </a:cubicBezTo>
                    <a:cubicBezTo>
                      <a:pt x="896918" y="907725"/>
                      <a:pt x="899188" y="906999"/>
                      <a:pt x="900186" y="908573"/>
                    </a:cubicBezTo>
                    <a:cubicBezTo>
                      <a:pt x="899763" y="907739"/>
                      <a:pt x="893799" y="929885"/>
                      <a:pt x="887329" y="932360"/>
                    </a:cubicBezTo>
                    <a:cubicBezTo>
                      <a:pt x="887629" y="927422"/>
                      <a:pt x="885633" y="931074"/>
                      <a:pt x="886904" y="924933"/>
                    </a:cubicBezTo>
                    <a:cubicBezTo>
                      <a:pt x="879326" y="928803"/>
                      <a:pt x="876810" y="933782"/>
                      <a:pt x="872938" y="938557"/>
                    </a:cubicBezTo>
                    <a:cubicBezTo>
                      <a:pt x="869041" y="932675"/>
                      <a:pt x="888491" y="924973"/>
                      <a:pt x="881091" y="918695"/>
                    </a:cubicBezTo>
                    <a:cubicBezTo>
                      <a:pt x="869561" y="927929"/>
                      <a:pt x="862830" y="933742"/>
                      <a:pt x="857673" y="940991"/>
                    </a:cubicBezTo>
                    <a:cubicBezTo>
                      <a:pt x="852367" y="948035"/>
                      <a:pt x="847908" y="955546"/>
                      <a:pt x="838743" y="965120"/>
                    </a:cubicBezTo>
                    <a:cubicBezTo>
                      <a:pt x="828402" y="970742"/>
                      <a:pt x="821630" y="975530"/>
                      <a:pt x="810564" y="979606"/>
                    </a:cubicBezTo>
                    <a:cubicBezTo>
                      <a:pt x="811755" y="978580"/>
                      <a:pt x="814956" y="976719"/>
                      <a:pt x="813163" y="976377"/>
                    </a:cubicBezTo>
                    <a:cubicBezTo>
                      <a:pt x="789636" y="982451"/>
                      <a:pt x="799827" y="988114"/>
                      <a:pt x="780157" y="989892"/>
                    </a:cubicBezTo>
                    <a:cubicBezTo>
                      <a:pt x="776806" y="995049"/>
                      <a:pt x="769419" y="1000110"/>
                      <a:pt x="761061" y="1004502"/>
                    </a:cubicBezTo>
                    <a:cubicBezTo>
                      <a:pt x="752718" y="1008933"/>
                      <a:pt x="743485" y="1012776"/>
                      <a:pt x="735853" y="1014377"/>
                    </a:cubicBezTo>
                    <a:cubicBezTo>
                      <a:pt x="737302" y="1012858"/>
                      <a:pt x="736905" y="1010191"/>
                      <a:pt x="738875" y="1008537"/>
                    </a:cubicBezTo>
                    <a:cubicBezTo>
                      <a:pt x="725032" y="1014541"/>
                      <a:pt x="712380" y="1021421"/>
                      <a:pt x="699412" y="1027400"/>
                    </a:cubicBezTo>
                    <a:cubicBezTo>
                      <a:pt x="686281" y="1032761"/>
                      <a:pt x="672479" y="1036125"/>
                      <a:pt x="657651" y="1037152"/>
                    </a:cubicBezTo>
                    <a:lnTo>
                      <a:pt x="658213" y="1036167"/>
                    </a:lnTo>
                    <a:cubicBezTo>
                      <a:pt x="653781" y="1037276"/>
                      <a:pt x="649459" y="1038370"/>
                      <a:pt x="645178" y="1039450"/>
                    </a:cubicBezTo>
                    <a:cubicBezTo>
                      <a:pt x="640813" y="1040188"/>
                      <a:pt x="636491" y="1040928"/>
                      <a:pt x="632101" y="1041666"/>
                    </a:cubicBezTo>
                    <a:cubicBezTo>
                      <a:pt x="623305" y="1043047"/>
                      <a:pt x="614194" y="1044238"/>
                      <a:pt x="604059" y="1044661"/>
                    </a:cubicBezTo>
                    <a:cubicBezTo>
                      <a:pt x="609106" y="1043718"/>
                      <a:pt x="610557" y="1041735"/>
                      <a:pt x="610570" y="1040257"/>
                    </a:cubicBezTo>
                    <a:cubicBezTo>
                      <a:pt x="603909" y="1040093"/>
                      <a:pt x="597726" y="1040681"/>
                      <a:pt x="591721" y="1041680"/>
                    </a:cubicBezTo>
                    <a:cubicBezTo>
                      <a:pt x="585661" y="1042145"/>
                      <a:pt x="579766" y="1042951"/>
                      <a:pt x="573789" y="1043841"/>
                    </a:cubicBezTo>
                    <a:cubicBezTo>
                      <a:pt x="561834" y="1045468"/>
                      <a:pt x="549441" y="1047766"/>
                      <a:pt x="535160" y="1046097"/>
                    </a:cubicBezTo>
                    <a:cubicBezTo>
                      <a:pt x="527678" y="1042049"/>
                      <a:pt x="510675" y="1043471"/>
                      <a:pt x="514082" y="1036659"/>
                    </a:cubicBezTo>
                    <a:cubicBezTo>
                      <a:pt x="491102" y="1035291"/>
                      <a:pt x="522631" y="1045523"/>
                      <a:pt x="500403" y="1043334"/>
                    </a:cubicBezTo>
                    <a:lnTo>
                      <a:pt x="502510" y="1043785"/>
                    </a:lnTo>
                    <a:cubicBezTo>
                      <a:pt x="495232" y="1044374"/>
                      <a:pt x="488148" y="1044812"/>
                      <a:pt x="481335" y="1043882"/>
                    </a:cubicBezTo>
                    <a:cubicBezTo>
                      <a:pt x="474524" y="1042883"/>
                      <a:pt x="467889" y="1041542"/>
                      <a:pt x="461323" y="1040188"/>
                    </a:cubicBezTo>
                    <a:cubicBezTo>
                      <a:pt x="448246" y="1037125"/>
                      <a:pt x="435184" y="1035634"/>
                      <a:pt x="421533" y="1033637"/>
                    </a:cubicBezTo>
                    <a:cubicBezTo>
                      <a:pt x="416007" y="1029670"/>
                      <a:pt x="407703" y="1023364"/>
                      <a:pt x="395393" y="1019575"/>
                    </a:cubicBezTo>
                    <a:cubicBezTo>
                      <a:pt x="389729" y="1022010"/>
                      <a:pt x="380579" y="1021352"/>
                      <a:pt x="372181" y="1020287"/>
                    </a:cubicBezTo>
                    <a:cubicBezTo>
                      <a:pt x="366449" y="1017086"/>
                      <a:pt x="360718" y="1013912"/>
                      <a:pt x="352140" y="1010260"/>
                    </a:cubicBezTo>
                    <a:cubicBezTo>
                      <a:pt x="361661" y="1018385"/>
                      <a:pt x="343948" y="1010191"/>
                      <a:pt x="339776" y="1010164"/>
                    </a:cubicBezTo>
                    <a:cubicBezTo>
                      <a:pt x="347230" y="1008632"/>
                      <a:pt x="339776" y="1004460"/>
                      <a:pt x="352756" y="1006074"/>
                    </a:cubicBezTo>
                    <a:cubicBezTo>
                      <a:pt x="331596" y="993106"/>
                      <a:pt x="333743" y="1011983"/>
                      <a:pt x="311981" y="997196"/>
                    </a:cubicBezTo>
                    <a:lnTo>
                      <a:pt x="310517" y="990180"/>
                    </a:lnTo>
                    <a:cubicBezTo>
                      <a:pt x="314375" y="993448"/>
                      <a:pt x="319531" y="993448"/>
                      <a:pt x="324154" y="995460"/>
                    </a:cubicBezTo>
                    <a:cubicBezTo>
                      <a:pt x="320284" y="992163"/>
                      <a:pt x="307740" y="982821"/>
                      <a:pt x="298562" y="982410"/>
                    </a:cubicBezTo>
                    <a:cubicBezTo>
                      <a:pt x="293541" y="983163"/>
                      <a:pt x="313909" y="995542"/>
                      <a:pt x="294267" y="988484"/>
                    </a:cubicBezTo>
                    <a:cubicBezTo>
                      <a:pt x="296962" y="985241"/>
                      <a:pt x="293514" y="983901"/>
                      <a:pt x="288864" y="981931"/>
                    </a:cubicBezTo>
                    <a:cubicBezTo>
                      <a:pt x="284405" y="979620"/>
                      <a:pt x="278810" y="976446"/>
                      <a:pt x="277073" y="970482"/>
                    </a:cubicBezTo>
                    <a:cubicBezTo>
                      <a:pt x="273928" y="972329"/>
                      <a:pt x="264488" y="970154"/>
                      <a:pt x="257895" y="964546"/>
                    </a:cubicBezTo>
                    <a:cubicBezTo>
                      <a:pt x="257472" y="962877"/>
                      <a:pt x="258853" y="963397"/>
                      <a:pt x="260044" y="963124"/>
                    </a:cubicBezTo>
                    <a:cubicBezTo>
                      <a:pt x="247487" y="953535"/>
                      <a:pt x="251837" y="966242"/>
                      <a:pt x="239812" y="957844"/>
                    </a:cubicBezTo>
                    <a:cubicBezTo>
                      <a:pt x="239033" y="954328"/>
                      <a:pt x="250673" y="957597"/>
                      <a:pt x="245735" y="951278"/>
                    </a:cubicBezTo>
                    <a:cubicBezTo>
                      <a:pt x="238842" y="940704"/>
                      <a:pt x="238047" y="949020"/>
                      <a:pt x="228869" y="938857"/>
                    </a:cubicBezTo>
                    <a:cubicBezTo>
                      <a:pt x="230825" y="943029"/>
                      <a:pt x="222673" y="945259"/>
                      <a:pt x="215698" y="940895"/>
                    </a:cubicBezTo>
                    <a:cubicBezTo>
                      <a:pt x="217476" y="937038"/>
                      <a:pt x="221551" y="932019"/>
                      <a:pt x="232536" y="939144"/>
                    </a:cubicBezTo>
                    <a:cubicBezTo>
                      <a:pt x="228897" y="932551"/>
                      <a:pt x="221388" y="923292"/>
                      <a:pt x="232850" y="926697"/>
                    </a:cubicBezTo>
                    <a:cubicBezTo>
                      <a:pt x="224712" y="923934"/>
                      <a:pt x="215520" y="919722"/>
                      <a:pt x="207271" y="914030"/>
                    </a:cubicBezTo>
                    <a:cubicBezTo>
                      <a:pt x="198940" y="908410"/>
                      <a:pt x="190419" y="902664"/>
                      <a:pt x="181624" y="898779"/>
                    </a:cubicBezTo>
                    <a:cubicBezTo>
                      <a:pt x="181419" y="895291"/>
                      <a:pt x="177452" y="891228"/>
                      <a:pt x="172377" y="886195"/>
                    </a:cubicBezTo>
                    <a:cubicBezTo>
                      <a:pt x="164198" y="881749"/>
                      <a:pt x="153433" y="885046"/>
                      <a:pt x="149794" y="877741"/>
                    </a:cubicBezTo>
                    <a:cubicBezTo>
                      <a:pt x="144966" y="876648"/>
                      <a:pt x="148563" y="882147"/>
                      <a:pt x="147372" y="883897"/>
                    </a:cubicBezTo>
                    <a:lnTo>
                      <a:pt x="136444" y="875361"/>
                    </a:lnTo>
                    <a:cubicBezTo>
                      <a:pt x="132887" y="867236"/>
                      <a:pt x="148632" y="878617"/>
                      <a:pt x="147454" y="872353"/>
                    </a:cubicBezTo>
                    <a:lnTo>
                      <a:pt x="140369" y="861519"/>
                    </a:lnTo>
                    <a:cubicBezTo>
                      <a:pt x="130713" y="854871"/>
                      <a:pt x="132847" y="865389"/>
                      <a:pt x="132847" y="869877"/>
                    </a:cubicBezTo>
                    <a:cubicBezTo>
                      <a:pt x="127963" y="858276"/>
                      <a:pt x="119674" y="860766"/>
                      <a:pt x="116720" y="852176"/>
                    </a:cubicBezTo>
                    <a:cubicBezTo>
                      <a:pt x="128824" y="865431"/>
                      <a:pt x="118976" y="838922"/>
                      <a:pt x="133107" y="856731"/>
                    </a:cubicBezTo>
                    <a:cubicBezTo>
                      <a:pt x="133107" y="856731"/>
                      <a:pt x="131998" y="854652"/>
                      <a:pt x="131027" y="852477"/>
                    </a:cubicBezTo>
                    <a:cubicBezTo>
                      <a:pt x="130028" y="850329"/>
                      <a:pt x="129030" y="848182"/>
                      <a:pt x="129030" y="848182"/>
                    </a:cubicBezTo>
                    <a:cubicBezTo>
                      <a:pt x="131587" y="844996"/>
                      <a:pt x="140329" y="855733"/>
                      <a:pt x="144255" y="854761"/>
                    </a:cubicBezTo>
                    <a:cubicBezTo>
                      <a:pt x="136197" y="843149"/>
                      <a:pt x="130945" y="842847"/>
                      <a:pt x="123573" y="831481"/>
                    </a:cubicBezTo>
                    <a:cubicBezTo>
                      <a:pt x="130835" y="830550"/>
                      <a:pt x="132914" y="845023"/>
                      <a:pt x="142257" y="845966"/>
                    </a:cubicBezTo>
                    <a:cubicBezTo>
                      <a:pt x="135637" y="830195"/>
                      <a:pt x="124365" y="824519"/>
                      <a:pt x="126527" y="816899"/>
                    </a:cubicBezTo>
                    <a:cubicBezTo>
                      <a:pt x="133065" y="822028"/>
                      <a:pt x="135063" y="835434"/>
                      <a:pt x="142270" y="834422"/>
                    </a:cubicBezTo>
                    <a:cubicBezTo>
                      <a:pt x="142832" y="829141"/>
                      <a:pt x="147318" y="821768"/>
                      <a:pt x="135746" y="811113"/>
                    </a:cubicBezTo>
                    <a:cubicBezTo>
                      <a:pt x="130097" y="808746"/>
                      <a:pt x="133639" y="817747"/>
                      <a:pt x="137689" y="823437"/>
                    </a:cubicBezTo>
                    <a:lnTo>
                      <a:pt x="140123" y="822795"/>
                    </a:lnTo>
                    <a:lnTo>
                      <a:pt x="137346" y="826009"/>
                    </a:lnTo>
                    <a:cubicBezTo>
                      <a:pt x="135821" y="822726"/>
                      <a:pt x="132811" y="819262"/>
                      <a:pt x="129635" y="815834"/>
                    </a:cubicBezTo>
                    <a:lnTo>
                      <a:pt x="120937" y="805895"/>
                    </a:lnTo>
                    <a:lnTo>
                      <a:pt x="120727" y="807830"/>
                    </a:lnTo>
                    <a:cubicBezTo>
                      <a:pt x="120700" y="807995"/>
                      <a:pt x="120645" y="808090"/>
                      <a:pt x="120659" y="808241"/>
                    </a:cubicBezTo>
                    <a:cubicBezTo>
                      <a:pt x="119483" y="805874"/>
                      <a:pt x="118785" y="803576"/>
                      <a:pt x="119085" y="802004"/>
                    </a:cubicBezTo>
                    <a:lnTo>
                      <a:pt x="120866" y="805641"/>
                    </a:lnTo>
                    <a:lnTo>
                      <a:pt x="119755" y="800759"/>
                    </a:lnTo>
                    <a:cubicBezTo>
                      <a:pt x="119373" y="801004"/>
                      <a:pt x="119154" y="801457"/>
                      <a:pt x="119045" y="802071"/>
                    </a:cubicBezTo>
                    <a:cubicBezTo>
                      <a:pt x="118798" y="801019"/>
                      <a:pt x="118757" y="800034"/>
                      <a:pt x="118990" y="799199"/>
                    </a:cubicBezTo>
                    <a:cubicBezTo>
                      <a:pt x="114680" y="791745"/>
                      <a:pt x="103725" y="785097"/>
                      <a:pt x="102876" y="776534"/>
                    </a:cubicBezTo>
                    <a:lnTo>
                      <a:pt x="112342" y="788256"/>
                    </a:lnTo>
                    <a:cubicBezTo>
                      <a:pt x="115885" y="785137"/>
                      <a:pt x="111590" y="775932"/>
                      <a:pt x="108540" y="765113"/>
                    </a:cubicBezTo>
                    <a:cubicBezTo>
                      <a:pt x="103259" y="757000"/>
                      <a:pt x="95955" y="737536"/>
                      <a:pt x="91318" y="743445"/>
                    </a:cubicBezTo>
                    <a:lnTo>
                      <a:pt x="95230" y="749929"/>
                    </a:lnTo>
                    <a:cubicBezTo>
                      <a:pt x="86120" y="750353"/>
                      <a:pt x="91769" y="731162"/>
                      <a:pt x="83658" y="737125"/>
                    </a:cubicBezTo>
                    <a:cubicBezTo>
                      <a:pt x="83589" y="739615"/>
                      <a:pt x="85573" y="741640"/>
                      <a:pt x="87132" y="744252"/>
                    </a:cubicBezTo>
                    <a:cubicBezTo>
                      <a:pt x="81948" y="739451"/>
                      <a:pt x="77613" y="742652"/>
                      <a:pt x="80279" y="753650"/>
                    </a:cubicBezTo>
                    <a:lnTo>
                      <a:pt x="89677" y="757985"/>
                    </a:lnTo>
                    <a:cubicBezTo>
                      <a:pt x="88350" y="769666"/>
                      <a:pt x="99867" y="771035"/>
                      <a:pt x="102056" y="783263"/>
                    </a:cubicBezTo>
                    <a:cubicBezTo>
                      <a:pt x="100018" y="783892"/>
                      <a:pt x="100182" y="786368"/>
                      <a:pt x="97939" y="784468"/>
                    </a:cubicBezTo>
                    <a:cubicBezTo>
                      <a:pt x="93849" y="774481"/>
                      <a:pt x="85902" y="762664"/>
                      <a:pt x="80594" y="758082"/>
                    </a:cubicBezTo>
                    <a:cubicBezTo>
                      <a:pt x="86202" y="770064"/>
                      <a:pt x="75588" y="760188"/>
                      <a:pt x="77995" y="766821"/>
                    </a:cubicBezTo>
                    <a:cubicBezTo>
                      <a:pt x="69542" y="748698"/>
                      <a:pt x="66450" y="763157"/>
                      <a:pt x="57039" y="743322"/>
                    </a:cubicBezTo>
                    <a:lnTo>
                      <a:pt x="66217" y="748328"/>
                    </a:lnTo>
                    <a:cubicBezTo>
                      <a:pt x="59530" y="730341"/>
                      <a:pt x="51172" y="733693"/>
                      <a:pt x="44319" y="727934"/>
                    </a:cubicBezTo>
                    <a:cubicBezTo>
                      <a:pt x="42472" y="720794"/>
                      <a:pt x="47151" y="708673"/>
                      <a:pt x="40256" y="698688"/>
                    </a:cubicBezTo>
                    <a:cubicBezTo>
                      <a:pt x="39394" y="682179"/>
                      <a:pt x="30858" y="688800"/>
                      <a:pt x="26072" y="676666"/>
                    </a:cubicBezTo>
                    <a:cubicBezTo>
                      <a:pt x="31543" y="677228"/>
                      <a:pt x="37711" y="688334"/>
                      <a:pt x="41528" y="695078"/>
                    </a:cubicBezTo>
                    <a:cubicBezTo>
                      <a:pt x="41459" y="694189"/>
                      <a:pt x="41227" y="693409"/>
                      <a:pt x="40940" y="692533"/>
                    </a:cubicBezTo>
                    <a:cubicBezTo>
                      <a:pt x="41309" y="693231"/>
                      <a:pt x="41761" y="693873"/>
                      <a:pt x="42486" y="693942"/>
                    </a:cubicBezTo>
                    <a:cubicBezTo>
                      <a:pt x="42623" y="688444"/>
                      <a:pt x="37466" y="681289"/>
                      <a:pt x="34675" y="675818"/>
                    </a:cubicBezTo>
                    <a:cubicBezTo>
                      <a:pt x="32007" y="670306"/>
                      <a:pt x="30804" y="666927"/>
                      <a:pt x="37179" y="669855"/>
                    </a:cubicBezTo>
                    <a:cubicBezTo>
                      <a:pt x="41021" y="690850"/>
                      <a:pt x="56574" y="702998"/>
                      <a:pt x="67011" y="720876"/>
                    </a:cubicBezTo>
                    <a:cubicBezTo>
                      <a:pt x="68871" y="727947"/>
                      <a:pt x="73317" y="734089"/>
                      <a:pt x="73139" y="739026"/>
                    </a:cubicBezTo>
                    <a:cubicBezTo>
                      <a:pt x="78598" y="739054"/>
                      <a:pt x="83220" y="737618"/>
                      <a:pt x="83946" y="729767"/>
                    </a:cubicBezTo>
                    <a:cubicBezTo>
                      <a:pt x="76805" y="722822"/>
                      <a:pt x="73281" y="724063"/>
                      <a:pt x="69086" y="718856"/>
                    </a:cubicBezTo>
                    <a:lnTo>
                      <a:pt x="64519" y="710976"/>
                    </a:lnTo>
                    <a:lnTo>
                      <a:pt x="65480" y="716102"/>
                    </a:lnTo>
                    <a:lnTo>
                      <a:pt x="63210" y="708190"/>
                    </a:lnTo>
                    <a:lnTo>
                      <a:pt x="49216" y="678362"/>
                    </a:lnTo>
                    <a:lnTo>
                      <a:pt x="45740" y="681947"/>
                    </a:lnTo>
                    <a:cubicBezTo>
                      <a:pt x="38724" y="670073"/>
                      <a:pt x="33321" y="643947"/>
                      <a:pt x="28205" y="646328"/>
                    </a:cubicBezTo>
                    <a:cubicBezTo>
                      <a:pt x="31393" y="647353"/>
                      <a:pt x="31447" y="641444"/>
                      <a:pt x="28793" y="635918"/>
                    </a:cubicBezTo>
                    <a:lnTo>
                      <a:pt x="34648" y="642511"/>
                    </a:lnTo>
                    <a:cubicBezTo>
                      <a:pt x="37288" y="638161"/>
                      <a:pt x="32856" y="619011"/>
                      <a:pt x="38109" y="624209"/>
                    </a:cubicBezTo>
                    <a:cubicBezTo>
                      <a:pt x="34826" y="605292"/>
                      <a:pt x="29764" y="607152"/>
                      <a:pt x="29204" y="587920"/>
                    </a:cubicBezTo>
                    <a:cubicBezTo>
                      <a:pt x="27288" y="573215"/>
                      <a:pt x="10287" y="568988"/>
                      <a:pt x="11299" y="542383"/>
                    </a:cubicBezTo>
                    <a:cubicBezTo>
                      <a:pt x="16702" y="537486"/>
                      <a:pt x="17234" y="560959"/>
                      <a:pt x="22378" y="549360"/>
                    </a:cubicBezTo>
                    <a:cubicBezTo>
                      <a:pt x="22009" y="536954"/>
                      <a:pt x="20477" y="529443"/>
                      <a:pt x="18192" y="523726"/>
                    </a:cubicBezTo>
                    <a:cubicBezTo>
                      <a:pt x="16031" y="518009"/>
                      <a:pt x="13679" y="514123"/>
                      <a:pt x="10710" y="508995"/>
                    </a:cubicBezTo>
                    <a:cubicBezTo>
                      <a:pt x="8316" y="516764"/>
                      <a:pt x="6032" y="509787"/>
                      <a:pt x="2681" y="509746"/>
                    </a:cubicBezTo>
                    <a:lnTo>
                      <a:pt x="4965" y="498775"/>
                    </a:lnTo>
                    <a:cubicBezTo>
                      <a:pt x="9752" y="501375"/>
                      <a:pt x="3147" y="504589"/>
                      <a:pt x="8056" y="510349"/>
                    </a:cubicBezTo>
                    <a:cubicBezTo>
                      <a:pt x="10519" y="504165"/>
                      <a:pt x="11723" y="500390"/>
                      <a:pt x="12037" y="490473"/>
                    </a:cubicBezTo>
                    <a:lnTo>
                      <a:pt x="15566" y="495329"/>
                    </a:lnTo>
                    <a:cubicBezTo>
                      <a:pt x="17303" y="488038"/>
                      <a:pt x="12968" y="478614"/>
                      <a:pt x="18930" y="477642"/>
                    </a:cubicBezTo>
                    <a:cubicBezTo>
                      <a:pt x="18930" y="477642"/>
                      <a:pt x="17303" y="473881"/>
                      <a:pt x="15675" y="470133"/>
                    </a:cubicBezTo>
                    <a:cubicBezTo>
                      <a:pt x="13952" y="466345"/>
                      <a:pt x="12899" y="462569"/>
                      <a:pt x="12899" y="462569"/>
                    </a:cubicBezTo>
                    <a:cubicBezTo>
                      <a:pt x="19108" y="449245"/>
                      <a:pt x="14006" y="445019"/>
                      <a:pt x="13404" y="434158"/>
                    </a:cubicBezTo>
                    <a:lnTo>
                      <a:pt x="9452" y="443474"/>
                    </a:lnTo>
                    <a:lnTo>
                      <a:pt x="12953" y="431162"/>
                    </a:lnTo>
                    <a:cubicBezTo>
                      <a:pt x="11558" y="422053"/>
                      <a:pt x="6429" y="438153"/>
                      <a:pt x="7469" y="423420"/>
                    </a:cubicBezTo>
                    <a:cubicBezTo>
                      <a:pt x="12790" y="434445"/>
                      <a:pt x="13528" y="410138"/>
                      <a:pt x="21119" y="412806"/>
                    </a:cubicBezTo>
                    <a:cubicBezTo>
                      <a:pt x="19561" y="419318"/>
                      <a:pt x="17043" y="431368"/>
                      <a:pt x="21722" y="429768"/>
                    </a:cubicBezTo>
                    <a:cubicBezTo>
                      <a:pt x="22597" y="424980"/>
                      <a:pt x="27385" y="417129"/>
                      <a:pt x="32856" y="411260"/>
                    </a:cubicBezTo>
                    <a:cubicBezTo>
                      <a:pt x="31433" y="412081"/>
                      <a:pt x="35236" y="401562"/>
                      <a:pt x="33649" y="400728"/>
                    </a:cubicBezTo>
                    <a:lnTo>
                      <a:pt x="14130" y="405584"/>
                    </a:lnTo>
                    <a:cubicBezTo>
                      <a:pt x="11928" y="398457"/>
                      <a:pt x="32869" y="393327"/>
                      <a:pt x="34141" y="385558"/>
                    </a:cubicBezTo>
                    <a:cubicBezTo>
                      <a:pt x="33212" y="399333"/>
                      <a:pt x="36535" y="383533"/>
                      <a:pt x="39954" y="387269"/>
                    </a:cubicBezTo>
                    <a:cubicBezTo>
                      <a:pt x="40516" y="379074"/>
                      <a:pt x="39491" y="369882"/>
                      <a:pt x="40612" y="361170"/>
                    </a:cubicBezTo>
                    <a:cubicBezTo>
                      <a:pt x="41569" y="352415"/>
                      <a:pt x="43088" y="343634"/>
                      <a:pt x="46275" y="335741"/>
                    </a:cubicBezTo>
                    <a:lnTo>
                      <a:pt x="48162" y="341458"/>
                    </a:lnTo>
                    <a:cubicBezTo>
                      <a:pt x="48654" y="329475"/>
                      <a:pt x="54113" y="334825"/>
                      <a:pt x="54755" y="319805"/>
                    </a:cubicBezTo>
                    <a:cubicBezTo>
                      <a:pt x="54331" y="313786"/>
                      <a:pt x="50350" y="330802"/>
                      <a:pt x="50488" y="320257"/>
                    </a:cubicBezTo>
                    <a:cubicBezTo>
                      <a:pt x="72688" y="266076"/>
                      <a:pt x="107076" y="215082"/>
                      <a:pt x="142010" y="173445"/>
                    </a:cubicBezTo>
                    <a:cubicBezTo>
                      <a:pt x="146265" y="178916"/>
                      <a:pt x="160655" y="159971"/>
                      <a:pt x="168300" y="154445"/>
                    </a:cubicBezTo>
                    <a:cubicBezTo>
                      <a:pt x="170162" y="148809"/>
                      <a:pt x="164730" y="150245"/>
                      <a:pt x="162227" y="155785"/>
                    </a:cubicBezTo>
                    <a:cubicBezTo>
                      <a:pt x="167029" y="144651"/>
                      <a:pt x="171748" y="141943"/>
                      <a:pt x="179819" y="133749"/>
                    </a:cubicBezTo>
                    <a:cubicBezTo>
                      <a:pt x="186685" y="134912"/>
                      <a:pt x="193060" y="127319"/>
                      <a:pt x="197779" y="120125"/>
                    </a:cubicBezTo>
                    <a:cubicBezTo>
                      <a:pt x="196984" y="124407"/>
                      <a:pt x="203208" y="124380"/>
                      <a:pt x="189926" y="132642"/>
                    </a:cubicBezTo>
                    <a:cubicBezTo>
                      <a:pt x="194030" y="131164"/>
                      <a:pt x="181446" y="152693"/>
                      <a:pt x="197915" y="138782"/>
                    </a:cubicBezTo>
                    <a:cubicBezTo>
                      <a:pt x="206437" y="118305"/>
                      <a:pt x="223165" y="100660"/>
                      <a:pt x="242932" y="85340"/>
                    </a:cubicBezTo>
                    <a:cubicBezTo>
                      <a:pt x="255694" y="79076"/>
                      <a:pt x="259673" y="72989"/>
                      <a:pt x="267279" y="72345"/>
                    </a:cubicBezTo>
                    <a:lnTo>
                      <a:pt x="265282" y="76313"/>
                    </a:lnTo>
                    <a:cubicBezTo>
                      <a:pt x="272326" y="73632"/>
                      <a:pt x="271752" y="69911"/>
                      <a:pt x="272532" y="66846"/>
                    </a:cubicBezTo>
                    <a:cubicBezTo>
                      <a:pt x="282818" y="60979"/>
                      <a:pt x="280534" y="70075"/>
                      <a:pt x="278563" y="74028"/>
                    </a:cubicBezTo>
                    <a:cubicBezTo>
                      <a:pt x="289506" y="65985"/>
                      <a:pt x="296004" y="60104"/>
                      <a:pt x="302912" y="54345"/>
                    </a:cubicBezTo>
                    <a:cubicBezTo>
                      <a:pt x="309750" y="48518"/>
                      <a:pt x="317056" y="42841"/>
                      <a:pt x="330255" y="37001"/>
                    </a:cubicBezTo>
                    <a:cubicBezTo>
                      <a:pt x="336698" y="36344"/>
                      <a:pt x="334208" y="43881"/>
                      <a:pt x="346149" y="38847"/>
                    </a:cubicBezTo>
                    <a:cubicBezTo>
                      <a:pt x="365328" y="30804"/>
                      <a:pt x="382220" y="21626"/>
                      <a:pt x="400850" y="16702"/>
                    </a:cubicBezTo>
                    <a:cubicBezTo>
                      <a:pt x="410043" y="13857"/>
                      <a:pt x="419384" y="11230"/>
                      <a:pt x="429165" y="8933"/>
                    </a:cubicBezTo>
                    <a:cubicBezTo>
                      <a:pt x="439000" y="6921"/>
                      <a:pt x="449492" y="6401"/>
                      <a:pt x="460516" y="5813"/>
                    </a:cubicBezTo>
                    <a:lnTo>
                      <a:pt x="471965" y="9233"/>
                    </a:lnTo>
                    <a:close/>
                  </a:path>
                </a:pathLst>
              </a:custGeom>
              <a:solidFill>
                <a:srgbClr val="141E55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CBEB25A2-59E2-41EE-B1DF-FFEF6F42F8AF}"/>
              </a:ext>
            </a:extLst>
          </p:cNvPr>
          <p:cNvGrpSpPr>
            <a:grpSpLocks/>
          </p:cNvGrpSpPr>
          <p:nvPr/>
        </p:nvGrpSpPr>
        <p:grpSpPr>
          <a:xfrm>
            <a:off x="5125604" y="2422312"/>
            <a:ext cx="2348515" cy="403853"/>
            <a:chOff x="981952" y="1948947"/>
            <a:chExt cx="4005707" cy="691406"/>
          </a:xfrm>
        </p:grpSpPr>
        <p:grpSp>
          <p:nvGrpSpPr>
            <p:cNvPr id="30" name="组合 29">
              <a:extLst>
                <a:ext uri="{FF2B5EF4-FFF2-40B4-BE49-F238E27FC236}">
                  <a16:creationId xmlns:a16="http://schemas.microsoft.com/office/drawing/2014/main" id="{B446C324-EFCD-4F2D-8A10-A154E720FF01}"/>
                </a:ext>
              </a:extLst>
            </p:cNvPr>
            <p:cNvGrpSpPr/>
            <p:nvPr/>
          </p:nvGrpSpPr>
          <p:grpSpPr>
            <a:xfrm>
              <a:off x="1240778" y="1948947"/>
              <a:ext cx="3114769" cy="626267"/>
              <a:chOff x="1240778" y="1612431"/>
              <a:chExt cx="3114769" cy="626267"/>
            </a:xfrm>
          </p:grpSpPr>
          <p:sp>
            <p:nvSpPr>
              <p:cNvPr id="156" name="文本框 155">
                <a:extLst>
                  <a:ext uri="{FF2B5EF4-FFF2-40B4-BE49-F238E27FC236}">
                    <a16:creationId xmlns:a16="http://schemas.microsoft.com/office/drawing/2014/main" id="{1E6F95A3-EFDD-4768-BD33-DFFFADAE07BE}"/>
                  </a:ext>
                </a:extLst>
              </p:cNvPr>
              <p:cNvSpPr txBox="1"/>
              <p:nvPr/>
            </p:nvSpPr>
            <p:spPr>
              <a:xfrm>
                <a:off x="1678281" y="1764469"/>
                <a:ext cx="2677266" cy="474229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0" i="0" u="none" strike="noStrike" kern="1200" cap="none" spc="60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《</a:t>
                </a:r>
                <a:r>
                  <a:rPr kumimoji="0" lang="zh-CN" altLang="en-US" sz="1200" b="0" i="0" u="none" strike="noStrike" kern="1200" cap="none" spc="60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课文朗读</a:t>
                </a:r>
                <a:r>
                  <a:rPr kumimoji="0" lang="en-US" altLang="zh-CN" sz="1200" b="0" i="0" u="none" strike="noStrike" kern="1200" cap="none" spc="60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》</a:t>
                </a:r>
                <a:endParaRPr kumimoji="0" lang="zh-CN" altLang="en-US" sz="1200" b="0" i="0" u="none" strike="noStrike" kern="1200" cap="none" spc="60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58" name="文本框 157">
                <a:extLst>
                  <a:ext uri="{FF2B5EF4-FFF2-40B4-BE49-F238E27FC236}">
                    <a16:creationId xmlns:a16="http://schemas.microsoft.com/office/drawing/2014/main" id="{DA5732F8-0DD0-4AC4-8292-ADCACC53BF4A}"/>
                  </a:ext>
                </a:extLst>
              </p:cNvPr>
              <p:cNvSpPr txBox="1"/>
              <p:nvPr/>
            </p:nvSpPr>
            <p:spPr>
              <a:xfrm>
                <a:off x="1242282" y="1693125"/>
                <a:ext cx="621195" cy="526921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贰</a:t>
                </a:r>
              </a:p>
            </p:txBody>
          </p:sp>
          <p:sp>
            <p:nvSpPr>
              <p:cNvPr id="159" name="任意多边形: 形状 158">
                <a:extLst>
                  <a:ext uri="{FF2B5EF4-FFF2-40B4-BE49-F238E27FC236}">
                    <a16:creationId xmlns:a16="http://schemas.microsoft.com/office/drawing/2014/main" id="{5604732A-FC06-49CC-9D55-D5AE34DC7D30}"/>
                  </a:ext>
                </a:extLst>
              </p:cNvPr>
              <p:cNvSpPr/>
              <p:nvPr/>
            </p:nvSpPr>
            <p:spPr>
              <a:xfrm>
                <a:off x="1240778" y="1612431"/>
                <a:ext cx="624203" cy="623057"/>
              </a:xfrm>
              <a:custGeom>
                <a:avLst/>
                <a:gdLst>
                  <a:gd name="connsiteX0" fmla="*/ 348338 w 1048599"/>
                  <a:gd name="connsiteY0" fmla="*/ 940580 h 1046677"/>
                  <a:gd name="connsiteX1" fmla="*/ 374696 w 1048599"/>
                  <a:gd name="connsiteY1" fmla="*/ 946490 h 1046677"/>
                  <a:gd name="connsiteX2" fmla="*/ 361688 w 1048599"/>
                  <a:gd name="connsiteY2" fmla="*/ 948048 h 1046677"/>
                  <a:gd name="connsiteX3" fmla="*/ 365067 w 1048599"/>
                  <a:gd name="connsiteY3" fmla="*/ 947146 h 1046677"/>
                  <a:gd name="connsiteX4" fmla="*/ 348338 w 1048599"/>
                  <a:gd name="connsiteY4" fmla="*/ 940580 h 1046677"/>
                  <a:gd name="connsiteX5" fmla="*/ 864227 w 1048599"/>
                  <a:gd name="connsiteY5" fmla="*/ 938297 h 1046677"/>
                  <a:gd name="connsiteX6" fmla="*/ 872584 w 1048599"/>
                  <a:gd name="connsiteY6" fmla="*/ 939022 h 1046677"/>
                  <a:gd name="connsiteX7" fmla="*/ 872926 w 1048599"/>
                  <a:gd name="connsiteY7" fmla="*/ 938571 h 1046677"/>
                  <a:gd name="connsiteX8" fmla="*/ 873226 w 1048599"/>
                  <a:gd name="connsiteY8" fmla="*/ 939063 h 1046677"/>
                  <a:gd name="connsiteX9" fmla="*/ 872590 w 1048599"/>
                  <a:gd name="connsiteY9" fmla="*/ 939022 h 1046677"/>
                  <a:gd name="connsiteX10" fmla="*/ 872597 w 1048599"/>
                  <a:gd name="connsiteY10" fmla="*/ 939023 h 1046677"/>
                  <a:gd name="connsiteX11" fmla="*/ 864923 w 1048599"/>
                  <a:gd name="connsiteY11" fmla="*/ 946859 h 1046677"/>
                  <a:gd name="connsiteX12" fmla="*/ 856881 w 1048599"/>
                  <a:gd name="connsiteY12" fmla="*/ 946094 h 1046677"/>
                  <a:gd name="connsiteX13" fmla="*/ 867537 w 1048599"/>
                  <a:gd name="connsiteY13" fmla="*/ 940978 h 1046677"/>
                  <a:gd name="connsiteX14" fmla="*/ 864227 w 1048599"/>
                  <a:gd name="connsiteY14" fmla="*/ 938297 h 1046677"/>
                  <a:gd name="connsiteX15" fmla="*/ 348132 w 1048599"/>
                  <a:gd name="connsiteY15" fmla="*/ 932525 h 1046677"/>
                  <a:gd name="connsiteX16" fmla="*/ 352415 w 1048599"/>
                  <a:gd name="connsiteY16" fmla="*/ 935068 h 1046677"/>
                  <a:gd name="connsiteX17" fmla="*/ 346286 w 1048599"/>
                  <a:gd name="connsiteY17" fmla="*/ 937846 h 1046677"/>
                  <a:gd name="connsiteX18" fmla="*/ 348132 w 1048599"/>
                  <a:gd name="connsiteY18" fmla="*/ 932525 h 1046677"/>
                  <a:gd name="connsiteX19" fmla="*/ 198640 w 1048599"/>
                  <a:gd name="connsiteY19" fmla="*/ 926929 h 1046677"/>
                  <a:gd name="connsiteX20" fmla="*/ 209528 w 1048599"/>
                  <a:gd name="connsiteY20" fmla="*/ 933687 h 1046677"/>
                  <a:gd name="connsiteX21" fmla="*/ 210281 w 1048599"/>
                  <a:gd name="connsiteY21" fmla="*/ 938037 h 1046677"/>
                  <a:gd name="connsiteX22" fmla="*/ 198640 w 1048599"/>
                  <a:gd name="connsiteY22" fmla="*/ 926929 h 1046677"/>
                  <a:gd name="connsiteX23" fmla="*/ 316563 w 1048599"/>
                  <a:gd name="connsiteY23" fmla="*/ 921184 h 1046677"/>
                  <a:gd name="connsiteX24" fmla="*/ 330172 w 1048599"/>
                  <a:gd name="connsiteY24" fmla="*/ 927941 h 1046677"/>
                  <a:gd name="connsiteX25" fmla="*/ 323074 w 1048599"/>
                  <a:gd name="connsiteY25" fmla="*/ 928310 h 1046677"/>
                  <a:gd name="connsiteX26" fmla="*/ 316563 w 1048599"/>
                  <a:gd name="connsiteY26" fmla="*/ 921184 h 1046677"/>
                  <a:gd name="connsiteX27" fmla="*/ 172418 w 1048599"/>
                  <a:gd name="connsiteY27" fmla="*/ 905317 h 1046677"/>
                  <a:gd name="connsiteX28" fmla="*/ 181445 w 1048599"/>
                  <a:gd name="connsiteY28" fmla="*/ 911076 h 1046677"/>
                  <a:gd name="connsiteX29" fmla="*/ 182799 w 1048599"/>
                  <a:gd name="connsiteY29" fmla="*/ 912745 h 1046677"/>
                  <a:gd name="connsiteX30" fmla="*/ 170652 w 1048599"/>
                  <a:gd name="connsiteY30" fmla="*/ 898368 h 1046677"/>
                  <a:gd name="connsiteX31" fmla="*/ 182251 w 1048599"/>
                  <a:gd name="connsiteY31" fmla="*/ 906575 h 1046677"/>
                  <a:gd name="connsiteX32" fmla="*/ 169545 w 1048599"/>
                  <a:gd name="connsiteY32" fmla="*/ 900173 h 1046677"/>
                  <a:gd name="connsiteX33" fmla="*/ 164168 w 1048599"/>
                  <a:gd name="connsiteY33" fmla="*/ 888738 h 1046677"/>
                  <a:gd name="connsiteX34" fmla="*/ 169025 w 1048599"/>
                  <a:gd name="connsiteY34" fmla="*/ 892336 h 1046677"/>
                  <a:gd name="connsiteX35" fmla="*/ 174155 w 1048599"/>
                  <a:gd name="connsiteY35" fmla="*/ 895619 h 1046677"/>
                  <a:gd name="connsiteX36" fmla="*/ 178121 w 1048599"/>
                  <a:gd name="connsiteY36" fmla="*/ 899776 h 1046677"/>
                  <a:gd name="connsiteX37" fmla="*/ 164168 w 1048599"/>
                  <a:gd name="connsiteY37" fmla="*/ 888738 h 1046677"/>
                  <a:gd name="connsiteX38" fmla="*/ 89826 w 1048599"/>
                  <a:gd name="connsiteY38" fmla="*/ 812959 h 1046677"/>
                  <a:gd name="connsiteX39" fmla="*/ 97390 w 1048599"/>
                  <a:gd name="connsiteY39" fmla="*/ 815886 h 1046677"/>
                  <a:gd name="connsiteX40" fmla="*/ 105214 w 1048599"/>
                  <a:gd name="connsiteY40" fmla="*/ 818498 h 1046677"/>
                  <a:gd name="connsiteX41" fmla="*/ 127401 w 1048599"/>
                  <a:gd name="connsiteY41" fmla="*/ 840809 h 1046677"/>
                  <a:gd name="connsiteX42" fmla="*/ 119344 w 1048599"/>
                  <a:gd name="connsiteY42" fmla="*/ 849727 h 1046677"/>
                  <a:gd name="connsiteX43" fmla="*/ 103039 w 1048599"/>
                  <a:gd name="connsiteY43" fmla="*/ 829428 h 1046677"/>
                  <a:gd name="connsiteX44" fmla="*/ 105419 w 1048599"/>
                  <a:gd name="connsiteY44" fmla="*/ 824722 h 1046677"/>
                  <a:gd name="connsiteX45" fmla="*/ 89826 w 1048599"/>
                  <a:gd name="connsiteY45" fmla="*/ 812959 h 1046677"/>
                  <a:gd name="connsiteX46" fmla="*/ 120657 w 1048599"/>
                  <a:gd name="connsiteY46" fmla="*/ 808253 h 1046677"/>
                  <a:gd name="connsiteX47" fmla="*/ 125198 w 1048599"/>
                  <a:gd name="connsiteY47" fmla="*/ 814819 h 1046677"/>
                  <a:gd name="connsiteX48" fmla="*/ 109290 w 1048599"/>
                  <a:gd name="connsiteY48" fmla="*/ 817035 h 1046677"/>
                  <a:gd name="connsiteX49" fmla="*/ 108949 w 1048599"/>
                  <a:gd name="connsiteY49" fmla="*/ 808335 h 1046677"/>
                  <a:gd name="connsiteX50" fmla="*/ 109509 w 1048599"/>
                  <a:gd name="connsiteY50" fmla="*/ 810222 h 1046677"/>
                  <a:gd name="connsiteX51" fmla="*/ 120657 w 1048599"/>
                  <a:gd name="connsiteY51" fmla="*/ 808253 h 1046677"/>
                  <a:gd name="connsiteX52" fmla="*/ 134843 w 1048599"/>
                  <a:gd name="connsiteY52" fmla="*/ 799610 h 1046677"/>
                  <a:gd name="connsiteX53" fmla="*/ 127388 w 1048599"/>
                  <a:gd name="connsiteY53" fmla="*/ 802468 h 1046677"/>
                  <a:gd name="connsiteX54" fmla="*/ 126855 w 1048599"/>
                  <a:gd name="connsiteY54" fmla="*/ 801388 h 1046677"/>
                  <a:gd name="connsiteX55" fmla="*/ 125652 w 1048599"/>
                  <a:gd name="connsiteY55" fmla="*/ 803576 h 1046677"/>
                  <a:gd name="connsiteX56" fmla="*/ 130543 w 1048599"/>
                  <a:gd name="connsiteY56" fmla="*/ 810755 h 1046677"/>
                  <a:gd name="connsiteX57" fmla="*/ 130945 w 1048599"/>
                  <a:gd name="connsiteY57" fmla="*/ 811345 h 1046677"/>
                  <a:gd name="connsiteX58" fmla="*/ 134843 w 1048599"/>
                  <a:gd name="connsiteY58" fmla="*/ 799610 h 1046677"/>
                  <a:gd name="connsiteX59" fmla="*/ 84109 w 1048599"/>
                  <a:gd name="connsiteY59" fmla="*/ 796039 h 1046677"/>
                  <a:gd name="connsiteX60" fmla="*/ 91386 w 1048599"/>
                  <a:gd name="connsiteY60" fmla="*/ 807119 h 1046677"/>
                  <a:gd name="connsiteX61" fmla="*/ 84109 w 1048599"/>
                  <a:gd name="connsiteY61" fmla="*/ 796039 h 1046677"/>
                  <a:gd name="connsiteX62" fmla="*/ 104094 w 1048599"/>
                  <a:gd name="connsiteY62" fmla="*/ 788214 h 1046677"/>
                  <a:gd name="connsiteX63" fmla="*/ 114203 w 1048599"/>
                  <a:gd name="connsiteY63" fmla="*/ 801893 h 1046677"/>
                  <a:gd name="connsiteX64" fmla="*/ 105543 w 1048599"/>
                  <a:gd name="connsiteY64" fmla="*/ 796941 h 1046677"/>
                  <a:gd name="connsiteX65" fmla="*/ 82195 w 1048599"/>
                  <a:gd name="connsiteY65" fmla="*/ 782101 h 1046677"/>
                  <a:gd name="connsiteX66" fmla="*/ 89910 w 1048599"/>
                  <a:gd name="connsiteY66" fmla="*/ 789214 h 1046677"/>
                  <a:gd name="connsiteX67" fmla="*/ 91059 w 1048599"/>
                  <a:gd name="connsiteY67" fmla="*/ 793071 h 1046677"/>
                  <a:gd name="connsiteX68" fmla="*/ 98691 w 1048599"/>
                  <a:gd name="connsiteY68" fmla="*/ 756932 h 1046677"/>
                  <a:gd name="connsiteX69" fmla="*/ 108307 w 1048599"/>
                  <a:gd name="connsiteY69" fmla="*/ 775917 h 1046677"/>
                  <a:gd name="connsiteX70" fmla="*/ 98691 w 1048599"/>
                  <a:gd name="connsiteY70" fmla="*/ 756932 h 1046677"/>
                  <a:gd name="connsiteX71" fmla="*/ 89895 w 1048599"/>
                  <a:gd name="connsiteY71" fmla="*/ 750052 h 1046677"/>
                  <a:gd name="connsiteX72" fmla="*/ 95325 w 1048599"/>
                  <a:gd name="connsiteY72" fmla="*/ 761693 h 1046677"/>
                  <a:gd name="connsiteX73" fmla="*/ 101823 w 1048599"/>
                  <a:gd name="connsiteY73" fmla="*/ 772758 h 1046677"/>
                  <a:gd name="connsiteX74" fmla="*/ 96358 w 1048599"/>
                  <a:gd name="connsiteY74" fmla="*/ 765413 h 1046677"/>
                  <a:gd name="connsiteX75" fmla="*/ 91782 w 1048599"/>
                  <a:gd name="connsiteY75" fmla="*/ 757581 h 1046677"/>
                  <a:gd name="connsiteX76" fmla="*/ 92126 w 1048599"/>
                  <a:gd name="connsiteY76" fmla="*/ 758942 h 1046677"/>
                  <a:gd name="connsiteX77" fmla="*/ 89690 w 1048599"/>
                  <a:gd name="connsiteY77" fmla="*/ 757916 h 1046677"/>
                  <a:gd name="connsiteX78" fmla="*/ 89678 w 1048599"/>
                  <a:gd name="connsiteY78" fmla="*/ 757547 h 1046677"/>
                  <a:gd name="connsiteX79" fmla="*/ 91755 w 1048599"/>
                  <a:gd name="connsiteY79" fmla="*/ 757533 h 1046677"/>
                  <a:gd name="connsiteX80" fmla="*/ 33977 w 1048599"/>
                  <a:gd name="connsiteY80" fmla="*/ 705705 h 1046677"/>
                  <a:gd name="connsiteX81" fmla="*/ 37861 w 1048599"/>
                  <a:gd name="connsiteY81" fmla="*/ 708896 h 1046677"/>
                  <a:gd name="connsiteX82" fmla="*/ 39328 w 1048599"/>
                  <a:gd name="connsiteY82" fmla="*/ 706629 h 1046677"/>
                  <a:gd name="connsiteX83" fmla="*/ 39744 w 1048599"/>
                  <a:gd name="connsiteY83" fmla="*/ 712129 h 1046677"/>
                  <a:gd name="connsiteX84" fmla="*/ 33977 w 1048599"/>
                  <a:gd name="connsiteY84" fmla="*/ 705705 h 1046677"/>
                  <a:gd name="connsiteX85" fmla="*/ 38996 w 1048599"/>
                  <a:gd name="connsiteY85" fmla="*/ 702231 h 1046677"/>
                  <a:gd name="connsiteX86" fmla="*/ 39899 w 1048599"/>
                  <a:gd name="connsiteY86" fmla="*/ 705747 h 1046677"/>
                  <a:gd name="connsiteX87" fmla="*/ 39328 w 1048599"/>
                  <a:gd name="connsiteY87" fmla="*/ 706629 h 1046677"/>
                  <a:gd name="connsiteX88" fmla="*/ 19589 w 1048599"/>
                  <a:gd name="connsiteY88" fmla="*/ 656107 h 1046677"/>
                  <a:gd name="connsiteX89" fmla="*/ 25484 w 1048599"/>
                  <a:gd name="connsiteY89" fmla="*/ 662824 h 1046677"/>
                  <a:gd name="connsiteX90" fmla="*/ 19589 w 1048599"/>
                  <a:gd name="connsiteY90" fmla="*/ 656107 h 1046677"/>
                  <a:gd name="connsiteX91" fmla="*/ 19122 w 1048599"/>
                  <a:gd name="connsiteY91" fmla="*/ 632429 h 1046677"/>
                  <a:gd name="connsiteX92" fmla="*/ 21243 w 1048599"/>
                  <a:gd name="connsiteY92" fmla="*/ 642523 h 1046677"/>
                  <a:gd name="connsiteX93" fmla="*/ 18535 w 1048599"/>
                  <a:gd name="connsiteY93" fmla="*/ 640951 h 1046677"/>
                  <a:gd name="connsiteX94" fmla="*/ 14635 w 1048599"/>
                  <a:gd name="connsiteY94" fmla="*/ 592926 h 1046677"/>
                  <a:gd name="connsiteX95" fmla="*/ 30488 w 1048599"/>
                  <a:gd name="connsiteY95" fmla="*/ 630568 h 1046677"/>
                  <a:gd name="connsiteX96" fmla="*/ 12405 w 1048599"/>
                  <a:gd name="connsiteY96" fmla="*/ 609395 h 1046677"/>
                  <a:gd name="connsiteX97" fmla="*/ 12156 w 1048599"/>
                  <a:gd name="connsiteY97" fmla="*/ 596569 h 1046677"/>
                  <a:gd name="connsiteX98" fmla="*/ 11410 w 1048599"/>
                  <a:gd name="connsiteY98" fmla="*/ 593977 h 1046677"/>
                  <a:gd name="connsiteX99" fmla="*/ 12859 w 1048599"/>
                  <a:gd name="connsiteY99" fmla="*/ 597078 h 1046677"/>
                  <a:gd name="connsiteX100" fmla="*/ 14635 w 1048599"/>
                  <a:gd name="connsiteY100" fmla="*/ 592926 h 1046677"/>
                  <a:gd name="connsiteX101" fmla="*/ 1042973 w 1048599"/>
                  <a:gd name="connsiteY101" fmla="*/ 589694 h 1046677"/>
                  <a:gd name="connsiteX102" fmla="*/ 1044045 w 1048599"/>
                  <a:gd name="connsiteY102" fmla="*/ 593405 h 1046677"/>
                  <a:gd name="connsiteX103" fmla="*/ 1038546 w 1048599"/>
                  <a:gd name="connsiteY103" fmla="*/ 595102 h 1046677"/>
                  <a:gd name="connsiteX104" fmla="*/ 1042973 w 1048599"/>
                  <a:gd name="connsiteY104" fmla="*/ 589694 h 1046677"/>
                  <a:gd name="connsiteX105" fmla="*/ 7741 w 1048599"/>
                  <a:gd name="connsiteY105" fmla="*/ 581230 h 1046677"/>
                  <a:gd name="connsiteX106" fmla="*/ 11410 w 1048599"/>
                  <a:gd name="connsiteY106" fmla="*/ 593977 h 1046677"/>
                  <a:gd name="connsiteX107" fmla="*/ 11131 w 1048599"/>
                  <a:gd name="connsiteY107" fmla="*/ 593382 h 1046677"/>
                  <a:gd name="connsiteX108" fmla="*/ 7741 w 1048599"/>
                  <a:gd name="connsiteY108" fmla="*/ 581230 h 1046677"/>
                  <a:gd name="connsiteX109" fmla="*/ 18671 w 1048599"/>
                  <a:gd name="connsiteY109" fmla="*/ 575514 h 1046677"/>
                  <a:gd name="connsiteX110" fmla="*/ 19286 w 1048599"/>
                  <a:gd name="connsiteY110" fmla="*/ 589492 h 1046677"/>
                  <a:gd name="connsiteX111" fmla="*/ 18671 w 1048599"/>
                  <a:gd name="connsiteY111" fmla="*/ 575514 h 1046677"/>
                  <a:gd name="connsiteX112" fmla="*/ 7261 w 1048599"/>
                  <a:gd name="connsiteY112" fmla="*/ 534079 h 1046677"/>
                  <a:gd name="connsiteX113" fmla="*/ 9178 w 1048599"/>
                  <a:gd name="connsiteY113" fmla="*/ 536692 h 1046677"/>
                  <a:gd name="connsiteX114" fmla="*/ 3803 w 1048599"/>
                  <a:gd name="connsiteY114" fmla="*/ 546815 h 1046677"/>
                  <a:gd name="connsiteX115" fmla="*/ 0 w 1048599"/>
                  <a:gd name="connsiteY115" fmla="*/ 538553 h 1046677"/>
                  <a:gd name="connsiteX116" fmla="*/ 7261 w 1048599"/>
                  <a:gd name="connsiteY116" fmla="*/ 534079 h 1046677"/>
                  <a:gd name="connsiteX117" fmla="*/ 561 w 1048599"/>
                  <a:gd name="connsiteY117" fmla="*/ 522509 h 1046677"/>
                  <a:gd name="connsiteX118" fmla="*/ 2640 w 1048599"/>
                  <a:gd name="connsiteY118" fmla="*/ 523096 h 1046677"/>
                  <a:gd name="connsiteX119" fmla="*/ 1573 w 1048599"/>
                  <a:gd name="connsiteY119" fmla="*/ 526530 h 1046677"/>
                  <a:gd name="connsiteX120" fmla="*/ 561 w 1048599"/>
                  <a:gd name="connsiteY120" fmla="*/ 522509 h 1046677"/>
                  <a:gd name="connsiteX121" fmla="*/ 1036521 w 1048599"/>
                  <a:gd name="connsiteY121" fmla="*/ 514191 h 1046677"/>
                  <a:gd name="connsiteX122" fmla="*/ 1035879 w 1048599"/>
                  <a:gd name="connsiteY122" fmla="*/ 521468 h 1046677"/>
                  <a:gd name="connsiteX123" fmla="*/ 10984 w 1048599"/>
                  <a:gd name="connsiteY123" fmla="*/ 479503 h 1046677"/>
                  <a:gd name="connsiteX124" fmla="*/ 5827 w 1048599"/>
                  <a:gd name="connsiteY124" fmla="*/ 485097 h 1046677"/>
                  <a:gd name="connsiteX125" fmla="*/ 9013 w 1048599"/>
                  <a:gd name="connsiteY125" fmla="*/ 480365 h 1046677"/>
                  <a:gd name="connsiteX126" fmla="*/ 1032295 w 1048599"/>
                  <a:gd name="connsiteY126" fmla="*/ 474674 h 1046677"/>
                  <a:gd name="connsiteX127" fmla="*/ 1037766 w 1048599"/>
                  <a:gd name="connsiteY127" fmla="*/ 483948 h 1046677"/>
                  <a:gd name="connsiteX128" fmla="*/ 1034496 w 1048599"/>
                  <a:gd name="connsiteY128" fmla="*/ 482799 h 1046677"/>
                  <a:gd name="connsiteX129" fmla="*/ 1029012 w 1048599"/>
                  <a:gd name="connsiteY129" fmla="*/ 473688 h 1046677"/>
                  <a:gd name="connsiteX130" fmla="*/ 1033020 w 1048599"/>
                  <a:gd name="connsiteY130" fmla="*/ 488434 h 1046677"/>
                  <a:gd name="connsiteX131" fmla="*/ 1031911 w 1048599"/>
                  <a:gd name="connsiteY131" fmla="*/ 489897 h 1046677"/>
                  <a:gd name="connsiteX132" fmla="*/ 1037000 w 1048599"/>
                  <a:gd name="connsiteY132" fmla="*/ 465865 h 1046677"/>
                  <a:gd name="connsiteX133" fmla="*/ 1043443 w 1048599"/>
                  <a:gd name="connsiteY133" fmla="*/ 496916 h 1046677"/>
                  <a:gd name="connsiteX134" fmla="*/ 1037000 w 1048599"/>
                  <a:gd name="connsiteY134" fmla="*/ 465865 h 1046677"/>
                  <a:gd name="connsiteX135" fmla="*/ 8399 w 1048599"/>
                  <a:gd name="connsiteY135" fmla="*/ 459614 h 1046677"/>
                  <a:gd name="connsiteX136" fmla="*/ 10684 w 1048599"/>
                  <a:gd name="connsiteY136" fmla="*/ 469817 h 1046677"/>
                  <a:gd name="connsiteX137" fmla="*/ 8399 w 1048599"/>
                  <a:gd name="connsiteY137" fmla="*/ 459614 h 1046677"/>
                  <a:gd name="connsiteX138" fmla="*/ 1033594 w 1048599"/>
                  <a:gd name="connsiteY138" fmla="*/ 428221 h 1046677"/>
                  <a:gd name="connsiteX139" fmla="*/ 1040954 w 1048599"/>
                  <a:gd name="connsiteY139" fmla="*/ 435498 h 1046677"/>
                  <a:gd name="connsiteX140" fmla="*/ 1038409 w 1048599"/>
                  <a:gd name="connsiteY140" fmla="*/ 461461 h 1046677"/>
                  <a:gd name="connsiteX141" fmla="*/ 1027480 w 1048599"/>
                  <a:gd name="connsiteY141" fmla="*/ 440655 h 1046677"/>
                  <a:gd name="connsiteX142" fmla="*/ 1036166 w 1048599"/>
                  <a:gd name="connsiteY142" fmla="*/ 439150 h 1046677"/>
                  <a:gd name="connsiteX143" fmla="*/ 1008863 w 1048599"/>
                  <a:gd name="connsiteY143" fmla="*/ 395885 h 1046677"/>
                  <a:gd name="connsiteX144" fmla="*/ 1020133 w 1048599"/>
                  <a:gd name="connsiteY144" fmla="*/ 429425 h 1046677"/>
                  <a:gd name="connsiteX145" fmla="*/ 1005525 w 1048599"/>
                  <a:gd name="connsiteY145" fmla="*/ 414666 h 1046677"/>
                  <a:gd name="connsiteX146" fmla="*/ 1006100 w 1048599"/>
                  <a:gd name="connsiteY146" fmla="*/ 406308 h 1046677"/>
                  <a:gd name="connsiteX147" fmla="*/ 1007959 w 1048599"/>
                  <a:gd name="connsiteY147" fmla="*/ 409988 h 1046677"/>
                  <a:gd name="connsiteX148" fmla="*/ 39497 w 1048599"/>
                  <a:gd name="connsiteY148" fmla="*/ 394598 h 1046677"/>
                  <a:gd name="connsiteX149" fmla="*/ 35852 w 1048599"/>
                  <a:gd name="connsiteY149" fmla="*/ 395680 h 1046677"/>
                  <a:gd name="connsiteX150" fmla="*/ 34250 w 1048599"/>
                  <a:gd name="connsiteY150" fmla="*/ 409482 h 1046677"/>
                  <a:gd name="connsiteX151" fmla="*/ 33759 w 1048599"/>
                  <a:gd name="connsiteY151" fmla="*/ 410152 h 1046677"/>
                  <a:gd name="connsiteX152" fmla="*/ 40229 w 1048599"/>
                  <a:gd name="connsiteY152" fmla="*/ 402042 h 1046677"/>
                  <a:gd name="connsiteX153" fmla="*/ 39497 w 1048599"/>
                  <a:gd name="connsiteY153" fmla="*/ 394598 h 1046677"/>
                  <a:gd name="connsiteX154" fmla="*/ 1034114 w 1048599"/>
                  <a:gd name="connsiteY154" fmla="*/ 386831 h 1046677"/>
                  <a:gd name="connsiteX155" fmla="*/ 1037219 w 1048599"/>
                  <a:gd name="connsiteY155" fmla="*/ 388198 h 1046677"/>
                  <a:gd name="connsiteX156" fmla="*/ 1034728 w 1048599"/>
                  <a:gd name="connsiteY156" fmla="*/ 396242 h 1046677"/>
                  <a:gd name="connsiteX157" fmla="*/ 965079 w 1048599"/>
                  <a:gd name="connsiteY157" fmla="*/ 300874 h 1046677"/>
                  <a:gd name="connsiteX158" fmla="*/ 972779 w 1048599"/>
                  <a:gd name="connsiteY158" fmla="*/ 314169 h 1046677"/>
                  <a:gd name="connsiteX159" fmla="*/ 967240 w 1048599"/>
                  <a:gd name="connsiteY159" fmla="*/ 309463 h 1046677"/>
                  <a:gd name="connsiteX160" fmla="*/ 965079 w 1048599"/>
                  <a:gd name="connsiteY160" fmla="*/ 300874 h 1046677"/>
                  <a:gd name="connsiteX161" fmla="*/ 922729 w 1048599"/>
                  <a:gd name="connsiteY161" fmla="*/ 242179 h 1046677"/>
                  <a:gd name="connsiteX162" fmla="*/ 932207 w 1048599"/>
                  <a:gd name="connsiteY162" fmla="*/ 258073 h 1046677"/>
                  <a:gd name="connsiteX163" fmla="*/ 922729 w 1048599"/>
                  <a:gd name="connsiteY163" fmla="*/ 242179 h 1046677"/>
                  <a:gd name="connsiteX164" fmla="*/ 978647 w 1048599"/>
                  <a:gd name="connsiteY164" fmla="*/ 235434 h 1046677"/>
                  <a:gd name="connsiteX165" fmla="*/ 983844 w 1048599"/>
                  <a:gd name="connsiteY165" fmla="*/ 248483 h 1046677"/>
                  <a:gd name="connsiteX166" fmla="*/ 910815 w 1048599"/>
                  <a:gd name="connsiteY166" fmla="*/ 227270 h 1046677"/>
                  <a:gd name="connsiteX167" fmla="*/ 920349 w 1048599"/>
                  <a:gd name="connsiteY167" fmla="*/ 230717 h 1046677"/>
                  <a:gd name="connsiteX168" fmla="*/ 914863 w 1048599"/>
                  <a:gd name="connsiteY168" fmla="*/ 230744 h 1046677"/>
                  <a:gd name="connsiteX169" fmla="*/ 918092 w 1048599"/>
                  <a:gd name="connsiteY169" fmla="*/ 244819 h 1046677"/>
                  <a:gd name="connsiteX170" fmla="*/ 910815 w 1048599"/>
                  <a:gd name="connsiteY170" fmla="*/ 227270 h 1046677"/>
                  <a:gd name="connsiteX171" fmla="*/ 895865 w 1048599"/>
                  <a:gd name="connsiteY171" fmla="*/ 197204 h 1046677"/>
                  <a:gd name="connsiteX172" fmla="*/ 900460 w 1048599"/>
                  <a:gd name="connsiteY172" fmla="*/ 206560 h 1046677"/>
                  <a:gd name="connsiteX173" fmla="*/ 894867 w 1048599"/>
                  <a:gd name="connsiteY173" fmla="*/ 199994 h 1046677"/>
                  <a:gd name="connsiteX174" fmla="*/ 890462 w 1048599"/>
                  <a:gd name="connsiteY174" fmla="*/ 200405 h 1046677"/>
                  <a:gd name="connsiteX175" fmla="*/ 945476 w 1048599"/>
                  <a:gd name="connsiteY175" fmla="*/ 193100 h 1046677"/>
                  <a:gd name="connsiteX176" fmla="*/ 957568 w 1048599"/>
                  <a:gd name="connsiteY176" fmla="*/ 204809 h 1046677"/>
                  <a:gd name="connsiteX177" fmla="*/ 945476 w 1048599"/>
                  <a:gd name="connsiteY177" fmla="*/ 193100 h 1046677"/>
                  <a:gd name="connsiteX178" fmla="*/ 929554 w 1048599"/>
                  <a:gd name="connsiteY178" fmla="*/ 192335 h 1046677"/>
                  <a:gd name="connsiteX179" fmla="*/ 929609 w 1048599"/>
                  <a:gd name="connsiteY179" fmla="*/ 192389 h 1046677"/>
                  <a:gd name="connsiteX180" fmla="*/ 931893 w 1048599"/>
                  <a:gd name="connsiteY180" fmla="*/ 192731 h 1046677"/>
                  <a:gd name="connsiteX181" fmla="*/ 859384 w 1048599"/>
                  <a:gd name="connsiteY181" fmla="*/ 173745 h 1046677"/>
                  <a:gd name="connsiteX182" fmla="*/ 869943 w 1048599"/>
                  <a:gd name="connsiteY182" fmla="*/ 179764 h 1046677"/>
                  <a:gd name="connsiteX183" fmla="*/ 861531 w 1048599"/>
                  <a:gd name="connsiteY183" fmla="*/ 184797 h 1046677"/>
                  <a:gd name="connsiteX184" fmla="*/ 842573 w 1048599"/>
                  <a:gd name="connsiteY184" fmla="*/ 160026 h 1046677"/>
                  <a:gd name="connsiteX185" fmla="*/ 861750 w 1048599"/>
                  <a:gd name="connsiteY185" fmla="*/ 165156 h 1046677"/>
                  <a:gd name="connsiteX186" fmla="*/ 861941 w 1048599"/>
                  <a:gd name="connsiteY186" fmla="*/ 166934 h 1046677"/>
                  <a:gd name="connsiteX187" fmla="*/ 842573 w 1048599"/>
                  <a:gd name="connsiteY187" fmla="*/ 160026 h 1046677"/>
                  <a:gd name="connsiteX188" fmla="*/ 901308 w 1048599"/>
                  <a:gd name="connsiteY188" fmla="*/ 153371 h 1046677"/>
                  <a:gd name="connsiteX189" fmla="*/ 911678 w 1048599"/>
                  <a:gd name="connsiteY189" fmla="*/ 155182 h 1046677"/>
                  <a:gd name="connsiteX190" fmla="*/ 918681 w 1048599"/>
                  <a:gd name="connsiteY190" fmla="*/ 176357 h 1046677"/>
                  <a:gd name="connsiteX191" fmla="*/ 902294 w 1048599"/>
                  <a:gd name="connsiteY191" fmla="*/ 164456 h 1046677"/>
                  <a:gd name="connsiteX192" fmla="*/ 909133 w 1048599"/>
                  <a:gd name="connsiteY192" fmla="*/ 166727 h 1046677"/>
                  <a:gd name="connsiteX193" fmla="*/ 898559 w 1048599"/>
                  <a:gd name="connsiteY193" fmla="*/ 159203 h 1046677"/>
                  <a:gd name="connsiteX194" fmla="*/ 901308 w 1048599"/>
                  <a:gd name="connsiteY194" fmla="*/ 153371 h 1046677"/>
                  <a:gd name="connsiteX195" fmla="*/ 876331 w 1048599"/>
                  <a:gd name="connsiteY195" fmla="*/ 125172 h 1046677"/>
                  <a:gd name="connsiteX196" fmla="*/ 904605 w 1048599"/>
                  <a:gd name="connsiteY196" fmla="*/ 143693 h 1046677"/>
                  <a:gd name="connsiteX197" fmla="*/ 878233 w 1048599"/>
                  <a:gd name="connsiteY197" fmla="*/ 129644 h 1046677"/>
                  <a:gd name="connsiteX198" fmla="*/ 797858 w 1048599"/>
                  <a:gd name="connsiteY198" fmla="*/ 118552 h 1046677"/>
                  <a:gd name="connsiteX199" fmla="*/ 798965 w 1048599"/>
                  <a:gd name="connsiteY199" fmla="*/ 120372 h 1046677"/>
                  <a:gd name="connsiteX200" fmla="*/ 797858 w 1048599"/>
                  <a:gd name="connsiteY200" fmla="*/ 118552 h 1046677"/>
                  <a:gd name="connsiteX201" fmla="*/ 339447 w 1048599"/>
                  <a:gd name="connsiteY201" fmla="*/ 107280 h 1046677"/>
                  <a:gd name="connsiteX202" fmla="*/ 334537 w 1048599"/>
                  <a:gd name="connsiteY202" fmla="*/ 113395 h 1046677"/>
                  <a:gd name="connsiteX203" fmla="*/ 339447 w 1048599"/>
                  <a:gd name="connsiteY203" fmla="*/ 107280 h 1046677"/>
                  <a:gd name="connsiteX204" fmla="*/ 396642 w 1048599"/>
                  <a:gd name="connsiteY204" fmla="*/ 89480 h 1046677"/>
                  <a:gd name="connsiteX205" fmla="*/ 395482 w 1048599"/>
                  <a:gd name="connsiteY205" fmla="*/ 91519 h 1046677"/>
                  <a:gd name="connsiteX206" fmla="*/ 390893 w 1048599"/>
                  <a:gd name="connsiteY206" fmla="*/ 92863 h 1046677"/>
                  <a:gd name="connsiteX207" fmla="*/ 398425 w 1048599"/>
                  <a:gd name="connsiteY207" fmla="*/ 88430 h 1046677"/>
                  <a:gd name="connsiteX208" fmla="*/ 396642 w 1048599"/>
                  <a:gd name="connsiteY208" fmla="*/ 89480 h 1046677"/>
                  <a:gd name="connsiteX209" fmla="*/ 396912 w 1048599"/>
                  <a:gd name="connsiteY209" fmla="*/ 89006 h 1046677"/>
                  <a:gd name="connsiteX210" fmla="*/ 410905 w 1048599"/>
                  <a:gd name="connsiteY210" fmla="*/ 81086 h 1046677"/>
                  <a:gd name="connsiteX211" fmla="*/ 405319 w 1048599"/>
                  <a:gd name="connsiteY211" fmla="*/ 85810 h 1046677"/>
                  <a:gd name="connsiteX212" fmla="*/ 398425 w 1048599"/>
                  <a:gd name="connsiteY212" fmla="*/ 88430 h 1046677"/>
                  <a:gd name="connsiteX213" fmla="*/ 392178 w 1048599"/>
                  <a:gd name="connsiteY213" fmla="*/ 80197 h 1046677"/>
                  <a:gd name="connsiteX214" fmla="*/ 388375 w 1048599"/>
                  <a:gd name="connsiteY214" fmla="*/ 82057 h 1046677"/>
                  <a:gd name="connsiteX215" fmla="*/ 385216 w 1048599"/>
                  <a:gd name="connsiteY215" fmla="*/ 81346 h 1046677"/>
                  <a:gd name="connsiteX216" fmla="*/ 392178 w 1048599"/>
                  <a:gd name="connsiteY216" fmla="*/ 80197 h 1046677"/>
                  <a:gd name="connsiteX217" fmla="*/ 683627 w 1048599"/>
                  <a:gd name="connsiteY217" fmla="*/ 77009 h 1046677"/>
                  <a:gd name="connsiteX218" fmla="*/ 711572 w 1048599"/>
                  <a:gd name="connsiteY218" fmla="*/ 83437 h 1046677"/>
                  <a:gd name="connsiteX219" fmla="*/ 683627 w 1048599"/>
                  <a:gd name="connsiteY219" fmla="*/ 77009 h 1046677"/>
                  <a:gd name="connsiteX220" fmla="*/ 676580 w 1048599"/>
                  <a:gd name="connsiteY220" fmla="*/ 58601 h 1046677"/>
                  <a:gd name="connsiteX221" fmla="*/ 668007 w 1048599"/>
                  <a:gd name="connsiteY221" fmla="*/ 58695 h 1046677"/>
                  <a:gd name="connsiteX222" fmla="*/ 677390 w 1048599"/>
                  <a:gd name="connsiteY222" fmla="*/ 66355 h 1046677"/>
                  <a:gd name="connsiteX223" fmla="*/ 675776 w 1048599"/>
                  <a:gd name="connsiteY223" fmla="*/ 61649 h 1046677"/>
                  <a:gd name="connsiteX224" fmla="*/ 706389 w 1048599"/>
                  <a:gd name="connsiteY224" fmla="*/ 74274 h 1046677"/>
                  <a:gd name="connsiteX225" fmla="*/ 697387 w 1048599"/>
                  <a:gd name="connsiteY225" fmla="*/ 68475 h 1046677"/>
                  <a:gd name="connsiteX226" fmla="*/ 687430 w 1048599"/>
                  <a:gd name="connsiteY226" fmla="*/ 63482 h 1046677"/>
                  <a:gd name="connsiteX227" fmla="*/ 676580 w 1048599"/>
                  <a:gd name="connsiteY227" fmla="*/ 58601 h 1046677"/>
                  <a:gd name="connsiteX228" fmla="*/ 747588 w 1048599"/>
                  <a:gd name="connsiteY228" fmla="*/ 49448 h 1046677"/>
                  <a:gd name="connsiteX229" fmla="*/ 762074 w 1048599"/>
                  <a:gd name="connsiteY229" fmla="*/ 57832 h 1046677"/>
                  <a:gd name="connsiteX230" fmla="*/ 747588 w 1048599"/>
                  <a:gd name="connsiteY230" fmla="*/ 49448 h 1046677"/>
                  <a:gd name="connsiteX231" fmla="*/ 683616 w 1048599"/>
                  <a:gd name="connsiteY231" fmla="*/ 20674 h 1046677"/>
                  <a:gd name="connsiteX232" fmla="*/ 689264 w 1048599"/>
                  <a:gd name="connsiteY232" fmla="*/ 26194 h 1046677"/>
                  <a:gd name="connsiteX233" fmla="*/ 685939 w 1048599"/>
                  <a:gd name="connsiteY233" fmla="*/ 22255 h 1046677"/>
                  <a:gd name="connsiteX234" fmla="*/ 683616 w 1048599"/>
                  <a:gd name="connsiteY234" fmla="*/ 20674 h 1046677"/>
                  <a:gd name="connsiteX235" fmla="*/ 481800 w 1048599"/>
                  <a:gd name="connsiteY235" fmla="*/ 0 h 1046677"/>
                  <a:gd name="connsiteX236" fmla="*/ 542300 w 1048599"/>
                  <a:gd name="connsiteY236" fmla="*/ 3748 h 1046677"/>
                  <a:gd name="connsiteX237" fmla="*/ 572242 w 1048599"/>
                  <a:gd name="connsiteY237" fmla="*/ 6908 h 1046677"/>
                  <a:gd name="connsiteX238" fmla="*/ 601278 w 1048599"/>
                  <a:gd name="connsiteY238" fmla="*/ 11238 h 1046677"/>
                  <a:gd name="connsiteX239" fmla="*/ 591667 w 1048599"/>
                  <a:gd name="connsiteY239" fmla="*/ 12201 h 1046677"/>
                  <a:gd name="connsiteX240" fmla="*/ 603608 w 1048599"/>
                  <a:gd name="connsiteY240" fmla="*/ 11585 h 1046677"/>
                  <a:gd name="connsiteX241" fmla="*/ 601278 w 1048599"/>
                  <a:gd name="connsiteY241" fmla="*/ 11238 h 1046677"/>
                  <a:gd name="connsiteX242" fmla="*/ 613494 w 1048599"/>
                  <a:gd name="connsiteY242" fmla="*/ 10013 h 1046677"/>
                  <a:gd name="connsiteX243" fmla="*/ 634029 w 1048599"/>
                  <a:gd name="connsiteY243" fmla="*/ 9834 h 1046677"/>
                  <a:gd name="connsiteX244" fmla="*/ 631977 w 1048599"/>
                  <a:gd name="connsiteY244" fmla="*/ 16674 h 1046677"/>
                  <a:gd name="connsiteX245" fmla="*/ 654096 w 1048599"/>
                  <a:gd name="connsiteY245" fmla="*/ 15033 h 1046677"/>
                  <a:gd name="connsiteX246" fmla="*/ 677801 w 1048599"/>
                  <a:gd name="connsiteY246" fmla="*/ 14800 h 1046677"/>
                  <a:gd name="connsiteX247" fmla="*/ 674491 w 1048599"/>
                  <a:gd name="connsiteY247" fmla="*/ 20354 h 1046677"/>
                  <a:gd name="connsiteX248" fmla="*/ 685419 w 1048599"/>
                  <a:gd name="connsiteY248" fmla="*/ 22186 h 1046677"/>
                  <a:gd name="connsiteX249" fmla="*/ 686760 w 1048599"/>
                  <a:gd name="connsiteY249" fmla="*/ 28479 h 1046677"/>
                  <a:gd name="connsiteX250" fmla="*/ 680235 w 1048599"/>
                  <a:gd name="connsiteY250" fmla="*/ 26030 h 1046677"/>
                  <a:gd name="connsiteX251" fmla="*/ 694010 w 1048599"/>
                  <a:gd name="connsiteY251" fmla="*/ 36221 h 1046677"/>
                  <a:gd name="connsiteX252" fmla="*/ 699330 w 1048599"/>
                  <a:gd name="connsiteY252" fmla="*/ 33458 h 1046677"/>
                  <a:gd name="connsiteX253" fmla="*/ 698783 w 1048599"/>
                  <a:gd name="connsiteY253" fmla="*/ 39545 h 1046677"/>
                  <a:gd name="connsiteX254" fmla="*/ 712776 w 1048599"/>
                  <a:gd name="connsiteY254" fmla="*/ 39367 h 1046677"/>
                  <a:gd name="connsiteX255" fmla="*/ 707441 w 1048599"/>
                  <a:gd name="connsiteY255" fmla="*/ 30571 h 1046677"/>
                  <a:gd name="connsiteX256" fmla="*/ 734607 w 1048599"/>
                  <a:gd name="connsiteY256" fmla="*/ 49872 h 1046677"/>
                  <a:gd name="connsiteX257" fmla="*/ 741789 w 1048599"/>
                  <a:gd name="connsiteY257" fmla="*/ 49120 h 1046677"/>
                  <a:gd name="connsiteX258" fmla="*/ 742624 w 1048599"/>
                  <a:gd name="connsiteY258" fmla="*/ 50830 h 1046677"/>
                  <a:gd name="connsiteX259" fmla="*/ 745030 w 1048599"/>
                  <a:gd name="connsiteY259" fmla="*/ 48518 h 1046677"/>
                  <a:gd name="connsiteX260" fmla="*/ 743745 w 1048599"/>
                  <a:gd name="connsiteY260" fmla="*/ 48040 h 1046677"/>
                  <a:gd name="connsiteX261" fmla="*/ 850560 w 1048599"/>
                  <a:gd name="connsiteY261" fmla="*/ 99320 h 1046677"/>
                  <a:gd name="connsiteX262" fmla="*/ 862010 w 1048599"/>
                  <a:gd name="connsiteY262" fmla="*/ 109524 h 1046677"/>
                  <a:gd name="connsiteX263" fmla="*/ 869834 w 1048599"/>
                  <a:gd name="connsiteY263" fmla="*/ 116527 h 1046677"/>
                  <a:gd name="connsiteX264" fmla="*/ 873198 w 1048599"/>
                  <a:gd name="connsiteY264" fmla="*/ 119919 h 1046677"/>
                  <a:gd name="connsiteX265" fmla="*/ 832532 w 1048599"/>
                  <a:gd name="connsiteY265" fmla="*/ 97227 h 1046677"/>
                  <a:gd name="connsiteX266" fmla="*/ 838059 w 1048599"/>
                  <a:gd name="connsiteY266" fmla="*/ 100606 h 1046677"/>
                  <a:gd name="connsiteX267" fmla="*/ 825406 w 1048599"/>
                  <a:gd name="connsiteY267" fmla="*/ 96310 h 1046677"/>
                  <a:gd name="connsiteX268" fmla="*/ 830959 w 1048599"/>
                  <a:gd name="connsiteY268" fmla="*/ 104477 h 1046677"/>
                  <a:gd name="connsiteX269" fmla="*/ 849753 w 1048599"/>
                  <a:gd name="connsiteY269" fmla="*/ 114818 h 1046677"/>
                  <a:gd name="connsiteX270" fmla="*/ 840151 w 1048599"/>
                  <a:gd name="connsiteY270" fmla="*/ 118265 h 1046677"/>
                  <a:gd name="connsiteX271" fmla="*/ 858193 w 1048599"/>
                  <a:gd name="connsiteY271" fmla="*/ 124556 h 1046677"/>
                  <a:gd name="connsiteX272" fmla="*/ 847784 w 1048599"/>
                  <a:gd name="connsiteY272" fmla="*/ 116267 h 1046677"/>
                  <a:gd name="connsiteX273" fmla="*/ 869643 w 1048599"/>
                  <a:gd name="connsiteY273" fmla="*/ 125391 h 1046677"/>
                  <a:gd name="connsiteX274" fmla="*/ 872597 w 1048599"/>
                  <a:gd name="connsiteY274" fmla="*/ 130288 h 1046677"/>
                  <a:gd name="connsiteX275" fmla="*/ 875305 w 1048599"/>
                  <a:gd name="connsiteY275" fmla="*/ 138878 h 1046677"/>
                  <a:gd name="connsiteX276" fmla="*/ 878999 w 1048599"/>
                  <a:gd name="connsiteY276" fmla="*/ 141778 h 1046677"/>
                  <a:gd name="connsiteX277" fmla="*/ 896015 w 1048599"/>
                  <a:gd name="connsiteY277" fmla="*/ 148509 h 1046677"/>
                  <a:gd name="connsiteX278" fmla="*/ 887998 w 1048599"/>
                  <a:gd name="connsiteY278" fmla="*/ 148754 h 1046677"/>
                  <a:gd name="connsiteX279" fmla="*/ 918188 w 1048599"/>
                  <a:gd name="connsiteY279" fmla="*/ 191842 h 1046677"/>
                  <a:gd name="connsiteX280" fmla="*/ 915930 w 1048599"/>
                  <a:gd name="connsiteY280" fmla="*/ 177042 h 1046677"/>
                  <a:gd name="connsiteX281" fmla="*/ 920745 w 1048599"/>
                  <a:gd name="connsiteY281" fmla="*/ 181268 h 1046677"/>
                  <a:gd name="connsiteX282" fmla="*/ 928187 w 1048599"/>
                  <a:gd name="connsiteY282" fmla="*/ 184962 h 1046677"/>
                  <a:gd name="connsiteX283" fmla="*/ 922647 w 1048599"/>
                  <a:gd name="connsiteY283" fmla="*/ 183361 h 1046677"/>
                  <a:gd name="connsiteX284" fmla="*/ 933466 w 1048599"/>
                  <a:gd name="connsiteY284" fmla="*/ 192758 h 1046677"/>
                  <a:gd name="connsiteX285" fmla="*/ 939663 w 1048599"/>
                  <a:gd name="connsiteY285" fmla="*/ 201404 h 1046677"/>
                  <a:gd name="connsiteX286" fmla="*/ 933931 w 1048599"/>
                  <a:gd name="connsiteY286" fmla="*/ 198299 h 1046677"/>
                  <a:gd name="connsiteX287" fmla="*/ 942413 w 1048599"/>
                  <a:gd name="connsiteY287" fmla="*/ 209678 h 1046677"/>
                  <a:gd name="connsiteX288" fmla="*/ 943151 w 1048599"/>
                  <a:gd name="connsiteY288" fmla="*/ 223686 h 1046677"/>
                  <a:gd name="connsiteX289" fmla="*/ 948020 w 1048599"/>
                  <a:gd name="connsiteY289" fmla="*/ 216587 h 1046677"/>
                  <a:gd name="connsiteX290" fmla="*/ 958800 w 1048599"/>
                  <a:gd name="connsiteY290" fmla="*/ 237132 h 1046677"/>
                  <a:gd name="connsiteX291" fmla="*/ 958800 w 1048599"/>
                  <a:gd name="connsiteY291" fmla="*/ 237135 h 1046677"/>
                  <a:gd name="connsiteX292" fmla="*/ 959524 w 1048599"/>
                  <a:gd name="connsiteY292" fmla="*/ 234519 h 1046677"/>
                  <a:gd name="connsiteX293" fmla="*/ 969291 w 1048599"/>
                  <a:gd name="connsiteY293" fmla="*/ 246762 h 1046677"/>
                  <a:gd name="connsiteX294" fmla="*/ 969564 w 1048599"/>
                  <a:gd name="connsiteY294" fmla="*/ 244888 h 1046677"/>
                  <a:gd name="connsiteX295" fmla="*/ 975542 w 1048599"/>
                  <a:gd name="connsiteY295" fmla="*/ 258101 h 1046677"/>
                  <a:gd name="connsiteX296" fmla="*/ 963669 w 1048599"/>
                  <a:gd name="connsiteY296" fmla="*/ 246926 h 1046677"/>
                  <a:gd name="connsiteX297" fmla="*/ 958837 w 1048599"/>
                  <a:gd name="connsiteY297" fmla="*/ 237287 h 1046677"/>
                  <a:gd name="connsiteX298" fmla="*/ 961528 w 1048599"/>
                  <a:gd name="connsiteY298" fmla="*/ 248598 h 1046677"/>
                  <a:gd name="connsiteX299" fmla="*/ 978359 w 1048599"/>
                  <a:gd name="connsiteY299" fmla="*/ 277360 h 1046677"/>
                  <a:gd name="connsiteX300" fmla="*/ 970248 w 1048599"/>
                  <a:gd name="connsiteY300" fmla="*/ 263476 h 1046677"/>
                  <a:gd name="connsiteX301" fmla="*/ 951960 w 1048599"/>
                  <a:gd name="connsiteY301" fmla="*/ 265050 h 1046677"/>
                  <a:gd name="connsiteX302" fmla="*/ 966460 w 1048599"/>
                  <a:gd name="connsiteY302" fmla="*/ 279276 h 1046677"/>
                  <a:gd name="connsiteX303" fmla="*/ 988249 w 1048599"/>
                  <a:gd name="connsiteY303" fmla="*/ 284666 h 1046677"/>
                  <a:gd name="connsiteX304" fmla="*/ 997892 w 1048599"/>
                  <a:gd name="connsiteY304" fmla="*/ 306673 h 1046677"/>
                  <a:gd name="connsiteX305" fmla="*/ 993010 w 1048599"/>
                  <a:gd name="connsiteY305" fmla="*/ 312036 h 1046677"/>
                  <a:gd name="connsiteX306" fmla="*/ 1002215 w 1048599"/>
                  <a:gd name="connsiteY306" fmla="*/ 321679 h 1046677"/>
                  <a:gd name="connsiteX307" fmla="*/ 997538 w 1048599"/>
                  <a:gd name="connsiteY307" fmla="*/ 321446 h 1046677"/>
                  <a:gd name="connsiteX308" fmla="*/ 1008412 w 1048599"/>
                  <a:gd name="connsiteY308" fmla="*/ 335057 h 1046677"/>
                  <a:gd name="connsiteX309" fmla="*/ 1007974 w 1048599"/>
                  <a:gd name="connsiteY309" fmla="*/ 332991 h 1046677"/>
                  <a:gd name="connsiteX310" fmla="*/ 1009766 w 1048599"/>
                  <a:gd name="connsiteY310" fmla="*/ 348051 h 1046677"/>
                  <a:gd name="connsiteX311" fmla="*/ 1016960 w 1048599"/>
                  <a:gd name="connsiteY311" fmla="*/ 359568 h 1046677"/>
                  <a:gd name="connsiteX312" fmla="*/ 1021926 w 1048599"/>
                  <a:gd name="connsiteY312" fmla="*/ 367572 h 1046677"/>
                  <a:gd name="connsiteX313" fmla="*/ 1024088 w 1048599"/>
                  <a:gd name="connsiteY313" fmla="*/ 371264 h 1046677"/>
                  <a:gd name="connsiteX314" fmla="*/ 1012652 w 1048599"/>
                  <a:gd name="connsiteY314" fmla="*/ 366176 h 1046677"/>
                  <a:gd name="connsiteX315" fmla="*/ 994569 w 1048599"/>
                  <a:gd name="connsiteY315" fmla="*/ 334743 h 1046677"/>
                  <a:gd name="connsiteX316" fmla="*/ 1002147 w 1048599"/>
                  <a:gd name="connsiteY316" fmla="*/ 358844 h 1046677"/>
                  <a:gd name="connsiteX317" fmla="*/ 1016960 w 1048599"/>
                  <a:gd name="connsiteY317" fmla="*/ 376448 h 1046677"/>
                  <a:gd name="connsiteX318" fmla="*/ 1015784 w 1048599"/>
                  <a:gd name="connsiteY318" fmla="*/ 378965 h 1046677"/>
                  <a:gd name="connsiteX319" fmla="*/ 1028602 w 1048599"/>
                  <a:gd name="connsiteY319" fmla="*/ 393437 h 1046677"/>
                  <a:gd name="connsiteX320" fmla="*/ 1024648 w 1048599"/>
                  <a:gd name="connsiteY320" fmla="*/ 401658 h 1046677"/>
                  <a:gd name="connsiteX321" fmla="*/ 1030681 w 1048599"/>
                  <a:gd name="connsiteY321" fmla="*/ 407389 h 1046677"/>
                  <a:gd name="connsiteX322" fmla="*/ 1030845 w 1048599"/>
                  <a:gd name="connsiteY322" fmla="*/ 404476 h 1046677"/>
                  <a:gd name="connsiteX323" fmla="*/ 1036972 w 1048599"/>
                  <a:gd name="connsiteY323" fmla="*/ 424678 h 1046677"/>
                  <a:gd name="connsiteX324" fmla="*/ 1030270 w 1048599"/>
                  <a:gd name="connsiteY324" fmla="*/ 427456 h 1046677"/>
                  <a:gd name="connsiteX325" fmla="*/ 1016577 w 1048599"/>
                  <a:gd name="connsiteY325" fmla="*/ 407909 h 1046677"/>
                  <a:gd name="connsiteX326" fmla="*/ 1027111 w 1048599"/>
                  <a:gd name="connsiteY326" fmla="*/ 414639 h 1046677"/>
                  <a:gd name="connsiteX327" fmla="*/ 1015306 w 1048599"/>
                  <a:gd name="connsiteY327" fmla="*/ 387705 h 1046677"/>
                  <a:gd name="connsiteX328" fmla="*/ 1016619 w 1048599"/>
                  <a:gd name="connsiteY328" fmla="*/ 395202 h 1046677"/>
                  <a:gd name="connsiteX329" fmla="*/ 996100 w 1048599"/>
                  <a:gd name="connsiteY329" fmla="*/ 377255 h 1046677"/>
                  <a:gd name="connsiteX330" fmla="*/ 996880 w 1048599"/>
                  <a:gd name="connsiteY330" fmla="*/ 383274 h 1046677"/>
                  <a:gd name="connsiteX331" fmla="*/ 991587 w 1048599"/>
                  <a:gd name="connsiteY331" fmla="*/ 367557 h 1046677"/>
                  <a:gd name="connsiteX332" fmla="*/ 997318 w 1048599"/>
                  <a:gd name="connsiteY332" fmla="*/ 371251 h 1046677"/>
                  <a:gd name="connsiteX333" fmla="*/ 986608 w 1048599"/>
                  <a:gd name="connsiteY333" fmla="*/ 343784 h 1046677"/>
                  <a:gd name="connsiteX334" fmla="*/ 998754 w 1048599"/>
                  <a:gd name="connsiteY334" fmla="*/ 352168 h 1046677"/>
                  <a:gd name="connsiteX335" fmla="*/ 990712 w 1048599"/>
                  <a:gd name="connsiteY335" fmla="*/ 342170 h 1046677"/>
                  <a:gd name="connsiteX336" fmla="*/ 992913 w 1048599"/>
                  <a:gd name="connsiteY336" fmla="*/ 329503 h 1046677"/>
                  <a:gd name="connsiteX337" fmla="*/ 974461 w 1048599"/>
                  <a:gd name="connsiteY337" fmla="*/ 308069 h 1046677"/>
                  <a:gd name="connsiteX338" fmla="*/ 985664 w 1048599"/>
                  <a:gd name="connsiteY338" fmla="*/ 317781 h 1046677"/>
                  <a:gd name="connsiteX339" fmla="*/ 975528 w 1048599"/>
                  <a:gd name="connsiteY339" fmla="*/ 290724 h 1046677"/>
                  <a:gd name="connsiteX340" fmla="*/ 976964 w 1048599"/>
                  <a:gd name="connsiteY340" fmla="*/ 298453 h 1046677"/>
                  <a:gd name="connsiteX341" fmla="*/ 965994 w 1048599"/>
                  <a:gd name="connsiteY341" fmla="*/ 281916 h 1046677"/>
                  <a:gd name="connsiteX342" fmla="*/ 964353 w 1048599"/>
                  <a:gd name="connsiteY342" fmla="*/ 295198 h 1046677"/>
                  <a:gd name="connsiteX343" fmla="*/ 955817 w 1048599"/>
                  <a:gd name="connsiteY343" fmla="*/ 281574 h 1046677"/>
                  <a:gd name="connsiteX344" fmla="*/ 947651 w 1048599"/>
                  <a:gd name="connsiteY344" fmla="*/ 270973 h 1046677"/>
                  <a:gd name="connsiteX345" fmla="*/ 951002 w 1048599"/>
                  <a:gd name="connsiteY345" fmla="*/ 264065 h 1046677"/>
                  <a:gd name="connsiteX346" fmla="*/ 942426 w 1048599"/>
                  <a:gd name="connsiteY346" fmla="*/ 251139 h 1046677"/>
                  <a:gd name="connsiteX347" fmla="*/ 934560 w 1048599"/>
                  <a:gd name="connsiteY347" fmla="*/ 247609 h 1046677"/>
                  <a:gd name="connsiteX348" fmla="*/ 936667 w 1048599"/>
                  <a:gd name="connsiteY348" fmla="*/ 257445 h 1046677"/>
                  <a:gd name="connsiteX349" fmla="*/ 928870 w 1048599"/>
                  <a:gd name="connsiteY349" fmla="*/ 248362 h 1046677"/>
                  <a:gd name="connsiteX350" fmla="*/ 933166 w 1048599"/>
                  <a:gd name="connsiteY350" fmla="*/ 237926 h 1046677"/>
                  <a:gd name="connsiteX351" fmla="*/ 916628 w 1048599"/>
                  <a:gd name="connsiteY351" fmla="*/ 221744 h 1046677"/>
                  <a:gd name="connsiteX352" fmla="*/ 920089 w 1048599"/>
                  <a:gd name="connsiteY352" fmla="*/ 219008 h 1046677"/>
                  <a:gd name="connsiteX353" fmla="*/ 910582 w 1048599"/>
                  <a:gd name="connsiteY353" fmla="*/ 209351 h 1046677"/>
                  <a:gd name="connsiteX354" fmla="*/ 914836 w 1048599"/>
                  <a:gd name="connsiteY354" fmla="*/ 194865 h 1046677"/>
                  <a:gd name="connsiteX355" fmla="*/ 886959 w 1048599"/>
                  <a:gd name="connsiteY355" fmla="*/ 189106 h 1046677"/>
                  <a:gd name="connsiteX356" fmla="*/ 893457 w 1048599"/>
                  <a:gd name="connsiteY356" fmla="*/ 187520 h 1046677"/>
                  <a:gd name="connsiteX357" fmla="*/ 877575 w 1048599"/>
                  <a:gd name="connsiteY357" fmla="*/ 176728 h 1046677"/>
                  <a:gd name="connsiteX358" fmla="*/ 882651 w 1048599"/>
                  <a:gd name="connsiteY358" fmla="*/ 191364 h 1046677"/>
                  <a:gd name="connsiteX359" fmla="*/ 881543 w 1048599"/>
                  <a:gd name="connsiteY359" fmla="*/ 189694 h 1046677"/>
                  <a:gd name="connsiteX360" fmla="*/ 874116 w 1048599"/>
                  <a:gd name="connsiteY360" fmla="*/ 192430 h 1046677"/>
                  <a:gd name="connsiteX361" fmla="*/ 861941 w 1048599"/>
                  <a:gd name="connsiteY361" fmla="*/ 156961 h 1046677"/>
                  <a:gd name="connsiteX362" fmla="*/ 840890 w 1048599"/>
                  <a:gd name="connsiteY362" fmla="*/ 148645 h 1046677"/>
                  <a:gd name="connsiteX363" fmla="*/ 840179 w 1048599"/>
                  <a:gd name="connsiteY363" fmla="*/ 157837 h 1046677"/>
                  <a:gd name="connsiteX364" fmla="*/ 801510 w 1048599"/>
                  <a:gd name="connsiteY364" fmla="*/ 125542 h 1046677"/>
                  <a:gd name="connsiteX365" fmla="*/ 798200 w 1048599"/>
                  <a:gd name="connsiteY365" fmla="*/ 121602 h 1046677"/>
                  <a:gd name="connsiteX366" fmla="*/ 797227 w 1048599"/>
                  <a:gd name="connsiteY366" fmla="*/ 118334 h 1046677"/>
                  <a:gd name="connsiteX367" fmla="*/ 788296 w 1048599"/>
                  <a:gd name="connsiteY367" fmla="*/ 113697 h 1046677"/>
                  <a:gd name="connsiteX368" fmla="*/ 775725 w 1048599"/>
                  <a:gd name="connsiteY368" fmla="*/ 104901 h 1046677"/>
                  <a:gd name="connsiteX369" fmla="*/ 769706 w 1048599"/>
                  <a:gd name="connsiteY369" fmla="*/ 104012 h 1046677"/>
                  <a:gd name="connsiteX370" fmla="*/ 772989 w 1048599"/>
                  <a:gd name="connsiteY370" fmla="*/ 107008 h 1046677"/>
                  <a:gd name="connsiteX371" fmla="*/ 769652 w 1048599"/>
                  <a:gd name="connsiteY371" fmla="*/ 103998 h 1046677"/>
                  <a:gd name="connsiteX372" fmla="*/ 764153 w 1048599"/>
                  <a:gd name="connsiteY372" fmla="*/ 102562 h 1046677"/>
                  <a:gd name="connsiteX373" fmla="*/ 757655 w 1048599"/>
                  <a:gd name="connsiteY373" fmla="*/ 99530 h 1046677"/>
                  <a:gd name="connsiteX374" fmla="*/ 750965 w 1048599"/>
                  <a:gd name="connsiteY374" fmla="*/ 91235 h 1046677"/>
                  <a:gd name="connsiteX375" fmla="*/ 754592 w 1048599"/>
                  <a:gd name="connsiteY375" fmla="*/ 92331 h 1046677"/>
                  <a:gd name="connsiteX376" fmla="*/ 750898 w 1048599"/>
                  <a:gd name="connsiteY376" fmla="*/ 91153 h 1046677"/>
                  <a:gd name="connsiteX377" fmla="*/ 750965 w 1048599"/>
                  <a:gd name="connsiteY377" fmla="*/ 91235 h 1046677"/>
                  <a:gd name="connsiteX378" fmla="*/ 741758 w 1048599"/>
                  <a:gd name="connsiteY378" fmla="*/ 88454 h 1046677"/>
                  <a:gd name="connsiteX379" fmla="*/ 730627 w 1048599"/>
                  <a:gd name="connsiteY379" fmla="*/ 82208 h 1046677"/>
                  <a:gd name="connsiteX380" fmla="*/ 730012 w 1048599"/>
                  <a:gd name="connsiteY380" fmla="*/ 79856 h 1046677"/>
                  <a:gd name="connsiteX381" fmla="*/ 733800 w 1048599"/>
                  <a:gd name="connsiteY381" fmla="*/ 81456 h 1046677"/>
                  <a:gd name="connsiteX382" fmla="*/ 729780 w 1048599"/>
                  <a:gd name="connsiteY382" fmla="*/ 79079 h 1046677"/>
                  <a:gd name="connsiteX383" fmla="*/ 729985 w 1048599"/>
                  <a:gd name="connsiteY383" fmla="*/ 79854 h 1046677"/>
                  <a:gd name="connsiteX384" fmla="*/ 727321 w 1048599"/>
                  <a:gd name="connsiteY384" fmla="*/ 77840 h 1046677"/>
                  <a:gd name="connsiteX385" fmla="*/ 727304 w 1048599"/>
                  <a:gd name="connsiteY385" fmla="*/ 77831 h 1046677"/>
                  <a:gd name="connsiteX386" fmla="*/ 708290 w 1048599"/>
                  <a:gd name="connsiteY386" fmla="*/ 73590 h 1046677"/>
                  <a:gd name="connsiteX387" fmla="*/ 713747 w 1048599"/>
                  <a:gd name="connsiteY387" fmla="*/ 77900 h 1046677"/>
                  <a:gd name="connsiteX388" fmla="*/ 707783 w 1048599"/>
                  <a:gd name="connsiteY388" fmla="*/ 75779 h 1046677"/>
                  <a:gd name="connsiteX389" fmla="*/ 690043 w 1048599"/>
                  <a:gd name="connsiteY389" fmla="*/ 72169 h 1046677"/>
                  <a:gd name="connsiteX390" fmla="*/ 679688 w 1048599"/>
                  <a:gd name="connsiteY390" fmla="*/ 68530 h 1046677"/>
                  <a:gd name="connsiteX391" fmla="*/ 670661 w 1048599"/>
                  <a:gd name="connsiteY391" fmla="*/ 64672 h 1046677"/>
                  <a:gd name="connsiteX392" fmla="*/ 643945 w 1048599"/>
                  <a:gd name="connsiteY392" fmla="*/ 68584 h 1046677"/>
                  <a:gd name="connsiteX393" fmla="*/ 646983 w 1048599"/>
                  <a:gd name="connsiteY393" fmla="*/ 63660 h 1046677"/>
                  <a:gd name="connsiteX394" fmla="*/ 630581 w 1048599"/>
                  <a:gd name="connsiteY394" fmla="*/ 57956 h 1046677"/>
                  <a:gd name="connsiteX395" fmla="*/ 614852 w 1048599"/>
                  <a:gd name="connsiteY395" fmla="*/ 50256 h 1046677"/>
                  <a:gd name="connsiteX396" fmla="*/ 615399 w 1048599"/>
                  <a:gd name="connsiteY396" fmla="*/ 50296 h 1046677"/>
                  <a:gd name="connsiteX397" fmla="*/ 591994 w 1048599"/>
                  <a:gd name="connsiteY397" fmla="*/ 46602 h 1046677"/>
                  <a:gd name="connsiteX398" fmla="*/ 581435 w 1048599"/>
                  <a:gd name="connsiteY398" fmla="*/ 47437 h 1046677"/>
                  <a:gd name="connsiteX399" fmla="*/ 560821 w 1048599"/>
                  <a:gd name="connsiteY399" fmla="*/ 51048 h 1046677"/>
                  <a:gd name="connsiteX400" fmla="*/ 560918 w 1048599"/>
                  <a:gd name="connsiteY400" fmla="*/ 51445 h 1046677"/>
                  <a:gd name="connsiteX401" fmla="*/ 557415 w 1048599"/>
                  <a:gd name="connsiteY401" fmla="*/ 50870 h 1046677"/>
                  <a:gd name="connsiteX402" fmla="*/ 558729 w 1048599"/>
                  <a:gd name="connsiteY402" fmla="*/ 52375 h 1046677"/>
                  <a:gd name="connsiteX403" fmla="*/ 539114 w 1048599"/>
                  <a:gd name="connsiteY403" fmla="*/ 51323 h 1046677"/>
                  <a:gd name="connsiteX404" fmla="*/ 527609 w 1048599"/>
                  <a:gd name="connsiteY404" fmla="*/ 40831 h 1046677"/>
                  <a:gd name="connsiteX405" fmla="*/ 519964 w 1048599"/>
                  <a:gd name="connsiteY405" fmla="*/ 43963 h 1046677"/>
                  <a:gd name="connsiteX406" fmla="*/ 520360 w 1048599"/>
                  <a:gd name="connsiteY406" fmla="*/ 41883 h 1046677"/>
                  <a:gd name="connsiteX407" fmla="*/ 504493 w 1048599"/>
                  <a:gd name="connsiteY407" fmla="*/ 44210 h 1046677"/>
                  <a:gd name="connsiteX408" fmla="*/ 532766 w 1048599"/>
                  <a:gd name="connsiteY408" fmla="*/ 50843 h 1046677"/>
                  <a:gd name="connsiteX409" fmla="*/ 502661 w 1048599"/>
                  <a:gd name="connsiteY409" fmla="*/ 60050 h 1046677"/>
                  <a:gd name="connsiteX410" fmla="*/ 506832 w 1048599"/>
                  <a:gd name="connsiteY410" fmla="*/ 62142 h 1046677"/>
                  <a:gd name="connsiteX411" fmla="*/ 496751 w 1048599"/>
                  <a:gd name="connsiteY411" fmla="*/ 57532 h 1046677"/>
                  <a:gd name="connsiteX412" fmla="*/ 480610 w 1048599"/>
                  <a:gd name="connsiteY412" fmla="*/ 64398 h 1046677"/>
                  <a:gd name="connsiteX413" fmla="*/ 481062 w 1048599"/>
                  <a:gd name="connsiteY413" fmla="*/ 72538 h 1046677"/>
                  <a:gd name="connsiteX414" fmla="*/ 447536 w 1048599"/>
                  <a:gd name="connsiteY414" fmla="*/ 74247 h 1046677"/>
                  <a:gd name="connsiteX415" fmla="*/ 473073 w 1048599"/>
                  <a:gd name="connsiteY415" fmla="*/ 64959 h 1046677"/>
                  <a:gd name="connsiteX416" fmla="*/ 486301 w 1048599"/>
                  <a:gd name="connsiteY416" fmla="*/ 54700 h 1046677"/>
                  <a:gd name="connsiteX417" fmla="*/ 507639 w 1048599"/>
                  <a:gd name="connsiteY417" fmla="*/ 52539 h 1046677"/>
                  <a:gd name="connsiteX418" fmla="*/ 501976 w 1048599"/>
                  <a:gd name="connsiteY418" fmla="*/ 45235 h 1046677"/>
                  <a:gd name="connsiteX419" fmla="*/ 481649 w 1048599"/>
                  <a:gd name="connsiteY419" fmla="*/ 48340 h 1046677"/>
                  <a:gd name="connsiteX420" fmla="*/ 471677 w 1048599"/>
                  <a:gd name="connsiteY420" fmla="*/ 43292 h 1046677"/>
                  <a:gd name="connsiteX421" fmla="*/ 476972 w 1048599"/>
                  <a:gd name="connsiteY421" fmla="*/ 48818 h 1046677"/>
                  <a:gd name="connsiteX422" fmla="*/ 454196 w 1048599"/>
                  <a:gd name="connsiteY422" fmla="*/ 56027 h 1046677"/>
                  <a:gd name="connsiteX423" fmla="*/ 432023 w 1048599"/>
                  <a:gd name="connsiteY423" fmla="*/ 62729 h 1046677"/>
                  <a:gd name="connsiteX424" fmla="*/ 437194 w 1048599"/>
                  <a:gd name="connsiteY424" fmla="*/ 71484 h 1046677"/>
                  <a:gd name="connsiteX425" fmla="*/ 446112 w 1048599"/>
                  <a:gd name="connsiteY425" fmla="*/ 64111 h 1046677"/>
                  <a:gd name="connsiteX426" fmla="*/ 440928 w 1048599"/>
                  <a:gd name="connsiteY426" fmla="*/ 63044 h 1046677"/>
                  <a:gd name="connsiteX427" fmla="*/ 456016 w 1048599"/>
                  <a:gd name="connsiteY427" fmla="*/ 58941 h 1046677"/>
                  <a:gd name="connsiteX428" fmla="*/ 455483 w 1048599"/>
                  <a:gd name="connsiteY428" fmla="*/ 67381 h 1046677"/>
                  <a:gd name="connsiteX429" fmla="*/ 427975 w 1048599"/>
                  <a:gd name="connsiteY429" fmla="*/ 79158 h 1046677"/>
                  <a:gd name="connsiteX430" fmla="*/ 413244 w 1048599"/>
                  <a:gd name="connsiteY430" fmla="*/ 73837 h 1046677"/>
                  <a:gd name="connsiteX431" fmla="*/ 397471 w 1048599"/>
                  <a:gd name="connsiteY431" fmla="*/ 79883 h 1046677"/>
                  <a:gd name="connsiteX432" fmla="*/ 405242 w 1048599"/>
                  <a:gd name="connsiteY432" fmla="*/ 74617 h 1046677"/>
                  <a:gd name="connsiteX433" fmla="*/ 386296 w 1048599"/>
                  <a:gd name="connsiteY433" fmla="*/ 74179 h 1046677"/>
                  <a:gd name="connsiteX434" fmla="*/ 385201 w 1048599"/>
                  <a:gd name="connsiteY434" fmla="*/ 81359 h 1046677"/>
                  <a:gd name="connsiteX435" fmla="*/ 367037 w 1048599"/>
                  <a:gd name="connsiteY435" fmla="*/ 88378 h 1046677"/>
                  <a:gd name="connsiteX436" fmla="*/ 348352 w 1048599"/>
                  <a:gd name="connsiteY436" fmla="*/ 95600 h 1046677"/>
                  <a:gd name="connsiteX437" fmla="*/ 360909 w 1048599"/>
                  <a:gd name="connsiteY437" fmla="*/ 83384 h 1046677"/>
                  <a:gd name="connsiteX438" fmla="*/ 350541 w 1048599"/>
                  <a:gd name="connsiteY438" fmla="*/ 84929 h 1046677"/>
                  <a:gd name="connsiteX439" fmla="*/ 314320 w 1048599"/>
                  <a:gd name="connsiteY439" fmla="*/ 129277 h 1046677"/>
                  <a:gd name="connsiteX440" fmla="*/ 295841 w 1048599"/>
                  <a:gd name="connsiteY440" fmla="*/ 137442 h 1046677"/>
                  <a:gd name="connsiteX441" fmla="*/ 277743 w 1048599"/>
                  <a:gd name="connsiteY441" fmla="*/ 152119 h 1046677"/>
                  <a:gd name="connsiteX442" fmla="*/ 272532 w 1048599"/>
                  <a:gd name="connsiteY442" fmla="*/ 146046 h 1046677"/>
                  <a:gd name="connsiteX443" fmla="*/ 258853 w 1048599"/>
                  <a:gd name="connsiteY443" fmla="*/ 156743 h 1046677"/>
                  <a:gd name="connsiteX444" fmla="*/ 270001 w 1048599"/>
                  <a:gd name="connsiteY444" fmla="*/ 153802 h 1046677"/>
                  <a:gd name="connsiteX445" fmla="*/ 253355 w 1048599"/>
                  <a:gd name="connsiteY445" fmla="*/ 168328 h 1046677"/>
                  <a:gd name="connsiteX446" fmla="*/ 235175 w 1048599"/>
                  <a:gd name="connsiteY446" fmla="*/ 182732 h 1046677"/>
                  <a:gd name="connsiteX447" fmla="*/ 236091 w 1048599"/>
                  <a:gd name="connsiteY447" fmla="*/ 173623 h 1046677"/>
                  <a:gd name="connsiteX448" fmla="*/ 223043 w 1048599"/>
                  <a:gd name="connsiteY448" fmla="*/ 181090 h 1046677"/>
                  <a:gd name="connsiteX449" fmla="*/ 219924 w 1048599"/>
                  <a:gd name="connsiteY449" fmla="*/ 199502 h 1046677"/>
                  <a:gd name="connsiteX450" fmla="*/ 117636 w 1048599"/>
                  <a:gd name="connsiteY450" fmla="*/ 355342 h 1046677"/>
                  <a:gd name="connsiteX451" fmla="*/ 85176 w 1048599"/>
                  <a:gd name="connsiteY451" fmla="*/ 539895 h 1046677"/>
                  <a:gd name="connsiteX452" fmla="*/ 82455 w 1048599"/>
                  <a:gd name="connsiteY452" fmla="*/ 539839 h 1046677"/>
                  <a:gd name="connsiteX453" fmla="*/ 85983 w 1048599"/>
                  <a:gd name="connsiteY453" fmla="*/ 569891 h 1046677"/>
                  <a:gd name="connsiteX454" fmla="*/ 91469 w 1048599"/>
                  <a:gd name="connsiteY454" fmla="*/ 600353 h 1046677"/>
                  <a:gd name="connsiteX455" fmla="*/ 98006 w 1048599"/>
                  <a:gd name="connsiteY455" fmla="*/ 631157 h 1046677"/>
                  <a:gd name="connsiteX456" fmla="*/ 105831 w 1048599"/>
                  <a:gd name="connsiteY456" fmla="*/ 662166 h 1046677"/>
                  <a:gd name="connsiteX457" fmla="*/ 158439 w 1048599"/>
                  <a:gd name="connsiteY457" fmla="*/ 780131 h 1046677"/>
                  <a:gd name="connsiteX458" fmla="*/ 159519 w 1048599"/>
                  <a:gd name="connsiteY458" fmla="*/ 778339 h 1046677"/>
                  <a:gd name="connsiteX459" fmla="*/ 186274 w 1048599"/>
                  <a:gd name="connsiteY459" fmla="*/ 813821 h 1046677"/>
                  <a:gd name="connsiteX460" fmla="*/ 211854 w 1048599"/>
                  <a:gd name="connsiteY460" fmla="*/ 834120 h 1046677"/>
                  <a:gd name="connsiteX461" fmla="*/ 239334 w 1048599"/>
                  <a:gd name="connsiteY461" fmla="*/ 856595 h 1046677"/>
                  <a:gd name="connsiteX462" fmla="*/ 238280 w 1048599"/>
                  <a:gd name="connsiteY462" fmla="*/ 860876 h 1046677"/>
                  <a:gd name="connsiteX463" fmla="*/ 259346 w 1048599"/>
                  <a:gd name="connsiteY463" fmla="*/ 877659 h 1046677"/>
                  <a:gd name="connsiteX464" fmla="*/ 281710 w 1048599"/>
                  <a:gd name="connsiteY464" fmla="*/ 896385 h 1046677"/>
                  <a:gd name="connsiteX465" fmla="*/ 297304 w 1048599"/>
                  <a:gd name="connsiteY465" fmla="*/ 911965 h 1046677"/>
                  <a:gd name="connsiteX466" fmla="*/ 304293 w 1048599"/>
                  <a:gd name="connsiteY466" fmla="*/ 912240 h 1046677"/>
                  <a:gd name="connsiteX467" fmla="*/ 294239 w 1048599"/>
                  <a:gd name="connsiteY467" fmla="*/ 913825 h 1046677"/>
                  <a:gd name="connsiteX468" fmla="*/ 323060 w 1048599"/>
                  <a:gd name="connsiteY468" fmla="*/ 928311 h 1046677"/>
                  <a:gd name="connsiteX469" fmla="*/ 334701 w 1048599"/>
                  <a:gd name="connsiteY469" fmla="*/ 934904 h 1046677"/>
                  <a:gd name="connsiteX470" fmla="*/ 329982 w 1048599"/>
                  <a:gd name="connsiteY470" fmla="*/ 935123 h 1046677"/>
                  <a:gd name="connsiteX471" fmla="*/ 356408 w 1048599"/>
                  <a:gd name="connsiteY471" fmla="*/ 947064 h 1046677"/>
                  <a:gd name="connsiteX472" fmla="*/ 352278 w 1048599"/>
                  <a:gd name="connsiteY472" fmla="*/ 955491 h 1046677"/>
                  <a:gd name="connsiteX473" fmla="*/ 361060 w 1048599"/>
                  <a:gd name="connsiteY473" fmla="*/ 955697 h 1046677"/>
                  <a:gd name="connsiteX474" fmla="*/ 370758 w 1048599"/>
                  <a:gd name="connsiteY474" fmla="*/ 960648 h 1046677"/>
                  <a:gd name="connsiteX475" fmla="*/ 383958 w 1048599"/>
                  <a:gd name="connsiteY475" fmla="*/ 967843 h 1046677"/>
                  <a:gd name="connsiteX476" fmla="*/ 378541 w 1048599"/>
                  <a:gd name="connsiteY476" fmla="*/ 952768 h 1046677"/>
                  <a:gd name="connsiteX477" fmla="*/ 402301 w 1048599"/>
                  <a:gd name="connsiteY477" fmla="*/ 954286 h 1046677"/>
                  <a:gd name="connsiteX478" fmla="*/ 399182 w 1048599"/>
                  <a:gd name="connsiteY478" fmla="*/ 958076 h 1046677"/>
                  <a:gd name="connsiteX479" fmla="*/ 423420 w 1048599"/>
                  <a:gd name="connsiteY479" fmla="*/ 960347 h 1046677"/>
                  <a:gd name="connsiteX480" fmla="*/ 421929 w 1048599"/>
                  <a:gd name="connsiteY480" fmla="*/ 962357 h 1046677"/>
                  <a:gd name="connsiteX481" fmla="*/ 444362 w 1048599"/>
                  <a:gd name="connsiteY481" fmla="*/ 969032 h 1046677"/>
                  <a:gd name="connsiteX482" fmla="*/ 462418 w 1048599"/>
                  <a:gd name="connsiteY482" fmla="*/ 976870 h 1046677"/>
                  <a:gd name="connsiteX483" fmla="*/ 472650 w 1048599"/>
                  <a:gd name="connsiteY483" fmla="*/ 975694 h 1046677"/>
                  <a:gd name="connsiteX484" fmla="*/ 474700 w 1048599"/>
                  <a:gd name="connsiteY484" fmla="*/ 980549 h 1046677"/>
                  <a:gd name="connsiteX485" fmla="*/ 490760 w 1048599"/>
                  <a:gd name="connsiteY485" fmla="*/ 975612 h 1046677"/>
                  <a:gd name="connsiteX486" fmla="*/ 519279 w 1048599"/>
                  <a:gd name="connsiteY486" fmla="*/ 978813 h 1046677"/>
                  <a:gd name="connsiteX487" fmla="*/ 550439 w 1048599"/>
                  <a:gd name="connsiteY487" fmla="*/ 977486 h 1046677"/>
                  <a:gd name="connsiteX488" fmla="*/ 556937 w 1048599"/>
                  <a:gd name="connsiteY488" fmla="*/ 983778 h 1046677"/>
                  <a:gd name="connsiteX489" fmla="*/ 565431 w 1048599"/>
                  <a:gd name="connsiteY489" fmla="*/ 980920 h 1046677"/>
                  <a:gd name="connsiteX490" fmla="*/ 565909 w 1048599"/>
                  <a:gd name="connsiteY490" fmla="*/ 982970 h 1046677"/>
                  <a:gd name="connsiteX491" fmla="*/ 571764 w 1048599"/>
                  <a:gd name="connsiteY491" fmla="*/ 980769 h 1046677"/>
                  <a:gd name="connsiteX492" fmla="*/ 571148 w 1048599"/>
                  <a:gd name="connsiteY492" fmla="*/ 981644 h 1046677"/>
                  <a:gd name="connsiteX493" fmla="*/ 583322 w 1048599"/>
                  <a:gd name="connsiteY493" fmla="*/ 982274 h 1046677"/>
                  <a:gd name="connsiteX494" fmla="*/ 583391 w 1048599"/>
                  <a:gd name="connsiteY494" fmla="*/ 977855 h 1046677"/>
                  <a:gd name="connsiteX495" fmla="*/ 592187 w 1048599"/>
                  <a:gd name="connsiteY495" fmla="*/ 980742 h 1046677"/>
                  <a:gd name="connsiteX496" fmla="*/ 571408 w 1048599"/>
                  <a:gd name="connsiteY496" fmla="*/ 989591 h 1046677"/>
                  <a:gd name="connsiteX497" fmla="*/ 583911 w 1048599"/>
                  <a:gd name="connsiteY497" fmla="*/ 992163 h 1046677"/>
                  <a:gd name="connsiteX498" fmla="*/ 596729 w 1048599"/>
                  <a:gd name="connsiteY498" fmla="*/ 988303 h 1046677"/>
                  <a:gd name="connsiteX499" fmla="*/ 583131 w 1048599"/>
                  <a:gd name="connsiteY499" fmla="*/ 991069 h 1046677"/>
                  <a:gd name="connsiteX500" fmla="*/ 589642 w 1048599"/>
                  <a:gd name="connsiteY500" fmla="*/ 984612 h 1046677"/>
                  <a:gd name="connsiteX501" fmla="*/ 607492 w 1048599"/>
                  <a:gd name="connsiteY501" fmla="*/ 979661 h 1046677"/>
                  <a:gd name="connsiteX502" fmla="*/ 605618 w 1048599"/>
                  <a:gd name="connsiteY502" fmla="*/ 982574 h 1046677"/>
                  <a:gd name="connsiteX503" fmla="*/ 620282 w 1048599"/>
                  <a:gd name="connsiteY503" fmla="*/ 978034 h 1046677"/>
                  <a:gd name="connsiteX504" fmla="*/ 618641 w 1048599"/>
                  <a:gd name="connsiteY504" fmla="*/ 983847 h 1046677"/>
                  <a:gd name="connsiteX505" fmla="*/ 604297 w 1048599"/>
                  <a:gd name="connsiteY505" fmla="*/ 986764 h 1046677"/>
                  <a:gd name="connsiteX506" fmla="*/ 625972 w 1048599"/>
                  <a:gd name="connsiteY506" fmla="*/ 986459 h 1046677"/>
                  <a:gd name="connsiteX507" fmla="*/ 633168 w 1048599"/>
                  <a:gd name="connsiteY507" fmla="*/ 987540 h 1046677"/>
                  <a:gd name="connsiteX508" fmla="*/ 647763 w 1048599"/>
                  <a:gd name="connsiteY508" fmla="*/ 982998 h 1046677"/>
                  <a:gd name="connsiteX509" fmla="*/ 643467 w 1048599"/>
                  <a:gd name="connsiteY509" fmla="*/ 985802 h 1046677"/>
                  <a:gd name="connsiteX510" fmla="*/ 661181 w 1048599"/>
                  <a:gd name="connsiteY510" fmla="*/ 975078 h 1046677"/>
                  <a:gd name="connsiteX511" fmla="*/ 648145 w 1048599"/>
                  <a:gd name="connsiteY511" fmla="*/ 980495 h 1046677"/>
                  <a:gd name="connsiteX512" fmla="*/ 647283 w 1048599"/>
                  <a:gd name="connsiteY512" fmla="*/ 978593 h 1046677"/>
                  <a:gd name="connsiteX513" fmla="*/ 636149 w 1048599"/>
                  <a:gd name="connsiteY513" fmla="*/ 983901 h 1046677"/>
                  <a:gd name="connsiteX514" fmla="*/ 630965 w 1048599"/>
                  <a:gd name="connsiteY514" fmla="*/ 983190 h 1046677"/>
                  <a:gd name="connsiteX515" fmla="*/ 648664 w 1048599"/>
                  <a:gd name="connsiteY515" fmla="*/ 978073 h 1046677"/>
                  <a:gd name="connsiteX516" fmla="*/ 647079 w 1048599"/>
                  <a:gd name="connsiteY516" fmla="*/ 970291 h 1046677"/>
                  <a:gd name="connsiteX517" fmla="*/ 675516 w 1048599"/>
                  <a:gd name="connsiteY517" fmla="*/ 962604 h 1046677"/>
                  <a:gd name="connsiteX518" fmla="*/ 701026 w 1048599"/>
                  <a:gd name="connsiteY518" fmla="*/ 954888 h 1046677"/>
                  <a:gd name="connsiteX519" fmla="*/ 747793 w 1048599"/>
                  <a:gd name="connsiteY519" fmla="*/ 940649 h 1046677"/>
                  <a:gd name="connsiteX520" fmla="*/ 832670 w 1048599"/>
                  <a:gd name="connsiteY520" fmla="*/ 883719 h 1046677"/>
                  <a:gd name="connsiteX521" fmla="*/ 867234 w 1048599"/>
                  <a:gd name="connsiteY521" fmla="*/ 862134 h 1046677"/>
                  <a:gd name="connsiteX522" fmla="*/ 864048 w 1048599"/>
                  <a:gd name="connsiteY522" fmla="*/ 862997 h 1046677"/>
                  <a:gd name="connsiteX523" fmla="*/ 882131 w 1048599"/>
                  <a:gd name="connsiteY523" fmla="*/ 845939 h 1046677"/>
                  <a:gd name="connsiteX524" fmla="*/ 883841 w 1048599"/>
                  <a:gd name="connsiteY524" fmla="*/ 834845 h 1046677"/>
                  <a:gd name="connsiteX525" fmla="*/ 897260 w 1048599"/>
                  <a:gd name="connsiteY525" fmla="*/ 827089 h 1046677"/>
                  <a:gd name="connsiteX526" fmla="*/ 907833 w 1048599"/>
                  <a:gd name="connsiteY526" fmla="*/ 803878 h 1046677"/>
                  <a:gd name="connsiteX527" fmla="*/ 935163 w 1048599"/>
                  <a:gd name="connsiteY527" fmla="*/ 769639 h 1046677"/>
                  <a:gd name="connsiteX528" fmla="*/ 935627 w 1048599"/>
                  <a:gd name="connsiteY528" fmla="*/ 771473 h 1046677"/>
                  <a:gd name="connsiteX529" fmla="*/ 941702 w 1048599"/>
                  <a:gd name="connsiteY529" fmla="*/ 760543 h 1046677"/>
                  <a:gd name="connsiteX530" fmla="*/ 942973 w 1048599"/>
                  <a:gd name="connsiteY530" fmla="*/ 767081 h 1046677"/>
                  <a:gd name="connsiteX531" fmla="*/ 951823 w 1048599"/>
                  <a:gd name="connsiteY531" fmla="*/ 750120 h 1046677"/>
                  <a:gd name="connsiteX532" fmla="*/ 963573 w 1048599"/>
                  <a:gd name="connsiteY532" fmla="*/ 738644 h 1046677"/>
                  <a:gd name="connsiteX533" fmla="*/ 965474 w 1048599"/>
                  <a:gd name="connsiteY533" fmla="*/ 726005 h 1046677"/>
                  <a:gd name="connsiteX534" fmla="*/ 974502 w 1048599"/>
                  <a:gd name="connsiteY534" fmla="*/ 724801 h 1046677"/>
                  <a:gd name="connsiteX535" fmla="*/ 980616 w 1048599"/>
                  <a:gd name="connsiteY535" fmla="*/ 703175 h 1046677"/>
                  <a:gd name="connsiteX536" fmla="*/ 990027 w 1048599"/>
                  <a:gd name="connsiteY536" fmla="*/ 676817 h 1046677"/>
                  <a:gd name="connsiteX537" fmla="*/ 995280 w 1048599"/>
                  <a:gd name="connsiteY537" fmla="*/ 664889 h 1046677"/>
                  <a:gd name="connsiteX538" fmla="*/ 996196 w 1048599"/>
                  <a:gd name="connsiteY538" fmla="*/ 650649 h 1046677"/>
                  <a:gd name="connsiteX539" fmla="*/ 1028178 w 1048599"/>
                  <a:gd name="connsiteY539" fmla="*/ 566143 h 1046677"/>
                  <a:gd name="connsiteX540" fmla="*/ 1025797 w 1048599"/>
                  <a:gd name="connsiteY540" fmla="*/ 563996 h 1046677"/>
                  <a:gd name="connsiteX541" fmla="*/ 1041678 w 1048599"/>
                  <a:gd name="connsiteY541" fmla="*/ 554626 h 1046677"/>
                  <a:gd name="connsiteX542" fmla="*/ 1045261 w 1048599"/>
                  <a:gd name="connsiteY542" fmla="*/ 521469 h 1046677"/>
                  <a:gd name="connsiteX543" fmla="*/ 1048599 w 1048599"/>
                  <a:gd name="connsiteY543" fmla="*/ 526011 h 1046677"/>
                  <a:gd name="connsiteX544" fmla="*/ 1046096 w 1048599"/>
                  <a:gd name="connsiteY544" fmla="*/ 549934 h 1046677"/>
                  <a:gd name="connsiteX545" fmla="*/ 1044632 w 1048599"/>
                  <a:gd name="connsiteY545" fmla="*/ 546830 h 1046677"/>
                  <a:gd name="connsiteX546" fmla="*/ 1040735 w 1048599"/>
                  <a:gd name="connsiteY546" fmla="*/ 587893 h 1046677"/>
                  <a:gd name="connsiteX547" fmla="*/ 1038054 w 1048599"/>
                  <a:gd name="connsiteY547" fmla="*/ 584964 h 1046677"/>
                  <a:gd name="connsiteX548" fmla="*/ 1042006 w 1048599"/>
                  <a:gd name="connsiteY548" fmla="*/ 626275 h 1046677"/>
                  <a:gd name="connsiteX549" fmla="*/ 1031857 w 1048599"/>
                  <a:gd name="connsiteY549" fmla="*/ 624044 h 1046677"/>
                  <a:gd name="connsiteX550" fmla="*/ 1033457 w 1048599"/>
                  <a:gd name="connsiteY550" fmla="*/ 654302 h 1046677"/>
                  <a:gd name="connsiteX551" fmla="*/ 1033690 w 1048599"/>
                  <a:gd name="connsiteY551" fmla="*/ 650143 h 1046677"/>
                  <a:gd name="connsiteX552" fmla="*/ 1023855 w 1048599"/>
                  <a:gd name="connsiteY552" fmla="*/ 654164 h 1046677"/>
                  <a:gd name="connsiteX553" fmla="*/ 1034018 w 1048599"/>
                  <a:gd name="connsiteY553" fmla="*/ 677719 h 1046677"/>
                  <a:gd name="connsiteX554" fmla="*/ 1020434 w 1048599"/>
                  <a:gd name="connsiteY554" fmla="*/ 685844 h 1046677"/>
                  <a:gd name="connsiteX555" fmla="*/ 1020340 w 1048599"/>
                  <a:gd name="connsiteY555" fmla="*/ 728467 h 1046677"/>
                  <a:gd name="connsiteX556" fmla="*/ 1008972 w 1048599"/>
                  <a:gd name="connsiteY556" fmla="*/ 741271 h 1046677"/>
                  <a:gd name="connsiteX557" fmla="*/ 1017577 w 1048599"/>
                  <a:gd name="connsiteY557" fmla="*/ 719876 h 1046677"/>
                  <a:gd name="connsiteX558" fmla="*/ 1009602 w 1048599"/>
                  <a:gd name="connsiteY558" fmla="*/ 715992 h 1046677"/>
                  <a:gd name="connsiteX559" fmla="*/ 1000477 w 1048599"/>
                  <a:gd name="connsiteY559" fmla="*/ 771624 h 1046677"/>
                  <a:gd name="connsiteX560" fmla="*/ 989453 w 1048599"/>
                  <a:gd name="connsiteY560" fmla="*/ 773511 h 1046677"/>
                  <a:gd name="connsiteX561" fmla="*/ 983639 w 1048599"/>
                  <a:gd name="connsiteY561" fmla="*/ 791581 h 1046677"/>
                  <a:gd name="connsiteX562" fmla="*/ 990041 w 1048599"/>
                  <a:gd name="connsiteY562" fmla="*/ 785179 h 1046677"/>
                  <a:gd name="connsiteX563" fmla="*/ 976499 w 1048599"/>
                  <a:gd name="connsiteY563" fmla="*/ 809184 h 1046677"/>
                  <a:gd name="connsiteX564" fmla="*/ 962561 w 1048599"/>
                  <a:gd name="connsiteY564" fmla="*/ 836090 h 1046677"/>
                  <a:gd name="connsiteX565" fmla="*/ 961288 w 1048599"/>
                  <a:gd name="connsiteY565" fmla="*/ 834667 h 1046677"/>
                  <a:gd name="connsiteX566" fmla="*/ 939595 w 1048599"/>
                  <a:gd name="connsiteY566" fmla="*/ 870930 h 1046677"/>
                  <a:gd name="connsiteX567" fmla="*/ 930047 w 1048599"/>
                  <a:gd name="connsiteY567" fmla="*/ 866101 h 1046677"/>
                  <a:gd name="connsiteX568" fmla="*/ 925397 w 1048599"/>
                  <a:gd name="connsiteY568" fmla="*/ 849495 h 1046677"/>
                  <a:gd name="connsiteX569" fmla="*/ 907779 w 1048599"/>
                  <a:gd name="connsiteY569" fmla="*/ 885032 h 1046677"/>
                  <a:gd name="connsiteX570" fmla="*/ 921703 w 1048599"/>
                  <a:gd name="connsiteY570" fmla="*/ 879397 h 1046677"/>
                  <a:gd name="connsiteX571" fmla="*/ 892759 w 1048599"/>
                  <a:gd name="connsiteY571" fmla="*/ 911869 h 1046677"/>
                  <a:gd name="connsiteX572" fmla="*/ 900186 w 1048599"/>
                  <a:gd name="connsiteY572" fmla="*/ 908573 h 1046677"/>
                  <a:gd name="connsiteX573" fmla="*/ 887329 w 1048599"/>
                  <a:gd name="connsiteY573" fmla="*/ 932360 h 1046677"/>
                  <a:gd name="connsiteX574" fmla="*/ 886904 w 1048599"/>
                  <a:gd name="connsiteY574" fmla="*/ 924933 h 1046677"/>
                  <a:gd name="connsiteX575" fmla="*/ 872938 w 1048599"/>
                  <a:gd name="connsiteY575" fmla="*/ 938557 h 1046677"/>
                  <a:gd name="connsiteX576" fmla="*/ 881091 w 1048599"/>
                  <a:gd name="connsiteY576" fmla="*/ 918695 h 1046677"/>
                  <a:gd name="connsiteX577" fmla="*/ 857673 w 1048599"/>
                  <a:gd name="connsiteY577" fmla="*/ 940991 h 1046677"/>
                  <a:gd name="connsiteX578" fmla="*/ 838743 w 1048599"/>
                  <a:gd name="connsiteY578" fmla="*/ 965120 h 1046677"/>
                  <a:gd name="connsiteX579" fmla="*/ 810564 w 1048599"/>
                  <a:gd name="connsiteY579" fmla="*/ 979606 h 1046677"/>
                  <a:gd name="connsiteX580" fmla="*/ 813163 w 1048599"/>
                  <a:gd name="connsiteY580" fmla="*/ 976377 h 1046677"/>
                  <a:gd name="connsiteX581" fmla="*/ 780157 w 1048599"/>
                  <a:gd name="connsiteY581" fmla="*/ 989892 h 1046677"/>
                  <a:gd name="connsiteX582" fmla="*/ 761061 w 1048599"/>
                  <a:gd name="connsiteY582" fmla="*/ 1004502 h 1046677"/>
                  <a:gd name="connsiteX583" fmla="*/ 735853 w 1048599"/>
                  <a:gd name="connsiteY583" fmla="*/ 1014377 h 1046677"/>
                  <a:gd name="connsiteX584" fmla="*/ 738875 w 1048599"/>
                  <a:gd name="connsiteY584" fmla="*/ 1008537 h 1046677"/>
                  <a:gd name="connsiteX585" fmla="*/ 699412 w 1048599"/>
                  <a:gd name="connsiteY585" fmla="*/ 1027400 h 1046677"/>
                  <a:gd name="connsiteX586" fmla="*/ 657651 w 1048599"/>
                  <a:gd name="connsiteY586" fmla="*/ 1037152 h 1046677"/>
                  <a:gd name="connsiteX587" fmla="*/ 658213 w 1048599"/>
                  <a:gd name="connsiteY587" fmla="*/ 1036167 h 1046677"/>
                  <a:gd name="connsiteX588" fmla="*/ 645178 w 1048599"/>
                  <a:gd name="connsiteY588" fmla="*/ 1039450 h 1046677"/>
                  <a:gd name="connsiteX589" fmla="*/ 632101 w 1048599"/>
                  <a:gd name="connsiteY589" fmla="*/ 1041666 h 1046677"/>
                  <a:gd name="connsiteX590" fmla="*/ 604059 w 1048599"/>
                  <a:gd name="connsiteY590" fmla="*/ 1044661 h 1046677"/>
                  <a:gd name="connsiteX591" fmla="*/ 610570 w 1048599"/>
                  <a:gd name="connsiteY591" fmla="*/ 1040257 h 1046677"/>
                  <a:gd name="connsiteX592" fmla="*/ 591721 w 1048599"/>
                  <a:gd name="connsiteY592" fmla="*/ 1041680 h 1046677"/>
                  <a:gd name="connsiteX593" fmla="*/ 573789 w 1048599"/>
                  <a:gd name="connsiteY593" fmla="*/ 1043841 h 1046677"/>
                  <a:gd name="connsiteX594" fmla="*/ 535160 w 1048599"/>
                  <a:gd name="connsiteY594" fmla="*/ 1046097 h 1046677"/>
                  <a:gd name="connsiteX595" fmla="*/ 514082 w 1048599"/>
                  <a:gd name="connsiteY595" fmla="*/ 1036659 h 1046677"/>
                  <a:gd name="connsiteX596" fmla="*/ 500403 w 1048599"/>
                  <a:gd name="connsiteY596" fmla="*/ 1043334 h 1046677"/>
                  <a:gd name="connsiteX597" fmla="*/ 502510 w 1048599"/>
                  <a:gd name="connsiteY597" fmla="*/ 1043785 h 1046677"/>
                  <a:gd name="connsiteX598" fmla="*/ 481335 w 1048599"/>
                  <a:gd name="connsiteY598" fmla="*/ 1043882 h 1046677"/>
                  <a:gd name="connsiteX599" fmla="*/ 461323 w 1048599"/>
                  <a:gd name="connsiteY599" fmla="*/ 1040188 h 1046677"/>
                  <a:gd name="connsiteX600" fmla="*/ 421533 w 1048599"/>
                  <a:gd name="connsiteY600" fmla="*/ 1033637 h 1046677"/>
                  <a:gd name="connsiteX601" fmla="*/ 395393 w 1048599"/>
                  <a:gd name="connsiteY601" fmla="*/ 1019575 h 1046677"/>
                  <a:gd name="connsiteX602" fmla="*/ 372181 w 1048599"/>
                  <a:gd name="connsiteY602" fmla="*/ 1020287 h 1046677"/>
                  <a:gd name="connsiteX603" fmla="*/ 352140 w 1048599"/>
                  <a:gd name="connsiteY603" fmla="*/ 1010260 h 1046677"/>
                  <a:gd name="connsiteX604" fmla="*/ 339776 w 1048599"/>
                  <a:gd name="connsiteY604" fmla="*/ 1010164 h 1046677"/>
                  <a:gd name="connsiteX605" fmla="*/ 352756 w 1048599"/>
                  <a:gd name="connsiteY605" fmla="*/ 1006074 h 1046677"/>
                  <a:gd name="connsiteX606" fmla="*/ 311981 w 1048599"/>
                  <a:gd name="connsiteY606" fmla="*/ 997196 h 1046677"/>
                  <a:gd name="connsiteX607" fmla="*/ 310517 w 1048599"/>
                  <a:gd name="connsiteY607" fmla="*/ 990180 h 1046677"/>
                  <a:gd name="connsiteX608" fmla="*/ 324154 w 1048599"/>
                  <a:gd name="connsiteY608" fmla="*/ 995460 h 1046677"/>
                  <a:gd name="connsiteX609" fmla="*/ 298562 w 1048599"/>
                  <a:gd name="connsiteY609" fmla="*/ 982410 h 1046677"/>
                  <a:gd name="connsiteX610" fmla="*/ 294267 w 1048599"/>
                  <a:gd name="connsiteY610" fmla="*/ 988484 h 1046677"/>
                  <a:gd name="connsiteX611" fmla="*/ 288864 w 1048599"/>
                  <a:gd name="connsiteY611" fmla="*/ 981931 h 1046677"/>
                  <a:gd name="connsiteX612" fmla="*/ 277073 w 1048599"/>
                  <a:gd name="connsiteY612" fmla="*/ 970482 h 1046677"/>
                  <a:gd name="connsiteX613" fmla="*/ 257895 w 1048599"/>
                  <a:gd name="connsiteY613" fmla="*/ 964546 h 1046677"/>
                  <a:gd name="connsiteX614" fmla="*/ 260044 w 1048599"/>
                  <a:gd name="connsiteY614" fmla="*/ 963124 h 1046677"/>
                  <a:gd name="connsiteX615" fmla="*/ 239812 w 1048599"/>
                  <a:gd name="connsiteY615" fmla="*/ 957844 h 1046677"/>
                  <a:gd name="connsiteX616" fmla="*/ 245735 w 1048599"/>
                  <a:gd name="connsiteY616" fmla="*/ 951278 h 1046677"/>
                  <a:gd name="connsiteX617" fmla="*/ 228869 w 1048599"/>
                  <a:gd name="connsiteY617" fmla="*/ 938857 h 1046677"/>
                  <a:gd name="connsiteX618" fmla="*/ 215698 w 1048599"/>
                  <a:gd name="connsiteY618" fmla="*/ 940895 h 1046677"/>
                  <a:gd name="connsiteX619" fmla="*/ 232536 w 1048599"/>
                  <a:gd name="connsiteY619" fmla="*/ 939144 h 1046677"/>
                  <a:gd name="connsiteX620" fmla="*/ 232850 w 1048599"/>
                  <a:gd name="connsiteY620" fmla="*/ 926697 h 1046677"/>
                  <a:gd name="connsiteX621" fmla="*/ 207271 w 1048599"/>
                  <a:gd name="connsiteY621" fmla="*/ 914030 h 1046677"/>
                  <a:gd name="connsiteX622" fmla="*/ 181624 w 1048599"/>
                  <a:gd name="connsiteY622" fmla="*/ 898779 h 1046677"/>
                  <a:gd name="connsiteX623" fmla="*/ 172377 w 1048599"/>
                  <a:gd name="connsiteY623" fmla="*/ 886195 h 1046677"/>
                  <a:gd name="connsiteX624" fmla="*/ 149794 w 1048599"/>
                  <a:gd name="connsiteY624" fmla="*/ 877741 h 1046677"/>
                  <a:gd name="connsiteX625" fmla="*/ 147372 w 1048599"/>
                  <a:gd name="connsiteY625" fmla="*/ 883897 h 1046677"/>
                  <a:gd name="connsiteX626" fmla="*/ 136444 w 1048599"/>
                  <a:gd name="connsiteY626" fmla="*/ 875361 h 1046677"/>
                  <a:gd name="connsiteX627" fmla="*/ 147454 w 1048599"/>
                  <a:gd name="connsiteY627" fmla="*/ 872353 h 1046677"/>
                  <a:gd name="connsiteX628" fmla="*/ 140369 w 1048599"/>
                  <a:gd name="connsiteY628" fmla="*/ 861519 h 1046677"/>
                  <a:gd name="connsiteX629" fmla="*/ 132847 w 1048599"/>
                  <a:gd name="connsiteY629" fmla="*/ 869877 h 1046677"/>
                  <a:gd name="connsiteX630" fmla="*/ 116720 w 1048599"/>
                  <a:gd name="connsiteY630" fmla="*/ 852176 h 1046677"/>
                  <a:gd name="connsiteX631" fmla="*/ 133107 w 1048599"/>
                  <a:gd name="connsiteY631" fmla="*/ 856731 h 1046677"/>
                  <a:gd name="connsiteX632" fmla="*/ 131027 w 1048599"/>
                  <a:gd name="connsiteY632" fmla="*/ 852477 h 1046677"/>
                  <a:gd name="connsiteX633" fmla="*/ 129030 w 1048599"/>
                  <a:gd name="connsiteY633" fmla="*/ 848182 h 1046677"/>
                  <a:gd name="connsiteX634" fmla="*/ 144255 w 1048599"/>
                  <a:gd name="connsiteY634" fmla="*/ 854761 h 1046677"/>
                  <a:gd name="connsiteX635" fmla="*/ 123573 w 1048599"/>
                  <a:gd name="connsiteY635" fmla="*/ 831481 h 1046677"/>
                  <a:gd name="connsiteX636" fmla="*/ 142257 w 1048599"/>
                  <a:gd name="connsiteY636" fmla="*/ 845966 h 1046677"/>
                  <a:gd name="connsiteX637" fmla="*/ 126527 w 1048599"/>
                  <a:gd name="connsiteY637" fmla="*/ 816899 h 1046677"/>
                  <a:gd name="connsiteX638" fmla="*/ 142270 w 1048599"/>
                  <a:gd name="connsiteY638" fmla="*/ 834422 h 1046677"/>
                  <a:gd name="connsiteX639" fmla="*/ 135746 w 1048599"/>
                  <a:gd name="connsiteY639" fmla="*/ 811113 h 1046677"/>
                  <a:gd name="connsiteX640" fmla="*/ 137689 w 1048599"/>
                  <a:gd name="connsiteY640" fmla="*/ 823437 h 1046677"/>
                  <a:gd name="connsiteX641" fmla="*/ 140123 w 1048599"/>
                  <a:gd name="connsiteY641" fmla="*/ 822795 h 1046677"/>
                  <a:gd name="connsiteX642" fmla="*/ 137346 w 1048599"/>
                  <a:gd name="connsiteY642" fmla="*/ 826009 h 1046677"/>
                  <a:gd name="connsiteX643" fmla="*/ 129635 w 1048599"/>
                  <a:gd name="connsiteY643" fmla="*/ 815834 h 1046677"/>
                  <a:gd name="connsiteX644" fmla="*/ 120937 w 1048599"/>
                  <a:gd name="connsiteY644" fmla="*/ 805895 h 1046677"/>
                  <a:gd name="connsiteX645" fmla="*/ 120727 w 1048599"/>
                  <a:gd name="connsiteY645" fmla="*/ 807830 h 1046677"/>
                  <a:gd name="connsiteX646" fmla="*/ 120659 w 1048599"/>
                  <a:gd name="connsiteY646" fmla="*/ 808241 h 1046677"/>
                  <a:gd name="connsiteX647" fmla="*/ 119085 w 1048599"/>
                  <a:gd name="connsiteY647" fmla="*/ 802004 h 1046677"/>
                  <a:gd name="connsiteX648" fmla="*/ 120866 w 1048599"/>
                  <a:gd name="connsiteY648" fmla="*/ 805641 h 1046677"/>
                  <a:gd name="connsiteX649" fmla="*/ 119755 w 1048599"/>
                  <a:gd name="connsiteY649" fmla="*/ 800759 h 1046677"/>
                  <a:gd name="connsiteX650" fmla="*/ 119045 w 1048599"/>
                  <a:gd name="connsiteY650" fmla="*/ 802071 h 1046677"/>
                  <a:gd name="connsiteX651" fmla="*/ 118990 w 1048599"/>
                  <a:gd name="connsiteY651" fmla="*/ 799199 h 1046677"/>
                  <a:gd name="connsiteX652" fmla="*/ 102876 w 1048599"/>
                  <a:gd name="connsiteY652" fmla="*/ 776534 h 1046677"/>
                  <a:gd name="connsiteX653" fmla="*/ 112342 w 1048599"/>
                  <a:gd name="connsiteY653" fmla="*/ 788256 h 1046677"/>
                  <a:gd name="connsiteX654" fmla="*/ 108540 w 1048599"/>
                  <a:gd name="connsiteY654" fmla="*/ 765113 h 1046677"/>
                  <a:gd name="connsiteX655" fmla="*/ 91318 w 1048599"/>
                  <a:gd name="connsiteY655" fmla="*/ 743445 h 1046677"/>
                  <a:gd name="connsiteX656" fmla="*/ 95230 w 1048599"/>
                  <a:gd name="connsiteY656" fmla="*/ 749929 h 1046677"/>
                  <a:gd name="connsiteX657" fmla="*/ 83658 w 1048599"/>
                  <a:gd name="connsiteY657" fmla="*/ 737125 h 1046677"/>
                  <a:gd name="connsiteX658" fmla="*/ 87132 w 1048599"/>
                  <a:gd name="connsiteY658" fmla="*/ 744252 h 1046677"/>
                  <a:gd name="connsiteX659" fmla="*/ 80279 w 1048599"/>
                  <a:gd name="connsiteY659" fmla="*/ 753650 h 1046677"/>
                  <a:gd name="connsiteX660" fmla="*/ 89677 w 1048599"/>
                  <a:gd name="connsiteY660" fmla="*/ 757985 h 1046677"/>
                  <a:gd name="connsiteX661" fmla="*/ 102056 w 1048599"/>
                  <a:gd name="connsiteY661" fmla="*/ 783263 h 1046677"/>
                  <a:gd name="connsiteX662" fmla="*/ 97939 w 1048599"/>
                  <a:gd name="connsiteY662" fmla="*/ 784468 h 1046677"/>
                  <a:gd name="connsiteX663" fmla="*/ 80594 w 1048599"/>
                  <a:gd name="connsiteY663" fmla="*/ 758082 h 1046677"/>
                  <a:gd name="connsiteX664" fmla="*/ 77995 w 1048599"/>
                  <a:gd name="connsiteY664" fmla="*/ 766821 h 1046677"/>
                  <a:gd name="connsiteX665" fmla="*/ 57039 w 1048599"/>
                  <a:gd name="connsiteY665" fmla="*/ 743322 h 1046677"/>
                  <a:gd name="connsiteX666" fmla="*/ 66217 w 1048599"/>
                  <a:gd name="connsiteY666" fmla="*/ 748328 h 1046677"/>
                  <a:gd name="connsiteX667" fmla="*/ 44319 w 1048599"/>
                  <a:gd name="connsiteY667" fmla="*/ 727934 h 1046677"/>
                  <a:gd name="connsiteX668" fmla="*/ 40256 w 1048599"/>
                  <a:gd name="connsiteY668" fmla="*/ 698688 h 1046677"/>
                  <a:gd name="connsiteX669" fmla="*/ 26072 w 1048599"/>
                  <a:gd name="connsiteY669" fmla="*/ 676666 h 1046677"/>
                  <a:gd name="connsiteX670" fmla="*/ 41528 w 1048599"/>
                  <a:gd name="connsiteY670" fmla="*/ 695078 h 1046677"/>
                  <a:gd name="connsiteX671" fmla="*/ 40940 w 1048599"/>
                  <a:gd name="connsiteY671" fmla="*/ 692533 h 1046677"/>
                  <a:gd name="connsiteX672" fmla="*/ 42486 w 1048599"/>
                  <a:gd name="connsiteY672" fmla="*/ 693942 h 1046677"/>
                  <a:gd name="connsiteX673" fmla="*/ 34675 w 1048599"/>
                  <a:gd name="connsiteY673" fmla="*/ 675818 h 1046677"/>
                  <a:gd name="connsiteX674" fmla="*/ 37179 w 1048599"/>
                  <a:gd name="connsiteY674" fmla="*/ 669855 h 1046677"/>
                  <a:gd name="connsiteX675" fmla="*/ 67011 w 1048599"/>
                  <a:gd name="connsiteY675" fmla="*/ 720876 h 1046677"/>
                  <a:gd name="connsiteX676" fmla="*/ 73139 w 1048599"/>
                  <a:gd name="connsiteY676" fmla="*/ 739026 h 1046677"/>
                  <a:gd name="connsiteX677" fmla="*/ 83946 w 1048599"/>
                  <a:gd name="connsiteY677" fmla="*/ 729767 h 1046677"/>
                  <a:gd name="connsiteX678" fmla="*/ 69086 w 1048599"/>
                  <a:gd name="connsiteY678" fmla="*/ 718856 h 1046677"/>
                  <a:gd name="connsiteX679" fmla="*/ 64519 w 1048599"/>
                  <a:gd name="connsiteY679" fmla="*/ 710976 h 1046677"/>
                  <a:gd name="connsiteX680" fmla="*/ 65480 w 1048599"/>
                  <a:gd name="connsiteY680" fmla="*/ 716102 h 1046677"/>
                  <a:gd name="connsiteX681" fmla="*/ 63210 w 1048599"/>
                  <a:gd name="connsiteY681" fmla="*/ 708190 h 1046677"/>
                  <a:gd name="connsiteX682" fmla="*/ 49216 w 1048599"/>
                  <a:gd name="connsiteY682" fmla="*/ 678362 h 1046677"/>
                  <a:gd name="connsiteX683" fmla="*/ 45740 w 1048599"/>
                  <a:gd name="connsiteY683" fmla="*/ 681947 h 1046677"/>
                  <a:gd name="connsiteX684" fmla="*/ 28205 w 1048599"/>
                  <a:gd name="connsiteY684" fmla="*/ 646328 h 1046677"/>
                  <a:gd name="connsiteX685" fmla="*/ 28793 w 1048599"/>
                  <a:gd name="connsiteY685" fmla="*/ 635918 h 1046677"/>
                  <a:gd name="connsiteX686" fmla="*/ 34648 w 1048599"/>
                  <a:gd name="connsiteY686" fmla="*/ 642511 h 1046677"/>
                  <a:gd name="connsiteX687" fmla="*/ 38109 w 1048599"/>
                  <a:gd name="connsiteY687" fmla="*/ 624209 h 1046677"/>
                  <a:gd name="connsiteX688" fmla="*/ 29204 w 1048599"/>
                  <a:gd name="connsiteY688" fmla="*/ 587920 h 1046677"/>
                  <a:gd name="connsiteX689" fmla="*/ 11299 w 1048599"/>
                  <a:gd name="connsiteY689" fmla="*/ 542383 h 1046677"/>
                  <a:gd name="connsiteX690" fmla="*/ 22378 w 1048599"/>
                  <a:gd name="connsiteY690" fmla="*/ 549360 h 1046677"/>
                  <a:gd name="connsiteX691" fmla="*/ 18192 w 1048599"/>
                  <a:gd name="connsiteY691" fmla="*/ 523726 h 1046677"/>
                  <a:gd name="connsiteX692" fmla="*/ 10710 w 1048599"/>
                  <a:gd name="connsiteY692" fmla="*/ 508995 h 1046677"/>
                  <a:gd name="connsiteX693" fmla="*/ 2681 w 1048599"/>
                  <a:gd name="connsiteY693" fmla="*/ 509746 h 1046677"/>
                  <a:gd name="connsiteX694" fmla="*/ 4965 w 1048599"/>
                  <a:gd name="connsiteY694" fmla="*/ 498775 h 1046677"/>
                  <a:gd name="connsiteX695" fmla="*/ 8056 w 1048599"/>
                  <a:gd name="connsiteY695" fmla="*/ 510349 h 1046677"/>
                  <a:gd name="connsiteX696" fmla="*/ 12037 w 1048599"/>
                  <a:gd name="connsiteY696" fmla="*/ 490473 h 1046677"/>
                  <a:gd name="connsiteX697" fmla="*/ 15566 w 1048599"/>
                  <a:gd name="connsiteY697" fmla="*/ 495329 h 1046677"/>
                  <a:gd name="connsiteX698" fmla="*/ 18930 w 1048599"/>
                  <a:gd name="connsiteY698" fmla="*/ 477642 h 1046677"/>
                  <a:gd name="connsiteX699" fmla="*/ 15675 w 1048599"/>
                  <a:gd name="connsiteY699" fmla="*/ 470133 h 1046677"/>
                  <a:gd name="connsiteX700" fmla="*/ 12899 w 1048599"/>
                  <a:gd name="connsiteY700" fmla="*/ 462569 h 1046677"/>
                  <a:gd name="connsiteX701" fmla="*/ 13404 w 1048599"/>
                  <a:gd name="connsiteY701" fmla="*/ 434158 h 1046677"/>
                  <a:gd name="connsiteX702" fmla="*/ 9452 w 1048599"/>
                  <a:gd name="connsiteY702" fmla="*/ 443474 h 1046677"/>
                  <a:gd name="connsiteX703" fmla="*/ 12953 w 1048599"/>
                  <a:gd name="connsiteY703" fmla="*/ 431162 h 1046677"/>
                  <a:gd name="connsiteX704" fmla="*/ 7469 w 1048599"/>
                  <a:gd name="connsiteY704" fmla="*/ 423420 h 1046677"/>
                  <a:gd name="connsiteX705" fmla="*/ 21119 w 1048599"/>
                  <a:gd name="connsiteY705" fmla="*/ 412806 h 1046677"/>
                  <a:gd name="connsiteX706" fmla="*/ 21722 w 1048599"/>
                  <a:gd name="connsiteY706" fmla="*/ 429768 h 1046677"/>
                  <a:gd name="connsiteX707" fmla="*/ 32856 w 1048599"/>
                  <a:gd name="connsiteY707" fmla="*/ 411260 h 1046677"/>
                  <a:gd name="connsiteX708" fmla="*/ 33649 w 1048599"/>
                  <a:gd name="connsiteY708" fmla="*/ 400728 h 1046677"/>
                  <a:gd name="connsiteX709" fmla="*/ 14130 w 1048599"/>
                  <a:gd name="connsiteY709" fmla="*/ 405584 h 1046677"/>
                  <a:gd name="connsiteX710" fmla="*/ 34141 w 1048599"/>
                  <a:gd name="connsiteY710" fmla="*/ 385558 h 1046677"/>
                  <a:gd name="connsiteX711" fmla="*/ 39954 w 1048599"/>
                  <a:gd name="connsiteY711" fmla="*/ 387269 h 1046677"/>
                  <a:gd name="connsiteX712" fmla="*/ 40612 w 1048599"/>
                  <a:gd name="connsiteY712" fmla="*/ 361170 h 1046677"/>
                  <a:gd name="connsiteX713" fmla="*/ 46275 w 1048599"/>
                  <a:gd name="connsiteY713" fmla="*/ 335741 h 1046677"/>
                  <a:gd name="connsiteX714" fmla="*/ 48162 w 1048599"/>
                  <a:gd name="connsiteY714" fmla="*/ 341458 h 1046677"/>
                  <a:gd name="connsiteX715" fmla="*/ 54755 w 1048599"/>
                  <a:gd name="connsiteY715" fmla="*/ 319805 h 1046677"/>
                  <a:gd name="connsiteX716" fmla="*/ 50488 w 1048599"/>
                  <a:gd name="connsiteY716" fmla="*/ 320257 h 1046677"/>
                  <a:gd name="connsiteX717" fmla="*/ 142010 w 1048599"/>
                  <a:gd name="connsiteY717" fmla="*/ 173445 h 1046677"/>
                  <a:gd name="connsiteX718" fmla="*/ 168300 w 1048599"/>
                  <a:gd name="connsiteY718" fmla="*/ 154445 h 1046677"/>
                  <a:gd name="connsiteX719" fmla="*/ 162227 w 1048599"/>
                  <a:gd name="connsiteY719" fmla="*/ 155785 h 1046677"/>
                  <a:gd name="connsiteX720" fmla="*/ 179819 w 1048599"/>
                  <a:gd name="connsiteY720" fmla="*/ 133749 h 1046677"/>
                  <a:gd name="connsiteX721" fmla="*/ 197779 w 1048599"/>
                  <a:gd name="connsiteY721" fmla="*/ 120125 h 1046677"/>
                  <a:gd name="connsiteX722" fmla="*/ 189926 w 1048599"/>
                  <a:gd name="connsiteY722" fmla="*/ 132642 h 1046677"/>
                  <a:gd name="connsiteX723" fmla="*/ 197915 w 1048599"/>
                  <a:gd name="connsiteY723" fmla="*/ 138782 h 1046677"/>
                  <a:gd name="connsiteX724" fmla="*/ 242932 w 1048599"/>
                  <a:gd name="connsiteY724" fmla="*/ 85340 h 1046677"/>
                  <a:gd name="connsiteX725" fmla="*/ 267279 w 1048599"/>
                  <a:gd name="connsiteY725" fmla="*/ 72345 h 1046677"/>
                  <a:gd name="connsiteX726" fmla="*/ 265282 w 1048599"/>
                  <a:gd name="connsiteY726" fmla="*/ 76313 h 1046677"/>
                  <a:gd name="connsiteX727" fmla="*/ 272532 w 1048599"/>
                  <a:gd name="connsiteY727" fmla="*/ 66846 h 1046677"/>
                  <a:gd name="connsiteX728" fmla="*/ 278563 w 1048599"/>
                  <a:gd name="connsiteY728" fmla="*/ 74028 h 1046677"/>
                  <a:gd name="connsiteX729" fmla="*/ 302912 w 1048599"/>
                  <a:gd name="connsiteY729" fmla="*/ 54345 h 1046677"/>
                  <a:gd name="connsiteX730" fmla="*/ 330255 w 1048599"/>
                  <a:gd name="connsiteY730" fmla="*/ 37001 h 1046677"/>
                  <a:gd name="connsiteX731" fmla="*/ 346149 w 1048599"/>
                  <a:gd name="connsiteY731" fmla="*/ 38847 h 1046677"/>
                  <a:gd name="connsiteX732" fmla="*/ 400850 w 1048599"/>
                  <a:gd name="connsiteY732" fmla="*/ 16702 h 1046677"/>
                  <a:gd name="connsiteX733" fmla="*/ 429165 w 1048599"/>
                  <a:gd name="connsiteY733" fmla="*/ 8933 h 1046677"/>
                  <a:gd name="connsiteX734" fmla="*/ 460516 w 1048599"/>
                  <a:gd name="connsiteY734" fmla="*/ 5813 h 1046677"/>
                  <a:gd name="connsiteX735" fmla="*/ 471965 w 1048599"/>
                  <a:gd name="connsiteY735" fmla="*/ 9233 h 104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</a:cxnLst>
                <a:rect l="l" t="t" r="r" b="b"/>
                <a:pathLst>
                  <a:path w="1048599" h="1046677">
                    <a:moveTo>
                      <a:pt x="348338" y="940580"/>
                    </a:moveTo>
                    <a:cubicBezTo>
                      <a:pt x="359103" y="944985"/>
                      <a:pt x="362646" y="941237"/>
                      <a:pt x="374696" y="946490"/>
                    </a:cubicBezTo>
                    <a:lnTo>
                      <a:pt x="361688" y="948048"/>
                    </a:lnTo>
                    <a:lnTo>
                      <a:pt x="365067" y="947146"/>
                    </a:lnTo>
                    <a:cubicBezTo>
                      <a:pt x="359759" y="943836"/>
                      <a:pt x="352059" y="944369"/>
                      <a:pt x="348338" y="940580"/>
                    </a:cubicBezTo>
                    <a:close/>
                    <a:moveTo>
                      <a:pt x="864227" y="938297"/>
                    </a:moveTo>
                    <a:lnTo>
                      <a:pt x="872584" y="939022"/>
                    </a:lnTo>
                    <a:lnTo>
                      <a:pt x="872926" y="938571"/>
                    </a:lnTo>
                    <a:cubicBezTo>
                      <a:pt x="872994" y="938776"/>
                      <a:pt x="873104" y="938913"/>
                      <a:pt x="873226" y="939063"/>
                    </a:cubicBezTo>
                    <a:lnTo>
                      <a:pt x="872590" y="939022"/>
                    </a:lnTo>
                    <a:lnTo>
                      <a:pt x="872597" y="939023"/>
                    </a:lnTo>
                    <a:cubicBezTo>
                      <a:pt x="870600" y="941580"/>
                      <a:pt x="868357" y="944247"/>
                      <a:pt x="864923" y="946859"/>
                    </a:cubicBezTo>
                    <a:cubicBezTo>
                      <a:pt x="872966" y="934220"/>
                      <a:pt x="852708" y="956667"/>
                      <a:pt x="856881" y="946094"/>
                    </a:cubicBezTo>
                    <a:cubicBezTo>
                      <a:pt x="860751" y="944083"/>
                      <a:pt x="864336" y="944343"/>
                      <a:pt x="867537" y="940978"/>
                    </a:cubicBezTo>
                    <a:cubicBezTo>
                      <a:pt x="869902" y="936396"/>
                      <a:pt x="858823" y="945068"/>
                      <a:pt x="864227" y="938297"/>
                    </a:cubicBezTo>
                    <a:close/>
                    <a:moveTo>
                      <a:pt x="348132" y="932525"/>
                    </a:moveTo>
                    <a:cubicBezTo>
                      <a:pt x="348585" y="934070"/>
                      <a:pt x="351128" y="934741"/>
                      <a:pt x="352415" y="935068"/>
                    </a:cubicBezTo>
                    <a:lnTo>
                      <a:pt x="346286" y="937846"/>
                    </a:lnTo>
                    <a:cubicBezTo>
                      <a:pt x="345520" y="935466"/>
                      <a:pt x="344782" y="933139"/>
                      <a:pt x="348132" y="932525"/>
                    </a:cubicBezTo>
                    <a:close/>
                    <a:moveTo>
                      <a:pt x="198640" y="926929"/>
                    </a:moveTo>
                    <a:cubicBezTo>
                      <a:pt x="200514" y="923346"/>
                      <a:pt x="205273" y="931744"/>
                      <a:pt x="209528" y="933687"/>
                    </a:cubicBezTo>
                    <a:lnTo>
                      <a:pt x="210281" y="938037"/>
                    </a:lnTo>
                    <a:cubicBezTo>
                      <a:pt x="209705" y="934425"/>
                      <a:pt x="202250" y="928763"/>
                      <a:pt x="198640" y="926929"/>
                    </a:cubicBezTo>
                    <a:close/>
                    <a:moveTo>
                      <a:pt x="316563" y="921184"/>
                    </a:moveTo>
                    <a:cubicBezTo>
                      <a:pt x="320324" y="923551"/>
                      <a:pt x="325632" y="924549"/>
                      <a:pt x="330172" y="927941"/>
                    </a:cubicBezTo>
                    <a:lnTo>
                      <a:pt x="323074" y="928310"/>
                    </a:lnTo>
                    <a:cubicBezTo>
                      <a:pt x="318737" y="922457"/>
                      <a:pt x="310735" y="924864"/>
                      <a:pt x="316563" y="921184"/>
                    </a:cubicBezTo>
                    <a:close/>
                    <a:moveTo>
                      <a:pt x="172418" y="905317"/>
                    </a:moveTo>
                    <a:lnTo>
                      <a:pt x="181445" y="911076"/>
                    </a:lnTo>
                    <a:lnTo>
                      <a:pt x="182799" y="912745"/>
                    </a:lnTo>
                    <a:close/>
                    <a:moveTo>
                      <a:pt x="170652" y="898368"/>
                    </a:moveTo>
                    <a:lnTo>
                      <a:pt x="182251" y="906575"/>
                    </a:lnTo>
                    <a:lnTo>
                      <a:pt x="169545" y="900173"/>
                    </a:lnTo>
                    <a:close/>
                    <a:moveTo>
                      <a:pt x="164168" y="888738"/>
                    </a:moveTo>
                    <a:cubicBezTo>
                      <a:pt x="164168" y="888738"/>
                      <a:pt x="166481" y="890667"/>
                      <a:pt x="169025" y="892336"/>
                    </a:cubicBezTo>
                    <a:cubicBezTo>
                      <a:pt x="171583" y="893977"/>
                      <a:pt x="174155" y="895619"/>
                      <a:pt x="174155" y="895619"/>
                    </a:cubicBezTo>
                    <a:lnTo>
                      <a:pt x="178121" y="899776"/>
                    </a:lnTo>
                    <a:cubicBezTo>
                      <a:pt x="178121" y="899776"/>
                      <a:pt x="163854" y="889080"/>
                      <a:pt x="164168" y="888738"/>
                    </a:cubicBezTo>
                    <a:close/>
                    <a:moveTo>
                      <a:pt x="89826" y="812959"/>
                    </a:moveTo>
                    <a:cubicBezTo>
                      <a:pt x="89826" y="812959"/>
                      <a:pt x="93602" y="814423"/>
                      <a:pt x="97390" y="815886"/>
                    </a:cubicBezTo>
                    <a:cubicBezTo>
                      <a:pt x="101069" y="817391"/>
                      <a:pt x="105214" y="818498"/>
                      <a:pt x="105214" y="818498"/>
                    </a:cubicBezTo>
                    <a:cubicBezTo>
                      <a:pt x="103163" y="829237"/>
                      <a:pt x="116594" y="829715"/>
                      <a:pt x="127401" y="840809"/>
                    </a:cubicBezTo>
                    <a:cubicBezTo>
                      <a:pt x="122749" y="839331"/>
                      <a:pt x="119659" y="846130"/>
                      <a:pt x="119344" y="849727"/>
                    </a:cubicBezTo>
                    <a:cubicBezTo>
                      <a:pt x="113504" y="847155"/>
                      <a:pt x="106897" y="838893"/>
                      <a:pt x="103039" y="829428"/>
                    </a:cubicBezTo>
                    <a:cubicBezTo>
                      <a:pt x="102218" y="825735"/>
                      <a:pt x="106295" y="829728"/>
                      <a:pt x="105419" y="824722"/>
                    </a:cubicBezTo>
                    <a:cubicBezTo>
                      <a:pt x="100809" y="817309"/>
                      <a:pt x="95092" y="824749"/>
                      <a:pt x="89826" y="812959"/>
                    </a:cubicBezTo>
                    <a:close/>
                    <a:moveTo>
                      <a:pt x="120657" y="808253"/>
                    </a:moveTo>
                    <a:cubicBezTo>
                      <a:pt x="121942" y="810866"/>
                      <a:pt x="123611" y="813438"/>
                      <a:pt x="125198" y="814819"/>
                    </a:cubicBezTo>
                    <a:cubicBezTo>
                      <a:pt x="115309" y="808759"/>
                      <a:pt x="116184" y="819756"/>
                      <a:pt x="109290" y="817035"/>
                    </a:cubicBezTo>
                    <a:cubicBezTo>
                      <a:pt x="106021" y="810428"/>
                      <a:pt x="107553" y="810838"/>
                      <a:pt x="108949" y="808335"/>
                    </a:cubicBezTo>
                    <a:lnTo>
                      <a:pt x="109509" y="810222"/>
                    </a:lnTo>
                    <a:cubicBezTo>
                      <a:pt x="114829" y="812371"/>
                      <a:pt x="120384" y="813710"/>
                      <a:pt x="120657" y="808253"/>
                    </a:cubicBezTo>
                    <a:close/>
                    <a:moveTo>
                      <a:pt x="134843" y="799610"/>
                    </a:moveTo>
                    <a:cubicBezTo>
                      <a:pt x="132176" y="800553"/>
                      <a:pt x="127868" y="799692"/>
                      <a:pt x="127388" y="802468"/>
                    </a:cubicBezTo>
                    <a:cubicBezTo>
                      <a:pt x="127224" y="802140"/>
                      <a:pt x="127033" y="801744"/>
                      <a:pt x="126855" y="801388"/>
                    </a:cubicBezTo>
                    <a:cubicBezTo>
                      <a:pt x="126732" y="802755"/>
                      <a:pt x="126636" y="803905"/>
                      <a:pt x="125652" y="803576"/>
                    </a:cubicBezTo>
                    <a:lnTo>
                      <a:pt x="130543" y="810755"/>
                    </a:lnTo>
                    <a:lnTo>
                      <a:pt x="130945" y="811345"/>
                    </a:lnTo>
                    <a:cubicBezTo>
                      <a:pt x="138824" y="807161"/>
                      <a:pt x="144186" y="811974"/>
                      <a:pt x="134843" y="799610"/>
                    </a:cubicBezTo>
                    <a:close/>
                    <a:moveTo>
                      <a:pt x="84109" y="796039"/>
                    </a:moveTo>
                    <a:cubicBezTo>
                      <a:pt x="85627" y="799253"/>
                      <a:pt x="87434" y="805121"/>
                      <a:pt x="91386" y="807119"/>
                    </a:cubicBezTo>
                    <a:cubicBezTo>
                      <a:pt x="88048" y="807119"/>
                      <a:pt x="82249" y="799186"/>
                      <a:pt x="84109" y="796039"/>
                    </a:cubicBezTo>
                    <a:close/>
                    <a:moveTo>
                      <a:pt x="104094" y="788214"/>
                    </a:moveTo>
                    <a:cubicBezTo>
                      <a:pt x="106897" y="792017"/>
                      <a:pt x="119113" y="796120"/>
                      <a:pt x="114203" y="801893"/>
                    </a:cubicBezTo>
                    <a:cubicBezTo>
                      <a:pt x="111083" y="798801"/>
                      <a:pt x="107404" y="793822"/>
                      <a:pt x="105543" y="796941"/>
                    </a:cubicBezTo>
                    <a:close/>
                    <a:moveTo>
                      <a:pt x="82195" y="782101"/>
                    </a:moveTo>
                    <a:cubicBezTo>
                      <a:pt x="83317" y="780240"/>
                      <a:pt x="87447" y="784782"/>
                      <a:pt x="89910" y="789214"/>
                    </a:cubicBezTo>
                    <a:lnTo>
                      <a:pt x="91059" y="793071"/>
                    </a:lnTo>
                    <a:close/>
                    <a:moveTo>
                      <a:pt x="98691" y="756932"/>
                    </a:moveTo>
                    <a:cubicBezTo>
                      <a:pt x="101249" y="765618"/>
                      <a:pt x="110961" y="769202"/>
                      <a:pt x="108307" y="775917"/>
                    </a:cubicBezTo>
                    <a:cubicBezTo>
                      <a:pt x="101522" y="765440"/>
                      <a:pt x="102521" y="766219"/>
                      <a:pt x="98691" y="756932"/>
                    </a:cubicBezTo>
                    <a:close/>
                    <a:moveTo>
                      <a:pt x="89895" y="750052"/>
                    </a:moveTo>
                    <a:cubicBezTo>
                      <a:pt x="89895" y="750052"/>
                      <a:pt x="92617" y="755879"/>
                      <a:pt x="95325" y="761693"/>
                    </a:cubicBezTo>
                    <a:cubicBezTo>
                      <a:pt x="98580" y="767219"/>
                      <a:pt x="101823" y="772758"/>
                      <a:pt x="101823" y="772758"/>
                    </a:cubicBezTo>
                    <a:cubicBezTo>
                      <a:pt x="99245" y="772170"/>
                      <a:pt x="97730" y="768836"/>
                      <a:pt x="96358" y="765413"/>
                    </a:cubicBezTo>
                    <a:lnTo>
                      <a:pt x="91782" y="757581"/>
                    </a:lnTo>
                    <a:lnTo>
                      <a:pt x="92126" y="758942"/>
                    </a:lnTo>
                    <a:lnTo>
                      <a:pt x="89690" y="757916"/>
                    </a:lnTo>
                    <a:cubicBezTo>
                      <a:pt x="89690" y="757766"/>
                      <a:pt x="89678" y="757629"/>
                      <a:pt x="89678" y="757547"/>
                    </a:cubicBezTo>
                    <a:lnTo>
                      <a:pt x="91755" y="757533"/>
                    </a:lnTo>
                    <a:close/>
                    <a:moveTo>
                      <a:pt x="33977" y="705705"/>
                    </a:moveTo>
                    <a:cubicBezTo>
                      <a:pt x="36042" y="710137"/>
                      <a:pt x="37106" y="710045"/>
                      <a:pt x="37861" y="708896"/>
                    </a:cubicBezTo>
                    <a:lnTo>
                      <a:pt x="39328" y="706629"/>
                    </a:lnTo>
                    <a:lnTo>
                      <a:pt x="39744" y="712129"/>
                    </a:lnTo>
                    <a:cubicBezTo>
                      <a:pt x="37738" y="712185"/>
                      <a:pt x="34647" y="709521"/>
                      <a:pt x="33977" y="705705"/>
                    </a:cubicBezTo>
                    <a:close/>
                    <a:moveTo>
                      <a:pt x="38996" y="702231"/>
                    </a:moveTo>
                    <a:lnTo>
                      <a:pt x="39899" y="705747"/>
                    </a:lnTo>
                    <a:lnTo>
                      <a:pt x="39328" y="706629"/>
                    </a:lnTo>
                    <a:close/>
                    <a:moveTo>
                      <a:pt x="19589" y="656107"/>
                    </a:moveTo>
                    <a:lnTo>
                      <a:pt x="25484" y="662824"/>
                    </a:lnTo>
                    <a:cubicBezTo>
                      <a:pt x="24471" y="669977"/>
                      <a:pt x="21777" y="658282"/>
                      <a:pt x="19589" y="656107"/>
                    </a:cubicBezTo>
                    <a:close/>
                    <a:moveTo>
                      <a:pt x="19122" y="632429"/>
                    </a:moveTo>
                    <a:lnTo>
                      <a:pt x="21243" y="642523"/>
                    </a:lnTo>
                    <a:lnTo>
                      <a:pt x="18535" y="640951"/>
                    </a:lnTo>
                    <a:close/>
                    <a:moveTo>
                      <a:pt x="14635" y="592926"/>
                    </a:moveTo>
                    <a:cubicBezTo>
                      <a:pt x="14881" y="618791"/>
                      <a:pt x="28834" y="602200"/>
                      <a:pt x="30488" y="630568"/>
                    </a:cubicBezTo>
                    <a:cubicBezTo>
                      <a:pt x="22446" y="601557"/>
                      <a:pt x="20243" y="635083"/>
                      <a:pt x="12405" y="609395"/>
                    </a:cubicBezTo>
                    <a:cubicBezTo>
                      <a:pt x="15422" y="606215"/>
                      <a:pt x="14136" y="601601"/>
                      <a:pt x="12156" y="596569"/>
                    </a:cubicBezTo>
                    <a:lnTo>
                      <a:pt x="11410" y="593977"/>
                    </a:lnTo>
                    <a:lnTo>
                      <a:pt x="12859" y="597078"/>
                    </a:lnTo>
                    <a:cubicBezTo>
                      <a:pt x="13442" y="597263"/>
                      <a:pt x="14033" y="596140"/>
                      <a:pt x="14635" y="592926"/>
                    </a:cubicBezTo>
                    <a:close/>
                    <a:moveTo>
                      <a:pt x="1042973" y="589694"/>
                    </a:moveTo>
                    <a:cubicBezTo>
                      <a:pt x="1043507" y="589848"/>
                      <a:pt x="1043911" y="590878"/>
                      <a:pt x="1044045" y="593405"/>
                    </a:cubicBezTo>
                    <a:cubicBezTo>
                      <a:pt x="1042089" y="595170"/>
                      <a:pt x="1040133" y="596893"/>
                      <a:pt x="1038546" y="595102"/>
                    </a:cubicBezTo>
                    <a:cubicBezTo>
                      <a:pt x="1038617" y="596640"/>
                      <a:pt x="1041374" y="589230"/>
                      <a:pt x="1042973" y="589694"/>
                    </a:cubicBezTo>
                    <a:close/>
                    <a:moveTo>
                      <a:pt x="7741" y="581230"/>
                    </a:moveTo>
                    <a:lnTo>
                      <a:pt x="11410" y="593977"/>
                    </a:lnTo>
                    <a:lnTo>
                      <a:pt x="11131" y="593382"/>
                    </a:lnTo>
                    <a:cubicBezTo>
                      <a:pt x="9991" y="589345"/>
                      <a:pt x="8869" y="583206"/>
                      <a:pt x="7741" y="581230"/>
                    </a:cubicBezTo>
                    <a:close/>
                    <a:moveTo>
                      <a:pt x="18671" y="575514"/>
                    </a:moveTo>
                    <a:cubicBezTo>
                      <a:pt x="23103" y="579658"/>
                      <a:pt x="19149" y="586019"/>
                      <a:pt x="19286" y="589492"/>
                    </a:cubicBezTo>
                    <a:cubicBezTo>
                      <a:pt x="16441" y="586155"/>
                      <a:pt x="14990" y="574351"/>
                      <a:pt x="18671" y="575514"/>
                    </a:cubicBezTo>
                    <a:close/>
                    <a:moveTo>
                      <a:pt x="7261" y="534079"/>
                    </a:moveTo>
                    <a:cubicBezTo>
                      <a:pt x="7754" y="533605"/>
                      <a:pt x="8330" y="534141"/>
                      <a:pt x="9178" y="536692"/>
                    </a:cubicBezTo>
                    <a:lnTo>
                      <a:pt x="3803" y="546815"/>
                    </a:lnTo>
                    <a:lnTo>
                      <a:pt x="0" y="538553"/>
                    </a:lnTo>
                    <a:cubicBezTo>
                      <a:pt x="5058" y="546021"/>
                      <a:pt x="5784" y="535501"/>
                      <a:pt x="7261" y="534079"/>
                    </a:cubicBezTo>
                    <a:close/>
                    <a:moveTo>
                      <a:pt x="561" y="522509"/>
                    </a:moveTo>
                    <a:lnTo>
                      <a:pt x="2640" y="523096"/>
                    </a:lnTo>
                    <a:cubicBezTo>
                      <a:pt x="1586" y="523630"/>
                      <a:pt x="1381" y="525121"/>
                      <a:pt x="1573" y="526530"/>
                    </a:cubicBezTo>
                    <a:cubicBezTo>
                      <a:pt x="1230" y="524985"/>
                      <a:pt x="902" y="523356"/>
                      <a:pt x="561" y="522509"/>
                    </a:cubicBezTo>
                    <a:close/>
                    <a:moveTo>
                      <a:pt x="1036521" y="514191"/>
                    </a:moveTo>
                    <a:cubicBezTo>
                      <a:pt x="1037466" y="519895"/>
                      <a:pt x="1040762" y="526105"/>
                      <a:pt x="1035879" y="521468"/>
                    </a:cubicBezTo>
                    <a:close/>
                    <a:moveTo>
                      <a:pt x="10984" y="479503"/>
                    </a:moveTo>
                    <a:lnTo>
                      <a:pt x="5827" y="485097"/>
                    </a:lnTo>
                    <a:lnTo>
                      <a:pt x="9013" y="480365"/>
                    </a:lnTo>
                    <a:close/>
                    <a:moveTo>
                      <a:pt x="1032295" y="474674"/>
                    </a:moveTo>
                    <a:lnTo>
                      <a:pt x="1037766" y="483948"/>
                    </a:lnTo>
                    <a:lnTo>
                      <a:pt x="1034496" y="482799"/>
                    </a:lnTo>
                    <a:close/>
                    <a:moveTo>
                      <a:pt x="1029012" y="473688"/>
                    </a:moveTo>
                    <a:lnTo>
                      <a:pt x="1033020" y="488434"/>
                    </a:lnTo>
                    <a:lnTo>
                      <a:pt x="1031911" y="489897"/>
                    </a:lnTo>
                    <a:close/>
                    <a:moveTo>
                      <a:pt x="1037000" y="465865"/>
                    </a:moveTo>
                    <a:cubicBezTo>
                      <a:pt x="1044413" y="467780"/>
                      <a:pt x="1046178" y="485439"/>
                      <a:pt x="1043443" y="496916"/>
                    </a:cubicBezTo>
                    <a:cubicBezTo>
                      <a:pt x="1037041" y="490281"/>
                      <a:pt x="1042225" y="476576"/>
                      <a:pt x="1037000" y="465865"/>
                    </a:cubicBezTo>
                    <a:close/>
                    <a:moveTo>
                      <a:pt x="8399" y="459614"/>
                    </a:moveTo>
                    <a:cubicBezTo>
                      <a:pt x="8768" y="465796"/>
                      <a:pt x="11395" y="461461"/>
                      <a:pt x="10684" y="469817"/>
                    </a:cubicBezTo>
                    <a:cubicBezTo>
                      <a:pt x="6745" y="471486"/>
                      <a:pt x="5718" y="466918"/>
                      <a:pt x="8399" y="459614"/>
                    </a:cubicBezTo>
                    <a:close/>
                    <a:moveTo>
                      <a:pt x="1033594" y="428221"/>
                    </a:moveTo>
                    <a:cubicBezTo>
                      <a:pt x="1037082" y="435443"/>
                      <a:pt x="1040707" y="420452"/>
                      <a:pt x="1040954" y="435498"/>
                    </a:cubicBezTo>
                    <a:cubicBezTo>
                      <a:pt x="1034155" y="433775"/>
                      <a:pt x="1042280" y="459559"/>
                      <a:pt x="1038409" y="461461"/>
                    </a:cubicBezTo>
                    <a:cubicBezTo>
                      <a:pt x="1037205" y="443979"/>
                      <a:pt x="1029587" y="454265"/>
                      <a:pt x="1027480" y="440655"/>
                    </a:cubicBezTo>
                    <a:cubicBezTo>
                      <a:pt x="1029327" y="433296"/>
                      <a:pt x="1033430" y="450175"/>
                      <a:pt x="1036166" y="439150"/>
                    </a:cubicBezTo>
                    <a:close/>
                    <a:moveTo>
                      <a:pt x="1008863" y="395885"/>
                    </a:moveTo>
                    <a:cubicBezTo>
                      <a:pt x="1013609" y="410767"/>
                      <a:pt x="1014430" y="418140"/>
                      <a:pt x="1020133" y="429425"/>
                    </a:cubicBezTo>
                    <a:cubicBezTo>
                      <a:pt x="1015181" y="426991"/>
                      <a:pt x="1011913" y="426880"/>
                      <a:pt x="1005525" y="414666"/>
                    </a:cubicBezTo>
                    <a:lnTo>
                      <a:pt x="1006100" y="406308"/>
                    </a:lnTo>
                    <a:lnTo>
                      <a:pt x="1007959" y="409988"/>
                    </a:lnTo>
                    <a:close/>
                    <a:moveTo>
                      <a:pt x="39497" y="394598"/>
                    </a:moveTo>
                    <a:cubicBezTo>
                      <a:pt x="38875" y="392708"/>
                      <a:pt x="37767" y="392240"/>
                      <a:pt x="35852" y="395680"/>
                    </a:cubicBezTo>
                    <a:cubicBezTo>
                      <a:pt x="37233" y="399770"/>
                      <a:pt x="31502" y="405693"/>
                      <a:pt x="34250" y="409482"/>
                    </a:cubicBezTo>
                    <a:cubicBezTo>
                      <a:pt x="34005" y="409878"/>
                      <a:pt x="33923" y="409920"/>
                      <a:pt x="33759" y="410152"/>
                    </a:cubicBezTo>
                    <a:cubicBezTo>
                      <a:pt x="37028" y="406335"/>
                      <a:pt x="39763" y="403272"/>
                      <a:pt x="40229" y="402042"/>
                    </a:cubicBezTo>
                    <a:cubicBezTo>
                      <a:pt x="40256" y="399798"/>
                      <a:pt x="40119" y="396487"/>
                      <a:pt x="39497" y="394598"/>
                    </a:cubicBezTo>
                    <a:close/>
                    <a:moveTo>
                      <a:pt x="1034114" y="386831"/>
                    </a:moveTo>
                    <a:lnTo>
                      <a:pt x="1037219" y="388198"/>
                    </a:lnTo>
                    <a:cubicBezTo>
                      <a:pt x="1037479" y="390360"/>
                      <a:pt x="1035508" y="394573"/>
                      <a:pt x="1034728" y="396242"/>
                    </a:cubicBezTo>
                    <a:close/>
                    <a:moveTo>
                      <a:pt x="965079" y="300874"/>
                    </a:moveTo>
                    <a:cubicBezTo>
                      <a:pt x="968513" y="300560"/>
                      <a:pt x="972301" y="307754"/>
                      <a:pt x="972779" y="314169"/>
                    </a:cubicBezTo>
                    <a:lnTo>
                      <a:pt x="967240" y="309463"/>
                    </a:lnTo>
                    <a:cubicBezTo>
                      <a:pt x="964354" y="303472"/>
                      <a:pt x="970125" y="307275"/>
                      <a:pt x="965079" y="300874"/>
                    </a:cubicBezTo>
                    <a:close/>
                    <a:moveTo>
                      <a:pt x="922729" y="242179"/>
                    </a:moveTo>
                    <a:cubicBezTo>
                      <a:pt x="927106" y="242301"/>
                      <a:pt x="928597" y="252629"/>
                      <a:pt x="932207" y="258073"/>
                    </a:cubicBezTo>
                    <a:cubicBezTo>
                      <a:pt x="928733" y="250837"/>
                      <a:pt x="920977" y="248320"/>
                      <a:pt x="922729" y="242179"/>
                    </a:cubicBezTo>
                    <a:close/>
                    <a:moveTo>
                      <a:pt x="978647" y="235434"/>
                    </a:moveTo>
                    <a:cubicBezTo>
                      <a:pt x="983243" y="235052"/>
                      <a:pt x="988139" y="251028"/>
                      <a:pt x="983844" y="248483"/>
                    </a:cubicBezTo>
                    <a:close/>
                    <a:moveTo>
                      <a:pt x="910815" y="227270"/>
                    </a:moveTo>
                    <a:cubicBezTo>
                      <a:pt x="917735" y="236968"/>
                      <a:pt x="917750" y="221812"/>
                      <a:pt x="920349" y="230717"/>
                    </a:cubicBezTo>
                    <a:lnTo>
                      <a:pt x="914863" y="230744"/>
                    </a:lnTo>
                    <a:cubicBezTo>
                      <a:pt x="920909" y="237802"/>
                      <a:pt x="919419" y="242179"/>
                      <a:pt x="918092" y="244819"/>
                    </a:cubicBezTo>
                    <a:cubicBezTo>
                      <a:pt x="913167" y="238733"/>
                      <a:pt x="913618" y="233480"/>
                      <a:pt x="910815" y="227270"/>
                    </a:cubicBezTo>
                    <a:close/>
                    <a:moveTo>
                      <a:pt x="895865" y="197204"/>
                    </a:moveTo>
                    <a:cubicBezTo>
                      <a:pt x="903716" y="202770"/>
                      <a:pt x="892623" y="199324"/>
                      <a:pt x="900460" y="206560"/>
                    </a:cubicBezTo>
                    <a:cubicBezTo>
                      <a:pt x="898258" y="205876"/>
                      <a:pt x="896001" y="202566"/>
                      <a:pt x="894867" y="199994"/>
                    </a:cubicBezTo>
                    <a:cubicBezTo>
                      <a:pt x="891542" y="198517"/>
                      <a:pt x="896056" y="207832"/>
                      <a:pt x="890462" y="200405"/>
                    </a:cubicBezTo>
                    <a:close/>
                    <a:moveTo>
                      <a:pt x="945476" y="193100"/>
                    </a:moveTo>
                    <a:cubicBezTo>
                      <a:pt x="951111" y="192266"/>
                      <a:pt x="950782" y="204590"/>
                      <a:pt x="957568" y="204809"/>
                    </a:cubicBezTo>
                    <a:cubicBezTo>
                      <a:pt x="952944" y="207462"/>
                      <a:pt x="948814" y="195098"/>
                      <a:pt x="945476" y="193100"/>
                    </a:cubicBezTo>
                    <a:close/>
                    <a:moveTo>
                      <a:pt x="929554" y="192335"/>
                    </a:moveTo>
                    <a:cubicBezTo>
                      <a:pt x="929609" y="192389"/>
                      <a:pt x="929609" y="192389"/>
                      <a:pt x="929609" y="192389"/>
                    </a:cubicBezTo>
                    <a:cubicBezTo>
                      <a:pt x="930388" y="192567"/>
                      <a:pt x="931168" y="192677"/>
                      <a:pt x="931893" y="192731"/>
                    </a:cubicBezTo>
                    <a:close/>
                    <a:moveTo>
                      <a:pt x="859384" y="173745"/>
                    </a:moveTo>
                    <a:lnTo>
                      <a:pt x="869943" y="179764"/>
                    </a:lnTo>
                    <a:cubicBezTo>
                      <a:pt x="864705" y="182485"/>
                      <a:pt x="873281" y="192252"/>
                      <a:pt x="861531" y="184797"/>
                    </a:cubicBezTo>
                    <a:close/>
                    <a:moveTo>
                      <a:pt x="842573" y="160026"/>
                    </a:moveTo>
                    <a:lnTo>
                      <a:pt x="861750" y="165156"/>
                    </a:lnTo>
                    <a:lnTo>
                      <a:pt x="861941" y="166934"/>
                    </a:lnTo>
                    <a:cubicBezTo>
                      <a:pt x="852927" y="165087"/>
                      <a:pt x="852832" y="164211"/>
                      <a:pt x="842573" y="160026"/>
                    </a:cubicBezTo>
                    <a:close/>
                    <a:moveTo>
                      <a:pt x="901308" y="153371"/>
                    </a:moveTo>
                    <a:cubicBezTo>
                      <a:pt x="904182" y="153004"/>
                      <a:pt x="908327" y="153910"/>
                      <a:pt x="911678" y="155182"/>
                    </a:cubicBezTo>
                    <a:cubicBezTo>
                      <a:pt x="907397" y="157452"/>
                      <a:pt x="914906" y="168259"/>
                      <a:pt x="918681" y="176357"/>
                    </a:cubicBezTo>
                    <a:cubicBezTo>
                      <a:pt x="911636" y="171227"/>
                      <a:pt x="911554" y="170269"/>
                      <a:pt x="902294" y="164456"/>
                    </a:cubicBezTo>
                    <a:cubicBezTo>
                      <a:pt x="904634" y="166139"/>
                      <a:pt x="906835" y="165947"/>
                      <a:pt x="909133" y="166727"/>
                    </a:cubicBezTo>
                    <a:cubicBezTo>
                      <a:pt x="905412" y="161406"/>
                      <a:pt x="901856" y="156865"/>
                      <a:pt x="898559" y="159203"/>
                    </a:cubicBezTo>
                    <a:cubicBezTo>
                      <a:pt x="896829" y="155380"/>
                      <a:pt x="898433" y="153739"/>
                      <a:pt x="901308" y="153371"/>
                    </a:cubicBezTo>
                    <a:close/>
                    <a:moveTo>
                      <a:pt x="876331" y="125172"/>
                    </a:moveTo>
                    <a:cubicBezTo>
                      <a:pt x="882323" y="127032"/>
                      <a:pt x="895249" y="135553"/>
                      <a:pt x="904605" y="143693"/>
                    </a:cubicBezTo>
                    <a:cubicBezTo>
                      <a:pt x="896479" y="143829"/>
                      <a:pt x="888054" y="133790"/>
                      <a:pt x="878233" y="129644"/>
                    </a:cubicBezTo>
                    <a:close/>
                    <a:moveTo>
                      <a:pt x="797858" y="118552"/>
                    </a:moveTo>
                    <a:lnTo>
                      <a:pt x="798965" y="120372"/>
                    </a:lnTo>
                    <a:cubicBezTo>
                      <a:pt x="804916" y="120248"/>
                      <a:pt x="802208" y="119852"/>
                      <a:pt x="797858" y="118552"/>
                    </a:cubicBezTo>
                    <a:close/>
                    <a:moveTo>
                      <a:pt x="339447" y="107280"/>
                    </a:moveTo>
                    <a:cubicBezTo>
                      <a:pt x="341650" y="109073"/>
                      <a:pt x="336931" y="110372"/>
                      <a:pt x="334537" y="113395"/>
                    </a:cubicBezTo>
                    <a:cubicBezTo>
                      <a:pt x="331623" y="112821"/>
                      <a:pt x="337149" y="107117"/>
                      <a:pt x="339447" y="107280"/>
                    </a:cubicBezTo>
                    <a:close/>
                    <a:moveTo>
                      <a:pt x="396642" y="89480"/>
                    </a:moveTo>
                    <a:lnTo>
                      <a:pt x="395482" y="91519"/>
                    </a:lnTo>
                    <a:cubicBezTo>
                      <a:pt x="394186" y="91937"/>
                      <a:pt x="392364" y="92159"/>
                      <a:pt x="390893" y="92863"/>
                    </a:cubicBezTo>
                    <a:close/>
                    <a:moveTo>
                      <a:pt x="398425" y="88430"/>
                    </a:moveTo>
                    <a:lnTo>
                      <a:pt x="396642" y="89480"/>
                    </a:lnTo>
                    <a:lnTo>
                      <a:pt x="396912" y="89006"/>
                    </a:lnTo>
                    <a:close/>
                    <a:moveTo>
                      <a:pt x="410905" y="81086"/>
                    </a:moveTo>
                    <a:cubicBezTo>
                      <a:pt x="410501" y="82666"/>
                      <a:pt x="408145" y="84365"/>
                      <a:pt x="405319" y="85810"/>
                    </a:cubicBezTo>
                    <a:lnTo>
                      <a:pt x="398425" y="88430"/>
                    </a:lnTo>
                    <a:close/>
                    <a:moveTo>
                      <a:pt x="392178" y="80197"/>
                    </a:moveTo>
                    <a:lnTo>
                      <a:pt x="388375" y="82057"/>
                    </a:lnTo>
                    <a:cubicBezTo>
                      <a:pt x="387117" y="82003"/>
                      <a:pt x="386091" y="81730"/>
                      <a:pt x="385216" y="81346"/>
                    </a:cubicBezTo>
                    <a:cubicBezTo>
                      <a:pt x="387445" y="80812"/>
                      <a:pt x="389771" y="80376"/>
                      <a:pt x="392178" y="80197"/>
                    </a:cubicBezTo>
                    <a:close/>
                    <a:moveTo>
                      <a:pt x="683627" y="77009"/>
                    </a:moveTo>
                    <a:cubicBezTo>
                      <a:pt x="690822" y="77734"/>
                      <a:pt x="707578" y="79854"/>
                      <a:pt x="711572" y="83437"/>
                    </a:cubicBezTo>
                    <a:cubicBezTo>
                      <a:pt x="711367" y="87185"/>
                      <a:pt x="691998" y="78745"/>
                      <a:pt x="683627" y="77009"/>
                    </a:cubicBezTo>
                    <a:close/>
                    <a:moveTo>
                      <a:pt x="676580" y="58601"/>
                    </a:moveTo>
                    <a:cubicBezTo>
                      <a:pt x="673027" y="57679"/>
                      <a:pt x="669854" y="57587"/>
                      <a:pt x="668007" y="58695"/>
                    </a:cubicBezTo>
                    <a:cubicBezTo>
                      <a:pt x="668690" y="62320"/>
                      <a:pt x="672889" y="64878"/>
                      <a:pt x="677390" y="66355"/>
                    </a:cubicBezTo>
                    <a:cubicBezTo>
                      <a:pt x="677116" y="65165"/>
                      <a:pt x="677267" y="63387"/>
                      <a:pt x="675776" y="61649"/>
                    </a:cubicBezTo>
                    <a:cubicBezTo>
                      <a:pt x="686704" y="66819"/>
                      <a:pt x="694215" y="68160"/>
                      <a:pt x="706389" y="74274"/>
                    </a:cubicBezTo>
                    <a:cubicBezTo>
                      <a:pt x="706060" y="72223"/>
                      <a:pt x="711244" y="70814"/>
                      <a:pt x="697387" y="68475"/>
                    </a:cubicBezTo>
                    <a:cubicBezTo>
                      <a:pt x="699549" y="71293"/>
                      <a:pt x="694297" y="67504"/>
                      <a:pt x="687430" y="63482"/>
                    </a:cubicBezTo>
                    <a:cubicBezTo>
                      <a:pt x="684065" y="61273"/>
                      <a:pt x="680133" y="59522"/>
                      <a:pt x="676580" y="58601"/>
                    </a:cubicBezTo>
                    <a:close/>
                    <a:moveTo>
                      <a:pt x="747588" y="49448"/>
                    </a:moveTo>
                    <a:cubicBezTo>
                      <a:pt x="749846" y="50857"/>
                      <a:pt x="753730" y="53660"/>
                      <a:pt x="762074" y="57832"/>
                    </a:cubicBezTo>
                    <a:cubicBezTo>
                      <a:pt x="760227" y="53893"/>
                      <a:pt x="752896" y="51281"/>
                      <a:pt x="747588" y="49448"/>
                    </a:cubicBezTo>
                    <a:close/>
                    <a:moveTo>
                      <a:pt x="683616" y="20674"/>
                    </a:moveTo>
                    <a:cubicBezTo>
                      <a:pt x="684121" y="20760"/>
                      <a:pt x="691336" y="25035"/>
                      <a:pt x="689264" y="26194"/>
                    </a:cubicBezTo>
                    <a:cubicBezTo>
                      <a:pt x="693080" y="30229"/>
                      <a:pt x="683107" y="24251"/>
                      <a:pt x="685939" y="22255"/>
                    </a:cubicBezTo>
                    <a:cubicBezTo>
                      <a:pt x="684024" y="21082"/>
                      <a:pt x="683447" y="20645"/>
                      <a:pt x="683616" y="20674"/>
                    </a:cubicBezTo>
                    <a:close/>
                    <a:moveTo>
                      <a:pt x="481800" y="0"/>
                    </a:moveTo>
                    <a:cubicBezTo>
                      <a:pt x="503070" y="2080"/>
                      <a:pt x="522576" y="2722"/>
                      <a:pt x="542300" y="3748"/>
                    </a:cubicBezTo>
                    <a:cubicBezTo>
                      <a:pt x="552135" y="4788"/>
                      <a:pt x="562039" y="5826"/>
                      <a:pt x="572242" y="6908"/>
                    </a:cubicBezTo>
                    <a:lnTo>
                      <a:pt x="601278" y="11238"/>
                    </a:lnTo>
                    <a:lnTo>
                      <a:pt x="591667" y="12201"/>
                    </a:lnTo>
                    <a:cubicBezTo>
                      <a:pt x="593977" y="10314"/>
                      <a:pt x="599176" y="11996"/>
                      <a:pt x="603608" y="11585"/>
                    </a:cubicBezTo>
                    <a:lnTo>
                      <a:pt x="601278" y="11238"/>
                    </a:lnTo>
                    <a:lnTo>
                      <a:pt x="613494" y="10013"/>
                    </a:lnTo>
                    <a:cubicBezTo>
                      <a:pt x="620785" y="8710"/>
                      <a:pt x="627860" y="7742"/>
                      <a:pt x="634029" y="9834"/>
                    </a:cubicBezTo>
                    <a:cubicBezTo>
                      <a:pt x="634604" y="7728"/>
                      <a:pt x="633057" y="15046"/>
                      <a:pt x="631977" y="16674"/>
                    </a:cubicBezTo>
                    <a:cubicBezTo>
                      <a:pt x="640321" y="16551"/>
                      <a:pt x="647050" y="15717"/>
                      <a:pt x="654096" y="15033"/>
                    </a:cubicBezTo>
                    <a:cubicBezTo>
                      <a:pt x="661154" y="14266"/>
                      <a:pt x="668527" y="13583"/>
                      <a:pt x="677801" y="14800"/>
                    </a:cubicBezTo>
                    <a:cubicBezTo>
                      <a:pt x="679797" y="17180"/>
                      <a:pt x="668965" y="16045"/>
                      <a:pt x="674491" y="20354"/>
                    </a:cubicBezTo>
                    <a:lnTo>
                      <a:pt x="685419" y="22186"/>
                    </a:lnTo>
                    <a:cubicBezTo>
                      <a:pt x="676569" y="22720"/>
                      <a:pt x="689756" y="28328"/>
                      <a:pt x="686760" y="28479"/>
                    </a:cubicBezTo>
                    <a:cubicBezTo>
                      <a:pt x="685063" y="27521"/>
                      <a:pt x="683203" y="25852"/>
                      <a:pt x="680235" y="26030"/>
                    </a:cubicBezTo>
                    <a:cubicBezTo>
                      <a:pt x="679388" y="29477"/>
                      <a:pt x="689140" y="31816"/>
                      <a:pt x="694010" y="36221"/>
                    </a:cubicBezTo>
                    <a:cubicBezTo>
                      <a:pt x="698482" y="37397"/>
                      <a:pt x="702641" y="36412"/>
                      <a:pt x="699330" y="33458"/>
                    </a:cubicBezTo>
                    <a:cubicBezTo>
                      <a:pt x="705896" y="38682"/>
                      <a:pt x="699714" y="36330"/>
                      <a:pt x="698783" y="39545"/>
                    </a:cubicBezTo>
                    <a:cubicBezTo>
                      <a:pt x="708154" y="44811"/>
                      <a:pt x="709822" y="43306"/>
                      <a:pt x="712776" y="39367"/>
                    </a:cubicBezTo>
                    <a:cubicBezTo>
                      <a:pt x="713296" y="35810"/>
                      <a:pt x="713323" y="35810"/>
                      <a:pt x="707441" y="30571"/>
                    </a:cubicBezTo>
                    <a:cubicBezTo>
                      <a:pt x="717181" y="37848"/>
                      <a:pt x="729560" y="43334"/>
                      <a:pt x="734607" y="49872"/>
                    </a:cubicBezTo>
                    <a:cubicBezTo>
                      <a:pt x="734662" y="49721"/>
                      <a:pt x="741789" y="49120"/>
                      <a:pt x="741789" y="49120"/>
                    </a:cubicBezTo>
                    <a:lnTo>
                      <a:pt x="742624" y="50830"/>
                    </a:lnTo>
                    <a:cubicBezTo>
                      <a:pt x="743745" y="49380"/>
                      <a:pt x="744347" y="48696"/>
                      <a:pt x="745030" y="48518"/>
                    </a:cubicBezTo>
                    <a:lnTo>
                      <a:pt x="743745" y="48040"/>
                    </a:lnTo>
                    <a:cubicBezTo>
                      <a:pt x="777476" y="52046"/>
                      <a:pt x="817295" y="80005"/>
                      <a:pt x="850560" y="99320"/>
                    </a:cubicBezTo>
                    <a:cubicBezTo>
                      <a:pt x="850560" y="99320"/>
                      <a:pt x="856279" y="104423"/>
                      <a:pt x="862010" y="109524"/>
                    </a:cubicBezTo>
                    <a:cubicBezTo>
                      <a:pt x="864855" y="112068"/>
                      <a:pt x="867700" y="114613"/>
                      <a:pt x="869834" y="116527"/>
                    </a:cubicBezTo>
                    <a:cubicBezTo>
                      <a:pt x="871982" y="118401"/>
                      <a:pt x="873198" y="119919"/>
                      <a:pt x="873198" y="119919"/>
                    </a:cubicBezTo>
                    <a:cubicBezTo>
                      <a:pt x="858098" y="114448"/>
                      <a:pt x="839701" y="98321"/>
                      <a:pt x="832532" y="97227"/>
                    </a:cubicBezTo>
                    <a:lnTo>
                      <a:pt x="838059" y="100606"/>
                    </a:lnTo>
                    <a:cubicBezTo>
                      <a:pt x="838783" y="103356"/>
                      <a:pt x="829181" y="93260"/>
                      <a:pt x="825406" y="96310"/>
                    </a:cubicBezTo>
                    <a:lnTo>
                      <a:pt x="830959" y="104477"/>
                    </a:lnTo>
                    <a:cubicBezTo>
                      <a:pt x="840589" y="115297"/>
                      <a:pt x="843831" y="100155"/>
                      <a:pt x="849753" y="114818"/>
                    </a:cubicBezTo>
                    <a:cubicBezTo>
                      <a:pt x="833353" y="104777"/>
                      <a:pt x="852749" y="122546"/>
                      <a:pt x="840151" y="118265"/>
                    </a:cubicBezTo>
                    <a:cubicBezTo>
                      <a:pt x="842231" y="124160"/>
                      <a:pt x="850000" y="123805"/>
                      <a:pt x="858193" y="124556"/>
                    </a:cubicBezTo>
                    <a:cubicBezTo>
                      <a:pt x="854241" y="121862"/>
                      <a:pt x="850451" y="119099"/>
                      <a:pt x="847784" y="116267"/>
                    </a:cubicBezTo>
                    <a:cubicBezTo>
                      <a:pt x="852325" y="116186"/>
                      <a:pt x="863651" y="128086"/>
                      <a:pt x="869643" y="125391"/>
                    </a:cubicBezTo>
                    <a:cubicBezTo>
                      <a:pt x="871653" y="127566"/>
                      <a:pt x="872391" y="129099"/>
                      <a:pt x="872597" y="130288"/>
                    </a:cubicBezTo>
                    <a:cubicBezTo>
                      <a:pt x="875387" y="133298"/>
                      <a:pt x="875441" y="136279"/>
                      <a:pt x="875305" y="138878"/>
                    </a:cubicBezTo>
                    <a:cubicBezTo>
                      <a:pt x="876276" y="139727"/>
                      <a:pt x="877426" y="140656"/>
                      <a:pt x="878999" y="141778"/>
                    </a:cubicBezTo>
                    <a:cubicBezTo>
                      <a:pt x="880764" y="138606"/>
                      <a:pt x="890447" y="141832"/>
                      <a:pt x="896015" y="148509"/>
                    </a:cubicBezTo>
                    <a:cubicBezTo>
                      <a:pt x="897396" y="150163"/>
                      <a:pt x="890065" y="147455"/>
                      <a:pt x="887998" y="148754"/>
                    </a:cubicBezTo>
                    <a:cubicBezTo>
                      <a:pt x="896384" y="164567"/>
                      <a:pt x="907232" y="175359"/>
                      <a:pt x="918188" y="191842"/>
                    </a:cubicBezTo>
                    <a:cubicBezTo>
                      <a:pt x="914714" y="184866"/>
                      <a:pt x="915848" y="179067"/>
                      <a:pt x="915930" y="177042"/>
                    </a:cubicBezTo>
                    <a:cubicBezTo>
                      <a:pt x="917668" y="178191"/>
                      <a:pt x="919227" y="179641"/>
                      <a:pt x="920745" y="181268"/>
                    </a:cubicBezTo>
                    <a:cubicBezTo>
                      <a:pt x="922086" y="180558"/>
                      <a:pt x="925451" y="182964"/>
                      <a:pt x="928187" y="184962"/>
                    </a:cubicBezTo>
                    <a:lnTo>
                      <a:pt x="922647" y="183361"/>
                    </a:lnTo>
                    <a:cubicBezTo>
                      <a:pt x="926204" y="187396"/>
                      <a:pt x="929541" y="191486"/>
                      <a:pt x="933466" y="192758"/>
                    </a:cubicBezTo>
                    <a:cubicBezTo>
                      <a:pt x="936900" y="192827"/>
                      <a:pt x="939266" y="193402"/>
                      <a:pt x="939663" y="201404"/>
                    </a:cubicBezTo>
                    <a:cubicBezTo>
                      <a:pt x="937501" y="199228"/>
                      <a:pt x="935600" y="198517"/>
                      <a:pt x="933931" y="198299"/>
                    </a:cubicBezTo>
                    <a:cubicBezTo>
                      <a:pt x="936449" y="202251"/>
                      <a:pt x="938993" y="205986"/>
                      <a:pt x="942413" y="209678"/>
                    </a:cubicBezTo>
                    <a:cubicBezTo>
                      <a:pt x="941469" y="210896"/>
                      <a:pt x="939622" y="215835"/>
                      <a:pt x="943151" y="223686"/>
                    </a:cubicBezTo>
                    <a:lnTo>
                      <a:pt x="948020" y="216587"/>
                    </a:lnTo>
                    <a:cubicBezTo>
                      <a:pt x="954217" y="232467"/>
                      <a:pt x="953930" y="229951"/>
                      <a:pt x="958800" y="237132"/>
                    </a:cubicBezTo>
                    <a:lnTo>
                      <a:pt x="958800" y="237135"/>
                    </a:lnTo>
                    <a:lnTo>
                      <a:pt x="959524" y="234519"/>
                    </a:lnTo>
                    <a:cubicBezTo>
                      <a:pt x="962684" y="238335"/>
                      <a:pt x="968702" y="242014"/>
                      <a:pt x="969291" y="246762"/>
                    </a:cubicBezTo>
                    <a:lnTo>
                      <a:pt x="969564" y="244888"/>
                    </a:lnTo>
                    <a:cubicBezTo>
                      <a:pt x="980904" y="246200"/>
                      <a:pt x="974871" y="252068"/>
                      <a:pt x="975542" y="258101"/>
                    </a:cubicBezTo>
                    <a:cubicBezTo>
                      <a:pt x="970836" y="254080"/>
                      <a:pt x="965187" y="253068"/>
                      <a:pt x="963669" y="246926"/>
                    </a:cubicBezTo>
                    <a:lnTo>
                      <a:pt x="958837" y="237287"/>
                    </a:lnTo>
                    <a:lnTo>
                      <a:pt x="961528" y="248598"/>
                    </a:lnTo>
                    <a:cubicBezTo>
                      <a:pt x="968131" y="260344"/>
                      <a:pt x="983201" y="272180"/>
                      <a:pt x="978359" y="277360"/>
                    </a:cubicBezTo>
                    <a:lnTo>
                      <a:pt x="970248" y="263476"/>
                    </a:lnTo>
                    <a:cubicBezTo>
                      <a:pt x="967772" y="271314"/>
                      <a:pt x="951974" y="257732"/>
                      <a:pt x="951960" y="265050"/>
                    </a:cubicBezTo>
                    <a:lnTo>
                      <a:pt x="966460" y="279276"/>
                    </a:lnTo>
                    <a:cubicBezTo>
                      <a:pt x="962835" y="260700"/>
                      <a:pt x="984063" y="290711"/>
                      <a:pt x="988249" y="284666"/>
                    </a:cubicBezTo>
                    <a:cubicBezTo>
                      <a:pt x="992243" y="292229"/>
                      <a:pt x="989152" y="300026"/>
                      <a:pt x="997892" y="306673"/>
                    </a:cubicBezTo>
                    <a:cubicBezTo>
                      <a:pt x="999643" y="313595"/>
                      <a:pt x="990425" y="304007"/>
                      <a:pt x="993010" y="312036"/>
                    </a:cubicBezTo>
                    <a:cubicBezTo>
                      <a:pt x="996498" y="316564"/>
                      <a:pt x="999657" y="313623"/>
                      <a:pt x="1002215" y="321679"/>
                    </a:cubicBezTo>
                    <a:cubicBezTo>
                      <a:pt x="1001108" y="321392"/>
                      <a:pt x="998016" y="319710"/>
                      <a:pt x="997538" y="321446"/>
                    </a:cubicBezTo>
                    <a:cubicBezTo>
                      <a:pt x="999903" y="330255"/>
                      <a:pt x="1003255" y="325756"/>
                      <a:pt x="1008412" y="335057"/>
                    </a:cubicBezTo>
                    <a:lnTo>
                      <a:pt x="1007974" y="332991"/>
                    </a:lnTo>
                    <a:cubicBezTo>
                      <a:pt x="1014019" y="335808"/>
                      <a:pt x="1010709" y="345508"/>
                      <a:pt x="1009766" y="348051"/>
                    </a:cubicBezTo>
                    <a:cubicBezTo>
                      <a:pt x="1009766" y="348051"/>
                      <a:pt x="1013363" y="353810"/>
                      <a:pt x="1016960" y="359568"/>
                    </a:cubicBezTo>
                    <a:cubicBezTo>
                      <a:pt x="1018766" y="362482"/>
                      <a:pt x="1020572" y="365383"/>
                      <a:pt x="1021926" y="367572"/>
                    </a:cubicBezTo>
                    <a:cubicBezTo>
                      <a:pt x="1023335" y="369746"/>
                      <a:pt x="1024088" y="371264"/>
                      <a:pt x="1024088" y="371264"/>
                    </a:cubicBezTo>
                    <a:cubicBezTo>
                      <a:pt x="1020258" y="368693"/>
                      <a:pt x="1012254" y="357530"/>
                      <a:pt x="1012652" y="366176"/>
                    </a:cubicBezTo>
                    <a:cubicBezTo>
                      <a:pt x="1002940" y="360143"/>
                      <a:pt x="1006072" y="328601"/>
                      <a:pt x="994569" y="334743"/>
                    </a:cubicBezTo>
                    <a:cubicBezTo>
                      <a:pt x="993871" y="343032"/>
                      <a:pt x="1005320" y="350390"/>
                      <a:pt x="1002147" y="358844"/>
                    </a:cubicBezTo>
                    <a:cubicBezTo>
                      <a:pt x="1007961" y="358967"/>
                      <a:pt x="1012830" y="369733"/>
                      <a:pt x="1016960" y="376448"/>
                    </a:cubicBezTo>
                    <a:lnTo>
                      <a:pt x="1015784" y="378965"/>
                    </a:lnTo>
                    <a:cubicBezTo>
                      <a:pt x="1019451" y="394409"/>
                      <a:pt x="1025619" y="376039"/>
                      <a:pt x="1028602" y="393437"/>
                    </a:cubicBezTo>
                    <a:cubicBezTo>
                      <a:pt x="1027425" y="395912"/>
                      <a:pt x="1022048" y="391535"/>
                      <a:pt x="1024648" y="401658"/>
                    </a:cubicBezTo>
                    <a:cubicBezTo>
                      <a:pt x="1026317" y="403381"/>
                      <a:pt x="1028205" y="407239"/>
                      <a:pt x="1030681" y="407389"/>
                    </a:cubicBezTo>
                    <a:lnTo>
                      <a:pt x="1030845" y="404476"/>
                    </a:lnTo>
                    <a:cubicBezTo>
                      <a:pt x="1033608" y="400878"/>
                      <a:pt x="1036740" y="416855"/>
                      <a:pt x="1036972" y="424678"/>
                    </a:cubicBezTo>
                    <a:cubicBezTo>
                      <a:pt x="1034031" y="420945"/>
                      <a:pt x="1030654" y="420316"/>
                      <a:pt x="1030270" y="427456"/>
                    </a:cubicBezTo>
                    <a:cubicBezTo>
                      <a:pt x="1029231" y="414173"/>
                      <a:pt x="1018397" y="418592"/>
                      <a:pt x="1016577" y="407909"/>
                    </a:cubicBezTo>
                    <a:cubicBezTo>
                      <a:pt x="1019874" y="411247"/>
                      <a:pt x="1025962" y="421943"/>
                      <a:pt x="1027111" y="414639"/>
                    </a:cubicBezTo>
                    <a:cubicBezTo>
                      <a:pt x="1027986" y="405159"/>
                      <a:pt x="1019887" y="398443"/>
                      <a:pt x="1015306" y="387705"/>
                    </a:cubicBezTo>
                    <a:lnTo>
                      <a:pt x="1016619" y="395202"/>
                    </a:lnTo>
                    <a:cubicBezTo>
                      <a:pt x="1008248" y="399497"/>
                      <a:pt x="1005607" y="377680"/>
                      <a:pt x="996100" y="377255"/>
                    </a:cubicBezTo>
                    <a:cubicBezTo>
                      <a:pt x="997209" y="380387"/>
                      <a:pt x="998234" y="382864"/>
                      <a:pt x="996880" y="383274"/>
                    </a:cubicBezTo>
                    <a:cubicBezTo>
                      <a:pt x="998974" y="381934"/>
                      <a:pt x="993242" y="372563"/>
                      <a:pt x="991587" y="367557"/>
                    </a:cubicBezTo>
                    <a:lnTo>
                      <a:pt x="997318" y="371251"/>
                    </a:lnTo>
                    <a:cubicBezTo>
                      <a:pt x="998139" y="353933"/>
                      <a:pt x="989603" y="360459"/>
                      <a:pt x="986608" y="343784"/>
                    </a:cubicBezTo>
                    <a:cubicBezTo>
                      <a:pt x="990041" y="343784"/>
                      <a:pt x="1000615" y="365861"/>
                      <a:pt x="998754" y="352168"/>
                    </a:cubicBezTo>
                    <a:cubicBezTo>
                      <a:pt x="994624" y="353700"/>
                      <a:pt x="994171" y="342265"/>
                      <a:pt x="990712" y="342170"/>
                    </a:cubicBezTo>
                    <a:lnTo>
                      <a:pt x="992913" y="329503"/>
                    </a:lnTo>
                    <a:cubicBezTo>
                      <a:pt x="986895" y="321652"/>
                      <a:pt x="978920" y="312610"/>
                      <a:pt x="974461" y="308069"/>
                    </a:cubicBezTo>
                    <a:cubicBezTo>
                      <a:pt x="979413" y="310914"/>
                      <a:pt x="980891" y="313979"/>
                      <a:pt x="985664" y="317781"/>
                    </a:cubicBezTo>
                    <a:cubicBezTo>
                      <a:pt x="978222" y="307070"/>
                      <a:pt x="985459" y="296428"/>
                      <a:pt x="975528" y="290724"/>
                    </a:cubicBezTo>
                    <a:lnTo>
                      <a:pt x="976964" y="298453"/>
                    </a:lnTo>
                    <a:cubicBezTo>
                      <a:pt x="972860" y="288290"/>
                      <a:pt x="970152" y="285048"/>
                      <a:pt x="965994" y="281916"/>
                    </a:cubicBezTo>
                    <a:cubicBezTo>
                      <a:pt x="960441" y="280465"/>
                      <a:pt x="962724" y="289261"/>
                      <a:pt x="964353" y="295198"/>
                    </a:cubicBezTo>
                    <a:cubicBezTo>
                      <a:pt x="962548" y="290123"/>
                      <a:pt x="959469" y="279467"/>
                      <a:pt x="955817" y="281574"/>
                    </a:cubicBezTo>
                    <a:cubicBezTo>
                      <a:pt x="955817" y="275364"/>
                      <a:pt x="950907" y="271218"/>
                      <a:pt x="947651" y="270973"/>
                    </a:cubicBezTo>
                    <a:cubicBezTo>
                      <a:pt x="944738" y="261686"/>
                      <a:pt x="948377" y="266486"/>
                      <a:pt x="951002" y="264065"/>
                    </a:cubicBezTo>
                    <a:cubicBezTo>
                      <a:pt x="948157" y="261082"/>
                      <a:pt x="945203" y="255365"/>
                      <a:pt x="942426" y="251139"/>
                    </a:cubicBezTo>
                    <a:cubicBezTo>
                      <a:pt x="939553" y="246980"/>
                      <a:pt x="936449" y="244641"/>
                      <a:pt x="934560" y="247609"/>
                    </a:cubicBezTo>
                    <a:cubicBezTo>
                      <a:pt x="935627" y="250974"/>
                      <a:pt x="942987" y="258799"/>
                      <a:pt x="936667" y="257445"/>
                    </a:cubicBezTo>
                    <a:cubicBezTo>
                      <a:pt x="939868" y="251221"/>
                      <a:pt x="931633" y="254435"/>
                      <a:pt x="928870" y="248362"/>
                    </a:cubicBezTo>
                    <a:cubicBezTo>
                      <a:pt x="940662" y="254764"/>
                      <a:pt x="924590" y="233398"/>
                      <a:pt x="933166" y="237926"/>
                    </a:cubicBezTo>
                    <a:cubicBezTo>
                      <a:pt x="927271" y="227160"/>
                      <a:pt x="922743" y="227981"/>
                      <a:pt x="916628" y="221744"/>
                    </a:cubicBezTo>
                    <a:lnTo>
                      <a:pt x="920089" y="219008"/>
                    </a:lnTo>
                    <a:cubicBezTo>
                      <a:pt x="920089" y="219008"/>
                      <a:pt x="910856" y="209104"/>
                      <a:pt x="910582" y="209351"/>
                    </a:cubicBezTo>
                    <a:cubicBezTo>
                      <a:pt x="912743" y="203934"/>
                      <a:pt x="921921" y="206123"/>
                      <a:pt x="914836" y="194865"/>
                    </a:cubicBezTo>
                    <a:cubicBezTo>
                      <a:pt x="903497" y="191131"/>
                      <a:pt x="899216" y="199542"/>
                      <a:pt x="886959" y="189106"/>
                    </a:cubicBezTo>
                    <a:lnTo>
                      <a:pt x="893457" y="187520"/>
                    </a:lnTo>
                    <a:cubicBezTo>
                      <a:pt x="891187" y="183128"/>
                      <a:pt x="879751" y="172583"/>
                      <a:pt x="877575" y="176728"/>
                    </a:cubicBezTo>
                    <a:cubicBezTo>
                      <a:pt x="878150" y="180954"/>
                      <a:pt x="879286" y="186384"/>
                      <a:pt x="882651" y="191364"/>
                    </a:cubicBezTo>
                    <a:lnTo>
                      <a:pt x="881543" y="189694"/>
                    </a:lnTo>
                    <a:cubicBezTo>
                      <a:pt x="873924" y="185222"/>
                      <a:pt x="885085" y="205412"/>
                      <a:pt x="874116" y="192430"/>
                    </a:cubicBezTo>
                    <a:cubicBezTo>
                      <a:pt x="883252" y="189995"/>
                      <a:pt x="865647" y="167261"/>
                      <a:pt x="861941" y="156961"/>
                    </a:cubicBezTo>
                    <a:cubicBezTo>
                      <a:pt x="855922" y="154527"/>
                      <a:pt x="845596" y="148016"/>
                      <a:pt x="840890" y="148645"/>
                    </a:cubicBezTo>
                    <a:cubicBezTo>
                      <a:pt x="840288" y="150478"/>
                      <a:pt x="845609" y="157496"/>
                      <a:pt x="840179" y="157837"/>
                    </a:cubicBezTo>
                    <a:cubicBezTo>
                      <a:pt x="827936" y="139836"/>
                      <a:pt x="812493" y="143105"/>
                      <a:pt x="801510" y="125542"/>
                    </a:cubicBezTo>
                    <a:cubicBezTo>
                      <a:pt x="802426" y="125351"/>
                      <a:pt x="803137" y="124187"/>
                      <a:pt x="798200" y="121602"/>
                    </a:cubicBezTo>
                    <a:lnTo>
                      <a:pt x="797227" y="118334"/>
                    </a:lnTo>
                    <a:cubicBezTo>
                      <a:pt x="794068" y="117334"/>
                      <a:pt x="790361" y="115885"/>
                      <a:pt x="788296" y="113697"/>
                    </a:cubicBezTo>
                    <a:lnTo>
                      <a:pt x="775725" y="104901"/>
                    </a:lnTo>
                    <a:cubicBezTo>
                      <a:pt x="776012" y="103683"/>
                      <a:pt x="772798" y="104039"/>
                      <a:pt x="769706" y="104012"/>
                    </a:cubicBezTo>
                    <a:cubicBezTo>
                      <a:pt x="770541" y="104874"/>
                      <a:pt x="771581" y="105844"/>
                      <a:pt x="772989" y="107008"/>
                    </a:cubicBezTo>
                    <a:lnTo>
                      <a:pt x="769652" y="103998"/>
                    </a:lnTo>
                    <a:cubicBezTo>
                      <a:pt x="767300" y="104012"/>
                      <a:pt x="765124" y="103656"/>
                      <a:pt x="764153" y="102562"/>
                    </a:cubicBezTo>
                    <a:cubicBezTo>
                      <a:pt x="761924" y="104141"/>
                      <a:pt x="759811" y="102281"/>
                      <a:pt x="757655" y="99530"/>
                    </a:cubicBezTo>
                    <a:lnTo>
                      <a:pt x="750965" y="91235"/>
                    </a:lnTo>
                    <a:lnTo>
                      <a:pt x="754592" y="92331"/>
                    </a:lnTo>
                    <a:cubicBezTo>
                      <a:pt x="753579" y="92071"/>
                      <a:pt x="751856" y="91673"/>
                      <a:pt x="750898" y="91153"/>
                    </a:cubicBezTo>
                    <a:lnTo>
                      <a:pt x="750965" y="91235"/>
                    </a:lnTo>
                    <a:lnTo>
                      <a:pt x="741758" y="88454"/>
                    </a:lnTo>
                    <a:cubicBezTo>
                      <a:pt x="737682" y="87946"/>
                      <a:pt x="733890" y="87043"/>
                      <a:pt x="730627" y="82208"/>
                    </a:cubicBezTo>
                    <a:lnTo>
                      <a:pt x="730012" y="79856"/>
                    </a:lnTo>
                    <a:cubicBezTo>
                      <a:pt x="731557" y="80923"/>
                      <a:pt x="733184" y="81812"/>
                      <a:pt x="733800" y="81456"/>
                    </a:cubicBezTo>
                    <a:lnTo>
                      <a:pt x="729780" y="79079"/>
                    </a:lnTo>
                    <a:lnTo>
                      <a:pt x="729985" y="79854"/>
                    </a:lnTo>
                    <a:lnTo>
                      <a:pt x="727321" y="77840"/>
                    </a:lnTo>
                    <a:lnTo>
                      <a:pt x="727304" y="77831"/>
                    </a:lnTo>
                    <a:cubicBezTo>
                      <a:pt x="719657" y="74712"/>
                      <a:pt x="719876" y="78160"/>
                      <a:pt x="708290" y="73590"/>
                    </a:cubicBezTo>
                    <a:lnTo>
                      <a:pt x="713747" y="77900"/>
                    </a:lnTo>
                    <a:cubicBezTo>
                      <a:pt x="710670" y="77093"/>
                      <a:pt x="708877" y="76422"/>
                      <a:pt x="707783" y="75779"/>
                    </a:cubicBezTo>
                    <a:cubicBezTo>
                      <a:pt x="703871" y="75451"/>
                      <a:pt x="697060" y="74206"/>
                      <a:pt x="690043" y="72169"/>
                    </a:cubicBezTo>
                    <a:cubicBezTo>
                      <a:pt x="686541" y="71156"/>
                      <a:pt x="682985" y="69938"/>
                      <a:pt x="679688" y="68530"/>
                    </a:cubicBezTo>
                    <a:cubicBezTo>
                      <a:pt x="676323" y="67381"/>
                      <a:pt x="673177" y="66190"/>
                      <a:pt x="670661" y="64672"/>
                    </a:cubicBezTo>
                    <a:cubicBezTo>
                      <a:pt x="658596" y="67477"/>
                      <a:pt x="659320" y="71005"/>
                      <a:pt x="643945" y="68584"/>
                    </a:cubicBezTo>
                    <a:lnTo>
                      <a:pt x="646983" y="63660"/>
                    </a:lnTo>
                    <a:cubicBezTo>
                      <a:pt x="646983" y="63660"/>
                      <a:pt x="630719" y="57409"/>
                      <a:pt x="630581" y="57956"/>
                    </a:cubicBezTo>
                    <a:cubicBezTo>
                      <a:pt x="633331" y="56041"/>
                      <a:pt x="625453" y="52704"/>
                      <a:pt x="614852" y="50256"/>
                    </a:cubicBezTo>
                    <a:cubicBezTo>
                      <a:pt x="615029" y="50241"/>
                      <a:pt x="615207" y="50323"/>
                      <a:pt x="615399" y="50296"/>
                    </a:cubicBezTo>
                    <a:cubicBezTo>
                      <a:pt x="609284" y="42458"/>
                      <a:pt x="596918" y="45631"/>
                      <a:pt x="591994" y="46602"/>
                    </a:cubicBezTo>
                    <a:cubicBezTo>
                      <a:pt x="589053" y="47260"/>
                      <a:pt x="582187" y="49311"/>
                      <a:pt x="581435" y="47437"/>
                    </a:cubicBezTo>
                    <a:cubicBezTo>
                      <a:pt x="578603" y="51554"/>
                      <a:pt x="569439" y="50652"/>
                      <a:pt x="560821" y="51048"/>
                    </a:cubicBezTo>
                    <a:cubicBezTo>
                      <a:pt x="560807" y="51199"/>
                      <a:pt x="560876" y="51308"/>
                      <a:pt x="560918" y="51445"/>
                    </a:cubicBezTo>
                    <a:cubicBezTo>
                      <a:pt x="560096" y="51239"/>
                      <a:pt x="558989" y="51048"/>
                      <a:pt x="557415" y="50870"/>
                    </a:cubicBezTo>
                    <a:cubicBezTo>
                      <a:pt x="557826" y="51254"/>
                      <a:pt x="558277" y="51828"/>
                      <a:pt x="558729" y="52375"/>
                    </a:cubicBezTo>
                    <a:cubicBezTo>
                      <a:pt x="551738" y="49311"/>
                      <a:pt x="548210" y="56574"/>
                      <a:pt x="539114" y="51323"/>
                    </a:cubicBezTo>
                    <a:cubicBezTo>
                      <a:pt x="525735" y="49065"/>
                      <a:pt x="544065" y="42485"/>
                      <a:pt x="527609" y="40831"/>
                    </a:cubicBezTo>
                    <a:lnTo>
                      <a:pt x="519964" y="43963"/>
                    </a:lnTo>
                    <a:cubicBezTo>
                      <a:pt x="517802" y="42937"/>
                      <a:pt x="519293" y="42718"/>
                      <a:pt x="520360" y="41883"/>
                    </a:cubicBezTo>
                    <a:cubicBezTo>
                      <a:pt x="513151" y="42937"/>
                      <a:pt x="507434" y="38368"/>
                      <a:pt x="504493" y="44210"/>
                    </a:cubicBezTo>
                    <a:cubicBezTo>
                      <a:pt x="517008" y="47109"/>
                      <a:pt x="519771" y="49407"/>
                      <a:pt x="532766" y="50843"/>
                    </a:cubicBezTo>
                    <a:cubicBezTo>
                      <a:pt x="517090" y="53182"/>
                      <a:pt x="515572" y="58804"/>
                      <a:pt x="502661" y="60050"/>
                    </a:cubicBezTo>
                    <a:cubicBezTo>
                      <a:pt x="502003" y="61499"/>
                      <a:pt x="504766" y="61088"/>
                      <a:pt x="506832" y="62142"/>
                    </a:cubicBezTo>
                    <a:cubicBezTo>
                      <a:pt x="499938" y="63154"/>
                      <a:pt x="493632" y="60021"/>
                      <a:pt x="496751" y="57532"/>
                    </a:cubicBezTo>
                    <a:cubicBezTo>
                      <a:pt x="490336" y="56971"/>
                      <a:pt x="489118" y="62853"/>
                      <a:pt x="480610" y="64398"/>
                    </a:cubicBezTo>
                    <a:lnTo>
                      <a:pt x="481062" y="72538"/>
                    </a:lnTo>
                    <a:cubicBezTo>
                      <a:pt x="470461" y="77502"/>
                      <a:pt x="457015" y="74753"/>
                      <a:pt x="447536" y="74247"/>
                    </a:cubicBezTo>
                    <a:cubicBezTo>
                      <a:pt x="457904" y="73016"/>
                      <a:pt x="465797" y="66232"/>
                      <a:pt x="473073" y="64959"/>
                    </a:cubicBezTo>
                    <a:cubicBezTo>
                      <a:pt x="470132" y="58119"/>
                      <a:pt x="477560" y="55904"/>
                      <a:pt x="486301" y="54700"/>
                    </a:cubicBezTo>
                    <a:cubicBezTo>
                      <a:pt x="495055" y="53633"/>
                      <a:pt x="505149" y="55111"/>
                      <a:pt x="507639" y="52539"/>
                    </a:cubicBezTo>
                    <a:cubicBezTo>
                      <a:pt x="500158" y="50256"/>
                      <a:pt x="516639" y="46480"/>
                      <a:pt x="501976" y="45235"/>
                    </a:cubicBezTo>
                    <a:cubicBezTo>
                      <a:pt x="494125" y="50543"/>
                      <a:pt x="490500" y="46548"/>
                      <a:pt x="481649" y="48340"/>
                    </a:cubicBezTo>
                    <a:cubicBezTo>
                      <a:pt x="476069" y="44933"/>
                      <a:pt x="488148" y="40516"/>
                      <a:pt x="471677" y="43292"/>
                    </a:cubicBezTo>
                    <a:cubicBezTo>
                      <a:pt x="478874" y="44210"/>
                      <a:pt x="464277" y="52006"/>
                      <a:pt x="476972" y="48818"/>
                    </a:cubicBezTo>
                    <a:cubicBezTo>
                      <a:pt x="466686" y="53128"/>
                      <a:pt x="460462" y="54715"/>
                      <a:pt x="454196" y="56027"/>
                    </a:cubicBezTo>
                    <a:cubicBezTo>
                      <a:pt x="447946" y="57258"/>
                      <a:pt x="441668" y="58203"/>
                      <a:pt x="432023" y="62729"/>
                    </a:cubicBezTo>
                    <a:cubicBezTo>
                      <a:pt x="448588" y="57381"/>
                      <a:pt x="426552" y="71114"/>
                      <a:pt x="437194" y="71484"/>
                    </a:cubicBezTo>
                    <a:cubicBezTo>
                      <a:pt x="435704" y="68584"/>
                      <a:pt x="441982" y="65425"/>
                      <a:pt x="446112" y="64111"/>
                    </a:cubicBezTo>
                    <a:cubicBezTo>
                      <a:pt x="450257" y="62949"/>
                      <a:pt x="451926" y="62100"/>
                      <a:pt x="440928" y="63044"/>
                    </a:cubicBezTo>
                    <a:cubicBezTo>
                      <a:pt x="440806" y="62553"/>
                      <a:pt x="456016" y="58941"/>
                      <a:pt x="456016" y="58941"/>
                    </a:cubicBezTo>
                    <a:cubicBezTo>
                      <a:pt x="458055" y="61868"/>
                      <a:pt x="441215" y="65425"/>
                      <a:pt x="455483" y="67381"/>
                    </a:cubicBezTo>
                    <a:cubicBezTo>
                      <a:pt x="443117" y="72236"/>
                      <a:pt x="438467" y="71224"/>
                      <a:pt x="427975" y="79158"/>
                    </a:cubicBezTo>
                    <a:cubicBezTo>
                      <a:pt x="429260" y="74412"/>
                      <a:pt x="416061" y="77078"/>
                      <a:pt x="413244" y="73837"/>
                    </a:cubicBezTo>
                    <a:cubicBezTo>
                      <a:pt x="407963" y="75917"/>
                      <a:pt x="404148" y="81099"/>
                      <a:pt x="397471" y="79883"/>
                    </a:cubicBezTo>
                    <a:cubicBezTo>
                      <a:pt x="397377" y="79636"/>
                      <a:pt x="405242" y="74617"/>
                      <a:pt x="405242" y="74617"/>
                    </a:cubicBezTo>
                    <a:cubicBezTo>
                      <a:pt x="396213" y="76244"/>
                      <a:pt x="394381" y="72770"/>
                      <a:pt x="386296" y="74179"/>
                    </a:cubicBezTo>
                    <a:cubicBezTo>
                      <a:pt x="381659" y="76997"/>
                      <a:pt x="382069" y="80061"/>
                      <a:pt x="385201" y="81359"/>
                    </a:cubicBezTo>
                    <a:cubicBezTo>
                      <a:pt x="378856" y="82906"/>
                      <a:pt x="373001" y="85709"/>
                      <a:pt x="367037" y="88378"/>
                    </a:cubicBezTo>
                    <a:cubicBezTo>
                      <a:pt x="361018" y="90935"/>
                      <a:pt x="354987" y="93575"/>
                      <a:pt x="348352" y="95600"/>
                    </a:cubicBezTo>
                    <a:cubicBezTo>
                      <a:pt x="363439" y="88952"/>
                      <a:pt x="348325" y="88131"/>
                      <a:pt x="360909" y="83384"/>
                    </a:cubicBezTo>
                    <a:cubicBezTo>
                      <a:pt x="360909" y="83384"/>
                      <a:pt x="350444" y="84657"/>
                      <a:pt x="350541" y="84929"/>
                    </a:cubicBezTo>
                    <a:cubicBezTo>
                      <a:pt x="335617" y="99566"/>
                      <a:pt x="312979" y="118169"/>
                      <a:pt x="314320" y="129277"/>
                    </a:cubicBezTo>
                    <a:cubicBezTo>
                      <a:pt x="305853" y="136937"/>
                      <a:pt x="300914" y="136663"/>
                      <a:pt x="295841" y="137442"/>
                    </a:cubicBezTo>
                    <a:cubicBezTo>
                      <a:pt x="290984" y="138455"/>
                      <a:pt x="285116" y="139371"/>
                      <a:pt x="277743" y="152119"/>
                    </a:cubicBezTo>
                    <a:cubicBezTo>
                      <a:pt x="280219" y="148945"/>
                      <a:pt x="272299" y="148987"/>
                      <a:pt x="272532" y="146046"/>
                    </a:cubicBezTo>
                    <a:cubicBezTo>
                      <a:pt x="268798" y="148576"/>
                      <a:pt x="261753" y="152311"/>
                      <a:pt x="258853" y="156743"/>
                    </a:cubicBezTo>
                    <a:lnTo>
                      <a:pt x="270001" y="153802"/>
                    </a:lnTo>
                    <a:cubicBezTo>
                      <a:pt x="266130" y="159259"/>
                      <a:pt x="259989" y="163911"/>
                      <a:pt x="253355" y="168328"/>
                    </a:cubicBezTo>
                    <a:cubicBezTo>
                      <a:pt x="246598" y="172583"/>
                      <a:pt x="240469" y="177986"/>
                      <a:pt x="235175" y="182732"/>
                    </a:cubicBezTo>
                    <a:cubicBezTo>
                      <a:pt x="236475" y="179763"/>
                      <a:pt x="230894" y="180845"/>
                      <a:pt x="236091" y="173623"/>
                    </a:cubicBezTo>
                    <a:cubicBezTo>
                      <a:pt x="233876" y="171118"/>
                      <a:pt x="226545" y="178245"/>
                      <a:pt x="223043" y="181090"/>
                    </a:cubicBezTo>
                    <a:cubicBezTo>
                      <a:pt x="217448" y="190270"/>
                      <a:pt x="226914" y="189804"/>
                      <a:pt x="219924" y="199502"/>
                    </a:cubicBezTo>
                    <a:cubicBezTo>
                      <a:pt x="174088" y="242877"/>
                      <a:pt x="139972" y="297194"/>
                      <a:pt x="117636" y="355342"/>
                    </a:cubicBezTo>
                    <a:cubicBezTo>
                      <a:pt x="95285" y="413681"/>
                      <a:pt x="84958" y="476206"/>
                      <a:pt x="85176" y="539895"/>
                    </a:cubicBezTo>
                    <a:lnTo>
                      <a:pt x="82455" y="539839"/>
                    </a:lnTo>
                    <a:cubicBezTo>
                      <a:pt x="83617" y="549715"/>
                      <a:pt x="84793" y="559741"/>
                      <a:pt x="85983" y="569891"/>
                    </a:cubicBezTo>
                    <a:cubicBezTo>
                      <a:pt x="87994" y="579918"/>
                      <a:pt x="89813" y="590067"/>
                      <a:pt x="91469" y="600353"/>
                    </a:cubicBezTo>
                    <a:cubicBezTo>
                      <a:pt x="92673" y="610736"/>
                      <a:pt x="95394" y="620885"/>
                      <a:pt x="98006" y="631157"/>
                    </a:cubicBezTo>
                    <a:cubicBezTo>
                      <a:pt x="100784" y="641362"/>
                      <a:pt x="102316" y="652030"/>
                      <a:pt x="105831" y="662166"/>
                    </a:cubicBezTo>
                    <a:cubicBezTo>
                      <a:pt x="117759" y="703435"/>
                      <a:pt x="136048" y="743609"/>
                      <a:pt x="158439" y="780131"/>
                    </a:cubicBezTo>
                    <a:lnTo>
                      <a:pt x="159519" y="778339"/>
                    </a:lnTo>
                    <a:cubicBezTo>
                      <a:pt x="165374" y="806298"/>
                      <a:pt x="179956" y="783141"/>
                      <a:pt x="186274" y="813821"/>
                    </a:cubicBezTo>
                    <a:cubicBezTo>
                      <a:pt x="196944" y="816913"/>
                      <a:pt x="204317" y="825066"/>
                      <a:pt x="211854" y="834120"/>
                    </a:cubicBezTo>
                    <a:cubicBezTo>
                      <a:pt x="218925" y="843572"/>
                      <a:pt x="228377" y="851738"/>
                      <a:pt x="239334" y="856595"/>
                    </a:cubicBezTo>
                    <a:lnTo>
                      <a:pt x="238280" y="860876"/>
                    </a:lnTo>
                    <a:cubicBezTo>
                      <a:pt x="247705" y="862913"/>
                      <a:pt x="252958" y="870464"/>
                      <a:pt x="259346" y="877659"/>
                    </a:cubicBezTo>
                    <a:cubicBezTo>
                      <a:pt x="265461" y="885101"/>
                      <a:pt x="271861" y="893253"/>
                      <a:pt x="281710" y="896385"/>
                    </a:cubicBezTo>
                    <a:cubicBezTo>
                      <a:pt x="284829" y="903320"/>
                      <a:pt x="285007" y="908108"/>
                      <a:pt x="297304" y="911965"/>
                    </a:cubicBezTo>
                    <a:cubicBezTo>
                      <a:pt x="299671" y="912089"/>
                      <a:pt x="299396" y="905263"/>
                      <a:pt x="304293" y="912240"/>
                    </a:cubicBezTo>
                    <a:lnTo>
                      <a:pt x="294239" y="913825"/>
                    </a:lnTo>
                    <a:cubicBezTo>
                      <a:pt x="302925" y="921225"/>
                      <a:pt x="313335" y="928092"/>
                      <a:pt x="323060" y="928311"/>
                    </a:cubicBezTo>
                    <a:lnTo>
                      <a:pt x="334701" y="934904"/>
                    </a:lnTo>
                    <a:lnTo>
                      <a:pt x="329982" y="935123"/>
                    </a:lnTo>
                    <a:cubicBezTo>
                      <a:pt x="338749" y="940280"/>
                      <a:pt x="346163" y="948062"/>
                      <a:pt x="356408" y="947064"/>
                    </a:cubicBezTo>
                    <a:cubicBezTo>
                      <a:pt x="352113" y="948146"/>
                      <a:pt x="343524" y="950991"/>
                      <a:pt x="352278" y="955491"/>
                    </a:cubicBezTo>
                    <a:cubicBezTo>
                      <a:pt x="352196" y="955724"/>
                      <a:pt x="361060" y="955697"/>
                      <a:pt x="361060" y="955697"/>
                    </a:cubicBezTo>
                    <a:cubicBezTo>
                      <a:pt x="361716" y="957215"/>
                      <a:pt x="356901" y="957762"/>
                      <a:pt x="370758" y="960648"/>
                    </a:cubicBezTo>
                    <a:cubicBezTo>
                      <a:pt x="368802" y="956093"/>
                      <a:pt x="382480" y="961892"/>
                      <a:pt x="383958" y="967843"/>
                    </a:cubicBezTo>
                    <a:cubicBezTo>
                      <a:pt x="384191" y="962877"/>
                      <a:pt x="376858" y="957460"/>
                      <a:pt x="378541" y="952768"/>
                    </a:cubicBezTo>
                    <a:cubicBezTo>
                      <a:pt x="390455" y="960292"/>
                      <a:pt x="391905" y="946970"/>
                      <a:pt x="402301" y="954286"/>
                    </a:cubicBezTo>
                    <a:lnTo>
                      <a:pt x="399182" y="958076"/>
                    </a:lnTo>
                    <a:cubicBezTo>
                      <a:pt x="408552" y="961933"/>
                      <a:pt x="416334" y="961223"/>
                      <a:pt x="423420" y="960347"/>
                    </a:cubicBezTo>
                    <a:lnTo>
                      <a:pt x="421929" y="962357"/>
                    </a:lnTo>
                    <a:cubicBezTo>
                      <a:pt x="430327" y="965969"/>
                      <a:pt x="437782" y="967254"/>
                      <a:pt x="444362" y="969032"/>
                    </a:cubicBezTo>
                    <a:cubicBezTo>
                      <a:pt x="451037" y="970428"/>
                      <a:pt x="456946" y="971795"/>
                      <a:pt x="462418" y="976870"/>
                    </a:cubicBezTo>
                    <a:lnTo>
                      <a:pt x="472650" y="975694"/>
                    </a:lnTo>
                    <a:cubicBezTo>
                      <a:pt x="469627" y="977266"/>
                      <a:pt x="470516" y="978608"/>
                      <a:pt x="474700" y="980549"/>
                    </a:cubicBezTo>
                    <a:cubicBezTo>
                      <a:pt x="482169" y="982670"/>
                      <a:pt x="494481" y="978704"/>
                      <a:pt x="490760" y="975612"/>
                    </a:cubicBezTo>
                    <a:cubicBezTo>
                      <a:pt x="502619" y="979880"/>
                      <a:pt x="510812" y="979566"/>
                      <a:pt x="519279" y="978813"/>
                    </a:cubicBezTo>
                    <a:cubicBezTo>
                      <a:pt x="527773" y="977855"/>
                      <a:pt x="536556" y="977390"/>
                      <a:pt x="550439" y="977486"/>
                    </a:cubicBezTo>
                    <a:cubicBezTo>
                      <a:pt x="549331" y="982807"/>
                      <a:pt x="561752" y="978949"/>
                      <a:pt x="556937" y="983778"/>
                    </a:cubicBezTo>
                    <a:lnTo>
                      <a:pt x="565431" y="980920"/>
                    </a:lnTo>
                    <a:cubicBezTo>
                      <a:pt x="564104" y="981247"/>
                      <a:pt x="565349" y="982383"/>
                      <a:pt x="565909" y="982970"/>
                    </a:cubicBezTo>
                    <a:cubicBezTo>
                      <a:pt x="569083" y="984339"/>
                      <a:pt x="570465" y="982561"/>
                      <a:pt x="571764" y="980769"/>
                    </a:cubicBezTo>
                    <a:lnTo>
                      <a:pt x="571148" y="981644"/>
                    </a:lnTo>
                    <a:lnTo>
                      <a:pt x="583322" y="982274"/>
                    </a:lnTo>
                    <a:lnTo>
                      <a:pt x="583391" y="977855"/>
                    </a:lnTo>
                    <a:cubicBezTo>
                      <a:pt x="583405" y="978142"/>
                      <a:pt x="592187" y="980742"/>
                      <a:pt x="592187" y="980742"/>
                    </a:cubicBezTo>
                    <a:cubicBezTo>
                      <a:pt x="587112" y="987526"/>
                      <a:pt x="573569" y="983846"/>
                      <a:pt x="571408" y="989591"/>
                    </a:cubicBezTo>
                    <a:cubicBezTo>
                      <a:pt x="573351" y="989838"/>
                      <a:pt x="578139" y="991519"/>
                      <a:pt x="583911" y="992163"/>
                    </a:cubicBezTo>
                    <a:lnTo>
                      <a:pt x="596729" y="988303"/>
                    </a:lnTo>
                    <a:lnTo>
                      <a:pt x="583131" y="991069"/>
                    </a:lnTo>
                    <a:cubicBezTo>
                      <a:pt x="591638" y="987950"/>
                      <a:pt x="588985" y="988402"/>
                      <a:pt x="589642" y="984612"/>
                    </a:cubicBezTo>
                    <a:cubicBezTo>
                      <a:pt x="601187" y="984914"/>
                      <a:pt x="596590" y="978388"/>
                      <a:pt x="607492" y="979661"/>
                    </a:cubicBezTo>
                    <a:lnTo>
                      <a:pt x="605618" y="982574"/>
                    </a:lnTo>
                    <a:lnTo>
                      <a:pt x="620282" y="978034"/>
                    </a:lnTo>
                    <a:cubicBezTo>
                      <a:pt x="625274" y="976227"/>
                      <a:pt x="615960" y="981835"/>
                      <a:pt x="618641" y="983847"/>
                    </a:cubicBezTo>
                    <a:lnTo>
                      <a:pt x="604297" y="986764"/>
                    </a:lnTo>
                    <a:lnTo>
                      <a:pt x="625972" y="986459"/>
                    </a:lnTo>
                    <a:cubicBezTo>
                      <a:pt x="627464" y="988934"/>
                      <a:pt x="625206" y="987362"/>
                      <a:pt x="633168" y="987540"/>
                    </a:cubicBezTo>
                    <a:cubicBezTo>
                      <a:pt x="639706" y="987704"/>
                      <a:pt x="639474" y="984599"/>
                      <a:pt x="647763" y="982998"/>
                    </a:cubicBezTo>
                    <a:cubicBezTo>
                      <a:pt x="645272" y="984188"/>
                      <a:pt x="644042" y="984777"/>
                      <a:pt x="643467" y="985802"/>
                    </a:cubicBezTo>
                    <a:cubicBezTo>
                      <a:pt x="653986" y="985515"/>
                      <a:pt x="654574" y="979004"/>
                      <a:pt x="661181" y="975078"/>
                    </a:cubicBezTo>
                    <a:cubicBezTo>
                      <a:pt x="656064" y="975939"/>
                      <a:pt x="651893" y="978731"/>
                      <a:pt x="648145" y="980495"/>
                    </a:cubicBezTo>
                    <a:cubicBezTo>
                      <a:pt x="646763" y="979620"/>
                      <a:pt x="647995" y="979046"/>
                      <a:pt x="647283" y="978593"/>
                    </a:cubicBezTo>
                    <a:lnTo>
                      <a:pt x="636149" y="983901"/>
                    </a:lnTo>
                    <a:cubicBezTo>
                      <a:pt x="636505" y="981316"/>
                      <a:pt x="638214" y="984065"/>
                      <a:pt x="630965" y="983190"/>
                    </a:cubicBezTo>
                    <a:cubicBezTo>
                      <a:pt x="638612" y="981534"/>
                      <a:pt x="640541" y="981069"/>
                      <a:pt x="648664" y="978073"/>
                    </a:cubicBezTo>
                    <a:cubicBezTo>
                      <a:pt x="651934" y="973396"/>
                      <a:pt x="642400" y="974094"/>
                      <a:pt x="647079" y="970291"/>
                    </a:cubicBezTo>
                    <a:cubicBezTo>
                      <a:pt x="657022" y="967158"/>
                      <a:pt x="666433" y="964669"/>
                      <a:pt x="675516" y="962604"/>
                    </a:cubicBezTo>
                    <a:cubicBezTo>
                      <a:pt x="684298" y="959608"/>
                      <a:pt x="692765" y="957105"/>
                      <a:pt x="701026" y="954888"/>
                    </a:cubicBezTo>
                    <a:cubicBezTo>
                      <a:pt x="717810" y="951114"/>
                      <a:pt x="732720" y="945779"/>
                      <a:pt x="747793" y="940649"/>
                    </a:cubicBezTo>
                    <a:cubicBezTo>
                      <a:pt x="777723" y="930350"/>
                      <a:pt x="806105" y="914578"/>
                      <a:pt x="832670" y="883719"/>
                    </a:cubicBezTo>
                    <a:cubicBezTo>
                      <a:pt x="842093" y="882009"/>
                      <a:pt x="862324" y="869766"/>
                      <a:pt x="867234" y="862134"/>
                    </a:cubicBezTo>
                    <a:lnTo>
                      <a:pt x="864048" y="862997"/>
                    </a:lnTo>
                    <a:cubicBezTo>
                      <a:pt x="871064" y="853148"/>
                      <a:pt x="879642" y="856458"/>
                      <a:pt x="882131" y="845939"/>
                    </a:cubicBezTo>
                    <a:lnTo>
                      <a:pt x="883841" y="834845"/>
                    </a:lnTo>
                    <a:cubicBezTo>
                      <a:pt x="888300" y="832288"/>
                      <a:pt x="896891" y="823492"/>
                      <a:pt x="897260" y="827089"/>
                    </a:cubicBezTo>
                    <a:cubicBezTo>
                      <a:pt x="900624" y="819867"/>
                      <a:pt x="913387" y="809924"/>
                      <a:pt x="907833" y="803878"/>
                    </a:cubicBezTo>
                    <a:cubicBezTo>
                      <a:pt x="918913" y="790705"/>
                      <a:pt x="927256" y="784357"/>
                      <a:pt x="935163" y="769639"/>
                    </a:cubicBezTo>
                    <a:cubicBezTo>
                      <a:pt x="934944" y="770830"/>
                      <a:pt x="935627" y="771473"/>
                      <a:pt x="935627" y="771473"/>
                    </a:cubicBezTo>
                    <a:cubicBezTo>
                      <a:pt x="940004" y="769899"/>
                      <a:pt x="935683" y="762062"/>
                      <a:pt x="941702" y="760543"/>
                    </a:cubicBezTo>
                    <a:cubicBezTo>
                      <a:pt x="941989" y="763457"/>
                      <a:pt x="934958" y="775029"/>
                      <a:pt x="942973" y="767081"/>
                    </a:cubicBezTo>
                    <a:cubicBezTo>
                      <a:pt x="942673" y="762021"/>
                      <a:pt x="946899" y="755591"/>
                      <a:pt x="951823" y="750120"/>
                    </a:cubicBezTo>
                    <a:cubicBezTo>
                      <a:pt x="956789" y="744690"/>
                      <a:pt x="961330" y="739561"/>
                      <a:pt x="963573" y="738644"/>
                    </a:cubicBezTo>
                    <a:cubicBezTo>
                      <a:pt x="964764" y="734391"/>
                      <a:pt x="965925" y="730136"/>
                      <a:pt x="965474" y="726005"/>
                    </a:cubicBezTo>
                    <a:cubicBezTo>
                      <a:pt x="969113" y="721094"/>
                      <a:pt x="977757" y="715610"/>
                      <a:pt x="974502" y="724801"/>
                    </a:cubicBezTo>
                    <a:cubicBezTo>
                      <a:pt x="981013" y="707662"/>
                      <a:pt x="987387" y="709577"/>
                      <a:pt x="980616" y="703175"/>
                    </a:cubicBezTo>
                    <a:cubicBezTo>
                      <a:pt x="981861" y="692246"/>
                      <a:pt x="986088" y="684572"/>
                      <a:pt x="990027" y="676817"/>
                    </a:cubicBezTo>
                    <a:cubicBezTo>
                      <a:pt x="991997" y="672945"/>
                      <a:pt x="993899" y="669088"/>
                      <a:pt x="995280" y="664889"/>
                    </a:cubicBezTo>
                    <a:cubicBezTo>
                      <a:pt x="996429" y="660621"/>
                      <a:pt x="996716" y="655916"/>
                      <a:pt x="996196" y="650649"/>
                    </a:cubicBezTo>
                    <a:cubicBezTo>
                      <a:pt x="1008917" y="621596"/>
                      <a:pt x="1014786" y="590327"/>
                      <a:pt x="1028178" y="566143"/>
                    </a:cubicBezTo>
                    <a:lnTo>
                      <a:pt x="1025797" y="563996"/>
                    </a:lnTo>
                    <a:cubicBezTo>
                      <a:pt x="1031721" y="569481"/>
                      <a:pt x="1038039" y="544503"/>
                      <a:pt x="1041678" y="554626"/>
                    </a:cubicBezTo>
                    <a:cubicBezTo>
                      <a:pt x="1038054" y="544408"/>
                      <a:pt x="1042362" y="529457"/>
                      <a:pt x="1045261" y="521469"/>
                    </a:cubicBezTo>
                    <a:lnTo>
                      <a:pt x="1048599" y="526011"/>
                    </a:lnTo>
                    <a:cubicBezTo>
                      <a:pt x="1042800" y="541754"/>
                      <a:pt x="1049817" y="530648"/>
                      <a:pt x="1046096" y="549934"/>
                    </a:cubicBezTo>
                    <a:cubicBezTo>
                      <a:pt x="1045809" y="547909"/>
                      <a:pt x="1046083" y="546404"/>
                      <a:pt x="1044632" y="546830"/>
                    </a:cubicBezTo>
                    <a:cubicBezTo>
                      <a:pt x="1044742" y="557307"/>
                      <a:pt x="1042444" y="577537"/>
                      <a:pt x="1040735" y="587893"/>
                    </a:cubicBezTo>
                    <a:lnTo>
                      <a:pt x="1038054" y="584964"/>
                    </a:lnTo>
                    <a:cubicBezTo>
                      <a:pt x="1033252" y="600655"/>
                      <a:pt x="1042978" y="609437"/>
                      <a:pt x="1042006" y="626275"/>
                    </a:cubicBezTo>
                    <a:cubicBezTo>
                      <a:pt x="1033826" y="637286"/>
                      <a:pt x="1039585" y="623155"/>
                      <a:pt x="1031857" y="624044"/>
                    </a:cubicBezTo>
                    <a:cubicBezTo>
                      <a:pt x="1027028" y="641033"/>
                      <a:pt x="1050391" y="642033"/>
                      <a:pt x="1033457" y="654302"/>
                    </a:cubicBezTo>
                    <a:lnTo>
                      <a:pt x="1033690" y="650143"/>
                    </a:lnTo>
                    <a:cubicBezTo>
                      <a:pt x="1026537" y="671044"/>
                      <a:pt x="1032664" y="640077"/>
                      <a:pt x="1023855" y="654164"/>
                    </a:cubicBezTo>
                    <a:cubicBezTo>
                      <a:pt x="1015017" y="687815"/>
                      <a:pt x="1039092" y="646601"/>
                      <a:pt x="1034018" y="677719"/>
                    </a:cubicBezTo>
                    <a:cubicBezTo>
                      <a:pt x="1029969" y="673712"/>
                      <a:pt x="1025920" y="679922"/>
                      <a:pt x="1020434" y="685844"/>
                    </a:cubicBezTo>
                    <a:cubicBezTo>
                      <a:pt x="1024484" y="692548"/>
                      <a:pt x="1018780" y="716444"/>
                      <a:pt x="1020340" y="728467"/>
                    </a:cubicBezTo>
                    <a:cubicBezTo>
                      <a:pt x="1018916" y="726142"/>
                      <a:pt x="1013309" y="731955"/>
                      <a:pt x="1008972" y="741271"/>
                    </a:cubicBezTo>
                    <a:cubicBezTo>
                      <a:pt x="1008028" y="733665"/>
                      <a:pt x="1012091" y="730984"/>
                      <a:pt x="1017577" y="719876"/>
                    </a:cubicBezTo>
                    <a:cubicBezTo>
                      <a:pt x="1016030" y="717497"/>
                      <a:pt x="1013692" y="712107"/>
                      <a:pt x="1009602" y="715992"/>
                    </a:cubicBezTo>
                    <a:cubicBezTo>
                      <a:pt x="1014923" y="728672"/>
                      <a:pt x="995362" y="758929"/>
                      <a:pt x="1000477" y="771624"/>
                    </a:cubicBezTo>
                    <a:cubicBezTo>
                      <a:pt x="1000737" y="765782"/>
                      <a:pt x="992010" y="775645"/>
                      <a:pt x="989453" y="773511"/>
                    </a:cubicBezTo>
                    <a:cubicBezTo>
                      <a:pt x="989972" y="780022"/>
                      <a:pt x="984350" y="788242"/>
                      <a:pt x="983639" y="791581"/>
                    </a:cubicBezTo>
                    <a:lnTo>
                      <a:pt x="990041" y="785179"/>
                    </a:lnTo>
                    <a:cubicBezTo>
                      <a:pt x="984119" y="791321"/>
                      <a:pt x="980220" y="799870"/>
                      <a:pt x="976499" y="809184"/>
                    </a:cubicBezTo>
                    <a:cubicBezTo>
                      <a:pt x="973025" y="818649"/>
                      <a:pt x="968005" y="827720"/>
                      <a:pt x="962561" y="836090"/>
                    </a:cubicBezTo>
                    <a:lnTo>
                      <a:pt x="961288" y="834667"/>
                    </a:lnTo>
                    <a:cubicBezTo>
                      <a:pt x="953793" y="846746"/>
                      <a:pt x="951932" y="860205"/>
                      <a:pt x="939595" y="870930"/>
                    </a:cubicBezTo>
                    <a:cubicBezTo>
                      <a:pt x="942673" y="863666"/>
                      <a:pt x="933822" y="865540"/>
                      <a:pt x="930047" y="866101"/>
                    </a:cubicBezTo>
                    <a:cubicBezTo>
                      <a:pt x="922948" y="864049"/>
                      <a:pt x="940251" y="839497"/>
                      <a:pt x="925397" y="849495"/>
                    </a:cubicBezTo>
                    <a:cubicBezTo>
                      <a:pt x="919583" y="861505"/>
                      <a:pt x="922045" y="872353"/>
                      <a:pt x="907779" y="885032"/>
                    </a:cubicBezTo>
                    <a:cubicBezTo>
                      <a:pt x="907299" y="892214"/>
                      <a:pt x="918433" y="882748"/>
                      <a:pt x="921703" y="879397"/>
                    </a:cubicBezTo>
                    <a:cubicBezTo>
                      <a:pt x="914221" y="892186"/>
                      <a:pt x="893950" y="902978"/>
                      <a:pt x="892759" y="911869"/>
                    </a:cubicBezTo>
                    <a:cubicBezTo>
                      <a:pt x="896918" y="907725"/>
                      <a:pt x="899188" y="906999"/>
                      <a:pt x="900186" y="908573"/>
                    </a:cubicBezTo>
                    <a:cubicBezTo>
                      <a:pt x="899763" y="907739"/>
                      <a:pt x="893799" y="929885"/>
                      <a:pt x="887329" y="932360"/>
                    </a:cubicBezTo>
                    <a:cubicBezTo>
                      <a:pt x="887629" y="927422"/>
                      <a:pt x="885633" y="931074"/>
                      <a:pt x="886904" y="924933"/>
                    </a:cubicBezTo>
                    <a:cubicBezTo>
                      <a:pt x="879326" y="928803"/>
                      <a:pt x="876810" y="933782"/>
                      <a:pt x="872938" y="938557"/>
                    </a:cubicBezTo>
                    <a:cubicBezTo>
                      <a:pt x="869041" y="932675"/>
                      <a:pt x="888491" y="924973"/>
                      <a:pt x="881091" y="918695"/>
                    </a:cubicBezTo>
                    <a:cubicBezTo>
                      <a:pt x="869561" y="927929"/>
                      <a:pt x="862830" y="933742"/>
                      <a:pt x="857673" y="940991"/>
                    </a:cubicBezTo>
                    <a:cubicBezTo>
                      <a:pt x="852367" y="948035"/>
                      <a:pt x="847908" y="955546"/>
                      <a:pt x="838743" y="965120"/>
                    </a:cubicBezTo>
                    <a:cubicBezTo>
                      <a:pt x="828402" y="970742"/>
                      <a:pt x="821630" y="975530"/>
                      <a:pt x="810564" y="979606"/>
                    </a:cubicBezTo>
                    <a:cubicBezTo>
                      <a:pt x="811755" y="978580"/>
                      <a:pt x="814956" y="976719"/>
                      <a:pt x="813163" y="976377"/>
                    </a:cubicBezTo>
                    <a:cubicBezTo>
                      <a:pt x="789636" y="982451"/>
                      <a:pt x="799827" y="988114"/>
                      <a:pt x="780157" y="989892"/>
                    </a:cubicBezTo>
                    <a:cubicBezTo>
                      <a:pt x="776806" y="995049"/>
                      <a:pt x="769419" y="1000110"/>
                      <a:pt x="761061" y="1004502"/>
                    </a:cubicBezTo>
                    <a:cubicBezTo>
                      <a:pt x="752718" y="1008933"/>
                      <a:pt x="743485" y="1012776"/>
                      <a:pt x="735853" y="1014377"/>
                    </a:cubicBezTo>
                    <a:cubicBezTo>
                      <a:pt x="737302" y="1012858"/>
                      <a:pt x="736905" y="1010191"/>
                      <a:pt x="738875" y="1008537"/>
                    </a:cubicBezTo>
                    <a:cubicBezTo>
                      <a:pt x="725032" y="1014541"/>
                      <a:pt x="712380" y="1021421"/>
                      <a:pt x="699412" y="1027400"/>
                    </a:cubicBezTo>
                    <a:cubicBezTo>
                      <a:pt x="686281" y="1032761"/>
                      <a:pt x="672479" y="1036125"/>
                      <a:pt x="657651" y="1037152"/>
                    </a:cubicBezTo>
                    <a:lnTo>
                      <a:pt x="658213" y="1036167"/>
                    </a:lnTo>
                    <a:cubicBezTo>
                      <a:pt x="653781" y="1037276"/>
                      <a:pt x="649459" y="1038370"/>
                      <a:pt x="645178" y="1039450"/>
                    </a:cubicBezTo>
                    <a:cubicBezTo>
                      <a:pt x="640813" y="1040188"/>
                      <a:pt x="636491" y="1040928"/>
                      <a:pt x="632101" y="1041666"/>
                    </a:cubicBezTo>
                    <a:cubicBezTo>
                      <a:pt x="623305" y="1043047"/>
                      <a:pt x="614194" y="1044238"/>
                      <a:pt x="604059" y="1044661"/>
                    </a:cubicBezTo>
                    <a:cubicBezTo>
                      <a:pt x="609106" y="1043718"/>
                      <a:pt x="610557" y="1041735"/>
                      <a:pt x="610570" y="1040257"/>
                    </a:cubicBezTo>
                    <a:cubicBezTo>
                      <a:pt x="603909" y="1040093"/>
                      <a:pt x="597726" y="1040681"/>
                      <a:pt x="591721" y="1041680"/>
                    </a:cubicBezTo>
                    <a:cubicBezTo>
                      <a:pt x="585661" y="1042145"/>
                      <a:pt x="579766" y="1042951"/>
                      <a:pt x="573789" y="1043841"/>
                    </a:cubicBezTo>
                    <a:cubicBezTo>
                      <a:pt x="561834" y="1045468"/>
                      <a:pt x="549441" y="1047766"/>
                      <a:pt x="535160" y="1046097"/>
                    </a:cubicBezTo>
                    <a:cubicBezTo>
                      <a:pt x="527678" y="1042049"/>
                      <a:pt x="510675" y="1043471"/>
                      <a:pt x="514082" y="1036659"/>
                    </a:cubicBezTo>
                    <a:cubicBezTo>
                      <a:pt x="491102" y="1035291"/>
                      <a:pt x="522631" y="1045523"/>
                      <a:pt x="500403" y="1043334"/>
                    </a:cubicBezTo>
                    <a:lnTo>
                      <a:pt x="502510" y="1043785"/>
                    </a:lnTo>
                    <a:cubicBezTo>
                      <a:pt x="495232" y="1044374"/>
                      <a:pt x="488148" y="1044812"/>
                      <a:pt x="481335" y="1043882"/>
                    </a:cubicBezTo>
                    <a:cubicBezTo>
                      <a:pt x="474524" y="1042883"/>
                      <a:pt x="467889" y="1041542"/>
                      <a:pt x="461323" y="1040188"/>
                    </a:cubicBezTo>
                    <a:cubicBezTo>
                      <a:pt x="448246" y="1037125"/>
                      <a:pt x="435184" y="1035634"/>
                      <a:pt x="421533" y="1033637"/>
                    </a:cubicBezTo>
                    <a:cubicBezTo>
                      <a:pt x="416007" y="1029670"/>
                      <a:pt x="407703" y="1023364"/>
                      <a:pt x="395393" y="1019575"/>
                    </a:cubicBezTo>
                    <a:cubicBezTo>
                      <a:pt x="389729" y="1022010"/>
                      <a:pt x="380579" y="1021352"/>
                      <a:pt x="372181" y="1020287"/>
                    </a:cubicBezTo>
                    <a:cubicBezTo>
                      <a:pt x="366449" y="1017086"/>
                      <a:pt x="360718" y="1013912"/>
                      <a:pt x="352140" y="1010260"/>
                    </a:cubicBezTo>
                    <a:cubicBezTo>
                      <a:pt x="361661" y="1018385"/>
                      <a:pt x="343948" y="1010191"/>
                      <a:pt x="339776" y="1010164"/>
                    </a:cubicBezTo>
                    <a:cubicBezTo>
                      <a:pt x="347230" y="1008632"/>
                      <a:pt x="339776" y="1004460"/>
                      <a:pt x="352756" y="1006074"/>
                    </a:cubicBezTo>
                    <a:cubicBezTo>
                      <a:pt x="331596" y="993106"/>
                      <a:pt x="333743" y="1011983"/>
                      <a:pt x="311981" y="997196"/>
                    </a:cubicBezTo>
                    <a:lnTo>
                      <a:pt x="310517" y="990180"/>
                    </a:lnTo>
                    <a:cubicBezTo>
                      <a:pt x="314375" y="993448"/>
                      <a:pt x="319531" y="993448"/>
                      <a:pt x="324154" y="995460"/>
                    </a:cubicBezTo>
                    <a:cubicBezTo>
                      <a:pt x="320284" y="992163"/>
                      <a:pt x="307740" y="982821"/>
                      <a:pt x="298562" y="982410"/>
                    </a:cubicBezTo>
                    <a:cubicBezTo>
                      <a:pt x="293541" y="983163"/>
                      <a:pt x="313909" y="995542"/>
                      <a:pt x="294267" y="988484"/>
                    </a:cubicBezTo>
                    <a:cubicBezTo>
                      <a:pt x="296962" y="985241"/>
                      <a:pt x="293514" y="983901"/>
                      <a:pt x="288864" y="981931"/>
                    </a:cubicBezTo>
                    <a:cubicBezTo>
                      <a:pt x="284405" y="979620"/>
                      <a:pt x="278810" y="976446"/>
                      <a:pt x="277073" y="970482"/>
                    </a:cubicBezTo>
                    <a:cubicBezTo>
                      <a:pt x="273928" y="972329"/>
                      <a:pt x="264488" y="970154"/>
                      <a:pt x="257895" y="964546"/>
                    </a:cubicBezTo>
                    <a:cubicBezTo>
                      <a:pt x="257472" y="962877"/>
                      <a:pt x="258853" y="963397"/>
                      <a:pt x="260044" y="963124"/>
                    </a:cubicBezTo>
                    <a:cubicBezTo>
                      <a:pt x="247487" y="953535"/>
                      <a:pt x="251837" y="966242"/>
                      <a:pt x="239812" y="957844"/>
                    </a:cubicBezTo>
                    <a:cubicBezTo>
                      <a:pt x="239033" y="954328"/>
                      <a:pt x="250673" y="957597"/>
                      <a:pt x="245735" y="951278"/>
                    </a:cubicBezTo>
                    <a:cubicBezTo>
                      <a:pt x="238842" y="940704"/>
                      <a:pt x="238047" y="949020"/>
                      <a:pt x="228869" y="938857"/>
                    </a:cubicBezTo>
                    <a:cubicBezTo>
                      <a:pt x="230825" y="943029"/>
                      <a:pt x="222673" y="945259"/>
                      <a:pt x="215698" y="940895"/>
                    </a:cubicBezTo>
                    <a:cubicBezTo>
                      <a:pt x="217476" y="937038"/>
                      <a:pt x="221551" y="932019"/>
                      <a:pt x="232536" y="939144"/>
                    </a:cubicBezTo>
                    <a:cubicBezTo>
                      <a:pt x="228897" y="932551"/>
                      <a:pt x="221388" y="923292"/>
                      <a:pt x="232850" y="926697"/>
                    </a:cubicBezTo>
                    <a:cubicBezTo>
                      <a:pt x="224712" y="923934"/>
                      <a:pt x="215520" y="919722"/>
                      <a:pt x="207271" y="914030"/>
                    </a:cubicBezTo>
                    <a:cubicBezTo>
                      <a:pt x="198940" y="908410"/>
                      <a:pt x="190419" y="902664"/>
                      <a:pt x="181624" y="898779"/>
                    </a:cubicBezTo>
                    <a:cubicBezTo>
                      <a:pt x="181419" y="895291"/>
                      <a:pt x="177452" y="891228"/>
                      <a:pt x="172377" y="886195"/>
                    </a:cubicBezTo>
                    <a:cubicBezTo>
                      <a:pt x="164198" y="881749"/>
                      <a:pt x="153433" y="885046"/>
                      <a:pt x="149794" y="877741"/>
                    </a:cubicBezTo>
                    <a:cubicBezTo>
                      <a:pt x="144966" y="876648"/>
                      <a:pt x="148563" y="882147"/>
                      <a:pt x="147372" y="883897"/>
                    </a:cubicBezTo>
                    <a:lnTo>
                      <a:pt x="136444" y="875361"/>
                    </a:lnTo>
                    <a:cubicBezTo>
                      <a:pt x="132887" y="867236"/>
                      <a:pt x="148632" y="878617"/>
                      <a:pt x="147454" y="872353"/>
                    </a:cubicBezTo>
                    <a:lnTo>
                      <a:pt x="140369" y="861519"/>
                    </a:lnTo>
                    <a:cubicBezTo>
                      <a:pt x="130713" y="854871"/>
                      <a:pt x="132847" y="865389"/>
                      <a:pt x="132847" y="869877"/>
                    </a:cubicBezTo>
                    <a:cubicBezTo>
                      <a:pt x="127963" y="858276"/>
                      <a:pt x="119674" y="860766"/>
                      <a:pt x="116720" y="852176"/>
                    </a:cubicBezTo>
                    <a:cubicBezTo>
                      <a:pt x="128824" y="865431"/>
                      <a:pt x="118976" y="838922"/>
                      <a:pt x="133107" y="856731"/>
                    </a:cubicBezTo>
                    <a:cubicBezTo>
                      <a:pt x="133107" y="856731"/>
                      <a:pt x="131998" y="854652"/>
                      <a:pt x="131027" y="852477"/>
                    </a:cubicBezTo>
                    <a:cubicBezTo>
                      <a:pt x="130028" y="850329"/>
                      <a:pt x="129030" y="848182"/>
                      <a:pt x="129030" y="848182"/>
                    </a:cubicBezTo>
                    <a:cubicBezTo>
                      <a:pt x="131587" y="844996"/>
                      <a:pt x="140329" y="855733"/>
                      <a:pt x="144255" y="854761"/>
                    </a:cubicBezTo>
                    <a:cubicBezTo>
                      <a:pt x="136197" y="843149"/>
                      <a:pt x="130945" y="842847"/>
                      <a:pt x="123573" y="831481"/>
                    </a:cubicBezTo>
                    <a:cubicBezTo>
                      <a:pt x="130835" y="830550"/>
                      <a:pt x="132914" y="845023"/>
                      <a:pt x="142257" y="845966"/>
                    </a:cubicBezTo>
                    <a:cubicBezTo>
                      <a:pt x="135637" y="830195"/>
                      <a:pt x="124365" y="824519"/>
                      <a:pt x="126527" y="816899"/>
                    </a:cubicBezTo>
                    <a:cubicBezTo>
                      <a:pt x="133065" y="822028"/>
                      <a:pt x="135063" y="835434"/>
                      <a:pt x="142270" y="834422"/>
                    </a:cubicBezTo>
                    <a:cubicBezTo>
                      <a:pt x="142832" y="829141"/>
                      <a:pt x="147318" y="821768"/>
                      <a:pt x="135746" y="811113"/>
                    </a:cubicBezTo>
                    <a:cubicBezTo>
                      <a:pt x="130097" y="808746"/>
                      <a:pt x="133639" y="817747"/>
                      <a:pt x="137689" y="823437"/>
                    </a:cubicBezTo>
                    <a:lnTo>
                      <a:pt x="140123" y="822795"/>
                    </a:lnTo>
                    <a:lnTo>
                      <a:pt x="137346" y="826009"/>
                    </a:lnTo>
                    <a:cubicBezTo>
                      <a:pt x="135821" y="822726"/>
                      <a:pt x="132811" y="819262"/>
                      <a:pt x="129635" y="815834"/>
                    </a:cubicBezTo>
                    <a:lnTo>
                      <a:pt x="120937" y="805895"/>
                    </a:lnTo>
                    <a:lnTo>
                      <a:pt x="120727" y="807830"/>
                    </a:lnTo>
                    <a:cubicBezTo>
                      <a:pt x="120700" y="807995"/>
                      <a:pt x="120645" y="808090"/>
                      <a:pt x="120659" y="808241"/>
                    </a:cubicBezTo>
                    <a:cubicBezTo>
                      <a:pt x="119483" y="805874"/>
                      <a:pt x="118785" y="803576"/>
                      <a:pt x="119085" y="802004"/>
                    </a:cubicBezTo>
                    <a:lnTo>
                      <a:pt x="120866" y="805641"/>
                    </a:lnTo>
                    <a:lnTo>
                      <a:pt x="119755" y="800759"/>
                    </a:lnTo>
                    <a:cubicBezTo>
                      <a:pt x="119373" y="801004"/>
                      <a:pt x="119154" y="801457"/>
                      <a:pt x="119045" y="802071"/>
                    </a:cubicBezTo>
                    <a:cubicBezTo>
                      <a:pt x="118798" y="801019"/>
                      <a:pt x="118757" y="800034"/>
                      <a:pt x="118990" y="799199"/>
                    </a:cubicBezTo>
                    <a:cubicBezTo>
                      <a:pt x="114680" y="791745"/>
                      <a:pt x="103725" y="785097"/>
                      <a:pt x="102876" y="776534"/>
                    </a:cubicBezTo>
                    <a:lnTo>
                      <a:pt x="112342" y="788256"/>
                    </a:lnTo>
                    <a:cubicBezTo>
                      <a:pt x="115885" y="785137"/>
                      <a:pt x="111590" y="775932"/>
                      <a:pt x="108540" y="765113"/>
                    </a:cubicBezTo>
                    <a:cubicBezTo>
                      <a:pt x="103259" y="757000"/>
                      <a:pt x="95955" y="737536"/>
                      <a:pt x="91318" y="743445"/>
                    </a:cubicBezTo>
                    <a:lnTo>
                      <a:pt x="95230" y="749929"/>
                    </a:lnTo>
                    <a:cubicBezTo>
                      <a:pt x="86120" y="750353"/>
                      <a:pt x="91769" y="731162"/>
                      <a:pt x="83658" y="737125"/>
                    </a:cubicBezTo>
                    <a:cubicBezTo>
                      <a:pt x="83589" y="739615"/>
                      <a:pt x="85573" y="741640"/>
                      <a:pt x="87132" y="744252"/>
                    </a:cubicBezTo>
                    <a:cubicBezTo>
                      <a:pt x="81948" y="739451"/>
                      <a:pt x="77613" y="742652"/>
                      <a:pt x="80279" y="753650"/>
                    </a:cubicBezTo>
                    <a:lnTo>
                      <a:pt x="89677" y="757985"/>
                    </a:lnTo>
                    <a:cubicBezTo>
                      <a:pt x="88350" y="769666"/>
                      <a:pt x="99867" y="771035"/>
                      <a:pt x="102056" y="783263"/>
                    </a:cubicBezTo>
                    <a:cubicBezTo>
                      <a:pt x="100018" y="783892"/>
                      <a:pt x="100182" y="786368"/>
                      <a:pt x="97939" y="784468"/>
                    </a:cubicBezTo>
                    <a:cubicBezTo>
                      <a:pt x="93849" y="774481"/>
                      <a:pt x="85902" y="762664"/>
                      <a:pt x="80594" y="758082"/>
                    </a:cubicBezTo>
                    <a:cubicBezTo>
                      <a:pt x="86202" y="770064"/>
                      <a:pt x="75588" y="760188"/>
                      <a:pt x="77995" y="766821"/>
                    </a:cubicBezTo>
                    <a:cubicBezTo>
                      <a:pt x="69542" y="748698"/>
                      <a:pt x="66450" y="763157"/>
                      <a:pt x="57039" y="743322"/>
                    </a:cubicBezTo>
                    <a:lnTo>
                      <a:pt x="66217" y="748328"/>
                    </a:lnTo>
                    <a:cubicBezTo>
                      <a:pt x="59530" y="730341"/>
                      <a:pt x="51172" y="733693"/>
                      <a:pt x="44319" y="727934"/>
                    </a:cubicBezTo>
                    <a:cubicBezTo>
                      <a:pt x="42472" y="720794"/>
                      <a:pt x="47151" y="708673"/>
                      <a:pt x="40256" y="698688"/>
                    </a:cubicBezTo>
                    <a:cubicBezTo>
                      <a:pt x="39394" y="682179"/>
                      <a:pt x="30858" y="688800"/>
                      <a:pt x="26072" y="676666"/>
                    </a:cubicBezTo>
                    <a:cubicBezTo>
                      <a:pt x="31543" y="677228"/>
                      <a:pt x="37711" y="688334"/>
                      <a:pt x="41528" y="695078"/>
                    </a:cubicBezTo>
                    <a:cubicBezTo>
                      <a:pt x="41459" y="694189"/>
                      <a:pt x="41227" y="693409"/>
                      <a:pt x="40940" y="692533"/>
                    </a:cubicBezTo>
                    <a:cubicBezTo>
                      <a:pt x="41309" y="693231"/>
                      <a:pt x="41761" y="693873"/>
                      <a:pt x="42486" y="693942"/>
                    </a:cubicBezTo>
                    <a:cubicBezTo>
                      <a:pt x="42623" y="688444"/>
                      <a:pt x="37466" y="681289"/>
                      <a:pt x="34675" y="675818"/>
                    </a:cubicBezTo>
                    <a:cubicBezTo>
                      <a:pt x="32007" y="670306"/>
                      <a:pt x="30804" y="666927"/>
                      <a:pt x="37179" y="669855"/>
                    </a:cubicBezTo>
                    <a:cubicBezTo>
                      <a:pt x="41021" y="690850"/>
                      <a:pt x="56574" y="702998"/>
                      <a:pt x="67011" y="720876"/>
                    </a:cubicBezTo>
                    <a:cubicBezTo>
                      <a:pt x="68871" y="727947"/>
                      <a:pt x="73317" y="734089"/>
                      <a:pt x="73139" y="739026"/>
                    </a:cubicBezTo>
                    <a:cubicBezTo>
                      <a:pt x="78598" y="739054"/>
                      <a:pt x="83220" y="737618"/>
                      <a:pt x="83946" y="729767"/>
                    </a:cubicBezTo>
                    <a:cubicBezTo>
                      <a:pt x="76805" y="722822"/>
                      <a:pt x="73281" y="724063"/>
                      <a:pt x="69086" y="718856"/>
                    </a:cubicBezTo>
                    <a:lnTo>
                      <a:pt x="64519" y="710976"/>
                    </a:lnTo>
                    <a:lnTo>
                      <a:pt x="65480" y="716102"/>
                    </a:lnTo>
                    <a:lnTo>
                      <a:pt x="63210" y="708190"/>
                    </a:lnTo>
                    <a:lnTo>
                      <a:pt x="49216" y="678362"/>
                    </a:lnTo>
                    <a:lnTo>
                      <a:pt x="45740" y="681947"/>
                    </a:lnTo>
                    <a:cubicBezTo>
                      <a:pt x="38724" y="670073"/>
                      <a:pt x="33321" y="643947"/>
                      <a:pt x="28205" y="646328"/>
                    </a:cubicBezTo>
                    <a:cubicBezTo>
                      <a:pt x="31393" y="647353"/>
                      <a:pt x="31447" y="641444"/>
                      <a:pt x="28793" y="635918"/>
                    </a:cubicBezTo>
                    <a:lnTo>
                      <a:pt x="34648" y="642511"/>
                    </a:lnTo>
                    <a:cubicBezTo>
                      <a:pt x="37288" y="638161"/>
                      <a:pt x="32856" y="619011"/>
                      <a:pt x="38109" y="624209"/>
                    </a:cubicBezTo>
                    <a:cubicBezTo>
                      <a:pt x="34826" y="605292"/>
                      <a:pt x="29764" y="607152"/>
                      <a:pt x="29204" y="587920"/>
                    </a:cubicBezTo>
                    <a:cubicBezTo>
                      <a:pt x="27288" y="573215"/>
                      <a:pt x="10287" y="568988"/>
                      <a:pt x="11299" y="542383"/>
                    </a:cubicBezTo>
                    <a:cubicBezTo>
                      <a:pt x="16702" y="537486"/>
                      <a:pt x="17234" y="560959"/>
                      <a:pt x="22378" y="549360"/>
                    </a:cubicBezTo>
                    <a:cubicBezTo>
                      <a:pt x="22009" y="536954"/>
                      <a:pt x="20477" y="529443"/>
                      <a:pt x="18192" y="523726"/>
                    </a:cubicBezTo>
                    <a:cubicBezTo>
                      <a:pt x="16031" y="518009"/>
                      <a:pt x="13679" y="514123"/>
                      <a:pt x="10710" y="508995"/>
                    </a:cubicBezTo>
                    <a:cubicBezTo>
                      <a:pt x="8316" y="516764"/>
                      <a:pt x="6032" y="509787"/>
                      <a:pt x="2681" y="509746"/>
                    </a:cubicBezTo>
                    <a:lnTo>
                      <a:pt x="4965" y="498775"/>
                    </a:lnTo>
                    <a:cubicBezTo>
                      <a:pt x="9752" y="501375"/>
                      <a:pt x="3147" y="504589"/>
                      <a:pt x="8056" y="510349"/>
                    </a:cubicBezTo>
                    <a:cubicBezTo>
                      <a:pt x="10519" y="504165"/>
                      <a:pt x="11723" y="500390"/>
                      <a:pt x="12037" y="490473"/>
                    </a:cubicBezTo>
                    <a:lnTo>
                      <a:pt x="15566" y="495329"/>
                    </a:lnTo>
                    <a:cubicBezTo>
                      <a:pt x="17303" y="488038"/>
                      <a:pt x="12968" y="478614"/>
                      <a:pt x="18930" y="477642"/>
                    </a:cubicBezTo>
                    <a:cubicBezTo>
                      <a:pt x="18930" y="477642"/>
                      <a:pt x="17303" y="473881"/>
                      <a:pt x="15675" y="470133"/>
                    </a:cubicBezTo>
                    <a:cubicBezTo>
                      <a:pt x="13952" y="466345"/>
                      <a:pt x="12899" y="462569"/>
                      <a:pt x="12899" y="462569"/>
                    </a:cubicBezTo>
                    <a:cubicBezTo>
                      <a:pt x="19108" y="449245"/>
                      <a:pt x="14006" y="445019"/>
                      <a:pt x="13404" y="434158"/>
                    </a:cubicBezTo>
                    <a:lnTo>
                      <a:pt x="9452" y="443474"/>
                    </a:lnTo>
                    <a:lnTo>
                      <a:pt x="12953" y="431162"/>
                    </a:lnTo>
                    <a:cubicBezTo>
                      <a:pt x="11558" y="422053"/>
                      <a:pt x="6429" y="438153"/>
                      <a:pt x="7469" y="423420"/>
                    </a:cubicBezTo>
                    <a:cubicBezTo>
                      <a:pt x="12790" y="434445"/>
                      <a:pt x="13528" y="410138"/>
                      <a:pt x="21119" y="412806"/>
                    </a:cubicBezTo>
                    <a:cubicBezTo>
                      <a:pt x="19561" y="419318"/>
                      <a:pt x="17043" y="431368"/>
                      <a:pt x="21722" y="429768"/>
                    </a:cubicBezTo>
                    <a:cubicBezTo>
                      <a:pt x="22597" y="424980"/>
                      <a:pt x="27385" y="417129"/>
                      <a:pt x="32856" y="411260"/>
                    </a:cubicBezTo>
                    <a:cubicBezTo>
                      <a:pt x="31433" y="412081"/>
                      <a:pt x="35236" y="401562"/>
                      <a:pt x="33649" y="400728"/>
                    </a:cubicBezTo>
                    <a:lnTo>
                      <a:pt x="14130" y="405584"/>
                    </a:lnTo>
                    <a:cubicBezTo>
                      <a:pt x="11928" y="398457"/>
                      <a:pt x="32869" y="393327"/>
                      <a:pt x="34141" y="385558"/>
                    </a:cubicBezTo>
                    <a:cubicBezTo>
                      <a:pt x="33212" y="399333"/>
                      <a:pt x="36535" y="383533"/>
                      <a:pt x="39954" y="387269"/>
                    </a:cubicBezTo>
                    <a:cubicBezTo>
                      <a:pt x="40516" y="379074"/>
                      <a:pt x="39491" y="369882"/>
                      <a:pt x="40612" y="361170"/>
                    </a:cubicBezTo>
                    <a:cubicBezTo>
                      <a:pt x="41569" y="352415"/>
                      <a:pt x="43088" y="343634"/>
                      <a:pt x="46275" y="335741"/>
                    </a:cubicBezTo>
                    <a:lnTo>
                      <a:pt x="48162" y="341458"/>
                    </a:lnTo>
                    <a:cubicBezTo>
                      <a:pt x="48654" y="329475"/>
                      <a:pt x="54113" y="334825"/>
                      <a:pt x="54755" y="319805"/>
                    </a:cubicBezTo>
                    <a:cubicBezTo>
                      <a:pt x="54331" y="313786"/>
                      <a:pt x="50350" y="330802"/>
                      <a:pt x="50488" y="320257"/>
                    </a:cubicBezTo>
                    <a:cubicBezTo>
                      <a:pt x="72688" y="266076"/>
                      <a:pt x="107076" y="215082"/>
                      <a:pt x="142010" y="173445"/>
                    </a:cubicBezTo>
                    <a:cubicBezTo>
                      <a:pt x="146265" y="178916"/>
                      <a:pt x="160655" y="159971"/>
                      <a:pt x="168300" y="154445"/>
                    </a:cubicBezTo>
                    <a:cubicBezTo>
                      <a:pt x="170162" y="148809"/>
                      <a:pt x="164730" y="150245"/>
                      <a:pt x="162227" y="155785"/>
                    </a:cubicBezTo>
                    <a:cubicBezTo>
                      <a:pt x="167029" y="144651"/>
                      <a:pt x="171748" y="141943"/>
                      <a:pt x="179819" y="133749"/>
                    </a:cubicBezTo>
                    <a:cubicBezTo>
                      <a:pt x="186685" y="134912"/>
                      <a:pt x="193060" y="127319"/>
                      <a:pt x="197779" y="120125"/>
                    </a:cubicBezTo>
                    <a:cubicBezTo>
                      <a:pt x="196984" y="124407"/>
                      <a:pt x="203208" y="124380"/>
                      <a:pt x="189926" y="132642"/>
                    </a:cubicBezTo>
                    <a:cubicBezTo>
                      <a:pt x="194030" y="131164"/>
                      <a:pt x="181446" y="152693"/>
                      <a:pt x="197915" y="138782"/>
                    </a:cubicBezTo>
                    <a:cubicBezTo>
                      <a:pt x="206437" y="118305"/>
                      <a:pt x="223165" y="100660"/>
                      <a:pt x="242932" y="85340"/>
                    </a:cubicBezTo>
                    <a:cubicBezTo>
                      <a:pt x="255694" y="79076"/>
                      <a:pt x="259673" y="72989"/>
                      <a:pt x="267279" y="72345"/>
                    </a:cubicBezTo>
                    <a:lnTo>
                      <a:pt x="265282" y="76313"/>
                    </a:lnTo>
                    <a:cubicBezTo>
                      <a:pt x="272326" y="73632"/>
                      <a:pt x="271752" y="69911"/>
                      <a:pt x="272532" y="66846"/>
                    </a:cubicBezTo>
                    <a:cubicBezTo>
                      <a:pt x="282818" y="60979"/>
                      <a:pt x="280534" y="70075"/>
                      <a:pt x="278563" y="74028"/>
                    </a:cubicBezTo>
                    <a:cubicBezTo>
                      <a:pt x="289506" y="65985"/>
                      <a:pt x="296004" y="60104"/>
                      <a:pt x="302912" y="54345"/>
                    </a:cubicBezTo>
                    <a:cubicBezTo>
                      <a:pt x="309750" y="48518"/>
                      <a:pt x="317056" y="42841"/>
                      <a:pt x="330255" y="37001"/>
                    </a:cubicBezTo>
                    <a:cubicBezTo>
                      <a:pt x="336698" y="36344"/>
                      <a:pt x="334208" y="43881"/>
                      <a:pt x="346149" y="38847"/>
                    </a:cubicBezTo>
                    <a:cubicBezTo>
                      <a:pt x="365328" y="30804"/>
                      <a:pt x="382220" y="21626"/>
                      <a:pt x="400850" y="16702"/>
                    </a:cubicBezTo>
                    <a:cubicBezTo>
                      <a:pt x="410043" y="13857"/>
                      <a:pt x="419384" y="11230"/>
                      <a:pt x="429165" y="8933"/>
                    </a:cubicBezTo>
                    <a:cubicBezTo>
                      <a:pt x="439000" y="6921"/>
                      <a:pt x="449492" y="6401"/>
                      <a:pt x="460516" y="5813"/>
                    </a:cubicBezTo>
                    <a:lnTo>
                      <a:pt x="471965" y="9233"/>
                    </a:lnTo>
                    <a:close/>
                  </a:path>
                </a:pathLst>
              </a:custGeom>
              <a:solidFill>
                <a:srgbClr val="141E55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  <p:sp>
          <p:nvSpPr>
            <p:cNvPr id="76" name="Freeform 249">
              <a:extLst>
                <a:ext uri="{FF2B5EF4-FFF2-40B4-BE49-F238E27FC236}">
                  <a16:creationId xmlns:a16="http://schemas.microsoft.com/office/drawing/2014/main" id="{E7CECD28-CFBB-49A9-96C5-5129C7A51F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952" y="2594634"/>
              <a:ext cx="4005707" cy="45719"/>
            </a:xfrm>
            <a:custGeom>
              <a:avLst/>
              <a:gdLst>
                <a:gd name="T0" fmla="*/ 390 w 455"/>
                <a:gd name="T1" fmla="*/ 22 h 49"/>
                <a:gd name="T2" fmla="*/ 385 w 455"/>
                <a:gd name="T3" fmla="*/ 21 h 49"/>
                <a:gd name="T4" fmla="*/ 377 w 455"/>
                <a:gd name="T5" fmla="*/ 20 h 49"/>
                <a:gd name="T6" fmla="*/ 368 w 455"/>
                <a:gd name="T7" fmla="*/ 20 h 49"/>
                <a:gd name="T8" fmla="*/ 366 w 455"/>
                <a:gd name="T9" fmla="*/ 22 h 49"/>
                <a:gd name="T10" fmla="*/ 366 w 455"/>
                <a:gd name="T11" fmla="*/ 21 h 49"/>
                <a:gd name="T12" fmla="*/ 359 w 455"/>
                <a:gd name="T13" fmla="*/ 22 h 49"/>
                <a:gd name="T14" fmla="*/ 357 w 455"/>
                <a:gd name="T15" fmla="*/ 22 h 49"/>
                <a:gd name="T16" fmla="*/ 353 w 455"/>
                <a:gd name="T17" fmla="*/ 20 h 49"/>
                <a:gd name="T18" fmla="*/ 372 w 455"/>
                <a:gd name="T19" fmla="*/ 20 h 49"/>
                <a:gd name="T20" fmla="*/ 377 w 455"/>
                <a:gd name="T21" fmla="*/ 18 h 49"/>
                <a:gd name="T22" fmla="*/ 380 w 455"/>
                <a:gd name="T23" fmla="*/ 18 h 49"/>
                <a:gd name="T24" fmla="*/ 375 w 455"/>
                <a:gd name="T25" fmla="*/ 16 h 49"/>
                <a:gd name="T26" fmla="*/ 411 w 455"/>
                <a:gd name="T27" fmla="*/ 12 h 49"/>
                <a:gd name="T28" fmla="*/ 382 w 455"/>
                <a:gd name="T29" fmla="*/ 9 h 49"/>
                <a:gd name="T30" fmla="*/ 254 w 455"/>
                <a:gd name="T31" fmla="*/ 2 h 49"/>
                <a:gd name="T32" fmla="*/ 68 w 455"/>
                <a:gd name="T33" fmla="*/ 4 h 49"/>
                <a:gd name="T34" fmla="*/ 15 w 455"/>
                <a:gd name="T35" fmla="*/ 14 h 49"/>
                <a:gd name="T36" fmla="*/ 4 w 455"/>
                <a:gd name="T37" fmla="*/ 32 h 49"/>
                <a:gd name="T38" fmla="*/ 87 w 455"/>
                <a:gd name="T39" fmla="*/ 49 h 49"/>
                <a:gd name="T40" fmla="*/ 311 w 455"/>
                <a:gd name="T41" fmla="*/ 41 h 49"/>
                <a:gd name="T42" fmla="*/ 325 w 455"/>
                <a:gd name="T43" fmla="*/ 39 h 49"/>
                <a:gd name="T44" fmla="*/ 352 w 455"/>
                <a:gd name="T45" fmla="*/ 36 h 49"/>
                <a:gd name="T46" fmla="*/ 357 w 455"/>
                <a:gd name="T47" fmla="*/ 33 h 49"/>
                <a:gd name="T48" fmla="*/ 381 w 455"/>
                <a:gd name="T49" fmla="*/ 30 h 49"/>
                <a:gd name="T50" fmla="*/ 393 w 455"/>
                <a:gd name="T51" fmla="*/ 22 h 49"/>
                <a:gd name="T52" fmla="*/ 333 w 455"/>
                <a:gd name="T53" fmla="*/ 14 h 49"/>
                <a:gd name="T54" fmla="*/ 331 w 455"/>
                <a:gd name="T55" fmla="*/ 15 h 49"/>
                <a:gd name="T56" fmla="*/ 336 w 455"/>
                <a:gd name="T57" fmla="*/ 19 h 49"/>
                <a:gd name="T58" fmla="*/ 334 w 455"/>
                <a:gd name="T59" fmla="*/ 22 h 49"/>
                <a:gd name="T60" fmla="*/ 347 w 455"/>
                <a:gd name="T61" fmla="*/ 19 h 49"/>
                <a:gd name="T62" fmla="*/ 346 w 455"/>
                <a:gd name="T63" fmla="*/ 23 h 49"/>
                <a:gd name="T64" fmla="*/ 347 w 455"/>
                <a:gd name="T65" fmla="*/ 14 h 49"/>
                <a:gd name="T66" fmla="*/ 344 w 455"/>
                <a:gd name="T67" fmla="*/ 14 h 49"/>
                <a:gd name="T68" fmla="*/ 347 w 455"/>
                <a:gd name="T69" fmla="*/ 14 h 49"/>
                <a:gd name="T70" fmla="*/ 349 w 455"/>
                <a:gd name="T71" fmla="*/ 14 h 49"/>
                <a:gd name="T72" fmla="*/ 349 w 455"/>
                <a:gd name="T73" fmla="*/ 14 h 49"/>
                <a:gd name="T74" fmla="*/ 348 w 455"/>
                <a:gd name="T75" fmla="*/ 15 h 49"/>
                <a:gd name="T76" fmla="*/ 350 w 455"/>
                <a:gd name="T77" fmla="*/ 21 h 49"/>
                <a:gd name="T78" fmla="*/ 351 w 455"/>
                <a:gd name="T79" fmla="*/ 23 h 49"/>
                <a:gd name="T80" fmla="*/ 353 w 455"/>
                <a:gd name="T81" fmla="*/ 14 h 49"/>
                <a:gd name="T82" fmla="*/ 366 w 455"/>
                <a:gd name="T83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49">
                  <a:moveTo>
                    <a:pt x="393" y="22"/>
                  </a:moveTo>
                  <a:cubicBezTo>
                    <a:pt x="392" y="19"/>
                    <a:pt x="390" y="22"/>
                    <a:pt x="390" y="22"/>
                  </a:cubicBezTo>
                  <a:cubicBezTo>
                    <a:pt x="389" y="24"/>
                    <a:pt x="387" y="20"/>
                    <a:pt x="386" y="23"/>
                  </a:cubicBezTo>
                  <a:cubicBezTo>
                    <a:pt x="386" y="22"/>
                    <a:pt x="385" y="22"/>
                    <a:pt x="385" y="21"/>
                  </a:cubicBezTo>
                  <a:cubicBezTo>
                    <a:pt x="384" y="22"/>
                    <a:pt x="384" y="22"/>
                    <a:pt x="384" y="22"/>
                  </a:cubicBezTo>
                  <a:cubicBezTo>
                    <a:pt x="382" y="22"/>
                    <a:pt x="379" y="24"/>
                    <a:pt x="377" y="20"/>
                  </a:cubicBezTo>
                  <a:cubicBezTo>
                    <a:pt x="377" y="21"/>
                    <a:pt x="376" y="23"/>
                    <a:pt x="375" y="22"/>
                  </a:cubicBezTo>
                  <a:cubicBezTo>
                    <a:pt x="373" y="21"/>
                    <a:pt x="369" y="25"/>
                    <a:pt x="368" y="20"/>
                  </a:cubicBezTo>
                  <a:cubicBezTo>
                    <a:pt x="368" y="23"/>
                    <a:pt x="368" y="23"/>
                    <a:pt x="368" y="23"/>
                  </a:cubicBezTo>
                  <a:cubicBezTo>
                    <a:pt x="367" y="23"/>
                    <a:pt x="366" y="23"/>
                    <a:pt x="366" y="22"/>
                  </a:cubicBezTo>
                  <a:cubicBezTo>
                    <a:pt x="366" y="21"/>
                    <a:pt x="366" y="21"/>
                    <a:pt x="367" y="21"/>
                  </a:cubicBezTo>
                  <a:cubicBezTo>
                    <a:pt x="366" y="21"/>
                    <a:pt x="366" y="21"/>
                    <a:pt x="366" y="21"/>
                  </a:cubicBezTo>
                  <a:cubicBezTo>
                    <a:pt x="365" y="22"/>
                    <a:pt x="366" y="22"/>
                    <a:pt x="365" y="23"/>
                  </a:cubicBezTo>
                  <a:cubicBezTo>
                    <a:pt x="364" y="23"/>
                    <a:pt x="361" y="23"/>
                    <a:pt x="359" y="22"/>
                  </a:cubicBezTo>
                  <a:cubicBezTo>
                    <a:pt x="358" y="23"/>
                    <a:pt x="358" y="23"/>
                    <a:pt x="358" y="23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56" y="23"/>
                    <a:pt x="356" y="23"/>
                    <a:pt x="356" y="23"/>
                  </a:cubicBezTo>
                  <a:cubicBezTo>
                    <a:pt x="353" y="24"/>
                    <a:pt x="355" y="21"/>
                    <a:pt x="353" y="20"/>
                  </a:cubicBezTo>
                  <a:cubicBezTo>
                    <a:pt x="359" y="17"/>
                    <a:pt x="367" y="17"/>
                    <a:pt x="372" y="18"/>
                  </a:cubicBezTo>
                  <a:cubicBezTo>
                    <a:pt x="372" y="20"/>
                    <a:pt x="372" y="20"/>
                    <a:pt x="372" y="20"/>
                  </a:cubicBezTo>
                  <a:cubicBezTo>
                    <a:pt x="374" y="17"/>
                    <a:pt x="374" y="17"/>
                    <a:pt x="374" y="17"/>
                  </a:cubicBezTo>
                  <a:cubicBezTo>
                    <a:pt x="375" y="17"/>
                    <a:pt x="376" y="17"/>
                    <a:pt x="377" y="18"/>
                  </a:cubicBezTo>
                  <a:cubicBezTo>
                    <a:pt x="377" y="17"/>
                    <a:pt x="377" y="17"/>
                    <a:pt x="377" y="17"/>
                  </a:cubicBezTo>
                  <a:cubicBezTo>
                    <a:pt x="378" y="16"/>
                    <a:pt x="379" y="16"/>
                    <a:pt x="380" y="18"/>
                  </a:cubicBezTo>
                  <a:cubicBezTo>
                    <a:pt x="382" y="17"/>
                    <a:pt x="380" y="16"/>
                    <a:pt x="380" y="15"/>
                  </a:cubicBezTo>
                  <a:cubicBezTo>
                    <a:pt x="379" y="17"/>
                    <a:pt x="377" y="14"/>
                    <a:pt x="375" y="16"/>
                  </a:cubicBezTo>
                  <a:cubicBezTo>
                    <a:pt x="374" y="14"/>
                    <a:pt x="370" y="16"/>
                    <a:pt x="369" y="14"/>
                  </a:cubicBezTo>
                  <a:cubicBezTo>
                    <a:pt x="381" y="12"/>
                    <a:pt x="399" y="12"/>
                    <a:pt x="411" y="12"/>
                  </a:cubicBezTo>
                  <a:cubicBezTo>
                    <a:pt x="411" y="11"/>
                    <a:pt x="411" y="11"/>
                    <a:pt x="411" y="11"/>
                  </a:cubicBezTo>
                  <a:cubicBezTo>
                    <a:pt x="402" y="9"/>
                    <a:pt x="391" y="11"/>
                    <a:pt x="382" y="9"/>
                  </a:cubicBezTo>
                  <a:cubicBezTo>
                    <a:pt x="385" y="7"/>
                    <a:pt x="390" y="9"/>
                    <a:pt x="393" y="7"/>
                  </a:cubicBezTo>
                  <a:cubicBezTo>
                    <a:pt x="344" y="7"/>
                    <a:pt x="301" y="6"/>
                    <a:pt x="254" y="2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53" y="4"/>
                    <a:pt x="39" y="7"/>
                    <a:pt x="25" y="9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0" y="15"/>
                    <a:pt x="7" y="20"/>
                    <a:pt x="2" y="23"/>
                  </a:cubicBezTo>
                  <a:cubicBezTo>
                    <a:pt x="0" y="27"/>
                    <a:pt x="2" y="29"/>
                    <a:pt x="4" y="32"/>
                  </a:cubicBezTo>
                  <a:cubicBezTo>
                    <a:pt x="12" y="40"/>
                    <a:pt x="22" y="39"/>
                    <a:pt x="32" y="43"/>
                  </a:cubicBezTo>
                  <a:cubicBezTo>
                    <a:pt x="52" y="43"/>
                    <a:pt x="67" y="49"/>
                    <a:pt x="87" y="49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223" y="45"/>
                    <a:pt x="268" y="49"/>
                    <a:pt x="311" y="41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7" y="38"/>
                    <a:pt x="321" y="42"/>
                    <a:pt x="325" y="39"/>
                  </a:cubicBezTo>
                  <a:cubicBezTo>
                    <a:pt x="330" y="39"/>
                    <a:pt x="338" y="39"/>
                    <a:pt x="342" y="34"/>
                  </a:cubicBezTo>
                  <a:cubicBezTo>
                    <a:pt x="345" y="34"/>
                    <a:pt x="350" y="32"/>
                    <a:pt x="352" y="36"/>
                  </a:cubicBezTo>
                  <a:cubicBezTo>
                    <a:pt x="352" y="33"/>
                    <a:pt x="352" y="33"/>
                    <a:pt x="352" y="33"/>
                  </a:cubicBezTo>
                  <a:cubicBezTo>
                    <a:pt x="354" y="34"/>
                    <a:pt x="356" y="31"/>
                    <a:pt x="357" y="33"/>
                  </a:cubicBezTo>
                  <a:cubicBezTo>
                    <a:pt x="357" y="32"/>
                    <a:pt x="361" y="31"/>
                    <a:pt x="361" y="31"/>
                  </a:cubicBezTo>
                  <a:cubicBezTo>
                    <a:pt x="368" y="33"/>
                    <a:pt x="375" y="29"/>
                    <a:pt x="381" y="30"/>
                  </a:cubicBezTo>
                  <a:cubicBezTo>
                    <a:pt x="406" y="27"/>
                    <a:pt x="429" y="27"/>
                    <a:pt x="455" y="26"/>
                  </a:cubicBezTo>
                  <a:cubicBezTo>
                    <a:pt x="435" y="23"/>
                    <a:pt x="412" y="24"/>
                    <a:pt x="393" y="22"/>
                  </a:cubicBezTo>
                  <a:close/>
                  <a:moveTo>
                    <a:pt x="331" y="15"/>
                  </a:moveTo>
                  <a:cubicBezTo>
                    <a:pt x="333" y="14"/>
                    <a:pt x="333" y="14"/>
                    <a:pt x="333" y="14"/>
                  </a:cubicBezTo>
                  <a:cubicBezTo>
                    <a:pt x="333" y="15"/>
                    <a:pt x="333" y="15"/>
                    <a:pt x="333" y="15"/>
                  </a:cubicBezTo>
                  <a:lnTo>
                    <a:pt x="331" y="15"/>
                  </a:lnTo>
                  <a:close/>
                  <a:moveTo>
                    <a:pt x="334" y="22"/>
                  </a:moveTo>
                  <a:cubicBezTo>
                    <a:pt x="336" y="19"/>
                    <a:pt x="336" y="19"/>
                    <a:pt x="336" y="19"/>
                  </a:cubicBezTo>
                  <a:cubicBezTo>
                    <a:pt x="336" y="20"/>
                    <a:pt x="336" y="20"/>
                    <a:pt x="336" y="20"/>
                  </a:cubicBezTo>
                  <a:cubicBezTo>
                    <a:pt x="336" y="21"/>
                    <a:pt x="335" y="22"/>
                    <a:pt x="334" y="22"/>
                  </a:cubicBezTo>
                  <a:close/>
                  <a:moveTo>
                    <a:pt x="346" y="23"/>
                  </a:moveTo>
                  <a:cubicBezTo>
                    <a:pt x="347" y="19"/>
                    <a:pt x="347" y="19"/>
                    <a:pt x="347" y="19"/>
                  </a:cubicBezTo>
                  <a:cubicBezTo>
                    <a:pt x="348" y="20"/>
                    <a:pt x="348" y="20"/>
                    <a:pt x="348" y="20"/>
                  </a:cubicBezTo>
                  <a:lnTo>
                    <a:pt x="346" y="23"/>
                  </a:lnTo>
                  <a:close/>
                  <a:moveTo>
                    <a:pt x="348" y="15"/>
                  </a:moveTo>
                  <a:cubicBezTo>
                    <a:pt x="348" y="14"/>
                    <a:pt x="348" y="14"/>
                    <a:pt x="347" y="14"/>
                  </a:cubicBezTo>
                  <a:cubicBezTo>
                    <a:pt x="345" y="14"/>
                    <a:pt x="345" y="14"/>
                    <a:pt x="345" y="14"/>
                  </a:cubicBezTo>
                  <a:cubicBezTo>
                    <a:pt x="345" y="14"/>
                    <a:pt x="344" y="14"/>
                    <a:pt x="344" y="14"/>
                  </a:cubicBezTo>
                  <a:cubicBezTo>
                    <a:pt x="345" y="14"/>
                    <a:pt x="345" y="14"/>
                    <a:pt x="345" y="14"/>
                  </a:cubicBezTo>
                  <a:cubicBezTo>
                    <a:pt x="346" y="14"/>
                    <a:pt x="347" y="13"/>
                    <a:pt x="347" y="14"/>
                  </a:cubicBezTo>
                  <a:cubicBezTo>
                    <a:pt x="348" y="14"/>
                    <a:pt x="348" y="14"/>
                    <a:pt x="348" y="14"/>
                  </a:cubicBezTo>
                  <a:cubicBezTo>
                    <a:pt x="349" y="14"/>
                    <a:pt x="349" y="14"/>
                    <a:pt x="349" y="14"/>
                  </a:cubicBezTo>
                  <a:cubicBezTo>
                    <a:pt x="350" y="14"/>
                    <a:pt x="350" y="14"/>
                    <a:pt x="350" y="14"/>
                  </a:cubicBezTo>
                  <a:cubicBezTo>
                    <a:pt x="350" y="14"/>
                    <a:pt x="349" y="14"/>
                    <a:pt x="349" y="14"/>
                  </a:cubicBezTo>
                  <a:cubicBezTo>
                    <a:pt x="348" y="14"/>
                    <a:pt x="348" y="14"/>
                    <a:pt x="348" y="14"/>
                  </a:cubicBezTo>
                  <a:cubicBezTo>
                    <a:pt x="348" y="14"/>
                    <a:pt x="348" y="14"/>
                    <a:pt x="348" y="15"/>
                  </a:cubicBezTo>
                  <a:close/>
                  <a:moveTo>
                    <a:pt x="351" y="23"/>
                  </a:moveTo>
                  <a:cubicBezTo>
                    <a:pt x="350" y="21"/>
                    <a:pt x="350" y="21"/>
                    <a:pt x="350" y="21"/>
                  </a:cubicBezTo>
                  <a:cubicBezTo>
                    <a:pt x="351" y="21"/>
                    <a:pt x="351" y="21"/>
                    <a:pt x="351" y="21"/>
                  </a:cubicBezTo>
                  <a:lnTo>
                    <a:pt x="351" y="23"/>
                  </a:lnTo>
                  <a:close/>
                  <a:moveTo>
                    <a:pt x="352" y="15"/>
                  </a:moveTo>
                  <a:cubicBezTo>
                    <a:pt x="353" y="14"/>
                    <a:pt x="353" y="14"/>
                    <a:pt x="353" y="14"/>
                  </a:cubicBezTo>
                  <a:cubicBezTo>
                    <a:pt x="355" y="13"/>
                    <a:pt x="358" y="15"/>
                    <a:pt x="359" y="13"/>
                  </a:cubicBezTo>
                  <a:cubicBezTo>
                    <a:pt x="361" y="14"/>
                    <a:pt x="365" y="13"/>
                    <a:pt x="366" y="14"/>
                  </a:cubicBezTo>
                  <a:lnTo>
                    <a:pt x="352" y="15"/>
                  </a:lnTo>
                  <a:close/>
                </a:path>
              </a:pathLst>
            </a:custGeom>
            <a:solidFill>
              <a:srgbClr val="141E5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50000"/>
                  </a:srgb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id="{46E84307-5B02-4927-9F49-DE8B12E46117}"/>
              </a:ext>
            </a:extLst>
          </p:cNvPr>
          <p:cNvGrpSpPr>
            <a:grpSpLocks/>
          </p:cNvGrpSpPr>
          <p:nvPr/>
        </p:nvGrpSpPr>
        <p:grpSpPr>
          <a:xfrm>
            <a:off x="9143470" y="2422312"/>
            <a:ext cx="2348515" cy="403854"/>
            <a:chOff x="981952" y="2738909"/>
            <a:chExt cx="4005707" cy="693985"/>
          </a:xfrm>
        </p:grpSpPr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13E0D475-E857-427D-BAAC-7566BB5A9CEA}"/>
                </a:ext>
              </a:extLst>
            </p:cNvPr>
            <p:cNvGrpSpPr/>
            <p:nvPr/>
          </p:nvGrpSpPr>
          <p:grpSpPr>
            <a:xfrm>
              <a:off x="1240778" y="2738909"/>
              <a:ext cx="3114767" cy="628035"/>
              <a:chOff x="1240778" y="2462856"/>
              <a:chExt cx="3114767" cy="628035"/>
            </a:xfrm>
          </p:grpSpPr>
          <p:sp>
            <p:nvSpPr>
              <p:cNvPr id="160" name="文本框 159">
                <a:extLst>
                  <a:ext uri="{FF2B5EF4-FFF2-40B4-BE49-F238E27FC236}">
                    <a16:creationId xmlns:a16="http://schemas.microsoft.com/office/drawing/2014/main" id="{28E7E04D-8486-4544-A014-0D357DD1CED9}"/>
                  </a:ext>
                </a:extLst>
              </p:cNvPr>
              <p:cNvSpPr txBox="1"/>
              <p:nvPr/>
            </p:nvSpPr>
            <p:spPr>
              <a:xfrm>
                <a:off x="1678280" y="2614894"/>
                <a:ext cx="2677265" cy="475997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0" i="0" u="none" strike="noStrike" kern="1200" cap="none" spc="60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《</a:t>
                </a:r>
                <a:r>
                  <a:rPr kumimoji="0" lang="zh-CN" altLang="en-US" sz="1200" b="0" i="0" u="none" strike="noStrike" kern="1200" cap="none" spc="60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相关资料</a:t>
                </a:r>
                <a:r>
                  <a:rPr kumimoji="0" lang="en-US" altLang="zh-CN" sz="1200" b="0" i="0" u="none" strike="noStrike" kern="1200" cap="none" spc="60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》</a:t>
                </a:r>
                <a:endParaRPr kumimoji="0" lang="zh-CN" altLang="en-US" sz="1200" b="0" i="0" u="none" strike="noStrike" kern="1200" cap="none" spc="60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62" name="文本框 161">
                <a:extLst>
                  <a:ext uri="{FF2B5EF4-FFF2-40B4-BE49-F238E27FC236}">
                    <a16:creationId xmlns:a16="http://schemas.microsoft.com/office/drawing/2014/main" id="{5A158EB7-F984-4751-A105-4CB2D9CCC604}"/>
                  </a:ext>
                </a:extLst>
              </p:cNvPr>
              <p:cNvSpPr txBox="1"/>
              <p:nvPr/>
            </p:nvSpPr>
            <p:spPr>
              <a:xfrm>
                <a:off x="1242284" y="2543551"/>
                <a:ext cx="621195" cy="528886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叁</a:t>
                </a:r>
              </a:p>
            </p:txBody>
          </p:sp>
          <p:sp>
            <p:nvSpPr>
              <p:cNvPr id="163" name="任意多边形: 形状 162">
                <a:extLst>
                  <a:ext uri="{FF2B5EF4-FFF2-40B4-BE49-F238E27FC236}">
                    <a16:creationId xmlns:a16="http://schemas.microsoft.com/office/drawing/2014/main" id="{FEF36365-A509-458A-A64B-8508528D3803}"/>
                  </a:ext>
                </a:extLst>
              </p:cNvPr>
              <p:cNvSpPr/>
              <p:nvPr/>
            </p:nvSpPr>
            <p:spPr>
              <a:xfrm>
                <a:off x="1240778" y="2462856"/>
                <a:ext cx="624203" cy="623057"/>
              </a:xfrm>
              <a:custGeom>
                <a:avLst/>
                <a:gdLst>
                  <a:gd name="connsiteX0" fmla="*/ 348338 w 1048599"/>
                  <a:gd name="connsiteY0" fmla="*/ 940580 h 1046677"/>
                  <a:gd name="connsiteX1" fmla="*/ 374696 w 1048599"/>
                  <a:gd name="connsiteY1" fmla="*/ 946490 h 1046677"/>
                  <a:gd name="connsiteX2" fmla="*/ 361688 w 1048599"/>
                  <a:gd name="connsiteY2" fmla="*/ 948048 h 1046677"/>
                  <a:gd name="connsiteX3" fmla="*/ 365067 w 1048599"/>
                  <a:gd name="connsiteY3" fmla="*/ 947146 h 1046677"/>
                  <a:gd name="connsiteX4" fmla="*/ 348338 w 1048599"/>
                  <a:gd name="connsiteY4" fmla="*/ 940580 h 1046677"/>
                  <a:gd name="connsiteX5" fmla="*/ 864227 w 1048599"/>
                  <a:gd name="connsiteY5" fmla="*/ 938297 h 1046677"/>
                  <a:gd name="connsiteX6" fmla="*/ 872584 w 1048599"/>
                  <a:gd name="connsiteY6" fmla="*/ 939022 h 1046677"/>
                  <a:gd name="connsiteX7" fmla="*/ 872926 w 1048599"/>
                  <a:gd name="connsiteY7" fmla="*/ 938571 h 1046677"/>
                  <a:gd name="connsiteX8" fmla="*/ 873226 w 1048599"/>
                  <a:gd name="connsiteY8" fmla="*/ 939063 h 1046677"/>
                  <a:gd name="connsiteX9" fmla="*/ 872590 w 1048599"/>
                  <a:gd name="connsiteY9" fmla="*/ 939022 h 1046677"/>
                  <a:gd name="connsiteX10" fmla="*/ 872597 w 1048599"/>
                  <a:gd name="connsiteY10" fmla="*/ 939023 h 1046677"/>
                  <a:gd name="connsiteX11" fmla="*/ 864923 w 1048599"/>
                  <a:gd name="connsiteY11" fmla="*/ 946859 h 1046677"/>
                  <a:gd name="connsiteX12" fmla="*/ 856881 w 1048599"/>
                  <a:gd name="connsiteY12" fmla="*/ 946094 h 1046677"/>
                  <a:gd name="connsiteX13" fmla="*/ 867537 w 1048599"/>
                  <a:gd name="connsiteY13" fmla="*/ 940978 h 1046677"/>
                  <a:gd name="connsiteX14" fmla="*/ 864227 w 1048599"/>
                  <a:gd name="connsiteY14" fmla="*/ 938297 h 1046677"/>
                  <a:gd name="connsiteX15" fmla="*/ 348132 w 1048599"/>
                  <a:gd name="connsiteY15" fmla="*/ 932525 h 1046677"/>
                  <a:gd name="connsiteX16" fmla="*/ 352415 w 1048599"/>
                  <a:gd name="connsiteY16" fmla="*/ 935068 h 1046677"/>
                  <a:gd name="connsiteX17" fmla="*/ 346286 w 1048599"/>
                  <a:gd name="connsiteY17" fmla="*/ 937846 h 1046677"/>
                  <a:gd name="connsiteX18" fmla="*/ 348132 w 1048599"/>
                  <a:gd name="connsiteY18" fmla="*/ 932525 h 1046677"/>
                  <a:gd name="connsiteX19" fmla="*/ 198640 w 1048599"/>
                  <a:gd name="connsiteY19" fmla="*/ 926929 h 1046677"/>
                  <a:gd name="connsiteX20" fmla="*/ 209528 w 1048599"/>
                  <a:gd name="connsiteY20" fmla="*/ 933687 h 1046677"/>
                  <a:gd name="connsiteX21" fmla="*/ 210281 w 1048599"/>
                  <a:gd name="connsiteY21" fmla="*/ 938037 h 1046677"/>
                  <a:gd name="connsiteX22" fmla="*/ 198640 w 1048599"/>
                  <a:gd name="connsiteY22" fmla="*/ 926929 h 1046677"/>
                  <a:gd name="connsiteX23" fmla="*/ 316563 w 1048599"/>
                  <a:gd name="connsiteY23" fmla="*/ 921184 h 1046677"/>
                  <a:gd name="connsiteX24" fmla="*/ 330172 w 1048599"/>
                  <a:gd name="connsiteY24" fmla="*/ 927941 h 1046677"/>
                  <a:gd name="connsiteX25" fmla="*/ 323074 w 1048599"/>
                  <a:gd name="connsiteY25" fmla="*/ 928310 h 1046677"/>
                  <a:gd name="connsiteX26" fmla="*/ 316563 w 1048599"/>
                  <a:gd name="connsiteY26" fmla="*/ 921184 h 1046677"/>
                  <a:gd name="connsiteX27" fmla="*/ 172418 w 1048599"/>
                  <a:gd name="connsiteY27" fmla="*/ 905317 h 1046677"/>
                  <a:gd name="connsiteX28" fmla="*/ 181445 w 1048599"/>
                  <a:gd name="connsiteY28" fmla="*/ 911076 h 1046677"/>
                  <a:gd name="connsiteX29" fmla="*/ 182799 w 1048599"/>
                  <a:gd name="connsiteY29" fmla="*/ 912745 h 1046677"/>
                  <a:gd name="connsiteX30" fmla="*/ 170652 w 1048599"/>
                  <a:gd name="connsiteY30" fmla="*/ 898368 h 1046677"/>
                  <a:gd name="connsiteX31" fmla="*/ 182251 w 1048599"/>
                  <a:gd name="connsiteY31" fmla="*/ 906575 h 1046677"/>
                  <a:gd name="connsiteX32" fmla="*/ 169545 w 1048599"/>
                  <a:gd name="connsiteY32" fmla="*/ 900173 h 1046677"/>
                  <a:gd name="connsiteX33" fmla="*/ 164168 w 1048599"/>
                  <a:gd name="connsiteY33" fmla="*/ 888738 h 1046677"/>
                  <a:gd name="connsiteX34" fmla="*/ 169025 w 1048599"/>
                  <a:gd name="connsiteY34" fmla="*/ 892336 h 1046677"/>
                  <a:gd name="connsiteX35" fmla="*/ 174155 w 1048599"/>
                  <a:gd name="connsiteY35" fmla="*/ 895619 h 1046677"/>
                  <a:gd name="connsiteX36" fmla="*/ 178121 w 1048599"/>
                  <a:gd name="connsiteY36" fmla="*/ 899776 h 1046677"/>
                  <a:gd name="connsiteX37" fmla="*/ 164168 w 1048599"/>
                  <a:gd name="connsiteY37" fmla="*/ 888738 h 1046677"/>
                  <a:gd name="connsiteX38" fmla="*/ 89826 w 1048599"/>
                  <a:gd name="connsiteY38" fmla="*/ 812959 h 1046677"/>
                  <a:gd name="connsiteX39" fmla="*/ 97390 w 1048599"/>
                  <a:gd name="connsiteY39" fmla="*/ 815886 h 1046677"/>
                  <a:gd name="connsiteX40" fmla="*/ 105214 w 1048599"/>
                  <a:gd name="connsiteY40" fmla="*/ 818498 h 1046677"/>
                  <a:gd name="connsiteX41" fmla="*/ 127401 w 1048599"/>
                  <a:gd name="connsiteY41" fmla="*/ 840809 h 1046677"/>
                  <a:gd name="connsiteX42" fmla="*/ 119344 w 1048599"/>
                  <a:gd name="connsiteY42" fmla="*/ 849727 h 1046677"/>
                  <a:gd name="connsiteX43" fmla="*/ 103039 w 1048599"/>
                  <a:gd name="connsiteY43" fmla="*/ 829428 h 1046677"/>
                  <a:gd name="connsiteX44" fmla="*/ 105419 w 1048599"/>
                  <a:gd name="connsiteY44" fmla="*/ 824722 h 1046677"/>
                  <a:gd name="connsiteX45" fmla="*/ 89826 w 1048599"/>
                  <a:gd name="connsiteY45" fmla="*/ 812959 h 1046677"/>
                  <a:gd name="connsiteX46" fmla="*/ 120657 w 1048599"/>
                  <a:gd name="connsiteY46" fmla="*/ 808253 h 1046677"/>
                  <a:gd name="connsiteX47" fmla="*/ 125198 w 1048599"/>
                  <a:gd name="connsiteY47" fmla="*/ 814819 h 1046677"/>
                  <a:gd name="connsiteX48" fmla="*/ 109290 w 1048599"/>
                  <a:gd name="connsiteY48" fmla="*/ 817035 h 1046677"/>
                  <a:gd name="connsiteX49" fmla="*/ 108949 w 1048599"/>
                  <a:gd name="connsiteY49" fmla="*/ 808335 h 1046677"/>
                  <a:gd name="connsiteX50" fmla="*/ 109509 w 1048599"/>
                  <a:gd name="connsiteY50" fmla="*/ 810222 h 1046677"/>
                  <a:gd name="connsiteX51" fmla="*/ 120657 w 1048599"/>
                  <a:gd name="connsiteY51" fmla="*/ 808253 h 1046677"/>
                  <a:gd name="connsiteX52" fmla="*/ 134843 w 1048599"/>
                  <a:gd name="connsiteY52" fmla="*/ 799610 h 1046677"/>
                  <a:gd name="connsiteX53" fmla="*/ 127388 w 1048599"/>
                  <a:gd name="connsiteY53" fmla="*/ 802468 h 1046677"/>
                  <a:gd name="connsiteX54" fmla="*/ 126855 w 1048599"/>
                  <a:gd name="connsiteY54" fmla="*/ 801388 h 1046677"/>
                  <a:gd name="connsiteX55" fmla="*/ 125652 w 1048599"/>
                  <a:gd name="connsiteY55" fmla="*/ 803576 h 1046677"/>
                  <a:gd name="connsiteX56" fmla="*/ 130543 w 1048599"/>
                  <a:gd name="connsiteY56" fmla="*/ 810755 h 1046677"/>
                  <a:gd name="connsiteX57" fmla="*/ 130945 w 1048599"/>
                  <a:gd name="connsiteY57" fmla="*/ 811345 h 1046677"/>
                  <a:gd name="connsiteX58" fmla="*/ 134843 w 1048599"/>
                  <a:gd name="connsiteY58" fmla="*/ 799610 h 1046677"/>
                  <a:gd name="connsiteX59" fmla="*/ 84109 w 1048599"/>
                  <a:gd name="connsiteY59" fmla="*/ 796039 h 1046677"/>
                  <a:gd name="connsiteX60" fmla="*/ 91386 w 1048599"/>
                  <a:gd name="connsiteY60" fmla="*/ 807119 h 1046677"/>
                  <a:gd name="connsiteX61" fmla="*/ 84109 w 1048599"/>
                  <a:gd name="connsiteY61" fmla="*/ 796039 h 1046677"/>
                  <a:gd name="connsiteX62" fmla="*/ 104094 w 1048599"/>
                  <a:gd name="connsiteY62" fmla="*/ 788214 h 1046677"/>
                  <a:gd name="connsiteX63" fmla="*/ 114203 w 1048599"/>
                  <a:gd name="connsiteY63" fmla="*/ 801893 h 1046677"/>
                  <a:gd name="connsiteX64" fmla="*/ 105543 w 1048599"/>
                  <a:gd name="connsiteY64" fmla="*/ 796941 h 1046677"/>
                  <a:gd name="connsiteX65" fmla="*/ 82195 w 1048599"/>
                  <a:gd name="connsiteY65" fmla="*/ 782101 h 1046677"/>
                  <a:gd name="connsiteX66" fmla="*/ 89910 w 1048599"/>
                  <a:gd name="connsiteY66" fmla="*/ 789214 h 1046677"/>
                  <a:gd name="connsiteX67" fmla="*/ 91059 w 1048599"/>
                  <a:gd name="connsiteY67" fmla="*/ 793071 h 1046677"/>
                  <a:gd name="connsiteX68" fmla="*/ 98691 w 1048599"/>
                  <a:gd name="connsiteY68" fmla="*/ 756932 h 1046677"/>
                  <a:gd name="connsiteX69" fmla="*/ 108307 w 1048599"/>
                  <a:gd name="connsiteY69" fmla="*/ 775917 h 1046677"/>
                  <a:gd name="connsiteX70" fmla="*/ 98691 w 1048599"/>
                  <a:gd name="connsiteY70" fmla="*/ 756932 h 1046677"/>
                  <a:gd name="connsiteX71" fmla="*/ 89895 w 1048599"/>
                  <a:gd name="connsiteY71" fmla="*/ 750052 h 1046677"/>
                  <a:gd name="connsiteX72" fmla="*/ 95325 w 1048599"/>
                  <a:gd name="connsiteY72" fmla="*/ 761693 h 1046677"/>
                  <a:gd name="connsiteX73" fmla="*/ 101823 w 1048599"/>
                  <a:gd name="connsiteY73" fmla="*/ 772758 h 1046677"/>
                  <a:gd name="connsiteX74" fmla="*/ 96358 w 1048599"/>
                  <a:gd name="connsiteY74" fmla="*/ 765413 h 1046677"/>
                  <a:gd name="connsiteX75" fmla="*/ 91782 w 1048599"/>
                  <a:gd name="connsiteY75" fmla="*/ 757581 h 1046677"/>
                  <a:gd name="connsiteX76" fmla="*/ 92126 w 1048599"/>
                  <a:gd name="connsiteY76" fmla="*/ 758942 h 1046677"/>
                  <a:gd name="connsiteX77" fmla="*/ 89690 w 1048599"/>
                  <a:gd name="connsiteY77" fmla="*/ 757916 h 1046677"/>
                  <a:gd name="connsiteX78" fmla="*/ 89678 w 1048599"/>
                  <a:gd name="connsiteY78" fmla="*/ 757547 h 1046677"/>
                  <a:gd name="connsiteX79" fmla="*/ 91755 w 1048599"/>
                  <a:gd name="connsiteY79" fmla="*/ 757533 h 1046677"/>
                  <a:gd name="connsiteX80" fmla="*/ 33977 w 1048599"/>
                  <a:gd name="connsiteY80" fmla="*/ 705705 h 1046677"/>
                  <a:gd name="connsiteX81" fmla="*/ 37861 w 1048599"/>
                  <a:gd name="connsiteY81" fmla="*/ 708896 h 1046677"/>
                  <a:gd name="connsiteX82" fmla="*/ 39328 w 1048599"/>
                  <a:gd name="connsiteY82" fmla="*/ 706629 h 1046677"/>
                  <a:gd name="connsiteX83" fmla="*/ 39744 w 1048599"/>
                  <a:gd name="connsiteY83" fmla="*/ 712129 h 1046677"/>
                  <a:gd name="connsiteX84" fmla="*/ 33977 w 1048599"/>
                  <a:gd name="connsiteY84" fmla="*/ 705705 h 1046677"/>
                  <a:gd name="connsiteX85" fmla="*/ 38996 w 1048599"/>
                  <a:gd name="connsiteY85" fmla="*/ 702231 h 1046677"/>
                  <a:gd name="connsiteX86" fmla="*/ 39899 w 1048599"/>
                  <a:gd name="connsiteY86" fmla="*/ 705747 h 1046677"/>
                  <a:gd name="connsiteX87" fmla="*/ 39328 w 1048599"/>
                  <a:gd name="connsiteY87" fmla="*/ 706629 h 1046677"/>
                  <a:gd name="connsiteX88" fmla="*/ 19589 w 1048599"/>
                  <a:gd name="connsiteY88" fmla="*/ 656107 h 1046677"/>
                  <a:gd name="connsiteX89" fmla="*/ 25484 w 1048599"/>
                  <a:gd name="connsiteY89" fmla="*/ 662824 h 1046677"/>
                  <a:gd name="connsiteX90" fmla="*/ 19589 w 1048599"/>
                  <a:gd name="connsiteY90" fmla="*/ 656107 h 1046677"/>
                  <a:gd name="connsiteX91" fmla="*/ 19122 w 1048599"/>
                  <a:gd name="connsiteY91" fmla="*/ 632429 h 1046677"/>
                  <a:gd name="connsiteX92" fmla="*/ 21243 w 1048599"/>
                  <a:gd name="connsiteY92" fmla="*/ 642523 h 1046677"/>
                  <a:gd name="connsiteX93" fmla="*/ 18535 w 1048599"/>
                  <a:gd name="connsiteY93" fmla="*/ 640951 h 1046677"/>
                  <a:gd name="connsiteX94" fmla="*/ 14635 w 1048599"/>
                  <a:gd name="connsiteY94" fmla="*/ 592926 h 1046677"/>
                  <a:gd name="connsiteX95" fmla="*/ 30488 w 1048599"/>
                  <a:gd name="connsiteY95" fmla="*/ 630568 h 1046677"/>
                  <a:gd name="connsiteX96" fmla="*/ 12405 w 1048599"/>
                  <a:gd name="connsiteY96" fmla="*/ 609395 h 1046677"/>
                  <a:gd name="connsiteX97" fmla="*/ 12156 w 1048599"/>
                  <a:gd name="connsiteY97" fmla="*/ 596569 h 1046677"/>
                  <a:gd name="connsiteX98" fmla="*/ 11410 w 1048599"/>
                  <a:gd name="connsiteY98" fmla="*/ 593977 h 1046677"/>
                  <a:gd name="connsiteX99" fmla="*/ 12859 w 1048599"/>
                  <a:gd name="connsiteY99" fmla="*/ 597078 h 1046677"/>
                  <a:gd name="connsiteX100" fmla="*/ 14635 w 1048599"/>
                  <a:gd name="connsiteY100" fmla="*/ 592926 h 1046677"/>
                  <a:gd name="connsiteX101" fmla="*/ 1042973 w 1048599"/>
                  <a:gd name="connsiteY101" fmla="*/ 589694 h 1046677"/>
                  <a:gd name="connsiteX102" fmla="*/ 1044045 w 1048599"/>
                  <a:gd name="connsiteY102" fmla="*/ 593405 h 1046677"/>
                  <a:gd name="connsiteX103" fmla="*/ 1038546 w 1048599"/>
                  <a:gd name="connsiteY103" fmla="*/ 595102 h 1046677"/>
                  <a:gd name="connsiteX104" fmla="*/ 1042973 w 1048599"/>
                  <a:gd name="connsiteY104" fmla="*/ 589694 h 1046677"/>
                  <a:gd name="connsiteX105" fmla="*/ 7741 w 1048599"/>
                  <a:gd name="connsiteY105" fmla="*/ 581230 h 1046677"/>
                  <a:gd name="connsiteX106" fmla="*/ 11410 w 1048599"/>
                  <a:gd name="connsiteY106" fmla="*/ 593977 h 1046677"/>
                  <a:gd name="connsiteX107" fmla="*/ 11131 w 1048599"/>
                  <a:gd name="connsiteY107" fmla="*/ 593382 h 1046677"/>
                  <a:gd name="connsiteX108" fmla="*/ 7741 w 1048599"/>
                  <a:gd name="connsiteY108" fmla="*/ 581230 h 1046677"/>
                  <a:gd name="connsiteX109" fmla="*/ 18671 w 1048599"/>
                  <a:gd name="connsiteY109" fmla="*/ 575514 h 1046677"/>
                  <a:gd name="connsiteX110" fmla="*/ 19286 w 1048599"/>
                  <a:gd name="connsiteY110" fmla="*/ 589492 h 1046677"/>
                  <a:gd name="connsiteX111" fmla="*/ 18671 w 1048599"/>
                  <a:gd name="connsiteY111" fmla="*/ 575514 h 1046677"/>
                  <a:gd name="connsiteX112" fmla="*/ 7261 w 1048599"/>
                  <a:gd name="connsiteY112" fmla="*/ 534079 h 1046677"/>
                  <a:gd name="connsiteX113" fmla="*/ 9178 w 1048599"/>
                  <a:gd name="connsiteY113" fmla="*/ 536692 h 1046677"/>
                  <a:gd name="connsiteX114" fmla="*/ 3803 w 1048599"/>
                  <a:gd name="connsiteY114" fmla="*/ 546815 h 1046677"/>
                  <a:gd name="connsiteX115" fmla="*/ 0 w 1048599"/>
                  <a:gd name="connsiteY115" fmla="*/ 538553 h 1046677"/>
                  <a:gd name="connsiteX116" fmla="*/ 7261 w 1048599"/>
                  <a:gd name="connsiteY116" fmla="*/ 534079 h 1046677"/>
                  <a:gd name="connsiteX117" fmla="*/ 561 w 1048599"/>
                  <a:gd name="connsiteY117" fmla="*/ 522509 h 1046677"/>
                  <a:gd name="connsiteX118" fmla="*/ 2640 w 1048599"/>
                  <a:gd name="connsiteY118" fmla="*/ 523096 h 1046677"/>
                  <a:gd name="connsiteX119" fmla="*/ 1573 w 1048599"/>
                  <a:gd name="connsiteY119" fmla="*/ 526530 h 1046677"/>
                  <a:gd name="connsiteX120" fmla="*/ 561 w 1048599"/>
                  <a:gd name="connsiteY120" fmla="*/ 522509 h 1046677"/>
                  <a:gd name="connsiteX121" fmla="*/ 1036521 w 1048599"/>
                  <a:gd name="connsiteY121" fmla="*/ 514191 h 1046677"/>
                  <a:gd name="connsiteX122" fmla="*/ 1035879 w 1048599"/>
                  <a:gd name="connsiteY122" fmla="*/ 521468 h 1046677"/>
                  <a:gd name="connsiteX123" fmla="*/ 10984 w 1048599"/>
                  <a:gd name="connsiteY123" fmla="*/ 479503 h 1046677"/>
                  <a:gd name="connsiteX124" fmla="*/ 5827 w 1048599"/>
                  <a:gd name="connsiteY124" fmla="*/ 485097 h 1046677"/>
                  <a:gd name="connsiteX125" fmla="*/ 9013 w 1048599"/>
                  <a:gd name="connsiteY125" fmla="*/ 480365 h 1046677"/>
                  <a:gd name="connsiteX126" fmla="*/ 1032295 w 1048599"/>
                  <a:gd name="connsiteY126" fmla="*/ 474674 h 1046677"/>
                  <a:gd name="connsiteX127" fmla="*/ 1037766 w 1048599"/>
                  <a:gd name="connsiteY127" fmla="*/ 483948 h 1046677"/>
                  <a:gd name="connsiteX128" fmla="*/ 1034496 w 1048599"/>
                  <a:gd name="connsiteY128" fmla="*/ 482799 h 1046677"/>
                  <a:gd name="connsiteX129" fmla="*/ 1029012 w 1048599"/>
                  <a:gd name="connsiteY129" fmla="*/ 473688 h 1046677"/>
                  <a:gd name="connsiteX130" fmla="*/ 1033020 w 1048599"/>
                  <a:gd name="connsiteY130" fmla="*/ 488434 h 1046677"/>
                  <a:gd name="connsiteX131" fmla="*/ 1031911 w 1048599"/>
                  <a:gd name="connsiteY131" fmla="*/ 489897 h 1046677"/>
                  <a:gd name="connsiteX132" fmla="*/ 1037000 w 1048599"/>
                  <a:gd name="connsiteY132" fmla="*/ 465865 h 1046677"/>
                  <a:gd name="connsiteX133" fmla="*/ 1043443 w 1048599"/>
                  <a:gd name="connsiteY133" fmla="*/ 496916 h 1046677"/>
                  <a:gd name="connsiteX134" fmla="*/ 1037000 w 1048599"/>
                  <a:gd name="connsiteY134" fmla="*/ 465865 h 1046677"/>
                  <a:gd name="connsiteX135" fmla="*/ 8399 w 1048599"/>
                  <a:gd name="connsiteY135" fmla="*/ 459614 h 1046677"/>
                  <a:gd name="connsiteX136" fmla="*/ 10684 w 1048599"/>
                  <a:gd name="connsiteY136" fmla="*/ 469817 h 1046677"/>
                  <a:gd name="connsiteX137" fmla="*/ 8399 w 1048599"/>
                  <a:gd name="connsiteY137" fmla="*/ 459614 h 1046677"/>
                  <a:gd name="connsiteX138" fmla="*/ 1033594 w 1048599"/>
                  <a:gd name="connsiteY138" fmla="*/ 428221 h 1046677"/>
                  <a:gd name="connsiteX139" fmla="*/ 1040954 w 1048599"/>
                  <a:gd name="connsiteY139" fmla="*/ 435498 h 1046677"/>
                  <a:gd name="connsiteX140" fmla="*/ 1038409 w 1048599"/>
                  <a:gd name="connsiteY140" fmla="*/ 461461 h 1046677"/>
                  <a:gd name="connsiteX141" fmla="*/ 1027480 w 1048599"/>
                  <a:gd name="connsiteY141" fmla="*/ 440655 h 1046677"/>
                  <a:gd name="connsiteX142" fmla="*/ 1036166 w 1048599"/>
                  <a:gd name="connsiteY142" fmla="*/ 439150 h 1046677"/>
                  <a:gd name="connsiteX143" fmla="*/ 1008863 w 1048599"/>
                  <a:gd name="connsiteY143" fmla="*/ 395885 h 1046677"/>
                  <a:gd name="connsiteX144" fmla="*/ 1020133 w 1048599"/>
                  <a:gd name="connsiteY144" fmla="*/ 429425 h 1046677"/>
                  <a:gd name="connsiteX145" fmla="*/ 1005525 w 1048599"/>
                  <a:gd name="connsiteY145" fmla="*/ 414666 h 1046677"/>
                  <a:gd name="connsiteX146" fmla="*/ 1006100 w 1048599"/>
                  <a:gd name="connsiteY146" fmla="*/ 406308 h 1046677"/>
                  <a:gd name="connsiteX147" fmla="*/ 1007959 w 1048599"/>
                  <a:gd name="connsiteY147" fmla="*/ 409988 h 1046677"/>
                  <a:gd name="connsiteX148" fmla="*/ 39497 w 1048599"/>
                  <a:gd name="connsiteY148" fmla="*/ 394598 h 1046677"/>
                  <a:gd name="connsiteX149" fmla="*/ 35852 w 1048599"/>
                  <a:gd name="connsiteY149" fmla="*/ 395680 h 1046677"/>
                  <a:gd name="connsiteX150" fmla="*/ 34250 w 1048599"/>
                  <a:gd name="connsiteY150" fmla="*/ 409482 h 1046677"/>
                  <a:gd name="connsiteX151" fmla="*/ 33759 w 1048599"/>
                  <a:gd name="connsiteY151" fmla="*/ 410152 h 1046677"/>
                  <a:gd name="connsiteX152" fmla="*/ 40229 w 1048599"/>
                  <a:gd name="connsiteY152" fmla="*/ 402042 h 1046677"/>
                  <a:gd name="connsiteX153" fmla="*/ 39497 w 1048599"/>
                  <a:gd name="connsiteY153" fmla="*/ 394598 h 1046677"/>
                  <a:gd name="connsiteX154" fmla="*/ 1034114 w 1048599"/>
                  <a:gd name="connsiteY154" fmla="*/ 386831 h 1046677"/>
                  <a:gd name="connsiteX155" fmla="*/ 1037219 w 1048599"/>
                  <a:gd name="connsiteY155" fmla="*/ 388198 h 1046677"/>
                  <a:gd name="connsiteX156" fmla="*/ 1034728 w 1048599"/>
                  <a:gd name="connsiteY156" fmla="*/ 396242 h 1046677"/>
                  <a:gd name="connsiteX157" fmla="*/ 965079 w 1048599"/>
                  <a:gd name="connsiteY157" fmla="*/ 300874 h 1046677"/>
                  <a:gd name="connsiteX158" fmla="*/ 972779 w 1048599"/>
                  <a:gd name="connsiteY158" fmla="*/ 314169 h 1046677"/>
                  <a:gd name="connsiteX159" fmla="*/ 967240 w 1048599"/>
                  <a:gd name="connsiteY159" fmla="*/ 309463 h 1046677"/>
                  <a:gd name="connsiteX160" fmla="*/ 965079 w 1048599"/>
                  <a:gd name="connsiteY160" fmla="*/ 300874 h 1046677"/>
                  <a:gd name="connsiteX161" fmla="*/ 922729 w 1048599"/>
                  <a:gd name="connsiteY161" fmla="*/ 242179 h 1046677"/>
                  <a:gd name="connsiteX162" fmla="*/ 932207 w 1048599"/>
                  <a:gd name="connsiteY162" fmla="*/ 258073 h 1046677"/>
                  <a:gd name="connsiteX163" fmla="*/ 922729 w 1048599"/>
                  <a:gd name="connsiteY163" fmla="*/ 242179 h 1046677"/>
                  <a:gd name="connsiteX164" fmla="*/ 978647 w 1048599"/>
                  <a:gd name="connsiteY164" fmla="*/ 235434 h 1046677"/>
                  <a:gd name="connsiteX165" fmla="*/ 983844 w 1048599"/>
                  <a:gd name="connsiteY165" fmla="*/ 248483 h 1046677"/>
                  <a:gd name="connsiteX166" fmla="*/ 910815 w 1048599"/>
                  <a:gd name="connsiteY166" fmla="*/ 227270 h 1046677"/>
                  <a:gd name="connsiteX167" fmla="*/ 920349 w 1048599"/>
                  <a:gd name="connsiteY167" fmla="*/ 230717 h 1046677"/>
                  <a:gd name="connsiteX168" fmla="*/ 914863 w 1048599"/>
                  <a:gd name="connsiteY168" fmla="*/ 230744 h 1046677"/>
                  <a:gd name="connsiteX169" fmla="*/ 918092 w 1048599"/>
                  <a:gd name="connsiteY169" fmla="*/ 244819 h 1046677"/>
                  <a:gd name="connsiteX170" fmla="*/ 910815 w 1048599"/>
                  <a:gd name="connsiteY170" fmla="*/ 227270 h 1046677"/>
                  <a:gd name="connsiteX171" fmla="*/ 895865 w 1048599"/>
                  <a:gd name="connsiteY171" fmla="*/ 197204 h 1046677"/>
                  <a:gd name="connsiteX172" fmla="*/ 900460 w 1048599"/>
                  <a:gd name="connsiteY172" fmla="*/ 206560 h 1046677"/>
                  <a:gd name="connsiteX173" fmla="*/ 894867 w 1048599"/>
                  <a:gd name="connsiteY173" fmla="*/ 199994 h 1046677"/>
                  <a:gd name="connsiteX174" fmla="*/ 890462 w 1048599"/>
                  <a:gd name="connsiteY174" fmla="*/ 200405 h 1046677"/>
                  <a:gd name="connsiteX175" fmla="*/ 945476 w 1048599"/>
                  <a:gd name="connsiteY175" fmla="*/ 193100 h 1046677"/>
                  <a:gd name="connsiteX176" fmla="*/ 957568 w 1048599"/>
                  <a:gd name="connsiteY176" fmla="*/ 204809 h 1046677"/>
                  <a:gd name="connsiteX177" fmla="*/ 945476 w 1048599"/>
                  <a:gd name="connsiteY177" fmla="*/ 193100 h 1046677"/>
                  <a:gd name="connsiteX178" fmla="*/ 929554 w 1048599"/>
                  <a:gd name="connsiteY178" fmla="*/ 192335 h 1046677"/>
                  <a:gd name="connsiteX179" fmla="*/ 929609 w 1048599"/>
                  <a:gd name="connsiteY179" fmla="*/ 192389 h 1046677"/>
                  <a:gd name="connsiteX180" fmla="*/ 931893 w 1048599"/>
                  <a:gd name="connsiteY180" fmla="*/ 192731 h 1046677"/>
                  <a:gd name="connsiteX181" fmla="*/ 859384 w 1048599"/>
                  <a:gd name="connsiteY181" fmla="*/ 173745 h 1046677"/>
                  <a:gd name="connsiteX182" fmla="*/ 869943 w 1048599"/>
                  <a:gd name="connsiteY182" fmla="*/ 179764 h 1046677"/>
                  <a:gd name="connsiteX183" fmla="*/ 861531 w 1048599"/>
                  <a:gd name="connsiteY183" fmla="*/ 184797 h 1046677"/>
                  <a:gd name="connsiteX184" fmla="*/ 842573 w 1048599"/>
                  <a:gd name="connsiteY184" fmla="*/ 160026 h 1046677"/>
                  <a:gd name="connsiteX185" fmla="*/ 861750 w 1048599"/>
                  <a:gd name="connsiteY185" fmla="*/ 165156 h 1046677"/>
                  <a:gd name="connsiteX186" fmla="*/ 861941 w 1048599"/>
                  <a:gd name="connsiteY186" fmla="*/ 166934 h 1046677"/>
                  <a:gd name="connsiteX187" fmla="*/ 842573 w 1048599"/>
                  <a:gd name="connsiteY187" fmla="*/ 160026 h 1046677"/>
                  <a:gd name="connsiteX188" fmla="*/ 901308 w 1048599"/>
                  <a:gd name="connsiteY188" fmla="*/ 153371 h 1046677"/>
                  <a:gd name="connsiteX189" fmla="*/ 911678 w 1048599"/>
                  <a:gd name="connsiteY189" fmla="*/ 155182 h 1046677"/>
                  <a:gd name="connsiteX190" fmla="*/ 918681 w 1048599"/>
                  <a:gd name="connsiteY190" fmla="*/ 176357 h 1046677"/>
                  <a:gd name="connsiteX191" fmla="*/ 902294 w 1048599"/>
                  <a:gd name="connsiteY191" fmla="*/ 164456 h 1046677"/>
                  <a:gd name="connsiteX192" fmla="*/ 909133 w 1048599"/>
                  <a:gd name="connsiteY192" fmla="*/ 166727 h 1046677"/>
                  <a:gd name="connsiteX193" fmla="*/ 898559 w 1048599"/>
                  <a:gd name="connsiteY193" fmla="*/ 159203 h 1046677"/>
                  <a:gd name="connsiteX194" fmla="*/ 901308 w 1048599"/>
                  <a:gd name="connsiteY194" fmla="*/ 153371 h 1046677"/>
                  <a:gd name="connsiteX195" fmla="*/ 876331 w 1048599"/>
                  <a:gd name="connsiteY195" fmla="*/ 125172 h 1046677"/>
                  <a:gd name="connsiteX196" fmla="*/ 904605 w 1048599"/>
                  <a:gd name="connsiteY196" fmla="*/ 143693 h 1046677"/>
                  <a:gd name="connsiteX197" fmla="*/ 878233 w 1048599"/>
                  <a:gd name="connsiteY197" fmla="*/ 129644 h 1046677"/>
                  <a:gd name="connsiteX198" fmla="*/ 797858 w 1048599"/>
                  <a:gd name="connsiteY198" fmla="*/ 118552 h 1046677"/>
                  <a:gd name="connsiteX199" fmla="*/ 798965 w 1048599"/>
                  <a:gd name="connsiteY199" fmla="*/ 120372 h 1046677"/>
                  <a:gd name="connsiteX200" fmla="*/ 797858 w 1048599"/>
                  <a:gd name="connsiteY200" fmla="*/ 118552 h 1046677"/>
                  <a:gd name="connsiteX201" fmla="*/ 339447 w 1048599"/>
                  <a:gd name="connsiteY201" fmla="*/ 107280 h 1046677"/>
                  <a:gd name="connsiteX202" fmla="*/ 334537 w 1048599"/>
                  <a:gd name="connsiteY202" fmla="*/ 113395 h 1046677"/>
                  <a:gd name="connsiteX203" fmla="*/ 339447 w 1048599"/>
                  <a:gd name="connsiteY203" fmla="*/ 107280 h 1046677"/>
                  <a:gd name="connsiteX204" fmla="*/ 396642 w 1048599"/>
                  <a:gd name="connsiteY204" fmla="*/ 89480 h 1046677"/>
                  <a:gd name="connsiteX205" fmla="*/ 395482 w 1048599"/>
                  <a:gd name="connsiteY205" fmla="*/ 91519 h 1046677"/>
                  <a:gd name="connsiteX206" fmla="*/ 390893 w 1048599"/>
                  <a:gd name="connsiteY206" fmla="*/ 92863 h 1046677"/>
                  <a:gd name="connsiteX207" fmla="*/ 398425 w 1048599"/>
                  <a:gd name="connsiteY207" fmla="*/ 88430 h 1046677"/>
                  <a:gd name="connsiteX208" fmla="*/ 396642 w 1048599"/>
                  <a:gd name="connsiteY208" fmla="*/ 89480 h 1046677"/>
                  <a:gd name="connsiteX209" fmla="*/ 396912 w 1048599"/>
                  <a:gd name="connsiteY209" fmla="*/ 89006 h 1046677"/>
                  <a:gd name="connsiteX210" fmla="*/ 410905 w 1048599"/>
                  <a:gd name="connsiteY210" fmla="*/ 81086 h 1046677"/>
                  <a:gd name="connsiteX211" fmla="*/ 405319 w 1048599"/>
                  <a:gd name="connsiteY211" fmla="*/ 85810 h 1046677"/>
                  <a:gd name="connsiteX212" fmla="*/ 398425 w 1048599"/>
                  <a:gd name="connsiteY212" fmla="*/ 88430 h 1046677"/>
                  <a:gd name="connsiteX213" fmla="*/ 392178 w 1048599"/>
                  <a:gd name="connsiteY213" fmla="*/ 80197 h 1046677"/>
                  <a:gd name="connsiteX214" fmla="*/ 388375 w 1048599"/>
                  <a:gd name="connsiteY214" fmla="*/ 82057 h 1046677"/>
                  <a:gd name="connsiteX215" fmla="*/ 385216 w 1048599"/>
                  <a:gd name="connsiteY215" fmla="*/ 81346 h 1046677"/>
                  <a:gd name="connsiteX216" fmla="*/ 392178 w 1048599"/>
                  <a:gd name="connsiteY216" fmla="*/ 80197 h 1046677"/>
                  <a:gd name="connsiteX217" fmla="*/ 683627 w 1048599"/>
                  <a:gd name="connsiteY217" fmla="*/ 77009 h 1046677"/>
                  <a:gd name="connsiteX218" fmla="*/ 711572 w 1048599"/>
                  <a:gd name="connsiteY218" fmla="*/ 83437 h 1046677"/>
                  <a:gd name="connsiteX219" fmla="*/ 683627 w 1048599"/>
                  <a:gd name="connsiteY219" fmla="*/ 77009 h 1046677"/>
                  <a:gd name="connsiteX220" fmla="*/ 676580 w 1048599"/>
                  <a:gd name="connsiteY220" fmla="*/ 58601 h 1046677"/>
                  <a:gd name="connsiteX221" fmla="*/ 668007 w 1048599"/>
                  <a:gd name="connsiteY221" fmla="*/ 58695 h 1046677"/>
                  <a:gd name="connsiteX222" fmla="*/ 677390 w 1048599"/>
                  <a:gd name="connsiteY222" fmla="*/ 66355 h 1046677"/>
                  <a:gd name="connsiteX223" fmla="*/ 675776 w 1048599"/>
                  <a:gd name="connsiteY223" fmla="*/ 61649 h 1046677"/>
                  <a:gd name="connsiteX224" fmla="*/ 706389 w 1048599"/>
                  <a:gd name="connsiteY224" fmla="*/ 74274 h 1046677"/>
                  <a:gd name="connsiteX225" fmla="*/ 697387 w 1048599"/>
                  <a:gd name="connsiteY225" fmla="*/ 68475 h 1046677"/>
                  <a:gd name="connsiteX226" fmla="*/ 687430 w 1048599"/>
                  <a:gd name="connsiteY226" fmla="*/ 63482 h 1046677"/>
                  <a:gd name="connsiteX227" fmla="*/ 676580 w 1048599"/>
                  <a:gd name="connsiteY227" fmla="*/ 58601 h 1046677"/>
                  <a:gd name="connsiteX228" fmla="*/ 747588 w 1048599"/>
                  <a:gd name="connsiteY228" fmla="*/ 49448 h 1046677"/>
                  <a:gd name="connsiteX229" fmla="*/ 762074 w 1048599"/>
                  <a:gd name="connsiteY229" fmla="*/ 57832 h 1046677"/>
                  <a:gd name="connsiteX230" fmla="*/ 747588 w 1048599"/>
                  <a:gd name="connsiteY230" fmla="*/ 49448 h 1046677"/>
                  <a:gd name="connsiteX231" fmla="*/ 683616 w 1048599"/>
                  <a:gd name="connsiteY231" fmla="*/ 20674 h 1046677"/>
                  <a:gd name="connsiteX232" fmla="*/ 689264 w 1048599"/>
                  <a:gd name="connsiteY232" fmla="*/ 26194 h 1046677"/>
                  <a:gd name="connsiteX233" fmla="*/ 685939 w 1048599"/>
                  <a:gd name="connsiteY233" fmla="*/ 22255 h 1046677"/>
                  <a:gd name="connsiteX234" fmla="*/ 683616 w 1048599"/>
                  <a:gd name="connsiteY234" fmla="*/ 20674 h 1046677"/>
                  <a:gd name="connsiteX235" fmla="*/ 481800 w 1048599"/>
                  <a:gd name="connsiteY235" fmla="*/ 0 h 1046677"/>
                  <a:gd name="connsiteX236" fmla="*/ 542300 w 1048599"/>
                  <a:gd name="connsiteY236" fmla="*/ 3748 h 1046677"/>
                  <a:gd name="connsiteX237" fmla="*/ 572242 w 1048599"/>
                  <a:gd name="connsiteY237" fmla="*/ 6908 h 1046677"/>
                  <a:gd name="connsiteX238" fmla="*/ 601278 w 1048599"/>
                  <a:gd name="connsiteY238" fmla="*/ 11238 h 1046677"/>
                  <a:gd name="connsiteX239" fmla="*/ 591667 w 1048599"/>
                  <a:gd name="connsiteY239" fmla="*/ 12201 h 1046677"/>
                  <a:gd name="connsiteX240" fmla="*/ 603608 w 1048599"/>
                  <a:gd name="connsiteY240" fmla="*/ 11585 h 1046677"/>
                  <a:gd name="connsiteX241" fmla="*/ 601278 w 1048599"/>
                  <a:gd name="connsiteY241" fmla="*/ 11238 h 1046677"/>
                  <a:gd name="connsiteX242" fmla="*/ 613494 w 1048599"/>
                  <a:gd name="connsiteY242" fmla="*/ 10013 h 1046677"/>
                  <a:gd name="connsiteX243" fmla="*/ 634029 w 1048599"/>
                  <a:gd name="connsiteY243" fmla="*/ 9834 h 1046677"/>
                  <a:gd name="connsiteX244" fmla="*/ 631977 w 1048599"/>
                  <a:gd name="connsiteY244" fmla="*/ 16674 h 1046677"/>
                  <a:gd name="connsiteX245" fmla="*/ 654096 w 1048599"/>
                  <a:gd name="connsiteY245" fmla="*/ 15033 h 1046677"/>
                  <a:gd name="connsiteX246" fmla="*/ 677801 w 1048599"/>
                  <a:gd name="connsiteY246" fmla="*/ 14800 h 1046677"/>
                  <a:gd name="connsiteX247" fmla="*/ 674491 w 1048599"/>
                  <a:gd name="connsiteY247" fmla="*/ 20354 h 1046677"/>
                  <a:gd name="connsiteX248" fmla="*/ 685419 w 1048599"/>
                  <a:gd name="connsiteY248" fmla="*/ 22186 h 1046677"/>
                  <a:gd name="connsiteX249" fmla="*/ 686760 w 1048599"/>
                  <a:gd name="connsiteY249" fmla="*/ 28479 h 1046677"/>
                  <a:gd name="connsiteX250" fmla="*/ 680235 w 1048599"/>
                  <a:gd name="connsiteY250" fmla="*/ 26030 h 1046677"/>
                  <a:gd name="connsiteX251" fmla="*/ 694010 w 1048599"/>
                  <a:gd name="connsiteY251" fmla="*/ 36221 h 1046677"/>
                  <a:gd name="connsiteX252" fmla="*/ 699330 w 1048599"/>
                  <a:gd name="connsiteY252" fmla="*/ 33458 h 1046677"/>
                  <a:gd name="connsiteX253" fmla="*/ 698783 w 1048599"/>
                  <a:gd name="connsiteY253" fmla="*/ 39545 h 1046677"/>
                  <a:gd name="connsiteX254" fmla="*/ 712776 w 1048599"/>
                  <a:gd name="connsiteY254" fmla="*/ 39367 h 1046677"/>
                  <a:gd name="connsiteX255" fmla="*/ 707441 w 1048599"/>
                  <a:gd name="connsiteY255" fmla="*/ 30571 h 1046677"/>
                  <a:gd name="connsiteX256" fmla="*/ 734607 w 1048599"/>
                  <a:gd name="connsiteY256" fmla="*/ 49872 h 1046677"/>
                  <a:gd name="connsiteX257" fmla="*/ 741789 w 1048599"/>
                  <a:gd name="connsiteY257" fmla="*/ 49120 h 1046677"/>
                  <a:gd name="connsiteX258" fmla="*/ 742624 w 1048599"/>
                  <a:gd name="connsiteY258" fmla="*/ 50830 h 1046677"/>
                  <a:gd name="connsiteX259" fmla="*/ 745030 w 1048599"/>
                  <a:gd name="connsiteY259" fmla="*/ 48518 h 1046677"/>
                  <a:gd name="connsiteX260" fmla="*/ 743745 w 1048599"/>
                  <a:gd name="connsiteY260" fmla="*/ 48040 h 1046677"/>
                  <a:gd name="connsiteX261" fmla="*/ 850560 w 1048599"/>
                  <a:gd name="connsiteY261" fmla="*/ 99320 h 1046677"/>
                  <a:gd name="connsiteX262" fmla="*/ 862010 w 1048599"/>
                  <a:gd name="connsiteY262" fmla="*/ 109524 h 1046677"/>
                  <a:gd name="connsiteX263" fmla="*/ 869834 w 1048599"/>
                  <a:gd name="connsiteY263" fmla="*/ 116527 h 1046677"/>
                  <a:gd name="connsiteX264" fmla="*/ 873198 w 1048599"/>
                  <a:gd name="connsiteY264" fmla="*/ 119919 h 1046677"/>
                  <a:gd name="connsiteX265" fmla="*/ 832532 w 1048599"/>
                  <a:gd name="connsiteY265" fmla="*/ 97227 h 1046677"/>
                  <a:gd name="connsiteX266" fmla="*/ 838059 w 1048599"/>
                  <a:gd name="connsiteY266" fmla="*/ 100606 h 1046677"/>
                  <a:gd name="connsiteX267" fmla="*/ 825406 w 1048599"/>
                  <a:gd name="connsiteY267" fmla="*/ 96310 h 1046677"/>
                  <a:gd name="connsiteX268" fmla="*/ 830959 w 1048599"/>
                  <a:gd name="connsiteY268" fmla="*/ 104477 h 1046677"/>
                  <a:gd name="connsiteX269" fmla="*/ 849753 w 1048599"/>
                  <a:gd name="connsiteY269" fmla="*/ 114818 h 1046677"/>
                  <a:gd name="connsiteX270" fmla="*/ 840151 w 1048599"/>
                  <a:gd name="connsiteY270" fmla="*/ 118265 h 1046677"/>
                  <a:gd name="connsiteX271" fmla="*/ 858193 w 1048599"/>
                  <a:gd name="connsiteY271" fmla="*/ 124556 h 1046677"/>
                  <a:gd name="connsiteX272" fmla="*/ 847784 w 1048599"/>
                  <a:gd name="connsiteY272" fmla="*/ 116267 h 1046677"/>
                  <a:gd name="connsiteX273" fmla="*/ 869643 w 1048599"/>
                  <a:gd name="connsiteY273" fmla="*/ 125391 h 1046677"/>
                  <a:gd name="connsiteX274" fmla="*/ 872597 w 1048599"/>
                  <a:gd name="connsiteY274" fmla="*/ 130288 h 1046677"/>
                  <a:gd name="connsiteX275" fmla="*/ 875305 w 1048599"/>
                  <a:gd name="connsiteY275" fmla="*/ 138878 h 1046677"/>
                  <a:gd name="connsiteX276" fmla="*/ 878999 w 1048599"/>
                  <a:gd name="connsiteY276" fmla="*/ 141778 h 1046677"/>
                  <a:gd name="connsiteX277" fmla="*/ 896015 w 1048599"/>
                  <a:gd name="connsiteY277" fmla="*/ 148509 h 1046677"/>
                  <a:gd name="connsiteX278" fmla="*/ 887998 w 1048599"/>
                  <a:gd name="connsiteY278" fmla="*/ 148754 h 1046677"/>
                  <a:gd name="connsiteX279" fmla="*/ 918188 w 1048599"/>
                  <a:gd name="connsiteY279" fmla="*/ 191842 h 1046677"/>
                  <a:gd name="connsiteX280" fmla="*/ 915930 w 1048599"/>
                  <a:gd name="connsiteY280" fmla="*/ 177042 h 1046677"/>
                  <a:gd name="connsiteX281" fmla="*/ 920745 w 1048599"/>
                  <a:gd name="connsiteY281" fmla="*/ 181268 h 1046677"/>
                  <a:gd name="connsiteX282" fmla="*/ 928187 w 1048599"/>
                  <a:gd name="connsiteY282" fmla="*/ 184962 h 1046677"/>
                  <a:gd name="connsiteX283" fmla="*/ 922647 w 1048599"/>
                  <a:gd name="connsiteY283" fmla="*/ 183361 h 1046677"/>
                  <a:gd name="connsiteX284" fmla="*/ 933466 w 1048599"/>
                  <a:gd name="connsiteY284" fmla="*/ 192758 h 1046677"/>
                  <a:gd name="connsiteX285" fmla="*/ 939663 w 1048599"/>
                  <a:gd name="connsiteY285" fmla="*/ 201404 h 1046677"/>
                  <a:gd name="connsiteX286" fmla="*/ 933931 w 1048599"/>
                  <a:gd name="connsiteY286" fmla="*/ 198299 h 1046677"/>
                  <a:gd name="connsiteX287" fmla="*/ 942413 w 1048599"/>
                  <a:gd name="connsiteY287" fmla="*/ 209678 h 1046677"/>
                  <a:gd name="connsiteX288" fmla="*/ 943151 w 1048599"/>
                  <a:gd name="connsiteY288" fmla="*/ 223686 h 1046677"/>
                  <a:gd name="connsiteX289" fmla="*/ 948020 w 1048599"/>
                  <a:gd name="connsiteY289" fmla="*/ 216587 h 1046677"/>
                  <a:gd name="connsiteX290" fmla="*/ 958800 w 1048599"/>
                  <a:gd name="connsiteY290" fmla="*/ 237132 h 1046677"/>
                  <a:gd name="connsiteX291" fmla="*/ 958800 w 1048599"/>
                  <a:gd name="connsiteY291" fmla="*/ 237135 h 1046677"/>
                  <a:gd name="connsiteX292" fmla="*/ 959524 w 1048599"/>
                  <a:gd name="connsiteY292" fmla="*/ 234519 h 1046677"/>
                  <a:gd name="connsiteX293" fmla="*/ 969291 w 1048599"/>
                  <a:gd name="connsiteY293" fmla="*/ 246762 h 1046677"/>
                  <a:gd name="connsiteX294" fmla="*/ 969564 w 1048599"/>
                  <a:gd name="connsiteY294" fmla="*/ 244888 h 1046677"/>
                  <a:gd name="connsiteX295" fmla="*/ 975542 w 1048599"/>
                  <a:gd name="connsiteY295" fmla="*/ 258101 h 1046677"/>
                  <a:gd name="connsiteX296" fmla="*/ 963669 w 1048599"/>
                  <a:gd name="connsiteY296" fmla="*/ 246926 h 1046677"/>
                  <a:gd name="connsiteX297" fmla="*/ 958837 w 1048599"/>
                  <a:gd name="connsiteY297" fmla="*/ 237287 h 1046677"/>
                  <a:gd name="connsiteX298" fmla="*/ 961528 w 1048599"/>
                  <a:gd name="connsiteY298" fmla="*/ 248598 h 1046677"/>
                  <a:gd name="connsiteX299" fmla="*/ 978359 w 1048599"/>
                  <a:gd name="connsiteY299" fmla="*/ 277360 h 1046677"/>
                  <a:gd name="connsiteX300" fmla="*/ 970248 w 1048599"/>
                  <a:gd name="connsiteY300" fmla="*/ 263476 h 1046677"/>
                  <a:gd name="connsiteX301" fmla="*/ 951960 w 1048599"/>
                  <a:gd name="connsiteY301" fmla="*/ 265050 h 1046677"/>
                  <a:gd name="connsiteX302" fmla="*/ 966460 w 1048599"/>
                  <a:gd name="connsiteY302" fmla="*/ 279276 h 1046677"/>
                  <a:gd name="connsiteX303" fmla="*/ 988249 w 1048599"/>
                  <a:gd name="connsiteY303" fmla="*/ 284666 h 1046677"/>
                  <a:gd name="connsiteX304" fmla="*/ 997892 w 1048599"/>
                  <a:gd name="connsiteY304" fmla="*/ 306673 h 1046677"/>
                  <a:gd name="connsiteX305" fmla="*/ 993010 w 1048599"/>
                  <a:gd name="connsiteY305" fmla="*/ 312036 h 1046677"/>
                  <a:gd name="connsiteX306" fmla="*/ 1002215 w 1048599"/>
                  <a:gd name="connsiteY306" fmla="*/ 321679 h 1046677"/>
                  <a:gd name="connsiteX307" fmla="*/ 997538 w 1048599"/>
                  <a:gd name="connsiteY307" fmla="*/ 321446 h 1046677"/>
                  <a:gd name="connsiteX308" fmla="*/ 1008412 w 1048599"/>
                  <a:gd name="connsiteY308" fmla="*/ 335057 h 1046677"/>
                  <a:gd name="connsiteX309" fmla="*/ 1007974 w 1048599"/>
                  <a:gd name="connsiteY309" fmla="*/ 332991 h 1046677"/>
                  <a:gd name="connsiteX310" fmla="*/ 1009766 w 1048599"/>
                  <a:gd name="connsiteY310" fmla="*/ 348051 h 1046677"/>
                  <a:gd name="connsiteX311" fmla="*/ 1016960 w 1048599"/>
                  <a:gd name="connsiteY311" fmla="*/ 359568 h 1046677"/>
                  <a:gd name="connsiteX312" fmla="*/ 1021926 w 1048599"/>
                  <a:gd name="connsiteY312" fmla="*/ 367572 h 1046677"/>
                  <a:gd name="connsiteX313" fmla="*/ 1024088 w 1048599"/>
                  <a:gd name="connsiteY313" fmla="*/ 371264 h 1046677"/>
                  <a:gd name="connsiteX314" fmla="*/ 1012652 w 1048599"/>
                  <a:gd name="connsiteY314" fmla="*/ 366176 h 1046677"/>
                  <a:gd name="connsiteX315" fmla="*/ 994569 w 1048599"/>
                  <a:gd name="connsiteY315" fmla="*/ 334743 h 1046677"/>
                  <a:gd name="connsiteX316" fmla="*/ 1002147 w 1048599"/>
                  <a:gd name="connsiteY316" fmla="*/ 358844 h 1046677"/>
                  <a:gd name="connsiteX317" fmla="*/ 1016960 w 1048599"/>
                  <a:gd name="connsiteY317" fmla="*/ 376448 h 1046677"/>
                  <a:gd name="connsiteX318" fmla="*/ 1015784 w 1048599"/>
                  <a:gd name="connsiteY318" fmla="*/ 378965 h 1046677"/>
                  <a:gd name="connsiteX319" fmla="*/ 1028602 w 1048599"/>
                  <a:gd name="connsiteY319" fmla="*/ 393437 h 1046677"/>
                  <a:gd name="connsiteX320" fmla="*/ 1024648 w 1048599"/>
                  <a:gd name="connsiteY320" fmla="*/ 401658 h 1046677"/>
                  <a:gd name="connsiteX321" fmla="*/ 1030681 w 1048599"/>
                  <a:gd name="connsiteY321" fmla="*/ 407389 h 1046677"/>
                  <a:gd name="connsiteX322" fmla="*/ 1030845 w 1048599"/>
                  <a:gd name="connsiteY322" fmla="*/ 404476 h 1046677"/>
                  <a:gd name="connsiteX323" fmla="*/ 1036972 w 1048599"/>
                  <a:gd name="connsiteY323" fmla="*/ 424678 h 1046677"/>
                  <a:gd name="connsiteX324" fmla="*/ 1030270 w 1048599"/>
                  <a:gd name="connsiteY324" fmla="*/ 427456 h 1046677"/>
                  <a:gd name="connsiteX325" fmla="*/ 1016577 w 1048599"/>
                  <a:gd name="connsiteY325" fmla="*/ 407909 h 1046677"/>
                  <a:gd name="connsiteX326" fmla="*/ 1027111 w 1048599"/>
                  <a:gd name="connsiteY326" fmla="*/ 414639 h 1046677"/>
                  <a:gd name="connsiteX327" fmla="*/ 1015306 w 1048599"/>
                  <a:gd name="connsiteY327" fmla="*/ 387705 h 1046677"/>
                  <a:gd name="connsiteX328" fmla="*/ 1016619 w 1048599"/>
                  <a:gd name="connsiteY328" fmla="*/ 395202 h 1046677"/>
                  <a:gd name="connsiteX329" fmla="*/ 996100 w 1048599"/>
                  <a:gd name="connsiteY329" fmla="*/ 377255 h 1046677"/>
                  <a:gd name="connsiteX330" fmla="*/ 996880 w 1048599"/>
                  <a:gd name="connsiteY330" fmla="*/ 383274 h 1046677"/>
                  <a:gd name="connsiteX331" fmla="*/ 991587 w 1048599"/>
                  <a:gd name="connsiteY331" fmla="*/ 367557 h 1046677"/>
                  <a:gd name="connsiteX332" fmla="*/ 997318 w 1048599"/>
                  <a:gd name="connsiteY332" fmla="*/ 371251 h 1046677"/>
                  <a:gd name="connsiteX333" fmla="*/ 986608 w 1048599"/>
                  <a:gd name="connsiteY333" fmla="*/ 343784 h 1046677"/>
                  <a:gd name="connsiteX334" fmla="*/ 998754 w 1048599"/>
                  <a:gd name="connsiteY334" fmla="*/ 352168 h 1046677"/>
                  <a:gd name="connsiteX335" fmla="*/ 990712 w 1048599"/>
                  <a:gd name="connsiteY335" fmla="*/ 342170 h 1046677"/>
                  <a:gd name="connsiteX336" fmla="*/ 992913 w 1048599"/>
                  <a:gd name="connsiteY336" fmla="*/ 329503 h 1046677"/>
                  <a:gd name="connsiteX337" fmla="*/ 974461 w 1048599"/>
                  <a:gd name="connsiteY337" fmla="*/ 308069 h 1046677"/>
                  <a:gd name="connsiteX338" fmla="*/ 985664 w 1048599"/>
                  <a:gd name="connsiteY338" fmla="*/ 317781 h 1046677"/>
                  <a:gd name="connsiteX339" fmla="*/ 975528 w 1048599"/>
                  <a:gd name="connsiteY339" fmla="*/ 290724 h 1046677"/>
                  <a:gd name="connsiteX340" fmla="*/ 976964 w 1048599"/>
                  <a:gd name="connsiteY340" fmla="*/ 298453 h 1046677"/>
                  <a:gd name="connsiteX341" fmla="*/ 965994 w 1048599"/>
                  <a:gd name="connsiteY341" fmla="*/ 281916 h 1046677"/>
                  <a:gd name="connsiteX342" fmla="*/ 964353 w 1048599"/>
                  <a:gd name="connsiteY342" fmla="*/ 295198 h 1046677"/>
                  <a:gd name="connsiteX343" fmla="*/ 955817 w 1048599"/>
                  <a:gd name="connsiteY343" fmla="*/ 281574 h 1046677"/>
                  <a:gd name="connsiteX344" fmla="*/ 947651 w 1048599"/>
                  <a:gd name="connsiteY344" fmla="*/ 270973 h 1046677"/>
                  <a:gd name="connsiteX345" fmla="*/ 951002 w 1048599"/>
                  <a:gd name="connsiteY345" fmla="*/ 264065 h 1046677"/>
                  <a:gd name="connsiteX346" fmla="*/ 942426 w 1048599"/>
                  <a:gd name="connsiteY346" fmla="*/ 251139 h 1046677"/>
                  <a:gd name="connsiteX347" fmla="*/ 934560 w 1048599"/>
                  <a:gd name="connsiteY347" fmla="*/ 247609 h 1046677"/>
                  <a:gd name="connsiteX348" fmla="*/ 936667 w 1048599"/>
                  <a:gd name="connsiteY348" fmla="*/ 257445 h 1046677"/>
                  <a:gd name="connsiteX349" fmla="*/ 928870 w 1048599"/>
                  <a:gd name="connsiteY349" fmla="*/ 248362 h 1046677"/>
                  <a:gd name="connsiteX350" fmla="*/ 933166 w 1048599"/>
                  <a:gd name="connsiteY350" fmla="*/ 237926 h 1046677"/>
                  <a:gd name="connsiteX351" fmla="*/ 916628 w 1048599"/>
                  <a:gd name="connsiteY351" fmla="*/ 221744 h 1046677"/>
                  <a:gd name="connsiteX352" fmla="*/ 920089 w 1048599"/>
                  <a:gd name="connsiteY352" fmla="*/ 219008 h 1046677"/>
                  <a:gd name="connsiteX353" fmla="*/ 910582 w 1048599"/>
                  <a:gd name="connsiteY353" fmla="*/ 209351 h 1046677"/>
                  <a:gd name="connsiteX354" fmla="*/ 914836 w 1048599"/>
                  <a:gd name="connsiteY354" fmla="*/ 194865 h 1046677"/>
                  <a:gd name="connsiteX355" fmla="*/ 886959 w 1048599"/>
                  <a:gd name="connsiteY355" fmla="*/ 189106 h 1046677"/>
                  <a:gd name="connsiteX356" fmla="*/ 893457 w 1048599"/>
                  <a:gd name="connsiteY356" fmla="*/ 187520 h 1046677"/>
                  <a:gd name="connsiteX357" fmla="*/ 877575 w 1048599"/>
                  <a:gd name="connsiteY357" fmla="*/ 176728 h 1046677"/>
                  <a:gd name="connsiteX358" fmla="*/ 882651 w 1048599"/>
                  <a:gd name="connsiteY358" fmla="*/ 191364 h 1046677"/>
                  <a:gd name="connsiteX359" fmla="*/ 881543 w 1048599"/>
                  <a:gd name="connsiteY359" fmla="*/ 189694 h 1046677"/>
                  <a:gd name="connsiteX360" fmla="*/ 874116 w 1048599"/>
                  <a:gd name="connsiteY360" fmla="*/ 192430 h 1046677"/>
                  <a:gd name="connsiteX361" fmla="*/ 861941 w 1048599"/>
                  <a:gd name="connsiteY361" fmla="*/ 156961 h 1046677"/>
                  <a:gd name="connsiteX362" fmla="*/ 840890 w 1048599"/>
                  <a:gd name="connsiteY362" fmla="*/ 148645 h 1046677"/>
                  <a:gd name="connsiteX363" fmla="*/ 840179 w 1048599"/>
                  <a:gd name="connsiteY363" fmla="*/ 157837 h 1046677"/>
                  <a:gd name="connsiteX364" fmla="*/ 801510 w 1048599"/>
                  <a:gd name="connsiteY364" fmla="*/ 125542 h 1046677"/>
                  <a:gd name="connsiteX365" fmla="*/ 798200 w 1048599"/>
                  <a:gd name="connsiteY365" fmla="*/ 121602 h 1046677"/>
                  <a:gd name="connsiteX366" fmla="*/ 797227 w 1048599"/>
                  <a:gd name="connsiteY366" fmla="*/ 118334 h 1046677"/>
                  <a:gd name="connsiteX367" fmla="*/ 788296 w 1048599"/>
                  <a:gd name="connsiteY367" fmla="*/ 113697 h 1046677"/>
                  <a:gd name="connsiteX368" fmla="*/ 775725 w 1048599"/>
                  <a:gd name="connsiteY368" fmla="*/ 104901 h 1046677"/>
                  <a:gd name="connsiteX369" fmla="*/ 769706 w 1048599"/>
                  <a:gd name="connsiteY369" fmla="*/ 104012 h 1046677"/>
                  <a:gd name="connsiteX370" fmla="*/ 772989 w 1048599"/>
                  <a:gd name="connsiteY370" fmla="*/ 107008 h 1046677"/>
                  <a:gd name="connsiteX371" fmla="*/ 769652 w 1048599"/>
                  <a:gd name="connsiteY371" fmla="*/ 103998 h 1046677"/>
                  <a:gd name="connsiteX372" fmla="*/ 764153 w 1048599"/>
                  <a:gd name="connsiteY372" fmla="*/ 102562 h 1046677"/>
                  <a:gd name="connsiteX373" fmla="*/ 757655 w 1048599"/>
                  <a:gd name="connsiteY373" fmla="*/ 99530 h 1046677"/>
                  <a:gd name="connsiteX374" fmla="*/ 750965 w 1048599"/>
                  <a:gd name="connsiteY374" fmla="*/ 91235 h 1046677"/>
                  <a:gd name="connsiteX375" fmla="*/ 754592 w 1048599"/>
                  <a:gd name="connsiteY375" fmla="*/ 92331 h 1046677"/>
                  <a:gd name="connsiteX376" fmla="*/ 750898 w 1048599"/>
                  <a:gd name="connsiteY376" fmla="*/ 91153 h 1046677"/>
                  <a:gd name="connsiteX377" fmla="*/ 750965 w 1048599"/>
                  <a:gd name="connsiteY377" fmla="*/ 91235 h 1046677"/>
                  <a:gd name="connsiteX378" fmla="*/ 741758 w 1048599"/>
                  <a:gd name="connsiteY378" fmla="*/ 88454 h 1046677"/>
                  <a:gd name="connsiteX379" fmla="*/ 730627 w 1048599"/>
                  <a:gd name="connsiteY379" fmla="*/ 82208 h 1046677"/>
                  <a:gd name="connsiteX380" fmla="*/ 730012 w 1048599"/>
                  <a:gd name="connsiteY380" fmla="*/ 79856 h 1046677"/>
                  <a:gd name="connsiteX381" fmla="*/ 733800 w 1048599"/>
                  <a:gd name="connsiteY381" fmla="*/ 81456 h 1046677"/>
                  <a:gd name="connsiteX382" fmla="*/ 729780 w 1048599"/>
                  <a:gd name="connsiteY382" fmla="*/ 79079 h 1046677"/>
                  <a:gd name="connsiteX383" fmla="*/ 729985 w 1048599"/>
                  <a:gd name="connsiteY383" fmla="*/ 79854 h 1046677"/>
                  <a:gd name="connsiteX384" fmla="*/ 727321 w 1048599"/>
                  <a:gd name="connsiteY384" fmla="*/ 77840 h 1046677"/>
                  <a:gd name="connsiteX385" fmla="*/ 727304 w 1048599"/>
                  <a:gd name="connsiteY385" fmla="*/ 77831 h 1046677"/>
                  <a:gd name="connsiteX386" fmla="*/ 708290 w 1048599"/>
                  <a:gd name="connsiteY386" fmla="*/ 73590 h 1046677"/>
                  <a:gd name="connsiteX387" fmla="*/ 713747 w 1048599"/>
                  <a:gd name="connsiteY387" fmla="*/ 77900 h 1046677"/>
                  <a:gd name="connsiteX388" fmla="*/ 707783 w 1048599"/>
                  <a:gd name="connsiteY388" fmla="*/ 75779 h 1046677"/>
                  <a:gd name="connsiteX389" fmla="*/ 690043 w 1048599"/>
                  <a:gd name="connsiteY389" fmla="*/ 72169 h 1046677"/>
                  <a:gd name="connsiteX390" fmla="*/ 679688 w 1048599"/>
                  <a:gd name="connsiteY390" fmla="*/ 68530 h 1046677"/>
                  <a:gd name="connsiteX391" fmla="*/ 670661 w 1048599"/>
                  <a:gd name="connsiteY391" fmla="*/ 64672 h 1046677"/>
                  <a:gd name="connsiteX392" fmla="*/ 643945 w 1048599"/>
                  <a:gd name="connsiteY392" fmla="*/ 68584 h 1046677"/>
                  <a:gd name="connsiteX393" fmla="*/ 646983 w 1048599"/>
                  <a:gd name="connsiteY393" fmla="*/ 63660 h 1046677"/>
                  <a:gd name="connsiteX394" fmla="*/ 630581 w 1048599"/>
                  <a:gd name="connsiteY394" fmla="*/ 57956 h 1046677"/>
                  <a:gd name="connsiteX395" fmla="*/ 614852 w 1048599"/>
                  <a:gd name="connsiteY395" fmla="*/ 50256 h 1046677"/>
                  <a:gd name="connsiteX396" fmla="*/ 615399 w 1048599"/>
                  <a:gd name="connsiteY396" fmla="*/ 50296 h 1046677"/>
                  <a:gd name="connsiteX397" fmla="*/ 591994 w 1048599"/>
                  <a:gd name="connsiteY397" fmla="*/ 46602 h 1046677"/>
                  <a:gd name="connsiteX398" fmla="*/ 581435 w 1048599"/>
                  <a:gd name="connsiteY398" fmla="*/ 47437 h 1046677"/>
                  <a:gd name="connsiteX399" fmla="*/ 560821 w 1048599"/>
                  <a:gd name="connsiteY399" fmla="*/ 51048 h 1046677"/>
                  <a:gd name="connsiteX400" fmla="*/ 560918 w 1048599"/>
                  <a:gd name="connsiteY400" fmla="*/ 51445 h 1046677"/>
                  <a:gd name="connsiteX401" fmla="*/ 557415 w 1048599"/>
                  <a:gd name="connsiteY401" fmla="*/ 50870 h 1046677"/>
                  <a:gd name="connsiteX402" fmla="*/ 558729 w 1048599"/>
                  <a:gd name="connsiteY402" fmla="*/ 52375 h 1046677"/>
                  <a:gd name="connsiteX403" fmla="*/ 539114 w 1048599"/>
                  <a:gd name="connsiteY403" fmla="*/ 51323 h 1046677"/>
                  <a:gd name="connsiteX404" fmla="*/ 527609 w 1048599"/>
                  <a:gd name="connsiteY404" fmla="*/ 40831 h 1046677"/>
                  <a:gd name="connsiteX405" fmla="*/ 519964 w 1048599"/>
                  <a:gd name="connsiteY405" fmla="*/ 43963 h 1046677"/>
                  <a:gd name="connsiteX406" fmla="*/ 520360 w 1048599"/>
                  <a:gd name="connsiteY406" fmla="*/ 41883 h 1046677"/>
                  <a:gd name="connsiteX407" fmla="*/ 504493 w 1048599"/>
                  <a:gd name="connsiteY407" fmla="*/ 44210 h 1046677"/>
                  <a:gd name="connsiteX408" fmla="*/ 532766 w 1048599"/>
                  <a:gd name="connsiteY408" fmla="*/ 50843 h 1046677"/>
                  <a:gd name="connsiteX409" fmla="*/ 502661 w 1048599"/>
                  <a:gd name="connsiteY409" fmla="*/ 60050 h 1046677"/>
                  <a:gd name="connsiteX410" fmla="*/ 506832 w 1048599"/>
                  <a:gd name="connsiteY410" fmla="*/ 62142 h 1046677"/>
                  <a:gd name="connsiteX411" fmla="*/ 496751 w 1048599"/>
                  <a:gd name="connsiteY411" fmla="*/ 57532 h 1046677"/>
                  <a:gd name="connsiteX412" fmla="*/ 480610 w 1048599"/>
                  <a:gd name="connsiteY412" fmla="*/ 64398 h 1046677"/>
                  <a:gd name="connsiteX413" fmla="*/ 481062 w 1048599"/>
                  <a:gd name="connsiteY413" fmla="*/ 72538 h 1046677"/>
                  <a:gd name="connsiteX414" fmla="*/ 447536 w 1048599"/>
                  <a:gd name="connsiteY414" fmla="*/ 74247 h 1046677"/>
                  <a:gd name="connsiteX415" fmla="*/ 473073 w 1048599"/>
                  <a:gd name="connsiteY415" fmla="*/ 64959 h 1046677"/>
                  <a:gd name="connsiteX416" fmla="*/ 486301 w 1048599"/>
                  <a:gd name="connsiteY416" fmla="*/ 54700 h 1046677"/>
                  <a:gd name="connsiteX417" fmla="*/ 507639 w 1048599"/>
                  <a:gd name="connsiteY417" fmla="*/ 52539 h 1046677"/>
                  <a:gd name="connsiteX418" fmla="*/ 501976 w 1048599"/>
                  <a:gd name="connsiteY418" fmla="*/ 45235 h 1046677"/>
                  <a:gd name="connsiteX419" fmla="*/ 481649 w 1048599"/>
                  <a:gd name="connsiteY419" fmla="*/ 48340 h 1046677"/>
                  <a:gd name="connsiteX420" fmla="*/ 471677 w 1048599"/>
                  <a:gd name="connsiteY420" fmla="*/ 43292 h 1046677"/>
                  <a:gd name="connsiteX421" fmla="*/ 476972 w 1048599"/>
                  <a:gd name="connsiteY421" fmla="*/ 48818 h 1046677"/>
                  <a:gd name="connsiteX422" fmla="*/ 454196 w 1048599"/>
                  <a:gd name="connsiteY422" fmla="*/ 56027 h 1046677"/>
                  <a:gd name="connsiteX423" fmla="*/ 432023 w 1048599"/>
                  <a:gd name="connsiteY423" fmla="*/ 62729 h 1046677"/>
                  <a:gd name="connsiteX424" fmla="*/ 437194 w 1048599"/>
                  <a:gd name="connsiteY424" fmla="*/ 71484 h 1046677"/>
                  <a:gd name="connsiteX425" fmla="*/ 446112 w 1048599"/>
                  <a:gd name="connsiteY425" fmla="*/ 64111 h 1046677"/>
                  <a:gd name="connsiteX426" fmla="*/ 440928 w 1048599"/>
                  <a:gd name="connsiteY426" fmla="*/ 63044 h 1046677"/>
                  <a:gd name="connsiteX427" fmla="*/ 456016 w 1048599"/>
                  <a:gd name="connsiteY427" fmla="*/ 58941 h 1046677"/>
                  <a:gd name="connsiteX428" fmla="*/ 455483 w 1048599"/>
                  <a:gd name="connsiteY428" fmla="*/ 67381 h 1046677"/>
                  <a:gd name="connsiteX429" fmla="*/ 427975 w 1048599"/>
                  <a:gd name="connsiteY429" fmla="*/ 79158 h 1046677"/>
                  <a:gd name="connsiteX430" fmla="*/ 413244 w 1048599"/>
                  <a:gd name="connsiteY430" fmla="*/ 73837 h 1046677"/>
                  <a:gd name="connsiteX431" fmla="*/ 397471 w 1048599"/>
                  <a:gd name="connsiteY431" fmla="*/ 79883 h 1046677"/>
                  <a:gd name="connsiteX432" fmla="*/ 405242 w 1048599"/>
                  <a:gd name="connsiteY432" fmla="*/ 74617 h 1046677"/>
                  <a:gd name="connsiteX433" fmla="*/ 386296 w 1048599"/>
                  <a:gd name="connsiteY433" fmla="*/ 74179 h 1046677"/>
                  <a:gd name="connsiteX434" fmla="*/ 385201 w 1048599"/>
                  <a:gd name="connsiteY434" fmla="*/ 81359 h 1046677"/>
                  <a:gd name="connsiteX435" fmla="*/ 367037 w 1048599"/>
                  <a:gd name="connsiteY435" fmla="*/ 88378 h 1046677"/>
                  <a:gd name="connsiteX436" fmla="*/ 348352 w 1048599"/>
                  <a:gd name="connsiteY436" fmla="*/ 95600 h 1046677"/>
                  <a:gd name="connsiteX437" fmla="*/ 360909 w 1048599"/>
                  <a:gd name="connsiteY437" fmla="*/ 83384 h 1046677"/>
                  <a:gd name="connsiteX438" fmla="*/ 350541 w 1048599"/>
                  <a:gd name="connsiteY438" fmla="*/ 84929 h 1046677"/>
                  <a:gd name="connsiteX439" fmla="*/ 314320 w 1048599"/>
                  <a:gd name="connsiteY439" fmla="*/ 129277 h 1046677"/>
                  <a:gd name="connsiteX440" fmla="*/ 295841 w 1048599"/>
                  <a:gd name="connsiteY440" fmla="*/ 137442 h 1046677"/>
                  <a:gd name="connsiteX441" fmla="*/ 277743 w 1048599"/>
                  <a:gd name="connsiteY441" fmla="*/ 152119 h 1046677"/>
                  <a:gd name="connsiteX442" fmla="*/ 272532 w 1048599"/>
                  <a:gd name="connsiteY442" fmla="*/ 146046 h 1046677"/>
                  <a:gd name="connsiteX443" fmla="*/ 258853 w 1048599"/>
                  <a:gd name="connsiteY443" fmla="*/ 156743 h 1046677"/>
                  <a:gd name="connsiteX444" fmla="*/ 270001 w 1048599"/>
                  <a:gd name="connsiteY444" fmla="*/ 153802 h 1046677"/>
                  <a:gd name="connsiteX445" fmla="*/ 253355 w 1048599"/>
                  <a:gd name="connsiteY445" fmla="*/ 168328 h 1046677"/>
                  <a:gd name="connsiteX446" fmla="*/ 235175 w 1048599"/>
                  <a:gd name="connsiteY446" fmla="*/ 182732 h 1046677"/>
                  <a:gd name="connsiteX447" fmla="*/ 236091 w 1048599"/>
                  <a:gd name="connsiteY447" fmla="*/ 173623 h 1046677"/>
                  <a:gd name="connsiteX448" fmla="*/ 223043 w 1048599"/>
                  <a:gd name="connsiteY448" fmla="*/ 181090 h 1046677"/>
                  <a:gd name="connsiteX449" fmla="*/ 219924 w 1048599"/>
                  <a:gd name="connsiteY449" fmla="*/ 199502 h 1046677"/>
                  <a:gd name="connsiteX450" fmla="*/ 117636 w 1048599"/>
                  <a:gd name="connsiteY450" fmla="*/ 355342 h 1046677"/>
                  <a:gd name="connsiteX451" fmla="*/ 85176 w 1048599"/>
                  <a:gd name="connsiteY451" fmla="*/ 539895 h 1046677"/>
                  <a:gd name="connsiteX452" fmla="*/ 82455 w 1048599"/>
                  <a:gd name="connsiteY452" fmla="*/ 539839 h 1046677"/>
                  <a:gd name="connsiteX453" fmla="*/ 85983 w 1048599"/>
                  <a:gd name="connsiteY453" fmla="*/ 569891 h 1046677"/>
                  <a:gd name="connsiteX454" fmla="*/ 91469 w 1048599"/>
                  <a:gd name="connsiteY454" fmla="*/ 600353 h 1046677"/>
                  <a:gd name="connsiteX455" fmla="*/ 98006 w 1048599"/>
                  <a:gd name="connsiteY455" fmla="*/ 631157 h 1046677"/>
                  <a:gd name="connsiteX456" fmla="*/ 105831 w 1048599"/>
                  <a:gd name="connsiteY456" fmla="*/ 662166 h 1046677"/>
                  <a:gd name="connsiteX457" fmla="*/ 158439 w 1048599"/>
                  <a:gd name="connsiteY457" fmla="*/ 780131 h 1046677"/>
                  <a:gd name="connsiteX458" fmla="*/ 159519 w 1048599"/>
                  <a:gd name="connsiteY458" fmla="*/ 778339 h 1046677"/>
                  <a:gd name="connsiteX459" fmla="*/ 186274 w 1048599"/>
                  <a:gd name="connsiteY459" fmla="*/ 813821 h 1046677"/>
                  <a:gd name="connsiteX460" fmla="*/ 211854 w 1048599"/>
                  <a:gd name="connsiteY460" fmla="*/ 834120 h 1046677"/>
                  <a:gd name="connsiteX461" fmla="*/ 239334 w 1048599"/>
                  <a:gd name="connsiteY461" fmla="*/ 856595 h 1046677"/>
                  <a:gd name="connsiteX462" fmla="*/ 238280 w 1048599"/>
                  <a:gd name="connsiteY462" fmla="*/ 860876 h 1046677"/>
                  <a:gd name="connsiteX463" fmla="*/ 259346 w 1048599"/>
                  <a:gd name="connsiteY463" fmla="*/ 877659 h 1046677"/>
                  <a:gd name="connsiteX464" fmla="*/ 281710 w 1048599"/>
                  <a:gd name="connsiteY464" fmla="*/ 896385 h 1046677"/>
                  <a:gd name="connsiteX465" fmla="*/ 297304 w 1048599"/>
                  <a:gd name="connsiteY465" fmla="*/ 911965 h 1046677"/>
                  <a:gd name="connsiteX466" fmla="*/ 304293 w 1048599"/>
                  <a:gd name="connsiteY466" fmla="*/ 912240 h 1046677"/>
                  <a:gd name="connsiteX467" fmla="*/ 294239 w 1048599"/>
                  <a:gd name="connsiteY467" fmla="*/ 913825 h 1046677"/>
                  <a:gd name="connsiteX468" fmla="*/ 323060 w 1048599"/>
                  <a:gd name="connsiteY468" fmla="*/ 928311 h 1046677"/>
                  <a:gd name="connsiteX469" fmla="*/ 334701 w 1048599"/>
                  <a:gd name="connsiteY469" fmla="*/ 934904 h 1046677"/>
                  <a:gd name="connsiteX470" fmla="*/ 329982 w 1048599"/>
                  <a:gd name="connsiteY470" fmla="*/ 935123 h 1046677"/>
                  <a:gd name="connsiteX471" fmla="*/ 356408 w 1048599"/>
                  <a:gd name="connsiteY471" fmla="*/ 947064 h 1046677"/>
                  <a:gd name="connsiteX472" fmla="*/ 352278 w 1048599"/>
                  <a:gd name="connsiteY472" fmla="*/ 955491 h 1046677"/>
                  <a:gd name="connsiteX473" fmla="*/ 361060 w 1048599"/>
                  <a:gd name="connsiteY473" fmla="*/ 955697 h 1046677"/>
                  <a:gd name="connsiteX474" fmla="*/ 370758 w 1048599"/>
                  <a:gd name="connsiteY474" fmla="*/ 960648 h 1046677"/>
                  <a:gd name="connsiteX475" fmla="*/ 383958 w 1048599"/>
                  <a:gd name="connsiteY475" fmla="*/ 967843 h 1046677"/>
                  <a:gd name="connsiteX476" fmla="*/ 378541 w 1048599"/>
                  <a:gd name="connsiteY476" fmla="*/ 952768 h 1046677"/>
                  <a:gd name="connsiteX477" fmla="*/ 402301 w 1048599"/>
                  <a:gd name="connsiteY477" fmla="*/ 954286 h 1046677"/>
                  <a:gd name="connsiteX478" fmla="*/ 399182 w 1048599"/>
                  <a:gd name="connsiteY478" fmla="*/ 958076 h 1046677"/>
                  <a:gd name="connsiteX479" fmla="*/ 423420 w 1048599"/>
                  <a:gd name="connsiteY479" fmla="*/ 960347 h 1046677"/>
                  <a:gd name="connsiteX480" fmla="*/ 421929 w 1048599"/>
                  <a:gd name="connsiteY480" fmla="*/ 962357 h 1046677"/>
                  <a:gd name="connsiteX481" fmla="*/ 444362 w 1048599"/>
                  <a:gd name="connsiteY481" fmla="*/ 969032 h 1046677"/>
                  <a:gd name="connsiteX482" fmla="*/ 462418 w 1048599"/>
                  <a:gd name="connsiteY482" fmla="*/ 976870 h 1046677"/>
                  <a:gd name="connsiteX483" fmla="*/ 472650 w 1048599"/>
                  <a:gd name="connsiteY483" fmla="*/ 975694 h 1046677"/>
                  <a:gd name="connsiteX484" fmla="*/ 474700 w 1048599"/>
                  <a:gd name="connsiteY484" fmla="*/ 980549 h 1046677"/>
                  <a:gd name="connsiteX485" fmla="*/ 490760 w 1048599"/>
                  <a:gd name="connsiteY485" fmla="*/ 975612 h 1046677"/>
                  <a:gd name="connsiteX486" fmla="*/ 519279 w 1048599"/>
                  <a:gd name="connsiteY486" fmla="*/ 978813 h 1046677"/>
                  <a:gd name="connsiteX487" fmla="*/ 550439 w 1048599"/>
                  <a:gd name="connsiteY487" fmla="*/ 977486 h 1046677"/>
                  <a:gd name="connsiteX488" fmla="*/ 556937 w 1048599"/>
                  <a:gd name="connsiteY488" fmla="*/ 983778 h 1046677"/>
                  <a:gd name="connsiteX489" fmla="*/ 565431 w 1048599"/>
                  <a:gd name="connsiteY489" fmla="*/ 980920 h 1046677"/>
                  <a:gd name="connsiteX490" fmla="*/ 565909 w 1048599"/>
                  <a:gd name="connsiteY490" fmla="*/ 982970 h 1046677"/>
                  <a:gd name="connsiteX491" fmla="*/ 571764 w 1048599"/>
                  <a:gd name="connsiteY491" fmla="*/ 980769 h 1046677"/>
                  <a:gd name="connsiteX492" fmla="*/ 571148 w 1048599"/>
                  <a:gd name="connsiteY492" fmla="*/ 981644 h 1046677"/>
                  <a:gd name="connsiteX493" fmla="*/ 583322 w 1048599"/>
                  <a:gd name="connsiteY493" fmla="*/ 982274 h 1046677"/>
                  <a:gd name="connsiteX494" fmla="*/ 583391 w 1048599"/>
                  <a:gd name="connsiteY494" fmla="*/ 977855 h 1046677"/>
                  <a:gd name="connsiteX495" fmla="*/ 592187 w 1048599"/>
                  <a:gd name="connsiteY495" fmla="*/ 980742 h 1046677"/>
                  <a:gd name="connsiteX496" fmla="*/ 571408 w 1048599"/>
                  <a:gd name="connsiteY496" fmla="*/ 989591 h 1046677"/>
                  <a:gd name="connsiteX497" fmla="*/ 583911 w 1048599"/>
                  <a:gd name="connsiteY497" fmla="*/ 992163 h 1046677"/>
                  <a:gd name="connsiteX498" fmla="*/ 596729 w 1048599"/>
                  <a:gd name="connsiteY498" fmla="*/ 988303 h 1046677"/>
                  <a:gd name="connsiteX499" fmla="*/ 583131 w 1048599"/>
                  <a:gd name="connsiteY499" fmla="*/ 991069 h 1046677"/>
                  <a:gd name="connsiteX500" fmla="*/ 589642 w 1048599"/>
                  <a:gd name="connsiteY500" fmla="*/ 984612 h 1046677"/>
                  <a:gd name="connsiteX501" fmla="*/ 607492 w 1048599"/>
                  <a:gd name="connsiteY501" fmla="*/ 979661 h 1046677"/>
                  <a:gd name="connsiteX502" fmla="*/ 605618 w 1048599"/>
                  <a:gd name="connsiteY502" fmla="*/ 982574 h 1046677"/>
                  <a:gd name="connsiteX503" fmla="*/ 620282 w 1048599"/>
                  <a:gd name="connsiteY503" fmla="*/ 978034 h 1046677"/>
                  <a:gd name="connsiteX504" fmla="*/ 618641 w 1048599"/>
                  <a:gd name="connsiteY504" fmla="*/ 983847 h 1046677"/>
                  <a:gd name="connsiteX505" fmla="*/ 604297 w 1048599"/>
                  <a:gd name="connsiteY505" fmla="*/ 986764 h 1046677"/>
                  <a:gd name="connsiteX506" fmla="*/ 625972 w 1048599"/>
                  <a:gd name="connsiteY506" fmla="*/ 986459 h 1046677"/>
                  <a:gd name="connsiteX507" fmla="*/ 633168 w 1048599"/>
                  <a:gd name="connsiteY507" fmla="*/ 987540 h 1046677"/>
                  <a:gd name="connsiteX508" fmla="*/ 647763 w 1048599"/>
                  <a:gd name="connsiteY508" fmla="*/ 982998 h 1046677"/>
                  <a:gd name="connsiteX509" fmla="*/ 643467 w 1048599"/>
                  <a:gd name="connsiteY509" fmla="*/ 985802 h 1046677"/>
                  <a:gd name="connsiteX510" fmla="*/ 661181 w 1048599"/>
                  <a:gd name="connsiteY510" fmla="*/ 975078 h 1046677"/>
                  <a:gd name="connsiteX511" fmla="*/ 648145 w 1048599"/>
                  <a:gd name="connsiteY511" fmla="*/ 980495 h 1046677"/>
                  <a:gd name="connsiteX512" fmla="*/ 647283 w 1048599"/>
                  <a:gd name="connsiteY512" fmla="*/ 978593 h 1046677"/>
                  <a:gd name="connsiteX513" fmla="*/ 636149 w 1048599"/>
                  <a:gd name="connsiteY513" fmla="*/ 983901 h 1046677"/>
                  <a:gd name="connsiteX514" fmla="*/ 630965 w 1048599"/>
                  <a:gd name="connsiteY514" fmla="*/ 983190 h 1046677"/>
                  <a:gd name="connsiteX515" fmla="*/ 648664 w 1048599"/>
                  <a:gd name="connsiteY515" fmla="*/ 978073 h 1046677"/>
                  <a:gd name="connsiteX516" fmla="*/ 647079 w 1048599"/>
                  <a:gd name="connsiteY516" fmla="*/ 970291 h 1046677"/>
                  <a:gd name="connsiteX517" fmla="*/ 675516 w 1048599"/>
                  <a:gd name="connsiteY517" fmla="*/ 962604 h 1046677"/>
                  <a:gd name="connsiteX518" fmla="*/ 701026 w 1048599"/>
                  <a:gd name="connsiteY518" fmla="*/ 954888 h 1046677"/>
                  <a:gd name="connsiteX519" fmla="*/ 747793 w 1048599"/>
                  <a:gd name="connsiteY519" fmla="*/ 940649 h 1046677"/>
                  <a:gd name="connsiteX520" fmla="*/ 832670 w 1048599"/>
                  <a:gd name="connsiteY520" fmla="*/ 883719 h 1046677"/>
                  <a:gd name="connsiteX521" fmla="*/ 867234 w 1048599"/>
                  <a:gd name="connsiteY521" fmla="*/ 862134 h 1046677"/>
                  <a:gd name="connsiteX522" fmla="*/ 864048 w 1048599"/>
                  <a:gd name="connsiteY522" fmla="*/ 862997 h 1046677"/>
                  <a:gd name="connsiteX523" fmla="*/ 882131 w 1048599"/>
                  <a:gd name="connsiteY523" fmla="*/ 845939 h 1046677"/>
                  <a:gd name="connsiteX524" fmla="*/ 883841 w 1048599"/>
                  <a:gd name="connsiteY524" fmla="*/ 834845 h 1046677"/>
                  <a:gd name="connsiteX525" fmla="*/ 897260 w 1048599"/>
                  <a:gd name="connsiteY525" fmla="*/ 827089 h 1046677"/>
                  <a:gd name="connsiteX526" fmla="*/ 907833 w 1048599"/>
                  <a:gd name="connsiteY526" fmla="*/ 803878 h 1046677"/>
                  <a:gd name="connsiteX527" fmla="*/ 935163 w 1048599"/>
                  <a:gd name="connsiteY527" fmla="*/ 769639 h 1046677"/>
                  <a:gd name="connsiteX528" fmla="*/ 935627 w 1048599"/>
                  <a:gd name="connsiteY528" fmla="*/ 771473 h 1046677"/>
                  <a:gd name="connsiteX529" fmla="*/ 941702 w 1048599"/>
                  <a:gd name="connsiteY529" fmla="*/ 760543 h 1046677"/>
                  <a:gd name="connsiteX530" fmla="*/ 942973 w 1048599"/>
                  <a:gd name="connsiteY530" fmla="*/ 767081 h 1046677"/>
                  <a:gd name="connsiteX531" fmla="*/ 951823 w 1048599"/>
                  <a:gd name="connsiteY531" fmla="*/ 750120 h 1046677"/>
                  <a:gd name="connsiteX532" fmla="*/ 963573 w 1048599"/>
                  <a:gd name="connsiteY532" fmla="*/ 738644 h 1046677"/>
                  <a:gd name="connsiteX533" fmla="*/ 965474 w 1048599"/>
                  <a:gd name="connsiteY533" fmla="*/ 726005 h 1046677"/>
                  <a:gd name="connsiteX534" fmla="*/ 974502 w 1048599"/>
                  <a:gd name="connsiteY534" fmla="*/ 724801 h 1046677"/>
                  <a:gd name="connsiteX535" fmla="*/ 980616 w 1048599"/>
                  <a:gd name="connsiteY535" fmla="*/ 703175 h 1046677"/>
                  <a:gd name="connsiteX536" fmla="*/ 990027 w 1048599"/>
                  <a:gd name="connsiteY536" fmla="*/ 676817 h 1046677"/>
                  <a:gd name="connsiteX537" fmla="*/ 995280 w 1048599"/>
                  <a:gd name="connsiteY537" fmla="*/ 664889 h 1046677"/>
                  <a:gd name="connsiteX538" fmla="*/ 996196 w 1048599"/>
                  <a:gd name="connsiteY538" fmla="*/ 650649 h 1046677"/>
                  <a:gd name="connsiteX539" fmla="*/ 1028178 w 1048599"/>
                  <a:gd name="connsiteY539" fmla="*/ 566143 h 1046677"/>
                  <a:gd name="connsiteX540" fmla="*/ 1025797 w 1048599"/>
                  <a:gd name="connsiteY540" fmla="*/ 563996 h 1046677"/>
                  <a:gd name="connsiteX541" fmla="*/ 1041678 w 1048599"/>
                  <a:gd name="connsiteY541" fmla="*/ 554626 h 1046677"/>
                  <a:gd name="connsiteX542" fmla="*/ 1045261 w 1048599"/>
                  <a:gd name="connsiteY542" fmla="*/ 521469 h 1046677"/>
                  <a:gd name="connsiteX543" fmla="*/ 1048599 w 1048599"/>
                  <a:gd name="connsiteY543" fmla="*/ 526011 h 1046677"/>
                  <a:gd name="connsiteX544" fmla="*/ 1046096 w 1048599"/>
                  <a:gd name="connsiteY544" fmla="*/ 549934 h 1046677"/>
                  <a:gd name="connsiteX545" fmla="*/ 1044632 w 1048599"/>
                  <a:gd name="connsiteY545" fmla="*/ 546830 h 1046677"/>
                  <a:gd name="connsiteX546" fmla="*/ 1040735 w 1048599"/>
                  <a:gd name="connsiteY546" fmla="*/ 587893 h 1046677"/>
                  <a:gd name="connsiteX547" fmla="*/ 1038054 w 1048599"/>
                  <a:gd name="connsiteY547" fmla="*/ 584964 h 1046677"/>
                  <a:gd name="connsiteX548" fmla="*/ 1042006 w 1048599"/>
                  <a:gd name="connsiteY548" fmla="*/ 626275 h 1046677"/>
                  <a:gd name="connsiteX549" fmla="*/ 1031857 w 1048599"/>
                  <a:gd name="connsiteY549" fmla="*/ 624044 h 1046677"/>
                  <a:gd name="connsiteX550" fmla="*/ 1033457 w 1048599"/>
                  <a:gd name="connsiteY550" fmla="*/ 654302 h 1046677"/>
                  <a:gd name="connsiteX551" fmla="*/ 1033690 w 1048599"/>
                  <a:gd name="connsiteY551" fmla="*/ 650143 h 1046677"/>
                  <a:gd name="connsiteX552" fmla="*/ 1023855 w 1048599"/>
                  <a:gd name="connsiteY552" fmla="*/ 654164 h 1046677"/>
                  <a:gd name="connsiteX553" fmla="*/ 1034018 w 1048599"/>
                  <a:gd name="connsiteY553" fmla="*/ 677719 h 1046677"/>
                  <a:gd name="connsiteX554" fmla="*/ 1020434 w 1048599"/>
                  <a:gd name="connsiteY554" fmla="*/ 685844 h 1046677"/>
                  <a:gd name="connsiteX555" fmla="*/ 1020340 w 1048599"/>
                  <a:gd name="connsiteY555" fmla="*/ 728467 h 1046677"/>
                  <a:gd name="connsiteX556" fmla="*/ 1008972 w 1048599"/>
                  <a:gd name="connsiteY556" fmla="*/ 741271 h 1046677"/>
                  <a:gd name="connsiteX557" fmla="*/ 1017577 w 1048599"/>
                  <a:gd name="connsiteY557" fmla="*/ 719876 h 1046677"/>
                  <a:gd name="connsiteX558" fmla="*/ 1009602 w 1048599"/>
                  <a:gd name="connsiteY558" fmla="*/ 715992 h 1046677"/>
                  <a:gd name="connsiteX559" fmla="*/ 1000477 w 1048599"/>
                  <a:gd name="connsiteY559" fmla="*/ 771624 h 1046677"/>
                  <a:gd name="connsiteX560" fmla="*/ 989453 w 1048599"/>
                  <a:gd name="connsiteY560" fmla="*/ 773511 h 1046677"/>
                  <a:gd name="connsiteX561" fmla="*/ 983639 w 1048599"/>
                  <a:gd name="connsiteY561" fmla="*/ 791581 h 1046677"/>
                  <a:gd name="connsiteX562" fmla="*/ 990041 w 1048599"/>
                  <a:gd name="connsiteY562" fmla="*/ 785179 h 1046677"/>
                  <a:gd name="connsiteX563" fmla="*/ 976499 w 1048599"/>
                  <a:gd name="connsiteY563" fmla="*/ 809184 h 1046677"/>
                  <a:gd name="connsiteX564" fmla="*/ 962561 w 1048599"/>
                  <a:gd name="connsiteY564" fmla="*/ 836090 h 1046677"/>
                  <a:gd name="connsiteX565" fmla="*/ 961288 w 1048599"/>
                  <a:gd name="connsiteY565" fmla="*/ 834667 h 1046677"/>
                  <a:gd name="connsiteX566" fmla="*/ 939595 w 1048599"/>
                  <a:gd name="connsiteY566" fmla="*/ 870930 h 1046677"/>
                  <a:gd name="connsiteX567" fmla="*/ 930047 w 1048599"/>
                  <a:gd name="connsiteY567" fmla="*/ 866101 h 1046677"/>
                  <a:gd name="connsiteX568" fmla="*/ 925397 w 1048599"/>
                  <a:gd name="connsiteY568" fmla="*/ 849495 h 1046677"/>
                  <a:gd name="connsiteX569" fmla="*/ 907779 w 1048599"/>
                  <a:gd name="connsiteY569" fmla="*/ 885032 h 1046677"/>
                  <a:gd name="connsiteX570" fmla="*/ 921703 w 1048599"/>
                  <a:gd name="connsiteY570" fmla="*/ 879397 h 1046677"/>
                  <a:gd name="connsiteX571" fmla="*/ 892759 w 1048599"/>
                  <a:gd name="connsiteY571" fmla="*/ 911869 h 1046677"/>
                  <a:gd name="connsiteX572" fmla="*/ 900186 w 1048599"/>
                  <a:gd name="connsiteY572" fmla="*/ 908573 h 1046677"/>
                  <a:gd name="connsiteX573" fmla="*/ 887329 w 1048599"/>
                  <a:gd name="connsiteY573" fmla="*/ 932360 h 1046677"/>
                  <a:gd name="connsiteX574" fmla="*/ 886904 w 1048599"/>
                  <a:gd name="connsiteY574" fmla="*/ 924933 h 1046677"/>
                  <a:gd name="connsiteX575" fmla="*/ 872938 w 1048599"/>
                  <a:gd name="connsiteY575" fmla="*/ 938557 h 1046677"/>
                  <a:gd name="connsiteX576" fmla="*/ 881091 w 1048599"/>
                  <a:gd name="connsiteY576" fmla="*/ 918695 h 1046677"/>
                  <a:gd name="connsiteX577" fmla="*/ 857673 w 1048599"/>
                  <a:gd name="connsiteY577" fmla="*/ 940991 h 1046677"/>
                  <a:gd name="connsiteX578" fmla="*/ 838743 w 1048599"/>
                  <a:gd name="connsiteY578" fmla="*/ 965120 h 1046677"/>
                  <a:gd name="connsiteX579" fmla="*/ 810564 w 1048599"/>
                  <a:gd name="connsiteY579" fmla="*/ 979606 h 1046677"/>
                  <a:gd name="connsiteX580" fmla="*/ 813163 w 1048599"/>
                  <a:gd name="connsiteY580" fmla="*/ 976377 h 1046677"/>
                  <a:gd name="connsiteX581" fmla="*/ 780157 w 1048599"/>
                  <a:gd name="connsiteY581" fmla="*/ 989892 h 1046677"/>
                  <a:gd name="connsiteX582" fmla="*/ 761061 w 1048599"/>
                  <a:gd name="connsiteY582" fmla="*/ 1004502 h 1046677"/>
                  <a:gd name="connsiteX583" fmla="*/ 735853 w 1048599"/>
                  <a:gd name="connsiteY583" fmla="*/ 1014377 h 1046677"/>
                  <a:gd name="connsiteX584" fmla="*/ 738875 w 1048599"/>
                  <a:gd name="connsiteY584" fmla="*/ 1008537 h 1046677"/>
                  <a:gd name="connsiteX585" fmla="*/ 699412 w 1048599"/>
                  <a:gd name="connsiteY585" fmla="*/ 1027400 h 1046677"/>
                  <a:gd name="connsiteX586" fmla="*/ 657651 w 1048599"/>
                  <a:gd name="connsiteY586" fmla="*/ 1037152 h 1046677"/>
                  <a:gd name="connsiteX587" fmla="*/ 658213 w 1048599"/>
                  <a:gd name="connsiteY587" fmla="*/ 1036167 h 1046677"/>
                  <a:gd name="connsiteX588" fmla="*/ 645178 w 1048599"/>
                  <a:gd name="connsiteY588" fmla="*/ 1039450 h 1046677"/>
                  <a:gd name="connsiteX589" fmla="*/ 632101 w 1048599"/>
                  <a:gd name="connsiteY589" fmla="*/ 1041666 h 1046677"/>
                  <a:gd name="connsiteX590" fmla="*/ 604059 w 1048599"/>
                  <a:gd name="connsiteY590" fmla="*/ 1044661 h 1046677"/>
                  <a:gd name="connsiteX591" fmla="*/ 610570 w 1048599"/>
                  <a:gd name="connsiteY591" fmla="*/ 1040257 h 1046677"/>
                  <a:gd name="connsiteX592" fmla="*/ 591721 w 1048599"/>
                  <a:gd name="connsiteY592" fmla="*/ 1041680 h 1046677"/>
                  <a:gd name="connsiteX593" fmla="*/ 573789 w 1048599"/>
                  <a:gd name="connsiteY593" fmla="*/ 1043841 h 1046677"/>
                  <a:gd name="connsiteX594" fmla="*/ 535160 w 1048599"/>
                  <a:gd name="connsiteY594" fmla="*/ 1046097 h 1046677"/>
                  <a:gd name="connsiteX595" fmla="*/ 514082 w 1048599"/>
                  <a:gd name="connsiteY595" fmla="*/ 1036659 h 1046677"/>
                  <a:gd name="connsiteX596" fmla="*/ 500403 w 1048599"/>
                  <a:gd name="connsiteY596" fmla="*/ 1043334 h 1046677"/>
                  <a:gd name="connsiteX597" fmla="*/ 502510 w 1048599"/>
                  <a:gd name="connsiteY597" fmla="*/ 1043785 h 1046677"/>
                  <a:gd name="connsiteX598" fmla="*/ 481335 w 1048599"/>
                  <a:gd name="connsiteY598" fmla="*/ 1043882 h 1046677"/>
                  <a:gd name="connsiteX599" fmla="*/ 461323 w 1048599"/>
                  <a:gd name="connsiteY599" fmla="*/ 1040188 h 1046677"/>
                  <a:gd name="connsiteX600" fmla="*/ 421533 w 1048599"/>
                  <a:gd name="connsiteY600" fmla="*/ 1033637 h 1046677"/>
                  <a:gd name="connsiteX601" fmla="*/ 395393 w 1048599"/>
                  <a:gd name="connsiteY601" fmla="*/ 1019575 h 1046677"/>
                  <a:gd name="connsiteX602" fmla="*/ 372181 w 1048599"/>
                  <a:gd name="connsiteY602" fmla="*/ 1020287 h 1046677"/>
                  <a:gd name="connsiteX603" fmla="*/ 352140 w 1048599"/>
                  <a:gd name="connsiteY603" fmla="*/ 1010260 h 1046677"/>
                  <a:gd name="connsiteX604" fmla="*/ 339776 w 1048599"/>
                  <a:gd name="connsiteY604" fmla="*/ 1010164 h 1046677"/>
                  <a:gd name="connsiteX605" fmla="*/ 352756 w 1048599"/>
                  <a:gd name="connsiteY605" fmla="*/ 1006074 h 1046677"/>
                  <a:gd name="connsiteX606" fmla="*/ 311981 w 1048599"/>
                  <a:gd name="connsiteY606" fmla="*/ 997196 h 1046677"/>
                  <a:gd name="connsiteX607" fmla="*/ 310517 w 1048599"/>
                  <a:gd name="connsiteY607" fmla="*/ 990180 h 1046677"/>
                  <a:gd name="connsiteX608" fmla="*/ 324154 w 1048599"/>
                  <a:gd name="connsiteY608" fmla="*/ 995460 h 1046677"/>
                  <a:gd name="connsiteX609" fmla="*/ 298562 w 1048599"/>
                  <a:gd name="connsiteY609" fmla="*/ 982410 h 1046677"/>
                  <a:gd name="connsiteX610" fmla="*/ 294267 w 1048599"/>
                  <a:gd name="connsiteY610" fmla="*/ 988484 h 1046677"/>
                  <a:gd name="connsiteX611" fmla="*/ 288864 w 1048599"/>
                  <a:gd name="connsiteY611" fmla="*/ 981931 h 1046677"/>
                  <a:gd name="connsiteX612" fmla="*/ 277073 w 1048599"/>
                  <a:gd name="connsiteY612" fmla="*/ 970482 h 1046677"/>
                  <a:gd name="connsiteX613" fmla="*/ 257895 w 1048599"/>
                  <a:gd name="connsiteY613" fmla="*/ 964546 h 1046677"/>
                  <a:gd name="connsiteX614" fmla="*/ 260044 w 1048599"/>
                  <a:gd name="connsiteY614" fmla="*/ 963124 h 1046677"/>
                  <a:gd name="connsiteX615" fmla="*/ 239812 w 1048599"/>
                  <a:gd name="connsiteY615" fmla="*/ 957844 h 1046677"/>
                  <a:gd name="connsiteX616" fmla="*/ 245735 w 1048599"/>
                  <a:gd name="connsiteY616" fmla="*/ 951278 h 1046677"/>
                  <a:gd name="connsiteX617" fmla="*/ 228869 w 1048599"/>
                  <a:gd name="connsiteY617" fmla="*/ 938857 h 1046677"/>
                  <a:gd name="connsiteX618" fmla="*/ 215698 w 1048599"/>
                  <a:gd name="connsiteY618" fmla="*/ 940895 h 1046677"/>
                  <a:gd name="connsiteX619" fmla="*/ 232536 w 1048599"/>
                  <a:gd name="connsiteY619" fmla="*/ 939144 h 1046677"/>
                  <a:gd name="connsiteX620" fmla="*/ 232850 w 1048599"/>
                  <a:gd name="connsiteY620" fmla="*/ 926697 h 1046677"/>
                  <a:gd name="connsiteX621" fmla="*/ 207271 w 1048599"/>
                  <a:gd name="connsiteY621" fmla="*/ 914030 h 1046677"/>
                  <a:gd name="connsiteX622" fmla="*/ 181624 w 1048599"/>
                  <a:gd name="connsiteY622" fmla="*/ 898779 h 1046677"/>
                  <a:gd name="connsiteX623" fmla="*/ 172377 w 1048599"/>
                  <a:gd name="connsiteY623" fmla="*/ 886195 h 1046677"/>
                  <a:gd name="connsiteX624" fmla="*/ 149794 w 1048599"/>
                  <a:gd name="connsiteY624" fmla="*/ 877741 h 1046677"/>
                  <a:gd name="connsiteX625" fmla="*/ 147372 w 1048599"/>
                  <a:gd name="connsiteY625" fmla="*/ 883897 h 1046677"/>
                  <a:gd name="connsiteX626" fmla="*/ 136444 w 1048599"/>
                  <a:gd name="connsiteY626" fmla="*/ 875361 h 1046677"/>
                  <a:gd name="connsiteX627" fmla="*/ 147454 w 1048599"/>
                  <a:gd name="connsiteY627" fmla="*/ 872353 h 1046677"/>
                  <a:gd name="connsiteX628" fmla="*/ 140369 w 1048599"/>
                  <a:gd name="connsiteY628" fmla="*/ 861519 h 1046677"/>
                  <a:gd name="connsiteX629" fmla="*/ 132847 w 1048599"/>
                  <a:gd name="connsiteY629" fmla="*/ 869877 h 1046677"/>
                  <a:gd name="connsiteX630" fmla="*/ 116720 w 1048599"/>
                  <a:gd name="connsiteY630" fmla="*/ 852176 h 1046677"/>
                  <a:gd name="connsiteX631" fmla="*/ 133107 w 1048599"/>
                  <a:gd name="connsiteY631" fmla="*/ 856731 h 1046677"/>
                  <a:gd name="connsiteX632" fmla="*/ 131027 w 1048599"/>
                  <a:gd name="connsiteY632" fmla="*/ 852477 h 1046677"/>
                  <a:gd name="connsiteX633" fmla="*/ 129030 w 1048599"/>
                  <a:gd name="connsiteY633" fmla="*/ 848182 h 1046677"/>
                  <a:gd name="connsiteX634" fmla="*/ 144255 w 1048599"/>
                  <a:gd name="connsiteY634" fmla="*/ 854761 h 1046677"/>
                  <a:gd name="connsiteX635" fmla="*/ 123573 w 1048599"/>
                  <a:gd name="connsiteY635" fmla="*/ 831481 h 1046677"/>
                  <a:gd name="connsiteX636" fmla="*/ 142257 w 1048599"/>
                  <a:gd name="connsiteY636" fmla="*/ 845966 h 1046677"/>
                  <a:gd name="connsiteX637" fmla="*/ 126527 w 1048599"/>
                  <a:gd name="connsiteY637" fmla="*/ 816899 h 1046677"/>
                  <a:gd name="connsiteX638" fmla="*/ 142270 w 1048599"/>
                  <a:gd name="connsiteY638" fmla="*/ 834422 h 1046677"/>
                  <a:gd name="connsiteX639" fmla="*/ 135746 w 1048599"/>
                  <a:gd name="connsiteY639" fmla="*/ 811113 h 1046677"/>
                  <a:gd name="connsiteX640" fmla="*/ 137689 w 1048599"/>
                  <a:gd name="connsiteY640" fmla="*/ 823437 h 1046677"/>
                  <a:gd name="connsiteX641" fmla="*/ 140123 w 1048599"/>
                  <a:gd name="connsiteY641" fmla="*/ 822795 h 1046677"/>
                  <a:gd name="connsiteX642" fmla="*/ 137346 w 1048599"/>
                  <a:gd name="connsiteY642" fmla="*/ 826009 h 1046677"/>
                  <a:gd name="connsiteX643" fmla="*/ 129635 w 1048599"/>
                  <a:gd name="connsiteY643" fmla="*/ 815834 h 1046677"/>
                  <a:gd name="connsiteX644" fmla="*/ 120937 w 1048599"/>
                  <a:gd name="connsiteY644" fmla="*/ 805895 h 1046677"/>
                  <a:gd name="connsiteX645" fmla="*/ 120727 w 1048599"/>
                  <a:gd name="connsiteY645" fmla="*/ 807830 h 1046677"/>
                  <a:gd name="connsiteX646" fmla="*/ 120659 w 1048599"/>
                  <a:gd name="connsiteY646" fmla="*/ 808241 h 1046677"/>
                  <a:gd name="connsiteX647" fmla="*/ 119085 w 1048599"/>
                  <a:gd name="connsiteY647" fmla="*/ 802004 h 1046677"/>
                  <a:gd name="connsiteX648" fmla="*/ 120866 w 1048599"/>
                  <a:gd name="connsiteY648" fmla="*/ 805641 h 1046677"/>
                  <a:gd name="connsiteX649" fmla="*/ 119755 w 1048599"/>
                  <a:gd name="connsiteY649" fmla="*/ 800759 h 1046677"/>
                  <a:gd name="connsiteX650" fmla="*/ 119045 w 1048599"/>
                  <a:gd name="connsiteY650" fmla="*/ 802071 h 1046677"/>
                  <a:gd name="connsiteX651" fmla="*/ 118990 w 1048599"/>
                  <a:gd name="connsiteY651" fmla="*/ 799199 h 1046677"/>
                  <a:gd name="connsiteX652" fmla="*/ 102876 w 1048599"/>
                  <a:gd name="connsiteY652" fmla="*/ 776534 h 1046677"/>
                  <a:gd name="connsiteX653" fmla="*/ 112342 w 1048599"/>
                  <a:gd name="connsiteY653" fmla="*/ 788256 h 1046677"/>
                  <a:gd name="connsiteX654" fmla="*/ 108540 w 1048599"/>
                  <a:gd name="connsiteY654" fmla="*/ 765113 h 1046677"/>
                  <a:gd name="connsiteX655" fmla="*/ 91318 w 1048599"/>
                  <a:gd name="connsiteY655" fmla="*/ 743445 h 1046677"/>
                  <a:gd name="connsiteX656" fmla="*/ 95230 w 1048599"/>
                  <a:gd name="connsiteY656" fmla="*/ 749929 h 1046677"/>
                  <a:gd name="connsiteX657" fmla="*/ 83658 w 1048599"/>
                  <a:gd name="connsiteY657" fmla="*/ 737125 h 1046677"/>
                  <a:gd name="connsiteX658" fmla="*/ 87132 w 1048599"/>
                  <a:gd name="connsiteY658" fmla="*/ 744252 h 1046677"/>
                  <a:gd name="connsiteX659" fmla="*/ 80279 w 1048599"/>
                  <a:gd name="connsiteY659" fmla="*/ 753650 h 1046677"/>
                  <a:gd name="connsiteX660" fmla="*/ 89677 w 1048599"/>
                  <a:gd name="connsiteY660" fmla="*/ 757985 h 1046677"/>
                  <a:gd name="connsiteX661" fmla="*/ 102056 w 1048599"/>
                  <a:gd name="connsiteY661" fmla="*/ 783263 h 1046677"/>
                  <a:gd name="connsiteX662" fmla="*/ 97939 w 1048599"/>
                  <a:gd name="connsiteY662" fmla="*/ 784468 h 1046677"/>
                  <a:gd name="connsiteX663" fmla="*/ 80594 w 1048599"/>
                  <a:gd name="connsiteY663" fmla="*/ 758082 h 1046677"/>
                  <a:gd name="connsiteX664" fmla="*/ 77995 w 1048599"/>
                  <a:gd name="connsiteY664" fmla="*/ 766821 h 1046677"/>
                  <a:gd name="connsiteX665" fmla="*/ 57039 w 1048599"/>
                  <a:gd name="connsiteY665" fmla="*/ 743322 h 1046677"/>
                  <a:gd name="connsiteX666" fmla="*/ 66217 w 1048599"/>
                  <a:gd name="connsiteY666" fmla="*/ 748328 h 1046677"/>
                  <a:gd name="connsiteX667" fmla="*/ 44319 w 1048599"/>
                  <a:gd name="connsiteY667" fmla="*/ 727934 h 1046677"/>
                  <a:gd name="connsiteX668" fmla="*/ 40256 w 1048599"/>
                  <a:gd name="connsiteY668" fmla="*/ 698688 h 1046677"/>
                  <a:gd name="connsiteX669" fmla="*/ 26072 w 1048599"/>
                  <a:gd name="connsiteY669" fmla="*/ 676666 h 1046677"/>
                  <a:gd name="connsiteX670" fmla="*/ 41528 w 1048599"/>
                  <a:gd name="connsiteY670" fmla="*/ 695078 h 1046677"/>
                  <a:gd name="connsiteX671" fmla="*/ 40940 w 1048599"/>
                  <a:gd name="connsiteY671" fmla="*/ 692533 h 1046677"/>
                  <a:gd name="connsiteX672" fmla="*/ 42486 w 1048599"/>
                  <a:gd name="connsiteY672" fmla="*/ 693942 h 1046677"/>
                  <a:gd name="connsiteX673" fmla="*/ 34675 w 1048599"/>
                  <a:gd name="connsiteY673" fmla="*/ 675818 h 1046677"/>
                  <a:gd name="connsiteX674" fmla="*/ 37179 w 1048599"/>
                  <a:gd name="connsiteY674" fmla="*/ 669855 h 1046677"/>
                  <a:gd name="connsiteX675" fmla="*/ 67011 w 1048599"/>
                  <a:gd name="connsiteY675" fmla="*/ 720876 h 1046677"/>
                  <a:gd name="connsiteX676" fmla="*/ 73139 w 1048599"/>
                  <a:gd name="connsiteY676" fmla="*/ 739026 h 1046677"/>
                  <a:gd name="connsiteX677" fmla="*/ 83946 w 1048599"/>
                  <a:gd name="connsiteY677" fmla="*/ 729767 h 1046677"/>
                  <a:gd name="connsiteX678" fmla="*/ 69086 w 1048599"/>
                  <a:gd name="connsiteY678" fmla="*/ 718856 h 1046677"/>
                  <a:gd name="connsiteX679" fmla="*/ 64519 w 1048599"/>
                  <a:gd name="connsiteY679" fmla="*/ 710976 h 1046677"/>
                  <a:gd name="connsiteX680" fmla="*/ 65480 w 1048599"/>
                  <a:gd name="connsiteY680" fmla="*/ 716102 h 1046677"/>
                  <a:gd name="connsiteX681" fmla="*/ 63210 w 1048599"/>
                  <a:gd name="connsiteY681" fmla="*/ 708190 h 1046677"/>
                  <a:gd name="connsiteX682" fmla="*/ 49216 w 1048599"/>
                  <a:gd name="connsiteY682" fmla="*/ 678362 h 1046677"/>
                  <a:gd name="connsiteX683" fmla="*/ 45740 w 1048599"/>
                  <a:gd name="connsiteY683" fmla="*/ 681947 h 1046677"/>
                  <a:gd name="connsiteX684" fmla="*/ 28205 w 1048599"/>
                  <a:gd name="connsiteY684" fmla="*/ 646328 h 1046677"/>
                  <a:gd name="connsiteX685" fmla="*/ 28793 w 1048599"/>
                  <a:gd name="connsiteY685" fmla="*/ 635918 h 1046677"/>
                  <a:gd name="connsiteX686" fmla="*/ 34648 w 1048599"/>
                  <a:gd name="connsiteY686" fmla="*/ 642511 h 1046677"/>
                  <a:gd name="connsiteX687" fmla="*/ 38109 w 1048599"/>
                  <a:gd name="connsiteY687" fmla="*/ 624209 h 1046677"/>
                  <a:gd name="connsiteX688" fmla="*/ 29204 w 1048599"/>
                  <a:gd name="connsiteY688" fmla="*/ 587920 h 1046677"/>
                  <a:gd name="connsiteX689" fmla="*/ 11299 w 1048599"/>
                  <a:gd name="connsiteY689" fmla="*/ 542383 h 1046677"/>
                  <a:gd name="connsiteX690" fmla="*/ 22378 w 1048599"/>
                  <a:gd name="connsiteY690" fmla="*/ 549360 h 1046677"/>
                  <a:gd name="connsiteX691" fmla="*/ 18192 w 1048599"/>
                  <a:gd name="connsiteY691" fmla="*/ 523726 h 1046677"/>
                  <a:gd name="connsiteX692" fmla="*/ 10710 w 1048599"/>
                  <a:gd name="connsiteY692" fmla="*/ 508995 h 1046677"/>
                  <a:gd name="connsiteX693" fmla="*/ 2681 w 1048599"/>
                  <a:gd name="connsiteY693" fmla="*/ 509746 h 1046677"/>
                  <a:gd name="connsiteX694" fmla="*/ 4965 w 1048599"/>
                  <a:gd name="connsiteY694" fmla="*/ 498775 h 1046677"/>
                  <a:gd name="connsiteX695" fmla="*/ 8056 w 1048599"/>
                  <a:gd name="connsiteY695" fmla="*/ 510349 h 1046677"/>
                  <a:gd name="connsiteX696" fmla="*/ 12037 w 1048599"/>
                  <a:gd name="connsiteY696" fmla="*/ 490473 h 1046677"/>
                  <a:gd name="connsiteX697" fmla="*/ 15566 w 1048599"/>
                  <a:gd name="connsiteY697" fmla="*/ 495329 h 1046677"/>
                  <a:gd name="connsiteX698" fmla="*/ 18930 w 1048599"/>
                  <a:gd name="connsiteY698" fmla="*/ 477642 h 1046677"/>
                  <a:gd name="connsiteX699" fmla="*/ 15675 w 1048599"/>
                  <a:gd name="connsiteY699" fmla="*/ 470133 h 1046677"/>
                  <a:gd name="connsiteX700" fmla="*/ 12899 w 1048599"/>
                  <a:gd name="connsiteY700" fmla="*/ 462569 h 1046677"/>
                  <a:gd name="connsiteX701" fmla="*/ 13404 w 1048599"/>
                  <a:gd name="connsiteY701" fmla="*/ 434158 h 1046677"/>
                  <a:gd name="connsiteX702" fmla="*/ 9452 w 1048599"/>
                  <a:gd name="connsiteY702" fmla="*/ 443474 h 1046677"/>
                  <a:gd name="connsiteX703" fmla="*/ 12953 w 1048599"/>
                  <a:gd name="connsiteY703" fmla="*/ 431162 h 1046677"/>
                  <a:gd name="connsiteX704" fmla="*/ 7469 w 1048599"/>
                  <a:gd name="connsiteY704" fmla="*/ 423420 h 1046677"/>
                  <a:gd name="connsiteX705" fmla="*/ 21119 w 1048599"/>
                  <a:gd name="connsiteY705" fmla="*/ 412806 h 1046677"/>
                  <a:gd name="connsiteX706" fmla="*/ 21722 w 1048599"/>
                  <a:gd name="connsiteY706" fmla="*/ 429768 h 1046677"/>
                  <a:gd name="connsiteX707" fmla="*/ 32856 w 1048599"/>
                  <a:gd name="connsiteY707" fmla="*/ 411260 h 1046677"/>
                  <a:gd name="connsiteX708" fmla="*/ 33649 w 1048599"/>
                  <a:gd name="connsiteY708" fmla="*/ 400728 h 1046677"/>
                  <a:gd name="connsiteX709" fmla="*/ 14130 w 1048599"/>
                  <a:gd name="connsiteY709" fmla="*/ 405584 h 1046677"/>
                  <a:gd name="connsiteX710" fmla="*/ 34141 w 1048599"/>
                  <a:gd name="connsiteY710" fmla="*/ 385558 h 1046677"/>
                  <a:gd name="connsiteX711" fmla="*/ 39954 w 1048599"/>
                  <a:gd name="connsiteY711" fmla="*/ 387269 h 1046677"/>
                  <a:gd name="connsiteX712" fmla="*/ 40612 w 1048599"/>
                  <a:gd name="connsiteY712" fmla="*/ 361170 h 1046677"/>
                  <a:gd name="connsiteX713" fmla="*/ 46275 w 1048599"/>
                  <a:gd name="connsiteY713" fmla="*/ 335741 h 1046677"/>
                  <a:gd name="connsiteX714" fmla="*/ 48162 w 1048599"/>
                  <a:gd name="connsiteY714" fmla="*/ 341458 h 1046677"/>
                  <a:gd name="connsiteX715" fmla="*/ 54755 w 1048599"/>
                  <a:gd name="connsiteY715" fmla="*/ 319805 h 1046677"/>
                  <a:gd name="connsiteX716" fmla="*/ 50488 w 1048599"/>
                  <a:gd name="connsiteY716" fmla="*/ 320257 h 1046677"/>
                  <a:gd name="connsiteX717" fmla="*/ 142010 w 1048599"/>
                  <a:gd name="connsiteY717" fmla="*/ 173445 h 1046677"/>
                  <a:gd name="connsiteX718" fmla="*/ 168300 w 1048599"/>
                  <a:gd name="connsiteY718" fmla="*/ 154445 h 1046677"/>
                  <a:gd name="connsiteX719" fmla="*/ 162227 w 1048599"/>
                  <a:gd name="connsiteY719" fmla="*/ 155785 h 1046677"/>
                  <a:gd name="connsiteX720" fmla="*/ 179819 w 1048599"/>
                  <a:gd name="connsiteY720" fmla="*/ 133749 h 1046677"/>
                  <a:gd name="connsiteX721" fmla="*/ 197779 w 1048599"/>
                  <a:gd name="connsiteY721" fmla="*/ 120125 h 1046677"/>
                  <a:gd name="connsiteX722" fmla="*/ 189926 w 1048599"/>
                  <a:gd name="connsiteY722" fmla="*/ 132642 h 1046677"/>
                  <a:gd name="connsiteX723" fmla="*/ 197915 w 1048599"/>
                  <a:gd name="connsiteY723" fmla="*/ 138782 h 1046677"/>
                  <a:gd name="connsiteX724" fmla="*/ 242932 w 1048599"/>
                  <a:gd name="connsiteY724" fmla="*/ 85340 h 1046677"/>
                  <a:gd name="connsiteX725" fmla="*/ 267279 w 1048599"/>
                  <a:gd name="connsiteY725" fmla="*/ 72345 h 1046677"/>
                  <a:gd name="connsiteX726" fmla="*/ 265282 w 1048599"/>
                  <a:gd name="connsiteY726" fmla="*/ 76313 h 1046677"/>
                  <a:gd name="connsiteX727" fmla="*/ 272532 w 1048599"/>
                  <a:gd name="connsiteY727" fmla="*/ 66846 h 1046677"/>
                  <a:gd name="connsiteX728" fmla="*/ 278563 w 1048599"/>
                  <a:gd name="connsiteY728" fmla="*/ 74028 h 1046677"/>
                  <a:gd name="connsiteX729" fmla="*/ 302912 w 1048599"/>
                  <a:gd name="connsiteY729" fmla="*/ 54345 h 1046677"/>
                  <a:gd name="connsiteX730" fmla="*/ 330255 w 1048599"/>
                  <a:gd name="connsiteY730" fmla="*/ 37001 h 1046677"/>
                  <a:gd name="connsiteX731" fmla="*/ 346149 w 1048599"/>
                  <a:gd name="connsiteY731" fmla="*/ 38847 h 1046677"/>
                  <a:gd name="connsiteX732" fmla="*/ 400850 w 1048599"/>
                  <a:gd name="connsiteY732" fmla="*/ 16702 h 1046677"/>
                  <a:gd name="connsiteX733" fmla="*/ 429165 w 1048599"/>
                  <a:gd name="connsiteY733" fmla="*/ 8933 h 1046677"/>
                  <a:gd name="connsiteX734" fmla="*/ 460516 w 1048599"/>
                  <a:gd name="connsiteY734" fmla="*/ 5813 h 1046677"/>
                  <a:gd name="connsiteX735" fmla="*/ 471965 w 1048599"/>
                  <a:gd name="connsiteY735" fmla="*/ 9233 h 104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</a:cxnLst>
                <a:rect l="l" t="t" r="r" b="b"/>
                <a:pathLst>
                  <a:path w="1048599" h="1046677">
                    <a:moveTo>
                      <a:pt x="348338" y="940580"/>
                    </a:moveTo>
                    <a:cubicBezTo>
                      <a:pt x="359103" y="944985"/>
                      <a:pt x="362646" y="941237"/>
                      <a:pt x="374696" y="946490"/>
                    </a:cubicBezTo>
                    <a:lnTo>
                      <a:pt x="361688" y="948048"/>
                    </a:lnTo>
                    <a:lnTo>
                      <a:pt x="365067" y="947146"/>
                    </a:lnTo>
                    <a:cubicBezTo>
                      <a:pt x="359759" y="943836"/>
                      <a:pt x="352059" y="944369"/>
                      <a:pt x="348338" y="940580"/>
                    </a:cubicBezTo>
                    <a:close/>
                    <a:moveTo>
                      <a:pt x="864227" y="938297"/>
                    </a:moveTo>
                    <a:lnTo>
                      <a:pt x="872584" y="939022"/>
                    </a:lnTo>
                    <a:lnTo>
                      <a:pt x="872926" y="938571"/>
                    </a:lnTo>
                    <a:cubicBezTo>
                      <a:pt x="872994" y="938776"/>
                      <a:pt x="873104" y="938913"/>
                      <a:pt x="873226" y="939063"/>
                    </a:cubicBezTo>
                    <a:lnTo>
                      <a:pt x="872590" y="939022"/>
                    </a:lnTo>
                    <a:lnTo>
                      <a:pt x="872597" y="939023"/>
                    </a:lnTo>
                    <a:cubicBezTo>
                      <a:pt x="870600" y="941580"/>
                      <a:pt x="868357" y="944247"/>
                      <a:pt x="864923" y="946859"/>
                    </a:cubicBezTo>
                    <a:cubicBezTo>
                      <a:pt x="872966" y="934220"/>
                      <a:pt x="852708" y="956667"/>
                      <a:pt x="856881" y="946094"/>
                    </a:cubicBezTo>
                    <a:cubicBezTo>
                      <a:pt x="860751" y="944083"/>
                      <a:pt x="864336" y="944343"/>
                      <a:pt x="867537" y="940978"/>
                    </a:cubicBezTo>
                    <a:cubicBezTo>
                      <a:pt x="869902" y="936396"/>
                      <a:pt x="858823" y="945068"/>
                      <a:pt x="864227" y="938297"/>
                    </a:cubicBezTo>
                    <a:close/>
                    <a:moveTo>
                      <a:pt x="348132" y="932525"/>
                    </a:moveTo>
                    <a:cubicBezTo>
                      <a:pt x="348585" y="934070"/>
                      <a:pt x="351128" y="934741"/>
                      <a:pt x="352415" y="935068"/>
                    </a:cubicBezTo>
                    <a:lnTo>
                      <a:pt x="346286" y="937846"/>
                    </a:lnTo>
                    <a:cubicBezTo>
                      <a:pt x="345520" y="935466"/>
                      <a:pt x="344782" y="933139"/>
                      <a:pt x="348132" y="932525"/>
                    </a:cubicBezTo>
                    <a:close/>
                    <a:moveTo>
                      <a:pt x="198640" y="926929"/>
                    </a:moveTo>
                    <a:cubicBezTo>
                      <a:pt x="200514" y="923346"/>
                      <a:pt x="205273" y="931744"/>
                      <a:pt x="209528" y="933687"/>
                    </a:cubicBezTo>
                    <a:lnTo>
                      <a:pt x="210281" y="938037"/>
                    </a:lnTo>
                    <a:cubicBezTo>
                      <a:pt x="209705" y="934425"/>
                      <a:pt x="202250" y="928763"/>
                      <a:pt x="198640" y="926929"/>
                    </a:cubicBezTo>
                    <a:close/>
                    <a:moveTo>
                      <a:pt x="316563" y="921184"/>
                    </a:moveTo>
                    <a:cubicBezTo>
                      <a:pt x="320324" y="923551"/>
                      <a:pt x="325632" y="924549"/>
                      <a:pt x="330172" y="927941"/>
                    </a:cubicBezTo>
                    <a:lnTo>
                      <a:pt x="323074" y="928310"/>
                    </a:lnTo>
                    <a:cubicBezTo>
                      <a:pt x="318737" y="922457"/>
                      <a:pt x="310735" y="924864"/>
                      <a:pt x="316563" y="921184"/>
                    </a:cubicBezTo>
                    <a:close/>
                    <a:moveTo>
                      <a:pt x="172418" y="905317"/>
                    </a:moveTo>
                    <a:lnTo>
                      <a:pt x="181445" y="911076"/>
                    </a:lnTo>
                    <a:lnTo>
                      <a:pt x="182799" y="912745"/>
                    </a:lnTo>
                    <a:close/>
                    <a:moveTo>
                      <a:pt x="170652" y="898368"/>
                    </a:moveTo>
                    <a:lnTo>
                      <a:pt x="182251" y="906575"/>
                    </a:lnTo>
                    <a:lnTo>
                      <a:pt x="169545" y="900173"/>
                    </a:lnTo>
                    <a:close/>
                    <a:moveTo>
                      <a:pt x="164168" y="888738"/>
                    </a:moveTo>
                    <a:cubicBezTo>
                      <a:pt x="164168" y="888738"/>
                      <a:pt x="166481" y="890667"/>
                      <a:pt x="169025" y="892336"/>
                    </a:cubicBezTo>
                    <a:cubicBezTo>
                      <a:pt x="171583" y="893977"/>
                      <a:pt x="174155" y="895619"/>
                      <a:pt x="174155" y="895619"/>
                    </a:cubicBezTo>
                    <a:lnTo>
                      <a:pt x="178121" y="899776"/>
                    </a:lnTo>
                    <a:cubicBezTo>
                      <a:pt x="178121" y="899776"/>
                      <a:pt x="163854" y="889080"/>
                      <a:pt x="164168" y="888738"/>
                    </a:cubicBezTo>
                    <a:close/>
                    <a:moveTo>
                      <a:pt x="89826" y="812959"/>
                    </a:moveTo>
                    <a:cubicBezTo>
                      <a:pt x="89826" y="812959"/>
                      <a:pt x="93602" y="814423"/>
                      <a:pt x="97390" y="815886"/>
                    </a:cubicBezTo>
                    <a:cubicBezTo>
                      <a:pt x="101069" y="817391"/>
                      <a:pt x="105214" y="818498"/>
                      <a:pt x="105214" y="818498"/>
                    </a:cubicBezTo>
                    <a:cubicBezTo>
                      <a:pt x="103163" y="829237"/>
                      <a:pt x="116594" y="829715"/>
                      <a:pt x="127401" y="840809"/>
                    </a:cubicBezTo>
                    <a:cubicBezTo>
                      <a:pt x="122749" y="839331"/>
                      <a:pt x="119659" y="846130"/>
                      <a:pt x="119344" y="849727"/>
                    </a:cubicBezTo>
                    <a:cubicBezTo>
                      <a:pt x="113504" y="847155"/>
                      <a:pt x="106897" y="838893"/>
                      <a:pt x="103039" y="829428"/>
                    </a:cubicBezTo>
                    <a:cubicBezTo>
                      <a:pt x="102218" y="825735"/>
                      <a:pt x="106295" y="829728"/>
                      <a:pt x="105419" y="824722"/>
                    </a:cubicBezTo>
                    <a:cubicBezTo>
                      <a:pt x="100809" y="817309"/>
                      <a:pt x="95092" y="824749"/>
                      <a:pt x="89826" y="812959"/>
                    </a:cubicBezTo>
                    <a:close/>
                    <a:moveTo>
                      <a:pt x="120657" y="808253"/>
                    </a:moveTo>
                    <a:cubicBezTo>
                      <a:pt x="121942" y="810866"/>
                      <a:pt x="123611" y="813438"/>
                      <a:pt x="125198" y="814819"/>
                    </a:cubicBezTo>
                    <a:cubicBezTo>
                      <a:pt x="115309" y="808759"/>
                      <a:pt x="116184" y="819756"/>
                      <a:pt x="109290" y="817035"/>
                    </a:cubicBezTo>
                    <a:cubicBezTo>
                      <a:pt x="106021" y="810428"/>
                      <a:pt x="107553" y="810838"/>
                      <a:pt x="108949" y="808335"/>
                    </a:cubicBezTo>
                    <a:lnTo>
                      <a:pt x="109509" y="810222"/>
                    </a:lnTo>
                    <a:cubicBezTo>
                      <a:pt x="114829" y="812371"/>
                      <a:pt x="120384" y="813710"/>
                      <a:pt x="120657" y="808253"/>
                    </a:cubicBezTo>
                    <a:close/>
                    <a:moveTo>
                      <a:pt x="134843" y="799610"/>
                    </a:moveTo>
                    <a:cubicBezTo>
                      <a:pt x="132176" y="800553"/>
                      <a:pt x="127868" y="799692"/>
                      <a:pt x="127388" y="802468"/>
                    </a:cubicBezTo>
                    <a:cubicBezTo>
                      <a:pt x="127224" y="802140"/>
                      <a:pt x="127033" y="801744"/>
                      <a:pt x="126855" y="801388"/>
                    </a:cubicBezTo>
                    <a:cubicBezTo>
                      <a:pt x="126732" y="802755"/>
                      <a:pt x="126636" y="803905"/>
                      <a:pt x="125652" y="803576"/>
                    </a:cubicBezTo>
                    <a:lnTo>
                      <a:pt x="130543" y="810755"/>
                    </a:lnTo>
                    <a:lnTo>
                      <a:pt x="130945" y="811345"/>
                    </a:lnTo>
                    <a:cubicBezTo>
                      <a:pt x="138824" y="807161"/>
                      <a:pt x="144186" y="811974"/>
                      <a:pt x="134843" y="799610"/>
                    </a:cubicBezTo>
                    <a:close/>
                    <a:moveTo>
                      <a:pt x="84109" y="796039"/>
                    </a:moveTo>
                    <a:cubicBezTo>
                      <a:pt x="85627" y="799253"/>
                      <a:pt x="87434" y="805121"/>
                      <a:pt x="91386" y="807119"/>
                    </a:cubicBezTo>
                    <a:cubicBezTo>
                      <a:pt x="88048" y="807119"/>
                      <a:pt x="82249" y="799186"/>
                      <a:pt x="84109" y="796039"/>
                    </a:cubicBezTo>
                    <a:close/>
                    <a:moveTo>
                      <a:pt x="104094" y="788214"/>
                    </a:moveTo>
                    <a:cubicBezTo>
                      <a:pt x="106897" y="792017"/>
                      <a:pt x="119113" y="796120"/>
                      <a:pt x="114203" y="801893"/>
                    </a:cubicBezTo>
                    <a:cubicBezTo>
                      <a:pt x="111083" y="798801"/>
                      <a:pt x="107404" y="793822"/>
                      <a:pt x="105543" y="796941"/>
                    </a:cubicBezTo>
                    <a:close/>
                    <a:moveTo>
                      <a:pt x="82195" y="782101"/>
                    </a:moveTo>
                    <a:cubicBezTo>
                      <a:pt x="83317" y="780240"/>
                      <a:pt x="87447" y="784782"/>
                      <a:pt x="89910" y="789214"/>
                    </a:cubicBezTo>
                    <a:lnTo>
                      <a:pt x="91059" y="793071"/>
                    </a:lnTo>
                    <a:close/>
                    <a:moveTo>
                      <a:pt x="98691" y="756932"/>
                    </a:moveTo>
                    <a:cubicBezTo>
                      <a:pt x="101249" y="765618"/>
                      <a:pt x="110961" y="769202"/>
                      <a:pt x="108307" y="775917"/>
                    </a:cubicBezTo>
                    <a:cubicBezTo>
                      <a:pt x="101522" y="765440"/>
                      <a:pt x="102521" y="766219"/>
                      <a:pt x="98691" y="756932"/>
                    </a:cubicBezTo>
                    <a:close/>
                    <a:moveTo>
                      <a:pt x="89895" y="750052"/>
                    </a:moveTo>
                    <a:cubicBezTo>
                      <a:pt x="89895" y="750052"/>
                      <a:pt x="92617" y="755879"/>
                      <a:pt x="95325" y="761693"/>
                    </a:cubicBezTo>
                    <a:cubicBezTo>
                      <a:pt x="98580" y="767219"/>
                      <a:pt x="101823" y="772758"/>
                      <a:pt x="101823" y="772758"/>
                    </a:cubicBezTo>
                    <a:cubicBezTo>
                      <a:pt x="99245" y="772170"/>
                      <a:pt x="97730" y="768836"/>
                      <a:pt x="96358" y="765413"/>
                    </a:cubicBezTo>
                    <a:lnTo>
                      <a:pt x="91782" y="757581"/>
                    </a:lnTo>
                    <a:lnTo>
                      <a:pt x="92126" y="758942"/>
                    </a:lnTo>
                    <a:lnTo>
                      <a:pt x="89690" y="757916"/>
                    </a:lnTo>
                    <a:cubicBezTo>
                      <a:pt x="89690" y="757766"/>
                      <a:pt x="89678" y="757629"/>
                      <a:pt x="89678" y="757547"/>
                    </a:cubicBezTo>
                    <a:lnTo>
                      <a:pt x="91755" y="757533"/>
                    </a:lnTo>
                    <a:close/>
                    <a:moveTo>
                      <a:pt x="33977" y="705705"/>
                    </a:moveTo>
                    <a:cubicBezTo>
                      <a:pt x="36042" y="710137"/>
                      <a:pt x="37106" y="710045"/>
                      <a:pt x="37861" y="708896"/>
                    </a:cubicBezTo>
                    <a:lnTo>
                      <a:pt x="39328" y="706629"/>
                    </a:lnTo>
                    <a:lnTo>
                      <a:pt x="39744" y="712129"/>
                    </a:lnTo>
                    <a:cubicBezTo>
                      <a:pt x="37738" y="712185"/>
                      <a:pt x="34647" y="709521"/>
                      <a:pt x="33977" y="705705"/>
                    </a:cubicBezTo>
                    <a:close/>
                    <a:moveTo>
                      <a:pt x="38996" y="702231"/>
                    </a:moveTo>
                    <a:lnTo>
                      <a:pt x="39899" y="705747"/>
                    </a:lnTo>
                    <a:lnTo>
                      <a:pt x="39328" y="706629"/>
                    </a:lnTo>
                    <a:close/>
                    <a:moveTo>
                      <a:pt x="19589" y="656107"/>
                    </a:moveTo>
                    <a:lnTo>
                      <a:pt x="25484" y="662824"/>
                    </a:lnTo>
                    <a:cubicBezTo>
                      <a:pt x="24471" y="669977"/>
                      <a:pt x="21777" y="658282"/>
                      <a:pt x="19589" y="656107"/>
                    </a:cubicBezTo>
                    <a:close/>
                    <a:moveTo>
                      <a:pt x="19122" y="632429"/>
                    </a:moveTo>
                    <a:lnTo>
                      <a:pt x="21243" y="642523"/>
                    </a:lnTo>
                    <a:lnTo>
                      <a:pt x="18535" y="640951"/>
                    </a:lnTo>
                    <a:close/>
                    <a:moveTo>
                      <a:pt x="14635" y="592926"/>
                    </a:moveTo>
                    <a:cubicBezTo>
                      <a:pt x="14881" y="618791"/>
                      <a:pt x="28834" y="602200"/>
                      <a:pt x="30488" y="630568"/>
                    </a:cubicBezTo>
                    <a:cubicBezTo>
                      <a:pt x="22446" y="601557"/>
                      <a:pt x="20243" y="635083"/>
                      <a:pt x="12405" y="609395"/>
                    </a:cubicBezTo>
                    <a:cubicBezTo>
                      <a:pt x="15422" y="606215"/>
                      <a:pt x="14136" y="601601"/>
                      <a:pt x="12156" y="596569"/>
                    </a:cubicBezTo>
                    <a:lnTo>
                      <a:pt x="11410" y="593977"/>
                    </a:lnTo>
                    <a:lnTo>
                      <a:pt x="12859" y="597078"/>
                    </a:lnTo>
                    <a:cubicBezTo>
                      <a:pt x="13442" y="597263"/>
                      <a:pt x="14033" y="596140"/>
                      <a:pt x="14635" y="592926"/>
                    </a:cubicBezTo>
                    <a:close/>
                    <a:moveTo>
                      <a:pt x="1042973" y="589694"/>
                    </a:moveTo>
                    <a:cubicBezTo>
                      <a:pt x="1043507" y="589848"/>
                      <a:pt x="1043911" y="590878"/>
                      <a:pt x="1044045" y="593405"/>
                    </a:cubicBezTo>
                    <a:cubicBezTo>
                      <a:pt x="1042089" y="595170"/>
                      <a:pt x="1040133" y="596893"/>
                      <a:pt x="1038546" y="595102"/>
                    </a:cubicBezTo>
                    <a:cubicBezTo>
                      <a:pt x="1038617" y="596640"/>
                      <a:pt x="1041374" y="589230"/>
                      <a:pt x="1042973" y="589694"/>
                    </a:cubicBezTo>
                    <a:close/>
                    <a:moveTo>
                      <a:pt x="7741" y="581230"/>
                    </a:moveTo>
                    <a:lnTo>
                      <a:pt x="11410" y="593977"/>
                    </a:lnTo>
                    <a:lnTo>
                      <a:pt x="11131" y="593382"/>
                    </a:lnTo>
                    <a:cubicBezTo>
                      <a:pt x="9991" y="589345"/>
                      <a:pt x="8869" y="583206"/>
                      <a:pt x="7741" y="581230"/>
                    </a:cubicBezTo>
                    <a:close/>
                    <a:moveTo>
                      <a:pt x="18671" y="575514"/>
                    </a:moveTo>
                    <a:cubicBezTo>
                      <a:pt x="23103" y="579658"/>
                      <a:pt x="19149" y="586019"/>
                      <a:pt x="19286" y="589492"/>
                    </a:cubicBezTo>
                    <a:cubicBezTo>
                      <a:pt x="16441" y="586155"/>
                      <a:pt x="14990" y="574351"/>
                      <a:pt x="18671" y="575514"/>
                    </a:cubicBezTo>
                    <a:close/>
                    <a:moveTo>
                      <a:pt x="7261" y="534079"/>
                    </a:moveTo>
                    <a:cubicBezTo>
                      <a:pt x="7754" y="533605"/>
                      <a:pt x="8330" y="534141"/>
                      <a:pt x="9178" y="536692"/>
                    </a:cubicBezTo>
                    <a:lnTo>
                      <a:pt x="3803" y="546815"/>
                    </a:lnTo>
                    <a:lnTo>
                      <a:pt x="0" y="538553"/>
                    </a:lnTo>
                    <a:cubicBezTo>
                      <a:pt x="5058" y="546021"/>
                      <a:pt x="5784" y="535501"/>
                      <a:pt x="7261" y="534079"/>
                    </a:cubicBezTo>
                    <a:close/>
                    <a:moveTo>
                      <a:pt x="561" y="522509"/>
                    </a:moveTo>
                    <a:lnTo>
                      <a:pt x="2640" y="523096"/>
                    </a:lnTo>
                    <a:cubicBezTo>
                      <a:pt x="1586" y="523630"/>
                      <a:pt x="1381" y="525121"/>
                      <a:pt x="1573" y="526530"/>
                    </a:cubicBezTo>
                    <a:cubicBezTo>
                      <a:pt x="1230" y="524985"/>
                      <a:pt x="902" y="523356"/>
                      <a:pt x="561" y="522509"/>
                    </a:cubicBezTo>
                    <a:close/>
                    <a:moveTo>
                      <a:pt x="1036521" y="514191"/>
                    </a:moveTo>
                    <a:cubicBezTo>
                      <a:pt x="1037466" y="519895"/>
                      <a:pt x="1040762" y="526105"/>
                      <a:pt x="1035879" y="521468"/>
                    </a:cubicBezTo>
                    <a:close/>
                    <a:moveTo>
                      <a:pt x="10984" y="479503"/>
                    </a:moveTo>
                    <a:lnTo>
                      <a:pt x="5827" y="485097"/>
                    </a:lnTo>
                    <a:lnTo>
                      <a:pt x="9013" y="480365"/>
                    </a:lnTo>
                    <a:close/>
                    <a:moveTo>
                      <a:pt x="1032295" y="474674"/>
                    </a:moveTo>
                    <a:lnTo>
                      <a:pt x="1037766" y="483948"/>
                    </a:lnTo>
                    <a:lnTo>
                      <a:pt x="1034496" y="482799"/>
                    </a:lnTo>
                    <a:close/>
                    <a:moveTo>
                      <a:pt x="1029012" y="473688"/>
                    </a:moveTo>
                    <a:lnTo>
                      <a:pt x="1033020" y="488434"/>
                    </a:lnTo>
                    <a:lnTo>
                      <a:pt x="1031911" y="489897"/>
                    </a:lnTo>
                    <a:close/>
                    <a:moveTo>
                      <a:pt x="1037000" y="465865"/>
                    </a:moveTo>
                    <a:cubicBezTo>
                      <a:pt x="1044413" y="467780"/>
                      <a:pt x="1046178" y="485439"/>
                      <a:pt x="1043443" y="496916"/>
                    </a:cubicBezTo>
                    <a:cubicBezTo>
                      <a:pt x="1037041" y="490281"/>
                      <a:pt x="1042225" y="476576"/>
                      <a:pt x="1037000" y="465865"/>
                    </a:cubicBezTo>
                    <a:close/>
                    <a:moveTo>
                      <a:pt x="8399" y="459614"/>
                    </a:moveTo>
                    <a:cubicBezTo>
                      <a:pt x="8768" y="465796"/>
                      <a:pt x="11395" y="461461"/>
                      <a:pt x="10684" y="469817"/>
                    </a:cubicBezTo>
                    <a:cubicBezTo>
                      <a:pt x="6745" y="471486"/>
                      <a:pt x="5718" y="466918"/>
                      <a:pt x="8399" y="459614"/>
                    </a:cubicBezTo>
                    <a:close/>
                    <a:moveTo>
                      <a:pt x="1033594" y="428221"/>
                    </a:moveTo>
                    <a:cubicBezTo>
                      <a:pt x="1037082" y="435443"/>
                      <a:pt x="1040707" y="420452"/>
                      <a:pt x="1040954" y="435498"/>
                    </a:cubicBezTo>
                    <a:cubicBezTo>
                      <a:pt x="1034155" y="433775"/>
                      <a:pt x="1042280" y="459559"/>
                      <a:pt x="1038409" y="461461"/>
                    </a:cubicBezTo>
                    <a:cubicBezTo>
                      <a:pt x="1037205" y="443979"/>
                      <a:pt x="1029587" y="454265"/>
                      <a:pt x="1027480" y="440655"/>
                    </a:cubicBezTo>
                    <a:cubicBezTo>
                      <a:pt x="1029327" y="433296"/>
                      <a:pt x="1033430" y="450175"/>
                      <a:pt x="1036166" y="439150"/>
                    </a:cubicBezTo>
                    <a:close/>
                    <a:moveTo>
                      <a:pt x="1008863" y="395885"/>
                    </a:moveTo>
                    <a:cubicBezTo>
                      <a:pt x="1013609" y="410767"/>
                      <a:pt x="1014430" y="418140"/>
                      <a:pt x="1020133" y="429425"/>
                    </a:cubicBezTo>
                    <a:cubicBezTo>
                      <a:pt x="1015181" y="426991"/>
                      <a:pt x="1011913" y="426880"/>
                      <a:pt x="1005525" y="414666"/>
                    </a:cubicBezTo>
                    <a:lnTo>
                      <a:pt x="1006100" y="406308"/>
                    </a:lnTo>
                    <a:lnTo>
                      <a:pt x="1007959" y="409988"/>
                    </a:lnTo>
                    <a:close/>
                    <a:moveTo>
                      <a:pt x="39497" y="394598"/>
                    </a:moveTo>
                    <a:cubicBezTo>
                      <a:pt x="38875" y="392708"/>
                      <a:pt x="37767" y="392240"/>
                      <a:pt x="35852" y="395680"/>
                    </a:cubicBezTo>
                    <a:cubicBezTo>
                      <a:pt x="37233" y="399770"/>
                      <a:pt x="31502" y="405693"/>
                      <a:pt x="34250" y="409482"/>
                    </a:cubicBezTo>
                    <a:cubicBezTo>
                      <a:pt x="34005" y="409878"/>
                      <a:pt x="33923" y="409920"/>
                      <a:pt x="33759" y="410152"/>
                    </a:cubicBezTo>
                    <a:cubicBezTo>
                      <a:pt x="37028" y="406335"/>
                      <a:pt x="39763" y="403272"/>
                      <a:pt x="40229" y="402042"/>
                    </a:cubicBezTo>
                    <a:cubicBezTo>
                      <a:pt x="40256" y="399798"/>
                      <a:pt x="40119" y="396487"/>
                      <a:pt x="39497" y="394598"/>
                    </a:cubicBezTo>
                    <a:close/>
                    <a:moveTo>
                      <a:pt x="1034114" y="386831"/>
                    </a:moveTo>
                    <a:lnTo>
                      <a:pt x="1037219" y="388198"/>
                    </a:lnTo>
                    <a:cubicBezTo>
                      <a:pt x="1037479" y="390360"/>
                      <a:pt x="1035508" y="394573"/>
                      <a:pt x="1034728" y="396242"/>
                    </a:cubicBezTo>
                    <a:close/>
                    <a:moveTo>
                      <a:pt x="965079" y="300874"/>
                    </a:moveTo>
                    <a:cubicBezTo>
                      <a:pt x="968513" y="300560"/>
                      <a:pt x="972301" y="307754"/>
                      <a:pt x="972779" y="314169"/>
                    </a:cubicBezTo>
                    <a:lnTo>
                      <a:pt x="967240" y="309463"/>
                    </a:lnTo>
                    <a:cubicBezTo>
                      <a:pt x="964354" y="303472"/>
                      <a:pt x="970125" y="307275"/>
                      <a:pt x="965079" y="300874"/>
                    </a:cubicBezTo>
                    <a:close/>
                    <a:moveTo>
                      <a:pt x="922729" y="242179"/>
                    </a:moveTo>
                    <a:cubicBezTo>
                      <a:pt x="927106" y="242301"/>
                      <a:pt x="928597" y="252629"/>
                      <a:pt x="932207" y="258073"/>
                    </a:cubicBezTo>
                    <a:cubicBezTo>
                      <a:pt x="928733" y="250837"/>
                      <a:pt x="920977" y="248320"/>
                      <a:pt x="922729" y="242179"/>
                    </a:cubicBezTo>
                    <a:close/>
                    <a:moveTo>
                      <a:pt x="978647" y="235434"/>
                    </a:moveTo>
                    <a:cubicBezTo>
                      <a:pt x="983243" y="235052"/>
                      <a:pt x="988139" y="251028"/>
                      <a:pt x="983844" y="248483"/>
                    </a:cubicBezTo>
                    <a:close/>
                    <a:moveTo>
                      <a:pt x="910815" y="227270"/>
                    </a:moveTo>
                    <a:cubicBezTo>
                      <a:pt x="917735" y="236968"/>
                      <a:pt x="917750" y="221812"/>
                      <a:pt x="920349" y="230717"/>
                    </a:cubicBezTo>
                    <a:lnTo>
                      <a:pt x="914863" y="230744"/>
                    </a:lnTo>
                    <a:cubicBezTo>
                      <a:pt x="920909" y="237802"/>
                      <a:pt x="919419" y="242179"/>
                      <a:pt x="918092" y="244819"/>
                    </a:cubicBezTo>
                    <a:cubicBezTo>
                      <a:pt x="913167" y="238733"/>
                      <a:pt x="913618" y="233480"/>
                      <a:pt x="910815" y="227270"/>
                    </a:cubicBezTo>
                    <a:close/>
                    <a:moveTo>
                      <a:pt x="895865" y="197204"/>
                    </a:moveTo>
                    <a:cubicBezTo>
                      <a:pt x="903716" y="202770"/>
                      <a:pt x="892623" y="199324"/>
                      <a:pt x="900460" y="206560"/>
                    </a:cubicBezTo>
                    <a:cubicBezTo>
                      <a:pt x="898258" y="205876"/>
                      <a:pt x="896001" y="202566"/>
                      <a:pt x="894867" y="199994"/>
                    </a:cubicBezTo>
                    <a:cubicBezTo>
                      <a:pt x="891542" y="198517"/>
                      <a:pt x="896056" y="207832"/>
                      <a:pt x="890462" y="200405"/>
                    </a:cubicBezTo>
                    <a:close/>
                    <a:moveTo>
                      <a:pt x="945476" y="193100"/>
                    </a:moveTo>
                    <a:cubicBezTo>
                      <a:pt x="951111" y="192266"/>
                      <a:pt x="950782" y="204590"/>
                      <a:pt x="957568" y="204809"/>
                    </a:cubicBezTo>
                    <a:cubicBezTo>
                      <a:pt x="952944" y="207462"/>
                      <a:pt x="948814" y="195098"/>
                      <a:pt x="945476" y="193100"/>
                    </a:cubicBezTo>
                    <a:close/>
                    <a:moveTo>
                      <a:pt x="929554" y="192335"/>
                    </a:moveTo>
                    <a:cubicBezTo>
                      <a:pt x="929609" y="192389"/>
                      <a:pt x="929609" y="192389"/>
                      <a:pt x="929609" y="192389"/>
                    </a:cubicBezTo>
                    <a:cubicBezTo>
                      <a:pt x="930388" y="192567"/>
                      <a:pt x="931168" y="192677"/>
                      <a:pt x="931893" y="192731"/>
                    </a:cubicBezTo>
                    <a:close/>
                    <a:moveTo>
                      <a:pt x="859384" y="173745"/>
                    </a:moveTo>
                    <a:lnTo>
                      <a:pt x="869943" y="179764"/>
                    </a:lnTo>
                    <a:cubicBezTo>
                      <a:pt x="864705" y="182485"/>
                      <a:pt x="873281" y="192252"/>
                      <a:pt x="861531" y="184797"/>
                    </a:cubicBezTo>
                    <a:close/>
                    <a:moveTo>
                      <a:pt x="842573" y="160026"/>
                    </a:moveTo>
                    <a:lnTo>
                      <a:pt x="861750" y="165156"/>
                    </a:lnTo>
                    <a:lnTo>
                      <a:pt x="861941" y="166934"/>
                    </a:lnTo>
                    <a:cubicBezTo>
                      <a:pt x="852927" y="165087"/>
                      <a:pt x="852832" y="164211"/>
                      <a:pt x="842573" y="160026"/>
                    </a:cubicBezTo>
                    <a:close/>
                    <a:moveTo>
                      <a:pt x="901308" y="153371"/>
                    </a:moveTo>
                    <a:cubicBezTo>
                      <a:pt x="904182" y="153004"/>
                      <a:pt x="908327" y="153910"/>
                      <a:pt x="911678" y="155182"/>
                    </a:cubicBezTo>
                    <a:cubicBezTo>
                      <a:pt x="907397" y="157452"/>
                      <a:pt x="914906" y="168259"/>
                      <a:pt x="918681" y="176357"/>
                    </a:cubicBezTo>
                    <a:cubicBezTo>
                      <a:pt x="911636" y="171227"/>
                      <a:pt x="911554" y="170269"/>
                      <a:pt x="902294" y="164456"/>
                    </a:cubicBezTo>
                    <a:cubicBezTo>
                      <a:pt x="904634" y="166139"/>
                      <a:pt x="906835" y="165947"/>
                      <a:pt x="909133" y="166727"/>
                    </a:cubicBezTo>
                    <a:cubicBezTo>
                      <a:pt x="905412" y="161406"/>
                      <a:pt x="901856" y="156865"/>
                      <a:pt x="898559" y="159203"/>
                    </a:cubicBezTo>
                    <a:cubicBezTo>
                      <a:pt x="896829" y="155380"/>
                      <a:pt x="898433" y="153739"/>
                      <a:pt x="901308" y="153371"/>
                    </a:cubicBezTo>
                    <a:close/>
                    <a:moveTo>
                      <a:pt x="876331" y="125172"/>
                    </a:moveTo>
                    <a:cubicBezTo>
                      <a:pt x="882323" y="127032"/>
                      <a:pt x="895249" y="135553"/>
                      <a:pt x="904605" y="143693"/>
                    </a:cubicBezTo>
                    <a:cubicBezTo>
                      <a:pt x="896479" y="143829"/>
                      <a:pt x="888054" y="133790"/>
                      <a:pt x="878233" y="129644"/>
                    </a:cubicBezTo>
                    <a:close/>
                    <a:moveTo>
                      <a:pt x="797858" y="118552"/>
                    </a:moveTo>
                    <a:lnTo>
                      <a:pt x="798965" y="120372"/>
                    </a:lnTo>
                    <a:cubicBezTo>
                      <a:pt x="804916" y="120248"/>
                      <a:pt x="802208" y="119852"/>
                      <a:pt x="797858" y="118552"/>
                    </a:cubicBezTo>
                    <a:close/>
                    <a:moveTo>
                      <a:pt x="339447" y="107280"/>
                    </a:moveTo>
                    <a:cubicBezTo>
                      <a:pt x="341650" y="109073"/>
                      <a:pt x="336931" y="110372"/>
                      <a:pt x="334537" y="113395"/>
                    </a:cubicBezTo>
                    <a:cubicBezTo>
                      <a:pt x="331623" y="112821"/>
                      <a:pt x="337149" y="107117"/>
                      <a:pt x="339447" y="107280"/>
                    </a:cubicBezTo>
                    <a:close/>
                    <a:moveTo>
                      <a:pt x="396642" y="89480"/>
                    </a:moveTo>
                    <a:lnTo>
                      <a:pt x="395482" y="91519"/>
                    </a:lnTo>
                    <a:cubicBezTo>
                      <a:pt x="394186" y="91937"/>
                      <a:pt x="392364" y="92159"/>
                      <a:pt x="390893" y="92863"/>
                    </a:cubicBezTo>
                    <a:close/>
                    <a:moveTo>
                      <a:pt x="398425" y="88430"/>
                    </a:moveTo>
                    <a:lnTo>
                      <a:pt x="396642" y="89480"/>
                    </a:lnTo>
                    <a:lnTo>
                      <a:pt x="396912" y="89006"/>
                    </a:lnTo>
                    <a:close/>
                    <a:moveTo>
                      <a:pt x="410905" y="81086"/>
                    </a:moveTo>
                    <a:cubicBezTo>
                      <a:pt x="410501" y="82666"/>
                      <a:pt x="408145" y="84365"/>
                      <a:pt x="405319" y="85810"/>
                    </a:cubicBezTo>
                    <a:lnTo>
                      <a:pt x="398425" y="88430"/>
                    </a:lnTo>
                    <a:close/>
                    <a:moveTo>
                      <a:pt x="392178" y="80197"/>
                    </a:moveTo>
                    <a:lnTo>
                      <a:pt x="388375" y="82057"/>
                    </a:lnTo>
                    <a:cubicBezTo>
                      <a:pt x="387117" y="82003"/>
                      <a:pt x="386091" y="81730"/>
                      <a:pt x="385216" y="81346"/>
                    </a:cubicBezTo>
                    <a:cubicBezTo>
                      <a:pt x="387445" y="80812"/>
                      <a:pt x="389771" y="80376"/>
                      <a:pt x="392178" y="80197"/>
                    </a:cubicBezTo>
                    <a:close/>
                    <a:moveTo>
                      <a:pt x="683627" y="77009"/>
                    </a:moveTo>
                    <a:cubicBezTo>
                      <a:pt x="690822" y="77734"/>
                      <a:pt x="707578" y="79854"/>
                      <a:pt x="711572" y="83437"/>
                    </a:cubicBezTo>
                    <a:cubicBezTo>
                      <a:pt x="711367" y="87185"/>
                      <a:pt x="691998" y="78745"/>
                      <a:pt x="683627" y="77009"/>
                    </a:cubicBezTo>
                    <a:close/>
                    <a:moveTo>
                      <a:pt x="676580" y="58601"/>
                    </a:moveTo>
                    <a:cubicBezTo>
                      <a:pt x="673027" y="57679"/>
                      <a:pt x="669854" y="57587"/>
                      <a:pt x="668007" y="58695"/>
                    </a:cubicBezTo>
                    <a:cubicBezTo>
                      <a:pt x="668690" y="62320"/>
                      <a:pt x="672889" y="64878"/>
                      <a:pt x="677390" y="66355"/>
                    </a:cubicBezTo>
                    <a:cubicBezTo>
                      <a:pt x="677116" y="65165"/>
                      <a:pt x="677267" y="63387"/>
                      <a:pt x="675776" y="61649"/>
                    </a:cubicBezTo>
                    <a:cubicBezTo>
                      <a:pt x="686704" y="66819"/>
                      <a:pt x="694215" y="68160"/>
                      <a:pt x="706389" y="74274"/>
                    </a:cubicBezTo>
                    <a:cubicBezTo>
                      <a:pt x="706060" y="72223"/>
                      <a:pt x="711244" y="70814"/>
                      <a:pt x="697387" y="68475"/>
                    </a:cubicBezTo>
                    <a:cubicBezTo>
                      <a:pt x="699549" y="71293"/>
                      <a:pt x="694297" y="67504"/>
                      <a:pt x="687430" y="63482"/>
                    </a:cubicBezTo>
                    <a:cubicBezTo>
                      <a:pt x="684065" y="61273"/>
                      <a:pt x="680133" y="59522"/>
                      <a:pt x="676580" y="58601"/>
                    </a:cubicBezTo>
                    <a:close/>
                    <a:moveTo>
                      <a:pt x="747588" y="49448"/>
                    </a:moveTo>
                    <a:cubicBezTo>
                      <a:pt x="749846" y="50857"/>
                      <a:pt x="753730" y="53660"/>
                      <a:pt x="762074" y="57832"/>
                    </a:cubicBezTo>
                    <a:cubicBezTo>
                      <a:pt x="760227" y="53893"/>
                      <a:pt x="752896" y="51281"/>
                      <a:pt x="747588" y="49448"/>
                    </a:cubicBezTo>
                    <a:close/>
                    <a:moveTo>
                      <a:pt x="683616" y="20674"/>
                    </a:moveTo>
                    <a:cubicBezTo>
                      <a:pt x="684121" y="20760"/>
                      <a:pt x="691336" y="25035"/>
                      <a:pt x="689264" y="26194"/>
                    </a:cubicBezTo>
                    <a:cubicBezTo>
                      <a:pt x="693080" y="30229"/>
                      <a:pt x="683107" y="24251"/>
                      <a:pt x="685939" y="22255"/>
                    </a:cubicBezTo>
                    <a:cubicBezTo>
                      <a:pt x="684024" y="21082"/>
                      <a:pt x="683447" y="20645"/>
                      <a:pt x="683616" y="20674"/>
                    </a:cubicBezTo>
                    <a:close/>
                    <a:moveTo>
                      <a:pt x="481800" y="0"/>
                    </a:moveTo>
                    <a:cubicBezTo>
                      <a:pt x="503070" y="2080"/>
                      <a:pt x="522576" y="2722"/>
                      <a:pt x="542300" y="3748"/>
                    </a:cubicBezTo>
                    <a:cubicBezTo>
                      <a:pt x="552135" y="4788"/>
                      <a:pt x="562039" y="5826"/>
                      <a:pt x="572242" y="6908"/>
                    </a:cubicBezTo>
                    <a:lnTo>
                      <a:pt x="601278" y="11238"/>
                    </a:lnTo>
                    <a:lnTo>
                      <a:pt x="591667" y="12201"/>
                    </a:lnTo>
                    <a:cubicBezTo>
                      <a:pt x="593977" y="10314"/>
                      <a:pt x="599176" y="11996"/>
                      <a:pt x="603608" y="11585"/>
                    </a:cubicBezTo>
                    <a:lnTo>
                      <a:pt x="601278" y="11238"/>
                    </a:lnTo>
                    <a:lnTo>
                      <a:pt x="613494" y="10013"/>
                    </a:lnTo>
                    <a:cubicBezTo>
                      <a:pt x="620785" y="8710"/>
                      <a:pt x="627860" y="7742"/>
                      <a:pt x="634029" y="9834"/>
                    </a:cubicBezTo>
                    <a:cubicBezTo>
                      <a:pt x="634604" y="7728"/>
                      <a:pt x="633057" y="15046"/>
                      <a:pt x="631977" y="16674"/>
                    </a:cubicBezTo>
                    <a:cubicBezTo>
                      <a:pt x="640321" y="16551"/>
                      <a:pt x="647050" y="15717"/>
                      <a:pt x="654096" y="15033"/>
                    </a:cubicBezTo>
                    <a:cubicBezTo>
                      <a:pt x="661154" y="14266"/>
                      <a:pt x="668527" y="13583"/>
                      <a:pt x="677801" y="14800"/>
                    </a:cubicBezTo>
                    <a:cubicBezTo>
                      <a:pt x="679797" y="17180"/>
                      <a:pt x="668965" y="16045"/>
                      <a:pt x="674491" y="20354"/>
                    </a:cubicBezTo>
                    <a:lnTo>
                      <a:pt x="685419" y="22186"/>
                    </a:lnTo>
                    <a:cubicBezTo>
                      <a:pt x="676569" y="22720"/>
                      <a:pt x="689756" y="28328"/>
                      <a:pt x="686760" y="28479"/>
                    </a:cubicBezTo>
                    <a:cubicBezTo>
                      <a:pt x="685063" y="27521"/>
                      <a:pt x="683203" y="25852"/>
                      <a:pt x="680235" y="26030"/>
                    </a:cubicBezTo>
                    <a:cubicBezTo>
                      <a:pt x="679388" y="29477"/>
                      <a:pt x="689140" y="31816"/>
                      <a:pt x="694010" y="36221"/>
                    </a:cubicBezTo>
                    <a:cubicBezTo>
                      <a:pt x="698482" y="37397"/>
                      <a:pt x="702641" y="36412"/>
                      <a:pt x="699330" y="33458"/>
                    </a:cubicBezTo>
                    <a:cubicBezTo>
                      <a:pt x="705896" y="38682"/>
                      <a:pt x="699714" y="36330"/>
                      <a:pt x="698783" y="39545"/>
                    </a:cubicBezTo>
                    <a:cubicBezTo>
                      <a:pt x="708154" y="44811"/>
                      <a:pt x="709822" y="43306"/>
                      <a:pt x="712776" y="39367"/>
                    </a:cubicBezTo>
                    <a:cubicBezTo>
                      <a:pt x="713296" y="35810"/>
                      <a:pt x="713323" y="35810"/>
                      <a:pt x="707441" y="30571"/>
                    </a:cubicBezTo>
                    <a:cubicBezTo>
                      <a:pt x="717181" y="37848"/>
                      <a:pt x="729560" y="43334"/>
                      <a:pt x="734607" y="49872"/>
                    </a:cubicBezTo>
                    <a:cubicBezTo>
                      <a:pt x="734662" y="49721"/>
                      <a:pt x="741789" y="49120"/>
                      <a:pt x="741789" y="49120"/>
                    </a:cubicBezTo>
                    <a:lnTo>
                      <a:pt x="742624" y="50830"/>
                    </a:lnTo>
                    <a:cubicBezTo>
                      <a:pt x="743745" y="49380"/>
                      <a:pt x="744347" y="48696"/>
                      <a:pt x="745030" y="48518"/>
                    </a:cubicBezTo>
                    <a:lnTo>
                      <a:pt x="743745" y="48040"/>
                    </a:lnTo>
                    <a:cubicBezTo>
                      <a:pt x="777476" y="52046"/>
                      <a:pt x="817295" y="80005"/>
                      <a:pt x="850560" y="99320"/>
                    </a:cubicBezTo>
                    <a:cubicBezTo>
                      <a:pt x="850560" y="99320"/>
                      <a:pt x="856279" y="104423"/>
                      <a:pt x="862010" y="109524"/>
                    </a:cubicBezTo>
                    <a:cubicBezTo>
                      <a:pt x="864855" y="112068"/>
                      <a:pt x="867700" y="114613"/>
                      <a:pt x="869834" y="116527"/>
                    </a:cubicBezTo>
                    <a:cubicBezTo>
                      <a:pt x="871982" y="118401"/>
                      <a:pt x="873198" y="119919"/>
                      <a:pt x="873198" y="119919"/>
                    </a:cubicBezTo>
                    <a:cubicBezTo>
                      <a:pt x="858098" y="114448"/>
                      <a:pt x="839701" y="98321"/>
                      <a:pt x="832532" y="97227"/>
                    </a:cubicBezTo>
                    <a:lnTo>
                      <a:pt x="838059" y="100606"/>
                    </a:lnTo>
                    <a:cubicBezTo>
                      <a:pt x="838783" y="103356"/>
                      <a:pt x="829181" y="93260"/>
                      <a:pt x="825406" y="96310"/>
                    </a:cubicBezTo>
                    <a:lnTo>
                      <a:pt x="830959" y="104477"/>
                    </a:lnTo>
                    <a:cubicBezTo>
                      <a:pt x="840589" y="115297"/>
                      <a:pt x="843831" y="100155"/>
                      <a:pt x="849753" y="114818"/>
                    </a:cubicBezTo>
                    <a:cubicBezTo>
                      <a:pt x="833353" y="104777"/>
                      <a:pt x="852749" y="122546"/>
                      <a:pt x="840151" y="118265"/>
                    </a:cubicBezTo>
                    <a:cubicBezTo>
                      <a:pt x="842231" y="124160"/>
                      <a:pt x="850000" y="123805"/>
                      <a:pt x="858193" y="124556"/>
                    </a:cubicBezTo>
                    <a:cubicBezTo>
                      <a:pt x="854241" y="121862"/>
                      <a:pt x="850451" y="119099"/>
                      <a:pt x="847784" y="116267"/>
                    </a:cubicBezTo>
                    <a:cubicBezTo>
                      <a:pt x="852325" y="116186"/>
                      <a:pt x="863651" y="128086"/>
                      <a:pt x="869643" y="125391"/>
                    </a:cubicBezTo>
                    <a:cubicBezTo>
                      <a:pt x="871653" y="127566"/>
                      <a:pt x="872391" y="129099"/>
                      <a:pt x="872597" y="130288"/>
                    </a:cubicBezTo>
                    <a:cubicBezTo>
                      <a:pt x="875387" y="133298"/>
                      <a:pt x="875441" y="136279"/>
                      <a:pt x="875305" y="138878"/>
                    </a:cubicBezTo>
                    <a:cubicBezTo>
                      <a:pt x="876276" y="139727"/>
                      <a:pt x="877426" y="140656"/>
                      <a:pt x="878999" y="141778"/>
                    </a:cubicBezTo>
                    <a:cubicBezTo>
                      <a:pt x="880764" y="138606"/>
                      <a:pt x="890447" y="141832"/>
                      <a:pt x="896015" y="148509"/>
                    </a:cubicBezTo>
                    <a:cubicBezTo>
                      <a:pt x="897396" y="150163"/>
                      <a:pt x="890065" y="147455"/>
                      <a:pt x="887998" y="148754"/>
                    </a:cubicBezTo>
                    <a:cubicBezTo>
                      <a:pt x="896384" y="164567"/>
                      <a:pt x="907232" y="175359"/>
                      <a:pt x="918188" y="191842"/>
                    </a:cubicBezTo>
                    <a:cubicBezTo>
                      <a:pt x="914714" y="184866"/>
                      <a:pt x="915848" y="179067"/>
                      <a:pt x="915930" y="177042"/>
                    </a:cubicBezTo>
                    <a:cubicBezTo>
                      <a:pt x="917668" y="178191"/>
                      <a:pt x="919227" y="179641"/>
                      <a:pt x="920745" y="181268"/>
                    </a:cubicBezTo>
                    <a:cubicBezTo>
                      <a:pt x="922086" y="180558"/>
                      <a:pt x="925451" y="182964"/>
                      <a:pt x="928187" y="184962"/>
                    </a:cubicBezTo>
                    <a:lnTo>
                      <a:pt x="922647" y="183361"/>
                    </a:lnTo>
                    <a:cubicBezTo>
                      <a:pt x="926204" y="187396"/>
                      <a:pt x="929541" y="191486"/>
                      <a:pt x="933466" y="192758"/>
                    </a:cubicBezTo>
                    <a:cubicBezTo>
                      <a:pt x="936900" y="192827"/>
                      <a:pt x="939266" y="193402"/>
                      <a:pt x="939663" y="201404"/>
                    </a:cubicBezTo>
                    <a:cubicBezTo>
                      <a:pt x="937501" y="199228"/>
                      <a:pt x="935600" y="198517"/>
                      <a:pt x="933931" y="198299"/>
                    </a:cubicBezTo>
                    <a:cubicBezTo>
                      <a:pt x="936449" y="202251"/>
                      <a:pt x="938993" y="205986"/>
                      <a:pt x="942413" y="209678"/>
                    </a:cubicBezTo>
                    <a:cubicBezTo>
                      <a:pt x="941469" y="210896"/>
                      <a:pt x="939622" y="215835"/>
                      <a:pt x="943151" y="223686"/>
                    </a:cubicBezTo>
                    <a:lnTo>
                      <a:pt x="948020" y="216587"/>
                    </a:lnTo>
                    <a:cubicBezTo>
                      <a:pt x="954217" y="232467"/>
                      <a:pt x="953930" y="229951"/>
                      <a:pt x="958800" y="237132"/>
                    </a:cubicBezTo>
                    <a:lnTo>
                      <a:pt x="958800" y="237135"/>
                    </a:lnTo>
                    <a:lnTo>
                      <a:pt x="959524" y="234519"/>
                    </a:lnTo>
                    <a:cubicBezTo>
                      <a:pt x="962684" y="238335"/>
                      <a:pt x="968702" y="242014"/>
                      <a:pt x="969291" y="246762"/>
                    </a:cubicBezTo>
                    <a:lnTo>
                      <a:pt x="969564" y="244888"/>
                    </a:lnTo>
                    <a:cubicBezTo>
                      <a:pt x="980904" y="246200"/>
                      <a:pt x="974871" y="252068"/>
                      <a:pt x="975542" y="258101"/>
                    </a:cubicBezTo>
                    <a:cubicBezTo>
                      <a:pt x="970836" y="254080"/>
                      <a:pt x="965187" y="253068"/>
                      <a:pt x="963669" y="246926"/>
                    </a:cubicBezTo>
                    <a:lnTo>
                      <a:pt x="958837" y="237287"/>
                    </a:lnTo>
                    <a:lnTo>
                      <a:pt x="961528" y="248598"/>
                    </a:lnTo>
                    <a:cubicBezTo>
                      <a:pt x="968131" y="260344"/>
                      <a:pt x="983201" y="272180"/>
                      <a:pt x="978359" y="277360"/>
                    </a:cubicBezTo>
                    <a:lnTo>
                      <a:pt x="970248" y="263476"/>
                    </a:lnTo>
                    <a:cubicBezTo>
                      <a:pt x="967772" y="271314"/>
                      <a:pt x="951974" y="257732"/>
                      <a:pt x="951960" y="265050"/>
                    </a:cubicBezTo>
                    <a:lnTo>
                      <a:pt x="966460" y="279276"/>
                    </a:lnTo>
                    <a:cubicBezTo>
                      <a:pt x="962835" y="260700"/>
                      <a:pt x="984063" y="290711"/>
                      <a:pt x="988249" y="284666"/>
                    </a:cubicBezTo>
                    <a:cubicBezTo>
                      <a:pt x="992243" y="292229"/>
                      <a:pt x="989152" y="300026"/>
                      <a:pt x="997892" y="306673"/>
                    </a:cubicBezTo>
                    <a:cubicBezTo>
                      <a:pt x="999643" y="313595"/>
                      <a:pt x="990425" y="304007"/>
                      <a:pt x="993010" y="312036"/>
                    </a:cubicBezTo>
                    <a:cubicBezTo>
                      <a:pt x="996498" y="316564"/>
                      <a:pt x="999657" y="313623"/>
                      <a:pt x="1002215" y="321679"/>
                    </a:cubicBezTo>
                    <a:cubicBezTo>
                      <a:pt x="1001108" y="321392"/>
                      <a:pt x="998016" y="319710"/>
                      <a:pt x="997538" y="321446"/>
                    </a:cubicBezTo>
                    <a:cubicBezTo>
                      <a:pt x="999903" y="330255"/>
                      <a:pt x="1003255" y="325756"/>
                      <a:pt x="1008412" y="335057"/>
                    </a:cubicBezTo>
                    <a:lnTo>
                      <a:pt x="1007974" y="332991"/>
                    </a:lnTo>
                    <a:cubicBezTo>
                      <a:pt x="1014019" y="335808"/>
                      <a:pt x="1010709" y="345508"/>
                      <a:pt x="1009766" y="348051"/>
                    </a:cubicBezTo>
                    <a:cubicBezTo>
                      <a:pt x="1009766" y="348051"/>
                      <a:pt x="1013363" y="353810"/>
                      <a:pt x="1016960" y="359568"/>
                    </a:cubicBezTo>
                    <a:cubicBezTo>
                      <a:pt x="1018766" y="362482"/>
                      <a:pt x="1020572" y="365383"/>
                      <a:pt x="1021926" y="367572"/>
                    </a:cubicBezTo>
                    <a:cubicBezTo>
                      <a:pt x="1023335" y="369746"/>
                      <a:pt x="1024088" y="371264"/>
                      <a:pt x="1024088" y="371264"/>
                    </a:cubicBezTo>
                    <a:cubicBezTo>
                      <a:pt x="1020258" y="368693"/>
                      <a:pt x="1012254" y="357530"/>
                      <a:pt x="1012652" y="366176"/>
                    </a:cubicBezTo>
                    <a:cubicBezTo>
                      <a:pt x="1002940" y="360143"/>
                      <a:pt x="1006072" y="328601"/>
                      <a:pt x="994569" y="334743"/>
                    </a:cubicBezTo>
                    <a:cubicBezTo>
                      <a:pt x="993871" y="343032"/>
                      <a:pt x="1005320" y="350390"/>
                      <a:pt x="1002147" y="358844"/>
                    </a:cubicBezTo>
                    <a:cubicBezTo>
                      <a:pt x="1007961" y="358967"/>
                      <a:pt x="1012830" y="369733"/>
                      <a:pt x="1016960" y="376448"/>
                    </a:cubicBezTo>
                    <a:lnTo>
                      <a:pt x="1015784" y="378965"/>
                    </a:lnTo>
                    <a:cubicBezTo>
                      <a:pt x="1019451" y="394409"/>
                      <a:pt x="1025619" y="376039"/>
                      <a:pt x="1028602" y="393437"/>
                    </a:cubicBezTo>
                    <a:cubicBezTo>
                      <a:pt x="1027425" y="395912"/>
                      <a:pt x="1022048" y="391535"/>
                      <a:pt x="1024648" y="401658"/>
                    </a:cubicBezTo>
                    <a:cubicBezTo>
                      <a:pt x="1026317" y="403381"/>
                      <a:pt x="1028205" y="407239"/>
                      <a:pt x="1030681" y="407389"/>
                    </a:cubicBezTo>
                    <a:lnTo>
                      <a:pt x="1030845" y="404476"/>
                    </a:lnTo>
                    <a:cubicBezTo>
                      <a:pt x="1033608" y="400878"/>
                      <a:pt x="1036740" y="416855"/>
                      <a:pt x="1036972" y="424678"/>
                    </a:cubicBezTo>
                    <a:cubicBezTo>
                      <a:pt x="1034031" y="420945"/>
                      <a:pt x="1030654" y="420316"/>
                      <a:pt x="1030270" y="427456"/>
                    </a:cubicBezTo>
                    <a:cubicBezTo>
                      <a:pt x="1029231" y="414173"/>
                      <a:pt x="1018397" y="418592"/>
                      <a:pt x="1016577" y="407909"/>
                    </a:cubicBezTo>
                    <a:cubicBezTo>
                      <a:pt x="1019874" y="411247"/>
                      <a:pt x="1025962" y="421943"/>
                      <a:pt x="1027111" y="414639"/>
                    </a:cubicBezTo>
                    <a:cubicBezTo>
                      <a:pt x="1027986" y="405159"/>
                      <a:pt x="1019887" y="398443"/>
                      <a:pt x="1015306" y="387705"/>
                    </a:cubicBezTo>
                    <a:lnTo>
                      <a:pt x="1016619" y="395202"/>
                    </a:lnTo>
                    <a:cubicBezTo>
                      <a:pt x="1008248" y="399497"/>
                      <a:pt x="1005607" y="377680"/>
                      <a:pt x="996100" y="377255"/>
                    </a:cubicBezTo>
                    <a:cubicBezTo>
                      <a:pt x="997209" y="380387"/>
                      <a:pt x="998234" y="382864"/>
                      <a:pt x="996880" y="383274"/>
                    </a:cubicBezTo>
                    <a:cubicBezTo>
                      <a:pt x="998974" y="381934"/>
                      <a:pt x="993242" y="372563"/>
                      <a:pt x="991587" y="367557"/>
                    </a:cubicBezTo>
                    <a:lnTo>
                      <a:pt x="997318" y="371251"/>
                    </a:lnTo>
                    <a:cubicBezTo>
                      <a:pt x="998139" y="353933"/>
                      <a:pt x="989603" y="360459"/>
                      <a:pt x="986608" y="343784"/>
                    </a:cubicBezTo>
                    <a:cubicBezTo>
                      <a:pt x="990041" y="343784"/>
                      <a:pt x="1000615" y="365861"/>
                      <a:pt x="998754" y="352168"/>
                    </a:cubicBezTo>
                    <a:cubicBezTo>
                      <a:pt x="994624" y="353700"/>
                      <a:pt x="994171" y="342265"/>
                      <a:pt x="990712" y="342170"/>
                    </a:cubicBezTo>
                    <a:lnTo>
                      <a:pt x="992913" y="329503"/>
                    </a:lnTo>
                    <a:cubicBezTo>
                      <a:pt x="986895" y="321652"/>
                      <a:pt x="978920" y="312610"/>
                      <a:pt x="974461" y="308069"/>
                    </a:cubicBezTo>
                    <a:cubicBezTo>
                      <a:pt x="979413" y="310914"/>
                      <a:pt x="980891" y="313979"/>
                      <a:pt x="985664" y="317781"/>
                    </a:cubicBezTo>
                    <a:cubicBezTo>
                      <a:pt x="978222" y="307070"/>
                      <a:pt x="985459" y="296428"/>
                      <a:pt x="975528" y="290724"/>
                    </a:cubicBezTo>
                    <a:lnTo>
                      <a:pt x="976964" y="298453"/>
                    </a:lnTo>
                    <a:cubicBezTo>
                      <a:pt x="972860" y="288290"/>
                      <a:pt x="970152" y="285048"/>
                      <a:pt x="965994" y="281916"/>
                    </a:cubicBezTo>
                    <a:cubicBezTo>
                      <a:pt x="960441" y="280465"/>
                      <a:pt x="962724" y="289261"/>
                      <a:pt x="964353" y="295198"/>
                    </a:cubicBezTo>
                    <a:cubicBezTo>
                      <a:pt x="962548" y="290123"/>
                      <a:pt x="959469" y="279467"/>
                      <a:pt x="955817" y="281574"/>
                    </a:cubicBezTo>
                    <a:cubicBezTo>
                      <a:pt x="955817" y="275364"/>
                      <a:pt x="950907" y="271218"/>
                      <a:pt x="947651" y="270973"/>
                    </a:cubicBezTo>
                    <a:cubicBezTo>
                      <a:pt x="944738" y="261686"/>
                      <a:pt x="948377" y="266486"/>
                      <a:pt x="951002" y="264065"/>
                    </a:cubicBezTo>
                    <a:cubicBezTo>
                      <a:pt x="948157" y="261082"/>
                      <a:pt x="945203" y="255365"/>
                      <a:pt x="942426" y="251139"/>
                    </a:cubicBezTo>
                    <a:cubicBezTo>
                      <a:pt x="939553" y="246980"/>
                      <a:pt x="936449" y="244641"/>
                      <a:pt x="934560" y="247609"/>
                    </a:cubicBezTo>
                    <a:cubicBezTo>
                      <a:pt x="935627" y="250974"/>
                      <a:pt x="942987" y="258799"/>
                      <a:pt x="936667" y="257445"/>
                    </a:cubicBezTo>
                    <a:cubicBezTo>
                      <a:pt x="939868" y="251221"/>
                      <a:pt x="931633" y="254435"/>
                      <a:pt x="928870" y="248362"/>
                    </a:cubicBezTo>
                    <a:cubicBezTo>
                      <a:pt x="940662" y="254764"/>
                      <a:pt x="924590" y="233398"/>
                      <a:pt x="933166" y="237926"/>
                    </a:cubicBezTo>
                    <a:cubicBezTo>
                      <a:pt x="927271" y="227160"/>
                      <a:pt x="922743" y="227981"/>
                      <a:pt x="916628" y="221744"/>
                    </a:cubicBezTo>
                    <a:lnTo>
                      <a:pt x="920089" y="219008"/>
                    </a:lnTo>
                    <a:cubicBezTo>
                      <a:pt x="920089" y="219008"/>
                      <a:pt x="910856" y="209104"/>
                      <a:pt x="910582" y="209351"/>
                    </a:cubicBezTo>
                    <a:cubicBezTo>
                      <a:pt x="912743" y="203934"/>
                      <a:pt x="921921" y="206123"/>
                      <a:pt x="914836" y="194865"/>
                    </a:cubicBezTo>
                    <a:cubicBezTo>
                      <a:pt x="903497" y="191131"/>
                      <a:pt x="899216" y="199542"/>
                      <a:pt x="886959" y="189106"/>
                    </a:cubicBezTo>
                    <a:lnTo>
                      <a:pt x="893457" y="187520"/>
                    </a:lnTo>
                    <a:cubicBezTo>
                      <a:pt x="891187" y="183128"/>
                      <a:pt x="879751" y="172583"/>
                      <a:pt x="877575" y="176728"/>
                    </a:cubicBezTo>
                    <a:cubicBezTo>
                      <a:pt x="878150" y="180954"/>
                      <a:pt x="879286" y="186384"/>
                      <a:pt x="882651" y="191364"/>
                    </a:cubicBezTo>
                    <a:lnTo>
                      <a:pt x="881543" y="189694"/>
                    </a:lnTo>
                    <a:cubicBezTo>
                      <a:pt x="873924" y="185222"/>
                      <a:pt x="885085" y="205412"/>
                      <a:pt x="874116" y="192430"/>
                    </a:cubicBezTo>
                    <a:cubicBezTo>
                      <a:pt x="883252" y="189995"/>
                      <a:pt x="865647" y="167261"/>
                      <a:pt x="861941" y="156961"/>
                    </a:cubicBezTo>
                    <a:cubicBezTo>
                      <a:pt x="855922" y="154527"/>
                      <a:pt x="845596" y="148016"/>
                      <a:pt x="840890" y="148645"/>
                    </a:cubicBezTo>
                    <a:cubicBezTo>
                      <a:pt x="840288" y="150478"/>
                      <a:pt x="845609" y="157496"/>
                      <a:pt x="840179" y="157837"/>
                    </a:cubicBezTo>
                    <a:cubicBezTo>
                      <a:pt x="827936" y="139836"/>
                      <a:pt x="812493" y="143105"/>
                      <a:pt x="801510" y="125542"/>
                    </a:cubicBezTo>
                    <a:cubicBezTo>
                      <a:pt x="802426" y="125351"/>
                      <a:pt x="803137" y="124187"/>
                      <a:pt x="798200" y="121602"/>
                    </a:cubicBezTo>
                    <a:lnTo>
                      <a:pt x="797227" y="118334"/>
                    </a:lnTo>
                    <a:cubicBezTo>
                      <a:pt x="794068" y="117334"/>
                      <a:pt x="790361" y="115885"/>
                      <a:pt x="788296" y="113697"/>
                    </a:cubicBezTo>
                    <a:lnTo>
                      <a:pt x="775725" y="104901"/>
                    </a:lnTo>
                    <a:cubicBezTo>
                      <a:pt x="776012" y="103683"/>
                      <a:pt x="772798" y="104039"/>
                      <a:pt x="769706" y="104012"/>
                    </a:cubicBezTo>
                    <a:cubicBezTo>
                      <a:pt x="770541" y="104874"/>
                      <a:pt x="771581" y="105844"/>
                      <a:pt x="772989" y="107008"/>
                    </a:cubicBezTo>
                    <a:lnTo>
                      <a:pt x="769652" y="103998"/>
                    </a:lnTo>
                    <a:cubicBezTo>
                      <a:pt x="767300" y="104012"/>
                      <a:pt x="765124" y="103656"/>
                      <a:pt x="764153" y="102562"/>
                    </a:cubicBezTo>
                    <a:cubicBezTo>
                      <a:pt x="761924" y="104141"/>
                      <a:pt x="759811" y="102281"/>
                      <a:pt x="757655" y="99530"/>
                    </a:cubicBezTo>
                    <a:lnTo>
                      <a:pt x="750965" y="91235"/>
                    </a:lnTo>
                    <a:lnTo>
                      <a:pt x="754592" y="92331"/>
                    </a:lnTo>
                    <a:cubicBezTo>
                      <a:pt x="753579" y="92071"/>
                      <a:pt x="751856" y="91673"/>
                      <a:pt x="750898" y="91153"/>
                    </a:cubicBezTo>
                    <a:lnTo>
                      <a:pt x="750965" y="91235"/>
                    </a:lnTo>
                    <a:lnTo>
                      <a:pt x="741758" y="88454"/>
                    </a:lnTo>
                    <a:cubicBezTo>
                      <a:pt x="737682" y="87946"/>
                      <a:pt x="733890" y="87043"/>
                      <a:pt x="730627" y="82208"/>
                    </a:cubicBezTo>
                    <a:lnTo>
                      <a:pt x="730012" y="79856"/>
                    </a:lnTo>
                    <a:cubicBezTo>
                      <a:pt x="731557" y="80923"/>
                      <a:pt x="733184" y="81812"/>
                      <a:pt x="733800" y="81456"/>
                    </a:cubicBezTo>
                    <a:lnTo>
                      <a:pt x="729780" y="79079"/>
                    </a:lnTo>
                    <a:lnTo>
                      <a:pt x="729985" y="79854"/>
                    </a:lnTo>
                    <a:lnTo>
                      <a:pt x="727321" y="77840"/>
                    </a:lnTo>
                    <a:lnTo>
                      <a:pt x="727304" y="77831"/>
                    </a:lnTo>
                    <a:cubicBezTo>
                      <a:pt x="719657" y="74712"/>
                      <a:pt x="719876" y="78160"/>
                      <a:pt x="708290" y="73590"/>
                    </a:cubicBezTo>
                    <a:lnTo>
                      <a:pt x="713747" y="77900"/>
                    </a:lnTo>
                    <a:cubicBezTo>
                      <a:pt x="710670" y="77093"/>
                      <a:pt x="708877" y="76422"/>
                      <a:pt x="707783" y="75779"/>
                    </a:cubicBezTo>
                    <a:cubicBezTo>
                      <a:pt x="703871" y="75451"/>
                      <a:pt x="697060" y="74206"/>
                      <a:pt x="690043" y="72169"/>
                    </a:cubicBezTo>
                    <a:cubicBezTo>
                      <a:pt x="686541" y="71156"/>
                      <a:pt x="682985" y="69938"/>
                      <a:pt x="679688" y="68530"/>
                    </a:cubicBezTo>
                    <a:cubicBezTo>
                      <a:pt x="676323" y="67381"/>
                      <a:pt x="673177" y="66190"/>
                      <a:pt x="670661" y="64672"/>
                    </a:cubicBezTo>
                    <a:cubicBezTo>
                      <a:pt x="658596" y="67477"/>
                      <a:pt x="659320" y="71005"/>
                      <a:pt x="643945" y="68584"/>
                    </a:cubicBezTo>
                    <a:lnTo>
                      <a:pt x="646983" y="63660"/>
                    </a:lnTo>
                    <a:cubicBezTo>
                      <a:pt x="646983" y="63660"/>
                      <a:pt x="630719" y="57409"/>
                      <a:pt x="630581" y="57956"/>
                    </a:cubicBezTo>
                    <a:cubicBezTo>
                      <a:pt x="633331" y="56041"/>
                      <a:pt x="625453" y="52704"/>
                      <a:pt x="614852" y="50256"/>
                    </a:cubicBezTo>
                    <a:cubicBezTo>
                      <a:pt x="615029" y="50241"/>
                      <a:pt x="615207" y="50323"/>
                      <a:pt x="615399" y="50296"/>
                    </a:cubicBezTo>
                    <a:cubicBezTo>
                      <a:pt x="609284" y="42458"/>
                      <a:pt x="596918" y="45631"/>
                      <a:pt x="591994" y="46602"/>
                    </a:cubicBezTo>
                    <a:cubicBezTo>
                      <a:pt x="589053" y="47260"/>
                      <a:pt x="582187" y="49311"/>
                      <a:pt x="581435" y="47437"/>
                    </a:cubicBezTo>
                    <a:cubicBezTo>
                      <a:pt x="578603" y="51554"/>
                      <a:pt x="569439" y="50652"/>
                      <a:pt x="560821" y="51048"/>
                    </a:cubicBezTo>
                    <a:cubicBezTo>
                      <a:pt x="560807" y="51199"/>
                      <a:pt x="560876" y="51308"/>
                      <a:pt x="560918" y="51445"/>
                    </a:cubicBezTo>
                    <a:cubicBezTo>
                      <a:pt x="560096" y="51239"/>
                      <a:pt x="558989" y="51048"/>
                      <a:pt x="557415" y="50870"/>
                    </a:cubicBezTo>
                    <a:cubicBezTo>
                      <a:pt x="557826" y="51254"/>
                      <a:pt x="558277" y="51828"/>
                      <a:pt x="558729" y="52375"/>
                    </a:cubicBezTo>
                    <a:cubicBezTo>
                      <a:pt x="551738" y="49311"/>
                      <a:pt x="548210" y="56574"/>
                      <a:pt x="539114" y="51323"/>
                    </a:cubicBezTo>
                    <a:cubicBezTo>
                      <a:pt x="525735" y="49065"/>
                      <a:pt x="544065" y="42485"/>
                      <a:pt x="527609" y="40831"/>
                    </a:cubicBezTo>
                    <a:lnTo>
                      <a:pt x="519964" y="43963"/>
                    </a:lnTo>
                    <a:cubicBezTo>
                      <a:pt x="517802" y="42937"/>
                      <a:pt x="519293" y="42718"/>
                      <a:pt x="520360" y="41883"/>
                    </a:cubicBezTo>
                    <a:cubicBezTo>
                      <a:pt x="513151" y="42937"/>
                      <a:pt x="507434" y="38368"/>
                      <a:pt x="504493" y="44210"/>
                    </a:cubicBezTo>
                    <a:cubicBezTo>
                      <a:pt x="517008" y="47109"/>
                      <a:pt x="519771" y="49407"/>
                      <a:pt x="532766" y="50843"/>
                    </a:cubicBezTo>
                    <a:cubicBezTo>
                      <a:pt x="517090" y="53182"/>
                      <a:pt x="515572" y="58804"/>
                      <a:pt x="502661" y="60050"/>
                    </a:cubicBezTo>
                    <a:cubicBezTo>
                      <a:pt x="502003" y="61499"/>
                      <a:pt x="504766" y="61088"/>
                      <a:pt x="506832" y="62142"/>
                    </a:cubicBezTo>
                    <a:cubicBezTo>
                      <a:pt x="499938" y="63154"/>
                      <a:pt x="493632" y="60021"/>
                      <a:pt x="496751" y="57532"/>
                    </a:cubicBezTo>
                    <a:cubicBezTo>
                      <a:pt x="490336" y="56971"/>
                      <a:pt x="489118" y="62853"/>
                      <a:pt x="480610" y="64398"/>
                    </a:cubicBezTo>
                    <a:lnTo>
                      <a:pt x="481062" y="72538"/>
                    </a:lnTo>
                    <a:cubicBezTo>
                      <a:pt x="470461" y="77502"/>
                      <a:pt x="457015" y="74753"/>
                      <a:pt x="447536" y="74247"/>
                    </a:cubicBezTo>
                    <a:cubicBezTo>
                      <a:pt x="457904" y="73016"/>
                      <a:pt x="465797" y="66232"/>
                      <a:pt x="473073" y="64959"/>
                    </a:cubicBezTo>
                    <a:cubicBezTo>
                      <a:pt x="470132" y="58119"/>
                      <a:pt x="477560" y="55904"/>
                      <a:pt x="486301" y="54700"/>
                    </a:cubicBezTo>
                    <a:cubicBezTo>
                      <a:pt x="495055" y="53633"/>
                      <a:pt x="505149" y="55111"/>
                      <a:pt x="507639" y="52539"/>
                    </a:cubicBezTo>
                    <a:cubicBezTo>
                      <a:pt x="500158" y="50256"/>
                      <a:pt x="516639" y="46480"/>
                      <a:pt x="501976" y="45235"/>
                    </a:cubicBezTo>
                    <a:cubicBezTo>
                      <a:pt x="494125" y="50543"/>
                      <a:pt x="490500" y="46548"/>
                      <a:pt x="481649" y="48340"/>
                    </a:cubicBezTo>
                    <a:cubicBezTo>
                      <a:pt x="476069" y="44933"/>
                      <a:pt x="488148" y="40516"/>
                      <a:pt x="471677" y="43292"/>
                    </a:cubicBezTo>
                    <a:cubicBezTo>
                      <a:pt x="478874" y="44210"/>
                      <a:pt x="464277" y="52006"/>
                      <a:pt x="476972" y="48818"/>
                    </a:cubicBezTo>
                    <a:cubicBezTo>
                      <a:pt x="466686" y="53128"/>
                      <a:pt x="460462" y="54715"/>
                      <a:pt x="454196" y="56027"/>
                    </a:cubicBezTo>
                    <a:cubicBezTo>
                      <a:pt x="447946" y="57258"/>
                      <a:pt x="441668" y="58203"/>
                      <a:pt x="432023" y="62729"/>
                    </a:cubicBezTo>
                    <a:cubicBezTo>
                      <a:pt x="448588" y="57381"/>
                      <a:pt x="426552" y="71114"/>
                      <a:pt x="437194" y="71484"/>
                    </a:cubicBezTo>
                    <a:cubicBezTo>
                      <a:pt x="435704" y="68584"/>
                      <a:pt x="441982" y="65425"/>
                      <a:pt x="446112" y="64111"/>
                    </a:cubicBezTo>
                    <a:cubicBezTo>
                      <a:pt x="450257" y="62949"/>
                      <a:pt x="451926" y="62100"/>
                      <a:pt x="440928" y="63044"/>
                    </a:cubicBezTo>
                    <a:cubicBezTo>
                      <a:pt x="440806" y="62553"/>
                      <a:pt x="456016" y="58941"/>
                      <a:pt x="456016" y="58941"/>
                    </a:cubicBezTo>
                    <a:cubicBezTo>
                      <a:pt x="458055" y="61868"/>
                      <a:pt x="441215" y="65425"/>
                      <a:pt x="455483" y="67381"/>
                    </a:cubicBezTo>
                    <a:cubicBezTo>
                      <a:pt x="443117" y="72236"/>
                      <a:pt x="438467" y="71224"/>
                      <a:pt x="427975" y="79158"/>
                    </a:cubicBezTo>
                    <a:cubicBezTo>
                      <a:pt x="429260" y="74412"/>
                      <a:pt x="416061" y="77078"/>
                      <a:pt x="413244" y="73837"/>
                    </a:cubicBezTo>
                    <a:cubicBezTo>
                      <a:pt x="407963" y="75917"/>
                      <a:pt x="404148" y="81099"/>
                      <a:pt x="397471" y="79883"/>
                    </a:cubicBezTo>
                    <a:cubicBezTo>
                      <a:pt x="397377" y="79636"/>
                      <a:pt x="405242" y="74617"/>
                      <a:pt x="405242" y="74617"/>
                    </a:cubicBezTo>
                    <a:cubicBezTo>
                      <a:pt x="396213" y="76244"/>
                      <a:pt x="394381" y="72770"/>
                      <a:pt x="386296" y="74179"/>
                    </a:cubicBezTo>
                    <a:cubicBezTo>
                      <a:pt x="381659" y="76997"/>
                      <a:pt x="382069" y="80061"/>
                      <a:pt x="385201" y="81359"/>
                    </a:cubicBezTo>
                    <a:cubicBezTo>
                      <a:pt x="378856" y="82906"/>
                      <a:pt x="373001" y="85709"/>
                      <a:pt x="367037" y="88378"/>
                    </a:cubicBezTo>
                    <a:cubicBezTo>
                      <a:pt x="361018" y="90935"/>
                      <a:pt x="354987" y="93575"/>
                      <a:pt x="348352" y="95600"/>
                    </a:cubicBezTo>
                    <a:cubicBezTo>
                      <a:pt x="363439" y="88952"/>
                      <a:pt x="348325" y="88131"/>
                      <a:pt x="360909" y="83384"/>
                    </a:cubicBezTo>
                    <a:cubicBezTo>
                      <a:pt x="360909" y="83384"/>
                      <a:pt x="350444" y="84657"/>
                      <a:pt x="350541" y="84929"/>
                    </a:cubicBezTo>
                    <a:cubicBezTo>
                      <a:pt x="335617" y="99566"/>
                      <a:pt x="312979" y="118169"/>
                      <a:pt x="314320" y="129277"/>
                    </a:cubicBezTo>
                    <a:cubicBezTo>
                      <a:pt x="305853" y="136937"/>
                      <a:pt x="300914" y="136663"/>
                      <a:pt x="295841" y="137442"/>
                    </a:cubicBezTo>
                    <a:cubicBezTo>
                      <a:pt x="290984" y="138455"/>
                      <a:pt x="285116" y="139371"/>
                      <a:pt x="277743" y="152119"/>
                    </a:cubicBezTo>
                    <a:cubicBezTo>
                      <a:pt x="280219" y="148945"/>
                      <a:pt x="272299" y="148987"/>
                      <a:pt x="272532" y="146046"/>
                    </a:cubicBezTo>
                    <a:cubicBezTo>
                      <a:pt x="268798" y="148576"/>
                      <a:pt x="261753" y="152311"/>
                      <a:pt x="258853" y="156743"/>
                    </a:cubicBezTo>
                    <a:lnTo>
                      <a:pt x="270001" y="153802"/>
                    </a:lnTo>
                    <a:cubicBezTo>
                      <a:pt x="266130" y="159259"/>
                      <a:pt x="259989" y="163911"/>
                      <a:pt x="253355" y="168328"/>
                    </a:cubicBezTo>
                    <a:cubicBezTo>
                      <a:pt x="246598" y="172583"/>
                      <a:pt x="240469" y="177986"/>
                      <a:pt x="235175" y="182732"/>
                    </a:cubicBezTo>
                    <a:cubicBezTo>
                      <a:pt x="236475" y="179763"/>
                      <a:pt x="230894" y="180845"/>
                      <a:pt x="236091" y="173623"/>
                    </a:cubicBezTo>
                    <a:cubicBezTo>
                      <a:pt x="233876" y="171118"/>
                      <a:pt x="226545" y="178245"/>
                      <a:pt x="223043" y="181090"/>
                    </a:cubicBezTo>
                    <a:cubicBezTo>
                      <a:pt x="217448" y="190270"/>
                      <a:pt x="226914" y="189804"/>
                      <a:pt x="219924" y="199502"/>
                    </a:cubicBezTo>
                    <a:cubicBezTo>
                      <a:pt x="174088" y="242877"/>
                      <a:pt x="139972" y="297194"/>
                      <a:pt x="117636" y="355342"/>
                    </a:cubicBezTo>
                    <a:cubicBezTo>
                      <a:pt x="95285" y="413681"/>
                      <a:pt x="84958" y="476206"/>
                      <a:pt x="85176" y="539895"/>
                    </a:cubicBezTo>
                    <a:lnTo>
                      <a:pt x="82455" y="539839"/>
                    </a:lnTo>
                    <a:cubicBezTo>
                      <a:pt x="83617" y="549715"/>
                      <a:pt x="84793" y="559741"/>
                      <a:pt x="85983" y="569891"/>
                    </a:cubicBezTo>
                    <a:cubicBezTo>
                      <a:pt x="87994" y="579918"/>
                      <a:pt x="89813" y="590067"/>
                      <a:pt x="91469" y="600353"/>
                    </a:cubicBezTo>
                    <a:cubicBezTo>
                      <a:pt x="92673" y="610736"/>
                      <a:pt x="95394" y="620885"/>
                      <a:pt x="98006" y="631157"/>
                    </a:cubicBezTo>
                    <a:cubicBezTo>
                      <a:pt x="100784" y="641362"/>
                      <a:pt x="102316" y="652030"/>
                      <a:pt x="105831" y="662166"/>
                    </a:cubicBezTo>
                    <a:cubicBezTo>
                      <a:pt x="117759" y="703435"/>
                      <a:pt x="136048" y="743609"/>
                      <a:pt x="158439" y="780131"/>
                    </a:cubicBezTo>
                    <a:lnTo>
                      <a:pt x="159519" y="778339"/>
                    </a:lnTo>
                    <a:cubicBezTo>
                      <a:pt x="165374" y="806298"/>
                      <a:pt x="179956" y="783141"/>
                      <a:pt x="186274" y="813821"/>
                    </a:cubicBezTo>
                    <a:cubicBezTo>
                      <a:pt x="196944" y="816913"/>
                      <a:pt x="204317" y="825066"/>
                      <a:pt x="211854" y="834120"/>
                    </a:cubicBezTo>
                    <a:cubicBezTo>
                      <a:pt x="218925" y="843572"/>
                      <a:pt x="228377" y="851738"/>
                      <a:pt x="239334" y="856595"/>
                    </a:cubicBezTo>
                    <a:lnTo>
                      <a:pt x="238280" y="860876"/>
                    </a:lnTo>
                    <a:cubicBezTo>
                      <a:pt x="247705" y="862913"/>
                      <a:pt x="252958" y="870464"/>
                      <a:pt x="259346" y="877659"/>
                    </a:cubicBezTo>
                    <a:cubicBezTo>
                      <a:pt x="265461" y="885101"/>
                      <a:pt x="271861" y="893253"/>
                      <a:pt x="281710" y="896385"/>
                    </a:cubicBezTo>
                    <a:cubicBezTo>
                      <a:pt x="284829" y="903320"/>
                      <a:pt x="285007" y="908108"/>
                      <a:pt x="297304" y="911965"/>
                    </a:cubicBezTo>
                    <a:cubicBezTo>
                      <a:pt x="299671" y="912089"/>
                      <a:pt x="299396" y="905263"/>
                      <a:pt x="304293" y="912240"/>
                    </a:cubicBezTo>
                    <a:lnTo>
                      <a:pt x="294239" y="913825"/>
                    </a:lnTo>
                    <a:cubicBezTo>
                      <a:pt x="302925" y="921225"/>
                      <a:pt x="313335" y="928092"/>
                      <a:pt x="323060" y="928311"/>
                    </a:cubicBezTo>
                    <a:lnTo>
                      <a:pt x="334701" y="934904"/>
                    </a:lnTo>
                    <a:lnTo>
                      <a:pt x="329982" y="935123"/>
                    </a:lnTo>
                    <a:cubicBezTo>
                      <a:pt x="338749" y="940280"/>
                      <a:pt x="346163" y="948062"/>
                      <a:pt x="356408" y="947064"/>
                    </a:cubicBezTo>
                    <a:cubicBezTo>
                      <a:pt x="352113" y="948146"/>
                      <a:pt x="343524" y="950991"/>
                      <a:pt x="352278" y="955491"/>
                    </a:cubicBezTo>
                    <a:cubicBezTo>
                      <a:pt x="352196" y="955724"/>
                      <a:pt x="361060" y="955697"/>
                      <a:pt x="361060" y="955697"/>
                    </a:cubicBezTo>
                    <a:cubicBezTo>
                      <a:pt x="361716" y="957215"/>
                      <a:pt x="356901" y="957762"/>
                      <a:pt x="370758" y="960648"/>
                    </a:cubicBezTo>
                    <a:cubicBezTo>
                      <a:pt x="368802" y="956093"/>
                      <a:pt x="382480" y="961892"/>
                      <a:pt x="383958" y="967843"/>
                    </a:cubicBezTo>
                    <a:cubicBezTo>
                      <a:pt x="384191" y="962877"/>
                      <a:pt x="376858" y="957460"/>
                      <a:pt x="378541" y="952768"/>
                    </a:cubicBezTo>
                    <a:cubicBezTo>
                      <a:pt x="390455" y="960292"/>
                      <a:pt x="391905" y="946970"/>
                      <a:pt x="402301" y="954286"/>
                    </a:cubicBezTo>
                    <a:lnTo>
                      <a:pt x="399182" y="958076"/>
                    </a:lnTo>
                    <a:cubicBezTo>
                      <a:pt x="408552" y="961933"/>
                      <a:pt x="416334" y="961223"/>
                      <a:pt x="423420" y="960347"/>
                    </a:cubicBezTo>
                    <a:lnTo>
                      <a:pt x="421929" y="962357"/>
                    </a:lnTo>
                    <a:cubicBezTo>
                      <a:pt x="430327" y="965969"/>
                      <a:pt x="437782" y="967254"/>
                      <a:pt x="444362" y="969032"/>
                    </a:cubicBezTo>
                    <a:cubicBezTo>
                      <a:pt x="451037" y="970428"/>
                      <a:pt x="456946" y="971795"/>
                      <a:pt x="462418" y="976870"/>
                    </a:cubicBezTo>
                    <a:lnTo>
                      <a:pt x="472650" y="975694"/>
                    </a:lnTo>
                    <a:cubicBezTo>
                      <a:pt x="469627" y="977266"/>
                      <a:pt x="470516" y="978608"/>
                      <a:pt x="474700" y="980549"/>
                    </a:cubicBezTo>
                    <a:cubicBezTo>
                      <a:pt x="482169" y="982670"/>
                      <a:pt x="494481" y="978704"/>
                      <a:pt x="490760" y="975612"/>
                    </a:cubicBezTo>
                    <a:cubicBezTo>
                      <a:pt x="502619" y="979880"/>
                      <a:pt x="510812" y="979566"/>
                      <a:pt x="519279" y="978813"/>
                    </a:cubicBezTo>
                    <a:cubicBezTo>
                      <a:pt x="527773" y="977855"/>
                      <a:pt x="536556" y="977390"/>
                      <a:pt x="550439" y="977486"/>
                    </a:cubicBezTo>
                    <a:cubicBezTo>
                      <a:pt x="549331" y="982807"/>
                      <a:pt x="561752" y="978949"/>
                      <a:pt x="556937" y="983778"/>
                    </a:cubicBezTo>
                    <a:lnTo>
                      <a:pt x="565431" y="980920"/>
                    </a:lnTo>
                    <a:cubicBezTo>
                      <a:pt x="564104" y="981247"/>
                      <a:pt x="565349" y="982383"/>
                      <a:pt x="565909" y="982970"/>
                    </a:cubicBezTo>
                    <a:cubicBezTo>
                      <a:pt x="569083" y="984339"/>
                      <a:pt x="570465" y="982561"/>
                      <a:pt x="571764" y="980769"/>
                    </a:cubicBezTo>
                    <a:lnTo>
                      <a:pt x="571148" y="981644"/>
                    </a:lnTo>
                    <a:lnTo>
                      <a:pt x="583322" y="982274"/>
                    </a:lnTo>
                    <a:lnTo>
                      <a:pt x="583391" y="977855"/>
                    </a:lnTo>
                    <a:cubicBezTo>
                      <a:pt x="583405" y="978142"/>
                      <a:pt x="592187" y="980742"/>
                      <a:pt x="592187" y="980742"/>
                    </a:cubicBezTo>
                    <a:cubicBezTo>
                      <a:pt x="587112" y="987526"/>
                      <a:pt x="573569" y="983846"/>
                      <a:pt x="571408" y="989591"/>
                    </a:cubicBezTo>
                    <a:cubicBezTo>
                      <a:pt x="573351" y="989838"/>
                      <a:pt x="578139" y="991519"/>
                      <a:pt x="583911" y="992163"/>
                    </a:cubicBezTo>
                    <a:lnTo>
                      <a:pt x="596729" y="988303"/>
                    </a:lnTo>
                    <a:lnTo>
                      <a:pt x="583131" y="991069"/>
                    </a:lnTo>
                    <a:cubicBezTo>
                      <a:pt x="591638" y="987950"/>
                      <a:pt x="588985" y="988402"/>
                      <a:pt x="589642" y="984612"/>
                    </a:cubicBezTo>
                    <a:cubicBezTo>
                      <a:pt x="601187" y="984914"/>
                      <a:pt x="596590" y="978388"/>
                      <a:pt x="607492" y="979661"/>
                    </a:cubicBezTo>
                    <a:lnTo>
                      <a:pt x="605618" y="982574"/>
                    </a:lnTo>
                    <a:lnTo>
                      <a:pt x="620282" y="978034"/>
                    </a:lnTo>
                    <a:cubicBezTo>
                      <a:pt x="625274" y="976227"/>
                      <a:pt x="615960" y="981835"/>
                      <a:pt x="618641" y="983847"/>
                    </a:cubicBezTo>
                    <a:lnTo>
                      <a:pt x="604297" y="986764"/>
                    </a:lnTo>
                    <a:lnTo>
                      <a:pt x="625972" y="986459"/>
                    </a:lnTo>
                    <a:cubicBezTo>
                      <a:pt x="627464" y="988934"/>
                      <a:pt x="625206" y="987362"/>
                      <a:pt x="633168" y="987540"/>
                    </a:cubicBezTo>
                    <a:cubicBezTo>
                      <a:pt x="639706" y="987704"/>
                      <a:pt x="639474" y="984599"/>
                      <a:pt x="647763" y="982998"/>
                    </a:cubicBezTo>
                    <a:cubicBezTo>
                      <a:pt x="645272" y="984188"/>
                      <a:pt x="644042" y="984777"/>
                      <a:pt x="643467" y="985802"/>
                    </a:cubicBezTo>
                    <a:cubicBezTo>
                      <a:pt x="653986" y="985515"/>
                      <a:pt x="654574" y="979004"/>
                      <a:pt x="661181" y="975078"/>
                    </a:cubicBezTo>
                    <a:cubicBezTo>
                      <a:pt x="656064" y="975939"/>
                      <a:pt x="651893" y="978731"/>
                      <a:pt x="648145" y="980495"/>
                    </a:cubicBezTo>
                    <a:cubicBezTo>
                      <a:pt x="646763" y="979620"/>
                      <a:pt x="647995" y="979046"/>
                      <a:pt x="647283" y="978593"/>
                    </a:cubicBezTo>
                    <a:lnTo>
                      <a:pt x="636149" y="983901"/>
                    </a:lnTo>
                    <a:cubicBezTo>
                      <a:pt x="636505" y="981316"/>
                      <a:pt x="638214" y="984065"/>
                      <a:pt x="630965" y="983190"/>
                    </a:cubicBezTo>
                    <a:cubicBezTo>
                      <a:pt x="638612" y="981534"/>
                      <a:pt x="640541" y="981069"/>
                      <a:pt x="648664" y="978073"/>
                    </a:cubicBezTo>
                    <a:cubicBezTo>
                      <a:pt x="651934" y="973396"/>
                      <a:pt x="642400" y="974094"/>
                      <a:pt x="647079" y="970291"/>
                    </a:cubicBezTo>
                    <a:cubicBezTo>
                      <a:pt x="657022" y="967158"/>
                      <a:pt x="666433" y="964669"/>
                      <a:pt x="675516" y="962604"/>
                    </a:cubicBezTo>
                    <a:cubicBezTo>
                      <a:pt x="684298" y="959608"/>
                      <a:pt x="692765" y="957105"/>
                      <a:pt x="701026" y="954888"/>
                    </a:cubicBezTo>
                    <a:cubicBezTo>
                      <a:pt x="717810" y="951114"/>
                      <a:pt x="732720" y="945779"/>
                      <a:pt x="747793" y="940649"/>
                    </a:cubicBezTo>
                    <a:cubicBezTo>
                      <a:pt x="777723" y="930350"/>
                      <a:pt x="806105" y="914578"/>
                      <a:pt x="832670" y="883719"/>
                    </a:cubicBezTo>
                    <a:cubicBezTo>
                      <a:pt x="842093" y="882009"/>
                      <a:pt x="862324" y="869766"/>
                      <a:pt x="867234" y="862134"/>
                    </a:cubicBezTo>
                    <a:lnTo>
                      <a:pt x="864048" y="862997"/>
                    </a:lnTo>
                    <a:cubicBezTo>
                      <a:pt x="871064" y="853148"/>
                      <a:pt x="879642" y="856458"/>
                      <a:pt x="882131" y="845939"/>
                    </a:cubicBezTo>
                    <a:lnTo>
                      <a:pt x="883841" y="834845"/>
                    </a:lnTo>
                    <a:cubicBezTo>
                      <a:pt x="888300" y="832288"/>
                      <a:pt x="896891" y="823492"/>
                      <a:pt x="897260" y="827089"/>
                    </a:cubicBezTo>
                    <a:cubicBezTo>
                      <a:pt x="900624" y="819867"/>
                      <a:pt x="913387" y="809924"/>
                      <a:pt x="907833" y="803878"/>
                    </a:cubicBezTo>
                    <a:cubicBezTo>
                      <a:pt x="918913" y="790705"/>
                      <a:pt x="927256" y="784357"/>
                      <a:pt x="935163" y="769639"/>
                    </a:cubicBezTo>
                    <a:cubicBezTo>
                      <a:pt x="934944" y="770830"/>
                      <a:pt x="935627" y="771473"/>
                      <a:pt x="935627" y="771473"/>
                    </a:cubicBezTo>
                    <a:cubicBezTo>
                      <a:pt x="940004" y="769899"/>
                      <a:pt x="935683" y="762062"/>
                      <a:pt x="941702" y="760543"/>
                    </a:cubicBezTo>
                    <a:cubicBezTo>
                      <a:pt x="941989" y="763457"/>
                      <a:pt x="934958" y="775029"/>
                      <a:pt x="942973" y="767081"/>
                    </a:cubicBezTo>
                    <a:cubicBezTo>
                      <a:pt x="942673" y="762021"/>
                      <a:pt x="946899" y="755591"/>
                      <a:pt x="951823" y="750120"/>
                    </a:cubicBezTo>
                    <a:cubicBezTo>
                      <a:pt x="956789" y="744690"/>
                      <a:pt x="961330" y="739561"/>
                      <a:pt x="963573" y="738644"/>
                    </a:cubicBezTo>
                    <a:cubicBezTo>
                      <a:pt x="964764" y="734391"/>
                      <a:pt x="965925" y="730136"/>
                      <a:pt x="965474" y="726005"/>
                    </a:cubicBezTo>
                    <a:cubicBezTo>
                      <a:pt x="969113" y="721094"/>
                      <a:pt x="977757" y="715610"/>
                      <a:pt x="974502" y="724801"/>
                    </a:cubicBezTo>
                    <a:cubicBezTo>
                      <a:pt x="981013" y="707662"/>
                      <a:pt x="987387" y="709577"/>
                      <a:pt x="980616" y="703175"/>
                    </a:cubicBezTo>
                    <a:cubicBezTo>
                      <a:pt x="981861" y="692246"/>
                      <a:pt x="986088" y="684572"/>
                      <a:pt x="990027" y="676817"/>
                    </a:cubicBezTo>
                    <a:cubicBezTo>
                      <a:pt x="991997" y="672945"/>
                      <a:pt x="993899" y="669088"/>
                      <a:pt x="995280" y="664889"/>
                    </a:cubicBezTo>
                    <a:cubicBezTo>
                      <a:pt x="996429" y="660621"/>
                      <a:pt x="996716" y="655916"/>
                      <a:pt x="996196" y="650649"/>
                    </a:cubicBezTo>
                    <a:cubicBezTo>
                      <a:pt x="1008917" y="621596"/>
                      <a:pt x="1014786" y="590327"/>
                      <a:pt x="1028178" y="566143"/>
                    </a:cubicBezTo>
                    <a:lnTo>
                      <a:pt x="1025797" y="563996"/>
                    </a:lnTo>
                    <a:cubicBezTo>
                      <a:pt x="1031721" y="569481"/>
                      <a:pt x="1038039" y="544503"/>
                      <a:pt x="1041678" y="554626"/>
                    </a:cubicBezTo>
                    <a:cubicBezTo>
                      <a:pt x="1038054" y="544408"/>
                      <a:pt x="1042362" y="529457"/>
                      <a:pt x="1045261" y="521469"/>
                    </a:cubicBezTo>
                    <a:lnTo>
                      <a:pt x="1048599" y="526011"/>
                    </a:lnTo>
                    <a:cubicBezTo>
                      <a:pt x="1042800" y="541754"/>
                      <a:pt x="1049817" y="530648"/>
                      <a:pt x="1046096" y="549934"/>
                    </a:cubicBezTo>
                    <a:cubicBezTo>
                      <a:pt x="1045809" y="547909"/>
                      <a:pt x="1046083" y="546404"/>
                      <a:pt x="1044632" y="546830"/>
                    </a:cubicBezTo>
                    <a:cubicBezTo>
                      <a:pt x="1044742" y="557307"/>
                      <a:pt x="1042444" y="577537"/>
                      <a:pt x="1040735" y="587893"/>
                    </a:cubicBezTo>
                    <a:lnTo>
                      <a:pt x="1038054" y="584964"/>
                    </a:lnTo>
                    <a:cubicBezTo>
                      <a:pt x="1033252" y="600655"/>
                      <a:pt x="1042978" y="609437"/>
                      <a:pt x="1042006" y="626275"/>
                    </a:cubicBezTo>
                    <a:cubicBezTo>
                      <a:pt x="1033826" y="637286"/>
                      <a:pt x="1039585" y="623155"/>
                      <a:pt x="1031857" y="624044"/>
                    </a:cubicBezTo>
                    <a:cubicBezTo>
                      <a:pt x="1027028" y="641033"/>
                      <a:pt x="1050391" y="642033"/>
                      <a:pt x="1033457" y="654302"/>
                    </a:cubicBezTo>
                    <a:lnTo>
                      <a:pt x="1033690" y="650143"/>
                    </a:lnTo>
                    <a:cubicBezTo>
                      <a:pt x="1026537" y="671044"/>
                      <a:pt x="1032664" y="640077"/>
                      <a:pt x="1023855" y="654164"/>
                    </a:cubicBezTo>
                    <a:cubicBezTo>
                      <a:pt x="1015017" y="687815"/>
                      <a:pt x="1039092" y="646601"/>
                      <a:pt x="1034018" y="677719"/>
                    </a:cubicBezTo>
                    <a:cubicBezTo>
                      <a:pt x="1029969" y="673712"/>
                      <a:pt x="1025920" y="679922"/>
                      <a:pt x="1020434" y="685844"/>
                    </a:cubicBezTo>
                    <a:cubicBezTo>
                      <a:pt x="1024484" y="692548"/>
                      <a:pt x="1018780" y="716444"/>
                      <a:pt x="1020340" y="728467"/>
                    </a:cubicBezTo>
                    <a:cubicBezTo>
                      <a:pt x="1018916" y="726142"/>
                      <a:pt x="1013309" y="731955"/>
                      <a:pt x="1008972" y="741271"/>
                    </a:cubicBezTo>
                    <a:cubicBezTo>
                      <a:pt x="1008028" y="733665"/>
                      <a:pt x="1012091" y="730984"/>
                      <a:pt x="1017577" y="719876"/>
                    </a:cubicBezTo>
                    <a:cubicBezTo>
                      <a:pt x="1016030" y="717497"/>
                      <a:pt x="1013692" y="712107"/>
                      <a:pt x="1009602" y="715992"/>
                    </a:cubicBezTo>
                    <a:cubicBezTo>
                      <a:pt x="1014923" y="728672"/>
                      <a:pt x="995362" y="758929"/>
                      <a:pt x="1000477" y="771624"/>
                    </a:cubicBezTo>
                    <a:cubicBezTo>
                      <a:pt x="1000737" y="765782"/>
                      <a:pt x="992010" y="775645"/>
                      <a:pt x="989453" y="773511"/>
                    </a:cubicBezTo>
                    <a:cubicBezTo>
                      <a:pt x="989972" y="780022"/>
                      <a:pt x="984350" y="788242"/>
                      <a:pt x="983639" y="791581"/>
                    </a:cubicBezTo>
                    <a:lnTo>
                      <a:pt x="990041" y="785179"/>
                    </a:lnTo>
                    <a:cubicBezTo>
                      <a:pt x="984119" y="791321"/>
                      <a:pt x="980220" y="799870"/>
                      <a:pt x="976499" y="809184"/>
                    </a:cubicBezTo>
                    <a:cubicBezTo>
                      <a:pt x="973025" y="818649"/>
                      <a:pt x="968005" y="827720"/>
                      <a:pt x="962561" y="836090"/>
                    </a:cubicBezTo>
                    <a:lnTo>
                      <a:pt x="961288" y="834667"/>
                    </a:lnTo>
                    <a:cubicBezTo>
                      <a:pt x="953793" y="846746"/>
                      <a:pt x="951932" y="860205"/>
                      <a:pt x="939595" y="870930"/>
                    </a:cubicBezTo>
                    <a:cubicBezTo>
                      <a:pt x="942673" y="863666"/>
                      <a:pt x="933822" y="865540"/>
                      <a:pt x="930047" y="866101"/>
                    </a:cubicBezTo>
                    <a:cubicBezTo>
                      <a:pt x="922948" y="864049"/>
                      <a:pt x="940251" y="839497"/>
                      <a:pt x="925397" y="849495"/>
                    </a:cubicBezTo>
                    <a:cubicBezTo>
                      <a:pt x="919583" y="861505"/>
                      <a:pt x="922045" y="872353"/>
                      <a:pt x="907779" y="885032"/>
                    </a:cubicBezTo>
                    <a:cubicBezTo>
                      <a:pt x="907299" y="892214"/>
                      <a:pt x="918433" y="882748"/>
                      <a:pt x="921703" y="879397"/>
                    </a:cubicBezTo>
                    <a:cubicBezTo>
                      <a:pt x="914221" y="892186"/>
                      <a:pt x="893950" y="902978"/>
                      <a:pt x="892759" y="911869"/>
                    </a:cubicBezTo>
                    <a:cubicBezTo>
                      <a:pt x="896918" y="907725"/>
                      <a:pt x="899188" y="906999"/>
                      <a:pt x="900186" y="908573"/>
                    </a:cubicBezTo>
                    <a:cubicBezTo>
                      <a:pt x="899763" y="907739"/>
                      <a:pt x="893799" y="929885"/>
                      <a:pt x="887329" y="932360"/>
                    </a:cubicBezTo>
                    <a:cubicBezTo>
                      <a:pt x="887629" y="927422"/>
                      <a:pt x="885633" y="931074"/>
                      <a:pt x="886904" y="924933"/>
                    </a:cubicBezTo>
                    <a:cubicBezTo>
                      <a:pt x="879326" y="928803"/>
                      <a:pt x="876810" y="933782"/>
                      <a:pt x="872938" y="938557"/>
                    </a:cubicBezTo>
                    <a:cubicBezTo>
                      <a:pt x="869041" y="932675"/>
                      <a:pt x="888491" y="924973"/>
                      <a:pt x="881091" y="918695"/>
                    </a:cubicBezTo>
                    <a:cubicBezTo>
                      <a:pt x="869561" y="927929"/>
                      <a:pt x="862830" y="933742"/>
                      <a:pt x="857673" y="940991"/>
                    </a:cubicBezTo>
                    <a:cubicBezTo>
                      <a:pt x="852367" y="948035"/>
                      <a:pt x="847908" y="955546"/>
                      <a:pt x="838743" y="965120"/>
                    </a:cubicBezTo>
                    <a:cubicBezTo>
                      <a:pt x="828402" y="970742"/>
                      <a:pt x="821630" y="975530"/>
                      <a:pt x="810564" y="979606"/>
                    </a:cubicBezTo>
                    <a:cubicBezTo>
                      <a:pt x="811755" y="978580"/>
                      <a:pt x="814956" y="976719"/>
                      <a:pt x="813163" y="976377"/>
                    </a:cubicBezTo>
                    <a:cubicBezTo>
                      <a:pt x="789636" y="982451"/>
                      <a:pt x="799827" y="988114"/>
                      <a:pt x="780157" y="989892"/>
                    </a:cubicBezTo>
                    <a:cubicBezTo>
                      <a:pt x="776806" y="995049"/>
                      <a:pt x="769419" y="1000110"/>
                      <a:pt x="761061" y="1004502"/>
                    </a:cubicBezTo>
                    <a:cubicBezTo>
                      <a:pt x="752718" y="1008933"/>
                      <a:pt x="743485" y="1012776"/>
                      <a:pt x="735853" y="1014377"/>
                    </a:cubicBezTo>
                    <a:cubicBezTo>
                      <a:pt x="737302" y="1012858"/>
                      <a:pt x="736905" y="1010191"/>
                      <a:pt x="738875" y="1008537"/>
                    </a:cubicBezTo>
                    <a:cubicBezTo>
                      <a:pt x="725032" y="1014541"/>
                      <a:pt x="712380" y="1021421"/>
                      <a:pt x="699412" y="1027400"/>
                    </a:cubicBezTo>
                    <a:cubicBezTo>
                      <a:pt x="686281" y="1032761"/>
                      <a:pt x="672479" y="1036125"/>
                      <a:pt x="657651" y="1037152"/>
                    </a:cubicBezTo>
                    <a:lnTo>
                      <a:pt x="658213" y="1036167"/>
                    </a:lnTo>
                    <a:cubicBezTo>
                      <a:pt x="653781" y="1037276"/>
                      <a:pt x="649459" y="1038370"/>
                      <a:pt x="645178" y="1039450"/>
                    </a:cubicBezTo>
                    <a:cubicBezTo>
                      <a:pt x="640813" y="1040188"/>
                      <a:pt x="636491" y="1040928"/>
                      <a:pt x="632101" y="1041666"/>
                    </a:cubicBezTo>
                    <a:cubicBezTo>
                      <a:pt x="623305" y="1043047"/>
                      <a:pt x="614194" y="1044238"/>
                      <a:pt x="604059" y="1044661"/>
                    </a:cubicBezTo>
                    <a:cubicBezTo>
                      <a:pt x="609106" y="1043718"/>
                      <a:pt x="610557" y="1041735"/>
                      <a:pt x="610570" y="1040257"/>
                    </a:cubicBezTo>
                    <a:cubicBezTo>
                      <a:pt x="603909" y="1040093"/>
                      <a:pt x="597726" y="1040681"/>
                      <a:pt x="591721" y="1041680"/>
                    </a:cubicBezTo>
                    <a:cubicBezTo>
                      <a:pt x="585661" y="1042145"/>
                      <a:pt x="579766" y="1042951"/>
                      <a:pt x="573789" y="1043841"/>
                    </a:cubicBezTo>
                    <a:cubicBezTo>
                      <a:pt x="561834" y="1045468"/>
                      <a:pt x="549441" y="1047766"/>
                      <a:pt x="535160" y="1046097"/>
                    </a:cubicBezTo>
                    <a:cubicBezTo>
                      <a:pt x="527678" y="1042049"/>
                      <a:pt x="510675" y="1043471"/>
                      <a:pt x="514082" y="1036659"/>
                    </a:cubicBezTo>
                    <a:cubicBezTo>
                      <a:pt x="491102" y="1035291"/>
                      <a:pt x="522631" y="1045523"/>
                      <a:pt x="500403" y="1043334"/>
                    </a:cubicBezTo>
                    <a:lnTo>
                      <a:pt x="502510" y="1043785"/>
                    </a:lnTo>
                    <a:cubicBezTo>
                      <a:pt x="495232" y="1044374"/>
                      <a:pt x="488148" y="1044812"/>
                      <a:pt x="481335" y="1043882"/>
                    </a:cubicBezTo>
                    <a:cubicBezTo>
                      <a:pt x="474524" y="1042883"/>
                      <a:pt x="467889" y="1041542"/>
                      <a:pt x="461323" y="1040188"/>
                    </a:cubicBezTo>
                    <a:cubicBezTo>
                      <a:pt x="448246" y="1037125"/>
                      <a:pt x="435184" y="1035634"/>
                      <a:pt x="421533" y="1033637"/>
                    </a:cubicBezTo>
                    <a:cubicBezTo>
                      <a:pt x="416007" y="1029670"/>
                      <a:pt x="407703" y="1023364"/>
                      <a:pt x="395393" y="1019575"/>
                    </a:cubicBezTo>
                    <a:cubicBezTo>
                      <a:pt x="389729" y="1022010"/>
                      <a:pt x="380579" y="1021352"/>
                      <a:pt x="372181" y="1020287"/>
                    </a:cubicBezTo>
                    <a:cubicBezTo>
                      <a:pt x="366449" y="1017086"/>
                      <a:pt x="360718" y="1013912"/>
                      <a:pt x="352140" y="1010260"/>
                    </a:cubicBezTo>
                    <a:cubicBezTo>
                      <a:pt x="361661" y="1018385"/>
                      <a:pt x="343948" y="1010191"/>
                      <a:pt x="339776" y="1010164"/>
                    </a:cubicBezTo>
                    <a:cubicBezTo>
                      <a:pt x="347230" y="1008632"/>
                      <a:pt x="339776" y="1004460"/>
                      <a:pt x="352756" y="1006074"/>
                    </a:cubicBezTo>
                    <a:cubicBezTo>
                      <a:pt x="331596" y="993106"/>
                      <a:pt x="333743" y="1011983"/>
                      <a:pt x="311981" y="997196"/>
                    </a:cubicBezTo>
                    <a:lnTo>
                      <a:pt x="310517" y="990180"/>
                    </a:lnTo>
                    <a:cubicBezTo>
                      <a:pt x="314375" y="993448"/>
                      <a:pt x="319531" y="993448"/>
                      <a:pt x="324154" y="995460"/>
                    </a:cubicBezTo>
                    <a:cubicBezTo>
                      <a:pt x="320284" y="992163"/>
                      <a:pt x="307740" y="982821"/>
                      <a:pt x="298562" y="982410"/>
                    </a:cubicBezTo>
                    <a:cubicBezTo>
                      <a:pt x="293541" y="983163"/>
                      <a:pt x="313909" y="995542"/>
                      <a:pt x="294267" y="988484"/>
                    </a:cubicBezTo>
                    <a:cubicBezTo>
                      <a:pt x="296962" y="985241"/>
                      <a:pt x="293514" y="983901"/>
                      <a:pt x="288864" y="981931"/>
                    </a:cubicBezTo>
                    <a:cubicBezTo>
                      <a:pt x="284405" y="979620"/>
                      <a:pt x="278810" y="976446"/>
                      <a:pt x="277073" y="970482"/>
                    </a:cubicBezTo>
                    <a:cubicBezTo>
                      <a:pt x="273928" y="972329"/>
                      <a:pt x="264488" y="970154"/>
                      <a:pt x="257895" y="964546"/>
                    </a:cubicBezTo>
                    <a:cubicBezTo>
                      <a:pt x="257472" y="962877"/>
                      <a:pt x="258853" y="963397"/>
                      <a:pt x="260044" y="963124"/>
                    </a:cubicBezTo>
                    <a:cubicBezTo>
                      <a:pt x="247487" y="953535"/>
                      <a:pt x="251837" y="966242"/>
                      <a:pt x="239812" y="957844"/>
                    </a:cubicBezTo>
                    <a:cubicBezTo>
                      <a:pt x="239033" y="954328"/>
                      <a:pt x="250673" y="957597"/>
                      <a:pt x="245735" y="951278"/>
                    </a:cubicBezTo>
                    <a:cubicBezTo>
                      <a:pt x="238842" y="940704"/>
                      <a:pt x="238047" y="949020"/>
                      <a:pt x="228869" y="938857"/>
                    </a:cubicBezTo>
                    <a:cubicBezTo>
                      <a:pt x="230825" y="943029"/>
                      <a:pt x="222673" y="945259"/>
                      <a:pt x="215698" y="940895"/>
                    </a:cubicBezTo>
                    <a:cubicBezTo>
                      <a:pt x="217476" y="937038"/>
                      <a:pt x="221551" y="932019"/>
                      <a:pt x="232536" y="939144"/>
                    </a:cubicBezTo>
                    <a:cubicBezTo>
                      <a:pt x="228897" y="932551"/>
                      <a:pt x="221388" y="923292"/>
                      <a:pt x="232850" y="926697"/>
                    </a:cubicBezTo>
                    <a:cubicBezTo>
                      <a:pt x="224712" y="923934"/>
                      <a:pt x="215520" y="919722"/>
                      <a:pt x="207271" y="914030"/>
                    </a:cubicBezTo>
                    <a:cubicBezTo>
                      <a:pt x="198940" y="908410"/>
                      <a:pt x="190419" y="902664"/>
                      <a:pt x="181624" y="898779"/>
                    </a:cubicBezTo>
                    <a:cubicBezTo>
                      <a:pt x="181419" y="895291"/>
                      <a:pt x="177452" y="891228"/>
                      <a:pt x="172377" y="886195"/>
                    </a:cubicBezTo>
                    <a:cubicBezTo>
                      <a:pt x="164198" y="881749"/>
                      <a:pt x="153433" y="885046"/>
                      <a:pt x="149794" y="877741"/>
                    </a:cubicBezTo>
                    <a:cubicBezTo>
                      <a:pt x="144966" y="876648"/>
                      <a:pt x="148563" y="882147"/>
                      <a:pt x="147372" y="883897"/>
                    </a:cubicBezTo>
                    <a:lnTo>
                      <a:pt x="136444" y="875361"/>
                    </a:lnTo>
                    <a:cubicBezTo>
                      <a:pt x="132887" y="867236"/>
                      <a:pt x="148632" y="878617"/>
                      <a:pt x="147454" y="872353"/>
                    </a:cubicBezTo>
                    <a:lnTo>
                      <a:pt x="140369" y="861519"/>
                    </a:lnTo>
                    <a:cubicBezTo>
                      <a:pt x="130713" y="854871"/>
                      <a:pt x="132847" y="865389"/>
                      <a:pt x="132847" y="869877"/>
                    </a:cubicBezTo>
                    <a:cubicBezTo>
                      <a:pt x="127963" y="858276"/>
                      <a:pt x="119674" y="860766"/>
                      <a:pt x="116720" y="852176"/>
                    </a:cubicBezTo>
                    <a:cubicBezTo>
                      <a:pt x="128824" y="865431"/>
                      <a:pt x="118976" y="838922"/>
                      <a:pt x="133107" y="856731"/>
                    </a:cubicBezTo>
                    <a:cubicBezTo>
                      <a:pt x="133107" y="856731"/>
                      <a:pt x="131998" y="854652"/>
                      <a:pt x="131027" y="852477"/>
                    </a:cubicBezTo>
                    <a:cubicBezTo>
                      <a:pt x="130028" y="850329"/>
                      <a:pt x="129030" y="848182"/>
                      <a:pt x="129030" y="848182"/>
                    </a:cubicBezTo>
                    <a:cubicBezTo>
                      <a:pt x="131587" y="844996"/>
                      <a:pt x="140329" y="855733"/>
                      <a:pt x="144255" y="854761"/>
                    </a:cubicBezTo>
                    <a:cubicBezTo>
                      <a:pt x="136197" y="843149"/>
                      <a:pt x="130945" y="842847"/>
                      <a:pt x="123573" y="831481"/>
                    </a:cubicBezTo>
                    <a:cubicBezTo>
                      <a:pt x="130835" y="830550"/>
                      <a:pt x="132914" y="845023"/>
                      <a:pt x="142257" y="845966"/>
                    </a:cubicBezTo>
                    <a:cubicBezTo>
                      <a:pt x="135637" y="830195"/>
                      <a:pt x="124365" y="824519"/>
                      <a:pt x="126527" y="816899"/>
                    </a:cubicBezTo>
                    <a:cubicBezTo>
                      <a:pt x="133065" y="822028"/>
                      <a:pt x="135063" y="835434"/>
                      <a:pt x="142270" y="834422"/>
                    </a:cubicBezTo>
                    <a:cubicBezTo>
                      <a:pt x="142832" y="829141"/>
                      <a:pt x="147318" y="821768"/>
                      <a:pt x="135746" y="811113"/>
                    </a:cubicBezTo>
                    <a:cubicBezTo>
                      <a:pt x="130097" y="808746"/>
                      <a:pt x="133639" y="817747"/>
                      <a:pt x="137689" y="823437"/>
                    </a:cubicBezTo>
                    <a:lnTo>
                      <a:pt x="140123" y="822795"/>
                    </a:lnTo>
                    <a:lnTo>
                      <a:pt x="137346" y="826009"/>
                    </a:lnTo>
                    <a:cubicBezTo>
                      <a:pt x="135821" y="822726"/>
                      <a:pt x="132811" y="819262"/>
                      <a:pt x="129635" y="815834"/>
                    </a:cubicBezTo>
                    <a:lnTo>
                      <a:pt x="120937" y="805895"/>
                    </a:lnTo>
                    <a:lnTo>
                      <a:pt x="120727" y="807830"/>
                    </a:lnTo>
                    <a:cubicBezTo>
                      <a:pt x="120700" y="807995"/>
                      <a:pt x="120645" y="808090"/>
                      <a:pt x="120659" y="808241"/>
                    </a:cubicBezTo>
                    <a:cubicBezTo>
                      <a:pt x="119483" y="805874"/>
                      <a:pt x="118785" y="803576"/>
                      <a:pt x="119085" y="802004"/>
                    </a:cubicBezTo>
                    <a:lnTo>
                      <a:pt x="120866" y="805641"/>
                    </a:lnTo>
                    <a:lnTo>
                      <a:pt x="119755" y="800759"/>
                    </a:lnTo>
                    <a:cubicBezTo>
                      <a:pt x="119373" y="801004"/>
                      <a:pt x="119154" y="801457"/>
                      <a:pt x="119045" y="802071"/>
                    </a:cubicBezTo>
                    <a:cubicBezTo>
                      <a:pt x="118798" y="801019"/>
                      <a:pt x="118757" y="800034"/>
                      <a:pt x="118990" y="799199"/>
                    </a:cubicBezTo>
                    <a:cubicBezTo>
                      <a:pt x="114680" y="791745"/>
                      <a:pt x="103725" y="785097"/>
                      <a:pt x="102876" y="776534"/>
                    </a:cubicBezTo>
                    <a:lnTo>
                      <a:pt x="112342" y="788256"/>
                    </a:lnTo>
                    <a:cubicBezTo>
                      <a:pt x="115885" y="785137"/>
                      <a:pt x="111590" y="775932"/>
                      <a:pt x="108540" y="765113"/>
                    </a:cubicBezTo>
                    <a:cubicBezTo>
                      <a:pt x="103259" y="757000"/>
                      <a:pt x="95955" y="737536"/>
                      <a:pt x="91318" y="743445"/>
                    </a:cubicBezTo>
                    <a:lnTo>
                      <a:pt x="95230" y="749929"/>
                    </a:lnTo>
                    <a:cubicBezTo>
                      <a:pt x="86120" y="750353"/>
                      <a:pt x="91769" y="731162"/>
                      <a:pt x="83658" y="737125"/>
                    </a:cubicBezTo>
                    <a:cubicBezTo>
                      <a:pt x="83589" y="739615"/>
                      <a:pt x="85573" y="741640"/>
                      <a:pt x="87132" y="744252"/>
                    </a:cubicBezTo>
                    <a:cubicBezTo>
                      <a:pt x="81948" y="739451"/>
                      <a:pt x="77613" y="742652"/>
                      <a:pt x="80279" y="753650"/>
                    </a:cubicBezTo>
                    <a:lnTo>
                      <a:pt x="89677" y="757985"/>
                    </a:lnTo>
                    <a:cubicBezTo>
                      <a:pt x="88350" y="769666"/>
                      <a:pt x="99867" y="771035"/>
                      <a:pt x="102056" y="783263"/>
                    </a:cubicBezTo>
                    <a:cubicBezTo>
                      <a:pt x="100018" y="783892"/>
                      <a:pt x="100182" y="786368"/>
                      <a:pt x="97939" y="784468"/>
                    </a:cubicBezTo>
                    <a:cubicBezTo>
                      <a:pt x="93849" y="774481"/>
                      <a:pt x="85902" y="762664"/>
                      <a:pt x="80594" y="758082"/>
                    </a:cubicBezTo>
                    <a:cubicBezTo>
                      <a:pt x="86202" y="770064"/>
                      <a:pt x="75588" y="760188"/>
                      <a:pt x="77995" y="766821"/>
                    </a:cubicBezTo>
                    <a:cubicBezTo>
                      <a:pt x="69542" y="748698"/>
                      <a:pt x="66450" y="763157"/>
                      <a:pt x="57039" y="743322"/>
                    </a:cubicBezTo>
                    <a:lnTo>
                      <a:pt x="66217" y="748328"/>
                    </a:lnTo>
                    <a:cubicBezTo>
                      <a:pt x="59530" y="730341"/>
                      <a:pt x="51172" y="733693"/>
                      <a:pt x="44319" y="727934"/>
                    </a:cubicBezTo>
                    <a:cubicBezTo>
                      <a:pt x="42472" y="720794"/>
                      <a:pt x="47151" y="708673"/>
                      <a:pt x="40256" y="698688"/>
                    </a:cubicBezTo>
                    <a:cubicBezTo>
                      <a:pt x="39394" y="682179"/>
                      <a:pt x="30858" y="688800"/>
                      <a:pt x="26072" y="676666"/>
                    </a:cubicBezTo>
                    <a:cubicBezTo>
                      <a:pt x="31543" y="677228"/>
                      <a:pt x="37711" y="688334"/>
                      <a:pt x="41528" y="695078"/>
                    </a:cubicBezTo>
                    <a:cubicBezTo>
                      <a:pt x="41459" y="694189"/>
                      <a:pt x="41227" y="693409"/>
                      <a:pt x="40940" y="692533"/>
                    </a:cubicBezTo>
                    <a:cubicBezTo>
                      <a:pt x="41309" y="693231"/>
                      <a:pt x="41761" y="693873"/>
                      <a:pt x="42486" y="693942"/>
                    </a:cubicBezTo>
                    <a:cubicBezTo>
                      <a:pt x="42623" y="688444"/>
                      <a:pt x="37466" y="681289"/>
                      <a:pt x="34675" y="675818"/>
                    </a:cubicBezTo>
                    <a:cubicBezTo>
                      <a:pt x="32007" y="670306"/>
                      <a:pt x="30804" y="666927"/>
                      <a:pt x="37179" y="669855"/>
                    </a:cubicBezTo>
                    <a:cubicBezTo>
                      <a:pt x="41021" y="690850"/>
                      <a:pt x="56574" y="702998"/>
                      <a:pt x="67011" y="720876"/>
                    </a:cubicBezTo>
                    <a:cubicBezTo>
                      <a:pt x="68871" y="727947"/>
                      <a:pt x="73317" y="734089"/>
                      <a:pt x="73139" y="739026"/>
                    </a:cubicBezTo>
                    <a:cubicBezTo>
                      <a:pt x="78598" y="739054"/>
                      <a:pt x="83220" y="737618"/>
                      <a:pt x="83946" y="729767"/>
                    </a:cubicBezTo>
                    <a:cubicBezTo>
                      <a:pt x="76805" y="722822"/>
                      <a:pt x="73281" y="724063"/>
                      <a:pt x="69086" y="718856"/>
                    </a:cubicBezTo>
                    <a:lnTo>
                      <a:pt x="64519" y="710976"/>
                    </a:lnTo>
                    <a:lnTo>
                      <a:pt x="65480" y="716102"/>
                    </a:lnTo>
                    <a:lnTo>
                      <a:pt x="63210" y="708190"/>
                    </a:lnTo>
                    <a:lnTo>
                      <a:pt x="49216" y="678362"/>
                    </a:lnTo>
                    <a:lnTo>
                      <a:pt x="45740" y="681947"/>
                    </a:lnTo>
                    <a:cubicBezTo>
                      <a:pt x="38724" y="670073"/>
                      <a:pt x="33321" y="643947"/>
                      <a:pt x="28205" y="646328"/>
                    </a:cubicBezTo>
                    <a:cubicBezTo>
                      <a:pt x="31393" y="647353"/>
                      <a:pt x="31447" y="641444"/>
                      <a:pt x="28793" y="635918"/>
                    </a:cubicBezTo>
                    <a:lnTo>
                      <a:pt x="34648" y="642511"/>
                    </a:lnTo>
                    <a:cubicBezTo>
                      <a:pt x="37288" y="638161"/>
                      <a:pt x="32856" y="619011"/>
                      <a:pt x="38109" y="624209"/>
                    </a:cubicBezTo>
                    <a:cubicBezTo>
                      <a:pt x="34826" y="605292"/>
                      <a:pt x="29764" y="607152"/>
                      <a:pt x="29204" y="587920"/>
                    </a:cubicBezTo>
                    <a:cubicBezTo>
                      <a:pt x="27288" y="573215"/>
                      <a:pt x="10287" y="568988"/>
                      <a:pt x="11299" y="542383"/>
                    </a:cubicBezTo>
                    <a:cubicBezTo>
                      <a:pt x="16702" y="537486"/>
                      <a:pt x="17234" y="560959"/>
                      <a:pt x="22378" y="549360"/>
                    </a:cubicBezTo>
                    <a:cubicBezTo>
                      <a:pt x="22009" y="536954"/>
                      <a:pt x="20477" y="529443"/>
                      <a:pt x="18192" y="523726"/>
                    </a:cubicBezTo>
                    <a:cubicBezTo>
                      <a:pt x="16031" y="518009"/>
                      <a:pt x="13679" y="514123"/>
                      <a:pt x="10710" y="508995"/>
                    </a:cubicBezTo>
                    <a:cubicBezTo>
                      <a:pt x="8316" y="516764"/>
                      <a:pt x="6032" y="509787"/>
                      <a:pt x="2681" y="509746"/>
                    </a:cubicBezTo>
                    <a:lnTo>
                      <a:pt x="4965" y="498775"/>
                    </a:lnTo>
                    <a:cubicBezTo>
                      <a:pt x="9752" y="501375"/>
                      <a:pt x="3147" y="504589"/>
                      <a:pt x="8056" y="510349"/>
                    </a:cubicBezTo>
                    <a:cubicBezTo>
                      <a:pt x="10519" y="504165"/>
                      <a:pt x="11723" y="500390"/>
                      <a:pt x="12037" y="490473"/>
                    </a:cubicBezTo>
                    <a:lnTo>
                      <a:pt x="15566" y="495329"/>
                    </a:lnTo>
                    <a:cubicBezTo>
                      <a:pt x="17303" y="488038"/>
                      <a:pt x="12968" y="478614"/>
                      <a:pt x="18930" y="477642"/>
                    </a:cubicBezTo>
                    <a:cubicBezTo>
                      <a:pt x="18930" y="477642"/>
                      <a:pt x="17303" y="473881"/>
                      <a:pt x="15675" y="470133"/>
                    </a:cubicBezTo>
                    <a:cubicBezTo>
                      <a:pt x="13952" y="466345"/>
                      <a:pt x="12899" y="462569"/>
                      <a:pt x="12899" y="462569"/>
                    </a:cubicBezTo>
                    <a:cubicBezTo>
                      <a:pt x="19108" y="449245"/>
                      <a:pt x="14006" y="445019"/>
                      <a:pt x="13404" y="434158"/>
                    </a:cubicBezTo>
                    <a:lnTo>
                      <a:pt x="9452" y="443474"/>
                    </a:lnTo>
                    <a:lnTo>
                      <a:pt x="12953" y="431162"/>
                    </a:lnTo>
                    <a:cubicBezTo>
                      <a:pt x="11558" y="422053"/>
                      <a:pt x="6429" y="438153"/>
                      <a:pt x="7469" y="423420"/>
                    </a:cubicBezTo>
                    <a:cubicBezTo>
                      <a:pt x="12790" y="434445"/>
                      <a:pt x="13528" y="410138"/>
                      <a:pt x="21119" y="412806"/>
                    </a:cubicBezTo>
                    <a:cubicBezTo>
                      <a:pt x="19561" y="419318"/>
                      <a:pt x="17043" y="431368"/>
                      <a:pt x="21722" y="429768"/>
                    </a:cubicBezTo>
                    <a:cubicBezTo>
                      <a:pt x="22597" y="424980"/>
                      <a:pt x="27385" y="417129"/>
                      <a:pt x="32856" y="411260"/>
                    </a:cubicBezTo>
                    <a:cubicBezTo>
                      <a:pt x="31433" y="412081"/>
                      <a:pt x="35236" y="401562"/>
                      <a:pt x="33649" y="400728"/>
                    </a:cubicBezTo>
                    <a:lnTo>
                      <a:pt x="14130" y="405584"/>
                    </a:lnTo>
                    <a:cubicBezTo>
                      <a:pt x="11928" y="398457"/>
                      <a:pt x="32869" y="393327"/>
                      <a:pt x="34141" y="385558"/>
                    </a:cubicBezTo>
                    <a:cubicBezTo>
                      <a:pt x="33212" y="399333"/>
                      <a:pt x="36535" y="383533"/>
                      <a:pt x="39954" y="387269"/>
                    </a:cubicBezTo>
                    <a:cubicBezTo>
                      <a:pt x="40516" y="379074"/>
                      <a:pt x="39491" y="369882"/>
                      <a:pt x="40612" y="361170"/>
                    </a:cubicBezTo>
                    <a:cubicBezTo>
                      <a:pt x="41569" y="352415"/>
                      <a:pt x="43088" y="343634"/>
                      <a:pt x="46275" y="335741"/>
                    </a:cubicBezTo>
                    <a:lnTo>
                      <a:pt x="48162" y="341458"/>
                    </a:lnTo>
                    <a:cubicBezTo>
                      <a:pt x="48654" y="329475"/>
                      <a:pt x="54113" y="334825"/>
                      <a:pt x="54755" y="319805"/>
                    </a:cubicBezTo>
                    <a:cubicBezTo>
                      <a:pt x="54331" y="313786"/>
                      <a:pt x="50350" y="330802"/>
                      <a:pt x="50488" y="320257"/>
                    </a:cubicBezTo>
                    <a:cubicBezTo>
                      <a:pt x="72688" y="266076"/>
                      <a:pt x="107076" y="215082"/>
                      <a:pt x="142010" y="173445"/>
                    </a:cubicBezTo>
                    <a:cubicBezTo>
                      <a:pt x="146265" y="178916"/>
                      <a:pt x="160655" y="159971"/>
                      <a:pt x="168300" y="154445"/>
                    </a:cubicBezTo>
                    <a:cubicBezTo>
                      <a:pt x="170162" y="148809"/>
                      <a:pt x="164730" y="150245"/>
                      <a:pt x="162227" y="155785"/>
                    </a:cubicBezTo>
                    <a:cubicBezTo>
                      <a:pt x="167029" y="144651"/>
                      <a:pt x="171748" y="141943"/>
                      <a:pt x="179819" y="133749"/>
                    </a:cubicBezTo>
                    <a:cubicBezTo>
                      <a:pt x="186685" y="134912"/>
                      <a:pt x="193060" y="127319"/>
                      <a:pt x="197779" y="120125"/>
                    </a:cubicBezTo>
                    <a:cubicBezTo>
                      <a:pt x="196984" y="124407"/>
                      <a:pt x="203208" y="124380"/>
                      <a:pt x="189926" y="132642"/>
                    </a:cubicBezTo>
                    <a:cubicBezTo>
                      <a:pt x="194030" y="131164"/>
                      <a:pt x="181446" y="152693"/>
                      <a:pt x="197915" y="138782"/>
                    </a:cubicBezTo>
                    <a:cubicBezTo>
                      <a:pt x="206437" y="118305"/>
                      <a:pt x="223165" y="100660"/>
                      <a:pt x="242932" y="85340"/>
                    </a:cubicBezTo>
                    <a:cubicBezTo>
                      <a:pt x="255694" y="79076"/>
                      <a:pt x="259673" y="72989"/>
                      <a:pt x="267279" y="72345"/>
                    </a:cubicBezTo>
                    <a:lnTo>
                      <a:pt x="265282" y="76313"/>
                    </a:lnTo>
                    <a:cubicBezTo>
                      <a:pt x="272326" y="73632"/>
                      <a:pt x="271752" y="69911"/>
                      <a:pt x="272532" y="66846"/>
                    </a:cubicBezTo>
                    <a:cubicBezTo>
                      <a:pt x="282818" y="60979"/>
                      <a:pt x="280534" y="70075"/>
                      <a:pt x="278563" y="74028"/>
                    </a:cubicBezTo>
                    <a:cubicBezTo>
                      <a:pt x="289506" y="65985"/>
                      <a:pt x="296004" y="60104"/>
                      <a:pt x="302912" y="54345"/>
                    </a:cubicBezTo>
                    <a:cubicBezTo>
                      <a:pt x="309750" y="48518"/>
                      <a:pt x="317056" y="42841"/>
                      <a:pt x="330255" y="37001"/>
                    </a:cubicBezTo>
                    <a:cubicBezTo>
                      <a:pt x="336698" y="36344"/>
                      <a:pt x="334208" y="43881"/>
                      <a:pt x="346149" y="38847"/>
                    </a:cubicBezTo>
                    <a:cubicBezTo>
                      <a:pt x="365328" y="30804"/>
                      <a:pt x="382220" y="21626"/>
                      <a:pt x="400850" y="16702"/>
                    </a:cubicBezTo>
                    <a:cubicBezTo>
                      <a:pt x="410043" y="13857"/>
                      <a:pt x="419384" y="11230"/>
                      <a:pt x="429165" y="8933"/>
                    </a:cubicBezTo>
                    <a:cubicBezTo>
                      <a:pt x="439000" y="6921"/>
                      <a:pt x="449492" y="6401"/>
                      <a:pt x="460516" y="5813"/>
                    </a:cubicBezTo>
                    <a:lnTo>
                      <a:pt x="471965" y="9233"/>
                    </a:lnTo>
                    <a:close/>
                  </a:path>
                </a:pathLst>
              </a:custGeom>
              <a:solidFill>
                <a:srgbClr val="141E55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  <p:sp>
          <p:nvSpPr>
            <p:cNvPr id="77" name="Freeform 249">
              <a:extLst>
                <a:ext uri="{FF2B5EF4-FFF2-40B4-BE49-F238E27FC236}">
                  <a16:creationId xmlns:a16="http://schemas.microsoft.com/office/drawing/2014/main" id="{CD9FF826-20E9-4335-9891-13CF02BB37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952" y="3387175"/>
              <a:ext cx="4005707" cy="45719"/>
            </a:xfrm>
            <a:custGeom>
              <a:avLst/>
              <a:gdLst>
                <a:gd name="T0" fmla="*/ 390 w 455"/>
                <a:gd name="T1" fmla="*/ 22 h 49"/>
                <a:gd name="T2" fmla="*/ 385 w 455"/>
                <a:gd name="T3" fmla="*/ 21 h 49"/>
                <a:gd name="T4" fmla="*/ 377 w 455"/>
                <a:gd name="T5" fmla="*/ 20 h 49"/>
                <a:gd name="T6" fmla="*/ 368 w 455"/>
                <a:gd name="T7" fmla="*/ 20 h 49"/>
                <a:gd name="T8" fmla="*/ 366 w 455"/>
                <a:gd name="T9" fmla="*/ 22 h 49"/>
                <a:gd name="T10" fmla="*/ 366 w 455"/>
                <a:gd name="T11" fmla="*/ 21 h 49"/>
                <a:gd name="T12" fmla="*/ 359 w 455"/>
                <a:gd name="T13" fmla="*/ 22 h 49"/>
                <a:gd name="T14" fmla="*/ 357 w 455"/>
                <a:gd name="T15" fmla="*/ 22 h 49"/>
                <a:gd name="T16" fmla="*/ 353 w 455"/>
                <a:gd name="T17" fmla="*/ 20 h 49"/>
                <a:gd name="T18" fmla="*/ 372 w 455"/>
                <a:gd name="T19" fmla="*/ 20 h 49"/>
                <a:gd name="T20" fmla="*/ 377 w 455"/>
                <a:gd name="T21" fmla="*/ 18 h 49"/>
                <a:gd name="T22" fmla="*/ 380 w 455"/>
                <a:gd name="T23" fmla="*/ 18 h 49"/>
                <a:gd name="T24" fmla="*/ 375 w 455"/>
                <a:gd name="T25" fmla="*/ 16 h 49"/>
                <a:gd name="T26" fmla="*/ 411 w 455"/>
                <a:gd name="T27" fmla="*/ 12 h 49"/>
                <a:gd name="T28" fmla="*/ 382 w 455"/>
                <a:gd name="T29" fmla="*/ 9 h 49"/>
                <a:gd name="T30" fmla="*/ 254 w 455"/>
                <a:gd name="T31" fmla="*/ 2 h 49"/>
                <a:gd name="T32" fmla="*/ 68 w 455"/>
                <a:gd name="T33" fmla="*/ 4 h 49"/>
                <a:gd name="T34" fmla="*/ 15 w 455"/>
                <a:gd name="T35" fmla="*/ 14 h 49"/>
                <a:gd name="T36" fmla="*/ 4 w 455"/>
                <a:gd name="T37" fmla="*/ 32 h 49"/>
                <a:gd name="T38" fmla="*/ 87 w 455"/>
                <a:gd name="T39" fmla="*/ 49 h 49"/>
                <a:gd name="T40" fmla="*/ 311 w 455"/>
                <a:gd name="T41" fmla="*/ 41 h 49"/>
                <a:gd name="T42" fmla="*/ 325 w 455"/>
                <a:gd name="T43" fmla="*/ 39 h 49"/>
                <a:gd name="T44" fmla="*/ 352 w 455"/>
                <a:gd name="T45" fmla="*/ 36 h 49"/>
                <a:gd name="T46" fmla="*/ 357 w 455"/>
                <a:gd name="T47" fmla="*/ 33 h 49"/>
                <a:gd name="T48" fmla="*/ 381 w 455"/>
                <a:gd name="T49" fmla="*/ 30 h 49"/>
                <a:gd name="T50" fmla="*/ 393 w 455"/>
                <a:gd name="T51" fmla="*/ 22 h 49"/>
                <a:gd name="T52" fmla="*/ 333 w 455"/>
                <a:gd name="T53" fmla="*/ 14 h 49"/>
                <a:gd name="T54" fmla="*/ 331 w 455"/>
                <a:gd name="T55" fmla="*/ 15 h 49"/>
                <a:gd name="T56" fmla="*/ 336 w 455"/>
                <a:gd name="T57" fmla="*/ 19 h 49"/>
                <a:gd name="T58" fmla="*/ 334 w 455"/>
                <a:gd name="T59" fmla="*/ 22 h 49"/>
                <a:gd name="T60" fmla="*/ 347 w 455"/>
                <a:gd name="T61" fmla="*/ 19 h 49"/>
                <a:gd name="T62" fmla="*/ 346 w 455"/>
                <a:gd name="T63" fmla="*/ 23 h 49"/>
                <a:gd name="T64" fmla="*/ 347 w 455"/>
                <a:gd name="T65" fmla="*/ 14 h 49"/>
                <a:gd name="T66" fmla="*/ 344 w 455"/>
                <a:gd name="T67" fmla="*/ 14 h 49"/>
                <a:gd name="T68" fmla="*/ 347 w 455"/>
                <a:gd name="T69" fmla="*/ 14 h 49"/>
                <a:gd name="T70" fmla="*/ 349 w 455"/>
                <a:gd name="T71" fmla="*/ 14 h 49"/>
                <a:gd name="T72" fmla="*/ 349 w 455"/>
                <a:gd name="T73" fmla="*/ 14 h 49"/>
                <a:gd name="T74" fmla="*/ 348 w 455"/>
                <a:gd name="T75" fmla="*/ 15 h 49"/>
                <a:gd name="T76" fmla="*/ 350 w 455"/>
                <a:gd name="T77" fmla="*/ 21 h 49"/>
                <a:gd name="T78" fmla="*/ 351 w 455"/>
                <a:gd name="T79" fmla="*/ 23 h 49"/>
                <a:gd name="T80" fmla="*/ 353 w 455"/>
                <a:gd name="T81" fmla="*/ 14 h 49"/>
                <a:gd name="T82" fmla="*/ 366 w 455"/>
                <a:gd name="T83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49">
                  <a:moveTo>
                    <a:pt x="393" y="22"/>
                  </a:moveTo>
                  <a:cubicBezTo>
                    <a:pt x="392" y="19"/>
                    <a:pt x="390" y="22"/>
                    <a:pt x="390" y="22"/>
                  </a:cubicBezTo>
                  <a:cubicBezTo>
                    <a:pt x="389" y="24"/>
                    <a:pt x="387" y="20"/>
                    <a:pt x="386" y="23"/>
                  </a:cubicBezTo>
                  <a:cubicBezTo>
                    <a:pt x="386" y="22"/>
                    <a:pt x="385" y="22"/>
                    <a:pt x="385" y="21"/>
                  </a:cubicBezTo>
                  <a:cubicBezTo>
                    <a:pt x="384" y="22"/>
                    <a:pt x="384" y="22"/>
                    <a:pt x="384" y="22"/>
                  </a:cubicBezTo>
                  <a:cubicBezTo>
                    <a:pt x="382" y="22"/>
                    <a:pt x="379" y="24"/>
                    <a:pt x="377" y="20"/>
                  </a:cubicBezTo>
                  <a:cubicBezTo>
                    <a:pt x="377" y="21"/>
                    <a:pt x="376" y="23"/>
                    <a:pt x="375" y="22"/>
                  </a:cubicBezTo>
                  <a:cubicBezTo>
                    <a:pt x="373" y="21"/>
                    <a:pt x="369" y="25"/>
                    <a:pt x="368" y="20"/>
                  </a:cubicBezTo>
                  <a:cubicBezTo>
                    <a:pt x="368" y="23"/>
                    <a:pt x="368" y="23"/>
                    <a:pt x="368" y="23"/>
                  </a:cubicBezTo>
                  <a:cubicBezTo>
                    <a:pt x="367" y="23"/>
                    <a:pt x="366" y="23"/>
                    <a:pt x="366" y="22"/>
                  </a:cubicBezTo>
                  <a:cubicBezTo>
                    <a:pt x="366" y="21"/>
                    <a:pt x="366" y="21"/>
                    <a:pt x="367" y="21"/>
                  </a:cubicBezTo>
                  <a:cubicBezTo>
                    <a:pt x="366" y="21"/>
                    <a:pt x="366" y="21"/>
                    <a:pt x="366" y="21"/>
                  </a:cubicBezTo>
                  <a:cubicBezTo>
                    <a:pt x="365" y="22"/>
                    <a:pt x="366" y="22"/>
                    <a:pt x="365" y="23"/>
                  </a:cubicBezTo>
                  <a:cubicBezTo>
                    <a:pt x="364" y="23"/>
                    <a:pt x="361" y="23"/>
                    <a:pt x="359" y="22"/>
                  </a:cubicBezTo>
                  <a:cubicBezTo>
                    <a:pt x="358" y="23"/>
                    <a:pt x="358" y="23"/>
                    <a:pt x="358" y="23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56" y="23"/>
                    <a:pt x="356" y="23"/>
                    <a:pt x="356" y="23"/>
                  </a:cubicBezTo>
                  <a:cubicBezTo>
                    <a:pt x="353" y="24"/>
                    <a:pt x="355" y="21"/>
                    <a:pt x="353" y="20"/>
                  </a:cubicBezTo>
                  <a:cubicBezTo>
                    <a:pt x="359" y="17"/>
                    <a:pt x="367" y="17"/>
                    <a:pt x="372" y="18"/>
                  </a:cubicBezTo>
                  <a:cubicBezTo>
                    <a:pt x="372" y="20"/>
                    <a:pt x="372" y="20"/>
                    <a:pt x="372" y="20"/>
                  </a:cubicBezTo>
                  <a:cubicBezTo>
                    <a:pt x="374" y="17"/>
                    <a:pt x="374" y="17"/>
                    <a:pt x="374" y="17"/>
                  </a:cubicBezTo>
                  <a:cubicBezTo>
                    <a:pt x="375" y="17"/>
                    <a:pt x="376" y="17"/>
                    <a:pt x="377" y="18"/>
                  </a:cubicBezTo>
                  <a:cubicBezTo>
                    <a:pt x="377" y="17"/>
                    <a:pt x="377" y="17"/>
                    <a:pt x="377" y="17"/>
                  </a:cubicBezTo>
                  <a:cubicBezTo>
                    <a:pt x="378" y="16"/>
                    <a:pt x="379" y="16"/>
                    <a:pt x="380" y="18"/>
                  </a:cubicBezTo>
                  <a:cubicBezTo>
                    <a:pt x="382" y="17"/>
                    <a:pt x="380" y="16"/>
                    <a:pt x="380" y="15"/>
                  </a:cubicBezTo>
                  <a:cubicBezTo>
                    <a:pt x="379" y="17"/>
                    <a:pt x="377" y="14"/>
                    <a:pt x="375" y="16"/>
                  </a:cubicBezTo>
                  <a:cubicBezTo>
                    <a:pt x="374" y="14"/>
                    <a:pt x="370" y="16"/>
                    <a:pt x="369" y="14"/>
                  </a:cubicBezTo>
                  <a:cubicBezTo>
                    <a:pt x="381" y="12"/>
                    <a:pt x="399" y="12"/>
                    <a:pt x="411" y="12"/>
                  </a:cubicBezTo>
                  <a:cubicBezTo>
                    <a:pt x="411" y="11"/>
                    <a:pt x="411" y="11"/>
                    <a:pt x="411" y="11"/>
                  </a:cubicBezTo>
                  <a:cubicBezTo>
                    <a:pt x="402" y="9"/>
                    <a:pt x="391" y="11"/>
                    <a:pt x="382" y="9"/>
                  </a:cubicBezTo>
                  <a:cubicBezTo>
                    <a:pt x="385" y="7"/>
                    <a:pt x="390" y="9"/>
                    <a:pt x="393" y="7"/>
                  </a:cubicBezTo>
                  <a:cubicBezTo>
                    <a:pt x="344" y="7"/>
                    <a:pt x="301" y="6"/>
                    <a:pt x="254" y="2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53" y="4"/>
                    <a:pt x="39" y="7"/>
                    <a:pt x="25" y="9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0" y="15"/>
                    <a:pt x="7" y="20"/>
                    <a:pt x="2" y="23"/>
                  </a:cubicBezTo>
                  <a:cubicBezTo>
                    <a:pt x="0" y="27"/>
                    <a:pt x="2" y="29"/>
                    <a:pt x="4" y="32"/>
                  </a:cubicBezTo>
                  <a:cubicBezTo>
                    <a:pt x="12" y="40"/>
                    <a:pt x="22" y="39"/>
                    <a:pt x="32" y="43"/>
                  </a:cubicBezTo>
                  <a:cubicBezTo>
                    <a:pt x="52" y="43"/>
                    <a:pt x="67" y="49"/>
                    <a:pt x="87" y="49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223" y="45"/>
                    <a:pt x="268" y="49"/>
                    <a:pt x="311" y="41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7" y="38"/>
                    <a:pt x="321" y="42"/>
                    <a:pt x="325" y="39"/>
                  </a:cubicBezTo>
                  <a:cubicBezTo>
                    <a:pt x="330" y="39"/>
                    <a:pt x="338" y="39"/>
                    <a:pt x="342" y="34"/>
                  </a:cubicBezTo>
                  <a:cubicBezTo>
                    <a:pt x="345" y="34"/>
                    <a:pt x="350" y="32"/>
                    <a:pt x="352" y="36"/>
                  </a:cubicBezTo>
                  <a:cubicBezTo>
                    <a:pt x="352" y="33"/>
                    <a:pt x="352" y="33"/>
                    <a:pt x="352" y="33"/>
                  </a:cubicBezTo>
                  <a:cubicBezTo>
                    <a:pt x="354" y="34"/>
                    <a:pt x="356" y="31"/>
                    <a:pt x="357" y="33"/>
                  </a:cubicBezTo>
                  <a:cubicBezTo>
                    <a:pt x="357" y="32"/>
                    <a:pt x="361" y="31"/>
                    <a:pt x="361" y="31"/>
                  </a:cubicBezTo>
                  <a:cubicBezTo>
                    <a:pt x="368" y="33"/>
                    <a:pt x="375" y="29"/>
                    <a:pt x="381" y="30"/>
                  </a:cubicBezTo>
                  <a:cubicBezTo>
                    <a:pt x="406" y="27"/>
                    <a:pt x="429" y="27"/>
                    <a:pt x="455" y="26"/>
                  </a:cubicBezTo>
                  <a:cubicBezTo>
                    <a:pt x="435" y="23"/>
                    <a:pt x="412" y="24"/>
                    <a:pt x="393" y="22"/>
                  </a:cubicBezTo>
                  <a:close/>
                  <a:moveTo>
                    <a:pt x="331" y="15"/>
                  </a:moveTo>
                  <a:cubicBezTo>
                    <a:pt x="333" y="14"/>
                    <a:pt x="333" y="14"/>
                    <a:pt x="333" y="14"/>
                  </a:cubicBezTo>
                  <a:cubicBezTo>
                    <a:pt x="333" y="15"/>
                    <a:pt x="333" y="15"/>
                    <a:pt x="333" y="15"/>
                  </a:cubicBezTo>
                  <a:lnTo>
                    <a:pt x="331" y="15"/>
                  </a:lnTo>
                  <a:close/>
                  <a:moveTo>
                    <a:pt x="334" y="22"/>
                  </a:moveTo>
                  <a:cubicBezTo>
                    <a:pt x="336" y="19"/>
                    <a:pt x="336" y="19"/>
                    <a:pt x="336" y="19"/>
                  </a:cubicBezTo>
                  <a:cubicBezTo>
                    <a:pt x="336" y="20"/>
                    <a:pt x="336" y="20"/>
                    <a:pt x="336" y="20"/>
                  </a:cubicBezTo>
                  <a:cubicBezTo>
                    <a:pt x="336" y="21"/>
                    <a:pt x="335" y="22"/>
                    <a:pt x="334" y="22"/>
                  </a:cubicBezTo>
                  <a:close/>
                  <a:moveTo>
                    <a:pt x="346" y="23"/>
                  </a:moveTo>
                  <a:cubicBezTo>
                    <a:pt x="347" y="19"/>
                    <a:pt x="347" y="19"/>
                    <a:pt x="347" y="19"/>
                  </a:cubicBezTo>
                  <a:cubicBezTo>
                    <a:pt x="348" y="20"/>
                    <a:pt x="348" y="20"/>
                    <a:pt x="348" y="20"/>
                  </a:cubicBezTo>
                  <a:lnTo>
                    <a:pt x="346" y="23"/>
                  </a:lnTo>
                  <a:close/>
                  <a:moveTo>
                    <a:pt x="348" y="15"/>
                  </a:moveTo>
                  <a:cubicBezTo>
                    <a:pt x="348" y="14"/>
                    <a:pt x="348" y="14"/>
                    <a:pt x="347" y="14"/>
                  </a:cubicBezTo>
                  <a:cubicBezTo>
                    <a:pt x="345" y="14"/>
                    <a:pt x="345" y="14"/>
                    <a:pt x="345" y="14"/>
                  </a:cubicBezTo>
                  <a:cubicBezTo>
                    <a:pt x="345" y="14"/>
                    <a:pt x="344" y="14"/>
                    <a:pt x="344" y="14"/>
                  </a:cubicBezTo>
                  <a:cubicBezTo>
                    <a:pt x="345" y="14"/>
                    <a:pt x="345" y="14"/>
                    <a:pt x="345" y="14"/>
                  </a:cubicBezTo>
                  <a:cubicBezTo>
                    <a:pt x="346" y="14"/>
                    <a:pt x="347" y="13"/>
                    <a:pt x="347" y="14"/>
                  </a:cubicBezTo>
                  <a:cubicBezTo>
                    <a:pt x="348" y="14"/>
                    <a:pt x="348" y="14"/>
                    <a:pt x="348" y="14"/>
                  </a:cubicBezTo>
                  <a:cubicBezTo>
                    <a:pt x="349" y="14"/>
                    <a:pt x="349" y="14"/>
                    <a:pt x="349" y="14"/>
                  </a:cubicBezTo>
                  <a:cubicBezTo>
                    <a:pt x="350" y="14"/>
                    <a:pt x="350" y="14"/>
                    <a:pt x="350" y="14"/>
                  </a:cubicBezTo>
                  <a:cubicBezTo>
                    <a:pt x="350" y="14"/>
                    <a:pt x="349" y="14"/>
                    <a:pt x="349" y="14"/>
                  </a:cubicBezTo>
                  <a:cubicBezTo>
                    <a:pt x="348" y="14"/>
                    <a:pt x="348" y="14"/>
                    <a:pt x="348" y="14"/>
                  </a:cubicBezTo>
                  <a:cubicBezTo>
                    <a:pt x="348" y="14"/>
                    <a:pt x="348" y="14"/>
                    <a:pt x="348" y="15"/>
                  </a:cubicBezTo>
                  <a:close/>
                  <a:moveTo>
                    <a:pt x="351" y="23"/>
                  </a:moveTo>
                  <a:cubicBezTo>
                    <a:pt x="350" y="21"/>
                    <a:pt x="350" y="21"/>
                    <a:pt x="350" y="21"/>
                  </a:cubicBezTo>
                  <a:cubicBezTo>
                    <a:pt x="351" y="21"/>
                    <a:pt x="351" y="21"/>
                    <a:pt x="351" y="21"/>
                  </a:cubicBezTo>
                  <a:lnTo>
                    <a:pt x="351" y="23"/>
                  </a:lnTo>
                  <a:close/>
                  <a:moveTo>
                    <a:pt x="352" y="15"/>
                  </a:moveTo>
                  <a:cubicBezTo>
                    <a:pt x="353" y="14"/>
                    <a:pt x="353" y="14"/>
                    <a:pt x="353" y="14"/>
                  </a:cubicBezTo>
                  <a:cubicBezTo>
                    <a:pt x="355" y="13"/>
                    <a:pt x="358" y="15"/>
                    <a:pt x="359" y="13"/>
                  </a:cubicBezTo>
                  <a:cubicBezTo>
                    <a:pt x="361" y="14"/>
                    <a:pt x="365" y="13"/>
                    <a:pt x="366" y="14"/>
                  </a:cubicBezTo>
                  <a:lnTo>
                    <a:pt x="352" y="15"/>
                  </a:lnTo>
                  <a:close/>
                </a:path>
              </a:pathLst>
            </a:custGeom>
            <a:solidFill>
              <a:srgbClr val="141E5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50000"/>
                  </a:srgb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id="{0018AB56-9683-404D-AD26-18A2950FC95E}"/>
              </a:ext>
            </a:extLst>
          </p:cNvPr>
          <p:cNvGrpSpPr>
            <a:grpSpLocks/>
          </p:cNvGrpSpPr>
          <p:nvPr/>
        </p:nvGrpSpPr>
        <p:grpSpPr>
          <a:xfrm>
            <a:off x="5139502" y="4329611"/>
            <a:ext cx="2348515" cy="403854"/>
            <a:chOff x="981952" y="3528871"/>
            <a:chExt cx="4005707" cy="696564"/>
          </a:xfrm>
        </p:grpSpPr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83BE7AAA-FC5D-4315-B6CE-B0D5DDCF09C2}"/>
                </a:ext>
              </a:extLst>
            </p:cNvPr>
            <p:cNvGrpSpPr/>
            <p:nvPr/>
          </p:nvGrpSpPr>
          <p:grpSpPr>
            <a:xfrm>
              <a:off x="1240778" y="3528871"/>
              <a:ext cx="3114773" cy="629805"/>
              <a:chOff x="1240778" y="3313281"/>
              <a:chExt cx="3114773" cy="629805"/>
            </a:xfrm>
          </p:grpSpPr>
          <p:sp>
            <p:nvSpPr>
              <p:cNvPr id="164" name="文本框 163">
                <a:extLst>
                  <a:ext uri="{FF2B5EF4-FFF2-40B4-BE49-F238E27FC236}">
                    <a16:creationId xmlns:a16="http://schemas.microsoft.com/office/drawing/2014/main" id="{803F7166-4AE9-4891-80D0-A82A61639448}"/>
                  </a:ext>
                </a:extLst>
              </p:cNvPr>
              <p:cNvSpPr txBox="1"/>
              <p:nvPr/>
            </p:nvSpPr>
            <p:spPr>
              <a:xfrm>
                <a:off x="1678285" y="3465320"/>
                <a:ext cx="2677266" cy="477766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0" i="0" u="none" strike="noStrike" kern="1200" cap="none" spc="60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《</a:t>
                </a:r>
                <a:r>
                  <a:rPr kumimoji="0" lang="zh-CN" altLang="en-US" sz="1200" b="0" i="0" u="none" strike="noStrike" kern="1200" cap="none" spc="60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检查预习</a:t>
                </a:r>
                <a:r>
                  <a:rPr kumimoji="0" lang="en-US" altLang="zh-CN" sz="1200" b="0" i="0" u="none" strike="noStrike" kern="1200" cap="none" spc="60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》</a:t>
                </a:r>
                <a:endParaRPr kumimoji="0" lang="zh-CN" altLang="en-US" sz="1200" b="0" i="0" u="none" strike="noStrike" kern="1200" cap="none" spc="60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66" name="文本框 165">
                <a:extLst>
                  <a:ext uri="{FF2B5EF4-FFF2-40B4-BE49-F238E27FC236}">
                    <a16:creationId xmlns:a16="http://schemas.microsoft.com/office/drawing/2014/main" id="{04B1FBC5-EBD5-4B66-A517-2114F4E82139}"/>
                  </a:ext>
                </a:extLst>
              </p:cNvPr>
              <p:cNvSpPr txBox="1"/>
              <p:nvPr/>
            </p:nvSpPr>
            <p:spPr>
              <a:xfrm>
                <a:off x="1242284" y="3393975"/>
                <a:ext cx="621195" cy="530851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肆</a:t>
                </a:r>
              </a:p>
            </p:txBody>
          </p:sp>
          <p:sp>
            <p:nvSpPr>
              <p:cNvPr id="167" name="任意多边形: 形状 166">
                <a:extLst>
                  <a:ext uri="{FF2B5EF4-FFF2-40B4-BE49-F238E27FC236}">
                    <a16:creationId xmlns:a16="http://schemas.microsoft.com/office/drawing/2014/main" id="{34F7F707-8D07-40EF-8078-A4820C7C06C6}"/>
                  </a:ext>
                </a:extLst>
              </p:cNvPr>
              <p:cNvSpPr/>
              <p:nvPr/>
            </p:nvSpPr>
            <p:spPr>
              <a:xfrm>
                <a:off x="1240778" y="3313281"/>
                <a:ext cx="624203" cy="623057"/>
              </a:xfrm>
              <a:custGeom>
                <a:avLst/>
                <a:gdLst>
                  <a:gd name="connsiteX0" fmla="*/ 348338 w 1048599"/>
                  <a:gd name="connsiteY0" fmla="*/ 940580 h 1046677"/>
                  <a:gd name="connsiteX1" fmla="*/ 374696 w 1048599"/>
                  <a:gd name="connsiteY1" fmla="*/ 946490 h 1046677"/>
                  <a:gd name="connsiteX2" fmla="*/ 361688 w 1048599"/>
                  <a:gd name="connsiteY2" fmla="*/ 948048 h 1046677"/>
                  <a:gd name="connsiteX3" fmla="*/ 365067 w 1048599"/>
                  <a:gd name="connsiteY3" fmla="*/ 947146 h 1046677"/>
                  <a:gd name="connsiteX4" fmla="*/ 348338 w 1048599"/>
                  <a:gd name="connsiteY4" fmla="*/ 940580 h 1046677"/>
                  <a:gd name="connsiteX5" fmla="*/ 864227 w 1048599"/>
                  <a:gd name="connsiteY5" fmla="*/ 938297 h 1046677"/>
                  <a:gd name="connsiteX6" fmla="*/ 872584 w 1048599"/>
                  <a:gd name="connsiteY6" fmla="*/ 939022 h 1046677"/>
                  <a:gd name="connsiteX7" fmla="*/ 872926 w 1048599"/>
                  <a:gd name="connsiteY7" fmla="*/ 938571 h 1046677"/>
                  <a:gd name="connsiteX8" fmla="*/ 873226 w 1048599"/>
                  <a:gd name="connsiteY8" fmla="*/ 939063 h 1046677"/>
                  <a:gd name="connsiteX9" fmla="*/ 872590 w 1048599"/>
                  <a:gd name="connsiteY9" fmla="*/ 939022 h 1046677"/>
                  <a:gd name="connsiteX10" fmla="*/ 872597 w 1048599"/>
                  <a:gd name="connsiteY10" fmla="*/ 939023 h 1046677"/>
                  <a:gd name="connsiteX11" fmla="*/ 864923 w 1048599"/>
                  <a:gd name="connsiteY11" fmla="*/ 946859 h 1046677"/>
                  <a:gd name="connsiteX12" fmla="*/ 856881 w 1048599"/>
                  <a:gd name="connsiteY12" fmla="*/ 946094 h 1046677"/>
                  <a:gd name="connsiteX13" fmla="*/ 867537 w 1048599"/>
                  <a:gd name="connsiteY13" fmla="*/ 940978 h 1046677"/>
                  <a:gd name="connsiteX14" fmla="*/ 864227 w 1048599"/>
                  <a:gd name="connsiteY14" fmla="*/ 938297 h 1046677"/>
                  <a:gd name="connsiteX15" fmla="*/ 348132 w 1048599"/>
                  <a:gd name="connsiteY15" fmla="*/ 932525 h 1046677"/>
                  <a:gd name="connsiteX16" fmla="*/ 352415 w 1048599"/>
                  <a:gd name="connsiteY16" fmla="*/ 935068 h 1046677"/>
                  <a:gd name="connsiteX17" fmla="*/ 346286 w 1048599"/>
                  <a:gd name="connsiteY17" fmla="*/ 937846 h 1046677"/>
                  <a:gd name="connsiteX18" fmla="*/ 348132 w 1048599"/>
                  <a:gd name="connsiteY18" fmla="*/ 932525 h 1046677"/>
                  <a:gd name="connsiteX19" fmla="*/ 198640 w 1048599"/>
                  <a:gd name="connsiteY19" fmla="*/ 926929 h 1046677"/>
                  <a:gd name="connsiteX20" fmla="*/ 209528 w 1048599"/>
                  <a:gd name="connsiteY20" fmla="*/ 933687 h 1046677"/>
                  <a:gd name="connsiteX21" fmla="*/ 210281 w 1048599"/>
                  <a:gd name="connsiteY21" fmla="*/ 938037 h 1046677"/>
                  <a:gd name="connsiteX22" fmla="*/ 198640 w 1048599"/>
                  <a:gd name="connsiteY22" fmla="*/ 926929 h 1046677"/>
                  <a:gd name="connsiteX23" fmla="*/ 316563 w 1048599"/>
                  <a:gd name="connsiteY23" fmla="*/ 921184 h 1046677"/>
                  <a:gd name="connsiteX24" fmla="*/ 330172 w 1048599"/>
                  <a:gd name="connsiteY24" fmla="*/ 927941 h 1046677"/>
                  <a:gd name="connsiteX25" fmla="*/ 323074 w 1048599"/>
                  <a:gd name="connsiteY25" fmla="*/ 928310 h 1046677"/>
                  <a:gd name="connsiteX26" fmla="*/ 316563 w 1048599"/>
                  <a:gd name="connsiteY26" fmla="*/ 921184 h 1046677"/>
                  <a:gd name="connsiteX27" fmla="*/ 172418 w 1048599"/>
                  <a:gd name="connsiteY27" fmla="*/ 905317 h 1046677"/>
                  <a:gd name="connsiteX28" fmla="*/ 181445 w 1048599"/>
                  <a:gd name="connsiteY28" fmla="*/ 911076 h 1046677"/>
                  <a:gd name="connsiteX29" fmla="*/ 182799 w 1048599"/>
                  <a:gd name="connsiteY29" fmla="*/ 912745 h 1046677"/>
                  <a:gd name="connsiteX30" fmla="*/ 170652 w 1048599"/>
                  <a:gd name="connsiteY30" fmla="*/ 898368 h 1046677"/>
                  <a:gd name="connsiteX31" fmla="*/ 182251 w 1048599"/>
                  <a:gd name="connsiteY31" fmla="*/ 906575 h 1046677"/>
                  <a:gd name="connsiteX32" fmla="*/ 169545 w 1048599"/>
                  <a:gd name="connsiteY32" fmla="*/ 900173 h 1046677"/>
                  <a:gd name="connsiteX33" fmla="*/ 164168 w 1048599"/>
                  <a:gd name="connsiteY33" fmla="*/ 888738 h 1046677"/>
                  <a:gd name="connsiteX34" fmla="*/ 169025 w 1048599"/>
                  <a:gd name="connsiteY34" fmla="*/ 892336 h 1046677"/>
                  <a:gd name="connsiteX35" fmla="*/ 174155 w 1048599"/>
                  <a:gd name="connsiteY35" fmla="*/ 895619 h 1046677"/>
                  <a:gd name="connsiteX36" fmla="*/ 178121 w 1048599"/>
                  <a:gd name="connsiteY36" fmla="*/ 899776 h 1046677"/>
                  <a:gd name="connsiteX37" fmla="*/ 164168 w 1048599"/>
                  <a:gd name="connsiteY37" fmla="*/ 888738 h 1046677"/>
                  <a:gd name="connsiteX38" fmla="*/ 89826 w 1048599"/>
                  <a:gd name="connsiteY38" fmla="*/ 812959 h 1046677"/>
                  <a:gd name="connsiteX39" fmla="*/ 97390 w 1048599"/>
                  <a:gd name="connsiteY39" fmla="*/ 815886 h 1046677"/>
                  <a:gd name="connsiteX40" fmla="*/ 105214 w 1048599"/>
                  <a:gd name="connsiteY40" fmla="*/ 818498 h 1046677"/>
                  <a:gd name="connsiteX41" fmla="*/ 127401 w 1048599"/>
                  <a:gd name="connsiteY41" fmla="*/ 840809 h 1046677"/>
                  <a:gd name="connsiteX42" fmla="*/ 119344 w 1048599"/>
                  <a:gd name="connsiteY42" fmla="*/ 849727 h 1046677"/>
                  <a:gd name="connsiteX43" fmla="*/ 103039 w 1048599"/>
                  <a:gd name="connsiteY43" fmla="*/ 829428 h 1046677"/>
                  <a:gd name="connsiteX44" fmla="*/ 105419 w 1048599"/>
                  <a:gd name="connsiteY44" fmla="*/ 824722 h 1046677"/>
                  <a:gd name="connsiteX45" fmla="*/ 89826 w 1048599"/>
                  <a:gd name="connsiteY45" fmla="*/ 812959 h 1046677"/>
                  <a:gd name="connsiteX46" fmla="*/ 120657 w 1048599"/>
                  <a:gd name="connsiteY46" fmla="*/ 808253 h 1046677"/>
                  <a:gd name="connsiteX47" fmla="*/ 125198 w 1048599"/>
                  <a:gd name="connsiteY47" fmla="*/ 814819 h 1046677"/>
                  <a:gd name="connsiteX48" fmla="*/ 109290 w 1048599"/>
                  <a:gd name="connsiteY48" fmla="*/ 817035 h 1046677"/>
                  <a:gd name="connsiteX49" fmla="*/ 108949 w 1048599"/>
                  <a:gd name="connsiteY49" fmla="*/ 808335 h 1046677"/>
                  <a:gd name="connsiteX50" fmla="*/ 109509 w 1048599"/>
                  <a:gd name="connsiteY50" fmla="*/ 810222 h 1046677"/>
                  <a:gd name="connsiteX51" fmla="*/ 120657 w 1048599"/>
                  <a:gd name="connsiteY51" fmla="*/ 808253 h 1046677"/>
                  <a:gd name="connsiteX52" fmla="*/ 134843 w 1048599"/>
                  <a:gd name="connsiteY52" fmla="*/ 799610 h 1046677"/>
                  <a:gd name="connsiteX53" fmla="*/ 127388 w 1048599"/>
                  <a:gd name="connsiteY53" fmla="*/ 802468 h 1046677"/>
                  <a:gd name="connsiteX54" fmla="*/ 126855 w 1048599"/>
                  <a:gd name="connsiteY54" fmla="*/ 801388 h 1046677"/>
                  <a:gd name="connsiteX55" fmla="*/ 125652 w 1048599"/>
                  <a:gd name="connsiteY55" fmla="*/ 803576 h 1046677"/>
                  <a:gd name="connsiteX56" fmla="*/ 130543 w 1048599"/>
                  <a:gd name="connsiteY56" fmla="*/ 810755 h 1046677"/>
                  <a:gd name="connsiteX57" fmla="*/ 130945 w 1048599"/>
                  <a:gd name="connsiteY57" fmla="*/ 811345 h 1046677"/>
                  <a:gd name="connsiteX58" fmla="*/ 134843 w 1048599"/>
                  <a:gd name="connsiteY58" fmla="*/ 799610 h 1046677"/>
                  <a:gd name="connsiteX59" fmla="*/ 84109 w 1048599"/>
                  <a:gd name="connsiteY59" fmla="*/ 796039 h 1046677"/>
                  <a:gd name="connsiteX60" fmla="*/ 91386 w 1048599"/>
                  <a:gd name="connsiteY60" fmla="*/ 807119 h 1046677"/>
                  <a:gd name="connsiteX61" fmla="*/ 84109 w 1048599"/>
                  <a:gd name="connsiteY61" fmla="*/ 796039 h 1046677"/>
                  <a:gd name="connsiteX62" fmla="*/ 104094 w 1048599"/>
                  <a:gd name="connsiteY62" fmla="*/ 788214 h 1046677"/>
                  <a:gd name="connsiteX63" fmla="*/ 114203 w 1048599"/>
                  <a:gd name="connsiteY63" fmla="*/ 801893 h 1046677"/>
                  <a:gd name="connsiteX64" fmla="*/ 105543 w 1048599"/>
                  <a:gd name="connsiteY64" fmla="*/ 796941 h 1046677"/>
                  <a:gd name="connsiteX65" fmla="*/ 82195 w 1048599"/>
                  <a:gd name="connsiteY65" fmla="*/ 782101 h 1046677"/>
                  <a:gd name="connsiteX66" fmla="*/ 89910 w 1048599"/>
                  <a:gd name="connsiteY66" fmla="*/ 789214 h 1046677"/>
                  <a:gd name="connsiteX67" fmla="*/ 91059 w 1048599"/>
                  <a:gd name="connsiteY67" fmla="*/ 793071 h 1046677"/>
                  <a:gd name="connsiteX68" fmla="*/ 98691 w 1048599"/>
                  <a:gd name="connsiteY68" fmla="*/ 756932 h 1046677"/>
                  <a:gd name="connsiteX69" fmla="*/ 108307 w 1048599"/>
                  <a:gd name="connsiteY69" fmla="*/ 775917 h 1046677"/>
                  <a:gd name="connsiteX70" fmla="*/ 98691 w 1048599"/>
                  <a:gd name="connsiteY70" fmla="*/ 756932 h 1046677"/>
                  <a:gd name="connsiteX71" fmla="*/ 89895 w 1048599"/>
                  <a:gd name="connsiteY71" fmla="*/ 750052 h 1046677"/>
                  <a:gd name="connsiteX72" fmla="*/ 95325 w 1048599"/>
                  <a:gd name="connsiteY72" fmla="*/ 761693 h 1046677"/>
                  <a:gd name="connsiteX73" fmla="*/ 101823 w 1048599"/>
                  <a:gd name="connsiteY73" fmla="*/ 772758 h 1046677"/>
                  <a:gd name="connsiteX74" fmla="*/ 96358 w 1048599"/>
                  <a:gd name="connsiteY74" fmla="*/ 765413 h 1046677"/>
                  <a:gd name="connsiteX75" fmla="*/ 91782 w 1048599"/>
                  <a:gd name="connsiteY75" fmla="*/ 757581 h 1046677"/>
                  <a:gd name="connsiteX76" fmla="*/ 92126 w 1048599"/>
                  <a:gd name="connsiteY76" fmla="*/ 758942 h 1046677"/>
                  <a:gd name="connsiteX77" fmla="*/ 89690 w 1048599"/>
                  <a:gd name="connsiteY77" fmla="*/ 757916 h 1046677"/>
                  <a:gd name="connsiteX78" fmla="*/ 89678 w 1048599"/>
                  <a:gd name="connsiteY78" fmla="*/ 757547 h 1046677"/>
                  <a:gd name="connsiteX79" fmla="*/ 91755 w 1048599"/>
                  <a:gd name="connsiteY79" fmla="*/ 757533 h 1046677"/>
                  <a:gd name="connsiteX80" fmla="*/ 33977 w 1048599"/>
                  <a:gd name="connsiteY80" fmla="*/ 705705 h 1046677"/>
                  <a:gd name="connsiteX81" fmla="*/ 37861 w 1048599"/>
                  <a:gd name="connsiteY81" fmla="*/ 708896 h 1046677"/>
                  <a:gd name="connsiteX82" fmla="*/ 39328 w 1048599"/>
                  <a:gd name="connsiteY82" fmla="*/ 706629 h 1046677"/>
                  <a:gd name="connsiteX83" fmla="*/ 39744 w 1048599"/>
                  <a:gd name="connsiteY83" fmla="*/ 712129 h 1046677"/>
                  <a:gd name="connsiteX84" fmla="*/ 33977 w 1048599"/>
                  <a:gd name="connsiteY84" fmla="*/ 705705 h 1046677"/>
                  <a:gd name="connsiteX85" fmla="*/ 38996 w 1048599"/>
                  <a:gd name="connsiteY85" fmla="*/ 702231 h 1046677"/>
                  <a:gd name="connsiteX86" fmla="*/ 39899 w 1048599"/>
                  <a:gd name="connsiteY86" fmla="*/ 705747 h 1046677"/>
                  <a:gd name="connsiteX87" fmla="*/ 39328 w 1048599"/>
                  <a:gd name="connsiteY87" fmla="*/ 706629 h 1046677"/>
                  <a:gd name="connsiteX88" fmla="*/ 19589 w 1048599"/>
                  <a:gd name="connsiteY88" fmla="*/ 656107 h 1046677"/>
                  <a:gd name="connsiteX89" fmla="*/ 25484 w 1048599"/>
                  <a:gd name="connsiteY89" fmla="*/ 662824 h 1046677"/>
                  <a:gd name="connsiteX90" fmla="*/ 19589 w 1048599"/>
                  <a:gd name="connsiteY90" fmla="*/ 656107 h 1046677"/>
                  <a:gd name="connsiteX91" fmla="*/ 19122 w 1048599"/>
                  <a:gd name="connsiteY91" fmla="*/ 632429 h 1046677"/>
                  <a:gd name="connsiteX92" fmla="*/ 21243 w 1048599"/>
                  <a:gd name="connsiteY92" fmla="*/ 642523 h 1046677"/>
                  <a:gd name="connsiteX93" fmla="*/ 18535 w 1048599"/>
                  <a:gd name="connsiteY93" fmla="*/ 640951 h 1046677"/>
                  <a:gd name="connsiteX94" fmla="*/ 14635 w 1048599"/>
                  <a:gd name="connsiteY94" fmla="*/ 592926 h 1046677"/>
                  <a:gd name="connsiteX95" fmla="*/ 30488 w 1048599"/>
                  <a:gd name="connsiteY95" fmla="*/ 630568 h 1046677"/>
                  <a:gd name="connsiteX96" fmla="*/ 12405 w 1048599"/>
                  <a:gd name="connsiteY96" fmla="*/ 609395 h 1046677"/>
                  <a:gd name="connsiteX97" fmla="*/ 12156 w 1048599"/>
                  <a:gd name="connsiteY97" fmla="*/ 596569 h 1046677"/>
                  <a:gd name="connsiteX98" fmla="*/ 11410 w 1048599"/>
                  <a:gd name="connsiteY98" fmla="*/ 593977 h 1046677"/>
                  <a:gd name="connsiteX99" fmla="*/ 12859 w 1048599"/>
                  <a:gd name="connsiteY99" fmla="*/ 597078 h 1046677"/>
                  <a:gd name="connsiteX100" fmla="*/ 14635 w 1048599"/>
                  <a:gd name="connsiteY100" fmla="*/ 592926 h 1046677"/>
                  <a:gd name="connsiteX101" fmla="*/ 1042973 w 1048599"/>
                  <a:gd name="connsiteY101" fmla="*/ 589694 h 1046677"/>
                  <a:gd name="connsiteX102" fmla="*/ 1044045 w 1048599"/>
                  <a:gd name="connsiteY102" fmla="*/ 593405 h 1046677"/>
                  <a:gd name="connsiteX103" fmla="*/ 1038546 w 1048599"/>
                  <a:gd name="connsiteY103" fmla="*/ 595102 h 1046677"/>
                  <a:gd name="connsiteX104" fmla="*/ 1042973 w 1048599"/>
                  <a:gd name="connsiteY104" fmla="*/ 589694 h 1046677"/>
                  <a:gd name="connsiteX105" fmla="*/ 7741 w 1048599"/>
                  <a:gd name="connsiteY105" fmla="*/ 581230 h 1046677"/>
                  <a:gd name="connsiteX106" fmla="*/ 11410 w 1048599"/>
                  <a:gd name="connsiteY106" fmla="*/ 593977 h 1046677"/>
                  <a:gd name="connsiteX107" fmla="*/ 11131 w 1048599"/>
                  <a:gd name="connsiteY107" fmla="*/ 593382 h 1046677"/>
                  <a:gd name="connsiteX108" fmla="*/ 7741 w 1048599"/>
                  <a:gd name="connsiteY108" fmla="*/ 581230 h 1046677"/>
                  <a:gd name="connsiteX109" fmla="*/ 18671 w 1048599"/>
                  <a:gd name="connsiteY109" fmla="*/ 575514 h 1046677"/>
                  <a:gd name="connsiteX110" fmla="*/ 19286 w 1048599"/>
                  <a:gd name="connsiteY110" fmla="*/ 589492 h 1046677"/>
                  <a:gd name="connsiteX111" fmla="*/ 18671 w 1048599"/>
                  <a:gd name="connsiteY111" fmla="*/ 575514 h 1046677"/>
                  <a:gd name="connsiteX112" fmla="*/ 7261 w 1048599"/>
                  <a:gd name="connsiteY112" fmla="*/ 534079 h 1046677"/>
                  <a:gd name="connsiteX113" fmla="*/ 9178 w 1048599"/>
                  <a:gd name="connsiteY113" fmla="*/ 536692 h 1046677"/>
                  <a:gd name="connsiteX114" fmla="*/ 3803 w 1048599"/>
                  <a:gd name="connsiteY114" fmla="*/ 546815 h 1046677"/>
                  <a:gd name="connsiteX115" fmla="*/ 0 w 1048599"/>
                  <a:gd name="connsiteY115" fmla="*/ 538553 h 1046677"/>
                  <a:gd name="connsiteX116" fmla="*/ 7261 w 1048599"/>
                  <a:gd name="connsiteY116" fmla="*/ 534079 h 1046677"/>
                  <a:gd name="connsiteX117" fmla="*/ 561 w 1048599"/>
                  <a:gd name="connsiteY117" fmla="*/ 522509 h 1046677"/>
                  <a:gd name="connsiteX118" fmla="*/ 2640 w 1048599"/>
                  <a:gd name="connsiteY118" fmla="*/ 523096 h 1046677"/>
                  <a:gd name="connsiteX119" fmla="*/ 1573 w 1048599"/>
                  <a:gd name="connsiteY119" fmla="*/ 526530 h 1046677"/>
                  <a:gd name="connsiteX120" fmla="*/ 561 w 1048599"/>
                  <a:gd name="connsiteY120" fmla="*/ 522509 h 1046677"/>
                  <a:gd name="connsiteX121" fmla="*/ 1036521 w 1048599"/>
                  <a:gd name="connsiteY121" fmla="*/ 514191 h 1046677"/>
                  <a:gd name="connsiteX122" fmla="*/ 1035879 w 1048599"/>
                  <a:gd name="connsiteY122" fmla="*/ 521468 h 1046677"/>
                  <a:gd name="connsiteX123" fmla="*/ 10984 w 1048599"/>
                  <a:gd name="connsiteY123" fmla="*/ 479503 h 1046677"/>
                  <a:gd name="connsiteX124" fmla="*/ 5827 w 1048599"/>
                  <a:gd name="connsiteY124" fmla="*/ 485097 h 1046677"/>
                  <a:gd name="connsiteX125" fmla="*/ 9013 w 1048599"/>
                  <a:gd name="connsiteY125" fmla="*/ 480365 h 1046677"/>
                  <a:gd name="connsiteX126" fmla="*/ 1032295 w 1048599"/>
                  <a:gd name="connsiteY126" fmla="*/ 474674 h 1046677"/>
                  <a:gd name="connsiteX127" fmla="*/ 1037766 w 1048599"/>
                  <a:gd name="connsiteY127" fmla="*/ 483948 h 1046677"/>
                  <a:gd name="connsiteX128" fmla="*/ 1034496 w 1048599"/>
                  <a:gd name="connsiteY128" fmla="*/ 482799 h 1046677"/>
                  <a:gd name="connsiteX129" fmla="*/ 1029012 w 1048599"/>
                  <a:gd name="connsiteY129" fmla="*/ 473688 h 1046677"/>
                  <a:gd name="connsiteX130" fmla="*/ 1033020 w 1048599"/>
                  <a:gd name="connsiteY130" fmla="*/ 488434 h 1046677"/>
                  <a:gd name="connsiteX131" fmla="*/ 1031911 w 1048599"/>
                  <a:gd name="connsiteY131" fmla="*/ 489897 h 1046677"/>
                  <a:gd name="connsiteX132" fmla="*/ 1037000 w 1048599"/>
                  <a:gd name="connsiteY132" fmla="*/ 465865 h 1046677"/>
                  <a:gd name="connsiteX133" fmla="*/ 1043443 w 1048599"/>
                  <a:gd name="connsiteY133" fmla="*/ 496916 h 1046677"/>
                  <a:gd name="connsiteX134" fmla="*/ 1037000 w 1048599"/>
                  <a:gd name="connsiteY134" fmla="*/ 465865 h 1046677"/>
                  <a:gd name="connsiteX135" fmla="*/ 8399 w 1048599"/>
                  <a:gd name="connsiteY135" fmla="*/ 459614 h 1046677"/>
                  <a:gd name="connsiteX136" fmla="*/ 10684 w 1048599"/>
                  <a:gd name="connsiteY136" fmla="*/ 469817 h 1046677"/>
                  <a:gd name="connsiteX137" fmla="*/ 8399 w 1048599"/>
                  <a:gd name="connsiteY137" fmla="*/ 459614 h 1046677"/>
                  <a:gd name="connsiteX138" fmla="*/ 1033594 w 1048599"/>
                  <a:gd name="connsiteY138" fmla="*/ 428221 h 1046677"/>
                  <a:gd name="connsiteX139" fmla="*/ 1040954 w 1048599"/>
                  <a:gd name="connsiteY139" fmla="*/ 435498 h 1046677"/>
                  <a:gd name="connsiteX140" fmla="*/ 1038409 w 1048599"/>
                  <a:gd name="connsiteY140" fmla="*/ 461461 h 1046677"/>
                  <a:gd name="connsiteX141" fmla="*/ 1027480 w 1048599"/>
                  <a:gd name="connsiteY141" fmla="*/ 440655 h 1046677"/>
                  <a:gd name="connsiteX142" fmla="*/ 1036166 w 1048599"/>
                  <a:gd name="connsiteY142" fmla="*/ 439150 h 1046677"/>
                  <a:gd name="connsiteX143" fmla="*/ 1008863 w 1048599"/>
                  <a:gd name="connsiteY143" fmla="*/ 395885 h 1046677"/>
                  <a:gd name="connsiteX144" fmla="*/ 1020133 w 1048599"/>
                  <a:gd name="connsiteY144" fmla="*/ 429425 h 1046677"/>
                  <a:gd name="connsiteX145" fmla="*/ 1005525 w 1048599"/>
                  <a:gd name="connsiteY145" fmla="*/ 414666 h 1046677"/>
                  <a:gd name="connsiteX146" fmla="*/ 1006100 w 1048599"/>
                  <a:gd name="connsiteY146" fmla="*/ 406308 h 1046677"/>
                  <a:gd name="connsiteX147" fmla="*/ 1007959 w 1048599"/>
                  <a:gd name="connsiteY147" fmla="*/ 409988 h 1046677"/>
                  <a:gd name="connsiteX148" fmla="*/ 39497 w 1048599"/>
                  <a:gd name="connsiteY148" fmla="*/ 394598 h 1046677"/>
                  <a:gd name="connsiteX149" fmla="*/ 35852 w 1048599"/>
                  <a:gd name="connsiteY149" fmla="*/ 395680 h 1046677"/>
                  <a:gd name="connsiteX150" fmla="*/ 34250 w 1048599"/>
                  <a:gd name="connsiteY150" fmla="*/ 409482 h 1046677"/>
                  <a:gd name="connsiteX151" fmla="*/ 33759 w 1048599"/>
                  <a:gd name="connsiteY151" fmla="*/ 410152 h 1046677"/>
                  <a:gd name="connsiteX152" fmla="*/ 40229 w 1048599"/>
                  <a:gd name="connsiteY152" fmla="*/ 402042 h 1046677"/>
                  <a:gd name="connsiteX153" fmla="*/ 39497 w 1048599"/>
                  <a:gd name="connsiteY153" fmla="*/ 394598 h 1046677"/>
                  <a:gd name="connsiteX154" fmla="*/ 1034114 w 1048599"/>
                  <a:gd name="connsiteY154" fmla="*/ 386831 h 1046677"/>
                  <a:gd name="connsiteX155" fmla="*/ 1037219 w 1048599"/>
                  <a:gd name="connsiteY155" fmla="*/ 388198 h 1046677"/>
                  <a:gd name="connsiteX156" fmla="*/ 1034728 w 1048599"/>
                  <a:gd name="connsiteY156" fmla="*/ 396242 h 1046677"/>
                  <a:gd name="connsiteX157" fmla="*/ 965079 w 1048599"/>
                  <a:gd name="connsiteY157" fmla="*/ 300874 h 1046677"/>
                  <a:gd name="connsiteX158" fmla="*/ 972779 w 1048599"/>
                  <a:gd name="connsiteY158" fmla="*/ 314169 h 1046677"/>
                  <a:gd name="connsiteX159" fmla="*/ 967240 w 1048599"/>
                  <a:gd name="connsiteY159" fmla="*/ 309463 h 1046677"/>
                  <a:gd name="connsiteX160" fmla="*/ 965079 w 1048599"/>
                  <a:gd name="connsiteY160" fmla="*/ 300874 h 1046677"/>
                  <a:gd name="connsiteX161" fmla="*/ 922729 w 1048599"/>
                  <a:gd name="connsiteY161" fmla="*/ 242179 h 1046677"/>
                  <a:gd name="connsiteX162" fmla="*/ 932207 w 1048599"/>
                  <a:gd name="connsiteY162" fmla="*/ 258073 h 1046677"/>
                  <a:gd name="connsiteX163" fmla="*/ 922729 w 1048599"/>
                  <a:gd name="connsiteY163" fmla="*/ 242179 h 1046677"/>
                  <a:gd name="connsiteX164" fmla="*/ 978647 w 1048599"/>
                  <a:gd name="connsiteY164" fmla="*/ 235434 h 1046677"/>
                  <a:gd name="connsiteX165" fmla="*/ 983844 w 1048599"/>
                  <a:gd name="connsiteY165" fmla="*/ 248483 h 1046677"/>
                  <a:gd name="connsiteX166" fmla="*/ 910815 w 1048599"/>
                  <a:gd name="connsiteY166" fmla="*/ 227270 h 1046677"/>
                  <a:gd name="connsiteX167" fmla="*/ 920349 w 1048599"/>
                  <a:gd name="connsiteY167" fmla="*/ 230717 h 1046677"/>
                  <a:gd name="connsiteX168" fmla="*/ 914863 w 1048599"/>
                  <a:gd name="connsiteY168" fmla="*/ 230744 h 1046677"/>
                  <a:gd name="connsiteX169" fmla="*/ 918092 w 1048599"/>
                  <a:gd name="connsiteY169" fmla="*/ 244819 h 1046677"/>
                  <a:gd name="connsiteX170" fmla="*/ 910815 w 1048599"/>
                  <a:gd name="connsiteY170" fmla="*/ 227270 h 1046677"/>
                  <a:gd name="connsiteX171" fmla="*/ 895865 w 1048599"/>
                  <a:gd name="connsiteY171" fmla="*/ 197204 h 1046677"/>
                  <a:gd name="connsiteX172" fmla="*/ 900460 w 1048599"/>
                  <a:gd name="connsiteY172" fmla="*/ 206560 h 1046677"/>
                  <a:gd name="connsiteX173" fmla="*/ 894867 w 1048599"/>
                  <a:gd name="connsiteY173" fmla="*/ 199994 h 1046677"/>
                  <a:gd name="connsiteX174" fmla="*/ 890462 w 1048599"/>
                  <a:gd name="connsiteY174" fmla="*/ 200405 h 1046677"/>
                  <a:gd name="connsiteX175" fmla="*/ 945476 w 1048599"/>
                  <a:gd name="connsiteY175" fmla="*/ 193100 h 1046677"/>
                  <a:gd name="connsiteX176" fmla="*/ 957568 w 1048599"/>
                  <a:gd name="connsiteY176" fmla="*/ 204809 h 1046677"/>
                  <a:gd name="connsiteX177" fmla="*/ 945476 w 1048599"/>
                  <a:gd name="connsiteY177" fmla="*/ 193100 h 1046677"/>
                  <a:gd name="connsiteX178" fmla="*/ 929554 w 1048599"/>
                  <a:gd name="connsiteY178" fmla="*/ 192335 h 1046677"/>
                  <a:gd name="connsiteX179" fmla="*/ 929609 w 1048599"/>
                  <a:gd name="connsiteY179" fmla="*/ 192389 h 1046677"/>
                  <a:gd name="connsiteX180" fmla="*/ 931893 w 1048599"/>
                  <a:gd name="connsiteY180" fmla="*/ 192731 h 1046677"/>
                  <a:gd name="connsiteX181" fmla="*/ 859384 w 1048599"/>
                  <a:gd name="connsiteY181" fmla="*/ 173745 h 1046677"/>
                  <a:gd name="connsiteX182" fmla="*/ 869943 w 1048599"/>
                  <a:gd name="connsiteY182" fmla="*/ 179764 h 1046677"/>
                  <a:gd name="connsiteX183" fmla="*/ 861531 w 1048599"/>
                  <a:gd name="connsiteY183" fmla="*/ 184797 h 1046677"/>
                  <a:gd name="connsiteX184" fmla="*/ 842573 w 1048599"/>
                  <a:gd name="connsiteY184" fmla="*/ 160026 h 1046677"/>
                  <a:gd name="connsiteX185" fmla="*/ 861750 w 1048599"/>
                  <a:gd name="connsiteY185" fmla="*/ 165156 h 1046677"/>
                  <a:gd name="connsiteX186" fmla="*/ 861941 w 1048599"/>
                  <a:gd name="connsiteY186" fmla="*/ 166934 h 1046677"/>
                  <a:gd name="connsiteX187" fmla="*/ 842573 w 1048599"/>
                  <a:gd name="connsiteY187" fmla="*/ 160026 h 1046677"/>
                  <a:gd name="connsiteX188" fmla="*/ 901308 w 1048599"/>
                  <a:gd name="connsiteY188" fmla="*/ 153371 h 1046677"/>
                  <a:gd name="connsiteX189" fmla="*/ 911678 w 1048599"/>
                  <a:gd name="connsiteY189" fmla="*/ 155182 h 1046677"/>
                  <a:gd name="connsiteX190" fmla="*/ 918681 w 1048599"/>
                  <a:gd name="connsiteY190" fmla="*/ 176357 h 1046677"/>
                  <a:gd name="connsiteX191" fmla="*/ 902294 w 1048599"/>
                  <a:gd name="connsiteY191" fmla="*/ 164456 h 1046677"/>
                  <a:gd name="connsiteX192" fmla="*/ 909133 w 1048599"/>
                  <a:gd name="connsiteY192" fmla="*/ 166727 h 1046677"/>
                  <a:gd name="connsiteX193" fmla="*/ 898559 w 1048599"/>
                  <a:gd name="connsiteY193" fmla="*/ 159203 h 1046677"/>
                  <a:gd name="connsiteX194" fmla="*/ 901308 w 1048599"/>
                  <a:gd name="connsiteY194" fmla="*/ 153371 h 1046677"/>
                  <a:gd name="connsiteX195" fmla="*/ 876331 w 1048599"/>
                  <a:gd name="connsiteY195" fmla="*/ 125172 h 1046677"/>
                  <a:gd name="connsiteX196" fmla="*/ 904605 w 1048599"/>
                  <a:gd name="connsiteY196" fmla="*/ 143693 h 1046677"/>
                  <a:gd name="connsiteX197" fmla="*/ 878233 w 1048599"/>
                  <a:gd name="connsiteY197" fmla="*/ 129644 h 1046677"/>
                  <a:gd name="connsiteX198" fmla="*/ 797858 w 1048599"/>
                  <a:gd name="connsiteY198" fmla="*/ 118552 h 1046677"/>
                  <a:gd name="connsiteX199" fmla="*/ 798965 w 1048599"/>
                  <a:gd name="connsiteY199" fmla="*/ 120372 h 1046677"/>
                  <a:gd name="connsiteX200" fmla="*/ 797858 w 1048599"/>
                  <a:gd name="connsiteY200" fmla="*/ 118552 h 1046677"/>
                  <a:gd name="connsiteX201" fmla="*/ 339447 w 1048599"/>
                  <a:gd name="connsiteY201" fmla="*/ 107280 h 1046677"/>
                  <a:gd name="connsiteX202" fmla="*/ 334537 w 1048599"/>
                  <a:gd name="connsiteY202" fmla="*/ 113395 h 1046677"/>
                  <a:gd name="connsiteX203" fmla="*/ 339447 w 1048599"/>
                  <a:gd name="connsiteY203" fmla="*/ 107280 h 1046677"/>
                  <a:gd name="connsiteX204" fmla="*/ 396642 w 1048599"/>
                  <a:gd name="connsiteY204" fmla="*/ 89480 h 1046677"/>
                  <a:gd name="connsiteX205" fmla="*/ 395482 w 1048599"/>
                  <a:gd name="connsiteY205" fmla="*/ 91519 h 1046677"/>
                  <a:gd name="connsiteX206" fmla="*/ 390893 w 1048599"/>
                  <a:gd name="connsiteY206" fmla="*/ 92863 h 1046677"/>
                  <a:gd name="connsiteX207" fmla="*/ 398425 w 1048599"/>
                  <a:gd name="connsiteY207" fmla="*/ 88430 h 1046677"/>
                  <a:gd name="connsiteX208" fmla="*/ 396642 w 1048599"/>
                  <a:gd name="connsiteY208" fmla="*/ 89480 h 1046677"/>
                  <a:gd name="connsiteX209" fmla="*/ 396912 w 1048599"/>
                  <a:gd name="connsiteY209" fmla="*/ 89006 h 1046677"/>
                  <a:gd name="connsiteX210" fmla="*/ 410905 w 1048599"/>
                  <a:gd name="connsiteY210" fmla="*/ 81086 h 1046677"/>
                  <a:gd name="connsiteX211" fmla="*/ 405319 w 1048599"/>
                  <a:gd name="connsiteY211" fmla="*/ 85810 h 1046677"/>
                  <a:gd name="connsiteX212" fmla="*/ 398425 w 1048599"/>
                  <a:gd name="connsiteY212" fmla="*/ 88430 h 1046677"/>
                  <a:gd name="connsiteX213" fmla="*/ 392178 w 1048599"/>
                  <a:gd name="connsiteY213" fmla="*/ 80197 h 1046677"/>
                  <a:gd name="connsiteX214" fmla="*/ 388375 w 1048599"/>
                  <a:gd name="connsiteY214" fmla="*/ 82057 h 1046677"/>
                  <a:gd name="connsiteX215" fmla="*/ 385216 w 1048599"/>
                  <a:gd name="connsiteY215" fmla="*/ 81346 h 1046677"/>
                  <a:gd name="connsiteX216" fmla="*/ 392178 w 1048599"/>
                  <a:gd name="connsiteY216" fmla="*/ 80197 h 1046677"/>
                  <a:gd name="connsiteX217" fmla="*/ 683627 w 1048599"/>
                  <a:gd name="connsiteY217" fmla="*/ 77009 h 1046677"/>
                  <a:gd name="connsiteX218" fmla="*/ 711572 w 1048599"/>
                  <a:gd name="connsiteY218" fmla="*/ 83437 h 1046677"/>
                  <a:gd name="connsiteX219" fmla="*/ 683627 w 1048599"/>
                  <a:gd name="connsiteY219" fmla="*/ 77009 h 1046677"/>
                  <a:gd name="connsiteX220" fmla="*/ 676580 w 1048599"/>
                  <a:gd name="connsiteY220" fmla="*/ 58601 h 1046677"/>
                  <a:gd name="connsiteX221" fmla="*/ 668007 w 1048599"/>
                  <a:gd name="connsiteY221" fmla="*/ 58695 h 1046677"/>
                  <a:gd name="connsiteX222" fmla="*/ 677390 w 1048599"/>
                  <a:gd name="connsiteY222" fmla="*/ 66355 h 1046677"/>
                  <a:gd name="connsiteX223" fmla="*/ 675776 w 1048599"/>
                  <a:gd name="connsiteY223" fmla="*/ 61649 h 1046677"/>
                  <a:gd name="connsiteX224" fmla="*/ 706389 w 1048599"/>
                  <a:gd name="connsiteY224" fmla="*/ 74274 h 1046677"/>
                  <a:gd name="connsiteX225" fmla="*/ 697387 w 1048599"/>
                  <a:gd name="connsiteY225" fmla="*/ 68475 h 1046677"/>
                  <a:gd name="connsiteX226" fmla="*/ 687430 w 1048599"/>
                  <a:gd name="connsiteY226" fmla="*/ 63482 h 1046677"/>
                  <a:gd name="connsiteX227" fmla="*/ 676580 w 1048599"/>
                  <a:gd name="connsiteY227" fmla="*/ 58601 h 1046677"/>
                  <a:gd name="connsiteX228" fmla="*/ 747588 w 1048599"/>
                  <a:gd name="connsiteY228" fmla="*/ 49448 h 1046677"/>
                  <a:gd name="connsiteX229" fmla="*/ 762074 w 1048599"/>
                  <a:gd name="connsiteY229" fmla="*/ 57832 h 1046677"/>
                  <a:gd name="connsiteX230" fmla="*/ 747588 w 1048599"/>
                  <a:gd name="connsiteY230" fmla="*/ 49448 h 1046677"/>
                  <a:gd name="connsiteX231" fmla="*/ 683616 w 1048599"/>
                  <a:gd name="connsiteY231" fmla="*/ 20674 h 1046677"/>
                  <a:gd name="connsiteX232" fmla="*/ 689264 w 1048599"/>
                  <a:gd name="connsiteY232" fmla="*/ 26194 h 1046677"/>
                  <a:gd name="connsiteX233" fmla="*/ 685939 w 1048599"/>
                  <a:gd name="connsiteY233" fmla="*/ 22255 h 1046677"/>
                  <a:gd name="connsiteX234" fmla="*/ 683616 w 1048599"/>
                  <a:gd name="connsiteY234" fmla="*/ 20674 h 1046677"/>
                  <a:gd name="connsiteX235" fmla="*/ 481800 w 1048599"/>
                  <a:gd name="connsiteY235" fmla="*/ 0 h 1046677"/>
                  <a:gd name="connsiteX236" fmla="*/ 542300 w 1048599"/>
                  <a:gd name="connsiteY236" fmla="*/ 3748 h 1046677"/>
                  <a:gd name="connsiteX237" fmla="*/ 572242 w 1048599"/>
                  <a:gd name="connsiteY237" fmla="*/ 6908 h 1046677"/>
                  <a:gd name="connsiteX238" fmla="*/ 601278 w 1048599"/>
                  <a:gd name="connsiteY238" fmla="*/ 11238 h 1046677"/>
                  <a:gd name="connsiteX239" fmla="*/ 591667 w 1048599"/>
                  <a:gd name="connsiteY239" fmla="*/ 12201 h 1046677"/>
                  <a:gd name="connsiteX240" fmla="*/ 603608 w 1048599"/>
                  <a:gd name="connsiteY240" fmla="*/ 11585 h 1046677"/>
                  <a:gd name="connsiteX241" fmla="*/ 601278 w 1048599"/>
                  <a:gd name="connsiteY241" fmla="*/ 11238 h 1046677"/>
                  <a:gd name="connsiteX242" fmla="*/ 613494 w 1048599"/>
                  <a:gd name="connsiteY242" fmla="*/ 10013 h 1046677"/>
                  <a:gd name="connsiteX243" fmla="*/ 634029 w 1048599"/>
                  <a:gd name="connsiteY243" fmla="*/ 9834 h 1046677"/>
                  <a:gd name="connsiteX244" fmla="*/ 631977 w 1048599"/>
                  <a:gd name="connsiteY244" fmla="*/ 16674 h 1046677"/>
                  <a:gd name="connsiteX245" fmla="*/ 654096 w 1048599"/>
                  <a:gd name="connsiteY245" fmla="*/ 15033 h 1046677"/>
                  <a:gd name="connsiteX246" fmla="*/ 677801 w 1048599"/>
                  <a:gd name="connsiteY246" fmla="*/ 14800 h 1046677"/>
                  <a:gd name="connsiteX247" fmla="*/ 674491 w 1048599"/>
                  <a:gd name="connsiteY247" fmla="*/ 20354 h 1046677"/>
                  <a:gd name="connsiteX248" fmla="*/ 685419 w 1048599"/>
                  <a:gd name="connsiteY248" fmla="*/ 22186 h 1046677"/>
                  <a:gd name="connsiteX249" fmla="*/ 686760 w 1048599"/>
                  <a:gd name="connsiteY249" fmla="*/ 28479 h 1046677"/>
                  <a:gd name="connsiteX250" fmla="*/ 680235 w 1048599"/>
                  <a:gd name="connsiteY250" fmla="*/ 26030 h 1046677"/>
                  <a:gd name="connsiteX251" fmla="*/ 694010 w 1048599"/>
                  <a:gd name="connsiteY251" fmla="*/ 36221 h 1046677"/>
                  <a:gd name="connsiteX252" fmla="*/ 699330 w 1048599"/>
                  <a:gd name="connsiteY252" fmla="*/ 33458 h 1046677"/>
                  <a:gd name="connsiteX253" fmla="*/ 698783 w 1048599"/>
                  <a:gd name="connsiteY253" fmla="*/ 39545 h 1046677"/>
                  <a:gd name="connsiteX254" fmla="*/ 712776 w 1048599"/>
                  <a:gd name="connsiteY254" fmla="*/ 39367 h 1046677"/>
                  <a:gd name="connsiteX255" fmla="*/ 707441 w 1048599"/>
                  <a:gd name="connsiteY255" fmla="*/ 30571 h 1046677"/>
                  <a:gd name="connsiteX256" fmla="*/ 734607 w 1048599"/>
                  <a:gd name="connsiteY256" fmla="*/ 49872 h 1046677"/>
                  <a:gd name="connsiteX257" fmla="*/ 741789 w 1048599"/>
                  <a:gd name="connsiteY257" fmla="*/ 49120 h 1046677"/>
                  <a:gd name="connsiteX258" fmla="*/ 742624 w 1048599"/>
                  <a:gd name="connsiteY258" fmla="*/ 50830 h 1046677"/>
                  <a:gd name="connsiteX259" fmla="*/ 745030 w 1048599"/>
                  <a:gd name="connsiteY259" fmla="*/ 48518 h 1046677"/>
                  <a:gd name="connsiteX260" fmla="*/ 743745 w 1048599"/>
                  <a:gd name="connsiteY260" fmla="*/ 48040 h 1046677"/>
                  <a:gd name="connsiteX261" fmla="*/ 850560 w 1048599"/>
                  <a:gd name="connsiteY261" fmla="*/ 99320 h 1046677"/>
                  <a:gd name="connsiteX262" fmla="*/ 862010 w 1048599"/>
                  <a:gd name="connsiteY262" fmla="*/ 109524 h 1046677"/>
                  <a:gd name="connsiteX263" fmla="*/ 869834 w 1048599"/>
                  <a:gd name="connsiteY263" fmla="*/ 116527 h 1046677"/>
                  <a:gd name="connsiteX264" fmla="*/ 873198 w 1048599"/>
                  <a:gd name="connsiteY264" fmla="*/ 119919 h 1046677"/>
                  <a:gd name="connsiteX265" fmla="*/ 832532 w 1048599"/>
                  <a:gd name="connsiteY265" fmla="*/ 97227 h 1046677"/>
                  <a:gd name="connsiteX266" fmla="*/ 838059 w 1048599"/>
                  <a:gd name="connsiteY266" fmla="*/ 100606 h 1046677"/>
                  <a:gd name="connsiteX267" fmla="*/ 825406 w 1048599"/>
                  <a:gd name="connsiteY267" fmla="*/ 96310 h 1046677"/>
                  <a:gd name="connsiteX268" fmla="*/ 830959 w 1048599"/>
                  <a:gd name="connsiteY268" fmla="*/ 104477 h 1046677"/>
                  <a:gd name="connsiteX269" fmla="*/ 849753 w 1048599"/>
                  <a:gd name="connsiteY269" fmla="*/ 114818 h 1046677"/>
                  <a:gd name="connsiteX270" fmla="*/ 840151 w 1048599"/>
                  <a:gd name="connsiteY270" fmla="*/ 118265 h 1046677"/>
                  <a:gd name="connsiteX271" fmla="*/ 858193 w 1048599"/>
                  <a:gd name="connsiteY271" fmla="*/ 124556 h 1046677"/>
                  <a:gd name="connsiteX272" fmla="*/ 847784 w 1048599"/>
                  <a:gd name="connsiteY272" fmla="*/ 116267 h 1046677"/>
                  <a:gd name="connsiteX273" fmla="*/ 869643 w 1048599"/>
                  <a:gd name="connsiteY273" fmla="*/ 125391 h 1046677"/>
                  <a:gd name="connsiteX274" fmla="*/ 872597 w 1048599"/>
                  <a:gd name="connsiteY274" fmla="*/ 130288 h 1046677"/>
                  <a:gd name="connsiteX275" fmla="*/ 875305 w 1048599"/>
                  <a:gd name="connsiteY275" fmla="*/ 138878 h 1046677"/>
                  <a:gd name="connsiteX276" fmla="*/ 878999 w 1048599"/>
                  <a:gd name="connsiteY276" fmla="*/ 141778 h 1046677"/>
                  <a:gd name="connsiteX277" fmla="*/ 896015 w 1048599"/>
                  <a:gd name="connsiteY277" fmla="*/ 148509 h 1046677"/>
                  <a:gd name="connsiteX278" fmla="*/ 887998 w 1048599"/>
                  <a:gd name="connsiteY278" fmla="*/ 148754 h 1046677"/>
                  <a:gd name="connsiteX279" fmla="*/ 918188 w 1048599"/>
                  <a:gd name="connsiteY279" fmla="*/ 191842 h 1046677"/>
                  <a:gd name="connsiteX280" fmla="*/ 915930 w 1048599"/>
                  <a:gd name="connsiteY280" fmla="*/ 177042 h 1046677"/>
                  <a:gd name="connsiteX281" fmla="*/ 920745 w 1048599"/>
                  <a:gd name="connsiteY281" fmla="*/ 181268 h 1046677"/>
                  <a:gd name="connsiteX282" fmla="*/ 928187 w 1048599"/>
                  <a:gd name="connsiteY282" fmla="*/ 184962 h 1046677"/>
                  <a:gd name="connsiteX283" fmla="*/ 922647 w 1048599"/>
                  <a:gd name="connsiteY283" fmla="*/ 183361 h 1046677"/>
                  <a:gd name="connsiteX284" fmla="*/ 933466 w 1048599"/>
                  <a:gd name="connsiteY284" fmla="*/ 192758 h 1046677"/>
                  <a:gd name="connsiteX285" fmla="*/ 939663 w 1048599"/>
                  <a:gd name="connsiteY285" fmla="*/ 201404 h 1046677"/>
                  <a:gd name="connsiteX286" fmla="*/ 933931 w 1048599"/>
                  <a:gd name="connsiteY286" fmla="*/ 198299 h 1046677"/>
                  <a:gd name="connsiteX287" fmla="*/ 942413 w 1048599"/>
                  <a:gd name="connsiteY287" fmla="*/ 209678 h 1046677"/>
                  <a:gd name="connsiteX288" fmla="*/ 943151 w 1048599"/>
                  <a:gd name="connsiteY288" fmla="*/ 223686 h 1046677"/>
                  <a:gd name="connsiteX289" fmla="*/ 948020 w 1048599"/>
                  <a:gd name="connsiteY289" fmla="*/ 216587 h 1046677"/>
                  <a:gd name="connsiteX290" fmla="*/ 958800 w 1048599"/>
                  <a:gd name="connsiteY290" fmla="*/ 237132 h 1046677"/>
                  <a:gd name="connsiteX291" fmla="*/ 958800 w 1048599"/>
                  <a:gd name="connsiteY291" fmla="*/ 237135 h 1046677"/>
                  <a:gd name="connsiteX292" fmla="*/ 959524 w 1048599"/>
                  <a:gd name="connsiteY292" fmla="*/ 234519 h 1046677"/>
                  <a:gd name="connsiteX293" fmla="*/ 969291 w 1048599"/>
                  <a:gd name="connsiteY293" fmla="*/ 246762 h 1046677"/>
                  <a:gd name="connsiteX294" fmla="*/ 969564 w 1048599"/>
                  <a:gd name="connsiteY294" fmla="*/ 244888 h 1046677"/>
                  <a:gd name="connsiteX295" fmla="*/ 975542 w 1048599"/>
                  <a:gd name="connsiteY295" fmla="*/ 258101 h 1046677"/>
                  <a:gd name="connsiteX296" fmla="*/ 963669 w 1048599"/>
                  <a:gd name="connsiteY296" fmla="*/ 246926 h 1046677"/>
                  <a:gd name="connsiteX297" fmla="*/ 958837 w 1048599"/>
                  <a:gd name="connsiteY297" fmla="*/ 237287 h 1046677"/>
                  <a:gd name="connsiteX298" fmla="*/ 961528 w 1048599"/>
                  <a:gd name="connsiteY298" fmla="*/ 248598 h 1046677"/>
                  <a:gd name="connsiteX299" fmla="*/ 978359 w 1048599"/>
                  <a:gd name="connsiteY299" fmla="*/ 277360 h 1046677"/>
                  <a:gd name="connsiteX300" fmla="*/ 970248 w 1048599"/>
                  <a:gd name="connsiteY300" fmla="*/ 263476 h 1046677"/>
                  <a:gd name="connsiteX301" fmla="*/ 951960 w 1048599"/>
                  <a:gd name="connsiteY301" fmla="*/ 265050 h 1046677"/>
                  <a:gd name="connsiteX302" fmla="*/ 966460 w 1048599"/>
                  <a:gd name="connsiteY302" fmla="*/ 279276 h 1046677"/>
                  <a:gd name="connsiteX303" fmla="*/ 988249 w 1048599"/>
                  <a:gd name="connsiteY303" fmla="*/ 284666 h 1046677"/>
                  <a:gd name="connsiteX304" fmla="*/ 997892 w 1048599"/>
                  <a:gd name="connsiteY304" fmla="*/ 306673 h 1046677"/>
                  <a:gd name="connsiteX305" fmla="*/ 993010 w 1048599"/>
                  <a:gd name="connsiteY305" fmla="*/ 312036 h 1046677"/>
                  <a:gd name="connsiteX306" fmla="*/ 1002215 w 1048599"/>
                  <a:gd name="connsiteY306" fmla="*/ 321679 h 1046677"/>
                  <a:gd name="connsiteX307" fmla="*/ 997538 w 1048599"/>
                  <a:gd name="connsiteY307" fmla="*/ 321446 h 1046677"/>
                  <a:gd name="connsiteX308" fmla="*/ 1008412 w 1048599"/>
                  <a:gd name="connsiteY308" fmla="*/ 335057 h 1046677"/>
                  <a:gd name="connsiteX309" fmla="*/ 1007974 w 1048599"/>
                  <a:gd name="connsiteY309" fmla="*/ 332991 h 1046677"/>
                  <a:gd name="connsiteX310" fmla="*/ 1009766 w 1048599"/>
                  <a:gd name="connsiteY310" fmla="*/ 348051 h 1046677"/>
                  <a:gd name="connsiteX311" fmla="*/ 1016960 w 1048599"/>
                  <a:gd name="connsiteY311" fmla="*/ 359568 h 1046677"/>
                  <a:gd name="connsiteX312" fmla="*/ 1021926 w 1048599"/>
                  <a:gd name="connsiteY312" fmla="*/ 367572 h 1046677"/>
                  <a:gd name="connsiteX313" fmla="*/ 1024088 w 1048599"/>
                  <a:gd name="connsiteY313" fmla="*/ 371264 h 1046677"/>
                  <a:gd name="connsiteX314" fmla="*/ 1012652 w 1048599"/>
                  <a:gd name="connsiteY314" fmla="*/ 366176 h 1046677"/>
                  <a:gd name="connsiteX315" fmla="*/ 994569 w 1048599"/>
                  <a:gd name="connsiteY315" fmla="*/ 334743 h 1046677"/>
                  <a:gd name="connsiteX316" fmla="*/ 1002147 w 1048599"/>
                  <a:gd name="connsiteY316" fmla="*/ 358844 h 1046677"/>
                  <a:gd name="connsiteX317" fmla="*/ 1016960 w 1048599"/>
                  <a:gd name="connsiteY317" fmla="*/ 376448 h 1046677"/>
                  <a:gd name="connsiteX318" fmla="*/ 1015784 w 1048599"/>
                  <a:gd name="connsiteY318" fmla="*/ 378965 h 1046677"/>
                  <a:gd name="connsiteX319" fmla="*/ 1028602 w 1048599"/>
                  <a:gd name="connsiteY319" fmla="*/ 393437 h 1046677"/>
                  <a:gd name="connsiteX320" fmla="*/ 1024648 w 1048599"/>
                  <a:gd name="connsiteY320" fmla="*/ 401658 h 1046677"/>
                  <a:gd name="connsiteX321" fmla="*/ 1030681 w 1048599"/>
                  <a:gd name="connsiteY321" fmla="*/ 407389 h 1046677"/>
                  <a:gd name="connsiteX322" fmla="*/ 1030845 w 1048599"/>
                  <a:gd name="connsiteY322" fmla="*/ 404476 h 1046677"/>
                  <a:gd name="connsiteX323" fmla="*/ 1036972 w 1048599"/>
                  <a:gd name="connsiteY323" fmla="*/ 424678 h 1046677"/>
                  <a:gd name="connsiteX324" fmla="*/ 1030270 w 1048599"/>
                  <a:gd name="connsiteY324" fmla="*/ 427456 h 1046677"/>
                  <a:gd name="connsiteX325" fmla="*/ 1016577 w 1048599"/>
                  <a:gd name="connsiteY325" fmla="*/ 407909 h 1046677"/>
                  <a:gd name="connsiteX326" fmla="*/ 1027111 w 1048599"/>
                  <a:gd name="connsiteY326" fmla="*/ 414639 h 1046677"/>
                  <a:gd name="connsiteX327" fmla="*/ 1015306 w 1048599"/>
                  <a:gd name="connsiteY327" fmla="*/ 387705 h 1046677"/>
                  <a:gd name="connsiteX328" fmla="*/ 1016619 w 1048599"/>
                  <a:gd name="connsiteY328" fmla="*/ 395202 h 1046677"/>
                  <a:gd name="connsiteX329" fmla="*/ 996100 w 1048599"/>
                  <a:gd name="connsiteY329" fmla="*/ 377255 h 1046677"/>
                  <a:gd name="connsiteX330" fmla="*/ 996880 w 1048599"/>
                  <a:gd name="connsiteY330" fmla="*/ 383274 h 1046677"/>
                  <a:gd name="connsiteX331" fmla="*/ 991587 w 1048599"/>
                  <a:gd name="connsiteY331" fmla="*/ 367557 h 1046677"/>
                  <a:gd name="connsiteX332" fmla="*/ 997318 w 1048599"/>
                  <a:gd name="connsiteY332" fmla="*/ 371251 h 1046677"/>
                  <a:gd name="connsiteX333" fmla="*/ 986608 w 1048599"/>
                  <a:gd name="connsiteY333" fmla="*/ 343784 h 1046677"/>
                  <a:gd name="connsiteX334" fmla="*/ 998754 w 1048599"/>
                  <a:gd name="connsiteY334" fmla="*/ 352168 h 1046677"/>
                  <a:gd name="connsiteX335" fmla="*/ 990712 w 1048599"/>
                  <a:gd name="connsiteY335" fmla="*/ 342170 h 1046677"/>
                  <a:gd name="connsiteX336" fmla="*/ 992913 w 1048599"/>
                  <a:gd name="connsiteY336" fmla="*/ 329503 h 1046677"/>
                  <a:gd name="connsiteX337" fmla="*/ 974461 w 1048599"/>
                  <a:gd name="connsiteY337" fmla="*/ 308069 h 1046677"/>
                  <a:gd name="connsiteX338" fmla="*/ 985664 w 1048599"/>
                  <a:gd name="connsiteY338" fmla="*/ 317781 h 1046677"/>
                  <a:gd name="connsiteX339" fmla="*/ 975528 w 1048599"/>
                  <a:gd name="connsiteY339" fmla="*/ 290724 h 1046677"/>
                  <a:gd name="connsiteX340" fmla="*/ 976964 w 1048599"/>
                  <a:gd name="connsiteY340" fmla="*/ 298453 h 1046677"/>
                  <a:gd name="connsiteX341" fmla="*/ 965994 w 1048599"/>
                  <a:gd name="connsiteY341" fmla="*/ 281916 h 1046677"/>
                  <a:gd name="connsiteX342" fmla="*/ 964353 w 1048599"/>
                  <a:gd name="connsiteY342" fmla="*/ 295198 h 1046677"/>
                  <a:gd name="connsiteX343" fmla="*/ 955817 w 1048599"/>
                  <a:gd name="connsiteY343" fmla="*/ 281574 h 1046677"/>
                  <a:gd name="connsiteX344" fmla="*/ 947651 w 1048599"/>
                  <a:gd name="connsiteY344" fmla="*/ 270973 h 1046677"/>
                  <a:gd name="connsiteX345" fmla="*/ 951002 w 1048599"/>
                  <a:gd name="connsiteY345" fmla="*/ 264065 h 1046677"/>
                  <a:gd name="connsiteX346" fmla="*/ 942426 w 1048599"/>
                  <a:gd name="connsiteY346" fmla="*/ 251139 h 1046677"/>
                  <a:gd name="connsiteX347" fmla="*/ 934560 w 1048599"/>
                  <a:gd name="connsiteY347" fmla="*/ 247609 h 1046677"/>
                  <a:gd name="connsiteX348" fmla="*/ 936667 w 1048599"/>
                  <a:gd name="connsiteY348" fmla="*/ 257445 h 1046677"/>
                  <a:gd name="connsiteX349" fmla="*/ 928870 w 1048599"/>
                  <a:gd name="connsiteY349" fmla="*/ 248362 h 1046677"/>
                  <a:gd name="connsiteX350" fmla="*/ 933166 w 1048599"/>
                  <a:gd name="connsiteY350" fmla="*/ 237926 h 1046677"/>
                  <a:gd name="connsiteX351" fmla="*/ 916628 w 1048599"/>
                  <a:gd name="connsiteY351" fmla="*/ 221744 h 1046677"/>
                  <a:gd name="connsiteX352" fmla="*/ 920089 w 1048599"/>
                  <a:gd name="connsiteY352" fmla="*/ 219008 h 1046677"/>
                  <a:gd name="connsiteX353" fmla="*/ 910582 w 1048599"/>
                  <a:gd name="connsiteY353" fmla="*/ 209351 h 1046677"/>
                  <a:gd name="connsiteX354" fmla="*/ 914836 w 1048599"/>
                  <a:gd name="connsiteY354" fmla="*/ 194865 h 1046677"/>
                  <a:gd name="connsiteX355" fmla="*/ 886959 w 1048599"/>
                  <a:gd name="connsiteY355" fmla="*/ 189106 h 1046677"/>
                  <a:gd name="connsiteX356" fmla="*/ 893457 w 1048599"/>
                  <a:gd name="connsiteY356" fmla="*/ 187520 h 1046677"/>
                  <a:gd name="connsiteX357" fmla="*/ 877575 w 1048599"/>
                  <a:gd name="connsiteY357" fmla="*/ 176728 h 1046677"/>
                  <a:gd name="connsiteX358" fmla="*/ 882651 w 1048599"/>
                  <a:gd name="connsiteY358" fmla="*/ 191364 h 1046677"/>
                  <a:gd name="connsiteX359" fmla="*/ 881543 w 1048599"/>
                  <a:gd name="connsiteY359" fmla="*/ 189694 h 1046677"/>
                  <a:gd name="connsiteX360" fmla="*/ 874116 w 1048599"/>
                  <a:gd name="connsiteY360" fmla="*/ 192430 h 1046677"/>
                  <a:gd name="connsiteX361" fmla="*/ 861941 w 1048599"/>
                  <a:gd name="connsiteY361" fmla="*/ 156961 h 1046677"/>
                  <a:gd name="connsiteX362" fmla="*/ 840890 w 1048599"/>
                  <a:gd name="connsiteY362" fmla="*/ 148645 h 1046677"/>
                  <a:gd name="connsiteX363" fmla="*/ 840179 w 1048599"/>
                  <a:gd name="connsiteY363" fmla="*/ 157837 h 1046677"/>
                  <a:gd name="connsiteX364" fmla="*/ 801510 w 1048599"/>
                  <a:gd name="connsiteY364" fmla="*/ 125542 h 1046677"/>
                  <a:gd name="connsiteX365" fmla="*/ 798200 w 1048599"/>
                  <a:gd name="connsiteY365" fmla="*/ 121602 h 1046677"/>
                  <a:gd name="connsiteX366" fmla="*/ 797227 w 1048599"/>
                  <a:gd name="connsiteY366" fmla="*/ 118334 h 1046677"/>
                  <a:gd name="connsiteX367" fmla="*/ 788296 w 1048599"/>
                  <a:gd name="connsiteY367" fmla="*/ 113697 h 1046677"/>
                  <a:gd name="connsiteX368" fmla="*/ 775725 w 1048599"/>
                  <a:gd name="connsiteY368" fmla="*/ 104901 h 1046677"/>
                  <a:gd name="connsiteX369" fmla="*/ 769706 w 1048599"/>
                  <a:gd name="connsiteY369" fmla="*/ 104012 h 1046677"/>
                  <a:gd name="connsiteX370" fmla="*/ 772989 w 1048599"/>
                  <a:gd name="connsiteY370" fmla="*/ 107008 h 1046677"/>
                  <a:gd name="connsiteX371" fmla="*/ 769652 w 1048599"/>
                  <a:gd name="connsiteY371" fmla="*/ 103998 h 1046677"/>
                  <a:gd name="connsiteX372" fmla="*/ 764153 w 1048599"/>
                  <a:gd name="connsiteY372" fmla="*/ 102562 h 1046677"/>
                  <a:gd name="connsiteX373" fmla="*/ 757655 w 1048599"/>
                  <a:gd name="connsiteY373" fmla="*/ 99530 h 1046677"/>
                  <a:gd name="connsiteX374" fmla="*/ 750965 w 1048599"/>
                  <a:gd name="connsiteY374" fmla="*/ 91235 h 1046677"/>
                  <a:gd name="connsiteX375" fmla="*/ 754592 w 1048599"/>
                  <a:gd name="connsiteY375" fmla="*/ 92331 h 1046677"/>
                  <a:gd name="connsiteX376" fmla="*/ 750898 w 1048599"/>
                  <a:gd name="connsiteY376" fmla="*/ 91153 h 1046677"/>
                  <a:gd name="connsiteX377" fmla="*/ 750965 w 1048599"/>
                  <a:gd name="connsiteY377" fmla="*/ 91235 h 1046677"/>
                  <a:gd name="connsiteX378" fmla="*/ 741758 w 1048599"/>
                  <a:gd name="connsiteY378" fmla="*/ 88454 h 1046677"/>
                  <a:gd name="connsiteX379" fmla="*/ 730627 w 1048599"/>
                  <a:gd name="connsiteY379" fmla="*/ 82208 h 1046677"/>
                  <a:gd name="connsiteX380" fmla="*/ 730012 w 1048599"/>
                  <a:gd name="connsiteY380" fmla="*/ 79856 h 1046677"/>
                  <a:gd name="connsiteX381" fmla="*/ 733800 w 1048599"/>
                  <a:gd name="connsiteY381" fmla="*/ 81456 h 1046677"/>
                  <a:gd name="connsiteX382" fmla="*/ 729780 w 1048599"/>
                  <a:gd name="connsiteY382" fmla="*/ 79079 h 1046677"/>
                  <a:gd name="connsiteX383" fmla="*/ 729985 w 1048599"/>
                  <a:gd name="connsiteY383" fmla="*/ 79854 h 1046677"/>
                  <a:gd name="connsiteX384" fmla="*/ 727321 w 1048599"/>
                  <a:gd name="connsiteY384" fmla="*/ 77840 h 1046677"/>
                  <a:gd name="connsiteX385" fmla="*/ 727304 w 1048599"/>
                  <a:gd name="connsiteY385" fmla="*/ 77831 h 1046677"/>
                  <a:gd name="connsiteX386" fmla="*/ 708290 w 1048599"/>
                  <a:gd name="connsiteY386" fmla="*/ 73590 h 1046677"/>
                  <a:gd name="connsiteX387" fmla="*/ 713747 w 1048599"/>
                  <a:gd name="connsiteY387" fmla="*/ 77900 h 1046677"/>
                  <a:gd name="connsiteX388" fmla="*/ 707783 w 1048599"/>
                  <a:gd name="connsiteY388" fmla="*/ 75779 h 1046677"/>
                  <a:gd name="connsiteX389" fmla="*/ 690043 w 1048599"/>
                  <a:gd name="connsiteY389" fmla="*/ 72169 h 1046677"/>
                  <a:gd name="connsiteX390" fmla="*/ 679688 w 1048599"/>
                  <a:gd name="connsiteY390" fmla="*/ 68530 h 1046677"/>
                  <a:gd name="connsiteX391" fmla="*/ 670661 w 1048599"/>
                  <a:gd name="connsiteY391" fmla="*/ 64672 h 1046677"/>
                  <a:gd name="connsiteX392" fmla="*/ 643945 w 1048599"/>
                  <a:gd name="connsiteY392" fmla="*/ 68584 h 1046677"/>
                  <a:gd name="connsiteX393" fmla="*/ 646983 w 1048599"/>
                  <a:gd name="connsiteY393" fmla="*/ 63660 h 1046677"/>
                  <a:gd name="connsiteX394" fmla="*/ 630581 w 1048599"/>
                  <a:gd name="connsiteY394" fmla="*/ 57956 h 1046677"/>
                  <a:gd name="connsiteX395" fmla="*/ 614852 w 1048599"/>
                  <a:gd name="connsiteY395" fmla="*/ 50256 h 1046677"/>
                  <a:gd name="connsiteX396" fmla="*/ 615399 w 1048599"/>
                  <a:gd name="connsiteY396" fmla="*/ 50296 h 1046677"/>
                  <a:gd name="connsiteX397" fmla="*/ 591994 w 1048599"/>
                  <a:gd name="connsiteY397" fmla="*/ 46602 h 1046677"/>
                  <a:gd name="connsiteX398" fmla="*/ 581435 w 1048599"/>
                  <a:gd name="connsiteY398" fmla="*/ 47437 h 1046677"/>
                  <a:gd name="connsiteX399" fmla="*/ 560821 w 1048599"/>
                  <a:gd name="connsiteY399" fmla="*/ 51048 h 1046677"/>
                  <a:gd name="connsiteX400" fmla="*/ 560918 w 1048599"/>
                  <a:gd name="connsiteY400" fmla="*/ 51445 h 1046677"/>
                  <a:gd name="connsiteX401" fmla="*/ 557415 w 1048599"/>
                  <a:gd name="connsiteY401" fmla="*/ 50870 h 1046677"/>
                  <a:gd name="connsiteX402" fmla="*/ 558729 w 1048599"/>
                  <a:gd name="connsiteY402" fmla="*/ 52375 h 1046677"/>
                  <a:gd name="connsiteX403" fmla="*/ 539114 w 1048599"/>
                  <a:gd name="connsiteY403" fmla="*/ 51323 h 1046677"/>
                  <a:gd name="connsiteX404" fmla="*/ 527609 w 1048599"/>
                  <a:gd name="connsiteY404" fmla="*/ 40831 h 1046677"/>
                  <a:gd name="connsiteX405" fmla="*/ 519964 w 1048599"/>
                  <a:gd name="connsiteY405" fmla="*/ 43963 h 1046677"/>
                  <a:gd name="connsiteX406" fmla="*/ 520360 w 1048599"/>
                  <a:gd name="connsiteY406" fmla="*/ 41883 h 1046677"/>
                  <a:gd name="connsiteX407" fmla="*/ 504493 w 1048599"/>
                  <a:gd name="connsiteY407" fmla="*/ 44210 h 1046677"/>
                  <a:gd name="connsiteX408" fmla="*/ 532766 w 1048599"/>
                  <a:gd name="connsiteY408" fmla="*/ 50843 h 1046677"/>
                  <a:gd name="connsiteX409" fmla="*/ 502661 w 1048599"/>
                  <a:gd name="connsiteY409" fmla="*/ 60050 h 1046677"/>
                  <a:gd name="connsiteX410" fmla="*/ 506832 w 1048599"/>
                  <a:gd name="connsiteY410" fmla="*/ 62142 h 1046677"/>
                  <a:gd name="connsiteX411" fmla="*/ 496751 w 1048599"/>
                  <a:gd name="connsiteY411" fmla="*/ 57532 h 1046677"/>
                  <a:gd name="connsiteX412" fmla="*/ 480610 w 1048599"/>
                  <a:gd name="connsiteY412" fmla="*/ 64398 h 1046677"/>
                  <a:gd name="connsiteX413" fmla="*/ 481062 w 1048599"/>
                  <a:gd name="connsiteY413" fmla="*/ 72538 h 1046677"/>
                  <a:gd name="connsiteX414" fmla="*/ 447536 w 1048599"/>
                  <a:gd name="connsiteY414" fmla="*/ 74247 h 1046677"/>
                  <a:gd name="connsiteX415" fmla="*/ 473073 w 1048599"/>
                  <a:gd name="connsiteY415" fmla="*/ 64959 h 1046677"/>
                  <a:gd name="connsiteX416" fmla="*/ 486301 w 1048599"/>
                  <a:gd name="connsiteY416" fmla="*/ 54700 h 1046677"/>
                  <a:gd name="connsiteX417" fmla="*/ 507639 w 1048599"/>
                  <a:gd name="connsiteY417" fmla="*/ 52539 h 1046677"/>
                  <a:gd name="connsiteX418" fmla="*/ 501976 w 1048599"/>
                  <a:gd name="connsiteY418" fmla="*/ 45235 h 1046677"/>
                  <a:gd name="connsiteX419" fmla="*/ 481649 w 1048599"/>
                  <a:gd name="connsiteY419" fmla="*/ 48340 h 1046677"/>
                  <a:gd name="connsiteX420" fmla="*/ 471677 w 1048599"/>
                  <a:gd name="connsiteY420" fmla="*/ 43292 h 1046677"/>
                  <a:gd name="connsiteX421" fmla="*/ 476972 w 1048599"/>
                  <a:gd name="connsiteY421" fmla="*/ 48818 h 1046677"/>
                  <a:gd name="connsiteX422" fmla="*/ 454196 w 1048599"/>
                  <a:gd name="connsiteY422" fmla="*/ 56027 h 1046677"/>
                  <a:gd name="connsiteX423" fmla="*/ 432023 w 1048599"/>
                  <a:gd name="connsiteY423" fmla="*/ 62729 h 1046677"/>
                  <a:gd name="connsiteX424" fmla="*/ 437194 w 1048599"/>
                  <a:gd name="connsiteY424" fmla="*/ 71484 h 1046677"/>
                  <a:gd name="connsiteX425" fmla="*/ 446112 w 1048599"/>
                  <a:gd name="connsiteY425" fmla="*/ 64111 h 1046677"/>
                  <a:gd name="connsiteX426" fmla="*/ 440928 w 1048599"/>
                  <a:gd name="connsiteY426" fmla="*/ 63044 h 1046677"/>
                  <a:gd name="connsiteX427" fmla="*/ 456016 w 1048599"/>
                  <a:gd name="connsiteY427" fmla="*/ 58941 h 1046677"/>
                  <a:gd name="connsiteX428" fmla="*/ 455483 w 1048599"/>
                  <a:gd name="connsiteY428" fmla="*/ 67381 h 1046677"/>
                  <a:gd name="connsiteX429" fmla="*/ 427975 w 1048599"/>
                  <a:gd name="connsiteY429" fmla="*/ 79158 h 1046677"/>
                  <a:gd name="connsiteX430" fmla="*/ 413244 w 1048599"/>
                  <a:gd name="connsiteY430" fmla="*/ 73837 h 1046677"/>
                  <a:gd name="connsiteX431" fmla="*/ 397471 w 1048599"/>
                  <a:gd name="connsiteY431" fmla="*/ 79883 h 1046677"/>
                  <a:gd name="connsiteX432" fmla="*/ 405242 w 1048599"/>
                  <a:gd name="connsiteY432" fmla="*/ 74617 h 1046677"/>
                  <a:gd name="connsiteX433" fmla="*/ 386296 w 1048599"/>
                  <a:gd name="connsiteY433" fmla="*/ 74179 h 1046677"/>
                  <a:gd name="connsiteX434" fmla="*/ 385201 w 1048599"/>
                  <a:gd name="connsiteY434" fmla="*/ 81359 h 1046677"/>
                  <a:gd name="connsiteX435" fmla="*/ 367037 w 1048599"/>
                  <a:gd name="connsiteY435" fmla="*/ 88378 h 1046677"/>
                  <a:gd name="connsiteX436" fmla="*/ 348352 w 1048599"/>
                  <a:gd name="connsiteY436" fmla="*/ 95600 h 1046677"/>
                  <a:gd name="connsiteX437" fmla="*/ 360909 w 1048599"/>
                  <a:gd name="connsiteY437" fmla="*/ 83384 h 1046677"/>
                  <a:gd name="connsiteX438" fmla="*/ 350541 w 1048599"/>
                  <a:gd name="connsiteY438" fmla="*/ 84929 h 1046677"/>
                  <a:gd name="connsiteX439" fmla="*/ 314320 w 1048599"/>
                  <a:gd name="connsiteY439" fmla="*/ 129277 h 1046677"/>
                  <a:gd name="connsiteX440" fmla="*/ 295841 w 1048599"/>
                  <a:gd name="connsiteY440" fmla="*/ 137442 h 1046677"/>
                  <a:gd name="connsiteX441" fmla="*/ 277743 w 1048599"/>
                  <a:gd name="connsiteY441" fmla="*/ 152119 h 1046677"/>
                  <a:gd name="connsiteX442" fmla="*/ 272532 w 1048599"/>
                  <a:gd name="connsiteY442" fmla="*/ 146046 h 1046677"/>
                  <a:gd name="connsiteX443" fmla="*/ 258853 w 1048599"/>
                  <a:gd name="connsiteY443" fmla="*/ 156743 h 1046677"/>
                  <a:gd name="connsiteX444" fmla="*/ 270001 w 1048599"/>
                  <a:gd name="connsiteY444" fmla="*/ 153802 h 1046677"/>
                  <a:gd name="connsiteX445" fmla="*/ 253355 w 1048599"/>
                  <a:gd name="connsiteY445" fmla="*/ 168328 h 1046677"/>
                  <a:gd name="connsiteX446" fmla="*/ 235175 w 1048599"/>
                  <a:gd name="connsiteY446" fmla="*/ 182732 h 1046677"/>
                  <a:gd name="connsiteX447" fmla="*/ 236091 w 1048599"/>
                  <a:gd name="connsiteY447" fmla="*/ 173623 h 1046677"/>
                  <a:gd name="connsiteX448" fmla="*/ 223043 w 1048599"/>
                  <a:gd name="connsiteY448" fmla="*/ 181090 h 1046677"/>
                  <a:gd name="connsiteX449" fmla="*/ 219924 w 1048599"/>
                  <a:gd name="connsiteY449" fmla="*/ 199502 h 1046677"/>
                  <a:gd name="connsiteX450" fmla="*/ 117636 w 1048599"/>
                  <a:gd name="connsiteY450" fmla="*/ 355342 h 1046677"/>
                  <a:gd name="connsiteX451" fmla="*/ 85176 w 1048599"/>
                  <a:gd name="connsiteY451" fmla="*/ 539895 h 1046677"/>
                  <a:gd name="connsiteX452" fmla="*/ 82455 w 1048599"/>
                  <a:gd name="connsiteY452" fmla="*/ 539839 h 1046677"/>
                  <a:gd name="connsiteX453" fmla="*/ 85983 w 1048599"/>
                  <a:gd name="connsiteY453" fmla="*/ 569891 h 1046677"/>
                  <a:gd name="connsiteX454" fmla="*/ 91469 w 1048599"/>
                  <a:gd name="connsiteY454" fmla="*/ 600353 h 1046677"/>
                  <a:gd name="connsiteX455" fmla="*/ 98006 w 1048599"/>
                  <a:gd name="connsiteY455" fmla="*/ 631157 h 1046677"/>
                  <a:gd name="connsiteX456" fmla="*/ 105831 w 1048599"/>
                  <a:gd name="connsiteY456" fmla="*/ 662166 h 1046677"/>
                  <a:gd name="connsiteX457" fmla="*/ 158439 w 1048599"/>
                  <a:gd name="connsiteY457" fmla="*/ 780131 h 1046677"/>
                  <a:gd name="connsiteX458" fmla="*/ 159519 w 1048599"/>
                  <a:gd name="connsiteY458" fmla="*/ 778339 h 1046677"/>
                  <a:gd name="connsiteX459" fmla="*/ 186274 w 1048599"/>
                  <a:gd name="connsiteY459" fmla="*/ 813821 h 1046677"/>
                  <a:gd name="connsiteX460" fmla="*/ 211854 w 1048599"/>
                  <a:gd name="connsiteY460" fmla="*/ 834120 h 1046677"/>
                  <a:gd name="connsiteX461" fmla="*/ 239334 w 1048599"/>
                  <a:gd name="connsiteY461" fmla="*/ 856595 h 1046677"/>
                  <a:gd name="connsiteX462" fmla="*/ 238280 w 1048599"/>
                  <a:gd name="connsiteY462" fmla="*/ 860876 h 1046677"/>
                  <a:gd name="connsiteX463" fmla="*/ 259346 w 1048599"/>
                  <a:gd name="connsiteY463" fmla="*/ 877659 h 1046677"/>
                  <a:gd name="connsiteX464" fmla="*/ 281710 w 1048599"/>
                  <a:gd name="connsiteY464" fmla="*/ 896385 h 1046677"/>
                  <a:gd name="connsiteX465" fmla="*/ 297304 w 1048599"/>
                  <a:gd name="connsiteY465" fmla="*/ 911965 h 1046677"/>
                  <a:gd name="connsiteX466" fmla="*/ 304293 w 1048599"/>
                  <a:gd name="connsiteY466" fmla="*/ 912240 h 1046677"/>
                  <a:gd name="connsiteX467" fmla="*/ 294239 w 1048599"/>
                  <a:gd name="connsiteY467" fmla="*/ 913825 h 1046677"/>
                  <a:gd name="connsiteX468" fmla="*/ 323060 w 1048599"/>
                  <a:gd name="connsiteY468" fmla="*/ 928311 h 1046677"/>
                  <a:gd name="connsiteX469" fmla="*/ 334701 w 1048599"/>
                  <a:gd name="connsiteY469" fmla="*/ 934904 h 1046677"/>
                  <a:gd name="connsiteX470" fmla="*/ 329982 w 1048599"/>
                  <a:gd name="connsiteY470" fmla="*/ 935123 h 1046677"/>
                  <a:gd name="connsiteX471" fmla="*/ 356408 w 1048599"/>
                  <a:gd name="connsiteY471" fmla="*/ 947064 h 1046677"/>
                  <a:gd name="connsiteX472" fmla="*/ 352278 w 1048599"/>
                  <a:gd name="connsiteY472" fmla="*/ 955491 h 1046677"/>
                  <a:gd name="connsiteX473" fmla="*/ 361060 w 1048599"/>
                  <a:gd name="connsiteY473" fmla="*/ 955697 h 1046677"/>
                  <a:gd name="connsiteX474" fmla="*/ 370758 w 1048599"/>
                  <a:gd name="connsiteY474" fmla="*/ 960648 h 1046677"/>
                  <a:gd name="connsiteX475" fmla="*/ 383958 w 1048599"/>
                  <a:gd name="connsiteY475" fmla="*/ 967843 h 1046677"/>
                  <a:gd name="connsiteX476" fmla="*/ 378541 w 1048599"/>
                  <a:gd name="connsiteY476" fmla="*/ 952768 h 1046677"/>
                  <a:gd name="connsiteX477" fmla="*/ 402301 w 1048599"/>
                  <a:gd name="connsiteY477" fmla="*/ 954286 h 1046677"/>
                  <a:gd name="connsiteX478" fmla="*/ 399182 w 1048599"/>
                  <a:gd name="connsiteY478" fmla="*/ 958076 h 1046677"/>
                  <a:gd name="connsiteX479" fmla="*/ 423420 w 1048599"/>
                  <a:gd name="connsiteY479" fmla="*/ 960347 h 1046677"/>
                  <a:gd name="connsiteX480" fmla="*/ 421929 w 1048599"/>
                  <a:gd name="connsiteY480" fmla="*/ 962357 h 1046677"/>
                  <a:gd name="connsiteX481" fmla="*/ 444362 w 1048599"/>
                  <a:gd name="connsiteY481" fmla="*/ 969032 h 1046677"/>
                  <a:gd name="connsiteX482" fmla="*/ 462418 w 1048599"/>
                  <a:gd name="connsiteY482" fmla="*/ 976870 h 1046677"/>
                  <a:gd name="connsiteX483" fmla="*/ 472650 w 1048599"/>
                  <a:gd name="connsiteY483" fmla="*/ 975694 h 1046677"/>
                  <a:gd name="connsiteX484" fmla="*/ 474700 w 1048599"/>
                  <a:gd name="connsiteY484" fmla="*/ 980549 h 1046677"/>
                  <a:gd name="connsiteX485" fmla="*/ 490760 w 1048599"/>
                  <a:gd name="connsiteY485" fmla="*/ 975612 h 1046677"/>
                  <a:gd name="connsiteX486" fmla="*/ 519279 w 1048599"/>
                  <a:gd name="connsiteY486" fmla="*/ 978813 h 1046677"/>
                  <a:gd name="connsiteX487" fmla="*/ 550439 w 1048599"/>
                  <a:gd name="connsiteY487" fmla="*/ 977486 h 1046677"/>
                  <a:gd name="connsiteX488" fmla="*/ 556937 w 1048599"/>
                  <a:gd name="connsiteY488" fmla="*/ 983778 h 1046677"/>
                  <a:gd name="connsiteX489" fmla="*/ 565431 w 1048599"/>
                  <a:gd name="connsiteY489" fmla="*/ 980920 h 1046677"/>
                  <a:gd name="connsiteX490" fmla="*/ 565909 w 1048599"/>
                  <a:gd name="connsiteY490" fmla="*/ 982970 h 1046677"/>
                  <a:gd name="connsiteX491" fmla="*/ 571764 w 1048599"/>
                  <a:gd name="connsiteY491" fmla="*/ 980769 h 1046677"/>
                  <a:gd name="connsiteX492" fmla="*/ 571148 w 1048599"/>
                  <a:gd name="connsiteY492" fmla="*/ 981644 h 1046677"/>
                  <a:gd name="connsiteX493" fmla="*/ 583322 w 1048599"/>
                  <a:gd name="connsiteY493" fmla="*/ 982274 h 1046677"/>
                  <a:gd name="connsiteX494" fmla="*/ 583391 w 1048599"/>
                  <a:gd name="connsiteY494" fmla="*/ 977855 h 1046677"/>
                  <a:gd name="connsiteX495" fmla="*/ 592187 w 1048599"/>
                  <a:gd name="connsiteY495" fmla="*/ 980742 h 1046677"/>
                  <a:gd name="connsiteX496" fmla="*/ 571408 w 1048599"/>
                  <a:gd name="connsiteY496" fmla="*/ 989591 h 1046677"/>
                  <a:gd name="connsiteX497" fmla="*/ 583911 w 1048599"/>
                  <a:gd name="connsiteY497" fmla="*/ 992163 h 1046677"/>
                  <a:gd name="connsiteX498" fmla="*/ 596729 w 1048599"/>
                  <a:gd name="connsiteY498" fmla="*/ 988303 h 1046677"/>
                  <a:gd name="connsiteX499" fmla="*/ 583131 w 1048599"/>
                  <a:gd name="connsiteY499" fmla="*/ 991069 h 1046677"/>
                  <a:gd name="connsiteX500" fmla="*/ 589642 w 1048599"/>
                  <a:gd name="connsiteY500" fmla="*/ 984612 h 1046677"/>
                  <a:gd name="connsiteX501" fmla="*/ 607492 w 1048599"/>
                  <a:gd name="connsiteY501" fmla="*/ 979661 h 1046677"/>
                  <a:gd name="connsiteX502" fmla="*/ 605618 w 1048599"/>
                  <a:gd name="connsiteY502" fmla="*/ 982574 h 1046677"/>
                  <a:gd name="connsiteX503" fmla="*/ 620282 w 1048599"/>
                  <a:gd name="connsiteY503" fmla="*/ 978034 h 1046677"/>
                  <a:gd name="connsiteX504" fmla="*/ 618641 w 1048599"/>
                  <a:gd name="connsiteY504" fmla="*/ 983847 h 1046677"/>
                  <a:gd name="connsiteX505" fmla="*/ 604297 w 1048599"/>
                  <a:gd name="connsiteY505" fmla="*/ 986764 h 1046677"/>
                  <a:gd name="connsiteX506" fmla="*/ 625972 w 1048599"/>
                  <a:gd name="connsiteY506" fmla="*/ 986459 h 1046677"/>
                  <a:gd name="connsiteX507" fmla="*/ 633168 w 1048599"/>
                  <a:gd name="connsiteY507" fmla="*/ 987540 h 1046677"/>
                  <a:gd name="connsiteX508" fmla="*/ 647763 w 1048599"/>
                  <a:gd name="connsiteY508" fmla="*/ 982998 h 1046677"/>
                  <a:gd name="connsiteX509" fmla="*/ 643467 w 1048599"/>
                  <a:gd name="connsiteY509" fmla="*/ 985802 h 1046677"/>
                  <a:gd name="connsiteX510" fmla="*/ 661181 w 1048599"/>
                  <a:gd name="connsiteY510" fmla="*/ 975078 h 1046677"/>
                  <a:gd name="connsiteX511" fmla="*/ 648145 w 1048599"/>
                  <a:gd name="connsiteY511" fmla="*/ 980495 h 1046677"/>
                  <a:gd name="connsiteX512" fmla="*/ 647283 w 1048599"/>
                  <a:gd name="connsiteY512" fmla="*/ 978593 h 1046677"/>
                  <a:gd name="connsiteX513" fmla="*/ 636149 w 1048599"/>
                  <a:gd name="connsiteY513" fmla="*/ 983901 h 1046677"/>
                  <a:gd name="connsiteX514" fmla="*/ 630965 w 1048599"/>
                  <a:gd name="connsiteY514" fmla="*/ 983190 h 1046677"/>
                  <a:gd name="connsiteX515" fmla="*/ 648664 w 1048599"/>
                  <a:gd name="connsiteY515" fmla="*/ 978073 h 1046677"/>
                  <a:gd name="connsiteX516" fmla="*/ 647079 w 1048599"/>
                  <a:gd name="connsiteY516" fmla="*/ 970291 h 1046677"/>
                  <a:gd name="connsiteX517" fmla="*/ 675516 w 1048599"/>
                  <a:gd name="connsiteY517" fmla="*/ 962604 h 1046677"/>
                  <a:gd name="connsiteX518" fmla="*/ 701026 w 1048599"/>
                  <a:gd name="connsiteY518" fmla="*/ 954888 h 1046677"/>
                  <a:gd name="connsiteX519" fmla="*/ 747793 w 1048599"/>
                  <a:gd name="connsiteY519" fmla="*/ 940649 h 1046677"/>
                  <a:gd name="connsiteX520" fmla="*/ 832670 w 1048599"/>
                  <a:gd name="connsiteY520" fmla="*/ 883719 h 1046677"/>
                  <a:gd name="connsiteX521" fmla="*/ 867234 w 1048599"/>
                  <a:gd name="connsiteY521" fmla="*/ 862134 h 1046677"/>
                  <a:gd name="connsiteX522" fmla="*/ 864048 w 1048599"/>
                  <a:gd name="connsiteY522" fmla="*/ 862997 h 1046677"/>
                  <a:gd name="connsiteX523" fmla="*/ 882131 w 1048599"/>
                  <a:gd name="connsiteY523" fmla="*/ 845939 h 1046677"/>
                  <a:gd name="connsiteX524" fmla="*/ 883841 w 1048599"/>
                  <a:gd name="connsiteY524" fmla="*/ 834845 h 1046677"/>
                  <a:gd name="connsiteX525" fmla="*/ 897260 w 1048599"/>
                  <a:gd name="connsiteY525" fmla="*/ 827089 h 1046677"/>
                  <a:gd name="connsiteX526" fmla="*/ 907833 w 1048599"/>
                  <a:gd name="connsiteY526" fmla="*/ 803878 h 1046677"/>
                  <a:gd name="connsiteX527" fmla="*/ 935163 w 1048599"/>
                  <a:gd name="connsiteY527" fmla="*/ 769639 h 1046677"/>
                  <a:gd name="connsiteX528" fmla="*/ 935627 w 1048599"/>
                  <a:gd name="connsiteY528" fmla="*/ 771473 h 1046677"/>
                  <a:gd name="connsiteX529" fmla="*/ 941702 w 1048599"/>
                  <a:gd name="connsiteY529" fmla="*/ 760543 h 1046677"/>
                  <a:gd name="connsiteX530" fmla="*/ 942973 w 1048599"/>
                  <a:gd name="connsiteY530" fmla="*/ 767081 h 1046677"/>
                  <a:gd name="connsiteX531" fmla="*/ 951823 w 1048599"/>
                  <a:gd name="connsiteY531" fmla="*/ 750120 h 1046677"/>
                  <a:gd name="connsiteX532" fmla="*/ 963573 w 1048599"/>
                  <a:gd name="connsiteY532" fmla="*/ 738644 h 1046677"/>
                  <a:gd name="connsiteX533" fmla="*/ 965474 w 1048599"/>
                  <a:gd name="connsiteY533" fmla="*/ 726005 h 1046677"/>
                  <a:gd name="connsiteX534" fmla="*/ 974502 w 1048599"/>
                  <a:gd name="connsiteY534" fmla="*/ 724801 h 1046677"/>
                  <a:gd name="connsiteX535" fmla="*/ 980616 w 1048599"/>
                  <a:gd name="connsiteY535" fmla="*/ 703175 h 1046677"/>
                  <a:gd name="connsiteX536" fmla="*/ 990027 w 1048599"/>
                  <a:gd name="connsiteY536" fmla="*/ 676817 h 1046677"/>
                  <a:gd name="connsiteX537" fmla="*/ 995280 w 1048599"/>
                  <a:gd name="connsiteY537" fmla="*/ 664889 h 1046677"/>
                  <a:gd name="connsiteX538" fmla="*/ 996196 w 1048599"/>
                  <a:gd name="connsiteY538" fmla="*/ 650649 h 1046677"/>
                  <a:gd name="connsiteX539" fmla="*/ 1028178 w 1048599"/>
                  <a:gd name="connsiteY539" fmla="*/ 566143 h 1046677"/>
                  <a:gd name="connsiteX540" fmla="*/ 1025797 w 1048599"/>
                  <a:gd name="connsiteY540" fmla="*/ 563996 h 1046677"/>
                  <a:gd name="connsiteX541" fmla="*/ 1041678 w 1048599"/>
                  <a:gd name="connsiteY541" fmla="*/ 554626 h 1046677"/>
                  <a:gd name="connsiteX542" fmla="*/ 1045261 w 1048599"/>
                  <a:gd name="connsiteY542" fmla="*/ 521469 h 1046677"/>
                  <a:gd name="connsiteX543" fmla="*/ 1048599 w 1048599"/>
                  <a:gd name="connsiteY543" fmla="*/ 526011 h 1046677"/>
                  <a:gd name="connsiteX544" fmla="*/ 1046096 w 1048599"/>
                  <a:gd name="connsiteY544" fmla="*/ 549934 h 1046677"/>
                  <a:gd name="connsiteX545" fmla="*/ 1044632 w 1048599"/>
                  <a:gd name="connsiteY545" fmla="*/ 546830 h 1046677"/>
                  <a:gd name="connsiteX546" fmla="*/ 1040735 w 1048599"/>
                  <a:gd name="connsiteY546" fmla="*/ 587893 h 1046677"/>
                  <a:gd name="connsiteX547" fmla="*/ 1038054 w 1048599"/>
                  <a:gd name="connsiteY547" fmla="*/ 584964 h 1046677"/>
                  <a:gd name="connsiteX548" fmla="*/ 1042006 w 1048599"/>
                  <a:gd name="connsiteY548" fmla="*/ 626275 h 1046677"/>
                  <a:gd name="connsiteX549" fmla="*/ 1031857 w 1048599"/>
                  <a:gd name="connsiteY549" fmla="*/ 624044 h 1046677"/>
                  <a:gd name="connsiteX550" fmla="*/ 1033457 w 1048599"/>
                  <a:gd name="connsiteY550" fmla="*/ 654302 h 1046677"/>
                  <a:gd name="connsiteX551" fmla="*/ 1033690 w 1048599"/>
                  <a:gd name="connsiteY551" fmla="*/ 650143 h 1046677"/>
                  <a:gd name="connsiteX552" fmla="*/ 1023855 w 1048599"/>
                  <a:gd name="connsiteY552" fmla="*/ 654164 h 1046677"/>
                  <a:gd name="connsiteX553" fmla="*/ 1034018 w 1048599"/>
                  <a:gd name="connsiteY553" fmla="*/ 677719 h 1046677"/>
                  <a:gd name="connsiteX554" fmla="*/ 1020434 w 1048599"/>
                  <a:gd name="connsiteY554" fmla="*/ 685844 h 1046677"/>
                  <a:gd name="connsiteX555" fmla="*/ 1020340 w 1048599"/>
                  <a:gd name="connsiteY555" fmla="*/ 728467 h 1046677"/>
                  <a:gd name="connsiteX556" fmla="*/ 1008972 w 1048599"/>
                  <a:gd name="connsiteY556" fmla="*/ 741271 h 1046677"/>
                  <a:gd name="connsiteX557" fmla="*/ 1017577 w 1048599"/>
                  <a:gd name="connsiteY557" fmla="*/ 719876 h 1046677"/>
                  <a:gd name="connsiteX558" fmla="*/ 1009602 w 1048599"/>
                  <a:gd name="connsiteY558" fmla="*/ 715992 h 1046677"/>
                  <a:gd name="connsiteX559" fmla="*/ 1000477 w 1048599"/>
                  <a:gd name="connsiteY559" fmla="*/ 771624 h 1046677"/>
                  <a:gd name="connsiteX560" fmla="*/ 989453 w 1048599"/>
                  <a:gd name="connsiteY560" fmla="*/ 773511 h 1046677"/>
                  <a:gd name="connsiteX561" fmla="*/ 983639 w 1048599"/>
                  <a:gd name="connsiteY561" fmla="*/ 791581 h 1046677"/>
                  <a:gd name="connsiteX562" fmla="*/ 990041 w 1048599"/>
                  <a:gd name="connsiteY562" fmla="*/ 785179 h 1046677"/>
                  <a:gd name="connsiteX563" fmla="*/ 976499 w 1048599"/>
                  <a:gd name="connsiteY563" fmla="*/ 809184 h 1046677"/>
                  <a:gd name="connsiteX564" fmla="*/ 962561 w 1048599"/>
                  <a:gd name="connsiteY564" fmla="*/ 836090 h 1046677"/>
                  <a:gd name="connsiteX565" fmla="*/ 961288 w 1048599"/>
                  <a:gd name="connsiteY565" fmla="*/ 834667 h 1046677"/>
                  <a:gd name="connsiteX566" fmla="*/ 939595 w 1048599"/>
                  <a:gd name="connsiteY566" fmla="*/ 870930 h 1046677"/>
                  <a:gd name="connsiteX567" fmla="*/ 930047 w 1048599"/>
                  <a:gd name="connsiteY567" fmla="*/ 866101 h 1046677"/>
                  <a:gd name="connsiteX568" fmla="*/ 925397 w 1048599"/>
                  <a:gd name="connsiteY568" fmla="*/ 849495 h 1046677"/>
                  <a:gd name="connsiteX569" fmla="*/ 907779 w 1048599"/>
                  <a:gd name="connsiteY569" fmla="*/ 885032 h 1046677"/>
                  <a:gd name="connsiteX570" fmla="*/ 921703 w 1048599"/>
                  <a:gd name="connsiteY570" fmla="*/ 879397 h 1046677"/>
                  <a:gd name="connsiteX571" fmla="*/ 892759 w 1048599"/>
                  <a:gd name="connsiteY571" fmla="*/ 911869 h 1046677"/>
                  <a:gd name="connsiteX572" fmla="*/ 900186 w 1048599"/>
                  <a:gd name="connsiteY572" fmla="*/ 908573 h 1046677"/>
                  <a:gd name="connsiteX573" fmla="*/ 887329 w 1048599"/>
                  <a:gd name="connsiteY573" fmla="*/ 932360 h 1046677"/>
                  <a:gd name="connsiteX574" fmla="*/ 886904 w 1048599"/>
                  <a:gd name="connsiteY574" fmla="*/ 924933 h 1046677"/>
                  <a:gd name="connsiteX575" fmla="*/ 872938 w 1048599"/>
                  <a:gd name="connsiteY575" fmla="*/ 938557 h 1046677"/>
                  <a:gd name="connsiteX576" fmla="*/ 881091 w 1048599"/>
                  <a:gd name="connsiteY576" fmla="*/ 918695 h 1046677"/>
                  <a:gd name="connsiteX577" fmla="*/ 857673 w 1048599"/>
                  <a:gd name="connsiteY577" fmla="*/ 940991 h 1046677"/>
                  <a:gd name="connsiteX578" fmla="*/ 838743 w 1048599"/>
                  <a:gd name="connsiteY578" fmla="*/ 965120 h 1046677"/>
                  <a:gd name="connsiteX579" fmla="*/ 810564 w 1048599"/>
                  <a:gd name="connsiteY579" fmla="*/ 979606 h 1046677"/>
                  <a:gd name="connsiteX580" fmla="*/ 813163 w 1048599"/>
                  <a:gd name="connsiteY580" fmla="*/ 976377 h 1046677"/>
                  <a:gd name="connsiteX581" fmla="*/ 780157 w 1048599"/>
                  <a:gd name="connsiteY581" fmla="*/ 989892 h 1046677"/>
                  <a:gd name="connsiteX582" fmla="*/ 761061 w 1048599"/>
                  <a:gd name="connsiteY582" fmla="*/ 1004502 h 1046677"/>
                  <a:gd name="connsiteX583" fmla="*/ 735853 w 1048599"/>
                  <a:gd name="connsiteY583" fmla="*/ 1014377 h 1046677"/>
                  <a:gd name="connsiteX584" fmla="*/ 738875 w 1048599"/>
                  <a:gd name="connsiteY584" fmla="*/ 1008537 h 1046677"/>
                  <a:gd name="connsiteX585" fmla="*/ 699412 w 1048599"/>
                  <a:gd name="connsiteY585" fmla="*/ 1027400 h 1046677"/>
                  <a:gd name="connsiteX586" fmla="*/ 657651 w 1048599"/>
                  <a:gd name="connsiteY586" fmla="*/ 1037152 h 1046677"/>
                  <a:gd name="connsiteX587" fmla="*/ 658213 w 1048599"/>
                  <a:gd name="connsiteY587" fmla="*/ 1036167 h 1046677"/>
                  <a:gd name="connsiteX588" fmla="*/ 645178 w 1048599"/>
                  <a:gd name="connsiteY588" fmla="*/ 1039450 h 1046677"/>
                  <a:gd name="connsiteX589" fmla="*/ 632101 w 1048599"/>
                  <a:gd name="connsiteY589" fmla="*/ 1041666 h 1046677"/>
                  <a:gd name="connsiteX590" fmla="*/ 604059 w 1048599"/>
                  <a:gd name="connsiteY590" fmla="*/ 1044661 h 1046677"/>
                  <a:gd name="connsiteX591" fmla="*/ 610570 w 1048599"/>
                  <a:gd name="connsiteY591" fmla="*/ 1040257 h 1046677"/>
                  <a:gd name="connsiteX592" fmla="*/ 591721 w 1048599"/>
                  <a:gd name="connsiteY592" fmla="*/ 1041680 h 1046677"/>
                  <a:gd name="connsiteX593" fmla="*/ 573789 w 1048599"/>
                  <a:gd name="connsiteY593" fmla="*/ 1043841 h 1046677"/>
                  <a:gd name="connsiteX594" fmla="*/ 535160 w 1048599"/>
                  <a:gd name="connsiteY594" fmla="*/ 1046097 h 1046677"/>
                  <a:gd name="connsiteX595" fmla="*/ 514082 w 1048599"/>
                  <a:gd name="connsiteY595" fmla="*/ 1036659 h 1046677"/>
                  <a:gd name="connsiteX596" fmla="*/ 500403 w 1048599"/>
                  <a:gd name="connsiteY596" fmla="*/ 1043334 h 1046677"/>
                  <a:gd name="connsiteX597" fmla="*/ 502510 w 1048599"/>
                  <a:gd name="connsiteY597" fmla="*/ 1043785 h 1046677"/>
                  <a:gd name="connsiteX598" fmla="*/ 481335 w 1048599"/>
                  <a:gd name="connsiteY598" fmla="*/ 1043882 h 1046677"/>
                  <a:gd name="connsiteX599" fmla="*/ 461323 w 1048599"/>
                  <a:gd name="connsiteY599" fmla="*/ 1040188 h 1046677"/>
                  <a:gd name="connsiteX600" fmla="*/ 421533 w 1048599"/>
                  <a:gd name="connsiteY600" fmla="*/ 1033637 h 1046677"/>
                  <a:gd name="connsiteX601" fmla="*/ 395393 w 1048599"/>
                  <a:gd name="connsiteY601" fmla="*/ 1019575 h 1046677"/>
                  <a:gd name="connsiteX602" fmla="*/ 372181 w 1048599"/>
                  <a:gd name="connsiteY602" fmla="*/ 1020287 h 1046677"/>
                  <a:gd name="connsiteX603" fmla="*/ 352140 w 1048599"/>
                  <a:gd name="connsiteY603" fmla="*/ 1010260 h 1046677"/>
                  <a:gd name="connsiteX604" fmla="*/ 339776 w 1048599"/>
                  <a:gd name="connsiteY604" fmla="*/ 1010164 h 1046677"/>
                  <a:gd name="connsiteX605" fmla="*/ 352756 w 1048599"/>
                  <a:gd name="connsiteY605" fmla="*/ 1006074 h 1046677"/>
                  <a:gd name="connsiteX606" fmla="*/ 311981 w 1048599"/>
                  <a:gd name="connsiteY606" fmla="*/ 997196 h 1046677"/>
                  <a:gd name="connsiteX607" fmla="*/ 310517 w 1048599"/>
                  <a:gd name="connsiteY607" fmla="*/ 990180 h 1046677"/>
                  <a:gd name="connsiteX608" fmla="*/ 324154 w 1048599"/>
                  <a:gd name="connsiteY608" fmla="*/ 995460 h 1046677"/>
                  <a:gd name="connsiteX609" fmla="*/ 298562 w 1048599"/>
                  <a:gd name="connsiteY609" fmla="*/ 982410 h 1046677"/>
                  <a:gd name="connsiteX610" fmla="*/ 294267 w 1048599"/>
                  <a:gd name="connsiteY610" fmla="*/ 988484 h 1046677"/>
                  <a:gd name="connsiteX611" fmla="*/ 288864 w 1048599"/>
                  <a:gd name="connsiteY611" fmla="*/ 981931 h 1046677"/>
                  <a:gd name="connsiteX612" fmla="*/ 277073 w 1048599"/>
                  <a:gd name="connsiteY612" fmla="*/ 970482 h 1046677"/>
                  <a:gd name="connsiteX613" fmla="*/ 257895 w 1048599"/>
                  <a:gd name="connsiteY613" fmla="*/ 964546 h 1046677"/>
                  <a:gd name="connsiteX614" fmla="*/ 260044 w 1048599"/>
                  <a:gd name="connsiteY614" fmla="*/ 963124 h 1046677"/>
                  <a:gd name="connsiteX615" fmla="*/ 239812 w 1048599"/>
                  <a:gd name="connsiteY615" fmla="*/ 957844 h 1046677"/>
                  <a:gd name="connsiteX616" fmla="*/ 245735 w 1048599"/>
                  <a:gd name="connsiteY616" fmla="*/ 951278 h 1046677"/>
                  <a:gd name="connsiteX617" fmla="*/ 228869 w 1048599"/>
                  <a:gd name="connsiteY617" fmla="*/ 938857 h 1046677"/>
                  <a:gd name="connsiteX618" fmla="*/ 215698 w 1048599"/>
                  <a:gd name="connsiteY618" fmla="*/ 940895 h 1046677"/>
                  <a:gd name="connsiteX619" fmla="*/ 232536 w 1048599"/>
                  <a:gd name="connsiteY619" fmla="*/ 939144 h 1046677"/>
                  <a:gd name="connsiteX620" fmla="*/ 232850 w 1048599"/>
                  <a:gd name="connsiteY620" fmla="*/ 926697 h 1046677"/>
                  <a:gd name="connsiteX621" fmla="*/ 207271 w 1048599"/>
                  <a:gd name="connsiteY621" fmla="*/ 914030 h 1046677"/>
                  <a:gd name="connsiteX622" fmla="*/ 181624 w 1048599"/>
                  <a:gd name="connsiteY622" fmla="*/ 898779 h 1046677"/>
                  <a:gd name="connsiteX623" fmla="*/ 172377 w 1048599"/>
                  <a:gd name="connsiteY623" fmla="*/ 886195 h 1046677"/>
                  <a:gd name="connsiteX624" fmla="*/ 149794 w 1048599"/>
                  <a:gd name="connsiteY624" fmla="*/ 877741 h 1046677"/>
                  <a:gd name="connsiteX625" fmla="*/ 147372 w 1048599"/>
                  <a:gd name="connsiteY625" fmla="*/ 883897 h 1046677"/>
                  <a:gd name="connsiteX626" fmla="*/ 136444 w 1048599"/>
                  <a:gd name="connsiteY626" fmla="*/ 875361 h 1046677"/>
                  <a:gd name="connsiteX627" fmla="*/ 147454 w 1048599"/>
                  <a:gd name="connsiteY627" fmla="*/ 872353 h 1046677"/>
                  <a:gd name="connsiteX628" fmla="*/ 140369 w 1048599"/>
                  <a:gd name="connsiteY628" fmla="*/ 861519 h 1046677"/>
                  <a:gd name="connsiteX629" fmla="*/ 132847 w 1048599"/>
                  <a:gd name="connsiteY629" fmla="*/ 869877 h 1046677"/>
                  <a:gd name="connsiteX630" fmla="*/ 116720 w 1048599"/>
                  <a:gd name="connsiteY630" fmla="*/ 852176 h 1046677"/>
                  <a:gd name="connsiteX631" fmla="*/ 133107 w 1048599"/>
                  <a:gd name="connsiteY631" fmla="*/ 856731 h 1046677"/>
                  <a:gd name="connsiteX632" fmla="*/ 131027 w 1048599"/>
                  <a:gd name="connsiteY632" fmla="*/ 852477 h 1046677"/>
                  <a:gd name="connsiteX633" fmla="*/ 129030 w 1048599"/>
                  <a:gd name="connsiteY633" fmla="*/ 848182 h 1046677"/>
                  <a:gd name="connsiteX634" fmla="*/ 144255 w 1048599"/>
                  <a:gd name="connsiteY634" fmla="*/ 854761 h 1046677"/>
                  <a:gd name="connsiteX635" fmla="*/ 123573 w 1048599"/>
                  <a:gd name="connsiteY635" fmla="*/ 831481 h 1046677"/>
                  <a:gd name="connsiteX636" fmla="*/ 142257 w 1048599"/>
                  <a:gd name="connsiteY636" fmla="*/ 845966 h 1046677"/>
                  <a:gd name="connsiteX637" fmla="*/ 126527 w 1048599"/>
                  <a:gd name="connsiteY637" fmla="*/ 816899 h 1046677"/>
                  <a:gd name="connsiteX638" fmla="*/ 142270 w 1048599"/>
                  <a:gd name="connsiteY638" fmla="*/ 834422 h 1046677"/>
                  <a:gd name="connsiteX639" fmla="*/ 135746 w 1048599"/>
                  <a:gd name="connsiteY639" fmla="*/ 811113 h 1046677"/>
                  <a:gd name="connsiteX640" fmla="*/ 137689 w 1048599"/>
                  <a:gd name="connsiteY640" fmla="*/ 823437 h 1046677"/>
                  <a:gd name="connsiteX641" fmla="*/ 140123 w 1048599"/>
                  <a:gd name="connsiteY641" fmla="*/ 822795 h 1046677"/>
                  <a:gd name="connsiteX642" fmla="*/ 137346 w 1048599"/>
                  <a:gd name="connsiteY642" fmla="*/ 826009 h 1046677"/>
                  <a:gd name="connsiteX643" fmla="*/ 129635 w 1048599"/>
                  <a:gd name="connsiteY643" fmla="*/ 815834 h 1046677"/>
                  <a:gd name="connsiteX644" fmla="*/ 120937 w 1048599"/>
                  <a:gd name="connsiteY644" fmla="*/ 805895 h 1046677"/>
                  <a:gd name="connsiteX645" fmla="*/ 120727 w 1048599"/>
                  <a:gd name="connsiteY645" fmla="*/ 807830 h 1046677"/>
                  <a:gd name="connsiteX646" fmla="*/ 120659 w 1048599"/>
                  <a:gd name="connsiteY646" fmla="*/ 808241 h 1046677"/>
                  <a:gd name="connsiteX647" fmla="*/ 119085 w 1048599"/>
                  <a:gd name="connsiteY647" fmla="*/ 802004 h 1046677"/>
                  <a:gd name="connsiteX648" fmla="*/ 120866 w 1048599"/>
                  <a:gd name="connsiteY648" fmla="*/ 805641 h 1046677"/>
                  <a:gd name="connsiteX649" fmla="*/ 119755 w 1048599"/>
                  <a:gd name="connsiteY649" fmla="*/ 800759 h 1046677"/>
                  <a:gd name="connsiteX650" fmla="*/ 119045 w 1048599"/>
                  <a:gd name="connsiteY650" fmla="*/ 802071 h 1046677"/>
                  <a:gd name="connsiteX651" fmla="*/ 118990 w 1048599"/>
                  <a:gd name="connsiteY651" fmla="*/ 799199 h 1046677"/>
                  <a:gd name="connsiteX652" fmla="*/ 102876 w 1048599"/>
                  <a:gd name="connsiteY652" fmla="*/ 776534 h 1046677"/>
                  <a:gd name="connsiteX653" fmla="*/ 112342 w 1048599"/>
                  <a:gd name="connsiteY653" fmla="*/ 788256 h 1046677"/>
                  <a:gd name="connsiteX654" fmla="*/ 108540 w 1048599"/>
                  <a:gd name="connsiteY654" fmla="*/ 765113 h 1046677"/>
                  <a:gd name="connsiteX655" fmla="*/ 91318 w 1048599"/>
                  <a:gd name="connsiteY655" fmla="*/ 743445 h 1046677"/>
                  <a:gd name="connsiteX656" fmla="*/ 95230 w 1048599"/>
                  <a:gd name="connsiteY656" fmla="*/ 749929 h 1046677"/>
                  <a:gd name="connsiteX657" fmla="*/ 83658 w 1048599"/>
                  <a:gd name="connsiteY657" fmla="*/ 737125 h 1046677"/>
                  <a:gd name="connsiteX658" fmla="*/ 87132 w 1048599"/>
                  <a:gd name="connsiteY658" fmla="*/ 744252 h 1046677"/>
                  <a:gd name="connsiteX659" fmla="*/ 80279 w 1048599"/>
                  <a:gd name="connsiteY659" fmla="*/ 753650 h 1046677"/>
                  <a:gd name="connsiteX660" fmla="*/ 89677 w 1048599"/>
                  <a:gd name="connsiteY660" fmla="*/ 757985 h 1046677"/>
                  <a:gd name="connsiteX661" fmla="*/ 102056 w 1048599"/>
                  <a:gd name="connsiteY661" fmla="*/ 783263 h 1046677"/>
                  <a:gd name="connsiteX662" fmla="*/ 97939 w 1048599"/>
                  <a:gd name="connsiteY662" fmla="*/ 784468 h 1046677"/>
                  <a:gd name="connsiteX663" fmla="*/ 80594 w 1048599"/>
                  <a:gd name="connsiteY663" fmla="*/ 758082 h 1046677"/>
                  <a:gd name="connsiteX664" fmla="*/ 77995 w 1048599"/>
                  <a:gd name="connsiteY664" fmla="*/ 766821 h 1046677"/>
                  <a:gd name="connsiteX665" fmla="*/ 57039 w 1048599"/>
                  <a:gd name="connsiteY665" fmla="*/ 743322 h 1046677"/>
                  <a:gd name="connsiteX666" fmla="*/ 66217 w 1048599"/>
                  <a:gd name="connsiteY666" fmla="*/ 748328 h 1046677"/>
                  <a:gd name="connsiteX667" fmla="*/ 44319 w 1048599"/>
                  <a:gd name="connsiteY667" fmla="*/ 727934 h 1046677"/>
                  <a:gd name="connsiteX668" fmla="*/ 40256 w 1048599"/>
                  <a:gd name="connsiteY668" fmla="*/ 698688 h 1046677"/>
                  <a:gd name="connsiteX669" fmla="*/ 26072 w 1048599"/>
                  <a:gd name="connsiteY669" fmla="*/ 676666 h 1046677"/>
                  <a:gd name="connsiteX670" fmla="*/ 41528 w 1048599"/>
                  <a:gd name="connsiteY670" fmla="*/ 695078 h 1046677"/>
                  <a:gd name="connsiteX671" fmla="*/ 40940 w 1048599"/>
                  <a:gd name="connsiteY671" fmla="*/ 692533 h 1046677"/>
                  <a:gd name="connsiteX672" fmla="*/ 42486 w 1048599"/>
                  <a:gd name="connsiteY672" fmla="*/ 693942 h 1046677"/>
                  <a:gd name="connsiteX673" fmla="*/ 34675 w 1048599"/>
                  <a:gd name="connsiteY673" fmla="*/ 675818 h 1046677"/>
                  <a:gd name="connsiteX674" fmla="*/ 37179 w 1048599"/>
                  <a:gd name="connsiteY674" fmla="*/ 669855 h 1046677"/>
                  <a:gd name="connsiteX675" fmla="*/ 67011 w 1048599"/>
                  <a:gd name="connsiteY675" fmla="*/ 720876 h 1046677"/>
                  <a:gd name="connsiteX676" fmla="*/ 73139 w 1048599"/>
                  <a:gd name="connsiteY676" fmla="*/ 739026 h 1046677"/>
                  <a:gd name="connsiteX677" fmla="*/ 83946 w 1048599"/>
                  <a:gd name="connsiteY677" fmla="*/ 729767 h 1046677"/>
                  <a:gd name="connsiteX678" fmla="*/ 69086 w 1048599"/>
                  <a:gd name="connsiteY678" fmla="*/ 718856 h 1046677"/>
                  <a:gd name="connsiteX679" fmla="*/ 64519 w 1048599"/>
                  <a:gd name="connsiteY679" fmla="*/ 710976 h 1046677"/>
                  <a:gd name="connsiteX680" fmla="*/ 65480 w 1048599"/>
                  <a:gd name="connsiteY680" fmla="*/ 716102 h 1046677"/>
                  <a:gd name="connsiteX681" fmla="*/ 63210 w 1048599"/>
                  <a:gd name="connsiteY681" fmla="*/ 708190 h 1046677"/>
                  <a:gd name="connsiteX682" fmla="*/ 49216 w 1048599"/>
                  <a:gd name="connsiteY682" fmla="*/ 678362 h 1046677"/>
                  <a:gd name="connsiteX683" fmla="*/ 45740 w 1048599"/>
                  <a:gd name="connsiteY683" fmla="*/ 681947 h 1046677"/>
                  <a:gd name="connsiteX684" fmla="*/ 28205 w 1048599"/>
                  <a:gd name="connsiteY684" fmla="*/ 646328 h 1046677"/>
                  <a:gd name="connsiteX685" fmla="*/ 28793 w 1048599"/>
                  <a:gd name="connsiteY685" fmla="*/ 635918 h 1046677"/>
                  <a:gd name="connsiteX686" fmla="*/ 34648 w 1048599"/>
                  <a:gd name="connsiteY686" fmla="*/ 642511 h 1046677"/>
                  <a:gd name="connsiteX687" fmla="*/ 38109 w 1048599"/>
                  <a:gd name="connsiteY687" fmla="*/ 624209 h 1046677"/>
                  <a:gd name="connsiteX688" fmla="*/ 29204 w 1048599"/>
                  <a:gd name="connsiteY688" fmla="*/ 587920 h 1046677"/>
                  <a:gd name="connsiteX689" fmla="*/ 11299 w 1048599"/>
                  <a:gd name="connsiteY689" fmla="*/ 542383 h 1046677"/>
                  <a:gd name="connsiteX690" fmla="*/ 22378 w 1048599"/>
                  <a:gd name="connsiteY690" fmla="*/ 549360 h 1046677"/>
                  <a:gd name="connsiteX691" fmla="*/ 18192 w 1048599"/>
                  <a:gd name="connsiteY691" fmla="*/ 523726 h 1046677"/>
                  <a:gd name="connsiteX692" fmla="*/ 10710 w 1048599"/>
                  <a:gd name="connsiteY692" fmla="*/ 508995 h 1046677"/>
                  <a:gd name="connsiteX693" fmla="*/ 2681 w 1048599"/>
                  <a:gd name="connsiteY693" fmla="*/ 509746 h 1046677"/>
                  <a:gd name="connsiteX694" fmla="*/ 4965 w 1048599"/>
                  <a:gd name="connsiteY694" fmla="*/ 498775 h 1046677"/>
                  <a:gd name="connsiteX695" fmla="*/ 8056 w 1048599"/>
                  <a:gd name="connsiteY695" fmla="*/ 510349 h 1046677"/>
                  <a:gd name="connsiteX696" fmla="*/ 12037 w 1048599"/>
                  <a:gd name="connsiteY696" fmla="*/ 490473 h 1046677"/>
                  <a:gd name="connsiteX697" fmla="*/ 15566 w 1048599"/>
                  <a:gd name="connsiteY697" fmla="*/ 495329 h 1046677"/>
                  <a:gd name="connsiteX698" fmla="*/ 18930 w 1048599"/>
                  <a:gd name="connsiteY698" fmla="*/ 477642 h 1046677"/>
                  <a:gd name="connsiteX699" fmla="*/ 15675 w 1048599"/>
                  <a:gd name="connsiteY699" fmla="*/ 470133 h 1046677"/>
                  <a:gd name="connsiteX700" fmla="*/ 12899 w 1048599"/>
                  <a:gd name="connsiteY700" fmla="*/ 462569 h 1046677"/>
                  <a:gd name="connsiteX701" fmla="*/ 13404 w 1048599"/>
                  <a:gd name="connsiteY701" fmla="*/ 434158 h 1046677"/>
                  <a:gd name="connsiteX702" fmla="*/ 9452 w 1048599"/>
                  <a:gd name="connsiteY702" fmla="*/ 443474 h 1046677"/>
                  <a:gd name="connsiteX703" fmla="*/ 12953 w 1048599"/>
                  <a:gd name="connsiteY703" fmla="*/ 431162 h 1046677"/>
                  <a:gd name="connsiteX704" fmla="*/ 7469 w 1048599"/>
                  <a:gd name="connsiteY704" fmla="*/ 423420 h 1046677"/>
                  <a:gd name="connsiteX705" fmla="*/ 21119 w 1048599"/>
                  <a:gd name="connsiteY705" fmla="*/ 412806 h 1046677"/>
                  <a:gd name="connsiteX706" fmla="*/ 21722 w 1048599"/>
                  <a:gd name="connsiteY706" fmla="*/ 429768 h 1046677"/>
                  <a:gd name="connsiteX707" fmla="*/ 32856 w 1048599"/>
                  <a:gd name="connsiteY707" fmla="*/ 411260 h 1046677"/>
                  <a:gd name="connsiteX708" fmla="*/ 33649 w 1048599"/>
                  <a:gd name="connsiteY708" fmla="*/ 400728 h 1046677"/>
                  <a:gd name="connsiteX709" fmla="*/ 14130 w 1048599"/>
                  <a:gd name="connsiteY709" fmla="*/ 405584 h 1046677"/>
                  <a:gd name="connsiteX710" fmla="*/ 34141 w 1048599"/>
                  <a:gd name="connsiteY710" fmla="*/ 385558 h 1046677"/>
                  <a:gd name="connsiteX711" fmla="*/ 39954 w 1048599"/>
                  <a:gd name="connsiteY711" fmla="*/ 387269 h 1046677"/>
                  <a:gd name="connsiteX712" fmla="*/ 40612 w 1048599"/>
                  <a:gd name="connsiteY712" fmla="*/ 361170 h 1046677"/>
                  <a:gd name="connsiteX713" fmla="*/ 46275 w 1048599"/>
                  <a:gd name="connsiteY713" fmla="*/ 335741 h 1046677"/>
                  <a:gd name="connsiteX714" fmla="*/ 48162 w 1048599"/>
                  <a:gd name="connsiteY714" fmla="*/ 341458 h 1046677"/>
                  <a:gd name="connsiteX715" fmla="*/ 54755 w 1048599"/>
                  <a:gd name="connsiteY715" fmla="*/ 319805 h 1046677"/>
                  <a:gd name="connsiteX716" fmla="*/ 50488 w 1048599"/>
                  <a:gd name="connsiteY716" fmla="*/ 320257 h 1046677"/>
                  <a:gd name="connsiteX717" fmla="*/ 142010 w 1048599"/>
                  <a:gd name="connsiteY717" fmla="*/ 173445 h 1046677"/>
                  <a:gd name="connsiteX718" fmla="*/ 168300 w 1048599"/>
                  <a:gd name="connsiteY718" fmla="*/ 154445 h 1046677"/>
                  <a:gd name="connsiteX719" fmla="*/ 162227 w 1048599"/>
                  <a:gd name="connsiteY719" fmla="*/ 155785 h 1046677"/>
                  <a:gd name="connsiteX720" fmla="*/ 179819 w 1048599"/>
                  <a:gd name="connsiteY720" fmla="*/ 133749 h 1046677"/>
                  <a:gd name="connsiteX721" fmla="*/ 197779 w 1048599"/>
                  <a:gd name="connsiteY721" fmla="*/ 120125 h 1046677"/>
                  <a:gd name="connsiteX722" fmla="*/ 189926 w 1048599"/>
                  <a:gd name="connsiteY722" fmla="*/ 132642 h 1046677"/>
                  <a:gd name="connsiteX723" fmla="*/ 197915 w 1048599"/>
                  <a:gd name="connsiteY723" fmla="*/ 138782 h 1046677"/>
                  <a:gd name="connsiteX724" fmla="*/ 242932 w 1048599"/>
                  <a:gd name="connsiteY724" fmla="*/ 85340 h 1046677"/>
                  <a:gd name="connsiteX725" fmla="*/ 267279 w 1048599"/>
                  <a:gd name="connsiteY725" fmla="*/ 72345 h 1046677"/>
                  <a:gd name="connsiteX726" fmla="*/ 265282 w 1048599"/>
                  <a:gd name="connsiteY726" fmla="*/ 76313 h 1046677"/>
                  <a:gd name="connsiteX727" fmla="*/ 272532 w 1048599"/>
                  <a:gd name="connsiteY727" fmla="*/ 66846 h 1046677"/>
                  <a:gd name="connsiteX728" fmla="*/ 278563 w 1048599"/>
                  <a:gd name="connsiteY728" fmla="*/ 74028 h 1046677"/>
                  <a:gd name="connsiteX729" fmla="*/ 302912 w 1048599"/>
                  <a:gd name="connsiteY729" fmla="*/ 54345 h 1046677"/>
                  <a:gd name="connsiteX730" fmla="*/ 330255 w 1048599"/>
                  <a:gd name="connsiteY730" fmla="*/ 37001 h 1046677"/>
                  <a:gd name="connsiteX731" fmla="*/ 346149 w 1048599"/>
                  <a:gd name="connsiteY731" fmla="*/ 38847 h 1046677"/>
                  <a:gd name="connsiteX732" fmla="*/ 400850 w 1048599"/>
                  <a:gd name="connsiteY732" fmla="*/ 16702 h 1046677"/>
                  <a:gd name="connsiteX733" fmla="*/ 429165 w 1048599"/>
                  <a:gd name="connsiteY733" fmla="*/ 8933 h 1046677"/>
                  <a:gd name="connsiteX734" fmla="*/ 460516 w 1048599"/>
                  <a:gd name="connsiteY734" fmla="*/ 5813 h 1046677"/>
                  <a:gd name="connsiteX735" fmla="*/ 471965 w 1048599"/>
                  <a:gd name="connsiteY735" fmla="*/ 9233 h 104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</a:cxnLst>
                <a:rect l="l" t="t" r="r" b="b"/>
                <a:pathLst>
                  <a:path w="1048599" h="1046677">
                    <a:moveTo>
                      <a:pt x="348338" y="940580"/>
                    </a:moveTo>
                    <a:cubicBezTo>
                      <a:pt x="359103" y="944985"/>
                      <a:pt x="362646" y="941237"/>
                      <a:pt x="374696" y="946490"/>
                    </a:cubicBezTo>
                    <a:lnTo>
                      <a:pt x="361688" y="948048"/>
                    </a:lnTo>
                    <a:lnTo>
                      <a:pt x="365067" y="947146"/>
                    </a:lnTo>
                    <a:cubicBezTo>
                      <a:pt x="359759" y="943836"/>
                      <a:pt x="352059" y="944369"/>
                      <a:pt x="348338" y="940580"/>
                    </a:cubicBezTo>
                    <a:close/>
                    <a:moveTo>
                      <a:pt x="864227" y="938297"/>
                    </a:moveTo>
                    <a:lnTo>
                      <a:pt x="872584" y="939022"/>
                    </a:lnTo>
                    <a:lnTo>
                      <a:pt x="872926" y="938571"/>
                    </a:lnTo>
                    <a:cubicBezTo>
                      <a:pt x="872994" y="938776"/>
                      <a:pt x="873104" y="938913"/>
                      <a:pt x="873226" y="939063"/>
                    </a:cubicBezTo>
                    <a:lnTo>
                      <a:pt x="872590" y="939022"/>
                    </a:lnTo>
                    <a:lnTo>
                      <a:pt x="872597" y="939023"/>
                    </a:lnTo>
                    <a:cubicBezTo>
                      <a:pt x="870600" y="941580"/>
                      <a:pt x="868357" y="944247"/>
                      <a:pt x="864923" y="946859"/>
                    </a:cubicBezTo>
                    <a:cubicBezTo>
                      <a:pt x="872966" y="934220"/>
                      <a:pt x="852708" y="956667"/>
                      <a:pt x="856881" y="946094"/>
                    </a:cubicBezTo>
                    <a:cubicBezTo>
                      <a:pt x="860751" y="944083"/>
                      <a:pt x="864336" y="944343"/>
                      <a:pt x="867537" y="940978"/>
                    </a:cubicBezTo>
                    <a:cubicBezTo>
                      <a:pt x="869902" y="936396"/>
                      <a:pt x="858823" y="945068"/>
                      <a:pt x="864227" y="938297"/>
                    </a:cubicBezTo>
                    <a:close/>
                    <a:moveTo>
                      <a:pt x="348132" y="932525"/>
                    </a:moveTo>
                    <a:cubicBezTo>
                      <a:pt x="348585" y="934070"/>
                      <a:pt x="351128" y="934741"/>
                      <a:pt x="352415" y="935068"/>
                    </a:cubicBezTo>
                    <a:lnTo>
                      <a:pt x="346286" y="937846"/>
                    </a:lnTo>
                    <a:cubicBezTo>
                      <a:pt x="345520" y="935466"/>
                      <a:pt x="344782" y="933139"/>
                      <a:pt x="348132" y="932525"/>
                    </a:cubicBezTo>
                    <a:close/>
                    <a:moveTo>
                      <a:pt x="198640" y="926929"/>
                    </a:moveTo>
                    <a:cubicBezTo>
                      <a:pt x="200514" y="923346"/>
                      <a:pt x="205273" y="931744"/>
                      <a:pt x="209528" y="933687"/>
                    </a:cubicBezTo>
                    <a:lnTo>
                      <a:pt x="210281" y="938037"/>
                    </a:lnTo>
                    <a:cubicBezTo>
                      <a:pt x="209705" y="934425"/>
                      <a:pt x="202250" y="928763"/>
                      <a:pt x="198640" y="926929"/>
                    </a:cubicBezTo>
                    <a:close/>
                    <a:moveTo>
                      <a:pt x="316563" y="921184"/>
                    </a:moveTo>
                    <a:cubicBezTo>
                      <a:pt x="320324" y="923551"/>
                      <a:pt x="325632" y="924549"/>
                      <a:pt x="330172" y="927941"/>
                    </a:cubicBezTo>
                    <a:lnTo>
                      <a:pt x="323074" y="928310"/>
                    </a:lnTo>
                    <a:cubicBezTo>
                      <a:pt x="318737" y="922457"/>
                      <a:pt x="310735" y="924864"/>
                      <a:pt x="316563" y="921184"/>
                    </a:cubicBezTo>
                    <a:close/>
                    <a:moveTo>
                      <a:pt x="172418" y="905317"/>
                    </a:moveTo>
                    <a:lnTo>
                      <a:pt x="181445" y="911076"/>
                    </a:lnTo>
                    <a:lnTo>
                      <a:pt x="182799" y="912745"/>
                    </a:lnTo>
                    <a:close/>
                    <a:moveTo>
                      <a:pt x="170652" y="898368"/>
                    </a:moveTo>
                    <a:lnTo>
                      <a:pt x="182251" y="906575"/>
                    </a:lnTo>
                    <a:lnTo>
                      <a:pt x="169545" y="900173"/>
                    </a:lnTo>
                    <a:close/>
                    <a:moveTo>
                      <a:pt x="164168" y="888738"/>
                    </a:moveTo>
                    <a:cubicBezTo>
                      <a:pt x="164168" y="888738"/>
                      <a:pt x="166481" y="890667"/>
                      <a:pt x="169025" y="892336"/>
                    </a:cubicBezTo>
                    <a:cubicBezTo>
                      <a:pt x="171583" y="893977"/>
                      <a:pt x="174155" y="895619"/>
                      <a:pt x="174155" y="895619"/>
                    </a:cubicBezTo>
                    <a:lnTo>
                      <a:pt x="178121" y="899776"/>
                    </a:lnTo>
                    <a:cubicBezTo>
                      <a:pt x="178121" y="899776"/>
                      <a:pt x="163854" y="889080"/>
                      <a:pt x="164168" y="888738"/>
                    </a:cubicBezTo>
                    <a:close/>
                    <a:moveTo>
                      <a:pt x="89826" y="812959"/>
                    </a:moveTo>
                    <a:cubicBezTo>
                      <a:pt x="89826" y="812959"/>
                      <a:pt x="93602" y="814423"/>
                      <a:pt x="97390" y="815886"/>
                    </a:cubicBezTo>
                    <a:cubicBezTo>
                      <a:pt x="101069" y="817391"/>
                      <a:pt x="105214" y="818498"/>
                      <a:pt x="105214" y="818498"/>
                    </a:cubicBezTo>
                    <a:cubicBezTo>
                      <a:pt x="103163" y="829237"/>
                      <a:pt x="116594" y="829715"/>
                      <a:pt x="127401" y="840809"/>
                    </a:cubicBezTo>
                    <a:cubicBezTo>
                      <a:pt x="122749" y="839331"/>
                      <a:pt x="119659" y="846130"/>
                      <a:pt x="119344" y="849727"/>
                    </a:cubicBezTo>
                    <a:cubicBezTo>
                      <a:pt x="113504" y="847155"/>
                      <a:pt x="106897" y="838893"/>
                      <a:pt x="103039" y="829428"/>
                    </a:cubicBezTo>
                    <a:cubicBezTo>
                      <a:pt x="102218" y="825735"/>
                      <a:pt x="106295" y="829728"/>
                      <a:pt x="105419" y="824722"/>
                    </a:cubicBezTo>
                    <a:cubicBezTo>
                      <a:pt x="100809" y="817309"/>
                      <a:pt x="95092" y="824749"/>
                      <a:pt x="89826" y="812959"/>
                    </a:cubicBezTo>
                    <a:close/>
                    <a:moveTo>
                      <a:pt x="120657" y="808253"/>
                    </a:moveTo>
                    <a:cubicBezTo>
                      <a:pt x="121942" y="810866"/>
                      <a:pt x="123611" y="813438"/>
                      <a:pt x="125198" y="814819"/>
                    </a:cubicBezTo>
                    <a:cubicBezTo>
                      <a:pt x="115309" y="808759"/>
                      <a:pt x="116184" y="819756"/>
                      <a:pt x="109290" y="817035"/>
                    </a:cubicBezTo>
                    <a:cubicBezTo>
                      <a:pt x="106021" y="810428"/>
                      <a:pt x="107553" y="810838"/>
                      <a:pt x="108949" y="808335"/>
                    </a:cubicBezTo>
                    <a:lnTo>
                      <a:pt x="109509" y="810222"/>
                    </a:lnTo>
                    <a:cubicBezTo>
                      <a:pt x="114829" y="812371"/>
                      <a:pt x="120384" y="813710"/>
                      <a:pt x="120657" y="808253"/>
                    </a:cubicBezTo>
                    <a:close/>
                    <a:moveTo>
                      <a:pt x="134843" y="799610"/>
                    </a:moveTo>
                    <a:cubicBezTo>
                      <a:pt x="132176" y="800553"/>
                      <a:pt x="127868" y="799692"/>
                      <a:pt x="127388" y="802468"/>
                    </a:cubicBezTo>
                    <a:cubicBezTo>
                      <a:pt x="127224" y="802140"/>
                      <a:pt x="127033" y="801744"/>
                      <a:pt x="126855" y="801388"/>
                    </a:cubicBezTo>
                    <a:cubicBezTo>
                      <a:pt x="126732" y="802755"/>
                      <a:pt x="126636" y="803905"/>
                      <a:pt x="125652" y="803576"/>
                    </a:cubicBezTo>
                    <a:lnTo>
                      <a:pt x="130543" y="810755"/>
                    </a:lnTo>
                    <a:lnTo>
                      <a:pt x="130945" y="811345"/>
                    </a:lnTo>
                    <a:cubicBezTo>
                      <a:pt x="138824" y="807161"/>
                      <a:pt x="144186" y="811974"/>
                      <a:pt x="134843" y="799610"/>
                    </a:cubicBezTo>
                    <a:close/>
                    <a:moveTo>
                      <a:pt x="84109" y="796039"/>
                    </a:moveTo>
                    <a:cubicBezTo>
                      <a:pt x="85627" y="799253"/>
                      <a:pt x="87434" y="805121"/>
                      <a:pt x="91386" y="807119"/>
                    </a:cubicBezTo>
                    <a:cubicBezTo>
                      <a:pt x="88048" y="807119"/>
                      <a:pt x="82249" y="799186"/>
                      <a:pt x="84109" y="796039"/>
                    </a:cubicBezTo>
                    <a:close/>
                    <a:moveTo>
                      <a:pt x="104094" y="788214"/>
                    </a:moveTo>
                    <a:cubicBezTo>
                      <a:pt x="106897" y="792017"/>
                      <a:pt x="119113" y="796120"/>
                      <a:pt x="114203" y="801893"/>
                    </a:cubicBezTo>
                    <a:cubicBezTo>
                      <a:pt x="111083" y="798801"/>
                      <a:pt x="107404" y="793822"/>
                      <a:pt x="105543" y="796941"/>
                    </a:cubicBezTo>
                    <a:close/>
                    <a:moveTo>
                      <a:pt x="82195" y="782101"/>
                    </a:moveTo>
                    <a:cubicBezTo>
                      <a:pt x="83317" y="780240"/>
                      <a:pt x="87447" y="784782"/>
                      <a:pt x="89910" y="789214"/>
                    </a:cubicBezTo>
                    <a:lnTo>
                      <a:pt x="91059" y="793071"/>
                    </a:lnTo>
                    <a:close/>
                    <a:moveTo>
                      <a:pt x="98691" y="756932"/>
                    </a:moveTo>
                    <a:cubicBezTo>
                      <a:pt x="101249" y="765618"/>
                      <a:pt x="110961" y="769202"/>
                      <a:pt x="108307" y="775917"/>
                    </a:cubicBezTo>
                    <a:cubicBezTo>
                      <a:pt x="101522" y="765440"/>
                      <a:pt x="102521" y="766219"/>
                      <a:pt x="98691" y="756932"/>
                    </a:cubicBezTo>
                    <a:close/>
                    <a:moveTo>
                      <a:pt x="89895" y="750052"/>
                    </a:moveTo>
                    <a:cubicBezTo>
                      <a:pt x="89895" y="750052"/>
                      <a:pt x="92617" y="755879"/>
                      <a:pt x="95325" y="761693"/>
                    </a:cubicBezTo>
                    <a:cubicBezTo>
                      <a:pt x="98580" y="767219"/>
                      <a:pt x="101823" y="772758"/>
                      <a:pt x="101823" y="772758"/>
                    </a:cubicBezTo>
                    <a:cubicBezTo>
                      <a:pt x="99245" y="772170"/>
                      <a:pt x="97730" y="768836"/>
                      <a:pt x="96358" y="765413"/>
                    </a:cubicBezTo>
                    <a:lnTo>
                      <a:pt x="91782" y="757581"/>
                    </a:lnTo>
                    <a:lnTo>
                      <a:pt x="92126" y="758942"/>
                    </a:lnTo>
                    <a:lnTo>
                      <a:pt x="89690" y="757916"/>
                    </a:lnTo>
                    <a:cubicBezTo>
                      <a:pt x="89690" y="757766"/>
                      <a:pt x="89678" y="757629"/>
                      <a:pt x="89678" y="757547"/>
                    </a:cubicBezTo>
                    <a:lnTo>
                      <a:pt x="91755" y="757533"/>
                    </a:lnTo>
                    <a:close/>
                    <a:moveTo>
                      <a:pt x="33977" y="705705"/>
                    </a:moveTo>
                    <a:cubicBezTo>
                      <a:pt x="36042" y="710137"/>
                      <a:pt x="37106" y="710045"/>
                      <a:pt x="37861" y="708896"/>
                    </a:cubicBezTo>
                    <a:lnTo>
                      <a:pt x="39328" y="706629"/>
                    </a:lnTo>
                    <a:lnTo>
                      <a:pt x="39744" y="712129"/>
                    </a:lnTo>
                    <a:cubicBezTo>
                      <a:pt x="37738" y="712185"/>
                      <a:pt x="34647" y="709521"/>
                      <a:pt x="33977" y="705705"/>
                    </a:cubicBezTo>
                    <a:close/>
                    <a:moveTo>
                      <a:pt x="38996" y="702231"/>
                    </a:moveTo>
                    <a:lnTo>
                      <a:pt x="39899" y="705747"/>
                    </a:lnTo>
                    <a:lnTo>
                      <a:pt x="39328" y="706629"/>
                    </a:lnTo>
                    <a:close/>
                    <a:moveTo>
                      <a:pt x="19589" y="656107"/>
                    </a:moveTo>
                    <a:lnTo>
                      <a:pt x="25484" y="662824"/>
                    </a:lnTo>
                    <a:cubicBezTo>
                      <a:pt x="24471" y="669977"/>
                      <a:pt x="21777" y="658282"/>
                      <a:pt x="19589" y="656107"/>
                    </a:cubicBezTo>
                    <a:close/>
                    <a:moveTo>
                      <a:pt x="19122" y="632429"/>
                    </a:moveTo>
                    <a:lnTo>
                      <a:pt x="21243" y="642523"/>
                    </a:lnTo>
                    <a:lnTo>
                      <a:pt x="18535" y="640951"/>
                    </a:lnTo>
                    <a:close/>
                    <a:moveTo>
                      <a:pt x="14635" y="592926"/>
                    </a:moveTo>
                    <a:cubicBezTo>
                      <a:pt x="14881" y="618791"/>
                      <a:pt x="28834" y="602200"/>
                      <a:pt x="30488" y="630568"/>
                    </a:cubicBezTo>
                    <a:cubicBezTo>
                      <a:pt x="22446" y="601557"/>
                      <a:pt x="20243" y="635083"/>
                      <a:pt x="12405" y="609395"/>
                    </a:cubicBezTo>
                    <a:cubicBezTo>
                      <a:pt x="15422" y="606215"/>
                      <a:pt x="14136" y="601601"/>
                      <a:pt x="12156" y="596569"/>
                    </a:cubicBezTo>
                    <a:lnTo>
                      <a:pt x="11410" y="593977"/>
                    </a:lnTo>
                    <a:lnTo>
                      <a:pt x="12859" y="597078"/>
                    </a:lnTo>
                    <a:cubicBezTo>
                      <a:pt x="13442" y="597263"/>
                      <a:pt x="14033" y="596140"/>
                      <a:pt x="14635" y="592926"/>
                    </a:cubicBezTo>
                    <a:close/>
                    <a:moveTo>
                      <a:pt x="1042973" y="589694"/>
                    </a:moveTo>
                    <a:cubicBezTo>
                      <a:pt x="1043507" y="589848"/>
                      <a:pt x="1043911" y="590878"/>
                      <a:pt x="1044045" y="593405"/>
                    </a:cubicBezTo>
                    <a:cubicBezTo>
                      <a:pt x="1042089" y="595170"/>
                      <a:pt x="1040133" y="596893"/>
                      <a:pt x="1038546" y="595102"/>
                    </a:cubicBezTo>
                    <a:cubicBezTo>
                      <a:pt x="1038617" y="596640"/>
                      <a:pt x="1041374" y="589230"/>
                      <a:pt x="1042973" y="589694"/>
                    </a:cubicBezTo>
                    <a:close/>
                    <a:moveTo>
                      <a:pt x="7741" y="581230"/>
                    </a:moveTo>
                    <a:lnTo>
                      <a:pt x="11410" y="593977"/>
                    </a:lnTo>
                    <a:lnTo>
                      <a:pt x="11131" y="593382"/>
                    </a:lnTo>
                    <a:cubicBezTo>
                      <a:pt x="9991" y="589345"/>
                      <a:pt x="8869" y="583206"/>
                      <a:pt x="7741" y="581230"/>
                    </a:cubicBezTo>
                    <a:close/>
                    <a:moveTo>
                      <a:pt x="18671" y="575514"/>
                    </a:moveTo>
                    <a:cubicBezTo>
                      <a:pt x="23103" y="579658"/>
                      <a:pt x="19149" y="586019"/>
                      <a:pt x="19286" y="589492"/>
                    </a:cubicBezTo>
                    <a:cubicBezTo>
                      <a:pt x="16441" y="586155"/>
                      <a:pt x="14990" y="574351"/>
                      <a:pt x="18671" y="575514"/>
                    </a:cubicBezTo>
                    <a:close/>
                    <a:moveTo>
                      <a:pt x="7261" y="534079"/>
                    </a:moveTo>
                    <a:cubicBezTo>
                      <a:pt x="7754" y="533605"/>
                      <a:pt x="8330" y="534141"/>
                      <a:pt x="9178" y="536692"/>
                    </a:cubicBezTo>
                    <a:lnTo>
                      <a:pt x="3803" y="546815"/>
                    </a:lnTo>
                    <a:lnTo>
                      <a:pt x="0" y="538553"/>
                    </a:lnTo>
                    <a:cubicBezTo>
                      <a:pt x="5058" y="546021"/>
                      <a:pt x="5784" y="535501"/>
                      <a:pt x="7261" y="534079"/>
                    </a:cubicBezTo>
                    <a:close/>
                    <a:moveTo>
                      <a:pt x="561" y="522509"/>
                    </a:moveTo>
                    <a:lnTo>
                      <a:pt x="2640" y="523096"/>
                    </a:lnTo>
                    <a:cubicBezTo>
                      <a:pt x="1586" y="523630"/>
                      <a:pt x="1381" y="525121"/>
                      <a:pt x="1573" y="526530"/>
                    </a:cubicBezTo>
                    <a:cubicBezTo>
                      <a:pt x="1230" y="524985"/>
                      <a:pt x="902" y="523356"/>
                      <a:pt x="561" y="522509"/>
                    </a:cubicBezTo>
                    <a:close/>
                    <a:moveTo>
                      <a:pt x="1036521" y="514191"/>
                    </a:moveTo>
                    <a:cubicBezTo>
                      <a:pt x="1037466" y="519895"/>
                      <a:pt x="1040762" y="526105"/>
                      <a:pt x="1035879" y="521468"/>
                    </a:cubicBezTo>
                    <a:close/>
                    <a:moveTo>
                      <a:pt x="10984" y="479503"/>
                    </a:moveTo>
                    <a:lnTo>
                      <a:pt x="5827" y="485097"/>
                    </a:lnTo>
                    <a:lnTo>
                      <a:pt x="9013" y="480365"/>
                    </a:lnTo>
                    <a:close/>
                    <a:moveTo>
                      <a:pt x="1032295" y="474674"/>
                    </a:moveTo>
                    <a:lnTo>
                      <a:pt x="1037766" y="483948"/>
                    </a:lnTo>
                    <a:lnTo>
                      <a:pt x="1034496" y="482799"/>
                    </a:lnTo>
                    <a:close/>
                    <a:moveTo>
                      <a:pt x="1029012" y="473688"/>
                    </a:moveTo>
                    <a:lnTo>
                      <a:pt x="1033020" y="488434"/>
                    </a:lnTo>
                    <a:lnTo>
                      <a:pt x="1031911" y="489897"/>
                    </a:lnTo>
                    <a:close/>
                    <a:moveTo>
                      <a:pt x="1037000" y="465865"/>
                    </a:moveTo>
                    <a:cubicBezTo>
                      <a:pt x="1044413" y="467780"/>
                      <a:pt x="1046178" y="485439"/>
                      <a:pt x="1043443" y="496916"/>
                    </a:cubicBezTo>
                    <a:cubicBezTo>
                      <a:pt x="1037041" y="490281"/>
                      <a:pt x="1042225" y="476576"/>
                      <a:pt x="1037000" y="465865"/>
                    </a:cubicBezTo>
                    <a:close/>
                    <a:moveTo>
                      <a:pt x="8399" y="459614"/>
                    </a:moveTo>
                    <a:cubicBezTo>
                      <a:pt x="8768" y="465796"/>
                      <a:pt x="11395" y="461461"/>
                      <a:pt x="10684" y="469817"/>
                    </a:cubicBezTo>
                    <a:cubicBezTo>
                      <a:pt x="6745" y="471486"/>
                      <a:pt x="5718" y="466918"/>
                      <a:pt x="8399" y="459614"/>
                    </a:cubicBezTo>
                    <a:close/>
                    <a:moveTo>
                      <a:pt x="1033594" y="428221"/>
                    </a:moveTo>
                    <a:cubicBezTo>
                      <a:pt x="1037082" y="435443"/>
                      <a:pt x="1040707" y="420452"/>
                      <a:pt x="1040954" y="435498"/>
                    </a:cubicBezTo>
                    <a:cubicBezTo>
                      <a:pt x="1034155" y="433775"/>
                      <a:pt x="1042280" y="459559"/>
                      <a:pt x="1038409" y="461461"/>
                    </a:cubicBezTo>
                    <a:cubicBezTo>
                      <a:pt x="1037205" y="443979"/>
                      <a:pt x="1029587" y="454265"/>
                      <a:pt x="1027480" y="440655"/>
                    </a:cubicBezTo>
                    <a:cubicBezTo>
                      <a:pt x="1029327" y="433296"/>
                      <a:pt x="1033430" y="450175"/>
                      <a:pt x="1036166" y="439150"/>
                    </a:cubicBezTo>
                    <a:close/>
                    <a:moveTo>
                      <a:pt x="1008863" y="395885"/>
                    </a:moveTo>
                    <a:cubicBezTo>
                      <a:pt x="1013609" y="410767"/>
                      <a:pt x="1014430" y="418140"/>
                      <a:pt x="1020133" y="429425"/>
                    </a:cubicBezTo>
                    <a:cubicBezTo>
                      <a:pt x="1015181" y="426991"/>
                      <a:pt x="1011913" y="426880"/>
                      <a:pt x="1005525" y="414666"/>
                    </a:cubicBezTo>
                    <a:lnTo>
                      <a:pt x="1006100" y="406308"/>
                    </a:lnTo>
                    <a:lnTo>
                      <a:pt x="1007959" y="409988"/>
                    </a:lnTo>
                    <a:close/>
                    <a:moveTo>
                      <a:pt x="39497" y="394598"/>
                    </a:moveTo>
                    <a:cubicBezTo>
                      <a:pt x="38875" y="392708"/>
                      <a:pt x="37767" y="392240"/>
                      <a:pt x="35852" y="395680"/>
                    </a:cubicBezTo>
                    <a:cubicBezTo>
                      <a:pt x="37233" y="399770"/>
                      <a:pt x="31502" y="405693"/>
                      <a:pt x="34250" y="409482"/>
                    </a:cubicBezTo>
                    <a:cubicBezTo>
                      <a:pt x="34005" y="409878"/>
                      <a:pt x="33923" y="409920"/>
                      <a:pt x="33759" y="410152"/>
                    </a:cubicBezTo>
                    <a:cubicBezTo>
                      <a:pt x="37028" y="406335"/>
                      <a:pt x="39763" y="403272"/>
                      <a:pt x="40229" y="402042"/>
                    </a:cubicBezTo>
                    <a:cubicBezTo>
                      <a:pt x="40256" y="399798"/>
                      <a:pt x="40119" y="396487"/>
                      <a:pt x="39497" y="394598"/>
                    </a:cubicBezTo>
                    <a:close/>
                    <a:moveTo>
                      <a:pt x="1034114" y="386831"/>
                    </a:moveTo>
                    <a:lnTo>
                      <a:pt x="1037219" y="388198"/>
                    </a:lnTo>
                    <a:cubicBezTo>
                      <a:pt x="1037479" y="390360"/>
                      <a:pt x="1035508" y="394573"/>
                      <a:pt x="1034728" y="396242"/>
                    </a:cubicBezTo>
                    <a:close/>
                    <a:moveTo>
                      <a:pt x="965079" y="300874"/>
                    </a:moveTo>
                    <a:cubicBezTo>
                      <a:pt x="968513" y="300560"/>
                      <a:pt x="972301" y="307754"/>
                      <a:pt x="972779" y="314169"/>
                    </a:cubicBezTo>
                    <a:lnTo>
                      <a:pt x="967240" y="309463"/>
                    </a:lnTo>
                    <a:cubicBezTo>
                      <a:pt x="964354" y="303472"/>
                      <a:pt x="970125" y="307275"/>
                      <a:pt x="965079" y="300874"/>
                    </a:cubicBezTo>
                    <a:close/>
                    <a:moveTo>
                      <a:pt x="922729" y="242179"/>
                    </a:moveTo>
                    <a:cubicBezTo>
                      <a:pt x="927106" y="242301"/>
                      <a:pt x="928597" y="252629"/>
                      <a:pt x="932207" y="258073"/>
                    </a:cubicBezTo>
                    <a:cubicBezTo>
                      <a:pt x="928733" y="250837"/>
                      <a:pt x="920977" y="248320"/>
                      <a:pt x="922729" y="242179"/>
                    </a:cubicBezTo>
                    <a:close/>
                    <a:moveTo>
                      <a:pt x="978647" y="235434"/>
                    </a:moveTo>
                    <a:cubicBezTo>
                      <a:pt x="983243" y="235052"/>
                      <a:pt x="988139" y="251028"/>
                      <a:pt x="983844" y="248483"/>
                    </a:cubicBezTo>
                    <a:close/>
                    <a:moveTo>
                      <a:pt x="910815" y="227270"/>
                    </a:moveTo>
                    <a:cubicBezTo>
                      <a:pt x="917735" y="236968"/>
                      <a:pt x="917750" y="221812"/>
                      <a:pt x="920349" y="230717"/>
                    </a:cubicBezTo>
                    <a:lnTo>
                      <a:pt x="914863" y="230744"/>
                    </a:lnTo>
                    <a:cubicBezTo>
                      <a:pt x="920909" y="237802"/>
                      <a:pt x="919419" y="242179"/>
                      <a:pt x="918092" y="244819"/>
                    </a:cubicBezTo>
                    <a:cubicBezTo>
                      <a:pt x="913167" y="238733"/>
                      <a:pt x="913618" y="233480"/>
                      <a:pt x="910815" y="227270"/>
                    </a:cubicBezTo>
                    <a:close/>
                    <a:moveTo>
                      <a:pt x="895865" y="197204"/>
                    </a:moveTo>
                    <a:cubicBezTo>
                      <a:pt x="903716" y="202770"/>
                      <a:pt x="892623" y="199324"/>
                      <a:pt x="900460" y="206560"/>
                    </a:cubicBezTo>
                    <a:cubicBezTo>
                      <a:pt x="898258" y="205876"/>
                      <a:pt x="896001" y="202566"/>
                      <a:pt x="894867" y="199994"/>
                    </a:cubicBezTo>
                    <a:cubicBezTo>
                      <a:pt x="891542" y="198517"/>
                      <a:pt x="896056" y="207832"/>
                      <a:pt x="890462" y="200405"/>
                    </a:cubicBezTo>
                    <a:close/>
                    <a:moveTo>
                      <a:pt x="945476" y="193100"/>
                    </a:moveTo>
                    <a:cubicBezTo>
                      <a:pt x="951111" y="192266"/>
                      <a:pt x="950782" y="204590"/>
                      <a:pt x="957568" y="204809"/>
                    </a:cubicBezTo>
                    <a:cubicBezTo>
                      <a:pt x="952944" y="207462"/>
                      <a:pt x="948814" y="195098"/>
                      <a:pt x="945476" y="193100"/>
                    </a:cubicBezTo>
                    <a:close/>
                    <a:moveTo>
                      <a:pt x="929554" y="192335"/>
                    </a:moveTo>
                    <a:cubicBezTo>
                      <a:pt x="929609" y="192389"/>
                      <a:pt x="929609" y="192389"/>
                      <a:pt x="929609" y="192389"/>
                    </a:cubicBezTo>
                    <a:cubicBezTo>
                      <a:pt x="930388" y="192567"/>
                      <a:pt x="931168" y="192677"/>
                      <a:pt x="931893" y="192731"/>
                    </a:cubicBezTo>
                    <a:close/>
                    <a:moveTo>
                      <a:pt x="859384" y="173745"/>
                    </a:moveTo>
                    <a:lnTo>
                      <a:pt x="869943" y="179764"/>
                    </a:lnTo>
                    <a:cubicBezTo>
                      <a:pt x="864705" y="182485"/>
                      <a:pt x="873281" y="192252"/>
                      <a:pt x="861531" y="184797"/>
                    </a:cubicBezTo>
                    <a:close/>
                    <a:moveTo>
                      <a:pt x="842573" y="160026"/>
                    </a:moveTo>
                    <a:lnTo>
                      <a:pt x="861750" y="165156"/>
                    </a:lnTo>
                    <a:lnTo>
                      <a:pt x="861941" y="166934"/>
                    </a:lnTo>
                    <a:cubicBezTo>
                      <a:pt x="852927" y="165087"/>
                      <a:pt x="852832" y="164211"/>
                      <a:pt x="842573" y="160026"/>
                    </a:cubicBezTo>
                    <a:close/>
                    <a:moveTo>
                      <a:pt x="901308" y="153371"/>
                    </a:moveTo>
                    <a:cubicBezTo>
                      <a:pt x="904182" y="153004"/>
                      <a:pt x="908327" y="153910"/>
                      <a:pt x="911678" y="155182"/>
                    </a:cubicBezTo>
                    <a:cubicBezTo>
                      <a:pt x="907397" y="157452"/>
                      <a:pt x="914906" y="168259"/>
                      <a:pt x="918681" y="176357"/>
                    </a:cubicBezTo>
                    <a:cubicBezTo>
                      <a:pt x="911636" y="171227"/>
                      <a:pt x="911554" y="170269"/>
                      <a:pt x="902294" y="164456"/>
                    </a:cubicBezTo>
                    <a:cubicBezTo>
                      <a:pt x="904634" y="166139"/>
                      <a:pt x="906835" y="165947"/>
                      <a:pt x="909133" y="166727"/>
                    </a:cubicBezTo>
                    <a:cubicBezTo>
                      <a:pt x="905412" y="161406"/>
                      <a:pt x="901856" y="156865"/>
                      <a:pt x="898559" y="159203"/>
                    </a:cubicBezTo>
                    <a:cubicBezTo>
                      <a:pt x="896829" y="155380"/>
                      <a:pt x="898433" y="153739"/>
                      <a:pt x="901308" y="153371"/>
                    </a:cubicBezTo>
                    <a:close/>
                    <a:moveTo>
                      <a:pt x="876331" y="125172"/>
                    </a:moveTo>
                    <a:cubicBezTo>
                      <a:pt x="882323" y="127032"/>
                      <a:pt x="895249" y="135553"/>
                      <a:pt x="904605" y="143693"/>
                    </a:cubicBezTo>
                    <a:cubicBezTo>
                      <a:pt x="896479" y="143829"/>
                      <a:pt x="888054" y="133790"/>
                      <a:pt x="878233" y="129644"/>
                    </a:cubicBezTo>
                    <a:close/>
                    <a:moveTo>
                      <a:pt x="797858" y="118552"/>
                    </a:moveTo>
                    <a:lnTo>
                      <a:pt x="798965" y="120372"/>
                    </a:lnTo>
                    <a:cubicBezTo>
                      <a:pt x="804916" y="120248"/>
                      <a:pt x="802208" y="119852"/>
                      <a:pt x="797858" y="118552"/>
                    </a:cubicBezTo>
                    <a:close/>
                    <a:moveTo>
                      <a:pt x="339447" y="107280"/>
                    </a:moveTo>
                    <a:cubicBezTo>
                      <a:pt x="341650" y="109073"/>
                      <a:pt x="336931" y="110372"/>
                      <a:pt x="334537" y="113395"/>
                    </a:cubicBezTo>
                    <a:cubicBezTo>
                      <a:pt x="331623" y="112821"/>
                      <a:pt x="337149" y="107117"/>
                      <a:pt x="339447" y="107280"/>
                    </a:cubicBezTo>
                    <a:close/>
                    <a:moveTo>
                      <a:pt x="396642" y="89480"/>
                    </a:moveTo>
                    <a:lnTo>
                      <a:pt x="395482" y="91519"/>
                    </a:lnTo>
                    <a:cubicBezTo>
                      <a:pt x="394186" y="91937"/>
                      <a:pt x="392364" y="92159"/>
                      <a:pt x="390893" y="92863"/>
                    </a:cubicBezTo>
                    <a:close/>
                    <a:moveTo>
                      <a:pt x="398425" y="88430"/>
                    </a:moveTo>
                    <a:lnTo>
                      <a:pt x="396642" y="89480"/>
                    </a:lnTo>
                    <a:lnTo>
                      <a:pt x="396912" y="89006"/>
                    </a:lnTo>
                    <a:close/>
                    <a:moveTo>
                      <a:pt x="410905" y="81086"/>
                    </a:moveTo>
                    <a:cubicBezTo>
                      <a:pt x="410501" y="82666"/>
                      <a:pt x="408145" y="84365"/>
                      <a:pt x="405319" y="85810"/>
                    </a:cubicBezTo>
                    <a:lnTo>
                      <a:pt x="398425" y="88430"/>
                    </a:lnTo>
                    <a:close/>
                    <a:moveTo>
                      <a:pt x="392178" y="80197"/>
                    </a:moveTo>
                    <a:lnTo>
                      <a:pt x="388375" y="82057"/>
                    </a:lnTo>
                    <a:cubicBezTo>
                      <a:pt x="387117" y="82003"/>
                      <a:pt x="386091" y="81730"/>
                      <a:pt x="385216" y="81346"/>
                    </a:cubicBezTo>
                    <a:cubicBezTo>
                      <a:pt x="387445" y="80812"/>
                      <a:pt x="389771" y="80376"/>
                      <a:pt x="392178" y="80197"/>
                    </a:cubicBezTo>
                    <a:close/>
                    <a:moveTo>
                      <a:pt x="683627" y="77009"/>
                    </a:moveTo>
                    <a:cubicBezTo>
                      <a:pt x="690822" y="77734"/>
                      <a:pt x="707578" y="79854"/>
                      <a:pt x="711572" y="83437"/>
                    </a:cubicBezTo>
                    <a:cubicBezTo>
                      <a:pt x="711367" y="87185"/>
                      <a:pt x="691998" y="78745"/>
                      <a:pt x="683627" y="77009"/>
                    </a:cubicBezTo>
                    <a:close/>
                    <a:moveTo>
                      <a:pt x="676580" y="58601"/>
                    </a:moveTo>
                    <a:cubicBezTo>
                      <a:pt x="673027" y="57679"/>
                      <a:pt x="669854" y="57587"/>
                      <a:pt x="668007" y="58695"/>
                    </a:cubicBezTo>
                    <a:cubicBezTo>
                      <a:pt x="668690" y="62320"/>
                      <a:pt x="672889" y="64878"/>
                      <a:pt x="677390" y="66355"/>
                    </a:cubicBezTo>
                    <a:cubicBezTo>
                      <a:pt x="677116" y="65165"/>
                      <a:pt x="677267" y="63387"/>
                      <a:pt x="675776" y="61649"/>
                    </a:cubicBezTo>
                    <a:cubicBezTo>
                      <a:pt x="686704" y="66819"/>
                      <a:pt x="694215" y="68160"/>
                      <a:pt x="706389" y="74274"/>
                    </a:cubicBezTo>
                    <a:cubicBezTo>
                      <a:pt x="706060" y="72223"/>
                      <a:pt x="711244" y="70814"/>
                      <a:pt x="697387" y="68475"/>
                    </a:cubicBezTo>
                    <a:cubicBezTo>
                      <a:pt x="699549" y="71293"/>
                      <a:pt x="694297" y="67504"/>
                      <a:pt x="687430" y="63482"/>
                    </a:cubicBezTo>
                    <a:cubicBezTo>
                      <a:pt x="684065" y="61273"/>
                      <a:pt x="680133" y="59522"/>
                      <a:pt x="676580" y="58601"/>
                    </a:cubicBezTo>
                    <a:close/>
                    <a:moveTo>
                      <a:pt x="747588" y="49448"/>
                    </a:moveTo>
                    <a:cubicBezTo>
                      <a:pt x="749846" y="50857"/>
                      <a:pt x="753730" y="53660"/>
                      <a:pt x="762074" y="57832"/>
                    </a:cubicBezTo>
                    <a:cubicBezTo>
                      <a:pt x="760227" y="53893"/>
                      <a:pt x="752896" y="51281"/>
                      <a:pt x="747588" y="49448"/>
                    </a:cubicBezTo>
                    <a:close/>
                    <a:moveTo>
                      <a:pt x="683616" y="20674"/>
                    </a:moveTo>
                    <a:cubicBezTo>
                      <a:pt x="684121" y="20760"/>
                      <a:pt x="691336" y="25035"/>
                      <a:pt x="689264" y="26194"/>
                    </a:cubicBezTo>
                    <a:cubicBezTo>
                      <a:pt x="693080" y="30229"/>
                      <a:pt x="683107" y="24251"/>
                      <a:pt x="685939" y="22255"/>
                    </a:cubicBezTo>
                    <a:cubicBezTo>
                      <a:pt x="684024" y="21082"/>
                      <a:pt x="683447" y="20645"/>
                      <a:pt x="683616" y="20674"/>
                    </a:cubicBezTo>
                    <a:close/>
                    <a:moveTo>
                      <a:pt x="481800" y="0"/>
                    </a:moveTo>
                    <a:cubicBezTo>
                      <a:pt x="503070" y="2080"/>
                      <a:pt x="522576" y="2722"/>
                      <a:pt x="542300" y="3748"/>
                    </a:cubicBezTo>
                    <a:cubicBezTo>
                      <a:pt x="552135" y="4788"/>
                      <a:pt x="562039" y="5826"/>
                      <a:pt x="572242" y="6908"/>
                    </a:cubicBezTo>
                    <a:lnTo>
                      <a:pt x="601278" y="11238"/>
                    </a:lnTo>
                    <a:lnTo>
                      <a:pt x="591667" y="12201"/>
                    </a:lnTo>
                    <a:cubicBezTo>
                      <a:pt x="593977" y="10314"/>
                      <a:pt x="599176" y="11996"/>
                      <a:pt x="603608" y="11585"/>
                    </a:cubicBezTo>
                    <a:lnTo>
                      <a:pt x="601278" y="11238"/>
                    </a:lnTo>
                    <a:lnTo>
                      <a:pt x="613494" y="10013"/>
                    </a:lnTo>
                    <a:cubicBezTo>
                      <a:pt x="620785" y="8710"/>
                      <a:pt x="627860" y="7742"/>
                      <a:pt x="634029" y="9834"/>
                    </a:cubicBezTo>
                    <a:cubicBezTo>
                      <a:pt x="634604" y="7728"/>
                      <a:pt x="633057" y="15046"/>
                      <a:pt x="631977" y="16674"/>
                    </a:cubicBezTo>
                    <a:cubicBezTo>
                      <a:pt x="640321" y="16551"/>
                      <a:pt x="647050" y="15717"/>
                      <a:pt x="654096" y="15033"/>
                    </a:cubicBezTo>
                    <a:cubicBezTo>
                      <a:pt x="661154" y="14266"/>
                      <a:pt x="668527" y="13583"/>
                      <a:pt x="677801" y="14800"/>
                    </a:cubicBezTo>
                    <a:cubicBezTo>
                      <a:pt x="679797" y="17180"/>
                      <a:pt x="668965" y="16045"/>
                      <a:pt x="674491" y="20354"/>
                    </a:cubicBezTo>
                    <a:lnTo>
                      <a:pt x="685419" y="22186"/>
                    </a:lnTo>
                    <a:cubicBezTo>
                      <a:pt x="676569" y="22720"/>
                      <a:pt x="689756" y="28328"/>
                      <a:pt x="686760" y="28479"/>
                    </a:cubicBezTo>
                    <a:cubicBezTo>
                      <a:pt x="685063" y="27521"/>
                      <a:pt x="683203" y="25852"/>
                      <a:pt x="680235" y="26030"/>
                    </a:cubicBezTo>
                    <a:cubicBezTo>
                      <a:pt x="679388" y="29477"/>
                      <a:pt x="689140" y="31816"/>
                      <a:pt x="694010" y="36221"/>
                    </a:cubicBezTo>
                    <a:cubicBezTo>
                      <a:pt x="698482" y="37397"/>
                      <a:pt x="702641" y="36412"/>
                      <a:pt x="699330" y="33458"/>
                    </a:cubicBezTo>
                    <a:cubicBezTo>
                      <a:pt x="705896" y="38682"/>
                      <a:pt x="699714" y="36330"/>
                      <a:pt x="698783" y="39545"/>
                    </a:cubicBezTo>
                    <a:cubicBezTo>
                      <a:pt x="708154" y="44811"/>
                      <a:pt x="709822" y="43306"/>
                      <a:pt x="712776" y="39367"/>
                    </a:cubicBezTo>
                    <a:cubicBezTo>
                      <a:pt x="713296" y="35810"/>
                      <a:pt x="713323" y="35810"/>
                      <a:pt x="707441" y="30571"/>
                    </a:cubicBezTo>
                    <a:cubicBezTo>
                      <a:pt x="717181" y="37848"/>
                      <a:pt x="729560" y="43334"/>
                      <a:pt x="734607" y="49872"/>
                    </a:cubicBezTo>
                    <a:cubicBezTo>
                      <a:pt x="734662" y="49721"/>
                      <a:pt x="741789" y="49120"/>
                      <a:pt x="741789" y="49120"/>
                    </a:cubicBezTo>
                    <a:lnTo>
                      <a:pt x="742624" y="50830"/>
                    </a:lnTo>
                    <a:cubicBezTo>
                      <a:pt x="743745" y="49380"/>
                      <a:pt x="744347" y="48696"/>
                      <a:pt x="745030" y="48518"/>
                    </a:cubicBezTo>
                    <a:lnTo>
                      <a:pt x="743745" y="48040"/>
                    </a:lnTo>
                    <a:cubicBezTo>
                      <a:pt x="777476" y="52046"/>
                      <a:pt x="817295" y="80005"/>
                      <a:pt x="850560" y="99320"/>
                    </a:cubicBezTo>
                    <a:cubicBezTo>
                      <a:pt x="850560" y="99320"/>
                      <a:pt x="856279" y="104423"/>
                      <a:pt x="862010" y="109524"/>
                    </a:cubicBezTo>
                    <a:cubicBezTo>
                      <a:pt x="864855" y="112068"/>
                      <a:pt x="867700" y="114613"/>
                      <a:pt x="869834" y="116527"/>
                    </a:cubicBezTo>
                    <a:cubicBezTo>
                      <a:pt x="871982" y="118401"/>
                      <a:pt x="873198" y="119919"/>
                      <a:pt x="873198" y="119919"/>
                    </a:cubicBezTo>
                    <a:cubicBezTo>
                      <a:pt x="858098" y="114448"/>
                      <a:pt x="839701" y="98321"/>
                      <a:pt x="832532" y="97227"/>
                    </a:cubicBezTo>
                    <a:lnTo>
                      <a:pt x="838059" y="100606"/>
                    </a:lnTo>
                    <a:cubicBezTo>
                      <a:pt x="838783" y="103356"/>
                      <a:pt x="829181" y="93260"/>
                      <a:pt x="825406" y="96310"/>
                    </a:cubicBezTo>
                    <a:lnTo>
                      <a:pt x="830959" y="104477"/>
                    </a:lnTo>
                    <a:cubicBezTo>
                      <a:pt x="840589" y="115297"/>
                      <a:pt x="843831" y="100155"/>
                      <a:pt x="849753" y="114818"/>
                    </a:cubicBezTo>
                    <a:cubicBezTo>
                      <a:pt x="833353" y="104777"/>
                      <a:pt x="852749" y="122546"/>
                      <a:pt x="840151" y="118265"/>
                    </a:cubicBezTo>
                    <a:cubicBezTo>
                      <a:pt x="842231" y="124160"/>
                      <a:pt x="850000" y="123805"/>
                      <a:pt x="858193" y="124556"/>
                    </a:cubicBezTo>
                    <a:cubicBezTo>
                      <a:pt x="854241" y="121862"/>
                      <a:pt x="850451" y="119099"/>
                      <a:pt x="847784" y="116267"/>
                    </a:cubicBezTo>
                    <a:cubicBezTo>
                      <a:pt x="852325" y="116186"/>
                      <a:pt x="863651" y="128086"/>
                      <a:pt x="869643" y="125391"/>
                    </a:cubicBezTo>
                    <a:cubicBezTo>
                      <a:pt x="871653" y="127566"/>
                      <a:pt x="872391" y="129099"/>
                      <a:pt x="872597" y="130288"/>
                    </a:cubicBezTo>
                    <a:cubicBezTo>
                      <a:pt x="875387" y="133298"/>
                      <a:pt x="875441" y="136279"/>
                      <a:pt x="875305" y="138878"/>
                    </a:cubicBezTo>
                    <a:cubicBezTo>
                      <a:pt x="876276" y="139727"/>
                      <a:pt x="877426" y="140656"/>
                      <a:pt x="878999" y="141778"/>
                    </a:cubicBezTo>
                    <a:cubicBezTo>
                      <a:pt x="880764" y="138606"/>
                      <a:pt x="890447" y="141832"/>
                      <a:pt x="896015" y="148509"/>
                    </a:cubicBezTo>
                    <a:cubicBezTo>
                      <a:pt x="897396" y="150163"/>
                      <a:pt x="890065" y="147455"/>
                      <a:pt x="887998" y="148754"/>
                    </a:cubicBezTo>
                    <a:cubicBezTo>
                      <a:pt x="896384" y="164567"/>
                      <a:pt x="907232" y="175359"/>
                      <a:pt x="918188" y="191842"/>
                    </a:cubicBezTo>
                    <a:cubicBezTo>
                      <a:pt x="914714" y="184866"/>
                      <a:pt x="915848" y="179067"/>
                      <a:pt x="915930" y="177042"/>
                    </a:cubicBezTo>
                    <a:cubicBezTo>
                      <a:pt x="917668" y="178191"/>
                      <a:pt x="919227" y="179641"/>
                      <a:pt x="920745" y="181268"/>
                    </a:cubicBezTo>
                    <a:cubicBezTo>
                      <a:pt x="922086" y="180558"/>
                      <a:pt x="925451" y="182964"/>
                      <a:pt x="928187" y="184962"/>
                    </a:cubicBezTo>
                    <a:lnTo>
                      <a:pt x="922647" y="183361"/>
                    </a:lnTo>
                    <a:cubicBezTo>
                      <a:pt x="926204" y="187396"/>
                      <a:pt x="929541" y="191486"/>
                      <a:pt x="933466" y="192758"/>
                    </a:cubicBezTo>
                    <a:cubicBezTo>
                      <a:pt x="936900" y="192827"/>
                      <a:pt x="939266" y="193402"/>
                      <a:pt x="939663" y="201404"/>
                    </a:cubicBezTo>
                    <a:cubicBezTo>
                      <a:pt x="937501" y="199228"/>
                      <a:pt x="935600" y="198517"/>
                      <a:pt x="933931" y="198299"/>
                    </a:cubicBezTo>
                    <a:cubicBezTo>
                      <a:pt x="936449" y="202251"/>
                      <a:pt x="938993" y="205986"/>
                      <a:pt x="942413" y="209678"/>
                    </a:cubicBezTo>
                    <a:cubicBezTo>
                      <a:pt x="941469" y="210896"/>
                      <a:pt x="939622" y="215835"/>
                      <a:pt x="943151" y="223686"/>
                    </a:cubicBezTo>
                    <a:lnTo>
                      <a:pt x="948020" y="216587"/>
                    </a:lnTo>
                    <a:cubicBezTo>
                      <a:pt x="954217" y="232467"/>
                      <a:pt x="953930" y="229951"/>
                      <a:pt x="958800" y="237132"/>
                    </a:cubicBezTo>
                    <a:lnTo>
                      <a:pt x="958800" y="237135"/>
                    </a:lnTo>
                    <a:lnTo>
                      <a:pt x="959524" y="234519"/>
                    </a:lnTo>
                    <a:cubicBezTo>
                      <a:pt x="962684" y="238335"/>
                      <a:pt x="968702" y="242014"/>
                      <a:pt x="969291" y="246762"/>
                    </a:cubicBezTo>
                    <a:lnTo>
                      <a:pt x="969564" y="244888"/>
                    </a:lnTo>
                    <a:cubicBezTo>
                      <a:pt x="980904" y="246200"/>
                      <a:pt x="974871" y="252068"/>
                      <a:pt x="975542" y="258101"/>
                    </a:cubicBezTo>
                    <a:cubicBezTo>
                      <a:pt x="970836" y="254080"/>
                      <a:pt x="965187" y="253068"/>
                      <a:pt x="963669" y="246926"/>
                    </a:cubicBezTo>
                    <a:lnTo>
                      <a:pt x="958837" y="237287"/>
                    </a:lnTo>
                    <a:lnTo>
                      <a:pt x="961528" y="248598"/>
                    </a:lnTo>
                    <a:cubicBezTo>
                      <a:pt x="968131" y="260344"/>
                      <a:pt x="983201" y="272180"/>
                      <a:pt x="978359" y="277360"/>
                    </a:cubicBezTo>
                    <a:lnTo>
                      <a:pt x="970248" y="263476"/>
                    </a:lnTo>
                    <a:cubicBezTo>
                      <a:pt x="967772" y="271314"/>
                      <a:pt x="951974" y="257732"/>
                      <a:pt x="951960" y="265050"/>
                    </a:cubicBezTo>
                    <a:lnTo>
                      <a:pt x="966460" y="279276"/>
                    </a:lnTo>
                    <a:cubicBezTo>
                      <a:pt x="962835" y="260700"/>
                      <a:pt x="984063" y="290711"/>
                      <a:pt x="988249" y="284666"/>
                    </a:cubicBezTo>
                    <a:cubicBezTo>
                      <a:pt x="992243" y="292229"/>
                      <a:pt x="989152" y="300026"/>
                      <a:pt x="997892" y="306673"/>
                    </a:cubicBezTo>
                    <a:cubicBezTo>
                      <a:pt x="999643" y="313595"/>
                      <a:pt x="990425" y="304007"/>
                      <a:pt x="993010" y="312036"/>
                    </a:cubicBezTo>
                    <a:cubicBezTo>
                      <a:pt x="996498" y="316564"/>
                      <a:pt x="999657" y="313623"/>
                      <a:pt x="1002215" y="321679"/>
                    </a:cubicBezTo>
                    <a:cubicBezTo>
                      <a:pt x="1001108" y="321392"/>
                      <a:pt x="998016" y="319710"/>
                      <a:pt x="997538" y="321446"/>
                    </a:cubicBezTo>
                    <a:cubicBezTo>
                      <a:pt x="999903" y="330255"/>
                      <a:pt x="1003255" y="325756"/>
                      <a:pt x="1008412" y="335057"/>
                    </a:cubicBezTo>
                    <a:lnTo>
                      <a:pt x="1007974" y="332991"/>
                    </a:lnTo>
                    <a:cubicBezTo>
                      <a:pt x="1014019" y="335808"/>
                      <a:pt x="1010709" y="345508"/>
                      <a:pt x="1009766" y="348051"/>
                    </a:cubicBezTo>
                    <a:cubicBezTo>
                      <a:pt x="1009766" y="348051"/>
                      <a:pt x="1013363" y="353810"/>
                      <a:pt x="1016960" y="359568"/>
                    </a:cubicBezTo>
                    <a:cubicBezTo>
                      <a:pt x="1018766" y="362482"/>
                      <a:pt x="1020572" y="365383"/>
                      <a:pt x="1021926" y="367572"/>
                    </a:cubicBezTo>
                    <a:cubicBezTo>
                      <a:pt x="1023335" y="369746"/>
                      <a:pt x="1024088" y="371264"/>
                      <a:pt x="1024088" y="371264"/>
                    </a:cubicBezTo>
                    <a:cubicBezTo>
                      <a:pt x="1020258" y="368693"/>
                      <a:pt x="1012254" y="357530"/>
                      <a:pt x="1012652" y="366176"/>
                    </a:cubicBezTo>
                    <a:cubicBezTo>
                      <a:pt x="1002940" y="360143"/>
                      <a:pt x="1006072" y="328601"/>
                      <a:pt x="994569" y="334743"/>
                    </a:cubicBezTo>
                    <a:cubicBezTo>
                      <a:pt x="993871" y="343032"/>
                      <a:pt x="1005320" y="350390"/>
                      <a:pt x="1002147" y="358844"/>
                    </a:cubicBezTo>
                    <a:cubicBezTo>
                      <a:pt x="1007961" y="358967"/>
                      <a:pt x="1012830" y="369733"/>
                      <a:pt x="1016960" y="376448"/>
                    </a:cubicBezTo>
                    <a:lnTo>
                      <a:pt x="1015784" y="378965"/>
                    </a:lnTo>
                    <a:cubicBezTo>
                      <a:pt x="1019451" y="394409"/>
                      <a:pt x="1025619" y="376039"/>
                      <a:pt x="1028602" y="393437"/>
                    </a:cubicBezTo>
                    <a:cubicBezTo>
                      <a:pt x="1027425" y="395912"/>
                      <a:pt x="1022048" y="391535"/>
                      <a:pt x="1024648" y="401658"/>
                    </a:cubicBezTo>
                    <a:cubicBezTo>
                      <a:pt x="1026317" y="403381"/>
                      <a:pt x="1028205" y="407239"/>
                      <a:pt x="1030681" y="407389"/>
                    </a:cubicBezTo>
                    <a:lnTo>
                      <a:pt x="1030845" y="404476"/>
                    </a:lnTo>
                    <a:cubicBezTo>
                      <a:pt x="1033608" y="400878"/>
                      <a:pt x="1036740" y="416855"/>
                      <a:pt x="1036972" y="424678"/>
                    </a:cubicBezTo>
                    <a:cubicBezTo>
                      <a:pt x="1034031" y="420945"/>
                      <a:pt x="1030654" y="420316"/>
                      <a:pt x="1030270" y="427456"/>
                    </a:cubicBezTo>
                    <a:cubicBezTo>
                      <a:pt x="1029231" y="414173"/>
                      <a:pt x="1018397" y="418592"/>
                      <a:pt x="1016577" y="407909"/>
                    </a:cubicBezTo>
                    <a:cubicBezTo>
                      <a:pt x="1019874" y="411247"/>
                      <a:pt x="1025962" y="421943"/>
                      <a:pt x="1027111" y="414639"/>
                    </a:cubicBezTo>
                    <a:cubicBezTo>
                      <a:pt x="1027986" y="405159"/>
                      <a:pt x="1019887" y="398443"/>
                      <a:pt x="1015306" y="387705"/>
                    </a:cubicBezTo>
                    <a:lnTo>
                      <a:pt x="1016619" y="395202"/>
                    </a:lnTo>
                    <a:cubicBezTo>
                      <a:pt x="1008248" y="399497"/>
                      <a:pt x="1005607" y="377680"/>
                      <a:pt x="996100" y="377255"/>
                    </a:cubicBezTo>
                    <a:cubicBezTo>
                      <a:pt x="997209" y="380387"/>
                      <a:pt x="998234" y="382864"/>
                      <a:pt x="996880" y="383274"/>
                    </a:cubicBezTo>
                    <a:cubicBezTo>
                      <a:pt x="998974" y="381934"/>
                      <a:pt x="993242" y="372563"/>
                      <a:pt x="991587" y="367557"/>
                    </a:cubicBezTo>
                    <a:lnTo>
                      <a:pt x="997318" y="371251"/>
                    </a:lnTo>
                    <a:cubicBezTo>
                      <a:pt x="998139" y="353933"/>
                      <a:pt x="989603" y="360459"/>
                      <a:pt x="986608" y="343784"/>
                    </a:cubicBezTo>
                    <a:cubicBezTo>
                      <a:pt x="990041" y="343784"/>
                      <a:pt x="1000615" y="365861"/>
                      <a:pt x="998754" y="352168"/>
                    </a:cubicBezTo>
                    <a:cubicBezTo>
                      <a:pt x="994624" y="353700"/>
                      <a:pt x="994171" y="342265"/>
                      <a:pt x="990712" y="342170"/>
                    </a:cubicBezTo>
                    <a:lnTo>
                      <a:pt x="992913" y="329503"/>
                    </a:lnTo>
                    <a:cubicBezTo>
                      <a:pt x="986895" y="321652"/>
                      <a:pt x="978920" y="312610"/>
                      <a:pt x="974461" y="308069"/>
                    </a:cubicBezTo>
                    <a:cubicBezTo>
                      <a:pt x="979413" y="310914"/>
                      <a:pt x="980891" y="313979"/>
                      <a:pt x="985664" y="317781"/>
                    </a:cubicBezTo>
                    <a:cubicBezTo>
                      <a:pt x="978222" y="307070"/>
                      <a:pt x="985459" y="296428"/>
                      <a:pt x="975528" y="290724"/>
                    </a:cubicBezTo>
                    <a:lnTo>
                      <a:pt x="976964" y="298453"/>
                    </a:lnTo>
                    <a:cubicBezTo>
                      <a:pt x="972860" y="288290"/>
                      <a:pt x="970152" y="285048"/>
                      <a:pt x="965994" y="281916"/>
                    </a:cubicBezTo>
                    <a:cubicBezTo>
                      <a:pt x="960441" y="280465"/>
                      <a:pt x="962724" y="289261"/>
                      <a:pt x="964353" y="295198"/>
                    </a:cubicBezTo>
                    <a:cubicBezTo>
                      <a:pt x="962548" y="290123"/>
                      <a:pt x="959469" y="279467"/>
                      <a:pt x="955817" y="281574"/>
                    </a:cubicBezTo>
                    <a:cubicBezTo>
                      <a:pt x="955817" y="275364"/>
                      <a:pt x="950907" y="271218"/>
                      <a:pt x="947651" y="270973"/>
                    </a:cubicBezTo>
                    <a:cubicBezTo>
                      <a:pt x="944738" y="261686"/>
                      <a:pt x="948377" y="266486"/>
                      <a:pt x="951002" y="264065"/>
                    </a:cubicBezTo>
                    <a:cubicBezTo>
                      <a:pt x="948157" y="261082"/>
                      <a:pt x="945203" y="255365"/>
                      <a:pt x="942426" y="251139"/>
                    </a:cubicBezTo>
                    <a:cubicBezTo>
                      <a:pt x="939553" y="246980"/>
                      <a:pt x="936449" y="244641"/>
                      <a:pt x="934560" y="247609"/>
                    </a:cubicBezTo>
                    <a:cubicBezTo>
                      <a:pt x="935627" y="250974"/>
                      <a:pt x="942987" y="258799"/>
                      <a:pt x="936667" y="257445"/>
                    </a:cubicBezTo>
                    <a:cubicBezTo>
                      <a:pt x="939868" y="251221"/>
                      <a:pt x="931633" y="254435"/>
                      <a:pt x="928870" y="248362"/>
                    </a:cubicBezTo>
                    <a:cubicBezTo>
                      <a:pt x="940662" y="254764"/>
                      <a:pt x="924590" y="233398"/>
                      <a:pt x="933166" y="237926"/>
                    </a:cubicBezTo>
                    <a:cubicBezTo>
                      <a:pt x="927271" y="227160"/>
                      <a:pt x="922743" y="227981"/>
                      <a:pt x="916628" y="221744"/>
                    </a:cubicBezTo>
                    <a:lnTo>
                      <a:pt x="920089" y="219008"/>
                    </a:lnTo>
                    <a:cubicBezTo>
                      <a:pt x="920089" y="219008"/>
                      <a:pt x="910856" y="209104"/>
                      <a:pt x="910582" y="209351"/>
                    </a:cubicBezTo>
                    <a:cubicBezTo>
                      <a:pt x="912743" y="203934"/>
                      <a:pt x="921921" y="206123"/>
                      <a:pt x="914836" y="194865"/>
                    </a:cubicBezTo>
                    <a:cubicBezTo>
                      <a:pt x="903497" y="191131"/>
                      <a:pt x="899216" y="199542"/>
                      <a:pt x="886959" y="189106"/>
                    </a:cubicBezTo>
                    <a:lnTo>
                      <a:pt x="893457" y="187520"/>
                    </a:lnTo>
                    <a:cubicBezTo>
                      <a:pt x="891187" y="183128"/>
                      <a:pt x="879751" y="172583"/>
                      <a:pt x="877575" y="176728"/>
                    </a:cubicBezTo>
                    <a:cubicBezTo>
                      <a:pt x="878150" y="180954"/>
                      <a:pt x="879286" y="186384"/>
                      <a:pt x="882651" y="191364"/>
                    </a:cubicBezTo>
                    <a:lnTo>
                      <a:pt x="881543" y="189694"/>
                    </a:lnTo>
                    <a:cubicBezTo>
                      <a:pt x="873924" y="185222"/>
                      <a:pt x="885085" y="205412"/>
                      <a:pt x="874116" y="192430"/>
                    </a:cubicBezTo>
                    <a:cubicBezTo>
                      <a:pt x="883252" y="189995"/>
                      <a:pt x="865647" y="167261"/>
                      <a:pt x="861941" y="156961"/>
                    </a:cubicBezTo>
                    <a:cubicBezTo>
                      <a:pt x="855922" y="154527"/>
                      <a:pt x="845596" y="148016"/>
                      <a:pt x="840890" y="148645"/>
                    </a:cubicBezTo>
                    <a:cubicBezTo>
                      <a:pt x="840288" y="150478"/>
                      <a:pt x="845609" y="157496"/>
                      <a:pt x="840179" y="157837"/>
                    </a:cubicBezTo>
                    <a:cubicBezTo>
                      <a:pt x="827936" y="139836"/>
                      <a:pt x="812493" y="143105"/>
                      <a:pt x="801510" y="125542"/>
                    </a:cubicBezTo>
                    <a:cubicBezTo>
                      <a:pt x="802426" y="125351"/>
                      <a:pt x="803137" y="124187"/>
                      <a:pt x="798200" y="121602"/>
                    </a:cubicBezTo>
                    <a:lnTo>
                      <a:pt x="797227" y="118334"/>
                    </a:lnTo>
                    <a:cubicBezTo>
                      <a:pt x="794068" y="117334"/>
                      <a:pt x="790361" y="115885"/>
                      <a:pt x="788296" y="113697"/>
                    </a:cubicBezTo>
                    <a:lnTo>
                      <a:pt x="775725" y="104901"/>
                    </a:lnTo>
                    <a:cubicBezTo>
                      <a:pt x="776012" y="103683"/>
                      <a:pt x="772798" y="104039"/>
                      <a:pt x="769706" y="104012"/>
                    </a:cubicBezTo>
                    <a:cubicBezTo>
                      <a:pt x="770541" y="104874"/>
                      <a:pt x="771581" y="105844"/>
                      <a:pt x="772989" y="107008"/>
                    </a:cubicBezTo>
                    <a:lnTo>
                      <a:pt x="769652" y="103998"/>
                    </a:lnTo>
                    <a:cubicBezTo>
                      <a:pt x="767300" y="104012"/>
                      <a:pt x="765124" y="103656"/>
                      <a:pt x="764153" y="102562"/>
                    </a:cubicBezTo>
                    <a:cubicBezTo>
                      <a:pt x="761924" y="104141"/>
                      <a:pt x="759811" y="102281"/>
                      <a:pt x="757655" y="99530"/>
                    </a:cubicBezTo>
                    <a:lnTo>
                      <a:pt x="750965" y="91235"/>
                    </a:lnTo>
                    <a:lnTo>
                      <a:pt x="754592" y="92331"/>
                    </a:lnTo>
                    <a:cubicBezTo>
                      <a:pt x="753579" y="92071"/>
                      <a:pt x="751856" y="91673"/>
                      <a:pt x="750898" y="91153"/>
                    </a:cubicBezTo>
                    <a:lnTo>
                      <a:pt x="750965" y="91235"/>
                    </a:lnTo>
                    <a:lnTo>
                      <a:pt x="741758" y="88454"/>
                    </a:lnTo>
                    <a:cubicBezTo>
                      <a:pt x="737682" y="87946"/>
                      <a:pt x="733890" y="87043"/>
                      <a:pt x="730627" y="82208"/>
                    </a:cubicBezTo>
                    <a:lnTo>
                      <a:pt x="730012" y="79856"/>
                    </a:lnTo>
                    <a:cubicBezTo>
                      <a:pt x="731557" y="80923"/>
                      <a:pt x="733184" y="81812"/>
                      <a:pt x="733800" y="81456"/>
                    </a:cubicBezTo>
                    <a:lnTo>
                      <a:pt x="729780" y="79079"/>
                    </a:lnTo>
                    <a:lnTo>
                      <a:pt x="729985" y="79854"/>
                    </a:lnTo>
                    <a:lnTo>
                      <a:pt x="727321" y="77840"/>
                    </a:lnTo>
                    <a:lnTo>
                      <a:pt x="727304" y="77831"/>
                    </a:lnTo>
                    <a:cubicBezTo>
                      <a:pt x="719657" y="74712"/>
                      <a:pt x="719876" y="78160"/>
                      <a:pt x="708290" y="73590"/>
                    </a:cubicBezTo>
                    <a:lnTo>
                      <a:pt x="713747" y="77900"/>
                    </a:lnTo>
                    <a:cubicBezTo>
                      <a:pt x="710670" y="77093"/>
                      <a:pt x="708877" y="76422"/>
                      <a:pt x="707783" y="75779"/>
                    </a:cubicBezTo>
                    <a:cubicBezTo>
                      <a:pt x="703871" y="75451"/>
                      <a:pt x="697060" y="74206"/>
                      <a:pt x="690043" y="72169"/>
                    </a:cubicBezTo>
                    <a:cubicBezTo>
                      <a:pt x="686541" y="71156"/>
                      <a:pt x="682985" y="69938"/>
                      <a:pt x="679688" y="68530"/>
                    </a:cubicBezTo>
                    <a:cubicBezTo>
                      <a:pt x="676323" y="67381"/>
                      <a:pt x="673177" y="66190"/>
                      <a:pt x="670661" y="64672"/>
                    </a:cubicBezTo>
                    <a:cubicBezTo>
                      <a:pt x="658596" y="67477"/>
                      <a:pt x="659320" y="71005"/>
                      <a:pt x="643945" y="68584"/>
                    </a:cubicBezTo>
                    <a:lnTo>
                      <a:pt x="646983" y="63660"/>
                    </a:lnTo>
                    <a:cubicBezTo>
                      <a:pt x="646983" y="63660"/>
                      <a:pt x="630719" y="57409"/>
                      <a:pt x="630581" y="57956"/>
                    </a:cubicBezTo>
                    <a:cubicBezTo>
                      <a:pt x="633331" y="56041"/>
                      <a:pt x="625453" y="52704"/>
                      <a:pt x="614852" y="50256"/>
                    </a:cubicBezTo>
                    <a:cubicBezTo>
                      <a:pt x="615029" y="50241"/>
                      <a:pt x="615207" y="50323"/>
                      <a:pt x="615399" y="50296"/>
                    </a:cubicBezTo>
                    <a:cubicBezTo>
                      <a:pt x="609284" y="42458"/>
                      <a:pt x="596918" y="45631"/>
                      <a:pt x="591994" y="46602"/>
                    </a:cubicBezTo>
                    <a:cubicBezTo>
                      <a:pt x="589053" y="47260"/>
                      <a:pt x="582187" y="49311"/>
                      <a:pt x="581435" y="47437"/>
                    </a:cubicBezTo>
                    <a:cubicBezTo>
                      <a:pt x="578603" y="51554"/>
                      <a:pt x="569439" y="50652"/>
                      <a:pt x="560821" y="51048"/>
                    </a:cubicBezTo>
                    <a:cubicBezTo>
                      <a:pt x="560807" y="51199"/>
                      <a:pt x="560876" y="51308"/>
                      <a:pt x="560918" y="51445"/>
                    </a:cubicBezTo>
                    <a:cubicBezTo>
                      <a:pt x="560096" y="51239"/>
                      <a:pt x="558989" y="51048"/>
                      <a:pt x="557415" y="50870"/>
                    </a:cubicBezTo>
                    <a:cubicBezTo>
                      <a:pt x="557826" y="51254"/>
                      <a:pt x="558277" y="51828"/>
                      <a:pt x="558729" y="52375"/>
                    </a:cubicBezTo>
                    <a:cubicBezTo>
                      <a:pt x="551738" y="49311"/>
                      <a:pt x="548210" y="56574"/>
                      <a:pt x="539114" y="51323"/>
                    </a:cubicBezTo>
                    <a:cubicBezTo>
                      <a:pt x="525735" y="49065"/>
                      <a:pt x="544065" y="42485"/>
                      <a:pt x="527609" y="40831"/>
                    </a:cubicBezTo>
                    <a:lnTo>
                      <a:pt x="519964" y="43963"/>
                    </a:lnTo>
                    <a:cubicBezTo>
                      <a:pt x="517802" y="42937"/>
                      <a:pt x="519293" y="42718"/>
                      <a:pt x="520360" y="41883"/>
                    </a:cubicBezTo>
                    <a:cubicBezTo>
                      <a:pt x="513151" y="42937"/>
                      <a:pt x="507434" y="38368"/>
                      <a:pt x="504493" y="44210"/>
                    </a:cubicBezTo>
                    <a:cubicBezTo>
                      <a:pt x="517008" y="47109"/>
                      <a:pt x="519771" y="49407"/>
                      <a:pt x="532766" y="50843"/>
                    </a:cubicBezTo>
                    <a:cubicBezTo>
                      <a:pt x="517090" y="53182"/>
                      <a:pt x="515572" y="58804"/>
                      <a:pt x="502661" y="60050"/>
                    </a:cubicBezTo>
                    <a:cubicBezTo>
                      <a:pt x="502003" y="61499"/>
                      <a:pt x="504766" y="61088"/>
                      <a:pt x="506832" y="62142"/>
                    </a:cubicBezTo>
                    <a:cubicBezTo>
                      <a:pt x="499938" y="63154"/>
                      <a:pt x="493632" y="60021"/>
                      <a:pt x="496751" y="57532"/>
                    </a:cubicBezTo>
                    <a:cubicBezTo>
                      <a:pt x="490336" y="56971"/>
                      <a:pt x="489118" y="62853"/>
                      <a:pt x="480610" y="64398"/>
                    </a:cubicBezTo>
                    <a:lnTo>
                      <a:pt x="481062" y="72538"/>
                    </a:lnTo>
                    <a:cubicBezTo>
                      <a:pt x="470461" y="77502"/>
                      <a:pt x="457015" y="74753"/>
                      <a:pt x="447536" y="74247"/>
                    </a:cubicBezTo>
                    <a:cubicBezTo>
                      <a:pt x="457904" y="73016"/>
                      <a:pt x="465797" y="66232"/>
                      <a:pt x="473073" y="64959"/>
                    </a:cubicBezTo>
                    <a:cubicBezTo>
                      <a:pt x="470132" y="58119"/>
                      <a:pt x="477560" y="55904"/>
                      <a:pt x="486301" y="54700"/>
                    </a:cubicBezTo>
                    <a:cubicBezTo>
                      <a:pt x="495055" y="53633"/>
                      <a:pt x="505149" y="55111"/>
                      <a:pt x="507639" y="52539"/>
                    </a:cubicBezTo>
                    <a:cubicBezTo>
                      <a:pt x="500158" y="50256"/>
                      <a:pt x="516639" y="46480"/>
                      <a:pt x="501976" y="45235"/>
                    </a:cubicBezTo>
                    <a:cubicBezTo>
                      <a:pt x="494125" y="50543"/>
                      <a:pt x="490500" y="46548"/>
                      <a:pt x="481649" y="48340"/>
                    </a:cubicBezTo>
                    <a:cubicBezTo>
                      <a:pt x="476069" y="44933"/>
                      <a:pt x="488148" y="40516"/>
                      <a:pt x="471677" y="43292"/>
                    </a:cubicBezTo>
                    <a:cubicBezTo>
                      <a:pt x="478874" y="44210"/>
                      <a:pt x="464277" y="52006"/>
                      <a:pt x="476972" y="48818"/>
                    </a:cubicBezTo>
                    <a:cubicBezTo>
                      <a:pt x="466686" y="53128"/>
                      <a:pt x="460462" y="54715"/>
                      <a:pt x="454196" y="56027"/>
                    </a:cubicBezTo>
                    <a:cubicBezTo>
                      <a:pt x="447946" y="57258"/>
                      <a:pt x="441668" y="58203"/>
                      <a:pt x="432023" y="62729"/>
                    </a:cubicBezTo>
                    <a:cubicBezTo>
                      <a:pt x="448588" y="57381"/>
                      <a:pt x="426552" y="71114"/>
                      <a:pt x="437194" y="71484"/>
                    </a:cubicBezTo>
                    <a:cubicBezTo>
                      <a:pt x="435704" y="68584"/>
                      <a:pt x="441982" y="65425"/>
                      <a:pt x="446112" y="64111"/>
                    </a:cubicBezTo>
                    <a:cubicBezTo>
                      <a:pt x="450257" y="62949"/>
                      <a:pt x="451926" y="62100"/>
                      <a:pt x="440928" y="63044"/>
                    </a:cubicBezTo>
                    <a:cubicBezTo>
                      <a:pt x="440806" y="62553"/>
                      <a:pt x="456016" y="58941"/>
                      <a:pt x="456016" y="58941"/>
                    </a:cubicBezTo>
                    <a:cubicBezTo>
                      <a:pt x="458055" y="61868"/>
                      <a:pt x="441215" y="65425"/>
                      <a:pt x="455483" y="67381"/>
                    </a:cubicBezTo>
                    <a:cubicBezTo>
                      <a:pt x="443117" y="72236"/>
                      <a:pt x="438467" y="71224"/>
                      <a:pt x="427975" y="79158"/>
                    </a:cubicBezTo>
                    <a:cubicBezTo>
                      <a:pt x="429260" y="74412"/>
                      <a:pt x="416061" y="77078"/>
                      <a:pt x="413244" y="73837"/>
                    </a:cubicBezTo>
                    <a:cubicBezTo>
                      <a:pt x="407963" y="75917"/>
                      <a:pt x="404148" y="81099"/>
                      <a:pt x="397471" y="79883"/>
                    </a:cubicBezTo>
                    <a:cubicBezTo>
                      <a:pt x="397377" y="79636"/>
                      <a:pt x="405242" y="74617"/>
                      <a:pt x="405242" y="74617"/>
                    </a:cubicBezTo>
                    <a:cubicBezTo>
                      <a:pt x="396213" y="76244"/>
                      <a:pt x="394381" y="72770"/>
                      <a:pt x="386296" y="74179"/>
                    </a:cubicBezTo>
                    <a:cubicBezTo>
                      <a:pt x="381659" y="76997"/>
                      <a:pt x="382069" y="80061"/>
                      <a:pt x="385201" y="81359"/>
                    </a:cubicBezTo>
                    <a:cubicBezTo>
                      <a:pt x="378856" y="82906"/>
                      <a:pt x="373001" y="85709"/>
                      <a:pt x="367037" y="88378"/>
                    </a:cubicBezTo>
                    <a:cubicBezTo>
                      <a:pt x="361018" y="90935"/>
                      <a:pt x="354987" y="93575"/>
                      <a:pt x="348352" y="95600"/>
                    </a:cubicBezTo>
                    <a:cubicBezTo>
                      <a:pt x="363439" y="88952"/>
                      <a:pt x="348325" y="88131"/>
                      <a:pt x="360909" y="83384"/>
                    </a:cubicBezTo>
                    <a:cubicBezTo>
                      <a:pt x="360909" y="83384"/>
                      <a:pt x="350444" y="84657"/>
                      <a:pt x="350541" y="84929"/>
                    </a:cubicBezTo>
                    <a:cubicBezTo>
                      <a:pt x="335617" y="99566"/>
                      <a:pt x="312979" y="118169"/>
                      <a:pt x="314320" y="129277"/>
                    </a:cubicBezTo>
                    <a:cubicBezTo>
                      <a:pt x="305853" y="136937"/>
                      <a:pt x="300914" y="136663"/>
                      <a:pt x="295841" y="137442"/>
                    </a:cubicBezTo>
                    <a:cubicBezTo>
                      <a:pt x="290984" y="138455"/>
                      <a:pt x="285116" y="139371"/>
                      <a:pt x="277743" y="152119"/>
                    </a:cubicBezTo>
                    <a:cubicBezTo>
                      <a:pt x="280219" y="148945"/>
                      <a:pt x="272299" y="148987"/>
                      <a:pt x="272532" y="146046"/>
                    </a:cubicBezTo>
                    <a:cubicBezTo>
                      <a:pt x="268798" y="148576"/>
                      <a:pt x="261753" y="152311"/>
                      <a:pt x="258853" y="156743"/>
                    </a:cubicBezTo>
                    <a:lnTo>
                      <a:pt x="270001" y="153802"/>
                    </a:lnTo>
                    <a:cubicBezTo>
                      <a:pt x="266130" y="159259"/>
                      <a:pt x="259989" y="163911"/>
                      <a:pt x="253355" y="168328"/>
                    </a:cubicBezTo>
                    <a:cubicBezTo>
                      <a:pt x="246598" y="172583"/>
                      <a:pt x="240469" y="177986"/>
                      <a:pt x="235175" y="182732"/>
                    </a:cubicBezTo>
                    <a:cubicBezTo>
                      <a:pt x="236475" y="179763"/>
                      <a:pt x="230894" y="180845"/>
                      <a:pt x="236091" y="173623"/>
                    </a:cubicBezTo>
                    <a:cubicBezTo>
                      <a:pt x="233876" y="171118"/>
                      <a:pt x="226545" y="178245"/>
                      <a:pt x="223043" y="181090"/>
                    </a:cubicBezTo>
                    <a:cubicBezTo>
                      <a:pt x="217448" y="190270"/>
                      <a:pt x="226914" y="189804"/>
                      <a:pt x="219924" y="199502"/>
                    </a:cubicBezTo>
                    <a:cubicBezTo>
                      <a:pt x="174088" y="242877"/>
                      <a:pt x="139972" y="297194"/>
                      <a:pt x="117636" y="355342"/>
                    </a:cubicBezTo>
                    <a:cubicBezTo>
                      <a:pt x="95285" y="413681"/>
                      <a:pt x="84958" y="476206"/>
                      <a:pt x="85176" y="539895"/>
                    </a:cubicBezTo>
                    <a:lnTo>
                      <a:pt x="82455" y="539839"/>
                    </a:lnTo>
                    <a:cubicBezTo>
                      <a:pt x="83617" y="549715"/>
                      <a:pt x="84793" y="559741"/>
                      <a:pt x="85983" y="569891"/>
                    </a:cubicBezTo>
                    <a:cubicBezTo>
                      <a:pt x="87994" y="579918"/>
                      <a:pt x="89813" y="590067"/>
                      <a:pt x="91469" y="600353"/>
                    </a:cubicBezTo>
                    <a:cubicBezTo>
                      <a:pt x="92673" y="610736"/>
                      <a:pt x="95394" y="620885"/>
                      <a:pt x="98006" y="631157"/>
                    </a:cubicBezTo>
                    <a:cubicBezTo>
                      <a:pt x="100784" y="641362"/>
                      <a:pt x="102316" y="652030"/>
                      <a:pt x="105831" y="662166"/>
                    </a:cubicBezTo>
                    <a:cubicBezTo>
                      <a:pt x="117759" y="703435"/>
                      <a:pt x="136048" y="743609"/>
                      <a:pt x="158439" y="780131"/>
                    </a:cubicBezTo>
                    <a:lnTo>
                      <a:pt x="159519" y="778339"/>
                    </a:lnTo>
                    <a:cubicBezTo>
                      <a:pt x="165374" y="806298"/>
                      <a:pt x="179956" y="783141"/>
                      <a:pt x="186274" y="813821"/>
                    </a:cubicBezTo>
                    <a:cubicBezTo>
                      <a:pt x="196944" y="816913"/>
                      <a:pt x="204317" y="825066"/>
                      <a:pt x="211854" y="834120"/>
                    </a:cubicBezTo>
                    <a:cubicBezTo>
                      <a:pt x="218925" y="843572"/>
                      <a:pt x="228377" y="851738"/>
                      <a:pt x="239334" y="856595"/>
                    </a:cubicBezTo>
                    <a:lnTo>
                      <a:pt x="238280" y="860876"/>
                    </a:lnTo>
                    <a:cubicBezTo>
                      <a:pt x="247705" y="862913"/>
                      <a:pt x="252958" y="870464"/>
                      <a:pt x="259346" y="877659"/>
                    </a:cubicBezTo>
                    <a:cubicBezTo>
                      <a:pt x="265461" y="885101"/>
                      <a:pt x="271861" y="893253"/>
                      <a:pt x="281710" y="896385"/>
                    </a:cubicBezTo>
                    <a:cubicBezTo>
                      <a:pt x="284829" y="903320"/>
                      <a:pt x="285007" y="908108"/>
                      <a:pt x="297304" y="911965"/>
                    </a:cubicBezTo>
                    <a:cubicBezTo>
                      <a:pt x="299671" y="912089"/>
                      <a:pt x="299396" y="905263"/>
                      <a:pt x="304293" y="912240"/>
                    </a:cubicBezTo>
                    <a:lnTo>
                      <a:pt x="294239" y="913825"/>
                    </a:lnTo>
                    <a:cubicBezTo>
                      <a:pt x="302925" y="921225"/>
                      <a:pt x="313335" y="928092"/>
                      <a:pt x="323060" y="928311"/>
                    </a:cubicBezTo>
                    <a:lnTo>
                      <a:pt x="334701" y="934904"/>
                    </a:lnTo>
                    <a:lnTo>
                      <a:pt x="329982" y="935123"/>
                    </a:lnTo>
                    <a:cubicBezTo>
                      <a:pt x="338749" y="940280"/>
                      <a:pt x="346163" y="948062"/>
                      <a:pt x="356408" y="947064"/>
                    </a:cubicBezTo>
                    <a:cubicBezTo>
                      <a:pt x="352113" y="948146"/>
                      <a:pt x="343524" y="950991"/>
                      <a:pt x="352278" y="955491"/>
                    </a:cubicBezTo>
                    <a:cubicBezTo>
                      <a:pt x="352196" y="955724"/>
                      <a:pt x="361060" y="955697"/>
                      <a:pt x="361060" y="955697"/>
                    </a:cubicBezTo>
                    <a:cubicBezTo>
                      <a:pt x="361716" y="957215"/>
                      <a:pt x="356901" y="957762"/>
                      <a:pt x="370758" y="960648"/>
                    </a:cubicBezTo>
                    <a:cubicBezTo>
                      <a:pt x="368802" y="956093"/>
                      <a:pt x="382480" y="961892"/>
                      <a:pt x="383958" y="967843"/>
                    </a:cubicBezTo>
                    <a:cubicBezTo>
                      <a:pt x="384191" y="962877"/>
                      <a:pt x="376858" y="957460"/>
                      <a:pt x="378541" y="952768"/>
                    </a:cubicBezTo>
                    <a:cubicBezTo>
                      <a:pt x="390455" y="960292"/>
                      <a:pt x="391905" y="946970"/>
                      <a:pt x="402301" y="954286"/>
                    </a:cubicBezTo>
                    <a:lnTo>
                      <a:pt x="399182" y="958076"/>
                    </a:lnTo>
                    <a:cubicBezTo>
                      <a:pt x="408552" y="961933"/>
                      <a:pt x="416334" y="961223"/>
                      <a:pt x="423420" y="960347"/>
                    </a:cubicBezTo>
                    <a:lnTo>
                      <a:pt x="421929" y="962357"/>
                    </a:lnTo>
                    <a:cubicBezTo>
                      <a:pt x="430327" y="965969"/>
                      <a:pt x="437782" y="967254"/>
                      <a:pt x="444362" y="969032"/>
                    </a:cubicBezTo>
                    <a:cubicBezTo>
                      <a:pt x="451037" y="970428"/>
                      <a:pt x="456946" y="971795"/>
                      <a:pt x="462418" y="976870"/>
                    </a:cubicBezTo>
                    <a:lnTo>
                      <a:pt x="472650" y="975694"/>
                    </a:lnTo>
                    <a:cubicBezTo>
                      <a:pt x="469627" y="977266"/>
                      <a:pt x="470516" y="978608"/>
                      <a:pt x="474700" y="980549"/>
                    </a:cubicBezTo>
                    <a:cubicBezTo>
                      <a:pt x="482169" y="982670"/>
                      <a:pt x="494481" y="978704"/>
                      <a:pt x="490760" y="975612"/>
                    </a:cubicBezTo>
                    <a:cubicBezTo>
                      <a:pt x="502619" y="979880"/>
                      <a:pt x="510812" y="979566"/>
                      <a:pt x="519279" y="978813"/>
                    </a:cubicBezTo>
                    <a:cubicBezTo>
                      <a:pt x="527773" y="977855"/>
                      <a:pt x="536556" y="977390"/>
                      <a:pt x="550439" y="977486"/>
                    </a:cubicBezTo>
                    <a:cubicBezTo>
                      <a:pt x="549331" y="982807"/>
                      <a:pt x="561752" y="978949"/>
                      <a:pt x="556937" y="983778"/>
                    </a:cubicBezTo>
                    <a:lnTo>
                      <a:pt x="565431" y="980920"/>
                    </a:lnTo>
                    <a:cubicBezTo>
                      <a:pt x="564104" y="981247"/>
                      <a:pt x="565349" y="982383"/>
                      <a:pt x="565909" y="982970"/>
                    </a:cubicBezTo>
                    <a:cubicBezTo>
                      <a:pt x="569083" y="984339"/>
                      <a:pt x="570465" y="982561"/>
                      <a:pt x="571764" y="980769"/>
                    </a:cubicBezTo>
                    <a:lnTo>
                      <a:pt x="571148" y="981644"/>
                    </a:lnTo>
                    <a:lnTo>
                      <a:pt x="583322" y="982274"/>
                    </a:lnTo>
                    <a:lnTo>
                      <a:pt x="583391" y="977855"/>
                    </a:lnTo>
                    <a:cubicBezTo>
                      <a:pt x="583405" y="978142"/>
                      <a:pt x="592187" y="980742"/>
                      <a:pt x="592187" y="980742"/>
                    </a:cubicBezTo>
                    <a:cubicBezTo>
                      <a:pt x="587112" y="987526"/>
                      <a:pt x="573569" y="983846"/>
                      <a:pt x="571408" y="989591"/>
                    </a:cubicBezTo>
                    <a:cubicBezTo>
                      <a:pt x="573351" y="989838"/>
                      <a:pt x="578139" y="991519"/>
                      <a:pt x="583911" y="992163"/>
                    </a:cubicBezTo>
                    <a:lnTo>
                      <a:pt x="596729" y="988303"/>
                    </a:lnTo>
                    <a:lnTo>
                      <a:pt x="583131" y="991069"/>
                    </a:lnTo>
                    <a:cubicBezTo>
                      <a:pt x="591638" y="987950"/>
                      <a:pt x="588985" y="988402"/>
                      <a:pt x="589642" y="984612"/>
                    </a:cubicBezTo>
                    <a:cubicBezTo>
                      <a:pt x="601187" y="984914"/>
                      <a:pt x="596590" y="978388"/>
                      <a:pt x="607492" y="979661"/>
                    </a:cubicBezTo>
                    <a:lnTo>
                      <a:pt x="605618" y="982574"/>
                    </a:lnTo>
                    <a:lnTo>
                      <a:pt x="620282" y="978034"/>
                    </a:lnTo>
                    <a:cubicBezTo>
                      <a:pt x="625274" y="976227"/>
                      <a:pt x="615960" y="981835"/>
                      <a:pt x="618641" y="983847"/>
                    </a:cubicBezTo>
                    <a:lnTo>
                      <a:pt x="604297" y="986764"/>
                    </a:lnTo>
                    <a:lnTo>
                      <a:pt x="625972" y="986459"/>
                    </a:lnTo>
                    <a:cubicBezTo>
                      <a:pt x="627464" y="988934"/>
                      <a:pt x="625206" y="987362"/>
                      <a:pt x="633168" y="987540"/>
                    </a:cubicBezTo>
                    <a:cubicBezTo>
                      <a:pt x="639706" y="987704"/>
                      <a:pt x="639474" y="984599"/>
                      <a:pt x="647763" y="982998"/>
                    </a:cubicBezTo>
                    <a:cubicBezTo>
                      <a:pt x="645272" y="984188"/>
                      <a:pt x="644042" y="984777"/>
                      <a:pt x="643467" y="985802"/>
                    </a:cubicBezTo>
                    <a:cubicBezTo>
                      <a:pt x="653986" y="985515"/>
                      <a:pt x="654574" y="979004"/>
                      <a:pt x="661181" y="975078"/>
                    </a:cubicBezTo>
                    <a:cubicBezTo>
                      <a:pt x="656064" y="975939"/>
                      <a:pt x="651893" y="978731"/>
                      <a:pt x="648145" y="980495"/>
                    </a:cubicBezTo>
                    <a:cubicBezTo>
                      <a:pt x="646763" y="979620"/>
                      <a:pt x="647995" y="979046"/>
                      <a:pt x="647283" y="978593"/>
                    </a:cubicBezTo>
                    <a:lnTo>
                      <a:pt x="636149" y="983901"/>
                    </a:lnTo>
                    <a:cubicBezTo>
                      <a:pt x="636505" y="981316"/>
                      <a:pt x="638214" y="984065"/>
                      <a:pt x="630965" y="983190"/>
                    </a:cubicBezTo>
                    <a:cubicBezTo>
                      <a:pt x="638612" y="981534"/>
                      <a:pt x="640541" y="981069"/>
                      <a:pt x="648664" y="978073"/>
                    </a:cubicBezTo>
                    <a:cubicBezTo>
                      <a:pt x="651934" y="973396"/>
                      <a:pt x="642400" y="974094"/>
                      <a:pt x="647079" y="970291"/>
                    </a:cubicBezTo>
                    <a:cubicBezTo>
                      <a:pt x="657022" y="967158"/>
                      <a:pt x="666433" y="964669"/>
                      <a:pt x="675516" y="962604"/>
                    </a:cubicBezTo>
                    <a:cubicBezTo>
                      <a:pt x="684298" y="959608"/>
                      <a:pt x="692765" y="957105"/>
                      <a:pt x="701026" y="954888"/>
                    </a:cubicBezTo>
                    <a:cubicBezTo>
                      <a:pt x="717810" y="951114"/>
                      <a:pt x="732720" y="945779"/>
                      <a:pt x="747793" y="940649"/>
                    </a:cubicBezTo>
                    <a:cubicBezTo>
                      <a:pt x="777723" y="930350"/>
                      <a:pt x="806105" y="914578"/>
                      <a:pt x="832670" y="883719"/>
                    </a:cubicBezTo>
                    <a:cubicBezTo>
                      <a:pt x="842093" y="882009"/>
                      <a:pt x="862324" y="869766"/>
                      <a:pt x="867234" y="862134"/>
                    </a:cubicBezTo>
                    <a:lnTo>
                      <a:pt x="864048" y="862997"/>
                    </a:lnTo>
                    <a:cubicBezTo>
                      <a:pt x="871064" y="853148"/>
                      <a:pt x="879642" y="856458"/>
                      <a:pt x="882131" y="845939"/>
                    </a:cubicBezTo>
                    <a:lnTo>
                      <a:pt x="883841" y="834845"/>
                    </a:lnTo>
                    <a:cubicBezTo>
                      <a:pt x="888300" y="832288"/>
                      <a:pt x="896891" y="823492"/>
                      <a:pt x="897260" y="827089"/>
                    </a:cubicBezTo>
                    <a:cubicBezTo>
                      <a:pt x="900624" y="819867"/>
                      <a:pt x="913387" y="809924"/>
                      <a:pt x="907833" y="803878"/>
                    </a:cubicBezTo>
                    <a:cubicBezTo>
                      <a:pt x="918913" y="790705"/>
                      <a:pt x="927256" y="784357"/>
                      <a:pt x="935163" y="769639"/>
                    </a:cubicBezTo>
                    <a:cubicBezTo>
                      <a:pt x="934944" y="770830"/>
                      <a:pt x="935627" y="771473"/>
                      <a:pt x="935627" y="771473"/>
                    </a:cubicBezTo>
                    <a:cubicBezTo>
                      <a:pt x="940004" y="769899"/>
                      <a:pt x="935683" y="762062"/>
                      <a:pt x="941702" y="760543"/>
                    </a:cubicBezTo>
                    <a:cubicBezTo>
                      <a:pt x="941989" y="763457"/>
                      <a:pt x="934958" y="775029"/>
                      <a:pt x="942973" y="767081"/>
                    </a:cubicBezTo>
                    <a:cubicBezTo>
                      <a:pt x="942673" y="762021"/>
                      <a:pt x="946899" y="755591"/>
                      <a:pt x="951823" y="750120"/>
                    </a:cubicBezTo>
                    <a:cubicBezTo>
                      <a:pt x="956789" y="744690"/>
                      <a:pt x="961330" y="739561"/>
                      <a:pt x="963573" y="738644"/>
                    </a:cubicBezTo>
                    <a:cubicBezTo>
                      <a:pt x="964764" y="734391"/>
                      <a:pt x="965925" y="730136"/>
                      <a:pt x="965474" y="726005"/>
                    </a:cubicBezTo>
                    <a:cubicBezTo>
                      <a:pt x="969113" y="721094"/>
                      <a:pt x="977757" y="715610"/>
                      <a:pt x="974502" y="724801"/>
                    </a:cubicBezTo>
                    <a:cubicBezTo>
                      <a:pt x="981013" y="707662"/>
                      <a:pt x="987387" y="709577"/>
                      <a:pt x="980616" y="703175"/>
                    </a:cubicBezTo>
                    <a:cubicBezTo>
                      <a:pt x="981861" y="692246"/>
                      <a:pt x="986088" y="684572"/>
                      <a:pt x="990027" y="676817"/>
                    </a:cubicBezTo>
                    <a:cubicBezTo>
                      <a:pt x="991997" y="672945"/>
                      <a:pt x="993899" y="669088"/>
                      <a:pt x="995280" y="664889"/>
                    </a:cubicBezTo>
                    <a:cubicBezTo>
                      <a:pt x="996429" y="660621"/>
                      <a:pt x="996716" y="655916"/>
                      <a:pt x="996196" y="650649"/>
                    </a:cubicBezTo>
                    <a:cubicBezTo>
                      <a:pt x="1008917" y="621596"/>
                      <a:pt x="1014786" y="590327"/>
                      <a:pt x="1028178" y="566143"/>
                    </a:cubicBezTo>
                    <a:lnTo>
                      <a:pt x="1025797" y="563996"/>
                    </a:lnTo>
                    <a:cubicBezTo>
                      <a:pt x="1031721" y="569481"/>
                      <a:pt x="1038039" y="544503"/>
                      <a:pt x="1041678" y="554626"/>
                    </a:cubicBezTo>
                    <a:cubicBezTo>
                      <a:pt x="1038054" y="544408"/>
                      <a:pt x="1042362" y="529457"/>
                      <a:pt x="1045261" y="521469"/>
                    </a:cubicBezTo>
                    <a:lnTo>
                      <a:pt x="1048599" y="526011"/>
                    </a:lnTo>
                    <a:cubicBezTo>
                      <a:pt x="1042800" y="541754"/>
                      <a:pt x="1049817" y="530648"/>
                      <a:pt x="1046096" y="549934"/>
                    </a:cubicBezTo>
                    <a:cubicBezTo>
                      <a:pt x="1045809" y="547909"/>
                      <a:pt x="1046083" y="546404"/>
                      <a:pt x="1044632" y="546830"/>
                    </a:cubicBezTo>
                    <a:cubicBezTo>
                      <a:pt x="1044742" y="557307"/>
                      <a:pt x="1042444" y="577537"/>
                      <a:pt x="1040735" y="587893"/>
                    </a:cubicBezTo>
                    <a:lnTo>
                      <a:pt x="1038054" y="584964"/>
                    </a:lnTo>
                    <a:cubicBezTo>
                      <a:pt x="1033252" y="600655"/>
                      <a:pt x="1042978" y="609437"/>
                      <a:pt x="1042006" y="626275"/>
                    </a:cubicBezTo>
                    <a:cubicBezTo>
                      <a:pt x="1033826" y="637286"/>
                      <a:pt x="1039585" y="623155"/>
                      <a:pt x="1031857" y="624044"/>
                    </a:cubicBezTo>
                    <a:cubicBezTo>
                      <a:pt x="1027028" y="641033"/>
                      <a:pt x="1050391" y="642033"/>
                      <a:pt x="1033457" y="654302"/>
                    </a:cubicBezTo>
                    <a:lnTo>
                      <a:pt x="1033690" y="650143"/>
                    </a:lnTo>
                    <a:cubicBezTo>
                      <a:pt x="1026537" y="671044"/>
                      <a:pt x="1032664" y="640077"/>
                      <a:pt x="1023855" y="654164"/>
                    </a:cubicBezTo>
                    <a:cubicBezTo>
                      <a:pt x="1015017" y="687815"/>
                      <a:pt x="1039092" y="646601"/>
                      <a:pt x="1034018" y="677719"/>
                    </a:cubicBezTo>
                    <a:cubicBezTo>
                      <a:pt x="1029969" y="673712"/>
                      <a:pt x="1025920" y="679922"/>
                      <a:pt x="1020434" y="685844"/>
                    </a:cubicBezTo>
                    <a:cubicBezTo>
                      <a:pt x="1024484" y="692548"/>
                      <a:pt x="1018780" y="716444"/>
                      <a:pt x="1020340" y="728467"/>
                    </a:cubicBezTo>
                    <a:cubicBezTo>
                      <a:pt x="1018916" y="726142"/>
                      <a:pt x="1013309" y="731955"/>
                      <a:pt x="1008972" y="741271"/>
                    </a:cubicBezTo>
                    <a:cubicBezTo>
                      <a:pt x="1008028" y="733665"/>
                      <a:pt x="1012091" y="730984"/>
                      <a:pt x="1017577" y="719876"/>
                    </a:cubicBezTo>
                    <a:cubicBezTo>
                      <a:pt x="1016030" y="717497"/>
                      <a:pt x="1013692" y="712107"/>
                      <a:pt x="1009602" y="715992"/>
                    </a:cubicBezTo>
                    <a:cubicBezTo>
                      <a:pt x="1014923" y="728672"/>
                      <a:pt x="995362" y="758929"/>
                      <a:pt x="1000477" y="771624"/>
                    </a:cubicBezTo>
                    <a:cubicBezTo>
                      <a:pt x="1000737" y="765782"/>
                      <a:pt x="992010" y="775645"/>
                      <a:pt x="989453" y="773511"/>
                    </a:cubicBezTo>
                    <a:cubicBezTo>
                      <a:pt x="989972" y="780022"/>
                      <a:pt x="984350" y="788242"/>
                      <a:pt x="983639" y="791581"/>
                    </a:cubicBezTo>
                    <a:lnTo>
                      <a:pt x="990041" y="785179"/>
                    </a:lnTo>
                    <a:cubicBezTo>
                      <a:pt x="984119" y="791321"/>
                      <a:pt x="980220" y="799870"/>
                      <a:pt x="976499" y="809184"/>
                    </a:cubicBezTo>
                    <a:cubicBezTo>
                      <a:pt x="973025" y="818649"/>
                      <a:pt x="968005" y="827720"/>
                      <a:pt x="962561" y="836090"/>
                    </a:cubicBezTo>
                    <a:lnTo>
                      <a:pt x="961288" y="834667"/>
                    </a:lnTo>
                    <a:cubicBezTo>
                      <a:pt x="953793" y="846746"/>
                      <a:pt x="951932" y="860205"/>
                      <a:pt x="939595" y="870930"/>
                    </a:cubicBezTo>
                    <a:cubicBezTo>
                      <a:pt x="942673" y="863666"/>
                      <a:pt x="933822" y="865540"/>
                      <a:pt x="930047" y="866101"/>
                    </a:cubicBezTo>
                    <a:cubicBezTo>
                      <a:pt x="922948" y="864049"/>
                      <a:pt x="940251" y="839497"/>
                      <a:pt x="925397" y="849495"/>
                    </a:cubicBezTo>
                    <a:cubicBezTo>
                      <a:pt x="919583" y="861505"/>
                      <a:pt x="922045" y="872353"/>
                      <a:pt x="907779" y="885032"/>
                    </a:cubicBezTo>
                    <a:cubicBezTo>
                      <a:pt x="907299" y="892214"/>
                      <a:pt x="918433" y="882748"/>
                      <a:pt x="921703" y="879397"/>
                    </a:cubicBezTo>
                    <a:cubicBezTo>
                      <a:pt x="914221" y="892186"/>
                      <a:pt x="893950" y="902978"/>
                      <a:pt x="892759" y="911869"/>
                    </a:cubicBezTo>
                    <a:cubicBezTo>
                      <a:pt x="896918" y="907725"/>
                      <a:pt x="899188" y="906999"/>
                      <a:pt x="900186" y="908573"/>
                    </a:cubicBezTo>
                    <a:cubicBezTo>
                      <a:pt x="899763" y="907739"/>
                      <a:pt x="893799" y="929885"/>
                      <a:pt x="887329" y="932360"/>
                    </a:cubicBezTo>
                    <a:cubicBezTo>
                      <a:pt x="887629" y="927422"/>
                      <a:pt x="885633" y="931074"/>
                      <a:pt x="886904" y="924933"/>
                    </a:cubicBezTo>
                    <a:cubicBezTo>
                      <a:pt x="879326" y="928803"/>
                      <a:pt x="876810" y="933782"/>
                      <a:pt x="872938" y="938557"/>
                    </a:cubicBezTo>
                    <a:cubicBezTo>
                      <a:pt x="869041" y="932675"/>
                      <a:pt x="888491" y="924973"/>
                      <a:pt x="881091" y="918695"/>
                    </a:cubicBezTo>
                    <a:cubicBezTo>
                      <a:pt x="869561" y="927929"/>
                      <a:pt x="862830" y="933742"/>
                      <a:pt x="857673" y="940991"/>
                    </a:cubicBezTo>
                    <a:cubicBezTo>
                      <a:pt x="852367" y="948035"/>
                      <a:pt x="847908" y="955546"/>
                      <a:pt x="838743" y="965120"/>
                    </a:cubicBezTo>
                    <a:cubicBezTo>
                      <a:pt x="828402" y="970742"/>
                      <a:pt x="821630" y="975530"/>
                      <a:pt x="810564" y="979606"/>
                    </a:cubicBezTo>
                    <a:cubicBezTo>
                      <a:pt x="811755" y="978580"/>
                      <a:pt x="814956" y="976719"/>
                      <a:pt x="813163" y="976377"/>
                    </a:cubicBezTo>
                    <a:cubicBezTo>
                      <a:pt x="789636" y="982451"/>
                      <a:pt x="799827" y="988114"/>
                      <a:pt x="780157" y="989892"/>
                    </a:cubicBezTo>
                    <a:cubicBezTo>
                      <a:pt x="776806" y="995049"/>
                      <a:pt x="769419" y="1000110"/>
                      <a:pt x="761061" y="1004502"/>
                    </a:cubicBezTo>
                    <a:cubicBezTo>
                      <a:pt x="752718" y="1008933"/>
                      <a:pt x="743485" y="1012776"/>
                      <a:pt x="735853" y="1014377"/>
                    </a:cubicBezTo>
                    <a:cubicBezTo>
                      <a:pt x="737302" y="1012858"/>
                      <a:pt x="736905" y="1010191"/>
                      <a:pt x="738875" y="1008537"/>
                    </a:cubicBezTo>
                    <a:cubicBezTo>
                      <a:pt x="725032" y="1014541"/>
                      <a:pt x="712380" y="1021421"/>
                      <a:pt x="699412" y="1027400"/>
                    </a:cubicBezTo>
                    <a:cubicBezTo>
                      <a:pt x="686281" y="1032761"/>
                      <a:pt x="672479" y="1036125"/>
                      <a:pt x="657651" y="1037152"/>
                    </a:cubicBezTo>
                    <a:lnTo>
                      <a:pt x="658213" y="1036167"/>
                    </a:lnTo>
                    <a:cubicBezTo>
                      <a:pt x="653781" y="1037276"/>
                      <a:pt x="649459" y="1038370"/>
                      <a:pt x="645178" y="1039450"/>
                    </a:cubicBezTo>
                    <a:cubicBezTo>
                      <a:pt x="640813" y="1040188"/>
                      <a:pt x="636491" y="1040928"/>
                      <a:pt x="632101" y="1041666"/>
                    </a:cubicBezTo>
                    <a:cubicBezTo>
                      <a:pt x="623305" y="1043047"/>
                      <a:pt x="614194" y="1044238"/>
                      <a:pt x="604059" y="1044661"/>
                    </a:cubicBezTo>
                    <a:cubicBezTo>
                      <a:pt x="609106" y="1043718"/>
                      <a:pt x="610557" y="1041735"/>
                      <a:pt x="610570" y="1040257"/>
                    </a:cubicBezTo>
                    <a:cubicBezTo>
                      <a:pt x="603909" y="1040093"/>
                      <a:pt x="597726" y="1040681"/>
                      <a:pt x="591721" y="1041680"/>
                    </a:cubicBezTo>
                    <a:cubicBezTo>
                      <a:pt x="585661" y="1042145"/>
                      <a:pt x="579766" y="1042951"/>
                      <a:pt x="573789" y="1043841"/>
                    </a:cubicBezTo>
                    <a:cubicBezTo>
                      <a:pt x="561834" y="1045468"/>
                      <a:pt x="549441" y="1047766"/>
                      <a:pt x="535160" y="1046097"/>
                    </a:cubicBezTo>
                    <a:cubicBezTo>
                      <a:pt x="527678" y="1042049"/>
                      <a:pt x="510675" y="1043471"/>
                      <a:pt x="514082" y="1036659"/>
                    </a:cubicBezTo>
                    <a:cubicBezTo>
                      <a:pt x="491102" y="1035291"/>
                      <a:pt x="522631" y="1045523"/>
                      <a:pt x="500403" y="1043334"/>
                    </a:cubicBezTo>
                    <a:lnTo>
                      <a:pt x="502510" y="1043785"/>
                    </a:lnTo>
                    <a:cubicBezTo>
                      <a:pt x="495232" y="1044374"/>
                      <a:pt x="488148" y="1044812"/>
                      <a:pt x="481335" y="1043882"/>
                    </a:cubicBezTo>
                    <a:cubicBezTo>
                      <a:pt x="474524" y="1042883"/>
                      <a:pt x="467889" y="1041542"/>
                      <a:pt x="461323" y="1040188"/>
                    </a:cubicBezTo>
                    <a:cubicBezTo>
                      <a:pt x="448246" y="1037125"/>
                      <a:pt x="435184" y="1035634"/>
                      <a:pt x="421533" y="1033637"/>
                    </a:cubicBezTo>
                    <a:cubicBezTo>
                      <a:pt x="416007" y="1029670"/>
                      <a:pt x="407703" y="1023364"/>
                      <a:pt x="395393" y="1019575"/>
                    </a:cubicBezTo>
                    <a:cubicBezTo>
                      <a:pt x="389729" y="1022010"/>
                      <a:pt x="380579" y="1021352"/>
                      <a:pt x="372181" y="1020287"/>
                    </a:cubicBezTo>
                    <a:cubicBezTo>
                      <a:pt x="366449" y="1017086"/>
                      <a:pt x="360718" y="1013912"/>
                      <a:pt x="352140" y="1010260"/>
                    </a:cubicBezTo>
                    <a:cubicBezTo>
                      <a:pt x="361661" y="1018385"/>
                      <a:pt x="343948" y="1010191"/>
                      <a:pt x="339776" y="1010164"/>
                    </a:cubicBezTo>
                    <a:cubicBezTo>
                      <a:pt x="347230" y="1008632"/>
                      <a:pt x="339776" y="1004460"/>
                      <a:pt x="352756" y="1006074"/>
                    </a:cubicBezTo>
                    <a:cubicBezTo>
                      <a:pt x="331596" y="993106"/>
                      <a:pt x="333743" y="1011983"/>
                      <a:pt x="311981" y="997196"/>
                    </a:cubicBezTo>
                    <a:lnTo>
                      <a:pt x="310517" y="990180"/>
                    </a:lnTo>
                    <a:cubicBezTo>
                      <a:pt x="314375" y="993448"/>
                      <a:pt x="319531" y="993448"/>
                      <a:pt x="324154" y="995460"/>
                    </a:cubicBezTo>
                    <a:cubicBezTo>
                      <a:pt x="320284" y="992163"/>
                      <a:pt x="307740" y="982821"/>
                      <a:pt x="298562" y="982410"/>
                    </a:cubicBezTo>
                    <a:cubicBezTo>
                      <a:pt x="293541" y="983163"/>
                      <a:pt x="313909" y="995542"/>
                      <a:pt x="294267" y="988484"/>
                    </a:cubicBezTo>
                    <a:cubicBezTo>
                      <a:pt x="296962" y="985241"/>
                      <a:pt x="293514" y="983901"/>
                      <a:pt x="288864" y="981931"/>
                    </a:cubicBezTo>
                    <a:cubicBezTo>
                      <a:pt x="284405" y="979620"/>
                      <a:pt x="278810" y="976446"/>
                      <a:pt x="277073" y="970482"/>
                    </a:cubicBezTo>
                    <a:cubicBezTo>
                      <a:pt x="273928" y="972329"/>
                      <a:pt x="264488" y="970154"/>
                      <a:pt x="257895" y="964546"/>
                    </a:cubicBezTo>
                    <a:cubicBezTo>
                      <a:pt x="257472" y="962877"/>
                      <a:pt x="258853" y="963397"/>
                      <a:pt x="260044" y="963124"/>
                    </a:cubicBezTo>
                    <a:cubicBezTo>
                      <a:pt x="247487" y="953535"/>
                      <a:pt x="251837" y="966242"/>
                      <a:pt x="239812" y="957844"/>
                    </a:cubicBezTo>
                    <a:cubicBezTo>
                      <a:pt x="239033" y="954328"/>
                      <a:pt x="250673" y="957597"/>
                      <a:pt x="245735" y="951278"/>
                    </a:cubicBezTo>
                    <a:cubicBezTo>
                      <a:pt x="238842" y="940704"/>
                      <a:pt x="238047" y="949020"/>
                      <a:pt x="228869" y="938857"/>
                    </a:cubicBezTo>
                    <a:cubicBezTo>
                      <a:pt x="230825" y="943029"/>
                      <a:pt x="222673" y="945259"/>
                      <a:pt x="215698" y="940895"/>
                    </a:cubicBezTo>
                    <a:cubicBezTo>
                      <a:pt x="217476" y="937038"/>
                      <a:pt x="221551" y="932019"/>
                      <a:pt x="232536" y="939144"/>
                    </a:cubicBezTo>
                    <a:cubicBezTo>
                      <a:pt x="228897" y="932551"/>
                      <a:pt x="221388" y="923292"/>
                      <a:pt x="232850" y="926697"/>
                    </a:cubicBezTo>
                    <a:cubicBezTo>
                      <a:pt x="224712" y="923934"/>
                      <a:pt x="215520" y="919722"/>
                      <a:pt x="207271" y="914030"/>
                    </a:cubicBezTo>
                    <a:cubicBezTo>
                      <a:pt x="198940" y="908410"/>
                      <a:pt x="190419" y="902664"/>
                      <a:pt x="181624" y="898779"/>
                    </a:cubicBezTo>
                    <a:cubicBezTo>
                      <a:pt x="181419" y="895291"/>
                      <a:pt x="177452" y="891228"/>
                      <a:pt x="172377" y="886195"/>
                    </a:cubicBezTo>
                    <a:cubicBezTo>
                      <a:pt x="164198" y="881749"/>
                      <a:pt x="153433" y="885046"/>
                      <a:pt x="149794" y="877741"/>
                    </a:cubicBezTo>
                    <a:cubicBezTo>
                      <a:pt x="144966" y="876648"/>
                      <a:pt x="148563" y="882147"/>
                      <a:pt x="147372" y="883897"/>
                    </a:cubicBezTo>
                    <a:lnTo>
                      <a:pt x="136444" y="875361"/>
                    </a:lnTo>
                    <a:cubicBezTo>
                      <a:pt x="132887" y="867236"/>
                      <a:pt x="148632" y="878617"/>
                      <a:pt x="147454" y="872353"/>
                    </a:cubicBezTo>
                    <a:lnTo>
                      <a:pt x="140369" y="861519"/>
                    </a:lnTo>
                    <a:cubicBezTo>
                      <a:pt x="130713" y="854871"/>
                      <a:pt x="132847" y="865389"/>
                      <a:pt x="132847" y="869877"/>
                    </a:cubicBezTo>
                    <a:cubicBezTo>
                      <a:pt x="127963" y="858276"/>
                      <a:pt x="119674" y="860766"/>
                      <a:pt x="116720" y="852176"/>
                    </a:cubicBezTo>
                    <a:cubicBezTo>
                      <a:pt x="128824" y="865431"/>
                      <a:pt x="118976" y="838922"/>
                      <a:pt x="133107" y="856731"/>
                    </a:cubicBezTo>
                    <a:cubicBezTo>
                      <a:pt x="133107" y="856731"/>
                      <a:pt x="131998" y="854652"/>
                      <a:pt x="131027" y="852477"/>
                    </a:cubicBezTo>
                    <a:cubicBezTo>
                      <a:pt x="130028" y="850329"/>
                      <a:pt x="129030" y="848182"/>
                      <a:pt x="129030" y="848182"/>
                    </a:cubicBezTo>
                    <a:cubicBezTo>
                      <a:pt x="131587" y="844996"/>
                      <a:pt x="140329" y="855733"/>
                      <a:pt x="144255" y="854761"/>
                    </a:cubicBezTo>
                    <a:cubicBezTo>
                      <a:pt x="136197" y="843149"/>
                      <a:pt x="130945" y="842847"/>
                      <a:pt x="123573" y="831481"/>
                    </a:cubicBezTo>
                    <a:cubicBezTo>
                      <a:pt x="130835" y="830550"/>
                      <a:pt x="132914" y="845023"/>
                      <a:pt x="142257" y="845966"/>
                    </a:cubicBezTo>
                    <a:cubicBezTo>
                      <a:pt x="135637" y="830195"/>
                      <a:pt x="124365" y="824519"/>
                      <a:pt x="126527" y="816899"/>
                    </a:cubicBezTo>
                    <a:cubicBezTo>
                      <a:pt x="133065" y="822028"/>
                      <a:pt x="135063" y="835434"/>
                      <a:pt x="142270" y="834422"/>
                    </a:cubicBezTo>
                    <a:cubicBezTo>
                      <a:pt x="142832" y="829141"/>
                      <a:pt x="147318" y="821768"/>
                      <a:pt x="135746" y="811113"/>
                    </a:cubicBezTo>
                    <a:cubicBezTo>
                      <a:pt x="130097" y="808746"/>
                      <a:pt x="133639" y="817747"/>
                      <a:pt x="137689" y="823437"/>
                    </a:cubicBezTo>
                    <a:lnTo>
                      <a:pt x="140123" y="822795"/>
                    </a:lnTo>
                    <a:lnTo>
                      <a:pt x="137346" y="826009"/>
                    </a:lnTo>
                    <a:cubicBezTo>
                      <a:pt x="135821" y="822726"/>
                      <a:pt x="132811" y="819262"/>
                      <a:pt x="129635" y="815834"/>
                    </a:cubicBezTo>
                    <a:lnTo>
                      <a:pt x="120937" y="805895"/>
                    </a:lnTo>
                    <a:lnTo>
                      <a:pt x="120727" y="807830"/>
                    </a:lnTo>
                    <a:cubicBezTo>
                      <a:pt x="120700" y="807995"/>
                      <a:pt x="120645" y="808090"/>
                      <a:pt x="120659" y="808241"/>
                    </a:cubicBezTo>
                    <a:cubicBezTo>
                      <a:pt x="119483" y="805874"/>
                      <a:pt x="118785" y="803576"/>
                      <a:pt x="119085" y="802004"/>
                    </a:cubicBezTo>
                    <a:lnTo>
                      <a:pt x="120866" y="805641"/>
                    </a:lnTo>
                    <a:lnTo>
                      <a:pt x="119755" y="800759"/>
                    </a:lnTo>
                    <a:cubicBezTo>
                      <a:pt x="119373" y="801004"/>
                      <a:pt x="119154" y="801457"/>
                      <a:pt x="119045" y="802071"/>
                    </a:cubicBezTo>
                    <a:cubicBezTo>
                      <a:pt x="118798" y="801019"/>
                      <a:pt x="118757" y="800034"/>
                      <a:pt x="118990" y="799199"/>
                    </a:cubicBezTo>
                    <a:cubicBezTo>
                      <a:pt x="114680" y="791745"/>
                      <a:pt x="103725" y="785097"/>
                      <a:pt x="102876" y="776534"/>
                    </a:cubicBezTo>
                    <a:lnTo>
                      <a:pt x="112342" y="788256"/>
                    </a:lnTo>
                    <a:cubicBezTo>
                      <a:pt x="115885" y="785137"/>
                      <a:pt x="111590" y="775932"/>
                      <a:pt x="108540" y="765113"/>
                    </a:cubicBezTo>
                    <a:cubicBezTo>
                      <a:pt x="103259" y="757000"/>
                      <a:pt x="95955" y="737536"/>
                      <a:pt x="91318" y="743445"/>
                    </a:cubicBezTo>
                    <a:lnTo>
                      <a:pt x="95230" y="749929"/>
                    </a:lnTo>
                    <a:cubicBezTo>
                      <a:pt x="86120" y="750353"/>
                      <a:pt x="91769" y="731162"/>
                      <a:pt x="83658" y="737125"/>
                    </a:cubicBezTo>
                    <a:cubicBezTo>
                      <a:pt x="83589" y="739615"/>
                      <a:pt x="85573" y="741640"/>
                      <a:pt x="87132" y="744252"/>
                    </a:cubicBezTo>
                    <a:cubicBezTo>
                      <a:pt x="81948" y="739451"/>
                      <a:pt x="77613" y="742652"/>
                      <a:pt x="80279" y="753650"/>
                    </a:cubicBezTo>
                    <a:lnTo>
                      <a:pt x="89677" y="757985"/>
                    </a:lnTo>
                    <a:cubicBezTo>
                      <a:pt x="88350" y="769666"/>
                      <a:pt x="99867" y="771035"/>
                      <a:pt x="102056" y="783263"/>
                    </a:cubicBezTo>
                    <a:cubicBezTo>
                      <a:pt x="100018" y="783892"/>
                      <a:pt x="100182" y="786368"/>
                      <a:pt x="97939" y="784468"/>
                    </a:cubicBezTo>
                    <a:cubicBezTo>
                      <a:pt x="93849" y="774481"/>
                      <a:pt x="85902" y="762664"/>
                      <a:pt x="80594" y="758082"/>
                    </a:cubicBezTo>
                    <a:cubicBezTo>
                      <a:pt x="86202" y="770064"/>
                      <a:pt x="75588" y="760188"/>
                      <a:pt x="77995" y="766821"/>
                    </a:cubicBezTo>
                    <a:cubicBezTo>
                      <a:pt x="69542" y="748698"/>
                      <a:pt x="66450" y="763157"/>
                      <a:pt x="57039" y="743322"/>
                    </a:cubicBezTo>
                    <a:lnTo>
                      <a:pt x="66217" y="748328"/>
                    </a:lnTo>
                    <a:cubicBezTo>
                      <a:pt x="59530" y="730341"/>
                      <a:pt x="51172" y="733693"/>
                      <a:pt x="44319" y="727934"/>
                    </a:cubicBezTo>
                    <a:cubicBezTo>
                      <a:pt x="42472" y="720794"/>
                      <a:pt x="47151" y="708673"/>
                      <a:pt x="40256" y="698688"/>
                    </a:cubicBezTo>
                    <a:cubicBezTo>
                      <a:pt x="39394" y="682179"/>
                      <a:pt x="30858" y="688800"/>
                      <a:pt x="26072" y="676666"/>
                    </a:cubicBezTo>
                    <a:cubicBezTo>
                      <a:pt x="31543" y="677228"/>
                      <a:pt x="37711" y="688334"/>
                      <a:pt x="41528" y="695078"/>
                    </a:cubicBezTo>
                    <a:cubicBezTo>
                      <a:pt x="41459" y="694189"/>
                      <a:pt x="41227" y="693409"/>
                      <a:pt x="40940" y="692533"/>
                    </a:cubicBezTo>
                    <a:cubicBezTo>
                      <a:pt x="41309" y="693231"/>
                      <a:pt x="41761" y="693873"/>
                      <a:pt x="42486" y="693942"/>
                    </a:cubicBezTo>
                    <a:cubicBezTo>
                      <a:pt x="42623" y="688444"/>
                      <a:pt x="37466" y="681289"/>
                      <a:pt x="34675" y="675818"/>
                    </a:cubicBezTo>
                    <a:cubicBezTo>
                      <a:pt x="32007" y="670306"/>
                      <a:pt x="30804" y="666927"/>
                      <a:pt x="37179" y="669855"/>
                    </a:cubicBezTo>
                    <a:cubicBezTo>
                      <a:pt x="41021" y="690850"/>
                      <a:pt x="56574" y="702998"/>
                      <a:pt x="67011" y="720876"/>
                    </a:cubicBezTo>
                    <a:cubicBezTo>
                      <a:pt x="68871" y="727947"/>
                      <a:pt x="73317" y="734089"/>
                      <a:pt x="73139" y="739026"/>
                    </a:cubicBezTo>
                    <a:cubicBezTo>
                      <a:pt x="78598" y="739054"/>
                      <a:pt x="83220" y="737618"/>
                      <a:pt x="83946" y="729767"/>
                    </a:cubicBezTo>
                    <a:cubicBezTo>
                      <a:pt x="76805" y="722822"/>
                      <a:pt x="73281" y="724063"/>
                      <a:pt x="69086" y="718856"/>
                    </a:cubicBezTo>
                    <a:lnTo>
                      <a:pt x="64519" y="710976"/>
                    </a:lnTo>
                    <a:lnTo>
                      <a:pt x="65480" y="716102"/>
                    </a:lnTo>
                    <a:lnTo>
                      <a:pt x="63210" y="708190"/>
                    </a:lnTo>
                    <a:lnTo>
                      <a:pt x="49216" y="678362"/>
                    </a:lnTo>
                    <a:lnTo>
                      <a:pt x="45740" y="681947"/>
                    </a:lnTo>
                    <a:cubicBezTo>
                      <a:pt x="38724" y="670073"/>
                      <a:pt x="33321" y="643947"/>
                      <a:pt x="28205" y="646328"/>
                    </a:cubicBezTo>
                    <a:cubicBezTo>
                      <a:pt x="31393" y="647353"/>
                      <a:pt x="31447" y="641444"/>
                      <a:pt x="28793" y="635918"/>
                    </a:cubicBezTo>
                    <a:lnTo>
                      <a:pt x="34648" y="642511"/>
                    </a:lnTo>
                    <a:cubicBezTo>
                      <a:pt x="37288" y="638161"/>
                      <a:pt x="32856" y="619011"/>
                      <a:pt x="38109" y="624209"/>
                    </a:cubicBezTo>
                    <a:cubicBezTo>
                      <a:pt x="34826" y="605292"/>
                      <a:pt x="29764" y="607152"/>
                      <a:pt x="29204" y="587920"/>
                    </a:cubicBezTo>
                    <a:cubicBezTo>
                      <a:pt x="27288" y="573215"/>
                      <a:pt x="10287" y="568988"/>
                      <a:pt x="11299" y="542383"/>
                    </a:cubicBezTo>
                    <a:cubicBezTo>
                      <a:pt x="16702" y="537486"/>
                      <a:pt x="17234" y="560959"/>
                      <a:pt x="22378" y="549360"/>
                    </a:cubicBezTo>
                    <a:cubicBezTo>
                      <a:pt x="22009" y="536954"/>
                      <a:pt x="20477" y="529443"/>
                      <a:pt x="18192" y="523726"/>
                    </a:cubicBezTo>
                    <a:cubicBezTo>
                      <a:pt x="16031" y="518009"/>
                      <a:pt x="13679" y="514123"/>
                      <a:pt x="10710" y="508995"/>
                    </a:cubicBezTo>
                    <a:cubicBezTo>
                      <a:pt x="8316" y="516764"/>
                      <a:pt x="6032" y="509787"/>
                      <a:pt x="2681" y="509746"/>
                    </a:cubicBezTo>
                    <a:lnTo>
                      <a:pt x="4965" y="498775"/>
                    </a:lnTo>
                    <a:cubicBezTo>
                      <a:pt x="9752" y="501375"/>
                      <a:pt x="3147" y="504589"/>
                      <a:pt x="8056" y="510349"/>
                    </a:cubicBezTo>
                    <a:cubicBezTo>
                      <a:pt x="10519" y="504165"/>
                      <a:pt x="11723" y="500390"/>
                      <a:pt x="12037" y="490473"/>
                    </a:cubicBezTo>
                    <a:lnTo>
                      <a:pt x="15566" y="495329"/>
                    </a:lnTo>
                    <a:cubicBezTo>
                      <a:pt x="17303" y="488038"/>
                      <a:pt x="12968" y="478614"/>
                      <a:pt x="18930" y="477642"/>
                    </a:cubicBezTo>
                    <a:cubicBezTo>
                      <a:pt x="18930" y="477642"/>
                      <a:pt x="17303" y="473881"/>
                      <a:pt x="15675" y="470133"/>
                    </a:cubicBezTo>
                    <a:cubicBezTo>
                      <a:pt x="13952" y="466345"/>
                      <a:pt x="12899" y="462569"/>
                      <a:pt x="12899" y="462569"/>
                    </a:cubicBezTo>
                    <a:cubicBezTo>
                      <a:pt x="19108" y="449245"/>
                      <a:pt x="14006" y="445019"/>
                      <a:pt x="13404" y="434158"/>
                    </a:cubicBezTo>
                    <a:lnTo>
                      <a:pt x="9452" y="443474"/>
                    </a:lnTo>
                    <a:lnTo>
                      <a:pt x="12953" y="431162"/>
                    </a:lnTo>
                    <a:cubicBezTo>
                      <a:pt x="11558" y="422053"/>
                      <a:pt x="6429" y="438153"/>
                      <a:pt x="7469" y="423420"/>
                    </a:cubicBezTo>
                    <a:cubicBezTo>
                      <a:pt x="12790" y="434445"/>
                      <a:pt x="13528" y="410138"/>
                      <a:pt x="21119" y="412806"/>
                    </a:cubicBezTo>
                    <a:cubicBezTo>
                      <a:pt x="19561" y="419318"/>
                      <a:pt x="17043" y="431368"/>
                      <a:pt x="21722" y="429768"/>
                    </a:cubicBezTo>
                    <a:cubicBezTo>
                      <a:pt x="22597" y="424980"/>
                      <a:pt x="27385" y="417129"/>
                      <a:pt x="32856" y="411260"/>
                    </a:cubicBezTo>
                    <a:cubicBezTo>
                      <a:pt x="31433" y="412081"/>
                      <a:pt x="35236" y="401562"/>
                      <a:pt x="33649" y="400728"/>
                    </a:cubicBezTo>
                    <a:lnTo>
                      <a:pt x="14130" y="405584"/>
                    </a:lnTo>
                    <a:cubicBezTo>
                      <a:pt x="11928" y="398457"/>
                      <a:pt x="32869" y="393327"/>
                      <a:pt x="34141" y="385558"/>
                    </a:cubicBezTo>
                    <a:cubicBezTo>
                      <a:pt x="33212" y="399333"/>
                      <a:pt x="36535" y="383533"/>
                      <a:pt x="39954" y="387269"/>
                    </a:cubicBezTo>
                    <a:cubicBezTo>
                      <a:pt x="40516" y="379074"/>
                      <a:pt x="39491" y="369882"/>
                      <a:pt x="40612" y="361170"/>
                    </a:cubicBezTo>
                    <a:cubicBezTo>
                      <a:pt x="41569" y="352415"/>
                      <a:pt x="43088" y="343634"/>
                      <a:pt x="46275" y="335741"/>
                    </a:cubicBezTo>
                    <a:lnTo>
                      <a:pt x="48162" y="341458"/>
                    </a:lnTo>
                    <a:cubicBezTo>
                      <a:pt x="48654" y="329475"/>
                      <a:pt x="54113" y="334825"/>
                      <a:pt x="54755" y="319805"/>
                    </a:cubicBezTo>
                    <a:cubicBezTo>
                      <a:pt x="54331" y="313786"/>
                      <a:pt x="50350" y="330802"/>
                      <a:pt x="50488" y="320257"/>
                    </a:cubicBezTo>
                    <a:cubicBezTo>
                      <a:pt x="72688" y="266076"/>
                      <a:pt x="107076" y="215082"/>
                      <a:pt x="142010" y="173445"/>
                    </a:cubicBezTo>
                    <a:cubicBezTo>
                      <a:pt x="146265" y="178916"/>
                      <a:pt x="160655" y="159971"/>
                      <a:pt x="168300" y="154445"/>
                    </a:cubicBezTo>
                    <a:cubicBezTo>
                      <a:pt x="170162" y="148809"/>
                      <a:pt x="164730" y="150245"/>
                      <a:pt x="162227" y="155785"/>
                    </a:cubicBezTo>
                    <a:cubicBezTo>
                      <a:pt x="167029" y="144651"/>
                      <a:pt x="171748" y="141943"/>
                      <a:pt x="179819" y="133749"/>
                    </a:cubicBezTo>
                    <a:cubicBezTo>
                      <a:pt x="186685" y="134912"/>
                      <a:pt x="193060" y="127319"/>
                      <a:pt x="197779" y="120125"/>
                    </a:cubicBezTo>
                    <a:cubicBezTo>
                      <a:pt x="196984" y="124407"/>
                      <a:pt x="203208" y="124380"/>
                      <a:pt x="189926" y="132642"/>
                    </a:cubicBezTo>
                    <a:cubicBezTo>
                      <a:pt x="194030" y="131164"/>
                      <a:pt x="181446" y="152693"/>
                      <a:pt x="197915" y="138782"/>
                    </a:cubicBezTo>
                    <a:cubicBezTo>
                      <a:pt x="206437" y="118305"/>
                      <a:pt x="223165" y="100660"/>
                      <a:pt x="242932" y="85340"/>
                    </a:cubicBezTo>
                    <a:cubicBezTo>
                      <a:pt x="255694" y="79076"/>
                      <a:pt x="259673" y="72989"/>
                      <a:pt x="267279" y="72345"/>
                    </a:cubicBezTo>
                    <a:lnTo>
                      <a:pt x="265282" y="76313"/>
                    </a:lnTo>
                    <a:cubicBezTo>
                      <a:pt x="272326" y="73632"/>
                      <a:pt x="271752" y="69911"/>
                      <a:pt x="272532" y="66846"/>
                    </a:cubicBezTo>
                    <a:cubicBezTo>
                      <a:pt x="282818" y="60979"/>
                      <a:pt x="280534" y="70075"/>
                      <a:pt x="278563" y="74028"/>
                    </a:cubicBezTo>
                    <a:cubicBezTo>
                      <a:pt x="289506" y="65985"/>
                      <a:pt x="296004" y="60104"/>
                      <a:pt x="302912" y="54345"/>
                    </a:cubicBezTo>
                    <a:cubicBezTo>
                      <a:pt x="309750" y="48518"/>
                      <a:pt x="317056" y="42841"/>
                      <a:pt x="330255" y="37001"/>
                    </a:cubicBezTo>
                    <a:cubicBezTo>
                      <a:pt x="336698" y="36344"/>
                      <a:pt x="334208" y="43881"/>
                      <a:pt x="346149" y="38847"/>
                    </a:cubicBezTo>
                    <a:cubicBezTo>
                      <a:pt x="365328" y="30804"/>
                      <a:pt x="382220" y="21626"/>
                      <a:pt x="400850" y="16702"/>
                    </a:cubicBezTo>
                    <a:cubicBezTo>
                      <a:pt x="410043" y="13857"/>
                      <a:pt x="419384" y="11230"/>
                      <a:pt x="429165" y="8933"/>
                    </a:cubicBezTo>
                    <a:cubicBezTo>
                      <a:pt x="439000" y="6921"/>
                      <a:pt x="449492" y="6401"/>
                      <a:pt x="460516" y="5813"/>
                    </a:cubicBezTo>
                    <a:lnTo>
                      <a:pt x="471965" y="9233"/>
                    </a:lnTo>
                    <a:close/>
                  </a:path>
                </a:pathLst>
              </a:custGeom>
              <a:solidFill>
                <a:srgbClr val="141E55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  <p:sp>
          <p:nvSpPr>
            <p:cNvPr id="83" name="Freeform 249">
              <a:extLst>
                <a:ext uri="{FF2B5EF4-FFF2-40B4-BE49-F238E27FC236}">
                  <a16:creationId xmlns:a16="http://schemas.microsoft.com/office/drawing/2014/main" id="{96B3D0BE-B270-4B66-A2E2-544E45A3B9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952" y="4179716"/>
              <a:ext cx="4005707" cy="45719"/>
            </a:xfrm>
            <a:custGeom>
              <a:avLst/>
              <a:gdLst>
                <a:gd name="T0" fmla="*/ 390 w 455"/>
                <a:gd name="T1" fmla="*/ 22 h 49"/>
                <a:gd name="T2" fmla="*/ 385 w 455"/>
                <a:gd name="T3" fmla="*/ 21 h 49"/>
                <a:gd name="T4" fmla="*/ 377 w 455"/>
                <a:gd name="T5" fmla="*/ 20 h 49"/>
                <a:gd name="T6" fmla="*/ 368 w 455"/>
                <a:gd name="T7" fmla="*/ 20 h 49"/>
                <a:gd name="T8" fmla="*/ 366 w 455"/>
                <a:gd name="T9" fmla="*/ 22 h 49"/>
                <a:gd name="T10" fmla="*/ 366 w 455"/>
                <a:gd name="T11" fmla="*/ 21 h 49"/>
                <a:gd name="T12" fmla="*/ 359 w 455"/>
                <a:gd name="T13" fmla="*/ 22 h 49"/>
                <a:gd name="T14" fmla="*/ 357 w 455"/>
                <a:gd name="T15" fmla="*/ 22 h 49"/>
                <a:gd name="T16" fmla="*/ 353 w 455"/>
                <a:gd name="T17" fmla="*/ 20 h 49"/>
                <a:gd name="T18" fmla="*/ 372 w 455"/>
                <a:gd name="T19" fmla="*/ 20 h 49"/>
                <a:gd name="T20" fmla="*/ 377 w 455"/>
                <a:gd name="T21" fmla="*/ 18 h 49"/>
                <a:gd name="T22" fmla="*/ 380 w 455"/>
                <a:gd name="T23" fmla="*/ 18 h 49"/>
                <a:gd name="T24" fmla="*/ 375 w 455"/>
                <a:gd name="T25" fmla="*/ 16 h 49"/>
                <a:gd name="T26" fmla="*/ 411 w 455"/>
                <a:gd name="T27" fmla="*/ 12 h 49"/>
                <a:gd name="T28" fmla="*/ 382 w 455"/>
                <a:gd name="T29" fmla="*/ 9 h 49"/>
                <a:gd name="T30" fmla="*/ 254 w 455"/>
                <a:gd name="T31" fmla="*/ 2 h 49"/>
                <a:gd name="T32" fmla="*/ 68 w 455"/>
                <a:gd name="T33" fmla="*/ 4 h 49"/>
                <a:gd name="T34" fmla="*/ 15 w 455"/>
                <a:gd name="T35" fmla="*/ 14 h 49"/>
                <a:gd name="T36" fmla="*/ 4 w 455"/>
                <a:gd name="T37" fmla="*/ 32 h 49"/>
                <a:gd name="T38" fmla="*/ 87 w 455"/>
                <a:gd name="T39" fmla="*/ 49 h 49"/>
                <a:gd name="T40" fmla="*/ 311 w 455"/>
                <a:gd name="T41" fmla="*/ 41 h 49"/>
                <a:gd name="T42" fmla="*/ 325 w 455"/>
                <a:gd name="T43" fmla="*/ 39 h 49"/>
                <a:gd name="T44" fmla="*/ 352 w 455"/>
                <a:gd name="T45" fmla="*/ 36 h 49"/>
                <a:gd name="T46" fmla="*/ 357 w 455"/>
                <a:gd name="T47" fmla="*/ 33 h 49"/>
                <a:gd name="T48" fmla="*/ 381 w 455"/>
                <a:gd name="T49" fmla="*/ 30 h 49"/>
                <a:gd name="T50" fmla="*/ 393 w 455"/>
                <a:gd name="T51" fmla="*/ 22 h 49"/>
                <a:gd name="T52" fmla="*/ 333 w 455"/>
                <a:gd name="T53" fmla="*/ 14 h 49"/>
                <a:gd name="T54" fmla="*/ 331 w 455"/>
                <a:gd name="T55" fmla="*/ 15 h 49"/>
                <a:gd name="T56" fmla="*/ 336 w 455"/>
                <a:gd name="T57" fmla="*/ 19 h 49"/>
                <a:gd name="T58" fmla="*/ 334 w 455"/>
                <a:gd name="T59" fmla="*/ 22 h 49"/>
                <a:gd name="T60" fmla="*/ 347 w 455"/>
                <a:gd name="T61" fmla="*/ 19 h 49"/>
                <a:gd name="T62" fmla="*/ 346 w 455"/>
                <a:gd name="T63" fmla="*/ 23 h 49"/>
                <a:gd name="T64" fmla="*/ 347 w 455"/>
                <a:gd name="T65" fmla="*/ 14 h 49"/>
                <a:gd name="T66" fmla="*/ 344 w 455"/>
                <a:gd name="T67" fmla="*/ 14 h 49"/>
                <a:gd name="T68" fmla="*/ 347 w 455"/>
                <a:gd name="T69" fmla="*/ 14 h 49"/>
                <a:gd name="T70" fmla="*/ 349 w 455"/>
                <a:gd name="T71" fmla="*/ 14 h 49"/>
                <a:gd name="T72" fmla="*/ 349 w 455"/>
                <a:gd name="T73" fmla="*/ 14 h 49"/>
                <a:gd name="T74" fmla="*/ 348 w 455"/>
                <a:gd name="T75" fmla="*/ 15 h 49"/>
                <a:gd name="T76" fmla="*/ 350 w 455"/>
                <a:gd name="T77" fmla="*/ 21 h 49"/>
                <a:gd name="T78" fmla="*/ 351 w 455"/>
                <a:gd name="T79" fmla="*/ 23 h 49"/>
                <a:gd name="T80" fmla="*/ 353 w 455"/>
                <a:gd name="T81" fmla="*/ 14 h 49"/>
                <a:gd name="T82" fmla="*/ 366 w 455"/>
                <a:gd name="T83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49">
                  <a:moveTo>
                    <a:pt x="393" y="22"/>
                  </a:moveTo>
                  <a:cubicBezTo>
                    <a:pt x="392" y="19"/>
                    <a:pt x="390" y="22"/>
                    <a:pt x="390" y="22"/>
                  </a:cubicBezTo>
                  <a:cubicBezTo>
                    <a:pt x="389" y="24"/>
                    <a:pt x="387" y="20"/>
                    <a:pt x="386" y="23"/>
                  </a:cubicBezTo>
                  <a:cubicBezTo>
                    <a:pt x="386" y="22"/>
                    <a:pt x="385" y="22"/>
                    <a:pt x="385" y="21"/>
                  </a:cubicBezTo>
                  <a:cubicBezTo>
                    <a:pt x="384" y="22"/>
                    <a:pt x="384" y="22"/>
                    <a:pt x="384" y="22"/>
                  </a:cubicBezTo>
                  <a:cubicBezTo>
                    <a:pt x="382" y="22"/>
                    <a:pt x="379" y="24"/>
                    <a:pt x="377" y="20"/>
                  </a:cubicBezTo>
                  <a:cubicBezTo>
                    <a:pt x="377" y="21"/>
                    <a:pt x="376" y="23"/>
                    <a:pt x="375" y="22"/>
                  </a:cubicBezTo>
                  <a:cubicBezTo>
                    <a:pt x="373" y="21"/>
                    <a:pt x="369" y="25"/>
                    <a:pt x="368" y="20"/>
                  </a:cubicBezTo>
                  <a:cubicBezTo>
                    <a:pt x="368" y="23"/>
                    <a:pt x="368" y="23"/>
                    <a:pt x="368" y="23"/>
                  </a:cubicBezTo>
                  <a:cubicBezTo>
                    <a:pt x="367" y="23"/>
                    <a:pt x="366" y="23"/>
                    <a:pt x="366" y="22"/>
                  </a:cubicBezTo>
                  <a:cubicBezTo>
                    <a:pt x="366" y="21"/>
                    <a:pt x="366" y="21"/>
                    <a:pt x="367" y="21"/>
                  </a:cubicBezTo>
                  <a:cubicBezTo>
                    <a:pt x="366" y="21"/>
                    <a:pt x="366" y="21"/>
                    <a:pt x="366" y="21"/>
                  </a:cubicBezTo>
                  <a:cubicBezTo>
                    <a:pt x="365" y="22"/>
                    <a:pt x="366" y="22"/>
                    <a:pt x="365" y="23"/>
                  </a:cubicBezTo>
                  <a:cubicBezTo>
                    <a:pt x="364" y="23"/>
                    <a:pt x="361" y="23"/>
                    <a:pt x="359" y="22"/>
                  </a:cubicBezTo>
                  <a:cubicBezTo>
                    <a:pt x="358" y="23"/>
                    <a:pt x="358" y="23"/>
                    <a:pt x="358" y="23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56" y="23"/>
                    <a:pt x="356" y="23"/>
                    <a:pt x="356" y="23"/>
                  </a:cubicBezTo>
                  <a:cubicBezTo>
                    <a:pt x="353" y="24"/>
                    <a:pt x="355" y="21"/>
                    <a:pt x="353" y="20"/>
                  </a:cubicBezTo>
                  <a:cubicBezTo>
                    <a:pt x="359" y="17"/>
                    <a:pt x="367" y="17"/>
                    <a:pt x="372" y="18"/>
                  </a:cubicBezTo>
                  <a:cubicBezTo>
                    <a:pt x="372" y="20"/>
                    <a:pt x="372" y="20"/>
                    <a:pt x="372" y="20"/>
                  </a:cubicBezTo>
                  <a:cubicBezTo>
                    <a:pt x="374" y="17"/>
                    <a:pt x="374" y="17"/>
                    <a:pt x="374" y="17"/>
                  </a:cubicBezTo>
                  <a:cubicBezTo>
                    <a:pt x="375" y="17"/>
                    <a:pt x="376" y="17"/>
                    <a:pt x="377" y="18"/>
                  </a:cubicBezTo>
                  <a:cubicBezTo>
                    <a:pt x="377" y="17"/>
                    <a:pt x="377" y="17"/>
                    <a:pt x="377" y="17"/>
                  </a:cubicBezTo>
                  <a:cubicBezTo>
                    <a:pt x="378" y="16"/>
                    <a:pt x="379" y="16"/>
                    <a:pt x="380" y="18"/>
                  </a:cubicBezTo>
                  <a:cubicBezTo>
                    <a:pt x="382" y="17"/>
                    <a:pt x="380" y="16"/>
                    <a:pt x="380" y="15"/>
                  </a:cubicBezTo>
                  <a:cubicBezTo>
                    <a:pt x="379" y="17"/>
                    <a:pt x="377" y="14"/>
                    <a:pt x="375" y="16"/>
                  </a:cubicBezTo>
                  <a:cubicBezTo>
                    <a:pt x="374" y="14"/>
                    <a:pt x="370" y="16"/>
                    <a:pt x="369" y="14"/>
                  </a:cubicBezTo>
                  <a:cubicBezTo>
                    <a:pt x="381" y="12"/>
                    <a:pt x="399" y="12"/>
                    <a:pt x="411" y="12"/>
                  </a:cubicBezTo>
                  <a:cubicBezTo>
                    <a:pt x="411" y="11"/>
                    <a:pt x="411" y="11"/>
                    <a:pt x="411" y="11"/>
                  </a:cubicBezTo>
                  <a:cubicBezTo>
                    <a:pt x="402" y="9"/>
                    <a:pt x="391" y="11"/>
                    <a:pt x="382" y="9"/>
                  </a:cubicBezTo>
                  <a:cubicBezTo>
                    <a:pt x="385" y="7"/>
                    <a:pt x="390" y="9"/>
                    <a:pt x="393" y="7"/>
                  </a:cubicBezTo>
                  <a:cubicBezTo>
                    <a:pt x="344" y="7"/>
                    <a:pt x="301" y="6"/>
                    <a:pt x="254" y="2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53" y="4"/>
                    <a:pt x="39" y="7"/>
                    <a:pt x="25" y="9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0" y="15"/>
                    <a:pt x="7" y="20"/>
                    <a:pt x="2" y="23"/>
                  </a:cubicBezTo>
                  <a:cubicBezTo>
                    <a:pt x="0" y="27"/>
                    <a:pt x="2" y="29"/>
                    <a:pt x="4" y="32"/>
                  </a:cubicBezTo>
                  <a:cubicBezTo>
                    <a:pt x="12" y="40"/>
                    <a:pt x="22" y="39"/>
                    <a:pt x="32" y="43"/>
                  </a:cubicBezTo>
                  <a:cubicBezTo>
                    <a:pt x="52" y="43"/>
                    <a:pt x="67" y="49"/>
                    <a:pt x="87" y="49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223" y="45"/>
                    <a:pt x="268" y="49"/>
                    <a:pt x="311" y="41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7" y="38"/>
                    <a:pt x="321" y="42"/>
                    <a:pt x="325" y="39"/>
                  </a:cubicBezTo>
                  <a:cubicBezTo>
                    <a:pt x="330" y="39"/>
                    <a:pt x="338" y="39"/>
                    <a:pt x="342" y="34"/>
                  </a:cubicBezTo>
                  <a:cubicBezTo>
                    <a:pt x="345" y="34"/>
                    <a:pt x="350" y="32"/>
                    <a:pt x="352" y="36"/>
                  </a:cubicBezTo>
                  <a:cubicBezTo>
                    <a:pt x="352" y="33"/>
                    <a:pt x="352" y="33"/>
                    <a:pt x="352" y="33"/>
                  </a:cubicBezTo>
                  <a:cubicBezTo>
                    <a:pt x="354" y="34"/>
                    <a:pt x="356" y="31"/>
                    <a:pt x="357" y="33"/>
                  </a:cubicBezTo>
                  <a:cubicBezTo>
                    <a:pt x="357" y="32"/>
                    <a:pt x="361" y="31"/>
                    <a:pt x="361" y="31"/>
                  </a:cubicBezTo>
                  <a:cubicBezTo>
                    <a:pt x="368" y="33"/>
                    <a:pt x="375" y="29"/>
                    <a:pt x="381" y="30"/>
                  </a:cubicBezTo>
                  <a:cubicBezTo>
                    <a:pt x="406" y="27"/>
                    <a:pt x="429" y="27"/>
                    <a:pt x="455" y="26"/>
                  </a:cubicBezTo>
                  <a:cubicBezTo>
                    <a:pt x="435" y="23"/>
                    <a:pt x="412" y="24"/>
                    <a:pt x="393" y="22"/>
                  </a:cubicBezTo>
                  <a:close/>
                  <a:moveTo>
                    <a:pt x="331" y="15"/>
                  </a:moveTo>
                  <a:cubicBezTo>
                    <a:pt x="333" y="14"/>
                    <a:pt x="333" y="14"/>
                    <a:pt x="333" y="14"/>
                  </a:cubicBezTo>
                  <a:cubicBezTo>
                    <a:pt x="333" y="15"/>
                    <a:pt x="333" y="15"/>
                    <a:pt x="333" y="15"/>
                  </a:cubicBezTo>
                  <a:lnTo>
                    <a:pt x="331" y="15"/>
                  </a:lnTo>
                  <a:close/>
                  <a:moveTo>
                    <a:pt x="334" y="22"/>
                  </a:moveTo>
                  <a:cubicBezTo>
                    <a:pt x="336" y="19"/>
                    <a:pt x="336" y="19"/>
                    <a:pt x="336" y="19"/>
                  </a:cubicBezTo>
                  <a:cubicBezTo>
                    <a:pt x="336" y="20"/>
                    <a:pt x="336" y="20"/>
                    <a:pt x="336" y="20"/>
                  </a:cubicBezTo>
                  <a:cubicBezTo>
                    <a:pt x="336" y="21"/>
                    <a:pt x="335" y="22"/>
                    <a:pt x="334" y="22"/>
                  </a:cubicBezTo>
                  <a:close/>
                  <a:moveTo>
                    <a:pt x="346" y="23"/>
                  </a:moveTo>
                  <a:cubicBezTo>
                    <a:pt x="347" y="19"/>
                    <a:pt x="347" y="19"/>
                    <a:pt x="347" y="19"/>
                  </a:cubicBezTo>
                  <a:cubicBezTo>
                    <a:pt x="348" y="20"/>
                    <a:pt x="348" y="20"/>
                    <a:pt x="348" y="20"/>
                  </a:cubicBezTo>
                  <a:lnTo>
                    <a:pt x="346" y="23"/>
                  </a:lnTo>
                  <a:close/>
                  <a:moveTo>
                    <a:pt x="348" y="15"/>
                  </a:moveTo>
                  <a:cubicBezTo>
                    <a:pt x="348" y="14"/>
                    <a:pt x="348" y="14"/>
                    <a:pt x="347" y="14"/>
                  </a:cubicBezTo>
                  <a:cubicBezTo>
                    <a:pt x="345" y="14"/>
                    <a:pt x="345" y="14"/>
                    <a:pt x="345" y="14"/>
                  </a:cubicBezTo>
                  <a:cubicBezTo>
                    <a:pt x="345" y="14"/>
                    <a:pt x="344" y="14"/>
                    <a:pt x="344" y="14"/>
                  </a:cubicBezTo>
                  <a:cubicBezTo>
                    <a:pt x="345" y="14"/>
                    <a:pt x="345" y="14"/>
                    <a:pt x="345" y="14"/>
                  </a:cubicBezTo>
                  <a:cubicBezTo>
                    <a:pt x="346" y="14"/>
                    <a:pt x="347" y="13"/>
                    <a:pt x="347" y="14"/>
                  </a:cubicBezTo>
                  <a:cubicBezTo>
                    <a:pt x="348" y="14"/>
                    <a:pt x="348" y="14"/>
                    <a:pt x="348" y="14"/>
                  </a:cubicBezTo>
                  <a:cubicBezTo>
                    <a:pt x="349" y="14"/>
                    <a:pt x="349" y="14"/>
                    <a:pt x="349" y="14"/>
                  </a:cubicBezTo>
                  <a:cubicBezTo>
                    <a:pt x="350" y="14"/>
                    <a:pt x="350" y="14"/>
                    <a:pt x="350" y="14"/>
                  </a:cubicBezTo>
                  <a:cubicBezTo>
                    <a:pt x="350" y="14"/>
                    <a:pt x="349" y="14"/>
                    <a:pt x="349" y="14"/>
                  </a:cubicBezTo>
                  <a:cubicBezTo>
                    <a:pt x="348" y="14"/>
                    <a:pt x="348" y="14"/>
                    <a:pt x="348" y="14"/>
                  </a:cubicBezTo>
                  <a:cubicBezTo>
                    <a:pt x="348" y="14"/>
                    <a:pt x="348" y="14"/>
                    <a:pt x="348" y="15"/>
                  </a:cubicBezTo>
                  <a:close/>
                  <a:moveTo>
                    <a:pt x="351" y="23"/>
                  </a:moveTo>
                  <a:cubicBezTo>
                    <a:pt x="350" y="21"/>
                    <a:pt x="350" y="21"/>
                    <a:pt x="350" y="21"/>
                  </a:cubicBezTo>
                  <a:cubicBezTo>
                    <a:pt x="351" y="21"/>
                    <a:pt x="351" y="21"/>
                    <a:pt x="351" y="21"/>
                  </a:cubicBezTo>
                  <a:lnTo>
                    <a:pt x="351" y="23"/>
                  </a:lnTo>
                  <a:close/>
                  <a:moveTo>
                    <a:pt x="352" y="15"/>
                  </a:moveTo>
                  <a:cubicBezTo>
                    <a:pt x="353" y="14"/>
                    <a:pt x="353" y="14"/>
                    <a:pt x="353" y="14"/>
                  </a:cubicBezTo>
                  <a:cubicBezTo>
                    <a:pt x="355" y="13"/>
                    <a:pt x="358" y="15"/>
                    <a:pt x="359" y="13"/>
                  </a:cubicBezTo>
                  <a:cubicBezTo>
                    <a:pt x="361" y="14"/>
                    <a:pt x="365" y="13"/>
                    <a:pt x="366" y="14"/>
                  </a:cubicBezTo>
                  <a:lnTo>
                    <a:pt x="352" y="15"/>
                  </a:lnTo>
                  <a:close/>
                </a:path>
              </a:pathLst>
            </a:custGeom>
            <a:solidFill>
              <a:srgbClr val="141E5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50000"/>
                  </a:srgb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id="{00FB0353-9B51-4634-8D38-38D037ECD508}"/>
              </a:ext>
            </a:extLst>
          </p:cNvPr>
          <p:cNvGrpSpPr>
            <a:grpSpLocks/>
          </p:cNvGrpSpPr>
          <p:nvPr/>
        </p:nvGrpSpPr>
        <p:grpSpPr>
          <a:xfrm>
            <a:off x="1103196" y="6195690"/>
            <a:ext cx="2348515" cy="403854"/>
            <a:chOff x="981952" y="4318833"/>
            <a:chExt cx="4005707" cy="699143"/>
          </a:xfrm>
        </p:grpSpPr>
        <p:grpSp>
          <p:nvGrpSpPr>
            <p:cNvPr id="25" name="组合 24">
              <a:extLst>
                <a:ext uri="{FF2B5EF4-FFF2-40B4-BE49-F238E27FC236}">
                  <a16:creationId xmlns:a16="http://schemas.microsoft.com/office/drawing/2014/main" id="{A9CBE922-7B3F-41AE-AB5F-362CA3CCAE74}"/>
                </a:ext>
              </a:extLst>
            </p:cNvPr>
            <p:cNvGrpSpPr/>
            <p:nvPr/>
          </p:nvGrpSpPr>
          <p:grpSpPr>
            <a:xfrm>
              <a:off x="1240778" y="4318833"/>
              <a:ext cx="3114768" cy="631574"/>
              <a:chOff x="1240778" y="4163706"/>
              <a:chExt cx="3114768" cy="631574"/>
            </a:xfrm>
          </p:grpSpPr>
          <p:sp>
            <p:nvSpPr>
              <p:cNvPr id="170" name="文本框 169">
                <a:extLst>
                  <a:ext uri="{FF2B5EF4-FFF2-40B4-BE49-F238E27FC236}">
                    <a16:creationId xmlns:a16="http://schemas.microsoft.com/office/drawing/2014/main" id="{018A21A6-42C5-41CA-A01A-ECC9B22246B6}"/>
                  </a:ext>
                </a:extLst>
              </p:cNvPr>
              <p:cNvSpPr txBox="1"/>
              <p:nvPr/>
            </p:nvSpPr>
            <p:spPr>
              <a:xfrm>
                <a:off x="1678281" y="4315745"/>
                <a:ext cx="2677265" cy="479535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0" i="0" u="none" strike="noStrike" kern="1200" cap="none" spc="60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《</a:t>
                </a:r>
                <a:r>
                  <a:rPr kumimoji="0" lang="zh-CN" altLang="en-US" sz="1200" b="0" i="0" u="none" strike="noStrike" kern="1200" cap="none" spc="60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整体感知</a:t>
                </a:r>
                <a:r>
                  <a:rPr kumimoji="0" lang="en-US" altLang="zh-CN" sz="1200" b="0" i="0" u="none" strike="noStrike" kern="1200" cap="none" spc="60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》</a:t>
                </a:r>
                <a:endParaRPr kumimoji="0" lang="zh-CN" altLang="en-US" sz="1200" b="0" i="0" u="none" strike="noStrike" kern="1200" cap="none" spc="60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72" name="文本框 171">
                <a:extLst>
                  <a:ext uri="{FF2B5EF4-FFF2-40B4-BE49-F238E27FC236}">
                    <a16:creationId xmlns:a16="http://schemas.microsoft.com/office/drawing/2014/main" id="{1A940BF7-2A04-461A-9D06-02D9B5F79F71}"/>
                  </a:ext>
                </a:extLst>
              </p:cNvPr>
              <p:cNvSpPr txBox="1"/>
              <p:nvPr/>
            </p:nvSpPr>
            <p:spPr>
              <a:xfrm>
                <a:off x="1242282" y="4244401"/>
                <a:ext cx="621195" cy="532816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伍</a:t>
                </a:r>
              </a:p>
            </p:txBody>
          </p:sp>
          <p:sp>
            <p:nvSpPr>
              <p:cNvPr id="178" name="任意多边形: 形状 177">
                <a:extLst>
                  <a:ext uri="{FF2B5EF4-FFF2-40B4-BE49-F238E27FC236}">
                    <a16:creationId xmlns:a16="http://schemas.microsoft.com/office/drawing/2014/main" id="{52E54A3B-1C5D-42A2-A690-15E133C2AF9C}"/>
                  </a:ext>
                </a:extLst>
              </p:cNvPr>
              <p:cNvSpPr/>
              <p:nvPr/>
            </p:nvSpPr>
            <p:spPr>
              <a:xfrm>
                <a:off x="1240778" y="4163706"/>
                <a:ext cx="624203" cy="623057"/>
              </a:xfrm>
              <a:custGeom>
                <a:avLst/>
                <a:gdLst>
                  <a:gd name="connsiteX0" fmla="*/ 348338 w 1048599"/>
                  <a:gd name="connsiteY0" fmla="*/ 940580 h 1046677"/>
                  <a:gd name="connsiteX1" fmla="*/ 374696 w 1048599"/>
                  <a:gd name="connsiteY1" fmla="*/ 946490 h 1046677"/>
                  <a:gd name="connsiteX2" fmla="*/ 361688 w 1048599"/>
                  <a:gd name="connsiteY2" fmla="*/ 948048 h 1046677"/>
                  <a:gd name="connsiteX3" fmla="*/ 365067 w 1048599"/>
                  <a:gd name="connsiteY3" fmla="*/ 947146 h 1046677"/>
                  <a:gd name="connsiteX4" fmla="*/ 348338 w 1048599"/>
                  <a:gd name="connsiteY4" fmla="*/ 940580 h 1046677"/>
                  <a:gd name="connsiteX5" fmla="*/ 864227 w 1048599"/>
                  <a:gd name="connsiteY5" fmla="*/ 938297 h 1046677"/>
                  <a:gd name="connsiteX6" fmla="*/ 872584 w 1048599"/>
                  <a:gd name="connsiteY6" fmla="*/ 939022 h 1046677"/>
                  <a:gd name="connsiteX7" fmla="*/ 872926 w 1048599"/>
                  <a:gd name="connsiteY7" fmla="*/ 938571 h 1046677"/>
                  <a:gd name="connsiteX8" fmla="*/ 873226 w 1048599"/>
                  <a:gd name="connsiteY8" fmla="*/ 939063 h 1046677"/>
                  <a:gd name="connsiteX9" fmla="*/ 872590 w 1048599"/>
                  <a:gd name="connsiteY9" fmla="*/ 939022 h 1046677"/>
                  <a:gd name="connsiteX10" fmla="*/ 872597 w 1048599"/>
                  <a:gd name="connsiteY10" fmla="*/ 939023 h 1046677"/>
                  <a:gd name="connsiteX11" fmla="*/ 864923 w 1048599"/>
                  <a:gd name="connsiteY11" fmla="*/ 946859 h 1046677"/>
                  <a:gd name="connsiteX12" fmla="*/ 856881 w 1048599"/>
                  <a:gd name="connsiteY12" fmla="*/ 946094 h 1046677"/>
                  <a:gd name="connsiteX13" fmla="*/ 867537 w 1048599"/>
                  <a:gd name="connsiteY13" fmla="*/ 940978 h 1046677"/>
                  <a:gd name="connsiteX14" fmla="*/ 864227 w 1048599"/>
                  <a:gd name="connsiteY14" fmla="*/ 938297 h 1046677"/>
                  <a:gd name="connsiteX15" fmla="*/ 348132 w 1048599"/>
                  <a:gd name="connsiteY15" fmla="*/ 932525 h 1046677"/>
                  <a:gd name="connsiteX16" fmla="*/ 352415 w 1048599"/>
                  <a:gd name="connsiteY16" fmla="*/ 935068 h 1046677"/>
                  <a:gd name="connsiteX17" fmla="*/ 346286 w 1048599"/>
                  <a:gd name="connsiteY17" fmla="*/ 937846 h 1046677"/>
                  <a:gd name="connsiteX18" fmla="*/ 348132 w 1048599"/>
                  <a:gd name="connsiteY18" fmla="*/ 932525 h 1046677"/>
                  <a:gd name="connsiteX19" fmla="*/ 198640 w 1048599"/>
                  <a:gd name="connsiteY19" fmla="*/ 926929 h 1046677"/>
                  <a:gd name="connsiteX20" fmla="*/ 209528 w 1048599"/>
                  <a:gd name="connsiteY20" fmla="*/ 933687 h 1046677"/>
                  <a:gd name="connsiteX21" fmla="*/ 210281 w 1048599"/>
                  <a:gd name="connsiteY21" fmla="*/ 938037 h 1046677"/>
                  <a:gd name="connsiteX22" fmla="*/ 198640 w 1048599"/>
                  <a:gd name="connsiteY22" fmla="*/ 926929 h 1046677"/>
                  <a:gd name="connsiteX23" fmla="*/ 316563 w 1048599"/>
                  <a:gd name="connsiteY23" fmla="*/ 921184 h 1046677"/>
                  <a:gd name="connsiteX24" fmla="*/ 330172 w 1048599"/>
                  <a:gd name="connsiteY24" fmla="*/ 927941 h 1046677"/>
                  <a:gd name="connsiteX25" fmla="*/ 323074 w 1048599"/>
                  <a:gd name="connsiteY25" fmla="*/ 928310 h 1046677"/>
                  <a:gd name="connsiteX26" fmla="*/ 316563 w 1048599"/>
                  <a:gd name="connsiteY26" fmla="*/ 921184 h 1046677"/>
                  <a:gd name="connsiteX27" fmla="*/ 172418 w 1048599"/>
                  <a:gd name="connsiteY27" fmla="*/ 905317 h 1046677"/>
                  <a:gd name="connsiteX28" fmla="*/ 181445 w 1048599"/>
                  <a:gd name="connsiteY28" fmla="*/ 911076 h 1046677"/>
                  <a:gd name="connsiteX29" fmla="*/ 182799 w 1048599"/>
                  <a:gd name="connsiteY29" fmla="*/ 912745 h 1046677"/>
                  <a:gd name="connsiteX30" fmla="*/ 170652 w 1048599"/>
                  <a:gd name="connsiteY30" fmla="*/ 898368 h 1046677"/>
                  <a:gd name="connsiteX31" fmla="*/ 182251 w 1048599"/>
                  <a:gd name="connsiteY31" fmla="*/ 906575 h 1046677"/>
                  <a:gd name="connsiteX32" fmla="*/ 169545 w 1048599"/>
                  <a:gd name="connsiteY32" fmla="*/ 900173 h 1046677"/>
                  <a:gd name="connsiteX33" fmla="*/ 164168 w 1048599"/>
                  <a:gd name="connsiteY33" fmla="*/ 888738 h 1046677"/>
                  <a:gd name="connsiteX34" fmla="*/ 169025 w 1048599"/>
                  <a:gd name="connsiteY34" fmla="*/ 892336 h 1046677"/>
                  <a:gd name="connsiteX35" fmla="*/ 174155 w 1048599"/>
                  <a:gd name="connsiteY35" fmla="*/ 895619 h 1046677"/>
                  <a:gd name="connsiteX36" fmla="*/ 178121 w 1048599"/>
                  <a:gd name="connsiteY36" fmla="*/ 899776 h 1046677"/>
                  <a:gd name="connsiteX37" fmla="*/ 164168 w 1048599"/>
                  <a:gd name="connsiteY37" fmla="*/ 888738 h 1046677"/>
                  <a:gd name="connsiteX38" fmla="*/ 89826 w 1048599"/>
                  <a:gd name="connsiteY38" fmla="*/ 812959 h 1046677"/>
                  <a:gd name="connsiteX39" fmla="*/ 97390 w 1048599"/>
                  <a:gd name="connsiteY39" fmla="*/ 815886 h 1046677"/>
                  <a:gd name="connsiteX40" fmla="*/ 105214 w 1048599"/>
                  <a:gd name="connsiteY40" fmla="*/ 818498 h 1046677"/>
                  <a:gd name="connsiteX41" fmla="*/ 127401 w 1048599"/>
                  <a:gd name="connsiteY41" fmla="*/ 840809 h 1046677"/>
                  <a:gd name="connsiteX42" fmla="*/ 119344 w 1048599"/>
                  <a:gd name="connsiteY42" fmla="*/ 849727 h 1046677"/>
                  <a:gd name="connsiteX43" fmla="*/ 103039 w 1048599"/>
                  <a:gd name="connsiteY43" fmla="*/ 829428 h 1046677"/>
                  <a:gd name="connsiteX44" fmla="*/ 105419 w 1048599"/>
                  <a:gd name="connsiteY44" fmla="*/ 824722 h 1046677"/>
                  <a:gd name="connsiteX45" fmla="*/ 89826 w 1048599"/>
                  <a:gd name="connsiteY45" fmla="*/ 812959 h 1046677"/>
                  <a:gd name="connsiteX46" fmla="*/ 120657 w 1048599"/>
                  <a:gd name="connsiteY46" fmla="*/ 808253 h 1046677"/>
                  <a:gd name="connsiteX47" fmla="*/ 125198 w 1048599"/>
                  <a:gd name="connsiteY47" fmla="*/ 814819 h 1046677"/>
                  <a:gd name="connsiteX48" fmla="*/ 109290 w 1048599"/>
                  <a:gd name="connsiteY48" fmla="*/ 817035 h 1046677"/>
                  <a:gd name="connsiteX49" fmla="*/ 108949 w 1048599"/>
                  <a:gd name="connsiteY49" fmla="*/ 808335 h 1046677"/>
                  <a:gd name="connsiteX50" fmla="*/ 109509 w 1048599"/>
                  <a:gd name="connsiteY50" fmla="*/ 810222 h 1046677"/>
                  <a:gd name="connsiteX51" fmla="*/ 120657 w 1048599"/>
                  <a:gd name="connsiteY51" fmla="*/ 808253 h 1046677"/>
                  <a:gd name="connsiteX52" fmla="*/ 134843 w 1048599"/>
                  <a:gd name="connsiteY52" fmla="*/ 799610 h 1046677"/>
                  <a:gd name="connsiteX53" fmla="*/ 127388 w 1048599"/>
                  <a:gd name="connsiteY53" fmla="*/ 802468 h 1046677"/>
                  <a:gd name="connsiteX54" fmla="*/ 126855 w 1048599"/>
                  <a:gd name="connsiteY54" fmla="*/ 801388 h 1046677"/>
                  <a:gd name="connsiteX55" fmla="*/ 125652 w 1048599"/>
                  <a:gd name="connsiteY55" fmla="*/ 803576 h 1046677"/>
                  <a:gd name="connsiteX56" fmla="*/ 130543 w 1048599"/>
                  <a:gd name="connsiteY56" fmla="*/ 810755 h 1046677"/>
                  <a:gd name="connsiteX57" fmla="*/ 130945 w 1048599"/>
                  <a:gd name="connsiteY57" fmla="*/ 811345 h 1046677"/>
                  <a:gd name="connsiteX58" fmla="*/ 134843 w 1048599"/>
                  <a:gd name="connsiteY58" fmla="*/ 799610 h 1046677"/>
                  <a:gd name="connsiteX59" fmla="*/ 84109 w 1048599"/>
                  <a:gd name="connsiteY59" fmla="*/ 796039 h 1046677"/>
                  <a:gd name="connsiteX60" fmla="*/ 91386 w 1048599"/>
                  <a:gd name="connsiteY60" fmla="*/ 807119 h 1046677"/>
                  <a:gd name="connsiteX61" fmla="*/ 84109 w 1048599"/>
                  <a:gd name="connsiteY61" fmla="*/ 796039 h 1046677"/>
                  <a:gd name="connsiteX62" fmla="*/ 104094 w 1048599"/>
                  <a:gd name="connsiteY62" fmla="*/ 788214 h 1046677"/>
                  <a:gd name="connsiteX63" fmla="*/ 114203 w 1048599"/>
                  <a:gd name="connsiteY63" fmla="*/ 801893 h 1046677"/>
                  <a:gd name="connsiteX64" fmla="*/ 105543 w 1048599"/>
                  <a:gd name="connsiteY64" fmla="*/ 796941 h 1046677"/>
                  <a:gd name="connsiteX65" fmla="*/ 82195 w 1048599"/>
                  <a:gd name="connsiteY65" fmla="*/ 782101 h 1046677"/>
                  <a:gd name="connsiteX66" fmla="*/ 89910 w 1048599"/>
                  <a:gd name="connsiteY66" fmla="*/ 789214 h 1046677"/>
                  <a:gd name="connsiteX67" fmla="*/ 91059 w 1048599"/>
                  <a:gd name="connsiteY67" fmla="*/ 793071 h 1046677"/>
                  <a:gd name="connsiteX68" fmla="*/ 98691 w 1048599"/>
                  <a:gd name="connsiteY68" fmla="*/ 756932 h 1046677"/>
                  <a:gd name="connsiteX69" fmla="*/ 108307 w 1048599"/>
                  <a:gd name="connsiteY69" fmla="*/ 775917 h 1046677"/>
                  <a:gd name="connsiteX70" fmla="*/ 98691 w 1048599"/>
                  <a:gd name="connsiteY70" fmla="*/ 756932 h 1046677"/>
                  <a:gd name="connsiteX71" fmla="*/ 89895 w 1048599"/>
                  <a:gd name="connsiteY71" fmla="*/ 750052 h 1046677"/>
                  <a:gd name="connsiteX72" fmla="*/ 95325 w 1048599"/>
                  <a:gd name="connsiteY72" fmla="*/ 761693 h 1046677"/>
                  <a:gd name="connsiteX73" fmla="*/ 101823 w 1048599"/>
                  <a:gd name="connsiteY73" fmla="*/ 772758 h 1046677"/>
                  <a:gd name="connsiteX74" fmla="*/ 96358 w 1048599"/>
                  <a:gd name="connsiteY74" fmla="*/ 765413 h 1046677"/>
                  <a:gd name="connsiteX75" fmla="*/ 91782 w 1048599"/>
                  <a:gd name="connsiteY75" fmla="*/ 757581 h 1046677"/>
                  <a:gd name="connsiteX76" fmla="*/ 92126 w 1048599"/>
                  <a:gd name="connsiteY76" fmla="*/ 758942 h 1046677"/>
                  <a:gd name="connsiteX77" fmla="*/ 89690 w 1048599"/>
                  <a:gd name="connsiteY77" fmla="*/ 757916 h 1046677"/>
                  <a:gd name="connsiteX78" fmla="*/ 89678 w 1048599"/>
                  <a:gd name="connsiteY78" fmla="*/ 757547 h 1046677"/>
                  <a:gd name="connsiteX79" fmla="*/ 91755 w 1048599"/>
                  <a:gd name="connsiteY79" fmla="*/ 757533 h 1046677"/>
                  <a:gd name="connsiteX80" fmla="*/ 33977 w 1048599"/>
                  <a:gd name="connsiteY80" fmla="*/ 705705 h 1046677"/>
                  <a:gd name="connsiteX81" fmla="*/ 37861 w 1048599"/>
                  <a:gd name="connsiteY81" fmla="*/ 708896 h 1046677"/>
                  <a:gd name="connsiteX82" fmla="*/ 39328 w 1048599"/>
                  <a:gd name="connsiteY82" fmla="*/ 706629 h 1046677"/>
                  <a:gd name="connsiteX83" fmla="*/ 39744 w 1048599"/>
                  <a:gd name="connsiteY83" fmla="*/ 712129 h 1046677"/>
                  <a:gd name="connsiteX84" fmla="*/ 33977 w 1048599"/>
                  <a:gd name="connsiteY84" fmla="*/ 705705 h 1046677"/>
                  <a:gd name="connsiteX85" fmla="*/ 38996 w 1048599"/>
                  <a:gd name="connsiteY85" fmla="*/ 702231 h 1046677"/>
                  <a:gd name="connsiteX86" fmla="*/ 39899 w 1048599"/>
                  <a:gd name="connsiteY86" fmla="*/ 705747 h 1046677"/>
                  <a:gd name="connsiteX87" fmla="*/ 39328 w 1048599"/>
                  <a:gd name="connsiteY87" fmla="*/ 706629 h 1046677"/>
                  <a:gd name="connsiteX88" fmla="*/ 19589 w 1048599"/>
                  <a:gd name="connsiteY88" fmla="*/ 656107 h 1046677"/>
                  <a:gd name="connsiteX89" fmla="*/ 25484 w 1048599"/>
                  <a:gd name="connsiteY89" fmla="*/ 662824 h 1046677"/>
                  <a:gd name="connsiteX90" fmla="*/ 19589 w 1048599"/>
                  <a:gd name="connsiteY90" fmla="*/ 656107 h 1046677"/>
                  <a:gd name="connsiteX91" fmla="*/ 19122 w 1048599"/>
                  <a:gd name="connsiteY91" fmla="*/ 632429 h 1046677"/>
                  <a:gd name="connsiteX92" fmla="*/ 21243 w 1048599"/>
                  <a:gd name="connsiteY92" fmla="*/ 642523 h 1046677"/>
                  <a:gd name="connsiteX93" fmla="*/ 18535 w 1048599"/>
                  <a:gd name="connsiteY93" fmla="*/ 640951 h 1046677"/>
                  <a:gd name="connsiteX94" fmla="*/ 14635 w 1048599"/>
                  <a:gd name="connsiteY94" fmla="*/ 592926 h 1046677"/>
                  <a:gd name="connsiteX95" fmla="*/ 30488 w 1048599"/>
                  <a:gd name="connsiteY95" fmla="*/ 630568 h 1046677"/>
                  <a:gd name="connsiteX96" fmla="*/ 12405 w 1048599"/>
                  <a:gd name="connsiteY96" fmla="*/ 609395 h 1046677"/>
                  <a:gd name="connsiteX97" fmla="*/ 12156 w 1048599"/>
                  <a:gd name="connsiteY97" fmla="*/ 596569 h 1046677"/>
                  <a:gd name="connsiteX98" fmla="*/ 11410 w 1048599"/>
                  <a:gd name="connsiteY98" fmla="*/ 593977 h 1046677"/>
                  <a:gd name="connsiteX99" fmla="*/ 12859 w 1048599"/>
                  <a:gd name="connsiteY99" fmla="*/ 597078 h 1046677"/>
                  <a:gd name="connsiteX100" fmla="*/ 14635 w 1048599"/>
                  <a:gd name="connsiteY100" fmla="*/ 592926 h 1046677"/>
                  <a:gd name="connsiteX101" fmla="*/ 1042973 w 1048599"/>
                  <a:gd name="connsiteY101" fmla="*/ 589694 h 1046677"/>
                  <a:gd name="connsiteX102" fmla="*/ 1044045 w 1048599"/>
                  <a:gd name="connsiteY102" fmla="*/ 593405 h 1046677"/>
                  <a:gd name="connsiteX103" fmla="*/ 1038546 w 1048599"/>
                  <a:gd name="connsiteY103" fmla="*/ 595102 h 1046677"/>
                  <a:gd name="connsiteX104" fmla="*/ 1042973 w 1048599"/>
                  <a:gd name="connsiteY104" fmla="*/ 589694 h 1046677"/>
                  <a:gd name="connsiteX105" fmla="*/ 7741 w 1048599"/>
                  <a:gd name="connsiteY105" fmla="*/ 581230 h 1046677"/>
                  <a:gd name="connsiteX106" fmla="*/ 11410 w 1048599"/>
                  <a:gd name="connsiteY106" fmla="*/ 593977 h 1046677"/>
                  <a:gd name="connsiteX107" fmla="*/ 11131 w 1048599"/>
                  <a:gd name="connsiteY107" fmla="*/ 593382 h 1046677"/>
                  <a:gd name="connsiteX108" fmla="*/ 7741 w 1048599"/>
                  <a:gd name="connsiteY108" fmla="*/ 581230 h 1046677"/>
                  <a:gd name="connsiteX109" fmla="*/ 18671 w 1048599"/>
                  <a:gd name="connsiteY109" fmla="*/ 575514 h 1046677"/>
                  <a:gd name="connsiteX110" fmla="*/ 19286 w 1048599"/>
                  <a:gd name="connsiteY110" fmla="*/ 589492 h 1046677"/>
                  <a:gd name="connsiteX111" fmla="*/ 18671 w 1048599"/>
                  <a:gd name="connsiteY111" fmla="*/ 575514 h 1046677"/>
                  <a:gd name="connsiteX112" fmla="*/ 7261 w 1048599"/>
                  <a:gd name="connsiteY112" fmla="*/ 534079 h 1046677"/>
                  <a:gd name="connsiteX113" fmla="*/ 9178 w 1048599"/>
                  <a:gd name="connsiteY113" fmla="*/ 536692 h 1046677"/>
                  <a:gd name="connsiteX114" fmla="*/ 3803 w 1048599"/>
                  <a:gd name="connsiteY114" fmla="*/ 546815 h 1046677"/>
                  <a:gd name="connsiteX115" fmla="*/ 0 w 1048599"/>
                  <a:gd name="connsiteY115" fmla="*/ 538553 h 1046677"/>
                  <a:gd name="connsiteX116" fmla="*/ 7261 w 1048599"/>
                  <a:gd name="connsiteY116" fmla="*/ 534079 h 1046677"/>
                  <a:gd name="connsiteX117" fmla="*/ 561 w 1048599"/>
                  <a:gd name="connsiteY117" fmla="*/ 522509 h 1046677"/>
                  <a:gd name="connsiteX118" fmla="*/ 2640 w 1048599"/>
                  <a:gd name="connsiteY118" fmla="*/ 523096 h 1046677"/>
                  <a:gd name="connsiteX119" fmla="*/ 1573 w 1048599"/>
                  <a:gd name="connsiteY119" fmla="*/ 526530 h 1046677"/>
                  <a:gd name="connsiteX120" fmla="*/ 561 w 1048599"/>
                  <a:gd name="connsiteY120" fmla="*/ 522509 h 1046677"/>
                  <a:gd name="connsiteX121" fmla="*/ 1036521 w 1048599"/>
                  <a:gd name="connsiteY121" fmla="*/ 514191 h 1046677"/>
                  <a:gd name="connsiteX122" fmla="*/ 1035879 w 1048599"/>
                  <a:gd name="connsiteY122" fmla="*/ 521468 h 1046677"/>
                  <a:gd name="connsiteX123" fmla="*/ 10984 w 1048599"/>
                  <a:gd name="connsiteY123" fmla="*/ 479503 h 1046677"/>
                  <a:gd name="connsiteX124" fmla="*/ 5827 w 1048599"/>
                  <a:gd name="connsiteY124" fmla="*/ 485097 h 1046677"/>
                  <a:gd name="connsiteX125" fmla="*/ 9013 w 1048599"/>
                  <a:gd name="connsiteY125" fmla="*/ 480365 h 1046677"/>
                  <a:gd name="connsiteX126" fmla="*/ 1032295 w 1048599"/>
                  <a:gd name="connsiteY126" fmla="*/ 474674 h 1046677"/>
                  <a:gd name="connsiteX127" fmla="*/ 1037766 w 1048599"/>
                  <a:gd name="connsiteY127" fmla="*/ 483948 h 1046677"/>
                  <a:gd name="connsiteX128" fmla="*/ 1034496 w 1048599"/>
                  <a:gd name="connsiteY128" fmla="*/ 482799 h 1046677"/>
                  <a:gd name="connsiteX129" fmla="*/ 1029012 w 1048599"/>
                  <a:gd name="connsiteY129" fmla="*/ 473688 h 1046677"/>
                  <a:gd name="connsiteX130" fmla="*/ 1033020 w 1048599"/>
                  <a:gd name="connsiteY130" fmla="*/ 488434 h 1046677"/>
                  <a:gd name="connsiteX131" fmla="*/ 1031911 w 1048599"/>
                  <a:gd name="connsiteY131" fmla="*/ 489897 h 1046677"/>
                  <a:gd name="connsiteX132" fmla="*/ 1037000 w 1048599"/>
                  <a:gd name="connsiteY132" fmla="*/ 465865 h 1046677"/>
                  <a:gd name="connsiteX133" fmla="*/ 1043443 w 1048599"/>
                  <a:gd name="connsiteY133" fmla="*/ 496916 h 1046677"/>
                  <a:gd name="connsiteX134" fmla="*/ 1037000 w 1048599"/>
                  <a:gd name="connsiteY134" fmla="*/ 465865 h 1046677"/>
                  <a:gd name="connsiteX135" fmla="*/ 8399 w 1048599"/>
                  <a:gd name="connsiteY135" fmla="*/ 459614 h 1046677"/>
                  <a:gd name="connsiteX136" fmla="*/ 10684 w 1048599"/>
                  <a:gd name="connsiteY136" fmla="*/ 469817 h 1046677"/>
                  <a:gd name="connsiteX137" fmla="*/ 8399 w 1048599"/>
                  <a:gd name="connsiteY137" fmla="*/ 459614 h 1046677"/>
                  <a:gd name="connsiteX138" fmla="*/ 1033594 w 1048599"/>
                  <a:gd name="connsiteY138" fmla="*/ 428221 h 1046677"/>
                  <a:gd name="connsiteX139" fmla="*/ 1040954 w 1048599"/>
                  <a:gd name="connsiteY139" fmla="*/ 435498 h 1046677"/>
                  <a:gd name="connsiteX140" fmla="*/ 1038409 w 1048599"/>
                  <a:gd name="connsiteY140" fmla="*/ 461461 h 1046677"/>
                  <a:gd name="connsiteX141" fmla="*/ 1027480 w 1048599"/>
                  <a:gd name="connsiteY141" fmla="*/ 440655 h 1046677"/>
                  <a:gd name="connsiteX142" fmla="*/ 1036166 w 1048599"/>
                  <a:gd name="connsiteY142" fmla="*/ 439150 h 1046677"/>
                  <a:gd name="connsiteX143" fmla="*/ 1008863 w 1048599"/>
                  <a:gd name="connsiteY143" fmla="*/ 395885 h 1046677"/>
                  <a:gd name="connsiteX144" fmla="*/ 1020133 w 1048599"/>
                  <a:gd name="connsiteY144" fmla="*/ 429425 h 1046677"/>
                  <a:gd name="connsiteX145" fmla="*/ 1005525 w 1048599"/>
                  <a:gd name="connsiteY145" fmla="*/ 414666 h 1046677"/>
                  <a:gd name="connsiteX146" fmla="*/ 1006100 w 1048599"/>
                  <a:gd name="connsiteY146" fmla="*/ 406308 h 1046677"/>
                  <a:gd name="connsiteX147" fmla="*/ 1007959 w 1048599"/>
                  <a:gd name="connsiteY147" fmla="*/ 409988 h 1046677"/>
                  <a:gd name="connsiteX148" fmla="*/ 39497 w 1048599"/>
                  <a:gd name="connsiteY148" fmla="*/ 394598 h 1046677"/>
                  <a:gd name="connsiteX149" fmla="*/ 35852 w 1048599"/>
                  <a:gd name="connsiteY149" fmla="*/ 395680 h 1046677"/>
                  <a:gd name="connsiteX150" fmla="*/ 34250 w 1048599"/>
                  <a:gd name="connsiteY150" fmla="*/ 409482 h 1046677"/>
                  <a:gd name="connsiteX151" fmla="*/ 33759 w 1048599"/>
                  <a:gd name="connsiteY151" fmla="*/ 410152 h 1046677"/>
                  <a:gd name="connsiteX152" fmla="*/ 40229 w 1048599"/>
                  <a:gd name="connsiteY152" fmla="*/ 402042 h 1046677"/>
                  <a:gd name="connsiteX153" fmla="*/ 39497 w 1048599"/>
                  <a:gd name="connsiteY153" fmla="*/ 394598 h 1046677"/>
                  <a:gd name="connsiteX154" fmla="*/ 1034114 w 1048599"/>
                  <a:gd name="connsiteY154" fmla="*/ 386831 h 1046677"/>
                  <a:gd name="connsiteX155" fmla="*/ 1037219 w 1048599"/>
                  <a:gd name="connsiteY155" fmla="*/ 388198 h 1046677"/>
                  <a:gd name="connsiteX156" fmla="*/ 1034728 w 1048599"/>
                  <a:gd name="connsiteY156" fmla="*/ 396242 h 1046677"/>
                  <a:gd name="connsiteX157" fmla="*/ 965079 w 1048599"/>
                  <a:gd name="connsiteY157" fmla="*/ 300874 h 1046677"/>
                  <a:gd name="connsiteX158" fmla="*/ 972779 w 1048599"/>
                  <a:gd name="connsiteY158" fmla="*/ 314169 h 1046677"/>
                  <a:gd name="connsiteX159" fmla="*/ 967240 w 1048599"/>
                  <a:gd name="connsiteY159" fmla="*/ 309463 h 1046677"/>
                  <a:gd name="connsiteX160" fmla="*/ 965079 w 1048599"/>
                  <a:gd name="connsiteY160" fmla="*/ 300874 h 1046677"/>
                  <a:gd name="connsiteX161" fmla="*/ 922729 w 1048599"/>
                  <a:gd name="connsiteY161" fmla="*/ 242179 h 1046677"/>
                  <a:gd name="connsiteX162" fmla="*/ 932207 w 1048599"/>
                  <a:gd name="connsiteY162" fmla="*/ 258073 h 1046677"/>
                  <a:gd name="connsiteX163" fmla="*/ 922729 w 1048599"/>
                  <a:gd name="connsiteY163" fmla="*/ 242179 h 1046677"/>
                  <a:gd name="connsiteX164" fmla="*/ 978647 w 1048599"/>
                  <a:gd name="connsiteY164" fmla="*/ 235434 h 1046677"/>
                  <a:gd name="connsiteX165" fmla="*/ 983844 w 1048599"/>
                  <a:gd name="connsiteY165" fmla="*/ 248483 h 1046677"/>
                  <a:gd name="connsiteX166" fmla="*/ 910815 w 1048599"/>
                  <a:gd name="connsiteY166" fmla="*/ 227270 h 1046677"/>
                  <a:gd name="connsiteX167" fmla="*/ 920349 w 1048599"/>
                  <a:gd name="connsiteY167" fmla="*/ 230717 h 1046677"/>
                  <a:gd name="connsiteX168" fmla="*/ 914863 w 1048599"/>
                  <a:gd name="connsiteY168" fmla="*/ 230744 h 1046677"/>
                  <a:gd name="connsiteX169" fmla="*/ 918092 w 1048599"/>
                  <a:gd name="connsiteY169" fmla="*/ 244819 h 1046677"/>
                  <a:gd name="connsiteX170" fmla="*/ 910815 w 1048599"/>
                  <a:gd name="connsiteY170" fmla="*/ 227270 h 1046677"/>
                  <a:gd name="connsiteX171" fmla="*/ 895865 w 1048599"/>
                  <a:gd name="connsiteY171" fmla="*/ 197204 h 1046677"/>
                  <a:gd name="connsiteX172" fmla="*/ 900460 w 1048599"/>
                  <a:gd name="connsiteY172" fmla="*/ 206560 h 1046677"/>
                  <a:gd name="connsiteX173" fmla="*/ 894867 w 1048599"/>
                  <a:gd name="connsiteY173" fmla="*/ 199994 h 1046677"/>
                  <a:gd name="connsiteX174" fmla="*/ 890462 w 1048599"/>
                  <a:gd name="connsiteY174" fmla="*/ 200405 h 1046677"/>
                  <a:gd name="connsiteX175" fmla="*/ 945476 w 1048599"/>
                  <a:gd name="connsiteY175" fmla="*/ 193100 h 1046677"/>
                  <a:gd name="connsiteX176" fmla="*/ 957568 w 1048599"/>
                  <a:gd name="connsiteY176" fmla="*/ 204809 h 1046677"/>
                  <a:gd name="connsiteX177" fmla="*/ 945476 w 1048599"/>
                  <a:gd name="connsiteY177" fmla="*/ 193100 h 1046677"/>
                  <a:gd name="connsiteX178" fmla="*/ 929554 w 1048599"/>
                  <a:gd name="connsiteY178" fmla="*/ 192335 h 1046677"/>
                  <a:gd name="connsiteX179" fmla="*/ 929609 w 1048599"/>
                  <a:gd name="connsiteY179" fmla="*/ 192389 h 1046677"/>
                  <a:gd name="connsiteX180" fmla="*/ 931893 w 1048599"/>
                  <a:gd name="connsiteY180" fmla="*/ 192731 h 1046677"/>
                  <a:gd name="connsiteX181" fmla="*/ 859384 w 1048599"/>
                  <a:gd name="connsiteY181" fmla="*/ 173745 h 1046677"/>
                  <a:gd name="connsiteX182" fmla="*/ 869943 w 1048599"/>
                  <a:gd name="connsiteY182" fmla="*/ 179764 h 1046677"/>
                  <a:gd name="connsiteX183" fmla="*/ 861531 w 1048599"/>
                  <a:gd name="connsiteY183" fmla="*/ 184797 h 1046677"/>
                  <a:gd name="connsiteX184" fmla="*/ 842573 w 1048599"/>
                  <a:gd name="connsiteY184" fmla="*/ 160026 h 1046677"/>
                  <a:gd name="connsiteX185" fmla="*/ 861750 w 1048599"/>
                  <a:gd name="connsiteY185" fmla="*/ 165156 h 1046677"/>
                  <a:gd name="connsiteX186" fmla="*/ 861941 w 1048599"/>
                  <a:gd name="connsiteY186" fmla="*/ 166934 h 1046677"/>
                  <a:gd name="connsiteX187" fmla="*/ 842573 w 1048599"/>
                  <a:gd name="connsiteY187" fmla="*/ 160026 h 1046677"/>
                  <a:gd name="connsiteX188" fmla="*/ 901308 w 1048599"/>
                  <a:gd name="connsiteY188" fmla="*/ 153371 h 1046677"/>
                  <a:gd name="connsiteX189" fmla="*/ 911678 w 1048599"/>
                  <a:gd name="connsiteY189" fmla="*/ 155182 h 1046677"/>
                  <a:gd name="connsiteX190" fmla="*/ 918681 w 1048599"/>
                  <a:gd name="connsiteY190" fmla="*/ 176357 h 1046677"/>
                  <a:gd name="connsiteX191" fmla="*/ 902294 w 1048599"/>
                  <a:gd name="connsiteY191" fmla="*/ 164456 h 1046677"/>
                  <a:gd name="connsiteX192" fmla="*/ 909133 w 1048599"/>
                  <a:gd name="connsiteY192" fmla="*/ 166727 h 1046677"/>
                  <a:gd name="connsiteX193" fmla="*/ 898559 w 1048599"/>
                  <a:gd name="connsiteY193" fmla="*/ 159203 h 1046677"/>
                  <a:gd name="connsiteX194" fmla="*/ 901308 w 1048599"/>
                  <a:gd name="connsiteY194" fmla="*/ 153371 h 1046677"/>
                  <a:gd name="connsiteX195" fmla="*/ 876331 w 1048599"/>
                  <a:gd name="connsiteY195" fmla="*/ 125172 h 1046677"/>
                  <a:gd name="connsiteX196" fmla="*/ 904605 w 1048599"/>
                  <a:gd name="connsiteY196" fmla="*/ 143693 h 1046677"/>
                  <a:gd name="connsiteX197" fmla="*/ 878233 w 1048599"/>
                  <a:gd name="connsiteY197" fmla="*/ 129644 h 1046677"/>
                  <a:gd name="connsiteX198" fmla="*/ 797858 w 1048599"/>
                  <a:gd name="connsiteY198" fmla="*/ 118552 h 1046677"/>
                  <a:gd name="connsiteX199" fmla="*/ 798965 w 1048599"/>
                  <a:gd name="connsiteY199" fmla="*/ 120372 h 1046677"/>
                  <a:gd name="connsiteX200" fmla="*/ 797858 w 1048599"/>
                  <a:gd name="connsiteY200" fmla="*/ 118552 h 1046677"/>
                  <a:gd name="connsiteX201" fmla="*/ 339447 w 1048599"/>
                  <a:gd name="connsiteY201" fmla="*/ 107280 h 1046677"/>
                  <a:gd name="connsiteX202" fmla="*/ 334537 w 1048599"/>
                  <a:gd name="connsiteY202" fmla="*/ 113395 h 1046677"/>
                  <a:gd name="connsiteX203" fmla="*/ 339447 w 1048599"/>
                  <a:gd name="connsiteY203" fmla="*/ 107280 h 1046677"/>
                  <a:gd name="connsiteX204" fmla="*/ 396642 w 1048599"/>
                  <a:gd name="connsiteY204" fmla="*/ 89480 h 1046677"/>
                  <a:gd name="connsiteX205" fmla="*/ 395482 w 1048599"/>
                  <a:gd name="connsiteY205" fmla="*/ 91519 h 1046677"/>
                  <a:gd name="connsiteX206" fmla="*/ 390893 w 1048599"/>
                  <a:gd name="connsiteY206" fmla="*/ 92863 h 1046677"/>
                  <a:gd name="connsiteX207" fmla="*/ 398425 w 1048599"/>
                  <a:gd name="connsiteY207" fmla="*/ 88430 h 1046677"/>
                  <a:gd name="connsiteX208" fmla="*/ 396642 w 1048599"/>
                  <a:gd name="connsiteY208" fmla="*/ 89480 h 1046677"/>
                  <a:gd name="connsiteX209" fmla="*/ 396912 w 1048599"/>
                  <a:gd name="connsiteY209" fmla="*/ 89006 h 1046677"/>
                  <a:gd name="connsiteX210" fmla="*/ 410905 w 1048599"/>
                  <a:gd name="connsiteY210" fmla="*/ 81086 h 1046677"/>
                  <a:gd name="connsiteX211" fmla="*/ 405319 w 1048599"/>
                  <a:gd name="connsiteY211" fmla="*/ 85810 h 1046677"/>
                  <a:gd name="connsiteX212" fmla="*/ 398425 w 1048599"/>
                  <a:gd name="connsiteY212" fmla="*/ 88430 h 1046677"/>
                  <a:gd name="connsiteX213" fmla="*/ 392178 w 1048599"/>
                  <a:gd name="connsiteY213" fmla="*/ 80197 h 1046677"/>
                  <a:gd name="connsiteX214" fmla="*/ 388375 w 1048599"/>
                  <a:gd name="connsiteY214" fmla="*/ 82057 h 1046677"/>
                  <a:gd name="connsiteX215" fmla="*/ 385216 w 1048599"/>
                  <a:gd name="connsiteY215" fmla="*/ 81346 h 1046677"/>
                  <a:gd name="connsiteX216" fmla="*/ 392178 w 1048599"/>
                  <a:gd name="connsiteY216" fmla="*/ 80197 h 1046677"/>
                  <a:gd name="connsiteX217" fmla="*/ 683627 w 1048599"/>
                  <a:gd name="connsiteY217" fmla="*/ 77009 h 1046677"/>
                  <a:gd name="connsiteX218" fmla="*/ 711572 w 1048599"/>
                  <a:gd name="connsiteY218" fmla="*/ 83437 h 1046677"/>
                  <a:gd name="connsiteX219" fmla="*/ 683627 w 1048599"/>
                  <a:gd name="connsiteY219" fmla="*/ 77009 h 1046677"/>
                  <a:gd name="connsiteX220" fmla="*/ 676580 w 1048599"/>
                  <a:gd name="connsiteY220" fmla="*/ 58601 h 1046677"/>
                  <a:gd name="connsiteX221" fmla="*/ 668007 w 1048599"/>
                  <a:gd name="connsiteY221" fmla="*/ 58695 h 1046677"/>
                  <a:gd name="connsiteX222" fmla="*/ 677390 w 1048599"/>
                  <a:gd name="connsiteY222" fmla="*/ 66355 h 1046677"/>
                  <a:gd name="connsiteX223" fmla="*/ 675776 w 1048599"/>
                  <a:gd name="connsiteY223" fmla="*/ 61649 h 1046677"/>
                  <a:gd name="connsiteX224" fmla="*/ 706389 w 1048599"/>
                  <a:gd name="connsiteY224" fmla="*/ 74274 h 1046677"/>
                  <a:gd name="connsiteX225" fmla="*/ 697387 w 1048599"/>
                  <a:gd name="connsiteY225" fmla="*/ 68475 h 1046677"/>
                  <a:gd name="connsiteX226" fmla="*/ 687430 w 1048599"/>
                  <a:gd name="connsiteY226" fmla="*/ 63482 h 1046677"/>
                  <a:gd name="connsiteX227" fmla="*/ 676580 w 1048599"/>
                  <a:gd name="connsiteY227" fmla="*/ 58601 h 1046677"/>
                  <a:gd name="connsiteX228" fmla="*/ 747588 w 1048599"/>
                  <a:gd name="connsiteY228" fmla="*/ 49448 h 1046677"/>
                  <a:gd name="connsiteX229" fmla="*/ 762074 w 1048599"/>
                  <a:gd name="connsiteY229" fmla="*/ 57832 h 1046677"/>
                  <a:gd name="connsiteX230" fmla="*/ 747588 w 1048599"/>
                  <a:gd name="connsiteY230" fmla="*/ 49448 h 1046677"/>
                  <a:gd name="connsiteX231" fmla="*/ 683616 w 1048599"/>
                  <a:gd name="connsiteY231" fmla="*/ 20674 h 1046677"/>
                  <a:gd name="connsiteX232" fmla="*/ 689264 w 1048599"/>
                  <a:gd name="connsiteY232" fmla="*/ 26194 h 1046677"/>
                  <a:gd name="connsiteX233" fmla="*/ 685939 w 1048599"/>
                  <a:gd name="connsiteY233" fmla="*/ 22255 h 1046677"/>
                  <a:gd name="connsiteX234" fmla="*/ 683616 w 1048599"/>
                  <a:gd name="connsiteY234" fmla="*/ 20674 h 1046677"/>
                  <a:gd name="connsiteX235" fmla="*/ 481800 w 1048599"/>
                  <a:gd name="connsiteY235" fmla="*/ 0 h 1046677"/>
                  <a:gd name="connsiteX236" fmla="*/ 542300 w 1048599"/>
                  <a:gd name="connsiteY236" fmla="*/ 3748 h 1046677"/>
                  <a:gd name="connsiteX237" fmla="*/ 572242 w 1048599"/>
                  <a:gd name="connsiteY237" fmla="*/ 6908 h 1046677"/>
                  <a:gd name="connsiteX238" fmla="*/ 601278 w 1048599"/>
                  <a:gd name="connsiteY238" fmla="*/ 11238 h 1046677"/>
                  <a:gd name="connsiteX239" fmla="*/ 591667 w 1048599"/>
                  <a:gd name="connsiteY239" fmla="*/ 12201 h 1046677"/>
                  <a:gd name="connsiteX240" fmla="*/ 603608 w 1048599"/>
                  <a:gd name="connsiteY240" fmla="*/ 11585 h 1046677"/>
                  <a:gd name="connsiteX241" fmla="*/ 601278 w 1048599"/>
                  <a:gd name="connsiteY241" fmla="*/ 11238 h 1046677"/>
                  <a:gd name="connsiteX242" fmla="*/ 613494 w 1048599"/>
                  <a:gd name="connsiteY242" fmla="*/ 10013 h 1046677"/>
                  <a:gd name="connsiteX243" fmla="*/ 634029 w 1048599"/>
                  <a:gd name="connsiteY243" fmla="*/ 9834 h 1046677"/>
                  <a:gd name="connsiteX244" fmla="*/ 631977 w 1048599"/>
                  <a:gd name="connsiteY244" fmla="*/ 16674 h 1046677"/>
                  <a:gd name="connsiteX245" fmla="*/ 654096 w 1048599"/>
                  <a:gd name="connsiteY245" fmla="*/ 15033 h 1046677"/>
                  <a:gd name="connsiteX246" fmla="*/ 677801 w 1048599"/>
                  <a:gd name="connsiteY246" fmla="*/ 14800 h 1046677"/>
                  <a:gd name="connsiteX247" fmla="*/ 674491 w 1048599"/>
                  <a:gd name="connsiteY247" fmla="*/ 20354 h 1046677"/>
                  <a:gd name="connsiteX248" fmla="*/ 685419 w 1048599"/>
                  <a:gd name="connsiteY248" fmla="*/ 22186 h 1046677"/>
                  <a:gd name="connsiteX249" fmla="*/ 686760 w 1048599"/>
                  <a:gd name="connsiteY249" fmla="*/ 28479 h 1046677"/>
                  <a:gd name="connsiteX250" fmla="*/ 680235 w 1048599"/>
                  <a:gd name="connsiteY250" fmla="*/ 26030 h 1046677"/>
                  <a:gd name="connsiteX251" fmla="*/ 694010 w 1048599"/>
                  <a:gd name="connsiteY251" fmla="*/ 36221 h 1046677"/>
                  <a:gd name="connsiteX252" fmla="*/ 699330 w 1048599"/>
                  <a:gd name="connsiteY252" fmla="*/ 33458 h 1046677"/>
                  <a:gd name="connsiteX253" fmla="*/ 698783 w 1048599"/>
                  <a:gd name="connsiteY253" fmla="*/ 39545 h 1046677"/>
                  <a:gd name="connsiteX254" fmla="*/ 712776 w 1048599"/>
                  <a:gd name="connsiteY254" fmla="*/ 39367 h 1046677"/>
                  <a:gd name="connsiteX255" fmla="*/ 707441 w 1048599"/>
                  <a:gd name="connsiteY255" fmla="*/ 30571 h 1046677"/>
                  <a:gd name="connsiteX256" fmla="*/ 734607 w 1048599"/>
                  <a:gd name="connsiteY256" fmla="*/ 49872 h 1046677"/>
                  <a:gd name="connsiteX257" fmla="*/ 741789 w 1048599"/>
                  <a:gd name="connsiteY257" fmla="*/ 49120 h 1046677"/>
                  <a:gd name="connsiteX258" fmla="*/ 742624 w 1048599"/>
                  <a:gd name="connsiteY258" fmla="*/ 50830 h 1046677"/>
                  <a:gd name="connsiteX259" fmla="*/ 745030 w 1048599"/>
                  <a:gd name="connsiteY259" fmla="*/ 48518 h 1046677"/>
                  <a:gd name="connsiteX260" fmla="*/ 743745 w 1048599"/>
                  <a:gd name="connsiteY260" fmla="*/ 48040 h 1046677"/>
                  <a:gd name="connsiteX261" fmla="*/ 850560 w 1048599"/>
                  <a:gd name="connsiteY261" fmla="*/ 99320 h 1046677"/>
                  <a:gd name="connsiteX262" fmla="*/ 862010 w 1048599"/>
                  <a:gd name="connsiteY262" fmla="*/ 109524 h 1046677"/>
                  <a:gd name="connsiteX263" fmla="*/ 869834 w 1048599"/>
                  <a:gd name="connsiteY263" fmla="*/ 116527 h 1046677"/>
                  <a:gd name="connsiteX264" fmla="*/ 873198 w 1048599"/>
                  <a:gd name="connsiteY264" fmla="*/ 119919 h 1046677"/>
                  <a:gd name="connsiteX265" fmla="*/ 832532 w 1048599"/>
                  <a:gd name="connsiteY265" fmla="*/ 97227 h 1046677"/>
                  <a:gd name="connsiteX266" fmla="*/ 838059 w 1048599"/>
                  <a:gd name="connsiteY266" fmla="*/ 100606 h 1046677"/>
                  <a:gd name="connsiteX267" fmla="*/ 825406 w 1048599"/>
                  <a:gd name="connsiteY267" fmla="*/ 96310 h 1046677"/>
                  <a:gd name="connsiteX268" fmla="*/ 830959 w 1048599"/>
                  <a:gd name="connsiteY268" fmla="*/ 104477 h 1046677"/>
                  <a:gd name="connsiteX269" fmla="*/ 849753 w 1048599"/>
                  <a:gd name="connsiteY269" fmla="*/ 114818 h 1046677"/>
                  <a:gd name="connsiteX270" fmla="*/ 840151 w 1048599"/>
                  <a:gd name="connsiteY270" fmla="*/ 118265 h 1046677"/>
                  <a:gd name="connsiteX271" fmla="*/ 858193 w 1048599"/>
                  <a:gd name="connsiteY271" fmla="*/ 124556 h 1046677"/>
                  <a:gd name="connsiteX272" fmla="*/ 847784 w 1048599"/>
                  <a:gd name="connsiteY272" fmla="*/ 116267 h 1046677"/>
                  <a:gd name="connsiteX273" fmla="*/ 869643 w 1048599"/>
                  <a:gd name="connsiteY273" fmla="*/ 125391 h 1046677"/>
                  <a:gd name="connsiteX274" fmla="*/ 872597 w 1048599"/>
                  <a:gd name="connsiteY274" fmla="*/ 130288 h 1046677"/>
                  <a:gd name="connsiteX275" fmla="*/ 875305 w 1048599"/>
                  <a:gd name="connsiteY275" fmla="*/ 138878 h 1046677"/>
                  <a:gd name="connsiteX276" fmla="*/ 878999 w 1048599"/>
                  <a:gd name="connsiteY276" fmla="*/ 141778 h 1046677"/>
                  <a:gd name="connsiteX277" fmla="*/ 896015 w 1048599"/>
                  <a:gd name="connsiteY277" fmla="*/ 148509 h 1046677"/>
                  <a:gd name="connsiteX278" fmla="*/ 887998 w 1048599"/>
                  <a:gd name="connsiteY278" fmla="*/ 148754 h 1046677"/>
                  <a:gd name="connsiteX279" fmla="*/ 918188 w 1048599"/>
                  <a:gd name="connsiteY279" fmla="*/ 191842 h 1046677"/>
                  <a:gd name="connsiteX280" fmla="*/ 915930 w 1048599"/>
                  <a:gd name="connsiteY280" fmla="*/ 177042 h 1046677"/>
                  <a:gd name="connsiteX281" fmla="*/ 920745 w 1048599"/>
                  <a:gd name="connsiteY281" fmla="*/ 181268 h 1046677"/>
                  <a:gd name="connsiteX282" fmla="*/ 928187 w 1048599"/>
                  <a:gd name="connsiteY282" fmla="*/ 184962 h 1046677"/>
                  <a:gd name="connsiteX283" fmla="*/ 922647 w 1048599"/>
                  <a:gd name="connsiteY283" fmla="*/ 183361 h 1046677"/>
                  <a:gd name="connsiteX284" fmla="*/ 933466 w 1048599"/>
                  <a:gd name="connsiteY284" fmla="*/ 192758 h 1046677"/>
                  <a:gd name="connsiteX285" fmla="*/ 939663 w 1048599"/>
                  <a:gd name="connsiteY285" fmla="*/ 201404 h 1046677"/>
                  <a:gd name="connsiteX286" fmla="*/ 933931 w 1048599"/>
                  <a:gd name="connsiteY286" fmla="*/ 198299 h 1046677"/>
                  <a:gd name="connsiteX287" fmla="*/ 942413 w 1048599"/>
                  <a:gd name="connsiteY287" fmla="*/ 209678 h 1046677"/>
                  <a:gd name="connsiteX288" fmla="*/ 943151 w 1048599"/>
                  <a:gd name="connsiteY288" fmla="*/ 223686 h 1046677"/>
                  <a:gd name="connsiteX289" fmla="*/ 948020 w 1048599"/>
                  <a:gd name="connsiteY289" fmla="*/ 216587 h 1046677"/>
                  <a:gd name="connsiteX290" fmla="*/ 958800 w 1048599"/>
                  <a:gd name="connsiteY290" fmla="*/ 237132 h 1046677"/>
                  <a:gd name="connsiteX291" fmla="*/ 958800 w 1048599"/>
                  <a:gd name="connsiteY291" fmla="*/ 237135 h 1046677"/>
                  <a:gd name="connsiteX292" fmla="*/ 959524 w 1048599"/>
                  <a:gd name="connsiteY292" fmla="*/ 234519 h 1046677"/>
                  <a:gd name="connsiteX293" fmla="*/ 969291 w 1048599"/>
                  <a:gd name="connsiteY293" fmla="*/ 246762 h 1046677"/>
                  <a:gd name="connsiteX294" fmla="*/ 969564 w 1048599"/>
                  <a:gd name="connsiteY294" fmla="*/ 244888 h 1046677"/>
                  <a:gd name="connsiteX295" fmla="*/ 975542 w 1048599"/>
                  <a:gd name="connsiteY295" fmla="*/ 258101 h 1046677"/>
                  <a:gd name="connsiteX296" fmla="*/ 963669 w 1048599"/>
                  <a:gd name="connsiteY296" fmla="*/ 246926 h 1046677"/>
                  <a:gd name="connsiteX297" fmla="*/ 958837 w 1048599"/>
                  <a:gd name="connsiteY297" fmla="*/ 237287 h 1046677"/>
                  <a:gd name="connsiteX298" fmla="*/ 961528 w 1048599"/>
                  <a:gd name="connsiteY298" fmla="*/ 248598 h 1046677"/>
                  <a:gd name="connsiteX299" fmla="*/ 978359 w 1048599"/>
                  <a:gd name="connsiteY299" fmla="*/ 277360 h 1046677"/>
                  <a:gd name="connsiteX300" fmla="*/ 970248 w 1048599"/>
                  <a:gd name="connsiteY300" fmla="*/ 263476 h 1046677"/>
                  <a:gd name="connsiteX301" fmla="*/ 951960 w 1048599"/>
                  <a:gd name="connsiteY301" fmla="*/ 265050 h 1046677"/>
                  <a:gd name="connsiteX302" fmla="*/ 966460 w 1048599"/>
                  <a:gd name="connsiteY302" fmla="*/ 279276 h 1046677"/>
                  <a:gd name="connsiteX303" fmla="*/ 988249 w 1048599"/>
                  <a:gd name="connsiteY303" fmla="*/ 284666 h 1046677"/>
                  <a:gd name="connsiteX304" fmla="*/ 997892 w 1048599"/>
                  <a:gd name="connsiteY304" fmla="*/ 306673 h 1046677"/>
                  <a:gd name="connsiteX305" fmla="*/ 993010 w 1048599"/>
                  <a:gd name="connsiteY305" fmla="*/ 312036 h 1046677"/>
                  <a:gd name="connsiteX306" fmla="*/ 1002215 w 1048599"/>
                  <a:gd name="connsiteY306" fmla="*/ 321679 h 1046677"/>
                  <a:gd name="connsiteX307" fmla="*/ 997538 w 1048599"/>
                  <a:gd name="connsiteY307" fmla="*/ 321446 h 1046677"/>
                  <a:gd name="connsiteX308" fmla="*/ 1008412 w 1048599"/>
                  <a:gd name="connsiteY308" fmla="*/ 335057 h 1046677"/>
                  <a:gd name="connsiteX309" fmla="*/ 1007974 w 1048599"/>
                  <a:gd name="connsiteY309" fmla="*/ 332991 h 1046677"/>
                  <a:gd name="connsiteX310" fmla="*/ 1009766 w 1048599"/>
                  <a:gd name="connsiteY310" fmla="*/ 348051 h 1046677"/>
                  <a:gd name="connsiteX311" fmla="*/ 1016960 w 1048599"/>
                  <a:gd name="connsiteY311" fmla="*/ 359568 h 1046677"/>
                  <a:gd name="connsiteX312" fmla="*/ 1021926 w 1048599"/>
                  <a:gd name="connsiteY312" fmla="*/ 367572 h 1046677"/>
                  <a:gd name="connsiteX313" fmla="*/ 1024088 w 1048599"/>
                  <a:gd name="connsiteY313" fmla="*/ 371264 h 1046677"/>
                  <a:gd name="connsiteX314" fmla="*/ 1012652 w 1048599"/>
                  <a:gd name="connsiteY314" fmla="*/ 366176 h 1046677"/>
                  <a:gd name="connsiteX315" fmla="*/ 994569 w 1048599"/>
                  <a:gd name="connsiteY315" fmla="*/ 334743 h 1046677"/>
                  <a:gd name="connsiteX316" fmla="*/ 1002147 w 1048599"/>
                  <a:gd name="connsiteY316" fmla="*/ 358844 h 1046677"/>
                  <a:gd name="connsiteX317" fmla="*/ 1016960 w 1048599"/>
                  <a:gd name="connsiteY317" fmla="*/ 376448 h 1046677"/>
                  <a:gd name="connsiteX318" fmla="*/ 1015784 w 1048599"/>
                  <a:gd name="connsiteY318" fmla="*/ 378965 h 1046677"/>
                  <a:gd name="connsiteX319" fmla="*/ 1028602 w 1048599"/>
                  <a:gd name="connsiteY319" fmla="*/ 393437 h 1046677"/>
                  <a:gd name="connsiteX320" fmla="*/ 1024648 w 1048599"/>
                  <a:gd name="connsiteY320" fmla="*/ 401658 h 1046677"/>
                  <a:gd name="connsiteX321" fmla="*/ 1030681 w 1048599"/>
                  <a:gd name="connsiteY321" fmla="*/ 407389 h 1046677"/>
                  <a:gd name="connsiteX322" fmla="*/ 1030845 w 1048599"/>
                  <a:gd name="connsiteY322" fmla="*/ 404476 h 1046677"/>
                  <a:gd name="connsiteX323" fmla="*/ 1036972 w 1048599"/>
                  <a:gd name="connsiteY323" fmla="*/ 424678 h 1046677"/>
                  <a:gd name="connsiteX324" fmla="*/ 1030270 w 1048599"/>
                  <a:gd name="connsiteY324" fmla="*/ 427456 h 1046677"/>
                  <a:gd name="connsiteX325" fmla="*/ 1016577 w 1048599"/>
                  <a:gd name="connsiteY325" fmla="*/ 407909 h 1046677"/>
                  <a:gd name="connsiteX326" fmla="*/ 1027111 w 1048599"/>
                  <a:gd name="connsiteY326" fmla="*/ 414639 h 1046677"/>
                  <a:gd name="connsiteX327" fmla="*/ 1015306 w 1048599"/>
                  <a:gd name="connsiteY327" fmla="*/ 387705 h 1046677"/>
                  <a:gd name="connsiteX328" fmla="*/ 1016619 w 1048599"/>
                  <a:gd name="connsiteY328" fmla="*/ 395202 h 1046677"/>
                  <a:gd name="connsiteX329" fmla="*/ 996100 w 1048599"/>
                  <a:gd name="connsiteY329" fmla="*/ 377255 h 1046677"/>
                  <a:gd name="connsiteX330" fmla="*/ 996880 w 1048599"/>
                  <a:gd name="connsiteY330" fmla="*/ 383274 h 1046677"/>
                  <a:gd name="connsiteX331" fmla="*/ 991587 w 1048599"/>
                  <a:gd name="connsiteY331" fmla="*/ 367557 h 1046677"/>
                  <a:gd name="connsiteX332" fmla="*/ 997318 w 1048599"/>
                  <a:gd name="connsiteY332" fmla="*/ 371251 h 1046677"/>
                  <a:gd name="connsiteX333" fmla="*/ 986608 w 1048599"/>
                  <a:gd name="connsiteY333" fmla="*/ 343784 h 1046677"/>
                  <a:gd name="connsiteX334" fmla="*/ 998754 w 1048599"/>
                  <a:gd name="connsiteY334" fmla="*/ 352168 h 1046677"/>
                  <a:gd name="connsiteX335" fmla="*/ 990712 w 1048599"/>
                  <a:gd name="connsiteY335" fmla="*/ 342170 h 1046677"/>
                  <a:gd name="connsiteX336" fmla="*/ 992913 w 1048599"/>
                  <a:gd name="connsiteY336" fmla="*/ 329503 h 1046677"/>
                  <a:gd name="connsiteX337" fmla="*/ 974461 w 1048599"/>
                  <a:gd name="connsiteY337" fmla="*/ 308069 h 1046677"/>
                  <a:gd name="connsiteX338" fmla="*/ 985664 w 1048599"/>
                  <a:gd name="connsiteY338" fmla="*/ 317781 h 1046677"/>
                  <a:gd name="connsiteX339" fmla="*/ 975528 w 1048599"/>
                  <a:gd name="connsiteY339" fmla="*/ 290724 h 1046677"/>
                  <a:gd name="connsiteX340" fmla="*/ 976964 w 1048599"/>
                  <a:gd name="connsiteY340" fmla="*/ 298453 h 1046677"/>
                  <a:gd name="connsiteX341" fmla="*/ 965994 w 1048599"/>
                  <a:gd name="connsiteY341" fmla="*/ 281916 h 1046677"/>
                  <a:gd name="connsiteX342" fmla="*/ 964353 w 1048599"/>
                  <a:gd name="connsiteY342" fmla="*/ 295198 h 1046677"/>
                  <a:gd name="connsiteX343" fmla="*/ 955817 w 1048599"/>
                  <a:gd name="connsiteY343" fmla="*/ 281574 h 1046677"/>
                  <a:gd name="connsiteX344" fmla="*/ 947651 w 1048599"/>
                  <a:gd name="connsiteY344" fmla="*/ 270973 h 1046677"/>
                  <a:gd name="connsiteX345" fmla="*/ 951002 w 1048599"/>
                  <a:gd name="connsiteY345" fmla="*/ 264065 h 1046677"/>
                  <a:gd name="connsiteX346" fmla="*/ 942426 w 1048599"/>
                  <a:gd name="connsiteY346" fmla="*/ 251139 h 1046677"/>
                  <a:gd name="connsiteX347" fmla="*/ 934560 w 1048599"/>
                  <a:gd name="connsiteY347" fmla="*/ 247609 h 1046677"/>
                  <a:gd name="connsiteX348" fmla="*/ 936667 w 1048599"/>
                  <a:gd name="connsiteY348" fmla="*/ 257445 h 1046677"/>
                  <a:gd name="connsiteX349" fmla="*/ 928870 w 1048599"/>
                  <a:gd name="connsiteY349" fmla="*/ 248362 h 1046677"/>
                  <a:gd name="connsiteX350" fmla="*/ 933166 w 1048599"/>
                  <a:gd name="connsiteY350" fmla="*/ 237926 h 1046677"/>
                  <a:gd name="connsiteX351" fmla="*/ 916628 w 1048599"/>
                  <a:gd name="connsiteY351" fmla="*/ 221744 h 1046677"/>
                  <a:gd name="connsiteX352" fmla="*/ 920089 w 1048599"/>
                  <a:gd name="connsiteY352" fmla="*/ 219008 h 1046677"/>
                  <a:gd name="connsiteX353" fmla="*/ 910582 w 1048599"/>
                  <a:gd name="connsiteY353" fmla="*/ 209351 h 1046677"/>
                  <a:gd name="connsiteX354" fmla="*/ 914836 w 1048599"/>
                  <a:gd name="connsiteY354" fmla="*/ 194865 h 1046677"/>
                  <a:gd name="connsiteX355" fmla="*/ 886959 w 1048599"/>
                  <a:gd name="connsiteY355" fmla="*/ 189106 h 1046677"/>
                  <a:gd name="connsiteX356" fmla="*/ 893457 w 1048599"/>
                  <a:gd name="connsiteY356" fmla="*/ 187520 h 1046677"/>
                  <a:gd name="connsiteX357" fmla="*/ 877575 w 1048599"/>
                  <a:gd name="connsiteY357" fmla="*/ 176728 h 1046677"/>
                  <a:gd name="connsiteX358" fmla="*/ 882651 w 1048599"/>
                  <a:gd name="connsiteY358" fmla="*/ 191364 h 1046677"/>
                  <a:gd name="connsiteX359" fmla="*/ 881543 w 1048599"/>
                  <a:gd name="connsiteY359" fmla="*/ 189694 h 1046677"/>
                  <a:gd name="connsiteX360" fmla="*/ 874116 w 1048599"/>
                  <a:gd name="connsiteY360" fmla="*/ 192430 h 1046677"/>
                  <a:gd name="connsiteX361" fmla="*/ 861941 w 1048599"/>
                  <a:gd name="connsiteY361" fmla="*/ 156961 h 1046677"/>
                  <a:gd name="connsiteX362" fmla="*/ 840890 w 1048599"/>
                  <a:gd name="connsiteY362" fmla="*/ 148645 h 1046677"/>
                  <a:gd name="connsiteX363" fmla="*/ 840179 w 1048599"/>
                  <a:gd name="connsiteY363" fmla="*/ 157837 h 1046677"/>
                  <a:gd name="connsiteX364" fmla="*/ 801510 w 1048599"/>
                  <a:gd name="connsiteY364" fmla="*/ 125542 h 1046677"/>
                  <a:gd name="connsiteX365" fmla="*/ 798200 w 1048599"/>
                  <a:gd name="connsiteY365" fmla="*/ 121602 h 1046677"/>
                  <a:gd name="connsiteX366" fmla="*/ 797227 w 1048599"/>
                  <a:gd name="connsiteY366" fmla="*/ 118334 h 1046677"/>
                  <a:gd name="connsiteX367" fmla="*/ 788296 w 1048599"/>
                  <a:gd name="connsiteY367" fmla="*/ 113697 h 1046677"/>
                  <a:gd name="connsiteX368" fmla="*/ 775725 w 1048599"/>
                  <a:gd name="connsiteY368" fmla="*/ 104901 h 1046677"/>
                  <a:gd name="connsiteX369" fmla="*/ 769706 w 1048599"/>
                  <a:gd name="connsiteY369" fmla="*/ 104012 h 1046677"/>
                  <a:gd name="connsiteX370" fmla="*/ 772989 w 1048599"/>
                  <a:gd name="connsiteY370" fmla="*/ 107008 h 1046677"/>
                  <a:gd name="connsiteX371" fmla="*/ 769652 w 1048599"/>
                  <a:gd name="connsiteY371" fmla="*/ 103998 h 1046677"/>
                  <a:gd name="connsiteX372" fmla="*/ 764153 w 1048599"/>
                  <a:gd name="connsiteY372" fmla="*/ 102562 h 1046677"/>
                  <a:gd name="connsiteX373" fmla="*/ 757655 w 1048599"/>
                  <a:gd name="connsiteY373" fmla="*/ 99530 h 1046677"/>
                  <a:gd name="connsiteX374" fmla="*/ 750965 w 1048599"/>
                  <a:gd name="connsiteY374" fmla="*/ 91235 h 1046677"/>
                  <a:gd name="connsiteX375" fmla="*/ 754592 w 1048599"/>
                  <a:gd name="connsiteY375" fmla="*/ 92331 h 1046677"/>
                  <a:gd name="connsiteX376" fmla="*/ 750898 w 1048599"/>
                  <a:gd name="connsiteY376" fmla="*/ 91153 h 1046677"/>
                  <a:gd name="connsiteX377" fmla="*/ 750965 w 1048599"/>
                  <a:gd name="connsiteY377" fmla="*/ 91235 h 1046677"/>
                  <a:gd name="connsiteX378" fmla="*/ 741758 w 1048599"/>
                  <a:gd name="connsiteY378" fmla="*/ 88454 h 1046677"/>
                  <a:gd name="connsiteX379" fmla="*/ 730627 w 1048599"/>
                  <a:gd name="connsiteY379" fmla="*/ 82208 h 1046677"/>
                  <a:gd name="connsiteX380" fmla="*/ 730012 w 1048599"/>
                  <a:gd name="connsiteY380" fmla="*/ 79856 h 1046677"/>
                  <a:gd name="connsiteX381" fmla="*/ 733800 w 1048599"/>
                  <a:gd name="connsiteY381" fmla="*/ 81456 h 1046677"/>
                  <a:gd name="connsiteX382" fmla="*/ 729780 w 1048599"/>
                  <a:gd name="connsiteY382" fmla="*/ 79079 h 1046677"/>
                  <a:gd name="connsiteX383" fmla="*/ 729985 w 1048599"/>
                  <a:gd name="connsiteY383" fmla="*/ 79854 h 1046677"/>
                  <a:gd name="connsiteX384" fmla="*/ 727321 w 1048599"/>
                  <a:gd name="connsiteY384" fmla="*/ 77840 h 1046677"/>
                  <a:gd name="connsiteX385" fmla="*/ 727304 w 1048599"/>
                  <a:gd name="connsiteY385" fmla="*/ 77831 h 1046677"/>
                  <a:gd name="connsiteX386" fmla="*/ 708290 w 1048599"/>
                  <a:gd name="connsiteY386" fmla="*/ 73590 h 1046677"/>
                  <a:gd name="connsiteX387" fmla="*/ 713747 w 1048599"/>
                  <a:gd name="connsiteY387" fmla="*/ 77900 h 1046677"/>
                  <a:gd name="connsiteX388" fmla="*/ 707783 w 1048599"/>
                  <a:gd name="connsiteY388" fmla="*/ 75779 h 1046677"/>
                  <a:gd name="connsiteX389" fmla="*/ 690043 w 1048599"/>
                  <a:gd name="connsiteY389" fmla="*/ 72169 h 1046677"/>
                  <a:gd name="connsiteX390" fmla="*/ 679688 w 1048599"/>
                  <a:gd name="connsiteY390" fmla="*/ 68530 h 1046677"/>
                  <a:gd name="connsiteX391" fmla="*/ 670661 w 1048599"/>
                  <a:gd name="connsiteY391" fmla="*/ 64672 h 1046677"/>
                  <a:gd name="connsiteX392" fmla="*/ 643945 w 1048599"/>
                  <a:gd name="connsiteY392" fmla="*/ 68584 h 1046677"/>
                  <a:gd name="connsiteX393" fmla="*/ 646983 w 1048599"/>
                  <a:gd name="connsiteY393" fmla="*/ 63660 h 1046677"/>
                  <a:gd name="connsiteX394" fmla="*/ 630581 w 1048599"/>
                  <a:gd name="connsiteY394" fmla="*/ 57956 h 1046677"/>
                  <a:gd name="connsiteX395" fmla="*/ 614852 w 1048599"/>
                  <a:gd name="connsiteY395" fmla="*/ 50256 h 1046677"/>
                  <a:gd name="connsiteX396" fmla="*/ 615399 w 1048599"/>
                  <a:gd name="connsiteY396" fmla="*/ 50296 h 1046677"/>
                  <a:gd name="connsiteX397" fmla="*/ 591994 w 1048599"/>
                  <a:gd name="connsiteY397" fmla="*/ 46602 h 1046677"/>
                  <a:gd name="connsiteX398" fmla="*/ 581435 w 1048599"/>
                  <a:gd name="connsiteY398" fmla="*/ 47437 h 1046677"/>
                  <a:gd name="connsiteX399" fmla="*/ 560821 w 1048599"/>
                  <a:gd name="connsiteY399" fmla="*/ 51048 h 1046677"/>
                  <a:gd name="connsiteX400" fmla="*/ 560918 w 1048599"/>
                  <a:gd name="connsiteY400" fmla="*/ 51445 h 1046677"/>
                  <a:gd name="connsiteX401" fmla="*/ 557415 w 1048599"/>
                  <a:gd name="connsiteY401" fmla="*/ 50870 h 1046677"/>
                  <a:gd name="connsiteX402" fmla="*/ 558729 w 1048599"/>
                  <a:gd name="connsiteY402" fmla="*/ 52375 h 1046677"/>
                  <a:gd name="connsiteX403" fmla="*/ 539114 w 1048599"/>
                  <a:gd name="connsiteY403" fmla="*/ 51323 h 1046677"/>
                  <a:gd name="connsiteX404" fmla="*/ 527609 w 1048599"/>
                  <a:gd name="connsiteY404" fmla="*/ 40831 h 1046677"/>
                  <a:gd name="connsiteX405" fmla="*/ 519964 w 1048599"/>
                  <a:gd name="connsiteY405" fmla="*/ 43963 h 1046677"/>
                  <a:gd name="connsiteX406" fmla="*/ 520360 w 1048599"/>
                  <a:gd name="connsiteY406" fmla="*/ 41883 h 1046677"/>
                  <a:gd name="connsiteX407" fmla="*/ 504493 w 1048599"/>
                  <a:gd name="connsiteY407" fmla="*/ 44210 h 1046677"/>
                  <a:gd name="connsiteX408" fmla="*/ 532766 w 1048599"/>
                  <a:gd name="connsiteY408" fmla="*/ 50843 h 1046677"/>
                  <a:gd name="connsiteX409" fmla="*/ 502661 w 1048599"/>
                  <a:gd name="connsiteY409" fmla="*/ 60050 h 1046677"/>
                  <a:gd name="connsiteX410" fmla="*/ 506832 w 1048599"/>
                  <a:gd name="connsiteY410" fmla="*/ 62142 h 1046677"/>
                  <a:gd name="connsiteX411" fmla="*/ 496751 w 1048599"/>
                  <a:gd name="connsiteY411" fmla="*/ 57532 h 1046677"/>
                  <a:gd name="connsiteX412" fmla="*/ 480610 w 1048599"/>
                  <a:gd name="connsiteY412" fmla="*/ 64398 h 1046677"/>
                  <a:gd name="connsiteX413" fmla="*/ 481062 w 1048599"/>
                  <a:gd name="connsiteY413" fmla="*/ 72538 h 1046677"/>
                  <a:gd name="connsiteX414" fmla="*/ 447536 w 1048599"/>
                  <a:gd name="connsiteY414" fmla="*/ 74247 h 1046677"/>
                  <a:gd name="connsiteX415" fmla="*/ 473073 w 1048599"/>
                  <a:gd name="connsiteY415" fmla="*/ 64959 h 1046677"/>
                  <a:gd name="connsiteX416" fmla="*/ 486301 w 1048599"/>
                  <a:gd name="connsiteY416" fmla="*/ 54700 h 1046677"/>
                  <a:gd name="connsiteX417" fmla="*/ 507639 w 1048599"/>
                  <a:gd name="connsiteY417" fmla="*/ 52539 h 1046677"/>
                  <a:gd name="connsiteX418" fmla="*/ 501976 w 1048599"/>
                  <a:gd name="connsiteY418" fmla="*/ 45235 h 1046677"/>
                  <a:gd name="connsiteX419" fmla="*/ 481649 w 1048599"/>
                  <a:gd name="connsiteY419" fmla="*/ 48340 h 1046677"/>
                  <a:gd name="connsiteX420" fmla="*/ 471677 w 1048599"/>
                  <a:gd name="connsiteY420" fmla="*/ 43292 h 1046677"/>
                  <a:gd name="connsiteX421" fmla="*/ 476972 w 1048599"/>
                  <a:gd name="connsiteY421" fmla="*/ 48818 h 1046677"/>
                  <a:gd name="connsiteX422" fmla="*/ 454196 w 1048599"/>
                  <a:gd name="connsiteY422" fmla="*/ 56027 h 1046677"/>
                  <a:gd name="connsiteX423" fmla="*/ 432023 w 1048599"/>
                  <a:gd name="connsiteY423" fmla="*/ 62729 h 1046677"/>
                  <a:gd name="connsiteX424" fmla="*/ 437194 w 1048599"/>
                  <a:gd name="connsiteY424" fmla="*/ 71484 h 1046677"/>
                  <a:gd name="connsiteX425" fmla="*/ 446112 w 1048599"/>
                  <a:gd name="connsiteY425" fmla="*/ 64111 h 1046677"/>
                  <a:gd name="connsiteX426" fmla="*/ 440928 w 1048599"/>
                  <a:gd name="connsiteY426" fmla="*/ 63044 h 1046677"/>
                  <a:gd name="connsiteX427" fmla="*/ 456016 w 1048599"/>
                  <a:gd name="connsiteY427" fmla="*/ 58941 h 1046677"/>
                  <a:gd name="connsiteX428" fmla="*/ 455483 w 1048599"/>
                  <a:gd name="connsiteY428" fmla="*/ 67381 h 1046677"/>
                  <a:gd name="connsiteX429" fmla="*/ 427975 w 1048599"/>
                  <a:gd name="connsiteY429" fmla="*/ 79158 h 1046677"/>
                  <a:gd name="connsiteX430" fmla="*/ 413244 w 1048599"/>
                  <a:gd name="connsiteY430" fmla="*/ 73837 h 1046677"/>
                  <a:gd name="connsiteX431" fmla="*/ 397471 w 1048599"/>
                  <a:gd name="connsiteY431" fmla="*/ 79883 h 1046677"/>
                  <a:gd name="connsiteX432" fmla="*/ 405242 w 1048599"/>
                  <a:gd name="connsiteY432" fmla="*/ 74617 h 1046677"/>
                  <a:gd name="connsiteX433" fmla="*/ 386296 w 1048599"/>
                  <a:gd name="connsiteY433" fmla="*/ 74179 h 1046677"/>
                  <a:gd name="connsiteX434" fmla="*/ 385201 w 1048599"/>
                  <a:gd name="connsiteY434" fmla="*/ 81359 h 1046677"/>
                  <a:gd name="connsiteX435" fmla="*/ 367037 w 1048599"/>
                  <a:gd name="connsiteY435" fmla="*/ 88378 h 1046677"/>
                  <a:gd name="connsiteX436" fmla="*/ 348352 w 1048599"/>
                  <a:gd name="connsiteY436" fmla="*/ 95600 h 1046677"/>
                  <a:gd name="connsiteX437" fmla="*/ 360909 w 1048599"/>
                  <a:gd name="connsiteY437" fmla="*/ 83384 h 1046677"/>
                  <a:gd name="connsiteX438" fmla="*/ 350541 w 1048599"/>
                  <a:gd name="connsiteY438" fmla="*/ 84929 h 1046677"/>
                  <a:gd name="connsiteX439" fmla="*/ 314320 w 1048599"/>
                  <a:gd name="connsiteY439" fmla="*/ 129277 h 1046677"/>
                  <a:gd name="connsiteX440" fmla="*/ 295841 w 1048599"/>
                  <a:gd name="connsiteY440" fmla="*/ 137442 h 1046677"/>
                  <a:gd name="connsiteX441" fmla="*/ 277743 w 1048599"/>
                  <a:gd name="connsiteY441" fmla="*/ 152119 h 1046677"/>
                  <a:gd name="connsiteX442" fmla="*/ 272532 w 1048599"/>
                  <a:gd name="connsiteY442" fmla="*/ 146046 h 1046677"/>
                  <a:gd name="connsiteX443" fmla="*/ 258853 w 1048599"/>
                  <a:gd name="connsiteY443" fmla="*/ 156743 h 1046677"/>
                  <a:gd name="connsiteX444" fmla="*/ 270001 w 1048599"/>
                  <a:gd name="connsiteY444" fmla="*/ 153802 h 1046677"/>
                  <a:gd name="connsiteX445" fmla="*/ 253355 w 1048599"/>
                  <a:gd name="connsiteY445" fmla="*/ 168328 h 1046677"/>
                  <a:gd name="connsiteX446" fmla="*/ 235175 w 1048599"/>
                  <a:gd name="connsiteY446" fmla="*/ 182732 h 1046677"/>
                  <a:gd name="connsiteX447" fmla="*/ 236091 w 1048599"/>
                  <a:gd name="connsiteY447" fmla="*/ 173623 h 1046677"/>
                  <a:gd name="connsiteX448" fmla="*/ 223043 w 1048599"/>
                  <a:gd name="connsiteY448" fmla="*/ 181090 h 1046677"/>
                  <a:gd name="connsiteX449" fmla="*/ 219924 w 1048599"/>
                  <a:gd name="connsiteY449" fmla="*/ 199502 h 1046677"/>
                  <a:gd name="connsiteX450" fmla="*/ 117636 w 1048599"/>
                  <a:gd name="connsiteY450" fmla="*/ 355342 h 1046677"/>
                  <a:gd name="connsiteX451" fmla="*/ 85176 w 1048599"/>
                  <a:gd name="connsiteY451" fmla="*/ 539895 h 1046677"/>
                  <a:gd name="connsiteX452" fmla="*/ 82455 w 1048599"/>
                  <a:gd name="connsiteY452" fmla="*/ 539839 h 1046677"/>
                  <a:gd name="connsiteX453" fmla="*/ 85983 w 1048599"/>
                  <a:gd name="connsiteY453" fmla="*/ 569891 h 1046677"/>
                  <a:gd name="connsiteX454" fmla="*/ 91469 w 1048599"/>
                  <a:gd name="connsiteY454" fmla="*/ 600353 h 1046677"/>
                  <a:gd name="connsiteX455" fmla="*/ 98006 w 1048599"/>
                  <a:gd name="connsiteY455" fmla="*/ 631157 h 1046677"/>
                  <a:gd name="connsiteX456" fmla="*/ 105831 w 1048599"/>
                  <a:gd name="connsiteY456" fmla="*/ 662166 h 1046677"/>
                  <a:gd name="connsiteX457" fmla="*/ 158439 w 1048599"/>
                  <a:gd name="connsiteY457" fmla="*/ 780131 h 1046677"/>
                  <a:gd name="connsiteX458" fmla="*/ 159519 w 1048599"/>
                  <a:gd name="connsiteY458" fmla="*/ 778339 h 1046677"/>
                  <a:gd name="connsiteX459" fmla="*/ 186274 w 1048599"/>
                  <a:gd name="connsiteY459" fmla="*/ 813821 h 1046677"/>
                  <a:gd name="connsiteX460" fmla="*/ 211854 w 1048599"/>
                  <a:gd name="connsiteY460" fmla="*/ 834120 h 1046677"/>
                  <a:gd name="connsiteX461" fmla="*/ 239334 w 1048599"/>
                  <a:gd name="connsiteY461" fmla="*/ 856595 h 1046677"/>
                  <a:gd name="connsiteX462" fmla="*/ 238280 w 1048599"/>
                  <a:gd name="connsiteY462" fmla="*/ 860876 h 1046677"/>
                  <a:gd name="connsiteX463" fmla="*/ 259346 w 1048599"/>
                  <a:gd name="connsiteY463" fmla="*/ 877659 h 1046677"/>
                  <a:gd name="connsiteX464" fmla="*/ 281710 w 1048599"/>
                  <a:gd name="connsiteY464" fmla="*/ 896385 h 1046677"/>
                  <a:gd name="connsiteX465" fmla="*/ 297304 w 1048599"/>
                  <a:gd name="connsiteY465" fmla="*/ 911965 h 1046677"/>
                  <a:gd name="connsiteX466" fmla="*/ 304293 w 1048599"/>
                  <a:gd name="connsiteY466" fmla="*/ 912240 h 1046677"/>
                  <a:gd name="connsiteX467" fmla="*/ 294239 w 1048599"/>
                  <a:gd name="connsiteY467" fmla="*/ 913825 h 1046677"/>
                  <a:gd name="connsiteX468" fmla="*/ 323060 w 1048599"/>
                  <a:gd name="connsiteY468" fmla="*/ 928311 h 1046677"/>
                  <a:gd name="connsiteX469" fmla="*/ 334701 w 1048599"/>
                  <a:gd name="connsiteY469" fmla="*/ 934904 h 1046677"/>
                  <a:gd name="connsiteX470" fmla="*/ 329982 w 1048599"/>
                  <a:gd name="connsiteY470" fmla="*/ 935123 h 1046677"/>
                  <a:gd name="connsiteX471" fmla="*/ 356408 w 1048599"/>
                  <a:gd name="connsiteY471" fmla="*/ 947064 h 1046677"/>
                  <a:gd name="connsiteX472" fmla="*/ 352278 w 1048599"/>
                  <a:gd name="connsiteY472" fmla="*/ 955491 h 1046677"/>
                  <a:gd name="connsiteX473" fmla="*/ 361060 w 1048599"/>
                  <a:gd name="connsiteY473" fmla="*/ 955697 h 1046677"/>
                  <a:gd name="connsiteX474" fmla="*/ 370758 w 1048599"/>
                  <a:gd name="connsiteY474" fmla="*/ 960648 h 1046677"/>
                  <a:gd name="connsiteX475" fmla="*/ 383958 w 1048599"/>
                  <a:gd name="connsiteY475" fmla="*/ 967843 h 1046677"/>
                  <a:gd name="connsiteX476" fmla="*/ 378541 w 1048599"/>
                  <a:gd name="connsiteY476" fmla="*/ 952768 h 1046677"/>
                  <a:gd name="connsiteX477" fmla="*/ 402301 w 1048599"/>
                  <a:gd name="connsiteY477" fmla="*/ 954286 h 1046677"/>
                  <a:gd name="connsiteX478" fmla="*/ 399182 w 1048599"/>
                  <a:gd name="connsiteY478" fmla="*/ 958076 h 1046677"/>
                  <a:gd name="connsiteX479" fmla="*/ 423420 w 1048599"/>
                  <a:gd name="connsiteY479" fmla="*/ 960347 h 1046677"/>
                  <a:gd name="connsiteX480" fmla="*/ 421929 w 1048599"/>
                  <a:gd name="connsiteY480" fmla="*/ 962357 h 1046677"/>
                  <a:gd name="connsiteX481" fmla="*/ 444362 w 1048599"/>
                  <a:gd name="connsiteY481" fmla="*/ 969032 h 1046677"/>
                  <a:gd name="connsiteX482" fmla="*/ 462418 w 1048599"/>
                  <a:gd name="connsiteY482" fmla="*/ 976870 h 1046677"/>
                  <a:gd name="connsiteX483" fmla="*/ 472650 w 1048599"/>
                  <a:gd name="connsiteY483" fmla="*/ 975694 h 1046677"/>
                  <a:gd name="connsiteX484" fmla="*/ 474700 w 1048599"/>
                  <a:gd name="connsiteY484" fmla="*/ 980549 h 1046677"/>
                  <a:gd name="connsiteX485" fmla="*/ 490760 w 1048599"/>
                  <a:gd name="connsiteY485" fmla="*/ 975612 h 1046677"/>
                  <a:gd name="connsiteX486" fmla="*/ 519279 w 1048599"/>
                  <a:gd name="connsiteY486" fmla="*/ 978813 h 1046677"/>
                  <a:gd name="connsiteX487" fmla="*/ 550439 w 1048599"/>
                  <a:gd name="connsiteY487" fmla="*/ 977486 h 1046677"/>
                  <a:gd name="connsiteX488" fmla="*/ 556937 w 1048599"/>
                  <a:gd name="connsiteY488" fmla="*/ 983778 h 1046677"/>
                  <a:gd name="connsiteX489" fmla="*/ 565431 w 1048599"/>
                  <a:gd name="connsiteY489" fmla="*/ 980920 h 1046677"/>
                  <a:gd name="connsiteX490" fmla="*/ 565909 w 1048599"/>
                  <a:gd name="connsiteY490" fmla="*/ 982970 h 1046677"/>
                  <a:gd name="connsiteX491" fmla="*/ 571764 w 1048599"/>
                  <a:gd name="connsiteY491" fmla="*/ 980769 h 1046677"/>
                  <a:gd name="connsiteX492" fmla="*/ 571148 w 1048599"/>
                  <a:gd name="connsiteY492" fmla="*/ 981644 h 1046677"/>
                  <a:gd name="connsiteX493" fmla="*/ 583322 w 1048599"/>
                  <a:gd name="connsiteY493" fmla="*/ 982274 h 1046677"/>
                  <a:gd name="connsiteX494" fmla="*/ 583391 w 1048599"/>
                  <a:gd name="connsiteY494" fmla="*/ 977855 h 1046677"/>
                  <a:gd name="connsiteX495" fmla="*/ 592187 w 1048599"/>
                  <a:gd name="connsiteY495" fmla="*/ 980742 h 1046677"/>
                  <a:gd name="connsiteX496" fmla="*/ 571408 w 1048599"/>
                  <a:gd name="connsiteY496" fmla="*/ 989591 h 1046677"/>
                  <a:gd name="connsiteX497" fmla="*/ 583911 w 1048599"/>
                  <a:gd name="connsiteY497" fmla="*/ 992163 h 1046677"/>
                  <a:gd name="connsiteX498" fmla="*/ 596729 w 1048599"/>
                  <a:gd name="connsiteY498" fmla="*/ 988303 h 1046677"/>
                  <a:gd name="connsiteX499" fmla="*/ 583131 w 1048599"/>
                  <a:gd name="connsiteY499" fmla="*/ 991069 h 1046677"/>
                  <a:gd name="connsiteX500" fmla="*/ 589642 w 1048599"/>
                  <a:gd name="connsiteY500" fmla="*/ 984612 h 1046677"/>
                  <a:gd name="connsiteX501" fmla="*/ 607492 w 1048599"/>
                  <a:gd name="connsiteY501" fmla="*/ 979661 h 1046677"/>
                  <a:gd name="connsiteX502" fmla="*/ 605618 w 1048599"/>
                  <a:gd name="connsiteY502" fmla="*/ 982574 h 1046677"/>
                  <a:gd name="connsiteX503" fmla="*/ 620282 w 1048599"/>
                  <a:gd name="connsiteY503" fmla="*/ 978034 h 1046677"/>
                  <a:gd name="connsiteX504" fmla="*/ 618641 w 1048599"/>
                  <a:gd name="connsiteY504" fmla="*/ 983847 h 1046677"/>
                  <a:gd name="connsiteX505" fmla="*/ 604297 w 1048599"/>
                  <a:gd name="connsiteY505" fmla="*/ 986764 h 1046677"/>
                  <a:gd name="connsiteX506" fmla="*/ 625972 w 1048599"/>
                  <a:gd name="connsiteY506" fmla="*/ 986459 h 1046677"/>
                  <a:gd name="connsiteX507" fmla="*/ 633168 w 1048599"/>
                  <a:gd name="connsiteY507" fmla="*/ 987540 h 1046677"/>
                  <a:gd name="connsiteX508" fmla="*/ 647763 w 1048599"/>
                  <a:gd name="connsiteY508" fmla="*/ 982998 h 1046677"/>
                  <a:gd name="connsiteX509" fmla="*/ 643467 w 1048599"/>
                  <a:gd name="connsiteY509" fmla="*/ 985802 h 1046677"/>
                  <a:gd name="connsiteX510" fmla="*/ 661181 w 1048599"/>
                  <a:gd name="connsiteY510" fmla="*/ 975078 h 1046677"/>
                  <a:gd name="connsiteX511" fmla="*/ 648145 w 1048599"/>
                  <a:gd name="connsiteY511" fmla="*/ 980495 h 1046677"/>
                  <a:gd name="connsiteX512" fmla="*/ 647283 w 1048599"/>
                  <a:gd name="connsiteY512" fmla="*/ 978593 h 1046677"/>
                  <a:gd name="connsiteX513" fmla="*/ 636149 w 1048599"/>
                  <a:gd name="connsiteY513" fmla="*/ 983901 h 1046677"/>
                  <a:gd name="connsiteX514" fmla="*/ 630965 w 1048599"/>
                  <a:gd name="connsiteY514" fmla="*/ 983190 h 1046677"/>
                  <a:gd name="connsiteX515" fmla="*/ 648664 w 1048599"/>
                  <a:gd name="connsiteY515" fmla="*/ 978073 h 1046677"/>
                  <a:gd name="connsiteX516" fmla="*/ 647079 w 1048599"/>
                  <a:gd name="connsiteY516" fmla="*/ 970291 h 1046677"/>
                  <a:gd name="connsiteX517" fmla="*/ 675516 w 1048599"/>
                  <a:gd name="connsiteY517" fmla="*/ 962604 h 1046677"/>
                  <a:gd name="connsiteX518" fmla="*/ 701026 w 1048599"/>
                  <a:gd name="connsiteY518" fmla="*/ 954888 h 1046677"/>
                  <a:gd name="connsiteX519" fmla="*/ 747793 w 1048599"/>
                  <a:gd name="connsiteY519" fmla="*/ 940649 h 1046677"/>
                  <a:gd name="connsiteX520" fmla="*/ 832670 w 1048599"/>
                  <a:gd name="connsiteY520" fmla="*/ 883719 h 1046677"/>
                  <a:gd name="connsiteX521" fmla="*/ 867234 w 1048599"/>
                  <a:gd name="connsiteY521" fmla="*/ 862134 h 1046677"/>
                  <a:gd name="connsiteX522" fmla="*/ 864048 w 1048599"/>
                  <a:gd name="connsiteY522" fmla="*/ 862997 h 1046677"/>
                  <a:gd name="connsiteX523" fmla="*/ 882131 w 1048599"/>
                  <a:gd name="connsiteY523" fmla="*/ 845939 h 1046677"/>
                  <a:gd name="connsiteX524" fmla="*/ 883841 w 1048599"/>
                  <a:gd name="connsiteY524" fmla="*/ 834845 h 1046677"/>
                  <a:gd name="connsiteX525" fmla="*/ 897260 w 1048599"/>
                  <a:gd name="connsiteY525" fmla="*/ 827089 h 1046677"/>
                  <a:gd name="connsiteX526" fmla="*/ 907833 w 1048599"/>
                  <a:gd name="connsiteY526" fmla="*/ 803878 h 1046677"/>
                  <a:gd name="connsiteX527" fmla="*/ 935163 w 1048599"/>
                  <a:gd name="connsiteY527" fmla="*/ 769639 h 1046677"/>
                  <a:gd name="connsiteX528" fmla="*/ 935627 w 1048599"/>
                  <a:gd name="connsiteY528" fmla="*/ 771473 h 1046677"/>
                  <a:gd name="connsiteX529" fmla="*/ 941702 w 1048599"/>
                  <a:gd name="connsiteY529" fmla="*/ 760543 h 1046677"/>
                  <a:gd name="connsiteX530" fmla="*/ 942973 w 1048599"/>
                  <a:gd name="connsiteY530" fmla="*/ 767081 h 1046677"/>
                  <a:gd name="connsiteX531" fmla="*/ 951823 w 1048599"/>
                  <a:gd name="connsiteY531" fmla="*/ 750120 h 1046677"/>
                  <a:gd name="connsiteX532" fmla="*/ 963573 w 1048599"/>
                  <a:gd name="connsiteY532" fmla="*/ 738644 h 1046677"/>
                  <a:gd name="connsiteX533" fmla="*/ 965474 w 1048599"/>
                  <a:gd name="connsiteY533" fmla="*/ 726005 h 1046677"/>
                  <a:gd name="connsiteX534" fmla="*/ 974502 w 1048599"/>
                  <a:gd name="connsiteY534" fmla="*/ 724801 h 1046677"/>
                  <a:gd name="connsiteX535" fmla="*/ 980616 w 1048599"/>
                  <a:gd name="connsiteY535" fmla="*/ 703175 h 1046677"/>
                  <a:gd name="connsiteX536" fmla="*/ 990027 w 1048599"/>
                  <a:gd name="connsiteY536" fmla="*/ 676817 h 1046677"/>
                  <a:gd name="connsiteX537" fmla="*/ 995280 w 1048599"/>
                  <a:gd name="connsiteY537" fmla="*/ 664889 h 1046677"/>
                  <a:gd name="connsiteX538" fmla="*/ 996196 w 1048599"/>
                  <a:gd name="connsiteY538" fmla="*/ 650649 h 1046677"/>
                  <a:gd name="connsiteX539" fmla="*/ 1028178 w 1048599"/>
                  <a:gd name="connsiteY539" fmla="*/ 566143 h 1046677"/>
                  <a:gd name="connsiteX540" fmla="*/ 1025797 w 1048599"/>
                  <a:gd name="connsiteY540" fmla="*/ 563996 h 1046677"/>
                  <a:gd name="connsiteX541" fmla="*/ 1041678 w 1048599"/>
                  <a:gd name="connsiteY541" fmla="*/ 554626 h 1046677"/>
                  <a:gd name="connsiteX542" fmla="*/ 1045261 w 1048599"/>
                  <a:gd name="connsiteY542" fmla="*/ 521469 h 1046677"/>
                  <a:gd name="connsiteX543" fmla="*/ 1048599 w 1048599"/>
                  <a:gd name="connsiteY543" fmla="*/ 526011 h 1046677"/>
                  <a:gd name="connsiteX544" fmla="*/ 1046096 w 1048599"/>
                  <a:gd name="connsiteY544" fmla="*/ 549934 h 1046677"/>
                  <a:gd name="connsiteX545" fmla="*/ 1044632 w 1048599"/>
                  <a:gd name="connsiteY545" fmla="*/ 546830 h 1046677"/>
                  <a:gd name="connsiteX546" fmla="*/ 1040735 w 1048599"/>
                  <a:gd name="connsiteY546" fmla="*/ 587893 h 1046677"/>
                  <a:gd name="connsiteX547" fmla="*/ 1038054 w 1048599"/>
                  <a:gd name="connsiteY547" fmla="*/ 584964 h 1046677"/>
                  <a:gd name="connsiteX548" fmla="*/ 1042006 w 1048599"/>
                  <a:gd name="connsiteY548" fmla="*/ 626275 h 1046677"/>
                  <a:gd name="connsiteX549" fmla="*/ 1031857 w 1048599"/>
                  <a:gd name="connsiteY549" fmla="*/ 624044 h 1046677"/>
                  <a:gd name="connsiteX550" fmla="*/ 1033457 w 1048599"/>
                  <a:gd name="connsiteY550" fmla="*/ 654302 h 1046677"/>
                  <a:gd name="connsiteX551" fmla="*/ 1033690 w 1048599"/>
                  <a:gd name="connsiteY551" fmla="*/ 650143 h 1046677"/>
                  <a:gd name="connsiteX552" fmla="*/ 1023855 w 1048599"/>
                  <a:gd name="connsiteY552" fmla="*/ 654164 h 1046677"/>
                  <a:gd name="connsiteX553" fmla="*/ 1034018 w 1048599"/>
                  <a:gd name="connsiteY553" fmla="*/ 677719 h 1046677"/>
                  <a:gd name="connsiteX554" fmla="*/ 1020434 w 1048599"/>
                  <a:gd name="connsiteY554" fmla="*/ 685844 h 1046677"/>
                  <a:gd name="connsiteX555" fmla="*/ 1020340 w 1048599"/>
                  <a:gd name="connsiteY555" fmla="*/ 728467 h 1046677"/>
                  <a:gd name="connsiteX556" fmla="*/ 1008972 w 1048599"/>
                  <a:gd name="connsiteY556" fmla="*/ 741271 h 1046677"/>
                  <a:gd name="connsiteX557" fmla="*/ 1017577 w 1048599"/>
                  <a:gd name="connsiteY557" fmla="*/ 719876 h 1046677"/>
                  <a:gd name="connsiteX558" fmla="*/ 1009602 w 1048599"/>
                  <a:gd name="connsiteY558" fmla="*/ 715992 h 1046677"/>
                  <a:gd name="connsiteX559" fmla="*/ 1000477 w 1048599"/>
                  <a:gd name="connsiteY559" fmla="*/ 771624 h 1046677"/>
                  <a:gd name="connsiteX560" fmla="*/ 989453 w 1048599"/>
                  <a:gd name="connsiteY560" fmla="*/ 773511 h 1046677"/>
                  <a:gd name="connsiteX561" fmla="*/ 983639 w 1048599"/>
                  <a:gd name="connsiteY561" fmla="*/ 791581 h 1046677"/>
                  <a:gd name="connsiteX562" fmla="*/ 990041 w 1048599"/>
                  <a:gd name="connsiteY562" fmla="*/ 785179 h 1046677"/>
                  <a:gd name="connsiteX563" fmla="*/ 976499 w 1048599"/>
                  <a:gd name="connsiteY563" fmla="*/ 809184 h 1046677"/>
                  <a:gd name="connsiteX564" fmla="*/ 962561 w 1048599"/>
                  <a:gd name="connsiteY564" fmla="*/ 836090 h 1046677"/>
                  <a:gd name="connsiteX565" fmla="*/ 961288 w 1048599"/>
                  <a:gd name="connsiteY565" fmla="*/ 834667 h 1046677"/>
                  <a:gd name="connsiteX566" fmla="*/ 939595 w 1048599"/>
                  <a:gd name="connsiteY566" fmla="*/ 870930 h 1046677"/>
                  <a:gd name="connsiteX567" fmla="*/ 930047 w 1048599"/>
                  <a:gd name="connsiteY567" fmla="*/ 866101 h 1046677"/>
                  <a:gd name="connsiteX568" fmla="*/ 925397 w 1048599"/>
                  <a:gd name="connsiteY568" fmla="*/ 849495 h 1046677"/>
                  <a:gd name="connsiteX569" fmla="*/ 907779 w 1048599"/>
                  <a:gd name="connsiteY569" fmla="*/ 885032 h 1046677"/>
                  <a:gd name="connsiteX570" fmla="*/ 921703 w 1048599"/>
                  <a:gd name="connsiteY570" fmla="*/ 879397 h 1046677"/>
                  <a:gd name="connsiteX571" fmla="*/ 892759 w 1048599"/>
                  <a:gd name="connsiteY571" fmla="*/ 911869 h 1046677"/>
                  <a:gd name="connsiteX572" fmla="*/ 900186 w 1048599"/>
                  <a:gd name="connsiteY572" fmla="*/ 908573 h 1046677"/>
                  <a:gd name="connsiteX573" fmla="*/ 887329 w 1048599"/>
                  <a:gd name="connsiteY573" fmla="*/ 932360 h 1046677"/>
                  <a:gd name="connsiteX574" fmla="*/ 886904 w 1048599"/>
                  <a:gd name="connsiteY574" fmla="*/ 924933 h 1046677"/>
                  <a:gd name="connsiteX575" fmla="*/ 872938 w 1048599"/>
                  <a:gd name="connsiteY575" fmla="*/ 938557 h 1046677"/>
                  <a:gd name="connsiteX576" fmla="*/ 881091 w 1048599"/>
                  <a:gd name="connsiteY576" fmla="*/ 918695 h 1046677"/>
                  <a:gd name="connsiteX577" fmla="*/ 857673 w 1048599"/>
                  <a:gd name="connsiteY577" fmla="*/ 940991 h 1046677"/>
                  <a:gd name="connsiteX578" fmla="*/ 838743 w 1048599"/>
                  <a:gd name="connsiteY578" fmla="*/ 965120 h 1046677"/>
                  <a:gd name="connsiteX579" fmla="*/ 810564 w 1048599"/>
                  <a:gd name="connsiteY579" fmla="*/ 979606 h 1046677"/>
                  <a:gd name="connsiteX580" fmla="*/ 813163 w 1048599"/>
                  <a:gd name="connsiteY580" fmla="*/ 976377 h 1046677"/>
                  <a:gd name="connsiteX581" fmla="*/ 780157 w 1048599"/>
                  <a:gd name="connsiteY581" fmla="*/ 989892 h 1046677"/>
                  <a:gd name="connsiteX582" fmla="*/ 761061 w 1048599"/>
                  <a:gd name="connsiteY582" fmla="*/ 1004502 h 1046677"/>
                  <a:gd name="connsiteX583" fmla="*/ 735853 w 1048599"/>
                  <a:gd name="connsiteY583" fmla="*/ 1014377 h 1046677"/>
                  <a:gd name="connsiteX584" fmla="*/ 738875 w 1048599"/>
                  <a:gd name="connsiteY584" fmla="*/ 1008537 h 1046677"/>
                  <a:gd name="connsiteX585" fmla="*/ 699412 w 1048599"/>
                  <a:gd name="connsiteY585" fmla="*/ 1027400 h 1046677"/>
                  <a:gd name="connsiteX586" fmla="*/ 657651 w 1048599"/>
                  <a:gd name="connsiteY586" fmla="*/ 1037152 h 1046677"/>
                  <a:gd name="connsiteX587" fmla="*/ 658213 w 1048599"/>
                  <a:gd name="connsiteY587" fmla="*/ 1036167 h 1046677"/>
                  <a:gd name="connsiteX588" fmla="*/ 645178 w 1048599"/>
                  <a:gd name="connsiteY588" fmla="*/ 1039450 h 1046677"/>
                  <a:gd name="connsiteX589" fmla="*/ 632101 w 1048599"/>
                  <a:gd name="connsiteY589" fmla="*/ 1041666 h 1046677"/>
                  <a:gd name="connsiteX590" fmla="*/ 604059 w 1048599"/>
                  <a:gd name="connsiteY590" fmla="*/ 1044661 h 1046677"/>
                  <a:gd name="connsiteX591" fmla="*/ 610570 w 1048599"/>
                  <a:gd name="connsiteY591" fmla="*/ 1040257 h 1046677"/>
                  <a:gd name="connsiteX592" fmla="*/ 591721 w 1048599"/>
                  <a:gd name="connsiteY592" fmla="*/ 1041680 h 1046677"/>
                  <a:gd name="connsiteX593" fmla="*/ 573789 w 1048599"/>
                  <a:gd name="connsiteY593" fmla="*/ 1043841 h 1046677"/>
                  <a:gd name="connsiteX594" fmla="*/ 535160 w 1048599"/>
                  <a:gd name="connsiteY594" fmla="*/ 1046097 h 1046677"/>
                  <a:gd name="connsiteX595" fmla="*/ 514082 w 1048599"/>
                  <a:gd name="connsiteY595" fmla="*/ 1036659 h 1046677"/>
                  <a:gd name="connsiteX596" fmla="*/ 500403 w 1048599"/>
                  <a:gd name="connsiteY596" fmla="*/ 1043334 h 1046677"/>
                  <a:gd name="connsiteX597" fmla="*/ 502510 w 1048599"/>
                  <a:gd name="connsiteY597" fmla="*/ 1043785 h 1046677"/>
                  <a:gd name="connsiteX598" fmla="*/ 481335 w 1048599"/>
                  <a:gd name="connsiteY598" fmla="*/ 1043882 h 1046677"/>
                  <a:gd name="connsiteX599" fmla="*/ 461323 w 1048599"/>
                  <a:gd name="connsiteY599" fmla="*/ 1040188 h 1046677"/>
                  <a:gd name="connsiteX600" fmla="*/ 421533 w 1048599"/>
                  <a:gd name="connsiteY600" fmla="*/ 1033637 h 1046677"/>
                  <a:gd name="connsiteX601" fmla="*/ 395393 w 1048599"/>
                  <a:gd name="connsiteY601" fmla="*/ 1019575 h 1046677"/>
                  <a:gd name="connsiteX602" fmla="*/ 372181 w 1048599"/>
                  <a:gd name="connsiteY602" fmla="*/ 1020287 h 1046677"/>
                  <a:gd name="connsiteX603" fmla="*/ 352140 w 1048599"/>
                  <a:gd name="connsiteY603" fmla="*/ 1010260 h 1046677"/>
                  <a:gd name="connsiteX604" fmla="*/ 339776 w 1048599"/>
                  <a:gd name="connsiteY604" fmla="*/ 1010164 h 1046677"/>
                  <a:gd name="connsiteX605" fmla="*/ 352756 w 1048599"/>
                  <a:gd name="connsiteY605" fmla="*/ 1006074 h 1046677"/>
                  <a:gd name="connsiteX606" fmla="*/ 311981 w 1048599"/>
                  <a:gd name="connsiteY606" fmla="*/ 997196 h 1046677"/>
                  <a:gd name="connsiteX607" fmla="*/ 310517 w 1048599"/>
                  <a:gd name="connsiteY607" fmla="*/ 990180 h 1046677"/>
                  <a:gd name="connsiteX608" fmla="*/ 324154 w 1048599"/>
                  <a:gd name="connsiteY608" fmla="*/ 995460 h 1046677"/>
                  <a:gd name="connsiteX609" fmla="*/ 298562 w 1048599"/>
                  <a:gd name="connsiteY609" fmla="*/ 982410 h 1046677"/>
                  <a:gd name="connsiteX610" fmla="*/ 294267 w 1048599"/>
                  <a:gd name="connsiteY610" fmla="*/ 988484 h 1046677"/>
                  <a:gd name="connsiteX611" fmla="*/ 288864 w 1048599"/>
                  <a:gd name="connsiteY611" fmla="*/ 981931 h 1046677"/>
                  <a:gd name="connsiteX612" fmla="*/ 277073 w 1048599"/>
                  <a:gd name="connsiteY612" fmla="*/ 970482 h 1046677"/>
                  <a:gd name="connsiteX613" fmla="*/ 257895 w 1048599"/>
                  <a:gd name="connsiteY613" fmla="*/ 964546 h 1046677"/>
                  <a:gd name="connsiteX614" fmla="*/ 260044 w 1048599"/>
                  <a:gd name="connsiteY614" fmla="*/ 963124 h 1046677"/>
                  <a:gd name="connsiteX615" fmla="*/ 239812 w 1048599"/>
                  <a:gd name="connsiteY615" fmla="*/ 957844 h 1046677"/>
                  <a:gd name="connsiteX616" fmla="*/ 245735 w 1048599"/>
                  <a:gd name="connsiteY616" fmla="*/ 951278 h 1046677"/>
                  <a:gd name="connsiteX617" fmla="*/ 228869 w 1048599"/>
                  <a:gd name="connsiteY617" fmla="*/ 938857 h 1046677"/>
                  <a:gd name="connsiteX618" fmla="*/ 215698 w 1048599"/>
                  <a:gd name="connsiteY618" fmla="*/ 940895 h 1046677"/>
                  <a:gd name="connsiteX619" fmla="*/ 232536 w 1048599"/>
                  <a:gd name="connsiteY619" fmla="*/ 939144 h 1046677"/>
                  <a:gd name="connsiteX620" fmla="*/ 232850 w 1048599"/>
                  <a:gd name="connsiteY620" fmla="*/ 926697 h 1046677"/>
                  <a:gd name="connsiteX621" fmla="*/ 207271 w 1048599"/>
                  <a:gd name="connsiteY621" fmla="*/ 914030 h 1046677"/>
                  <a:gd name="connsiteX622" fmla="*/ 181624 w 1048599"/>
                  <a:gd name="connsiteY622" fmla="*/ 898779 h 1046677"/>
                  <a:gd name="connsiteX623" fmla="*/ 172377 w 1048599"/>
                  <a:gd name="connsiteY623" fmla="*/ 886195 h 1046677"/>
                  <a:gd name="connsiteX624" fmla="*/ 149794 w 1048599"/>
                  <a:gd name="connsiteY624" fmla="*/ 877741 h 1046677"/>
                  <a:gd name="connsiteX625" fmla="*/ 147372 w 1048599"/>
                  <a:gd name="connsiteY625" fmla="*/ 883897 h 1046677"/>
                  <a:gd name="connsiteX626" fmla="*/ 136444 w 1048599"/>
                  <a:gd name="connsiteY626" fmla="*/ 875361 h 1046677"/>
                  <a:gd name="connsiteX627" fmla="*/ 147454 w 1048599"/>
                  <a:gd name="connsiteY627" fmla="*/ 872353 h 1046677"/>
                  <a:gd name="connsiteX628" fmla="*/ 140369 w 1048599"/>
                  <a:gd name="connsiteY628" fmla="*/ 861519 h 1046677"/>
                  <a:gd name="connsiteX629" fmla="*/ 132847 w 1048599"/>
                  <a:gd name="connsiteY629" fmla="*/ 869877 h 1046677"/>
                  <a:gd name="connsiteX630" fmla="*/ 116720 w 1048599"/>
                  <a:gd name="connsiteY630" fmla="*/ 852176 h 1046677"/>
                  <a:gd name="connsiteX631" fmla="*/ 133107 w 1048599"/>
                  <a:gd name="connsiteY631" fmla="*/ 856731 h 1046677"/>
                  <a:gd name="connsiteX632" fmla="*/ 131027 w 1048599"/>
                  <a:gd name="connsiteY632" fmla="*/ 852477 h 1046677"/>
                  <a:gd name="connsiteX633" fmla="*/ 129030 w 1048599"/>
                  <a:gd name="connsiteY633" fmla="*/ 848182 h 1046677"/>
                  <a:gd name="connsiteX634" fmla="*/ 144255 w 1048599"/>
                  <a:gd name="connsiteY634" fmla="*/ 854761 h 1046677"/>
                  <a:gd name="connsiteX635" fmla="*/ 123573 w 1048599"/>
                  <a:gd name="connsiteY635" fmla="*/ 831481 h 1046677"/>
                  <a:gd name="connsiteX636" fmla="*/ 142257 w 1048599"/>
                  <a:gd name="connsiteY636" fmla="*/ 845966 h 1046677"/>
                  <a:gd name="connsiteX637" fmla="*/ 126527 w 1048599"/>
                  <a:gd name="connsiteY637" fmla="*/ 816899 h 1046677"/>
                  <a:gd name="connsiteX638" fmla="*/ 142270 w 1048599"/>
                  <a:gd name="connsiteY638" fmla="*/ 834422 h 1046677"/>
                  <a:gd name="connsiteX639" fmla="*/ 135746 w 1048599"/>
                  <a:gd name="connsiteY639" fmla="*/ 811113 h 1046677"/>
                  <a:gd name="connsiteX640" fmla="*/ 137689 w 1048599"/>
                  <a:gd name="connsiteY640" fmla="*/ 823437 h 1046677"/>
                  <a:gd name="connsiteX641" fmla="*/ 140123 w 1048599"/>
                  <a:gd name="connsiteY641" fmla="*/ 822795 h 1046677"/>
                  <a:gd name="connsiteX642" fmla="*/ 137346 w 1048599"/>
                  <a:gd name="connsiteY642" fmla="*/ 826009 h 1046677"/>
                  <a:gd name="connsiteX643" fmla="*/ 129635 w 1048599"/>
                  <a:gd name="connsiteY643" fmla="*/ 815834 h 1046677"/>
                  <a:gd name="connsiteX644" fmla="*/ 120937 w 1048599"/>
                  <a:gd name="connsiteY644" fmla="*/ 805895 h 1046677"/>
                  <a:gd name="connsiteX645" fmla="*/ 120727 w 1048599"/>
                  <a:gd name="connsiteY645" fmla="*/ 807830 h 1046677"/>
                  <a:gd name="connsiteX646" fmla="*/ 120659 w 1048599"/>
                  <a:gd name="connsiteY646" fmla="*/ 808241 h 1046677"/>
                  <a:gd name="connsiteX647" fmla="*/ 119085 w 1048599"/>
                  <a:gd name="connsiteY647" fmla="*/ 802004 h 1046677"/>
                  <a:gd name="connsiteX648" fmla="*/ 120866 w 1048599"/>
                  <a:gd name="connsiteY648" fmla="*/ 805641 h 1046677"/>
                  <a:gd name="connsiteX649" fmla="*/ 119755 w 1048599"/>
                  <a:gd name="connsiteY649" fmla="*/ 800759 h 1046677"/>
                  <a:gd name="connsiteX650" fmla="*/ 119045 w 1048599"/>
                  <a:gd name="connsiteY650" fmla="*/ 802071 h 1046677"/>
                  <a:gd name="connsiteX651" fmla="*/ 118990 w 1048599"/>
                  <a:gd name="connsiteY651" fmla="*/ 799199 h 1046677"/>
                  <a:gd name="connsiteX652" fmla="*/ 102876 w 1048599"/>
                  <a:gd name="connsiteY652" fmla="*/ 776534 h 1046677"/>
                  <a:gd name="connsiteX653" fmla="*/ 112342 w 1048599"/>
                  <a:gd name="connsiteY653" fmla="*/ 788256 h 1046677"/>
                  <a:gd name="connsiteX654" fmla="*/ 108540 w 1048599"/>
                  <a:gd name="connsiteY654" fmla="*/ 765113 h 1046677"/>
                  <a:gd name="connsiteX655" fmla="*/ 91318 w 1048599"/>
                  <a:gd name="connsiteY655" fmla="*/ 743445 h 1046677"/>
                  <a:gd name="connsiteX656" fmla="*/ 95230 w 1048599"/>
                  <a:gd name="connsiteY656" fmla="*/ 749929 h 1046677"/>
                  <a:gd name="connsiteX657" fmla="*/ 83658 w 1048599"/>
                  <a:gd name="connsiteY657" fmla="*/ 737125 h 1046677"/>
                  <a:gd name="connsiteX658" fmla="*/ 87132 w 1048599"/>
                  <a:gd name="connsiteY658" fmla="*/ 744252 h 1046677"/>
                  <a:gd name="connsiteX659" fmla="*/ 80279 w 1048599"/>
                  <a:gd name="connsiteY659" fmla="*/ 753650 h 1046677"/>
                  <a:gd name="connsiteX660" fmla="*/ 89677 w 1048599"/>
                  <a:gd name="connsiteY660" fmla="*/ 757985 h 1046677"/>
                  <a:gd name="connsiteX661" fmla="*/ 102056 w 1048599"/>
                  <a:gd name="connsiteY661" fmla="*/ 783263 h 1046677"/>
                  <a:gd name="connsiteX662" fmla="*/ 97939 w 1048599"/>
                  <a:gd name="connsiteY662" fmla="*/ 784468 h 1046677"/>
                  <a:gd name="connsiteX663" fmla="*/ 80594 w 1048599"/>
                  <a:gd name="connsiteY663" fmla="*/ 758082 h 1046677"/>
                  <a:gd name="connsiteX664" fmla="*/ 77995 w 1048599"/>
                  <a:gd name="connsiteY664" fmla="*/ 766821 h 1046677"/>
                  <a:gd name="connsiteX665" fmla="*/ 57039 w 1048599"/>
                  <a:gd name="connsiteY665" fmla="*/ 743322 h 1046677"/>
                  <a:gd name="connsiteX666" fmla="*/ 66217 w 1048599"/>
                  <a:gd name="connsiteY666" fmla="*/ 748328 h 1046677"/>
                  <a:gd name="connsiteX667" fmla="*/ 44319 w 1048599"/>
                  <a:gd name="connsiteY667" fmla="*/ 727934 h 1046677"/>
                  <a:gd name="connsiteX668" fmla="*/ 40256 w 1048599"/>
                  <a:gd name="connsiteY668" fmla="*/ 698688 h 1046677"/>
                  <a:gd name="connsiteX669" fmla="*/ 26072 w 1048599"/>
                  <a:gd name="connsiteY669" fmla="*/ 676666 h 1046677"/>
                  <a:gd name="connsiteX670" fmla="*/ 41528 w 1048599"/>
                  <a:gd name="connsiteY670" fmla="*/ 695078 h 1046677"/>
                  <a:gd name="connsiteX671" fmla="*/ 40940 w 1048599"/>
                  <a:gd name="connsiteY671" fmla="*/ 692533 h 1046677"/>
                  <a:gd name="connsiteX672" fmla="*/ 42486 w 1048599"/>
                  <a:gd name="connsiteY672" fmla="*/ 693942 h 1046677"/>
                  <a:gd name="connsiteX673" fmla="*/ 34675 w 1048599"/>
                  <a:gd name="connsiteY673" fmla="*/ 675818 h 1046677"/>
                  <a:gd name="connsiteX674" fmla="*/ 37179 w 1048599"/>
                  <a:gd name="connsiteY674" fmla="*/ 669855 h 1046677"/>
                  <a:gd name="connsiteX675" fmla="*/ 67011 w 1048599"/>
                  <a:gd name="connsiteY675" fmla="*/ 720876 h 1046677"/>
                  <a:gd name="connsiteX676" fmla="*/ 73139 w 1048599"/>
                  <a:gd name="connsiteY676" fmla="*/ 739026 h 1046677"/>
                  <a:gd name="connsiteX677" fmla="*/ 83946 w 1048599"/>
                  <a:gd name="connsiteY677" fmla="*/ 729767 h 1046677"/>
                  <a:gd name="connsiteX678" fmla="*/ 69086 w 1048599"/>
                  <a:gd name="connsiteY678" fmla="*/ 718856 h 1046677"/>
                  <a:gd name="connsiteX679" fmla="*/ 64519 w 1048599"/>
                  <a:gd name="connsiteY679" fmla="*/ 710976 h 1046677"/>
                  <a:gd name="connsiteX680" fmla="*/ 65480 w 1048599"/>
                  <a:gd name="connsiteY680" fmla="*/ 716102 h 1046677"/>
                  <a:gd name="connsiteX681" fmla="*/ 63210 w 1048599"/>
                  <a:gd name="connsiteY681" fmla="*/ 708190 h 1046677"/>
                  <a:gd name="connsiteX682" fmla="*/ 49216 w 1048599"/>
                  <a:gd name="connsiteY682" fmla="*/ 678362 h 1046677"/>
                  <a:gd name="connsiteX683" fmla="*/ 45740 w 1048599"/>
                  <a:gd name="connsiteY683" fmla="*/ 681947 h 1046677"/>
                  <a:gd name="connsiteX684" fmla="*/ 28205 w 1048599"/>
                  <a:gd name="connsiteY684" fmla="*/ 646328 h 1046677"/>
                  <a:gd name="connsiteX685" fmla="*/ 28793 w 1048599"/>
                  <a:gd name="connsiteY685" fmla="*/ 635918 h 1046677"/>
                  <a:gd name="connsiteX686" fmla="*/ 34648 w 1048599"/>
                  <a:gd name="connsiteY686" fmla="*/ 642511 h 1046677"/>
                  <a:gd name="connsiteX687" fmla="*/ 38109 w 1048599"/>
                  <a:gd name="connsiteY687" fmla="*/ 624209 h 1046677"/>
                  <a:gd name="connsiteX688" fmla="*/ 29204 w 1048599"/>
                  <a:gd name="connsiteY688" fmla="*/ 587920 h 1046677"/>
                  <a:gd name="connsiteX689" fmla="*/ 11299 w 1048599"/>
                  <a:gd name="connsiteY689" fmla="*/ 542383 h 1046677"/>
                  <a:gd name="connsiteX690" fmla="*/ 22378 w 1048599"/>
                  <a:gd name="connsiteY690" fmla="*/ 549360 h 1046677"/>
                  <a:gd name="connsiteX691" fmla="*/ 18192 w 1048599"/>
                  <a:gd name="connsiteY691" fmla="*/ 523726 h 1046677"/>
                  <a:gd name="connsiteX692" fmla="*/ 10710 w 1048599"/>
                  <a:gd name="connsiteY692" fmla="*/ 508995 h 1046677"/>
                  <a:gd name="connsiteX693" fmla="*/ 2681 w 1048599"/>
                  <a:gd name="connsiteY693" fmla="*/ 509746 h 1046677"/>
                  <a:gd name="connsiteX694" fmla="*/ 4965 w 1048599"/>
                  <a:gd name="connsiteY694" fmla="*/ 498775 h 1046677"/>
                  <a:gd name="connsiteX695" fmla="*/ 8056 w 1048599"/>
                  <a:gd name="connsiteY695" fmla="*/ 510349 h 1046677"/>
                  <a:gd name="connsiteX696" fmla="*/ 12037 w 1048599"/>
                  <a:gd name="connsiteY696" fmla="*/ 490473 h 1046677"/>
                  <a:gd name="connsiteX697" fmla="*/ 15566 w 1048599"/>
                  <a:gd name="connsiteY697" fmla="*/ 495329 h 1046677"/>
                  <a:gd name="connsiteX698" fmla="*/ 18930 w 1048599"/>
                  <a:gd name="connsiteY698" fmla="*/ 477642 h 1046677"/>
                  <a:gd name="connsiteX699" fmla="*/ 15675 w 1048599"/>
                  <a:gd name="connsiteY699" fmla="*/ 470133 h 1046677"/>
                  <a:gd name="connsiteX700" fmla="*/ 12899 w 1048599"/>
                  <a:gd name="connsiteY700" fmla="*/ 462569 h 1046677"/>
                  <a:gd name="connsiteX701" fmla="*/ 13404 w 1048599"/>
                  <a:gd name="connsiteY701" fmla="*/ 434158 h 1046677"/>
                  <a:gd name="connsiteX702" fmla="*/ 9452 w 1048599"/>
                  <a:gd name="connsiteY702" fmla="*/ 443474 h 1046677"/>
                  <a:gd name="connsiteX703" fmla="*/ 12953 w 1048599"/>
                  <a:gd name="connsiteY703" fmla="*/ 431162 h 1046677"/>
                  <a:gd name="connsiteX704" fmla="*/ 7469 w 1048599"/>
                  <a:gd name="connsiteY704" fmla="*/ 423420 h 1046677"/>
                  <a:gd name="connsiteX705" fmla="*/ 21119 w 1048599"/>
                  <a:gd name="connsiteY705" fmla="*/ 412806 h 1046677"/>
                  <a:gd name="connsiteX706" fmla="*/ 21722 w 1048599"/>
                  <a:gd name="connsiteY706" fmla="*/ 429768 h 1046677"/>
                  <a:gd name="connsiteX707" fmla="*/ 32856 w 1048599"/>
                  <a:gd name="connsiteY707" fmla="*/ 411260 h 1046677"/>
                  <a:gd name="connsiteX708" fmla="*/ 33649 w 1048599"/>
                  <a:gd name="connsiteY708" fmla="*/ 400728 h 1046677"/>
                  <a:gd name="connsiteX709" fmla="*/ 14130 w 1048599"/>
                  <a:gd name="connsiteY709" fmla="*/ 405584 h 1046677"/>
                  <a:gd name="connsiteX710" fmla="*/ 34141 w 1048599"/>
                  <a:gd name="connsiteY710" fmla="*/ 385558 h 1046677"/>
                  <a:gd name="connsiteX711" fmla="*/ 39954 w 1048599"/>
                  <a:gd name="connsiteY711" fmla="*/ 387269 h 1046677"/>
                  <a:gd name="connsiteX712" fmla="*/ 40612 w 1048599"/>
                  <a:gd name="connsiteY712" fmla="*/ 361170 h 1046677"/>
                  <a:gd name="connsiteX713" fmla="*/ 46275 w 1048599"/>
                  <a:gd name="connsiteY713" fmla="*/ 335741 h 1046677"/>
                  <a:gd name="connsiteX714" fmla="*/ 48162 w 1048599"/>
                  <a:gd name="connsiteY714" fmla="*/ 341458 h 1046677"/>
                  <a:gd name="connsiteX715" fmla="*/ 54755 w 1048599"/>
                  <a:gd name="connsiteY715" fmla="*/ 319805 h 1046677"/>
                  <a:gd name="connsiteX716" fmla="*/ 50488 w 1048599"/>
                  <a:gd name="connsiteY716" fmla="*/ 320257 h 1046677"/>
                  <a:gd name="connsiteX717" fmla="*/ 142010 w 1048599"/>
                  <a:gd name="connsiteY717" fmla="*/ 173445 h 1046677"/>
                  <a:gd name="connsiteX718" fmla="*/ 168300 w 1048599"/>
                  <a:gd name="connsiteY718" fmla="*/ 154445 h 1046677"/>
                  <a:gd name="connsiteX719" fmla="*/ 162227 w 1048599"/>
                  <a:gd name="connsiteY719" fmla="*/ 155785 h 1046677"/>
                  <a:gd name="connsiteX720" fmla="*/ 179819 w 1048599"/>
                  <a:gd name="connsiteY720" fmla="*/ 133749 h 1046677"/>
                  <a:gd name="connsiteX721" fmla="*/ 197779 w 1048599"/>
                  <a:gd name="connsiteY721" fmla="*/ 120125 h 1046677"/>
                  <a:gd name="connsiteX722" fmla="*/ 189926 w 1048599"/>
                  <a:gd name="connsiteY722" fmla="*/ 132642 h 1046677"/>
                  <a:gd name="connsiteX723" fmla="*/ 197915 w 1048599"/>
                  <a:gd name="connsiteY723" fmla="*/ 138782 h 1046677"/>
                  <a:gd name="connsiteX724" fmla="*/ 242932 w 1048599"/>
                  <a:gd name="connsiteY724" fmla="*/ 85340 h 1046677"/>
                  <a:gd name="connsiteX725" fmla="*/ 267279 w 1048599"/>
                  <a:gd name="connsiteY725" fmla="*/ 72345 h 1046677"/>
                  <a:gd name="connsiteX726" fmla="*/ 265282 w 1048599"/>
                  <a:gd name="connsiteY726" fmla="*/ 76313 h 1046677"/>
                  <a:gd name="connsiteX727" fmla="*/ 272532 w 1048599"/>
                  <a:gd name="connsiteY727" fmla="*/ 66846 h 1046677"/>
                  <a:gd name="connsiteX728" fmla="*/ 278563 w 1048599"/>
                  <a:gd name="connsiteY728" fmla="*/ 74028 h 1046677"/>
                  <a:gd name="connsiteX729" fmla="*/ 302912 w 1048599"/>
                  <a:gd name="connsiteY729" fmla="*/ 54345 h 1046677"/>
                  <a:gd name="connsiteX730" fmla="*/ 330255 w 1048599"/>
                  <a:gd name="connsiteY730" fmla="*/ 37001 h 1046677"/>
                  <a:gd name="connsiteX731" fmla="*/ 346149 w 1048599"/>
                  <a:gd name="connsiteY731" fmla="*/ 38847 h 1046677"/>
                  <a:gd name="connsiteX732" fmla="*/ 400850 w 1048599"/>
                  <a:gd name="connsiteY732" fmla="*/ 16702 h 1046677"/>
                  <a:gd name="connsiteX733" fmla="*/ 429165 w 1048599"/>
                  <a:gd name="connsiteY733" fmla="*/ 8933 h 1046677"/>
                  <a:gd name="connsiteX734" fmla="*/ 460516 w 1048599"/>
                  <a:gd name="connsiteY734" fmla="*/ 5813 h 1046677"/>
                  <a:gd name="connsiteX735" fmla="*/ 471965 w 1048599"/>
                  <a:gd name="connsiteY735" fmla="*/ 9233 h 104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</a:cxnLst>
                <a:rect l="l" t="t" r="r" b="b"/>
                <a:pathLst>
                  <a:path w="1048599" h="1046677">
                    <a:moveTo>
                      <a:pt x="348338" y="940580"/>
                    </a:moveTo>
                    <a:cubicBezTo>
                      <a:pt x="359103" y="944985"/>
                      <a:pt x="362646" y="941237"/>
                      <a:pt x="374696" y="946490"/>
                    </a:cubicBezTo>
                    <a:lnTo>
                      <a:pt x="361688" y="948048"/>
                    </a:lnTo>
                    <a:lnTo>
                      <a:pt x="365067" y="947146"/>
                    </a:lnTo>
                    <a:cubicBezTo>
                      <a:pt x="359759" y="943836"/>
                      <a:pt x="352059" y="944369"/>
                      <a:pt x="348338" y="940580"/>
                    </a:cubicBezTo>
                    <a:close/>
                    <a:moveTo>
                      <a:pt x="864227" y="938297"/>
                    </a:moveTo>
                    <a:lnTo>
                      <a:pt x="872584" y="939022"/>
                    </a:lnTo>
                    <a:lnTo>
                      <a:pt x="872926" y="938571"/>
                    </a:lnTo>
                    <a:cubicBezTo>
                      <a:pt x="872994" y="938776"/>
                      <a:pt x="873104" y="938913"/>
                      <a:pt x="873226" y="939063"/>
                    </a:cubicBezTo>
                    <a:lnTo>
                      <a:pt x="872590" y="939022"/>
                    </a:lnTo>
                    <a:lnTo>
                      <a:pt x="872597" y="939023"/>
                    </a:lnTo>
                    <a:cubicBezTo>
                      <a:pt x="870600" y="941580"/>
                      <a:pt x="868357" y="944247"/>
                      <a:pt x="864923" y="946859"/>
                    </a:cubicBezTo>
                    <a:cubicBezTo>
                      <a:pt x="872966" y="934220"/>
                      <a:pt x="852708" y="956667"/>
                      <a:pt x="856881" y="946094"/>
                    </a:cubicBezTo>
                    <a:cubicBezTo>
                      <a:pt x="860751" y="944083"/>
                      <a:pt x="864336" y="944343"/>
                      <a:pt x="867537" y="940978"/>
                    </a:cubicBezTo>
                    <a:cubicBezTo>
                      <a:pt x="869902" y="936396"/>
                      <a:pt x="858823" y="945068"/>
                      <a:pt x="864227" y="938297"/>
                    </a:cubicBezTo>
                    <a:close/>
                    <a:moveTo>
                      <a:pt x="348132" y="932525"/>
                    </a:moveTo>
                    <a:cubicBezTo>
                      <a:pt x="348585" y="934070"/>
                      <a:pt x="351128" y="934741"/>
                      <a:pt x="352415" y="935068"/>
                    </a:cubicBezTo>
                    <a:lnTo>
                      <a:pt x="346286" y="937846"/>
                    </a:lnTo>
                    <a:cubicBezTo>
                      <a:pt x="345520" y="935466"/>
                      <a:pt x="344782" y="933139"/>
                      <a:pt x="348132" y="932525"/>
                    </a:cubicBezTo>
                    <a:close/>
                    <a:moveTo>
                      <a:pt x="198640" y="926929"/>
                    </a:moveTo>
                    <a:cubicBezTo>
                      <a:pt x="200514" y="923346"/>
                      <a:pt x="205273" y="931744"/>
                      <a:pt x="209528" y="933687"/>
                    </a:cubicBezTo>
                    <a:lnTo>
                      <a:pt x="210281" y="938037"/>
                    </a:lnTo>
                    <a:cubicBezTo>
                      <a:pt x="209705" y="934425"/>
                      <a:pt x="202250" y="928763"/>
                      <a:pt x="198640" y="926929"/>
                    </a:cubicBezTo>
                    <a:close/>
                    <a:moveTo>
                      <a:pt x="316563" y="921184"/>
                    </a:moveTo>
                    <a:cubicBezTo>
                      <a:pt x="320324" y="923551"/>
                      <a:pt x="325632" y="924549"/>
                      <a:pt x="330172" y="927941"/>
                    </a:cubicBezTo>
                    <a:lnTo>
                      <a:pt x="323074" y="928310"/>
                    </a:lnTo>
                    <a:cubicBezTo>
                      <a:pt x="318737" y="922457"/>
                      <a:pt x="310735" y="924864"/>
                      <a:pt x="316563" y="921184"/>
                    </a:cubicBezTo>
                    <a:close/>
                    <a:moveTo>
                      <a:pt x="172418" y="905317"/>
                    </a:moveTo>
                    <a:lnTo>
                      <a:pt x="181445" y="911076"/>
                    </a:lnTo>
                    <a:lnTo>
                      <a:pt x="182799" y="912745"/>
                    </a:lnTo>
                    <a:close/>
                    <a:moveTo>
                      <a:pt x="170652" y="898368"/>
                    </a:moveTo>
                    <a:lnTo>
                      <a:pt x="182251" y="906575"/>
                    </a:lnTo>
                    <a:lnTo>
                      <a:pt x="169545" y="900173"/>
                    </a:lnTo>
                    <a:close/>
                    <a:moveTo>
                      <a:pt x="164168" y="888738"/>
                    </a:moveTo>
                    <a:cubicBezTo>
                      <a:pt x="164168" y="888738"/>
                      <a:pt x="166481" y="890667"/>
                      <a:pt x="169025" y="892336"/>
                    </a:cubicBezTo>
                    <a:cubicBezTo>
                      <a:pt x="171583" y="893977"/>
                      <a:pt x="174155" y="895619"/>
                      <a:pt x="174155" y="895619"/>
                    </a:cubicBezTo>
                    <a:lnTo>
                      <a:pt x="178121" y="899776"/>
                    </a:lnTo>
                    <a:cubicBezTo>
                      <a:pt x="178121" y="899776"/>
                      <a:pt x="163854" y="889080"/>
                      <a:pt x="164168" y="888738"/>
                    </a:cubicBezTo>
                    <a:close/>
                    <a:moveTo>
                      <a:pt x="89826" y="812959"/>
                    </a:moveTo>
                    <a:cubicBezTo>
                      <a:pt x="89826" y="812959"/>
                      <a:pt x="93602" y="814423"/>
                      <a:pt x="97390" y="815886"/>
                    </a:cubicBezTo>
                    <a:cubicBezTo>
                      <a:pt x="101069" y="817391"/>
                      <a:pt x="105214" y="818498"/>
                      <a:pt x="105214" y="818498"/>
                    </a:cubicBezTo>
                    <a:cubicBezTo>
                      <a:pt x="103163" y="829237"/>
                      <a:pt x="116594" y="829715"/>
                      <a:pt x="127401" y="840809"/>
                    </a:cubicBezTo>
                    <a:cubicBezTo>
                      <a:pt x="122749" y="839331"/>
                      <a:pt x="119659" y="846130"/>
                      <a:pt x="119344" y="849727"/>
                    </a:cubicBezTo>
                    <a:cubicBezTo>
                      <a:pt x="113504" y="847155"/>
                      <a:pt x="106897" y="838893"/>
                      <a:pt x="103039" y="829428"/>
                    </a:cubicBezTo>
                    <a:cubicBezTo>
                      <a:pt x="102218" y="825735"/>
                      <a:pt x="106295" y="829728"/>
                      <a:pt x="105419" y="824722"/>
                    </a:cubicBezTo>
                    <a:cubicBezTo>
                      <a:pt x="100809" y="817309"/>
                      <a:pt x="95092" y="824749"/>
                      <a:pt x="89826" y="812959"/>
                    </a:cubicBezTo>
                    <a:close/>
                    <a:moveTo>
                      <a:pt x="120657" y="808253"/>
                    </a:moveTo>
                    <a:cubicBezTo>
                      <a:pt x="121942" y="810866"/>
                      <a:pt x="123611" y="813438"/>
                      <a:pt x="125198" y="814819"/>
                    </a:cubicBezTo>
                    <a:cubicBezTo>
                      <a:pt x="115309" y="808759"/>
                      <a:pt x="116184" y="819756"/>
                      <a:pt x="109290" y="817035"/>
                    </a:cubicBezTo>
                    <a:cubicBezTo>
                      <a:pt x="106021" y="810428"/>
                      <a:pt x="107553" y="810838"/>
                      <a:pt x="108949" y="808335"/>
                    </a:cubicBezTo>
                    <a:lnTo>
                      <a:pt x="109509" y="810222"/>
                    </a:lnTo>
                    <a:cubicBezTo>
                      <a:pt x="114829" y="812371"/>
                      <a:pt x="120384" y="813710"/>
                      <a:pt x="120657" y="808253"/>
                    </a:cubicBezTo>
                    <a:close/>
                    <a:moveTo>
                      <a:pt x="134843" y="799610"/>
                    </a:moveTo>
                    <a:cubicBezTo>
                      <a:pt x="132176" y="800553"/>
                      <a:pt x="127868" y="799692"/>
                      <a:pt x="127388" y="802468"/>
                    </a:cubicBezTo>
                    <a:cubicBezTo>
                      <a:pt x="127224" y="802140"/>
                      <a:pt x="127033" y="801744"/>
                      <a:pt x="126855" y="801388"/>
                    </a:cubicBezTo>
                    <a:cubicBezTo>
                      <a:pt x="126732" y="802755"/>
                      <a:pt x="126636" y="803905"/>
                      <a:pt x="125652" y="803576"/>
                    </a:cubicBezTo>
                    <a:lnTo>
                      <a:pt x="130543" y="810755"/>
                    </a:lnTo>
                    <a:lnTo>
                      <a:pt x="130945" y="811345"/>
                    </a:lnTo>
                    <a:cubicBezTo>
                      <a:pt x="138824" y="807161"/>
                      <a:pt x="144186" y="811974"/>
                      <a:pt x="134843" y="799610"/>
                    </a:cubicBezTo>
                    <a:close/>
                    <a:moveTo>
                      <a:pt x="84109" y="796039"/>
                    </a:moveTo>
                    <a:cubicBezTo>
                      <a:pt x="85627" y="799253"/>
                      <a:pt x="87434" y="805121"/>
                      <a:pt x="91386" y="807119"/>
                    </a:cubicBezTo>
                    <a:cubicBezTo>
                      <a:pt x="88048" y="807119"/>
                      <a:pt x="82249" y="799186"/>
                      <a:pt x="84109" y="796039"/>
                    </a:cubicBezTo>
                    <a:close/>
                    <a:moveTo>
                      <a:pt x="104094" y="788214"/>
                    </a:moveTo>
                    <a:cubicBezTo>
                      <a:pt x="106897" y="792017"/>
                      <a:pt x="119113" y="796120"/>
                      <a:pt x="114203" y="801893"/>
                    </a:cubicBezTo>
                    <a:cubicBezTo>
                      <a:pt x="111083" y="798801"/>
                      <a:pt x="107404" y="793822"/>
                      <a:pt x="105543" y="796941"/>
                    </a:cubicBezTo>
                    <a:close/>
                    <a:moveTo>
                      <a:pt x="82195" y="782101"/>
                    </a:moveTo>
                    <a:cubicBezTo>
                      <a:pt x="83317" y="780240"/>
                      <a:pt x="87447" y="784782"/>
                      <a:pt x="89910" y="789214"/>
                    </a:cubicBezTo>
                    <a:lnTo>
                      <a:pt x="91059" y="793071"/>
                    </a:lnTo>
                    <a:close/>
                    <a:moveTo>
                      <a:pt x="98691" y="756932"/>
                    </a:moveTo>
                    <a:cubicBezTo>
                      <a:pt x="101249" y="765618"/>
                      <a:pt x="110961" y="769202"/>
                      <a:pt x="108307" y="775917"/>
                    </a:cubicBezTo>
                    <a:cubicBezTo>
                      <a:pt x="101522" y="765440"/>
                      <a:pt x="102521" y="766219"/>
                      <a:pt x="98691" y="756932"/>
                    </a:cubicBezTo>
                    <a:close/>
                    <a:moveTo>
                      <a:pt x="89895" y="750052"/>
                    </a:moveTo>
                    <a:cubicBezTo>
                      <a:pt x="89895" y="750052"/>
                      <a:pt x="92617" y="755879"/>
                      <a:pt x="95325" y="761693"/>
                    </a:cubicBezTo>
                    <a:cubicBezTo>
                      <a:pt x="98580" y="767219"/>
                      <a:pt x="101823" y="772758"/>
                      <a:pt x="101823" y="772758"/>
                    </a:cubicBezTo>
                    <a:cubicBezTo>
                      <a:pt x="99245" y="772170"/>
                      <a:pt x="97730" y="768836"/>
                      <a:pt x="96358" y="765413"/>
                    </a:cubicBezTo>
                    <a:lnTo>
                      <a:pt x="91782" y="757581"/>
                    </a:lnTo>
                    <a:lnTo>
                      <a:pt x="92126" y="758942"/>
                    </a:lnTo>
                    <a:lnTo>
                      <a:pt x="89690" y="757916"/>
                    </a:lnTo>
                    <a:cubicBezTo>
                      <a:pt x="89690" y="757766"/>
                      <a:pt x="89678" y="757629"/>
                      <a:pt x="89678" y="757547"/>
                    </a:cubicBezTo>
                    <a:lnTo>
                      <a:pt x="91755" y="757533"/>
                    </a:lnTo>
                    <a:close/>
                    <a:moveTo>
                      <a:pt x="33977" y="705705"/>
                    </a:moveTo>
                    <a:cubicBezTo>
                      <a:pt x="36042" y="710137"/>
                      <a:pt x="37106" y="710045"/>
                      <a:pt x="37861" y="708896"/>
                    </a:cubicBezTo>
                    <a:lnTo>
                      <a:pt x="39328" y="706629"/>
                    </a:lnTo>
                    <a:lnTo>
                      <a:pt x="39744" y="712129"/>
                    </a:lnTo>
                    <a:cubicBezTo>
                      <a:pt x="37738" y="712185"/>
                      <a:pt x="34647" y="709521"/>
                      <a:pt x="33977" y="705705"/>
                    </a:cubicBezTo>
                    <a:close/>
                    <a:moveTo>
                      <a:pt x="38996" y="702231"/>
                    </a:moveTo>
                    <a:lnTo>
                      <a:pt x="39899" y="705747"/>
                    </a:lnTo>
                    <a:lnTo>
                      <a:pt x="39328" y="706629"/>
                    </a:lnTo>
                    <a:close/>
                    <a:moveTo>
                      <a:pt x="19589" y="656107"/>
                    </a:moveTo>
                    <a:lnTo>
                      <a:pt x="25484" y="662824"/>
                    </a:lnTo>
                    <a:cubicBezTo>
                      <a:pt x="24471" y="669977"/>
                      <a:pt x="21777" y="658282"/>
                      <a:pt x="19589" y="656107"/>
                    </a:cubicBezTo>
                    <a:close/>
                    <a:moveTo>
                      <a:pt x="19122" y="632429"/>
                    </a:moveTo>
                    <a:lnTo>
                      <a:pt x="21243" y="642523"/>
                    </a:lnTo>
                    <a:lnTo>
                      <a:pt x="18535" y="640951"/>
                    </a:lnTo>
                    <a:close/>
                    <a:moveTo>
                      <a:pt x="14635" y="592926"/>
                    </a:moveTo>
                    <a:cubicBezTo>
                      <a:pt x="14881" y="618791"/>
                      <a:pt x="28834" y="602200"/>
                      <a:pt x="30488" y="630568"/>
                    </a:cubicBezTo>
                    <a:cubicBezTo>
                      <a:pt x="22446" y="601557"/>
                      <a:pt x="20243" y="635083"/>
                      <a:pt x="12405" y="609395"/>
                    </a:cubicBezTo>
                    <a:cubicBezTo>
                      <a:pt x="15422" y="606215"/>
                      <a:pt x="14136" y="601601"/>
                      <a:pt x="12156" y="596569"/>
                    </a:cubicBezTo>
                    <a:lnTo>
                      <a:pt x="11410" y="593977"/>
                    </a:lnTo>
                    <a:lnTo>
                      <a:pt x="12859" y="597078"/>
                    </a:lnTo>
                    <a:cubicBezTo>
                      <a:pt x="13442" y="597263"/>
                      <a:pt x="14033" y="596140"/>
                      <a:pt x="14635" y="592926"/>
                    </a:cubicBezTo>
                    <a:close/>
                    <a:moveTo>
                      <a:pt x="1042973" y="589694"/>
                    </a:moveTo>
                    <a:cubicBezTo>
                      <a:pt x="1043507" y="589848"/>
                      <a:pt x="1043911" y="590878"/>
                      <a:pt x="1044045" y="593405"/>
                    </a:cubicBezTo>
                    <a:cubicBezTo>
                      <a:pt x="1042089" y="595170"/>
                      <a:pt x="1040133" y="596893"/>
                      <a:pt x="1038546" y="595102"/>
                    </a:cubicBezTo>
                    <a:cubicBezTo>
                      <a:pt x="1038617" y="596640"/>
                      <a:pt x="1041374" y="589230"/>
                      <a:pt x="1042973" y="589694"/>
                    </a:cubicBezTo>
                    <a:close/>
                    <a:moveTo>
                      <a:pt x="7741" y="581230"/>
                    </a:moveTo>
                    <a:lnTo>
                      <a:pt x="11410" y="593977"/>
                    </a:lnTo>
                    <a:lnTo>
                      <a:pt x="11131" y="593382"/>
                    </a:lnTo>
                    <a:cubicBezTo>
                      <a:pt x="9991" y="589345"/>
                      <a:pt x="8869" y="583206"/>
                      <a:pt x="7741" y="581230"/>
                    </a:cubicBezTo>
                    <a:close/>
                    <a:moveTo>
                      <a:pt x="18671" y="575514"/>
                    </a:moveTo>
                    <a:cubicBezTo>
                      <a:pt x="23103" y="579658"/>
                      <a:pt x="19149" y="586019"/>
                      <a:pt x="19286" y="589492"/>
                    </a:cubicBezTo>
                    <a:cubicBezTo>
                      <a:pt x="16441" y="586155"/>
                      <a:pt x="14990" y="574351"/>
                      <a:pt x="18671" y="575514"/>
                    </a:cubicBezTo>
                    <a:close/>
                    <a:moveTo>
                      <a:pt x="7261" y="534079"/>
                    </a:moveTo>
                    <a:cubicBezTo>
                      <a:pt x="7754" y="533605"/>
                      <a:pt x="8330" y="534141"/>
                      <a:pt x="9178" y="536692"/>
                    </a:cubicBezTo>
                    <a:lnTo>
                      <a:pt x="3803" y="546815"/>
                    </a:lnTo>
                    <a:lnTo>
                      <a:pt x="0" y="538553"/>
                    </a:lnTo>
                    <a:cubicBezTo>
                      <a:pt x="5058" y="546021"/>
                      <a:pt x="5784" y="535501"/>
                      <a:pt x="7261" y="534079"/>
                    </a:cubicBezTo>
                    <a:close/>
                    <a:moveTo>
                      <a:pt x="561" y="522509"/>
                    </a:moveTo>
                    <a:lnTo>
                      <a:pt x="2640" y="523096"/>
                    </a:lnTo>
                    <a:cubicBezTo>
                      <a:pt x="1586" y="523630"/>
                      <a:pt x="1381" y="525121"/>
                      <a:pt x="1573" y="526530"/>
                    </a:cubicBezTo>
                    <a:cubicBezTo>
                      <a:pt x="1230" y="524985"/>
                      <a:pt x="902" y="523356"/>
                      <a:pt x="561" y="522509"/>
                    </a:cubicBezTo>
                    <a:close/>
                    <a:moveTo>
                      <a:pt x="1036521" y="514191"/>
                    </a:moveTo>
                    <a:cubicBezTo>
                      <a:pt x="1037466" y="519895"/>
                      <a:pt x="1040762" y="526105"/>
                      <a:pt x="1035879" y="521468"/>
                    </a:cubicBezTo>
                    <a:close/>
                    <a:moveTo>
                      <a:pt x="10984" y="479503"/>
                    </a:moveTo>
                    <a:lnTo>
                      <a:pt x="5827" y="485097"/>
                    </a:lnTo>
                    <a:lnTo>
                      <a:pt x="9013" y="480365"/>
                    </a:lnTo>
                    <a:close/>
                    <a:moveTo>
                      <a:pt x="1032295" y="474674"/>
                    </a:moveTo>
                    <a:lnTo>
                      <a:pt x="1037766" y="483948"/>
                    </a:lnTo>
                    <a:lnTo>
                      <a:pt x="1034496" y="482799"/>
                    </a:lnTo>
                    <a:close/>
                    <a:moveTo>
                      <a:pt x="1029012" y="473688"/>
                    </a:moveTo>
                    <a:lnTo>
                      <a:pt x="1033020" y="488434"/>
                    </a:lnTo>
                    <a:lnTo>
                      <a:pt x="1031911" y="489897"/>
                    </a:lnTo>
                    <a:close/>
                    <a:moveTo>
                      <a:pt x="1037000" y="465865"/>
                    </a:moveTo>
                    <a:cubicBezTo>
                      <a:pt x="1044413" y="467780"/>
                      <a:pt x="1046178" y="485439"/>
                      <a:pt x="1043443" y="496916"/>
                    </a:cubicBezTo>
                    <a:cubicBezTo>
                      <a:pt x="1037041" y="490281"/>
                      <a:pt x="1042225" y="476576"/>
                      <a:pt x="1037000" y="465865"/>
                    </a:cubicBezTo>
                    <a:close/>
                    <a:moveTo>
                      <a:pt x="8399" y="459614"/>
                    </a:moveTo>
                    <a:cubicBezTo>
                      <a:pt x="8768" y="465796"/>
                      <a:pt x="11395" y="461461"/>
                      <a:pt x="10684" y="469817"/>
                    </a:cubicBezTo>
                    <a:cubicBezTo>
                      <a:pt x="6745" y="471486"/>
                      <a:pt x="5718" y="466918"/>
                      <a:pt x="8399" y="459614"/>
                    </a:cubicBezTo>
                    <a:close/>
                    <a:moveTo>
                      <a:pt x="1033594" y="428221"/>
                    </a:moveTo>
                    <a:cubicBezTo>
                      <a:pt x="1037082" y="435443"/>
                      <a:pt x="1040707" y="420452"/>
                      <a:pt x="1040954" y="435498"/>
                    </a:cubicBezTo>
                    <a:cubicBezTo>
                      <a:pt x="1034155" y="433775"/>
                      <a:pt x="1042280" y="459559"/>
                      <a:pt x="1038409" y="461461"/>
                    </a:cubicBezTo>
                    <a:cubicBezTo>
                      <a:pt x="1037205" y="443979"/>
                      <a:pt x="1029587" y="454265"/>
                      <a:pt x="1027480" y="440655"/>
                    </a:cubicBezTo>
                    <a:cubicBezTo>
                      <a:pt x="1029327" y="433296"/>
                      <a:pt x="1033430" y="450175"/>
                      <a:pt x="1036166" y="439150"/>
                    </a:cubicBezTo>
                    <a:close/>
                    <a:moveTo>
                      <a:pt x="1008863" y="395885"/>
                    </a:moveTo>
                    <a:cubicBezTo>
                      <a:pt x="1013609" y="410767"/>
                      <a:pt x="1014430" y="418140"/>
                      <a:pt x="1020133" y="429425"/>
                    </a:cubicBezTo>
                    <a:cubicBezTo>
                      <a:pt x="1015181" y="426991"/>
                      <a:pt x="1011913" y="426880"/>
                      <a:pt x="1005525" y="414666"/>
                    </a:cubicBezTo>
                    <a:lnTo>
                      <a:pt x="1006100" y="406308"/>
                    </a:lnTo>
                    <a:lnTo>
                      <a:pt x="1007959" y="409988"/>
                    </a:lnTo>
                    <a:close/>
                    <a:moveTo>
                      <a:pt x="39497" y="394598"/>
                    </a:moveTo>
                    <a:cubicBezTo>
                      <a:pt x="38875" y="392708"/>
                      <a:pt x="37767" y="392240"/>
                      <a:pt x="35852" y="395680"/>
                    </a:cubicBezTo>
                    <a:cubicBezTo>
                      <a:pt x="37233" y="399770"/>
                      <a:pt x="31502" y="405693"/>
                      <a:pt x="34250" y="409482"/>
                    </a:cubicBezTo>
                    <a:cubicBezTo>
                      <a:pt x="34005" y="409878"/>
                      <a:pt x="33923" y="409920"/>
                      <a:pt x="33759" y="410152"/>
                    </a:cubicBezTo>
                    <a:cubicBezTo>
                      <a:pt x="37028" y="406335"/>
                      <a:pt x="39763" y="403272"/>
                      <a:pt x="40229" y="402042"/>
                    </a:cubicBezTo>
                    <a:cubicBezTo>
                      <a:pt x="40256" y="399798"/>
                      <a:pt x="40119" y="396487"/>
                      <a:pt x="39497" y="394598"/>
                    </a:cubicBezTo>
                    <a:close/>
                    <a:moveTo>
                      <a:pt x="1034114" y="386831"/>
                    </a:moveTo>
                    <a:lnTo>
                      <a:pt x="1037219" y="388198"/>
                    </a:lnTo>
                    <a:cubicBezTo>
                      <a:pt x="1037479" y="390360"/>
                      <a:pt x="1035508" y="394573"/>
                      <a:pt x="1034728" y="396242"/>
                    </a:cubicBezTo>
                    <a:close/>
                    <a:moveTo>
                      <a:pt x="965079" y="300874"/>
                    </a:moveTo>
                    <a:cubicBezTo>
                      <a:pt x="968513" y="300560"/>
                      <a:pt x="972301" y="307754"/>
                      <a:pt x="972779" y="314169"/>
                    </a:cubicBezTo>
                    <a:lnTo>
                      <a:pt x="967240" y="309463"/>
                    </a:lnTo>
                    <a:cubicBezTo>
                      <a:pt x="964354" y="303472"/>
                      <a:pt x="970125" y="307275"/>
                      <a:pt x="965079" y="300874"/>
                    </a:cubicBezTo>
                    <a:close/>
                    <a:moveTo>
                      <a:pt x="922729" y="242179"/>
                    </a:moveTo>
                    <a:cubicBezTo>
                      <a:pt x="927106" y="242301"/>
                      <a:pt x="928597" y="252629"/>
                      <a:pt x="932207" y="258073"/>
                    </a:cubicBezTo>
                    <a:cubicBezTo>
                      <a:pt x="928733" y="250837"/>
                      <a:pt x="920977" y="248320"/>
                      <a:pt x="922729" y="242179"/>
                    </a:cubicBezTo>
                    <a:close/>
                    <a:moveTo>
                      <a:pt x="978647" y="235434"/>
                    </a:moveTo>
                    <a:cubicBezTo>
                      <a:pt x="983243" y="235052"/>
                      <a:pt x="988139" y="251028"/>
                      <a:pt x="983844" y="248483"/>
                    </a:cubicBezTo>
                    <a:close/>
                    <a:moveTo>
                      <a:pt x="910815" y="227270"/>
                    </a:moveTo>
                    <a:cubicBezTo>
                      <a:pt x="917735" y="236968"/>
                      <a:pt x="917750" y="221812"/>
                      <a:pt x="920349" y="230717"/>
                    </a:cubicBezTo>
                    <a:lnTo>
                      <a:pt x="914863" y="230744"/>
                    </a:lnTo>
                    <a:cubicBezTo>
                      <a:pt x="920909" y="237802"/>
                      <a:pt x="919419" y="242179"/>
                      <a:pt x="918092" y="244819"/>
                    </a:cubicBezTo>
                    <a:cubicBezTo>
                      <a:pt x="913167" y="238733"/>
                      <a:pt x="913618" y="233480"/>
                      <a:pt x="910815" y="227270"/>
                    </a:cubicBezTo>
                    <a:close/>
                    <a:moveTo>
                      <a:pt x="895865" y="197204"/>
                    </a:moveTo>
                    <a:cubicBezTo>
                      <a:pt x="903716" y="202770"/>
                      <a:pt x="892623" y="199324"/>
                      <a:pt x="900460" y="206560"/>
                    </a:cubicBezTo>
                    <a:cubicBezTo>
                      <a:pt x="898258" y="205876"/>
                      <a:pt x="896001" y="202566"/>
                      <a:pt x="894867" y="199994"/>
                    </a:cubicBezTo>
                    <a:cubicBezTo>
                      <a:pt x="891542" y="198517"/>
                      <a:pt x="896056" y="207832"/>
                      <a:pt x="890462" y="200405"/>
                    </a:cubicBezTo>
                    <a:close/>
                    <a:moveTo>
                      <a:pt x="945476" y="193100"/>
                    </a:moveTo>
                    <a:cubicBezTo>
                      <a:pt x="951111" y="192266"/>
                      <a:pt x="950782" y="204590"/>
                      <a:pt x="957568" y="204809"/>
                    </a:cubicBezTo>
                    <a:cubicBezTo>
                      <a:pt x="952944" y="207462"/>
                      <a:pt x="948814" y="195098"/>
                      <a:pt x="945476" y="193100"/>
                    </a:cubicBezTo>
                    <a:close/>
                    <a:moveTo>
                      <a:pt x="929554" y="192335"/>
                    </a:moveTo>
                    <a:cubicBezTo>
                      <a:pt x="929609" y="192389"/>
                      <a:pt x="929609" y="192389"/>
                      <a:pt x="929609" y="192389"/>
                    </a:cubicBezTo>
                    <a:cubicBezTo>
                      <a:pt x="930388" y="192567"/>
                      <a:pt x="931168" y="192677"/>
                      <a:pt x="931893" y="192731"/>
                    </a:cubicBezTo>
                    <a:close/>
                    <a:moveTo>
                      <a:pt x="859384" y="173745"/>
                    </a:moveTo>
                    <a:lnTo>
                      <a:pt x="869943" y="179764"/>
                    </a:lnTo>
                    <a:cubicBezTo>
                      <a:pt x="864705" y="182485"/>
                      <a:pt x="873281" y="192252"/>
                      <a:pt x="861531" y="184797"/>
                    </a:cubicBezTo>
                    <a:close/>
                    <a:moveTo>
                      <a:pt x="842573" y="160026"/>
                    </a:moveTo>
                    <a:lnTo>
                      <a:pt x="861750" y="165156"/>
                    </a:lnTo>
                    <a:lnTo>
                      <a:pt x="861941" y="166934"/>
                    </a:lnTo>
                    <a:cubicBezTo>
                      <a:pt x="852927" y="165087"/>
                      <a:pt x="852832" y="164211"/>
                      <a:pt x="842573" y="160026"/>
                    </a:cubicBezTo>
                    <a:close/>
                    <a:moveTo>
                      <a:pt x="901308" y="153371"/>
                    </a:moveTo>
                    <a:cubicBezTo>
                      <a:pt x="904182" y="153004"/>
                      <a:pt x="908327" y="153910"/>
                      <a:pt x="911678" y="155182"/>
                    </a:cubicBezTo>
                    <a:cubicBezTo>
                      <a:pt x="907397" y="157452"/>
                      <a:pt x="914906" y="168259"/>
                      <a:pt x="918681" y="176357"/>
                    </a:cubicBezTo>
                    <a:cubicBezTo>
                      <a:pt x="911636" y="171227"/>
                      <a:pt x="911554" y="170269"/>
                      <a:pt x="902294" y="164456"/>
                    </a:cubicBezTo>
                    <a:cubicBezTo>
                      <a:pt x="904634" y="166139"/>
                      <a:pt x="906835" y="165947"/>
                      <a:pt x="909133" y="166727"/>
                    </a:cubicBezTo>
                    <a:cubicBezTo>
                      <a:pt x="905412" y="161406"/>
                      <a:pt x="901856" y="156865"/>
                      <a:pt x="898559" y="159203"/>
                    </a:cubicBezTo>
                    <a:cubicBezTo>
                      <a:pt x="896829" y="155380"/>
                      <a:pt x="898433" y="153739"/>
                      <a:pt x="901308" y="153371"/>
                    </a:cubicBezTo>
                    <a:close/>
                    <a:moveTo>
                      <a:pt x="876331" y="125172"/>
                    </a:moveTo>
                    <a:cubicBezTo>
                      <a:pt x="882323" y="127032"/>
                      <a:pt x="895249" y="135553"/>
                      <a:pt x="904605" y="143693"/>
                    </a:cubicBezTo>
                    <a:cubicBezTo>
                      <a:pt x="896479" y="143829"/>
                      <a:pt x="888054" y="133790"/>
                      <a:pt x="878233" y="129644"/>
                    </a:cubicBezTo>
                    <a:close/>
                    <a:moveTo>
                      <a:pt x="797858" y="118552"/>
                    </a:moveTo>
                    <a:lnTo>
                      <a:pt x="798965" y="120372"/>
                    </a:lnTo>
                    <a:cubicBezTo>
                      <a:pt x="804916" y="120248"/>
                      <a:pt x="802208" y="119852"/>
                      <a:pt x="797858" y="118552"/>
                    </a:cubicBezTo>
                    <a:close/>
                    <a:moveTo>
                      <a:pt x="339447" y="107280"/>
                    </a:moveTo>
                    <a:cubicBezTo>
                      <a:pt x="341650" y="109073"/>
                      <a:pt x="336931" y="110372"/>
                      <a:pt x="334537" y="113395"/>
                    </a:cubicBezTo>
                    <a:cubicBezTo>
                      <a:pt x="331623" y="112821"/>
                      <a:pt x="337149" y="107117"/>
                      <a:pt x="339447" y="107280"/>
                    </a:cubicBezTo>
                    <a:close/>
                    <a:moveTo>
                      <a:pt x="396642" y="89480"/>
                    </a:moveTo>
                    <a:lnTo>
                      <a:pt x="395482" y="91519"/>
                    </a:lnTo>
                    <a:cubicBezTo>
                      <a:pt x="394186" y="91937"/>
                      <a:pt x="392364" y="92159"/>
                      <a:pt x="390893" y="92863"/>
                    </a:cubicBezTo>
                    <a:close/>
                    <a:moveTo>
                      <a:pt x="398425" y="88430"/>
                    </a:moveTo>
                    <a:lnTo>
                      <a:pt x="396642" y="89480"/>
                    </a:lnTo>
                    <a:lnTo>
                      <a:pt x="396912" y="89006"/>
                    </a:lnTo>
                    <a:close/>
                    <a:moveTo>
                      <a:pt x="410905" y="81086"/>
                    </a:moveTo>
                    <a:cubicBezTo>
                      <a:pt x="410501" y="82666"/>
                      <a:pt x="408145" y="84365"/>
                      <a:pt x="405319" y="85810"/>
                    </a:cubicBezTo>
                    <a:lnTo>
                      <a:pt x="398425" y="88430"/>
                    </a:lnTo>
                    <a:close/>
                    <a:moveTo>
                      <a:pt x="392178" y="80197"/>
                    </a:moveTo>
                    <a:lnTo>
                      <a:pt x="388375" y="82057"/>
                    </a:lnTo>
                    <a:cubicBezTo>
                      <a:pt x="387117" y="82003"/>
                      <a:pt x="386091" y="81730"/>
                      <a:pt x="385216" y="81346"/>
                    </a:cubicBezTo>
                    <a:cubicBezTo>
                      <a:pt x="387445" y="80812"/>
                      <a:pt x="389771" y="80376"/>
                      <a:pt x="392178" y="80197"/>
                    </a:cubicBezTo>
                    <a:close/>
                    <a:moveTo>
                      <a:pt x="683627" y="77009"/>
                    </a:moveTo>
                    <a:cubicBezTo>
                      <a:pt x="690822" y="77734"/>
                      <a:pt x="707578" y="79854"/>
                      <a:pt x="711572" y="83437"/>
                    </a:cubicBezTo>
                    <a:cubicBezTo>
                      <a:pt x="711367" y="87185"/>
                      <a:pt x="691998" y="78745"/>
                      <a:pt x="683627" y="77009"/>
                    </a:cubicBezTo>
                    <a:close/>
                    <a:moveTo>
                      <a:pt x="676580" y="58601"/>
                    </a:moveTo>
                    <a:cubicBezTo>
                      <a:pt x="673027" y="57679"/>
                      <a:pt x="669854" y="57587"/>
                      <a:pt x="668007" y="58695"/>
                    </a:cubicBezTo>
                    <a:cubicBezTo>
                      <a:pt x="668690" y="62320"/>
                      <a:pt x="672889" y="64878"/>
                      <a:pt x="677390" y="66355"/>
                    </a:cubicBezTo>
                    <a:cubicBezTo>
                      <a:pt x="677116" y="65165"/>
                      <a:pt x="677267" y="63387"/>
                      <a:pt x="675776" y="61649"/>
                    </a:cubicBezTo>
                    <a:cubicBezTo>
                      <a:pt x="686704" y="66819"/>
                      <a:pt x="694215" y="68160"/>
                      <a:pt x="706389" y="74274"/>
                    </a:cubicBezTo>
                    <a:cubicBezTo>
                      <a:pt x="706060" y="72223"/>
                      <a:pt x="711244" y="70814"/>
                      <a:pt x="697387" y="68475"/>
                    </a:cubicBezTo>
                    <a:cubicBezTo>
                      <a:pt x="699549" y="71293"/>
                      <a:pt x="694297" y="67504"/>
                      <a:pt x="687430" y="63482"/>
                    </a:cubicBezTo>
                    <a:cubicBezTo>
                      <a:pt x="684065" y="61273"/>
                      <a:pt x="680133" y="59522"/>
                      <a:pt x="676580" y="58601"/>
                    </a:cubicBezTo>
                    <a:close/>
                    <a:moveTo>
                      <a:pt x="747588" y="49448"/>
                    </a:moveTo>
                    <a:cubicBezTo>
                      <a:pt x="749846" y="50857"/>
                      <a:pt x="753730" y="53660"/>
                      <a:pt x="762074" y="57832"/>
                    </a:cubicBezTo>
                    <a:cubicBezTo>
                      <a:pt x="760227" y="53893"/>
                      <a:pt x="752896" y="51281"/>
                      <a:pt x="747588" y="49448"/>
                    </a:cubicBezTo>
                    <a:close/>
                    <a:moveTo>
                      <a:pt x="683616" y="20674"/>
                    </a:moveTo>
                    <a:cubicBezTo>
                      <a:pt x="684121" y="20760"/>
                      <a:pt x="691336" y="25035"/>
                      <a:pt x="689264" y="26194"/>
                    </a:cubicBezTo>
                    <a:cubicBezTo>
                      <a:pt x="693080" y="30229"/>
                      <a:pt x="683107" y="24251"/>
                      <a:pt x="685939" y="22255"/>
                    </a:cubicBezTo>
                    <a:cubicBezTo>
                      <a:pt x="684024" y="21082"/>
                      <a:pt x="683447" y="20645"/>
                      <a:pt x="683616" y="20674"/>
                    </a:cubicBezTo>
                    <a:close/>
                    <a:moveTo>
                      <a:pt x="481800" y="0"/>
                    </a:moveTo>
                    <a:cubicBezTo>
                      <a:pt x="503070" y="2080"/>
                      <a:pt x="522576" y="2722"/>
                      <a:pt x="542300" y="3748"/>
                    </a:cubicBezTo>
                    <a:cubicBezTo>
                      <a:pt x="552135" y="4788"/>
                      <a:pt x="562039" y="5826"/>
                      <a:pt x="572242" y="6908"/>
                    </a:cubicBezTo>
                    <a:lnTo>
                      <a:pt x="601278" y="11238"/>
                    </a:lnTo>
                    <a:lnTo>
                      <a:pt x="591667" y="12201"/>
                    </a:lnTo>
                    <a:cubicBezTo>
                      <a:pt x="593977" y="10314"/>
                      <a:pt x="599176" y="11996"/>
                      <a:pt x="603608" y="11585"/>
                    </a:cubicBezTo>
                    <a:lnTo>
                      <a:pt x="601278" y="11238"/>
                    </a:lnTo>
                    <a:lnTo>
                      <a:pt x="613494" y="10013"/>
                    </a:lnTo>
                    <a:cubicBezTo>
                      <a:pt x="620785" y="8710"/>
                      <a:pt x="627860" y="7742"/>
                      <a:pt x="634029" y="9834"/>
                    </a:cubicBezTo>
                    <a:cubicBezTo>
                      <a:pt x="634604" y="7728"/>
                      <a:pt x="633057" y="15046"/>
                      <a:pt x="631977" y="16674"/>
                    </a:cubicBezTo>
                    <a:cubicBezTo>
                      <a:pt x="640321" y="16551"/>
                      <a:pt x="647050" y="15717"/>
                      <a:pt x="654096" y="15033"/>
                    </a:cubicBezTo>
                    <a:cubicBezTo>
                      <a:pt x="661154" y="14266"/>
                      <a:pt x="668527" y="13583"/>
                      <a:pt x="677801" y="14800"/>
                    </a:cubicBezTo>
                    <a:cubicBezTo>
                      <a:pt x="679797" y="17180"/>
                      <a:pt x="668965" y="16045"/>
                      <a:pt x="674491" y="20354"/>
                    </a:cubicBezTo>
                    <a:lnTo>
                      <a:pt x="685419" y="22186"/>
                    </a:lnTo>
                    <a:cubicBezTo>
                      <a:pt x="676569" y="22720"/>
                      <a:pt x="689756" y="28328"/>
                      <a:pt x="686760" y="28479"/>
                    </a:cubicBezTo>
                    <a:cubicBezTo>
                      <a:pt x="685063" y="27521"/>
                      <a:pt x="683203" y="25852"/>
                      <a:pt x="680235" y="26030"/>
                    </a:cubicBezTo>
                    <a:cubicBezTo>
                      <a:pt x="679388" y="29477"/>
                      <a:pt x="689140" y="31816"/>
                      <a:pt x="694010" y="36221"/>
                    </a:cubicBezTo>
                    <a:cubicBezTo>
                      <a:pt x="698482" y="37397"/>
                      <a:pt x="702641" y="36412"/>
                      <a:pt x="699330" y="33458"/>
                    </a:cubicBezTo>
                    <a:cubicBezTo>
                      <a:pt x="705896" y="38682"/>
                      <a:pt x="699714" y="36330"/>
                      <a:pt x="698783" y="39545"/>
                    </a:cubicBezTo>
                    <a:cubicBezTo>
                      <a:pt x="708154" y="44811"/>
                      <a:pt x="709822" y="43306"/>
                      <a:pt x="712776" y="39367"/>
                    </a:cubicBezTo>
                    <a:cubicBezTo>
                      <a:pt x="713296" y="35810"/>
                      <a:pt x="713323" y="35810"/>
                      <a:pt x="707441" y="30571"/>
                    </a:cubicBezTo>
                    <a:cubicBezTo>
                      <a:pt x="717181" y="37848"/>
                      <a:pt x="729560" y="43334"/>
                      <a:pt x="734607" y="49872"/>
                    </a:cubicBezTo>
                    <a:cubicBezTo>
                      <a:pt x="734662" y="49721"/>
                      <a:pt x="741789" y="49120"/>
                      <a:pt x="741789" y="49120"/>
                    </a:cubicBezTo>
                    <a:lnTo>
                      <a:pt x="742624" y="50830"/>
                    </a:lnTo>
                    <a:cubicBezTo>
                      <a:pt x="743745" y="49380"/>
                      <a:pt x="744347" y="48696"/>
                      <a:pt x="745030" y="48518"/>
                    </a:cubicBezTo>
                    <a:lnTo>
                      <a:pt x="743745" y="48040"/>
                    </a:lnTo>
                    <a:cubicBezTo>
                      <a:pt x="777476" y="52046"/>
                      <a:pt x="817295" y="80005"/>
                      <a:pt x="850560" y="99320"/>
                    </a:cubicBezTo>
                    <a:cubicBezTo>
                      <a:pt x="850560" y="99320"/>
                      <a:pt x="856279" y="104423"/>
                      <a:pt x="862010" y="109524"/>
                    </a:cubicBezTo>
                    <a:cubicBezTo>
                      <a:pt x="864855" y="112068"/>
                      <a:pt x="867700" y="114613"/>
                      <a:pt x="869834" y="116527"/>
                    </a:cubicBezTo>
                    <a:cubicBezTo>
                      <a:pt x="871982" y="118401"/>
                      <a:pt x="873198" y="119919"/>
                      <a:pt x="873198" y="119919"/>
                    </a:cubicBezTo>
                    <a:cubicBezTo>
                      <a:pt x="858098" y="114448"/>
                      <a:pt x="839701" y="98321"/>
                      <a:pt x="832532" y="97227"/>
                    </a:cubicBezTo>
                    <a:lnTo>
                      <a:pt x="838059" y="100606"/>
                    </a:lnTo>
                    <a:cubicBezTo>
                      <a:pt x="838783" y="103356"/>
                      <a:pt x="829181" y="93260"/>
                      <a:pt x="825406" y="96310"/>
                    </a:cubicBezTo>
                    <a:lnTo>
                      <a:pt x="830959" y="104477"/>
                    </a:lnTo>
                    <a:cubicBezTo>
                      <a:pt x="840589" y="115297"/>
                      <a:pt x="843831" y="100155"/>
                      <a:pt x="849753" y="114818"/>
                    </a:cubicBezTo>
                    <a:cubicBezTo>
                      <a:pt x="833353" y="104777"/>
                      <a:pt x="852749" y="122546"/>
                      <a:pt x="840151" y="118265"/>
                    </a:cubicBezTo>
                    <a:cubicBezTo>
                      <a:pt x="842231" y="124160"/>
                      <a:pt x="850000" y="123805"/>
                      <a:pt x="858193" y="124556"/>
                    </a:cubicBezTo>
                    <a:cubicBezTo>
                      <a:pt x="854241" y="121862"/>
                      <a:pt x="850451" y="119099"/>
                      <a:pt x="847784" y="116267"/>
                    </a:cubicBezTo>
                    <a:cubicBezTo>
                      <a:pt x="852325" y="116186"/>
                      <a:pt x="863651" y="128086"/>
                      <a:pt x="869643" y="125391"/>
                    </a:cubicBezTo>
                    <a:cubicBezTo>
                      <a:pt x="871653" y="127566"/>
                      <a:pt x="872391" y="129099"/>
                      <a:pt x="872597" y="130288"/>
                    </a:cubicBezTo>
                    <a:cubicBezTo>
                      <a:pt x="875387" y="133298"/>
                      <a:pt x="875441" y="136279"/>
                      <a:pt x="875305" y="138878"/>
                    </a:cubicBezTo>
                    <a:cubicBezTo>
                      <a:pt x="876276" y="139727"/>
                      <a:pt x="877426" y="140656"/>
                      <a:pt x="878999" y="141778"/>
                    </a:cubicBezTo>
                    <a:cubicBezTo>
                      <a:pt x="880764" y="138606"/>
                      <a:pt x="890447" y="141832"/>
                      <a:pt x="896015" y="148509"/>
                    </a:cubicBezTo>
                    <a:cubicBezTo>
                      <a:pt x="897396" y="150163"/>
                      <a:pt x="890065" y="147455"/>
                      <a:pt x="887998" y="148754"/>
                    </a:cubicBezTo>
                    <a:cubicBezTo>
                      <a:pt x="896384" y="164567"/>
                      <a:pt x="907232" y="175359"/>
                      <a:pt x="918188" y="191842"/>
                    </a:cubicBezTo>
                    <a:cubicBezTo>
                      <a:pt x="914714" y="184866"/>
                      <a:pt x="915848" y="179067"/>
                      <a:pt x="915930" y="177042"/>
                    </a:cubicBezTo>
                    <a:cubicBezTo>
                      <a:pt x="917668" y="178191"/>
                      <a:pt x="919227" y="179641"/>
                      <a:pt x="920745" y="181268"/>
                    </a:cubicBezTo>
                    <a:cubicBezTo>
                      <a:pt x="922086" y="180558"/>
                      <a:pt x="925451" y="182964"/>
                      <a:pt x="928187" y="184962"/>
                    </a:cubicBezTo>
                    <a:lnTo>
                      <a:pt x="922647" y="183361"/>
                    </a:lnTo>
                    <a:cubicBezTo>
                      <a:pt x="926204" y="187396"/>
                      <a:pt x="929541" y="191486"/>
                      <a:pt x="933466" y="192758"/>
                    </a:cubicBezTo>
                    <a:cubicBezTo>
                      <a:pt x="936900" y="192827"/>
                      <a:pt x="939266" y="193402"/>
                      <a:pt x="939663" y="201404"/>
                    </a:cubicBezTo>
                    <a:cubicBezTo>
                      <a:pt x="937501" y="199228"/>
                      <a:pt x="935600" y="198517"/>
                      <a:pt x="933931" y="198299"/>
                    </a:cubicBezTo>
                    <a:cubicBezTo>
                      <a:pt x="936449" y="202251"/>
                      <a:pt x="938993" y="205986"/>
                      <a:pt x="942413" y="209678"/>
                    </a:cubicBezTo>
                    <a:cubicBezTo>
                      <a:pt x="941469" y="210896"/>
                      <a:pt x="939622" y="215835"/>
                      <a:pt x="943151" y="223686"/>
                    </a:cubicBezTo>
                    <a:lnTo>
                      <a:pt x="948020" y="216587"/>
                    </a:lnTo>
                    <a:cubicBezTo>
                      <a:pt x="954217" y="232467"/>
                      <a:pt x="953930" y="229951"/>
                      <a:pt x="958800" y="237132"/>
                    </a:cubicBezTo>
                    <a:lnTo>
                      <a:pt x="958800" y="237135"/>
                    </a:lnTo>
                    <a:lnTo>
                      <a:pt x="959524" y="234519"/>
                    </a:lnTo>
                    <a:cubicBezTo>
                      <a:pt x="962684" y="238335"/>
                      <a:pt x="968702" y="242014"/>
                      <a:pt x="969291" y="246762"/>
                    </a:cubicBezTo>
                    <a:lnTo>
                      <a:pt x="969564" y="244888"/>
                    </a:lnTo>
                    <a:cubicBezTo>
                      <a:pt x="980904" y="246200"/>
                      <a:pt x="974871" y="252068"/>
                      <a:pt x="975542" y="258101"/>
                    </a:cubicBezTo>
                    <a:cubicBezTo>
                      <a:pt x="970836" y="254080"/>
                      <a:pt x="965187" y="253068"/>
                      <a:pt x="963669" y="246926"/>
                    </a:cubicBezTo>
                    <a:lnTo>
                      <a:pt x="958837" y="237287"/>
                    </a:lnTo>
                    <a:lnTo>
                      <a:pt x="961528" y="248598"/>
                    </a:lnTo>
                    <a:cubicBezTo>
                      <a:pt x="968131" y="260344"/>
                      <a:pt x="983201" y="272180"/>
                      <a:pt x="978359" y="277360"/>
                    </a:cubicBezTo>
                    <a:lnTo>
                      <a:pt x="970248" y="263476"/>
                    </a:lnTo>
                    <a:cubicBezTo>
                      <a:pt x="967772" y="271314"/>
                      <a:pt x="951974" y="257732"/>
                      <a:pt x="951960" y="265050"/>
                    </a:cubicBezTo>
                    <a:lnTo>
                      <a:pt x="966460" y="279276"/>
                    </a:lnTo>
                    <a:cubicBezTo>
                      <a:pt x="962835" y="260700"/>
                      <a:pt x="984063" y="290711"/>
                      <a:pt x="988249" y="284666"/>
                    </a:cubicBezTo>
                    <a:cubicBezTo>
                      <a:pt x="992243" y="292229"/>
                      <a:pt x="989152" y="300026"/>
                      <a:pt x="997892" y="306673"/>
                    </a:cubicBezTo>
                    <a:cubicBezTo>
                      <a:pt x="999643" y="313595"/>
                      <a:pt x="990425" y="304007"/>
                      <a:pt x="993010" y="312036"/>
                    </a:cubicBezTo>
                    <a:cubicBezTo>
                      <a:pt x="996498" y="316564"/>
                      <a:pt x="999657" y="313623"/>
                      <a:pt x="1002215" y="321679"/>
                    </a:cubicBezTo>
                    <a:cubicBezTo>
                      <a:pt x="1001108" y="321392"/>
                      <a:pt x="998016" y="319710"/>
                      <a:pt x="997538" y="321446"/>
                    </a:cubicBezTo>
                    <a:cubicBezTo>
                      <a:pt x="999903" y="330255"/>
                      <a:pt x="1003255" y="325756"/>
                      <a:pt x="1008412" y="335057"/>
                    </a:cubicBezTo>
                    <a:lnTo>
                      <a:pt x="1007974" y="332991"/>
                    </a:lnTo>
                    <a:cubicBezTo>
                      <a:pt x="1014019" y="335808"/>
                      <a:pt x="1010709" y="345508"/>
                      <a:pt x="1009766" y="348051"/>
                    </a:cubicBezTo>
                    <a:cubicBezTo>
                      <a:pt x="1009766" y="348051"/>
                      <a:pt x="1013363" y="353810"/>
                      <a:pt x="1016960" y="359568"/>
                    </a:cubicBezTo>
                    <a:cubicBezTo>
                      <a:pt x="1018766" y="362482"/>
                      <a:pt x="1020572" y="365383"/>
                      <a:pt x="1021926" y="367572"/>
                    </a:cubicBezTo>
                    <a:cubicBezTo>
                      <a:pt x="1023335" y="369746"/>
                      <a:pt x="1024088" y="371264"/>
                      <a:pt x="1024088" y="371264"/>
                    </a:cubicBezTo>
                    <a:cubicBezTo>
                      <a:pt x="1020258" y="368693"/>
                      <a:pt x="1012254" y="357530"/>
                      <a:pt x="1012652" y="366176"/>
                    </a:cubicBezTo>
                    <a:cubicBezTo>
                      <a:pt x="1002940" y="360143"/>
                      <a:pt x="1006072" y="328601"/>
                      <a:pt x="994569" y="334743"/>
                    </a:cubicBezTo>
                    <a:cubicBezTo>
                      <a:pt x="993871" y="343032"/>
                      <a:pt x="1005320" y="350390"/>
                      <a:pt x="1002147" y="358844"/>
                    </a:cubicBezTo>
                    <a:cubicBezTo>
                      <a:pt x="1007961" y="358967"/>
                      <a:pt x="1012830" y="369733"/>
                      <a:pt x="1016960" y="376448"/>
                    </a:cubicBezTo>
                    <a:lnTo>
                      <a:pt x="1015784" y="378965"/>
                    </a:lnTo>
                    <a:cubicBezTo>
                      <a:pt x="1019451" y="394409"/>
                      <a:pt x="1025619" y="376039"/>
                      <a:pt x="1028602" y="393437"/>
                    </a:cubicBezTo>
                    <a:cubicBezTo>
                      <a:pt x="1027425" y="395912"/>
                      <a:pt x="1022048" y="391535"/>
                      <a:pt x="1024648" y="401658"/>
                    </a:cubicBezTo>
                    <a:cubicBezTo>
                      <a:pt x="1026317" y="403381"/>
                      <a:pt x="1028205" y="407239"/>
                      <a:pt x="1030681" y="407389"/>
                    </a:cubicBezTo>
                    <a:lnTo>
                      <a:pt x="1030845" y="404476"/>
                    </a:lnTo>
                    <a:cubicBezTo>
                      <a:pt x="1033608" y="400878"/>
                      <a:pt x="1036740" y="416855"/>
                      <a:pt x="1036972" y="424678"/>
                    </a:cubicBezTo>
                    <a:cubicBezTo>
                      <a:pt x="1034031" y="420945"/>
                      <a:pt x="1030654" y="420316"/>
                      <a:pt x="1030270" y="427456"/>
                    </a:cubicBezTo>
                    <a:cubicBezTo>
                      <a:pt x="1029231" y="414173"/>
                      <a:pt x="1018397" y="418592"/>
                      <a:pt x="1016577" y="407909"/>
                    </a:cubicBezTo>
                    <a:cubicBezTo>
                      <a:pt x="1019874" y="411247"/>
                      <a:pt x="1025962" y="421943"/>
                      <a:pt x="1027111" y="414639"/>
                    </a:cubicBezTo>
                    <a:cubicBezTo>
                      <a:pt x="1027986" y="405159"/>
                      <a:pt x="1019887" y="398443"/>
                      <a:pt x="1015306" y="387705"/>
                    </a:cubicBezTo>
                    <a:lnTo>
                      <a:pt x="1016619" y="395202"/>
                    </a:lnTo>
                    <a:cubicBezTo>
                      <a:pt x="1008248" y="399497"/>
                      <a:pt x="1005607" y="377680"/>
                      <a:pt x="996100" y="377255"/>
                    </a:cubicBezTo>
                    <a:cubicBezTo>
                      <a:pt x="997209" y="380387"/>
                      <a:pt x="998234" y="382864"/>
                      <a:pt x="996880" y="383274"/>
                    </a:cubicBezTo>
                    <a:cubicBezTo>
                      <a:pt x="998974" y="381934"/>
                      <a:pt x="993242" y="372563"/>
                      <a:pt x="991587" y="367557"/>
                    </a:cubicBezTo>
                    <a:lnTo>
                      <a:pt x="997318" y="371251"/>
                    </a:lnTo>
                    <a:cubicBezTo>
                      <a:pt x="998139" y="353933"/>
                      <a:pt x="989603" y="360459"/>
                      <a:pt x="986608" y="343784"/>
                    </a:cubicBezTo>
                    <a:cubicBezTo>
                      <a:pt x="990041" y="343784"/>
                      <a:pt x="1000615" y="365861"/>
                      <a:pt x="998754" y="352168"/>
                    </a:cubicBezTo>
                    <a:cubicBezTo>
                      <a:pt x="994624" y="353700"/>
                      <a:pt x="994171" y="342265"/>
                      <a:pt x="990712" y="342170"/>
                    </a:cubicBezTo>
                    <a:lnTo>
                      <a:pt x="992913" y="329503"/>
                    </a:lnTo>
                    <a:cubicBezTo>
                      <a:pt x="986895" y="321652"/>
                      <a:pt x="978920" y="312610"/>
                      <a:pt x="974461" y="308069"/>
                    </a:cubicBezTo>
                    <a:cubicBezTo>
                      <a:pt x="979413" y="310914"/>
                      <a:pt x="980891" y="313979"/>
                      <a:pt x="985664" y="317781"/>
                    </a:cubicBezTo>
                    <a:cubicBezTo>
                      <a:pt x="978222" y="307070"/>
                      <a:pt x="985459" y="296428"/>
                      <a:pt x="975528" y="290724"/>
                    </a:cubicBezTo>
                    <a:lnTo>
                      <a:pt x="976964" y="298453"/>
                    </a:lnTo>
                    <a:cubicBezTo>
                      <a:pt x="972860" y="288290"/>
                      <a:pt x="970152" y="285048"/>
                      <a:pt x="965994" y="281916"/>
                    </a:cubicBezTo>
                    <a:cubicBezTo>
                      <a:pt x="960441" y="280465"/>
                      <a:pt x="962724" y="289261"/>
                      <a:pt x="964353" y="295198"/>
                    </a:cubicBezTo>
                    <a:cubicBezTo>
                      <a:pt x="962548" y="290123"/>
                      <a:pt x="959469" y="279467"/>
                      <a:pt x="955817" y="281574"/>
                    </a:cubicBezTo>
                    <a:cubicBezTo>
                      <a:pt x="955817" y="275364"/>
                      <a:pt x="950907" y="271218"/>
                      <a:pt x="947651" y="270973"/>
                    </a:cubicBezTo>
                    <a:cubicBezTo>
                      <a:pt x="944738" y="261686"/>
                      <a:pt x="948377" y="266486"/>
                      <a:pt x="951002" y="264065"/>
                    </a:cubicBezTo>
                    <a:cubicBezTo>
                      <a:pt x="948157" y="261082"/>
                      <a:pt x="945203" y="255365"/>
                      <a:pt x="942426" y="251139"/>
                    </a:cubicBezTo>
                    <a:cubicBezTo>
                      <a:pt x="939553" y="246980"/>
                      <a:pt x="936449" y="244641"/>
                      <a:pt x="934560" y="247609"/>
                    </a:cubicBezTo>
                    <a:cubicBezTo>
                      <a:pt x="935627" y="250974"/>
                      <a:pt x="942987" y="258799"/>
                      <a:pt x="936667" y="257445"/>
                    </a:cubicBezTo>
                    <a:cubicBezTo>
                      <a:pt x="939868" y="251221"/>
                      <a:pt x="931633" y="254435"/>
                      <a:pt x="928870" y="248362"/>
                    </a:cubicBezTo>
                    <a:cubicBezTo>
                      <a:pt x="940662" y="254764"/>
                      <a:pt x="924590" y="233398"/>
                      <a:pt x="933166" y="237926"/>
                    </a:cubicBezTo>
                    <a:cubicBezTo>
                      <a:pt x="927271" y="227160"/>
                      <a:pt x="922743" y="227981"/>
                      <a:pt x="916628" y="221744"/>
                    </a:cubicBezTo>
                    <a:lnTo>
                      <a:pt x="920089" y="219008"/>
                    </a:lnTo>
                    <a:cubicBezTo>
                      <a:pt x="920089" y="219008"/>
                      <a:pt x="910856" y="209104"/>
                      <a:pt x="910582" y="209351"/>
                    </a:cubicBezTo>
                    <a:cubicBezTo>
                      <a:pt x="912743" y="203934"/>
                      <a:pt x="921921" y="206123"/>
                      <a:pt x="914836" y="194865"/>
                    </a:cubicBezTo>
                    <a:cubicBezTo>
                      <a:pt x="903497" y="191131"/>
                      <a:pt x="899216" y="199542"/>
                      <a:pt x="886959" y="189106"/>
                    </a:cubicBezTo>
                    <a:lnTo>
                      <a:pt x="893457" y="187520"/>
                    </a:lnTo>
                    <a:cubicBezTo>
                      <a:pt x="891187" y="183128"/>
                      <a:pt x="879751" y="172583"/>
                      <a:pt x="877575" y="176728"/>
                    </a:cubicBezTo>
                    <a:cubicBezTo>
                      <a:pt x="878150" y="180954"/>
                      <a:pt x="879286" y="186384"/>
                      <a:pt x="882651" y="191364"/>
                    </a:cubicBezTo>
                    <a:lnTo>
                      <a:pt x="881543" y="189694"/>
                    </a:lnTo>
                    <a:cubicBezTo>
                      <a:pt x="873924" y="185222"/>
                      <a:pt x="885085" y="205412"/>
                      <a:pt x="874116" y="192430"/>
                    </a:cubicBezTo>
                    <a:cubicBezTo>
                      <a:pt x="883252" y="189995"/>
                      <a:pt x="865647" y="167261"/>
                      <a:pt x="861941" y="156961"/>
                    </a:cubicBezTo>
                    <a:cubicBezTo>
                      <a:pt x="855922" y="154527"/>
                      <a:pt x="845596" y="148016"/>
                      <a:pt x="840890" y="148645"/>
                    </a:cubicBezTo>
                    <a:cubicBezTo>
                      <a:pt x="840288" y="150478"/>
                      <a:pt x="845609" y="157496"/>
                      <a:pt x="840179" y="157837"/>
                    </a:cubicBezTo>
                    <a:cubicBezTo>
                      <a:pt x="827936" y="139836"/>
                      <a:pt x="812493" y="143105"/>
                      <a:pt x="801510" y="125542"/>
                    </a:cubicBezTo>
                    <a:cubicBezTo>
                      <a:pt x="802426" y="125351"/>
                      <a:pt x="803137" y="124187"/>
                      <a:pt x="798200" y="121602"/>
                    </a:cubicBezTo>
                    <a:lnTo>
                      <a:pt x="797227" y="118334"/>
                    </a:lnTo>
                    <a:cubicBezTo>
                      <a:pt x="794068" y="117334"/>
                      <a:pt x="790361" y="115885"/>
                      <a:pt x="788296" y="113697"/>
                    </a:cubicBezTo>
                    <a:lnTo>
                      <a:pt x="775725" y="104901"/>
                    </a:lnTo>
                    <a:cubicBezTo>
                      <a:pt x="776012" y="103683"/>
                      <a:pt x="772798" y="104039"/>
                      <a:pt x="769706" y="104012"/>
                    </a:cubicBezTo>
                    <a:cubicBezTo>
                      <a:pt x="770541" y="104874"/>
                      <a:pt x="771581" y="105844"/>
                      <a:pt x="772989" y="107008"/>
                    </a:cubicBezTo>
                    <a:lnTo>
                      <a:pt x="769652" y="103998"/>
                    </a:lnTo>
                    <a:cubicBezTo>
                      <a:pt x="767300" y="104012"/>
                      <a:pt x="765124" y="103656"/>
                      <a:pt x="764153" y="102562"/>
                    </a:cubicBezTo>
                    <a:cubicBezTo>
                      <a:pt x="761924" y="104141"/>
                      <a:pt x="759811" y="102281"/>
                      <a:pt x="757655" y="99530"/>
                    </a:cubicBezTo>
                    <a:lnTo>
                      <a:pt x="750965" y="91235"/>
                    </a:lnTo>
                    <a:lnTo>
                      <a:pt x="754592" y="92331"/>
                    </a:lnTo>
                    <a:cubicBezTo>
                      <a:pt x="753579" y="92071"/>
                      <a:pt x="751856" y="91673"/>
                      <a:pt x="750898" y="91153"/>
                    </a:cubicBezTo>
                    <a:lnTo>
                      <a:pt x="750965" y="91235"/>
                    </a:lnTo>
                    <a:lnTo>
                      <a:pt x="741758" y="88454"/>
                    </a:lnTo>
                    <a:cubicBezTo>
                      <a:pt x="737682" y="87946"/>
                      <a:pt x="733890" y="87043"/>
                      <a:pt x="730627" y="82208"/>
                    </a:cubicBezTo>
                    <a:lnTo>
                      <a:pt x="730012" y="79856"/>
                    </a:lnTo>
                    <a:cubicBezTo>
                      <a:pt x="731557" y="80923"/>
                      <a:pt x="733184" y="81812"/>
                      <a:pt x="733800" y="81456"/>
                    </a:cubicBezTo>
                    <a:lnTo>
                      <a:pt x="729780" y="79079"/>
                    </a:lnTo>
                    <a:lnTo>
                      <a:pt x="729985" y="79854"/>
                    </a:lnTo>
                    <a:lnTo>
                      <a:pt x="727321" y="77840"/>
                    </a:lnTo>
                    <a:lnTo>
                      <a:pt x="727304" y="77831"/>
                    </a:lnTo>
                    <a:cubicBezTo>
                      <a:pt x="719657" y="74712"/>
                      <a:pt x="719876" y="78160"/>
                      <a:pt x="708290" y="73590"/>
                    </a:cubicBezTo>
                    <a:lnTo>
                      <a:pt x="713747" y="77900"/>
                    </a:lnTo>
                    <a:cubicBezTo>
                      <a:pt x="710670" y="77093"/>
                      <a:pt x="708877" y="76422"/>
                      <a:pt x="707783" y="75779"/>
                    </a:cubicBezTo>
                    <a:cubicBezTo>
                      <a:pt x="703871" y="75451"/>
                      <a:pt x="697060" y="74206"/>
                      <a:pt x="690043" y="72169"/>
                    </a:cubicBezTo>
                    <a:cubicBezTo>
                      <a:pt x="686541" y="71156"/>
                      <a:pt x="682985" y="69938"/>
                      <a:pt x="679688" y="68530"/>
                    </a:cubicBezTo>
                    <a:cubicBezTo>
                      <a:pt x="676323" y="67381"/>
                      <a:pt x="673177" y="66190"/>
                      <a:pt x="670661" y="64672"/>
                    </a:cubicBezTo>
                    <a:cubicBezTo>
                      <a:pt x="658596" y="67477"/>
                      <a:pt x="659320" y="71005"/>
                      <a:pt x="643945" y="68584"/>
                    </a:cubicBezTo>
                    <a:lnTo>
                      <a:pt x="646983" y="63660"/>
                    </a:lnTo>
                    <a:cubicBezTo>
                      <a:pt x="646983" y="63660"/>
                      <a:pt x="630719" y="57409"/>
                      <a:pt x="630581" y="57956"/>
                    </a:cubicBezTo>
                    <a:cubicBezTo>
                      <a:pt x="633331" y="56041"/>
                      <a:pt x="625453" y="52704"/>
                      <a:pt x="614852" y="50256"/>
                    </a:cubicBezTo>
                    <a:cubicBezTo>
                      <a:pt x="615029" y="50241"/>
                      <a:pt x="615207" y="50323"/>
                      <a:pt x="615399" y="50296"/>
                    </a:cubicBezTo>
                    <a:cubicBezTo>
                      <a:pt x="609284" y="42458"/>
                      <a:pt x="596918" y="45631"/>
                      <a:pt x="591994" y="46602"/>
                    </a:cubicBezTo>
                    <a:cubicBezTo>
                      <a:pt x="589053" y="47260"/>
                      <a:pt x="582187" y="49311"/>
                      <a:pt x="581435" y="47437"/>
                    </a:cubicBezTo>
                    <a:cubicBezTo>
                      <a:pt x="578603" y="51554"/>
                      <a:pt x="569439" y="50652"/>
                      <a:pt x="560821" y="51048"/>
                    </a:cubicBezTo>
                    <a:cubicBezTo>
                      <a:pt x="560807" y="51199"/>
                      <a:pt x="560876" y="51308"/>
                      <a:pt x="560918" y="51445"/>
                    </a:cubicBezTo>
                    <a:cubicBezTo>
                      <a:pt x="560096" y="51239"/>
                      <a:pt x="558989" y="51048"/>
                      <a:pt x="557415" y="50870"/>
                    </a:cubicBezTo>
                    <a:cubicBezTo>
                      <a:pt x="557826" y="51254"/>
                      <a:pt x="558277" y="51828"/>
                      <a:pt x="558729" y="52375"/>
                    </a:cubicBezTo>
                    <a:cubicBezTo>
                      <a:pt x="551738" y="49311"/>
                      <a:pt x="548210" y="56574"/>
                      <a:pt x="539114" y="51323"/>
                    </a:cubicBezTo>
                    <a:cubicBezTo>
                      <a:pt x="525735" y="49065"/>
                      <a:pt x="544065" y="42485"/>
                      <a:pt x="527609" y="40831"/>
                    </a:cubicBezTo>
                    <a:lnTo>
                      <a:pt x="519964" y="43963"/>
                    </a:lnTo>
                    <a:cubicBezTo>
                      <a:pt x="517802" y="42937"/>
                      <a:pt x="519293" y="42718"/>
                      <a:pt x="520360" y="41883"/>
                    </a:cubicBezTo>
                    <a:cubicBezTo>
                      <a:pt x="513151" y="42937"/>
                      <a:pt x="507434" y="38368"/>
                      <a:pt x="504493" y="44210"/>
                    </a:cubicBezTo>
                    <a:cubicBezTo>
                      <a:pt x="517008" y="47109"/>
                      <a:pt x="519771" y="49407"/>
                      <a:pt x="532766" y="50843"/>
                    </a:cubicBezTo>
                    <a:cubicBezTo>
                      <a:pt x="517090" y="53182"/>
                      <a:pt x="515572" y="58804"/>
                      <a:pt x="502661" y="60050"/>
                    </a:cubicBezTo>
                    <a:cubicBezTo>
                      <a:pt x="502003" y="61499"/>
                      <a:pt x="504766" y="61088"/>
                      <a:pt x="506832" y="62142"/>
                    </a:cubicBezTo>
                    <a:cubicBezTo>
                      <a:pt x="499938" y="63154"/>
                      <a:pt x="493632" y="60021"/>
                      <a:pt x="496751" y="57532"/>
                    </a:cubicBezTo>
                    <a:cubicBezTo>
                      <a:pt x="490336" y="56971"/>
                      <a:pt x="489118" y="62853"/>
                      <a:pt x="480610" y="64398"/>
                    </a:cubicBezTo>
                    <a:lnTo>
                      <a:pt x="481062" y="72538"/>
                    </a:lnTo>
                    <a:cubicBezTo>
                      <a:pt x="470461" y="77502"/>
                      <a:pt x="457015" y="74753"/>
                      <a:pt x="447536" y="74247"/>
                    </a:cubicBezTo>
                    <a:cubicBezTo>
                      <a:pt x="457904" y="73016"/>
                      <a:pt x="465797" y="66232"/>
                      <a:pt x="473073" y="64959"/>
                    </a:cubicBezTo>
                    <a:cubicBezTo>
                      <a:pt x="470132" y="58119"/>
                      <a:pt x="477560" y="55904"/>
                      <a:pt x="486301" y="54700"/>
                    </a:cubicBezTo>
                    <a:cubicBezTo>
                      <a:pt x="495055" y="53633"/>
                      <a:pt x="505149" y="55111"/>
                      <a:pt x="507639" y="52539"/>
                    </a:cubicBezTo>
                    <a:cubicBezTo>
                      <a:pt x="500158" y="50256"/>
                      <a:pt x="516639" y="46480"/>
                      <a:pt x="501976" y="45235"/>
                    </a:cubicBezTo>
                    <a:cubicBezTo>
                      <a:pt x="494125" y="50543"/>
                      <a:pt x="490500" y="46548"/>
                      <a:pt x="481649" y="48340"/>
                    </a:cubicBezTo>
                    <a:cubicBezTo>
                      <a:pt x="476069" y="44933"/>
                      <a:pt x="488148" y="40516"/>
                      <a:pt x="471677" y="43292"/>
                    </a:cubicBezTo>
                    <a:cubicBezTo>
                      <a:pt x="478874" y="44210"/>
                      <a:pt x="464277" y="52006"/>
                      <a:pt x="476972" y="48818"/>
                    </a:cubicBezTo>
                    <a:cubicBezTo>
                      <a:pt x="466686" y="53128"/>
                      <a:pt x="460462" y="54715"/>
                      <a:pt x="454196" y="56027"/>
                    </a:cubicBezTo>
                    <a:cubicBezTo>
                      <a:pt x="447946" y="57258"/>
                      <a:pt x="441668" y="58203"/>
                      <a:pt x="432023" y="62729"/>
                    </a:cubicBezTo>
                    <a:cubicBezTo>
                      <a:pt x="448588" y="57381"/>
                      <a:pt x="426552" y="71114"/>
                      <a:pt x="437194" y="71484"/>
                    </a:cubicBezTo>
                    <a:cubicBezTo>
                      <a:pt x="435704" y="68584"/>
                      <a:pt x="441982" y="65425"/>
                      <a:pt x="446112" y="64111"/>
                    </a:cubicBezTo>
                    <a:cubicBezTo>
                      <a:pt x="450257" y="62949"/>
                      <a:pt x="451926" y="62100"/>
                      <a:pt x="440928" y="63044"/>
                    </a:cubicBezTo>
                    <a:cubicBezTo>
                      <a:pt x="440806" y="62553"/>
                      <a:pt x="456016" y="58941"/>
                      <a:pt x="456016" y="58941"/>
                    </a:cubicBezTo>
                    <a:cubicBezTo>
                      <a:pt x="458055" y="61868"/>
                      <a:pt x="441215" y="65425"/>
                      <a:pt x="455483" y="67381"/>
                    </a:cubicBezTo>
                    <a:cubicBezTo>
                      <a:pt x="443117" y="72236"/>
                      <a:pt x="438467" y="71224"/>
                      <a:pt x="427975" y="79158"/>
                    </a:cubicBezTo>
                    <a:cubicBezTo>
                      <a:pt x="429260" y="74412"/>
                      <a:pt x="416061" y="77078"/>
                      <a:pt x="413244" y="73837"/>
                    </a:cubicBezTo>
                    <a:cubicBezTo>
                      <a:pt x="407963" y="75917"/>
                      <a:pt x="404148" y="81099"/>
                      <a:pt x="397471" y="79883"/>
                    </a:cubicBezTo>
                    <a:cubicBezTo>
                      <a:pt x="397377" y="79636"/>
                      <a:pt x="405242" y="74617"/>
                      <a:pt x="405242" y="74617"/>
                    </a:cubicBezTo>
                    <a:cubicBezTo>
                      <a:pt x="396213" y="76244"/>
                      <a:pt x="394381" y="72770"/>
                      <a:pt x="386296" y="74179"/>
                    </a:cubicBezTo>
                    <a:cubicBezTo>
                      <a:pt x="381659" y="76997"/>
                      <a:pt x="382069" y="80061"/>
                      <a:pt x="385201" y="81359"/>
                    </a:cubicBezTo>
                    <a:cubicBezTo>
                      <a:pt x="378856" y="82906"/>
                      <a:pt x="373001" y="85709"/>
                      <a:pt x="367037" y="88378"/>
                    </a:cubicBezTo>
                    <a:cubicBezTo>
                      <a:pt x="361018" y="90935"/>
                      <a:pt x="354987" y="93575"/>
                      <a:pt x="348352" y="95600"/>
                    </a:cubicBezTo>
                    <a:cubicBezTo>
                      <a:pt x="363439" y="88952"/>
                      <a:pt x="348325" y="88131"/>
                      <a:pt x="360909" y="83384"/>
                    </a:cubicBezTo>
                    <a:cubicBezTo>
                      <a:pt x="360909" y="83384"/>
                      <a:pt x="350444" y="84657"/>
                      <a:pt x="350541" y="84929"/>
                    </a:cubicBezTo>
                    <a:cubicBezTo>
                      <a:pt x="335617" y="99566"/>
                      <a:pt x="312979" y="118169"/>
                      <a:pt x="314320" y="129277"/>
                    </a:cubicBezTo>
                    <a:cubicBezTo>
                      <a:pt x="305853" y="136937"/>
                      <a:pt x="300914" y="136663"/>
                      <a:pt x="295841" y="137442"/>
                    </a:cubicBezTo>
                    <a:cubicBezTo>
                      <a:pt x="290984" y="138455"/>
                      <a:pt x="285116" y="139371"/>
                      <a:pt x="277743" y="152119"/>
                    </a:cubicBezTo>
                    <a:cubicBezTo>
                      <a:pt x="280219" y="148945"/>
                      <a:pt x="272299" y="148987"/>
                      <a:pt x="272532" y="146046"/>
                    </a:cubicBezTo>
                    <a:cubicBezTo>
                      <a:pt x="268798" y="148576"/>
                      <a:pt x="261753" y="152311"/>
                      <a:pt x="258853" y="156743"/>
                    </a:cubicBezTo>
                    <a:lnTo>
                      <a:pt x="270001" y="153802"/>
                    </a:lnTo>
                    <a:cubicBezTo>
                      <a:pt x="266130" y="159259"/>
                      <a:pt x="259989" y="163911"/>
                      <a:pt x="253355" y="168328"/>
                    </a:cubicBezTo>
                    <a:cubicBezTo>
                      <a:pt x="246598" y="172583"/>
                      <a:pt x="240469" y="177986"/>
                      <a:pt x="235175" y="182732"/>
                    </a:cubicBezTo>
                    <a:cubicBezTo>
                      <a:pt x="236475" y="179763"/>
                      <a:pt x="230894" y="180845"/>
                      <a:pt x="236091" y="173623"/>
                    </a:cubicBezTo>
                    <a:cubicBezTo>
                      <a:pt x="233876" y="171118"/>
                      <a:pt x="226545" y="178245"/>
                      <a:pt x="223043" y="181090"/>
                    </a:cubicBezTo>
                    <a:cubicBezTo>
                      <a:pt x="217448" y="190270"/>
                      <a:pt x="226914" y="189804"/>
                      <a:pt x="219924" y="199502"/>
                    </a:cubicBezTo>
                    <a:cubicBezTo>
                      <a:pt x="174088" y="242877"/>
                      <a:pt x="139972" y="297194"/>
                      <a:pt x="117636" y="355342"/>
                    </a:cubicBezTo>
                    <a:cubicBezTo>
                      <a:pt x="95285" y="413681"/>
                      <a:pt x="84958" y="476206"/>
                      <a:pt x="85176" y="539895"/>
                    </a:cubicBezTo>
                    <a:lnTo>
                      <a:pt x="82455" y="539839"/>
                    </a:lnTo>
                    <a:cubicBezTo>
                      <a:pt x="83617" y="549715"/>
                      <a:pt x="84793" y="559741"/>
                      <a:pt x="85983" y="569891"/>
                    </a:cubicBezTo>
                    <a:cubicBezTo>
                      <a:pt x="87994" y="579918"/>
                      <a:pt x="89813" y="590067"/>
                      <a:pt x="91469" y="600353"/>
                    </a:cubicBezTo>
                    <a:cubicBezTo>
                      <a:pt x="92673" y="610736"/>
                      <a:pt x="95394" y="620885"/>
                      <a:pt x="98006" y="631157"/>
                    </a:cubicBezTo>
                    <a:cubicBezTo>
                      <a:pt x="100784" y="641362"/>
                      <a:pt x="102316" y="652030"/>
                      <a:pt x="105831" y="662166"/>
                    </a:cubicBezTo>
                    <a:cubicBezTo>
                      <a:pt x="117759" y="703435"/>
                      <a:pt x="136048" y="743609"/>
                      <a:pt x="158439" y="780131"/>
                    </a:cubicBezTo>
                    <a:lnTo>
                      <a:pt x="159519" y="778339"/>
                    </a:lnTo>
                    <a:cubicBezTo>
                      <a:pt x="165374" y="806298"/>
                      <a:pt x="179956" y="783141"/>
                      <a:pt x="186274" y="813821"/>
                    </a:cubicBezTo>
                    <a:cubicBezTo>
                      <a:pt x="196944" y="816913"/>
                      <a:pt x="204317" y="825066"/>
                      <a:pt x="211854" y="834120"/>
                    </a:cubicBezTo>
                    <a:cubicBezTo>
                      <a:pt x="218925" y="843572"/>
                      <a:pt x="228377" y="851738"/>
                      <a:pt x="239334" y="856595"/>
                    </a:cubicBezTo>
                    <a:lnTo>
                      <a:pt x="238280" y="860876"/>
                    </a:lnTo>
                    <a:cubicBezTo>
                      <a:pt x="247705" y="862913"/>
                      <a:pt x="252958" y="870464"/>
                      <a:pt x="259346" y="877659"/>
                    </a:cubicBezTo>
                    <a:cubicBezTo>
                      <a:pt x="265461" y="885101"/>
                      <a:pt x="271861" y="893253"/>
                      <a:pt x="281710" y="896385"/>
                    </a:cubicBezTo>
                    <a:cubicBezTo>
                      <a:pt x="284829" y="903320"/>
                      <a:pt x="285007" y="908108"/>
                      <a:pt x="297304" y="911965"/>
                    </a:cubicBezTo>
                    <a:cubicBezTo>
                      <a:pt x="299671" y="912089"/>
                      <a:pt x="299396" y="905263"/>
                      <a:pt x="304293" y="912240"/>
                    </a:cubicBezTo>
                    <a:lnTo>
                      <a:pt x="294239" y="913825"/>
                    </a:lnTo>
                    <a:cubicBezTo>
                      <a:pt x="302925" y="921225"/>
                      <a:pt x="313335" y="928092"/>
                      <a:pt x="323060" y="928311"/>
                    </a:cubicBezTo>
                    <a:lnTo>
                      <a:pt x="334701" y="934904"/>
                    </a:lnTo>
                    <a:lnTo>
                      <a:pt x="329982" y="935123"/>
                    </a:lnTo>
                    <a:cubicBezTo>
                      <a:pt x="338749" y="940280"/>
                      <a:pt x="346163" y="948062"/>
                      <a:pt x="356408" y="947064"/>
                    </a:cubicBezTo>
                    <a:cubicBezTo>
                      <a:pt x="352113" y="948146"/>
                      <a:pt x="343524" y="950991"/>
                      <a:pt x="352278" y="955491"/>
                    </a:cubicBezTo>
                    <a:cubicBezTo>
                      <a:pt x="352196" y="955724"/>
                      <a:pt x="361060" y="955697"/>
                      <a:pt x="361060" y="955697"/>
                    </a:cubicBezTo>
                    <a:cubicBezTo>
                      <a:pt x="361716" y="957215"/>
                      <a:pt x="356901" y="957762"/>
                      <a:pt x="370758" y="960648"/>
                    </a:cubicBezTo>
                    <a:cubicBezTo>
                      <a:pt x="368802" y="956093"/>
                      <a:pt x="382480" y="961892"/>
                      <a:pt x="383958" y="967843"/>
                    </a:cubicBezTo>
                    <a:cubicBezTo>
                      <a:pt x="384191" y="962877"/>
                      <a:pt x="376858" y="957460"/>
                      <a:pt x="378541" y="952768"/>
                    </a:cubicBezTo>
                    <a:cubicBezTo>
                      <a:pt x="390455" y="960292"/>
                      <a:pt x="391905" y="946970"/>
                      <a:pt x="402301" y="954286"/>
                    </a:cubicBezTo>
                    <a:lnTo>
                      <a:pt x="399182" y="958076"/>
                    </a:lnTo>
                    <a:cubicBezTo>
                      <a:pt x="408552" y="961933"/>
                      <a:pt x="416334" y="961223"/>
                      <a:pt x="423420" y="960347"/>
                    </a:cubicBezTo>
                    <a:lnTo>
                      <a:pt x="421929" y="962357"/>
                    </a:lnTo>
                    <a:cubicBezTo>
                      <a:pt x="430327" y="965969"/>
                      <a:pt x="437782" y="967254"/>
                      <a:pt x="444362" y="969032"/>
                    </a:cubicBezTo>
                    <a:cubicBezTo>
                      <a:pt x="451037" y="970428"/>
                      <a:pt x="456946" y="971795"/>
                      <a:pt x="462418" y="976870"/>
                    </a:cubicBezTo>
                    <a:lnTo>
                      <a:pt x="472650" y="975694"/>
                    </a:lnTo>
                    <a:cubicBezTo>
                      <a:pt x="469627" y="977266"/>
                      <a:pt x="470516" y="978608"/>
                      <a:pt x="474700" y="980549"/>
                    </a:cubicBezTo>
                    <a:cubicBezTo>
                      <a:pt x="482169" y="982670"/>
                      <a:pt x="494481" y="978704"/>
                      <a:pt x="490760" y="975612"/>
                    </a:cubicBezTo>
                    <a:cubicBezTo>
                      <a:pt x="502619" y="979880"/>
                      <a:pt x="510812" y="979566"/>
                      <a:pt x="519279" y="978813"/>
                    </a:cubicBezTo>
                    <a:cubicBezTo>
                      <a:pt x="527773" y="977855"/>
                      <a:pt x="536556" y="977390"/>
                      <a:pt x="550439" y="977486"/>
                    </a:cubicBezTo>
                    <a:cubicBezTo>
                      <a:pt x="549331" y="982807"/>
                      <a:pt x="561752" y="978949"/>
                      <a:pt x="556937" y="983778"/>
                    </a:cubicBezTo>
                    <a:lnTo>
                      <a:pt x="565431" y="980920"/>
                    </a:lnTo>
                    <a:cubicBezTo>
                      <a:pt x="564104" y="981247"/>
                      <a:pt x="565349" y="982383"/>
                      <a:pt x="565909" y="982970"/>
                    </a:cubicBezTo>
                    <a:cubicBezTo>
                      <a:pt x="569083" y="984339"/>
                      <a:pt x="570465" y="982561"/>
                      <a:pt x="571764" y="980769"/>
                    </a:cubicBezTo>
                    <a:lnTo>
                      <a:pt x="571148" y="981644"/>
                    </a:lnTo>
                    <a:lnTo>
                      <a:pt x="583322" y="982274"/>
                    </a:lnTo>
                    <a:lnTo>
                      <a:pt x="583391" y="977855"/>
                    </a:lnTo>
                    <a:cubicBezTo>
                      <a:pt x="583405" y="978142"/>
                      <a:pt x="592187" y="980742"/>
                      <a:pt x="592187" y="980742"/>
                    </a:cubicBezTo>
                    <a:cubicBezTo>
                      <a:pt x="587112" y="987526"/>
                      <a:pt x="573569" y="983846"/>
                      <a:pt x="571408" y="989591"/>
                    </a:cubicBezTo>
                    <a:cubicBezTo>
                      <a:pt x="573351" y="989838"/>
                      <a:pt x="578139" y="991519"/>
                      <a:pt x="583911" y="992163"/>
                    </a:cubicBezTo>
                    <a:lnTo>
                      <a:pt x="596729" y="988303"/>
                    </a:lnTo>
                    <a:lnTo>
                      <a:pt x="583131" y="991069"/>
                    </a:lnTo>
                    <a:cubicBezTo>
                      <a:pt x="591638" y="987950"/>
                      <a:pt x="588985" y="988402"/>
                      <a:pt x="589642" y="984612"/>
                    </a:cubicBezTo>
                    <a:cubicBezTo>
                      <a:pt x="601187" y="984914"/>
                      <a:pt x="596590" y="978388"/>
                      <a:pt x="607492" y="979661"/>
                    </a:cubicBezTo>
                    <a:lnTo>
                      <a:pt x="605618" y="982574"/>
                    </a:lnTo>
                    <a:lnTo>
                      <a:pt x="620282" y="978034"/>
                    </a:lnTo>
                    <a:cubicBezTo>
                      <a:pt x="625274" y="976227"/>
                      <a:pt x="615960" y="981835"/>
                      <a:pt x="618641" y="983847"/>
                    </a:cubicBezTo>
                    <a:lnTo>
                      <a:pt x="604297" y="986764"/>
                    </a:lnTo>
                    <a:lnTo>
                      <a:pt x="625972" y="986459"/>
                    </a:lnTo>
                    <a:cubicBezTo>
                      <a:pt x="627464" y="988934"/>
                      <a:pt x="625206" y="987362"/>
                      <a:pt x="633168" y="987540"/>
                    </a:cubicBezTo>
                    <a:cubicBezTo>
                      <a:pt x="639706" y="987704"/>
                      <a:pt x="639474" y="984599"/>
                      <a:pt x="647763" y="982998"/>
                    </a:cubicBezTo>
                    <a:cubicBezTo>
                      <a:pt x="645272" y="984188"/>
                      <a:pt x="644042" y="984777"/>
                      <a:pt x="643467" y="985802"/>
                    </a:cubicBezTo>
                    <a:cubicBezTo>
                      <a:pt x="653986" y="985515"/>
                      <a:pt x="654574" y="979004"/>
                      <a:pt x="661181" y="975078"/>
                    </a:cubicBezTo>
                    <a:cubicBezTo>
                      <a:pt x="656064" y="975939"/>
                      <a:pt x="651893" y="978731"/>
                      <a:pt x="648145" y="980495"/>
                    </a:cubicBezTo>
                    <a:cubicBezTo>
                      <a:pt x="646763" y="979620"/>
                      <a:pt x="647995" y="979046"/>
                      <a:pt x="647283" y="978593"/>
                    </a:cubicBezTo>
                    <a:lnTo>
                      <a:pt x="636149" y="983901"/>
                    </a:lnTo>
                    <a:cubicBezTo>
                      <a:pt x="636505" y="981316"/>
                      <a:pt x="638214" y="984065"/>
                      <a:pt x="630965" y="983190"/>
                    </a:cubicBezTo>
                    <a:cubicBezTo>
                      <a:pt x="638612" y="981534"/>
                      <a:pt x="640541" y="981069"/>
                      <a:pt x="648664" y="978073"/>
                    </a:cubicBezTo>
                    <a:cubicBezTo>
                      <a:pt x="651934" y="973396"/>
                      <a:pt x="642400" y="974094"/>
                      <a:pt x="647079" y="970291"/>
                    </a:cubicBezTo>
                    <a:cubicBezTo>
                      <a:pt x="657022" y="967158"/>
                      <a:pt x="666433" y="964669"/>
                      <a:pt x="675516" y="962604"/>
                    </a:cubicBezTo>
                    <a:cubicBezTo>
                      <a:pt x="684298" y="959608"/>
                      <a:pt x="692765" y="957105"/>
                      <a:pt x="701026" y="954888"/>
                    </a:cubicBezTo>
                    <a:cubicBezTo>
                      <a:pt x="717810" y="951114"/>
                      <a:pt x="732720" y="945779"/>
                      <a:pt x="747793" y="940649"/>
                    </a:cubicBezTo>
                    <a:cubicBezTo>
                      <a:pt x="777723" y="930350"/>
                      <a:pt x="806105" y="914578"/>
                      <a:pt x="832670" y="883719"/>
                    </a:cubicBezTo>
                    <a:cubicBezTo>
                      <a:pt x="842093" y="882009"/>
                      <a:pt x="862324" y="869766"/>
                      <a:pt x="867234" y="862134"/>
                    </a:cubicBezTo>
                    <a:lnTo>
                      <a:pt x="864048" y="862997"/>
                    </a:lnTo>
                    <a:cubicBezTo>
                      <a:pt x="871064" y="853148"/>
                      <a:pt x="879642" y="856458"/>
                      <a:pt x="882131" y="845939"/>
                    </a:cubicBezTo>
                    <a:lnTo>
                      <a:pt x="883841" y="834845"/>
                    </a:lnTo>
                    <a:cubicBezTo>
                      <a:pt x="888300" y="832288"/>
                      <a:pt x="896891" y="823492"/>
                      <a:pt x="897260" y="827089"/>
                    </a:cubicBezTo>
                    <a:cubicBezTo>
                      <a:pt x="900624" y="819867"/>
                      <a:pt x="913387" y="809924"/>
                      <a:pt x="907833" y="803878"/>
                    </a:cubicBezTo>
                    <a:cubicBezTo>
                      <a:pt x="918913" y="790705"/>
                      <a:pt x="927256" y="784357"/>
                      <a:pt x="935163" y="769639"/>
                    </a:cubicBezTo>
                    <a:cubicBezTo>
                      <a:pt x="934944" y="770830"/>
                      <a:pt x="935627" y="771473"/>
                      <a:pt x="935627" y="771473"/>
                    </a:cubicBezTo>
                    <a:cubicBezTo>
                      <a:pt x="940004" y="769899"/>
                      <a:pt x="935683" y="762062"/>
                      <a:pt x="941702" y="760543"/>
                    </a:cubicBezTo>
                    <a:cubicBezTo>
                      <a:pt x="941989" y="763457"/>
                      <a:pt x="934958" y="775029"/>
                      <a:pt x="942973" y="767081"/>
                    </a:cubicBezTo>
                    <a:cubicBezTo>
                      <a:pt x="942673" y="762021"/>
                      <a:pt x="946899" y="755591"/>
                      <a:pt x="951823" y="750120"/>
                    </a:cubicBezTo>
                    <a:cubicBezTo>
                      <a:pt x="956789" y="744690"/>
                      <a:pt x="961330" y="739561"/>
                      <a:pt x="963573" y="738644"/>
                    </a:cubicBezTo>
                    <a:cubicBezTo>
                      <a:pt x="964764" y="734391"/>
                      <a:pt x="965925" y="730136"/>
                      <a:pt x="965474" y="726005"/>
                    </a:cubicBezTo>
                    <a:cubicBezTo>
                      <a:pt x="969113" y="721094"/>
                      <a:pt x="977757" y="715610"/>
                      <a:pt x="974502" y="724801"/>
                    </a:cubicBezTo>
                    <a:cubicBezTo>
                      <a:pt x="981013" y="707662"/>
                      <a:pt x="987387" y="709577"/>
                      <a:pt x="980616" y="703175"/>
                    </a:cubicBezTo>
                    <a:cubicBezTo>
                      <a:pt x="981861" y="692246"/>
                      <a:pt x="986088" y="684572"/>
                      <a:pt x="990027" y="676817"/>
                    </a:cubicBezTo>
                    <a:cubicBezTo>
                      <a:pt x="991997" y="672945"/>
                      <a:pt x="993899" y="669088"/>
                      <a:pt x="995280" y="664889"/>
                    </a:cubicBezTo>
                    <a:cubicBezTo>
                      <a:pt x="996429" y="660621"/>
                      <a:pt x="996716" y="655916"/>
                      <a:pt x="996196" y="650649"/>
                    </a:cubicBezTo>
                    <a:cubicBezTo>
                      <a:pt x="1008917" y="621596"/>
                      <a:pt x="1014786" y="590327"/>
                      <a:pt x="1028178" y="566143"/>
                    </a:cubicBezTo>
                    <a:lnTo>
                      <a:pt x="1025797" y="563996"/>
                    </a:lnTo>
                    <a:cubicBezTo>
                      <a:pt x="1031721" y="569481"/>
                      <a:pt x="1038039" y="544503"/>
                      <a:pt x="1041678" y="554626"/>
                    </a:cubicBezTo>
                    <a:cubicBezTo>
                      <a:pt x="1038054" y="544408"/>
                      <a:pt x="1042362" y="529457"/>
                      <a:pt x="1045261" y="521469"/>
                    </a:cubicBezTo>
                    <a:lnTo>
                      <a:pt x="1048599" y="526011"/>
                    </a:lnTo>
                    <a:cubicBezTo>
                      <a:pt x="1042800" y="541754"/>
                      <a:pt x="1049817" y="530648"/>
                      <a:pt x="1046096" y="549934"/>
                    </a:cubicBezTo>
                    <a:cubicBezTo>
                      <a:pt x="1045809" y="547909"/>
                      <a:pt x="1046083" y="546404"/>
                      <a:pt x="1044632" y="546830"/>
                    </a:cubicBezTo>
                    <a:cubicBezTo>
                      <a:pt x="1044742" y="557307"/>
                      <a:pt x="1042444" y="577537"/>
                      <a:pt x="1040735" y="587893"/>
                    </a:cubicBezTo>
                    <a:lnTo>
                      <a:pt x="1038054" y="584964"/>
                    </a:lnTo>
                    <a:cubicBezTo>
                      <a:pt x="1033252" y="600655"/>
                      <a:pt x="1042978" y="609437"/>
                      <a:pt x="1042006" y="626275"/>
                    </a:cubicBezTo>
                    <a:cubicBezTo>
                      <a:pt x="1033826" y="637286"/>
                      <a:pt x="1039585" y="623155"/>
                      <a:pt x="1031857" y="624044"/>
                    </a:cubicBezTo>
                    <a:cubicBezTo>
                      <a:pt x="1027028" y="641033"/>
                      <a:pt x="1050391" y="642033"/>
                      <a:pt x="1033457" y="654302"/>
                    </a:cubicBezTo>
                    <a:lnTo>
                      <a:pt x="1033690" y="650143"/>
                    </a:lnTo>
                    <a:cubicBezTo>
                      <a:pt x="1026537" y="671044"/>
                      <a:pt x="1032664" y="640077"/>
                      <a:pt x="1023855" y="654164"/>
                    </a:cubicBezTo>
                    <a:cubicBezTo>
                      <a:pt x="1015017" y="687815"/>
                      <a:pt x="1039092" y="646601"/>
                      <a:pt x="1034018" y="677719"/>
                    </a:cubicBezTo>
                    <a:cubicBezTo>
                      <a:pt x="1029969" y="673712"/>
                      <a:pt x="1025920" y="679922"/>
                      <a:pt x="1020434" y="685844"/>
                    </a:cubicBezTo>
                    <a:cubicBezTo>
                      <a:pt x="1024484" y="692548"/>
                      <a:pt x="1018780" y="716444"/>
                      <a:pt x="1020340" y="728467"/>
                    </a:cubicBezTo>
                    <a:cubicBezTo>
                      <a:pt x="1018916" y="726142"/>
                      <a:pt x="1013309" y="731955"/>
                      <a:pt x="1008972" y="741271"/>
                    </a:cubicBezTo>
                    <a:cubicBezTo>
                      <a:pt x="1008028" y="733665"/>
                      <a:pt x="1012091" y="730984"/>
                      <a:pt x="1017577" y="719876"/>
                    </a:cubicBezTo>
                    <a:cubicBezTo>
                      <a:pt x="1016030" y="717497"/>
                      <a:pt x="1013692" y="712107"/>
                      <a:pt x="1009602" y="715992"/>
                    </a:cubicBezTo>
                    <a:cubicBezTo>
                      <a:pt x="1014923" y="728672"/>
                      <a:pt x="995362" y="758929"/>
                      <a:pt x="1000477" y="771624"/>
                    </a:cubicBezTo>
                    <a:cubicBezTo>
                      <a:pt x="1000737" y="765782"/>
                      <a:pt x="992010" y="775645"/>
                      <a:pt x="989453" y="773511"/>
                    </a:cubicBezTo>
                    <a:cubicBezTo>
                      <a:pt x="989972" y="780022"/>
                      <a:pt x="984350" y="788242"/>
                      <a:pt x="983639" y="791581"/>
                    </a:cubicBezTo>
                    <a:lnTo>
                      <a:pt x="990041" y="785179"/>
                    </a:lnTo>
                    <a:cubicBezTo>
                      <a:pt x="984119" y="791321"/>
                      <a:pt x="980220" y="799870"/>
                      <a:pt x="976499" y="809184"/>
                    </a:cubicBezTo>
                    <a:cubicBezTo>
                      <a:pt x="973025" y="818649"/>
                      <a:pt x="968005" y="827720"/>
                      <a:pt x="962561" y="836090"/>
                    </a:cubicBezTo>
                    <a:lnTo>
                      <a:pt x="961288" y="834667"/>
                    </a:lnTo>
                    <a:cubicBezTo>
                      <a:pt x="953793" y="846746"/>
                      <a:pt x="951932" y="860205"/>
                      <a:pt x="939595" y="870930"/>
                    </a:cubicBezTo>
                    <a:cubicBezTo>
                      <a:pt x="942673" y="863666"/>
                      <a:pt x="933822" y="865540"/>
                      <a:pt x="930047" y="866101"/>
                    </a:cubicBezTo>
                    <a:cubicBezTo>
                      <a:pt x="922948" y="864049"/>
                      <a:pt x="940251" y="839497"/>
                      <a:pt x="925397" y="849495"/>
                    </a:cubicBezTo>
                    <a:cubicBezTo>
                      <a:pt x="919583" y="861505"/>
                      <a:pt x="922045" y="872353"/>
                      <a:pt x="907779" y="885032"/>
                    </a:cubicBezTo>
                    <a:cubicBezTo>
                      <a:pt x="907299" y="892214"/>
                      <a:pt x="918433" y="882748"/>
                      <a:pt x="921703" y="879397"/>
                    </a:cubicBezTo>
                    <a:cubicBezTo>
                      <a:pt x="914221" y="892186"/>
                      <a:pt x="893950" y="902978"/>
                      <a:pt x="892759" y="911869"/>
                    </a:cubicBezTo>
                    <a:cubicBezTo>
                      <a:pt x="896918" y="907725"/>
                      <a:pt x="899188" y="906999"/>
                      <a:pt x="900186" y="908573"/>
                    </a:cubicBezTo>
                    <a:cubicBezTo>
                      <a:pt x="899763" y="907739"/>
                      <a:pt x="893799" y="929885"/>
                      <a:pt x="887329" y="932360"/>
                    </a:cubicBezTo>
                    <a:cubicBezTo>
                      <a:pt x="887629" y="927422"/>
                      <a:pt x="885633" y="931074"/>
                      <a:pt x="886904" y="924933"/>
                    </a:cubicBezTo>
                    <a:cubicBezTo>
                      <a:pt x="879326" y="928803"/>
                      <a:pt x="876810" y="933782"/>
                      <a:pt x="872938" y="938557"/>
                    </a:cubicBezTo>
                    <a:cubicBezTo>
                      <a:pt x="869041" y="932675"/>
                      <a:pt x="888491" y="924973"/>
                      <a:pt x="881091" y="918695"/>
                    </a:cubicBezTo>
                    <a:cubicBezTo>
                      <a:pt x="869561" y="927929"/>
                      <a:pt x="862830" y="933742"/>
                      <a:pt x="857673" y="940991"/>
                    </a:cubicBezTo>
                    <a:cubicBezTo>
                      <a:pt x="852367" y="948035"/>
                      <a:pt x="847908" y="955546"/>
                      <a:pt x="838743" y="965120"/>
                    </a:cubicBezTo>
                    <a:cubicBezTo>
                      <a:pt x="828402" y="970742"/>
                      <a:pt x="821630" y="975530"/>
                      <a:pt x="810564" y="979606"/>
                    </a:cubicBezTo>
                    <a:cubicBezTo>
                      <a:pt x="811755" y="978580"/>
                      <a:pt x="814956" y="976719"/>
                      <a:pt x="813163" y="976377"/>
                    </a:cubicBezTo>
                    <a:cubicBezTo>
                      <a:pt x="789636" y="982451"/>
                      <a:pt x="799827" y="988114"/>
                      <a:pt x="780157" y="989892"/>
                    </a:cubicBezTo>
                    <a:cubicBezTo>
                      <a:pt x="776806" y="995049"/>
                      <a:pt x="769419" y="1000110"/>
                      <a:pt x="761061" y="1004502"/>
                    </a:cubicBezTo>
                    <a:cubicBezTo>
                      <a:pt x="752718" y="1008933"/>
                      <a:pt x="743485" y="1012776"/>
                      <a:pt x="735853" y="1014377"/>
                    </a:cubicBezTo>
                    <a:cubicBezTo>
                      <a:pt x="737302" y="1012858"/>
                      <a:pt x="736905" y="1010191"/>
                      <a:pt x="738875" y="1008537"/>
                    </a:cubicBezTo>
                    <a:cubicBezTo>
                      <a:pt x="725032" y="1014541"/>
                      <a:pt x="712380" y="1021421"/>
                      <a:pt x="699412" y="1027400"/>
                    </a:cubicBezTo>
                    <a:cubicBezTo>
                      <a:pt x="686281" y="1032761"/>
                      <a:pt x="672479" y="1036125"/>
                      <a:pt x="657651" y="1037152"/>
                    </a:cubicBezTo>
                    <a:lnTo>
                      <a:pt x="658213" y="1036167"/>
                    </a:lnTo>
                    <a:cubicBezTo>
                      <a:pt x="653781" y="1037276"/>
                      <a:pt x="649459" y="1038370"/>
                      <a:pt x="645178" y="1039450"/>
                    </a:cubicBezTo>
                    <a:cubicBezTo>
                      <a:pt x="640813" y="1040188"/>
                      <a:pt x="636491" y="1040928"/>
                      <a:pt x="632101" y="1041666"/>
                    </a:cubicBezTo>
                    <a:cubicBezTo>
                      <a:pt x="623305" y="1043047"/>
                      <a:pt x="614194" y="1044238"/>
                      <a:pt x="604059" y="1044661"/>
                    </a:cubicBezTo>
                    <a:cubicBezTo>
                      <a:pt x="609106" y="1043718"/>
                      <a:pt x="610557" y="1041735"/>
                      <a:pt x="610570" y="1040257"/>
                    </a:cubicBezTo>
                    <a:cubicBezTo>
                      <a:pt x="603909" y="1040093"/>
                      <a:pt x="597726" y="1040681"/>
                      <a:pt x="591721" y="1041680"/>
                    </a:cubicBezTo>
                    <a:cubicBezTo>
                      <a:pt x="585661" y="1042145"/>
                      <a:pt x="579766" y="1042951"/>
                      <a:pt x="573789" y="1043841"/>
                    </a:cubicBezTo>
                    <a:cubicBezTo>
                      <a:pt x="561834" y="1045468"/>
                      <a:pt x="549441" y="1047766"/>
                      <a:pt x="535160" y="1046097"/>
                    </a:cubicBezTo>
                    <a:cubicBezTo>
                      <a:pt x="527678" y="1042049"/>
                      <a:pt x="510675" y="1043471"/>
                      <a:pt x="514082" y="1036659"/>
                    </a:cubicBezTo>
                    <a:cubicBezTo>
                      <a:pt x="491102" y="1035291"/>
                      <a:pt x="522631" y="1045523"/>
                      <a:pt x="500403" y="1043334"/>
                    </a:cubicBezTo>
                    <a:lnTo>
                      <a:pt x="502510" y="1043785"/>
                    </a:lnTo>
                    <a:cubicBezTo>
                      <a:pt x="495232" y="1044374"/>
                      <a:pt x="488148" y="1044812"/>
                      <a:pt x="481335" y="1043882"/>
                    </a:cubicBezTo>
                    <a:cubicBezTo>
                      <a:pt x="474524" y="1042883"/>
                      <a:pt x="467889" y="1041542"/>
                      <a:pt x="461323" y="1040188"/>
                    </a:cubicBezTo>
                    <a:cubicBezTo>
                      <a:pt x="448246" y="1037125"/>
                      <a:pt x="435184" y="1035634"/>
                      <a:pt x="421533" y="1033637"/>
                    </a:cubicBezTo>
                    <a:cubicBezTo>
                      <a:pt x="416007" y="1029670"/>
                      <a:pt x="407703" y="1023364"/>
                      <a:pt x="395393" y="1019575"/>
                    </a:cubicBezTo>
                    <a:cubicBezTo>
                      <a:pt x="389729" y="1022010"/>
                      <a:pt x="380579" y="1021352"/>
                      <a:pt x="372181" y="1020287"/>
                    </a:cubicBezTo>
                    <a:cubicBezTo>
                      <a:pt x="366449" y="1017086"/>
                      <a:pt x="360718" y="1013912"/>
                      <a:pt x="352140" y="1010260"/>
                    </a:cubicBezTo>
                    <a:cubicBezTo>
                      <a:pt x="361661" y="1018385"/>
                      <a:pt x="343948" y="1010191"/>
                      <a:pt x="339776" y="1010164"/>
                    </a:cubicBezTo>
                    <a:cubicBezTo>
                      <a:pt x="347230" y="1008632"/>
                      <a:pt x="339776" y="1004460"/>
                      <a:pt x="352756" y="1006074"/>
                    </a:cubicBezTo>
                    <a:cubicBezTo>
                      <a:pt x="331596" y="993106"/>
                      <a:pt x="333743" y="1011983"/>
                      <a:pt x="311981" y="997196"/>
                    </a:cubicBezTo>
                    <a:lnTo>
                      <a:pt x="310517" y="990180"/>
                    </a:lnTo>
                    <a:cubicBezTo>
                      <a:pt x="314375" y="993448"/>
                      <a:pt x="319531" y="993448"/>
                      <a:pt x="324154" y="995460"/>
                    </a:cubicBezTo>
                    <a:cubicBezTo>
                      <a:pt x="320284" y="992163"/>
                      <a:pt x="307740" y="982821"/>
                      <a:pt x="298562" y="982410"/>
                    </a:cubicBezTo>
                    <a:cubicBezTo>
                      <a:pt x="293541" y="983163"/>
                      <a:pt x="313909" y="995542"/>
                      <a:pt x="294267" y="988484"/>
                    </a:cubicBezTo>
                    <a:cubicBezTo>
                      <a:pt x="296962" y="985241"/>
                      <a:pt x="293514" y="983901"/>
                      <a:pt x="288864" y="981931"/>
                    </a:cubicBezTo>
                    <a:cubicBezTo>
                      <a:pt x="284405" y="979620"/>
                      <a:pt x="278810" y="976446"/>
                      <a:pt x="277073" y="970482"/>
                    </a:cubicBezTo>
                    <a:cubicBezTo>
                      <a:pt x="273928" y="972329"/>
                      <a:pt x="264488" y="970154"/>
                      <a:pt x="257895" y="964546"/>
                    </a:cubicBezTo>
                    <a:cubicBezTo>
                      <a:pt x="257472" y="962877"/>
                      <a:pt x="258853" y="963397"/>
                      <a:pt x="260044" y="963124"/>
                    </a:cubicBezTo>
                    <a:cubicBezTo>
                      <a:pt x="247487" y="953535"/>
                      <a:pt x="251837" y="966242"/>
                      <a:pt x="239812" y="957844"/>
                    </a:cubicBezTo>
                    <a:cubicBezTo>
                      <a:pt x="239033" y="954328"/>
                      <a:pt x="250673" y="957597"/>
                      <a:pt x="245735" y="951278"/>
                    </a:cubicBezTo>
                    <a:cubicBezTo>
                      <a:pt x="238842" y="940704"/>
                      <a:pt x="238047" y="949020"/>
                      <a:pt x="228869" y="938857"/>
                    </a:cubicBezTo>
                    <a:cubicBezTo>
                      <a:pt x="230825" y="943029"/>
                      <a:pt x="222673" y="945259"/>
                      <a:pt x="215698" y="940895"/>
                    </a:cubicBezTo>
                    <a:cubicBezTo>
                      <a:pt x="217476" y="937038"/>
                      <a:pt x="221551" y="932019"/>
                      <a:pt x="232536" y="939144"/>
                    </a:cubicBezTo>
                    <a:cubicBezTo>
                      <a:pt x="228897" y="932551"/>
                      <a:pt x="221388" y="923292"/>
                      <a:pt x="232850" y="926697"/>
                    </a:cubicBezTo>
                    <a:cubicBezTo>
                      <a:pt x="224712" y="923934"/>
                      <a:pt x="215520" y="919722"/>
                      <a:pt x="207271" y="914030"/>
                    </a:cubicBezTo>
                    <a:cubicBezTo>
                      <a:pt x="198940" y="908410"/>
                      <a:pt x="190419" y="902664"/>
                      <a:pt x="181624" y="898779"/>
                    </a:cubicBezTo>
                    <a:cubicBezTo>
                      <a:pt x="181419" y="895291"/>
                      <a:pt x="177452" y="891228"/>
                      <a:pt x="172377" y="886195"/>
                    </a:cubicBezTo>
                    <a:cubicBezTo>
                      <a:pt x="164198" y="881749"/>
                      <a:pt x="153433" y="885046"/>
                      <a:pt x="149794" y="877741"/>
                    </a:cubicBezTo>
                    <a:cubicBezTo>
                      <a:pt x="144966" y="876648"/>
                      <a:pt x="148563" y="882147"/>
                      <a:pt x="147372" y="883897"/>
                    </a:cubicBezTo>
                    <a:lnTo>
                      <a:pt x="136444" y="875361"/>
                    </a:lnTo>
                    <a:cubicBezTo>
                      <a:pt x="132887" y="867236"/>
                      <a:pt x="148632" y="878617"/>
                      <a:pt x="147454" y="872353"/>
                    </a:cubicBezTo>
                    <a:lnTo>
                      <a:pt x="140369" y="861519"/>
                    </a:lnTo>
                    <a:cubicBezTo>
                      <a:pt x="130713" y="854871"/>
                      <a:pt x="132847" y="865389"/>
                      <a:pt x="132847" y="869877"/>
                    </a:cubicBezTo>
                    <a:cubicBezTo>
                      <a:pt x="127963" y="858276"/>
                      <a:pt x="119674" y="860766"/>
                      <a:pt x="116720" y="852176"/>
                    </a:cubicBezTo>
                    <a:cubicBezTo>
                      <a:pt x="128824" y="865431"/>
                      <a:pt x="118976" y="838922"/>
                      <a:pt x="133107" y="856731"/>
                    </a:cubicBezTo>
                    <a:cubicBezTo>
                      <a:pt x="133107" y="856731"/>
                      <a:pt x="131998" y="854652"/>
                      <a:pt x="131027" y="852477"/>
                    </a:cubicBezTo>
                    <a:cubicBezTo>
                      <a:pt x="130028" y="850329"/>
                      <a:pt x="129030" y="848182"/>
                      <a:pt x="129030" y="848182"/>
                    </a:cubicBezTo>
                    <a:cubicBezTo>
                      <a:pt x="131587" y="844996"/>
                      <a:pt x="140329" y="855733"/>
                      <a:pt x="144255" y="854761"/>
                    </a:cubicBezTo>
                    <a:cubicBezTo>
                      <a:pt x="136197" y="843149"/>
                      <a:pt x="130945" y="842847"/>
                      <a:pt x="123573" y="831481"/>
                    </a:cubicBezTo>
                    <a:cubicBezTo>
                      <a:pt x="130835" y="830550"/>
                      <a:pt x="132914" y="845023"/>
                      <a:pt x="142257" y="845966"/>
                    </a:cubicBezTo>
                    <a:cubicBezTo>
                      <a:pt x="135637" y="830195"/>
                      <a:pt x="124365" y="824519"/>
                      <a:pt x="126527" y="816899"/>
                    </a:cubicBezTo>
                    <a:cubicBezTo>
                      <a:pt x="133065" y="822028"/>
                      <a:pt x="135063" y="835434"/>
                      <a:pt x="142270" y="834422"/>
                    </a:cubicBezTo>
                    <a:cubicBezTo>
                      <a:pt x="142832" y="829141"/>
                      <a:pt x="147318" y="821768"/>
                      <a:pt x="135746" y="811113"/>
                    </a:cubicBezTo>
                    <a:cubicBezTo>
                      <a:pt x="130097" y="808746"/>
                      <a:pt x="133639" y="817747"/>
                      <a:pt x="137689" y="823437"/>
                    </a:cubicBezTo>
                    <a:lnTo>
                      <a:pt x="140123" y="822795"/>
                    </a:lnTo>
                    <a:lnTo>
                      <a:pt x="137346" y="826009"/>
                    </a:lnTo>
                    <a:cubicBezTo>
                      <a:pt x="135821" y="822726"/>
                      <a:pt x="132811" y="819262"/>
                      <a:pt x="129635" y="815834"/>
                    </a:cubicBezTo>
                    <a:lnTo>
                      <a:pt x="120937" y="805895"/>
                    </a:lnTo>
                    <a:lnTo>
                      <a:pt x="120727" y="807830"/>
                    </a:lnTo>
                    <a:cubicBezTo>
                      <a:pt x="120700" y="807995"/>
                      <a:pt x="120645" y="808090"/>
                      <a:pt x="120659" y="808241"/>
                    </a:cubicBezTo>
                    <a:cubicBezTo>
                      <a:pt x="119483" y="805874"/>
                      <a:pt x="118785" y="803576"/>
                      <a:pt x="119085" y="802004"/>
                    </a:cubicBezTo>
                    <a:lnTo>
                      <a:pt x="120866" y="805641"/>
                    </a:lnTo>
                    <a:lnTo>
                      <a:pt x="119755" y="800759"/>
                    </a:lnTo>
                    <a:cubicBezTo>
                      <a:pt x="119373" y="801004"/>
                      <a:pt x="119154" y="801457"/>
                      <a:pt x="119045" y="802071"/>
                    </a:cubicBezTo>
                    <a:cubicBezTo>
                      <a:pt x="118798" y="801019"/>
                      <a:pt x="118757" y="800034"/>
                      <a:pt x="118990" y="799199"/>
                    </a:cubicBezTo>
                    <a:cubicBezTo>
                      <a:pt x="114680" y="791745"/>
                      <a:pt x="103725" y="785097"/>
                      <a:pt x="102876" y="776534"/>
                    </a:cubicBezTo>
                    <a:lnTo>
                      <a:pt x="112342" y="788256"/>
                    </a:lnTo>
                    <a:cubicBezTo>
                      <a:pt x="115885" y="785137"/>
                      <a:pt x="111590" y="775932"/>
                      <a:pt x="108540" y="765113"/>
                    </a:cubicBezTo>
                    <a:cubicBezTo>
                      <a:pt x="103259" y="757000"/>
                      <a:pt x="95955" y="737536"/>
                      <a:pt x="91318" y="743445"/>
                    </a:cubicBezTo>
                    <a:lnTo>
                      <a:pt x="95230" y="749929"/>
                    </a:lnTo>
                    <a:cubicBezTo>
                      <a:pt x="86120" y="750353"/>
                      <a:pt x="91769" y="731162"/>
                      <a:pt x="83658" y="737125"/>
                    </a:cubicBezTo>
                    <a:cubicBezTo>
                      <a:pt x="83589" y="739615"/>
                      <a:pt x="85573" y="741640"/>
                      <a:pt x="87132" y="744252"/>
                    </a:cubicBezTo>
                    <a:cubicBezTo>
                      <a:pt x="81948" y="739451"/>
                      <a:pt x="77613" y="742652"/>
                      <a:pt x="80279" y="753650"/>
                    </a:cubicBezTo>
                    <a:lnTo>
                      <a:pt x="89677" y="757985"/>
                    </a:lnTo>
                    <a:cubicBezTo>
                      <a:pt x="88350" y="769666"/>
                      <a:pt x="99867" y="771035"/>
                      <a:pt x="102056" y="783263"/>
                    </a:cubicBezTo>
                    <a:cubicBezTo>
                      <a:pt x="100018" y="783892"/>
                      <a:pt x="100182" y="786368"/>
                      <a:pt x="97939" y="784468"/>
                    </a:cubicBezTo>
                    <a:cubicBezTo>
                      <a:pt x="93849" y="774481"/>
                      <a:pt x="85902" y="762664"/>
                      <a:pt x="80594" y="758082"/>
                    </a:cubicBezTo>
                    <a:cubicBezTo>
                      <a:pt x="86202" y="770064"/>
                      <a:pt x="75588" y="760188"/>
                      <a:pt x="77995" y="766821"/>
                    </a:cubicBezTo>
                    <a:cubicBezTo>
                      <a:pt x="69542" y="748698"/>
                      <a:pt x="66450" y="763157"/>
                      <a:pt x="57039" y="743322"/>
                    </a:cubicBezTo>
                    <a:lnTo>
                      <a:pt x="66217" y="748328"/>
                    </a:lnTo>
                    <a:cubicBezTo>
                      <a:pt x="59530" y="730341"/>
                      <a:pt x="51172" y="733693"/>
                      <a:pt x="44319" y="727934"/>
                    </a:cubicBezTo>
                    <a:cubicBezTo>
                      <a:pt x="42472" y="720794"/>
                      <a:pt x="47151" y="708673"/>
                      <a:pt x="40256" y="698688"/>
                    </a:cubicBezTo>
                    <a:cubicBezTo>
                      <a:pt x="39394" y="682179"/>
                      <a:pt x="30858" y="688800"/>
                      <a:pt x="26072" y="676666"/>
                    </a:cubicBezTo>
                    <a:cubicBezTo>
                      <a:pt x="31543" y="677228"/>
                      <a:pt x="37711" y="688334"/>
                      <a:pt x="41528" y="695078"/>
                    </a:cubicBezTo>
                    <a:cubicBezTo>
                      <a:pt x="41459" y="694189"/>
                      <a:pt x="41227" y="693409"/>
                      <a:pt x="40940" y="692533"/>
                    </a:cubicBezTo>
                    <a:cubicBezTo>
                      <a:pt x="41309" y="693231"/>
                      <a:pt x="41761" y="693873"/>
                      <a:pt x="42486" y="693942"/>
                    </a:cubicBezTo>
                    <a:cubicBezTo>
                      <a:pt x="42623" y="688444"/>
                      <a:pt x="37466" y="681289"/>
                      <a:pt x="34675" y="675818"/>
                    </a:cubicBezTo>
                    <a:cubicBezTo>
                      <a:pt x="32007" y="670306"/>
                      <a:pt x="30804" y="666927"/>
                      <a:pt x="37179" y="669855"/>
                    </a:cubicBezTo>
                    <a:cubicBezTo>
                      <a:pt x="41021" y="690850"/>
                      <a:pt x="56574" y="702998"/>
                      <a:pt x="67011" y="720876"/>
                    </a:cubicBezTo>
                    <a:cubicBezTo>
                      <a:pt x="68871" y="727947"/>
                      <a:pt x="73317" y="734089"/>
                      <a:pt x="73139" y="739026"/>
                    </a:cubicBezTo>
                    <a:cubicBezTo>
                      <a:pt x="78598" y="739054"/>
                      <a:pt x="83220" y="737618"/>
                      <a:pt x="83946" y="729767"/>
                    </a:cubicBezTo>
                    <a:cubicBezTo>
                      <a:pt x="76805" y="722822"/>
                      <a:pt x="73281" y="724063"/>
                      <a:pt x="69086" y="718856"/>
                    </a:cubicBezTo>
                    <a:lnTo>
                      <a:pt x="64519" y="710976"/>
                    </a:lnTo>
                    <a:lnTo>
                      <a:pt x="65480" y="716102"/>
                    </a:lnTo>
                    <a:lnTo>
                      <a:pt x="63210" y="708190"/>
                    </a:lnTo>
                    <a:lnTo>
                      <a:pt x="49216" y="678362"/>
                    </a:lnTo>
                    <a:lnTo>
                      <a:pt x="45740" y="681947"/>
                    </a:lnTo>
                    <a:cubicBezTo>
                      <a:pt x="38724" y="670073"/>
                      <a:pt x="33321" y="643947"/>
                      <a:pt x="28205" y="646328"/>
                    </a:cubicBezTo>
                    <a:cubicBezTo>
                      <a:pt x="31393" y="647353"/>
                      <a:pt x="31447" y="641444"/>
                      <a:pt x="28793" y="635918"/>
                    </a:cubicBezTo>
                    <a:lnTo>
                      <a:pt x="34648" y="642511"/>
                    </a:lnTo>
                    <a:cubicBezTo>
                      <a:pt x="37288" y="638161"/>
                      <a:pt x="32856" y="619011"/>
                      <a:pt x="38109" y="624209"/>
                    </a:cubicBezTo>
                    <a:cubicBezTo>
                      <a:pt x="34826" y="605292"/>
                      <a:pt x="29764" y="607152"/>
                      <a:pt x="29204" y="587920"/>
                    </a:cubicBezTo>
                    <a:cubicBezTo>
                      <a:pt x="27288" y="573215"/>
                      <a:pt x="10287" y="568988"/>
                      <a:pt x="11299" y="542383"/>
                    </a:cubicBezTo>
                    <a:cubicBezTo>
                      <a:pt x="16702" y="537486"/>
                      <a:pt x="17234" y="560959"/>
                      <a:pt x="22378" y="549360"/>
                    </a:cubicBezTo>
                    <a:cubicBezTo>
                      <a:pt x="22009" y="536954"/>
                      <a:pt x="20477" y="529443"/>
                      <a:pt x="18192" y="523726"/>
                    </a:cubicBezTo>
                    <a:cubicBezTo>
                      <a:pt x="16031" y="518009"/>
                      <a:pt x="13679" y="514123"/>
                      <a:pt x="10710" y="508995"/>
                    </a:cubicBezTo>
                    <a:cubicBezTo>
                      <a:pt x="8316" y="516764"/>
                      <a:pt x="6032" y="509787"/>
                      <a:pt x="2681" y="509746"/>
                    </a:cubicBezTo>
                    <a:lnTo>
                      <a:pt x="4965" y="498775"/>
                    </a:lnTo>
                    <a:cubicBezTo>
                      <a:pt x="9752" y="501375"/>
                      <a:pt x="3147" y="504589"/>
                      <a:pt x="8056" y="510349"/>
                    </a:cubicBezTo>
                    <a:cubicBezTo>
                      <a:pt x="10519" y="504165"/>
                      <a:pt x="11723" y="500390"/>
                      <a:pt x="12037" y="490473"/>
                    </a:cubicBezTo>
                    <a:lnTo>
                      <a:pt x="15566" y="495329"/>
                    </a:lnTo>
                    <a:cubicBezTo>
                      <a:pt x="17303" y="488038"/>
                      <a:pt x="12968" y="478614"/>
                      <a:pt x="18930" y="477642"/>
                    </a:cubicBezTo>
                    <a:cubicBezTo>
                      <a:pt x="18930" y="477642"/>
                      <a:pt x="17303" y="473881"/>
                      <a:pt x="15675" y="470133"/>
                    </a:cubicBezTo>
                    <a:cubicBezTo>
                      <a:pt x="13952" y="466345"/>
                      <a:pt x="12899" y="462569"/>
                      <a:pt x="12899" y="462569"/>
                    </a:cubicBezTo>
                    <a:cubicBezTo>
                      <a:pt x="19108" y="449245"/>
                      <a:pt x="14006" y="445019"/>
                      <a:pt x="13404" y="434158"/>
                    </a:cubicBezTo>
                    <a:lnTo>
                      <a:pt x="9452" y="443474"/>
                    </a:lnTo>
                    <a:lnTo>
                      <a:pt x="12953" y="431162"/>
                    </a:lnTo>
                    <a:cubicBezTo>
                      <a:pt x="11558" y="422053"/>
                      <a:pt x="6429" y="438153"/>
                      <a:pt x="7469" y="423420"/>
                    </a:cubicBezTo>
                    <a:cubicBezTo>
                      <a:pt x="12790" y="434445"/>
                      <a:pt x="13528" y="410138"/>
                      <a:pt x="21119" y="412806"/>
                    </a:cubicBezTo>
                    <a:cubicBezTo>
                      <a:pt x="19561" y="419318"/>
                      <a:pt x="17043" y="431368"/>
                      <a:pt x="21722" y="429768"/>
                    </a:cubicBezTo>
                    <a:cubicBezTo>
                      <a:pt x="22597" y="424980"/>
                      <a:pt x="27385" y="417129"/>
                      <a:pt x="32856" y="411260"/>
                    </a:cubicBezTo>
                    <a:cubicBezTo>
                      <a:pt x="31433" y="412081"/>
                      <a:pt x="35236" y="401562"/>
                      <a:pt x="33649" y="400728"/>
                    </a:cubicBezTo>
                    <a:lnTo>
                      <a:pt x="14130" y="405584"/>
                    </a:lnTo>
                    <a:cubicBezTo>
                      <a:pt x="11928" y="398457"/>
                      <a:pt x="32869" y="393327"/>
                      <a:pt x="34141" y="385558"/>
                    </a:cubicBezTo>
                    <a:cubicBezTo>
                      <a:pt x="33212" y="399333"/>
                      <a:pt x="36535" y="383533"/>
                      <a:pt x="39954" y="387269"/>
                    </a:cubicBezTo>
                    <a:cubicBezTo>
                      <a:pt x="40516" y="379074"/>
                      <a:pt x="39491" y="369882"/>
                      <a:pt x="40612" y="361170"/>
                    </a:cubicBezTo>
                    <a:cubicBezTo>
                      <a:pt x="41569" y="352415"/>
                      <a:pt x="43088" y="343634"/>
                      <a:pt x="46275" y="335741"/>
                    </a:cubicBezTo>
                    <a:lnTo>
                      <a:pt x="48162" y="341458"/>
                    </a:lnTo>
                    <a:cubicBezTo>
                      <a:pt x="48654" y="329475"/>
                      <a:pt x="54113" y="334825"/>
                      <a:pt x="54755" y="319805"/>
                    </a:cubicBezTo>
                    <a:cubicBezTo>
                      <a:pt x="54331" y="313786"/>
                      <a:pt x="50350" y="330802"/>
                      <a:pt x="50488" y="320257"/>
                    </a:cubicBezTo>
                    <a:cubicBezTo>
                      <a:pt x="72688" y="266076"/>
                      <a:pt x="107076" y="215082"/>
                      <a:pt x="142010" y="173445"/>
                    </a:cubicBezTo>
                    <a:cubicBezTo>
                      <a:pt x="146265" y="178916"/>
                      <a:pt x="160655" y="159971"/>
                      <a:pt x="168300" y="154445"/>
                    </a:cubicBezTo>
                    <a:cubicBezTo>
                      <a:pt x="170162" y="148809"/>
                      <a:pt x="164730" y="150245"/>
                      <a:pt x="162227" y="155785"/>
                    </a:cubicBezTo>
                    <a:cubicBezTo>
                      <a:pt x="167029" y="144651"/>
                      <a:pt x="171748" y="141943"/>
                      <a:pt x="179819" y="133749"/>
                    </a:cubicBezTo>
                    <a:cubicBezTo>
                      <a:pt x="186685" y="134912"/>
                      <a:pt x="193060" y="127319"/>
                      <a:pt x="197779" y="120125"/>
                    </a:cubicBezTo>
                    <a:cubicBezTo>
                      <a:pt x="196984" y="124407"/>
                      <a:pt x="203208" y="124380"/>
                      <a:pt x="189926" y="132642"/>
                    </a:cubicBezTo>
                    <a:cubicBezTo>
                      <a:pt x="194030" y="131164"/>
                      <a:pt x="181446" y="152693"/>
                      <a:pt x="197915" y="138782"/>
                    </a:cubicBezTo>
                    <a:cubicBezTo>
                      <a:pt x="206437" y="118305"/>
                      <a:pt x="223165" y="100660"/>
                      <a:pt x="242932" y="85340"/>
                    </a:cubicBezTo>
                    <a:cubicBezTo>
                      <a:pt x="255694" y="79076"/>
                      <a:pt x="259673" y="72989"/>
                      <a:pt x="267279" y="72345"/>
                    </a:cubicBezTo>
                    <a:lnTo>
                      <a:pt x="265282" y="76313"/>
                    </a:lnTo>
                    <a:cubicBezTo>
                      <a:pt x="272326" y="73632"/>
                      <a:pt x="271752" y="69911"/>
                      <a:pt x="272532" y="66846"/>
                    </a:cubicBezTo>
                    <a:cubicBezTo>
                      <a:pt x="282818" y="60979"/>
                      <a:pt x="280534" y="70075"/>
                      <a:pt x="278563" y="74028"/>
                    </a:cubicBezTo>
                    <a:cubicBezTo>
                      <a:pt x="289506" y="65985"/>
                      <a:pt x="296004" y="60104"/>
                      <a:pt x="302912" y="54345"/>
                    </a:cubicBezTo>
                    <a:cubicBezTo>
                      <a:pt x="309750" y="48518"/>
                      <a:pt x="317056" y="42841"/>
                      <a:pt x="330255" y="37001"/>
                    </a:cubicBezTo>
                    <a:cubicBezTo>
                      <a:pt x="336698" y="36344"/>
                      <a:pt x="334208" y="43881"/>
                      <a:pt x="346149" y="38847"/>
                    </a:cubicBezTo>
                    <a:cubicBezTo>
                      <a:pt x="365328" y="30804"/>
                      <a:pt x="382220" y="21626"/>
                      <a:pt x="400850" y="16702"/>
                    </a:cubicBezTo>
                    <a:cubicBezTo>
                      <a:pt x="410043" y="13857"/>
                      <a:pt x="419384" y="11230"/>
                      <a:pt x="429165" y="8933"/>
                    </a:cubicBezTo>
                    <a:cubicBezTo>
                      <a:pt x="439000" y="6921"/>
                      <a:pt x="449492" y="6401"/>
                      <a:pt x="460516" y="5813"/>
                    </a:cubicBezTo>
                    <a:lnTo>
                      <a:pt x="471965" y="9233"/>
                    </a:lnTo>
                    <a:close/>
                  </a:path>
                </a:pathLst>
              </a:custGeom>
              <a:solidFill>
                <a:srgbClr val="141E55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  <p:sp>
          <p:nvSpPr>
            <p:cNvPr id="84" name="Freeform 249">
              <a:extLst>
                <a:ext uri="{FF2B5EF4-FFF2-40B4-BE49-F238E27FC236}">
                  <a16:creationId xmlns:a16="http://schemas.microsoft.com/office/drawing/2014/main" id="{6ABB2F7E-F743-40C1-AD1A-3C277FA5BE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952" y="4972257"/>
              <a:ext cx="4005707" cy="45719"/>
            </a:xfrm>
            <a:custGeom>
              <a:avLst/>
              <a:gdLst>
                <a:gd name="T0" fmla="*/ 390 w 455"/>
                <a:gd name="T1" fmla="*/ 22 h 49"/>
                <a:gd name="T2" fmla="*/ 385 w 455"/>
                <a:gd name="T3" fmla="*/ 21 h 49"/>
                <a:gd name="T4" fmla="*/ 377 w 455"/>
                <a:gd name="T5" fmla="*/ 20 h 49"/>
                <a:gd name="T6" fmla="*/ 368 w 455"/>
                <a:gd name="T7" fmla="*/ 20 h 49"/>
                <a:gd name="T8" fmla="*/ 366 w 455"/>
                <a:gd name="T9" fmla="*/ 22 h 49"/>
                <a:gd name="T10" fmla="*/ 366 w 455"/>
                <a:gd name="T11" fmla="*/ 21 h 49"/>
                <a:gd name="T12" fmla="*/ 359 w 455"/>
                <a:gd name="T13" fmla="*/ 22 h 49"/>
                <a:gd name="T14" fmla="*/ 357 w 455"/>
                <a:gd name="T15" fmla="*/ 22 h 49"/>
                <a:gd name="T16" fmla="*/ 353 w 455"/>
                <a:gd name="T17" fmla="*/ 20 h 49"/>
                <a:gd name="T18" fmla="*/ 372 w 455"/>
                <a:gd name="T19" fmla="*/ 20 h 49"/>
                <a:gd name="T20" fmla="*/ 377 w 455"/>
                <a:gd name="T21" fmla="*/ 18 h 49"/>
                <a:gd name="T22" fmla="*/ 380 w 455"/>
                <a:gd name="T23" fmla="*/ 18 h 49"/>
                <a:gd name="T24" fmla="*/ 375 w 455"/>
                <a:gd name="T25" fmla="*/ 16 h 49"/>
                <a:gd name="T26" fmla="*/ 411 w 455"/>
                <a:gd name="T27" fmla="*/ 12 h 49"/>
                <a:gd name="T28" fmla="*/ 382 w 455"/>
                <a:gd name="T29" fmla="*/ 9 h 49"/>
                <a:gd name="T30" fmla="*/ 254 w 455"/>
                <a:gd name="T31" fmla="*/ 2 h 49"/>
                <a:gd name="T32" fmla="*/ 68 w 455"/>
                <a:gd name="T33" fmla="*/ 4 h 49"/>
                <a:gd name="T34" fmla="*/ 15 w 455"/>
                <a:gd name="T35" fmla="*/ 14 h 49"/>
                <a:gd name="T36" fmla="*/ 4 w 455"/>
                <a:gd name="T37" fmla="*/ 32 h 49"/>
                <a:gd name="T38" fmla="*/ 87 w 455"/>
                <a:gd name="T39" fmla="*/ 49 h 49"/>
                <a:gd name="T40" fmla="*/ 311 w 455"/>
                <a:gd name="T41" fmla="*/ 41 h 49"/>
                <a:gd name="T42" fmla="*/ 325 w 455"/>
                <a:gd name="T43" fmla="*/ 39 h 49"/>
                <a:gd name="T44" fmla="*/ 352 w 455"/>
                <a:gd name="T45" fmla="*/ 36 h 49"/>
                <a:gd name="T46" fmla="*/ 357 w 455"/>
                <a:gd name="T47" fmla="*/ 33 h 49"/>
                <a:gd name="T48" fmla="*/ 381 w 455"/>
                <a:gd name="T49" fmla="*/ 30 h 49"/>
                <a:gd name="T50" fmla="*/ 393 w 455"/>
                <a:gd name="T51" fmla="*/ 22 h 49"/>
                <a:gd name="T52" fmla="*/ 333 w 455"/>
                <a:gd name="T53" fmla="*/ 14 h 49"/>
                <a:gd name="T54" fmla="*/ 331 w 455"/>
                <a:gd name="T55" fmla="*/ 15 h 49"/>
                <a:gd name="T56" fmla="*/ 336 w 455"/>
                <a:gd name="T57" fmla="*/ 19 h 49"/>
                <a:gd name="T58" fmla="*/ 334 w 455"/>
                <a:gd name="T59" fmla="*/ 22 h 49"/>
                <a:gd name="T60" fmla="*/ 347 w 455"/>
                <a:gd name="T61" fmla="*/ 19 h 49"/>
                <a:gd name="T62" fmla="*/ 346 w 455"/>
                <a:gd name="T63" fmla="*/ 23 h 49"/>
                <a:gd name="T64" fmla="*/ 347 w 455"/>
                <a:gd name="T65" fmla="*/ 14 h 49"/>
                <a:gd name="T66" fmla="*/ 344 w 455"/>
                <a:gd name="T67" fmla="*/ 14 h 49"/>
                <a:gd name="T68" fmla="*/ 347 w 455"/>
                <a:gd name="T69" fmla="*/ 14 h 49"/>
                <a:gd name="T70" fmla="*/ 349 w 455"/>
                <a:gd name="T71" fmla="*/ 14 h 49"/>
                <a:gd name="T72" fmla="*/ 349 w 455"/>
                <a:gd name="T73" fmla="*/ 14 h 49"/>
                <a:gd name="T74" fmla="*/ 348 w 455"/>
                <a:gd name="T75" fmla="*/ 15 h 49"/>
                <a:gd name="T76" fmla="*/ 350 w 455"/>
                <a:gd name="T77" fmla="*/ 21 h 49"/>
                <a:gd name="T78" fmla="*/ 351 w 455"/>
                <a:gd name="T79" fmla="*/ 23 h 49"/>
                <a:gd name="T80" fmla="*/ 353 w 455"/>
                <a:gd name="T81" fmla="*/ 14 h 49"/>
                <a:gd name="T82" fmla="*/ 366 w 455"/>
                <a:gd name="T83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49">
                  <a:moveTo>
                    <a:pt x="393" y="22"/>
                  </a:moveTo>
                  <a:cubicBezTo>
                    <a:pt x="392" y="19"/>
                    <a:pt x="390" y="22"/>
                    <a:pt x="390" y="22"/>
                  </a:cubicBezTo>
                  <a:cubicBezTo>
                    <a:pt x="389" y="24"/>
                    <a:pt x="387" y="20"/>
                    <a:pt x="386" y="23"/>
                  </a:cubicBezTo>
                  <a:cubicBezTo>
                    <a:pt x="386" y="22"/>
                    <a:pt x="385" y="22"/>
                    <a:pt x="385" y="21"/>
                  </a:cubicBezTo>
                  <a:cubicBezTo>
                    <a:pt x="384" y="22"/>
                    <a:pt x="384" y="22"/>
                    <a:pt x="384" y="22"/>
                  </a:cubicBezTo>
                  <a:cubicBezTo>
                    <a:pt x="382" y="22"/>
                    <a:pt x="379" y="24"/>
                    <a:pt x="377" y="20"/>
                  </a:cubicBezTo>
                  <a:cubicBezTo>
                    <a:pt x="377" y="21"/>
                    <a:pt x="376" y="23"/>
                    <a:pt x="375" y="22"/>
                  </a:cubicBezTo>
                  <a:cubicBezTo>
                    <a:pt x="373" y="21"/>
                    <a:pt x="369" y="25"/>
                    <a:pt x="368" y="20"/>
                  </a:cubicBezTo>
                  <a:cubicBezTo>
                    <a:pt x="368" y="23"/>
                    <a:pt x="368" y="23"/>
                    <a:pt x="368" y="23"/>
                  </a:cubicBezTo>
                  <a:cubicBezTo>
                    <a:pt x="367" y="23"/>
                    <a:pt x="366" y="23"/>
                    <a:pt x="366" y="22"/>
                  </a:cubicBezTo>
                  <a:cubicBezTo>
                    <a:pt x="366" y="21"/>
                    <a:pt x="366" y="21"/>
                    <a:pt x="367" y="21"/>
                  </a:cubicBezTo>
                  <a:cubicBezTo>
                    <a:pt x="366" y="21"/>
                    <a:pt x="366" y="21"/>
                    <a:pt x="366" y="21"/>
                  </a:cubicBezTo>
                  <a:cubicBezTo>
                    <a:pt x="365" y="22"/>
                    <a:pt x="366" y="22"/>
                    <a:pt x="365" y="23"/>
                  </a:cubicBezTo>
                  <a:cubicBezTo>
                    <a:pt x="364" y="23"/>
                    <a:pt x="361" y="23"/>
                    <a:pt x="359" y="22"/>
                  </a:cubicBezTo>
                  <a:cubicBezTo>
                    <a:pt x="358" y="23"/>
                    <a:pt x="358" y="23"/>
                    <a:pt x="358" y="23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56" y="23"/>
                    <a:pt x="356" y="23"/>
                    <a:pt x="356" y="23"/>
                  </a:cubicBezTo>
                  <a:cubicBezTo>
                    <a:pt x="353" y="24"/>
                    <a:pt x="355" y="21"/>
                    <a:pt x="353" y="20"/>
                  </a:cubicBezTo>
                  <a:cubicBezTo>
                    <a:pt x="359" y="17"/>
                    <a:pt x="367" y="17"/>
                    <a:pt x="372" y="18"/>
                  </a:cubicBezTo>
                  <a:cubicBezTo>
                    <a:pt x="372" y="20"/>
                    <a:pt x="372" y="20"/>
                    <a:pt x="372" y="20"/>
                  </a:cubicBezTo>
                  <a:cubicBezTo>
                    <a:pt x="374" y="17"/>
                    <a:pt x="374" y="17"/>
                    <a:pt x="374" y="17"/>
                  </a:cubicBezTo>
                  <a:cubicBezTo>
                    <a:pt x="375" y="17"/>
                    <a:pt x="376" y="17"/>
                    <a:pt x="377" y="18"/>
                  </a:cubicBezTo>
                  <a:cubicBezTo>
                    <a:pt x="377" y="17"/>
                    <a:pt x="377" y="17"/>
                    <a:pt x="377" y="17"/>
                  </a:cubicBezTo>
                  <a:cubicBezTo>
                    <a:pt x="378" y="16"/>
                    <a:pt x="379" y="16"/>
                    <a:pt x="380" y="18"/>
                  </a:cubicBezTo>
                  <a:cubicBezTo>
                    <a:pt x="382" y="17"/>
                    <a:pt x="380" y="16"/>
                    <a:pt x="380" y="15"/>
                  </a:cubicBezTo>
                  <a:cubicBezTo>
                    <a:pt x="379" y="17"/>
                    <a:pt x="377" y="14"/>
                    <a:pt x="375" y="16"/>
                  </a:cubicBezTo>
                  <a:cubicBezTo>
                    <a:pt x="374" y="14"/>
                    <a:pt x="370" y="16"/>
                    <a:pt x="369" y="14"/>
                  </a:cubicBezTo>
                  <a:cubicBezTo>
                    <a:pt x="381" y="12"/>
                    <a:pt x="399" y="12"/>
                    <a:pt x="411" y="12"/>
                  </a:cubicBezTo>
                  <a:cubicBezTo>
                    <a:pt x="411" y="11"/>
                    <a:pt x="411" y="11"/>
                    <a:pt x="411" y="11"/>
                  </a:cubicBezTo>
                  <a:cubicBezTo>
                    <a:pt x="402" y="9"/>
                    <a:pt x="391" y="11"/>
                    <a:pt x="382" y="9"/>
                  </a:cubicBezTo>
                  <a:cubicBezTo>
                    <a:pt x="385" y="7"/>
                    <a:pt x="390" y="9"/>
                    <a:pt x="393" y="7"/>
                  </a:cubicBezTo>
                  <a:cubicBezTo>
                    <a:pt x="344" y="7"/>
                    <a:pt x="301" y="6"/>
                    <a:pt x="254" y="2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53" y="4"/>
                    <a:pt x="39" y="7"/>
                    <a:pt x="25" y="9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0" y="15"/>
                    <a:pt x="7" y="20"/>
                    <a:pt x="2" y="23"/>
                  </a:cubicBezTo>
                  <a:cubicBezTo>
                    <a:pt x="0" y="27"/>
                    <a:pt x="2" y="29"/>
                    <a:pt x="4" y="32"/>
                  </a:cubicBezTo>
                  <a:cubicBezTo>
                    <a:pt x="12" y="40"/>
                    <a:pt x="22" y="39"/>
                    <a:pt x="32" y="43"/>
                  </a:cubicBezTo>
                  <a:cubicBezTo>
                    <a:pt x="52" y="43"/>
                    <a:pt x="67" y="49"/>
                    <a:pt x="87" y="49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223" y="45"/>
                    <a:pt x="268" y="49"/>
                    <a:pt x="311" y="41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7" y="38"/>
                    <a:pt x="321" y="42"/>
                    <a:pt x="325" y="39"/>
                  </a:cubicBezTo>
                  <a:cubicBezTo>
                    <a:pt x="330" y="39"/>
                    <a:pt x="338" y="39"/>
                    <a:pt x="342" y="34"/>
                  </a:cubicBezTo>
                  <a:cubicBezTo>
                    <a:pt x="345" y="34"/>
                    <a:pt x="350" y="32"/>
                    <a:pt x="352" y="36"/>
                  </a:cubicBezTo>
                  <a:cubicBezTo>
                    <a:pt x="352" y="33"/>
                    <a:pt x="352" y="33"/>
                    <a:pt x="352" y="33"/>
                  </a:cubicBezTo>
                  <a:cubicBezTo>
                    <a:pt x="354" y="34"/>
                    <a:pt x="356" y="31"/>
                    <a:pt x="357" y="33"/>
                  </a:cubicBezTo>
                  <a:cubicBezTo>
                    <a:pt x="357" y="32"/>
                    <a:pt x="361" y="31"/>
                    <a:pt x="361" y="31"/>
                  </a:cubicBezTo>
                  <a:cubicBezTo>
                    <a:pt x="368" y="33"/>
                    <a:pt x="375" y="29"/>
                    <a:pt x="381" y="30"/>
                  </a:cubicBezTo>
                  <a:cubicBezTo>
                    <a:pt x="406" y="27"/>
                    <a:pt x="429" y="27"/>
                    <a:pt x="455" y="26"/>
                  </a:cubicBezTo>
                  <a:cubicBezTo>
                    <a:pt x="435" y="23"/>
                    <a:pt x="412" y="24"/>
                    <a:pt x="393" y="22"/>
                  </a:cubicBezTo>
                  <a:close/>
                  <a:moveTo>
                    <a:pt x="331" y="15"/>
                  </a:moveTo>
                  <a:cubicBezTo>
                    <a:pt x="333" y="14"/>
                    <a:pt x="333" y="14"/>
                    <a:pt x="333" y="14"/>
                  </a:cubicBezTo>
                  <a:cubicBezTo>
                    <a:pt x="333" y="15"/>
                    <a:pt x="333" y="15"/>
                    <a:pt x="333" y="15"/>
                  </a:cubicBezTo>
                  <a:lnTo>
                    <a:pt x="331" y="15"/>
                  </a:lnTo>
                  <a:close/>
                  <a:moveTo>
                    <a:pt x="334" y="22"/>
                  </a:moveTo>
                  <a:cubicBezTo>
                    <a:pt x="336" y="19"/>
                    <a:pt x="336" y="19"/>
                    <a:pt x="336" y="19"/>
                  </a:cubicBezTo>
                  <a:cubicBezTo>
                    <a:pt x="336" y="20"/>
                    <a:pt x="336" y="20"/>
                    <a:pt x="336" y="20"/>
                  </a:cubicBezTo>
                  <a:cubicBezTo>
                    <a:pt x="336" y="21"/>
                    <a:pt x="335" y="22"/>
                    <a:pt x="334" y="22"/>
                  </a:cubicBezTo>
                  <a:close/>
                  <a:moveTo>
                    <a:pt x="346" y="23"/>
                  </a:moveTo>
                  <a:cubicBezTo>
                    <a:pt x="347" y="19"/>
                    <a:pt x="347" y="19"/>
                    <a:pt x="347" y="19"/>
                  </a:cubicBezTo>
                  <a:cubicBezTo>
                    <a:pt x="348" y="20"/>
                    <a:pt x="348" y="20"/>
                    <a:pt x="348" y="20"/>
                  </a:cubicBezTo>
                  <a:lnTo>
                    <a:pt x="346" y="23"/>
                  </a:lnTo>
                  <a:close/>
                  <a:moveTo>
                    <a:pt x="348" y="15"/>
                  </a:moveTo>
                  <a:cubicBezTo>
                    <a:pt x="348" y="14"/>
                    <a:pt x="348" y="14"/>
                    <a:pt x="347" y="14"/>
                  </a:cubicBezTo>
                  <a:cubicBezTo>
                    <a:pt x="345" y="14"/>
                    <a:pt x="345" y="14"/>
                    <a:pt x="345" y="14"/>
                  </a:cubicBezTo>
                  <a:cubicBezTo>
                    <a:pt x="345" y="14"/>
                    <a:pt x="344" y="14"/>
                    <a:pt x="344" y="14"/>
                  </a:cubicBezTo>
                  <a:cubicBezTo>
                    <a:pt x="345" y="14"/>
                    <a:pt x="345" y="14"/>
                    <a:pt x="345" y="14"/>
                  </a:cubicBezTo>
                  <a:cubicBezTo>
                    <a:pt x="346" y="14"/>
                    <a:pt x="347" y="13"/>
                    <a:pt x="347" y="14"/>
                  </a:cubicBezTo>
                  <a:cubicBezTo>
                    <a:pt x="348" y="14"/>
                    <a:pt x="348" y="14"/>
                    <a:pt x="348" y="14"/>
                  </a:cubicBezTo>
                  <a:cubicBezTo>
                    <a:pt x="349" y="14"/>
                    <a:pt x="349" y="14"/>
                    <a:pt x="349" y="14"/>
                  </a:cubicBezTo>
                  <a:cubicBezTo>
                    <a:pt x="350" y="14"/>
                    <a:pt x="350" y="14"/>
                    <a:pt x="350" y="14"/>
                  </a:cubicBezTo>
                  <a:cubicBezTo>
                    <a:pt x="350" y="14"/>
                    <a:pt x="349" y="14"/>
                    <a:pt x="349" y="14"/>
                  </a:cubicBezTo>
                  <a:cubicBezTo>
                    <a:pt x="348" y="14"/>
                    <a:pt x="348" y="14"/>
                    <a:pt x="348" y="14"/>
                  </a:cubicBezTo>
                  <a:cubicBezTo>
                    <a:pt x="348" y="14"/>
                    <a:pt x="348" y="14"/>
                    <a:pt x="348" y="15"/>
                  </a:cubicBezTo>
                  <a:close/>
                  <a:moveTo>
                    <a:pt x="351" y="23"/>
                  </a:moveTo>
                  <a:cubicBezTo>
                    <a:pt x="350" y="21"/>
                    <a:pt x="350" y="21"/>
                    <a:pt x="350" y="21"/>
                  </a:cubicBezTo>
                  <a:cubicBezTo>
                    <a:pt x="351" y="21"/>
                    <a:pt x="351" y="21"/>
                    <a:pt x="351" y="21"/>
                  </a:cubicBezTo>
                  <a:lnTo>
                    <a:pt x="351" y="23"/>
                  </a:lnTo>
                  <a:close/>
                  <a:moveTo>
                    <a:pt x="352" y="15"/>
                  </a:moveTo>
                  <a:cubicBezTo>
                    <a:pt x="353" y="14"/>
                    <a:pt x="353" y="14"/>
                    <a:pt x="353" y="14"/>
                  </a:cubicBezTo>
                  <a:cubicBezTo>
                    <a:pt x="355" y="13"/>
                    <a:pt x="358" y="15"/>
                    <a:pt x="359" y="13"/>
                  </a:cubicBezTo>
                  <a:cubicBezTo>
                    <a:pt x="361" y="14"/>
                    <a:pt x="365" y="13"/>
                    <a:pt x="366" y="14"/>
                  </a:cubicBezTo>
                  <a:lnTo>
                    <a:pt x="352" y="15"/>
                  </a:lnTo>
                  <a:close/>
                </a:path>
              </a:pathLst>
            </a:custGeom>
            <a:solidFill>
              <a:srgbClr val="141E5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50000"/>
                  </a:srgb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id="{E1A85D4A-B452-4E3E-AD53-894C79CE708E}"/>
              </a:ext>
            </a:extLst>
          </p:cNvPr>
          <p:cNvGrpSpPr>
            <a:grpSpLocks/>
          </p:cNvGrpSpPr>
          <p:nvPr/>
        </p:nvGrpSpPr>
        <p:grpSpPr>
          <a:xfrm>
            <a:off x="5139502" y="6195690"/>
            <a:ext cx="2348515" cy="403855"/>
            <a:chOff x="981952" y="5108795"/>
            <a:chExt cx="4005707" cy="701722"/>
          </a:xfrm>
        </p:grpSpPr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68AEFFE2-3871-4A4D-9B2D-360FF46D132F}"/>
                </a:ext>
              </a:extLst>
            </p:cNvPr>
            <p:cNvGrpSpPr/>
            <p:nvPr/>
          </p:nvGrpSpPr>
          <p:grpSpPr>
            <a:xfrm>
              <a:off x="1240778" y="5108795"/>
              <a:ext cx="3114768" cy="633340"/>
              <a:chOff x="1240778" y="5014131"/>
              <a:chExt cx="3114768" cy="633340"/>
            </a:xfrm>
          </p:grpSpPr>
          <p:sp>
            <p:nvSpPr>
              <p:cNvPr id="184" name="文本框 183">
                <a:extLst>
                  <a:ext uri="{FF2B5EF4-FFF2-40B4-BE49-F238E27FC236}">
                    <a16:creationId xmlns:a16="http://schemas.microsoft.com/office/drawing/2014/main" id="{C3227DF8-5526-47F4-AA31-8D56A38F2405}"/>
                  </a:ext>
                </a:extLst>
              </p:cNvPr>
              <p:cNvSpPr txBox="1"/>
              <p:nvPr/>
            </p:nvSpPr>
            <p:spPr>
              <a:xfrm>
                <a:off x="1678280" y="5166169"/>
                <a:ext cx="2677266" cy="481302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0" i="0" u="none" strike="noStrike" kern="1200" cap="none" spc="60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《</a:t>
                </a:r>
                <a:r>
                  <a:rPr kumimoji="0" lang="zh-CN" altLang="en-US" sz="1200" b="0" i="0" u="none" strike="noStrike" kern="1200" cap="none" spc="60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课文赏析</a:t>
                </a:r>
                <a:r>
                  <a:rPr kumimoji="0" lang="en-US" altLang="zh-CN" sz="1200" b="0" i="0" u="none" strike="noStrike" kern="1200" cap="none" spc="60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》</a:t>
                </a:r>
                <a:endParaRPr kumimoji="0" lang="zh-CN" altLang="en-US" sz="1200" b="0" i="0" u="none" strike="noStrike" kern="1200" cap="none" spc="60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86" name="文本框 185">
                <a:extLst>
                  <a:ext uri="{FF2B5EF4-FFF2-40B4-BE49-F238E27FC236}">
                    <a16:creationId xmlns:a16="http://schemas.microsoft.com/office/drawing/2014/main" id="{AD77205F-C169-4B67-AD54-E4D7340B67B7}"/>
                  </a:ext>
                </a:extLst>
              </p:cNvPr>
              <p:cNvSpPr txBox="1"/>
              <p:nvPr/>
            </p:nvSpPr>
            <p:spPr>
              <a:xfrm>
                <a:off x="1242282" y="5094825"/>
                <a:ext cx="621195" cy="534781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陆</a:t>
                </a:r>
              </a:p>
            </p:txBody>
          </p:sp>
          <p:sp>
            <p:nvSpPr>
              <p:cNvPr id="187" name="任意多边形: 形状 186">
                <a:extLst>
                  <a:ext uri="{FF2B5EF4-FFF2-40B4-BE49-F238E27FC236}">
                    <a16:creationId xmlns:a16="http://schemas.microsoft.com/office/drawing/2014/main" id="{1AE59C27-49FA-48D1-A864-F48DD49B4ABC}"/>
                  </a:ext>
                </a:extLst>
              </p:cNvPr>
              <p:cNvSpPr/>
              <p:nvPr/>
            </p:nvSpPr>
            <p:spPr>
              <a:xfrm>
                <a:off x="1240778" y="5014131"/>
                <a:ext cx="624203" cy="623057"/>
              </a:xfrm>
              <a:custGeom>
                <a:avLst/>
                <a:gdLst>
                  <a:gd name="connsiteX0" fmla="*/ 348338 w 1048599"/>
                  <a:gd name="connsiteY0" fmla="*/ 940580 h 1046677"/>
                  <a:gd name="connsiteX1" fmla="*/ 374696 w 1048599"/>
                  <a:gd name="connsiteY1" fmla="*/ 946490 h 1046677"/>
                  <a:gd name="connsiteX2" fmla="*/ 361688 w 1048599"/>
                  <a:gd name="connsiteY2" fmla="*/ 948048 h 1046677"/>
                  <a:gd name="connsiteX3" fmla="*/ 365067 w 1048599"/>
                  <a:gd name="connsiteY3" fmla="*/ 947146 h 1046677"/>
                  <a:gd name="connsiteX4" fmla="*/ 348338 w 1048599"/>
                  <a:gd name="connsiteY4" fmla="*/ 940580 h 1046677"/>
                  <a:gd name="connsiteX5" fmla="*/ 864227 w 1048599"/>
                  <a:gd name="connsiteY5" fmla="*/ 938297 h 1046677"/>
                  <a:gd name="connsiteX6" fmla="*/ 872584 w 1048599"/>
                  <a:gd name="connsiteY6" fmla="*/ 939022 h 1046677"/>
                  <a:gd name="connsiteX7" fmla="*/ 872926 w 1048599"/>
                  <a:gd name="connsiteY7" fmla="*/ 938571 h 1046677"/>
                  <a:gd name="connsiteX8" fmla="*/ 873226 w 1048599"/>
                  <a:gd name="connsiteY8" fmla="*/ 939063 h 1046677"/>
                  <a:gd name="connsiteX9" fmla="*/ 872590 w 1048599"/>
                  <a:gd name="connsiteY9" fmla="*/ 939022 h 1046677"/>
                  <a:gd name="connsiteX10" fmla="*/ 872597 w 1048599"/>
                  <a:gd name="connsiteY10" fmla="*/ 939023 h 1046677"/>
                  <a:gd name="connsiteX11" fmla="*/ 864923 w 1048599"/>
                  <a:gd name="connsiteY11" fmla="*/ 946859 h 1046677"/>
                  <a:gd name="connsiteX12" fmla="*/ 856881 w 1048599"/>
                  <a:gd name="connsiteY12" fmla="*/ 946094 h 1046677"/>
                  <a:gd name="connsiteX13" fmla="*/ 867537 w 1048599"/>
                  <a:gd name="connsiteY13" fmla="*/ 940978 h 1046677"/>
                  <a:gd name="connsiteX14" fmla="*/ 864227 w 1048599"/>
                  <a:gd name="connsiteY14" fmla="*/ 938297 h 1046677"/>
                  <a:gd name="connsiteX15" fmla="*/ 348132 w 1048599"/>
                  <a:gd name="connsiteY15" fmla="*/ 932525 h 1046677"/>
                  <a:gd name="connsiteX16" fmla="*/ 352415 w 1048599"/>
                  <a:gd name="connsiteY16" fmla="*/ 935068 h 1046677"/>
                  <a:gd name="connsiteX17" fmla="*/ 346286 w 1048599"/>
                  <a:gd name="connsiteY17" fmla="*/ 937846 h 1046677"/>
                  <a:gd name="connsiteX18" fmla="*/ 348132 w 1048599"/>
                  <a:gd name="connsiteY18" fmla="*/ 932525 h 1046677"/>
                  <a:gd name="connsiteX19" fmla="*/ 198640 w 1048599"/>
                  <a:gd name="connsiteY19" fmla="*/ 926929 h 1046677"/>
                  <a:gd name="connsiteX20" fmla="*/ 209528 w 1048599"/>
                  <a:gd name="connsiteY20" fmla="*/ 933687 h 1046677"/>
                  <a:gd name="connsiteX21" fmla="*/ 210281 w 1048599"/>
                  <a:gd name="connsiteY21" fmla="*/ 938037 h 1046677"/>
                  <a:gd name="connsiteX22" fmla="*/ 198640 w 1048599"/>
                  <a:gd name="connsiteY22" fmla="*/ 926929 h 1046677"/>
                  <a:gd name="connsiteX23" fmla="*/ 316563 w 1048599"/>
                  <a:gd name="connsiteY23" fmla="*/ 921184 h 1046677"/>
                  <a:gd name="connsiteX24" fmla="*/ 330172 w 1048599"/>
                  <a:gd name="connsiteY24" fmla="*/ 927941 h 1046677"/>
                  <a:gd name="connsiteX25" fmla="*/ 323074 w 1048599"/>
                  <a:gd name="connsiteY25" fmla="*/ 928310 h 1046677"/>
                  <a:gd name="connsiteX26" fmla="*/ 316563 w 1048599"/>
                  <a:gd name="connsiteY26" fmla="*/ 921184 h 1046677"/>
                  <a:gd name="connsiteX27" fmla="*/ 172418 w 1048599"/>
                  <a:gd name="connsiteY27" fmla="*/ 905317 h 1046677"/>
                  <a:gd name="connsiteX28" fmla="*/ 181445 w 1048599"/>
                  <a:gd name="connsiteY28" fmla="*/ 911076 h 1046677"/>
                  <a:gd name="connsiteX29" fmla="*/ 182799 w 1048599"/>
                  <a:gd name="connsiteY29" fmla="*/ 912745 h 1046677"/>
                  <a:gd name="connsiteX30" fmla="*/ 170652 w 1048599"/>
                  <a:gd name="connsiteY30" fmla="*/ 898368 h 1046677"/>
                  <a:gd name="connsiteX31" fmla="*/ 182251 w 1048599"/>
                  <a:gd name="connsiteY31" fmla="*/ 906575 h 1046677"/>
                  <a:gd name="connsiteX32" fmla="*/ 169545 w 1048599"/>
                  <a:gd name="connsiteY32" fmla="*/ 900173 h 1046677"/>
                  <a:gd name="connsiteX33" fmla="*/ 164168 w 1048599"/>
                  <a:gd name="connsiteY33" fmla="*/ 888738 h 1046677"/>
                  <a:gd name="connsiteX34" fmla="*/ 169025 w 1048599"/>
                  <a:gd name="connsiteY34" fmla="*/ 892336 h 1046677"/>
                  <a:gd name="connsiteX35" fmla="*/ 174155 w 1048599"/>
                  <a:gd name="connsiteY35" fmla="*/ 895619 h 1046677"/>
                  <a:gd name="connsiteX36" fmla="*/ 178121 w 1048599"/>
                  <a:gd name="connsiteY36" fmla="*/ 899776 h 1046677"/>
                  <a:gd name="connsiteX37" fmla="*/ 164168 w 1048599"/>
                  <a:gd name="connsiteY37" fmla="*/ 888738 h 1046677"/>
                  <a:gd name="connsiteX38" fmla="*/ 89826 w 1048599"/>
                  <a:gd name="connsiteY38" fmla="*/ 812959 h 1046677"/>
                  <a:gd name="connsiteX39" fmla="*/ 97390 w 1048599"/>
                  <a:gd name="connsiteY39" fmla="*/ 815886 h 1046677"/>
                  <a:gd name="connsiteX40" fmla="*/ 105214 w 1048599"/>
                  <a:gd name="connsiteY40" fmla="*/ 818498 h 1046677"/>
                  <a:gd name="connsiteX41" fmla="*/ 127401 w 1048599"/>
                  <a:gd name="connsiteY41" fmla="*/ 840809 h 1046677"/>
                  <a:gd name="connsiteX42" fmla="*/ 119344 w 1048599"/>
                  <a:gd name="connsiteY42" fmla="*/ 849727 h 1046677"/>
                  <a:gd name="connsiteX43" fmla="*/ 103039 w 1048599"/>
                  <a:gd name="connsiteY43" fmla="*/ 829428 h 1046677"/>
                  <a:gd name="connsiteX44" fmla="*/ 105419 w 1048599"/>
                  <a:gd name="connsiteY44" fmla="*/ 824722 h 1046677"/>
                  <a:gd name="connsiteX45" fmla="*/ 89826 w 1048599"/>
                  <a:gd name="connsiteY45" fmla="*/ 812959 h 1046677"/>
                  <a:gd name="connsiteX46" fmla="*/ 120657 w 1048599"/>
                  <a:gd name="connsiteY46" fmla="*/ 808253 h 1046677"/>
                  <a:gd name="connsiteX47" fmla="*/ 125198 w 1048599"/>
                  <a:gd name="connsiteY47" fmla="*/ 814819 h 1046677"/>
                  <a:gd name="connsiteX48" fmla="*/ 109290 w 1048599"/>
                  <a:gd name="connsiteY48" fmla="*/ 817035 h 1046677"/>
                  <a:gd name="connsiteX49" fmla="*/ 108949 w 1048599"/>
                  <a:gd name="connsiteY49" fmla="*/ 808335 h 1046677"/>
                  <a:gd name="connsiteX50" fmla="*/ 109509 w 1048599"/>
                  <a:gd name="connsiteY50" fmla="*/ 810222 h 1046677"/>
                  <a:gd name="connsiteX51" fmla="*/ 120657 w 1048599"/>
                  <a:gd name="connsiteY51" fmla="*/ 808253 h 1046677"/>
                  <a:gd name="connsiteX52" fmla="*/ 134843 w 1048599"/>
                  <a:gd name="connsiteY52" fmla="*/ 799610 h 1046677"/>
                  <a:gd name="connsiteX53" fmla="*/ 127388 w 1048599"/>
                  <a:gd name="connsiteY53" fmla="*/ 802468 h 1046677"/>
                  <a:gd name="connsiteX54" fmla="*/ 126855 w 1048599"/>
                  <a:gd name="connsiteY54" fmla="*/ 801388 h 1046677"/>
                  <a:gd name="connsiteX55" fmla="*/ 125652 w 1048599"/>
                  <a:gd name="connsiteY55" fmla="*/ 803576 h 1046677"/>
                  <a:gd name="connsiteX56" fmla="*/ 130543 w 1048599"/>
                  <a:gd name="connsiteY56" fmla="*/ 810755 h 1046677"/>
                  <a:gd name="connsiteX57" fmla="*/ 130945 w 1048599"/>
                  <a:gd name="connsiteY57" fmla="*/ 811345 h 1046677"/>
                  <a:gd name="connsiteX58" fmla="*/ 134843 w 1048599"/>
                  <a:gd name="connsiteY58" fmla="*/ 799610 h 1046677"/>
                  <a:gd name="connsiteX59" fmla="*/ 84109 w 1048599"/>
                  <a:gd name="connsiteY59" fmla="*/ 796039 h 1046677"/>
                  <a:gd name="connsiteX60" fmla="*/ 91386 w 1048599"/>
                  <a:gd name="connsiteY60" fmla="*/ 807119 h 1046677"/>
                  <a:gd name="connsiteX61" fmla="*/ 84109 w 1048599"/>
                  <a:gd name="connsiteY61" fmla="*/ 796039 h 1046677"/>
                  <a:gd name="connsiteX62" fmla="*/ 104094 w 1048599"/>
                  <a:gd name="connsiteY62" fmla="*/ 788214 h 1046677"/>
                  <a:gd name="connsiteX63" fmla="*/ 114203 w 1048599"/>
                  <a:gd name="connsiteY63" fmla="*/ 801893 h 1046677"/>
                  <a:gd name="connsiteX64" fmla="*/ 105543 w 1048599"/>
                  <a:gd name="connsiteY64" fmla="*/ 796941 h 1046677"/>
                  <a:gd name="connsiteX65" fmla="*/ 82195 w 1048599"/>
                  <a:gd name="connsiteY65" fmla="*/ 782101 h 1046677"/>
                  <a:gd name="connsiteX66" fmla="*/ 89910 w 1048599"/>
                  <a:gd name="connsiteY66" fmla="*/ 789214 h 1046677"/>
                  <a:gd name="connsiteX67" fmla="*/ 91059 w 1048599"/>
                  <a:gd name="connsiteY67" fmla="*/ 793071 h 1046677"/>
                  <a:gd name="connsiteX68" fmla="*/ 98691 w 1048599"/>
                  <a:gd name="connsiteY68" fmla="*/ 756932 h 1046677"/>
                  <a:gd name="connsiteX69" fmla="*/ 108307 w 1048599"/>
                  <a:gd name="connsiteY69" fmla="*/ 775917 h 1046677"/>
                  <a:gd name="connsiteX70" fmla="*/ 98691 w 1048599"/>
                  <a:gd name="connsiteY70" fmla="*/ 756932 h 1046677"/>
                  <a:gd name="connsiteX71" fmla="*/ 89895 w 1048599"/>
                  <a:gd name="connsiteY71" fmla="*/ 750052 h 1046677"/>
                  <a:gd name="connsiteX72" fmla="*/ 95325 w 1048599"/>
                  <a:gd name="connsiteY72" fmla="*/ 761693 h 1046677"/>
                  <a:gd name="connsiteX73" fmla="*/ 101823 w 1048599"/>
                  <a:gd name="connsiteY73" fmla="*/ 772758 h 1046677"/>
                  <a:gd name="connsiteX74" fmla="*/ 96358 w 1048599"/>
                  <a:gd name="connsiteY74" fmla="*/ 765413 h 1046677"/>
                  <a:gd name="connsiteX75" fmla="*/ 91782 w 1048599"/>
                  <a:gd name="connsiteY75" fmla="*/ 757581 h 1046677"/>
                  <a:gd name="connsiteX76" fmla="*/ 92126 w 1048599"/>
                  <a:gd name="connsiteY76" fmla="*/ 758942 h 1046677"/>
                  <a:gd name="connsiteX77" fmla="*/ 89690 w 1048599"/>
                  <a:gd name="connsiteY77" fmla="*/ 757916 h 1046677"/>
                  <a:gd name="connsiteX78" fmla="*/ 89678 w 1048599"/>
                  <a:gd name="connsiteY78" fmla="*/ 757547 h 1046677"/>
                  <a:gd name="connsiteX79" fmla="*/ 91755 w 1048599"/>
                  <a:gd name="connsiteY79" fmla="*/ 757533 h 1046677"/>
                  <a:gd name="connsiteX80" fmla="*/ 33977 w 1048599"/>
                  <a:gd name="connsiteY80" fmla="*/ 705705 h 1046677"/>
                  <a:gd name="connsiteX81" fmla="*/ 37861 w 1048599"/>
                  <a:gd name="connsiteY81" fmla="*/ 708896 h 1046677"/>
                  <a:gd name="connsiteX82" fmla="*/ 39328 w 1048599"/>
                  <a:gd name="connsiteY82" fmla="*/ 706629 h 1046677"/>
                  <a:gd name="connsiteX83" fmla="*/ 39744 w 1048599"/>
                  <a:gd name="connsiteY83" fmla="*/ 712129 h 1046677"/>
                  <a:gd name="connsiteX84" fmla="*/ 33977 w 1048599"/>
                  <a:gd name="connsiteY84" fmla="*/ 705705 h 1046677"/>
                  <a:gd name="connsiteX85" fmla="*/ 38996 w 1048599"/>
                  <a:gd name="connsiteY85" fmla="*/ 702231 h 1046677"/>
                  <a:gd name="connsiteX86" fmla="*/ 39899 w 1048599"/>
                  <a:gd name="connsiteY86" fmla="*/ 705747 h 1046677"/>
                  <a:gd name="connsiteX87" fmla="*/ 39328 w 1048599"/>
                  <a:gd name="connsiteY87" fmla="*/ 706629 h 1046677"/>
                  <a:gd name="connsiteX88" fmla="*/ 19589 w 1048599"/>
                  <a:gd name="connsiteY88" fmla="*/ 656107 h 1046677"/>
                  <a:gd name="connsiteX89" fmla="*/ 25484 w 1048599"/>
                  <a:gd name="connsiteY89" fmla="*/ 662824 h 1046677"/>
                  <a:gd name="connsiteX90" fmla="*/ 19589 w 1048599"/>
                  <a:gd name="connsiteY90" fmla="*/ 656107 h 1046677"/>
                  <a:gd name="connsiteX91" fmla="*/ 19122 w 1048599"/>
                  <a:gd name="connsiteY91" fmla="*/ 632429 h 1046677"/>
                  <a:gd name="connsiteX92" fmla="*/ 21243 w 1048599"/>
                  <a:gd name="connsiteY92" fmla="*/ 642523 h 1046677"/>
                  <a:gd name="connsiteX93" fmla="*/ 18535 w 1048599"/>
                  <a:gd name="connsiteY93" fmla="*/ 640951 h 1046677"/>
                  <a:gd name="connsiteX94" fmla="*/ 14635 w 1048599"/>
                  <a:gd name="connsiteY94" fmla="*/ 592926 h 1046677"/>
                  <a:gd name="connsiteX95" fmla="*/ 30488 w 1048599"/>
                  <a:gd name="connsiteY95" fmla="*/ 630568 h 1046677"/>
                  <a:gd name="connsiteX96" fmla="*/ 12405 w 1048599"/>
                  <a:gd name="connsiteY96" fmla="*/ 609395 h 1046677"/>
                  <a:gd name="connsiteX97" fmla="*/ 12156 w 1048599"/>
                  <a:gd name="connsiteY97" fmla="*/ 596569 h 1046677"/>
                  <a:gd name="connsiteX98" fmla="*/ 11410 w 1048599"/>
                  <a:gd name="connsiteY98" fmla="*/ 593977 h 1046677"/>
                  <a:gd name="connsiteX99" fmla="*/ 12859 w 1048599"/>
                  <a:gd name="connsiteY99" fmla="*/ 597078 h 1046677"/>
                  <a:gd name="connsiteX100" fmla="*/ 14635 w 1048599"/>
                  <a:gd name="connsiteY100" fmla="*/ 592926 h 1046677"/>
                  <a:gd name="connsiteX101" fmla="*/ 1042973 w 1048599"/>
                  <a:gd name="connsiteY101" fmla="*/ 589694 h 1046677"/>
                  <a:gd name="connsiteX102" fmla="*/ 1044045 w 1048599"/>
                  <a:gd name="connsiteY102" fmla="*/ 593405 h 1046677"/>
                  <a:gd name="connsiteX103" fmla="*/ 1038546 w 1048599"/>
                  <a:gd name="connsiteY103" fmla="*/ 595102 h 1046677"/>
                  <a:gd name="connsiteX104" fmla="*/ 1042973 w 1048599"/>
                  <a:gd name="connsiteY104" fmla="*/ 589694 h 1046677"/>
                  <a:gd name="connsiteX105" fmla="*/ 7741 w 1048599"/>
                  <a:gd name="connsiteY105" fmla="*/ 581230 h 1046677"/>
                  <a:gd name="connsiteX106" fmla="*/ 11410 w 1048599"/>
                  <a:gd name="connsiteY106" fmla="*/ 593977 h 1046677"/>
                  <a:gd name="connsiteX107" fmla="*/ 11131 w 1048599"/>
                  <a:gd name="connsiteY107" fmla="*/ 593382 h 1046677"/>
                  <a:gd name="connsiteX108" fmla="*/ 7741 w 1048599"/>
                  <a:gd name="connsiteY108" fmla="*/ 581230 h 1046677"/>
                  <a:gd name="connsiteX109" fmla="*/ 18671 w 1048599"/>
                  <a:gd name="connsiteY109" fmla="*/ 575514 h 1046677"/>
                  <a:gd name="connsiteX110" fmla="*/ 19286 w 1048599"/>
                  <a:gd name="connsiteY110" fmla="*/ 589492 h 1046677"/>
                  <a:gd name="connsiteX111" fmla="*/ 18671 w 1048599"/>
                  <a:gd name="connsiteY111" fmla="*/ 575514 h 1046677"/>
                  <a:gd name="connsiteX112" fmla="*/ 7261 w 1048599"/>
                  <a:gd name="connsiteY112" fmla="*/ 534079 h 1046677"/>
                  <a:gd name="connsiteX113" fmla="*/ 9178 w 1048599"/>
                  <a:gd name="connsiteY113" fmla="*/ 536692 h 1046677"/>
                  <a:gd name="connsiteX114" fmla="*/ 3803 w 1048599"/>
                  <a:gd name="connsiteY114" fmla="*/ 546815 h 1046677"/>
                  <a:gd name="connsiteX115" fmla="*/ 0 w 1048599"/>
                  <a:gd name="connsiteY115" fmla="*/ 538553 h 1046677"/>
                  <a:gd name="connsiteX116" fmla="*/ 7261 w 1048599"/>
                  <a:gd name="connsiteY116" fmla="*/ 534079 h 1046677"/>
                  <a:gd name="connsiteX117" fmla="*/ 561 w 1048599"/>
                  <a:gd name="connsiteY117" fmla="*/ 522509 h 1046677"/>
                  <a:gd name="connsiteX118" fmla="*/ 2640 w 1048599"/>
                  <a:gd name="connsiteY118" fmla="*/ 523096 h 1046677"/>
                  <a:gd name="connsiteX119" fmla="*/ 1573 w 1048599"/>
                  <a:gd name="connsiteY119" fmla="*/ 526530 h 1046677"/>
                  <a:gd name="connsiteX120" fmla="*/ 561 w 1048599"/>
                  <a:gd name="connsiteY120" fmla="*/ 522509 h 1046677"/>
                  <a:gd name="connsiteX121" fmla="*/ 1036521 w 1048599"/>
                  <a:gd name="connsiteY121" fmla="*/ 514191 h 1046677"/>
                  <a:gd name="connsiteX122" fmla="*/ 1035879 w 1048599"/>
                  <a:gd name="connsiteY122" fmla="*/ 521468 h 1046677"/>
                  <a:gd name="connsiteX123" fmla="*/ 10984 w 1048599"/>
                  <a:gd name="connsiteY123" fmla="*/ 479503 h 1046677"/>
                  <a:gd name="connsiteX124" fmla="*/ 5827 w 1048599"/>
                  <a:gd name="connsiteY124" fmla="*/ 485097 h 1046677"/>
                  <a:gd name="connsiteX125" fmla="*/ 9013 w 1048599"/>
                  <a:gd name="connsiteY125" fmla="*/ 480365 h 1046677"/>
                  <a:gd name="connsiteX126" fmla="*/ 1032295 w 1048599"/>
                  <a:gd name="connsiteY126" fmla="*/ 474674 h 1046677"/>
                  <a:gd name="connsiteX127" fmla="*/ 1037766 w 1048599"/>
                  <a:gd name="connsiteY127" fmla="*/ 483948 h 1046677"/>
                  <a:gd name="connsiteX128" fmla="*/ 1034496 w 1048599"/>
                  <a:gd name="connsiteY128" fmla="*/ 482799 h 1046677"/>
                  <a:gd name="connsiteX129" fmla="*/ 1029012 w 1048599"/>
                  <a:gd name="connsiteY129" fmla="*/ 473688 h 1046677"/>
                  <a:gd name="connsiteX130" fmla="*/ 1033020 w 1048599"/>
                  <a:gd name="connsiteY130" fmla="*/ 488434 h 1046677"/>
                  <a:gd name="connsiteX131" fmla="*/ 1031911 w 1048599"/>
                  <a:gd name="connsiteY131" fmla="*/ 489897 h 1046677"/>
                  <a:gd name="connsiteX132" fmla="*/ 1037000 w 1048599"/>
                  <a:gd name="connsiteY132" fmla="*/ 465865 h 1046677"/>
                  <a:gd name="connsiteX133" fmla="*/ 1043443 w 1048599"/>
                  <a:gd name="connsiteY133" fmla="*/ 496916 h 1046677"/>
                  <a:gd name="connsiteX134" fmla="*/ 1037000 w 1048599"/>
                  <a:gd name="connsiteY134" fmla="*/ 465865 h 1046677"/>
                  <a:gd name="connsiteX135" fmla="*/ 8399 w 1048599"/>
                  <a:gd name="connsiteY135" fmla="*/ 459614 h 1046677"/>
                  <a:gd name="connsiteX136" fmla="*/ 10684 w 1048599"/>
                  <a:gd name="connsiteY136" fmla="*/ 469817 h 1046677"/>
                  <a:gd name="connsiteX137" fmla="*/ 8399 w 1048599"/>
                  <a:gd name="connsiteY137" fmla="*/ 459614 h 1046677"/>
                  <a:gd name="connsiteX138" fmla="*/ 1033594 w 1048599"/>
                  <a:gd name="connsiteY138" fmla="*/ 428221 h 1046677"/>
                  <a:gd name="connsiteX139" fmla="*/ 1040954 w 1048599"/>
                  <a:gd name="connsiteY139" fmla="*/ 435498 h 1046677"/>
                  <a:gd name="connsiteX140" fmla="*/ 1038409 w 1048599"/>
                  <a:gd name="connsiteY140" fmla="*/ 461461 h 1046677"/>
                  <a:gd name="connsiteX141" fmla="*/ 1027480 w 1048599"/>
                  <a:gd name="connsiteY141" fmla="*/ 440655 h 1046677"/>
                  <a:gd name="connsiteX142" fmla="*/ 1036166 w 1048599"/>
                  <a:gd name="connsiteY142" fmla="*/ 439150 h 1046677"/>
                  <a:gd name="connsiteX143" fmla="*/ 1008863 w 1048599"/>
                  <a:gd name="connsiteY143" fmla="*/ 395885 h 1046677"/>
                  <a:gd name="connsiteX144" fmla="*/ 1020133 w 1048599"/>
                  <a:gd name="connsiteY144" fmla="*/ 429425 h 1046677"/>
                  <a:gd name="connsiteX145" fmla="*/ 1005525 w 1048599"/>
                  <a:gd name="connsiteY145" fmla="*/ 414666 h 1046677"/>
                  <a:gd name="connsiteX146" fmla="*/ 1006100 w 1048599"/>
                  <a:gd name="connsiteY146" fmla="*/ 406308 h 1046677"/>
                  <a:gd name="connsiteX147" fmla="*/ 1007959 w 1048599"/>
                  <a:gd name="connsiteY147" fmla="*/ 409988 h 1046677"/>
                  <a:gd name="connsiteX148" fmla="*/ 39497 w 1048599"/>
                  <a:gd name="connsiteY148" fmla="*/ 394598 h 1046677"/>
                  <a:gd name="connsiteX149" fmla="*/ 35852 w 1048599"/>
                  <a:gd name="connsiteY149" fmla="*/ 395680 h 1046677"/>
                  <a:gd name="connsiteX150" fmla="*/ 34250 w 1048599"/>
                  <a:gd name="connsiteY150" fmla="*/ 409482 h 1046677"/>
                  <a:gd name="connsiteX151" fmla="*/ 33759 w 1048599"/>
                  <a:gd name="connsiteY151" fmla="*/ 410152 h 1046677"/>
                  <a:gd name="connsiteX152" fmla="*/ 40229 w 1048599"/>
                  <a:gd name="connsiteY152" fmla="*/ 402042 h 1046677"/>
                  <a:gd name="connsiteX153" fmla="*/ 39497 w 1048599"/>
                  <a:gd name="connsiteY153" fmla="*/ 394598 h 1046677"/>
                  <a:gd name="connsiteX154" fmla="*/ 1034114 w 1048599"/>
                  <a:gd name="connsiteY154" fmla="*/ 386831 h 1046677"/>
                  <a:gd name="connsiteX155" fmla="*/ 1037219 w 1048599"/>
                  <a:gd name="connsiteY155" fmla="*/ 388198 h 1046677"/>
                  <a:gd name="connsiteX156" fmla="*/ 1034728 w 1048599"/>
                  <a:gd name="connsiteY156" fmla="*/ 396242 h 1046677"/>
                  <a:gd name="connsiteX157" fmla="*/ 965079 w 1048599"/>
                  <a:gd name="connsiteY157" fmla="*/ 300874 h 1046677"/>
                  <a:gd name="connsiteX158" fmla="*/ 972779 w 1048599"/>
                  <a:gd name="connsiteY158" fmla="*/ 314169 h 1046677"/>
                  <a:gd name="connsiteX159" fmla="*/ 967240 w 1048599"/>
                  <a:gd name="connsiteY159" fmla="*/ 309463 h 1046677"/>
                  <a:gd name="connsiteX160" fmla="*/ 965079 w 1048599"/>
                  <a:gd name="connsiteY160" fmla="*/ 300874 h 1046677"/>
                  <a:gd name="connsiteX161" fmla="*/ 922729 w 1048599"/>
                  <a:gd name="connsiteY161" fmla="*/ 242179 h 1046677"/>
                  <a:gd name="connsiteX162" fmla="*/ 932207 w 1048599"/>
                  <a:gd name="connsiteY162" fmla="*/ 258073 h 1046677"/>
                  <a:gd name="connsiteX163" fmla="*/ 922729 w 1048599"/>
                  <a:gd name="connsiteY163" fmla="*/ 242179 h 1046677"/>
                  <a:gd name="connsiteX164" fmla="*/ 978647 w 1048599"/>
                  <a:gd name="connsiteY164" fmla="*/ 235434 h 1046677"/>
                  <a:gd name="connsiteX165" fmla="*/ 983844 w 1048599"/>
                  <a:gd name="connsiteY165" fmla="*/ 248483 h 1046677"/>
                  <a:gd name="connsiteX166" fmla="*/ 910815 w 1048599"/>
                  <a:gd name="connsiteY166" fmla="*/ 227270 h 1046677"/>
                  <a:gd name="connsiteX167" fmla="*/ 920349 w 1048599"/>
                  <a:gd name="connsiteY167" fmla="*/ 230717 h 1046677"/>
                  <a:gd name="connsiteX168" fmla="*/ 914863 w 1048599"/>
                  <a:gd name="connsiteY168" fmla="*/ 230744 h 1046677"/>
                  <a:gd name="connsiteX169" fmla="*/ 918092 w 1048599"/>
                  <a:gd name="connsiteY169" fmla="*/ 244819 h 1046677"/>
                  <a:gd name="connsiteX170" fmla="*/ 910815 w 1048599"/>
                  <a:gd name="connsiteY170" fmla="*/ 227270 h 1046677"/>
                  <a:gd name="connsiteX171" fmla="*/ 895865 w 1048599"/>
                  <a:gd name="connsiteY171" fmla="*/ 197204 h 1046677"/>
                  <a:gd name="connsiteX172" fmla="*/ 900460 w 1048599"/>
                  <a:gd name="connsiteY172" fmla="*/ 206560 h 1046677"/>
                  <a:gd name="connsiteX173" fmla="*/ 894867 w 1048599"/>
                  <a:gd name="connsiteY173" fmla="*/ 199994 h 1046677"/>
                  <a:gd name="connsiteX174" fmla="*/ 890462 w 1048599"/>
                  <a:gd name="connsiteY174" fmla="*/ 200405 h 1046677"/>
                  <a:gd name="connsiteX175" fmla="*/ 945476 w 1048599"/>
                  <a:gd name="connsiteY175" fmla="*/ 193100 h 1046677"/>
                  <a:gd name="connsiteX176" fmla="*/ 957568 w 1048599"/>
                  <a:gd name="connsiteY176" fmla="*/ 204809 h 1046677"/>
                  <a:gd name="connsiteX177" fmla="*/ 945476 w 1048599"/>
                  <a:gd name="connsiteY177" fmla="*/ 193100 h 1046677"/>
                  <a:gd name="connsiteX178" fmla="*/ 929554 w 1048599"/>
                  <a:gd name="connsiteY178" fmla="*/ 192335 h 1046677"/>
                  <a:gd name="connsiteX179" fmla="*/ 929609 w 1048599"/>
                  <a:gd name="connsiteY179" fmla="*/ 192389 h 1046677"/>
                  <a:gd name="connsiteX180" fmla="*/ 931893 w 1048599"/>
                  <a:gd name="connsiteY180" fmla="*/ 192731 h 1046677"/>
                  <a:gd name="connsiteX181" fmla="*/ 859384 w 1048599"/>
                  <a:gd name="connsiteY181" fmla="*/ 173745 h 1046677"/>
                  <a:gd name="connsiteX182" fmla="*/ 869943 w 1048599"/>
                  <a:gd name="connsiteY182" fmla="*/ 179764 h 1046677"/>
                  <a:gd name="connsiteX183" fmla="*/ 861531 w 1048599"/>
                  <a:gd name="connsiteY183" fmla="*/ 184797 h 1046677"/>
                  <a:gd name="connsiteX184" fmla="*/ 842573 w 1048599"/>
                  <a:gd name="connsiteY184" fmla="*/ 160026 h 1046677"/>
                  <a:gd name="connsiteX185" fmla="*/ 861750 w 1048599"/>
                  <a:gd name="connsiteY185" fmla="*/ 165156 h 1046677"/>
                  <a:gd name="connsiteX186" fmla="*/ 861941 w 1048599"/>
                  <a:gd name="connsiteY186" fmla="*/ 166934 h 1046677"/>
                  <a:gd name="connsiteX187" fmla="*/ 842573 w 1048599"/>
                  <a:gd name="connsiteY187" fmla="*/ 160026 h 1046677"/>
                  <a:gd name="connsiteX188" fmla="*/ 901308 w 1048599"/>
                  <a:gd name="connsiteY188" fmla="*/ 153371 h 1046677"/>
                  <a:gd name="connsiteX189" fmla="*/ 911678 w 1048599"/>
                  <a:gd name="connsiteY189" fmla="*/ 155182 h 1046677"/>
                  <a:gd name="connsiteX190" fmla="*/ 918681 w 1048599"/>
                  <a:gd name="connsiteY190" fmla="*/ 176357 h 1046677"/>
                  <a:gd name="connsiteX191" fmla="*/ 902294 w 1048599"/>
                  <a:gd name="connsiteY191" fmla="*/ 164456 h 1046677"/>
                  <a:gd name="connsiteX192" fmla="*/ 909133 w 1048599"/>
                  <a:gd name="connsiteY192" fmla="*/ 166727 h 1046677"/>
                  <a:gd name="connsiteX193" fmla="*/ 898559 w 1048599"/>
                  <a:gd name="connsiteY193" fmla="*/ 159203 h 1046677"/>
                  <a:gd name="connsiteX194" fmla="*/ 901308 w 1048599"/>
                  <a:gd name="connsiteY194" fmla="*/ 153371 h 1046677"/>
                  <a:gd name="connsiteX195" fmla="*/ 876331 w 1048599"/>
                  <a:gd name="connsiteY195" fmla="*/ 125172 h 1046677"/>
                  <a:gd name="connsiteX196" fmla="*/ 904605 w 1048599"/>
                  <a:gd name="connsiteY196" fmla="*/ 143693 h 1046677"/>
                  <a:gd name="connsiteX197" fmla="*/ 878233 w 1048599"/>
                  <a:gd name="connsiteY197" fmla="*/ 129644 h 1046677"/>
                  <a:gd name="connsiteX198" fmla="*/ 797858 w 1048599"/>
                  <a:gd name="connsiteY198" fmla="*/ 118552 h 1046677"/>
                  <a:gd name="connsiteX199" fmla="*/ 798965 w 1048599"/>
                  <a:gd name="connsiteY199" fmla="*/ 120372 h 1046677"/>
                  <a:gd name="connsiteX200" fmla="*/ 797858 w 1048599"/>
                  <a:gd name="connsiteY200" fmla="*/ 118552 h 1046677"/>
                  <a:gd name="connsiteX201" fmla="*/ 339447 w 1048599"/>
                  <a:gd name="connsiteY201" fmla="*/ 107280 h 1046677"/>
                  <a:gd name="connsiteX202" fmla="*/ 334537 w 1048599"/>
                  <a:gd name="connsiteY202" fmla="*/ 113395 h 1046677"/>
                  <a:gd name="connsiteX203" fmla="*/ 339447 w 1048599"/>
                  <a:gd name="connsiteY203" fmla="*/ 107280 h 1046677"/>
                  <a:gd name="connsiteX204" fmla="*/ 396642 w 1048599"/>
                  <a:gd name="connsiteY204" fmla="*/ 89480 h 1046677"/>
                  <a:gd name="connsiteX205" fmla="*/ 395482 w 1048599"/>
                  <a:gd name="connsiteY205" fmla="*/ 91519 h 1046677"/>
                  <a:gd name="connsiteX206" fmla="*/ 390893 w 1048599"/>
                  <a:gd name="connsiteY206" fmla="*/ 92863 h 1046677"/>
                  <a:gd name="connsiteX207" fmla="*/ 398425 w 1048599"/>
                  <a:gd name="connsiteY207" fmla="*/ 88430 h 1046677"/>
                  <a:gd name="connsiteX208" fmla="*/ 396642 w 1048599"/>
                  <a:gd name="connsiteY208" fmla="*/ 89480 h 1046677"/>
                  <a:gd name="connsiteX209" fmla="*/ 396912 w 1048599"/>
                  <a:gd name="connsiteY209" fmla="*/ 89006 h 1046677"/>
                  <a:gd name="connsiteX210" fmla="*/ 410905 w 1048599"/>
                  <a:gd name="connsiteY210" fmla="*/ 81086 h 1046677"/>
                  <a:gd name="connsiteX211" fmla="*/ 405319 w 1048599"/>
                  <a:gd name="connsiteY211" fmla="*/ 85810 h 1046677"/>
                  <a:gd name="connsiteX212" fmla="*/ 398425 w 1048599"/>
                  <a:gd name="connsiteY212" fmla="*/ 88430 h 1046677"/>
                  <a:gd name="connsiteX213" fmla="*/ 392178 w 1048599"/>
                  <a:gd name="connsiteY213" fmla="*/ 80197 h 1046677"/>
                  <a:gd name="connsiteX214" fmla="*/ 388375 w 1048599"/>
                  <a:gd name="connsiteY214" fmla="*/ 82057 h 1046677"/>
                  <a:gd name="connsiteX215" fmla="*/ 385216 w 1048599"/>
                  <a:gd name="connsiteY215" fmla="*/ 81346 h 1046677"/>
                  <a:gd name="connsiteX216" fmla="*/ 392178 w 1048599"/>
                  <a:gd name="connsiteY216" fmla="*/ 80197 h 1046677"/>
                  <a:gd name="connsiteX217" fmla="*/ 683627 w 1048599"/>
                  <a:gd name="connsiteY217" fmla="*/ 77009 h 1046677"/>
                  <a:gd name="connsiteX218" fmla="*/ 711572 w 1048599"/>
                  <a:gd name="connsiteY218" fmla="*/ 83437 h 1046677"/>
                  <a:gd name="connsiteX219" fmla="*/ 683627 w 1048599"/>
                  <a:gd name="connsiteY219" fmla="*/ 77009 h 1046677"/>
                  <a:gd name="connsiteX220" fmla="*/ 676580 w 1048599"/>
                  <a:gd name="connsiteY220" fmla="*/ 58601 h 1046677"/>
                  <a:gd name="connsiteX221" fmla="*/ 668007 w 1048599"/>
                  <a:gd name="connsiteY221" fmla="*/ 58695 h 1046677"/>
                  <a:gd name="connsiteX222" fmla="*/ 677390 w 1048599"/>
                  <a:gd name="connsiteY222" fmla="*/ 66355 h 1046677"/>
                  <a:gd name="connsiteX223" fmla="*/ 675776 w 1048599"/>
                  <a:gd name="connsiteY223" fmla="*/ 61649 h 1046677"/>
                  <a:gd name="connsiteX224" fmla="*/ 706389 w 1048599"/>
                  <a:gd name="connsiteY224" fmla="*/ 74274 h 1046677"/>
                  <a:gd name="connsiteX225" fmla="*/ 697387 w 1048599"/>
                  <a:gd name="connsiteY225" fmla="*/ 68475 h 1046677"/>
                  <a:gd name="connsiteX226" fmla="*/ 687430 w 1048599"/>
                  <a:gd name="connsiteY226" fmla="*/ 63482 h 1046677"/>
                  <a:gd name="connsiteX227" fmla="*/ 676580 w 1048599"/>
                  <a:gd name="connsiteY227" fmla="*/ 58601 h 1046677"/>
                  <a:gd name="connsiteX228" fmla="*/ 747588 w 1048599"/>
                  <a:gd name="connsiteY228" fmla="*/ 49448 h 1046677"/>
                  <a:gd name="connsiteX229" fmla="*/ 762074 w 1048599"/>
                  <a:gd name="connsiteY229" fmla="*/ 57832 h 1046677"/>
                  <a:gd name="connsiteX230" fmla="*/ 747588 w 1048599"/>
                  <a:gd name="connsiteY230" fmla="*/ 49448 h 1046677"/>
                  <a:gd name="connsiteX231" fmla="*/ 683616 w 1048599"/>
                  <a:gd name="connsiteY231" fmla="*/ 20674 h 1046677"/>
                  <a:gd name="connsiteX232" fmla="*/ 689264 w 1048599"/>
                  <a:gd name="connsiteY232" fmla="*/ 26194 h 1046677"/>
                  <a:gd name="connsiteX233" fmla="*/ 685939 w 1048599"/>
                  <a:gd name="connsiteY233" fmla="*/ 22255 h 1046677"/>
                  <a:gd name="connsiteX234" fmla="*/ 683616 w 1048599"/>
                  <a:gd name="connsiteY234" fmla="*/ 20674 h 1046677"/>
                  <a:gd name="connsiteX235" fmla="*/ 481800 w 1048599"/>
                  <a:gd name="connsiteY235" fmla="*/ 0 h 1046677"/>
                  <a:gd name="connsiteX236" fmla="*/ 542300 w 1048599"/>
                  <a:gd name="connsiteY236" fmla="*/ 3748 h 1046677"/>
                  <a:gd name="connsiteX237" fmla="*/ 572242 w 1048599"/>
                  <a:gd name="connsiteY237" fmla="*/ 6908 h 1046677"/>
                  <a:gd name="connsiteX238" fmla="*/ 601278 w 1048599"/>
                  <a:gd name="connsiteY238" fmla="*/ 11238 h 1046677"/>
                  <a:gd name="connsiteX239" fmla="*/ 591667 w 1048599"/>
                  <a:gd name="connsiteY239" fmla="*/ 12201 h 1046677"/>
                  <a:gd name="connsiteX240" fmla="*/ 603608 w 1048599"/>
                  <a:gd name="connsiteY240" fmla="*/ 11585 h 1046677"/>
                  <a:gd name="connsiteX241" fmla="*/ 601278 w 1048599"/>
                  <a:gd name="connsiteY241" fmla="*/ 11238 h 1046677"/>
                  <a:gd name="connsiteX242" fmla="*/ 613494 w 1048599"/>
                  <a:gd name="connsiteY242" fmla="*/ 10013 h 1046677"/>
                  <a:gd name="connsiteX243" fmla="*/ 634029 w 1048599"/>
                  <a:gd name="connsiteY243" fmla="*/ 9834 h 1046677"/>
                  <a:gd name="connsiteX244" fmla="*/ 631977 w 1048599"/>
                  <a:gd name="connsiteY244" fmla="*/ 16674 h 1046677"/>
                  <a:gd name="connsiteX245" fmla="*/ 654096 w 1048599"/>
                  <a:gd name="connsiteY245" fmla="*/ 15033 h 1046677"/>
                  <a:gd name="connsiteX246" fmla="*/ 677801 w 1048599"/>
                  <a:gd name="connsiteY246" fmla="*/ 14800 h 1046677"/>
                  <a:gd name="connsiteX247" fmla="*/ 674491 w 1048599"/>
                  <a:gd name="connsiteY247" fmla="*/ 20354 h 1046677"/>
                  <a:gd name="connsiteX248" fmla="*/ 685419 w 1048599"/>
                  <a:gd name="connsiteY248" fmla="*/ 22186 h 1046677"/>
                  <a:gd name="connsiteX249" fmla="*/ 686760 w 1048599"/>
                  <a:gd name="connsiteY249" fmla="*/ 28479 h 1046677"/>
                  <a:gd name="connsiteX250" fmla="*/ 680235 w 1048599"/>
                  <a:gd name="connsiteY250" fmla="*/ 26030 h 1046677"/>
                  <a:gd name="connsiteX251" fmla="*/ 694010 w 1048599"/>
                  <a:gd name="connsiteY251" fmla="*/ 36221 h 1046677"/>
                  <a:gd name="connsiteX252" fmla="*/ 699330 w 1048599"/>
                  <a:gd name="connsiteY252" fmla="*/ 33458 h 1046677"/>
                  <a:gd name="connsiteX253" fmla="*/ 698783 w 1048599"/>
                  <a:gd name="connsiteY253" fmla="*/ 39545 h 1046677"/>
                  <a:gd name="connsiteX254" fmla="*/ 712776 w 1048599"/>
                  <a:gd name="connsiteY254" fmla="*/ 39367 h 1046677"/>
                  <a:gd name="connsiteX255" fmla="*/ 707441 w 1048599"/>
                  <a:gd name="connsiteY255" fmla="*/ 30571 h 1046677"/>
                  <a:gd name="connsiteX256" fmla="*/ 734607 w 1048599"/>
                  <a:gd name="connsiteY256" fmla="*/ 49872 h 1046677"/>
                  <a:gd name="connsiteX257" fmla="*/ 741789 w 1048599"/>
                  <a:gd name="connsiteY257" fmla="*/ 49120 h 1046677"/>
                  <a:gd name="connsiteX258" fmla="*/ 742624 w 1048599"/>
                  <a:gd name="connsiteY258" fmla="*/ 50830 h 1046677"/>
                  <a:gd name="connsiteX259" fmla="*/ 745030 w 1048599"/>
                  <a:gd name="connsiteY259" fmla="*/ 48518 h 1046677"/>
                  <a:gd name="connsiteX260" fmla="*/ 743745 w 1048599"/>
                  <a:gd name="connsiteY260" fmla="*/ 48040 h 1046677"/>
                  <a:gd name="connsiteX261" fmla="*/ 850560 w 1048599"/>
                  <a:gd name="connsiteY261" fmla="*/ 99320 h 1046677"/>
                  <a:gd name="connsiteX262" fmla="*/ 862010 w 1048599"/>
                  <a:gd name="connsiteY262" fmla="*/ 109524 h 1046677"/>
                  <a:gd name="connsiteX263" fmla="*/ 869834 w 1048599"/>
                  <a:gd name="connsiteY263" fmla="*/ 116527 h 1046677"/>
                  <a:gd name="connsiteX264" fmla="*/ 873198 w 1048599"/>
                  <a:gd name="connsiteY264" fmla="*/ 119919 h 1046677"/>
                  <a:gd name="connsiteX265" fmla="*/ 832532 w 1048599"/>
                  <a:gd name="connsiteY265" fmla="*/ 97227 h 1046677"/>
                  <a:gd name="connsiteX266" fmla="*/ 838059 w 1048599"/>
                  <a:gd name="connsiteY266" fmla="*/ 100606 h 1046677"/>
                  <a:gd name="connsiteX267" fmla="*/ 825406 w 1048599"/>
                  <a:gd name="connsiteY267" fmla="*/ 96310 h 1046677"/>
                  <a:gd name="connsiteX268" fmla="*/ 830959 w 1048599"/>
                  <a:gd name="connsiteY268" fmla="*/ 104477 h 1046677"/>
                  <a:gd name="connsiteX269" fmla="*/ 849753 w 1048599"/>
                  <a:gd name="connsiteY269" fmla="*/ 114818 h 1046677"/>
                  <a:gd name="connsiteX270" fmla="*/ 840151 w 1048599"/>
                  <a:gd name="connsiteY270" fmla="*/ 118265 h 1046677"/>
                  <a:gd name="connsiteX271" fmla="*/ 858193 w 1048599"/>
                  <a:gd name="connsiteY271" fmla="*/ 124556 h 1046677"/>
                  <a:gd name="connsiteX272" fmla="*/ 847784 w 1048599"/>
                  <a:gd name="connsiteY272" fmla="*/ 116267 h 1046677"/>
                  <a:gd name="connsiteX273" fmla="*/ 869643 w 1048599"/>
                  <a:gd name="connsiteY273" fmla="*/ 125391 h 1046677"/>
                  <a:gd name="connsiteX274" fmla="*/ 872597 w 1048599"/>
                  <a:gd name="connsiteY274" fmla="*/ 130288 h 1046677"/>
                  <a:gd name="connsiteX275" fmla="*/ 875305 w 1048599"/>
                  <a:gd name="connsiteY275" fmla="*/ 138878 h 1046677"/>
                  <a:gd name="connsiteX276" fmla="*/ 878999 w 1048599"/>
                  <a:gd name="connsiteY276" fmla="*/ 141778 h 1046677"/>
                  <a:gd name="connsiteX277" fmla="*/ 896015 w 1048599"/>
                  <a:gd name="connsiteY277" fmla="*/ 148509 h 1046677"/>
                  <a:gd name="connsiteX278" fmla="*/ 887998 w 1048599"/>
                  <a:gd name="connsiteY278" fmla="*/ 148754 h 1046677"/>
                  <a:gd name="connsiteX279" fmla="*/ 918188 w 1048599"/>
                  <a:gd name="connsiteY279" fmla="*/ 191842 h 1046677"/>
                  <a:gd name="connsiteX280" fmla="*/ 915930 w 1048599"/>
                  <a:gd name="connsiteY280" fmla="*/ 177042 h 1046677"/>
                  <a:gd name="connsiteX281" fmla="*/ 920745 w 1048599"/>
                  <a:gd name="connsiteY281" fmla="*/ 181268 h 1046677"/>
                  <a:gd name="connsiteX282" fmla="*/ 928187 w 1048599"/>
                  <a:gd name="connsiteY282" fmla="*/ 184962 h 1046677"/>
                  <a:gd name="connsiteX283" fmla="*/ 922647 w 1048599"/>
                  <a:gd name="connsiteY283" fmla="*/ 183361 h 1046677"/>
                  <a:gd name="connsiteX284" fmla="*/ 933466 w 1048599"/>
                  <a:gd name="connsiteY284" fmla="*/ 192758 h 1046677"/>
                  <a:gd name="connsiteX285" fmla="*/ 939663 w 1048599"/>
                  <a:gd name="connsiteY285" fmla="*/ 201404 h 1046677"/>
                  <a:gd name="connsiteX286" fmla="*/ 933931 w 1048599"/>
                  <a:gd name="connsiteY286" fmla="*/ 198299 h 1046677"/>
                  <a:gd name="connsiteX287" fmla="*/ 942413 w 1048599"/>
                  <a:gd name="connsiteY287" fmla="*/ 209678 h 1046677"/>
                  <a:gd name="connsiteX288" fmla="*/ 943151 w 1048599"/>
                  <a:gd name="connsiteY288" fmla="*/ 223686 h 1046677"/>
                  <a:gd name="connsiteX289" fmla="*/ 948020 w 1048599"/>
                  <a:gd name="connsiteY289" fmla="*/ 216587 h 1046677"/>
                  <a:gd name="connsiteX290" fmla="*/ 958800 w 1048599"/>
                  <a:gd name="connsiteY290" fmla="*/ 237132 h 1046677"/>
                  <a:gd name="connsiteX291" fmla="*/ 958800 w 1048599"/>
                  <a:gd name="connsiteY291" fmla="*/ 237135 h 1046677"/>
                  <a:gd name="connsiteX292" fmla="*/ 959524 w 1048599"/>
                  <a:gd name="connsiteY292" fmla="*/ 234519 h 1046677"/>
                  <a:gd name="connsiteX293" fmla="*/ 969291 w 1048599"/>
                  <a:gd name="connsiteY293" fmla="*/ 246762 h 1046677"/>
                  <a:gd name="connsiteX294" fmla="*/ 969564 w 1048599"/>
                  <a:gd name="connsiteY294" fmla="*/ 244888 h 1046677"/>
                  <a:gd name="connsiteX295" fmla="*/ 975542 w 1048599"/>
                  <a:gd name="connsiteY295" fmla="*/ 258101 h 1046677"/>
                  <a:gd name="connsiteX296" fmla="*/ 963669 w 1048599"/>
                  <a:gd name="connsiteY296" fmla="*/ 246926 h 1046677"/>
                  <a:gd name="connsiteX297" fmla="*/ 958837 w 1048599"/>
                  <a:gd name="connsiteY297" fmla="*/ 237287 h 1046677"/>
                  <a:gd name="connsiteX298" fmla="*/ 961528 w 1048599"/>
                  <a:gd name="connsiteY298" fmla="*/ 248598 h 1046677"/>
                  <a:gd name="connsiteX299" fmla="*/ 978359 w 1048599"/>
                  <a:gd name="connsiteY299" fmla="*/ 277360 h 1046677"/>
                  <a:gd name="connsiteX300" fmla="*/ 970248 w 1048599"/>
                  <a:gd name="connsiteY300" fmla="*/ 263476 h 1046677"/>
                  <a:gd name="connsiteX301" fmla="*/ 951960 w 1048599"/>
                  <a:gd name="connsiteY301" fmla="*/ 265050 h 1046677"/>
                  <a:gd name="connsiteX302" fmla="*/ 966460 w 1048599"/>
                  <a:gd name="connsiteY302" fmla="*/ 279276 h 1046677"/>
                  <a:gd name="connsiteX303" fmla="*/ 988249 w 1048599"/>
                  <a:gd name="connsiteY303" fmla="*/ 284666 h 1046677"/>
                  <a:gd name="connsiteX304" fmla="*/ 997892 w 1048599"/>
                  <a:gd name="connsiteY304" fmla="*/ 306673 h 1046677"/>
                  <a:gd name="connsiteX305" fmla="*/ 993010 w 1048599"/>
                  <a:gd name="connsiteY305" fmla="*/ 312036 h 1046677"/>
                  <a:gd name="connsiteX306" fmla="*/ 1002215 w 1048599"/>
                  <a:gd name="connsiteY306" fmla="*/ 321679 h 1046677"/>
                  <a:gd name="connsiteX307" fmla="*/ 997538 w 1048599"/>
                  <a:gd name="connsiteY307" fmla="*/ 321446 h 1046677"/>
                  <a:gd name="connsiteX308" fmla="*/ 1008412 w 1048599"/>
                  <a:gd name="connsiteY308" fmla="*/ 335057 h 1046677"/>
                  <a:gd name="connsiteX309" fmla="*/ 1007974 w 1048599"/>
                  <a:gd name="connsiteY309" fmla="*/ 332991 h 1046677"/>
                  <a:gd name="connsiteX310" fmla="*/ 1009766 w 1048599"/>
                  <a:gd name="connsiteY310" fmla="*/ 348051 h 1046677"/>
                  <a:gd name="connsiteX311" fmla="*/ 1016960 w 1048599"/>
                  <a:gd name="connsiteY311" fmla="*/ 359568 h 1046677"/>
                  <a:gd name="connsiteX312" fmla="*/ 1021926 w 1048599"/>
                  <a:gd name="connsiteY312" fmla="*/ 367572 h 1046677"/>
                  <a:gd name="connsiteX313" fmla="*/ 1024088 w 1048599"/>
                  <a:gd name="connsiteY313" fmla="*/ 371264 h 1046677"/>
                  <a:gd name="connsiteX314" fmla="*/ 1012652 w 1048599"/>
                  <a:gd name="connsiteY314" fmla="*/ 366176 h 1046677"/>
                  <a:gd name="connsiteX315" fmla="*/ 994569 w 1048599"/>
                  <a:gd name="connsiteY315" fmla="*/ 334743 h 1046677"/>
                  <a:gd name="connsiteX316" fmla="*/ 1002147 w 1048599"/>
                  <a:gd name="connsiteY316" fmla="*/ 358844 h 1046677"/>
                  <a:gd name="connsiteX317" fmla="*/ 1016960 w 1048599"/>
                  <a:gd name="connsiteY317" fmla="*/ 376448 h 1046677"/>
                  <a:gd name="connsiteX318" fmla="*/ 1015784 w 1048599"/>
                  <a:gd name="connsiteY318" fmla="*/ 378965 h 1046677"/>
                  <a:gd name="connsiteX319" fmla="*/ 1028602 w 1048599"/>
                  <a:gd name="connsiteY319" fmla="*/ 393437 h 1046677"/>
                  <a:gd name="connsiteX320" fmla="*/ 1024648 w 1048599"/>
                  <a:gd name="connsiteY320" fmla="*/ 401658 h 1046677"/>
                  <a:gd name="connsiteX321" fmla="*/ 1030681 w 1048599"/>
                  <a:gd name="connsiteY321" fmla="*/ 407389 h 1046677"/>
                  <a:gd name="connsiteX322" fmla="*/ 1030845 w 1048599"/>
                  <a:gd name="connsiteY322" fmla="*/ 404476 h 1046677"/>
                  <a:gd name="connsiteX323" fmla="*/ 1036972 w 1048599"/>
                  <a:gd name="connsiteY323" fmla="*/ 424678 h 1046677"/>
                  <a:gd name="connsiteX324" fmla="*/ 1030270 w 1048599"/>
                  <a:gd name="connsiteY324" fmla="*/ 427456 h 1046677"/>
                  <a:gd name="connsiteX325" fmla="*/ 1016577 w 1048599"/>
                  <a:gd name="connsiteY325" fmla="*/ 407909 h 1046677"/>
                  <a:gd name="connsiteX326" fmla="*/ 1027111 w 1048599"/>
                  <a:gd name="connsiteY326" fmla="*/ 414639 h 1046677"/>
                  <a:gd name="connsiteX327" fmla="*/ 1015306 w 1048599"/>
                  <a:gd name="connsiteY327" fmla="*/ 387705 h 1046677"/>
                  <a:gd name="connsiteX328" fmla="*/ 1016619 w 1048599"/>
                  <a:gd name="connsiteY328" fmla="*/ 395202 h 1046677"/>
                  <a:gd name="connsiteX329" fmla="*/ 996100 w 1048599"/>
                  <a:gd name="connsiteY329" fmla="*/ 377255 h 1046677"/>
                  <a:gd name="connsiteX330" fmla="*/ 996880 w 1048599"/>
                  <a:gd name="connsiteY330" fmla="*/ 383274 h 1046677"/>
                  <a:gd name="connsiteX331" fmla="*/ 991587 w 1048599"/>
                  <a:gd name="connsiteY331" fmla="*/ 367557 h 1046677"/>
                  <a:gd name="connsiteX332" fmla="*/ 997318 w 1048599"/>
                  <a:gd name="connsiteY332" fmla="*/ 371251 h 1046677"/>
                  <a:gd name="connsiteX333" fmla="*/ 986608 w 1048599"/>
                  <a:gd name="connsiteY333" fmla="*/ 343784 h 1046677"/>
                  <a:gd name="connsiteX334" fmla="*/ 998754 w 1048599"/>
                  <a:gd name="connsiteY334" fmla="*/ 352168 h 1046677"/>
                  <a:gd name="connsiteX335" fmla="*/ 990712 w 1048599"/>
                  <a:gd name="connsiteY335" fmla="*/ 342170 h 1046677"/>
                  <a:gd name="connsiteX336" fmla="*/ 992913 w 1048599"/>
                  <a:gd name="connsiteY336" fmla="*/ 329503 h 1046677"/>
                  <a:gd name="connsiteX337" fmla="*/ 974461 w 1048599"/>
                  <a:gd name="connsiteY337" fmla="*/ 308069 h 1046677"/>
                  <a:gd name="connsiteX338" fmla="*/ 985664 w 1048599"/>
                  <a:gd name="connsiteY338" fmla="*/ 317781 h 1046677"/>
                  <a:gd name="connsiteX339" fmla="*/ 975528 w 1048599"/>
                  <a:gd name="connsiteY339" fmla="*/ 290724 h 1046677"/>
                  <a:gd name="connsiteX340" fmla="*/ 976964 w 1048599"/>
                  <a:gd name="connsiteY340" fmla="*/ 298453 h 1046677"/>
                  <a:gd name="connsiteX341" fmla="*/ 965994 w 1048599"/>
                  <a:gd name="connsiteY341" fmla="*/ 281916 h 1046677"/>
                  <a:gd name="connsiteX342" fmla="*/ 964353 w 1048599"/>
                  <a:gd name="connsiteY342" fmla="*/ 295198 h 1046677"/>
                  <a:gd name="connsiteX343" fmla="*/ 955817 w 1048599"/>
                  <a:gd name="connsiteY343" fmla="*/ 281574 h 1046677"/>
                  <a:gd name="connsiteX344" fmla="*/ 947651 w 1048599"/>
                  <a:gd name="connsiteY344" fmla="*/ 270973 h 1046677"/>
                  <a:gd name="connsiteX345" fmla="*/ 951002 w 1048599"/>
                  <a:gd name="connsiteY345" fmla="*/ 264065 h 1046677"/>
                  <a:gd name="connsiteX346" fmla="*/ 942426 w 1048599"/>
                  <a:gd name="connsiteY346" fmla="*/ 251139 h 1046677"/>
                  <a:gd name="connsiteX347" fmla="*/ 934560 w 1048599"/>
                  <a:gd name="connsiteY347" fmla="*/ 247609 h 1046677"/>
                  <a:gd name="connsiteX348" fmla="*/ 936667 w 1048599"/>
                  <a:gd name="connsiteY348" fmla="*/ 257445 h 1046677"/>
                  <a:gd name="connsiteX349" fmla="*/ 928870 w 1048599"/>
                  <a:gd name="connsiteY349" fmla="*/ 248362 h 1046677"/>
                  <a:gd name="connsiteX350" fmla="*/ 933166 w 1048599"/>
                  <a:gd name="connsiteY350" fmla="*/ 237926 h 1046677"/>
                  <a:gd name="connsiteX351" fmla="*/ 916628 w 1048599"/>
                  <a:gd name="connsiteY351" fmla="*/ 221744 h 1046677"/>
                  <a:gd name="connsiteX352" fmla="*/ 920089 w 1048599"/>
                  <a:gd name="connsiteY352" fmla="*/ 219008 h 1046677"/>
                  <a:gd name="connsiteX353" fmla="*/ 910582 w 1048599"/>
                  <a:gd name="connsiteY353" fmla="*/ 209351 h 1046677"/>
                  <a:gd name="connsiteX354" fmla="*/ 914836 w 1048599"/>
                  <a:gd name="connsiteY354" fmla="*/ 194865 h 1046677"/>
                  <a:gd name="connsiteX355" fmla="*/ 886959 w 1048599"/>
                  <a:gd name="connsiteY355" fmla="*/ 189106 h 1046677"/>
                  <a:gd name="connsiteX356" fmla="*/ 893457 w 1048599"/>
                  <a:gd name="connsiteY356" fmla="*/ 187520 h 1046677"/>
                  <a:gd name="connsiteX357" fmla="*/ 877575 w 1048599"/>
                  <a:gd name="connsiteY357" fmla="*/ 176728 h 1046677"/>
                  <a:gd name="connsiteX358" fmla="*/ 882651 w 1048599"/>
                  <a:gd name="connsiteY358" fmla="*/ 191364 h 1046677"/>
                  <a:gd name="connsiteX359" fmla="*/ 881543 w 1048599"/>
                  <a:gd name="connsiteY359" fmla="*/ 189694 h 1046677"/>
                  <a:gd name="connsiteX360" fmla="*/ 874116 w 1048599"/>
                  <a:gd name="connsiteY360" fmla="*/ 192430 h 1046677"/>
                  <a:gd name="connsiteX361" fmla="*/ 861941 w 1048599"/>
                  <a:gd name="connsiteY361" fmla="*/ 156961 h 1046677"/>
                  <a:gd name="connsiteX362" fmla="*/ 840890 w 1048599"/>
                  <a:gd name="connsiteY362" fmla="*/ 148645 h 1046677"/>
                  <a:gd name="connsiteX363" fmla="*/ 840179 w 1048599"/>
                  <a:gd name="connsiteY363" fmla="*/ 157837 h 1046677"/>
                  <a:gd name="connsiteX364" fmla="*/ 801510 w 1048599"/>
                  <a:gd name="connsiteY364" fmla="*/ 125542 h 1046677"/>
                  <a:gd name="connsiteX365" fmla="*/ 798200 w 1048599"/>
                  <a:gd name="connsiteY365" fmla="*/ 121602 h 1046677"/>
                  <a:gd name="connsiteX366" fmla="*/ 797227 w 1048599"/>
                  <a:gd name="connsiteY366" fmla="*/ 118334 h 1046677"/>
                  <a:gd name="connsiteX367" fmla="*/ 788296 w 1048599"/>
                  <a:gd name="connsiteY367" fmla="*/ 113697 h 1046677"/>
                  <a:gd name="connsiteX368" fmla="*/ 775725 w 1048599"/>
                  <a:gd name="connsiteY368" fmla="*/ 104901 h 1046677"/>
                  <a:gd name="connsiteX369" fmla="*/ 769706 w 1048599"/>
                  <a:gd name="connsiteY369" fmla="*/ 104012 h 1046677"/>
                  <a:gd name="connsiteX370" fmla="*/ 772989 w 1048599"/>
                  <a:gd name="connsiteY370" fmla="*/ 107008 h 1046677"/>
                  <a:gd name="connsiteX371" fmla="*/ 769652 w 1048599"/>
                  <a:gd name="connsiteY371" fmla="*/ 103998 h 1046677"/>
                  <a:gd name="connsiteX372" fmla="*/ 764153 w 1048599"/>
                  <a:gd name="connsiteY372" fmla="*/ 102562 h 1046677"/>
                  <a:gd name="connsiteX373" fmla="*/ 757655 w 1048599"/>
                  <a:gd name="connsiteY373" fmla="*/ 99530 h 1046677"/>
                  <a:gd name="connsiteX374" fmla="*/ 750965 w 1048599"/>
                  <a:gd name="connsiteY374" fmla="*/ 91235 h 1046677"/>
                  <a:gd name="connsiteX375" fmla="*/ 754592 w 1048599"/>
                  <a:gd name="connsiteY375" fmla="*/ 92331 h 1046677"/>
                  <a:gd name="connsiteX376" fmla="*/ 750898 w 1048599"/>
                  <a:gd name="connsiteY376" fmla="*/ 91153 h 1046677"/>
                  <a:gd name="connsiteX377" fmla="*/ 750965 w 1048599"/>
                  <a:gd name="connsiteY377" fmla="*/ 91235 h 1046677"/>
                  <a:gd name="connsiteX378" fmla="*/ 741758 w 1048599"/>
                  <a:gd name="connsiteY378" fmla="*/ 88454 h 1046677"/>
                  <a:gd name="connsiteX379" fmla="*/ 730627 w 1048599"/>
                  <a:gd name="connsiteY379" fmla="*/ 82208 h 1046677"/>
                  <a:gd name="connsiteX380" fmla="*/ 730012 w 1048599"/>
                  <a:gd name="connsiteY380" fmla="*/ 79856 h 1046677"/>
                  <a:gd name="connsiteX381" fmla="*/ 733800 w 1048599"/>
                  <a:gd name="connsiteY381" fmla="*/ 81456 h 1046677"/>
                  <a:gd name="connsiteX382" fmla="*/ 729780 w 1048599"/>
                  <a:gd name="connsiteY382" fmla="*/ 79079 h 1046677"/>
                  <a:gd name="connsiteX383" fmla="*/ 729985 w 1048599"/>
                  <a:gd name="connsiteY383" fmla="*/ 79854 h 1046677"/>
                  <a:gd name="connsiteX384" fmla="*/ 727321 w 1048599"/>
                  <a:gd name="connsiteY384" fmla="*/ 77840 h 1046677"/>
                  <a:gd name="connsiteX385" fmla="*/ 727304 w 1048599"/>
                  <a:gd name="connsiteY385" fmla="*/ 77831 h 1046677"/>
                  <a:gd name="connsiteX386" fmla="*/ 708290 w 1048599"/>
                  <a:gd name="connsiteY386" fmla="*/ 73590 h 1046677"/>
                  <a:gd name="connsiteX387" fmla="*/ 713747 w 1048599"/>
                  <a:gd name="connsiteY387" fmla="*/ 77900 h 1046677"/>
                  <a:gd name="connsiteX388" fmla="*/ 707783 w 1048599"/>
                  <a:gd name="connsiteY388" fmla="*/ 75779 h 1046677"/>
                  <a:gd name="connsiteX389" fmla="*/ 690043 w 1048599"/>
                  <a:gd name="connsiteY389" fmla="*/ 72169 h 1046677"/>
                  <a:gd name="connsiteX390" fmla="*/ 679688 w 1048599"/>
                  <a:gd name="connsiteY390" fmla="*/ 68530 h 1046677"/>
                  <a:gd name="connsiteX391" fmla="*/ 670661 w 1048599"/>
                  <a:gd name="connsiteY391" fmla="*/ 64672 h 1046677"/>
                  <a:gd name="connsiteX392" fmla="*/ 643945 w 1048599"/>
                  <a:gd name="connsiteY392" fmla="*/ 68584 h 1046677"/>
                  <a:gd name="connsiteX393" fmla="*/ 646983 w 1048599"/>
                  <a:gd name="connsiteY393" fmla="*/ 63660 h 1046677"/>
                  <a:gd name="connsiteX394" fmla="*/ 630581 w 1048599"/>
                  <a:gd name="connsiteY394" fmla="*/ 57956 h 1046677"/>
                  <a:gd name="connsiteX395" fmla="*/ 614852 w 1048599"/>
                  <a:gd name="connsiteY395" fmla="*/ 50256 h 1046677"/>
                  <a:gd name="connsiteX396" fmla="*/ 615399 w 1048599"/>
                  <a:gd name="connsiteY396" fmla="*/ 50296 h 1046677"/>
                  <a:gd name="connsiteX397" fmla="*/ 591994 w 1048599"/>
                  <a:gd name="connsiteY397" fmla="*/ 46602 h 1046677"/>
                  <a:gd name="connsiteX398" fmla="*/ 581435 w 1048599"/>
                  <a:gd name="connsiteY398" fmla="*/ 47437 h 1046677"/>
                  <a:gd name="connsiteX399" fmla="*/ 560821 w 1048599"/>
                  <a:gd name="connsiteY399" fmla="*/ 51048 h 1046677"/>
                  <a:gd name="connsiteX400" fmla="*/ 560918 w 1048599"/>
                  <a:gd name="connsiteY400" fmla="*/ 51445 h 1046677"/>
                  <a:gd name="connsiteX401" fmla="*/ 557415 w 1048599"/>
                  <a:gd name="connsiteY401" fmla="*/ 50870 h 1046677"/>
                  <a:gd name="connsiteX402" fmla="*/ 558729 w 1048599"/>
                  <a:gd name="connsiteY402" fmla="*/ 52375 h 1046677"/>
                  <a:gd name="connsiteX403" fmla="*/ 539114 w 1048599"/>
                  <a:gd name="connsiteY403" fmla="*/ 51323 h 1046677"/>
                  <a:gd name="connsiteX404" fmla="*/ 527609 w 1048599"/>
                  <a:gd name="connsiteY404" fmla="*/ 40831 h 1046677"/>
                  <a:gd name="connsiteX405" fmla="*/ 519964 w 1048599"/>
                  <a:gd name="connsiteY405" fmla="*/ 43963 h 1046677"/>
                  <a:gd name="connsiteX406" fmla="*/ 520360 w 1048599"/>
                  <a:gd name="connsiteY406" fmla="*/ 41883 h 1046677"/>
                  <a:gd name="connsiteX407" fmla="*/ 504493 w 1048599"/>
                  <a:gd name="connsiteY407" fmla="*/ 44210 h 1046677"/>
                  <a:gd name="connsiteX408" fmla="*/ 532766 w 1048599"/>
                  <a:gd name="connsiteY408" fmla="*/ 50843 h 1046677"/>
                  <a:gd name="connsiteX409" fmla="*/ 502661 w 1048599"/>
                  <a:gd name="connsiteY409" fmla="*/ 60050 h 1046677"/>
                  <a:gd name="connsiteX410" fmla="*/ 506832 w 1048599"/>
                  <a:gd name="connsiteY410" fmla="*/ 62142 h 1046677"/>
                  <a:gd name="connsiteX411" fmla="*/ 496751 w 1048599"/>
                  <a:gd name="connsiteY411" fmla="*/ 57532 h 1046677"/>
                  <a:gd name="connsiteX412" fmla="*/ 480610 w 1048599"/>
                  <a:gd name="connsiteY412" fmla="*/ 64398 h 1046677"/>
                  <a:gd name="connsiteX413" fmla="*/ 481062 w 1048599"/>
                  <a:gd name="connsiteY413" fmla="*/ 72538 h 1046677"/>
                  <a:gd name="connsiteX414" fmla="*/ 447536 w 1048599"/>
                  <a:gd name="connsiteY414" fmla="*/ 74247 h 1046677"/>
                  <a:gd name="connsiteX415" fmla="*/ 473073 w 1048599"/>
                  <a:gd name="connsiteY415" fmla="*/ 64959 h 1046677"/>
                  <a:gd name="connsiteX416" fmla="*/ 486301 w 1048599"/>
                  <a:gd name="connsiteY416" fmla="*/ 54700 h 1046677"/>
                  <a:gd name="connsiteX417" fmla="*/ 507639 w 1048599"/>
                  <a:gd name="connsiteY417" fmla="*/ 52539 h 1046677"/>
                  <a:gd name="connsiteX418" fmla="*/ 501976 w 1048599"/>
                  <a:gd name="connsiteY418" fmla="*/ 45235 h 1046677"/>
                  <a:gd name="connsiteX419" fmla="*/ 481649 w 1048599"/>
                  <a:gd name="connsiteY419" fmla="*/ 48340 h 1046677"/>
                  <a:gd name="connsiteX420" fmla="*/ 471677 w 1048599"/>
                  <a:gd name="connsiteY420" fmla="*/ 43292 h 1046677"/>
                  <a:gd name="connsiteX421" fmla="*/ 476972 w 1048599"/>
                  <a:gd name="connsiteY421" fmla="*/ 48818 h 1046677"/>
                  <a:gd name="connsiteX422" fmla="*/ 454196 w 1048599"/>
                  <a:gd name="connsiteY422" fmla="*/ 56027 h 1046677"/>
                  <a:gd name="connsiteX423" fmla="*/ 432023 w 1048599"/>
                  <a:gd name="connsiteY423" fmla="*/ 62729 h 1046677"/>
                  <a:gd name="connsiteX424" fmla="*/ 437194 w 1048599"/>
                  <a:gd name="connsiteY424" fmla="*/ 71484 h 1046677"/>
                  <a:gd name="connsiteX425" fmla="*/ 446112 w 1048599"/>
                  <a:gd name="connsiteY425" fmla="*/ 64111 h 1046677"/>
                  <a:gd name="connsiteX426" fmla="*/ 440928 w 1048599"/>
                  <a:gd name="connsiteY426" fmla="*/ 63044 h 1046677"/>
                  <a:gd name="connsiteX427" fmla="*/ 456016 w 1048599"/>
                  <a:gd name="connsiteY427" fmla="*/ 58941 h 1046677"/>
                  <a:gd name="connsiteX428" fmla="*/ 455483 w 1048599"/>
                  <a:gd name="connsiteY428" fmla="*/ 67381 h 1046677"/>
                  <a:gd name="connsiteX429" fmla="*/ 427975 w 1048599"/>
                  <a:gd name="connsiteY429" fmla="*/ 79158 h 1046677"/>
                  <a:gd name="connsiteX430" fmla="*/ 413244 w 1048599"/>
                  <a:gd name="connsiteY430" fmla="*/ 73837 h 1046677"/>
                  <a:gd name="connsiteX431" fmla="*/ 397471 w 1048599"/>
                  <a:gd name="connsiteY431" fmla="*/ 79883 h 1046677"/>
                  <a:gd name="connsiteX432" fmla="*/ 405242 w 1048599"/>
                  <a:gd name="connsiteY432" fmla="*/ 74617 h 1046677"/>
                  <a:gd name="connsiteX433" fmla="*/ 386296 w 1048599"/>
                  <a:gd name="connsiteY433" fmla="*/ 74179 h 1046677"/>
                  <a:gd name="connsiteX434" fmla="*/ 385201 w 1048599"/>
                  <a:gd name="connsiteY434" fmla="*/ 81359 h 1046677"/>
                  <a:gd name="connsiteX435" fmla="*/ 367037 w 1048599"/>
                  <a:gd name="connsiteY435" fmla="*/ 88378 h 1046677"/>
                  <a:gd name="connsiteX436" fmla="*/ 348352 w 1048599"/>
                  <a:gd name="connsiteY436" fmla="*/ 95600 h 1046677"/>
                  <a:gd name="connsiteX437" fmla="*/ 360909 w 1048599"/>
                  <a:gd name="connsiteY437" fmla="*/ 83384 h 1046677"/>
                  <a:gd name="connsiteX438" fmla="*/ 350541 w 1048599"/>
                  <a:gd name="connsiteY438" fmla="*/ 84929 h 1046677"/>
                  <a:gd name="connsiteX439" fmla="*/ 314320 w 1048599"/>
                  <a:gd name="connsiteY439" fmla="*/ 129277 h 1046677"/>
                  <a:gd name="connsiteX440" fmla="*/ 295841 w 1048599"/>
                  <a:gd name="connsiteY440" fmla="*/ 137442 h 1046677"/>
                  <a:gd name="connsiteX441" fmla="*/ 277743 w 1048599"/>
                  <a:gd name="connsiteY441" fmla="*/ 152119 h 1046677"/>
                  <a:gd name="connsiteX442" fmla="*/ 272532 w 1048599"/>
                  <a:gd name="connsiteY442" fmla="*/ 146046 h 1046677"/>
                  <a:gd name="connsiteX443" fmla="*/ 258853 w 1048599"/>
                  <a:gd name="connsiteY443" fmla="*/ 156743 h 1046677"/>
                  <a:gd name="connsiteX444" fmla="*/ 270001 w 1048599"/>
                  <a:gd name="connsiteY444" fmla="*/ 153802 h 1046677"/>
                  <a:gd name="connsiteX445" fmla="*/ 253355 w 1048599"/>
                  <a:gd name="connsiteY445" fmla="*/ 168328 h 1046677"/>
                  <a:gd name="connsiteX446" fmla="*/ 235175 w 1048599"/>
                  <a:gd name="connsiteY446" fmla="*/ 182732 h 1046677"/>
                  <a:gd name="connsiteX447" fmla="*/ 236091 w 1048599"/>
                  <a:gd name="connsiteY447" fmla="*/ 173623 h 1046677"/>
                  <a:gd name="connsiteX448" fmla="*/ 223043 w 1048599"/>
                  <a:gd name="connsiteY448" fmla="*/ 181090 h 1046677"/>
                  <a:gd name="connsiteX449" fmla="*/ 219924 w 1048599"/>
                  <a:gd name="connsiteY449" fmla="*/ 199502 h 1046677"/>
                  <a:gd name="connsiteX450" fmla="*/ 117636 w 1048599"/>
                  <a:gd name="connsiteY450" fmla="*/ 355342 h 1046677"/>
                  <a:gd name="connsiteX451" fmla="*/ 85176 w 1048599"/>
                  <a:gd name="connsiteY451" fmla="*/ 539895 h 1046677"/>
                  <a:gd name="connsiteX452" fmla="*/ 82455 w 1048599"/>
                  <a:gd name="connsiteY452" fmla="*/ 539839 h 1046677"/>
                  <a:gd name="connsiteX453" fmla="*/ 85983 w 1048599"/>
                  <a:gd name="connsiteY453" fmla="*/ 569891 h 1046677"/>
                  <a:gd name="connsiteX454" fmla="*/ 91469 w 1048599"/>
                  <a:gd name="connsiteY454" fmla="*/ 600353 h 1046677"/>
                  <a:gd name="connsiteX455" fmla="*/ 98006 w 1048599"/>
                  <a:gd name="connsiteY455" fmla="*/ 631157 h 1046677"/>
                  <a:gd name="connsiteX456" fmla="*/ 105831 w 1048599"/>
                  <a:gd name="connsiteY456" fmla="*/ 662166 h 1046677"/>
                  <a:gd name="connsiteX457" fmla="*/ 158439 w 1048599"/>
                  <a:gd name="connsiteY457" fmla="*/ 780131 h 1046677"/>
                  <a:gd name="connsiteX458" fmla="*/ 159519 w 1048599"/>
                  <a:gd name="connsiteY458" fmla="*/ 778339 h 1046677"/>
                  <a:gd name="connsiteX459" fmla="*/ 186274 w 1048599"/>
                  <a:gd name="connsiteY459" fmla="*/ 813821 h 1046677"/>
                  <a:gd name="connsiteX460" fmla="*/ 211854 w 1048599"/>
                  <a:gd name="connsiteY460" fmla="*/ 834120 h 1046677"/>
                  <a:gd name="connsiteX461" fmla="*/ 239334 w 1048599"/>
                  <a:gd name="connsiteY461" fmla="*/ 856595 h 1046677"/>
                  <a:gd name="connsiteX462" fmla="*/ 238280 w 1048599"/>
                  <a:gd name="connsiteY462" fmla="*/ 860876 h 1046677"/>
                  <a:gd name="connsiteX463" fmla="*/ 259346 w 1048599"/>
                  <a:gd name="connsiteY463" fmla="*/ 877659 h 1046677"/>
                  <a:gd name="connsiteX464" fmla="*/ 281710 w 1048599"/>
                  <a:gd name="connsiteY464" fmla="*/ 896385 h 1046677"/>
                  <a:gd name="connsiteX465" fmla="*/ 297304 w 1048599"/>
                  <a:gd name="connsiteY465" fmla="*/ 911965 h 1046677"/>
                  <a:gd name="connsiteX466" fmla="*/ 304293 w 1048599"/>
                  <a:gd name="connsiteY466" fmla="*/ 912240 h 1046677"/>
                  <a:gd name="connsiteX467" fmla="*/ 294239 w 1048599"/>
                  <a:gd name="connsiteY467" fmla="*/ 913825 h 1046677"/>
                  <a:gd name="connsiteX468" fmla="*/ 323060 w 1048599"/>
                  <a:gd name="connsiteY468" fmla="*/ 928311 h 1046677"/>
                  <a:gd name="connsiteX469" fmla="*/ 334701 w 1048599"/>
                  <a:gd name="connsiteY469" fmla="*/ 934904 h 1046677"/>
                  <a:gd name="connsiteX470" fmla="*/ 329982 w 1048599"/>
                  <a:gd name="connsiteY470" fmla="*/ 935123 h 1046677"/>
                  <a:gd name="connsiteX471" fmla="*/ 356408 w 1048599"/>
                  <a:gd name="connsiteY471" fmla="*/ 947064 h 1046677"/>
                  <a:gd name="connsiteX472" fmla="*/ 352278 w 1048599"/>
                  <a:gd name="connsiteY472" fmla="*/ 955491 h 1046677"/>
                  <a:gd name="connsiteX473" fmla="*/ 361060 w 1048599"/>
                  <a:gd name="connsiteY473" fmla="*/ 955697 h 1046677"/>
                  <a:gd name="connsiteX474" fmla="*/ 370758 w 1048599"/>
                  <a:gd name="connsiteY474" fmla="*/ 960648 h 1046677"/>
                  <a:gd name="connsiteX475" fmla="*/ 383958 w 1048599"/>
                  <a:gd name="connsiteY475" fmla="*/ 967843 h 1046677"/>
                  <a:gd name="connsiteX476" fmla="*/ 378541 w 1048599"/>
                  <a:gd name="connsiteY476" fmla="*/ 952768 h 1046677"/>
                  <a:gd name="connsiteX477" fmla="*/ 402301 w 1048599"/>
                  <a:gd name="connsiteY477" fmla="*/ 954286 h 1046677"/>
                  <a:gd name="connsiteX478" fmla="*/ 399182 w 1048599"/>
                  <a:gd name="connsiteY478" fmla="*/ 958076 h 1046677"/>
                  <a:gd name="connsiteX479" fmla="*/ 423420 w 1048599"/>
                  <a:gd name="connsiteY479" fmla="*/ 960347 h 1046677"/>
                  <a:gd name="connsiteX480" fmla="*/ 421929 w 1048599"/>
                  <a:gd name="connsiteY480" fmla="*/ 962357 h 1046677"/>
                  <a:gd name="connsiteX481" fmla="*/ 444362 w 1048599"/>
                  <a:gd name="connsiteY481" fmla="*/ 969032 h 1046677"/>
                  <a:gd name="connsiteX482" fmla="*/ 462418 w 1048599"/>
                  <a:gd name="connsiteY482" fmla="*/ 976870 h 1046677"/>
                  <a:gd name="connsiteX483" fmla="*/ 472650 w 1048599"/>
                  <a:gd name="connsiteY483" fmla="*/ 975694 h 1046677"/>
                  <a:gd name="connsiteX484" fmla="*/ 474700 w 1048599"/>
                  <a:gd name="connsiteY484" fmla="*/ 980549 h 1046677"/>
                  <a:gd name="connsiteX485" fmla="*/ 490760 w 1048599"/>
                  <a:gd name="connsiteY485" fmla="*/ 975612 h 1046677"/>
                  <a:gd name="connsiteX486" fmla="*/ 519279 w 1048599"/>
                  <a:gd name="connsiteY486" fmla="*/ 978813 h 1046677"/>
                  <a:gd name="connsiteX487" fmla="*/ 550439 w 1048599"/>
                  <a:gd name="connsiteY487" fmla="*/ 977486 h 1046677"/>
                  <a:gd name="connsiteX488" fmla="*/ 556937 w 1048599"/>
                  <a:gd name="connsiteY488" fmla="*/ 983778 h 1046677"/>
                  <a:gd name="connsiteX489" fmla="*/ 565431 w 1048599"/>
                  <a:gd name="connsiteY489" fmla="*/ 980920 h 1046677"/>
                  <a:gd name="connsiteX490" fmla="*/ 565909 w 1048599"/>
                  <a:gd name="connsiteY490" fmla="*/ 982970 h 1046677"/>
                  <a:gd name="connsiteX491" fmla="*/ 571764 w 1048599"/>
                  <a:gd name="connsiteY491" fmla="*/ 980769 h 1046677"/>
                  <a:gd name="connsiteX492" fmla="*/ 571148 w 1048599"/>
                  <a:gd name="connsiteY492" fmla="*/ 981644 h 1046677"/>
                  <a:gd name="connsiteX493" fmla="*/ 583322 w 1048599"/>
                  <a:gd name="connsiteY493" fmla="*/ 982274 h 1046677"/>
                  <a:gd name="connsiteX494" fmla="*/ 583391 w 1048599"/>
                  <a:gd name="connsiteY494" fmla="*/ 977855 h 1046677"/>
                  <a:gd name="connsiteX495" fmla="*/ 592187 w 1048599"/>
                  <a:gd name="connsiteY495" fmla="*/ 980742 h 1046677"/>
                  <a:gd name="connsiteX496" fmla="*/ 571408 w 1048599"/>
                  <a:gd name="connsiteY496" fmla="*/ 989591 h 1046677"/>
                  <a:gd name="connsiteX497" fmla="*/ 583911 w 1048599"/>
                  <a:gd name="connsiteY497" fmla="*/ 992163 h 1046677"/>
                  <a:gd name="connsiteX498" fmla="*/ 596729 w 1048599"/>
                  <a:gd name="connsiteY498" fmla="*/ 988303 h 1046677"/>
                  <a:gd name="connsiteX499" fmla="*/ 583131 w 1048599"/>
                  <a:gd name="connsiteY499" fmla="*/ 991069 h 1046677"/>
                  <a:gd name="connsiteX500" fmla="*/ 589642 w 1048599"/>
                  <a:gd name="connsiteY500" fmla="*/ 984612 h 1046677"/>
                  <a:gd name="connsiteX501" fmla="*/ 607492 w 1048599"/>
                  <a:gd name="connsiteY501" fmla="*/ 979661 h 1046677"/>
                  <a:gd name="connsiteX502" fmla="*/ 605618 w 1048599"/>
                  <a:gd name="connsiteY502" fmla="*/ 982574 h 1046677"/>
                  <a:gd name="connsiteX503" fmla="*/ 620282 w 1048599"/>
                  <a:gd name="connsiteY503" fmla="*/ 978034 h 1046677"/>
                  <a:gd name="connsiteX504" fmla="*/ 618641 w 1048599"/>
                  <a:gd name="connsiteY504" fmla="*/ 983847 h 1046677"/>
                  <a:gd name="connsiteX505" fmla="*/ 604297 w 1048599"/>
                  <a:gd name="connsiteY505" fmla="*/ 986764 h 1046677"/>
                  <a:gd name="connsiteX506" fmla="*/ 625972 w 1048599"/>
                  <a:gd name="connsiteY506" fmla="*/ 986459 h 1046677"/>
                  <a:gd name="connsiteX507" fmla="*/ 633168 w 1048599"/>
                  <a:gd name="connsiteY507" fmla="*/ 987540 h 1046677"/>
                  <a:gd name="connsiteX508" fmla="*/ 647763 w 1048599"/>
                  <a:gd name="connsiteY508" fmla="*/ 982998 h 1046677"/>
                  <a:gd name="connsiteX509" fmla="*/ 643467 w 1048599"/>
                  <a:gd name="connsiteY509" fmla="*/ 985802 h 1046677"/>
                  <a:gd name="connsiteX510" fmla="*/ 661181 w 1048599"/>
                  <a:gd name="connsiteY510" fmla="*/ 975078 h 1046677"/>
                  <a:gd name="connsiteX511" fmla="*/ 648145 w 1048599"/>
                  <a:gd name="connsiteY511" fmla="*/ 980495 h 1046677"/>
                  <a:gd name="connsiteX512" fmla="*/ 647283 w 1048599"/>
                  <a:gd name="connsiteY512" fmla="*/ 978593 h 1046677"/>
                  <a:gd name="connsiteX513" fmla="*/ 636149 w 1048599"/>
                  <a:gd name="connsiteY513" fmla="*/ 983901 h 1046677"/>
                  <a:gd name="connsiteX514" fmla="*/ 630965 w 1048599"/>
                  <a:gd name="connsiteY514" fmla="*/ 983190 h 1046677"/>
                  <a:gd name="connsiteX515" fmla="*/ 648664 w 1048599"/>
                  <a:gd name="connsiteY515" fmla="*/ 978073 h 1046677"/>
                  <a:gd name="connsiteX516" fmla="*/ 647079 w 1048599"/>
                  <a:gd name="connsiteY516" fmla="*/ 970291 h 1046677"/>
                  <a:gd name="connsiteX517" fmla="*/ 675516 w 1048599"/>
                  <a:gd name="connsiteY517" fmla="*/ 962604 h 1046677"/>
                  <a:gd name="connsiteX518" fmla="*/ 701026 w 1048599"/>
                  <a:gd name="connsiteY518" fmla="*/ 954888 h 1046677"/>
                  <a:gd name="connsiteX519" fmla="*/ 747793 w 1048599"/>
                  <a:gd name="connsiteY519" fmla="*/ 940649 h 1046677"/>
                  <a:gd name="connsiteX520" fmla="*/ 832670 w 1048599"/>
                  <a:gd name="connsiteY520" fmla="*/ 883719 h 1046677"/>
                  <a:gd name="connsiteX521" fmla="*/ 867234 w 1048599"/>
                  <a:gd name="connsiteY521" fmla="*/ 862134 h 1046677"/>
                  <a:gd name="connsiteX522" fmla="*/ 864048 w 1048599"/>
                  <a:gd name="connsiteY522" fmla="*/ 862997 h 1046677"/>
                  <a:gd name="connsiteX523" fmla="*/ 882131 w 1048599"/>
                  <a:gd name="connsiteY523" fmla="*/ 845939 h 1046677"/>
                  <a:gd name="connsiteX524" fmla="*/ 883841 w 1048599"/>
                  <a:gd name="connsiteY524" fmla="*/ 834845 h 1046677"/>
                  <a:gd name="connsiteX525" fmla="*/ 897260 w 1048599"/>
                  <a:gd name="connsiteY525" fmla="*/ 827089 h 1046677"/>
                  <a:gd name="connsiteX526" fmla="*/ 907833 w 1048599"/>
                  <a:gd name="connsiteY526" fmla="*/ 803878 h 1046677"/>
                  <a:gd name="connsiteX527" fmla="*/ 935163 w 1048599"/>
                  <a:gd name="connsiteY527" fmla="*/ 769639 h 1046677"/>
                  <a:gd name="connsiteX528" fmla="*/ 935627 w 1048599"/>
                  <a:gd name="connsiteY528" fmla="*/ 771473 h 1046677"/>
                  <a:gd name="connsiteX529" fmla="*/ 941702 w 1048599"/>
                  <a:gd name="connsiteY529" fmla="*/ 760543 h 1046677"/>
                  <a:gd name="connsiteX530" fmla="*/ 942973 w 1048599"/>
                  <a:gd name="connsiteY530" fmla="*/ 767081 h 1046677"/>
                  <a:gd name="connsiteX531" fmla="*/ 951823 w 1048599"/>
                  <a:gd name="connsiteY531" fmla="*/ 750120 h 1046677"/>
                  <a:gd name="connsiteX532" fmla="*/ 963573 w 1048599"/>
                  <a:gd name="connsiteY532" fmla="*/ 738644 h 1046677"/>
                  <a:gd name="connsiteX533" fmla="*/ 965474 w 1048599"/>
                  <a:gd name="connsiteY533" fmla="*/ 726005 h 1046677"/>
                  <a:gd name="connsiteX534" fmla="*/ 974502 w 1048599"/>
                  <a:gd name="connsiteY534" fmla="*/ 724801 h 1046677"/>
                  <a:gd name="connsiteX535" fmla="*/ 980616 w 1048599"/>
                  <a:gd name="connsiteY535" fmla="*/ 703175 h 1046677"/>
                  <a:gd name="connsiteX536" fmla="*/ 990027 w 1048599"/>
                  <a:gd name="connsiteY536" fmla="*/ 676817 h 1046677"/>
                  <a:gd name="connsiteX537" fmla="*/ 995280 w 1048599"/>
                  <a:gd name="connsiteY537" fmla="*/ 664889 h 1046677"/>
                  <a:gd name="connsiteX538" fmla="*/ 996196 w 1048599"/>
                  <a:gd name="connsiteY538" fmla="*/ 650649 h 1046677"/>
                  <a:gd name="connsiteX539" fmla="*/ 1028178 w 1048599"/>
                  <a:gd name="connsiteY539" fmla="*/ 566143 h 1046677"/>
                  <a:gd name="connsiteX540" fmla="*/ 1025797 w 1048599"/>
                  <a:gd name="connsiteY540" fmla="*/ 563996 h 1046677"/>
                  <a:gd name="connsiteX541" fmla="*/ 1041678 w 1048599"/>
                  <a:gd name="connsiteY541" fmla="*/ 554626 h 1046677"/>
                  <a:gd name="connsiteX542" fmla="*/ 1045261 w 1048599"/>
                  <a:gd name="connsiteY542" fmla="*/ 521469 h 1046677"/>
                  <a:gd name="connsiteX543" fmla="*/ 1048599 w 1048599"/>
                  <a:gd name="connsiteY543" fmla="*/ 526011 h 1046677"/>
                  <a:gd name="connsiteX544" fmla="*/ 1046096 w 1048599"/>
                  <a:gd name="connsiteY544" fmla="*/ 549934 h 1046677"/>
                  <a:gd name="connsiteX545" fmla="*/ 1044632 w 1048599"/>
                  <a:gd name="connsiteY545" fmla="*/ 546830 h 1046677"/>
                  <a:gd name="connsiteX546" fmla="*/ 1040735 w 1048599"/>
                  <a:gd name="connsiteY546" fmla="*/ 587893 h 1046677"/>
                  <a:gd name="connsiteX547" fmla="*/ 1038054 w 1048599"/>
                  <a:gd name="connsiteY547" fmla="*/ 584964 h 1046677"/>
                  <a:gd name="connsiteX548" fmla="*/ 1042006 w 1048599"/>
                  <a:gd name="connsiteY548" fmla="*/ 626275 h 1046677"/>
                  <a:gd name="connsiteX549" fmla="*/ 1031857 w 1048599"/>
                  <a:gd name="connsiteY549" fmla="*/ 624044 h 1046677"/>
                  <a:gd name="connsiteX550" fmla="*/ 1033457 w 1048599"/>
                  <a:gd name="connsiteY550" fmla="*/ 654302 h 1046677"/>
                  <a:gd name="connsiteX551" fmla="*/ 1033690 w 1048599"/>
                  <a:gd name="connsiteY551" fmla="*/ 650143 h 1046677"/>
                  <a:gd name="connsiteX552" fmla="*/ 1023855 w 1048599"/>
                  <a:gd name="connsiteY552" fmla="*/ 654164 h 1046677"/>
                  <a:gd name="connsiteX553" fmla="*/ 1034018 w 1048599"/>
                  <a:gd name="connsiteY553" fmla="*/ 677719 h 1046677"/>
                  <a:gd name="connsiteX554" fmla="*/ 1020434 w 1048599"/>
                  <a:gd name="connsiteY554" fmla="*/ 685844 h 1046677"/>
                  <a:gd name="connsiteX555" fmla="*/ 1020340 w 1048599"/>
                  <a:gd name="connsiteY555" fmla="*/ 728467 h 1046677"/>
                  <a:gd name="connsiteX556" fmla="*/ 1008972 w 1048599"/>
                  <a:gd name="connsiteY556" fmla="*/ 741271 h 1046677"/>
                  <a:gd name="connsiteX557" fmla="*/ 1017577 w 1048599"/>
                  <a:gd name="connsiteY557" fmla="*/ 719876 h 1046677"/>
                  <a:gd name="connsiteX558" fmla="*/ 1009602 w 1048599"/>
                  <a:gd name="connsiteY558" fmla="*/ 715992 h 1046677"/>
                  <a:gd name="connsiteX559" fmla="*/ 1000477 w 1048599"/>
                  <a:gd name="connsiteY559" fmla="*/ 771624 h 1046677"/>
                  <a:gd name="connsiteX560" fmla="*/ 989453 w 1048599"/>
                  <a:gd name="connsiteY560" fmla="*/ 773511 h 1046677"/>
                  <a:gd name="connsiteX561" fmla="*/ 983639 w 1048599"/>
                  <a:gd name="connsiteY561" fmla="*/ 791581 h 1046677"/>
                  <a:gd name="connsiteX562" fmla="*/ 990041 w 1048599"/>
                  <a:gd name="connsiteY562" fmla="*/ 785179 h 1046677"/>
                  <a:gd name="connsiteX563" fmla="*/ 976499 w 1048599"/>
                  <a:gd name="connsiteY563" fmla="*/ 809184 h 1046677"/>
                  <a:gd name="connsiteX564" fmla="*/ 962561 w 1048599"/>
                  <a:gd name="connsiteY564" fmla="*/ 836090 h 1046677"/>
                  <a:gd name="connsiteX565" fmla="*/ 961288 w 1048599"/>
                  <a:gd name="connsiteY565" fmla="*/ 834667 h 1046677"/>
                  <a:gd name="connsiteX566" fmla="*/ 939595 w 1048599"/>
                  <a:gd name="connsiteY566" fmla="*/ 870930 h 1046677"/>
                  <a:gd name="connsiteX567" fmla="*/ 930047 w 1048599"/>
                  <a:gd name="connsiteY567" fmla="*/ 866101 h 1046677"/>
                  <a:gd name="connsiteX568" fmla="*/ 925397 w 1048599"/>
                  <a:gd name="connsiteY568" fmla="*/ 849495 h 1046677"/>
                  <a:gd name="connsiteX569" fmla="*/ 907779 w 1048599"/>
                  <a:gd name="connsiteY569" fmla="*/ 885032 h 1046677"/>
                  <a:gd name="connsiteX570" fmla="*/ 921703 w 1048599"/>
                  <a:gd name="connsiteY570" fmla="*/ 879397 h 1046677"/>
                  <a:gd name="connsiteX571" fmla="*/ 892759 w 1048599"/>
                  <a:gd name="connsiteY571" fmla="*/ 911869 h 1046677"/>
                  <a:gd name="connsiteX572" fmla="*/ 900186 w 1048599"/>
                  <a:gd name="connsiteY572" fmla="*/ 908573 h 1046677"/>
                  <a:gd name="connsiteX573" fmla="*/ 887329 w 1048599"/>
                  <a:gd name="connsiteY573" fmla="*/ 932360 h 1046677"/>
                  <a:gd name="connsiteX574" fmla="*/ 886904 w 1048599"/>
                  <a:gd name="connsiteY574" fmla="*/ 924933 h 1046677"/>
                  <a:gd name="connsiteX575" fmla="*/ 872938 w 1048599"/>
                  <a:gd name="connsiteY575" fmla="*/ 938557 h 1046677"/>
                  <a:gd name="connsiteX576" fmla="*/ 881091 w 1048599"/>
                  <a:gd name="connsiteY576" fmla="*/ 918695 h 1046677"/>
                  <a:gd name="connsiteX577" fmla="*/ 857673 w 1048599"/>
                  <a:gd name="connsiteY577" fmla="*/ 940991 h 1046677"/>
                  <a:gd name="connsiteX578" fmla="*/ 838743 w 1048599"/>
                  <a:gd name="connsiteY578" fmla="*/ 965120 h 1046677"/>
                  <a:gd name="connsiteX579" fmla="*/ 810564 w 1048599"/>
                  <a:gd name="connsiteY579" fmla="*/ 979606 h 1046677"/>
                  <a:gd name="connsiteX580" fmla="*/ 813163 w 1048599"/>
                  <a:gd name="connsiteY580" fmla="*/ 976377 h 1046677"/>
                  <a:gd name="connsiteX581" fmla="*/ 780157 w 1048599"/>
                  <a:gd name="connsiteY581" fmla="*/ 989892 h 1046677"/>
                  <a:gd name="connsiteX582" fmla="*/ 761061 w 1048599"/>
                  <a:gd name="connsiteY582" fmla="*/ 1004502 h 1046677"/>
                  <a:gd name="connsiteX583" fmla="*/ 735853 w 1048599"/>
                  <a:gd name="connsiteY583" fmla="*/ 1014377 h 1046677"/>
                  <a:gd name="connsiteX584" fmla="*/ 738875 w 1048599"/>
                  <a:gd name="connsiteY584" fmla="*/ 1008537 h 1046677"/>
                  <a:gd name="connsiteX585" fmla="*/ 699412 w 1048599"/>
                  <a:gd name="connsiteY585" fmla="*/ 1027400 h 1046677"/>
                  <a:gd name="connsiteX586" fmla="*/ 657651 w 1048599"/>
                  <a:gd name="connsiteY586" fmla="*/ 1037152 h 1046677"/>
                  <a:gd name="connsiteX587" fmla="*/ 658213 w 1048599"/>
                  <a:gd name="connsiteY587" fmla="*/ 1036167 h 1046677"/>
                  <a:gd name="connsiteX588" fmla="*/ 645178 w 1048599"/>
                  <a:gd name="connsiteY588" fmla="*/ 1039450 h 1046677"/>
                  <a:gd name="connsiteX589" fmla="*/ 632101 w 1048599"/>
                  <a:gd name="connsiteY589" fmla="*/ 1041666 h 1046677"/>
                  <a:gd name="connsiteX590" fmla="*/ 604059 w 1048599"/>
                  <a:gd name="connsiteY590" fmla="*/ 1044661 h 1046677"/>
                  <a:gd name="connsiteX591" fmla="*/ 610570 w 1048599"/>
                  <a:gd name="connsiteY591" fmla="*/ 1040257 h 1046677"/>
                  <a:gd name="connsiteX592" fmla="*/ 591721 w 1048599"/>
                  <a:gd name="connsiteY592" fmla="*/ 1041680 h 1046677"/>
                  <a:gd name="connsiteX593" fmla="*/ 573789 w 1048599"/>
                  <a:gd name="connsiteY593" fmla="*/ 1043841 h 1046677"/>
                  <a:gd name="connsiteX594" fmla="*/ 535160 w 1048599"/>
                  <a:gd name="connsiteY594" fmla="*/ 1046097 h 1046677"/>
                  <a:gd name="connsiteX595" fmla="*/ 514082 w 1048599"/>
                  <a:gd name="connsiteY595" fmla="*/ 1036659 h 1046677"/>
                  <a:gd name="connsiteX596" fmla="*/ 500403 w 1048599"/>
                  <a:gd name="connsiteY596" fmla="*/ 1043334 h 1046677"/>
                  <a:gd name="connsiteX597" fmla="*/ 502510 w 1048599"/>
                  <a:gd name="connsiteY597" fmla="*/ 1043785 h 1046677"/>
                  <a:gd name="connsiteX598" fmla="*/ 481335 w 1048599"/>
                  <a:gd name="connsiteY598" fmla="*/ 1043882 h 1046677"/>
                  <a:gd name="connsiteX599" fmla="*/ 461323 w 1048599"/>
                  <a:gd name="connsiteY599" fmla="*/ 1040188 h 1046677"/>
                  <a:gd name="connsiteX600" fmla="*/ 421533 w 1048599"/>
                  <a:gd name="connsiteY600" fmla="*/ 1033637 h 1046677"/>
                  <a:gd name="connsiteX601" fmla="*/ 395393 w 1048599"/>
                  <a:gd name="connsiteY601" fmla="*/ 1019575 h 1046677"/>
                  <a:gd name="connsiteX602" fmla="*/ 372181 w 1048599"/>
                  <a:gd name="connsiteY602" fmla="*/ 1020287 h 1046677"/>
                  <a:gd name="connsiteX603" fmla="*/ 352140 w 1048599"/>
                  <a:gd name="connsiteY603" fmla="*/ 1010260 h 1046677"/>
                  <a:gd name="connsiteX604" fmla="*/ 339776 w 1048599"/>
                  <a:gd name="connsiteY604" fmla="*/ 1010164 h 1046677"/>
                  <a:gd name="connsiteX605" fmla="*/ 352756 w 1048599"/>
                  <a:gd name="connsiteY605" fmla="*/ 1006074 h 1046677"/>
                  <a:gd name="connsiteX606" fmla="*/ 311981 w 1048599"/>
                  <a:gd name="connsiteY606" fmla="*/ 997196 h 1046677"/>
                  <a:gd name="connsiteX607" fmla="*/ 310517 w 1048599"/>
                  <a:gd name="connsiteY607" fmla="*/ 990180 h 1046677"/>
                  <a:gd name="connsiteX608" fmla="*/ 324154 w 1048599"/>
                  <a:gd name="connsiteY608" fmla="*/ 995460 h 1046677"/>
                  <a:gd name="connsiteX609" fmla="*/ 298562 w 1048599"/>
                  <a:gd name="connsiteY609" fmla="*/ 982410 h 1046677"/>
                  <a:gd name="connsiteX610" fmla="*/ 294267 w 1048599"/>
                  <a:gd name="connsiteY610" fmla="*/ 988484 h 1046677"/>
                  <a:gd name="connsiteX611" fmla="*/ 288864 w 1048599"/>
                  <a:gd name="connsiteY611" fmla="*/ 981931 h 1046677"/>
                  <a:gd name="connsiteX612" fmla="*/ 277073 w 1048599"/>
                  <a:gd name="connsiteY612" fmla="*/ 970482 h 1046677"/>
                  <a:gd name="connsiteX613" fmla="*/ 257895 w 1048599"/>
                  <a:gd name="connsiteY613" fmla="*/ 964546 h 1046677"/>
                  <a:gd name="connsiteX614" fmla="*/ 260044 w 1048599"/>
                  <a:gd name="connsiteY614" fmla="*/ 963124 h 1046677"/>
                  <a:gd name="connsiteX615" fmla="*/ 239812 w 1048599"/>
                  <a:gd name="connsiteY615" fmla="*/ 957844 h 1046677"/>
                  <a:gd name="connsiteX616" fmla="*/ 245735 w 1048599"/>
                  <a:gd name="connsiteY616" fmla="*/ 951278 h 1046677"/>
                  <a:gd name="connsiteX617" fmla="*/ 228869 w 1048599"/>
                  <a:gd name="connsiteY617" fmla="*/ 938857 h 1046677"/>
                  <a:gd name="connsiteX618" fmla="*/ 215698 w 1048599"/>
                  <a:gd name="connsiteY618" fmla="*/ 940895 h 1046677"/>
                  <a:gd name="connsiteX619" fmla="*/ 232536 w 1048599"/>
                  <a:gd name="connsiteY619" fmla="*/ 939144 h 1046677"/>
                  <a:gd name="connsiteX620" fmla="*/ 232850 w 1048599"/>
                  <a:gd name="connsiteY620" fmla="*/ 926697 h 1046677"/>
                  <a:gd name="connsiteX621" fmla="*/ 207271 w 1048599"/>
                  <a:gd name="connsiteY621" fmla="*/ 914030 h 1046677"/>
                  <a:gd name="connsiteX622" fmla="*/ 181624 w 1048599"/>
                  <a:gd name="connsiteY622" fmla="*/ 898779 h 1046677"/>
                  <a:gd name="connsiteX623" fmla="*/ 172377 w 1048599"/>
                  <a:gd name="connsiteY623" fmla="*/ 886195 h 1046677"/>
                  <a:gd name="connsiteX624" fmla="*/ 149794 w 1048599"/>
                  <a:gd name="connsiteY624" fmla="*/ 877741 h 1046677"/>
                  <a:gd name="connsiteX625" fmla="*/ 147372 w 1048599"/>
                  <a:gd name="connsiteY625" fmla="*/ 883897 h 1046677"/>
                  <a:gd name="connsiteX626" fmla="*/ 136444 w 1048599"/>
                  <a:gd name="connsiteY626" fmla="*/ 875361 h 1046677"/>
                  <a:gd name="connsiteX627" fmla="*/ 147454 w 1048599"/>
                  <a:gd name="connsiteY627" fmla="*/ 872353 h 1046677"/>
                  <a:gd name="connsiteX628" fmla="*/ 140369 w 1048599"/>
                  <a:gd name="connsiteY628" fmla="*/ 861519 h 1046677"/>
                  <a:gd name="connsiteX629" fmla="*/ 132847 w 1048599"/>
                  <a:gd name="connsiteY629" fmla="*/ 869877 h 1046677"/>
                  <a:gd name="connsiteX630" fmla="*/ 116720 w 1048599"/>
                  <a:gd name="connsiteY630" fmla="*/ 852176 h 1046677"/>
                  <a:gd name="connsiteX631" fmla="*/ 133107 w 1048599"/>
                  <a:gd name="connsiteY631" fmla="*/ 856731 h 1046677"/>
                  <a:gd name="connsiteX632" fmla="*/ 131027 w 1048599"/>
                  <a:gd name="connsiteY632" fmla="*/ 852477 h 1046677"/>
                  <a:gd name="connsiteX633" fmla="*/ 129030 w 1048599"/>
                  <a:gd name="connsiteY633" fmla="*/ 848182 h 1046677"/>
                  <a:gd name="connsiteX634" fmla="*/ 144255 w 1048599"/>
                  <a:gd name="connsiteY634" fmla="*/ 854761 h 1046677"/>
                  <a:gd name="connsiteX635" fmla="*/ 123573 w 1048599"/>
                  <a:gd name="connsiteY635" fmla="*/ 831481 h 1046677"/>
                  <a:gd name="connsiteX636" fmla="*/ 142257 w 1048599"/>
                  <a:gd name="connsiteY636" fmla="*/ 845966 h 1046677"/>
                  <a:gd name="connsiteX637" fmla="*/ 126527 w 1048599"/>
                  <a:gd name="connsiteY637" fmla="*/ 816899 h 1046677"/>
                  <a:gd name="connsiteX638" fmla="*/ 142270 w 1048599"/>
                  <a:gd name="connsiteY638" fmla="*/ 834422 h 1046677"/>
                  <a:gd name="connsiteX639" fmla="*/ 135746 w 1048599"/>
                  <a:gd name="connsiteY639" fmla="*/ 811113 h 1046677"/>
                  <a:gd name="connsiteX640" fmla="*/ 137689 w 1048599"/>
                  <a:gd name="connsiteY640" fmla="*/ 823437 h 1046677"/>
                  <a:gd name="connsiteX641" fmla="*/ 140123 w 1048599"/>
                  <a:gd name="connsiteY641" fmla="*/ 822795 h 1046677"/>
                  <a:gd name="connsiteX642" fmla="*/ 137346 w 1048599"/>
                  <a:gd name="connsiteY642" fmla="*/ 826009 h 1046677"/>
                  <a:gd name="connsiteX643" fmla="*/ 129635 w 1048599"/>
                  <a:gd name="connsiteY643" fmla="*/ 815834 h 1046677"/>
                  <a:gd name="connsiteX644" fmla="*/ 120937 w 1048599"/>
                  <a:gd name="connsiteY644" fmla="*/ 805895 h 1046677"/>
                  <a:gd name="connsiteX645" fmla="*/ 120727 w 1048599"/>
                  <a:gd name="connsiteY645" fmla="*/ 807830 h 1046677"/>
                  <a:gd name="connsiteX646" fmla="*/ 120659 w 1048599"/>
                  <a:gd name="connsiteY646" fmla="*/ 808241 h 1046677"/>
                  <a:gd name="connsiteX647" fmla="*/ 119085 w 1048599"/>
                  <a:gd name="connsiteY647" fmla="*/ 802004 h 1046677"/>
                  <a:gd name="connsiteX648" fmla="*/ 120866 w 1048599"/>
                  <a:gd name="connsiteY648" fmla="*/ 805641 h 1046677"/>
                  <a:gd name="connsiteX649" fmla="*/ 119755 w 1048599"/>
                  <a:gd name="connsiteY649" fmla="*/ 800759 h 1046677"/>
                  <a:gd name="connsiteX650" fmla="*/ 119045 w 1048599"/>
                  <a:gd name="connsiteY650" fmla="*/ 802071 h 1046677"/>
                  <a:gd name="connsiteX651" fmla="*/ 118990 w 1048599"/>
                  <a:gd name="connsiteY651" fmla="*/ 799199 h 1046677"/>
                  <a:gd name="connsiteX652" fmla="*/ 102876 w 1048599"/>
                  <a:gd name="connsiteY652" fmla="*/ 776534 h 1046677"/>
                  <a:gd name="connsiteX653" fmla="*/ 112342 w 1048599"/>
                  <a:gd name="connsiteY653" fmla="*/ 788256 h 1046677"/>
                  <a:gd name="connsiteX654" fmla="*/ 108540 w 1048599"/>
                  <a:gd name="connsiteY654" fmla="*/ 765113 h 1046677"/>
                  <a:gd name="connsiteX655" fmla="*/ 91318 w 1048599"/>
                  <a:gd name="connsiteY655" fmla="*/ 743445 h 1046677"/>
                  <a:gd name="connsiteX656" fmla="*/ 95230 w 1048599"/>
                  <a:gd name="connsiteY656" fmla="*/ 749929 h 1046677"/>
                  <a:gd name="connsiteX657" fmla="*/ 83658 w 1048599"/>
                  <a:gd name="connsiteY657" fmla="*/ 737125 h 1046677"/>
                  <a:gd name="connsiteX658" fmla="*/ 87132 w 1048599"/>
                  <a:gd name="connsiteY658" fmla="*/ 744252 h 1046677"/>
                  <a:gd name="connsiteX659" fmla="*/ 80279 w 1048599"/>
                  <a:gd name="connsiteY659" fmla="*/ 753650 h 1046677"/>
                  <a:gd name="connsiteX660" fmla="*/ 89677 w 1048599"/>
                  <a:gd name="connsiteY660" fmla="*/ 757985 h 1046677"/>
                  <a:gd name="connsiteX661" fmla="*/ 102056 w 1048599"/>
                  <a:gd name="connsiteY661" fmla="*/ 783263 h 1046677"/>
                  <a:gd name="connsiteX662" fmla="*/ 97939 w 1048599"/>
                  <a:gd name="connsiteY662" fmla="*/ 784468 h 1046677"/>
                  <a:gd name="connsiteX663" fmla="*/ 80594 w 1048599"/>
                  <a:gd name="connsiteY663" fmla="*/ 758082 h 1046677"/>
                  <a:gd name="connsiteX664" fmla="*/ 77995 w 1048599"/>
                  <a:gd name="connsiteY664" fmla="*/ 766821 h 1046677"/>
                  <a:gd name="connsiteX665" fmla="*/ 57039 w 1048599"/>
                  <a:gd name="connsiteY665" fmla="*/ 743322 h 1046677"/>
                  <a:gd name="connsiteX666" fmla="*/ 66217 w 1048599"/>
                  <a:gd name="connsiteY666" fmla="*/ 748328 h 1046677"/>
                  <a:gd name="connsiteX667" fmla="*/ 44319 w 1048599"/>
                  <a:gd name="connsiteY667" fmla="*/ 727934 h 1046677"/>
                  <a:gd name="connsiteX668" fmla="*/ 40256 w 1048599"/>
                  <a:gd name="connsiteY668" fmla="*/ 698688 h 1046677"/>
                  <a:gd name="connsiteX669" fmla="*/ 26072 w 1048599"/>
                  <a:gd name="connsiteY669" fmla="*/ 676666 h 1046677"/>
                  <a:gd name="connsiteX670" fmla="*/ 41528 w 1048599"/>
                  <a:gd name="connsiteY670" fmla="*/ 695078 h 1046677"/>
                  <a:gd name="connsiteX671" fmla="*/ 40940 w 1048599"/>
                  <a:gd name="connsiteY671" fmla="*/ 692533 h 1046677"/>
                  <a:gd name="connsiteX672" fmla="*/ 42486 w 1048599"/>
                  <a:gd name="connsiteY672" fmla="*/ 693942 h 1046677"/>
                  <a:gd name="connsiteX673" fmla="*/ 34675 w 1048599"/>
                  <a:gd name="connsiteY673" fmla="*/ 675818 h 1046677"/>
                  <a:gd name="connsiteX674" fmla="*/ 37179 w 1048599"/>
                  <a:gd name="connsiteY674" fmla="*/ 669855 h 1046677"/>
                  <a:gd name="connsiteX675" fmla="*/ 67011 w 1048599"/>
                  <a:gd name="connsiteY675" fmla="*/ 720876 h 1046677"/>
                  <a:gd name="connsiteX676" fmla="*/ 73139 w 1048599"/>
                  <a:gd name="connsiteY676" fmla="*/ 739026 h 1046677"/>
                  <a:gd name="connsiteX677" fmla="*/ 83946 w 1048599"/>
                  <a:gd name="connsiteY677" fmla="*/ 729767 h 1046677"/>
                  <a:gd name="connsiteX678" fmla="*/ 69086 w 1048599"/>
                  <a:gd name="connsiteY678" fmla="*/ 718856 h 1046677"/>
                  <a:gd name="connsiteX679" fmla="*/ 64519 w 1048599"/>
                  <a:gd name="connsiteY679" fmla="*/ 710976 h 1046677"/>
                  <a:gd name="connsiteX680" fmla="*/ 65480 w 1048599"/>
                  <a:gd name="connsiteY680" fmla="*/ 716102 h 1046677"/>
                  <a:gd name="connsiteX681" fmla="*/ 63210 w 1048599"/>
                  <a:gd name="connsiteY681" fmla="*/ 708190 h 1046677"/>
                  <a:gd name="connsiteX682" fmla="*/ 49216 w 1048599"/>
                  <a:gd name="connsiteY682" fmla="*/ 678362 h 1046677"/>
                  <a:gd name="connsiteX683" fmla="*/ 45740 w 1048599"/>
                  <a:gd name="connsiteY683" fmla="*/ 681947 h 1046677"/>
                  <a:gd name="connsiteX684" fmla="*/ 28205 w 1048599"/>
                  <a:gd name="connsiteY684" fmla="*/ 646328 h 1046677"/>
                  <a:gd name="connsiteX685" fmla="*/ 28793 w 1048599"/>
                  <a:gd name="connsiteY685" fmla="*/ 635918 h 1046677"/>
                  <a:gd name="connsiteX686" fmla="*/ 34648 w 1048599"/>
                  <a:gd name="connsiteY686" fmla="*/ 642511 h 1046677"/>
                  <a:gd name="connsiteX687" fmla="*/ 38109 w 1048599"/>
                  <a:gd name="connsiteY687" fmla="*/ 624209 h 1046677"/>
                  <a:gd name="connsiteX688" fmla="*/ 29204 w 1048599"/>
                  <a:gd name="connsiteY688" fmla="*/ 587920 h 1046677"/>
                  <a:gd name="connsiteX689" fmla="*/ 11299 w 1048599"/>
                  <a:gd name="connsiteY689" fmla="*/ 542383 h 1046677"/>
                  <a:gd name="connsiteX690" fmla="*/ 22378 w 1048599"/>
                  <a:gd name="connsiteY690" fmla="*/ 549360 h 1046677"/>
                  <a:gd name="connsiteX691" fmla="*/ 18192 w 1048599"/>
                  <a:gd name="connsiteY691" fmla="*/ 523726 h 1046677"/>
                  <a:gd name="connsiteX692" fmla="*/ 10710 w 1048599"/>
                  <a:gd name="connsiteY692" fmla="*/ 508995 h 1046677"/>
                  <a:gd name="connsiteX693" fmla="*/ 2681 w 1048599"/>
                  <a:gd name="connsiteY693" fmla="*/ 509746 h 1046677"/>
                  <a:gd name="connsiteX694" fmla="*/ 4965 w 1048599"/>
                  <a:gd name="connsiteY694" fmla="*/ 498775 h 1046677"/>
                  <a:gd name="connsiteX695" fmla="*/ 8056 w 1048599"/>
                  <a:gd name="connsiteY695" fmla="*/ 510349 h 1046677"/>
                  <a:gd name="connsiteX696" fmla="*/ 12037 w 1048599"/>
                  <a:gd name="connsiteY696" fmla="*/ 490473 h 1046677"/>
                  <a:gd name="connsiteX697" fmla="*/ 15566 w 1048599"/>
                  <a:gd name="connsiteY697" fmla="*/ 495329 h 1046677"/>
                  <a:gd name="connsiteX698" fmla="*/ 18930 w 1048599"/>
                  <a:gd name="connsiteY698" fmla="*/ 477642 h 1046677"/>
                  <a:gd name="connsiteX699" fmla="*/ 15675 w 1048599"/>
                  <a:gd name="connsiteY699" fmla="*/ 470133 h 1046677"/>
                  <a:gd name="connsiteX700" fmla="*/ 12899 w 1048599"/>
                  <a:gd name="connsiteY700" fmla="*/ 462569 h 1046677"/>
                  <a:gd name="connsiteX701" fmla="*/ 13404 w 1048599"/>
                  <a:gd name="connsiteY701" fmla="*/ 434158 h 1046677"/>
                  <a:gd name="connsiteX702" fmla="*/ 9452 w 1048599"/>
                  <a:gd name="connsiteY702" fmla="*/ 443474 h 1046677"/>
                  <a:gd name="connsiteX703" fmla="*/ 12953 w 1048599"/>
                  <a:gd name="connsiteY703" fmla="*/ 431162 h 1046677"/>
                  <a:gd name="connsiteX704" fmla="*/ 7469 w 1048599"/>
                  <a:gd name="connsiteY704" fmla="*/ 423420 h 1046677"/>
                  <a:gd name="connsiteX705" fmla="*/ 21119 w 1048599"/>
                  <a:gd name="connsiteY705" fmla="*/ 412806 h 1046677"/>
                  <a:gd name="connsiteX706" fmla="*/ 21722 w 1048599"/>
                  <a:gd name="connsiteY706" fmla="*/ 429768 h 1046677"/>
                  <a:gd name="connsiteX707" fmla="*/ 32856 w 1048599"/>
                  <a:gd name="connsiteY707" fmla="*/ 411260 h 1046677"/>
                  <a:gd name="connsiteX708" fmla="*/ 33649 w 1048599"/>
                  <a:gd name="connsiteY708" fmla="*/ 400728 h 1046677"/>
                  <a:gd name="connsiteX709" fmla="*/ 14130 w 1048599"/>
                  <a:gd name="connsiteY709" fmla="*/ 405584 h 1046677"/>
                  <a:gd name="connsiteX710" fmla="*/ 34141 w 1048599"/>
                  <a:gd name="connsiteY710" fmla="*/ 385558 h 1046677"/>
                  <a:gd name="connsiteX711" fmla="*/ 39954 w 1048599"/>
                  <a:gd name="connsiteY711" fmla="*/ 387269 h 1046677"/>
                  <a:gd name="connsiteX712" fmla="*/ 40612 w 1048599"/>
                  <a:gd name="connsiteY712" fmla="*/ 361170 h 1046677"/>
                  <a:gd name="connsiteX713" fmla="*/ 46275 w 1048599"/>
                  <a:gd name="connsiteY713" fmla="*/ 335741 h 1046677"/>
                  <a:gd name="connsiteX714" fmla="*/ 48162 w 1048599"/>
                  <a:gd name="connsiteY714" fmla="*/ 341458 h 1046677"/>
                  <a:gd name="connsiteX715" fmla="*/ 54755 w 1048599"/>
                  <a:gd name="connsiteY715" fmla="*/ 319805 h 1046677"/>
                  <a:gd name="connsiteX716" fmla="*/ 50488 w 1048599"/>
                  <a:gd name="connsiteY716" fmla="*/ 320257 h 1046677"/>
                  <a:gd name="connsiteX717" fmla="*/ 142010 w 1048599"/>
                  <a:gd name="connsiteY717" fmla="*/ 173445 h 1046677"/>
                  <a:gd name="connsiteX718" fmla="*/ 168300 w 1048599"/>
                  <a:gd name="connsiteY718" fmla="*/ 154445 h 1046677"/>
                  <a:gd name="connsiteX719" fmla="*/ 162227 w 1048599"/>
                  <a:gd name="connsiteY719" fmla="*/ 155785 h 1046677"/>
                  <a:gd name="connsiteX720" fmla="*/ 179819 w 1048599"/>
                  <a:gd name="connsiteY720" fmla="*/ 133749 h 1046677"/>
                  <a:gd name="connsiteX721" fmla="*/ 197779 w 1048599"/>
                  <a:gd name="connsiteY721" fmla="*/ 120125 h 1046677"/>
                  <a:gd name="connsiteX722" fmla="*/ 189926 w 1048599"/>
                  <a:gd name="connsiteY722" fmla="*/ 132642 h 1046677"/>
                  <a:gd name="connsiteX723" fmla="*/ 197915 w 1048599"/>
                  <a:gd name="connsiteY723" fmla="*/ 138782 h 1046677"/>
                  <a:gd name="connsiteX724" fmla="*/ 242932 w 1048599"/>
                  <a:gd name="connsiteY724" fmla="*/ 85340 h 1046677"/>
                  <a:gd name="connsiteX725" fmla="*/ 267279 w 1048599"/>
                  <a:gd name="connsiteY725" fmla="*/ 72345 h 1046677"/>
                  <a:gd name="connsiteX726" fmla="*/ 265282 w 1048599"/>
                  <a:gd name="connsiteY726" fmla="*/ 76313 h 1046677"/>
                  <a:gd name="connsiteX727" fmla="*/ 272532 w 1048599"/>
                  <a:gd name="connsiteY727" fmla="*/ 66846 h 1046677"/>
                  <a:gd name="connsiteX728" fmla="*/ 278563 w 1048599"/>
                  <a:gd name="connsiteY728" fmla="*/ 74028 h 1046677"/>
                  <a:gd name="connsiteX729" fmla="*/ 302912 w 1048599"/>
                  <a:gd name="connsiteY729" fmla="*/ 54345 h 1046677"/>
                  <a:gd name="connsiteX730" fmla="*/ 330255 w 1048599"/>
                  <a:gd name="connsiteY730" fmla="*/ 37001 h 1046677"/>
                  <a:gd name="connsiteX731" fmla="*/ 346149 w 1048599"/>
                  <a:gd name="connsiteY731" fmla="*/ 38847 h 1046677"/>
                  <a:gd name="connsiteX732" fmla="*/ 400850 w 1048599"/>
                  <a:gd name="connsiteY732" fmla="*/ 16702 h 1046677"/>
                  <a:gd name="connsiteX733" fmla="*/ 429165 w 1048599"/>
                  <a:gd name="connsiteY733" fmla="*/ 8933 h 1046677"/>
                  <a:gd name="connsiteX734" fmla="*/ 460516 w 1048599"/>
                  <a:gd name="connsiteY734" fmla="*/ 5813 h 1046677"/>
                  <a:gd name="connsiteX735" fmla="*/ 471965 w 1048599"/>
                  <a:gd name="connsiteY735" fmla="*/ 9233 h 104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</a:cxnLst>
                <a:rect l="l" t="t" r="r" b="b"/>
                <a:pathLst>
                  <a:path w="1048599" h="1046677">
                    <a:moveTo>
                      <a:pt x="348338" y="940580"/>
                    </a:moveTo>
                    <a:cubicBezTo>
                      <a:pt x="359103" y="944985"/>
                      <a:pt x="362646" y="941237"/>
                      <a:pt x="374696" y="946490"/>
                    </a:cubicBezTo>
                    <a:lnTo>
                      <a:pt x="361688" y="948048"/>
                    </a:lnTo>
                    <a:lnTo>
                      <a:pt x="365067" y="947146"/>
                    </a:lnTo>
                    <a:cubicBezTo>
                      <a:pt x="359759" y="943836"/>
                      <a:pt x="352059" y="944369"/>
                      <a:pt x="348338" y="940580"/>
                    </a:cubicBezTo>
                    <a:close/>
                    <a:moveTo>
                      <a:pt x="864227" y="938297"/>
                    </a:moveTo>
                    <a:lnTo>
                      <a:pt x="872584" y="939022"/>
                    </a:lnTo>
                    <a:lnTo>
                      <a:pt x="872926" y="938571"/>
                    </a:lnTo>
                    <a:cubicBezTo>
                      <a:pt x="872994" y="938776"/>
                      <a:pt x="873104" y="938913"/>
                      <a:pt x="873226" y="939063"/>
                    </a:cubicBezTo>
                    <a:lnTo>
                      <a:pt x="872590" y="939022"/>
                    </a:lnTo>
                    <a:lnTo>
                      <a:pt x="872597" y="939023"/>
                    </a:lnTo>
                    <a:cubicBezTo>
                      <a:pt x="870600" y="941580"/>
                      <a:pt x="868357" y="944247"/>
                      <a:pt x="864923" y="946859"/>
                    </a:cubicBezTo>
                    <a:cubicBezTo>
                      <a:pt x="872966" y="934220"/>
                      <a:pt x="852708" y="956667"/>
                      <a:pt x="856881" y="946094"/>
                    </a:cubicBezTo>
                    <a:cubicBezTo>
                      <a:pt x="860751" y="944083"/>
                      <a:pt x="864336" y="944343"/>
                      <a:pt x="867537" y="940978"/>
                    </a:cubicBezTo>
                    <a:cubicBezTo>
                      <a:pt x="869902" y="936396"/>
                      <a:pt x="858823" y="945068"/>
                      <a:pt x="864227" y="938297"/>
                    </a:cubicBezTo>
                    <a:close/>
                    <a:moveTo>
                      <a:pt x="348132" y="932525"/>
                    </a:moveTo>
                    <a:cubicBezTo>
                      <a:pt x="348585" y="934070"/>
                      <a:pt x="351128" y="934741"/>
                      <a:pt x="352415" y="935068"/>
                    </a:cubicBezTo>
                    <a:lnTo>
                      <a:pt x="346286" y="937846"/>
                    </a:lnTo>
                    <a:cubicBezTo>
                      <a:pt x="345520" y="935466"/>
                      <a:pt x="344782" y="933139"/>
                      <a:pt x="348132" y="932525"/>
                    </a:cubicBezTo>
                    <a:close/>
                    <a:moveTo>
                      <a:pt x="198640" y="926929"/>
                    </a:moveTo>
                    <a:cubicBezTo>
                      <a:pt x="200514" y="923346"/>
                      <a:pt x="205273" y="931744"/>
                      <a:pt x="209528" y="933687"/>
                    </a:cubicBezTo>
                    <a:lnTo>
                      <a:pt x="210281" y="938037"/>
                    </a:lnTo>
                    <a:cubicBezTo>
                      <a:pt x="209705" y="934425"/>
                      <a:pt x="202250" y="928763"/>
                      <a:pt x="198640" y="926929"/>
                    </a:cubicBezTo>
                    <a:close/>
                    <a:moveTo>
                      <a:pt x="316563" y="921184"/>
                    </a:moveTo>
                    <a:cubicBezTo>
                      <a:pt x="320324" y="923551"/>
                      <a:pt x="325632" y="924549"/>
                      <a:pt x="330172" y="927941"/>
                    </a:cubicBezTo>
                    <a:lnTo>
                      <a:pt x="323074" y="928310"/>
                    </a:lnTo>
                    <a:cubicBezTo>
                      <a:pt x="318737" y="922457"/>
                      <a:pt x="310735" y="924864"/>
                      <a:pt x="316563" y="921184"/>
                    </a:cubicBezTo>
                    <a:close/>
                    <a:moveTo>
                      <a:pt x="172418" y="905317"/>
                    </a:moveTo>
                    <a:lnTo>
                      <a:pt x="181445" y="911076"/>
                    </a:lnTo>
                    <a:lnTo>
                      <a:pt x="182799" y="912745"/>
                    </a:lnTo>
                    <a:close/>
                    <a:moveTo>
                      <a:pt x="170652" y="898368"/>
                    </a:moveTo>
                    <a:lnTo>
                      <a:pt x="182251" y="906575"/>
                    </a:lnTo>
                    <a:lnTo>
                      <a:pt x="169545" y="900173"/>
                    </a:lnTo>
                    <a:close/>
                    <a:moveTo>
                      <a:pt x="164168" y="888738"/>
                    </a:moveTo>
                    <a:cubicBezTo>
                      <a:pt x="164168" y="888738"/>
                      <a:pt x="166481" y="890667"/>
                      <a:pt x="169025" y="892336"/>
                    </a:cubicBezTo>
                    <a:cubicBezTo>
                      <a:pt x="171583" y="893977"/>
                      <a:pt x="174155" y="895619"/>
                      <a:pt x="174155" y="895619"/>
                    </a:cubicBezTo>
                    <a:lnTo>
                      <a:pt x="178121" y="899776"/>
                    </a:lnTo>
                    <a:cubicBezTo>
                      <a:pt x="178121" y="899776"/>
                      <a:pt x="163854" y="889080"/>
                      <a:pt x="164168" y="888738"/>
                    </a:cubicBezTo>
                    <a:close/>
                    <a:moveTo>
                      <a:pt x="89826" y="812959"/>
                    </a:moveTo>
                    <a:cubicBezTo>
                      <a:pt x="89826" y="812959"/>
                      <a:pt x="93602" y="814423"/>
                      <a:pt x="97390" y="815886"/>
                    </a:cubicBezTo>
                    <a:cubicBezTo>
                      <a:pt x="101069" y="817391"/>
                      <a:pt x="105214" y="818498"/>
                      <a:pt x="105214" y="818498"/>
                    </a:cubicBezTo>
                    <a:cubicBezTo>
                      <a:pt x="103163" y="829237"/>
                      <a:pt x="116594" y="829715"/>
                      <a:pt x="127401" y="840809"/>
                    </a:cubicBezTo>
                    <a:cubicBezTo>
                      <a:pt x="122749" y="839331"/>
                      <a:pt x="119659" y="846130"/>
                      <a:pt x="119344" y="849727"/>
                    </a:cubicBezTo>
                    <a:cubicBezTo>
                      <a:pt x="113504" y="847155"/>
                      <a:pt x="106897" y="838893"/>
                      <a:pt x="103039" y="829428"/>
                    </a:cubicBezTo>
                    <a:cubicBezTo>
                      <a:pt x="102218" y="825735"/>
                      <a:pt x="106295" y="829728"/>
                      <a:pt x="105419" y="824722"/>
                    </a:cubicBezTo>
                    <a:cubicBezTo>
                      <a:pt x="100809" y="817309"/>
                      <a:pt x="95092" y="824749"/>
                      <a:pt x="89826" y="812959"/>
                    </a:cubicBezTo>
                    <a:close/>
                    <a:moveTo>
                      <a:pt x="120657" y="808253"/>
                    </a:moveTo>
                    <a:cubicBezTo>
                      <a:pt x="121942" y="810866"/>
                      <a:pt x="123611" y="813438"/>
                      <a:pt x="125198" y="814819"/>
                    </a:cubicBezTo>
                    <a:cubicBezTo>
                      <a:pt x="115309" y="808759"/>
                      <a:pt x="116184" y="819756"/>
                      <a:pt x="109290" y="817035"/>
                    </a:cubicBezTo>
                    <a:cubicBezTo>
                      <a:pt x="106021" y="810428"/>
                      <a:pt x="107553" y="810838"/>
                      <a:pt x="108949" y="808335"/>
                    </a:cubicBezTo>
                    <a:lnTo>
                      <a:pt x="109509" y="810222"/>
                    </a:lnTo>
                    <a:cubicBezTo>
                      <a:pt x="114829" y="812371"/>
                      <a:pt x="120384" y="813710"/>
                      <a:pt x="120657" y="808253"/>
                    </a:cubicBezTo>
                    <a:close/>
                    <a:moveTo>
                      <a:pt x="134843" y="799610"/>
                    </a:moveTo>
                    <a:cubicBezTo>
                      <a:pt x="132176" y="800553"/>
                      <a:pt x="127868" y="799692"/>
                      <a:pt x="127388" y="802468"/>
                    </a:cubicBezTo>
                    <a:cubicBezTo>
                      <a:pt x="127224" y="802140"/>
                      <a:pt x="127033" y="801744"/>
                      <a:pt x="126855" y="801388"/>
                    </a:cubicBezTo>
                    <a:cubicBezTo>
                      <a:pt x="126732" y="802755"/>
                      <a:pt x="126636" y="803905"/>
                      <a:pt x="125652" y="803576"/>
                    </a:cubicBezTo>
                    <a:lnTo>
                      <a:pt x="130543" y="810755"/>
                    </a:lnTo>
                    <a:lnTo>
                      <a:pt x="130945" y="811345"/>
                    </a:lnTo>
                    <a:cubicBezTo>
                      <a:pt x="138824" y="807161"/>
                      <a:pt x="144186" y="811974"/>
                      <a:pt x="134843" y="799610"/>
                    </a:cubicBezTo>
                    <a:close/>
                    <a:moveTo>
                      <a:pt x="84109" y="796039"/>
                    </a:moveTo>
                    <a:cubicBezTo>
                      <a:pt x="85627" y="799253"/>
                      <a:pt x="87434" y="805121"/>
                      <a:pt x="91386" y="807119"/>
                    </a:cubicBezTo>
                    <a:cubicBezTo>
                      <a:pt x="88048" y="807119"/>
                      <a:pt x="82249" y="799186"/>
                      <a:pt x="84109" y="796039"/>
                    </a:cubicBezTo>
                    <a:close/>
                    <a:moveTo>
                      <a:pt x="104094" y="788214"/>
                    </a:moveTo>
                    <a:cubicBezTo>
                      <a:pt x="106897" y="792017"/>
                      <a:pt x="119113" y="796120"/>
                      <a:pt x="114203" y="801893"/>
                    </a:cubicBezTo>
                    <a:cubicBezTo>
                      <a:pt x="111083" y="798801"/>
                      <a:pt x="107404" y="793822"/>
                      <a:pt x="105543" y="796941"/>
                    </a:cubicBezTo>
                    <a:close/>
                    <a:moveTo>
                      <a:pt x="82195" y="782101"/>
                    </a:moveTo>
                    <a:cubicBezTo>
                      <a:pt x="83317" y="780240"/>
                      <a:pt x="87447" y="784782"/>
                      <a:pt x="89910" y="789214"/>
                    </a:cubicBezTo>
                    <a:lnTo>
                      <a:pt x="91059" y="793071"/>
                    </a:lnTo>
                    <a:close/>
                    <a:moveTo>
                      <a:pt x="98691" y="756932"/>
                    </a:moveTo>
                    <a:cubicBezTo>
                      <a:pt x="101249" y="765618"/>
                      <a:pt x="110961" y="769202"/>
                      <a:pt x="108307" y="775917"/>
                    </a:cubicBezTo>
                    <a:cubicBezTo>
                      <a:pt x="101522" y="765440"/>
                      <a:pt x="102521" y="766219"/>
                      <a:pt x="98691" y="756932"/>
                    </a:cubicBezTo>
                    <a:close/>
                    <a:moveTo>
                      <a:pt x="89895" y="750052"/>
                    </a:moveTo>
                    <a:cubicBezTo>
                      <a:pt x="89895" y="750052"/>
                      <a:pt x="92617" y="755879"/>
                      <a:pt x="95325" y="761693"/>
                    </a:cubicBezTo>
                    <a:cubicBezTo>
                      <a:pt x="98580" y="767219"/>
                      <a:pt x="101823" y="772758"/>
                      <a:pt x="101823" y="772758"/>
                    </a:cubicBezTo>
                    <a:cubicBezTo>
                      <a:pt x="99245" y="772170"/>
                      <a:pt x="97730" y="768836"/>
                      <a:pt x="96358" y="765413"/>
                    </a:cubicBezTo>
                    <a:lnTo>
                      <a:pt x="91782" y="757581"/>
                    </a:lnTo>
                    <a:lnTo>
                      <a:pt x="92126" y="758942"/>
                    </a:lnTo>
                    <a:lnTo>
                      <a:pt x="89690" y="757916"/>
                    </a:lnTo>
                    <a:cubicBezTo>
                      <a:pt x="89690" y="757766"/>
                      <a:pt x="89678" y="757629"/>
                      <a:pt x="89678" y="757547"/>
                    </a:cubicBezTo>
                    <a:lnTo>
                      <a:pt x="91755" y="757533"/>
                    </a:lnTo>
                    <a:close/>
                    <a:moveTo>
                      <a:pt x="33977" y="705705"/>
                    </a:moveTo>
                    <a:cubicBezTo>
                      <a:pt x="36042" y="710137"/>
                      <a:pt x="37106" y="710045"/>
                      <a:pt x="37861" y="708896"/>
                    </a:cubicBezTo>
                    <a:lnTo>
                      <a:pt x="39328" y="706629"/>
                    </a:lnTo>
                    <a:lnTo>
                      <a:pt x="39744" y="712129"/>
                    </a:lnTo>
                    <a:cubicBezTo>
                      <a:pt x="37738" y="712185"/>
                      <a:pt x="34647" y="709521"/>
                      <a:pt x="33977" y="705705"/>
                    </a:cubicBezTo>
                    <a:close/>
                    <a:moveTo>
                      <a:pt x="38996" y="702231"/>
                    </a:moveTo>
                    <a:lnTo>
                      <a:pt x="39899" y="705747"/>
                    </a:lnTo>
                    <a:lnTo>
                      <a:pt x="39328" y="706629"/>
                    </a:lnTo>
                    <a:close/>
                    <a:moveTo>
                      <a:pt x="19589" y="656107"/>
                    </a:moveTo>
                    <a:lnTo>
                      <a:pt x="25484" y="662824"/>
                    </a:lnTo>
                    <a:cubicBezTo>
                      <a:pt x="24471" y="669977"/>
                      <a:pt x="21777" y="658282"/>
                      <a:pt x="19589" y="656107"/>
                    </a:cubicBezTo>
                    <a:close/>
                    <a:moveTo>
                      <a:pt x="19122" y="632429"/>
                    </a:moveTo>
                    <a:lnTo>
                      <a:pt x="21243" y="642523"/>
                    </a:lnTo>
                    <a:lnTo>
                      <a:pt x="18535" y="640951"/>
                    </a:lnTo>
                    <a:close/>
                    <a:moveTo>
                      <a:pt x="14635" y="592926"/>
                    </a:moveTo>
                    <a:cubicBezTo>
                      <a:pt x="14881" y="618791"/>
                      <a:pt x="28834" y="602200"/>
                      <a:pt x="30488" y="630568"/>
                    </a:cubicBezTo>
                    <a:cubicBezTo>
                      <a:pt x="22446" y="601557"/>
                      <a:pt x="20243" y="635083"/>
                      <a:pt x="12405" y="609395"/>
                    </a:cubicBezTo>
                    <a:cubicBezTo>
                      <a:pt x="15422" y="606215"/>
                      <a:pt x="14136" y="601601"/>
                      <a:pt x="12156" y="596569"/>
                    </a:cubicBezTo>
                    <a:lnTo>
                      <a:pt x="11410" y="593977"/>
                    </a:lnTo>
                    <a:lnTo>
                      <a:pt x="12859" y="597078"/>
                    </a:lnTo>
                    <a:cubicBezTo>
                      <a:pt x="13442" y="597263"/>
                      <a:pt x="14033" y="596140"/>
                      <a:pt x="14635" y="592926"/>
                    </a:cubicBezTo>
                    <a:close/>
                    <a:moveTo>
                      <a:pt x="1042973" y="589694"/>
                    </a:moveTo>
                    <a:cubicBezTo>
                      <a:pt x="1043507" y="589848"/>
                      <a:pt x="1043911" y="590878"/>
                      <a:pt x="1044045" y="593405"/>
                    </a:cubicBezTo>
                    <a:cubicBezTo>
                      <a:pt x="1042089" y="595170"/>
                      <a:pt x="1040133" y="596893"/>
                      <a:pt x="1038546" y="595102"/>
                    </a:cubicBezTo>
                    <a:cubicBezTo>
                      <a:pt x="1038617" y="596640"/>
                      <a:pt x="1041374" y="589230"/>
                      <a:pt x="1042973" y="589694"/>
                    </a:cubicBezTo>
                    <a:close/>
                    <a:moveTo>
                      <a:pt x="7741" y="581230"/>
                    </a:moveTo>
                    <a:lnTo>
                      <a:pt x="11410" y="593977"/>
                    </a:lnTo>
                    <a:lnTo>
                      <a:pt x="11131" y="593382"/>
                    </a:lnTo>
                    <a:cubicBezTo>
                      <a:pt x="9991" y="589345"/>
                      <a:pt x="8869" y="583206"/>
                      <a:pt x="7741" y="581230"/>
                    </a:cubicBezTo>
                    <a:close/>
                    <a:moveTo>
                      <a:pt x="18671" y="575514"/>
                    </a:moveTo>
                    <a:cubicBezTo>
                      <a:pt x="23103" y="579658"/>
                      <a:pt x="19149" y="586019"/>
                      <a:pt x="19286" y="589492"/>
                    </a:cubicBezTo>
                    <a:cubicBezTo>
                      <a:pt x="16441" y="586155"/>
                      <a:pt x="14990" y="574351"/>
                      <a:pt x="18671" y="575514"/>
                    </a:cubicBezTo>
                    <a:close/>
                    <a:moveTo>
                      <a:pt x="7261" y="534079"/>
                    </a:moveTo>
                    <a:cubicBezTo>
                      <a:pt x="7754" y="533605"/>
                      <a:pt x="8330" y="534141"/>
                      <a:pt x="9178" y="536692"/>
                    </a:cubicBezTo>
                    <a:lnTo>
                      <a:pt x="3803" y="546815"/>
                    </a:lnTo>
                    <a:lnTo>
                      <a:pt x="0" y="538553"/>
                    </a:lnTo>
                    <a:cubicBezTo>
                      <a:pt x="5058" y="546021"/>
                      <a:pt x="5784" y="535501"/>
                      <a:pt x="7261" y="534079"/>
                    </a:cubicBezTo>
                    <a:close/>
                    <a:moveTo>
                      <a:pt x="561" y="522509"/>
                    </a:moveTo>
                    <a:lnTo>
                      <a:pt x="2640" y="523096"/>
                    </a:lnTo>
                    <a:cubicBezTo>
                      <a:pt x="1586" y="523630"/>
                      <a:pt x="1381" y="525121"/>
                      <a:pt x="1573" y="526530"/>
                    </a:cubicBezTo>
                    <a:cubicBezTo>
                      <a:pt x="1230" y="524985"/>
                      <a:pt x="902" y="523356"/>
                      <a:pt x="561" y="522509"/>
                    </a:cubicBezTo>
                    <a:close/>
                    <a:moveTo>
                      <a:pt x="1036521" y="514191"/>
                    </a:moveTo>
                    <a:cubicBezTo>
                      <a:pt x="1037466" y="519895"/>
                      <a:pt x="1040762" y="526105"/>
                      <a:pt x="1035879" y="521468"/>
                    </a:cubicBezTo>
                    <a:close/>
                    <a:moveTo>
                      <a:pt x="10984" y="479503"/>
                    </a:moveTo>
                    <a:lnTo>
                      <a:pt x="5827" y="485097"/>
                    </a:lnTo>
                    <a:lnTo>
                      <a:pt x="9013" y="480365"/>
                    </a:lnTo>
                    <a:close/>
                    <a:moveTo>
                      <a:pt x="1032295" y="474674"/>
                    </a:moveTo>
                    <a:lnTo>
                      <a:pt x="1037766" y="483948"/>
                    </a:lnTo>
                    <a:lnTo>
                      <a:pt x="1034496" y="482799"/>
                    </a:lnTo>
                    <a:close/>
                    <a:moveTo>
                      <a:pt x="1029012" y="473688"/>
                    </a:moveTo>
                    <a:lnTo>
                      <a:pt x="1033020" y="488434"/>
                    </a:lnTo>
                    <a:lnTo>
                      <a:pt x="1031911" y="489897"/>
                    </a:lnTo>
                    <a:close/>
                    <a:moveTo>
                      <a:pt x="1037000" y="465865"/>
                    </a:moveTo>
                    <a:cubicBezTo>
                      <a:pt x="1044413" y="467780"/>
                      <a:pt x="1046178" y="485439"/>
                      <a:pt x="1043443" y="496916"/>
                    </a:cubicBezTo>
                    <a:cubicBezTo>
                      <a:pt x="1037041" y="490281"/>
                      <a:pt x="1042225" y="476576"/>
                      <a:pt x="1037000" y="465865"/>
                    </a:cubicBezTo>
                    <a:close/>
                    <a:moveTo>
                      <a:pt x="8399" y="459614"/>
                    </a:moveTo>
                    <a:cubicBezTo>
                      <a:pt x="8768" y="465796"/>
                      <a:pt x="11395" y="461461"/>
                      <a:pt x="10684" y="469817"/>
                    </a:cubicBezTo>
                    <a:cubicBezTo>
                      <a:pt x="6745" y="471486"/>
                      <a:pt x="5718" y="466918"/>
                      <a:pt x="8399" y="459614"/>
                    </a:cubicBezTo>
                    <a:close/>
                    <a:moveTo>
                      <a:pt x="1033594" y="428221"/>
                    </a:moveTo>
                    <a:cubicBezTo>
                      <a:pt x="1037082" y="435443"/>
                      <a:pt x="1040707" y="420452"/>
                      <a:pt x="1040954" y="435498"/>
                    </a:cubicBezTo>
                    <a:cubicBezTo>
                      <a:pt x="1034155" y="433775"/>
                      <a:pt x="1042280" y="459559"/>
                      <a:pt x="1038409" y="461461"/>
                    </a:cubicBezTo>
                    <a:cubicBezTo>
                      <a:pt x="1037205" y="443979"/>
                      <a:pt x="1029587" y="454265"/>
                      <a:pt x="1027480" y="440655"/>
                    </a:cubicBezTo>
                    <a:cubicBezTo>
                      <a:pt x="1029327" y="433296"/>
                      <a:pt x="1033430" y="450175"/>
                      <a:pt x="1036166" y="439150"/>
                    </a:cubicBezTo>
                    <a:close/>
                    <a:moveTo>
                      <a:pt x="1008863" y="395885"/>
                    </a:moveTo>
                    <a:cubicBezTo>
                      <a:pt x="1013609" y="410767"/>
                      <a:pt x="1014430" y="418140"/>
                      <a:pt x="1020133" y="429425"/>
                    </a:cubicBezTo>
                    <a:cubicBezTo>
                      <a:pt x="1015181" y="426991"/>
                      <a:pt x="1011913" y="426880"/>
                      <a:pt x="1005525" y="414666"/>
                    </a:cubicBezTo>
                    <a:lnTo>
                      <a:pt x="1006100" y="406308"/>
                    </a:lnTo>
                    <a:lnTo>
                      <a:pt x="1007959" y="409988"/>
                    </a:lnTo>
                    <a:close/>
                    <a:moveTo>
                      <a:pt x="39497" y="394598"/>
                    </a:moveTo>
                    <a:cubicBezTo>
                      <a:pt x="38875" y="392708"/>
                      <a:pt x="37767" y="392240"/>
                      <a:pt x="35852" y="395680"/>
                    </a:cubicBezTo>
                    <a:cubicBezTo>
                      <a:pt x="37233" y="399770"/>
                      <a:pt x="31502" y="405693"/>
                      <a:pt x="34250" y="409482"/>
                    </a:cubicBezTo>
                    <a:cubicBezTo>
                      <a:pt x="34005" y="409878"/>
                      <a:pt x="33923" y="409920"/>
                      <a:pt x="33759" y="410152"/>
                    </a:cubicBezTo>
                    <a:cubicBezTo>
                      <a:pt x="37028" y="406335"/>
                      <a:pt x="39763" y="403272"/>
                      <a:pt x="40229" y="402042"/>
                    </a:cubicBezTo>
                    <a:cubicBezTo>
                      <a:pt x="40256" y="399798"/>
                      <a:pt x="40119" y="396487"/>
                      <a:pt x="39497" y="394598"/>
                    </a:cubicBezTo>
                    <a:close/>
                    <a:moveTo>
                      <a:pt x="1034114" y="386831"/>
                    </a:moveTo>
                    <a:lnTo>
                      <a:pt x="1037219" y="388198"/>
                    </a:lnTo>
                    <a:cubicBezTo>
                      <a:pt x="1037479" y="390360"/>
                      <a:pt x="1035508" y="394573"/>
                      <a:pt x="1034728" y="396242"/>
                    </a:cubicBezTo>
                    <a:close/>
                    <a:moveTo>
                      <a:pt x="965079" y="300874"/>
                    </a:moveTo>
                    <a:cubicBezTo>
                      <a:pt x="968513" y="300560"/>
                      <a:pt x="972301" y="307754"/>
                      <a:pt x="972779" y="314169"/>
                    </a:cubicBezTo>
                    <a:lnTo>
                      <a:pt x="967240" y="309463"/>
                    </a:lnTo>
                    <a:cubicBezTo>
                      <a:pt x="964354" y="303472"/>
                      <a:pt x="970125" y="307275"/>
                      <a:pt x="965079" y="300874"/>
                    </a:cubicBezTo>
                    <a:close/>
                    <a:moveTo>
                      <a:pt x="922729" y="242179"/>
                    </a:moveTo>
                    <a:cubicBezTo>
                      <a:pt x="927106" y="242301"/>
                      <a:pt x="928597" y="252629"/>
                      <a:pt x="932207" y="258073"/>
                    </a:cubicBezTo>
                    <a:cubicBezTo>
                      <a:pt x="928733" y="250837"/>
                      <a:pt x="920977" y="248320"/>
                      <a:pt x="922729" y="242179"/>
                    </a:cubicBezTo>
                    <a:close/>
                    <a:moveTo>
                      <a:pt x="978647" y="235434"/>
                    </a:moveTo>
                    <a:cubicBezTo>
                      <a:pt x="983243" y="235052"/>
                      <a:pt x="988139" y="251028"/>
                      <a:pt x="983844" y="248483"/>
                    </a:cubicBezTo>
                    <a:close/>
                    <a:moveTo>
                      <a:pt x="910815" y="227270"/>
                    </a:moveTo>
                    <a:cubicBezTo>
                      <a:pt x="917735" y="236968"/>
                      <a:pt x="917750" y="221812"/>
                      <a:pt x="920349" y="230717"/>
                    </a:cubicBezTo>
                    <a:lnTo>
                      <a:pt x="914863" y="230744"/>
                    </a:lnTo>
                    <a:cubicBezTo>
                      <a:pt x="920909" y="237802"/>
                      <a:pt x="919419" y="242179"/>
                      <a:pt x="918092" y="244819"/>
                    </a:cubicBezTo>
                    <a:cubicBezTo>
                      <a:pt x="913167" y="238733"/>
                      <a:pt x="913618" y="233480"/>
                      <a:pt x="910815" y="227270"/>
                    </a:cubicBezTo>
                    <a:close/>
                    <a:moveTo>
                      <a:pt x="895865" y="197204"/>
                    </a:moveTo>
                    <a:cubicBezTo>
                      <a:pt x="903716" y="202770"/>
                      <a:pt x="892623" y="199324"/>
                      <a:pt x="900460" y="206560"/>
                    </a:cubicBezTo>
                    <a:cubicBezTo>
                      <a:pt x="898258" y="205876"/>
                      <a:pt x="896001" y="202566"/>
                      <a:pt x="894867" y="199994"/>
                    </a:cubicBezTo>
                    <a:cubicBezTo>
                      <a:pt x="891542" y="198517"/>
                      <a:pt x="896056" y="207832"/>
                      <a:pt x="890462" y="200405"/>
                    </a:cubicBezTo>
                    <a:close/>
                    <a:moveTo>
                      <a:pt x="945476" y="193100"/>
                    </a:moveTo>
                    <a:cubicBezTo>
                      <a:pt x="951111" y="192266"/>
                      <a:pt x="950782" y="204590"/>
                      <a:pt x="957568" y="204809"/>
                    </a:cubicBezTo>
                    <a:cubicBezTo>
                      <a:pt x="952944" y="207462"/>
                      <a:pt x="948814" y="195098"/>
                      <a:pt x="945476" y="193100"/>
                    </a:cubicBezTo>
                    <a:close/>
                    <a:moveTo>
                      <a:pt x="929554" y="192335"/>
                    </a:moveTo>
                    <a:cubicBezTo>
                      <a:pt x="929609" y="192389"/>
                      <a:pt x="929609" y="192389"/>
                      <a:pt x="929609" y="192389"/>
                    </a:cubicBezTo>
                    <a:cubicBezTo>
                      <a:pt x="930388" y="192567"/>
                      <a:pt x="931168" y="192677"/>
                      <a:pt x="931893" y="192731"/>
                    </a:cubicBezTo>
                    <a:close/>
                    <a:moveTo>
                      <a:pt x="859384" y="173745"/>
                    </a:moveTo>
                    <a:lnTo>
                      <a:pt x="869943" y="179764"/>
                    </a:lnTo>
                    <a:cubicBezTo>
                      <a:pt x="864705" y="182485"/>
                      <a:pt x="873281" y="192252"/>
                      <a:pt x="861531" y="184797"/>
                    </a:cubicBezTo>
                    <a:close/>
                    <a:moveTo>
                      <a:pt x="842573" y="160026"/>
                    </a:moveTo>
                    <a:lnTo>
                      <a:pt x="861750" y="165156"/>
                    </a:lnTo>
                    <a:lnTo>
                      <a:pt x="861941" y="166934"/>
                    </a:lnTo>
                    <a:cubicBezTo>
                      <a:pt x="852927" y="165087"/>
                      <a:pt x="852832" y="164211"/>
                      <a:pt x="842573" y="160026"/>
                    </a:cubicBezTo>
                    <a:close/>
                    <a:moveTo>
                      <a:pt x="901308" y="153371"/>
                    </a:moveTo>
                    <a:cubicBezTo>
                      <a:pt x="904182" y="153004"/>
                      <a:pt x="908327" y="153910"/>
                      <a:pt x="911678" y="155182"/>
                    </a:cubicBezTo>
                    <a:cubicBezTo>
                      <a:pt x="907397" y="157452"/>
                      <a:pt x="914906" y="168259"/>
                      <a:pt x="918681" y="176357"/>
                    </a:cubicBezTo>
                    <a:cubicBezTo>
                      <a:pt x="911636" y="171227"/>
                      <a:pt x="911554" y="170269"/>
                      <a:pt x="902294" y="164456"/>
                    </a:cubicBezTo>
                    <a:cubicBezTo>
                      <a:pt x="904634" y="166139"/>
                      <a:pt x="906835" y="165947"/>
                      <a:pt x="909133" y="166727"/>
                    </a:cubicBezTo>
                    <a:cubicBezTo>
                      <a:pt x="905412" y="161406"/>
                      <a:pt x="901856" y="156865"/>
                      <a:pt x="898559" y="159203"/>
                    </a:cubicBezTo>
                    <a:cubicBezTo>
                      <a:pt x="896829" y="155380"/>
                      <a:pt x="898433" y="153739"/>
                      <a:pt x="901308" y="153371"/>
                    </a:cubicBezTo>
                    <a:close/>
                    <a:moveTo>
                      <a:pt x="876331" y="125172"/>
                    </a:moveTo>
                    <a:cubicBezTo>
                      <a:pt x="882323" y="127032"/>
                      <a:pt x="895249" y="135553"/>
                      <a:pt x="904605" y="143693"/>
                    </a:cubicBezTo>
                    <a:cubicBezTo>
                      <a:pt x="896479" y="143829"/>
                      <a:pt x="888054" y="133790"/>
                      <a:pt x="878233" y="129644"/>
                    </a:cubicBezTo>
                    <a:close/>
                    <a:moveTo>
                      <a:pt x="797858" y="118552"/>
                    </a:moveTo>
                    <a:lnTo>
                      <a:pt x="798965" y="120372"/>
                    </a:lnTo>
                    <a:cubicBezTo>
                      <a:pt x="804916" y="120248"/>
                      <a:pt x="802208" y="119852"/>
                      <a:pt x="797858" y="118552"/>
                    </a:cubicBezTo>
                    <a:close/>
                    <a:moveTo>
                      <a:pt x="339447" y="107280"/>
                    </a:moveTo>
                    <a:cubicBezTo>
                      <a:pt x="341650" y="109073"/>
                      <a:pt x="336931" y="110372"/>
                      <a:pt x="334537" y="113395"/>
                    </a:cubicBezTo>
                    <a:cubicBezTo>
                      <a:pt x="331623" y="112821"/>
                      <a:pt x="337149" y="107117"/>
                      <a:pt x="339447" y="107280"/>
                    </a:cubicBezTo>
                    <a:close/>
                    <a:moveTo>
                      <a:pt x="396642" y="89480"/>
                    </a:moveTo>
                    <a:lnTo>
                      <a:pt x="395482" y="91519"/>
                    </a:lnTo>
                    <a:cubicBezTo>
                      <a:pt x="394186" y="91937"/>
                      <a:pt x="392364" y="92159"/>
                      <a:pt x="390893" y="92863"/>
                    </a:cubicBezTo>
                    <a:close/>
                    <a:moveTo>
                      <a:pt x="398425" y="88430"/>
                    </a:moveTo>
                    <a:lnTo>
                      <a:pt x="396642" y="89480"/>
                    </a:lnTo>
                    <a:lnTo>
                      <a:pt x="396912" y="89006"/>
                    </a:lnTo>
                    <a:close/>
                    <a:moveTo>
                      <a:pt x="410905" y="81086"/>
                    </a:moveTo>
                    <a:cubicBezTo>
                      <a:pt x="410501" y="82666"/>
                      <a:pt x="408145" y="84365"/>
                      <a:pt x="405319" y="85810"/>
                    </a:cubicBezTo>
                    <a:lnTo>
                      <a:pt x="398425" y="88430"/>
                    </a:lnTo>
                    <a:close/>
                    <a:moveTo>
                      <a:pt x="392178" y="80197"/>
                    </a:moveTo>
                    <a:lnTo>
                      <a:pt x="388375" y="82057"/>
                    </a:lnTo>
                    <a:cubicBezTo>
                      <a:pt x="387117" y="82003"/>
                      <a:pt x="386091" y="81730"/>
                      <a:pt x="385216" y="81346"/>
                    </a:cubicBezTo>
                    <a:cubicBezTo>
                      <a:pt x="387445" y="80812"/>
                      <a:pt x="389771" y="80376"/>
                      <a:pt x="392178" y="80197"/>
                    </a:cubicBezTo>
                    <a:close/>
                    <a:moveTo>
                      <a:pt x="683627" y="77009"/>
                    </a:moveTo>
                    <a:cubicBezTo>
                      <a:pt x="690822" y="77734"/>
                      <a:pt x="707578" y="79854"/>
                      <a:pt x="711572" y="83437"/>
                    </a:cubicBezTo>
                    <a:cubicBezTo>
                      <a:pt x="711367" y="87185"/>
                      <a:pt x="691998" y="78745"/>
                      <a:pt x="683627" y="77009"/>
                    </a:cubicBezTo>
                    <a:close/>
                    <a:moveTo>
                      <a:pt x="676580" y="58601"/>
                    </a:moveTo>
                    <a:cubicBezTo>
                      <a:pt x="673027" y="57679"/>
                      <a:pt x="669854" y="57587"/>
                      <a:pt x="668007" y="58695"/>
                    </a:cubicBezTo>
                    <a:cubicBezTo>
                      <a:pt x="668690" y="62320"/>
                      <a:pt x="672889" y="64878"/>
                      <a:pt x="677390" y="66355"/>
                    </a:cubicBezTo>
                    <a:cubicBezTo>
                      <a:pt x="677116" y="65165"/>
                      <a:pt x="677267" y="63387"/>
                      <a:pt x="675776" y="61649"/>
                    </a:cubicBezTo>
                    <a:cubicBezTo>
                      <a:pt x="686704" y="66819"/>
                      <a:pt x="694215" y="68160"/>
                      <a:pt x="706389" y="74274"/>
                    </a:cubicBezTo>
                    <a:cubicBezTo>
                      <a:pt x="706060" y="72223"/>
                      <a:pt x="711244" y="70814"/>
                      <a:pt x="697387" y="68475"/>
                    </a:cubicBezTo>
                    <a:cubicBezTo>
                      <a:pt x="699549" y="71293"/>
                      <a:pt x="694297" y="67504"/>
                      <a:pt x="687430" y="63482"/>
                    </a:cubicBezTo>
                    <a:cubicBezTo>
                      <a:pt x="684065" y="61273"/>
                      <a:pt x="680133" y="59522"/>
                      <a:pt x="676580" y="58601"/>
                    </a:cubicBezTo>
                    <a:close/>
                    <a:moveTo>
                      <a:pt x="747588" y="49448"/>
                    </a:moveTo>
                    <a:cubicBezTo>
                      <a:pt x="749846" y="50857"/>
                      <a:pt x="753730" y="53660"/>
                      <a:pt x="762074" y="57832"/>
                    </a:cubicBezTo>
                    <a:cubicBezTo>
                      <a:pt x="760227" y="53893"/>
                      <a:pt x="752896" y="51281"/>
                      <a:pt x="747588" y="49448"/>
                    </a:cubicBezTo>
                    <a:close/>
                    <a:moveTo>
                      <a:pt x="683616" y="20674"/>
                    </a:moveTo>
                    <a:cubicBezTo>
                      <a:pt x="684121" y="20760"/>
                      <a:pt x="691336" y="25035"/>
                      <a:pt x="689264" y="26194"/>
                    </a:cubicBezTo>
                    <a:cubicBezTo>
                      <a:pt x="693080" y="30229"/>
                      <a:pt x="683107" y="24251"/>
                      <a:pt x="685939" y="22255"/>
                    </a:cubicBezTo>
                    <a:cubicBezTo>
                      <a:pt x="684024" y="21082"/>
                      <a:pt x="683447" y="20645"/>
                      <a:pt x="683616" y="20674"/>
                    </a:cubicBezTo>
                    <a:close/>
                    <a:moveTo>
                      <a:pt x="481800" y="0"/>
                    </a:moveTo>
                    <a:cubicBezTo>
                      <a:pt x="503070" y="2080"/>
                      <a:pt x="522576" y="2722"/>
                      <a:pt x="542300" y="3748"/>
                    </a:cubicBezTo>
                    <a:cubicBezTo>
                      <a:pt x="552135" y="4788"/>
                      <a:pt x="562039" y="5826"/>
                      <a:pt x="572242" y="6908"/>
                    </a:cubicBezTo>
                    <a:lnTo>
                      <a:pt x="601278" y="11238"/>
                    </a:lnTo>
                    <a:lnTo>
                      <a:pt x="591667" y="12201"/>
                    </a:lnTo>
                    <a:cubicBezTo>
                      <a:pt x="593977" y="10314"/>
                      <a:pt x="599176" y="11996"/>
                      <a:pt x="603608" y="11585"/>
                    </a:cubicBezTo>
                    <a:lnTo>
                      <a:pt x="601278" y="11238"/>
                    </a:lnTo>
                    <a:lnTo>
                      <a:pt x="613494" y="10013"/>
                    </a:lnTo>
                    <a:cubicBezTo>
                      <a:pt x="620785" y="8710"/>
                      <a:pt x="627860" y="7742"/>
                      <a:pt x="634029" y="9834"/>
                    </a:cubicBezTo>
                    <a:cubicBezTo>
                      <a:pt x="634604" y="7728"/>
                      <a:pt x="633057" y="15046"/>
                      <a:pt x="631977" y="16674"/>
                    </a:cubicBezTo>
                    <a:cubicBezTo>
                      <a:pt x="640321" y="16551"/>
                      <a:pt x="647050" y="15717"/>
                      <a:pt x="654096" y="15033"/>
                    </a:cubicBezTo>
                    <a:cubicBezTo>
                      <a:pt x="661154" y="14266"/>
                      <a:pt x="668527" y="13583"/>
                      <a:pt x="677801" y="14800"/>
                    </a:cubicBezTo>
                    <a:cubicBezTo>
                      <a:pt x="679797" y="17180"/>
                      <a:pt x="668965" y="16045"/>
                      <a:pt x="674491" y="20354"/>
                    </a:cubicBezTo>
                    <a:lnTo>
                      <a:pt x="685419" y="22186"/>
                    </a:lnTo>
                    <a:cubicBezTo>
                      <a:pt x="676569" y="22720"/>
                      <a:pt x="689756" y="28328"/>
                      <a:pt x="686760" y="28479"/>
                    </a:cubicBezTo>
                    <a:cubicBezTo>
                      <a:pt x="685063" y="27521"/>
                      <a:pt x="683203" y="25852"/>
                      <a:pt x="680235" y="26030"/>
                    </a:cubicBezTo>
                    <a:cubicBezTo>
                      <a:pt x="679388" y="29477"/>
                      <a:pt x="689140" y="31816"/>
                      <a:pt x="694010" y="36221"/>
                    </a:cubicBezTo>
                    <a:cubicBezTo>
                      <a:pt x="698482" y="37397"/>
                      <a:pt x="702641" y="36412"/>
                      <a:pt x="699330" y="33458"/>
                    </a:cubicBezTo>
                    <a:cubicBezTo>
                      <a:pt x="705896" y="38682"/>
                      <a:pt x="699714" y="36330"/>
                      <a:pt x="698783" y="39545"/>
                    </a:cubicBezTo>
                    <a:cubicBezTo>
                      <a:pt x="708154" y="44811"/>
                      <a:pt x="709822" y="43306"/>
                      <a:pt x="712776" y="39367"/>
                    </a:cubicBezTo>
                    <a:cubicBezTo>
                      <a:pt x="713296" y="35810"/>
                      <a:pt x="713323" y="35810"/>
                      <a:pt x="707441" y="30571"/>
                    </a:cubicBezTo>
                    <a:cubicBezTo>
                      <a:pt x="717181" y="37848"/>
                      <a:pt x="729560" y="43334"/>
                      <a:pt x="734607" y="49872"/>
                    </a:cubicBezTo>
                    <a:cubicBezTo>
                      <a:pt x="734662" y="49721"/>
                      <a:pt x="741789" y="49120"/>
                      <a:pt x="741789" y="49120"/>
                    </a:cubicBezTo>
                    <a:lnTo>
                      <a:pt x="742624" y="50830"/>
                    </a:lnTo>
                    <a:cubicBezTo>
                      <a:pt x="743745" y="49380"/>
                      <a:pt x="744347" y="48696"/>
                      <a:pt x="745030" y="48518"/>
                    </a:cubicBezTo>
                    <a:lnTo>
                      <a:pt x="743745" y="48040"/>
                    </a:lnTo>
                    <a:cubicBezTo>
                      <a:pt x="777476" y="52046"/>
                      <a:pt x="817295" y="80005"/>
                      <a:pt x="850560" y="99320"/>
                    </a:cubicBezTo>
                    <a:cubicBezTo>
                      <a:pt x="850560" y="99320"/>
                      <a:pt x="856279" y="104423"/>
                      <a:pt x="862010" y="109524"/>
                    </a:cubicBezTo>
                    <a:cubicBezTo>
                      <a:pt x="864855" y="112068"/>
                      <a:pt x="867700" y="114613"/>
                      <a:pt x="869834" y="116527"/>
                    </a:cubicBezTo>
                    <a:cubicBezTo>
                      <a:pt x="871982" y="118401"/>
                      <a:pt x="873198" y="119919"/>
                      <a:pt x="873198" y="119919"/>
                    </a:cubicBezTo>
                    <a:cubicBezTo>
                      <a:pt x="858098" y="114448"/>
                      <a:pt x="839701" y="98321"/>
                      <a:pt x="832532" y="97227"/>
                    </a:cubicBezTo>
                    <a:lnTo>
                      <a:pt x="838059" y="100606"/>
                    </a:lnTo>
                    <a:cubicBezTo>
                      <a:pt x="838783" y="103356"/>
                      <a:pt x="829181" y="93260"/>
                      <a:pt x="825406" y="96310"/>
                    </a:cubicBezTo>
                    <a:lnTo>
                      <a:pt x="830959" y="104477"/>
                    </a:lnTo>
                    <a:cubicBezTo>
                      <a:pt x="840589" y="115297"/>
                      <a:pt x="843831" y="100155"/>
                      <a:pt x="849753" y="114818"/>
                    </a:cubicBezTo>
                    <a:cubicBezTo>
                      <a:pt x="833353" y="104777"/>
                      <a:pt x="852749" y="122546"/>
                      <a:pt x="840151" y="118265"/>
                    </a:cubicBezTo>
                    <a:cubicBezTo>
                      <a:pt x="842231" y="124160"/>
                      <a:pt x="850000" y="123805"/>
                      <a:pt x="858193" y="124556"/>
                    </a:cubicBezTo>
                    <a:cubicBezTo>
                      <a:pt x="854241" y="121862"/>
                      <a:pt x="850451" y="119099"/>
                      <a:pt x="847784" y="116267"/>
                    </a:cubicBezTo>
                    <a:cubicBezTo>
                      <a:pt x="852325" y="116186"/>
                      <a:pt x="863651" y="128086"/>
                      <a:pt x="869643" y="125391"/>
                    </a:cubicBezTo>
                    <a:cubicBezTo>
                      <a:pt x="871653" y="127566"/>
                      <a:pt x="872391" y="129099"/>
                      <a:pt x="872597" y="130288"/>
                    </a:cubicBezTo>
                    <a:cubicBezTo>
                      <a:pt x="875387" y="133298"/>
                      <a:pt x="875441" y="136279"/>
                      <a:pt x="875305" y="138878"/>
                    </a:cubicBezTo>
                    <a:cubicBezTo>
                      <a:pt x="876276" y="139727"/>
                      <a:pt x="877426" y="140656"/>
                      <a:pt x="878999" y="141778"/>
                    </a:cubicBezTo>
                    <a:cubicBezTo>
                      <a:pt x="880764" y="138606"/>
                      <a:pt x="890447" y="141832"/>
                      <a:pt x="896015" y="148509"/>
                    </a:cubicBezTo>
                    <a:cubicBezTo>
                      <a:pt x="897396" y="150163"/>
                      <a:pt x="890065" y="147455"/>
                      <a:pt x="887998" y="148754"/>
                    </a:cubicBezTo>
                    <a:cubicBezTo>
                      <a:pt x="896384" y="164567"/>
                      <a:pt x="907232" y="175359"/>
                      <a:pt x="918188" y="191842"/>
                    </a:cubicBezTo>
                    <a:cubicBezTo>
                      <a:pt x="914714" y="184866"/>
                      <a:pt x="915848" y="179067"/>
                      <a:pt x="915930" y="177042"/>
                    </a:cubicBezTo>
                    <a:cubicBezTo>
                      <a:pt x="917668" y="178191"/>
                      <a:pt x="919227" y="179641"/>
                      <a:pt x="920745" y="181268"/>
                    </a:cubicBezTo>
                    <a:cubicBezTo>
                      <a:pt x="922086" y="180558"/>
                      <a:pt x="925451" y="182964"/>
                      <a:pt x="928187" y="184962"/>
                    </a:cubicBezTo>
                    <a:lnTo>
                      <a:pt x="922647" y="183361"/>
                    </a:lnTo>
                    <a:cubicBezTo>
                      <a:pt x="926204" y="187396"/>
                      <a:pt x="929541" y="191486"/>
                      <a:pt x="933466" y="192758"/>
                    </a:cubicBezTo>
                    <a:cubicBezTo>
                      <a:pt x="936900" y="192827"/>
                      <a:pt x="939266" y="193402"/>
                      <a:pt x="939663" y="201404"/>
                    </a:cubicBezTo>
                    <a:cubicBezTo>
                      <a:pt x="937501" y="199228"/>
                      <a:pt x="935600" y="198517"/>
                      <a:pt x="933931" y="198299"/>
                    </a:cubicBezTo>
                    <a:cubicBezTo>
                      <a:pt x="936449" y="202251"/>
                      <a:pt x="938993" y="205986"/>
                      <a:pt x="942413" y="209678"/>
                    </a:cubicBezTo>
                    <a:cubicBezTo>
                      <a:pt x="941469" y="210896"/>
                      <a:pt x="939622" y="215835"/>
                      <a:pt x="943151" y="223686"/>
                    </a:cubicBezTo>
                    <a:lnTo>
                      <a:pt x="948020" y="216587"/>
                    </a:lnTo>
                    <a:cubicBezTo>
                      <a:pt x="954217" y="232467"/>
                      <a:pt x="953930" y="229951"/>
                      <a:pt x="958800" y="237132"/>
                    </a:cubicBezTo>
                    <a:lnTo>
                      <a:pt x="958800" y="237135"/>
                    </a:lnTo>
                    <a:lnTo>
                      <a:pt x="959524" y="234519"/>
                    </a:lnTo>
                    <a:cubicBezTo>
                      <a:pt x="962684" y="238335"/>
                      <a:pt x="968702" y="242014"/>
                      <a:pt x="969291" y="246762"/>
                    </a:cubicBezTo>
                    <a:lnTo>
                      <a:pt x="969564" y="244888"/>
                    </a:lnTo>
                    <a:cubicBezTo>
                      <a:pt x="980904" y="246200"/>
                      <a:pt x="974871" y="252068"/>
                      <a:pt x="975542" y="258101"/>
                    </a:cubicBezTo>
                    <a:cubicBezTo>
                      <a:pt x="970836" y="254080"/>
                      <a:pt x="965187" y="253068"/>
                      <a:pt x="963669" y="246926"/>
                    </a:cubicBezTo>
                    <a:lnTo>
                      <a:pt x="958837" y="237287"/>
                    </a:lnTo>
                    <a:lnTo>
                      <a:pt x="961528" y="248598"/>
                    </a:lnTo>
                    <a:cubicBezTo>
                      <a:pt x="968131" y="260344"/>
                      <a:pt x="983201" y="272180"/>
                      <a:pt x="978359" y="277360"/>
                    </a:cubicBezTo>
                    <a:lnTo>
                      <a:pt x="970248" y="263476"/>
                    </a:lnTo>
                    <a:cubicBezTo>
                      <a:pt x="967772" y="271314"/>
                      <a:pt x="951974" y="257732"/>
                      <a:pt x="951960" y="265050"/>
                    </a:cubicBezTo>
                    <a:lnTo>
                      <a:pt x="966460" y="279276"/>
                    </a:lnTo>
                    <a:cubicBezTo>
                      <a:pt x="962835" y="260700"/>
                      <a:pt x="984063" y="290711"/>
                      <a:pt x="988249" y="284666"/>
                    </a:cubicBezTo>
                    <a:cubicBezTo>
                      <a:pt x="992243" y="292229"/>
                      <a:pt x="989152" y="300026"/>
                      <a:pt x="997892" y="306673"/>
                    </a:cubicBezTo>
                    <a:cubicBezTo>
                      <a:pt x="999643" y="313595"/>
                      <a:pt x="990425" y="304007"/>
                      <a:pt x="993010" y="312036"/>
                    </a:cubicBezTo>
                    <a:cubicBezTo>
                      <a:pt x="996498" y="316564"/>
                      <a:pt x="999657" y="313623"/>
                      <a:pt x="1002215" y="321679"/>
                    </a:cubicBezTo>
                    <a:cubicBezTo>
                      <a:pt x="1001108" y="321392"/>
                      <a:pt x="998016" y="319710"/>
                      <a:pt x="997538" y="321446"/>
                    </a:cubicBezTo>
                    <a:cubicBezTo>
                      <a:pt x="999903" y="330255"/>
                      <a:pt x="1003255" y="325756"/>
                      <a:pt x="1008412" y="335057"/>
                    </a:cubicBezTo>
                    <a:lnTo>
                      <a:pt x="1007974" y="332991"/>
                    </a:lnTo>
                    <a:cubicBezTo>
                      <a:pt x="1014019" y="335808"/>
                      <a:pt x="1010709" y="345508"/>
                      <a:pt x="1009766" y="348051"/>
                    </a:cubicBezTo>
                    <a:cubicBezTo>
                      <a:pt x="1009766" y="348051"/>
                      <a:pt x="1013363" y="353810"/>
                      <a:pt x="1016960" y="359568"/>
                    </a:cubicBezTo>
                    <a:cubicBezTo>
                      <a:pt x="1018766" y="362482"/>
                      <a:pt x="1020572" y="365383"/>
                      <a:pt x="1021926" y="367572"/>
                    </a:cubicBezTo>
                    <a:cubicBezTo>
                      <a:pt x="1023335" y="369746"/>
                      <a:pt x="1024088" y="371264"/>
                      <a:pt x="1024088" y="371264"/>
                    </a:cubicBezTo>
                    <a:cubicBezTo>
                      <a:pt x="1020258" y="368693"/>
                      <a:pt x="1012254" y="357530"/>
                      <a:pt x="1012652" y="366176"/>
                    </a:cubicBezTo>
                    <a:cubicBezTo>
                      <a:pt x="1002940" y="360143"/>
                      <a:pt x="1006072" y="328601"/>
                      <a:pt x="994569" y="334743"/>
                    </a:cubicBezTo>
                    <a:cubicBezTo>
                      <a:pt x="993871" y="343032"/>
                      <a:pt x="1005320" y="350390"/>
                      <a:pt x="1002147" y="358844"/>
                    </a:cubicBezTo>
                    <a:cubicBezTo>
                      <a:pt x="1007961" y="358967"/>
                      <a:pt x="1012830" y="369733"/>
                      <a:pt x="1016960" y="376448"/>
                    </a:cubicBezTo>
                    <a:lnTo>
                      <a:pt x="1015784" y="378965"/>
                    </a:lnTo>
                    <a:cubicBezTo>
                      <a:pt x="1019451" y="394409"/>
                      <a:pt x="1025619" y="376039"/>
                      <a:pt x="1028602" y="393437"/>
                    </a:cubicBezTo>
                    <a:cubicBezTo>
                      <a:pt x="1027425" y="395912"/>
                      <a:pt x="1022048" y="391535"/>
                      <a:pt x="1024648" y="401658"/>
                    </a:cubicBezTo>
                    <a:cubicBezTo>
                      <a:pt x="1026317" y="403381"/>
                      <a:pt x="1028205" y="407239"/>
                      <a:pt x="1030681" y="407389"/>
                    </a:cubicBezTo>
                    <a:lnTo>
                      <a:pt x="1030845" y="404476"/>
                    </a:lnTo>
                    <a:cubicBezTo>
                      <a:pt x="1033608" y="400878"/>
                      <a:pt x="1036740" y="416855"/>
                      <a:pt x="1036972" y="424678"/>
                    </a:cubicBezTo>
                    <a:cubicBezTo>
                      <a:pt x="1034031" y="420945"/>
                      <a:pt x="1030654" y="420316"/>
                      <a:pt x="1030270" y="427456"/>
                    </a:cubicBezTo>
                    <a:cubicBezTo>
                      <a:pt x="1029231" y="414173"/>
                      <a:pt x="1018397" y="418592"/>
                      <a:pt x="1016577" y="407909"/>
                    </a:cubicBezTo>
                    <a:cubicBezTo>
                      <a:pt x="1019874" y="411247"/>
                      <a:pt x="1025962" y="421943"/>
                      <a:pt x="1027111" y="414639"/>
                    </a:cubicBezTo>
                    <a:cubicBezTo>
                      <a:pt x="1027986" y="405159"/>
                      <a:pt x="1019887" y="398443"/>
                      <a:pt x="1015306" y="387705"/>
                    </a:cubicBezTo>
                    <a:lnTo>
                      <a:pt x="1016619" y="395202"/>
                    </a:lnTo>
                    <a:cubicBezTo>
                      <a:pt x="1008248" y="399497"/>
                      <a:pt x="1005607" y="377680"/>
                      <a:pt x="996100" y="377255"/>
                    </a:cubicBezTo>
                    <a:cubicBezTo>
                      <a:pt x="997209" y="380387"/>
                      <a:pt x="998234" y="382864"/>
                      <a:pt x="996880" y="383274"/>
                    </a:cubicBezTo>
                    <a:cubicBezTo>
                      <a:pt x="998974" y="381934"/>
                      <a:pt x="993242" y="372563"/>
                      <a:pt x="991587" y="367557"/>
                    </a:cubicBezTo>
                    <a:lnTo>
                      <a:pt x="997318" y="371251"/>
                    </a:lnTo>
                    <a:cubicBezTo>
                      <a:pt x="998139" y="353933"/>
                      <a:pt x="989603" y="360459"/>
                      <a:pt x="986608" y="343784"/>
                    </a:cubicBezTo>
                    <a:cubicBezTo>
                      <a:pt x="990041" y="343784"/>
                      <a:pt x="1000615" y="365861"/>
                      <a:pt x="998754" y="352168"/>
                    </a:cubicBezTo>
                    <a:cubicBezTo>
                      <a:pt x="994624" y="353700"/>
                      <a:pt x="994171" y="342265"/>
                      <a:pt x="990712" y="342170"/>
                    </a:cubicBezTo>
                    <a:lnTo>
                      <a:pt x="992913" y="329503"/>
                    </a:lnTo>
                    <a:cubicBezTo>
                      <a:pt x="986895" y="321652"/>
                      <a:pt x="978920" y="312610"/>
                      <a:pt x="974461" y="308069"/>
                    </a:cubicBezTo>
                    <a:cubicBezTo>
                      <a:pt x="979413" y="310914"/>
                      <a:pt x="980891" y="313979"/>
                      <a:pt x="985664" y="317781"/>
                    </a:cubicBezTo>
                    <a:cubicBezTo>
                      <a:pt x="978222" y="307070"/>
                      <a:pt x="985459" y="296428"/>
                      <a:pt x="975528" y="290724"/>
                    </a:cubicBezTo>
                    <a:lnTo>
                      <a:pt x="976964" y="298453"/>
                    </a:lnTo>
                    <a:cubicBezTo>
                      <a:pt x="972860" y="288290"/>
                      <a:pt x="970152" y="285048"/>
                      <a:pt x="965994" y="281916"/>
                    </a:cubicBezTo>
                    <a:cubicBezTo>
                      <a:pt x="960441" y="280465"/>
                      <a:pt x="962724" y="289261"/>
                      <a:pt x="964353" y="295198"/>
                    </a:cubicBezTo>
                    <a:cubicBezTo>
                      <a:pt x="962548" y="290123"/>
                      <a:pt x="959469" y="279467"/>
                      <a:pt x="955817" y="281574"/>
                    </a:cubicBezTo>
                    <a:cubicBezTo>
                      <a:pt x="955817" y="275364"/>
                      <a:pt x="950907" y="271218"/>
                      <a:pt x="947651" y="270973"/>
                    </a:cubicBezTo>
                    <a:cubicBezTo>
                      <a:pt x="944738" y="261686"/>
                      <a:pt x="948377" y="266486"/>
                      <a:pt x="951002" y="264065"/>
                    </a:cubicBezTo>
                    <a:cubicBezTo>
                      <a:pt x="948157" y="261082"/>
                      <a:pt x="945203" y="255365"/>
                      <a:pt x="942426" y="251139"/>
                    </a:cubicBezTo>
                    <a:cubicBezTo>
                      <a:pt x="939553" y="246980"/>
                      <a:pt x="936449" y="244641"/>
                      <a:pt x="934560" y="247609"/>
                    </a:cubicBezTo>
                    <a:cubicBezTo>
                      <a:pt x="935627" y="250974"/>
                      <a:pt x="942987" y="258799"/>
                      <a:pt x="936667" y="257445"/>
                    </a:cubicBezTo>
                    <a:cubicBezTo>
                      <a:pt x="939868" y="251221"/>
                      <a:pt x="931633" y="254435"/>
                      <a:pt x="928870" y="248362"/>
                    </a:cubicBezTo>
                    <a:cubicBezTo>
                      <a:pt x="940662" y="254764"/>
                      <a:pt x="924590" y="233398"/>
                      <a:pt x="933166" y="237926"/>
                    </a:cubicBezTo>
                    <a:cubicBezTo>
                      <a:pt x="927271" y="227160"/>
                      <a:pt x="922743" y="227981"/>
                      <a:pt x="916628" y="221744"/>
                    </a:cubicBezTo>
                    <a:lnTo>
                      <a:pt x="920089" y="219008"/>
                    </a:lnTo>
                    <a:cubicBezTo>
                      <a:pt x="920089" y="219008"/>
                      <a:pt x="910856" y="209104"/>
                      <a:pt x="910582" y="209351"/>
                    </a:cubicBezTo>
                    <a:cubicBezTo>
                      <a:pt x="912743" y="203934"/>
                      <a:pt x="921921" y="206123"/>
                      <a:pt x="914836" y="194865"/>
                    </a:cubicBezTo>
                    <a:cubicBezTo>
                      <a:pt x="903497" y="191131"/>
                      <a:pt x="899216" y="199542"/>
                      <a:pt x="886959" y="189106"/>
                    </a:cubicBezTo>
                    <a:lnTo>
                      <a:pt x="893457" y="187520"/>
                    </a:lnTo>
                    <a:cubicBezTo>
                      <a:pt x="891187" y="183128"/>
                      <a:pt x="879751" y="172583"/>
                      <a:pt x="877575" y="176728"/>
                    </a:cubicBezTo>
                    <a:cubicBezTo>
                      <a:pt x="878150" y="180954"/>
                      <a:pt x="879286" y="186384"/>
                      <a:pt x="882651" y="191364"/>
                    </a:cubicBezTo>
                    <a:lnTo>
                      <a:pt x="881543" y="189694"/>
                    </a:lnTo>
                    <a:cubicBezTo>
                      <a:pt x="873924" y="185222"/>
                      <a:pt x="885085" y="205412"/>
                      <a:pt x="874116" y="192430"/>
                    </a:cubicBezTo>
                    <a:cubicBezTo>
                      <a:pt x="883252" y="189995"/>
                      <a:pt x="865647" y="167261"/>
                      <a:pt x="861941" y="156961"/>
                    </a:cubicBezTo>
                    <a:cubicBezTo>
                      <a:pt x="855922" y="154527"/>
                      <a:pt x="845596" y="148016"/>
                      <a:pt x="840890" y="148645"/>
                    </a:cubicBezTo>
                    <a:cubicBezTo>
                      <a:pt x="840288" y="150478"/>
                      <a:pt x="845609" y="157496"/>
                      <a:pt x="840179" y="157837"/>
                    </a:cubicBezTo>
                    <a:cubicBezTo>
                      <a:pt x="827936" y="139836"/>
                      <a:pt x="812493" y="143105"/>
                      <a:pt x="801510" y="125542"/>
                    </a:cubicBezTo>
                    <a:cubicBezTo>
                      <a:pt x="802426" y="125351"/>
                      <a:pt x="803137" y="124187"/>
                      <a:pt x="798200" y="121602"/>
                    </a:cubicBezTo>
                    <a:lnTo>
                      <a:pt x="797227" y="118334"/>
                    </a:lnTo>
                    <a:cubicBezTo>
                      <a:pt x="794068" y="117334"/>
                      <a:pt x="790361" y="115885"/>
                      <a:pt x="788296" y="113697"/>
                    </a:cubicBezTo>
                    <a:lnTo>
                      <a:pt x="775725" y="104901"/>
                    </a:lnTo>
                    <a:cubicBezTo>
                      <a:pt x="776012" y="103683"/>
                      <a:pt x="772798" y="104039"/>
                      <a:pt x="769706" y="104012"/>
                    </a:cubicBezTo>
                    <a:cubicBezTo>
                      <a:pt x="770541" y="104874"/>
                      <a:pt x="771581" y="105844"/>
                      <a:pt x="772989" y="107008"/>
                    </a:cubicBezTo>
                    <a:lnTo>
                      <a:pt x="769652" y="103998"/>
                    </a:lnTo>
                    <a:cubicBezTo>
                      <a:pt x="767300" y="104012"/>
                      <a:pt x="765124" y="103656"/>
                      <a:pt x="764153" y="102562"/>
                    </a:cubicBezTo>
                    <a:cubicBezTo>
                      <a:pt x="761924" y="104141"/>
                      <a:pt x="759811" y="102281"/>
                      <a:pt x="757655" y="99530"/>
                    </a:cubicBezTo>
                    <a:lnTo>
                      <a:pt x="750965" y="91235"/>
                    </a:lnTo>
                    <a:lnTo>
                      <a:pt x="754592" y="92331"/>
                    </a:lnTo>
                    <a:cubicBezTo>
                      <a:pt x="753579" y="92071"/>
                      <a:pt x="751856" y="91673"/>
                      <a:pt x="750898" y="91153"/>
                    </a:cubicBezTo>
                    <a:lnTo>
                      <a:pt x="750965" y="91235"/>
                    </a:lnTo>
                    <a:lnTo>
                      <a:pt x="741758" y="88454"/>
                    </a:lnTo>
                    <a:cubicBezTo>
                      <a:pt x="737682" y="87946"/>
                      <a:pt x="733890" y="87043"/>
                      <a:pt x="730627" y="82208"/>
                    </a:cubicBezTo>
                    <a:lnTo>
                      <a:pt x="730012" y="79856"/>
                    </a:lnTo>
                    <a:cubicBezTo>
                      <a:pt x="731557" y="80923"/>
                      <a:pt x="733184" y="81812"/>
                      <a:pt x="733800" y="81456"/>
                    </a:cubicBezTo>
                    <a:lnTo>
                      <a:pt x="729780" y="79079"/>
                    </a:lnTo>
                    <a:lnTo>
                      <a:pt x="729985" y="79854"/>
                    </a:lnTo>
                    <a:lnTo>
                      <a:pt x="727321" y="77840"/>
                    </a:lnTo>
                    <a:lnTo>
                      <a:pt x="727304" y="77831"/>
                    </a:lnTo>
                    <a:cubicBezTo>
                      <a:pt x="719657" y="74712"/>
                      <a:pt x="719876" y="78160"/>
                      <a:pt x="708290" y="73590"/>
                    </a:cubicBezTo>
                    <a:lnTo>
                      <a:pt x="713747" y="77900"/>
                    </a:lnTo>
                    <a:cubicBezTo>
                      <a:pt x="710670" y="77093"/>
                      <a:pt x="708877" y="76422"/>
                      <a:pt x="707783" y="75779"/>
                    </a:cubicBezTo>
                    <a:cubicBezTo>
                      <a:pt x="703871" y="75451"/>
                      <a:pt x="697060" y="74206"/>
                      <a:pt x="690043" y="72169"/>
                    </a:cubicBezTo>
                    <a:cubicBezTo>
                      <a:pt x="686541" y="71156"/>
                      <a:pt x="682985" y="69938"/>
                      <a:pt x="679688" y="68530"/>
                    </a:cubicBezTo>
                    <a:cubicBezTo>
                      <a:pt x="676323" y="67381"/>
                      <a:pt x="673177" y="66190"/>
                      <a:pt x="670661" y="64672"/>
                    </a:cubicBezTo>
                    <a:cubicBezTo>
                      <a:pt x="658596" y="67477"/>
                      <a:pt x="659320" y="71005"/>
                      <a:pt x="643945" y="68584"/>
                    </a:cubicBezTo>
                    <a:lnTo>
                      <a:pt x="646983" y="63660"/>
                    </a:lnTo>
                    <a:cubicBezTo>
                      <a:pt x="646983" y="63660"/>
                      <a:pt x="630719" y="57409"/>
                      <a:pt x="630581" y="57956"/>
                    </a:cubicBezTo>
                    <a:cubicBezTo>
                      <a:pt x="633331" y="56041"/>
                      <a:pt x="625453" y="52704"/>
                      <a:pt x="614852" y="50256"/>
                    </a:cubicBezTo>
                    <a:cubicBezTo>
                      <a:pt x="615029" y="50241"/>
                      <a:pt x="615207" y="50323"/>
                      <a:pt x="615399" y="50296"/>
                    </a:cubicBezTo>
                    <a:cubicBezTo>
                      <a:pt x="609284" y="42458"/>
                      <a:pt x="596918" y="45631"/>
                      <a:pt x="591994" y="46602"/>
                    </a:cubicBezTo>
                    <a:cubicBezTo>
                      <a:pt x="589053" y="47260"/>
                      <a:pt x="582187" y="49311"/>
                      <a:pt x="581435" y="47437"/>
                    </a:cubicBezTo>
                    <a:cubicBezTo>
                      <a:pt x="578603" y="51554"/>
                      <a:pt x="569439" y="50652"/>
                      <a:pt x="560821" y="51048"/>
                    </a:cubicBezTo>
                    <a:cubicBezTo>
                      <a:pt x="560807" y="51199"/>
                      <a:pt x="560876" y="51308"/>
                      <a:pt x="560918" y="51445"/>
                    </a:cubicBezTo>
                    <a:cubicBezTo>
                      <a:pt x="560096" y="51239"/>
                      <a:pt x="558989" y="51048"/>
                      <a:pt x="557415" y="50870"/>
                    </a:cubicBezTo>
                    <a:cubicBezTo>
                      <a:pt x="557826" y="51254"/>
                      <a:pt x="558277" y="51828"/>
                      <a:pt x="558729" y="52375"/>
                    </a:cubicBezTo>
                    <a:cubicBezTo>
                      <a:pt x="551738" y="49311"/>
                      <a:pt x="548210" y="56574"/>
                      <a:pt x="539114" y="51323"/>
                    </a:cubicBezTo>
                    <a:cubicBezTo>
                      <a:pt x="525735" y="49065"/>
                      <a:pt x="544065" y="42485"/>
                      <a:pt x="527609" y="40831"/>
                    </a:cubicBezTo>
                    <a:lnTo>
                      <a:pt x="519964" y="43963"/>
                    </a:lnTo>
                    <a:cubicBezTo>
                      <a:pt x="517802" y="42937"/>
                      <a:pt x="519293" y="42718"/>
                      <a:pt x="520360" y="41883"/>
                    </a:cubicBezTo>
                    <a:cubicBezTo>
                      <a:pt x="513151" y="42937"/>
                      <a:pt x="507434" y="38368"/>
                      <a:pt x="504493" y="44210"/>
                    </a:cubicBezTo>
                    <a:cubicBezTo>
                      <a:pt x="517008" y="47109"/>
                      <a:pt x="519771" y="49407"/>
                      <a:pt x="532766" y="50843"/>
                    </a:cubicBezTo>
                    <a:cubicBezTo>
                      <a:pt x="517090" y="53182"/>
                      <a:pt x="515572" y="58804"/>
                      <a:pt x="502661" y="60050"/>
                    </a:cubicBezTo>
                    <a:cubicBezTo>
                      <a:pt x="502003" y="61499"/>
                      <a:pt x="504766" y="61088"/>
                      <a:pt x="506832" y="62142"/>
                    </a:cubicBezTo>
                    <a:cubicBezTo>
                      <a:pt x="499938" y="63154"/>
                      <a:pt x="493632" y="60021"/>
                      <a:pt x="496751" y="57532"/>
                    </a:cubicBezTo>
                    <a:cubicBezTo>
                      <a:pt x="490336" y="56971"/>
                      <a:pt x="489118" y="62853"/>
                      <a:pt x="480610" y="64398"/>
                    </a:cubicBezTo>
                    <a:lnTo>
                      <a:pt x="481062" y="72538"/>
                    </a:lnTo>
                    <a:cubicBezTo>
                      <a:pt x="470461" y="77502"/>
                      <a:pt x="457015" y="74753"/>
                      <a:pt x="447536" y="74247"/>
                    </a:cubicBezTo>
                    <a:cubicBezTo>
                      <a:pt x="457904" y="73016"/>
                      <a:pt x="465797" y="66232"/>
                      <a:pt x="473073" y="64959"/>
                    </a:cubicBezTo>
                    <a:cubicBezTo>
                      <a:pt x="470132" y="58119"/>
                      <a:pt x="477560" y="55904"/>
                      <a:pt x="486301" y="54700"/>
                    </a:cubicBezTo>
                    <a:cubicBezTo>
                      <a:pt x="495055" y="53633"/>
                      <a:pt x="505149" y="55111"/>
                      <a:pt x="507639" y="52539"/>
                    </a:cubicBezTo>
                    <a:cubicBezTo>
                      <a:pt x="500158" y="50256"/>
                      <a:pt x="516639" y="46480"/>
                      <a:pt x="501976" y="45235"/>
                    </a:cubicBezTo>
                    <a:cubicBezTo>
                      <a:pt x="494125" y="50543"/>
                      <a:pt x="490500" y="46548"/>
                      <a:pt x="481649" y="48340"/>
                    </a:cubicBezTo>
                    <a:cubicBezTo>
                      <a:pt x="476069" y="44933"/>
                      <a:pt x="488148" y="40516"/>
                      <a:pt x="471677" y="43292"/>
                    </a:cubicBezTo>
                    <a:cubicBezTo>
                      <a:pt x="478874" y="44210"/>
                      <a:pt x="464277" y="52006"/>
                      <a:pt x="476972" y="48818"/>
                    </a:cubicBezTo>
                    <a:cubicBezTo>
                      <a:pt x="466686" y="53128"/>
                      <a:pt x="460462" y="54715"/>
                      <a:pt x="454196" y="56027"/>
                    </a:cubicBezTo>
                    <a:cubicBezTo>
                      <a:pt x="447946" y="57258"/>
                      <a:pt x="441668" y="58203"/>
                      <a:pt x="432023" y="62729"/>
                    </a:cubicBezTo>
                    <a:cubicBezTo>
                      <a:pt x="448588" y="57381"/>
                      <a:pt x="426552" y="71114"/>
                      <a:pt x="437194" y="71484"/>
                    </a:cubicBezTo>
                    <a:cubicBezTo>
                      <a:pt x="435704" y="68584"/>
                      <a:pt x="441982" y="65425"/>
                      <a:pt x="446112" y="64111"/>
                    </a:cubicBezTo>
                    <a:cubicBezTo>
                      <a:pt x="450257" y="62949"/>
                      <a:pt x="451926" y="62100"/>
                      <a:pt x="440928" y="63044"/>
                    </a:cubicBezTo>
                    <a:cubicBezTo>
                      <a:pt x="440806" y="62553"/>
                      <a:pt x="456016" y="58941"/>
                      <a:pt x="456016" y="58941"/>
                    </a:cubicBezTo>
                    <a:cubicBezTo>
                      <a:pt x="458055" y="61868"/>
                      <a:pt x="441215" y="65425"/>
                      <a:pt x="455483" y="67381"/>
                    </a:cubicBezTo>
                    <a:cubicBezTo>
                      <a:pt x="443117" y="72236"/>
                      <a:pt x="438467" y="71224"/>
                      <a:pt x="427975" y="79158"/>
                    </a:cubicBezTo>
                    <a:cubicBezTo>
                      <a:pt x="429260" y="74412"/>
                      <a:pt x="416061" y="77078"/>
                      <a:pt x="413244" y="73837"/>
                    </a:cubicBezTo>
                    <a:cubicBezTo>
                      <a:pt x="407963" y="75917"/>
                      <a:pt x="404148" y="81099"/>
                      <a:pt x="397471" y="79883"/>
                    </a:cubicBezTo>
                    <a:cubicBezTo>
                      <a:pt x="397377" y="79636"/>
                      <a:pt x="405242" y="74617"/>
                      <a:pt x="405242" y="74617"/>
                    </a:cubicBezTo>
                    <a:cubicBezTo>
                      <a:pt x="396213" y="76244"/>
                      <a:pt x="394381" y="72770"/>
                      <a:pt x="386296" y="74179"/>
                    </a:cubicBezTo>
                    <a:cubicBezTo>
                      <a:pt x="381659" y="76997"/>
                      <a:pt x="382069" y="80061"/>
                      <a:pt x="385201" y="81359"/>
                    </a:cubicBezTo>
                    <a:cubicBezTo>
                      <a:pt x="378856" y="82906"/>
                      <a:pt x="373001" y="85709"/>
                      <a:pt x="367037" y="88378"/>
                    </a:cubicBezTo>
                    <a:cubicBezTo>
                      <a:pt x="361018" y="90935"/>
                      <a:pt x="354987" y="93575"/>
                      <a:pt x="348352" y="95600"/>
                    </a:cubicBezTo>
                    <a:cubicBezTo>
                      <a:pt x="363439" y="88952"/>
                      <a:pt x="348325" y="88131"/>
                      <a:pt x="360909" y="83384"/>
                    </a:cubicBezTo>
                    <a:cubicBezTo>
                      <a:pt x="360909" y="83384"/>
                      <a:pt x="350444" y="84657"/>
                      <a:pt x="350541" y="84929"/>
                    </a:cubicBezTo>
                    <a:cubicBezTo>
                      <a:pt x="335617" y="99566"/>
                      <a:pt x="312979" y="118169"/>
                      <a:pt x="314320" y="129277"/>
                    </a:cubicBezTo>
                    <a:cubicBezTo>
                      <a:pt x="305853" y="136937"/>
                      <a:pt x="300914" y="136663"/>
                      <a:pt x="295841" y="137442"/>
                    </a:cubicBezTo>
                    <a:cubicBezTo>
                      <a:pt x="290984" y="138455"/>
                      <a:pt x="285116" y="139371"/>
                      <a:pt x="277743" y="152119"/>
                    </a:cubicBezTo>
                    <a:cubicBezTo>
                      <a:pt x="280219" y="148945"/>
                      <a:pt x="272299" y="148987"/>
                      <a:pt x="272532" y="146046"/>
                    </a:cubicBezTo>
                    <a:cubicBezTo>
                      <a:pt x="268798" y="148576"/>
                      <a:pt x="261753" y="152311"/>
                      <a:pt x="258853" y="156743"/>
                    </a:cubicBezTo>
                    <a:lnTo>
                      <a:pt x="270001" y="153802"/>
                    </a:lnTo>
                    <a:cubicBezTo>
                      <a:pt x="266130" y="159259"/>
                      <a:pt x="259989" y="163911"/>
                      <a:pt x="253355" y="168328"/>
                    </a:cubicBezTo>
                    <a:cubicBezTo>
                      <a:pt x="246598" y="172583"/>
                      <a:pt x="240469" y="177986"/>
                      <a:pt x="235175" y="182732"/>
                    </a:cubicBezTo>
                    <a:cubicBezTo>
                      <a:pt x="236475" y="179763"/>
                      <a:pt x="230894" y="180845"/>
                      <a:pt x="236091" y="173623"/>
                    </a:cubicBezTo>
                    <a:cubicBezTo>
                      <a:pt x="233876" y="171118"/>
                      <a:pt x="226545" y="178245"/>
                      <a:pt x="223043" y="181090"/>
                    </a:cubicBezTo>
                    <a:cubicBezTo>
                      <a:pt x="217448" y="190270"/>
                      <a:pt x="226914" y="189804"/>
                      <a:pt x="219924" y="199502"/>
                    </a:cubicBezTo>
                    <a:cubicBezTo>
                      <a:pt x="174088" y="242877"/>
                      <a:pt x="139972" y="297194"/>
                      <a:pt x="117636" y="355342"/>
                    </a:cubicBezTo>
                    <a:cubicBezTo>
                      <a:pt x="95285" y="413681"/>
                      <a:pt x="84958" y="476206"/>
                      <a:pt x="85176" y="539895"/>
                    </a:cubicBezTo>
                    <a:lnTo>
                      <a:pt x="82455" y="539839"/>
                    </a:lnTo>
                    <a:cubicBezTo>
                      <a:pt x="83617" y="549715"/>
                      <a:pt x="84793" y="559741"/>
                      <a:pt x="85983" y="569891"/>
                    </a:cubicBezTo>
                    <a:cubicBezTo>
                      <a:pt x="87994" y="579918"/>
                      <a:pt x="89813" y="590067"/>
                      <a:pt x="91469" y="600353"/>
                    </a:cubicBezTo>
                    <a:cubicBezTo>
                      <a:pt x="92673" y="610736"/>
                      <a:pt x="95394" y="620885"/>
                      <a:pt x="98006" y="631157"/>
                    </a:cubicBezTo>
                    <a:cubicBezTo>
                      <a:pt x="100784" y="641362"/>
                      <a:pt x="102316" y="652030"/>
                      <a:pt x="105831" y="662166"/>
                    </a:cubicBezTo>
                    <a:cubicBezTo>
                      <a:pt x="117759" y="703435"/>
                      <a:pt x="136048" y="743609"/>
                      <a:pt x="158439" y="780131"/>
                    </a:cubicBezTo>
                    <a:lnTo>
                      <a:pt x="159519" y="778339"/>
                    </a:lnTo>
                    <a:cubicBezTo>
                      <a:pt x="165374" y="806298"/>
                      <a:pt x="179956" y="783141"/>
                      <a:pt x="186274" y="813821"/>
                    </a:cubicBezTo>
                    <a:cubicBezTo>
                      <a:pt x="196944" y="816913"/>
                      <a:pt x="204317" y="825066"/>
                      <a:pt x="211854" y="834120"/>
                    </a:cubicBezTo>
                    <a:cubicBezTo>
                      <a:pt x="218925" y="843572"/>
                      <a:pt x="228377" y="851738"/>
                      <a:pt x="239334" y="856595"/>
                    </a:cubicBezTo>
                    <a:lnTo>
                      <a:pt x="238280" y="860876"/>
                    </a:lnTo>
                    <a:cubicBezTo>
                      <a:pt x="247705" y="862913"/>
                      <a:pt x="252958" y="870464"/>
                      <a:pt x="259346" y="877659"/>
                    </a:cubicBezTo>
                    <a:cubicBezTo>
                      <a:pt x="265461" y="885101"/>
                      <a:pt x="271861" y="893253"/>
                      <a:pt x="281710" y="896385"/>
                    </a:cubicBezTo>
                    <a:cubicBezTo>
                      <a:pt x="284829" y="903320"/>
                      <a:pt x="285007" y="908108"/>
                      <a:pt x="297304" y="911965"/>
                    </a:cubicBezTo>
                    <a:cubicBezTo>
                      <a:pt x="299671" y="912089"/>
                      <a:pt x="299396" y="905263"/>
                      <a:pt x="304293" y="912240"/>
                    </a:cubicBezTo>
                    <a:lnTo>
                      <a:pt x="294239" y="913825"/>
                    </a:lnTo>
                    <a:cubicBezTo>
                      <a:pt x="302925" y="921225"/>
                      <a:pt x="313335" y="928092"/>
                      <a:pt x="323060" y="928311"/>
                    </a:cubicBezTo>
                    <a:lnTo>
                      <a:pt x="334701" y="934904"/>
                    </a:lnTo>
                    <a:lnTo>
                      <a:pt x="329982" y="935123"/>
                    </a:lnTo>
                    <a:cubicBezTo>
                      <a:pt x="338749" y="940280"/>
                      <a:pt x="346163" y="948062"/>
                      <a:pt x="356408" y="947064"/>
                    </a:cubicBezTo>
                    <a:cubicBezTo>
                      <a:pt x="352113" y="948146"/>
                      <a:pt x="343524" y="950991"/>
                      <a:pt x="352278" y="955491"/>
                    </a:cubicBezTo>
                    <a:cubicBezTo>
                      <a:pt x="352196" y="955724"/>
                      <a:pt x="361060" y="955697"/>
                      <a:pt x="361060" y="955697"/>
                    </a:cubicBezTo>
                    <a:cubicBezTo>
                      <a:pt x="361716" y="957215"/>
                      <a:pt x="356901" y="957762"/>
                      <a:pt x="370758" y="960648"/>
                    </a:cubicBezTo>
                    <a:cubicBezTo>
                      <a:pt x="368802" y="956093"/>
                      <a:pt x="382480" y="961892"/>
                      <a:pt x="383958" y="967843"/>
                    </a:cubicBezTo>
                    <a:cubicBezTo>
                      <a:pt x="384191" y="962877"/>
                      <a:pt x="376858" y="957460"/>
                      <a:pt x="378541" y="952768"/>
                    </a:cubicBezTo>
                    <a:cubicBezTo>
                      <a:pt x="390455" y="960292"/>
                      <a:pt x="391905" y="946970"/>
                      <a:pt x="402301" y="954286"/>
                    </a:cubicBezTo>
                    <a:lnTo>
                      <a:pt x="399182" y="958076"/>
                    </a:lnTo>
                    <a:cubicBezTo>
                      <a:pt x="408552" y="961933"/>
                      <a:pt x="416334" y="961223"/>
                      <a:pt x="423420" y="960347"/>
                    </a:cubicBezTo>
                    <a:lnTo>
                      <a:pt x="421929" y="962357"/>
                    </a:lnTo>
                    <a:cubicBezTo>
                      <a:pt x="430327" y="965969"/>
                      <a:pt x="437782" y="967254"/>
                      <a:pt x="444362" y="969032"/>
                    </a:cubicBezTo>
                    <a:cubicBezTo>
                      <a:pt x="451037" y="970428"/>
                      <a:pt x="456946" y="971795"/>
                      <a:pt x="462418" y="976870"/>
                    </a:cubicBezTo>
                    <a:lnTo>
                      <a:pt x="472650" y="975694"/>
                    </a:lnTo>
                    <a:cubicBezTo>
                      <a:pt x="469627" y="977266"/>
                      <a:pt x="470516" y="978608"/>
                      <a:pt x="474700" y="980549"/>
                    </a:cubicBezTo>
                    <a:cubicBezTo>
                      <a:pt x="482169" y="982670"/>
                      <a:pt x="494481" y="978704"/>
                      <a:pt x="490760" y="975612"/>
                    </a:cubicBezTo>
                    <a:cubicBezTo>
                      <a:pt x="502619" y="979880"/>
                      <a:pt x="510812" y="979566"/>
                      <a:pt x="519279" y="978813"/>
                    </a:cubicBezTo>
                    <a:cubicBezTo>
                      <a:pt x="527773" y="977855"/>
                      <a:pt x="536556" y="977390"/>
                      <a:pt x="550439" y="977486"/>
                    </a:cubicBezTo>
                    <a:cubicBezTo>
                      <a:pt x="549331" y="982807"/>
                      <a:pt x="561752" y="978949"/>
                      <a:pt x="556937" y="983778"/>
                    </a:cubicBezTo>
                    <a:lnTo>
                      <a:pt x="565431" y="980920"/>
                    </a:lnTo>
                    <a:cubicBezTo>
                      <a:pt x="564104" y="981247"/>
                      <a:pt x="565349" y="982383"/>
                      <a:pt x="565909" y="982970"/>
                    </a:cubicBezTo>
                    <a:cubicBezTo>
                      <a:pt x="569083" y="984339"/>
                      <a:pt x="570465" y="982561"/>
                      <a:pt x="571764" y="980769"/>
                    </a:cubicBezTo>
                    <a:lnTo>
                      <a:pt x="571148" y="981644"/>
                    </a:lnTo>
                    <a:lnTo>
                      <a:pt x="583322" y="982274"/>
                    </a:lnTo>
                    <a:lnTo>
                      <a:pt x="583391" y="977855"/>
                    </a:lnTo>
                    <a:cubicBezTo>
                      <a:pt x="583405" y="978142"/>
                      <a:pt x="592187" y="980742"/>
                      <a:pt x="592187" y="980742"/>
                    </a:cubicBezTo>
                    <a:cubicBezTo>
                      <a:pt x="587112" y="987526"/>
                      <a:pt x="573569" y="983846"/>
                      <a:pt x="571408" y="989591"/>
                    </a:cubicBezTo>
                    <a:cubicBezTo>
                      <a:pt x="573351" y="989838"/>
                      <a:pt x="578139" y="991519"/>
                      <a:pt x="583911" y="992163"/>
                    </a:cubicBezTo>
                    <a:lnTo>
                      <a:pt x="596729" y="988303"/>
                    </a:lnTo>
                    <a:lnTo>
                      <a:pt x="583131" y="991069"/>
                    </a:lnTo>
                    <a:cubicBezTo>
                      <a:pt x="591638" y="987950"/>
                      <a:pt x="588985" y="988402"/>
                      <a:pt x="589642" y="984612"/>
                    </a:cubicBezTo>
                    <a:cubicBezTo>
                      <a:pt x="601187" y="984914"/>
                      <a:pt x="596590" y="978388"/>
                      <a:pt x="607492" y="979661"/>
                    </a:cubicBezTo>
                    <a:lnTo>
                      <a:pt x="605618" y="982574"/>
                    </a:lnTo>
                    <a:lnTo>
                      <a:pt x="620282" y="978034"/>
                    </a:lnTo>
                    <a:cubicBezTo>
                      <a:pt x="625274" y="976227"/>
                      <a:pt x="615960" y="981835"/>
                      <a:pt x="618641" y="983847"/>
                    </a:cubicBezTo>
                    <a:lnTo>
                      <a:pt x="604297" y="986764"/>
                    </a:lnTo>
                    <a:lnTo>
                      <a:pt x="625972" y="986459"/>
                    </a:lnTo>
                    <a:cubicBezTo>
                      <a:pt x="627464" y="988934"/>
                      <a:pt x="625206" y="987362"/>
                      <a:pt x="633168" y="987540"/>
                    </a:cubicBezTo>
                    <a:cubicBezTo>
                      <a:pt x="639706" y="987704"/>
                      <a:pt x="639474" y="984599"/>
                      <a:pt x="647763" y="982998"/>
                    </a:cubicBezTo>
                    <a:cubicBezTo>
                      <a:pt x="645272" y="984188"/>
                      <a:pt x="644042" y="984777"/>
                      <a:pt x="643467" y="985802"/>
                    </a:cubicBezTo>
                    <a:cubicBezTo>
                      <a:pt x="653986" y="985515"/>
                      <a:pt x="654574" y="979004"/>
                      <a:pt x="661181" y="975078"/>
                    </a:cubicBezTo>
                    <a:cubicBezTo>
                      <a:pt x="656064" y="975939"/>
                      <a:pt x="651893" y="978731"/>
                      <a:pt x="648145" y="980495"/>
                    </a:cubicBezTo>
                    <a:cubicBezTo>
                      <a:pt x="646763" y="979620"/>
                      <a:pt x="647995" y="979046"/>
                      <a:pt x="647283" y="978593"/>
                    </a:cubicBezTo>
                    <a:lnTo>
                      <a:pt x="636149" y="983901"/>
                    </a:lnTo>
                    <a:cubicBezTo>
                      <a:pt x="636505" y="981316"/>
                      <a:pt x="638214" y="984065"/>
                      <a:pt x="630965" y="983190"/>
                    </a:cubicBezTo>
                    <a:cubicBezTo>
                      <a:pt x="638612" y="981534"/>
                      <a:pt x="640541" y="981069"/>
                      <a:pt x="648664" y="978073"/>
                    </a:cubicBezTo>
                    <a:cubicBezTo>
                      <a:pt x="651934" y="973396"/>
                      <a:pt x="642400" y="974094"/>
                      <a:pt x="647079" y="970291"/>
                    </a:cubicBezTo>
                    <a:cubicBezTo>
                      <a:pt x="657022" y="967158"/>
                      <a:pt x="666433" y="964669"/>
                      <a:pt x="675516" y="962604"/>
                    </a:cubicBezTo>
                    <a:cubicBezTo>
                      <a:pt x="684298" y="959608"/>
                      <a:pt x="692765" y="957105"/>
                      <a:pt x="701026" y="954888"/>
                    </a:cubicBezTo>
                    <a:cubicBezTo>
                      <a:pt x="717810" y="951114"/>
                      <a:pt x="732720" y="945779"/>
                      <a:pt x="747793" y="940649"/>
                    </a:cubicBezTo>
                    <a:cubicBezTo>
                      <a:pt x="777723" y="930350"/>
                      <a:pt x="806105" y="914578"/>
                      <a:pt x="832670" y="883719"/>
                    </a:cubicBezTo>
                    <a:cubicBezTo>
                      <a:pt x="842093" y="882009"/>
                      <a:pt x="862324" y="869766"/>
                      <a:pt x="867234" y="862134"/>
                    </a:cubicBezTo>
                    <a:lnTo>
                      <a:pt x="864048" y="862997"/>
                    </a:lnTo>
                    <a:cubicBezTo>
                      <a:pt x="871064" y="853148"/>
                      <a:pt x="879642" y="856458"/>
                      <a:pt x="882131" y="845939"/>
                    </a:cubicBezTo>
                    <a:lnTo>
                      <a:pt x="883841" y="834845"/>
                    </a:lnTo>
                    <a:cubicBezTo>
                      <a:pt x="888300" y="832288"/>
                      <a:pt x="896891" y="823492"/>
                      <a:pt x="897260" y="827089"/>
                    </a:cubicBezTo>
                    <a:cubicBezTo>
                      <a:pt x="900624" y="819867"/>
                      <a:pt x="913387" y="809924"/>
                      <a:pt x="907833" y="803878"/>
                    </a:cubicBezTo>
                    <a:cubicBezTo>
                      <a:pt x="918913" y="790705"/>
                      <a:pt x="927256" y="784357"/>
                      <a:pt x="935163" y="769639"/>
                    </a:cubicBezTo>
                    <a:cubicBezTo>
                      <a:pt x="934944" y="770830"/>
                      <a:pt x="935627" y="771473"/>
                      <a:pt x="935627" y="771473"/>
                    </a:cubicBezTo>
                    <a:cubicBezTo>
                      <a:pt x="940004" y="769899"/>
                      <a:pt x="935683" y="762062"/>
                      <a:pt x="941702" y="760543"/>
                    </a:cubicBezTo>
                    <a:cubicBezTo>
                      <a:pt x="941989" y="763457"/>
                      <a:pt x="934958" y="775029"/>
                      <a:pt x="942973" y="767081"/>
                    </a:cubicBezTo>
                    <a:cubicBezTo>
                      <a:pt x="942673" y="762021"/>
                      <a:pt x="946899" y="755591"/>
                      <a:pt x="951823" y="750120"/>
                    </a:cubicBezTo>
                    <a:cubicBezTo>
                      <a:pt x="956789" y="744690"/>
                      <a:pt x="961330" y="739561"/>
                      <a:pt x="963573" y="738644"/>
                    </a:cubicBezTo>
                    <a:cubicBezTo>
                      <a:pt x="964764" y="734391"/>
                      <a:pt x="965925" y="730136"/>
                      <a:pt x="965474" y="726005"/>
                    </a:cubicBezTo>
                    <a:cubicBezTo>
                      <a:pt x="969113" y="721094"/>
                      <a:pt x="977757" y="715610"/>
                      <a:pt x="974502" y="724801"/>
                    </a:cubicBezTo>
                    <a:cubicBezTo>
                      <a:pt x="981013" y="707662"/>
                      <a:pt x="987387" y="709577"/>
                      <a:pt x="980616" y="703175"/>
                    </a:cubicBezTo>
                    <a:cubicBezTo>
                      <a:pt x="981861" y="692246"/>
                      <a:pt x="986088" y="684572"/>
                      <a:pt x="990027" y="676817"/>
                    </a:cubicBezTo>
                    <a:cubicBezTo>
                      <a:pt x="991997" y="672945"/>
                      <a:pt x="993899" y="669088"/>
                      <a:pt x="995280" y="664889"/>
                    </a:cubicBezTo>
                    <a:cubicBezTo>
                      <a:pt x="996429" y="660621"/>
                      <a:pt x="996716" y="655916"/>
                      <a:pt x="996196" y="650649"/>
                    </a:cubicBezTo>
                    <a:cubicBezTo>
                      <a:pt x="1008917" y="621596"/>
                      <a:pt x="1014786" y="590327"/>
                      <a:pt x="1028178" y="566143"/>
                    </a:cubicBezTo>
                    <a:lnTo>
                      <a:pt x="1025797" y="563996"/>
                    </a:lnTo>
                    <a:cubicBezTo>
                      <a:pt x="1031721" y="569481"/>
                      <a:pt x="1038039" y="544503"/>
                      <a:pt x="1041678" y="554626"/>
                    </a:cubicBezTo>
                    <a:cubicBezTo>
                      <a:pt x="1038054" y="544408"/>
                      <a:pt x="1042362" y="529457"/>
                      <a:pt x="1045261" y="521469"/>
                    </a:cubicBezTo>
                    <a:lnTo>
                      <a:pt x="1048599" y="526011"/>
                    </a:lnTo>
                    <a:cubicBezTo>
                      <a:pt x="1042800" y="541754"/>
                      <a:pt x="1049817" y="530648"/>
                      <a:pt x="1046096" y="549934"/>
                    </a:cubicBezTo>
                    <a:cubicBezTo>
                      <a:pt x="1045809" y="547909"/>
                      <a:pt x="1046083" y="546404"/>
                      <a:pt x="1044632" y="546830"/>
                    </a:cubicBezTo>
                    <a:cubicBezTo>
                      <a:pt x="1044742" y="557307"/>
                      <a:pt x="1042444" y="577537"/>
                      <a:pt x="1040735" y="587893"/>
                    </a:cubicBezTo>
                    <a:lnTo>
                      <a:pt x="1038054" y="584964"/>
                    </a:lnTo>
                    <a:cubicBezTo>
                      <a:pt x="1033252" y="600655"/>
                      <a:pt x="1042978" y="609437"/>
                      <a:pt x="1042006" y="626275"/>
                    </a:cubicBezTo>
                    <a:cubicBezTo>
                      <a:pt x="1033826" y="637286"/>
                      <a:pt x="1039585" y="623155"/>
                      <a:pt x="1031857" y="624044"/>
                    </a:cubicBezTo>
                    <a:cubicBezTo>
                      <a:pt x="1027028" y="641033"/>
                      <a:pt x="1050391" y="642033"/>
                      <a:pt x="1033457" y="654302"/>
                    </a:cubicBezTo>
                    <a:lnTo>
                      <a:pt x="1033690" y="650143"/>
                    </a:lnTo>
                    <a:cubicBezTo>
                      <a:pt x="1026537" y="671044"/>
                      <a:pt x="1032664" y="640077"/>
                      <a:pt x="1023855" y="654164"/>
                    </a:cubicBezTo>
                    <a:cubicBezTo>
                      <a:pt x="1015017" y="687815"/>
                      <a:pt x="1039092" y="646601"/>
                      <a:pt x="1034018" y="677719"/>
                    </a:cubicBezTo>
                    <a:cubicBezTo>
                      <a:pt x="1029969" y="673712"/>
                      <a:pt x="1025920" y="679922"/>
                      <a:pt x="1020434" y="685844"/>
                    </a:cubicBezTo>
                    <a:cubicBezTo>
                      <a:pt x="1024484" y="692548"/>
                      <a:pt x="1018780" y="716444"/>
                      <a:pt x="1020340" y="728467"/>
                    </a:cubicBezTo>
                    <a:cubicBezTo>
                      <a:pt x="1018916" y="726142"/>
                      <a:pt x="1013309" y="731955"/>
                      <a:pt x="1008972" y="741271"/>
                    </a:cubicBezTo>
                    <a:cubicBezTo>
                      <a:pt x="1008028" y="733665"/>
                      <a:pt x="1012091" y="730984"/>
                      <a:pt x="1017577" y="719876"/>
                    </a:cubicBezTo>
                    <a:cubicBezTo>
                      <a:pt x="1016030" y="717497"/>
                      <a:pt x="1013692" y="712107"/>
                      <a:pt x="1009602" y="715992"/>
                    </a:cubicBezTo>
                    <a:cubicBezTo>
                      <a:pt x="1014923" y="728672"/>
                      <a:pt x="995362" y="758929"/>
                      <a:pt x="1000477" y="771624"/>
                    </a:cubicBezTo>
                    <a:cubicBezTo>
                      <a:pt x="1000737" y="765782"/>
                      <a:pt x="992010" y="775645"/>
                      <a:pt x="989453" y="773511"/>
                    </a:cubicBezTo>
                    <a:cubicBezTo>
                      <a:pt x="989972" y="780022"/>
                      <a:pt x="984350" y="788242"/>
                      <a:pt x="983639" y="791581"/>
                    </a:cubicBezTo>
                    <a:lnTo>
                      <a:pt x="990041" y="785179"/>
                    </a:lnTo>
                    <a:cubicBezTo>
                      <a:pt x="984119" y="791321"/>
                      <a:pt x="980220" y="799870"/>
                      <a:pt x="976499" y="809184"/>
                    </a:cubicBezTo>
                    <a:cubicBezTo>
                      <a:pt x="973025" y="818649"/>
                      <a:pt x="968005" y="827720"/>
                      <a:pt x="962561" y="836090"/>
                    </a:cubicBezTo>
                    <a:lnTo>
                      <a:pt x="961288" y="834667"/>
                    </a:lnTo>
                    <a:cubicBezTo>
                      <a:pt x="953793" y="846746"/>
                      <a:pt x="951932" y="860205"/>
                      <a:pt x="939595" y="870930"/>
                    </a:cubicBezTo>
                    <a:cubicBezTo>
                      <a:pt x="942673" y="863666"/>
                      <a:pt x="933822" y="865540"/>
                      <a:pt x="930047" y="866101"/>
                    </a:cubicBezTo>
                    <a:cubicBezTo>
                      <a:pt x="922948" y="864049"/>
                      <a:pt x="940251" y="839497"/>
                      <a:pt x="925397" y="849495"/>
                    </a:cubicBezTo>
                    <a:cubicBezTo>
                      <a:pt x="919583" y="861505"/>
                      <a:pt x="922045" y="872353"/>
                      <a:pt x="907779" y="885032"/>
                    </a:cubicBezTo>
                    <a:cubicBezTo>
                      <a:pt x="907299" y="892214"/>
                      <a:pt x="918433" y="882748"/>
                      <a:pt x="921703" y="879397"/>
                    </a:cubicBezTo>
                    <a:cubicBezTo>
                      <a:pt x="914221" y="892186"/>
                      <a:pt x="893950" y="902978"/>
                      <a:pt x="892759" y="911869"/>
                    </a:cubicBezTo>
                    <a:cubicBezTo>
                      <a:pt x="896918" y="907725"/>
                      <a:pt x="899188" y="906999"/>
                      <a:pt x="900186" y="908573"/>
                    </a:cubicBezTo>
                    <a:cubicBezTo>
                      <a:pt x="899763" y="907739"/>
                      <a:pt x="893799" y="929885"/>
                      <a:pt x="887329" y="932360"/>
                    </a:cubicBezTo>
                    <a:cubicBezTo>
                      <a:pt x="887629" y="927422"/>
                      <a:pt x="885633" y="931074"/>
                      <a:pt x="886904" y="924933"/>
                    </a:cubicBezTo>
                    <a:cubicBezTo>
                      <a:pt x="879326" y="928803"/>
                      <a:pt x="876810" y="933782"/>
                      <a:pt x="872938" y="938557"/>
                    </a:cubicBezTo>
                    <a:cubicBezTo>
                      <a:pt x="869041" y="932675"/>
                      <a:pt x="888491" y="924973"/>
                      <a:pt x="881091" y="918695"/>
                    </a:cubicBezTo>
                    <a:cubicBezTo>
                      <a:pt x="869561" y="927929"/>
                      <a:pt x="862830" y="933742"/>
                      <a:pt x="857673" y="940991"/>
                    </a:cubicBezTo>
                    <a:cubicBezTo>
                      <a:pt x="852367" y="948035"/>
                      <a:pt x="847908" y="955546"/>
                      <a:pt x="838743" y="965120"/>
                    </a:cubicBezTo>
                    <a:cubicBezTo>
                      <a:pt x="828402" y="970742"/>
                      <a:pt x="821630" y="975530"/>
                      <a:pt x="810564" y="979606"/>
                    </a:cubicBezTo>
                    <a:cubicBezTo>
                      <a:pt x="811755" y="978580"/>
                      <a:pt x="814956" y="976719"/>
                      <a:pt x="813163" y="976377"/>
                    </a:cubicBezTo>
                    <a:cubicBezTo>
                      <a:pt x="789636" y="982451"/>
                      <a:pt x="799827" y="988114"/>
                      <a:pt x="780157" y="989892"/>
                    </a:cubicBezTo>
                    <a:cubicBezTo>
                      <a:pt x="776806" y="995049"/>
                      <a:pt x="769419" y="1000110"/>
                      <a:pt x="761061" y="1004502"/>
                    </a:cubicBezTo>
                    <a:cubicBezTo>
                      <a:pt x="752718" y="1008933"/>
                      <a:pt x="743485" y="1012776"/>
                      <a:pt x="735853" y="1014377"/>
                    </a:cubicBezTo>
                    <a:cubicBezTo>
                      <a:pt x="737302" y="1012858"/>
                      <a:pt x="736905" y="1010191"/>
                      <a:pt x="738875" y="1008537"/>
                    </a:cubicBezTo>
                    <a:cubicBezTo>
                      <a:pt x="725032" y="1014541"/>
                      <a:pt x="712380" y="1021421"/>
                      <a:pt x="699412" y="1027400"/>
                    </a:cubicBezTo>
                    <a:cubicBezTo>
                      <a:pt x="686281" y="1032761"/>
                      <a:pt x="672479" y="1036125"/>
                      <a:pt x="657651" y="1037152"/>
                    </a:cubicBezTo>
                    <a:lnTo>
                      <a:pt x="658213" y="1036167"/>
                    </a:lnTo>
                    <a:cubicBezTo>
                      <a:pt x="653781" y="1037276"/>
                      <a:pt x="649459" y="1038370"/>
                      <a:pt x="645178" y="1039450"/>
                    </a:cubicBezTo>
                    <a:cubicBezTo>
                      <a:pt x="640813" y="1040188"/>
                      <a:pt x="636491" y="1040928"/>
                      <a:pt x="632101" y="1041666"/>
                    </a:cubicBezTo>
                    <a:cubicBezTo>
                      <a:pt x="623305" y="1043047"/>
                      <a:pt x="614194" y="1044238"/>
                      <a:pt x="604059" y="1044661"/>
                    </a:cubicBezTo>
                    <a:cubicBezTo>
                      <a:pt x="609106" y="1043718"/>
                      <a:pt x="610557" y="1041735"/>
                      <a:pt x="610570" y="1040257"/>
                    </a:cubicBezTo>
                    <a:cubicBezTo>
                      <a:pt x="603909" y="1040093"/>
                      <a:pt x="597726" y="1040681"/>
                      <a:pt x="591721" y="1041680"/>
                    </a:cubicBezTo>
                    <a:cubicBezTo>
                      <a:pt x="585661" y="1042145"/>
                      <a:pt x="579766" y="1042951"/>
                      <a:pt x="573789" y="1043841"/>
                    </a:cubicBezTo>
                    <a:cubicBezTo>
                      <a:pt x="561834" y="1045468"/>
                      <a:pt x="549441" y="1047766"/>
                      <a:pt x="535160" y="1046097"/>
                    </a:cubicBezTo>
                    <a:cubicBezTo>
                      <a:pt x="527678" y="1042049"/>
                      <a:pt x="510675" y="1043471"/>
                      <a:pt x="514082" y="1036659"/>
                    </a:cubicBezTo>
                    <a:cubicBezTo>
                      <a:pt x="491102" y="1035291"/>
                      <a:pt x="522631" y="1045523"/>
                      <a:pt x="500403" y="1043334"/>
                    </a:cubicBezTo>
                    <a:lnTo>
                      <a:pt x="502510" y="1043785"/>
                    </a:lnTo>
                    <a:cubicBezTo>
                      <a:pt x="495232" y="1044374"/>
                      <a:pt x="488148" y="1044812"/>
                      <a:pt x="481335" y="1043882"/>
                    </a:cubicBezTo>
                    <a:cubicBezTo>
                      <a:pt x="474524" y="1042883"/>
                      <a:pt x="467889" y="1041542"/>
                      <a:pt x="461323" y="1040188"/>
                    </a:cubicBezTo>
                    <a:cubicBezTo>
                      <a:pt x="448246" y="1037125"/>
                      <a:pt x="435184" y="1035634"/>
                      <a:pt x="421533" y="1033637"/>
                    </a:cubicBezTo>
                    <a:cubicBezTo>
                      <a:pt x="416007" y="1029670"/>
                      <a:pt x="407703" y="1023364"/>
                      <a:pt x="395393" y="1019575"/>
                    </a:cubicBezTo>
                    <a:cubicBezTo>
                      <a:pt x="389729" y="1022010"/>
                      <a:pt x="380579" y="1021352"/>
                      <a:pt x="372181" y="1020287"/>
                    </a:cubicBezTo>
                    <a:cubicBezTo>
                      <a:pt x="366449" y="1017086"/>
                      <a:pt x="360718" y="1013912"/>
                      <a:pt x="352140" y="1010260"/>
                    </a:cubicBezTo>
                    <a:cubicBezTo>
                      <a:pt x="361661" y="1018385"/>
                      <a:pt x="343948" y="1010191"/>
                      <a:pt x="339776" y="1010164"/>
                    </a:cubicBezTo>
                    <a:cubicBezTo>
                      <a:pt x="347230" y="1008632"/>
                      <a:pt x="339776" y="1004460"/>
                      <a:pt x="352756" y="1006074"/>
                    </a:cubicBezTo>
                    <a:cubicBezTo>
                      <a:pt x="331596" y="993106"/>
                      <a:pt x="333743" y="1011983"/>
                      <a:pt x="311981" y="997196"/>
                    </a:cubicBezTo>
                    <a:lnTo>
                      <a:pt x="310517" y="990180"/>
                    </a:lnTo>
                    <a:cubicBezTo>
                      <a:pt x="314375" y="993448"/>
                      <a:pt x="319531" y="993448"/>
                      <a:pt x="324154" y="995460"/>
                    </a:cubicBezTo>
                    <a:cubicBezTo>
                      <a:pt x="320284" y="992163"/>
                      <a:pt x="307740" y="982821"/>
                      <a:pt x="298562" y="982410"/>
                    </a:cubicBezTo>
                    <a:cubicBezTo>
                      <a:pt x="293541" y="983163"/>
                      <a:pt x="313909" y="995542"/>
                      <a:pt x="294267" y="988484"/>
                    </a:cubicBezTo>
                    <a:cubicBezTo>
                      <a:pt x="296962" y="985241"/>
                      <a:pt x="293514" y="983901"/>
                      <a:pt x="288864" y="981931"/>
                    </a:cubicBezTo>
                    <a:cubicBezTo>
                      <a:pt x="284405" y="979620"/>
                      <a:pt x="278810" y="976446"/>
                      <a:pt x="277073" y="970482"/>
                    </a:cubicBezTo>
                    <a:cubicBezTo>
                      <a:pt x="273928" y="972329"/>
                      <a:pt x="264488" y="970154"/>
                      <a:pt x="257895" y="964546"/>
                    </a:cubicBezTo>
                    <a:cubicBezTo>
                      <a:pt x="257472" y="962877"/>
                      <a:pt x="258853" y="963397"/>
                      <a:pt x="260044" y="963124"/>
                    </a:cubicBezTo>
                    <a:cubicBezTo>
                      <a:pt x="247487" y="953535"/>
                      <a:pt x="251837" y="966242"/>
                      <a:pt x="239812" y="957844"/>
                    </a:cubicBezTo>
                    <a:cubicBezTo>
                      <a:pt x="239033" y="954328"/>
                      <a:pt x="250673" y="957597"/>
                      <a:pt x="245735" y="951278"/>
                    </a:cubicBezTo>
                    <a:cubicBezTo>
                      <a:pt x="238842" y="940704"/>
                      <a:pt x="238047" y="949020"/>
                      <a:pt x="228869" y="938857"/>
                    </a:cubicBezTo>
                    <a:cubicBezTo>
                      <a:pt x="230825" y="943029"/>
                      <a:pt x="222673" y="945259"/>
                      <a:pt x="215698" y="940895"/>
                    </a:cubicBezTo>
                    <a:cubicBezTo>
                      <a:pt x="217476" y="937038"/>
                      <a:pt x="221551" y="932019"/>
                      <a:pt x="232536" y="939144"/>
                    </a:cubicBezTo>
                    <a:cubicBezTo>
                      <a:pt x="228897" y="932551"/>
                      <a:pt x="221388" y="923292"/>
                      <a:pt x="232850" y="926697"/>
                    </a:cubicBezTo>
                    <a:cubicBezTo>
                      <a:pt x="224712" y="923934"/>
                      <a:pt x="215520" y="919722"/>
                      <a:pt x="207271" y="914030"/>
                    </a:cubicBezTo>
                    <a:cubicBezTo>
                      <a:pt x="198940" y="908410"/>
                      <a:pt x="190419" y="902664"/>
                      <a:pt x="181624" y="898779"/>
                    </a:cubicBezTo>
                    <a:cubicBezTo>
                      <a:pt x="181419" y="895291"/>
                      <a:pt x="177452" y="891228"/>
                      <a:pt x="172377" y="886195"/>
                    </a:cubicBezTo>
                    <a:cubicBezTo>
                      <a:pt x="164198" y="881749"/>
                      <a:pt x="153433" y="885046"/>
                      <a:pt x="149794" y="877741"/>
                    </a:cubicBezTo>
                    <a:cubicBezTo>
                      <a:pt x="144966" y="876648"/>
                      <a:pt x="148563" y="882147"/>
                      <a:pt x="147372" y="883897"/>
                    </a:cubicBezTo>
                    <a:lnTo>
                      <a:pt x="136444" y="875361"/>
                    </a:lnTo>
                    <a:cubicBezTo>
                      <a:pt x="132887" y="867236"/>
                      <a:pt x="148632" y="878617"/>
                      <a:pt x="147454" y="872353"/>
                    </a:cubicBezTo>
                    <a:lnTo>
                      <a:pt x="140369" y="861519"/>
                    </a:lnTo>
                    <a:cubicBezTo>
                      <a:pt x="130713" y="854871"/>
                      <a:pt x="132847" y="865389"/>
                      <a:pt x="132847" y="869877"/>
                    </a:cubicBezTo>
                    <a:cubicBezTo>
                      <a:pt x="127963" y="858276"/>
                      <a:pt x="119674" y="860766"/>
                      <a:pt x="116720" y="852176"/>
                    </a:cubicBezTo>
                    <a:cubicBezTo>
                      <a:pt x="128824" y="865431"/>
                      <a:pt x="118976" y="838922"/>
                      <a:pt x="133107" y="856731"/>
                    </a:cubicBezTo>
                    <a:cubicBezTo>
                      <a:pt x="133107" y="856731"/>
                      <a:pt x="131998" y="854652"/>
                      <a:pt x="131027" y="852477"/>
                    </a:cubicBezTo>
                    <a:cubicBezTo>
                      <a:pt x="130028" y="850329"/>
                      <a:pt x="129030" y="848182"/>
                      <a:pt x="129030" y="848182"/>
                    </a:cubicBezTo>
                    <a:cubicBezTo>
                      <a:pt x="131587" y="844996"/>
                      <a:pt x="140329" y="855733"/>
                      <a:pt x="144255" y="854761"/>
                    </a:cubicBezTo>
                    <a:cubicBezTo>
                      <a:pt x="136197" y="843149"/>
                      <a:pt x="130945" y="842847"/>
                      <a:pt x="123573" y="831481"/>
                    </a:cubicBezTo>
                    <a:cubicBezTo>
                      <a:pt x="130835" y="830550"/>
                      <a:pt x="132914" y="845023"/>
                      <a:pt x="142257" y="845966"/>
                    </a:cubicBezTo>
                    <a:cubicBezTo>
                      <a:pt x="135637" y="830195"/>
                      <a:pt x="124365" y="824519"/>
                      <a:pt x="126527" y="816899"/>
                    </a:cubicBezTo>
                    <a:cubicBezTo>
                      <a:pt x="133065" y="822028"/>
                      <a:pt x="135063" y="835434"/>
                      <a:pt x="142270" y="834422"/>
                    </a:cubicBezTo>
                    <a:cubicBezTo>
                      <a:pt x="142832" y="829141"/>
                      <a:pt x="147318" y="821768"/>
                      <a:pt x="135746" y="811113"/>
                    </a:cubicBezTo>
                    <a:cubicBezTo>
                      <a:pt x="130097" y="808746"/>
                      <a:pt x="133639" y="817747"/>
                      <a:pt x="137689" y="823437"/>
                    </a:cubicBezTo>
                    <a:lnTo>
                      <a:pt x="140123" y="822795"/>
                    </a:lnTo>
                    <a:lnTo>
                      <a:pt x="137346" y="826009"/>
                    </a:lnTo>
                    <a:cubicBezTo>
                      <a:pt x="135821" y="822726"/>
                      <a:pt x="132811" y="819262"/>
                      <a:pt x="129635" y="815834"/>
                    </a:cubicBezTo>
                    <a:lnTo>
                      <a:pt x="120937" y="805895"/>
                    </a:lnTo>
                    <a:lnTo>
                      <a:pt x="120727" y="807830"/>
                    </a:lnTo>
                    <a:cubicBezTo>
                      <a:pt x="120700" y="807995"/>
                      <a:pt x="120645" y="808090"/>
                      <a:pt x="120659" y="808241"/>
                    </a:cubicBezTo>
                    <a:cubicBezTo>
                      <a:pt x="119483" y="805874"/>
                      <a:pt x="118785" y="803576"/>
                      <a:pt x="119085" y="802004"/>
                    </a:cubicBezTo>
                    <a:lnTo>
                      <a:pt x="120866" y="805641"/>
                    </a:lnTo>
                    <a:lnTo>
                      <a:pt x="119755" y="800759"/>
                    </a:lnTo>
                    <a:cubicBezTo>
                      <a:pt x="119373" y="801004"/>
                      <a:pt x="119154" y="801457"/>
                      <a:pt x="119045" y="802071"/>
                    </a:cubicBezTo>
                    <a:cubicBezTo>
                      <a:pt x="118798" y="801019"/>
                      <a:pt x="118757" y="800034"/>
                      <a:pt x="118990" y="799199"/>
                    </a:cubicBezTo>
                    <a:cubicBezTo>
                      <a:pt x="114680" y="791745"/>
                      <a:pt x="103725" y="785097"/>
                      <a:pt x="102876" y="776534"/>
                    </a:cubicBezTo>
                    <a:lnTo>
                      <a:pt x="112342" y="788256"/>
                    </a:lnTo>
                    <a:cubicBezTo>
                      <a:pt x="115885" y="785137"/>
                      <a:pt x="111590" y="775932"/>
                      <a:pt x="108540" y="765113"/>
                    </a:cubicBezTo>
                    <a:cubicBezTo>
                      <a:pt x="103259" y="757000"/>
                      <a:pt x="95955" y="737536"/>
                      <a:pt x="91318" y="743445"/>
                    </a:cubicBezTo>
                    <a:lnTo>
                      <a:pt x="95230" y="749929"/>
                    </a:lnTo>
                    <a:cubicBezTo>
                      <a:pt x="86120" y="750353"/>
                      <a:pt x="91769" y="731162"/>
                      <a:pt x="83658" y="737125"/>
                    </a:cubicBezTo>
                    <a:cubicBezTo>
                      <a:pt x="83589" y="739615"/>
                      <a:pt x="85573" y="741640"/>
                      <a:pt x="87132" y="744252"/>
                    </a:cubicBezTo>
                    <a:cubicBezTo>
                      <a:pt x="81948" y="739451"/>
                      <a:pt x="77613" y="742652"/>
                      <a:pt x="80279" y="753650"/>
                    </a:cubicBezTo>
                    <a:lnTo>
                      <a:pt x="89677" y="757985"/>
                    </a:lnTo>
                    <a:cubicBezTo>
                      <a:pt x="88350" y="769666"/>
                      <a:pt x="99867" y="771035"/>
                      <a:pt x="102056" y="783263"/>
                    </a:cubicBezTo>
                    <a:cubicBezTo>
                      <a:pt x="100018" y="783892"/>
                      <a:pt x="100182" y="786368"/>
                      <a:pt x="97939" y="784468"/>
                    </a:cubicBezTo>
                    <a:cubicBezTo>
                      <a:pt x="93849" y="774481"/>
                      <a:pt x="85902" y="762664"/>
                      <a:pt x="80594" y="758082"/>
                    </a:cubicBezTo>
                    <a:cubicBezTo>
                      <a:pt x="86202" y="770064"/>
                      <a:pt x="75588" y="760188"/>
                      <a:pt x="77995" y="766821"/>
                    </a:cubicBezTo>
                    <a:cubicBezTo>
                      <a:pt x="69542" y="748698"/>
                      <a:pt x="66450" y="763157"/>
                      <a:pt x="57039" y="743322"/>
                    </a:cubicBezTo>
                    <a:lnTo>
                      <a:pt x="66217" y="748328"/>
                    </a:lnTo>
                    <a:cubicBezTo>
                      <a:pt x="59530" y="730341"/>
                      <a:pt x="51172" y="733693"/>
                      <a:pt x="44319" y="727934"/>
                    </a:cubicBezTo>
                    <a:cubicBezTo>
                      <a:pt x="42472" y="720794"/>
                      <a:pt x="47151" y="708673"/>
                      <a:pt x="40256" y="698688"/>
                    </a:cubicBezTo>
                    <a:cubicBezTo>
                      <a:pt x="39394" y="682179"/>
                      <a:pt x="30858" y="688800"/>
                      <a:pt x="26072" y="676666"/>
                    </a:cubicBezTo>
                    <a:cubicBezTo>
                      <a:pt x="31543" y="677228"/>
                      <a:pt x="37711" y="688334"/>
                      <a:pt x="41528" y="695078"/>
                    </a:cubicBezTo>
                    <a:cubicBezTo>
                      <a:pt x="41459" y="694189"/>
                      <a:pt x="41227" y="693409"/>
                      <a:pt x="40940" y="692533"/>
                    </a:cubicBezTo>
                    <a:cubicBezTo>
                      <a:pt x="41309" y="693231"/>
                      <a:pt x="41761" y="693873"/>
                      <a:pt x="42486" y="693942"/>
                    </a:cubicBezTo>
                    <a:cubicBezTo>
                      <a:pt x="42623" y="688444"/>
                      <a:pt x="37466" y="681289"/>
                      <a:pt x="34675" y="675818"/>
                    </a:cubicBezTo>
                    <a:cubicBezTo>
                      <a:pt x="32007" y="670306"/>
                      <a:pt x="30804" y="666927"/>
                      <a:pt x="37179" y="669855"/>
                    </a:cubicBezTo>
                    <a:cubicBezTo>
                      <a:pt x="41021" y="690850"/>
                      <a:pt x="56574" y="702998"/>
                      <a:pt x="67011" y="720876"/>
                    </a:cubicBezTo>
                    <a:cubicBezTo>
                      <a:pt x="68871" y="727947"/>
                      <a:pt x="73317" y="734089"/>
                      <a:pt x="73139" y="739026"/>
                    </a:cubicBezTo>
                    <a:cubicBezTo>
                      <a:pt x="78598" y="739054"/>
                      <a:pt x="83220" y="737618"/>
                      <a:pt x="83946" y="729767"/>
                    </a:cubicBezTo>
                    <a:cubicBezTo>
                      <a:pt x="76805" y="722822"/>
                      <a:pt x="73281" y="724063"/>
                      <a:pt x="69086" y="718856"/>
                    </a:cubicBezTo>
                    <a:lnTo>
                      <a:pt x="64519" y="710976"/>
                    </a:lnTo>
                    <a:lnTo>
                      <a:pt x="65480" y="716102"/>
                    </a:lnTo>
                    <a:lnTo>
                      <a:pt x="63210" y="708190"/>
                    </a:lnTo>
                    <a:lnTo>
                      <a:pt x="49216" y="678362"/>
                    </a:lnTo>
                    <a:lnTo>
                      <a:pt x="45740" y="681947"/>
                    </a:lnTo>
                    <a:cubicBezTo>
                      <a:pt x="38724" y="670073"/>
                      <a:pt x="33321" y="643947"/>
                      <a:pt x="28205" y="646328"/>
                    </a:cubicBezTo>
                    <a:cubicBezTo>
                      <a:pt x="31393" y="647353"/>
                      <a:pt x="31447" y="641444"/>
                      <a:pt x="28793" y="635918"/>
                    </a:cubicBezTo>
                    <a:lnTo>
                      <a:pt x="34648" y="642511"/>
                    </a:lnTo>
                    <a:cubicBezTo>
                      <a:pt x="37288" y="638161"/>
                      <a:pt x="32856" y="619011"/>
                      <a:pt x="38109" y="624209"/>
                    </a:cubicBezTo>
                    <a:cubicBezTo>
                      <a:pt x="34826" y="605292"/>
                      <a:pt x="29764" y="607152"/>
                      <a:pt x="29204" y="587920"/>
                    </a:cubicBezTo>
                    <a:cubicBezTo>
                      <a:pt x="27288" y="573215"/>
                      <a:pt x="10287" y="568988"/>
                      <a:pt x="11299" y="542383"/>
                    </a:cubicBezTo>
                    <a:cubicBezTo>
                      <a:pt x="16702" y="537486"/>
                      <a:pt x="17234" y="560959"/>
                      <a:pt x="22378" y="549360"/>
                    </a:cubicBezTo>
                    <a:cubicBezTo>
                      <a:pt x="22009" y="536954"/>
                      <a:pt x="20477" y="529443"/>
                      <a:pt x="18192" y="523726"/>
                    </a:cubicBezTo>
                    <a:cubicBezTo>
                      <a:pt x="16031" y="518009"/>
                      <a:pt x="13679" y="514123"/>
                      <a:pt x="10710" y="508995"/>
                    </a:cubicBezTo>
                    <a:cubicBezTo>
                      <a:pt x="8316" y="516764"/>
                      <a:pt x="6032" y="509787"/>
                      <a:pt x="2681" y="509746"/>
                    </a:cubicBezTo>
                    <a:lnTo>
                      <a:pt x="4965" y="498775"/>
                    </a:lnTo>
                    <a:cubicBezTo>
                      <a:pt x="9752" y="501375"/>
                      <a:pt x="3147" y="504589"/>
                      <a:pt x="8056" y="510349"/>
                    </a:cubicBezTo>
                    <a:cubicBezTo>
                      <a:pt x="10519" y="504165"/>
                      <a:pt x="11723" y="500390"/>
                      <a:pt x="12037" y="490473"/>
                    </a:cubicBezTo>
                    <a:lnTo>
                      <a:pt x="15566" y="495329"/>
                    </a:lnTo>
                    <a:cubicBezTo>
                      <a:pt x="17303" y="488038"/>
                      <a:pt x="12968" y="478614"/>
                      <a:pt x="18930" y="477642"/>
                    </a:cubicBezTo>
                    <a:cubicBezTo>
                      <a:pt x="18930" y="477642"/>
                      <a:pt x="17303" y="473881"/>
                      <a:pt x="15675" y="470133"/>
                    </a:cubicBezTo>
                    <a:cubicBezTo>
                      <a:pt x="13952" y="466345"/>
                      <a:pt x="12899" y="462569"/>
                      <a:pt x="12899" y="462569"/>
                    </a:cubicBezTo>
                    <a:cubicBezTo>
                      <a:pt x="19108" y="449245"/>
                      <a:pt x="14006" y="445019"/>
                      <a:pt x="13404" y="434158"/>
                    </a:cubicBezTo>
                    <a:lnTo>
                      <a:pt x="9452" y="443474"/>
                    </a:lnTo>
                    <a:lnTo>
                      <a:pt x="12953" y="431162"/>
                    </a:lnTo>
                    <a:cubicBezTo>
                      <a:pt x="11558" y="422053"/>
                      <a:pt x="6429" y="438153"/>
                      <a:pt x="7469" y="423420"/>
                    </a:cubicBezTo>
                    <a:cubicBezTo>
                      <a:pt x="12790" y="434445"/>
                      <a:pt x="13528" y="410138"/>
                      <a:pt x="21119" y="412806"/>
                    </a:cubicBezTo>
                    <a:cubicBezTo>
                      <a:pt x="19561" y="419318"/>
                      <a:pt x="17043" y="431368"/>
                      <a:pt x="21722" y="429768"/>
                    </a:cubicBezTo>
                    <a:cubicBezTo>
                      <a:pt x="22597" y="424980"/>
                      <a:pt x="27385" y="417129"/>
                      <a:pt x="32856" y="411260"/>
                    </a:cubicBezTo>
                    <a:cubicBezTo>
                      <a:pt x="31433" y="412081"/>
                      <a:pt x="35236" y="401562"/>
                      <a:pt x="33649" y="400728"/>
                    </a:cubicBezTo>
                    <a:lnTo>
                      <a:pt x="14130" y="405584"/>
                    </a:lnTo>
                    <a:cubicBezTo>
                      <a:pt x="11928" y="398457"/>
                      <a:pt x="32869" y="393327"/>
                      <a:pt x="34141" y="385558"/>
                    </a:cubicBezTo>
                    <a:cubicBezTo>
                      <a:pt x="33212" y="399333"/>
                      <a:pt x="36535" y="383533"/>
                      <a:pt x="39954" y="387269"/>
                    </a:cubicBezTo>
                    <a:cubicBezTo>
                      <a:pt x="40516" y="379074"/>
                      <a:pt x="39491" y="369882"/>
                      <a:pt x="40612" y="361170"/>
                    </a:cubicBezTo>
                    <a:cubicBezTo>
                      <a:pt x="41569" y="352415"/>
                      <a:pt x="43088" y="343634"/>
                      <a:pt x="46275" y="335741"/>
                    </a:cubicBezTo>
                    <a:lnTo>
                      <a:pt x="48162" y="341458"/>
                    </a:lnTo>
                    <a:cubicBezTo>
                      <a:pt x="48654" y="329475"/>
                      <a:pt x="54113" y="334825"/>
                      <a:pt x="54755" y="319805"/>
                    </a:cubicBezTo>
                    <a:cubicBezTo>
                      <a:pt x="54331" y="313786"/>
                      <a:pt x="50350" y="330802"/>
                      <a:pt x="50488" y="320257"/>
                    </a:cubicBezTo>
                    <a:cubicBezTo>
                      <a:pt x="72688" y="266076"/>
                      <a:pt x="107076" y="215082"/>
                      <a:pt x="142010" y="173445"/>
                    </a:cubicBezTo>
                    <a:cubicBezTo>
                      <a:pt x="146265" y="178916"/>
                      <a:pt x="160655" y="159971"/>
                      <a:pt x="168300" y="154445"/>
                    </a:cubicBezTo>
                    <a:cubicBezTo>
                      <a:pt x="170162" y="148809"/>
                      <a:pt x="164730" y="150245"/>
                      <a:pt x="162227" y="155785"/>
                    </a:cubicBezTo>
                    <a:cubicBezTo>
                      <a:pt x="167029" y="144651"/>
                      <a:pt x="171748" y="141943"/>
                      <a:pt x="179819" y="133749"/>
                    </a:cubicBezTo>
                    <a:cubicBezTo>
                      <a:pt x="186685" y="134912"/>
                      <a:pt x="193060" y="127319"/>
                      <a:pt x="197779" y="120125"/>
                    </a:cubicBezTo>
                    <a:cubicBezTo>
                      <a:pt x="196984" y="124407"/>
                      <a:pt x="203208" y="124380"/>
                      <a:pt x="189926" y="132642"/>
                    </a:cubicBezTo>
                    <a:cubicBezTo>
                      <a:pt x="194030" y="131164"/>
                      <a:pt x="181446" y="152693"/>
                      <a:pt x="197915" y="138782"/>
                    </a:cubicBezTo>
                    <a:cubicBezTo>
                      <a:pt x="206437" y="118305"/>
                      <a:pt x="223165" y="100660"/>
                      <a:pt x="242932" y="85340"/>
                    </a:cubicBezTo>
                    <a:cubicBezTo>
                      <a:pt x="255694" y="79076"/>
                      <a:pt x="259673" y="72989"/>
                      <a:pt x="267279" y="72345"/>
                    </a:cubicBezTo>
                    <a:lnTo>
                      <a:pt x="265282" y="76313"/>
                    </a:lnTo>
                    <a:cubicBezTo>
                      <a:pt x="272326" y="73632"/>
                      <a:pt x="271752" y="69911"/>
                      <a:pt x="272532" y="66846"/>
                    </a:cubicBezTo>
                    <a:cubicBezTo>
                      <a:pt x="282818" y="60979"/>
                      <a:pt x="280534" y="70075"/>
                      <a:pt x="278563" y="74028"/>
                    </a:cubicBezTo>
                    <a:cubicBezTo>
                      <a:pt x="289506" y="65985"/>
                      <a:pt x="296004" y="60104"/>
                      <a:pt x="302912" y="54345"/>
                    </a:cubicBezTo>
                    <a:cubicBezTo>
                      <a:pt x="309750" y="48518"/>
                      <a:pt x="317056" y="42841"/>
                      <a:pt x="330255" y="37001"/>
                    </a:cubicBezTo>
                    <a:cubicBezTo>
                      <a:pt x="336698" y="36344"/>
                      <a:pt x="334208" y="43881"/>
                      <a:pt x="346149" y="38847"/>
                    </a:cubicBezTo>
                    <a:cubicBezTo>
                      <a:pt x="365328" y="30804"/>
                      <a:pt x="382220" y="21626"/>
                      <a:pt x="400850" y="16702"/>
                    </a:cubicBezTo>
                    <a:cubicBezTo>
                      <a:pt x="410043" y="13857"/>
                      <a:pt x="419384" y="11230"/>
                      <a:pt x="429165" y="8933"/>
                    </a:cubicBezTo>
                    <a:cubicBezTo>
                      <a:pt x="439000" y="6921"/>
                      <a:pt x="449492" y="6401"/>
                      <a:pt x="460516" y="5813"/>
                    </a:cubicBezTo>
                    <a:lnTo>
                      <a:pt x="471965" y="9233"/>
                    </a:lnTo>
                    <a:close/>
                  </a:path>
                </a:pathLst>
              </a:custGeom>
              <a:solidFill>
                <a:srgbClr val="141E55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  <p:sp>
          <p:nvSpPr>
            <p:cNvPr id="85" name="Freeform 249">
              <a:extLst>
                <a:ext uri="{FF2B5EF4-FFF2-40B4-BE49-F238E27FC236}">
                  <a16:creationId xmlns:a16="http://schemas.microsoft.com/office/drawing/2014/main" id="{71519ADD-8DA1-4741-83C3-DE7A4AF3D6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952" y="5764798"/>
              <a:ext cx="4005707" cy="45719"/>
            </a:xfrm>
            <a:custGeom>
              <a:avLst/>
              <a:gdLst>
                <a:gd name="T0" fmla="*/ 390 w 455"/>
                <a:gd name="T1" fmla="*/ 22 h 49"/>
                <a:gd name="T2" fmla="*/ 385 w 455"/>
                <a:gd name="T3" fmla="*/ 21 h 49"/>
                <a:gd name="T4" fmla="*/ 377 w 455"/>
                <a:gd name="T5" fmla="*/ 20 h 49"/>
                <a:gd name="T6" fmla="*/ 368 w 455"/>
                <a:gd name="T7" fmla="*/ 20 h 49"/>
                <a:gd name="T8" fmla="*/ 366 w 455"/>
                <a:gd name="T9" fmla="*/ 22 h 49"/>
                <a:gd name="T10" fmla="*/ 366 w 455"/>
                <a:gd name="T11" fmla="*/ 21 h 49"/>
                <a:gd name="T12" fmla="*/ 359 w 455"/>
                <a:gd name="T13" fmla="*/ 22 h 49"/>
                <a:gd name="T14" fmla="*/ 357 w 455"/>
                <a:gd name="T15" fmla="*/ 22 h 49"/>
                <a:gd name="T16" fmla="*/ 353 w 455"/>
                <a:gd name="T17" fmla="*/ 20 h 49"/>
                <a:gd name="T18" fmla="*/ 372 w 455"/>
                <a:gd name="T19" fmla="*/ 20 h 49"/>
                <a:gd name="T20" fmla="*/ 377 w 455"/>
                <a:gd name="T21" fmla="*/ 18 h 49"/>
                <a:gd name="T22" fmla="*/ 380 w 455"/>
                <a:gd name="T23" fmla="*/ 18 h 49"/>
                <a:gd name="T24" fmla="*/ 375 w 455"/>
                <a:gd name="T25" fmla="*/ 16 h 49"/>
                <a:gd name="T26" fmla="*/ 411 w 455"/>
                <a:gd name="T27" fmla="*/ 12 h 49"/>
                <a:gd name="T28" fmla="*/ 382 w 455"/>
                <a:gd name="T29" fmla="*/ 9 h 49"/>
                <a:gd name="T30" fmla="*/ 254 w 455"/>
                <a:gd name="T31" fmla="*/ 2 h 49"/>
                <a:gd name="T32" fmla="*/ 68 w 455"/>
                <a:gd name="T33" fmla="*/ 4 h 49"/>
                <a:gd name="T34" fmla="*/ 15 w 455"/>
                <a:gd name="T35" fmla="*/ 14 h 49"/>
                <a:gd name="T36" fmla="*/ 4 w 455"/>
                <a:gd name="T37" fmla="*/ 32 h 49"/>
                <a:gd name="T38" fmla="*/ 87 w 455"/>
                <a:gd name="T39" fmla="*/ 49 h 49"/>
                <a:gd name="T40" fmla="*/ 311 w 455"/>
                <a:gd name="T41" fmla="*/ 41 h 49"/>
                <a:gd name="T42" fmla="*/ 325 w 455"/>
                <a:gd name="T43" fmla="*/ 39 h 49"/>
                <a:gd name="T44" fmla="*/ 352 w 455"/>
                <a:gd name="T45" fmla="*/ 36 h 49"/>
                <a:gd name="T46" fmla="*/ 357 w 455"/>
                <a:gd name="T47" fmla="*/ 33 h 49"/>
                <a:gd name="T48" fmla="*/ 381 w 455"/>
                <a:gd name="T49" fmla="*/ 30 h 49"/>
                <a:gd name="T50" fmla="*/ 393 w 455"/>
                <a:gd name="T51" fmla="*/ 22 h 49"/>
                <a:gd name="T52" fmla="*/ 333 w 455"/>
                <a:gd name="T53" fmla="*/ 14 h 49"/>
                <a:gd name="T54" fmla="*/ 331 w 455"/>
                <a:gd name="T55" fmla="*/ 15 h 49"/>
                <a:gd name="T56" fmla="*/ 336 w 455"/>
                <a:gd name="T57" fmla="*/ 19 h 49"/>
                <a:gd name="T58" fmla="*/ 334 w 455"/>
                <a:gd name="T59" fmla="*/ 22 h 49"/>
                <a:gd name="T60" fmla="*/ 347 w 455"/>
                <a:gd name="T61" fmla="*/ 19 h 49"/>
                <a:gd name="T62" fmla="*/ 346 w 455"/>
                <a:gd name="T63" fmla="*/ 23 h 49"/>
                <a:gd name="T64" fmla="*/ 347 w 455"/>
                <a:gd name="T65" fmla="*/ 14 h 49"/>
                <a:gd name="T66" fmla="*/ 344 w 455"/>
                <a:gd name="T67" fmla="*/ 14 h 49"/>
                <a:gd name="T68" fmla="*/ 347 w 455"/>
                <a:gd name="T69" fmla="*/ 14 h 49"/>
                <a:gd name="T70" fmla="*/ 349 w 455"/>
                <a:gd name="T71" fmla="*/ 14 h 49"/>
                <a:gd name="T72" fmla="*/ 349 w 455"/>
                <a:gd name="T73" fmla="*/ 14 h 49"/>
                <a:gd name="T74" fmla="*/ 348 w 455"/>
                <a:gd name="T75" fmla="*/ 15 h 49"/>
                <a:gd name="T76" fmla="*/ 350 w 455"/>
                <a:gd name="T77" fmla="*/ 21 h 49"/>
                <a:gd name="T78" fmla="*/ 351 w 455"/>
                <a:gd name="T79" fmla="*/ 23 h 49"/>
                <a:gd name="T80" fmla="*/ 353 w 455"/>
                <a:gd name="T81" fmla="*/ 14 h 49"/>
                <a:gd name="T82" fmla="*/ 366 w 455"/>
                <a:gd name="T83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49">
                  <a:moveTo>
                    <a:pt x="393" y="22"/>
                  </a:moveTo>
                  <a:cubicBezTo>
                    <a:pt x="392" y="19"/>
                    <a:pt x="390" y="22"/>
                    <a:pt x="390" y="22"/>
                  </a:cubicBezTo>
                  <a:cubicBezTo>
                    <a:pt x="389" y="24"/>
                    <a:pt x="387" y="20"/>
                    <a:pt x="386" y="23"/>
                  </a:cubicBezTo>
                  <a:cubicBezTo>
                    <a:pt x="386" y="22"/>
                    <a:pt x="385" y="22"/>
                    <a:pt x="385" y="21"/>
                  </a:cubicBezTo>
                  <a:cubicBezTo>
                    <a:pt x="384" y="22"/>
                    <a:pt x="384" y="22"/>
                    <a:pt x="384" y="22"/>
                  </a:cubicBezTo>
                  <a:cubicBezTo>
                    <a:pt x="382" y="22"/>
                    <a:pt x="379" y="24"/>
                    <a:pt x="377" y="20"/>
                  </a:cubicBezTo>
                  <a:cubicBezTo>
                    <a:pt x="377" y="21"/>
                    <a:pt x="376" y="23"/>
                    <a:pt x="375" y="22"/>
                  </a:cubicBezTo>
                  <a:cubicBezTo>
                    <a:pt x="373" y="21"/>
                    <a:pt x="369" y="25"/>
                    <a:pt x="368" y="20"/>
                  </a:cubicBezTo>
                  <a:cubicBezTo>
                    <a:pt x="368" y="23"/>
                    <a:pt x="368" y="23"/>
                    <a:pt x="368" y="23"/>
                  </a:cubicBezTo>
                  <a:cubicBezTo>
                    <a:pt x="367" y="23"/>
                    <a:pt x="366" y="23"/>
                    <a:pt x="366" y="22"/>
                  </a:cubicBezTo>
                  <a:cubicBezTo>
                    <a:pt x="366" y="21"/>
                    <a:pt x="366" y="21"/>
                    <a:pt x="367" y="21"/>
                  </a:cubicBezTo>
                  <a:cubicBezTo>
                    <a:pt x="366" y="21"/>
                    <a:pt x="366" y="21"/>
                    <a:pt x="366" y="21"/>
                  </a:cubicBezTo>
                  <a:cubicBezTo>
                    <a:pt x="365" y="22"/>
                    <a:pt x="366" y="22"/>
                    <a:pt x="365" y="23"/>
                  </a:cubicBezTo>
                  <a:cubicBezTo>
                    <a:pt x="364" y="23"/>
                    <a:pt x="361" y="23"/>
                    <a:pt x="359" y="22"/>
                  </a:cubicBezTo>
                  <a:cubicBezTo>
                    <a:pt x="358" y="23"/>
                    <a:pt x="358" y="23"/>
                    <a:pt x="358" y="23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56" y="23"/>
                    <a:pt x="356" y="23"/>
                    <a:pt x="356" y="23"/>
                  </a:cubicBezTo>
                  <a:cubicBezTo>
                    <a:pt x="353" y="24"/>
                    <a:pt x="355" y="21"/>
                    <a:pt x="353" y="20"/>
                  </a:cubicBezTo>
                  <a:cubicBezTo>
                    <a:pt x="359" y="17"/>
                    <a:pt x="367" y="17"/>
                    <a:pt x="372" y="18"/>
                  </a:cubicBezTo>
                  <a:cubicBezTo>
                    <a:pt x="372" y="20"/>
                    <a:pt x="372" y="20"/>
                    <a:pt x="372" y="20"/>
                  </a:cubicBezTo>
                  <a:cubicBezTo>
                    <a:pt x="374" y="17"/>
                    <a:pt x="374" y="17"/>
                    <a:pt x="374" y="17"/>
                  </a:cubicBezTo>
                  <a:cubicBezTo>
                    <a:pt x="375" y="17"/>
                    <a:pt x="376" y="17"/>
                    <a:pt x="377" y="18"/>
                  </a:cubicBezTo>
                  <a:cubicBezTo>
                    <a:pt x="377" y="17"/>
                    <a:pt x="377" y="17"/>
                    <a:pt x="377" y="17"/>
                  </a:cubicBezTo>
                  <a:cubicBezTo>
                    <a:pt x="378" y="16"/>
                    <a:pt x="379" y="16"/>
                    <a:pt x="380" y="18"/>
                  </a:cubicBezTo>
                  <a:cubicBezTo>
                    <a:pt x="382" y="17"/>
                    <a:pt x="380" y="16"/>
                    <a:pt x="380" y="15"/>
                  </a:cubicBezTo>
                  <a:cubicBezTo>
                    <a:pt x="379" y="17"/>
                    <a:pt x="377" y="14"/>
                    <a:pt x="375" y="16"/>
                  </a:cubicBezTo>
                  <a:cubicBezTo>
                    <a:pt x="374" y="14"/>
                    <a:pt x="370" y="16"/>
                    <a:pt x="369" y="14"/>
                  </a:cubicBezTo>
                  <a:cubicBezTo>
                    <a:pt x="381" y="12"/>
                    <a:pt x="399" y="12"/>
                    <a:pt x="411" y="12"/>
                  </a:cubicBezTo>
                  <a:cubicBezTo>
                    <a:pt x="411" y="11"/>
                    <a:pt x="411" y="11"/>
                    <a:pt x="411" y="11"/>
                  </a:cubicBezTo>
                  <a:cubicBezTo>
                    <a:pt x="402" y="9"/>
                    <a:pt x="391" y="11"/>
                    <a:pt x="382" y="9"/>
                  </a:cubicBezTo>
                  <a:cubicBezTo>
                    <a:pt x="385" y="7"/>
                    <a:pt x="390" y="9"/>
                    <a:pt x="393" y="7"/>
                  </a:cubicBezTo>
                  <a:cubicBezTo>
                    <a:pt x="344" y="7"/>
                    <a:pt x="301" y="6"/>
                    <a:pt x="254" y="2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53" y="4"/>
                    <a:pt x="39" y="7"/>
                    <a:pt x="25" y="9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0" y="15"/>
                    <a:pt x="7" y="20"/>
                    <a:pt x="2" y="23"/>
                  </a:cubicBezTo>
                  <a:cubicBezTo>
                    <a:pt x="0" y="27"/>
                    <a:pt x="2" y="29"/>
                    <a:pt x="4" y="32"/>
                  </a:cubicBezTo>
                  <a:cubicBezTo>
                    <a:pt x="12" y="40"/>
                    <a:pt x="22" y="39"/>
                    <a:pt x="32" y="43"/>
                  </a:cubicBezTo>
                  <a:cubicBezTo>
                    <a:pt x="52" y="43"/>
                    <a:pt x="67" y="49"/>
                    <a:pt x="87" y="49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223" y="45"/>
                    <a:pt x="268" y="49"/>
                    <a:pt x="311" y="41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7" y="38"/>
                    <a:pt x="321" y="42"/>
                    <a:pt x="325" y="39"/>
                  </a:cubicBezTo>
                  <a:cubicBezTo>
                    <a:pt x="330" y="39"/>
                    <a:pt x="338" y="39"/>
                    <a:pt x="342" y="34"/>
                  </a:cubicBezTo>
                  <a:cubicBezTo>
                    <a:pt x="345" y="34"/>
                    <a:pt x="350" y="32"/>
                    <a:pt x="352" y="36"/>
                  </a:cubicBezTo>
                  <a:cubicBezTo>
                    <a:pt x="352" y="33"/>
                    <a:pt x="352" y="33"/>
                    <a:pt x="352" y="33"/>
                  </a:cubicBezTo>
                  <a:cubicBezTo>
                    <a:pt x="354" y="34"/>
                    <a:pt x="356" y="31"/>
                    <a:pt x="357" y="33"/>
                  </a:cubicBezTo>
                  <a:cubicBezTo>
                    <a:pt x="357" y="32"/>
                    <a:pt x="361" y="31"/>
                    <a:pt x="361" y="31"/>
                  </a:cubicBezTo>
                  <a:cubicBezTo>
                    <a:pt x="368" y="33"/>
                    <a:pt x="375" y="29"/>
                    <a:pt x="381" y="30"/>
                  </a:cubicBezTo>
                  <a:cubicBezTo>
                    <a:pt x="406" y="27"/>
                    <a:pt x="429" y="27"/>
                    <a:pt x="455" y="26"/>
                  </a:cubicBezTo>
                  <a:cubicBezTo>
                    <a:pt x="435" y="23"/>
                    <a:pt x="412" y="24"/>
                    <a:pt x="393" y="22"/>
                  </a:cubicBezTo>
                  <a:close/>
                  <a:moveTo>
                    <a:pt x="331" y="15"/>
                  </a:moveTo>
                  <a:cubicBezTo>
                    <a:pt x="333" y="14"/>
                    <a:pt x="333" y="14"/>
                    <a:pt x="333" y="14"/>
                  </a:cubicBezTo>
                  <a:cubicBezTo>
                    <a:pt x="333" y="15"/>
                    <a:pt x="333" y="15"/>
                    <a:pt x="333" y="15"/>
                  </a:cubicBezTo>
                  <a:lnTo>
                    <a:pt x="331" y="15"/>
                  </a:lnTo>
                  <a:close/>
                  <a:moveTo>
                    <a:pt x="334" y="22"/>
                  </a:moveTo>
                  <a:cubicBezTo>
                    <a:pt x="336" y="19"/>
                    <a:pt x="336" y="19"/>
                    <a:pt x="336" y="19"/>
                  </a:cubicBezTo>
                  <a:cubicBezTo>
                    <a:pt x="336" y="20"/>
                    <a:pt x="336" y="20"/>
                    <a:pt x="336" y="20"/>
                  </a:cubicBezTo>
                  <a:cubicBezTo>
                    <a:pt x="336" y="21"/>
                    <a:pt x="335" y="22"/>
                    <a:pt x="334" y="22"/>
                  </a:cubicBezTo>
                  <a:close/>
                  <a:moveTo>
                    <a:pt x="346" y="23"/>
                  </a:moveTo>
                  <a:cubicBezTo>
                    <a:pt x="347" y="19"/>
                    <a:pt x="347" y="19"/>
                    <a:pt x="347" y="19"/>
                  </a:cubicBezTo>
                  <a:cubicBezTo>
                    <a:pt x="348" y="20"/>
                    <a:pt x="348" y="20"/>
                    <a:pt x="348" y="20"/>
                  </a:cubicBezTo>
                  <a:lnTo>
                    <a:pt x="346" y="23"/>
                  </a:lnTo>
                  <a:close/>
                  <a:moveTo>
                    <a:pt x="348" y="15"/>
                  </a:moveTo>
                  <a:cubicBezTo>
                    <a:pt x="348" y="14"/>
                    <a:pt x="348" y="14"/>
                    <a:pt x="347" y="14"/>
                  </a:cubicBezTo>
                  <a:cubicBezTo>
                    <a:pt x="345" y="14"/>
                    <a:pt x="345" y="14"/>
                    <a:pt x="345" y="14"/>
                  </a:cubicBezTo>
                  <a:cubicBezTo>
                    <a:pt x="345" y="14"/>
                    <a:pt x="344" y="14"/>
                    <a:pt x="344" y="14"/>
                  </a:cubicBezTo>
                  <a:cubicBezTo>
                    <a:pt x="345" y="14"/>
                    <a:pt x="345" y="14"/>
                    <a:pt x="345" y="14"/>
                  </a:cubicBezTo>
                  <a:cubicBezTo>
                    <a:pt x="346" y="14"/>
                    <a:pt x="347" y="13"/>
                    <a:pt x="347" y="14"/>
                  </a:cubicBezTo>
                  <a:cubicBezTo>
                    <a:pt x="348" y="14"/>
                    <a:pt x="348" y="14"/>
                    <a:pt x="348" y="14"/>
                  </a:cubicBezTo>
                  <a:cubicBezTo>
                    <a:pt x="349" y="14"/>
                    <a:pt x="349" y="14"/>
                    <a:pt x="349" y="14"/>
                  </a:cubicBezTo>
                  <a:cubicBezTo>
                    <a:pt x="350" y="14"/>
                    <a:pt x="350" y="14"/>
                    <a:pt x="350" y="14"/>
                  </a:cubicBezTo>
                  <a:cubicBezTo>
                    <a:pt x="350" y="14"/>
                    <a:pt x="349" y="14"/>
                    <a:pt x="349" y="14"/>
                  </a:cubicBezTo>
                  <a:cubicBezTo>
                    <a:pt x="348" y="14"/>
                    <a:pt x="348" y="14"/>
                    <a:pt x="348" y="14"/>
                  </a:cubicBezTo>
                  <a:cubicBezTo>
                    <a:pt x="348" y="14"/>
                    <a:pt x="348" y="14"/>
                    <a:pt x="348" y="15"/>
                  </a:cubicBezTo>
                  <a:close/>
                  <a:moveTo>
                    <a:pt x="351" y="23"/>
                  </a:moveTo>
                  <a:cubicBezTo>
                    <a:pt x="350" y="21"/>
                    <a:pt x="350" y="21"/>
                    <a:pt x="350" y="21"/>
                  </a:cubicBezTo>
                  <a:cubicBezTo>
                    <a:pt x="351" y="21"/>
                    <a:pt x="351" y="21"/>
                    <a:pt x="351" y="21"/>
                  </a:cubicBezTo>
                  <a:lnTo>
                    <a:pt x="351" y="23"/>
                  </a:lnTo>
                  <a:close/>
                  <a:moveTo>
                    <a:pt x="352" y="15"/>
                  </a:moveTo>
                  <a:cubicBezTo>
                    <a:pt x="353" y="14"/>
                    <a:pt x="353" y="14"/>
                    <a:pt x="353" y="14"/>
                  </a:cubicBezTo>
                  <a:cubicBezTo>
                    <a:pt x="355" y="13"/>
                    <a:pt x="358" y="15"/>
                    <a:pt x="359" y="13"/>
                  </a:cubicBezTo>
                  <a:cubicBezTo>
                    <a:pt x="361" y="14"/>
                    <a:pt x="365" y="13"/>
                    <a:pt x="366" y="14"/>
                  </a:cubicBezTo>
                  <a:lnTo>
                    <a:pt x="352" y="15"/>
                  </a:lnTo>
                  <a:close/>
                </a:path>
              </a:pathLst>
            </a:custGeom>
            <a:solidFill>
              <a:srgbClr val="141E5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50000"/>
                  </a:srgb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DFEC1DB4-7028-4442-B1CE-906B3074256B}"/>
              </a:ext>
            </a:extLst>
          </p:cNvPr>
          <p:cNvGrpSpPr>
            <a:grpSpLocks/>
          </p:cNvGrpSpPr>
          <p:nvPr/>
        </p:nvGrpSpPr>
        <p:grpSpPr>
          <a:xfrm>
            <a:off x="9143470" y="6195690"/>
            <a:ext cx="2348515" cy="403854"/>
            <a:chOff x="981952" y="5898760"/>
            <a:chExt cx="4005707" cy="704299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57BE8327-F4CF-41B5-A17A-DDFD85C4FBA5}"/>
                </a:ext>
              </a:extLst>
            </p:cNvPr>
            <p:cNvGrpSpPr/>
            <p:nvPr/>
          </p:nvGrpSpPr>
          <p:grpSpPr>
            <a:xfrm>
              <a:off x="1240778" y="5898760"/>
              <a:ext cx="3114768" cy="635110"/>
              <a:chOff x="1240778" y="5859245"/>
              <a:chExt cx="3114768" cy="635110"/>
            </a:xfrm>
          </p:grpSpPr>
          <p:sp>
            <p:nvSpPr>
              <p:cNvPr id="188" name="文本框 187">
                <a:extLst>
                  <a:ext uri="{FF2B5EF4-FFF2-40B4-BE49-F238E27FC236}">
                    <a16:creationId xmlns:a16="http://schemas.microsoft.com/office/drawing/2014/main" id="{43087080-D7D0-48F8-B950-09D8CDF949B2}"/>
                  </a:ext>
                </a:extLst>
              </p:cNvPr>
              <p:cNvSpPr txBox="1"/>
              <p:nvPr/>
            </p:nvSpPr>
            <p:spPr>
              <a:xfrm>
                <a:off x="1678281" y="6011284"/>
                <a:ext cx="2677265" cy="483071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zh-CN" sz="1200" b="0" i="0" u="none" strike="noStrike" kern="1200" cap="none" spc="60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《</a:t>
                </a:r>
                <a:r>
                  <a:rPr kumimoji="0" lang="zh-CN" altLang="en-US" sz="1200" b="0" i="0" u="none" strike="noStrike" kern="1200" cap="none" spc="60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课堂练习</a:t>
                </a:r>
                <a:r>
                  <a:rPr kumimoji="0" lang="en-US" altLang="zh-CN" sz="1200" b="0" i="0" u="none" strike="noStrike" kern="1200" cap="none" spc="60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》</a:t>
                </a:r>
                <a:endParaRPr kumimoji="0" lang="zh-CN" altLang="en-US" sz="1200" b="0" i="0" u="none" strike="noStrike" kern="1200" cap="none" spc="60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90" name="文本框 189">
                <a:extLst>
                  <a:ext uri="{FF2B5EF4-FFF2-40B4-BE49-F238E27FC236}">
                    <a16:creationId xmlns:a16="http://schemas.microsoft.com/office/drawing/2014/main" id="{A3BBDCA2-A3D4-4BA4-AA2C-3077E65CC82D}"/>
                  </a:ext>
                </a:extLst>
              </p:cNvPr>
              <p:cNvSpPr txBox="1"/>
              <p:nvPr/>
            </p:nvSpPr>
            <p:spPr>
              <a:xfrm>
                <a:off x="1242282" y="5939941"/>
                <a:ext cx="621195" cy="536746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漆</a:t>
                </a:r>
              </a:p>
            </p:txBody>
          </p:sp>
          <p:sp>
            <p:nvSpPr>
              <p:cNvPr id="191" name="任意多边形: 形状 190">
                <a:extLst>
                  <a:ext uri="{FF2B5EF4-FFF2-40B4-BE49-F238E27FC236}">
                    <a16:creationId xmlns:a16="http://schemas.microsoft.com/office/drawing/2014/main" id="{F8633F03-D31F-4ED1-94BA-788202C7B274}"/>
                  </a:ext>
                </a:extLst>
              </p:cNvPr>
              <p:cNvSpPr/>
              <p:nvPr/>
            </p:nvSpPr>
            <p:spPr>
              <a:xfrm>
                <a:off x="1240778" y="5859245"/>
                <a:ext cx="624203" cy="623057"/>
              </a:xfrm>
              <a:custGeom>
                <a:avLst/>
                <a:gdLst>
                  <a:gd name="connsiteX0" fmla="*/ 348338 w 1048599"/>
                  <a:gd name="connsiteY0" fmla="*/ 940580 h 1046677"/>
                  <a:gd name="connsiteX1" fmla="*/ 374696 w 1048599"/>
                  <a:gd name="connsiteY1" fmla="*/ 946490 h 1046677"/>
                  <a:gd name="connsiteX2" fmla="*/ 361688 w 1048599"/>
                  <a:gd name="connsiteY2" fmla="*/ 948048 h 1046677"/>
                  <a:gd name="connsiteX3" fmla="*/ 365067 w 1048599"/>
                  <a:gd name="connsiteY3" fmla="*/ 947146 h 1046677"/>
                  <a:gd name="connsiteX4" fmla="*/ 348338 w 1048599"/>
                  <a:gd name="connsiteY4" fmla="*/ 940580 h 1046677"/>
                  <a:gd name="connsiteX5" fmla="*/ 864227 w 1048599"/>
                  <a:gd name="connsiteY5" fmla="*/ 938297 h 1046677"/>
                  <a:gd name="connsiteX6" fmla="*/ 872584 w 1048599"/>
                  <a:gd name="connsiteY6" fmla="*/ 939022 h 1046677"/>
                  <a:gd name="connsiteX7" fmla="*/ 872926 w 1048599"/>
                  <a:gd name="connsiteY7" fmla="*/ 938571 h 1046677"/>
                  <a:gd name="connsiteX8" fmla="*/ 873226 w 1048599"/>
                  <a:gd name="connsiteY8" fmla="*/ 939063 h 1046677"/>
                  <a:gd name="connsiteX9" fmla="*/ 872590 w 1048599"/>
                  <a:gd name="connsiteY9" fmla="*/ 939022 h 1046677"/>
                  <a:gd name="connsiteX10" fmla="*/ 872597 w 1048599"/>
                  <a:gd name="connsiteY10" fmla="*/ 939023 h 1046677"/>
                  <a:gd name="connsiteX11" fmla="*/ 864923 w 1048599"/>
                  <a:gd name="connsiteY11" fmla="*/ 946859 h 1046677"/>
                  <a:gd name="connsiteX12" fmla="*/ 856881 w 1048599"/>
                  <a:gd name="connsiteY12" fmla="*/ 946094 h 1046677"/>
                  <a:gd name="connsiteX13" fmla="*/ 867537 w 1048599"/>
                  <a:gd name="connsiteY13" fmla="*/ 940978 h 1046677"/>
                  <a:gd name="connsiteX14" fmla="*/ 864227 w 1048599"/>
                  <a:gd name="connsiteY14" fmla="*/ 938297 h 1046677"/>
                  <a:gd name="connsiteX15" fmla="*/ 348132 w 1048599"/>
                  <a:gd name="connsiteY15" fmla="*/ 932525 h 1046677"/>
                  <a:gd name="connsiteX16" fmla="*/ 352415 w 1048599"/>
                  <a:gd name="connsiteY16" fmla="*/ 935068 h 1046677"/>
                  <a:gd name="connsiteX17" fmla="*/ 346286 w 1048599"/>
                  <a:gd name="connsiteY17" fmla="*/ 937846 h 1046677"/>
                  <a:gd name="connsiteX18" fmla="*/ 348132 w 1048599"/>
                  <a:gd name="connsiteY18" fmla="*/ 932525 h 1046677"/>
                  <a:gd name="connsiteX19" fmla="*/ 198640 w 1048599"/>
                  <a:gd name="connsiteY19" fmla="*/ 926929 h 1046677"/>
                  <a:gd name="connsiteX20" fmla="*/ 209528 w 1048599"/>
                  <a:gd name="connsiteY20" fmla="*/ 933687 h 1046677"/>
                  <a:gd name="connsiteX21" fmla="*/ 210281 w 1048599"/>
                  <a:gd name="connsiteY21" fmla="*/ 938037 h 1046677"/>
                  <a:gd name="connsiteX22" fmla="*/ 198640 w 1048599"/>
                  <a:gd name="connsiteY22" fmla="*/ 926929 h 1046677"/>
                  <a:gd name="connsiteX23" fmla="*/ 316563 w 1048599"/>
                  <a:gd name="connsiteY23" fmla="*/ 921184 h 1046677"/>
                  <a:gd name="connsiteX24" fmla="*/ 330172 w 1048599"/>
                  <a:gd name="connsiteY24" fmla="*/ 927941 h 1046677"/>
                  <a:gd name="connsiteX25" fmla="*/ 323074 w 1048599"/>
                  <a:gd name="connsiteY25" fmla="*/ 928310 h 1046677"/>
                  <a:gd name="connsiteX26" fmla="*/ 316563 w 1048599"/>
                  <a:gd name="connsiteY26" fmla="*/ 921184 h 1046677"/>
                  <a:gd name="connsiteX27" fmla="*/ 172418 w 1048599"/>
                  <a:gd name="connsiteY27" fmla="*/ 905317 h 1046677"/>
                  <a:gd name="connsiteX28" fmla="*/ 181445 w 1048599"/>
                  <a:gd name="connsiteY28" fmla="*/ 911076 h 1046677"/>
                  <a:gd name="connsiteX29" fmla="*/ 182799 w 1048599"/>
                  <a:gd name="connsiteY29" fmla="*/ 912745 h 1046677"/>
                  <a:gd name="connsiteX30" fmla="*/ 170652 w 1048599"/>
                  <a:gd name="connsiteY30" fmla="*/ 898368 h 1046677"/>
                  <a:gd name="connsiteX31" fmla="*/ 182251 w 1048599"/>
                  <a:gd name="connsiteY31" fmla="*/ 906575 h 1046677"/>
                  <a:gd name="connsiteX32" fmla="*/ 169545 w 1048599"/>
                  <a:gd name="connsiteY32" fmla="*/ 900173 h 1046677"/>
                  <a:gd name="connsiteX33" fmla="*/ 164168 w 1048599"/>
                  <a:gd name="connsiteY33" fmla="*/ 888738 h 1046677"/>
                  <a:gd name="connsiteX34" fmla="*/ 169025 w 1048599"/>
                  <a:gd name="connsiteY34" fmla="*/ 892336 h 1046677"/>
                  <a:gd name="connsiteX35" fmla="*/ 174155 w 1048599"/>
                  <a:gd name="connsiteY35" fmla="*/ 895619 h 1046677"/>
                  <a:gd name="connsiteX36" fmla="*/ 178121 w 1048599"/>
                  <a:gd name="connsiteY36" fmla="*/ 899776 h 1046677"/>
                  <a:gd name="connsiteX37" fmla="*/ 164168 w 1048599"/>
                  <a:gd name="connsiteY37" fmla="*/ 888738 h 1046677"/>
                  <a:gd name="connsiteX38" fmla="*/ 89826 w 1048599"/>
                  <a:gd name="connsiteY38" fmla="*/ 812959 h 1046677"/>
                  <a:gd name="connsiteX39" fmla="*/ 97390 w 1048599"/>
                  <a:gd name="connsiteY39" fmla="*/ 815886 h 1046677"/>
                  <a:gd name="connsiteX40" fmla="*/ 105214 w 1048599"/>
                  <a:gd name="connsiteY40" fmla="*/ 818498 h 1046677"/>
                  <a:gd name="connsiteX41" fmla="*/ 127401 w 1048599"/>
                  <a:gd name="connsiteY41" fmla="*/ 840809 h 1046677"/>
                  <a:gd name="connsiteX42" fmla="*/ 119344 w 1048599"/>
                  <a:gd name="connsiteY42" fmla="*/ 849727 h 1046677"/>
                  <a:gd name="connsiteX43" fmla="*/ 103039 w 1048599"/>
                  <a:gd name="connsiteY43" fmla="*/ 829428 h 1046677"/>
                  <a:gd name="connsiteX44" fmla="*/ 105419 w 1048599"/>
                  <a:gd name="connsiteY44" fmla="*/ 824722 h 1046677"/>
                  <a:gd name="connsiteX45" fmla="*/ 89826 w 1048599"/>
                  <a:gd name="connsiteY45" fmla="*/ 812959 h 1046677"/>
                  <a:gd name="connsiteX46" fmla="*/ 120657 w 1048599"/>
                  <a:gd name="connsiteY46" fmla="*/ 808253 h 1046677"/>
                  <a:gd name="connsiteX47" fmla="*/ 125198 w 1048599"/>
                  <a:gd name="connsiteY47" fmla="*/ 814819 h 1046677"/>
                  <a:gd name="connsiteX48" fmla="*/ 109290 w 1048599"/>
                  <a:gd name="connsiteY48" fmla="*/ 817035 h 1046677"/>
                  <a:gd name="connsiteX49" fmla="*/ 108949 w 1048599"/>
                  <a:gd name="connsiteY49" fmla="*/ 808335 h 1046677"/>
                  <a:gd name="connsiteX50" fmla="*/ 109509 w 1048599"/>
                  <a:gd name="connsiteY50" fmla="*/ 810222 h 1046677"/>
                  <a:gd name="connsiteX51" fmla="*/ 120657 w 1048599"/>
                  <a:gd name="connsiteY51" fmla="*/ 808253 h 1046677"/>
                  <a:gd name="connsiteX52" fmla="*/ 134843 w 1048599"/>
                  <a:gd name="connsiteY52" fmla="*/ 799610 h 1046677"/>
                  <a:gd name="connsiteX53" fmla="*/ 127388 w 1048599"/>
                  <a:gd name="connsiteY53" fmla="*/ 802468 h 1046677"/>
                  <a:gd name="connsiteX54" fmla="*/ 126855 w 1048599"/>
                  <a:gd name="connsiteY54" fmla="*/ 801388 h 1046677"/>
                  <a:gd name="connsiteX55" fmla="*/ 125652 w 1048599"/>
                  <a:gd name="connsiteY55" fmla="*/ 803576 h 1046677"/>
                  <a:gd name="connsiteX56" fmla="*/ 130543 w 1048599"/>
                  <a:gd name="connsiteY56" fmla="*/ 810755 h 1046677"/>
                  <a:gd name="connsiteX57" fmla="*/ 130945 w 1048599"/>
                  <a:gd name="connsiteY57" fmla="*/ 811345 h 1046677"/>
                  <a:gd name="connsiteX58" fmla="*/ 134843 w 1048599"/>
                  <a:gd name="connsiteY58" fmla="*/ 799610 h 1046677"/>
                  <a:gd name="connsiteX59" fmla="*/ 84109 w 1048599"/>
                  <a:gd name="connsiteY59" fmla="*/ 796039 h 1046677"/>
                  <a:gd name="connsiteX60" fmla="*/ 91386 w 1048599"/>
                  <a:gd name="connsiteY60" fmla="*/ 807119 h 1046677"/>
                  <a:gd name="connsiteX61" fmla="*/ 84109 w 1048599"/>
                  <a:gd name="connsiteY61" fmla="*/ 796039 h 1046677"/>
                  <a:gd name="connsiteX62" fmla="*/ 104094 w 1048599"/>
                  <a:gd name="connsiteY62" fmla="*/ 788214 h 1046677"/>
                  <a:gd name="connsiteX63" fmla="*/ 114203 w 1048599"/>
                  <a:gd name="connsiteY63" fmla="*/ 801893 h 1046677"/>
                  <a:gd name="connsiteX64" fmla="*/ 105543 w 1048599"/>
                  <a:gd name="connsiteY64" fmla="*/ 796941 h 1046677"/>
                  <a:gd name="connsiteX65" fmla="*/ 82195 w 1048599"/>
                  <a:gd name="connsiteY65" fmla="*/ 782101 h 1046677"/>
                  <a:gd name="connsiteX66" fmla="*/ 89910 w 1048599"/>
                  <a:gd name="connsiteY66" fmla="*/ 789214 h 1046677"/>
                  <a:gd name="connsiteX67" fmla="*/ 91059 w 1048599"/>
                  <a:gd name="connsiteY67" fmla="*/ 793071 h 1046677"/>
                  <a:gd name="connsiteX68" fmla="*/ 98691 w 1048599"/>
                  <a:gd name="connsiteY68" fmla="*/ 756932 h 1046677"/>
                  <a:gd name="connsiteX69" fmla="*/ 108307 w 1048599"/>
                  <a:gd name="connsiteY69" fmla="*/ 775917 h 1046677"/>
                  <a:gd name="connsiteX70" fmla="*/ 98691 w 1048599"/>
                  <a:gd name="connsiteY70" fmla="*/ 756932 h 1046677"/>
                  <a:gd name="connsiteX71" fmla="*/ 89895 w 1048599"/>
                  <a:gd name="connsiteY71" fmla="*/ 750052 h 1046677"/>
                  <a:gd name="connsiteX72" fmla="*/ 95325 w 1048599"/>
                  <a:gd name="connsiteY72" fmla="*/ 761693 h 1046677"/>
                  <a:gd name="connsiteX73" fmla="*/ 101823 w 1048599"/>
                  <a:gd name="connsiteY73" fmla="*/ 772758 h 1046677"/>
                  <a:gd name="connsiteX74" fmla="*/ 96358 w 1048599"/>
                  <a:gd name="connsiteY74" fmla="*/ 765413 h 1046677"/>
                  <a:gd name="connsiteX75" fmla="*/ 91782 w 1048599"/>
                  <a:gd name="connsiteY75" fmla="*/ 757581 h 1046677"/>
                  <a:gd name="connsiteX76" fmla="*/ 92126 w 1048599"/>
                  <a:gd name="connsiteY76" fmla="*/ 758942 h 1046677"/>
                  <a:gd name="connsiteX77" fmla="*/ 89690 w 1048599"/>
                  <a:gd name="connsiteY77" fmla="*/ 757916 h 1046677"/>
                  <a:gd name="connsiteX78" fmla="*/ 89678 w 1048599"/>
                  <a:gd name="connsiteY78" fmla="*/ 757547 h 1046677"/>
                  <a:gd name="connsiteX79" fmla="*/ 91755 w 1048599"/>
                  <a:gd name="connsiteY79" fmla="*/ 757533 h 1046677"/>
                  <a:gd name="connsiteX80" fmla="*/ 33977 w 1048599"/>
                  <a:gd name="connsiteY80" fmla="*/ 705705 h 1046677"/>
                  <a:gd name="connsiteX81" fmla="*/ 37861 w 1048599"/>
                  <a:gd name="connsiteY81" fmla="*/ 708896 h 1046677"/>
                  <a:gd name="connsiteX82" fmla="*/ 39328 w 1048599"/>
                  <a:gd name="connsiteY82" fmla="*/ 706629 h 1046677"/>
                  <a:gd name="connsiteX83" fmla="*/ 39744 w 1048599"/>
                  <a:gd name="connsiteY83" fmla="*/ 712129 h 1046677"/>
                  <a:gd name="connsiteX84" fmla="*/ 33977 w 1048599"/>
                  <a:gd name="connsiteY84" fmla="*/ 705705 h 1046677"/>
                  <a:gd name="connsiteX85" fmla="*/ 38996 w 1048599"/>
                  <a:gd name="connsiteY85" fmla="*/ 702231 h 1046677"/>
                  <a:gd name="connsiteX86" fmla="*/ 39899 w 1048599"/>
                  <a:gd name="connsiteY86" fmla="*/ 705747 h 1046677"/>
                  <a:gd name="connsiteX87" fmla="*/ 39328 w 1048599"/>
                  <a:gd name="connsiteY87" fmla="*/ 706629 h 1046677"/>
                  <a:gd name="connsiteX88" fmla="*/ 19589 w 1048599"/>
                  <a:gd name="connsiteY88" fmla="*/ 656107 h 1046677"/>
                  <a:gd name="connsiteX89" fmla="*/ 25484 w 1048599"/>
                  <a:gd name="connsiteY89" fmla="*/ 662824 h 1046677"/>
                  <a:gd name="connsiteX90" fmla="*/ 19589 w 1048599"/>
                  <a:gd name="connsiteY90" fmla="*/ 656107 h 1046677"/>
                  <a:gd name="connsiteX91" fmla="*/ 19122 w 1048599"/>
                  <a:gd name="connsiteY91" fmla="*/ 632429 h 1046677"/>
                  <a:gd name="connsiteX92" fmla="*/ 21243 w 1048599"/>
                  <a:gd name="connsiteY92" fmla="*/ 642523 h 1046677"/>
                  <a:gd name="connsiteX93" fmla="*/ 18535 w 1048599"/>
                  <a:gd name="connsiteY93" fmla="*/ 640951 h 1046677"/>
                  <a:gd name="connsiteX94" fmla="*/ 14635 w 1048599"/>
                  <a:gd name="connsiteY94" fmla="*/ 592926 h 1046677"/>
                  <a:gd name="connsiteX95" fmla="*/ 30488 w 1048599"/>
                  <a:gd name="connsiteY95" fmla="*/ 630568 h 1046677"/>
                  <a:gd name="connsiteX96" fmla="*/ 12405 w 1048599"/>
                  <a:gd name="connsiteY96" fmla="*/ 609395 h 1046677"/>
                  <a:gd name="connsiteX97" fmla="*/ 12156 w 1048599"/>
                  <a:gd name="connsiteY97" fmla="*/ 596569 h 1046677"/>
                  <a:gd name="connsiteX98" fmla="*/ 11410 w 1048599"/>
                  <a:gd name="connsiteY98" fmla="*/ 593977 h 1046677"/>
                  <a:gd name="connsiteX99" fmla="*/ 12859 w 1048599"/>
                  <a:gd name="connsiteY99" fmla="*/ 597078 h 1046677"/>
                  <a:gd name="connsiteX100" fmla="*/ 14635 w 1048599"/>
                  <a:gd name="connsiteY100" fmla="*/ 592926 h 1046677"/>
                  <a:gd name="connsiteX101" fmla="*/ 1042973 w 1048599"/>
                  <a:gd name="connsiteY101" fmla="*/ 589694 h 1046677"/>
                  <a:gd name="connsiteX102" fmla="*/ 1044045 w 1048599"/>
                  <a:gd name="connsiteY102" fmla="*/ 593405 h 1046677"/>
                  <a:gd name="connsiteX103" fmla="*/ 1038546 w 1048599"/>
                  <a:gd name="connsiteY103" fmla="*/ 595102 h 1046677"/>
                  <a:gd name="connsiteX104" fmla="*/ 1042973 w 1048599"/>
                  <a:gd name="connsiteY104" fmla="*/ 589694 h 1046677"/>
                  <a:gd name="connsiteX105" fmla="*/ 7741 w 1048599"/>
                  <a:gd name="connsiteY105" fmla="*/ 581230 h 1046677"/>
                  <a:gd name="connsiteX106" fmla="*/ 11410 w 1048599"/>
                  <a:gd name="connsiteY106" fmla="*/ 593977 h 1046677"/>
                  <a:gd name="connsiteX107" fmla="*/ 11131 w 1048599"/>
                  <a:gd name="connsiteY107" fmla="*/ 593382 h 1046677"/>
                  <a:gd name="connsiteX108" fmla="*/ 7741 w 1048599"/>
                  <a:gd name="connsiteY108" fmla="*/ 581230 h 1046677"/>
                  <a:gd name="connsiteX109" fmla="*/ 18671 w 1048599"/>
                  <a:gd name="connsiteY109" fmla="*/ 575514 h 1046677"/>
                  <a:gd name="connsiteX110" fmla="*/ 19286 w 1048599"/>
                  <a:gd name="connsiteY110" fmla="*/ 589492 h 1046677"/>
                  <a:gd name="connsiteX111" fmla="*/ 18671 w 1048599"/>
                  <a:gd name="connsiteY111" fmla="*/ 575514 h 1046677"/>
                  <a:gd name="connsiteX112" fmla="*/ 7261 w 1048599"/>
                  <a:gd name="connsiteY112" fmla="*/ 534079 h 1046677"/>
                  <a:gd name="connsiteX113" fmla="*/ 9178 w 1048599"/>
                  <a:gd name="connsiteY113" fmla="*/ 536692 h 1046677"/>
                  <a:gd name="connsiteX114" fmla="*/ 3803 w 1048599"/>
                  <a:gd name="connsiteY114" fmla="*/ 546815 h 1046677"/>
                  <a:gd name="connsiteX115" fmla="*/ 0 w 1048599"/>
                  <a:gd name="connsiteY115" fmla="*/ 538553 h 1046677"/>
                  <a:gd name="connsiteX116" fmla="*/ 7261 w 1048599"/>
                  <a:gd name="connsiteY116" fmla="*/ 534079 h 1046677"/>
                  <a:gd name="connsiteX117" fmla="*/ 561 w 1048599"/>
                  <a:gd name="connsiteY117" fmla="*/ 522509 h 1046677"/>
                  <a:gd name="connsiteX118" fmla="*/ 2640 w 1048599"/>
                  <a:gd name="connsiteY118" fmla="*/ 523096 h 1046677"/>
                  <a:gd name="connsiteX119" fmla="*/ 1573 w 1048599"/>
                  <a:gd name="connsiteY119" fmla="*/ 526530 h 1046677"/>
                  <a:gd name="connsiteX120" fmla="*/ 561 w 1048599"/>
                  <a:gd name="connsiteY120" fmla="*/ 522509 h 1046677"/>
                  <a:gd name="connsiteX121" fmla="*/ 1036521 w 1048599"/>
                  <a:gd name="connsiteY121" fmla="*/ 514191 h 1046677"/>
                  <a:gd name="connsiteX122" fmla="*/ 1035879 w 1048599"/>
                  <a:gd name="connsiteY122" fmla="*/ 521468 h 1046677"/>
                  <a:gd name="connsiteX123" fmla="*/ 10984 w 1048599"/>
                  <a:gd name="connsiteY123" fmla="*/ 479503 h 1046677"/>
                  <a:gd name="connsiteX124" fmla="*/ 5827 w 1048599"/>
                  <a:gd name="connsiteY124" fmla="*/ 485097 h 1046677"/>
                  <a:gd name="connsiteX125" fmla="*/ 9013 w 1048599"/>
                  <a:gd name="connsiteY125" fmla="*/ 480365 h 1046677"/>
                  <a:gd name="connsiteX126" fmla="*/ 1032295 w 1048599"/>
                  <a:gd name="connsiteY126" fmla="*/ 474674 h 1046677"/>
                  <a:gd name="connsiteX127" fmla="*/ 1037766 w 1048599"/>
                  <a:gd name="connsiteY127" fmla="*/ 483948 h 1046677"/>
                  <a:gd name="connsiteX128" fmla="*/ 1034496 w 1048599"/>
                  <a:gd name="connsiteY128" fmla="*/ 482799 h 1046677"/>
                  <a:gd name="connsiteX129" fmla="*/ 1029012 w 1048599"/>
                  <a:gd name="connsiteY129" fmla="*/ 473688 h 1046677"/>
                  <a:gd name="connsiteX130" fmla="*/ 1033020 w 1048599"/>
                  <a:gd name="connsiteY130" fmla="*/ 488434 h 1046677"/>
                  <a:gd name="connsiteX131" fmla="*/ 1031911 w 1048599"/>
                  <a:gd name="connsiteY131" fmla="*/ 489897 h 1046677"/>
                  <a:gd name="connsiteX132" fmla="*/ 1037000 w 1048599"/>
                  <a:gd name="connsiteY132" fmla="*/ 465865 h 1046677"/>
                  <a:gd name="connsiteX133" fmla="*/ 1043443 w 1048599"/>
                  <a:gd name="connsiteY133" fmla="*/ 496916 h 1046677"/>
                  <a:gd name="connsiteX134" fmla="*/ 1037000 w 1048599"/>
                  <a:gd name="connsiteY134" fmla="*/ 465865 h 1046677"/>
                  <a:gd name="connsiteX135" fmla="*/ 8399 w 1048599"/>
                  <a:gd name="connsiteY135" fmla="*/ 459614 h 1046677"/>
                  <a:gd name="connsiteX136" fmla="*/ 10684 w 1048599"/>
                  <a:gd name="connsiteY136" fmla="*/ 469817 h 1046677"/>
                  <a:gd name="connsiteX137" fmla="*/ 8399 w 1048599"/>
                  <a:gd name="connsiteY137" fmla="*/ 459614 h 1046677"/>
                  <a:gd name="connsiteX138" fmla="*/ 1033594 w 1048599"/>
                  <a:gd name="connsiteY138" fmla="*/ 428221 h 1046677"/>
                  <a:gd name="connsiteX139" fmla="*/ 1040954 w 1048599"/>
                  <a:gd name="connsiteY139" fmla="*/ 435498 h 1046677"/>
                  <a:gd name="connsiteX140" fmla="*/ 1038409 w 1048599"/>
                  <a:gd name="connsiteY140" fmla="*/ 461461 h 1046677"/>
                  <a:gd name="connsiteX141" fmla="*/ 1027480 w 1048599"/>
                  <a:gd name="connsiteY141" fmla="*/ 440655 h 1046677"/>
                  <a:gd name="connsiteX142" fmla="*/ 1036166 w 1048599"/>
                  <a:gd name="connsiteY142" fmla="*/ 439150 h 1046677"/>
                  <a:gd name="connsiteX143" fmla="*/ 1008863 w 1048599"/>
                  <a:gd name="connsiteY143" fmla="*/ 395885 h 1046677"/>
                  <a:gd name="connsiteX144" fmla="*/ 1020133 w 1048599"/>
                  <a:gd name="connsiteY144" fmla="*/ 429425 h 1046677"/>
                  <a:gd name="connsiteX145" fmla="*/ 1005525 w 1048599"/>
                  <a:gd name="connsiteY145" fmla="*/ 414666 h 1046677"/>
                  <a:gd name="connsiteX146" fmla="*/ 1006100 w 1048599"/>
                  <a:gd name="connsiteY146" fmla="*/ 406308 h 1046677"/>
                  <a:gd name="connsiteX147" fmla="*/ 1007959 w 1048599"/>
                  <a:gd name="connsiteY147" fmla="*/ 409988 h 1046677"/>
                  <a:gd name="connsiteX148" fmla="*/ 39497 w 1048599"/>
                  <a:gd name="connsiteY148" fmla="*/ 394598 h 1046677"/>
                  <a:gd name="connsiteX149" fmla="*/ 35852 w 1048599"/>
                  <a:gd name="connsiteY149" fmla="*/ 395680 h 1046677"/>
                  <a:gd name="connsiteX150" fmla="*/ 34250 w 1048599"/>
                  <a:gd name="connsiteY150" fmla="*/ 409482 h 1046677"/>
                  <a:gd name="connsiteX151" fmla="*/ 33759 w 1048599"/>
                  <a:gd name="connsiteY151" fmla="*/ 410152 h 1046677"/>
                  <a:gd name="connsiteX152" fmla="*/ 40229 w 1048599"/>
                  <a:gd name="connsiteY152" fmla="*/ 402042 h 1046677"/>
                  <a:gd name="connsiteX153" fmla="*/ 39497 w 1048599"/>
                  <a:gd name="connsiteY153" fmla="*/ 394598 h 1046677"/>
                  <a:gd name="connsiteX154" fmla="*/ 1034114 w 1048599"/>
                  <a:gd name="connsiteY154" fmla="*/ 386831 h 1046677"/>
                  <a:gd name="connsiteX155" fmla="*/ 1037219 w 1048599"/>
                  <a:gd name="connsiteY155" fmla="*/ 388198 h 1046677"/>
                  <a:gd name="connsiteX156" fmla="*/ 1034728 w 1048599"/>
                  <a:gd name="connsiteY156" fmla="*/ 396242 h 1046677"/>
                  <a:gd name="connsiteX157" fmla="*/ 965079 w 1048599"/>
                  <a:gd name="connsiteY157" fmla="*/ 300874 h 1046677"/>
                  <a:gd name="connsiteX158" fmla="*/ 972779 w 1048599"/>
                  <a:gd name="connsiteY158" fmla="*/ 314169 h 1046677"/>
                  <a:gd name="connsiteX159" fmla="*/ 967240 w 1048599"/>
                  <a:gd name="connsiteY159" fmla="*/ 309463 h 1046677"/>
                  <a:gd name="connsiteX160" fmla="*/ 965079 w 1048599"/>
                  <a:gd name="connsiteY160" fmla="*/ 300874 h 1046677"/>
                  <a:gd name="connsiteX161" fmla="*/ 922729 w 1048599"/>
                  <a:gd name="connsiteY161" fmla="*/ 242179 h 1046677"/>
                  <a:gd name="connsiteX162" fmla="*/ 932207 w 1048599"/>
                  <a:gd name="connsiteY162" fmla="*/ 258073 h 1046677"/>
                  <a:gd name="connsiteX163" fmla="*/ 922729 w 1048599"/>
                  <a:gd name="connsiteY163" fmla="*/ 242179 h 1046677"/>
                  <a:gd name="connsiteX164" fmla="*/ 978647 w 1048599"/>
                  <a:gd name="connsiteY164" fmla="*/ 235434 h 1046677"/>
                  <a:gd name="connsiteX165" fmla="*/ 983844 w 1048599"/>
                  <a:gd name="connsiteY165" fmla="*/ 248483 h 1046677"/>
                  <a:gd name="connsiteX166" fmla="*/ 910815 w 1048599"/>
                  <a:gd name="connsiteY166" fmla="*/ 227270 h 1046677"/>
                  <a:gd name="connsiteX167" fmla="*/ 920349 w 1048599"/>
                  <a:gd name="connsiteY167" fmla="*/ 230717 h 1046677"/>
                  <a:gd name="connsiteX168" fmla="*/ 914863 w 1048599"/>
                  <a:gd name="connsiteY168" fmla="*/ 230744 h 1046677"/>
                  <a:gd name="connsiteX169" fmla="*/ 918092 w 1048599"/>
                  <a:gd name="connsiteY169" fmla="*/ 244819 h 1046677"/>
                  <a:gd name="connsiteX170" fmla="*/ 910815 w 1048599"/>
                  <a:gd name="connsiteY170" fmla="*/ 227270 h 1046677"/>
                  <a:gd name="connsiteX171" fmla="*/ 895865 w 1048599"/>
                  <a:gd name="connsiteY171" fmla="*/ 197204 h 1046677"/>
                  <a:gd name="connsiteX172" fmla="*/ 900460 w 1048599"/>
                  <a:gd name="connsiteY172" fmla="*/ 206560 h 1046677"/>
                  <a:gd name="connsiteX173" fmla="*/ 894867 w 1048599"/>
                  <a:gd name="connsiteY173" fmla="*/ 199994 h 1046677"/>
                  <a:gd name="connsiteX174" fmla="*/ 890462 w 1048599"/>
                  <a:gd name="connsiteY174" fmla="*/ 200405 h 1046677"/>
                  <a:gd name="connsiteX175" fmla="*/ 945476 w 1048599"/>
                  <a:gd name="connsiteY175" fmla="*/ 193100 h 1046677"/>
                  <a:gd name="connsiteX176" fmla="*/ 957568 w 1048599"/>
                  <a:gd name="connsiteY176" fmla="*/ 204809 h 1046677"/>
                  <a:gd name="connsiteX177" fmla="*/ 945476 w 1048599"/>
                  <a:gd name="connsiteY177" fmla="*/ 193100 h 1046677"/>
                  <a:gd name="connsiteX178" fmla="*/ 929554 w 1048599"/>
                  <a:gd name="connsiteY178" fmla="*/ 192335 h 1046677"/>
                  <a:gd name="connsiteX179" fmla="*/ 929609 w 1048599"/>
                  <a:gd name="connsiteY179" fmla="*/ 192389 h 1046677"/>
                  <a:gd name="connsiteX180" fmla="*/ 931893 w 1048599"/>
                  <a:gd name="connsiteY180" fmla="*/ 192731 h 1046677"/>
                  <a:gd name="connsiteX181" fmla="*/ 859384 w 1048599"/>
                  <a:gd name="connsiteY181" fmla="*/ 173745 h 1046677"/>
                  <a:gd name="connsiteX182" fmla="*/ 869943 w 1048599"/>
                  <a:gd name="connsiteY182" fmla="*/ 179764 h 1046677"/>
                  <a:gd name="connsiteX183" fmla="*/ 861531 w 1048599"/>
                  <a:gd name="connsiteY183" fmla="*/ 184797 h 1046677"/>
                  <a:gd name="connsiteX184" fmla="*/ 842573 w 1048599"/>
                  <a:gd name="connsiteY184" fmla="*/ 160026 h 1046677"/>
                  <a:gd name="connsiteX185" fmla="*/ 861750 w 1048599"/>
                  <a:gd name="connsiteY185" fmla="*/ 165156 h 1046677"/>
                  <a:gd name="connsiteX186" fmla="*/ 861941 w 1048599"/>
                  <a:gd name="connsiteY186" fmla="*/ 166934 h 1046677"/>
                  <a:gd name="connsiteX187" fmla="*/ 842573 w 1048599"/>
                  <a:gd name="connsiteY187" fmla="*/ 160026 h 1046677"/>
                  <a:gd name="connsiteX188" fmla="*/ 901308 w 1048599"/>
                  <a:gd name="connsiteY188" fmla="*/ 153371 h 1046677"/>
                  <a:gd name="connsiteX189" fmla="*/ 911678 w 1048599"/>
                  <a:gd name="connsiteY189" fmla="*/ 155182 h 1046677"/>
                  <a:gd name="connsiteX190" fmla="*/ 918681 w 1048599"/>
                  <a:gd name="connsiteY190" fmla="*/ 176357 h 1046677"/>
                  <a:gd name="connsiteX191" fmla="*/ 902294 w 1048599"/>
                  <a:gd name="connsiteY191" fmla="*/ 164456 h 1046677"/>
                  <a:gd name="connsiteX192" fmla="*/ 909133 w 1048599"/>
                  <a:gd name="connsiteY192" fmla="*/ 166727 h 1046677"/>
                  <a:gd name="connsiteX193" fmla="*/ 898559 w 1048599"/>
                  <a:gd name="connsiteY193" fmla="*/ 159203 h 1046677"/>
                  <a:gd name="connsiteX194" fmla="*/ 901308 w 1048599"/>
                  <a:gd name="connsiteY194" fmla="*/ 153371 h 1046677"/>
                  <a:gd name="connsiteX195" fmla="*/ 876331 w 1048599"/>
                  <a:gd name="connsiteY195" fmla="*/ 125172 h 1046677"/>
                  <a:gd name="connsiteX196" fmla="*/ 904605 w 1048599"/>
                  <a:gd name="connsiteY196" fmla="*/ 143693 h 1046677"/>
                  <a:gd name="connsiteX197" fmla="*/ 878233 w 1048599"/>
                  <a:gd name="connsiteY197" fmla="*/ 129644 h 1046677"/>
                  <a:gd name="connsiteX198" fmla="*/ 797858 w 1048599"/>
                  <a:gd name="connsiteY198" fmla="*/ 118552 h 1046677"/>
                  <a:gd name="connsiteX199" fmla="*/ 798965 w 1048599"/>
                  <a:gd name="connsiteY199" fmla="*/ 120372 h 1046677"/>
                  <a:gd name="connsiteX200" fmla="*/ 797858 w 1048599"/>
                  <a:gd name="connsiteY200" fmla="*/ 118552 h 1046677"/>
                  <a:gd name="connsiteX201" fmla="*/ 339447 w 1048599"/>
                  <a:gd name="connsiteY201" fmla="*/ 107280 h 1046677"/>
                  <a:gd name="connsiteX202" fmla="*/ 334537 w 1048599"/>
                  <a:gd name="connsiteY202" fmla="*/ 113395 h 1046677"/>
                  <a:gd name="connsiteX203" fmla="*/ 339447 w 1048599"/>
                  <a:gd name="connsiteY203" fmla="*/ 107280 h 1046677"/>
                  <a:gd name="connsiteX204" fmla="*/ 396642 w 1048599"/>
                  <a:gd name="connsiteY204" fmla="*/ 89480 h 1046677"/>
                  <a:gd name="connsiteX205" fmla="*/ 395482 w 1048599"/>
                  <a:gd name="connsiteY205" fmla="*/ 91519 h 1046677"/>
                  <a:gd name="connsiteX206" fmla="*/ 390893 w 1048599"/>
                  <a:gd name="connsiteY206" fmla="*/ 92863 h 1046677"/>
                  <a:gd name="connsiteX207" fmla="*/ 398425 w 1048599"/>
                  <a:gd name="connsiteY207" fmla="*/ 88430 h 1046677"/>
                  <a:gd name="connsiteX208" fmla="*/ 396642 w 1048599"/>
                  <a:gd name="connsiteY208" fmla="*/ 89480 h 1046677"/>
                  <a:gd name="connsiteX209" fmla="*/ 396912 w 1048599"/>
                  <a:gd name="connsiteY209" fmla="*/ 89006 h 1046677"/>
                  <a:gd name="connsiteX210" fmla="*/ 410905 w 1048599"/>
                  <a:gd name="connsiteY210" fmla="*/ 81086 h 1046677"/>
                  <a:gd name="connsiteX211" fmla="*/ 405319 w 1048599"/>
                  <a:gd name="connsiteY211" fmla="*/ 85810 h 1046677"/>
                  <a:gd name="connsiteX212" fmla="*/ 398425 w 1048599"/>
                  <a:gd name="connsiteY212" fmla="*/ 88430 h 1046677"/>
                  <a:gd name="connsiteX213" fmla="*/ 392178 w 1048599"/>
                  <a:gd name="connsiteY213" fmla="*/ 80197 h 1046677"/>
                  <a:gd name="connsiteX214" fmla="*/ 388375 w 1048599"/>
                  <a:gd name="connsiteY214" fmla="*/ 82057 h 1046677"/>
                  <a:gd name="connsiteX215" fmla="*/ 385216 w 1048599"/>
                  <a:gd name="connsiteY215" fmla="*/ 81346 h 1046677"/>
                  <a:gd name="connsiteX216" fmla="*/ 392178 w 1048599"/>
                  <a:gd name="connsiteY216" fmla="*/ 80197 h 1046677"/>
                  <a:gd name="connsiteX217" fmla="*/ 683627 w 1048599"/>
                  <a:gd name="connsiteY217" fmla="*/ 77009 h 1046677"/>
                  <a:gd name="connsiteX218" fmla="*/ 711572 w 1048599"/>
                  <a:gd name="connsiteY218" fmla="*/ 83437 h 1046677"/>
                  <a:gd name="connsiteX219" fmla="*/ 683627 w 1048599"/>
                  <a:gd name="connsiteY219" fmla="*/ 77009 h 1046677"/>
                  <a:gd name="connsiteX220" fmla="*/ 676580 w 1048599"/>
                  <a:gd name="connsiteY220" fmla="*/ 58601 h 1046677"/>
                  <a:gd name="connsiteX221" fmla="*/ 668007 w 1048599"/>
                  <a:gd name="connsiteY221" fmla="*/ 58695 h 1046677"/>
                  <a:gd name="connsiteX222" fmla="*/ 677390 w 1048599"/>
                  <a:gd name="connsiteY222" fmla="*/ 66355 h 1046677"/>
                  <a:gd name="connsiteX223" fmla="*/ 675776 w 1048599"/>
                  <a:gd name="connsiteY223" fmla="*/ 61649 h 1046677"/>
                  <a:gd name="connsiteX224" fmla="*/ 706389 w 1048599"/>
                  <a:gd name="connsiteY224" fmla="*/ 74274 h 1046677"/>
                  <a:gd name="connsiteX225" fmla="*/ 697387 w 1048599"/>
                  <a:gd name="connsiteY225" fmla="*/ 68475 h 1046677"/>
                  <a:gd name="connsiteX226" fmla="*/ 687430 w 1048599"/>
                  <a:gd name="connsiteY226" fmla="*/ 63482 h 1046677"/>
                  <a:gd name="connsiteX227" fmla="*/ 676580 w 1048599"/>
                  <a:gd name="connsiteY227" fmla="*/ 58601 h 1046677"/>
                  <a:gd name="connsiteX228" fmla="*/ 747588 w 1048599"/>
                  <a:gd name="connsiteY228" fmla="*/ 49448 h 1046677"/>
                  <a:gd name="connsiteX229" fmla="*/ 762074 w 1048599"/>
                  <a:gd name="connsiteY229" fmla="*/ 57832 h 1046677"/>
                  <a:gd name="connsiteX230" fmla="*/ 747588 w 1048599"/>
                  <a:gd name="connsiteY230" fmla="*/ 49448 h 1046677"/>
                  <a:gd name="connsiteX231" fmla="*/ 683616 w 1048599"/>
                  <a:gd name="connsiteY231" fmla="*/ 20674 h 1046677"/>
                  <a:gd name="connsiteX232" fmla="*/ 689264 w 1048599"/>
                  <a:gd name="connsiteY232" fmla="*/ 26194 h 1046677"/>
                  <a:gd name="connsiteX233" fmla="*/ 685939 w 1048599"/>
                  <a:gd name="connsiteY233" fmla="*/ 22255 h 1046677"/>
                  <a:gd name="connsiteX234" fmla="*/ 683616 w 1048599"/>
                  <a:gd name="connsiteY234" fmla="*/ 20674 h 1046677"/>
                  <a:gd name="connsiteX235" fmla="*/ 481800 w 1048599"/>
                  <a:gd name="connsiteY235" fmla="*/ 0 h 1046677"/>
                  <a:gd name="connsiteX236" fmla="*/ 542300 w 1048599"/>
                  <a:gd name="connsiteY236" fmla="*/ 3748 h 1046677"/>
                  <a:gd name="connsiteX237" fmla="*/ 572242 w 1048599"/>
                  <a:gd name="connsiteY237" fmla="*/ 6908 h 1046677"/>
                  <a:gd name="connsiteX238" fmla="*/ 601278 w 1048599"/>
                  <a:gd name="connsiteY238" fmla="*/ 11238 h 1046677"/>
                  <a:gd name="connsiteX239" fmla="*/ 591667 w 1048599"/>
                  <a:gd name="connsiteY239" fmla="*/ 12201 h 1046677"/>
                  <a:gd name="connsiteX240" fmla="*/ 603608 w 1048599"/>
                  <a:gd name="connsiteY240" fmla="*/ 11585 h 1046677"/>
                  <a:gd name="connsiteX241" fmla="*/ 601278 w 1048599"/>
                  <a:gd name="connsiteY241" fmla="*/ 11238 h 1046677"/>
                  <a:gd name="connsiteX242" fmla="*/ 613494 w 1048599"/>
                  <a:gd name="connsiteY242" fmla="*/ 10013 h 1046677"/>
                  <a:gd name="connsiteX243" fmla="*/ 634029 w 1048599"/>
                  <a:gd name="connsiteY243" fmla="*/ 9834 h 1046677"/>
                  <a:gd name="connsiteX244" fmla="*/ 631977 w 1048599"/>
                  <a:gd name="connsiteY244" fmla="*/ 16674 h 1046677"/>
                  <a:gd name="connsiteX245" fmla="*/ 654096 w 1048599"/>
                  <a:gd name="connsiteY245" fmla="*/ 15033 h 1046677"/>
                  <a:gd name="connsiteX246" fmla="*/ 677801 w 1048599"/>
                  <a:gd name="connsiteY246" fmla="*/ 14800 h 1046677"/>
                  <a:gd name="connsiteX247" fmla="*/ 674491 w 1048599"/>
                  <a:gd name="connsiteY247" fmla="*/ 20354 h 1046677"/>
                  <a:gd name="connsiteX248" fmla="*/ 685419 w 1048599"/>
                  <a:gd name="connsiteY248" fmla="*/ 22186 h 1046677"/>
                  <a:gd name="connsiteX249" fmla="*/ 686760 w 1048599"/>
                  <a:gd name="connsiteY249" fmla="*/ 28479 h 1046677"/>
                  <a:gd name="connsiteX250" fmla="*/ 680235 w 1048599"/>
                  <a:gd name="connsiteY250" fmla="*/ 26030 h 1046677"/>
                  <a:gd name="connsiteX251" fmla="*/ 694010 w 1048599"/>
                  <a:gd name="connsiteY251" fmla="*/ 36221 h 1046677"/>
                  <a:gd name="connsiteX252" fmla="*/ 699330 w 1048599"/>
                  <a:gd name="connsiteY252" fmla="*/ 33458 h 1046677"/>
                  <a:gd name="connsiteX253" fmla="*/ 698783 w 1048599"/>
                  <a:gd name="connsiteY253" fmla="*/ 39545 h 1046677"/>
                  <a:gd name="connsiteX254" fmla="*/ 712776 w 1048599"/>
                  <a:gd name="connsiteY254" fmla="*/ 39367 h 1046677"/>
                  <a:gd name="connsiteX255" fmla="*/ 707441 w 1048599"/>
                  <a:gd name="connsiteY255" fmla="*/ 30571 h 1046677"/>
                  <a:gd name="connsiteX256" fmla="*/ 734607 w 1048599"/>
                  <a:gd name="connsiteY256" fmla="*/ 49872 h 1046677"/>
                  <a:gd name="connsiteX257" fmla="*/ 741789 w 1048599"/>
                  <a:gd name="connsiteY257" fmla="*/ 49120 h 1046677"/>
                  <a:gd name="connsiteX258" fmla="*/ 742624 w 1048599"/>
                  <a:gd name="connsiteY258" fmla="*/ 50830 h 1046677"/>
                  <a:gd name="connsiteX259" fmla="*/ 745030 w 1048599"/>
                  <a:gd name="connsiteY259" fmla="*/ 48518 h 1046677"/>
                  <a:gd name="connsiteX260" fmla="*/ 743745 w 1048599"/>
                  <a:gd name="connsiteY260" fmla="*/ 48040 h 1046677"/>
                  <a:gd name="connsiteX261" fmla="*/ 850560 w 1048599"/>
                  <a:gd name="connsiteY261" fmla="*/ 99320 h 1046677"/>
                  <a:gd name="connsiteX262" fmla="*/ 862010 w 1048599"/>
                  <a:gd name="connsiteY262" fmla="*/ 109524 h 1046677"/>
                  <a:gd name="connsiteX263" fmla="*/ 869834 w 1048599"/>
                  <a:gd name="connsiteY263" fmla="*/ 116527 h 1046677"/>
                  <a:gd name="connsiteX264" fmla="*/ 873198 w 1048599"/>
                  <a:gd name="connsiteY264" fmla="*/ 119919 h 1046677"/>
                  <a:gd name="connsiteX265" fmla="*/ 832532 w 1048599"/>
                  <a:gd name="connsiteY265" fmla="*/ 97227 h 1046677"/>
                  <a:gd name="connsiteX266" fmla="*/ 838059 w 1048599"/>
                  <a:gd name="connsiteY266" fmla="*/ 100606 h 1046677"/>
                  <a:gd name="connsiteX267" fmla="*/ 825406 w 1048599"/>
                  <a:gd name="connsiteY267" fmla="*/ 96310 h 1046677"/>
                  <a:gd name="connsiteX268" fmla="*/ 830959 w 1048599"/>
                  <a:gd name="connsiteY268" fmla="*/ 104477 h 1046677"/>
                  <a:gd name="connsiteX269" fmla="*/ 849753 w 1048599"/>
                  <a:gd name="connsiteY269" fmla="*/ 114818 h 1046677"/>
                  <a:gd name="connsiteX270" fmla="*/ 840151 w 1048599"/>
                  <a:gd name="connsiteY270" fmla="*/ 118265 h 1046677"/>
                  <a:gd name="connsiteX271" fmla="*/ 858193 w 1048599"/>
                  <a:gd name="connsiteY271" fmla="*/ 124556 h 1046677"/>
                  <a:gd name="connsiteX272" fmla="*/ 847784 w 1048599"/>
                  <a:gd name="connsiteY272" fmla="*/ 116267 h 1046677"/>
                  <a:gd name="connsiteX273" fmla="*/ 869643 w 1048599"/>
                  <a:gd name="connsiteY273" fmla="*/ 125391 h 1046677"/>
                  <a:gd name="connsiteX274" fmla="*/ 872597 w 1048599"/>
                  <a:gd name="connsiteY274" fmla="*/ 130288 h 1046677"/>
                  <a:gd name="connsiteX275" fmla="*/ 875305 w 1048599"/>
                  <a:gd name="connsiteY275" fmla="*/ 138878 h 1046677"/>
                  <a:gd name="connsiteX276" fmla="*/ 878999 w 1048599"/>
                  <a:gd name="connsiteY276" fmla="*/ 141778 h 1046677"/>
                  <a:gd name="connsiteX277" fmla="*/ 896015 w 1048599"/>
                  <a:gd name="connsiteY277" fmla="*/ 148509 h 1046677"/>
                  <a:gd name="connsiteX278" fmla="*/ 887998 w 1048599"/>
                  <a:gd name="connsiteY278" fmla="*/ 148754 h 1046677"/>
                  <a:gd name="connsiteX279" fmla="*/ 918188 w 1048599"/>
                  <a:gd name="connsiteY279" fmla="*/ 191842 h 1046677"/>
                  <a:gd name="connsiteX280" fmla="*/ 915930 w 1048599"/>
                  <a:gd name="connsiteY280" fmla="*/ 177042 h 1046677"/>
                  <a:gd name="connsiteX281" fmla="*/ 920745 w 1048599"/>
                  <a:gd name="connsiteY281" fmla="*/ 181268 h 1046677"/>
                  <a:gd name="connsiteX282" fmla="*/ 928187 w 1048599"/>
                  <a:gd name="connsiteY282" fmla="*/ 184962 h 1046677"/>
                  <a:gd name="connsiteX283" fmla="*/ 922647 w 1048599"/>
                  <a:gd name="connsiteY283" fmla="*/ 183361 h 1046677"/>
                  <a:gd name="connsiteX284" fmla="*/ 933466 w 1048599"/>
                  <a:gd name="connsiteY284" fmla="*/ 192758 h 1046677"/>
                  <a:gd name="connsiteX285" fmla="*/ 939663 w 1048599"/>
                  <a:gd name="connsiteY285" fmla="*/ 201404 h 1046677"/>
                  <a:gd name="connsiteX286" fmla="*/ 933931 w 1048599"/>
                  <a:gd name="connsiteY286" fmla="*/ 198299 h 1046677"/>
                  <a:gd name="connsiteX287" fmla="*/ 942413 w 1048599"/>
                  <a:gd name="connsiteY287" fmla="*/ 209678 h 1046677"/>
                  <a:gd name="connsiteX288" fmla="*/ 943151 w 1048599"/>
                  <a:gd name="connsiteY288" fmla="*/ 223686 h 1046677"/>
                  <a:gd name="connsiteX289" fmla="*/ 948020 w 1048599"/>
                  <a:gd name="connsiteY289" fmla="*/ 216587 h 1046677"/>
                  <a:gd name="connsiteX290" fmla="*/ 958800 w 1048599"/>
                  <a:gd name="connsiteY290" fmla="*/ 237132 h 1046677"/>
                  <a:gd name="connsiteX291" fmla="*/ 958800 w 1048599"/>
                  <a:gd name="connsiteY291" fmla="*/ 237135 h 1046677"/>
                  <a:gd name="connsiteX292" fmla="*/ 959524 w 1048599"/>
                  <a:gd name="connsiteY292" fmla="*/ 234519 h 1046677"/>
                  <a:gd name="connsiteX293" fmla="*/ 969291 w 1048599"/>
                  <a:gd name="connsiteY293" fmla="*/ 246762 h 1046677"/>
                  <a:gd name="connsiteX294" fmla="*/ 969564 w 1048599"/>
                  <a:gd name="connsiteY294" fmla="*/ 244888 h 1046677"/>
                  <a:gd name="connsiteX295" fmla="*/ 975542 w 1048599"/>
                  <a:gd name="connsiteY295" fmla="*/ 258101 h 1046677"/>
                  <a:gd name="connsiteX296" fmla="*/ 963669 w 1048599"/>
                  <a:gd name="connsiteY296" fmla="*/ 246926 h 1046677"/>
                  <a:gd name="connsiteX297" fmla="*/ 958837 w 1048599"/>
                  <a:gd name="connsiteY297" fmla="*/ 237287 h 1046677"/>
                  <a:gd name="connsiteX298" fmla="*/ 961528 w 1048599"/>
                  <a:gd name="connsiteY298" fmla="*/ 248598 h 1046677"/>
                  <a:gd name="connsiteX299" fmla="*/ 978359 w 1048599"/>
                  <a:gd name="connsiteY299" fmla="*/ 277360 h 1046677"/>
                  <a:gd name="connsiteX300" fmla="*/ 970248 w 1048599"/>
                  <a:gd name="connsiteY300" fmla="*/ 263476 h 1046677"/>
                  <a:gd name="connsiteX301" fmla="*/ 951960 w 1048599"/>
                  <a:gd name="connsiteY301" fmla="*/ 265050 h 1046677"/>
                  <a:gd name="connsiteX302" fmla="*/ 966460 w 1048599"/>
                  <a:gd name="connsiteY302" fmla="*/ 279276 h 1046677"/>
                  <a:gd name="connsiteX303" fmla="*/ 988249 w 1048599"/>
                  <a:gd name="connsiteY303" fmla="*/ 284666 h 1046677"/>
                  <a:gd name="connsiteX304" fmla="*/ 997892 w 1048599"/>
                  <a:gd name="connsiteY304" fmla="*/ 306673 h 1046677"/>
                  <a:gd name="connsiteX305" fmla="*/ 993010 w 1048599"/>
                  <a:gd name="connsiteY305" fmla="*/ 312036 h 1046677"/>
                  <a:gd name="connsiteX306" fmla="*/ 1002215 w 1048599"/>
                  <a:gd name="connsiteY306" fmla="*/ 321679 h 1046677"/>
                  <a:gd name="connsiteX307" fmla="*/ 997538 w 1048599"/>
                  <a:gd name="connsiteY307" fmla="*/ 321446 h 1046677"/>
                  <a:gd name="connsiteX308" fmla="*/ 1008412 w 1048599"/>
                  <a:gd name="connsiteY308" fmla="*/ 335057 h 1046677"/>
                  <a:gd name="connsiteX309" fmla="*/ 1007974 w 1048599"/>
                  <a:gd name="connsiteY309" fmla="*/ 332991 h 1046677"/>
                  <a:gd name="connsiteX310" fmla="*/ 1009766 w 1048599"/>
                  <a:gd name="connsiteY310" fmla="*/ 348051 h 1046677"/>
                  <a:gd name="connsiteX311" fmla="*/ 1016960 w 1048599"/>
                  <a:gd name="connsiteY311" fmla="*/ 359568 h 1046677"/>
                  <a:gd name="connsiteX312" fmla="*/ 1021926 w 1048599"/>
                  <a:gd name="connsiteY312" fmla="*/ 367572 h 1046677"/>
                  <a:gd name="connsiteX313" fmla="*/ 1024088 w 1048599"/>
                  <a:gd name="connsiteY313" fmla="*/ 371264 h 1046677"/>
                  <a:gd name="connsiteX314" fmla="*/ 1012652 w 1048599"/>
                  <a:gd name="connsiteY314" fmla="*/ 366176 h 1046677"/>
                  <a:gd name="connsiteX315" fmla="*/ 994569 w 1048599"/>
                  <a:gd name="connsiteY315" fmla="*/ 334743 h 1046677"/>
                  <a:gd name="connsiteX316" fmla="*/ 1002147 w 1048599"/>
                  <a:gd name="connsiteY316" fmla="*/ 358844 h 1046677"/>
                  <a:gd name="connsiteX317" fmla="*/ 1016960 w 1048599"/>
                  <a:gd name="connsiteY317" fmla="*/ 376448 h 1046677"/>
                  <a:gd name="connsiteX318" fmla="*/ 1015784 w 1048599"/>
                  <a:gd name="connsiteY318" fmla="*/ 378965 h 1046677"/>
                  <a:gd name="connsiteX319" fmla="*/ 1028602 w 1048599"/>
                  <a:gd name="connsiteY319" fmla="*/ 393437 h 1046677"/>
                  <a:gd name="connsiteX320" fmla="*/ 1024648 w 1048599"/>
                  <a:gd name="connsiteY320" fmla="*/ 401658 h 1046677"/>
                  <a:gd name="connsiteX321" fmla="*/ 1030681 w 1048599"/>
                  <a:gd name="connsiteY321" fmla="*/ 407389 h 1046677"/>
                  <a:gd name="connsiteX322" fmla="*/ 1030845 w 1048599"/>
                  <a:gd name="connsiteY322" fmla="*/ 404476 h 1046677"/>
                  <a:gd name="connsiteX323" fmla="*/ 1036972 w 1048599"/>
                  <a:gd name="connsiteY323" fmla="*/ 424678 h 1046677"/>
                  <a:gd name="connsiteX324" fmla="*/ 1030270 w 1048599"/>
                  <a:gd name="connsiteY324" fmla="*/ 427456 h 1046677"/>
                  <a:gd name="connsiteX325" fmla="*/ 1016577 w 1048599"/>
                  <a:gd name="connsiteY325" fmla="*/ 407909 h 1046677"/>
                  <a:gd name="connsiteX326" fmla="*/ 1027111 w 1048599"/>
                  <a:gd name="connsiteY326" fmla="*/ 414639 h 1046677"/>
                  <a:gd name="connsiteX327" fmla="*/ 1015306 w 1048599"/>
                  <a:gd name="connsiteY327" fmla="*/ 387705 h 1046677"/>
                  <a:gd name="connsiteX328" fmla="*/ 1016619 w 1048599"/>
                  <a:gd name="connsiteY328" fmla="*/ 395202 h 1046677"/>
                  <a:gd name="connsiteX329" fmla="*/ 996100 w 1048599"/>
                  <a:gd name="connsiteY329" fmla="*/ 377255 h 1046677"/>
                  <a:gd name="connsiteX330" fmla="*/ 996880 w 1048599"/>
                  <a:gd name="connsiteY330" fmla="*/ 383274 h 1046677"/>
                  <a:gd name="connsiteX331" fmla="*/ 991587 w 1048599"/>
                  <a:gd name="connsiteY331" fmla="*/ 367557 h 1046677"/>
                  <a:gd name="connsiteX332" fmla="*/ 997318 w 1048599"/>
                  <a:gd name="connsiteY332" fmla="*/ 371251 h 1046677"/>
                  <a:gd name="connsiteX333" fmla="*/ 986608 w 1048599"/>
                  <a:gd name="connsiteY333" fmla="*/ 343784 h 1046677"/>
                  <a:gd name="connsiteX334" fmla="*/ 998754 w 1048599"/>
                  <a:gd name="connsiteY334" fmla="*/ 352168 h 1046677"/>
                  <a:gd name="connsiteX335" fmla="*/ 990712 w 1048599"/>
                  <a:gd name="connsiteY335" fmla="*/ 342170 h 1046677"/>
                  <a:gd name="connsiteX336" fmla="*/ 992913 w 1048599"/>
                  <a:gd name="connsiteY336" fmla="*/ 329503 h 1046677"/>
                  <a:gd name="connsiteX337" fmla="*/ 974461 w 1048599"/>
                  <a:gd name="connsiteY337" fmla="*/ 308069 h 1046677"/>
                  <a:gd name="connsiteX338" fmla="*/ 985664 w 1048599"/>
                  <a:gd name="connsiteY338" fmla="*/ 317781 h 1046677"/>
                  <a:gd name="connsiteX339" fmla="*/ 975528 w 1048599"/>
                  <a:gd name="connsiteY339" fmla="*/ 290724 h 1046677"/>
                  <a:gd name="connsiteX340" fmla="*/ 976964 w 1048599"/>
                  <a:gd name="connsiteY340" fmla="*/ 298453 h 1046677"/>
                  <a:gd name="connsiteX341" fmla="*/ 965994 w 1048599"/>
                  <a:gd name="connsiteY341" fmla="*/ 281916 h 1046677"/>
                  <a:gd name="connsiteX342" fmla="*/ 964353 w 1048599"/>
                  <a:gd name="connsiteY342" fmla="*/ 295198 h 1046677"/>
                  <a:gd name="connsiteX343" fmla="*/ 955817 w 1048599"/>
                  <a:gd name="connsiteY343" fmla="*/ 281574 h 1046677"/>
                  <a:gd name="connsiteX344" fmla="*/ 947651 w 1048599"/>
                  <a:gd name="connsiteY344" fmla="*/ 270973 h 1046677"/>
                  <a:gd name="connsiteX345" fmla="*/ 951002 w 1048599"/>
                  <a:gd name="connsiteY345" fmla="*/ 264065 h 1046677"/>
                  <a:gd name="connsiteX346" fmla="*/ 942426 w 1048599"/>
                  <a:gd name="connsiteY346" fmla="*/ 251139 h 1046677"/>
                  <a:gd name="connsiteX347" fmla="*/ 934560 w 1048599"/>
                  <a:gd name="connsiteY347" fmla="*/ 247609 h 1046677"/>
                  <a:gd name="connsiteX348" fmla="*/ 936667 w 1048599"/>
                  <a:gd name="connsiteY348" fmla="*/ 257445 h 1046677"/>
                  <a:gd name="connsiteX349" fmla="*/ 928870 w 1048599"/>
                  <a:gd name="connsiteY349" fmla="*/ 248362 h 1046677"/>
                  <a:gd name="connsiteX350" fmla="*/ 933166 w 1048599"/>
                  <a:gd name="connsiteY350" fmla="*/ 237926 h 1046677"/>
                  <a:gd name="connsiteX351" fmla="*/ 916628 w 1048599"/>
                  <a:gd name="connsiteY351" fmla="*/ 221744 h 1046677"/>
                  <a:gd name="connsiteX352" fmla="*/ 920089 w 1048599"/>
                  <a:gd name="connsiteY352" fmla="*/ 219008 h 1046677"/>
                  <a:gd name="connsiteX353" fmla="*/ 910582 w 1048599"/>
                  <a:gd name="connsiteY353" fmla="*/ 209351 h 1046677"/>
                  <a:gd name="connsiteX354" fmla="*/ 914836 w 1048599"/>
                  <a:gd name="connsiteY354" fmla="*/ 194865 h 1046677"/>
                  <a:gd name="connsiteX355" fmla="*/ 886959 w 1048599"/>
                  <a:gd name="connsiteY355" fmla="*/ 189106 h 1046677"/>
                  <a:gd name="connsiteX356" fmla="*/ 893457 w 1048599"/>
                  <a:gd name="connsiteY356" fmla="*/ 187520 h 1046677"/>
                  <a:gd name="connsiteX357" fmla="*/ 877575 w 1048599"/>
                  <a:gd name="connsiteY357" fmla="*/ 176728 h 1046677"/>
                  <a:gd name="connsiteX358" fmla="*/ 882651 w 1048599"/>
                  <a:gd name="connsiteY358" fmla="*/ 191364 h 1046677"/>
                  <a:gd name="connsiteX359" fmla="*/ 881543 w 1048599"/>
                  <a:gd name="connsiteY359" fmla="*/ 189694 h 1046677"/>
                  <a:gd name="connsiteX360" fmla="*/ 874116 w 1048599"/>
                  <a:gd name="connsiteY360" fmla="*/ 192430 h 1046677"/>
                  <a:gd name="connsiteX361" fmla="*/ 861941 w 1048599"/>
                  <a:gd name="connsiteY361" fmla="*/ 156961 h 1046677"/>
                  <a:gd name="connsiteX362" fmla="*/ 840890 w 1048599"/>
                  <a:gd name="connsiteY362" fmla="*/ 148645 h 1046677"/>
                  <a:gd name="connsiteX363" fmla="*/ 840179 w 1048599"/>
                  <a:gd name="connsiteY363" fmla="*/ 157837 h 1046677"/>
                  <a:gd name="connsiteX364" fmla="*/ 801510 w 1048599"/>
                  <a:gd name="connsiteY364" fmla="*/ 125542 h 1046677"/>
                  <a:gd name="connsiteX365" fmla="*/ 798200 w 1048599"/>
                  <a:gd name="connsiteY365" fmla="*/ 121602 h 1046677"/>
                  <a:gd name="connsiteX366" fmla="*/ 797227 w 1048599"/>
                  <a:gd name="connsiteY366" fmla="*/ 118334 h 1046677"/>
                  <a:gd name="connsiteX367" fmla="*/ 788296 w 1048599"/>
                  <a:gd name="connsiteY367" fmla="*/ 113697 h 1046677"/>
                  <a:gd name="connsiteX368" fmla="*/ 775725 w 1048599"/>
                  <a:gd name="connsiteY368" fmla="*/ 104901 h 1046677"/>
                  <a:gd name="connsiteX369" fmla="*/ 769706 w 1048599"/>
                  <a:gd name="connsiteY369" fmla="*/ 104012 h 1046677"/>
                  <a:gd name="connsiteX370" fmla="*/ 772989 w 1048599"/>
                  <a:gd name="connsiteY370" fmla="*/ 107008 h 1046677"/>
                  <a:gd name="connsiteX371" fmla="*/ 769652 w 1048599"/>
                  <a:gd name="connsiteY371" fmla="*/ 103998 h 1046677"/>
                  <a:gd name="connsiteX372" fmla="*/ 764153 w 1048599"/>
                  <a:gd name="connsiteY372" fmla="*/ 102562 h 1046677"/>
                  <a:gd name="connsiteX373" fmla="*/ 757655 w 1048599"/>
                  <a:gd name="connsiteY373" fmla="*/ 99530 h 1046677"/>
                  <a:gd name="connsiteX374" fmla="*/ 750965 w 1048599"/>
                  <a:gd name="connsiteY374" fmla="*/ 91235 h 1046677"/>
                  <a:gd name="connsiteX375" fmla="*/ 754592 w 1048599"/>
                  <a:gd name="connsiteY375" fmla="*/ 92331 h 1046677"/>
                  <a:gd name="connsiteX376" fmla="*/ 750898 w 1048599"/>
                  <a:gd name="connsiteY376" fmla="*/ 91153 h 1046677"/>
                  <a:gd name="connsiteX377" fmla="*/ 750965 w 1048599"/>
                  <a:gd name="connsiteY377" fmla="*/ 91235 h 1046677"/>
                  <a:gd name="connsiteX378" fmla="*/ 741758 w 1048599"/>
                  <a:gd name="connsiteY378" fmla="*/ 88454 h 1046677"/>
                  <a:gd name="connsiteX379" fmla="*/ 730627 w 1048599"/>
                  <a:gd name="connsiteY379" fmla="*/ 82208 h 1046677"/>
                  <a:gd name="connsiteX380" fmla="*/ 730012 w 1048599"/>
                  <a:gd name="connsiteY380" fmla="*/ 79856 h 1046677"/>
                  <a:gd name="connsiteX381" fmla="*/ 733800 w 1048599"/>
                  <a:gd name="connsiteY381" fmla="*/ 81456 h 1046677"/>
                  <a:gd name="connsiteX382" fmla="*/ 729780 w 1048599"/>
                  <a:gd name="connsiteY382" fmla="*/ 79079 h 1046677"/>
                  <a:gd name="connsiteX383" fmla="*/ 729985 w 1048599"/>
                  <a:gd name="connsiteY383" fmla="*/ 79854 h 1046677"/>
                  <a:gd name="connsiteX384" fmla="*/ 727321 w 1048599"/>
                  <a:gd name="connsiteY384" fmla="*/ 77840 h 1046677"/>
                  <a:gd name="connsiteX385" fmla="*/ 727304 w 1048599"/>
                  <a:gd name="connsiteY385" fmla="*/ 77831 h 1046677"/>
                  <a:gd name="connsiteX386" fmla="*/ 708290 w 1048599"/>
                  <a:gd name="connsiteY386" fmla="*/ 73590 h 1046677"/>
                  <a:gd name="connsiteX387" fmla="*/ 713747 w 1048599"/>
                  <a:gd name="connsiteY387" fmla="*/ 77900 h 1046677"/>
                  <a:gd name="connsiteX388" fmla="*/ 707783 w 1048599"/>
                  <a:gd name="connsiteY388" fmla="*/ 75779 h 1046677"/>
                  <a:gd name="connsiteX389" fmla="*/ 690043 w 1048599"/>
                  <a:gd name="connsiteY389" fmla="*/ 72169 h 1046677"/>
                  <a:gd name="connsiteX390" fmla="*/ 679688 w 1048599"/>
                  <a:gd name="connsiteY390" fmla="*/ 68530 h 1046677"/>
                  <a:gd name="connsiteX391" fmla="*/ 670661 w 1048599"/>
                  <a:gd name="connsiteY391" fmla="*/ 64672 h 1046677"/>
                  <a:gd name="connsiteX392" fmla="*/ 643945 w 1048599"/>
                  <a:gd name="connsiteY392" fmla="*/ 68584 h 1046677"/>
                  <a:gd name="connsiteX393" fmla="*/ 646983 w 1048599"/>
                  <a:gd name="connsiteY393" fmla="*/ 63660 h 1046677"/>
                  <a:gd name="connsiteX394" fmla="*/ 630581 w 1048599"/>
                  <a:gd name="connsiteY394" fmla="*/ 57956 h 1046677"/>
                  <a:gd name="connsiteX395" fmla="*/ 614852 w 1048599"/>
                  <a:gd name="connsiteY395" fmla="*/ 50256 h 1046677"/>
                  <a:gd name="connsiteX396" fmla="*/ 615399 w 1048599"/>
                  <a:gd name="connsiteY396" fmla="*/ 50296 h 1046677"/>
                  <a:gd name="connsiteX397" fmla="*/ 591994 w 1048599"/>
                  <a:gd name="connsiteY397" fmla="*/ 46602 h 1046677"/>
                  <a:gd name="connsiteX398" fmla="*/ 581435 w 1048599"/>
                  <a:gd name="connsiteY398" fmla="*/ 47437 h 1046677"/>
                  <a:gd name="connsiteX399" fmla="*/ 560821 w 1048599"/>
                  <a:gd name="connsiteY399" fmla="*/ 51048 h 1046677"/>
                  <a:gd name="connsiteX400" fmla="*/ 560918 w 1048599"/>
                  <a:gd name="connsiteY400" fmla="*/ 51445 h 1046677"/>
                  <a:gd name="connsiteX401" fmla="*/ 557415 w 1048599"/>
                  <a:gd name="connsiteY401" fmla="*/ 50870 h 1046677"/>
                  <a:gd name="connsiteX402" fmla="*/ 558729 w 1048599"/>
                  <a:gd name="connsiteY402" fmla="*/ 52375 h 1046677"/>
                  <a:gd name="connsiteX403" fmla="*/ 539114 w 1048599"/>
                  <a:gd name="connsiteY403" fmla="*/ 51323 h 1046677"/>
                  <a:gd name="connsiteX404" fmla="*/ 527609 w 1048599"/>
                  <a:gd name="connsiteY404" fmla="*/ 40831 h 1046677"/>
                  <a:gd name="connsiteX405" fmla="*/ 519964 w 1048599"/>
                  <a:gd name="connsiteY405" fmla="*/ 43963 h 1046677"/>
                  <a:gd name="connsiteX406" fmla="*/ 520360 w 1048599"/>
                  <a:gd name="connsiteY406" fmla="*/ 41883 h 1046677"/>
                  <a:gd name="connsiteX407" fmla="*/ 504493 w 1048599"/>
                  <a:gd name="connsiteY407" fmla="*/ 44210 h 1046677"/>
                  <a:gd name="connsiteX408" fmla="*/ 532766 w 1048599"/>
                  <a:gd name="connsiteY408" fmla="*/ 50843 h 1046677"/>
                  <a:gd name="connsiteX409" fmla="*/ 502661 w 1048599"/>
                  <a:gd name="connsiteY409" fmla="*/ 60050 h 1046677"/>
                  <a:gd name="connsiteX410" fmla="*/ 506832 w 1048599"/>
                  <a:gd name="connsiteY410" fmla="*/ 62142 h 1046677"/>
                  <a:gd name="connsiteX411" fmla="*/ 496751 w 1048599"/>
                  <a:gd name="connsiteY411" fmla="*/ 57532 h 1046677"/>
                  <a:gd name="connsiteX412" fmla="*/ 480610 w 1048599"/>
                  <a:gd name="connsiteY412" fmla="*/ 64398 h 1046677"/>
                  <a:gd name="connsiteX413" fmla="*/ 481062 w 1048599"/>
                  <a:gd name="connsiteY413" fmla="*/ 72538 h 1046677"/>
                  <a:gd name="connsiteX414" fmla="*/ 447536 w 1048599"/>
                  <a:gd name="connsiteY414" fmla="*/ 74247 h 1046677"/>
                  <a:gd name="connsiteX415" fmla="*/ 473073 w 1048599"/>
                  <a:gd name="connsiteY415" fmla="*/ 64959 h 1046677"/>
                  <a:gd name="connsiteX416" fmla="*/ 486301 w 1048599"/>
                  <a:gd name="connsiteY416" fmla="*/ 54700 h 1046677"/>
                  <a:gd name="connsiteX417" fmla="*/ 507639 w 1048599"/>
                  <a:gd name="connsiteY417" fmla="*/ 52539 h 1046677"/>
                  <a:gd name="connsiteX418" fmla="*/ 501976 w 1048599"/>
                  <a:gd name="connsiteY418" fmla="*/ 45235 h 1046677"/>
                  <a:gd name="connsiteX419" fmla="*/ 481649 w 1048599"/>
                  <a:gd name="connsiteY419" fmla="*/ 48340 h 1046677"/>
                  <a:gd name="connsiteX420" fmla="*/ 471677 w 1048599"/>
                  <a:gd name="connsiteY420" fmla="*/ 43292 h 1046677"/>
                  <a:gd name="connsiteX421" fmla="*/ 476972 w 1048599"/>
                  <a:gd name="connsiteY421" fmla="*/ 48818 h 1046677"/>
                  <a:gd name="connsiteX422" fmla="*/ 454196 w 1048599"/>
                  <a:gd name="connsiteY422" fmla="*/ 56027 h 1046677"/>
                  <a:gd name="connsiteX423" fmla="*/ 432023 w 1048599"/>
                  <a:gd name="connsiteY423" fmla="*/ 62729 h 1046677"/>
                  <a:gd name="connsiteX424" fmla="*/ 437194 w 1048599"/>
                  <a:gd name="connsiteY424" fmla="*/ 71484 h 1046677"/>
                  <a:gd name="connsiteX425" fmla="*/ 446112 w 1048599"/>
                  <a:gd name="connsiteY425" fmla="*/ 64111 h 1046677"/>
                  <a:gd name="connsiteX426" fmla="*/ 440928 w 1048599"/>
                  <a:gd name="connsiteY426" fmla="*/ 63044 h 1046677"/>
                  <a:gd name="connsiteX427" fmla="*/ 456016 w 1048599"/>
                  <a:gd name="connsiteY427" fmla="*/ 58941 h 1046677"/>
                  <a:gd name="connsiteX428" fmla="*/ 455483 w 1048599"/>
                  <a:gd name="connsiteY428" fmla="*/ 67381 h 1046677"/>
                  <a:gd name="connsiteX429" fmla="*/ 427975 w 1048599"/>
                  <a:gd name="connsiteY429" fmla="*/ 79158 h 1046677"/>
                  <a:gd name="connsiteX430" fmla="*/ 413244 w 1048599"/>
                  <a:gd name="connsiteY430" fmla="*/ 73837 h 1046677"/>
                  <a:gd name="connsiteX431" fmla="*/ 397471 w 1048599"/>
                  <a:gd name="connsiteY431" fmla="*/ 79883 h 1046677"/>
                  <a:gd name="connsiteX432" fmla="*/ 405242 w 1048599"/>
                  <a:gd name="connsiteY432" fmla="*/ 74617 h 1046677"/>
                  <a:gd name="connsiteX433" fmla="*/ 386296 w 1048599"/>
                  <a:gd name="connsiteY433" fmla="*/ 74179 h 1046677"/>
                  <a:gd name="connsiteX434" fmla="*/ 385201 w 1048599"/>
                  <a:gd name="connsiteY434" fmla="*/ 81359 h 1046677"/>
                  <a:gd name="connsiteX435" fmla="*/ 367037 w 1048599"/>
                  <a:gd name="connsiteY435" fmla="*/ 88378 h 1046677"/>
                  <a:gd name="connsiteX436" fmla="*/ 348352 w 1048599"/>
                  <a:gd name="connsiteY436" fmla="*/ 95600 h 1046677"/>
                  <a:gd name="connsiteX437" fmla="*/ 360909 w 1048599"/>
                  <a:gd name="connsiteY437" fmla="*/ 83384 h 1046677"/>
                  <a:gd name="connsiteX438" fmla="*/ 350541 w 1048599"/>
                  <a:gd name="connsiteY438" fmla="*/ 84929 h 1046677"/>
                  <a:gd name="connsiteX439" fmla="*/ 314320 w 1048599"/>
                  <a:gd name="connsiteY439" fmla="*/ 129277 h 1046677"/>
                  <a:gd name="connsiteX440" fmla="*/ 295841 w 1048599"/>
                  <a:gd name="connsiteY440" fmla="*/ 137442 h 1046677"/>
                  <a:gd name="connsiteX441" fmla="*/ 277743 w 1048599"/>
                  <a:gd name="connsiteY441" fmla="*/ 152119 h 1046677"/>
                  <a:gd name="connsiteX442" fmla="*/ 272532 w 1048599"/>
                  <a:gd name="connsiteY442" fmla="*/ 146046 h 1046677"/>
                  <a:gd name="connsiteX443" fmla="*/ 258853 w 1048599"/>
                  <a:gd name="connsiteY443" fmla="*/ 156743 h 1046677"/>
                  <a:gd name="connsiteX444" fmla="*/ 270001 w 1048599"/>
                  <a:gd name="connsiteY444" fmla="*/ 153802 h 1046677"/>
                  <a:gd name="connsiteX445" fmla="*/ 253355 w 1048599"/>
                  <a:gd name="connsiteY445" fmla="*/ 168328 h 1046677"/>
                  <a:gd name="connsiteX446" fmla="*/ 235175 w 1048599"/>
                  <a:gd name="connsiteY446" fmla="*/ 182732 h 1046677"/>
                  <a:gd name="connsiteX447" fmla="*/ 236091 w 1048599"/>
                  <a:gd name="connsiteY447" fmla="*/ 173623 h 1046677"/>
                  <a:gd name="connsiteX448" fmla="*/ 223043 w 1048599"/>
                  <a:gd name="connsiteY448" fmla="*/ 181090 h 1046677"/>
                  <a:gd name="connsiteX449" fmla="*/ 219924 w 1048599"/>
                  <a:gd name="connsiteY449" fmla="*/ 199502 h 1046677"/>
                  <a:gd name="connsiteX450" fmla="*/ 117636 w 1048599"/>
                  <a:gd name="connsiteY450" fmla="*/ 355342 h 1046677"/>
                  <a:gd name="connsiteX451" fmla="*/ 85176 w 1048599"/>
                  <a:gd name="connsiteY451" fmla="*/ 539895 h 1046677"/>
                  <a:gd name="connsiteX452" fmla="*/ 82455 w 1048599"/>
                  <a:gd name="connsiteY452" fmla="*/ 539839 h 1046677"/>
                  <a:gd name="connsiteX453" fmla="*/ 85983 w 1048599"/>
                  <a:gd name="connsiteY453" fmla="*/ 569891 h 1046677"/>
                  <a:gd name="connsiteX454" fmla="*/ 91469 w 1048599"/>
                  <a:gd name="connsiteY454" fmla="*/ 600353 h 1046677"/>
                  <a:gd name="connsiteX455" fmla="*/ 98006 w 1048599"/>
                  <a:gd name="connsiteY455" fmla="*/ 631157 h 1046677"/>
                  <a:gd name="connsiteX456" fmla="*/ 105831 w 1048599"/>
                  <a:gd name="connsiteY456" fmla="*/ 662166 h 1046677"/>
                  <a:gd name="connsiteX457" fmla="*/ 158439 w 1048599"/>
                  <a:gd name="connsiteY457" fmla="*/ 780131 h 1046677"/>
                  <a:gd name="connsiteX458" fmla="*/ 159519 w 1048599"/>
                  <a:gd name="connsiteY458" fmla="*/ 778339 h 1046677"/>
                  <a:gd name="connsiteX459" fmla="*/ 186274 w 1048599"/>
                  <a:gd name="connsiteY459" fmla="*/ 813821 h 1046677"/>
                  <a:gd name="connsiteX460" fmla="*/ 211854 w 1048599"/>
                  <a:gd name="connsiteY460" fmla="*/ 834120 h 1046677"/>
                  <a:gd name="connsiteX461" fmla="*/ 239334 w 1048599"/>
                  <a:gd name="connsiteY461" fmla="*/ 856595 h 1046677"/>
                  <a:gd name="connsiteX462" fmla="*/ 238280 w 1048599"/>
                  <a:gd name="connsiteY462" fmla="*/ 860876 h 1046677"/>
                  <a:gd name="connsiteX463" fmla="*/ 259346 w 1048599"/>
                  <a:gd name="connsiteY463" fmla="*/ 877659 h 1046677"/>
                  <a:gd name="connsiteX464" fmla="*/ 281710 w 1048599"/>
                  <a:gd name="connsiteY464" fmla="*/ 896385 h 1046677"/>
                  <a:gd name="connsiteX465" fmla="*/ 297304 w 1048599"/>
                  <a:gd name="connsiteY465" fmla="*/ 911965 h 1046677"/>
                  <a:gd name="connsiteX466" fmla="*/ 304293 w 1048599"/>
                  <a:gd name="connsiteY466" fmla="*/ 912240 h 1046677"/>
                  <a:gd name="connsiteX467" fmla="*/ 294239 w 1048599"/>
                  <a:gd name="connsiteY467" fmla="*/ 913825 h 1046677"/>
                  <a:gd name="connsiteX468" fmla="*/ 323060 w 1048599"/>
                  <a:gd name="connsiteY468" fmla="*/ 928311 h 1046677"/>
                  <a:gd name="connsiteX469" fmla="*/ 334701 w 1048599"/>
                  <a:gd name="connsiteY469" fmla="*/ 934904 h 1046677"/>
                  <a:gd name="connsiteX470" fmla="*/ 329982 w 1048599"/>
                  <a:gd name="connsiteY470" fmla="*/ 935123 h 1046677"/>
                  <a:gd name="connsiteX471" fmla="*/ 356408 w 1048599"/>
                  <a:gd name="connsiteY471" fmla="*/ 947064 h 1046677"/>
                  <a:gd name="connsiteX472" fmla="*/ 352278 w 1048599"/>
                  <a:gd name="connsiteY472" fmla="*/ 955491 h 1046677"/>
                  <a:gd name="connsiteX473" fmla="*/ 361060 w 1048599"/>
                  <a:gd name="connsiteY473" fmla="*/ 955697 h 1046677"/>
                  <a:gd name="connsiteX474" fmla="*/ 370758 w 1048599"/>
                  <a:gd name="connsiteY474" fmla="*/ 960648 h 1046677"/>
                  <a:gd name="connsiteX475" fmla="*/ 383958 w 1048599"/>
                  <a:gd name="connsiteY475" fmla="*/ 967843 h 1046677"/>
                  <a:gd name="connsiteX476" fmla="*/ 378541 w 1048599"/>
                  <a:gd name="connsiteY476" fmla="*/ 952768 h 1046677"/>
                  <a:gd name="connsiteX477" fmla="*/ 402301 w 1048599"/>
                  <a:gd name="connsiteY477" fmla="*/ 954286 h 1046677"/>
                  <a:gd name="connsiteX478" fmla="*/ 399182 w 1048599"/>
                  <a:gd name="connsiteY478" fmla="*/ 958076 h 1046677"/>
                  <a:gd name="connsiteX479" fmla="*/ 423420 w 1048599"/>
                  <a:gd name="connsiteY479" fmla="*/ 960347 h 1046677"/>
                  <a:gd name="connsiteX480" fmla="*/ 421929 w 1048599"/>
                  <a:gd name="connsiteY480" fmla="*/ 962357 h 1046677"/>
                  <a:gd name="connsiteX481" fmla="*/ 444362 w 1048599"/>
                  <a:gd name="connsiteY481" fmla="*/ 969032 h 1046677"/>
                  <a:gd name="connsiteX482" fmla="*/ 462418 w 1048599"/>
                  <a:gd name="connsiteY482" fmla="*/ 976870 h 1046677"/>
                  <a:gd name="connsiteX483" fmla="*/ 472650 w 1048599"/>
                  <a:gd name="connsiteY483" fmla="*/ 975694 h 1046677"/>
                  <a:gd name="connsiteX484" fmla="*/ 474700 w 1048599"/>
                  <a:gd name="connsiteY484" fmla="*/ 980549 h 1046677"/>
                  <a:gd name="connsiteX485" fmla="*/ 490760 w 1048599"/>
                  <a:gd name="connsiteY485" fmla="*/ 975612 h 1046677"/>
                  <a:gd name="connsiteX486" fmla="*/ 519279 w 1048599"/>
                  <a:gd name="connsiteY486" fmla="*/ 978813 h 1046677"/>
                  <a:gd name="connsiteX487" fmla="*/ 550439 w 1048599"/>
                  <a:gd name="connsiteY487" fmla="*/ 977486 h 1046677"/>
                  <a:gd name="connsiteX488" fmla="*/ 556937 w 1048599"/>
                  <a:gd name="connsiteY488" fmla="*/ 983778 h 1046677"/>
                  <a:gd name="connsiteX489" fmla="*/ 565431 w 1048599"/>
                  <a:gd name="connsiteY489" fmla="*/ 980920 h 1046677"/>
                  <a:gd name="connsiteX490" fmla="*/ 565909 w 1048599"/>
                  <a:gd name="connsiteY490" fmla="*/ 982970 h 1046677"/>
                  <a:gd name="connsiteX491" fmla="*/ 571764 w 1048599"/>
                  <a:gd name="connsiteY491" fmla="*/ 980769 h 1046677"/>
                  <a:gd name="connsiteX492" fmla="*/ 571148 w 1048599"/>
                  <a:gd name="connsiteY492" fmla="*/ 981644 h 1046677"/>
                  <a:gd name="connsiteX493" fmla="*/ 583322 w 1048599"/>
                  <a:gd name="connsiteY493" fmla="*/ 982274 h 1046677"/>
                  <a:gd name="connsiteX494" fmla="*/ 583391 w 1048599"/>
                  <a:gd name="connsiteY494" fmla="*/ 977855 h 1046677"/>
                  <a:gd name="connsiteX495" fmla="*/ 592187 w 1048599"/>
                  <a:gd name="connsiteY495" fmla="*/ 980742 h 1046677"/>
                  <a:gd name="connsiteX496" fmla="*/ 571408 w 1048599"/>
                  <a:gd name="connsiteY496" fmla="*/ 989591 h 1046677"/>
                  <a:gd name="connsiteX497" fmla="*/ 583911 w 1048599"/>
                  <a:gd name="connsiteY497" fmla="*/ 992163 h 1046677"/>
                  <a:gd name="connsiteX498" fmla="*/ 596729 w 1048599"/>
                  <a:gd name="connsiteY498" fmla="*/ 988303 h 1046677"/>
                  <a:gd name="connsiteX499" fmla="*/ 583131 w 1048599"/>
                  <a:gd name="connsiteY499" fmla="*/ 991069 h 1046677"/>
                  <a:gd name="connsiteX500" fmla="*/ 589642 w 1048599"/>
                  <a:gd name="connsiteY500" fmla="*/ 984612 h 1046677"/>
                  <a:gd name="connsiteX501" fmla="*/ 607492 w 1048599"/>
                  <a:gd name="connsiteY501" fmla="*/ 979661 h 1046677"/>
                  <a:gd name="connsiteX502" fmla="*/ 605618 w 1048599"/>
                  <a:gd name="connsiteY502" fmla="*/ 982574 h 1046677"/>
                  <a:gd name="connsiteX503" fmla="*/ 620282 w 1048599"/>
                  <a:gd name="connsiteY503" fmla="*/ 978034 h 1046677"/>
                  <a:gd name="connsiteX504" fmla="*/ 618641 w 1048599"/>
                  <a:gd name="connsiteY504" fmla="*/ 983847 h 1046677"/>
                  <a:gd name="connsiteX505" fmla="*/ 604297 w 1048599"/>
                  <a:gd name="connsiteY505" fmla="*/ 986764 h 1046677"/>
                  <a:gd name="connsiteX506" fmla="*/ 625972 w 1048599"/>
                  <a:gd name="connsiteY506" fmla="*/ 986459 h 1046677"/>
                  <a:gd name="connsiteX507" fmla="*/ 633168 w 1048599"/>
                  <a:gd name="connsiteY507" fmla="*/ 987540 h 1046677"/>
                  <a:gd name="connsiteX508" fmla="*/ 647763 w 1048599"/>
                  <a:gd name="connsiteY508" fmla="*/ 982998 h 1046677"/>
                  <a:gd name="connsiteX509" fmla="*/ 643467 w 1048599"/>
                  <a:gd name="connsiteY509" fmla="*/ 985802 h 1046677"/>
                  <a:gd name="connsiteX510" fmla="*/ 661181 w 1048599"/>
                  <a:gd name="connsiteY510" fmla="*/ 975078 h 1046677"/>
                  <a:gd name="connsiteX511" fmla="*/ 648145 w 1048599"/>
                  <a:gd name="connsiteY511" fmla="*/ 980495 h 1046677"/>
                  <a:gd name="connsiteX512" fmla="*/ 647283 w 1048599"/>
                  <a:gd name="connsiteY512" fmla="*/ 978593 h 1046677"/>
                  <a:gd name="connsiteX513" fmla="*/ 636149 w 1048599"/>
                  <a:gd name="connsiteY513" fmla="*/ 983901 h 1046677"/>
                  <a:gd name="connsiteX514" fmla="*/ 630965 w 1048599"/>
                  <a:gd name="connsiteY514" fmla="*/ 983190 h 1046677"/>
                  <a:gd name="connsiteX515" fmla="*/ 648664 w 1048599"/>
                  <a:gd name="connsiteY515" fmla="*/ 978073 h 1046677"/>
                  <a:gd name="connsiteX516" fmla="*/ 647079 w 1048599"/>
                  <a:gd name="connsiteY516" fmla="*/ 970291 h 1046677"/>
                  <a:gd name="connsiteX517" fmla="*/ 675516 w 1048599"/>
                  <a:gd name="connsiteY517" fmla="*/ 962604 h 1046677"/>
                  <a:gd name="connsiteX518" fmla="*/ 701026 w 1048599"/>
                  <a:gd name="connsiteY518" fmla="*/ 954888 h 1046677"/>
                  <a:gd name="connsiteX519" fmla="*/ 747793 w 1048599"/>
                  <a:gd name="connsiteY519" fmla="*/ 940649 h 1046677"/>
                  <a:gd name="connsiteX520" fmla="*/ 832670 w 1048599"/>
                  <a:gd name="connsiteY520" fmla="*/ 883719 h 1046677"/>
                  <a:gd name="connsiteX521" fmla="*/ 867234 w 1048599"/>
                  <a:gd name="connsiteY521" fmla="*/ 862134 h 1046677"/>
                  <a:gd name="connsiteX522" fmla="*/ 864048 w 1048599"/>
                  <a:gd name="connsiteY522" fmla="*/ 862997 h 1046677"/>
                  <a:gd name="connsiteX523" fmla="*/ 882131 w 1048599"/>
                  <a:gd name="connsiteY523" fmla="*/ 845939 h 1046677"/>
                  <a:gd name="connsiteX524" fmla="*/ 883841 w 1048599"/>
                  <a:gd name="connsiteY524" fmla="*/ 834845 h 1046677"/>
                  <a:gd name="connsiteX525" fmla="*/ 897260 w 1048599"/>
                  <a:gd name="connsiteY525" fmla="*/ 827089 h 1046677"/>
                  <a:gd name="connsiteX526" fmla="*/ 907833 w 1048599"/>
                  <a:gd name="connsiteY526" fmla="*/ 803878 h 1046677"/>
                  <a:gd name="connsiteX527" fmla="*/ 935163 w 1048599"/>
                  <a:gd name="connsiteY527" fmla="*/ 769639 h 1046677"/>
                  <a:gd name="connsiteX528" fmla="*/ 935627 w 1048599"/>
                  <a:gd name="connsiteY528" fmla="*/ 771473 h 1046677"/>
                  <a:gd name="connsiteX529" fmla="*/ 941702 w 1048599"/>
                  <a:gd name="connsiteY529" fmla="*/ 760543 h 1046677"/>
                  <a:gd name="connsiteX530" fmla="*/ 942973 w 1048599"/>
                  <a:gd name="connsiteY530" fmla="*/ 767081 h 1046677"/>
                  <a:gd name="connsiteX531" fmla="*/ 951823 w 1048599"/>
                  <a:gd name="connsiteY531" fmla="*/ 750120 h 1046677"/>
                  <a:gd name="connsiteX532" fmla="*/ 963573 w 1048599"/>
                  <a:gd name="connsiteY532" fmla="*/ 738644 h 1046677"/>
                  <a:gd name="connsiteX533" fmla="*/ 965474 w 1048599"/>
                  <a:gd name="connsiteY533" fmla="*/ 726005 h 1046677"/>
                  <a:gd name="connsiteX534" fmla="*/ 974502 w 1048599"/>
                  <a:gd name="connsiteY534" fmla="*/ 724801 h 1046677"/>
                  <a:gd name="connsiteX535" fmla="*/ 980616 w 1048599"/>
                  <a:gd name="connsiteY535" fmla="*/ 703175 h 1046677"/>
                  <a:gd name="connsiteX536" fmla="*/ 990027 w 1048599"/>
                  <a:gd name="connsiteY536" fmla="*/ 676817 h 1046677"/>
                  <a:gd name="connsiteX537" fmla="*/ 995280 w 1048599"/>
                  <a:gd name="connsiteY537" fmla="*/ 664889 h 1046677"/>
                  <a:gd name="connsiteX538" fmla="*/ 996196 w 1048599"/>
                  <a:gd name="connsiteY538" fmla="*/ 650649 h 1046677"/>
                  <a:gd name="connsiteX539" fmla="*/ 1028178 w 1048599"/>
                  <a:gd name="connsiteY539" fmla="*/ 566143 h 1046677"/>
                  <a:gd name="connsiteX540" fmla="*/ 1025797 w 1048599"/>
                  <a:gd name="connsiteY540" fmla="*/ 563996 h 1046677"/>
                  <a:gd name="connsiteX541" fmla="*/ 1041678 w 1048599"/>
                  <a:gd name="connsiteY541" fmla="*/ 554626 h 1046677"/>
                  <a:gd name="connsiteX542" fmla="*/ 1045261 w 1048599"/>
                  <a:gd name="connsiteY542" fmla="*/ 521469 h 1046677"/>
                  <a:gd name="connsiteX543" fmla="*/ 1048599 w 1048599"/>
                  <a:gd name="connsiteY543" fmla="*/ 526011 h 1046677"/>
                  <a:gd name="connsiteX544" fmla="*/ 1046096 w 1048599"/>
                  <a:gd name="connsiteY544" fmla="*/ 549934 h 1046677"/>
                  <a:gd name="connsiteX545" fmla="*/ 1044632 w 1048599"/>
                  <a:gd name="connsiteY545" fmla="*/ 546830 h 1046677"/>
                  <a:gd name="connsiteX546" fmla="*/ 1040735 w 1048599"/>
                  <a:gd name="connsiteY546" fmla="*/ 587893 h 1046677"/>
                  <a:gd name="connsiteX547" fmla="*/ 1038054 w 1048599"/>
                  <a:gd name="connsiteY547" fmla="*/ 584964 h 1046677"/>
                  <a:gd name="connsiteX548" fmla="*/ 1042006 w 1048599"/>
                  <a:gd name="connsiteY548" fmla="*/ 626275 h 1046677"/>
                  <a:gd name="connsiteX549" fmla="*/ 1031857 w 1048599"/>
                  <a:gd name="connsiteY549" fmla="*/ 624044 h 1046677"/>
                  <a:gd name="connsiteX550" fmla="*/ 1033457 w 1048599"/>
                  <a:gd name="connsiteY550" fmla="*/ 654302 h 1046677"/>
                  <a:gd name="connsiteX551" fmla="*/ 1033690 w 1048599"/>
                  <a:gd name="connsiteY551" fmla="*/ 650143 h 1046677"/>
                  <a:gd name="connsiteX552" fmla="*/ 1023855 w 1048599"/>
                  <a:gd name="connsiteY552" fmla="*/ 654164 h 1046677"/>
                  <a:gd name="connsiteX553" fmla="*/ 1034018 w 1048599"/>
                  <a:gd name="connsiteY553" fmla="*/ 677719 h 1046677"/>
                  <a:gd name="connsiteX554" fmla="*/ 1020434 w 1048599"/>
                  <a:gd name="connsiteY554" fmla="*/ 685844 h 1046677"/>
                  <a:gd name="connsiteX555" fmla="*/ 1020340 w 1048599"/>
                  <a:gd name="connsiteY555" fmla="*/ 728467 h 1046677"/>
                  <a:gd name="connsiteX556" fmla="*/ 1008972 w 1048599"/>
                  <a:gd name="connsiteY556" fmla="*/ 741271 h 1046677"/>
                  <a:gd name="connsiteX557" fmla="*/ 1017577 w 1048599"/>
                  <a:gd name="connsiteY557" fmla="*/ 719876 h 1046677"/>
                  <a:gd name="connsiteX558" fmla="*/ 1009602 w 1048599"/>
                  <a:gd name="connsiteY558" fmla="*/ 715992 h 1046677"/>
                  <a:gd name="connsiteX559" fmla="*/ 1000477 w 1048599"/>
                  <a:gd name="connsiteY559" fmla="*/ 771624 h 1046677"/>
                  <a:gd name="connsiteX560" fmla="*/ 989453 w 1048599"/>
                  <a:gd name="connsiteY560" fmla="*/ 773511 h 1046677"/>
                  <a:gd name="connsiteX561" fmla="*/ 983639 w 1048599"/>
                  <a:gd name="connsiteY561" fmla="*/ 791581 h 1046677"/>
                  <a:gd name="connsiteX562" fmla="*/ 990041 w 1048599"/>
                  <a:gd name="connsiteY562" fmla="*/ 785179 h 1046677"/>
                  <a:gd name="connsiteX563" fmla="*/ 976499 w 1048599"/>
                  <a:gd name="connsiteY563" fmla="*/ 809184 h 1046677"/>
                  <a:gd name="connsiteX564" fmla="*/ 962561 w 1048599"/>
                  <a:gd name="connsiteY564" fmla="*/ 836090 h 1046677"/>
                  <a:gd name="connsiteX565" fmla="*/ 961288 w 1048599"/>
                  <a:gd name="connsiteY565" fmla="*/ 834667 h 1046677"/>
                  <a:gd name="connsiteX566" fmla="*/ 939595 w 1048599"/>
                  <a:gd name="connsiteY566" fmla="*/ 870930 h 1046677"/>
                  <a:gd name="connsiteX567" fmla="*/ 930047 w 1048599"/>
                  <a:gd name="connsiteY567" fmla="*/ 866101 h 1046677"/>
                  <a:gd name="connsiteX568" fmla="*/ 925397 w 1048599"/>
                  <a:gd name="connsiteY568" fmla="*/ 849495 h 1046677"/>
                  <a:gd name="connsiteX569" fmla="*/ 907779 w 1048599"/>
                  <a:gd name="connsiteY569" fmla="*/ 885032 h 1046677"/>
                  <a:gd name="connsiteX570" fmla="*/ 921703 w 1048599"/>
                  <a:gd name="connsiteY570" fmla="*/ 879397 h 1046677"/>
                  <a:gd name="connsiteX571" fmla="*/ 892759 w 1048599"/>
                  <a:gd name="connsiteY571" fmla="*/ 911869 h 1046677"/>
                  <a:gd name="connsiteX572" fmla="*/ 900186 w 1048599"/>
                  <a:gd name="connsiteY572" fmla="*/ 908573 h 1046677"/>
                  <a:gd name="connsiteX573" fmla="*/ 887329 w 1048599"/>
                  <a:gd name="connsiteY573" fmla="*/ 932360 h 1046677"/>
                  <a:gd name="connsiteX574" fmla="*/ 886904 w 1048599"/>
                  <a:gd name="connsiteY574" fmla="*/ 924933 h 1046677"/>
                  <a:gd name="connsiteX575" fmla="*/ 872938 w 1048599"/>
                  <a:gd name="connsiteY575" fmla="*/ 938557 h 1046677"/>
                  <a:gd name="connsiteX576" fmla="*/ 881091 w 1048599"/>
                  <a:gd name="connsiteY576" fmla="*/ 918695 h 1046677"/>
                  <a:gd name="connsiteX577" fmla="*/ 857673 w 1048599"/>
                  <a:gd name="connsiteY577" fmla="*/ 940991 h 1046677"/>
                  <a:gd name="connsiteX578" fmla="*/ 838743 w 1048599"/>
                  <a:gd name="connsiteY578" fmla="*/ 965120 h 1046677"/>
                  <a:gd name="connsiteX579" fmla="*/ 810564 w 1048599"/>
                  <a:gd name="connsiteY579" fmla="*/ 979606 h 1046677"/>
                  <a:gd name="connsiteX580" fmla="*/ 813163 w 1048599"/>
                  <a:gd name="connsiteY580" fmla="*/ 976377 h 1046677"/>
                  <a:gd name="connsiteX581" fmla="*/ 780157 w 1048599"/>
                  <a:gd name="connsiteY581" fmla="*/ 989892 h 1046677"/>
                  <a:gd name="connsiteX582" fmla="*/ 761061 w 1048599"/>
                  <a:gd name="connsiteY582" fmla="*/ 1004502 h 1046677"/>
                  <a:gd name="connsiteX583" fmla="*/ 735853 w 1048599"/>
                  <a:gd name="connsiteY583" fmla="*/ 1014377 h 1046677"/>
                  <a:gd name="connsiteX584" fmla="*/ 738875 w 1048599"/>
                  <a:gd name="connsiteY584" fmla="*/ 1008537 h 1046677"/>
                  <a:gd name="connsiteX585" fmla="*/ 699412 w 1048599"/>
                  <a:gd name="connsiteY585" fmla="*/ 1027400 h 1046677"/>
                  <a:gd name="connsiteX586" fmla="*/ 657651 w 1048599"/>
                  <a:gd name="connsiteY586" fmla="*/ 1037152 h 1046677"/>
                  <a:gd name="connsiteX587" fmla="*/ 658213 w 1048599"/>
                  <a:gd name="connsiteY587" fmla="*/ 1036167 h 1046677"/>
                  <a:gd name="connsiteX588" fmla="*/ 645178 w 1048599"/>
                  <a:gd name="connsiteY588" fmla="*/ 1039450 h 1046677"/>
                  <a:gd name="connsiteX589" fmla="*/ 632101 w 1048599"/>
                  <a:gd name="connsiteY589" fmla="*/ 1041666 h 1046677"/>
                  <a:gd name="connsiteX590" fmla="*/ 604059 w 1048599"/>
                  <a:gd name="connsiteY590" fmla="*/ 1044661 h 1046677"/>
                  <a:gd name="connsiteX591" fmla="*/ 610570 w 1048599"/>
                  <a:gd name="connsiteY591" fmla="*/ 1040257 h 1046677"/>
                  <a:gd name="connsiteX592" fmla="*/ 591721 w 1048599"/>
                  <a:gd name="connsiteY592" fmla="*/ 1041680 h 1046677"/>
                  <a:gd name="connsiteX593" fmla="*/ 573789 w 1048599"/>
                  <a:gd name="connsiteY593" fmla="*/ 1043841 h 1046677"/>
                  <a:gd name="connsiteX594" fmla="*/ 535160 w 1048599"/>
                  <a:gd name="connsiteY594" fmla="*/ 1046097 h 1046677"/>
                  <a:gd name="connsiteX595" fmla="*/ 514082 w 1048599"/>
                  <a:gd name="connsiteY595" fmla="*/ 1036659 h 1046677"/>
                  <a:gd name="connsiteX596" fmla="*/ 500403 w 1048599"/>
                  <a:gd name="connsiteY596" fmla="*/ 1043334 h 1046677"/>
                  <a:gd name="connsiteX597" fmla="*/ 502510 w 1048599"/>
                  <a:gd name="connsiteY597" fmla="*/ 1043785 h 1046677"/>
                  <a:gd name="connsiteX598" fmla="*/ 481335 w 1048599"/>
                  <a:gd name="connsiteY598" fmla="*/ 1043882 h 1046677"/>
                  <a:gd name="connsiteX599" fmla="*/ 461323 w 1048599"/>
                  <a:gd name="connsiteY599" fmla="*/ 1040188 h 1046677"/>
                  <a:gd name="connsiteX600" fmla="*/ 421533 w 1048599"/>
                  <a:gd name="connsiteY600" fmla="*/ 1033637 h 1046677"/>
                  <a:gd name="connsiteX601" fmla="*/ 395393 w 1048599"/>
                  <a:gd name="connsiteY601" fmla="*/ 1019575 h 1046677"/>
                  <a:gd name="connsiteX602" fmla="*/ 372181 w 1048599"/>
                  <a:gd name="connsiteY602" fmla="*/ 1020287 h 1046677"/>
                  <a:gd name="connsiteX603" fmla="*/ 352140 w 1048599"/>
                  <a:gd name="connsiteY603" fmla="*/ 1010260 h 1046677"/>
                  <a:gd name="connsiteX604" fmla="*/ 339776 w 1048599"/>
                  <a:gd name="connsiteY604" fmla="*/ 1010164 h 1046677"/>
                  <a:gd name="connsiteX605" fmla="*/ 352756 w 1048599"/>
                  <a:gd name="connsiteY605" fmla="*/ 1006074 h 1046677"/>
                  <a:gd name="connsiteX606" fmla="*/ 311981 w 1048599"/>
                  <a:gd name="connsiteY606" fmla="*/ 997196 h 1046677"/>
                  <a:gd name="connsiteX607" fmla="*/ 310517 w 1048599"/>
                  <a:gd name="connsiteY607" fmla="*/ 990180 h 1046677"/>
                  <a:gd name="connsiteX608" fmla="*/ 324154 w 1048599"/>
                  <a:gd name="connsiteY608" fmla="*/ 995460 h 1046677"/>
                  <a:gd name="connsiteX609" fmla="*/ 298562 w 1048599"/>
                  <a:gd name="connsiteY609" fmla="*/ 982410 h 1046677"/>
                  <a:gd name="connsiteX610" fmla="*/ 294267 w 1048599"/>
                  <a:gd name="connsiteY610" fmla="*/ 988484 h 1046677"/>
                  <a:gd name="connsiteX611" fmla="*/ 288864 w 1048599"/>
                  <a:gd name="connsiteY611" fmla="*/ 981931 h 1046677"/>
                  <a:gd name="connsiteX612" fmla="*/ 277073 w 1048599"/>
                  <a:gd name="connsiteY612" fmla="*/ 970482 h 1046677"/>
                  <a:gd name="connsiteX613" fmla="*/ 257895 w 1048599"/>
                  <a:gd name="connsiteY613" fmla="*/ 964546 h 1046677"/>
                  <a:gd name="connsiteX614" fmla="*/ 260044 w 1048599"/>
                  <a:gd name="connsiteY614" fmla="*/ 963124 h 1046677"/>
                  <a:gd name="connsiteX615" fmla="*/ 239812 w 1048599"/>
                  <a:gd name="connsiteY615" fmla="*/ 957844 h 1046677"/>
                  <a:gd name="connsiteX616" fmla="*/ 245735 w 1048599"/>
                  <a:gd name="connsiteY616" fmla="*/ 951278 h 1046677"/>
                  <a:gd name="connsiteX617" fmla="*/ 228869 w 1048599"/>
                  <a:gd name="connsiteY617" fmla="*/ 938857 h 1046677"/>
                  <a:gd name="connsiteX618" fmla="*/ 215698 w 1048599"/>
                  <a:gd name="connsiteY618" fmla="*/ 940895 h 1046677"/>
                  <a:gd name="connsiteX619" fmla="*/ 232536 w 1048599"/>
                  <a:gd name="connsiteY619" fmla="*/ 939144 h 1046677"/>
                  <a:gd name="connsiteX620" fmla="*/ 232850 w 1048599"/>
                  <a:gd name="connsiteY620" fmla="*/ 926697 h 1046677"/>
                  <a:gd name="connsiteX621" fmla="*/ 207271 w 1048599"/>
                  <a:gd name="connsiteY621" fmla="*/ 914030 h 1046677"/>
                  <a:gd name="connsiteX622" fmla="*/ 181624 w 1048599"/>
                  <a:gd name="connsiteY622" fmla="*/ 898779 h 1046677"/>
                  <a:gd name="connsiteX623" fmla="*/ 172377 w 1048599"/>
                  <a:gd name="connsiteY623" fmla="*/ 886195 h 1046677"/>
                  <a:gd name="connsiteX624" fmla="*/ 149794 w 1048599"/>
                  <a:gd name="connsiteY624" fmla="*/ 877741 h 1046677"/>
                  <a:gd name="connsiteX625" fmla="*/ 147372 w 1048599"/>
                  <a:gd name="connsiteY625" fmla="*/ 883897 h 1046677"/>
                  <a:gd name="connsiteX626" fmla="*/ 136444 w 1048599"/>
                  <a:gd name="connsiteY626" fmla="*/ 875361 h 1046677"/>
                  <a:gd name="connsiteX627" fmla="*/ 147454 w 1048599"/>
                  <a:gd name="connsiteY627" fmla="*/ 872353 h 1046677"/>
                  <a:gd name="connsiteX628" fmla="*/ 140369 w 1048599"/>
                  <a:gd name="connsiteY628" fmla="*/ 861519 h 1046677"/>
                  <a:gd name="connsiteX629" fmla="*/ 132847 w 1048599"/>
                  <a:gd name="connsiteY629" fmla="*/ 869877 h 1046677"/>
                  <a:gd name="connsiteX630" fmla="*/ 116720 w 1048599"/>
                  <a:gd name="connsiteY630" fmla="*/ 852176 h 1046677"/>
                  <a:gd name="connsiteX631" fmla="*/ 133107 w 1048599"/>
                  <a:gd name="connsiteY631" fmla="*/ 856731 h 1046677"/>
                  <a:gd name="connsiteX632" fmla="*/ 131027 w 1048599"/>
                  <a:gd name="connsiteY632" fmla="*/ 852477 h 1046677"/>
                  <a:gd name="connsiteX633" fmla="*/ 129030 w 1048599"/>
                  <a:gd name="connsiteY633" fmla="*/ 848182 h 1046677"/>
                  <a:gd name="connsiteX634" fmla="*/ 144255 w 1048599"/>
                  <a:gd name="connsiteY634" fmla="*/ 854761 h 1046677"/>
                  <a:gd name="connsiteX635" fmla="*/ 123573 w 1048599"/>
                  <a:gd name="connsiteY635" fmla="*/ 831481 h 1046677"/>
                  <a:gd name="connsiteX636" fmla="*/ 142257 w 1048599"/>
                  <a:gd name="connsiteY636" fmla="*/ 845966 h 1046677"/>
                  <a:gd name="connsiteX637" fmla="*/ 126527 w 1048599"/>
                  <a:gd name="connsiteY637" fmla="*/ 816899 h 1046677"/>
                  <a:gd name="connsiteX638" fmla="*/ 142270 w 1048599"/>
                  <a:gd name="connsiteY638" fmla="*/ 834422 h 1046677"/>
                  <a:gd name="connsiteX639" fmla="*/ 135746 w 1048599"/>
                  <a:gd name="connsiteY639" fmla="*/ 811113 h 1046677"/>
                  <a:gd name="connsiteX640" fmla="*/ 137689 w 1048599"/>
                  <a:gd name="connsiteY640" fmla="*/ 823437 h 1046677"/>
                  <a:gd name="connsiteX641" fmla="*/ 140123 w 1048599"/>
                  <a:gd name="connsiteY641" fmla="*/ 822795 h 1046677"/>
                  <a:gd name="connsiteX642" fmla="*/ 137346 w 1048599"/>
                  <a:gd name="connsiteY642" fmla="*/ 826009 h 1046677"/>
                  <a:gd name="connsiteX643" fmla="*/ 129635 w 1048599"/>
                  <a:gd name="connsiteY643" fmla="*/ 815834 h 1046677"/>
                  <a:gd name="connsiteX644" fmla="*/ 120937 w 1048599"/>
                  <a:gd name="connsiteY644" fmla="*/ 805895 h 1046677"/>
                  <a:gd name="connsiteX645" fmla="*/ 120727 w 1048599"/>
                  <a:gd name="connsiteY645" fmla="*/ 807830 h 1046677"/>
                  <a:gd name="connsiteX646" fmla="*/ 120659 w 1048599"/>
                  <a:gd name="connsiteY646" fmla="*/ 808241 h 1046677"/>
                  <a:gd name="connsiteX647" fmla="*/ 119085 w 1048599"/>
                  <a:gd name="connsiteY647" fmla="*/ 802004 h 1046677"/>
                  <a:gd name="connsiteX648" fmla="*/ 120866 w 1048599"/>
                  <a:gd name="connsiteY648" fmla="*/ 805641 h 1046677"/>
                  <a:gd name="connsiteX649" fmla="*/ 119755 w 1048599"/>
                  <a:gd name="connsiteY649" fmla="*/ 800759 h 1046677"/>
                  <a:gd name="connsiteX650" fmla="*/ 119045 w 1048599"/>
                  <a:gd name="connsiteY650" fmla="*/ 802071 h 1046677"/>
                  <a:gd name="connsiteX651" fmla="*/ 118990 w 1048599"/>
                  <a:gd name="connsiteY651" fmla="*/ 799199 h 1046677"/>
                  <a:gd name="connsiteX652" fmla="*/ 102876 w 1048599"/>
                  <a:gd name="connsiteY652" fmla="*/ 776534 h 1046677"/>
                  <a:gd name="connsiteX653" fmla="*/ 112342 w 1048599"/>
                  <a:gd name="connsiteY653" fmla="*/ 788256 h 1046677"/>
                  <a:gd name="connsiteX654" fmla="*/ 108540 w 1048599"/>
                  <a:gd name="connsiteY654" fmla="*/ 765113 h 1046677"/>
                  <a:gd name="connsiteX655" fmla="*/ 91318 w 1048599"/>
                  <a:gd name="connsiteY655" fmla="*/ 743445 h 1046677"/>
                  <a:gd name="connsiteX656" fmla="*/ 95230 w 1048599"/>
                  <a:gd name="connsiteY656" fmla="*/ 749929 h 1046677"/>
                  <a:gd name="connsiteX657" fmla="*/ 83658 w 1048599"/>
                  <a:gd name="connsiteY657" fmla="*/ 737125 h 1046677"/>
                  <a:gd name="connsiteX658" fmla="*/ 87132 w 1048599"/>
                  <a:gd name="connsiteY658" fmla="*/ 744252 h 1046677"/>
                  <a:gd name="connsiteX659" fmla="*/ 80279 w 1048599"/>
                  <a:gd name="connsiteY659" fmla="*/ 753650 h 1046677"/>
                  <a:gd name="connsiteX660" fmla="*/ 89677 w 1048599"/>
                  <a:gd name="connsiteY660" fmla="*/ 757985 h 1046677"/>
                  <a:gd name="connsiteX661" fmla="*/ 102056 w 1048599"/>
                  <a:gd name="connsiteY661" fmla="*/ 783263 h 1046677"/>
                  <a:gd name="connsiteX662" fmla="*/ 97939 w 1048599"/>
                  <a:gd name="connsiteY662" fmla="*/ 784468 h 1046677"/>
                  <a:gd name="connsiteX663" fmla="*/ 80594 w 1048599"/>
                  <a:gd name="connsiteY663" fmla="*/ 758082 h 1046677"/>
                  <a:gd name="connsiteX664" fmla="*/ 77995 w 1048599"/>
                  <a:gd name="connsiteY664" fmla="*/ 766821 h 1046677"/>
                  <a:gd name="connsiteX665" fmla="*/ 57039 w 1048599"/>
                  <a:gd name="connsiteY665" fmla="*/ 743322 h 1046677"/>
                  <a:gd name="connsiteX666" fmla="*/ 66217 w 1048599"/>
                  <a:gd name="connsiteY666" fmla="*/ 748328 h 1046677"/>
                  <a:gd name="connsiteX667" fmla="*/ 44319 w 1048599"/>
                  <a:gd name="connsiteY667" fmla="*/ 727934 h 1046677"/>
                  <a:gd name="connsiteX668" fmla="*/ 40256 w 1048599"/>
                  <a:gd name="connsiteY668" fmla="*/ 698688 h 1046677"/>
                  <a:gd name="connsiteX669" fmla="*/ 26072 w 1048599"/>
                  <a:gd name="connsiteY669" fmla="*/ 676666 h 1046677"/>
                  <a:gd name="connsiteX670" fmla="*/ 41528 w 1048599"/>
                  <a:gd name="connsiteY670" fmla="*/ 695078 h 1046677"/>
                  <a:gd name="connsiteX671" fmla="*/ 40940 w 1048599"/>
                  <a:gd name="connsiteY671" fmla="*/ 692533 h 1046677"/>
                  <a:gd name="connsiteX672" fmla="*/ 42486 w 1048599"/>
                  <a:gd name="connsiteY672" fmla="*/ 693942 h 1046677"/>
                  <a:gd name="connsiteX673" fmla="*/ 34675 w 1048599"/>
                  <a:gd name="connsiteY673" fmla="*/ 675818 h 1046677"/>
                  <a:gd name="connsiteX674" fmla="*/ 37179 w 1048599"/>
                  <a:gd name="connsiteY674" fmla="*/ 669855 h 1046677"/>
                  <a:gd name="connsiteX675" fmla="*/ 67011 w 1048599"/>
                  <a:gd name="connsiteY675" fmla="*/ 720876 h 1046677"/>
                  <a:gd name="connsiteX676" fmla="*/ 73139 w 1048599"/>
                  <a:gd name="connsiteY676" fmla="*/ 739026 h 1046677"/>
                  <a:gd name="connsiteX677" fmla="*/ 83946 w 1048599"/>
                  <a:gd name="connsiteY677" fmla="*/ 729767 h 1046677"/>
                  <a:gd name="connsiteX678" fmla="*/ 69086 w 1048599"/>
                  <a:gd name="connsiteY678" fmla="*/ 718856 h 1046677"/>
                  <a:gd name="connsiteX679" fmla="*/ 64519 w 1048599"/>
                  <a:gd name="connsiteY679" fmla="*/ 710976 h 1046677"/>
                  <a:gd name="connsiteX680" fmla="*/ 65480 w 1048599"/>
                  <a:gd name="connsiteY680" fmla="*/ 716102 h 1046677"/>
                  <a:gd name="connsiteX681" fmla="*/ 63210 w 1048599"/>
                  <a:gd name="connsiteY681" fmla="*/ 708190 h 1046677"/>
                  <a:gd name="connsiteX682" fmla="*/ 49216 w 1048599"/>
                  <a:gd name="connsiteY682" fmla="*/ 678362 h 1046677"/>
                  <a:gd name="connsiteX683" fmla="*/ 45740 w 1048599"/>
                  <a:gd name="connsiteY683" fmla="*/ 681947 h 1046677"/>
                  <a:gd name="connsiteX684" fmla="*/ 28205 w 1048599"/>
                  <a:gd name="connsiteY684" fmla="*/ 646328 h 1046677"/>
                  <a:gd name="connsiteX685" fmla="*/ 28793 w 1048599"/>
                  <a:gd name="connsiteY685" fmla="*/ 635918 h 1046677"/>
                  <a:gd name="connsiteX686" fmla="*/ 34648 w 1048599"/>
                  <a:gd name="connsiteY686" fmla="*/ 642511 h 1046677"/>
                  <a:gd name="connsiteX687" fmla="*/ 38109 w 1048599"/>
                  <a:gd name="connsiteY687" fmla="*/ 624209 h 1046677"/>
                  <a:gd name="connsiteX688" fmla="*/ 29204 w 1048599"/>
                  <a:gd name="connsiteY688" fmla="*/ 587920 h 1046677"/>
                  <a:gd name="connsiteX689" fmla="*/ 11299 w 1048599"/>
                  <a:gd name="connsiteY689" fmla="*/ 542383 h 1046677"/>
                  <a:gd name="connsiteX690" fmla="*/ 22378 w 1048599"/>
                  <a:gd name="connsiteY690" fmla="*/ 549360 h 1046677"/>
                  <a:gd name="connsiteX691" fmla="*/ 18192 w 1048599"/>
                  <a:gd name="connsiteY691" fmla="*/ 523726 h 1046677"/>
                  <a:gd name="connsiteX692" fmla="*/ 10710 w 1048599"/>
                  <a:gd name="connsiteY692" fmla="*/ 508995 h 1046677"/>
                  <a:gd name="connsiteX693" fmla="*/ 2681 w 1048599"/>
                  <a:gd name="connsiteY693" fmla="*/ 509746 h 1046677"/>
                  <a:gd name="connsiteX694" fmla="*/ 4965 w 1048599"/>
                  <a:gd name="connsiteY694" fmla="*/ 498775 h 1046677"/>
                  <a:gd name="connsiteX695" fmla="*/ 8056 w 1048599"/>
                  <a:gd name="connsiteY695" fmla="*/ 510349 h 1046677"/>
                  <a:gd name="connsiteX696" fmla="*/ 12037 w 1048599"/>
                  <a:gd name="connsiteY696" fmla="*/ 490473 h 1046677"/>
                  <a:gd name="connsiteX697" fmla="*/ 15566 w 1048599"/>
                  <a:gd name="connsiteY697" fmla="*/ 495329 h 1046677"/>
                  <a:gd name="connsiteX698" fmla="*/ 18930 w 1048599"/>
                  <a:gd name="connsiteY698" fmla="*/ 477642 h 1046677"/>
                  <a:gd name="connsiteX699" fmla="*/ 15675 w 1048599"/>
                  <a:gd name="connsiteY699" fmla="*/ 470133 h 1046677"/>
                  <a:gd name="connsiteX700" fmla="*/ 12899 w 1048599"/>
                  <a:gd name="connsiteY700" fmla="*/ 462569 h 1046677"/>
                  <a:gd name="connsiteX701" fmla="*/ 13404 w 1048599"/>
                  <a:gd name="connsiteY701" fmla="*/ 434158 h 1046677"/>
                  <a:gd name="connsiteX702" fmla="*/ 9452 w 1048599"/>
                  <a:gd name="connsiteY702" fmla="*/ 443474 h 1046677"/>
                  <a:gd name="connsiteX703" fmla="*/ 12953 w 1048599"/>
                  <a:gd name="connsiteY703" fmla="*/ 431162 h 1046677"/>
                  <a:gd name="connsiteX704" fmla="*/ 7469 w 1048599"/>
                  <a:gd name="connsiteY704" fmla="*/ 423420 h 1046677"/>
                  <a:gd name="connsiteX705" fmla="*/ 21119 w 1048599"/>
                  <a:gd name="connsiteY705" fmla="*/ 412806 h 1046677"/>
                  <a:gd name="connsiteX706" fmla="*/ 21722 w 1048599"/>
                  <a:gd name="connsiteY706" fmla="*/ 429768 h 1046677"/>
                  <a:gd name="connsiteX707" fmla="*/ 32856 w 1048599"/>
                  <a:gd name="connsiteY707" fmla="*/ 411260 h 1046677"/>
                  <a:gd name="connsiteX708" fmla="*/ 33649 w 1048599"/>
                  <a:gd name="connsiteY708" fmla="*/ 400728 h 1046677"/>
                  <a:gd name="connsiteX709" fmla="*/ 14130 w 1048599"/>
                  <a:gd name="connsiteY709" fmla="*/ 405584 h 1046677"/>
                  <a:gd name="connsiteX710" fmla="*/ 34141 w 1048599"/>
                  <a:gd name="connsiteY710" fmla="*/ 385558 h 1046677"/>
                  <a:gd name="connsiteX711" fmla="*/ 39954 w 1048599"/>
                  <a:gd name="connsiteY711" fmla="*/ 387269 h 1046677"/>
                  <a:gd name="connsiteX712" fmla="*/ 40612 w 1048599"/>
                  <a:gd name="connsiteY712" fmla="*/ 361170 h 1046677"/>
                  <a:gd name="connsiteX713" fmla="*/ 46275 w 1048599"/>
                  <a:gd name="connsiteY713" fmla="*/ 335741 h 1046677"/>
                  <a:gd name="connsiteX714" fmla="*/ 48162 w 1048599"/>
                  <a:gd name="connsiteY714" fmla="*/ 341458 h 1046677"/>
                  <a:gd name="connsiteX715" fmla="*/ 54755 w 1048599"/>
                  <a:gd name="connsiteY715" fmla="*/ 319805 h 1046677"/>
                  <a:gd name="connsiteX716" fmla="*/ 50488 w 1048599"/>
                  <a:gd name="connsiteY716" fmla="*/ 320257 h 1046677"/>
                  <a:gd name="connsiteX717" fmla="*/ 142010 w 1048599"/>
                  <a:gd name="connsiteY717" fmla="*/ 173445 h 1046677"/>
                  <a:gd name="connsiteX718" fmla="*/ 168300 w 1048599"/>
                  <a:gd name="connsiteY718" fmla="*/ 154445 h 1046677"/>
                  <a:gd name="connsiteX719" fmla="*/ 162227 w 1048599"/>
                  <a:gd name="connsiteY719" fmla="*/ 155785 h 1046677"/>
                  <a:gd name="connsiteX720" fmla="*/ 179819 w 1048599"/>
                  <a:gd name="connsiteY720" fmla="*/ 133749 h 1046677"/>
                  <a:gd name="connsiteX721" fmla="*/ 197779 w 1048599"/>
                  <a:gd name="connsiteY721" fmla="*/ 120125 h 1046677"/>
                  <a:gd name="connsiteX722" fmla="*/ 189926 w 1048599"/>
                  <a:gd name="connsiteY722" fmla="*/ 132642 h 1046677"/>
                  <a:gd name="connsiteX723" fmla="*/ 197915 w 1048599"/>
                  <a:gd name="connsiteY723" fmla="*/ 138782 h 1046677"/>
                  <a:gd name="connsiteX724" fmla="*/ 242932 w 1048599"/>
                  <a:gd name="connsiteY724" fmla="*/ 85340 h 1046677"/>
                  <a:gd name="connsiteX725" fmla="*/ 267279 w 1048599"/>
                  <a:gd name="connsiteY725" fmla="*/ 72345 h 1046677"/>
                  <a:gd name="connsiteX726" fmla="*/ 265282 w 1048599"/>
                  <a:gd name="connsiteY726" fmla="*/ 76313 h 1046677"/>
                  <a:gd name="connsiteX727" fmla="*/ 272532 w 1048599"/>
                  <a:gd name="connsiteY727" fmla="*/ 66846 h 1046677"/>
                  <a:gd name="connsiteX728" fmla="*/ 278563 w 1048599"/>
                  <a:gd name="connsiteY728" fmla="*/ 74028 h 1046677"/>
                  <a:gd name="connsiteX729" fmla="*/ 302912 w 1048599"/>
                  <a:gd name="connsiteY729" fmla="*/ 54345 h 1046677"/>
                  <a:gd name="connsiteX730" fmla="*/ 330255 w 1048599"/>
                  <a:gd name="connsiteY730" fmla="*/ 37001 h 1046677"/>
                  <a:gd name="connsiteX731" fmla="*/ 346149 w 1048599"/>
                  <a:gd name="connsiteY731" fmla="*/ 38847 h 1046677"/>
                  <a:gd name="connsiteX732" fmla="*/ 400850 w 1048599"/>
                  <a:gd name="connsiteY732" fmla="*/ 16702 h 1046677"/>
                  <a:gd name="connsiteX733" fmla="*/ 429165 w 1048599"/>
                  <a:gd name="connsiteY733" fmla="*/ 8933 h 1046677"/>
                  <a:gd name="connsiteX734" fmla="*/ 460516 w 1048599"/>
                  <a:gd name="connsiteY734" fmla="*/ 5813 h 1046677"/>
                  <a:gd name="connsiteX735" fmla="*/ 471965 w 1048599"/>
                  <a:gd name="connsiteY735" fmla="*/ 9233 h 1046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</a:cxnLst>
                <a:rect l="l" t="t" r="r" b="b"/>
                <a:pathLst>
                  <a:path w="1048599" h="1046677">
                    <a:moveTo>
                      <a:pt x="348338" y="940580"/>
                    </a:moveTo>
                    <a:cubicBezTo>
                      <a:pt x="359103" y="944985"/>
                      <a:pt x="362646" y="941237"/>
                      <a:pt x="374696" y="946490"/>
                    </a:cubicBezTo>
                    <a:lnTo>
                      <a:pt x="361688" y="948048"/>
                    </a:lnTo>
                    <a:lnTo>
                      <a:pt x="365067" y="947146"/>
                    </a:lnTo>
                    <a:cubicBezTo>
                      <a:pt x="359759" y="943836"/>
                      <a:pt x="352059" y="944369"/>
                      <a:pt x="348338" y="940580"/>
                    </a:cubicBezTo>
                    <a:close/>
                    <a:moveTo>
                      <a:pt x="864227" y="938297"/>
                    </a:moveTo>
                    <a:lnTo>
                      <a:pt x="872584" y="939022"/>
                    </a:lnTo>
                    <a:lnTo>
                      <a:pt x="872926" y="938571"/>
                    </a:lnTo>
                    <a:cubicBezTo>
                      <a:pt x="872994" y="938776"/>
                      <a:pt x="873104" y="938913"/>
                      <a:pt x="873226" y="939063"/>
                    </a:cubicBezTo>
                    <a:lnTo>
                      <a:pt x="872590" y="939022"/>
                    </a:lnTo>
                    <a:lnTo>
                      <a:pt x="872597" y="939023"/>
                    </a:lnTo>
                    <a:cubicBezTo>
                      <a:pt x="870600" y="941580"/>
                      <a:pt x="868357" y="944247"/>
                      <a:pt x="864923" y="946859"/>
                    </a:cubicBezTo>
                    <a:cubicBezTo>
                      <a:pt x="872966" y="934220"/>
                      <a:pt x="852708" y="956667"/>
                      <a:pt x="856881" y="946094"/>
                    </a:cubicBezTo>
                    <a:cubicBezTo>
                      <a:pt x="860751" y="944083"/>
                      <a:pt x="864336" y="944343"/>
                      <a:pt x="867537" y="940978"/>
                    </a:cubicBezTo>
                    <a:cubicBezTo>
                      <a:pt x="869902" y="936396"/>
                      <a:pt x="858823" y="945068"/>
                      <a:pt x="864227" y="938297"/>
                    </a:cubicBezTo>
                    <a:close/>
                    <a:moveTo>
                      <a:pt x="348132" y="932525"/>
                    </a:moveTo>
                    <a:cubicBezTo>
                      <a:pt x="348585" y="934070"/>
                      <a:pt x="351128" y="934741"/>
                      <a:pt x="352415" y="935068"/>
                    </a:cubicBezTo>
                    <a:lnTo>
                      <a:pt x="346286" y="937846"/>
                    </a:lnTo>
                    <a:cubicBezTo>
                      <a:pt x="345520" y="935466"/>
                      <a:pt x="344782" y="933139"/>
                      <a:pt x="348132" y="932525"/>
                    </a:cubicBezTo>
                    <a:close/>
                    <a:moveTo>
                      <a:pt x="198640" y="926929"/>
                    </a:moveTo>
                    <a:cubicBezTo>
                      <a:pt x="200514" y="923346"/>
                      <a:pt x="205273" y="931744"/>
                      <a:pt x="209528" y="933687"/>
                    </a:cubicBezTo>
                    <a:lnTo>
                      <a:pt x="210281" y="938037"/>
                    </a:lnTo>
                    <a:cubicBezTo>
                      <a:pt x="209705" y="934425"/>
                      <a:pt x="202250" y="928763"/>
                      <a:pt x="198640" y="926929"/>
                    </a:cubicBezTo>
                    <a:close/>
                    <a:moveTo>
                      <a:pt x="316563" y="921184"/>
                    </a:moveTo>
                    <a:cubicBezTo>
                      <a:pt x="320324" y="923551"/>
                      <a:pt x="325632" y="924549"/>
                      <a:pt x="330172" y="927941"/>
                    </a:cubicBezTo>
                    <a:lnTo>
                      <a:pt x="323074" y="928310"/>
                    </a:lnTo>
                    <a:cubicBezTo>
                      <a:pt x="318737" y="922457"/>
                      <a:pt x="310735" y="924864"/>
                      <a:pt x="316563" y="921184"/>
                    </a:cubicBezTo>
                    <a:close/>
                    <a:moveTo>
                      <a:pt x="172418" y="905317"/>
                    </a:moveTo>
                    <a:lnTo>
                      <a:pt x="181445" y="911076"/>
                    </a:lnTo>
                    <a:lnTo>
                      <a:pt x="182799" y="912745"/>
                    </a:lnTo>
                    <a:close/>
                    <a:moveTo>
                      <a:pt x="170652" y="898368"/>
                    </a:moveTo>
                    <a:lnTo>
                      <a:pt x="182251" y="906575"/>
                    </a:lnTo>
                    <a:lnTo>
                      <a:pt x="169545" y="900173"/>
                    </a:lnTo>
                    <a:close/>
                    <a:moveTo>
                      <a:pt x="164168" y="888738"/>
                    </a:moveTo>
                    <a:cubicBezTo>
                      <a:pt x="164168" y="888738"/>
                      <a:pt x="166481" y="890667"/>
                      <a:pt x="169025" y="892336"/>
                    </a:cubicBezTo>
                    <a:cubicBezTo>
                      <a:pt x="171583" y="893977"/>
                      <a:pt x="174155" y="895619"/>
                      <a:pt x="174155" y="895619"/>
                    </a:cubicBezTo>
                    <a:lnTo>
                      <a:pt x="178121" y="899776"/>
                    </a:lnTo>
                    <a:cubicBezTo>
                      <a:pt x="178121" y="899776"/>
                      <a:pt x="163854" y="889080"/>
                      <a:pt x="164168" y="888738"/>
                    </a:cubicBezTo>
                    <a:close/>
                    <a:moveTo>
                      <a:pt x="89826" y="812959"/>
                    </a:moveTo>
                    <a:cubicBezTo>
                      <a:pt x="89826" y="812959"/>
                      <a:pt x="93602" y="814423"/>
                      <a:pt x="97390" y="815886"/>
                    </a:cubicBezTo>
                    <a:cubicBezTo>
                      <a:pt x="101069" y="817391"/>
                      <a:pt x="105214" y="818498"/>
                      <a:pt x="105214" y="818498"/>
                    </a:cubicBezTo>
                    <a:cubicBezTo>
                      <a:pt x="103163" y="829237"/>
                      <a:pt x="116594" y="829715"/>
                      <a:pt x="127401" y="840809"/>
                    </a:cubicBezTo>
                    <a:cubicBezTo>
                      <a:pt x="122749" y="839331"/>
                      <a:pt x="119659" y="846130"/>
                      <a:pt x="119344" y="849727"/>
                    </a:cubicBezTo>
                    <a:cubicBezTo>
                      <a:pt x="113504" y="847155"/>
                      <a:pt x="106897" y="838893"/>
                      <a:pt x="103039" y="829428"/>
                    </a:cubicBezTo>
                    <a:cubicBezTo>
                      <a:pt x="102218" y="825735"/>
                      <a:pt x="106295" y="829728"/>
                      <a:pt x="105419" y="824722"/>
                    </a:cubicBezTo>
                    <a:cubicBezTo>
                      <a:pt x="100809" y="817309"/>
                      <a:pt x="95092" y="824749"/>
                      <a:pt x="89826" y="812959"/>
                    </a:cubicBezTo>
                    <a:close/>
                    <a:moveTo>
                      <a:pt x="120657" y="808253"/>
                    </a:moveTo>
                    <a:cubicBezTo>
                      <a:pt x="121942" y="810866"/>
                      <a:pt x="123611" y="813438"/>
                      <a:pt x="125198" y="814819"/>
                    </a:cubicBezTo>
                    <a:cubicBezTo>
                      <a:pt x="115309" y="808759"/>
                      <a:pt x="116184" y="819756"/>
                      <a:pt x="109290" y="817035"/>
                    </a:cubicBezTo>
                    <a:cubicBezTo>
                      <a:pt x="106021" y="810428"/>
                      <a:pt x="107553" y="810838"/>
                      <a:pt x="108949" y="808335"/>
                    </a:cubicBezTo>
                    <a:lnTo>
                      <a:pt x="109509" y="810222"/>
                    </a:lnTo>
                    <a:cubicBezTo>
                      <a:pt x="114829" y="812371"/>
                      <a:pt x="120384" y="813710"/>
                      <a:pt x="120657" y="808253"/>
                    </a:cubicBezTo>
                    <a:close/>
                    <a:moveTo>
                      <a:pt x="134843" y="799610"/>
                    </a:moveTo>
                    <a:cubicBezTo>
                      <a:pt x="132176" y="800553"/>
                      <a:pt x="127868" y="799692"/>
                      <a:pt x="127388" y="802468"/>
                    </a:cubicBezTo>
                    <a:cubicBezTo>
                      <a:pt x="127224" y="802140"/>
                      <a:pt x="127033" y="801744"/>
                      <a:pt x="126855" y="801388"/>
                    </a:cubicBezTo>
                    <a:cubicBezTo>
                      <a:pt x="126732" y="802755"/>
                      <a:pt x="126636" y="803905"/>
                      <a:pt x="125652" y="803576"/>
                    </a:cubicBezTo>
                    <a:lnTo>
                      <a:pt x="130543" y="810755"/>
                    </a:lnTo>
                    <a:lnTo>
                      <a:pt x="130945" y="811345"/>
                    </a:lnTo>
                    <a:cubicBezTo>
                      <a:pt x="138824" y="807161"/>
                      <a:pt x="144186" y="811974"/>
                      <a:pt x="134843" y="799610"/>
                    </a:cubicBezTo>
                    <a:close/>
                    <a:moveTo>
                      <a:pt x="84109" y="796039"/>
                    </a:moveTo>
                    <a:cubicBezTo>
                      <a:pt x="85627" y="799253"/>
                      <a:pt x="87434" y="805121"/>
                      <a:pt x="91386" y="807119"/>
                    </a:cubicBezTo>
                    <a:cubicBezTo>
                      <a:pt x="88048" y="807119"/>
                      <a:pt x="82249" y="799186"/>
                      <a:pt x="84109" y="796039"/>
                    </a:cubicBezTo>
                    <a:close/>
                    <a:moveTo>
                      <a:pt x="104094" y="788214"/>
                    </a:moveTo>
                    <a:cubicBezTo>
                      <a:pt x="106897" y="792017"/>
                      <a:pt x="119113" y="796120"/>
                      <a:pt x="114203" y="801893"/>
                    </a:cubicBezTo>
                    <a:cubicBezTo>
                      <a:pt x="111083" y="798801"/>
                      <a:pt x="107404" y="793822"/>
                      <a:pt x="105543" y="796941"/>
                    </a:cubicBezTo>
                    <a:close/>
                    <a:moveTo>
                      <a:pt x="82195" y="782101"/>
                    </a:moveTo>
                    <a:cubicBezTo>
                      <a:pt x="83317" y="780240"/>
                      <a:pt x="87447" y="784782"/>
                      <a:pt x="89910" y="789214"/>
                    </a:cubicBezTo>
                    <a:lnTo>
                      <a:pt x="91059" y="793071"/>
                    </a:lnTo>
                    <a:close/>
                    <a:moveTo>
                      <a:pt x="98691" y="756932"/>
                    </a:moveTo>
                    <a:cubicBezTo>
                      <a:pt x="101249" y="765618"/>
                      <a:pt x="110961" y="769202"/>
                      <a:pt x="108307" y="775917"/>
                    </a:cubicBezTo>
                    <a:cubicBezTo>
                      <a:pt x="101522" y="765440"/>
                      <a:pt x="102521" y="766219"/>
                      <a:pt x="98691" y="756932"/>
                    </a:cubicBezTo>
                    <a:close/>
                    <a:moveTo>
                      <a:pt x="89895" y="750052"/>
                    </a:moveTo>
                    <a:cubicBezTo>
                      <a:pt x="89895" y="750052"/>
                      <a:pt x="92617" y="755879"/>
                      <a:pt x="95325" y="761693"/>
                    </a:cubicBezTo>
                    <a:cubicBezTo>
                      <a:pt x="98580" y="767219"/>
                      <a:pt x="101823" y="772758"/>
                      <a:pt x="101823" y="772758"/>
                    </a:cubicBezTo>
                    <a:cubicBezTo>
                      <a:pt x="99245" y="772170"/>
                      <a:pt x="97730" y="768836"/>
                      <a:pt x="96358" y="765413"/>
                    </a:cubicBezTo>
                    <a:lnTo>
                      <a:pt x="91782" y="757581"/>
                    </a:lnTo>
                    <a:lnTo>
                      <a:pt x="92126" y="758942"/>
                    </a:lnTo>
                    <a:lnTo>
                      <a:pt x="89690" y="757916"/>
                    </a:lnTo>
                    <a:cubicBezTo>
                      <a:pt x="89690" y="757766"/>
                      <a:pt x="89678" y="757629"/>
                      <a:pt x="89678" y="757547"/>
                    </a:cubicBezTo>
                    <a:lnTo>
                      <a:pt x="91755" y="757533"/>
                    </a:lnTo>
                    <a:close/>
                    <a:moveTo>
                      <a:pt x="33977" y="705705"/>
                    </a:moveTo>
                    <a:cubicBezTo>
                      <a:pt x="36042" y="710137"/>
                      <a:pt x="37106" y="710045"/>
                      <a:pt x="37861" y="708896"/>
                    </a:cubicBezTo>
                    <a:lnTo>
                      <a:pt x="39328" y="706629"/>
                    </a:lnTo>
                    <a:lnTo>
                      <a:pt x="39744" y="712129"/>
                    </a:lnTo>
                    <a:cubicBezTo>
                      <a:pt x="37738" y="712185"/>
                      <a:pt x="34647" y="709521"/>
                      <a:pt x="33977" y="705705"/>
                    </a:cubicBezTo>
                    <a:close/>
                    <a:moveTo>
                      <a:pt x="38996" y="702231"/>
                    </a:moveTo>
                    <a:lnTo>
                      <a:pt x="39899" y="705747"/>
                    </a:lnTo>
                    <a:lnTo>
                      <a:pt x="39328" y="706629"/>
                    </a:lnTo>
                    <a:close/>
                    <a:moveTo>
                      <a:pt x="19589" y="656107"/>
                    </a:moveTo>
                    <a:lnTo>
                      <a:pt x="25484" y="662824"/>
                    </a:lnTo>
                    <a:cubicBezTo>
                      <a:pt x="24471" y="669977"/>
                      <a:pt x="21777" y="658282"/>
                      <a:pt x="19589" y="656107"/>
                    </a:cubicBezTo>
                    <a:close/>
                    <a:moveTo>
                      <a:pt x="19122" y="632429"/>
                    </a:moveTo>
                    <a:lnTo>
                      <a:pt x="21243" y="642523"/>
                    </a:lnTo>
                    <a:lnTo>
                      <a:pt x="18535" y="640951"/>
                    </a:lnTo>
                    <a:close/>
                    <a:moveTo>
                      <a:pt x="14635" y="592926"/>
                    </a:moveTo>
                    <a:cubicBezTo>
                      <a:pt x="14881" y="618791"/>
                      <a:pt x="28834" y="602200"/>
                      <a:pt x="30488" y="630568"/>
                    </a:cubicBezTo>
                    <a:cubicBezTo>
                      <a:pt x="22446" y="601557"/>
                      <a:pt x="20243" y="635083"/>
                      <a:pt x="12405" y="609395"/>
                    </a:cubicBezTo>
                    <a:cubicBezTo>
                      <a:pt x="15422" y="606215"/>
                      <a:pt x="14136" y="601601"/>
                      <a:pt x="12156" y="596569"/>
                    </a:cubicBezTo>
                    <a:lnTo>
                      <a:pt x="11410" y="593977"/>
                    </a:lnTo>
                    <a:lnTo>
                      <a:pt x="12859" y="597078"/>
                    </a:lnTo>
                    <a:cubicBezTo>
                      <a:pt x="13442" y="597263"/>
                      <a:pt x="14033" y="596140"/>
                      <a:pt x="14635" y="592926"/>
                    </a:cubicBezTo>
                    <a:close/>
                    <a:moveTo>
                      <a:pt x="1042973" y="589694"/>
                    </a:moveTo>
                    <a:cubicBezTo>
                      <a:pt x="1043507" y="589848"/>
                      <a:pt x="1043911" y="590878"/>
                      <a:pt x="1044045" y="593405"/>
                    </a:cubicBezTo>
                    <a:cubicBezTo>
                      <a:pt x="1042089" y="595170"/>
                      <a:pt x="1040133" y="596893"/>
                      <a:pt x="1038546" y="595102"/>
                    </a:cubicBezTo>
                    <a:cubicBezTo>
                      <a:pt x="1038617" y="596640"/>
                      <a:pt x="1041374" y="589230"/>
                      <a:pt x="1042973" y="589694"/>
                    </a:cubicBezTo>
                    <a:close/>
                    <a:moveTo>
                      <a:pt x="7741" y="581230"/>
                    </a:moveTo>
                    <a:lnTo>
                      <a:pt x="11410" y="593977"/>
                    </a:lnTo>
                    <a:lnTo>
                      <a:pt x="11131" y="593382"/>
                    </a:lnTo>
                    <a:cubicBezTo>
                      <a:pt x="9991" y="589345"/>
                      <a:pt x="8869" y="583206"/>
                      <a:pt x="7741" y="581230"/>
                    </a:cubicBezTo>
                    <a:close/>
                    <a:moveTo>
                      <a:pt x="18671" y="575514"/>
                    </a:moveTo>
                    <a:cubicBezTo>
                      <a:pt x="23103" y="579658"/>
                      <a:pt x="19149" y="586019"/>
                      <a:pt x="19286" y="589492"/>
                    </a:cubicBezTo>
                    <a:cubicBezTo>
                      <a:pt x="16441" y="586155"/>
                      <a:pt x="14990" y="574351"/>
                      <a:pt x="18671" y="575514"/>
                    </a:cubicBezTo>
                    <a:close/>
                    <a:moveTo>
                      <a:pt x="7261" y="534079"/>
                    </a:moveTo>
                    <a:cubicBezTo>
                      <a:pt x="7754" y="533605"/>
                      <a:pt x="8330" y="534141"/>
                      <a:pt x="9178" y="536692"/>
                    </a:cubicBezTo>
                    <a:lnTo>
                      <a:pt x="3803" y="546815"/>
                    </a:lnTo>
                    <a:lnTo>
                      <a:pt x="0" y="538553"/>
                    </a:lnTo>
                    <a:cubicBezTo>
                      <a:pt x="5058" y="546021"/>
                      <a:pt x="5784" y="535501"/>
                      <a:pt x="7261" y="534079"/>
                    </a:cubicBezTo>
                    <a:close/>
                    <a:moveTo>
                      <a:pt x="561" y="522509"/>
                    </a:moveTo>
                    <a:lnTo>
                      <a:pt x="2640" y="523096"/>
                    </a:lnTo>
                    <a:cubicBezTo>
                      <a:pt x="1586" y="523630"/>
                      <a:pt x="1381" y="525121"/>
                      <a:pt x="1573" y="526530"/>
                    </a:cubicBezTo>
                    <a:cubicBezTo>
                      <a:pt x="1230" y="524985"/>
                      <a:pt x="902" y="523356"/>
                      <a:pt x="561" y="522509"/>
                    </a:cubicBezTo>
                    <a:close/>
                    <a:moveTo>
                      <a:pt x="1036521" y="514191"/>
                    </a:moveTo>
                    <a:cubicBezTo>
                      <a:pt x="1037466" y="519895"/>
                      <a:pt x="1040762" y="526105"/>
                      <a:pt x="1035879" y="521468"/>
                    </a:cubicBezTo>
                    <a:close/>
                    <a:moveTo>
                      <a:pt x="10984" y="479503"/>
                    </a:moveTo>
                    <a:lnTo>
                      <a:pt x="5827" y="485097"/>
                    </a:lnTo>
                    <a:lnTo>
                      <a:pt x="9013" y="480365"/>
                    </a:lnTo>
                    <a:close/>
                    <a:moveTo>
                      <a:pt x="1032295" y="474674"/>
                    </a:moveTo>
                    <a:lnTo>
                      <a:pt x="1037766" y="483948"/>
                    </a:lnTo>
                    <a:lnTo>
                      <a:pt x="1034496" y="482799"/>
                    </a:lnTo>
                    <a:close/>
                    <a:moveTo>
                      <a:pt x="1029012" y="473688"/>
                    </a:moveTo>
                    <a:lnTo>
                      <a:pt x="1033020" y="488434"/>
                    </a:lnTo>
                    <a:lnTo>
                      <a:pt x="1031911" y="489897"/>
                    </a:lnTo>
                    <a:close/>
                    <a:moveTo>
                      <a:pt x="1037000" y="465865"/>
                    </a:moveTo>
                    <a:cubicBezTo>
                      <a:pt x="1044413" y="467780"/>
                      <a:pt x="1046178" y="485439"/>
                      <a:pt x="1043443" y="496916"/>
                    </a:cubicBezTo>
                    <a:cubicBezTo>
                      <a:pt x="1037041" y="490281"/>
                      <a:pt x="1042225" y="476576"/>
                      <a:pt x="1037000" y="465865"/>
                    </a:cubicBezTo>
                    <a:close/>
                    <a:moveTo>
                      <a:pt x="8399" y="459614"/>
                    </a:moveTo>
                    <a:cubicBezTo>
                      <a:pt x="8768" y="465796"/>
                      <a:pt x="11395" y="461461"/>
                      <a:pt x="10684" y="469817"/>
                    </a:cubicBezTo>
                    <a:cubicBezTo>
                      <a:pt x="6745" y="471486"/>
                      <a:pt x="5718" y="466918"/>
                      <a:pt x="8399" y="459614"/>
                    </a:cubicBezTo>
                    <a:close/>
                    <a:moveTo>
                      <a:pt x="1033594" y="428221"/>
                    </a:moveTo>
                    <a:cubicBezTo>
                      <a:pt x="1037082" y="435443"/>
                      <a:pt x="1040707" y="420452"/>
                      <a:pt x="1040954" y="435498"/>
                    </a:cubicBezTo>
                    <a:cubicBezTo>
                      <a:pt x="1034155" y="433775"/>
                      <a:pt x="1042280" y="459559"/>
                      <a:pt x="1038409" y="461461"/>
                    </a:cubicBezTo>
                    <a:cubicBezTo>
                      <a:pt x="1037205" y="443979"/>
                      <a:pt x="1029587" y="454265"/>
                      <a:pt x="1027480" y="440655"/>
                    </a:cubicBezTo>
                    <a:cubicBezTo>
                      <a:pt x="1029327" y="433296"/>
                      <a:pt x="1033430" y="450175"/>
                      <a:pt x="1036166" y="439150"/>
                    </a:cubicBezTo>
                    <a:close/>
                    <a:moveTo>
                      <a:pt x="1008863" y="395885"/>
                    </a:moveTo>
                    <a:cubicBezTo>
                      <a:pt x="1013609" y="410767"/>
                      <a:pt x="1014430" y="418140"/>
                      <a:pt x="1020133" y="429425"/>
                    </a:cubicBezTo>
                    <a:cubicBezTo>
                      <a:pt x="1015181" y="426991"/>
                      <a:pt x="1011913" y="426880"/>
                      <a:pt x="1005525" y="414666"/>
                    </a:cubicBezTo>
                    <a:lnTo>
                      <a:pt x="1006100" y="406308"/>
                    </a:lnTo>
                    <a:lnTo>
                      <a:pt x="1007959" y="409988"/>
                    </a:lnTo>
                    <a:close/>
                    <a:moveTo>
                      <a:pt x="39497" y="394598"/>
                    </a:moveTo>
                    <a:cubicBezTo>
                      <a:pt x="38875" y="392708"/>
                      <a:pt x="37767" y="392240"/>
                      <a:pt x="35852" y="395680"/>
                    </a:cubicBezTo>
                    <a:cubicBezTo>
                      <a:pt x="37233" y="399770"/>
                      <a:pt x="31502" y="405693"/>
                      <a:pt x="34250" y="409482"/>
                    </a:cubicBezTo>
                    <a:cubicBezTo>
                      <a:pt x="34005" y="409878"/>
                      <a:pt x="33923" y="409920"/>
                      <a:pt x="33759" y="410152"/>
                    </a:cubicBezTo>
                    <a:cubicBezTo>
                      <a:pt x="37028" y="406335"/>
                      <a:pt x="39763" y="403272"/>
                      <a:pt x="40229" y="402042"/>
                    </a:cubicBezTo>
                    <a:cubicBezTo>
                      <a:pt x="40256" y="399798"/>
                      <a:pt x="40119" y="396487"/>
                      <a:pt x="39497" y="394598"/>
                    </a:cubicBezTo>
                    <a:close/>
                    <a:moveTo>
                      <a:pt x="1034114" y="386831"/>
                    </a:moveTo>
                    <a:lnTo>
                      <a:pt x="1037219" y="388198"/>
                    </a:lnTo>
                    <a:cubicBezTo>
                      <a:pt x="1037479" y="390360"/>
                      <a:pt x="1035508" y="394573"/>
                      <a:pt x="1034728" y="396242"/>
                    </a:cubicBezTo>
                    <a:close/>
                    <a:moveTo>
                      <a:pt x="965079" y="300874"/>
                    </a:moveTo>
                    <a:cubicBezTo>
                      <a:pt x="968513" y="300560"/>
                      <a:pt x="972301" y="307754"/>
                      <a:pt x="972779" y="314169"/>
                    </a:cubicBezTo>
                    <a:lnTo>
                      <a:pt x="967240" y="309463"/>
                    </a:lnTo>
                    <a:cubicBezTo>
                      <a:pt x="964354" y="303472"/>
                      <a:pt x="970125" y="307275"/>
                      <a:pt x="965079" y="300874"/>
                    </a:cubicBezTo>
                    <a:close/>
                    <a:moveTo>
                      <a:pt x="922729" y="242179"/>
                    </a:moveTo>
                    <a:cubicBezTo>
                      <a:pt x="927106" y="242301"/>
                      <a:pt x="928597" y="252629"/>
                      <a:pt x="932207" y="258073"/>
                    </a:cubicBezTo>
                    <a:cubicBezTo>
                      <a:pt x="928733" y="250837"/>
                      <a:pt x="920977" y="248320"/>
                      <a:pt x="922729" y="242179"/>
                    </a:cubicBezTo>
                    <a:close/>
                    <a:moveTo>
                      <a:pt x="978647" y="235434"/>
                    </a:moveTo>
                    <a:cubicBezTo>
                      <a:pt x="983243" y="235052"/>
                      <a:pt x="988139" y="251028"/>
                      <a:pt x="983844" y="248483"/>
                    </a:cubicBezTo>
                    <a:close/>
                    <a:moveTo>
                      <a:pt x="910815" y="227270"/>
                    </a:moveTo>
                    <a:cubicBezTo>
                      <a:pt x="917735" y="236968"/>
                      <a:pt x="917750" y="221812"/>
                      <a:pt x="920349" y="230717"/>
                    </a:cubicBezTo>
                    <a:lnTo>
                      <a:pt x="914863" y="230744"/>
                    </a:lnTo>
                    <a:cubicBezTo>
                      <a:pt x="920909" y="237802"/>
                      <a:pt x="919419" y="242179"/>
                      <a:pt x="918092" y="244819"/>
                    </a:cubicBezTo>
                    <a:cubicBezTo>
                      <a:pt x="913167" y="238733"/>
                      <a:pt x="913618" y="233480"/>
                      <a:pt x="910815" y="227270"/>
                    </a:cubicBezTo>
                    <a:close/>
                    <a:moveTo>
                      <a:pt x="895865" y="197204"/>
                    </a:moveTo>
                    <a:cubicBezTo>
                      <a:pt x="903716" y="202770"/>
                      <a:pt x="892623" y="199324"/>
                      <a:pt x="900460" y="206560"/>
                    </a:cubicBezTo>
                    <a:cubicBezTo>
                      <a:pt x="898258" y="205876"/>
                      <a:pt x="896001" y="202566"/>
                      <a:pt x="894867" y="199994"/>
                    </a:cubicBezTo>
                    <a:cubicBezTo>
                      <a:pt x="891542" y="198517"/>
                      <a:pt x="896056" y="207832"/>
                      <a:pt x="890462" y="200405"/>
                    </a:cubicBezTo>
                    <a:close/>
                    <a:moveTo>
                      <a:pt x="945476" y="193100"/>
                    </a:moveTo>
                    <a:cubicBezTo>
                      <a:pt x="951111" y="192266"/>
                      <a:pt x="950782" y="204590"/>
                      <a:pt x="957568" y="204809"/>
                    </a:cubicBezTo>
                    <a:cubicBezTo>
                      <a:pt x="952944" y="207462"/>
                      <a:pt x="948814" y="195098"/>
                      <a:pt x="945476" y="193100"/>
                    </a:cubicBezTo>
                    <a:close/>
                    <a:moveTo>
                      <a:pt x="929554" y="192335"/>
                    </a:moveTo>
                    <a:cubicBezTo>
                      <a:pt x="929609" y="192389"/>
                      <a:pt x="929609" y="192389"/>
                      <a:pt x="929609" y="192389"/>
                    </a:cubicBezTo>
                    <a:cubicBezTo>
                      <a:pt x="930388" y="192567"/>
                      <a:pt x="931168" y="192677"/>
                      <a:pt x="931893" y="192731"/>
                    </a:cubicBezTo>
                    <a:close/>
                    <a:moveTo>
                      <a:pt x="859384" y="173745"/>
                    </a:moveTo>
                    <a:lnTo>
                      <a:pt x="869943" y="179764"/>
                    </a:lnTo>
                    <a:cubicBezTo>
                      <a:pt x="864705" y="182485"/>
                      <a:pt x="873281" y="192252"/>
                      <a:pt x="861531" y="184797"/>
                    </a:cubicBezTo>
                    <a:close/>
                    <a:moveTo>
                      <a:pt x="842573" y="160026"/>
                    </a:moveTo>
                    <a:lnTo>
                      <a:pt x="861750" y="165156"/>
                    </a:lnTo>
                    <a:lnTo>
                      <a:pt x="861941" y="166934"/>
                    </a:lnTo>
                    <a:cubicBezTo>
                      <a:pt x="852927" y="165087"/>
                      <a:pt x="852832" y="164211"/>
                      <a:pt x="842573" y="160026"/>
                    </a:cubicBezTo>
                    <a:close/>
                    <a:moveTo>
                      <a:pt x="901308" y="153371"/>
                    </a:moveTo>
                    <a:cubicBezTo>
                      <a:pt x="904182" y="153004"/>
                      <a:pt x="908327" y="153910"/>
                      <a:pt x="911678" y="155182"/>
                    </a:cubicBezTo>
                    <a:cubicBezTo>
                      <a:pt x="907397" y="157452"/>
                      <a:pt x="914906" y="168259"/>
                      <a:pt x="918681" y="176357"/>
                    </a:cubicBezTo>
                    <a:cubicBezTo>
                      <a:pt x="911636" y="171227"/>
                      <a:pt x="911554" y="170269"/>
                      <a:pt x="902294" y="164456"/>
                    </a:cubicBezTo>
                    <a:cubicBezTo>
                      <a:pt x="904634" y="166139"/>
                      <a:pt x="906835" y="165947"/>
                      <a:pt x="909133" y="166727"/>
                    </a:cubicBezTo>
                    <a:cubicBezTo>
                      <a:pt x="905412" y="161406"/>
                      <a:pt x="901856" y="156865"/>
                      <a:pt x="898559" y="159203"/>
                    </a:cubicBezTo>
                    <a:cubicBezTo>
                      <a:pt x="896829" y="155380"/>
                      <a:pt x="898433" y="153739"/>
                      <a:pt x="901308" y="153371"/>
                    </a:cubicBezTo>
                    <a:close/>
                    <a:moveTo>
                      <a:pt x="876331" y="125172"/>
                    </a:moveTo>
                    <a:cubicBezTo>
                      <a:pt x="882323" y="127032"/>
                      <a:pt x="895249" y="135553"/>
                      <a:pt x="904605" y="143693"/>
                    </a:cubicBezTo>
                    <a:cubicBezTo>
                      <a:pt x="896479" y="143829"/>
                      <a:pt x="888054" y="133790"/>
                      <a:pt x="878233" y="129644"/>
                    </a:cubicBezTo>
                    <a:close/>
                    <a:moveTo>
                      <a:pt x="797858" y="118552"/>
                    </a:moveTo>
                    <a:lnTo>
                      <a:pt x="798965" y="120372"/>
                    </a:lnTo>
                    <a:cubicBezTo>
                      <a:pt x="804916" y="120248"/>
                      <a:pt x="802208" y="119852"/>
                      <a:pt x="797858" y="118552"/>
                    </a:cubicBezTo>
                    <a:close/>
                    <a:moveTo>
                      <a:pt x="339447" y="107280"/>
                    </a:moveTo>
                    <a:cubicBezTo>
                      <a:pt x="341650" y="109073"/>
                      <a:pt x="336931" y="110372"/>
                      <a:pt x="334537" y="113395"/>
                    </a:cubicBezTo>
                    <a:cubicBezTo>
                      <a:pt x="331623" y="112821"/>
                      <a:pt x="337149" y="107117"/>
                      <a:pt x="339447" y="107280"/>
                    </a:cubicBezTo>
                    <a:close/>
                    <a:moveTo>
                      <a:pt x="396642" y="89480"/>
                    </a:moveTo>
                    <a:lnTo>
                      <a:pt x="395482" y="91519"/>
                    </a:lnTo>
                    <a:cubicBezTo>
                      <a:pt x="394186" y="91937"/>
                      <a:pt x="392364" y="92159"/>
                      <a:pt x="390893" y="92863"/>
                    </a:cubicBezTo>
                    <a:close/>
                    <a:moveTo>
                      <a:pt x="398425" y="88430"/>
                    </a:moveTo>
                    <a:lnTo>
                      <a:pt x="396642" y="89480"/>
                    </a:lnTo>
                    <a:lnTo>
                      <a:pt x="396912" y="89006"/>
                    </a:lnTo>
                    <a:close/>
                    <a:moveTo>
                      <a:pt x="410905" y="81086"/>
                    </a:moveTo>
                    <a:cubicBezTo>
                      <a:pt x="410501" y="82666"/>
                      <a:pt x="408145" y="84365"/>
                      <a:pt x="405319" y="85810"/>
                    </a:cubicBezTo>
                    <a:lnTo>
                      <a:pt x="398425" y="88430"/>
                    </a:lnTo>
                    <a:close/>
                    <a:moveTo>
                      <a:pt x="392178" y="80197"/>
                    </a:moveTo>
                    <a:lnTo>
                      <a:pt x="388375" y="82057"/>
                    </a:lnTo>
                    <a:cubicBezTo>
                      <a:pt x="387117" y="82003"/>
                      <a:pt x="386091" y="81730"/>
                      <a:pt x="385216" y="81346"/>
                    </a:cubicBezTo>
                    <a:cubicBezTo>
                      <a:pt x="387445" y="80812"/>
                      <a:pt x="389771" y="80376"/>
                      <a:pt x="392178" y="80197"/>
                    </a:cubicBezTo>
                    <a:close/>
                    <a:moveTo>
                      <a:pt x="683627" y="77009"/>
                    </a:moveTo>
                    <a:cubicBezTo>
                      <a:pt x="690822" y="77734"/>
                      <a:pt x="707578" y="79854"/>
                      <a:pt x="711572" y="83437"/>
                    </a:cubicBezTo>
                    <a:cubicBezTo>
                      <a:pt x="711367" y="87185"/>
                      <a:pt x="691998" y="78745"/>
                      <a:pt x="683627" y="77009"/>
                    </a:cubicBezTo>
                    <a:close/>
                    <a:moveTo>
                      <a:pt x="676580" y="58601"/>
                    </a:moveTo>
                    <a:cubicBezTo>
                      <a:pt x="673027" y="57679"/>
                      <a:pt x="669854" y="57587"/>
                      <a:pt x="668007" y="58695"/>
                    </a:cubicBezTo>
                    <a:cubicBezTo>
                      <a:pt x="668690" y="62320"/>
                      <a:pt x="672889" y="64878"/>
                      <a:pt x="677390" y="66355"/>
                    </a:cubicBezTo>
                    <a:cubicBezTo>
                      <a:pt x="677116" y="65165"/>
                      <a:pt x="677267" y="63387"/>
                      <a:pt x="675776" y="61649"/>
                    </a:cubicBezTo>
                    <a:cubicBezTo>
                      <a:pt x="686704" y="66819"/>
                      <a:pt x="694215" y="68160"/>
                      <a:pt x="706389" y="74274"/>
                    </a:cubicBezTo>
                    <a:cubicBezTo>
                      <a:pt x="706060" y="72223"/>
                      <a:pt x="711244" y="70814"/>
                      <a:pt x="697387" y="68475"/>
                    </a:cubicBezTo>
                    <a:cubicBezTo>
                      <a:pt x="699549" y="71293"/>
                      <a:pt x="694297" y="67504"/>
                      <a:pt x="687430" y="63482"/>
                    </a:cubicBezTo>
                    <a:cubicBezTo>
                      <a:pt x="684065" y="61273"/>
                      <a:pt x="680133" y="59522"/>
                      <a:pt x="676580" y="58601"/>
                    </a:cubicBezTo>
                    <a:close/>
                    <a:moveTo>
                      <a:pt x="747588" y="49448"/>
                    </a:moveTo>
                    <a:cubicBezTo>
                      <a:pt x="749846" y="50857"/>
                      <a:pt x="753730" y="53660"/>
                      <a:pt x="762074" y="57832"/>
                    </a:cubicBezTo>
                    <a:cubicBezTo>
                      <a:pt x="760227" y="53893"/>
                      <a:pt x="752896" y="51281"/>
                      <a:pt x="747588" y="49448"/>
                    </a:cubicBezTo>
                    <a:close/>
                    <a:moveTo>
                      <a:pt x="683616" y="20674"/>
                    </a:moveTo>
                    <a:cubicBezTo>
                      <a:pt x="684121" y="20760"/>
                      <a:pt x="691336" y="25035"/>
                      <a:pt x="689264" y="26194"/>
                    </a:cubicBezTo>
                    <a:cubicBezTo>
                      <a:pt x="693080" y="30229"/>
                      <a:pt x="683107" y="24251"/>
                      <a:pt x="685939" y="22255"/>
                    </a:cubicBezTo>
                    <a:cubicBezTo>
                      <a:pt x="684024" y="21082"/>
                      <a:pt x="683447" y="20645"/>
                      <a:pt x="683616" y="20674"/>
                    </a:cubicBezTo>
                    <a:close/>
                    <a:moveTo>
                      <a:pt x="481800" y="0"/>
                    </a:moveTo>
                    <a:cubicBezTo>
                      <a:pt x="503070" y="2080"/>
                      <a:pt x="522576" y="2722"/>
                      <a:pt x="542300" y="3748"/>
                    </a:cubicBezTo>
                    <a:cubicBezTo>
                      <a:pt x="552135" y="4788"/>
                      <a:pt x="562039" y="5826"/>
                      <a:pt x="572242" y="6908"/>
                    </a:cubicBezTo>
                    <a:lnTo>
                      <a:pt x="601278" y="11238"/>
                    </a:lnTo>
                    <a:lnTo>
                      <a:pt x="591667" y="12201"/>
                    </a:lnTo>
                    <a:cubicBezTo>
                      <a:pt x="593977" y="10314"/>
                      <a:pt x="599176" y="11996"/>
                      <a:pt x="603608" y="11585"/>
                    </a:cubicBezTo>
                    <a:lnTo>
                      <a:pt x="601278" y="11238"/>
                    </a:lnTo>
                    <a:lnTo>
                      <a:pt x="613494" y="10013"/>
                    </a:lnTo>
                    <a:cubicBezTo>
                      <a:pt x="620785" y="8710"/>
                      <a:pt x="627860" y="7742"/>
                      <a:pt x="634029" y="9834"/>
                    </a:cubicBezTo>
                    <a:cubicBezTo>
                      <a:pt x="634604" y="7728"/>
                      <a:pt x="633057" y="15046"/>
                      <a:pt x="631977" y="16674"/>
                    </a:cubicBezTo>
                    <a:cubicBezTo>
                      <a:pt x="640321" y="16551"/>
                      <a:pt x="647050" y="15717"/>
                      <a:pt x="654096" y="15033"/>
                    </a:cubicBezTo>
                    <a:cubicBezTo>
                      <a:pt x="661154" y="14266"/>
                      <a:pt x="668527" y="13583"/>
                      <a:pt x="677801" y="14800"/>
                    </a:cubicBezTo>
                    <a:cubicBezTo>
                      <a:pt x="679797" y="17180"/>
                      <a:pt x="668965" y="16045"/>
                      <a:pt x="674491" y="20354"/>
                    </a:cubicBezTo>
                    <a:lnTo>
                      <a:pt x="685419" y="22186"/>
                    </a:lnTo>
                    <a:cubicBezTo>
                      <a:pt x="676569" y="22720"/>
                      <a:pt x="689756" y="28328"/>
                      <a:pt x="686760" y="28479"/>
                    </a:cubicBezTo>
                    <a:cubicBezTo>
                      <a:pt x="685063" y="27521"/>
                      <a:pt x="683203" y="25852"/>
                      <a:pt x="680235" y="26030"/>
                    </a:cubicBezTo>
                    <a:cubicBezTo>
                      <a:pt x="679388" y="29477"/>
                      <a:pt x="689140" y="31816"/>
                      <a:pt x="694010" y="36221"/>
                    </a:cubicBezTo>
                    <a:cubicBezTo>
                      <a:pt x="698482" y="37397"/>
                      <a:pt x="702641" y="36412"/>
                      <a:pt x="699330" y="33458"/>
                    </a:cubicBezTo>
                    <a:cubicBezTo>
                      <a:pt x="705896" y="38682"/>
                      <a:pt x="699714" y="36330"/>
                      <a:pt x="698783" y="39545"/>
                    </a:cubicBezTo>
                    <a:cubicBezTo>
                      <a:pt x="708154" y="44811"/>
                      <a:pt x="709822" y="43306"/>
                      <a:pt x="712776" y="39367"/>
                    </a:cubicBezTo>
                    <a:cubicBezTo>
                      <a:pt x="713296" y="35810"/>
                      <a:pt x="713323" y="35810"/>
                      <a:pt x="707441" y="30571"/>
                    </a:cubicBezTo>
                    <a:cubicBezTo>
                      <a:pt x="717181" y="37848"/>
                      <a:pt x="729560" y="43334"/>
                      <a:pt x="734607" y="49872"/>
                    </a:cubicBezTo>
                    <a:cubicBezTo>
                      <a:pt x="734662" y="49721"/>
                      <a:pt x="741789" y="49120"/>
                      <a:pt x="741789" y="49120"/>
                    </a:cubicBezTo>
                    <a:lnTo>
                      <a:pt x="742624" y="50830"/>
                    </a:lnTo>
                    <a:cubicBezTo>
                      <a:pt x="743745" y="49380"/>
                      <a:pt x="744347" y="48696"/>
                      <a:pt x="745030" y="48518"/>
                    </a:cubicBezTo>
                    <a:lnTo>
                      <a:pt x="743745" y="48040"/>
                    </a:lnTo>
                    <a:cubicBezTo>
                      <a:pt x="777476" y="52046"/>
                      <a:pt x="817295" y="80005"/>
                      <a:pt x="850560" y="99320"/>
                    </a:cubicBezTo>
                    <a:cubicBezTo>
                      <a:pt x="850560" y="99320"/>
                      <a:pt x="856279" y="104423"/>
                      <a:pt x="862010" y="109524"/>
                    </a:cubicBezTo>
                    <a:cubicBezTo>
                      <a:pt x="864855" y="112068"/>
                      <a:pt x="867700" y="114613"/>
                      <a:pt x="869834" y="116527"/>
                    </a:cubicBezTo>
                    <a:cubicBezTo>
                      <a:pt x="871982" y="118401"/>
                      <a:pt x="873198" y="119919"/>
                      <a:pt x="873198" y="119919"/>
                    </a:cubicBezTo>
                    <a:cubicBezTo>
                      <a:pt x="858098" y="114448"/>
                      <a:pt x="839701" y="98321"/>
                      <a:pt x="832532" y="97227"/>
                    </a:cubicBezTo>
                    <a:lnTo>
                      <a:pt x="838059" y="100606"/>
                    </a:lnTo>
                    <a:cubicBezTo>
                      <a:pt x="838783" y="103356"/>
                      <a:pt x="829181" y="93260"/>
                      <a:pt x="825406" y="96310"/>
                    </a:cubicBezTo>
                    <a:lnTo>
                      <a:pt x="830959" y="104477"/>
                    </a:lnTo>
                    <a:cubicBezTo>
                      <a:pt x="840589" y="115297"/>
                      <a:pt x="843831" y="100155"/>
                      <a:pt x="849753" y="114818"/>
                    </a:cubicBezTo>
                    <a:cubicBezTo>
                      <a:pt x="833353" y="104777"/>
                      <a:pt x="852749" y="122546"/>
                      <a:pt x="840151" y="118265"/>
                    </a:cubicBezTo>
                    <a:cubicBezTo>
                      <a:pt x="842231" y="124160"/>
                      <a:pt x="850000" y="123805"/>
                      <a:pt x="858193" y="124556"/>
                    </a:cubicBezTo>
                    <a:cubicBezTo>
                      <a:pt x="854241" y="121862"/>
                      <a:pt x="850451" y="119099"/>
                      <a:pt x="847784" y="116267"/>
                    </a:cubicBezTo>
                    <a:cubicBezTo>
                      <a:pt x="852325" y="116186"/>
                      <a:pt x="863651" y="128086"/>
                      <a:pt x="869643" y="125391"/>
                    </a:cubicBezTo>
                    <a:cubicBezTo>
                      <a:pt x="871653" y="127566"/>
                      <a:pt x="872391" y="129099"/>
                      <a:pt x="872597" y="130288"/>
                    </a:cubicBezTo>
                    <a:cubicBezTo>
                      <a:pt x="875387" y="133298"/>
                      <a:pt x="875441" y="136279"/>
                      <a:pt x="875305" y="138878"/>
                    </a:cubicBezTo>
                    <a:cubicBezTo>
                      <a:pt x="876276" y="139727"/>
                      <a:pt x="877426" y="140656"/>
                      <a:pt x="878999" y="141778"/>
                    </a:cubicBezTo>
                    <a:cubicBezTo>
                      <a:pt x="880764" y="138606"/>
                      <a:pt x="890447" y="141832"/>
                      <a:pt x="896015" y="148509"/>
                    </a:cubicBezTo>
                    <a:cubicBezTo>
                      <a:pt x="897396" y="150163"/>
                      <a:pt x="890065" y="147455"/>
                      <a:pt x="887998" y="148754"/>
                    </a:cubicBezTo>
                    <a:cubicBezTo>
                      <a:pt x="896384" y="164567"/>
                      <a:pt x="907232" y="175359"/>
                      <a:pt x="918188" y="191842"/>
                    </a:cubicBezTo>
                    <a:cubicBezTo>
                      <a:pt x="914714" y="184866"/>
                      <a:pt x="915848" y="179067"/>
                      <a:pt x="915930" y="177042"/>
                    </a:cubicBezTo>
                    <a:cubicBezTo>
                      <a:pt x="917668" y="178191"/>
                      <a:pt x="919227" y="179641"/>
                      <a:pt x="920745" y="181268"/>
                    </a:cubicBezTo>
                    <a:cubicBezTo>
                      <a:pt x="922086" y="180558"/>
                      <a:pt x="925451" y="182964"/>
                      <a:pt x="928187" y="184962"/>
                    </a:cubicBezTo>
                    <a:lnTo>
                      <a:pt x="922647" y="183361"/>
                    </a:lnTo>
                    <a:cubicBezTo>
                      <a:pt x="926204" y="187396"/>
                      <a:pt x="929541" y="191486"/>
                      <a:pt x="933466" y="192758"/>
                    </a:cubicBezTo>
                    <a:cubicBezTo>
                      <a:pt x="936900" y="192827"/>
                      <a:pt x="939266" y="193402"/>
                      <a:pt x="939663" y="201404"/>
                    </a:cubicBezTo>
                    <a:cubicBezTo>
                      <a:pt x="937501" y="199228"/>
                      <a:pt x="935600" y="198517"/>
                      <a:pt x="933931" y="198299"/>
                    </a:cubicBezTo>
                    <a:cubicBezTo>
                      <a:pt x="936449" y="202251"/>
                      <a:pt x="938993" y="205986"/>
                      <a:pt x="942413" y="209678"/>
                    </a:cubicBezTo>
                    <a:cubicBezTo>
                      <a:pt x="941469" y="210896"/>
                      <a:pt x="939622" y="215835"/>
                      <a:pt x="943151" y="223686"/>
                    </a:cubicBezTo>
                    <a:lnTo>
                      <a:pt x="948020" y="216587"/>
                    </a:lnTo>
                    <a:cubicBezTo>
                      <a:pt x="954217" y="232467"/>
                      <a:pt x="953930" y="229951"/>
                      <a:pt x="958800" y="237132"/>
                    </a:cubicBezTo>
                    <a:lnTo>
                      <a:pt x="958800" y="237135"/>
                    </a:lnTo>
                    <a:lnTo>
                      <a:pt x="959524" y="234519"/>
                    </a:lnTo>
                    <a:cubicBezTo>
                      <a:pt x="962684" y="238335"/>
                      <a:pt x="968702" y="242014"/>
                      <a:pt x="969291" y="246762"/>
                    </a:cubicBezTo>
                    <a:lnTo>
                      <a:pt x="969564" y="244888"/>
                    </a:lnTo>
                    <a:cubicBezTo>
                      <a:pt x="980904" y="246200"/>
                      <a:pt x="974871" y="252068"/>
                      <a:pt x="975542" y="258101"/>
                    </a:cubicBezTo>
                    <a:cubicBezTo>
                      <a:pt x="970836" y="254080"/>
                      <a:pt x="965187" y="253068"/>
                      <a:pt x="963669" y="246926"/>
                    </a:cubicBezTo>
                    <a:lnTo>
                      <a:pt x="958837" y="237287"/>
                    </a:lnTo>
                    <a:lnTo>
                      <a:pt x="961528" y="248598"/>
                    </a:lnTo>
                    <a:cubicBezTo>
                      <a:pt x="968131" y="260344"/>
                      <a:pt x="983201" y="272180"/>
                      <a:pt x="978359" y="277360"/>
                    </a:cubicBezTo>
                    <a:lnTo>
                      <a:pt x="970248" y="263476"/>
                    </a:lnTo>
                    <a:cubicBezTo>
                      <a:pt x="967772" y="271314"/>
                      <a:pt x="951974" y="257732"/>
                      <a:pt x="951960" y="265050"/>
                    </a:cubicBezTo>
                    <a:lnTo>
                      <a:pt x="966460" y="279276"/>
                    </a:lnTo>
                    <a:cubicBezTo>
                      <a:pt x="962835" y="260700"/>
                      <a:pt x="984063" y="290711"/>
                      <a:pt x="988249" y="284666"/>
                    </a:cubicBezTo>
                    <a:cubicBezTo>
                      <a:pt x="992243" y="292229"/>
                      <a:pt x="989152" y="300026"/>
                      <a:pt x="997892" y="306673"/>
                    </a:cubicBezTo>
                    <a:cubicBezTo>
                      <a:pt x="999643" y="313595"/>
                      <a:pt x="990425" y="304007"/>
                      <a:pt x="993010" y="312036"/>
                    </a:cubicBezTo>
                    <a:cubicBezTo>
                      <a:pt x="996498" y="316564"/>
                      <a:pt x="999657" y="313623"/>
                      <a:pt x="1002215" y="321679"/>
                    </a:cubicBezTo>
                    <a:cubicBezTo>
                      <a:pt x="1001108" y="321392"/>
                      <a:pt x="998016" y="319710"/>
                      <a:pt x="997538" y="321446"/>
                    </a:cubicBezTo>
                    <a:cubicBezTo>
                      <a:pt x="999903" y="330255"/>
                      <a:pt x="1003255" y="325756"/>
                      <a:pt x="1008412" y="335057"/>
                    </a:cubicBezTo>
                    <a:lnTo>
                      <a:pt x="1007974" y="332991"/>
                    </a:lnTo>
                    <a:cubicBezTo>
                      <a:pt x="1014019" y="335808"/>
                      <a:pt x="1010709" y="345508"/>
                      <a:pt x="1009766" y="348051"/>
                    </a:cubicBezTo>
                    <a:cubicBezTo>
                      <a:pt x="1009766" y="348051"/>
                      <a:pt x="1013363" y="353810"/>
                      <a:pt x="1016960" y="359568"/>
                    </a:cubicBezTo>
                    <a:cubicBezTo>
                      <a:pt x="1018766" y="362482"/>
                      <a:pt x="1020572" y="365383"/>
                      <a:pt x="1021926" y="367572"/>
                    </a:cubicBezTo>
                    <a:cubicBezTo>
                      <a:pt x="1023335" y="369746"/>
                      <a:pt x="1024088" y="371264"/>
                      <a:pt x="1024088" y="371264"/>
                    </a:cubicBezTo>
                    <a:cubicBezTo>
                      <a:pt x="1020258" y="368693"/>
                      <a:pt x="1012254" y="357530"/>
                      <a:pt x="1012652" y="366176"/>
                    </a:cubicBezTo>
                    <a:cubicBezTo>
                      <a:pt x="1002940" y="360143"/>
                      <a:pt x="1006072" y="328601"/>
                      <a:pt x="994569" y="334743"/>
                    </a:cubicBezTo>
                    <a:cubicBezTo>
                      <a:pt x="993871" y="343032"/>
                      <a:pt x="1005320" y="350390"/>
                      <a:pt x="1002147" y="358844"/>
                    </a:cubicBezTo>
                    <a:cubicBezTo>
                      <a:pt x="1007961" y="358967"/>
                      <a:pt x="1012830" y="369733"/>
                      <a:pt x="1016960" y="376448"/>
                    </a:cubicBezTo>
                    <a:lnTo>
                      <a:pt x="1015784" y="378965"/>
                    </a:lnTo>
                    <a:cubicBezTo>
                      <a:pt x="1019451" y="394409"/>
                      <a:pt x="1025619" y="376039"/>
                      <a:pt x="1028602" y="393437"/>
                    </a:cubicBezTo>
                    <a:cubicBezTo>
                      <a:pt x="1027425" y="395912"/>
                      <a:pt x="1022048" y="391535"/>
                      <a:pt x="1024648" y="401658"/>
                    </a:cubicBezTo>
                    <a:cubicBezTo>
                      <a:pt x="1026317" y="403381"/>
                      <a:pt x="1028205" y="407239"/>
                      <a:pt x="1030681" y="407389"/>
                    </a:cubicBezTo>
                    <a:lnTo>
                      <a:pt x="1030845" y="404476"/>
                    </a:lnTo>
                    <a:cubicBezTo>
                      <a:pt x="1033608" y="400878"/>
                      <a:pt x="1036740" y="416855"/>
                      <a:pt x="1036972" y="424678"/>
                    </a:cubicBezTo>
                    <a:cubicBezTo>
                      <a:pt x="1034031" y="420945"/>
                      <a:pt x="1030654" y="420316"/>
                      <a:pt x="1030270" y="427456"/>
                    </a:cubicBezTo>
                    <a:cubicBezTo>
                      <a:pt x="1029231" y="414173"/>
                      <a:pt x="1018397" y="418592"/>
                      <a:pt x="1016577" y="407909"/>
                    </a:cubicBezTo>
                    <a:cubicBezTo>
                      <a:pt x="1019874" y="411247"/>
                      <a:pt x="1025962" y="421943"/>
                      <a:pt x="1027111" y="414639"/>
                    </a:cubicBezTo>
                    <a:cubicBezTo>
                      <a:pt x="1027986" y="405159"/>
                      <a:pt x="1019887" y="398443"/>
                      <a:pt x="1015306" y="387705"/>
                    </a:cubicBezTo>
                    <a:lnTo>
                      <a:pt x="1016619" y="395202"/>
                    </a:lnTo>
                    <a:cubicBezTo>
                      <a:pt x="1008248" y="399497"/>
                      <a:pt x="1005607" y="377680"/>
                      <a:pt x="996100" y="377255"/>
                    </a:cubicBezTo>
                    <a:cubicBezTo>
                      <a:pt x="997209" y="380387"/>
                      <a:pt x="998234" y="382864"/>
                      <a:pt x="996880" y="383274"/>
                    </a:cubicBezTo>
                    <a:cubicBezTo>
                      <a:pt x="998974" y="381934"/>
                      <a:pt x="993242" y="372563"/>
                      <a:pt x="991587" y="367557"/>
                    </a:cubicBezTo>
                    <a:lnTo>
                      <a:pt x="997318" y="371251"/>
                    </a:lnTo>
                    <a:cubicBezTo>
                      <a:pt x="998139" y="353933"/>
                      <a:pt x="989603" y="360459"/>
                      <a:pt x="986608" y="343784"/>
                    </a:cubicBezTo>
                    <a:cubicBezTo>
                      <a:pt x="990041" y="343784"/>
                      <a:pt x="1000615" y="365861"/>
                      <a:pt x="998754" y="352168"/>
                    </a:cubicBezTo>
                    <a:cubicBezTo>
                      <a:pt x="994624" y="353700"/>
                      <a:pt x="994171" y="342265"/>
                      <a:pt x="990712" y="342170"/>
                    </a:cubicBezTo>
                    <a:lnTo>
                      <a:pt x="992913" y="329503"/>
                    </a:lnTo>
                    <a:cubicBezTo>
                      <a:pt x="986895" y="321652"/>
                      <a:pt x="978920" y="312610"/>
                      <a:pt x="974461" y="308069"/>
                    </a:cubicBezTo>
                    <a:cubicBezTo>
                      <a:pt x="979413" y="310914"/>
                      <a:pt x="980891" y="313979"/>
                      <a:pt x="985664" y="317781"/>
                    </a:cubicBezTo>
                    <a:cubicBezTo>
                      <a:pt x="978222" y="307070"/>
                      <a:pt x="985459" y="296428"/>
                      <a:pt x="975528" y="290724"/>
                    </a:cubicBezTo>
                    <a:lnTo>
                      <a:pt x="976964" y="298453"/>
                    </a:lnTo>
                    <a:cubicBezTo>
                      <a:pt x="972860" y="288290"/>
                      <a:pt x="970152" y="285048"/>
                      <a:pt x="965994" y="281916"/>
                    </a:cubicBezTo>
                    <a:cubicBezTo>
                      <a:pt x="960441" y="280465"/>
                      <a:pt x="962724" y="289261"/>
                      <a:pt x="964353" y="295198"/>
                    </a:cubicBezTo>
                    <a:cubicBezTo>
                      <a:pt x="962548" y="290123"/>
                      <a:pt x="959469" y="279467"/>
                      <a:pt x="955817" y="281574"/>
                    </a:cubicBezTo>
                    <a:cubicBezTo>
                      <a:pt x="955817" y="275364"/>
                      <a:pt x="950907" y="271218"/>
                      <a:pt x="947651" y="270973"/>
                    </a:cubicBezTo>
                    <a:cubicBezTo>
                      <a:pt x="944738" y="261686"/>
                      <a:pt x="948377" y="266486"/>
                      <a:pt x="951002" y="264065"/>
                    </a:cubicBezTo>
                    <a:cubicBezTo>
                      <a:pt x="948157" y="261082"/>
                      <a:pt x="945203" y="255365"/>
                      <a:pt x="942426" y="251139"/>
                    </a:cubicBezTo>
                    <a:cubicBezTo>
                      <a:pt x="939553" y="246980"/>
                      <a:pt x="936449" y="244641"/>
                      <a:pt x="934560" y="247609"/>
                    </a:cubicBezTo>
                    <a:cubicBezTo>
                      <a:pt x="935627" y="250974"/>
                      <a:pt x="942987" y="258799"/>
                      <a:pt x="936667" y="257445"/>
                    </a:cubicBezTo>
                    <a:cubicBezTo>
                      <a:pt x="939868" y="251221"/>
                      <a:pt x="931633" y="254435"/>
                      <a:pt x="928870" y="248362"/>
                    </a:cubicBezTo>
                    <a:cubicBezTo>
                      <a:pt x="940662" y="254764"/>
                      <a:pt x="924590" y="233398"/>
                      <a:pt x="933166" y="237926"/>
                    </a:cubicBezTo>
                    <a:cubicBezTo>
                      <a:pt x="927271" y="227160"/>
                      <a:pt x="922743" y="227981"/>
                      <a:pt x="916628" y="221744"/>
                    </a:cubicBezTo>
                    <a:lnTo>
                      <a:pt x="920089" y="219008"/>
                    </a:lnTo>
                    <a:cubicBezTo>
                      <a:pt x="920089" y="219008"/>
                      <a:pt x="910856" y="209104"/>
                      <a:pt x="910582" y="209351"/>
                    </a:cubicBezTo>
                    <a:cubicBezTo>
                      <a:pt x="912743" y="203934"/>
                      <a:pt x="921921" y="206123"/>
                      <a:pt x="914836" y="194865"/>
                    </a:cubicBezTo>
                    <a:cubicBezTo>
                      <a:pt x="903497" y="191131"/>
                      <a:pt x="899216" y="199542"/>
                      <a:pt x="886959" y="189106"/>
                    </a:cubicBezTo>
                    <a:lnTo>
                      <a:pt x="893457" y="187520"/>
                    </a:lnTo>
                    <a:cubicBezTo>
                      <a:pt x="891187" y="183128"/>
                      <a:pt x="879751" y="172583"/>
                      <a:pt x="877575" y="176728"/>
                    </a:cubicBezTo>
                    <a:cubicBezTo>
                      <a:pt x="878150" y="180954"/>
                      <a:pt x="879286" y="186384"/>
                      <a:pt x="882651" y="191364"/>
                    </a:cubicBezTo>
                    <a:lnTo>
                      <a:pt x="881543" y="189694"/>
                    </a:lnTo>
                    <a:cubicBezTo>
                      <a:pt x="873924" y="185222"/>
                      <a:pt x="885085" y="205412"/>
                      <a:pt x="874116" y="192430"/>
                    </a:cubicBezTo>
                    <a:cubicBezTo>
                      <a:pt x="883252" y="189995"/>
                      <a:pt x="865647" y="167261"/>
                      <a:pt x="861941" y="156961"/>
                    </a:cubicBezTo>
                    <a:cubicBezTo>
                      <a:pt x="855922" y="154527"/>
                      <a:pt x="845596" y="148016"/>
                      <a:pt x="840890" y="148645"/>
                    </a:cubicBezTo>
                    <a:cubicBezTo>
                      <a:pt x="840288" y="150478"/>
                      <a:pt x="845609" y="157496"/>
                      <a:pt x="840179" y="157837"/>
                    </a:cubicBezTo>
                    <a:cubicBezTo>
                      <a:pt x="827936" y="139836"/>
                      <a:pt x="812493" y="143105"/>
                      <a:pt x="801510" y="125542"/>
                    </a:cubicBezTo>
                    <a:cubicBezTo>
                      <a:pt x="802426" y="125351"/>
                      <a:pt x="803137" y="124187"/>
                      <a:pt x="798200" y="121602"/>
                    </a:cubicBezTo>
                    <a:lnTo>
                      <a:pt x="797227" y="118334"/>
                    </a:lnTo>
                    <a:cubicBezTo>
                      <a:pt x="794068" y="117334"/>
                      <a:pt x="790361" y="115885"/>
                      <a:pt x="788296" y="113697"/>
                    </a:cubicBezTo>
                    <a:lnTo>
                      <a:pt x="775725" y="104901"/>
                    </a:lnTo>
                    <a:cubicBezTo>
                      <a:pt x="776012" y="103683"/>
                      <a:pt x="772798" y="104039"/>
                      <a:pt x="769706" y="104012"/>
                    </a:cubicBezTo>
                    <a:cubicBezTo>
                      <a:pt x="770541" y="104874"/>
                      <a:pt x="771581" y="105844"/>
                      <a:pt x="772989" y="107008"/>
                    </a:cubicBezTo>
                    <a:lnTo>
                      <a:pt x="769652" y="103998"/>
                    </a:lnTo>
                    <a:cubicBezTo>
                      <a:pt x="767300" y="104012"/>
                      <a:pt x="765124" y="103656"/>
                      <a:pt x="764153" y="102562"/>
                    </a:cubicBezTo>
                    <a:cubicBezTo>
                      <a:pt x="761924" y="104141"/>
                      <a:pt x="759811" y="102281"/>
                      <a:pt x="757655" y="99530"/>
                    </a:cubicBezTo>
                    <a:lnTo>
                      <a:pt x="750965" y="91235"/>
                    </a:lnTo>
                    <a:lnTo>
                      <a:pt x="754592" y="92331"/>
                    </a:lnTo>
                    <a:cubicBezTo>
                      <a:pt x="753579" y="92071"/>
                      <a:pt x="751856" y="91673"/>
                      <a:pt x="750898" y="91153"/>
                    </a:cubicBezTo>
                    <a:lnTo>
                      <a:pt x="750965" y="91235"/>
                    </a:lnTo>
                    <a:lnTo>
                      <a:pt x="741758" y="88454"/>
                    </a:lnTo>
                    <a:cubicBezTo>
                      <a:pt x="737682" y="87946"/>
                      <a:pt x="733890" y="87043"/>
                      <a:pt x="730627" y="82208"/>
                    </a:cubicBezTo>
                    <a:lnTo>
                      <a:pt x="730012" y="79856"/>
                    </a:lnTo>
                    <a:cubicBezTo>
                      <a:pt x="731557" y="80923"/>
                      <a:pt x="733184" y="81812"/>
                      <a:pt x="733800" y="81456"/>
                    </a:cubicBezTo>
                    <a:lnTo>
                      <a:pt x="729780" y="79079"/>
                    </a:lnTo>
                    <a:lnTo>
                      <a:pt x="729985" y="79854"/>
                    </a:lnTo>
                    <a:lnTo>
                      <a:pt x="727321" y="77840"/>
                    </a:lnTo>
                    <a:lnTo>
                      <a:pt x="727304" y="77831"/>
                    </a:lnTo>
                    <a:cubicBezTo>
                      <a:pt x="719657" y="74712"/>
                      <a:pt x="719876" y="78160"/>
                      <a:pt x="708290" y="73590"/>
                    </a:cubicBezTo>
                    <a:lnTo>
                      <a:pt x="713747" y="77900"/>
                    </a:lnTo>
                    <a:cubicBezTo>
                      <a:pt x="710670" y="77093"/>
                      <a:pt x="708877" y="76422"/>
                      <a:pt x="707783" y="75779"/>
                    </a:cubicBezTo>
                    <a:cubicBezTo>
                      <a:pt x="703871" y="75451"/>
                      <a:pt x="697060" y="74206"/>
                      <a:pt x="690043" y="72169"/>
                    </a:cubicBezTo>
                    <a:cubicBezTo>
                      <a:pt x="686541" y="71156"/>
                      <a:pt x="682985" y="69938"/>
                      <a:pt x="679688" y="68530"/>
                    </a:cubicBezTo>
                    <a:cubicBezTo>
                      <a:pt x="676323" y="67381"/>
                      <a:pt x="673177" y="66190"/>
                      <a:pt x="670661" y="64672"/>
                    </a:cubicBezTo>
                    <a:cubicBezTo>
                      <a:pt x="658596" y="67477"/>
                      <a:pt x="659320" y="71005"/>
                      <a:pt x="643945" y="68584"/>
                    </a:cubicBezTo>
                    <a:lnTo>
                      <a:pt x="646983" y="63660"/>
                    </a:lnTo>
                    <a:cubicBezTo>
                      <a:pt x="646983" y="63660"/>
                      <a:pt x="630719" y="57409"/>
                      <a:pt x="630581" y="57956"/>
                    </a:cubicBezTo>
                    <a:cubicBezTo>
                      <a:pt x="633331" y="56041"/>
                      <a:pt x="625453" y="52704"/>
                      <a:pt x="614852" y="50256"/>
                    </a:cubicBezTo>
                    <a:cubicBezTo>
                      <a:pt x="615029" y="50241"/>
                      <a:pt x="615207" y="50323"/>
                      <a:pt x="615399" y="50296"/>
                    </a:cubicBezTo>
                    <a:cubicBezTo>
                      <a:pt x="609284" y="42458"/>
                      <a:pt x="596918" y="45631"/>
                      <a:pt x="591994" y="46602"/>
                    </a:cubicBezTo>
                    <a:cubicBezTo>
                      <a:pt x="589053" y="47260"/>
                      <a:pt x="582187" y="49311"/>
                      <a:pt x="581435" y="47437"/>
                    </a:cubicBezTo>
                    <a:cubicBezTo>
                      <a:pt x="578603" y="51554"/>
                      <a:pt x="569439" y="50652"/>
                      <a:pt x="560821" y="51048"/>
                    </a:cubicBezTo>
                    <a:cubicBezTo>
                      <a:pt x="560807" y="51199"/>
                      <a:pt x="560876" y="51308"/>
                      <a:pt x="560918" y="51445"/>
                    </a:cubicBezTo>
                    <a:cubicBezTo>
                      <a:pt x="560096" y="51239"/>
                      <a:pt x="558989" y="51048"/>
                      <a:pt x="557415" y="50870"/>
                    </a:cubicBezTo>
                    <a:cubicBezTo>
                      <a:pt x="557826" y="51254"/>
                      <a:pt x="558277" y="51828"/>
                      <a:pt x="558729" y="52375"/>
                    </a:cubicBezTo>
                    <a:cubicBezTo>
                      <a:pt x="551738" y="49311"/>
                      <a:pt x="548210" y="56574"/>
                      <a:pt x="539114" y="51323"/>
                    </a:cubicBezTo>
                    <a:cubicBezTo>
                      <a:pt x="525735" y="49065"/>
                      <a:pt x="544065" y="42485"/>
                      <a:pt x="527609" y="40831"/>
                    </a:cubicBezTo>
                    <a:lnTo>
                      <a:pt x="519964" y="43963"/>
                    </a:lnTo>
                    <a:cubicBezTo>
                      <a:pt x="517802" y="42937"/>
                      <a:pt x="519293" y="42718"/>
                      <a:pt x="520360" y="41883"/>
                    </a:cubicBezTo>
                    <a:cubicBezTo>
                      <a:pt x="513151" y="42937"/>
                      <a:pt x="507434" y="38368"/>
                      <a:pt x="504493" y="44210"/>
                    </a:cubicBezTo>
                    <a:cubicBezTo>
                      <a:pt x="517008" y="47109"/>
                      <a:pt x="519771" y="49407"/>
                      <a:pt x="532766" y="50843"/>
                    </a:cubicBezTo>
                    <a:cubicBezTo>
                      <a:pt x="517090" y="53182"/>
                      <a:pt x="515572" y="58804"/>
                      <a:pt x="502661" y="60050"/>
                    </a:cubicBezTo>
                    <a:cubicBezTo>
                      <a:pt x="502003" y="61499"/>
                      <a:pt x="504766" y="61088"/>
                      <a:pt x="506832" y="62142"/>
                    </a:cubicBezTo>
                    <a:cubicBezTo>
                      <a:pt x="499938" y="63154"/>
                      <a:pt x="493632" y="60021"/>
                      <a:pt x="496751" y="57532"/>
                    </a:cubicBezTo>
                    <a:cubicBezTo>
                      <a:pt x="490336" y="56971"/>
                      <a:pt x="489118" y="62853"/>
                      <a:pt x="480610" y="64398"/>
                    </a:cubicBezTo>
                    <a:lnTo>
                      <a:pt x="481062" y="72538"/>
                    </a:lnTo>
                    <a:cubicBezTo>
                      <a:pt x="470461" y="77502"/>
                      <a:pt x="457015" y="74753"/>
                      <a:pt x="447536" y="74247"/>
                    </a:cubicBezTo>
                    <a:cubicBezTo>
                      <a:pt x="457904" y="73016"/>
                      <a:pt x="465797" y="66232"/>
                      <a:pt x="473073" y="64959"/>
                    </a:cubicBezTo>
                    <a:cubicBezTo>
                      <a:pt x="470132" y="58119"/>
                      <a:pt x="477560" y="55904"/>
                      <a:pt x="486301" y="54700"/>
                    </a:cubicBezTo>
                    <a:cubicBezTo>
                      <a:pt x="495055" y="53633"/>
                      <a:pt x="505149" y="55111"/>
                      <a:pt x="507639" y="52539"/>
                    </a:cubicBezTo>
                    <a:cubicBezTo>
                      <a:pt x="500158" y="50256"/>
                      <a:pt x="516639" y="46480"/>
                      <a:pt x="501976" y="45235"/>
                    </a:cubicBezTo>
                    <a:cubicBezTo>
                      <a:pt x="494125" y="50543"/>
                      <a:pt x="490500" y="46548"/>
                      <a:pt x="481649" y="48340"/>
                    </a:cubicBezTo>
                    <a:cubicBezTo>
                      <a:pt x="476069" y="44933"/>
                      <a:pt x="488148" y="40516"/>
                      <a:pt x="471677" y="43292"/>
                    </a:cubicBezTo>
                    <a:cubicBezTo>
                      <a:pt x="478874" y="44210"/>
                      <a:pt x="464277" y="52006"/>
                      <a:pt x="476972" y="48818"/>
                    </a:cubicBezTo>
                    <a:cubicBezTo>
                      <a:pt x="466686" y="53128"/>
                      <a:pt x="460462" y="54715"/>
                      <a:pt x="454196" y="56027"/>
                    </a:cubicBezTo>
                    <a:cubicBezTo>
                      <a:pt x="447946" y="57258"/>
                      <a:pt x="441668" y="58203"/>
                      <a:pt x="432023" y="62729"/>
                    </a:cubicBezTo>
                    <a:cubicBezTo>
                      <a:pt x="448588" y="57381"/>
                      <a:pt x="426552" y="71114"/>
                      <a:pt x="437194" y="71484"/>
                    </a:cubicBezTo>
                    <a:cubicBezTo>
                      <a:pt x="435704" y="68584"/>
                      <a:pt x="441982" y="65425"/>
                      <a:pt x="446112" y="64111"/>
                    </a:cubicBezTo>
                    <a:cubicBezTo>
                      <a:pt x="450257" y="62949"/>
                      <a:pt x="451926" y="62100"/>
                      <a:pt x="440928" y="63044"/>
                    </a:cubicBezTo>
                    <a:cubicBezTo>
                      <a:pt x="440806" y="62553"/>
                      <a:pt x="456016" y="58941"/>
                      <a:pt x="456016" y="58941"/>
                    </a:cubicBezTo>
                    <a:cubicBezTo>
                      <a:pt x="458055" y="61868"/>
                      <a:pt x="441215" y="65425"/>
                      <a:pt x="455483" y="67381"/>
                    </a:cubicBezTo>
                    <a:cubicBezTo>
                      <a:pt x="443117" y="72236"/>
                      <a:pt x="438467" y="71224"/>
                      <a:pt x="427975" y="79158"/>
                    </a:cubicBezTo>
                    <a:cubicBezTo>
                      <a:pt x="429260" y="74412"/>
                      <a:pt x="416061" y="77078"/>
                      <a:pt x="413244" y="73837"/>
                    </a:cubicBezTo>
                    <a:cubicBezTo>
                      <a:pt x="407963" y="75917"/>
                      <a:pt x="404148" y="81099"/>
                      <a:pt x="397471" y="79883"/>
                    </a:cubicBezTo>
                    <a:cubicBezTo>
                      <a:pt x="397377" y="79636"/>
                      <a:pt x="405242" y="74617"/>
                      <a:pt x="405242" y="74617"/>
                    </a:cubicBezTo>
                    <a:cubicBezTo>
                      <a:pt x="396213" y="76244"/>
                      <a:pt x="394381" y="72770"/>
                      <a:pt x="386296" y="74179"/>
                    </a:cubicBezTo>
                    <a:cubicBezTo>
                      <a:pt x="381659" y="76997"/>
                      <a:pt x="382069" y="80061"/>
                      <a:pt x="385201" y="81359"/>
                    </a:cubicBezTo>
                    <a:cubicBezTo>
                      <a:pt x="378856" y="82906"/>
                      <a:pt x="373001" y="85709"/>
                      <a:pt x="367037" y="88378"/>
                    </a:cubicBezTo>
                    <a:cubicBezTo>
                      <a:pt x="361018" y="90935"/>
                      <a:pt x="354987" y="93575"/>
                      <a:pt x="348352" y="95600"/>
                    </a:cubicBezTo>
                    <a:cubicBezTo>
                      <a:pt x="363439" y="88952"/>
                      <a:pt x="348325" y="88131"/>
                      <a:pt x="360909" y="83384"/>
                    </a:cubicBezTo>
                    <a:cubicBezTo>
                      <a:pt x="360909" y="83384"/>
                      <a:pt x="350444" y="84657"/>
                      <a:pt x="350541" y="84929"/>
                    </a:cubicBezTo>
                    <a:cubicBezTo>
                      <a:pt x="335617" y="99566"/>
                      <a:pt x="312979" y="118169"/>
                      <a:pt x="314320" y="129277"/>
                    </a:cubicBezTo>
                    <a:cubicBezTo>
                      <a:pt x="305853" y="136937"/>
                      <a:pt x="300914" y="136663"/>
                      <a:pt x="295841" y="137442"/>
                    </a:cubicBezTo>
                    <a:cubicBezTo>
                      <a:pt x="290984" y="138455"/>
                      <a:pt x="285116" y="139371"/>
                      <a:pt x="277743" y="152119"/>
                    </a:cubicBezTo>
                    <a:cubicBezTo>
                      <a:pt x="280219" y="148945"/>
                      <a:pt x="272299" y="148987"/>
                      <a:pt x="272532" y="146046"/>
                    </a:cubicBezTo>
                    <a:cubicBezTo>
                      <a:pt x="268798" y="148576"/>
                      <a:pt x="261753" y="152311"/>
                      <a:pt x="258853" y="156743"/>
                    </a:cubicBezTo>
                    <a:lnTo>
                      <a:pt x="270001" y="153802"/>
                    </a:lnTo>
                    <a:cubicBezTo>
                      <a:pt x="266130" y="159259"/>
                      <a:pt x="259989" y="163911"/>
                      <a:pt x="253355" y="168328"/>
                    </a:cubicBezTo>
                    <a:cubicBezTo>
                      <a:pt x="246598" y="172583"/>
                      <a:pt x="240469" y="177986"/>
                      <a:pt x="235175" y="182732"/>
                    </a:cubicBezTo>
                    <a:cubicBezTo>
                      <a:pt x="236475" y="179763"/>
                      <a:pt x="230894" y="180845"/>
                      <a:pt x="236091" y="173623"/>
                    </a:cubicBezTo>
                    <a:cubicBezTo>
                      <a:pt x="233876" y="171118"/>
                      <a:pt x="226545" y="178245"/>
                      <a:pt x="223043" y="181090"/>
                    </a:cubicBezTo>
                    <a:cubicBezTo>
                      <a:pt x="217448" y="190270"/>
                      <a:pt x="226914" y="189804"/>
                      <a:pt x="219924" y="199502"/>
                    </a:cubicBezTo>
                    <a:cubicBezTo>
                      <a:pt x="174088" y="242877"/>
                      <a:pt x="139972" y="297194"/>
                      <a:pt x="117636" y="355342"/>
                    </a:cubicBezTo>
                    <a:cubicBezTo>
                      <a:pt x="95285" y="413681"/>
                      <a:pt x="84958" y="476206"/>
                      <a:pt x="85176" y="539895"/>
                    </a:cubicBezTo>
                    <a:lnTo>
                      <a:pt x="82455" y="539839"/>
                    </a:lnTo>
                    <a:cubicBezTo>
                      <a:pt x="83617" y="549715"/>
                      <a:pt x="84793" y="559741"/>
                      <a:pt x="85983" y="569891"/>
                    </a:cubicBezTo>
                    <a:cubicBezTo>
                      <a:pt x="87994" y="579918"/>
                      <a:pt x="89813" y="590067"/>
                      <a:pt x="91469" y="600353"/>
                    </a:cubicBezTo>
                    <a:cubicBezTo>
                      <a:pt x="92673" y="610736"/>
                      <a:pt x="95394" y="620885"/>
                      <a:pt x="98006" y="631157"/>
                    </a:cubicBezTo>
                    <a:cubicBezTo>
                      <a:pt x="100784" y="641362"/>
                      <a:pt x="102316" y="652030"/>
                      <a:pt x="105831" y="662166"/>
                    </a:cubicBezTo>
                    <a:cubicBezTo>
                      <a:pt x="117759" y="703435"/>
                      <a:pt x="136048" y="743609"/>
                      <a:pt x="158439" y="780131"/>
                    </a:cubicBezTo>
                    <a:lnTo>
                      <a:pt x="159519" y="778339"/>
                    </a:lnTo>
                    <a:cubicBezTo>
                      <a:pt x="165374" y="806298"/>
                      <a:pt x="179956" y="783141"/>
                      <a:pt x="186274" y="813821"/>
                    </a:cubicBezTo>
                    <a:cubicBezTo>
                      <a:pt x="196944" y="816913"/>
                      <a:pt x="204317" y="825066"/>
                      <a:pt x="211854" y="834120"/>
                    </a:cubicBezTo>
                    <a:cubicBezTo>
                      <a:pt x="218925" y="843572"/>
                      <a:pt x="228377" y="851738"/>
                      <a:pt x="239334" y="856595"/>
                    </a:cubicBezTo>
                    <a:lnTo>
                      <a:pt x="238280" y="860876"/>
                    </a:lnTo>
                    <a:cubicBezTo>
                      <a:pt x="247705" y="862913"/>
                      <a:pt x="252958" y="870464"/>
                      <a:pt x="259346" y="877659"/>
                    </a:cubicBezTo>
                    <a:cubicBezTo>
                      <a:pt x="265461" y="885101"/>
                      <a:pt x="271861" y="893253"/>
                      <a:pt x="281710" y="896385"/>
                    </a:cubicBezTo>
                    <a:cubicBezTo>
                      <a:pt x="284829" y="903320"/>
                      <a:pt x="285007" y="908108"/>
                      <a:pt x="297304" y="911965"/>
                    </a:cubicBezTo>
                    <a:cubicBezTo>
                      <a:pt x="299671" y="912089"/>
                      <a:pt x="299396" y="905263"/>
                      <a:pt x="304293" y="912240"/>
                    </a:cubicBezTo>
                    <a:lnTo>
                      <a:pt x="294239" y="913825"/>
                    </a:lnTo>
                    <a:cubicBezTo>
                      <a:pt x="302925" y="921225"/>
                      <a:pt x="313335" y="928092"/>
                      <a:pt x="323060" y="928311"/>
                    </a:cubicBezTo>
                    <a:lnTo>
                      <a:pt x="334701" y="934904"/>
                    </a:lnTo>
                    <a:lnTo>
                      <a:pt x="329982" y="935123"/>
                    </a:lnTo>
                    <a:cubicBezTo>
                      <a:pt x="338749" y="940280"/>
                      <a:pt x="346163" y="948062"/>
                      <a:pt x="356408" y="947064"/>
                    </a:cubicBezTo>
                    <a:cubicBezTo>
                      <a:pt x="352113" y="948146"/>
                      <a:pt x="343524" y="950991"/>
                      <a:pt x="352278" y="955491"/>
                    </a:cubicBezTo>
                    <a:cubicBezTo>
                      <a:pt x="352196" y="955724"/>
                      <a:pt x="361060" y="955697"/>
                      <a:pt x="361060" y="955697"/>
                    </a:cubicBezTo>
                    <a:cubicBezTo>
                      <a:pt x="361716" y="957215"/>
                      <a:pt x="356901" y="957762"/>
                      <a:pt x="370758" y="960648"/>
                    </a:cubicBezTo>
                    <a:cubicBezTo>
                      <a:pt x="368802" y="956093"/>
                      <a:pt x="382480" y="961892"/>
                      <a:pt x="383958" y="967843"/>
                    </a:cubicBezTo>
                    <a:cubicBezTo>
                      <a:pt x="384191" y="962877"/>
                      <a:pt x="376858" y="957460"/>
                      <a:pt x="378541" y="952768"/>
                    </a:cubicBezTo>
                    <a:cubicBezTo>
                      <a:pt x="390455" y="960292"/>
                      <a:pt x="391905" y="946970"/>
                      <a:pt x="402301" y="954286"/>
                    </a:cubicBezTo>
                    <a:lnTo>
                      <a:pt x="399182" y="958076"/>
                    </a:lnTo>
                    <a:cubicBezTo>
                      <a:pt x="408552" y="961933"/>
                      <a:pt x="416334" y="961223"/>
                      <a:pt x="423420" y="960347"/>
                    </a:cubicBezTo>
                    <a:lnTo>
                      <a:pt x="421929" y="962357"/>
                    </a:lnTo>
                    <a:cubicBezTo>
                      <a:pt x="430327" y="965969"/>
                      <a:pt x="437782" y="967254"/>
                      <a:pt x="444362" y="969032"/>
                    </a:cubicBezTo>
                    <a:cubicBezTo>
                      <a:pt x="451037" y="970428"/>
                      <a:pt x="456946" y="971795"/>
                      <a:pt x="462418" y="976870"/>
                    </a:cubicBezTo>
                    <a:lnTo>
                      <a:pt x="472650" y="975694"/>
                    </a:lnTo>
                    <a:cubicBezTo>
                      <a:pt x="469627" y="977266"/>
                      <a:pt x="470516" y="978608"/>
                      <a:pt x="474700" y="980549"/>
                    </a:cubicBezTo>
                    <a:cubicBezTo>
                      <a:pt x="482169" y="982670"/>
                      <a:pt x="494481" y="978704"/>
                      <a:pt x="490760" y="975612"/>
                    </a:cubicBezTo>
                    <a:cubicBezTo>
                      <a:pt x="502619" y="979880"/>
                      <a:pt x="510812" y="979566"/>
                      <a:pt x="519279" y="978813"/>
                    </a:cubicBezTo>
                    <a:cubicBezTo>
                      <a:pt x="527773" y="977855"/>
                      <a:pt x="536556" y="977390"/>
                      <a:pt x="550439" y="977486"/>
                    </a:cubicBezTo>
                    <a:cubicBezTo>
                      <a:pt x="549331" y="982807"/>
                      <a:pt x="561752" y="978949"/>
                      <a:pt x="556937" y="983778"/>
                    </a:cubicBezTo>
                    <a:lnTo>
                      <a:pt x="565431" y="980920"/>
                    </a:lnTo>
                    <a:cubicBezTo>
                      <a:pt x="564104" y="981247"/>
                      <a:pt x="565349" y="982383"/>
                      <a:pt x="565909" y="982970"/>
                    </a:cubicBezTo>
                    <a:cubicBezTo>
                      <a:pt x="569083" y="984339"/>
                      <a:pt x="570465" y="982561"/>
                      <a:pt x="571764" y="980769"/>
                    </a:cubicBezTo>
                    <a:lnTo>
                      <a:pt x="571148" y="981644"/>
                    </a:lnTo>
                    <a:lnTo>
                      <a:pt x="583322" y="982274"/>
                    </a:lnTo>
                    <a:lnTo>
                      <a:pt x="583391" y="977855"/>
                    </a:lnTo>
                    <a:cubicBezTo>
                      <a:pt x="583405" y="978142"/>
                      <a:pt x="592187" y="980742"/>
                      <a:pt x="592187" y="980742"/>
                    </a:cubicBezTo>
                    <a:cubicBezTo>
                      <a:pt x="587112" y="987526"/>
                      <a:pt x="573569" y="983846"/>
                      <a:pt x="571408" y="989591"/>
                    </a:cubicBezTo>
                    <a:cubicBezTo>
                      <a:pt x="573351" y="989838"/>
                      <a:pt x="578139" y="991519"/>
                      <a:pt x="583911" y="992163"/>
                    </a:cubicBezTo>
                    <a:lnTo>
                      <a:pt x="596729" y="988303"/>
                    </a:lnTo>
                    <a:lnTo>
                      <a:pt x="583131" y="991069"/>
                    </a:lnTo>
                    <a:cubicBezTo>
                      <a:pt x="591638" y="987950"/>
                      <a:pt x="588985" y="988402"/>
                      <a:pt x="589642" y="984612"/>
                    </a:cubicBezTo>
                    <a:cubicBezTo>
                      <a:pt x="601187" y="984914"/>
                      <a:pt x="596590" y="978388"/>
                      <a:pt x="607492" y="979661"/>
                    </a:cubicBezTo>
                    <a:lnTo>
                      <a:pt x="605618" y="982574"/>
                    </a:lnTo>
                    <a:lnTo>
                      <a:pt x="620282" y="978034"/>
                    </a:lnTo>
                    <a:cubicBezTo>
                      <a:pt x="625274" y="976227"/>
                      <a:pt x="615960" y="981835"/>
                      <a:pt x="618641" y="983847"/>
                    </a:cubicBezTo>
                    <a:lnTo>
                      <a:pt x="604297" y="986764"/>
                    </a:lnTo>
                    <a:lnTo>
                      <a:pt x="625972" y="986459"/>
                    </a:lnTo>
                    <a:cubicBezTo>
                      <a:pt x="627464" y="988934"/>
                      <a:pt x="625206" y="987362"/>
                      <a:pt x="633168" y="987540"/>
                    </a:cubicBezTo>
                    <a:cubicBezTo>
                      <a:pt x="639706" y="987704"/>
                      <a:pt x="639474" y="984599"/>
                      <a:pt x="647763" y="982998"/>
                    </a:cubicBezTo>
                    <a:cubicBezTo>
                      <a:pt x="645272" y="984188"/>
                      <a:pt x="644042" y="984777"/>
                      <a:pt x="643467" y="985802"/>
                    </a:cubicBezTo>
                    <a:cubicBezTo>
                      <a:pt x="653986" y="985515"/>
                      <a:pt x="654574" y="979004"/>
                      <a:pt x="661181" y="975078"/>
                    </a:cubicBezTo>
                    <a:cubicBezTo>
                      <a:pt x="656064" y="975939"/>
                      <a:pt x="651893" y="978731"/>
                      <a:pt x="648145" y="980495"/>
                    </a:cubicBezTo>
                    <a:cubicBezTo>
                      <a:pt x="646763" y="979620"/>
                      <a:pt x="647995" y="979046"/>
                      <a:pt x="647283" y="978593"/>
                    </a:cubicBezTo>
                    <a:lnTo>
                      <a:pt x="636149" y="983901"/>
                    </a:lnTo>
                    <a:cubicBezTo>
                      <a:pt x="636505" y="981316"/>
                      <a:pt x="638214" y="984065"/>
                      <a:pt x="630965" y="983190"/>
                    </a:cubicBezTo>
                    <a:cubicBezTo>
                      <a:pt x="638612" y="981534"/>
                      <a:pt x="640541" y="981069"/>
                      <a:pt x="648664" y="978073"/>
                    </a:cubicBezTo>
                    <a:cubicBezTo>
                      <a:pt x="651934" y="973396"/>
                      <a:pt x="642400" y="974094"/>
                      <a:pt x="647079" y="970291"/>
                    </a:cubicBezTo>
                    <a:cubicBezTo>
                      <a:pt x="657022" y="967158"/>
                      <a:pt x="666433" y="964669"/>
                      <a:pt x="675516" y="962604"/>
                    </a:cubicBezTo>
                    <a:cubicBezTo>
                      <a:pt x="684298" y="959608"/>
                      <a:pt x="692765" y="957105"/>
                      <a:pt x="701026" y="954888"/>
                    </a:cubicBezTo>
                    <a:cubicBezTo>
                      <a:pt x="717810" y="951114"/>
                      <a:pt x="732720" y="945779"/>
                      <a:pt x="747793" y="940649"/>
                    </a:cubicBezTo>
                    <a:cubicBezTo>
                      <a:pt x="777723" y="930350"/>
                      <a:pt x="806105" y="914578"/>
                      <a:pt x="832670" y="883719"/>
                    </a:cubicBezTo>
                    <a:cubicBezTo>
                      <a:pt x="842093" y="882009"/>
                      <a:pt x="862324" y="869766"/>
                      <a:pt x="867234" y="862134"/>
                    </a:cubicBezTo>
                    <a:lnTo>
                      <a:pt x="864048" y="862997"/>
                    </a:lnTo>
                    <a:cubicBezTo>
                      <a:pt x="871064" y="853148"/>
                      <a:pt x="879642" y="856458"/>
                      <a:pt x="882131" y="845939"/>
                    </a:cubicBezTo>
                    <a:lnTo>
                      <a:pt x="883841" y="834845"/>
                    </a:lnTo>
                    <a:cubicBezTo>
                      <a:pt x="888300" y="832288"/>
                      <a:pt x="896891" y="823492"/>
                      <a:pt x="897260" y="827089"/>
                    </a:cubicBezTo>
                    <a:cubicBezTo>
                      <a:pt x="900624" y="819867"/>
                      <a:pt x="913387" y="809924"/>
                      <a:pt x="907833" y="803878"/>
                    </a:cubicBezTo>
                    <a:cubicBezTo>
                      <a:pt x="918913" y="790705"/>
                      <a:pt x="927256" y="784357"/>
                      <a:pt x="935163" y="769639"/>
                    </a:cubicBezTo>
                    <a:cubicBezTo>
                      <a:pt x="934944" y="770830"/>
                      <a:pt x="935627" y="771473"/>
                      <a:pt x="935627" y="771473"/>
                    </a:cubicBezTo>
                    <a:cubicBezTo>
                      <a:pt x="940004" y="769899"/>
                      <a:pt x="935683" y="762062"/>
                      <a:pt x="941702" y="760543"/>
                    </a:cubicBezTo>
                    <a:cubicBezTo>
                      <a:pt x="941989" y="763457"/>
                      <a:pt x="934958" y="775029"/>
                      <a:pt x="942973" y="767081"/>
                    </a:cubicBezTo>
                    <a:cubicBezTo>
                      <a:pt x="942673" y="762021"/>
                      <a:pt x="946899" y="755591"/>
                      <a:pt x="951823" y="750120"/>
                    </a:cubicBezTo>
                    <a:cubicBezTo>
                      <a:pt x="956789" y="744690"/>
                      <a:pt x="961330" y="739561"/>
                      <a:pt x="963573" y="738644"/>
                    </a:cubicBezTo>
                    <a:cubicBezTo>
                      <a:pt x="964764" y="734391"/>
                      <a:pt x="965925" y="730136"/>
                      <a:pt x="965474" y="726005"/>
                    </a:cubicBezTo>
                    <a:cubicBezTo>
                      <a:pt x="969113" y="721094"/>
                      <a:pt x="977757" y="715610"/>
                      <a:pt x="974502" y="724801"/>
                    </a:cubicBezTo>
                    <a:cubicBezTo>
                      <a:pt x="981013" y="707662"/>
                      <a:pt x="987387" y="709577"/>
                      <a:pt x="980616" y="703175"/>
                    </a:cubicBezTo>
                    <a:cubicBezTo>
                      <a:pt x="981861" y="692246"/>
                      <a:pt x="986088" y="684572"/>
                      <a:pt x="990027" y="676817"/>
                    </a:cubicBezTo>
                    <a:cubicBezTo>
                      <a:pt x="991997" y="672945"/>
                      <a:pt x="993899" y="669088"/>
                      <a:pt x="995280" y="664889"/>
                    </a:cubicBezTo>
                    <a:cubicBezTo>
                      <a:pt x="996429" y="660621"/>
                      <a:pt x="996716" y="655916"/>
                      <a:pt x="996196" y="650649"/>
                    </a:cubicBezTo>
                    <a:cubicBezTo>
                      <a:pt x="1008917" y="621596"/>
                      <a:pt x="1014786" y="590327"/>
                      <a:pt x="1028178" y="566143"/>
                    </a:cubicBezTo>
                    <a:lnTo>
                      <a:pt x="1025797" y="563996"/>
                    </a:lnTo>
                    <a:cubicBezTo>
                      <a:pt x="1031721" y="569481"/>
                      <a:pt x="1038039" y="544503"/>
                      <a:pt x="1041678" y="554626"/>
                    </a:cubicBezTo>
                    <a:cubicBezTo>
                      <a:pt x="1038054" y="544408"/>
                      <a:pt x="1042362" y="529457"/>
                      <a:pt x="1045261" y="521469"/>
                    </a:cubicBezTo>
                    <a:lnTo>
                      <a:pt x="1048599" y="526011"/>
                    </a:lnTo>
                    <a:cubicBezTo>
                      <a:pt x="1042800" y="541754"/>
                      <a:pt x="1049817" y="530648"/>
                      <a:pt x="1046096" y="549934"/>
                    </a:cubicBezTo>
                    <a:cubicBezTo>
                      <a:pt x="1045809" y="547909"/>
                      <a:pt x="1046083" y="546404"/>
                      <a:pt x="1044632" y="546830"/>
                    </a:cubicBezTo>
                    <a:cubicBezTo>
                      <a:pt x="1044742" y="557307"/>
                      <a:pt x="1042444" y="577537"/>
                      <a:pt x="1040735" y="587893"/>
                    </a:cubicBezTo>
                    <a:lnTo>
                      <a:pt x="1038054" y="584964"/>
                    </a:lnTo>
                    <a:cubicBezTo>
                      <a:pt x="1033252" y="600655"/>
                      <a:pt x="1042978" y="609437"/>
                      <a:pt x="1042006" y="626275"/>
                    </a:cubicBezTo>
                    <a:cubicBezTo>
                      <a:pt x="1033826" y="637286"/>
                      <a:pt x="1039585" y="623155"/>
                      <a:pt x="1031857" y="624044"/>
                    </a:cubicBezTo>
                    <a:cubicBezTo>
                      <a:pt x="1027028" y="641033"/>
                      <a:pt x="1050391" y="642033"/>
                      <a:pt x="1033457" y="654302"/>
                    </a:cubicBezTo>
                    <a:lnTo>
                      <a:pt x="1033690" y="650143"/>
                    </a:lnTo>
                    <a:cubicBezTo>
                      <a:pt x="1026537" y="671044"/>
                      <a:pt x="1032664" y="640077"/>
                      <a:pt x="1023855" y="654164"/>
                    </a:cubicBezTo>
                    <a:cubicBezTo>
                      <a:pt x="1015017" y="687815"/>
                      <a:pt x="1039092" y="646601"/>
                      <a:pt x="1034018" y="677719"/>
                    </a:cubicBezTo>
                    <a:cubicBezTo>
                      <a:pt x="1029969" y="673712"/>
                      <a:pt x="1025920" y="679922"/>
                      <a:pt x="1020434" y="685844"/>
                    </a:cubicBezTo>
                    <a:cubicBezTo>
                      <a:pt x="1024484" y="692548"/>
                      <a:pt x="1018780" y="716444"/>
                      <a:pt x="1020340" y="728467"/>
                    </a:cubicBezTo>
                    <a:cubicBezTo>
                      <a:pt x="1018916" y="726142"/>
                      <a:pt x="1013309" y="731955"/>
                      <a:pt x="1008972" y="741271"/>
                    </a:cubicBezTo>
                    <a:cubicBezTo>
                      <a:pt x="1008028" y="733665"/>
                      <a:pt x="1012091" y="730984"/>
                      <a:pt x="1017577" y="719876"/>
                    </a:cubicBezTo>
                    <a:cubicBezTo>
                      <a:pt x="1016030" y="717497"/>
                      <a:pt x="1013692" y="712107"/>
                      <a:pt x="1009602" y="715992"/>
                    </a:cubicBezTo>
                    <a:cubicBezTo>
                      <a:pt x="1014923" y="728672"/>
                      <a:pt x="995362" y="758929"/>
                      <a:pt x="1000477" y="771624"/>
                    </a:cubicBezTo>
                    <a:cubicBezTo>
                      <a:pt x="1000737" y="765782"/>
                      <a:pt x="992010" y="775645"/>
                      <a:pt x="989453" y="773511"/>
                    </a:cubicBezTo>
                    <a:cubicBezTo>
                      <a:pt x="989972" y="780022"/>
                      <a:pt x="984350" y="788242"/>
                      <a:pt x="983639" y="791581"/>
                    </a:cubicBezTo>
                    <a:lnTo>
                      <a:pt x="990041" y="785179"/>
                    </a:lnTo>
                    <a:cubicBezTo>
                      <a:pt x="984119" y="791321"/>
                      <a:pt x="980220" y="799870"/>
                      <a:pt x="976499" y="809184"/>
                    </a:cubicBezTo>
                    <a:cubicBezTo>
                      <a:pt x="973025" y="818649"/>
                      <a:pt x="968005" y="827720"/>
                      <a:pt x="962561" y="836090"/>
                    </a:cubicBezTo>
                    <a:lnTo>
                      <a:pt x="961288" y="834667"/>
                    </a:lnTo>
                    <a:cubicBezTo>
                      <a:pt x="953793" y="846746"/>
                      <a:pt x="951932" y="860205"/>
                      <a:pt x="939595" y="870930"/>
                    </a:cubicBezTo>
                    <a:cubicBezTo>
                      <a:pt x="942673" y="863666"/>
                      <a:pt x="933822" y="865540"/>
                      <a:pt x="930047" y="866101"/>
                    </a:cubicBezTo>
                    <a:cubicBezTo>
                      <a:pt x="922948" y="864049"/>
                      <a:pt x="940251" y="839497"/>
                      <a:pt x="925397" y="849495"/>
                    </a:cubicBezTo>
                    <a:cubicBezTo>
                      <a:pt x="919583" y="861505"/>
                      <a:pt x="922045" y="872353"/>
                      <a:pt x="907779" y="885032"/>
                    </a:cubicBezTo>
                    <a:cubicBezTo>
                      <a:pt x="907299" y="892214"/>
                      <a:pt x="918433" y="882748"/>
                      <a:pt x="921703" y="879397"/>
                    </a:cubicBezTo>
                    <a:cubicBezTo>
                      <a:pt x="914221" y="892186"/>
                      <a:pt x="893950" y="902978"/>
                      <a:pt x="892759" y="911869"/>
                    </a:cubicBezTo>
                    <a:cubicBezTo>
                      <a:pt x="896918" y="907725"/>
                      <a:pt x="899188" y="906999"/>
                      <a:pt x="900186" y="908573"/>
                    </a:cubicBezTo>
                    <a:cubicBezTo>
                      <a:pt x="899763" y="907739"/>
                      <a:pt x="893799" y="929885"/>
                      <a:pt x="887329" y="932360"/>
                    </a:cubicBezTo>
                    <a:cubicBezTo>
                      <a:pt x="887629" y="927422"/>
                      <a:pt x="885633" y="931074"/>
                      <a:pt x="886904" y="924933"/>
                    </a:cubicBezTo>
                    <a:cubicBezTo>
                      <a:pt x="879326" y="928803"/>
                      <a:pt x="876810" y="933782"/>
                      <a:pt x="872938" y="938557"/>
                    </a:cubicBezTo>
                    <a:cubicBezTo>
                      <a:pt x="869041" y="932675"/>
                      <a:pt x="888491" y="924973"/>
                      <a:pt x="881091" y="918695"/>
                    </a:cubicBezTo>
                    <a:cubicBezTo>
                      <a:pt x="869561" y="927929"/>
                      <a:pt x="862830" y="933742"/>
                      <a:pt x="857673" y="940991"/>
                    </a:cubicBezTo>
                    <a:cubicBezTo>
                      <a:pt x="852367" y="948035"/>
                      <a:pt x="847908" y="955546"/>
                      <a:pt x="838743" y="965120"/>
                    </a:cubicBezTo>
                    <a:cubicBezTo>
                      <a:pt x="828402" y="970742"/>
                      <a:pt x="821630" y="975530"/>
                      <a:pt x="810564" y="979606"/>
                    </a:cubicBezTo>
                    <a:cubicBezTo>
                      <a:pt x="811755" y="978580"/>
                      <a:pt x="814956" y="976719"/>
                      <a:pt x="813163" y="976377"/>
                    </a:cubicBezTo>
                    <a:cubicBezTo>
                      <a:pt x="789636" y="982451"/>
                      <a:pt x="799827" y="988114"/>
                      <a:pt x="780157" y="989892"/>
                    </a:cubicBezTo>
                    <a:cubicBezTo>
                      <a:pt x="776806" y="995049"/>
                      <a:pt x="769419" y="1000110"/>
                      <a:pt x="761061" y="1004502"/>
                    </a:cubicBezTo>
                    <a:cubicBezTo>
                      <a:pt x="752718" y="1008933"/>
                      <a:pt x="743485" y="1012776"/>
                      <a:pt x="735853" y="1014377"/>
                    </a:cubicBezTo>
                    <a:cubicBezTo>
                      <a:pt x="737302" y="1012858"/>
                      <a:pt x="736905" y="1010191"/>
                      <a:pt x="738875" y="1008537"/>
                    </a:cubicBezTo>
                    <a:cubicBezTo>
                      <a:pt x="725032" y="1014541"/>
                      <a:pt x="712380" y="1021421"/>
                      <a:pt x="699412" y="1027400"/>
                    </a:cubicBezTo>
                    <a:cubicBezTo>
                      <a:pt x="686281" y="1032761"/>
                      <a:pt x="672479" y="1036125"/>
                      <a:pt x="657651" y="1037152"/>
                    </a:cubicBezTo>
                    <a:lnTo>
                      <a:pt x="658213" y="1036167"/>
                    </a:lnTo>
                    <a:cubicBezTo>
                      <a:pt x="653781" y="1037276"/>
                      <a:pt x="649459" y="1038370"/>
                      <a:pt x="645178" y="1039450"/>
                    </a:cubicBezTo>
                    <a:cubicBezTo>
                      <a:pt x="640813" y="1040188"/>
                      <a:pt x="636491" y="1040928"/>
                      <a:pt x="632101" y="1041666"/>
                    </a:cubicBezTo>
                    <a:cubicBezTo>
                      <a:pt x="623305" y="1043047"/>
                      <a:pt x="614194" y="1044238"/>
                      <a:pt x="604059" y="1044661"/>
                    </a:cubicBezTo>
                    <a:cubicBezTo>
                      <a:pt x="609106" y="1043718"/>
                      <a:pt x="610557" y="1041735"/>
                      <a:pt x="610570" y="1040257"/>
                    </a:cubicBezTo>
                    <a:cubicBezTo>
                      <a:pt x="603909" y="1040093"/>
                      <a:pt x="597726" y="1040681"/>
                      <a:pt x="591721" y="1041680"/>
                    </a:cubicBezTo>
                    <a:cubicBezTo>
                      <a:pt x="585661" y="1042145"/>
                      <a:pt x="579766" y="1042951"/>
                      <a:pt x="573789" y="1043841"/>
                    </a:cubicBezTo>
                    <a:cubicBezTo>
                      <a:pt x="561834" y="1045468"/>
                      <a:pt x="549441" y="1047766"/>
                      <a:pt x="535160" y="1046097"/>
                    </a:cubicBezTo>
                    <a:cubicBezTo>
                      <a:pt x="527678" y="1042049"/>
                      <a:pt x="510675" y="1043471"/>
                      <a:pt x="514082" y="1036659"/>
                    </a:cubicBezTo>
                    <a:cubicBezTo>
                      <a:pt x="491102" y="1035291"/>
                      <a:pt x="522631" y="1045523"/>
                      <a:pt x="500403" y="1043334"/>
                    </a:cubicBezTo>
                    <a:lnTo>
                      <a:pt x="502510" y="1043785"/>
                    </a:lnTo>
                    <a:cubicBezTo>
                      <a:pt x="495232" y="1044374"/>
                      <a:pt x="488148" y="1044812"/>
                      <a:pt x="481335" y="1043882"/>
                    </a:cubicBezTo>
                    <a:cubicBezTo>
                      <a:pt x="474524" y="1042883"/>
                      <a:pt x="467889" y="1041542"/>
                      <a:pt x="461323" y="1040188"/>
                    </a:cubicBezTo>
                    <a:cubicBezTo>
                      <a:pt x="448246" y="1037125"/>
                      <a:pt x="435184" y="1035634"/>
                      <a:pt x="421533" y="1033637"/>
                    </a:cubicBezTo>
                    <a:cubicBezTo>
                      <a:pt x="416007" y="1029670"/>
                      <a:pt x="407703" y="1023364"/>
                      <a:pt x="395393" y="1019575"/>
                    </a:cubicBezTo>
                    <a:cubicBezTo>
                      <a:pt x="389729" y="1022010"/>
                      <a:pt x="380579" y="1021352"/>
                      <a:pt x="372181" y="1020287"/>
                    </a:cubicBezTo>
                    <a:cubicBezTo>
                      <a:pt x="366449" y="1017086"/>
                      <a:pt x="360718" y="1013912"/>
                      <a:pt x="352140" y="1010260"/>
                    </a:cubicBezTo>
                    <a:cubicBezTo>
                      <a:pt x="361661" y="1018385"/>
                      <a:pt x="343948" y="1010191"/>
                      <a:pt x="339776" y="1010164"/>
                    </a:cubicBezTo>
                    <a:cubicBezTo>
                      <a:pt x="347230" y="1008632"/>
                      <a:pt x="339776" y="1004460"/>
                      <a:pt x="352756" y="1006074"/>
                    </a:cubicBezTo>
                    <a:cubicBezTo>
                      <a:pt x="331596" y="993106"/>
                      <a:pt x="333743" y="1011983"/>
                      <a:pt x="311981" y="997196"/>
                    </a:cubicBezTo>
                    <a:lnTo>
                      <a:pt x="310517" y="990180"/>
                    </a:lnTo>
                    <a:cubicBezTo>
                      <a:pt x="314375" y="993448"/>
                      <a:pt x="319531" y="993448"/>
                      <a:pt x="324154" y="995460"/>
                    </a:cubicBezTo>
                    <a:cubicBezTo>
                      <a:pt x="320284" y="992163"/>
                      <a:pt x="307740" y="982821"/>
                      <a:pt x="298562" y="982410"/>
                    </a:cubicBezTo>
                    <a:cubicBezTo>
                      <a:pt x="293541" y="983163"/>
                      <a:pt x="313909" y="995542"/>
                      <a:pt x="294267" y="988484"/>
                    </a:cubicBezTo>
                    <a:cubicBezTo>
                      <a:pt x="296962" y="985241"/>
                      <a:pt x="293514" y="983901"/>
                      <a:pt x="288864" y="981931"/>
                    </a:cubicBezTo>
                    <a:cubicBezTo>
                      <a:pt x="284405" y="979620"/>
                      <a:pt x="278810" y="976446"/>
                      <a:pt x="277073" y="970482"/>
                    </a:cubicBezTo>
                    <a:cubicBezTo>
                      <a:pt x="273928" y="972329"/>
                      <a:pt x="264488" y="970154"/>
                      <a:pt x="257895" y="964546"/>
                    </a:cubicBezTo>
                    <a:cubicBezTo>
                      <a:pt x="257472" y="962877"/>
                      <a:pt x="258853" y="963397"/>
                      <a:pt x="260044" y="963124"/>
                    </a:cubicBezTo>
                    <a:cubicBezTo>
                      <a:pt x="247487" y="953535"/>
                      <a:pt x="251837" y="966242"/>
                      <a:pt x="239812" y="957844"/>
                    </a:cubicBezTo>
                    <a:cubicBezTo>
                      <a:pt x="239033" y="954328"/>
                      <a:pt x="250673" y="957597"/>
                      <a:pt x="245735" y="951278"/>
                    </a:cubicBezTo>
                    <a:cubicBezTo>
                      <a:pt x="238842" y="940704"/>
                      <a:pt x="238047" y="949020"/>
                      <a:pt x="228869" y="938857"/>
                    </a:cubicBezTo>
                    <a:cubicBezTo>
                      <a:pt x="230825" y="943029"/>
                      <a:pt x="222673" y="945259"/>
                      <a:pt x="215698" y="940895"/>
                    </a:cubicBezTo>
                    <a:cubicBezTo>
                      <a:pt x="217476" y="937038"/>
                      <a:pt x="221551" y="932019"/>
                      <a:pt x="232536" y="939144"/>
                    </a:cubicBezTo>
                    <a:cubicBezTo>
                      <a:pt x="228897" y="932551"/>
                      <a:pt x="221388" y="923292"/>
                      <a:pt x="232850" y="926697"/>
                    </a:cubicBezTo>
                    <a:cubicBezTo>
                      <a:pt x="224712" y="923934"/>
                      <a:pt x="215520" y="919722"/>
                      <a:pt x="207271" y="914030"/>
                    </a:cubicBezTo>
                    <a:cubicBezTo>
                      <a:pt x="198940" y="908410"/>
                      <a:pt x="190419" y="902664"/>
                      <a:pt x="181624" y="898779"/>
                    </a:cubicBezTo>
                    <a:cubicBezTo>
                      <a:pt x="181419" y="895291"/>
                      <a:pt x="177452" y="891228"/>
                      <a:pt x="172377" y="886195"/>
                    </a:cubicBezTo>
                    <a:cubicBezTo>
                      <a:pt x="164198" y="881749"/>
                      <a:pt x="153433" y="885046"/>
                      <a:pt x="149794" y="877741"/>
                    </a:cubicBezTo>
                    <a:cubicBezTo>
                      <a:pt x="144966" y="876648"/>
                      <a:pt x="148563" y="882147"/>
                      <a:pt x="147372" y="883897"/>
                    </a:cubicBezTo>
                    <a:lnTo>
                      <a:pt x="136444" y="875361"/>
                    </a:lnTo>
                    <a:cubicBezTo>
                      <a:pt x="132887" y="867236"/>
                      <a:pt x="148632" y="878617"/>
                      <a:pt x="147454" y="872353"/>
                    </a:cubicBezTo>
                    <a:lnTo>
                      <a:pt x="140369" y="861519"/>
                    </a:lnTo>
                    <a:cubicBezTo>
                      <a:pt x="130713" y="854871"/>
                      <a:pt x="132847" y="865389"/>
                      <a:pt x="132847" y="869877"/>
                    </a:cubicBezTo>
                    <a:cubicBezTo>
                      <a:pt x="127963" y="858276"/>
                      <a:pt x="119674" y="860766"/>
                      <a:pt x="116720" y="852176"/>
                    </a:cubicBezTo>
                    <a:cubicBezTo>
                      <a:pt x="128824" y="865431"/>
                      <a:pt x="118976" y="838922"/>
                      <a:pt x="133107" y="856731"/>
                    </a:cubicBezTo>
                    <a:cubicBezTo>
                      <a:pt x="133107" y="856731"/>
                      <a:pt x="131998" y="854652"/>
                      <a:pt x="131027" y="852477"/>
                    </a:cubicBezTo>
                    <a:cubicBezTo>
                      <a:pt x="130028" y="850329"/>
                      <a:pt x="129030" y="848182"/>
                      <a:pt x="129030" y="848182"/>
                    </a:cubicBezTo>
                    <a:cubicBezTo>
                      <a:pt x="131587" y="844996"/>
                      <a:pt x="140329" y="855733"/>
                      <a:pt x="144255" y="854761"/>
                    </a:cubicBezTo>
                    <a:cubicBezTo>
                      <a:pt x="136197" y="843149"/>
                      <a:pt x="130945" y="842847"/>
                      <a:pt x="123573" y="831481"/>
                    </a:cubicBezTo>
                    <a:cubicBezTo>
                      <a:pt x="130835" y="830550"/>
                      <a:pt x="132914" y="845023"/>
                      <a:pt x="142257" y="845966"/>
                    </a:cubicBezTo>
                    <a:cubicBezTo>
                      <a:pt x="135637" y="830195"/>
                      <a:pt x="124365" y="824519"/>
                      <a:pt x="126527" y="816899"/>
                    </a:cubicBezTo>
                    <a:cubicBezTo>
                      <a:pt x="133065" y="822028"/>
                      <a:pt x="135063" y="835434"/>
                      <a:pt x="142270" y="834422"/>
                    </a:cubicBezTo>
                    <a:cubicBezTo>
                      <a:pt x="142832" y="829141"/>
                      <a:pt x="147318" y="821768"/>
                      <a:pt x="135746" y="811113"/>
                    </a:cubicBezTo>
                    <a:cubicBezTo>
                      <a:pt x="130097" y="808746"/>
                      <a:pt x="133639" y="817747"/>
                      <a:pt x="137689" y="823437"/>
                    </a:cubicBezTo>
                    <a:lnTo>
                      <a:pt x="140123" y="822795"/>
                    </a:lnTo>
                    <a:lnTo>
                      <a:pt x="137346" y="826009"/>
                    </a:lnTo>
                    <a:cubicBezTo>
                      <a:pt x="135821" y="822726"/>
                      <a:pt x="132811" y="819262"/>
                      <a:pt x="129635" y="815834"/>
                    </a:cubicBezTo>
                    <a:lnTo>
                      <a:pt x="120937" y="805895"/>
                    </a:lnTo>
                    <a:lnTo>
                      <a:pt x="120727" y="807830"/>
                    </a:lnTo>
                    <a:cubicBezTo>
                      <a:pt x="120700" y="807995"/>
                      <a:pt x="120645" y="808090"/>
                      <a:pt x="120659" y="808241"/>
                    </a:cubicBezTo>
                    <a:cubicBezTo>
                      <a:pt x="119483" y="805874"/>
                      <a:pt x="118785" y="803576"/>
                      <a:pt x="119085" y="802004"/>
                    </a:cubicBezTo>
                    <a:lnTo>
                      <a:pt x="120866" y="805641"/>
                    </a:lnTo>
                    <a:lnTo>
                      <a:pt x="119755" y="800759"/>
                    </a:lnTo>
                    <a:cubicBezTo>
                      <a:pt x="119373" y="801004"/>
                      <a:pt x="119154" y="801457"/>
                      <a:pt x="119045" y="802071"/>
                    </a:cubicBezTo>
                    <a:cubicBezTo>
                      <a:pt x="118798" y="801019"/>
                      <a:pt x="118757" y="800034"/>
                      <a:pt x="118990" y="799199"/>
                    </a:cubicBezTo>
                    <a:cubicBezTo>
                      <a:pt x="114680" y="791745"/>
                      <a:pt x="103725" y="785097"/>
                      <a:pt x="102876" y="776534"/>
                    </a:cubicBezTo>
                    <a:lnTo>
                      <a:pt x="112342" y="788256"/>
                    </a:lnTo>
                    <a:cubicBezTo>
                      <a:pt x="115885" y="785137"/>
                      <a:pt x="111590" y="775932"/>
                      <a:pt x="108540" y="765113"/>
                    </a:cubicBezTo>
                    <a:cubicBezTo>
                      <a:pt x="103259" y="757000"/>
                      <a:pt x="95955" y="737536"/>
                      <a:pt x="91318" y="743445"/>
                    </a:cubicBezTo>
                    <a:lnTo>
                      <a:pt x="95230" y="749929"/>
                    </a:lnTo>
                    <a:cubicBezTo>
                      <a:pt x="86120" y="750353"/>
                      <a:pt x="91769" y="731162"/>
                      <a:pt x="83658" y="737125"/>
                    </a:cubicBezTo>
                    <a:cubicBezTo>
                      <a:pt x="83589" y="739615"/>
                      <a:pt x="85573" y="741640"/>
                      <a:pt x="87132" y="744252"/>
                    </a:cubicBezTo>
                    <a:cubicBezTo>
                      <a:pt x="81948" y="739451"/>
                      <a:pt x="77613" y="742652"/>
                      <a:pt x="80279" y="753650"/>
                    </a:cubicBezTo>
                    <a:lnTo>
                      <a:pt x="89677" y="757985"/>
                    </a:lnTo>
                    <a:cubicBezTo>
                      <a:pt x="88350" y="769666"/>
                      <a:pt x="99867" y="771035"/>
                      <a:pt x="102056" y="783263"/>
                    </a:cubicBezTo>
                    <a:cubicBezTo>
                      <a:pt x="100018" y="783892"/>
                      <a:pt x="100182" y="786368"/>
                      <a:pt x="97939" y="784468"/>
                    </a:cubicBezTo>
                    <a:cubicBezTo>
                      <a:pt x="93849" y="774481"/>
                      <a:pt x="85902" y="762664"/>
                      <a:pt x="80594" y="758082"/>
                    </a:cubicBezTo>
                    <a:cubicBezTo>
                      <a:pt x="86202" y="770064"/>
                      <a:pt x="75588" y="760188"/>
                      <a:pt x="77995" y="766821"/>
                    </a:cubicBezTo>
                    <a:cubicBezTo>
                      <a:pt x="69542" y="748698"/>
                      <a:pt x="66450" y="763157"/>
                      <a:pt x="57039" y="743322"/>
                    </a:cubicBezTo>
                    <a:lnTo>
                      <a:pt x="66217" y="748328"/>
                    </a:lnTo>
                    <a:cubicBezTo>
                      <a:pt x="59530" y="730341"/>
                      <a:pt x="51172" y="733693"/>
                      <a:pt x="44319" y="727934"/>
                    </a:cubicBezTo>
                    <a:cubicBezTo>
                      <a:pt x="42472" y="720794"/>
                      <a:pt x="47151" y="708673"/>
                      <a:pt x="40256" y="698688"/>
                    </a:cubicBezTo>
                    <a:cubicBezTo>
                      <a:pt x="39394" y="682179"/>
                      <a:pt x="30858" y="688800"/>
                      <a:pt x="26072" y="676666"/>
                    </a:cubicBezTo>
                    <a:cubicBezTo>
                      <a:pt x="31543" y="677228"/>
                      <a:pt x="37711" y="688334"/>
                      <a:pt x="41528" y="695078"/>
                    </a:cubicBezTo>
                    <a:cubicBezTo>
                      <a:pt x="41459" y="694189"/>
                      <a:pt x="41227" y="693409"/>
                      <a:pt x="40940" y="692533"/>
                    </a:cubicBezTo>
                    <a:cubicBezTo>
                      <a:pt x="41309" y="693231"/>
                      <a:pt x="41761" y="693873"/>
                      <a:pt x="42486" y="693942"/>
                    </a:cubicBezTo>
                    <a:cubicBezTo>
                      <a:pt x="42623" y="688444"/>
                      <a:pt x="37466" y="681289"/>
                      <a:pt x="34675" y="675818"/>
                    </a:cubicBezTo>
                    <a:cubicBezTo>
                      <a:pt x="32007" y="670306"/>
                      <a:pt x="30804" y="666927"/>
                      <a:pt x="37179" y="669855"/>
                    </a:cubicBezTo>
                    <a:cubicBezTo>
                      <a:pt x="41021" y="690850"/>
                      <a:pt x="56574" y="702998"/>
                      <a:pt x="67011" y="720876"/>
                    </a:cubicBezTo>
                    <a:cubicBezTo>
                      <a:pt x="68871" y="727947"/>
                      <a:pt x="73317" y="734089"/>
                      <a:pt x="73139" y="739026"/>
                    </a:cubicBezTo>
                    <a:cubicBezTo>
                      <a:pt x="78598" y="739054"/>
                      <a:pt x="83220" y="737618"/>
                      <a:pt x="83946" y="729767"/>
                    </a:cubicBezTo>
                    <a:cubicBezTo>
                      <a:pt x="76805" y="722822"/>
                      <a:pt x="73281" y="724063"/>
                      <a:pt x="69086" y="718856"/>
                    </a:cubicBezTo>
                    <a:lnTo>
                      <a:pt x="64519" y="710976"/>
                    </a:lnTo>
                    <a:lnTo>
                      <a:pt x="65480" y="716102"/>
                    </a:lnTo>
                    <a:lnTo>
                      <a:pt x="63210" y="708190"/>
                    </a:lnTo>
                    <a:lnTo>
                      <a:pt x="49216" y="678362"/>
                    </a:lnTo>
                    <a:lnTo>
                      <a:pt x="45740" y="681947"/>
                    </a:lnTo>
                    <a:cubicBezTo>
                      <a:pt x="38724" y="670073"/>
                      <a:pt x="33321" y="643947"/>
                      <a:pt x="28205" y="646328"/>
                    </a:cubicBezTo>
                    <a:cubicBezTo>
                      <a:pt x="31393" y="647353"/>
                      <a:pt x="31447" y="641444"/>
                      <a:pt x="28793" y="635918"/>
                    </a:cubicBezTo>
                    <a:lnTo>
                      <a:pt x="34648" y="642511"/>
                    </a:lnTo>
                    <a:cubicBezTo>
                      <a:pt x="37288" y="638161"/>
                      <a:pt x="32856" y="619011"/>
                      <a:pt x="38109" y="624209"/>
                    </a:cubicBezTo>
                    <a:cubicBezTo>
                      <a:pt x="34826" y="605292"/>
                      <a:pt x="29764" y="607152"/>
                      <a:pt x="29204" y="587920"/>
                    </a:cubicBezTo>
                    <a:cubicBezTo>
                      <a:pt x="27288" y="573215"/>
                      <a:pt x="10287" y="568988"/>
                      <a:pt x="11299" y="542383"/>
                    </a:cubicBezTo>
                    <a:cubicBezTo>
                      <a:pt x="16702" y="537486"/>
                      <a:pt x="17234" y="560959"/>
                      <a:pt x="22378" y="549360"/>
                    </a:cubicBezTo>
                    <a:cubicBezTo>
                      <a:pt x="22009" y="536954"/>
                      <a:pt x="20477" y="529443"/>
                      <a:pt x="18192" y="523726"/>
                    </a:cubicBezTo>
                    <a:cubicBezTo>
                      <a:pt x="16031" y="518009"/>
                      <a:pt x="13679" y="514123"/>
                      <a:pt x="10710" y="508995"/>
                    </a:cubicBezTo>
                    <a:cubicBezTo>
                      <a:pt x="8316" y="516764"/>
                      <a:pt x="6032" y="509787"/>
                      <a:pt x="2681" y="509746"/>
                    </a:cubicBezTo>
                    <a:lnTo>
                      <a:pt x="4965" y="498775"/>
                    </a:lnTo>
                    <a:cubicBezTo>
                      <a:pt x="9752" y="501375"/>
                      <a:pt x="3147" y="504589"/>
                      <a:pt x="8056" y="510349"/>
                    </a:cubicBezTo>
                    <a:cubicBezTo>
                      <a:pt x="10519" y="504165"/>
                      <a:pt x="11723" y="500390"/>
                      <a:pt x="12037" y="490473"/>
                    </a:cubicBezTo>
                    <a:lnTo>
                      <a:pt x="15566" y="495329"/>
                    </a:lnTo>
                    <a:cubicBezTo>
                      <a:pt x="17303" y="488038"/>
                      <a:pt x="12968" y="478614"/>
                      <a:pt x="18930" y="477642"/>
                    </a:cubicBezTo>
                    <a:cubicBezTo>
                      <a:pt x="18930" y="477642"/>
                      <a:pt x="17303" y="473881"/>
                      <a:pt x="15675" y="470133"/>
                    </a:cubicBezTo>
                    <a:cubicBezTo>
                      <a:pt x="13952" y="466345"/>
                      <a:pt x="12899" y="462569"/>
                      <a:pt x="12899" y="462569"/>
                    </a:cubicBezTo>
                    <a:cubicBezTo>
                      <a:pt x="19108" y="449245"/>
                      <a:pt x="14006" y="445019"/>
                      <a:pt x="13404" y="434158"/>
                    </a:cubicBezTo>
                    <a:lnTo>
                      <a:pt x="9452" y="443474"/>
                    </a:lnTo>
                    <a:lnTo>
                      <a:pt x="12953" y="431162"/>
                    </a:lnTo>
                    <a:cubicBezTo>
                      <a:pt x="11558" y="422053"/>
                      <a:pt x="6429" y="438153"/>
                      <a:pt x="7469" y="423420"/>
                    </a:cubicBezTo>
                    <a:cubicBezTo>
                      <a:pt x="12790" y="434445"/>
                      <a:pt x="13528" y="410138"/>
                      <a:pt x="21119" y="412806"/>
                    </a:cubicBezTo>
                    <a:cubicBezTo>
                      <a:pt x="19561" y="419318"/>
                      <a:pt x="17043" y="431368"/>
                      <a:pt x="21722" y="429768"/>
                    </a:cubicBezTo>
                    <a:cubicBezTo>
                      <a:pt x="22597" y="424980"/>
                      <a:pt x="27385" y="417129"/>
                      <a:pt x="32856" y="411260"/>
                    </a:cubicBezTo>
                    <a:cubicBezTo>
                      <a:pt x="31433" y="412081"/>
                      <a:pt x="35236" y="401562"/>
                      <a:pt x="33649" y="400728"/>
                    </a:cubicBezTo>
                    <a:lnTo>
                      <a:pt x="14130" y="405584"/>
                    </a:lnTo>
                    <a:cubicBezTo>
                      <a:pt x="11928" y="398457"/>
                      <a:pt x="32869" y="393327"/>
                      <a:pt x="34141" y="385558"/>
                    </a:cubicBezTo>
                    <a:cubicBezTo>
                      <a:pt x="33212" y="399333"/>
                      <a:pt x="36535" y="383533"/>
                      <a:pt x="39954" y="387269"/>
                    </a:cubicBezTo>
                    <a:cubicBezTo>
                      <a:pt x="40516" y="379074"/>
                      <a:pt x="39491" y="369882"/>
                      <a:pt x="40612" y="361170"/>
                    </a:cubicBezTo>
                    <a:cubicBezTo>
                      <a:pt x="41569" y="352415"/>
                      <a:pt x="43088" y="343634"/>
                      <a:pt x="46275" y="335741"/>
                    </a:cubicBezTo>
                    <a:lnTo>
                      <a:pt x="48162" y="341458"/>
                    </a:lnTo>
                    <a:cubicBezTo>
                      <a:pt x="48654" y="329475"/>
                      <a:pt x="54113" y="334825"/>
                      <a:pt x="54755" y="319805"/>
                    </a:cubicBezTo>
                    <a:cubicBezTo>
                      <a:pt x="54331" y="313786"/>
                      <a:pt x="50350" y="330802"/>
                      <a:pt x="50488" y="320257"/>
                    </a:cubicBezTo>
                    <a:cubicBezTo>
                      <a:pt x="72688" y="266076"/>
                      <a:pt x="107076" y="215082"/>
                      <a:pt x="142010" y="173445"/>
                    </a:cubicBezTo>
                    <a:cubicBezTo>
                      <a:pt x="146265" y="178916"/>
                      <a:pt x="160655" y="159971"/>
                      <a:pt x="168300" y="154445"/>
                    </a:cubicBezTo>
                    <a:cubicBezTo>
                      <a:pt x="170162" y="148809"/>
                      <a:pt x="164730" y="150245"/>
                      <a:pt x="162227" y="155785"/>
                    </a:cubicBezTo>
                    <a:cubicBezTo>
                      <a:pt x="167029" y="144651"/>
                      <a:pt x="171748" y="141943"/>
                      <a:pt x="179819" y="133749"/>
                    </a:cubicBezTo>
                    <a:cubicBezTo>
                      <a:pt x="186685" y="134912"/>
                      <a:pt x="193060" y="127319"/>
                      <a:pt x="197779" y="120125"/>
                    </a:cubicBezTo>
                    <a:cubicBezTo>
                      <a:pt x="196984" y="124407"/>
                      <a:pt x="203208" y="124380"/>
                      <a:pt x="189926" y="132642"/>
                    </a:cubicBezTo>
                    <a:cubicBezTo>
                      <a:pt x="194030" y="131164"/>
                      <a:pt x="181446" y="152693"/>
                      <a:pt x="197915" y="138782"/>
                    </a:cubicBezTo>
                    <a:cubicBezTo>
                      <a:pt x="206437" y="118305"/>
                      <a:pt x="223165" y="100660"/>
                      <a:pt x="242932" y="85340"/>
                    </a:cubicBezTo>
                    <a:cubicBezTo>
                      <a:pt x="255694" y="79076"/>
                      <a:pt x="259673" y="72989"/>
                      <a:pt x="267279" y="72345"/>
                    </a:cubicBezTo>
                    <a:lnTo>
                      <a:pt x="265282" y="76313"/>
                    </a:lnTo>
                    <a:cubicBezTo>
                      <a:pt x="272326" y="73632"/>
                      <a:pt x="271752" y="69911"/>
                      <a:pt x="272532" y="66846"/>
                    </a:cubicBezTo>
                    <a:cubicBezTo>
                      <a:pt x="282818" y="60979"/>
                      <a:pt x="280534" y="70075"/>
                      <a:pt x="278563" y="74028"/>
                    </a:cubicBezTo>
                    <a:cubicBezTo>
                      <a:pt x="289506" y="65985"/>
                      <a:pt x="296004" y="60104"/>
                      <a:pt x="302912" y="54345"/>
                    </a:cubicBezTo>
                    <a:cubicBezTo>
                      <a:pt x="309750" y="48518"/>
                      <a:pt x="317056" y="42841"/>
                      <a:pt x="330255" y="37001"/>
                    </a:cubicBezTo>
                    <a:cubicBezTo>
                      <a:pt x="336698" y="36344"/>
                      <a:pt x="334208" y="43881"/>
                      <a:pt x="346149" y="38847"/>
                    </a:cubicBezTo>
                    <a:cubicBezTo>
                      <a:pt x="365328" y="30804"/>
                      <a:pt x="382220" y="21626"/>
                      <a:pt x="400850" y="16702"/>
                    </a:cubicBezTo>
                    <a:cubicBezTo>
                      <a:pt x="410043" y="13857"/>
                      <a:pt x="419384" y="11230"/>
                      <a:pt x="429165" y="8933"/>
                    </a:cubicBezTo>
                    <a:cubicBezTo>
                      <a:pt x="439000" y="6921"/>
                      <a:pt x="449492" y="6401"/>
                      <a:pt x="460516" y="5813"/>
                    </a:cubicBezTo>
                    <a:lnTo>
                      <a:pt x="471965" y="9233"/>
                    </a:lnTo>
                    <a:close/>
                  </a:path>
                </a:pathLst>
              </a:custGeom>
              <a:solidFill>
                <a:srgbClr val="141E55"/>
              </a:solidFill>
              <a:ln w="9525" cap="flat">
                <a:noFill/>
                <a:prstDash val="solid"/>
                <a:miter/>
              </a:ln>
            </p:spPr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1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  <p:sp>
          <p:nvSpPr>
            <p:cNvPr id="86" name="Freeform 249">
              <a:extLst>
                <a:ext uri="{FF2B5EF4-FFF2-40B4-BE49-F238E27FC236}">
                  <a16:creationId xmlns:a16="http://schemas.microsoft.com/office/drawing/2014/main" id="{C654A462-C255-4E65-B329-35AB3D498C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952" y="6557340"/>
              <a:ext cx="4005707" cy="45719"/>
            </a:xfrm>
            <a:custGeom>
              <a:avLst/>
              <a:gdLst>
                <a:gd name="T0" fmla="*/ 390 w 455"/>
                <a:gd name="T1" fmla="*/ 22 h 49"/>
                <a:gd name="T2" fmla="*/ 385 w 455"/>
                <a:gd name="T3" fmla="*/ 21 h 49"/>
                <a:gd name="T4" fmla="*/ 377 w 455"/>
                <a:gd name="T5" fmla="*/ 20 h 49"/>
                <a:gd name="T6" fmla="*/ 368 w 455"/>
                <a:gd name="T7" fmla="*/ 20 h 49"/>
                <a:gd name="T8" fmla="*/ 366 w 455"/>
                <a:gd name="T9" fmla="*/ 22 h 49"/>
                <a:gd name="T10" fmla="*/ 366 w 455"/>
                <a:gd name="T11" fmla="*/ 21 h 49"/>
                <a:gd name="T12" fmla="*/ 359 w 455"/>
                <a:gd name="T13" fmla="*/ 22 h 49"/>
                <a:gd name="T14" fmla="*/ 357 w 455"/>
                <a:gd name="T15" fmla="*/ 22 h 49"/>
                <a:gd name="T16" fmla="*/ 353 w 455"/>
                <a:gd name="T17" fmla="*/ 20 h 49"/>
                <a:gd name="T18" fmla="*/ 372 w 455"/>
                <a:gd name="T19" fmla="*/ 20 h 49"/>
                <a:gd name="T20" fmla="*/ 377 w 455"/>
                <a:gd name="T21" fmla="*/ 18 h 49"/>
                <a:gd name="T22" fmla="*/ 380 w 455"/>
                <a:gd name="T23" fmla="*/ 18 h 49"/>
                <a:gd name="T24" fmla="*/ 375 w 455"/>
                <a:gd name="T25" fmla="*/ 16 h 49"/>
                <a:gd name="T26" fmla="*/ 411 w 455"/>
                <a:gd name="T27" fmla="*/ 12 h 49"/>
                <a:gd name="T28" fmla="*/ 382 w 455"/>
                <a:gd name="T29" fmla="*/ 9 h 49"/>
                <a:gd name="T30" fmla="*/ 254 w 455"/>
                <a:gd name="T31" fmla="*/ 2 h 49"/>
                <a:gd name="T32" fmla="*/ 68 w 455"/>
                <a:gd name="T33" fmla="*/ 4 h 49"/>
                <a:gd name="T34" fmla="*/ 15 w 455"/>
                <a:gd name="T35" fmla="*/ 14 h 49"/>
                <a:gd name="T36" fmla="*/ 4 w 455"/>
                <a:gd name="T37" fmla="*/ 32 h 49"/>
                <a:gd name="T38" fmla="*/ 87 w 455"/>
                <a:gd name="T39" fmla="*/ 49 h 49"/>
                <a:gd name="T40" fmla="*/ 311 w 455"/>
                <a:gd name="T41" fmla="*/ 41 h 49"/>
                <a:gd name="T42" fmla="*/ 325 w 455"/>
                <a:gd name="T43" fmla="*/ 39 h 49"/>
                <a:gd name="T44" fmla="*/ 352 w 455"/>
                <a:gd name="T45" fmla="*/ 36 h 49"/>
                <a:gd name="T46" fmla="*/ 357 w 455"/>
                <a:gd name="T47" fmla="*/ 33 h 49"/>
                <a:gd name="T48" fmla="*/ 381 w 455"/>
                <a:gd name="T49" fmla="*/ 30 h 49"/>
                <a:gd name="T50" fmla="*/ 393 w 455"/>
                <a:gd name="T51" fmla="*/ 22 h 49"/>
                <a:gd name="T52" fmla="*/ 333 w 455"/>
                <a:gd name="T53" fmla="*/ 14 h 49"/>
                <a:gd name="T54" fmla="*/ 331 w 455"/>
                <a:gd name="T55" fmla="*/ 15 h 49"/>
                <a:gd name="T56" fmla="*/ 336 w 455"/>
                <a:gd name="T57" fmla="*/ 19 h 49"/>
                <a:gd name="T58" fmla="*/ 334 w 455"/>
                <a:gd name="T59" fmla="*/ 22 h 49"/>
                <a:gd name="T60" fmla="*/ 347 w 455"/>
                <a:gd name="T61" fmla="*/ 19 h 49"/>
                <a:gd name="T62" fmla="*/ 346 w 455"/>
                <a:gd name="T63" fmla="*/ 23 h 49"/>
                <a:gd name="T64" fmla="*/ 347 w 455"/>
                <a:gd name="T65" fmla="*/ 14 h 49"/>
                <a:gd name="T66" fmla="*/ 344 w 455"/>
                <a:gd name="T67" fmla="*/ 14 h 49"/>
                <a:gd name="T68" fmla="*/ 347 w 455"/>
                <a:gd name="T69" fmla="*/ 14 h 49"/>
                <a:gd name="T70" fmla="*/ 349 w 455"/>
                <a:gd name="T71" fmla="*/ 14 h 49"/>
                <a:gd name="T72" fmla="*/ 349 w 455"/>
                <a:gd name="T73" fmla="*/ 14 h 49"/>
                <a:gd name="T74" fmla="*/ 348 w 455"/>
                <a:gd name="T75" fmla="*/ 15 h 49"/>
                <a:gd name="T76" fmla="*/ 350 w 455"/>
                <a:gd name="T77" fmla="*/ 21 h 49"/>
                <a:gd name="T78" fmla="*/ 351 w 455"/>
                <a:gd name="T79" fmla="*/ 23 h 49"/>
                <a:gd name="T80" fmla="*/ 353 w 455"/>
                <a:gd name="T81" fmla="*/ 14 h 49"/>
                <a:gd name="T82" fmla="*/ 366 w 455"/>
                <a:gd name="T83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5" h="49">
                  <a:moveTo>
                    <a:pt x="393" y="22"/>
                  </a:moveTo>
                  <a:cubicBezTo>
                    <a:pt x="392" y="19"/>
                    <a:pt x="390" y="22"/>
                    <a:pt x="390" y="22"/>
                  </a:cubicBezTo>
                  <a:cubicBezTo>
                    <a:pt x="389" y="24"/>
                    <a:pt x="387" y="20"/>
                    <a:pt x="386" y="23"/>
                  </a:cubicBezTo>
                  <a:cubicBezTo>
                    <a:pt x="386" y="22"/>
                    <a:pt x="385" y="22"/>
                    <a:pt x="385" y="21"/>
                  </a:cubicBezTo>
                  <a:cubicBezTo>
                    <a:pt x="384" y="22"/>
                    <a:pt x="384" y="22"/>
                    <a:pt x="384" y="22"/>
                  </a:cubicBezTo>
                  <a:cubicBezTo>
                    <a:pt x="382" y="22"/>
                    <a:pt x="379" y="24"/>
                    <a:pt x="377" y="20"/>
                  </a:cubicBezTo>
                  <a:cubicBezTo>
                    <a:pt x="377" y="21"/>
                    <a:pt x="376" y="23"/>
                    <a:pt x="375" y="22"/>
                  </a:cubicBezTo>
                  <a:cubicBezTo>
                    <a:pt x="373" y="21"/>
                    <a:pt x="369" y="25"/>
                    <a:pt x="368" y="20"/>
                  </a:cubicBezTo>
                  <a:cubicBezTo>
                    <a:pt x="368" y="23"/>
                    <a:pt x="368" y="23"/>
                    <a:pt x="368" y="23"/>
                  </a:cubicBezTo>
                  <a:cubicBezTo>
                    <a:pt x="367" y="23"/>
                    <a:pt x="366" y="23"/>
                    <a:pt x="366" y="22"/>
                  </a:cubicBezTo>
                  <a:cubicBezTo>
                    <a:pt x="366" y="21"/>
                    <a:pt x="366" y="21"/>
                    <a:pt x="367" y="21"/>
                  </a:cubicBezTo>
                  <a:cubicBezTo>
                    <a:pt x="366" y="21"/>
                    <a:pt x="366" y="21"/>
                    <a:pt x="366" y="21"/>
                  </a:cubicBezTo>
                  <a:cubicBezTo>
                    <a:pt x="365" y="22"/>
                    <a:pt x="366" y="22"/>
                    <a:pt x="365" y="23"/>
                  </a:cubicBezTo>
                  <a:cubicBezTo>
                    <a:pt x="364" y="23"/>
                    <a:pt x="361" y="23"/>
                    <a:pt x="359" y="22"/>
                  </a:cubicBezTo>
                  <a:cubicBezTo>
                    <a:pt x="358" y="23"/>
                    <a:pt x="358" y="23"/>
                    <a:pt x="358" y="23"/>
                  </a:cubicBezTo>
                  <a:cubicBezTo>
                    <a:pt x="357" y="22"/>
                    <a:pt x="357" y="22"/>
                    <a:pt x="357" y="22"/>
                  </a:cubicBezTo>
                  <a:cubicBezTo>
                    <a:pt x="356" y="23"/>
                    <a:pt x="356" y="23"/>
                    <a:pt x="356" y="23"/>
                  </a:cubicBezTo>
                  <a:cubicBezTo>
                    <a:pt x="353" y="24"/>
                    <a:pt x="355" y="21"/>
                    <a:pt x="353" y="20"/>
                  </a:cubicBezTo>
                  <a:cubicBezTo>
                    <a:pt x="359" y="17"/>
                    <a:pt x="367" y="17"/>
                    <a:pt x="372" y="18"/>
                  </a:cubicBezTo>
                  <a:cubicBezTo>
                    <a:pt x="372" y="20"/>
                    <a:pt x="372" y="20"/>
                    <a:pt x="372" y="20"/>
                  </a:cubicBezTo>
                  <a:cubicBezTo>
                    <a:pt x="374" y="17"/>
                    <a:pt x="374" y="17"/>
                    <a:pt x="374" y="17"/>
                  </a:cubicBezTo>
                  <a:cubicBezTo>
                    <a:pt x="375" y="17"/>
                    <a:pt x="376" y="17"/>
                    <a:pt x="377" y="18"/>
                  </a:cubicBezTo>
                  <a:cubicBezTo>
                    <a:pt x="377" y="17"/>
                    <a:pt x="377" y="17"/>
                    <a:pt x="377" y="17"/>
                  </a:cubicBezTo>
                  <a:cubicBezTo>
                    <a:pt x="378" y="16"/>
                    <a:pt x="379" y="16"/>
                    <a:pt x="380" y="18"/>
                  </a:cubicBezTo>
                  <a:cubicBezTo>
                    <a:pt x="382" y="17"/>
                    <a:pt x="380" y="16"/>
                    <a:pt x="380" y="15"/>
                  </a:cubicBezTo>
                  <a:cubicBezTo>
                    <a:pt x="379" y="17"/>
                    <a:pt x="377" y="14"/>
                    <a:pt x="375" y="16"/>
                  </a:cubicBezTo>
                  <a:cubicBezTo>
                    <a:pt x="374" y="14"/>
                    <a:pt x="370" y="16"/>
                    <a:pt x="369" y="14"/>
                  </a:cubicBezTo>
                  <a:cubicBezTo>
                    <a:pt x="381" y="12"/>
                    <a:pt x="399" y="12"/>
                    <a:pt x="411" y="12"/>
                  </a:cubicBezTo>
                  <a:cubicBezTo>
                    <a:pt x="411" y="11"/>
                    <a:pt x="411" y="11"/>
                    <a:pt x="411" y="11"/>
                  </a:cubicBezTo>
                  <a:cubicBezTo>
                    <a:pt x="402" y="9"/>
                    <a:pt x="391" y="11"/>
                    <a:pt x="382" y="9"/>
                  </a:cubicBezTo>
                  <a:cubicBezTo>
                    <a:pt x="385" y="7"/>
                    <a:pt x="390" y="9"/>
                    <a:pt x="393" y="7"/>
                  </a:cubicBezTo>
                  <a:cubicBezTo>
                    <a:pt x="344" y="7"/>
                    <a:pt x="301" y="6"/>
                    <a:pt x="254" y="2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53" y="4"/>
                    <a:pt x="39" y="7"/>
                    <a:pt x="25" y="9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0" y="15"/>
                    <a:pt x="7" y="20"/>
                    <a:pt x="2" y="23"/>
                  </a:cubicBezTo>
                  <a:cubicBezTo>
                    <a:pt x="0" y="27"/>
                    <a:pt x="2" y="29"/>
                    <a:pt x="4" y="32"/>
                  </a:cubicBezTo>
                  <a:cubicBezTo>
                    <a:pt x="12" y="40"/>
                    <a:pt x="22" y="39"/>
                    <a:pt x="32" y="43"/>
                  </a:cubicBezTo>
                  <a:cubicBezTo>
                    <a:pt x="52" y="43"/>
                    <a:pt x="67" y="49"/>
                    <a:pt x="87" y="49"/>
                  </a:cubicBezTo>
                  <a:cubicBezTo>
                    <a:pt x="175" y="45"/>
                    <a:pt x="175" y="45"/>
                    <a:pt x="175" y="45"/>
                  </a:cubicBezTo>
                  <a:cubicBezTo>
                    <a:pt x="223" y="45"/>
                    <a:pt x="268" y="49"/>
                    <a:pt x="311" y="41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7" y="38"/>
                    <a:pt x="321" y="42"/>
                    <a:pt x="325" y="39"/>
                  </a:cubicBezTo>
                  <a:cubicBezTo>
                    <a:pt x="330" y="39"/>
                    <a:pt x="338" y="39"/>
                    <a:pt x="342" y="34"/>
                  </a:cubicBezTo>
                  <a:cubicBezTo>
                    <a:pt x="345" y="34"/>
                    <a:pt x="350" y="32"/>
                    <a:pt x="352" y="36"/>
                  </a:cubicBezTo>
                  <a:cubicBezTo>
                    <a:pt x="352" y="33"/>
                    <a:pt x="352" y="33"/>
                    <a:pt x="352" y="33"/>
                  </a:cubicBezTo>
                  <a:cubicBezTo>
                    <a:pt x="354" y="34"/>
                    <a:pt x="356" y="31"/>
                    <a:pt x="357" y="33"/>
                  </a:cubicBezTo>
                  <a:cubicBezTo>
                    <a:pt x="357" y="32"/>
                    <a:pt x="361" y="31"/>
                    <a:pt x="361" y="31"/>
                  </a:cubicBezTo>
                  <a:cubicBezTo>
                    <a:pt x="368" y="33"/>
                    <a:pt x="375" y="29"/>
                    <a:pt x="381" y="30"/>
                  </a:cubicBezTo>
                  <a:cubicBezTo>
                    <a:pt x="406" y="27"/>
                    <a:pt x="429" y="27"/>
                    <a:pt x="455" y="26"/>
                  </a:cubicBezTo>
                  <a:cubicBezTo>
                    <a:pt x="435" y="23"/>
                    <a:pt x="412" y="24"/>
                    <a:pt x="393" y="22"/>
                  </a:cubicBezTo>
                  <a:close/>
                  <a:moveTo>
                    <a:pt x="331" y="15"/>
                  </a:moveTo>
                  <a:cubicBezTo>
                    <a:pt x="333" y="14"/>
                    <a:pt x="333" y="14"/>
                    <a:pt x="333" y="14"/>
                  </a:cubicBezTo>
                  <a:cubicBezTo>
                    <a:pt x="333" y="15"/>
                    <a:pt x="333" y="15"/>
                    <a:pt x="333" y="15"/>
                  </a:cubicBezTo>
                  <a:lnTo>
                    <a:pt x="331" y="15"/>
                  </a:lnTo>
                  <a:close/>
                  <a:moveTo>
                    <a:pt x="334" y="22"/>
                  </a:moveTo>
                  <a:cubicBezTo>
                    <a:pt x="336" y="19"/>
                    <a:pt x="336" y="19"/>
                    <a:pt x="336" y="19"/>
                  </a:cubicBezTo>
                  <a:cubicBezTo>
                    <a:pt x="336" y="20"/>
                    <a:pt x="336" y="20"/>
                    <a:pt x="336" y="20"/>
                  </a:cubicBezTo>
                  <a:cubicBezTo>
                    <a:pt x="336" y="21"/>
                    <a:pt x="335" y="22"/>
                    <a:pt x="334" y="22"/>
                  </a:cubicBezTo>
                  <a:close/>
                  <a:moveTo>
                    <a:pt x="346" y="23"/>
                  </a:moveTo>
                  <a:cubicBezTo>
                    <a:pt x="347" y="19"/>
                    <a:pt x="347" y="19"/>
                    <a:pt x="347" y="19"/>
                  </a:cubicBezTo>
                  <a:cubicBezTo>
                    <a:pt x="348" y="20"/>
                    <a:pt x="348" y="20"/>
                    <a:pt x="348" y="20"/>
                  </a:cubicBezTo>
                  <a:lnTo>
                    <a:pt x="346" y="23"/>
                  </a:lnTo>
                  <a:close/>
                  <a:moveTo>
                    <a:pt x="348" y="15"/>
                  </a:moveTo>
                  <a:cubicBezTo>
                    <a:pt x="348" y="14"/>
                    <a:pt x="348" y="14"/>
                    <a:pt x="347" y="14"/>
                  </a:cubicBezTo>
                  <a:cubicBezTo>
                    <a:pt x="345" y="14"/>
                    <a:pt x="345" y="14"/>
                    <a:pt x="345" y="14"/>
                  </a:cubicBezTo>
                  <a:cubicBezTo>
                    <a:pt x="345" y="14"/>
                    <a:pt x="344" y="14"/>
                    <a:pt x="344" y="14"/>
                  </a:cubicBezTo>
                  <a:cubicBezTo>
                    <a:pt x="345" y="14"/>
                    <a:pt x="345" y="14"/>
                    <a:pt x="345" y="14"/>
                  </a:cubicBezTo>
                  <a:cubicBezTo>
                    <a:pt x="346" y="14"/>
                    <a:pt x="347" y="13"/>
                    <a:pt x="347" y="14"/>
                  </a:cubicBezTo>
                  <a:cubicBezTo>
                    <a:pt x="348" y="14"/>
                    <a:pt x="348" y="14"/>
                    <a:pt x="348" y="14"/>
                  </a:cubicBezTo>
                  <a:cubicBezTo>
                    <a:pt x="349" y="14"/>
                    <a:pt x="349" y="14"/>
                    <a:pt x="349" y="14"/>
                  </a:cubicBezTo>
                  <a:cubicBezTo>
                    <a:pt x="350" y="14"/>
                    <a:pt x="350" y="14"/>
                    <a:pt x="350" y="14"/>
                  </a:cubicBezTo>
                  <a:cubicBezTo>
                    <a:pt x="350" y="14"/>
                    <a:pt x="349" y="14"/>
                    <a:pt x="349" y="14"/>
                  </a:cubicBezTo>
                  <a:cubicBezTo>
                    <a:pt x="348" y="14"/>
                    <a:pt x="348" y="14"/>
                    <a:pt x="348" y="14"/>
                  </a:cubicBezTo>
                  <a:cubicBezTo>
                    <a:pt x="348" y="14"/>
                    <a:pt x="348" y="14"/>
                    <a:pt x="348" y="15"/>
                  </a:cubicBezTo>
                  <a:close/>
                  <a:moveTo>
                    <a:pt x="351" y="23"/>
                  </a:moveTo>
                  <a:cubicBezTo>
                    <a:pt x="350" y="21"/>
                    <a:pt x="350" y="21"/>
                    <a:pt x="350" y="21"/>
                  </a:cubicBezTo>
                  <a:cubicBezTo>
                    <a:pt x="351" y="21"/>
                    <a:pt x="351" y="21"/>
                    <a:pt x="351" y="21"/>
                  </a:cubicBezTo>
                  <a:lnTo>
                    <a:pt x="351" y="23"/>
                  </a:lnTo>
                  <a:close/>
                  <a:moveTo>
                    <a:pt x="352" y="15"/>
                  </a:moveTo>
                  <a:cubicBezTo>
                    <a:pt x="353" y="14"/>
                    <a:pt x="353" y="14"/>
                    <a:pt x="353" y="14"/>
                  </a:cubicBezTo>
                  <a:cubicBezTo>
                    <a:pt x="355" y="13"/>
                    <a:pt x="358" y="15"/>
                    <a:pt x="359" y="13"/>
                  </a:cubicBezTo>
                  <a:cubicBezTo>
                    <a:pt x="361" y="14"/>
                    <a:pt x="365" y="13"/>
                    <a:pt x="366" y="14"/>
                  </a:cubicBezTo>
                  <a:lnTo>
                    <a:pt x="352" y="15"/>
                  </a:lnTo>
                  <a:close/>
                </a:path>
              </a:pathLst>
            </a:custGeom>
            <a:solidFill>
              <a:srgbClr val="141E5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100" b="0" i="0" u="none" strike="noStrike" kern="1200" cap="none" spc="0" normalizeH="0" baseline="0" noProof="0">
                <a:ln>
                  <a:noFill/>
                </a:ln>
                <a:solidFill>
                  <a:srgbClr val="000000">
                    <a:lumMod val="50000"/>
                  </a:srgb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pic>
        <p:nvPicPr>
          <p:cNvPr id="87" name="图片 86">
            <a:extLst>
              <a:ext uri="{FF2B5EF4-FFF2-40B4-BE49-F238E27FC236}">
                <a16:creationId xmlns:a16="http://schemas.microsoft.com/office/drawing/2014/main" id="{B25CF854-D69A-430C-B9DA-FD51193ED1DB}"/>
              </a:ext>
            </a:extLst>
          </p:cNvPr>
          <p:cNvPicPr>
            <a:picLocks noChangeAspect="1"/>
          </p:cNvPicPr>
          <p:nvPr/>
        </p:nvPicPr>
        <p:blipFill>
          <a:blip r:embed="rId2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223064" y="2931879"/>
            <a:ext cx="1624380" cy="1624380"/>
          </a:xfrm>
          <a:prstGeom prst="rect">
            <a:avLst/>
          </a:prstGeom>
        </p:spPr>
      </p:pic>
      <p:pic>
        <p:nvPicPr>
          <p:cNvPr id="88" name="图片 87">
            <a:extLst>
              <a:ext uri="{FF2B5EF4-FFF2-40B4-BE49-F238E27FC236}">
                <a16:creationId xmlns:a16="http://schemas.microsoft.com/office/drawing/2014/main" id="{199AFB45-06F0-4A7D-8BE4-C44399299C1C}"/>
              </a:ext>
            </a:extLst>
          </p:cNvPr>
          <p:cNvPicPr>
            <a:picLocks noChangeAspect="1"/>
          </p:cNvPicPr>
          <p:nvPr/>
        </p:nvPicPr>
        <p:blipFill>
          <a:blip r:embed="rId2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315958" y="2931879"/>
            <a:ext cx="1624380" cy="1624380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C55C022A-09A5-1731-C99B-1131F44FA781}"/>
              </a:ext>
            </a:extLst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1005752" y="1006576"/>
            <a:ext cx="2182557" cy="1335140"/>
          </a:xfrm>
          <a:prstGeom prst="rect">
            <a:avLst/>
          </a:prstGeom>
        </p:spPr>
      </p:pic>
      <p:pic>
        <p:nvPicPr>
          <p:cNvPr id="5" name="图片 4">
            <a:extLst>
              <a:ext uri="{FF2B5EF4-FFF2-40B4-BE49-F238E27FC236}">
                <a16:creationId xmlns:a16="http://schemas.microsoft.com/office/drawing/2014/main" id="{AA3C0088-2529-5197-9716-C81CBFBB1AC9}"/>
              </a:ext>
            </a:extLst>
          </p:cNvPr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4981167" y="1006576"/>
            <a:ext cx="2182557" cy="1335140"/>
          </a:xfrm>
          <a:prstGeom prst="rect">
            <a:avLst/>
          </a:prstGeom>
        </p:spPr>
      </p:pic>
      <p:pic>
        <p:nvPicPr>
          <p:cNvPr id="7" name="图片 6">
            <a:extLst>
              <a:ext uri="{FF2B5EF4-FFF2-40B4-BE49-F238E27FC236}">
                <a16:creationId xmlns:a16="http://schemas.microsoft.com/office/drawing/2014/main" id="{C81E96AC-3A20-34F5-EA2D-31E2DCA7B3A9}"/>
              </a:ext>
            </a:extLst>
          </p:cNvPr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9009825" y="1006576"/>
            <a:ext cx="2188654" cy="1335140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id="{EC84F693-EC99-1FD3-48BE-C822674BCF9B}"/>
              </a:ext>
            </a:extLst>
          </p:cNvPr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>
            <a:off x="1005752" y="4816490"/>
            <a:ext cx="2182557" cy="1335140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id="{ABC3C6BF-1289-FA12-526A-62A90D800F52}"/>
              </a:ext>
            </a:extLst>
          </p:cNvPr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>
            <a:off x="5004722" y="4816490"/>
            <a:ext cx="2182557" cy="1335140"/>
          </a:xfrm>
          <a:prstGeom prst="rect">
            <a:avLst/>
          </a:prstGeom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735FDFEA-E955-8CEB-7C5A-08936FC68089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>
            <a:off x="9003691" y="4816490"/>
            <a:ext cx="2182557" cy="1335140"/>
          </a:xfrm>
          <a:prstGeom prst="rect">
            <a:avLst/>
          </a:prstGeom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9A8D1A68-76D9-47BB-F297-04FA3D067449}"/>
              </a:ext>
            </a:extLst>
          </p:cNvPr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5004722" y="2987336"/>
            <a:ext cx="2182557" cy="1329043"/>
          </a:xfrm>
          <a:prstGeom prst="rect">
            <a:avLst/>
          </a:prstGeom>
        </p:spPr>
      </p:pic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9904AB56-C612-72C7-6DAD-792C5423CF17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565043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1250">
        <p159:morph option="byObject"/>
      </p:transition>
    </mc:Choice>
    <mc:Fallback xmlns="" xmlns:p166="http://schemas.microsoft.com/office/powerpoint/2016/6/main" xmlns:p14="http://schemas.microsoft.com/office/powerpoint/2010/main" xmlns:psez="http://schemas.microsoft.com/office/powerpoint/2016/sectionzoom" xmlns:a14="http://schemas.microsoft.com/office/drawing/2010/main" xmlns:a16="http://schemas.microsoft.com/office/drawing/2014/main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" name="任意多边形: 形状 189">
            <a:extLst>
              <a:ext uri="{FF2B5EF4-FFF2-40B4-BE49-F238E27FC236}">
                <a16:creationId xmlns:a16="http://schemas.microsoft.com/office/drawing/2014/main" id="{EC14AAFD-C9D5-4DF5-82D5-E9D2D1F143BB}"/>
              </a:ext>
            </a:extLst>
          </p:cNvPr>
          <p:cNvSpPr/>
          <p:nvPr/>
        </p:nvSpPr>
        <p:spPr>
          <a:xfrm rot="6300000">
            <a:off x="3342473" y="1929400"/>
            <a:ext cx="16295478" cy="5819757"/>
          </a:xfrm>
          <a:custGeom>
            <a:avLst/>
            <a:gdLst>
              <a:gd name="connsiteX0" fmla="*/ 2808634 w 7237162"/>
              <a:gd name="connsiteY0" fmla="*/ 2568428 h 2584675"/>
              <a:gd name="connsiteX1" fmla="*/ 2835660 w 7237162"/>
              <a:gd name="connsiteY1" fmla="*/ 2579143 h 2584675"/>
              <a:gd name="connsiteX2" fmla="*/ 2796608 w 7237162"/>
              <a:gd name="connsiteY2" fmla="*/ 2579143 h 2584675"/>
              <a:gd name="connsiteX3" fmla="*/ 2808634 w 7237162"/>
              <a:gd name="connsiteY3" fmla="*/ 2568428 h 2584675"/>
              <a:gd name="connsiteX4" fmla="*/ 3041326 w 7237162"/>
              <a:gd name="connsiteY4" fmla="*/ 2521859 h 2584675"/>
              <a:gd name="connsiteX5" fmla="*/ 3088072 w 7237162"/>
              <a:gd name="connsiteY5" fmla="*/ 2530565 h 2584675"/>
              <a:gd name="connsiteX6" fmla="*/ 3026160 w 7237162"/>
              <a:gd name="connsiteY6" fmla="*/ 2531517 h 2584675"/>
              <a:gd name="connsiteX7" fmla="*/ 3041326 w 7237162"/>
              <a:gd name="connsiteY7" fmla="*/ 2521859 h 2584675"/>
              <a:gd name="connsiteX8" fmla="*/ 2912813 w 7237162"/>
              <a:gd name="connsiteY8" fmla="*/ 2519136 h 2584675"/>
              <a:gd name="connsiteX9" fmla="*/ 2963295 w 7237162"/>
              <a:gd name="connsiteY9" fmla="*/ 2519136 h 2584675"/>
              <a:gd name="connsiteX10" fmla="*/ 2912813 w 7237162"/>
              <a:gd name="connsiteY10" fmla="*/ 2519136 h 2584675"/>
              <a:gd name="connsiteX11" fmla="*/ 4877820 w 7237162"/>
              <a:gd name="connsiteY11" fmla="*/ 2453414 h 2584675"/>
              <a:gd name="connsiteX12" fmla="*/ 4840672 w 7237162"/>
              <a:gd name="connsiteY12" fmla="*/ 2465796 h 2584675"/>
              <a:gd name="connsiteX13" fmla="*/ 4885440 w 7237162"/>
              <a:gd name="connsiteY13" fmla="*/ 2473416 h 2584675"/>
              <a:gd name="connsiteX14" fmla="*/ 4899728 w 7237162"/>
              <a:gd name="connsiteY14" fmla="*/ 2466748 h 2584675"/>
              <a:gd name="connsiteX15" fmla="*/ 4895917 w 7237162"/>
              <a:gd name="connsiteY15" fmla="*/ 2456271 h 2584675"/>
              <a:gd name="connsiteX16" fmla="*/ 4877820 w 7237162"/>
              <a:gd name="connsiteY16" fmla="*/ 2453414 h 2584675"/>
              <a:gd name="connsiteX17" fmla="*/ 4365375 w 7237162"/>
              <a:gd name="connsiteY17" fmla="*/ 2439126 h 2584675"/>
              <a:gd name="connsiteX18" fmla="*/ 4363470 w 7237162"/>
              <a:gd name="connsiteY18" fmla="*/ 2446746 h 2584675"/>
              <a:gd name="connsiteX19" fmla="*/ 4401570 w 7237162"/>
              <a:gd name="connsiteY19" fmla="*/ 2462939 h 2584675"/>
              <a:gd name="connsiteX20" fmla="*/ 4419667 w 7237162"/>
              <a:gd name="connsiteY20" fmla="*/ 2454366 h 2584675"/>
              <a:gd name="connsiteX21" fmla="*/ 4416810 w 7237162"/>
              <a:gd name="connsiteY21" fmla="*/ 2445793 h 2584675"/>
              <a:gd name="connsiteX22" fmla="*/ 4365375 w 7237162"/>
              <a:gd name="connsiteY22" fmla="*/ 2439126 h 2584675"/>
              <a:gd name="connsiteX23" fmla="*/ 5054032 w 7237162"/>
              <a:gd name="connsiteY23" fmla="*/ 2432458 h 2584675"/>
              <a:gd name="connsiteX24" fmla="*/ 5029267 w 7237162"/>
              <a:gd name="connsiteY24" fmla="*/ 2447698 h 2584675"/>
              <a:gd name="connsiteX25" fmla="*/ 5019742 w 7237162"/>
              <a:gd name="connsiteY25" fmla="*/ 2446746 h 2584675"/>
              <a:gd name="connsiteX26" fmla="*/ 5008312 w 7237162"/>
              <a:gd name="connsiteY26" fmla="*/ 2454366 h 2584675"/>
              <a:gd name="connsiteX27" fmla="*/ 5017837 w 7237162"/>
              <a:gd name="connsiteY27" fmla="*/ 2464843 h 2584675"/>
              <a:gd name="connsiteX28" fmla="*/ 5073082 w 7237162"/>
              <a:gd name="connsiteY28" fmla="*/ 2467701 h 2584675"/>
              <a:gd name="connsiteX29" fmla="*/ 5076892 w 7237162"/>
              <a:gd name="connsiteY29" fmla="*/ 2461986 h 2584675"/>
              <a:gd name="connsiteX30" fmla="*/ 5059747 w 7237162"/>
              <a:gd name="connsiteY30" fmla="*/ 2435316 h 2584675"/>
              <a:gd name="connsiteX31" fmla="*/ 5054032 w 7237162"/>
              <a:gd name="connsiteY31" fmla="*/ 2432458 h 2584675"/>
              <a:gd name="connsiteX32" fmla="*/ 3053187 w 7237162"/>
              <a:gd name="connsiteY32" fmla="*/ 2431744 h 2584675"/>
              <a:gd name="connsiteX33" fmla="*/ 3092835 w 7237162"/>
              <a:gd name="connsiteY33" fmla="*/ 2446746 h 2584675"/>
              <a:gd name="connsiteX34" fmla="*/ 3029970 w 7237162"/>
              <a:gd name="connsiteY34" fmla="*/ 2446746 h 2584675"/>
              <a:gd name="connsiteX35" fmla="*/ 3053187 w 7237162"/>
              <a:gd name="connsiteY35" fmla="*/ 2431744 h 2584675"/>
              <a:gd name="connsiteX36" fmla="*/ 3168082 w 7237162"/>
              <a:gd name="connsiteY36" fmla="*/ 2431506 h 2584675"/>
              <a:gd name="connsiteX37" fmla="*/ 3192847 w 7237162"/>
              <a:gd name="connsiteY37" fmla="*/ 2438173 h 2584675"/>
              <a:gd name="connsiteX38" fmla="*/ 3190942 w 7237162"/>
              <a:gd name="connsiteY38" fmla="*/ 2443888 h 2584675"/>
              <a:gd name="connsiteX39" fmla="*/ 3186180 w 7237162"/>
              <a:gd name="connsiteY39" fmla="*/ 2445793 h 2584675"/>
              <a:gd name="connsiteX40" fmla="*/ 3163320 w 7237162"/>
              <a:gd name="connsiteY40" fmla="*/ 2439126 h 2584675"/>
              <a:gd name="connsiteX41" fmla="*/ 3168082 w 7237162"/>
              <a:gd name="connsiteY41" fmla="*/ 2431506 h 2584675"/>
              <a:gd name="connsiteX42" fmla="*/ 4774712 w 7237162"/>
              <a:gd name="connsiteY42" fmla="*/ 2431387 h 2584675"/>
              <a:gd name="connsiteX43" fmla="*/ 4764472 w 7237162"/>
              <a:gd name="connsiteY43" fmla="*/ 2432458 h 2584675"/>
              <a:gd name="connsiteX44" fmla="*/ 4770187 w 7237162"/>
              <a:gd name="connsiteY44" fmla="*/ 2449604 h 2584675"/>
              <a:gd name="connsiteX45" fmla="*/ 4809240 w 7237162"/>
              <a:gd name="connsiteY45" fmla="*/ 2453414 h 2584675"/>
              <a:gd name="connsiteX46" fmla="*/ 4783522 w 7237162"/>
              <a:gd name="connsiteY46" fmla="*/ 2432458 h 2584675"/>
              <a:gd name="connsiteX47" fmla="*/ 4774712 w 7237162"/>
              <a:gd name="connsiteY47" fmla="*/ 2431387 h 2584675"/>
              <a:gd name="connsiteX48" fmla="*/ 4324417 w 7237162"/>
              <a:gd name="connsiteY48" fmla="*/ 2424839 h 2584675"/>
              <a:gd name="connsiteX49" fmla="*/ 4234882 w 7237162"/>
              <a:gd name="connsiteY49" fmla="*/ 2443889 h 2584675"/>
              <a:gd name="connsiteX50" fmla="*/ 4261552 w 7237162"/>
              <a:gd name="connsiteY50" fmla="*/ 2457223 h 2584675"/>
              <a:gd name="connsiteX51" fmla="*/ 4275840 w 7237162"/>
              <a:gd name="connsiteY51" fmla="*/ 2456271 h 2584675"/>
              <a:gd name="connsiteX52" fmla="*/ 4307272 w 7237162"/>
              <a:gd name="connsiteY52" fmla="*/ 2441031 h 2584675"/>
              <a:gd name="connsiteX53" fmla="*/ 4327275 w 7237162"/>
              <a:gd name="connsiteY53" fmla="*/ 2430553 h 2584675"/>
              <a:gd name="connsiteX54" fmla="*/ 4324417 w 7237162"/>
              <a:gd name="connsiteY54" fmla="*/ 2424839 h 2584675"/>
              <a:gd name="connsiteX55" fmla="*/ 2933768 w 7237162"/>
              <a:gd name="connsiteY55" fmla="*/ 2421980 h 2584675"/>
              <a:gd name="connsiteX56" fmla="*/ 2948055 w 7237162"/>
              <a:gd name="connsiteY56" fmla="*/ 2427695 h 2584675"/>
              <a:gd name="connsiteX57" fmla="*/ 2935673 w 7237162"/>
              <a:gd name="connsiteY57" fmla="*/ 2441983 h 2584675"/>
              <a:gd name="connsiteX58" fmla="*/ 2912813 w 7237162"/>
              <a:gd name="connsiteY58" fmla="*/ 2438173 h 2584675"/>
              <a:gd name="connsiteX59" fmla="*/ 2912813 w 7237162"/>
              <a:gd name="connsiteY59" fmla="*/ 2433410 h 2584675"/>
              <a:gd name="connsiteX60" fmla="*/ 2933768 w 7237162"/>
              <a:gd name="connsiteY60" fmla="*/ 2421980 h 2584675"/>
              <a:gd name="connsiteX61" fmla="*/ 4126297 w 7237162"/>
              <a:gd name="connsiteY61" fmla="*/ 2415314 h 2584675"/>
              <a:gd name="connsiteX62" fmla="*/ 4118677 w 7237162"/>
              <a:gd name="connsiteY62" fmla="*/ 2438173 h 2584675"/>
              <a:gd name="connsiteX63" fmla="*/ 4159635 w 7237162"/>
              <a:gd name="connsiteY63" fmla="*/ 2439126 h 2584675"/>
              <a:gd name="connsiteX64" fmla="*/ 4169160 w 7237162"/>
              <a:gd name="connsiteY64" fmla="*/ 2429601 h 2584675"/>
              <a:gd name="connsiteX65" fmla="*/ 4159635 w 7237162"/>
              <a:gd name="connsiteY65" fmla="*/ 2421981 h 2584675"/>
              <a:gd name="connsiteX66" fmla="*/ 4126297 w 7237162"/>
              <a:gd name="connsiteY66" fmla="*/ 2415314 h 2584675"/>
              <a:gd name="connsiteX67" fmla="*/ 3892935 w 7237162"/>
              <a:gd name="connsiteY67" fmla="*/ 2382928 h 2584675"/>
              <a:gd name="connsiteX68" fmla="*/ 3812925 w 7237162"/>
              <a:gd name="connsiteY68" fmla="*/ 2394358 h 2584675"/>
              <a:gd name="connsiteX69" fmla="*/ 3811020 w 7237162"/>
              <a:gd name="connsiteY69" fmla="*/ 2401978 h 2584675"/>
              <a:gd name="connsiteX70" fmla="*/ 3848167 w 7237162"/>
              <a:gd name="connsiteY70" fmla="*/ 2413408 h 2584675"/>
              <a:gd name="connsiteX71" fmla="*/ 3930082 w 7237162"/>
              <a:gd name="connsiteY71" fmla="*/ 2428648 h 2584675"/>
              <a:gd name="connsiteX72" fmla="*/ 3942465 w 7237162"/>
              <a:gd name="connsiteY72" fmla="*/ 2427696 h 2584675"/>
              <a:gd name="connsiteX73" fmla="*/ 3999615 w 7237162"/>
              <a:gd name="connsiteY73" fmla="*/ 2425791 h 2584675"/>
              <a:gd name="connsiteX74" fmla="*/ 4057717 w 7237162"/>
              <a:gd name="connsiteY74" fmla="*/ 2427696 h 2584675"/>
              <a:gd name="connsiteX75" fmla="*/ 4089150 w 7237162"/>
              <a:gd name="connsiteY75" fmla="*/ 2415314 h 2584675"/>
              <a:gd name="connsiteX76" fmla="*/ 4020570 w 7237162"/>
              <a:gd name="connsiteY76" fmla="*/ 2401978 h 2584675"/>
              <a:gd name="connsiteX77" fmla="*/ 3948180 w 7237162"/>
              <a:gd name="connsiteY77" fmla="*/ 2406741 h 2584675"/>
              <a:gd name="connsiteX78" fmla="*/ 3929130 w 7237162"/>
              <a:gd name="connsiteY78" fmla="*/ 2399121 h 2584675"/>
              <a:gd name="connsiteX79" fmla="*/ 3892935 w 7237162"/>
              <a:gd name="connsiteY79" fmla="*/ 2382928 h 2584675"/>
              <a:gd name="connsiteX80" fmla="*/ 3643380 w 7237162"/>
              <a:gd name="connsiteY80" fmla="*/ 2370546 h 2584675"/>
              <a:gd name="connsiteX81" fmla="*/ 3606232 w 7237162"/>
              <a:gd name="connsiteY81" fmla="*/ 2377214 h 2584675"/>
              <a:gd name="connsiteX82" fmla="*/ 3578610 w 7237162"/>
              <a:gd name="connsiteY82" fmla="*/ 2385786 h 2584675"/>
              <a:gd name="connsiteX83" fmla="*/ 3580515 w 7237162"/>
              <a:gd name="connsiteY83" fmla="*/ 2394358 h 2584675"/>
              <a:gd name="connsiteX84" fmla="*/ 3758632 w 7237162"/>
              <a:gd name="connsiteY84" fmla="*/ 2389596 h 2584675"/>
              <a:gd name="connsiteX85" fmla="*/ 3692910 w 7237162"/>
              <a:gd name="connsiteY85" fmla="*/ 2382928 h 2584675"/>
              <a:gd name="connsiteX86" fmla="*/ 3671955 w 7237162"/>
              <a:gd name="connsiteY86" fmla="*/ 2376261 h 2584675"/>
              <a:gd name="connsiteX87" fmla="*/ 3643380 w 7237162"/>
              <a:gd name="connsiteY87" fmla="*/ 2370546 h 2584675"/>
              <a:gd name="connsiteX88" fmla="*/ 5540760 w 7237162"/>
              <a:gd name="connsiteY88" fmla="*/ 2343876 h 2584675"/>
              <a:gd name="connsiteX89" fmla="*/ 5501707 w 7237162"/>
              <a:gd name="connsiteY89" fmla="*/ 2348639 h 2584675"/>
              <a:gd name="connsiteX90" fmla="*/ 5501707 w 7237162"/>
              <a:gd name="connsiteY90" fmla="*/ 2355306 h 2584675"/>
              <a:gd name="connsiteX91" fmla="*/ 5556000 w 7237162"/>
              <a:gd name="connsiteY91" fmla="*/ 2363878 h 2584675"/>
              <a:gd name="connsiteX92" fmla="*/ 5684587 w 7237162"/>
              <a:gd name="connsiteY92" fmla="*/ 2375308 h 2584675"/>
              <a:gd name="connsiteX93" fmla="*/ 5731260 w 7237162"/>
              <a:gd name="connsiteY93" fmla="*/ 2355306 h 2584675"/>
              <a:gd name="connsiteX94" fmla="*/ 5540760 w 7237162"/>
              <a:gd name="connsiteY94" fmla="*/ 2343876 h 2584675"/>
              <a:gd name="connsiteX95" fmla="*/ 3179632 w 7237162"/>
              <a:gd name="connsiteY95" fmla="*/ 2334947 h 2584675"/>
              <a:gd name="connsiteX96" fmla="*/ 3222375 w 7237162"/>
              <a:gd name="connsiteY96" fmla="*/ 2340066 h 2584675"/>
              <a:gd name="connsiteX97" fmla="*/ 3137603 w 7237162"/>
              <a:gd name="connsiteY97" fmla="*/ 2336256 h 2584675"/>
              <a:gd name="connsiteX98" fmla="*/ 3179632 w 7237162"/>
              <a:gd name="connsiteY98" fmla="*/ 2334947 h 2584675"/>
              <a:gd name="connsiteX99" fmla="*/ 3062831 w 7237162"/>
              <a:gd name="connsiteY99" fmla="*/ 2323278 h 2584675"/>
              <a:gd name="connsiteX100" fmla="*/ 3115695 w 7237162"/>
              <a:gd name="connsiteY100" fmla="*/ 2342923 h 2584675"/>
              <a:gd name="connsiteX101" fmla="*/ 3024255 w 7237162"/>
              <a:gd name="connsiteY101" fmla="*/ 2337208 h 2584675"/>
              <a:gd name="connsiteX102" fmla="*/ 3062831 w 7237162"/>
              <a:gd name="connsiteY102" fmla="*/ 2323278 h 2584675"/>
              <a:gd name="connsiteX103" fmla="*/ 1746000 w 7237162"/>
              <a:gd name="connsiteY103" fmla="*/ 2269581 h 2584675"/>
              <a:gd name="connsiteX104" fmla="*/ 1745047 w 7237162"/>
              <a:gd name="connsiteY104" fmla="*/ 2276248 h 2584675"/>
              <a:gd name="connsiteX105" fmla="*/ 1769812 w 7237162"/>
              <a:gd name="connsiteY105" fmla="*/ 2287678 h 2584675"/>
              <a:gd name="connsiteX106" fmla="*/ 1782195 w 7237162"/>
              <a:gd name="connsiteY106" fmla="*/ 2281964 h 2584675"/>
              <a:gd name="connsiteX107" fmla="*/ 1774575 w 7237162"/>
              <a:gd name="connsiteY107" fmla="*/ 2271486 h 2584675"/>
              <a:gd name="connsiteX108" fmla="*/ 1746000 w 7237162"/>
              <a:gd name="connsiteY108" fmla="*/ 2269581 h 2584675"/>
              <a:gd name="connsiteX109" fmla="*/ 6057491 w 7237162"/>
              <a:gd name="connsiteY109" fmla="*/ 2261842 h 2584675"/>
              <a:gd name="connsiteX110" fmla="*/ 6044632 w 7237162"/>
              <a:gd name="connsiteY110" fmla="*/ 2279106 h 2584675"/>
              <a:gd name="connsiteX111" fmla="*/ 6087495 w 7237162"/>
              <a:gd name="connsiteY111" fmla="*/ 2269581 h 2584675"/>
              <a:gd name="connsiteX112" fmla="*/ 6057491 w 7237162"/>
              <a:gd name="connsiteY112" fmla="*/ 2261842 h 2584675"/>
              <a:gd name="connsiteX113" fmla="*/ 3239639 w 7237162"/>
              <a:gd name="connsiteY113" fmla="*/ 2258032 h 2584675"/>
              <a:gd name="connsiteX114" fmla="*/ 3316672 w 7237162"/>
              <a:gd name="connsiteY114" fmla="*/ 2275295 h 2584675"/>
              <a:gd name="connsiteX115" fmla="*/ 3180465 w 7237162"/>
              <a:gd name="connsiteY115" fmla="*/ 2285773 h 2584675"/>
              <a:gd name="connsiteX116" fmla="*/ 3239639 w 7237162"/>
              <a:gd name="connsiteY116" fmla="*/ 2258032 h 2584675"/>
              <a:gd name="connsiteX117" fmla="*/ 6324667 w 7237162"/>
              <a:gd name="connsiteY117" fmla="*/ 2252436 h 2584675"/>
              <a:gd name="connsiteX118" fmla="*/ 6376102 w 7237162"/>
              <a:gd name="connsiteY118" fmla="*/ 2255293 h 2584675"/>
              <a:gd name="connsiteX119" fmla="*/ 6323715 w 7237162"/>
              <a:gd name="connsiteY119" fmla="*/ 2259103 h 2584675"/>
              <a:gd name="connsiteX120" fmla="*/ 6324667 w 7237162"/>
              <a:gd name="connsiteY120" fmla="*/ 2252436 h 2584675"/>
              <a:gd name="connsiteX121" fmla="*/ 6529931 w 7237162"/>
              <a:gd name="connsiteY121" fmla="*/ 2252435 h 2584675"/>
              <a:gd name="connsiteX122" fmla="*/ 6624705 w 7237162"/>
              <a:gd name="connsiteY122" fmla="*/ 2263865 h 2584675"/>
              <a:gd name="connsiteX123" fmla="*/ 6423728 w 7237162"/>
              <a:gd name="connsiteY123" fmla="*/ 2266723 h 2584675"/>
              <a:gd name="connsiteX124" fmla="*/ 6529931 w 7237162"/>
              <a:gd name="connsiteY124" fmla="*/ 2252435 h 2584675"/>
              <a:gd name="connsiteX125" fmla="*/ 3725295 w 7237162"/>
              <a:gd name="connsiteY125" fmla="*/ 2247673 h 2584675"/>
              <a:gd name="connsiteX126" fmla="*/ 3656715 w 7237162"/>
              <a:gd name="connsiteY126" fmla="*/ 2259103 h 2584675"/>
              <a:gd name="connsiteX127" fmla="*/ 3718627 w 7237162"/>
              <a:gd name="connsiteY127" fmla="*/ 2261961 h 2584675"/>
              <a:gd name="connsiteX128" fmla="*/ 3725295 w 7237162"/>
              <a:gd name="connsiteY128" fmla="*/ 2247673 h 2584675"/>
              <a:gd name="connsiteX129" fmla="*/ 1986982 w 7237162"/>
              <a:gd name="connsiteY129" fmla="*/ 2243864 h 2584675"/>
              <a:gd name="connsiteX130" fmla="*/ 1890780 w 7237162"/>
              <a:gd name="connsiteY130" fmla="*/ 2251483 h 2584675"/>
              <a:gd name="connsiteX131" fmla="*/ 1881255 w 7237162"/>
              <a:gd name="connsiteY131" fmla="*/ 2259103 h 2584675"/>
              <a:gd name="connsiteX132" fmla="*/ 1886017 w 7237162"/>
              <a:gd name="connsiteY132" fmla="*/ 2268628 h 2584675"/>
              <a:gd name="connsiteX133" fmla="*/ 1933642 w 7237162"/>
              <a:gd name="connsiteY133" fmla="*/ 2277201 h 2584675"/>
              <a:gd name="connsiteX134" fmla="*/ 2010795 w 7237162"/>
              <a:gd name="connsiteY134" fmla="*/ 2277201 h 2584675"/>
              <a:gd name="connsiteX135" fmla="*/ 2046990 w 7237162"/>
              <a:gd name="connsiteY135" fmla="*/ 2280058 h 2584675"/>
              <a:gd name="connsiteX136" fmla="*/ 2053657 w 7237162"/>
              <a:gd name="connsiteY136" fmla="*/ 2270533 h 2584675"/>
              <a:gd name="connsiteX137" fmla="*/ 2037465 w 7237162"/>
              <a:gd name="connsiteY137" fmla="*/ 2261961 h 2584675"/>
              <a:gd name="connsiteX138" fmla="*/ 1986982 w 7237162"/>
              <a:gd name="connsiteY138" fmla="*/ 2243864 h 2584675"/>
              <a:gd name="connsiteX139" fmla="*/ 2036512 w 7237162"/>
              <a:gd name="connsiteY139" fmla="*/ 2235291 h 2584675"/>
              <a:gd name="connsiteX140" fmla="*/ 2104140 w 7237162"/>
              <a:gd name="connsiteY140" fmla="*/ 2267676 h 2584675"/>
              <a:gd name="connsiteX141" fmla="*/ 2036512 w 7237162"/>
              <a:gd name="connsiteY141" fmla="*/ 2235291 h 2584675"/>
              <a:gd name="connsiteX142" fmla="*/ 3177132 w 7237162"/>
              <a:gd name="connsiteY142" fmla="*/ 2182665 h 2584675"/>
              <a:gd name="connsiteX143" fmla="*/ 3192848 w 7237162"/>
              <a:gd name="connsiteY143" fmla="*/ 2196238 h 2584675"/>
              <a:gd name="connsiteX144" fmla="*/ 3158558 w 7237162"/>
              <a:gd name="connsiteY144" fmla="*/ 2196238 h 2584675"/>
              <a:gd name="connsiteX145" fmla="*/ 3177132 w 7237162"/>
              <a:gd name="connsiteY145" fmla="*/ 2182665 h 2584675"/>
              <a:gd name="connsiteX146" fmla="*/ 5602672 w 7237162"/>
              <a:gd name="connsiteY146" fmla="*/ 2170521 h 2584675"/>
              <a:gd name="connsiteX147" fmla="*/ 5587432 w 7237162"/>
              <a:gd name="connsiteY147" fmla="*/ 2193381 h 2584675"/>
              <a:gd name="connsiteX148" fmla="*/ 5612197 w 7237162"/>
              <a:gd name="connsiteY148" fmla="*/ 2181951 h 2584675"/>
              <a:gd name="connsiteX149" fmla="*/ 5602672 w 7237162"/>
              <a:gd name="connsiteY149" fmla="*/ 2170521 h 2584675"/>
              <a:gd name="connsiteX150" fmla="*/ 5996055 w 7237162"/>
              <a:gd name="connsiteY150" fmla="*/ 2167663 h 2584675"/>
              <a:gd name="connsiteX151" fmla="*/ 6001770 w 7237162"/>
              <a:gd name="connsiteY151" fmla="*/ 2168615 h 2584675"/>
              <a:gd name="connsiteX152" fmla="*/ 6052253 w 7237162"/>
              <a:gd name="connsiteY152" fmla="*/ 2180045 h 2584675"/>
              <a:gd name="connsiteX153" fmla="*/ 6052253 w 7237162"/>
              <a:gd name="connsiteY153" fmla="*/ 2187665 h 2584675"/>
              <a:gd name="connsiteX154" fmla="*/ 6013200 w 7237162"/>
              <a:gd name="connsiteY154" fmla="*/ 2192428 h 2584675"/>
              <a:gd name="connsiteX155" fmla="*/ 5985578 w 7237162"/>
              <a:gd name="connsiteY155" fmla="*/ 2189570 h 2584675"/>
              <a:gd name="connsiteX156" fmla="*/ 5977005 w 7237162"/>
              <a:gd name="connsiteY156" fmla="*/ 2182903 h 2584675"/>
              <a:gd name="connsiteX157" fmla="*/ 5982720 w 7237162"/>
              <a:gd name="connsiteY157" fmla="*/ 2172425 h 2584675"/>
              <a:gd name="connsiteX158" fmla="*/ 5996055 w 7237162"/>
              <a:gd name="connsiteY158" fmla="*/ 2167663 h 2584675"/>
              <a:gd name="connsiteX159" fmla="*/ 5430270 w 7237162"/>
              <a:gd name="connsiteY159" fmla="*/ 2165758 h 2584675"/>
              <a:gd name="connsiteX160" fmla="*/ 5492182 w 7237162"/>
              <a:gd name="connsiteY160" fmla="*/ 2190523 h 2584675"/>
              <a:gd name="connsiteX161" fmla="*/ 5503612 w 7237162"/>
              <a:gd name="connsiteY161" fmla="*/ 2178141 h 2584675"/>
              <a:gd name="connsiteX162" fmla="*/ 5536950 w 7237162"/>
              <a:gd name="connsiteY162" fmla="*/ 2173378 h 2584675"/>
              <a:gd name="connsiteX163" fmla="*/ 5535997 w 7237162"/>
              <a:gd name="connsiteY163" fmla="*/ 2166711 h 2584675"/>
              <a:gd name="connsiteX164" fmla="*/ 5430270 w 7237162"/>
              <a:gd name="connsiteY164" fmla="*/ 2165758 h 2584675"/>
              <a:gd name="connsiteX165" fmla="*/ 1445963 w 7237162"/>
              <a:gd name="connsiteY165" fmla="*/ 2122895 h 2584675"/>
              <a:gd name="connsiteX166" fmla="*/ 1476443 w 7237162"/>
              <a:gd name="connsiteY166" fmla="*/ 2140040 h 2584675"/>
              <a:gd name="connsiteX167" fmla="*/ 1361190 w 7237162"/>
              <a:gd name="connsiteY167" fmla="*/ 2147660 h 2584675"/>
              <a:gd name="connsiteX168" fmla="*/ 1360238 w 7237162"/>
              <a:gd name="connsiteY168" fmla="*/ 2140993 h 2584675"/>
              <a:gd name="connsiteX169" fmla="*/ 1387860 w 7237162"/>
              <a:gd name="connsiteY169" fmla="*/ 2133373 h 2584675"/>
              <a:gd name="connsiteX170" fmla="*/ 1445963 w 7237162"/>
              <a:gd name="connsiteY170" fmla="*/ 2122895 h 2584675"/>
              <a:gd name="connsiteX171" fmla="*/ 3036637 w 7237162"/>
              <a:gd name="connsiteY171" fmla="*/ 2105751 h 2584675"/>
              <a:gd name="connsiteX172" fmla="*/ 3049020 w 7237162"/>
              <a:gd name="connsiteY172" fmla="*/ 2110513 h 2584675"/>
              <a:gd name="connsiteX173" fmla="*/ 3039495 w 7237162"/>
              <a:gd name="connsiteY173" fmla="*/ 2119086 h 2584675"/>
              <a:gd name="connsiteX174" fmla="*/ 3027112 w 7237162"/>
              <a:gd name="connsiteY174" fmla="*/ 2126706 h 2584675"/>
              <a:gd name="connsiteX175" fmla="*/ 3049972 w 7237162"/>
              <a:gd name="connsiteY175" fmla="*/ 2128611 h 2584675"/>
              <a:gd name="connsiteX176" fmla="*/ 3070927 w 7237162"/>
              <a:gd name="connsiteY176" fmla="*/ 2142898 h 2584675"/>
              <a:gd name="connsiteX177" fmla="*/ 3051877 w 7237162"/>
              <a:gd name="connsiteY177" fmla="*/ 2155281 h 2584675"/>
              <a:gd name="connsiteX178" fmla="*/ 2969962 w 7237162"/>
              <a:gd name="connsiteY178" fmla="*/ 2158138 h 2584675"/>
              <a:gd name="connsiteX179" fmla="*/ 2951865 w 7237162"/>
              <a:gd name="connsiteY179" fmla="*/ 2117181 h 2584675"/>
              <a:gd name="connsiteX180" fmla="*/ 3006157 w 7237162"/>
              <a:gd name="connsiteY180" fmla="*/ 2128611 h 2584675"/>
              <a:gd name="connsiteX181" fmla="*/ 3012825 w 7237162"/>
              <a:gd name="connsiteY181" fmla="*/ 2134326 h 2584675"/>
              <a:gd name="connsiteX182" fmla="*/ 3017587 w 7237162"/>
              <a:gd name="connsiteY182" fmla="*/ 2125753 h 2584675"/>
              <a:gd name="connsiteX183" fmla="*/ 3036637 w 7237162"/>
              <a:gd name="connsiteY183" fmla="*/ 2105751 h 2584675"/>
              <a:gd name="connsiteX184" fmla="*/ 3006158 w 7237162"/>
              <a:gd name="connsiteY184" fmla="*/ 2069556 h 2584675"/>
              <a:gd name="connsiteX185" fmla="*/ 3038543 w 7237162"/>
              <a:gd name="connsiteY185" fmla="*/ 2069556 h 2584675"/>
              <a:gd name="connsiteX186" fmla="*/ 3037590 w 7237162"/>
              <a:gd name="connsiteY186" fmla="*/ 2078128 h 2584675"/>
              <a:gd name="connsiteX187" fmla="*/ 3006158 w 7237162"/>
              <a:gd name="connsiteY187" fmla="*/ 2076223 h 2584675"/>
              <a:gd name="connsiteX188" fmla="*/ 3006158 w 7237162"/>
              <a:gd name="connsiteY188" fmla="*/ 2069556 h 2584675"/>
              <a:gd name="connsiteX189" fmla="*/ 2939840 w 7237162"/>
              <a:gd name="connsiteY189" fmla="*/ 2060030 h 2584675"/>
              <a:gd name="connsiteX190" fmla="*/ 2965200 w 7237162"/>
              <a:gd name="connsiteY190" fmla="*/ 2071460 h 2584675"/>
              <a:gd name="connsiteX191" fmla="*/ 2929957 w 7237162"/>
              <a:gd name="connsiteY191" fmla="*/ 2086700 h 2584675"/>
              <a:gd name="connsiteX192" fmla="*/ 2937577 w 7237162"/>
              <a:gd name="connsiteY192" fmla="*/ 2101940 h 2584675"/>
              <a:gd name="connsiteX193" fmla="*/ 2906145 w 7237162"/>
              <a:gd name="connsiteY193" fmla="*/ 2108607 h 2584675"/>
              <a:gd name="connsiteX194" fmla="*/ 2871855 w 7237162"/>
              <a:gd name="connsiteY194" fmla="*/ 2095273 h 2584675"/>
              <a:gd name="connsiteX195" fmla="*/ 2916622 w 7237162"/>
              <a:gd name="connsiteY195" fmla="*/ 2062888 h 2584675"/>
              <a:gd name="connsiteX196" fmla="*/ 2939840 w 7237162"/>
              <a:gd name="connsiteY196" fmla="*/ 2060030 h 2584675"/>
              <a:gd name="connsiteX197" fmla="*/ 1386908 w 7237162"/>
              <a:gd name="connsiteY197" fmla="*/ 2037171 h 2584675"/>
              <a:gd name="connsiteX198" fmla="*/ 1385003 w 7237162"/>
              <a:gd name="connsiteY198" fmla="*/ 2046696 h 2584675"/>
              <a:gd name="connsiteX199" fmla="*/ 1357380 w 7237162"/>
              <a:gd name="connsiteY199" fmla="*/ 2060031 h 2584675"/>
              <a:gd name="connsiteX200" fmla="*/ 1355475 w 7237162"/>
              <a:gd name="connsiteY200" fmla="*/ 2050506 h 2584675"/>
              <a:gd name="connsiteX201" fmla="*/ 1386908 w 7237162"/>
              <a:gd name="connsiteY201" fmla="*/ 2037171 h 2584675"/>
              <a:gd name="connsiteX202" fmla="*/ 3402041 w 7237162"/>
              <a:gd name="connsiteY202" fmla="*/ 2022645 h 2584675"/>
              <a:gd name="connsiteX203" fmla="*/ 3380490 w 7237162"/>
              <a:gd name="connsiteY203" fmla="*/ 2040981 h 2584675"/>
              <a:gd name="connsiteX204" fmla="*/ 3472882 w 7237162"/>
              <a:gd name="connsiteY204" fmla="*/ 2040981 h 2584675"/>
              <a:gd name="connsiteX205" fmla="*/ 3444307 w 7237162"/>
              <a:gd name="connsiteY205" fmla="*/ 2022883 h 2584675"/>
              <a:gd name="connsiteX206" fmla="*/ 3402041 w 7237162"/>
              <a:gd name="connsiteY206" fmla="*/ 2022645 h 2584675"/>
              <a:gd name="connsiteX207" fmla="*/ 3157605 w 7237162"/>
              <a:gd name="connsiteY207" fmla="*/ 2009548 h 2584675"/>
              <a:gd name="connsiteX208" fmla="*/ 3171892 w 7237162"/>
              <a:gd name="connsiteY208" fmla="*/ 2017168 h 2584675"/>
              <a:gd name="connsiteX209" fmla="*/ 3168082 w 7237162"/>
              <a:gd name="connsiteY209" fmla="*/ 2028598 h 2584675"/>
              <a:gd name="connsiteX210" fmla="*/ 3153795 w 7237162"/>
              <a:gd name="connsiteY210" fmla="*/ 2024788 h 2584675"/>
              <a:gd name="connsiteX211" fmla="*/ 3144270 w 7237162"/>
              <a:gd name="connsiteY211" fmla="*/ 2015263 h 2584675"/>
              <a:gd name="connsiteX212" fmla="*/ 3157605 w 7237162"/>
              <a:gd name="connsiteY212" fmla="*/ 2009548 h 2584675"/>
              <a:gd name="connsiteX213" fmla="*/ 3023302 w 7237162"/>
              <a:gd name="connsiteY213" fmla="*/ 2000976 h 2584675"/>
              <a:gd name="connsiteX214" fmla="*/ 3055687 w 7237162"/>
              <a:gd name="connsiteY214" fmla="*/ 2012406 h 2584675"/>
              <a:gd name="connsiteX215" fmla="*/ 3054735 w 7237162"/>
              <a:gd name="connsiteY215" fmla="*/ 2019073 h 2584675"/>
              <a:gd name="connsiteX216" fmla="*/ 3039495 w 7237162"/>
              <a:gd name="connsiteY216" fmla="*/ 2027645 h 2584675"/>
              <a:gd name="connsiteX217" fmla="*/ 3014730 w 7237162"/>
              <a:gd name="connsiteY217" fmla="*/ 2010501 h 2584675"/>
              <a:gd name="connsiteX218" fmla="*/ 3023302 w 7237162"/>
              <a:gd name="connsiteY218" fmla="*/ 2000976 h 2584675"/>
              <a:gd name="connsiteX219" fmla="*/ 3121410 w 7237162"/>
              <a:gd name="connsiteY219" fmla="*/ 1998118 h 2584675"/>
              <a:gd name="connsiteX220" fmla="*/ 3144270 w 7237162"/>
              <a:gd name="connsiteY220" fmla="*/ 2015263 h 2584675"/>
              <a:gd name="connsiteX221" fmla="*/ 3120457 w 7237162"/>
              <a:gd name="connsiteY221" fmla="*/ 2011453 h 2584675"/>
              <a:gd name="connsiteX222" fmla="*/ 3113790 w 7237162"/>
              <a:gd name="connsiteY222" fmla="*/ 2004786 h 2584675"/>
              <a:gd name="connsiteX223" fmla="*/ 3121410 w 7237162"/>
              <a:gd name="connsiteY223" fmla="*/ 1998118 h 2584675"/>
              <a:gd name="connsiteX224" fmla="*/ 3650047 w 7237162"/>
              <a:gd name="connsiteY224" fmla="*/ 1974306 h 2584675"/>
              <a:gd name="connsiteX225" fmla="*/ 3639570 w 7237162"/>
              <a:gd name="connsiteY225" fmla="*/ 1986688 h 2584675"/>
              <a:gd name="connsiteX226" fmla="*/ 3651952 w 7237162"/>
              <a:gd name="connsiteY226" fmla="*/ 1998118 h 2584675"/>
              <a:gd name="connsiteX227" fmla="*/ 3659572 w 7237162"/>
              <a:gd name="connsiteY227" fmla="*/ 1991451 h 2584675"/>
              <a:gd name="connsiteX228" fmla="*/ 3650047 w 7237162"/>
              <a:gd name="connsiteY228" fmla="*/ 1974306 h 2584675"/>
              <a:gd name="connsiteX229" fmla="*/ 5306445 w 7237162"/>
              <a:gd name="connsiteY229" fmla="*/ 1973353 h 2584675"/>
              <a:gd name="connsiteX230" fmla="*/ 5340735 w 7237162"/>
              <a:gd name="connsiteY230" fmla="*/ 1973353 h 2584675"/>
              <a:gd name="connsiteX231" fmla="*/ 5306445 w 7237162"/>
              <a:gd name="connsiteY231" fmla="*/ 1973353 h 2584675"/>
              <a:gd name="connsiteX232" fmla="*/ 5136900 w 7237162"/>
              <a:gd name="connsiteY232" fmla="*/ 1970496 h 2584675"/>
              <a:gd name="connsiteX233" fmla="*/ 4985453 w 7237162"/>
              <a:gd name="connsiteY233" fmla="*/ 1990498 h 2584675"/>
              <a:gd name="connsiteX234" fmla="*/ 4986405 w 7237162"/>
              <a:gd name="connsiteY234" fmla="*/ 1996213 h 2584675"/>
              <a:gd name="connsiteX235" fmla="*/ 5137853 w 7237162"/>
              <a:gd name="connsiteY235" fmla="*/ 1979068 h 2584675"/>
              <a:gd name="connsiteX236" fmla="*/ 5136900 w 7237162"/>
              <a:gd name="connsiteY236" fmla="*/ 1970496 h 2584675"/>
              <a:gd name="connsiteX237" fmla="*/ 3450737 w 7237162"/>
              <a:gd name="connsiteY237" fmla="*/ 1968710 h 2584675"/>
              <a:gd name="connsiteX238" fmla="*/ 3411922 w 7237162"/>
              <a:gd name="connsiteY238" fmla="*/ 1987641 h 2584675"/>
              <a:gd name="connsiteX239" fmla="*/ 3488122 w 7237162"/>
              <a:gd name="connsiteY239" fmla="*/ 1987641 h 2584675"/>
              <a:gd name="connsiteX240" fmla="*/ 3450737 w 7237162"/>
              <a:gd name="connsiteY240" fmla="*/ 1968710 h 2584675"/>
              <a:gd name="connsiteX241" fmla="*/ 6821873 w 7237162"/>
              <a:gd name="connsiteY241" fmla="*/ 1962876 h 2584675"/>
              <a:gd name="connsiteX242" fmla="*/ 6841875 w 7237162"/>
              <a:gd name="connsiteY242" fmla="*/ 1971448 h 2584675"/>
              <a:gd name="connsiteX243" fmla="*/ 6831398 w 7237162"/>
              <a:gd name="connsiteY243" fmla="*/ 1980973 h 2584675"/>
              <a:gd name="connsiteX244" fmla="*/ 6811395 w 7237162"/>
              <a:gd name="connsiteY244" fmla="*/ 1970496 h 2584675"/>
              <a:gd name="connsiteX245" fmla="*/ 6821873 w 7237162"/>
              <a:gd name="connsiteY245" fmla="*/ 1962876 h 2584675"/>
              <a:gd name="connsiteX246" fmla="*/ 2871855 w 7237162"/>
              <a:gd name="connsiteY246" fmla="*/ 1961923 h 2584675"/>
              <a:gd name="connsiteX247" fmla="*/ 2792797 w 7237162"/>
              <a:gd name="connsiteY247" fmla="*/ 1962876 h 2584675"/>
              <a:gd name="connsiteX248" fmla="*/ 2777557 w 7237162"/>
              <a:gd name="connsiteY248" fmla="*/ 1972401 h 2584675"/>
              <a:gd name="connsiteX249" fmla="*/ 2793750 w 7237162"/>
              <a:gd name="connsiteY249" fmla="*/ 1980021 h 2584675"/>
              <a:gd name="connsiteX250" fmla="*/ 2825182 w 7237162"/>
              <a:gd name="connsiteY250" fmla="*/ 1982878 h 2584675"/>
              <a:gd name="connsiteX251" fmla="*/ 2920432 w 7237162"/>
              <a:gd name="connsiteY251" fmla="*/ 2011453 h 2584675"/>
              <a:gd name="connsiteX252" fmla="*/ 2953770 w 7237162"/>
              <a:gd name="connsiteY252" fmla="*/ 2019073 h 2584675"/>
              <a:gd name="connsiteX253" fmla="*/ 2795655 w 7237162"/>
              <a:gd name="connsiteY253" fmla="*/ 2056221 h 2584675"/>
              <a:gd name="connsiteX254" fmla="*/ 2817562 w 7237162"/>
              <a:gd name="connsiteY254" fmla="*/ 2048601 h 2584675"/>
              <a:gd name="connsiteX255" fmla="*/ 2816610 w 7237162"/>
              <a:gd name="connsiteY255" fmla="*/ 2041933 h 2584675"/>
              <a:gd name="connsiteX256" fmla="*/ 2742315 w 7237162"/>
              <a:gd name="connsiteY256" fmla="*/ 2035266 h 2584675"/>
              <a:gd name="connsiteX257" fmla="*/ 2736600 w 7237162"/>
              <a:gd name="connsiteY257" fmla="*/ 2054316 h 2584675"/>
              <a:gd name="connsiteX258" fmla="*/ 2754697 w 7237162"/>
              <a:gd name="connsiteY258" fmla="*/ 2062888 h 2584675"/>
              <a:gd name="connsiteX259" fmla="*/ 2809942 w 7237162"/>
              <a:gd name="connsiteY259" fmla="*/ 2070508 h 2584675"/>
              <a:gd name="connsiteX260" fmla="*/ 2831850 w 7237162"/>
              <a:gd name="connsiteY260" fmla="*/ 2103846 h 2584675"/>
              <a:gd name="connsiteX261" fmla="*/ 2770890 w 7237162"/>
              <a:gd name="connsiteY261" fmla="*/ 2107656 h 2584675"/>
              <a:gd name="connsiteX262" fmla="*/ 2838517 w 7237162"/>
              <a:gd name="connsiteY262" fmla="*/ 2135278 h 2584675"/>
              <a:gd name="connsiteX263" fmla="*/ 2815657 w 7237162"/>
              <a:gd name="connsiteY263" fmla="*/ 2140041 h 2584675"/>
              <a:gd name="connsiteX264" fmla="*/ 2815657 w 7237162"/>
              <a:gd name="connsiteY264" fmla="*/ 2146708 h 2584675"/>
              <a:gd name="connsiteX265" fmla="*/ 2929957 w 7237162"/>
              <a:gd name="connsiteY265" fmla="*/ 2164806 h 2584675"/>
              <a:gd name="connsiteX266" fmla="*/ 3042352 w 7237162"/>
              <a:gd name="connsiteY266" fmla="*/ 2189571 h 2584675"/>
              <a:gd name="connsiteX267" fmla="*/ 2993775 w 7237162"/>
              <a:gd name="connsiteY267" fmla="*/ 2192428 h 2584675"/>
              <a:gd name="connsiteX268" fmla="*/ 3252855 w 7237162"/>
              <a:gd name="connsiteY268" fmla="*/ 2201953 h 2584675"/>
              <a:gd name="connsiteX269" fmla="*/ 3208087 w 7237162"/>
              <a:gd name="connsiteY269" fmla="*/ 2197191 h 2584675"/>
              <a:gd name="connsiteX270" fmla="*/ 3262380 w 7237162"/>
              <a:gd name="connsiteY270" fmla="*/ 2167664 h 2584675"/>
              <a:gd name="connsiteX271" fmla="*/ 3259522 w 7237162"/>
              <a:gd name="connsiteY271" fmla="*/ 2188618 h 2584675"/>
              <a:gd name="connsiteX272" fmla="*/ 3280477 w 7237162"/>
              <a:gd name="connsiteY272" fmla="*/ 2186714 h 2584675"/>
              <a:gd name="connsiteX273" fmla="*/ 3352867 w 7237162"/>
              <a:gd name="connsiteY273" fmla="*/ 2161948 h 2584675"/>
              <a:gd name="connsiteX274" fmla="*/ 3391920 w 7237162"/>
              <a:gd name="connsiteY274" fmla="*/ 2188618 h 2584675"/>
              <a:gd name="connsiteX275" fmla="*/ 3481455 w 7237162"/>
              <a:gd name="connsiteY275" fmla="*/ 2166711 h 2584675"/>
              <a:gd name="connsiteX276" fmla="*/ 3319530 w 7237162"/>
              <a:gd name="connsiteY276" fmla="*/ 2130516 h 2584675"/>
              <a:gd name="connsiteX277" fmla="*/ 3370965 w 7237162"/>
              <a:gd name="connsiteY277" fmla="*/ 2120991 h 2584675"/>
              <a:gd name="connsiteX278" fmla="*/ 3417637 w 7237162"/>
              <a:gd name="connsiteY278" fmla="*/ 2101941 h 2584675"/>
              <a:gd name="connsiteX279" fmla="*/ 3415732 w 7237162"/>
              <a:gd name="connsiteY279" fmla="*/ 2096226 h 2584675"/>
              <a:gd name="connsiteX280" fmla="*/ 3407160 w 7237162"/>
              <a:gd name="connsiteY280" fmla="*/ 2097178 h 2584675"/>
              <a:gd name="connsiteX281" fmla="*/ 3326197 w 7237162"/>
              <a:gd name="connsiteY281" fmla="*/ 2112418 h 2584675"/>
              <a:gd name="connsiteX282" fmla="*/ 3310957 w 7237162"/>
              <a:gd name="connsiteY282" fmla="*/ 2105751 h 2584675"/>
              <a:gd name="connsiteX283" fmla="*/ 3298575 w 7237162"/>
              <a:gd name="connsiteY283" fmla="*/ 2086701 h 2584675"/>
              <a:gd name="connsiteX284" fmla="*/ 3293812 w 7237162"/>
              <a:gd name="connsiteY284" fmla="*/ 2074318 h 2584675"/>
              <a:gd name="connsiteX285" fmla="*/ 3305242 w 7237162"/>
              <a:gd name="connsiteY285" fmla="*/ 2067651 h 2584675"/>
              <a:gd name="connsiteX286" fmla="*/ 3439545 w 7237162"/>
              <a:gd name="connsiteY286" fmla="*/ 2068603 h 2584675"/>
              <a:gd name="connsiteX287" fmla="*/ 3490027 w 7237162"/>
              <a:gd name="connsiteY287" fmla="*/ 2067651 h 2584675"/>
              <a:gd name="connsiteX288" fmla="*/ 3490027 w 7237162"/>
              <a:gd name="connsiteY288" fmla="*/ 2060983 h 2584675"/>
              <a:gd name="connsiteX289" fmla="*/ 3330960 w 7237162"/>
              <a:gd name="connsiteY289" fmla="*/ 2048601 h 2584675"/>
              <a:gd name="connsiteX290" fmla="*/ 3323340 w 7237162"/>
              <a:gd name="connsiteY290" fmla="*/ 1996213 h 2584675"/>
              <a:gd name="connsiteX291" fmla="*/ 3316672 w 7237162"/>
              <a:gd name="connsiteY291" fmla="*/ 1996213 h 2584675"/>
              <a:gd name="connsiteX292" fmla="*/ 3307147 w 7237162"/>
              <a:gd name="connsiteY292" fmla="*/ 2024788 h 2584675"/>
              <a:gd name="connsiteX293" fmla="*/ 3261427 w 7237162"/>
              <a:gd name="connsiteY293" fmla="*/ 2000976 h 2584675"/>
              <a:gd name="connsiteX294" fmla="*/ 3277620 w 7237162"/>
              <a:gd name="connsiteY294" fmla="*/ 1993356 h 2584675"/>
              <a:gd name="connsiteX295" fmla="*/ 3262380 w 7237162"/>
              <a:gd name="connsiteY295" fmla="*/ 1973353 h 2584675"/>
              <a:gd name="connsiteX296" fmla="*/ 3279525 w 7237162"/>
              <a:gd name="connsiteY296" fmla="*/ 1969543 h 2584675"/>
              <a:gd name="connsiteX297" fmla="*/ 3297622 w 7237162"/>
              <a:gd name="connsiteY297" fmla="*/ 1967638 h 2584675"/>
              <a:gd name="connsiteX298" fmla="*/ 3246187 w 7237162"/>
              <a:gd name="connsiteY298" fmla="*/ 1974306 h 2584675"/>
              <a:gd name="connsiteX299" fmla="*/ 3220470 w 7237162"/>
              <a:gd name="connsiteY299" fmla="*/ 1976211 h 2584675"/>
              <a:gd name="connsiteX300" fmla="*/ 3180465 w 7237162"/>
              <a:gd name="connsiteY300" fmla="*/ 1962876 h 2584675"/>
              <a:gd name="connsiteX301" fmla="*/ 2871855 w 7237162"/>
              <a:gd name="connsiteY301" fmla="*/ 1961923 h 2584675"/>
              <a:gd name="connsiteX302" fmla="*/ 6404678 w 7237162"/>
              <a:gd name="connsiteY302" fmla="*/ 1367563 h 2584675"/>
              <a:gd name="connsiteX303" fmla="*/ 6398010 w 7237162"/>
              <a:gd name="connsiteY303" fmla="*/ 1377088 h 2584675"/>
              <a:gd name="connsiteX304" fmla="*/ 6423728 w 7237162"/>
              <a:gd name="connsiteY304" fmla="*/ 1386613 h 2584675"/>
              <a:gd name="connsiteX305" fmla="*/ 6428490 w 7237162"/>
              <a:gd name="connsiteY305" fmla="*/ 1377088 h 2584675"/>
              <a:gd name="connsiteX306" fmla="*/ 6404678 w 7237162"/>
              <a:gd name="connsiteY306" fmla="*/ 1367563 h 2584675"/>
              <a:gd name="connsiteX307" fmla="*/ 6373245 w 7237162"/>
              <a:gd name="connsiteY307" fmla="*/ 1313271 h 2584675"/>
              <a:gd name="connsiteX308" fmla="*/ 6345622 w 7237162"/>
              <a:gd name="connsiteY308" fmla="*/ 1318033 h 2584675"/>
              <a:gd name="connsiteX309" fmla="*/ 6351337 w 7237162"/>
              <a:gd name="connsiteY309" fmla="*/ 1344703 h 2584675"/>
              <a:gd name="connsiteX310" fmla="*/ 6374197 w 7237162"/>
              <a:gd name="connsiteY310" fmla="*/ 1318986 h 2584675"/>
              <a:gd name="connsiteX311" fmla="*/ 6373245 w 7237162"/>
              <a:gd name="connsiteY311" fmla="*/ 1313271 h 2584675"/>
              <a:gd name="connsiteX312" fmla="*/ 6747578 w 7237162"/>
              <a:gd name="connsiteY312" fmla="*/ 1312318 h 2584675"/>
              <a:gd name="connsiteX313" fmla="*/ 6759007 w 7237162"/>
              <a:gd name="connsiteY313" fmla="*/ 1328510 h 2584675"/>
              <a:gd name="connsiteX314" fmla="*/ 6764722 w 7237162"/>
              <a:gd name="connsiteY314" fmla="*/ 1347560 h 2584675"/>
              <a:gd name="connsiteX315" fmla="*/ 6749482 w 7237162"/>
              <a:gd name="connsiteY315" fmla="*/ 1352323 h 2584675"/>
              <a:gd name="connsiteX316" fmla="*/ 6731385 w 7237162"/>
              <a:gd name="connsiteY316" fmla="*/ 1340893 h 2584675"/>
              <a:gd name="connsiteX317" fmla="*/ 6747578 w 7237162"/>
              <a:gd name="connsiteY317" fmla="*/ 1312318 h 2584675"/>
              <a:gd name="connsiteX318" fmla="*/ 6427537 w 7237162"/>
              <a:gd name="connsiteY318" fmla="*/ 1296126 h 2584675"/>
              <a:gd name="connsiteX319" fmla="*/ 6422775 w 7237162"/>
              <a:gd name="connsiteY319" fmla="*/ 1329463 h 2584675"/>
              <a:gd name="connsiteX320" fmla="*/ 6444682 w 7237162"/>
              <a:gd name="connsiteY320" fmla="*/ 1324701 h 2584675"/>
              <a:gd name="connsiteX321" fmla="*/ 6427537 w 7237162"/>
              <a:gd name="connsiteY321" fmla="*/ 1296126 h 2584675"/>
              <a:gd name="connsiteX322" fmla="*/ 6424680 w 7237162"/>
              <a:gd name="connsiteY322" fmla="*/ 1260883 h 2584675"/>
              <a:gd name="connsiteX323" fmla="*/ 6412297 w 7237162"/>
              <a:gd name="connsiteY323" fmla="*/ 1273266 h 2584675"/>
              <a:gd name="connsiteX324" fmla="*/ 6414203 w 7237162"/>
              <a:gd name="connsiteY324" fmla="*/ 1278981 h 2584675"/>
              <a:gd name="connsiteX325" fmla="*/ 6429442 w 7237162"/>
              <a:gd name="connsiteY325" fmla="*/ 1275171 h 2584675"/>
              <a:gd name="connsiteX326" fmla="*/ 6440872 w 7237162"/>
              <a:gd name="connsiteY326" fmla="*/ 1270408 h 2584675"/>
              <a:gd name="connsiteX327" fmla="*/ 6441825 w 7237162"/>
              <a:gd name="connsiteY327" fmla="*/ 1263741 h 2584675"/>
              <a:gd name="connsiteX328" fmla="*/ 6424680 w 7237162"/>
              <a:gd name="connsiteY328" fmla="*/ 1260883 h 2584675"/>
              <a:gd name="connsiteX329" fmla="*/ 2280114 w 7237162"/>
              <a:gd name="connsiteY329" fmla="*/ 1245762 h 2584675"/>
              <a:gd name="connsiteX330" fmla="*/ 2264160 w 7237162"/>
              <a:gd name="connsiteY330" fmla="*/ 1262788 h 2584675"/>
              <a:gd name="connsiteX331" fmla="*/ 2308927 w 7237162"/>
              <a:gd name="connsiteY331" fmla="*/ 1255168 h 2584675"/>
              <a:gd name="connsiteX332" fmla="*/ 2280114 w 7237162"/>
              <a:gd name="connsiteY332" fmla="*/ 1245762 h 2584675"/>
              <a:gd name="connsiteX333" fmla="*/ 6403130 w 7237162"/>
              <a:gd name="connsiteY333" fmla="*/ 1227903 h 2584675"/>
              <a:gd name="connsiteX334" fmla="*/ 6388485 w 7237162"/>
              <a:gd name="connsiteY334" fmla="*/ 1238976 h 2584675"/>
              <a:gd name="connsiteX335" fmla="*/ 6419917 w 7237162"/>
              <a:gd name="connsiteY335" fmla="*/ 1244691 h 2584675"/>
              <a:gd name="connsiteX336" fmla="*/ 6403130 w 7237162"/>
              <a:gd name="connsiteY336" fmla="*/ 1227903 h 2584675"/>
              <a:gd name="connsiteX337" fmla="*/ 6522787 w 7237162"/>
              <a:gd name="connsiteY337" fmla="*/ 1212306 h 2584675"/>
              <a:gd name="connsiteX338" fmla="*/ 6478972 w 7237162"/>
              <a:gd name="connsiteY338" fmla="*/ 1243738 h 2584675"/>
              <a:gd name="connsiteX339" fmla="*/ 6522787 w 7237162"/>
              <a:gd name="connsiteY339" fmla="*/ 1212306 h 2584675"/>
              <a:gd name="connsiteX340" fmla="*/ 6247515 w 7237162"/>
              <a:gd name="connsiteY340" fmla="*/ 1206591 h 2584675"/>
              <a:gd name="connsiteX341" fmla="*/ 6278947 w 7237162"/>
              <a:gd name="connsiteY341" fmla="*/ 1218021 h 2584675"/>
              <a:gd name="connsiteX342" fmla="*/ 6312285 w 7237162"/>
              <a:gd name="connsiteY342" fmla="*/ 1221831 h 2584675"/>
              <a:gd name="connsiteX343" fmla="*/ 6268470 w 7237162"/>
              <a:gd name="connsiteY343" fmla="*/ 1241833 h 2584675"/>
              <a:gd name="connsiteX344" fmla="*/ 6249420 w 7237162"/>
              <a:gd name="connsiteY344" fmla="*/ 1238976 h 2584675"/>
              <a:gd name="connsiteX345" fmla="*/ 6247515 w 7237162"/>
              <a:gd name="connsiteY345" fmla="*/ 1206591 h 2584675"/>
              <a:gd name="connsiteX346" fmla="*/ 6668520 w 7237162"/>
              <a:gd name="connsiteY346" fmla="*/ 1191351 h 2584675"/>
              <a:gd name="connsiteX347" fmla="*/ 6713288 w 7237162"/>
              <a:gd name="connsiteY347" fmla="*/ 1194208 h 2584675"/>
              <a:gd name="connsiteX348" fmla="*/ 6713288 w 7237162"/>
              <a:gd name="connsiteY348" fmla="*/ 1202781 h 2584675"/>
              <a:gd name="connsiteX349" fmla="*/ 6656138 w 7237162"/>
              <a:gd name="connsiteY349" fmla="*/ 1208496 h 2584675"/>
              <a:gd name="connsiteX350" fmla="*/ 6650423 w 7237162"/>
              <a:gd name="connsiteY350" fmla="*/ 1202781 h 2584675"/>
              <a:gd name="connsiteX351" fmla="*/ 6654232 w 7237162"/>
              <a:gd name="connsiteY351" fmla="*/ 1195161 h 2584675"/>
              <a:gd name="connsiteX352" fmla="*/ 6668520 w 7237162"/>
              <a:gd name="connsiteY352" fmla="*/ 1191351 h 2584675"/>
              <a:gd name="connsiteX353" fmla="*/ 2089734 w 7237162"/>
              <a:gd name="connsiteY353" fmla="*/ 1187303 h 2584675"/>
              <a:gd name="connsiteX354" fmla="*/ 2004127 w 7237162"/>
              <a:gd name="connsiteY354" fmla="*/ 1208496 h 2584675"/>
              <a:gd name="connsiteX355" fmla="*/ 2056515 w 7237162"/>
              <a:gd name="connsiteY355" fmla="*/ 1216116 h 2584675"/>
              <a:gd name="connsiteX356" fmla="*/ 2028892 w 7237162"/>
              <a:gd name="connsiteY356" fmla="*/ 1243738 h 2584675"/>
              <a:gd name="connsiteX357" fmla="*/ 1991745 w 7237162"/>
              <a:gd name="connsiteY357" fmla="*/ 1246596 h 2584675"/>
              <a:gd name="connsiteX358" fmla="*/ 1991745 w 7237162"/>
              <a:gd name="connsiteY358" fmla="*/ 1252311 h 2584675"/>
              <a:gd name="connsiteX359" fmla="*/ 2146050 w 7237162"/>
              <a:gd name="connsiteY359" fmla="*/ 1250406 h 2584675"/>
              <a:gd name="connsiteX360" fmla="*/ 2139382 w 7237162"/>
              <a:gd name="connsiteY360" fmla="*/ 1229451 h 2584675"/>
              <a:gd name="connsiteX361" fmla="*/ 2120332 w 7237162"/>
              <a:gd name="connsiteY361" fmla="*/ 1238976 h 2584675"/>
              <a:gd name="connsiteX362" fmla="*/ 2104140 w 7237162"/>
              <a:gd name="connsiteY362" fmla="*/ 1234213 h 2584675"/>
              <a:gd name="connsiteX363" fmla="*/ 2115570 w 7237162"/>
              <a:gd name="connsiteY363" fmla="*/ 1218973 h 2584675"/>
              <a:gd name="connsiteX364" fmla="*/ 2186055 w 7237162"/>
              <a:gd name="connsiteY364" fmla="*/ 1201828 h 2584675"/>
              <a:gd name="connsiteX365" fmla="*/ 2089734 w 7237162"/>
              <a:gd name="connsiteY365" fmla="*/ 1187303 h 2584675"/>
              <a:gd name="connsiteX366" fmla="*/ 6494569 w 7237162"/>
              <a:gd name="connsiteY366" fmla="*/ 1174920 h 2584675"/>
              <a:gd name="connsiteX367" fmla="*/ 6467542 w 7237162"/>
              <a:gd name="connsiteY367" fmla="*/ 1184683 h 2584675"/>
              <a:gd name="connsiteX368" fmla="*/ 6437062 w 7237162"/>
              <a:gd name="connsiteY368" fmla="*/ 1183731 h 2584675"/>
              <a:gd name="connsiteX369" fmla="*/ 6418012 w 7237162"/>
              <a:gd name="connsiteY369" fmla="*/ 1183731 h 2584675"/>
              <a:gd name="connsiteX370" fmla="*/ 6413250 w 7237162"/>
              <a:gd name="connsiteY370" fmla="*/ 1192303 h 2584675"/>
              <a:gd name="connsiteX371" fmla="*/ 6418965 w 7237162"/>
              <a:gd name="connsiteY371" fmla="*/ 1198018 h 2584675"/>
              <a:gd name="connsiteX372" fmla="*/ 6500880 w 7237162"/>
              <a:gd name="connsiteY372" fmla="*/ 1201828 h 2584675"/>
              <a:gd name="connsiteX373" fmla="*/ 6523740 w 7237162"/>
              <a:gd name="connsiteY373" fmla="*/ 1178016 h 2584675"/>
              <a:gd name="connsiteX374" fmla="*/ 6494569 w 7237162"/>
              <a:gd name="connsiteY374" fmla="*/ 1174920 h 2584675"/>
              <a:gd name="connsiteX375" fmla="*/ 6315143 w 7237162"/>
              <a:gd name="connsiteY375" fmla="*/ 1158966 h 2584675"/>
              <a:gd name="connsiteX376" fmla="*/ 6354195 w 7237162"/>
              <a:gd name="connsiteY376" fmla="*/ 1181826 h 2584675"/>
              <a:gd name="connsiteX377" fmla="*/ 6325620 w 7237162"/>
              <a:gd name="connsiteY377" fmla="*/ 1185636 h 2584675"/>
              <a:gd name="connsiteX378" fmla="*/ 6322762 w 7237162"/>
              <a:gd name="connsiteY378" fmla="*/ 1190398 h 2584675"/>
              <a:gd name="connsiteX379" fmla="*/ 6343718 w 7237162"/>
              <a:gd name="connsiteY379" fmla="*/ 1207543 h 2584675"/>
              <a:gd name="connsiteX380" fmla="*/ 6320857 w 7237162"/>
              <a:gd name="connsiteY380" fmla="*/ 1214211 h 2584675"/>
              <a:gd name="connsiteX381" fmla="*/ 6304665 w 7237162"/>
              <a:gd name="connsiteY381" fmla="*/ 1204686 h 2584675"/>
              <a:gd name="connsiteX382" fmla="*/ 6287520 w 7237162"/>
              <a:gd name="connsiteY382" fmla="*/ 1189446 h 2584675"/>
              <a:gd name="connsiteX383" fmla="*/ 6315143 w 7237162"/>
              <a:gd name="connsiteY383" fmla="*/ 1158966 h 2584675"/>
              <a:gd name="connsiteX384" fmla="*/ 6608512 w 7237162"/>
              <a:gd name="connsiteY384" fmla="*/ 1127533 h 2584675"/>
              <a:gd name="connsiteX385" fmla="*/ 6593272 w 7237162"/>
              <a:gd name="connsiteY385" fmla="*/ 1133248 h 2584675"/>
              <a:gd name="connsiteX386" fmla="*/ 6594225 w 7237162"/>
              <a:gd name="connsiteY386" fmla="*/ 1138963 h 2584675"/>
              <a:gd name="connsiteX387" fmla="*/ 6615180 w 7237162"/>
              <a:gd name="connsiteY387" fmla="*/ 1146583 h 2584675"/>
              <a:gd name="connsiteX388" fmla="*/ 6620895 w 7237162"/>
              <a:gd name="connsiteY388" fmla="*/ 1140868 h 2584675"/>
              <a:gd name="connsiteX389" fmla="*/ 6608512 w 7237162"/>
              <a:gd name="connsiteY389" fmla="*/ 1127533 h 2584675"/>
              <a:gd name="connsiteX390" fmla="*/ 6429324 w 7237162"/>
              <a:gd name="connsiteY390" fmla="*/ 1113484 h 2584675"/>
              <a:gd name="connsiteX391" fmla="*/ 6493260 w 7237162"/>
              <a:gd name="connsiteY391" fmla="*/ 1117056 h 2584675"/>
              <a:gd name="connsiteX392" fmla="*/ 6370388 w 7237162"/>
              <a:gd name="connsiteY392" fmla="*/ 1137058 h 2584675"/>
              <a:gd name="connsiteX393" fmla="*/ 6429324 w 7237162"/>
              <a:gd name="connsiteY393" fmla="*/ 1113484 h 2584675"/>
              <a:gd name="connsiteX394" fmla="*/ 6310380 w 7237162"/>
              <a:gd name="connsiteY394" fmla="*/ 1090385 h 2584675"/>
              <a:gd name="connsiteX395" fmla="*/ 6373245 w 7237162"/>
              <a:gd name="connsiteY395" fmla="*/ 1095148 h 2584675"/>
              <a:gd name="connsiteX396" fmla="*/ 6251325 w 7237162"/>
              <a:gd name="connsiteY396" fmla="*/ 1119913 h 2584675"/>
              <a:gd name="connsiteX397" fmla="*/ 6249420 w 7237162"/>
              <a:gd name="connsiteY397" fmla="*/ 1114198 h 2584675"/>
              <a:gd name="connsiteX398" fmla="*/ 6310380 w 7237162"/>
              <a:gd name="connsiteY398" fmla="*/ 1090385 h 2584675"/>
              <a:gd name="connsiteX399" fmla="*/ 6418147 w 7237162"/>
              <a:gd name="connsiteY399" fmla="*/ 1088421 h 2584675"/>
              <a:gd name="connsiteX400" fmla="*/ 6455160 w 7237162"/>
              <a:gd name="connsiteY400" fmla="*/ 1090385 h 2584675"/>
              <a:gd name="connsiteX401" fmla="*/ 6383723 w 7237162"/>
              <a:gd name="connsiteY401" fmla="*/ 1101815 h 2584675"/>
              <a:gd name="connsiteX402" fmla="*/ 6418147 w 7237162"/>
              <a:gd name="connsiteY402" fmla="*/ 1088421 h 2584675"/>
              <a:gd name="connsiteX403" fmla="*/ 5133685 w 7237162"/>
              <a:gd name="connsiteY403" fmla="*/ 1042046 h 2584675"/>
              <a:gd name="connsiteX404" fmla="*/ 5094990 w 7237162"/>
              <a:gd name="connsiteY404" fmla="*/ 1043713 h 2584675"/>
              <a:gd name="connsiteX405" fmla="*/ 5242628 w 7237162"/>
              <a:gd name="connsiteY405" fmla="*/ 1064668 h 2584675"/>
              <a:gd name="connsiteX406" fmla="*/ 5210242 w 7237162"/>
              <a:gd name="connsiteY406" fmla="*/ 1047523 h 2584675"/>
              <a:gd name="connsiteX407" fmla="*/ 5170237 w 7237162"/>
              <a:gd name="connsiteY407" fmla="*/ 1047523 h 2584675"/>
              <a:gd name="connsiteX408" fmla="*/ 5133685 w 7237162"/>
              <a:gd name="connsiteY408" fmla="*/ 1042046 h 2584675"/>
              <a:gd name="connsiteX409" fmla="*/ 6518025 w 7237162"/>
              <a:gd name="connsiteY409" fmla="*/ 1040736 h 2584675"/>
              <a:gd name="connsiteX410" fmla="*/ 6535170 w 7237162"/>
              <a:gd name="connsiteY410" fmla="*/ 1051333 h 2584675"/>
              <a:gd name="connsiteX411" fmla="*/ 6500880 w 7237162"/>
              <a:gd name="connsiteY411" fmla="*/ 1054190 h 2584675"/>
              <a:gd name="connsiteX412" fmla="*/ 6500880 w 7237162"/>
              <a:gd name="connsiteY412" fmla="*/ 1046570 h 2584675"/>
              <a:gd name="connsiteX413" fmla="*/ 6518025 w 7237162"/>
              <a:gd name="connsiteY413" fmla="*/ 1040736 h 2584675"/>
              <a:gd name="connsiteX414" fmla="*/ 6589820 w 7237162"/>
              <a:gd name="connsiteY414" fmla="*/ 1035021 h 2584675"/>
              <a:gd name="connsiteX415" fmla="*/ 6607561 w 7237162"/>
              <a:gd name="connsiteY415" fmla="*/ 1044665 h 2584675"/>
              <a:gd name="connsiteX416" fmla="*/ 6604703 w 7237162"/>
              <a:gd name="connsiteY416" fmla="*/ 1062763 h 2584675"/>
              <a:gd name="connsiteX417" fmla="*/ 6564698 w 7237162"/>
              <a:gd name="connsiteY417" fmla="*/ 1081813 h 2584675"/>
              <a:gd name="connsiteX418" fmla="*/ 6475163 w 7237162"/>
              <a:gd name="connsiteY418" fmla="*/ 1095148 h 2584675"/>
              <a:gd name="connsiteX419" fmla="*/ 6473258 w 7237162"/>
              <a:gd name="connsiteY419" fmla="*/ 1086575 h 2584675"/>
              <a:gd name="connsiteX420" fmla="*/ 6567555 w 7237162"/>
              <a:gd name="connsiteY420" fmla="*/ 1066573 h 2584675"/>
              <a:gd name="connsiteX421" fmla="*/ 6568508 w 7237162"/>
              <a:gd name="connsiteY421" fmla="*/ 1038950 h 2584675"/>
              <a:gd name="connsiteX422" fmla="*/ 6589820 w 7237162"/>
              <a:gd name="connsiteY422" fmla="*/ 1035021 h 2584675"/>
              <a:gd name="connsiteX423" fmla="*/ 5787696 w 7237162"/>
              <a:gd name="connsiteY423" fmla="*/ 1028220 h 2584675"/>
              <a:gd name="connsiteX424" fmla="*/ 5674110 w 7237162"/>
              <a:gd name="connsiteY424" fmla="*/ 1037998 h 2584675"/>
              <a:gd name="connsiteX425" fmla="*/ 5813175 w 7237162"/>
              <a:gd name="connsiteY425" fmla="*/ 1032283 h 2584675"/>
              <a:gd name="connsiteX426" fmla="*/ 5787696 w 7237162"/>
              <a:gd name="connsiteY426" fmla="*/ 1028220 h 2584675"/>
              <a:gd name="connsiteX427" fmla="*/ 6355147 w 7237162"/>
              <a:gd name="connsiteY427" fmla="*/ 1013233 h 2584675"/>
              <a:gd name="connsiteX428" fmla="*/ 6312285 w 7237162"/>
              <a:gd name="connsiteY428" fmla="*/ 1024663 h 2584675"/>
              <a:gd name="connsiteX429" fmla="*/ 6314190 w 7237162"/>
              <a:gd name="connsiteY429" fmla="*/ 1031331 h 2584675"/>
              <a:gd name="connsiteX430" fmla="*/ 6355147 w 7237162"/>
              <a:gd name="connsiteY430" fmla="*/ 1013233 h 2584675"/>
              <a:gd name="connsiteX431" fmla="*/ 4436812 w 7237162"/>
              <a:gd name="connsiteY431" fmla="*/ 973228 h 2584675"/>
              <a:gd name="connsiteX432" fmla="*/ 4435860 w 7237162"/>
              <a:gd name="connsiteY432" fmla="*/ 979896 h 2584675"/>
              <a:gd name="connsiteX433" fmla="*/ 4515870 w 7237162"/>
              <a:gd name="connsiteY433" fmla="*/ 989421 h 2584675"/>
              <a:gd name="connsiteX434" fmla="*/ 4524442 w 7237162"/>
              <a:gd name="connsiteY434" fmla="*/ 981801 h 2584675"/>
              <a:gd name="connsiteX435" fmla="*/ 4518727 w 7237162"/>
              <a:gd name="connsiteY435" fmla="*/ 974181 h 2584675"/>
              <a:gd name="connsiteX436" fmla="*/ 4436812 w 7237162"/>
              <a:gd name="connsiteY436" fmla="*/ 973228 h 2584675"/>
              <a:gd name="connsiteX437" fmla="*/ 4776855 w 7237162"/>
              <a:gd name="connsiteY437" fmla="*/ 944653 h 2584675"/>
              <a:gd name="connsiteX438" fmla="*/ 4796857 w 7237162"/>
              <a:gd name="connsiteY438" fmla="*/ 952273 h 2584675"/>
              <a:gd name="connsiteX439" fmla="*/ 4787332 w 7237162"/>
              <a:gd name="connsiteY439" fmla="*/ 969418 h 2584675"/>
              <a:gd name="connsiteX440" fmla="*/ 4814955 w 7237162"/>
              <a:gd name="connsiteY440" fmla="*/ 983705 h 2584675"/>
              <a:gd name="connsiteX441" fmla="*/ 4813050 w 7237162"/>
              <a:gd name="connsiteY441" fmla="*/ 989420 h 2584675"/>
              <a:gd name="connsiteX442" fmla="*/ 4693035 w 7237162"/>
              <a:gd name="connsiteY442" fmla="*/ 962750 h 2584675"/>
              <a:gd name="connsiteX443" fmla="*/ 4769235 w 7237162"/>
              <a:gd name="connsiteY443" fmla="*/ 961798 h 2584675"/>
              <a:gd name="connsiteX444" fmla="*/ 4776855 w 7237162"/>
              <a:gd name="connsiteY444" fmla="*/ 944653 h 2584675"/>
              <a:gd name="connsiteX445" fmla="*/ 6597797 w 7237162"/>
              <a:gd name="connsiteY445" fmla="*/ 938343 h 2584675"/>
              <a:gd name="connsiteX446" fmla="*/ 6624705 w 7237162"/>
              <a:gd name="connsiteY446" fmla="*/ 942748 h 2584675"/>
              <a:gd name="connsiteX447" fmla="*/ 6583748 w 7237162"/>
              <a:gd name="connsiteY447" fmla="*/ 956083 h 2584675"/>
              <a:gd name="connsiteX448" fmla="*/ 6597797 w 7237162"/>
              <a:gd name="connsiteY448" fmla="*/ 938343 h 2584675"/>
              <a:gd name="connsiteX449" fmla="*/ 6261803 w 7237162"/>
              <a:gd name="connsiteY449" fmla="*/ 937985 h 2584675"/>
              <a:gd name="connsiteX450" fmla="*/ 6285615 w 7237162"/>
              <a:gd name="connsiteY450" fmla="*/ 956083 h 2584675"/>
              <a:gd name="connsiteX451" fmla="*/ 6270375 w 7237162"/>
              <a:gd name="connsiteY451" fmla="*/ 972275 h 2584675"/>
              <a:gd name="connsiteX452" fmla="*/ 6252278 w 7237162"/>
              <a:gd name="connsiteY452" fmla="*/ 946558 h 2584675"/>
              <a:gd name="connsiteX453" fmla="*/ 6261803 w 7237162"/>
              <a:gd name="connsiteY453" fmla="*/ 937985 h 2584675"/>
              <a:gd name="connsiteX454" fmla="*/ 6547553 w 7237162"/>
              <a:gd name="connsiteY454" fmla="*/ 935128 h 2584675"/>
              <a:gd name="connsiteX455" fmla="*/ 6576128 w 7237162"/>
              <a:gd name="connsiteY455" fmla="*/ 954178 h 2584675"/>
              <a:gd name="connsiteX456" fmla="*/ 6562793 w 7237162"/>
              <a:gd name="connsiteY456" fmla="*/ 961798 h 2584675"/>
              <a:gd name="connsiteX457" fmla="*/ 6547553 w 7237162"/>
              <a:gd name="connsiteY457" fmla="*/ 935128 h 2584675"/>
              <a:gd name="connsiteX458" fmla="*/ 6649470 w 7237162"/>
              <a:gd name="connsiteY458" fmla="*/ 929413 h 2584675"/>
              <a:gd name="connsiteX459" fmla="*/ 6656137 w 7237162"/>
              <a:gd name="connsiteY459" fmla="*/ 938938 h 2584675"/>
              <a:gd name="connsiteX460" fmla="*/ 6639945 w 7237162"/>
              <a:gd name="connsiteY460" fmla="*/ 950368 h 2584675"/>
              <a:gd name="connsiteX461" fmla="*/ 6633278 w 7237162"/>
              <a:gd name="connsiteY461" fmla="*/ 941795 h 2584675"/>
              <a:gd name="connsiteX462" fmla="*/ 6649470 w 7237162"/>
              <a:gd name="connsiteY462" fmla="*/ 929413 h 2584675"/>
              <a:gd name="connsiteX463" fmla="*/ 6393248 w 7237162"/>
              <a:gd name="connsiteY463" fmla="*/ 921793 h 2584675"/>
              <a:gd name="connsiteX464" fmla="*/ 6407536 w 7237162"/>
              <a:gd name="connsiteY464" fmla="*/ 934175 h 2584675"/>
              <a:gd name="connsiteX465" fmla="*/ 6388486 w 7237162"/>
              <a:gd name="connsiteY465" fmla="*/ 939890 h 2584675"/>
              <a:gd name="connsiteX466" fmla="*/ 6365625 w 7237162"/>
              <a:gd name="connsiteY466" fmla="*/ 936081 h 2584675"/>
              <a:gd name="connsiteX467" fmla="*/ 6479925 w 7237162"/>
              <a:gd name="connsiteY467" fmla="*/ 977038 h 2584675"/>
              <a:gd name="connsiteX468" fmla="*/ 6465638 w 7237162"/>
              <a:gd name="connsiteY468" fmla="*/ 958940 h 2584675"/>
              <a:gd name="connsiteX469" fmla="*/ 6513263 w 7237162"/>
              <a:gd name="connsiteY469" fmla="*/ 955131 h 2584675"/>
              <a:gd name="connsiteX470" fmla="*/ 6503738 w 7237162"/>
              <a:gd name="connsiteY470" fmla="*/ 976086 h 2584675"/>
              <a:gd name="connsiteX471" fmla="*/ 6526598 w 7237162"/>
              <a:gd name="connsiteY471" fmla="*/ 981800 h 2584675"/>
              <a:gd name="connsiteX472" fmla="*/ 6498023 w 7237162"/>
              <a:gd name="connsiteY472" fmla="*/ 998946 h 2584675"/>
              <a:gd name="connsiteX473" fmla="*/ 6462781 w 7237162"/>
              <a:gd name="connsiteY473" fmla="*/ 993231 h 2584675"/>
              <a:gd name="connsiteX474" fmla="*/ 6450398 w 7237162"/>
              <a:gd name="connsiteY474" fmla="*/ 992278 h 2584675"/>
              <a:gd name="connsiteX475" fmla="*/ 6403725 w 7237162"/>
              <a:gd name="connsiteY475" fmla="*/ 983706 h 2584675"/>
              <a:gd name="connsiteX476" fmla="*/ 6343718 w 7237162"/>
              <a:gd name="connsiteY476" fmla="*/ 962750 h 2584675"/>
              <a:gd name="connsiteX477" fmla="*/ 6332288 w 7237162"/>
              <a:gd name="connsiteY477" fmla="*/ 934175 h 2584675"/>
              <a:gd name="connsiteX478" fmla="*/ 6350386 w 7237162"/>
              <a:gd name="connsiteY478" fmla="*/ 922746 h 2584675"/>
              <a:gd name="connsiteX479" fmla="*/ 6393248 w 7237162"/>
              <a:gd name="connsiteY479" fmla="*/ 921793 h 2584675"/>
              <a:gd name="connsiteX480" fmla="*/ 6607560 w 7237162"/>
              <a:gd name="connsiteY480" fmla="*/ 913221 h 2584675"/>
              <a:gd name="connsiteX481" fmla="*/ 6640897 w 7237162"/>
              <a:gd name="connsiteY481" fmla="*/ 913221 h 2584675"/>
              <a:gd name="connsiteX482" fmla="*/ 6607560 w 7237162"/>
              <a:gd name="connsiteY482" fmla="*/ 913221 h 2584675"/>
              <a:gd name="connsiteX483" fmla="*/ 4731135 w 7237162"/>
              <a:gd name="connsiteY483" fmla="*/ 901791 h 2584675"/>
              <a:gd name="connsiteX484" fmla="*/ 4851150 w 7237162"/>
              <a:gd name="connsiteY484" fmla="*/ 901791 h 2584675"/>
              <a:gd name="connsiteX485" fmla="*/ 4829243 w 7237162"/>
              <a:gd name="connsiteY485" fmla="*/ 920841 h 2584675"/>
              <a:gd name="connsiteX486" fmla="*/ 4730183 w 7237162"/>
              <a:gd name="connsiteY486" fmla="*/ 911316 h 2584675"/>
              <a:gd name="connsiteX487" fmla="*/ 4731135 w 7237162"/>
              <a:gd name="connsiteY487" fmla="*/ 901791 h 2584675"/>
              <a:gd name="connsiteX488" fmla="*/ 6522788 w 7237162"/>
              <a:gd name="connsiteY488" fmla="*/ 895123 h 2584675"/>
              <a:gd name="connsiteX489" fmla="*/ 6595178 w 7237162"/>
              <a:gd name="connsiteY489" fmla="*/ 895123 h 2584675"/>
              <a:gd name="connsiteX490" fmla="*/ 6560888 w 7237162"/>
              <a:gd name="connsiteY490" fmla="*/ 911315 h 2584675"/>
              <a:gd name="connsiteX491" fmla="*/ 6522788 w 7237162"/>
              <a:gd name="connsiteY491" fmla="*/ 895123 h 2584675"/>
              <a:gd name="connsiteX492" fmla="*/ 5960336 w 7237162"/>
              <a:gd name="connsiteY492" fmla="*/ 804874 h 2584675"/>
              <a:gd name="connsiteX493" fmla="*/ 5930332 w 7237162"/>
              <a:gd name="connsiteY493" fmla="*/ 819876 h 2584675"/>
              <a:gd name="connsiteX494" fmla="*/ 5993197 w 7237162"/>
              <a:gd name="connsiteY494" fmla="*/ 808446 h 2584675"/>
              <a:gd name="connsiteX495" fmla="*/ 5960336 w 7237162"/>
              <a:gd name="connsiteY495" fmla="*/ 804874 h 2584675"/>
              <a:gd name="connsiteX496" fmla="*/ 4969260 w 7237162"/>
              <a:gd name="connsiteY496" fmla="*/ 802731 h 2584675"/>
              <a:gd name="connsiteX497" fmla="*/ 4967355 w 7237162"/>
              <a:gd name="connsiteY497" fmla="*/ 809398 h 2584675"/>
              <a:gd name="connsiteX498" fmla="*/ 5007360 w 7237162"/>
              <a:gd name="connsiteY498" fmla="*/ 813208 h 2584675"/>
              <a:gd name="connsiteX499" fmla="*/ 4969260 w 7237162"/>
              <a:gd name="connsiteY499" fmla="*/ 802731 h 2584675"/>
              <a:gd name="connsiteX500" fmla="*/ 5329305 w 7237162"/>
              <a:gd name="connsiteY500" fmla="*/ 791301 h 2584675"/>
              <a:gd name="connsiteX501" fmla="*/ 5290253 w 7237162"/>
              <a:gd name="connsiteY501" fmla="*/ 816066 h 2584675"/>
              <a:gd name="connsiteX502" fmla="*/ 5315970 w 7237162"/>
              <a:gd name="connsiteY502" fmla="*/ 841783 h 2584675"/>
              <a:gd name="connsiteX503" fmla="*/ 5313112 w 7237162"/>
              <a:gd name="connsiteY503" fmla="*/ 875121 h 2584675"/>
              <a:gd name="connsiteX504" fmla="*/ 5235007 w 7237162"/>
              <a:gd name="connsiteY504" fmla="*/ 887503 h 2584675"/>
              <a:gd name="connsiteX505" fmla="*/ 5031172 w 7237162"/>
              <a:gd name="connsiteY505" fmla="*/ 859881 h 2584675"/>
              <a:gd name="connsiteX506" fmla="*/ 4989262 w 7237162"/>
              <a:gd name="connsiteY506" fmla="*/ 857023 h 2584675"/>
              <a:gd name="connsiteX507" fmla="*/ 4987357 w 7237162"/>
              <a:gd name="connsiteY507" fmla="*/ 864643 h 2584675"/>
              <a:gd name="connsiteX508" fmla="*/ 5009265 w 7237162"/>
              <a:gd name="connsiteY508" fmla="*/ 877026 h 2584675"/>
              <a:gd name="connsiteX509" fmla="*/ 4974975 w 7237162"/>
              <a:gd name="connsiteY509" fmla="*/ 898933 h 2584675"/>
              <a:gd name="connsiteX510" fmla="*/ 4941637 w 7237162"/>
              <a:gd name="connsiteY510" fmla="*/ 897981 h 2584675"/>
              <a:gd name="connsiteX511" fmla="*/ 4897822 w 7237162"/>
              <a:gd name="connsiteY511" fmla="*/ 890361 h 2584675"/>
              <a:gd name="connsiteX512" fmla="*/ 4898775 w 7237162"/>
              <a:gd name="connsiteY512" fmla="*/ 885598 h 2584675"/>
              <a:gd name="connsiteX513" fmla="*/ 4951162 w 7237162"/>
              <a:gd name="connsiteY513" fmla="*/ 865596 h 2584675"/>
              <a:gd name="connsiteX514" fmla="*/ 4949257 w 7237162"/>
              <a:gd name="connsiteY514" fmla="*/ 859881 h 2584675"/>
              <a:gd name="connsiteX515" fmla="*/ 4902585 w 7237162"/>
              <a:gd name="connsiteY515" fmla="*/ 842736 h 2584675"/>
              <a:gd name="connsiteX516" fmla="*/ 4883535 w 7237162"/>
              <a:gd name="connsiteY516" fmla="*/ 841783 h 2584675"/>
              <a:gd name="connsiteX517" fmla="*/ 4699702 w 7237162"/>
              <a:gd name="connsiteY517" fmla="*/ 870358 h 2584675"/>
              <a:gd name="connsiteX518" fmla="*/ 4607310 w 7237162"/>
              <a:gd name="connsiteY518" fmla="*/ 857023 h 2584675"/>
              <a:gd name="connsiteX519" fmla="*/ 4594927 w 7237162"/>
              <a:gd name="connsiteY519" fmla="*/ 851308 h 2584675"/>
              <a:gd name="connsiteX520" fmla="*/ 4558732 w 7237162"/>
              <a:gd name="connsiteY520" fmla="*/ 840831 h 2584675"/>
              <a:gd name="connsiteX521" fmla="*/ 4519680 w 7237162"/>
              <a:gd name="connsiteY521" fmla="*/ 851308 h 2584675"/>
              <a:gd name="connsiteX522" fmla="*/ 4469197 w 7237162"/>
              <a:gd name="connsiteY522" fmla="*/ 857976 h 2584675"/>
              <a:gd name="connsiteX523" fmla="*/ 4532062 w 7237162"/>
              <a:gd name="connsiteY523" fmla="*/ 869406 h 2584675"/>
              <a:gd name="connsiteX524" fmla="*/ 4582545 w 7237162"/>
              <a:gd name="connsiteY524" fmla="*/ 889408 h 2584675"/>
              <a:gd name="connsiteX525" fmla="*/ 4683510 w 7237162"/>
              <a:gd name="connsiteY525" fmla="*/ 875121 h 2584675"/>
              <a:gd name="connsiteX526" fmla="*/ 4699702 w 7237162"/>
              <a:gd name="connsiteY526" fmla="*/ 870358 h 2584675"/>
              <a:gd name="connsiteX527" fmla="*/ 4674937 w 7237162"/>
              <a:gd name="connsiteY527" fmla="*/ 886551 h 2584675"/>
              <a:gd name="connsiteX528" fmla="*/ 4624455 w 7237162"/>
              <a:gd name="connsiteY528" fmla="*/ 883693 h 2584675"/>
              <a:gd name="connsiteX529" fmla="*/ 4614930 w 7237162"/>
              <a:gd name="connsiteY529" fmla="*/ 887503 h 2584675"/>
              <a:gd name="connsiteX530" fmla="*/ 4630170 w 7237162"/>
              <a:gd name="connsiteY530" fmla="*/ 895123 h 2584675"/>
              <a:gd name="connsiteX531" fmla="*/ 4569210 w 7237162"/>
              <a:gd name="connsiteY531" fmla="*/ 905601 h 2584675"/>
              <a:gd name="connsiteX532" fmla="*/ 4475865 w 7237162"/>
              <a:gd name="connsiteY532" fmla="*/ 904648 h 2584675"/>
              <a:gd name="connsiteX533" fmla="*/ 4461577 w 7237162"/>
              <a:gd name="connsiteY533" fmla="*/ 905601 h 2584675"/>
              <a:gd name="connsiteX534" fmla="*/ 4430145 w 7237162"/>
              <a:gd name="connsiteY534" fmla="*/ 879883 h 2584675"/>
              <a:gd name="connsiteX535" fmla="*/ 4368232 w 7237162"/>
              <a:gd name="connsiteY535" fmla="*/ 904648 h 2584675"/>
              <a:gd name="connsiteX536" fmla="*/ 4342515 w 7237162"/>
              <a:gd name="connsiteY536" fmla="*/ 915126 h 2584675"/>
              <a:gd name="connsiteX537" fmla="*/ 4277745 w 7237162"/>
              <a:gd name="connsiteY537" fmla="*/ 941796 h 2584675"/>
              <a:gd name="connsiteX538" fmla="*/ 4301557 w 7237162"/>
              <a:gd name="connsiteY538" fmla="*/ 944653 h 2584675"/>
              <a:gd name="connsiteX539" fmla="*/ 4327275 w 7237162"/>
              <a:gd name="connsiteY539" fmla="*/ 945606 h 2584675"/>
              <a:gd name="connsiteX540" fmla="*/ 4384425 w 7237162"/>
              <a:gd name="connsiteY540" fmla="*/ 941796 h 2584675"/>
              <a:gd name="connsiteX541" fmla="*/ 4396807 w 7237162"/>
              <a:gd name="connsiteY541" fmla="*/ 939891 h 2584675"/>
              <a:gd name="connsiteX542" fmla="*/ 4572067 w 7237162"/>
              <a:gd name="connsiteY542" fmla="*/ 949416 h 2584675"/>
              <a:gd name="connsiteX543" fmla="*/ 4603500 w 7237162"/>
              <a:gd name="connsiteY543" fmla="*/ 946558 h 2584675"/>
              <a:gd name="connsiteX544" fmla="*/ 4543492 w 7237162"/>
              <a:gd name="connsiteY544" fmla="*/ 968466 h 2584675"/>
              <a:gd name="connsiteX545" fmla="*/ 4564447 w 7237162"/>
              <a:gd name="connsiteY545" fmla="*/ 986563 h 2584675"/>
              <a:gd name="connsiteX546" fmla="*/ 4609215 w 7237162"/>
              <a:gd name="connsiteY546" fmla="*/ 991326 h 2584675"/>
              <a:gd name="connsiteX547" fmla="*/ 4701607 w 7237162"/>
              <a:gd name="connsiteY547" fmla="*/ 1014186 h 2584675"/>
              <a:gd name="connsiteX548" fmla="*/ 4732087 w 7237162"/>
              <a:gd name="connsiteY548" fmla="*/ 1023711 h 2584675"/>
              <a:gd name="connsiteX549" fmla="*/ 4924492 w 7237162"/>
              <a:gd name="connsiteY549" fmla="*/ 1037998 h 2584675"/>
              <a:gd name="connsiteX550" fmla="*/ 4980690 w 7237162"/>
              <a:gd name="connsiteY550" fmla="*/ 1041808 h 2584675"/>
              <a:gd name="connsiteX551" fmla="*/ 4983547 w 7237162"/>
              <a:gd name="connsiteY551" fmla="*/ 1035141 h 2584675"/>
              <a:gd name="connsiteX552" fmla="*/ 4963545 w 7237162"/>
              <a:gd name="connsiteY552" fmla="*/ 1016091 h 2584675"/>
              <a:gd name="connsiteX553" fmla="*/ 4913062 w 7237162"/>
              <a:gd name="connsiteY553" fmla="*/ 1005613 h 2584675"/>
              <a:gd name="connsiteX554" fmla="*/ 4844482 w 7237162"/>
              <a:gd name="connsiteY554" fmla="*/ 996088 h 2584675"/>
              <a:gd name="connsiteX555" fmla="*/ 4834005 w 7237162"/>
              <a:gd name="connsiteY555" fmla="*/ 979896 h 2584675"/>
              <a:gd name="connsiteX556" fmla="*/ 4835910 w 7237162"/>
              <a:gd name="connsiteY556" fmla="*/ 948463 h 2584675"/>
              <a:gd name="connsiteX557" fmla="*/ 4814955 w 7237162"/>
              <a:gd name="connsiteY557" fmla="*/ 943701 h 2584675"/>
              <a:gd name="connsiteX558" fmla="*/ 4838767 w 7237162"/>
              <a:gd name="connsiteY558" fmla="*/ 939891 h 2584675"/>
              <a:gd name="connsiteX559" fmla="*/ 4854960 w 7237162"/>
              <a:gd name="connsiteY559" fmla="*/ 934176 h 2584675"/>
              <a:gd name="connsiteX560" fmla="*/ 4873057 w 7237162"/>
              <a:gd name="connsiteY560" fmla="*/ 919888 h 2584675"/>
              <a:gd name="connsiteX561" fmla="*/ 4941637 w 7237162"/>
              <a:gd name="connsiteY561" fmla="*/ 911316 h 2584675"/>
              <a:gd name="connsiteX562" fmla="*/ 5033078 w 7237162"/>
              <a:gd name="connsiteY562" fmla="*/ 909411 h 2584675"/>
              <a:gd name="connsiteX563" fmla="*/ 5129280 w 7237162"/>
              <a:gd name="connsiteY563" fmla="*/ 922746 h 2584675"/>
              <a:gd name="connsiteX564" fmla="*/ 5155950 w 7237162"/>
              <a:gd name="connsiteY564" fmla="*/ 909411 h 2584675"/>
              <a:gd name="connsiteX565" fmla="*/ 5204528 w 7237162"/>
              <a:gd name="connsiteY565" fmla="*/ 908458 h 2584675"/>
              <a:gd name="connsiteX566" fmla="*/ 5225482 w 7237162"/>
              <a:gd name="connsiteY566" fmla="*/ 912268 h 2584675"/>
              <a:gd name="connsiteX567" fmla="*/ 5181667 w 7237162"/>
              <a:gd name="connsiteY567" fmla="*/ 932271 h 2584675"/>
              <a:gd name="connsiteX568" fmla="*/ 5283585 w 7237162"/>
              <a:gd name="connsiteY568" fmla="*/ 939891 h 2584675"/>
              <a:gd name="connsiteX569" fmla="*/ 5294062 w 7237162"/>
              <a:gd name="connsiteY569" fmla="*/ 933223 h 2584675"/>
              <a:gd name="connsiteX570" fmla="*/ 5355975 w 7237162"/>
              <a:gd name="connsiteY570" fmla="*/ 899886 h 2584675"/>
              <a:gd name="connsiteX571" fmla="*/ 5422650 w 7237162"/>
              <a:gd name="connsiteY571" fmla="*/ 891313 h 2584675"/>
              <a:gd name="connsiteX572" fmla="*/ 5421697 w 7237162"/>
              <a:gd name="connsiteY572" fmla="*/ 883693 h 2584675"/>
              <a:gd name="connsiteX573" fmla="*/ 5335972 w 7237162"/>
              <a:gd name="connsiteY573" fmla="*/ 892266 h 2584675"/>
              <a:gd name="connsiteX574" fmla="*/ 5345497 w 7237162"/>
              <a:gd name="connsiteY574" fmla="*/ 872263 h 2584675"/>
              <a:gd name="connsiteX575" fmla="*/ 5325495 w 7237162"/>
              <a:gd name="connsiteY575" fmla="*/ 858928 h 2584675"/>
              <a:gd name="connsiteX576" fmla="*/ 5367405 w 7237162"/>
              <a:gd name="connsiteY576" fmla="*/ 845593 h 2584675"/>
              <a:gd name="connsiteX577" fmla="*/ 5383597 w 7237162"/>
              <a:gd name="connsiteY577" fmla="*/ 819876 h 2584675"/>
              <a:gd name="connsiteX578" fmla="*/ 5373120 w 7237162"/>
              <a:gd name="connsiteY578" fmla="*/ 804636 h 2584675"/>
              <a:gd name="connsiteX579" fmla="*/ 5329305 w 7237162"/>
              <a:gd name="connsiteY579" fmla="*/ 791301 h 2584675"/>
              <a:gd name="connsiteX580" fmla="*/ 5441700 w 7237162"/>
              <a:gd name="connsiteY580" fmla="*/ 778918 h 2584675"/>
              <a:gd name="connsiteX581" fmla="*/ 5430270 w 7237162"/>
              <a:gd name="connsiteY581" fmla="*/ 795111 h 2584675"/>
              <a:gd name="connsiteX582" fmla="*/ 5449320 w 7237162"/>
              <a:gd name="connsiteY582" fmla="*/ 801778 h 2584675"/>
              <a:gd name="connsiteX583" fmla="*/ 5453130 w 7237162"/>
              <a:gd name="connsiteY583" fmla="*/ 801778 h 2584675"/>
              <a:gd name="connsiteX584" fmla="*/ 5468370 w 7237162"/>
              <a:gd name="connsiteY584" fmla="*/ 817018 h 2584675"/>
              <a:gd name="connsiteX585" fmla="*/ 5453130 w 7237162"/>
              <a:gd name="connsiteY585" fmla="*/ 829401 h 2584675"/>
              <a:gd name="connsiteX586" fmla="*/ 5413125 w 7237162"/>
              <a:gd name="connsiteY586" fmla="*/ 830353 h 2584675"/>
              <a:gd name="connsiteX587" fmla="*/ 5413125 w 7237162"/>
              <a:gd name="connsiteY587" fmla="*/ 815113 h 2584675"/>
              <a:gd name="connsiteX588" fmla="*/ 5409315 w 7237162"/>
              <a:gd name="connsiteY588" fmla="*/ 813208 h 2584675"/>
              <a:gd name="connsiteX589" fmla="*/ 5390265 w 7237162"/>
              <a:gd name="connsiteY589" fmla="*/ 839878 h 2584675"/>
              <a:gd name="connsiteX590" fmla="*/ 5506470 w 7237162"/>
              <a:gd name="connsiteY590" fmla="*/ 856071 h 2584675"/>
              <a:gd name="connsiteX591" fmla="*/ 5441700 w 7237162"/>
              <a:gd name="connsiteY591" fmla="*/ 778918 h 2584675"/>
              <a:gd name="connsiteX592" fmla="*/ 4694940 w 7237162"/>
              <a:gd name="connsiteY592" fmla="*/ 778918 h 2584675"/>
              <a:gd name="connsiteX593" fmla="*/ 4708275 w 7237162"/>
              <a:gd name="connsiteY593" fmla="*/ 795111 h 2584675"/>
              <a:gd name="connsiteX594" fmla="*/ 4728277 w 7237162"/>
              <a:gd name="connsiteY594" fmla="*/ 783681 h 2584675"/>
              <a:gd name="connsiteX595" fmla="*/ 4726372 w 7237162"/>
              <a:gd name="connsiteY595" fmla="*/ 778918 h 2584675"/>
              <a:gd name="connsiteX596" fmla="*/ 4694940 w 7237162"/>
              <a:gd name="connsiteY596" fmla="*/ 778918 h 2584675"/>
              <a:gd name="connsiteX597" fmla="*/ 5157736 w 7237162"/>
              <a:gd name="connsiteY597" fmla="*/ 778442 h 2584675"/>
              <a:gd name="connsiteX598" fmla="*/ 5141662 w 7237162"/>
              <a:gd name="connsiteY598" fmla="*/ 780823 h 2584675"/>
              <a:gd name="connsiteX599" fmla="*/ 5138805 w 7237162"/>
              <a:gd name="connsiteY599" fmla="*/ 813208 h 2584675"/>
              <a:gd name="connsiteX600" fmla="*/ 5169285 w 7237162"/>
              <a:gd name="connsiteY600" fmla="*/ 830353 h 2584675"/>
              <a:gd name="connsiteX601" fmla="*/ 5189287 w 7237162"/>
              <a:gd name="connsiteY601" fmla="*/ 820828 h 2584675"/>
              <a:gd name="connsiteX602" fmla="*/ 5178810 w 7237162"/>
              <a:gd name="connsiteY602" fmla="*/ 803683 h 2584675"/>
              <a:gd name="connsiteX603" fmla="*/ 5167380 w 7237162"/>
              <a:gd name="connsiteY603" fmla="*/ 793206 h 2584675"/>
              <a:gd name="connsiteX604" fmla="*/ 5157736 w 7237162"/>
              <a:gd name="connsiteY604" fmla="*/ 778442 h 2584675"/>
              <a:gd name="connsiteX605" fmla="*/ 4897822 w 7237162"/>
              <a:gd name="connsiteY605" fmla="*/ 777013 h 2584675"/>
              <a:gd name="connsiteX606" fmla="*/ 4892107 w 7237162"/>
              <a:gd name="connsiteY606" fmla="*/ 779871 h 2584675"/>
              <a:gd name="connsiteX607" fmla="*/ 4873057 w 7237162"/>
              <a:gd name="connsiteY607" fmla="*/ 812256 h 2584675"/>
              <a:gd name="connsiteX608" fmla="*/ 4909253 w 7237162"/>
              <a:gd name="connsiteY608" fmla="*/ 812256 h 2584675"/>
              <a:gd name="connsiteX609" fmla="*/ 4902585 w 7237162"/>
              <a:gd name="connsiteY609" fmla="*/ 781776 h 2584675"/>
              <a:gd name="connsiteX610" fmla="*/ 4897822 w 7237162"/>
              <a:gd name="connsiteY610" fmla="*/ 777013 h 2584675"/>
              <a:gd name="connsiteX611" fmla="*/ 6298236 w 7237162"/>
              <a:gd name="connsiteY611" fmla="*/ 767488 h 2584675"/>
              <a:gd name="connsiteX612" fmla="*/ 6246562 w 7237162"/>
              <a:gd name="connsiteY612" fmla="*/ 777013 h 2584675"/>
              <a:gd name="connsiteX613" fmla="*/ 6351337 w 7237162"/>
              <a:gd name="connsiteY613" fmla="*/ 775108 h 2584675"/>
              <a:gd name="connsiteX614" fmla="*/ 6298236 w 7237162"/>
              <a:gd name="connsiteY614" fmla="*/ 767488 h 2584675"/>
              <a:gd name="connsiteX615" fmla="*/ 6135358 w 7237162"/>
              <a:gd name="connsiteY615" fmla="*/ 762964 h 2584675"/>
              <a:gd name="connsiteX616" fmla="*/ 6088447 w 7237162"/>
              <a:gd name="connsiteY616" fmla="*/ 775108 h 2584675"/>
              <a:gd name="connsiteX617" fmla="*/ 6186555 w 7237162"/>
              <a:gd name="connsiteY617" fmla="*/ 775108 h 2584675"/>
              <a:gd name="connsiteX618" fmla="*/ 6135358 w 7237162"/>
              <a:gd name="connsiteY618" fmla="*/ 762964 h 2584675"/>
              <a:gd name="connsiteX619" fmla="*/ 5845917 w 7237162"/>
              <a:gd name="connsiteY619" fmla="*/ 756773 h 2584675"/>
              <a:gd name="connsiteX620" fmla="*/ 5800792 w 7237162"/>
              <a:gd name="connsiteY620" fmla="*/ 760821 h 2584675"/>
              <a:gd name="connsiteX621" fmla="*/ 5797935 w 7237162"/>
              <a:gd name="connsiteY621" fmla="*/ 768441 h 2584675"/>
              <a:gd name="connsiteX622" fmla="*/ 5816032 w 7237162"/>
              <a:gd name="connsiteY622" fmla="*/ 777013 h 2584675"/>
              <a:gd name="connsiteX623" fmla="*/ 5849370 w 7237162"/>
              <a:gd name="connsiteY623" fmla="*/ 781776 h 2584675"/>
              <a:gd name="connsiteX624" fmla="*/ 5890328 w 7237162"/>
              <a:gd name="connsiteY624" fmla="*/ 765583 h 2584675"/>
              <a:gd name="connsiteX625" fmla="*/ 5845917 w 7237162"/>
              <a:gd name="connsiteY625" fmla="*/ 756773 h 2584675"/>
              <a:gd name="connsiteX626" fmla="*/ 6922838 w 7237162"/>
              <a:gd name="connsiteY626" fmla="*/ 743676 h 2584675"/>
              <a:gd name="connsiteX627" fmla="*/ 6953318 w 7237162"/>
              <a:gd name="connsiteY627" fmla="*/ 743676 h 2584675"/>
              <a:gd name="connsiteX628" fmla="*/ 6953318 w 7237162"/>
              <a:gd name="connsiteY628" fmla="*/ 751296 h 2584675"/>
              <a:gd name="connsiteX629" fmla="*/ 6922838 w 7237162"/>
              <a:gd name="connsiteY629" fmla="*/ 753201 h 2584675"/>
              <a:gd name="connsiteX630" fmla="*/ 6922838 w 7237162"/>
              <a:gd name="connsiteY630" fmla="*/ 743676 h 2584675"/>
              <a:gd name="connsiteX631" fmla="*/ 5320256 w 7237162"/>
              <a:gd name="connsiteY631" fmla="*/ 708553 h 2584675"/>
              <a:gd name="connsiteX632" fmla="*/ 5262630 w 7237162"/>
              <a:gd name="connsiteY632" fmla="*/ 730341 h 2584675"/>
              <a:gd name="connsiteX633" fmla="*/ 5271203 w 7237162"/>
              <a:gd name="connsiteY633" fmla="*/ 734151 h 2584675"/>
              <a:gd name="connsiteX634" fmla="*/ 5363595 w 7237162"/>
              <a:gd name="connsiteY634" fmla="*/ 724626 h 2584675"/>
              <a:gd name="connsiteX635" fmla="*/ 5320256 w 7237162"/>
              <a:gd name="connsiteY635" fmla="*/ 708553 h 2584675"/>
              <a:gd name="connsiteX636" fmla="*/ 6671616 w 7237162"/>
              <a:gd name="connsiteY636" fmla="*/ 679501 h 2584675"/>
              <a:gd name="connsiteX637" fmla="*/ 6646612 w 7237162"/>
              <a:gd name="connsiteY637" fmla="*/ 699861 h 2584675"/>
              <a:gd name="connsiteX638" fmla="*/ 6715192 w 7237162"/>
              <a:gd name="connsiteY638" fmla="*/ 685573 h 2584675"/>
              <a:gd name="connsiteX639" fmla="*/ 6671616 w 7237162"/>
              <a:gd name="connsiteY639" fmla="*/ 679501 h 2584675"/>
              <a:gd name="connsiteX640" fmla="*/ 6800679 w 7237162"/>
              <a:gd name="connsiteY640" fmla="*/ 671881 h 2584675"/>
              <a:gd name="connsiteX641" fmla="*/ 6817110 w 7237162"/>
              <a:gd name="connsiteY641" fmla="*/ 686526 h 2584675"/>
              <a:gd name="connsiteX642" fmla="*/ 6777105 w 7237162"/>
              <a:gd name="connsiteY642" fmla="*/ 677953 h 2584675"/>
              <a:gd name="connsiteX643" fmla="*/ 6800679 w 7237162"/>
              <a:gd name="connsiteY643" fmla="*/ 671881 h 2584675"/>
              <a:gd name="connsiteX644" fmla="*/ 5517543 w 7237162"/>
              <a:gd name="connsiteY644" fmla="*/ 663309 h 2584675"/>
              <a:gd name="connsiteX645" fmla="*/ 5463607 w 7237162"/>
              <a:gd name="connsiteY645" fmla="*/ 678906 h 2584675"/>
              <a:gd name="connsiteX646" fmla="*/ 5572192 w 7237162"/>
              <a:gd name="connsiteY646" fmla="*/ 665571 h 2584675"/>
              <a:gd name="connsiteX647" fmla="*/ 5517543 w 7237162"/>
              <a:gd name="connsiteY647" fmla="*/ 663309 h 2584675"/>
              <a:gd name="connsiteX648" fmla="*/ 4792571 w 7237162"/>
              <a:gd name="connsiteY648" fmla="*/ 660689 h 2584675"/>
              <a:gd name="connsiteX649" fmla="*/ 4779712 w 7237162"/>
              <a:gd name="connsiteY649" fmla="*/ 682716 h 2584675"/>
              <a:gd name="connsiteX650" fmla="*/ 4790190 w 7237162"/>
              <a:gd name="connsiteY650" fmla="*/ 714148 h 2584675"/>
              <a:gd name="connsiteX651" fmla="*/ 4837815 w 7237162"/>
              <a:gd name="connsiteY651" fmla="*/ 723673 h 2584675"/>
              <a:gd name="connsiteX652" fmla="*/ 4834005 w 7237162"/>
              <a:gd name="connsiteY652" fmla="*/ 717006 h 2584675"/>
              <a:gd name="connsiteX653" fmla="*/ 4819717 w 7237162"/>
              <a:gd name="connsiteY653" fmla="*/ 701766 h 2584675"/>
              <a:gd name="connsiteX654" fmla="*/ 4841625 w 7237162"/>
              <a:gd name="connsiteY654" fmla="*/ 697956 h 2584675"/>
              <a:gd name="connsiteX655" fmla="*/ 4862580 w 7237162"/>
              <a:gd name="connsiteY655" fmla="*/ 690336 h 2584675"/>
              <a:gd name="connsiteX656" fmla="*/ 4861627 w 7237162"/>
              <a:gd name="connsiteY656" fmla="*/ 684621 h 2584675"/>
              <a:gd name="connsiteX657" fmla="*/ 4825432 w 7237162"/>
              <a:gd name="connsiteY657" fmla="*/ 666523 h 2584675"/>
              <a:gd name="connsiteX658" fmla="*/ 4816860 w 7237162"/>
              <a:gd name="connsiteY658" fmla="*/ 663666 h 2584675"/>
              <a:gd name="connsiteX659" fmla="*/ 4792571 w 7237162"/>
              <a:gd name="connsiteY659" fmla="*/ 660689 h 2584675"/>
              <a:gd name="connsiteX660" fmla="*/ 5329305 w 7237162"/>
              <a:gd name="connsiteY660" fmla="*/ 645568 h 2584675"/>
              <a:gd name="connsiteX661" fmla="*/ 5259772 w 7237162"/>
              <a:gd name="connsiteY661" fmla="*/ 649378 h 2584675"/>
              <a:gd name="connsiteX662" fmla="*/ 5237865 w 7237162"/>
              <a:gd name="connsiteY662" fmla="*/ 677953 h 2584675"/>
              <a:gd name="connsiteX663" fmla="*/ 5282632 w 7237162"/>
              <a:gd name="connsiteY663" fmla="*/ 687478 h 2584675"/>
              <a:gd name="connsiteX664" fmla="*/ 5337878 w 7237162"/>
              <a:gd name="connsiteY664" fmla="*/ 693193 h 2584675"/>
              <a:gd name="connsiteX665" fmla="*/ 5358832 w 7237162"/>
              <a:gd name="connsiteY665" fmla="*/ 677953 h 2584675"/>
              <a:gd name="connsiteX666" fmla="*/ 5302635 w 7237162"/>
              <a:gd name="connsiteY666" fmla="*/ 672238 h 2584675"/>
              <a:gd name="connsiteX667" fmla="*/ 5301682 w 7237162"/>
              <a:gd name="connsiteY667" fmla="*/ 665571 h 2584675"/>
              <a:gd name="connsiteX668" fmla="*/ 5330257 w 7237162"/>
              <a:gd name="connsiteY668" fmla="*/ 652236 h 2584675"/>
              <a:gd name="connsiteX669" fmla="*/ 5329305 w 7237162"/>
              <a:gd name="connsiteY669" fmla="*/ 645568 h 2584675"/>
              <a:gd name="connsiteX670" fmla="*/ 4447290 w 7237162"/>
              <a:gd name="connsiteY670" fmla="*/ 639853 h 2584675"/>
              <a:gd name="connsiteX671" fmla="*/ 4408237 w 7237162"/>
              <a:gd name="connsiteY671" fmla="*/ 663666 h 2584675"/>
              <a:gd name="connsiteX672" fmla="*/ 4447290 w 7237162"/>
              <a:gd name="connsiteY672" fmla="*/ 639853 h 2584675"/>
              <a:gd name="connsiteX673" fmla="*/ 5085465 w 7237162"/>
              <a:gd name="connsiteY673" fmla="*/ 617946 h 2584675"/>
              <a:gd name="connsiteX674" fmla="*/ 5047365 w 7237162"/>
              <a:gd name="connsiteY674" fmla="*/ 660808 h 2584675"/>
              <a:gd name="connsiteX675" fmla="*/ 5049270 w 7237162"/>
              <a:gd name="connsiteY675" fmla="*/ 667476 h 2584675"/>
              <a:gd name="connsiteX676" fmla="*/ 5024505 w 7237162"/>
              <a:gd name="connsiteY676" fmla="*/ 681763 h 2584675"/>
              <a:gd name="connsiteX677" fmla="*/ 5051175 w 7237162"/>
              <a:gd name="connsiteY677" fmla="*/ 692241 h 2584675"/>
              <a:gd name="connsiteX678" fmla="*/ 5036887 w 7237162"/>
              <a:gd name="connsiteY678" fmla="*/ 712243 h 2584675"/>
              <a:gd name="connsiteX679" fmla="*/ 5111182 w 7237162"/>
              <a:gd name="connsiteY679" fmla="*/ 674143 h 2584675"/>
              <a:gd name="connsiteX680" fmla="*/ 5098800 w 7237162"/>
              <a:gd name="connsiteY680" fmla="*/ 672238 h 2584675"/>
              <a:gd name="connsiteX681" fmla="*/ 5074987 w 7237162"/>
              <a:gd name="connsiteY681" fmla="*/ 656998 h 2584675"/>
              <a:gd name="connsiteX682" fmla="*/ 5097847 w 7237162"/>
              <a:gd name="connsiteY682" fmla="*/ 646521 h 2584675"/>
              <a:gd name="connsiteX683" fmla="*/ 5126422 w 7237162"/>
              <a:gd name="connsiteY683" fmla="*/ 639853 h 2584675"/>
              <a:gd name="connsiteX684" fmla="*/ 5126422 w 7237162"/>
              <a:gd name="connsiteY684" fmla="*/ 632233 h 2584675"/>
              <a:gd name="connsiteX685" fmla="*/ 5085465 w 7237162"/>
              <a:gd name="connsiteY685" fmla="*/ 617946 h 2584675"/>
              <a:gd name="connsiteX686" fmla="*/ 6617085 w 7237162"/>
              <a:gd name="connsiteY686" fmla="*/ 587466 h 2584675"/>
              <a:gd name="connsiteX687" fmla="*/ 6612322 w 7237162"/>
              <a:gd name="connsiteY687" fmla="*/ 612231 h 2584675"/>
              <a:gd name="connsiteX688" fmla="*/ 6622800 w 7237162"/>
              <a:gd name="connsiteY688" fmla="*/ 616993 h 2584675"/>
              <a:gd name="connsiteX689" fmla="*/ 6644707 w 7237162"/>
              <a:gd name="connsiteY689" fmla="*/ 609373 h 2584675"/>
              <a:gd name="connsiteX690" fmla="*/ 6630420 w 7237162"/>
              <a:gd name="connsiteY690" fmla="*/ 600801 h 2584675"/>
              <a:gd name="connsiteX691" fmla="*/ 6617085 w 7237162"/>
              <a:gd name="connsiteY691" fmla="*/ 587466 h 2584675"/>
              <a:gd name="connsiteX692" fmla="*/ 5065462 w 7237162"/>
              <a:gd name="connsiteY692" fmla="*/ 568416 h 2584675"/>
              <a:gd name="connsiteX693" fmla="*/ 5065462 w 7237162"/>
              <a:gd name="connsiteY693" fmla="*/ 573178 h 2584675"/>
              <a:gd name="connsiteX694" fmla="*/ 5125470 w 7237162"/>
              <a:gd name="connsiteY694" fmla="*/ 573178 h 2584675"/>
              <a:gd name="connsiteX695" fmla="*/ 5125470 w 7237162"/>
              <a:gd name="connsiteY695" fmla="*/ 568416 h 2584675"/>
              <a:gd name="connsiteX696" fmla="*/ 5065462 w 7237162"/>
              <a:gd name="connsiteY696" fmla="*/ 568416 h 2584675"/>
              <a:gd name="connsiteX697" fmla="*/ 6895216 w 7237162"/>
              <a:gd name="connsiteY697" fmla="*/ 550318 h 2584675"/>
              <a:gd name="connsiteX698" fmla="*/ 6928553 w 7237162"/>
              <a:gd name="connsiteY698" fmla="*/ 550318 h 2584675"/>
              <a:gd name="connsiteX699" fmla="*/ 6943793 w 7237162"/>
              <a:gd name="connsiteY699" fmla="*/ 561748 h 2584675"/>
              <a:gd name="connsiteX700" fmla="*/ 6940935 w 7237162"/>
              <a:gd name="connsiteY700" fmla="*/ 565558 h 2584675"/>
              <a:gd name="connsiteX701" fmla="*/ 6895216 w 7237162"/>
              <a:gd name="connsiteY701" fmla="*/ 565558 h 2584675"/>
              <a:gd name="connsiteX702" fmla="*/ 6884738 w 7237162"/>
              <a:gd name="connsiteY702" fmla="*/ 557938 h 2584675"/>
              <a:gd name="connsiteX703" fmla="*/ 6895216 w 7237162"/>
              <a:gd name="connsiteY703" fmla="*/ 550318 h 2584675"/>
              <a:gd name="connsiteX704" fmla="*/ 6846638 w 7237162"/>
              <a:gd name="connsiteY704" fmla="*/ 550318 h 2584675"/>
              <a:gd name="connsiteX705" fmla="*/ 6853305 w 7237162"/>
              <a:gd name="connsiteY705" fmla="*/ 560795 h 2584675"/>
              <a:gd name="connsiteX706" fmla="*/ 6827588 w 7237162"/>
              <a:gd name="connsiteY706" fmla="*/ 566510 h 2584675"/>
              <a:gd name="connsiteX707" fmla="*/ 6846638 w 7237162"/>
              <a:gd name="connsiteY707" fmla="*/ 550318 h 2584675"/>
              <a:gd name="connsiteX708" fmla="*/ 6511357 w 7237162"/>
              <a:gd name="connsiteY708" fmla="*/ 539841 h 2584675"/>
              <a:gd name="connsiteX709" fmla="*/ 6518025 w 7237162"/>
              <a:gd name="connsiteY709" fmla="*/ 573178 h 2584675"/>
              <a:gd name="connsiteX710" fmla="*/ 6562792 w 7237162"/>
              <a:gd name="connsiteY710" fmla="*/ 565558 h 2584675"/>
              <a:gd name="connsiteX711" fmla="*/ 6562792 w 7237162"/>
              <a:gd name="connsiteY711" fmla="*/ 559843 h 2584675"/>
              <a:gd name="connsiteX712" fmla="*/ 6511357 w 7237162"/>
              <a:gd name="connsiteY712" fmla="*/ 539841 h 2584675"/>
              <a:gd name="connsiteX713" fmla="*/ 4638742 w 7237162"/>
              <a:gd name="connsiteY713" fmla="*/ 405538 h 2584675"/>
              <a:gd name="connsiteX714" fmla="*/ 4609215 w 7237162"/>
              <a:gd name="connsiteY714" fmla="*/ 417921 h 2584675"/>
              <a:gd name="connsiteX715" fmla="*/ 4596832 w 7237162"/>
              <a:gd name="connsiteY715" fmla="*/ 423636 h 2584675"/>
              <a:gd name="connsiteX716" fmla="*/ 4571115 w 7237162"/>
              <a:gd name="connsiteY716" fmla="*/ 424588 h 2584675"/>
              <a:gd name="connsiteX717" fmla="*/ 4607310 w 7237162"/>
              <a:gd name="connsiteY717" fmla="*/ 444591 h 2584675"/>
              <a:gd name="connsiteX718" fmla="*/ 4638742 w 7237162"/>
              <a:gd name="connsiteY718" fmla="*/ 405538 h 2584675"/>
              <a:gd name="connsiteX719" fmla="*/ 4443599 w 7237162"/>
              <a:gd name="connsiteY719" fmla="*/ 397680 h 2584675"/>
              <a:gd name="connsiteX720" fmla="*/ 4414905 w 7237162"/>
              <a:gd name="connsiteY720" fmla="*/ 405538 h 2584675"/>
              <a:gd name="connsiteX721" fmla="*/ 4470150 w 7237162"/>
              <a:gd name="connsiteY721" fmla="*/ 416968 h 2584675"/>
              <a:gd name="connsiteX722" fmla="*/ 4443599 w 7237162"/>
              <a:gd name="connsiteY722" fmla="*/ 397680 h 2584675"/>
              <a:gd name="connsiteX723" fmla="*/ 5828415 w 7237162"/>
              <a:gd name="connsiteY723" fmla="*/ 364581 h 2584675"/>
              <a:gd name="connsiteX724" fmla="*/ 5829367 w 7237162"/>
              <a:gd name="connsiteY724" fmla="*/ 370296 h 2584675"/>
              <a:gd name="connsiteX725" fmla="*/ 5858895 w 7237162"/>
              <a:gd name="connsiteY725" fmla="*/ 370296 h 2584675"/>
              <a:gd name="connsiteX726" fmla="*/ 5858895 w 7237162"/>
              <a:gd name="connsiteY726" fmla="*/ 364581 h 2584675"/>
              <a:gd name="connsiteX727" fmla="*/ 5828415 w 7237162"/>
              <a:gd name="connsiteY727" fmla="*/ 364581 h 2584675"/>
              <a:gd name="connsiteX728" fmla="*/ 4587442 w 7237162"/>
              <a:gd name="connsiteY728" fmla="*/ 363837 h 2584675"/>
              <a:gd name="connsiteX729" fmla="*/ 4567305 w 7237162"/>
              <a:gd name="connsiteY729" fmla="*/ 368391 h 2584675"/>
              <a:gd name="connsiteX730" fmla="*/ 4681605 w 7237162"/>
              <a:gd name="connsiteY730" fmla="*/ 376963 h 2584675"/>
              <a:gd name="connsiteX731" fmla="*/ 4587442 w 7237162"/>
              <a:gd name="connsiteY731" fmla="*/ 363837 h 2584675"/>
              <a:gd name="connsiteX732" fmla="*/ 5484682 w 7237162"/>
              <a:gd name="connsiteY732" fmla="*/ 348984 h 2584675"/>
              <a:gd name="connsiteX733" fmla="*/ 5468370 w 7237162"/>
              <a:gd name="connsiteY733" fmla="*/ 363628 h 2584675"/>
              <a:gd name="connsiteX734" fmla="*/ 5721735 w 7237162"/>
              <a:gd name="connsiteY734" fmla="*/ 363628 h 2584675"/>
              <a:gd name="connsiteX735" fmla="*/ 5722687 w 7237162"/>
              <a:gd name="connsiteY735" fmla="*/ 358866 h 2584675"/>
              <a:gd name="connsiteX736" fmla="*/ 5715067 w 7237162"/>
              <a:gd name="connsiteY736" fmla="*/ 355056 h 2584675"/>
              <a:gd name="connsiteX737" fmla="*/ 5653155 w 7237162"/>
              <a:gd name="connsiteY737" fmla="*/ 355056 h 2584675"/>
              <a:gd name="connsiteX738" fmla="*/ 5594100 w 7237162"/>
              <a:gd name="connsiteY738" fmla="*/ 350293 h 2584675"/>
              <a:gd name="connsiteX739" fmla="*/ 5501707 w 7237162"/>
              <a:gd name="connsiteY739" fmla="*/ 349341 h 2584675"/>
              <a:gd name="connsiteX740" fmla="*/ 5484682 w 7237162"/>
              <a:gd name="connsiteY740" fmla="*/ 348984 h 2584675"/>
              <a:gd name="connsiteX741" fmla="*/ 6555411 w 7237162"/>
              <a:gd name="connsiteY741" fmla="*/ 348151 h 2584675"/>
              <a:gd name="connsiteX742" fmla="*/ 6578033 w 7237162"/>
              <a:gd name="connsiteY742" fmla="*/ 355056 h 2584675"/>
              <a:gd name="connsiteX743" fmla="*/ 6539933 w 7237162"/>
              <a:gd name="connsiteY743" fmla="*/ 356961 h 2584675"/>
              <a:gd name="connsiteX744" fmla="*/ 6555411 w 7237162"/>
              <a:gd name="connsiteY744" fmla="*/ 348151 h 2584675"/>
              <a:gd name="connsiteX745" fmla="*/ 4415857 w 7237162"/>
              <a:gd name="connsiteY745" fmla="*/ 338863 h 2584675"/>
              <a:gd name="connsiteX746" fmla="*/ 4410142 w 7237162"/>
              <a:gd name="connsiteY746" fmla="*/ 348388 h 2584675"/>
              <a:gd name="connsiteX747" fmla="*/ 4433002 w 7237162"/>
              <a:gd name="connsiteY747" fmla="*/ 371248 h 2584675"/>
              <a:gd name="connsiteX748" fmla="*/ 4479675 w 7237162"/>
              <a:gd name="connsiteY748" fmla="*/ 363628 h 2584675"/>
              <a:gd name="connsiteX749" fmla="*/ 4481580 w 7237162"/>
              <a:gd name="connsiteY749" fmla="*/ 350293 h 2584675"/>
              <a:gd name="connsiteX750" fmla="*/ 4415857 w 7237162"/>
              <a:gd name="connsiteY750" fmla="*/ 338863 h 2584675"/>
              <a:gd name="connsiteX751" fmla="*/ 6660900 w 7237162"/>
              <a:gd name="connsiteY751" fmla="*/ 337911 h 2584675"/>
              <a:gd name="connsiteX752" fmla="*/ 6690427 w 7237162"/>
              <a:gd name="connsiteY752" fmla="*/ 343626 h 2584675"/>
              <a:gd name="connsiteX753" fmla="*/ 6687569 w 7237162"/>
              <a:gd name="connsiteY753" fmla="*/ 352198 h 2584675"/>
              <a:gd name="connsiteX754" fmla="*/ 6655185 w 7237162"/>
              <a:gd name="connsiteY754" fmla="*/ 347436 h 2584675"/>
              <a:gd name="connsiteX755" fmla="*/ 6657090 w 7237162"/>
              <a:gd name="connsiteY755" fmla="*/ 340768 h 2584675"/>
              <a:gd name="connsiteX756" fmla="*/ 6660900 w 7237162"/>
              <a:gd name="connsiteY756" fmla="*/ 337911 h 2584675"/>
              <a:gd name="connsiteX757" fmla="*/ 3932940 w 7237162"/>
              <a:gd name="connsiteY757" fmla="*/ 326481 h 2584675"/>
              <a:gd name="connsiteX758" fmla="*/ 3830070 w 7237162"/>
              <a:gd name="connsiteY758" fmla="*/ 357913 h 2584675"/>
              <a:gd name="connsiteX759" fmla="*/ 3830070 w 7237162"/>
              <a:gd name="connsiteY759" fmla="*/ 388393 h 2584675"/>
              <a:gd name="connsiteX760" fmla="*/ 3936750 w 7237162"/>
              <a:gd name="connsiteY760" fmla="*/ 335053 h 2584675"/>
              <a:gd name="connsiteX761" fmla="*/ 3932940 w 7237162"/>
              <a:gd name="connsiteY761" fmla="*/ 326481 h 2584675"/>
              <a:gd name="connsiteX762" fmla="*/ 6139882 w 7237162"/>
              <a:gd name="connsiteY762" fmla="*/ 308383 h 2584675"/>
              <a:gd name="connsiteX763" fmla="*/ 6145597 w 7237162"/>
              <a:gd name="connsiteY763" fmla="*/ 316956 h 2584675"/>
              <a:gd name="connsiteX764" fmla="*/ 6119880 w 7237162"/>
              <a:gd name="connsiteY764" fmla="*/ 330291 h 2584675"/>
              <a:gd name="connsiteX765" fmla="*/ 6139882 w 7237162"/>
              <a:gd name="connsiteY765" fmla="*/ 308383 h 2584675"/>
              <a:gd name="connsiteX766" fmla="*/ 6340860 w 7237162"/>
              <a:gd name="connsiteY766" fmla="*/ 293143 h 2584675"/>
              <a:gd name="connsiteX767" fmla="*/ 6383722 w 7237162"/>
              <a:gd name="connsiteY767" fmla="*/ 293143 h 2584675"/>
              <a:gd name="connsiteX768" fmla="*/ 6453255 w 7237162"/>
              <a:gd name="connsiteY768" fmla="*/ 293143 h 2584675"/>
              <a:gd name="connsiteX769" fmla="*/ 6489450 w 7237162"/>
              <a:gd name="connsiteY769" fmla="*/ 320765 h 2584675"/>
              <a:gd name="connsiteX770" fmla="*/ 6340860 w 7237162"/>
              <a:gd name="connsiteY770" fmla="*/ 300763 h 2584675"/>
              <a:gd name="connsiteX771" fmla="*/ 6340860 w 7237162"/>
              <a:gd name="connsiteY771" fmla="*/ 293143 h 2584675"/>
              <a:gd name="connsiteX772" fmla="*/ 4506345 w 7237162"/>
              <a:gd name="connsiteY772" fmla="*/ 283618 h 2584675"/>
              <a:gd name="connsiteX773" fmla="*/ 4504440 w 7237162"/>
              <a:gd name="connsiteY773" fmla="*/ 292191 h 2584675"/>
              <a:gd name="connsiteX774" fmla="*/ 4541587 w 7237162"/>
              <a:gd name="connsiteY774" fmla="*/ 301716 h 2584675"/>
              <a:gd name="connsiteX775" fmla="*/ 4542540 w 7237162"/>
              <a:gd name="connsiteY775" fmla="*/ 295048 h 2584675"/>
              <a:gd name="connsiteX776" fmla="*/ 4523490 w 7237162"/>
              <a:gd name="connsiteY776" fmla="*/ 289333 h 2584675"/>
              <a:gd name="connsiteX777" fmla="*/ 4506345 w 7237162"/>
              <a:gd name="connsiteY777" fmla="*/ 283618 h 2584675"/>
              <a:gd name="connsiteX778" fmla="*/ 5434080 w 7237162"/>
              <a:gd name="connsiteY778" fmla="*/ 267425 h 2584675"/>
              <a:gd name="connsiteX779" fmla="*/ 5460750 w 7237162"/>
              <a:gd name="connsiteY779" fmla="*/ 280760 h 2584675"/>
              <a:gd name="connsiteX780" fmla="*/ 5432175 w 7237162"/>
              <a:gd name="connsiteY780" fmla="*/ 279808 h 2584675"/>
              <a:gd name="connsiteX781" fmla="*/ 5434080 w 7237162"/>
              <a:gd name="connsiteY781" fmla="*/ 267425 h 2584675"/>
              <a:gd name="connsiteX782" fmla="*/ 3880552 w 7237162"/>
              <a:gd name="connsiteY782" fmla="*/ 266473 h 2584675"/>
              <a:gd name="connsiteX783" fmla="*/ 3868170 w 7237162"/>
              <a:gd name="connsiteY783" fmla="*/ 275998 h 2584675"/>
              <a:gd name="connsiteX784" fmla="*/ 3871027 w 7237162"/>
              <a:gd name="connsiteY784" fmla="*/ 282666 h 2584675"/>
              <a:gd name="connsiteX785" fmla="*/ 3954847 w 7237162"/>
              <a:gd name="connsiteY785" fmla="*/ 291238 h 2584675"/>
              <a:gd name="connsiteX786" fmla="*/ 3880552 w 7237162"/>
              <a:gd name="connsiteY786" fmla="*/ 266473 h 2584675"/>
              <a:gd name="connsiteX787" fmla="*/ 4332990 w 7237162"/>
              <a:gd name="connsiteY787" fmla="*/ 256948 h 2584675"/>
              <a:gd name="connsiteX788" fmla="*/ 4365375 w 7237162"/>
              <a:gd name="connsiteY788" fmla="*/ 272188 h 2584675"/>
              <a:gd name="connsiteX789" fmla="*/ 4367280 w 7237162"/>
              <a:gd name="connsiteY789" fmla="*/ 265521 h 2584675"/>
              <a:gd name="connsiteX790" fmla="*/ 4332990 w 7237162"/>
              <a:gd name="connsiteY790" fmla="*/ 256948 h 2584675"/>
              <a:gd name="connsiteX791" fmla="*/ 5786505 w 7237162"/>
              <a:gd name="connsiteY791" fmla="*/ 252186 h 2584675"/>
              <a:gd name="connsiteX792" fmla="*/ 5803649 w 7237162"/>
              <a:gd name="connsiteY792" fmla="*/ 267426 h 2584675"/>
              <a:gd name="connsiteX793" fmla="*/ 5788410 w 7237162"/>
              <a:gd name="connsiteY793" fmla="*/ 283618 h 2584675"/>
              <a:gd name="connsiteX794" fmla="*/ 5771265 w 7237162"/>
              <a:gd name="connsiteY794" fmla="*/ 267426 h 2584675"/>
              <a:gd name="connsiteX795" fmla="*/ 5786505 w 7237162"/>
              <a:gd name="connsiteY795" fmla="*/ 252186 h 2584675"/>
              <a:gd name="connsiteX796" fmla="*/ 4938780 w 7237162"/>
              <a:gd name="connsiteY796" fmla="*/ 245518 h 2584675"/>
              <a:gd name="connsiteX797" fmla="*/ 4888297 w 7237162"/>
              <a:gd name="connsiteY797" fmla="*/ 255043 h 2584675"/>
              <a:gd name="connsiteX798" fmla="*/ 4840672 w 7237162"/>
              <a:gd name="connsiteY798" fmla="*/ 271236 h 2584675"/>
              <a:gd name="connsiteX799" fmla="*/ 4816860 w 7237162"/>
              <a:gd name="connsiteY799" fmla="*/ 275046 h 2584675"/>
              <a:gd name="connsiteX800" fmla="*/ 4816860 w 7237162"/>
              <a:gd name="connsiteY800" fmla="*/ 280761 h 2584675"/>
              <a:gd name="connsiteX801" fmla="*/ 4957830 w 7237162"/>
              <a:gd name="connsiteY801" fmla="*/ 304573 h 2584675"/>
              <a:gd name="connsiteX802" fmla="*/ 4918778 w 7237162"/>
              <a:gd name="connsiteY802" fmla="*/ 289333 h 2584675"/>
              <a:gd name="connsiteX803" fmla="*/ 4904490 w 7237162"/>
              <a:gd name="connsiteY803" fmla="*/ 265521 h 2584675"/>
              <a:gd name="connsiteX804" fmla="*/ 4922587 w 7237162"/>
              <a:gd name="connsiteY804" fmla="*/ 257901 h 2584675"/>
              <a:gd name="connsiteX805" fmla="*/ 4940685 w 7237162"/>
              <a:gd name="connsiteY805" fmla="*/ 254091 h 2584675"/>
              <a:gd name="connsiteX806" fmla="*/ 4938780 w 7237162"/>
              <a:gd name="connsiteY806" fmla="*/ 245518 h 2584675"/>
              <a:gd name="connsiteX807" fmla="*/ 4242502 w 7237162"/>
              <a:gd name="connsiteY807" fmla="*/ 244566 h 2584675"/>
              <a:gd name="connsiteX808" fmla="*/ 4309177 w 7237162"/>
              <a:gd name="connsiteY808" fmla="*/ 257901 h 2584675"/>
              <a:gd name="connsiteX809" fmla="*/ 4242502 w 7237162"/>
              <a:gd name="connsiteY809" fmla="*/ 244566 h 2584675"/>
              <a:gd name="connsiteX810" fmla="*/ 4179637 w 7237162"/>
              <a:gd name="connsiteY810" fmla="*/ 239803 h 2584675"/>
              <a:gd name="connsiteX811" fmla="*/ 4177732 w 7237162"/>
              <a:gd name="connsiteY811" fmla="*/ 249328 h 2584675"/>
              <a:gd name="connsiteX812" fmla="*/ 4215832 w 7237162"/>
              <a:gd name="connsiteY812" fmla="*/ 255996 h 2584675"/>
              <a:gd name="connsiteX813" fmla="*/ 4217737 w 7237162"/>
              <a:gd name="connsiteY813" fmla="*/ 244566 h 2584675"/>
              <a:gd name="connsiteX814" fmla="*/ 4179637 w 7237162"/>
              <a:gd name="connsiteY814" fmla="*/ 239803 h 2584675"/>
              <a:gd name="connsiteX815" fmla="*/ 5723640 w 7237162"/>
              <a:gd name="connsiteY815" fmla="*/ 238851 h 2584675"/>
              <a:gd name="connsiteX816" fmla="*/ 5757930 w 7237162"/>
              <a:gd name="connsiteY816" fmla="*/ 248376 h 2584675"/>
              <a:gd name="connsiteX817" fmla="*/ 5705543 w 7237162"/>
              <a:gd name="connsiteY817" fmla="*/ 280761 h 2584675"/>
              <a:gd name="connsiteX818" fmla="*/ 5688398 w 7237162"/>
              <a:gd name="connsiteY818" fmla="*/ 265521 h 2584675"/>
              <a:gd name="connsiteX819" fmla="*/ 5723640 w 7237162"/>
              <a:gd name="connsiteY819" fmla="*/ 238851 h 2584675"/>
              <a:gd name="connsiteX820" fmla="*/ 5396932 w 7237162"/>
              <a:gd name="connsiteY820" fmla="*/ 231231 h 2584675"/>
              <a:gd name="connsiteX821" fmla="*/ 5406457 w 7237162"/>
              <a:gd name="connsiteY821" fmla="*/ 236946 h 2584675"/>
              <a:gd name="connsiteX822" fmla="*/ 5400742 w 7237162"/>
              <a:gd name="connsiteY822" fmla="*/ 247423 h 2584675"/>
              <a:gd name="connsiteX823" fmla="*/ 5359785 w 7237162"/>
              <a:gd name="connsiteY823" fmla="*/ 257901 h 2584675"/>
              <a:gd name="connsiteX824" fmla="*/ 5396932 w 7237162"/>
              <a:gd name="connsiteY824" fmla="*/ 231231 h 2584675"/>
              <a:gd name="connsiteX825" fmla="*/ 5265369 w 7237162"/>
              <a:gd name="connsiteY825" fmla="*/ 230992 h 2584675"/>
              <a:gd name="connsiteX826" fmla="*/ 5307398 w 7237162"/>
              <a:gd name="connsiteY826" fmla="*/ 234088 h 2584675"/>
              <a:gd name="connsiteX827" fmla="*/ 5332163 w 7237162"/>
              <a:gd name="connsiteY827" fmla="*/ 255043 h 2584675"/>
              <a:gd name="connsiteX828" fmla="*/ 5236913 w 7237162"/>
              <a:gd name="connsiteY828" fmla="*/ 243613 h 2584675"/>
              <a:gd name="connsiteX829" fmla="*/ 5265369 w 7237162"/>
              <a:gd name="connsiteY829" fmla="*/ 230992 h 2584675"/>
              <a:gd name="connsiteX830" fmla="*/ 5600767 w 7237162"/>
              <a:gd name="connsiteY830" fmla="*/ 214086 h 2584675"/>
              <a:gd name="connsiteX831" fmla="*/ 5634105 w 7237162"/>
              <a:gd name="connsiteY831" fmla="*/ 217896 h 2584675"/>
              <a:gd name="connsiteX832" fmla="*/ 5650297 w 7237162"/>
              <a:gd name="connsiteY832" fmla="*/ 256948 h 2584675"/>
              <a:gd name="connsiteX833" fmla="*/ 5636962 w 7237162"/>
              <a:gd name="connsiteY833" fmla="*/ 269331 h 2584675"/>
              <a:gd name="connsiteX834" fmla="*/ 5622675 w 7237162"/>
              <a:gd name="connsiteY834" fmla="*/ 255043 h 2584675"/>
              <a:gd name="connsiteX835" fmla="*/ 5589337 w 7237162"/>
              <a:gd name="connsiteY835" fmla="*/ 227421 h 2584675"/>
              <a:gd name="connsiteX836" fmla="*/ 5588385 w 7237162"/>
              <a:gd name="connsiteY836" fmla="*/ 221706 h 2584675"/>
              <a:gd name="connsiteX837" fmla="*/ 5600767 w 7237162"/>
              <a:gd name="connsiteY837" fmla="*/ 214086 h 2584675"/>
              <a:gd name="connsiteX838" fmla="*/ 5303826 w 7237162"/>
              <a:gd name="connsiteY838" fmla="*/ 205037 h 2584675"/>
              <a:gd name="connsiteX839" fmla="*/ 5326448 w 7237162"/>
              <a:gd name="connsiteY839" fmla="*/ 223611 h 2584675"/>
              <a:gd name="connsiteX840" fmla="*/ 5288348 w 7237162"/>
              <a:gd name="connsiteY840" fmla="*/ 220753 h 2584675"/>
              <a:gd name="connsiteX841" fmla="*/ 5303826 w 7237162"/>
              <a:gd name="connsiteY841" fmla="*/ 205037 h 2584675"/>
              <a:gd name="connsiteX842" fmla="*/ 5695660 w 7237162"/>
              <a:gd name="connsiteY842" fmla="*/ 193488 h 2584675"/>
              <a:gd name="connsiteX843" fmla="*/ 5710305 w 7237162"/>
              <a:gd name="connsiteY843" fmla="*/ 209323 h 2584675"/>
              <a:gd name="connsiteX844" fmla="*/ 5708400 w 7237162"/>
              <a:gd name="connsiteY844" fmla="*/ 217896 h 2584675"/>
              <a:gd name="connsiteX845" fmla="*/ 5696970 w 7237162"/>
              <a:gd name="connsiteY845" fmla="*/ 217896 h 2584675"/>
              <a:gd name="connsiteX846" fmla="*/ 5670300 w 7237162"/>
              <a:gd name="connsiteY846" fmla="*/ 196941 h 2584675"/>
              <a:gd name="connsiteX847" fmla="*/ 5695660 w 7237162"/>
              <a:gd name="connsiteY847" fmla="*/ 193488 h 2584675"/>
              <a:gd name="connsiteX848" fmla="*/ 4433002 w 7237162"/>
              <a:gd name="connsiteY848" fmla="*/ 184558 h 2584675"/>
              <a:gd name="connsiteX849" fmla="*/ 4426335 w 7237162"/>
              <a:gd name="connsiteY849" fmla="*/ 193131 h 2584675"/>
              <a:gd name="connsiteX850" fmla="*/ 4434907 w 7237162"/>
              <a:gd name="connsiteY850" fmla="*/ 202656 h 2584675"/>
              <a:gd name="connsiteX851" fmla="*/ 4482532 w 7237162"/>
              <a:gd name="connsiteY851" fmla="*/ 192178 h 2584675"/>
              <a:gd name="connsiteX852" fmla="*/ 4482532 w 7237162"/>
              <a:gd name="connsiteY852" fmla="*/ 186463 h 2584675"/>
              <a:gd name="connsiteX853" fmla="*/ 4433002 w 7237162"/>
              <a:gd name="connsiteY853" fmla="*/ 184558 h 2584675"/>
              <a:gd name="connsiteX854" fmla="*/ 4250108 w 7237162"/>
              <a:gd name="connsiteY854" fmla="*/ 168261 h 2584675"/>
              <a:gd name="connsiteX855" fmla="*/ 4180590 w 7237162"/>
              <a:gd name="connsiteY855" fmla="*/ 187416 h 2584675"/>
              <a:gd name="connsiteX856" fmla="*/ 4256790 w 7237162"/>
              <a:gd name="connsiteY856" fmla="*/ 216943 h 2584675"/>
              <a:gd name="connsiteX857" fmla="*/ 4228215 w 7237162"/>
              <a:gd name="connsiteY857" fmla="*/ 212181 h 2584675"/>
              <a:gd name="connsiteX858" fmla="*/ 4228215 w 7237162"/>
              <a:gd name="connsiteY858" fmla="*/ 207418 h 2584675"/>
              <a:gd name="connsiteX859" fmla="*/ 4244407 w 7237162"/>
              <a:gd name="connsiteY859" fmla="*/ 200751 h 2584675"/>
              <a:gd name="connsiteX860" fmla="*/ 4275840 w 7237162"/>
              <a:gd name="connsiteY860" fmla="*/ 171223 h 2584675"/>
              <a:gd name="connsiteX861" fmla="*/ 4250108 w 7237162"/>
              <a:gd name="connsiteY861" fmla="*/ 168261 h 2584675"/>
              <a:gd name="connsiteX862" fmla="*/ 5551063 w 7237162"/>
              <a:gd name="connsiteY862" fmla="*/ 156784 h 2584675"/>
              <a:gd name="connsiteX863" fmla="*/ 5650297 w 7237162"/>
              <a:gd name="connsiteY863" fmla="*/ 205513 h 2584675"/>
              <a:gd name="connsiteX864" fmla="*/ 5475990 w 7237162"/>
              <a:gd name="connsiteY864" fmla="*/ 176938 h 2584675"/>
              <a:gd name="connsiteX865" fmla="*/ 5511932 w 7237162"/>
              <a:gd name="connsiteY865" fmla="*/ 157695 h 2584675"/>
              <a:gd name="connsiteX866" fmla="*/ 5551063 w 7237162"/>
              <a:gd name="connsiteY866" fmla="*/ 156784 h 2584675"/>
              <a:gd name="connsiteX867" fmla="*/ 5190241 w 7237162"/>
              <a:gd name="connsiteY867" fmla="*/ 134076 h 2584675"/>
              <a:gd name="connsiteX868" fmla="*/ 5203575 w 7237162"/>
              <a:gd name="connsiteY868" fmla="*/ 140743 h 2584675"/>
              <a:gd name="connsiteX869" fmla="*/ 5198813 w 7237162"/>
              <a:gd name="connsiteY869" fmla="*/ 155983 h 2584675"/>
              <a:gd name="connsiteX870" fmla="*/ 5154045 w 7237162"/>
              <a:gd name="connsiteY870" fmla="*/ 155983 h 2584675"/>
              <a:gd name="connsiteX871" fmla="*/ 5136900 w 7237162"/>
              <a:gd name="connsiteY871" fmla="*/ 150268 h 2584675"/>
              <a:gd name="connsiteX872" fmla="*/ 5045460 w 7237162"/>
              <a:gd name="connsiteY872" fmla="*/ 161698 h 2584675"/>
              <a:gd name="connsiteX873" fmla="*/ 5014028 w 7237162"/>
              <a:gd name="connsiteY873" fmla="*/ 161698 h 2584675"/>
              <a:gd name="connsiteX874" fmla="*/ 4967355 w 7237162"/>
              <a:gd name="connsiteY874" fmla="*/ 170271 h 2584675"/>
              <a:gd name="connsiteX875" fmla="*/ 4962593 w 7237162"/>
              <a:gd name="connsiteY875" fmla="*/ 175986 h 2584675"/>
              <a:gd name="connsiteX876" fmla="*/ 4871153 w 7237162"/>
              <a:gd name="connsiteY876" fmla="*/ 167413 h 2584675"/>
              <a:gd name="connsiteX877" fmla="*/ 4903538 w 7237162"/>
              <a:gd name="connsiteY877" fmla="*/ 138838 h 2584675"/>
              <a:gd name="connsiteX878" fmla="*/ 5087370 w 7237162"/>
              <a:gd name="connsiteY878" fmla="*/ 135981 h 2584675"/>
              <a:gd name="connsiteX879" fmla="*/ 5190241 w 7237162"/>
              <a:gd name="connsiteY879" fmla="*/ 134076 h 2584675"/>
              <a:gd name="connsiteX880" fmla="*/ 747765 w 7237162"/>
              <a:gd name="connsiteY880" fmla="*/ 309 h 2584675"/>
              <a:gd name="connsiteX881" fmla="*/ 935422 w 7237162"/>
              <a:gd name="connsiteY881" fmla="*/ 25491 h 2584675"/>
              <a:gd name="connsiteX882" fmla="*/ 1097347 w 7237162"/>
              <a:gd name="connsiteY882" fmla="*/ 55971 h 2584675"/>
              <a:gd name="connsiteX883" fmla="*/ 1278322 w 7237162"/>
              <a:gd name="connsiteY883" fmla="*/ 86451 h 2584675"/>
              <a:gd name="connsiteX884" fmla="*/ 1429770 w 7237162"/>
              <a:gd name="connsiteY884" fmla="*/ 100738 h 2584675"/>
              <a:gd name="connsiteX885" fmla="*/ 1740285 w 7237162"/>
              <a:gd name="connsiteY885" fmla="*/ 127408 h 2584675"/>
              <a:gd name="connsiteX886" fmla="*/ 2004127 w 7237162"/>
              <a:gd name="connsiteY886" fmla="*/ 144553 h 2584675"/>
              <a:gd name="connsiteX887" fmla="*/ 2448945 w 7237162"/>
              <a:gd name="connsiteY887" fmla="*/ 161698 h 2584675"/>
              <a:gd name="connsiteX888" fmla="*/ 2887095 w 7237162"/>
              <a:gd name="connsiteY888" fmla="*/ 167413 h 2584675"/>
              <a:gd name="connsiteX889" fmla="*/ 3087120 w 7237162"/>
              <a:gd name="connsiteY889" fmla="*/ 152173 h 2584675"/>
              <a:gd name="connsiteX890" fmla="*/ 3366202 w 7237162"/>
              <a:gd name="connsiteY890" fmla="*/ 117883 h 2584675"/>
              <a:gd name="connsiteX891" fmla="*/ 3624330 w 7237162"/>
              <a:gd name="connsiteY891" fmla="*/ 97881 h 2584675"/>
              <a:gd name="connsiteX892" fmla="*/ 4037715 w 7237162"/>
              <a:gd name="connsiteY892" fmla="*/ 90261 h 2584675"/>
              <a:gd name="connsiteX893" fmla="*/ 4243455 w 7237162"/>
              <a:gd name="connsiteY893" fmla="*/ 103596 h 2584675"/>
              <a:gd name="connsiteX894" fmla="*/ 4359660 w 7237162"/>
              <a:gd name="connsiteY894" fmla="*/ 109311 h 2584675"/>
              <a:gd name="connsiteX895" fmla="*/ 4580640 w 7237162"/>
              <a:gd name="connsiteY895" fmla="*/ 123598 h 2584675"/>
              <a:gd name="connsiteX896" fmla="*/ 4788285 w 7237162"/>
              <a:gd name="connsiteY896" fmla="*/ 135981 h 2584675"/>
              <a:gd name="connsiteX897" fmla="*/ 4874962 w 7237162"/>
              <a:gd name="connsiteY897" fmla="*/ 144553 h 2584675"/>
              <a:gd name="connsiteX898" fmla="*/ 4850197 w 7237162"/>
              <a:gd name="connsiteY898" fmla="*/ 166461 h 2584675"/>
              <a:gd name="connsiteX899" fmla="*/ 4789237 w 7237162"/>
              <a:gd name="connsiteY899" fmla="*/ 172176 h 2584675"/>
              <a:gd name="connsiteX900" fmla="*/ 4628265 w 7237162"/>
              <a:gd name="connsiteY900" fmla="*/ 151221 h 2584675"/>
              <a:gd name="connsiteX901" fmla="*/ 4611120 w 7237162"/>
              <a:gd name="connsiteY901" fmla="*/ 179796 h 2584675"/>
              <a:gd name="connsiteX902" fmla="*/ 4568257 w 7237162"/>
              <a:gd name="connsiteY902" fmla="*/ 191226 h 2584675"/>
              <a:gd name="connsiteX903" fmla="*/ 4575877 w 7237162"/>
              <a:gd name="connsiteY903" fmla="*/ 194083 h 2584675"/>
              <a:gd name="connsiteX904" fmla="*/ 4593975 w 7237162"/>
              <a:gd name="connsiteY904" fmla="*/ 200751 h 2584675"/>
              <a:gd name="connsiteX905" fmla="*/ 4582545 w 7237162"/>
              <a:gd name="connsiteY905" fmla="*/ 221706 h 2584675"/>
              <a:gd name="connsiteX906" fmla="*/ 4491105 w 7237162"/>
              <a:gd name="connsiteY906" fmla="*/ 224563 h 2584675"/>
              <a:gd name="connsiteX907" fmla="*/ 4479675 w 7237162"/>
              <a:gd name="connsiteY907" fmla="*/ 214086 h 2584675"/>
              <a:gd name="connsiteX908" fmla="*/ 4413952 w 7237162"/>
              <a:gd name="connsiteY908" fmla="*/ 231231 h 2584675"/>
              <a:gd name="connsiteX909" fmla="*/ 4397760 w 7237162"/>
              <a:gd name="connsiteY909" fmla="*/ 238851 h 2584675"/>
              <a:gd name="connsiteX910" fmla="*/ 4410142 w 7237162"/>
              <a:gd name="connsiteY910" fmla="*/ 249328 h 2584675"/>
              <a:gd name="connsiteX911" fmla="*/ 4530157 w 7237162"/>
              <a:gd name="connsiteY911" fmla="*/ 265521 h 2584675"/>
              <a:gd name="connsiteX912" fmla="*/ 4650172 w 7237162"/>
              <a:gd name="connsiteY912" fmla="*/ 268378 h 2584675"/>
              <a:gd name="connsiteX913" fmla="*/ 4692082 w 7237162"/>
              <a:gd name="connsiteY913" fmla="*/ 280761 h 2584675"/>
              <a:gd name="connsiteX914" fmla="*/ 4738755 w 7237162"/>
              <a:gd name="connsiteY914" fmla="*/ 292191 h 2584675"/>
              <a:gd name="connsiteX915" fmla="*/ 4750185 w 7237162"/>
              <a:gd name="connsiteY915" fmla="*/ 300763 h 2584675"/>
              <a:gd name="connsiteX916" fmla="*/ 4748280 w 7237162"/>
              <a:gd name="connsiteY916" fmla="*/ 273141 h 2584675"/>
              <a:gd name="connsiteX917" fmla="*/ 4653030 w 7237162"/>
              <a:gd name="connsiteY917" fmla="*/ 244566 h 2584675"/>
              <a:gd name="connsiteX918" fmla="*/ 4599690 w 7237162"/>
              <a:gd name="connsiteY918" fmla="*/ 240756 h 2584675"/>
              <a:gd name="connsiteX919" fmla="*/ 4598737 w 7237162"/>
              <a:gd name="connsiteY919" fmla="*/ 235041 h 2584675"/>
              <a:gd name="connsiteX920" fmla="*/ 4610167 w 7237162"/>
              <a:gd name="connsiteY920" fmla="*/ 230278 h 2584675"/>
              <a:gd name="connsiteX921" fmla="*/ 4627312 w 7237162"/>
              <a:gd name="connsiteY921" fmla="*/ 220753 h 2584675"/>
              <a:gd name="connsiteX922" fmla="*/ 4643505 w 7237162"/>
              <a:gd name="connsiteY922" fmla="*/ 215991 h 2584675"/>
              <a:gd name="connsiteX923" fmla="*/ 4791142 w 7237162"/>
              <a:gd name="connsiteY923" fmla="*/ 229326 h 2584675"/>
              <a:gd name="connsiteX924" fmla="*/ 4813050 w 7237162"/>
              <a:gd name="connsiteY924" fmla="*/ 228373 h 2584675"/>
              <a:gd name="connsiteX925" fmla="*/ 4894965 w 7237162"/>
              <a:gd name="connsiteY925" fmla="*/ 225516 h 2584675"/>
              <a:gd name="connsiteX926" fmla="*/ 4932112 w 7237162"/>
              <a:gd name="connsiteY926" fmla="*/ 231231 h 2584675"/>
              <a:gd name="connsiteX927" fmla="*/ 4955925 w 7237162"/>
              <a:gd name="connsiteY927" fmla="*/ 244566 h 2584675"/>
              <a:gd name="connsiteX928" fmla="*/ 4971165 w 7237162"/>
              <a:gd name="connsiteY928" fmla="*/ 249328 h 2584675"/>
              <a:gd name="connsiteX929" fmla="*/ 5018790 w 7237162"/>
              <a:gd name="connsiteY929" fmla="*/ 255043 h 2584675"/>
              <a:gd name="connsiteX930" fmla="*/ 5045460 w 7237162"/>
              <a:gd name="connsiteY930" fmla="*/ 285523 h 2584675"/>
              <a:gd name="connsiteX931" fmla="*/ 5054985 w 7237162"/>
              <a:gd name="connsiteY931" fmla="*/ 303621 h 2584675"/>
              <a:gd name="connsiteX932" fmla="*/ 5001645 w 7237162"/>
              <a:gd name="connsiteY932" fmla="*/ 316956 h 2584675"/>
              <a:gd name="connsiteX933" fmla="*/ 5265487 w 7237162"/>
              <a:gd name="connsiteY933" fmla="*/ 336006 h 2584675"/>
              <a:gd name="connsiteX934" fmla="*/ 5193097 w 7237162"/>
              <a:gd name="connsiteY934" fmla="*/ 319813 h 2584675"/>
              <a:gd name="connsiteX935" fmla="*/ 5106420 w 7237162"/>
              <a:gd name="connsiteY935" fmla="*/ 318861 h 2584675"/>
              <a:gd name="connsiteX936" fmla="*/ 5074035 w 7237162"/>
              <a:gd name="connsiteY936" fmla="*/ 308383 h 2584675"/>
              <a:gd name="connsiteX937" fmla="*/ 5074035 w 7237162"/>
              <a:gd name="connsiteY937" fmla="*/ 301716 h 2584675"/>
              <a:gd name="connsiteX938" fmla="*/ 5181667 w 7237162"/>
              <a:gd name="connsiteY938" fmla="*/ 265521 h 2584675"/>
              <a:gd name="connsiteX939" fmla="*/ 5198812 w 7237162"/>
              <a:gd name="connsiteY939" fmla="*/ 290286 h 2584675"/>
              <a:gd name="connsiteX940" fmla="*/ 5221672 w 7237162"/>
              <a:gd name="connsiteY940" fmla="*/ 306478 h 2584675"/>
              <a:gd name="connsiteX941" fmla="*/ 5284537 w 7237162"/>
              <a:gd name="connsiteY941" fmla="*/ 289333 h 2584675"/>
              <a:gd name="connsiteX942" fmla="*/ 5306445 w 7237162"/>
              <a:gd name="connsiteY942" fmla="*/ 284571 h 2584675"/>
              <a:gd name="connsiteX943" fmla="*/ 5338830 w 7237162"/>
              <a:gd name="connsiteY943" fmla="*/ 303621 h 2584675"/>
              <a:gd name="connsiteX944" fmla="*/ 5395980 w 7237162"/>
              <a:gd name="connsiteY944" fmla="*/ 332196 h 2584675"/>
              <a:gd name="connsiteX945" fmla="*/ 5467417 w 7237162"/>
              <a:gd name="connsiteY945" fmla="*/ 319813 h 2584675"/>
              <a:gd name="connsiteX946" fmla="*/ 5493135 w 7237162"/>
              <a:gd name="connsiteY946" fmla="*/ 298858 h 2584675"/>
              <a:gd name="connsiteX947" fmla="*/ 5498850 w 7237162"/>
              <a:gd name="connsiteY947" fmla="*/ 290286 h 2584675"/>
              <a:gd name="connsiteX948" fmla="*/ 5525520 w 7237162"/>
              <a:gd name="connsiteY948" fmla="*/ 303621 h 2584675"/>
              <a:gd name="connsiteX949" fmla="*/ 5535045 w 7237162"/>
              <a:gd name="connsiteY949" fmla="*/ 303621 h 2584675"/>
              <a:gd name="connsiteX950" fmla="*/ 5601720 w 7237162"/>
              <a:gd name="connsiteY950" fmla="*/ 332196 h 2584675"/>
              <a:gd name="connsiteX951" fmla="*/ 5610292 w 7237162"/>
              <a:gd name="connsiteY951" fmla="*/ 338863 h 2584675"/>
              <a:gd name="connsiteX952" fmla="*/ 5628390 w 7237162"/>
              <a:gd name="connsiteY952" fmla="*/ 312193 h 2584675"/>
              <a:gd name="connsiteX953" fmla="*/ 5693160 w 7237162"/>
              <a:gd name="connsiteY953" fmla="*/ 312193 h 2584675"/>
              <a:gd name="connsiteX954" fmla="*/ 5763645 w 7237162"/>
              <a:gd name="connsiteY954" fmla="*/ 331243 h 2584675"/>
              <a:gd name="connsiteX955" fmla="*/ 5817937 w 7237162"/>
              <a:gd name="connsiteY955" fmla="*/ 316003 h 2584675"/>
              <a:gd name="connsiteX956" fmla="*/ 5881755 w 7237162"/>
              <a:gd name="connsiteY956" fmla="*/ 322671 h 2584675"/>
              <a:gd name="connsiteX957" fmla="*/ 5893185 w 7237162"/>
              <a:gd name="connsiteY957" fmla="*/ 331243 h 2584675"/>
              <a:gd name="connsiteX958" fmla="*/ 5917950 w 7237162"/>
              <a:gd name="connsiteY958" fmla="*/ 332196 h 2584675"/>
              <a:gd name="connsiteX959" fmla="*/ 5930332 w 7237162"/>
              <a:gd name="connsiteY959" fmla="*/ 326481 h 2584675"/>
              <a:gd name="connsiteX960" fmla="*/ 5965575 w 7237162"/>
              <a:gd name="connsiteY960" fmla="*/ 323623 h 2584675"/>
              <a:gd name="connsiteX961" fmla="*/ 6065587 w 7237162"/>
              <a:gd name="connsiteY961" fmla="*/ 323623 h 2584675"/>
              <a:gd name="connsiteX962" fmla="*/ 6135120 w 7237162"/>
              <a:gd name="connsiteY962" fmla="*/ 336958 h 2584675"/>
              <a:gd name="connsiteX963" fmla="*/ 6163695 w 7237162"/>
              <a:gd name="connsiteY963" fmla="*/ 322671 h 2584675"/>
              <a:gd name="connsiteX964" fmla="*/ 6186555 w 7237162"/>
              <a:gd name="connsiteY964" fmla="*/ 322671 h 2584675"/>
              <a:gd name="connsiteX965" fmla="*/ 6194175 w 7237162"/>
              <a:gd name="connsiteY965" fmla="*/ 329338 h 2584675"/>
              <a:gd name="connsiteX966" fmla="*/ 6260850 w 7237162"/>
              <a:gd name="connsiteY966" fmla="*/ 336006 h 2584675"/>
              <a:gd name="connsiteX967" fmla="*/ 6272280 w 7237162"/>
              <a:gd name="connsiteY967" fmla="*/ 313146 h 2584675"/>
              <a:gd name="connsiteX968" fmla="*/ 6283710 w 7237162"/>
              <a:gd name="connsiteY968" fmla="*/ 337911 h 2584675"/>
              <a:gd name="connsiteX969" fmla="*/ 6333240 w 7237162"/>
              <a:gd name="connsiteY969" fmla="*/ 331243 h 2584675"/>
              <a:gd name="connsiteX970" fmla="*/ 6384675 w 7237162"/>
              <a:gd name="connsiteY970" fmla="*/ 333148 h 2584675"/>
              <a:gd name="connsiteX971" fmla="*/ 6419917 w 7237162"/>
              <a:gd name="connsiteY971" fmla="*/ 345531 h 2584675"/>
              <a:gd name="connsiteX972" fmla="*/ 6484687 w 7237162"/>
              <a:gd name="connsiteY972" fmla="*/ 345531 h 2584675"/>
              <a:gd name="connsiteX973" fmla="*/ 6507547 w 7237162"/>
              <a:gd name="connsiteY973" fmla="*/ 345531 h 2584675"/>
              <a:gd name="connsiteX974" fmla="*/ 6498022 w 7237162"/>
              <a:gd name="connsiteY974" fmla="*/ 370296 h 2584675"/>
              <a:gd name="connsiteX975" fmla="*/ 6558030 w 7237162"/>
              <a:gd name="connsiteY975" fmla="*/ 379821 h 2584675"/>
              <a:gd name="connsiteX976" fmla="*/ 6709478 w 7237162"/>
              <a:gd name="connsiteY976" fmla="*/ 390298 h 2584675"/>
              <a:gd name="connsiteX977" fmla="*/ 6802822 w 7237162"/>
              <a:gd name="connsiteY977" fmla="*/ 391251 h 2584675"/>
              <a:gd name="connsiteX978" fmla="*/ 6821872 w 7237162"/>
              <a:gd name="connsiteY978" fmla="*/ 396013 h 2584675"/>
              <a:gd name="connsiteX979" fmla="*/ 6896167 w 7237162"/>
              <a:gd name="connsiteY979" fmla="*/ 406491 h 2584675"/>
              <a:gd name="connsiteX980" fmla="*/ 6991417 w 7237162"/>
              <a:gd name="connsiteY980" fmla="*/ 402681 h 2584675"/>
              <a:gd name="connsiteX981" fmla="*/ 7164772 w 7237162"/>
              <a:gd name="connsiteY981" fmla="*/ 431256 h 2584675"/>
              <a:gd name="connsiteX982" fmla="*/ 7180965 w 7237162"/>
              <a:gd name="connsiteY982" fmla="*/ 439828 h 2584675"/>
              <a:gd name="connsiteX983" fmla="*/ 7124767 w 7237162"/>
              <a:gd name="connsiteY983" fmla="*/ 457926 h 2584675"/>
              <a:gd name="connsiteX984" fmla="*/ 6966653 w 7237162"/>
              <a:gd name="connsiteY984" fmla="*/ 476976 h 2584675"/>
              <a:gd name="connsiteX985" fmla="*/ 6786630 w 7237162"/>
              <a:gd name="connsiteY985" fmla="*/ 476023 h 2584675"/>
              <a:gd name="connsiteX986" fmla="*/ 6763770 w 7237162"/>
              <a:gd name="connsiteY986" fmla="*/ 480786 h 2584675"/>
              <a:gd name="connsiteX987" fmla="*/ 6903787 w 7237162"/>
              <a:gd name="connsiteY987" fmla="*/ 495073 h 2584675"/>
              <a:gd name="connsiteX988" fmla="*/ 6873307 w 7237162"/>
              <a:gd name="connsiteY988" fmla="*/ 521743 h 2584675"/>
              <a:gd name="connsiteX989" fmla="*/ 6669472 w 7237162"/>
              <a:gd name="connsiteY989" fmla="*/ 525553 h 2584675"/>
              <a:gd name="connsiteX990" fmla="*/ 6663757 w 7237162"/>
              <a:gd name="connsiteY990" fmla="*/ 527458 h 2584675"/>
              <a:gd name="connsiteX991" fmla="*/ 6704715 w 7237162"/>
              <a:gd name="connsiteY991" fmla="*/ 576988 h 2584675"/>
              <a:gd name="connsiteX992" fmla="*/ 6783772 w 7237162"/>
              <a:gd name="connsiteY992" fmla="*/ 571273 h 2584675"/>
              <a:gd name="connsiteX993" fmla="*/ 6921885 w 7237162"/>
              <a:gd name="connsiteY993" fmla="*/ 581751 h 2584675"/>
              <a:gd name="connsiteX994" fmla="*/ 6972367 w 7237162"/>
              <a:gd name="connsiteY994" fmla="*/ 569368 h 2584675"/>
              <a:gd name="connsiteX995" fmla="*/ 7013325 w 7237162"/>
              <a:gd name="connsiteY995" fmla="*/ 568416 h 2584675"/>
              <a:gd name="connsiteX996" fmla="*/ 7111432 w 7237162"/>
              <a:gd name="connsiteY996" fmla="*/ 574131 h 2584675"/>
              <a:gd name="connsiteX997" fmla="*/ 7220017 w 7237162"/>
              <a:gd name="connsiteY997" fmla="*/ 570321 h 2584675"/>
              <a:gd name="connsiteX998" fmla="*/ 7237162 w 7237162"/>
              <a:gd name="connsiteY998" fmla="*/ 578893 h 2584675"/>
              <a:gd name="connsiteX999" fmla="*/ 7223828 w 7237162"/>
              <a:gd name="connsiteY999" fmla="*/ 593181 h 2584675"/>
              <a:gd name="connsiteX1000" fmla="*/ 7178107 w 7237162"/>
              <a:gd name="connsiteY1000" fmla="*/ 599848 h 2584675"/>
              <a:gd name="connsiteX1001" fmla="*/ 7111432 w 7237162"/>
              <a:gd name="connsiteY1001" fmla="*/ 624613 h 2584675"/>
              <a:gd name="connsiteX1002" fmla="*/ 7096192 w 7237162"/>
              <a:gd name="connsiteY1002" fmla="*/ 628423 h 2584675"/>
              <a:gd name="connsiteX1003" fmla="*/ 6870450 w 7237162"/>
              <a:gd name="connsiteY1003" fmla="*/ 626518 h 2584675"/>
              <a:gd name="connsiteX1004" fmla="*/ 6763770 w 7237162"/>
              <a:gd name="connsiteY1004" fmla="*/ 620803 h 2584675"/>
              <a:gd name="connsiteX1005" fmla="*/ 6743767 w 7237162"/>
              <a:gd name="connsiteY1005" fmla="*/ 621756 h 2584675"/>
              <a:gd name="connsiteX1006" fmla="*/ 6770437 w 7237162"/>
              <a:gd name="connsiteY1006" fmla="*/ 640806 h 2584675"/>
              <a:gd name="connsiteX1007" fmla="*/ 6879022 w 7237162"/>
              <a:gd name="connsiteY1007" fmla="*/ 642711 h 2584675"/>
              <a:gd name="connsiteX1008" fmla="*/ 6939982 w 7237162"/>
              <a:gd name="connsiteY1008" fmla="*/ 641758 h 2584675"/>
              <a:gd name="connsiteX1009" fmla="*/ 6969510 w 7237162"/>
              <a:gd name="connsiteY1009" fmla="*/ 640806 h 2584675"/>
              <a:gd name="connsiteX1010" fmla="*/ 6989512 w 7237162"/>
              <a:gd name="connsiteY1010" fmla="*/ 659856 h 2584675"/>
              <a:gd name="connsiteX1011" fmla="*/ 6971415 w 7237162"/>
              <a:gd name="connsiteY1011" fmla="*/ 671286 h 2584675"/>
              <a:gd name="connsiteX1012" fmla="*/ 6859020 w 7237162"/>
              <a:gd name="connsiteY1012" fmla="*/ 682716 h 2584675"/>
              <a:gd name="connsiteX1013" fmla="*/ 6814253 w 7237162"/>
              <a:gd name="connsiteY1013" fmla="*/ 673191 h 2584675"/>
              <a:gd name="connsiteX1014" fmla="*/ 6729480 w 7237162"/>
              <a:gd name="connsiteY1014" fmla="*/ 665571 h 2584675"/>
              <a:gd name="connsiteX1015" fmla="*/ 6762817 w 7237162"/>
              <a:gd name="connsiteY1015" fmla="*/ 675096 h 2584675"/>
              <a:gd name="connsiteX1016" fmla="*/ 6764722 w 7237162"/>
              <a:gd name="connsiteY1016" fmla="*/ 678906 h 2584675"/>
              <a:gd name="connsiteX1017" fmla="*/ 6749482 w 7237162"/>
              <a:gd name="connsiteY1017" fmla="*/ 697003 h 2584675"/>
              <a:gd name="connsiteX1018" fmla="*/ 6756150 w 7237162"/>
              <a:gd name="connsiteY1018" fmla="*/ 711291 h 2584675"/>
              <a:gd name="connsiteX1019" fmla="*/ 6641850 w 7237162"/>
              <a:gd name="connsiteY1019" fmla="*/ 722721 h 2584675"/>
              <a:gd name="connsiteX1020" fmla="*/ 6536122 w 7237162"/>
              <a:gd name="connsiteY1020" fmla="*/ 747486 h 2584675"/>
              <a:gd name="connsiteX1021" fmla="*/ 6537075 w 7237162"/>
              <a:gd name="connsiteY1021" fmla="*/ 755106 h 2584675"/>
              <a:gd name="connsiteX1022" fmla="*/ 6875212 w 7237162"/>
              <a:gd name="connsiteY1022" fmla="*/ 746533 h 2584675"/>
              <a:gd name="connsiteX1023" fmla="*/ 6877117 w 7237162"/>
              <a:gd name="connsiteY1023" fmla="*/ 753201 h 2584675"/>
              <a:gd name="connsiteX1024" fmla="*/ 6860925 w 7237162"/>
              <a:gd name="connsiteY1024" fmla="*/ 761773 h 2584675"/>
              <a:gd name="connsiteX1025" fmla="*/ 6751387 w 7237162"/>
              <a:gd name="connsiteY1025" fmla="*/ 774156 h 2584675"/>
              <a:gd name="connsiteX1026" fmla="*/ 6538028 w 7237162"/>
              <a:gd name="connsiteY1026" fmla="*/ 789396 h 2584675"/>
              <a:gd name="connsiteX1027" fmla="*/ 6518978 w 7237162"/>
              <a:gd name="connsiteY1027" fmla="*/ 783681 h 2584675"/>
              <a:gd name="connsiteX1028" fmla="*/ 6505642 w 7237162"/>
              <a:gd name="connsiteY1028" fmla="*/ 780823 h 2584675"/>
              <a:gd name="connsiteX1029" fmla="*/ 6484687 w 7237162"/>
              <a:gd name="connsiteY1029" fmla="*/ 778918 h 2584675"/>
              <a:gd name="connsiteX1030" fmla="*/ 6488497 w 7237162"/>
              <a:gd name="connsiteY1030" fmla="*/ 757011 h 2584675"/>
              <a:gd name="connsiteX1031" fmla="*/ 6451350 w 7237162"/>
              <a:gd name="connsiteY1031" fmla="*/ 765583 h 2584675"/>
              <a:gd name="connsiteX1032" fmla="*/ 6479925 w 7237162"/>
              <a:gd name="connsiteY1032" fmla="*/ 789396 h 2584675"/>
              <a:gd name="connsiteX1033" fmla="*/ 6801870 w 7237162"/>
              <a:gd name="connsiteY1033" fmla="*/ 808446 h 2584675"/>
              <a:gd name="connsiteX1034" fmla="*/ 6816157 w 7237162"/>
              <a:gd name="connsiteY1034" fmla="*/ 803683 h 2584675"/>
              <a:gd name="connsiteX1035" fmla="*/ 6866640 w 7237162"/>
              <a:gd name="connsiteY1035" fmla="*/ 806541 h 2584675"/>
              <a:gd name="connsiteX1036" fmla="*/ 6839017 w 7237162"/>
              <a:gd name="connsiteY1036" fmla="*/ 811303 h 2584675"/>
              <a:gd name="connsiteX1037" fmla="*/ 6824730 w 7237162"/>
              <a:gd name="connsiteY1037" fmla="*/ 832258 h 2584675"/>
              <a:gd name="connsiteX1038" fmla="*/ 6856162 w 7237162"/>
              <a:gd name="connsiteY1038" fmla="*/ 838926 h 2584675"/>
              <a:gd name="connsiteX1039" fmla="*/ 6874260 w 7237162"/>
              <a:gd name="connsiteY1039" fmla="*/ 819876 h 2584675"/>
              <a:gd name="connsiteX1040" fmla="*/ 6883785 w 7237162"/>
              <a:gd name="connsiteY1040" fmla="*/ 843688 h 2584675"/>
              <a:gd name="connsiteX1041" fmla="*/ 6921885 w 7237162"/>
              <a:gd name="connsiteY1041" fmla="*/ 843688 h 2584675"/>
              <a:gd name="connsiteX1042" fmla="*/ 6945697 w 7237162"/>
              <a:gd name="connsiteY1042" fmla="*/ 856071 h 2584675"/>
              <a:gd name="connsiteX1043" fmla="*/ 6919980 w 7237162"/>
              <a:gd name="connsiteY1043" fmla="*/ 877026 h 2584675"/>
              <a:gd name="connsiteX1044" fmla="*/ 6882832 w 7237162"/>
              <a:gd name="connsiteY1044" fmla="*/ 879883 h 2584675"/>
              <a:gd name="connsiteX1045" fmla="*/ 6870450 w 7237162"/>
              <a:gd name="connsiteY1045" fmla="*/ 886551 h 2584675"/>
              <a:gd name="connsiteX1046" fmla="*/ 6863782 w 7237162"/>
              <a:gd name="connsiteY1046" fmla="*/ 877978 h 2584675"/>
              <a:gd name="connsiteX1047" fmla="*/ 6824730 w 7237162"/>
              <a:gd name="connsiteY1047" fmla="*/ 865596 h 2584675"/>
              <a:gd name="connsiteX1048" fmla="*/ 6767580 w 7237162"/>
              <a:gd name="connsiteY1048" fmla="*/ 865596 h 2584675"/>
              <a:gd name="connsiteX1049" fmla="*/ 6750435 w 7237162"/>
              <a:gd name="connsiteY1049" fmla="*/ 861786 h 2584675"/>
              <a:gd name="connsiteX1050" fmla="*/ 6745672 w 7237162"/>
              <a:gd name="connsiteY1050" fmla="*/ 867501 h 2584675"/>
              <a:gd name="connsiteX1051" fmla="*/ 6770437 w 7237162"/>
              <a:gd name="connsiteY1051" fmla="*/ 877978 h 2584675"/>
              <a:gd name="connsiteX1052" fmla="*/ 6764722 w 7237162"/>
              <a:gd name="connsiteY1052" fmla="*/ 886551 h 2584675"/>
              <a:gd name="connsiteX1053" fmla="*/ 6437062 w 7237162"/>
              <a:gd name="connsiteY1053" fmla="*/ 888456 h 2584675"/>
              <a:gd name="connsiteX1054" fmla="*/ 6436110 w 7237162"/>
              <a:gd name="connsiteY1054" fmla="*/ 894171 h 2584675"/>
              <a:gd name="connsiteX1055" fmla="*/ 6458017 w 7237162"/>
              <a:gd name="connsiteY1055" fmla="*/ 898933 h 2584675"/>
              <a:gd name="connsiteX1056" fmla="*/ 6379912 w 7237162"/>
              <a:gd name="connsiteY1056" fmla="*/ 897028 h 2584675"/>
              <a:gd name="connsiteX1057" fmla="*/ 6357053 w 7237162"/>
              <a:gd name="connsiteY1057" fmla="*/ 914173 h 2584675"/>
              <a:gd name="connsiteX1058" fmla="*/ 6185603 w 7237162"/>
              <a:gd name="connsiteY1058" fmla="*/ 920841 h 2584675"/>
              <a:gd name="connsiteX1059" fmla="*/ 6161790 w 7237162"/>
              <a:gd name="connsiteY1059" fmla="*/ 921793 h 2584675"/>
              <a:gd name="connsiteX1060" fmla="*/ 6164647 w 7237162"/>
              <a:gd name="connsiteY1060" fmla="*/ 896076 h 2584675"/>
              <a:gd name="connsiteX1061" fmla="*/ 6143692 w 7237162"/>
              <a:gd name="connsiteY1061" fmla="*/ 866548 h 2584675"/>
              <a:gd name="connsiteX1062" fmla="*/ 6066540 w 7237162"/>
              <a:gd name="connsiteY1062" fmla="*/ 867501 h 2584675"/>
              <a:gd name="connsiteX1063" fmla="*/ 6094162 w 7237162"/>
              <a:gd name="connsiteY1063" fmla="*/ 883693 h 2584675"/>
              <a:gd name="connsiteX1064" fmla="*/ 6114165 w 7237162"/>
              <a:gd name="connsiteY1064" fmla="*/ 892266 h 2584675"/>
              <a:gd name="connsiteX1065" fmla="*/ 6099878 w 7237162"/>
              <a:gd name="connsiteY1065" fmla="*/ 909411 h 2584675"/>
              <a:gd name="connsiteX1066" fmla="*/ 6079875 w 7237162"/>
              <a:gd name="connsiteY1066" fmla="*/ 911316 h 2584675"/>
              <a:gd name="connsiteX1067" fmla="*/ 6047490 w 7237162"/>
              <a:gd name="connsiteY1067" fmla="*/ 923698 h 2584675"/>
              <a:gd name="connsiteX1068" fmla="*/ 6047490 w 7237162"/>
              <a:gd name="connsiteY1068" fmla="*/ 931318 h 2584675"/>
              <a:gd name="connsiteX1069" fmla="*/ 6002722 w 7237162"/>
              <a:gd name="connsiteY1069" fmla="*/ 907506 h 2584675"/>
              <a:gd name="connsiteX1070" fmla="*/ 5994150 w 7237162"/>
              <a:gd name="connsiteY1070" fmla="*/ 904648 h 2584675"/>
              <a:gd name="connsiteX1071" fmla="*/ 5910330 w 7237162"/>
              <a:gd name="connsiteY1071" fmla="*/ 913221 h 2584675"/>
              <a:gd name="connsiteX1072" fmla="*/ 5899853 w 7237162"/>
              <a:gd name="connsiteY1072" fmla="*/ 918936 h 2584675"/>
              <a:gd name="connsiteX1073" fmla="*/ 5948430 w 7237162"/>
              <a:gd name="connsiteY1073" fmla="*/ 923698 h 2584675"/>
              <a:gd name="connsiteX1074" fmla="*/ 5949382 w 7237162"/>
              <a:gd name="connsiteY1074" fmla="*/ 927508 h 2584675"/>
              <a:gd name="connsiteX1075" fmla="*/ 5906520 w 7237162"/>
              <a:gd name="connsiteY1075" fmla="*/ 952273 h 2584675"/>
              <a:gd name="connsiteX1076" fmla="*/ 5875087 w 7237162"/>
              <a:gd name="connsiteY1076" fmla="*/ 945606 h 2584675"/>
              <a:gd name="connsiteX1077" fmla="*/ 5842703 w 7237162"/>
              <a:gd name="connsiteY1077" fmla="*/ 940843 h 2584675"/>
              <a:gd name="connsiteX1078" fmla="*/ 5832225 w 7237162"/>
              <a:gd name="connsiteY1078" fmla="*/ 944653 h 2584675"/>
              <a:gd name="connsiteX1079" fmla="*/ 5803650 w 7237162"/>
              <a:gd name="connsiteY1079" fmla="*/ 910363 h 2584675"/>
              <a:gd name="connsiteX1080" fmla="*/ 5769360 w 7237162"/>
              <a:gd name="connsiteY1080" fmla="*/ 919888 h 2584675"/>
              <a:gd name="connsiteX1081" fmla="*/ 5780790 w 7237162"/>
              <a:gd name="connsiteY1081" fmla="*/ 937033 h 2584675"/>
              <a:gd name="connsiteX1082" fmla="*/ 5775075 w 7237162"/>
              <a:gd name="connsiteY1082" fmla="*/ 937986 h 2584675"/>
              <a:gd name="connsiteX1083" fmla="*/ 5560762 w 7237162"/>
              <a:gd name="connsiteY1083" fmla="*/ 938938 h 2584675"/>
              <a:gd name="connsiteX1084" fmla="*/ 5515995 w 7237162"/>
              <a:gd name="connsiteY1084" fmla="*/ 943701 h 2584675"/>
              <a:gd name="connsiteX1085" fmla="*/ 5476942 w 7237162"/>
              <a:gd name="connsiteY1085" fmla="*/ 926556 h 2584675"/>
              <a:gd name="connsiteX1086" fmla="*/ 5461703 w 7237162"/>
              <a:gd name="connsiteY1086" fmla="*/ 938938 h 2584675"/>
              <a:gd name="connsiteX1087" fmla="*/ 5445510 w 7237162"/>
              <a:gd name="connsiteY1087" fmla="*/ 951321 h 2584675"/>
              <a:gd name="connsiteX1088" fmla="*/ 5681730 w 7237162"/>
              <a:gd name="connsiteY1088" fmla="*/ 973228 h 2584675"/>
              <a:gd name="connsiteX1089" fmla="*/ 5683635 w 7237162"/>
              <a:gd name="connsiteY1089" fmla="*/ 979896 h 2584675"/>
              <a:gd name="connsiteX1090" fmla="*/ 5669347 w 7237162"/>
              <a:gd name="connsiteY1090" fmla="*/ 990373 h 2584675"/>
              <a:gd name="connsiteX1091" fmla="*/ 5598862 w 7237162"/>
              <a:gd name="connsiteY1091" fmla="*/ 994183 h 2584675"/>
              <a:gd name="connsiteX1092" fmla="*/ 5522662 w 7237162"/>
              <a:gd name="connsiteY1092" fmla="*/ 1023711 h 2584675"/>
              <a:gd name="connsiteX1093" fmla="*/ 5587432 w 7237162"/>
              <a:gd name="connsiteY1093" fmla="*/ 1018948 h 2584675"/>
              <a:gd name="connsiteX1094" fmla="*/ 5615055 w 7237162"/>
              <a:gd name="connsiteY1094" fmla="*/ 1009423 h 2584675"/>
              <a:gd name="connsiteX1095" fmla="*/ 5834130 w 7237162"/>
              <a:gd name="connsiteY1095" fmla="*/ 1009423 h 2584675"/>
              <a:gd name="connsiteX1096" fmla="*/ 5841750 w 7237162"/>
              <a:gd name="connsiteY1096" fmla="*/ 1006566 h 2584675"/>
              <a:gd name="connsiteX1097" fmla="*/ 5781742 w 7237162"/>
              <a:gd name="connsiteY1097" fmla="*/ 989421 h 2584675"/>
              <a:gd name="connsiteX1098" fmla="*/ 5780790 w 7237162"/>
              <a:gd name="connsiteY1098" fmla="*/ 983706 h 2584675"/>
              <a:gd name="connsiteX1099" fmla="*/ 5860800 w 7237162"/>
              <a:gd name="connsiteY1099" fmla="*/ 957036 h 2584675"/>
              <a:gd name="connsiteX1100" fmla="*/ 5885565 w 7237162"/>
              <a:gd name="connsiteY1100" fmla="*/ 973228 h 2584675"/>
              <a:gd name="connsiteX1101" fmla="*/ 5902710 w 7237162"/>
              <a:gd name="connsiteY1101" fmla="*/ 1001803 h 2584675"/>
              <a:gd name="connsiteX1102" fmla="*/ 5905567 w 7237162"/>
              <a:gd name="connsiteY1102" fmla="*/ 996088 h 2584675"/>
              <a:gd name="connsiteX1103" fmla="*/ 5944620 w 7237162"/>
              <a:gd name="connsiteY1103" fmla="*/ 1001803 h 2584675"/>
              <a:gd name="connsiteX1104" fmla="*/ 6031297 w 7237162"/>
              <a:gd name="connsiteY1104" fmla="*/ 1017043 h 2584675"/>
              <a:gd name="connsiteX1105" fmla="*/ 6126547 w 7237162"/>
              <a:gd name="connsiteY1105" fmla="*/ 1026568 h 2584675"/>
              <a:gd name="connsiteX1106" fmla="*/ 6163695 w 7237162"/>
              <a:gd name="connsiteY1106" fmla="*/ 1019901 h 2584675"/>
              <a:gd name="connsiteX1107" fmla="*/ 6187507 w 7237162"/>
              <a:gd name="connsiteY1107" fmla="*/ 1021806 h 2584675"/>
              <a:gd name="connsiteX1108" fmla="*/ 6227512 w 7237162"/>
              <a:gd name="connsiteY1108" fmla="*/ 1033236 h 2584675"/>
              <a:gd name="connsiteX1109" fmla="*/ 6238942 w 7237162"/>
              <a:gd name="connsiteY1109" fmla="*/ 1024663 h 2584675"/>
              <a:gd name="connsiteX1110" fmla="*/ 6244657 w 7237162"/>
              <a:gd name="connsiteY1110" fmla="*/ 1016091 h 2584675"/>
              <a:gd name="connsiteX1111" fmla="*/ 6254182 w 7237162"/>
              <a:gd name="connsiteY1111" fmla="*/ 1022758 h 2584675"/>
              <a:gd name="connsiteX1112" fmla="*/ 6286567 w 7237162"/>
              <a:gd name="connsiteY1112" fmla="*/ 1031331 h 2584675"/>
              <a:gd name="connsiteX1113" fmla="*/ 6206557 w 7237162"/>
              <a:gd name="connsiteY1113" fmla="*/ 1006566 h 2584675"/>
              <a:gd name="connsiteX1114" fmla="*/ 6172267 w 7237162"/>
              <a:gd name="connsiteY1114" fmla="*/ 980848 h 2584675"/>
              <a:gd name="connsiteX1115" fmla="*/ 6192270 w 7237162"/>
              <a:gd name="connsiteY1115" fmla="*/ 1001803 h 2584675"/>
              <a:gd name="connsiteX1116" fmla="*/ 6161790 w 7237162"/>
              <a:gd name="connsiteY1116" fmla="*/ 989421 h 2584675"/>
              <a:gd name="connsiteX1117" fmla="*/ 6156075 w 7237162"/>
              <a:gd name="connsiteY1117" fmla="*/ 979896 h 2584675"/>
              <a:gd name="connsiteX1118" fmla="*/ 6119880 w 7237162"/>
              <a:gd name="connsiteY1118" fmla="*/ 946558 h 2584675"/>
              <a:gd name="connsiteX1119" fmla="*/ 6151312 w 7237162"/>
              <a:gd name="connsiteY1119" fmla="*/ 944653 h 2584675"/>
              <a:gd name="connsiteX1120" fmla="*/ 6169410 w 7237162"/>
              <a:gd name="connsiteY1120" fmla="*/ 962751 h 2584675"/>
              <a:gd name="connsiteX1121" fmla="*/ 6226560 w 7237162"/>
              <a:gd name="connsiteY1121" fmla="*/ 962751 h 2584675"/>
              <a:gd name="connsiteX1122" fmla="*/ 6301807 w 7237162"/>
              <a:gd name="connsiteY1122" fmla="*/ 984658 h 2584675"/>
              <a:gd name="connsiteX1123" fmla="*/ 6304665 w 7237162"/>
              <a:gd name="connsiteY1123" fmla="*/ 998946 h 2584675"/>
              <a:gd name="connsiteX1124" fmla="*/ 6399915 w 7237162"/>
              <a:gd name="connsiteY1124" fmla="*/ 998946 h 2584675"/>
              <a:gd name="connsiteX1125" fmla="*/ 6402772 w 7237162"/>
              <a:gd name="connsiteY1125" fmla="*/ 1005613 h 2584675"/>
              <a:gd name="connsiteX1126" fmla="*/ 6380865 w 7237162"/>
              <a:gd name="connsiteY1126" fmla="*/ 1023711 h 2584675"/>
              <a:gd name="connsiteX1127" fmla="*/ 6505642 w 7237162"/>
              <a:gd name="connsiteY1127" fmla="*/ 1012281 h 2584675"/>
              <a:gd name="connsiteX1128" fmla="*/ 6472305 w 7237162"/>
              <a:gd name="connsiteY1128" fmla="*/ 1033236 h 2584675"/>
              <a:gd name="connsiteX1129" fmla="*/ 6428490 w 7237162"/>
              <a:gd name="connsiteY1129" fmla="*/ 1040856 h 2584675"/>
              <a:gd name="connsiteX1130" fmla="*/ 6397057 w 7237162"/>
              <a:gd name="connsiteY1130" fmla="*/ 1076098 h 2584675"/>
              <a:gd name="connsiteX1131" fmla="*/ 6301807 w 7237162"/>
              <a:gd name="connsiteY1131" fmla="*/ 1077051 h 2584675"/>
              <a:gd name="connsiteX1132" fmla="*/ 6256087 w 7237162"/>
              <a:gd name="connsiteY1132" fmla="*/ 1094196 h 2584675"/>
              <a:gd name="connsiteX1133" fmla="*/ 6229417 w 7237162"/>
              <a:gd name="connsiteY1133" fmla="*/ 1085623 h 2584675"/>
              <a:gd name="connsiteX1134" fmla="*/ 6195128 w 7237162"/>
              <a:gd name="connsiteY1134" fmla="*/ 1067526 h 2584675"/>
              <a:gd name="connsiteX1135" fmla="*/ 6086542 w 7237162"/>
              <a:gd name="connsiteY1135" fmla="*/ 1086576 h 2584675"/>
              <a:gd name="connsiteX1136" fmla="*/ 6075112 w 7237162"/>
              <a:gd name="connsiteY1136" fmla="*/ 1089433 h 2584675"/>
              <a:gd name="connsiteX1137" fmla="*/ 6075112 w 7237162"/>
              <a:gd name="connsiteY1137" fmla="*/ 1096101 h 2584675"/>
              <a:gd name="connsiteX1138" fmla="*/ 6132262 w 7237162"/>
              <a:gd name="connsiteY1138" fmla="*/ 1101816 h 2584675"/>
              <a:gd name="connsiteX1139" fmla="*/ 6132262 w 7237162"/>
              <a:gd name="connsiteY1139" fmla="*/ 1118961 h 2584675"/>
              <a:gd name="connsiteX1140" fmla="*/ 6235132 w 7237162"/>
              <a:gd name="connsiteY1140" fmla="*/ 1109436 h 2584675"/>
              <a:gd name="connsiteX1141" fmla="*/ 6195128 w 7237162"/>
              <a:gd name="connsiteY1141" fmla="*/ 1135153 h 2584675"/>
              <a:gd name="connsiteX1142" fmla="*/ 6149407 w 7237162"/>
              <a:gd name="connsiteY1142" fmla="*/ 1138963 h 2584675"/>
              <a:gd name="connsiteX1143" fmla="*/ 6173220 w 7237162"/>
              <a:gd name="connsiteY1143" fmla="*/ 1142773 h 2584675"/>
              <a:gd name="connsiteX1144" fmla="*/ 6155122 w 7237162"/>
              <a:gd name="connsiteY1144" fmla="*/ 1159918 h 2584675"/>
              <a:gd name="connsiteX1145" fmla="*/ 6124642 w 7237162"/>
              <a:gd name="connsiteY1145" fmla="*/ 1150393 h 2584675"/>
              <a:gd name="connsiteX1146" fmla="*/ 6126547 w 7237162"/>
              <a:gd name="connsiteY1146" fmla="*/ 1162776 h 2584675"/>
              <a:gd name="connsiteX1147" fmla="*/ 6175125 w 7237162"/>
              <a:gd name="connsiteY1147" fmla="*/ 1183731 h 2584675"/>
              <a:gd name="connsiteX1148" fmla="*/ 6188460 w 7237162"/>
              <a:gd name="connsiteY1148" fmla="*/ 1189446 h 2584675"/>
              <a:gd name="connsiteX1149" fmla="*/ 6190365 w 7237162"/>
              <a:gd name="connsiteY1149" fmla="*/ 1200876 h 2584675"/>
              <a:gd name="connsiteX1150" fmla="*/ 6179887 w 7237162"/>
              <a:gd name="connsiteY1150" fmla="*/ 1200876 h 2584675"/>
              <a:gd name="connsiteX1151" fmla="*/ 6146550 w 7237162"/>
              <a:gd name="connsiteY1151" fmla="*/ 1188493 h 2584675"/>
              <a:gd name="connsiteX1152" fmla="*/ 6223703 w 7237162"/>
              <a:gd name="connsiteY1152" fmla="*/ 1214211 h 2584675"/>
              <a:gd name="connsiteX1153" fmla="*/ 6248467 w 7237162"/>
              <a:gd name="connsiteY1153" fmla="*/ 1238976 h 2584675"/>
              <a:gd name="connsiteX1154" fmla="*/ 6301807 w 7237162"/>
              <a:gd name="connsiteY1154" fmla="*/ 1263741 h 2584675"/>
              <a:gd name="connsiteX1155" fmla="*/ 6311332 w 7237162"/>
              <a:gd name="connsiteY1155" fmla="*/ 1264693 h 2584675"/>
              <a:gd name="connsiteX1156" fmla="*/ 6348480 w 7237162"/>
              <a:gd name="connsiteY1156" fmla="*/ 1238023 h 2584675"/>
              <a:gd name="connsiteX1157" fmla="*/ 6361815 w 7237162"/>
              <a:gd name="connsiteY1157" fmla="*/ 1218021 h 2584675"/>
              <a:gd name="connsiteX1158" fmla="*/ 6404678 w 7237162"/>
              <a:gd name="connsiteY1158" fmla="*/ 1177063 h 2584675"/>
              <a:gd name="connsiteX1159" fmla="*/ 6366578 w 7237162"/>
              <a:gd name="connsiteY1159" fmla="*/ 1173253 h 2584675"/>
              <a:gd name="connsiteX1160" fmla="*/ 6365625 w 7237162"/>
              <a:gd name="connsiteY1160" fmla="*/ 1165633 h 2584675"/>
              <a:gd name="connsiteX1161" fmla="*/ 6410392 w 7237162"/>
              <a:gd name="connsiteY1161" fmla="*/ 1158966 h 2584675"/>
              <a:gd name="connsiteX1162" fmla="*/ 6498022 w 7237162"/>
              <a:gd name="connsiteY1162" fmla="*/ 1147536 h 2584675"/>
              <a:gd name="connsiteX1163" fmla="*/ 6535170 w 7237162"/>
              <a:gd name="connsiteY1163" fmla="*/ 1125628 h 2584675"/>
              <a:gd name="connsiteX1164" fmla="*/ 6583747 w 7237162"/>
              <a:gd name="connsiteY1164" fmla="*/ 1110388 h 2584675"/>
              <a:gd name="connsiteX1165" fmla="*/ 6603750 w 7237162"/>
              <a:gd name="connsiteY1165" fmla="*/ 1114198 h 2584675"/>
              <a:gd name="connsiteX1166" fmla="*/ 6648517 w 7237162"/>
              <a:gd name="connsiteY1166" fmla="*/ 1123723 h 2584675"/>
              <a:gd name="connsiteX1167" fmla="*/ 6769485 w 7237162"/>
              <a:gd name="connsiteY1167" fmla="*/ 1108483 h 2584675"/>
              <a:gd name="connsiteX1168" fmla="*/ 6659947 w 7237162"/>
              <a:gd name="connsiteY1168" fmla="*/ 1135153 h 2584675"/>
              <a:gd name="connsiteX1169" fmla="*/ 6844732 w 7237162"/>
              <a:gd name="connsiteY1169" fmla="*/ 1143726 h 2584675"/>
              <a:gd name="connsiteX1170" fmla="*/ 6845685 w 7237162"/>
              <a:gd name="connsiteY1170" fmla="*/ 1148488 h 2584675"/>
              <a:gd name="connsiteX1171" fmla="*/ 6810442 w 7237162"/>
              <a:gd name="connsiteY1171" fmla="*/ 1158013 h 2584675"/>
              <a:gd name="connsiteX1172" fmla="*/ 6715192 w 7237162"/>
              <a:gd name="connsiteY1172" fmla="*/ 1166586 h 2584675"/>
              <a:gd name="connsiteX1173" fmla="*/ 6690428 w 7237162"/>
              <a:gd name="connsiteY1173" fmla="*/ 1172301 h 2584675"/>
              <a:gd name="connsiteX1174" fmla="*/ 6679950 w 7237162"/>
              <a:gd name="connsiteY1174" fmla="*/ 1174206 h 2584675"/>
              <a:gd name="connsiteX1175" fmla="*/ 6617085 w 7237162"/>
              <a:gd name="connsiteY1175" fmla="*/ 1168491 h 2584675"/>
              <a:gd name="connsiteX1176" fmla="*/ 6604703 w 7237162"/>
              <a:gd name="connsiteY1176" fmla="*/ 1177063 h 2584675"/>
              <a:gd name="connsiteX1177" fmla="*/ 6558030 w 7237162"/>
              <a:gd name="connsiteY1177" fmla="*/ 1233261 h 2584675"/>
              <a:gd name="connsiteX1178" fmla="*/ 6548505 w 7237162"/>
              <a:gd name="connsiteY1178" fmla="*/ 1246596 h 2584675"/>
              <a:gd name="connsiteX1179" fmla="*/ 6620895 w 7237162"/>
              <a:gd name="connsiteY1179" fmla="*/ 1246596 h 2584675"/>
              <a:gd name="connsiteX1180" fmla="*/ 6650422 w 7237162"/>
              <a:gd name="connsiteY1180" fmla="*/ 1241833 h 2584675"/>
              <a:gd name="connsiteX1181" fmla="*/ 6704715 w 7237162"/>
              <a:gd name="connsiteY1181" fmla="*/ 1258026 h 2584675"/>
              <a:gd name="connsiteX1182" fmla="*/ 6756150 w 7237162"/>
              <a:gd name="connsiteY1182" fmla="*/ 1280886 h 2584675"/>
              <a:gd name="connsiteX1183" fmla="*/ 6777105 w 7237162"/>
              <a:gd name="connsiteY1183" fmla="*/ 1280886 h 2584675"/>
              <a:gd name="connsiteX1184" fmla="*/ 6754245 w 7237162"/>
              <a:gd name="connsiteY1184" fmla="*/ 1298031 h 2584675"/>
              <a:gd name="connsiteX1185" fmla="*/ 6725670 w 7237162"/>
              <a:gd name="connsiteY1185" fmla="*/ 1318986 h 2584675"/>
              <a:gd name="connsiteX1186" fmla="*/ 6685665 w 7237162"/>
              <a:gd name="connsiteY1186" fmla="*/ 1363753 h 2584675"/>
              <a:gd name="connsiteX1187" fmla="*/ 6671378 w 7237162"/>
              <a:gd name="connsiteY1187" fmla="*/ 1373278 h 2584675"/>
              <a:gd name="connsiteX1188" fmla="*/ 6736147 w 7237162"/>
              <a:gd name="connsiteY1188" fmla="*/ 1384708 h 2584675"/>
              <a:gd name="connsiteX1189" fmla="*/ 6763770 w 7237162"/>
              <a:gd name="connsiteY1189" fmla="*/ 1388518 h 2584675"/>
              <a:gd name="connsiteX1190" fmla="*/ 6741862 w 7237162"/>
              <a:gd name="connsiteY1190" fmla="*/ 1413283 h 2584675"/>
              <a:gd name="connsiteX1191" fmla="*/ 6694237 w 7237162"/>
              <a:gd name="connsiteY1191" fmla="*/ 1419951 h 2584675"/>
              <a:gd name="connsiteX1192" fmla="*/ 6601845 w 7237162"/>
              <a:gd name="connsiteY1192" fmla="*/ 1434238 h 2584675"/>
              <a:gd name="connsiteX1193" fmla="*/ 6552315 w 7237162"/>
              <a:gd name="connsiteY1193" fmla="*/ 1434238 h 2584675"/>
              <a:gd name="connsiteX1194" fmla="*/ 6558982 w 7237162"/>
              <a:gd name="connsiteY1194" fmla="*/ 1414236 h 2584675"/>
              <a:gd name="connsiteX1195" fmla="*/ 6422775 w 7237162"/>
              <a:gd name="connsiteY1195" fmla="*/ 1411378 h 2584675"/>
              <a:gd name="connsiteX1196" fmla="*/ 6418965 w 7237162"/>
              <a:gd name="connsiteY1196" fmla="*/ 1418046 h 2584675"/>
              <a:gd name="connsiteX1197" fmla="*/ 6446587 w 7237162"/>
              <a:gd name="connsiteY1197" fmla="*/ 1445668 h 2584675"/>
              <a:gd name="connsiteX1198" fmla="*/ 6540885 w 7237162"/>
              <a:gd name="connsiteY1198" fmla="*/ 1457098 h 2584675"/>
              <a:gd name="connsiteX1199" fmla="*/ 6638992 w 7237162"/>
              <a:gd name="connsiteY1199" fmla="*/ 1473291 h 2584675"/>
              <a:gd name="connsiteX1200" fmla="*/ 6610417 w 7237162"/>
              <a:gd name="connsiteY1200" fmla="*/ 1510438 h 2584675"/>
              <a:gd name="connsiteX1201" fmla="*/ 6744720 w 7237162"/>
              <a:gd name="connsiteY1201" fmla="*/ 1514248 h 2584675"/>
              <a:gd name="connsiteX1202" fmla="*/ 6682807 w 7237162"/>
              <a:gd name="connsiteY1202" fmla="*/ 1522821 h 2584675"/>
              <a:gd name="connsiteX1203" fmla="*/ 6726622 w 7237162"/>
              <a:gd name="connsiteY1203" fmla="*/ 1551396 h 2584675"/>
              <a:gd name="connsiteX1204" fmla="*/ 6740910 w 7237162"/>
              <a:gd name="connsiteY1204" fmla="*/ 1578066 h 2584675"/>
              <a:gd name="connsiteX1205" fmla="*/ 6710430 w 7237162"/>
              <a:gd name="connsiteY1205" fmla="*/ 1594258 h 2584675"/>
              <a:gd name="connsiteX1206" fmla="*/ 6671378 w 7237162"/>
              <a:gd name="connsiteY1206" fmla="*/ 1599973 h 2584675"/>
              <a:gd name="connsiteX1207" fmla="*/ 6671378 w 7237162"/>
              <a:gd name="connsiteY1207" fmla="*/ 1606641 h 2584675"/>
              <a:gd name="connsiteX1208" fmla="*/ 6730432 w 7237162"/>
              <a:gd name="connsiteY1208" fmla="*/ 1626643 h 2584675"/>
              <a:gd name="connsiteX1209" fmla="*/ 6825682 w 7237162"/>
              <a:gd name="connsiteY1209" fmla="*/ 1668553 h 2584675"/>
              <a:gd name="connsiteX1210" fmla="*/ 6837112 w 7237162"/>
              <a:gd name="connsiteY1210" fmla="*/ 1684746 h 2584675"/>
              <a:gd name="connsiteX1211" fmla="*/ 6816157 w 7237162"/>
              <a:gd name="connsiteY1211" fmla="*/ 1696176 h 2584675"/>
              <a:gd name="connsiteX1212" fmla="*/ 6771390 w 7237162"/>
              <a:gd name="connsiteY1212" fmla="*/ 1697128 h 2584675"/>
              <a:gd name="connsiteX1213" fmla="*/ 6768532 w 7237162"/>
              <a:gd name="connsiteY1213" fmla="*/ 1702843 h 2584675"/>
              <a:gd name="connsiteX1214" fmla="*/ 6821872 w 7237162"/>
              <a:gd name="connsiteY1214" fmla="*/ 1737133 h 2584675"/>
              <a:gd name="connsiteX1215" fmla="*/ 6798060 w 7237162"/>
              <a:gd name="connsiteY1215" fmla="*/ 1744753 h 2584675"/>
              <a:gd name="connsiteX1216" fmla="*/ 6806632 w 7237162"/>
              <a:gd name="connsiteY1216" fmla="*/ 1761898 h 2584675"/>
              <a:gd name="connsiteX1217" fmla="*/ 6741862 w 7237162"/>
              <a:gd name="connsiteY1217" fmla="*/ 1827621 h 2584675"/>
              <a:gd name="connsiteX1218" fmla="*/ 6861878 w 7237162"/>
              <a:gd name="connsiteY1218" fmla="*/ 1874293 h 2584675"/>
              <a:gd name="connsiteX1219" fmla="*/ 6859972 w 7237162"/>
              <a:gd name="connsiteY1219" fmla="*/ 1882866 h 2584675"/>
              <a:gd name="connsiteX1220" fmla="*/ 6775200 w 7237162"/>
              <a:gd name="connsiteY1220" fmla="*/ 1882866 h 2584675"/>
              <a:gd name="connsiteX1221" fmla="*/ 6773295 w 7237162"/>
              <a:gd name="connsiteY1221" fmla="*/ 1891438 h 2584675"/>
              <a:gd name="connsiteX1222" fmla="*/ 6793297 w 7237162"/>
              <a:gd name="connsiteY1222" fmla="*/ 1901916 h 2584675"/>
              <a:gd name="connsiteX1223" fmla="*/ 6823778 w 7237162"/>
              <a:gd name="connsiteY1223" fmla="*/ 1910488 h 2584675"/>
              <a:gd name="connsiteX1224" fmla="*/ 6830445 w 7237162"/>
              <a:gd name="connsiteY1224" fmla="*/ 1924776 h 2584675"/>
              <a:gd name="connsiteX1225" fmla="*/ 6818062 w 7237162"/>
              <a:gd name="connsiteY1225" fmla="*/ 1928586 h 2584675"/>
              <a:gd name="connsiteX1226" fmla="*/ 6775200 w 7237162"/>
              <a:gd name="connsiteY1226" fmla="*/ 1941921 h 2584675"/>
              <a:gd name="connsiteX1227" fmla="*/ 6759007 w 7237162"/>
              <a:gd name="connsiteY1227" fmla="*/ 1943826 h 2584675"/>
              <a:gd name="connsiteX1228" fmla="*/ 6732337 w 7237162"/>
              <a:gd name="connsiteY1228" fmla="*/ 1945731 h 2584675"/>
              <a:gd name="connsiteX1229" fmla="*/ 6794250 w 7237162"/>
              <a:gd name="connsiteY1229" fmla="*/ 1966686 h 2584675"/>
              <a:gd name="connsiteX1230" fmla="*/ 6711382 w 7237162"/>
              <a:gd name="connsiteY1230" fmla="*/ 1973353 h 2584675"/>
              <a:gd name="connsiteX1231" fmla="*/ 6710430 w 7237162"/>
              <a:gd name="connsiteY1231" fmla="*/ 1979068 h 2584675"/>
              <a:gd name="connsiteX1232" fmla="*/ 6750435 w 7237162"/>
              <a:gd name="connsiteY1232" fmla="*/ 1987641 h 2584675"/>
              <a:gd name="connsiteX1233" fmla="*/ 6879975 w 7237162"/>
              <a:gd name="connsiteY1233" fmla="*/ 1988593 h 2584675"/>
              <a:gd name="connsiteX1234" fmla="*/ 6913312 w 7237162"/>
              <a:gd name="connsiteY1234" fmla="*/ 1995261 h 2584675"/>
              <a:gd name="connsiteX1235" fmla="*/ 6913312 w 7237162"/>
              <a:gd name="connsiteY1235" fmla="*/ 2001928 h 2584675"/>
              <a:gd name="connsiteX1236" fmla="*/ 6871403 w 7237162"/>
              <a:gd name="connsiteY1236" fmla="*/ 2007643 h 2584675"/>
              <a:gd name="connsiteX1237" fmla="*/ 6787582 w 7237162"/>
              <a:gd name="connsiteY1237" fmla="*/ 2009548 h 2584675"/>
              <a:gd name="connsiteX1238" fmla="*/ 6754245 w 7237162"/>
              <a:gd name="connsiteY1238" fmla="*/ 2011453 h 2584675"/>
              <a:gd name="connsiteX1239" fmla="*/ 6498975 w 7237162"/>
              <a:gd name="connsiteY1239" fmla="*/ 2022883 h 2584675"/>
              <a:gd name="connsiteX1240" fmla="*/ 6476115 w 7237162"/>
              <a:gd name="connsiteY1240" fmla="*/ 2029551 h 2584675"/>
              <a:gd name="connsiteX1241" fmla="*/ 6665662 w 7237162"/>
              <a:gd name="connsiteY1241" fmla="*/ 2077176 h 2584675"/>
              <a:gd name="connsiteX1242" fmla="*/ 6614228 w 7237162"/>
              <a:gd name="connsiteY1242" fmla="*/ 2095273 h 2584675"/>
              <a:gd name="connsiteX1243" fmla="*/ 6496117 w 7237162"/>
              <a:gd name="connsiteY1243" fmla="*/ 2087653 h 2584675"/>
              <a:gd name="connsiteX1244" fmla="*/ 6343717 w 7237162"/>
              <a:gd name="connsiteY1244" fmla="*/ 2079081 h 2584675"/>
              <a:gd name="connsiteX1245" fmla="*/ 6360862 w 7237162"/>
              <a:gd name="connsiteY1245" fmla="*/ 2088606 h 2584675"/>
              <a:gd name="connsiteX1246" fmla="*/ 6260850 w 7237162"/>
              <a:gd name="connsiteY1246" fmla="*/ 2094321 h 2584675"/>
              <a:gd name="connsiteX1247" fmla="*/ 6259897 w 7237162"/>
              <a:gd name="connsiteY1247" fmla="*/ 2099083 h 2584675"/>
              <a:gd name="connsiteX1248" fmla="*/ 6314190 w 7237162"/>
              <a:gd name="connsiteY1248" fmla="*/ 2133373 h 2584675"/>
              <a:gd name="connsiteX1249" fmla="*/ 6256087 w 7237162"/>
              <a:gd name="connsiteY1249" fmla="*/ 2144803 h 2584675"/>
              <a:gd name="connsiteX1250" fmla="*/ 6182745 w 7237162"/>
              <a:gd name="connsiteY1250" fmla="*/ 2166711 h 2584675"/>
              <a:gd name="connsiteX1251" fmla="*/ 6077970 w 7237162"/>
              <a:gd name="connsiteY1251" fmla="*/ 2150518 h 2584675"/>
              <a:gd name="connsiteX1252" fmla="*/ 6064635 w 7237162"/>
              <a:gd name="connsiteY1252" fmla="*/ 2145756 h 2584675"/>
              <a:gd name="connsiteX1253" fmla="*/ 5980815 w 7237162"/>
              <a:gd name="connsiteY1253" fmla="*/ 2155281 h 2584675"/>
              <a:gd name="connsiteX1254" fmla="*/ 5967480 w 7237162"/>
              <a:gd name="connsiteY1254" fmla="*/ 2180998 h 2584675"/>
              <a:gd name="connsiteX1255" fmla="*/ 5901757 w 7237162"/>
              <a:gd name="connsiteY1255" fmla="*/ 2205764 h 2584675"/>
              <a:gd name="connsiteX1256" fmla="*/ 5959860 w 7237162"/>
              <a:gd name="connsiteY1256" fmla="*/ 2225766 h 2584675"/>
              <a:gd name="connsiteX1257" fmla="*/ 6134167 w 7237162"/>
              <a:gd name="connsiteY1257" fmla="*/ 2246721 h 2584675"/>
              <a:gd name="connsiteX1258" fmla="*/ 6231322 w 7237162"/>
              <a:gd name="connsiteY1258" fmla="*/ 2255293 h 2584675"/>
              <a:gd name="connsiteX1259" fmla="*/ 6248467 w 7237162"/>
              <a:gd name="connsiteY1259" fmla="*/ 2262914 h 2584675"/>
              <a:gd name="connsiteX1260" fmla="*/ 6247515 w 7237162"/>
              <a:gd name="connsiteY1260" fmla="*/ 2268628 h 2584675"/>
              <a:gd name="connsiteX1261" fmla="*/ 6221797 w 7237162"/>
              <a:gd name="connsiteY1261" fmla="*/ 2272439 h 2584675"/>
              <a:gd name="connsiteX1262" fmla="*/ 6266565 w 7237162"/>
              <a:gd name="connsiteY1262" fmla="*/ 2293393 h 2584675"/>
              <a:gd name="connsiteX1263" fmla="*/ 6198937 w 7237162"/>
              <a:gd name="connsiteY1263" fmla="*/ 2314348 h 2584675"/>
              <a:gd name="connsiteX1264" fmla="*/ 6146550 w 7237162"/>
              <a:gd name="connsiteY1264" fmla="*/ 2321968 h 2584675"/>
              <a:gd name="connsiteX1265" fmla="*/ 6137025 w 7237162"/>
              <a:gd name="connsiteY1265" fmla="*/ 2326731 h 2584675"/>
              <a:gd name="connsiteX1266" fmla="*/ 6083685 w 7237162"/>
              <a:gd name="connsiteY1266" fmla="*/ 2347686 h 2584675"/>
              <a:gd name="connsiteX1267" fmla="*/ 5809365 w 7237162"/>
              <a:gd name="connsiteY1267" fmla="*/ 2347686 h 2584675"/>
              <a:gd name="connsiteX1268" fmla="*/ 5786505 w 7237162"/>
              <a:gd name="connsiteY1268" fmla="*/ 2347686 h 2584675"/>
              <a:gd name="connsiteX1269" fmla="*/ 5790315 w 7237162"/>
              <a:gd name="connsiteY1269" fmla="*/ 2373403 h 2584675"/>
              <a:gd name="connsiteX1270" fmla="*/ 5877945 w 7237162"/>
              <a:gd name="connsiteY1270" fmla="*/ 2383881 h 2584675"/>
              <a:gd name="connsiteX1271" fmla="*/ 6016057 w 7237162"/>
              <a:gd name="connsiteY1271" fmla="*/ 2388643 h 2584675"/>
              <a:gd name="connsiteX1272" fmla="*/ 6158932 w 7237162"/>
              <a:gd name="connsiteY1272" fmla="*/ 2411503 h 2584675"/>
              <a:gd name="connsiteX1273" fmla="*/ 6169410 w 7237162"/>
              <a:gd name="connsiteY1273" fmla="*/ 2417218 h 2584675"/>
              <a:gd name="connsiteX1274" fmla="*/ 6091305 w 7237162"/>
              <a:gd name="connsiteY1274" fmla="*/ 2427696 h 2584675"/>
              <a:gd name="connsiteX1275" fmla="*/ 5991292 w 7237162"/>
              <a:gd name="connsiteY1275" fmla="*/ 2421028 h 2584675"/>
              <a:gd name="connsiteX1276" fmla="*/ 5970337 w 7237162"/>
              <a:gd name="connsiteY1276" fmla="*/ 2421028 h 2584675"/>
              <a:gd name="connsiteX1277" fmla="*/ 5798887 w 7237162"/>
              <a:gd name="connsiteY1277" fmla="*/ 2438173 h 2584675"/>
              <a:gd name="connsiteX1278" fmla="*/ 5776980 w 7237162"/>
              <a:gd name="connsiteY1278" fmla="*/ 2441983 h 2584675"/>
              <a:gd name="connsiteX1279" fmla="*/ 5766503 w 7237162"/>
              <a:gd name="connsiteY1279" fmla="*/ 2461033 h 2584675"/>
              <a:gd name="connsiteX1280" fmla="*/ 5776980 w 7237162"/>
              <a:gd name="connsiteY1280" fmla="*/ 2472464 h 2584675"/>
              <a:gd name="connsiteX1281" fmla="*/ 5864610 w 7237162"/>
              <a:gd name="connsiteY1281" fmla="*/ 2481989 h 2584675"/>
              <a:gd name="connsiteX1282" fmla="*/ 5926522 w 7237162"/>
              <a:gd name="connsiteY1282" fmla="*/ 2472464 h 2584675"/>
              <a:gd name="connsiteX1283" fmla="*/ 6009390 w 7237162"/>
              <a:gd name="connsiteY1283" fmla="*/ 2477226 h 2584675"/>
              <a:gd name="connsiteX1284" fmla="*/ 6150360 w 7237162"/>
              <a:gd name="connsiteY1284" fmla="*/ 2505801 h 2584675"/>
              <a:gd name="connsiteX1285" fmla="*/ 6223703 w 7237162"/>
              <a:gd name="connsiteY1285" fmla="*/ 2507706 h 2584675"/>
              <a:gd name="connsiteX1286" fmla="*/ 6239895 w 7237162"/>
              <a:gd name="connsiteY1286" fmla="*/ 2507706 h 2584675"/>
              <a:gd name="connsiteX1287" fmla="*/ 6175125 w 7237162"/>
              <a:gd name="connsiteY1287" fmla="*/ 2527708 h 2584675"/>
              <a:gd name="connsiteX1288" fmla="*/ 6093210 w 7237162"/>
              <a:gd name="connsiteY1288" fmla="*/ 2517231 h 2584675"/>
              <a:gd name="connsiteX1289" fmla="*/ 6041775 w 7237162"/>
              <a:gd name="connsiteY1289" fmla="*/ 2521993 h 2584675"/>
              <a:gd name="connsiteX1290" fmla="*/ 6024630 w 7237162"/>
              <a:gd name="connsiteY1290" fmla="*/ 2517231 h 2584675"/>
              <a:gd name="connsiteX1291" fmla="*/ 6000817 w 7237162"/>
              <a:gd name="connsiteY1291" fmla="*/ 2498181 h 2584675"/>
              <a:gd name="connsiteX1292" fmla="*/ 5943667 w 7237162"/>
              <a:gd name="connsiteY1292" fmla="*/ 2510564 h 2584675"/>
              <a:gd name="connsiteX1293" fmla="*/ 5877945 w 7237162"/>
              <a:gd name="connsiteY1293" fmla="*/ 2507706 h 2584675"/>
              <a:gd name="connsiteX1294" fmla="*/ 5708400 w 7237162"/>
              <a:gd name="connsiteY1294" fmla="*/ 2504848 h 2584675"/>
              <a:gd name="connsiteX1295" fmla="*/ 5412172 w 7237162"/>
              <a:gd name="connsiteY1295" fmla="*/ 2489608 h 2584675"/>
              <a:gd name="connsiteX1296" fmla="*/ 5402647 w 7237162"/>
              <a:gd name="connsiteY1296" fmla="*/ 2469606 h 2584675"/>
              <a:gd name="connsiteX1297" fmla="*/ 5462655 w 7237162"/>
              <a:gd name="connsiteY1297" fmla="*/ 2449604 h 2584675"/>
              <a:gd name="connsiteX1298" fmla="*/ 5550285 w 7237162"/>
              <a:gd name="connsiteY1298" fmla="*/ 2468654 h 2584675"/>
              <a:gd name="connsiteX1299" fmla="*/ 5583622 w 7237162"/>
              <a:gd name="connsiteY1299" fmla="*/ 2464843 h 2584675"/>
              <a:gd name="connsiteX1300" fmla="*/ 5583622 w 7237162"/>
              <a:gd name="connsiteY1300" fmla="*/ 2460081 h 2584675"/>
              <a:gd name="connsiteX1301" fmla="*/ 5509328 w 7237162"/>
              <a:gd name="connsiteY1301" fmla="*/ 2422933 h 2584675"/>
              <a:gd name="connsiteX1302" fmla="*/ 5482657 w 7237162"/>
              <a:gd name="connsiteY1302" fmla="*/ 2428648 h 2584675"/>
              <a:gd name="connsiteX1303" fmla="*/ 5401695 w 7237162"/>
              <a:gd name="connsiteY1303" fmla="*/ 2443889 h 2584675"/>
              <a:gd name="connsiteX1304" fmla="*/ 5382645 w 7237162"/>
              <a:gd name="connsiteY1304" fmla="*/ 2466748 h 2584675"/>
              <a:gd name="connsiteX1305" fmla="*/ 5335020 w 7237162"/>
              <a:gd name="connsiteY1305" fmla="*/ 2487704 h 2584675"/>
              <a:gd name="connsiteX1306" fmla="*/ 5315017 w 7237162"/>
              <a:gd name="connsiteY1306" fmla="*/ 2478179 h 2584675"/>
              <a:gd name="connsiteX1307" fmla="*/ 5315970 w 7237162"/>
              <a:gd name="connsiteY1307" fmla="*/ 2484846 h 2584675"/>
              <a:gd name="connsiteX1308" fmla="*/ 5270250 w 7237162"/>
              <a:gd name="connsiteY1308" fmla="*/ 2496276 h 2584675"/>
              <a:gd name="connsiteX1309" fmla="*/ 5175000 w 7237162"/>
              <a:gd name="connsiteY1309" fmla="*/ 2501991 h 2584675"/>
              <a:gd name="connsiteX1310" fmla="*/ 4560637 w 7237162"/>
              <a:gd name="connsiteY1310" fmla="*/ 2504848 h 2584675"/>
              <a:gd name="connsiteX1311" fmla="*/ 4307272 w 7237162"/>
              <a:gd name="connsiteY1311" fmla="*/ 2496276 h 2584675"/>
              <a:gd name="connsiteX1312" fmla="*/ 4180590 w 7237162"/>
              <a:gd name="connsiteY1312" fmla="*/ 2475321 h 2584675"/>
              <a:gd name="connsiteX1313" fmla="*/ 4150110 w 7237162"/>
              <a:gd name="connsiteY1313" fmla="*/ 2477226 h 2584675"/>
              <a:gd name="connsiteX1314" fmla="*/ 4084387 w 7237162"/>
              <a:gd name="connsiteY1314" fmla="*/ 2488656 h 2584675"/>
              <a:gd name="connsiteX1315" fmla="*/ 3967230 w 7237162"/>
              <a:gd name="connsiteY1315" fmla="*/ 2452461 h 2584675"/>
              <a:gd name="connsiteX1316" fmla="*/ 3948180 w 7237162"/>
              <a:gd name="connsiteY1316" fmla="*/ 2446746 h 2584675"/>
              <a:gd name="connsiteX1317" fmla="*/ 3720532 w 7237162"/>
              <a:gd name="connsiteY1317" fmla="*/ 2429601 h 2584675"/>
              <a:gd name="connsiteX1318" fmla="*/ 3558607 w 7237162"/>
              <a:gd name="connsiteY1318" fmla="*/ 2410551 h 2584675"/>
              <a:gd name="connsiteX1319" fmla="*/ 3539557 w 7237162"/>
              <a:gd name="connsiteY1319" fmla="*/ 2401978 h 2584675"/>
              <a:gd name="connsiteX1320" fmla="*/ 3558607 w 7237162"/>
              <a:gd name="connsiteY1320" fmla="*/ 2392453 h 2584675"/>
              <a:gd name="connsiteX1321" fmla="*/ 3561465 w 7237162"/>
              <a:gd name="connsiteY1321" fmla="*/ 2390548 h 2584675"/>
              <a:gd name="connsiteX1322" fmla="*/ 3511935 w 7237162"/>
              <a:gd name="connsiteY1322" fmla="*/ 2348639 h 2584675"/>
              <a:gd name="connsiteX1323" fmla="*/ 3403350 w 7237162"/>
              <a:gd name="connsiteY1323" fmla="*/ 2340066 h 2584675"/>
              <a:gd name="connsiteX1324" fmla="*/ 3392872 w 7237162"/>
              <a:gd name="connsiteY1324" fmla="*/ 2341971 h 2584675"/>
              <a:gd name="connsiteX1325" fmla="*/ 3360487 w 7237162"/>
              <a:gd name="connsiteY1325" fmla="*/ 2367689 h 2584675"/>
              <a:gd name="connsiteX1326" fmla="*/ 3341437 w 7237162"/>
              <a:gd name="connsiteY1326" fmla="*/ 2359116 h 2584675"/>
              <a:gd name="connsiteX1327" fmla="*/ 3300480 w 7237162"/>
              <a:gd name="connsiteY1327" fmla="*/ 2338161 h 2584675"/>
              <a:gd name="connsiteX1328" fmla="*/ 3269047 w 7237162"/>
              <a:gd name="connsiteY1328" fmla="*/ 2347686 h 2584675"/>
              <a:gd name="connsiteX1329" fmla="*/ 3259522 w 7237162"/>
              <a:gd name="connsiteY1329" fmla="*/ 2341018 h 2584675"/>
              <a:gd name="connsiteX1330" fmla="*/ 3265237 w 7237162"/>
              <a:gd name="connsiteY1330" fmla="*/ 2331493 h 2584675"/>
              <a:gd name="connsiteX1331" fmla="*/ 3328102 w 7237162"/>
              <a:gd name="connsiteY1331" fmla="*/ 2314348 h 2584675"/>
              <a:gd name="connsiteX1332" fmla="*/ 3444307 w 7237162"/>
              <a:gd name="connsiteY1332" fmla="*/ 2312443 h 2584675"/>
              <a:gd name="connsiteX1333" fmla="*/ 3464310 w 7237162"/>
              <a:gd name="connsiteY1333" fmla="*/ 2301966 h 2584675"/>
              <a:gd name="connsiteX1334" fmla="*/ 3439545 w 7237162"/>
              <a:gd name="connsiteY1334" fmla="*/ 2287678 h 2584675"/>
              <a:gd name="connsiteX1335" fmla="*/ 3395730 w 7237162"/>
              <a:gd name="connsiteY1335" fmla="*/ 2297203 h 2584675"/>
              <a:gd name="connsiteX1336" fmla="*/ 3359535 w 7237162"/>
              <a:gd name="connsiteY1336" fmla="*/ 2286726 h 2584675"/>
              <a:gd name="connsiteX1337" fmla="*/ 3337627 w 7237162"/>
              <a:gd name="connsiteY1337" fmla="*/ 2279106 h 2584675"/>
              <a:gd name="connsiteX1338" fmla="*/ 3356677 w 7237162"/>
              <a:gd name="connsiteY1338" fmla="*/ 2267676 h 2584675"/>
              <a:gd name="connsiteX1339" fmla="*/ 3393825 w 7237162"/>
              <a:gd name="connsiteY1339" fmla="*/ 2264818 h 2584675"/>
              <a:gd name="connsiteX1340" fmla="*/ 3412875 w 7237162"/>
              <a:gd name="connsiteY1340" fmla="*/ 2259103 h 2584675"/>
              <a:gd name="connsiteX1341" fmla="*/ 3412875 w 7237162"/>
              <a:gd name="connsiteY1341" fmla="*/ 2251483 h 2584675"/>
              <a:gd name="connsiteX1342" fmla="*/ 3363345 w 7237162"/>
              <a:gd name="connsiteY1342" fmla="*/ 2240053 h 2584675"/>
              <a:gd name="connsiteX1343" fmla="*/ 3269047 w 7237162"/>
              <a:gd name="connsiteY1343" fmla="*/ 2237196 h 2584675"/>
              <a:gd name="connsiteX1344" fmla="*/ 3079500 w 7237162"/>
              <a:gd name="connsiteY1344" fmla="*/ 2228623 h 2584675"/>
              <a:gd name="connsiteX1345" fmla="*/ 2988060 w 7237162"/>
              <a:gd name="connsiteY1345" fmla="*/ 2259103 h 2584675"/>
              <a:gd name="connsiteX1346" fmla="*/ 2960437 w 7237162"/>
              <a:gd name="connsiteY1346" fmla="*/ 2263866 h 2584675"/>
              <a:gd name="connsiteX1347" fmla="*/ 2938530 w 7237162"/>
              <a:gd name="connsiteY1347" fmla="*/ 2276248 h 2584675"/>
              <a:gd name="connsiteX1348" fmla="*/ 2924242 w 7237162"/>
              <a:gd name="connsiteY1348" fmla="*/ 2281011 h 2584675"/>
              <a:gd name="connsiteX1349" fmla="*/ 2916622 w 7237162"/>
              <a:gd name="connsiteY1349" fmla="*/ 2275296 h 2584675"/>
              <a:gd name="connsiteX1350" fmla="*/ 2892810 w 7237162"/>
              <a:gd name="connsiteY1350" fmla="*/ 2264818 h 2584675"/>
              <a:gd name="connsiteX1351" fmla="*/ 2892810 w 7237162"/>
              <a:gd name="connsiteY1351" fmla="*/ 2287678 h 2584675"/>
              <a:gd name="connsiteX1352" fmla="*/ 2884237 w 7237162"/>
              <a:gd name="connsiteY1352" fmla="*/ 2306728 h 2584675"/>
              <a:gd name="connsiteX1353" fmla="*/ 2952817 w 7237162"/>
              <a:gd name="connsiteY1353" fmla="*/ 2321968 h 2584675"/>
              <a:gd name="connsiteX1354" fmla="*/ 2984250 w 7237162"/>
              <a:gd name="connsiteY1354" fmla="*/ 2321016 h 2584675"/>
              <a:gd name="connsiteX1355" fmla="*/ 3003300 w 7237162"/>
              <a:gd name="connsiteY1355" fmla="*/ 2332446 h 2584675"/>
              <a:gd name="connsiteX1356" fmla="*/ 3001395 w 7237162"/>
              <a:gd name="connsiteY1356" fmla="*/ 2350543 h 2584675"/>
              <a:gd name="connsiteX1357" fmla="*/ 2980440 w 7237162"/>
              <a:gd name="connsiteY1357" fmla="*/ 2353401 h 2584675"/>
              <a:gd name="connsiteX1358" fmla="*/ 2876617 w 7237162"/>
              <a:gd name="connsiteY1358" fmla="*/ 2368641 h 2584675"/>
              <a:gd name="connsiteX1359" fmla="*/ 2900430 w 7237162"/>
              <a:gd name="connsiteY1359" fmla="*/ 2380071 h 2584675"/>
              <a:gd name="connsiteX1360" fmla="*/ 2857567 w 7237162"/>
              <a:gd name="connsiteY1360" fmla="*/ 2406741 h 2584675"/>
              <a:gd name="connsiteX1361" fmla="*/ 2871855 w 7237162"/>
              <a:gd name="connsiteY1361" fmla="*/ 2416266 h 2584675"/>
              <a:gd name="connsiteX1362" fmla="*/ 2887095 w 7237162"/>
              <a:gd name="connsiteY1362" fmla="*/ 2431506 h 2584675"/>
              <a:gd name="connsiteX1363" fmla="*/ 2874712 w 7237162"/>
              <a:gd name="connsiteY1363" fmla="*/ 2453414 h 2584675"/>
              <a:gd name="connsiteX1364" fmla="*/ 2815657 w 7237162"/>
              <a:gd name="connsiteY1364" fmla="*/ 2462939 h 2584675"/>
              <a:gd name="connsiteX1365" fmla="*/ 2802322 w 7237162"/>
              <a:gd name="connsiteY1365" fmla="*/ 2463891 h 2584675"/>
              <a:gd name="connsiteX1366" fmla="*/ 2848995 w 7237162"/>
              <a:gd name="connsiteY1366" fmla="*/ 2481989 h 2584675"/>
              <a:gd name="connsiteX1367" fmla="*/ 2820420 w 7237162"/>
              <a:gd name="connsiteY1367" fmla="*/ 2499133 h 2584675"/>
              <a:gd name="connsiteX1368" fmla="*/ 2831850 w 7237162"/>
              <a:gd name="connsiteY1368" fmla="*/ 2510564 h 2584675"/>
              <a:gd name="connsiteX1369" fmla="*/ 2828040 w 7237162"/>
              <a:gd name="connsiteY1369" fmla="*/ 2516279 h 2584675"/>
              <a:gd name="connsiteX1370" fmla="*/ 2797560 w 7237162"/>
              <a:gd name="connsiteY1370" fmla="*/ 2517231 h 2584675"/>
              <a:gd name="connsiteX1371" fmla="*/ 2762317 w 7237162"/>
              <a:gd name="connsiteY1371" fmla="*/ 2513421 h 2584675"/>
              <a:gd name="connsiteX1372" fmla="*/ 2748982 w 7237162"/>
              <a:gd name="connsiteY1372" fmla="*/ 2522946 h 2584675"/>
              <a:gd name="connsiteX1373" fmla="*/ 2762317 w 7237162"/>
              <a:gd name="connsiteY1373" fmla="*/ 2530566 h 2584675"/>
              <a:gd name="connsiteX1374" fmla="*/ 2774700 w 7237162"/>
              <a:gd name="connsiteY1374" fmla="*/ 2547711 h 2584675"/>
              <a:gd name="connsiteX1375" fmla="*/ 2748030 w 7237162"/>
              <a:gd name="connsiteY1375" fmla="*/ 2541043 h 2584675"/>
              <a:gd name="connsiteX1376" fmla="*/ 2732790 w 7237162"/>
              <a:gd name="connsiteY1376" fmla="*/ 2550568 h 2584675"/>
              <a:gd name="connsiteX1377" fmla="*/ 2744220 w 7237162"/>
              <a:gd name="connsiteY1377" fmla="*/ 2560093 h 2584675"/>
              <a:gd name="connsiteX1378" fmla="*/ 2765175 w 7237162"/>
              <a:gd name="connsiteY1378" fmla="*/ 2568666 h 2584675"/>
              <a:gd name="connsiteX1379" fmla="*/ 2764222 w 7237162"/>
              <a:gd name="connsiteY1379" fmla="*/ 2574381 h 2584675"/>
              <a:gd name="connsiteX1380" fmla="*/ 2690880 w 7237162"/>
              <a:gd name="connsiteY1380" fmla="*/ 2582954 h 2584675"/>
              <a:gd name="connsiteX1381" fmla="*/ 2561340 w 7237162"/>
              <a:gd name="connsiteY1381" fmla="*/ 2582001 h 2584675"/>
              <a:gd name="connsiteX1382" fmla="*/ 2341312 w 7237162"/>
              <a:gd name="connsiteY1382" fmla="*/ 2541996 h 2584675"/>
              <a:gd name="connsiteX1383" fmla="*/ 2184150 w 7237162"/>
              <a:gd name="connsiteY1383" fmla="*/ 2492466 h 2584675"/>
              <a:gd name="connsiteX1384" fmla="*/ 2139382 w 7237162"/>
              <a:gd name="connsiteY1384" fmla="*/ 2486751 h 2584675"/>
              <a:gd name="connsiteX1385" fmla="*/ 2067945 w 7237162"/>
              <a:gd name="connsiteY1385" fmla="*/ 2463891 h 2584675"/>
              <a:gd name="connsiteX1386" fmla="*/ 2025082 w 7237162"/>
              <a:gd name="connsiteY1386" fmla="*/ 2441031 h 2584675"/>
              <a:gd name="connsiteX1387" fmla="*/ 1968885 w 7237162"/>
              <a:gd name="connsiteY1387" fmla="*/ 2444841 h 2584675"/>
              <a:gd name="connsiteX1388" fmla="*/ 1952692 w 7237162"/>
              <a:gd name="connsiteY1388" fmla="*/ 2449604 h 2584675"/>
              <a:gd name="connsiteX1389" fmla="*/ 1826962 w 7237162"/>
              <a:gd name="connsiteY1389" fmla="*/ 2442936 h 2584675"/>
              <a:gd name="connsiteX1390" fmla="*/ 1818390 w 7237162"/>
              <a:gd name="connsiteY1390" fmla="*/ 2441031 h 2584675"/>
              <a:gd name="connsiteX1391" fmla="*/ 1747905 w 7237162"/>
              <a:gd name="connsiteY1391" fmla="*/ 2431506 h 2584675"/>
              <a:gd name="connsiteX1392" fmla="*/ 1668847 w 7237162"/>
              <a:gd name="connsiteY1392" fmla="*/ 2414361 h 2584675"/>
              <a:gd name="connsiteX1393" fmla="*/ 1543117 w 7237162"/>
              <a:gd name="connsiteY1393" fmla="*/ 2388643 h 2584675"/>
              <a:gd name="connsiteX1394" fmla="*/ 1457392 w 7237162"/>
              <a:gd name="connsiteY1394" fmla="*/ 2379118 h 2584675"/>
              <a:gd name="connsiteX1395" fmla="*/ 1437390 w 7237162"/>
              <a:gd name="connsiteY1395" fmla="*/ 2366736 h 2584675"/>
              <a:gd name="connsiteX1396" fmla="*/ 1479300 w 7237162"/>
              <a:gd name="connsiteY1396" fmla="*/ 2356258 h 2584675"/>
              <a:gd name="connsiteX1397" fmla="*/ 1504065 w 7237162"/>
              <a:gd name="connsiteY1397" fmla="*/ 2341971 h 2584675"/>
              <a:gd name="connsiteX1398" fmla="*/ 1525972 w 7237162"/>
              <a:gd name="connsiteY1398" fmla="*/ 2331493 h 2584675"/>
              <a:gd name="connsiteX1399" fmla="*/ 1656465 w 7237162"/>
              <a:gd name="connsiteY1399" fmla="*/ 2326731 h 2584675"/>
              <a:gd name="connsiteX1400" fmla="*/ 1678372 w 7237162"/>
              <a:gd name="connsiteY1400" fmla="*/ 2325778 h 2584675"/>
              <a:gd name="connsiteX1401" fmla="*/ 1577407 w 7237162"/>
              <a:gd name="connsiteY1401" fmla="*/ 2304823 h 2584675"/>
              <a:gd name="connsiteX1402" fmla="*/ 1595505 w 7237162"/>
              <a:gd name="connsiteY1402" fmla="*/ 2293393 h 2584675"/>
              <a:gd name="connsiteX1403" fmla="*/ 1667895 w 7237162"/>
              <a:gd name="connsiteY1403" fmla="*/ 2283868 h 2584675"/>
              <a:gd name="connsiteX1404" fmla="*/ 1725045 w 7237162"/>
              <a:gd name="connsiteY1404" fmla="*/ 2274343 h 2584675"/>
              <a:gd name="connsiteX1405" fmla="*/ 1724092 w 7237162"/>
              <a:gd name="connsiteY1405" fmla="*/ 2266723 h 2584675"/>
              <a:gd name="connsiteX1406" fmla="*/ 1694565 w 7237162"/>
              <a:gd name="connsiteY1406" fmla="*/ 2264818 h 2584675"/>
              <a:gd name="connsiteX1407" fmla="*/ 1682182 w 7237162"/>
              <a:gd name="connsiteY1407" fmla="*/ 2259103 h 2584675"/>
              <a:gd name="connsiteX1408" fmla="*/ 1689802 w 7237162"/>
              <a:gd name="connsiteY1408" fmla="*/ 2247673 h 2584675"/>
              <a:gd name="connsiteX1409" fmla="*/ 1721235 w 7237162"/>
              <a:gd name="connsiteY1409" fmla="*/ 2244816 h 2584675"/>
              <a:gd name="connsiteX1410" fmla="*/ 1753620 w 7237162"/>
              <a:gd name="connsiteY1410" fmla="*/ 2247673 h 2584675"/>
              <a:gd name="connsiteX1411" fmla="*/ 1711710 w 7237162"/>
              <a:gd name="connsiteY1411" fmla="*/ 2222908 h 2584675"/>
              <a:gd name="connsiteX1412" fmla="*/ 1663132 w 7237162"/>
              <a:gd name="connsiteY1412" fmla="*/ 2221956 h 2584675"/>
              <a:gd name="connsiteX1413" fmla="*/ 1624080 w 7237162"/>
              <a:gd name="connsiteY1413" fmla="*/ 2214336 h 2584675"/>
              <a:gd name="connsiteX1414" fmla="*/ 1640272 w 7237162"/>
              <a:gd name="connsiteY1414" fmla="*/ 2185761 h 2584675"/>
              <a:gd name="connsiteX1415" fmla="*/ 1599315 w 7237162"/>
              <a:gd name="connsiteY1415" fmla="*/ 2194333 h 2584675"/>
              <a:gd name="connsiteX1416" fmla="*/ 1599315 w 7237162"/>
              <a:gd name="connsiteY1416" fmla="*/ 2192428 h 2584675"/>
              <a:gd name="connsiteX1417" fmla="*/ 1565977 w 7237162"/>
              <a:gd name="connsiteY1417" fmla="*/ 2192428 h 2584675"/>
              <a:gd name="connsiteX1418" fmla="*/ 1530735 w 7237162"/>
              <a:gd name="connsiteY1418" fmla="*/ 2198143 h 2584675"/>
              <a:gd name="connsiteX1419" fmla="*/ 1499302 w 7237162"/>
              <a:gd name="connsiteY1419" fmla="*/ 2170521 h 2584675"/>
              <a:gd name="connsiteX1420" fmla="*/ 1780290 w 7237162"/>
              <a:gd name="connsiteY1420" fmla="*/ 2142898 h 2584675"/>
              <a:gd name="connsiteX1421" fmla="*/ 1761240 w 7237162"/>
              <a:gd name="connsiteY1421" fmla="*/ 2134326 h 2584675"/>
              <a:gd name="connsiteX1422" fmla="*/ 1583122 w 7237162"/>
              <a:gd name="connsiteY1422" fmla="*/ 2132421 h 2584675"/>
              <a:gd name="connsiteX1423" fmla="*/ 1540260 w 7237162"/>
              <a:gd name="connsiteY1423" fmla="*/ 2145756 h 2584675"/>
              <a:gd name="connsiteX1424" fmla="*/ 1525972 w 7237162"/>
              <a:gd name="connsiteY1424" fmla="*/ 2149566 h 2584675"/>
              <a:gd name="connsiteX1425" fmla="*/ 1500255 w 7237162"/>
              <a:gd name="connsiteY1425" fmla="*/ 2144803 h 2584675"/>
              <a:gd name="connsiteX1426" fmla="*/ 1518352 w 7237162"/>
              <a:gd name="connsiteY1426" fmla="*/ 2128611 h 2584675"/>
              <a:gd name="connsiteX1427" fmla="*/ 1503112 w 7237162"/>
              <a:gd name="connsiteY1427" fmla="*/ 2100989 h 2584675"/>
              <a:gd name="connsiteX1428" fmla="*/ 1353570 w 7237162"/>
              <a:gd name="connsiteY1428" fmla="*/ 2101941 h 2584675"/>
              <a:gd name="connsiteX1429" fmla="*/ 1447867 w 7237162"/>
              <a:gd name="connsiteY1429" fmla="*/ 2089558 h 2584675"/>
              <a:gd name="connsiteX1430" fmla="*/ 1446915 w 7237162"/>
              <a:gd name="connsiteY1430" fmla="*/ 2083843 h 2584675"/>
              <a:gd name="connsiteX1431" fmla="*/ 1429770 w 7237162"/>
              <a:gd name="connsiteY1431" fmla="*/ 2062888 h 2584675"/>
              <a:gd name="connsiteX1432" fmla="*/ 1453582 w 7237162"/>
              <a:gd name="connsiteY1432" fmla="*/ 2049553 h 2584675"/>
              <a:gd name="connsiteX1433" fmla="*/ 1539307 w 7237162"/>
              <a:gd name="connsiteY1433" fmla="*/ 2045743 h 2584675"/>
              <a:gd name="connsiteX1434" fmla="*/ 1612650 w 7237162"/>
              <a:gd name="connsiteY1434" fmla="*/ 2045743 h 2584675"/>
              <a:gd name="connsiteX1435" fmla="*/ 1622175 w 7237162"/>
              <a:gd name="connsiteY1435" fmla="*/ 2042886 h 2584675"/>
              <a:gd name="connsiteX1436" fmla="*/ 1622175 w 7237162"/>
              <a:gd name="connsiteY1436" fmla="*/ 2037171 h 2584675"/>
              <a:gd name="connsiteX1437" fmla="*/ 1581217 w 7237162"/>
              <a:gd name="connsiteY1437" fmla="*/ 2034313 h 2584675"/>
              <a:gd name="connsiteX1438" fmla="*/ 1517400 w 7237162"/>
              <a:gd name="connsiteY1438" fmla="*/ 2038123 h 2584675"/>
              <a:gd name="connsiteX1439" fmla="*/ 1498350 w 7237162"/>
              <a:gd name="connsiteY1439" fmla="*/ 2033361 h 2584675"/>
              <a:gd name="connsiteX1440" fmla="*/ 1505970 w 7237162"/>
              <a:gd name="connsiteY1440" fmla="*/ 2016216 h 2584675"/>
              <a:gd name="connsiteX1441" fmla="*/ 1509780 w 7237162"/>
              <a:gd name="connsiteY1441" fmla="*/ 2006691 h 2584675"/>
              <a:gd name="connsiteX1442" fmla="*/ 1431675 w 7237162"/>
              <a:gd name="connsiteY1442" fmla="*/ 1994308 h 2584675"/>
              <a:gd name="connsiteX1443" fmla="*/ 1372620 w 7237162"/>
              <a:gd name="connsiteY1443" fmla="*/ 1975258 h 2584675"/>
              <a:gd name="connsiteX1444" fmla="*/ 1465012 w 7237162"/>
              <a:gd name="connsiteY1444" fmla="*/ 1926681 h 2584675"/>
              <a:gd name="connsiteX1445" fmla="*/ 1392622 w 7237162"/>
              <a:gd name="connsiteY1445" fmla="*/ 1934301 h 2584675"/>
              <a:gd name="connsiteX1446" fmla="*/ 1351665 w 7237162"/>
              <a:gd name="connsiteY1446" fmla="*/ 1960018 h 2584675"/>
              <a:gd name="connsiteX1447" fmla="*/ 1332615 w 7237162"/>
              <a:gd name="connsiteY1447" fmla="*/ 1961923 h 2584675"/>
              <a:gd name="connsiteX1448" fmla="*/ 1331662 w 7237162"/>
              <a:gd name="connsiteY1448" fmla="*/ 1944778 h 2584675"/>
              <a:gd name="connsiteX1449" fmla="*/ 1357380 w 7237162"/>
              <a:gd name="connsiteY1449" fmla="*/ 1918108 h 2584675"/>
              <a:gd name="connsiteX1450" fmla="*/ 1379287 w 7237162"/>
              <a:gd name="connsiteY1450" fmla="*/ 1909536 h 2584675"/>
              <a:gd name="connsiteX1451" fmla="*/ 1316422 w 7237162"/>
              <a:gd name="connsiteY1451" fmla="*/ 1876198 h 2584675"/>
              <a:gd name="connsiteX1452" fmla="*/ 1231650 w 7237162"/>
              <a:gd name="connsiteY1452" fmla="*/ 1751421 h 2584675"/>
              <a:gd name="connsiteX1453" fmla="*/ 1193550 w 7237162"/>
              <a:gd name="connsiteY1453" fmla="*/ 1604736 h 2584675"/>
              <a:gd name="connsiteX1454" fmla="*/ 1166880 w 7237162"/>
              <a:gd name="connsiteY1454" fmla="*/ 1588543 h 2584675"/>
              <a:gd name="connsiteX1455" fmla="*/ 944947 w 7237162"/>
              <a:gd name="connsiteY1455" fmla="*/ 1579018 h 2584675"/>
              <a:gd name="connsiteX1456" fmla="*/ 796357 w 7237162"/>
              <a:gd name="connsiteY1456" fmla="*/ 1549491 h 2584675"/>
              <a:gd name="connsiteX1457" fmla="*/ 672532 w 7237162"/>
              <a:gd name="connsiteY1457" fmla="*/ 1519011 h 2584675"/>
              <a:gd name="connsiteX1458" fmla="*/ 654435 w 7237162"/>
              <a:gd name="connsiteY1458" fmla="*/ 1514248 h 2584675"/>
              <a:gd name="connsiteX1459" fmla="*/ 634432 w 7237162"/>
              <a:gd name="connsiteY1459" fmla="*/ 1497103 h 2584675"/>
              <a:gd name="connsiteX1460" fmla="*/ 541087 w 7237162"/>
              <a:gd name="connsiteY1460" fmla="*/ 1241833 h 2584675"/>
              <a:gd name="connsiteX1461" fmla="*/ 546802 w 7237162"/>
              <a:gd name="connsiteY1461" fmla="*/ 1108483 h 2584675"/>
              <a:gd name="connsiteX1462" fmla="*/ 639195 w 7237162"/>
              <a:gd name="connsiteY1462" fmla="*/ 923698 h 2584675"/>
              <a:gd name="connsiteX1463" fmla="*/ 763020 w 7237162"/>
              <a:gd name="connsiteY1463" fmla="*/ 852261 h 2584675"/>
              <a:gd name="connsiteX1464" fmla="*/ 768735 w 7237162"/>
              <a:gd name="connsiteY1464" fmla="*/ 850356 h 2584675"/>
              <a:gd name="connsiteX1465" fmla="*/ 774450 w 7237162"/>
              <a:gd name="connsiteY1465" fmla="*/ 844641 h 2584675"/>
              <a:gd name="connsiteX1466" fmla="*/ 562995 w 7237162"/>
              <a:gd name="connsiteY1466" fmla="*/ 806541 h 2584675"/>
              <a:gd name="connsiteX1467" fmla="*/ 561090 w 7237162"/>
              <a:gd name="connsiteY1467" fmla="*/ 812256 h 2584675"/>
              <a:gd name="connsiteX1468" fmla="*/ 581092 w 7237162"/>
              <a:gd name="connsiteY1468" fmla="*/ 823686 h 2584675"/>
              <a:gd name="connsiteX1469" fmla="*/ 580140 w 7237162"/>
              <a:gd name="connsiteY1469" fmla="*/ 827496 h 2584675"/>
              <a:gd name="connsiteX1470" fmla="*/ 540135 w 7237162"/>
              <a:gd name="connsiteY1470" fmla="*/ 823686 h 2584675"/>
              <a:gd name="connsiteX1471" fmla="*/ 337252 w 7237162"/>
              <a:gd name="connsiteY1471" fmla="*/ 797016 h 2584675"/>
              <a:gd name="connsiteX1472" fmla="*/ 165802 w 7237162"/>
              <a:gd name="connsiteY1472" fmla="*/ 727483 h 2584675"/>
              <a:gd name="connsiteX1473" fmla="*/ 143895 w 7237162"/>
              <a:gd name="connsiteY1473" fmla="*/ 703671 h 2584675"/>
              <a:gd name="connsiteX1474" fmla="*/ 131512 w 7237162"/>
              <a:gd name="connsiteY1474" fmla="*/ 664618 h 2584675"/>
              <a:gd name="connsiteX1475" fmla="*/ 102937 w 7237162"/>
              <a:gd name="connsiteY1475" fmla="*/ 575083 h 2584675"/>
              <a:gd name="connsiteX1476" fmla="*/ 113415 w 7237162"/>
              <a:gd name="connsiteY1476" fmla="*/ 533173 h 2584675"/>
              <a:gd name="connsiteX1477" fmla="*/ 132465 w 7237162"/>
              <a:gd name="connsiteY1477" fmla="*/ 521743 h 2584675"/>
              <a:gd name="connsiteX1478" fmla="*/ 141037 w 7237162"/>
              <a:gd name="connsiteY1478" fmla="*/ 493168 h 2584675"/>
              <a:gd name="connsiteX1479" fmla="*/ 105795 w 7237162"/>
              <a:gd name="connsiteY1479" fmla="*/ 523648 h 2584675"/>
              <a:gd name="connsiteX1480" fmla="*/ 132465 w 7237162"/>
              <a:gd name="connsiteY1480" fmla="*/ 487453 h 2584675"/>
              <a:gd name="connsiteX1481" fmla="*/ 158182 w 7237162"/>
              <a:gd name="connsiteY1481" fmla="*/ 488406 h 2584675"/>
              <a:gd name="connsiteX1482" fmla="*/ 175327 w 7237162"/>
              <a:gd name="connsiteY1482" fmla="*/ 477928 h 2584675"/>
              <a:gd name="connsiteX1483" fmla="*/ 159135 w 7237162"/>
              <a:gd name="connsiteY1483" fmla="*/ 462688 h 2584675"/>
              <a:gd name="connsiteX1484" fmla="*/ 104842 w 7237162"/>
              <a:gd name="connsiteY1484" fmla="*/ 472213 h 2584675"/>
              <a:gd name="connsiteX1485" fmla="*/ 79125 w 7237162"/>
              <a:gd name="connsiteY1485" fmla="*/ 475071 h 2584675"/>
              <a:gd name="connsiteX1486" fmla="*/ 82935 w 7237162"/>
              <a:gd name="connsiteY1486" fmla="*/ 441733 h 2584675"/>
              <a:gd name="connsiteX1487" fmla="*/ 106747 w 7237162"/>
              <a:gd name="connsiteY1487" fmla="*/ 415063 h 2584675"/>
              <a:gd name="connsiteX1488" fmla="*/ 110558 w 7237162"/>
              <a:gd name="connsiteY1488" fmla="*/ 408396 h 2584675"/>
              <a:gd name="connsiteX1489" fmla="*/ 80077 w 7237162"/>
              <a:gd name="connsiteY1489" fmla="*/ 377916 h 2584675"/>
              <a:gd name="connsiteX1490" fmla="*/ 42930 w 7237162"/>
              <a:gd name="connsiteY1490" fmla="*/ 363628 h 2584675"/>
              <a:gd name="connsiteX1491" fmla="*/ 14355 w 7237162"/>
              <a:gd name="connsiteY1491" fmla="*/ 359818 h 2584675"/>
              <a:gd name="connsiteX1492" fmla="*/ 67 w 7237162"/>
              <a:gd name="connsiteY1492" fmla="*/ 344578 h 2584675"/>
              <a:gd name="connsiteX1493" fmla="*/ 20070 w 7237162"/>
              <a:gd name="connsiteY1493" fmla="*/ 288381 h 2584675"/>
              <a:gd name="connsiteX1494" fmla="*/ 24832 w 7237162"/>
              <a:gd name="connsiteY1494" fmla="*/ 282666 h 2584675"/>
              <a:gd name="connsiteX1495" fmla="*/ 52455 w 7237162"/>
              <a:gd name="connsiteY1495" fmla="*/ 239803 h 2584675"/>
              <a:gd name="connsiteX1496" fmla="*/ 41025 w 7237162"/>
              <a:gd name="connsiteY1496" fmla="*/ 229326 h 2584675"/>
              <a:gd name="connsiteX1497" fmla="*/ 18165 w 7237162"/>
              <a:gd name="connsiteY1497" fmla="*/ 235993 h 2584675"/>
              <a:gd name="connsiteX1498" fmla="*/ 8640 w 7237162"/>
              <a:gd name="connsiteY1498" fmla="*/ 233136 h 2584675"/>
              <a:gd name="connsiteX1499" fmla="*/ 9592 w 7237162"/>
              <a:gd name="connsiteY1499" fmla="*/ 222658 h 2584675"/>
              <a:gd name="connsiteX1500" fmla="*/ 79125 w 7237162"/>
              <a:gd name="connsiteY1500" fmla="*/ 124551 h 2584675"/>
              <a:gd name="connsiteX1501" fmla="*/ 201045 w 7237162"/>
              <a:gd name="connsiteY1501" fmla="*/ 54066 h 2584675"/>
              <a:gd name="connsiteX1502" fmla="*/ 366780 w 7237162"/>
              <a:gd name="connsiteY1502" fmla="*/ 42636 h 2584675"/>
              <a:gd name="connsiteX1503" fmla="*/ 562995 w 7237162"/>
              <a:gd name="connsiteY1503" fmla="*/ 14061 h 2584675"/>
              <a:gd name="connsiteX1504" fmla="*/ 683962 w 7237162"/>
              <a:gd name="connsiteY1504" fmla="*/ 1678 h 2584675"/>
              <a:gd name="connsiteX1505" fmla="*/ 747765 w 7237162"/>
              <a:gd name="connsiteY1505" fmla="*/ 309 h 258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</a:cxnLst>
            <a:rect l="l" t="t" r="r" b="b"/>
            <a:pathLst>
              <a:path w="7237162" h="2584675">
                <a:moveTo>
                  <a:pt x="2808634" y="2568428"/>
                </a:moveTo>
                <a:cubicBezTo>
                  <a:pt x="2814944" y="2568190"/>
                  <a:pt x="2823754" y="2571523"/>
                  <a:pt x="2835660" y="2579143"/>
                </a:cubicBezTo>
                <a:cubicBezTo>
                  <a:pt x="2823278" y="2579143"/>
                  <a:pt x="2809943" y="2579143"/>
                  <a:pt x="2796608" y="2579143"/>
                </a:cubicBezTo>
                <a:cubicBezTo>
                  <a:pt x="2798513" y="2572476"/>
                  <a:pt x="2802323" y="2568666"/>
                  <a:pt x="2808634" y="2568428"/>
                </a:cubicBezTo>
                <a:close/>
                <a:moveTo>
                  <a:pt x="3041326" y="2521859"/>
                </a:moveTo>
                <a:cubicBezTo>
                  <a:pt x="3056640" y="2518064"/>
                  <a:pt x="3072356" y="2529137"/>
                  <a:pt x="3088072" y="2530565"/>
                </a:cubicBezTo>
                <a:cubicBezTo>
                  <a:pt x="3068070" y="2537232"/>
                  <a:pt x="3047115" y="2534375"/>
                  <a:pt x="3026160" y="2531517"/>
                </a:cubicBezTo>
                <a:cubicBezTo>
                  <a:pt x="3031161" y="2526040"/>
                  <a:pt x="3036221" y="2523124"/>
                  <a:pt x="3041326" y="2521859"/>
                </a:cubicBezTo>
                <a:close/>
                <a:moveTo>
                  <a:pt x="2912813" y="2519136"/>
                </a:moveTo>
                <a:cubicBezTo>
                  <a:pt x="2929005" y="2519136"/>
                  <a:pt x="2945198" y="2519136"/>
                  <a:pt x="2963295" y="2519136"/>
                </a:cubicBezTo>
                <a:cubicBezTo>
                  <a:pt x="2952818" y="2535328"/>
                  <a:pt x="2934720" y="2536281"/>
                  <a:pt x="2912813" y="2519136"/>
                </a:cubicBezTo>
                <a:close/>
                <a:moveTo>
                  <a:pt x="4877820" y="2453414"/>
                </a:moveTo>
                <a:cubicBezTo>
                  <a:pt x="4864485" y="2456271"/>
                  <a:pt x="4853055" y="2461986"/>
                  <a:pt x="4840672" y="2465796"/>
                </a:cubicBezTo>
                <a:cubicBezTo>
                  <a:pt x="4850197" y="2481989"/>
                  <a:pt x="4868295" y="2475321"/>
                  <a:pt x="4885440" y="2473416"/>
                </a:cubicBezTo>
                <a:cubicBezTo>
                  <a:pt x="4890203" y="2473416"/>
                  <a:pt x="4895917" y="2470558"/>
                  <a:pt x="4899728" y="2466748"/>
                </a:cubicBezTo>
                <a:cubicBezTo>
                  <a:pt x="4900680" y="2465796"/>
                  <a:pt x="4898775" y="2457223"/>
                  <a:pt x="4895917" y="2456271"/>
                </a:cubicBezTo>
                <a:cubicBezTo>
                  <a:pt x="4890203" y="2453414"/>
                  <a:pt x="4883535" y="2451508"/>
                  <a:pt x="4877820" y="2453414"/>
                </a:cubicBezTo>
                <a:close/>
                <a:moveTo>
                  <a:pt x="4365375" y="2439126"/>
                </a:moveTo>
                <a:cubicBezTo>
                  <a:pt x="4364422" y="2441983"/>
                  <a:pt x="4364422" y="2443889"/>
                  <a:pt x="4363470" y="2446746"/>
                </a:cubicBezTo>
                <a:cubicBezTo>
                  <a:pt x="4372995" y="2458176"/>
                  <a:pt x="4386330" y="2462939"/>
                  <a:pt x="4401570" y="2462939"/>
                </a:cubicBezTo>
                <a:cubicBezTo>
                  <a:pt x="4407285" y="2463891"/>
                  <a:pt x="4413000" y="2458176"/>
                  <a:pt x="4419667" y="2454366"/>
                </a:cubicBezTo>
                <a:cubicBezTo>
                  <a:pt x="4418715" y="2451508"/>
                  <a:pt x="4417762" y="2448651"/>
                  <a:pt x="4416810" y="2445793"/>
                </a:cubicBezTo>
                <a:cubicBezTo>
                  <a:pt x="4399665" y="2443889"/>
                  <a:pt x="4382520" y="2441983"/>
                  <a:pt x="4365375" y="2439126"/>
                </a:cubicBezTo>
                <a:close/>
                <a:moveTo>
                  <a:pt x="5054032" y="2432458"/>
                </a:moveTo>
                <a:cubicBezTo>
                  <a:pt x="5052128" y="2455318"/>
                  <a:pt x="5041650" y="2454366"/>
                  <a:pt x="5029267" y="2447698"/>
                </a:cubicBezTo>
                <a:cubicBezTo>
                  <a:pt x="5026410" y="2446746"/>
                  <a:pt x="5022600" y="2445793"/>
                  <a:pt x="5019742" y="2446746"/>
                </a:cubicBezTo>
                <a:cubicBezTo>
                  <a:pt x="5015932" y="2448651"/>
                  <a:pt x="5012122" y="2451508"/>
                  <a:pt x="5008312" y="2454366"/>
                </a:cubicBezTo>
                <a:cubicBezTo>
                  <a:pt x="5011170" y="2458176"/>
                  <a:pt x="5014980" y="2463891"/>
                  <a:pt x="5017837" y="2464843"/>
                </a:cubicBezTo>
                <a:cubicBezTo>
                  <a:pt x="5035935" y="2466748"/>
                  <a:pt x="5054985" y="2466748"/>
                  <a:pt x="5073082" y="2467701"/>
                </a:cubicBezTo>
                <a:cubicBezTo>
                  <a:pt x="5074035" y="2465796"/>
                  <a:pt x="5074987" y="2463891"/>
                  <a:pt x="5076892" y="2461986"/>
                </a:cubicBezTo>
                <a:cubicBezTo>
                  <a:pt x="5072130" y="2453414"/>
                  <a:pt x="5066415" y="2444841"/>
                  <a:pt x="5059747" y="2435316"/>
                </a:cubicBezTo>
                <a:cubicBezTo>
                  <a:pt x="5057842" y="2434364"/>
                  <a:pt x="5055937" y="2433411"/>
                  <a:pt x="5054032" y="2432458"/>
                </a:cubicBezTo>
                <a:close/>
                <a:moveTo>
                  <a:pt x="3053187" y="2431744"/>
                </a:moveTo>
                <a:cubicBezTo>
                  <a:pt x="3063070" y="2431744"/>
                  <a:pt x="3075690" y="2436745"/>
                  <a:pt x="3092835" y="2446746"/>
                </a:cubicBezTo>
                <a:cubicBezTo>
                  <a:pt x="3072832" y="2446746"/>
                  <a:pt x="3052830" y="2446746"/>
                  <a:pt x="3029970" y="2446746"/>
                </a:cubicBezTo>
                <a:cubicBezTo>
                  <a:pt x="3036161" y="2436745"/>
                  <a:pt x="3043305" y="2431744"/>
                  <a:pt x="3053187" y="2431744"/>
                </a:cubicBezTo>
                <a:close/>
                <a:moveTo>
                  <a:pt x="3168082" y="2431506"/>
                </a:moveTo>
                <a:cubicBezTo>
                  <a:pt x="3176655" y="2433411"/>
                  <a:pt x="3185227" y="2435316"/>
                  <a:pt x="3192847" y="2438173"/>
                </a:cubicBezTo>
                <a:cubicBezTo>
                  <a:pt x="3191895" y="2440078"/>
                  <a:pt x="3191895" y="2441983"/>
                  <a:pt x="3190942" y="2443888"/>
                </a:cubicBezTo>
                <a:cubicBezTo>
                  <a:pt x="3189037" y="2444841"/>
                  <a:pt x="3187132" y="2446745"/>
                  <a:pt x="3186180" y="2445793"/>
                </a:cubicBezTo>
                <a:cubicBezTo>
                  <a:pt x="3178560" y="2443888"/>
                  <a:pt x="3170940" y="2441030"/>
                  <a:pt x="3163320" y="2439126"/>
                </a:cubicBezTo>
                <a:cubicBezTo>
                  <a:pt x="3165225" y="2436268"/>
                  <a:pt x="3167130" y="2430553"/>
                  <a:pt x="3168082" y="2431506"/>
                </a:cubicBezTo>
                <a:close/>
                <a:moveTo>
                  <a:pt x="4774712" y="2431387"/>
                </a:moveTo>
                <a:cubicBezTo>
                  <a:pt x="4771378" y="2431744"/>
                  <a:pt x="4767806" y="2432458"/>
                  <a:pt x="4764472" y="2432458"/>
                </a:cubicBezTo>
                <a:cubicBezTo>
                  <a:pt x="4766377" y="2438173"/>
                  <a:pt x="4766377" y="2444841"/>
                  <a:pt x="4770187" y="2449604"/>
                </a:cubicBezTo>
                <a:cubicBezTo>
                  <a:pt x="4780665" y="2459129"/>
                  <a:pt x="4793047" y="2458176"/>
                  <a:pt x="4809240" y="2453414"/>
                </a:cubicBezTo>
                <a:cubicBezTo>
                  <a:pt x="4798762" y="2444841"/>
                  <a:pt x="4792095" y="2437221"/>
                  <a:pt x="4783522" y="2432458"/>
                </a:cubicBezTo>
                <a:cubicBezTo>
                  <a:pt x="4781141" y="2431030"/>
                  <a:pt x="4778046" y="2431030"/>
                  <a:pt x="4774712" y="2431387"/>
                </a:cubicBezTo>
                <a:close/>
                <a:moveTo>
                  <a:pt x="4324417" y="2424839"/>
                </a:moveTo>
                <a:cubicBezTo>
                  <a:pt x="4281555" y="2419123"/>
                  <a:pt x="4242502" y="2427696"/>
                  <a:pt x="4234882" y="2443889"/>
                </a:cubicBezTo>
                <a:cubicBezTo>
                  <a:pt x="4243455" y="2448651"/>
                  <a:pt x="4252027" y="2453414"/>
                  <a:pt x="4261552" y="2457223"/>
                </a:cubicBezTo>
                <a:cubicBezTo>
                  <a:pt x="4266315" y="2459129"/>
                  <a:pt x="4272030" y="2458176"/>
                  <a:pt x="4275840" y="2456271"/>
                </a:cubicBezTo>
                <a:cubicBezTo>
                  <a:pt x="4286317" y="2451508"/>
                  <a:pt x="4296795" y="2445793"/>
                  <a:pt x="4307272" y="2441031"/>
                </a:cubicBezTo>
                <a:cubicBezTo>
                  <a:pt x="4313940" y="2437221"/>
                  <a:pt x="4320607" y="2433411"/>
                  <a:pt x="4327275" y="2430553"/>
                </a:cubicBezTo>
                <a:cubicBezTo>
                  <a:pt x="4326322" y="2428648"/>
                  <a:pt x="4325370" y="2426743"/>
                  <a:pt x="4324417" y="2424839"/>
                </a:cubicBezTo>
                <a:close/>
                <a:moveTo>
                  <a:pt x="2933768" y="2421980"/>
                </a:moveTo>
                <a:cubicBezTo>
                  <a:pt x="2937578" y="2421028"/>
                  <a:pt x="2943293" y="2425790"/>
                  <a:pt x="2948055" y="2427695"/>
                </a:cubicBezTo>
                <a:cubicBezTo>
                  <a:pt x="2944245" y="2432458"/>
                  <a:pt x="2940435" y="2441030"/>
                  <a:pt x="2935673" y="2441983"/>
                </a:cubicBezTo>
                <a:cubicBezTo>
                  <a:pt x="2929005" y="2443888"/>
                  <a:pt x="2920433" y="2440078"/>
                  <a:pt x="2912813" y="2438173"/>
                </a:cubicBezTo>
                <a:cubicBezTo>
                  <a:pt x="2913765" y="2437220"/>
                  <a:pt x="2912813" y="2435315"/>
                  <a:pt x="2912813" y="2433410"/>
                </a:cubicBezTo>
                <a:cubicBezTo>
                  <a:pt x="2919480" y="2429600"/>
                  <a:pt x="2926148" y="2423885"/>
                  <a:pt x="2933768" y="2421980"/>
                </a:cubicBezTo>
                <a:close/>
                <a:moveTo>
                  <a:pt x="4126297" y="2415314"/>
                </a:moveTo>
                <a:cubicBezTo>
                  <a:pt x="4124392" y="2421981"/>
                  <a:pt x="4122487" y="2427696"/>
                  <a:pt x="4118677" y="2438173"/>
                </a:cubicBezTo>
                <a:cubicBezTo>
                  <a:pt x="4133917" y="2439126"/>
                  <a:pt x="4147252" y="2440079"/>
                  <a:pt x="4159635" y="2439126"/>
                </a:cubicBezTo>
                <a:cubicBezTo>
                  <a:pt x="4162492" y="2439126"/>
                  <a:pt x="4166302" y="2433411"/>
                  <a:pt x="4169160" y="2429601"/>
                </a:cubicBezTo>
                <a:cubicBezTo>
                  <a:pt x="4166302" y="2426743"/>
                  <a:pt x="4163445" y="2422933"/>
                  <a:pt x="4159635" y="2421981"/>
                </a:cubicBezTo>
                <a:cubicBezTo>
                  <a:pt x="4149157" y="2419123"/>
                  <a:pt x="4137727" y="2417218"/>
                  <a:pt x="4126297" y="2415314"/>
                </a:cubicBezTo>
                <a:close/>
                <a:moveTo>
                  <a:pt x="3892935" y="2382928"/>
                </a:moveTo>
                <a:cubicBezTo>
                  <a:pt x="3865312" y="2386739"/>
                  <a:pt x="3838642" y="2390548"/>
                  <a:pt x="3812925" y="2394358"/>
                </a:cubicBezTo>
                <a:cubicBezTo>
                  <a:pt x="3811972" y="2397216"/>
                  <a:pt x="3811972" y="2400073"/>
                  <a:pt x="3811020" y="2401978"/>
                </a:cubicBezTo>
                <a:cubicBezTo>
                  <a:pt x="3823402" y="2405789"/>
                  <a:pt x="3835785" y="2412456"/>
                  <a:pt x="3848167" y="2413408"/>
                </a:cubicBezTo>
                <a:cubicBezTo>
                  <a:pt x="3875790" y="2417218"/>
                  <a:pt x="3906270" y="2405789"/>
                  <a:pt x="3930082" y="2428648"/>
                </a:cubicBezTo>
                <a:cubicBezTo>
                  <a:pt x="3931987" y="2430553"/>
                  <a:pt x="3938655" y="2428648"/>
                  <a:pt x="3942465" y="2427696"/>
                </a:cubicBezTo>
                <a:cubicBezTo>
                  <a:pt x="3961515" y="2426743"/>
                  <a:pt x="3980565" y="2425791"/>
                  <a:pt x="3999615" y="2425791"/>
                </a:cubicBezTo>
                <a:cubicBezTo>
                  <a:pt x="4018665" y="2425791"/>
                  <a:pt x="4038667" y="2428648"/>
                  <a:pt x="4057717" y="2427696"/>
                </a:cubicBezTo>
                <a:cubicBezTo>
                  <a:pt x="4067242" y="2427696"/>
                  <a:pt x="4075815" y="2421028"/>
                  <a:pt x="4089150" y="2415314"/>
                </a:cubicBezTo>
                <a:cubicBezTo>
                  <a:pt x="4063432" y="2400073"/>
                  <a:pt x="4042477" y="2400073"/>
                  <a:pt x="4020570" y="2401978"/>
                </a:cubicBezTo>
                <a:cubicBezTo>
                  <a:pt x="3996757" y="2403883"/>
                  <a:pt x="3971992" y="2405789"/>
                  <a:pt x="3948180" y="2406741"/>
                </a:cubicBezTo>
                <a:cubicBezTo>
                  <a:pt x="3941512" y="2406741"/>
                  <a:pt x="3931035" y="2403883"/>
                  <a:pt x="3929130" y="2399121"/>
                </a:cubicBezTo>
                <a:cubicBezTo>
                  <a:pt x="3921510" y="2381976"/>
                  <a:pt x="3907222" y="2381976"/>
                  <a:pt x="3892935" y="2382928"/>
                </a:cubicBezTo>
                <a:close/>
                <a:moveTo>
                  <a:pt x="3643380" y="2370546"/>
                </a:moveTo>
                <a:cubicBezTo>
                  <a:pt x="3630997" y="2370546"/>
                  <a:pt x="3618615" y="2374356"/>
                  <a:pt x="3606232" y="2377214"/>
                </a:cubicBezTo>
                <a:cubicBezTo>
                  <a:pt x="3597660" y="2379118"/>
                  <a:pt x="3588135" y="2382928"/>
                  <a:pt x="3578610" y="2385786"/>
                </a:cubicBezTo>
                <a:cubicBezTo>
                  <a:pt x="3579562" y="2388643"/>
                  <a:pt x="3579562" y="2391501"/>
                  <a:pt x="3580515" y="2394358"/>
                </a:cubicBezTo>
                <a:cubicBezTo>
                  <a:pt x="3639570" y="2416266"/>
                  <a:pt x="3699577" y="2393406"/>
                  <a:pt x="3758632" y="2389596"/>
                </a:cubicBezTo>
                <a:cubicBezTo>
                  <a:pt x="3736725" y="2384833"/>
                  <a:pt x="3714817" y="2384833"/>
                  <a:pt x="3692910" y="2382928"/>
                </a:cubicBezTo>
                <a:cubicBezTo>
                  <a:pt x="3686242" y="2381976"/>
                  <a:pt x="3679575" y="2378166"/>
                  <a:pt x="3671955" y="2376261"/>
                </a:cubicBezTo>
                <a:cubicBezTo>
                  <a:pt x="3662430" y="2373403"/>
                  <a:pt x="3652905" y="2369593"/>
                  <a:pt x="3643380" y="2370546"/>
                </a:cubicBezTo>
                <a:close/>
                <a:moveTo>
                  <a:pt x="5540760" y="2343876"/>
                </a:moveTo>
                <a:cubicBezTo>
                  <a:pt x="5528378" y="2342923"/>
                  <a:pt x="5515042" y="2346733"/>
                  <a:pt x="5501707" y="2348639"/>
                </a:cubicBezTo>
                <a:cubicBezTo>
                  <a:pt x="5501707" y="2350543"/>
                  <a:pt x="5501707" y="2352448"/>
                  <a:pt x="5501707" y="2355306"/>
                </a:cubicBezTo>
                <a:cubicBezTo>
                  <a:pt x="5519805" y="2358164"/>
                  <a:pt x="5537903" y="2361973"/>
                  <a:pt x="5556000" y="2363878"/>
                </a:cubicBezTo>
                <a:cubicBezTo>
                  <a:pt x="5598862" y="2368641"/>
                  <a:pt x="5641725" y="2373403"/>
                  <a:pt x="5684587" y="2375308"/>
                </a:cubicBezTo>
                <a:cubicBezTo>
                  <a:pt x="5701732" y="2376261"/>
                  <a:pt x="5720782" y="2373403"/>
                  <a:pt x="5731260" y="2355306"/>
                </a:cubicBezTo>
                <a:cubicBezTo>
                  <a:pt x="5665537" y="2351496"/>
                  <a:pt x="5603625" y="2346733"/>
                  <a:pt x="5540760" y="2343876"/>
                </a:cubicBezTo>
                <a:close/>
                <a:moveTo>
                  <a:pt x="3179632" y="2334947"/>
                </a:moveTo>
                <a:cubicBezTo>
                  <a:pt x="3193563" y="2334828"/>
                  <a:pt x="3207612" y="2335780"/>
                  <a:pt x="3222375" y="2340066"/>
                </a:cubicBezTo>
                <a:cubicBezTo>
                  <a:pt x="3188085" y="2366736"/>
                  <a:pt x="3145223" y="2364831"/>
                  <a:pt x="3137603" y="2336256"/>
                </a:cubicBezTo>
                <a:cubicBezTo>
                  <a:pt x="3151891" y="2336256"/>
                  <a:pt x="3165702" y="2335066"/>
                  <a:pt x="3179632" y="2334947"/>
                </a:cubicBezTo>
                <a:close/>
                <a:moveTo>
                  <a:pt x="3062831" y="2323278"/>
                </a:moveTo>
                <a:cubicBezTo>
                  <a:pt x="3079738" y="2324349"/>
                  <a:pt x="3099026" y="2331017"/>
                  <a:pt x="3115695" y="2342923"/>
                </a:cubicBezTo>
                <a:cubicBezTo>
                  <a:pt x="3098550" y="2358163"/>
                  <a:pt x="3044257" y="2354353"/>
                  <a:pt x="3024255" y="2337208"/>
                </a:cubicBezTo>
                <a:cubicBezTo>
                  <a:pt x="3031399" y="2326731"/>
                  <a:pt x="3045924" y="2322206"/>
                  <a:pt x="3062831" y="2323278"/>
                </a:cubicBezTo>
                <a:close/>
                <a:moveTo>
                  <a:pt x="1746000" y="2269581"/>
                </a:moveTo>
                <a:cubicBezTo>
                  <a:pt x="1746000" y="2271486"/>
                  <a:pt x="1745047" y="2274343"/>
                  <a:pt x="1745047" y="2276248"/>
                </a:cubicBezTo>
                <a:cubicBezTo>
                  <a:pt x="1753620" y="2280058"/>
                  <a:pt x="1761240" y="2284821"/>
                  <a:pt x="1769812" y="2287678"/>
                </a:cubicBezTo>
                <a:cubicBezTo>
                  <a:pt x="1772670" y="2288631"/>
                  <a:pt x="1777432" y="2283868"/>
                  <a:pt x="1782195" y="2281964"/>
                </a:cubicBezTo>
                <a:cubicBezTo>
                  <a:pt x="1779337" y="2278153"/>
                  <a:pt x="1777432" y="2272439"/>
                  <a:pt x="1774575" y="2271486"/>
                </a:cubicBezTo>
                <a:cubicBezTo>
                  <a:pt x="1765050" y="2269581"/>
                  <a:pt x="1755525" y="2269581"/>
                  <a:pt x="1746000" y="2269581"/>
                </a:cubicBezTo>
                <a:close/>
                <a:moveTo>
                  <a:pt x="6057491" y="2261842"/>
                </a:moveTo>
                <a:cubicBezTo>
                  <a:pt x="6049871" y="2263628"/>
                  <a:pt x="6045108" y="2269581"/>
                  <a:pt x="6044632" y="2279106"/>
                </a:cubicBezTo>
                <a:cubicBezTo>
                  <a:pt x="6059872" y="2276248"/>
                  <a:pt x="6073207" y="2272439"/>
                  <a:pt x="6087495" y="2269581"/>
                </a:cubicBezTo>
                <a:cubicBezTo>
                  <a:pt x="6075588" y="2262437"/>
                  <a:pt x="6065111" y="2260056"/>
                  <a:pt x="6057491" y="2261842"/>
                </a:cubicBezTo>
                <a:close/>
                <a:moveTo>
                  <a:pt x="3239639" y="2258032"/>
                </a:moveTo>
                <a:cubicBezTo>
                  <a:pt x="3268810" y="2256007"/>
                  <a:pt x="3300956" y="2261484"/>
                  <a:pt x="3316672" y="2275295"/>
                </a:cubicBezTo>
                <a:cubicBezTo>
                  <a:pt x="3272857" y="2297203"/>
                  <a:pt x="3227137" y="2272438"/>
                  <a:pt x="3180465" y="2285773"/>
                </a:cubicBezTo>
                <a:cubicBezTo>
                  <a:pt x="3184275" y="2269581"/>
                  <a:pt x="3210469" y="2260056"/>
                  <a:pt x="3239639" y="2258032"/>
                </a:cubicBezTo>
                <a:close/>
                <a:moveTo>
                  <a:pt x="6324667" y="2252436"/>
                </a:moveTo>
                <a:cubicBezTo>
                  <a:pt x="6341812" y="2253388"/>
                  <a:pt x="6358957" y="2254341"/>
                  <a:pt x="6376102" y="2255293"/>
                </a:cubicBezTo>
                <a:cubicBezTo>
                  <a:pt x="6369435" y="2272438"/>
                  <a:pt x="6347527" y="2273391"/>
                  <a:pt x="6323715" y="2259103"/>
                </a:cubicBezTo>
                <a:cubicBezTo>
                  <a:pt x="6324667" y="2257198"/>
                  <a:pt x="6324667" y="2254341"/>
                  <a:pt x="6324667" y="2252436"/>
                </a:cubicBezTo>
                <a:close/>
                <a:moveTo>
                  <a:pt x="6529931" y="2252435"/>
                </a:moveTo>
                <a:cubicBezTo>
                  <a:pt x="6573508" y="2251959"/>
                  <a:pt x="6615180" y="2255769"/>
                  <a:pt x="6624705" y="2263865"/>
                </a:cubicBezTo>
                <a:cubicBezTo>
                  <a:pt x="6605655" y="2274343"/>
                  <a:pt x="6452303" y="2277200"/>
                  <a:pt x="6423728" y="2266723"/>
                </a:cubicBezTo>
                <a:cubicBezTo>
                  <a:pt x="6440873" y="2257674"/>
                  <a:pt x="6486355" y="2252912"/>
                  <a:pt x="6529931" y="2252435"/>
                </a:cubicBezTo>
                <a:close/>
                <a:moveTo>
                  <a:pt x="3725295" y="2247673"/>
                </a:moveTo>
                <a:cubicBezTo>
                  <a:pt x="3701482" y="2252436"/>
                  <a:pt x="3680527" y="2255293"/>
                  <a:pt x="3656715" y="2259103"/>
                </a:cubicBezTo>
                <a:cubicBezTo>
                  <a:pt x="3673860" y="2273391"/>
                  <a:pt x="3704340" y="2274343"/>
                  <a:pt x="3718627" y="2261961"/>
                </a:cubicBezTo>
                <a:cubicBezTo>
                  <a:pt x="3722437" y="2259103"/>
                  <a:pt x="3723390" y="2251483"/>
                  <a:pt x="3725295" y="2247673"/>
                </a:cubicBezTo>
                <a:close/>
                <a:moveTo>
                  <a:pt x="1986982" y="2243864"/>
                </a:moveTo>
                <a:cubicBezTo>
                  <a:pt x="1954597" y="2242911"/>
                  <a:pt x="1923165" y="2248626"/>
                  <a:pt x="1890780" y="2251483"/>
                </a:cubicBezTo>
                <a:cubicBezTo>
                  <a:pt x="1886970" y="2251483"/>
                  <a:pt x="1883160" y="2255293"/>
                  <a:pt x="1881255" y="2259103"/>
                </a:cubicBezTo>
                <a:cubicBezTo>
                  <a:pt x="1880302" y="2261008"/>
                  <a:pt x="1883160" y="2267676"/>
                  <a:pt x="1886017" y="2268628"/>
                </a:cubicBezTo>
                <a:cubicBezTo>
                  <a:pt x="1902210" y="2272439"/>
                  <a:pt x="1923165" y="2282916"/>
                  <a:pt x="1933642" y="2277201"/>
                </a:cubicBezTo>
                <a:cubicBezTo>
                  <a:pt x="1961265" y="2261008"/>
                  <a:pt x="1985077" y="2273391"/>
                  <a:pt x="2010795" y="2277201"/>
                </a:cubicBezTo>
                <a:cubicBezTo>
                  <a:pt x="2022225" y="2279106"/>
                  <a:pt x="2034607" y="2279106"/>
                  <a:pt x="2046990" y="2280058"/>
                </a:cubicBezTo>
                <a:cubicBezTo>
                  <a:pt x="2048895" y="2277201"/>
                  <a:pt x="2051752" y="2273391"/>
                  <a:pt x="2053657" y="2270533"/>
                </a:cubicBezTo>
                <a:cubicBezTo>
                  <a:pt x="2047942" y="2267676"/>
                  <a:pt x="2043180" y="2263866"/>
                  <a:pt x="2037465" y="2261961"/>
                </a:cubicBezTo>
                <a:cubicBezTo>
                  <a:pt x="2021272" y="2255293"/>
                  <a:pt x="2004127" y="2244816"/>
                  <a:pt x="1986982" y="2243864"/>
                </a:cubicBezTo>
                <a:close/>
                <a:moveTo>
                  <a:pt x="2036512" y="2235291"/>
                </a:moveTo>
                <a:cubicBezTo>
                  <a:pt x="2044132" y="2258151"/>
                  <a:pt x="2077470" y="2273391"/>
                  <a:pt x="2104140" y="2267676"/>
                </a:cubicBezTo>
                <a:cubicBezTo>
                  <a:pt x="2086995" y="2245768"/>
                  <a:pt x="2061277" y="2243864"/>
                  <a:pt x="2036512" y="2235291"/>
                </a:cubicBezTo>
                <a:close/>
                <a:moveTo>
                  <a:pt x="3177132" y="2182665"/>
                </a:moveTo>
                <a:cubicBezTo>
                  <a:pt x="3182847" y="2182665"/>
                  <a:pt x="3188086" y="2187189"/>
                  <a:pt x="3192848" y="2196238"/>
                </a:cubicBezTo>
                <a:cubicBezTo>
                  <a:pt x="3181418" y="2196238"/>
                  <a:pt x="3169988" y="2196238"/>
                  <a:pt x="3158558" y="2196238"/>
                </a:cubicBezTo>
                <a:cubicBezTo>
                  <a:pt x="3165226" y="2187189"/>
                  <a:pt x="3171417" y="2182665"/>
                  <a:pt x="3177132" y="2182665"/>
                </a:cubicBezTo>
                <a:close/>
                <a:moveTo>
                  <a:pt x="5602672" y="2170521"/>
                </a:moveTo>
                <a:cubicBezTo>
                  <a:pt x="5597910" y="2178141"/>
                  <a:pt x="5593147" y="2184808"/>
                  <a:pt x="5587432" y="2193381"/>
                </a:cubicBezTo>
                <a:cubicBezTo>
                  <a:pt x="5605530" y="2199096"/>
                  <a:pt x="5613150" y="2194333"/>
                  <a:pt x="5612197" y="2181951"/>
                </a:cubicBezTo>
                <a:cubicBezTo>
                  <a:pt x="5612197" y="2178141"/>
                  <a:pt x="5605530" y="2174331"/>
                  <a:pt x="5602672" y="2170521"/>
                </a:cubicBezTo>
                <a:close/>
                <a:moveTo>
                  <a:pt x="5996055" y="2167663"/>
                </a:moveTo>
                <a:cubicBezTo>
                  <a:pt x="5997960" y="2167663"/>
                  <a:pt x="5999865" y="2168615"/>
                  <a:pt x="6001770" y="2168615"/>
                </a:cubicBezTo>
                <a:cubicBezTo>
                  <a:pt x="6018915" y="2172425"/>
                  <a:pt x="6035107" y="2176235"/>
                  <a:pt x="6052253" y="2180045"/>
                </a:cubicBezTo>
                <a:cubicBezTo>
                  <a:pt x="6052253" y="2183855"/>
                  <a:pt x="6052253" y="2185760"/>
                  <a:pt x="6052253" y="2187665"/>
                </a:cubicBezTo>
                <a:cubicBezTo>
                  <a:pt x="6038917" y="2189570"/>
                  <a:pt x="6026535" y="2192428"/>
                  <a:pt x="6013200" y="2192428"/>
                </a:cubicBezTo>
                <a:cubicBezTo>
                  <a:pt x="6003675" y="2192428"/>
                  <a:pt x="5995103" y="2191475"/>
                  <a:pt x="5985578" y="2189570"/>
                </a:cubicBezTo>
                <a:cubicBezTo>
                  <a:pt x="5981767" y="2188618"/>
                  <a:pt x="5977005" y="2185760"/>
                  <a:pt x="5977005" y="2182903"/>
                </a:cubicBezTo>
                <a:cubicBezTo>
                  <a:pt x="5976053" y="2180045"/>
                  <a:pt x="5979862" y="2175283"/>
                  <a:pt x="5982720" y="2172425"/>
                </a:cubicBezTo>
                <a:cubicBezTo>
                  <a:pt x="5986530" y="2169568"/>
                  <a:pt x="5991292" y="2168615"/>
                  <a:pt x="5996055" y="2167663"/>
                </a:cubicBezTo>
                <a:close/>
                <a:moveTo>
                  <a:pt x="5430270" y="2165758"/>
                </a:moveTo>
                <a:cubicBezTo>
                  <a:pt x="5441700" y="2197191"/>
                  <a:pt x="5470275" y="2185761"/>
                  <a:pt x="5492182" y="2190523"/>
                </a:cubicBezTo>
                <a:cubicBezTo>
                  <a:pt x="5495040" y="2191476"/>
                  <a:pt x="5499803" y="2182903"/>
                  <a:pt x="5503612" y="2178141"/>
                </a:cubicBezTo>
                <a:cubicBezTo>
                  <a:pt x="5514090" y="2176236"/>
                  <a:pt x="5525520" y="2174331"/>
                  <a:pt x="5536950" y="2173378"/>
                </a:cubicBezTo>
                <a:cubicBezTo>
                  <a:pt x="5536950" y="2171473"/>
                  <a:pt x="5536950" y="2168616"/>
                  <a:pt x="5535997" y="2166711"/>
                </a:cubicBezTo>
                <a:cubicBezTo>
                  <a:pt x="5501707" y="2165758"/>
                  <a:pt x="5466465" y="2165758"/>
                  <a:pt x="5430270" y="2165758"/>
                </a:cubicBezTo>
                <a:close/>
                <a:moveTo>
                  <a:pt x="1445963" y="2122895"/>
                </a:moveTo>
                <a:cubicBezTo>
                  <a:pt x="1458345" y="2121943"/>
                  <a:pt x="1471680" y="2125753"/>
                  <a:pt x="1476443" y="2140040"/>
                </a:cubicBezTo>
                <a:cubicBezTo>
                  <a:pt x="1436438" y="2142898"/>
                  <a:pt x="1399290" y="2144803"/>
                  <a:pt x="1361190" y="2147660"/>
                </a:cubicBezTo>
                <a:cubicBezTo>
                  <a:pt x="1361190" y="2145755"/>
                  <a:pt x="1360238" y="2142898"/>
                  <a:pt x="1360238" y="2140993"/>
                </a:cubicBezTo>
                <a:cubicBezTo>
                  <a:pt x="1369763" y="2138135"/>
                  <a:pt x="1378335" y="2135278"/>
                  <a:pt x="1387860" y="2133373"/>
                </a:cubicBezTo>
                <a:cubicBezTo>
                  <a:pt x="1406910" y="2129563"/>
                  <a:pt x="1425960" y="2123848"/>
                  <a:pt x="1445963" y="2122895"/>
                </a:cubicBezTo>
                <a:close/>
                <a:moveTo>
                  <a:pt x="3036637" y="2105751"/>
                </a:moveTo>
                <a:cubicBezTo>
                  <a:pt x="3040447" y="2105751"/>
                  <a:pt x="3045210" y="2108608"/>
                  <a:pt x="3049020" y="2110513"/>
                </a:cubicBezTo>
                <a:cubicBezTo>
                  <a:pt x="3046162" y="2113371"/>
                  <a:pt x="3043305" y="2117181"/>
                  <a:pt x="3039495" y="2119086"/>
                </a:cubicBezTo>
                <a:cubicBezTo>
                  <a:pt x="3035685" y="2120991"/>
                  <a:pt x="3031875" y="2121943"/>
                  <a:pt x="3027112" y="2126706"/>
                </a:cubicBezTo>
                <a:cubicBezTo>
                  <a:pt x="3034732" y="2127658"/>
                  <a:pt x="3043305" y="2125753"/>
                  <a:pt x="3049972" y="2128611"/>
                </a:cubicBezTo>
                <a:cubicBezTo>
                  <a:pt x="3057592" y="2131468"/>
                  <a:pt x="3063307" y="2138136"/>
                  <a:pt x="3070927" y="2142898"/>
                </a:cubicBezTo>
                <a:cubicBezTo>
                  <a:pt x="3064260" y="2147661"/>
                  <a:pt x="3058545" y="2155281"/>
                  <a:pt x="3051877" y="2155281"/>
                </a:cubicBezTo>
                <a:cubicBezTo>
                  <a:pt x="3025207" y="2159091"/>
                  <a:pt x="2999490" y="2158138"/>
                  <a:pt x="2969962" y="2158138"/>
                </a:cubicBezTo>
                <a:cubicBezTo>
                  <a:pt x="2999490" y="2120991"/>
                  <a:pt x="2953770" y="2132421"/>
                  <a:pt x="2951865" y="2117181"/>
                </a:cubicBezTo>
                <a:cubicBezTo>
                  <a:pt x="2969962" y="2104798"/>
                  <a:pt x="2996632" y="2110513"/>
                  <a:pt x="3006157" y="2128611"/>
                </a:cubicBezTo>
                <a:cubicBezTo>
                  <a:pt x="3007110" y="2130516"/>
                  <a:pt x="3009967" y="2132421"/>
                  <a:pt x="3012825" y="2134326"/>
                </a:cubicBezTo>
                <a:cubicBezTo>
                  <a:pt x="3014730" y="2131468"/>
                  <a:pt x="3017587" y="2128611"/>
                  <a:pt x="3017587" y="2125753"/>
                </a:cubicBezTo>
                <a:cubicBezTo>
                  <a:pt x="3015682" y="2110513"/>
                  <a:pt x="3025207" y="2106703"/>
                  <a:pt x="3036637" y="2105751"/>
                </a:cubicBezTo>
                <a:close/>
                <a:moveTo>
                  <a:pt x="3006158" y="2069556"/>
                </a:moveTo>
                <a:cubicBezTo>
                  <a:pt x="3016635" y="2069556"/>
                  <a:pt x="3027113" y="2069556"/>
                  <a:pt x="3038543" y="2069556"/>
                </a:cubicBezTo>
                <a:cubicBezTo>
                  <a:pt x="3037590" y="2071461"/>
                  <a:pt x="3037590" y="2074318"/>
                  <a:pt x="3037590" y="2078128"/>
                </a:cubicBezTo>
                <a:cubicBezTo>
                  <a:pt x="3027113" y="2077176"/>
                  <a:pt x="3016635" y="2077176"/>
                  <a:pt x="3006158" y="2076223"/>
                </a:cubicBezTo>
                <a:cubicBezTo>
                  <a:pt x="3006158" y="2074318"/>
                  <a:pt x="3006158" y="2071461"/>
                  <a:pt x="3006158" y="2069556"/>
                </a:cubicBezTo>
                <a:close/>
                <a:moveTo>
                  <a:pt x="2939840" y="2060030"/>
                </a:moveTo>
                <a:cubicBezTo>
                  <a:pt x="2948055" y="2061221"/>
                  <a:pt x="2956628" y="2064793"/>
                  <a:pt x="2965200" y="2071460"/>
                </a:cubicBezTo>
                <a:cubicBezTo>
                  <a:pt x="2950912" y="2077175"/>
                  <a:pt x="2941387" y="2081938"/>
                  <a:pt x="2929957" y="2086700"/>
                </a:cubicBezTo>
                <a:cubicBezTo>
                  <a:pt x="2932815" y="2091463"/>
                  <a:pt x="2934720" y="2095273"/>
                  <a:pt x="2937577" y="2101940"/>
                </a:cubicBezTo>
                <a:cubicBezTo>
                  <a:pt x="2926147" y="2104798"/>
                  <a:pt x="2916622" y="2109560"/>
                  <a:pt x="2906145" y="2108607"/>
                </a:cubicBezTo>
                <a:cubicBezTo>
                  <a:pt x="2895667" y="2107655"/>
                  <a:pt x="2885190" y="2100988"/>
                  <a:pt x="2871855" y="2095273"/>
                </a:cubicBezTo>
                <a:cubicBezTo>
                  <a:pt x="2889952" y="2081938"/>
                  <a:pt x="2902335" y="2069555"/>
                  <a:pt x="2916622" y="2062888"/>
                </a:cubicBezTo>
                <a:cubicBezTo>
                  <a:pt x="2923766" y="2060031"/>
                  <a:pt x="2931625" y="2058840"/>
                  <a:pt x="2939840" y="2060030"/>
                </a:cubicBezTo>
                <a:close/>
                <a:moveTo>
                  <a:pt x="1386908" y="2037171"/>
                </a:moveTo>
                <a:cubicBezTo>
                  <a:pt x="1385955" y="2045743"/>
                  <a:pt x="1385955" y="2046696"/>
                  <a:pt x="1385003" y="2046696"/>
                </a:cubicBezTo>
                <a:cubicBezTo>
                  <a:pt x="1375478" y="2051458"/>
                  <a:pt x="1366905" y="2055268"/>
                  <a:pt x="1357380" y="2060031"/>
                </a:cubicBezTo>
                <a:cubicBezTo>
                  <a:pt x="1356428" y="2057173"/>
                  <a:pt x="1354523" y="2051458"/>
                  <a:pt x="1355475" y="2050506"/>
                </a:cubicBezTo>
                <a:cubicBezTo>
                  <a:pt x="1365000" y="2045743"/>
                  <a:pt x="1374525" y="2042886"/>
                  <a:pt x="1386908" y="2037171"/>
                </a:cubicBezTo>
                <a:close/>
                <a:moveTo>
                  <a:pt x="3402041" y="2022645"/>
                </a:moveTo>
                <a:cubicBezTo>
                  <a:pt x="3391920" y="2025503"/>
                  <a:pt x="3385253" y="2031456"/>
                  <a:pt x="3380490" y="2040981"/>
                </a:cubicBezTo>
                <a:cubicBezTo>
                  <a:pt x="3411922" y="2040981"/>
                  <a:pt x="3441450" y="2040981"/>
                  <a:pt x="3472882" y="2040981"/>
                </a:cubicBezTo>
                <a:cubicBezTo>
                  <a:pt x="3468120" y="2027646"/>
                  <a:pt x="3455737" y="2024788"/>
                  <a:pt x="3444307" y="2022883"/>
                </a:cubicBezTo>
                <a:cubicBezTo>
                  <a:pt x="3425734" y="2020026"/>
                  <a:pt x="3412161" y="2019788"/>
                  <a:pt x="3402041" y="2022645"/>
                </a:cubicBezTo>
                <a:close/>
                <a:moveTo>
                  <a:pt x="3157605" y="2009548"/>
                </a:moveTo>
                <a:cubicBezTo>
                  <a:pt x="3162367" y="2009548"/>
                  <a:pt x="3169035" y="2013358"/>
                  <a:pt x="3171892" y="2017168"/>
                </a:cubicBezTo>
                <a:cubicBezTo>
                  <a:pt x="3173797" y="2019073"/>
                  <a:pt x="3169987" y="2028598"/>
                  <a:pt x="3168082" y="2028598"/>
                </a:cubicBezTo>
                <a:cubicBezTo>
                  <a:pt x="3163320" y="2029550"/>
                  <a:pt x="3157605" y="2027645"/>
                  <a:pt x="3153795" y="2024788"/>
                </a:cubicBezTo>
                <a:cubicBezTo>
                  <a:pt x="3149985" y="2022883"/>
                  <a:pt x="3148080" y="2018120"/>
                  <a:pt x="3144270" y="2015263"/>
                </a:cubicBezTo>
                <a:cubicBezTo>
                  <a:pt x="3149032" y="2013358"/>
                  <a:pt x="3153795" y="2009548"/>
                  <a:pt x="3157605" y="2009548"/>
                </a:cubicBezTo>
                <a:close/>
                <a:moveTo>
                  <a:pt x="3023302" y="2000976"/>
                </a:moveTo>
                <a:cubicBezTo>
                  <a:pt x="3033780" y="2003833"/>
                  <a:pt x="3044257" y="2008595"/>
                  <a:pt x="3055687" y="2012406"/>
                </a:cubicBezTo>
                <a:cubicBezTo>
                  <a:pt x="3054735" y="2014311"/>
                  <a:pt x="3054735" y="2017168"/>
                  <a:pt x="3054735" y="2019073"/>
                </a:cubicBezTo>
                <a:cubicBezTo>
                  <a:pt x="3049972" y="2021931"/>
                  <a:pt x="3043305" y="2028598"/>
                  <a:pt x="3039495" y="2027645"/>
                </a:cubicBezTo>
                <a:cubicBezTo>
                  <a:pt x="3029017" y="2025740"/>
                  <a:pt x="3015682" y="2025740"/>
                  <a:pt x="3014730" y="2010501"/>
                </a:cubicBezTo>
                <a:cubicBezTo>
                  <a:pt x="3014730" y="2007643"/>
                  <a:pt x="3021397" y="2000023"/>
                  <a:pt x="3023302" y="2000976"/>
                </a:cubicBezTo>
                <a:close/>
                <a:moveTo>
                  <a:pt x="3121410" y="1998118"/>
                </a:moveTo>
                <a:cubicBezTo>
                  <a:pt x="3136650" y="1993356"/>
                  <a:pt x="3147127" y="2000976"/>
                  <a:pt x="3144270" y="2015263"/>
                </a:cubicBezTo>
                <a:cubicBezTo>
                  <a:pt x="3136650" y="2014311"/>
                  <a:pt x="3128077" y="2013358"/>
                  <a:pt x="3120457" y="2011453"/>
                </a:cubicBezTo>
                <a:cubicBezTo>
                  <a:pt x="3117600" y="2010501"/>
                  <a:pt x="3115695" y="2006691"/>
                  <a:pt x="3113790" y="2004786"/>
                </a:cubicBezTo>
                <a:cubicBezTo>
                  <a:pt x="3116647" y="2002881"/>
                  <a:pt x="3118552" y="1999071"/>
                  <a:pt x="3121410" y="1998118"/>
                </a:cubicBezTo>
                <a:close/>
                <a:moveTo>
                  <a:pt x="3650047" y="1974306"/>
                </a:moveTo>
                <a:cubicBezTo>
                  <a:pt x="3645285" y="1980021"/>
                  <a:pt x="3639570" y="1985736"/>
                  <a:pt x="3639570" y="1986688"/>
                </a:cubicBezTo>
                <a:cubicBezTo>
                  <a:pt x="3642427" y="1991451"/>
                  <a:pt x="3647190" y="1995261"/>
                  <a:pt x="3651952" y="1998118"/>
                </a:cubicBezTo>
                <a:cubicBezTo>
                  <a:pt x="3652905" y="1999071"/>
                  <a:pt x="3660525" y="1992403"/>
                  <a:pt x="3659572" y="1991451"/>
                </a:cubicBezTo>
                <a:cubicBezTo>
                  <a:pt x="3659572" y="1985736"/>
                  <a:pt x="3655762" y="1981926"/>
                  <a:pt x="3650047" y="1974306"/>
                </a:cubicBezTo>
                <a:close/>
                <a:moveTo>
                  <a:pt x="5306445" y="1973353"/>
                </a:moveTo>
                <a:cubicBezTo>
                  <a:pt x="5319780" y="1989546"/>
                  <a:pt x="5320732" y="1989546"/>
                  <a:pt x="5340735" y="1973353"/>
                </a:cubicBezTo>
                <a:cubicBezTo>
                  <a:pt x="5329305" y="1973353"/>
                  <a:pt x="5319780" y="1973353"/>
                  <a:pt x="5306445" y="1973353"/>
                </a:cubicBezTo>
                <a:close/>
                <a:moveTo>
                  <a:pt x="5136900" y="1970496"/>
                </a:moveTo>
                <a:cubicBezTo>
                  <a:pt x="5084512" y="1965733"/>
                  <a:pt x="5034030" y="1970496"/>
                  <a:pt x="4985453" y="1990498"/>
                </a:cubicBezTo>
                <a:cubicBezTo>
                  <a:pt x="4985453" y="1992403"/>
                  <a:pt x="4985453" y="1994308"/>
                  <a:pt x="4986405" y="1996213"/>
                </a:cubicBezTo>
                <a:cubicBezTo>
                  <a:pt x="5036887" y="1990498"/>
                  <a:pt x="5087370" y="1984783"/>
                  <a:pt x="5137853" y="1979068"/>
                </a:cubicBezTo>
                <a:cubicBezTo>
                  <a:pt x="5137853" y="1976211"/>
                  <a:pt x="5136900" y="1973353"/>
                  <a:pt x="5136900" y="1970496"/>
                </a:cubicBezTo>
                <a:close/>
                <a:moveTo>
                  <a:pt x="3450737" y="1968710"/>
                </a:moveTo>
                <a:cubicBezTo>
                  <a:pt x="3436211" y="1968591"/>
                  <a:pt x="3421447" y="1974782"/>
                  <a:pt x="3411922" y="1987641"/>
                </a:cubicBezTo>
                <a:cubicBezTo>
                  <a:pt x="3439545" y="1987641"/>
                  <a:pt x="3463357" y="1987641"/>
                  <a:pt x="3488122" y="1987641"/>
                </a:cubicBezTo>
                <a:cubicBezTo>
                  <a:pt x="3479550" y="1975259"/>
                  <a:pt x="3465262" y="1968829"/>
                  <a:pt x="3450737" y="1968710"/>
                </a:cubicBezTo>
                <a:close/>
                <a:moveTo>
                  <a:pt x="6821873" y="1962876"/>
                </a:moveTo>
                <a:cubicBezTo>
                  <a:pt x="6828540" y="1964781"/>
                  <a:pt x="6835207" y="1968591"/>
                  <a:pt x="6841875" y="1971448"/>
                </a:cubicBezTo>
                <a:cubicBezTo>
                  <a:pt x="6839017" y="1974306"/>
                  <a:pt x="6835207" y="1977163"/>
                  <a:pt x="6831398" y="1980973"/>
                </a:cubicBezTo>
                <a:cubicBezTo>
                  <a:pt x="6823778" y="1977163"/>
                  <a:pt x="6818062" y="1973353"/>
                  <a:pt x="6811395" y="1970496"/>
                </a:cubicBezTo>
                <a:cubicBezTo>
                  <a:pt x="6815205" y="1967638"/>
                  <a:pt x="6819015" y="1962876"/>
                  <a:pt x="6821873" y="1962876"/>
                </a:cubicBezTo>
                <a:close/>
                <a:moveTo>
                  <a:pt x="2871855" y="1961923"/>
                </a:moveTo>
                <a:cubicBezTo>
                  <a:pt x="2845185" y="1961923"/>
                  <a:pt x="2819467" y="1961923"/>
                  <a:pt x="2792797" y="1962876"/>
                </a:cubicBezTo>
                <a:cubicBezTo>
                  <a:pt x="2787082" y="1962876"/>
                  <a:pt x="2782320" y="1968591"/>
                  <a:pt x="2777557" y="1972401"/>
                </a:cubicBezTo>
                <a:cubicBezTo>
                  <a:pt x="2783272" y="1975258"/>
                  <a:pt x="2788035" y="1979068"/>
                  <a:pt x="2793750" y="1980021"/>
                </a:cubicBezTo>
                <a:cubicBezTo>
                  <a:pt x="2804227" y="1981926"/>
                  <a:pt x="2814705" y="1980021"/>
                  <a:pt x="2825182" y="1982878"/>
                </a:cubicBezTo>
                <a:cubicBezTo>
                  <a:pt x="2856615" y="1991451"/>
                  <a:pt x="2888047" y="2001928"/>
                  <a:pt x="2920432" y="2011453"/>
                </a:cubicBezTo>
                <a:cubicBezTo>
                  <a:pt x="2930910" y="2014311"/>
                  <a:pt x="2941387" y="2016216"/>
                  <a:pt x="2953770" y="2019073"/>
                </a:cubicBezTo>
                <a:cubicBezTo>
                  <a:pt x="2914717" y="2039076"/>
                  <a:pt x="2817562" y="2060983"/>
                  <a:pt x="2795655" y="2056221"/>
                </a:cubicBezTo>
                <a:cubicBezTo>
                  <a:pt x="2803275" y="2053363"/>
                  <a:pt x="2809942" y="2050506"/>
                  <a:pt x="2817562" y="2048601"/>
                </a:cubicBezTo>
                <a:cubicBezTo>
                  <a:pt x="2817562" y="2046696"/>
                  <a:pt x="2817562" y="2043838"/>
                  <a:pt x="2816610" y="2041933"/>
                </a:cubicBezTo>
                <a:cubicBezTo>
                  <a:pt x="2791845" y="2039076"/>
                  <a:pt x="2767080" y="2035266"/>
                  <a:pt x="2742315" y="2035266"/>
                </a:cubicBezTo>
                <a:cubicBezTo>
                  <a:pt x="2730885" y="2035266"/>
                  <a:pt x="2728980" y="2045743"/>
                  <a:pt x="2736600" y="2054316"/>
                </a:cubicBezTo>
                <a:cubicBezTo>
                  <a:pt x="2741362" y="2059078"/>
                  <a:pt x="2748030" y="2060983"/>
                  <a:pt x="2754697" y="2062888"/>
                </a:cubicBezTo>
                <a:cubicBezTo>
                  <a:pt x="2772795" y="2065746"/>
                  <a:pt x="2791845" y="2067651"/>
                  <a:pt x="2809942" y="2070508"/>
                </a:cubicBezTo>
                <a:cubicBezTo>
                  <a:pt x="2828992" y="2073366"/>
                  <a:pt x="2836612" y="2085748"/>
                  <a:pt x="2831850" y="2103846"/>
                </a:cubicBezTo>
                <a:cubicBezTo>
                  <a:pt x="2811847" y="2102893"/>
                  <a:pt x="2788987" y="2082891"/>
                  <a:pt x="2770890" y="2107656"/>
                </a:cubicBezTo>
                <a:cubicBezTo>
                  <a:pt x="2788035" y="2131468"/>
                  <a:pt x="2820420" y="2113371"/>
                  <a:pt x="2838517" y="2135278"/>
                </a:cubicBezTo>
                <a:cubicBezTo>
                  <a:pt x="2830897" y="2135278"/>
                  <a:pt x="2823277" y="2138136"/>
                  <a:pt x="2815657" y="2140041"/>
                </a:cubicBezTo>
                <a:cubicBezTo>
                  <a:pt x="2815657" y="2141946"/>
                  <a:pt x="2815657" y="2143851"/>
                  <a:pt x="2815657" y="2146708"/>
                </a:cubicBezTo>
                <a:cubicBezTo>
                  <a:pt x="2851852" y="2160996"/>
                  <a:pt x="2891857" y="2161948"/>
                  <a:pt x="2929957" y="2164806"/>
                </a:cubicBezTo>
                <a:cubicBezTo>
                  <a:pt x="2969010" y="2167664"/>
                  <a:pt x="3006157" y="2172426"/>
                  <a:pt x="3042352" y="2189571"/>
                </a:cubicBezTo>
                <a:cubicBezTo>
                  <a:pt x="3026160" y="2190523"/>
                  <a:pt x="3009967" y="2191476"/>
                  <a:pt x="2993775" y="2192428"/>
                </a:cubicBezTo>
                <a:cubicBezTo>
                  <a:pt x="3023302" y="2209573"/>
                  <a:pt x="3234757" y="2215289"/>
                  <a:pt x="3252855" y="2201953"/>
                </a:cubicBezTo>
                <a:cubicBezTo>
                  <a:pt x="3236662" y="2200048"/>
                  <a:pt x="3222375" y="2199096"/>
                  <a:pt x="3208087" y="2197191"/>
                </a:cubicBezTo>
                <a:cubicBezTo>
                  <a:pt x="3215707" y="2172426"/>
                  <a:pt x="3232852" y="2163853"/>
                  <a:pt x="3262380" y="2167664"/>
                </a:cubicBezTo>
                <a:cubicBezTo>
                  <a:pt x="3261427" y="2173378"/>
                  <a:pt x="3260475" y="2179093"/>
                  <a:pt x="3259522" y="2188618"/>
                </a:cubicBezTo>
                <a:cubicBezTo>
                  <a:pt x="3267142" y="2187666"/>
                  <a:pt x="3274762" y="2188618"/>
                  <a:pt x="3280477" y="2186714"/>
                </a:cubicBezTo>
                <a:cubicBezTo>
                  <a:pt x="3304290" y="2179093"/>
                  <a:pt x="3329055" y="2171473"/>
                  <a:pt x="3352867" y="2161948"/>
                </a:cubicBezTo>
                <a:cubicBezTo>
                  <a:pt x="3383347" y="2150518"/>
                  <a:pt x="3389062" y="2153376"/>
                  <a:pt x="3391920" y="2188618"/>
                </a:cubicBezTo>
                <a:cubicBezTo>
                  <a:pt x="3422400" y="2182903"/>
                  <a:pt x="3453832" y="2185761"/>
                  <a:pt x="3481455" y="2166711"/>
                </a:cubicBezTo>
                <a:cubicBezTo>
                  <a:pt x="3430020" y="2141946"/>
                  <a:pt x="3371917" y="2150518"/>
                  <a:pt x="3319530" y="2130516"/>
                </a:cubicBezTo>
                <a:cubicBezTo>
                  <a:pt x="3336675" y="2125753"/>
                  <a:pt x="3354772" y="2124801"/>
                  <a:pt x="3370965" y="2120991"/>
                </a:cubicBezTo>
                <a:cubicBezTo>
                  <a:pt x="3387157" y="2117181"/>
                  <a:pt x="3402397" y="2108608"/>
                  <a:pt x="3417637" y="2101941"/>
                </a:cubicBezTo>
                <a:cubicBezTo>
                  <a:pt x="3416685" y="2100036"/>
                  <a:pt x="3415732" y="2098131"/>
                  <a:pt x="3415732" y="2096226"/>
                </a:cubicBezTo>
                <a:cubicBezTo>
                  <a:pt x="3412875" y="2096226"/>
                  <a:pt x="3410017" y="2097178"/>
                  <a:pt x="3407160" y="2097178"/>
                </a:cubicBezTo>
                <a:cubicBezTo>
                  <a:pt x="3380490" y="2102893"/>
                  <a:pt x="3353820" y="2108608"/>
                  <a:pt x="3326197" y="2112418"/>
                </a:cubicBezTo>
                <a:cubicBezTo>
                  <a:pt x="3321435" y="2113371"/>
                  <a:pt x="3314767" y="2109561"/>
                  <a:pt x="3310957" y="2105751"/>
                </a:cubicBezTo>
                <a:cubicBezTo>
                  <a:pt x="3306195" y="2100036"/>
                  <a:pt x="3302385" y="2093368"/>
                  <a:pt x="3298575" y="2086701"/>
                </a:cubicBezTo>
                <a:cubicBezTo>
                  <a:pt x="3296670" y="2082891"/>
                  <a:pt x="3291907" y="2077176"/>
                  <a:pt x="3293812" y="2074318"/>
                </a:cubicBezTo>
                <a:cubicBezTo>
                  <a:pt x="3294765" y="2071461"/>
                  <a:pt x="3301432" y="2067651"/>
                  <a:pt x="3305242" y="2067651"/>
                </a:cubicBezTo>
                <a:cubicBezTo>
                  <a:pt x="3350010" y="2067651"/>
                  <a:pt x="3394777" y="2068603"/>
                  <a:pt x="3439545" y="2068603"/>
                </a:cubicBezTo>
                <a:cubicBezTo>
                  <a:pt x="3456690" y="2068603"/>
                  <a:pt x="3472882" y="2067651"/>
                  <a:pt x="3490027" y="2067651"/>
                </a:cubicBezTo>
                <a:cubicBezTo>
                  <a:pt x="3490027" y="2065746"/>
                  <a:pt x="3490027" y="2062888"/>
                  <a:pt x="3490027" y="2060983"/>
                </a:cubicBezTo>
                <a:cubicBezTo>
                  <a:pt x="3435735" y="2053363"/>
                  <a:pt x="3378585" y="2073366"/>
                  <a:pt x="3330960" y="2048601"/>
                </a:cubicBezTo>
                <a:cubicBezTo>
                  <a:pt x="3328102" y="2028598"/>
                  <a:pt x="3326197" y="2012406"/>
                  <a:pt x="3323340" y="1996213"/>
                </a:cubicBezTo>
                <a:cubicBezTo>
                  <a:pt x="3321435" y="1996213"/>
                  <a:pt x="3318577" y="1996213"/>
                  <a:pt x="3316672" y="1996213"/>
                </a:cubicBezTo>
                <a:cubicBezTo>
                  <a:pt x="3313815" y="2004786"/>
                  <a:pt x="3310957" y="2014311"/>
                  <a:pt x="3307147" y="2024788"/>
                </a:cubicBezTo>
                <a:cubicBezTo>
                  <a:pt x="3291907" y="2017168"/>
                  <a:pt x="3277620" y="2009548"/>
                  <a:pt x="3261427" y="2000976"/>
                </a:cubicBezTo>
                <a:cubicBezTo>
                  <a:pt x="3268095" y="1998118"/>
                  <a:pt x="3272857" y="1995261"/>
                  <a:pt x="3277620" y="1993356"/>
                </a:cubicBezTo>
                <a:cubicBezTo>
                  <a:pt x="3272857" y="1986688"/>
                  <a:pt x="3268095" y="1980973"/>
                  <a:pt x="3262380" y="1973353"/>
                </a:cubicBezTo>
                <a:cubicBezTo>
                  <a:pt x="3270000" y="1971448"/>
                  <a:pt x="3274762" y="1970496"/>
                  <a:pt x="3279525" y="1969543"/>
                </a:cubicBezTo>
                <a:cubicBezTo>
                  <a:pt x="3284287" y="1968591"/>
                  <a:pt x="3289050" y="1968591"/>
                  <a:pt x="3297622" y="1967638"/>
                </a:cubicBezTo>
                <a:cubicBezTo>
                  <a:pt x="3272857" y="1961923"/>
                  <a:pt x="3272857" y="1961923"/>
                  <a:pt x="3246187" y="1974306"/>
                </a:cubicBezTo>
                <a:cubicBezTo>
                  <a:pt x="3238567" y="1978116"/>
                  <a:pt x="3223327" y="1980021"/>
                  <a:pt x="3220470" y="1976211"/>
                </a:cubicBezTo>
                <a:cubicBezTo>
                  <a:pt x="3209040" y="1960971"/>
                  <a:pt x="3194752" y="1962876"/>
                  <a:pt x="3180465" y="1962876"/>
                </a:cubicBezTo>
                <a:cubicBezTo>
                  <a:pt x="3077595" y="1961923"/>
                  <a:pt x="2974725" y="1961923"/>
                  <a:pt x="2871855" y="1961923"/>
                </a:cubicBezTo>
                <a:close/>
                <a:moveTo>
                  <a:pt x="6404678" y="1367563"/>
                </a:moveTo>
                <a:cubicBezTo>
                  <a:pt x="6403725" y="1367563"/>
                  <a:pt x="6400867" y="1374231"/>
                  <a:pt x="6398010" y="1377088"/>
                </a:cubicBezTo>
                <a:cubicBezTo>
                  <a:pt x="6406582" y="1379946"/>
                  <a:pt x="6415155" y="1382803"/>
                  <a:pt x="6423728" y="1386613"/>
                </a:cubicBezTo>
                <a:cubicBezTo>
                  <a:pt x="6425632" y="1383756"/>
                  <a:pt x="6426585" y="1379946"/>
                  <a:pt x="6428490" y="1377088"/>
                </a:cubicBezTo>
                <a:cubicBezTo>
                  <a:pt x="6420870" y="1373278"/>
                  <a:pt x="6413250" y="1369468"/>
                  <a:pt x="6404678" y="1367563"/>
                </a:cubicBezTo>
                <a:close/>
                <a:moveTo>
                  <a:pt x="6373245" y="1313271"/>
                </a:moveTo>
                <a:cubicBezTo>
                  <a:pt x="6363720" y="1315176"/>
                  <a:pt x="6355147" y="1316128"/>
                  <a:pt x="6345622" y="1318033"/>
                </a:cubicBezTo>
                <a:cubicBezTo>
                  <a:pt x="6347528" y="1325653"/>
                  <a:pt x="6349432" y="1333273"/>
                  <a:pt x="6351337" y="1344703"/>
                </a:cubicBezTo>
                <a:cubicBezTo>
                  <a:pt x="6361815" y="1332321"/>
                  <a:pt x="6368482" y="1325653"/>
                  <a:pt x="6374197" y="1318986"/>
                </a:cubicBezTo>
                <a:cubicBezTo>
                  <a:pt x="6374197" y="1317081"/>
                  <a:pt x="6374197" y="1315176"/>
                  <a:pt x="6373245" y="1313271"/>
                </a:cubicBezTo>
                <a:close/>
                <a:moveTo>
                  <a:pt x="6747578" y="1312318"/>
                </a:moveTo>
                <a:cubicBezTo>
                  <a:pt x="6752340" y="1318985"/>
                  <a:pt x="6756150" y="1323748"/>
                  <a:pt x="6759007" y="1328510"/>
                </a:cubicBezTo>
                <a:cubicBezTo>
                  <a:pt x="6761865" y="1334225"/>
                  <a:pt x="6764722" y="1341845"/>
                  <a:pt x="6764722" y="1347560"/>
                </a:cubicBezTo>
                <a:cubicBezTo>
                  <a:pt x="6764722" y="1349465"/>
                  <a:pt x="6754245" y="1354228"/>
                  <a:pt x="6749482" y="1352323"/>
                </a:cubicBezTo>
                <a:cubicBezTo>
                  <a:pt x="6742815" y="1350418"/>
                  <a:pt x="6733290" y="1345655"/>
                  <a:pt x="6731385" y="1340893"/>
                </a:cubicBezTo>
                <a:cubicBezTo>
                  <a:pt x="6725670" y="1326605"/>
                  <a:pt x="6737100" y="1318033"/>
                  <a:pt x="6747578" y="1312318"/>
                </a:cubicBezTo>
                <a:close/>
                <a:moveTo>
                  <a:pt x="6427537" y="1296126"/>
                </a:moveTo>
                <a:cubicBezTo>
                  <a:pt x="6425632" y="1308508"/>
                  <a:pt x="6424680" y="1316128"/>
                  <a:pt x="6422775" y="1329463"/>
                </a:cubicBezTo>
                <a:cubicBezTo>
                  <a:pt x="6432300" y="1327558"/>
                  <a:pt x="6438015" y="1325653"/>
                  <a:pt x="6444682" y="1324701"/>
                </a:cubicBezTo>
                <a:cubicBezTo>
                  <a:pt x="6438967" y="1315176"/>
                  <a:pt x="6434205" y="1307556"/>
                  <a:pt x="6427537" y="1296126"/>
                </a:cubicBezTo>
                <a:close/>
                <a:moveTo>
                  <a:pt x="6424680" y="1260883"/>
                </a:moveTo>
                <a:cubicBezTo>
                  <a:pt x="6419917" y="1262788"/>
                  <a:pt x="6416107" y="1268503"/>
                  <a:pt x="6412297" y="1273266"/>
                </a:cubicBezTo>
                <a:cubicBezTo>
                  <a:pt x="6411345" y="1274218"/>
                  <a:pt x="6414203" y="1279933"/>
                  <a:pt x="6414203" y="1278981"/>
                </a:cubicBezTo>
                <a:cubicBezTo>
                  <a:pt x="6418965" y="1278028"/>
                  <a:pt x="6424680" y="1277076"/>
                  <a:pt x="6429442" y="1275171"/>
                </a:cubicBezTo>
                <a:cubicBezTo>
                  <a:pt x="6434205" y="1275171"/>
                  <a:pt x="6437062" y="1272313"/>
                  <a:pt x="6440872" y="1270408"/>
                </a:cubicBezTo>
                <a:cubicBezTo>
                  <a:pt x="6440872" y="1268503"/>
                  <a:pt x="6441825" y="1266598"/>
                  <a:pt x="6441825" y="1263741"/>
                </a:cubicBezTo>
                <a:cubicBezTo>
                  <a:pt x="6436110" y="1262788"/>
                  <a:pt x="6429442" y="1259931"/>
                  <a:pt x="6424680" y="1260883"/>
                </a:cubicBezTo>
                <a:close/>
                <a:moveTo>
                  <a:pt x="2280114" y="1245762"/>
                </a:moveTo>
                <a:cubicBezTo>
                  <a:pt x="2272733" y="1247072"/>
                  <a:pt x="2267494" y="1252787"/>
                  <a:pt x="2264160" y="1262788"/>
                </a:cubicBezTo>
                <a:cubicBezTo>
                  <a:pt x="2280352" y="1259931"/>
                  <a:pt x="2294640" y="1258026"/>
                  <a:pt x="2308927" y="1255168"/>
                </a:cubicBezTo>
                <a:cubicBezTo>
                  <a:pt x="2297021" y="1247548"/>
                  <a:pt x="2287496" y="1244453"/>
                  <a:pt x="2280114" y="1245762"/>
                </a:cubicBezTo>
                <a:close/>
                <a:moveTo>
                  <a:pt x="6403130" y="1227903"/>
                </a:moveTo>
                <a:cubicBezTo>
                  <a:pt x="6398486" y="1227070"/>
                  <a:pt x="6394200" y="1230880"/>
                  <a:pt x="6388485" y="1238976"/>
                </a:cubicBezTo>
                <a:cubicBezTo>
                  <a:pt x="6398010" y="1240881"/>
                  <a:pt x="6407535" y="1242786"/>
                  <a:pt x="6419917" y="1244691"/>
                </a:cubicBezTo>
                <a:cubicBezTo>
                  <a:pt x="6412773" y="1234214"/>
                  <a:pt x="6407773" y="1228737"/>
                  <a:pt x="6403130" y="1227903"/>
                </a:cubicBezTo>
                <a:close/>
                <a:moveTo>
                  <a:pt x="6522787" y="1212306"/>
                </a:moveTo>
                <a:cubicBezTo>
                  <a:pt x="6507547" y="1222783"/>
                  <a:pt x="6495165" y="1231356"/>
                  <a:pt x="6478972" y="1243738"/>
                </a:cubicBezTo>
                <a:cubicBezTo>
                  <a:pt x="6505642" y="1245643"/>
                  <a:pt x="6519930" y="1236118"/>
                  <a:pt x="6522787" y="1212306"/>
                </a:cubicBezTo>
                <a:close/>
                <a:moveTo>
                  <a:pt x="6247515" y="1206591"/>
                </a:moveTo>
                <a:cubicBezTo>
                  <a:pt x="6257040" y="1210401"/>
                  <a:pt x="6267517" y="1215163"/>
                  <a:pt x="6278947" y="1218021"/>
                </a:cubicBezTo>
                <a:cubicBezTo>
                  <a:pt x="6289425" y="1220878"/>
                  <a:pt x="6300855" y="1220878"/>
                  <a:pt x="6312285" y="1221831"/>
                </a:cubicBezTo>
                <a:cubicBezTo>
                  <a:pt x="6305617" y="1242786"/>
                  <a:pt x="6288472" y="1249453"/>
                  <a:pt x="6268470" y="1241833"/>
                </a:cubicBezTo>
                <a:cubicBezTo>
                  <a:pt x="6261803" y="1239928"/>
                  <a:pt x="6255135" y="1239928"/>
                  <a:pt x="6249420" y="1238976"/>
                </a:cubicBezTo>
                <a:cubicBezTo>
                  <a:pt x="6241800" y="1229451"/>
                  <a:pt x="6234180" y="1219926"/>
                  <a:pt x="6247515" y="1206591"/>
                </a:cubicBezTo>
                <a:close/>
                <a:moveTo>
                  <a:pt x="6668520" y="1191351"/>
                </a:moveTo>
                <a:cubicBezTo>
                  <a:pt x="6683760" y="1192303"/>
                  <a:pt x="6699000" y="1193256"/>
                  <a:pt x="6713288" y="1194208"/>
                </a:cubicBezTo>
                <a:cubicBezTo>
                  <a:pt x="6713288" y="1197066"/>
                  <a:pt x="6713288" y="1199923"/>
                  <a:pt x="6713288" y="1202781"/>
                </a:cubicBezTo>
                <a:cubicBezTo>
                  <a:pt x="6694238" y="1204686"/>
                  <a:pt x="6675188" y="1206591"/>
                  <a:pt x="6656138" y="1208496"/>
                </a:cubicBezTo>
                <a:cubicBezTo>
                  <a:pt x="6654232" y="1208496"/>
                  <a:pt x="6650423" y="1205638"/>
                  <a:pt x="6650423" y="1202781"/>
                </a:cubicBezTo>
                <a:cubicBezTo>
                  <a:pt x="6650423" y="1199923"/>
                  <a:pt x="6651375" y="1196113"/>
                  <a:pt x="6654232" y="1195161"/>
                </a:cubicBezTo>
                <a:cubicBezTo>
                  <a:pt x="6658995" y="1193256"/>
                  <a:pt x="6663757" y="1191351"/>
                  <a:pt x="6668520" y="1191351"/>
                </a:cubicBezTo>
                <a:close/>
                <a:moveTo>
                  <a:pt x="2089734" y="1187303"/>
                </a:moveTo>
                <a:cubicBezTo>
                  <a:pt x="2051038" y="1189208"/>
                  <a:pt x="2014129" y="1197066"/>
                  <a:pt x="2004127" y="1208496"/>
                </a:cubicBezTo>
                <a:cubicBezTo>
                  <a:pt x="2021272" y="1218021"/>
                  <a:pt x="2044132" y="1201828"/>
                  <a:pt x="2056515" y="1216116"/>
                </a:cubicBezTo>
                <a:cubicBezTo>
                  <a:pt x="2046037" y="1226593"/>
                  <a:pt x="2039370" y="1238976"/>
                  <a:pt x="2028892" y="1243738"/>
                </a:cubicBezTo>
                <a:cubicBezTo>
                  <a:pt x="2018415" y="1248501"/>
                  <a:pt x="2004127" y="1245643"/>
                  <a:pt x="1991745" y="1246596"/>
                </a:cubicBezTo>
                <a:cubicBezTo>
                  <a:pt x="1991745" y="1248501"/>
                  <a:pt x="1991745" y="1250406"/>
                  <a:pt x="1991745" y="1252311"/>
                </a:cubicBezTo>
                <a:cubicBezTo>
                  <a:pt x="2043180" y="1254216"/>
                  <a:pt x="2093662" y="1275171"/>
                  <a:pt x="2146050" y="1250406"/>
                </a:cubicBezTo>
                <a:cubicBezTo>
                  <a:pt x="2144145" y="1243738"/>
                  <a:pt x="2142240" y="1238023"/>
                  <a:pt x="2139382" y="1229451"/>
                </a:cubicBezTo>
                <a:cubicBezTo>
                  <a:pt x="2131762" y="1233261"/>
                  <a:pt x="2127000" y="1238023"/>
                  <a:pt x="2120332" y="1238976"/>
                </a:cubicBezTo>
                <a:cubicBezTo>
                  <a:pt x="2114617" y="1239928"/>
                  <a:pt x="2106045" y="1238023"/>
                  <a:pt x="2104140" y="1234213"/>
                </a:cubicBezTo>
                <a:cubicBezTo>
                  <a:pt x="2097472" y="1222783"/>
                  <a:pt x="2106997" y="1220878"/>
                  <a:pt x="2115570" y="1218973"/>
                </a:cubicBezTo>
                <a:cubicBezTo>
                  <a:pt x="2139382" y="1213258"/>
                  <a:pt x="2162242" y="1207543"/>
                  <a:pt x="2186055" y="1201828"/>
                </a:cubicBezTo>
                <a:cubicBezTo>
                  <a:pt x="2168910" y="1189446"/>
                  <a:pt x="2128429" y="1185398"/>
                  <a:pt x="2089734" y="1187303"/>
                </a:cubicBezTo>
                <a:close/>
                <a:moveTo>
                  <a:pt x="6494569" y="1174920"/>
                </a:moveTo>
                <a:cubicBezTo>
                  <a:pt x="6485163" y="1176111"/>
                  <a:pt x="6476114" y="1179445"/>
                  <a:pt x="6467542" y="1184683"/>
                </a:cubicBezTo>
                <a:cubicBezTo>
                  <a:pt x="6457065" y="1191351"/>
                  <a:pt x="6447540" y="1197066"/>
                  <a:pt x="6437062" y="1183731"/>
                </a:cubicBezTo>
                <a:cubicBezTo>
                  <a:pt x="6434205" y="1180873"/>
                  <a:pt x="6423728" y="1182778"/>
                  <a:pt x="6418012" y="1183731"/>
                </a:cubicBezTo>
                <a:cubicBezTo>
                  <a:pt x="6416107" y="1183731"/>
                  <a:pt x="6413250" y="1189446"/>
                  <a:pt x="6413250" y="1192303"/>
                </a:cubicBezTo>
                <a:cubicBezTo>
                  <a:pt x="6413250" y="1194208"/>
                  <a:pt x="6417060" y="1198018"/>
                  <a:pt x="6418965" y="1198018"/>
                </a:cubicBezTo>
                <a:cubicBezTo>
                  <a:pt x="6446587" y="1199923"/>
                  <a:pt x="6474210" y="1201828"/>
                  <a:pt x="6500880" y="1201828"/>
                </a:cubicBezTo>
                <a:cubicBezTo>
                  <a:pt x="6515167" y="1202781"/>
                  <a:pt x="6523740" y="1194208"/>
                  <a:pt x="6523740" y="1178016"/>
                </a:cubicBezTo>
                <a:cubicBezTo>
                  <a:pt x="6513738" y="1174682"/>
                  <a:pt x="6503975" y="1173730"/>
                  <a:pt x="6494569" y="1174920"/>
                </a:cubicBezTo>
                <a:close/>
                <a:moveTo>
                  <a:pt x="6315143" y="1158966"/>
                </a:moveTo>
                <a:cubicBezTo>
                  <a:pt x="6336098" y="1157061"/>
                  <a:pt x="6342765" y="1167538"/>
                  <a:pt x="6354195" y="1181826"/>
                </a:cubicBezTo>
                <a:cubicBezTo>
                  <a:pt x="6342765" y="1183731"/>
                  <a:pt x="6334193" y="1184683"/>
                  <a:pt x="6325620" y="1185636"/>
                </a:cubicBezTo>
                <a:cubicBezTo>
                  <a:pt x="6324668" y="1187541"/>
                  <a:pt x="6323715" y="1188493"/>
                  <a:pt x="6322762" y="1190398"/>
                </a:cubicBezTo>
                <a:cubicBezTo>
                  <a:pt x="6329430" y="1196113"/>
                  <a:pt x="6336098" y="1201828"/>
                  <a:pt x="6343718" y="1207543"/>
                </a:cubicBezTo>
                <a:cubicBezTo>
                  <a:pt x="6338955" y="1218973"/>
                  <a:pt x="6333240" y="1226593"/>
                  <a:pt x="6320857" y="1214211"/>
                </a:cubicBezTo>
                <a:cubicBezTo>
                  <a:pt x="6316095" y="1210401"/>
                  <a:pt x="6310380" y="1207543"/>
                  <a:pt x="6304665" y="1204686"/>
                </a:cubicBezTo>
                <a:cubicBezTo>
                  <a:pt x="6297998" y="1200876"/>
                  <a:pt x="6280853" y="1202781"/>
                  <a:pt x="6287520" y="1189446"/>
                </a:cubicBezTo>
                <a:cubicBezTo>
                  <a:pt x="6293235" y="1178016"/>
                  <a:pt x="6290378" y="1159918"/>
                  <a:pt x="6315143" y="1158966"/>
                </a:cubicBezTo>
                <a:close/>
                <a:moveTo>
                  <a:pt x="6608512" y="1127533"/>
                </a:moveTo>
                <a:cubicBezTo>
                  <a:pt x="6604703" y="1126581"/>
                  <a:pt x="6598035" y="1131343"/>
                  <a:pt x="6593272" y="1133248"/>
                </a:cubicBezTo>
                <a:cubicBezTo>
                  <a:pt x="6593272" y="1135153"/>
                  <a:pt x="6594225" y="1137058"/>
                  <a:pt x="6594225" y="1138963"/>
                </a:cubicBezTo>
                <a:cubicBezTo>
                  <a:pt x="6600892" y="1140868"/>
                  <a:pt x="6607560" y="1143726"/>
                  <a:pt x="6615180" y="1146583"/>
                </a:cubicBezTo>
                <a:cubicBezTo>
                  <a:pt x="6617085" y="1144678"/>
                  <a:pt x="6618990" y="1142773"/>
                  <a:pt x="6620895" y="1140868"/>
                </a:cubicBezTo>
                <a:cubicBezTo>
                  <a:pt x="6617085" y="1136106"/>
                  <a:pt x="6613275" y="1129438"/>
                  <a:pt x="6608512" y="1127533"/>
                </a:cubicBezTo>
                <a:close/>
                <a:moveTo>
                  <a:pt x="6429324" y="1113484"/>
                </a:moveTo>
                <a:cubicBezTo>
                  <a:pt x="6450397" y="1113960"/>
                  <a:pt x="6472305" y="1118961"/>
                  <a:pt x="6493260" y="1117056"/>
                </a:cubicBezTo>
                <a:cubicBezTo>
                  <a:pt x="6458018" y="1156108"/>
                  <a:pt x="6413250" y="1138963"/>
                  <a:pt x="6370388" y="1137058"/>
                </a:cubicBezTo>
                <a:cubicBezTo>
                  <a:pt x="6388009" y="1117056"/>
                  <a:pt x="6408249" y="1113008"/>
                  <a:pt x="6429324" y="1113484"/>
                </a:cubicBezTo>
                <a:close/>
                <a:moveTo>
                  <a:pt x="6310380" y="1090385"/>
                </a:moveTo>
                <a:cubicBezTo>
                  <a:pt x="6330382" y="1087528"/>
                  <a:pt x="6352290" y="1093243"/>
                  <a:pt x="6373245" y="1095148"/>
                </a:cubicBezTo>
                <a:cubicBezTo>
                  <a:pt x="6362767" y="1123723"/>
                  <a:pt x="6301807" y="1135153"/>
                  <a:pt x="6251325" y="1119913"/>
                </a:cubicBezTo>
                <a:cubicBezTo>
                  <a:pt x="6251325" y="1118008"/>
                  <a:pt x="6250373" y="1116103"/>
                  <a:pt x="6249420" y="1114198"/>
                </a:cubicBezTo>
                <a:cubicBezTo>
                  <a:pt x="6269423" y="1105625"/>
                  <a:pt x="6289425" y="1093243"/>
                  <a:pt x="6310380" y="1090385"/>
                </a:cubicBezTo>
                <a:close/>
                <a:moveTo>
                  <a:pt x="6418147" y="1088421"/>
                </a:moveTo>
                <a:cubicBezTo>
                  <a:pt x="6427240" y="1088718"/>
                  <a:pt x="6439206" y="1089433"/>
                  <a:pt x="6455160" y="1090385"/>
                </a:cubicBezTo>
                <a:cubicBezTo>
                  <a:pt x="6440873" y="1106578"/>
                  <a:pt x="6404678" y="1111340"/>
                  <a:pt x="6383723" y="1101815"/>
                </a:cubicBezTo>
                <a:cubicBezTo>
                  <a:pt x="6389438" y="1090385"/>
                  <a:pt x="6390867" y="1087528"/>
                  <a:pt x="6418147" y="1088421"/>
                </a:cubicBezTo>
                <a:close/>
                <a:moveTo>
                  <a:pt x="5133685" y="1042046"/>
                </a:moveTo>
                <a:cubicBezTo>
                  <a:pt x="5121422" y="1042761"/>
                  <a:pt x="5108801" y="1044666"/>
                  <a:pt x="5094990" y="1043713"/>
                </a:cubicBezTo>
                <a:cubicBezTo>
                  <a:pt x="5117850" y="1066573"/>
                  <a:pt x="5186430" y="1075146"/>
                  <a:pt x="5242628" y="1064668"/>
                </a:cubicBezTo>
                <a:cubicBezTo>
                  <a:pt x="5235960" y="1048476"/>
                  <a:pt x="5226435" y="1044666"/>
                  <a:pt x="5210242" y="1047523"/>
                </a:cubicBezTo>
                <a:cubicBezTo>
                  <a:pt x="5196907" y="1049428"/>
                  <a:pt x="5181667" y="1052286"/>
                  <a:pt x="5170237" y="1047523"/>
                </a:cubicBezTo>
                <a:cubicBezTo>
                  <a:pt x="5157855" y="1041808"/>
                  <a:pt x="5145948" y="1041332"/>
                  <a:pt x="5133685" y="1042046"/>
                </a:cubicBezTo>
                <a:close/>
                <a:moveTo>
                  <a:pt x="6518025" y="1040736"/>
                </a:moveTo>
                <a:cubicBezTo>
                  <a:pt x="6523740" y="1041093"/>
                  <a:pt x="6529455" y="1044189"/>
                  <a:pt x="6535170" y="1051333"/>
                </a:cubicBezTo>
                <a:cubicBezTo>
                  <a:pt x="6523740" y="1052285"/>
                  <a:pt x="6512310" y="1053238"/>
                  <a:pt x="6500880" y="1054190"/>
                </a:cubicBezTo>
                <a:cubicBezTo>
                  <a:pt x="6500880" y="1051333"/>
                  <a:pt x="6500880" y="1048475"/>
                  <a:pt x="6500880" y="1046570"/>
                </a:cubicBezTo>
                <a:cubicBezTo>
                  <a:pt x="6506595" y="1042760"/>
                  <a:pt x="6512310" y="1040379"/>
                  <a:pt x="6518025" y="1040736"/>
                </a:cubicBezTo>
                <a:close/>
                <a:moveTo>
                  <a:pt x="6589820" y="1035021"/>
                </a:moveTo>
                <a:cubicBezTo>
                  <a:pt x="6597321" y="1035855"/>
                  <a:pt x="6604227" y="1038950"/>
                  <a:pt x="6607561" y="1044665"/>
                </a:cubicBezTo>
                <a:cubicBezTo>
                  <a:pt x="6610418" y="1048475"/>
                  <a:pt x="6608513" y="1059905"/>
                  <a:pt x="6604703" y="1062763"/>
                </a:cubicBezTo>
                <a:cubicBezTo>
                  <a:pt x="6592320" y="1070383"/>
                  <a:pt x="6578986" y="1078003"/>
                  <a:pt x="6564698" y="1081813"/>
                </a:cubicBezTo>
                <a:cubicBezTo>
                  <a:pt x="6535170" y="1088480"/>
                  <a:pt x="6504691" y="1091338"/>
                  <a:pt x="6475163" y="1095148"/>
                </a:cubicBezTo>
                <a:cubicBezTo>
                  <a:pt x="6474211" y="1092290"/>
                  <a:pt x="6474211" y="1089433"/>
                  <a:pt x="6473258" y="1086575"/>
                </a:cubicBezTo>
                <a:cubicBezTo>
                  <a:pt x="6498023" y="1056095"/>
                  <a:pt x="6536123" y="1076098"/>
                  <a:pt x="6567555" y="1066573"/>
                </a:cubicBezTo>
                <a:cubicBezTo>
                  <a:pt x="6557078" y="1057048"/>
                  <a:pt x="6555173" y="1047523"/>
                  <a:pt x="6568508" y="1038950"/>
                </a:cubicBezTo>
                <a:cubicBezTo>
                  <a:pt x="6574223" y="1035617"/>
                  <a:pt x="6582319" y="1034188"/>
                  <a:pt x="6589820" y="1035021"/>
                </a:cubicBezTo>
                <a:close/>
                <a:moveTo>
                  <a:pt x="5787696" y="1028220"/>
                </a:moveTo>
                <a:cubicBezTo>
                  <a:pt x="5751441" y="1026390"/>
                  <a:pt x="5690541" y="1030854"/>
                  <a:pt x="5674110" y="1037998"/>
                </a:cubicBezTo>
                <a:cubicBezTo>
                  <a:pt x="5684587" y="1056096"/>
                  <a:pt x="5798887" y="1051333"/>
                  <a:pt x="5813175" y="1032283"/>
                </a:cubicBezTo>
                <a:cubicBezTo>
                  <a:pt x="5809127" y="1030140"/>
                  <a:pt x="5799780" y="1028831"/>
                  <a:pt x="5787696" y="1028220"/>
                </a:cubicBezTo>
                <a:close/>
                <a:moveTo>
                  <a:pt x="6355147" y="1013233"/>
                </a:moveTo>
                <a:cubicBezTo>
                  <a:pt x="6338955" y="1017043"/>
                  <a:pt x="6325620" y="1020853"/>
                  <a:pt x="6312285" y="1024663"/>
                </a:cubicBezTo>
                <a:cubicBezTo>
                  <a:pt x="6313237" y="1026568"/>
                  <a:pt x="6313237" y="1029426"/>
                  <a:pt x="6314190" y="1031331"/>
                </a:cubicBezTo>
                <a:cubicBezTo>
                  <a:pt x="6339907" y="1040856"/>
                  <a:pt x="6352290" y="1036093"/>
                  <a:pt x="6355147" y="1013233"/>
                </a:cubicBezTo>
                <a:close/>
                <a:moveTo>
                  <a:pt x="4436812" y="973228"/>
                </a:moveTo>
                <a:cubicBezTo>
                  <a:pt x="4436812" y="975133"/>
                  <a:pt x="4436812" y="977038"/>
                  <a:pt x="4435860" y="979896"/>
                </a:cubicBezTo>
                <a:cubicBezTo>
                  <a:pt x="4462530" y="983706"/>
                  <a:pt x="4489200" y="986563"/>
                  <a:pt x="4515870" y="989421"/>
                </a:cubicBezTo>
                <a:cubicBezTo>
                  <a:pt x="4518727" y="989421"/>
                  <a:pt x="4522537" y="984658"/>
                  <a:pt x="4524442" y="981801"/>
                </a:cubicBezTo>
                <a:cubicBezTo>
                  <a:pt x="4525395" y="979896"/>
                  <a:pt x="4520632" y="974181"/>
                  <a:pt x="4518727" y="974181"/>
                </a:cubicBezTo>
                <a:cubicBezTo>
                  <a:pt x="4492057" y="973228"/>
                  <a:pt x="4464435" y="973228"/>
                  <a:pt x="4436812" y="973228"/>
                </a:cubicBezTo>
                <a:close/>
                <a:moveTo>
                  <a:pt x="4776855" y="944653"/>
                </a:moveTo>
                <a:cubicBezTo>
                  <a:pt x="4783522" y="945605"/>
                  <a:pt x="4790190" y="949415"/>
                  <a:pt x="4796857" y="952273"/>
                </a:cubicBezTo>
                <a:cubicBezTo>
                  <a:pt x="4794000" y="957988"/>
                  <a:pt x="4790190" y="963703"/>
                  <a:pt x="4787332" y="969418"/>
                </a:cubicBezTo>
                <a:cubicBezTo>
                  <a:pt x="4794952" y="973228"/>
                  <a:pt x="4805430" y="978943"/>
                  <a:pt x="4814955" y="983705"/>
                </a:cubicBezTo>
                <a:cubicBezTo>
                  <a:pt x="4814002" y="985610"/>
                  <a:pt x="4814002" y="987515"/>
                  <a:pt x="4813050" y="989420"/>
                </a:cubicBezTo>
                <a:cubicBezTo>
                  <a:pt x="4770187" y="990373"/>
                  <a:pt x="4733040" y="968465"/>
                  <a:pt x="4693035" y="962750"/>
                </a:cubicBezTo>
                <a:cubicBezTo>
                  <a:pt x="4719705" y="937985"/>
                  <a:pt x="4746375" y="955130"/>
                  <a:pt x="4769235" y="961798"/>
                </a:cubicBezTo>
                <a:cubicBezTo>
                  <a:pt x="4772092" y="955130"/>
                  <a:pt x="4774950" y="944653"/>
                  <a:pt x="4776855" y="944653"/>
                </a:cubicBezTo>
                <a:close/>
                <a:moveTo>
                  <a:pt x="6597797" y="938343"/>
                </a:moveTo>
                <a:cubicBezTo>
                  <a:pt x="6603988" y="936319"/>
                  <a:pt x="6612322" y="937986"/>
                  <a:pt x="6624705" y="942748"/>
                </a:cubicBezTo>
                <a:cubicBezTo>
                  <a:pt x="6609465" y="947511"/>
                  <a:pt x="6598035" y="951321"/>
                  <a:pt x="6583748" y="956083"/>
                </a:cubicBezTo>
                <a:cubicBezTo>
                  <a:pt x="6587558" y="946082"/>
                  <a:pt x="6591606" y="940367"/>
                  <a:pt x="6597797" y="938343"/>
                </a:cubicBezTo>
                <a:close/>
                <a:moveTo>
                  <a:pt x="6261803" y="937985"/>
                </a:moveTo>
                <a:cubicBezTo>
                  <a:pt x="6269423" y="941796"/>
                  <a:pt x="6276090" y="948463"/>
                  <a:pt x="6285615" y="956083"/>
                </a:cubicBezTo>
                <a:cubicBezTo>
                  <a:pt x="6277995" y="963703"/>
                  <a:pt x="6274185" y="968465"/>
                  <a:pt x="6270375" y="972275"/>
                </a:cubicBezTo>
                <a:cubicBezTo>
                  <a:pt x="6263707" y="963703"/>
                  <a:pt x="6257992" y="956083"/>
                  <a:pt x="6252278" y="946558"/>
                </a:cubicBezTo>
                <a:cubicBezTo>
                  <a:pt x="6251325" y="945606"/>
                  <a:pt x="6260850" y="937033"/>
                  <a:pt x="6261803" y="937985"/>
                </a:cubicBezTo>
                <a:close/>
                <a:moveTo>
                  <a:pt x="6547553" y="935128"/>
                </a:moveTo>
                <a:cubicBezTo>
                  <a:pt x="6560888" y="938938"/>
                  <a:pt x="6576128" y="936080"/>
                  <a:pt x="6576128" y="954178"/>
                </a:cubicBezTo>
                <a:cubicBezTo>
                  <a:pt x="6576128" y="957035"/>
                  <a:pt x="6566603" y="961798"/>
                  <a:pt x="6562793" y="961798"/>
                </a:cubicBezTo>
                <a:cubicBezTo>
                  <a:pt x="6547553" y="960845"/>
                  <a:pt x="6542791" y="951320"/>
                  <a:pt x="6547553" y="935128"/>
                </a:cubicBezTo>
                <a:close/>
                <a:moveTo>
                  <a:pt x="6649470" y="929413"/>
                </a:moveTo>
                <a:cubicBezTo>
                  <a:pt x="6651375" y="932270"/>
                  <a:pt x="6654232" y="935128"/>
                  <a:pt x="6656137" y="938938"/>
                </a:cubicBezTo>
                <a:cubicBezTo>
                  <a:pt x="6650423" y="942748"/>
                  <a:pt x="6645660" y="946558"/>
                  <a:pt x="6639945" y="950368"/>
                </a:cubicBezTo>
                <a:cubicBezTo>
                  <a:pt x="6638040" y="947510"/>
                  <a:pt x="6636135" y="944653"/>
                  <a:pt x="6633278" y="941795"/>
                </a:cubicBezTo>
                <a:cubicBezTo>
                  <a:pt x="6638993" y="937985"/>
                  <a:pt x="6643755" y="933223"/>
                  <a:pt x="6649470" y="929413"/>
                </a:cubicBezTo>
                <a:close/>
                <a:moveTo>
                  <a:pt x="6393248" y="921793"/>
                </a:moveTo>
                <a:cubicBezTo>
                  <a:pt x="6398011" y="921793"/>
                  <a:pt x="6402773" y="929413"/>
                  <a:pt x="6407536" y="934175"/>
                </a:cubicBezTo>
                <a:cubicBezTo>
                  <a:pt x="6400868" y="936081"/>
                  <a:pt x="6395153" y="939890"/>
                  <a:pt x="6388486" y="939890"/>
                </a:cubicBezTo>
                <a:cubicBezTo>
                  <a:pt x="6381818" y="940843"/>
                  <a:pt x="6373245" y="937986"/>
                  <a:pt x="6365625" y="936081"/>
                </a:cubicBezTo>
                <a:cubicBezTo>
                  <a:pt x="6395153" y="964656"/>
                  <a:pt x="6455161" y="984658"/>
                  <a:pt x="6479925" y="977038"/>
                </a:cubicBezTo>
                <a:cubicBezTo>
                  <a:pt x="6475163" y="971323"/>
                  <a:pt x="6471353" y="965608"/>
                  <a:pt x="6465638" y="958940"/>
                </a:cubicBezTo>
                <a:cubicBezTo>
                  <a:pt x="6481831" y="946558"/>
                  <a:pt x="6497070" y="957036"/>
                  <a:pt x="6513263" y="955131"/>
                </a:cubicBezTo>
                <a:cubicBezTo>
                  <a:pt x="6509453" y="963703"/>
                  <a:pt x="6506595" y="969418"/>
                  <a:pt x="6503738" y="976086"/>
                </a:cubicBezTo>
                <a:cubicBezTo>
                  <a:pt x="6511358" y="977990"/>
                  <a:pt x="6518978" y="979896"/>
                  <a:pt x="6526598" y="981800"/>
                </a:cubicBezTo>
                <a:cubicBezTo>
                  <a:pt x="6522788" y="997993"/>
                  <a:pt x="6510406" y="999898"/>
                  <a:pt x="6498023" y="998946"/>
                </a:cubicBezTo>
                <a:cubicBezTo>
                  <a:pt x="6486593" y="997993"/>
                  <a:pt x="6475163" y="995136"/>
                  <a:pt x="6462781" y="993231"/>
                </a:cubicBezTo>
                <a:cubicBezTo>
                  <a:pt x="6458970" y="992278"/>
                  <a:pt x="6453256" y="990373"/>
                  <a:pt x="6450398" y="992278"/>
                </a:cubicBezTo>
                <a:cubicBezTo>
                  <a:pt x="6431348" y="1004661"/>
                  <a:pt x="6418966" y="990373"/>
                  <a:pt x="6403725" y="983706"/>
                </a:cubicBezTo>
                <a:cubicBezTo>
                  <a:pt x="6384675" y="975133"/>
                  <a:pt x="6363720" y="968465"/>
                  <a:pt x="6343718" y="962750"/>
                </a:cubicBezTo>
                <a:cubicBezTo>
                  <a:pt x="6325620" y="957988"/>
                  <a:pt x="6331336" y="944653"/>
                  <a:pt x="6332288" y="934175"/>
                </a:cubicBezTo>
                <a:cubicBezTo>
                  <a:pt x="6333241" y="921793"/>
                  <a:pt x="6340861" y="921793"/>
                  <a:pt x="6350386" y="922746"/>
                </a:cubicBezTo>
                <a:cubicBezTo>
                  <a:pt x="6364673" y="923698"/>
                  <a:pt x="6378961" y="920840"/>
                  <a:pt x="6393248" y="921793"/>
                </a:cubicBezTo>
                <a:close/>
                <a:moveTo>
                  <a:pt x="6607560" y="913221"/>
                </a:moveTo>
                <a:cubicBezTo>
                  <a:pt x="6619942" y="913221"/>
                  <a:pt x="6630419" y="913221"/>
                  <a:pt x="6640897" y="913221"/>
                </a:cubicBezTo>
                <a:cubicBezTo>
                  <a:pt x="6635182" y="929413"/>
                  <a:pt x="6624705" y="929413"/>
                  <a:pt x="6607560" y="913221"/>
                </a:cubicBezTo>
                <a:close/>
                <a:moveTo>
                  <a:pt x="4731135" y="901791"/>
                </a:moveTo>
                <a:cubicBezTo>
                  <a:pt x="4771140" y="901791"/>
                  <a:pt x="4811145" y="901791"/>
                  <a:pt x="4851150" y="901791"/>
                </a:cubicBezTo>
                <a:cubicBezTo>
                  <a:pt x="4850198" y="917983"/>
                  <a:pt x="4839720" y="921793"/>
                  <a:pt x="4829243" y="920841"/>
                </a:cubicBezTo>
                <a:cubicBezTo>
                  <a:pt x="4795905" y="918936"/>
                  <a:pt x="4763520" y="915126"/>
                  <a:pt x="4730183" y="911316"/>
                </a:cubicBezTo>
                <a:cubicBezTo>
                  <a:pt x="4731135" y="908458"/>
                  <a:pt x="4731135" y="905601"/>
                  <a:pt x="4731135" y="901791"/>
                </a:cubicBezTo>
                <a:close/>
                <a:moveTo>
                  <a:pt x="6522788" y="895123"/>
                </a:moveTo>
                <a:cubicBezTo>
                  <a:pt x="6548505" y="895123"/>
                  <a:pt x="6570413" y="895123"/>
                  <a:pt x="6595178" y="895123"/>
                </a:cubicBezTo>
                <a:cubicBezTo>
                  <a:pt x="6588510" y="914173"/>
                  <a:pt x="6572318" y="912268"/>
                  <a:pt x="6560888" y="911315"/>
                </a:cubicBezTo>
                <a:cubicBezTo>
                  <a:pt x="6548505" y="910363"/>
                  <a:pt x="6532313" y="914173"/>
                  <a:pt x="6522788" y="895123"/>
                </a:cubicBezTo>
                <a:close/>
                <a:moveTo>
                  <a:pt x="5960336" y="804874"/>
                </a:moveTo>
                <a:cubicBezTo>
                  <a:pt x="5949382" y="804160"/>
                  <a:pt x="5938905" y="806541"/>
                  <a:pt x="5930332" y="819876"/>
                </a:cubicBezTo>
                <a:cubicBezTo>
                  <a:pt x="5952240" y="818923"/>
                  <a:pt x="5976053" y="830353"/>
                  <a:pt x="5993197" y="808446"/>
                </a:cubicBezTo>
                <a:cubicBezTo>
                  <a:pt x="5982719" y="809399"/>
                  <a:pt x="5971290" y="805589"/>
                  <a:pt x="5960336" y="804874"/>
                </a:cubicBezTo>
                <a:close/>
                <a:moveTo>
                  <a:pt x="4969260" y="802731"/>
                </a:moveTo>
                <a:cubicBezTo>
                  <a:pt x="4968307" y="804636"/>
                  <a:pt x="4968307" y="807493"/>
                  <a:pt x="4967355" y="809398"/>
                </a:cubicBezTo>
                <a:cubicBezTo>
                  <a:pt x="4986405" y="824638"/>
                  <a:pt x="4996882" y="826543"/>
                  <a:pt x="5007360" y="813208"/>
                </a:cubicBezTo>
                <a:cubicBezTo>
                  <a:pt x="4994025" y="810351"/>
                  <a:pt x="4981642" y="806541"/>
                  <a:pt x="4969260" y="802731"/>
                </a:cubicBezTo>
                <a:close/>
                <a:moveTo>
                  <a:pt x="5329305" y="791301"/>
                </a:moveTo>
                <a:cubicBezTo>
                  <a:pt x="5333115" y="833211"/>
                  <a:pt x="5301682" y="802731"/>
                  <a:pt x="5290253" y="816066"/>
                </a:cubicBezTo>
                <a:cubicBezTo>
                  <a:pt x="5289300" y="835116"/>
                  <a:pt x="5303587" y="839878"/>
                  <a:pt x="5315970" y="841783"/>
                </a:cubicBezTo>
                <a:cubicBezTo>
                  <a:pt x="5315017" y="853213"/>
                  <a:pt x="5314065" y="862738"/>
                  <a:pt x="5313112" y="875121"/>
                </a:cubicBezTo>
                <a:cubicBezTo>
                  <a:pt x="5290253" y="888456"/>
                  <a:pt x="5260725" y="889408"/>
                  <a:pt x="5235007" y="887503"/>
                </a:cubicBezTo>
                <a:cubicBezTo>
                  <a:pt x="5166428" y="880836"/>
                  <a:pt x="5098800" y="869406"/>
                  <a:pt x="5031172" y="859881"/>
                </a:cubicBezTo>
                <a:cubicBezTo>
                  <a:pt x="5016885" y="857976"/>
                  <a:pt x="5002597" y="857976"/>
                  <a:pt x="4989262" y="857023"/>
                </a:cubicBezTo>
                <a:cubicBezTo>
                  <a:pt x="4988310" y="859881"/>
                  <a:pt x="4988310" y="861786"/>
                  <a:pt x="4987357" y="864643"/>
                </a:cubicBezTo>
                <a:cubicBezTo>
                  <a:pt x="4994978" y="868453"/>
                  <a:pt x="5002597" y="873216"/>
                  <a:pt x="5009265" y="877026"/>
                </a:cubicBezTo>
                <a:cubicBezTo>
                  <a:pt x="5005455" y="897028"/>
                  <a:pt x="4994025" y="902743"/>
                  <a:pt x="4974975" y="898933"/>
                </a:cubicBezTo>
                <a:cubicBezTo>
                  <a:pt x="4964497" y="897028"/>
                  <a:pt x="4952115" y="899886"/>
                  <a:pt x="4941637" y="897981"/>
                </a:cubicBezTo>
                <a:cubicBezTo>
                  <a:pt x="4927350" y="896076"/>
                  <a:pt x="4912110" y="893218"/>
                  <a:pt x="4897822" y="890361"/>
                </a:cubicBezTo>
                <a:cubicBezTo>
                  <a:pt x="4897822" y="888456"/>
                  <a:pt x="4897822" y="887503"/>
                  <a:pt x="4898775" y="885598"/>
                </a:cubicBezTo>
                <a:cubicBezTo>
                  <a:pt x="4915920" y="878931"/>
                  <a:pt x="4933065" y="872263"/>
                  <a:pt x="4951162" y="865596"/>
                </a:cubicBezTo>
                <a:cubicBezTo>
                  <a:pt x="4950210" y="863691"/>
                  <a:pt x="4950210" y="861786"/>
                  <a:pt x="4949257" y="859881"/>
                </a:cubicBezTo>
                <a:cubicBezTo>
                  <a:pt x="4934017" y="854166"/>
                  <a:pt x="4916872" y="851308"/>
                  <a:pt x="4902585" y="842736"/>
                </a:cubicBezTo>
                <a:cubicBezTo>
                  <a:pt x="4894012" y="837973"/>
                  <a:pt x="4890203" y="837021"/>
                  <a:pt x="4883535" y="841783"/>
                </a:cubicBezTo>
                <a:cubicBezTo>
                  <a:pt x="4825432" y="882741"/>
                  <a:pt x="4763520" y="878931"/>
                  <a:pt x="4699702" y="870358"/>
                </a:cubicBezTo>
                <a:cubicBezTo>
                  <a:pt x="4669222" y="866548"/>
                  <a:pt x="4637790" y="861786"/>
                  <a:pt x="4607310" y="857023"/>
                </a:cubicBezTo>
                <a:cubicBezTo>
                  <a:pt x="4603500" y="856071"/>
                  <a:pt x="4597785" y="854166"/>
                  <a:pt x="4594927" y="851308"/>
                </a:cubicBezTo>
                <a:cubicBezTo>
                  <a:pt x="4586355" y="837973"/>
                  <a:pt x="4573020" y="834163"/>
                  <a:pt x="4558732" y="840831"/>
                </a:cubicBezTo>
                <a:cubicBezTo>
                  <a:pt x="4546350" y="845593"/>
                  <a:pt x="4533015" y="848451"/>
                  <a:pt x="4519680" y="851308"/>
                </a:cubicBezTo>
                <a:cubicBezTo>
                  <a:pt x="4503487" y="854166"/>
                  <a:pt x="4487295" y="855118"/>
                  <a:pt x="4469197" y="857976"/>
                </a:cubicBezTo>
                <a:cubicBezTo>
                  <a:pt x="4485390" y="879883"/>
                  <a:pt x="4496820" y="881788"/>
                  <a:pt x="4532062" y="869406"/>
                </a:cubicBezTo>
                <a:cubicBezTo>
                  <a:pt x="4548255" y="886551"/>
                  <a:pt x="4567305" y="897981"/>
                  <a:pt x="4582545" y="889408"/>
                </a:cubicBezTo>
                <a:cubicBezTo>
                  <a:pt x="4614930" y="872263"/>
                  <a:pt x="4649220" y="873216"/>
                  <a:pt x="4683510" y="875121"/>
                </a:cubicBezTo>
                <a:cubicBezTo>
                  <a:pt x="4689225" y="875121"/>
                  <a:pt x="4694940" y="871311"/>
                  <a:pt x="4699702" y="870358"/>
                </a:cubicBezTo>
                <a:cubicBezTo>
                  <a:pt x="4697797" y="884646"/>
                  <a:pt x="4686367" y="886551"/>
                  <a:pt x="4674937" y="886551"/>
                </a:cubicBezTo>
                <a:cubicBezTo>
                  <a:pt x="4657792" y="886551"/>
                  <a:pt x="4641600" y="884646"/>
                  <a:pt x="4624455" y="883693"/>
                </a:cubicBezTo>
                <a:cubicBezTo>
                  <a:pt x="4622550" y="883693"/>
                  <a:pt x="4619692" y="885598"/>
                  <a:pt x="4614930" y="887503"/>
                </a:cubicBezTo>
                <a:cubicBezTo>
                  <a:pt x="4621597" y="890361"/>
                  <a:pt x="4626360" y="893218"/>
                  <a:pt x="4630170" y="895123"/>
                </a:cubicBezTo>
                <a:cubicBezTo>
                  <a:pt x="4607310" y="900838"/>
                  <a:pt x="4588260" y="904648"/>
                  <a:pt x="4569210" y="905601"/>
                </a:cubicBezTo>
                <a:cubicBezTo>
                  <a:pt x="4537777" y="906553"/>
                  <a:pt x="4507297" y="904648"/>
                  <a:pt x="4475865" y="904648"/>
                </a:cubicBezTo>
                <a:cubicBezTo>
                  <a:pt x="4471102" y="904648"/>
                  <a:pt x="4466340" y="904648"/>
                  <a:pt x="4461577" y="905601"/>
                </a:cubicBezTo>
                <a:cubicBezTo>
                  <a:pt x="4440622" y="909411"/>
                  <a:pt x="4433002" y="903696"/>
                  <a:pt x="4430145" y="879883"/>
                </a:cubicBezTo>
                <a:cubicBezTo>
                  <a:pt x="4409190" y="888456"/>
                  <a:pt x="4388235" y="897028"/>
                  <a:pt x="4368232" y="904648"/>
                </a:cubicBezTo>
                <a:cubicBezTo>
                  <a:pt x="4359660" y="908458"/>
                  <a:pt x="4351087" y="916078"/>
                  <a:pt x="4342515" y="915126"/>
                </a:cubicBezTo>
                <a:cubicBezTo>
                  <a:pt x="4317750" y="913221"/>
                  <a:pt x="4298700" y="925603"/>
                  <a:pt x="4277745" y="941796"/>
                </a:cubicBezTo>
                <a:cubicBezTo>
                  <a:pt x="4287270" y="942748"/>
                  <a:pt x="4293937" y="943701"/>
                  <a:pt x="4301557" y="944653"/>
                </a:cubicBezTo>
                <a:cubicBezTo>
                  <a:pt x="4310130" y="945606"/>
                  <a:pt x="4320607" y="941796"/>
                  <a:pt x="4327275" y="945606"/>
                </a:cubicBezTo>
                <a:cubicBezTo>
                  <a:pt x="4348230" y="957036"/>
                  <a:pt x="4366327" y="948463"/>
                  <a:pt x="4384425" y="941796"/>
                </a:cubicBezTo>
                <a:cubicBezTo>
                  <a:pt x="4388235" y="940843"/>
                  <a:pt x="4392997" y="938938"/>
                  <a:pt x="4396807" y="939891"/>
                </a:cubicBezTo>
                <a:cubicBezTo>
                  <a:pt x="4454910" y="953226"/>
                  <a:pt x="4513965" y="949416"/>
                  <a:pt x="4572067" y="949416"/>
                </a:cubicBezTo>
                <a:cubicBezTo>
                  <a:pt x="4580640" y="949416"/>
                  <a:pt x="4589212" y="947511"/>
                  <a:pt x="4603500" y="946558"/>
                </a:cubicBezTo>
                <a:cubicBezTo>
                  <a:pt x="4586355" y="970371"/>
                  <a:pt x="4564447" y="960846"/>
                  <a:pt x="4543492" y="968466"/>
                </a:cubicBezTo>
                <a:cubicBezTo>
                  <a:pt x="4552065" y="976086"/>
                  <a:pt x="4556827" y="984658"/>
                  <a:pt x="4564447" y="986563"/>
                </a:cubicBezTo>
                <a:cubicBezTo>
                  <a:pt x="4578735" y="990373"/>
                  <a:pt x="4594927" y="993231"/>
                  <a:pt x="4609215" y="991326"/>
                </a:cubicBezTo>
                <a:cubicBezTo>
                  <a:pt x="4644457" y="984658"/>
                  <a:pt x="4673032" y="997993"/>
                  <a:pt x="4701607" y="1014186"/>
                </a:cubicBezTo>
                <a:cubicBezTo>
                  <a:pt x="4711132" y="1018948"/>
                  <a:pt x="4722562" y="1023711"/>
                  <a:pt x="4732087" y="1023711"/>
                </a:cubicBezTo>
                <a:cubicBezTo>
                  <a:pt x="4796857" y="1020853"/>
                  <a:pt x="4860675" y="1028473"/>
                  <a:pt x="4924492" y="1037998"/>
                </a:cubicBezTo>
                <a:cubicBezTo>
                  <a:pt x="4942590" y="1040856"/>
                  <a:pt x="4961640" y="1039903"/>
                  <a:pt x="4980690" y="1041808"/>
                </a:cubicBezTo>
                <a:cubicBezTo>
                  <a:pt x="4981642" y="1039903"/>
                  <a:pt x="4982595" y="1037046"/>
                  <a:pt x="4983547" y="1035141"/>
                </a:cubicBezTo>
                <a:cubicBezTo>
                  <a:pt x="4976880" y="1028473"/>
                  <a:pt x="4971165" y="1018948"/>
                  <a:pt x="4963545" y="1016091"/>
                </a:cubicBezTo>
                <a:cubicBezTo>
                  <a:pt x="4947353" y="1010376"/>
                  <a:pt x="4930207" y="1008471"/>
                  <a:pt x="4913062" y="1005613"/>
                </a:cubicBezTo>
                <a:cubicBezTo>
                  <a:pt x="4890203" y="1001803"/>
                  <a:pt x="4867342" y="1000851"/>
                  <a:pt x="4844482" y="996088"/>
                </a:cubicBezTo>
                <a:cubicBezTo>
                  <a:pt x="4839720" y="995136"/>
                  <a:pt x="4833052" y="980848"/>
                  <a:pt x="4834005" y="979896"/>
                </a:cubicBezTo>
                <a:cubicBezTo>
                  <a:pt x="4845435" y="969418"/>
                  <a:pt x="4839720" y="958941"/>
                  <a:pt x="4835910" y="948463"/>
                </a:cubicBezTo>
                <a:cubicBezTo>
                  <a:pt x="4829242" y="946558"/>
                  <a:pt x="4822575" y="945606"/>
                  <a:pt x="4814955" y="943701"/>
                </a:cubicBezTo>
                <a:cubicBezTo>
                  <a:pt x="4826385" y="931318"/>
                  <a:pt x="4829242" y="931318"/>
                  <a:pt x="4838767" y="939891"/>
                </a:cubicBezTo>
                <a:cubicBezTo>
                  <a:pt x="4848292" y="947511"/>
                  <a:pt x="4854007" y="948463"/>
                  <a:pt x="4854960" y="934176"/>
                </a:cubicBezTo>
                <a:cubicBezTo>
                  <a:pt x="4855912" y="921793"/>
                  <a:pt x="4864485" y="920841"/>
                  <a:pt x="4873057" y="919888"/>
                </a:cubicBezTo>
                <a:cubicBezTo>
                  <a:pt x="4895917" y="917031"/>
                  <a:pt x="4918778" y="913221"/>
                  <a:pt x="4941637" y="911316"/>
                </a:cubicBezTo>
                <a:cubicBezTo>
                  <a:pt x="4972117" y="909411"/>
                  <a:pt x="5002597" y="907506"/>
                  <a:pt x="5033078" y="909411"/>
                </a:cubicBezTo>
                <a:cubicBezTo>
                  <a:pt x="5065462" y="911316"/>
                  <a:pt x="5096895" y="917983"/>
                  <a:pt x="5129280" y="922746"/>
                </a:cubicBezTo>
                <a:cubicBezTo>
                  <a:pt x="5137853" y="915126"/>
                  <a:pt x="5146425" y="910363"/>
                  <a:pt x="5155950" y="909411"/>
                </a:cubicBezTo>
                <a:cubicBezTo>
                  <a:pt x="5172142" y="907506"/>
                  <a:pt x="5188335" y="908458"/>
                  <a:pt x="5204528" y="908458"/>
                </a:cubicBezTo>
                <a:cubicBezTo>
                  <a:pt x="5210242" y="908458"/>
                  <a:pt x="5215005" y="910363"/>
                  <a:pt x="5225482" y="912268"/>
                </a:cubicBezTo>
                <a:cubicBezTo>
                  <a:pt x="5209290" y="922746"/>
                  <a:pt x="5189287" y="913221"/>
                  <a:pt x="5181667" y="932271"/>
                </a:cubicBezTo>
                <a:cubicBezTo>
                  <a:pt x="5216910" y="935128"/>
                  <a:pt x="5250247" y="937986"/>
                  <a:pt x="5283585" y="939891"/>
                </a:cubicBezTo>
                <a:cubicBezTo>
                  <a:pt x="5287395" y="939891"/>
                  <a:pt x="5292157" y="937033"/>
                  <a:pt x="5294062" y="933223"/>
                </a:cubicBezTo>
                <a:cubicBezTo>
                  <a:pt x="5306445" y="906553"/>
                  <a:pt x="5328353" y="900838"/>
                  <a:pt x="5355975" y="899886"/>
                </a:cubicBezTo>
                <a:cubicBezTo>
                  <a:pt x="5377882" y="898933"/>
                  <a:pt x="5399790" y="894171"/>
                  <a:pt x="5422650" y="891313"/>
                </a:cubicBezTo>
                <a:cubicBezTo>
                  <a:pt x="5422650" y="888456"/>
                  <a:pt x="5422650" y="885598"/>
                  <a:pt x="5421697" y="883693"/>
                </a:cubicBezTo>
                <a:cubicBezTo>
                  <a:pt x="5394075" y="886551"/>
                  <a:pt x="5366453" y="889408"/>
                  <a:pt x="5335972" y="892266"/>
                </a:cubicBezTo>
                <a:cubicBezTo>
                  <a:pt x="5340735" y="881788"/>
                  <a:pt x="5342640" y="877026"/>
                  <a:pt x="5345497" y="872263"/>
                </a:cubicBezTo>
                <a:cubicBezTo>
                  <a:pt x="5338830" y="868453"/>
                  <a:pt x="5334067" y="864643"/>
                  <a:pt x="5325495" y="858928"/>
                </a:cubicBezTo>
                <a:cubicBezTo>
                  <a:pt x="5342640" y="854166"/>
                  <a:pt x="5356928" y="852261"/>
                  <a:pt x="5367405" y="845593"/>
                </a:cubicBezTo>
                <a:cubicBezTo>
                  <a:pt x="5375025" y="840831"/>
                  <a:pt x="5380740" y="829401"/>
                  <a:pt x="5383597" y="819876"/>
                </a:cubicBezTo>
                <a:cubicBezTo>
                  <a:pt x="5384550" y="816066"/>
                  <a:pt x="5378835" y="806541"/>
                  <a:pt x="5373120" y="804636"/>
                </a:cubicBezTo>
                <a:cubicBezTo>
                  <a:pt x="5359785" y="798921"/>
                  <a:pt x="5345497" y="796063"/>
                  <a:pt x="5329305" y="791301"/>
                </a:cubicBezTo>
                <a:close/>
                <a:moveTo>
                  <a:pt x="5441700" y="778918"/>
                </a:moveTo>
                <a:cubicBezTo>
                  <a:pt x="5438842" y="782728"/>
                  <a:pt x="5435032" y="789396"/>
                  <a:pt x="5430270" y="795111"/>
                </a:cubicBezTo>
                <a:cubicBezTo>
                  <a:pt x="5436937" y="797016"/>
                  <a:pt x="5442653" y="799873"/>
                  <a:pt x="5449320" y="801778"/>
                </a:cubicBezTo>
                <a:cubicBezTo>
                  <a:pt x="5450272" y="801778"/>
                  <a:pt x="5452178" y="801778"/>
                  <a:pt x="5453130" y="801778"/>
                </a:cubicBezTo>
                <a:cubicBezTo>
                  <a:pt x="5457892" y="806541"/>
                  <a:pt x="5463607" y="812256"/>
                  <a:pt x="5468370" y="817018"/>
                </a:cubicBezTo>
                <a:cubicBezTo>
                  <a:pt x="5463607" y="820828"/>
                  <a:pt x="5458845" y="828448"/>
                  <a:pt x="5453130" y="829401"/>
                </a:cubicBezTo>
                <a:cubicBezTo>
                  <a:pt x="5440747" y="831306"/>
                  <a:pt x="5427412" y="830353"/>
                  <a:pt x="5413125" y="830353"/>
                </a:cubicBezTo>
                <a:cubicBezTo>
                  <a:pt x="5413125" y="824638"/>
                  <a:pt x="5413125" y="819876"/>
                  <a:pt x="5413125" y="815113"/>
                </a:cubicBezTo>
                <a:cubicBezTo>
                  <a:pt x="5412172" y="814161"/>
                  <a:pt x="5410267" y="814161"/>
                  <a:pt x="5409315" y="813208"/>
                </a:cubicBezTo>
                <a:cubicBezTo>
                  <a:pt x="5402647" y="820828"/>
                  <a:pt x="5397885" y="829401"/>
                  <a:pt x="5390265" y="839878"/>
                </a:cubicBezTo>
                <a:cubicBezTo>
                  <a:pt x="5431222" y="845593"/>
                  <a:pt x="5467417" y="850356"/>
                  <a:pt x="5506470" y="856071"/>
                </a:cubicBezTo>
                <a:cubicBezTo>
                  <a:pt x="5492182" y="823686"/>
                  <a:pt x="5481705" y="791301"/>
                  <a:pt x="5441700" y="778918"/>
                </a:cubicBezTo>
                <a:close/>
                <a:moveTo>
                  <a:pt x="4694940" y="778918"/>
                </a:moveTo>
                <a:cubicBezTo>
                  <a:pt x="4700655" y="786538"/>
                  <a:pt x="4705417" y="796063"/>
                  <a:pt x="4708275" y="795111"/>
                </a:cubicBezTo>
                <a:cubicBezTo>
                  <a:pt x="4715895" y="793206"/>
                  <a:pt x="4721610" y="787491"/>
                  <a:pt x="4728277" y="783681"/>
                </a:cubicBezTo>
                <a:cubicBezTo>
                  <a:pt x="4727325" y="781776"/>
                  <a:pt x="4726372" y="779871"/>
                  <a:pt x="4726372" y="778918"/>
                </a:cubicBezTo>
                <a:cubicBezTo>
                  <a:pt x="4717800" y="778918"/>
                  <a:pt x="4709227" y="778918"/>
                  <a:pt x="4694940" y="778918"/>
                </a:cubicBezTo>
                <a:close/>
                <a:moveTo>
                  <a:pt x="5157736" y="778442"/>
                </a:moveTo>
                <a:cubicBezTo>
                  <a:pt x="5153092" y="777251"/>
                  <a:pt x="5147377" y="778918"/>
                  <a:pt x="5141662" y="780823"/>
                </a:cubicBezTo>
                <a:cubicBezTo>
                  <a:pt x="5140710" y="791301"/>
                  <a:pt x="5139757" y="800826"/>
                  <a:pt x="5138805" y="813208"/>
                </a:cubicBezTo>
                <a:cubicBezTo>
                  <a:pt x="5147378" y="817971"/>
                  <a:pt x="5157855" y="826543"/>
                  <a:pt x="5169285" y="830353"/>
                </a:cubicBezTo>
                <a:cubicBezTo>
                  <a:pt x="5175000" y="832258"/>
                  <a:pt x="5186430" y="826543"/>
                  <a:pt x="5189287" y="820828"/>
                </a:cubicBezTo>
                <a:cubicBezTo>
                  <a:pt x="5195003" y="812256"/>
                  <a:pt x="5189287" y="806541"/>
                  <a:pt x="5178810" y="803683"/>
                </a:cubicBezTo>
                <a:cubicBezTo>
                  <a:pt x="5174047" y="802731"/>
                  <a:pt x="5168332" y="797016"/>
                  <a:pt x="5167380" y="793206"/>
                </a:cubicBezTo>
                <a:cubicBezTo>
                  <a:pt x="5165951" y="783681"/>
                  <a:pt x="5162379" y="779633"/>
                  <a:pt x="5157736" y="778442"/>
                </a:cubicBezTo>
                <a:close/>
                <a:moveTo>
                  <a:pt x="4897822" y="777013"/>
                </a:moveTo>
                <a:cubicBezTo>
                  <a:pt x="4895917" y="777013"/>
                  <a:pt x="4893060" y="777966"/>
                  <a:pt x="4892107" y="779871"/>
                </a:cubicBezTo>
                <a:cubicBezTo>
                  <a:pt x="4886392" y="789396"/>
                  <a:pt x="4880677" y="799873"/>
                  <a:pt x="4873057" y="812256"/>
                </a:cubicBezTo>
                <a:cubicBezTo>
                  <a:pt x="4887345" y="812256"/>
                  <a:pt x="4898775" y="812256"/>
                  <a:pt x="4909253" y="812256"/>
                </a:cubicBezTo>
                <a:cubicBezTo>
                  <a:pt x="4906395" y="799873"/>
                  <a:pt x="4905442" y="791301"/>
                  <a:pt x="4902585" y="781776"/>
                </a:cubicBezTo>
                <a:cubicBezTo>
                  <a:pt x="4901632" y="779871"/>
                  <a:pt x="4899728" y="777013"/>
                  <a:pt x="4897822" y="777013"/>
                </a:cubicBezTo>
                <a:close/>
                <a:moveTo>
                  <a:pt x="6298236" y="767488"/>
                </a:moveTo>
                <a:cubicBezTo>
                  <a:pt x="6276328" y="767964"/>
                  <a:pt x="6254659" y="771298"/>
                  <a:pt x="6246562" y="777013"/>
                </a:cubicBezTo>
                <a:cubicBezTo>
                  <a:pt x="6281805" y="777013"/>
                  <a:pt x="6315142" y="787491"/>
                  <a:pt x="6351337" y="775108"/>
                </a:cubicBezTo>
                <a:cubicBezTo>
                  <a:pt x="6342288" y="769393"/>
                  <a:pt x="6320143" y="767012"/>
                  <a:pt x="6298236" y="767488"/>
                </a:cubicBezTo>
                <a:close/>
                <a:moveTo>
                  <a:pt x="6135358" y="762964"/>
                </a:moveTo>
                <a:cubicBezTo>
                  <a:pt x="6116308" y="763202"/>
                  <a:pt x="6097972" y="767488"/>
                  <a:pt x="6088447" y="775108"/>
                </a:cubicBezTo>
                <a:cubicBezTo>
                  <a:pt x="6120832" y="775108"/>
                  <a:pt x="6153217" y="775108"/>
                  <a:pt x="6186555" y="775108"/>
                </a:cubicBezTo>
                <a:cubicBezTo>
                  <a:pt x="6174172" y="766536"/>
                  <a:pt x="6154408" y="762726"/>
                  <a:pt x="6135358" y="762964"/>
                </a:cubicBezTo>
                <a:close/>
                <a:moveTo>
                  <a:pt x="5845917" y="756773"/>
                </a:moveTo>
                <a:cubicBezTo>
                  <a:pt x="5831034" y="757963"/>
                  <a:pt x="5816032" y="761297"/>
                  <a:pt x="5800792" y="760821"/>
                </a:cubicBezTo>
                <a:cubicBezTo>
                  <a:pt x="5799840" y="763678"/>
                  <a:pt x="5798887" y="765583"/>
                  <a:pt x="5797935" y="768441"/>
                </a:cubicBezTo>
                <a:cubicBezTo>
                  <a:pt x="5803650" y="771298"/>
                  <a:pt x="5810317" y="776061"/>
                  <a:pt x="5816032" y="777013"/>
                </a:cubicBezTo>
                <a:cubicBezTo>
                  <a:pt x="5826510" y="779871"/>
                  <a:pt x="5838892" y="777966"/>
                  <a:pt x="5849370" y="781776"/>
                </a:cubicBezTo>
                <a:cubicBezTo>
                  <a:pt x="5868420" y="788443"/>
                  <a:pt x="5880803" y="784633"/>
                  <a:pt x="5890328" y="765583"/>
                </a:cubicBezTo>
                <a:cubicBezTo>
                  <a:pt x="5875564" y="756535"/>
                  <a:pt x="5860800" y="755582"/>
                  <a:pt x="5845917" y="756773"/>
                </a:cubicBezTo>
                <a:close/>
                <a:moveTo>
                  <a:pt x="6922838" y="743676"/>
                </a:moveTo>
                <a:cubicBezTo>
                  <a:pt x="6933316" y="743676"/>
                  <a:pt x="6942841" y="743676"/>
                  <a:pt x="6953318" y="743676"/>
                </a:cubicBezTo>
                <a:cubicBezTo>
                  <a:pt x="6953318" y="746533"/>
                  <a:pt x="6953318" y="748438"/>
                  <a:pt x="6953318" y="751296"/>
                </a:cubicBezTo>
                <a:cubicBezTo>
                  <a:pt x="6942841" y="752248"/>
                  <a:pt x="6933316" y="752248"/>
                  <a:pt x="6922838" y="753201"/>
                </a:cubicBezTo>
                <a:cubicBezTo>
                  <a:pt x="6922838" y="750343"/>
                  <a:pt x="6922838" y="746533"/>
                  <a:pt x="6922838" y="743676"/>
                </a:cubicBezTo>
                <a:close/>
                <a:moveTo>
                  <a:pt x="5320256" y="708553"/>
                </a:moveTo>
                <a:cubicBezTo>
                  <a:pt x="5301921" y="709624"/>
                  <a:pt x="5281204" y="717006"/>
                  <a:pt x="5262630" y="730341"/>
                </a:cubicBezTo>
                <a:cubicBezTo>
                  <a:pt x="5267392" y="732246"/>
                  <a:pt x="5269297" y="733198"/>
                  <a:pt x="5271203" y="734151"/>
                </a:cubicBezTo>
                <a:cubicBezTo>
                  <a:pt x="5304540" y="757963"/>
                  <a:pt x="5331210" y="728436"/>
                  <a:pt x="5363595" y="724626"/>
                </a:cubicBezTo>
                <a:cubicBezTo>
                  <a:pt x="5354546" y="712720"/>
                  <a:pt x="5338592" y="707481"/>
                  <a:pt x="5320256" y="708553"/>
                </a:cubicBezTo>
                <a:close/>
                <a:moveTo>
                  <a:pt x="6671616" y="679501"/>
                </a:moveTo>
                <a:cubicBezTo>
                  <a:pt x="6659947" y="682001"/>
                  <a:pt x="6651375" y="688907"/>
                  <a:pt x="6646612" y="699861"/>
                </a:cubicBezTo>
                <a:cubicBezTo>
                  <a:pt x="6669472" y="697003"/>
                  <a:pt x="6694237" y="710338"/>
                  <a:pt x="6715192" y="685573"/>
                </a:cubicBezTo>
                <a:cubicBezTo>
                  <a:pt x="6698048" y="678906"/>
                  <a:pt x="6683284" y="677001"/>
                  <a:pt x="6671616" y="679501"/>
                </a:cubicBezTo>
                <a:close/>
                <a:moveTo>
                  <a:pt x="6800679" y="671881"/>
                </a:moveTo>
                <a:cubicBezTo>
                  <a:pt x="6807347" y="673429"/>
                  <a:pt x="6812824" y="678430"/>
                  <a:pt x="6817110" y="686526"/>
                </a:cubicBezTo>
                <a:cubicBezTo>
                  <a:pt x="6799012" y="696051"/>
                  <a:pt x="6786630" y="693193"/>
                  <a:pt x="6777105" y="677953"/>
                </a:cubicBezTo>
                <a:cubicBezTo>
                  <a:pt x="6786154" y="672238"/>
                  <a:pt x="6794012" y="670333"/>
                  <a:pt x="6800679" y="671881"/>
                </a:cubicBezTo>
                <a:close/>
                <a:moveTo>
                  <a:pt x="5517543" y="663309"/>
                </a:moveTo>
                <a:cubicBezTo>
                  <a:pt x="5499088" y="661761"/>
                  <a:pt x="5480752" y="663190"/>
                  <a:pt x="5463607" y="678906"/>
                </a:cubicBezTo>
                <a:cubicBezTo>
                  <a:pt x="5490278" y="691288"/>
                  <a:pt x="5556000" y="684621"/>
                  <a:pt x="5572192" y="665571"/>
                </a:cubicBezTo>
                <a:cubicBezTo>
                  <a:pt x="5554571" y="669381"/>
                  <a:pt x="5535998" y="664857"/>
                  <a:pt x="5517543" y="663309"/>
                </a:cubicBezTo>
                <a:close/>
                <a:moveTo>
                  <a:pt x="4792571" y="660689"/>
                </a:moveTo>
                <a:cubicBezTo>
                  <a:pt x="4788047" y="663190"/>
                  <a:pt x="4785427" y="669857"/>
                  <a:pt x="4779712" y="682716"/>
                </a:cubicBezTo>
                <a:cubicBezTo>
                  <a:pt x="4773045" y="697956"/>
                  <a:pt x="4779712" y="707481"/>
                  <a:pt x="4790190" y="714148"/>
                </a:cubicBezTo>
                <a:cubicBezTo>
                  <a:pt x="4803525" y="723673"/>
                  <a:pt x="4818765" y="732246"/>
                  <a:pt x="4837815" y="723673"/>
                </a:cubicBezTo>
                <a:cubicBezTo>
                  <a:pt x="4835910" y="719863"/>
                  <a:pt x="4834957" y="718911"/>
                  <a:pt x="4834005" y="717006"/>
                </a:cubicBezTo>
                <a:cubicBezTo>
                  <a:pt x="4829242" y="712243"/>
                  <a:pt x="4824480" y="706528"/>
                  <a:pt x="4819717" y="701766"/>
                </a:cubicBezTo>
                <a:cubicBezTo>
                  <a:pt x="4827337" y="700813"/>
                  <a:pt x="4834957" y="699861"/>
                  <a:pt x="4841625" y="697956"/>
                </a:cubicBezTo>
                <a:cubicBezTo>
                  <a:pt x="4847340" y="696051"/>
                  <a:pt x="4854960" y="692241"/>
                  <a:pt x="4862580" y="690336"/>
                </a:cubicBezTo>
                <a:cubicBezTo>
                  <a:pt x="4862580" y="688431"/>
                  <a:pt x="4861627" y="686526"/>
                  <a:pt x="4861627" y="684621"/>
                </a:cubicBezTo>
                <a:cubicBezTo>
                  <a:pt x="4849245" y="678906"/>
                  <a:pt x="4837815" y="672238"/>
                  <a:pt x="4825432" y="666523"/>
                </a:cubicBezTo>
                <a:cubicBezTo>
                  <a:pt x="4822575" y="665571"/>
                  <a:pt x="4819717" y="664618"/>
                  <a:pt x="4816860" y="663666"/>
                </a:cubicBezTo>
                <a:cubicBezTo>
                  <a:pt x="4803525" y="659856"/>
                  <a:pt x="4797096" y="658189"/>
                  <a:pt x="4792571" y="660689"/>
                </a:cubicBezTo>
                <a:close/>
                <a:moveTo>
                  <a:pt x="5329305" y="645568"/>
                </a:moveTo>
                <a:cubicBezTo>
                  <a:pt x="5306445" y="646521"/>
                  <a:pt x="5282632" y="647473"/>
                  <a:pt x="5259772" y="649378"/>
                </a:cubicBezTo>
                <a:cubicBezTo>
                  <a:pt x="5241675" y="651283"/>
                  <a:pt x="5235007" y="661761"/>
                  <a:pt x="5237865" y="677953"/>
                </a:cubicBezTo>
                <a:cubicBezTo>
                  <a:pt x="5254057" y="680811"/>
                  <a:pt x="5275012" y="677953"/>
                  <a:pt x="5282632" y="687478"/>
                </a:cubicBezTo>
                <a:cubicBezTo>
                  <a:pt x="5300730" y="710338"/>
                  <a:pt x="5318828" y="697956"/>
                  <a:pt x="5337878" y="693193"/>
                </a:cubicBezTo>
                <a:cubicBezTo>
                  <a:pt x="5344545" y="691288"/>
                  <a:pt x="5349307" y="685573"/>
                  <a:pt x="5358832" y="677953"/>
                </a:cubicBezTo>
                <a:cubicBezTo>
                  <a:pt x="5335020" y="675096"/>
                  <a:pt x="5318828" y="673191"/>
                  <a:pt x="5302635" y="672238"/>
                </a:cubicBezTo>
                <a:cubicBezTo>
                  <a:pt x="5302635" y="670333"/>
                  <a:pt x="5302635" y="667476"/>
                  <a:pt x="5301682" y="665571"/>
                </a:cubicBezTo>
                <a:cubicBezTo>
                  <a:pt x="5311207" y="660808"/>
                  <a:pt x="5320732" y="656046"/>
                  <a:pt x="5330257" y="652236"/>
                </a:cubicBezTo>
                <a:cubicBezTo>
                  <a:pt x="5330257" y="650331"/>
                  <a:pt x="5329305" y="648426"/>
                  <a:pt x="5329305" y="645568"/>
                </a:cubicBezTo>
                <a:close/>
                <a:moveTo>
                  <a:pt x="4447290" y="639853"/>
                </a:moveTo>
                <a:cubicBezTo>
                  <a:pt x="4436812" y="651283"/>
                  <a:pt x="4408237" y="632233"/>
                  <a:pt x="4408237" y="663666"/>
                </a:cubicBezTo>
                <a:cubicBezTo>
                  <a:pt x="4433002" y="670333"/>
                  <a:pt x="4433002" y="670333"/>
                  <a:pt x="4447290" y="639853"/>
                </a:cubicBezTo>
                <a:close/>
                <a:moveTo>
                  <a:pt x="5085465" y="617946"/>
                </a:moveTo>
                <a:cubicBezTo>
                  <a:pt x="5053080" y="613183"/>
                  <a:pt x="5038792" y="629376"/>
                  <a:pt x="5047365" y="660808"/>
                </a:cubicBezTo>
                <a:cubicBezTo>
                  <a:pt x="5048317" y="663666"/>
                  <a:pt x="5049270" y="666523"/>
                  <a:pt x="5049270" y="667476"/>
                </a:cubicBezTo>
                <a:cubicBezTo>
                  <a:pt x="5040697" y="672238"/>
                  <a:pt x="5033078" y="677001"/>
                  <a:pt x="5024505" y="681763"/>
                </a:cubicBezTo>
                <a:cubicBezTo>
                  <a:pt x="5036887" y="686526"/>
                  <a:pt x="5043555" y="689383"/>
                  <a:pt x="5051175" y="692241"/>
                </a:cubicBezTo>
                <a:cubicBezTo>
                  <a:pt x="5046412" y="698908"/>
                  <a:pt x="5041650" y="705576"/>
                  <a:pt x="5036887" y="712243"/>
                </a:cubicBezTo>
                <a:cubicBezTo>
                  <a:pt x="5069272" y="722721"/>
                  <a:pt x="5105467" y="705576"/>
                  <a:pt x="5111182" y="674143"/>
                </a:cubicBezTo>
                <a:cubicBezTo>
                  <a:pt x="5107372" y="673191"/>
                  <a:pt x="5102610" y="674143"/>
                  <a:pt x="5098800" y="672238"/>
                </a:cubicBezTo>
                <a:cubicBezTo>
                  <a:pt x="5090228" y="667476"/>
                  <a:pt x="5083560" y="661761"/>
                  <a:pt x="5074987" y="656998"/>
                </a:cubicBezTo>
                <a:cubicBezTo>
                  <a:pt x="5082607" y="653188"/>
                  <a:pt x="5090228" y="649378"/>
                  <a:pt x="5097847" y="646521"/>
                </a:cubicBezTo>
                <a:cubicBezTo>
                  <a:pt x="5107372" y="643663"/>
                  <a:pt x="5116897" y="641758"/>
                  <a:pt x="5126422" y="639853"/>
                </a:cubicBezTo>
                <a:cubicBezTo>
                  <a:pt x="5126422" y="636996"/>
                  <a:pt x="5126422" y="635091"/>
                  <a:pt x="5126422" y="632233"/>
                </a:cubicBezTo>
                <a:cubicBezTo>
                  <a:pt x="5113087" y="627471"/>
                  <a:pt x="5099753" y="619851"/>
                  <a:pt x="5085465" y="617946"/>
                </a:cubicBezTo>
                <a:close/>
                <a:moveTo>
                  <a:pt x="6617085" y="587466"/>
                </a:moveTo>
                <a:cubicBezTo>
                  <a:pt x="6614228" y="598896"/>
                  <a:pt x="6612322" y="605563"/>
                  <a:pt x="6612322" y="612231"/>
                </a:cubicBezTo>
                <a:cubicBezTo>
                  <a:pt x="6612322" y="614136"/>
                  <a:pt x="6618990" y="616993"/>
                  <a:pt x="6622800" y="616993"/>
                </a:cubicBezTo>
                <a:cubicBezTo>
                  <a:pt x="6628515" y="616041"/>
                  <a:pt x="6634230" y="613183"/>
                  <a:pt x="6644707" y="609373"/>
                </a:cubicBezTo>
                <a:cubicBezTo>
                  <a:pt x="6636135" y="604611"/>
                  <a:pt x="6632325" y="602706"/>
                  <a:pt x="6630420" y="600801"/>
                </a:cubicBezTo>
                <a:cubicBezTo>
                  <a:pt x="6625657" y="597943"/>
                  <a:pt x="6623753" y="595086"/>
                  <a:pt x="6617085" y="587466"/>
                </a:cubicBezTo>
                <a:close/>
                <a:moveTo>
                  <a:pt x="5065462" y="568416"/>
                </a:moveTo>
                <a:cubicBezTo>
                  <a:pt x="5065462" y="570321"/>
                  <a:pt x="5065462" y="571273"/>
                  <a:pt x="5065462" y="573178"/>
                </a:cubicBezTo>
                <a:cubicBezTo>
                  <a:pt x="5086417" y="573178"/>
                  <a:pt x="5105467" y="573178"/>
                  <a:pt x="5125470" y="573178"/>
                </a:cubicBezTo>
                <a:cubicBezTo>
                  <a:pt x="5125470" y="571273"/>
                  <a:pt x="5125470" y="570321"/>
                  <a:pt x="5125470" y="568416"/>
                </a:cubicBezTo>
                <a:cubicBezTo>
                  <a:pt x="5105467" y="568416"/>
                  <a:pt x="5085465" y="568416"/>
                  <a:pt x="5065462" y="568416"/>
                </a:cubicBezTo>
                <a:close/>
                <a:moveTo>
                  <a:pt x="6895216" y="550318"/>
                </a:moveTo>
                <a:cubicBezTo>
                  <a:pt x="6906645" y="549365"/>
                  <a:pt x="6918075" y="548413"/>
                  <a:pt x="6928553" y="550318"/>
                </a:cubicBezTo>
                <a:cubicBezTo>
                  <a:pt x="6934268" y="551270"/>
                  <a:pt x="6939030" y="557938"/>
                  <a:pt x="6943793" y="561748"/>
                </a:cubicBezTo>
                <a:cubicBezTo>
                  <a:pt x="6942841" y="562700"/>
                  <a:pt x="6941888" y="563653"/>
                  <a:pt x="6940935" y="565558"/>
                </a:cubicBezTo>
                <a:cubicBezTo>
                  <a:pt x="6925695" y="565558"/>
                  <a:pt x="6910455" y="566510"/>
                  <a:pt x="6895216" y="565558"/>
                </a:cubicBezTo>
                <a:cubicBezTo>
                  <a:pt x="6891405" y="565558"/>
                  <a:pt x="6888548" y="560795"/>
                  <a:pt x="6884738" y="557938"/>
                </a:cubicBezTo>
                <a:cubicBezTo>
                  <a:pt x="6888548" y="555080"/>
                  <a:pt x="6891405" y="550318"/>
                  <a:pt x="6895216" y="550318"/>
                </a:cubicBezTo>
                <a:close/>
                <a:moveTo>
                  <a:pt x="6846638" y="550318"/>
                </a:moveTo>
                <a:cubicBezTo>
                  <a:pt x="6849495" y="551270"/>
                  <a:pt x="6851400" y="556985"/>
                  <a:pt x="6853305" y="560795"/>
                </a:cubicBezTo>
                <a:cubicBezTo>
                  <a:pt x="6844733" y="561748"/>
                  <a:pt x="6837113" y="563653"/>
                  <a:pt x="6827588" y="566510"/>
                </a:cubicBezTo>
                <a:cubicBezTo>
                  <a:pt x="6827588" y="548413"/>
                  <a:pt x="6837113" y="547460"/>
                  <a:pt x="6846638" y="550318"/>
                </a:cubicBezTo>
                <a:close/>
                <a:moveTo>
                  <a:pt x="6511357" y="539841"/>
                </a:moveTo>
                <a:cubicBezTo>
                  <a:pt x="6514215" y="552223"/>
                  <a:pt x="6516120" y="560796"/>
                  <a:pt x="6518025" y="573178"/>
                </a:cubicBezTo>
                <a:cubicBezTo>
                  <a:pt x="6531360" y="571273"/>
                  <a:pt x="6546600" y="568416"/>
                  <a:pt x="6562792" y="565558"/>
                </a:cubicBezTo>
                <a:cubicBezTo>
                  <a:pt x="6562792" y="563653"/>
                  <a:pt x="6562792" y="561748"/>
                  <a:pt x="6562792" y="559843"/>
                </a:cubicBezTo>
                <a:cubicBezTo>
                  <a:pt x="6545647" y="554128"/>
                  <a:pt x="6531360" y="536983"/>
                  <a:pt x="6511357" y="539841"/>
                </a:cubicBezTo>
                <a:close/>
                <a:moveTo>
                  <a:pt x="4638742" y="405538"/>
                </a:moveTo>
                <a:cubicBezTo>
                  <a:pt x="4628265" y="410301"/>
                  <a:pt x="4613977" y="397918"/>
                  <a:pt x="4609215" y="417921"/>
                </a:cubicBezTo>
                <a:cubicBezTo>
                  <a:pt x="4608262" y="420778"/>
                  <a:pt x="4601595" y="423636"/>
                  <a:pt x="4596832" y="423636"/>
                </a:cubicBezTo>
                <a:cubicBezTo>
                  <a:pt x="4589212" y="425541"/>
                  <a:pt x="4581592" y="424588"/>
                  <a:pt x="4571115" y="424588"/>
                </a:cubicBezTo>
                <a:cubicBezTo>
                  <a:pt x="4578735" y="446496"/>
                  <a:pt x="4593022" y="446496"/>
                  <a:pt x="4607310" y="444591"/>
                </a:cubicBezTo>
                <a:cubicBezTo>
                  <a:pt x="4626360" y="441733"/>
                  <a:pt x="4635885" y="430303"/>
                  <a:pt x="4638742" y="405538"/>
                </a:cubicBezTo>
                <a:close/>
                <a:moveTo>
                  <a:pt x="4443599" y="397680"/>
                </a:moveTo>
                <a:cubicBezTo>
                  <a:pt x="4435146" y="396013"/>
                  <a:pt x="4426335" y="398871"/>
                  <a:pt x="4414905" y="405538"/>
                </a:cubicBezTo>
                <a:cubicBezTo>
                  <a:pt x="4429192" y="423636"/>
                  <a:pt x="4448242" y="414111"/>
                  <a:pt x="4470150" y="416968"/>
                </a:cubicBezTo>
                <a:cubicBezTo>
                  <a:pt x="4460149" y="405538"/>
                  <a:pt x="4452053" y="399347"/>
                  <a:pt x="4443599" y="397680"/>
                </a:cubicBezTo>
                <a:close/>
                <a:moveTo>
                  <a:pt x="5828415" y="364581"/>
                </a:moveTo>
                <a:cubicBezTo>
                  <a:pt x="5828415" y="366486"/>
                  <a:pt x="5828415" y="368391"/>
                  <a:pt x="5829367" y="370296"/>
                </a:cubicBezTo>
                <a:cubicBezTo>
                  <a:pt x="5838892" y="370296"/>
                  <a:pt x="5849370" y="370296"/>
                  <a:pt x="5858895" y="370296"/>
                </a:cubicBezTo>
                <a:cubicBezTo>
                  <a:pt x="5858895" y="368391"/>
                  <a:pt x="5858895" y="366486"/>
                  <a:pt x="5858895" y="364581"/>
                </a:cubicBezTo>
                <a:cubicBezTo>
                  <a:pt x="5848417" y="364581"/>
                  <a:pt x="5837940" y="364581"/>
                  <a:pt x="5828415" y="364581"/>
                </a:cubicBezTo>
                <a:close/>
                <a:moveTo>
                  <a:pt x="4587442" y="363837"/>
                </a:moveTo>
                <a:cubicBezTo>
                  <a:pt x="4578140" y="364522"/>
                  <a:pt x="4570877" y="366010"/>
                  <a:pt x="4567305" y="368391"/>
                </a:cubicBezTo>
                <a:cubicBezTo>
                  <a:pt x="4594927" y="386488"/>
                  <a:pt x="4662555" y="391251"/>
                  <a:pt x="4681605" y="376963"/>
                </a:cubicBezTo>
                <a:cubicBezTo>
                  <a:pt x="4661603" y="366962"/>
                  <a:pt x="4615347" y="361783"/>
                  <a:pt x="4587442" y="363837"/>
                </a:cubicBezTo>
                <a:close/>
                <a:moveTo>
                  <a:pt x="5484682" y="348984"/>
                </a:moveTo>
                <a:cubicBezTo>
                  <a:pt x="5478848" y="350055"/>
                  <a:pt x="5473133" y="353627"/>
                  <a:pt x="5468370" y="363628"/>
                </a:cubicBezTo>
                <a:cubicBezTo>
                  <a:pt x="5554095" y="361723"/>
                  <a:pt x="5637915" y="368391"/>
                  <a:pt x="5721735" y="363628"/>
                </a:cubicBezTo>
                <a:cubicBezTo>
                  <a:pt x="5721735" y="361723"/>
                  <a:pt x="5721735" y="359818"/>
                  <a:pt x="5722687" y="358866"/>
                </a:cubicBezTo>
                <a:cubicBezTo>
                  <a:pt x="5719830" y="357913"/>
                  <a:pt x="5717925" y="355056"/>
                  <a:pt x="5715067" y="355056"/>
                </a:cubicBezTo>
                <a:cubicBezTo>
                  <a:pt x="5694112" y="355056"/>
                  <a:pt x="5674110" y="353151"/>
                  <a:pt x="5653155" y="355056"/>
                </a:cubicBezTo>
                <a:cubicBezTo>
                  <a:pt x="5633153" y="356961"/>
                  <a:pt x="5616007" y="345531"/>
                  <a:pt x="5594100" y="350293"/>
                </a:cubicBezTo>
                <a:cubicBezTo>
                  <a:pt x="5564572" y="356008"/>
                  <a:pt x="5532187" y="350293"/>
                  <a:pt x="5501707" y="349341"/>
                </a:cubicBezTo>
                <a:cubicBezTo>
                  <a:pt x="5496469" y="349341"/>
                  <a:pt x="5490516" y="347912"/>
                  <a:pt x="5484682" y="348984"/>
                </a:cubicBezTo>
                <a:close/>
                <a:moveTo>
                  <a:pt x="6555411" y="348151"/>
                </a:moveTo>
                <a:cubicBezTo>
                  <a:pt x="6560888" y="347912"/>
                  <a:pt x="6567556" y="350294"/>
                  <a:pt x="6578033" y="355056"/>
                </a:cubicBezTo>
                <a:cubicBezTo>
                  <a:pt x="6570413" y="365533"/>
                  <a:pt x="6562793" y="365533"/>
                  <a:pt x="6539933" y="356961"/>
                </a:cubicBezTo>
                <a:cubicBezTo>
                  <a:pt x="6545648" y="351246"/>
                  <a:pt x="6549934" y="348389"/>
                  <a:pt x="6555411" y="348151"/>
                </a:cubicBezTo>
                <a:close/>
                <a:moveTo>
                  <a:pt x="4415857" y="338863"/>
                </a:moveTo>
                <a:cubicBezTo>
                  <a:pt x="4413952" y="341721"/>
                  <a:pt x="4412047" y="345531"/>
                  <a:pt x="4410142" y="348388"/>
                </a:cubicBezTo>
                <a:cubicBezTo>
                  <a:pt x="4417762" y="356961"/>
                  <a:pt x="4424430" y="370296"/>
                  <a:pt x="4433002" y="371248"/>
                </a:cubicBezTo>
                <a:cubicBezTo>
                  <a:pt x="4448242" y="373153"/>
                  <a:pt x="4464435" y="367438"/>
                  <a:pt x="4479675" y="363628"/>
                </a:cubicBezTo>
                <a:cubicBezTo>
                  <a:pt x="4481580" y="363628"/>
                  <a:pt x="4481580" y="350293"/>
                  <a:pt x="4481580" y="350293"/>
                </a:cubicBezTo>
                <a:cubicBezTo>
                  <a:pt x="4459672" y="346483"/>
                  <a:pt x="4437765" y="342673"/>
                  <a:pt x="4415857" y="338863"/>
                </a:cubicBezTo>
                <a:close/>
                <a:moveTo>
                  <a:pt x="6660900" y="337911"/>
                </a:moveTo>
                <a:cubicBezTo>
                  <a:pt x="6670425" y="339816"/>
                  <a:pt x="6680902" y="341721"/>
                  <a:pt x="6690427" y="343626"/>
                </a:cubicBezTo>
                <a:cubicBezTo>
                  <a:pt x="6689475" y="346483"/>
                  <a:pt x="6688522" y="352198"/>
                  <a:pt x="6687569" y="352198"/>
                </a:cubicBezTo>
                <a:cubicBezTo>
                  <a:pt x="6677092" y="351246"/>
                  <a:pt x="6666615" y="349341"/>
                  <a:pt x="6655185" y="347436"/>
                </a:cubicBezTo>
                <a:cubicBezTo>
                  <a:pt x="6656137" y="344578"/>
                  <a:pt x="6656137" y="342673"/>
                  <a:pt x="6657090" y="340768"/>
                </a:cubicBezTo>
                <a:cubicBezTo>
                  <a:pt x="6658994" y="339816"/>
                  <a:pt x="6659947" y="337911"/>
                  <a:pt x="6660900" y="337911"/>
                </a:cubicBezTo>
                <a:close/>
                <a:moveTo>
                  <a:pt x="3932940" y="326481"/>
                </a:moveTo>
                <a:cubicBezTo>
                  <a:pt x="3897697" y="336006"/>
                  <a:pt x="3862455" y="347436"/>
                  <a:pt x="3830070" y="357913"/>
                </a:cubicBezTo>
                <a:cubicBezTo>
                  <a:pt x="3830070" y="366486"/>
                  <a:pt x="3830070" y="374106"/>
                  <a:pt x="3830070" y="388393"/>
                </a:cubicBezTo>
                <a:cubicBezTo>
                  <a:pt x="3864360" y="362676"/>
                  <a:pt x="3907222" y="363628"/>
                  <a:pt x="3936750" y="335053"/>
                </a:cubicBezTo>
                <a:cubicBezTo>
                  <a:pt x="3935797" y="332196"/>
                  <a:pt x="3934845" y="329338"/>
                  <a:pt x="3932940" y="326481"/>
                </a:cubicBezTo>
                <a:close/>
                <a:moveTo>
                  <a:pt x="6139882" y="308383"/>
                </a:moveTo>
                <a:cubicBezTo>
                  <a:pt x="6141787" y="308383"/>
                  <a:pt x="6143692" y="314098"/>
                  <a:pt x="6145597" y="316956"/>
                </a:cubicBezTo>
                <a:cubicBezTo>
                  <a:pt x="6137977" y="320766"/>
                  <a:pt x="6130357" y="324576"/>
                  <a:pt x="6119880" y="330291"/>
                </a:cubicBezTo>
                <a:cubicBezTo>
                  <a:pt x="6120832" y="310288"/>
                  <a:pt x="6128452" y="306478"/>
                  <a:pt x="6139882" y="308383"/>
                </a:cubicBezTo>
                <a:close/>
                <a:moveTo>
                  <a:pt x="6340860" y="293143"/>
                </a:moveTo>
                <a:cubicBezTo>
                  <a:pt x="6355147" y="293143"/>
                  <a:pt x="6369435" y="293143"/>
                  <a:pt x="6383722" y="293143"/>
                </a:cubicBezTo>
                <a:cubicBezTo>
                  <a:pt x="6406582" y="293143"/>
                  <a:pt x="6429442" y="293143"/>
                  <a:pt x="6453255" y="293143"/>
                </a:cubicBezTo>
                <a:cubicBezTo>
                  <a:pt x="6468494" y="294095"/>
                  <a:pt x="6481830" y="296953"/>
                  <a:pt x="6489450" y="320765"/>
                </a:cubicBezTo>
                <a:cubicBezTo>
                  <a:pt x="6437062" y="314098"/>
                  <a:pt x="6389437" y="307430"/>
                  <a:pt x="6340860" y="300763"/>
                </a:cubicBezTo>
                <a:cubicBezTo>
                  <a:pt x="6340860" y="297905"/>
                  <a:pt x="6340860" y="296000"/>
                  <a:pt x="6340860" y="293143"/>
                </a:cubicBezTo>
                <a:close/>
                <a:moveTo>
                  <a:pt x="4506345" y="283618"/>
                </a:moveTo>
                <a:cubicBezTo>
                  <a:pt x="4505392" y="286476"/>
                  <a:pt x="4505392" y="289333"/>
                  <a:pt x="4504440" y="292191"/>
                </a:cubicBezTo>
                <a:cubicBezTo>
                  <a:pt x="4515870" y="295048"/>
                  <a:pt x="4528252" y="297906"/>
                  <a:pt x="4541587" y="301716"/>
                </a:cubicBezTo>
                <a:cubicBezTo>
                  <a:pt x="4541587" y="299811"/>
                  <a:pt x="4542540" y="297906"/>
                  <a:pt x="4542540" y="295048"/>
                </a:cubicBezTo>
                <a:cubicBezTo>
                  <a:pt x="4535872" y="293143"/>
                  <a:pt x="4529205" y="291238"/>
                  <a:pt x="4523490" y="289333"/>
                </a:cubicBezTo>
                <a:cubicBezTo>
                  <a:pt x="4517775" y="287428"/>
                  <a:pt x="4512060" y="285523"/>
                  <a:pt x="4506345" y="283618"/>
                </a:cubicBezTo>
                <a:close/>
                <a:moveTo>
                  <a:pt x="5434080" y="267425"/>
                </a:moveTo>
                <a:cubicBezTo>
                  <a:pt x="5446462" y="263615"/>
                  <a:pt x="5455035" y="268378"/>
                  <a:pt x="5460750" y="280760"/>
                </a:cubicBezTo>
                <a:cubicBezTo>
                  <a:pt x="5450273" y="289333"/>
                  <a:pt x="5439795" y="289333"/>
                  <a:pt x="5432175" y="279808"/>
                </a:cubicBezTo>
                <a:cubicBezTo>
                  <a:pt x="5430270" y="277903"/>
                  <a:pt x="5432175" y="268378"/>
                  <a:pt x="5434080" y="267425"/>
                </a:cubicBezTo>
                <a:close/>
                <a:moveTo>
                  <a:pt x="3880552" y="266473"/>
                </a:moveTo>
                <a:cubicBezTo>
                  <a:pt x="3875790" y="267426"/>
                  <a:pt x="3871980" y="273141"/>
                  <a:pt x="3868170" y="275998"/>
                </a:cubicBezTo>
                <a:cubicBezTo>
                  <a:pt x="3869122" y="277903"/>
                  <a:pt x="3870075" y="280761"/>
                  <a:pt x="3871027" y="282666"/>
                </a:cubicBezTo>
                <a:cubicBezTo>
                  <a:pt x="3897697" y="285523"/>
                  <a:pt x="3924367" y="288381"/>
                  <a:pt x="3954847" y="291238"/>
                </a:cubicBezTo>
                <a:cubicBezTo>
                  <a:pt x="3944370" y="274093"/>
                  <a:pt x="3909127" y="263616"/>
                  <a:pt x="3880552" y="266473"/>
                </a:cubicBezTo>
                <a:close/>
                <a:moveTo>
                  <a:pt x="4332990" y="256948"/>
                </a:moveTo>
                <a:cubicBezTo>
                  <a:pt x="4342515" y="276951"/>
                  <a:pt x="4345372" y="277903"/>
                  <a:pt x="4365375" y="272188"/>
                </a:cubicBezTo>
                <a:cubicBezTo>
                  <a:pt x="4366327" y="270283"/>
                  <a:pt x="4366327" y="267426"/>
                  <a:pt x="4367280" y="265521"/>
                </a:cubicBezTo>
                <a:cubicBezTo>
                  <a:pt x="4356802" y="262663"/>
                  <a:pt x="4346325" y="259806"/>
                  <a:pt x="4332990" y="256948"/>
                </a:cubicBezTo>
                <a:close/>
                <a:moveTo>
                  <a:pt x="5786505" y="252186"/>
                </a:moveTo>
                <a:cubicBezTo>
                  <a:pt x="5794124" y="258853"/>
                  <a:pt x="5798887" y="262663"/>
                  <a:pt x="5803649" y="267426"/>
                </a:cubicBezTo>
                <a:cubicBezTo>
                  <a:pt x="5798887" y="273141"/>
                  <a:pt x="5794124" y="277903"/>
                  <a:pt x="5788410" y="283618"/>
                </a:cubicBezTo>
                <a:cubicBezTo>
                  <a:pt x="5782694" y="277903"/>
                  <a:pt x="5776980" y="272188"/>
                  <a:pt x="5771265" y="267426"/>
                </a:cubicBezTo>
                <a:cubicBezTo>
                  <a:pt x="5776027" y="262663"/>
                  <a:pt x="5779837" y="258853"/>
                  <a:pt x="5786505" y="252186"/>
                </a:cubicBezTo>
                <a:close/>
                <a:moveTo>
                  <a:pt x="4938780" y="245518"/>
                </a:moveTo>
                <a:cubicBezTo>
                  <a:pt x="4921635" y="248376"/>
                  <a:pt x="4900680" y="245518"/>
                  <a:pt x="4888297" y="255043"/>
                </a:cubicBezTo>
                <a:cubicBezTo>
                  <a:pt x="4873057" y="266473"/>
                  <a:pt x="4857817" y="270283"/>
                  <a:pt x="4840672" y="271236"/>
                </a:cubicBezTo>
                <a:cubicBezTo>
                  <a:pt x="4833052" y="271236"/>
                  <a:pt x="4824480" y="274093"/>
                  <a:pt x="4816860" y="275046"/>
                </a:cubicBezTo>
                <a:cubicBezTo>
                  <a:pt x="4816860" y="276951"/>
                  <a:pt x="4816860" y="278856"/>
                  <a:pt x="4816860" y="280761"/>
                </a:cubicBezTo>
                <a:cubicBezTo>
                  <a:pt x="4861627" y="307431"/>
                  <a:pt x="4910205" y="304573"/>
                  <a:pt x="4957830" y="304573"/>
                </a:cubicBezTo>
                <a:cubicBezTo>
                  <a:pt x="4944495" y="299811"/>
                  <a:pt x="4930207" y="296001"/>
                  <a:pt x="4918778" y="289333"/>
                </a:cubicBezTo>
                <a:cubicBezTo>
                  <a:pt x="4912110" y="284571"/>
                  <a:pt x="4909253" y="274093"/>
                  <a:pt x="4904490" y="265521"/>
                </a:cubicBezTo>
                <a:cubicBezTo>
                  <a:pt x="4910205" y="262663"/>
                  <a:pt x="4916872" y="259806"/>
                  <a:pt x="4922587" y="257901"/>
                </a:cubicBezTo>
                <a:cubicBezTo>
                  <a:pt x="4928303" y="255996"/>
                  <a:pt x="4934970" y="255043"/>
                  <a:pt x="4940685" y="254091"/>
                </a:cubicBezTo>
                <a:cubicBezTo>
                  <a:pt x="4939732" y="251233"/>
                  <a:pt x="4939732" y="248376"/>
                  <a:pt x="4938780" y="245518"/>
                </a:cubicBezTo>
                <a:close/>
                <a:moveTo>
                  <a:pt x="4242502" y="244566"/>
                </a:moveTo>
                <a:cubicBezTo>
                  <a:pt x="4251075" y="266473"/>
                  <a:pt x="4293937" y="274093"/>
                  <a:pt x="4309177" y="257901"/>
                </a:cubicBezTo>
                <a:cubicBezTo>
                  <a:pt x="4287270" y="253138"/>
                  <a:pt x="4266315" y="248376"/>
                  <a:pt x="4242502" y="244566"/>
                </a:cubicBezTo>
                <a:close/>
                <a:moveTo>
                  <a:pt x="4179637" y="239803"/>
                </a:moveTo>
                <a:cubicBezTo>
                  <a:pt x="4178685" y="242661"/>
                  <a:pt x="4178685" y="246471"/>
                  <a:pt x="4177732" y="249328"/>
                </a:cubicBezTo>
                <a:cubicBezTo>
                  <a:pt x="4191067" y="251233"/>
                  <a:pt x="4203450" y="253138"/>
                  <a:pt x="4215832" y="255996"/>
                </a:cubicBezTo>
                <a:cubicBezTo>
                  <a:pt x="4216785" y="252186"/>
                  <a:pt x="4217737" y="248376"/>
                  <a:pt x="4217737" y="244566"/>
                </a:cubicBezTo>
                <a:cubicBezTo>
                  <a:pt x="4205355" y="242661"/>
                  <a:pt x="4192020" y="240756"/>
                  <a:pt x="4179637" y="239803"/>
                </a:cubicBezTo>
                <a:close/>
                <a:moveTo>
                  <a:pt x="5723640" y="238851"/>
                </a:moveTo>
                <a:cubicBezTo>
                  <a:pt x="5734118" y="240756"/>
                  <a:pt x="5743643" y="244566"/>
                  <a:pt x="5757930" y="248376"/>
                </a:cubicBezTo>
                <a:cubicBezTo>
                  <a:pt x="5741738" y="269331"/>
                  <a:pt x="5725545" y="277903"/>
                  <a:pt x="5705543" y="280761"/>
                </a:cubicBezTo>
                <a:cubicBezTo>
                  <a:pt x="5694113" y="282666"/>
                  <a:pt x="5688398" y="277903"/>
                  <a:pt x="5688398" y="265521"/>
                </a:cubicBezTo>
                <a:cubicBezTo>
                  <a:pt x="5689350" y="237898"/>
                  <a:pt x="5694113" y="233136"/>
                  <a:pt x="5723640" y="238851"/>
                </a:cubicBezTo>
                <a:close/>
                <a:moveTo>
                  <a:pt x="5396932" y="231231"/>
                </a:moveTo>
                <a:cubicBezTo>
                  <a:pt x="5400742" y="232183"/>
                  <a:pt x="5405505" y="235041"/>
                  <a:pt x="5406457" y="236946"/>
                </a:cubicBezTo>
                <a:cubicBezTo>
                  <a:pt x="5407410" y="239803"/>
                  <a:pt x="5403600" y="246471"/>
                  <a:pt x="5400742" y="247423"/>
                </a:cubicBezTo>
                <a:cubicBezTo>
                  <a:pt x="5389312" y="251233"/>
                  <a:pt x="5375977" y="254091"/>
                  <a:pt x="5359785" y="257901"/>
                </a:cubicBezTo>
                <a:cubicBezTo>
                  <a:pt x="5369310" y="238851"/>
                  <a:pt x="5377882" y="226468"/>
                  <a:pt x="5396932" y="231231"/>
                </a:cubicBezTo>
                <a:close/>
                <a:moveTo>
                  <a:pt x="5265369" y="230992"/>
                </a:moveTo>
                <a:cubicBezTo>
                  <a:pt x="5278347" y="229087"/>
                  <a:pt x="5293587" y="229802"/>
                  <a:pt x="5307398" y="234088"/>
                </a:cubicBezTo>
                <a:cubicBezTo>
                  <a:pt x="5317875" y="236945"/>
                  <a:pt x="5332163" y="237898"/>
                  <a:pt x="5332163" y="255043"/>
                </a:cubicBezTo>
                <a:cubicBezTo>
                  <a:pt x="5299778" y="251233"/>
                  <a:pt x="5268345" y="247423"/>
                  <a:pt x="5236913" y="243613"/>
                </a:cubicBezTo>
                <a:cubicBezTo>
                  <a:pt x="5241676" y="237422"/>
                  <a:pt x="5252391" y="232897"/>
                  <a:pt x="5265369" y="230992"/>
                </a:cubicBezTo>
                <a:close/>
                <a:moveTo>
                  <a:pt x="5600767" y="214086"/>
                </a:moveTo>
                <a:cubicBezTo>
                  <a:pt x="5612197" y="214086"/>
                  <a:pt x="5623627" y="214086"/>
                  <a:pt x="5634105" y="217896"/>
                </a:cubicBezTo>
                <a:cubicBezTo>
                  <a:pt x="5665537" y="230278"/>
                  <a:pt x="5666490" y="228373"/>
                  <a:pt x="5650297" y="256948"/>
                </a:cubicBezTo>
                <a:cubicBezTo>
                  <a:pt x="5647440" y="262663"/>
                  <a:pt x="5639819" y="270283"/>
                  <a:pt x="5636962" y="269331"/>
                </a:cubicBezTo>
                <a:cubicBezTo>
                  <a:pt x="5631247" y="267426"/>
                  <a:pt x="5625532" y="260758"/>
                  <a:pt x="5622675" y="255043"/>
                </a:cubicBezTo>
                <a:cubicBezTo>
                  <a:pt x="5616007" y="240756"/>
                  <a:pt x="5614102" y="222658"/>
                  <a:pt x="5589337" y="227421"/>
                </a:cubicBezTo>
                <a:cubicBezTo>
                  <a:pt x="5588385" y="225516"/>
                  <a:pt x="5588385" y="223611"/>
                  <a:pt x="5588385" y="221706"/>
                </a:cubicBezTo>
                <a:cubicBezTo>
                  <a:pt x="5592194" y="218848"/>
                  <a:pt x="5596957" y="214086"/>
                  <a:pt x="5600767" y="214086"/>
                </a:cubicBezTo>
                <a:close/>
                <a:moveTo>
                  <a:pt x="5303826" y="205037"/>
                </a:moveTo>
                <a:cubicBezTo>
                  <a:pt x="5310494" y="205275"/>
                  <a:pt x="5318352" y="211229"/>
                  <a:pt x="5326448" y="223611"/>
                </a:cubicBezTo>
                <a:cubicBezTo>
                  <a:pt x="5314065" y="222658"/>
                  <a:pt x="5301682" y="221706"/>
                  <a:pt x="5288348" y="220753"/>
                </a:cubicBezTo>
                <a:cubicBezTo>
                  <a:pt x="5291682" y="210276"/>
                  <a:pt x="5297159" y="204799"/>
                  <a:pt x="5303826" y="205037"/>
                </a:cubicBezTo>
                <a:close/>
                <a:moveTo>
                  <a:pt x="5695660" y="193488"/>
                </a:moveTo>
                <a:cubicBezTo>
                  <a:pt x="5703400" y="195988"/>
                  <a:pt x="5709353" y="201703"/>
                  <a:pt x="5710305" y="209323"/>
                </a:cubicBezTo>
                <a:cubicBezTo>
                  <a:pt x="5710305" y="212181"/>
                  <a:pt x="5709353" y="216943"/>
                  <a:pt x="5708400" y="217896"/>
                </a:cubicBezTo>
                <a:cubicBezTo>
                  <a:pt x="5704590" y="218848"/>
                  <a:pt x="5699828" y="219801"/>
                  <a:pt x="5696970" y="217896"/>
                </a:cubicBezTo>
                <a:cubicBezTo>
                  <a:pt x="5686492" y="211228"/>
                  <a:pt x="5678872" y="204561"/>
                  <a:pt x="5670300" y="196941"/>
                </a:cubicBezTo>
                <a:cubicBezTo>
                  <a:pt x="5678396" y="191702"/>
                  <a:pt x="5687921" y="190988"/>
                  <a:pt x="5695660" y="193488"/>
                </a:cubicBezTo>
                <a:close/>
                <a:moveTo>
                  <a:pt x="4433002" y="184558"/>
                </a:moveTo>
                <a:cubicBezTo>
                  <a:pt x="4430145" y="184558"/>
                  <a:pt x="4425382" y="191226"/>
                  <a:pt x="4426335" y="193131"/>
                </a:cubicBezTo>
                <a:cubicBezTo>
                  <a:pt x="4427287" y="196941"/>
                  <a:pt x="4432050" y="203608"/>
                  <a:pt x="4434907" y="202656"/>
                </a:cubicBezTo>
                <a:cubicBezTo>
                  <a:pt x="4451100" y="199798"/>
                  <a:pt x="4467292" y="195988"/>
                  <a:pt x="4482532" y="192178"/>
                </a:cubicBezTo>
                <a:cubicBezTo>
                  <a:pt x="4482532" y="190273"/>
                  <a:pt x="4482532" y="188368"/>
                  <a:pt x="4482532" y="186463"/>
                </a:cubicBezTo>
                <a:cubicBezTo>
                  <a:pt x="4466340" y="185511"/>
                  <a:pt x="4450147" y="184558"/>
                  <a:pt x="4433002" y="184558"/>
                </a:cubicBezTo>
                <a:close/>
                <a:moveTo>
                  <a:pt x="4250108" y="168261"/>
                </a:moveTo>
                <a:cubicBezTo>
                  <a:pt x="4225596" y="170092"/>
                  <a:pt x="4204164" y="183844"/>
                  <a:pt x="4180590" y="187416"/>
                </a:cubicBezTo>
                <a:cubicBezTo>
                  <a:pt x="4195830" y="218848"/>
                  <a:pt x="4239645" y="235993"/>
                  <a:pt x="4256790" y="216943"/>
                </a:cubicBezTo>
                <a:cubicBezTo>
                  <a:pt x="4247265" y="215038"/>
                  <a:pt x="4237740" y="214086"/>
                  <a:pt x="4228215" y="212181"/>
                </a:cubicBezTo>
                <a:cubicBezTo>
                  <a:pt x="4228215" y="210276"/>
                  <a:pt x="4228215" y="209323"/>
                  <a:pt x="4228215" y="207418"/>
                </a:cubicBezTo>
                <a:cubicBezTo>
                  <a:pt x="4233930" y="205513"/>
                  <a:pt x="4238692" y="202656"/>
                  <a:pt x="4244407" y="200751"/>
                </a:cubicBezTo>
                <a:cubicBezTo>
                  <a:pt x="4232025" y="166461"/>
                  <a:pt x="4267267" y="186463"/>
                  <a:pt x="4275840" y="171223"/>
                </a:cubicBezTo>
                <a:cubicBezTo>
                  <a:pt x="4266792" y="168366"/>
                  <a:pt x="4258279" y="167651"/>
                  <a:pt x="4250108" y="168261"/>
                </a:cubicBezTo>
                <a:close/>
                <a:moveTo>
                  <a:pt x="5551063" y="156784"/>
                </a:moveTo>
                <a:cubicBezTo>
                  <a:pt x="5592467" y="161010"/>
                  <a:pt x="5636903" y="179796"/>
                  <a:pt x="5650297" y="205513"/>
                </a:cubicBezTo>
                <a:cubicBezTo>
                  <a:pt x="5590290" y="195036"/>
                  <a:pt x="5534092" y="186463"/>
                  <a:pt x="5475990" y="176938"/>
                </a:cubicBezTo>
                <a:cubicBezTo>
                  <a:pt x="5483134" y="166699"/>
                  <a:pt x="5496112" y="160508"/>
                  <a:pt x="5511932" y="157695"/>
                </a:cubicBezTo>
                <a:cubicBezTo>
                  <a:pt x="5523797" y="155585"/>
                  <a:pt x="5537262" y="155376"/>
                  <a:pt x="5551063" y="156784"/>
                </a:cubicBezTo>
                <a:close/>
                <a:moveTo>
                  <a:pt x="5190241" y="134076"/>
                </a:moveTo>
                <a:cubicBezTo>
                  <a:pt x="5195003" y="134076"/>
                  <a:pt x="5202623" y="137886"/>
                  <a:pt x="5203575" y="140743"/>
                </a:cubicBezTo>
                <a:cubicBezTo>
                  <a:pt x="5204528" y="144553"/>
                  <a:pt x="5202623" y="152173"/>
                  <a:pt x="5198813" y="155983"/>
                </a:cubicBezTo>
                <a:cubicBezTo>
                  <a:pt x="5181668" y="174081"/>
                  <a:pt x="5173095" y="173128"/>
                  <a:pt x="5154045" y="155983"/>
                </a:cubicBezTo>
                <a:cubicBezTo>
                  <a:pt x="5150235" y="152173"/>
                  <a:pt x="5142616" y="150268"/>
                  <a:pt x="5136900" y="150268"/>
                </a:cubicBezTo>
                <a:cubicBezTo>
                  <a:pt x="5106420" y="154078"/>
                  <a:pt x="5075941" y="158841"/>
                  <a:pt x="5045460" y="161698"/>
                </a:cubicBezTo>
                <a:cubicBezTo>
                  <a:pt x="5034983" y="162651"/>
                  <a:pt x="5022600" y="165508"/>
                  <a:pt x="5014028" y="161698"/>
                </a:cubicBezTo>
                <a:cubicBezTo>
                  <a:pt x="4994978" y="152173"/>
                  <a:pt x="4980691" y="155983"/>
                  <a:pt x="4967355" y="170271"/>
                </a:cubicBezTo>
                <a:cubicBezTo>
                  <a:pt x="4967355" y="174081"/>
                  <a:pt x="4964498" y="175033"/>
                  <a:pt x="4962593" y="175986"/>
                </a:cubicBezTo>
                <a:cubicBezTo>
                  <a:pt x="4921635" y="151221"/>
                  <a:pt x="4920683" y="146458"/>
                  <a:pt x="4871153" y="167413"/>
                </a:cubicBezTo>
                <a:cubicBezTo>
                  <a:pt x="4874010" y="147411"/>
                  <a:pt x="4885441" y="138838"/>
                  <a:pt x="4903538" y="138838"/>
                </a:cubicBezTo>
                <a:cubicBezTo>
                  <a:pt x="4964498" y="138838"/>
                  <a:pt x="5026410" y="136933"/>
                  <a:pt x="5087370" y="135981"/>
                </a:cubicBezTo>
                <a:cubicBezTo>
                  <a:pt x="5121660" y="135028"/>
                  <a:pt x="5155950" y="134076"/>
                  <a:pt x="5190241" y="134076"/>
                </a:cubicBezTo>
                <a:close/>
                <a:moveTo>
                  <a:pt x="747765" y="309"/>
                </a:moveTo>
                <a:cubicBezTo>
                  <a:pt x="811121" y="2274"/>
                  <a:pt x="873272" y="13346"/>
                  <a:pt x="935422" y="25491"/>
                </a:cubicBezTo>
                <a:cubicBezTo>
                  <a:pt x="989715" y="35968"/>
                  <a:pt x="1043055" y="46446"/>
                  <a:pt x="1097347" y="55971"/>
                </a:cubicBezTo>
                <a:cubicBezTo>
                  <a:pt x="1157355" y="66448"/>
                  <a:pt x="1218315" y="77878"/>
                  <a:pt x="1278322" y="86451"/>
                </a:cubicBezTo>
                <a:cubicBezTo>
                  <a:pt x="1328805" y="93118"/>
                  <a:pt x="1379287" y="96928"/>
                  <a:pt x="1429770" y="100738"/>
                </a:cubicBezTo>
                <a:cubicBezTo>
                  <a:pt x="1532640" y="110263"/>
                  <a:pt x="1636462" y="118836"/>
                  <a:pt x="1740285" y="127408"/>
                </a:cubicBezTo>
                <a:cubicBezTo>
                  <a:pt x="1827915" y="134076"/>
                  <a:pt x="1916497" y="140743"/>
                  <a:pt x="2004127" y="144553"/>
                </a:cubicBezTo>
                <a:cubicBezTo>
                  <a:pt x="2151765" y="151221"/>
                  <a:pt x="2300355" y="157888"/>
                  <a:pt x="2448945" y="161698"/>
                </a:cubicBezTo>
                <a:cubicBezTo>
                  <a:pt x="2594677" y="165508"/>
                  <a:pt x="2740410" y="168366"/>
                  <a:pt x="2887095" y="167413"/>
                </a:cubicBezTo>
                <a:cubicBezTo>
                  <a:pt x="2953770" y="167413"/>
                  <a:pt x="3020445" y="159793"/>
                  <a:pt x="3087120" y="152173"/>
                </a:cubicBezTo>
                <a:cubicBezTo>
                  <a:pt x="3180465" y="141696"/>
                  <a:pt x="3272857" y="127408"/>
                  <a:pt x="3366202" y="117883"/>
                </a:cubicBezTo>
                <a:cubicBezTo>
                  <a:pt x="3451927" y="109311"/>
                  <a:pt x="3537652" y="101691"/>
                  <a:pt x="3624330" y="97881"/>
                </a:cubicBezTo>
                <a:cubicBezTo>
                  <a:pt x="3762442" y="93118"/>
                  <a:pt x="3899602" y="90261"/>
                  <a:pt x="4037715" y="90261"/>
                </a:cubicBezTo>
                <a:cubicBezTo>
                  <a:pt x="4106295" y="90261"/>
                  <a:pt x="4174875" y="98833"/>
                  <a:pt x="4243455" y="103596"/>
                </a:cubicBezTo>
                <a:cubicBezTo>
                  <a:pt x="4282507" y="106453"/>
                  <a:pt x="4320607" y="107406"/>
                  <a:pt x="4359660" y="109311"/>
                </a:cubicBezTo>
                <a:cubicBezTo>
                  <a:pt x="4433002" y="114073"/>
                  <a:pt x="4506345" y="118836"/>
                  <a:pt x="4580640" y="123598"/>
                </a:cubicBezTo>
                <a:cubicBezTo>
                  <a:pt x="4650172" y="127408"/>
                  <a:pt x="4719705" y="131218"/>
                  <a:pt x="4788285" y="135981"/>
                </a:cubicBezTo>
                <a:cubicBezTo>
                  <a:pt x="4814955" y="137886"/>
                  <a:pt x="4841625" y="141696"/>
                  <a:pt x="4874962" y="144553"/>
                </a:cubicBezTo>
                <a:cubicBezTo>
                  <a:pt x="4864485" y="154078"/>
                  <a:pt x="4857817" y="164556"/>
                  <a:pt x="4850197" y="166461"/>
                </a:cubicBezTo>
                <a:cubicBezTo>
                  <a:pt x="4830195" y="170271"/>
                  <a:pt x="4809240" y="174081"/>
                  <a:pt x="4789237" y="172176"/>
                </a:cubicBezTo>
                <a:cubicBezTo>
                  <a:pt x="4736850" y="167413"/>
                  <a:pt x="4684462" y="158841"/>
                  <a:pt x="4628265" y="151221"/>
                </a:cubicBezTo>
                <a:cubicBezTo>
                  <a:pt x="4639695" y="173128"/>
                  <a:pt x="4628265" y="177891"/>
                  <a:pt x="4611120" y="179796"/>
                </a:cubicBezTo>
                <a:cubicBezTo>
                  <a:pt x="4596832" y="180748"/>
                  <a:pt x="4582545" y="184558"/>
                  <a:pt x="4568257" y="191226"/>
                </a:cubicBezTo>
                <a:cubicBezTo>
                  <a:pt x="4571115" y="192178"/>
                  <a:pt x="4573972" y="193131"/>
                  <a:pt x="4575877" y="194083"/>
                </a:cubicBezTo>
                <a:cubicBezTo>
                  <a:pt x="4581592" y="195988"/>
                  <a:pt x="4588260" y="197893"/>
                  <a:pt x="4593975" y="200751"/>
                </a:cubicBezTo>
                <a:cubicBezTo>
                  <a:pt x="4590165" y="207418"/>
                  <a:pt x="4588260" y="215991"/>
                  <a:pt x="4582545" y="221706"/>
                </a:cubicBezTo>
                <a:cubicBezTo>
                  <a:pt x="4561590" y="243613"/>
                  <a:pt x="4516822" y="244566"/>
                  <a:pt x="4491105" y="224563"/>
                </a:cubicBezTo>
                <a:cubicBezTo>
                  <a:pt x="4487295" y="221706"/>
                  <a:pt x="4484437" y="218848"/>
                  <a:pt x="4479675" y="214086"/>
                </a:cubicBezTo>
                <a:cubicBezTo>
                  <a:pt x="4461577" y="234088"/>
                  <a:pt x="4436812" y="230278"/>
                  <a:pt x="4413952" y="231231"/>
                </a:cubicBezTo>
                <a:cubicBezTo>
                  <a:pt x="4408237" y="231231"/>
                  <a:pt x="4403475" y="235993"/>
                  <a:pt x="4397760" y="238851"/>
                </a:cubicBezTo>
                <a:cubicBezTo>
                  <a:pt x="4401570" y="242661"/>
                  <a:pt x="4405380" y="249328"/>
                  <a:pt x="4410142" y="249328"/>
                </a:cubicBezTo>
                <a:cubicBezTo>
                  <a:pt x="4450147" y="255996"/>
                  <a:pt x="4490152" y="262663"/>
                  <a:pt x="4530157" y="265521"/>
                </a:cubicBezTo>
                <a:cubicBezTo>
                  <a:pt x="4570162" y="268378"/>
                  <a:pt x="4610167" y="266473"/>
                  <a:pt x="4650172" y="268378"/>
                </a:cubicBezTo>
                <a:cubicBezTo>
                  <a:pt x="4664460" y="269331"/>
                  <a:pt x="4678747" y="281713"/>
                  <a:pt x="4692082" y="280761"/>
                </a:cubicBezTo>
                <a:cubicBezTo>
                  <a:pt x="4710180" y="278856"/>
                  <a:pt x="4718752" y="305526"/>
                  <a:pt x="4738755" y="292191"/>
                </a:cubicBezTo>
                <a:cubicBezTo>
                  <a:pt x="4739707" y="291238"/>
                  <a:pt x="4746375" y="296953"/>
                  <a:pt x="4750185" y="300763"/>
                </a:cubicBezTo>
                <a:cubicBezTo>
                  <a:pt x="4760662" y="290286"/>
                  <a:pt x="4759710" y="281713"/>
                  <a:pt x="4748280" y="273141"/>
                </a:cubicBezTo>
                <a:cubicBezTo>
                  <a:pt x="4719705" y="251233"/>
                  <a:pt x="4687320" y="246471"/>
                  <a:pt x="4653030" y="244566"/>
                </a:cubicBezTo>
                <a:cubicBezTo>
                  <a:pt x="4634932" y="243613"/>
                  <a:pt x="4617787" y="241708"/>
                  <a:pt x="4599690" y="240756"/>
                </a:cubicBezTo>
                <a:cubicBezTo>
                  <a:pt x="4599690" y="238851"/>
                  <a:pt x="4598737" y="236946"/>
                  <a:pt x="4598737" y="235041"/>
                </a:cubicBezTo>
                <a:cubicBezTo>
                  <a:pt x="4602547" y="233136"/>
                  <a:pt x="4606357" y="232183"/>
                  <a:pt x="4610167" y="230278"/>
                </a:cubicBezTo>
                <a:cubicBezTo>
                  <a:pt x="4615882" y="227421"/>
                  <a:pt x="4621597" y="222658"/>
                  <a:pt x="4627312" y="220753"/>
                </a:cubicBezTo>
                <a:cubicBezTo>
                  <a:pt x="4633027" y="217896"/>
                  <a:pt x="4638742" y="215038"/>
                  <a:pt x="4643505" y="215991"/>
                </a:cubicBezTo>
                <a:cubicBezTo>
                  <a:pt x="4693035" y="219801"/>
                  <a:pt x="4741612" y="224563"/>
                  <a:pt x="4791142" y="229326"/>
                </a:cubicBezTo>
                <a:cubicBezTo>
                  <a:pt x="4798762" y="230278"/>
                  <a:pt x="4806382" y="229326"/>
                  <a:pt x="4813050" y="228373"/>
                </a:cubicBezTo>
                <a:cubicBezTo>
                  <a:pt x="4840672" y="227421"/>
                  <a:pt x="4867342" y="225516"/>
                  <a:pt x="4894965" y="225516"/>
                </a:cubicBezTo>
                <a:cubicBezTo>
                  <a:pt x="4907347" y="225516"/>
                  <a:pt x="4919730" y="229326"/>
                  <a:pt x="4932112" y="231231"/>
                </a:cubicBezTo>
                <a:cubicBezTo>
                  <a:pt x="4941637" y="232183"/>
                  <a:pt x="4952115" y="231231"/>
                  <a:pt x="4955925" y="244566"/>
                </a:cubicBezTo>
                <a:cubicBezTo>
                  <a:pt x="4956878" y="247423"/>
                  <a:pt x="4965450" y="248376"/>
                  <a:pt x="4971165" y="249328"/>
                </a:cubicBezTo>
                <a:cubicBezTo>
                  <a:pt x="4987357" y="251233"/>
                  <a:pt x="5003550" y="251233"/>
                  <a:pt x="5018790" y="255043"/>
                </a:cubicBezTo>
                <a:cubicBezTo>
                  <a:pt x="5034030" y="258853"/>
                  <a:pt x="5046412" y="266473"/>
                  <a:pt x="5045460" y="285523"/>
                </a:cubicBezTo>
                <a:cubicBezTo>
                  <a:pt x="5045460" y="290286"/>
                  <a:pt x="5051175" y="296001"/>
                  <a:pt x="5054985" y="303621"/>
                </a:cubicBezTo>
                <a:cubicBezTo>
                  <a:pt x="5047365" y="322671"/>
                  <a:pt x="5020695" y="299811"/>
                  <a:pt x="5001645" y="316956"/>
                </a:cubicBezTo>
                <a:cubicBezTo>
                  <a:pt x="5091180" y="338863"/>
                  <a:pt x="5178810" y="323623"/>
                  <a:pt x="5265487" y="336006"/>
                </a:cubicBezTo>
                <a:cubicBezTo>
                  <a:pt x="5242628" y="320766"/>
                  <a:pt x="5217862" y="318861"/>
                  <a:pt x="5193097" y="319813"/>
                </a:cubicBezTo>
                <a:cubicBezTo>
                  <a:pt x="5164522" y="320766"/>
                  <a:pt x="5135947" y="320766"/>
                  <a:pt x="5106420" y="318861"/>
                </a:cubicBezTo>
                <a:cubicBezTo>
                  <a:pt x="5094990" y="317908"/>
                  <a:pt x="5084512" y="312193"/>
                  <a:pt x="5074035" y="308383"/>
                </a:cubicBezTo>
                <a:cubicBezTo>
                  <a:pt x="5074035" y="304573"/>
                  <a:pt x="5073082" y="302668"/>
                  <a:pt x="5074035" y="301716"/>
                </a:cubicBezTo>
                <a:cubicBezTo>
                  <a:pt x="5106420" y="279808"/>
                  <a:pt x="5137853" y="255996"/>
                  <a:pt x="5181667" y="265521"/>
                </a:cubicBezTo>
                <a:cubicBezTo>
                  <a:pt x="5195003" y="268378"/>
                  <a:pt x="5203575" y="274093"/>
                  <a:pt x="5198812" y="290286"/>
                </a:cubicBezTo>
                <a:cubicBezTo>
                  <a:pt x="5195003" y="301716"/>
                  <a:pt x="5205480" y="310288"/>
                  <a:pt x="5221672" y="306478"/>
                </a:cubicBezTo>
                <a:cubicBezTo>
                  <a:pt x="5242628" y="301716"/>
                  <a:pt x="5263582" y="295048"/>
                  <a:pt x="5284537" y="289333"/>
                </a:cubicBezTo>
                <a:cubicBezTo>
                  <a:pt x="5292157" y="287428"/>
                  <a:pt x="5298825" y="285523"/>
                  <a:pt x="5306445" y="284571"/>
                </a:cubicBezTo>
                <a:cubicBezTo>
                  <a:pt x="5321685" y="282666"/>
                  <a:pt x="5331210" y="286476"/>
                  <a:pt x="5338830" y="303621"/>
                </a:cubicBezTo>
                <a:cubicBezTo>
                  <a:pt x="5352165" y="336958"/>
                  <a:pt x="5367405" y="342673"/>
                  <a:pt x="5395980" y="332196"/>
                </a:cubicBezTo>
                <a:cubicBezTo>
                  <a:pt x="5417887" y="323623"/>
                  <a:pt x="5443605" y="322671"/>
                  <a:pt x="5467417" y="319813"/>
                </a:cubicBezTo>
                <a:cubicBezTo>
                  <a:pt x="5481705" y="317908"/>
                  <a:pt x="5494087" y="318861"/>
                  <a:pt x="5493135" y="298858"/>
                </a:cubicBezTo>
                <a:cubicBezTo>
                  <a:pt x="5493135" y="295048"/>
                  <a:pt x="5498850" y="290286"/>
                  <a:pt x="5498850" y="290286"/>
                </a:cubicBezTo>
                <a:cubicBezTo>
                  <a:pt x="5510280" y="296001"/>
                  <a:pt x="5517900" y="300763"/>
                  <a:pt x="5525520" y="303621"/>
                </a:cubicBezTo>
                <a:cubicBezTo>
                  <a:pt x="5528378" y="304573"/>
                  <a:pt x="5532187" y="304573"/>
                  <a:pt x="5535045" y="303621"/>
                </a:cubicBezTo>
                <a:cubicBezTo>
                  <a:pt x="5562667" y="300763"/>
                  <a:pt x="5588385" y="301716"/>
                  <a:pt x="5601720" y="332196"/>
                </a:cubicBezTo>
                <a:cubicBezTo>
                  <a:pt x="5602672" y="334101"/>
                  <a:pt x="5605530" y="335053"/>
                  <a:pt x="5610292" y="338863"/>
                </a:cubicBezTo>
                <a:cubicBezTo>
                  <a:pt x="5616007" y="330291"/>
                  <a:pt x="5621722" y="321718"/>
                  <a:pt x="5628390" y="312193"/>
                </a:cubicBezTo>
                <a:cubicBezTo>
                  <a:pt x="5648392" y="322671"/>
                  <a:pt x="5670300" y="316956"/>
                  <a:pt x="5693160" y="312193"/>
                </a:cubicBezTo>
                <a:cubicBezTo>
                  <a:pt x="5719830" y="307431"/>
                  <a:pt x="5746500" y="304573"/>
                  <a:pt x="5763645" y="331243"/>
                </a:cubicBezTo>
                <a:cubicBezTo>
                  <a:pt x="5781742" y="325528"/>
                  <a:pt x="5799840" y="319813"/>
                  <a:pt x="5817937" y="316003"/>
                </a:cubicBezTo>
                <a:cubicBezTo>
                  <a:pt x="5839845" y="310288"/>
                  <a:pt x="5860800" y="314098"/>
                  <a:pt x="5881755" y="322671"/>
                </a:cubicBezTo>
                <a:cubicBezTo>
                  <a:pt x="5886517" y="324576"/>
                  <a:pt x="5891280" y="327433"/>
                  <a:pt x="5893185" y="331243"/>
                </a:cubicBezTo>
                <a:cubicBezTo>
                  <a:pt x="5901757" y="347436"/>
                  <a:pt x="5909378" y="342673"/>
                  <a:pt x="5917950" y="332196"/>
                </a:cubicBezTo>
                <a:cubicBezTo>
                  <a:pt x="5920807" y="329338"/>
                  <a:pt x="5928428" y="325528"/>
                  <a:pt x="5930332" y="326481"/>
                </a:cubicBezTo>
                <a:cubicBezTo>
                  <a:pt x="5943667" y="337911"/>
                  <a:pt x="5954145" y="323623"/>
                  <a:pt x="5965575" y="323623"/>
                </a:cubicBezTo>
                <a:cubicBezTo>
                  <a:pt x="5998912" y="321718"/>
                  <a:pt x="6032250" y="321718"/>
                  <a:pt x="6065587" y="323623"/>
                </a:cubicBezTo>
                <a:cubicBezTo>
                  <a:pt x="6089400" y="325528"/>
                  <a:pt x="6112260" y="332196"/>
                  <a:pt x="6135120" y="336958"/>
                </a:cubicBezTo>
                <a:cubicBezTo>
                  <a:pt x="6148455" y="339816"/>
                  <a:pt x="6157028" y="336006"/>
                  <a:pt x="6163695" y="322671"/>
                </a:cubicBezTo>
                <a:cubicBezTo>
                  <a:pt x="6171315" y="305526"/>
                  <a:pt x="6175125" y="306478"/>
                  <a:pt x="6186555" y="322671"/>
                </a:cubicBezTo>
                <a:cubicBezTo>
                  <a:pt x="6188460" y="325528"/>
                  <a:pt x="6191317" y="329338"/>
                  <a:pt x="6194175" y="329338"/>
                </a:cubicBezTo>
                <a:cubicBezTo>
                  <a:pt x="6217035" y="332196"/>
                  <a:pt x="6239895" y="334101"/>
                  <a:pt x="6260850" y="336006"/>
                </a:cubicBezTo>
                <a:cubicBezTo>
                  <a:pt x="6265612" y="327433"/>
                  <a:pt x="6268470" y="319813"/>
                  <a:pt x="6272280" y="313146"/>
                </a:cubicBezTo>
                <a:cubicBezTo>
                  <a:pt x="6275137" y="319813"/>
                  <a:pt x="6278947" y="326481"/>
                  <a:pt x="6283710" y="337911"/>
                </a:cubicBezTo>
                <a:cubicBezTo>
                  <a:pt x="6297997" y="338863"/>
                  <a:pt x="6314190" y="339816"/>
                  <a:pt x="6333240" y="331243"/>
                </a:cubicBezTo>
                <a:cubicBezTo>
                  <a:pt x="6347528" y="324576"/>
                  <a:pt x="6367530" y="330291"/>
                  <a:pt x="6384675" y="333148"/>
                </a:cubicBezTo>
                <a:cubicBezTo>
                  <a:pt x="6397057" y="335053"/>
                  <a:pt x="6407535" y="341721"/>
                  <a:pt x="6419917" y="345531"/>
                </a:cubicBezTo>
                <a:cubicBezTo>
                  <a:pt x="6441825" y="352198"/>
                  <a:pt x="6462780" y="359818"/>
                  <a:pt x="6484687" y="345531"/>
                </a:cubicBezTo>
                <a:cubicBezTo>
                  <a:pt x="6489450" y="342673"/>
                  <a:pt x="6498022" y="345531"/>
                  <a:pt x="6507547" y="345531"/>
                </a:cubicBezTo>
                <a:cubicBezTo>
                  <a:pt x="6503737" y="355056"/>
                  <a:pt x="6501832" y="361723"/>
                  <a:pt x="6498022" y="370296"/>
                </a:cubicBezTo>
                <a:cubicBezTo>
                  <a:pt x="6518978" y="374106"/>
                  <a:pt x="6538028" y="377916"/>
                  <a:pt x="6558030" y="379821"/>
                </a:cubicBezTo>
                <a:cubicBezTo>
                  <a:pt x="6608512" y="383631"/>
                  <a:pt x="6658995" y="387441"/>
                  <a:pt x="6709478" y="390298"/>
                </a:cubicBezTo>
                <a:cubicBezTo>
                  <a:pt x="6740910" y="392203"/>
                  <a:pt x="6772342" y="390298"/>
                  <a:pt x="6802822" y="391251"/>
                </a:cubicBezTo>
                <a:cubicBezTo>
                  <a:pt x="6809490" y="391251"/>
                  <a:pt x="6818062" y="392203"/>
                  <a:pt x="6821872" y="396013"/>
                </a:cubicBezTo>
                <a:cubicBezTo>
                  <a:pt x="6844732" y="418873"/>
                  <a:pt x="6871403" y="408396"/>
                  <a:pt x="6896167" y="406491"/>
                </a:cubicBezTo>
                <a:cubicBezTo>
                  <a:pt x="6927600" y="404586"/>
                  <a:pt x="6959985" y="398871"/>
                  <a:pt x="6991417" y="402681"/>
                </a:cubicBezTo>
                <a:cubicBezTo>
                  <a:pt x="7049520" y="409348"/>
                  <a:pt x="7107622" y="421731"/>
                  <a:pt x="7164772" y="431256"/>
                </a:cubicBezTo>
                <a:cubicBezTo>
                  <a:pt x="7170487" y="432208"/>
                  <a:pt x="7175250" y="434113"/>
                  <a:pt x="7180965" y="439828"/>
                </a:cubicBezTo>
                <a:cubicBezTo>
                  <a:pt x="7161915" y="446496"/>
                  <a:pt x="7143817" y="455068"/>
                  <a:pt x="7124767" y="457926"/>
                </a:cubicBezTo>
                <a:cubicBezTo>
                  <a:pt x="7072380" y="465546"/>
                  <a:pt x="7019992" y="474118"/>
                  <a:pt x="6966653" y="476976"/>
                </a:cubicBezTo>
                <a:cubicBezTo>
                  <a:pt x="6906645" y="479833"/>
                  <a:pt x="6846637" y="476023"/>
                  <a:pt x="6786630" y="476023"/>
                </a:cubicBezTo>
                <a:cubicBezTo>
                  <a:pt x="6779010" y="476023"/>
                  <a:pt x="6771390" y="477928"/>
                  <a:pt x="6763770" y="480786"/>
                </a:cubicBezTo>
                <a:cubicBezTo>
                  <a:pt x="6808537" y="498883"/>
                  <a:pt x="6856162" y="491263"/>
                  <a:pt x="6903787" y="495073"/>
                </a:cubicBezTo>
                <a:cubicBezTo>
                  <a:pt x="6899978" y="515076"/>
                  <a:pt x="6886642" y="519838"/>
                  <a:pt x="6873307" y="521743"/>
                </a:cubicBezTo>
                <a:cubicBezTo>
                  <a:pt x="6805680" y="534126"/>
                  <a:pt x="6738053" y="533173"/>
                  <a:pt x="6669472" y="525553"/>
                </a:cubicBezTo>
                <a:cubicBezTo>
                  <a:pt x="6668520" y="525553"/>
                  <a:pt x="6667567" y="526506"/>
                  <a:pt x="6663757" y="527458"/>
                </a:cubicBezTo>
                <a:cubicBezTo>
                  <a:pt x="6672330" y="549366"/>
                  <a:pt x="6710430" y="539841"/>
                  <a:pt x="6704715" y="576988"/>
                </a:cubicBezTo>
                <a:cubicBezTo>
                  <a:pt x="6733290" y="553176"/>
                  <a:pt x="6759007" y="568416"/>
                  <a:pt x="6783772" y="571273"/>
                </a:cubicBezTo>
                <a:cubicBezTo>
                  <a:pt x="6829492" y="575083"/>
                  <a:pt x="6875212" y="579846"/>
                  <a:pt x="6921885" y="581751"/>
                </a:cubicBezTo>
                <a:cubicBezTo>
                  <a:pt x="6939030" y="582703"/>
                  <a:pt x="6956175" y="576036"/>
                  <a:pt x="6972367" y="569368"/>
                </a:cubicBezTo>
                <a:cubicBezTo>
                  <a:pt x="6986655" y="563653"/>
                  <a:pt x="6999990" y="562701"/>
                  <a:pt x="7013325" y="568416"/>
                </a:cubicBezTo>
                <a:cubicBezTo>
                  <a:pt x="7045710" y="581751"/>
                  <a:pt x="7079047" y="576036"/>
                  <a:pt x="7111432" y="574131"/>
                </a:cubicBezTo>
                <a:cubicBezTo>
                  <a:pt x="7147628" y="572226"/>
                  <a:pt x="7183822" y="570321"/>
                  <a:pt x="7220017" y="570321"/>
                </a:cubicBezTo>
                <a:cubicBezTo>
                  <a:pt x="7225732" y="570321"/>
                  <a:pt x="7231447" y="576036"/>
                  <a:pt x="7237162" y="578893"/>
                </a:cubicBezTo>
                <a:cubicBezTo>
                  <a:pt x="7232400" y="583656"/>
                  <a:pt x="7229542" y="591276"/>
                  <a:pt x="7223828" y="593181"/>
                </a:cubicBezTo>
                <a:cubicBezTo>
                  <a:pt x="7208587" y="596991"/>
                  <a:pt x="7193347" y="599848"/>
                  <a:pt x="7178107" y="599848"/>
                </a:cubicBezTo>
                <a:cubicBezTo>
                  <a:pt x="7153342" y="600801"/>
                  <a:pt x="7127625" y="598896"/>
                  <a:pt x="7111432" y="624613"/>
                </a:cubicBezTo>
                <a:cubicBezTo>
                  <a:pt x="7109528" y="628423"/>
                  <a:pt x="7100955" y="629376"/>
                  <a:pt x="7096192" y="628423"/>
                </a:cubicBezTo>
                <a:cubicBezTo>
                  <a:pt x="7020945" y="627471"/>
                  <a:pt x="6945697" y="627471"/>
                  <a:pt x="6870450" y="626518"/>
                </a:cubicBezTo>
                <a:cubicBezTo>
                  <a:pt x="6835207" y="625566"/>
                  <a:pt x="6799012" y="622708"/>
                  <a:pt x="6763770" y="620803"/>
                </a:cubicBezTo>
                <a:cubicBezTo>
                  <a:pt x="6758055" y="620803"/>
                  <a:pt x="6752340" y="621756"/>
                  <a:pt x="6743767" y="621756"/>
                </a:cubicBezTo>
                <a:cubicBezTo>
                  <a:pt x="6749482" y="636043"/>
                  <a:pt x="6753292" y="642711"/>
                  <a:pt x="6770437" y="640806"/>
                </a:cubicBezTo>
                <a:cubicBezTo>
                  <a:pt x="6806632" y="637948"/>
                  <a:pt x="6842828" y="641758"/>
                  <a:pt x="6879022" y="642711"/>
                </a:cubicBezTo>
                <a:cubicBezTo>
                  <a:pt x="6899025" y="642711"/>
                  <a:pt x="6919980" y="642711"/>
                  <a:pt x="6939982" y="641758"/>
                </a:cubicBezTo>
                <a:cubicBezTo>
                  <a:pt x="6949507" y="641758"/>
                  <a:pt x="6960937" y="637948"/>
                  <a:pt x="6969510" y="640806"/>
                </a:cubicBezTo>
                <a:cubicBezTo>
                  <a:pt x="6977130" y="643663"/>
                  <a:pt x="6982845" y="653188"/>
                  <a:pt x="6989512" y="659856"/>
                </a:cubicBezTo>
                <a:cubicBezTo>
                  <a:pt x="6983797" y="663666"/>
                  <a:pt x="6978082" y="670333"/>
                  <a:pt x="6971415" y="671286"/>
                </a:cubicBezTo>
                <a:cubicBezTo>
                  <a:pt x="6934267" y="676048"/>
                  <a:pt x="6896167" y="677953"/>
                  <a:pt x="6859020" y="682716"/>
                </a:cubicBezTo>
                <a:cubicBezTo>
                  <a:pt x="6841875" y="684621"/>
                  <a:pt x="6828540" y="683668"/>
                  <a:pt x="6814253" y="673191"/>
                </a:cubicBezTo>
                <a:cubicBezTo>
                  <a:pt x="6788535" y="654141"/>
                  <a:pt x="6759960" y="667476"/>
                  <a:pt x="6729480" y="665571"/>
                </a:cubicBezTo>
                <a:cubicBezTo>
                  <a:pt x="6739005" y="683668"/>
                  <a:pt x="6749482" y="682716"/>
                  <a:pt x="6762817" y="675096"/>
                </a:cubicBezTo>
                <a:cubicBezTo>
                  <a:pt x="6763770" y="676048"/>
                  <a:pt x="6764722" y="677953"/>
                  <a:pt x="6764722" y="678906"/>
                </a:cubicBezTo>
                <a:cubicBezTo>
                  <a:pt x="6759960" y="684621"/>
                  <a:pt x="6756150" y="689383"/>
                  <a:pt x="6749482" y="697003"/>
                </a:cubicBezTo>
                <a:cubicBezTo>
                  <a:pt x="6750435" y="698908"/>
                  <a:pt x="6752340" y="702718"/>
                  <a:pt x="6756150" y="711291"/>
                </a:cubicBezTo>
                <a:cubicBezTo>
                  <a:pt x="6716145" y="715101"/>
                  <a:pt x="6678997" y="717006"/>
                  <a:pt x="6641850" y="722721"/>
                </a:cubicBezTo>
                <a:cubicBezTo>
                  <a:pt x="6605655" y="727483"/>
                  <a:pt x="6568507" y="727483"/>
                  <a:pt x="6536122" y="747486"/>
                </a:cubicBezTo>
                <a:cubicBezTo>
                  <a:pt x="6536122" y="750343"/>
                  <a:pt x="6536122" y="752248"/>
                  <a:pt x="6537075" y="755106"/>
                </a:cubicBezTo>
                <a:cubicBezTo>
                  <a:pt x="6649470" y="752248"/>
                  <a:pt x="6762817" y="749391"/>
                  <a:pt x="6875212" y="746533"/>
                </a:cubicBezTo>
                <a:cubicBezTo>
                  <a:pt x="6876165" y="748438"/>
                  <a:pt x="6876165" y="751296"/>
                  <a:pt x="6877117" y="753201"/>
                </a:cubicBezTo>
                <a:cubicBezTo>
                  <a:pt x="6871403" y="756058"/>
                  <a:pt x="6866640" y="760821"/>
                  <a:pt x="6860925" y="761773"/>
                </a:cubicBezTo>
                <a:cubicBezTo>
                  <a:pt x="6824730" y="766536"/>
                  <a:pt x="6787582" y="771298"/>
                  <a:pt x="6751387" y="774156"/>
                </a:cubicBezTo>
                <a:cubicBezTo>
                  <a:pt x="6679950" y="779871"/>
                  <a:pt x="6609465" y="784633"/>
                  <a:pt x="6538028" y="789396"/>
                </a:cubicBezTo>
                <a:cubicBezTo>
                  <a:pt x="6531360" y="789396"/>
                  <a:pt x="6525645" y="785586"/>
                  <a:pt x="6518978" y="783681"/>
                </a:cubicBezTo>
                <a:cubicBezTo>
                  <a:pt x="6514215" y="782728"/>
                  <a:pt x="6510405" y="781776"/>
                  <a:pt x="6505642" y="780823"/>
                </a:cubicBezTo>
                <a:cubicBezTo>
                  <a:pt x="6498975" y="779871"/>
                  <a:pt x="6491355" y="778918"/>
                  <a:pt x="6484687" y="778918"/>
                </a:cubicBezTo>
                <a:cubicBezTo>
                  <a:pt x="6485640" y="771298"/>
                  <a:pt x="6487545" y="764631"/>
                  <a:pt x="6488497" y="757011"/>
                </a:cubicBezTo>
                <a:cubicBezTo>
                  <a:pt x="6477067" y="759868"/>
                  <a:pt x="6464685" y="762726"/>
                  <a:pt x="6451350" y="765583"/>
                </a:cubicBezTo>
                <a:cubicBezTo>
                  <a:pt x="6448492" y="787491"/>
                  <a:pt x="6466590" y="787491"/>
                  <a:pt x="6479925" y="789396"/>
                </a:cubicBezTo>
                <a:cubicBezTo>
                  <a:pt x="6585653" y="812256"/>
                  <a:pt x="6694237" y="807493"/>
                  <a:pt x="6801870" y="808446"/>
                </a:cubicBezTo>
                <a:cubicBezTo>
                  <a:pt x="6806632" y="808446"/>
                  <a:pt x="6813300" y="806541"/>
                  <a:pt x="6816157" y="803683"/>
                </a:cubicBezTo>
                <a:cubicBezTo>
                  <a:pt x="6831397" y="785586"/>
                  <a:pt x="6847590" y="785586"/>
                  <a:pt x="6866640" y="806541"/>
                </a:cubicBezTo>
                <a:cubicBezTo>
                  <a:pt x="6856162" y="808446"/>
                  <a:pt x="6847590" y="810351"/>
                  <a:pt x="6839017" y="811303"/>
                </a:cubicBezTo>
                <a:cubicBezTo>
                  <a:pt x="6834255" y="817971"/>
                  <a:pt x="6829492" y="824638"/>
                  <a:pt x="6824730" y="832258"/>
                </a:cubicBezTo>
                <a:cubicBezTo>
                  <a:pt x="6835207" y="834163"/>
                  <a:pt x="6845685" y="837021"/>
                  <a:pt x="6856162" y="838926"/>
                </a:cubicBezTo>
                <a:cubicBezTo>
                  <a:pt x="6861878" y="833211"/>
                  <a:pt x="6868545" y="826543"/>
                  <a:pt x="6874260" y="819876"/>
                </a:cubicBezTo>
                <a:cubicBezTo>
                  <a:pt x="6877117" y="826543"/>
                  <a:pt x="6879975" y="833211"/>
                  <a:pt x="6883785" y="843688"/>
                </a:cubicBezTo>
                <a:cubicBezTo>
                  <a:pt x="6895215" y="843688"/>
                  <a:pt x="6908550" y="842736"/>
                  <a:pt x="6921885" y="843688"/>
                </a:cubicBezTo>
                <a:cubicBezTo>
                  <a:pt x="6931410" y="844641"/>
                  <a:pt x="6947603" y="841783"/>
                  <a:pt x="6945697" y="856071"/>
                </a:cubicBezTo>
                <a:cubicBezTo>
                  <a:pt x="6944745" y="864643"/>
                  <a:pt x="6930457" y="873216"/>
                  <a:pt x="6919980" y="877026"/>
                </a:cubicBezTo>
                <a:cubicBezTo>
                  <a:pt x="6908550" y="880836"/>
                  <a:pt x="6895215" y="878931"/>
                  <a:pt x="6882832" y="879883"/>
                </a:cubicBezTo>
                <a:cubicBezTo>
                  <a:pt x="6879022" y="879883"/>
                  <a:pt x="6875212" y="883693"/>
                  <a:pt x="6870450" y="886551"/>
                </a:cubicBezTo>
                <a:cubicBezTo>
                  <a:pt x="6868545" y="883693"/>
                  <a:pt x="6865687" y="880836"/>
                  <a:pt x="6863782" y="877978"/>
                </a:cubicBezTo>
                <a:cubicBezTo>
                  <a:pt x="6853305" y="864643"/>
                  <a:pt x="6843780" y="858928"/>
                  <a:pt x="6824730" y="865596"/>
                </a:cubicBezTo>
                <a:cubicBezTo>
                  <a:pt x="6807585" y="871311"/>
                  <a:pt x="6786630" y="866548"/>
                  <a:pt x="6767580" y="865596"/>
                </a:cubicBezTo>
                <a:cubicBezTo>
                  <a:pt x="6761865" y="865596"/>
                  <a:pt x="6756150" y="862738"/>
                  <a:pt x="6750435" y="861786"/>
                </a:cubicBezTo>
                <a:cubicBezTo>
                  <a:pt x="6748530" y="863691"/>
                  <a:pt x="6746625" y="865596"/>
                  <a:pt x="6745672" y="867501"/>
                </a:cubicBezTo>
                <a:cubicBezTo>
                  <a:pt x="6754245" y="871311"/>
                  <a:pt x="6762817" y="874168"/>
                  <a:pt x="6770437" y="877978"/>
                </a:cubicBezTo>
                <a:cubicBezTo>
                  <a:pt x="6768532" y="880836"/>
                  <a:pt x="6766628" y="883693"/>
                  <a:pt x="6764722" y="886551"/>
                </a:cubicBezTo>
                <a:cubicBezTo>
                  <a:pt x="6656137" y="894171"/>
                  <a:pt x="6546600" y="878931"/>
                  <a:pt x="6437062" y="888456"/>
                </a:cubicBezTo>
                <a:cubicBezTo>
                  <a:pt x="6437062" y="890361"/>
                  <a:pt x="6437062" y="892266"/>
                  <a:pt x="6436110" y="894171"/>
                </a:cubicBezTo>
                <a:cubicBezTo>
                  <a:pt x="6443730" y="896076"/>
                  <a:pt x="6450397" y="897028"/>
                  <a:pt x="6458017" y="898933"/>
                </a:cubicBezTo>
                <a:cubicBezTo>
                  <a:pt x="6432300" y="914173"/>
                  <a:pt x="6406582" y="915126"/>
                  <a:pt x="6379912" y="897028"/>
                </a:cubicBezTo>
                <a:cubicBezTo>
                  <a:pt x="6379912" y="915126"/>
                  <a:pt x="6369435" y="916078"/>
                  <a:pt x="6357053" y="914173"/>
                </a:cubicBezTo>
                <a:cubicBezTo>
                  <a:pt x="6298950" y="903696"/>
                  <a:pt x="6242753" y="912268"/>
                  <a:pt x="6185603" y="920841"/>
                </a:cubicBezTo>
                <a:cubicBezTo>
                  <a:pt x="6177982" y="921793"/>
                  <a:pt x="6169410" y="921793"/>
                  <a:pt x="6161790" y="921793"/>
                </a:cubicBezTo>
                <a:cubicBezTo>
                  <a:pt x="6162742" y="912268"/>
                  <a:pt x="6161790" y="903696"/>
                  <a:pt x="6164647" y="896076"/>
                </a:cubicBezTo>
                <a:cubicBezTo>
                  <a:pt x="6173220" y="874168"/>
                  <a:pt x="6161790" y="866548"/>
                  <a:pt x="6143692" y="866548"/>
                </a:cubicBezTo>
                <a:cubicBezTo>
                  <a:pt x="6118928" y="865596"/>
                  <a:pt x="6095115" y="867501"/>
                  <a:pt x="6066540" y="867501"/>
                </a:cubicBezTo>
                <a:cubicBezTo>
                  <a:pt x="6074160" y="884646"/>
                  <a:pt x="6081780" y="889408"/>
                  <a:pt x="6094162" y="883693"/>
                </a:cubicBezTo>
                <a:cubicBezTo>
                  <a:pt x="6104640" y="878931"/>
                  <a:pt x="6113212" y="882741"/>
                  <a:pt x="6114165" y="892266"/>
                </a:cubicBezTo>
                <a:cubicBezTo>
                  <a:pt x="6114165" y="897981"/>
                  <a:pt x="6106545" y="905601"/>
                  <a:pt x="6099878" y="909411"/>
                </a:cubicBezTo>
                <a:cubicBezTo>
                  <a:pt x="6094162" y="912268"/>
                  <a:pt x="6086542" y="909411"/>
                  <a:pt x="6079875" y="911316"/>
                </a:cubicBezTo>
                <a:cubicBezTo>
                  <a:pt x="6068445" y="915126"/>
                  <a:pt x="6057967" y="919888"/>
                  <a:pt x="6047490" y="923698"/>
                </a:cubicBezTo>
                <a:cubicBezTo>
                  <a:pt x="6047490" y="926556"/>
                  <a:pt x="6047490" y="929413"/>
                  <a:pt x="6047490" y="931318"/>
                </a:cubicBezTo>
                <a:cubicBezTo>
                  <a:pt x="6032250" y="923698"/>
                  <a:pt x="6017962" y="915126"/>
                  <a:pt x="6002722" y="907506"/>
                </a:cubicBezTo>
                <a:cubicBezTo>
                  <a:pt x="5999865" y="906553"/>
                  <a:pt x="5997007" y="904648"/>
                  <a:pt x="5994150" y="904648"/>
                </a:cubicBezTo>
                <a:cubicBezTo>
                  <a:pt x="5966528" y="907506"/>
                  <a:pt x="5937953" y="910363"/>
                  <a:pt x="5910330" y="913221"/>
                </a:cubicBezTo>
                <a:cubicBezTo>
                  <a:pt x="5906520" y="913221"/>
                  <a:pt x="5903662" y="915126"/>
                  <a:pt x="5899853" y="918936"/>
                </a:cubicBezTo>
                <a:cubicBezTo>
                  <a:pt x="5916045" y="920841"/>
                  <a:pt x="5932237" y="922746"/>
                  <a:pt x="5948430" y="923698"/>
                </a:cubicBezTo>
                <a:cubicBezTo>
                  <a:pt x="5948430" y="924651"/>
                  <a:pt x="5949382" y="926556"/>
                  <a:pt x="5949382" y="927508"/>
                </a:cubicBezTo>
                <a:cubicBezTo>
                  <a:pt x="5935095" y="936081"/>
                  <a:pt x="5921760" y="945606"/>
                  <a:pt x="5906520" y="952273"/>
                </a:cubicBezTo>
                <a:cubicBezTo>
                  <a:pt x="5896042" y="957036"/>
                  <a:pt x="5885565" y="957988"/>
                  <a:pt x="5875087" y="945606"/>
                </a:cubicBezTo>
                <a:cubicBezTo>
                  <a:pt x="5870325" y="938938"/>
                  <a:pt x="5854132" y="940843"/>
                  <a:pt x="5842703" y="940843"/>
                </a:cubicBezTo>
                <a:cubicBezTo>
                  <a:pt x="5839845" y="940843"/>
                  <a:pt x="5836035" y="943701"/>
                  <a:pt x="5832225" y="944653"/>
                </a:cubicBezTo>
                <a:cubicBezTo>
                  <a:pt x="5809365" y="950368"/>
                  <a:pt x="5799840" y="940843"/>
                  <a:pt x="5803650" y="910363"/>
                </a:cubicBezTo>
                <a:cubicBezTo>
                  <a:pt x="5790315" y="914173"/>
                  <a:pt x="5779837" y="917031"/>
                  <a:pt x="5769360" y="919888"/>
                </a:cubicBezTo>
                <a:cubicBezTo>
                  <a:pt x="5773170" y="925603"/>
                  <a:pt x="5776980" y="930366"/>
                  <a:pt x="5780790" y="937033"/>
                </a:cubicBezTo>
                <a:cubicBezTo>
                  <a:pt x="5780790" y="937033"/>
                  <a:pt x="5777932" y="937986"/>
                  <a:pt x="5775075" y="937986"/>
                </a:cubicBezTo>
                <a:cubicBezTo>
                  <a:pt x="5703637" y="937986"/>
                  <a:pt x="5632200" y="938938"/>
                  <a:pt x="5560762" y="938938"/>
                </a:cubicBezTo>
                <a:cubicBezTo>
                  <a:pt x="5545522" y="938938"/>
                  <a:pt x="5531235" y="941796"/>
                  <a:pt x="5515995" y="943701"/>
                </a:cubicBezTo>
                <a:cubicBezTo>
                  <a:pt x="5491230" y="948463"/>
                  <a:pt x="5491230" y="948463"/>
                  <a:pt x="5476942" y="926556"/>
                </a:cubicBezTo>
                <a:cubicBezTo>
                  <a:pt x="5472180" y="930366"/>
                  <a:pt x="5466465" y="934176"/>
                  <a:pt x="5461703" y="938938"/>
                </a:cubicBezTo>
                <a:cubicBezTo>
                  <a:pt x="5455987" y="942748"/>
                  <a:pt x="5451225" y="947511"/>
                  <a:pt x="5445510" y="951321"/>
                </a:cubicBezTo>
                <a:cubicBezTo>
                  <a:pt x="5524567" y="958941"/>
                  <a:pt x="5603625" y="965608"/>
                  <a:pt x="5681730" y="973228"/>
                </a:cubicBezTo>
                <a:cubicBezTo>
                  <a:pt x="5682682" y="975133"/>
                  <a:pt x="5682682" y="977991"/>
                  <a:pt x="5683635" y="979896"/>
                </a:cubicBezTo>
                <a:cubicBezTo>
                  <a:pt x="5678872" y="983706"/>
                  <a:pt x="5675062" y="990373"/>
                  <a:pt x="5669347" y="990373"/>
                </a:cubicBezTo>
                <a:cubicBezTo>
                  <a:pt x="5645535" y="992278"/>
                  <a:pt x="5621722" y="996088"/>
                  <a:pt x="5598862" y="994183"/>
                </a:cubicBezTo>
                <a:cubicBezTo>
                  <a:pt x="5567430" y="991326"/>
                  <a:pt x="5533140" y="1002756"/>
                  <a:pt x="5522662" y="1023711"/>
                </a:cubicBezTo>
                <a:cubicBezTo>
                  <a:pt x="5538855" y="1043713"/>
                  <a:pt x="5569335" y="1037046"/>
                  <a:pt x="5587432" y="1018948"/>
                </a:cubicBezTo>
                <a:cubicBezTo>
                  <a:pt x="5596005" y="1010376"/>
                  <a:pt x="5602672" y="1007518"/>
                  <a:pt x="5615055" y="1009423"/>
                </a:cubicBezTo>
                <a:cubicBezTo>
                  <a:pt x="5688397" y="1022758"/>
                  <a:pt x="5760787" y="1009423"/>
                  <a:pt x="5834130" y="1009423"/>
                </a:cubicBezTo>
                <a:cubicBezTo>
                  <a:pt x="5836035" y="1009423"/>
                  <a:pt x="5837940" y="1007518"/>
                  <a:pt x="5841750" y="1006566"/>
                </a:cubicBezTo>
                <a:cubicBezTo>
                  <a:pt x="5826510" y="983706"/>
                  <a:pt x="5800792" y="996088"/>
                  <a:pt x="5781742" y="989421"/>
                </a:cubicBezTo>
                <a:cubicBezTo>
                  <a:pt x="5781742" y="987516"/>
                  <a:pt x="5780790" y="985611"/>
                  <a:pt x="5780790" y="983706"/>
                </a:cubicBezTo>
                <a:cubicBezTo>
                  <a:pt x="5807460" y="974181"/>
                  <a:pt x="5834130" y="963703"/>
                  <a:pt x="5860800" y="957036"/>
                </a:cubicBezTo>
                <a:cubicBezTo>
                  <a:pt x="5867467" y="955131"/>
                  <a:pt x="5878897" y="965608"/>
                  <a:pt x="5885565" y="973228"/>
                </a:cubicBezTo>
                <a:cubicBezTo>
                  <a:pt x="5893185" y="981801"/>
                  <a:pt x="5896995" y="992278"/>
                  <a:pt x="5902710" y="1001803"/>
                </a:cubicBezTo>
                <a:cubicBezTo>
                  <a:pt x="5903662" y="999898"/>
                  <a:pt x="5904615" y="997993"/>
                  <a:pt x="5905567" y="996088"/>
                </a:cubicBezTo>
                <a:cubicBezTo>
                  <a:pt x="5918903" y="997993"/>
                  <a:pt x="5932237" y="998946"/>
                  <a:pt x="5944620" y="1001803"/>
                </a:cubicBezTo>
                <a:cubicBezTo>
                  <a:pt x="5973195" y="1006566"/>
                  <a:pt x="6001770" y="1013233"/>
                  <a:pt x="6031297" y="1017043"/>
                </a:cubicBezTo>
                <a:cubicBezTo>
                  <a:pt x="6062730" y="1021806"/>
                  <a:pt x="6094162" y="1024663"/>
                  <a:pt x="6126547" y="1026568"/>
                </a:cubicBezTo>
                <a:cubicBezTo>
                  <a:pt x="6138930" y="1027521"/>
                  <a:pt x="6151312" y="1021806"/>
                  <a:pt x="6163695" y="1019901"/>
                </a:cubicBezTo>
                <a:cubicBezTo>
                  <a:pt x="6171315" y="1018948"/>
                  <a:pt x="6179887" y="1019901"/>
                  <a:pt x="6187507" y="1021806"/>
                </a:cubicBezTo>
                <a:cubicBezTo>
                  <a:pt x="6200842" y="1024663"/>
                  <a:pt x="6214178" y="1030378"/>
                  <a:pt x="6227512" y="1033236"/>
                </a:cubicBezTo>
                <a:cubicBezTo>
                  <a:pt x="6230370" y="1034188"/>
                  <a:pt x="6235132" y="1028473"/>
                  <a:pt x="6238942" y="1024663"/>
                </a:cubicBezTo>
                <a:cubicBezTo>
                  <a:pt x="6240847" y="1022758"/>
                  <a:pt x="6242753" y="1018948"/>
                  <a:pt x="6244657" y="1016091"/>
                </a:cubicBezTo>
                <a:cubicBezTo>
                  <a:pt x="6248467" y="1017996"/>
                  <a:pt x="6253230" y="1019901"/>
                  <a:pt x="6254182" y="1022758"/>
                </a:cubicBezTo>
                <a:cubicBezTo>
                  <a:pt x="6261803" y="1039903"/>
                  <a:pt x="6273232" y="1033236"/>
                  <a:pt x="6286567" y="1031331"/>
                </a:cubicBezTo>
                <a:cubicBezTo>
                  <a:pt x="6265612" y="1000851"/>
                  <a:pt x="6235132" y="1006566"/>
                  <a:pt x="6206557" y="1006566"/>
                </a:cubicBezTo>
                <a:cubicBezTo>
                  <a:pt x="6210367" y="972276"/>
                  <a:pt x="6210367" y="972276"/>
                  <a:pt x="6172267" y="980848"/>
                </a:cubicBezTo>
                <a:cubicBezTo>
                  <a:pt x="6179887" y="988468"/>
                  <a:pt x="6185603" y="995136"/>
                  <a:pt x="6192270" y="1001803"/>
                </a:cubicBezTo>
                <a:cubicBezTo>
                  <a:pt x="6172267" y="1011328"/>
                  <a:pt x="6166553" y="1008471"/>
                  <a:pt x="6161790" y="989421"/>
                </a:cubicBezTo>
                <a:cubicBezTo>
                  <a:pt x="6160837" y="985611"/>
                  <a:pt x="6158932" y="982753"/>
                  <a:pt x="6156075" y="979896"/>
                </a:cubicBezTo>
                <a:cubicBezTo>
                  <a:pt x="6144645" y="970371"/>
                  <a:pt x="6132262" y="960846"/>
                  <a:pt x="6119880" y="946558"/>
                </a:cubicBezTo>
                <a:cubicBezTo>
                  <a:pt x="6130357" y="945606"/>
                  <a:pt x="6139882" y="945606"/>
                  <a:pt x="6151312" y="944653"/>
                </a:cubicBezTo>
                <a:cubicBezTo>
                  <a:pt x="6149407" y="959893"/>
                  <a:pt x="6156075" y="963703"/>
                  <a:pt x="6169410" y="962751"/>
                </a:cubicBezTo>
                <a:cubicBezTo>
                  <a:pt x="6187507" y="961798"/>
                  <a:pt x="6205605" y="962751"/>
                  <a:pt x="6226560" y="962751"/>
                </a:cubicBezTo>
                <a:cubicBezTo>
                  <a:pt x="6238942" y="999898"/>
                  <a:pt x="6271328" y="987516"/>
                  <a:pt x="6301807" y="984658"/>
                </a:cubicBezTo>
                <a:cubicBezTo>
                  <a:pt x="6302760" y="990373"/>
                  <a:pt x="6304665" y="995136"/>
                  <a:pt x="6304665" y="998946"/>
                </a:cubicBezTo>
                <a:cubicBezTo>
                  <a:pt x="6337050" y="998946"/>
                  <a:pt x="6368482" y="998946"/>
                  <a:pt x="6399915" y="998946"/>
                </a:cubicBezTo>
                <a:cubicBezTo>
                  <a:pt x="6400867" y="1000851"/>
                  <a:pt x="6401820" y="1003708"/>
                  <a:pt x="6402772" y="1005613"/>
                </a:cubicBezTo>
                <a:cubicBezTo>
                  <a:pt x="6396105" y="1011328"/>
                  <a:pt x="6389437" y="1016091"/>
                  <a:pt x="6380865" y="1023711"/>
                </a:cubicBezTo>
                <a:cubicBezTo>
                  <a:pt x="6423728" y="1019901"/>
                  <a:pt x="6464685" y="1016091"/>
                  <a:pt x="6505642" y="1012281"/>
                </a:cubicBezTo>
                <a:cubicBezTo>
                  <a:pt x="6501832" y="1023711"/>
                  <a:pt x="6497070" y="1027521"/>
                  <a:pt x="6472305" y="1033236"/>
                </a:cubicBezTo>
                <a:cubicBezTo>
                  <a:pt x="6458017" y="1036093"/>
                  <a:pt x="6443730" y="1037998"/>
                  <a:pt x="6428490" y="1040856"/>
                </a:cubicBezTo>
                <a:cubicBezTo>
                  <a:pt x="6432300" y="1069431"/>
                  <a:pt x="6425632" y="1076098"/>
                  <a:pt x="6397057" y="1076098"/>
                </a:cubicBezTo>
                <a:cubicBezTo>
                  <a:pt x="6365625" y="1076098"/>
                  <a:pt x="6333240" y="1074193"/>
                  <a:pt x="6301807" y="1077051"/>
                </a:cubicBezTo>
                <a:cubicBezTo>
                  <a:pt x="6285615" y="1078003"/>
                  <a:pt x="6270375" y="1086576"/>
                  <a:pt x="6256087" y="1094196"/>
                </a:cubicBezTo>
                <a:cubicBezTo>
                  <a:pt x="6241800" y="1101816"/>
                  <a:pt x="6235132" y="1100863"/>
                  <a:pt x="6229417" y="1085623"/>
                </a:cubicBezTo>
                <a:cubicBezTo>
                  <a:pt x="6220845" y="1059906"/>
                  <a:pt x="6220845" y="1061811"/>
                  <a:pt x="6195128" y="1067526"/>
                </a:cubicBezTo>
                <a:cubicBezTo>
                  <a:pt x="6158932" y="1075146"/>
                  <a:pt x="6122737" y="1080861"/>
                  <a:pt x="6086542" y="1086576"/>
                </a:cubicBezTo>
                <a:cubicBezTo>
                  <a:pt x="6082732" y="1087528"/>
                  <a:pt x="6078922" y="1088481"/>
                  <a:pt x="6075112" y="1089433"/>
                </a:cubicBezTo>
                <a:cubicBezTo>
                  <a:pt x="6075112" y="1091338"/>
                  <a:pt x="6075112" y="1094196"/>
                  <a:pt x="6075112" y="1096101"/>
                </a:cubicBezTo>
                <a:cubicBezTo>
                  <a:pt x="6094162" y="1098006"/>
                  <a:pt x="6112260" y="1099911"/>
                  <a:pt x="6132262" y="1101816"/>
                </a:cubicBezTo>
                <a:cubicBezTo>
                  <a:pt x="6132262" y="1108483"/>
                  <a:pt x="6132262" y="1115151"/>
                  <a:pt x="6132262" y="1118961"/>
                </a:cubicBezTo>
                <a:cubicBezTo>
                  <a:pt x="6165600" y="1116103"/>
                  <a:pt x="6197985" y="1112293"/>
                  <a:pt x="6235132" y="1109436"/>
                </a:cubicBezTo>
                <a:cubicBezTo>
                  <a:pt x="6225607" y="1133248"/>
                  <a:pt x="6210367" y="1134201"/>
                  <a:pt x="6195128" y="1135153"/>
                </a:cubicBezTo>
                <a:cubicBezTo>
                  <a:pt x="6179887" y="1136106"/>
                  <a:pt x="6164647" y="1135153"/>
                  <a:pt x="6149407" y="1138963"/>
                </a:cubicBezTo>
                <a:cubicBezTo>
                  <a:pt x="6157028" y="1139916"/>
                  <a:pt x="6164647" y="1140868"/>
                  <a:pt x="6173220" y="1142773"/>
                </a:cubicBezTo>
                <a:cubicBezTo>
                  <a:pt x="6175125" y="1157061"/>
                  <a:pt x="6167505" y="1161823"/>
                  <a:pt x="6155122" y="1159918"/>
                </a:cubicBezTo>
                <a:cubicBezTo>
                  <a:pt x="6145597" y="1158013"/>
                  <a:pt x="6136072" y="1154203"/>
                  <a:pt x="6124642" y="1150393"/>
                </a:cubicBezTo>
                <a:cubicBezTo>
                  <a:pt x="6125595" y="1156108"/>
                  <a:pt x="6125595" y="1161823"/>
                  <a:pt x="6126547" y="1162776"/>
                </a:cubicBezTo>
                <a:cubicBezTo>
                  <a:pt x="6143692" y="1167538"/>
                  <a:pt x="6154170" y="1185636"/>
                  <a:pt x="6175125" y="1183731"/>
                </a:cubicBezTo>
                <a:cubicBezTo>
                  <a:pt x="6179887" y="1182778"/>
                  <a:pt x="6185603" y="1185636"/>
                  <a:pt x="6188460" y="1189446"/>
                </a:cubicBezTo>
                <a:cubicBezTo>
                  <a:pt x="6190365" y="1191351"/>
                  <a:pt x="6190365" y="1197066"/>
                  <a:pt x="6190365" y="1200876"/>
                </a:cubicBezTo>
                <a:cubicBezTo>
                  <a:pt x="6186555" y="1200876"/>
                  <a:pt x="6183697" y="1201828"/>
                  <a:pt x="6179887" y="1200876"/>
                </a:cubicBezTo>
                <a:cubicBezTo>
                  <a:pt x="6169410" y="1197066"/>
                  <a:pt x="6158932" y="1193256"/>
                  <a:pt x="6146550" y="1188493"/>
                </a:cubicBezTo>
                <a:cubicBezTo>
                  <a:pt x="6150360" y="1206591"/>
                  <a:pt x="6150360" y="1206591"/>
                  <a:pt x="6223703" y="1214211"/>
                </a:cubicBezTo>
                <a:cubicBezTo>
                  <a:pt x="6221797" y="1232308"/>
                  <a:pt x="6236085" y="1235166"/>
                  <a:pt x="6248467" y="1238976"/>
                </a:cubicBezTo>
                <a:cubicBezTo>
                  <a:pt x="6266565" y="1247548"/>
                  <a:pt x="6283710" y="1256121"/>
                  <a:pt x="6301807" y="1263741"/>
                </a:cubicBezTo>
                <a:cubicBezTo>
                  <a:pt x="6304665" y="1264693"/>
                  <a:pt x="6308475" y="1263741"/>
                  <a:pt x="6311332" y="1264693"/>
                </a:cubicBezTo>
                <a:cubicBezTo>
                  <a:pt x="6343717" y="1268503"/>
                  <a:pt x="6342765" y="1268503"/>
                  <a:pt x="6348480" y="1238023"/>
                </a:cubicBezTo>
                <a:cubicBezTo>
                  <a:pt x="6349432" y="1230403"/>
                  <a:pt x="6355147" y="1222783"/>
                  <a:pt x="6361815" y="1218021"/>
                </a:cubicBezTo>
                <a:cubicBezTo>
                  <a:pt x="6377055" y="1206591"/>
                  <a:pt x="6396105" y="1199923"/>
                  <a:pt x="6404678" y="1177063"/>
                </a:cubicBezTo>
                <a:cubicBezTo>
                  <a:pt x="6391342" y="1175158"/>
                  <a:pt x="6378960" y="1174206"/>
                  <a:pt x="6366578" y="1173253"/>
                </a:cubicBezTo>
                <a:cubicBezTo>
                  <a:pt x="6366578" y="1170396"/>
                  <a:pt x="6366578" y="1168491"/>
                  <a:pt x="6365625" y="1165633"/>
                </a:cubicBezTo>
                <a:cubicBezTo>
                  <a:pt x="6380865" y="1163728"/>
                  <a:pt x="6396105" y="1160871"/>
                  <a:pt x="6410392" y="1158966"/>
                </a:cubicBezTo>
                <a:cubicBezTo>
                  <a:pt x="6439920" y="1155156"/>
                  <a:pt x="6469447" y="1154203"/>
                  <a:pt x="6498022" y="1147536"/>
                </a:cubicBezTo>
                <a:cubicBezTo>
                  <a:pt x="6511357" y="1144678"/>
                  <a:pt x="6524692" y="1135153"/>
                  <a:pt x="6535170" y="1125628"/>
                </a:cubicBezTo>
                <a:cubicBezTo>
                  <a:pt x="6549457" y="1112293"/>
                  <a:pt x="6563745" y="1103721"/>
                  <a:pt x="6583747" y="1110388"/>
                </a:cubicBezTo>
                <a:cubicBezTo>
                  <a:pt x="6590415" y="1112293"/>
                  <a:pt x="6597082" y="1112293"/>
                  <a:pt x="6603750" y="1114198"/>
                </a:cubicBezTo>
                <a:cubicBezTo>
                  <a:pt x="6618037" y="1117056"/>
                  <a:pt x="6631372" y="1119913"/>
                  <a:pt x="6648517" y="1123723"/>
                </a:cubicBezTo>
                <a:cubicBezTo>
                  <a:pt x="6682807" y="1091338"/>
                  <a:pt x="6727575" y="1111341"/>
                  <a:pt x="6769485" y="1108483"/>
                </a:cubicBezTo>
                <a:cubicBezTo>
                  <a:pt x="6735195" y="1127533"/>
                  <a:pt x="6699000" y="1135153"/>
                  <a:pt x="6659947" y="1135153"/>
                </a:cubicBezTo>
                <a:cubicBezTo>
                  <a:pt x="6720907" y="1161823"/>
                  <a:pt x="6783772" y="1131343"/>
                  <a:pt x="6844732" y="1143726"/>
                </a:cubicBezTo>
                <a:cubicBezTo>
                  <a:pt x="6844732" y="1145631"/>
                  <a:pt x="6845685" y="1146583"/>
                  <a:pt x="6845685" y="1148488"/>
                </a:cubicBezTo>
                <a:cubicBezTo>
                  <a:pt x="6834255" y="1152298"/>
                  <a:pt x="6822825" y="1157061"/>
                  <a:pt x="6810442" y="1158013"/>
                </a:cubicBezTo>
                <a:cubicBezTo>
                  <a:pt x="6779010" y="1161823"/>
                  <a:pt x="6746625" y="1163728"/>
                  <a:pt x="6715192" y="1166586"/>
                </a:cubicBezTo>
                <a:cubicBezTo>
                  <a:pt x="6706620" y="1167538"/>
                  <a:pt x="6698047" y="1170396"/>
                  <a:pt x="6690428" y="1172301"/>
                </a:cubicBezTo>
                <a:cubicBezTo>
                  <a:pt x="6686617" y="1173253"/>
                  <a:pt x="6681855" y="1175158"/>
                  <a:pt x="6679950" y="1174206"/>
                </a:cubicBezTo>
                <a:cubicBezTo>
                  <a:pt x="6659947" y="1156108"/>
                  <a:pt x="6638040" y="1171348"/>
                  <a:pt x="6617085" y="1168491"/>
                </a:cubicBezTo>
                <a:cubicBezTo>
                  <a:pt x="6613275" y="1167538"/>
                  <a:pt x="6605655" y="1173253"/>
                  <a:pt x="6604703" y="1177063"/>
                </a:cubicBezTo>
                <a:cubicBezTo>
                  <a:pt x="6596130" y="1201828"/>
                  <a:pt x="6580890" y="1220878"/>
                  <a:pt x="6558030" y="1233261"/>
                </a:cubicBezTo>
                <a:cubicBezTo>
                  <a:pt x="6555172" y="1235166"/>
                  <a:pt x="6554220" y="1238976"/>
                  <a:pt x="6548505" y="1246596"/>
                </a:cubicBezTo>
                <a:cubicBezTo>
                  <a:pt x="6575175" y="1246596"/>
                  <a:pt x="6598035" y="1246596"/>
                  <a:pt x="6620895" y="1246596"/>
                </a:cubicBezTo>
                <a:cubicBezTo>
                  <a:pt x="6630420" y="1246596"/>
                  <a:pt x="6640897" y="1242786"/>
                  <a:pt x="6650422" y="1241833"/>
                </a:cubicBezTo>
                <a:cubicBezTo>
                  <a:pt x="6670425" y="1239928"/>
                  <a:pt x="6688522" y="1242786"/>
                  <a:pt x="6704715" y="1258026"/>
                </a:cubicBezTo>
                <a:cubicBezTo>
                  <a:pt x="6718050" y="1270408"/>
                  <a:pt x="6738053" y="1274218"/>
                  <a:pt x="6756150" y="1280886"/>
                </a:cubicBezTo>
                <a:cubicBezTo>
                  <a:pt x="6761865" y="1282791"/>
                  <a:pt x="6769485" y="1280886"/>
                  <a:pt x="6777105" y="1280886"/>
                </a:cubicBezTo>
                <a:cubicBezTo>
                  <a:pt x="6775200" y="1298031"/>
                  <a:pt x="6764722" y="1298983"/>
                  <a:pt x="6754245" y="1298031"/>
                </a:cubicBezTo>
                <a:cubicBezTo>
                  <a:pt x="6738053" y="1296126"/>
                  <a:pt x="6729480" y="1298983"/>
                  <a:pt x="6725670" y="1318986"/>
                </a:cubicBezTo>
                <a:cubicBezTo>
                  <a:pt x="6721860" y="1338988"/>
                  <a:pt x="6710430" y="1358991"/>
                  <a:pt x="6685665" y="1363753"/>
                </a:cubicBezTo>
                <a:cubicBezTo>
                  <a:pt x="6680903" y="1364706"/>
                  <a:pt x="6676140" y="1368516"/>
                  <a:pt x="6671378" y="1373278"/>
                </a:cubicBezTo>
                <a:cubicBezTo>
                  <a:pt x="6692332" y="1381851"/>
                  <a:pt x="6713287" y="1386613"/>
                  <a:pt x="6736147" y="1384708"/>
                </a:cubicBezTo>
                <a:cubicBezTo>
                  <a:pt x="6745672" y="1383756"/>
                  <a:pt x="6762817" y="1385661"/>
                  <a:pt x="6763770" y="1388518"/>
                </a:cubicBezTo>
                <a:cubicBezTo>
                  <a:pt x="6767580" y="1403758"/>
                  <a:pt x="6753292" y="1410426"/>
                  <a:pt x="6741862" y="1413283"/>
                </a:cubicBezTo>
                <a:cubicBezTo>
                  <a:pt x="6726622" y="1417093"/>
                  <a:pt x="6709478" y="1418046"/>
                  <a:pt x="6694237" y="1419951"/>
                </a:cubicBezTo>
                <a:cubicBezTo>
                  <a:pt x="6663757" y="1424713"/>
                  <a:pt x="6633278" y="1430428"/>
                  <a:pt x="6601845" y="1434238"/>
                </a:cubicBezTo>
                <a:cubicBezTo>
                  <a:pt x="6586605" y="1436143"/>
                  <a:pt x="6570412" y="1434238"/>
                  <a:pt x="6552315" y="1434238"/>
                </a:cubicBezTo>
                <a:cubicBezTo>
                  <a:pt x="6555172" y="1426618"/>
                  <a:pt x="6556125" y="1420903"/>
                  <a:pt x="6558982" y="1414236"/>
                </a:cubicBezTo>
                <a:cubicBezTo>
                  <a:pt x="6513262" y="1398043"/>
                  <a:pt x="6468495" y="1418998"/>
                  <a:pt x="6422775" y="1411378"/>
                </a:cubicBezTo>
                <a:cubicBezTo>
                  <a:pt x="6421822" y="1413283"/>
                  <a:pt x="6420870" y="1416141"/>
                  <a:pt x="6418965" y="1418046"/>
                </a:cubicBezTo>
                <a:cubicBezTo>
                  <a:pt x="6428490" y="1427571"/>
                  <a:pt x="6435157" y="1441858"/>
                  <a:pt x="6446587" y="1445668"/>
                </a:cubicBezTo>
                <a:cubicBezTo>
                  <a:pt x="6477067" y="1456146"/>
                  <a:pt x="6507547" y="1471386"/>
                  <a:pt x="6540885" y="1457098"/>
                </a:cubicBezTo>
                <a:cubicBezTo>
                  <a:pt x="6578032" y="1440906"/>
                  <a:pt x="6604703" y="1471386"/>
                  <a:pt x="6638992" y="1473291"/>
                </a:cubicBezTo>
                <a:cubicBezTo>
                  <a:pt x="6628515" y="1486626"/>
                  <a:pt x="6620895" y="1496151"/>
                  <a:pt x="6610417" y="1510438"/>
                </a:cubicBezTo>
                <a:cubicBezTo>
                  <a:pt x="6657090" y="1501866"/>
                  <a:pt x="6699953" y="1495198"/>
                  <a:pt x="6744720" y="1514248"/>
                </a:cubicBezTo>
                <a:cubicBezTo>
                  <a:pt x="6727575" y="1538061"/>
                  <a:pt x="6705667" y="1519011"/>
                  <a:pt x="6682807" y="1522821"/>
                </a:cubicBezTo>
                <a:cubicBezTo>
                  <a:pt x="6699953" y="1534251"/>
                  <a:pt x="6714240" y="1541871"/>
                  <a:pt x="6726622" y="1551396"/>
                </a:cubicBezTo>
                <a:cubicBezTo>
                  <a:pt x="6735195" y="1558063"/>
                  <a:pt x="6746625" y="1563778"/>
                  <a:pt x="6740910" y="1578066"/>
                </a:cubicBezTo>
                <a:cubicBezTo>
                  <a:pt x="6735195" y="1591401"/>
                  <a:pt x="6723765" y="1594258"/>
                  <a:pt x="6710430" y="1594258"/>
                </a:cubicBezTo>
                <a:cubicBezTo>
                  <a:pt x="6697095" y="1594258"/>
                  <a:pt x="6684712" y="1598068"/>
                  <a:pt x="6671378" y="1599973"/>
                </a:cubicBezTo>
                <a:cubicBezTo>
                  <a:pt x="6671378" y="1601878"/>
                  <a:pt x="6671378" y="1603783"/>
                  <a:pt x="6671378" y="1606641"/>
                </a:cubicBezTo>
                <a:cubicBezTo>
                  <a:pt x="6691380" y="1613308"/>
                  <a:pt x="6711382" y="1619023"/>
                  <a:pt x="6730432" y="1626643"/>
                </a:cubicBezTo>
                <a:cubicBezTo>
                  <a:pt x="6762817" y="1639978"/>
                  <a:pt x="6794250" y="1653313"/>
                  <a:pt x="6825682" y="1668553"/>
                </a:cubicBezTo>
                <a:cubicBezTo>
                  <a:pt x="6831397" y="1671411"/>
                  <a:pt x="6833303" y="1679031"/>
                  <a:pt x="6837112" y="1684746"/>
                </a:cubicBezTo>
                <a:cubicBezTo>
                  <a:pt x="6830445" y="1688556"/>
                  <a:pt x="6823778" y="1695223"/>
                  <a:pt x="6816157" y="1696176"/>
                </a:cubicBezTo>
                <a:cubicBezTo>
                  <a:pt x="6801870" y="1698081"/>
                  <a:pt x="6786630" y="1697128"/>
                  <a:pt x="6771390" y="1697128"/>
                </a:cubicBezTo>
                <a:cubicBezTo>
                  <a:pt x="6770437" y="1699033"/>
                  <a:pt x="6769485" y="1700938"/>
                  <a:pt x="6768532" y="1702843"/>
                </a:cubicBezTo>
                <a:cubicBezTo>
                  <a:pt x="6784725" y="1713321"/>
                  <a:pt x="6800917" y="1723798"/>
                  <a:pt x="6821872" y="1737133"/>
                </a:cubicBezTo>
                <a:cubicBezTo>
                  <a:pt x="6810442" y="1740943"/>
                  <a:pt x="6804728" y="1742848"/>
                  <a:pt x="6798060" y="1744753"/>
                </a:cubicBezTo>
                <a:cubicBezTo>
                  <a:pt x="6800917" y="1751421"/>
                  <a:pt x="6803775" y="1757136"/>
                  <a:pt x="6806632" y="1761898"/>
                </a:cubicBezTo>
                <a:cubicBezTo>
                  <a:pt x="6784725" y="1783806"/>
                  <a:pt x="6763770" y="1805713"/>
                  <a:pt x="6741862" y="1827621"/>
                </a:cubicBezTo>
                <a:cubicBezTo>
                  <a:pt x="6774247" y="1854291"/>
                  <a:pt x="6822825" y="1855243"/>
                  <a:pt x="6861878" y="1874293"/>
                </a:cubicBezTo>
                <a:cubicBezTo>
                  <a:pt x="6860925" y="1877151"/>
                  <a:pt x="6860925" y="1880008"/>
                  <a:pt x="6859972" y="1882866"/>
                </a:cubicBezTo>
                <a:cubicBezTo>
                  <a:pt x="6831397" y="1882866"/>
                  <a:pt x="6803775" y="1882866"/>
                  <a:pt x="6775200" y="1882866"/>
                </a:cubicBezTo>
                <a:cubicBezTo>
                  <a:pt x="6774247" y="1885723"/>
                  <a:pt x="6774247" y="1888581"/>
                  <a:pt x="6773295" y="1891438"/>
                </a:cubicBezTo>
                <a:cubicBezTo>
                  <a:pt x="6779962" y="1895248"/>
                  <a:pt x="6786630" y="1899058"/>
                  <a:pt x="6793297" y="1901916"/>
                </a:cubicBezTo>
                <a:cubicBezTo>
                  <a:pt x="6802822" y="1905726"/>
                  <a:pt x="6814253" y="1906678"/>
                  <a:pt x="6823778" y="1910488"/>
                </a:cubicBezTo>
                <a:cubicBezTo>
                  <a:pt x="6827587" y="1912393"/>
                  <a:pt x="6827587" y="1920013"/>
                  <a:pt x="6830445" y="1924776"/>
                </a:cubicBezTo>
                <a:cubicBezTo>
                  <a:pt x="6826635" y="1925728"/>
                  <a:pt x="6821872" y="1928586"/>
                  <a:pt x="6818062" y="1928586"/>
                </a:cubicBezTo>
                <a:cubicBezTo>
                  <a:pt x="6802822" y="1929538"/>
                  <a:pt x="6783772" y="1920013"/>
                  <a:pt x="6775200" y="1941921"/>
                </a:cubicBezTo>
                <a:cubicBezTo>
                  <a:pt x="6774247" y="1944778"/>
                  <a:pt x="6764722" y="1943826"/>
                  <a:pt x="6759007" y="1943826"/>
                </a:cubicBezTo>
                <a:cubicBezTo>
                  <a:pt x="6751387" y="1944778"/>
                  <a:pt x="6743767" y="1944778"/>
                  <a:pt x="6732337" y="1945731"/>
                </a:cubicBezTo>
                <a:cubicBezTo>
                  <a:pt x="6751387" y="1966686"/>
                  <a:pt x="6774247" y="1960018"/>
                  <a:pt x="6794250" y="1966686"/>
                </a:cubicBezTo>
                <a:cubicBezTo>
                  <a:pt x="6768532" y="1987641"/>
                  <a:pt x="6738053" y="1962876"/>
                  <a:pt x="6711382" y="1973353"/>
                </a:cubicBezTo>
                <a:cubicBezTo>
                  <a:pt x="6711382" y="1975258"/>
                  <a:pt x="6710430" y="1977163"/>
                  <a:pt x="6710430" y="1979068"/>
                </a:cubicBezTo>
                <a:cubicBezTo>
                  <a:pt x="6723765" y="1981926"/>
                  <a:pt x="6737100" y="1987641"/>
                  <a:pt x="6750435" y="1987641"/>
                </a:cubicBezTo>
                <a:cubicBezTo>
                  <a:pt x="6793297" y="1988593"/>
                  <a:pt x="6837112" y="1987641"/>
                  <a:pt x="6879975" y="1988593"/>
                </a:cubicBezTo>
                <a:cubicBezTo>
                  <a:pt x="6891405" y="1988593"/>
                  <a:pt x="6901882" y="1993356"/>
                  <a:pt x="6913312" y="1995261"/>
                </a:cubicBezTo>
                <a:cubicBezTo>
                  <a:pt x="6913312" y="1997166"/>
                  <a:pt x="6913312" y="2000023"/>
                  <a:pt x="6913312" y="2001928"/>
                </a:cubicBezTo>
                <a:cubicBezTo>
                  <a:pt x="6899025" y="2003833"/>
                  <a:pt x="6885690" y="2006691"/>
                  <a:pt x="6871403" y="2007643"/>
                </a:cubicBezTo>
                <a:cubicBezTo>
                  <a:pt x="6843780" y="2008596"/>
                  <a:pt x="6815205" y="2008596"/>
                  <a:pt x="6787582" y="2009548"/>
                </a:cubicBezTo>
                <a:cubicBezTo>
                  <a:pt x="6776153" y="2009548"/>
                  <a:pt x="6764722" y="2009548"/>
                  <a:pt x="6754245" y="2011453"/>
                </a:cubicBezTo>
                <a:cubicBezTo>
                  <a:pt x="6669472" y="2024788"/>
                  <a:pt x="6583747" y="2020978"/>
                  <a:pt x="6498975" y="2022883"/>
                </a:cubicBezTo>
                <a:cubicBezTo>
                  <a:pt x="6491355" y="2022883"/>
                  <a:pt x="6483735" y="2025741"/>
                  <a:pt x="6476115" y="2029551"/>
                </a:cubicBezTo>
                <a:cubicBezTo>
                  <a:pt x="6535170" y="2058126"/>
                  <a:pt x="6600892" y="2063841"/>
                  <a:pt x="6665662" y="2077176"/>
                </a:cubicBezTo>
                <a:cubicBezTo>
                  <a:pt x="6650422" y="2094321"/>
                  <a:pt x="6631372" y="2095273"/>
                  <a:pt x="6614228" y="2095273"/>
                </a:cubicBezTo>
                <a:cubicBezTo>
                  <a:pt x="6575175" y="2094321"/>
                  <a:pt x="6536122" y="2090511"/>
                  <a:pt x="6496117" y="2087653"/>
                </a:cubicBezTo>
                <a:cubicBezTo>
                  <a:pt x="6446587" y="2083843"/>
                  <a:pt x="6397057" y="2070508"/>
                  <a:pt x="6343717" y="2079081"/>
                </a:cubicBezTo>
                <a:cubicBezTo>
                  <a:pt x="6350385" y="2082891"/>
                  <a:pt x="6354195" y="2084796"/>
                  <a:pt x="6360862" y="2088606"/>
                </a:cubicBezTo>
                <a:cubicBezTo>
                  <a:pt x="6328478" y="2112418"/>
                  <a:pt x="6293235" y="2089558"/>
                  <a:pt x="6260850" y="2094321"/>
                </a:cubicBezTo>
                <a:cubicBezTo>
                  <a:pt x="6260850" y="2096226"/>
                  <a:pt x="6260850" y="2098131"/>
                  <a:pt x="6259897" y="2099083"/>
                </a:cubicBezTo>
                <a:cubicBezTo>
                  <a:pt x="6277042" y="2109561"/>
                  <a:pt x="6295140" y="2120991"/>
                  <a:pt x="6314190" y="2133373"/>
                </a:cubicBezTo>
                <a:cubicBezTo>
                  <a:pt x="6293235" y="2137183"/>
                  <a:pt x="6274185" y="2140041"/>
                  <a:pt x="6256087" y="2144803"/>
                </a:cubicBezTo>
                <a:cubicBezTo>
                  <a:pt x="6231322" y="2151471"/>
                  <a:pt x="6207510" y="2160043"/>
                  <a:pt x="6182745" y="2166711"/>
                </a:cubicBezTo>
                <a:cubicBezTo>
                  <a:pt x="6145597" y="2177189"/>
                  <a:pt x="6108450" y="2180998"/>
                  <a:pt x="6077970" y="2150518"/>
                </a:cubicBezTo>
                <a:cubicBezTo>
                  <a:pt x="6075112" y="2147661"/>
                  <a:pt x="6068445" y="2145756"/>
                  <a:pt x="6064635" y="2145756"/>
                </a:cubicBezTo>
                <a:cubicBezTo>
                  <a:pt x="6037012" y="2148614"/>
                  <a:pt x="6008437" y="2151471"/>
                  <a:pt x="5980815" y="2155281"/>
                </a:cubicBezTo>
                <a:cubicBezTo>
                  <a:pt x="5963670" y="2157186"/>
                  <a:pt x="5960812" y="2162901"/>
                  <a:pt x="5967480" y="2180998"/>
                </a:cubicBezTo>
                <a:cubicBezTo>
                  <a:pt x="5947478" y="2188618"/>
                  <a:pt x="5927475" y="2195286"/>
                  <a:pt x="5901757" y="2205764"/>
                </a:cubicBezTo>
                <a:cubicBezTo>
                  <a:pt x="5923665" y="2213383"/>
                  <a:pt x="5941762" y="2222908"/>
                  <a:pt x="5959860" y="2225766"/>
                </a:cubicBezTo>
                <a:cubicBezTo>
                  <a:pt x="6017962" y="2234339"/>
                  <a:pt x="6076065" y="2241006"/>
                  <a:pt x="6134167" y="2246721"/>
                </a:cubicBezTo>
                <a:cubicBezTo>
                  <a:pt x="6166553" y="2250531"/>
                  <a:pt x="6198937" y="2251483"/>
                  <a:pt x="6231322" y="2255293"/>
                </a:cubicBezTo>
                <a:cubicBezTo>
                  <a:pt x="6237037" y="2256246"/>
                  <a:pt x="6242753" y="2260056"/>
                  <a:pt x="6248467" y="2262914"/>
                </a:cubicBezTo>
                <a:cubicBezTo>
                  <a:pt x="6248467" y="2264818"/>
                  <a:pt x="6247515" y="2266723"/>
                  <a:pt x="6247515" y="2268628"/>
                </a:cubicBezTo>
                <a:cubicBezTo>
                  <a:pt x="6238942" y="2269581"/>
                  <a:pt x="6230370" y="2271486"/>
                  <a:pt x="6221797" y="2272439"/>
                </a:cubicBezTo>
                <a:cubicBezTo>
                  <a:pt x="6230370" y="2286726"/>
                  <a:pt x="6230370" y="2286726"/>
                  <a:pt x="6266565" y="2293393"/>
                </a:cubicBezTo>
                <a:cubicBezTo>
                  <a:pt x="6244657" y="2308633"/>
                  <a:pt x="6220845" y="2309586"/>
                  <a:pt x="6198937" y="2314348"/>
                </a:cubicBezTo>
                <a:cubicBezTo>
                  <a:pt x="6181792" y="2318158"/>
                  <a:pt x="6164647" y="2319111"/>
                  <a:pt x="6146550" y="2321968"/>
                </a:cubicBezTo>
                <a:cubicBezTo>
                  <a:pt x="6142740" y="2322921"/>
                  <a:pt x="6137978" y="2323873"/>
                  <a:pt x="6137025" y="2326731"/>
                </a:cubicBezTo>
                <a:cubicBezTo>
                  <a:pt x="6126547" y="2353401"/>
                  <a:pt x="6102735" y="2347686"/>
                  <a:pt x="6083685" y="2347686"/>
                </a:cubicBezTo>
                <a:cubicBezTo>
                  <a:pt x="5992245" y="2348639"/>
                  <a:pt x="5900805" y="2347686"/>
                  <a:pt x="5809365" y="2347686"/>
                </a:cubicBezTo>
                <a:cubicBezTo>
                  <a:pt x="5801745" y="2347686"/>
                  <a:pt x="5795078" y="2347686"/>
                  <a:pt x="5786505" y="2347686"/>
                </a:cubicBezTo>
                <a:cubicBezTo>
                  <a:pt x="5788410" y="2358164"/>
                  <a:pt x="5789362" y="2366736"/>
                  <a:pt x="5790315" y="2373403"/>
                </a:cubicBezTo>
                <a:cubicBezTo>
                  <a:pt x="5817937" y="2391501"/>
                  <a:pt x="5849370" y="2390548"/>
                  <a:pt x="5877945" y="2383881"/>
                </a:cubicBezTo>
                <a:cubicBezTo>
                  <a:pt x="5924617" y="2373403"/>
                  <a:pt x="5970337" y="2383881"/>
                  <a:pt x="6016057" y="2388643"/>
                </a:cubicBezTo>
                <a:cubicBezTo>
                  <a:pt x="6063682" y="2393406"/>
                  <a:pt x="6111307" y="2403883"/>
                  <a:pt x="6158932" y="2411503"/>
                </a:cubicBezTo>
                <a:cubicBezTo>
                  <a:pt x="6162742" y="2412456"/>
                  <a:pt x="6165600" y="2413408"/>
                  <a:pt x="6169410" y="2417218"/>
                </a:cubicBezTo>
                <a:cubicBezTo>
                  <a:pt x="6143692" y="2421028"/>
                  <a:pt x="6117975" y="2426743"/>
                  <a:pt x="6091305" y="2427696"/>
                </a:cubicBezTo>
                <a:cubicBezTo>
                  <a:pt x="6057967" y="2427696"/>
                  <a:pt x="6024630" y="2422933"/>
                  <a:pt x="5991292" y="2421028"/>
                </a:cubicBezTo>
                <a:cubicBezTo>
                  <a:pt x="5984625" y="2420076"/>
                  <a:pt x="5977005" y="2419123"/>
                  <a:pt x="5970337" y="2421028"/>
                </a:cubicBezTo>
                <a:cubicBezTo>
                  <a:pt x="5914140" y="2435316"/>
                  <a:pt x="5856990" y="2438173"/>
                  <a:pt x="5798887" y="2438173"/>
                </a:cubicBezTo>
                <a:cubicBezTo>
                  <a:pt x="5791267" y="2438173"/>
                  <a:pt x="5782695" y="2438173"/>
                  <a:pt x="5776980" y="2441983"/>
                </a:cubicBezTo>
                <a:cubicBezTo>
                  <a:pt x="5771265" y="2445793"/>
                  <a:pt x="5767455" y="2454366"/>
                  <a:pt x="5766503" y="2461033"/>
                </a:cubicBezTo>
                <a:cubicBezTo>
                  <a:pt x="5765550" y="2464843"/>
                  <a:pt x="5773170" y="2472464"/>
                  <a:pt x="5776980" y="2472464"/>
                </a:cubicBezTo>
                <a:cubicBezTo>
                  <a:pt x="5806507" y="2476273"/>
                  <a:pt x="5835082" y="2481989"/>
                  <a:pt x="5864610" y="2481989"/>
                </a:cubicBezTo>
                <a:cubicBezTo>
                  <a:pt x="5885565" y="2481989"/>
                  <a:pt x="5907472" y="2479131"/>
                  <a:pt x="5926522" y="2472464"/>
                </a:cubicBezTo>
                <a:cubicBezTo>
                  <a:pt x="5956050" y="2461986"/>
                  <a:pt x="5982720" y="2473416"/>
                  <a:pt x="6009390" y="2477226"/>
                </a:cubicBezTo>
                <a:cubicBezTo>
                  <a:pt x="6057015" y="2484846"/>
                  <a:pt x="6103687" y="2498181"/>
                  <a:pt x="6150360" y="2505801"/>
                </a:cubicBezTo>
                <a:cubicBezTo>
                  <a:pt x="6174172" y="2509611"/>
                  <a:pt x="6198937" y="2507706"/>
                  <a:pt x="6223703" y="2507706"/>
                </a:cubicBezTo>
                <a:cubicBezTo>
                  <a:pt x="6227512" y="2507706"/>
                  <a:pt x="6231322" y="2507706"/>
                  <a:pt x="6239895" y="2507706"/>
                </a:cubicBezTo>
                <a:cubicBezTo>
                  <a:pt x="6218940" y="2529614"/>
                  <a:pt x="6197032" y="2529614"/>
                  <a:pt x="6175125" y="2527708"/>
                </a:cubicBezTo>
                <a:cubicBezTo>
                  <a:pt x="6147503" y="2524851"/>
                  <a:pt x="6120832" y="2519136"/>
                  <a:pt x="6093210" y="2517231"/>
                </a:cubicBezTo>
                <a:cubicBezTo>
                  <a:pt x="6076065" y="2516279"/>
                  <a:pt x="6058920" y="2521041"/>
                  <a:pt x="6041775" y="2521993"/>
                </a:cubicBezTo>
                <a:cubicBezTo>
                  <a:pt x="6036060" y="2521993"/>
                  <a:pt x="6029392" y="2521041"/>
                  <a:pt x="6024630" y="2517231"/>
                </a:cubicBezTo>
                <a:cubicBezTo>
                  <a:pt x="6017010" y="2512468"/>
                  <a:pt x="6010342" y="2505801"/>
                  <a:pt x="6000817" y="2498181"/>
                </a:cubicBezTo>
                <a:cubicBezTo>
                  <a:pt x="5986530" y="2526756"/>
                  <a:pt x="5962717" y="2509611"/>
                  <a:pt x="5943667" y="2510564"/>
                </a:cubicBezTo>
                <a:cubicBezTo>
                  <a:pt x="5921760" y="2511516"/>
                  <a:pt x="5899853" y="2508658"/>
                  <a:pt x="5877945" y="2507706"/>
                </a:cubicBezTo>
                <a:cubicBezTo>
                  <a:pt x="5821747" y="2506754"/>
                  <a:pt x="5765550" y="2507706"/>
                  <a:pt x="5708400" y="2504848"/>
                </a:cubicBezTo>
                <a:cubicBezTo>
                  <a:pt x="5609340" y="2501039"/>
                  <a:pt x="5511232" y="2494371"/>
                  <a:pt x="5412172" y="2489608"/>
                </a:cubicBezTo>
                <a:cubicBezTo>
                  <a:pt x="5395980" y="2488656"/>
                  <a:pt x="5396932" y="2480083"/>
                  <a:pt x="5402647" y="2469606"/>
                </a:cubicBezTo>
                <a:cubicBezTo>
                  <a:pt x="5412172" y="2451508"/>
                  <a:pt x="5436937" y="2442936"/>
                  <a:pt x="5462655" y="2449604"/>
                </a:cubicBezTo>
                <a:cubicBezTo>
                  <a:pt x="5492182" y="2456271"/>
                  <a:pt x="5520757" y="2463891"/>
                  <a:pt x="5550285" y="2468654"/>
                </a:cubicBezTo>
                <a:cubicBezTo>
                  <a:pt x="5560762" y="2470558"/>
                  <a:pt x="5572192" y="2466748"/>
                  <a:pt x="5583622" y="2464843"/>
                </a:cubicBezTo>
                <a:cubicBezTo>
                  <a:pt x="5583622" y="2462939"/>
                  <a:pt x="5583622" y="2461033"/>
                  <a:pt x="5583622" y="2460081"/>
                </a:cubicBezTo>
                <a:cubicBezTo>
                  <a:pt x="5558857" y="2447698"/>
                  <a:pt x="5535045" y="2433411"/>
                  <a:pt x="5509328" y="2422933"/>
                </a:cubicBezTo>
                <a:cubicBezTo>
                  <a:pt x="5502660" y="2420076"/>
                  <a:pt x="5492182" y="2426743"/>
                  <a:pt x="5482657" y="2428648"/>
                </a:cubicBezTo>
                <a:cubicBezTo>
                  <a:pt x="5455987" y="2434364"/>
                  <a:pt x="5428365" y="2438173"/>
                  <a:pt x="5401695" y="2443889"/>
                </a:cubicBezTo>
                <a:cubicBezTo>
                  <a:pt x="5390265" y="2446746"/>
                  <a:pt x="5379787" y="2447698"/>
                  <a:pt x="5382645" y="2466748"/>
                </a:cubicBezTo>
                <a:cubicBezTo>
                  <a:pt x="5385503" y="2483893"/>
                  <a:pt x="5355022" y="2496276"/>
                  <a:pt x="5335020" y="2487704"/>
                </a:cubicBezTo>
                <a:cubicBezTo>
                  <a:pt x="5328353" y="2484846"/>
                  <a:pt x="5321685" y="2481036"/>
                  <a:pt x="5315017" y="2478179"/>
                </a:cubicBezTo>
                <a:cubicBezTo>
                  <a:pt x="5315017" y="2480083"/>
                  <a:pt x="5315970" y="2482941"/>
                  <a:pt x="5315970" y="2484846"/>
                </a:cubicBezTo>
                <a:cubicBezTo>
                  <a:pt x="5300730" y="2488656"/>
                  <a:pt x="5285490" y="2494371"/>
                  <a:pt x="5270250" y="2496276"/>
                </a:cubicBezTo>
                <a:cubicBezTo>
                  <a:pt x="5238817" y="2499133"/>
                  <a:pt x="5206432" y="2501039"/>
                  <a:pt x="5175000" y="2501991"/>
                </a:cubicBezTo>
                <a:cubicBezTo>
                  <a:pt x="4970212" y="2503896"/>
                  <a:pt x="4765425" y="2505801"/>
                  <a:pt x="4560637" y="2504848"/>
                </a:cubicBezTo>
                <a:cubicBezTo>
                  <a:pt x="4475865" y="2504848"/>
                  <a:pt x="4392045" y="2501039"/>
                  <a:pt x="4307272" y="2496276"/>
                </a:cubicBezTo>
                <a:cubicBezTo>
                  <a:pt x="4264410" y="2493418"/>
                  <a:pt x="4220595" y="2494371"/>
                  <a:pt x="4180590" y="2475321"/>
                </a:cubicBezTo>
                <a:cubicBezTo>
                  <a:pt x="4172970" y="2471511"/>
                  <a:pt x="4158682" y="2472464"/>
                  <a:pt x="4150110" y="2477226"/>
                </a:cubicBezTo>
                <a:cubicBezTo>
                  <a:pt x="4129155" y="2488656"/>
                  <a:pt x="4107247" y="2492466"/>
                  <a:pt x="4084387" y="2488656"/>
                </a:cubicBezTo>
                <a:cubicBezTo>
                  <a:pt x="4043430" y="2482941"/>
                  <a:pt x="4004377" y="2471511"/>
                  <a:pt x="3967230" y="2452461"/>
                </a:cubicBezTo>
                <a:cubicBezTo>
                  <a:pt x="3961515" y="2449604"/>
                  <a:pt x="3954847" y="2446746"/>
                  <a:pt x="3948180" y="2446746"/>
                </a:cubicBezTo>
                <a:cubicBezTo>
                  <a:pt x="3871027" y="2451508"/>
                  <a:pt x="3795780" y="2441983"/>
                  <a:pt x="3720532" y="2429601"/>
                </a:cubicBezTo>
                <a:cubicBezTo>
                  <a:pt x="3667192" y="2421028"/>
                  <a:pt x="3612900" y="2417218"/>
                  <a:pt x="3558607" y="2410551"/>
                </a:cubicBezTo>
                <a:cubicBezTo>
                  <a:pt x="3551940" y="2409598"/>
                  <a:pt x="3546225" y="2404836"/>
                  <a:pt x="3539557" y="2401978"/>
                </a:cubicBezTo>
                <a:cubicBezTo>
                  <a:pt x="3546225" y="2399121"/>
                  <a:pt x="3552892" y="2395311"/>
                  <a:pt x="3558607" y="2392453"/>
                </a:cubicBezTo>
                <a:cubicBezTo>
                  <a:pt x="3559560" y="2391501"/>
                  <a:pt x="3560512" y="2391501"/>
                  <a:pt x="3561465" y="2390548"/>
                </a:cubicBezTo>
                <a:cubicBezTo>
                  <a:pt x="3559560" y="2370546"/>
                  <a:pt x="3538605" y="2351496"/>
                  <a:pt x="3511935" y="2348639"/>
                </a:cubicBezTo>
                <a:cubicBezTo>
                  <a:pt x="3475740" y="2344828"/>
                  <a:pt x="3439545" y="2342923"/>
                  <a:pt x="3403350" y="2340066"/>
                </a:cubicBezTo>
                <a:cubicBezTo>
                  <a:pt x="3399540" y="2340066"/>
                  <a:pt x="3392872" y="2341018"/>
                  <a:pt x="3392872" y="2341971"/>
                </a:cubicBezTo>
                <a:cubicBezTo>
                  <a:pt x="3390967" y="2361973"/>
                  <a:pt x="3369060" y="2356258"/>
                  <a:pt x="3360487" y="2367689"/>
                </a:cubicBezTo>
                <a:cubicBezTo>
                  <a:pt x="3351915" y="2378166"/>
                  <a:pt x="3342390" y="2372451"/>
                  <a:pt x="3341437" y="2359116"/>
                </a:cubicBezTo>
                <a:cubicBezTo>
                  <a:pt x="3337627" y="2329589"/>
                  <a:pt x="3327150" y="2323873"/>
                  <a:pt x="3300480" y="2338161"/>
                </a:cubicBezTo>
                <a:cubicBezTo>
                  <a:pt x="3290955" y="2342923"/>
                  <a:pt x="3279525" y="2345781"/>
                  <a:pt x="3269047" y="2347686"/>
                </a:cubicBezTo>
                <a:cubicBezTo>
                  <a:pt x="3266190" y="2348639"/>
                  <a:pt x="3260475" y="2343876"/>
                  <a:pt x="3259522" y="2341018"/>
                </a:cubicBezTo>
                <a:cubicBezTo>
                  <a:pt x="3258570" y="2338161"/>
                  <a:pt x="3262380" y="2332446"/>
                  <a:pt x="3265237" y="2331493"/>
                </a:cubicBezTo>
                <a:cubicBezTo>
                  <a:pt x="3286192" y="2324826"/>
                  <a:pt x="3306195" y="2316253"/>
                  <a:pt x="3328102" y="2314348"/>
                </a:cubicBezTo>
                <a:cubicBezTo>
                  <a:pt x="3367155" y="2311491"/>
                  <a:pt x="3406207" y="2313396"/>
                  <a:pt x="3444307" y="2312443"/>
                </a:cubicBezTo>
                <a:cubicBezTo>
                  <a:pt x="3450975" y="2312443"/>
                  <a:pt x="3457642" y="2305776"/>
                  <a:pt x="3464310" y="2301966"/>
                </a:cubicBezTo>
                <a:cubicBezTo>
                  <a:pt x="3455737" y="2297203"/>
                  <a:pt x="3447165" y="2287678"/>
                  <a:pt x="3439545" y="2287678"/>
                </a:cubicBezTo>
                <a:cubicBezTo>
                  <a:pt x="3425257" y="2287678"/>
                  <a:pt x="3410970" y="2295298"/>
                  <a:pt x="3395730" y="2297203"/>
                </a:cubicBezTo>
                <a:cubicBezTo>
                  <a:pt x="3382395" y="2299108"/>
                  <a:pt x="3366202" y="2310539"/>
                  <a:pt x="3359535" y="2286726"/>
                </a:cubicBezTo>
                <a:cubicBezTo>
                  <a:pt x="3358582" y="2283868"/>
                  <a:pt x="3349057" y="2282916"/>
                  <a:pt x="3337627" y="2279106"/>
                </a:cubicBezTo>
                <a:cubicBezTo>
                  <a:pt x="3346200" y="2274343"/>
                  <a:pt x="3350962" y="2268628"/>
                  <a:pt x="3356677" y="2267676"/>
                </a:cubicBezTo>
                <a:cubicBezTo>
                  <a:pt x="3369060" y="2265771"/>
                  <a:pt x="3381442" y="2265771"/>
                  <a:pt x="3393825" y="2264818"/>
                </a:cubicBezTo>
                <a:cubicBezTo>
                  <a:pt x="3400492" y="2263866"/>
                  <a:pt x="3406207" y="2261008"/>
                  <a:pt x="3412875" y="2259103"/>
                </a:cubicBezTo>
                <a:cubicBezTo>
                  <a:pt x="3412875" y="2256246"/>
                  <a:pt x="3412875" y="2254341"/>
                  <a:pt x="3412875" y="2251483"/>
                </a:cubicBezTo>
                <a:cubicBezTo>
                  <a:pt x="3396682" y="2247673"/>
                  <a:pt x="3379537" y="2241958"/>
                  <a:pt x="3363345" y="2240053"/>
                </a:cubicBezTo>
                <a:cubicBezTo>
                  <a:pt x="3331912" y="2237196"/>
                  <a:pt x="3300480" y="2238148"/>
                  <a:pt x="3269047" y="2237196"/>
                </a:cubicBezTo>
                <a:cubicBezTo>
                  <a:pt x="3206182" y="2234339"/>
                  <a:pt x="3143317" y="2230528"/>
                  <a:pt x="3079500" y="2228623"/>
                </a:cubicBezTo>
                <a:cubicBezTo>
                  <a:pt x="3046162" y="2227671"/>
                  <a:pt x="3013777" y="2231481"/>
                  <a:pt x="2988060" y="2259103"/>
                </a:cubicBezTo>
                <a:cubicBezTo>
                  <a:pt x="2983297" y="2264818"/>
                  <a:pt x="2969962" y="2263866"/>
                  <a:pt x="2960437" y="2263866"/>
                </a:cubicBezTo>
                <a:cubicBezTo>
                  <a:pt x="2950912" y="2264818"/>
                  <a:pt x="2941387" y="2262914"/>
                  <a:pt x="2938530" y="2276248"/>
                </a:cubicBezTo>
                <a:cubicBezTo>
                  <a:pt x="2937577" y="2279106"/>
                  <a:pt x="2929957" y="2280058"/>
                  <a:pt x="2924242" y="2281011"/>
                </a:cubicBezTo>
                <a:cubicBezTo>
                  <a:pt x="2922337" y="2281011"/>
                  <a:pt x="2919480" y="2277201"/>
                  <a:pt x="2916622" y="2275296"/>
                </a:cubicBezTo>
                <a:cubicBezTo>
                  <a:pt x="2909002" y="2271486"/>
                  <a:pt x="2901382" y="2267676"/>
                  <a:pt x="2892810" y="2264818"/>
                </a:cubicBezTo>
                <a:cubicBezTo>
                  <a:pt x="2892810" y="2272439"/>
                  <a:pt x="2893762" y="2280058"/>
                  <a:pt x="2892810" y="2287678"/>
                </a:cubicBezTo>
                <a:cubicBezTo>
                  <a:pt x="2891857" y="2294346"/>
                  <a:pt x="2888047" y="2300061"/>
                  <a:pt x="2884237" y="2306728"/>
                </a:cubicBezTo>
                <a:cubicBezTo>
                  <a:pt x="2902335" y="2325778"/>
                  <a:pt x="2928052" y="2322921"/>
                  <a:pt x="2952817" y="2321968"/>
                </a:cubicBezTo>
                <a:cubicBezTo>
                  <a:pt x="2963295" y="2321968"/>
                  <a:pt x="2974725" y="2319111"/>
                  <a:pt x="2984250" y="2321016"/>
                </a:cubicBezTo>
                <a:cubicBezTo>
                  <a:pt x="2990917" y="2321968"/>
                  <a:pt x="2999490" y="2326731"/>
                  <a:pt x="3003300" y="2332446"/>
                </a:cubicBezTo>
                <a:cubicBezTo>
                  <a:pt x="3006157" y="2336256"/>
                  <a:pt x="3005205" y="2348639"/>
                  <a:pt x="3001395" y="2350543"/>
                </a:cubicBezTo>
                <a:cubicBezTo>
                  <a:pt x="2996632" y="2354353"/>
                  <a:pt x="2987107" y="2355306"/>
                  <a:pt x="2980440" y="2353401"/>
                </a:cubicBezTo>
                <a:cubicBezTo>
                  <a:pt x="2934720" y="2341971"/>
                  <a:pt x="2923290" y="2343876"/>
                  <a:pt x="2876617" y="2368641"/>
                </a:cubicBezTo>
                <a:cubicBezTo>
                  <a:pt x="2884237" y="2372451"/>
                  <a:pt x="2889000" y="2374356"/>
                  <a:pt x="2900430" y="2380071"/>
                </a:cubicBezTo>
                <a:cubicBezTo>
                  <a:pt x="2885190" y="2389596"/>
                  <a:pt x="2871855" y="2397216"/>
                  <a:pt x="2857567" y="2406741"/>
                </a:cubicBezTo>
                <a:cubicBezTo>
                  <a:pt x="2862330" y="2409598"/>
                  <a:pt x="2867092" y="2412456"/>
                  <a:pt x="2871855" y="2416266"/>
                </a:cubicBezTo>
                <a:cubicBezTo>
                  <a:pt x="2877570" y="2421028"/>
                  <a:pt x="2887095" y="2426743"/>
                  <a:pt x="2887095" y="2431506"/>
                </a:cubicBezTo>
                <a:cubicBezTo>
                  <a:pt x="2886142" y="2439126"/>
                  <a:pt x="2880427" y="2451508"/>
                  <a:pt x="2874712" y="2453414"/>
                </a:cubicBezTo>
                <a:cubicBezTo>
                  <a:pt x="2855662" y="2459129"/>
                  <a:pt x="2835660" y="2460081"/>
                  <a:pt x="2815657" y="2462939"/>
                </a:cubicBezTo>
                <a:cubicBezTo>
                  <a:pt x="2811847" y="2463891"/>
                  <a:pt x="2807085" y="2463891"/>
                  <a:pt x="2802322" y="2463891"/>
                </a:cubicBezTo>
                <a:cubicBezTo>
                  <a:pt x="2810895" y="2488656"/>
                  <a:pt x="2834707" y="2471511"/>
                  <a:pt x="2848995" y="2481989"/>
                </a:cubicBezTo>
                <a:cubicBezTo>
                  <a:pt x="2839470" y="2487704"/>
                  <a:pt x="2830897" y="2493418"/>
                  <a:pt x="2820420" y="2499133"/>
                </a:cubicBezTo>
                <a:cubicBezTo>
                  <a:pt x="2825182" y="2502943"/>
                  <a:pt x="2828040" y="2506754"/>
                  <a:pt x="2831850" y="2510564"/>
                </a:cubicBezTo>
                <a:cubicBezTo>
                  <a:pt x="2830897" y="2512468"/>
                  <a:pt x="2828992" y="2516279"/>
                  <a:pt x="2828040" y="2516279"/>
                </a:cubicBezTo>
                <a:cubicBezTo>
                  <a:pt x="2817562" y="2517231"/>
                  <a:pt x="2808037" y="2518183"/>
                  <a:pt x="2797560" y="2517231"/>
                </a:cubicBezTo>
                <a:cubicBezTo>
                  <a:pt x="2786130" y="2516279"/>
                  <a:pt x="2774700" y="2513421"/>
                  <a:pt x="2762317" y="2513421"/>
                </a:cubicBezTo>
                <a:cubicBezTo>
                  <a:pt x="2757555" y="2513421"/>
                  <a:pt x="2753745" y="2519136"/>
                  <a:pt x="2748982" y="2522946"/>
                </a:cubicBezTo>
                <a:cubicBezTo>
                  <a:pt x="2752792" y="2525804"/>
                  <a:pt x="2757555" y="2529614"/>
                  <a:pt x="2762317" y="2530566"/>
                </a:cubicBezTo>
                <a:cubicBezTo>
                  <a:pt x="2772795" y="2531518"/>
                  <a:pt x="2778510" y="2534376"/>
                  <a:pt x="2774700" y="2547711"/>
                </a:cubicBezTo>
                <a:cubicBezTo>
                  <a:pt x="2765175" y="2544854"/>
                  <a:pt x="2756602" y="2541043"/>
                  <a:pt x="2748030" y="2541043"/>
                </a:cubicBezTo>
                <a:cubicBezTo>
                  <a:pt x="2743267" y="2541043"/>
                  <a:pt x="2737552" y="2547711"/>
                  <a:pt x="2732790" y="2550568"/>
                </a:cubicBezTo>
                <a:cubicBezTo>
                  <a:pt x="2736600" y="2553426"/>
                  <a:pt x="2740410" y="2558189"/>
                  <a:pt x="2744220" y="2560093"/>
                </a:cubicBezTo>
                <a:cubicBezTo>
                  <a:pt x="2750887" y="2563904"/>
                  <a:pt x="2758507" y="2565808"/>
                  <a:pt x="2765175" y="2568666"/>
                </a:cubicBezTo>
                <a:cubicBezTo>
                  <a:pt x="2765175" y="2570571"/>
                  <a:pt x="2764222" y="2572476"/>
                  <a:pt x="2764222" y="2574381"/>
                </a:cubicBezTo>
                <a:cubicBezTo>
                  <a:pt x="2739457" y="2577239"/>
                  <a:pt x="2715645" y="2582001"/>
                  <a:pt x="2690880" y="2582954"/>
                </a:cubicBezTo>
                <a:cubicBezTo>
                  <a:pt x="2648017" y="2583906"/>
                  <a:pt x="2604202" y="2586764"/>
                  <a:pt x="2561340" y="2582001"/>
                </a:cubicBezTo>
                <a:cubicBezTo>
                  <a:pt x="2487045" y="2572476"/>
                  <a:pt x="2411797" y="2568666"/>
                  <a:pt x="2341312" y="2541996"/>
                </a:cubicBezTo>
                <a:cubicBezTo>
                  <a:pt x="2289877" y="2522946"/>
                  <a:pt x="2236537" y="2508658"/>
                  <a:pt x="2184150" y="2492466"/>
                </a:cubicBezTo>
                <a:cubicBezTo>
                  <a:pt x="2169862" y="2488656"/>
                  <a:pt x="2154622" y="2485798"/>
                  <a:pt x="2139382" y="2486751"/>
                </a:cubicBezTo>
                <a:cubicBezTo>
                  <a:pt x="2111760" y="2488656"/>
                  <a:pt x="2089852" y="2479131"/>
                  <a:pt x="2067945" y="2463891"/>
                </a:cubicBezTo>
                <a:cubicBezTo>
                  <a:pt x="2054610" y="2454366"/>
                  <a:pt x="2040322" y="2447698"/>
                  <a:pt x="2025082" y="2441031"/>
                </a:cubicBezTo>
                <a:cubicBezTo>
                  <a:pt x="2006032" y="2431506"/>
                  <a:pt x="1986982" y="2437221"/>
                  <a:pt x="1968885" y="2444841"/>
                </a:cubicBezTo>
                <a:cubicBezTo>
                  <a:pt x="1964122" y="2446746"/>
                  <a:pt x="1958407" y="2449604"/>
                  <a:pt x="1952692" y="2449604"/>
                </a:cubicBezTo>
                <a:cubicBezTo>
                  <a:pt x="1910782" y="2447698"/>
                  <a:pt x="1868872" y="2444841"/>
                  <a:pt x="1826962" y="2442936"/>
                </a:cubicBezTo>
                <a:cubicBezTo>
                  <a:pt x="1824105" y="2442936"/>
                  <a:pt x="1820295" y="2442936"/>
                  <a:pt x="1818390" y="2441031"/>
                </a:cubicBezTo>
                <a:cubicBezTo>
                  <a:pt x="1797435" y="2420076"/>
                  <a:pt x="1773622" y="2424839"/>
                  <a:pt x="1747905" y="2431506"/>
                </a:cubicBezTo>
                <a:cubicBezTo>
                  <a:pt x="1719330" y="2439126"/>
                  <a:pt x="1693612" y="2425791"/>
                  <a:pt x="1668847" y="2414361"/>
                </a:cubicBezTo>
                <a:cubicBezTo>
                  <a:pt x="1628842" y="2395311"/>
                  <a:pt x="1586932" y="2388643"/>
                  <a:pt x="1543117" y="2388643"/>
                </a:cubicBezTo>
                <a:cubicBezTo>
                  <a:pt x="1514542" y="2387691"/>
                  <a:pt x="1485967" y="2382928"/>
                  <a:pt x="1457392" y="2379118"/>
                </a:cubicBezTo>
                <a:cubicBezTo>
                  <a:pt x="1450725" y="2378166"/>
                  <a:pt x="1444057" y="2373403"/>
                  <a:pt x="1437390" y="2366736"/>
                </a:cubicBezTo>
                <a:cubicBezTo>
                  <a:pt x="1451677" y="2362926"/>
                  <a:pt x="1465012" y="2361021"/>
                  <a:pt x="1479300" y="2356258"/>
                </a:cubicBezTo>
                <a:cubicBezTo>
                  <a:pt x="1487872" y="2353401"/>
                  <a:pt x="1495492" y="2346733"/>
                  <a:pt x="1504065" y="2341971"/>
                </a:cubicBezTo>
                <a:cubicBezTo>
                  <a:pt x="1510732" y="2338161"/>
                  <a:pt x="1518352" y="2332446"/>
                  <a:pt x="1525972" y="2331493"/>
                </a:cubicBezTo>
                <a:cubicBezTo>
                  <a:pt x="1569787" y="2328636"/>
                  <a:pt x="1612650" y="2327683"/>
                  <a:pt x="1656465" y="2326731"/>
                </a:cubicBezTo>
                <a:cubicBezTo>
                  <a:pt x="1662180" y="2326731"/>
                  <a:pt x="1667895" y="2325778"/>
                  <a:pt x="1678372" y="2325778"/>
                </a:cubicBezTo>
                <a:cubicBezTo>
                  <a:pt x="1646940" y="2304823"/>
                  <a:pt x="1613602" y="2312443"/>
                  <a:pt x="1577407" y="2304823"/>
                </a:cubicBezTo>
                <a:cubicBezTo>
                  <a:pt x="1586932" y="2299108"/>
                  <a:pt x="1590742" y="2294346"/>
                  <a:pt x="1595505" y="2293393"/>
                </a:cubicBezTo>
                <a:cubicBezTo>
                  <a:pt x="1619317" y="2289583"/>
                  <a:pt x="1644082" y="2287678"/>
                  <a:pt x="1667895" y="2283868"/>
                </a:cubicBezTo>
                <a:cubicBezTo>
                  <a:pt x="1686945" y="2281011"/>
                  <a:pt x="1705995" y="2277201"/>
                  <a:pt x="1725045" y="2274343"/>
                </a:cubicBezTo>
                <a:cubicBezTo>
                  <a:pt x="1725045" y="2271486"/>
                  <a:pt x="1725045" y="2269581"/>
                  <a:pt x="1724092" y="2266723"/>
                </a:cubicBezTo>
                <a:cubicBezTo>
                  <a:pt x="1714567" y="2265771"/>
                  <a:pt x="1704090" y="2265771"/>
                  <a:pt x="1694565" y="2264818"/>
                </a:cubicBezTo>
                <a:cubicBezTo>
                  <a:pt x="1689802" y="2263866"/>
                  <a:pt x="1685992" y="2261008"/>
                  <a:pt x="1682182" y="2259103"/>
                </a:cubicBezTo>
                <a:cubicBezTo>
                  <a:pt x="1685040" y="2255293"/>
                  <a:pt x="1686945" y="2248626"/>
                  <a:pt x="1689802" y="2247673"/>
                </a:cubicBezTo>
                <a:cubicBezTo>
                  <a:pt x="1700280" y="2245768"/>
                  <a:pt x="1710757" y="2243864"/>
                  <a:pt x="1721235" y="2244816"/>
                </a:cubicBezTo>
                <a:cubicBezTo>
                  <a:pt x="1731712" y="2245768"/>
                  <a:pt x="1742190" y="2248626"/>
                  <a:pt x="1753620" y="2247673"/>
                </a:cubicBezTo>
                <a:cubicBezTo>
                  <a:pt x="1745047" y="2228623"/>
                  <a:pt x="1728855" y="2223861"/>
                  <a:pt x="1711710" y="2222908"/>
                </a:cubicBezTo>
                <a:cubicBezTo>
                  <a:pt x="1695517" y="2221956"/>
                  <a:pt x="1679325" y="2222908"/>
                  <a:pt x="1663132" y="2221956"/>
                </a:cubicBezTo>
                <a:cubicBezTo>
                  <a:pt x="1650750" y="2221003"/>
                  <a:pt x="1639320" y="2217193"/>
                  <a:pt x="1624080" y="2214336"/>
                </a:cubicBezTo>
                <a:cubicBezTo>
                  <a:pt x="1629795" y="2204811"/>
                  <a:pt x="1632652" y="2198143"/>
                  <a:pt x="1640272" y="2185761"/>
                </a:cubicBezTo>
                <a:cubicBezTo>
                  <a:pt x="1624080" y="2188618"/>
                  <a:pt x="1611697" y="2191476"/>
                  <a:pt x="1599315" y="2194333"/>
                </a:cubicBezTo>
                <a:cubicBezTo>
                  <a:pt x="1599315" y="2193381"/>
                  <a:pt x="1599315" y="2193381"/>
                  <a:pt x="1599315" y="2192428"/>
                </a:cubicBezTo>
                <a:cubicBezTo>
                  <a:pt x="1587885" y="2192428"/>
                  <a:pt x="1577407" y="2191476"/>
                  <a:pt x="1565977" y="2192428"/>
                </a:cubicBezTo>
                <a:cubicBezTo>
                  <a:pt x="1554547" y="2193381"/>
                  <a:pt x="1543117" y="2197191"/>
                  <a:pt x="1530735" y="2198143"/>
                </a:cubicBezTo>
                <a:cubicBezTo>
                  <a:pt x="1514542" y="2199096"/>
                  <a:pt x="1503112" y="2191476"/>
                  <a:pt x="1499302" y="2170521"/>
                </a:cubicBezTo>
                <a:cubicBezTo>
                  <a:pt x="1593600" y="2169568"/>
                  <a:pt x="1687897" y="2174331"/>
                  <a:pt x="1780290" y="2142898"/>
                </a:cubicBezTo>
                <a:cubicBezTo>
                  <a:pt x="1773622" y="2140041"/>
                  <a:pt x="1767907" y="2135278"/>
                  <a:pt x="1761240" y="2134326"/>
                </a:cubicBezTo>
                <a:cubicBezTo>
                  <a:pt x="1702185" y="2125753"/>
                  <a:pt x="1643130" y="2123848"/>
                  <a:pt x="1583122" y="2132421"/>
                </a:cubicBezTo>
                <a:cubicBezTo>
                  <a:pt x="1568835" y="2134326"/>
                  <a:pt x="1554547" y="2140993"/>
                  <a:pt x="1540260" y="2145756"/>
                </a:cubicBezTo>
                <a:cubicBezTo>
                  <a:pt x="1535497" y="2147661"/>
                  <a:pt x="1530735" y="2150518"/>
                  <a:pt x="1525972" y="2149566"/>
                </a:cubicBezTo>
                <a:cubicBezTo>
                  <a:pt x="1517400" y="2149566"/>
                  <a:pt x="1508827" y="2146708"/>
                  <a:pt x="1500255" y="2144803"/>
                </a:cubicBezTo>
                <a:cubicBezTo>
                  <a:pt x="1505970" y="2140041"/>
                  <a:pt x="1511685" y="2134326"/>
                  <a:pt x="1518352" y="2128611"/>
                </a:cubicBezTo>
                <a:cubicBezTo>
                  <a:pt x="1514542" y="2120991"/>
                  <a:pt x="1508827" y="2112418"/>
                  <a:pt x="1503112" y="2100989"/>
                </a:cubicBezTo>
                <a:cubicBezTo>
                  <a:pt x="1457392" y="2090511"/>
                  <a:pt x="1407862" y="2126706"/>
                  <a:pt x="1353570" y="2101941"/>
                </a:cubicBezTo>
                <a:cubicBezTo>
                  <a:pt x="1385955" y="2081938"/>
                  <a:pt x="1417387" y="2087653"/>
                  <a:pt x="1447867" y="2089558"/>
                </a:cubicBezTo>
                <a:cubicBezTo>
                  <a:pt x="1447867" y="2085748"/>
                  <a:pt x="1447867" y="2083843"/>
                  <a:pt x="1446915" y="2083843"/>
                </a:cubicBezTo>
                <a:cubicBezTo>
                  <a:pt x="1439295" y="2078128"/>
                  <a:pt x="1423102" y="2076223"/>
                  <a:pt x="1429770" y="2062888"/>
                </a:cubicBezTo>
                <a:cubicBezTo>
                  <a:pt x="1432627" y="2056221"/>
                  <a:pt x="1445010" y="2050506"/>
                  <a:pt x="1453582" y="2049553"/>
                </a:cubicBezTo>
                <a:cubicBezTo>
                  <a:pt x="1482157" y="2046696"/>
                  <a:pt x="1510732" y="2046696"/>
                  <a:pt x="1539307" y="2045743"/>
                </a:cubicBezTo>
                <a:cubicBezTo>
                  <a:pt x="1564072" y="2044791"/>
                  <a:pt x="1587885" y="2045743"/>
                  <a:pt x="1612650" y="2045743"/>
                </a:cubicBezTo>
                <a:cubicBezTo>
                  <a:pt x="1615507" y="2045743"/>
                  <a:pt x="1619317" y="2043838"/>
                  <a:pt x="1622175" y="2042886"/>
                </a:cubicBezTo>
                <a:cubicBezTo>
                  <a:pt x="1622175" y="2040981"/>
                  <a:pt x="1622175" y="2039076"/>
                  <a:pt x="1622175" y="2037171"/>
                </a:cubicBezTo>
                <a:cubicBezTo>
                  <a:pt x="1608840" y="2036218"/>
                  <a:pt x="1594552" y="2034313"/>
                  <a:pt x="1581217" y="2034313"/>
                </a:cubicBezTo>
                <a:cubicBezTo>
                  <a:pt x="1560262" y="2035266"/>
                  <a:pt x="1538355" y="2037171"/>
                  <a:pt x="1517400" y="2038123"/>
                </a:cubicBezTo>
                <a:cubicBezTo>
                  <a:pt x="1510732" y="2038123"/>
                  <a:pt x="1505017" y="2035266"/>
                  <a:pt x="1498350" y="2033361"/>
                </a:cubicBezTo>
                <a:cubicBezTo>
                  <a:pt x="1501207" y="2027646"/>
                  <a:pt x="1503112" y="2021931"/>
                  <a:pt x="1505970" y="2016216"/>
                </a:cubicBezTo>
                <a:cubicBezTo>
                  <a:pt x="1506922" y="2014311"/>
                  <a:pt x="1507875" y="2011453"/>
                  <a:pt x="1509780" y="2006691"/>
                </a:cubicBezTo>
                <a:cubicBezTo>
                  <a:pt x="1483110" y="1998118"/>
                  <a:pt x="1458345" y="1991451"/>
                  <a:pt x="1431675" y="1994308"/>
                </a:cubicBezTo>
                <a:cubicBezTo>
                  <a:pt x="1409767" y="1997166"/>
                  <a:pt x="1386907" y="2005738"/>
                  <a:pt x="1372620" y="1975258"/>
                </a:cubicBezTo>
                <a:cubicBezTo>
                  <a:pt x="1385002" y="1933348"/>
                  <a:pt x="1429770" y="1942873"/>
                  <a:pt x="1465012" y="1926681"/>
                </a:cubicBezTo>
                <a:cubicBezTo>
                  <a:pt x="1435485" y="1912393"/>
                  <a:pt x="1413577" y="1920013"/>
                  <a:pt x="1392622" y="1934301"/>
                </a:cubicBezTo>
                <a:cubicBezTo>
                  <a:pt x="1379287" y="1943826"/>
                  <a:pt x="1365952" y="1952398"/>
                  <a:pt x="1351665" y="1960018"/>
                </a:cubicBezTo>
                <a:cubicBezTo>
                  <a:pt x="1346902" y="1962876"/>
                  <a:pt x="1339282" y="1961923"/>
                  <a:pt x="1332615" y="1961923"/>
                </a:cubicBezTo>
                <a:cubicBezTo>
                  <a:pt x="1332615" y="1956208"/>
                  <a:pt x="1330710" y="1950493"/>
                  <a:pt x="1331662" y="1944778"/>
                </a:cubicBezTo>
                <a:cubicBezTo>
                  <a:pt x="1333567" y="1930491"/>
                  <a:pt x="1343092" y="1921918"/>
                  <a:pt x="1357380" y="1918108"/>
                </a:cubicBezTo>
                <a:cubicBezTo>
                  <a:pt x="1364047" y="1916203"/>
                  <a:pt x="1370715" y="1913346"/>
                  <a:pt x="1379287" y="1909536"/>
                </a:cubicBezTo>
                <a:cubicBezTo>
                  <a:pt x="1356427" y="1897153"/>
                  <a:pt x="1335472" y="1888581"/>
                  <a:pt x="1316422" y="1876198"/>
                </a:cubicBezTo>
                <a:cubicBezTo>
                  <a:pt x="1269750" y="1847623"/>
                  <a:pt x="1244032" y="1803808"/>
                  <a:pt x="1231650" y="1751421"/>
                </a:cubicBezTo>
                <a:cubicBezTo>
                  <a:pt x="1220220" y="1701891"/>
                  <a:pt x="1205932" y="1653313"/>
                  <a:pt x="1193550" y="1604736"/>
                </a:cubicBezTo>
                <a:cubicBezTo>
                  <a:pt x="1189740" y="1591401"/>
                  <a:pt x="1182120" y="1586638"/>
                  <a:pt x="1166880" y="1588543"/>
                </a:cubicBezTo>
                <a:cubicBezTo>
                  <a:pt x="1092585" y="1599021"/>
                  <a:pt x="1018290" y="1595211"/>
                  <a:pt x="944947" y="1579018"/>
                </a:cubicBezTo>
                <a:cubicBezTo>
                  <a:pt x="895417" y="1567588"/>
                  <a:pt x="845887" y="1559968"/>
                  <a:pt x="796357" y="1549491"/>
                </a:cubicBezTo>
                <a:cubicBezTo>
                  <a:pt x="755400" y="1540918"/>
                  <a:pt x="714442" y="1529488"/>
                  <a:pt x="672532" y="1519011"/>
                </a:cubicBezTo>
                <a:cubicBezTo>
                  <a:pt x="666817" y="1517106"/>
                  <a:pt x="659197" y="1517106"/>
                  <a:pt x="654435" y="1514248"/>
                </a:cubicBezTo>
                <a:cubicBezTo>
                  <a:pt x="646815" y="1509486"/>
                  <a:pt x="637290" y="1504723"/>
                  <a:pt x="634432" y="1497103"/>
                </a:cubicBezTo>
                <a:cubicBezTo>
                  <a:pt x="602047" y="1412331"/>
                  <a:pt x="569662" y="1327558"/>
                  <a:pt x="541087" y="1241833"/>
                </a:cubicBezTo>
                <a:cubicBezTo>
                  <a:pt x="526800" y="1198018"/>
                  <a:pt x="533467" y="1152298"/>
                  <a:pt x="546802" y="1108483"/>
                </a:cubicBezTo>
                <a:cubicBezTo>
                  <a:pt x="566805" y="1041808"/>
                  <a:pt x="595380" y="978943"/>
                  <a:pt x="639195" y="923698"/>
                </a:cubicBezTo>
                <a:cubicBezTo>
                  <a:pt x="670627" y="883693"/>
                  <a:pt x="712537" y="860833"/>
                  <a:pt x="763020" y="852261"/>
                </a:cubicBezTo>
                <a:cubicBezTo>
                  <a:pt x="764925" y="852261"/>
                  <a:pt x="766830" y="851308"/>
                  <a:pt x="768735" y="850356"/>
                </a:cubicBezTo>
                <a:cubicBezTo>
                  <a:pt x="769687" y="850356"/>
                  <a:pt x="770640" y="848451"/>
                  <a:pt x="774450" y="844641"/>
                </a:cubicBezTo>
                <a:cubicBezTo>
                  <a:pt x="703012" y="825591"/>
                  <a:pt x="633480" y="815113"/>
                  <a:pt x="562995" y="806541"/>
                </a:cubicBezTo>
                <a:cubicBezTo>
                  <a:pt x="562042" y="808446"/>
                  <a:pt x="562042" y="810351"/>
                  <a:pt x="561090" y="812256"/>
                </a:cubicBezTo>
                <a:cubicBezTo>
                  <a:pt x="567757" y="816066"/>
                  <a:pt x="574425" y="819876"/>
                  <a:pt x="581092" y="823686"/>
                </a:cubicBezTo>
                <a:cubicBezTo>
                  <a:pt x="581092" y="824638"/>
                  <a:pt x="580140" y="826543"/>
                  <a:pt x="580140" y="827496"/>
                </a:cubicBezTo>
                <a:cubicBezTo>
                  <a:pt x="566805" y="826543"/>
                  <a:pt x="553470" y="825591"/>
                  <a:pt x="540135" y="823686"/>
                </a:cubicBezTo>
                <a:cubicBezTo>
                  <a:pt x="472507" y="815113"/>
                  <a:pt x="404880" y="808446"/>
                  <a:pt x="337252" y="797016"/>
                </a:cubicBezTo>
                <a:cubicBezTo>
                  <a:pt x="275340" y="786538"/>
                  <a:pt x="214380" y="771298"/>
                  <a:pt x="165802" y="727483"/>
                </a:cubicBezTo>
                <a:cubicBezTo>
                  <a:pt x="158182" y="720816"/>
                  <a:pt x="151515" y="712243"/>
                  <a:pt x="143895" y="703671"/>
                </a:cubicBezTo>
                <a:cubicBezTo>
                  <a:pt x="134370" y="692241"/>
                  <a:pt x="128655" y="680811"/>
                  <a:pt x="131512" y="664618"/>
                </a:cubicBezTo>
                <a:cubicBezTo>
                  <a:pt x="137228" y="630328"/>
                  <a:pt x="119130" y="602706"/>
                  <a:pt x="102937" y="575083"/>
                </a:cubicBezTo>
                <a:cubicBezTo>
                  <a:pt x="90555" y="554128"/>
                  <a:pt x="92460" y="545556"/>
                  <a:pt x="113415" y="533173"/>
                </a:cubicBezTo>
                <a:cubicBezTo>
                  <a:pt x="120082" y="529363"/>
                  <a:pt x="126750" y="526506"/>
                  <a:pt x="132465" y="521743"/>
                </a:cubicBezTo>
                <a:cubicBezTo>
                  <a:pt x="140085" y="515076"/>
                  <a:pt x="149610" y="508408"/>
                  <a:pt x="141037" y="493168"/>
                </a:cubicBezTo>
                <a:cubicBezTo>
                  <a:pt x="129607" y="502693"/>
                  <a:pt x="118177" y="512218"/>
                  <a:pt x="105795" y="523648"/>
                </a:cubicBezTo>
                <a:cubicBezTo>
                  <a:pt x="101985" y="503646"/>
                  <a:pt x="118177" y="485548"/>
                  <a:pt x="132465" y="487453"/>
                </a:cubicBezTo>
                <a:cubicBezTo>
                  <a:pt x="141037" y="488406"/>
                  <a:pt x="149610" y="489358"/>
                  <a:pt x="158182" y="488406"/>
                </a:cubicBezTo>
                <a:cubicBezTo>
                  <a:pt x="164850" y="487453"/>
                  <a:pt x="169612" y="481738"/>
                  <a:pt x="175327" y="477928"/>
                </a:cubicBezTo>
                <a:cubicBezTo>
                  <a:pt x="169612" y="472213"/>
                  <a:pt x="163897" y="462688"/>
                  <a:pt x="159135" y="462688"/>
                </a:cubicBezTo>
                <a:cubicBezTo>
                  <a:pt x="141037" y="464593"/>
                  <a:pt x="122940" y="469356"/>
                  <a:pt x="104842" y="472213"/>
                </a:cubicBezTo>
                <a:cubicBezTo>
                  <a:pt x="96270" y="474118"/>
                  <a:pt x="87697" y="474118"/>
                  <a:pt x="79125" y="475071"/>
                </a:cubicBezTo>
                <a:cubicBezTo>
                  <a:pt x="80077" y="463641"/>
                  <a:pt x="79125" y="451258"/>
                  <a:pt x="82935" y="441733"/>
                </a:cubicBezTo>
                <a:cubicBezTo>
                  <a:pt x="87697" y="431256"/>
                  <a:pt x="98175" y="424588"/>
                  <a:pt x="106747" y="415063"/>
                </a:cubicBezTo>
                <a:cubicBezTo>
                  <a:pt x="109605" y="412206"/>
                  <a:pt x="110558" y="407443"/>
                  <a:pt x="110558" y="408396"/>
                </a:cubicBezTo>
                <a:cubicBezTo>
                  <a:pt x="99127" y="396966"/>
                  <a:pt x="90555" y="385536"/>
                  <a:pt x="80077" y="377916"/>
                </a:cubicBezTo>
                <a:cubicBezTo>
                  <a:pt x="68647" y="371248"/>
                  <a:pt x="55312" y="367438"/>
                  <a:pt x="42930" y="363628"/>
                </a:cubicBezTo>
                <a:cubicBezTo>
                  <a:pt x="33405" y="360771"/>
                  <a:pt x="22927" y="363628"/>
                  <a:pt x="14355" y="359818"/>
                </a:cubicBezTo>
                <a:cubicBezTo>
                  <a:pt x="8640" y="357913"/>
                  <a:pt x="-885" y="348388"/>
                  <a:pt x="67" y="344578"/>
                </a:cubicBezTo>
                <a:cubicBezTo>
                  <a:pt x="4830" y="325528"/>
                  <a:pt x="12450" y="306478"/>
                  <a:pt x="20070" y="288381"/>
                </a:cubicBezTo>
                <a:cubicBezTo>
                  <a:pt x="21022" y="286476"/>
                  <a:pt x="22927" y="282666"/>
                  <a:pt x="24832" y="282666"/>
                </a:cubicBezTo>
                <a:cubicBezTo>
                  <a:pt x="50550" y="279808"/>
                  <a:pt x="47692" y="256948"/>
                  <a:pt x="52455" y="239803"/>
                </a:cubicBezTo>
                <a:cubicBezTo>
                  <a:pt x="53407" y="237898"/>
                  <a:pt x="44835" y="229326"/>
                  <a:pt x="41025" y="229326"/>
                </a:cubicBezTo>
                <a:cubicBezTo>
                  <a:pt x="33405" y="229326"/>
                  <a:pt x="25785" y="234088"/>
                  <a:pt x="18165" y="235993"/>
                </a:cubicBezTo>
                <a:cubicBezTo>
                  <a:pt x="15307" y="236946"/>
                  <a:pt x="9592" y="235041"/>
                  <a:pt x="8640" y="233136"/>
                </a:cubicBezTo>
                <a:cubicBezTo>
                  <a:pt x="6735" y="231231"/>
                  <a:pt x="7687" y="225516"/>
                  <a:pt x="9592" y="222658"/>
                </a:cubicBezTo>
                <a:cubicBezTo>
                  <a:pt x="32452" y="189321"/>
                  <a:pt x="54360" y="155983"/>
                  <a:pt x="79125" y="124551"/>
                </a:cubicBezTo>
                <a:cubicBezTo>
                  <a:pt x="109605" y="84546"/>
                  <a:pt x="151515" y="61686"/>
                  <a:pt x="201045" y="54066"/>
                </a:cubicBezTo>
                <a:cubicBezTo>
                  <a:pt x="257242" y="55018"/>
                  <a:pt x="312487" y="50256"/>
                  <a:pt x="366780" y="42636"/>
                </a:cubicBezTo>
                <a:cubicBezTo>
                  <a:pt x="432502" y="34063"/>
                  <a:pt x="497272" y="22633"/>
                  <a:pt x="562995" y="14061"/>
                </a:cubicBezTo>
                <a:cubicBezTo>
                  <a:pt x="603000" y="8346"/>
                  <a:pt x="643957" y="4536"/>
                  <a:pt x="683962" y="1678"/>
                </a:cubicBezTo>
                <a:cubicBezTo>
                  <a:pt x="705394" y="11"/>
                  <a:pt x="726646" y="-346"/>
                  <a:pt x="747765" y="309"/>
                </a:cubicBezTo>
                <a:close/>
              </a:path>
            </a:pathLst>
          </a:custGeom>
          <a:solidFill>
            <a:srgbClr val="FBF0B9">
              <a:alpha val="68000"/>
            </a:srgbClr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50000"/>
                </a:prstClr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6B06E010-6592-2C37-AFC1-9FB850E75519}"/>
              </a:ext>
            </a:extLst>
          </p:cNvPr>
          <p:cNvGrpSpPr/>
          <p:nvPr/>
        </p:nvGrpSpPr>
        <p:grpSpPr>
          <a:xfrm>
            <a:off x="0" y="-543930"/>
            <a:ext cx="12192000" cy="7945860"/>
            <a:chOff x="0" y="-543930"/>
            <a:chExt cx="12192000" cy="7945860"/>
          </a:xfrm>
        </p:grpSpPr>
        <p:pic>
          <p:nvPicPr>
            <p:cNvPr id="115" name="图片 114">
              <a:extLst>
                <a:ext uri="{FF2B5EF4-FFF2-40B4-BE49-F238E27FC236}">
                  <a16:creationId xmlns:a16="http://schemas.microsoft.com/office/drawing/2014/main" id="{F38EF60F-6EE5-49DD-AD93-6A531330F65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artisticBlur/>
                      </a14:imgEffect>
                      <a14:imgEffect>
                        <a14:colorTemperature colorTemp="47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0" y="-543930"/>
              <a:ext cx="12192000" cy="7945860"/>
            </a:xfrm>
            <a:prstGeom prst="rect">
              <a:avLst/>
            </a:prstGeom>
          </p:spPr>
        </p:pic>
        <p:sp>
          <p:nvSpPr>
            <p:cNvPr id="113" name="PA-矩形 3">
              <a:extLst>
                <a:ext uri="{FF2B5EF4-FFF2-40B4-BE49-F238E27FC236}">
                  <a16:creationId xmlns:a16="http://schemas.microsoft.com/office/drawing/2014/main" id="{7E34AD49-E505-4CD7-966E-78A135A369AA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>
              <a:off x="0" y="0"/>
              <a:ext cx="12192000" cy="6858000"/>
            </a:xfrm>
            <a:prstGeom prst="rect">
              <a:avLst/>
            </a:prstGeom>
            <a:gradFill flip="none" rotWithShape="1">
              <a:gsLst>
                <a:gs pos="64600">
                  <a:srgbClr val="000000">
                    <a:alpha val="30000"/>
                  </a:srgbClr>
                </a:gs>
                <a:gs pos="100000">
                  <a:schemeClr val="tx1">
                    <a:alpha val="0"/>
                  </a:schemeClr>
                </a:gs>
                <a:gs pos="0">
                  <a:schemeClr val="tx1">
                    <a:alpha val="46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sp>
        <p:nvSpPr>
          <p:cNvPr id="60" name="文本框 59">
            <a:extLst>
              <a:ext uri="{FF2B5EF4-FFF2-40B4-BE49-F238E27FC236}">
                <a16:creationId xmlns:a16="http://schemas.microsoft.com/office/drawing/2014/main" id="{D6FD0B39-039C-4776-9206-893E54B00E15}"/>
              </a:ext>
            </a:extLst>
          </p:cNvPr>
          <p:cNvSpPr txBox="1"/>
          <p:nvPr/>
        </p:nvSpPr>
        <p:spPr>
          <a:xfrm>
            <a:off x="452502" y="328065"/>
            <a:ext cx="1954381" cy="221599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>
            <a:defPPr>
              <a:defRPr lang="zh-CN"/>
            </a:defPPr>
            <a:lvl1pPr>
              <a:defRPr sz="11500">
                <a:gradFill>
                  <a:gsLst>
                    <a:gs pos="100000">
                      <a:schemeClr val="bg1">
                        <a:alpha val="0"/>
                      </a:schemeClr>
                    </a:gs>
                    <a:gs pos="50000">
                      <a:schemeClr val="bg1"/>
                    </a:gs>
                  </a:gsLst>
                  <a:lin ang="5400000" scaled="1"/>
                </a:gradFill>
                <a:latin typeface="字魂24号-镇魂手书" panose="00000500000000000000" pitchFamily="2" charset="-122"/>
                <a:ea typeface="字魂24号-镇魂手书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38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讨</a:t>
            </a:r>
          </a:p>
        </p:txBody>
      </p:sp>
      <p:sp>
        <p:nvSpPr>
          <p:cNvPr id="98" name="任意多边形: 形状 97">
            <a:extLst>
              <a:ext uri="{FF2B5EF4-FFF2-40B4-BE49-F238E27FC236}">
                <a16:creationId xmlns:a16="http://schemas.microsoft.com/office/drawing/2014/main" id="{7A91C081-A210-4E3C-B23C-F5383CD918A7}"/>
              </a:ext>
            </a:extLst>
          </p:cNvPr>
          <p:cNvSpPr/>
          <p:nvPr/>
        </p:nvSpPr>
        <p:spPr>
          <a:xfrm rot="7200000">
            <a:off x="1870533" y="909007"/>
            <a:ext cx="849579" cy="549501"/>
          </a:xfrm>
          <a:custGeom>
            <a:avLst/>
            <a:gdLst>
              <a:gd name="connsiteX0" fmla="*/ 1004425 w 1863140"/>
              <a:gd name="connsiteY0" fmla="*/ 1460334 h 1510199"/>
              <a:gd name="connsiteX1" fmla="*/ 943875 w 1863140"/>
              <a:gd name="connsiteY1" fmla="*/ 1417593 h 1510199"/>
              <a:gd name="connsiteX2" fmla="*/ 950998 w 1863140"/>
              <a:gd name="connsiteY2" fmla="*/ 1399784 h 1510199"/>
              <a:gd name="connsiteX3" fmla="*/ 940313 w 1863140"/>
              <a:gd name="connsiteY3" fmla="*/ 1374851 h 1510199"/>
              <a:gd name="connsiteX4" fmla="*/ 847706 w 1863140"/>
              <a:gd name="connsiteY4" fmla="*/ 1346357 h 1510199"/>
              <a:gd name="connsiteX5" fmla="*/ 861953 w 1863140"/>
              <a:gd name="connsiteY5" fmla="*/ 1328548 h 1510199"/>
              <a:gd name="connsiteX6" fmla="*/ 794279 w 1863140"/>
              <a:gd name="connsiteY6" fmla="*/ 1285806 h 1510199"/>
              <a:gd name="connsiteX7" fmla="*/ 787156 w 1863140"/>
              <a:gd name="connsiteY7" fmla="*/ 1300054 h 1510199"/>
              <a:gd name="connsiteX8" fmla="*/ 780032 w 1863140"/>
              <a:gd name="connsiteY8" fmla="*/ 1289368 h 1510199"/>
              <a:gd name="connsiteX9" fmla="*/ 804965 w 1863140"/>
              <a:gd name="connsiteY9" fmla="*/ 1253750 h 1510199"/>
              <a:gd name="connsiteX10" fmla="*/ 740853 w 1863140"/>
              <a:gd name="connsiteY10" fmla="*/ 1246627 h 1510199"/>
              <a:gd name="connsiteX11" fmla="*/ 726605 w 1863140"/>
              <a:gd name="connsiteY11" fmla="*/ 1239503 h 1510199"/>
              <a:gd name="connsiteX12" fmla="*/ 740853 w 1863140"/>
              <a:gd name="connsiteY12" fmla="*/ 1214571 h 1510199"/>
              <a:gd name="connsiteX13" fmla="*/ 744414 w 1863140"/>
              <a:gd name="connsiteY13" fmla="*/ 1182514 h 1510199"/>
              <a:gd name="connsiteX14" fmla="*/ 708796 w 1863140"/>
              <a:gd name="connsiteY14" fmla="*/ 1175391 h 1510199"/>
              <a:gd name="connsiteX15" fmla="*/ 694549 w 1863140"/>
              <a:gd name="connsiteY15" fmla="*/ 1186076 h 1510199"/>
              <a:gd name="connsiteX16" fmla="*/ 708796 w 1863140"/>
              <a:gd name="connsiteY16" fmla="*/ 1146897 h 1510199"/>
              <a:gd name="connsiteX17" fmla="*/ 680302 w 1863140"/>
              <a:gd name="connsiteY17" fmla="*/ 1129088 h 1510199"/>
              <a:gd name="connsiteX18" fmla="*/ 680302 w 1863140"/>
              <a:gd name="connsiteY18" fmla="*/ 1121964 h 1510199"/>
              <a:gd name="connsiteX19" fmla="*/ 680302 w 1863140"/>
              <a:gd name="connsiteY19" fmla="*/ 1097032 h 1510199"/>
              <a:gd name="connsiteX20" fmla="*/ 690987 w 1863140"/>
              <a:gd name="connsiteY20" fmla="*/ 1089908 h 1510199"/>
              <a:gd name="connsiteX21" fmla="*/ 641122 w 1863140"/>
              <a:gd name="connsiteY21" fmla="*/ 1032919 h 1510199"/>
              <a:gd name="connsiteX22" fmla="*/ 633999 w 1863140"/>
              <a:gd name="connsiteY22" fmla="*/ 1000863 h 1510199"/>
              <a:gd name="connsiteX23" fmla="*/ 616190 w 1863140"/>
              <a:gd name="connsiteY23" fmla="*/ 997301 h 1510199"/>
              <a:gd name="connsiteX24" fmla="*/ 566325 w 1863140"/>
              <a:gd name="connsiteY24" fmla="*/ 947436 h 1510199"/>
              <a:gd name="connsiteX25" fmla="*/ 566325 w 1863140"/>
              <a:gd name="connsiteY25" fmla="*/ 922504 h 1510199"/>
              <a:gd name="connsiteX26" fmla="*/ 548516 w 1863140"/>
              <a:gd name="connsiteY26" fmla="*/ 940313 h 1510199"/>
              <a:gd name="connsiteX27" fmla="*/ 552078 w 1863140"/>
              <a:gd name="connsiteY27" fmla="*/ 918942 h 1510199"/>
              <a:gd name="connsiteX28" fmla="*/ 520021 w 1863140"/>
              <a:gd name="connsiteY28" fmla="*/ 886886 h 1510199"/>
              <a:gd name="connsiteX29" fmla="*/ 523583 w 1863140"/>
              <a:gd name="connsiteY29" fmla="*/ 872639 h 1510199"/>
              <a:gd name="connsiteX30" fmla="*/ 516460 w 1863140"/>
              <a:gd name="connsiteY30" fmla="*/ 883324 h 1510199"/>
              <a:gd name="connsiteX31" fmla="*/ 520021 w 1863140"/>
              <a:gd name="connsiteY31" fmla="*/ 847706 h 1510199"/>
              <a:gd name="connsiteX32" fmla="*/ 512898 w 1863140"/>
              <a:gd name="connsiteY32" fmla="*/ 869077 h 1510199"/>
              <a:gd name="connsiteX33" fmla="*/ 509336 w 1863140"/>
              <a:gd name="connsiteY33" fmla="*/ 865515 h 1510199"/>
              <a:gd name="connsiteX34" fmla="*/ 502213 w 1863140"/>
              <a:gd name="connsiteY34" fmla="*/ 865515 h 1510199"/>
              <a:gd name="connsiteX35" fmla="*/ 498651 w 1863140"/>
              <a:gd name="connsiteY35" fmla="*/ 844144 h 1510199"/>
              <a:gd name="connsiteX36" fmla="*/ 505774 w 1863140"/>
              <a:gd name="connsiteY36" fmla="*/ 833459 h 1510199"/>
              <a:gd name="connsiteX37" fmla="*/ 495089 w 1863140"/>
              <a:gd name="connsiteY37" fmla="*/ 837021 h 1510199"/>
              <a:gd name="connsiteX38" fmla="*/ 438100 w 1863140"/>
              <a:gd name="connsiteY38" fmla="*/ 751538 h 1510199"/>
              <a:gd name="connsiteX39" fmla="*/ 459471 w 1863140"/>
              <a:gd name="connsiteY39" fmla="*/ 772909 h 1510199"/>
              <a:gd name="connsiteX40" fmla="*/ 448786 w 1863140"/>
              <a:gd name="connsiteY40" fmla="*/ 755100 h 1510199"/>
              <a:gd name="connsiteX41" fmla="*/ 452347 w 1863140"/>
              <a:gd name="connsiteY41" fmla="*/ 733729 h 1510199"/>
              <a:gd name="connsiteX42" fmla="*/ 430977 w 1863140"/>
              <a:gd name="connsiteY42" fmla="*/ 723043 h 1510199"/>
              <a:gd name="connsiteX43" fmla="*/ 430977 w 1863140"/>
              <a:gd name="connsiteY43" fmla="*/ 683864 h 1510199"/>
              <a:gd name="connsiteX44" fmla="*/ 420291 w 1863140"/>
              <a:gd name="connsiteY44" fmla="*/ 676740 h 1510199"/>
              <a:gd name="connsiteX45" fmla="*/ 409606 w 1863140"/>
              <a:gd name="connsiteY45" fmla="*/ 687426 h 1510199"/>
              <a:gd name="connsiteX46" fmla="*/ 413168 w 1863140"/>
              <a:gd name="connsiteY46" fmla="*/ 715920 h 1510199"/>
              <a:gd name="connsiteX47" fmla="*/ 409606 w 1863140"/>
              <a:gd name="connsiteY47" fmla="*/ 726605 h 1510199"/>
              <a:gd name="connsiteX48" fmla="*/ 402482 w 1863140"/>
              <a:gd name="connsiteY48" fmla="*/ 715920 h 1510199"/>
              <a:gd name="connsiteX49" fmla="*/ 406044 w 1863140"/>
              <a:gd name="connsiteY49" fmla="*/ 669617 h 1510199"/>
              <a:gd name="connsiteX50" fmla="*/ 420291 w 1863140"/>
              <a:gd name="connsiteY50" fmla="*/ 673178 h 1510199"/>
              <a:gd name="connsiteX51" fmla="*/ 409606 w 1863140"/>
              <a:gd name="connsiteY51" fmla="*/ 651808 h 1510199"/>
              <a:gd name="connsiteX52" fmla="*/ 384673 w 1863140"/>
              <a:gd name="connsiteY52" fmla="*/ 644684 h 1510199"/>
              <a:gd name="connsiteX53" fmla="*/ 391797 w 1863140"/>
              <a:gd name="connsiteY53" fmla="*/ 641122 h 1510199"/>
              <a:gd name="connsiteX54" fmla="*/ 370426 w 1863140"/>
              <a:gd name="connsiteY54" fmla="*/ 609066 h 1510199"/>
              <a:gd name="connsiteX55" fmla="*/ 356179 w 1863140"/>
              <a:gd name="connsiteY55" fmla="*/ 612628 h 1510199"/>
              <a:gd name="connsiteX56" fmla="*/ 349056 w 1863140"/>
              <a:gd name="connsiteY56" fmla="*/ 584134 h 1510199"/>
              <a:gd name="connsiteX57" fmla="*/ 349056 w 1863140"/>
              <a:gd name="connsiteY57" fmla="*/ 591257 h 1510199"/>
              <a:gd name="connsiteX58" fmla="*/ 345494 w 1863140"/>
              <a:gd name="connsiteY58" fmla="*/ 562763 h 1510199"/>
              <a:gd name="connsiteX59" fmla="*/ 420291 w 1863140"/>
              <a:gd name="connsiteY59" fmla="*/ 648246 h 1510199"/>
              <a:gd name="connsiteX60" fmla="*/ 423853 w 1863140"/>
              <a:gd name="connsiteY60" fmla="*/ 641122 h 1510199"/>
              <a:gd name="connsiteX61" fmla="*/ 416730 w 1863140"/>
              <a:gd name="connsiteY61" fmla="*/ 633999 h 1510199"/>
              <a:gd name="connsiteX62" fmla="*/ 423853 w 1863140"/>
              <a:gd name="connsiteY62" fmla="*/ 619752 h 1510199"/>
              <a:gd name="connsiteX63" fmla="*/ 406044 w 1863140"/>
              <a:gd name="connsiteY63" fmla="*/ 616190 h 1510199"/>
              <a:gd name="connsiteX64" fmla="*/ 406044 w 1863140"/>
              <a:gd name="connsiteY64" fmla="*/ 601943 h 1510199"/>
              <a:gd name="connsiteX65" fmla="*/ 395359 w 1863140"/>
              <a:gd name="connsiteY65" fmla="*/ 601943 h 1510199"/>
              <a:gd name="connsiteX66" fmla="*/ 395359 w 1863140"/>
              <a:gd name="connsiteY66" fmla="*/ 587695 h 1510199"/>
              <a:gd name="connsiteX67" fmla="*/ 384673 w 1863140"/>
              <a:gd name="connsiteY67" fmla="*/ 577010 h 1510199"/>
              <a:gd name="connsiteX68" fmla="*/ 370426 w 1863140"/>
              <a:gd name="connsiteY68" fmla="*/ 584134 h 1510199"/>
              <a:gd name="connsiteX69" fmla="*/ 359741 w 1863140"/>
              <a:gd name="connsiteY69" fmla="*/ 559201 h 1510199"/>
              <a:gd name="connsiteX70" fmla="*/ 359741 w 1863140"/>
              <a:gd name="connsiteY70" fmla="*/ 537830 h 1510199"/>
              <a:gd name="connsiteX71" fmla="*/ 345494 w 1863140"/>
              <a:gd name="connsiteY71" fmla="*/ 530707 h 1510199"/>
              <a:gd name="connsiteX72" fmla="*/ 341932 w 1863140"/>
              <a:gd name="connsiteY72" fmla="*/ 523583 h 1510199"/>
              <a:gd name="connsiteX73" fmla="*/ 341932 w 1863140"/>
              <a:gd name="connsiteY73" fmla="*/ 505774 h 1510199"/>
              <a:gd name="connsiteX74" fmla="*/ 327685 w 1863140"/>
              <a:gd name="connsiteY74" fmla="*/ 498651 h 1510199"/>
              <a:gd name="connsiteX75" fmla="*/ 341932 w 1863140"/>
              <a:gd name="connsiteY75" fmla="*/ 537830 h 1510199"/>
              <a:gd name="connsiteX76" fmla="*/ 338370 w 1863140"/>
              <a:gd name="connsiteY76" fmla="*/ 523583 h 1510199"/>
              <a:gd name="connsiteX77" fmla="*/ 324123 w 1863140"/>
              <a:gd name="connsiteY77" fmla="*/ 520021 h 1510199"/>
              <a:gd name="connsiteX78" fmla="*/ 316999 w 1863140"/>
              <a:gd name="connsiteY78" fmla="*/ 509336 h 1510199"/>
              <a:gd name="connsiteX79" fmla="*/ 320561 w 1863140"/>
              <a:gd name="connsiteY79" fmla="*/ 495089 h 1510199"/>
              <a:gd name="connsiteX80" fmla="*/ 316999 w 1863140"/>
              <a:gd name="connsiteY80" fmla="*/ 502212 h 1510199"/>
              <a:gd name="connsiteX81" fmla="*/ 302752 w 1863140"/>
              <a:gd name="connsiteY81" fmla="*/ 491527 h 1510199"/>
              <a:gd name="connsiteX82" fmla="*/ 309876 w 1863140"/>
              <a:gd name="connsiteY82" fmla="*/ 502212 h 1510199"/>
              <a:gd name="connsiteX83" fmla="*/ 331247 w 1863140"/>
              <a:gd name="connsiteY83" fmla="*/ 577010 h 1510199"/>
              <a:gd name="connsiteX84" fmla="*/ 277820 w 1863140"/>
              <a:gd name="connsiteY84" fmla="*/ 516460 h 1510199"/>
              <a:gd name="connsiteX85" fmla="*/ 277820 w 1863140"/>
              <a:gd name="connsiteY85" fmla="*/ 505774 h 1510199"/>
              <a:gd name="connsiteX86" fmla="*/ 267134 w 1863140"/>
              <a:gd name="connsiteY86" fmla="*/ 509336 h 1510199"/>
              <a:gd name="connsiteX87" fmla="*/ 267134 w 1863140"/>
              <a:gd name="connsiteY87" fmla="*/ 473718 h 1510199"/>
              <a:gd name="connsiteX88" fmla="*/ 267134 w 1863140"/>
              <a:gd name="connsiteY88" fmla="*/ 498651 h 1510199"/>
              <a:gd name="connsiteX89" fmla="*/ 260011 w 1863140"/>
              <a:gd name="connsiteY89" fmla="*/ 498651 h 1510199"/>
              <a:gd name="connsiteX90" fmla="*/ 260011 w 1863140"/>
              <a:gd name="connsiteY90" fmla="*/ 477280 h 1510199"/>
              <a:gd name="connsiteX91" fmla="*/ 252887 w 1863140"/>
              <a:gd name="connsiteY91" fmla="*/ 470156 h 1510199"/>
              <a:gd name="connsiteX92" fmla="*/ 245764 w 1863140"/>
              <a:gd name="connsiteY92" fmla="*/ 477280 h 1510199"/>
              <a:gd name="connsiteX93" fmla="*/ 245764 w 1863140"/>
              <a:gd name="connsiteY93" fmla="*/ 455909 h 1510199"/>
              <a:gd name="connsiteX94" fmla="*/ 238640 w 1863140"/>
              <a:gd name="connsiteY94" fmla="*/ 455909 h 1510199"/>
              <a:gd name="connsiteX95" fmla="*/ 242202 w 1863140"/>
              <a:gd name="connsiteY95" fmla="*/ 470156 h 1510199"/>
              <a:gd name="connsiteX96" fmla="*/ 227955 w 1863140"/>
              <a:gd name="connsiteY96" fmla="*/ 448786 h 1510199"/>
              <a:gd name="connsiteX97" fmla="*/ 231516 w 1863140"/>
              <a:gd name="connsiteY97" fmla="*/ 445224 h 1510199"/>
              <a:gd name="connsiteX98" fmla="*/ 231516 w 1863140"/>
              <a:gd name="connsiteY98" fmla="*/ 427415 h 1510199"/>
              <a:gd name="connsiteX99" fmla="*/ 227955 w 1863140"/>
              <a:gd name="connsiteY99" fmla="*/ 430977 h 1510199"/>
              <a:gd name="connsiteX100" fmla="*/ 224393 w 1863140"/>
              <a:gd name="connsiteY100" fmla="*/ 409606 h 1510199"/>
              <a:gd name="connsiteX101" fmla="*/ 242202 w 1863140"/>
              <a:gd name="connsiteY101" fmla="*/ 430977 h 1510199"/>
              <a:gd name="connsiteX102" fmla="*/ 245764 w 1863140"/>
              <a:gd name="connsiteY102" fmla="*/ 416729 h 1510199"/>
              <a:gd name="connsiteX103" fmla="*/ 231516 w 1863140"/>
              <a:gd name="connsiteY103" fmla="*/ 398921 h 1510199"/>
              <a:gd name="connsiteX104" fmla="*/ 227955 w 1863140"/>
              <a:gd name="connsiteY104" fmla="*/ 406044 h 1510199"/>
              <a:gd name="connsiteX105" fmla="*/ 213707 w 1863140"/>
              <a:gd name="connsiteY105" fmla="*/ 395359 h 1510199"/>
              <a:gd name="connsiteX106" fmla="*/ 195899 w 1863140"/>
              <a:gd name="connsiteY106" fmla="*/ 370426 h 1510199"/>
              <a:gd name="connsiteX107" fmla="*/ 195899 w 1863140"/>
              <a:gd name="connsiteY107" fmla="*/ 359741 h 1510199"/>
              <a:gd name="connsiteX108" fmla="*/ 188775 w 1863140"/>
              <a:gd name="connsiteY108" fmla="*/ 363303 h 1510199"/>
              <a:gd name="connsiteX109" fmla="*/ 188775 w 1863140"/>
              <a:gd name="connsiteY109" fmla="*/ 352617 h 1510199"/>
              <a:gd name="connsiteX110" fmla="*/ 153157 w 1863140"/>
              <a:gd name="connsiteY110" fmla="*/ 338370 h 1510199"/>
              <a:gd name="connsiteX111" fmla="*/ 153157 w 1863140"/>
              <a:gd name="connsiteY111" fmla="*/ 331247 h 1510199"/>
              <a:gd name="connsiteX112" fmla="*/ 142472 w 1863140"/>
              <a:gd name="connsiteY112" fmla="*/ 331247 h 1510199"/>
              <a:gd name="connsiteX113" fmla="*/ 138910 w 1863140"/>
              <a:gd name="connsiteY113" fmla="*/ 316999 h 1510199"/>
              <a:gd name="connsiteX114" fmla="*/ 96168 w 1863140"/>
              <a:gd name="connsiteY114" fmla="*/ 292067 h 1510199"/>
              <a:gd name="connsiteX115" fmla="*/ 92607 w 1863140"/>
              <a:gd name="connsiteY115" fmla="*/ 302752 h 1510199"/>
              <a:gd name="connsiteX116" fmla="*/ 78359 w 1863140"/>
              <a:gd name="connsiteY116" fmla="*/ 292067 h 1510199"/>
              <a:gd name="connsiteX117" fmla="*/ 74798 w 1863140"/>
              <a:gd name="connsiteY117" fmla="*/ 302752 h 1510199"/>
              <a:gd name="connsiteX118" fmla="*/ 21371 w 1863140"/>
              <a:gd name="connsiteY118" fmla="*/ 252887 h 1510199"/>
              <a:gd name="connsiteX119" fmla="*/ 24933 w 1863140"/>
              <a:gd name="connsiteY119" fmla="*/ 242202 h 1510199"/>
              <a:gd name="connsiteX120" fmla="*/ 0 w 1863140"/>
              <a:gd name="connsiteY120" fmla="*/ 245764 h 1510199"/>
              <a:gd name="connsiteX121" fmla="*/ 39180 w 1863140"/>
              <a:gd name="connsiteY121" fmla="*/ 231516 h 1510199"/>
              <a:gd name="connsiteX122" fmla="*/ 49865 w 1863140"/>
              <a:gd name="connsiteY122" fmla="*/ 249325 h 1510199"/>
              <a:gd name="connsiteX123" fmla="*/ 53427 w 1863140"/>
              <a:gd name="connsiteY123" fmla="*/ 242202 h 1510199"/>
              <a:gd name="connsiteX124" fmla="*/ 146033 w 1863140"/>
              <a:gd name="connsiteY124" fmla="*/ 309876 h 1510199"/>
              <a:gd name="connsiteX125" fmla="*/ 149595 w 1863140"/>
              <a:gd name="connsiteY125" fmla="*/ 334808 h 1510199"/>
              <a:gd name="connsiteX126" fmla="*/ 153157 w 1863140"/>
              <a:gd name="connsiteY126" fmla="*/ 320561 h 1510199"/>
              <a:gd name="connsiteX127" fmla="*/ 153157 w 1863140"/>
              <a:gd name="connsiteY127" fmla="*/ 341932 h 1510199"/>
              <a:gd name="connsiteX128" fmla="*/ 163842 w 1863140"/>
              <a:gd name="connsiteY128" fmla="*/ 331247 h 1510199"/>
              <a:gd name="connsiteX129" fmla="*/ 160281 w 1863140"/>
              <a:gd name="connsiteY129" fmla="*/ 341932 h 1510199"/>
              <a:gd name="connsiteX130" fmla="*/ 167404 w 1863140"/>
              <a:gd name="connsiteY130" fmla="*/ 352617 h 1510199"/>
              <a:gd name="connsiteX131" fmla="*/ 170966 w 1863140"/>
              <a:gd name="connsiteY131" fmla="*/ 345494 h 1510199"/>
              <a:gd name="connsiteX132" fmla="*/ 181651 w 1863140"/>
              <a:gd name="connsiteY132" fmla="*/ 366864 h 1510199"/>
              <a:gd name="connsiteX133" fmla="*/ 185213 w 1863140"/>
              <a:gd name="connsiteY133" fmla="*/ 363303 h 1510199"/>
              <a:gd name="connsiteX134" fmla="*/ 181651 w 1863140"/>
              <a:gd name="connsiteY134" fmla="*/ 352617 h 1510199"/>
              <a:gd name="connsiteX135" fmla="*/ 192337 w 1863140"/>
              <a:gd name="connsiteY135" fmla="*/ 359741 h 1510199"/>
              <a:gd name="connsiteX136" fmla="*/ 188775 w 1863140"/>
              <a:gd name="connsiteY136" fmla="*/ 363303 h 1510199"/>
              <a:gd name="connsiteX137" fmla="*/ 210146 w 1863140"/>
              <a:gd name="connsiteY137" fmla="*/ 377550 h 1510199"/>
              <a:gd name="connsiteX138" fmla="*/ 210146 w 1863140"/>
              <a:gd name="connsiteY138" fmla="*/ 363303 h 1510199"/>
              <a:gd name="connsiteX139" fmla="*/ 213707 w 1863140"/>
              <a:gd name="connsiteY139" fmla="*/ 366864 h 1510199"/>
              <a:gd name="connsiteX140" fmla="*/ 210146 w 1863140"/>
              <a:gd name="connsiteY140" fmla="*/ 377550 h 1510199"/>
              <a:gd name="connsiteX141" fmla="*/ 217269 w 1863140"/>
              <a:gd name="connsiteY141" fmla="*/ 384673 h 1510199"/>
              <a:gd name="connsiteX142" fmla="*/ 220831 w 1863140"/>
              <a:gd name="connsiteY142" fmla="*/ 370426 h 1510199"/>
              <a:gd name="connsiteX143" fmla="*/ 220831 w 1863140"/>
              <a:gd name="connsiteY143" fmla="*/ 359741 h 1510199"/>
              <a:gd name="connsiteX144" fmla="*/ 199460 w 1863140"/>
              <a:gd name="connsiteY144" fmla="*/ 334808 h 1510199"/>
              <a:gd name="connsiteX145" fmla="*/ 203022 w 1863140"/>
              <a:gd name="connsiteY145" fmla="*/ 345494 h 1510199"/>
              <a:gd name="connsiteX146" fmla="*/ 195899 w 1863140"/>
              <a:gd name="connsiteY146" fmla="*/ 341932 h 1510199"/>
              <a:gd name="connsiteX147" fmla="*/ 195899 w 1863140"/>
              <a:gd name="connsiteY147" fmla="*/ 356179 h 1510199"/>
              <a:gd name="connsiteX148" fmla="*/ 185213 w 1863140"/>
              <a:gd name="connsiteY148" fmla="*/ 341932 h 1510199"/>
              <a:gd name="connsiteX149" fmla="*/ 185213 w 1863140"/>
              <a:gd name="connsiteY149" fmla="*/ 327685 h 1510199"/>
              <a:gd name="connsiteX150" fmla="*/ 174528 w 1863140"/>
              <a:gd name="connsiteY150" fmla="*/ 334808 h 1510199"/>
              <a:gd name="connsiteX151" fmla="*/ 181651 w 1863140"/>
              <a:gd name="connsiteY151" fmla="*/ 324123 h 1510199"/>
              <a:gd name="connsiteX152" fmla="*/ 178090 w 1863140"/>
              <a:gd name="connsiteY152" fmla="*/ 331247 h 1510199"/>
              <a:gd name="connsiteX153" fmla="*/ 167404 w 1863140"/>
              <a:gd name="connsiteY153" fmla="*/ 306314 h 1510199"/>
              <a:gd name="connsiteX154" fmla="*/ 174528 w 1863140"/>
              <a:gd name="connsiteY154" fmla="*/ 320561 h 1510199"/>
              <a:gd name="connsiteX155" fmla="*/ 181651 w 1863140"/>
              <a:gd name="connsiteY155" fmla="*/ 313438 h 1510199"/>
              <a:gd name="connsiteX156" fmla="*/ 181651 w 1863140"/>
              <a:gd name="connsiteY156" fmla="*/ 295629 h 1510199"/>
              <a:gd name="connsiteX157" fmla="*/ 170966 w 1863140"/>
              <a:gd name="connsiteY157" fmla="*/ 299190 h 1510199"/>
              <a:gd name="connsiteX158" fmla="*/ 174528 w 1863140"/>
              <a:gd name="connsiteY158" fmla="*/ 281381 h 1510199"/>
              <a:gd name="connsiteX159" fmla="*/ 153157 w 1863140"/>
              <a:gd name="connsiteY159" fmla="*/ 249325 h 1510199"/>
              <a:gd name="connsiteX160" fmla="*/ 163842 w 1863140"/>
              <a:gd name="connsiteY160" fmla="*/ 245764 h 1510199"/>
              <a:gd name="connsiteX161" fmla="*/ 160281 w 1863140"/>
              <a:gd name="connsiteY161" fmla="*/ 252887 h 1510199"/>
              <a:gd name="connsiteX162" fmla="*/ 163842 w 1863140"/>
              <a:gd name="connsiteY162" fmla="*/ 256449 h 1510199"/>
              <a:gd name="connsiteX163" fmla="*/ 210146 w 1863140"/>
              <a:gd name="connsiteY163" fmla="*/ 292067 h 1510199"/>
              <a:gd name="connsiteX164" fmla="*/ 203022 w 1863140"/>
              <a:gd name="connsiteY164" fmla="*/ 288505 h 1510199"/>
              <a:gd name="connsiteX165" fmla="*/ 203022 w 1863140"/>
              <a:gd name="connsiteY165" fmla="*/ 299190 h 1510199"/>
              <a:gd name="connsiteX166" fmla="*/ 231516 w 1863140"/>
              <a:gd name="connsiteY166" fmla="*/ 306314 h 1510199"/>
              <a:gd name="connsiteX167" fmla="*/ 227955 w 1863140"/>
              <a:gd name="connsiteY167" fmla="*/ 309876 h 1510199"/>
              <a:gd name="connsiteX168" fmla="*/ 238640 w 1863140"/>
              <a:gd name="connsiteY168" fmla="*/ 316999 h 1510199"/>
              <a:gd name="connsiteX169" fmla="*/ 238640 w 1863140"/>
              <a:gd name="connsiteY169" fmla="*/ 331247 h 1510199"/>
              <a:gd name="connsiteX170" fmla="*/ 270696 w 1863140"/>
              <a:gd name="connsiteY170" fmla="*/ 363303 h 1510199"/>
              <a:gd name="connsiteX171" fmla="*/ 235078 w 1863140"/>
              <a:gd name="connsiteY171" fmla="*/ 331247 h 1510199"/>
              <a:gd name="connsiteX172" fmla="*/ 210146 w 1863140"/>
              <a:gd name="connsiteY172" fmla="*/ 324123 h 1510199"/>
              <a:gd name="connsiteX173" fmla="*/ 235078 w 1863140"/>
              <a:gd name="connsiteY173" fmla="*/ 356179 h 1510199"/>
              <a:gd name="connsiteX174" fmla="*/ 235078 w 1863140"/>
              <a:gd name="connsiteY174" fmla="*/ 381112 h 1510199"/>
              <a:gd name="connsiteX175" fmla="*/ 224393 w 1863140"/>
              <a:gd name="connsiteY175" fmla="*/ 377550 h 1510199"/>
              <a:gd name="connsiteX176" fmla="*/ 231516 w 1863140"/>
              <a:gd name="connsiteY176" fmla="*/ 391797 h 1510199"/>
              <a:gd name="connsiteX177" fmla="*/ 238640 w 1863140"/>
              <a:gd name="connsiteY177" fmla="*/ 384673 h 1510199"/>
              <a:gd name="connsiteX178" fmla="*/ 252887 w 1863140"/>
              <a:gd name="connsiteY178" fmla="*/ 398921 h 1510199"/>
              <a:gd name="connsiteX179" fmla="*/ 252887 w 1863140"/>
              <a:gd name="connsiteY179" fmla="*/ 398921 h 1510199"/>
              <a:gd name="connsiteX180" fmla="*/ 252887 w 1863140"/>
              <a:gd name="connsiteY180" fmla="*/ 409606 h 1510199"/>
              <a:gd name="connsiteX181" fmla="*/ 260011 w 1863140"/>
              <a:gd name="connsiteY181" fmla="*/ 416729 h 1510199"/>
              <a:gd name="connsiteX182" fmla="*/ 260011 w 1863140"/>
              <a:gd name="connsiteY182" fmla="*/ 402482 h 1510199"/>
              <a:gd name="connsiteX183" fmla="*/ 274258 w 1863140"/>
              <a:gd name="connsiteY183" fmla="*/ 416729 h 1510199"/>
              <a:gd name="connsiteX184" fmla="*/ 284943 w 1863140"/>
              <a:gd name="connsiteY184" fmla="*/ 409606 h 1510199"/>
              <a:gd name="connsiteX185" fmla="*/ 284943 w 1863140"/>
              <a:gd name="connsiteY185" fmla="*/ 398921 h 1510199"/>
              <a:gd name="connsiteX186" fmla="*/ 292067 w 1863140"/>
              <a:gd name="connsiteY186" fmla="*/ 416729 h 1510199"/>
              <a:gd name="connsiteX187" fmla="*/ 356179 w 1863140"/>
              <a:gd name="connsiteY187" fmla="*/ 480842 h 1510199"/>
              <a:gd name="connsiteX188" fmla="*/ 345494 w 1863140"/>
              <a:gd name="connsiteY188" fmla="*/ 477280 h 1510199"/>
              <a:gd name="connsiteX189" fmla="*/ 359741 w 1863140"/>
              <a:gd name="connsiteY189" fmla="*/ 502212 h 1510199"/>
              <a:gd name="connsiteX190" fmla="*/ 363303 w 1863140"/>
              <a:gd name="connsiteY190" fmla="*/ 487965 h 1510199"/>
              <a:gd name="connsiteX191" fmla="*/ 377550 w 1863140"/>
              <a:gd name="connsiteY191" fmla="*/ 502212 h 1510199"/>
              <a:gd name="connsiteX192" fmla="*/ 366864 w 1863140"/>
              <a:gd name="connsiteY192" fmla="*/ 505774 h 1510199"/>
              <a:gd name="connsiteX193" fmla="*/ 377550 w 1863140"/>
              <a:gd name="connsiteY193" fmla="*/ 520021 h 1510199"/>
              <a:gd name="connsiteX194" fmla="*/ 409606 w 1863140"/>
              <a:gd name="connsiteY194" fmla="*/ 544954 h 1510199"/>
              <a:gd name="connsiteX195" fmla="*/ 409606 w 1863140"/>
              <a:gd name="connsiteY195" fmla="*/ 559201 h 1510199"/>
              <a:gd name="connsiteX196" fmla="*/ 420291 w 1863140"/>
              <a:gd name="connsiteY196" fmla="*/ 566325 h 1510199"/>
              <a:gd name="connsiteX197" fmla="*/ 427415 w 1863140"/>
              <a:gd name="connsiteY197" fmla="*/ 544954 h 1510199"/>
              <a:gd name="connsiteX198" fmla="*/ 420291 w 1863140"/>
              <a:gd name="connsiteY198" fmla="*/ 548516 h 1510199"/>
              <a:gd name="connsiteX199" fmla="*/ 427415 w 1863140"/>
              <a:gd name="connsiteY199" fmla="*/ 527145 h 1510199"/>
              <a:gd name="connsiteX200" fmla="*/ 448786 w 1863140"/>
              <a:gd name="connsiteY200" fmla="*/ 544954 h 1510199"/>
              <a:gd name="connsiteX201" fmla="*/ 445224 w 1863140"/>
              <a:gd name="connsiteY201" fmla="*/ 562763 h 1510199"/>
              <a:gd name="connsiteX202" fmla="*/ 438100 w 1863140"/>
              <a:gd name="connsiteY202" fmla="*/ 573448 h 1510199"/>
              <a:gd name="connsiteX203" fmla="*/ 452347 w 1863140"/>
              <a:gd name="connsiteY203" fmla="*/ 584134 h 1510199"/>
              <a:gd name="connsiteX204" fmla="*/ 448786 w 1863140"/>
              <a:gd name="connsiteY204" fmla="*/ 609066 h 1510199"/>
              <a:gd name="connsiteX205" fmla="*/ 477280 w 1863140"/>
              <a:gd name="connsiteY205" fmla="*/ 609066 h 1510199"/>
              <a:gd name="connsiteX206" fmla="*/ 502213 w 1863140"/>
              <a:gd name="connsiteY206" fmla="*/ 626875 h 1510199"/>
              <a:gd name="connsiteX207" fmla="*/ 562763 w 1863140"/>
              <a:gd name="connsiteY207" fmla="*/ 651808 h 1510199"/>
              <a:gd name="connsiteX208" fmla="*/ 591257 w 1863140"/>
              <a:gd name="connsiteY208" fmla="*/ 669617 h 1510199"/>
              <a:gd name="connsiteX209" fmla="*/ 587696 w 1863140"/>
              <a:gd name="connsiteY209" fmla="*/ 648246 h 1510199"/>
              <a:gd name="connsiteX210" fmla="*/ 577010 w 1863140"/>
              <a:gd name="connsiteY210" fmla="*/ 658931 h 1510199"/>
              <a:gd name="connsiteX211" fmla="*/ 562763 w 1863140"/>
              <a:gd name="connsiteY211" fmla="*/ 633999 h 1510199"/>
              <a:gd name="connsiteX212" fmla="*/ 559201 w 1863140"/>
              <a:gd name="connsiteY212" fmla="*/ 648246 h 1510199"/>
              <a:gd name="connsiteX213" fmla="*/ 552078 w 1863140"/>
              <a:gd name="connsiteY213" fmla="*/ 630437 h 1510199"/>
              <a:gd name="connsiteX214" fmla="*/ 548516 w 1863140"/>
              <a:gd name="connsiteY214" fmla="*/ 644684 h 1510199"/>
              <a:gd name="connsiteX215" fmla="*/ 541392 w 1863140"/>
              <a:gd name="connsiteY215" fmla="*/ 633999 h 1510199"/>
              <a:gd name="connsiteX216" fmla="*/ 534269 w 1863140"/>
              <a:gd name="connsiteY216" fmla="*/ 630437 h 1510199"/>
              <a:gd name="connsiteX217" fmla="*/ 498651 w 1863140"/>
              <a:gd name="connsiteY217" fmla="*/ 601943 h 1510199"/>
              <a:gd name="connsiteX218" fmla="*/ 459471 w 1863140"/>
              <a:gd name="connsiteY218" fmla="*/ 562763 h 1510199"/>
              <a:gd name="connsiteX219" fmla="*/ 459471 w 1863140"/>
              <a:gd name="connsiteY219" fmla="*/ 552078 h 1510199"/>
              <a:gd name="connsiteX220" fmla="*/ 466595 w 1863140"/>
              <a:gd name="connsiteY220" fmla="*/ 541392 h 1510199"/>
              <a:gd name="connsiteX221" fmla="*/ 463033 w 1863140"/>
              <a:gd name="connsiteY221" fmla="*/ 523583 h 1510199"/>
              <a:gd name="connsiteX222" fmla="*/ 452347 w 1863140"/>
              <a:gd name="connsiteY222" fmla="*/ 537830 h 1510199"/>
              <a:gd name="connsiteX223" fmla="*/ 455909 w 1863140"/>
              <a:gd name="connsiteY223" fmla="*/ 512898 h 1510199"/>
              <a:gd name="connsiteX224" fmla="*/ 438100 w 1863140"/>
              <a:gd name="connsiteY224" fmla="*/ 516460 h 1510199"/>
              <a:gd name="connsiteX225" fmla="*/ 430977 w 1863140"/>
              <a:gd name="connsiteY225" fmla="*/ 491527 h 1510199"/>
              <a:gd name="connsiteX226" fmla="*/ 423853 w 1863140"/>
              <a:gd name="connsiteY226" fmla="*/ 495089 h 1510199"/>
              <a:gd name="connsiteX227" fmla="*/ 423853 w 1863140"/>
              <a:gd name="connsiteY227" fmla="*/ 480842 h 1510199"/>
              <a:gd name="connsiteX228" fmla="*/ 406044 w 1863140"/>
              <a:gd name="connsiteY228" fmla="*/ 487965 h 1510199"/>
              <a:gd name="connsiteX229" fmla="*/ 395359 w 1863140"/>
              <a:gd name="connsiteY229" fmla="*/ 480842 h 1510199"/>
              <a:gd name="connsiteX230" fmla="*/ 398921 w 1863140"/>
              <a:gd name="connsiteY230" fmla="*/ 455909 h 1510199"/>
              <a:gd name="connsiteX231" fmla="*/ 384673 w 1863140"/>
              <a:gd name="connsiteY231" fmla="*/ 452347 h 1510199"/>
              <a:gd name="connsiteX232" fmla="*/ 377550 w 1863140"/>
              <a:gd name="connsiteY232" fmla="*/ 434538 h 1510199"/>
              <a:gd name="connsiteX233" fmla="*/ 370426 w 1863140"/>
              <a:gd name="connsiteY233" fmla="*/ 413168 h 1510199"/>
              <a:gd name="connsiteX234" fmla="*/ 373988 w 1863140"/>
              <a:gd name="connsiteY234" fmla="*/ 381112 h 1510199"/>
              <a:gd name="connsiteX235" fmla="*/ 370426 w 1863140"/>
              <a:gd name="connsiteY235" fmla="*/ 395359 h 1510199"/>
              <a:gd name="connsiteX236" fmla="*/ 366864 w 1863140"/>
              <a:gd name="connsiteY236" fmla="*/ 395359 h 1510199"/>
              <a:gd name="connsiteX237" fmla="*/ 366864 w 1863140"/>
              <a:gd name="connsiteY237" fmla="*/ 356179 h 1510199"/>
              <a:gd name="connsiteX238" fmla="*/ 359741 w 1863140"/>
              <a:gd name="connsiteY238" fmla="*/ 356179 h 1510199"/>
              <a:gd name="connsiteX239" fmla="*/ 366864 w 1863140"/>
              <a:gd name="connsiteY239" fmla="*/ 341932 h 1510199"/>
              <a:gd name="connsiteX240" fmla="*/ 381112 w 1863140"/>
              <a:gd name="connsiteY240" fmla="*/ 359741 h 1510199"/>
              <a:gd name="connsiteX241" fmla="*/ 384673 w 1863140"/>
              <a:gd name="connsiteY241" fmla="*/ 388235 h 1510199"/>
              <a:gd name="connsiteX242" fmla="*/ 398921 w 1863140"/>
              <a:gd name="connsiteY242" fmla="*/ 370426 h 1510199"/>
              <a:gd name="connsiteX243" fmla="*/ 423853 w 1863140"/>
              <a:gd name="connsiteY243" fmla="*/ 391797 h 1510199"/>
              <a:gd name="connsiteX244" fmla="*/ 427415 w 1863140"/>
              <a:gd name="connsiteY244" fmla="*/ 366864 h 1510199"/>
              <a:gd name="connsiteX245" fmla="*/ 388235 w 1863140"/>
              <a:gd name="connsiteY245" fmla="*/ 370426 h 1510199"/>
              <a:gd name="connsiteX246" fmla="*/ 395359 w 1863140"/>
              <a:gd name="connsiteY246" fmla="*/ 352617 h 1510199"/>
              <a:gd name="connsiteX247" fmla="*/ 388235 w 1863140"/>
              <a:gd name="connsiteY247" fmla="*/ 352617 h 1510199"/>
              <a:gd name="connsiteX248" fmla="*/ 391797 w 1863140"/>
              <a:gd name="connsiteY248" fmla="*/ 352617 h 1510199"/>
              <a:gd name="connsiteX249" fmla="*/ 395359 w 1863140"/>
              <a:gd name="connsiteY249" fmla="*/ 338370 h 1510199"/>
              <a:gd name="connsiteX250" fmla="*/ 388235 w 1863140"/>
              <a:gd name="connsiteY250" fmla="*/ 338370 h 1510199"/>
              <a:gd name="connsiteX251" fmla="*/ 388235 w 1863140"/>
              <a:gd name="connsiteY251" fmla="*/ 352617 h 1510199"/>
              <a:gd name="connsiteX252" fmla="*/ 381112 w 1863140"/>
              <a:gd name="connsiteY252" fmla="*/ 356179 h 1510199"/>
              <a:gd name="connsiteX253" fmla="*/ 373988 w 1863140"/>
              <a:gd name="connsiteY253" fmla="*/ 338370 h 1510199"/>
              <a:gd name="connsiteX254" fmla="*/ 381112 w 1863140"/>
              <a:gd name="connsiteY254" fmla="*/ 338370 h 1510199"/>
              <a:gd name="connsiteX255" fmla="*/ 381112 w 1863140"/>
              <a:gd name="connsiteY255" fmla="*/ 320561 h 1510199"/>
              <a:gd name="connsiteX256" fmla="*/ 373988 w 1863140"/>
              <a:gd name="connsiteY256" fmla="*/ 331247 h 1510199"/>
              <a:gd name="connsiteX257" fmla="*/ 352617 w 1863140"/>
              <a:gd name="connsiteY257" fmla="*/ 302752 h 1510199"/>
              <a:gd name="connsiteX258" fmla="*/ 352617 w 1863140"/>
              <a:gd name="connsiteY258" fmla="*/ 242202 h 1510199"/>
              <a:gd name="connsiteX259" fmla="*/ 345494 w 1863140"/>
              <a:gd name="connsiteY259" fmla="*/ 245764 h 1510199"/>
              <a:gd name="connsiteX260" fmla="*/ 352617 w 1863140"/>
              <a:gd name="connsiteY260" fmla="*/ 252887 h 1510199"/>
              <a:gd name="connsiteX261" fmla="*/ 341932 w 1863140"/>
              <a:gd name="connsiteY261" fmla="*/ 284943 h 1510199"/>
              <a:gd name="connsiteX262" fmla="*/ 338370 w 1863140"/>
              <a:gd name="connsiteY262" fmla="*/ 256449 h 1510199"/>
              <a:gd name="connsiteX263" fmla="*/ 331247 w 1863140"/>
              <a:gd name="connsiteY263" fmla="*/ 267134 h 1510199"/>
              <a:gd name="connsiteX264" fmla="*/ 334808 w 1863140"/>
              <a:gd name="connsiteY264" fmla="*/ 281381 h 1510199"/>
              <a:gd name="connsiteX265" fmla="*/ 309876 w 1863140"/>
              <a:gd name="connsiteY265" fmla="*/ 267134 h 1510199"/>
              <a:gd name="connsiteX266" fmla="*/ 324123 w 1863140"/>
              <a:gd name="connsiteY266" fmla="*/ 263573 h 1510199"/>
              <a:gd name="connsiteX267" fmla="*/ 334808 w 1863140"/>
              <a:gd name="connsiteY267" fmla="*/ 238640 h 1510199"/>
              <a:gd name="connsiteX268" fmla="*/ 345494 w 1863140"/>
              <a:gd name="connsiteY268" fmla="*/ 245764 h 1510199"/>
              <a:gd name="connsiteX269" fmla="*/ 334808 w 1863140"/>
              <a:gd name="connsiteY269" fmla="*/ 220831 h 1510199"/>
              <a:gd name="connsiteX270" fmla="*/ 320561 w 1863140"/>
              <a:gd name="connsiteY270" fmla="*/ 235078 h 1510199"/>
              <a:gd name="connsiteX271" fmla="*/ 320561 w 1863140"/>
              <a:gd name="connsiteY271" fmla="*/ 245764 h 1510199"/>
              <a:gd name="connsiteX272" fmla="*/ 306314 w 1863140"/>
              <a:gd name="connsiteY272" fmla="*/ 238640 h 1510199"/>
              <a:gd name="connsiteX273" fmla="*/ 313438 w 1863140"/>
              <a:gd name="connsiteY273" fmla="*/ 242202 h 1510199"/>
              <a:gd name="connsiteX274" fmla="*/ 306314 w 1863140"/>
              <a:gd name="connsiteY274" fmla="*/ 235078 h 1510199"/>
              <a:gd name="connsiteX275" fmla="*/ 316999 w 1863140"/>
              <a:gd name="connsiteY275" fmla="*/ 217269 h 1510199"/>
              <a:gd name="connsiteX276" fmla="*/ 302752 w 1863140"/>
              <a:gd name="connsiteY276" fmla="*/ 231516 h 1510199"/>
              <a:gd name="connsiteX277" fmla="*/ 302752 w 1863140"/>
              <a:gd name="connsiteY277" fmla="*/ 206584 h 1510199"/>
              <a:gd name="connsiteX278" fmla="*/ 292067 w 1863140"/>
              <a:gd name="connsiteY278" fmla="*/ 217269 h 1510199"/>
              <a:gd name="connsiteX279" fmla="*/ 306314 w 1863140"/>
              <a:gd name="connsiteY279" fmla="*/ 252887 h 1510199"/>
              <a:gd name="connsiteX280" fmla="*/ 299190 w 1863140"/>
              <a:gd name="connsiteY280" fmla="*/ 267134 h 1510199"/>
              <a:gd name="connsiteX281" fmla="*/ 309876 w 1863140"/>
              <a:gd name="connsiteY281" fmla="*/ 284943 h 1510199"/>
              <a:gd name="connsiteX282" fmla="*/ 302752 w 1863140"/>
              <a:gd name="connsiteY282" fmla="*/ 292067 h 1510199"/>
              <a:gd name="connsiteX283" fmla="*/ 302752 w 1863140"/>
              <a:gd name="connsiteY283" fmla="*/ 313438 h 1510199"/>
              <a:gd name="connsiteX284" fmla="*/ 292067 w 1863140"/>
              <a:gd name="connsiteY284" fmla="*/ 295629 h 1510199"/>
              <a:gd name="connsiteX285" fmla="*/ 299190 w 1863140"/>
              <a:gd name="connsiteY285" fmla="*/ 295629 h 1510199"/>
              <a:gd name="connsiteX286" fmla="*/ 292067 w 1863140"/>
              <a:gd name="connsiteY286" fmla="*/ 284943 h 1510199"/>
              <a:gd name="connsiteX287" fmla="*/ 295629 w 1863140"/>
              <a:gd name="connsiteY287" fmla="*/ 263573 h 1510199"/>
              <a:gd name="connsiteX288" fmla="*/ 299190 w 1863140"/>
              <a:gd name="connsiteY288" fmla="*/ 270696 h 1510199"/>
              <a:gd name="connsiteX289" fmla="*/ 299190 w 1863140"/>
              <a:gd name="connsiteY289" fmla="*/ 249325 h 1510199"/>
              <a:gd name="connsiteX290" fmla="*/ 284943 w 1863140"/>
              <a:gd name="connsiteY290" fmla="*/ 252887 h 1510199"/>
              <a:gd name="connsiteX291" fmla="*/ 256449 w 1863140"/>
              <a:gd name="connsiteY291" fmla="*/ 274258 h 1510199"/>
              <a:gd name="connsiteX292" fmla="*/ 242202 w 1863140"/>
              <a:gd name="connsiteY292" fmla="*/ 270696 h 1510199"/>
              <a:gd name="connsiteX293" fmla="*/ 245764 w 1863140"/>
              <a:gd name="connsiteY293" fmla="*/ 252887 h 1510199"/>
              <a:gd name="connsiteX294" fmla="*/ 217269 w 1863140"/>
              <a:gd name="connsiteY294" fmla="*/ 242202 h 1510199"/>
              <a:gd name="connsiteX295" fmla="*/ 220831 w 1863140"/>
              <a:gd name="connsiteY295" fmla="*/ 235078 h 1510199"/>
              <a:gd name="connsiteX296" fmla="*/ 188775 w 1863140"/>
              <a:gd name="connsiteY296" fmla="*/ 210146 h 1510199"/>
              <a:gd name="connsiteX297" fmla="*/ 192337 w 1863140"/>
              <a:gd name="connsiteY297" fmla="*/ 203022 h 1510199"/>
              <a:gd name="connsiteX298" fmla="*/ 185213 w 1863140"/>
              <a:gd name="connsiteY298" fmla="*/ 195898 h 1510199"/>
              <a:gd name="connsiteX299" fmla="*/ 188775 w 1863140"/>
              <a:gd name="connsiteY299" fmla="*/ 206584 h 1510199"/>
              <a:gd name="connsiteX300" fmla="*/ 174528 w 1863140"/>
              <a:gd name="connsiteY300" fmla="*/ 206584 h 1510199"/>
              <a:gd name="connsiteX301" fmla="*/ 178090 w 1863140"/>
              <a:gd name="connsiteY301" fmla="*/ 192337 h 1510199"/>
              <a:gd name="connsiteX302" fmla="*/ 163842 w 1863140"/>
              <a:gd name="connsiteY302" fmla="*/ 188775 h 1510199"/>
              <a:gd name="connsiteX303" fmla="*/ 170966 w 1863140"/>
              <a:gd name="connsiteY303" fmla="*/ 174528 h 1510199"/>
              <a:gd name="connsiteX304" fmla="*/ 163842 w 1863140"/>
              <a:gd name="connsiteY304" fmla="*/ 170966 h 1510199"/>
              <a:gd name="connsiteX305" fmla="*/ 153157 w 1863140"/>
              <a:gd name="connsiteY305" fmla="*/ 178090 h 1510199"/>
              <a:gd name="connsiteX306" fmla="*/ 146033 w 1863140"/>
              <a:gd name="connsiteY306" fmla="*/ 167404 h 1510199"/>
              <a:gd name="connsiteX307" fmla="*/ 146033 w 1863140"/>
              <a:gd name="connsiteY307" fmla="*/ 146033 h 1510199"/>
              <a:gd name="connsiteX308" fmla="*/ 156719 w 1863140"/>
              <a:gd name="connsiteY308" fmla="*/ 146033 h 1510199"/>
              <a:gd name="connsiteX309" fmla="*/ 153157 w 1863140"/>
              <a:gd name="connsiteY309" fmla="*/ 174528 h 1510199"/>
              <a:gd name="connsiteX310" fmla="*/ 170966 w 1863140"/>
              <a:gd name="connsiteY310" fmla="*/ 160281 h 1510199"/>
              <a:gd name="connsiteX311" fmla="*/ 178090 w 1863140"/>
              <a:gd name="connsiteY311" fmla="*/ 178090 h 1510199"/>
              <a:gd name="connsiteX312" fmla="*/ 188775 w 1863140"/>
              <a:gd name="connsiteY312" fmla="*/ 170966 h 1510199"/>
              <a:gd name="connsiteX313" fmla="*/ 195899 w 1863140"/>
              <a:gd name="connsiteY313" fmla="*/ 167404 h 1510199"/>
              <a:gd name="connsiteX314" fmla="*/ 199460 w 1863140"/>
              <a:gd name="connsiteY314" fmla="*/ 195898 h 1510199"/>
              <a:gd name="connsiteX315" fmla="*/ 206584 w 1863140"/>
              <a:gd name="connsiteY315" fmla="*/ 192337 h 1510199"/>
              <a:gd name="connsiteX316" fmla="*/ 213707 w 1863140"/>
              <a:gd name="connsiteY316" fmla="*/ 195898 h 1510199"/>
              <a:gd name="connsiteX317" fmla="*/ 199460 w 1863140"/>
              <a:gd name="connsiteY317" fmla="*/ 192337 h 1510199"/>
              <a:gd name="connsiteX318" fmla="*/ 217269 w 1863140"/>
              <a:gd name="connsiteY318" fmla="*/ 199460 h 1510199"/>
              <a:gd name="connsiteX319" fmla="*/ 220831 w 1863140"/>
              <a:gd name="connsiteY319" fmla="*/ 185213 h 1510199"/>
              <a:gd name="connsiteX320" fmla="*/ 220831 w 1863140"/>
              <a:gd name="connsiteY320" fmla="*/ 170966 h 1510199"/>
              <a:gd name="connsiteX321" fmla="*/ 227955 w 1863140"/>
              <a:gd name="connsiteY321" fmla="*/ 224393 h 1510199"/>
              <a:gd name="connsiteX322" fmla="*/ 238640 w 1863140"/>
              <a:gd name="connsiteY322" fmla="*/ 213707 h 1510199"/>
              <a:gd name="connsiteX323" fmla="*/ 227955 w 1863140"/>
              <a:gd name="connsiteY323" fmla="*/ 206584 h 1510199"/>
              <a:gd name="connsiteX324" fmla="*/ 231516 w 1863140"/>
              <a:gd name="connsiteY324" fmla="*/ 199460 h 1510199"/>
              <a:gd name="connsiteX325" fmla="*/ 252887 w 1863140"/>
              <a:gd name="connsiteY325" fmla="*/ 217269 h 1510199"/>
              <a:gd name="connsiteX326" fmla="*/ 249325 w 1863140"/>
              <a:gd name="connsiteY326" fmla="*/ 224393 h 1510199"/>
              <a:gd name="connsiteX327" fmla="*/ 256449 w 1863140"/>
              <a:gd name="connsiteY327" fmla="*/ 242202 h 1510199"/>
              <a:gd name="connsiteX328" fmla="*/ 270696 w 1863140"/>
              <a:gd name="connsiteY328" fmla="*/ 249325 h 1510199"/>
              <a:gd name="connsiteX329" fmla="*/ 270696 w 1863140"/>
              <a:gd name="connsiteY329" fmla="*/ 235078 h 1510199"/>
              <a:gd name="connsiteX330" fmla="*/ 263573 w 1863140"/>
              <a:gd name="connsiteY330" fmla="*/ 231516 h 1510199"/>
              <a:gd name="connsiteX331" fmla="*/ 263573 w 1863140"/>
              <a:gd name="connsiteY331" fmla="*/ 213707 h 1510199"/>
              <a:gd name="connsiteX332" fmla="*/ 292067 w 1863140"/>
              <a:gd name="connsiteY332" fmla="*/ 188775 h 1510199"/>
              <a:gd name="connsiteX333" fmla="*/ 284943 w 1863140"/>
              <a:gd name="connsiteY333" fmla="*/ 185213 h 1510199"/>
              <a:gd name="connsiteX334" fmla="*/ 263573 w 1863140"/>
              <a:gd name="connsiteY334" fmla="*/ 195898 h 1510199"/>
              <a:gd name="connsiteX335" fmla="*/ 270696 w 1863140"/>
              <a:gd name="connsiteY335" fmla="*/ 188775 h 1510199"/>
              <a:gd name="connsiteX336" fmla="*/ 263573 w 1863140"/>
              <a:gd name="connsiteY336" fmla="*/ 185213 h 1510199"/>
              <a:gd name="connsiteX337" fmla="*/ 267134 w 1863140"/>
              <a:gd name="connsiteY337" fmla="*/ 167404 h 1510199"/>
              <a:gd name="connsiteX338" fmla="*/ 284943 w 1863140"/>
              <a:gd name="connsiteY338" fmla="*/ 181651 h 1510199"/>
              <a:gd name="connsiteX339" fmla="*/ 299190 w 1863140"/>
              <a:gd name="connsiteY339" fmla="*/ 160281 h 1510199"/>
              <a:gd name="connsiteX340" fmla="*/ 313438 w 1863140"/>
              <a:gd name="connsiteY340" fmla="*/ 170966 h 1510199"/>
              <a:gd name="connsiteX341" fmla="*/ 309876 w 1863140"/>
              <a:gd name="connsiteY341" fmla="*/ 188775 h 1510199"/>
              <a:gd name="connsiteX342" fmla="*/ 334808 w 1863140"/>
              <a:gd name="connsiteY342" fmla="*/ 178090 h 1510199"/>
              <a:gd name="connsiteX343" fmla="*/ 345494 w 1863140"/>
              <a:gd name="connsiteY343" fmla="*/ 195898 h 1510199"/>
              <a:gd name="connsiteX344" fmla="*/ 338370 w 1863140"/>
              <a:gd name="connsiteY344" fmla="*/ 206584 h 1510199"/>
              <a:gd name="connsiteX345" fmla="*/ 349056 w 1863140"/>
              <a:gd name="connsiteY345" fmla="*/ 210146 h 1510199"/>
              <a:gd name="connsiteX346" fmla="*/ 356179 w 1863140"/>
              <a:gd name="connsiteY346" fmla="*/ 203022 h 1510199"/>
              <a:gd name="connsiteX347" fmla="*/ 366864 w 1863140"/>
              <a:gd name="connsiteY347" fmla="*/ 203022 h 1510199"/>
              <a:gd name="connsiteX348" fmla="*/ 345494 w 1863140"/>
              <a:gd name="connsiteY348" fmla="*/ 213707 h 1510199"/>
              <a:gd name="connsiteX349" fmla="*/ 338370 w 1863140"/>
              <a:gd name="connsiteY349" fmla="*/ 227955 h 1510199"/>
              <a:gd name="connsiteX350" fmla="*/ 341932 w 1863140"/>
              <a:gd name="connsiteY350" fmla="*/ 227955 h 1510199"/>
              <a:gd name="connsiteX351" fmla="*/ 356179 w 1863140"/>
              <a:gd name="connsiteY351" fmla="*/ 217269 h 1510199"/>
              <a:gd name="connsiteX352" fmla="*/ 352617 w 1863140"/>
              <a:gd name="connsiteY352" fmla="*/ 238640 h 1510199"/>
              <a:gd name="connsiteX353" fmla="*/ 363303 w 1863140"/>
              <a:gd name="connsiteY353" fmla="*/ 249325 h 1510199"/>
              <a:gd name="connsiteX354" fmla="*/ 356179 w 1863140"/>
              <a:gd name="connsiteY354" fmla="*/ 277820 h 1510199"/>
              <a:gd name="connsiteX355" fmla="*/ 359741 w 1863140"/>
              <a:gd name="connsiteY355" fmla="*/ 227955 h 1510199"/>
              <a:gd name="connsiteX356" fmla="*/ 381112 w 1863140"/>
              <a:gd name="connsiteY356" fmla="*/ 227955 h 1510199"/>
              <a:gd name="connsiteX357" fmla="*/ 381112 w 1863140"/>
              <a:gd name="connsiteY357" fmla="*/ 242202 h 1510199"/>
              <a:gd name="connsiteX358" fmla="*/ 398921 w 1863140"/>
              <a:gd name="connsiteY358" fmla="*/ 227955 h 1510199"/>
              <a:gd name="connsiteX359" fmla="*/ 402482 w 1863140"/>
              <a:gd name="connsiteY359" fmla="*/ 217269 h 1510199"/>
              <a:gd name="connsiteX360" fmla="*/ 388235 w 1863140"/>
              <a:gd name="connsiteY360" fmla="*/ 220831 h 1510199"/>
              <a:gd name="connsiteX361" fmla="*/ 423853 w 1863140"/>
              <a:gd name="connsiteY361" fmla="*/ 235078 h 1510199"/>
              <a:gd name="connsiteX362" fmla="*/ 441662 w 1863140"/>
              <a:gd name="connsiteY362" fmla="*/ 220831 h 1510199"/>
              <a:gd name="connsiteX363" fmla="*/ 434539 w 1863140"/>
              <a:gd name="connsiteY363" fmla="*/ 235078 h 1510199"/>
              <a:gd name="connsiteX364" fmla="*/ 473718 w 1863140"/>
              <a:gd name="connsiteY364" fmla="*/ 235078 h 1510199"/>
              <a:gd name="connsiteX365" fmla="*/ 463033 w 1863140"/>
              <a:gd name="connsiteY365" fmla="*/ 245764 h 1510199"/>
              <a:gd name="connsiteX366" fmla="*/ 487965 w 1863140"/>
              <a:gd name="connsiteY366" fmla="*/ 249325 h 1510199"/>
              <a:gd name="connsiteX367" fmla="*/ 487965 w 1863140"/>
              <a:gd name="connsiteY367" fmla="*/ 256449 h 1510199"/>
              <a:gd name="connsiteX368" fmla="*/ 477280 w 1863140"/>
              <a:gd name="connsiteY368" fmla="*/ 267134 h 1510199"/>
              <a:gd name="connsiteX369" fmla="*/ 466595 w 1863140"/>
              <a:gd name="connsiteY369" fmla="*/ 267134 h 1510199"/>
              <a:gd name="connsiteX370" fmla="*/ 495089 w 1863140"/>
              <a:gd name="connsiteY370" fmla="*/ 288505 h 1510199"/>
              <a:gd name="connsiteX371" fmla="*/ 502213 w 1863140"/>
              <a:gd name="connsiteY371" fmla="*/ 288505 h 1510199"/>
              <a:gd name="connsiteX372" fmla="*/ 495089 w 1863140"/>
              <a:gd name="connsiteY372" fmla="*/ 260011 h 1510199"/>
              <a:gd name="connsiteX373" fmla="*/ 512898 w 1863140"/>
              <a:gd name="connsiteY373" fmla="*/ 270696 h 1510199"/>
              <a:gd name="connsiteX374" fmla="*/ 527145 w 1863140"/>
              <a:gd name="connsiteY374" fmla="*/ 309876 h 1510199"/>
              <a:gd name="connsiteX375" fmla="*/ 534269 w 1863140"/>
              <a:gd name="connsiteY375" fmla="*/ 306314 h 1510199"/>
              <a:gd name="connsiteX376" fmla="*/ 527145 w 1863140"/>
              <a:gd name="connsiteY376" fmla="*/ 292067 h 1510199"/>
              <a:gd name="connsiteX377" fmla="*/ 516460 w 1863140"/>
              <a:gd name="connsiteY377" fmla="*/ 292067 h 1510199"/>
              <a:gd name="connsiteX378" fmla="*/ 523583 w 1863140"/>
              <a:gd name="connsiteY378" fmla="*/ 281381 h 1510199"/>
              <a:gd name="connsiteX379" fmla="*/ 512898 w 1863140"/>
              <a:gd name="connsiteY379" fmla="*/ 277820 h 1510199"/>
              <a:gd name="connsiteX380" fmla="*/ 541392 w 1863140"/>
              <a:gd name="connsiteY380" fmla="*/ 281381 h 1510199"/>
              <a:gd name="connsiteX381" fmla="*/ 530707 w 1863140"/>
              <a:gd name="connsiteY381" fmla="*/ 288505 h 1510199"/>
              <a:gd name="connsiteX382" fmla="*/ 541392 w 1863140"/>
              <a:gd name="connsiteY382" fmla="*/ 292067 h 1510199"/>
              <a:gd name="connsiteX383" fmla="*/ 548516 w 1863140"/>
              <a:gd name="connsiteY383" fmla="*/ 277820 h 1510199"/>
              <a:gd name="connsiteX384" fmla="*/ 555639 w 1863140"/>
              <a:gd name="connsiteY384" fmla="*/ 284943 h 1510199"/>
              <a:gd name="connsiteX385" fmla="*/ 548516 w 1863140"/>
              <a:gd name="connsiteY385" fmla="*/ 267134 h 1510199"/>
              <a:gd name="connsiteX386" fmla="*/ 580572 w 1863140"/>
              <a:gd name="connsiteY386" fmla="*/ 270696 h 1510199"/>
              <a:gd name="connsiteX387" fmla="*/ 598381 w 1863140"/>
              <a:gd name="connsiteY387" fmla="*/ 260011 h 1510199"/>
              <a:gd name="connsiteX388" fmla="*/ 601943 w 1863140"/>
              <a:gd name="connsiteY388" fmla="*/ 281381 h 1510199"/>
              <a:gd name="connsiteX389" fmla="*/ 612628 w 1863140"/>
              <a:gd name="connsiteY389" fmla="*/ 281381 h 1510199"/>
              <a:gd name="connsiteX390" fmla="*/ 605504 w 1863140"/>
              <a:gd name="connsiteY390" fmla="*/ 267134 h 1510199"/>
              <a:gd name="connsiteX391" fmla="*/ 616190 w 1863140"/>
              <a:gd name="connsiteY391" fmla="*/ 263573 h 1510199"/>
              <a:gd name="connsiteX392" fmla="*/ 619752 w 1863140"/>
              <a:gd name="connsiteY392" fmla="*/ 274258 h 1510199"/>
              <a:gd name="connsiteX393" fmla="*/ 630437 w 1863140"/>
              <a:gd name="connsiteY393" fmla="*/ 270696 h 1510199"/>
              <a:gd name="connsiteX394" fmla="*/ 619752 w 1863140"/>
              <a:gd name="connsiteY394" fmla="*/ 274258 h 1510199"/>
              <a:gd name="connsiteX395" fmla="*/ 619752 w 1863140"/>
              <a:gd name="connsiteY395" fmla="*/ 288505 h 1510199"/>
              <a:gd name="connsiteX396" fmla="*/ 662493 w 1863140"/>
              <a:gd name="connsiteY396" fmla="*/ 288505 h 1510199"/>
              <a:gd name="connsiteX397" fmla="*/ 619752 w 1863140"/>
              <a:gd name="connsiteY397" fmla="*/ 242202 h 1510199"/>
              <a:gd name="connsiteX398" fmla="*/ 651808 w 1863140"/>
              <a:gd name="connsiteY398" fmla="*/ 267134 h 1510199"/>
              <a:gd name="connsiteX399" fmla="*/ 658931 w 1863140"/>
              <a:gd name="connsiteY399" fmla="*/ 256449 h 1510199"/>
              <a:gd name="connsiteX400" fmla="*/ 680302 w 1863140"/>
              <a:gd name="connsiteY400" fmla="*/ 277820 h 1510199"/>
              <a:gd name="connsiteX401" fmla="*/ 662493 w 1863140"/>
              <a:gd name="connsiteY401" fmla="*/ 267134 h 1510199"/>
              <a:gd name="connsiteX402" fmla="*/ 687426 w 1863140"/>
              <a:gd name="connsiteY402" fmla="*/ 288505 h 1510199"/>
              <a:gd name="connsiteX403" fmla="*/ 673178 w 1863140"/>
              <a:gd name="connsiteY403" fmla="*/ 299190 h 1510199"/>
              <a:gd name="connsiteX404" fmla="*/ 655370 w 1863140"/>
              <a:gd name="connsiteY404" fmla="*/ 302752 h 1510199"/>
              <a:gd name="connsiteX405" fmla="*/ 637561 w 1863140"/>
              <a:gd name="connsiteY405" fmla="*/ 302752 h 1510199"/>
              <a:gd name="connsiteX406" fmla="*/ 633999 w 1863140"/>
              <a:gd name="connsiteY406" fmla="*/ 292067 h 1510199"/>
              <a:gd name="connsiteX407" fmla="*/ 609066 w 1863140"/>
              <a:gd name="connsiteY407" fmla="*/ 292067 h 1510199"/>
              <a:gd name="connsiteX408" fmla="*/ 630437 w 1863140"/>
              <a:gd name="connsiteY408" fmla="*/ 306314 h 1510199"/>
              <a:gd name="connsiteX409" fmla="*/ 619752 w 1863140"/>
              <a:gd name="connsiteY409" fmla="*/ 316999 h 1510199"/>
              <a:gd name="connsiteX410" fmla="*/ 630437 w 1863140"/>
              <a:gd name="connsiteY410" fmla="*/ 327685 h 1510199"/>
              <a:gd name="connsiteX411" fmla="*/ 658931 w 1863140"/>
              <a:gd name="connsiteY411" fmla="*/ 302752 h 1510199"/>
              <a:gd name="connsiteX412" fmla="*/ 673178 w 1863140"/>
              <a:gd name="connsiteY412" fmla="*/ 316999 h 1510199"/>
              <a:gd name="connsiteX413" fmla="*/ 651808 w 1863140"/>
              <a:gd name="connsiteY413" fmla="*/ 334808 h 1510199"/>
              <a:gd name="connsiteX414" fmla="*/ 673178 w 1863140"/>
              <a:gd name="connsiteY414" fmla="*/ 327685 h 1510199"/>
              <a:gd name="connsiteX415" fmla="*/ 683864 w 1863140"/>
              <a:gd name="connsiteY415" fmla="*/ 349055 h 1510199"/>
              <a:gd name="connsiteX416" fmla="*/ 694549 w 1863140"/>
              <a:gd name="connsiteY416" fmla="*/ 345494 h 1510199"/>
              <a:gd name="connsiteX417" fmla="*/ 687426 w 1863140"/>
              <a:gd name="connsiteY417" fmla="*/ 359741 h 1510199"/>
              <a:gd name="connsiteX418" fmla="*/ 683864 w 1863140"/>
              <a:gd name="connsiteY418" fmla="*/ 345494 h 1510199"/>
              <a:gd name="connsiteX419" fmla="*/ 662493 w 1863140"/>
              <a:gd name="connsiteY419" fmla="*/ 334808 h 1510199"/>
              <a:gd name="connsiteX420" fmla="*/ 690987 w 1863140"/>
              <a:gd name="connsiteY420" fmla="*/ 370426 h 1510199"/>
              <a:gd name="connsiteX421" fmla="*/ 708796 w 1863140"/>
              <a:gd name="connsiteY421" fmla="*/ 377550 h 1510199"/>
              <a:gd name="connsiteX422" fmla="*/ 719482 w 1863140"/>
              <a:gd name="connsiteY422" fmla="*/ 352617 h 1510199"/>
              <a:gd name="connsiteX423" fmla="*/ 701673 w 1863140"/>
              <a:gd name="connsiteY423" fmla="*/ 338370 h 1510199"/>
              <a:gd name="connsiteX424" fmla="*/ 687426 w 1863140"/>
              <a:gd name="connsiteY424" fmla="*/ 338370 h 1510199"/>
              <a:gd name="connsiteX425" fmla="*/ 683864 w 1863140"/>
              <a:gd name="connsiteY425" fmla="*/ 316999 h 1510199"/>
              <a:gd name="connsiteX426" fmla="*/ 701673 w 1863140"/>
              <a:gd name="connsiteY426" fmla="*/ 334808 h 1510199"/>
              <a:gd name="connsiteX427" fmla="*/ 694549 w 1863140"/>
              <a:gd name="connsiteY427" fmla="*/ 313438 h 1510199"/>
              <a:gd name="connsiteX428" fmla="*/ 708796 w 1863140"/>
              <a:gd name="connsiteY428" fmla="*/ 302752 h 1510199"/>
              <a:gd name="connsiteX429" fmla="*/ 715920 w 1863140"/>
              <a:gd name="connsiteY429" fmla="*/ 320561 h 1510199"/>
              <a:gd name="connsiteX430" fmla="*/ 723044 w 1863140"/>
              <a:gd name="connsiteY430" fmla="*/ 324123 h 1510199"/>
              <a:gd name="connsiteX431" fmla="*/ 726605 w 1863140"/>
              <a:gd name="connsiteY431" fmla="*/ 313438 h 1510199"/>
              <a:gd name="connsiteX432" fmla="*/ 698111 w 1863140"/>
              <a:gd name="connsiteY432" fmla="*/ 295629 h 1510199"/>
              <a:gd name="connsiteX433" fmla="*/ 701673 w 1863140"/>
              <a:gd name="connsiteY433" fmla="*/ 281381 h 1510199"/>
              <a:gd name="connsiteX434" fmla="*/ 708796 w 1863140"/>
              <a:gd name="connsiteY434" fmla="*/ 277820 h 1510199"/>
              <a:gd name="connsiteX435" fmla="*/ 712358 w 1863140"/>
              <a:gd name="connsiteY435" fmla="*/ 284943 h 1510199"/>
              <a:gd name="connsiteX436" fmla="*/ 740853 w 1863140"/>
              <a:gd name="connsiteY436" fmla="*/ 295629 h 1510199"/>
              <a:gd name="connsiteX437" fmla="*/ 726605 w 1863140"/>
              <a:gd name="connsiteY437" fmla="*/ 277820 h 1510199"/>
              <a:gd name="connsiteX438" fmla="*/ 737291 w 1863140"/>
              <a:gd name="connsiteY438" fmla="*/ 284943 h 1510199"/>
              <a:gd name="connsiteX439" fmla="*/ 737291 w 1863140"/>
              <a:gd name="connsiteY439" fmla="*/ 267134 h 1510199"/>
              <a:gd name="connsiteX440" fmla="*/ 730167 w 1863140"/>
              <a:gd name="connsiteY440" fmla="*/ 277820 h 1510199"/>
              <a:gd name="connsiteX441" fmla="*/ 676740 w 1863140"/>
              <a:gd name="connsiteY441" fmla="*/ 245764 h 1510199"/>
              <a:gd name="connsiteX442" fmla="*/ 705235 w 1863140"/>
              <a:gd name="connsiteY442" fmla="*/ 277820 h 1510199"/>
              <a:gd name="connsiteX443" fmla="*/ 683864 w 1863140"/>
              <a:gd name="connsiteY443" fmla="*/ 274258 h 1510199"/>
              <a:gd name="connsiteX444" fmla="*/ 662493 w 1863140"/>
              <a:gd name="connsiteY444" fmla="*/ 242202 h 1510199"/>
              <a:gd name="connsiteX445" fmla="*/ 651808 w 1863140"/>
              <a:gd name="connsiteY445" fmla="*/ 245764 h 1510199"/>
              <a:gd name="connsiteX446" fmla="*/ 648246 w 1863140"/>
              <a:gd name="connsiteY446" fmla="*/ 227955 h 1510199"/>
              <a:gd name="connsiteX447" fmla="*/ 619752 w 1863140"/>
              <a:gd name="connsiteY447" fmla="*/ 231516 h 1510199"/>
              <a:gd name="connsiteX448" fmla="*/ 626875 w 1863140"/>
              <a:gd name="connsiteY448" fmla="*/ 242202 h 1510199"/>
              <a:gd name="connsiteX449" fmla="*/ 609066 w 1863140"/>
              <a:gd name="connsiteY449" fmla="*/ 235078 h 1510199"/>
              <a:gd name="connsiteX450" fmla="*/ 623313 w 1863140"/>
              <a:gd name="connsiteY450" fmla="*/ 210146 h 1510199"/>
              <a:gd name="connsiteX451" fmla="*/ 612628 w 1863140"/>
              <a:gd name="connsiteY451" fmla="*/ 213707 h 1510199"/>
              <a:gd name="connsiteX452" fmla="*/ 609066 w 1863140"/>
              <a:gd name="connsiteY452" fmla="*/ 199460 h 1510199"/>
              <a:gd name="connsiteX453" fmla="*/ 601943 w 1863140"/>
              <a:gd name="connsiteY453" fmla="*/ 178090 h 1510199"/>
              <a:gd name="connsiteX454" fmla="*/ 609066 w 1863140"/>
              <a:gd name="connsiteY454" fmla="*/ 192337 h 1510199"/>
              <a:gd name="connsiteX455" fmla="*/ 584134 w 1863140"/>
              <a:gd name="connsiteY455" fmla="*/ 192337 h 1510199"/>
              <a:gd name="connsiteX456" fmla="*/ 587696 w 1863140"/>
              <a:gd name="connsiteY456" fmla="*/ 181651 h 1510199"/>
              <a:gd name="connsiteX457" fmla="*/ 552078 w 1863140"/>
              <a:gd name="connsiteY457" fmla="*/ 153157 h 1510199"/>
              <a:gd name="connsiteX458" fmla="*/ 566325 w 1863140"/>
              <a:gd name="connsiteY458" fmla="*/ 149595 h 1510199"/>
              <a:gd name="connsiteX459" fmla="*/ 520021 w 1863140"/>
              <a:gd name="connsiteY459" fmla="*/ 128224 h 1510199"/>
              <a:gd name="connsiteX460" fmla="*/ 530707 w 1863140"/>
              <a:gd name="connsiteY460" fmla="*/ 138910 h 1510199"/>
              <a:gd name="connsiteX461" fmla="*/ 516460 w 1863140"/>
              <a:gd name="connsiteY461" fmla="*/ 142472 h 1510199"/>
              <a:gd name="connsiteX462" fmla="*/ 523583 w 1863140"/>
              <a:gd name="connsiteY462" fmla="*/ 146033 h 1510199"/>
              <a:gd name="connsiteX463" fmla="*/ 512898 w 1863140"/>
              <a:gd name="connsiteY463" fmla="*/ 142472 h 1510199"/>
              <a:gd name="connsiteX464" fmla="*/ 512898 w 1863140"/>
              <a:gd name="connsiteY464" fmla="*/ 131786 h 1510199"/>
              <a:gd name="connsiteX465" fmla="*/ 527145 w 1863140"/>
              <a:gd name="connsiteY465" fmla="*/ 117539 h 1510199"/>
              <a:gd name="connsiteX466" fmla="*/ 516460 w 1863140"/>
              <a:gd name="connsiteY466" fmla="*/ 117539 h 1510199"/>
              <a:gd name="connsiteX467" fmla="*/ 509336 w 1863140"/>
              <a:gd name="connsiteY467" fmla="*/ 128224 h 1510199"/>
              <a:gd name="connsiteX468" fmla="*/ 480842 w 1863140"/>
              <a:gd name="connsiteY468" fmla="*/ 110415 h 1510199"/>
              <a:gd name="connsiteX469" fmla="*/ 505774 w 1863140"/>
              <a:gd name="connsiteY469" fmla="*/ 103292 h 1510199"/>
              <a:gd name="connsiteX470" fmla="*/ 491527 w 1863140"/>
              <a:gd name="connsiteY470" fmla="*/ 92607 h 1510199"/>
              <a:gd name="connsiteX471" fmla="*/ 502213 w 1863140"/>
              <a:gd name="connsiteY471" fmla="*/ 81921 h 1510199"/>
              <a:gd name="connsiteX472" fmla="*/ 491527 w 1863140"/>
              <a:gd name="connsiteY472" fmla="*/ 89045 h 1510199"/>
              <a:gd name="connsiteX473" fmla="*/ 473718 w 1863140"/>
              <a:gd name="connsiteY473" fmla="*/ 64112 h 1510199"/>
              <a:gd name="connsiteX474" fmla="*/ 455909 w 1863140"/>
              <a:gd name="connsiteY474" fmla="*/ 67674 h 1510199"/>
              <a:gd name="connsiteX475" fmla="*/ 448786 w 1863140"/>
              <a:gd name="connsiteY475" fmla="*/ 60550 h 1510199"/>
              <a:gd name="connsiteX476" fmla="*/ 455909 w 1863140"/>
              <a:gd name="connsiteY476" fmla="*/ 32056 h 1510199"/>
              <a:gd name="connsiteX477" fmla="*/ 466595 w 1863140"/>
              <a:gd name="connsiteY477" fmla="*/ 28494 h 1510199"/>
              <a:gd name="connsiteX478" fmla="*/ 566325 w 1863140"/>
              <a:gd name="connsiteY478" fmla="*/ 106854 h 1510199"/>
              <a:gd name="connsiteX479" fmla="*/ 555639 w 1863140"/>
              <a:gd name="connsiteY479" fmla="*/ 99730 h 1510199"/>
              <a:gd name="connsiteX480" fmla="*/ 555639 w 1863140"/>
              <a:gd name="connsiteY480" fmla="*/ 113977 h 1510199"/>
              <a:gd name="connsiteX481" fmla="*/ 584134 w 1863140"/>
              <a:gd name="connsiteY481" fmla="*/ 110415 h 1510199"/>
              <a:gd name="connsiteX482" fmla="*/ 598381 w 1863140"/>
              <a:gd name="connsiteY482" fmla="*/ 128224 h 1510199"/>
              <a:gd name="connsiteX483" fmla="*/ 587696 w 1863140"/>
              <a:gd name="connsiteY483" fmla="*/ 131786 h 1510199"/>
              <a:gd name="connsiteX484" fmla="*/ 598381 w 1863140"/>
              <a:gd name="connsiteY484" fmla="*/ 142472 h 1510199"/>
              <a:gd name="connsiteX485" fmla="*/ 591257 w 1863140"/>
              <a:gd name="connsiteY485" fmla="*/ 135348 h 1510199"/>
              <a:gd name="connsiteX486" fmla="*/ 619752 w 1863140"/>
              <a:gd name="connsiteY486" fmla="*/ 135348 h 1510199"/>
              <a:gd name="connsiteX487" fmla="*/ 630437 w 1863140"/>
              <a:gd name="connsiteY487" fmla="*/ 156719 h 1510199"/>
              <a:gd name="connsiteX488" fmla="*/ 612628 w 1863140"/>
              <a:gd name="connsiteY488" fmla="*/ 142472 h 1510199"/>
              <a:gd name="connsiteX489" fmla="*/ 648246 w 1863140"/>
              <a:gd name="connsiteY489" fmla="*/ 160281 h 1510199"/>
              <a:gd name="connsiteX490" fmla="*/ 644684 w 1863140"/>
              <a:gd name="connsiteY490" fmla="*/ 153157 h 1510199"/>
              <a:gd name="connsiteX491" fmla="*/ 680302 w 1863140"/>
              <a:gd name="connsiteY491" fmla="*/ 185213 h 1510199"/>
              <a:gd name="connsiteX492" fmla="*/ 683864 w 1863140"/>
              <a:gd name="connsiteY492" fmla="*/ 181651 h 1510199"/>
              <a:gd name="connsiteX493" fmla="*/ 698111 w 1863140"/>
              <a:gd name="connsiteY493" fmla="*/ 192337 h 1510199"/>
              <a:gd name="connsiteX494" fmla="*/ 690987 w 1863140"/>
              <a:gd name="connsiteY494" fmla="*/ 195898 h 1510199"/>
              <a:gd name="connsiteX495" fmla="*/ 715920 w 1863140"/>
              <a:gd name="connsiteY495" fmla="*/ 227955 h 1510199"/>
              <a:gd name="connsiteX496" fmla="*/ 705235 w 1863140"/>
              <a:gd name="connsiteY496" fmla="*/ 203022 h 1510199"/>
              <a:gd name="connsiteX497" fmla="*/ 726605 w 1863140"/>
              <a:gd name="connsiteY497" fmla="*/ 195898 h 1510199"/>
              <a:gd name="connsiteX498" fmla="*/ 758662 w 1863140"/>
              <a:gd name="connsiteY498" fmla="*/ 213707 h 1510199"/>
              <a:gd name="connsiteX499" fmla="*/ 747976 w 1863140"/>
              <a:gd name="connsiteY499" fmla="*/ 217269 h 1510199"/>
              <a:gd name="connsiteX500" fmla="*/ 758662 w 1863140"/>
              <a:gd name="connsiteY500" fmla="*/ 181651 h 1510199"/>
              <a:gd name="connsiteX501" fmla="*/ 730167 w 1863140"/>
              <a:gd name="connsiteY501" fmla="*/ 167404 h 1510199"/>
              <a:gd name="connsiteX502" fmla="*/ 733729 w 1863140"/>
              <a:gd name="connsiteY502" fmla="*/ 153157 h 1510199"/>
              <a:gd name="connsiteX503" fmla="*/ 723044 w 1863140"/>
              <a:gd name="connsiteY503" fmla="*/ 142472 h 1510199"/>
              <a:gd name="connsiteX504" fmla="*/ 769347 w 1863140"/>
              <a:gd name="connsiteY504" fmla="*/ 178090 h 1510199"/>
              <a:gd name="connsiteX505" fmla="*/ 790718 w 1863140"/>
              <a:gd name="connsiteY505" fmla="*/ 167404 h 1510199"/>
              <a:gd name="connsiteX506" fmla="*/ 780032 w 1863140"/>
              <a:gd name="connsiteY506" fmla="*/ 174528 h 1510199"/>
              <a:gd name="connsiteX507" fmla="*/ 790718 w 1863140"/>
              <a:gd name="connsiteY507" fmla="*/ 210146 h 1510199"/>
              <a:gd name="connsiteX508" fmla="*/ 808527 w 1863140"/>
              <a:gd name="connsiteY508" fmla="*/ 203022 h 1510199"/>
              <a:gd name="connsiteX509" fmla="*/ 808527 w 1863140"/>
              <a:gd name="connsiteY509" fmla="*/ 203022 h 1510199"/>
              <a:gd name="connsiteX510" fmla="*/ 826336 w 1863140"/>
              <a:gd name="connsiteY510" fmla="*/ 210146 h 1510199"/>
              <a:gd name="connsiteX511" fmla="*/ 829897 w 1863140"/>
              <a:gd name="connsiteY511" fmla="*/ 224393 h 1510199"/>
              <a:gd name="connsiteX512" fmla="*/ 837021 w 1863140"/>
              <a:gd name="connsiteY512" fmla="*/ 213707 h 1510199"/>
              <a:gd name="connsiteX513" fmla="*/ 844144 w 1863140"/>
              <a:gd name="connsiteY513" fmla="*/ 235078 h 1510199"/>
              <a:gd name="connsiteX514" fmla="*/ 847706 w 1863140"/>
              <a:gd name="connsiteY514" fmla="*/ 227955 h 1510199"/>
              <a:gd name="connsiteX515" fmla="*/ 851268 w 1863140"/>
              <a:gd name="connsiteY515" fmla="*/ 252887 h 1510199"/>
              <a:gd name="connsiteX516" fmla="*/ 869077 w 1863140"/>
              <a:gd name="connsiteY516" fmla="*/ 231516 h 1510199"/>
              <a:gd name="connsiteX517" fmla="*/ 826336 w 1863140"/>
              <a:gd name="connsiteY517" fmla="*/ 195898 h 1510199"/>
              <a:gd name="connsiteX518" fmla="*/ 797841 w 1863140"/>
              <a:gd name="connsiteY518" fmla="*/ 210146 h 1510199"/>
              <a:gd name="connsiteX519" fmla="*/ 797841 w 1863140"/>
              <a:gd name="connsiteY519" fmla="*/ 210146 h 1510199"/>
              <a:gd name="connsiteX520" fmla="*/ 797841 w 1863140"/>
              <a:gd name="connsiteY520" fmla="*/ 206584 h 1510199"/>
              <a:gd name="connsiteX521" fmla="*/ 790718 w 1863140"/>
              <a:gd name="connsiteY521" fmla="*/ 203022 h 1510199"/>
              <a:gd name="connsiteX522" fmla="*/ 780032 w 1863140"/>
              <a:gd name="connsiteY522" fmla="*/ 181651 h 1510199"/>
              <a:gd name="connsiteX523" fmla="*/ 787156 w 1863140"/>
              <a:gd name="connsiteY523" fmla="*/ 170966 h 1510199"/>
              <a:gd name="connsiteX524" fmla="*/ 804965 w 1863140"/>
              <a:gd name="connsiteY524" fmla="*/ 188775 h 1510199"/>
              <a:gd name="connsiteX525" fmla="*/ 808527 w 1863140"/>
              <a:gd name="connsiteY525" fmla="*/ 170966 h 1510199"/>
              <a:gd name="connsiteX526" fmla="*/ 776470 w 1863140"/>
              <a:gd name="connsiteY526" fmla="*/ 146033 h 1510199"/>
              <a:gd name="connsiteX527" fmla="*/ 808527 w 1863140"/>
              <a:gd name="connsiteY527" fmla="*/ 149595 h 1510199"/>
              <a:gd name="connsiteX528" fmla="*/ 804965 w 1863140"/>
              <a:gd name="connsiteY528" fmla="*/ 156719 h 1510199"/>
              <a:gd name="connsiteX529" fmla="*/ 815650 w 1863140"/>
              <a:gd name="connsiteY529" fmla="*/ 149595 h 1510199"/>
              <a:gd name="connsiteX530" fmla="*/ 826336 w 1863140"/>
              <a:gd name="connsiteY530" fmla="*/ 181651 h 1510199"/>
              <a:gd name="connsiteX531" fmla="*/ 837021 w 1863140"/>
              <a:gd name="connsiteY531" fmla="*/ 170966 h 1510199"/>
              <a:gd name="connsiteX532" fmla="*/ 858392 w 1863140"/>
              <a:gd name="connsiteY532" fmla="*/ 199460 h 1510199"/>
              <a:gd name="connsiteX533" fmla="*/ 865515 w 1863140"/>
              <a:gd name="connsiteY533" fmla="*/ 188775 h 1510199"/>
              <a:gd name="connsiteX534" fmla="*/ 851268 w 1863140"/>
              <a:gd name="connsiteY534" fmla="*/ 174528 h 1510199"/>
              <a:gd name="connsiteX535" fmla="*/ 869077 w 1863140"/>
              <a:gd name="connsiteY535" fmla="*/ 160281 h 1510199"/>
              <a:gd name="connsiteX536" fmla="*/ 879762 w 1863140"/>
              <a:gd name="connsiteY536" fmla="*/ 174528 h 1510199"/>
              <a:gd name="connsiteX537" fmla="*/ 876201 w 1863140"/>
              <a:gd name="connsiteY537" fmla="*/ 220831 h 1510199"/>
              <a:gd name="connsiteX538" fmla="*/ 886886 w 1863140"/>
              <a:gd name="connsiteY538" fmla="*/ 181651 h 1510199"/>
              <a:gd name="connsiteX539" fmla="*/ 886886 w 1863140"/>
              <a:gd name="connsiteY539" fmla="*/ 199460 h 1510199"/>
              <a:gd name="connsiteX540" fmla="*/ 897571 w 1863140"/>
              <a:gd name="connsiteY540" fmla="*/ 185213 h 1510199"/>
              <a:gd name="connsiteX541" fmla="*/ 904695 w 1863140"/>
              <a:gd name="connsiteY541" fmla="*/ 213707 h 1510199"/>
              <a:gd name="connsiteX542" fmla="*/ 894010 w 1863140"/>
              <a:gd name="connsiteY542" fmla="*/ 199460 h 1510199"/>
              <a:gd name="connsiteX543" fmla="*/ 897571 w 1863140"/>
              <a:gd name="connsiteY543" fmla="*/ 231516 h 1510199"/>
              <a:gd name="connsiteX544" fmla="*/ 922504 w 1863140"/>
              <a:gd name="connsiteY544" fmla="*/ 242202 h 1510199"/>
              <a:gd name="connsiteX545" fmla="*/ 940313 w 1863140"/>
              <a:gd name="connsiteY545" fmla="*/ 217269 h 1510199"/>
              <a:gd name="connsiteX546" fmla="*/ 940313 w 1863140"/>
              <a:gd name="connsiteY546" fmla="*/ 199460 h 1510199"/>
              <a:gd name="connsiteX547" fmla="*/ 958122 w 1863140"/>
              <a:gd name="connsiteY547" fmla="*/ 217269 h 1510199"/>
              <a:gd name="connsiteX548" fmla="*/ 975931 w 1863140"/>
              <a:gd name="connsiteY548" fmla="*/ 245764 h 1510199"/>
              <a:gd name="connsiteX549" fmla="*/ 950998 w 1863140"/>
              <a:gd name="connsiteY549" fmla="*/ 238640 h 1510199"/>
              <a:gd name="connsiteX550" fmla="*/ 940313 w 1863140"/>
              <a:gd name="connsiteY550" fmla="*/ 249325 h 1510199"/>
              <a:gd name="connsiteX551" fmla="*/ 936751 w 1863140"/>
              <a:gd name="connsiteY551" fmla="*/ 270696 h 1510199"/>
              <a:gd name="connsiteX552" fmla="*/ 950998 w 1863140"/>
              <a:gd name="connsiteY552" fmla="*/ 281381 h 1510199"/>
              <a:gd name="connsiteX553" fmla="*/ 950998 w 1863140"/>
              <a:gd name="connsiteY553" fmla="*/ 267134 h 1510199"/>
              <a:gd name="connsiteX554" fmla="*/ 954560 w 1863140"/>
              <a:gd name="connsiteY554" fmla="*/ 284943 h 1510199"/>
              <a:gd name="connsiteX555" fmla="*/ 986616 w 1863140"/>
              <a:gd name="connsiteY555" fmla="*/ 281381 h 1510199"/>
              <a:gd name="connsiteX556" fmla="*/ 979493 w 1863140"/>
              <a:gd name="connsiteY556" fmla="*/ 238640 h 1510199"/>
              <a:gd name="connsiteX557" fmla="*/ 1004425 w 1863140"/>
              <a:gd name="connsiteY557" fmla="*/ 256449 h 1510199"/>
              <a:gd name="connsiteX558" fmla="*/ 993740 w 1863140"/>
              <a:gd name="connsiteY558" fmla="*/ 267134 h 1510199"/>
              <a:gd name="connsiteX559" fmla="*/ 1007987 w 1863140"/>
              <a:gd name="connsiteY559" fmla="*/ 263573 h 1510199"/>
              <a:gd name="connsiteX560" fmla="*/ 1047167 w 1863140"/>
              <a:gd name="connsiteY560" fmla="*/ 260011 h 1510199"/>
              <a:gd name="connsiteX561" fmla="*/ 1054290 w 1863140"/>
              <a:gd name="connsiteY561" fmla="*/ 284943 h 1510199"/>
              <a:gd name="connsiteX562" fmla="*/ 1079223 w 1863140"/>
              <a:gd name="connsiteY562" fmla="*/ 284943 h 1510199"/>
              <a:gd name="connsiteX563" fmla="*/ 1086346 w 1863140"/>
              <a:gd name="connsiteY563" fmla="*/ 235078 h 1510199"/>
              <a:gd name="connsiteX564" fmla="*/ 1093470 w 1863140"/>
              <a:gd name="connsiteY564" fmla="*/ 245764 h 1510199"/>
              <a:gd name="connsiteX565" fmla="*/ 1097032 w 1863140"/>
              <a:gd name="connsiteY565" fmla="*/ 224393 h 1510199"/>
              <a:gd name="connsiteX566" fmla="*/ 1100593 w 1863140"/>
              <a:gd name="connsiteY566" fmla="*/ 238640 h 1510199"/>
              <a:gd name="connsiteX567" fmla="*/ 1118402 w 1863140"/>
              <a:gd name="connsiteY567" fmla="*/ 217269 h 1510199"/>
              <a:gd name="connsiteX568" fmla="*/ 1121964 w 1863140"/>
              <a:gd name="connsiteY568" fmla="*/ 181651 h 1510199"/>
              <a:gd name="connsiteX569" fmla="*/ 1114841 w 1863140"/>
              <a:gd name="connsiteY569" fmla="*/ 185213 h 1510199"/>
              <a:gd name="connsiteX570" fmla="*/ 1111279 w 1863140"/>
              <a:gd name="connsiteY570" fmla="*/ 206584 h 1510199"/>
              <a:gd name="connsiteX571" fmla="*/ 1097032 w 1863140"/>
              <a:gd name="connsiteY571" fmla="*/ 195898 h 1510199"/>
              <a:gd name="connsiteX572" fmla="*/ 1089908 w 1863140"/>
              <a:gd name="connsiteY572" fmla="*/ 199460 h 1510199"/>
              <a:gd name="connsiteX573" fmla="*/ 1082784 w 1863140"/>
              <a:gd name="connsiteY573" fmla="*/ 220831 h 1510199"/>
              <a:gd name="connsiteX574" fmla="*/ 1079223 w 1863140"/>
              <a:gd name="connsiteY574" fmla="*/ 181651 h 1510199"/>
              <a:gd name="connsiteX575" fmla="*/ 1054290 w 1863140"/>
              <a:gd name="connsiteY575" fmla="*/ 146033 h 1510199"/>
              <a:gd name="connsiteX576" fmla="*/ 1068537 w 1863140"/>
              <a:gd name="connsiteY576" fmla="*/ 153157 h 1510199"/>
              <a:gd name="connsiteX577" fmla="*/ 1082784 w 1863140"/>
              <a:gd name="connsiteY577" fmla="*/ 124663 h 1510199"/>
              <a:gd name="connsiteX578" fmla="*/ 1079223 w 1863140"/>
              <a:gd name="connsiteY578" fmla="*/ 110415 h 1510199"/>
              <a:gd name="connsiteX579" fmla="*/ 1093470 w 1863140"/>
              <a:gd name="connsiteY579" fmla="*/ 103292 h 1510199"/>
              <a:gd name="connsiteX580" fmla="*/ 1089908 w 1863140"/>
              <a:gd name="connsiteY580" fmla="*/ 124663 h 1510199"/>
              <a:gd name="connsiteX581" fmla="*/ 1097032 w 1863140"/>
              <a:gd name="connsiteY581" fmla="*/ 103292 h 1510199"/>
              <a:gd name="connsiteX582" fmla="*/ 1093470 w 1863140"/>
              <a:gd name="connsiteY582" fmla="*/ 124663 h 1510199"/>
              <a:gd name="connsiteX583" fmla="*/ 1107717 w 1863140"/>
              <a:gd name="connsiteY583" fmla="*/ 156719 h 1510199"/>
              <a:gd name="connsiteX584" fmla="*/ 1114841 w 1863140"/>
              <a:gd name="connsiteY584" fmla="*/ 103292 h 1510199"/>
              <a:gd name="connsiteX585" fmla="*/ 1121964 w 1863140"/>
              <a:gd name="connsiteY585" fmla="*/ 135348 h 1510199"/>
              <a:gd name="connsiteX586" fmla="*/ 1161144 w 1863140"/>
              <a:gd name="connsiteY586" fmla="*/ 131786 h 1510199"/>
              <a:gd name="connsiteX587" fmla="*/ 1161144 w 1863140"/>
              <a:gd name="connsiteY587" fmla="*/ 149595 h 1510199"/>
              <a:gd name="connsiteX588" fmla="*/ 1168268 w 1863140"/>
              <a:gd name="connsiteY588" fmla="*/ 128224 h 1510199"/>
              <a:gd name="connsiteX589" fmla="*/ 1175391 w 1863140"/>
              <a:gd name="connsiteY589" fmla="*/ 149595 h 1510199"/>
              <a:gd name="connsiteX590" fmla="*/ 1182515 w 1863140"/>
              <a:gd name="connsiteY590" fmla="*/ 138910 h 1510199"/>
              <a:gd name="connsiteX591" fmla="*/ 1171829 w 1863140"/>
              <a:gd name="connsiteY591" fmla="*/ 121101 h 1510199"/>
              <a:gd name="connsiteX592" fmla="*/ 1193200 w 1863140"/>
              <a:gd name="connsiteY592" fmla="*/ 103292 h 1510199"/>
              <a:gd name="connsiteX593" fmla="*/ 1193200 w 1863140"/>
              <a:gd name="connsiteY593" fmla="*/ 138910 h 1510199"/>
              <a:gd name="connsiteX594" fmla="*/ 1218132 w 1863140"/>
              <a:gd name="connsiteY594" fmla="*/ 110415 h 1510199"/>
              <a:gd name="connsiteX595" fmla="*/ 1207447 w 1863140"/>
              <a:gd name="connsiteY595" fmla="*/ 121101 h 1510199"/>
              <a:gd name="connsiteX596" fmla="*/ 1225256 w 1863140"/>
              <a:gd name="connsiteY596" fmla="*/ 103292 h 1510199"/>
              <a:gd name="connsiteX597" fmla="*/ 1260874 w 1863140"/>
              <a:gd name="connsiteY597" fmla="*/ 106854 h 1510199"/>
              <a:gd name="connsiteX598" fmla="*/ 1260874 w 1863140"/>
              <a:gd name="connsiteY598" fmla="*/ 71236 h 1510199"/>
              <a:gd name="connsiteX599" fmla="*/ 1289368 w 1863140"/>
              <a:gd name="connsiteY599" fmla="*/ 32056 h 1510199"/>
              <a:gd name="connsiteX600" fmla="*/ 1300054 w 1863140"/>
              <a:gd name="connsiteY600" fmla="*/ 39180 h 1510199"/>
              <a:gd name="connsiteX601" fmla="*/ 1292930 w 1863140"/>
              <a:gd name="connsiteY601" fmla="*/ 21371 h 1510199"/>
              <a:gd name="connsiteX602" fmla="*/ 1303616 w 1863140"/>
              <a:gd name="connsiteY602" fmla="*/ 0 h 1510199"/>
              <a:gd name="connsiteX603" fmla="*/ 1303616 w 1863140"/>
              <a:gd name="connsiteY603" fmla="*/ 35618 h 1510199"/>
              <a:gd name="connsiteX604" fmla="*/ 1314301 w 1863140"/>
              <a:gd name="connsiteY604" fmla="*/ 42741 h 1510199"/>
              <a:gd name="connsiteX605" fmla="*/ 1310739 w 1863140"/>
              <a:gd name="connsiteY605" fmla="*/ 10685 h 1510199"/>
              <a:gd name="connsiteX606" fmla="*/ 1321424 w 1863140"/>
              <a:gd name="connsiteY606" fmla="*/ 32056 h 1510199"/>
              <a:gd name="connsiteX607" fmla="*/ 1314301 w 1863140"/>
              <a:gd name="connsiteY607" fmla="*/ 42741 h 1510199"/>
              <a:gd name="connsiteX608" fmla="*/ 1324986 w 1863140"/>
              <a:gd name="connsiteY608" fmla="*/ 49865 h 1510199"/>
              <a:gd name="connsiteX609" fmla="*/ 1364166 w 1863140"/>
              <a:gd name="connsiteY609" fmla="*/ 85483 h 1510199"/>
              <a:gd name="connsiteX610" fmla="*/ 1381975 w 1863140"/>
              <a:gd name="connsiteY610" fmla="*/ 113977 h 1510199"/>
              <a:gd name="connsiteX611" fmla="*/ 1385537 w 1863140"/>
              <a:gd name="connsiteY611" fmla="*/ 110415 h 1510199"/>
              <a:gd name="connsiteX612" fmla="*/ 1378413 w 1863140"/>
              <a:gd name="connsiteY612" fmla="*/ 96168 h 1510199"/>
              <a:gd name="connsiteX613" fmla="*/ 1392660 w 1863140"/>
              <a:gd name="connsiteY613" fmla="*/ 85483 h 1510199"/>
              <a:gd name="connsiteX614" fmla="*/ 1406908 w 1863140"/>
              <a:gd name="connsiteY614" fmla="*/ 138910 h 1510199"/>
              <a:gd name="connsiteX615" fmla="*/ 1406908 w 1863140"/>
              <a:gd name="connsiteY615" fmla="*/ 96168 h 1510199"/>
              <a:gd name="connsiteX616" fmla="*/ 1428278 w 1863140"/>
              <a:gd name="connsiteY616" fmla="*/ 106854 h 1510199"/>
              <a:gd name="connsiteX617" fmla="*/ 1438964 w 1863140"/>
              <a:gd name="connsiteY617" fmla="*/ 153157 h 1510199"/>
              <a:gd name="connsiteX618" fmla="*/ 1421155 w 1863140"/>
              <a:gd name="connsiteY618" fmla="*/ 199460 h 1510199"/>
              <a:gd name="connsiteX619" fmla="*/ 1463896 w 1863140"/>
              <a:gd name="connsiteY619" fmla="*/ 231516 h 1510199"/>
              <a:gd name="connsiteX620" fmla="*/ 1460334 w 1863140"/>
              <a:gd name="connsiteY620" fmla="*/ 267134 h 1510199"/>
              <a:gd name="connsiteX621" fmla="*/ 1471020 w 1863140"/>
              <a:gd name="connsiteY621" fmla="*/ 256449 h 1510199"/>
              <a:gd name="connsiteX622" fmla="*/ 1446087 w 1863140"/>
              <a:gd name="connsiteY622" fmla="*/ 213707 h 1510199"/>
              <a:gd name="connsiteX623" fmla="*/ 1442525 w 1863140"/>
              <a:gd name="connsiteY623" fmla="*/ 185213 h 1510199"/>
              <a:gd name="connsiteX624" fmla="*/ 1449649 w 1863140"/>
              <a:gd name="connsiteY624" fmla="*/ 192337 h 1510199"/>
              <a:gd name="connsiteX625" fmla="*/ 1453211 w 1863140"/>
              <a:gd name="connsiteY625" fmla="*/ 110415 h 1510199"/>
              <a:gd name="connsiteX626" fmla="*/ 1463896 w 1863140"/>
              <a:gd name="connsiteY626" fmla="*/ 135348 h 1510199"/>
              <a:gd name="connsiteX627" fmla="*/ 1474581 w 1863140"/>
              <a:gd name="connsiteY627" fmla="*/ 124663 h 1510199"/>
              <a:gd name="connsiteX628" fmla="*/ 1471020 w 1863140"/>
              <a:gd name="connsiteY628" fmla="*/ 181651 h 1510199"/>
              <a:gd name="connsiteX629" fmla="*/ 1499514 w 1863140"/>
              <a:gd name="connsiteY629" fmla="*/ 188775 h 1510199"/>
              <a:gd name="connsiteX630" fmla="*/ 1495952 w 1863140"/>
              <a:gd name="connsiteY630" fmla="*/ 210146 h 1510199"/>
              <a:gd name="connsiteX631" fmla="*/ 1503076 w 1863140"/>
              <a:gd name="connsiteY631" fmla="*/ 160281 h 1510199"/>
              <a:gd name="connsiteX632" fmla="*/ 1524447 w 1863140"/>
              <a:gd name="connsiteY632" fmla="*/ 195898 h 1510199"/>
              <a:gd name="connsiteX633" fmla="*/ 1570750 w 1863140"/>
              <a:gd name="connsiteY633" fmla="*/ 242202 h 1510199"/>
              <a:gd name="connsiteX634" fmla="*/ 1592121 w 1863140"/>
              <a:gd name="connsiteY634" fmla="*/ 217269 h 1510199"/>
              <a:gd name="connsiteX635" fmla="*/ 1581435 w 1863140"/>
              <a:gd name="connsiteY635" fmla="*/ 195898 h 1510199"/>
              <a:gd name="connsiteX636" fmla="*/ 1609929 w 1863140"/>
              <a:gd name="connsiteY636" fmla="*/ 199460 h 1510199"/>
              <a:gd name="connsiteX637" fmla="*/ 1624177 w 1863140"/>
              <a:gd name="connsiteY637" fmla="*/ 131786 h 1510199"/>
              <a:gd name="connsiteX638" fmla="*/ 1617053 w 1863140"/>
              <a:gd name="connsiteY638" fmla="*/ 220831 h 1510199"/>
              <a:gd name="connsiteX639" fmla="*/ 1613491 w 1863140"/>
              <a:gd name="connsiteY639" fmla="*/ 203022 h 1510199"/>
              <a:gd name="connsiteX640" fmla="*/ 1609929 w 1863140"/>
              <a:gd name="connsiteY640" fmla="*/ 235078 h 1510199"/>
              <a:gd name="connsiteX641" fmla="*/ 1638424 w 1863140"/>
              <a:gd name="connsiteY641" fmla="*/ 252887 h 1510199"/>
              <a:gd name="connsiteX642" fmla="*/ 1631300 w 1863140"/>
              <a:gd name="connsiteY642" fmla="*/ 213707 h 1510199"/>
              <a:gd name="connsiteX643" fmla="*/ 1645547 w 1863140"/>
              <a:gd name="connsiteY643" fmla="*/ 199460 h 1510199"/>
              <a:gd name="connsiteX644" fmla="*/ 1652671 w 1863140"/>
              <a:gd name="connsiteY644" fmla="*/ 142472 h 1510199"/>
              <a:gd name="connsiteX645" fmla="*/ 1659795 w 1863140"/>
              <a:gd name="connsiteY645" fmla="*/ 195898 h 1510199"/>
              <a:gd name="connsiteX646" fmla="*/ 1659795 w 1863140"/>
              <a:gd name="connsiteY646" fmla="*/ 281381 h 1510199"/>
              <a:gd name="connsiteX647" fmla="*/ 1670480 w 1863140"/>
              <a:gd name="connsiteY647" fmla="*/ 277820 h 1510199"/>
              <a:gd name="connsiteX648" fmla="*/ 1674042 w 1863140"/>
              <a:gd name="connsiteY648" fmla="*/ 274258 h 1510199"/>
              <a:gd name="connsiteX649" fmla="*/ 1684727 w 1863140"/>
              <a:gd name="connsiteY649" fmla="*/ 192337 h 1510199"/>
              <a:gd name="connsiteX650" fmla="*/ 1698974 w 1863140"/>
              <a:gd name="connsiteY650" fmla="*/ 199460 h 1510199"/>
              <a:gd name="connsiteX651" fmla="*/ 1691851 w 1863140"/>
              <a:gd name="connsiteY651" fmla="*/ 227955 h 1510199"/>
              <a:gd name="connsiteX652" fmla="*/ 1698974 w 1863140"/>
              <a:gd name="connsiteY652" fmla="*/ 238640 h 1510199"/>
              <a:gd name="connsiteX653" fmla="*/ 1709660 w 1863140"/>
              <a:gd name="connsiteY653" fmla="*/ 224393 h 1510199"/>
              <a:gd name="connsiteX654" fmla="*/ 1752401 w 1863140"/>
              <a:gd name="connsiteY654" fmla="*/ 260011 h 1510199"/>
              <a:gd name="connsiteX655" fmla="*/ 1770210 w 1863140"/>
              <a:gd name="connsiteY655" fmla="*/ 263573 h 1510199"/>
              <a:gd name="connsiteX656" fmla="*/ 1788019 w 1863140"/>
              <a:gd name="connsiteY656" fmla="*/ 299190 h 1510199"/>
              <a:gd name="connsiteX657" fmla="*/ 1830761 w 1863140"/>
              <a:gd name="connsiteY657" fmla="*/ 370426 h 1510199"/>
              <a:gd name="connsiteX658" fmla="*/ 1841446 w 1863140"/>
              <a:gd name="connsiteY658" fmla="*/ 370426 h 1510199"/>
              <a:gd name="connsiteX659" fmla="*/ 1841446 w 1863140"/>
              <a:gd name="connsiteY659" fmla="*/ 737291 h 1510199"/>
              <a:gd name="connsiteX660" fmla="*/ 1852131 w 1863140"/>
              <a:gd name="connsiteY660" fmla="*/ 730167 h 1510199"/>
              <a:gd name="connsiteX661" fmla="*/ 1848570 w 1863140"/>
              <a:gd name="connsiteY661" fmla="*/ 755100 h 1510199"/>
              <a:gd name="connsiteX662" fmla="*/ 1837884 w 1863140"/>
              <a:gd name="connsiteY662" fmla="*/ 837021 h 1510199"/>
              <a:gd name="connsiteX663" fmla="*/ 1777334 w 1863140"/>
              <a:gd name="connsiteY663" fmla="*/ 990178 h 1510199"/>
              <a:gd name="connsiteX664" fmla="*/ 1759525 w 1863140"/>
              <a:gd name="connsiteY664" fmla="*/ 1043605 h 1510199"/>
              <a:gd name="connsiteX665" fmla="*/ 1752401 w 1863140"/>
              <a:gd name="connsiteY665" fmla="*/ 1043605 h 1510199"/>
              <a:gd name="connsiteX666" fmla="*/ 1674042 w 1863140"/>
              <a:gd name="connsiteY666" fmla="*/ 1203885 h 1510199"/>
              <a:gd name="connsiteX667" fmla="*/ 1656233 w 1863140"/>
              <a:gd name="connsiteY667" fmla="*/ 1211009 h 1510199"/>
              <a:gd name="connsiteX668" fmla="*/ 1513761 w 1863140"/>
              <a:gd name="connsiteY668" fmla="*/ 1360604 h 1510199"/>
              <a:gd name="connsiteX669" fmla="*/ 1531570 w 1863140"/>
              <a:gd name="connsiteY669" fmla="*/ 1364166 h 1510199"/>
              <a:gd name="connsiteX670" fmla="*/ 1503076 w 1863140"/>
              <a:gd name="connsiteY670" fmla="*/ 1374851 h 1510199"/>
              <a:gd name="connsiteX671" fmla="*/ 1467458 w 1863140"/>
              <a:gd name="connsiteY671" fmla="*/ 1410469 h 1510199"/>
              <a:gd name="connsiteX672" fmla="*/ 1317863 w 1863140"/>
              <a:gd name="connsiteY672" fmla="*/ 1485267 h 1510199"/>
              <a:gd name="connsiteX673" fmla="*/ 1289368 w 1863140"/>
              <a:gd name="connsiteY673" fmla="*/ 1499514 h 1510199"/>
              <a:gd name="connsiteX674" fmla="*/ 1250189 w 1863140"/>
              <a:gd name="connsiteY674" fmla="*/ 1510199 h 1510199"/>
              <a:gd name="connsiteX675" fmla="*/ 1193200 w 1863140"/>
              <a:gd name="connsiteY675" fmla="*/ 1485267 h 1510199"/>
              <a:gd name="connsiteX676" fmla="*/ 1150459 w 1863140"/>
              <a:gd name="connsiteY676" fmla="*/ 1488829 h 1510199"/>
              <a:gd name="connsiteX677" fmla="*/ 1143335 w 1863140"/>
              <a:gd name="connsiteY677" fmla="*/ 1471020 h 1510199"/>
              <a:gd name="connsiteX678" fmla="*/ 1018672 w 1863140"/>
              <a:gd name="connsiteY678" fmla="*/ 1449649 h 1510199"/>
              <a:gd name="connsiteX679" fmla="*/ 1004425 w 1863140"/>
              <a:gd name="connsiteY679" fmla="*/ 1460334 h 1510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</a:cxnLst>
            <a:rect l="l" t="t" r="r" b="b"/>
            <a:pathLst>
              <a:path w="1863140" h="1510199">
                <a:moveTo>
                  <a:pt x="1004425" y="1460334"/>
                </a:moveTo>
                <a:cubicBezTo>
                  <a:pt x="983054" y="1446087"/>
                  <a:pt x="965245" y="1446087"/>
                  <a:pt x="943875" y="1417593"/>
                </a:cubicBezTo>
                <a:cubicBezTo>
                  <a:pt x="943875" y="1410469"/>
                  <a:pt x="943875" y="1403346"/>
                  <a:pt x="950998" y="1399784"/>
                </a:cubicBezTo>
                <a:cubicBezTo>
                  <a:pt x="940313" y="1396222"/>
                  <a:pt x="940313" y="1385537"/>
                  <a:pt x="940313" y="1374851"/>
                </a:cubicBezTo>
                <a:cubicBezTo>
                  <a:pt x="901133" y="1396222"/>
                  <a:pt x="879762" y="1349919"/>
                  <a:pt x="847706" y="1346357"/>
                </a:cubicBezTo>
                <a:cubicBezTo>
                  <a:pt x="851268" y="1339233"/>
                  <a:pt x="854830" y="1332110"/>
                  <a:pt x="861953" y="1328548"/>
                </a:cubicBezTo>
                <a:cubicBezTo>
                  <a:pt x="851268" y="1271559"/>
                  <a:pt x="804965" y="1335671"/>
                  <a:pt x="794279" y="1285806"/>
                </a:cubicBezTo>
                <a:cubicBezTo>
                  <a:pt x="790718" y="1289368"/>
                  <a:pt x="787156" y="1292930"/>
                  <a:pt x="787156" y="1300054"/>
                </a:cubicBezTo>
                <a:cubicBezTo>
                  <a:pt x="787156" y="1296492"/>
                  <a:pt x="783594" y="1292930"/>
                  <a:pt x="780032" y="1289368"/>
                </a:cubicBezTo>
                <a:cubicBezTo>
                  <a:pt x="787156" y="1260874"/>
                  <a:pt x="797841" y="1260874"/>
                  <a:pt x="804965" y="1253750"/>
                </a:cubicBezTo>
                <a:cubicBezTo>
                  <a:pt x="783594" y="1253750"/>
                  <a:pt x="765785" y="1203885"/>
                  <a:pt x="740853" y="1246627"/>
                </a:cubicBezTo>
                <a:cubicBezTo>
                  <a:pt x="733729" y="1243065"/>
                  <a:pt x="733729" y="1243065"/>
                  <a:pt x="726605" y="1239503"/>
                </a:cubicBezTo>
                <a:cubicBezTo>
                  <a:pt x="730167" y="1214571"/>
                  <a:pt x="737291" y="1232380"/>
                  <a:pt x="740853" y="1214571"/>
                </a:cubicBezTo>
                <a:cubicBezTo>
                  <a:pt x="747976" y="1196762"/>
                  <a:pt x="733729" y="1196762"/>
                  <a:pt x="744414" y="1182514"/>
                </a:cubicBezTo>
                <a:cubicBezTo>
                  <a:pt x="737291" y="1146897"/>
                  <a:pt x="705235" y="1235941"/>
                  <a:pt x="708796" y="1175391"/>
                </a:cubicBezTo>
                <a:cubicBezTo>
                  <a:pt x="701673" y="1161144"/>
                  <a:pt x="701673" y="1200323"/>
                  <a:pt x="694549" y="1186076"/>
                </a:cubicBezTo>
                <a:cubicBezTo>
                  <a:pt x="690987" y="1161144"/>
                  <a:pt x="705235" y="1175391"/>
                  <a:pt x="708796" y="1146897"/>
                </a:cubicBezTo>
                <a:cubicBezTo>
                  <a:pt x="698111" y="1132650"/>
                  <a:pt x="694549" y="1100593"/>
                  <a:pt x="680302" y="1129088"/>
                </a:cubicBezTo>
                <a:cubicBezTo>
                  <a:pt x="676740" y="1125526"/>
                  <a:pt x="680302" y="1121964"/>
                  <a:pt x="680302" y="1121964"/>
                </a:cubicBezTo>
                <a:cubicBezTo>
                  <a:pt x="683864" y="1107717"/>
                  <a:pt x="683864" y="1100593"/>
                  <a:pt x="680302" y="1097032"/>
                </a:cubicBezTo>
                <a:cubicBezTo>
                  <a:pt x="683864" y="1086346"/>
                  <a:pt x="690987" y="1089908"/>
                  <a:pt x="690987" y="1089908"/>
                </a:cubicBezTo>
                <a:cubicBezTo>
                  <a:pt x="690987" y="1089908"/>
                  <a:pt x="658931" y="1022234"/>
                  <a:pt x="641122" y="1032919"/>
                </a:cubicBezTo>
                <a:cubicBezTo>
                  <a:pt x="644684" y="1015110"/>
                  <a:pt x="626875" y="1022234"/>
                  <a:pt x="633999" y="1000863"/>
                </a:cubicBezTo>
                <a:cubicBezTo>
                  <a:pt x="623313" y="1015110"/>
                  <a:pt x="619752" y="972369"/>
                  <a:pt x="616190" y="997301"/>
                </a:cubicBezTo>
                <a:cubicBezTo>
                  <a:pt x="605504" y="958122"/>
                  <a:pt x="580572" y="947436"/>
                  <a:pt x="566325" y="947436"/>
                </a:cubicBezTo>
                <a:cubicBezTo>
                  <a:pt x="562763" y="943874"/>
                  <a:pt x="562763" y="933189"/>
                  <a:pt x="566325" y="922504"/>
                </a:cubicBezTo>
                <a:cubicBezTo>
                  <a:pt x="555639" y="915380"/>
                  <a:pt x="559201" y="947436"/>
                  <a:pt x="548516" y="940313"/>
                </a:cubicBezTo>
                <a:cubicBezTo>
                  <a:pt x="552078" y="926066"/>
                  <a:pt x="548516" y="926066"/>
                  <a:pt x="552078" y="918942"/>
                </a:cubicBezTo>
                <a:cubicBezTo>
                  <a:pt x="537830" y="908257"/>
                  <a:pt x="534269" y="897571"/>
                  <a:pt x="520021" y="886886"/>
                </a:cubicBezTo>
                <a:cubicBezTo>
                  <a:pt x="520021" y="876201"/>
                  <a:pt x="523583" y="879762"/>
                  <a:pt x="523583" y="872639"/>
                </a:cubicBezTo>
                <a:cubicBezTo>
                  <a:pt x="520021" y="865515"/>
                  <a:pt x="516460" y="869077"/>
                  <a:pt x="516460" y="883324"/>
                </a:cubicBezTo>
                <a:cubicBezTo>
                  <a:pt x="509336" y="869077"/>
                  <a:pt x="520021" y="865515"/>
                  <a:pt x="520021" y="847706"/>
                </a:cubicBezTo>
                <a:cubicBezTo>
                  <a:pt x="516460" y="847706"/>
                  <a:pt x="516460" y="858392"/>
                  <a:pt x="512898" y="869077"/>
                </a:cubicBezTo>
                <a:cubicBezTo>
                  <a:pt x="512898" y="865515"/>
                  <a:pt x="509336" y="858392"/>
                  <a:pt x="509336" y="865515"/>
                </a:cubicBezTo>
                <a:cubicBezTo>
                  <a:pt x="505774" y="861953"/>
                  <a:pt x="505774" y="833459"/>
                  <a:pt x="502213" y="865515"/>
                </a:cubicBezTo>
                <a:cubicBezTo>
                  <a:pt x="498651" y="861953"/>
                  <a:pt x="502213" y="847706"/>
                  <a:pt x="498651" y="844144"/>
                </a:cubicBezTo>
                <a:cubicBezTo>
                  <a:pt x="498651" y="829897"/>
                  <a:pt x="505774" y="844144"/>
                  <a:pt x="505774" y="833459"/>
                </a:cubicBezTo>
                <a:cubicBezTo>
                  <a:pt x="505774" y="822774"/>
                  <a:pt x="495089" y="829897"/>
                  <a:pt x="495089" y="837021"/>
                </a:cubicBezTo>
                <a:cubicBezTo>
                  <a:pt x="477280" y="780032"/>
                  <a:pt x="438100" y="829897"/>
                  <a:pt x="438100" y="751538"/>
                </a:cubicBezTo>
                <a:cubicBezTo>
                  <a:pt x="448786" y="758661"/>
                  <a:pt x="452347" y="776470"/>
                  <a:pt x="459471" y="772909"/>
                </a:cubicBezTo>
                <a:cubicBezTo>
                  <a:pt x="459471" y="765785"/>
                  <a:pt x="452347" y="747976"/>
                  <a:pt x="448786" y="755100"/>
                </a:cubicBezTo>
                <a:cubicBezTo>
                  <a:pt x="445224" y="744414"/>
                  <a:pt x="448786" y="740852"/>
                  <a:pt x="452347" y="733729"/>
                </a:cubicBezTo>
                <a:cubicBezTo>
                  <a:pt x="438100" y="744414"/>
                  <a:pt x="441662" y="715920"/>
                  <a:pt x="430977" y="723043"/>
                </a:cubicBezTo>
                <a:cubicBezTo>
                  <a:pt x="430977" y="708796"/>
                  <a:pt x="423853" y="694549"/>
                  <a:pt x="430977" y="683864"/>
                </a:cubicBezTo>
                <a:cubicBezTo>
                  <a:pt x="427415" y="680302"/>
                  <a:pt x="423853" y="687426"/>
                  <a:pt x="420291" y="676740"/>
                </a:cubicBezTo>
                <a:cubicBezTo>
                  <a:pt x="420291" y="705235"/>
                  <a:pt x="413168" y="683864"/>
                  <a:pt x="409606" y="687426"/>
                </a:cubicBezTo>
                <a:cubicBezTo>
                  <a:pt x="409606" y="698111"/>
                  <a:pt x="416730" y="698111"/>
                  <a:pt x="413168" y="715920"/>
                </a:cubicBezTo>
                <a:cubicBezTo>
                  <a:pt x="409606" y="701673"/>
                  <a:pt x="409606" y="715920"/>
                  <a:pt x="409606" y="726605"/>
                </a:cubicBezTo>
                <a:cubicBezTo>
                  <a:pt x="406044" y="723043"/>
                  <a:pt x="406044" y="719482"/>
                  <a:pt x="402482" y="715920"/>
                </a:cubicBezTo>
                <a:cubicBezTo>
                  <a:pt x="402482" y="690987"/>
                  <a:pt x="406044" y="690987"/>
                  <a:pt x="406044" y="669617"/>
                </a:cubicBezTo>
                <a:cubicBezTo>
                  <a:pt x="413168" y="662493"/>
                  <a:pt x="413168" y="687426"/>
                  <a:pt x="420291" y="673178"/>
                </a:cubicBezTo>
                <a:cubicBezTo>
                  <a:pt x="420291" y="655369"/>
                  <a:pt x="409606" y="658931"/>
                  <a:pt x="409606" y="651808"/>
                </a:cubicBezTo>
                <a:cubicBezTo>
                  <a:pt x="406044" y="662493"/>
                  <a:pt x="395359" y="662493"/>
                  <a:pt x="384673" y="644684"/>
                </a:cubicBezTo>
                <a:cubicBezTo>
                  <a:pt x="384673" y="633999"/>
                  <a:pt x="388235" y="637561"/>
                  <a:pt x="391797" y="641122"/>
                </a:cubicBezTo>
                <a:cubicBezTo>
                  <a:pt x="388235" y="619752"/>
                  <a:pt x="377550" y="630437"/>
                  <a:pt x="370426" y="609066"/>
                </a:cubicBezTo>
                <a:cubicBezTo>
                  <a:pt x="377550" y="641122"/>
                  <a:pt x="356179" y="598381"/>
                  <a:pt x="356179" y="612628"/>
                </a:cubicBezTo>
                <a:cubicBezTo>
                  <a:pt x="352617" y="601943"/>
                  <a:pt x="352617" y="591257"/>
                  <a:pt x="349056" y="584134"/>
                </a:cubicBezTo>
                <a:cubicBezTo>
                  <a:pt x="345494" y="584134"/>
                  <a:pt x="345494" y="591257"/>
                  <a:pt x="349056" y="591257"/>
                </a:cubicBezTo>
                <a:cubicBezTo>
                  <a:pt x="349056" y="594819"/>
                  <a:pt x="341932" y="577010"/>
                  <a:pt x="345494" y="562763"/>
                </a:cubicBezTo>
                <a:cubicBezTo>
                  <a:pt x="363303" y="598381"/>
                  <a:pt x="398921" y="619752"/>
                  <a:pt x="420291" y="648246"/>
                </a:cubicBezTo>
                <a:cubicBezTo>
                  <a:pt x="423853" y="648246"/>
                  <a:pt x="423853" y="641122"/>
                  <a:pt x="423853" y="641122"/>
                </a:cubicBezTo>
                <a:cubicBezTo>
                  <a:pt x="423853" y="626875"/>
                  <a:pt x="420291" y="641122"/>
                  <a:pt x="416730" y="633999"/>
                </a:cubicBezTo>
                <a:cubicBezTo>
                  <a:pt x="420291" y="626875"/>
                  <a:pt x="420291" y="623313"/>
                  <a:pt x="423853" y="619752"/>
                </a:cubicBezTo>
                <a:cubicBezTo>
                  <a:pt x="416730" y="619752"/>
                  <a:pt x="409606" y="609066"/>
                  <a:pt x="406044" y="616190"/>
                </a:cubicBezTo>
                <a:cubicBezTo>
                  <a:pt x="402482" y="609066"/>
                  <a:pt x="402482" y="605504"/>
                  <a:pt x="406044" y="601943"/>
                </a:cubicBezTo>
                <a:cubicBezTo>
                  <a:pt x="402482" y="609066"/>
                  <a:pt x="398921" y="594819"/>
                  <a:pt x="395359" y="601943"/>
                </a:cubicBezTo>
                <a:cubicBezTo>
                  <a:pt x="391797" y="598381"/>
                  <a:pt x="395359" y="598381"/>
                  <a:pt x="395359" y="587695"/>
                </a:cubicBezTo>
                <a:cubicBezTo>
                  <a:pt x="391797" y="577010"/>
                  <a:pt x="381112" y="601943"/>
                  <a:pt x="384673" y="577010"/>
                </a:cubicBezTo>
                <a:cubicBezTo>
                  <a:pt x="377550" y="569887"/>
                  <a:pt x="377550" y="591257"/>
                  <a:pt x="370426" y="584134"/>
                </a:cubicBezTo>
                <a:cubicBezTo>
                  <a:pt x="366864" y="573448"/>
                  <a:pt x="366864" y="562763"/>
                  <a:pt x="359741" y="559201"/>
                </a:cubicBezTo>
                <a:cubicBezTo>
                  <a:pt x="359741" y="548516"/>
                  <a:pt x="359741" y="541392"/>
                  <a:pt x="359741" y="537830"/>
                </a:cubicBezTo>
                <a:cubicBezTo>
                  <a:pt x="352617" y="541392"/>
                  <a:pt x="349056" y="520021"/>
                  <a:pt x="345494" y="530707"/>
                </a:cubicBezTo>
                <a:cubicBezTo>
                  <a:pt x="345494" y="530707"/>
                  <a:pt x="345494" y="509336"/>
                  <a:pt x="341932" y="523583"/>
                </a:cubicBezTo>
                <a:cubicBezTo>
                  <a:pt x="338370" y="516460"/>
                  <a:pt x="341932" y="516460"/>
                  <a:pt x="341932" y="505774"/>
                </a:cubicBezTo>
                <a:cubicBezTo>
                  <a:pt x="334808" y="498651"/>
                  <a:pt x="334808" y="502212"/>
                  <a:pt x="327685" y="498651"/>
                </a:cubicBezTo>
                <a:cubicBezTo>
                  <a:pt x="334808" y="505774"/>
                  <a:pt x="334808" y="523583"/>
                  <a:pt x="341932" y="537830"/>
                </a:cubicBezTo>
                <a:cubicBezTo>
                  <a:pt x="341932" y="544954"/>
                  <a:pt x="331247" y="534269"/>
                  <a:pt x="338370" y="523583"/>
                </a:cubicBezTo>
                <a:cubicBezTo>
                  <a:pt x="334808" y="534269"/>
                  <a:pt x="327685" y="498651"/>
                  <a:pt x="324123" y="520021"/>
                </a:cubicBezTo>
                <a:cubicBezTo>
                  <a:pt x="320561" y="516460"/>
                  <a:pt x="320561" y="509336"/>
                  <a:pt x="316999" y="509336"/>
                </a:cubicBezTo>
                <a:cubicBezTo>
                  <a:pt x="320561" y="505774"/>
                  <a:pt x="320561" y="505774"/>
                  <a:pt x="320561" y="495089"/>
                </a:cubicBezTo>
                <a:cubicBezTo>
                  <a:pt x="316999" y="495089"/>
                  <a:pt x="316999" y="498651"/>
                  <a:pt x="316999" y="502212"/>
                </a:cubicBezTo>
                <a:cubicBezTo>
                  <a:pt x="313438" y="509336"/>
                  <a:pt x="306314" y="484404"/>
                  <a:pt x="302752" y="491527"/>
                </a:cubicBezTo>
                <a:cubicBezTo>
                  <a:pt x="302752" y="498651"/>
                  <a:pt x="306314" y="498651"/>
                  <a:pt x="309876" y="502212"/>
                </a:cubicBezTo>
                <a:cubicBezTo>
                  <a:pt x="306314" y="548516"/>
                  <a:pt x="331247" y="544954"/>
                  <a:pt x="331247" y="577010"/>
                </a:cubicBezTo>
                <a:cubicBezTo>
                  <a:pt x="309876" y="552078"/>
                  <a:pt x="295629" y="537830"/>
                  <a:pt x="277820" y="516460"/>
                </a:cubicBezTo>
                <a:cubicBezTo>
                  <a:pt x="277820" y="512898"/>
                  <a:pt x="277820" y="509336"/>
                  <a:pt x="277820" y="505774"/>
                </a:cubicBezTo>
                <a:cubicBezTo>
                  <a:pt x="274258" y="512898"/>
                  <a:pt x="270696" y="520021"/>
                  <a:pt x="267134" y="509336"/>
                </a:cubicBezTo>
                <a:cubicBezTo>
                  <a:pt x="270696" y="498651"/>
                  <a:pt x="270696" y="484404"/>
                  <a:pt x="267134" y="473718"/>
                </a:cubicBezTo>
                <a:cubicBezTo>
                  <a:pt x="267134" y="484404"/>
                  <a:pt x="267134" y="491527"/>
                  <a:pt x="267134" y="498651"/>
                </a:cubicBezTo>
                <a:cubicBezTo>
                  <a:pt x="263573" y="502212"/>
                  <a:pt x="263573" y="498651"/>
                  <a:pt x="260011" y="498651"/>
                </a:cubicBezTo>
                <a:cubicBezTo>
                  <a:pt x="260011" y="491527"/>
                  <a:pt x="260011" y="484404"/>
                  <a:pt x="260011" y="477280"/>
                </a:cubicBezTo>
                <a:cubicBezTo>
                  <a:pt x="256449" y="480842"/>
                  <a:pt x="256449" y="477280"/>
                  <a:pt x="252887" y="470156"/>
                </a:cubicBezTo>
                <a:cubicBezTo>
                  <a:pt x="245764" y="463033"/>
                  <a:pt x="249325" y="477280"/>
                  <a:pt x="245764" y="477280"/>
                </a:cubicBezTo>
                <a:cubicBezTo>
                  <a:pt x="242202" y="470156"/>
                  <a:pt x="245764" y="463033"/>
                  <a:pt x="245764" y="455909"/>
                </a:cubicBezTo>
                <a:cubicBezTo>
                  <a:pt x="242202" y="452347"/>
                  <a:pt x="238640" y="448786"/>
                  <a:pt x="238640" y="455909"/>
                </a:cubicBezTo>
                <a:cubicBezTo>
                  <a:pt x="238640" y="463033"/>
                  <a:pt x="245764" y="455909"/>
                  <a:pt x="242202" y="470156"/>
                </a:cubicBezTo>
                <a:cubicBezTo>
                  <a:pt x="235078" y="459471"/>
                  <a:pt x="231516" y="459471"/>
                  <a:pt x="227955" y="448786"/>
                </a:cubicBezTo>
                <a:cubicBezTo>
                  <a:pt x="227955" y="445224"/>
                  <a:pt x="231516" y="445224"/>
                  <a:pt x="231516" y="445224"/>
                </a:cubicBezTo>
                <a:cubicBezTo>
                  <a:pt x="235078" y="438100"/>
                  <a:pt x="227955" y="434538"/>
                  <a:pt x="231516" y="427415"/>
                </a:cubicBezTo>
                <a:cubicBezTo>
                  <a:pt x="231516" y="427415"/>
                  <a:pt x="231516" y="430977"/>
                  <a:pt x="227955" y="430977"/>
                </a:cubicBezTo>
                <a:cubicBezTo>
                  <a:pt x="224393" y="427415"/>
                  <a:pt x="224393" y="416729"/>
                  <a:pt x="224393" y="409606"/>
                </a:cubicBezTo>
                <a:cubicBezTo>
                  <a:pt x="227955" y="430977"/>
                  <a:pt x="238640" y="416729"/>
                  <a:pt x="242202" y="430977"/>
                </a:cubicBezTo>
                <a:cubicBezTo>
                  <a:pt x="245764" y="434538"/>
                  <a:pt x="242202" y="420291"/>
                  <a:pt x="245764" y="416729"/>
                </a:cubicBezTo>
                <a:cubicBezTo>
                  <a:pt x="238640" y="406044"/>
                  <a:pt x="235078" y="413168"/>
                  <a:pt x="231516" y="398921"/>
                </a:cubicBezTo>
                <a:cubicBezTo>
                  <a:pt x="231516" y="398921"/>
                  <a:pt x="227955" y="402482"/>
                  <a:pt x="227955" y="406044"/>
                </a:cubicBezTo>
                <a:cubicBezTo>
                  <a:pt x="220831" y="402482"/>
                  <a:pt x="217269" y="377550"/>
                  <a:pt x="213707" y="395359"/>
                </a:cubicBezTo>
                <a:cubicBezTo>
                  <a:pt x="210146" y="384673"/>
                  <a:pt x="203022" y="370426"/>
                  <a:pt x="195899" y="370426"/>
                </a:cubicBezTo>
                <a:cubicBezTo>
                  <a:pt x="195899" y="363303"/>
                  <a:pt x="195899" y="366864"/>
                  <a:pt x="195899" y="359741"/>
                </a:cubicBezTo>
                <a:cubicBezTo>
                  <a:pt x="192337" y="359741"/>
                  <a:pt x="188775" y="359741"/>
                  <a:pt x="188775" y="363303"/>
                </a:cubicBezTo>
                <a:cubicBezTo>
                  <a:pt x="185213" y="359741"/>
                  <a:pt x="192337" y="359741"/>
                  <a:pt x="188775" y="352617"/>
                </a:cubicBezTo>
                <a:cubicBezTo>
                  <a:pt x="178090" y="366864"/>
                  <a:pt x="167404" y="341932"/>
                  <a:pt x="153157" y="338370"/>
                </a:cubicBezTo>
                <a:cubicBezTo>
                  <a:pt x="153157" y="334808"/>
                  <a:pt x="153157" y="331247"/>
                  <a:pt x="153157" y="331247"/>
                </a:cubicBezTo>
                <a:cubicBezTo>
                  <a:pt x="149595" y="338370"/>
                  <a:pt x="146033" y="316999"/>
                  <a:pt x="142472" y="331247"/>
                </a:cubicBezTo>
                <a:cubicBezTo>
                  <a:pt x="142472" y="320561"/>
                  <a:pt x="135348" y="324123"/>
                  <a:pt x="138910" y="316999"/>
                </a:cubicBezTo>
                <a:cubicBezTo>
                  <a:pt x="117539" y="306314"/>
                  <a:pt x="103292" y="306314"/>
                  <a:pt x="96168" y="292067"/>
                </a:cubicBezTo>
                <a:cubicBezTo>
                  <a:pt x="96168" y="292067"/>
                  <a:pt x="89045" y="302752"/>
                  <a:pt x="92607" y="302752"/>
                </a:cubicBezTo>
                <a:cubicBezTo>
                  <a:pt x="89045" y="306314"/>
                  <a:pt x="78359" y="299190"/>
                  <a:pt x="78359" y="292067"/>
                </a:cubicBezTo>
                <a:cubicBezTo>
                  <a:pt x="74798" y="288505"/>
                  <a:pt x="78359" y="299190"/>
                  <a:pt x="74798" y="302752"/>
                </a:cubicBezTo>
                <a:cubicBezTo>
                  <a:pt x="60550" y="274258"/>
                  <a:pt x="42741" y="260011"/>
                  <a:pt x="21371" y="252887"/>
                </a:cubicBezTo>
                <a:cubicBezTo>
                  <a:pt x="17809" y="249325"/>
                  <a:pt x="24933" y="245764"/>
                  <a:pt x="24933" y="242202"/>
                </a:cubicBezTo>
                <a:cubicBezTo>
                  <a:pt x="14247" y="238640"/>
                  <a:pt x="14247" y="249325"/>
                  <a:pt x="0" y="245764"/>
                </a:cubicBezTo>
                <a:cubicBezTo>
                  <a:pt x="14247" y="217269"/>
                  <a:pt x="24933" y="252887"/>
                  <a:pt x="39180" y="231516"/>
                </a:cubicBezTo>
                <a:cubicBezTo>
                  <a:pt x="42741" y="238640"/>
                  <a:pt x="42741" y="245764"/>
                  <a:pt x="49865" y="249325"/>
                </a:cubicBezTo>
                <a:cubicBezTo>
                  <a:pt x="53427" y="249325"/>
                  <a:pt x="53427" y="245764"/>
                  <a:pt x="53427" y="242202"/>
                </a:cubicBezTo>
                <a:cubicBezTo>
                  <a:pt x="92607" y="267134"/>
                  <a:pt x="106854" y="288505"/>
                  <a:pt x="146033" y="309876"/>
                </a:cubicBezTo>
                <a:cubicBezTo>
                  <a:pt x="146033" y="320561"/>
                  <a:pt x="146033" y="324123"/>
                  <a:pt x="149595" y="334808"/>
                </a:cubicBezTo>
                <a:cubicBezTo>
                  <a:pt x="153157" y="334808"/>
                  <a:pt x="149595" y="324123"/>
                  <a:pt x="153157" y="320561"/>
                </a:cubicBezTo>
                <a:cubicBezTo>
                  <a:pt x="156719" y="331247"/>
                  <a:pt x="149595" y="334808"/>
                  <a:pt x="153157" y="341932"/>
                </a:cubicBezTo>
                <a:cubicBezTo>
                  <a:pt x="156719" y="338370"/>
                  <a:pt x="163842" y="341932"/>
                  <a:pt x="163842" y="331247"/>
                </a:cubicBezTo>
                <a:cubicBezTo>
                  <a:pt x="167404" y="338370"/>
                  <a:pt x="163842" y="338370"/>
                  <a:pt x="160281" y="341932"/>
                </a:cubicBezTo>
                <a:cubicBezTo>
                  <a:pt x="156719" y="349055"/>
                  <a:pt x="170966" y="341932"/>
                  <a:pt x="167404" y="352617"/>
                </a:cubicBezTo>
                <a:cubicBezTo>
                  <a:pt x="170966" y="352617"/>
                  <a:pt x="170966" y="349055"/>
                  <a:pt x="170966" y="345494"/>
                </a:cubicBezTo>
                <a:cubicBezTo>
                  <a:pt x="178090" y="352617"/>
                  <a:pt x="178090" y="352617"/>
                  <a:pt x="181651" y="366864"/>
                </a:cubicBezTo>
                <a:cubicBezTo>
                  <a:pt x="181651" y="366864"/>
                  <a:pt x="185213" y="363303"/>
                  <a:pt x="185213" y="363303"/>
                </a:cubicBezTo>
                <a:cubicBezTo>
                  <a:pt x="185213" y="356179"/>
                  <a:pt x="181651" y="356179"/>
                  <a:pt x="181651" y="352617"/>
                </a:cubicBezTo>
                <a:cubicBezTo>
                  <a:pt x="185213" y="349055"/>
                  <a:pt x="188775" y="363303"/>
                  <a:pt x="192337" y="359741"/>
                </a:cubicBezTo>
                <a:cubicBezTo>
                  <a:pt x="192337" y="359741"/>
                  <a:pt x="188775" y="363303"/>
                  <a:pt x="188775" y="363303"/>
                </a:cubicBezTo>
                <a:cubicBezTo>
                  <a:pt x="195899" y="384673"/>
                  <a:pt x="203022" y="366864"/>
                  <a:pt x="210146" y="377550"/>
                </a:cubicBezTo>
                <a:cubicBezTo>
                  <a:pt x="210146" y="370426"/>
                  <a:pt x="206584" y="370426"/>
                  <a:pt x="210146" y="363303"/>
                </a:cubicBezTo>
                <a:cubicBezTo>
                  <a:pt x="210146" y="366864"/>
                  <a:pt x="213707" y="370426"/>
                  <a:pt x="213707" y="366864"/>
                </a:cubicBezTo>
                <a:cubicBezTo>
                  <a:pt x="217269" y="370426"/>
                  <a:pt x="213707" y="377550"/>
                  <a:pt x="210146" y="377550"/>
                </a:cubicBezTo>
                <a:cubicBezTo>
                  <a:pt x="213707" y="381112"/>
                  <a:pt x="213707" y="381112"/>
                  <a:pt x="217269" y="384673"/>
                </a:cubicBezTo>
                <a:cubicBezTo>
                  <a:pt x="217269" y="377550"/>
                  <a:pt x="213707" y="370426"/>
                  <a:pt x="220831" y="370426"/>
                </a:cubicBezTo>
                <a:cubicBezTo>
                  <a:pt x="220831" y="366864"/>
                  <a:pt x="217269" y="363303"/>
                  <a:pt x="220831" y="359741"/>
                </a:cubicBezTo>
                <a:cubicBezTo>
                  <a:pt x="210146" y="363303"/>
                  <a:pt x="203022" y="334808"/>
                  <a:pt x="199460" y="334808"/>
                </a:cubicBezTo>
                <a:cubicBezTo>
                  <a:pt x="199460" y="338370"/>
                  <a:pt x="199460" y="341932"/>
                  <a:pt x="203022" y="345494"/>
                </a:cubicBezTo>
                <a:cubicBezTo>
                  <a:pt x="203022" y="349055"/>
                  <a:pt x="199460" y="345494"/>
                  <a:pt x="195899" y="341932"/>
                </a:cubicBezTo>
                <a:cubicBezTo>
                  <a:pt x="195899" y="349055"/>
                  <a:pt x="199460" y="352617"/>
                  <a:pt x="195899" y="356179"/>
                </a:cubicBezTo>
                <a:cubicBezTo>
                  <a:pt x="188775" y="356179"/>
                  <a:pt x="192337" y="349055"/>
                  <a:pt x="185213" y="341932"/>
                </a:cubicBezTo>
                <a:cubicBezTo>
                  <a:pt x="188775" y="334808"/>
                  <a:pt x="188775" y="334808"/>
                  <a:pt x="185213" y="327685"/>
                </a:cubicBezTo>
                <a:cubicBezTo>
                  <a:pt x="181651" y="324123"/>
                  <a:pt x="181651" y="345494"/>
                  <a:pt x="174528" y="334808"/>
                </a:cubicBezTo>
                <a:cubicBezTo>
                  <a:pt x="174528" y="324123"/>
                  <a:pt x="178090" y="331247"/>
                  <a:pt x="181651" y="324123"/>
                </a:cubicBezTo>
                <a:cubicBezTo>
                  <a:pt x="181651" y="309876"/>
                  <a:pt x="181651" y="324123"/>
                  <a:pt x="178090" y="331247"/>
                </a:cubicBezTo>
                <a:cubicBezTo>
                  <a:pt x="178090" y="316999"/>
                  <a:pt x="163842" y="324123"/>
                  <a:pt x="167404" y="306314"/>
                </a:cubicBezTo>
                <a:cubicBezTo>
                  <a:pt x="174528" y="302752"/>
                  <a:pt x="170966" y="313438"/>
                  <a:pt x="174528" y="320561"/>
                </a:cubicBezTo>
                <a:cubicBezTo>
                  <a:pt x="178090" y="320561"/>
                  <a:pt x="181651" y="324123"/>
                  <a:pt x="181651" y="313438"/>
                </a:cubicBezTo>
                <a:cubicBezTo>
                  <a:pt x="181651" y="306314"/>
                  <a:pt x="181651" y="299190"/>
                  <a:pt x="181651" y="295629"/>
                </a:cubicBezTo>
                <a:cubicBezTo>
                  <a:pt x="178090" y="295629"/>
                  <a:pt x="174528" y="302752"/>
                  <a:pt x="170966" y="299190"/>
                </a:cubicBezTo>
                <a:cubicBezTo>
                  <a:pt x="170966" y="292067"/>
                  <a:pt x="174528" y="288505"/>
                  <a:pt x="174528" y="281381"/>
                </a:cubicBezTo>
                <a:cubicBezTo>
                  <a:pt x="167404" y="277820"/>
                  <a:pt x="160281" y="260011"/>
                  <a:pt x="153157" y="249325"/>
                </a:cubicBezTo>
                <a:cubicBezTo>
                  <a:pt x="156719" y="245764"/>
                  <a:pt x="160281" y="242202"/>
                  <a:pt x="163842" y="245764"/>
                </a:cubicBezTo>
                <a:cubicBezTo>
                  <a:pt x="163842" y="249325"/>
                  <a:pt x="163842" y="249325"/>
                  <a:pt x="160281" y="252887"/>
                </a:cubicBezTo>
                <a:cubicBezTo>
                  <a:pt x="163842" y="252887"/>
                  <a:pt x="170966" y="249325"/>
                  <a:pt x="163842" y="256449"/>
                </a:cubicBezTo>
                <a:cubicBezTo>
                  <a:pt x="178090" y="274258"/>
                  <a:pt x="195899" y="263573"/>
                  <a:pt x="210146" y="292067"/>
                </a:cubicBezTo>
                <a:cubicBezTo>
                  <a:pt x="206584" y="299190"/>
                  <a:pt x="206584" y="288505"/>
                  <a:pt x="203022" y="288505"/>
                </a:cubicBezTo>
                <a:cubicBezTo>
                  <a:pt x="199460" y="295629"/>
                  <a:pt x="203022" y="295629"/>
                  <a:pt x="203022" y="299190"/>
                </a:cubicBezTo>
                <a:cubicBezTo>
                  <a:pt x="210146" y="284943"/>
                  <a:pt x="220831" y="302752"/>
                  <a:pt x="231516" y="306314"/>
                </a:cubicBezTo>
                <a:cubicBezTo>
                  <a:pt x="231516" y="309876"/>
                  <a:pt x="227955" y="309876"/>
                  <a:pt x="227955" y="309876"/>
                </a:cubicBezTo>
                <a:cubicBezTo>
                  <a:pt x="231516" y="320561"/>
                  <a:pt x="235078" y="313438"/>
                  <a:pt x="238640" y="316999"/>
                </a:cubicBezTo>
                <a:cubicBezTo>
                  <a:pt x="238640" y="320561"/>
                  <a:pt x="238640" y="324123"/>
                  <a:pt x="238640" y="331247"/>
                </a:cubicBezTo>
                <a:cubicBezTo>
                  <a:pt x="249325" y="341932"/>
                  <a:pt x="260011" y="345494"/>
                  <a:pt x="270696" y="363303"/>
                </a:cubicBezTo>
                <a:cubicBezTo>
                  <a:pt x="256449" y="373988"/>
                  <a:pt x="242202" y="345494"/>
                  <a:pt x="235078" y="331247"/>
                </a:cubicBezTo>
                <a:cubicBezTo>
                  <a:pt x="231516" y="356179"/>
                  <a:pt x="217269" y="320561"/>
                  <a:pt x="210146" y="324123"/>
                </a:cubicBezTo>
                <a:cubicBezTo>
                  <a:pt x="217269" y="338370"/>
                  <a:pt x="224393" y="349055"/>
                  <a:pt x="235078" y="356179"/>
                </a:cubicBezTo>
                <a:cubicBezTo>
                  <a:pt x="235078" y="366864"/>
                  <a:pt x="231516" y="377550"/>
                  <a:pt x="235078" y="381112"/>
                </a:cubicBezTo>
                <a:cubicBezTo>
                  <a:pt x="231516" y="395359"/>
                  <a:pt x="227955" y="373988"/>
                  <a:pt x="224393" y="377550"/>
                </a:cubicBezTo>
                <a:cubicBezTo>
                  <a:pt x="224393" y="384673"/>
                  <a:pt x="227955" y="388235"/>
                  <a:pt x="231516" y="391797"/>
                </a:cubicBezTo>
                <a:cubicBezTo>
                  <a:pt x="235078" y="395359"/>
                  <a:pt x="235078" y="384673"/>
                  <a:pt x="238640" y="384673"/>
                </a:cubicBezTo>
                <a:cubicBezTo>
                  <a:pt x="242202" y="391797"/>
                  <a:pt x="245764" y="398921"/>
                  <a:pt x="252887" y="398921"/>
                </a:cubicBezTo>
                <a:cubicBezTo>
                  <a:pt x="252887" y="402482"/>
                  <a:pt x="252887" y="398921"/>
                  <a:pt x="252887" y="398921"/>
                </a:cubicBezTo>
                <a:cubicBezTo>
                  <a:pt x="249325" y="398921"/>
                  <a:pt x="256449" y="413168"/>
                  <a:pt x="252887" y="409606"/>
                </a:cubicBezTo>
                <a:cubicBezTo>
                  <a:pt x="256449" y="413168"/>
                  <a:pt x="256449" y="413168"/>
                  <a:pt x="260011" y="416729"/>
                </a:cubicBezTo>
                <a:cubicBezTo>
                  <a:pt x="260011" y="416729"/>
                  <a:pt x="263573" y="406044"/>
                  <a:pt x="260011" y="402482"/>
                </a:cubicBezTo>
                <a:cubicBezTo>
                  <a:pt x="263573" y="395359"/>
                  <a:pt x="274258" y="402482"/>
                  <a:pt x="274258" y="416729"/>
                </a:cubicBezTo>
                <a:cubicBezTo>
                  <a:pt x="277820" y="420291"/>
                  <a:pt x="281382" y="416729"/>
                  <a:pt x="284943" y="409606"/>
                </a:cubicBezTo>
                <a:cubicBezTo>
                  <a:pt x="284943" y="406044"/>
                  <a:pt x="281382" y="402482"/>
                  <a:pt x="284943" y="398921"/>
                </a:cubicBezTo>
                <a:cubicBezTo>
                  <a:pt x="288505" y="395359"/>
                  <a:pt x="295629" y="402482"/>
                  <a:pt x="292067" y="416729"/>
                </a:cubicBezTo>
                <a:cubicBezTo>
                  <a:pt x="313438" y="452347"/>
                  <a:pt x="334808" y="448786"/>
                  <a:pt x="356179" y="480842"/>
                </a:cubicBezTo>
                <a:cubicBezTo>
                  <a:pt x="352617" y="491527"/>
                  <a:pt x="352617" y="477280"/>
                  <a:pt x="345494" y="477280"/>
                </a:cubicBezTo>
                <a:cubicBezTo>
                  <a:pt x="341932" y="509336"/>
                  <a:pt x="359741" y="480842"/>
                  <a:pt x="359741" y="502212"/>
                </a:cubicBezTo>
                <a:cubicBezTo>
                  <a:pt x="363303" y="505774"/>
                  <a:pt x="359741" y="491527"/>
                  <a:pt x="363303" y="487965"/>
                </a:cubicBezTo>
                <a:cubicBezTo>
                  <a:pt x="370426" y="484404"/>
                  <a:pt x="370426" y="502212"/>
                  <a:pt x="377550" y="502212"/>
                </a:cubicBezTo>
                <a:cubicBezTo>
                  <a:pt x="377550" y="523583"/>
                  <a:pt x="370426" y="512898"/>
                  <a:pt x="366864" y="505774"/>
                </a:cubicBezTo>
                <a:cubicBezTo>
                  <a:pt x="363303" y="530707"/>
                  <a:pt x="388235" y="534269"/>
                  <a:pt x="377550" y="520021"/>
                </a:cubicBezTo>
                <a:cubicBezTo>
                  <a:pt x="388235" y="523583"/>
                  <a:pt x="398921" y="548516"/>
                  <a:pt x="409606" y="544954"/>
                </a:cubicBezTo>
                <a:cubicBezTo>
                  <a:pt x="413168" y="548516"/>
                  <a:pt x="413168" y="552078"/>
                  <a:pt x="409606" y="559201"/>
                </a:cubicBezTo>
                <a:cubicBezTo>
                  <a:pt x="413168" y="566325"/>
                  <a:pt x="416730" y="555639"/>
                  <a:pt x="420291" y="566325"/>
                </a:cubicBezTo>
                <a:cubicBezTo>
                  <a:pt x="423853" y="562763"/>
                  <a:pt x="420291" y="555639"/>
                  <a:pt x="427415" y="544954"/>
                </a:cubicBezTo>
                <a:cubicBezTo>
                  <a:pt x="423853" y="541392"/>
                  <a:pt x="420291" y="541392"/>
                  <a:pt x="420291" y="548516"/>
                </a:cubicBezTo>
                <a:cubicBezTo>
                  <a:pt x="413168" y="537830"/>
                  <a:pt x="434539" y="537830"/>
                  <a:pt x="427415" y="527145"/>
                </a:cubicBezTo>
                <a:cubicBezTo>
                  <a:pt x="438100" y="516460"/>
                  <a:pt x="441662" y="548516"/>
                  <a:pt x="448786" y="544954"/>
                </a:cubicBezTo>
                <a:cubicBezTo>
                  <a:pt x="445224" y="562763"/>
                  <a:pt x="459471" y="577010"/>
                  <a:pt x="445224" y="562763"/>
                </a:cubicBezTo>
                <a:cubicBezTo>
                  <a:pt x="445224" y="569887"/>
                  <a:pt x="445224" y="584134"/>
                  <a:pt x="438100" y="573448"/>
                </a:cubicBezTo>
                <a:cubicBezTo>
                  <a:pt x="441662" y="591257"/>
                  <a:pt x="445224" y="587695"/>
                  <a:pt x="452347" y="584134"/>
                </a:cubicBezTo>
                <a:cubicBezTo>
                  <a:pt x="452347" y="594819"/>
                  <a:pt x="455909" y="601943"/>
                  <a:pt x="448786" y="609066"/>
                </a:cubicBezTo>
                <a:cubicBezTo>
                  <a:pt x="455909" y="605504"/>
                  <a:pt x="466595" y="612628"/>
                  <a:pt x="477280" y="609066"/>
                </a:cubicBezTo>
                <a:cubicBezTo>
                  <a:pt x="477280" y="644684"/>
                  <a:pt x="498651" y="626875"/>
                  <a:pt x="502213" y="626875"/>
                </a:cubicBezTo>
                <a:cubicBezTo>
                  <a:pt x="527145" y="623313"/>
                  <a:pt x="534269" y="669617"/>
                  <a:pt x="562763" y="651808"/>
                </a:cubicBezTo>
                <a:cubicBezTo>
                  <a:pt x="569887" y="648246"/>
                  <a:pt x="577010" y="698111"/>
                  <a:pt x="591257" y="669617"/>
                </a:cubicBezTo>
                <a:cubicBezTo>
                  <a:pt x="591257" y="658931"/>
                  <a:pt x="569887" y="666055"/>
                  <a:pt x="587696" y="648246"/>
                </a:cubicBezTo>
                <a:cubicBezTo>
                  <a:pt x="584134" y="641122"/>
                  <a:pt x="580572" y="651808"/>
                  <a:pt x="577010" y="658931"/>
                </a:cubicBezTo>
                <a:cubicBezTo>
                  <a:pt x="573448" y="641122"/>
                  <a:pt x="569887" y="641122"/>
                  <a:pt x="562763" y="633999"/>
                </a:cubicBezTo>
                <a:cubicBezTo>
                  <a:pt x="559201" y="633999"/>
                  <a:pt x="562763" y="641122"/>
                  <a:pt x="559201" y="648246"/>
                </a:cubicBezTo>
                <a:cubicBezTo>
                  <a:pt x="552078" y="644684"/>
                  <a:pt x="555639" y="637561"/>
                  <a:pt x="552078" y="630437"/>
                </a:cubicBezTo>
                <a:cubicBezTo>
                  <a:pt x="548516" y="630437"/>
                  <a:pt x="552078" y="637561"/>
                  <a:pt x="548516" y="644684"/>
                </a:cubicBezTo>
                <a:cubicBezTo>
                  <a:pt x="544954" y="644684"/>
                  <a:pt x="544954" y="637561"/>
                  <a:pt x="541392" y="633999"/>
                </a:cubicBezTo>
                <a:cubicBezTo>
                  <a:pt x="555639" y="626875"/>
                  <a:pt x="541392" y="609066"/>
                  <a:pt x="534269" y="630437"/>
                </a:cubicBezTo>
                <a:cubicBezTo>
                  <a:pt x="523583" y="616190"/>
                  <a:pt x="512898" y="584134"/>
                  <a:pt x="498651" y="601943"/>
                </a:cubicBezTo>
                <a:cubicBezTo>
                  <a:pt x="491527" y="580572"/>
                  <a:pt x="480842" y="566325"/>
                  <a:pt x="459471" y="562763"/>
                </a:cubicBezTo>
                <a:cubicBezTo>
                  <a:pt x="459471" y="559201"/>
                  <a:pt x="459471" y="555639"/>
                  <a:pt x="459471" y="552078"/>
                </a:cubicBezTo>
                <a:cubicBezTo>
                  <a:pt x="459471" y="541392"/>
                  <a:pt x="463033" y="537830"/>
                  <a:pt x="466595" y="541392"/>
                </a:cubicBezTo>
                <a:cubicBezTo>
                  <a:pt x="470156" y="530707"/>
                  <a:pt x="455909" y="537830"/>
                  <a:pt x="463033" y="523583"/>
                </a:cubicBezTo>
                <a:cubicBezTo>
                  <a:pt x="459471" y="534269"/>
                  <a:pt x="452347" y="523583"/>
                  <a:pt x="452347" y="537830"/>
                </a:cubicBezTo>
                <a:cubicBezTo>
                  <a:pt x="452347" y="530707"/>
                  <a:pt x="452347" y="516460"/>
                  <a:pt x="455909" y="512898"/>
                </a:cubicBezTo>
                <a:cubicBezTo>
                  <a:pt x="448786" y="509336"/>
                  <a:pt x="445224" y="512898"/>
                  <a:pt x="438100" y="516460"/>
                </a:cubicBezTo>
                <a:cubicBezTo>
                  <a:pt x="430977" y="512898"/>
                  <a:pt x="434539" y="498651"/>
                  <a:pt x="430977" y="491527"/>
                </a:cubicBezTo>
                <a:cubicBezTo>
                  <a:pt x="427415" y="495089"/>
                  <a:pt x="423853" y="491527"/>
                  <a:pt x="423853" y="495089"/>
                </a:cubicBezTo>
                <a:cubicBezTo>
                  <a:pt x="420291" y="491527"/>
                  <a:pt x="420291" y="487965"/>
                  <a:pt x="423853" y="480842"/>
                </a:cubicBezTo>
                <a:cubicBezTo>
                  <a:pt x="413168" y="480842"/>
                  <a:pt x="413168" y="466595"/>
                  <a:pt x="406044" y="487965"/>
                </a:cubicBezTo>
                <a:cubicBezTo>
                  <a:pt x="402482" y="473718"/>
                  <a:pt x="402482" y="477280"/>
                  <a:pt x="395359" y="480842"/>
                </a:cubicBezTo>
                <a:cubicBezTo>
                  <a:pt x="398921" y="470156"/>
                  <a:pt x="388235" y="452347"/>
                  <a:pt x="398921" y="455909"/>
                </a:cubicBezTo>
                <a:cubicBezTo>
                  <a:pt x="398921" y="452347"/>
                  <a:pt x="384673" y="441662"/>
                  <a:pt x="384673" y="452347"/>
                </a:cubicBezTo>
                <a:cubicBezTo>
                  <a:pt x="384673" y="438100"/>
                  <a:pt x="384673" y="434538"/>
                  <a:pt x="377550" y="434538"/>
                </a:cubicBezTo>
                <a:cubicBezTo>
                  <a:pt x="377550" y="413168"/>
                  <a:pt x="381112" y="416729"/>
                  <a:pt x="370426" y="413168"/>
                </a:cubicBezTo>
                <a:cubicBezTo>
                  <a:pt x="373988" y="406044"/>
                  <a:pt x="370426" y="391797"/>
                  <a:pt x="373988" y="381112"/>
                </a:cubicBezTo>
                <a:cubicBezTo>
                  <a:pt x="370426" y="377550"/>
                  <a:pt x="370426" y="395359"/>
                  <a:pt x="370426" y="395359"/>
                </a:cubicBezTo>
                <a:cubicBezTo>
                  <a:pt x="366864" y="398921"/>
                  <a:pt x="366864" y="391797"/>
                  <a:pt x="366864" y="395359"/>
                </a:cubicBezTo>
                <a:cubicBezTo>
                  <a:pt x="366864" y="384673"/>
                  <a:pt x="363303" y="370426"/>
                  <a:pt x="366864" y="356179"/>
                </a:cubicBezTo>
                <a:cubicBezTo>
                  <a:pt x="363303" y="356179"/>
                  <a:pt x="363303" y="356179"/>
                  <a:pt x="359741" y="356179"/>
                </a:cubicBezTo>
                <a:cubicBezTo>
                  <a:pt x="363303" y="352617"/>
                  <a:pt x="363303" y="356179"/>
                  <a:pt x="366864" y="341932"/>
                </a:cubicBezTo>
                <a:cubicBezTo>
                  <a:pt x="373988" y="349055"/>
                  <a:pt x="370426" y="359741"/>
                  <a:pt x="381112" y="359741"/>
                </a:cubicBezTo>
                <a:cubicBezTo>
                  <a:pt x="373988" y="377550"/>
                  <a:pt x="395359" y="377550"/>
                  <a:pt x="384673" y="388235"/>
                </a:cubicBezTo>
                <a:cubicBezTo>
                  <a:pt x="391797" y="398921"/>
                  <a:pt x="395359" y="373988"/>
                  <a:pt x="398921" y="370426"/>
                </a:cubicBezTo>
                <a:cubicBezTo>
                  <a:pt x="409606" y="377550"/>
                  <a:pt x="413168" y="395359"/>
                  <a:pt x="423853" y="391797"/>
                </a:cubicBezTo>
                <a:cubicBezTo>
                  <a:pt x="427415" y="381112"/>
                  <a:pt x="423853" y="377550"/>
                  <a:pt x="427415" y="366864"/>
                </a:cubicBezTo>
                <a:cubicBezTo>
                  <a:pt x="416730" y="398921"/>
                  <a:pt x="402482" y="341932"/>
                  <a:pt x="388235" y="370426"/>
                </a:cubicBezTo>
                <a:cubicBezTo>
                  <a:pt x="381112" y="363303"/>
                  <a:pt x="391797" y="359741"/>
                  <a:pt x="395359" y="352617"/>
                </a:cubicBezTo>
                <a:cubicBezTo>
                  <a:pt x="391797" y="356179"/>
                  <a:pt x="391797" y="352617"/>
                  <a:pt x="388235" y="352617"/>
                </a:cubicBezTo>
                <a:cubicBezTo>
                  <a:pt x="388235" y="349055"/>
                  <a:pt x="391797" y="352617"/>
                  <a:pt x="391797" y="352617"/>
                </a:cubicBezTo>
                <a:cubicBezTo>
                  <a:pt x="395359" y="345494"/>
                  <a:pt x="391797" y="345494"/>
                  <a:pt x="395359" y="338370"/>
                </a:cubicBezTo>
                <a:cubicBezTo>
                  <a:pt x="391797" y="334808"/>
                  <a:pt x="391797" y="341932"/>
                  <a:pt x="388235" y="338370"/>
                </a:cubicBezTo>
                <a:cubicBezTo>
                  <a:pt x="388235" y="341932"/>
                  <a:pt x="384673" y="349055"/>
                  <a:pt x="388235" y="352617"/>
                </a:cubicBezTo>
                <a:cubicBezTo>
                  <a:pt x="384673" y="363303"/>
                  <a:pt x="384673" y="341932"/>
                  <a:pt x="381112" y="356179"/>
                </a:cubicBezTo>
                <a:cubicBezTo>
                  <a:pt x="381112" y="341932"/>
                  <a:pt x="373988" y="345494"/>
                  <a:pt x="373988" y="338370"/>
                </a:cubicBezTo>
                <a:cubicBezTo>
                  <a:pt x="377550" y="331247"/>
                  <a:pt x="381112" y="334808"/>
                  <a:pt x="381112" y="338370"/>
                </a:cubicBezTo>
                <a:cubicBezTo>
                  <a:pt x="384673" y="331247"/>
                  <a:pt x="377550" y="327685"/>
                  <a:pt x="381112" y="320561"/>
                </a:cubicBezTo>
                <a:cubicBezTo>
                  <a:pt x="377550" y="320561"/>
                  <a:pt x="377550" y="327685"/>
                  <a:pt x="373988" y="331247"/>
                </a:cubicBezTo>
                <a:cubicBezTo>
                  <a:pt x="370426" y="309876"/>
                  <a:pt x="356179" y="324123"/>
                  <a:pt x="352617" y="302752"/>
                </a:cubicBezTo>
                <a:cubicBezTo>
                  <a:pt x="377550" y="267134"/>
                  <a:pt x="370426" y="245764"/>
                  <a:pt x="352617" y="242202"/>
                </a:cubicBezTo>
                <a:cubicBezTo>
                  <a:pt x="349056" y="242202"/>
                  <a:pt x="349056" y="249325"/>
                  <a:pt x="345494" y="245764"/>
                </a:cubicBezTo>
                <a:cubicBezTo>
                  <a:pt x="345494" y="249325"/>
                  <a:pt x="349056" y="249325"/>
                  <a:pt x="352617" y="252887"/>
                </a:cubicBezTo>
                <a:cubicBezTo>
                  <a:pt x="345494" y="274258"/>
                  <a:pt x="359741" y="256449"/>
                  <a:pt x="341932" y="284943"/>
                </a:cubicBezTo>
                <a:cubicBezTo>
                  <a:pt x="345494" y="270696"/>
                  <a:pt x="341932" y="263573"/>
                  <a:pt x="338370" y="256449"/>
                </a:cubicBezTo>
                <a:cubicBezTo>
                  <a:pt x="334808" y="256449"/>
                  <a:pt x="334808" y="260011"/>
                  <a:pt x="331247" y="267134"/>
                </a:cubicBezTo>
                <a:cubicBezTo>
                  <a:pt x="327685" y="274258"/>
                  <a:pt x="331247" y="274258"/>
                  <a:pt x="334808" y="281381"/>
                </a:cubicBezTo>
                <a:cubicBezTo>
                  <a:pt x="320561" y="292067"/>
                  <a:pt x="324123" y="267134"/>
                  <a:pt x="309876" y="267134"/>
                </a:cubicBezTo>
                <a:cubicBezTo>
                  <a:pt x="313438" y="256449"/>
                  <a:pt x="316999" y="270696"/>
                  <a:pt x="324123" y="263573"/>
                </a:cubicBezTo>
                <a:cubicBezTo>
                  <a:pt x="324123" y="256449"/>
                  <a:pt x="331247" y="249325"/>
                  <a:pt x="334808" y="238640"/>
                </a:cubicBezTo>
                <a:cubicBezTo>
                  <a:pt x="341932" y="238640"/>
                  <a:pt x="341932" y="238640"/>
                  <a:pt x="345494" y="245764"/>
                </a:cubicBezTo>
                <a:cubicBezTo>
                  <a:pt x="352617" y="224393"/>
                  <a:pt x="324123" y="242202"/>
                  <a:pt x="334808" y="220831"/>
                </a:cubicBezTo>
                <a:cubicBezTo>
                  <a:pt x="331247" y="224393"/>
                  <a:pt x="324123" y="235078"/>
                  <a:pt x="320561" y="235078"/>
                </a:cubicBezTo>
                <a:cubicBezTo>
                  <a:pt x="316999" y="242202"/>
                  <a:pt x="320561" y="242202"/>
                  <a:pt x="320561" y="245764"/>
                </a:cubicBezTo>
                <a:cubicBezTo>
                  <a:pt x="316999" y="242202"/>
                  <a:pt x="299190" y="260011"/>
                  <a:pt x="306314" y="238640"/>
                </a:cubicBezTo>
                <a:cubicBezTo>
                  <a:pt x="309876" y="238640"/>
                  <a:pt x="309876" y="245764"/>
                  <a:pt x="313438" y="242202"/>
                </a:cubicBezTo>
                <a:cubicBezTo>
                  <a:pt x="316999" y="231516"/>
                  <a:pt x="309876" y="231516"/>
                  <a:pt x="306314" y="235078"/>
                </a:cubicBezTo>
                <a:cubicBezTo>
                  <a:pt x="306314" y="231516"/>
                  <a:pt x="309876" y="227955"/>
                  <a:pt x="316999" y="217269"/>
                </a:cubicBezTo>
                <a:cubicBezTo>
                  <a:pt x="313438" y="224393"/>
                  <a:pt x="306314" y="224393"/>
                  <a:pt x="302752" y="231516"/>
                </a:cubicBezTo>
                <a:cubicBezTo>
                  <a:pt x="309876" y="217269"/>
                  <a:pt x="299190" y="213707"/>
                  <a:pt x="302752" y="206584"/>
                </a:cubicBezTo>
                <a:cubicBezTo>
                  <a:pt x="299190" y="206584"/>
                  <a:pt x="295629" y="220831"/>
                  <a:pt x="292067" y="217269"/>
                </a:cubicBezTo>
                <a:cubicBezTo>
                  <a:pt x="292067" y="235078"/>
                  <a:pt x="302752" y="242202"/>
                  <a:pt x="306314" y="252887"/>
                </a:cubicBezTo>
                <a:cubicBezTo>
                  <a:pt x="302752" y="260011"/>
                  <a:pt x="299190" y="260011"/>
                  <a:pt x="299190" y="267134"/>
                </a:cubicBezTo>
                <a:cubicBezTo>
                  <a:pt x="295629" y="274258"/>
                  <a:pt x="309876" y="284943"/>
                  <a:pt x="309876" y="284943"/>
                </a:cubicBezTo>
                <a:cubicBezTo>
                  <a:pt x="309876" y="299190"/>
                  <a:pt x="302752" y="295629"/>
                  <a:pt x="302752" y="292067"/>
                </a:cubicBezTo>
                <a:cubicBezTo>
                  <a:pt x="299190" y="302752"/>
                  <a:pt x="306314" y="302752"/>
                  <a:pt x="302752" y="313438"/>
                </a:cubicBezTo>
                <a:cubicBezTo>
                  <a:pt x="302752" y="306314"/>
                  <a:pt x="292067" y="302752"/>
                  <a:pt x="292067" y="295629"/>
                </a:cubicBezTo>
                <a:cubicBezTo>
                  <a:pt x="292067" y="292067"/>
                  <a:pt x="295629" y="295629"/>
                  <a:pt x="299190" y="295629"/>
                </a:cubicBezTo>
                <a:cubicBezTo>
                  <a:pt x="299190" y="284943"/>
                  <a:pt x="295629" y="288505"/>
                  <a:pt x="292067" y="284943"/>
                </a:cubicBezTo>
                <a:cubicBezTo>
                  <a:pt x="295629" y="277820"/>
                  <a:pt x="288505" y="274258"/>
                  <a:pt x="295629" y="263573"/>
                </a:cubicBezTo>
                <a:cubicBezTo>
                  <a:pt x="295629" y="267134"/>
                  <a:pt x="295629" y="267134"/>
                  <a:pt x="299190" y="270696"/>
                </a:cubicBezTo>
                <a:cubicBezTo>
                  <a:pt x="306314" y="256449"/>
                  <a:pt x="292067" y="256449"/>
                  <a:pt x="299190" y="249325"/>
                </a:cubicBezTo>
                <a:cubicBezTo>
                  <a:pt x="295629" y="252887"/>
                  <a:pt x="288505" y="245764"/>
                  <a:pt x="284943" y="252887"/>
                </a:cubicBezTo>
                <a:cubicBezTo>
                  <a:pt x="252887" y="263573"/>
                  <a:pt x="260011" y="263573"/>
                  <a:pt x="256449" y="274258"/>
                </a:cubicBezTo>
                <a:cubicBezTo>
                  <a:pt x="252887" y="274258"/>
                  <a:pt x="245764" y="267134"/>
                  <a:pt x="242202" y="270696"/>
                </a:cubicBezTo>
                <a:cubicBezTo>
                  <a:pt x="242202" y="267134"/>
                  <a:pt x="242202" y="256449"/>
                  <a:pt x="245764" y="252887"/>
                </a:cubicBezTo>
                <a:cubicBezTo>
                  <a:pt x="235078" y="249325"/>
                  <a:pt x="227955" y="252887"/>
                  <a:pt x="217269" y="242202"/>
                </a:cubicBezTo>
                <a:cubicBezTo>
                  <a:pt x="220831" y="231516"/>
                  <a:pt x="210146" y="242202"/>
                  <a:pt x="220831" y="235078"/>
                </a:cubicBezTo>
                <a:cubicBezTo>
                  <a:pt x="203022" y="231516"/>
                  <a:pt x="199460" y="224393"/>
                  <a:pt x="188775" y="210146"/>
                </a:cubicBezTo>
                <a:cubicBezTo>
                  <a:pt x="188775" y="210146"/>
                  <a:pt x="192337" y="206584"/>
                  <a:pt x="192337" y="203022"/>
                </a:cubicBezTo>
                <a:cubicBezTo>
                  <a:pt x="195899" y="195898"/>
                  <a:pt x="185213" y="199460"/>
                  <a:pt x="185213" y="195898"/>
                </a:cubicBezTo>
                <a:cubicBezTo>
                  <a:pt x="185213" y="199460"/>
                  <a:pt x="185213" y="203022"/>
                  <a:pt x="188775" y="206584"/>
                </a:cubicBezTo>
                <a:cubicBezTo>
                  <a:pt x="185213" y="206584"/>
                  <a:pt x="178090" y="210146"/>
                  <a:pt x="174528" y="206584"/>
                </a:cubicBezTo>
                <a:cubicBezTo>
                  <a:pt x="174528" y="203022"/>
                  <a:pt x="174528" y="199460"/>
                  <a:pt x="178090" y="192337"/>
                </a:cubicBezTo>
                <a:cubicBezTo>
                  <a:pt x="167404" y="192337"/>
                  <a:pt x="167404" y="192337"/>
                  <a:pt x="163842" y="188775"/>
                </a:cubicBezTo>
                <a:cubicBezTo>
                  <a:pt x="163842" y="181651"/>
                  <a:pt x="163842" y="178090"/>
                  <a:pt x="170966" y="174528"/>
                </a:cubicBezTo>
                <a:cubicBezTo>
                  <a:pt x="167404" y="170966"/>
                  <a:pt x="167404" y="174528"/>
                  <a:pt x="163842" y="170966"/>
                </a:cubicBezTo>
                <a:cubicBezTo>
                  <a:pt x="160281" y="181651"/>
                  <a:pt x="156719" y="167404"/>
                  <a:pt x="153157" y="178090"/>
                </a:cubicBezTo>
                <a:cubicBezTo>
                  <a:pt x="153157" y="167404"/>
                  <a:pt x="146033" y="178090"/>
                  <a:pt x="146033" y="167404"/>
                </a:cubicBezTo>
                <a:cubicBezTo>
                  <a:pt x="146033" y="156719"/>
                  <a:pt x="142472" y="153157"/>
                  <a:pt x="146033" y="146033"/>
                </a:cubicBezTo>
                <a:cubicBezTo>
                  <a:pt x="149595" y="149595"/>
                  <a:pt x="153157" y="153157"/>
                  <a:pt x="156719" y="146033"/>
                </a:cubicBezTo>
                <a:cubicBezTo>
                  <a:pt x="160281" y="153157"/>
                  <a:pt x="149595" y="163842"/>
                  <a:pt x="153157" y="174528"/>
                </a:cubicBezTo>
                <a:cubicBezTo>
                  <a:pt x="160281" y="170966"/>
                  <a:pt x="163842" y="167404"/>
                  <a:pt x="170966" y="160281"/>
                </a:cubicBezTo>
                <a:cubicBezTo>
                  <a:pt x="174528" y="167404"/>
                  <a:pt x="181651" y="160281"/>
                  <a:pt x="178090" y="178090"/>
                </a:cubicBezTo>
                <a:cubicBezTo>
                  <a:pt x="185213" y="178090"/>
                  <a:pt x="185213" y="174528"/>
                  <a:pt x="188775" y="170966"/>
                </a:cubicBezTo>
                <a:cubicBezTo>
                  <a:pt x="192337" y="178090"/>
                  <a:pt x="192337" y="163842"/>
                  <a:pt x="195899" y="167404"/>
                </a:cubicBezTo>
                <a:cubicBezTo>
                  <a:pt x="192337" y="181651"/>
                  <a:pt x="206584" y="181651"/>
                  <a:pt x="199460" y="195898"/>
                </a:cubicBezTo>
                <a:cubicBezTo>
                  <a:pt x="203022" y="199460"/>
                  <a:pt x="210146" y="195898"/>
                  <a:pt x="206584" y="192337"/>
                </a:cubicBezTo>
                <a:cubicBezTo>
                  <a:pt x="210146" y="185213"/>
                  <a:pt x="206584" y="195898"/>
                  <a:pt x="213707" y="195898"/>
                </a:cubicBezTo>
                <a:cubicBezTo>
                  <a:pt x="206584" y="192337"/>
                  <a:pt x="203022" y="195898"/>
                  <a:pt x="199460" y="192337"/>
                </a:cubicBezTo>
                <a:cubicBezTo>
                  <a:pt x="203022" y="203022"/>
                  <a:pt x="210146" y="206584"/>
                  <a:pt x="217269" y="199460"/>
                </a:cubicBezTo>
                <a:cubicBezTo>
                  <a:pt x="213707" y="192337"/>
                  <a:pt x="217269" y="188775"/>
                  <a:pt x="220831" y="185213"/>
                </a:cubicBezTo>
                <a:cubicBezTo>
                  <a:pt x="224393" y="178090"/>
                  <a:pt x="213707" y="178090"/>
                  <a:pt x="220831" y="170966"/>
                </a:cubicBezTo>
                <a:cubicBezTo>
                  <a:pt x="235078" y="174528"/>
                  <a:pt x="213707" y="213707"/>
                  <a:pt x="227955" y="224393"/>
                </a:cubicBezTo>
                <a:cubicBezTo>
                  <a:pt x="231516" y="220831"/>
                  <a:pt x="235078" y="220831"/>
                  <a:pt x="238640" y="213707"/>
                </a:cubicBezTo>
                <a:cubicBezTo>
                  <a:pt x="238640" y="203022"/>
                  <a:pt x="231516" y="210146"/>
                  <a:pt x="227955" y="206584"/>
                </a:cubicBezTo>
                <a:cubicBezTo>
                  <a:pt x="231516" y="203022"/>
                  <a:pt x="231516" y="199460"/>
                  <a:pt x="231516" y="199460"/>
                </a:cubicBezTo>
                <a:cubicBezTo>
                  <a:pt x="238640" y="203022"/>
                  <a:pt x="245764" y="206584"/>
                  <a:pt x="252887" y="217269"/>
                </a:cubicBezTo>
                <a:cubicBezTo>
                  <a:pt x="252887" y="220831"/>
                  <a:pt x="249325" y="220831"/>
                  <a:pt x="249325" y="224393"/>
                </a:cubicBezTo>
                <a:cubicBezTo>
                  <a:pt x="256449" y="227955"/>
                  <a:pt x="252887" y="238640"/>
                  <a:pt x="256449" y="242202"/>
                </a:cubicBezTo>
                <a:cubicBezTo>
                  <a:pt x="263573" y="235078"/>
                  <a:pt x="260011" y="252887"/>
                  <a:pt x="270696" y="249325"/>
                </a:cubicBezTo>
                <a:cubicBezTo>
                  <a:pt x="274258" y="242202"/>
                  <a:pt x="263573" y="245764"/>
                  <a:pt x="270696" y="235078"/>
                </a:cubicBezTo>
                <a:cubicBezTo>
                  <a:pt x="267134" y="235078"/>
                  <a:pt x="267134" y="231516"/>
                  <a:pt x="263573" y="231516"/>
                </a:cubicBezTo>
                <a:cubicBezTo>
                  <a:pt x="267134" y="224393"/>
                  <a:pt x="270696" y="213707"/>
                  <a:pt x="263573" y="213707"/>
                </a:cubicBezTo>
                <a:cubicBezTo>
                  <a:pt x="267134" y="206584"/>
                  <a:pt x="295629" y="206584"/>
                  <a:pt x="292067" y="188775"/>
                </a:cubicBezTo>
                <a:cubicBezTo>
                  <a:pt x="288505" y="195898"/>
                  <a:pt x="281382" y="199460"/>
                  <a:pt x="284943" y="185213"/>
                </a:cubicBezTo>
                <a:cubicBezTo>
                  <a:pt x="277820" y="195898"/>
                  <a:pt x="274258" y="195898"/>
                  <a:pt x="263573" y="195898"/>
                </a:cubicBezTo>
                <a:cubicBezTo>
                  <a:pt x="267134" y="188775"/>
                  <a:pt x="267134" y="192337"/>
                  <a:pt x="270696" y="188775"/>
                </a:cubicBezTo>
                <a:cubicBezTo>
                  <a:pt x="274258" y="185213"/>
                  <a:pt x="267134" y="181651"/>
                  <a:pt x="263573" y="185213"/>
                </a:cubicBezTo>
                <a:cubicBezTo>
                  <a:pt x="263573" y="181651"/>
                  <a:pt x="263573" y="174528"/>
                  <a:pt x="267134" y="167404"/>
                </a:cubicBezTo>
                <a:cubicBezTo>
                  <a:pt x="274258" y="167404"/>
                  <a:pt x="288505" y="174528"/>
                  <a:pt x="284943" y="181651"/>
                </a:cubicBezTo>
                <a:cubicBezTo>
                  <a:pt x="288505" y="181651"/>
                  <a:pt x="295629" y="167404"/>
                  <a:pt x="299190" y="160281"/>
                </a:cubicBezTo>
                <a:cubicBezTo>
                  <a:pt x="302752" y="167404"/>
                  <a:pt x="309876" y="170966"/>
                  <a:pt x="313438" y="170966"/>
                </a:cubicBezTo>
                <a:cubicBezTo>
                  <a:pt x="313438" y="174528"/>
                  <a:pt x="306314" y="185213"/>
                  <a:pt x="309876" y="188775"/>
                </a:cubicBezTo>
                <a:cubicBezTo>
                  <a:pt x="316999" y="188775"/>
                  <a:pt x="324123" y="192337"/>
                  <a:pt x="334808" y="178090"/>
                </a:cubicBezTo>
                <a:cubicBezTo>
                  <a:pt x="338370" y="181651"/>
                  <a:pt x="341932" y="188775"/>
                  <a:pt x="345494" y="195898"/>
                </a:cubicBezTo>
                <a:cubicBezTo>
                  <a:pt x="341932" y="199460"/>
                  <a:pt x="338370" y="203022"/>
                  <a:pt x="338370" y="206584"/>
                </a:cubicBezTo>
                <a:cubicBezTo>
                  <a:pt x="341932" y="210146"/>
                  <a:pt x="352617" y="203022"/>
                  <a:pt x="349056" y="210146"/>
                </a:cubicBezTo>
                <a:cubicBezTo>
                  <a:pt x="349056" y="213707"/>
                  <a:pt x="359741" y="203022"/>
                  <a:pt x="356179" y="203022"/>
                </a:cubicBezTo>
                <a:cubicBezTo>
                  <a:pt x="359741" y="195898"/>
                  <a:pt x="363303" y="203022"/>
                  <a:pt x="366864" y="203022"/>
                </a:cubicBezTo>
                <a:cubicBezTo>
                  <a:pt x="359741" y="203022"/>
                  <a:pt x="349056" y="224393"/>
                  <a:pt x="345494" y="213707"/>
                </a:cubicBezTo>
                <a:cubicBezTo>
                  <a:pt x="338370" y="224393"/>
                  <a:pt x="341932" y="224393"/>
                  <a:pt x="338370" y="227955"/>
                </a:cubicBezTo>
                <a:cubicBezTo>
                  <a:pt x="341932" y="227955"/>
                  <a:pt x="341932" y="224393"/>
                  <a:pt x="341932" y="227955"/>
                </a:cubicBezTo>
                <a:cubicBezTo>
                  <a:pt x="345494" y="227955"/>
                  <a:pt x="352617" y="213707"/>
                  <a:pt x="356179" y="217269"/>
                </a:cubicBezTo>
                <a:cubicBezTo>
                  <a:pt x="341932" y="235078"/>
                  <a:pt x="366864" y="224393"/>
                  <a:pt x="352617" y="238640"/>
                </a:cubicBezTo>
                <a:cubicBezTo>
                  <a:pt x="359741" y="235078"/>
                  <a:pt x="356179" y="245764"/>
                  <a:pt x="363303" y="249325"/>
                </a:cubicBezTo>
                <a:cubicBezTo>
                  <a:pt x="352617" y="256449"/>
                  <a:pt x="356179" y="267134"/>
                  <a:pt x="356179" y="277820"/>
                </a:cubicBezTo>
                <a:cubicBezTo>
                  <a:pt x="366864" y="252887"/>
                  <a:pt x="377550" y="227955"/>
                  <a:pt x="359741" y="227955"/>
                </a:cubicBezTo>
                <a:cubicBezTo>
                  <a:pt x="366864" y="220831"/>
                  <a:pt x="373988" y="227955"/>
                  <a:pt x="381112" y="227955"/>
                </a:cubicBezTo>
                <a:cubicBezTo>
                  <a:pt x="377550" y="235078"/>
                  <a:pt x="377550" y="242202"/>
                  <a:pt x="381112" y="242202"/>
                </a:cubicBezTo>
                <a:cubicBezTo>
                  <a:pt x="384673" y="235078"/>
                  <a:pt x="391797" y="224393"/>
                  <a:pt x="398921" y="227955"/>
                </a:cubicBezTo>
                <a:cubicBezTo>
                  <a:pt x="398921" y="224393"/>
                  <a:pt x="395359" y="224393"/>
                  <a:pt x="402482" y="217269"/>
                </a:cubicBezTo>
                <a:cubicBezTo>
                  <a:pt x="395359" y="227955"/>
                  <a:pt x="384673" y="227955"/>
                  <a:pt x="388235" y="220831"/>
                </a:cubicBezTo>
                <a:cubicBezTo>
                  <a:pt x="406044" y="206584"/>
                  <a:pt x="420291" y="227955"/>
                  <a:pt x="423853" y="235078"/>
                </a:cubicBezTo>
                <a:cubicBezTo>
                  <a:pt x="430977" y="231516"/>
                  <a:pt x="434539" y="224393"/>
                  <a:pt x="441662" y="220831"/>
                </a:cubicBezTo>
                <a:cubicBezTo>
                  <a:pt x="445224" y="224393"/>
                  <a:pt x="438100" y="227955"/>
                  <a:pt x="434539" y="235078"/>
                </a:cubicBezTo>
                <a:cubicBezTo>
                  <a:pt x="448786" y="235078"/>
                  <a:pt x="455909" y="245764"/>
                  <a:pt x="473718" y="235078"/>
                </a:cubicBezTo>
                <a:cubicBezTo>
                  <a:pt x="470156" y="238640"/>
                  <a:pt x="466595" y="242202"/>
                  <a:pt x="463033" y="245764"/>
                </a:cubicBezTo>
                <a:cubicBezTo>
                  <a:pt x="473718" y="256449"/>
                  <a:pt x="480842" y="245764"/>
                  <a:pt x="487965" y="249325"/>
                </a:cubicBezTo>
                <a:cubicBezTo>
                  <a:pt x="480842" y="252887"/>
                  <a:pt x="480842" y="252887"/>
                  <a:pt x="487965" y="256449"/>
                </a:cubicBezTo>
                <a:cubicBezTo>
                  <a:pt x="480842" y="260011"/>
                  <a:pt x="480842" y="256449"/>
                  <a:pt x="477280" y="267134"/>
                </a:cubicBezTo>
                <a:cubicBezTo>
                  <a:pt x="473718" y="267134"/>
                  <a:pt x="470156" y="260011"/>
                  <a:pt x="466595" y="267134"/>
                </a:cubicBezTo>
                <a:cubicBezTo>
                  <a:pt x="466595" y="281381"/>
                  <a:pt x="502213" y="274258"/>
                  <a:pt x="495089" y="288505"/>
                </a:cubicBezTo>
                <a:cubicBezTo>
                  <a:pt x="498651" y="288505"/>
                  <a:pt x="498651" y="288505"/>
                  <a:pt x="502213" y="288505"/>
                </a:cubicBezTo>
                <a:cubicBezTo>
                  <a:pt x="516460" y="274258"/>
                  <a:pt x="487965" y="260011"/>
                  <a:pt x="495089" y="260011"/>
                </a:cubicBezTo>
                <a:cubicBezTo>
                  <a:pt x="505774" y="263573"/>
                  <a:pt x="502213" y="270696"/>
                  <a:pt x="512898" y="270696"/>
                </a:cubicBezTo>
                <a:cubicBezTo>
                  <a:pt x="498651" y="288505"/>
                  <a:pt x="512898" y="299190"/>
                  <a:pt x="527145" y="309876"/>
                </a:cubicBezTo>
                <a:cubicBezTo>
                  <a:pt x="530707" y="309876"/>
                  <a:pt x="534269" y="309876"/>
                  <a:pt x="534269" y="306314"/>
                </a:cubicBezTo>
                <a:cubicBezTo>
                  <a:pt x="534269" y="302752"/>
                  <a:pt x="530707" y="295629"/>
                  <a:pt x="527145" y="292067"/>
                </a:cubicBezTo>
                <a:cubicBezTo>
                  <a:pt x="523583" y="292067"/>
                  <a:pt x="523583" y="299190"/>
                  <a:pt x="516460" y="292067"/>
                </a:cubicBezTo>
                <a:cubicBezTo>
                  <a:pt x="520021" y="288505"/>
                  <a:pt x="520021" y="284943"/>
                  <a:pt x="523583" y="281381"/>
                </a:cubicBezTo>
                <a:cubicBezTo>
                  <a:pt x="516460" y="292067"/>
                  <a:pt x="516460" y="274258"/>
                  <a:pt x="512898" y="277820"/>
                </a:cubicBezTo>
                <a:cubicBezTo>
                  <a:pt x="520021" y="263573"/>
                  <a:pt x="530707" y="281381"/>
                  <a:pt x="541392" y="281381"/>
                </a:cubicBezTo>
                <a:cubicBezTo>
                  <a:pt x="537830" y="281381"/>
                  <a:pt x="534269" y="284943"/>
                  <a:pt x="530707" y="288505"/>
                </a:cubicBezTo>
                <a:cubicBezTo>
                  <a:pt x="537830" y="288505"/>
                  <a:pt x="537830" y="284943"/>
                  <a:pt x="541392" y="292067"/>
                </a:cubicBezTo>
                <a:cubicBezTo>
                  <a:pt x="548516" y="284943"/>
                  <a:pt x="537830" y="284943"/>
                  <a:pt x="548516" y="277820"/>
                </a:cubicBezTo>
                <a:cubicBezTo>
                  <a:pt x="555639" y="281381"/>
                  <a:pt x="552078" y="284943"/>
                  <a:pt x="555639" y="284943"/>
                </a:cubicBezTo>
                <a:cubicBezTo>
                  <a:pt x="569887" y="274258"/>
                  <a:pt x="544954" y="274258"/>
                  <a:pt x="548516" y="267134"/>
                </a:cubicBezTo>
                <a:cubicBezTo>
                  <a:pt x="559201" y="267134"/>
                  <a:pt x="569887" y="270696"/>
                  <a:pt x="580572" y="270696"/>
                </a:cubicBezTo>
                <a:cubicBezTo>
                  <a:pt x="573448" y="263573"/>
                  <a:pt x="591257" y="263573"/>
                  <a:pt x="598381" y="260011"/>
                </a:cubicBezTo>
                <a:cubicBezTo>
                  <a:pt x="605504" y="267134"/>
                  <a:pt x="601943" y="274258"/>
                  <a:pt x="601943" y="281381"/>
                </a:cubicBezTo>
                <a:cubicBezTo>
                  <a:pt x="609066" y="288505"/>
                  <a:pt x="609066" y="277820"/>
                  <a:pt x="612628" y="281381"/>
                </a:cubicBezTo>
                <a:cubicBezTo>
                  <a:pt x="612628" y="277820"/>
                  <a:pt x="612628" y="274258"/>
                  <a:pt x="605504" y="267134"/>
                </a:cubicBezTo>
                <a:cubicBezTo>
                  <a:pt x="609066" y="267134"/>
                  <a:pt x="612628" y="267134"/>
                  <a:pt x="616190" y="263573"/>
                </a:cubicBezTo>
                <a:cubicBezTo>
                  <a:pt x="616190" y="267134"/>
                  <a:pt x="616190" y="270696"/>
                  <a:pt x="619752" y="274258"/>
                </a:cubicBezTo>
                <a:cubicBezTo>
                  <a:pt x="623313" y="270696"/>
                  <a:pt x="626875" y="267134"/>
                  <a:pt x="630437" y="270696"/>
                </a:cubicBezTo>
                <a:cubicBezTo>
                  <a:pt x="641122" y="277820"/>
                  <a:pt x="623313" y="284943"/>
                  <a:pt x="619752" y="274258"/>
                </a:cubicBezTo>
                <a:cubicBezTo>
                  <a:pt x="619752" y="277820"/>
                  <a:pt x="619752" y="284943"/>
                  <a:pt x="619752" y="288505"/>
                </a:cubicBezTo>
                <a:cubicBezTo>
                  <a:pt x="626875" y="288505"/>
                  <a:pt x="648246" y="281381"/>
                  <a:pt x="662493" y="288505"/>
                </a:cubicBezTo>
                <a:cubicBezTo>
                  <a:pt x="658931" y="274258"/>
                  <a:pt x="633999" y="263573"/>
                  <a:pt x="619752" y="242202"/>
                </a:cubicBezTo>
                <a:cubicBezTo>
                  <a:pt x="630437" y="242202"/>
                  <a:pt x="637561" y="252887"/>
                  <a:pt x="651808" y="267134"/>
                </a:cubicBezTo>
                <a:cubicBezTo>
                  <a:pt x="662493" y="267134"/>
                  <a:pt x="651808" y="260011"/>
                  <a:pt x="658931" y="256449"/>
                </a:cubicBezTo>
                <a:cubicBezTo>
                  <a:pt x="669617" y="267134"/>
                  <a:pt x="669617" y="267134"/>
                  <a:pt x="680302" y="277820"/>
                </a:cubicBezTo>
                <a:cubicBezTo>
                  <a:pt x="673178" y="281381"/>
                  <a:pt x="669617" y="270696"/>
                  <a:pt x="662493" y="267134"/>
                </a:cubicBezTo>
                <a:cubicBezTo>
                  <a:pt x="658931" y="274258"/>
                  <a:pt x="680302" y="288505"/>
                  <a:pt x="687426" y="288505"/>
                </a:cubicBezTo>
                <a:cubicBezTo>
                  <a:pt x="687426" y="295629"/>
                  <a:pt x="680302" y="292067"/>
                  <a:pt x="673178" y="299190"/>
                </a:cubicBezTo>
                <a:cubicBezTo>
                  <a:pt x="669617" y="284943"/>
                  <a:pt x="655370" y="295629"/>
                  <a:pt x="655370" y="302752"/>
                </a:cubicBezTo>
                <a:cubicBezTo>
                  <a:pt x="648246" y="299190"/>
                  <a:pt x="644684" y="295629"/>
                  <a:pt x="637561" y="302752"/>
                </a:cubicBezTo>
                <a:cubicBezTo>
                  <a:pt x="633999" y="299190"/>
                  <a:pt x="637561" y="295629"/>
                  <a:pt x="633999" y="292067"/>
                </a:cubicBezTo>
                <a:cubicBezTo>
                  <a:pt x="626875" y="288505"/>
                  <a:pt x="616190" y="292067"/>
                  <a:pt x="609066" y="292067"/>
                </a:cubicBezTo>
                <a:cubicBezTo>
                  <a:pt x="609066" y="299190"/>
                  <a:pt x="626875" y="299190"/>
                  <a:pt x="630437" y="306314"/>
                </a:cubicBezTo>
                <a:cubicBezTo>
                  <a:pt x="630437" y="313438"/>
                  <a:pt x="619752" y="306314"/>
                  <a:pt x="619752" y="316999"/>
                </a:cubicBezTo>
                <a:cubicBezTo>
                  <a:pt x="626875" y="320561"/>
                  <a:pt x="630437" y="320561"/>
                  <a:pt x="630437" y="327685"/>
                </a:cubicBezTo>
                <a:cubicBezTo>
                  <a:pt x="633999" y="316999"/>
                  <a:pt x="644684" y="309876"/>
                  <a:pt x="658931" y="302752"/>
                </a:cubicBezTo>
                <a:cubicBezTo>
                  <a:pt x="662493" y="316999"/>
                  <a:pt x="658931" y="306314"/>
                  <a:pt x="673178" y="316999"/>
                </a:cubicBezTo>
                <a:cubicBezTo>
                  <a:pt x="676740" y="316999"/>
                  <a:pt x="641122" y="313438"/>
                  <a:pt x="651808" y="334808"/>
                </a:cubicBezTo>
                <a:cubicBezTo>
                  <a:pt x="662493" y="334808"/>
                  <a:pt x="658931" y="327685"/>
                  <a:pt x="673178" y="327685"/>
                </a:cubicBezTo>
                <a:cubicBezTo>
                  <a:pt x="673178" y="338370"/>
                  <a:pt x="676740" y="341932"/>
                  <a:pt x="683864" y="349055"/>
                </a:cubicBezTo>
                <a:cubicBezTo>
                  <a:pt x="690987" y="352617"/>
                  <a:pt x="687426" y="341932"/>
                  <a:pt x="694549" y="345494"/>
                </a:cubicBezTo>
                <a:cubicBezTo>
                  <a:pt x="694549" y="356179"/>
                  <a:pt x="687426" y="352617"/>
                  <a:pt x="687426" y="359741"/>
                </a:cubicBezTo>
                <a:cubicBezTo>
                  <a:pt x="683864" y="352617"/>
                  <a:pt x="673178" y="345494"/>
                  <a:pt x="683864" y="345494"/>
                </a:cubicBezTo>
                <a:cubicBezTo>
                  <a:pt x="676740" y="341932"/>
                  <a:pt x="669617" y="338370"/>
                  <a:pt x="662493" y="334808"/>
                </a:cubicBezTo>
                <a:cubicBezTo>
                  <a:pt x="658931" y="349055"/>
                  <a:pt x="698111" y="359741"/>
                  <a:pt x="690987" y="370426"/>
                </a:cubicBezTo>
                <a:cubicBezTo>
                  <a:pt x="698111" y="373988"/>
                  <a:pt x="701673" y="366864"/>
                  <a:pt x="708796" y="377550"/>
                </a:cubicBezTo>
                <a:cubicBezTo>
                  <a:pt x="726605" y="373988"/>
                  <a:pt x="715920" y="359741"/>
                  <a:pt x="719482" y="352617"/>
                </a:cubicBezTo>
                <a:cubicBezTo>
                  <a:pt x="715920" y="345494"/>
                  <a:pt x="698111" y="349055"/>
                  <a:pt x="701673" y="338370"/>
                </a:cubicBezTo>
                <a:cubicBezTo>
                  <a:pt x="698111" y="334808"/>
                  <a:pt x="690987" y="341932"/>
                  <a:pt x="687426" y="338370"/>
                </a:cubicBezTo>
                <a:cubicBezTo>
                  <a:pt x="690987" y="327685"/>
                  <a:pt x="683864" y="327685"/>
                  <a:pt x="683864" y="316999"/>
                </a:cubicBezTo>
                <a:cubicBezTo>
                  <a:pt x="698111" y="313438"/>
                  <a:pt x="687426" y="331247"/>
                  <a:pt x="701673" y="334808"/>
                </a:cubicBezTo>
                <a:cubicBezTo>
                  <a:pt x="712358" y="331247"/>
                  <a:pt x="698111" y="320561"/>
                  <a:pt x="694549" y="313438"/>
                </a:cubicBezTo>
                <a:cubicBezTo>
                  <a:pt x="705235" y="309876"/>
                  <a:pt x="698111" y="306314"/>
                  <a:pt x="708796" y="302752"/>
                </a:cubicBezTo>
                <a:cubicBezTo>
                  <a:pt x="719482" y="309876"/>
                  <a:pt x="712358" y="313438"/>
                  <a:pt x="715920" y="320561"/>
                </a:cubicBezTo>
                <a:cubicBezTo>
                  <a:pt x="719482" y="324123"/>
                  <a:pt x="719482" y="320561"/>
                  <a:pt x="723044" y="324123"/>
                </a:cubicBezTo>
                <a:cubicBezTo>
                  <a:pt x="719482" y="313438"/>
                  <a:pt x="719482" y="316999"/>
                  <a:pt x="726605" y="313438"/>
                </a:cubicBezTo>
                <a:cubicBezTo>
                  <a:pt x="715920" y="302752"/>
                  <a:pt x="712358" y="299190"/>
                  <a:pt x="698111" y="295629"/>
                </a:cubicBezTo>
                <a:cubicBezTo>
                  <a:pt x="698111" y="292067"/>
                  <a:pt x="708796" y="288505"/>
                  <a:pt x="701673" y="281381"/>
                </a:cubicBezTo>
                <a:cubicBezTo>
                  <a:pt x="694549" y="288505"/>
                  <a:pt x="694549" y="270696"/>
                  <a:pt x="708796" y="277820"/>
                </a:cubicBezTo>
                <a:cubicBezTo>
                  <a:pt x="708796" y="277820"/>
                  <a:pt x="708796" y="284943"/>
                  <a:pt x="712358" y="284943"/>
                </a:cubicBezTo>
                <a:cubicBezTo>
                  <a:pt x="719482" y="288505"/>
                  <a:pt x="733729" y="284943"/>
                  <a:pt x="740853" y="295629"/>
                </a:cubicBezTo>
                <a:cubicBezTo>
                  <a:pt x="744414" y="292067"/>
                  <a:pt x="730167" y="281381"/>
                  <a:pt x="726605" y="277820"/>
                </a:cubicBezTo>
                <a:cubicBezTo>
                  <a:pt x="733729" y="270696"/>
                  <a:pt x="730167" y="277820"/>
                  <a:pt x="737291" y="284943"/>
                </a:cubicBezTo>
                <a:cubicBezTo>
                  <a:pt x="733729" y="277820"/>
                  <a:pt x="744414" y="274258"/>
                  <a:pt x="737291" y="267134"/>
                </a:cubicBezTo>
                <a:cubicBezTo>
                  <a:pt x="726605" y="263573"/>
                  <a:pt x="740853" y="281381"/>
                  <a:pt x="730167" y="277820"/>
                </a:cubicBezTo>
                <a:cubicBezTo>
                  <a:pt x="715920" y="252887"/>
                  <a:pt x="698111" y="260011"/>
                  <a:pt x="676740" y="245764"/>
                </a:cubicBezTo>
                <a:cubicBezTo>
                  <a:pt x="683864" y="252887"/>
                  <a:pt x="701673" y="267134"/>
                  <a:pt x="705235" y="277820"/>
                </a:cubicBezTo>
                <a:cubicBezTo>
                  <a:pt x="698111" y="277820"/>
                  <a:pt x="690987" y="277820"/>
                  <a:pt x="683864" y="274258"/>
                </a:cubicBezTo>
                <a:cubicBezTo>
                  <a:pt x="680302" y="263573"/>
                  <a:pt x="662493" y="256449"/>
                  <a:pt x="662493" y="242202"/>
                </a:cubicBezTo>
                <a:cubicBezTo>
                  <a:pt x="658931" y="238640"/>
                  <a:pt x="655370" y="242202"/>
                  <a:pt x="651808" y="245764"/>
                </a:cubicBezTo>
                <a:cubicBezTo>
                  <a:pt x="648246" y="238640"/>
                  <a:pt x="633999" y="227955"/>
                  <a:pt x="648246" y="227955"/>
                </a:cubicBezTo>
                <a:cubicBezTo>
                  <a:pt x="630437" y="213707"/>
                  <a:pt x="633999" y="238640"/>
                  <a:pt x="619752" y="231516"/>
                </a:cubicBezTo>
                <a:cubicBezTo>
                  <a:pt x="616190" y="235078"/>
                  <a:pt x="623313" y="238640"/>
                  <a:pt x="626875" y="242202"/>
                </a:cubicBezTo>
                <a:cubicBezTo>
                  <a:pt x="619752" y="242202"/>
                  <a:pt x="616190" y="242202"/>
                  <a:pt x="609066" y="235078"/>
                </a:cubicBezTo>
                <a:cubicBezTo>
                  <a:pt x="616190" y="231516"/>
                  <a:pt x="630437" y="220831"/>
                  <a:pt x="623313" y="210146"/>
                </a:cubicBezTo>
                <a:cubicBezTo>
                  <a:pt x="619752" y="206584"/>
                  <a:pt x="616190" y="210146"/>
                  <a:pt x="612628" y="213707"/>
                </a:cubicBezTo>
                <a:cubicBezTo>
                  <a:pt x="612628" y="210146"/>
                  <a:pt x="619752" y="206584"/>
                  <a:pt x="609066" y="199460"/>
                </a:cubicBezTo>
                <a:cubicBezTo>
                  <a:pt x="623313" y="199460"/>
                  <a:pt x="612628" y="181651"/>
                  <a:pt x="601943" y="178090"/>
                </a:cubicBezTo>
                <a:cubicBezTo>
                  <a:pt x="605504" y="181651"/>
                  <a:pt x="601943" y="185213"/>
                  <a:pt x="609066" y="192337"/>
                </a:cubicBezTo>
                <a:cubicBezTo>
                  <a:pt x="601943" y="192337"/>
                  <a:pt x="594819" y="188775"/>
                  <a:pt x="584134" y="192337"/>
                </a:cubicBezTo>
                <a:cubicBezTo>
                  <a:pt x="580572" y="188775"/>
                  <a:pt x="584134" y="185213"/>
                  <a:pt x="587696" y="181651"/>
                </a:cubicBezTo>
                <a:cubicBezTo>
                  <a:pt x="573448" y="170966"/>
                  <a:pt x="566325" y="163842"/>
                  <a:pt x="552078" y="153157"/>
                </a:cubicBezTo>
                <a:cubicBezTo>
                  <a:pt x="555639" y="149595"/>
                  <a:pt x="559201" y="156719"/>
                  <a:pt x="566325" y="149595"/>
                </a:cubicBezTo>
                <a:cubicBezTo>
                  <a:pt x="548516" y="146033"/>
                  <a:pt x="537830" y="138910"/>
                  <a:pt x="520021" y="128224"/>
                </a:cubicBezTo>
                <a:cubicBezTo>
                  <a:pt x="512898" y="135348"/>
                  <a:pt x="523583" y="131786"/>
                  <a:pt x="530707" y="138910"/>
                </a:cubicBezTo>
                <a:cubicBezTo>
                  <a:pt x="527145" y="146033"/>
                  <a:pt x="523583" y="138910"/>
                  <a:pt x="516460" y="142472"/>
                </a:cubicBezTo>
                <a:cubicBezTo>
                  <a:pt x="520021" y="142472"/>
                  <a:pt x="520021" y="146033"/>
                  <a:pt x="523583" y="146033"/>
                </a:cubicBezTo>
                <a:cubicBezTo>
                  <a:pt x="516460" y="149595"/>
                  <a:pt x="516460" y="146033"/>
                  <a:pt x="512898" y="142472"/>
                </a:cubicBezTo>
                <a:cubicBezTo>
                  <a:pt x="523583" y="135348"/>
                  <a:pt x="516460" y="135348"/>
                  <a:pt x="512898" y="131786"/>
                </a:cubicBezTo>
                <a:cubicBezTo>
                  <a:pt x="516460" y="124663"/>
                  <a:pt x="520021" y="124663"/>
                  <a:pt x="527145" y="117539"/>
                </a:cubicBezTo>
                <a:cubicBezTo>
                  <a:pt x="523583" y="113977"/>
                  <a:pt x="516460" y="128224"/>
                  <a:pt x="516460" y="117539"/>
                </a:cubicBezTo>
                <a:cubicBezTo>
                  <a:pt x="509336" y="121101"/>
                  <a:pt x="509336" y="124663"/>
                  <a:pt x="509336" y="128224"/>
                </a:cubicBezTo>
                <a:cubicBezTo>
                  <a:pt x="502213" y="124663"/>
                  <a:pt x="498651" y="113977"/>
                  <a:pt x="480842" y="110415"/>
                </a:cubicBezTo>
                <a:cubicBezTo>
                  <a:pt x="487965" y="106854"/>
                  <a:pt x="498651" y="113977"/>
                  <a:pt x="505774" y="103292"/>
                </a:cubicBezTo>
                <a:cubicBezTo>
                  <a:pt x="509336" y="99730"/>
                  <a:pt x="495089" y="89045"/>
                  <a:pt x="491527" y="92607"/>
                </a:cubicBezTo>
                <a:cubicBezTo>
                  <a:pt x="484404" y="89045"/>
                  <a:pt x="505774" y="85483"/>
                  <a:pt x="502213" y="81921"/>
                </a:cubicBezTo>
                <a:cubicBezTo>
                  <a:pt x="495089" y="81921"/>
                  <a:pt x="498651" y="89045"/>
                  <a:pt x="491527" y="89045"/>
                </a:cubicBezTo>
                <a:cubicBezTo>
                  <a:pt x="491527" y="67674"/>
                  <a:pt x="466595" y="81921"/>
                  <a:pt x="473718" y="64112"/>
                </a:cubicBezTo>
                <a:cubicBezTo>
                  <a:pt x="466595" y="67674"/>
                  <a:pt x="463033" y="56989"/>
                  <a:pt x="455909" y="67674"/>
                </a:cubicBezTo>
                <a:cubicBezTo>
                  <a:pt x="448786" y="67674"/>
                  <a:pt x="455909" y="60550"/>
                  <a:pt x="448786" y="60550"/>
                </a:cubicBezTo>
                <a:cubicBezTo>
                  <a:pt x="480842" y="39180"/>
                  <a:pt x="438100" y="53427"/>
                  <a:pt x="455909" y="32056"/>
                </a:cubicBezTo>
                <a:cubicBezTo>
                  <a:pt x="459471" y="35618"/>
                  <a:pt x="463033" y="35618"/>
                  <a:pt x="466595" y="28494"/>
                </a:cubicBezTo>
                <a:cubicBezTo>
                  <a:pt x="491527" y="53427"/>
                  <a:pt x="548516" y="71236"/>
                  <a:pt x="566325" y="106854"/>
                </a:cubicBezTo>
                <a:cubicBezTo>
                  <a:pt x="562763" y="110415"/>
                  <a:pt x="559201" y="103292"/>
                  <a:pt x="555639" y="99730"/>
                </a:cubicBezTo>
                <a:cubicBezTo>
                  <a:pt x="555639" y="106854"/>
                  <a:pt x="552078" y="106854"/>
                  <a:pt x="555639" y="113977"/>
                </a:cubicBezTo>
                <a:cubicBezTo>
                  <a:pt x="559201" y="103292"/>
                  <a:pt x="573448" y="117539"/>
                  <a:pt x="584134" y="110415"/>
                </a:cubicBezTo>
                <a:cubicBezTo>
                  <a:pt x="584134" y="121101"/>
                  <a:pt x="591257" y="124663"/>
                  <a:pt x="598381" y="128224"/>
                </a:cubicBezTo>
                <a:cubicBezTo>
                  <a:pt x="594819" y="131786"/>
                  <a:pt x="591257" y="128224"/>
                  <a:pt x="587696" y="131786"/>
                </a:cubicBezTo>
                <a:cubicBezTo>
                  <a:pt x="587696" y="135348"/>
                  <a:pt x="591257" y="146033"/>
                  <a:pt x="598381" y="142472"/>
                </a:cubicBezTo>
                <a:cubicBezTo>
                  <a:pt x="601943" y="138910"/>
                  <a:pt x="594819" y="142472"/>
                  <a:pt x="591257" y="135348"/>
                </a:cubicBezTo>
                <a:cubicBezTo>
                  <a:pt x="601943" y="131786"/>
                  <a:pt x="609066" y="138910"/>
                  <a:pt x="619752" y="135348"/>
                </a:cubicBezTo>
                <a:cubicBezTo>
                  <a:pt x="616190" y="149595"/>
                  <a:pt x="644684" y="146033"/>
                  <a:pt x="630437" y="156719"/>
                </a:cubicBezTo>
                <a:cubicBezTo>
                  <a:pt x="623313" y="149595"/>
                  <a:pt x="619752" y="142472"/>
                  <a:pt x="612628" y="142472"/>
                </a:cubicBezTo>
                <a:cubicBezTo>
                  <a:pt x="609066" y="160281"/>
                  <a:pt x="637561" y="156719"/>
                  <a:pt x="648246" y="160281"/>
                </a:cubicBezTo>
                <a:cubicBezTo>
                  <a:pt x="651808" y="156719"/>
                  <a:pt x="644684" y="156719"/>
                  <a:pt x="644684" y="153157"/>
                </a:cubicBezTo>
                <a:cubicBezTo>
                  <a:pt x="666055" y="153157"/>
                  <a:pt x="669617" y="174528"/>
                  <a:pt x="680302" y="185213"/>
                </a:cubicBezTo>
                <a:cubicBezTo>
                  <a:pt x="683864" y="185213"/>
                  <a:pt x="683864" y="181651"/>
                  <a:pt x="683864" y="181651"/>
                </a:cubicBezTo>
                <a:cubicBezTo>
                  <a:pt x="687426" y="178090"/>
                  <a:pt x="690987" y="188775"/>
                  <a:pt x="698111" y="192337"/>
                </a:cubicBezTo>
                <a:cubicBezTo>
                  <a:pt x="694549" y="192337"/>
                  <a:pt x="690987" y="192337"/>
                  <a:pt x="690987" y="195898"/>
                </a:cubicBezTo>
                <a:cubicBezTo>
                  <a:pt x="698111" y="206584"/>
                  <a:pt x="715920" y="217269"/>
                  <a:pt x="715920" y="227955"/>
                </a:cubicBezTo>
                <a:cubicBezTo>
                  <a:pt x="715920" y="220831"/>
                  <a:pt x="715920" y="210146"/>
                  <a:pt x="705235" y="203022"/>
                </a:cubicBezTo>
                <a:cubicBezTo>
                  <a:pt x="715920" y="206584"/>
                  <a:pt x="723044" y="206584"/>
                  <a:pt x="726605" y="195898"/>
                </a:cubicBezTo>
                <a:cubicBezTo>
                  <a:pt x="737291" y="213707"/>
                  <a:pt x="747976" y="203022"/>
                  <a:pt x="758662" y="213707"/>
                </a:cubicBezTo>
                <a:cubicBezTo>
                  <a:pt x="755100" y="217269"/>
                  <a:pt x="751538" y="217269"/>
                  <a:pt x="747976" y="217269"/>
                </a:cubicBezTo>
                <a:cubicBezTo>
                  <a:pt x="772909" y="227955"/>
                  <a:pt x="744414" y="188775"/>
                  <a:pt x="758662" y="181651"/>
                </a:cubicBezTo>
                <a:cubicBezTo>
                  <a:pt x="747976" y="170966"/>
                  <a:pt x="740853" y="178090"/>
                  <a:pt x="730167" y="167404"/>
                </a:cubicBezTo>
                <a:cubicBezTo>
                  <a:pt x="733729" y="163842"/>
                  <a:pt x="733729" y="156719"/>
                  <a:pt x="733729" y="153157"/>
                </a:cubicBezTo>
                <a:cubicBezTo>
                  <a:pt x="726605" y="146033"/>
                  <a:pt x="723044" y="153157"/>
                  <a:pt x="723044" y="142472"/>
                </a:cubicBezTo>
                <a:cubicBezTo>
                  <a:pt x="751538" y="153157"/>
                  <a:pt x="747976" y="167404"/>
                  <a:pt x="769347" y="178090"/>
                </a:cubicBezTo>
                <a:cubicBezTo>
                  <a:pt x="765785" y="163842"/>
                  <a:pt x="783594" y="178090"/>
                  <a:pt x="790718" y="167404"/>
                </a:cubicBezTo>
                <a:cubicBezTo>
                  <a:pt x="797841" y="178090"/>
                  <a:pt x="787156" y="181651"/>
                  <a:pt x="780032" y="174528"/>
                </a:cubicBezTo>
                <a:cubicBezTo>
                  <a:pt x="776470" y="195898"/>
                  <a:pt x="790718" y="192337"/>
                  <a:pt x="790718" y="210146"/>
                </a:cubicBezTo>
                <a:cubicBezTo>
                  <a:pt x="797841" y="210146"/>
                  <a:pt x="804965" y="199460"/>
                  <a:pt x="808527" y="203022"/>
                </a:cubicBezTo>
                <a:lnTo>
                  <a:pt x="808527" y="203022"/>
                </a:lnTo>
                <a:cubicBezTo>
                  <a:pt x="819212" y="213707"/>
                  <a:pt x="822774" y="217269"/>
                  <a:pt x="826336" y="210146"/>
                </a:cubicBezTo>
                <a:cubicBezTo>
                  <a:pt x="837021" y="217269"/>
                  <a:pt x="819212" y="220831"/>
                  <a:pt x="829897" y="224393"/>
                </a:cubicBezTo>
                <a:cubicBezTo>
                  <a:pt x="837021" y="227955"/>
                  <a:pt x="833459" y="213707"/>
                  <a:pt x="837021" y="213707"/>
                </a:cubicBezTo>
                <a:cubicBezTo>
                  <a:pt x="844144" y="220831"/>
                  <a:pt x="829897" y="227955"/>
                  <a:pt x="844144" y="235078"/>
                </a:cubicBezTo>
                <a:cubicBezTo>
                  <a:pt x="847706" y="238640"/>
                  <a:pt x="844144" y="231516"/>
                  <a:pt x="847706" y="227955"/>
                </a:cubicBezTo>
                <a:cubicBezTo>
                  <a:pt x="854830" y="235078"/>
                  <a:pt x="854830" y="245764"/>
                  <a:pt x="851268" y="252887"/>
                </a:cubicBezTo>
                <a:cubicBezTo>
                  <a:pt x="854830" y="245764"/>
                  <a:pt x="865515" y="242202"/>
                  <a:pt x="869077" y="231516"/>
                </a:cubicBezTo>
                <a:cubicBezTo>
                  <a:pt x="851268" y="227955"/>
                  <a:pt x="844144" y="224393"/>
                  <a:pt x="826336" y="195898"/>
                </a:cubicBezTo>
                <a:cubicBezTo>
                  <a:pt x="819212" y="199460"/>
                  <a:pt x="815650" y="181651"/>
                  <a:pt x="797841" y="210146"/>
                </a:cubicBezTo>
                <a:lnTo>
                  <a:pt x="797841" y="210146"/>
                </a:lnTo>
                <a:cubicBezTo>
                  <a:pt x="797841" y="206584"/>
                  <a:pt x="797841" y="206584"/>
                  <a:pt x="797841" y="206584"/>
                </a:cubicBezTo>
                <a:cubicBezTo>
                  <a:pt x="797841" y="206584"/>
                  <a:pt x="794279" y="203022"/>
                  <a:pt x="790718" y="203022"/>
                </a:cubicBezTo>
                <a:cubicBezTo>
                  <a:pt x="787156" y="192337"/>
                  <a:pt x="783594" y="188775"/>
                  <a:pt x="780032" y="181651"/>
                </a:cubicBezTo>
                <a:cubicBezTo>
                  <a:pt x="783594" y="178090"/>
                  <a:pt x="783594" y="174528"/>
                  <a:pt x="787156" y="170966"/>
                </a:cubicBezTo>
                <a:cubicBezTo>
                  <a:pt x="797841" y="181651"/>
                  <a:pt x="794279" y="181651"/>
                  <a:pt x="804965" y="188775"/>
                </a:cubicBezTo>
                <a:cubicBezTo>
                  <a:pt x="812088" y="181651"/>
                  <a:pt x="794279" y="178090"/>
                  <a:pt x="808527" y="170966"/>
                </a:cubicBezTo>
                <a:cubicBezTo>
                  <a:pt x="797841" y="170966"/>
                  <a:pt x="783594" y="153157"/>
                  <a:pt x="776470" y="146033"/>
                </a:cubicBezTo>
                <a:cubicBezTo>
                  <a:pt x="787156" y="146033"/>
                  <a:pt x="801403" y="153157"/>
                  <a:pt x="808527" y="149595"/>
                </a:cubicBezTo>
                <a:cubicBezTo>
                  <a:pt x="812088" y="153157"/>
                  <a:pt x="804965" y="153157"/>
                  <a:pt x="804965" y="156719"/>
                </a:cubicBezTo>
                <a:cubicBezTo>
                  <a:pt x="808527" y="160281"/>
                  <a:pt x="812088" y="156719"/>
                  <a:pt x="815650" y="149595"/>
                </a:cubicBezTo>
                <a:cubicBezTo>
                  <a:pt x="822774" y="163842"/>
                  <a:pt x="822774" y="174528"/>
                  <a:pt x="826336" y="181651"/>
                </a:cubicBezTo>
                <a:cubicBezTo>
                  <a:pt x="829897" y="178090"/>
                  <a:pt x="837021" y="170966"/>
                  <a:pt x="837021" y="170966"/>
                </a:cubicBezTo>
                <a:cubicBezTo>
                  <a:pt x="837021" y="170966"/>
                  <a:pt x="847706" y="185213"/>
                  <a:pt x="858392" y="199460"/>
                </a:cubicBezTo>
                <a:cubicBezTo>
                  <a:pt x="854830" y="185213"/>
                  <a:pt x="854830" y="188775"/>
                  <a:pt x="865515" y="188775"/>
                </a:cubicBezTo>
                <a:cubicBezTo>
                  <a:pt x="869077" y="185213"/>
                  <a:pt x="854830" y="181651"/>
                  <a:pt x="851268" y="174528"/>
                </a:cubicBezTo>
                <a:cubicBezTo>
                  <a:pt x="851268" y="170966"/>
                  <a:pt x="872639" y="185213"/>
                  <a:pt x="869077" y="160281"/>
                </a:cubicBezTo>
                <a:cubicBezTo>
                  <a:pt x="872639" y="163842"/>
                  <a:pt x="872639" y="170966"/>
                  <a:pt x="879762" y="174528"/>
                </a:cubicBezTo>
                <a:cubicBezTo>
                  <a:pt x="872639" y="185213"/>
                  <a:pt x="858392" y="210146"/>
                  <a:pt x="876201" y="220831"/>
                </a:cubicBezTo>
                <a:cubicBezTo>
                  <a:pt x="872639" y="199460"/>
                  <a:pt x="879762" y="199460"/>
                  <a:pt x="886886" y="181651"/>
                </a:cubicBezTo>
                <a:cubicBezTo>
                  <a:pt x="897571" y="188775"/>
                  <a:pt x="883324" y="188775"/>
                  <a:pt x="886886" y="199460"/>
                </a:cubicBezTo>
                <a:cubicBezTo>
                  <a:pt x="890448" y="203022"/>
                  <a:pt x="894010" y="195898"/>
                  <a:pt x="897571" y="185213"/>
                </a:cubicBezTo>
                <a:cubicBezTo>
                  <a:pt x="908257" y="192337"/>
                  <a:pt x="901133" y="203022"/>
                  <a:pt x="904695" y="213707"/>
                </a:cubicBezTo>
                <a:cubicBezTo>
                  <a:pt x="897571" y="220831"/>
                  <a:pt x="904695" y="199460"/>
                  <a:pt x="894010" y="199460"/>
                </a:cubicBezTo>
                <a:cubicBezTo>
                  <a:pt x="883324" y="220831"/>
                  <a:pt x="897571" y="231516"/>
                  <a:pt x="897571" y="231516"/>
                </a:cubicBezTo>
                <a:cubicBezTo>
                  <a:pt x="897571" y="231516"/>
                  <a:pt x="911819" y="231516"/>
                  <a:pt x="922504" y="242202"/>
                </a:cubicBezTo>
                <a:cubicBezTo>
                  <a:pt x="933189" y="220831"/>
                  <a:pt x="918942" y="213707"/>
                  <a:pt x="940313" y="217269"/>
                </a:cubicBezTo>
                <a:cubicBezTo>
                  <a:pt x="943875" y="210146"/>
                  <a:pt x="936751" y="206584"/>
                  <a:pt x="940313" y="199460"/>
                </a:cubicBezTo>
                <a:cubicBezTo>
                  <a:pt x="943875" y="213707"/>
                  <a:pt x="943875" y="224393"/>
                  <a:pt x="958122" y="217269"/>
                </a:cubicBezTo>
                <a:cubicBezTo>
                  <a:pt x="950998" y="224393"/>
                  <a:pt x="965245" y="231516"/>
                  <a:pt x="975931" y="245764"/>
                </a:cubicBezTo>
                <a:cubicBezTo>
                  <a:pt x="972369" y="260011"/>
                  <a:pt x="961684" y="242202"/>
                  <a:pt x="950998" y="238640"/>
                </a:cubicBezTo>
                <a:cubicBezTo>
                  <a:pt x="947436" y="235078"/>
                  <a:pt x="943875" y="249325"/>
                  <a:pt x="940313" y="249325"/>
                </a:cubicBezTo>
                <a:cubicBezTo>
                  <a:pt x="943875" y="260011"/>
                  <a:pt x="947436" y="270696"/>
                  <a:pt x="936751" y="270696"/>
                </a:cubicBezTo>
                <a:cubicBezTo>
                  <a:pt x="936751" y="284943"/>
                  <a:pt x="947436" y="274258"/>
                  <a:pt x="950998" y="281381"/>
                </a:cubicBezTo>
                <a:cubicBezTo>
                  <a:pt x="950998" y="277820"/>
                  <a:pt x="947436" y="274258"/>
                  <a:pt x="950998" y="267134"/>
                </a:cubicBezTo>
                <a:cubicBezTo>
                  <a:pt x="965245" y="274258"/>
                  <a:pt x="954560" y="274258"/>
                  <a:pt x="954560" y="284943"/>
                </a:cubicBezTo>
                <a:cubicBezTo>
                  <a:pt x="965245" y="292067"/>
                  <a:pt x="975931" y="274258"/>
                  <a:pt x="986616" y="281381"/>
                </a:cubicBezTo>
                <a:cubicBezTo>
                  <a:pt x="993740" y="256449"/>
                  <a:pt x="972369" y="267134"/>
                  <a:pt x="979493" y="238640"/>
                </a:cubicBezTo>
                <a:cubicBezTo>
                  <a:pt x="990178" y="249325"/>
                  <a:pt x="990178" y="242202"/>
                  <a:pt x="1004425" y="256449"/>
                </a:cubicBezTo>
                <a:cubicBezTo>
                  <a:pt x="1000863" y="263573"/>
                  <a:pt x="993740" y="260011"/>
                  <a:pt x="993740" y="267134"/>
                </a:cubicBezTo>
                <a:cubicBezTo>
                  <a:pt x="993740" y="284943"/>
                  <a:pt x="1015110" y="281381"/>
                  <a:pt x="1007987" y="263573"/>
                </a:cubicBezTo>
                <a:cubicBezTo>
                  <a:pt x="1022234" y="270696"/>
                  <a:pt x="1032919" y="270696"/>
                  <a:pt x="1047167" y="260011"/>
                </a:cubicBezTo>
                <a:cubicBezTo>
                  <a:pt x="1043605" y="277820"/>
                  <a:pt x="1040043" y="277820"/>
                  <a:pt x="1054290" y="284943"/>
                </a:cubicBezTo>
                <a:cubicBezTo>
                  <a:pt x="1050728" y="267134"/>
                  <a:pt x="1072099" y="270696"/>
                  <a:pt x="1079223" y="284943"/>
                </a:cubicBezTo>
                <a:cubicBezTo>
                  <a:pt x="1079223" y="263573"/>
                  <a:pt x="1075661" y="256449"/>
                  <a:pt x="1086346" y="235078"/>
                </a:cubicBezTo>
                <a:cubicBezTo>
                  <a:pt x="1089908" y="235078"/>
                  <a:pt x="1089908" y="242202"/>
                  <a:pt x="1093470" y="245764"/>
                </a:cubicBezTo>
                <a:cubicBezTo>
                  <a:pt x="1097032" y="231516"/>
                  <a:pt x="1093470" y="231516"/>
                  <a:pt x="1097032" y="224393"/>
                </a:cubicBezTo>
                <a:cubicBezTo>
                  <a:pt x="1100593" y="227955"/>
                  <a:pt x="1097032" y="235078"/>
                  <a:pt x="1100593" y="238640"/>
                </a:cubicBezTo>
                <a:cubicBezTo>
                  <a:pt x="1107717" y="224393"/>
                  <a:pt x="1111279" y="210146"/>
                  <a:pt x="1118402" y="217269"/>
                </a:cubicBezTo>
                <a:cubicBezTo>
                  <a:pt x="1121964" y="203022"/>
                  <a:pt x="1125526" y="188775"/>
                  <a:pt x="1121964" y="181651"/>
                </a:cubicBezTo>
                <a:cubicBezTo>
                  <a:pt x="1118402" y="181651"/>
                  <a:pt x="1118402" y="185213"/>
                  <a:pt x="1114841" y="185213"/>
                </a:cubicBezTo>
                <a:cubicBezTo>
                  <a:pt x="1107717" y="185213"/>
                  <a:pt x="1114841" y="195898"/>
                  <a:pt x="1111279" y="206584"/>
                </a:cubicBezTo>
                <a:cubicBezTo>
                  <a:pt x="1107717" y="195898"/>
                  <a:pt x="1107717" y="192337"/>
                  <a:pt x="1097032" y="195898"/>
                </a:cubicBezTo>
                <a:cubicBezTo>
                  <a:pt x="1100593" y="213707"/>
                  <a:pt x="1086346" y="220831"/>
                  <a:pt x="1089908" y="199460"/>
                </a:cubicBezTo>
                <a:cubicBezTo>
                  <a:pt x="1082784" y="203022"/>
                  <a:pt x="1089908" y="217269"/>
                  <a:pt x="1082784" y="220831"/>
                </a:cubicBezTo>
                <a:cubicBezTo>
                  <a:pt x="1068537" y="224393"/>
                  <a:pt x="1079223" y="195898"/>
                  <a:pt x="1079223" y="181651"/>
                </a:cubicBezTo>
                <a:cubicBezTo>
                  <a:pt x="1064976" y="181651"/>
                  <a:pt x="1068537" y="160281"/>
                  <a:pt x="1054290" y="146033"/>
                </a:cubicBezTo>
                <a:cubicBezTo>
                  <a:pt x="1061414" y="128224"/>
                  <a:pt x="1064976" y="142472"/>
                  <a:pt x="1068537" y="153157"/>
                </a:cubicBezTo>
                <a:cubicBezTo>
                  <a:pt x="1075661" y="146033"/>
                  <a:pt x="1079223" y="128224"/>
                  <a:pt x="1082784" y="124663"/>
                </a:cubicBezTo>
                <a:cubicBezTo>
                  <a:pt x="1082784" y="117539"/>
                  <a:pt x="1079223" y="113977"/>
                  <a:pt x="1079223" y="110415"/>
                </a:cubicBezTo>
                <a:cubicBezTo>
                  <a:pt x="1082784" y="103292"/>
                  <a:pt x="1086346" y="99730"/>
                  <a:pt x="1093470" y="103292"/>
                </a:cubicBezTo>
                <a:cubicBezTo>
                  <a:pt x="1089908" y="117539"/>
                  <a:pt x="1093470" y="117539"/>
                  <a:pt x="1089908" y="124663"/>
                </a:cubicBezTo>
                <a:cubicBezTo>
                  <a:pt x="1093470" y="124663"/>
                  <a:pt x="1097032" y="117539"/>
                  <a:pt x="1097032" y="103292"/>
                </a:cubicBezTo>
                <a:cubicBezTo>
                  <a:pt x="1100593" y="113977"/>
                  <a:pt x="1097032" y="121101"/>
                  <a:pt x="1093470" y="124663"/>
                </a:cubicBezTo>
                <a:cubicBezTo>
                  <a:pt x="1093470" y="156719"/>
                  <a:pt x="1104155" y="153157"/>
                  <a:pt x="1107717" y="156719"/>
                </a:cubicBezTo>
                <a:cubicBezTo>
                  <a:pt x="1104155" y="146033"/>
                  <a:pt x="1111279" y="121101"/>
                  <a:pt x="1114841" y="103292"/>
                </a:cubicBezTo>
                <a:cubicBezTo>
                  <a:pt x="1118402" y="110415"/>
                  <a:pt x="1118402" y="128224"/>
                  <a:pt x="1121964" y="135348"/>
                </a:cubicBezTo>
                <a:cubicBezTo>
                  <a:pt x="1132650" y="121101"/>
                  <a:pt x="1146897" y="142472"/>
                  <a:pt x="1161144" y="131786"/>
                </a:cubicBezTo>
                <a:cubicBezTo>
                  <a:pt x="1164706" y="142472"/>
                  <a:pt x="1157582" y="146033"/>
                  <a:pt x="1161144" y="149595"/>
                </a:cubicBezTo>
                <a:cubicBezTo>
                  <a:pt x="1168268" y="146033"/>
                  <a:pt x="1161144" y="131786"/>
                  <a:pt x="1168268" y="128224"/>
                </a:cubicBezTo>
                <a:cubicBezTo>
                  <a:pt x="1175391" y="128224"/>
                  <a:pt x="1171829" y="142472"/>
                  <a:pt x="1175391" y="149595"/>
                </a:cubicBezTo>
                <a:cubicBezTo>
                  <a:pt x="1178953" y="149595"/>
                  <a:pt x="1178953" y="138910"/>
                  <a:pt x="1182515" y="138910"/>
                </a:cubicBezTo>
                <a:cubicBezTo>
                  <a:pt x="1186076" y="113977"/>
                  <a:pt x="1171829" y="138910"/>
                  <a:pt x="1171829" y="121101"/>
                </a:cubicBezTo>
                <a:cubicBezTo>
                  <a:pt x="1175391" y="99730"/>
                  <a:pt x="1189638" y="121101"/>
                  <a:pt x="1193200" y="103292"/>
                </a:cubicBezTo>
                <a:cubicBezTo>
                  <a:pt x="1196762" y="110415"/>
                  <a:pt x="1193200" y="128224"/>
                  <a:pt x="1193200" y="138910"/>
                </a:cubicBezTo>
                <a:cubicBezTo>
                  <a:pt x="1196762" y="117539"/>
                  <a:pt x="1203885" y="99730"/>
                  <a:pt x="1218132" y="110415"/>
                </a:cubicBezTo>
                <a:cubicBezTo>
                  <a:pt x="1214571" y="124663"/>
                  <a:pt x="1211009" y="121101"/>
                  <a:pt x="1207447" y="121101"/>
                </a:cubicBezTo>
                <a:cubicBezTo>
                  <a:pt x="1211009" y="142472"/>
                  <a:pt x="1225256" y="121101"/>
                  <a:pt x="1225256" y="103292"/>
                </a:cubicBezTo>
                <a:cubicBezTo>
                  <a:pt x="1243065" y="103292"/>
                  <a:pt x="1243065" y="117539"/>
                  <a:pt x="1260874" y="106854"/>
                </a:cubicBezTo>
                <a:cubicBezTo>
                  <a:pt x="1264436" y="89045"/>
                  <a:pt x="1257312" y="92607"/>
                  <a:pt x="1260874" y="71236"/>
                </a:cubicBezTo>
                <a:cubicBezTo>
                  <a:pt x="1275121" y="78359"/>
                  <a:pt x="1275121" y="42741"/>
                  <a:pt x="1289368" y="32056"/>
                </a:cubicBezTo>
                <a:cubicBezTo>
                  <a:pt x="1296492" y="35618"/>
                  <a:pt x="1292930" y="49865"/>
                  <a:pt x="1300054" y="39180"/>
                </a:cubicBezTo>
                <a:cubicBezTo>
                  <a:pt x="1303616" y="21371"/>
                  <a:pt x="1292930" y="28494"/>
                  <a:pt x="1292930" y="21371"/>
                </a:cubicBezTo>
                <a:cubicBezTo>
                  <a:pt x="1292930" y="3562"/>
                  <a:pt x="1300054" y="10685"/>
                  <a:pt x="1303616" y="0"/>
                </a:cubicBezTo>
                <a:cubicBezTo>
                  <a:pt x="1303616" y="14247"/>
                  <a:pt x="1307177" y="17809"/>
                  <a:pt x="1303616" y="35618"/>
                </a:cubicBezTo>
                <a:cubicBezTo>
                  <a:pt x="1303616" y="42741"/>
                  <a:pt x="1310739" y="35618"/>
                  <a:pt x="1314301" y="42741"/>
                </a:cubicBezTo>
                <a:cubicBezTo>
                  <a:pt x="1317863" y="24933"/>
                  <a:pt x="1307177" y="32056"/>
                  <a:pt x="1310739" y="10685"/>
                </a:cubicBezTo>
                <a:cubicBezTo>
                  <a:pt x="1317863" y="10685"/>
                  <a:pt x="1324986" y="17809"/>
                  <a:pt x="1321424" y="32056"/>
                </a:cubicBezTo>
                <a:cubicBezTo>
                  <a:pt x="1321424" y="42741"/>
                  <a:pt x="1317863" y="42741"/>
                  <a:pt x="1314301" y="42741"/>
                </a:cubicBezTo>
                <a:cubicBezTo>
                  <a:pt x="1310739" y="56989"/>
                  <a:pt x="1321424" y="46303"/>
                  <a:pt x="1324986" y="49865"/>
                </a:cubicBezTo>
                <a:cubicBezTo>
                  <a:pt x="1314301" y="113977"/>
                  <a:pt x="1371290" y="14247"/>
                  <a:pt x="1364166" y="85483"/>
                </a:cubicBezTo>
                <a:cubicBezTo>
                  <a:pt x="1378413" y="81921"/>
                  <a:pt x="1378413" y="99730"/>
                  <a:pt x="1381975" y="113977"/>
                </a:cubicBezTo>
                <a:cubicBezTo>
                  <a:pt x="1385537" y="113977"/>
                  <a:pt x="1385537" y="106854"/>
                  <a:pt x="1385537" y="110415"/>
                </a:cubicBezTo>
                <a:cubicBezTo>
                  <a:pt x="1389099" y="96168"/>
                  <a:pt x="1374851" y="113977"/>
                  <a:pt x="1378413" y="96168"/>
                </a:cubicBezTo>
                <a:cubicBezTo>
                  <a:pt x="1381975" y="71236"/>
                  <a:pt x="1385537" y="96168"/>
                  <a:pt x="1392660" y="85483"/>
                </a:cubicBezTo>
                <a:cubicBezTo>
                  <a:pt x="1385537" y="124663"/>
                  <a:pt x="1392660" y="138910"/>
                  <a:pt x="1406908" y="138910"/>
                </a:cubicBezTo>
                <a:cubicBezTo>
                  <a:pt x="1410469" y="113977"/>
                  <a:pt x="1403346" y="117539"/>
                  <a:pt x="1406908" y="96168"/>
                </a:cubicBezTo>
                <a:cubicBezTo>
                  <a:pt x="1417593" y="96168"/>
                  <a:pt x="1417593" y="106854"/>
                  <a:pt x="1428278" y="106854"/>
                </a:cubicBezTo>
                <a:cubicBezTo>
                  <a:pt x="1424716" y="135348"/>
                  <a:pt x="1435402" y="138910"/>
                  <a:pt x="1438964" y="153157"/>
                </a:cubicBezTo>
                <a:cubicBezTo>
                  <a:pt x="1435402" y="163842"/>
                  <a:pt x="1431840" y="185213"/>
                  <a:pt x="1421155" y="199460"/>
                </a:cubicBezTo>
                <a:cubicBezTo>
                  <a:pt x="1431840" y="217269"/>
                  <a:pt x="1446087" y="231516"/>
                  <a:pt x="1463896" y="231516"/>
                </a:cubicBezTo>
                <a:cubicBezTo>
                  <a:pt x="1453211" y="249325"/>
                  <a:pt x="1463896" y="249325"/>
                  <a:pt x="1460334" y="267134"/>
                </a:cubicBezTo>
                <a:cubicBezTo>
                  <a:pt x="1463896" y="263573"/>
                  <a:pt x="1467458" y="263573"/>
                  <a:pt x="1471020" y="256449"/>
                </a:cubicBezTo>
                <a:cubicBezTo>
                  <a:pt x="1460334" y="245764"/>
                  <a:pt x="1467458" y="181651"/>
                  <a:pt x="1446087" y="213707"/>
                </a:cubicBezTo>
                <a:cubicBezTo>
                  <a:pt x="1453211" y="181651"/>
                  <a:pt x="1435402" y="217269"/>
                  <a:pt x="1442525" y="185213"/>
                </a:cubicBezTo>
                <a:cubicBezTo>
                  <a:pt x="1446087" y="181651"/>
                  <a:pt x="1446087" y="188775"/>
                  <a:pt x="1449649" y="192337"/>
                </a:cubicBezTo>
                <a:cubicBezTo>
                  <a:pt x="1446087" y="174528"/>
                  <a:pt x="1446087" y="149595"/>
                  <a:pt x="1453211" y="110415"/>
                </a:cubicBezTo>
                <a:cubicBezTo>
                  <a:pt x="1460334" y="110415"/>
                  <a:pt x="1463896" y="121101"/>
                  <a:pt x="1463896" y="135348"/>
                </a:cubicBezTo>
                <a:cubicBezTo>
                  <a:pt x="1467458" y="131786"/>
                  <a:pt x="1471020" y="121101"/>
                  <a:pt x="1474581" y="124663"/>
                </a:cubicBezTo>
                <a:cubicBezTo>
                  <a:pt x="1460334" y="146033"/>
                  <a:pt x="1481705" y="146033"/>
                  <a:pt x="1471020" y="181651"/>
                </a:cubicBezTo>
                <a:cubicBezTo>
                  <a:pt x="1481705" y="181651"/>
                  <a:pt x="1485267" y="199460"/>
                  <a:pt x="1499514" y="188775"/>
                </a:cubicBezTo>
                <a:cubicBezTo>
                  <a:pt x="1495952" y="203022"/>
                  <a:pt x="1492390" y="206584"/>
                  <a:pt x="1495952" y="210146"/>
                </a:cubicBezTo>
                <a:cubicBezTo>
                  <a:pt x="1506638" y="188775"/>
                  <a:pt x="1492390" y="185213"/>
                  <a:pt x="1503076" y="160281"/>
                </a:cubicBezTo>
                <a:cubicBezTo>
                  <a:pt x="1510199" y="170966"/>
                  <a:pt x="1528008" y="167404"/>
                  <a:pt x="1524447" y="195898"/>
                </a:cubicBezTo>
                <a:cubicBezTo>
                  <a:pt x="1552941" y="170966"/>
                  <a:pt x="1577873" y="174528"/>
                  <a:pt x="1570750" y="242202"/>
                </a:cubicBezTo>
                <a:cubicBezTo>
                  <a:pt x="1581435" y="249325"/>
                  <a:pt x="1581435" y="220831"/>
                  <a:pt x="1592121" y="217269"/>
                </a:cubicBezTo>
                <a:cubicBezTo>
                  <a:pt x="1592121" y="199460"/>
                  <a:pt x="1588559" y="195898"/>
                  <a:pt x="1581435" y="195898"/>
                </a:cubicBezTo>
                <a:cubicBezTo>
                  <a:pt x="1592121" y="178090"/>
                  <a:pt x="1602806" y="199460"/>
                  <a:pt x="1609929" y="199460"/>
                </a:cubicBezTo>
                <a:cubicBezTo>
                  <a:pt x="1613491" y="167404"/>
                  <a:pt x="1617053" y="156719"/>
                  <a:pt x="1624177" y="131786"/>
                </a:cubicBezTo>
                <a:cubicBezTo>
                  <a:pt x="1627738" y="146033"/>
                  <a:pt x="1627738" y="178090"/>
                  <a:pt x="1617053" y="220831"/>
                </a:cubicBezTo>
                <a:cubicBezTo>
                  <a:pt x="1617053" y="213707"/>
                  <a:pt x="1617053" y="206584"/>
                  <a:pt x="1613491" y="203022"/>
                </a:cubicBezTo>
                <a:cubicBezTo>
                  <a:pt x="1606368" y="213707"/>
                  <a:pt x="1613491" y="220831"/>
                  <a:pt x="1609929" y="235078"/>
                </a:cubicBezTo>
                <a:cubicBezTo>
                  <a:pt x="1627738" y="206584"/>
                  <a:pt x="1620615" y="260011"/>
                  <a:pt x="1638424" y="252887"/>
                </a:cubicBezTo>
                <a:cubicBezTo>
                  <a:pt x="1631300" y="245764"/>
                  <a:pt x="1638424" y="217269"/>
                  <a:pt x="1631300" y="213707"/>
                </a:cubicBezTo>
                <a:cubicBezTo>
                  <a:pt x="1634862" y="206584"/>
                  <a:pt x="1638424" y="195898"/>
                  <a:pt x="1645547" y="199460"/>
                </a:cubicBezTo>
                <a:cubicBezTo>
                  <a:pt x="1652671" y="174528"/>
                  <a:pt x="1656233" y="153157"/>
                  <a:pt x="1652671" y="142472"/>
                </a:cubicBezTo>
                <a:cubicBezTo>
                  <a:pt x="1670480" y="117539"/>
                  <a:pt x="1670480" y="163842"/>
                  <a:pt x="1659795" y="195898"/>
                </a:cubicBezTo>
                <a:cubicBezTo>
                  <a:pt x="1659795" y="224393"/>
                  <a:pt x="1674042" y="231516"/>
                  <a:pt x="1659795" y="281381"/>
                </a:cubicBezTo>
                <a:cubicBezTo>
                  <a:pt x="1666918" y="267134"/>
                  <a:pt x="1663356" y="267134"/>
                  <a:pt x="1670480" y="277820"/>
                </a:cubicBezTo>
                <a:cubicBezTo>
                  <a:pt x="1674042" y="277820"/>
                  <a:pt x="1674042" y="274258"/>
                  <a:pt x="1674042" y="274258"/>
                </a:cubicBezTo>
                <a:cubicBezTo>
                  <a:pt x="1674042" y="252887"/>
                  <a:pt x="1691851" y="217269"/>
                  <a:pt x="1684727" y="192337"/>
                </a:cubicBezTo>
                <a:cubicBezTo>
                  <a:pt x="1691851" y="178090"/>
                  <a:pt x="1695413" y="195898"/>
                  <a:pt x="1698974" y="199460"/>
                </a:cubicBezTo>
                <a:cubicBezTo>
                  <a:pt x="1684727" y="217269"/>
                  <a:pt x="1702536" y="217269"/>
                  <a:pt x="1691851" y="227955"/>
                </a:cubicBezTo>
                <a:cubicBezTo>
                  <a:pt x="1688289" y="238640"/>
                  <a:pt x="1698974" y="231516"/>
                  <a:pt x="1698974" y="238640"/>
                </a:cubicBezTo>
                <a:cubicBezTo>
                  <a:pt x="1702536" y="238640"/>
                  <a:pt x="1706098" y="235078"/>
                  <a:pt x="1709660" y="224393"/>
                </a:cubicBezTo>
                <a:cubicBezTo>
                  <a:pt x="1727469" y="213707"/>
                  <a:pt x="1738154" y="252887"/>
                  <a:pt x="1752401" y="260011"/>
                </a:cubicBezTo>
                <a:cubicBezTo>
                  <a:pt x="1755963" y="263573"/>
                  <a:pt x="1766648" y="260011"/>
                  <a:pt x="1770210" y="263573"/>
                </a:cubicBezTo>
                <a:cubicBezTo>
                  <a:pt x="1777334" y="274258"/>
                  <a:pt x="1773772" y="288505"/>
                  <a:pt x="1788019" y="299190"/>
                </a:cubicBezTo>
                <a:cubicBezTo>
                  <a:pt x="1809390" y="316999"/>
                  <a:pt x="1823637" y="341932"/>
                  <a:pt x="1830761" y="370426"/>
                </a:cubicBezTo>
                <a:cubicBezTo>
                  <a:pt x="1834322" y="373988"/>
                  <a:pt x="1837884" y="363303"/>
                  <a:pt x="1841446" y="370426"/>
                </a:cubicBezTo>
                <a:cubicBezTo>
                  <a:pt x="1862817" y="473718"/>
                  <a:pt x="1877064" y="577010"/>
                  <a:pt x="1841446" y="737291"/>
                </a:cubicBezTo>
                <a:cubicBezTo>
                  <a:pt x="1845008" y="737291"/>
                  <a:pt x="1848570" y="726605"/>
                  <a:pt x="1852131" y="730167"/>
                </a:cubicBezTo>
                <a:cubicBezTo>
                  <a:pt x="1852131" y="737291"/>
                  <a:pt x="1852131" y="744414"/>
                  <a:pt x="1848570" y="755100"/>
                </a:cubicBezTo>
                <a:cubicBezTo>
                  <a:pt x="1869940" y="751538"/>
                  <a:pt x="1848570" y="804965"/>
                  <a:pt x="1837884" y="837021"/>
                </a:cubicBezTo>
                <a:cubicBezTo>
                  <a:pt x="1823637" y="886886"/>
                  <a:pt x="1809390" y="965245"/>
                  <a:pt x="1777334" y="990178"/>
                </a:cubicBezTo>
                <a:cubicBezTo>
                  <a:pt x="1777334" y="1007987"/>
                  <a:pt x="1770210" y="1015110"/>
                  <a:pt x="1759525" y="1043605"/>
                </a:cubicBezTo>
                <a:cubicBezTo>
                  <a:pt x="1755963" y="1043605"/>
                  <a:pt x="1755963" y="1043605"/>
                  <a:pt x="1752401" y="1043605"/>
                </a:cubicBezTo>
                <a:cubicBezTo>
                  <a:pt x="1752401" y="1111279"/>
                  <a:pt x="1698974" y="1146897"/>
                  <a:pt x="1674042" y="1203885"/>
                </a:cubicBezTo>
                <a:cubicBezTo>
                  <a:pt x="1670480" y="1211009"/>
                  <a:pt x="1663356" y="1214571"/>
                  <a:pt x="1656233" y="1211009"/>
                </a:cubicBezTo>
                <a:cubicBezTo>
                  <a:pt x="1613491" y="1296492"/>
                  <a:pt x="1560065" y="1292930"/>
                  <a:pt x="1513761" y="1360604"/>
                </a:cubicBezTo>
                <a:cubicBezTo>
                  <a:pt x="1513761" y="1374851"/>
                  <a:pt x="1528008" y="1360604"/>
                  <a:pt x="1531570" y="1364166"/>
                </a:cubicBezTo>
                <a:cubicBezTo>
                  <a:pt x="1520885" y="1392660"/>
                  <a:pt x="1510199" y="1378413"/>
                  <a:pt x="1503076" y="1374851"/>
                </a:cubicBezTo>
                <a:cubicBezTo>
                  <a:pt x="1492390" y="1392660"/>
                  <a:pt x="1478143" y="1385537"/>
                  <a:pt x="1467458" y="1410469"/>
                </a:cubicBezTo>
                <a:cubicBezTo>
                  <a:pt x="1417593" y="1421154"/>
                  <a:pt x="1364166" y="1492390"/>
                  <a:pt x="1317863" y="1485267"/>
                </a:cubicBezTo>
                <a:cubicBezTo>
                  <a:pt x="1310739" y="1499514"/>
                  <a:pt x="1300054" y="1492390"/>
                  <a:pt x="1289368" y="1499514"/>
                </a:cubicBezTo>
                <a:cubicBezTo>
                  <a:pt x="1289368" y="1485267"/>
                  <a:pt x="1264436" y="1510199"/>
                  <a:pt x="1250189" y="1510199"/>
                </a:cubicBezTo>
                <a:cubicBezTo>
                  <a:pt x="1228818" y="1510199"/>
                  <a:pt x="1214571" y="1503076"/>
                  <a:pt x="1193200" y="1485267"/>
                </a:cubicBezTo>
                <a:cubicBezTo>
                  <a:pt x="1182515" y="1478143"/>
                  <a:pt x="1164706" y="1478143"/>
                  <a:pt x="1150459" y="1488829"/>
                </a:cubicBezTo>
                <a:cubicBezTo>
                  <a:pt x="1146897" y="1485267"/>
                  <a:pt x="1146897" y="1478143"/>
                  <a:pt x="1143335" y="1471020"/>
                </a:cubicBezTo>
                <a:cubicBezTo>
                  <a:pt x="1097032" y="1485267"/>
                  <a:pt x="1054290" y="1485267"/>
                  <a:pt x="1018672" y="1449649"/>
                </a:cubicBezTo>
                <a:cubicBezTo>
                  <a:pt x="1015110" y="1456772"/>
                  <a:pt x="1011549" y="1453211"/>
                  <a:pt x="1004425" y="1460334"/>
                </a:cubicBezTo>
                <a:close/>
              </a:path>
            </a:pathLst>
          </a:custGeom>
          <a:gradFill>
            <a:gsLst>
              <a:gs pos="28000">
                <a:schemeClr val="accent4">
                  <a:lumMod val="20000"/>
                  <a:lumOff val="80000"/>
                  <a:alpha val="62000"/>
                </a:schemeClr>
              </a:gs>
              <a:gs pos="100000">
                <a:schemeClr val="bg1">
                  <a:alpha val="0"/>
                </a:schemeClr>
              </a:gs>
            </a:gsLst>
            <a:lin ang="11400000" scaled="0"/>
          </a:gradFill>
          <a:ln w="35502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>
              <a:solidFill>
                <a:prstClr val="black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99" name="文本框 98">
            <a:extLst>
              <a:ext uri="{FF2B5EF4-FFF2-40B4-BE49-F238E27FC236}">
                <a16:creationId xmlns:a16="http://schemas.microsoft.com/office/drawing/2014/main" id="{369D2186-BAAD-434E-8141-F83483107FC3}"/>
              </a:ext>
            </a:extLst>
          </p:cNvPr>
          <p:cNvSpPr txBox="1"/>
          <p:nvPr/>
        </p:nvSpPr>
        <p:spPr>
          <a:xfrm>
            <a:off x="1840498" y="1386682"/>
            <a:ext cx="1210588" cy="1323439"/>
          </a:xfrm>
          <a:prstGeom prst="rect">
            <a:avLst/>
          </a:prstGeom>
          <a:noFill/>
        </p:spPr>
        <p:txBody>
          <a:bodyPr wrap="none" rtlCol="0">
            <a:noAutofit/>
          </a:bodyPr>
          <a:lstStyle>
            <a:defPPr>
              <a:defRPr lang="zh-CN"/>
            </a:defPPr>
            <a:lvl1pPr>
              <a:defRPr sz="11500">
                <a:gradFill>
                  <a:gsLst>
                    <a:gs pos="100000">
                      <a:schemeClr val="bg1">
                        <a:alpha val="0"/>
                      </a:schemeClr>
                    </a:gs>
                    <a:gs pos="50000">
                      <a:schemeClr val="bg1"/>
                    </a:gs>
                  </a:gsLst>
                  <a:lin ang="5400000" scaled="1"/>
                </a:gradFill>
                <a:latin typeface="字魂24号-镇魂手书" panose="00000500000000000000" pitchFamily="2" charset="-122"/>
                <a:ea typeface="字魂24号-镇魂手书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论</a:t>
            </a:r>
          </a:p>
        </p:txBody>
      </p:sp>
      <p:sp>
        <p:nvSpPr>
          <p:cNvPr id="106" name="文本框 105">
            <a:extLst>
              <a:ext uri="{FF2B5EF4-FFF2-40B4-BE49-F238E27FC236}">
                <a16:creationId xmlns:a16="http://schemas.microsoft.com/office/drawing/2014/main" id="{13AF4A0E-B1BA-489A-8BC3-AB92C4B182B6}"/>
              </a:ext>
            </a:extLst>
          </p:cNvPr>
          <p:cNvSpPr txBox="1"/>
          <p:nvPr/>
        </p:nvSpPr>
        <p:spPr>
          <a:xfrm>
            <a:off x="875146" y="3012292"/>
            <a:ext cx="4581765" cy="2952090"/>
          </a:xfrm>
          <a:prstGeom prst="rect">
            <a:avLst/>
          </a:prstGeom>
          <a:noFill/>
        </p:spPr>
        <p:txBody>
          <a:bodyPr wrap="square">
            <a:noAutofit/>
          </a:bodyPr>
          <a:lstStyle>
            <a:defPPr>
              <a:defRPr lang="zh-CN"/>
            </a:defPPr>
            <a:lvl1pPr>
              <a:defRPr sz="1600" b="0" i="0" u="none" strike="noStrike">
                <a:effectLst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2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、朱自清追求自由、平和的生活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,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对现实不满但又无可奈何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,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 矛盾复杂。</a:t>
            </a: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月下荷塘，不浓不淡，不明不暗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,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一切都是那么调和、适中、安逸的境界，这正是作者从中和主义思想出发追求一种适度的生活情趣的流露。</a:t>
            </a:r>
          </a:p>
        </p:txBody>
      </p:sp>
      <p:grpSp>
        <p:nvGrpSpPr>
          <p:cNvPr id="107" name="组合 106">
            <a:extLst>
              <a:ext uri="{FF2B5EF4-FFF2-40B4-BE49-F238E27FC236}">
                <a16:creationId xmlns:a16="http://schemas.microsoft.com/office/drawing/2014/main" id="{DF964D2E-8616-47E7-BF57-83FB9860C30D}"/>
              </a:ext>
            </a:extLst>
          </p:cNvPr>
          <p:cNvGrpSpPr>
            <a:grpSpLocks/>
          </p:cNvGrpSpPr>
          <p:nvPr/>
        </p:nvGrpSpPr>
        <p:grpSpPr>
          <a:xfrm>
            <a:off x="5513236" y="2365695"/>
            <a:ext cx="6051384" cy="3408624"/>
            <a:chOff x="5513236" y="2365695"/>
            <a:chExt cx="6051384" cy="3408624"/>
          </a:xfrm>
        </p:grpSpPr>
        <p:pic>
          <p:nvPicPr>
            <p:cNvPr id="109" name="Picture 2">
              <a:extLst>
                <a:ext uri="{FF2B5EF4-FFF2-40B4-BE49-F238E27FC236}">
                  <a16:creationId xmlns:a16="http://schemas.microsoft.com/office/drawing/2014/main" id="{FBAF8F5F-39B6-4986-8ADB-4C050C6EEF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5584793" y="2426172"/>
              <a:ext cx="5979827" cy="334814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1" name="矩形 110">
              <a:extLst>
                <a:ext uri="{FF2B5EF4-FFF2-40B4-BE49-F238E27FC236}">
                  <a16:creationId xmlns:a16="http://schemas.microsoft.com/office/drawing/2014/main" id="{0F592CDA-91C7-4656-98A9-8C2BAE5AAF47}"/>
                </a:ext>
              </a:extLst>
            </p:cNvPr>
            <p:cNvSpPr/>
            <p:nvPr/>
          </p:nvSpPr>
          <p:spPr>
            <a:xfrm>
              <a:off x="5513236" y="2365695"/>
              <a:ext cx="3124201" cy="2035091"/>
            </a:xfrm>
            <a:prstGeom prst="rect">
              <a:avLst/>
            </a:prstGeom>
            <a:noFill/>
            <a:ln>
              <a:gradFill>
                <a:gsLst>
                  <a:gs pos="73000">
                    <a:schemeClr val="accent4">
                      <a:lumMod val="20000"/>
                      <a:lumOff val="80000"/>
                      <a:alpha val="0"/>
                    </a:schemeClr>
                  </a:gs>
                  <a:gs pos="100000">
                    <a:schemeClr val="accent4">
                      <a:lumMod val="20000"/>
                      <a:lumOff val="80000"/>
                    </a:schemeClr>
                  </a:gs>
                </a:gsLst>
                <a:lin ang="14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sp>
        <p:nvSpPr>
          <p:cNvPr id="192" name="Freeform 179">
            <a:extLst>
              <a:ext uri="{FF2B5EF4-FFF2-40B4-BE49-F238E27FC236}">
                <a16:creationId xmlns:a16="http://schemas.microsoft.com/office/drawing/2014/main" id="{E44D593C-ED2C-4FD1-BB17-97606C9FC108}"/>
              </a:ext>
            </a:extLst>
          </p:cNvPr>
          <p:cNvSpPr>
            <a:spLocks noEditPoints="1"/>
          </p:cNvSpPr>
          <p:nvPr/>
        </p:nvSpPr>
        <p:spPr bwMode="auto">
          <a:xfrm rot="6300000">
            <a:off x="1165589" y="6855329"/>
            <a:ext cx="20806434" cy="3935600"/>
          </a:xfrm>
          <a:custGeom>
            <a:avLst/>
            <a:gdLst>
              <a:gd name="T0" fmla="*/ 4009 w 4496"/>
              <a:gd name="T1" fmla="*/ 541 h 854"/>
              <a:gd name="T2" fmla="*/ 3886 w 4496"/>
              <a:gd name="T3" fmla="*/ 589 h 854"/>
              <a:gd name="T4" fmla="*/ 4336 w 4496"/>
              <a:gd name="T5" fmla="*/ 592 h 854"/>
              <a:gd name="T6" fmla="*/ 4336 w 4496"/>
              <a:gd name="T7" fmla="*/ 623 h 854"/>
              <a:gd name="T8" fmla="*/ 4057 w 4496"/>
              <a:gd name="T9" fmla="*/ 712 h 854"/>
              <a:gd name="T10" fmla="*/ 3297 w 4496"/>
              <a:gd name="T11" fmla="*/ 844 h 854"/>
              <a:gd name="T12" fmla="*/ 2670 w 4496"/>
              <a:gd name="T13" fmla="*/ 831 h 854"/>
              <a:gd name="T14" fmla="*/ 2027 w 4496"/>
              <a:gd name="T15" fmla="*/ 834 h 854"/>
              <a:gd name="T16" fmla="*/ 1713 w 4496"/>
              <a:gd name="T17" fmla="*/ 810 h 854"/>
              <a:gd name="T18" fmla="*/ 971 w 4496"/>
              <a:gd name="T19" fmla="*/ 708 h 854"/>
              <a:gd name="T20" fmla="*/ 811 w 4496"/>
              <a:gd name="T21" fmla="*/ 647 h 854"/>
              <a:gd name="T22" fmla="*/ 681 w 4496"/>
              <a:gd name="T23" fmla="*/ 599 h 854"/>
              <a:gd name="T24" fmla="*/ 528 w 4496"/>
              <a:gd name="T25" fmla="*/ 599 h 854"/>
              <a:gd name="T26" fmla="*/ 620 w 4496"/>
              <a:gd name="T27" fmla="*/ 552 h 854"/>
              <a:gd name="T28" fmla="*/ 388 w 4496"/>
              <a:gd name="T29" fmla="*/ 518 h 854"/>
              <a:gd name="T30" fmla="*/ 123 w 4496"/>
              <a:gd name="T31" fmla="*/ 480 h 854"/>
              <a:gd name="T32" fmla="*/ 157 w 4496"/>
              <a:gd name="T33" fmla="*/ 388 h 854"/>
              <a:gd name="T34" fmla="*/ 208 w 4496"/>
              <a:gd name="T35" fmla="*/ 303 h 854"/>
              <a:gd name="T36" fmla="*/ 44 w 4496"/>
              <a:gd name="T37" fmla="*/ 221 h 854"/>
              <a:gd name="T38" fmla="*/ 947 w 4496"/>
              <a:gd name="T39" fmla="*/ 214 h 854"/>
              <a:gd name="T40" fmla="*/ 1243 w 4496"/>
              <a:gd name="T41" fmla="*/ 211 h 854"/>
              <a:gd name="T42" fmla="*/ 1645 w 4496"/>
              <a:gd name="T43" fmla="*/ 167 h 854"/>
              <a:gd name="T44" fmla="*/ 2142 w 4496"/>
              <a:gd name="T45" fmla="*/ 153 h 854"/>
              <a:gd name="T46" fmla="*/ 1798 w 4496"/>
              <a:gd name="T47" fmla="*/ 88 h 854"/>
              <a:gd name="T48" fmla="*/ 1785 w 4496"/>
              <a:gd name="T49" fmla="*/ 133 h 854"/>
              <a:gd name="T50" fmla="*/ 1369 w 4496"/>
              <a:gd name="T51" fmla="*/ 184 h 854"/>
              <a:gd name="T52" fmla="*/ 882 w 4496"/>
              <a:gd name="T53" fmla="*/ 184 h 854"/>
              <a:gd name="T54" fmla="*/ 984 w 4496"/>
              <a:gd name="T55" fmla="*/ 143 h 854"/>
              <a:gd name="T56" fmla="*/ 681 w 4496"/>
              <a:gd name="T57" fmla="*/ 61 h 854"/>
              <a:gd name="T58" fmla="*/ 1240 w 4496"/>
              <a:gd name="T59" fmla="*/ 82 h 854"/>
              <a:gd name="T60" fmla="*/ 1560 w 4496"/>
              <a:gd name="T61" fmla="*/ 24 h 854"/>
              <a:gd name="T62" fmla="*/ 1648 w 4496"/>
              <a:gd name="T63" fmla="*/ 68 h 854"/>
              <a:gd name="T64" fmla="*/ 2207 w 4496"/>
              <a:gd name="T65" fmla="*/ 61 h 854"/>
              <a:gd name="T66" fmla="*/ 2790 w 4496"/>
              <a:gd name="T67" fmla="*/ 88 h 854"/>
              <a:gd name="T68" fmla="*/ 2640 w 4496"/>
              <a:gd name="T69" fmla="*/ 54 h 854"/>
              <a:gd name="T70" fmla="*/ 2643 w 4496"/>
              <a:gd name="T71" fmla="*/ 13 h 854"/>
              <a:gd name="T72" fmla="*/ 2837 w 4496"/>
              <a:gd name="T73" fmla="*/ 34 h 854"/>
              <a:gd name="T74" fmla="*/ 2943 w 4496"/>
              <a:gd name="T75" fmla="*/ 51 h 854"/>
              <a:gd name="T76" fmla="*/ 2970 w 4496"/>
              <a:gd name="T77" fmla="*/ 64 h 854"/>
              <a:gd name="T78" fmla="*/ 3290 w 4496"/>
              <a:gd name="T79" fmla="*/ 85 h 854"/>
              <a:gd name="T80" fmla="*/ 3771 w 4496"/>
              <a:gd name="T81" fmla="*/ 150 h 854"/>
              <a:gd name="T82" fmla="*/ 3481 w 4496"/>
              <a:gd name="T83" fmla="*/ 187 h 854"/>
              <a:gd name="T84" fmla="*/ 3559 w 4496"/>
              <a:gd name="T85" fmla="*/ 279 h 854"/>
              <a:gd name="T86" fmla="*/ 3944 w 4496"/>
              <a:gd name="T87" fmla="*/ 330 h 854"/>
              <a:gd name="T88" fmla="*/ 4074 w 4496"/>
              <a:gd name="T89" fmla="*/ 443 h 854"/>
              <a:gd name="T90" fmla="*/ 4166 w 4496"/>
              <a:gd name="T91" fmla="*/ 511 h 854"/>
              <a:gd name="T92" fmla="*/ 3505 w 4496"/>
              <a:gd name="T93" fmla="*/ 170 h 854"/>
              <a:gd name="T94" fmla="*/ 4087 w 4496"/>
              <a:gd name="T95" fmla="*/ 684 h 854"/>
              <a:gd name="T96" fmla="*/ 3440 w 4496"/>
              <a:gd name="T97" fmla="*/ 116 h 854"/>
              <a:gd name="T98" fmla="*/ 3273 w 4496"/>
              <a:gd name="T99" fmla="*/ 116 h 854"/>
              <a:gd name="T100" fmla="*/ 2793 w 4496"/>
              <a:gd name="T101" fmla="*/ 153 h 854"/>
              <a:gd name="T102" fmla="*/ 2575 w 4496"/>
              <a:gd name="T103" fmla="*/ 92 h 854"/>
              <a:gd name="T104" fmla="*/ 2401 w 4496"/>
              <a:gd name="T105" fmla="*/ 95 h 854"/>
              <a:gd name="T106" fmla="*/ 2217 w 4496"/>
              <a:gd name="T107" fmla="*/ 105 h 854"/>
              <a:gd name="T108" fmla="*/ 1597 w 4496"/>
              <a:gd name="T109" fmla="*/ 68 h 854"/>
              <a:gd name="T110" fmla="*/ 1557 w 4496"/>
              <a:gd name="T111" fmla="*/ 119 h 854"/>
              <a:gd name="T112" fmla="*/ 1056 w 4496"/>
              <a:gd name="T113" fmla="*/ 146 h 854"/>
              <a:gd name="T114" fmla="*/ 807 w 4496"/>
              <a:gd name="T115" fmla="*/ 242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496" h="854">
                <a:moveTo>
                  <a:pt x="4060" y="538"/>
                </a:moveTo>
                <a:cubicBezTo>
                  <a:pt x="4076" y="554"/>
                  <a:pt x="4051" y="552"/>
                  <a:pt x="4033" y="552"/>
                </a:cubicBezTo>
                <a:cubicBezTo>
                  <a:pt x="4034" y="543"/>
                  <a:pt x="4043" y="537"/>
                  <a:pt x="4050" y="545"/>
                </a:cubicBezTo>
                <a:cubicBezTo>
                  <a:pt x="4053" y="533"/>
                  <a:pt x="4039" y="539"/>
                  <a:pt x="4033" y="538"/>
                </a:cubicBezTo>
                <a:cubicBezTo>
                  <a:pt x="4026" y="544"/>
                  <a:pt x="4028" y="558"/>
                  <a:pt x="4012" y="555"/>
                </a:cubicBezTo>
                <a:cubicBezTo>
                  <a:pt x="4014" y="548"/>
                  <a:pt x="4026" y="552"/>
                  <a:pt x="4023" y="541"/>
                </a:cubicBezTo>
                <a:cubicBezTo>
                  <a:pt x="4016" y="536"/>
                  <a:pt x="4018" y="542"/>
                  <a:pt x="4009" y="541"/>
                </a:cubicBezTo>
                <a:cubicBezTo>
                  <a:pt x="3994" y="546"/>
                  <a:pt x="4015" y="551"/>
                  <a:pt x="4006" y="558"/>
                </a:cubicBezTo>
                <a:cubicBezTo>
                  <a:pt x="3977" y="561"/>
                  <a:pt x="3955" y="551"/>
                  <a:pt x="3951" y="575"/>
                </a:cubicBezTo>
                <a:cubicBezTo>
                  <a:pt x="3940" y="573"/>
                  <a:pt x="3945" y="568"/>
                  <a:pt x="3941" y="565"/>
                </a:cubicBezTo>
                <a:cubicBezTo>
                  <a:pt x="3928" y="566"/>
                  <a:pt x="3938" y="581"/>
                  <a:pt x="3924" y="572"/>
                </a:cubicBezTo>
                <a:cubicBezTo>
                  <a:pt x="3929" y="583"/>
                  <a:pt x="3934" y="578"/>
                  <a:pt x="3941" y="582"/>
                </a:cubicBezTo>
                <a:cubicBezTo>
                  <a:pt x="3927" y="589"/>
                  <a:pt x="3900" y="591"/>
                  <a:pt x="3886" y="579"/>
                </a:cubicBezTo>
                <a:cubicBezTo>
                  <a:pt x="3881" y="580"/>
                  <a:pt x="3888" y="583"/>
                  <a:pt x="3886" y="589"/>
                </a:cubicBezTo>
                <a:cubicBezTo>
                  <a:pt x="3866" y="589"/>
                  <a:pt x="3845" y="588"/>
                  <a:pt x="3835" y="599"/>
                </a:cubicBezTo>
                <a:cubicBezTo>
                  <a:pt x="3896" y="610"/>
                  <a:pt x="3976" y="597"/>
                  <a:pt x="4043" y="592"/>
                </a:cubicBezTo>
                <a:cubicBezTo>
                  <a:pt x="4047" y="566"/>
                  <a:pt x="4111" y="586"/>
                  <a:pt x="4135" y="579"/>
                </a:cubicBezTo>
                <a:cubicBezTo>
                  <a:pt x="4134" y="593"/>
                  <a:pt x="4106" y="582"/>
                  <a:pt x="4094" y="586"/>
                </a:cubicBezTo>
                <a:cubicBezTo>
                  <a:pt x="4099" y="602"/>
                  <a:pt x="4163" y="588"/>
                  <a:pt x="4145" y="582"/>
                </a:cubicBezTo>
                <a:cubicBezTo>
                  <a:pt x="4211" y="575"/>
                  <a:pt x="4258" y="581"/>
                  <a:pt x="4339" y="582"/>
                </a:cubicBezTo>
                <a:cubicBezTo>
                  <a:pt x="4340" y="588"/>
                  <a:pt x="4336" y="588"/>
                  <a:pt x="4336" y="592"/>
                </a:cubicBezTo>
                <a:cubicBezTo>
                  <a:pt x="4352" y="590"/>
                  <a:pt x="4360" y="597"/>
                  <a:pt x="4370" y="592"/>
                </a:cubicBezTo>
                <a:cubicBezTo>
                  <a:pt x="4367" y="584"/>
                  <a:pt x="4346" y="593"/>
                  <a:pt x="4343" y="586"/>
                </a:cubicBezTo>
                <a:cubicBezTo>
                  <a:pt x="4378" y="583"/>
                  <a:pt x="4393" y="577"/>
                  <a:pt x="4445" y="582"/>
                </a:cubicBezTo>
                <a:cubicBezTo>
                  <a:pt x="4447" y="589"/>
                  <a:pt x="4440" y="589"/>
                  <a:pt x="4435" y="589"/>
                </a:cubicBezTo>
                <a:cubicBezTo>
                  <a:pt x="4435" y="597"/>
                  <a:pt x="4449" y="590"/>
                  <a:pt x="4455" y="592"/>
                </a:cubicBezTo>
                <a:cubicBezTo>
                  <a:pt x="4442" y="581"/>
                  <a:pt x="4489" y="582"/>
                  <a:pt x="4496" y="592"/>
                </a:cubicBezTo>
                <a:cubicBezTo>
                  <a:pt x="4472" y="639"/>
                  <a:pt x="4392" y="615"/>
                  <a:pt x="4336" y="623"/>
                </a:cubicBezTo>
                <a:cubicBezTo>
                  <a:pt x="4293" y="629"/>
                  <a:pt x="4248" y="637"/>
                  <a:pt x="4213" y="637"/>
                </a:cubicBezTo>
                <a:cubicBezTo>
                  <a:pt x="4211" y="646"/>
                  <a:pt x="4211" y="646"/>
                  <a:pt x="4200" y="650"/>
                </a:cubicBezTo>
                <a:cubicBezTo>
                  <a:pt x="4219" y="675"/>
                  <a:pt x="4268" y="650"/>
                  <a:pt x="4302" y="657"/>
                </a:cubicBezTo>
                <a:cubicBezTo>
                  <a:pt x="4256" y="682"/>
                  <a:pt x="4210" y="655"/>
                  <a:pt x="4155" y="681"/>
                </a:cubicBezTo>
                <a:cubicBezTo>
                  <a:pt x="4169" y="689"/>
                  <a:pt x="4179" y="680"/>
                  <a:pt x="4196" y="684"/>
                </a:cubicBezTo>
                <a:cubicBezTo>
                  <a:pt x="4153" y="698"/>
                  <a:pt x="4091" y="703"/>
                  <a:pt x="4060" y="701"/>
                </a:cubicBezTo>
                <a:cubicBezTo>
                  <a:pt x="4052" y="703"/>
                  <a:pt x="4064" y="707"/>
                  <a:pt x="4057" y="712"/>
                </a:cubicBezTo>
                <a:cubicBezTo>
                  <a:pt x="4021" y="704"/>
                  <a:pt x="3996" y="711"/>
                  <a:pt x="3961" y="715"/>
                </a:cubicBezTo>
                <a:cubicBezTo>
                  <a:pt x="3915" y="752"/>
                  <a:pt x="3860" y="722"/>
                  <a:pt x="3811" y="725"/>
                </a:cubicBezTo>
                <a:cubicBezTo>
                  <a:pt x="3772" y="728"/>
                  <a:pt x="3736" y="745"/>
                  <a:pt x="3692" y="742"/>
                </a:cubicBezTo>
                <a:cubicBezTo>
                  <a:pt x="3701" y="752"/>
                  <a:pt x="3705" y="745"/>
                  <a:pt x="3719" y="746"/>
                </a:cubicBezTo>
                <a:cubicBezTo>
                  <a:pt x="3689" y="765"/>
                  <a:pt x="3649" y="745"/>
                  <a:pt x="3617" y="756"/>
                </a:cubicBezTo>
                <a:cubicBezTo>
                  <a:pt x="3598" y="763"/>
                  <a:pt x="3590" y="787"/>
                  <a:pt x="3573" y="797"/>
                </a:cubicBezTo>
                <a:cubicBezTo>
                  <a:pt x="3510" y="835"/>
                  <a:pt x="3392" y="837"/>
                  <a:pt x="3297" y="844"/>
                </a:cubicBezTo>
                <a:cubicBezTo>
                  <a:pt x="3232" y="849"/>
                  <a:pt x="3185" y="851"/>
                  <a:pt x="3113" y="851"/>
                </a:cubicBezTo>
                <a:cubicBezTo>
                  <a:pt x="3035" y="852"/>
                  <a:pt x="2936" y="835"/>
                  <a:pt x="2888" y="848"/>
                </a:cubicBezTo>
                <a:cubicBezTo>
                  <a:pt x="2873" y="850"/>
                  <a:pt x="2891" y="841"/>
                  <a:pt x="2882" y="841"/>
                </a:cubicBezTo>
                <a:cubicBezTo>
                  <a:pt x="2874" y="835"/>
                  <a:pt x="2872" y="848"/>
                  <a:pt x="2871" y="848"/>
                </a:cubicBezTo>
                <a:cubicBezTo>
                  <a:pt x="2835" y="854"/>
                  <a:pt x="2797" y="836"/>
                  <a:pt x="2762" y="834"/>
                </a:cubicBezTo>
                <a:cubicBezTo>
                  <a:pt x="2738" y="833"/>
                  <a:pt x="2719" y="845"/>
                  <a:pt x="2694" y="841"/>
                </a:cubicBezTo>
                <a:cubicBezTo>
                  <a:pt x="2687" y="840"/>
                  <a:pt x="2678" y="832"/>
                  <a:pt x="2670" y="831"/>
                </a:cubicBezTo>
                <a:cubicBezTo>
                  <a:pt x="2601" y="824"/>
                  <a:pt x="2519" y="838"/>
                  <a:pt x="2439" y="834"/>
                </a:cubicBezTo>
                <a:cubicBezTo>
                  <a:pt x="2380" y="832"/>
                  <a:pt x="2319" y="823"/>
                  <a:pt x="2265" y="824"/>
                </a:cubicBezTo>
                <a:cubicBezTo>
                  <a:pt x="2218" y="825"/>
                  <a:pt x="2175" y="829"/>
                  <a:pt x="2132" y="824"/>
                </a:cubicBezTo>
                <a:cubicBezTo>
                  <a:pt x="2102" y="821"/>
                  <a:pt x="2060" y="816"/>
                  <a:pt x="2023" y="817"/>
                </a:cubicBezTo>
                <a:cubicBezTo>
                  <a:pt x="2035" y="824"/>
                  <a:pt x="2026" y="825"/>
                  <a:pt x="2013" y="824"/>
                </a:cubicBezTo>
                <a:cubicBezTo>
                  <a:pt x="2025" y="831"/>
                  <a:pt x="2050" y="826"/>
                  <a:pt x="2061" y="834"/>
                </a:cubicBezTo>
                <a:cubicBezTo>
                  <a:pt x="2098" y="841"/>
                  <a:pt x="2027" y="834"/>
                  <a:pt x="2027" y="834"/>
                </a:cubicBezTo>
                <a:cubicBezTo>
                  <a:pt x="1957" y="835"/>
                  <a:pt x="1863" y="842"/>
                  <a:pt x="1805" y="827"/>
                </a:cubicBezTo>
                <a:cubicBezTo>
                  <a:pt x="1864" y="813"/>
                  <a:pt x="1924" y="828"/>
                  <a:pt x="2006" y="824"/>
                </a:cubicBezTo>
                <a:cubicBezTo>
                  <a:pt x="1911" y="803"/>
                  <a:pt x="1837" y="818"/>
                  <a:pt x="1744" y="814"/>
                </a:cubicBezTo>
                <a:cubicBezTo>
                  <a:pt x="1740" y="824"/>
                  <a:pt x="1751" y="820"/>
                  <a:pt x="1757" y="821"/>
                </a:cubicBezTo>
                <a:cubicBezTo>
                  <a:pt x="1720" y="830"/>
                  <a:pt x="1652" y="823"/>
                  <a:pt x="1608" y="817"/>
                </a:cubicBezTo>
                <a:cubicBezTo>
                  <a:pt x="1653" y="805"/>
                  <a:pt x="1683" y="819"/>
                  <a:pt x="1737" y="817"/>
                </a:cubicBezTo>
                <a:cubicBezTo>
                  <a:pt x="1735" y="809"/>
                  <a:pt x="1716" y="818"/>
                  <a:pt x="1713" y="810"/>
                </a:cubicBezTo>
                <a:cubicBezTo>
                  <a:pt x="1714" y="806"/>
                  <a:pt x="1719" y="808"/>
                  <a:pt x="1723" y="807"/>
                </a:cubicBezTo>
                <a:cubicBezTo>
                  <a:pt x="1701" y="800"/>
                  <a:pt x="1654" y="797"/>
                  <a:pt x="1618" y="793"/>
                </a:cubicBezTo>
                <a:cubicBezTo>
                  <a:pt x="1487" y="757"/>
                  <a:pt x="1316" y="777"/>
                  <a:pt x="1178" y="756"/>
                </a:cubicBezTo>
                <a:cubicBezTo>
                  <a:pt x="1171" y="755"/>
                  <a:pt x="1167" y="749"/>
                  <a:pt x="1161" y="749"/>
                </a:cubicBezTo>
                <a:cubicBezTo>
                  <a:pt x="1135" y="747"/>
                  <a:pt x="1105" y="762"/>
                  <a:pt x="1086" y="739"/>
                </a:cubicBezTo>
                <a:cubicBezTo>
                  <a:pt x="1148" y="734"/>
                  <a:pt x="1196" y="740"/>
                  <a:pt x="1250" y="735"/>
                </a:cubicBezTo>
                <a:cubicBezTo>
                  <a:pt x="1176" y="727"/>
                  <a:pt x="1086" y="718"/>
                  <a:pt x="971" y="708"/>
                </a:cubicBezTo>
                <a:cubicBezTo>
                  <a:pt x="969" y="716"/>
                  <a:pt x="976" y="715"/>
                  <a:pt x="981" y="715"/>
                </a:cubicBezTo>
                <a:cubicBezTo>
                  <a:pt x="895" y="713"/>
                  <a:pt x="815" y="703"/>
                  <a:pt x="732" y="691"/>
                </a:cubicBezTo>
                <a:cubicBezTo>
                  <a:pt x="811" y="670"/>
                  <a:pt x="896" y="704"/>
                  <a:pt x="964" y="684"/>
                </a:cubicBezTo>
                <a:cubicBezTo>
                  <a:pt x="923" y="677"/>
                  <a:pt x="837" y="678"/>
                  <a:pt x="783" y="674"/>
                </a:cubicBezTo>
                <a:cubicBezTo>
                  <a:pt x="773" y="664"/>
                  <a:pt x="748" y="665"/>
                  <a:pt x="732" y="664"/>
                </a:cubicBezTo>
                <a:cubicBezTo>
                  <a:pt x="748" y="655"/>
                  <a:pt x="723" y="652"/>
                  <a:pt x="708" y="654"/>
                </a:cubicBezTo>
                <a:cubicBezTo>
                  <a:pt x="740" y="641"/>
                  <a:pt x="768" y="663"/>
                  <a:pt x="811" y="647"/>
                </a:cubicBezTo>
                <a:cubicBezTo>
                  <a:pt x="799" y="644"/>
                  <a:pt x="780" y="643"/>
                  <a:pt x="766" y="633"/>
                </a:cubicBezTo>
                <a:cubicBezTo>
                  <a:pt x="782" y="627"/>
                  <a:pt x="797" y="619"/>
                  <a:pt x="821" y="613"/>
                </a:cubicBezTo>
                <a:cubicBezTo>
                  <a:pt x="821" y="610"/>
                  <a:pt x="817" y="610"/>
                  <a:pt x="814" y="609"/>
                </a:cubicBezTo>
                <a:cubicBezTo>
                  <a:pt x="843" y="604"/>
                  <a:pt x="836" y="609"/>
                  <a:pt x="862" y="592"/>
                </a:cubicBezTo>
                <a:cubicBezTo>
                  <a:pt x="830" y="581"/>
                  <a:pt x="800" y="581"/>
                  <a:pt x="783" y="596"/>
                </a:cubicBezTo>
                <a:cubicBezTo>
                  <a:pt x="742" y="581"/>
                  <a:pt x="687" y="595"/>
                  <a:pt x="640" y="596"/>
                </a:cubicBezTo>
                <a:cubicBezTo>
                  <a:pt x="647" y="606"/>
                  <a:pt x="669" y="601"/>
                  <a:pt x="681" y="599"/>
                </a:cubicBezTo>
                <a:cubicBezTo>
                  <a:pt x="665" y="618"/>
                  <a:pt x="635" y="593"/>
                  <a:pt x="623" y="609"/>
                </a:cubicBezTo>
                <a:cubicBezTo>
                  <a:pt x="619" y="609"/>
                  <a:pt x="620" y="603"/>
                  <a:pt x="620" y="599"/>
                </a:cubicBezTo>
                <a:cubicBezTo>
                  <a:pt x="619" y="607"/>
                  <a:pt x="606" y="604"/>
                  <a:pt x="603" y="609"/>
                </a:cubicBezTo>
                <a:cubicBezTo>
                  <a:pt x="587" y="607"/>
                  <a:pt x="608" y="598"/>
                  <a:pt x="599" y="596"/>
                </a:cubicBezTo>
                <a:cubicBezTo>
                  <a:pt x="588" y="596"/>
                  <a:pt x="599" y="604"/>
                  <a:pt x="589" y="609"/>
                </a:cubicBezTo>
                <a:cubicBezTo>
                  <a:pt x="568" y="606"/>
                  <a:pt x="552" y="610"/>
                  <a:pt x="531" y="609"/>
                </a:cubicBezTo>
                <a:cubicBezTo>
                  <a:pt x="538" y="602"/>
                  <a:pt x="530" y="606"/>
                  <a:pt x="528" y="599"/>
                </a:cubicBezTo>
                <a:cubicBezTo>
                  <a:pt x="523" y="601"/>
                  <a:pt x="529" y="604"/>
                  <a:pt x="528" y="609"/>
                </a:cubicBezTo>
                <a:cubicBezTo>
                  <a:pt x="505" y="604"/>
                  <a:pt x="459" y="606"/>
                  <a:pt x="456" y="592"/>
                </a:cubicBezTo>
                <a:cubicBezTo>
                  <a:pt x="440" y="591"/>
                  <a:pt x="432" y="600"/>
                  <a:pt x="419" y="592"/>
                </a:cubicBezTo>
                <a:cubicBezTo>
                  <a:pt x="433" y="610"/>
                  <a:pt x="384" y="571"/>
                  <a:pt x="368" y="586"/>
                </a:cubicBezTo>
                <a:cubicBezTo>
                  <a:pt x="375" y="564"/>
                  <a:pt x="439" y="589"/>
                  <a:pt x="470" y="569"/>
                </a:cubicBezTo>
                <a:cubicBezTo>
                  <a:pt x="482" y="569"/>
                  <a:pt x="497" y="567"/>
                  <a:pt x="501" y="575"/>
                </a:cubicBezTo>
                <a:cubicBezTo>
                  <a:pt x="537" y="544"/>
                  <a:pt x="572" y="564"/>
                  <a:pt x="620" y="552"/>
                </a:cubicBezTo>
                <a:cubicBezTo>
                  <a:pt x="655" y="533"/>
                  <a:pt x="686" y="530"/>
                  <a:pt x="725" y="528"/>
                </a:cubicBezTo>
                <a:cubicBezTo>
                  <a:pt x="680" y="509"/>
                  <a:pt x="633" y="524"/>
                  <a:pt x="603" y="507"/>
                </a:cubicBezTo>
                <a:cubicBezTo>
                  <a:pt x="562" y="512"/>
                  <a:pt x="492" y="515"/>
                  <a:pt x="450" y="504"/>
                </a:cubicBezTo>
                <a:cubicBezTo>
                  <a:pt x="451" y="509"/>
                  <a:pt x="446" y="513"/>
                  <a:pt x="453" y="524"/>
                </a:cubicBezTo>
                <a:cubicBezTo>
                  <a:pt x="437" y="515"/>
                  <a:pt x="427" y="527"/>
                  <a:pt x="412" y="524"/>
                </a:cubicBezTo>
                <a:cubicBezTo>
                  <a:pt x="411" y="524"/>
                  <a:pt x="399" y="512"/>
                  <a:pt x="392" y="511"/>
                </a:cubicBezTo>
                <a:cubicBezTo>
                  <a:pt x="387" y="510"/>
                  <a:pt x="394" y="517"/>
                  <a:pt x="388" y="518"/>
                </a:cubicBezTo>
                <a:cubicBezTo>
                  <a:pt x="348" y="524"/>
                  <a:pt x="299" y="508"/>
                  <a:pt x="259" y="518"/>
                </a:cubicBezTo>
                <a:cubicBezTo>
                  <a:pt x="259" y="515"/>
                  <a:pt x="262" y="514"/>
                  <a:pt x="262" y="511"/>
                </a:cubicBezTo>
                <a:cubicBezTo>
                  <a:pt x="236" y="512"/>
                  <a:pt x="218" y="505"/>
                  <a:pt x="191" y="507"/>
                </a:cubicBezTo>
                <a:cubicBezTo>
                  <a:pt x="179" y="508"/>
                  <a:pt x="178" y="519"/>
                  <a:pt x="167" y="521"/>
                </a:cubicBezTo>
                <a:cubicBezTo>
                  <a:pt x="156" y="521"/>
                  <a:pt x="150" y="515"/>
                  <a:pt x="136" y="518"/>
                </a:cubicBezTo>
                <a:cubicBezTo>
                  <a:pt x="123" y="485"/>
                  <a:pt x="71" y="516"/>
                  <a:pt x="44" y="504"/>
                </a:cubicBezTo>
                <a:cubicBezTo>
                  <a:pt x="66" y="496"/>
                  <a:pt x="93" y="489"/>
                  <a:pt x="123" y="480"/>
                </a:cubicBezTo>
                <a:cubicBezTo>
                  <a:pt x="105" y="473"/>
                  <a:pt x="117" y="470"/>
                  <a:pt x="129" y="466"/>
                </a:cubicBezTo>
                <a:cubicBezTo>
                  <a:pt x="109" y="455"/>
                  <a:pt x="71" y="473"/>
                  <a:pt x="41" y="473"/>
                </a:cubicBezTo>
                <a:cubicBezTo>
                  <a:pt x="62" y="459"/>
                  <a:pt x="80" y="456"/>
                  <a:pt x="116" y="446"/>
                </a:cubicBezTo>
                <a:cubicBezTo>
                  <a:pt x="106" y="440"/>
                  <a:pt x="90" y="440"/>
                  <a:pt x="78" y="436"/>
                </a:cubicBezTo>
                <a:cubicBezTo>
                  <a:pt x="95" y="418"/>
                  <a:pt x="126" y="423"/>
                  <a:pt x="143" y="426"/>
                </a:cubicBezTo>
                <a:cubicBezTo>
                  <a:pt x="146" y="411"/>
                  <a:pt x="119" y="416"/>
                  <a:pt x="109" y="405"/>
                </a:cubicBezTo>
                <a:cubicBezTo>
                  <a:pt x="119" y="394"/>
                  <a:pt x="144" y="397"/>
                  <a:pt x="157" y="388"/>
                </a:cubicBezTo>
                <a:cubicBezTo>
                  <a:pt x="138" y="376"/>
                  <a:pt x="101" y="383"/>
                  <a:pt x="82" y="371"/>
                </a:cubicBezTo>
                <a:cubicBezTo>
                  <a:pt x="94" y="362"/>
                  <a:pt x="116" y="363"/>
                  <a:pt x="136" y="361"/>
                </a:cubicBezTo>
                <a:cubicBezTo>
                  <a:pt x="123" y="343"/>
                  <a:pt x="96" y="339"/>
                  <a:pt x="71" y="334"/>
                </a:cubicBezTo>
                <a:cubicBezTo>
                  <a:pt x="83" y="330"/>
                  <a:pt x="95" y="328"/>
                  <a:pt x="99" y="317"/>
                </a:cubicBezTo>
                <a:cubicBezTo>
                  <a:pt x="113" y="315"/>
                  <a:pt x="121" y="319"/>
                  <a:pt x="133" y="320"/>
                </a:cubicBezTo>
                <a:cubicBezTo>
                  <a:pt x="133" y="308"/>
                  <a:pt x="124" y="320"/>
                  <a:pt x="116" y="313"/>
                </a:cubicBezTo>
                <a:cubicBezTo>
                  <a:pt x="139" y="293"/>
                  <a:pt x="180" y="314"/>
                  <a:pt x="208" y="303"/>
                </a:cubicBezTo>
                <a:cubicBezTo>
                  <a:pt x="207" y="298"/>
                  <a:pt x="199" y="300"/>
                  <a:pt x="194" y="300"/>
                </a:cubicBezTo>
                <a:cubicBezTo>
                  <a:pt x="198" y="295"/>
                  <a:pt x="206" y="293"/>
                  <a:pt x="214" y="293"/>
                </a:cubicBezTo>
                <a:cubicBezTo>
                  <a:pt x="187" y="281"/>
                  <a:pt x="169" y="279"/>
                  <a:pt x="133" y="279"/>
                </a:cubicBezTo>
                <a:cubicBezTo>
                  <a:pt x="131" y="277"/>
                  <a:pt x="141" y="274"/>
                  <a:pt x="143" y="276"/>
                </a:cubicBezTo>
                <a:cubicBezTo>
                  <a:pt x="125" y="257"/>
                  <a:pt x="41" y="266"/>
                  <a:pt x="0" y="255"/>
                </a:cubicBezTo>
                <a:cubicBezTo>
                  <a:pt x="26" y="244"/>
                  <a:pt x="41" y="238"/>
                  <a:pt x="68" y="231"/>
                </a:cubicBezTo>
                <a:cubicBezTo>
                  <a:pt x="59" y="221"/>
                  <a:pt x="53" y="226"/>
                  <a:pt x="44" y="221"/>
                </a:cubicBezTo>
                <a:cubicBezTo>
                  <a:pt x="48" y="208"/>
                  <a:pt x="61" y="214"/>
                  <a:pt x="71" y="214"/>
                </a:cubicBezTo>
                <a:cubicBezTo>
                  <a:pt x="124" y="204"/>
                  <a:pt x="190" y="183"/>
                  <a:pt x="252" y="187"/>
                </a:cubicBezTo>
                <a:cubicBezTo>
                  <a:pt x="311" y="191"/>
                  <a:pt x="376" y="215"/>
                  <a:pt x="429" y="211"/>
                </a:cubicBezTo>
                <a:cubicBezTo>
                  <a:pt x="436" y="211"/>
                  <a:pt x="440" y="204"/>
                  <a:pt x="446" y="204"/>
                </a:cubicBezTo>
                <a:cubicBezTo>
                  <a:pt x="473" y="218"/>
                  <a:pt x="510" y="210"/>
                  <a:pt x="552" y="218"/>
                </a:cubicBezTo>
                <a:cubicBezTo>
                  <a:pt x="550" y="225"/>
                  <a:pt x="535" y="219"/>
                  <a:pt x="528" y="221"/>
                </a:cubicBezTo>
                <a:cubicBezTo>
                  <a:pt x="657" y="228"/>
                  <a:pt x="830" y="234"/>
                  <a:pt x="947" y="214"/>
                </a:cubicBezTo>
                <a:cubicBezTo>
                  <a:pt x="959" y="228"/>
                  <a:pt x="965" y="217"/>
                  <a:pt x="971" y="231"/>
                </a:cubicBezTo>
                <a:cubicBezTo>
                  <a:pt x="1006" y="227"/>
                  <a:pt x="1030" y="230"/>
                  <a:pt x="1056" y="228"/>
                </a:cubicBezTo>
                <a:cubicBezTo>
                  <a:pt x="1057" y="234"/>
                  <a:pt x="1053" y="234"/>
                  <a:pt x="1049" y="235"/>
                </a:cubicBezTo>
                <a:cubicBezTo>
                  <a:pt x="1077" y="247"/>
                  <a:pt x="1150" y="243"/>
                  <a:pt x="1172" y="228"/>
                </a:cubicBezTo>
                <a:cubicBezTo>
                  <a:pt x="1175" y="217"/>
                  <a:pt x="1181" y="232"/>
                  <a:pt x="1182" y="235"/>
                </a:cubicBezTo>
                <a:cubicBezTo>
                  <a:pt x="1256" y="229"/>
                  <a:pt x="1325" y="211"/>
                  <a:pt x="1427" y="221"/>
                </a:cubicBezTo>
                <a:cubicBezTo>
                  <a:pt x="1372" y="204"/>
                  <a:pt x="1306" y="218"/>
                  <a:pt x="1243" y="211"/>
                </a:cubicBezTo>
                <a:cubicBezTo>
                  <a:pt x="1296" y="191"/>
                  <a:pt x="1384" y="195"/>
                  <a:pt x="1441" y="201"/>
                </a:cubicBezTo>
                <a:cubicBezTo>
                  <a:pt x="1449" y="201"/>
                  <a:pt x="1439" y="191"/>
                  <a:pt x="1434" y="194"/>
                </a:cubicBezTo>
                <a:cubicBezTo>
                  <a:pt x="1474" y="190"/>
                  <a:pt x="1513" y="184"/>
                  <a:pt x="1557" y="177"/>
                </a:cubicBezTo>
                <a:cubicBezTo>
                  <a:pt x="1551" y="166"/>
                  <a:pt x="1536" y="181"/>
                  <a:pt x="1533" y="173"/>
                </a:cubicBezTo>
                <a:cubicBezTo>
                  <a:pt x="1544" y="167"/>
                  <a:pt x="1557" y="163"/>
                  <a:pt x="1570" y="160"/>
                </a:cubicBezTo>
                <a:cubicBezTo>
                  <a:pt x="1581" y="163"/>
                  <a:pt x="1564" y="164"/>
                  <a:pt x="1560" y="163"/>
                </a:cubicBezTo>
                <a:cubicBezTo>
                  <a:pt x="1582" y="171"/>
                  <a:pt x="1618" y="164"/>
                  <a:pt x="1645" y="167"/>
                </a:cubicBezTo>
                <a:cubicBezTo>
                  <a:pt x="1653" y="165"/>
                  <a:pt x="1641" y="161"/>
                  <a:pt x="1648" y="156"/>
                </a:cubicBezTo>
                <a:cubicBezTo>
                  <a:pt x="1709" y="158"/>
                  <a:pt x="1753" y="142"/>
                  <a:pt x="1802" y="160"/>
                </a:cubicBezTo>
                <a:cubicBezTo>
                  <a:pt x="1815" y="153"/>
                  <a:pt x="1811" y="147"/>
                  <a:pt x="1819" y="133"/>
                </a:cubicBezTo>
                <a:cubicBezTo>
                  <a:pt x="1843" y="137"/>
                  <a:pt x="1848" y="121"/>
                  <a:pt x="1860" y="129"/>
                </a:cubicBezTo>
                <a:cubicBezTo>
                  <a:pt x="1860" y="133"/>
                  <a:pt x="1856" y="132"/>
                  <a:pt x="1853" y="133"/>
                </a:cubicBezTo>
                <a:cubicBezTo>
                  <a:pt x="1881" y="161"/>
                  <a:pt x="1950" y="135"/>
                  <a:pt x="1975" y="160"/>
                </a:cubicBezTo>
                <a:cubicBezTo>
                  <a:pt x="2031" y="153"/>
                  <a:pt x="2082" y="146"/>
                  <a:pt x="2142" y="153"/>
                </a:cubicBezTo>
                <a:cubicBezTo>
                  <a:pt x="2175" y="135"/>
                  <a:pt x="2244" y="139"/>
                  <a:pt x="2282" y="136"/>
                </a:cubicBezTo>
                <a:cubicBezTo>
                  <a:pt x="2286" y="135"/>
                  <a:pt x="2299" y="124"/>
                  <a:pt x="2285" y="126"/>
                </a:cubicBezTo>
                <a:cubicBezTo>
                  <a:pt x="2288" y="121"/>
                  <a:pt x="2296" y="121"/>
                  <a:pt x="2302" y="119"/>
                </a:cubicBezTo>
                <a:cubicBezTo>
                  <a:pt x="2234" y="106"/>
                  <a:pt x="2142" y="115"/>
                  <a:pt x="2064" y="116"/>
                </a:cubicBezTo>
                <a:cubicBezTo>
                  <a:pt x="2062" y="123"/>
                  <a:pt x="2069" y="122"/>
                  <a:pt x="2074" y="122"/>
                </a:cubicBezTo>
                <a:cubicBezTo>
                  <a:pt x="1955" y="128"/>
                  <a:pt x="1891" y="125"/>
                  <a:pt x="1792" y="102"/>
                </a:cubicBezTo>
                <a:cubicBezTo>
                  <a:pt x="1787" y="91"/>
                  <a:pt x="1803" y="99"/>
                  <a:pt x="1798" y="88"/>
                </a:cubicBezTo>
                <a:cubicBezTo>
                  <a:pt x="1798" y="81"/>
                  <a:pt x="1784" y="87"/>
                  <a:pt x="1778" y="85"/>
                </a:cubicBezTo>
                <a:cubicBezTo>
                  <a:pt x="1802" y="100"/>
                  <a:pt x="1768" y="88"/>
                  <a:pt x="1761" y="88"/>
                </a:cubicBezTo>
                <a:cubicBezTo>
                  <a:pt x="1744" y="90"/>
                  <a:pt x="1714" y="119"/>
                  <a:pt x="1693" y="109"/>
                </a:cubicBezTo>
                <a:cubicBezTo>
                  <a:pt x="1708" y="125"/>
                  <a:pt x="1740" y="112"/>
                  <a:pt x="1754" y="105"/>
                </a:cubicBezTo>
                <a:cubicBezTo>
                  <a:pt x="1751" y="122"/>
                  <a:pt x="1729" y="121"/>
                  <a:pt x="1720" y="122"/>
                </a:cubicBezTo>
                <a:cubicBezTo>
                  <a:pt x="1680" y="127"/>
                  <a:pt x="1636" y="97"/>
                  <a:pt x="1584" y="119"/>
                </a:cubicBezTo>
                <a:cubicBezTo>
                  <a:pt x="1624" y="144"/>
                  <a:pt x="1712" y="120"/>
                  <a:pt x="1785" y="133"/>
                </a:cubicBezTo>
                <a:cubicBezTo>
                  <a:pt x="1785" y="138"/>
                  <a:pt x="1761" y="135"/>
                  <a:pt x="1775" y="143"/>
                </a:cubicBezTo>
                <a:cubicBezTo>
                  <a:pt x="1774" y="151"/>
                  <a:pt x="1765" y="139"/>
                  <a:pt x="1761" y="139"/>
                </a:cubicBezTo>
                <a:cubicBezTo>
                  <a:pt x="1753" y="141"/>
                  <a:pt x="1747" y="144"/>
                  <a:pt x="1740" y="146"/>
                </a:cubicBezTo>
                <a:cubicBezTo>
                  <a:pt x="1627" y="127"/>
                  <a:pt x="1584" y="162"/>
                  <a:pt x="1465" y="156"/>
                </a:cubicBezTo>
                <a:cubicBezTo>
                  <a:pt x="1465" y="179"/>
                  <a:pt x="1486" y="163"/>
                  <a:pt x="1495" y="170"/>
                </a:cubicBezTo>
                <a:cubicBezTo>
                  <a:pt x="1456" y="179"/>
                  <a:pt x="1412" y="166"/>
                  <a:pt x="1345" y="173"/>
                </a:cubicBezTo>
                <a:cubicBezTo>
                  <a:pt x="1346" y="184"/>
                  <a:pt x="1373" y="168"/>
                  <a:pt x="1369" y="184"/>
                </a:cubicBezTo>
                <a:cubicBezTo>
                  <a:pt x="1322" y="183"/>
                  <a:pt x="1311" y="184"/>
                  <a:pt x="1270" y="187"/>
                </a:cubicBezTo>
                <a:cubicBezTo>
                  <a:pt x="1277" y="162"/>
                  <a:pt x="1235" y="183"/>
                  <a:pt x="1206" y="177"/>
                </a:cubicBezTo>
                <a:cubicBezTo>
                  <a:pt x="1202" y="178"/>
                  <a:pt x="1202" y="186"/>
                  <a:pt x="1206" y="187"/>
                </a:cubicBezTo>
                <a:cubicBezTo>
                  <a:pt x="1206" y="192"/>
                  <a:pt x="1187" y="188"/>
                  <a:pt x="1192" y="177"/>
                </a:cubicBezTo>
                <a:cubicBezTo>
                  <a:pt x="1137" y="173"/>
                  <a:pt x="1099" y="190"/>
                  <a:pt x="1073" y="170"/>
                </a:cubicBezTo>
                <a:cubicBezTo>
                  <a:pt x="1048" y="184"/>
                  <a:pt x="1013" y="184"/>
                  <a:pt x="981" y="180"/>
                </a:cubicBezTo>
                <a:cubicBezTo>
                  <a:pt x="943" y="176"/>
                  <a:pt x="920" y="180"/>
                  <a:pt x="882" y="184"/>
                </a:cubicBezTo>
                <a:cubicBezTo>
                  <a:pt x="830" y="189"/>
                  <a:pt x="771" y="178"/>
                  <a:pt x="715" y="180"/>
                </a:cubicBezTo>
                <a:cubicBezTo>
                  <a:pt x="636" y="183"/>
                  <a:pt x="559" y="185"/>
                  <a:pt x="494" y="184"/>
                </a:cubicBezTo>
                <a:cubicBezTo>
                  <a:pt x="496" y="188"/>
                  <a:pt x="501" y="190"/>
                  <a:pt x="507" y="191"/>
                </a:cubicBezTo>
                <a:cubicBezTo>
                  <a:pt x="416" y="191"/>
                  <a:pt x="306" y="194"/>
                  <a:pt x="232" y="180"/>
                </a:cubicBezTo>
                <a:cubicBezTo>
                  <a:pt x="252" y="175"/>
                  <a:pt x="278" y="175"/>
                  <a:pt x="303" y="173"/>
                </a:cubicBezTo>
                <a:cubicBezTo>
                  <a:pt x="301" y="160"/>
                  <a:pt x="275" y="170"/>
                  <a:pt x="272" y="156"/>
                </a:cubicBezTo>
                <a:cubicBezTo>
                  <a:pt x="511" y="135"/>
                  <a:pt x="754" y="171"/>
                  <a:pt x="984" y="143"/>
                </a:cubicBezTo>
                <a:cubicBezTo>
                  <a:pt x="777" y="137"/>
                  <a:pt x="635" y="149"/>
                  <a:pt x="443" y="129"/>
                </a:cubicBezTo>
                <a:cubicBezTo>
                  <a:pt x="394" y="149"/>
                  <a:pt x="321" y="135"/>
                  <a:pt x="262" y="133"/>
                </a:cubicBezTo>
                <a:cubicBezTo>
                  <a:pt x="269" y="128"/>
                  <a:pt x="280" y="128"/>
                  <a:pt x="286" y="122"/>
                </a:cubicBezTo>
                <a:cubicBezTo>
                  <a:pt x="266" y="98"/>
                  <a:pt x="230" y="106"/>
                  <a:pt x="208" y="102"/>
                </a:cubicBezTo>
                <a:cubicBezTo>
                  <a:pt x="328" y="54"/>
                  <a:pt x="484" y="61"/>
                  <a:pt x="627" y="64"/>
                </a:cubicBezTo>
                <a:cubicBezTo>
                  <a:pt x="626" y="71"/>
                  <a:pt x="614" y="68"/>
                  <a:pt x="613" y="75"/>
                </a:cubicBezTo>
                <a:cubicBezTo>
                  <a:pt x="631" y="73"/>
                  <a:pt x="641" y="57"/>
                  <a:pt x="681" y="61"/>
                </a:cubicBezTo>
                <a:cubicBezTo>
                  <a:pt x="679" y="71"/>
                  <a:pt x="657" y="69"/>
                  <a:pt x="644" y="68"/>
                </a:cubicBezTo>
                <a:cubicBezTo>
                  <a:pt x="628" y="70"/>
                  <a:pt x="643" y="85"/>
                  <a:pt x="620" y="82"/>
                </a:cubicBezTo>
                <a:cubicBezTo>
                  <a:pt x="695" y="108"/>
                  <a:pt x="826" y="73"/>
                  <a:pt x="916" y="88"/>
                </a:cubicBezTo>
                <a:cubicBezTo>
                  <a:pt x="915" y="93"/>
                  <a:pt x="910" y="94"/>
                  <a:pt x="909" y="99"/>
                </a:cubicBezTo>
                <a:cubicBezTo>
                  <a:pt x="1023" y="101"/>
                  <a:pt x="1103" y="95"/>
                  <a:pt x="1202" y="88"/>
                </a:cubicBezTo>
                <a:cubicBezTo>
                  <a:pt x="1213" y="89"/>
                  <a:pt x="1194" y="78"/>
                  <a:pt x="1206" y="78"/>
                </a:cubicBezTo>
                <a:cubicBezTo>
                  <a:pt x="1227" y="77"/>
                  <a:pt x="1226" y="98"/>
                  <a:pt x="1240" y="82"/>
                </a:cubicBezTo>
                <a:cubicBezTo>
                  <a:pt x="1314" y="81"/>
                  <a:pt x="1387" y="67"/>
                  <a:pt x="1465" y="78"/>
                </a:cubicBezTo>
                <a:cubicBezTo>
                  <a:pt x="1460" y="67"/>
                  <a:pt x="1464" y="66"/>
                  <a:pt x="1475" y="64"/>
                </a:cubicBezTo>
                <a:cubicBezTo>
                  <a:pt x="1475" y="68"/>
                  <a:pt x="1471" y="67"/>
                  <a:pt x="1468" y="68"/>
                </a:cubicBezTo>
                <a:cubicBezTo>
                  <a:pt x="1471" y="84"/>
                  <a:pt x="1510" y="79"/>
                  <a:pt x="1529" y="75"/>
                </a:cubicBezTo>
                <a:cubicBezTo>
                  <a:pt x="1496" y="67"/>
                  <a:pt x="1470" y="52"/>
                  <a:pt x="1434" y="47"/>
                </a:cubicBezTo>
                <a:cubicBezTo>
                  <a:pt x="1435" y="39"/>
                  <a:pt x="1446" y="41"/>
                  <a:pt x="1444" y="30"/>
                </a:cubicBezTo>
                <a:cubicBezTo>
                  <a:pt x="1470" y="40"/>
                  <a:pt x="1536" y="29"/>
                  <a:pt x="1560" y="24"/>
                </a:cubicBezTo>
                <a:cubicBezTo>
                  <a:pt x="1553" y="18"/>
                  <a:pt x="1539" y="20"/>
                  <a:pt x="1529" y="17"/>
                </a:cubicBezTo>
                <a:cubicBezTo>
                  <a:pt x="1553" y="9"/>
                  <a:pt x="1613" y="2"/>
                  <a:pt x="1628" y="30"/>
                </a:cubicBezTo>
                <a:cubicBezTo>
                  <a:pt x="1613" y="28"/>
                  <a:pt x="1605" y="33"/>
                  <a:pt x="1597" y="37"/>
                </a:cubicBezTo>
                <a:cubicBezTo>
                  <a:pt x="1601" y="45"/>
                  <a:pt x="1619" y="39"/>
                  <a:pt x="1628" y="41"/>
                </a:cubicBezTo>
                <a:cubicBezTo>
                  <a:pt x="1624" y="56"/>
                  <a:pt x="1645" y="52"/>
                  <a:pt x="1659" y="58"/>
                </a:cubicBezTo>
                <a:cubicBezTo>
                  <a:pt x="1658" y="62"/>
                  <a:pt x="1650" y="60"/>
                  <a:pt x="1645" y="61"/>
                </a:cubicBezTo>
                <a:cubicBezTo>
                  <a:pt x="1646" y="64"/>
                  <a:pt x="1648" y="64"/>
                  <a:pt x="1648" y="68"/>
                </a:cubicBezTo>
                <a:cubicBezTo>
                  <a:pt x="1672" y="75"/>
                  <a:pt x="1720" y="78"/>
                  <a:pt x="1761" y="75"/>
                </a:cubicBezTo>
                <a:cubicBezTo>
                  <a:pt x="1759" y="71"/>
                  <a:pt x="1753" y="71"/>
                  <a:pt x="1754" y="64"/>
                </a:cubicBezTo>
                <a:cubicBezTo>
                  <a:pt x="1776" y="67"/>
                  <a:pt x="1816" y="73"/>
                  <a:pt x="1836" y="58"/>
                </a:cubicBezTo>
                <a:cubicBezTo>
                  <a:pt x="1872" y="54"/>
                  <a:pt x="1886" y="75"/>
                  <a:pt x="1914" y="64"/>
                </a:cubicBezTo>
                <a:cubicBezTo>
                  <a:pt x="1913" y="73"/>
                  <a:pt x="1920" y="72"/>
                  <a:pt x="1918" y="82"/>
                </a:cubicBezTo>
                <a:cubicBezTo>
                  <a:pt x="2045" y="69"/>
                  <a:pt x="2091" y="72"/>
                  <a:pt x="2207" y="82"/>
                </a:cubicBezTo>
                <a:cubicBezTo>
                  <a:pt x="2187" y="74"/>
                  <a:pt x="2217" y="56"/>
                  <a:pt x="2207" y="61"/>
                </a:cubicBezTo>
                <a:cubicBezTo>
                  <a:pt x="2251" y="40"/>
                  <a:pt x="2331" y="72"/>
                  <a:pt x="2398" y="64"/>
                </a:cubicBezTo>
                <a:cubicBezTo>
                  <a:pt x="2416" y="62"/>
                  <a:pt x="2441" y="68"/>
                  <a:pt x="2466" y="68"/>
                </a:cubicBezTo>
                <a:cubicBezTo>
                  <a:pt x="2541" y="66"/>
                  <a:pt x="2618" y="53"/>
                  <a:pt x="2687" y="64"/>
                </a:cubicBezTo>
                <a:cubicBezTo>
                  <a:pt x="2653" y="88"/>
                  <a:pt x="2598" y="61"/>
                  <a:pt x="2551" y="75"/>
                </a:cubicBezTo>
                <a:cubicBezTo>
                  <a:pt x="2609" y="90"/>
                  <a:pt x="2671" y="78"/>
                  <a:pt x="2725" y="85"/>
                </a:cubicBezTo>
                <a:cubicBezTo>
                  <a:pt x="2725" y="85"/>
                  <a:pt x="2721" y="90"/>
                  <a:pt x="2718" y="88"/>
                </a:cubicBezTo>
                <a:cubicBezTo>
                  <a:pt x="2731" y="94"/>
                  <a:pt x="2771" y="85"/>
                  <a:pt x="2790" y="88"/>
                </a:cubicBezTo>
                <a:cubicBezTo>
                  <a:pt x="2780" y="74"/>
                  <a:pt x="2769" y="83"/>
                  <a:pt x="2759" y="78"/>
                </a:cubicBezTo>
                <a:cubicBezTo>
                  <a:pt x="2787" y="63"/>
                  <a:pt x="2813" y="62"/>
                  <a:pt x="2844" y="54"/>
                </a:cubicBezTo>
                <a:cubicBezTo>
                  <a:pt x="2811" y="37"/>
                  <a:pt x="2779" y="80"/>
                  <a:pt x="2749" y="51"/>
                </a:cubicBezTo>
                <a:cubicBezTo>
                  <a:pt x="2735" y="51"/>
                  <a:pt x="2725" y="54"/>
                  <a:pt x="2718" y="61"/>
                </a:cubicBezTo>
                <a:cubicBezTo>
                  <a:pt x="2706" y="47"/>
                  <a:pt x="2676" y="45"/>
                  <a:pt x="2653" y="44"/>
                </a:cubicBezTo>
                <a:cubicBezTo>
                  <a:pt x="2654" y="50"/>
                  <a:pt x="2659" y="52"/>
                  <a:pt x="2667" y="51"/>
                </a:cubicBezTo>
                <a:cubicBezTo>
                  <a:pt x="2661" y="62"/>
                  <a:pt x="2651" y="55"/>
                  <a:pt x="2640" y="54"/>
                </a:cubicBezTo>
                <a:cubicBezTo>
                  <a:pt x="2640" y="49"/>
                  <a:pt x="2650" y="53"/>
                  <a:pt x="2650" y="47"/>
                </a:cubicBezTo>
                <a:cubicBezTo>
                  <a:pt x="2572" y="26"/>
                  <a:pt x="2489" y="39"/>
                  <a:pt x="2418" y="41"/>
                </a:cubicBezTo>
                <a:cubicBezTo>
                  <a:pt x="2436" y="25"/>
                  <a:pt x="2408" y="40"/>
                  <a:pt x="2408" y="24"/>
                </a:cubicBezTo>
                <a:cubicBezTo>
                  <a:pt x="2480" y="13"/>
                  <a:pt x="2536" y="19"/>
                  <a:pt x="2606" y="27"/>
                </a:cubicBezTo>
                <a:cubicBezTo>
                  <a:pt x="2615" y="24"/>
                  <a:pt x="2601" y="18"/>
                  <a:pt x="2609" y="13"/>
                </a:cubicBezTo>
                <a:cubicBezTo>
                  <a:pt x="2635" y="28"/>
                  <a:pt x="2690" y="21"/>
                  <a:pt x="2715" y="27"/>
                </a:cubicBezTo>
                <a:cubicBezTo>
                  <a:pt x="2699" y="0"/>
                  <a:pt x="2669" y="29"/>
                  <a:pt x="2643" y="13"/>
                </a:cubicBezTo>
                <a:cubicBezTo>
                  <a:pt x="2673" y="5"/>
                  <a:pt x="2733" y="4"/>
                  <a:pt x="2776" y="7"/>
                </a:cubicBezTo>
                <a:cubicBezTo>
                  <a:pt x="2789" y="7"/>
                  <a:pt x="2819" y="9"/>
                  <a:pt x="2817" y="27"/>
                </a:cubicBezTo>
                <a:cubicBezTo>
                  <a:pt x="2813" y="26"/>
                  <a:pt x="2814" y="21"/>
                  <a:pt x="2813" y="17"/>
                </a:cubicBezTo>
                <a:cubicBezTo>
                  <a:pt x="2808" y="18"/>
                  <a:pt x="2810" y="28"/>
                  <a:pt x="2800" y="24"/>
                </a:cubicBezTo>
                <a:cubicBezTo>
                  <a:pt x="2804" y="32"/>
                  <a:pt x="2818" y="30"/>
                  <a:pt x="2830" y="30"/>
                </a:cubicBezTo>
                <a:cubicBezTo>
                  <a:pt x="2814" y="17"/>
                  <a:pt x="2846" y="31"/>
                  <a:pt x="2861" y="27"/>
                </a:cubicBezTo>
                <a:cubicBezTo>
                  <a:pt x="2868" y="31"/>
                  <a:pt x="2844" y="32"/>
                  <a:pt x="2837" y="34"/>
                </a:cubicBezTo>
                <a:cubicBezTo>
                  <a:pt x="2862" y="44"/>
                  <a:pt x="2909" y="33"/>
                  <a:pt x="2943" y="41"/>
                </a:cubicBezTo>
                <a:cubicBezTo>
                  <a:pt x="2941" y="22"/>
                  <a:pt x="2909" y="33"/>
                  <a:pt x="2892" y="30"/>
                </a:cubicBezTo>
                <a:cubicBezTo>
                  <a:pt x="2944" y="10"/>
                  <a:pt x="3007" y="34"/>
                  <a:pt x="3079" y="27"/>
                </a:cubicBezTo>
                <a:cubicBezTo>
                  <a:pt x="3091" y="29"/>
                  <a:pt x="3111" y="23"/>
                  <a:pt x="3117" y="30"/>
                </a:cubicBezTo>
                <a:cubicBezTo>
                  <a:pt x="3110" y="30"/>
                  <a:pt x="3103" y="30"/>
                  <a:pt x="3096" y="30"/>
                </a:cubicBezTo>
                <a:cubicBezTo>
                  <a:pt x="3051" y="39"/>
                  <a:pt x="3010" y="47"/>
                  <a:pt x="2960" y="37"/>
                </a:cubicBezTo>
                <a:cubicBezTo>
                  <a:pt x="2961" y="44"/>
                  <a:pt x="2954" y="49"/>
                  <a:pt x="2943" y="51"/>
                </a:cubicBezTo>
                <a:cubicBezTo>
                  <a:pt x="2956" y="60"/>
                  <a:pt x="2938" y="65"/>
                  <a:pt x="2950" y="78"/>
                </a:cubicBezTo>
                <a:cubicBezTo>
                  <a:pt x="2883" y="81"/>
                  <a:pt x="2867" y="86"/>
                  <a:pt x="2800" y="85"/>
                </a:cubicBezTo>
                <a:cubicBezTo>
                  <a:pt x="2821" y="92"/>
                  <a:pt x="2857" y="98"/>
                  <a:pt x="2878" y="85"/>
                </a:cubicBezTo>
                <a:cubicBezTo>
                  <a:pt x="2904" y="101"/>
                  <a:pt x="2957" y="93"/>
                  <a:pt x="2987" y="95"/>
                </a:cubicBezTo>
                <a:cubicBezTo>
                  <a:pt x="2992" y="66"/>
                  <a:pt x="2965" y="90"/>
                  <a:pt x="2953" y="78"/>
                </a:cubicBezTo>
                <a:cubicBezTo>
                  <a:pt x="2964" y="60"/>
                  <a:pt x="3002" y="88"/>
                  <a:pt x="3031" y="75"/>
                </a:cubicBezTo>
                <a:cubicBezTo>
                  <a:pt x="3021" y="47"/>
                  <a:pt x="2992" y="77"/>
                  <a:pt x="2970" y="64"/>
                </a:cubicBezTo>
                <a:cubicBezTo>
                  <a:pt x="2968" y="57"/>
                  <a:pt x="2980" y="54"/>
                  <a:pt x="2967" y="54"/>
                </a:cubicBezTo>
                <a:cubicBezTo>
                  <a:pt x="3037" y="54"/>
                  <a:pt x="3078" y="73"/>
                  <a:pt x="3168" y="75"/>
                </a:cubicBezTo>
                <a:cubicBezTo>
                  <a:pt x="3171" y="71"/>
                  <a:pt x="3171" y="68"/>
                  <a:pt x="3164" y="68"/>
                </a:cubicBezTo>
                <a:cubicBezTo>
                  <a:pt x="3203" y="73"/>
                  <a:pt x="3240" y="89"/>
                  <a:pt x="3283" y="85"/>
                </a:cubicBezTo>
                <a:cubicBezTo>
                  <a:pt x="3289" y="83"/>
                  <a:pt x="3282" y="81"/>
                  <a:pt x="3283" y="75"/>
                </a:cubicBezTo>
                <a:cubicBezTo>
                  <a:pt x="3297" y="79"/>
                  <a:pt x="3315" y="80"/>
                  <a:pt x="3331" y="82"/>
                </a:cubicBezTo>
                <a:cubicBezTo>
                  <a:pt x="3324" y="89"/>
                  <a:pt x="3303" y="83"/>
                  <a:pt x="3290" y="85"/>
                </a:cubicBezTo>
                <a:cubicBezTo>
                  <a:pt x="3361" y="102"/>
                  <a:pt x="3500" y="113"/>
                  <a:pt x="3573" y="95"/>
                </a:cubicBezTo>
                <a:cubicBezTo>
                  <a:pt x="3572" y="89"/>
                  <a:pt x="3560" y="92"/>
                  <a:pt x="3563" y="82"/>
                </a:cubicBezTo>
                <a:cubicBezTo>
                  <a:pt x="3568" y="90"/>
                  <a:pt x="3592" y="79"/>
                  <a:pt x="3597" y="88"/>
                </a:cubicBezTo>
                <a:cubicBezTo>
                  <a:pt x="3600" y="102"/>
                  <a:pt x="3579" y="91"/>
                  <a:pt x="3576" y="99"/>
                </a:cubicBezTo>
                <a:cubicBezTo>
                  <a:pt x="3582" y="109"/>
                  <a:pt x="3600" y="107"/>
                  <a:pt x="3610" y="112"/>
                </a:cubicBezTo>
                <a:cubicBezTo>
                  <a:pt x="3568" y="126"/>
                  <a:pt x="3492" y="95"/>
                  <a:pt x="3447" y="119"/>
                </a:cubicBezTo>
                <a:cubicBezTo>
                  <a:pt x="3545" y="138"/>
                  <a:pt x="3667" y="120"/>
                  <a:pt x="3771" y="150"/>
                </a:cubicBezTo>
                <a:cubicBezTo>
                  <a:pt x="3766" y="159"/>
                  <a:pt x="3746" y="152"/>
                  <a:pt x="3740" y="160"/>
                </a:cubicBezTo>
                <a:cubicBezTo>
                  <a:pt x="3748" y="167"/>
                  <a:pt x="3755" y="158"/>
                  <a:pt x="3767" y="163"/>
                </a:cubicBezTo>
                <a:cubicBezTo>
                  <a:pt x="3694" y="164"/>
                  <a:pt x="3602" y="148"/>
                  <a:pt x="3529" y="160"/>
                </a:cubicBezTo>
                <a:cubicBezTo>
                  <a:pt x="3520" y="158"/>
                  <a:pt x="3522" y="167"/>
                  <a:pt x="3518" y="170"/>
                </a:cubicBezTo>
                <a:cubicBezTo>
                  <a:pt x="3512" y="162"/>
                  <a:pt x="3513" y="168"/>
                  <a:pt x="3505" y="163"/>
                </a:cubicBezTo>
                <a:cubicBezTo>
                  <a:pt x="3505" y="173"/>
                  <a:pt x="3509" y="179"/>
                  <a:pt x="3522" y="177"/>
                </a:cubicBezTo>
                <a:cubicBezTo>
                  <a:pt x="3513" y="185"/>
                  <a:pt x="3494" y="183"/>
                  <a:pt x="3481" y="187"/>
                </a:cubicBezTo>
                <a:cubicBezTo>
                  <a:pt x="3488" y="200"/>
                  <a:pt x="3506" y="192"/>
                  <a:pt x="3515" y="187"/>
                </a:cubicBezTo>
                <a:cubicBezTo>
                  <a:pt x="3522" y="201"/>
                  <a:pt x="3550" y="195"/>
                  <a:pt x="3559" y="197"/>
                </a:cubicBezTo>
                <a:cubicBezTo>
                  <a:pt x="3561" y="210"/>
                  <a:pt x="3542" y="213"/>
                  <a:pt x="3532" y="204"/>
                </a:cubicBezTo>
                <a:cubicBezTo>
                  <a:pt x="3419" y="207"/>
                  <a:pt x="3352" y="201"/>
                  <a:pt x="3256" y="211"/>
                </a:cubicBezTo>
                <a:cubicBezTo>
                  <a:pt x="3387" y="230"/>
                  <a:pt x="3506" y="230"/>
                  <a:pt x="3658" y="255"/>
                </a:cubicBezTo>
                <a:cubicBezTo>
                  <a:pt x="3623" y="274"/>
                  <a:pt x="3553" y="265"/>
                  <a:pt x="3505" y="279"/>
                </a:cubicBezTo>
                <a:cubicBezTo>
                  <a:pt x="3519" y="283"/>
                  <a:pt x="3532" y="275"/>
                  <a:pt x="3559" y="279"/>
                </a:cubicBezTo>
                <a:cubicBezTo>
                  <a:pt x="3552" y="285"/>
                  <a:pt x="3541" y="286"/>
                  <a:pt x="3532" y="282"/>
                </a:cubicBezTo>
                <a:cubicBezTo>
                  <a:pt x="3540" y="310"/>
                  <a:pt x="3584" y="274"/>
                  <a:pt x="3593" y="293"/>
                </a:cubicBezTo>
                <a:cubicBezTo>
                  <a:pt x="3598" y="292"/>
                  <a:pt x="3596" y="284"/>
                  <a:pt x="3597" y="279"/>
                </a:cubicBezTo>
                <a:cubicBezTo>
                  <a:pt x="3682" y="283"/>
                  <a:pt x="3789" y="285"/>
                  <a:pt x="3920" y="293"/>
                </a:cubicBezTo>
                <a:cubicBezTo>
                  <a:pt x="3905" y="305"/>
                  <a:pt x="3924" y="308"/>
                  <a:pt x="3934" y="313"/>
                </a:cubicBezTo>
                <a:cubicBezTo>
                  <a:pt x="3935" y="323"/>
                  <a:pt x="3926" y="323"/>
                  <a:pt x="3917" y="323"/>
                </a:cubicBezTo>
                <a:cubicBezTo>
                  <a:pt x="3927" y="330"/>
                  <a:pt x="3942" y="329"/>
                  <a:pt x="3944" y="330"/>
                </a:cubicBezTo>
                <a:cubicBezTo>
                  <a:pt x="3952" y="345"/>
                  <a:pt x="3916" y="329"/>
                  <a:pt x="3910" y="337"/>
                </a:cubicBezTo>
                <a:cubicBezTo>
                  <a:pt x="3910" y="344"/>
                  <a:pt x="3922" y="339"/>
                  <a:pt x="3927" y="340"/>
                </a:cubicBezTo>
                <a:cubicBezTo>
                  <a:pt x="3865" y="348"/>
                  <a:pt x="3806" y="352"/>
                  <a:pt x="3757" y="368"/>
                </a:cubicBezTo>
                <a:cubicBezTo>
                  <a:pt x="3868" y="374"/>
                  <a:pt x="3922" y="373"/>
                  <a:pt x="4029" y="391"/>
                </a:cubicBezTo>
                <a:cubicBezTo>
                  <a:pt x="4027" y="398"/>
                  <a:pt x="4018" y="406"/>
                  <a:pt x="4029" y="409"/>
                </a:cubicBezTo>
                <a:cubicBezTo>
                  <a:pt x="4020" y="415"/>
                  <a:pt x="4010" y="421"/>
                  <a:pt x="3992" y="419"/>
                </a:cubicBezTo>
                <a:cubicBezTo>
                  <a:pt x="4012" y="437"/>
                  <a:pt x="4046" y="435"/>
                  <a:pt x="4074" y="443"/>
                </a:cubicBezTo>
                <a:cubicBezTo>
                  <a:pt x="4082" y="446"/>
                  <a:pt x="4066" y="453"/>
                  <a:pt x="4070" y="463"/>
                </a:cubicBezTo>
                <a:cubicBezTo>
                  <a:pt x="4055" y="463"/>
                  <a:pt x="4053" y="470"/>
                  <a:pt x="4040" y="463"/>
                </a:cubicBezTo>
                <a:cubicBezTo>
                  <a:pt x="4036" y="488"/>
                  <a:pt x="4002" y="486"/>
                  <a:pt x="3965" y="490"/>
                </a:cubicBezTo>
                <a:cubicBezTo>
                  <a:pt x="3974" y="505"/>
                  <a:pt x="3992" y="495"/>
                  <a:pt x="4002" y="504"/>
                </a:cubicBezTo>
                <a:cubicBezTo>
                  <a:pt x="4005" y="506"/>
                  <a:pt x="4003" y="514"/>
                  <a:pt x="4002" y="514"/>
                </a:cubicBezTo>
                <a:cubicBezTo>
                  <a:pt x="4005" y="515"/>
                  <a:pt x="4026" y="498"/>
                  <a:pt x="4023" y="518"/>
                </a:cubicBezTo>
                <a:cubicBezTo>
                  <a:pt x="4069" y="499"/>
                  <a:pt x="4120" y="500"/>
                  <a:pt x="4166" y="511"/>
                </a:cubicBezTo>
                <a:cubicBezTo>
                  <a:pt x="4125" y="511"/>
                  <a:pt x="4131" y="514"/>
                  <a:pt x="4070" y="514"/>
                </a:cubicBezTo>
                <a:cubicBezTo>
                  <a:pt x="4066" y="515"/>
                  <a:pt x="4067" y="521"/>
                  <a:pt x="4070" y="521"/>
                </a:cubicBezTo>
                <a:cubicBezTo>
                  <a:pt x="4062" y="527"/>
                  <a:pt x="4057" y="512"/>
                  <a:pt x="4050" y="528"/>
                </a:cubicBezTo>
                <a:cubicBezTo>
                  <a:pt x="4068" y="537"/>
                  <a:pt x="4094" y="526"/>
                  <a:pt x="4125" y="524"/>
                </a:cubicBezTo>
                <a:cubicBezTo>
                  <a:pt x="4149" y="539"/>
                  <a:pt x="4082" y="539"/>
                  <a:pt x="4060" y="538"/>
                </a:cubicBezTo>
                <a:close/>
                <a:moveTo>
                  <a:pt x="3478" y="170"/>
                </a:moveTo>
                <a:cubicBezTo>
                  <a:pt x="3488" y="170"/>
                  <a:pt x="3502" y="183"/>
                  <a:pt x="3505" y="170"/>
                </a:cubicBezTo>
                <a:cubicBezTo>
                  <a:pt x="3499" y="162"/>
                  <a:pt x="3487" y="164"/>
                  <a:pt x="3478" y="170"/>
                </a:cubicBezTo>
                <a:close/>
                <a:moveTo>
                  <a:pt x="4176" y="647"/>
                </a:moveTo>
                <a:cubicBezTo>
                  <a:pt x="4172" y="658"/>
                  <a:pt x="4187" y="650"/>
                  <a:pt x="4183" y="661"/>
                </a:cubicBezTo>
                <a:cubicBezTo>
                  <a:pt x="4192" y="661"/>
                  <a:pt x="4190" y="655"/>
                  <a:pt x="4196" y="661"/>
                </a:cubicBezTo>
                <a:cubicBezTo>
                  <a:pt x="4197" y="649"/>
                  <a:pt x="4179" y="656"/>
                  <a:pt x="4176" y="647"/>
                </a:cubicBezTo>
                <a:close/>
                <a:moveTo>
                  <a:pt x="4067" y="691"/>
                </a:moveTo>
                <a:cubicBezTo>
                  <a:pt x="4077" y="692"/>
                  <a:pt x="4084" y="690"/>
                  <a:pt x="4087" y="684"/>
                </a:cubicBezTo>
                <a:cubicBezTo>
                  <a:pt x="4080" y="686"/>
                  <a:pt x="4064" y="679"/>
                  <a:pt x="4067" y="691"/>
                </a:cubicBezTo>
                <a:close/>
                <a:moveTo>
                  <a:pt x="4002" y="531"/>
                </a:moveTo>
                <a:cubicBezTo>
                  <a:pt x="4006" y="532"/>
                  <a:pt x="4004" y="535"/>
                  <a:pt x="4002" y="538"/>
                </a:cubicBezTo>
                <a:cubicBezTo>
                  <a:pt x="4008" y="530"/>
                  <a:pt x="4026" y="534"/>
                  <a:pt x="4029" y="524"/>
                </a:cubicBezTo>
                <a:cubicBezTo>
                  <a:pt x="4020" y="527"/>
                  <a:pt x="4008" y="526"/>
                  <a:pt x="4002" y="531"/>
                </a:cubicBezTo>
                <a:close/>
                <a:moveTo>
                  <a:pt x="3283" y="109"/>
                </a:moveTo>
                <a:cubicBezTo>
                  <a:pt x="3329" y="122"/>
                  <a:pt x="3406" y="129"/>
                  <a:pt x="3440" y="116"/>
                </a:cubicBezTo>
                <a:cubicBezTo>
                  <a:pt x="3377" y="110"/>
                  <a:pt x="3323" y="111"/>
                  <a:pt x="3283" y="109"/>
                </a:cubicBezTo>
                <a:close/>
                <a:moveTo>
                  <a:pt x="3399" y="184"/>
                </a:moveTo>
                <a:cubicBezTo>
                  <a:pt x="3414" y="179"/>
                  <a:pt x="3424" y="200"/>
                  <a:pt x="3430" y="184"/>
                </a:cubicBezTo>
                <a:cubicBezTo>
                  <a:pt x="3423" y="182"/>
                  <a:pt x="3405" y="175"/>
                  <a:pt x="3399" y="184"/>
                </a:cubicBezTo>
                <a:close/>
                <a:moveTo>
                  <a:pt x="3004" y="88"/>
                </a:moveTo>
                <a:cubicBezTo>
                  <a:pt x="3021" y="111"/>
                  <a:pt x="3075" y="98"/>
                  <a:pt x="3120" y="105"/>
                </a:cubicBezTo>
                <a:cubicBezTo>
                  <a:pt x="3156" y="112"/>
                  <a:pt x="3224" y="118"/>
                  <a:pt x="3273" y="116"/>
                </a:cubicBezTo>
                <a:cubicBezTo>
                  <a:pt x="3273" y="111"/>
                  <a:pt x="3278" y="111"/>
                  <a:pt x="3277" y="105"/>
                </a:cubicBezTo>
                <a:cubicBezTo>
                  <a:pt x="3201" y="114"/>
                  <a:pt x="3088" y="77"/>
                  <a:pt x="3004" y="88"/>
                </a:cubicBezTo>
                <a:close/>
                <a:moveTo>
                  <a:pt x="2841" y="64"/>
                </a:moveTo>
                <a:cubicBezTo>
                  <a:pt x="2889" y="56"/>
                  <a:pt x="2902" y="70"/>
                  <a:pt x="2939" y="64"/>
                </a:cubicBezTo>
                <a:cubicBezTo>
                  <a:pt x="2914" y="49"/>
                  <a:pt x="2859" y="38"/>
                  <a:pt x="2841" y="64"/>
                </a:cubicBezTo>
                <a:close/>
                <a:moveTo>
                  <a:pt x="2602" y="143"/>
                </a:moveTo>
                <a:cubicBezTo>
                  <a:pt x="2665" y="142"/>
                  <a:pt x="2728" y="162"/>
                  <a:pt x="2793" y="153"/>
                </a:cubicBezTo>
                <a:cubicBezTo>
                  <a:pt x="2712" y="136"/>
                  <a:pt x="2678" y="131"/>
                  <a:pt x="2602" y="143"/>
                </a:cubicBezTo>
                <a:close/>
                <a:moveTo>
                  <a:pt x="2718" y="17"/>
                </a:moveTo>
                <a:cubicBezTo>
                  <a:pt x="2723" y="27"/>
                  <a:pt x="2755" y="29"/>
                  <a:pt x="2759" y="20"/>
                </a:cubicBezTo>
                <a:cubicBezTo>
                  <a:pt x="2743" y="22"/>
                  <a:pt x="2730" y="19"/>
                  <a:pt x="2718" y="17"/>
                </a:cubicBezTo>
                <a:close/>
                <a:moveTo>
                  <a:pt x="2572" y="85"/>
                </a:moveTo>
                <a:cubicBezTo>
                  <a:pt x="2541" y="81"/>
                  <a:pt x="2523" y="85"/>
                  <a:pt x="2493" y="88"/>
                </a:cubicBezTo>
                <a:cubicBezTo>
                  <a:pt x="2514" y="93"/>
                  <a:pt x="2551" y="115"/>
                  <a:pt x="2575" y="92"/>
                </a:cubicBezTo>
                <a:cubicBezTo>
                  <a:pt x="2569" y="92"/>
                  <a:pt x="2568" y="89"/>
                  <a:pt x="2572" y="85"/>
                </a:cubicBezTo>
                <a:close/>
                <a:moveTo>
                  <a:pt x="2405" y="109"/>
                </a:moveTo>
                <a:cubicBezTo>
                  <a:pt x="2411" y="112"/>
                  <a:pt x="2445" y="119"/>
                  <a:pt x="2446" y="105"/>
                </a:cubicBezTo>
                <a:cubicBezTo>
                  <a:pt x="2433" y="108"/>
                  <a:pt x="2412" y="101"/>
                  <a:pt x="2405" y="109"/>
                </a:cubicBezTo>
                <a:close/>
                <a:moveTo>
                  <a:pt x="2343" y="82"/>
                </a:moveTo>
                <a:cubicBezTo>
                  <a:pt x="2338" y="98"/>
                  <a:pt x="2390" y="100"/>
                  <a:pt x="2371" y="88"/>
                </a:cubicBezTo>
                <a:cubicBezTo>
                  <a:pt x="2383" y="86"/>
                  <a:pt x="2394" y="85"/>
                  <a:pt x="2401" y="95"/>
                </a:cubicBezTo>
                <a:cubicBezTo>
                  <a:pt x="2401" y="79"/>
                  <a:pt x="2428" y="90"/>
                  <a:pt x="2435" y="82"/>
                </a:cubicBezTo>
                <a:cubicBezTo>
                  <a:pt x="2409" y="76"/>
                  <a:pt x="2370" y="77"/>
                  <a:pt x="2343" y="82"/>
                </a:cubicBezTo>
                <a:close/>
                <a:moveTo>
                  <a:pt x="2211" y="82"/>
                </a:moveTo>
                <a:cubicBezTo>
                  <a:pt x="2232" y="88"/>
                  <a:pt x="2266" y="95"/>
                  <a:pt x="2279" y="78"/>
                </a:cubicBezTo>
                <a:cubicBezTo>
                  <a:pt x="2257" y="80"/>
                  <a:pt x="2226" y="74"/>
                  <a:pt x="2211" y="82"/>
                </a:cubicBezTo>
                <a:close/>
                <a:moveTo>
                  <a:pt x="2190" y="95"/>
                </a:moveTo>
                <a:cubicBezTo>
                  <a:pt x="2188" y="110"/>
                  <a:pt x="2206" y="104"/>
                  <a:pt x="2217" y="105"/>
                </a:cubicBezTo>
                <a:cubicBezTo>
                  <a:pt x="2217" y="102"/>
                  <a:pt x="2217" y="99"/>
                  <a:pt x="2217" y="95"/>
                </a:cubicBezTo>
                <a:cubicBezTo>
                  <a:pt x="2202" y="96"/>
                  <a:pt x="2204" y="98"/>
                  <a:pt x="2190" y="95"/>
                </a:cubicBezTo>
                <a:close/>
                <a:moveTo>
                  <a:pt x="1884" y="88"/>
                </a:moveTo>
                <a:cubicBezTo>
                  <a:pt x="1902" y="94"/>
                  <a:pt x="1905" y="76"/>
                  <a:pt x="1911" y="88"/>
                </a:cubicBezTo>
                <a:cubicBezTo>
                  <a:pt x="1912" y="84"/>
                  <a:pt x="1916" y="82"/>
                  <a:pt x="1914" y="75"/>
                </a:cubicBezTo>
                <a:cubicBezTo>
                  <a:pt x="1904" y="79"/>
                  <a:pt x="1888" y="78"/>
                  <a:pt x="1884" y="88"/>
                </a:cubicBezTo>
                <a:close/>
                <a:moveTo>
                  <a:pt x="1597" y="68"/>
                </a:moveTo>
                <a:cubicBezTo>
                  <a:pt x="1609" y="68"/>
                  <a:pt x="1621" y="69"/>
                  <a:pt x="1625" y="61"/>
                </a:cubicBezTo>
                <a:cubicBezTo>
                  <a:pt x="1616" y="64"/>
                  <a:pt x="1595" y="54"/>
                  <a:pt x="1597" y="68"/>
                </a:cubicBezTo>
                <a:close/>
                <a:moveTo>
                  <a:pt x="1471" y="201"/>
                </a:moveTo>
                <a:cubicBezTo>
                  <a:pt x="1484" y="214"/>
                  <a:pt x="1549" y="211"/>
                  <a:pt x="1570" y="201"/>
                </a:cubicBezTo>
                <a:cubicBezTo>
                  <a:pt x="1536" y="200"/>
                  <a:pt x="1503" y="197"/>
                  <a:pt x="1471" y="201"/>
                </a:cubicBezTo>
                <a:close/>
                <a:moveTo>
                  <a:pt x="1526" y="126"/>
                </a:moveTo>
                <a:cubicBezTo>
                  <a:pt x="1535" y="123"/>
                  <a:pt x="1558" y="133"/>
                  <a:pt x="1557" y="119"/>
                </a:cubicBezTo>
                <a:cubicBezTo>
                  <a:pt x="1545" y="120"/>
                  <a:pt x="1533" y="121"/>
                  <a:pt x="1526" y="126"/>
                </a:cubicBezTo>
                <a:close/>
                <a:moveTo>
                  <a:pt x="1294" y="112"/>
                </a:moveTo>
                <a:cubicBezTo>
                  <a:pt x="1276" y="145"/>
                  <a:pt x="1223" y="121"/>
                  <a:pt x="1195" y="139"/>
                </a:cubicBezTo>
                <a:cubicBezTo>
                  <a:pt x="1265" y="144"/>
                  <a:pt x="1350" y="128"/>
                  <a:pt x="1444" y="133"/>
                </a:cubicBezTo>
                <a:cubicBezTo>
                  <a:pt x="1447" y="132"/>
                  <a:pt x="1448" y="130"/>
                  <a:pt x="1448" y="126"/>
                </a:cubicBezTo>
                <a:cubicBezTo>
                  <a:pt x="1397" y="118"/>
                  <a:pt x="1342" y="116"/>
                  <a:pt x="1294" y="112"/>
                </a:cubicBezTo>
                <a:close/>
                <a:moveTo>
                  <a:pt x="1056" y="146"/>
                </a:moveTo>
                <a:cubicBezTo>
                  <a:pt x="1063" y="144"/>
                  <a:pt x="1078" y="150"/>
                  <a:pt x="1080" y="143"/>
                </a:cubicBezTo>
                <a:cubicBezTo>
                  <a:pt x="1067" y="144"/>
                  <a:pt x="1060" y="128"/>
                  <a:pt x="1056" y="146"/>
                </a:cubicBezTo>
                <a:close/>
                <a:moveTo>
                  <a:pt x="814" y="245"/>
                </a:moveTo>
                <a:cubicBezTo>
                  <a:pt x="873" y="256"/>
                  <a:pt x="931" y="249"/>
                  <a:pt x="988" y="242"/>
                </a:cubicBezTo>
                <a:cubicBezTo>
                  <a:pt x="941" y="238"/>
                  <a:pt x="873" y="244"/>
                  <a:pt x="814" y="245"/>
                </a:cubicBezTo>
                <a:close/>
                <a:moveTo>
                  <a:pt x="787" y="245"/>
                </a:moveTo>
                <a:cubicBezTo>
                  <a:pt x="737" y="247"/>
                  <a:pt x="787" y="257"/>
                  <a:pt x="807" y="242"/>
                </a:cubicBezTo>
                <a:cubicBezTo>
                  <a:pt x="793" y="240"/>
                  <a:pt x="795" y="245"/>
                  <a:pt x="787" y="245"/>
                </a:cubicBezTo>
                <a:close/>
                <a:moveTo>
                  <a:pt x="150" y="483"/>
                </a:moveTo>
                <a:cubicBezTo>
                  <a:pt x="164" y="502"/>
                  <a:pt x="204" y="494"/>
                  <a:pt x="221" y="483"/>
                </a:cubicBezTo>
                <a:cubicBezTo>
                  <a:pt x="192" y="477"/>
                  <a:pt x="178" y="488"/>
                  <a:pt x="150" y="483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  <a:alpha val="68000"/>
            </a:schemeClr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50000"/>
                </a:prstClr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grpSp>
        <p:nvGrpSpPr>
          <p:cNvPr id="80" name="组合 79">
            <a:extLst>
              <a:ext uri="{FF2B5EF4-FFF2-40B4-BE49-F238E27FC236}">
                <a16:creationId xmlns:a16="http://schemas.microsoft.com/office/drawing/2014/main" id="{283DFC0B-30E2-46F2-98ED-C554A890BF80}"/>
              </a:ext>
            </a:extLst>
          </p:cNvPr>
          <p:cNvGrpSpPr/>
          <p:nvPr/>
        </p:nvGrpSpPr>
        <p:grpSpPr>
          <a:xfrm>
            <a:off x="5160135" y="5474695"/>
            <a:ext cx="1704975" cy="193945"/>
            <a:chOff x="7938" y="-1538288"/>
            <a:chExt cx="1704975" cy="434975"/>
          </a:xfrm>
          <a:solidFill>
            <a:srgbClr val="FBF0B9">
              <a:alpha val="64000"/>
            </a:srgbClr>
          </a:solidFill>
        </p:grpSpPr>
        <p:sp>
          <p:nvSpPr>
            <p:cNvPr id="81" name="Freeform 716">
              <a:extLst>
                <a:ext uri="{FF2B5EF4-FFF2-40B4-BE49-F238E27FC236}">
                  <a16:creationId xmlns:a16="http://schemas.microsoft.com/office/drawing/2014/main" id="{58DAF550-A1B8-4B37-AC99-EE8A1F768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775" y="-1189038"/>
              <a:ext cx="4763" cy="0"/>
            </a:xfrm>
            <a:custGeom>
              <a:avLst/>
              <a:gdLst>
                <a:gd name="T0" fmla="*/ 0 w 1"/>
                <a:gd name="T1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82" name="Freeform 717">
              <a:extLst>
                <a:ext uri="{FF2B5EF4-FFF2-40B4-BE49-F238E27FC236}">
                  <a16:creationId xmlns:a16="http://schemas.microsoft.com/office/drawing/2014/main" id="{B13A7533-0C38-45D5-8C92-F61196FF5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713" y="-1193800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0 h 2"/>
                <a:gd name="T4" fmla="*/ 0 w 3"/>
                <a:gd name="T5" fmla="*/ 1 h 2"/>
                <a:gd name="T6" fmla="*/ 3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2"/>
                    <a:pt x="2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83" name="Freeform 718">
              <a:extLst>
                <a:ext uri="{FF2B5EF4-FFF2-40B4-BE49-F238E27FC236}">
                  <a16:creationId xmlns:a16="http://schemas.microsoft.com/office/drawing/2014/main" id="{3CF03014-110D-4FA5-877D-042971F9F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825" y="-1189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84" name="Freeform 719">
              <a:extLst>
                <a:ext uri="{FF2B5EF4-FFF2-40B4-BE49-F238E27FC236}">
                  <a16:creationId xmlns:a16="http://schemas.microsoft.com/office/drawing/2014/main" id="{65516713-CDDC-4F94-B6EF-379C78B4C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-1370013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85" name="Freeform 720">
              <a:extLst>
                <a:ext uri="{FF2B5EF4-FFF2-40B4-BE49-F238E27FC236}">
                  <a16:creationId xmlns:a16="http://schemas.microsoft.com/office/drawing/2014/main" id="{77C8FB1B-6315-44B2-8FD7-8BF14D19F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-13700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86" name="Freeform 721">
              <a:extLst>
                <a:ext uri="{FF2B5EF4-FFF2-40B4-BE49-F238E27FC236}">
                  <a16:creationId xmlns:a16="http://schemas.microsoft.com/office/drawing/2014/main" id="{AA994118-7026-4DFE-8C88-8D5E4C7EA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-1395413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87" name="Freeform 722">
              <a:extLst>
                <a:ext uri="{FF2B5EF4-FFF2-40B4-BE49-F238E27FC236}">
                  <a16:creationId xmlns:a16="http://schemas.microsoft.com/office/drawing/2014/main" id="{CE893C9C-D2DC-416A-B4E7-B48256081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8" y="-1400175"/>
              <a:ext cx="34925" cy="11113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1 h 3"/>
                <a:gd name="T4" fmla="*/ 0 w 9"/>
                <a:gd name="T5" fmla="*/ 2 h 3"/>
                <a:gd name="T6" fmla="*/ 9 w 9"/>
                <a:gd name="T7" fmla="*/ 1 h 3"/>
                <a:gd name="T8" fmla="*/ 8 w 9"/>
                <a:gd name="T9" fmla="*/ 1 h 3"/>
                <a:gd name="T10" fmla="*/ 8 w 9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2" y="1"/>
                    <a:pt x="0" y="2"/>
                  </a:cubicBezTo>
                  <a:cubicBezTo>
                    <a:pt x="3" y="3"/>
                    <a:pt x="6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88" name="Freeform 723">
              <a:extLst>
                <a:ext uri="{FF2B5EF4-FFF2-40B4-BE49-F238E27FC236}">
                  <a16:creationId xmlns:a16="http://schemas.microsoft.com/office/drawing/2014/main" id="{79F6B965-48FD-4884-9D3C-BAAD15623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225" y="-1444625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89" name="Freeform 724">
              <a:extLst>
                <a:ext uri="{FF2B5EF4-FFF2-40B4-BE49-F238E27FC236}">
                  <a16:creationId xmlns:a16="http://schemas.microsoft.com/office/drawing/2014/main" id="{43809B91-3CBD-4666-9C75-64F5441F5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338" y="-1241425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90" name="Freeform 725">
              <a:extLst>
                <a:ext uri="{FF2B5EF4-FFF2-40B4-BE49-F238E27FC236}">
                  <a16:creationId xmlns:a16="http://schemas.microsoft.com/office/drawing/2014/main" id="{37F5EC5A-5391-418E-853C-EA9B8BE59E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8" y="-1535113"/>
              <a:ext cx="1704975" cy="428625"/>
            </a:xfrm>
            <a:custGeom>
              <a:avLst/>
              <a:gdLst>
                <a:gd name="T0" fmla="*/ 357 w 454"/>
                <a:gd name="T1" fmla="*/ 83 h 114"/>
                <a:gd name="T2" fmla="*/ 363 w 454"/>
                <a:gd name="T3" fmla="*/ 80 h 114"/>
                <a:gd name="T4" fmla="*/ 367 w 454"/>
                <a:gd name="T5" fmla="*/ 77 h 114"/>
                <a:gd name="T6" fmla="*/ 358 w 454"/>
                <a:gd name="T7" fmla="*/ 73 h 114"/>
                <a:gd name="T8" fmla="*/ 218 w 454"/>
                <a:gd name="T9" fmla="*/ 66 h 114"/>
                <a:gd name="T10" fmla="*/ 328 w 454"/>
                <a:gd name="T11" fmla="*/ 65 h 114"/>
                <a:gd name="T12" fmla="*/ 361 w 454"/>
                <a:gd name="T13" fmla="*/ 62 h 114"/>
                <a:gd name="T14" fmla="*/ 421 w 454"/>
                <a:gd name="T15" fmla="*/ 62 h 114"/>
                <a:gd name="T16" fmla="*/ 361 w 454"/>
                <a:gd name="T17" fmla="*/ 53 h 114"/>
                <a:gd name="T18" fmla="*/ 384 w 454"/>
                <a:gd name="T19" fmla="*/ 50 h 114"/>
                <a:gd name="T20" fmla="*/ 360 w 454"/>
                <a:gd name="T21" fmla="*/ 45 h 114"/>
                <a:gd name="T22" fmla="*/ 314 w 454"/>
                <a:gd name="T23" fmla="*/ 34 h 114"/>
                <a:gd name="T24" fmla="*/ 207 w 454"/>
                <a:gd name="T25" fmla="*/ 24 h 114"/>
                <a:gd name="T26" fmla="*/ 40 w 454"/>
                <a:gd name="T27" fmla="*/ 16 h 114"/>
                <a:gd name="T28" fmla="*/ 257 w 454"/>
                <a:gd name="T29" fmla="*/ 16 h 114"/>
                <a:gd name="T30" fmla="*/ 321 w 454"/>
                <a:gd name="T31" fmla="*/ 18 h 114"/>
                <a:gd name="T32" fmla="*/ 392 w 454"/>
                <a:gd name="T33" fmla="*/ 19 h 114"/>
                <a:gd name="T34" fmla="*/ 279 w 454"/>
                <a:gd name="T35" fmla="*/ 8 h 114"/>
                <a:gd name="T36" fmla="*/ 52 w 454"/>
                <a:gd name="T37" fmla="*/ 4 h 114"/>
                <a:gd name="T38" fmla="*/ 290 w 454"/>
                <a:gd name="T39" fmla="*/ 3 h 114"/>
                <a:gd name="T40" fmla="*/ 38 w 454"/>
                <a:gd name="T41" fmla="*/ 0 h 114"/>
                <a:gd name="T42" fmla="*/ 23 w 454"/>
                <a:gd name="T43" fmla="*/ 14 h 114"/>
                <a:gd name="T44" fmla="*/ 17 w 454"/>
                <a:gd name="T45" fmla="*/ 22 h 114"/>
                <a:gd name="T46" fmla="*/ 12 w 454"/>
                <a:gd name="T47" fmla="*/ 31 h 114"/>
                <a:gd name="T48" fmla="*/ 22 w 454"/>
                <a:gd name="T49" fmla="*/ 36 h 114"/>
                <a:gd name="T50" fmla="*/ 19 w 454"/>
                <a:gd name="T51" fmla="*/ 40 h 114"/>
                <a:gd name="T52" fmla="*/ 14 w 454"/>
                <a:gd name="T53" fmla="*/ 45 h 114"/>
                <a:gd name="T54" fmla="*/ 28 w 454"/>
                <a:gd name="T55" fmla="*/ 52 h 114"/>
                <a:gd name="T56" fmla="*/ 24 w 454"/>
                <a:gd name="T57" fmla="*/ 52 h 114"/>
                <a:gd name="T58" fmla="*/ 7 w 454"/>
                <a:gd name="T59" fmla="*/ 58 h 114"/>
                <a:gd name="T60" fmla="*/ 27 w 454"/>
                <a:gd name="T61" fmla="*/ 65 h 114"/>
                <a:gd name="T62" fmla="*/ 15 w 454"/>
                <a:gd name="T63" fmla="*/ 73 h 114"/>
                <a:gd name="T64" fmla="*/ 36 w 454"/>
                <a:gd name="T65" fmla="*/ 82 h 114"/>
                <a:gd name="T66" fmla="*/ 34 w 454"/>
                <a:gd name="T67" fmla="*/ 88 h 114"/>
                <a:gd name="T68" fmla="*/ 38 w 454"/>
                <a:gd name="T69" fmla="*/ 98 h 114"/>
                <a:gd name="T70" fmla="*/ 22 w 454"/>
                <a:gd name="T71" fmla="*/ 100 h 114"/>
                <a:gd name="T72" fmla="*/ 35 w 454"/>
                <a:gd name="T73" fmla="*/ 106 h 114"/>
                <a:gd name="T74" fmla="*/ 74 w 454"/>
                <a:gd name="T75" fmla="*/ 107 h 114"/>
                <a:gd name="T76" fmla="*/ 378 w 454"/>
                <a:gd name="T77" fmla="*/ 109 h 114"/>
                <a:gd name="T78" fmla="*/ 237 w 454"/>
                <a:gd name="T79" fmla="*/ 100 h 114"/>
                <a:gd name="T80" fmla="*/ 384 w 454"/>
                <a:gd name="T81" fmla="*/ 101 h 114"/>
                <a:gd name="T82" fmla="*/ 227 w 454"/>
                <a:gd name="T83" fmla="*/ 93 h 114"/>
                <a:gd name="T84" fmla="*/ 233 w 454"/>
                <a:gd name="T85" fmla="*/ 91 h 114"/>
                <a:gd name="T86" fmla="*/ 240 w 454"/>
                <a:gd name="T87" fmla="*/ 91 h 114"/>
                <a:gd name="T88" fmla="*/ 276 w 454"/>
                <a:gd name="T89" fmla="*/ 89 h 114"/>
                <a:gd name="T90" fmla="*/ 223 w 454"/>
                <a:gd name="T91" fmla="*/ 84 h 114"/>
                <a:gd name="T92" fmla="*/ 454 w 454"/>
                <a:gd name="T93" fmla="*/ 94 h 114"/>
                <a:gd name="T94" fmla="*/ 353 w 454"/>
                <a:gd name="T95" fmla="*/ 75 h 114"/>
                <a:gd name="T96" fmla="*/ 349 w 454"/>
                <a:gd name="T97" fmla="*/ 75 h 114"/>
                <a:gd name="T98" fmla="*/ 355 w 454"/>
                <a:gd name="T99" fmla="*/ 58 h 114"/>
                <a:gd name="T100" fmla="*/ 360 w 454"/>
                <a:gd name="T101" fmla="*/ 53 h 114"/>
                <a:gd name="T102" fmla="*/ 20 w 454"/>
                <a:gd name="T103" fmla="*/ 4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4" h="114">
                  <a:moveTo>
                    <a:pt x="417" y="89"/>
                  </a:moveTo>
                  <a:cubicBezTo>
                    <a:pt x="388" y="87"/>
                    <a:pt x="361" y="86"/>
                    <a:pt x="332" y="84"/>
                  </a:cubicBezTo>
                  <a:cubicBezTo>
                    <a:pt x="330" y="82"/>
                    <a:pt x="330" y="82"/>
                    <a:pt x="330" y="82"/>
                  </a:cubicBezTo>
                  <a:cubicBezTo>
                    <a:pt x="340" y="83"/>
                    <a:pt x="348" y="82"/>
                    <a:pt x="357" y="83"/>
                  </a:cubicBezTo>
                  <a:cubicBezTo>
                    <a:pt x="359" y="83"/>
                    <a:pt x="359" y="83"/>
                    <a:pt x="359" y="83"/>
                  </a:cubicBezTo>
                  <a:cubicBezTo>
                    <a:pt x="385" y="83"/>
                    <a:pt x="413" y="86"/>
                    <a:pt x="439" y="86"/>
                  </a:cubicBezTo>
                  <a:cubicBezTo>
                    <a:pt x="438" y="85"/>
                    <a:pt x="438" y="85"/>
                    <a:pt x="438" y="85"/>
                  </a:cubicBezTo>
                  <a:cubicBezTo>
                    <a:pt x="363" y="80"/>
                    <a:pt x="363" y="80"/>
                    <a:pt x="363" y="80"/>
                  </a:cubicBezTo>
                  <a:cubicBezTo>
                    <a:pt x="363" y="79"/>
                    <a:pt x="364" y="79"/>
                    <a:pt x="364" y="79"/>
                  </a:cubicBezTo>
                  <a:cubicBezTo>
                    <a:pt x="367" y="80"/>
                    <a:pt x="370" y="77"/>
                    <a:pt x="372" y="78"/>
                  </a:cubicBezTo>
                  <a:cubicBezTo>
                    <a:pt x="374" y="78"/>
                    <a:pt x="377" y="78"/>
                    <a:pt x="379" y="78"/>
                  </a:cubicBezTo>
                  <a:cubicBezTo>
                    <a:pt x="367" y="77"/>
                    <a:pt x="367" y="77"/>
                    <a:pt x="367" y="77"/>
                  </a:cubicBezTo>
                  <a:cubicBezTo>
                    <a:pt x="385" y="76"/>
                    <a:pt x="403" y="80"/>
                    <a:pt x="419" y="77"/>
                  </a:cubicBezTo>
                  <a:cubicBezTo>
                    <a:pt x="408" y="75"/>
                    <a:pt x="393" y="75"/>
                    <a:pt x="384" y="74"/>
                  </a:cubicBezTo>
                  <a:cubicBezTo>
                    <a:pt x="382" y="74"/>
                    <a:pt x="381" y="73"/>
                    <a:pt x="380" y="74"/>
                  </a:cubicBezTo>
                  <a:cubicBezTo>
                    <a:pt x="358" y="73"/>
                    <a:pt x="358" y="73"/>
                    <a:pt x="358" y="73"/>
                  </a:cubicBezTo>
                  <a:cubicBezTo>
                    <a:pt x="358" y="72"/>
                    <a:pt x="358" y="72"/>
                    <a:pt x="358" y="72"/>
                  </a:cubicBezTo>
                  <a:cubicBezTo>
                    <a:pt x="359" y="71"/>
                    <a:pt x="360" y="72"/>
                    <a:pt x="361" y="72"/>
                  </a:cubicBezTo>
                  <a:cubicBezTo>
                    <a:pt x="357" y="70"/>
                    <a:pt x="353" y="71"/>
                    <a:pt x="350" y="70"/>
                  </a:cubicBezTo>
                  <a:cubicBezTo>
                    <a:pt x="218" y="66"/>
                    <a:pt x="218" y="66"/>
                    <a:pt x="218" y="66"/>
                  </a:cubicBezTo>
                  <a:cubicBezTo>
                    <a:pt x="218" y="65"/>
                    <a:pt x="218" y="65"/>
                    <a:pt x="218" y="65"/>
                  </a:cubicBezTo>
                  <a:cubicBezTo>
                    <a:pt x="219" y="64"/>
                    <a:pt x="219" y="64"/>
                    <a:pt x="219" y="64"/>
                  </a:cubicBezTo>
                  <a:cubicBezTo>
                    <a:pt x="236" y="64"/>
                    <a:pt x="252" y="64"/>
                    <a:pt x="269" y="64"/>
                  </a:cubicBezTo>
                  <a:cubicBezTo>
                    <a:pt x="288" y="64"/>
                    <a:pt x="309" y="66"/>
                    <a:pt x="328" y="65"/>
                  </a:cubicBezTo>
                  <a:cubicBezTo>
                    <a:pt x="344" y="64"/>
                    <a:pt x="364" y="67"/>
                    <a:pt x="381" y="66"/>
                  </a:cubicBezTo>
                  <a:cubicBezTo>
                    <a:pt x="360" y="65"/>
                    <a:pt x="340" y="63"/>
                    <a:pt x="319" y="60"/>
                  </a:cubicBezTo>
                  <a:cubicBezTo>
                    <a:pt x="321" y="59"/>
                    <a:pt x="321" y="59"/>
                    <a:pt x="321" y="59"/>
                  </a:cubicBezTo>
                  <a:cubicBezTo>
                    <a:pt x="361" y="62"/>
                    <a:pt x="361" y="62"/>
                    <a:pt x="361" y="62"/>
                  </a:cubicBezTo>
                  <a:cubicBezTo>
                    <a:pt x="364" y="61"/>
                    <a:pt x="364" y="61"/>
                    <a:pt x="364" y="61"/>
                  </a:cubicBezTo>
                  <a:cubicBezTo>
                    <a:pt x="376" y="61"/>
                    <a:pt x="389" y="62"/>
                    <a:pt x="401" y="62"/>
                  </a:cubicBezTo>
                  <a:cubicBezTo>
                    <a:pt x="399" y="60"/>
                    <a:pt x="397" y="62"/>
                    <a:pt x="396" y="60"/>
                  </a:cubicBezTo>
                  <a:cubicBezTo>
                    <a:pt x="403" y="58"/>
                    <a:pt x="412" y="62"/>
                    <a:pt x="421" y="62"/>
                  </a:cubicBezTo>
                  <a:cubicBezTo>
                    <a:pt x="418" y="60"/>
                    <a:pt x="411" y="62"/>
                    <a:pt x="408" y="58"/>
                  </a:cubicBezTo>
                  <a:cubicBezTo>
                    <a:pt x="384" y="56"/>
                    <a:pt x="360" y="57"/>
                    <a:pt x="337" y="55"/>
                  </a:cubicBezTo>
                  <a:cubicBezTo>
                    <a:pt x="359" y="53"/>
                    <a:pt x="382" y="56"/>
                    <a:pt x="405" y="56"/>
                  </a:cubicBezTo>
                  <a:cubicBezTo>
                    <a:pt x="361" y="53"/>
                    <a:pt x="361" y="53"/>
                    <a:pt x="361" y="53"/>
                  </a:cubicBezTo>
                  <a:cubicBezTo>
                    <a:pt x="361" y="52"/>
                    <a:pt x="361" y="52"/>
                    <a:pt x="361" y="52"/>
                  </a:cubicBezTo>
                  <a:cubicBezTo>
                    <a:pt x="377" y="52"/>
                    <a:pt x="395" y="54"/>
                    <a:pt x="411" y="55"/>
                  </a:cubicBezTo>
                  <a:cubicBezTo>
                    <a:pt x="415" y="54"/>
                    <a:pt x="415" y="54"/>
                    <a:pt x="415" y="54"/>
                  </a:cubicBezTo>
                  <a:cubicBezTo>
                    <a:pt x="403" y="54"/>
                    <a:pt x="396" y="50"/>
                    <a:pt x="384" y="50"/>
                  </a:cubicBezTo>
                  <a:cubicBezTo>
                    <a:pt x="281" y="43"/>
                    <a:pt x="281" y="43"/>
                    <a:pt x="281" y="43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69" y="41"/>
                    <a:pt x="269" y="41"/>
                    <a:pt x="269" y="41"/>
                  </a:cubicBezTo>
                  <a:cubicBezTo>
                    <a:pt x="360" y="45"/>
                    <a:pt x="360" y="45"/>
                    <a:pt x="360" y="45"/>
                  </a:cubicBezTo>
                  <a:cubicBezTo>
                    <a:pt x="355" y="42"/>
                    <a:pt x="348" y="43"/>
                    <a:pt x="343" y="41"/>
                  </a:cubicBezTo>
                  <a:cubicBezTo>
                    <a:pt x="347" y="41"/>
                    <a:pt x="351" y="41"/>
                    <a:pt x="354" y="40"/>
                  </a:cubicBezTo>
                  <a:cubicBezTo>
                    <a:pt x="320" y="37"/>
                    <a:pt x="287" y="38"/>
                    <a:pt x="254" y="34"/>
                  </a:cubicBezTo>
                  <a:cubicBezTo>
                    <a:pt x="273" y="32"/>
                    <a:pt x="296" y="34"/>
                    <a:pt x="314" y="34"/>
                  </a:cubicBezTo>
                  <a:cubicBezTo>
                    <a:pt x="272" y="31"/>
                    <a:pt x="272" y="31"/>
                    <a:pt x="272" y="31"/>
                  </a:cubicBezTo>
                  <a:cubicBezTo>
                    <a:pt x="272" y="31"/>
                    <a:pt x="272" y="31"/>
                    <a:pt x="272" y="31"/>
                  </a:cubicBezTo>
                  <a:cubicBezTo>
                    <a:pt x="283" y="31"/>
                    <a:pt x="294" y="30"/>
                    <a:pt x="304" y="30"/>
                  </a:cubicBezTo>
                  <a:cubicBezTo>
                    <a:pt x="270" y="25"/>
                    <a:pt x="239" y="27"/>
                    <a:pt x="207" y="24"/>
                  </a:cubicBezTo>
                  <a:cubicBezTo>
                    <a:pt x="207" y="24"/>
                    <a:pt x="207" y="24"/>
                    <a:pt x="207" y="24"/>
                  </a:cubicBezTo>
                  <a:cubicBezTo>
                    <a:pt x="191" y="25"/>
                    <a:pt x="178" y="19"/>
                    <a:pt x="162" y="22"/>
                  </a:cubicBezTo>
                  <a:cubicBezTo>
                    <a:pt x="121" y="21"/>
                    <a:pt x="81" y="23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5" y="16"/>
                    <a:pt x="50" y="16"/>
                    <a:pt x="54" y="17"/>
                  </a:cubicBezTo>
                  <a:cubicBezTo>
                    <a:pt x="139" y="16"/>
                    <a:pt x="139" y="16"/>
                    <a:pt x="139" y="16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9" y="16"/>
                    <a:pt x="238" y="15"/>
                    <a:pt x="257" y="16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16"/>
                    <a:pt x="329" y="17"/>
                    <a:pt x="326" y="17"/>
                  </a:cubicBezTo>
                  <a:cubicBezTo>
                    <a:pt x="327" y="17"/>
                    <a:pt x="328" y="17"/>
                    <a:pt x="329" y="18"/>
                  </a:cubicBezTo>
                  <a:cubicBezTo>
                    <a:pt x="327" y="18"/>
                    <a:pt x="323" y="18"/>
                    <a:pt x="321" y="18"/>
                  </a:cubicBezTo>
                  <a:cubicBezTo>
                    <a:pt x="322" y="17"/>
                    <a:pt x="322" y="17"/>
                    <a:pt x="322" y="17"/>
                  </a:cubicBezTo>
                  <a:cubicBezTo>
                    <a:pt x="294" y="14"/>
                    <a:pt x="267" y="15"/>
                    <a:pt x="241" y="13"/>
                  </a:cubicBezTo>
                  <a:cubicBezTo>
                    <a:pt x="263" y="11"/>
                    <a:pt x="288" y="14"/>
                    <a:pt x="311" y="14"/>
                  </a:cubicBezTo>
                  <a:cubicBezTo>
                    <a:pt x="392" y="19"/>
                    <a:pt x="392" y="19"/>
                    <a:pt x="392" y="19"/>
                  </a:cubicBezTo>
                  <a:cubicBezTo>
                    <a:pt x="392" y="19"/>
                    <a:pt x="392" y="19"/>
                    <a:pt x="392" y="19"/>
                  </a:cubicBezTo>
                  <a:cubicBezTo>
                    <a:pt x="306" y="11"/>
                    <a:pt x="306" y="11"/>
                    <a:pt x="306" y="11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79" y="8"/>
                    <a:pt x="279" y="8"/>
                    <a:pt x="279" y="8"/>
                  </a:cubicBezTo>
                  <a:cubicBezTo>
                    <a:pt x="294" y="8"/>
                    <a:pt x="312" y="10"/>
                    <a:pt x="329" y="10"/>
                  </a:cubicBezTo>
                  <a:cubicBezTo>
                    <a:pt x="303" y="7"/>
                    <a:pt x="271" y="5"/>
                    <a:pt x="243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27" y="4"/>
                    <a:pt x="89" y="7"/>
                    <a:pt x="52" y="4"/>
                  </a:cubicBezTo>
                  <a:cubicBezTo>
                    <a:pt x="50" y="3"/>
                    <a:pt x="50" y="3"/>
                    <a:pt x="49" y="1"/>
                  </a:cubicBezTo>
                  <a:cubicBezTo>
                    <a:pt x="68" y="2"/>
                    <a:pt x="87" y="3"/>
                    <a:pt x="105" y="2"/>
                  </a:cubicBezTo>
                  <a:cubicBezTo>
                    <a:pt x="217" y="1"/>
                    <a:pt x="217" y="1"/>
                    <a:pt x="217" y="1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58" y="0"/>
                    <a:pt x="226" y="0"/>
                    <a:pt x="196" y="0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80" y="3"/>
                    <a:pt x="57" y="0"/>
                    <a:pt x="38" y="0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33" y="4"/>
                    <a:pt x="19" y="4"/>
                    <a:pt x="9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6" y="15"/>
                    <a:pt x="33" y="13"/>
                    <a:pt x="35" y="18"/>
                  </a:cubicBezTo>
                  <a:cubicBezTo>
                    <a:pt x="35" y="18"/>
                    <a:pt x="34" y="19"/>
                    <a:pt x="33" y="18"/>
                  </a:cubicBezTo>
                  <a:cubicBezTo>
                    <a:pt x="29" y="22"/>
                    <a:pt x="22" y="19"/>
                    <a:pt x="17" y="22"/>
                  </a:cubicBezTo>
                  <a:cubicBezTo>
                    <a:pt x="21" y="27"/>
                    <a:pt x="29" y="23"/>
                    <a:pt x="33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9" y="28"/>
                    <a:pt x="33" y="27"/>
                    <a:pt x="34" y="29"/>
                  </a:cubicBezTo>
                  <a:cubicBezTo>
                    <a:pt x="28" y="33"/>
                    <a:pt x="19" y="28"/>
                    <a:pt x="12" y="31"/>
                  </a:cubicBezTo>
                  <a:cubicBezTo>
                    <a:pt x="12" y="31"/>
                    <a:pt x="11" y="32"/>
                    <a:pt x="11" y="32"/>
                  </a:cubicBezTo>
                  <a:cubicBezTo>
                    <a:pt x="15" y="33"/>
                    <a:pt x="19" y="31"/>
                    <a:pt x="22" y="33"/>
                  </a:cubicBezTo>
                  <a:cubicBezTo>
                    <a:pt x="34" y="35"/>
                    <a:pt x="47" y="34"/>
                    <a:pt x="58" y="37"/>
                  </a:cubicBezTo>
                  <a:cubicBezTo>
                    <a:pt x="46" y="38"/>
                    <a:pt x="34" y="36"/>
                    <a:pt x="22" y="36"/>
                  </a:cubicBezTo>
                  <a:cubicBezTo>
                    <a:pt x="19" y="36"/>
                    <a:pt x="16" y="38"/>
                    <a:pt x="14" y="38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41"/>
                    <a:pt x="18" y="38"/>
                    <a:pt x="19" y="40"/>
                  </a:cubicBezTo>
                  <a:cubicBezTo>
                    <a:pt x="19" y="42"/>
                    <a:pt x="16" y="41"/>
                    <a:pt x="15" y="42"/>
                  </a:cubicBezTo>
                  <a:cubicBezTo>
                    <a:pt x="16" y="42"/>
                    <a:pt x="16" y="43"/>
                    <a:pt x="17" y="43"/>
                  </a:cubicBezTo>
                  <a:cubicBezTo>
                    <a:pt x="16" y="44"/>
                    <a:pt x="14" y="44"/>
                    <a:pt x="12" y="44"/>
                  </a:cubicBezTo>
                  <a:cubicBezTo>
                    <a:pt x="13" y="44"/>
                    <a:pt x="13" y="44"/>
                    <a:pt x="14" y="45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3" y="47"/>
                    <a:pt x="12" y="46"/>
                    <a:pt x="11" y="47"/>
                  </a:cubicBezTo>
                  <a:cubicBezTo>
                    <a:pt x="12" y="48"/>
                    <a:pt x="13" y="46"/>
                    <a:pt x="14" y="47"/>
                  </a:cubicBezTo>
                  <a:cubicBezTo>
                    <a:pt x="17" y="50"/>
                    <a:pt x="25" y="47"/>
                    <a:pt x="28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30" y="53"/>
                    <a:pt x="32" y="51"/>
                    <a:pt x="35" y="54"/>
                  </a:cubicBezTo>
                  <a:cubicBezTo>
                    <a:pt x="29" y="53"/>
                    <a:pt x="23" y="54"/>
                    <a:pt x="17" y="52"/>
                  </a:cubicBezTo>
                  <a:cubicBezTo>
                    <a:pt x="18" y="51"/>
                    <a:pt x="22" y="52"/>
                    <a:pt x="24" y="52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0" y="50"/>
                    <a:pt x="14" y="50"/>
                    <a:pt x="14" y="53"/>
                  </a:cubicBezTo>
                  <a:cubicBezTo>
                    <a:pt x="11" y="53"/>
                    <a:pt x="7" y="52"/>
                    <a:pt x="5" y="54"/>
                  </a:cubicBezTo>
                  <a:cubicBezTo>
                    <a:pt x="8" y="54"/>
                    <a:pt x="5" y="56"/>
                    <a:pt x="7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10" y="60"/>
                    <a:pt x="15" y="59"/>
                    <a:pt x="14" y="61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21" y="64"/>
                    <a:pt x="25" y="63"/>
                    <a:pt x="27" y="65"/>
                  </a:cubicBezTo>
                  <a:cubicBezTo>
                    <a:pt x="20" y="70"/>
                    <a:pt x="9" y="69"/>
                    <a:pt x="0" y="69"/>
                  </a:cubicBezTo>
                  <a:cubicBezTo>
                    <a:pt x="3" y="71"/>
                    <a:pt x="11" y="68"/>
                    <a:pt x="13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74"/>
                    <a:pt x="14" y="71"/>
                    <a:pt x="15" y="73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6" y="74"/>
                    <a:pt x="22" y="76"/>
                    <a:pt x="27" y="77"/>
                  </a:cubicBezTo>
                  <a:cubicBezTo>
                    <a:pt x="26" y="79"/>
                    <a:pt x="22" y="77"/>
                    <a:pt x="21" y="79"/>
                  </a:cubicBezTo>
                  <a:cubicBezTo>
                    <a:pt x="25" y="81"/>
                    <a:pt x="31" y="81"/>
                    <a:pt x="36" y="82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5" y="84"/>
                    <a:pt x="37" y="85"/>
                    <a:pt x="40" y="87"/>
                  </a:cubicBezTo>
                  <a:cubicBezTo>
                    <a:pt x="37" y="87"/>
                    <a:pt x="34" y="87"/>
                    <a:pt x="31" y="87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38" y="90"/>
                    <a:pt x="45" y="95"/>
                    <a:pt x="57" y="95"/>
                  </a:cubicBezTo>
                  <a:cubicBezTo>
                    <a:pt x="72" y="100"/>
                    <a:pt x="91" y="98"/>
                    <a:pt x="106" y="101"/>
                  </a:cubicBezTo>
                  <a:cubicBezTo>
                    <a:pt x="84" y="103"/>
                    <a:pt x="59" y="98"/>
                    <a:pt x="38" y="98"/>
                  </a:cubicBezTo>
                  <a:cubicBezTo>
                    <a:pt x="30" y="97"/>
                    <a:pt x="18" y="99"/>
                    <a:pt x="13" y="95"/>
                  </a:cubicBezTo>
                  <a:cubicBezTo>
                    <a:pt x="15" y="98"/>
                    <a:pt x="19" y="96"/>
                    <a:pt x="21" y="98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23" y="104"/>
                    <a:pt x="29" y="103"/>
                    <a:pt x="33" y="105"/>
                  </a:cubicBezTo>
                  <a:cubicBezTo>
                    <a:pt x="32" y="106"/>
                    <a:pt x="30" y="106"/>
                    <a:pt x="29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59" y="111"/>
                    <a:pt x="86" y="114"/>
                    <a:pt x="111" y="113"/>
                  </a:cubicBezTo>
                  <a:cubicBezTo>
                    <a:pt x="100" y="112"/>
                    <a:pt x="86" y="113"/>
                    <a:pt x="73" y="111"/>
                  </a:cubicBezTo>
                  <a:cubicBezTo>
                    <a:pt x="69" y="108"/>
                    <a:pt x="63" y="110"/>
                    <a:pt x="58" y="108"/>
                  </a:cubicBezTo>
                  <a:cubicBezTo>
                    <a:pt x="63" y="106"/>
                    <a:pt x="69" y="108"/>
                    <a:pt x="74" y="107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92" y="108"/>
                    <a:pt x="220" y="106"/>
                    <a:pt x="250" y="106"/>
                  </a:cubicBezTo>
                  <a:cubicBezTo>
                    <a:pt x="376" y="110"/>
                    <a:pt x="376" y="110"/>
                    <a:pt x="376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46" y="108"/>
                    <a:pt x="346" y="108"/>
                    <a:pt x="346" y="108"/>
                  </a:cubicBezTo>
                  <a:cubicBezTo>
                    <a:pt x="342" y="107"/>
                    <a:pt x="340" y="106"/>
                    <a:pt x="336" y="107"/>
                  </a:cubicBezTo>
                  <a:cubicBezTo>
                    <a:pt x="303" y="102"/>
                    <a:pt x="270" y="104"/>
                    <a:pt x="236" y="100"/>
                  </a:cubicBezTo>
                  <a:cubicBezTo>
                    <a:pt x="237" y="100"/>
                    <a:pt x="237" y="100"/>
                    <a:pt x="237" y="100"/>
                  </a:cubicBezTo>
                  <a:cubicBezTo>
                    <a:pt x="283" y="99"/>
                    <a:pt x="329" y="101"/>
                    <a:pt x="375" y="103"/>
                  </a:cubicBezTo>
                  <a:cubicBezTo>
                    <a:pt x="377" y="101"/>
                    <a:pt x="377" y="101"/>
                    <a:pt x="377" y="101"/>
                  </a:cubicBezTo>
                  <a:cubicBezTo>
                    <a:pt x="377" y="103"/>
                    <a:pt x="377" y="103"/>
                    <a:pt x="377" y="103"/>
                  </a:cubicBezTo>
                  <a:cubicBezTo>
                    <a:pt x="379" y="102"/>
                    <a:pt x="383" y="104"/>
                    <a:pt x="384" y="101"/>
                  </a:cubicBezTo>
                  <a:cubicBezTo>
                    <a:pt x="383" y="101"/>
                    <a:pt x="382" y="102"/>
                    <a:pt x="382" y="101"/>
                  </a:cubicBezTo>
                  <a:cubicBezTo>
                    <a:pt x="367" y="99"/>
                    <a:pt x="349" y="97"/>
                    <a:pt x="333" y="97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92"/>
                    <a:pt x="228" y="92"/>
                    <a:pt x="229" y="92"/>
                  </a:cubicBezTo>
                  <a:cubicBezTo>
                    <a:pt x="229" y="92"/>
                    <a:pt x="229" y="92"/>
                    <a:pt x="228" y="92"/>
                  </a:cubicBezTo>
                  <a:cubicBezTo>
                    <a:pt x="228" y="91"/>
                    <a:pt x="228" y="91"/>
                    <a:pt x="228" y="91"/>
                  </a:cubicBezTo>
                  <a:cubicBezTo>
                    <a:pt x="230" y="91"/>
                    <a:pt x="232" y="90"/>
                    <a:pt x="233" y="91"/>
                  </a:cubicBezTo>
                  <a:cubicBezTo>
                    <a:pt x="235" y="90"/>
                    <a:pt x="238" y="91"/>
                    <a:pt x="240" y="91"/>
                  </a:cubicBezTo>
                  <a:cubicBezTo>
                    <a:pt x="240" y="92"/>
                    <a:pt x="240" y="92"/>
                    <a:pt x="240" y="92"/>
                  </a:cubicBezTo>
                  <a:cubicBezTo>
                    <a:pt x="242" y="92"/>
                    <a:pt x="242" y="92"/>
                    <a:pt x="242" y="92"/>
                  </a:cubicBezTo>
                  <a:cubicBezTo>
                    <a:pt x="241" y="92"/>
                    <a:pt x="241" y="92"/>
                    <a:pt x="240" y="91"/>
                  </a:cubicBezTo>
                  <a:cubicBezTo>
                    <a:pt x="242" y="90"/>
                    <a:pt x="242" y="90"/>
                    <a:pt x="242" y="90"/>
                  </a:cubicBezTo>
                  <a:cubicBezTo>
                    <a:pt x="256" y="90"/>
                    <a:pt x="274" y="92"/>
                    <a:pt x="288" y="90"/>
                  </a:cubicBezTo>
                  <a:cubicBezTo>
                    <a:pt x="287" y="90"/>
                    <a:pt x="285" y="90"/>
                    <a:pt x="284" y="89"/>
                  </a:cubicBezTo>
                  <a:cubicBezTo>
                    <a:pt x="282" y="90"/>
                    <a:pt x="278" y="89"/>
                    <a:pt x="276" y="89"/>
                  </a:cubicBezTo>
                  <a:cubicBezTo>
                    <a:pt x="271" y="88"/>
                    <a:pt x="267" y="90"/>
                    <a:pt x="263" y="88"/>
                  </a:cubicBezTo>
                  <a:cubicBezTo>
                    <a:pt x="253" y="87"/>
                    <a:pt x="242" y="88"/>
                    <a:pt x="233" y="87"/>
                  </a:cubicBezTo>
                  <a:cubicBezTo>
                    <a:pt x="236" y="86"/>
                    <a:pt x="241" y="86"/>
                    <a:pt x="245" y="86"/>
                  </a:cubicBezTo>
                  <a:cubicBezTo>
                    <a:pt x="239" y="85"/>
                    <a:pt x="230" y="86"/>
                    <a:pt x="223" y="84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21" y="86"/>
                    <a:pt x="321" y="86"/>
                    <a:pt x="321" y="86"/>
                  </a:cubicBezTo>
                  <a:cubicBezTo>
                    <a:pt x="366" y="87"/>
                    <a:pt x="407" y="92"/>
                    <a:pt x="454" y="94"/>
                  </a:cubicBezTo>
                  <a:cubicBezTo>
                    <a:pt x="432" y="92"/>
                    <a:pt x="432" y="92"/>
                    <a:pt x="432" y="92"/>
                  </a:cubicBezTo>
                  <a:cubicBezTo>
                    <a:pt x="427" y="92"/>
                    <a:pt x="422" y="91"/>
                    <a:pt x="417" y="89"/>
                  </a:cubicBezTo>
                  <a:close/>
                  <a:moveTo>
                    <a:pt x="349" y="75"/>
                  </a:moveTo>
                  <a:cubicBezTo>
                    <a:pt x="353" y="75"/>
                    <a:pt x="353" y="75"/>
                    <a:pt x="353" y="75"/>
                  </a:cubicBezTo>
                  <a:cubicBezTo>
                    <a:pt x="353" y="75"/>
                    <a:pt x="354" y="75"/>
                    <a:pt x="354" y="76"/>
                  </a:cubicBezTo>
                  <a:cubicBezTo>
                    <a:pt x="353" y="75"/>
                    <a:pt x="353" y="75"/>
                    <a:pt x="353" y="75"/>
                  </a:cubicBezTo>
                  <a:cubicBezTo>
                    <a:pt x="351" y="76"/>
                    <a:pt x="350" y="76"/>
                    <a:pt x="349" y="76"/>
                  </a:cubicBezTo>
                  <a:lnTo>
                    <a:pt x="349" y="75"/>
                  </a:lnTo>
                  <a:close/>
                  <a:moveTo>
                    <a:pt x="372" y="59"/>
                  </a:moveTo>
                  <a:cubicBezTo>
                    <a:pt x="375" y="59"/>
                    <a:pt x="377" y="59"/>
                    <a:pt x="380" y="59"/>
                  </a:cubicBezTo>
                  <a:cubicBezTo>
                    <a:pt x="378" y="59"/>
                    <a:pt x="375" y="59"/>
                    <a:pt x="372" y="59"/>
                  </a:cubicBezTo>
                  <a:cubicBezTo>
                    <a:pt x="366" y="59"/>
                    <a:pt x="361" y="59"/>
                    <a:pt x="355" y="58"/>
                  </a:cubicBezTo>
                  <a:cubicBezTo>
                    <a:pt x="360" y="58"/>
                    <a:pt x="366" y="59"/>
                    <a:pt x="372" y="59"/>
                  </a:cubicBezTo>
                  <a:close/>
                  <a:moveTo>
                    <a:pt x="360" y="53"/>
                  </a:moveTo>
                  <a:cubicBezTo>
                    <a:pt x="353" y="52"/>
                    <a:pt x="345" y="53"/>
                    <a:pt x="338" y="52"/>
                  </a:cubicBezTo>
                  <a:cubicBezTo>
                    <a:pt x="346" y="52"/>
                    <a:pt x="353" y="52"/>
                    <a:pt x="360" y="53"/>
                  </a:cubicBezTo>
                  <a:close/>
                  <a:moveTo>
                    <a:pt x="322" y="51"/>
                  </a:moveTo>
                  <a:cubicBezTo>
                    <a:pt x="319" y="52"/>
                    <a:pt x="311" y="51"/>
                    <a:pt x="306" y="50"/>
                  </a:cubicBezTo>
                  <a:cubicBezTo>
                    <a:pt x="312" y="50"/>
                    <a:pt x="316" y="51"/>
                    <a:pt x="322" y="51"/>
                  </a:cubicBezTo>
                  <a:close/>
                  <a:moveTo>
                    <a:pt x="20" y="42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lnTo>
                    <a:pt x="2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91" name="Freeform 726">
              <a:extLst>
                <a:ext uri="{FF2B5EF4-FFF2-40B4-BE49-F238E27FC236}">
                  <a16:creationId xmlns:a16="http://schemas.microsoft.com/office/drawing/2014/main" id="{7ABB9023-1F39-4F6E-B3C3-F092A6343B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788" y="-1489075"/>
              <a:ext cx="93663" cy="11113"/>
            </a:xfrm>
            <a:custGeom>
              <a:avLst/>
              <a:gdLst>
                <a:gd name="T0" fmla="*/ 25 w 25"/>
                <a:gd name="T1" fmla="*/ 3 h 3"/>
                <a:gd name="T2" fmla="*/ 0 w 25"/>
                <a:gd name="T3" fmla="*/ 0 h 3"/>
                <a:gd name="T4" fmla="*/ 25 w 2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3">
                  <a:moveTo>
                    <a:pt x="25" y="3"/>
                  </a:moveTo>
                  <a:cubicBezTo>
                    <a:pt x="17" y="1"/>
                    <a:pt x="9" y="1"/>
                    <a:pt x="0" y="0"/>
                  </a:cubicBezTo>
                  <a:cubicBezTo>
                    <a:pt x="8" y="2"/>
                    <a:pt x="18" y="2"/>
                    <a:pt x="2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92" name="Freeform 727">
              <a:extLst>
                <a:ext uri="{FF2B5EF4-FFF2-40B4-BE49-F238E27FC236}">
                  <a16:creationId xmlns:a16="http://schemas.microsoft.com/office/drawing/2014/main" id="{F4468162-23BE-40E4-86D4-07B11A72C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38" y="-1538288"/>
              <a:ext cx="15875" cy="7938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2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93" name="Freeform 728">
              <a:extLst>
                <a:ext uri="{FF2B5EF4-FFF2-40B4-BE49-F238E27FC236}">
                  <a16:creationId xmlns:a16="http://schemas.microsoft.com/office/drawing/2014/main" id="{359B99B2-822F-4D9C-BF4E-DCCCD1425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3" y="-1444625"/>
              <a:ext cx="217488" cy="22225"/>
            </a:xfrm>
            <a:custGeom>
              <a:avLst/>
              <a:gdLst>
                <a:gd name="T0" fmla="*/ 47 w 58"/>
                <a:gd name="T1" fmla="*/ 2 h 6"/>
                <a:gd name="T2" fmla="*/ 58 w 58"/>
                <a:gd name="T3" fmla="*/ 3 h 6"/>
                <a:gd name="T4" fmla="*/ 0 w 58"/>
                <a:gd name="T5" fmla="*/ 0 h 6"/>
                <a:gd name="T6" fmla="*/ 33 w 58"/>
                <a:gd name="T7" fmla="*/ 2 h 6"/>
                <a:gd name="T8" fmla="*/ 31 w 58"/>
                <a:gd name="T9" fmla="*/ 3 h 6"/>
                <a:gd name="T10" fmla="*/ 47 w 58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6">
                  <a:moveTo>
                    <a:pt x="47" y="2"/>
                  </a:moveTo>
                  <a:cubicBezTo>
                    <a:pt x="58" y="3"/>
                    <a:pt x="58" y="3"/>
                    <a:pt x="58" y="3"/>
                  </a:cubicBezTo>
                  <a:cubicBezTo>
                    <a:pt x="39" y="0"/>
                    <a:pt x="20" y="0"/>
                    <a:pt x="0" y="0"/>
                  </a:cubicBezTo>
                  <a:cubicBezTo>
                    <a:pt x="11" y="2"/>
                    <a:pt x="22" y="1"/>
                    <a:pt x="33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7" y="1"/>
                    <a:pt x="44" y="6"/>
                    <a:pt x="4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94" name="Freeform 729">
              <a:extLst>
                <a:ext uri="{FF2B5EF4-FFF2-40B4-BE49-F238E27FC236}">
                  <a16:creationId xmlns:a16="http://schemas.microsoft.com/office/drawing/2014/main" id="{EDE107C4-DDA6-4A55-8DDF-7F8D674D6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113" y="-1343025"/>
              <a:ext cx="30163" cy="3175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1 h 1"/>
                <a:gd name="T4" fmla="*/ 0 w 8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0"/>
                    <a:pt x="6" y="0"/>
                    <a:pt x="8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95" name="Freeform 730">
              <a:extLst>
                <a:ext uri="{FF2B5EF4-FFF2-40B4-BE49-F238E27FC236}">
                  <a16:creationId xmlns:a16="http://schemas.microsoft.com/office/drawing/2014/main" id="{D21204C0-963F-4553-9846-1ECB6404E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013" y="-1362075"/>
              <a:ext cx="165100" cy="19050"/>
            </a:xfrm>
            <a:custGeom>
              <a:avLst/>
              <a:gdLst>
                <a:gd name="T0" fmla="*/ 0 w 44"/>
                <a:gd name="T1" fmla="*/ 0 h 5"/>
                <a:gd name="T2" fmla="*/ 44 w 44"/>
                <a:gd name="T3" fmla="*/ 5 h 5"/>
                <a:gd name="T4" fmla="*/ 16 w 44"/>
                <a:gd name="T5" fmla="*/ 0 h 5"/>
                <a:gd name="T6" fmla="*/ 0 w 4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5">
                  <a:moveTo>
                    <a:pt x="0" y="0"/>
                  </a:moveTo>
                  <a:cubicBezTo>
                    <a:pt x="44" y="5"/>
                    <a:pt x="44" y="5"/>
                    <a:pt x="44" y="5"/>
                  </a:cubicBezTo>
                  <a:cubicBezTo>
                    <a:pt x="35" y="3"/>
                    <a:pt x="26" y="1"/>
                    <a:pt x="16" y="0"/>
                  </a:cubicBezTo>
                  <a:cubicBezTo>
                    <a:pt x="11" y="1"/>
                    <a:pt x="5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96" name="Freeform 731">
              <a:extLst>
                <a:ext uri="{FF2B5EF4-FFF2-40B4-BE49-F238E27FC236}">
                  <a16:creationId xmlns:a16="http://schemas.microsoft.com/office/drawing/2014/main" id="{A6AB97EE-DA97-4755-9B64-4DBAC3550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-124142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97" name="Freeform 732">
              <a:extLst>
                <a:ext uri="{FF2B5EF4-FFF2-40B4-BE49-F238E27FC236}">
                  <a16:creationId xmlns:a16="http://schemas.microsoft.com/office/drawing/2014/main" id="{9F1DCE59-88B0-463A-A8E2-9148804BF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388" y="-1246188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00" name="Freeform 733">
              <a:extLst>
                <a:ext uri="{FF2B5EF4-FFF2-40B4-BE49-F238E27FC236}">
                  <a16:creationId xmlns:a16="http://schemas.microsoft.com/office/drawing/2014/main" id="{F7280F93-6206-4492-B865-BB2B0288C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" y="-1312863"/>
              <a:ext cx="12700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01" name="Freeform 734">
              <a:extLst>
                <a:ext uri="{FF2B5EF4-FFF2-40B4-BE49-F238E27FC236}">
                  <a16:creationId xmlns:a16="http://schemas.microsoft.com/office/drawing/2014/main" id="{174BADD5-BA40-4F29-B47A-A397CDED4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-13096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02" name="Freeform 735">
              <a:extLst>
                <a:ext uri="{FF2B5EF4-FFF2-40B4-BE49-F238E27FC236}">
                  <a16:creationId xmlns:a16="http://schemas.microsoft.com/office/drawing/2014/main" id="{1FF894AC-B851-4FD6-BB02-A6C348EBB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175" y="-1193800"/>
              <a:ext cx="19050" cy="0"/>
            </a:xfrm>
            <a:custGeom>
              <a:avLst/>
              <a:gdLst>
                <a:gd name="T0" fmla="*/ 12 w 12"/>
                <a:gd name="T1" fmla="*/ 5 w 12"/>
                <a:gd name="T2" fmla="*/ 0 w 12"/>
                <a:gd name="T3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03" name="Freeform 736">
              <a:extLst>
                <a:ext uri="{FF2B5EF4-FFF2-40B4-BE49-F238E27FC236}">
                  <a16:creationId xmlns:a16="http://schemas.microsoft.com/office/drawing/2014/main" id="{C6B3C0E0-4406-41A5-A472-A7B3F367A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925" y="-1174750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04" name="Freeform 737">
              <a:extLst>
                <a:ext uri="{FF2B5EF4-FFF2-40B4-BE49-F238E27FC236}">
                  <a16:creationId xmlns:a16="http://schemas.microsoft.com/office/drawing/2014/main" id="{23FAA8FE-0F90-44BD-8A50-E7FF71395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100" y="-1177925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05" name="Freeform 738">
              <a:extLst>
                <a:ext uri="{FF2B5EF4-FFF2-40B4-BE49-F238E27FC236}">
                  <a16:creationId xmlns:a16="http://schemas.microsoft.com/office/drawing/2014/main" id="{4E88F7AF-A71A-4C92-8003-9B64B5001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288" y="-1193800"/>
              <a:ext cx="14288" cy="4763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1 h 1"/>
                <a:gd name="T4" fmla="*/ 4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2" y="1"/>
                    <a:pt x="1" y="0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08" name="Freeform 739">
              <a:extLst>
                <a:ext uri="{FF2B5EF4-FFF2-40B4-BE49-F238E27FC236}">
                  <a16:creationId xmlns:a16="http://schemas.microsoft.com/office/drawing/2014/main" id="{8C09BA94-1C7D-4D90-93AB-3B0F5CA9E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075" y="-1200150"/>
              <a:ext cx="49213" cy="14288"/>
            </a:xfrm>
            <a:custGeom>
              <a:avLst/>
              <a:gdLst>
                <a:gd name="T0" fmla="*/ 0 w 13"/>
                <a:gd name="T1" fmla="*/ 3 h 4"/>
                <a:gd name="T2" fmla="*/ 13 w 13"/>
                <a:gd name="T3" fmla="*/ 3 h 4"/>
                <a:gd name="T4" fmla="*/ 7 w 13"/>
                <a:gd name="T5" fmla="*/ 2 h 4"/>
                <a:gd name="T6" fmla="*/ 0 w 1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">
                  <a:moveTo>
                    <a:pt x="0" y="3"/>
                  </a:moveTo>
                  <a:cubicBezTo>
                    <a:pt x="4" y="4"/>
                    <a:pt x="8" y="3"/>
                    <a:pt x="1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3"/>
                    <a:pt x="2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10" name="Freeform 740">
              <a:extLst>
                <a:ext uri="{FF2B5EF4-FFF2-40B4-BE49-F238E27FC236}">
                  <a16:creationId xmlns:a16="http://schemas.microsoft.com/office/drawing/2014/main" id="{4E503883-9771-4A6F-94C3-C7627DFAC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800" y="-1196975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2 w 3"/>
                <a:gd name="T3" fmla="*/ 2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0" y="3"/>
                    <a:pt x="2" y="2"/>
                  </a:cubicBezTo>
                  <a:cubicBezTo>
                    <a:pt x="0" y="1"/>
                    <a:pt x="3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12" name="Freeform 741">
              <a:extLst>
                <a:ext uri="{FF2B5EF4-FFF2-40B4-BE49-F238E27FC236}">
                  <a16:creationId xmlns:a16="http://schemas.microsoft.com/office/drawing/2014/main" id="{D7A232D1-D308-4960-8120-B1EFBFAD0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963" y="-1200150"/>
              <a:ext cx="85725" cy="14288"/>
            </a:xfrm>
            <a:custGeom>
              <a:avLst/>
              <a:gdLst>
                <a:gd name="T0" fmla="*/ 23 w 23"/>
                <a:gd name="T1" fmla="*/ 1 h 4"/>
                <a:gd name="T2" fmla="*/ 5 w 23"/>
                <a:gd name="T3" fmla="*/ 0 h 4"/>
                <a:gd name="T4" fmla="*/ 0 w 23"/>
                <a:gd name="T5" fmla="*/ 1 h 4"/>
                <a:gd name="T6" fmla="*/ 9 w 23"/>
                <a:gd name="T7" fmla="*/ 2 h 4"/>
                <a:gd name="T8" fmla="*/ 10 w 23"/>
                <a:gd name="T9" fmla="*/ 1 h 4"/>
                <a:gd name="T10" fmla="*/ 19 w 23"/>
                <a:gd name="T11" fmla="*/ 2 h 4"/>
                <a:gd name="T12" fmla="*/ 22 w 23"/>
                <a:gd name="T13" fmla="*/ 3 h 4"/>
                <a:gd name="T14" fmla="*/ 21 w 23"/>
                <a:gd name="T15" fmla="*/ 2 h 4"/>
                <a:gd name="T16" fmla="*/ 23 w 23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3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3" y="3"/>
                    <a:pt x="6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2"/>
                    <a:pt x="16" y="0"/>
                    <a:pt x="19" y="2"/>
                  </a:cubicBezTo>
                  <a:cubicBezTo>
                    <a:pt x="20" y="3"/>
                    <a:pt x="22" y="4"/>
                    <a:pt x="22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1"/>
                    <a:pt x="23" y="2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14" name="Freeform 742">
              <a:extLst>
                <a:ext uri="{FF2B5EF4-FFF2-40B4-BE49-F238E27FC236}">
                  <a16:creationId xmlns:a16="http://schemas.microsoft.com/office/drawing/2014/main" id="{6DAD16C6-508A-4747-8F32-4102793CF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325" y="-1155700"/>
              <a:ext cx="30163" cy="7938"/>
            </a:xfrm>
            <a:custGeom>
              <a:avLst/>
              <a:gdLst>
                <a:gd name="T0" fmla="*/ 0 w 8"/>
                <a:gd name="T1" fmla="*/ 0 h 2"/>
                <a:gd name="T2" fmla="*/ 0 w 8"/>
                <a:gd name="T3" fmla="*/ 1 h 2"/>
                <a:gd name="T4" fmla="*/ 8 w 8"/>
                <a:gd name="T5" fmla="*/ 1 h 2"/>
                <a:gd name="T6" fmla="*/ 0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6" y="2"/>
                    <a:pt x="8" y="1"/>
                  </a:cubicBezTo>
                  <a:cubicBezTo>
                    <a:pt x="5" y="0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16" name="Freeform 743">
              <a:extLst>
                <a:ext uri="{FF2B5EF4-FFF2-40B4-BE49-F238E27FC236}">
                  <a16:creationId xmlns:a16="http://schemas.microsoft.com/office/drawing/2014/main" id="{26E8973E-3C97-440B-B6FD-2904A0A3E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175" y="-1122363"/>
              <a:ext cx="25400" cy="4763"/>
            </a:xfrm>
            <a:custGeom>
              <a:avLst/>
              <a:gdLst>
                <a:gd name="T0" fmla="*/ 0 w 16"/>
                <a:gd name="T1" fmla="*/ 0 h 3"/>
                <a:gd name="T2" fmla="*/ 16 w 16"/>
                <a:gd name="T3" fmla="*/ 3 h 3"/>
                <a:gd name="T4" fmla="*/ 0 w 16"/>
                <a:gd name="T5" fmla="*/ 0 h 3"/>
                <a:gd name="T6" fmla="*/ 0 w 1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lnTo>
                    <a:pt x="16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17" name="Freeform 744">
              <a:extLst>
                <a:ext uri="{FF2B5EF4-FFF2-40B4-BE49-F238E27FC236}">
                  <a16:creationId xmlns:a16="http://schemas.microsoft.com/office/drawing/2014/main" id="{6F84CD59-F24E-4760-908D-C2D0DEEEA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075" y="-1122363"/>
              <a:ext cx="15875" cy="7938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18" name="Freeform 745">
              <a:extLst>
                <a:ext uri="{FF2B5EF4-FFF2-40B4-BE49-F238E27FC236}">
                  <a16:creationId xmlns:a16="http://schemas.microsoft.com/office/drawing/2014/main" id="{DFD9B59E-2FAE-4DA4-A11F-035FB40AA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525" y="-1128713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0 w 3"/>
                <a:gd name="T5" fmla="*/ 0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19" name="Freeform 746">
              <a:extLst>
                <a:ext uri="{FF2B5EF4-FFF2-40B4-BE49-F238E27FC236}">
                  <a16:creationId xmlns:a16="http://schemas.microsoft.com/office/drawing/2014/main" id="{7B603D14-F310-469B-BD92-7F7180BF3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-1185863"/>
              <a:ext cx="14288" cy="3175"/>
            </a:xfrm>
            <a:custGeom>
              <a:avLst/>
              <a:gdLst>
                <a:gd name="T0" fmla="*/ 0 w 9"/>
                <a:gd name="T1" fmla="*/ 0 h 2"/>
                <a:gd name="T2" fmla="*/ 9 w 9"/>
                <a:gd name="T3" fmla="*/ 2 h 2"/>
                <a:gd name="T4" fmla="*/ 5 w 9"/>
                <a:gd name="T5" fmla="*/ 0 h 2"/>
                <a:gd name="T6" fmla="*/ 0 w 9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lnTo>
                    <a:pt x="9" y="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20" name="Freeform 747">
              <a:extLst>
                <a:ext uri="{FF2B5EF4-FFF2-40B4-BE49-F238E27FC236}">
                  <a16:creationId xmlns:a16="http://schemas.microsoft.com/office/drawing/2014/main" id="{241457A0-5D98-45B9-A7CD-3A864677F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875" y="-110648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26" name="Freeform 748">
              <a:extLst>
                <a:ext uri="{FF2B5EF4-FFF2-40B4-BE49-F238E27FC236}">
                  <a16:creationId xmlns:a16="http://schemas.microsoft.com/office/drawing/2014/main" id="{747B3F58-A144-44B2-9A3E-F3B7FE07D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525" y="-1106488"/>
              <a:ext cx="635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27" name="Freeform 749">
              <a:extLst>
                <a:ext uri="{FF2B5EF4-FFF2-40B4-BE49-F238E27FC236}">
                  <a16:creationId xmlns:a16="http://schemas.microsoft.com/office/drawing/2014/main" id="{30B3DEF2-2756-4429-B84C-CF2F98513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163" y="-1111250"/>
              <a:ext cx="34925" cy="4763"/>
            </a:xfrm>
            <a:custGeom>
              <a:avLst/>
              <a:gdLst>
                <a:gd name="T0" fmla="*/ 0 w 9"/>
                <a:gd name="T1" fmla="*/ 1 h 1"/>
                <a:gd name="T2" fmla="*/ 9 w 9"/>
                <a:gd name="T3" fmla="*/ 1 h 1"/>
                <a:gd name="T4" fmla="*/ 0 w 9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cubicBezTo>
                    <a:pt x="3" y="1"/>
                    <a:pt x="6" y="1"/>
                    <a:pt x="9" y="1"/>
                  </a:cubicBezTo>
                  <a:cubicBezTo>
                    <a:pt x="6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30" name="Freeform 750">
              <a:extLst>
                <a:ext uri="{FF2B5EF4-FFF2-40B4-BE49-F238E27FC236}">
                  <a16:creationId xmlns:a16="http://schemas.microsoft.com/office/drawing/2014/main" id="{339C3ED3-3F38-4EB4-B51A-41504C779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438" y="-1111250"/>
              <a:ext cx="52388" cy="4763"/>
            </a:xfrm>
            <a:custGeom>
              <a:avLst/>
              <a:gdLst>
                <a:gd name="T0" fmla="*/ 0 w 33"/>
                <a:gd name="T1" fmla="*/ 0 h 3"/>
                <a:gd name="T2" fmla="*/ 33 w 33"/>
                <a:gd name="T3" fmla="*/ 3 h 3"/>
                <a:gd name="T4" fmla="*/ 26 w 33"/>
                <a:gd name="T5" fmla="*/ 0 h 3"/>
                <a:gd name="T6" fmla="*/ 0 w 3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">
                  <a:moveTo>
                    <a:pt x="0" y="0"/>
                  </a:moveTo>
                  <a:lnTo>
                    <a:pt x="33" y="3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31" name="Freeform 751">
              <a:extLst>
                <a:ext uri="{FF2B5EF4-FFF2-40B4-BE49-F238E27FC236}">
                  <a16:creationId xmlns:a16="http://schemas.microsoft.com/office/drawing/2014/main" id="{077A9D74-98E3-4858-A562-FC767DC73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050" y="-1114425"/>
              <a:ext cx="19050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2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3" y="1"/>
                    <a:pt x="1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91" name="Freeform 752">
              <a:extLst>
                <a:ext uri="{FF2B5EF4-FFF2-40B4-BE49-F238E27FC236}">
                  <a16:creationId xmlns:a16="http://schemas.microsoft.com/office/drawing/2014/main" id="{F690E127-C75A-469B-A5D3-FC53E7E75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0" y="-1111250"/>
              <a:ext cx="6350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93" name="Freeform 753">
              <a:extLst>
                <a:ext uri="{FF2B5EF4-FFF2-40B4-BE49-F238E27FC236}">
                  <a16:creationId xmlns:a16="http://schemas.microsoft.com/office/drawing/2014/main" id="{B9A4BD4C-0495-4190-8CFF-EC644EC68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838" y="-1111250"/>
              <a:ext cx="46038" cy="4763"/>
            </a:xfrm>
            <a:custGeom>
              <a:avLst/>
              <a:gdLst>
                <a:gd name="T0" fmla="*/ 0 w 12"/>
                <a:gd name="T1" fmla="*/ 1 h 1"/>
                <a:gd name="T2" fmla="*/ 12 w 12"/>
                <a:gd name="T3" fmla="*/ 1 h 1"/>
                <a:gd name="T4" fmla="*/ 0 w 1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4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94" name="Freeform 754">
              <a:extLst>
                <a:ext uri="{FF2B5EF4-FFF2-40B4-BE49-F238E27FC236}">
                  <a16:creationId xmlns:a16="http://schemas.microsoft.com/office/drawing/2014/main" id="{9CD61502-8B1F-437B-B94C-F7D00DCBB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050" y="-1111250"/>
              <a:ext cx="66675" cy="4763"/>
            </a:xfrm>
            <a:custGeom>
              <a:avLst/>
              <a:gdLst>
                <a:gd name="T0" fmla="*/ 0 w 18"/>
                <a:gd name="T1" fmla="*/ 0 h 1"/>
                <a:gd name="T2" fmla="*/ 18 w 18"/>
                <a:gd name="T3" fmla="*/ 0 h 1"/>
                <a:gd name="T4" fmla="*/ 0 w 18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">
                  <a:moveTo>
                    <a:pt x="0" y="0"/>
                  </a:moveTo>
                  <a:cubicBezTo>
                    <a:pt x="6" y="1"/>
                    <a:pt x="13" y="1"/>
                    <a:pt x="18" y="0"/>
                  </a:cubicBezTo>
                  <a:cubicBezTo>
                    <a:pt x="12" y="0"/>
                    <a:pt x="6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95" name="Freeform 755">
              <a:extLst>
                <a:ext uri="{FF2B5EF4-FFF2-40B4-BE49-F238E27FC236}">
                  <a16:creationId xmlns:a16="http://schemas.microsoft.com/office/drawing/2014/main" id="{12FD633D-71FE-4434-988C-921276FDA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125" y="-1111250"/>
              <a:ext cx="34925" cy="0"/>
            </a:xfrm>
            <a:custGeom>
              <a:avLst/>
              <a:gdLst>
                <a:gd name="T0" fmla="*/ 9 w 9"/>
                <a:gd name="T1" fmla="*/ 0 w 9"/>
                <a:gd name="T2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9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96" name="Freeform 756">
              <a:extLst>
                <a:ext uri="{FF2B5EF4-FFF2-40B4-BE49-F238E27FC236}">
                  <a16:creationId xmlns:a16="http://schemas.microsoft.com/office/drawing/2014/main" id="{F54980FC-B441-4556-A29D-BBF9246C3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88" y="-1111250"/>
              <a:ext cx="46038" cy="4763"/>
            </a:xfrm>
            <a:custGeom>
              <a:avLst/>
              <a:gdLst>
                <a:gd name="T0" fmla="*/ 0 w 29"/>
                <a:gd name="T1" fmla="*/ 0 h 3"/>
                <a:gd name="T2" fmla="*/ 29 w 29"/>
                <a:gd name="T3" fmla="*/ 3 h 3"/>
                <a:gd name="T4" fmla="*/ 12 w 29"/>
                <a:gd name="T5" fmla="*/ 0 h 3"/>
                <a:gd name="T6" fmla="*/ 0 w 29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">
                  <a:moveTo>
                    <a:pt x="0" y="0"/>
                  </a:moveTo>
                  <a:lnTo>
                    <a:pt x="29" y="3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197" name="组合 196">
            <a:extLst>
              <a:ext uri="{FF2B5EF4-FFF2-40B4-BE49-F238E27FC236}">
                <a16:creationId xmlns:a16="http://schemas.microsoft.com/office/drawing/2014/main" id="{1580065A-6425-4777-991E-C192F5C08DD4}"/>
              </a:ext>
            </a:extLst>
          </p:cNvPr>
          <p:cNvGrpSpPr/>
          <p:nvPr/>
        </p:nvGrpSpPr>
        <p:grpSpPr>
          <a:xfrm>
            <a:off x="4227949" y="5630842"/>
            <a:ext cx="1989137" cy="249156"/>
            <a:chOff x="7938" y="-1065213"/>
            <a:chExt cx="1989137" cy="558801"/>
          </a:xfrm>
          <a:solidFill>
            <a:srgbClr val="FBF0B9">
              <a:alpha val="64000"/>
            </a:srgbClr>
          </a:solidFill>
        </p:grpSpPr>
        <p:sp>
          <p:nvSpPr>
            <p:cNvPr id="198" name="Freeform 757">
              <a:extLst>
                <a:ext uri="{FF2B5EF4-FFF2-40B4-BE49-F238E27FC236}">
                  <a16:creationId xmlns:a16="http://schemas.microsoft.com/office/drawing/2014/main" id="{C1B0A5AE-928B-496F-95B2-CA2002A20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050" y="-998538"/>
              <a:ext cx="198438" cy="19050"/>
            </a:xfrm>
            <a:custGeom>
              <a:avLst/>
              <a:gdLst>
                <a:gd name="T0" fmla="*/ 9 w 53"/>
                <a:gd name="T1" fmla="*/ 2 h 5"/>
                <a:gd name="T2" fmla="*/ 48 w 53"/>
                <a:gd name="T3" fmla="*/ 5 h 5"/>
                <a:gd name="T4" fmla="*/ 53 w 53"/>
                <a:gd name="T5" fmla="*/ 5 h 5"/>
                <a:gd name="T6" fmla="*/ 0 w 53"/>
                <a:gd name="T7" fmla="*/ 0 h 5"/>
                <a:gd name="T8" fmla="*/ 9 w 5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">
                  <a:moveTo>
                    <a:pt x="9" y="2"/>
                  </a:moveTo>
                  <a:cubicBezTo>
                    <a:pt x="48" y="5"/>
                    <a:pt x="48" y="5"/>
                    <a:pt x="48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35" y="3"/>
                    <a:pt x="18" y="0"/>
                    <a:pt x="0" y="0"/>
                  </a:cubicBezTo>
                  <a:cubicBezTo>
                    <a:pt x="2" y="2"/>
                    <a:pt x="7" y="0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99" name="Freeform 758">
              <a:extLst>
                <a:ext uri="{FF2B5EF4-FFF2-40B4-BE49-F238E27FC236}">
                  <a16:creationId xmlns:a16="http://schemas.microsoft.com/office/drawing/2014/main" id="{29C9FAD7-EECB-4AC8-9D90-B43A6F594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425" y="-1020763"/>
              <a:ext cx="71438" cy="3175"/>
            </a:xfrm>
            <a:custGeom>
              <a:avLst/>
              <a:gdLst>
                <a:gd name="T0" fmla="*/ 19 w 19"/>
                <a:gd name="T1" fmla="*/ 0 h 1"/>
                <a:gd name="T2" fmla="*/ 0 w 19"/>
                <a:gd name="T3" fmla="*/ 0 h 1"/>
                <a:gd name="T4" fmla="*/ 19 w 19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2" y="0"/>
                    <a:pt x="6" y="0"/>
                    <a:pt x="0" y="0"/>
                  </a:cubicBezTo>
                  <a:cubicBezTo>
                    <a:pt x="7" y="1"/>
                    <a:pt x="13" y="0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00" name="Freeform 759">
              <a:extLst>
                <a:ext uri="{FF2B5EF4-FFF2-40B4-BE49-F238E27FC236}">
                  <a16:creationId xmlns:a16="http://schemas.microsoft.com/office/drawing/2014/main" id="{66F955AC-264E-4785-A7EF-FCB852A4B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0" y="-1046163"/>
              <a:ext cx="15875" cy="635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0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01" name="Freeform 760">
              <a:extLst>
                <a:ext uri="{FF2B5EF4-FFF2-40B4-BE49-F238E27FC236}">
                  <a16:creationId xmlns:a16="http://schemas.microsoft.com/office/drawing/2014/main" id="{2B8B9871-B623-4602-BC67-F4A2B243A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300" y="-78422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02" name="Freeform 761">
              <a:extLst>
                <a:ext uri="{FF2B5EF4-FFF2-40B4-BE49-F238E27FC236}">
                  <a16:creationId xmlns:a16="http://schemas.microsoft.com/office/drawing/2014/main" id="{C7D7D8B6-C214-4368-A3C8-C208CC425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313" y="-8747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03" name="Freeform 762">
              <a:extLst>
                <a:ext uri="{FF2B5EF4-FFF2-40B4-BE49-F238E27FC236}">
                  <a16:creationId xmlns:a16="http://schemas.microsoft.com/office/drawing/2014/main" id="{199DCA7B-96DA-42F1-980A-9DD5B8430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688" y="-64135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04" name="Freeform 763">
              <a:extLst>
                <a:ext uri="{FF2B5EF4-FFF2-40B4-BE49-F238E27FC236}">
                  <a16:creationId xmlns:a16="http://schemas.microsoft.com/office/drawing/2014/main" id="{5811DFB3-7622-4CEF-9529-B31EE58AA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-79216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05" name="Freeform 764">
              <a:extLst>
                <a:ext uri="{FF2B5EF4-FFF2-40B4-BE49-F238E27FC236}">
                  <a16:creationId xmlns:a16="http://schemas.microsoft.com/office/drawing/2014/main" id="{D34185CA-A08B-4001-82CC-BBFB190FB9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8" y="-1004888"/>
              <a:ext cx="1966913" cy="490538"/>
            </a:xfrm>
            <a:custGeom>
              <a:avLst/>
              <a:gdLst>
                <a:gd name="T0" fmla="*/ 489 w 524"/>
                <a:gd name="T1" fmla="*/ 105 h 131"/>
                <a:gd name="T2" fmla="*/ 456 w 524"/>
                <a:gd name="T3" fmla="*/ 104 h 131"/>
                <a:gd name="T4" fmla="*/ 439 w 524"/>
                <a:gd name="T5" fmla="*/ 103 h 131"/>
                <a:gd name="T6" fmla="*/ 450 w 524"/>
                <a:gd name="T7" fmla="*/ 98 h 131"/>
                <a:gd name="T8" fmla="*/ 458 w 524"/>
                <a:gd name="T9" fmla="*/ 94 h 131"/>
                <a:gd name="T10" fmla="*/ 497 w 524"/>
                <a:gd name="T11" fmla="*/ 87 h 131"/>
                <a:gd name="T12" fmla="*/ 509 w 524"/>
                <a:gd name="T13" fmla="*/ 77 h 131"/>
                <a:gd name="T14" fmla="*/ 522 w 524"/>
                <a:gd name="T15" fmla="*/ 69 h 131"/>
                <a:gd name="T16" fmla="*/ 515 w 524"/>
                <a:gd name="T17" fmla="*/ 64 h 131"/>
                <a:gd name="T18" fmla="*/ 500 w 524"/>
                <a:gd name="T19" fmla="*/ 60 h 131"/>
                <a:gd name="T20" fmla="*/ 494 w 524"/>
                <a:gd name="T21" fmla="*/ 56 h 131"/>
                <a:gd name="T22" fmla="*/ 492 w 524"/>
                <a:gd name="T23" fmla="*/ 48 h 131"/>
                <a:gd name="T24" fmla="*/ 468 w 524"/>
                <a:gd name="T25" fmla="*/ 47 h 131"/>
                <a:gd name="T26" fmla="*/ 490 w 524"/>
                <a:gd name="T27" fmla="*/ 41 h 131"/>
                <a:gd name="T28" fmla="*/ 468 w 524"/>
                <a:gd name="T29" fmla="*/ 36 h 131"/>
                <a:gd name="T30" fmla="*/ 442 w 524"/>
                <a:gd name="T31" fmla="*/ 34 h 131"/>
                <a:gd name="T32" fmla="*/ 306 w 524"/>
                <a:gd name="T33" fmla="*/ 25 h 131"/>
                <a:gd name="T34" fmla="*/ 383 w 524"/>
                <a:gd name="T35" fmla="*/ 27 h 131"/>
                <a:gd name="T36" fmla="*/ 442 w 524"/>
                <a:gd name="T37" fmla="*/ 25 h 131"/>
                <a:gd name="T38" fmla="*/ 499 w 524"/>
                <a:gd name="T39" fmla="*/ 23 h 131"/>
                <a:gd name="T40" fmla="*/ 323 w 524"/>
                <a:gd name="T41" fmla="*/ 8 h 131"/>
                <a:gd name="T42" fmla="*/ 25 w 524"/>
                <a:gd name="T43" fmla="*/ 3 h 131"/>
                <a:gd name="T44" fmla="*/ 11 w 524"/>
                <a:gd name="T45" fmla="*/ 14 h 131"/>
                <a:gd name="T46" fmla="*/ 16 w 524"/>
                <a:gd name="T47" fmla="*/ 19 h 131"/>
                <a:gd name="T48" fmla="*/ 32 w 524"/>
                <a:gd name="T49" fmla="*/ 32 h 131"/>
                <a:gd name="T50" fmla="*/ 4 w 524"/>
                <a:gd name="T51" fmla="*/ 32 h 131"/>
                <a:gd name="T52" fmla="*/ 13 w 524"/>
                <a:gd name="T53" fmla="*/ 42 h 131"/>
                <a:gd name="T54" fmla="*/ 51 w 524"/>
                <a:gd name="T55" fmla="*/ 57 h 131"/>
                <a:gd name="T56" fmla="*/ 5 w 524"/>
                <a:gd name="T57" fmla="*/ 57 h 131"/>
                <a:gd name="T58" fmla="*/ 17 w 524"/>
                <a:gd name="T59" fmla="*/ 67 h 131"/>
                <a:gd name="T60" fmla="*/ 13 w 524"/>
                <a:gd name="T61" fmla="*/ 72 h 131"/>
                <a:gd name="T62" fmla="*/ 39 w 524"/>
                <a:gd name="T63" fmla="*/ 84 h 131"/>
                <a:gd name="T64" fmla="*/ 41 w 524"/>
                <a:gd name="T65" fmla="*/ 93 h 131"/>
                <a:gd name="T66" fmla="*/ 50 w 524"/>
                <a:gd name="T67" fmla="*/ 98 h 131"/>
                <a:gd name="T68" fmla="*/ 13 w 524"/>
                <a:gd name="T69" fmla="*/ 92 h 131"/>
                <a:gd name="T70" fmla="*/ 34 w 524"/>
                <a:gd name="T71" fmla="*/ 104 h 131"/>
                <a:gd name="T72" fmla="*/ 71 w 524"/>
                <a:gd name="T73" fmla="*/ 114 h 131"/>
                <a:gd name="T74" fmla="*/ 75 w 524"/>
                <a:gd name="T75" fmla="*/ 113 h 131"/>
                <a:gd name="T76" fmla="*/ 256 w 524"/>
                <a:gd name="T77" fmla="*/ 124 h 131"/>
                <a:gd name="T78" fmla="*/ 407 w 524"/>
                <a:gd name="T79" fmla="*/ 130 h 131"/>
                <a:gd name="T80" fmla="*/ 263 w 524"/>
                <a:gd name="T81" fmla="*/ 124 h 131"/>
                <a:gd name="T82" fmla="*/ 178 w 524"/>
                <a:gd name="T83" fmla="*/ 117 h 131"/>
                <a:gd name="T84" fmla="*/ 485 w 524"/>
                <a:gd name="T85" fmla="*/ 120 h 131"/>
                <a:gd name="T86" fmla="*/ 452 w 524"/>
                <a:gd name="T87" fmla="*/ 118 h 131"/>
                <a:gd name="T88" fmla="*/ 509 w 524"/>
                <a:gd name="T89" fmla="*/ 108 h 131"/>
                <a:gd name="T90" fmla="*/ 466 w 524"/>
                <a:gd name="T91" fmla="*/ 62 h 131"/>
                <a:gd name="T92" fmla="*/ 22 w 524"/>
                <a:gd name="T93" fmla="*/ 33 h 131"/>
                <a:gd name="T94" fmla="*/ 31 w 524"/>
                <a:gd name="T95" fmla="*/ 79 h 131"/>
                <a:gd name="T96" fmla="*/ 81 w 524"/>
                <a:gd name="T97" fmla="*/ 20 h 131"/>
                <a:gd name="T98" fmla="*/ 285 w 524"/>
                <a:gd name="T99" fmla="*/ 24 h 131"/>
                <a:gd name="T100" fmla="*/ 407 w 524"/>
                <a:gd name="T101" fmla="*/ 10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24" h="131">
                  <a:moveTo>
                    <a:pt x="509" y="108"/>
                  </a:moveTo>
                  <a:cubicBezTo>
                    <a:pt x="507" y="109"/>
                    <a:pt x="503" y="108"/>
                    <a:pt x="502" y="107"/>
                  </a:cubicBezTo>
                  <a:cubicBezTo>
                    <a:pt x="488" y="111"/>
                    <a:pt x="473" y="110"/>
                    <a:pt x="458" y="109"/>
                  </a:cubicBezTo>
                  <a:cubicBezTo>
                    <a:pt x="467" y="106"/>
                    <a:pt x="480" y="109"/>
                    <a:pt x="489" y="105"/>
                  </a:cubicBezTo>
                  <a:cubicBezTo>
                    <a:pt x="481" y="105"/>
                    <a:pt x="474" y="105"/>
                    <a:pt x="467" y="105"/>
                  </a:cubicBezTo>
                  <a:cubicBezTo>
                    <a:pt x="467" y="105"/>
                    <a:pt x="467" y="105"/>
                    <a:pt x="467" y="105"/>
                  </a:cubicBezTo>
                  <a:cubicBezTo>
                    <a:pt x="466" y="108"/>
                    <a:pt x="464" y="102"/>
                    <a:pt x="461" y="105"/>
                  </a:cubicBezTo>
                  <a:cubicBezTo>
                    <a:pt x="460" y="104"/>
                    <a:pt x="456" y="106"/>
                    <a:pt x="456" y="104"/>
                  </a:cubicBezTo>
                  <a:cubicBezTo>
                    <a:pt x="442" y="104"/>
                    <a:pt x="427" y="105"/>
                    <a:pt x="413" y="103"/>
                  </a:cubicBezTo>
                  <a:cubicBezTo>
                    <a:pt x="415" y="102"/>
                    <a:pt x="415" y="102"/>
                    <a:pt x="415" y="102"/>
                  </a:cubicBezTo>
                  <a:cubicBezTo>
                    <a:pt x="423" y="101"/>
                    <a:pt x="432" y="102"/>
                    <a:pt x="439" y="102"/>
                  </a:cubicBezTo>
                  <a:cubicBezTo>
                    <a:pt x="439" y="103"/>
                    <a:pt x="439" y="103"/>
                    <a:pt x="439" y="103"/>
                  </a:cubicBezTo>
                  <a:cubicBezTo>
                    <a:pt x="441" y="103"/>
                    <a:pt x="441" y="103"/>
                    <a:pt x="441" y="103"/>
                  </a:cubicBezTo>
                  <a:cubicBezTo>
                    <a:pt x="442" y="99"/>
                    <a:pt x="448" y="103"/>
                    <a:pt x="451" y="100"/>
                  </a:cubicBezTo>
                  <a:cubicBezTo>
                    <a:pt x="449" y="99"/>
                    <a:pt x="449" y="99"/>
                    <a:pt x="449" y="99"/>
                  </a:cubicBezTo>
                  <a:cubicBezTo>
                    <a:pt x="450" y="98"/>
                    <a:pt x="450" y="98"/>
                    <a:pt x="450" y="98"/>
                  </a:cubicBezTo>
                  <a:cubicBezTo>
                    <a:pt x="462" y="99"/>
                    <a:pt x="472" y="97"/>
                    <a:pt x="482" y="97"/>
                  </a:cubicBezTo>
                  <a:cubicBezTo>
                    <a:pt x="481" y="96"/>
                    <a:pt x="480" y="96"/>
                    <a:pt x="479" y="95"/>
                  </a:cubicBezTo>
                  <a:cubicBezTo>
                    <a:pt x="473" y="96"/>
                    <a:pt x="465" y="95"/>
                    <a:pt x="459" y="95"/>
                  </a:cubicBezTo>
                  <a:cubicBezTo>
                    <a:pt x="458" y="94"/>
                    <a:pt x="458" y="94"/>
                    <a:pt x="458" y="94"/>
                  </a:cubicBezTo>
                  <a:cubicBezTo>
                    <a:pt x="466" y="93"/>
                    <a:pt x="475" y="94"/>
                    <a:pt x="483" y="92"/>
                  </a:cubicBezTo>
                  <a:cubicBezTo>
                    <a:pt x="487" y="92"/>
                    <a:pt x="492" y="91"/>
                    <a:pt x="495" y="90"/>
                  </a:cubicBezTo>
                  <a:cubicBezTo>
                    <a:pt x="490" y="88"/>
                    <a:pt x="484" y="91"/>
                    <a:pt x="479" y="90"/>
                  </a:cubicBezTo>
                  <a:cubicBezTo>
                    <a:pt x="484" y="88"/>
                    <a:pt x="491" y="88"/>
                    <a:pt x="497" y="87"/>
                  </a:cubicBezTo>
                  <a:cubicBezTo>
                    <a:pt x="499" y="88"/>
                    <a:pt x="500" y="84"/>
                    <a:pt x="503" y="86"/>
                  </a:cubicBezTo>
                  <a:cubicBezTo>
                    <a:pt x="507" y="81"/>
                    <a:pt x="516" y="84"/>
                    <a:pt x="522" y="81"/>
                  </a:cubicBezTo>
                  <a:cubicBezTo>
                    <a:pt x="514" y="80"/>
                    <a:pt x="502" y="81"/>
                    <a:pt x="492" y="80"/>
                  </a:cubicBezTo>
                  <a:cubicBezTo>
                    <a:pt x="497" y="77"/>
                    <a:pt x="504" y="78"/>
                    <a:pt x="509" y="77"/>
                  </a:cubicBezTo>
                  <a:cubicBezTo>
                    <a:pt x="496" y="76"/>
                    <a:pt x="483" y="83"/>
                    <a:pt x="471" y="77"/>
                  </a:cubicBezTo>
                  <a:cubicBezTo>
                    <a:pt x="478" y="77"/>
                    <a:pt x="484" y="74"/>
                    <a:pt x="491" y="73"/>
                  </a:cubicBezTo>
                  <a:cubicBezTo>
                    <a:pt x="493" y="71"/>
                    <a:pt x="493" y="71"/>
                    <a:pt x="493" y="71"/>
                  </a:cubicBezTo>
                  <a:cubicBezTo>
                    <a:pt x="502" y="69"/>
                    <a:pt x="513" y="70"/>
                    <a:pt x="522" y="69"/>
                  </a:cubicBezTo>
                  <a:cubicBezTo>
                    <a:pt x="524" y="69"/>
                    <a:pt x="524" y="69"/>
                    <a:pt x="524" y="69"/>
                  </a:cubicBezTo>
                  <a:cubicBezTo>
                    <a:pt x="516" y="66"/>
                    <a:pt x="516" y="66"/>
                    <a:pt x="516" y="66"/>
                  </a:cubicBezTo>
                  <a:cubicBezTo>
                    <a:pt x="516" y="66"/>
                    <a:pt x="516" y="64"/>
                    <a:pt x="517" y="64"/>
                  </a:cubicBezTo>
                  <a:cubicBezTo>
                    <a:pt x="515" y="64"/>
                    <a:pt x="515" y="64"/>
                    <a:pt x="515" y="64"/>
                  </a:cubicBezTo>
                  <a:cubicBezTo>
                    <a:pt x="502" y="66"/>
                    <a:pt x="485" y="64"/>
                    <a:pt x="472" y="65"/>
                  </a:cubicBezTo>
                  <a:cubicBezTo>
                    <a:pt x="475" y="63"/>
                    <a:pt x="482" y="65"/>
                    <a:pt x="485" y="63"/>
                  </a:cubicBezTo>
                  <a:cubicBezTo>
                    <a:pt x="482" y="63"/>
                    <a:pt x="478" y="63"/>
                    <a:pt x="475" y="62"/>
                  </a:cubicBezTo>
                  <a:cubicBezTo>
                    <a:pt x="484" y="62"/>
                    <a:pt x="491" y="60"/>
                    <a:pt x="500" y="60"/>
                  </a:cubicBezTo>
                  <a:cubicBezTo>
                    <a:pt x="499" y="60"/>
                    <a:pt x="500" y="59"/>
                    <a:pt x="502" y="59"/>
                  </a:cubicBezTo>
                  <a:cubicBezTo>
                    <a:pt x="500" y="58"/>
                    <a:pt x="498" y="58"/>
                    <a:pt x="496" y="57"/>
                  </a:cubicBezTo>
                  <a:cubicBezTo>
                    <a:pt x="499" y="56"/>
                    <a:pt x="499" y="56"/>
                    <a:pt x="499" y="56"/>
                  </a:cubicBezTo>
                  <a:cubicBezTo>
                    <a:pt x="498" y="55"/>
                    <a:pt x="496" y="55"/>
                    <a:pt x="494" y="56"/>
                  </a:cubicBezTo>
                  <a:cubicBezTo>
                    <a:pt x="493" y="55"/>
                    <a:pt x="493" y="54"/>
                    <a:pt x="493" y="53"/>
                  </a:cubicBezTo>
                  <a:cubicBezTo>
                    <a:pt x="502" y="51"/>
                    <a:pt x="511" y="52"/>
                    <a:pt x="518" y="49"/>
                  </a:cubicBezTo>
                  <a:cubicBezTo>
                    <a:pt x="493" y="50"/>
                    <a:pt x="493" y="50"/>
                    <a:pt x="493" y="50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1" y="49"/>
                    <a:pt x="489" y="50"/>
                    <a:pt x="488" y="49"/>
                  </a:cubicBezTo>
                  <a:cubicBezTo>
                    <a:pt x="488" y="49"/>
                    <a:pt x="488" y="49"/>
                    <a:pt x="488" y="49"/>
                  </a:cubicBezTo>
                  <a:cubicBezTo>
                    <a:pt x="479" y="51"/>
                    <a:pt x="470" y="49"/>
                    <a:pt x="461" y="47"/>
                  </a:cubicBezTo>
                  <a:cubicBezTo>
                    <a:pt x="464" y="47"/>
                    <a:pt x="466" y="46"/>
                    <a:pt x="468" y="47"/>
                  </a:cubicBezTo>
                  <a:cubicBezTo>
                    <a:pt x="472" y="46"/>
                    <a:pt x="476" y="47"/>
                    <a:pt x="479" y="45"/>
                  </a:cubicBezTo>
                  <a:cubicBezTo>
                    <a:pt x="480" y="45"/>
                    <a:pt x="482" y="45"/>
                    <a:pt x="483" y="46"/>
                  </a:cubicBezTo>
                  <a:cubicBezTo>
                    <a:pt x="491" y="44"/>
                    <a:pt x="501" y="43"/>
                    <a:pt x="510" y="43"/>
                  </a:cubicBezTo>
                  <a:cubicBezTo>
                    <a:pt x="504" y="41"/>
                    <a:pt x="496" y="44"/>
                    <a:pt x="490" y="41"/>
                  </a:cubicBezTo>
                  <a:cubicBezTo>
                    <a:pt x="490" y="40"/>
                    <a:pt x="490" y="40"/>
                    <a:pt x="491" y="40"/>
                  </a:cubicBezTo>
                  <a:cubicBezTo>
                    <a:pt x="488" y="38"/>
                    <a:pt x="488" y="38"/>
                    <a:pt x="488" y="38"/>
                  </a:cubicBezTo>
                  <a:cubicBezTo>
                    <a:pt x="481" y="38"/>
                    <a:pt x="474" y="38"/>
                    <a:pt x="467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4" y="36"/>
                    <a:pt x="464" y="36"/>
                    <a:pt x="464" y="36"/>
                  </a:cubicBezTo>
                  <a:cubicBezTo>
                    <a:pt x="464" y="38"/>
                    <a:pt x="462" y="36"/>
                    <a:pt x="460" y="36"/>
                  </a:cubicBezTo>
                  <a:cubicBezTo>
                    <a:pt x="461" y="35"/>
                    <a:pt x="461" y="35"/>
                    <a:pt x="461" y="35"/>
                  </a:cubicBezTo>
                  <a:cubicBezTo>
                    <a:pt x="455" y="34"/>
                    <a:pt x="448" y="35"/>
                    <a:pt x="442" y="34"/>
                  </a:cubicBezTo>
                  <a:cubicBezTo>
                    <a:pt x="443" y="34"/>
                    <a:pt x="443" y="34"/>
                    <a:pt x="443" y="33"/>
                  </a:cubicBezTo>
                  <a:cubicBezTo>
                    <a:pt x="433" y="33"/>
                    <a:pt x="433" y="33"/>
                    <a:pt x="433" y="33"/>
                  </a:cubicBezTo>
                  <a:cubicBezTo>
                    <a:pt x="326" y="26"/>
                    <a:pt x="326" y="26"/>
                    <a:pt x="326" y="26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299" y="25"/>
                    <a:pt x="290" y="25"/>
                    <a:pt x="285" y="23"/>
                  </a:cubicBezTo>
                  <a:cubicBezTo>
                    <a:pt x="292" y="23"/>
                    <a:pt x="299" y="24"/>
                    <a:pt x="306" y="24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3" y="27"/>
                    <a:pt x="383" y="27"/>
                  </a:cubicBezTo>
                  <a:cubicBezTo>
                    <a:pt x="411" y="29"/>
                    <a:pt x="436" y="26"/>
                    <a:pt x="463" y="28"/>
                  </a:cubicBezTo>
                  <a:cubicBezTo>
                    <a:pt x="462" y="28"/>
                    <a:pt x="460" y="28"/>
                    <a:pt x="459" y="27"/>
                  </a:cubicBezTo>
                  <a:cubicBezTo>
                    <a:pt x="460" y="26"/>
                    <a:pt x="461" y="26"/>
                    <a:pt x="462" y="26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0" y="23"/>
                    <a:pt x="440" y="23"/>
                    <a:pt x="440" y="23"/>
                  </a:cubicBezTo>
                  <a:cubicBezTo>
                    <a:pt x="458" y="24"/>
                    <a:pt x="477" y="27"/>
                    <a:pt x="493" y="24"/>
                  </a:cubicBezTo>
                  <a:cubicBezTo>
                    <a:pt x="471" y="21"/>
                    <a:pt x="471" y="21"/>
                    <a:pt x="471" y="21"/>
                  </a:cubicBezTo>
                  <a:cubicBezTo>
                    <a:pt x="480" y="19"/>
                    <a:pt x="489" y="23"/>
                    <a:pt x="499" y="23"/>
                  </a:cubicBezTo>
                  <a:cubicBezTo>
                    <a:pt x="481" y="19"/>
                    <a:pt x="463" y="17"/>
                    <a:pt x="444" y="15"/>
                  </a:cubicBezTo>
                  <a:cubicBezTo>
                    <a:pt x="441" y="12"/>
                    <a:pt x="435" y="14"/>
                    <a:pt x="432" y="12"/>
                  </a:cubicBezTo>
                  <a:cubicBezTo>
                    <a:pt x="429" y="14"/>
                    <a:pt x="425" y="13"/>
                    <a:pt x="422" y="13"/>
                  </a:cubicBezTo>
                  <a:cubicBezTo>
                    <a:pt x="323" y="8"/>
                    <a:pt x="323" y="8"/>
                    <a:pt x="323" y="8"/>
                  </a:cubicBezTo>
                  <a:cubicBezTo>
                    <a:pt x="274" y="4"/>
                    <a:pt x="229" y="6"/>
                    <a:pt x="181" y="4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4" y="0"/>
                    <a:pt x="28" y="0"/>
                    <a:pt x="25" y="3"/>
                  </a:cubicBezTo>
                  <a:cubicBezTo>
                    <a:pt x="15" y="2"/>
                    <a:pt x="6" y="6"/>
                    <a:pt x="0" y="12"/>
                  </a:cubicBezTo>
                  <a:cubicBezTo>
                    <a:pt x="3" y="12"/>
                    <a:pt x="7" y="14"/>
                    <a:pt x="10" y="13"/>
                  </a:cubicBezTo>
                  <a:cubicBezTo>
                    <a:pt x="11" y="11"/>
                    <a:pt x="15" y="11"/>
                    <a:pt x="17" y="12"/>
                  </a:cubicBezTo>
                  <a:cubicBezTo>
                    <a:pt x="15" y="13"/>
                    <a:pt x="12" y="13"/>
                    <a:pt x="11" y="14"/>
                  </a:cubicBezTo>
                  <a:cubicBezTo>
                    <a:pt x="12" y="16"/>
                    <a:pt x="15" y="14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20" y="15"/>
                    <a:pt x="23" y="18"/>
                    <a:pt x="25" y="20"/>
                  </a:cubicBezTo>
                  <a:cubicBezTo>
                    <a:pt x="24" y="21"/>
                    <a:pt x="19" y="20"/>
                    <a:pt x="16" y="19"/>
                  </a:cubicBezTo>
                  <a:cubicBezTo>
                    <a:pt x="13" y="22"/>
                    <a:pt x="5" y="19"/>
                    <a:pt x="6" y="23"/>
                  </a:cubicBezTo>
                  <a:cubicBezTo>
                    <a:pt x="11" y="27"/>
                    <a:pt x="19" y="22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6" y="29"/>
                    <a:pt x="30" y="29"/>
                    <a:pt x="32" y="32"/>
                  </a:cubicBezTo>
                  <a:cubicBezTo>
                    <a:pt x="28" y="34"/>
                    <a:pt x="24" y="32"/>
                    <a:pt x="20" y="31"/>
                  </a:cubicBezTo>
                  <a:cubicBezTo>
                    <a:pt x="17" y="30"/>
                    <a:pt x="12" y="29"/>
                    <a:pt x="10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5" y="30"/>
                    <a:pt x="4" y="32"/>
                  </a:cubicBezTo>
                  <a:cubicBezTo>
                    <a:pt x="11" y="34"/>
                    <a:pt x="17" y="30"/>
                    <a:pt x="21" y="33"/>
                  </a:cubicBezTo>
                  <a:cubicBezTo>
                    <a:pt x="21" y="34"/>
                    <a:pt x="20" y="33"/>
                    <a:pt x="20" y="33"/>
                  </a:cubicBezTo>
                  <a:cubicBezTo>
                    <a:pt x="19" y="39"/>
                    <a:pt x="10" y="34"/>
                    <a:pt x="8" y="39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1" y="46"/>
                    <a:pt x="5" y="41"/>
                    <a:pt x="4" y="43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11" y="45"/>
                    <a:pt x="16" y="46"/>
                    <a:pt x="21" y="47"/>
                  </a:cubicBezTo>
                  <a:cubicBezTo>
                    <a:pt x="29" y="55"/>
                    <a:pt x="41" y="52"/>
                    <a:pt x="51" y="57"/>
                  </a:cubicBezTo>
                  <a:cubicBezTo>
                    <a:pt x="47" y="59"/>
                    <a:pt x="43" y="54"/>
                    <a:pt x="41" y="57"/>
                  </a:cubicBezTo>
                  <a:cubicBezTo>
                    <a:pt x="29" y="54"/>
                    <a:pt x="18" y="53"/>
                    <a:pt x="6" y="54"/>
                  </a:cubicBezTo>
                  <a:cubicBezTo>
                    <a:pt x="6" y="54"/>
                    <a:pt x="6" y="55"/>
                    <a:pt x="7" y="55"/>
                  </a:cubicBezTo>
                  <a:cubicBezTo>
                    <a:pt x="6" y="56"/>
                    <a:pt x="6" y="56"/>
                    <a:pt x="5" y="57"/>
                  </a:cubicBezTo>
                  <a:cubicBezTo>
                    <a:pt x="9" y="57"/>
                    <a:pt x="12" y="61"/>
                    <a:pt x="17" y="61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6" y="64"/>
                    <a:pt x="21" y="63"/>
                    <a:pt x="22" y="66"/>
                  </a:cubicBezTo>
                  <a:cubicBezTo>
                    <a:pt x="21" y="67"/>
                    <a:pt x="19" y="65"/>
                    <a:pt x="17" y="67"/>
                  </a:cubicBezTo>
                  <a:cubicBezTo>
                    <a:pt x="17" y="69"/>
                    <a:pt x="20" y="68"/>
                    <a:pt x="20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7" y="71"/>
                    <a:pt x="16" y="70"/>
                    <a:pt x="13" y="71"/>
                  </a:cubicBezTo>
                  <a:cubicBezTo>
                    <a:pt x="13" y="71"/>
                    <a:pt x="13" y="72"/>
                    <a:pt x="13" y="72"/>
                  </a:cubicBezTo>
                  <a:cubicBezTo>
                    <a:pt x="15" y="75"/>
                    <a:pt x="22" y="74"/>
                    <a:pt x="25" y="77"/>
                  </a:cubicBezTo>
                  <a:cubicBezTo>
                    <a:pt x="23" y="78"/>
                    <a:pt x="22" y="77"/>
                    <a:pt x="19" y="78"/>
                  </a:cubicBezTo>
                  <a:cubicBezTo>
                    <a:pt x="21" y="80"/>
                    <a:pt x="24" y="80"/>
                    <a:pt x="28" y="80"/>
                  </a:cubicBezTo>
                  <a:cubicBezTo>
                    <a:pt x="31" y="82"/>
                    <a:pt x="36" y="82"/>
                    <a:pt x="39" y="84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1" y="87"/>
                    <a:pt x="29" y="87"/>
                    <a:pt x="27" y="87"/>
                  </a:cubicBezTo>
                  <a:cubicBezTo>
                    <a:pt x="32" y="89"/>
                    <a:pt x="37" y="90"/>
                    <a:pt x="41" y="93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40" y="94"/>
                    <a:pt x="41" y="94"/>
                    <a:pt x="42" y="95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45" y="94"/>
                    <a:pt x="48" y="96"/>
                    <a:pt x="50" y="98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0" y="93"/>
                    <a:pt x="29" y="101"/>
                    <a:pt x="21" y="94"/>
                  </a:cubicBezTo>
                  <a:cubicBezTo>
                    <a:pt x="19" y="92"/>
                    <a:pt x="19" y="96"/>
                    <a:pt x="17" y="93"/>
                  </a:cubicBezTo>
                  <a:cubicBezTo>
                    <a:pt x="16" y="92"/>
                    <a:pt x="13" y="91"/>
                    <a:pt x="13" y="92"/>
                  </a:cubicBezTo>
                  <a:cubicBezTo>
                    <a:pt x="16" y="97"/>
                    <a:pt x="25" y="94"/>
                    <a:pt x="29" y="99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9" y="101"/>
                    <a:pt x="31" y="104"/>
                    <a:pt x="34" y="104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32" y="106"/>
                    <a:pt x="38" y="108"/>
                    <a:pt x="44" y="110"/>
                  </a:cubicBezTo>
                  <a:cubicBezTo>
                    <a:pt x="46" y="111"/>
                    <a:pt x="50" y="112"/>
                    <a:pt x="51" y="110"/>
                  </a:cubicBezTo>
                  <a:cubicBezTo>
                    <a:pt x="58" y="112"/>
                    <a:pt x="64" y="114"/>
                    <a:pt x="71" y="114"/>
                  </a:cubicBezTo>
                  <a:cubicBezTo>
                    <a:pt x="67" y="112"/>
                    <a:pt x="59" y="112"/>
                    <a:pt x="55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89" y="114"/>
                    <a:pt x="89" y="114"/>
                    <a:pt x="89" y="114"/>
                  </a:cubicBezTo>
                  <a:cubicBezTo>
                    <a:pt x="85" y="115"/>
                    <a:pt x="80" y="112"/>
                    <a:pt x="75" y="113"/>
                  </a:cubicBezTo>
                  <a:cubicBezTo>
                    <a:pt x="78" y="115"/>
                    <a:pt x="78" y="115"/>
                    <a:pt x="78" y="115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86" y="118"/>
                    <a:pt x="95" y="119"/>
                    <a:pt x="104" y="121"/>
                  </a:cubicBezTo>
                  <a:cubicBezTo>
                    <a:pt x="157" y="123"/>
                    <a:pt x="204" y="123"/>
                    <a:pt x="256" y="124"/>
                  </a:cubicBezTo>
                  <a:cubicBezTo>
                    <a:pt x="261" y="127"/>
                    <a:pt x="264" y="122"/>
                    <a:pt x="270" y="125"/>
                  </a:cubicBezTo>
                  <a:cubicBezTo>
                    <a:pt x="270" y="125"/>
                    <a:pt x="270" y="125"/>
                    <a:pt x="270" y="125"/>
                  </a:cubicBezTo>
                  <a:cubicBezTo>
                    <a:pt x="370" y="130"/>
                    <a:pt x="370" y="130"/>
                    <a:pt x="370" y="130"/>
                  </a:cubicBezTo>
                  <a:cubicBezTo>
                    <a:pt x="383" y="129"/>
                    <a:pt x="398" y="131"/>
                    <a:pt x="407" y="130"/>
                  </a:cubicBezTo>
                  <a:cubicBezTo>
                    <a:pt x="365" y="128"/>
                    <a:pt x="365" y="128"/>
                    <a:pt x="365" y="128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1" y="125"/>
                    <a:pt x="271" y="122"/>
                    <a:pt x="264" y="123"/>
                  </a:cubicBezTo>
                  <a:cubicBezTo>
                    <a:pt x="263" y="124"/>
                    <a:pt x="263" y="124"/>
                    <a:pt x="263" y="124"/>
                  </a:cubicBezTo>
                  <a:cubicBezTo>
                    <a:pt x="245" y="121"/>
                    <a:pt x="228" y="124"/>
                    <a:pt x="210" y="121"/>
                  </a:cubicBezTo>
                  <a:cubicBezTo>
                    <a:pt x="174" y="120"/>
                    <a:pt x="139" y="121"/>
                    <a:pt x="104" y="116"/>
                  </a:cubicBezTo>
                  <a:cubicBezTo>
                    <a:pt x="127" y="118"/>
                    <a:pt x="151" y="115"/>
                    <a:pt x="174" y="117"/>
                  </a:cubicBezTo>
                  <a:cubicBezTo>
                    <a:pt x="178" y="117"/>
                    <a:pt x="178" y="117"/>
                    <a:pt x="178" y="117"/>
                  </a:cubicBezTo>
                  <a:cubicBezTo>
                    <a:pt x="233" y="119"/>
                    <a:pt x="292" y="120"/>
                    <a:pt x="347" y="123"/>
                  </a:cubicBezTo>
                  <a:cubicBezTo>
                    <a:pt x="429" y="125"/>
                    <a:pt x="429" y="125"/>
                    <a:pt x="429" y="125"/>
                  </a:cubicBezTo>
                  <a:cubicBezTo>
                    <a:pt x="452" y="125"/>
                    <a:pt x="477" y="125"/>
                    <a:pt x="496" y="119"/>
                  </a:cubicBezTo>
                  <a:cubicBezTo>
                    <a:pt x="485" y="120"/>
                    <a:pt x="485" y="120"/>
                    <a:pt x="485" y="120"/>
                  </a:cubicBezTo>
                  <a:cubicBezTo>
                    <a:pt x="481" y="121"/>
                    <a:pt x="477" y="120"/>
                    <a:pt x="473" y="118"/>
                  </a:cubicBezTo>
                  <a:cubicBezTo>
                    <a:pt x="458" y="119"/>
                    <a:pt x="442" y="121"/>
                    <a:pt x="426" y="118"/>
                  </a:cubicBezTo>
                  <a:cubicBezTo>
                    <a:pt x="434" y="118"/>
                    <a:pt x="442" y="118"/>
                    <a:pt x="451" y="119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68" y="119"/>
                    <a:pt x="480" y="114"/>
                    <a:pt x="495" y="115"/>
                  </a:cubicBezTo>
                  <a:cubicBezTo>
                    <a:pt x="491" y="115"/>
                    <a:pt x="491" y="115"/>
                    <a:pt x="491" y="115"/>
                  </a:cubicBezTo>
                  <a:cubicBezTo>
                    <a:pt x="498" y="110"/>
                    <a:pt x="510" y="110"/>
                    <a:pt x="516" y="108"/>
                  </a:cubicBezTo>
                  <a:cubicBezTo>
                    <a:pt x="514" y="107"/>
                    <a:pt x="511" y="107"/>
                    <a:pt x="509" y="108"/>
                  </a:cubicBezTo>
                  <a:close/>
                  <a:moveTo>
                    <a:pt x="466" y="62"/>
                  </a:moveTo>
                  <a:cubicBezTo>
                    <a:pt x="471" y="62"/>
                    <a:pt x="471" y="62"/>
                    <a:pt x="471" y="62"/>
                  </a:cubicBezTo>
                  <a:cubicBezTo>
                    <a:pt x="465" y="62"/>
                    <a:pt x="465" y="62"/>
                    <a:pt x="465" y="62"/>
                  </a:cubicBezTo>
                  <a:lnTo>
                    <a:pt x="466" y="62"/>
                  </a:lnTo>
                  <a:close/>
                  <a:moveTo>
                    <a:pt x="13" y="43"/>
                  </a:moveTo>
                  <a:cubicBezTo>
                    <a:pt x="14" y="42"/>
                    <a:pt x="15" y="43"/>
                    <a:pt x="16" y="43"/>
                  </a:cubicBezTo>
                  <a:cubicBezTo>
                    <a:pt x="16" y="44"/>
                    <a:pt x="14" y="43"/>
                    <a:pt x="13" y="43"/>
                  </a:cubicBezTo>
                  <a:close/>
                  <a:moveTo>
                    <a:pt x="22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3" y="33"/>
                    <a:pt x="23" y="33"/>
                    <a:pt x="23" y="33"/>
                  </a:cubicBezTo>
                  <a:lnTo>
                    <a:pt x="22" y="33"/>
                  </a:lnTo>
                  <a:close/>
                  <a:moveTo>
                    <a:pt x="31" y="79"/>
                  </a:moveTo>
                  <a:cubicBezTo>
                    <a:pt x="42" y="81"/>
                    <a:pt x="42" y="81"/>
                    <a:pt x="42" y="81"/>
                  </a:cubicBezTo>
                  <a:cubicBezTo>
                    <a:pt x="38" y="81"/>
                    <a:pt x="35" y="80"/>
                    <a:pt x="31" y="79"/>
                  </a:cubicBezTo>
                  <a:close/>
                  <a:moveTo>
                    <a:pt x="73" y="20"/>
                  </a:moveTo>
                  <a:cubicBezTo>
                    <a:pt x="75" y="19"/>
                    <a:pt x="78" y="20"/>
                    <a:pt x="81" y="20"/>
                  </a:cubicBezTo>
                  <a:cubicBezTo>
                    <a:pt x="78" y="21"/>
                    <a:pt x="76" y="20"/>
                    <a:pt x="73" y="20"/>
                  </a:cubicBezTo>
                  <a:close/>
                  <a:moveTo>
                    <a:pt x="82" y="21"/>
                  </a:moveTo>
                  <a:cubicBezTo>
                    <a:pt x="122" y="22"/>
                    <a:pt x="164" y="23"/>
                    <a:pt x="204" y="23"/>
                  </a:cubicBezTo>
                  <a:cubicBezTo>
                    <a:pt x="231" y="23"/>
                    <a:pt x="258" y="23"/>
                    <a:pt x="285" y="24"/>
                  </a:cubicBezTo>
                  <a:cubicBezTo>
                    <a:pt x="217" y="22"/>
                    <a:pt x="151" y="26"/>
                    <a:pt x="82" y="21"/>
                  </a:cubicBezTo>
                  <a:close/>
                  <a:moveTo>
                    <a:pt x="411" y="102"/>
                  </a:moveTo>
                  <a:cubicBezTo>
                    <a:pt x="411" y="103"/>
                    <a:pt x="411" y="103"/>
                    <a:pt x="411" y="103"/>
                  </a:cubicBezTo>
                  <a:cubicBezTo>
                    <a:pt x="407" y="103"/>
                    <a:pt x="407" y="103"/>
                    <a:pt x="407" y="103"/>
                  </a:cubicBezTo>
                  <a:cubicBezTo>
                    <a:pt x="408" y="102"/>
                    <a:pt x="410" y="102"/>
                    <a:pt x="411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06" name="Freeform 765">
              <a:extLst>
                <a:ext uri="{FF2B5EF4-FFF2-40B4-BE49-F238E27FC236}">
                  <a16:creationId xmlns:a16="http://schemas.microsoft.com/office/drawing/2014/main" id="{89937C3D-9734-4008-9064-484345189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8" y="-1062038"/>
              <a:ext cx="36513" cy="22225"/>
            </a:xfrm>
            <a:custGeom>
              <a:avLst/>
              <a:gdLst>
                <a:gd name="T0" fmla="*/ 10 w 10"/>
                <a:gd name="T1" fmla="*/ 5 h 6"/>
                <a:gd name="T2" fmla="*/ 4 w 10"/>
                <a:gd name="T3" fmla="*/ 2 h 6"/>
                <a:gd name="T4" fmla="*/ 0 w 10"/>
                <a:gd name="T5" fmla="*/ 0 h 6"/>
                <a:gd name="T6" fmla="*/ 10 w 10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5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4" y="2"/>
                    <a:pt x="6" y="6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07" name="Freeform 766">
              <a:extLst>
                <a:ext uri="{FF2B5EF4-FFF2-40B4-BE49-F238E27FC236}">
                  <a16:creationId xmlns:a16="http://schemas.microsoft.com/office/drawing/2014/main" id="{A23DEBF5-2931-4AF3-BBA6-8A78B6CCB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38" y="-1062038"/>
              <a:ext cx="19050" cy="317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5 w 5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08" name="Freeform 767">
              <a:extLst>
                <a:ext uri="{FF2B5EF4-FFF2-40B4-BE49-F238E27FC236}">
                  <a16:creationId xmlns:a16="http://schemas.microsoft.com/office/drawing/2014/main" id="{87E5391C-C359-466F-BE8C-45AB982D7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-1065213"/>
              <a:ext cx="19050" cy="3175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0 h 1"/>
                <a:gd name="T4" fmla="*/ 0 w 5"/>
                <a:gd name="T5" fmla="*/ 1 h 1"/>
                <a:gd name="T6" fmla="*/ 5 w 5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09" name="Freeform 768">
              <a:extLst>
                <a:ext uri="{FF2B5EF4-FFF2-40B4-BE49-F238E27FC236}">
                  <a16:creationId xmlns:a16="http://schemas.microsoft.com/office/drawing/2014/main" id="{D36A8FD7-3048-4902-B48A-4714A81A5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38" y="-1039813"/>
              <a:ext cx="30163" cy="4763"/>
            </a:xfrm>
            <a:custGeom>
              <a:avLst/>
              <a:gdLst>
                <a:gd name="T0" fmla="*/ 5 w 19"/>
                <a:gd name="T1" fmla="*/ 0 h 3"/>
                <a:gd name="T2" fmla="*/ 0 w 19"/>
                <a:gd name="T3" fmla="*/ 0 h 3"/>
                <a:gd name="T4" fmla="*/ 19 w 19"/>
                <a:gd name="T5" fmla="*/ 3 h 3"/>
                <a:gd name="T6" fmla="*/ 5 w 19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">
                  <a:moveTo>
                    <a:pt x="5" y="0"/>
                  </a:moveTo>
                  <a:lnTo>
                    <a:pt x="0" y="0"/>
                  </a:lnTo>
                  <a:lnTo>
                    <a:pt x="19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10" name="Freeform 769">
              <a:extLst>
                <a:ext uri="{FF2B5EF4-FFF2-40B4-BE49-F238E27FC236}">
                  <a16:creationId xmlns:a16="http://schemas.microsoft.com/office/drawing/2014/main" id="{9E00D4C4-75FF-4B4E-99B8-89C2CCC42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-1050925"/>
              <a:ext cx="406400" cy="49213"/>
            </a:xfrm>
            <a:custGeom>
              <a:avLst/>
              <a:gdLst>
                <a:gd name="T0" fmla="*/ 36 w 108"/>
                <a:gd name="T1" fmla="*/ 11 h 13"/>
                <a:gd name="T2" fmla="*/ 37 w 108"/>
                <a:gd name="T3" fmla="*/ 10 h 13"/>
                <a:gd name="T4" fmla="*/ 47 w 108"/>
                <a:gd name="T5" fmla="*/ 11 h 13"/>
                <a:gd name="T6" fmla="*/ 47 w 108"/>
                <a:gd name="T7" fmla="*/ 10 h 13"/>
                <a:gd name="T8" fmla="*/ 84 w 108"/>
                <a:gd name="T9" fmla="*/ 10 h 13"/>
                <a:gd name="T10" fmla="*/ 108 w 108"/>
                <a:gd name="T11" fmla="*/ 7 h 13"/>
                <a:gd name="T12" fmla="*/ 33 w 108"/>
                <a:gd name="T13" fmla="*/ 0 h 13"/>
                <a:gd name="T14" fmla="*/ 31 w 108"/>
                <a:gd name="T15" fmla="*/ 1 h 13"/>
                <a:gd name="T16" fmla="*/ 39 w 108"/>
                <a:gd name="T17" fmla="*/ 2 h 13"/>
                <a:gd name="T18" fmla="*/ 82 w 108"/>
                <a:gd name="T19" fmla="*/ 8 h 13"/>
                <a:gd name="T20" fmla="*/ 6 w 108"/>
                <a:gd name="T21" fmla="*/ 8 h 13"/>
                <a:gd name="T22" fmla="*/ 0 w 108"/>
                <a:gd name="T23" fmla="*/ 10 h 13"/>
                <a:gd name="T24" fmla="*/ 36 w 108"/>
                <a:gd name="T2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13">
                  <a:moveTo>
                    <a:pt x="36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40" y="10"/>
                    <a:pt x="44" y="9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60" y="9"/>
                    <a:pt x="72" y="10"/>
                    <a:pt x="84" y="10"/>
                  </a:cubicBezTo>
                  <a:cubicBezTo>
                    <a:pt x="91" y="7"/>
                    <a:pt x="100" y="7"/>
                    <a:pt x="108" y="7"/>
                  </a:cubicBezTo>
                  <a:cubicBezTo>
                    <a:pt x="83" y="5"/>
                    <a:pt x="58" y="5"/>
                    <a:pt x="33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3" y="3"/>
                    <a:pt x="36" y="1"/>
                    <a:pt x="39" y="2"/>
                  </a:cubicBezTo>
                  <a:cubicBezTo>
                    <a:pt x="53" y="3"/>
                    <a:pt x="67" y="6"/>
                    <a:pt x="82" y="8"/>
                  </a:cubicBezTo>
                  <a:cubicBezTo>
                    <a:pt x="57" y="8"/>
                    <a:pt x="31" y="7"/>
                    <a:pt x="6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2" y="7"/>
                    <a:pt x="23" y="13"/>
                    <a:pt x="3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11" name="Freeform 770">
              <a:extLst>
                <a:ext uri="{FF2B5EF4-FFF2-40B4-BE49-F238E27FC236}">
                  <a16:creationId xmlns:a16="http://schemas.microsoft.com/office/drawing/2014/main" id="{AC842C54-90B4-4C30-9864-EB272CBFD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" y="-1020763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1" y="0"/>
                    <a:pt x="0" y="1"/>
                  </a:cubicBezTo>
                  <a:cubicBezTo>
                    <a:pt x="1" y="1"/>
                    <a:pt x="5" y="2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12" name="Freeform 771">
              <a:extLst>
                <a:ext uri="{FF2B5EF4-FFF2-40B4-BE49-F238E27FC236}">
                  <a16:creationId xmlns:a16="http://schemas.microsoft.com/office/drawing/2014/main" id="{A4DA5CE2-1C0C-43F2-9AA2-94C445D5F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25" y="-1009650"/>
              <a:ext cx="120650" cy="7938"/>
            </a:xfrm>
            <a:custGeom>
              <a:avLst/>
              <a:gdLst>
                <a:gd name="T0" fmla="*/ 32 w 32"/>
                <a:gd name="T1" fmla="*/ 1 h 2"/>
                <a:gd name="T2" fmla="*/ 0 w 32"/>
                <a:gd name="T3" fmla="*/ 1 h 2"/>
                <a:gd name="T4" fmla="*/ 32 w 3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">
                  <a:moveTo>
                    <a:pt x="32" y="1"/>
                  </a:moveTo>
                  <a:cubicBezTo>
                    <a:pt x="21" y="1"/>
                    <a:pt x="10" y="0"/>
                    <a:pt x="0" y="1"/>
                  </a:cubicBezTo>
                  <a:cubicBezTo>
                    <a:pt x="11" y="2"/>
                    <a:pt x="21" y="1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13" name="Freeform 772">
              <a:extLst>
                <a:ext uri="{FF2B5EF4-FFF2-40B4-BE49-F238E27FC236}">
                  <a16:creationId xmlns:a16="http://schemas.microsoft.com/office/drawing/2014/main" id="{A28CECAB-9BB3-43F0-A7AA-62A3EB70A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-1004888"/>
              <a:ext cx="60325" cy="3175"/>
            </a:xfrm>
            <a:custGeom>
              <a:avLst/>
              <a:gdLst>
                <a:gd name="T0" fmla="*/ 16 w 16"/>
                <a:gd name="T1" fmla="*/ 1 h 1"/>
                <a:gd name="T2" fmla="*/ 0 w 16"/>
                <a:gd name="T3" fmla="*/ 0 h 1"/>
                <a:gd name="T4" fmla="*/ 16 w 16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">
                  <a:moveTo>
                    <a:pt x="16" y="1"/>
                  </a:moveTo>
                  <a:cubicBezTo>
                    <a:pt x="11" y="1"/>
                    <a:pt x="5" y="1"/>
                    <a:pt x="0" y="0"/>
                  </a:cubicBezTo>
                  <a:cubicBezTo>
                    <a:pt x="5" y="1"/>
                    <a:pt x="11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14" name="Freeform 773">
              <a:extLst>
                <a:ext uri="{FF2B5EF4-FFF2-40B4-BE49-F238E27FC236}">
                  <a16:creationId xmlns:a16="http://schemas.microsoft.com/office/drawing/2014/main" id="{6C72622C-C0FA-4E1A-9A24-0A5AC0DB8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3" y="-1001713"/>
              <a:ext cx="6350" cy="317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15" name="Freeform 774">
              <a:extLst>
                <a:ext uri="{FF2B5EF4-FFF2-40B4-BE49-F238E27FC236}">
                  <a16:creationId xmlns:a16="http://schemas.microsoft.com/office/drawing/2014/main" id="{9DF6E79A-F6DF-454E-A4B7-D69A79720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" y="-881063"/>
              <a:ext cx="12700" cy="11113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0 h 3"/>
                <a:gd name="T4" fmla="*/ 0 w 3"/>
                <a:gd name="T5" fmla="*/ 1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2"/>
                    <a:pt x="2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16" name="Freeform 775">
              <a:extLst>
                <a:ext uri="{FF2B5EF4-FFF2-40B4-BE49-F238E27FC236}">
                  <a16:creationId xmlns:a16="http://schemas.microsoft.com/office/drawing/2014/main" id="{1A6D3E95-E350-43EF-862A-F49AB4A2C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-825500"/>
              <a:ext cx="30163" cy="11113"/>
            </a:xfrm>
            <a:custGeom>
              <a:avLst/>
              <a:gdLst>
                <a:gd name="T0" fmla="*/ 8 w 8"/>
                <a:gd name="T1" fmla="*/ 1 h 3"/>
                <a:gd name="T2" fmla="*/ 0 w 8"/>
                <a:gd name="T3" fmla="*/ 0 h 3"/>
                <a:gd name="T4" fmla="*/ 8 w 8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8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6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17" name="Freeform 776">
              <a:extLst>
                <a:ext uri="{FF2B5EF4-FFF2-40B4-BE49-F238E27FC236}">
                  <a16:creationId xmlns:a16="http://schemas.microsoft.com/office/drawing/2014/main" id="{519BB385-1D33-4698-B537-8A43FF32B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625" y="-641350"/>
              <a:ext cx="44450" cy="11113"/>
            </a:xfrm>
            <a:custGeom>
              <a:avLst/>
              <a:gdLst>
                <a:gd name="T0" fmla="*/ 0 w 12"/>
                <a:gd name="T1" fmla="*/ 2 h 3"/>
                <a:gd name="T2" fmla="*/ 12 w 12"/>
                <a:gd name="T3" fmla="*/ 1 h 3"/>
                <a:gd name="T4" fmla="*/ 0 w 1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">
                  <a:moveTo>
                    <a:pt x="0" y="2"/>
                  </a:moveTo>
                  <a:cubicBezTo>
                    <a:pt x="4" y="3"/>
                    <a:pt x="8" y="2"/>
                    <a:pt x="12" y="1"/>
                  </a:cubicBezTo>
                  <a:cubicBezTo>
                    <a:pt x="8" y="1"/>
                    <a:pt x="3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18" name="Freeform 777">
              <a:extLst>
                <a:ext uri="{FF2B5EF4-FFF2-40B4-BE49-F238E27FC236}">
                  <a16:creationId xmlns:a16="http://schemas.microsoft.com/office/drawing/2014/main" id="{1B0E7478-7541-4B4F-8414-CC2A11DCA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975" y="-514350"/>
              <a:ext cx="30163" cy="7938"/>
            </a:xfrm>
            <a:custGeom>
              <a:avLst/>
              <a:gdLst>
                <a:gd name="T0" fmla="*/ 0 w 8"/>
                <a:gd name="T1" fmla="*/ 1 h 2"/>
                <a:gd name="T2" fmla="*/ 8 w 8"/>
                <a:gd name="T3" fmla="*/ 1 h 2"/>
                <a:gd name="T4" fmla="*/ 0 w 8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cubicBezTo>
                    <a:pt x="3" y="2"/>
                    <a:pt x="5" y="1"/>
                    <a:pt x="8" y="1"/>
                  </a:cubicBezTo>
                  <a:cubicBezTo>
                    <a:pt x="5" y="0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19" name="Freeform 778">
              <a:extLst>
                <a:ext uri="{FF2B5EF4-FFF2-40B4-BE49-F238E27FC236}">
                  <a16:creationId xmlns:a16="http://schemas.microsoft.com/office/drawing/2014/main" id="{1E201255-28A8-44B0-A13E-6B9D95B40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75" y="-558800"/>
              <a:ext cx="11113" cy="0"/>
            </a:xfrm>
            <a:custGeom>
              <a:avLst/>
              <a:gdLst>
                <a:gd name="T0" fmla="*/ 0 w 7"/>
                <a:gd name="T1" fmla="*/ 7 w 7"/>
                <a:gd name="T2" fmla="*/ 0 w 7"/>
                <a:gd name="T3" fmla="*/ 0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B9B11E06-937E-3377-13F0-2AC256F2281A}"/>
              </a:ext>
            </a:extLst>
          </p:cNvPr>
          <p:cNvSpPr txBox="1"/>
          <p:nvPr/>
        </p:nvSpPr>
        <p:spPr>
          <a:xfrm>
            <a:off x="2382144" y="1345221"/>
            <a:ext cx="7779658" cy="486287"/>
          </a:xfrm>
          <a:prstGeom prst="rect">
            <a:avLst/>
          </a:prstGeom>
        </p:spPr>
        <p:txBody>
          <a:bodyPr wrap="square">
            <a:noAutofit/>
          </a:bodyPr>
          <a:lstStyle>
            <a:defPPr>
              <a:defRPr lang="zh-CN"/>
            </a:defPPr>
            <a:lvl1pPr>
              <a:defRPr sz="3600" b="0" i="0">
                <a:solidFill>
                  <a:srgbClr val="C00000"/>
                </a:solidFill>
                <a:effectLst/>
                <a:latin typeface="优设标题黑" panose="00000500000000000000" pitchFamily="2" charset="-122"/>
                <a:ea typeface="优设标题黑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30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“</a:t>
            </a:r>
            <a:r>
              <a:rPr kumimoji="0" lang="zh-CN" altLang="en-US" sz="3200" b="0" i="0" u="none" strike="noStrike" kern="1200" cap="none" spc="30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我”是一个什么样的人</a:t>
            </a:r>
            <a:r>
              <a:rPr kumimoji="0" lang="en-US" altLang="zh-CN" sz="3200" b="0" i="0" u="none" strike="noStrike" kern="1200" cap="none" spc="30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?</a:t>
            </a:r>
            <a:endParaRPr kumimoji="0" lang="zh-CN" altLang="en-US" sz="3200" b="0" i="0" u="none" strike="noStrike" kern="1200" cap="none" spc="300" normalizeH="0" baseline="0" noProof="0" dirty="0">
              <a:ln>
                <a:noFill/>
              </a:ln>
              <a:solidFill>
                <a:schemeClr val="accent4">
                  <a:lumMod val="20000"/>
                  <a:lumOff val="8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FFB3D73F-02D5-090E-8358-E2AD155E3CED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05693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erris dir="l"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644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1" dur="7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8/9)*(#ppt_x-(#ppt_x-#ppt_h/2*cos(pi/2-ppt_r/180*pi)*9/16))*((1.5-1.5*$)^2-(1.5-1.5*$)^3)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1"/>
                                          </p:val>
                                        </p:tav>
                                      </p:tavLst>
                                    </p:anim>
                                    <p:anim to="" calcmode="lin" valueType="num">
                                      <p:cBhvr>
                                        <p:cTn id="32" dur="7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8/9)*(#ppt_y-(#ppt_y+#ppt_h/2*sin(pi/2-ppt_r/180*pi)))*((1.5-1.5*$)^2-(1.5-1.5*$)^3)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1"/>
                                          </p:val>
                                        </p:tav>
                                      </p:tavLst>
                                    </p:anim>
                                    <p:anim to="" calcmode="lin" valueType="num">
                                      <p:cBhvr>
                                        <p:cTn id="33" dur="7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+(8/9)*(#ppt_h-0)*((1.5-1.5*$)^2-(1.5-1.5*$)^3)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3" presetClass="entr" presetSubtype="16" decel="100000" fill="hold" grpId="0" nodeType="withEffect">
                                  <p:stCondLst>
                                    <p:cond delay="2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218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18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8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39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06" grpId="0"/>
      <p:bldP spid="192" grpId="0" animBg="1"/>
      <p:bldP spid="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" name="图片 114">
            <a:extLst>
              <a:ext uri="{FF2B5EF4-FFF2-40B4-BE49-F238E27FC236}">
                <a16:creationId xmlns:a16="http://schemas.microsoft.com/office/drawing/2014/main" id="{F38EF60F-6EE5-49DD-AD93-6A531330F65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Blur/>
                    </a14:imgEffect>
                    <a14:imgEffect>
                      <a14:colorTemperature colorTemp="4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-543930"/>
            <a:ext cx="12192000" cy="7945860"/>
          </a:xfrm>
          <a:prstGeom prst="rect">
            <a:avLst/>
          </a:prstGeom>
        </p:spPr>
      </p:pic>
      <p:sp>
        <p:nvSpPr>
          <p:cNvPr id="190" name="任意多边形: 形状 189">
            <a:extLst>
              <a:ext uri="{FF2B5EF4-FFF2-40B4-BE49-F238E27FC236}">
                <a16:creationId xmlns:a16="http://schemas.microsoft.com/office/drawing/2014/main" id="{EC14AAFD-C9D5-4DF5-82D5-E9D2D1F143BB}"/>
              </a:ext>
            </a:extLst>
          </p:cNvPr>
          <p:cNvSpPr/>
          <p:nvPr/>
        </p:nvSpPr>
        <p:spPr>
          <a:xfrm rot="6300000">
            <a:off x="3342473" y="1929400"/>
            <a:ext cx="16295478" cy="5819757"/>
          </a:xfrm>
          <a:custGeom>
            <a:avLst/>
            <a:gdLst>
              <a:gd name="connsiteX0" fmla="*/ 2808634 w 7237162"/>
              <a:gd name="connsiteY0" fmla="*/ 2568428 h 2584675"/>
              <a:gd name="connsiteX1" fmla="*/ 2835660 w 7237162"/>
              <a:gd name="connsiteY1" fmla="*/ 2579143 h 2584675"/>
              <a:gd name="connsiteX2" fmla="*/ 2796608 w 7237162"/>
              <a:gd name="connsiteY2" fmla="*/ 2579143 h 2584675"/>
              <a:gd name="connsiteX3" fmla="*/ 2808634 w 7237162"/>
              <a:gd name="connsiteY3" fmla="*/ 2568428 h 2584675"/>
              <a:gd name="connsiteX4" fmla="*/ 3041326 w 7237162"/>
              <a:gd name="connsiteY4" fmla="*/ 2521859 h 2584675"/>
              <a:gd name="connsiteX5" fmla="*/ 3088072 w 7237162"/>
              <a:gd name="connsiteY5" fmla="*/ 2530565 h 2584675"/>
              <a:gd name="connsiteX6" fmla="*/ 3026160 w 7237162"/>
              <a:gd name="connsiteY6" fmla="*/ 2531517 h 2584675"/>
              <a:gd name="connsiteX7" fmla="*/ 3041326 w 7237162"/>
              <a:gd name="connsiteY7" fmla="*/ 2521859 h 2584675"/>
              <a:gd name="connsiteX8" fmla="*/ 2912813 w 7237162"/>
              <a:gd name="connsiteY8" fmla="*/ 2519136 h 2584675"/>
              <a:gd name="connsiteX9" fmla="*/ 2963295 w 7237162"/>
              <a:gd name="connsiteY9" fmla="*/ 2519136 h 2584675"/>
              <a:gd name="connsiteX10" fmla="*/ 2912813 w 7237162"/>
              <a:gd name="connsiteY10" fmla="*/ 2519136 h 2584675"/>
              <a:gd name="connsiteX11" fmla="*/ 4877820 w 7237162"/>
              <a:gd name="connsiteY11" fmla="*/ 2453414 h 2584675"/>
              <a:gd name="connsiteX12" fmla="*/ 4840672 w 7237162"/>
              <a:gd name="connsiteY12" fmla="*/ 2465796 h 2584675"/>
              <a:gd name="connsiteX13" fmla="*/ 4885440 w 7237162"/>
              <a:gd name="connsiteY13" fmla="*/ 2473416 h 2584675"/>
              <a:gd name="connsiteX14" fmla="*/ 4899728 w 7237162"/>
              <a:gd name="connsiteY14" fmla="*/ 2466748 h 2584675"/>
              <a:gd name="connsiteX15" fmla="*/ 4895917 w 7237162"/>
              <a:gd name="connsiteY15" fmla="*/ 2456271 h 2584675"/>
              <a:gd name="connsiteX16" fmla="*/ 4877820 w 7237162"/>
              <a:gd name="connsiteY16" fmla="*/ 2453414 h 2584675"/>
              <a:gd name="connsiteX17" fmla="*/ 4365375 w 7237162"/>
              <a:gd name="connsiteY17" fmla="*/ 2439126 h 2584675"/>
              <a:gd name="connsiteX18" fmla="*/ 4363470 w 7237162"/>
              <a:gd name="connsiteY18" fmla="*/ 2446746 h 2584675"/>
              <a:gd name="connsiteX19" fmla="*/ 4401570 w 7237162"/>
              <a:gd name="connsiteY19" fmla="*/ 2462939 h 2584675"/>
              <a:gd name="connsiteX20" fmla="*/ 4419667 w 7237162"/>
              <a:gd name="connsiteY20" fmla="*/ 2454366 h 2584675"/>
              <a:gd name="connsiteX21" fmla="*/ 4416810 w 7237162"/>
              <a:gd name="connsiteY21" fmla="*/ 2445793 h 2584675"/>
              <a:gd name="connsiteX22" fmla="*/ 4365375 w 7237162"/>
              <a:gd name="connsiteY22" fmla="*/ 2439126 h 2584675"/>
              <a:gd name="connsiteX23" fmla="*/ 5054032 w 7237162"/>
              <a:gd name="connsiteY23" fmla="*/ 2432458 h 2584675"/>
              <a:gd name="connsiteX24" fmla="*/ 5029267 w 7237162"/>
              <a:gd name="connsiteY24" fmla="*/ 2447698 h 2584675"/>
              <a:gd name="connsiteX25" fmla="*/ 5019742 w 7237162"/>
              <a:gd name="connsiteY25" fmla="*/ 2446746 h 2584675"/>
              <a:gd name="connsiteX26" fmla="*/ 5008312 w 7237162"/>
              <a:gd name="connsiteY26" fmla="*/ 2454366 h 2584675"/>
              <a:gd name="connsiteX27" fmla="*/ 5017837 w 7237162"/>
              <a:gd name="connsiteY27" fmla="*/ 2464843 h 2584675"/>
              <a:gd name="connsiteX28" fmla="*/ 5073082 w 7237162"/>
              <a:gd name="connsiteY28" fmla="*/ 2467701 h 2584675"/>
              <a:gd name="connsiteX29" fmla="*/ 5076892 w 7237162"/>
              <a:gd name="connsiteY29" fmla="*/ 2461986 h 2584675"/>
              <a:gd name="connsiteX30" fmla="*/ 5059747 w 7237162"/>
              <a:gd name="connsiteY30" fmla="*/ 2435316 h 2584675"/>
              <a:gd name="connsiteX31" fmla="*/ 5054032 w 7237162"/>
              <a:gd name="connsiteY31" fmla="*/ 2432458 h 2584675"/>
              <a:gd name="connsiteX32" fmla="*/ 3053187 w 7237162"/>
              <a:gd name="connsiteY32" fmla="*/ 2431744 h 2584675"/>
              <a:gd name="connsiteX33" fmla="*/ 3092835 w 7237162"/>
              <a:gd name="connsiteY33" fmla="*/ 2446746 h 2584675"/>
              <a:gd name="connsiteX34" fmla="*/ 3029970 w 7237162"/>
              <a:gd name="connsiteY34" fmla="*/ 2446746 h 2584675"/>
              <a:gd name="connsiteX35" fmla="*/ 3053187 w 7237162"/>
              <a:gd name="connsiteY35" fmla="*/ 2431744 h 2584675"/>
              <a:gd name="connsiteX36" fmla="*/ 3168082 w 7237162"/>
              <a:gd name="connsiteY36" fmla="*/ 2431506 h 2584675"/>
              <a:gd name="connsiteX37" fmla="*/ 3192847 w 7237162"/>
              <a:gd name="connsiteY37" fmla="*/ 2438173 h 2584675"/>
              <a:gd name="connsiteX38" fmla="*/ 3190942 w 7237162"/>
              <a:gd name="connsiteY38" fmla="*/ 2443888 h 2584675"/>
              <a:gd name="connsiteX39" fmla="*/ 3186180 w 7237162"/>
              <a:gd name="connsiteY39" fmla="*/ 2445793 h 2584675"/>
              <a:gd name="connsiteX40" fmla="*/ 3163320 w 7237162"/>
              <a:gd name="connsiteY40" fmla="*/ 2439126 h 2584675"/>
              <a:gd name="connsiteX41" fmla="*/ 3168082 w 7237162"/>
              <a:gd name="connsiteY41" fmla="*/ 2431506 h 2584675"/>
              <a:gd name="connsiteX42" fmla="*/ 4774712 w 7237162"/>
              <a:gd name="connsiteY42" fmla="*/ 2431387 h 2584675"/>
              <a:gd name="connsiteX43" fmla="*/ 4764472 w 7237162"/>
              <a:gd name="connsiteY43" fmla="*/ 2432458 h 2584675"/>
              <a:gd name="connsiteX44" fmla="*/ 4770187 w 7237162"/>
              <a:gd name="connsiteY44" fmla="*/ 2449604 h 2584675"/>
              <a:gd name="connsiteX45" fmla="*/ 4809240 w 7237162"/>
              <a:gd name="connsiteY45" fmla="*/ 2453414 h 2584675"/>
              <a:gd name="connsiteX46" fmla="*/ 4783522 w 7237162"/>
              <a:gd name="connsiteY46" fmla="*/ 2432458 h 2584675"/>
              <a:gd name="connsiteX47" fmla="*/ 4774712 w 7237162"/>
              <a:gd name="connsiteY47" fmla="*/ 2431387 h 2584675"/>
              <a:gd name="connsiteX48" fmla="*/ 4324417 w 7237162"/>
              <a:gd name="connsiteY48" fmla="*/ 2424839 h 2584675"/>
              <a:gd name="connsiteX49" fmla="*/ 4234882 w 7237162"/>
              <a:gd name="connsiteY49" fmla="*/ 2443889 h 2584675"/>
              <a:gd name="connsiteX50" fmla="*/ 4261552 w 7237162"/>
              <a:gd name="connsiteY50" fmla="*/ 2457223 h 2584675"/>
              <a:gd name="connsiteX51" fmla="*/ 4275840 w 7237162"/>
              <a:gd name="connsiteY51" fmla="*/ 2456271 h 2584675"/>
              <a:gd name="connsiteX52" fmla="*/ 4307272 w 7237162"/>
              <a:gd name="connsiteY52" fmla="*/ 2441031 h 2584675"/>
              <a:gd name="connsiteX53" fmla="*/ 4327275 w 7237162"/>
              <a:gd name="connsiteY53" fmla="*/ 2430553 h 2584675"/>
              <a:gd name="connsiteX54" fmla="*/ 4324417 w 7237162"/>
              <a:gd name="connsiteY54" fmla="*/ 2424839 h 2584675"/>
              <a:gd name="connsiteX55" fmla="*/ 2933768 w 7237162"/>
              <a:gd name="connsiteY55" fmla="*/ 2421980 h 2584675"/>
              <a:gd name="connsiteX56" fmla="*/ 2948055 w 7237162"/>
              <a:gd name="connsiteY56" fmla="*/ 2427695 h 2584675"/>
              <a:gd name="connsiteX57" fmla="*/ 2935673 w 7237162"/>
              <a:gd name="connsiteY57" fmla="*/ 2441983 h 2584675"/>
              <a:gd name="connsiteX58" fmla="*/ 2912813 w 7237162"/>
              <a:gd name="connsiteY58" fmla="*/ 2438173 h 2584675"/>
              <a:gd name="connsiteX59" fmla="*/ 2912813 w 7237162"/>
              <a:gd name="connsiteY59" fmla="*/ 2433410 h 2584675"/>
              <a:gd name="connsiteX60" fmla="*/ 2933768 w 7237162"/>
              <a:gd name="connsiteY60" fmla="*/ 2421980 h 2584675"/>
              <a:gd name="connsiteX61" fmla="*/ 4126297 w 7237162"/>
              <a:gd name="connsiteY61" fmla="*/ 2415314 h 2584675"/>
              <a:gd name="connsiteX62" fmla="*/ 4118677 w 7237162"/>
              <a:gd name="connsiteY62" fmla="*/ 2438173 h 2584675"/>
              <a:gd name="connsiteX63" fmla="*/ 4159635 w 7237162"/>
              <a:gd name="connsiteY63" fmla="*/ 2439126 h 2584675"/>
              <a:gd name="connsiteX64" fmla="*/ 4169160 w 7237162"/>
              <a:gd name="connsiteY64" fmla="*/ 2429601 h 2584675"/>
              <a:gd name="connsiteX65" fmla="*/ 4159635 w 7237162"/>
              <a:gd name="connsiteY65" fmla="*/ 2421981 h 2584675"/>
              <a:gd name="connsiteX66" fmla="*/ 4126297 w 7237162"/>
              <a:gd name="connsiteY66" fmla="*/ 2415314 h 2584675"/>
              <a:gd name="connsiteX67" fmla="*/ 3892935 w 7237162"/>
              <a:gd name="connsiteY67" fmla="*/ 2382928 h 2584675"/>
              <a:gd name="connsiteX68" fmla="*/ 3812925 w 7237162"/>
              <a:gd name="connsiteY68" fmla="*/ 2394358 h 2584675"/>
              <a:gd name="connsiteX69" fmla="*/ 3811020 w 7237162"/>
              <a:gd name="connsiteY69" fmla="*/ 2401978 h 2584675"/>
              <a:gd name="connsiteX70" fmla="*/ 3848167 w 7237162"/>
              <a:gd name="connsiteY70" fmla="*/ 2413408 h 2584675"/>
              <a:gd name="connsiteX71" fmla="*/ 3930082 w 7237162"/>
              <a:gd name="connsiteY71" fmla="*/ 2428648 h 2584675"/>
              <a:gd name="connsiteX72" fmla="*/ 3942465 w 7237162"/>
              <a:gd name="connsiteY72" fmla="*/ 2427696 h 2584675"/>
              <a:gd name="connsiteX73" fmla="*/ 3999615 w 7237162"/>
              <a:gd name="connsiteY73" fmla="*/ 2425791 h 2584675"/>
              <a:gd name="connsiteX74" fmla="*/ 4057717 w 7237162"/>
              <a:gd name="connsiteY74" fmla="*/ 2427696 h 2584675"/>
              <a:gd name="connsiteX75" fmla="*/ 4089150 w 7237162"/>
              <a:gd name="connsiteY75" fmla="*/ 2415314 h 2584675"/>
              <a:gd name="connsiteX76" fmla="*/ 4020570 w 7237162"/>
              <a:gd name="connsiteY76" fmla="*/ 2401978 h 2584675"/>
              <a:gd name="connsiteX77" fmla="*/ 3948180 w 7237162"/>
              <a:gd name="connsiteY77" fmla="*/ 2406741 h 2584675"/>
              <a:gd name="connsiteX78" fmla="*/ 3929130 w 7237162"/>
              <a:gd name="connsiteY78" fmla="*/ 2399121 h 2584675"/>
              <a:gd name="connsiteX79" fmla="*/ 3892935 w 7237162"/>
              <a:gd name="connsiteY79" fmla="*/ 2382928 h 2584675"/>
              <a:gd name="connsiteX80" fmla="*/ 3643380 w 7237162"/>
              <a:gd name="connsiteY80" fmla="*/ 2370546 h 2584675"/>
              <a:gd name="connsiteX81" fmla="*/ 3606232 w 7237162"/>
              <a:gd name="connsiteY81" fmla="*/ 2377214 h 2584675"/>
              <a:gd name="connsiteX82" fmla="*/ 3578610 w 7237162"/>
              <a:gd name="connsiteY82" fmla="*/ 2385786 h 2584675"/>
              <a:gd name="connsiteX83" fmla="*/ 3580515 w 7237162"/>
              <a:gd name="connsiteY83" fmla="*/ 2394358 h 2584675"/>
              <a:gd name="connsiteX84" fmla="*/ 3758632 w 7237162"/>
              <a:gd name="connsiteY84" fmla="*/ 2389596 h 2584675"/>
              <a:gd name="connsiteX85" fmla="*/ 3692910 w 7237162"/>
              <a:gd name="connsiteY85" fmla="*/ 2382928 h 2584675"/>
              <a:gd name="connsiteX86" fmla="*/ 3671955 w 7237162"/>
              <a:gd name="connsiteY86" fmla="*/ 2376261 h 2584675"/>
              <a:gd name="connsiteX87" fmla="*/ 3643380 w 7237162"/>
              <a:gd name="connsiteY87" fmla="*/ 2370546 h 2584675"/>
              <a:gd name="connsiteX88" fmla="*/ 5540760 w 7237162"/>
              <a:gd name="connsiteY88" fmla="*/ 2343876 h 2584675"/>
              <a:gd name="connsiteX89" fmla="*/ 5501707 w 7237162"/>
              <a:gd name="connsiteY89" fmla="*/ 2348639 h 2584675"/>
              <a:gd name="connsiteX90" fmla="*/ 5501707 w 7237162"/>
              <a:gd name="connsiteY90" fmla="*/ 2355306 h 2584675"/>
              <a:gd name="connsiteX91" fmla="*/ 5556000 w 7237162"/>
              <a:gd name="connsiteY91" fmla="*/ 2363878 h 2584675"/>
              <a:gd name="connsiteX92" fmla="*/ 5684587 w 7237162"/>
              <a:gd name="connsiteY92" fmla="*/ 2375308 h 2584675"/>
              <a:gd name="connsiteX93" fmla="*/ 5731260 w 7237162"/>
              <a:gd name="connsiteY93" fmla="*/ 2355306 h 2584675"/>
              <a:gd name="connsiteX94" fmla="*/ 5540760 w 7237162"/>
              <a:gd name="connsiteY94" fmla="*/ 2343876 h 2584675"/>
              <a:gd name="connsiteX95" fmla="*/ 3179632 w 7237162"/>
              <a:gd name="connsiteY95" fmla="*/ 2334947 h 2584675"/>
              <a:gd name="connsiteX96" fmla="*/ 3222375 w 7237162"/>
              <a:gd name="connsiteY96" fmla="*/ 2340066 h 2584675"/>
              <a:gd name="connsiteX97" fmla="*/ 3137603 w 7237162"/>
              <a:gd name="connsiteY97" fmla="*/ 2336256 h 2584675"/>
              <a:gd name="connsiteX98" fmla="*/ 3179632 w 7237162"/>
              <a:gd name="connsiteY98" fmla="*/ 2334947 h 2584675"/>
              <a:gd name="connsiteX99" fmla="*/ 3062831 w 7237162"/>
              <a:gd name="connsiteY99" fmla="*/ 2323278 h 2584675"/>
              <a:gd name="connsiteX100" fmla="*/ 3115695 w 7237162"/>
              <a:gd name="connsiteY100" fmla="*/ 2342923 h 2584675"/>
              <a:gd name="connsiteX101" fmla="*/ 3024255 w 7237162"/>
              <a:gd name="connsiteY101" fmla="*/ 2337208 h 2584675"/>
              <a:gd name="connsiteX102" fmla="*/ 3062831 w 7237162"/>
              <a:gd name="connsiteY102" fmla="*/ 2323278 h 2584675"/>
              <a:gd name="connsiteX103" fmla="*/ 1746000 w 7237162"/>
              <a:gd name="connsiteY103" fmla="*/ 2269581 h 2584675"/>
              <a:gd name="connsiteX104" fmla="*/ 1745047 w 7237162"/>
              <a:gd name="connsiteY104" fmla="*/ 2276248 h 2584675"/>
              <a:gd name="connsiteX105" fmla="*/ 1769812 w 7237162"/>
              <a:gd name="connsiteY105" fmla="*/ 2287678 h 2584675"/>
              <a:gd name="connsiteX106" fmla="*/ 1782195 w 7237162"/>
              <a:gd name="connsiteY106" fmla="*/ 2281964 h 2584675"/>
              <a:gd name="connsiteX107" fmla="*/ 1774575 w 7237162"/>
              <a:gd name="connsiteY107" fmla="*/ 2271486 h 2584675"/>
              <a:gd name="connsiteX108" fmla="*/ 1746000 w 7237162"/>
              <a:gd name="connsiteY108" fmla="*/ 2269581 h 2584675"/>
              <a:gd name="connsiteX109" fmla="*/ 6057491 w 7237162"/>
              <a:gd name="connsiteY109" fmla="*/ 2261842 h 2584675"/>
              <a:gd name="connsiteX110" fmla="*/ 6044632 w 7237162"/>
              <a:gd name="connsiteY110" fmla="*/ 2279106 h 2584675"/>
              <a:gd name="connsiteX111" fmla="*/ 6087495 w 7237162"/>
              <a:gd name="connsiteY111" fmla="*/ 2269581 h 2584675"/>
              <a:gd name="connsiteX112" fmla="*/ 6057491 w 7237162"/>
              <a:gd name="connsiteY112" fmla="*/ 2261842 h 2584675"/>
              <a:gd name="connsiteX113" fmla="*/ 3239639 w 7237162"/>
              <a:gd name="connsiteY113" fmla="*/ 2258032 h 2584675"/>
              <a:gd name="connsiteX114" fmla="*/ 3316672 w 7237162"/>
              <a:gd name="connsiteY114" fmla="*/ 2275295 h 2584675"/>
              <a:gd name="connsiteX115" fmla="*/ 3180465 w 7237162"/>
              <a:gd name="connsiteY115" fmla="*/ 2285773 h 2584675"/>
              <a:gd name="connsiteX116" fmla="*/ 3239639 w 7237162"/>
              <a:gd name="connsiteY116" fmla="*/ 2258032 h 2584675"/>
              <a:gd name="connsiteX117" fmla="*/ 6324667 w 7237162"/>
              <a:gd name="connsiteY117" fmla="*/ 2252436 h 2584675"/>
              <a:gd name="connsiteX118" fmla="*/ 6376102 w 7237162"/>
              <a:gd name="connsiteY118" fmla="*/ 2255293 h 2584675"/>
              <a:gd name="connsiteX119" fmla="*/ 6323715 w 7237162"/>
              <a:gd name="connsiteY119" fmla="*/ 2259103 h 2584675"/>
              <a:gd name="connsiteX120" fmla="*/ 6324667 w 7237162"/>
              <a:gd name="connsiteY120" fmla="*/ 2252436 h 2584675"/>
              <a:gd name="connsiteX121" fmla="*/ 6529931 w 7237162"/>
              <a:gd name="connsiteY121" fmla="*/ 2252435 h 2584675"/>
              <a:gd name="connsiteX122" fmla="*/ 6624705 w 7237162"/>
              <a:gd name="connsiteY122" fmla="*/ 2263865 h 2584675"/>
              <a:gd name="connsiteX123" fmla="*/ 6423728 w 7237162"/>
              <a:gd name="connsiteY123" fmla="*/ 2266723 h 2584675"/>
              <a:gd name="connsiteX124" fmla="*/ 6529931 w 7237162"/>
              <a:gd name="connsiteY124" fmla="*/ 2252435 h 2584675"/>
              <a:gd name="connsiteX125" fmla="*/ 3725295 w 7237162"/>
              <a:gd name="connsiteY125" fmla="*/ 2247673 h 2584675"/>
              <a:gd name="connsiteX126" fmla="*/ 3656715 w 7237162"/>
              <a:gd name="connsiteY126" fmla="*/ 2259103 h 2584675"/>
              <a:gd name="connsiteX127" fmla="*/ 3718627 w 7237162"/>
              <a:gd name="connsiteY127" fmla="*/ 2261961 h 2584675"/>
              <a:gd name="connsiteX128" fmla="*/ 3725295 w 7237162"/>
              <a:gd name="connsiteY128" fmla="*/ 2247673 h 2584675"/>
              <a:gd name="connsiteX129" fmla="*/ 1986982 w 7237162"/>
              <a:gd name="connsiteY129" fmla="*/ 2243864 h 2584675"/>
              <a:gd name="connsiteX130" fmla="*/ 1890780 w 7237162"/>
              <a:gd name="connsiteY130" fmla="*/ 2251483 h 2584675"/>
              <a:gd name="connsiteX131" fmla="*/ 1881255 w 7237162"/>
              <a:gd name="connsiteY131" fmla="*/ 2259103 h 2584675"/>
              <a:gd name="connsiteX132" fmla="*/ 1886017 w 7237162"/>
              <a:gd name="connsiteY132" fmla="*/ 2268628 h 2584675"/>
              <a:gd name="connsiteX133" fmla="*/ 1933642 w 7237162"/>
              <a:gd name="connsiteY133" fmla="*/ 2277201 h 2584675"/>
              <a:gd name="connsiteX134" fmla="*/ 2010795 w 7237162"/>
              <a:gd name="connsiteY134" fmla="*/ 2277201 h 2584675"/>
              <a:gd name="connsiteX135" fmla="*/ 2046990 w 7237162"/>
              <a:gd name="connsiteY135" fmla="*/ 2280058 h 2584675"/>
              <a:gd name="connsiteX136" fmla="*/ 2053657 w 7237162"/>
              <a:gd name="connsiteY136" fmla="*/ 2270533 h 2584675"/>
              <a:gd name="connsiteX137" fmla="*/ 2037465 w 7237162"/>
              <a:gd name="connsiteY137" fmla="*/ 2261961 h 2584675"/>
              <a:gd name="connsiteX138" fmla="*/ 1986982 w 7237162"/>
              <a:gd name="connsiteY138" fmla="*/ 2243864 h 2584675"/>
              <a:gd name="connsiteX139" fmla="*/ 2036512 w 7237162"/>
              <a:gd name="connsiteY139" fmla="*/ 2235291 h 2584675"/>
              <a:gd name="connsiteX140" fmla="*/ 2104140 w 7237162"/>
              <a:gd name="connsiteY140" fmla="*/ 2267676 h 2584675"/>
              <a:gd name="connsiteX141" fmla="*/ 2036512 w 7237162"/>
              <a:gd name="connsiteY141" fmla="*/ 2235291 h 2584675"/>
              <a:gd name="connsiteX142" fmla="*/ 3177132 w 7237162"/>
              <a:gd name="connsiteY142" fmla="*/ 2182665 h 2584675"/>
              <a:gd name="connsiteX143" fmla="*/ 3192848 w 7237162"/>
              <a:gd name="connsiteY143" fmla="*/ 2196238 h 2584675"/>
              <a:gd name="connsiteX144" fmla="*/ 3158558 w 7237162"/>
              <a:gd name="connsiteY144" fmla="*/ 2196238 h 2584675"/>
              <a:gd name="connsiteX145" fmla="*/ 3177132 w 7237162"/>
              <a:gd name="connsiteY145" fmla="*/ 2182665 h 2584675"/>
              <a:gd name="connsiteX146" fmla="*/ 5602672 w 7237162"/>
              <a:gd name="connsiteY146" fmla="*/ 2170521 h 2584675"/>
              <a:gd name="connsiteX147" fmla="*/ 5587432 w 7237162"/>
              <a:gd name="connsiteY147" fmla="*/ 2193381 h 2584675"/>
              <a:gd name="connsiteX148" fmla="*/ 5612197 w 7237162"/>
              <a:gd name="connsiteY148" fmla="*/ 2181951 h 2584675"/>
              <a:gd name="connsiteX149" fmla="*/ 5602672 w 7237162"/>
              <a:gd name="connsiteY149" fmla="*/ 2170521 h 2584675"/>
              <a:gd name="connsiteX150" fmla="*/ 5996055 w 7237162"/>
              <a:gd name="connsiteY150" fmla="*/ 2167663 h 2584675"/>
              <a:gd name="connsiteX151" fmla="*/ 6001770 w 7237162"/>
              <a:gd name="connsiteY151" fmla="*/ 2168615 h 2584675"/>
              <a:gd name="connsiteX152" fmla="*/ 6052253 w 7237162"/>
              <a:gd name="connsiteY152" fmla="*/ 2180045 h 2584675"/>
              <a:gd name="connsiteX153" fmla="*/ 6052253 w 7237162"/>
              <a:gd name="connsiteY153" fmla="*/ 2187665 h 2584675"/>
              <a:gd name="connsiteX154" fmla="*/ 6013200 w 7237162"/>
              <a:gd name="connsiteY154" fmla="*/ 2192428 h 2584675"/>
              <a:gd name="connsiteX155" fmla="*/ 5985578 w 7237162"/>
              <a:gd name="connsiteY155" fmla="*/ 2189570 h 2584675"/>
              <a:gd name="connsiteX156" fmla="*/ 5977005 w 7237162"/>
              <a:gd name="connsiteY156" fmla="*/ 2182903 h 2584675"/>
              <a:gd name="connsiteX157" fmla="*/ 5982720 w 7237162"/>
              <a:gd name="connsiteY157" fmla="*/ 2172425 h 2584675"/>
              <a:gd name="connsiteX158" fmla="*/ 5996055 w 7237162"/>
              <a:gd name="connsiteY158" fmla="*/ 2167663 h 2584675"/>
              <a:gd name="connsiteX159" fmla="*/ 5430270 w 7237162"/>
              <a:gd name="connsiteY159" fmla="*/ 2165758 h 2584675"/>
              <a:gd name="connsiteX160" fmla="*/ 5492182 w 7237162"/>
              <a:gd name="connsiteY160" fmla="*/ 2190523 h 2584675"/>
              <a:gd name="connsiteX161" fmla="*/ 5503612 w 7237162"/>
              <a:gd name="connsiteY161" fmla="*/ 2178141 h 2584675"/>
              <a:gd name="connsiteX162" fmla="*/ 5536950 w 7237162"/>
              <a:gd name="connsiteY162" fmla="*/ 2173378 h 2584675"/>
              <a:gd name="connsiteX163" fmla="*/ 5535997 w 7237162"/>
              <a:gd name="connsiteY163" fmla="*/ 2166711 h 2584675"/>
              <a:gd name="connsiteX164" fmla="*/ 5430270 w 7237162"/>
              <a:gd name="connsiteY164" fmla="*/ 2165758 h 2584675"/>
              <a:gd name="connsiteX165" fmla="*/ 1445963 w 7237162"/>
              <a:gd name="connsiteY165" fmla="*/ 2122895 h 2584675"/>
              <a:gd name="connsiteX166" fmla="*/ 1476443 w 7237162"/>
              <a:gd name="connsiteY166" fmla="*/ 2140040 h 2584675"/>
              <a:gd name="connsiteX167" fmla="*/ 1361190 w 7237162"/>
              <a:gd name="connsiteY167" fmla="*/ 2147660 h 2584675"/>
              <a:gd name="connsiteX168" fmla="*/ 1360238 w 7237162"/>
              <a:gd name="connsiteY168" fmla="*/ 2140993 h 2584675"/>
              <a:gd name="connsiteX169" fmla="*/ 1387860 w 7237162"/>
              <a:gd name="connsiteY169" fmla="*/ 2133373 h 2584675"/>
              <a:gd name="connsiteX170" fmla="*/ 1445963 w 7237162"/>
              <a:gd name="connsiteY170" fmla="*/ 2122895 h 2584675"/>
              <a:gd name="connsiteX171" fmla="*/ 3036637 w 7237162"/>
              <a:gd name="connsiteY171" fmla="*/ 2105751 h 2584675"/>
              <a:gd name="connsiteX172" fmla="*/ 3049020 w 7237162"/>
              <a:gd name="connsiteY172" fmla="*/ 2110513 h 2584675"/>
              <a:gd name="connsiteX173" fmla="*/ 3039495 w 7237162"/>
              <a:gd name="connsiteY173" fmla="*/ 2119086 h 2584675"/>
              <a:gd name="connsiteX174" fmla="*/ 3027112 w 7237162"/>
              <a:gd name="connsiteY174" fmla="*/ 2126706 h 2584675"/>
              <a:gd name="connsiteX175" fmla="*/ 3049972 w 7237162"/>
              <a:gd name="connsiteY175" fmla="*/ 2128611 h 2584675"/>
              <a:gd name="connsiteX176" fmla="*/ 3070927 w 7237162"/>
              <a:gd name="connsiteY176" fmla="*/ 2142898 h 2584675"/>
              <a:gd name="connsiteX177" fmla="*/ 3051877 w 7237162"/>
              <a:gd name="connsiteY177" fmla="*/ 2155281 h 2584675"/>
              <a:gd name="connsiteX178" fmla="*/ 2969962 w 7237162"/>
              <a:gd name="connsiteY178" fmla="*/ 2158138 h 2584675"/>
              <a:gd name="connsiteX179" fmla="*/ 2951865 w 7237162"/>
              <a:gd name="connsiteY179" fmla="*/ 2117181 h 2584675"/>
              <a:gd name="connsiteX180" fmla="*/ 3006157 w 7237162"/>
              <a:gd name="connsiteY180" fmla="*/ 2128611 h 2584675"/>
              <a:gd name="connsiteX181" fmla="*/ 3012825 w 7237162"/>
              <a:gd name="connsiteY181" fmla="*/ 2134326 h 2584675"/>
              <a:gd name="connsiteX182" fmla="*/ 3017587 w 7237162"/>
              <a:gd name="connsiteY182" fmla="*/ 2125753 h 2584675"/>
              <a:gd name="connsiteX183" fmla="*/ 3036637 w 7237162"/>
              <a:gd name="connsiteY183" fmla="*/ 2105751 h 2584675"/>
              <a:gd name="connsiteX184" fmla="*/ 3006158 w 7237162"/>
              <a:gd name="connsiteY184" fmla="*/ 2069556 h 2584675"/>
              <a:gd name="connsiteX185" fmla="*/ 3038543 w 7237162"/>
              <a:gd name="connsiteY185" fmla="*/ 2069556 h 2584675"/>
              <a:gd name="connsiteX186" fmla="*/ 3037590 w 7237162"/>
              <a:gd name="connsiteY186" fmla="*/ 2078128 h 2584675"/>
              <a:gd name="connsiteX187" fmla="*/ 3006158 w 7237162"/>
              <a:gd name="connsiteY187" fmla="*/ 2076223 h 2584675"/>
              <a:gd name="connsiteX188" fmla="*/ 3006158 w 7237162"/>
              <a:gd name="connsiteY188" fmla="*/ 2069556 h 2584675"/>
              <a:gd name="connsiteX189" fmla="*/ 2939840 w 7237162"/>
              <a:gd name="connsiteY189" fmla="*/ 2060030 h 2584675"/>
              <a:gd name="connsiteX190" fmla="*/ 2965200 w 7237162"/>
              <a:gd name="connsiteY190" fmla="*/ 2071460 h 2584675"/>
              <a:gd name="connsiteX191" fmla="*/ 2929957 w 7237162"/>
              <a:gd name="connsiteY191" fmla="*/ 2086700 h 2584675"/>
              <a:gd name="connsiteX192" fmla="*/ 2937577 w 7237162"/>
              <a:gd name="connsiteY192" fmla="*/ 2101940 h 2584675"/>
              <a:gd name="connsiteX193" fmla="*/ 2906145 w 7237162"/>
              <a:gd name="connsiteY193" fmla="*/ 2108607 h 2584675"/>
              <a:gd name="connsiteX194" fmla="*/ 2871855 w 7237162"/>
              <a:gd name="connsiteY194" fmla="*/ 2095273 h 2584675"/>
              <a:gd name="connsiteX195" fmla="*/ 2916622 w 7237162"/>
              <a:gd name="connsiteY195" fmla="*/ 2062888 h 2584675"/>
              <a:gd name="connsiteX196" fmla="*/ 2939840 w 7237162"/>
              <a:gd name="connsiteY196" fmla="*/ 2060030 h 2584675"/>
              <a:gd name="connsiteX197" fmla="*/ 1386908 w 7237162"/>
              <a:gd name="connsiteY197" fmla="*/ 2037171 h 2584675"/>
              <a:gd name="connsiteX198" fmla="*/ 1385003 w 7237162"/>
              <a:gd name="connsiteY198" fmla="*/ 2046696 h 2584675"/>
              <a:gd name="connsiteX199" fmla="*/ 1357380 w 7237162"/>
              <a:gd name="connsiteY199" fmla="*/ 2060031 h 2584675"/>
              <a:gd name="connsiteX200" fmla="*/ 1355475 w 7237162"/>
              <a:gd name="connsiteY200" fmla="*/ 2050506 h 2584675"/>
              <a:gd name="connsiteX201" fmla="*/ 1386908 w 7237162"/>
              <a:gd name="connsiteY201" fmla="*/ 2037171 h 2584675"/>
              <a:gd name="connsiteX202" fmla="*/ 3402041 w 7237162"/>
              <a:gd name="connsiteY202" fmla="*/ 2022645 h 2584675"/>
              <a:gd name="connsiteX203" fmla="*/ 3380490 w 7237162"/>
              <a:gd name="connsiteY203" fmla="*/ 2040981 h 2584675"/>
              <a:gd name="connsiteX204" fmla="*/ 3472882 w 7237162"/>
              <a:gd name="connsiteY204" fmla="*/ 2040981 h 2584675"/>
              <a:gd name="connsiteX205" fmla="*/ 3444307 w 7237162"/>
              <a:gd name="connsiteY205" fmla="*/ 2022883 h 2584675"/>
              <a:gd name="connsiteX206" fmla="*/ 3402041 w 7237162"/>
              <a:gd name="connsiteY206" fmla="*/ 2022645 h 2584675"/>
              <a:gd name="connsiteX207" fmla="*/ 3157605 w 7237162"/>
              <a:gd name="connsiteY207" fmla="*/ 2009548 h 2584675"/>
              <a:gd name="connsiteX208" fmla="*/ 3171892 w 7237162"/>
              <a:gd name="connsiteY208" fmla="*/ 2017168 h 2584675"/>
              <a:gd name="connsiteX209" fmla="*/ 3168082 w 7237162"/>
              <a:gd name="connsiteY209" fmla="*/ 2028598 h 2584675"/>
              <a:gd name="connsiteX210" fmla="*/ 3153795 w 7237162"/>
              <a:gd name="connsiteY210" fmla="*/ 2024788 h 2584675"/>
              <a:gd name="connsiteX211" fmla="*/ 3144270 w 7237162"/>
              <a:gd name="connsiteY211" fmla="*/ 2015263 h 2584675"/>
              <a:gd name="connsiteX212" fmla="*/ 3157605 w 7237162"/>
              <a:gd name="connsiteY212" fmla="*/ 2009548 h 2584675"/>
              <a:gd name="connsiteX213" fmla="*/ 3023302 w 7237162"/>
              <a:gd name="connsiteY213" fmla="*/ 2000976 h 2584675"/>
              <a:gd name="connsiteX214" fmla="*/ 3055687 w 7237162"/>
              <a:gd name="connsiteY214" fmla="*/ 2012406 h 2584675"/>
              <a:gd name="connsiteX215" fmla="*/ 3054735 w 7237162"/>
              <a:gd name="connsiteY215" fmla="*/ 2019073 h 2584675"/>
              <a:gd name="connsiteX216" fmla="*/ 3039495 w 7237162"/>
              <a:gd name="connsiteY216" fmla="*/ 2027645 h 2584675"/>
              <a:gd name="connsiteX217" fmla="*/ 3014730 w 7237162"/>
              <a:gd name="connsiteY217" fmla="*/ 2010501 h 2584675"/>
              <a:gd name="connsiteX218" fmla="*/ 3023302 w 7237162"/>
              <a:gd name="connsiteY218" fmla="*/ 2000976 h 2584675"/>
              <a:gd name="connsiteX219" fmla="*/ 3121410 w 7237162"/>
              <a:gd name="connsiteY219" fmla="*/ 1998118 h 2584675"/>
              <a:gd name="connsiteX220" fmla="*/ 3144270 w 7237162"/>
              <a:gd name="connsiteY220" fmla="*/ 2015263 h 2584675"/>
              <a:gd name="connsiteX221" fmla="*/ 3120457 w 7237162"/>
              <a:gd name="connsiteY221" fmla="*/ 2011453 h 2584675"/>
              <a:gd name="connsiteX222" fmla="*/ 3113790 w 7237162"/>
              <a:gd name="connsiteY222" fmla="*/ 2004786 h 2584675"/>
              <a:gd name="connsiteX223" fmla="*/ 3121410 w 7237162"/>
              <a:gd name="connsiteY223" fmla="*/ 1998118 h 2584675"/>
              <a:gd name="connsiteX224" fmla="*/ 3650047 w 7237162"/>
              <a:gd name="connsiteY224" fmla="*/ 1974306 h 2584675"/>
              <a:gd name="connsiteX225" fmla="*/ 3639570 w 7237162"/>
              <a:gd name="connsiteY225" fmla="*/ 1986688 h 2584675"/>
              <a:gd name="connsiteX226" fmla="*/ 3651952 w 7237162"/>
              <a:gd name="connsiteY226" fmla="*/ 1998118 h 2584675"/>
              <a:gd name="connsiteX227" fmla="*/ 3659572 w 7237162"/>
              <a:gd name="connsiteY227" fmla="*/ 1991451 h 2584675"/>
              <a:gd name="connsiteX228" fmla="*/ 3650047 w 7237162"/>
              <a:gd name="connsiteY228" fmla="*/ 1974306 h 2584675"/>
              <a:gd name="connsiteX229" fmla="*/ 5306445 w 7237162"/>
              <a:gd name="connsiteY229" fmla="*/ 1973353 h 2584675"/>
              <a:gd name="connsiteX230" fmla="*/ 5340735 w 7237162"/>
              <a:gd name="connsiteY230" fmla="*/ 1973353 h 2584675"/>
              <a:gd name="connsiteX231" fmla="*/ 5306445 w 7237162"/>
              <a:gd name="connsiteY231" fmla="*/ 1973353 h 2584675"/>
              <a:gd name="connsiteX232" fmla="*/ 5136900 w 7237162"/>
              <a:gd name="connsiteY232" fmla="*/ 1970496 h 2584675"/>
              <a:gd name="connsiteX233" fmla="*/ 4985453 w 7237162"/>
              <a:gd name="connsiteY233" fmla="*/ 1990498 h 2584675"/>
              <a:gd name="connsiteX234" fmla="*/ 4986405 w 7237162"/>
              <a:gd name="connsiteY234" fmla="*/ 1996213 h 2584675"/>
              <a:gd name="connsiteX235" fmla="*/ 5137853 w 7237162"/>
              <a:gd name="connsiteY235" fmla="*/ 1979068 h 2584675"/>
              <a:gd name="connsiteX236" fmla="*/ 5136900 w 7237162"/>
              <a:gd name="connsiteY236" fmla="*/ 1970496 h 2584675"/>
              <a:gd name="connsiteX237" fmla="*/ 3450737 w 7237162"/>
              <a:gd name="connsiteY237" fmla="*/ 1968710 h 2584675"/>
              <a:gd name="connsiteX238" fmla="*/ 3411922 w 7237162"/>
              <a:gd name="connsiteY238" fmla="*/ 1987641 h 2584675"/>
              <a:gd name="connsiteX239" fmla="*/ 3488122 w 7237162"/>
              <a:gd name="connsiteY239" fmla="*/ 1987641 h 2584675"/>
              <a:gd name="connsiteX240" fmla="*/ 3450737 w 7237162"/>
              <a:gd name="connsiteY240" fmla="*/ 1968710 h 2584675"/>
              <a:gd name="connsiteX241" fmla="*/ 6821873 w 7237162"/>
              <a:gd name="connsiteY241" fmla="*/ 1962876 h 2584675"/>
              <a:gd name="connsiteX242" fmla="*/ 6841875 w 7237162"/>
              <a:gd name="connsiteY242" fmla="*/ 1971448 h 2584675"/>
              <a:gd name="connsiteX243" fmla="*/ 6831398 w 7237162"/>
              <a:gd name="connsiteY243" fmla="*/ 1980973 h 2584675"/>
              <a:gd name="connsiteX244" fmla="*/ 6811395 w 7237162"/>
              <a:gd name="connsiteY244" fmla="*/ 1970496 h 2584675"/>
              <a:gd name="connsiteX245" fmla="*/ 6821873 w 7237162"/>
              <a:gd name="connsiteY245" fmla="*/ 1962876 h 2584675"/>
              <a:gd name="connsiteX246" fmla="*/ 2871855 w 7237162"/>
              <a:gd name="connsiteY246" fmla="*/ 1961923 h 2584675"/>
              <a:gd name="connsiteX247" fmla="*/ 2792797 w 7237162"/>
              <a:gd name="connsiteY247" fmla="*/ 1962876 h 2584675"/>
              <a:gd name="connsiteX248" fmla="*/ 2777557 w 7237162"/>
              <a:gd name="connsiteY248" fmla="*/ 1972401 h 2584675"/>
              <a:gd name="connsiteX249" fmla="*/ 2793750 w 7237162"/>
              <a:gd name="connsiteY249" fmla="*/ 1980021 h 2584675"/>
              <a:gd name="connsiteX250" fmla="*/ 2825182 w 7237162"/>
              <a:gd name="connsiteY250" fmla="*/ 1982878 h 2584675"/>
              <a:gd name="connsiteX251" fmla="*/ 2920432 w 7237162"/>
              <a:gd name="connsiteY251" fmla="*/ 2011453 h 2584675"/>
              <a:gd name="connsiteX252" fmla="*/ 2953770 w 7237162"/>
              <a:gd name="connsiteY252" fmla="*/ 2019073 h 2584675"/>
              <a:gd name="connsiteX253" fmla="*/ 2795655 w 7237162"/>
              <a:gd name="connsiteY253" fmla="*/ 2056221 h 2584675"/>
              <a:gd name="connsiteX254" fmla="*/ 2817562 w 7237162"/>
              <a:gd name="connsiteY254" fmla="*/ 2048601 h 2584675"/>
              <a:gd name="connsiteX255" fmla="*/ 2816610 w 7237162"/>
              <a:gd name="connsiteY255" fmla="*/ 2041933 h 2584675"/>
              <a:gd name="connsiteX256" fmla="*/ 2742315 w 7237162"/>
              <a:gd name="connsiteY256" fmla="*/ 2035266 h 2584675"/>
              <a:gd name="connsiteX257" fmla="*/ 2736600 w 7237162"/>
              <a:gd name="connsiteY257" fmla="*/ 2054316 h 2584675"/>
              <a:gd name="connsiteX258" fmla="*/ 2754697 w 7237162"/>
              <a:gd name="connsiteY258" fmla="*/ 2062888 h 2584675"/>
              <a:gd name="connsiteX259" fmla="*/ 2809942 w 7237162"/>
              <a:gd name="connsiteY259" fmla="*/ 2070508 h 2584675"/>
              <a:gd name="connsiteX260" fmla="*/ 2831850 w 7237162"/>
              <a:gd name="connsiteY260" fmla="*/ 2103846 h 2584675"/>
              <a:gd name="connsiteX261" fmla="*/ 2770890 w 7237162"/>
              <a:gd name="connsiteY261" fmla="*/ 2107656 h 2584675"/>
              <a:gd name="connsiteX262" fmla="*/ 2838517 w 7237162"/>
              <a:gd name="connsiteY262" fmla="*/ 2135278 h 2584675"/>
              <a:gd name="connsiteX263" fmla="*/ 2815657 w 7237162"/>
              <a:gd name="connsiteY263" fmla="*/ 2140041 h 2584675"/>
              <a:gd name="connsiteX264" fmla="*/ 2815657 w 7237162"/>
              <a:gd name="connsiteY264" fmla="*/ 2146708 h 2584675"/>
              <a:gd name="connsiteX265" fmla="*/ 2929957 w 7237162"/>
              <a:gd name="connsiteY265" fmla="*/ 2164806 h 2584675"/>
              <a:gd name="connsiteX266" fmla="*/ 3042352 w 7237162"/>
              <a:gd name="connsiteY266" fmla="*/ 2189571 h 2584675"/>
              <a:gd name="connsiteX267" fmla="*/ 2993775 w 7237162"/>
              <a:gd name="connsiteY267" fmla="*/ 2192428 h 2584675"/>
              <a:gd name="connsiteX268" fmla="*/ 3252855 w 7237162"/>
              <a:gd name="connsiteY268" fmla="*/ 2201953 h 2584675"/>
              <a:gd name="connsiteX269" fmla="*/ 3208087 w 7237162"/>
              <a:gd name="connsiteY269" fmla="*/ 2197191 h 2584675"/>
              <a:gd name="connsiteX270" fmla="*/ 3262380 w 7237162"/>
              <a:gd name="connsiteY270" fmla="*/ 2167664 h 2584675"/>
              <a:gd name="connsiteX271" fmla="*/ 3259522 w 7237162"/>
              <a:gd name="connsiteY271" fmla="*/ 2188618 h 2584675"/>
              <a:gd name="connsiteX272" fmla="*/ 3280477 w 7237162"/>
              <a:gd name="connsiteY272" fmla="*/ 2186714 h 2584675"/>
              <a:gd name="connsiteX273" fmla="*/ 3352867 w 7237162"/>
              <a:gd name="connsiteY273" fmla="*/ 2161948 h 2584675"/>
              <a:gd name="connsiteX274" fmla="*/ 3391920 w 7237162"/>
              <a:gd name="connsiteY274" fmla="*/ 2188618 h 2584675"/>
              <a:gd name="connsiteX275" fmla="*/ 3481455 w 7237162"/>
              <a:gd name="connsiteY275" fmla="*/ 2166711 h 2584675"/>
              <a:gd name="connsiteX276" fmla="*/ 3319530 w 7237162"/>
              <a:gd name="connsiteY276" fmla="*/ 2130516 h 2584675"/>
              <a:gd name="connsiteX277" fmla="*/ 3370965 w 7237162"/>
              <a:gd name="connsiteY277" fmla="*/ 2120991 h 2584675"/>
              <a:gd name="connsiteX278" fmla="*/ 3417637 w 7237162"/>
              <a:gd name="connsiteY278" fmla="*/ 2101941 h 2584675"/>
              <a:gd name="connsiteX279" fmla="*/ 3415732 w 7237162"/>
              <a:gd name="connsiteY279" fmla="*/ 2096226 h 2584675"/>
              <a:gd name="connsiteX280" fmla="*/ 3407160 w 7237162"/>
              <a:gd name="connsiteY280" fmla="*/ 2097178 h 2584675"/>
              <a:gd name="connsiteX281" fmla="*/ 3326197 w 7237162"/>
              <a:gd name="connsiteY281" fmla="*/ 2112418 h 2584675"/>
              <a:gd name="connsiteX282" fmla="*/ 3310957 w 7237162"/>
              <a:gd name="connsiteY282" fmla="*/ 2105751 h 2584675"/>
              <a:gd name="connsiteX283" fmla="*/ 3298575 w 7237162"/>
              <a:gd name="connsiteY283" fmla="*/ 2086701 h 2584675"/>
              <a:gd name="connsiteX284" fmla="*/ 3293812 w 7237162"/>
              <a:gd name="connsiteY284" fmla="*/ 2074318 h 2584675"/>
              <a:gd name="connsiteX285" fmla="*/ 3305242 w 7237162"/>
              <a:gd name="connsiteY285" fmla="*/ 2067651 h 2584675"/>
              <a:gd name="connsiteX286" fmla="*/ 3439545 w 7237162"/>
              <a:gd name="connsiteY286" fmla="*/ 2068603 h 2584675"/>
              <a:gd name="connsiteX287" fmla="*/ 3490027 w 7237162"/>
              <a:gd name="connsiteY287" fmla="*/ 2067651 h 2584675"/>
              <a:gd name="connsiteX288" fmla="*/ 3490027 w 7237162"/>
              <a:gd name="connsiteY288" fmla="*/ 2060983 h 2584675"/>
              <a:gd name="connsiteX289" fmla="*/ 3330960 w 7237162"/>
              <a:gd name="connsiteY289" fmla="*/ 2048601 h 2584675"/>
              <a:gd name="connsiteX290" fmla="*/ 3323340 w 7237162"/>
              <a:gd name="connsiteY290" fmla="*/ 1996213 h 2584675"/>
              <a:gd name="connsiteX291" fmla="*/ 3316672 w 7237162"/>
              <a:gd name="connsiteY291" fmla="*/ 1996213 h 2584675"/>
              <a:gd name="connsiteX292" fmla="*/ 3307147 w 7237162"/>
              <a:gd name="connsiteY292" fmla="*/ 2024788 h 2584675"/>
              <a:gd name="connsiteX293" fmla="*/ 3261427 w 7237162"/>
              <a:gd name="connsiteY293" fmla="*/ 2000976 h 2584675"/>
              <a:gd name="connsiteX294" fmla="*/ 3277620 w 7237162"/>
              <a:gd name="connsiteY294" fmla="*/ 1993356 h 2584675"/>
              <a:gd name="connsiteX295" fmla="*/ 3262380 w 7237162"/>
              <a:gd name="connsiteY295" fmla="*/ 1973353 h 2584675"/>
              <a:gd name="connsiteX296" fmla="*/ 3279525 w 7237162"/>
              <a:gd name="connsiteY296" fmla="*/ 1969543 h 2584675"/>
              <a:gd name="connsiteX297" fmla="*/ 3297622 w 7237162"/>
              <a:gd name="connsiteY297" fmla="*/ 1967638 h 2584675"/>
              <a:gd name="connsiteX298" fmla="*/ 3246187 w 7237162"/>
              <a:gd name="connsiteY298" fmla="*/ 1974306 h 2584675"/>
              <a:gd name="connsiteX299" fmla="*/ 3220470 w 7237162"/>
              <a:gd name="connsiteY299" fmla="*/ 1976211 h 2584675"/>
              <a:gd name="connsiteX300" fmla="*/ 3180465 w 7237162"/>
              <a:gd name="connsiteY300" fmla="*/ 1962876 h 2584675"/>
              <a:gd name="connsiteX301" fmla="*/ 2871855 w 7237162"/>
              <a:gd name="connsiteY301" fmla="*/ 1961923 h 2584675"/>
              <a:gd name="connsiteX302" fmla="*/ 6404678 w 7237162"/>
              <a:gd name="connsiteY302" fmla="*/ 1367563 h 2584675"/>
              <a:gd name="connsiteX303" fmla="*/ 6398010 w 7237162"/>
              <a:gd name="connsiteY303" fmla="*/ 1377088 h 2584675"/>
              <a:gd name="connsiteX304" fmla="*/ 6423728 w 7237162"/>
              <a:gd name="connsiteY304" fmla="*/ 1386613 h 2584675"/>
              <a:gd name="connsiteX305" fmla="*/ 6428490 w 7237162"/>
              <a:gd name="connsiteY305" fmla="*/ 1377088 h 2584675"/>
              <a:gd name="connsiteX306" fmla="*/ 6404678 w 7237162"/>
              <a:gd name="connsiteY306" fmla="*/ 1367563 h 2584675"/>
              <a:gd name="connsiteX307" fmla="*/ 6373245 w 7237162"/>
              <a:gd name="connsiteY307" fmla="*/ 1313271 h 2584675"/>
              <a:gd name="connsiteX308" fmla="*/ 6345622 w 7237162"/>
              <a:gd name="connsiteY308" fmla="*/ 1318033 h 2584675"/>
              <a:gd name="connsiteX309" fmla="*/ 6351337 w 7237162"/>
              <a:gd name="connsiteY309" fmla="*/ 1344703 h 2584675"/>
              <a:gd name="connsiteX310" fmla="*/ 6374197 w 7237162"/>
              <a:gd name="connsiteY310" fmla="*/ 1318986 h 2584675"/>
              <a:gd name="connsiteX311" fmla="*/ 6373245 w 7237162"/>
              <a:gd name="connsiteY311" fmla="*/ 1313271 h 2584675"/>
              <a:gd name="connsiteX312" fmla="*/ 6747578 w 7237162"/>
              <a:gd name="connsiteY312" fmla="*/ 1312318 h 2584675"/>
              <a:gd name="connsiteX313" fmla="*/ 6759007 w 7237162"/>
              <a:gd name="connsiteY313" fmla="*/ 1328510 h 2584675"/>
              <a:gd name="connsiteX314" fmla="*/ 6764722 w 7237162"/>
              <a:gd name="connsiteY314" fmla="*/ 1347560 h 2584675"/>
              <a:gd name="connsiteX315" fmla="*/ 6749482 w 7237162"/>
              <a:gd name="connsiteY315" fmla="*/ 1352323 h 2584675"/>
              <a:gd name="connsiteX316" fmla="*/ 6731385 w 7237162"/>
              <a:gd name="connsiteY316" fmla="*/ 1340893 h 2584675"/>
              <a:gd name="connsiteX317" fmla="*/ 6747578 w 7237162"/>
              <a:gd name="connsiteY317" fmla="*/ 1312318 h 2584675"/>
              <a:gd name="connsiteX318" fmla="*/ 6427537 w 7237162"/>
              <a:gd name="connsiteY318" fmla="*/ 1296126 h 2584675"/>
              <a:gd name="connsiteX319" fmla="*/ 6422775 w 7237162"/>
              <a:gd name="connsiteY319" fmla="*/ 1329463 h 2584675"/>
              <a:gd name="connsiteX320" fmla="*/ 6444682 w 7237162"/>
              <a:gd name="connsiteY320" fmla="*/ 1324701 h 2584675"/>
              <a:gd name="connsiteX321" fmla="*/ 6427537 w 7237162"/>
              <a:gd name="connsiteY321" fmla="*/ 1296126 h 2584675"/>
              <a:gd name="connsiteX322" fmla="*/ 6424680 w 7237162"/>
              <a:gd name="connsiteY322" fmla="*/ 1260883 h 2584675"/>
              <a:gd name="connsiteX323" fmla="*/ 6412297 w 7237162"/>
              <a:gd name="connsiteY323" fmla="*/ 1273266 h 2584675"/>
              <a:gd name="connsiteX324" fmla="*/ 6414203 w 7237162"/>
              <a:gd name="connsiteY324" fmla="*/ 1278981 h 2584675"/>
              <a:gd name="connsiteX325" fmla="*/ 6429442 w 7237162"/>
              <a:gd name="connsiteY325" fmla="*/ 1275171 h 2584675"/>
              <a:gd name="connsiteX326" fmla="*/ 6440872 w 7237162"/>
              <a:gd name="connsiteY326" fmla="*/ 1270408 h 2584675"/>
              <a:gd name="connsiteX327" fmla="*/ 6441825 w 7237162"/>
              <a:gd name="connsiteY327" fmla="*/ 1263741 h 2584675"/>
              <a:gd name="connsiteX328" fmla="*/ 6424680 w 7237162"/>
              <a:gd name="connsiteY328" fmla="*/ 1260883 h 2584675"/>
              <a:gd name="connsiteX329" fmla="*/ 2280114 w 7237162"/>
              <a:gd name="connsiteY329" fmla="*/ 1245762 h 2584675"/>
              <a:gd name="connsiteX330" fmla="*/ 2264160 w 7237162"/>
              <a:gd name="connsiteY330" fmla="*/ 1262788 h 2584675"/>
              <a:gd name="connsiteX331" fmla="*/ 2308927 w 7237162"/>
              <a:gd name="connsiteY331" fmla="*/ 1255168 h 2584675"/>
              <a:gd name="connsiteX332" fmla="*/ 2280114 w 7237162"/>
              <a:gd name="connsiteY332" fmla="*/ 1245762 h 2584675"/>
              <a:gd name="connsiteX333" fmla="*/ 6403130 w 7237162"/>
              <a:gd name="connsiteY333" fmla="*/ 1227903 h 2584675"/>
              <a:gd name="connsiteX334" fmla="*/ 6388485 w 7237162"/>
              <a:gd name="connsiteY334" fmla="*/ 1238976 h 2584675"/>
              <a:gd name="connsiteX335" fmla="*/ 6419917 w 7237162"/>
              <a:gd name="connsiteY335" fmla="*/ 1244691 h 2584675"/>
              <a:gd name="connsiteX336" fmla="*/ 6403130 w 7237162"/>
              <a:gd name="connsiteY336" fmla="*/ 1227903 h 2584675"/>
              <a:gd name="connsiteX337" fmla="*/ 6522787 w 7237162"/>
              <a:gd name="connsiteY337" fmla="*/ 1212306 h 2584675"/>
              <a:gd name="connsiteX338" fmla="*/ 6478972 w 7237162"/>
              <a:gd name="connsiteY338" fmla="*/ 1243738 h 2584675"/>
              <a:gd name="connsiteX339" fmla="*/ 6522787 w 7237162"/>
              <a:gd name="connsiteY339" fmla="*/ 1212306 h 2584675"/>
              <a:gd name="connsiteX340" fmla="*/ 6247515 w 7237162"/>
              <a:gd name="connsiteY340" fmla="*/ 1206591 h 2584675"/>
              <a:gd name="connsiteX341" fmla="*/ 6278947 w 7237162"/>
              <a:gd name="connsiteY341" fmla="*/ 1218021 h 2584675"/>
              <a:gd name="connsiteX342" fmla="*/ 6312285 w 7237162"/>
              <a:gd name="connsiteY342" fmla="*/ 1221831 h 2584675"/>
              <a:gd name="connsiteX343" fmla="*/ 6268470 w 7237162"/>
              <a:gd name="connsiteY343" fmla="*/ 1241833 h 2584675"/>
              <a:gd name="connsiteX344" fmla="*/ 6249420 w 7237162"/>
              <a:gd name="connsiteY344" fmla="*/ 1238976 h 2584675"/>
              <a:gd name="connsiteX345" fmla="*/ 6247515 w 7237162"/>
              <a:gd name="connsiteY345" fmla="*/ 1206591 h 2584675"/>
              <a:gd name="connsiteX346" fmla="*/ 6668520 w 7237162"/>
              <a:gd name="connsiteY346" fmla="*/ 1191351 h 2584675"/>
              <a:gd name="connsiteX347" fmla="*/ 6713288 w 7237162"/>
              <a:gd name="connsiteY347" fmla="*/ 1194208 h 2584675"/>
              <a:gd name="connsiteX348" fmla="*/ 6713288 w 7237162"/>
              <a:gd name="connsiteY348" fmla="*/ 1202781 h 2584675"/>
              <a:gd name="connsiteX349" fmla="*/ 6656138 w 7237162"/>
              <a:gd name="connsiteY349" fmla="*/ 1208496 h 2584675"/>
              <a:gd name="connsiteX350" fmla="*/ 6650423 w 7237162"/>
              <a:gd name="connsiteY350" fmla="*/ 1202781 h 2584675"/>
              <a:gd name="connsiteX351" fmla="*/ 6654232 w 7237162"/>
              <a:gd name="connsiteY351" fmla="*/ 1195161 h 2584675"/>
              <a:gd name="connsiteX352" fmla="*/ 6668520 w 7237162"/>
              <a:gd name="connsiteY352" fmla="*/ 1191351 h 2584675"/>
              <a:gd name="connsiteX353" fmla="*/ 2089734 w 7237162"/>
              <a:gd name="connsiteY353" fmla="*/ 1187303 h 2584675"/>
              <a:gd name="connsiteX354" fmla="*/ 2004127 w 7237162"/>
              <a:gd name="connsiteY354" fmla="*/ 1208496 h 2584675"/>
              <a:gd name="connsiteX355" fmla="*/ 2056515 w 7237162"/>
              <a:gd name="connsiteY355" fmla="*/ 1216116 h 2584675"/>
              <a:gd name="connsiteX356" fmla="*/ 2028892 w 7237162"/>
              <a:gd name="connsiteY356" fmla="*/ 1243738 h 2584675"/>
              <a:gd name="connsiteX357" fmla="*/ 1991745 w 7237162"/>
              <a:gd name="connsiteY357" fmla="*/ 1246596 h 2584675"/>
              <a:gd name="connsiteX358" fmla="*/ 1991745 w 7237162"/>
              <a:gd name="connsiteY358" fmla="*/ 1252311 h 2584675"/>
              <a:gd name="connsiteX359" fmla="*/ 2146050 w 7237162"/>
              <a:gd name="connsiteY359" fmla="*/ 1250406 h 2584675"/>
              <a:gd name="connsiteX360" fmla="*/ 2139382 w 7237162"/>
              <a:gd name="connsiteY360" fmla="*/ 1229451 h 2584675"/>
              <a:gd name="connsiteX361" fmla="*/ 2120332 w 7237162"/>
              <a:gd name="connsiteY361" fmla="*/ 1238976 h 2584675"/>
              <a:gd name="connsiteX362" fmla="*/ 2104140 w 7237162"/>
              <a:gd name="connsiteY362" fmla="*/ 1234213 h 2584675"/>
              <a:gd name="connsiteX363" fmla="*/ 2115570 w 7237162"/>
              <a:gd name="connsiteY363" fmla="*/ 1218973 h 2584675"/>
              <a:gd name="connsiteX364" fmla="*/ 2186055 w 7237162"/>
              <a:gd name="connsiteY364" fmla="*/ 1201828 h 2584675"/>
              <a:gd name="connsiteX365" fmla="*/ 2089734 w 7237162"/>
              <a:gd name="connsiteY365" fmla="*/ 1187303 h 2584675"/>
              <a:gd name="connsiteX366" fmla="*/ 6494569 w 7237162"/>
              <a:gd name="connsiteY366" fmla="*/ 1174920 h 2584675"/>
              <a:gd name="connsiteX367" fmla="*/ 6467542 w 7237162"/>
              <a:gd name="connsiteY367" fmla="*/ 1184683 h 2584675"/>
              <a:gd name="connsiteX368" fmla="*/ 6437062 w 7237162"/>
              <a:gd name="connsiteY368" fmla="*/ 1183731 h 2584675"/>
              <a:gd name="connsiteX369" fmla="*/ 6418012 w 7237162"/>
              <a:gd name="connsiteY369" fmla="*/ 1183731 h 2584675"/>
              <a:gd name="connsiteX370" fmla="*/ 6413250 w 7237162"/>
              <a:gd name="connsiteY370" fmla="*/ 1192303 h 2584675"/>
              <a:gd name="connsiteX371" fmla="*/ 6418965 w 7237162"/>
              <a:gd name="connsiteY371" fmla="*/ 1198018 h 2584675"/>
              <a:gd name="connsiteX372" fmla="*/ 6500880 w 7237162"/>
              <a:gd name="connsiteY372" fmla="*/ 1201828 h 2584675"/>
              <a:gd name="connsiteX373" fmla="*/ 6523740 w 7237162"/>
              <a:gd name="connsiteY373" fmla="*/ 1178016 h 2584675"/>
              <a:gd name="connsiteX374" fmla="*/ 6494569 w 7237162"/>
              <a:gd name="connsiteY374" fmla="*/ 1174920 h 2584675"/>
              <a:gd name="connsiteX375" fmla="*/ 6315143 w 7237162"/>
              <a:gd name="connsiteY375" fmla="*/ 1158966 h 2584675"/>
              <a:gd name="connsiteX376" fmla="*/ 6354195 w 7237162"/>
              <a:gd name="connsiteY376" fmla="*/ 1181826 h 2584675"/>
              <a:gd name="connsiteX377" fmla="*/ 6325620 w 7237162"/>
              <a:gd name="connsiteY377" fmla="*/ 1185636 h 2584675"/>
              <a:gd name="connsiteX378" fmla="*/ 6322762 w 7237162"/>
              <a:gd name="connsiteY378" fmla="*/ 1190398 h 2584675"/>
              <a:gd name="connsiteX379" fmla="*/ 6343718 w 7237162"/>
              <a:gd name="connsiteY379" fmla="*/ 1207543 h 2584675"/>
              <a:gd name="connsiteX380" fmla="*/ 6320857 w 7237162"/>
              <a:gd name="connsiteY380" fmla="*/ 1214211 h 2584675"/>
              <a:gd name="connsiteX381" fmla="*/ 6304665 w 7237162"/>
              <a:gd name="connsiteY381" fmla="*/ 1204686 h 2584675"/>
              <a:gd name="connsiteX382" fmla="*/ 6287520 w 7237162"/>
              <a:gd name="connsiteY382" fmla="*/ 1189446 h 2584675"/>
              <a:gd name="connsiteX383" fmla="*/ 6315143 w 7237162"/>
              <a:gd name="connsiteY383" fmla="*/ 1158966 h 2584675"/>
              <a:gd name="connsiteX384" fmla="*/ 6608512 w 7237162"/>
              <a:gd name="connsiteY384" fmla="*/ 1127533 h 2584675"/>
              <a:gd name="connsiteX385" fmla="*/ 6593272 w 7237162"/>
              <a:gd name="connsiteY385" fmla="*/ 1133248 h 2584675"/>
              <a:gd name="connsiteX386" fmla="*/ 6594225 w 7237162"/>
              <a:gd name="connsiteY386" fmla="*/ 1138963 h 2584675"/>
              <a:gd name="connsiteX387" fmla="*/ 6615180 w 7237162"/>
              <a:gd name="connsiteY387" fmla="*/ 1146583 h 2584675"/>
              <a:gd name="connsiteX388" fmla="*/ 6620895 w 7237162"/>
              <a:gd name="connsiteY388" fmla="*/ 1140868 h 2584675"/>
              <a:gd name="connsiteX389" fmla="*/ 6608512 w 7237162"/>
              <a:gd name="connsiteY389" fmla="*/ 1127533 h 2584675"/>
              <a:gd name="connsiteX390" fmla="*/ 6429324 w 7237162"/>
              <a:gd name="connsiteY390" fmla="*/ 1113484 h 2584675"/>
              <a:gd name="connsiteX391" fmla="*/ 6493260 w 7237162"/>
              <a:gd name="connsiteY391" fmla="*/ 1117056 h 2584675"/>
              <a:gd name="connsiteX392" fmla="*/ 6370388 w 7237162"/>
              <a:gd name="connsiteY392" fmla="*/ 1137058 h 2584675"/>
              <a:gd name="connsiteX393" fmla="*/ 6429324 w 7237162"/>
              <a:gd name="connsiteY393" fmla="*/ 1113484 h 2584675"/>
              <a:gd name="connsiteX394" fmla="*/ 6310380 w 7237162"/>
              <a:gd name="connsiteY394" fmla="*/ 1090385 h 2584675"/>
              <a:gd name="connsiteX395" fmla="*/ 6373245 w 7237162"/>
              <a:gd name="connsiteY395" fmla="*/ 1095148 h 2584675"/>
              <a:gd name="connsiteX396" fmla="*/ 6251325 w 7237162"/>
              <a:gd name="connsiteY396" fmla="*/ 1119913 h 2584675"/>
              <a:gd name="connsiteX397" fmla="*/ 6249420 w 7237162"/>
              <a:gd name="connsiteY397" fmla="*/ 1114198 h 2584675"/>
              <a:gd name="connsiteX398" fmla="*/ 6310380 w 7237162"/>
              <a:gd name="connsiteY398" fmla="*/ 1090385 h 2584675"/>
              <a:gd name="connsiteX399" fmla="*/ 6418147 w 7237162"/>
              <a:gd name="connsiteY399" fmla="*/ 1088421 h 2584675"/>
              <a:gd name="connsiteX400" fmla="*/ 6455160 w 7237162"/>
              <a:gd name="connsiteY400" fmla="*/ 1090385 h 2584675"/>
              <a:gd name="connsiteX401" fmla="*/ 6383723 w 7237162"/>
              <a:gd name="connsiteY401" fmla="*/ 1101815 h 2584675"/>
              <a:gd name="connsiteX402" fmla="*/ 6418147 w 7237162"/>
              <a:gd name="connsiteY402" fmla="*/ 1088421 h 2584675"/>
              <a:gd name="connsiteX403" fmla="*/ 5133685 w 7237162"/>
              <a:gd name="connsiteY403" fmla="*/ 1042046 h 2584675"/>
              <a:gd name="connsiteX404" fmla="*/ 5094990 w 7237162"/>
              <a:gd name="connsiteY404" fmla="*/ 1043713 h 2584675"/>
              <a:gd name="connsiteX405" fmla="*/ 5242628 w 7237162"/>
              <a:gd name="connsiteY405" fmla="*/ 1064668 h 2584675"/>
              <a:gd name="connsiteX406" fmla="*/ 5210242 w 7237162"/>
              <a:gd name="connsiteY406" fmla="*/ 1047523 h 2584675"/>
              <a:gd name="connsiteX407" fmla="*/ 5170237 w 7237162"/>
              <a:gd name="connsiteY407" fmla="*/ 1047523 h 2584675"/>
              <a:gd name="connsiteX408" fmla="*/ 5133685 w 7237162"/>
              <a:gd name="connsiteY408" fmla="*/ 1042046 h 2584675"/>
              <a:gd name="connsiteX409" fmla="*/ 6518025 w 7237162"/>
              <a:gd name="connsiteY409" fmla="*/ 1040736 h 2584675"/>
              <a:gd name="connsiteX410" fmla="*/ 6535170 w 7237162"/>
              <a:gd name="connsiteY410" fmla="*/ 1051333 h 2584675"/>
              <a:gd name="connsiteX411" fmla="*/ 6500880 w 7237162"/>
              <a:gd name="connsiteY411" fmla="*/ 1054190 h 2584675"/>
              <a:gd name="connsiteX412" fmla="*/ 6500880 w 7237162"/>
              <a:gd name="connsiteY412" fmla="*/ 1046570 h 2584675"/>
              <a:gd name="connsiteX413" fmla="*/ 6518025 w 7237162"/>
              <a:gd name="connsiteY413" fmla="*/ 1040736 h 2584675"/>
              <a:gd name="connsiteX414" fmla="*/ 6589820 w 7237162"/>
              <a:gd name="connsiteY414" fmla="*/ 1035021 h 2584675"/>
              <a:gd name="connsiteX415" fmla="*/ 6607561 w 7237162"/>
              <a:gd name="connsiteY415" fmla="*/ 1044665 h 2584675"/>
              <a:gd name="connsiteX416" fmla="*/ 6604703 w 7237162"/>
              <a:gd name="connsiteY416" fmla="*/ 1062763 h 2584675"/>
              <a:gd name="connsiteX417" fmla="*/ 6564698 w 7237162"/>
              <a:gd name="connsiteY417" fmla="*/ 1081813 h 2584675"/>
              <a:gd name="connsiteX418" fmla="*/ 6475163 w 7237162"/>
              <a:gd name="connsiteY418" fmla="*/ 1095148 h 2584675"/>
              <a:gd name="connsiteX419" fmla="*/ 6473258 w 7237162"/>
              <a:gd name="connsiteY419" fmla="*/ 1086575 h 2584675"/>
              <a:gd name="connsiteX420" fmla="*/ 6567555 w 7237162"/>
              <a:gd name="connsiteY420" fmla="*/ 1066573 h 2584675"/>
              <a:gd name="connsiteX421" fmla="*/ 6568508 w 7237162"/>
              <a:gd name="connsiteY421" fmla="*/ 1038950 h 2584675"/>
              <a:gd name="connsiteX422" fmla="*/ 6589820 w 7237162"/>
              <a:gd name="connsiteY422" fmla="*/ 1035021 h 2584675"/>
              <a:gd name="connsiteX423" fmla="*/ 5787696 w 7237162"/>
              <a:gd name="connsiteY423" fmla="*/ 1028220 h 2584675"/>
              <a:gd name="connsiteX424" fmla="*/ 5674110 w 7237162"/>
              <a:gd name="connsiteY424" fmla="*/ 1037998 h 2584675"/>
              <a:gd name="connsiteX425" fmla="*/ 5813175 w 7237162"/>
              <a:gd name="connsiteY425" fmla="*/ 1032283 h 2584675"/>
              <a:gd name="connsiteX426" fmla="*/ 5787696 w 7237162"/>
              <a:gd name="connsiteY426" fmla="*/ 1028220 h 2584675"/>
              <a:gd name="connsiteX427" fmla="*/ 6355147 w 7237162"/>
              <a:gd name="connsiteY427" fmla="*/ 1013233 h 2584675"/>
              <a:gd name="connsiteX428" fmla="*/ 6312285 w 7237162"/>
              <a:gd name="connsiteY428" fmla="*/ 1024663 h 2584675"/>
              <a:gd name="connsiteX429" fmla="*/ 6314190 w 7237162"/>
              <a:gd name="connsiteY429" fmla="*/ 1031331 h 2584675"/>
              <a:gd name="connsiteX430" fmla="*/ 6355147 w 7237162"/>
              <a:gd name="connsiteY430" fmla="*/ 1013233 h 2584675"/>
              <a:gd name="connsiteX431" fmla="*/ 4436812 w 7237162"/>
              <a:gd name="connsiteY431" fmla="*/ 973228 h 2584675"/>
              <a:gd name="connsiteX432" fmla="*/ 4435860 w 7237162"/>
              <a:gd name="connsiteY432" fmla="*/ 979896 h 2584675"/>
              <a:gd name="connsiteX433" fmla="*/ 4515870 w 7237162"/>
              <a:gd name="connsiteY433" fmla="*/ 989421 h 2584675"/>
              <a:gd name="connsiteX434" fmla="*/ 4524442 w 7237162"/>
              <a:gd name="connsiteY434" fmla="*/ 981801 h 2584675"/>
              <a:gd name="connsiteX435" fmla="*/ 4518727 w 7237162"/>
              <a:gd name="connsiteY435" fmla="*/ 974181 h 2584675"/>
              <a:gd name="connsiteX436" fmla="*/ 4436812 w 7237162"/>
              <a:gd name="connsiteY436" fmla="*/ 973228 h 2584675"/>
              <a:gd name="connsiteX437" fmla="*/ 4776855 w 7237162"/>
              <a:gd name="connsiteY437" fmla="*/ 944653 h 2584675"/>
              <a:gd name="connsiteX438" fmla="*/ 4796857 w 7237162"/>
              <a:gd name="connsiteY438" fmla="*/ 952273 h 2584675"/>
              <a:gd name="connsiteX439" fmla="*/ 4787332 w 7237162"/>
              <a:gd name="connsiteY439" fmla="*/ 969418 h 2584675"/>
              <a:gd name="connsiteX440" fmla="*/ 4814955 w 7237162"/>
              <a:gd name="connsiteY440" fmla="*/ 983705 h 2584675"/>
              <a:gd name="connsiteX441" fmla="*/ 4813050 w 7237162"/>
              <a:gd name="connsiteY441" fmla="*/ 989420 h 2584675"/>
              <a:gd name="connsiteX442" fmla="*/ 4693035 w 7237162"/>
              <a:gd name="connsiteY442" fmla="*/ 962750 h 2584675"/>
              <a:gd name="connsiteX443" fmla="*/ 4769235 w 7237162"/>
              <a:gd name="connsiteY443" fmla="*/ 961798 h 2584675"/>
              <a:gd name="connsiteX444" fmla="*/ 4776855 w 7237162"/>
              <a:gd name="connsiteY444" fmla="*/ 944653 h 2584675"/>
              <a:gd name="connsiteX445" fmla="*/ 6597797 w 7237162"/>
              <a:gd name="connsiteY445" fmla="*/ 938343 h 2584675"/>
              <a:gd name="connsiteX446" fmla="*/ 6624705 w 7237162"/>
              <a:gd name="connsiteY446" fmla="*/ 942748 h 2584675"/>
              <a:gd name="connsiteX447" fmla="*/ 6583748 w 7237162"/>
              <a:gd name="connsiteY447" fmla="*/ 956083 h 2584675"/>
              <a:gd name="connsiteX448" fmla="*/ 6597797 w 7237162"/>
              <a:gd name="connsiteY448" fmla="*/ 938343 h 2584675"/>
              <a:gd name="connsiteX449" fmla="*/ 6261803 w 7237162"/>
              <a:gd name="connsiteY449" fmla="*/ 937985 h 2584675"/>
              <a:gd name="connsiteX450" fmla="*/ 6285615 w 7237162"/>
              <a:gd name="connsiteY450" fmla="*/ 956083 h 2584675"/>
              <a:gd name="connsiteX451" fmla="*/ 6270375 w 7237162"/>
              <a:gd name="connsiteY451" fmla="*/ 972275 h 2584675"/>
              <a:gd name="connsiteX452" fmla="*/ 6252278 w 7237162"/>
              <a:gd name="connsiteY452" fmla="*/ 946558 h 2584675"/>
              <a:gd name="connsiteX453" fmla="*/ 6261803 w 7237162"/>
              <a:gd name="connsiteY453" fmla="*/ 937985 h 2584675"/>
              <a:gd name="connsiteX454" fmla="*/ 6547553 w 7237162"/>
              <a:gd name="connsiteY454" fmla="*/ 935128 h 2584675"/>
              <a:gd name="connsiteX455" fmla="*/ 6576128 w 7237162"/>
              <a:gd name="connsiteY455" fmla="*/ 954178 h 2584675"/>
              <a:gd name="connsiteX456" fmla="*/ 6562793 w 7237162"/>
              <a:gd name="connsiteY456" fmla="*/ 961798 h 2584675"/>
              <a:gd name="connsiteX457" fmla="*/ 6547553 w 7237162"/>
              <a:gd name="connsiteY457" fmla="*/ 935128 h 2584675"/>
              <a:gd name="connsiteX458" fmla="*/ 6649470 w 7237162"/>
              <a:gd name="connsiteY458" fmla="*/ 929413 h 2584675"/>
              <a:gd name="connsiteX459" fmla="*/ 6656137 w 7237162"/>
              <a:gd name="connsiteY459" fmla="*/ 938938 h 2584675"/>
              <a:gd name="connsiteX460" fmla="*/ 6639945 w 7237162"/>
              <a:gd name="connsiteY460" fmla="*/ 950368 h 2584675"/>
              <a:gd name="connsiteX461" fmla="*/ 6633278 w 7237162"/>
              <a:gd name="connsiteY461" fmla="*/ 941795 h 2584675"/>
              <a:gd name="connsiteX462" fmla="*/ 6649470 w 7237162"/>
              <a:gd name="connsiteY462" fmla="*/ 929413 h 2584675"/>
              <a:gd name="connsiteX463" fmla="*/ 6393248 w 7237162"/>
              <a:gd name="connsiteY463" fmla="*/ 921793 h 2584675"/>
              <a:gd name="connsiteX464" fmla="*/ 6407536 w 7237162"/>
              <a:gd name="connsiteY464" fmla="*/ 934175 h 2584675"/>
              <a:gd name="connsiteX465" fmla="*/ 6388486 w 7237162"/>
              <a:gd name="connsiteY465" fmla="*/ 939890 h 2584675"/>
              <a:gd name="connsiteX466" fmla="*/ 6365625 w 7237162"/>
              <a:gd name="connsiteY466" fmla="*/ 936081 h 2584675"/>
              <a:gd name="connsiteX467" fmla="*/ 6479925 w 7237162"/>
              <a:gd name="connsiteY467" fmla="*/ 977038 h 2584675"/>
              <a:gd name="connsiteX468" fmla="*/ 6465638 w 7237162"/>
              <a:gd name="connsiteY468" fmla="*/ 958940 h 2584675"/>
              <a:gd name="connsiteX469" fmla="*/ 6513263 w 7237162"/>
              <a:gd name="connsiteY469" fmla="*/ 955131 h 2584675"/>
              <a:gd name="connsiteX470" fmla="*/ 6503738 w 7237162"/>
              <a:gd name="connsiteY470" fmla="*/ 976086 h 2584675"/>
              <a:gd name="connsiteX471" fmla="*/ 6526598 w 7237162"/>
              <a:gd name="connsiteY471" fmla="*/ 981800 h 2584675"/>
              <a:gd name="connsiteX472" fmla="*/ 6498023 w 7237162"/>
              <a:gd name="connsiteY472" fmla="*/ 998946 h 2584675"/>
              <a:gd name="connsiteX473" fmla="*/ 6462781 w 7237162"/>
              <a:gd name="connsiteY473" fmla="*/ 993231 h 2584675"/>
              <a:gd name="connsiteX474" fmla="*/ 6450398 w 7237162"/>
              <a:gd name="connsiteY474" fmla="*/ 992278 h 2584675"/>
              <a:gd name="connsiteX475" fmla="*/ 6403725 w 7237162"/>
              <a:gd name="connsiteY475" fmla="*/ 983706 h 2584675"/>
              <a:gd name="connsiteX476" fmla="*/ 6343718 w 7237162"/>
              <a:gd name="connsiteY476" fmla="*/ 962750 h 2584675"/>
              <a:gd name="connsiteX477" fmla="*/ 6332288 w 7237162"/>
              <a:gd name="connsiteY477" fmla="*/ 934175 h 2584675"/>
              <a:gd name="connsiteX478" fmla="*/ 6350386 w 7237162"/>
              <a:gd name="connsiteY478" fmla="*/ 922746 h 2584675"/>
              <a:gd name="connsiteX479" fmla="*/ 6393248 w 7237162"/>
              <a:gd name="connsiteY479" fmla="*/ 921793 h 2584675"/>
              <a:gd name="connsiteX480" fmla="*/ 6607560 w 7237162"/>
              <a:gd name="connsiteY480" fmla="*/ 913221 h 2584675"/>
              <a:gd name="connsiteX481" fmla="*/ 6640897 w 7237162"/>
              <a:gd name="connsiteY481" fmla="*/ 913221 h 2584675"/>
              <a:gd name="connsiteX482" fmla="*/ 6607560 w 7237162"/>
              <a:gd name="connsiteY482" fmla="*/ 913221 h 2584675"/>
              <a:gd name="connsiteX483" fmla="*/ 4731135 w 7237162"/>
              <a:gd name="connsiteY483" fmla="*/ 901791 h 2584675"/>
              <a:gd name="connsiteX484" fmla="*/ 4851150 w 7237162"/>
              <a:gd name="connsiteY484" fmla="*/ 901791 h 2584675"/>
              <a:gd name="connsiteX485" fmla="*/ 4829243 w 7237162"/>
              <a:gd name="connsiteY485" fmla="*/ 920841 h 2584675"/>
              <a:gd name="connsiteX486" fmla="*/ 4730183 w 7237162"/>
              <a:gd name="connsiteY486" fmla="*/ 911316 h 2584675"/>
              <a:gd name="connsiteX487" fmla="*/ 4731135 w 7237162"/>
              <a:gd name="connsiteY487" fmla="*/ 901791 h 2584675"/>
              <a:gd name="connsiteX488" fmla="*/ 6522788 w 7237162"/>
              <a:gd name="connsiteY488" fmla="*/ 895123 h 2584675"/>
              <a:gd name="connsiteX489" fmla="*/ 6595178 w 7237162"/>
              <a:gd name="connsiteY489" fmla="*/ 895123 h 2584675"/>
              <a:gd name="connsiteX490" fmla="*/ 6560888 w 7237162"/>
              <a:gd name="connsiteY490" fmla="*/ 911315 h 2584675"/>
              <a:gd name="connsiteX491" fmla="*/ 6522788 w 7237162"/>
              <a:gd name="connsiteY491" fmla="*/ 895123 h 2584675"/>
              <a:gd name="connsiteX492" fmla="*/ 5960336 w 7237162"/>
              <a:gd name="connsiteY492" fmla="*/ 804874 h 2584675"/>
              <a:gd name="connsiteX493" fmla="*/ 5930332 w 7237162"/>
              <a:gd name="connsiteY493" fmla="*/ 819876 h 2584675"/>
              <a:gd name="connsiteX494" fmla="*/ 5993197 w 7237162"/>
              <a:gd name="connsiteY494" fmla="*/ 808446 h 2584675"/>
              <a:gd name="connsiteX495" fmla="*/ 5960336 w 7237162"/>
              <a:gd name="connsiteY495" fmla="*/ 804874 h 2584675"/>
              <a:gd name="connsiteX496" fmla="*/ 4969260 w 7237162"/>
              <a:gd name="connsiteY496" fmla="*/ 802731 h 2584675"/>
              <a:gd name="connsiteX497" fmla="*/ 4967355 w 7237162"/>
              <a:gd name="connsiteY497" fmla="*/ 809398 h 2584675"/>
              <a:gd name="connsiteX498" fmla="*/ 5007360 w 7237162"/>
              <a:gd name="connsiteY498" fmla="*/ 813208 h 2584675"/>
              <a:gd name="connsiteX499" fmla="*/ 4969260 w 7237162"/>
              <a:gd name="connsiteY499" fmla="*/ 802731 h 2584675"/>
              <a:gd name="connsiteX500" fmla="*/ 5329305 w 7237162"/>
              <a:gd name="connsiteY500" fmla="*/ 791301 h 2584675"/>
              <a:gd name="connsiteX501" fmla="*/ 5290253 w 7237162"/>
              <a:gd name="connsiteY501" fmla="*/ 816066 h 2584675"/>
              <a:gd name="connsiteX502" fmla="*/ 5315970 w 7237162"/>
              <a:gd name="connsiteY502" fmla="*/ 841783 h 2584675"/>
              <a:gd name="connsiteX503" fmla="*/ 5313112 w 7237162"/>
              <a:gd name="connsiteY503" fmla="*/ 875121 h 2584675"/>
              <a:gd name="connsiteX504" fmla="*/ 5235007 w 7237162"/>
              <a:gd name="connsiteY504" fmla="*/ 887503 h 2584675"/>
              <a:gd name="connsiteX505" fmla="*/ 5031172 w 7237162"/>
              <a:gd name="connsiteY505" fmla="*/ 859881 h 2584675"/>
              <a:gd name="connsiteX506" fmla="*/ 4989262 w 7237162"/>
              <a:gd name="connsiteY506" fmla="*/ 857023 h 2584675"/>
              <a:gd name="connsiteX507" fmla="*/ 4987357 w 7237162"/>
              <a:gd name="connsiteY507" fmla="*/ 864643 h 2584675"/>
              <a:gd name="connsiteX508" fmla="*/ 5009265 w 7237162"/>
              <a:gd name="connsiteY508" fmla="*/ 877026 h 2584675"/>
              <a:gd name="connsiteX509" fmla="*/ 4974975 w 7237162"/>
              <a:gd name="connsiteY509" fmla="*/ 898933 h 2584675"/>
              <a:gd name="connsiteX510" fmla="*/ 4941637 w 7237162"/>
              <a:gd name="connsiteY510" fmla="*/ 897981 h 2584675"/>
              <a:gd name="connsiteX511" fmla="*/ 4897822 w 7237162"/>
              <a:gd name="connsiteY511" fmla="*/ 890361 h 2584675"/>
              <a:gd name="connsiteX512" fmla="*/ 4898775 w 7237162"/>
              <a:gd name="connsiteY512" fmla="*/ 885598 h 2584675"/>
              <a:gd name="connsiteX513" fmla="*/ 4951162 w 7237162"/>
              <a:gd name="connsiteY513" fmla="*/ 865596 h 2584675"/>
              <a:gd name="connsiteX514" fmla="*/ 4949257 w 7237162"/>
              <a:gd name="connsiteY514" fmla="*/ 859881 h 2584675"/>
              <a:gd name="connsiteX515" fmla="*/ 4902585 w 7237162"/>
              <a:gd name="connsiteY515" fmla="*/ 842736 h 2584675"/>
              <a:gd name="connsiteX516" fmla="*/ 4883535 w 7237162"/>
              <a:gd name="connsiteY516" fmla="*/ 841783 h 2584675"/>
              <a:gd name="connsiteX517" fmla="*/ 4699702 w 7237162"/>
              <a:gd name="connsiteY517" fmla="*/ 870358 h 2584675"/>
              <a:gd name="connsiteX518" fmla="*/ 4607310 w 7237162"/>
              <a:gd name="connsiteY518" fmla="*/ 857023 h 2584675"/>
              <a:gd name="connsiteX519" fmla="*/ 4594927 w 7237162"/>
              <a:gd name="connsiteY519" fmla="*/ 851308 h 2584675"/>
              <a:gd name="connsiteX520" fmla="*/ 4558732 w 7237162"/>
              <a:gd name="connsiteY520" fmla="*/ 840831 h 2584675"/>
              <a:gd name="connsiteX521" fmla="*/ 4519680 w 7237162"/>
              <a:gd name="connsiteY521" fmla="*/ 851308 h 2584675"/>
              <a:gd name="connsiteX522" fmla="*/ 4469197 w 7237162"/>
              <a:gd name="connsiteY522" fmla="*/ 857976 h 2584675"/>
              <a:gd name="connsiteX523" fmla="*/ 4532062 w 7237162"/>
              <a:gd name="connsiteY523" fmla="*/ 869406 h 2584675"/>
              <a:gd name="connsiteX524" fmla="*/ 4582545 w 7237162"/>
              <a:gd name="connsiteY524" fmla="*/ 889408 h 2584675"/>
              <a:gd name="connsiteX525" fmla="*/ 4683510 w 7237162"/>
              <a:gd name="connsiteY525" fmla="*/ 875121 h 2584675"/>
              <a:gd name="connsiteX526" fmla="*/ 4699702 w 7237162"/>
              <a:gd name="connsiteY526" fmla="*/ 870358 h 2584675"/>
              <a:gd name="connsiteX527" fmla="*/ 4674937 w 7237162"/>
              <a:gd name="connsiteY527" fmla="*/ 886551 h 2584675"/>
              <a:gd name="connsiteX528" fmla="*/ 4624455 w 7237162"/>
              <a:gd name="connsiteY528" fmla="*/ 883693 h 2584675"/>
              <a:gd name="connsiteX529" fmla="*/ 4614930 w 7237162"/>
              <a:gd name="connsiteY529" fmla="*/ 887503 h 2584675"/>
              <a:gd name="connsiteX530" fmla="*/ 4630170 w 7237162"/>
              <a:gd name="connsiteY530" fmla="*/ 895123 h 2584675"/>
              <a:gd name="connsiteX531" fmla="*/ 4569210 w 7237162"/>
              <a:gd name="connsiteY531" fmla="*/ 905601 h 2584675"/>
              <a:gd name="connsiteX532" fmla="*/ 4475865 w 7237162"/>
              <a:gd name="connsiteY532" fmla="*/ 904648 h 2584675"/>
              <a:gd name="connsiteX533" fmla="*/ 4461577 w 7237162"/>
              <a:gd name="connsiteY533" fmla="*/ 905601 h 2584675"/>
              <a:gd name="connsiteX534" fmla="*/ 4430145 w 7237162"/>
              <a:gd name="connsiteY534" fmla="*/ 879883 h 2584675"/>
              <a:gd name="connsiteX535" fmla="*/ 4368232 w 7237162"/>
              <a:gd name="connsiteY535" fmla="*/ 904648 h 2584675"/>
              <a:gd name="connsiteX536" fmla="*/ 4342515 w 7237162"/>
              <a:gd name="connsiteY536" fmla="*/ 915126 h 2584675"/>
              <a:gd name="connsiteX537" fmla="*/ 4277745 w 7237162"/>
              <a:gd name="connsiteY537" fmla="*/ 941796 h 2584675"/>
              <a:gd name="connsiteX538" fmla="*/ 4301557 w 7237162"/>
              <a:gd name="connsiteY538" fmla="*/ 944653 h 2584675"/>
              <a:gd name="connsiteX539" fmla="*/ 4327275 w 7237162"/>
              <a:gd name="connsiteY539" fmla="*/ 945606 h 2584675"/>
              <a:gd name="connsiteX540" fmla="*/ 4384425 w 7237162"/>
              <a:gd name="connsiteY540" fmla="*/ 941796 h 2584675"/>
              <a:gd name="connsiteX541" fmla="*/ 4396807 w 7237162"/>
              <a:gd name="connsiteY541" fmla="*/ 939891 h 2584675"/>
              <a:gd name="connsiteX542" fmla="*/ 4572067 w 7237162"/>
              <a:gd name="connsiteY542" fmla="*/ 949416 h 2584675"/>
              <a:gd name="connsiteX543" fmla="*/ 4603500 w 7237162"/>
              <a:gd name="connsiteY543" fmla="*/ 946558 h 2584675"/>
              <a:gd name="connsiteX544" fmla="*/ 4543492 w 7237162"/>
              <a:gd name="connsiteY544" fmla="*/ 968466 h 2584675"/>
              <a:gd name="connsiteX545" fmla="*/ 4564447 w 7237162"/>
              <a:gd name="connsiteY545" fmla="*/ 986563 h 2584675"/>
              <a:gd name="connsiteX546" fmla="*/ 4609215 w 7237162"/>
              <a:gd name="connsiteY546" fmla="*/ 991326 h 2584675"/>
              <a:gd name="connsiteX547" fmla="*/ 4701607 w 7237162"/>
              <a:gd name="connsiteY547" fmla="*/ 1014186 h 2584675"/>
              <a:gd name="connsiteX548" fmla="*/ 4732087 w 7237162"/>
              <a:gd name="connsiteY548" fmla="*/ 1023711 h 2584675"/>
              <a:gd name="connsiteX549" fmla="*/ 4924492 w 7237162"/>
              <a:gd name="connsiteY549" fmla="*/ 1037998 h 2584675"/>
              <a:gd name="connsiteX550" fmla="*/ 4980690 w 7237162"/>
              <a:gd name="connsiteY550" fmla="*/ 1041808 h 2584675"/>
              <a:gd name="connsiteX551" fmla="*/ 4983547 w 7237162"/>
              <a:gd name="connsiteY551" fmla="*/ 1035141 h 2584675"/>
              <a:gd name="connsiteX552" fmla="*/ 4963545 w 7237162"/>
              <a:gd name="connsiteY552" fmla="*/ 1016091 h 2584675"/>
              <a:gd name="connsiteX553" fmla="*/ 4913062 w 7237162"/>
              <a:gd name="connsiteY553" fmla="*/ 1005613 h 2584675"/>
              <a:gd name="connsiteX554" fmla="*/ 4844482 w 7237162"/>
              <a:gd name="connsiteY554" fmla="*/ 996088 h 2584675"/>
              <a:gd name="connsiteX555" fmla="*/ 4834005 w 7237162"/>
              <a:gd name="connsiteY555" fmla="*/ 979896 h 2584675"/>
              <a:gd name="connsiteX556" fmla="*/ 4835910 w 7237162"/>
              <a:gd name="connsiteY556" fmla="*/ 948463 h 2584675"/>
              <a:gd name="connsiteX557" fmla="*/ 4814955 w 7237162"/>
              <a:gd name="connsiteY557" fmla="*/ 943701 h 2584675"/>
              <a:gd name="connsiteX558" fmla="*/ 4838767 w 7237162"/>
              <a:gd name="connsiteY558" fmla="*/ 939891 h 2584675"/>
              <a:gd name="connsiteX559" fmla="*/ 4854960 w 7237162"/>
              <a:gd name="connsiteY559" fmla="*/ 934176 h 2584675"/>
              <a:gd name="connsiteX560" fmla="*/ 4873057 w 7237162"/>
              <a:gd name="connsiteY560" fmla="*/ 919888 h 2584675"/>
              <a:gd name="connsiteX561" fmla="*/ 4941637 w 7237162"/>
              <a:gd name="connsiteY561" fmla="*/ 911316 h 2584675"/>
              <a:gd name="connsiteX562" fmla="*/ 5033078 w 7237162"/>
              <a:gd name="connsiteY562" fmla="*/ 909411 h 2584675"/>
              <a:gd name="connsiteX563" fmla="*/ 5129280 w 7237162"/>
              <a:gd name="connsiteY563" fmla="*/ 922746 h 2584675"/>
              <a:gd name="connsiteX564" fmla="*/ 5155950 w 7237162"/>
              <a:gd name="connsiteY564" fmla="*/ 909411 h 2584675"/>
              <a:gd name="connsiteX565" fmla="*/ 5204528 w 7237162"/>
              <a:gd name="connsiteY565" fmla="*/ 908458 h 2584675"/>
              <a:gd name="connsiteX566" fmla="*/ 5225482 w 7237162"/>
              <a:gd name="connsiteY566" fmla="*/ 912268 h 2584675"/>
              <a:gd name="connsiteX567" fmla="*/ 5181667 w 7237162"/>
              <a:gd name="connsiteY567" fmla="*/ 932271 h 2584675"/>
              <a:gd name="connsiteX568" fmla="*/ 5283585 w 7237162"/>
              <a:gd name="connsiteY568" fmla="*/ 939891 h 2584675"/>
              <a:gd name="connsiteX569" fmla="*/ 5294062 w 7237162"/>
              <a:gd name="connsiteY569" fmla="*/ 933223 h 2584675"/>
              <a:gd name="connsiteX570" fmla="*/ 5355975 w 7237162"/>
              <a:gd name="connsiteY570" fmla="*/ 899886 h 2584675"/>
              <a:gd name="connsiteX571" fmla="*/ 5422650 w 7237162"/>
              <a:gd name="connsiteY571" fmla="*/ 891313 h 2584675"/>
              <a:gd name="connsiteX572" fmla="*/ 5421697 w 7237162"/>
              <a:gd name="connsiteY572" fmla="*/ 883693 h 2584675"/>
              <a:gd name="connsiteX573" fmla="*/ 5335972 w 7237162"/>
              <a:gd name="connsiteY573" fmla="*/ 892266 h 2584675"/>
              <a:gd name="connsiteX574" fmla="*/ 5345497 w 7237162"/>
              <a:gd name="connsiteY574" fmla="*/ 872263 h 2584675"/>
              <a:gd name="connsiteX575" fmla="*/ 5325495 w 7237162"/>
              <a:gd name="connsiteY575" fmla="*/ 858928 h 2584675"/>
              <a:gd name="connsiteX576" fmla="*/ 5367405 w 7237162"/>
              <a:gd name="connsiteY576" fmla="*/ 845593 h 2584675"/>
              <a:gd name="connsiteX577" fmla="*/ 5383597 w 7237162"/>
              <a:gd name="connsiteY577" fmla="*/ 819876 h 2584675"/>
              <a:gd name="connsiteX578" fmla="*/ 5373120 w 7237162"/>
              <a:gd name="connsiteY578" fmla="*/ 804636 h 2584675"/>
              <a:gd name="connsiteX579" fmla="*/ 5329305 w 7237162"/>
              <a:gd name="connsiteY579" fmla="*/ 791301 h 2584675"/>
              <a:gd name="connsiteX580" fmla="*/ 5441700 w 7237162"/>
              <a:gd name="connsiteY580" fmla="*/ 778918 h 2584675"/>
              <a:gd name="connsiteX581" fmla="*/ 5430270 w 7237162"/>
              <a:gd name="connsiteY581" fmla="*/ 795111 h 2584675"/>
              <a:gd name="connsiteX582" fmla="*/ 5449320 w 7237162"/>
              <a:gd name="connsiteY582" fmla="*/ 801778 h 2584675"/>
              <a:gd name="connsiteX583" fmla="*/ 5453130 w 7237162"/>
              <a:gd name="connsiteY583" fmla="*/ 801778 h 2584675"/>
              <a:gd name="connsiteX584" fmla="*/ 5468370 w 7237162"/>
              <a:gd name="connsiteY584" fmla="*/ 817018 h 2584675"/>
              <a:gd name="connsiteX585" fmla="*/ 5453130 w 7237162"/>
              <a:gd name="connsiteY585" fmla="*/ 829401 h 2584675"/>
              <a:gd name="connsiteX586" fmla="*/ 5413125 w 7237162"/>
              <a:gd name="connsiteY586" fmla="*/ 830353 h 2584675"/>
              <a:gd name="connsiteX587" fmla="*/ 5413125 w 7237162"/>
              <a:gd name="connsiteY587" fmla="*/ 815113 h 2584675"/>
              <a:gd name="connsiteX588" fmla="*/ 5409315 w 7237162"/>
              <a:gd name="connsiteY588" fmla="*/ 813208 h 2584675"/>
              <a:gd name="connsiteX589" fmla="*/ 5390265 w 7237162"/>
              <a:gd name="connsiteY589" fmla="*/ 839878 h 2584675"/>
              <a:gd name="connsiteX590" fmla="*/ 5506470 w 7237162"/>
              <a:gd name="connsiteY590" fmla="*/ 856071 h 2584675"/>
              <a:gd name="connsiteX591" fmla="*/ 5441700 w 7237162"/>
              <a:gd name="connsiteY591" fmla="*/ 778918 h 2584675"/>
              <a:gd name="connsiteX592" fmla="*/ 4694940 w 7237162"/>
              <a:gd name="connsiteY592" fmla="*/ 778918 h 2584675"/>
              <a:gd name="connsiteX593" fmla="*/ 4708275 w 7237162"/>
              <a:gd name="connsiteY593" fmla="*/ 795111 h 2584675"/>
              <a:gd name="connsiteX594" fmla="*/ 4728277 w 7237162"/>
              <a:gd name="connsiteY594" fmla="*/ 783681 h 2584675"/>
              <a:gd name="connsiteX595" fmla="*/ 4726372 w 7237162"/>
              <a:gd name="connsiteY595" fmla="*/ 778918 h 2584675"/>
              <a:gd name="connsiteX596" fmla="*/ 4694940 w 7237162"/>
              <a:gd name="connsiteY596" fmla="*/ 778918 h 2584675"/>
              <a:gd name="connsiteX597" fmla="*/ 5157736 w 7237162"/>
              <a:gd name="connsiteY597" fmla="*/ 778442 h 2584675"/>
              <a:gd name="connsiteX598" fmla="*/ 5141662 w 7237162"/>
              <a:gd name="connsiteY598" fmla="*/ 780823 h 2584675"/>
              <a:gd name="connsiteX599" fmla="*/ 5138805 w 7237162"/>
              <a:gd name="connsiteY599" fmla="*/ 813208 h 2584675"/>
              <a:gd name="connsiteX600" fmla="*/ 5169285 w 7237162"/>
              <a:gd name="connsiteY600" fmla="*/ 830353 h 2584675"/>
              <a:gd name="connsiteX601" fmla="*/ 5189287 w 7237162"/>
              <a:gd name="connsiteY601" fmla="*/ 820828 h 2584675"/>
              <a:gd name="connsiteX602" fmla="*/ 5178810 w 7237162"/>
              <a:gd name="connsiteY602" fmla="*/ 803683 h 2584675"/>
              <a:gd name="connsiteX603" fmla="*/ 5167380 w 7237162"/>
              <a:gd name="connsiteY603" fmla="*/ 793206 h 2584675"/>
              <a:gd name="connsiteX604" fmla="*/ 5157736 w 7237162"/>
              <a:gd name="connsiteY604" fmla="*/ 778442 h 2584675"/>
              <a:gd name="connsiteX605" fmla="*/ 4897822 w 7237162"/>
              <a:gd name="connsiteY605" fmla="*/ 777013 h 2584675"/>
              <a:gd name="connsiteX606" fmla="*/ 4892107 w 7237162"/>
              <a:gd name="connsiteY606" fmla="*/ 779871 h 2584675"/>
              <a:gd name="connsiteX607" fmla="*/ 4873057 w 7237162"/>
              <a:gd name="connsiteY607" fmla="*/ 812256 h 2584675"/>
              <a:gd name="connsiteX608" fmla="*/ 4909253 w 7237162"/>
              <a:gd name="connsiteY608" fmla="*/ 812256 h 2584675"/>
              <a:gd name="connsiteX609" fmla="*/ 4902585 w 7237162"/>
              <a:gd name="connsiteY609" fmla="*/ 781776 h 2584675"/>
              <a:gd name="connsiteX610" fmla="*/ 4897822 w 7237162"/>
              <a:gd name="connsiteY610" fmla="*/ 777013 h 2584675"/>
              <a:gd name="connsiteX611" fmla="*/ 6298236 w 7237162"/>
              <a:gd name="connsiteY611" fmla="*/ 767488 h 2584675"/>
              <a:gd name="connsiteX612" fmla="*/ 6246562 w 7237162"/>
              <a:gd name="connsiteY612" fmla="*/ 777013 h 2584675"/>
              <a:gd name="connsiteX613" fmla="*/ 6351337 w 7237162"/>
              <a:gd name="connsiteY613" fmla="*/ 775108 h 2584675"/>
              <a:gd name="connsiteX614" fmla="*/ 6298236 w 7237162"/>
              <a:gd name="connsiteY614" fmla="*/ 767488 h 2584675"/>
              <a:gd name="connsiteX615" fmla="*/ 6135358 w 7237162"/>
              <a:gd name="connsiteY615" fmla="*/ 762964 h 2584675"/>
              <a:gd name="connsiteX616" fmla="*/ 6088447 w 7237162"/>
              <a:gd name="connsiteY616" fmla="*/ 775108 h 2584675"/>
              <a:gd name="connsiteX617" fmla="*/ 6186555 w 7237162"/>
              <a:gd name="connsiteY617" fmla="*/ 775108 h 2584675"/>
              <a:gd name="connsiteX618" fmla="*/ 6135358 w 7237162"/>
              <a:gd name="connsiteY618" fmla="*/ 762964 h 2584675"/>
              <a:gd name="connsiteX619" fmla="*/ 5845917 w 7237162"/>
              <a:gd name="connsiteY619" fmla="*/ 756773 h 2584675"/>
              <a:gd name="connsiteX620" fmla="*/ 5800792 w 7237162"/>
              <a:gd name="connsiteY620" fmla="*/ 760821 h 2584675"/>
              <a:gd name="connsiteX621" fmla="*/ 5797935 w 7237162"/>
              <a:gd name="connsiteY621" fmla="*/ 768441 h 2584675"/>
              <a:gd name="connsiteX622" fmla="*/ 5816032 w 7237162"/>
              <a:gd name="connsiteY622" fmla="*/ 777013 h 2584675"/>
              <a:gd name="connsiteX623" fmla="*/ 5849370 w 7237162"/>
              <a:gd name="connsiteY623" fmla="*/ 781776 h 2584675"/>
              <a:gd name="connsiteX624" fmla="*/ 5890328 w 7237162"/>
              <a:gd name="connsiteY624" fmla="*/ 765583 h 2584675"/>
              <a:gd name="connsiteX625" fmla="*/ 5845917 w 7237162"/>
              <a:gd name="connsiteY625" fmla="*/ 756773 h 2584675"/>
              <a:gd name="connsiteX626" fmla="*/ 6922838 w 7237162"/>
              <a:gd name="connsiteY626" fmla="*/ 743676 h 2584675"/>
              <a:gd name="connsiteX627" fmla="*/ 6953318 w 7237162"/>
              <a:gd name="connsiteY627" fmla="*/ 743676 h 2584675"/>
              <a:gd name="connsiteX628" fmla="*/ 6953318 w 7237162"/>
              <a:gd name="connsiteY628" fmla="*/ 751296 h 2584675"/>
              <a:gd name="connsiteX629" fmla="*/ 6922838 w 7237162"/>
              <a:gd name="connsiteY629" fmla="*/ 753201 h 2584675"/>
              <a:gd name="connsiteX630" fmla="*/ 6922838 w 7237162"/>
              <a:gd name="connsiteY630" fmla="*/ 743676 h 2584675"/>
              <a:gd name="connsiteX631" fmla="*/ 5320256 w 7237162"/>
              <a:gd name="connsiteY631" fmla="*/ 708553 h 2584675"/>
              <a:gd name="connsiteX632" fmla="*/ 5262630 w 7237162"/>
              <a:gd name="connsiteY632" fmla="*/ 730341 h 2584675"/>
              <a:gd name="connsiteX633" fmla="*/ 5271203 w 7237162"/>
              <a:gd name="connsiteY633" fmla="*/ 734151 h 2584675"/>
              <a:gd name="connsiteX634" fmla="*/ 5363595 w 7237162"/>
              <a:gd name="connsiteY634" fmla="*/ 724626 h 2584675"/>
              <a:gd name="connsiteX635" fmla="*/ 5320256 w 7237162"/>
              <a:gd name="connsiteY635" fmla="*/ 708553 h 2584675"/>
              <a:gd name="connsiteX636" fmla="*/ 6671616 w 7237162"/>
              <a:gd name="connsiteY636" fmla="*/ 679501 h 2584675"/>
              <a:gd name="connsiteX637" fmla="*/ 6646612 w 7237162"/>
              <a:gd name="connsiteY637" fmla="*/ 699861 h 2584675"/>
              <a:gd name="connsiteX638" fmla="*/ 6715192 w 7237162"/>
              <a:gd name="connsiteY638" fmla="*/ 685573 h 2584675"/>
              <a:gd name="connsiteX639" fmla="*/ 6671616 w 7237162"/>
              <a:gd name="connsiteY639" fmla="*/ 679501 h 2584675"/>
              <a:gd name="connsiteX640" fmla="*/ 6800679 w 7237162"/>
              <a:gd name="connsiteY640" fmla="*/ 671881 h 2584675"/>
              <a:gd name="connsiteX641" fmla="*/ 6817110 w 7237162"/>
              <a:gd name="connsiteY641" fmla="*/ 686526 h 2584675"/>
              <a:gd name="connsiteX642" fmla="*/ 6777105 w 7237162"/>
              <a:gd name="connsiteY642" fmla="*/ 677953 h 2584675"/>
              <a:gd name="connsiteX643" fmla="*/ 6800679 w 7237162"/>
              <a:gd name="connsiteY643" fmla="*/ 671881 h 2584675"/>
              <a:gd name="connsiteX644" fmla="*/ 5517543 w 7237162"/>
              <a:gd name="connsiteY644" fmla="*/ 663309 h 2584675"/>
              <a:gd name="connsiteX645" fmla="*/ 5463607 w 7237162"/>
              <a:gd name="connsiteY645" fmla="*/ 678906 h 2584675"/>
              <a:gd name="connsiteX646" fmla="*/ 5572192 w 7237162"/>
              <a:gd name="connsiteY646" fmla="*/ 665571 h 2584675"/>
              <a:gd name="connsiteX647" fmla="*/ 5517543 w 7237162"/>
              <a:gd name="connsiteY647" fmla="*/ 663309 h 2584675"/>
              <a:gd name="connsiteX648" fmla="*/ 4792571 w 7237162"/>
              <a:gd name="connsiteY648" fmla="*/ 660689 h 2584675"/>
              <a:gd name="connsiteX649" fmla="*/ 4779712 w 7237162"/>
              <a:gd name="connsiteY649" fmla="*/ 682716 h 2584675"/>
              <a:gd name="connsiteX650" fmla="*/ 4790190 w 7237162"/>
              <a:gd name="connsiteY650" fmla="*/ 714148 h 2584675"/>
              <a:gd name="connsiteX651" fmla="*/ 4837815 w 7237162"/>
              <a:gd name="connsiteY651" fmla="*/ 723673 h 2584675"/>
              <a:gd name="connsiteX652" fmla="*/ 4834005 w 7237162"/>
              <a:gd name="connsiteY652" fmla="*/ 717006 h 2584675"/>
              <a:gd name="connsiteX653" fmla="*/ 4819717 w 7237162"/>
              <a:gd name="connsiteY653" fmla="*/ 701766 h 2584675"/>
              <a:gd name="connsiteX654" fmla="*/ 4841625 w 7237162"/>
              <a:gd name="connsiteY654" fmla="*/ 697956 h 2584675"/>
              <a:gd name="connsiteX655" fmla="*/ 4862580 w 7237162"/>
              <a:gd name="connsiteY655" fmla="*/ 690336 h 2584675"/>
              <a:gd name="connsiteX656" fmla="*/ 4861627 w 7237162"/>
              <a:gd name="connsiteY656" fmla="*/ 684621 h 2584675"/>
              <a:gd name="connsiteX657" fmla="*/ 4825432 w 7237162"/>
              <a:gd name="connsiteY657" fmla="*/ 666523 h 2584675"/>
              <a:gd name="connsiteX658" fmla="*/ 4816860 w 7237162"/>
              <a:gd name="connsiteY658" fmla="*/ 663666 h 2584675"/>
              <a:gd name="connsiteX659" fmla="*/ 4792571 w 7237162"/>
              <a:gd name="connsiteY659" fmla="*/ 660689 h 2584675"/>
              <a:gd name="connsiteX660" fmla="*/ 5329305 w 7237162"/>
              <a:gd name="connsiteY660" fmla="*/ 645568 h 2584675"/>
              <a:gd name="connsiteX661" fmla="*/ 5259772 w 7237162"/>
              <a:gd name="connsiteY661" fmla="*/ 649378 h 2584675"/>
              <a:gd name="connsiteX662" fmla="*/ 5237865 w 7237162"/>
              <a:gd name="connsiteY662" fmla="*/ 677953 h 2584675"/>
              <a:gd name="connsiteX663" fmla="*/ 5282632 w 7237162"/>
              <a:gd name="connsiteY663" fmla="*/ 687478 h 2584675"/>
              <a:gd name="connsiteX664" fmla="*/ 5337878 w 7237162"/>
              <a:gd name="connsiteY664" fmla="*/ 693193 h 2584675"/>
              <a:gd name="connsiteX665" fmla="*/ 5358832 w 7237162"/>
              <a:gd name="connsiteY665" fmla="*/ 677953 h 2584675"/>
              <a:gd name="connsiteX666" fmla="*/ 5302635 w 7237162"/>
              <a:gd name="connsiteY666" fmla="*/ 672238 h 2584675"/>
              <a:gd name="connsiteX667" fmla="*/ 5301682 w 7237162"/>
              <a:gd name="connsiteY667" fmla="*/ 665571 h 2584675"/>
              <a:gd name="connsiteX668" fmla="*/ 5330257 w 7237162"/>
              <a:gd name="connsiteY668" fmla="*/ 652236 h 2584675"/>
              <a:gd name="connsiteX669" fmla="*/ 5329305 w 7237162"/>
              <a:gd name="connsiteY669" fmla="*/ 645568 h 2584675"/>
              <a:gd name="connsiteX670" fmla="*/ 4447290 w 7237162"/>
              <a:gd name="connsiteY670" fmla="*/ 639853 h 2584675"/>
              <a:gd name="connsiteX671" fmla="*/ 4408237 w 7237162"/>
              <a:gd name="connsiteY671" fmla="*/ 663666 h 2584675"/>
              <a:gd name="connsiteX672" fmla="*/ 4447290 w 7237162"/>
              <a:gd name="connsiteY672" fmla="*/ 639853 h 2584675"/>
              <a:gd name="connsiteX673" fmla="*/ 5085465 w 7237162"/>
              <a:gd name="connsiteY673" fmla="*/ 617946 h 2584675"/>
              <a:gd name="connsiteX674" fmla="*/ 5047365 w 7237162"/>
              <a:gd name="connsiteY674" fmla="*/ 660808 h 2584675"/>
              <a:gd name="connsiteX675" fmla="*/ 5049270 w 7237162"/>
              <a:gd name="connsiteY675" fmla="*/ 667476 h 2584675"/>
              <a:gd name="connsiteX676" fmla="*/ 5024505 w 7237162"/>
              <a:gd name="connsiteY676" fmla="*/ 681763 h 2584675"/>
              <a:gd name="connsiteX677" fmla="*/ 5051175 w 7237162"/>
              <a:gd name="connsiteY677" fmla="*/ 692241 h 2584675"/>
              <a:gd name="connsiteX678" fmla="*/ 5036887 w 7237162"/>
              <a:gd name="connsiteY678" fmla="*/ 712243 h 2584675"/>
              <a:gd name="connsiteX679" fmla="*/ 5111182 w 7237162"/>
              <a:gd name="connsiteY679" fmla="*/ 674143 h 2584675"/>
              <a:gd name="connsiteX680" fmla="*/ 5098800 w 7237162"/>
              <a:gd name="connsiteY680" fmla="*/ 672238 h 2584675"/>
              <a:gd name="connsiteX681" fmla="*/ 5074987 w 7237162"/>
              <a:gd name="connsiteY681" fmla="*/ 656998 h 2584675"/>
              <a:gd name="connsiteX682" fmla="*/ 5097847 w 7237162"/>
              <a:gd name="connsiteY682" fmla="*/ 646521 h 2584675"/>
              <a:gd name="connsiteX683" fmla="*/ 5126422 w 7237162"/>
              <a:gd name="connsiteY683" fmla="*/ 639853 h 2584675"/>
              <a:gd name="connsiteX684" fmla="*/ 5126422 w 7237162"/>
              <a:gd name="connsiteY684" fmla="*/ 632233 h 2584675"/>
              <a:gd name="connsiteX685" fmla="*/ 5085465 w 7237162"/>
              <a:gd name="connsiteY685" fmla="*/ 617946 h 2584675"/>
              <a:gd name="connsiteX686" fmla="*/ 6617085 w 7237162"/>
              <a:gd name="connsiteY686" fmla="*/ 587466 h 2584675"/>
              <a:gd name="connsiteX687" fmla="*/ 6612322 w 7237162"/>
              <a:gd name="connsiteY687" fmla="*/ 612231 h 2584675"/>
              <a:gd name="connsiteX688" fmla="*/ 6622800 w 7237162"/>
              <a:gd name="connsiteY688" fmla="*/ 616993 h 2584675"/>
              <a:gd name="connsiteX689" fmla="*/ 6644707 w 7237162"/>
              <a:gd name="connsiteY689" fmla="*/ 609373 h 2584675"/>
              <a:gd name="connsiteX690" fmla="*/ 6630420 w 7237162"/>
              <a:gd name="connsiteY690" fmla="*/ 600801 h 2584675"/>
              <a:gd name="connsiteX691" fmla="*/ 6617085 w 7237162"/>
              <a:gd name="connsiteY691" fmla="*/ 587466 h 2584675"/>
              <a:gd name="connsiteX692" fmla="*/ 5065462 w 7237162"/>
              <a:gd name="connsiteY692" fmla="*/ 568416 h 2584675"/>
              <a:gd name="connsiteX693" fmla="*/ 5065462 w 7237162"/>
              <a:gd name="connsiteY693" fmla="*/ 573178 h 2584675"/>
              <a:gd name="connsiteX694" fmla="*/ 5125470 w 7237162"/>
              <a:gd name="connsiteY694" fmla="*/ 573178 h 2584675"/>
              <a:gd name="connsiteX695" fmla="*/ 5125470 w 7237162"/>
              <a:gd name="connsiteY695" fmla="*/ 568416 h 2584675"/>
              <a:gd name="connsiteX696" fmla="*/ 5065462 w 7237162"/>
              <a:gd name="connsiteY696" fmla="*/ 568416 h 2584675"/>
              <a:gd name="connsiteX697" fmla="*/ 6895216 w 7237162"/>
              <a:gd name="connsiteY697" fmla="*/ 550318 h 2584675"/>
              <a:gd name="connsiteX698" fmla="*/ 6928553 w 7237162"/>
              <a:gd name="connsiteY698" fmla="*/ 550318 h 2584675"/>
              <a:gd name="connsiteX699" fmla="*/ 6943793 w 7237162"/>
              <a:gd name="connsiteY699" fmla="*/ 561748 h 2584675"/>
              <a:gd name="connsiteX700" fmla="*/ 6940935 w 7237162"/>
              <a:gd name="connsiteY700" fmla="*/ 565558 h 2584675"/>
              <a:gd name="connsiteX701" fmla="*/ 6895216 w 7237162"/>
              <a:gd name="connsiteY701" fmla="*/ 565558 h 2584675"/>
              <a:gd name="connsiteX702" fmla="*/ 6884738 w 7237162"/>
              <a:gd name="connsiteY702" fmla="*/ 557938 h 2584675"/>
              <a:gd name="connsiteX703" fmla="*/ 6895216 w 7237162"/>
              <a:gd name="connsiteY703" fmla="*/ 550318 h 2584675"/>
              <a:gd name="connsiteX704" fmla="*/ 6846638 w 7237162"/>
              <a:gd name="connsiteY704" fmla="*/ 550318 h 2584675"/>
              <a:gd name="connsiteX705" fmla="*/ 6853305 w 7237162"/>
              <a:gd name="connsiteY705" fmla="*/ 560795 h 2584675"/>
              <a:gd name="connsiteX706" fmla="*/ 6827588 w 7237162"/>
              <a:gd name="connsiteY706" fmla="*/ 566510 h 2584675"/>
              <a:gd name="connsiteX707" fmla="*/ 6846638 w 7237162"/>
              <a:gd name="connsiteY707" fmla="*/ 550318 h 2584675"/>
              <a:gd name="connsiteX708" fmla="*/ 6511357 w 7237162"/>
              <a:gd name="connsiteY708" fmla="*/ 539841 h 2584675"/>
              <a:gd name="connsiteX709" fmla="*/ 6518025 w 7237162"/>
              <a:gd name="connsiteY709" fmla="*/ 573178 h 2584675"/>
              <a:gd name="connsiteX710" fmla="*/ 6562792 w 7237162"/>
              <a:gd name="connsiteY710" fmla="*/ 565558 h 2584675"/>
              <a:gd name="connsiteX711" fmla="*/ 6562792 w 7237162"/>
              <a:gd name="connsiteY711" fmla="*/ 559843 h 2584675"/>
              <a:gd name="connsiteX712" fmla="*/ 6511357 w 7237162"/>
              <a:gd name="connsiteY712" fmla="*/ 539841 h 2584675"/>
              <a:gd name="connsiteX713" fmla="*/ 4638742 w 7237162"/>
              <a:gd name="connsiteY713" fmla="*/ 405538 h 2584675"/>
              <a:gd name="connsiteX714" fmla="*/ 4609215 w 7237162"/>
              <a:gd name="connsiteY714" fmla="*/ 417921 h 2584675"/>
              <a:gd name="connsiteX715" fmla="*/ 4596832 w 7237162"/>
              <a:gd name="connsiteY715" fmla="*/ 423636 h 2584675"/>
              <a:gd name="connsiteX716" fmla="*/ 4571115 w 7237162"/>
              <a:gd name="connsiteY716" fmla="*/ 424588 h 2584675"/>
              <a:gd name="connsiteX717" fmla="*/ 4607310 w 7237162"/>
              <a:gd name="connsiteY717" fmla="*/ 444591 h 2584675"/>
              <a:gd name="connsiteX718" fmla="*/ 4638742 w 7237162"/>
              <a:gd name="connsiteY718" fmla="*/ 405538 h 2584675"/>
              <a:gd name="connsiteX719" fmla="*/ 4443599 w 7237162"/>
              <a:gd name="connsiteY719" fmla="*/ 397680 h 2584675"/>
              <a:gd name="connsiteX720" fmla="*/ 4414905 w 7237162"/>
              <a:gd name="connsiteY720" fmla="*/ 405538 h 2584675"/>
              <a:gd name="connsiteX721" fmla="*/ 4470150 w 7237162"/>
              <a:gd name="connsiteY721" fmla="*/ 416968 h 2584675"/>
              <a:gd name="connsiteX722" fmla="*/ 4443599 w 7237162"/>
              <a:gd name="connsiteY722" fmla="*/ 397680 h 2584675"/>
              <a:gd name="connsiteX723" fmla="*/ 5828415 w 7237162"/>
              <a:gd name="connsiteY723" fmla="*/ 364581 h 2584675"/>
              <a:gd name="connsiteX724" fmla="*/ 5829367 w 7237162"/>
              <a:gd name="connsiteY724" fmla="*/ 370296 h 2584675"/>
              <a:gd name="connsiteX725" fmla="*/ 5858895 w 7237162"/>
              <a:gd name="connsiteY725" fmla="*/ 370296 h 2584675"/>
              <a:gd name="connsiteX726" fmla="*/ 5858895 w 7237162"/>
              <a:gd name="connsiteY726" fmla="*/ 364581 h 2584675"/>
              <a:gd name="connsiteX727" fmla="*/ 5828415 w 7237162"/>
              <a:gd name="connsiteY727" fmla="*/ 364581 h 2584675"/>
              <a:gd name="connsiteX728" fmla="*/ 4587442 w 7237162"/>
              <a:gd name="connsiteY728" fmla="*/ 363837 h 2584675"/>
              <a:gd name="connsiteX729" fmla="*/ 4567305 w 7237162"/>
              <a:gd name="connsiteY729" fmla="*/ 368391 h 2584675"/>
              <a:gd name="connsiteX730" fmla="*/ 4681605 w 7237162"/>
              <a:gd name="connsiteY730" fmla="*/ 376963 h 2584675"/>
              <a:gd name="connsiteX731" fmla="*/ 4587442 w 7237162"/>
              <a:gd name="connsiteY731" fmla="*/ 363837 h 2584675"/>
              <a:gd name="connsiteX732" fmla="*/ 5484682 w 7237162"/>
              <a:gd name="connsiteY732" fmla="*/ 348984 h 2584675"/>
              <a:gd name="connsiteX733" fmla="*/ 5468370 w 7237162"/>
              <a:gd name="connsiteY733" fmla="*/ 363628 h 2584675"/>
              <a:gd name="connsiteX734" fmla="*/ 5721735 w 7237162"/>
              <a:gd name="connsiteY734" fmla="*/ 363628 h 2584675"/>
              <a:gd name="connsiteX735" fmla="*/ 5722687 w 7237162"/>
              <a:gd name="connsiteY735" fmla="*/ 358866 h 2584675"/>
              <a:gd name="connsiteX736" fmla="*/ 5715067 w 7237162"/>
              <a:gd name="connsiteY736" fmla="*/ 355056 h 2584675"/>
              <a:gd name="connsiteX737" fmla="*/ 5653155 w 7237162"/>
              <a:gd name="connsiteY737" fmla="*/ 355056 h 2584675"/>
              <a:gd name="connsiteX738" fmla="*/ 5594100 w 7237162"/>
              <a:gd name="connsiteY738" fmla="*/ 350293 h 2584675"/>
              <a:gd name="connsiteX739" fmla="*/ 5501707 w 7237162"/>
              <a:gd name="connsiteY739" fmla="*/ 349341 h 2584675"/>
              <a:gd name="connsiteX740" fmla="*/ 5484682 w 7237162"/>
              <a:gd name="connsiteY740" fmla="*/ 348984 h 2584675"/>
              <a:gd name="connsiteX741" fmla="*/ 6555411 w 7237162"/>
              <a:gd name="connsiteY741" fmla="*/ 348151 h 2584675"/>
              <a:gd name="connsiteX742" fmla="*/ 6578033 w 7237162"/>
              <a:gd name="connsiteY742" fmla="*/ 355056 h 2584675"/>
              <a:gd name="connsiteX743" fmla="*/ 6539933 w 7237162"/>
              <a:gd name="connsiteY743" fmla="*/ 356961 h 2584675"/>
              <a:gd name="connsiteX744" fmla="*/ 6555411 w 7237162"/>
              <a:gd name="connsiteY744" fmla="*/ 348151 h 2584675"/>
              <a:gd name="connsiteX745" fmla="*/ 4415857 w 7237162"/>
              <a:gd name="connsiteY745" fmla="*/ 338863 h 2584675"/>
              <a:gd name="connsiteX746" fmla="*/ 4410142 w 7237162"/>
              <a:gd name="connsiteY746" fmla="*/ 348388 h 2584675"/>
              <a:gd name="connsiteX747" fmla="*/ 4433002 w 7237162"/>
              <a:gd name="connsiteY747" fmla="*/ 371248 h 2584675"/>
              <a:gd name="connsiteX748" fmla="*/ 4479675 w 7237162"/>
              <a:gd name="connsiteY748" fmla="*/ 363628 h 2584675"/>
              <a:gd name="connsiteX749" fmla="*/ 4481580 w 7237162"/>
              <a:gd name="connsiteY749" fmla="*/ 350293 h 2584675"/>
              <a:gd name="connsiteX750" fmla="*/ 4415857 w 7237162"/>
              <a:gd name="connsiteY750" fmla="*/ 338863 h 2584675"/>
              <a:gd name="connsiteX751" fmla="*/ 6660900 w 7237162"/>
              <a:gd name="connsiteY751" fmla="*/ 337911 h 2584675"/>
              <a:gd name="connsiteX752" fmla="*/ 6690427 w 7237162"/>
              <a:gd name="connsiteY752" fmla="*/ 343626 h 2584675"/>
              <a:gd name="connsiteX753" fmla="*/ 6687569 w 7237162"/>
              <a:gd name="connsiteY753" fmla="*/ 352198 h 2584675"/>
              <a:gd name="connsiteX754" fmla="*/ 6655185 w 7237162"/>
              <a:gd name="connsiteY754" fmla="*/ 347436 h 2584675"/>
              <a:gd name="connsiteX755" fmla="*/ 6657090 w 7237162"/>
              <a:gd name="connsiteY755" fmla="*/ 340768 h 2584675"/>
              <a:gd name="connsiteX756" fmla="*/ 6660900 w 7237162"/>
              <a:gd name="connsiteY756" fmla="*/ 337911 h 2584675"/>
              <a:gd name="connsiteX757" fmla="*/ 3932940 w 7237162"/>
              <a:gd name="connsiteY757" fmla="*/ 326481 h 2584675"/>
              <a:gd name="connsiteX758" fmla="*/ 3830070 w 7237162"/>
              <a:gd name="connsiteY758" fmla="*/ 357913 h 2584675"/>
              <a:gd name="connsiteX759" fmla="*/ 3830070 w 7237162"/>
              <a:gd name="connsiteY759" fmla="*/ 388393 h 2584675"/>
              <a:gd name="connsiteX760" fmla="*/ 3936750 w 7237162"/>
              <a:gd name="connsiteY760" fmla="*/ 335053 h 2584675"/>
              <a:gd name="connsiteX761" fmla="*/ 3932940 w 7237162"/>
              <a:gd name="connsiteY761" fmla="*/ 326481 h 2584675"/>
              <a:gd name="connsiteX762" fmla="*/ 6139882 w 7237162"/>
              <a:gd name="connsiteY762" fmla="*/ 308383 h 2584675"/>
              <a:gd name="connsiteX763" fmla="*/ 6145597 w 7237162"/>
              <a:gd name="connsiteY763" fmla="*/ 316956 h 2584675"/>
              <a:gd name="connsiteX764" fmla="*/ 6119880 w 7237162"/>
              <a:gd name="connsiteY764" fmla="*/ 330291 h 2584675"/>
              <a:gd name="connsiteX765" fmla="*/ 6139882 w 7237162"/>
              <a:gd name="connsiteY765" fmla="*/ 308383 h 2584675"/>
              <a:gd name="connsiteX766" fmla="*/ 6340860 w 7237162"/>
              <a:gd name="connsiteY766" fmla="*/ 293143 h 2584675"/>
              <a:gd name="connsiteX767" fmla="*/ 6383722 w 7237162"/>
              <a:gd name="connsiteY767" fmla="*/ 293143 h 2584675"/>
              <a:gd name="connsiteX768" fmla="*/ 6453255 w 7237162"/>
              <a:gd name="connsiteY768" fmla="*/ 293143 h 2584675"/>
              <a:gd name="connsiteX769" fmla="*/ 6489450 w 7237162"/>
              <a:gd name="connsiteY769" fmla="*/ 320765 h 2584675"/>
              <a:gd name="connsiteX770" fmla="*/ 6340860 w 7237162"/>
              <a:gd name="connsiteY770" fmla="*/ 300763 h 2584675"/>
              <a:gd name="connsiteX771" fmla="*/ 6340860 w 7237162"/>
              <a:gd name="connsiteY771" fmla="*/ 293143 h 2584675"/>
              <a:gd name="connsiteX772" fmla="*/ 4506345 w 7237162"/>
              <a:gd name="connsiteY772" fmla="*/ 283618 h 2584675"/>
              <a:gd name="connsiteX773" fmla="*/ 4504440 w 7237162"/>
              <a:gd name="connsiteY773" fmla="*/ 292191 h 2584675"/>
              <a:gd name="connsiteX774" fmla="*/ 4541587 w 7237162"/>
              <a:gd name="connsiteY774" fmla="*/ 301716 h 2584675"/>
              <a:gd name="connsiteX775" fmla="*/ 4542540 w 7237162"/>
              <a:gd name="connsiteY775" fmla="*/ 295048 h 2584675"/>
              <a:gd name="connsiteX776" fmla="*/ 4523490 w 7237162"/>
              <a:gd name="connsiteY776" fmla="*/ 289333 h 2584675"/>
              <a:gd name="connsiteX777" fmla="*/ 4506345 w 7237162"/>
              <a:gd name="connsiteY777" fmla="*/ 283618 h 2584675"/>
              <a:gd name="connsiteX778" fmla="*/ 5434080 w 7237162"/>
              <a:gd name="connsiteY778" fmla="*/ 267425 h 2584675"/>
              <a:gd name="connsiteX779" fmla="*/ 5460750 w 7237162"/>
              <a:gd name="connsiteY779" fmla="*/ 280760 h 2584675"/>
              <a:gd name="connsiteX780" fmla="*/ 5432175 w 7237162"/>
              <a:gd name="connsiteY780" fmla="*/ 279808 h 2584675"/>
              <a:gd name="connsiteX781" fmla="*/ 5434080 w 7237162"/>
              <a:gd name="connsiteY781" fmla="*/ 267425 h 2584675"/>
              <a:gd name="connsiteX782" fmla="*/ 3880552 w 7237162"/>
              <a:gd name="connsiteY782" fmla="*/ 266473 h 2584675"/>
              <a:gd name="connsiteX783" fmla="*/ 3868170 w 7237162"/>
              <a:gd name="connsiteY783" fmla="*/ 275998 h 2584675"/>
              <a:gd name="connsiteX784" fmla="*/ 3871027 w 7237162"/>
              <a:gd name="connsiteY784" fmla="*/ 282666 h 2584675"/>
              <a:gd name="connsiteX785" fmla="*/ 3954847 w 7237162"/>
              <a:gd name="connsiteY785" fmla="*/ 291238 h 2584675"/>
              <a:gd name="connsiteX786" fmla="*/ 3880552 w 7237162"/>
              <a:gd name="connsiteY786" fmla="*/ 266473 h 2584675"/>
              <a:gd name="connsiteX787" fmla="*/ 4332990 w 7237162"/>
              <a:gd name="connsiteY787" fmla="*/ 256948 h 2584675"/>
              <a:gd name="connsiteX788" fmla="*/ 4365375 w 7237162"/>
              <a:gd name="connsiteY788" fmla="*/ 272188 h 2584675"/>
              <a:gd name="connsiteX789" fmla="*/ 4367280 w 7237162"/>
              <a:gd name="connsiteY789" fmla="*/ 265521 h 2584675"/>
              <a:gd name="connsiteX790" fmla="*/ 4332990 w 7237162"/>
              <a:gd name="connsiteY790" fmla="*/ 256948 h 2584675"/>
              <a:gd name="connsiteX791" fmla="*/ 5786505 w 7237162"/>
              <a:gd name="connsiteY791" fmla="*/ 252186 h 2584675"/>
              <a:gd name="connsiteX792" fmla="*/ 5803649 w 7237162"/>
              <a:gd name="connsiteY792" fmla="*/ 267426 h 2584675"/>
              <a:gd name="connsiteX793" fmla="*/ 5788410 w 7237162"/>
              <a:gd name="connsiteY793" fmla="*/ 283618 h 2584675"/>
              <a:gd name="connsiteX794" fmla="*/ 5771265 w 7237162"/>
              <a:gd name="connsiteY794" fmla="*/ 267426 h 2584675"/>
              <a:gd name="connsiteX795" fmla="*/ 5786505 w 7237162"/>
              <a:gd name="connsiteY795" fmla="*/ 252186 h 2584675"/>
              <a:gd name="connsiteX796" fmla="*/ 4938780 w 7237162"/>
              <a:gd name="connsiteY796" fmla="*/ 245518 h 2584675"/>
              <a:gd name="connsiteX797" fmla="*/ 4888297 w 7237162"/>
              <a:gd name="connsiteY797" fmla="*/ 255043 h 2584675"/>
              <a:gd name="connsiteX798" fmla="*/ 4840672 w 7237162"/>
              <a:gd name="connsiteY798" fmla="*/ 271236 h 2584675"/>
              <a:gd name="connsiteX799" fmla="*/ 4816860 w 7237162"/>
              <a:gd name="connsiteY799" fmla="*/ 275046 h 2584675"/>
              <a:gd name="connsiteX800" fmla="*/ 4816860 w 7237162"/>
              <a:gd name="connsiteY800" fmla="*/ 280761 h 2584675"/>
              <a:gd name="connsiteX801" fmla="*/ 4957830 w 7237162"/>
              <a:gd name="connsiteY801" fmla="*/ 304573 h 2584675"/>
              <a:gd name="connsiteX802" fmla="*/ 4918778 w 7237162"/>
              <a:gd name="connsiteY802" fmla="*/ 289333 h 2584675"/>
              <a:gd name="connsiteX803" fmla="*/ 4904490 w 7237162"/>
              <a:gd name="connsiteY803" fmla="*/ 265521 h 2584675"/>
              <a:gd name="connsiteX804" fmla="*/ 4922587 w 7237162"/>
              <a:gd name="connsiteY804" fmla="*/ 257901 h 2584675"/>
              <a:gd name="connsiteX805" fmla="*/ 4940685 w 7237162"/>
              <a:gd name="connsiteY805" fmla="*/ 254091 h 2584675"/>
              <a:gd name="connsiteX806" fmla="*/ 4938780 w 7237162"/>
              <a:gd name="connsiteY806" fmla="*/ 245518 h 2584675"/>
              <a:gd name="connsiteX807" fmla="*/ 4242502 w 7237162"/>
              <a:gd name="connsiteY807" fmla="*/ 244566 h 2584675"/>
              <a:gd name="connsiteX808" fmla="*/ 4309177 w 7237162"/>
              <a:gd name="connsiteY808" fmla="*/ 257901 h 2584675"/>
              <a:gd name="connsiteX809" fmla="*/ 4242502 w 7237162"/>
              <a:gd name="connsiteY809" fmla="*/ 244566 h 2584675"/>
              <a:gd name="connsiteX810" fmla="*/ 4179637 w 7237162"/>
              <a:gd name="connsiteY810" fmla="*/ 239803 h 2584675"/>
              <a:gd name="connsiteX811" fmla="*/ 4177732 w 7237162"/>
              <a:gd name="connsiteY811" fmla="*/ 249328 h 2584675"/>
              <a:gd name="connsiteX812" fmla="*/ 4215832 w 7237162"/>
              <a:gd name="connsiteY812" fmla="*/ 255996 h 2584675"/>
              <a:gd name="connsiteX813" fmla="*/ 4217737 w 7237162"/>
              <a:gd name="connsiteY813" fmla="*/ 244566 h 2584675"/>
              <a:gd name="connsiteX814" fmla="*/ 4179637 w 7237162"/>
              <a:gd name="connsiteY814" fmla="*/ 239803 h 2584675"/>
              <a:gd name="connsiteX815" fmla="*/ 5723640 w 7237162"/>
              <a:gd name="connsiteY815" fmla="*/ 238851 h 2584675"/>
              <a:gd name="connsiteX816" fmla="*/ 5757930 w 7237162"/>
              <a:gd name="connsiteY816" fmla="*/ 248376 h 2584675"/>
              <a:gd name="connsiteX817" fmla="*/ 5705543 w 7237162"/>
              <a:gd name="connsiteY817" fmla="*/ 280761 h 2584675"/>
              <a:gd name="connsiteX818" fmla="*/ 5688398 w 7237162"/>
              <a:gd name="connsiteY818" fmla="*/ 265521 h 2584675"/>
              <a:gd name="connsiteX819" fmla="*/ 5723640 w 7237162"/>
              <a:gd name="connsiteY819" fmla="*/ 238851 h 2584675"/>
              <a:gd name="connsiteX820" fmla="*/ 5396932 w 7237162"/>
              <a:gd name="connsiteY820" fmla="*/ 231231 h 2584675"/>
              <a:gd name="connsiteX821" fmla="*/ 5406457 w 7237162"/>
              <a:gd name="connsiteY821" fmla="*/ 236946 h 2584675"/>
              <a:gd name="connsiteX822" fmla="*/ 5400742 w 7237162"/>
              <a:gd name="connsiteY822" fmla="*/ 247423 h 2584675"/>
              <a:gd name="connsiteX823" fmla="*/ 5359785 w 7237162"/>
              <a:gd name="connsiteY823" fmla="*/ 257901 h 2584675"/>
              <a:gd name="connsiteX824" fmla="*/ 5396932 w 7237162"/>
              <a:gd name="connsiteY824" fmla="*/ 231231 h 2584675"/>
              <a:gd name="connsiteX825" fmla="*/ 5265369 w 7237162"/>
              <a:gd name="connsiteY825" fmla="*/ 230992 h 2584675"/>
              <a:gd name="connsiteX826" fmla="*/ 5307398 w 7237162"/>
              <a:gd name="connsiteY826" fmla="*/ 234088 h 2584675"/>
              <a:gd name="connsiteX827" fmla="*/ 5332163 w 7237162"/>
              <a:gd name="connsiteY827" fmla="*/ 255043 h 2584675"/>
              <a:gd name="connsiteX828" fmla="*/ 5236913 w 7237162"/>
              <a:gd name="connsiteY828" fmla="*/ 243613 h 2584675"/>
              <a:gd name="connsiteX829" fmla="*/ 5265369 w 7237162"/>
              <a:gd name="connsiteY829" fmla="*/ 230992 h 2584675"/>
              <a:gd name="connsiteX830" fmla="*/ 5600767 w 7237162"/>
              <a:gd name="connsiteY830" fmla="*/ 214086 h 2584675"/>
              <a:gd name="connsiteX831" fmla="*/ 5634105 w 7237162"/>
              <a:gd name="connsiteY831" fmla="*/ 217896 h 2584675"/>
              <a:gd name="connsiteX832" fmla="*/ 5650297 w 7237162"/>
              <a:gd name="connsiteY832" fmla="*/ 256948 h 2584675"/>
              <a:gd name="connsiteX833" fmla="*/ 5636962 w 7237162"/>
              <a:gd name="connsiteY833" fmla="*/ 269331 h 2584675"/>
              <a:gd name="connsiteX834" fmla="*/ 5622675 w 7237162"/>
              <a:gd name="connsiteY834" fmla="*/ 255043 h 2584675"/>
              <a:gd name="connsiteX835" fmla="*/ 5589337 w 7237162"/>
              <a:gd name="connsiteY835" fmla="*/ 227421 h 2584675"/>
              <a:gd name="connsiteX836" fmla="*/ 5588385 w 7237162"/>
              <a:gd name="connsiteY836" fmla="*/ 221706 h 2584675"/>
              <a:gd name="connsiteX837" fmla="*/ 5600767 w 7237162"/>
              <a:gd name="connsiteY837" fmla="*/ 214086 h 2584675"/>
              <a:gd name="connsiteX838" fmla="*/ 5303826 w 7237162"/>
              <a:gd name="connsiteY838" fmla="*/ 205037 h 2584675"/>
              <a:gd name="connsiteX839" fmla="*/ 5326448 w 7237162"/>
              <a:gd name="connsiteY839" fmla="*/ 223611 h 2584675"/>
              <a:gd name="connsiteX840" fmla="*/ 5288348 w 7237162"/>
              <a:gd name="connsiteY840" fmla="*/ 220753 h 2584675"/>
              <a:gd name="connsiteX841" fmla="*/ 5303826 w 7237162"/>
              <a:gd name="connsiteY841" fmla="*/ 205037 h 2584675"/>
              <a:gd name="connsiteX842" fmla="*/ 5695660 w 7237162"/>
              <a:gd name="connsiteY842" fmla="*/ 193488 h 2584675"/>
              <a:gd name="connsiteX843" fmla="*/ 5710305 w 7237162"/>
              <a:gd name="connsiteY843" fmla="*/ 209323 h 2584675"/>
              <a:gd name="connsiteX844" fmla="*/ 5708400 w 7237162"/>
              <a:gd name="connsiteY844" fmla="*/ 217896 h 2584675"/>
              <a:gd name="connsiteX845" fmla="*/ 5696970 w 7237162"/>
              <a:gd name="connsiteY845" fmla="*/ 217896 h 2584675"/>
              <a:gd name="connsiteX846" fmla="*/ 5670300 w 7237162"/>
              <a:gd name="connsiteY846" fmla="*/ 196941 h 2584675"/>
              <a:gd name="connsiteX847" fmla="*/ 5695660 w 7237162"/>
              <a:gd name="connsiteY847" fmla="*/ 193488 h 2584675"/>
              <a:gd name="connsiteX848" fmla="*/ 4433002 w 7237162"/>
              <a:gd name="connsiteY848" fmla="*/ 184558 h 2584675"/>
              <a:gd name="connsiteX849" fmla="*/ 4426335 w 7237162"/>
              <a:gd name="connsiteY849" fmla="*/ 193131 h 2584675"/>
              <a:gd name="connsiteX850" fmla="*/ 4434907 w 7237162"/>
              <a:gd name="connsiteY850" fmla="*/ 202656 h 2584675"/>
              <a:gd name="connsiteX851" fmla="*/ 4482532 w 7237162"/>
              <a:gd name="connsiteY851" fmla="*/ 192178 h 2584675"/>
              <a:gd name="connsiteX852" fmla="*/ 4482532 w 7237162"/>
              <a:gd name="connsiteY852" fmla="*/ 186463 h 2584675"/>
              <a:gd name="connsiteX853" fmla="*/ 4433002 w 7237162"/>
              <a:gd name="connsiteY853" fmla="*/ 184558 h 2584675"/>
              <a:gd name="connsiteX854" fmla="*/ 4250108 w 7237162"/>
              <a:gd name="connsiteY854" fmla="*/ 168261 h 2584675"/>
              <a:gd name="connsiteX855" fmla="*/ 4180590 w 7237162"/>
              <a:gd name="connsiteY855" fmla="*/ 187416 h 2584675"/>
              <a:gd name="connsiteX856" fmla="*/ 4256790 w 7237162"/>
              <a:gd name="connsiteY856" fmla="*/ 216943 h 2584675"/>
              <a:gd name="connsiteX857" fmla="*/ 4228215 w 7237162"/>
              <a:gd name="connsiteY857" fmla="*/ 212181 h 2584675"/>
              <a:gd name="connsiteX858" fmla="*/ 4228215 w 7237162"/>
              <a:gd name="connsiteY858" fmla="*/ 207418 h 2584675"/>
              <a:gd name="connsiteX859" fmla="*/ 4244407 w 7237162"/>
              <a:gd name="connsiteY859" fmla="*/ 200751 h 2584675"/>
              <a:gd name="connsiteX860" fmla="*/ 4275840 w 7237162"/>
              <a:gd name="connsiteY860" fmla="*/ 171223 h 2584675"/>
              <a:gd name="connsiteX861" fmla="*/ 4250108 w 7237162"/>
              <a:gd name="connsiteY861" fmla="*/ 168261 h 2584675"/>
              <a:gd name="connsiteX862" fmla="*/ 5551063 w 7237162"/>
              <a:gd name="connsiteY862" fmla="*/ 156784 h 2584675"/>
              <a:gd name="connsiteX863" fmla="*/ 5650297 w 7237162"/>
              <a:gd name="connsiteY863" fmla="*/ 205513 h 2584675"/>
              <a:gd name="connsiteX864" fmla="*/ 5475990 w 7237162"/>
              <a:gd name="connsiteY864" fmla="*/ 176938 h 2584675"/>
              <a:gd name="connsiteX865" fmla="*/ 5511932 w 7237162"/>
              <a:gd name="connsiteY865" fmla="*/ 157695 h 2584675"/>
              <a:gd name="connsiteX866" fmla="*/ 5551063 w 7237162"/>
              <a:gd name="connsiteY866" fmla="*/ 156784 h 2584675"/>
              <a:gd name="connsiteX867" fmla="*/ 5190241 w 7237162"/>
              <a:gd name="connsiteY867" fmla="*/ 134076 h 2584675"/>
              <a:gd name="connsiteX868" fmla="*/ 5203575 w 7237162"/>
              <a:gd name="connsiteY868" fmla="*/ 140743 h 2584675"/>
              <a:gd name="connsiteX869" fmla="*/ 5198813 w 7237162"/>
              <a:gd name="connsiteY869" fmla="*/ 155983 h 2584675"/>
              <a:gd name="connsiteX870" fmla="*/ 5154045 w 7237162"/>
              <a:gd name="connsiteY870" fmla="*/ 155983 h 2584675"/>
              <a:gd name="connsiteX871" fmla="*/ 5136900 w 7237162"/>
              <a:gd name="connsiteY871" fmla="*/ 150268 h 2584675"/>
              <a:gd name="connsiteX872" fmla="*/ 5045460 w 7237162"/>
              <a:gd name="connsiteY872" fmla="*/ 161698 h 2584675"/>
              <a:gd name="connsiteX873" fmla="*/ 5014028 w 7237162"/>
              <a:gd name="connsiteY873" fmla="*/ 161698 h 2584675"/>
              <a:gd name="connsiteX874" fmla="*/ 4967355 w 7237162"/>
              <a:gd name="connsiteY874" fmla="*/ 170271 h 2584675"/>
              <a:gd name="connsiteX875" fmla="*/ 4962593 w 7237162"/>
              <a:gd name="connsiteY875" fmla="*/ 175986 h 2584675"/>
              <a:gd name="connsiteX876" fmla="*/ 4871153 w 7237162"/>
              <a:gd name="connsiteY876" fmla="*/ 167413 h 2584675"/>
              <a:gd name="connsiteX877" fmla="*/ 4903538 w 7237162"/>
              <a:gd name="connsiteY877" fmla="*/ 138838 h 2584675"/>
              <a:gd name="connsiteX878" fmla="*/ 5087370 w 7237162"/>
              <a:gd name="connsiteY878" fmla="*/ 135981 h 2584675"/>
              <a:gd name="connsiteX879" fmla="*/ 5190241 w 7237162"/>
              <a:gd name="connsiteY879" fmla="*/ 134076 h 2584675"/>
              <a:gd name="connsiteX880" fmla="*/ 747765 w 7237162"/>
              <a:gd name="connsiteY880" fmla="*/ 309 h 2584675"/>
              <a:gd name="connsiteX881" fmla="*/ 935422 w 7237162"/>
              <a:gd name="connsiteY881" fmla="*/ 25491 h 2584675"/>
              <a:gd name="connsiteX882" fmla="*/ 1097347 w 7237162"/>
              <a:gd name="connsiteY882" fmla="*/ 55971 h 2584675"/>
              <a:gd name="connsiteX883" fmla="*/ 1278322 w 7237162"/>
              <a:gd name="connsiteY883" fmla="*/ 86451 h 2584675"/>
              <a:gd name="connsiteX884" fmla="*/ 1429770 w 7237162"/>
              <a:gd name="connsiteY884" fmla="*/ 100738 h 2584675"/>
              <a:gd name="connsiteX885" fmla="*/ 1740285 w 7237162"/>
              <a:gd name="connsiteY885" fmla="*/ 127408 h 2584675"/>
              <a:gd name="connsiteX886" fmla="*/ 2004127 w 7237162"/>
              <a:gd name="connsiteY886" fmla="*/ 144553 h 2584675"/>
              <a:gd name="connsiteX887" fmla="*/ 2448945 w 7237162"/>
              <a:gd name="connsiteY887" fmla="*/ 161698 h 2584675"/>
              <a:gd name="connsiteX888" fmla="*/ 2887095 w 7237162"/>
              <a:gd name="connsiteY888" fmla="*/ 167413 h 2584675"/>
              <a:gd name="connsiteX889" fmla="*/ 3087120 w 7237162"/>
              <a:gd name="connsiteY889" fmla="*/ 152173 h 2584675"/>
              <a:gd name="connsiteX890" fmla="*/ 3366202 w 7237162"/>
              <a:gd name="connsiteY890" fmla="*/ 117883 h 2584675"/>
              <a:gd name="connsiteX891" fmla="*/ 3624330 w 7237162"/>
              <a:gd name="connsiteY891" fmla="*/ 97881 h 2584675"/>
              <a:gd name="connsiteX892" fmla="*/ 4037715 w 7237162"/>
              <a:gd name="connsiteY892" fmla="*/ 90261 h 2584675"/>
              <a:gd name="connsiteX893" fmla="*/ 4243455 w 7237162"/>
              <a:gd name="connsiteY893" fmla="*/ 103596 h 2584675"/>
              <a:gd name="connsiteX894" fmla="*/ 4359660 w 7237162"/>
              <a:gd name="connsiteY894" fmla="*/ 109311 h 2584675"/>
              <a:gd name="connsiteX895" fmla="*/ 4580640 w 7237162"/>
              <a:gd name="connsiteY895" fmla="*/ 123598 h 2584675"/>
              <a:gd name="connsiteX896" fmla="*/ 4788285 w 7237162"/>
              <a:gd name="connsiteY896" fmla="*/ 135981 h 2584675"/>
              <a:gd name="connsiteX897" fmla="*/ 4874962 w 7237162"/>
              <a:gd name="connsiteY897" fmla="*/ 144553 h 2584675"/>
              <a:gd name="connsiteX898" fmla="*/ 4850197 w 7237162"/>
              <a:gd name="connsiteY898" fmla="*/ 166461 h 2584675"/>
              <a:gd name="connsiteX899" fmla="*/ 4789237 w 7237162"/>
              <a:gd name="connsiteY899" fmla="*/ 172176 h 2584675"/>
              <a:gd name="connsiteX900" fmla="*/ 4628265 w 7237162"/>
              <a:gd name="connsiteY900" fmla="*/ 151221 h 2584675"/>
              <a:gd name="connsiteX901" fmla="*/ 4611120 w 7237162"/>
              <a:gd name="connsiteY901" fmla="*/ 179796 h 2584675"/>
              <a:gd name="connsiteX902" fmla="*/ 4568257 w 7237162"/>
              <a:gd name="connsiteY902" fmla="*/ 191226 h 2584675"/>
              <a:gd name="connsiteX903" fmla="*/ 4575877 w 7237162"/>
              <a:gd name="connsiteY903" fmla="*/ 194083 h 2584675"/>
              <a:gd name="connsiteX904" fmla="*/ 4593975 w 7237162"/>
              <a:gd name="connsiteY904" fmla="*/ 200751 h 2584675"/>
              <a:gd name="connsiteX905" fmla="*/ 4582545 w 7237162"/>
              <a:gd name="connsiteY905" fmla="*/ 221706 h 2584675"/>
              <a:gd name="connsiteX906" fmla="*/ 4491105 w 7237162"/>
              <a:gd name="connsiteY906" fmla="*/ 224563 h 2584675"/>
              <a:gd name="connsiteX907" fmla="*/ 4479675 w 7237162"/>
              <a:gd name="connsiteY907" fmla="*/ 214086 h 2584675"/>
              <a:gd name="connsiteX908" fmla="*/ 4413952 w 7237162"/>
              <a:gd name="connsiteY908" fmla="*/ 231231 h 2584675"/>
              <a:gd name="connsiteX909" fmla="*/ 4397760 w 7237162"/>
              <a:gd name="connsiteY909" fmla="*/ 238851 h 2584675"/>
              <a:gd name="connsiteX910" fmla="*/ 4410142 w 7237162"/>
              <a:gd name="connsiteY910" fmla="*/ 249328 h 2584675"/>
              <a:gd name="connsiteX911" fmla="*/ 4530157 w 7237162"/>
              <a:gd name="connsiteY911" fmla="*/ 265521 h 2584675"/>
              <a:gd name="connsiteX912" fmla="*/ 4650172 w 7237162"/>
              <a:gd name="connsiteY912" fmla="*/ 268378 h 2584675"/>
              <a:gd name="connsiteX913" fmla="*/ 4692082 w 7237162"/>
              <a:gd name="connsiteY913" fmla="*/ 280761 h 2584675"/>
              <a:gd name="connsiteX914" fmla="*/ 4738755 w 7237162"/>
              <a:gd name="connsiteY914" fmla="*/ 292191 h 2584675"/>
              <a:gd name="connsiteX915" fmla="*/ 4750185 w 7237162"/>
              <a:gd name="connsiteY915" fmla="*/ 300763 h 2584675"/>
              <a:gd name="connsiteX916" fmla="*/ 4748280 w 7237162"/>
              <a:gd name="connsiteY916" fmla="*/ 273141 h 2584675"/>
              <a:gd name="connsiteX917" fmla="*/ 4653030 w 7237162"/>
              <a:gd name="connsiteY917" fmla="*/ 244566 h 2584675"/>
              <a:gd name="connsiteX918" fmla="*/ 4599690 w 7237162"/>
              <a:gd name="connsiteY918" fmla="*/ 240756 h 2584675"/>
              <a:gd name="connsiteX919" fmla="*/ 4598737 w 7237162"/>
              <a:gd name="connsiteY919" fmla="*/ 235041 h 2584675"/>
              <a:gd name="connsiteX920" fmla="*/ 4610167 w 7237162"/>
              <a:gd name="connsiteY920" fmla="*/ 230278 h 2584675"/>
              <a:gd name="connsiteX921" fmla="*/ 4627312 w 7237162"/>
              <a:gd name="connsiteY921" fmla="*/ 220753 h 2584675"/>
              <a:gd name="connsiteX922" fmla="*/ 4643505 w 7237162"/>
              <a:gd name="connsiteY922" fmla="*/ 215991 h 2584675"/>
              <a:gd name="connsiteX923" fmla="*/ 4791142 w 7237162"/>
              <a:gd name="connsiteY923" fmla="*/ 229326 h 2584675"/>
              <a:gd name="connsiteX924" fmla="*/ 4813050 w 7237162"/>
              <a:gd name="connsiteY924" fmla="*/ 228373 h 2584675"/>
              <a:gd name="connsiteX925" fmla="*/ 4894965 w 7237162"/>
              <a:gd name="connsiteY925" fmla="*/ 225516 h 2584675"/>
              <a:gd name="connsiteX926" fmla="*/ 4932112 w 7237162"/>
              <a:gd name="connsiteY926" fmla="*/ 231231 h 2584675"/>
              <a:gd name="connsiteX927" fmla="*/ 4955925 w 7237162"/>
              <a:gd name="connsiteY927" fmla="*/ 244566 h 2584675"/>
              <a:gd name="connsiteX928" fmla="*/ 4971165 w 7237162"/>
              <a:gd name="connsiteY928" fmla="*/ 249328 h 2584675"/>
              <a:gd name="connsiteX929" fmla="*/ 5018790 w 7237162"/>
              <a:gd name="connsiteY929" fmla="*/ 255043 h 2584675"/>
              <a:gd name="connsiteX930" fmla="*/ 5045460 w 7237162"/>
              <a:gd name="connsiteY930" fmla="*/ 285523 h 2584675"/>
              <a:gd name="connsiteX931" fmla="*/ 5054985 w 7237162"/>
              <a:gd name="connsiteY931" fmla="*/ 303621 h 2584675"/>
              <a:gd name="connsiteX932" fmla="*/ 5001645 w 7237162"/>
              <a:gd name="connsiteY932" fmla="*/ 316956 h 2584675"/>
              <a:gd name="connsiteX933" fmla="*/ 5265487 w 7237162"/>
              <a:gd name="connsiteY933" fmla="*/ 336006 h 2584675"/>
              <a:gd name="connsiteX934" fmla="*/ 5193097 w 7237162"/>
              <a:gd name="connsiteY934" fmla="*/ 319813 h 2584675"/>
              <a:gd name="connsiteX935" fmla="*/ 5106420 w 7237162"/>
              <a:gd name="connsiteY935" fmla="*/ 318861 h 2584675"/>
              <a:gd name="connsiteX936" fmla="*/ 5074035 w 7237162"/>
              <a:gd name="connsiteY936" fmla="*/ 308383 h 2584675"/>
              <a:gd name="connsiteX937" fmla="*/ 5074035 w 7237162"/>
              <a:gd name="connsiteY937" fmla="*/ 301716 h 2584675"/>
              <a:gd name="connsiteX938" fmla="*/ 5181667 w 7237162"/>
              <a:gd name="connsiteY938" fmla="*/ 265521 h 2584675"/>
              <a:gd name="connsiteX939" fmla="*/ 5198812 w 7237162"/>
              <a:gd name="connsiteY939" fmla="*/ 290286 h 2584675"/>
              <a:gd name="connsiteX940" fmla="*/ 5221672 w 7237162"/>
              <a:gd name="connsiteY940" fmla="*/ 306478 h 2584675"/>
              <a:gd name="connsiteX941" fmla="*/ 5284537 w 7237162"/>
              <a:gd name="connsiteY941" fmla="*/ 289333 h 2584675"/>
              <a:gd name="connsiteX942" fmla="*/ 5306445 w 7237162"/>
              <a:gd name="connsiteY942" fmla="*/ 284571 h 2584675"/>
              <a:gd name="connsiteX943" fmla="*/ 5338830 w 7237162"/>
              <a:gd name="connsiteY943" fmla="*/ 303621 h 2584675"/>
              <a:gd name="connsiteX944" fmla="*/ 5395980 w 7237162"/>
              <a:gd name="connsiteY944" fmla="*/ 332196 h 2584675"/>
              <a:gd name="connsiteX945" fmla="*/ 5467417 w 7237162"/>
              <a:gd name="connsiteY945" fmla="*/ 319813 h 2584675"/>
              <a:gd name="connsiteX946" fmla="*/ 5493135 w 7237162"/>
              <a:gd name="connsiteY946" fmla="*/ 298858 h 2584675"/>
              <a:gd name="connsiteX947" fmla="*/ 5498850 w 7237162"/>
              <a:gd name="connsiteY947" fmla="*/ 290286 h 2584675"/>
              <a:gd name="connsiteX948" fmla="*/ 5525520 w 7237162"/>
              <a:gd name="connsiteY948" fmla="*/ 303621 h 2584675"/>
              <a:gd name="connsiteX949" fmla="*/ 5535045 w 7237162"/>
              <a:gd name="connsiteY949" fmla="*/ 303621 h 2584675"/>
              <a:gd name="connsiteX950" fmla="*/ 5601720 w 7237162"/>
              <a:gd name="connsiteY950" fmla="*/ 332196 h 2584675"/>
              <a:gd name="connsiteX951" fmla="*/ 5610292 w 7237162"/>
              <a:gd name="connsiteY951" fmla="*/ 338863 h 2584675"/>
              <a:gd name="connsiteX952" fmla="*/ 5628390 w 7237162"/>
              <a:gd name="connsiteY952" fmla="*/ 312193 h 2584675"/>
              <a:gd name="connsiteX953" fmla="*/ 5693160 w 7237162"/>
              <a:gd name="connsiteY953" fmla="*/ 312193 h 2584675"/>
              <a:gd name="connsiteX954" fmla="*/ 5763645 w 7237162"/>
              <a:gd name="connsiteY954" fmla="*/ 331243 h 2584675"/>
              <a:gd name="connsiteX955" fmla="*/ 5817937 w 7237162"/>
              <a:gd name="connsiteY955" fmla="*/ 316003 h 2584675"/>
              <a:gd name="connsiteX956" fmla="*/ 5881755 w 7237162"/>
              <a:gd name="connsiteY956" fmla="*/ 322671 h 2584675"/>
              <a:gd name="connsiteX957" fmla="*/ 5893185 w 7237162"/>
              <a:gd name="connsiteY957" fmla="*/ 331243 h 2584675"/>
              <a:gd name="connsiteX958" fmla="*/ 5917950 w 7237162"/>
              <a:gd name="connsiteY958" fmla="*/ 332196 h 2584675"/>
              <a:gd name="connsiteX959" fmla="*/ 5930332 w 7237162"/>
              <a:gd name="connsiteY959" fmla="*/ 326481 h 2584675"/>
              <a:gd name="connsiteX960" fmla="*/ 5965575 w 7237162"/>
              <a:gd name="connsiteY960" fmla="*/ 323623 h 2584675"/>
              <a:gd name="connsiteX961" fmla="*/ 6065587 w 7237162"/>
              <a:gd name="connsiteY961" fmla="*/ 323623 h 2584675"/>
              <a:gd name="connsiteX962" fmla="*/ 6135120 w 7237162"/>
              <a:gd name="connsiteY962" fmla="*/ 336958 h 2584675"/>
              <a:gd name="connsiteX963" fmla="*/ 6163695 w 7237162"/>
              <a:gd name="connsiteY963" fmla="*/ 322671 h 2584675"/>
              <a:gd name="connsiteX964" fmla="*/ 6186555 w 7237162"/>
              <a:gd name="connsiteY964" fmla="*/ 322671 h 2584675"/>
              <a:gd name="connsiteX965" fmla="*/ 6194175 w 7237162"/>
              <a:gd name="connsiteY965" fmla="*/ 329338 h 2584675"/>
              <a:gd name="connsiteX966" fmla="*/ 6260850 w 7237162"/>
              <a:gd name="connsiteY966" fmla="*/ 336006 h 2584675"/>
              <a:gd name="connsiteX967" fmla="*/ 6272280 w 7237162"/>
              <a:gd name="connsiteY967" fmla="*/ 313146 h 2584675"/>
              <a:gd name="connsiteX968" fmla="*/ 6283710 w 7237162"/>
              <a:gd name="connsiteY968" fmla="*/ 337911 h 2584675"/>
              <a:gd name="connsiteX969" fmla="*/ 6333240 w 7237162"/>
              <a:gd name="connsiteY969" fmla="*/ 331243 h 2584675"/>
              <a:gd name="connsiteX970" fmla="*/ 6384675 w 7237162"/>
              <a:gd name="connsiteY970" fmla="*/ 333148 h 2584675"/>
              <a:gd name="connsiteX971" fmla="*/ 6419917 w 7237162"/>
              <a:gd name="connsiteY971" fmla="*/ 345531 h 2584675"/>
              <a:gd name="connsiteX972" fmla="*/ 6484687 w 7237162"/>
              <a:gd name="connsiteY972" fmla="*/ 345531 h 2584675"/>
              <a:gd name="connsiteX973" fmla="*/ 6507547 w 7237162"/>
              <a:gd name="connsiteY973" fmla="*/ 345531 h 2584675"/>
              <a:gd name="connsiteX974" fmla="*/ 6498022 w 7237162"/>
              <a:gd name="connsiteY974" fmla="*/ 370296 h 2584675"/>
              <a:gd name="connsiteX975" fmla="*/ 6558030 w 7237162"/>
              <a:gd name="connsiteY975" fmla="*/ 379821 h 2584675"/>
              <a:gd name="connsiteX976" fmla="*/ 6709478 w 7237162"/>
              <a:gd name="connsiteY976" fmla="*/ 390298 h 2584675"/>
              <a:gd name="connsiteX977" fmla="*/ 6802822 w 7237162"/>
              <a:gd name="connsiteY977" fmla="*/ 391251 h 2584675"/>
              <a:gd name="connsiteX978" fmla="*/ 6821872 w 7237162"/>
              <a:gd name="connsiteY978" fmla="*/ 396013 h 2584675"/>
              <a:gd name="connsiteX979" fmla="*/ 6896167 w 7237162"/>
              <a:gd name="connsiteY979" fmla="*/ 406491 h 2584675"/>
              <a:gd name="connsiteX980" fmla="*/ 6991417 w 7237162"/>
              <a:gd name="connsiteY980" fmla="*/ 402681 h 2584675"/>
              <a:gd name="connsiteX981" fmla="*/ 7164772 w 7237162"/>
              <a:gd name="connsiteY981" fmla="*/ 431256 h 2584675"/>
              <a:gd name="connsiteX982" fmla="*/ 7180965 w 7237162"/>
              <a:gd name="connsiteY982" fmla="*/ 439828 h 2584675"/>
              <a:gd name="connsiteX983" fmla="*/ 7124767 w 7237162"/>
              <a:gd name="connsiteY983" fmla="*/ 457926 h 2584675"/>
              <a:gd name="connsiteX984" fmla="*/ 6966653 w 7237162"/>
              <a:gd name="connsiteY984" fmla="*/ 476976 h 2584675"/>
              <a:gd name="connsiteX985" fmla="*/ 6786630 w 7237162"/>
              <a:gd name="connsiteY985" fmla="*/ 476023 h 2584675"/>
              <a:gd name="connsiteX986" fmla="*/ 6763770 w 7237162"/>
              <a:gd name="connsiteY986" fmla="*/ 480786 h 2584675"/>
              <a:gd name="connsiteX987" fmla="*/ 6903787 w 7237162"/>
              <a:gd name="connsiteY987" fmla="*/ 495073 h 2584675"/>
              <a:gd name="connsiteX988" fmla="*/ 6873307 w 7237162"/>
              <a:gd name="connsiteY988" fmla="*/ 521743 h 2584675"/>
              <a:gd name="connsiteX989" fmla="*/ 6669472 w 7237162"/>
              <a:gd name="connsiteY989" fmla="*/ 525553 h 2584675"/>
              <a:gd name="connsiteX990" fmla="*/ 6663757 w 7237162"/>
              <a:gd name="connsiteY990" fmla="*/ 527458 h 2584675"/>
              <a:gd name="connsiteX991" fmla="*/ 6704715 w 7237162"/>
              <a:gd name="connsiteY991" fmla="*/ 576988 h 2584675"/>
              <a:gd name="connsiteX992" fmla="*/ 6783772 w 7237162"/>
              <a:gd name="connsiteY992" fmla="*/ 571273 h 2584675"/>
              <a:gd name="connsiteX993" fmla="*/ 6921885 w 7237162"/>
              <a:gd name="connsiteY993" fmla="*/ 581751 h 2584675"/>
              <a:gd name="connsiteX994" fmla="*/ 6972367 w 7237162"/>
              <a:gd name="connsiteY994" fmla="*/ 569368 h 2584675"/>
              <a:gd name="connsiteX995" fmla="*/ 7013325 w 7237162"/>
              <a:gd name="connsiteY995" fmla="*/ 568416 h 2584675"/>
              <a:gd name="connsiteX996" fmla="*/ 7111432 w 7237162"/>
              <a:gd name="connsiteY996" fmla="*/ 574131 h 2584675"/>
              <a:gd name="connsiteX997" fmla="*/ 7220017 w 7237162"/>
              <a:gd name="connsiteY997" fmla="*/ 570321 h 2584675"/>
              <a:gd name="connsiteX998" fmla="*/ 7237162 w 7237162"/>
              <a:gd name="connsiteY998" fmla="*/ 578893 h 2584675"/>
              <a:gd name="connsiteX999" fmla="*/ 7223828 w 7237162"/>
              <a:gd name="connsiteY999" fmla="*/ 593181 h 2584675"/>
              <a:gd name="connsiteX1000" fmla="*/ 7178107 w 7237162"/>
              <a:gd name="connsiteY1000" fmla="*/ 599848 h 2584675"/>
              <a:gd name="connsiteX1001" fmla="*/ 7111432 w 7237162"/>
              <a:gd name="connsiteY1001" fmla="*/ 624613 h 2584675"/>
              <a:gd name="connsiteX1002" fmla="*/ 7096192 w 7237162"/>
              <a:gd name="connsiteY1002" fmla="*/ 628423 h 2584675"/>
              <a:gd name="connsiteX1003" fmla="*/ 6870450 w 7237162"/>
              <a:gd name="connsiteY1003" fmla="*/ 626518 h 2584675"/>
              <a:gd name="connsiteX1004" fmla="*/ 6763770 w 7237162"/>
              <a:gd name="connsiteY1004" fmla="*/ 620803 h 2584675"/>
              <a:gd name="connsiteX1005" fmla="*/ 6743767 w 7237162"/>
              <a:gd name="connsiteY1005" fmla="*/ 621756 h 2584675"/>
              <a:gd name="connsiteX1006" fmla="*/ 6770437 w 7237162"/>
              <a:gd name="connsiteY1006" fmla="*/ 640806 h 2584675"/>
              <a:gd name="connsiteX1007" fmla="*/ 6879022 w 7237162"/>
              <a:gd name="connsiteY1007" fmla="*/ 642711 h 2584675"/>
              <a:gd name="connsiteX1008" fmla="*/ 6939982 w 7237162"/>
              <a:gd name="connsiteY1008" fmla="*/ 641758 h 2584675"/>
              <a:gd name="connsiteX1009" fmla="*/ 6969510 w 7237162"/>
              <a:gd name="connsiteY1009" fmla="*/ 640806 h 2584675"/>
              <a:gd name="connsiteX1010" fmla="*/ 6989512 w 7237162"/>
              <a:gd name="connsiteY1010" fmla="*/ 659856 h 2584675"/>
              <a:gd name="connsiteX1011" fmla="*/ 6971415 w 7237162"/>
              <a:gd name="connsiteY1011" fmla="*/ 671286 h 2584675"/>
              <a:gd name="connsiteX1012" fmla="*/ 6859020 w 7237162"/>
              <a:gd name="connsiteY1012" fmla="*/ 682716 h 2584675"/>
              <a:gd name="connsiteX1013" fmla="*/ 6814253 w 7237162"/>
              <a:gd name="connsiteY1013" fmla="*/ 673191 h 2584675"/>
              <a:gd name="connsiteX1014" fmla="*/ 6729480 w 7237162"/>
              <a:gd name="connsiteY1014" fmla="*/ 665571 h 2584675"/>
              <a:gd name="connsiteX1015" fmla="*/ 6762817 w 7237162"/>
              <a:gd name="connsiteY1015" fmla="*/ 675096 h 2584675"/>
              <a:gd name="connsiteX1016" fmla="*/ 6764722 w 7237162"/>
              <a:gd name="connsiteY1016" fmla="*/ 678906 h 2584675"/>
              <a:gd name="connsiteX1017" fmla="*/ 6749482 w 7237162"/>
              <a:gd name="connsiteY1017" fmla="*/ 697003 h 2584675"/>
              <a:gd name="connsiteX1018" fmla="*/ 6756150 w 7237162"/>
              <a:gd name="connsiteY1018" fmla="*/ 711291 h 2584675"/>
              <a:gd name="connsiteX1019" fmla="*/ 6641850 w 7237162"/>
              <a:gd name="connsiteY1019" fmla="*/ 722721 h 2584675"/>
              <a:gd name="connsiteX1020" fmla="*/ 6536122 w 7237162"/>
              <a:gd name="connsiteY1020" fmla="*/ 747486 h 2584675"/>
              <a:gd name="connsiteX1021" fmla="*/ 6537075 w 7237162"/>
              <a:gd name="connsiteY1021" fmla="*/ 755106 h 2584675"/>
              <a:gd name="connsiteX1022" fmla="*/ 6875212 w 7237162"/>
              <a:gd name="connsiteY1022" fmla="*/ 746533 h 2584675"/>
              <a:gd name="connsiteX1023" fmla="*/ 6877117 w 7237162"/>
              <a:gd name="connsiteY1023" fmla="*/ 753201 h 2584675"/>
              <a:gd name="connsiteX1024" fmla="*/ 6860925 w 7237162"/>
              <a:gd name="connsiteY1024" fmla="*/ 761773 h 2584675"/>
              <a:gd name="connsiteX1025" fmla="*/ 6751387 w 7237162"/>
              <a:gd name="connsiteY1025" fmla="*/ 774156 h 2584675"/>
              <a:gd name="connsiteX1026" fmla="*/ 6538028 w 7237162"/>
              <a:gd name="connsiteY1026" fmla="*/ 789396 h 2584675"/>
              <a:gd name="connsiteX1027" fmla="*/ 6518978 w 7237162"/>
              <a:gd name="connsiteY1027" fmla="*/ 783681 h 2584675"/>
              <a:gd name="connsiteX1028" fmla="*/ 6505642 w 7237162"/>
              <a:gd name="connsiteY1028" fmla="*/ 780823 h 2584675"/>
              <a:gd name="connsiteX1029" fmla="*/ 6484687 w 7237162"/>
              <a:gd name="connsiteY1029" fmla="*/ 778918 h 2584675"/>
              <a:gd name="connsiteX1030" fmla="*/ 6488497 w 7237162"/>
              <a:gd name="connsiteY1030" fmla="*/ 757011 h 2584675"/>
              <a:gd name="connsiteX1031" fmla="*/ 6451350 w 7237162"/>
              <a:gd name="connsiteY1031" fmla="*/ 765583 h 2584675"/>
              <a:gd name="connsiteX1032" fmla="*/ 6479925 w 7237162"/>
              <a:gd name="connsiteY1032" fmla="*/ 789396 h 2584675"/>
              <a:gd name="connsiteX1033" fmla="*/ 6801870 w 7237162"/>
              <a:gd name="connsiteY1033" fmla="*/ 808446 h 2584675"/>
              <a:gd name="connsiteX1034" fmla="*/ 6816157 w 7237162"/>
              <a:gd name="connsiteY1034" fmla="*/ 803683 h 2584675"/>
              <a:gd name="connsiteX1035" fmla="*/ 6866640 w 7237162"/>
              <a:gd name="connsiteY1035" fmla="*/ 806541 h 2584675"/>
              <a:gd name="connsiteX1036" fmla="*/ 6839017 w 7237162"/>
              <a:gd name="connsiteY1036" fmla="*/ 811303 h 2584675"/>
              <a:gd name="connsiteX1037" fmla="*/ 6824730 w 7237162"/>
              <a:gd name="connsiteY1037" fmla="*/ 832258 h 2584675"/>
              <a:gd name="connsiteX1038" fmla="*/ 6856162 w 7237162"/>
              <a:gd name="connsiteY1038" fmla="*/ 838926 h 2584675"/>
              <a:gd name="connsiteX1039" fmla="*/ 6874260 w 7237162"/>
              <a:gd name="connsiteY1039" fmla="*/ 819876 h 2584675"/>
              <a:gd name="connsiteX1040" fmla="*/ 6883785 w 7237162"/>
              <a:gd name="connsiteY1040" fmla="*/ 843688 h 2584675"/>
              <a:gd name="connsiteX1041" fmla="*/ 6921885 w 7237162"/>
              <a:gd name="connsiteY1041" fmla="*/ 843688 h 2584675"/>
              <a:gd name="connsiteX1042" fmla="*/ 6945697 w 7237162"/>
              <a:gd name="connsiteY1042" fmla="*/ 856071 h 2584675"/>
              <a:gd name="connsiteX1043" fmla="*/ 6919980 w 7237162"/>
              <a:gd name="connsiteY1043" fmla="*/ 877026 h 2584675"/>
              <a:gd name="connsiteX1044" fmla="*/ 6882832 w 7237162"/>
              <a:gd name="connsiteY1044" fmla="*/ 879883 h 2584675"/>
              <a:gd name="connsiteX1045" fmla="*/ 6870450 w 7237162"/>
              <a:gd name="connsiteY1045" fmla="*/ 886551 h 2584675"/>
              <a:gd name="connsiteX1046" fmla="*/ 6863782 w 7237162"/>
              <a:gd name="connsiteY1046" fmla="*/ 877978 h 2584675"/>
              <a:gd name="connsiteX1047" fmla="*/ 6824730 w 7237162"/>
              <a:gd name="connsiteY1047" fmla="*/ 865596 h 2584675"/>
              <a:gd name="connsiteX1048" fmla="*/ 6767580 w 7237162"/>
              <a:gd name="connsiteY1048" fmla="*/ 865596 h 2584675"/>
              <a:gd name="connsiteX1049" fmla="*/ 6750435 w 7237162"/>
              <a:gd name="connsiteY1049" fmla="*/ 861786 h 2584675"/>
              <a:gd name="connsiteX1050" fmla="*/ 6745672 w 7237162"/>
              <a:gd name="connsiteY1050" fmla="*/ 867501 h 2584675"/>
              <a:gd name="connsiteX1051" fmla="*/ 6770437 w 7237162"/>
              <a:gd name="connsiteY1051" fmla="*/ 877978 h 2584675"/>
              <a:gd name="connsiteX1052" fmla="*/ 6764722 w 7237162"/>
              <a:gd name="connsiteY1052" fmla="*/ 886551 h 2584675"/>
              <a:gd name="connsiteX1053" fmla="*/ 6437062 w 7237162"/>
              <a:gd name="connsiteY1053" fmla="*/ 888456 h 2584675"/>
              <a:gd name="connsiteX1054" fmla="*/ 6436110 w 7237162"/>
              <a:gd name="connsiteY1054" fmla="*/ 894171 h 2584675"/>
              <a:gd name="connsiteX1055" fmla="*/ 6458017 w 7237162"/>
              <a:gd name="connsiteY1055" fmla="*/ 898933 h 2584675"/>
              <a:gd name="connsiteX1056" fmla="*/ 6379912 w 7237162"/>
              <a:gd name="connsiteY1056" fmla="*/ 897028 h 2584675"/>
              <a:gd name="connsiteX1057" fmla="*/ 6357053 w 7237162"/>
              <a:gd name="connsiteY1057" fmla="*/ 914173 h 2584675"/>
              <a:gd name="connsiteX1058" fmla="*/ 6185603 w 7237162"/>
              <a:gd name="connsiteY1058" fmla="*/ 920841 h 2584675"/>
              <a:gd name="connsiteX1059" fmla="*/ 6161790 w 7237162"/>
              <a:gd name="connsiteY1059" fmla="*/ 921793 h 2584675"/>
              <a:gd name="connsiteX1060" fmla="*/ 6164647 w 7237162"/>
              <a:gd name="connsiteY1060" fmla="*/ 896076 h 2584675"/>
              <a:gd name="connsiteX1061" fmla="*/ 6143692 w 7237162"/>
              <a:gd name="connsiteY1061" fmla="*/ 866548 h 2584675"/>
              <a:gd name="connsiteX1062" fmla="*/ 6066540 w 7237162"/>
              <a:gd name="connsiteY1062" fmla="*/ 867501 h 2584675"/>
              <a:gd name="connsiteX1063" fmla="*/ 6094162 w 7237162"/>
              <a:gd name="connsiteY1063" fmla="*/ 883693 h 2584675"/>
              <a:gd name="connsiteX1064" fmla="*/ 6114165 w 7237162"/>
              <a:gd name="connsiteY1064" fmla="*/ 892266 h 2584675"/>
              <a:gd name="connsiteX1065" fmla="*/ 6099878 w 7237162"/>
              <a:gd name="connsiteY1065" fmla="*/ 909411 h 2584675"/>
              <a:gd name="connsiteX1066" fmla="*/ 6079875 w 7237162"/>
              <a:gd name="connsiteY1066" fmla="*/ 911316 h 2584675"/>
              <a:gd name="connsiteX1067" fmla="*/ 6047490 w 7237162"/>
              <a:gd name="connsiteY1067" fmla="*/ 923698 h 2584675"/>
              <a:gd name="connsiteX1068" fmla="*/ 6047490 w 7237162"/>
              <a:gd name="connsiteY1068" fmla="*/ 931318 h 2584675"/>
              <a:gd name="connsiteX1069" fmla="*/ 6002722 w 7237162"/>
              <a:gd name="connsiteY1069" fmla="*/ 907506 h 2584675"/>
              <a:gd name="connsiteX1070" fmla="*/ 5994150 w 7237162"/>
              <a:gd name="connsiteY1070" fmla="*/ 904648 h 2584675"/>
              <a:gd name="connsiteX1071" fmla="*/ 5910330 w 7237162"/>
              <a:gd name="connsiteY1071" fmla="*/ 913221 h 2584675"/>
              <a:gd name="connsiteX1072" fmla="*/ 5899853 w 7237162"/>
              <a:gd name="connsiteY1072" fmla="*/ 918936 h 2584675"/>
              <a:gd name="connsiteX1073" fmla="*/ 5948430 w 7237162"/>
              <a:gd name="connsiteY1073" fmla="*/ 923698 h 2584675"/>
              <a:gd name="connsiteX1074" fmla="*/ 5949382 w 7237162"/>
              <a:gd name="connsiteY1074" fmla="*/ 927508 h 2584675"/>
              <a:gd name="connsiteX1075" fmla="*/ 5906520 w 7237162"/>
              <a:gd name="connsiteY1075" fmla="*/ 952273 h 2584675"/>
              <a:gd name="connsiteX1076" fmla="*/ 5875087 w 7237162"/>
              <a:gd name="connsiteY1076" fmla="*/ 945606 h 2584675"/>
              <a:gd name="connsiteX1077" fmla="*/ 5842703 w 7237162"/>
              <a:gd name="connsiteY1077" fmla="*/ 940843 h 2584675"/>
              <a:gd name="connsiteX1078" fmla="*/ 5832225 w 7237162"/>
              <a:gd name="connsiteY1078" fmla="*/ 944653 h 2584675"/>
              <a:gd name="connsiteX1079" fmla="*/ 5803650 w 7237162"/>
              <a:gd name="connsiteY1079" fmla="*/ 910363 h 2584675"/>
              <a:gd name="connsiteX1080" fmla="*/ 5769360 w 7237162"/>
              <a:gd name="connsiteY1080" fmla="*/ 919888 h 2584675"/>
              <a:gd name="connsiteX1081" fmla="*/ 5780790 w 7237162"/>
              <a:gd name="connsiteY1081" fmla="*/ 937033 h 2584675"/>
              <a:gd name="connsiteX1082" fmla="*/ 5775075 w 7237162"/>
              <a:gd name="connsiteY1082" fmla="*/ 937986 h 2584675"/>
              <a:gd name="connsiteX1083" fmla="*/ 5560762 w 7237162"/>
              <a:gd name="connsiteY1083" fmla="*/ 938938 h 2584675"/>
              <a:gd name="connsiteX1084" fmla="*/ 5515995 w 7237162"/>
              <a:gd name="connsiteY1084" fmla="*/ 943701 h 2584675"/>
              <a:gd name="connsiteX1085" fmla="*/ 5476942 w 7237162"/>
              <a:gd name="connsiteY1085" fmla="*/ 926556 h 2584675"/>
              <a:gd name="connsiteX1086" fmla="*/ 5461703 w 7237162"/>
              <a:gd name="connsiteY1086" fmla="*/ 938938 h 2584675"/>
              <a:gd name="connsiteX1087" fmla="*/ 5445510 w 7237162"/>
              <a:gd name="connsiteY1087" fmla="*/ 951321 h 2584675"/>
              <a:gd name="connsiteX1088" fmla="*/ 5681730 w 7237162"/>
              <a:gd name="connsiteY1088" fmla="*/ 973228 h 2584675"/>
              <a:gd name="connsiteX1089" fmla="*/ 5683635 w 7237162"/>
              <a:gd name="connsiteY1089" fmla="*/ 979896 h 2584675"/>
              <a:gd name="connsiteX1090" fmla="*/ 5669347 w 7237162"/>
              <a:gd name="connsiteY1090" fmla="*/ 990373 h 2584675"/>
              <a:gd name="connsiteX1091" fmla="*/ 5598862 w 7237162"/>
              <a:gd name="connsiteY1091" fmla="*/ 994183 h 2584675"/>
              <a:gd name="connsiteX1092" fmla="*/ 5522662 w 7237162"/>
              <a:gd name="connsiteY1092" fmla="*/ 1023711 h 2584675"/>
              <a:gd name="connsiteX1093" fmla="*/ 5587432 w 7237162"/>
              <a:gd name="connsiteY1093" fmla="*/ 1018948 h 2584675"/>
              <a:gd name="connsiteX1094" fmla="*/ 5615055 w 7237162"/>
              <a:gd name="connsiteY1094" fmla="*/ 1009423 h 2584675"/>
              <a:gd name="connsiteX1095" fmla="*/ 5834130 w 7237162"/>
              <a:gd name="connsiteY1095" fmla="*/ 1009423 h 2584675"/>
              <a:gd name="connsiteX1096" fmla="*/ 5841750 w 7237162"/>
              <a:gd name="connsiteY1096" fmla="*/ 1006566 h 2584675"/>
              <a:gd name="connsiteX1097" fmla="*/ 5781742 w 7237162"/>
              <a:gd name="connsiteY1097" fmla="*/ 989421 h 2584675"/>
              <a:gd name="connsiteX1098" fmla="*/ 5780790 w 7237162"/>
              <a:gd name="connsiteY1098" fmla="*/ 983706 h 2584675"/>
              <a:gd name="connsiteX1099" fmla="*/ 5860800 w 7237162"/>
              <a:gd name="connsiteY1099" fmla="*/ 957036 h 2584675"/>
              <a:gd name="connsiteX1100" fmla="*/ 5885565 w 7237162"/>
              <a:gd name="connsiteY1100" fmla="*/ 973228 h 2584675"/>
              <a:gd name="connsiteX1101" fmla="*/ 5902710 w 7237162"/>
              <a:gd name="connsiteY1101" fmla="*/ 1001803 h 2584675"/>
              <a:gd name="connsiteX1102" fmla="*/ 5905567 w 7237162"/>
              <a:gd name="connsiteY1102" fmla="*/ 996088 h 2584675"/>
              <a:gd name="connsiteX1103" fmla="*/ 5944620 w 7237162"/>
              <a:gd name="connsiteY1103" fmla="*/ 1001803 h 2584675"/>
              <a:gd name="connsiteX1104" fmla="*/ 6031297 w 7237162"/>
              <a:gd name="connsiteY1104" fmla="*/ 1017043 h 2584675"/>
              <a:gd name="connsiteX1105" fmla="*/ 6126547 w 7237162"/>
              <a:gd name="connsiteY1105" fmla="*/ 1026568 h 2584675"/>
              <a:gd name="connsiteX1106" fmla="*/ 6163695 w 7237162"/>
              <a:gd name="connsiteY1106" fmla="*/ 1019901 h 2584675"/>
              <a:gd name="connsiteX1107" fmla="*/ 6187507 w 7237162"/>
              <a:gd name="connsiteY1107" fmla="*/ 1021806 h 2584675"/>
              <a:gd name="connsiteX1108" fmla="*/ 6227512 w 7237162"/>
              <a:gd name="connsiteY1108" fmla="*/ 1033236 h 2584675"/>
              <a:gd name="connsiteX1109" fmla="*/ 6238942 w 7237162"/>
              <a:gd name="connsiteY1109" fmla="*/ 1024663 h 2584675"/>
              <a:gd name="connsiteX1110" fmla="*/ 6244657 w 7237162"/>
              <a:gd name="connsiteY1110" fmla="*/ 1016091 h 2584675"/>
              <a:gd name="connsiteX1111" fmla="*/ 6254182 w 7237162"/>
              <a:gd name="connsiteY1111" fmla="*/ 1022758 h 2584675"/>
              <a:gd name="connsiteX1112" fmla="*/ 6286567 w 7237162"/>
              <a:gd name="connsiteY1112" fmla="*/ 1031331 h 2584675"/>
              <a:gd name="connsiteX1113" fmla="*/ 6206557 w 7237162"/>
              <a:gd name="connsiteY1113" fmla="*/ 1006566 h 2584675"/>
              <a:gd name="connsiteX1114" fmla="*/ 6172267 w 7237162"/>
              <a:gd name="connsiteY1114" fmla="*/ 980848 h 2584675"/>
              <a:gd name="connsiteX1115" fmla="*/ 6192270 w 7237162"/>
              <a:gd name="connsiteY1115" fmla="*/ 1001803 h 2584675"/>
              <a:gd name="connsiteX1116" fmla="*/ 6161790 w 7237162"/>
              <a:gd name="connsiteY1116" fmla="*/ 989421 h 2584675"/>
              <a:gd name="connsiteX1117" fmla="*/ 6156075 w 7237162"/>
              <a:gd name="connsiteY1117" fmla="*/ 979896 h 2584675"/>
              <a:gd name="connsiteX1118" fmla="*/ 6119880 w 7237162"/>
              <a:gd name="connsiteY1118" fmla="*/ 946558 h 2584675"/>
              <a:gd name="connsiteX1119" fmla="*/ 6151312 w 7237162"/>
              <a:gd name="connsiteY1119" fmla="*/ 944653 h 2584675"/>
              <a:gd name="connsiteX1120" fmla="*/ 6169410 w 7237162"/>
              <a:gd name="connsiteY1120" fmla="*/ 962751 h 2584675"/>
              <a:gd name="connsiteX1121" fmla="*/ 6226560 w 7237162"/>
              <a:gd name="connsiteY1121" fmla="*/ 962751 h 2584675"/>
              <a:gd name="connsiteX1122" fmla="*/ 6301807 w 7237162"/>
              <a:gd name="connsiteY1122" fmla="*/ 984658 h 2584675"/>
              <a:gd name="connsiteX1123" fmla="*/ 6304665 w 7237162"/>
              <a:gd name="connsiteY1123" fmla="*/ 998946 h 2584675"/>
              <a:gd name="connsiteX1124" fmla="*/ 6399915 w 7237162"/>
              <a:gd name="connsiteY1124" fmla="*/ 998946 h 2584675"/>
              <a:gd name="connsiteX1125" fmla="*/ 6402772 w 7237162"/>
              <a:gd name="connsiteY1125" fmla="*/ 1005613 h 2584675"/>
              <a:gd name="connsiteX1126" fmla="*/ 6380865 w 7237162"/>
              <a:gd name="connsiteY1126" fmla="*/ 1023711 h 2584675"/>
              <a:gd name="connsiteX1127" fmla="*/ 6505642 w 7237162"/>
              <a:gd name="connsiteY1127" fmla="*/ 1012281 h 2584675"/>
              <a:gd name="connsiteX1128" fmla="*/ 6472305 w 7237162"/>
              <a:gd name="connsiteY1128" fmla="*/ 1033236 h 2584675"/>
              <a:gd name="connsiteX1129" fmla="*/ 6428490 w 7237162"/>
              <a:gd name="connsiteY1129" fmla="*/ 1040856 h 2584675"/>
              <a:gd name="connsiteX1130" fmla="*/ 6397057 w 7237162"/>
              <a:gd name="connsiteY1130" fmla="*/ 1076098 h 2584675"/>
              <a:gd name="connsiteX1131" fmla="*/ 6301807 w 7237162"/>
              <a:gd name="connsiteY1131" fmla="*/ 1077051 h 2584675"/>
              <a:gd name="connsiteX1132" fmla="*/ 6256087 w 7237162"/>
              <a:gd name="connsiteY1132" fmla="*/ 1094196 h 2584675"/>
              <a:gd name="connsiteX1133" fmla="*/ 6229417 w 7237162"/>
              <a:gd name="connsiteY1133" fmla="*/ 1085623 h 2584675"/>
              <a:gd name="connsiteX1134" fmla="*/ 6195128 w 7237162"/>
              <a:gd name="connsiteY1134" fmla="*/ 1067526 h 2584675"/>
              <a:gd name="connsiteX1135" fmla="*/ 6086542 w 7237162"/>
              <a:gd name="connsiteY1135" fmla="*/ 1086576 h 2584675"/>
              <a:gd name="connsiteX1136" fmla="*/ 6075112 w 7237162"/>
              <a:gd name="connsiteY1136" fmla="*/ 1089433 h 2584675"/>
              <a:gd name="connsiteX1137" fmla="*/ 6075112 w 7237162"/>
              <a:gd name="connsiteY1137" fmla="*/ 1096101 h 2584675"/>
              <a:gd name="connsiteX1138" fmla="*/ 6132262 w 7237162"/>
              <a:gd name="connsiteY1138" fmla="*/ 1101816 h 2584675"/>
              <a:gd name="connsiteX1139" fmla="*/ 6132262 w 7237162"/>
              <a:gd name="connsiteY1139" fmla="*/ 1118961 h 2584675"/>
              <a:gd name="connsiteX1140" fmla="*/ 6235132 w 7237162"/>
              <a:gd name="connsiteY1140" fmla="*/ 1109436 h 2584675"/>
              <a:gd name="connsiteX1141" fmla="*/ 6195128 w 7237162"/>
              <a:gd name="connsiteY1141" fmla="*/ 1135153 h 2584675"/>
              <a:gd name="connsiteX1142" fmla="*/ 6149407 w 7237162"/>
              <a:gd name="connsiteY1142" fmla="*/ 1138963 h 2584675"/>
              <a:gd name="connsiteX1143" fmla="*/ 6173220 w 7237162"/>
              <a:gd name="connsiteY1143" fmla="*/ 1142773 h 2584675"/>
              <a:gd name="connsiteX1144" fmla="*/ 6155122 w 7237162"/>
              <a:gd name="connsiteY1144" fmla="*/ 1159918 h 2584675"/>
              <a:gd name="connsiteX1145" fmla="*/ 6124642 w 7237162"/>
              <a:gd name="connsiteY1145" fmla="*/ 1150393 h 2584675"/>
              <a:gd name="connsiteX1146" fmla="*/ 6126547 w 7237162"/>
              <a:gd name="connsiteY1146" fmla="*/ 1162776 h 2584675"/>
              <a:gd name="connsiteX1147" fmla="*/ 6175125 w 7237162"/>
              <a:gd name="connsiteY1147" fmla="*/ 1183731 h 2584675"/>
              <a:gd name="connsiteX1148" fmla="*/ 6188460 w 7237162"/>
              <a:gd name="connsiteY1148" fmla="*/ 1189446 h 2584675"/>
              <a:gd name="connsiteX1149" fmla="*/ 6190365 w 7237162"/>
              <a:gd name="connsiteY1149" fmla="*/ 1200876 h 2584675"/>
              <a:gd name="connsiteX1150" fmla="*/ 6179887 w 7237162"/>
              <a:gd name="connsiteY1150" fmla="*/ 1200876 h 2584675"/>
              <a:gd name="connsiteX1151" fmla="*/ 6146550 w 7237162"/>
              <a:gd name="connsiteY1151" fmla="*/ 1188493 h 2584675"/>
              <a:gd name="connsiteX1152" fmla="*/ 6223703 w 7237162"/>
              <a:gd name="connsiteY1152" fmla="*/ 1214211 h 2584675"/>
              <a:gd name="connsiteX1153" fmla="*/ 6248467 w 7237162"/>
              <a:gd name="connsiteY1153" fmla="*/ 1238976 h 2584675"/>
              <a:gd name="connsiteX1154" fmla="*/ 6301807 w 7237162"/>
              <a:gd name="connsiteY1154" fmla="*/ 1263741 h 2584675"/>
              <a:gd name="connsiteX1155" fmla="*/ 6311332 w 7237162"/>
              <a:gd name="connsiteY1155" fmla="*/ 1264693 h 2584675"/>
              <a:gd name="connsiteX1156" fmla="*/ 6348480 w 7237162"/>
              <a:gd name="connsiteY1156" fmla="*/ 1238023 h 2584675"/>
              <a:gd name="connsiteX1157" fmla="*/ 6361815 w 7237162"/>
              <a:gd name="connsiteY1157" fmla="*/ 1218021 h 2584675"/>
              <a:gd name="connsiteX1158" fmla="*/ 6404678 w 7237162"/>
              <a:gd name="connsiteY1158" fmla="*/ 1177063 h 2584675"/>
              <a:gd name="connsiteX1159" fmla="*/ 6366578 w 7237162"/>
              <a:gd name="connsiteY1159" fmla="*/ 1173253 h 2584675"/>
              <a:gd name="connsiteX1160" fmla="*/ 6365625 w 7237162"/>
              <a:gd name="connsiteY1160" fmla="*/ 1165633 h 2584675"/>
              <a:gd name="connsiteX1161" fmla="*/ 6410392 w 7237162"/>
              <a:gd name="connsiteY1161" fmla="*/ 1158966 h 2584675"/>
              <a:gd name="connsiteX1162" fmla="*/ 6498022 w 7237162"/>
              <a:gd name="connsiteY1162" fmla="*/ 1147536 h 2584675"/>
              <a:gd name="connsiteX1163" fmla="*/ 6535170 w 7237162"/>
              <a:gd name="connsiteY1163" fmla="*/ 1125628 h 2584675"/>
              <a:gd name="connsiteX1164" fmla="*/ 6583747 w 7237162"/>
              <a:gd name="connsiteY1164" fmla="*/ 1110388 h 2584675"/>
              <a:gd name="connsiteX1165" fmla="*/ 6603750 w 7237162"/>
              <a:gd name="connsiteY1165" fmla="*/ 1114198 h 2584675"/>
              <a:gd name="connsiteX1166" fmla="*/ 6648517 w 7237162"/>
              <a:gd name="connsiteY1166" fmla="*/ 1123723 h 2584675"/>
              <a:gd name="connsiteX1167" fmla="*/ 6769485 w 7237162"/>
              <a:gd name="connsiteY1167" fmla="*/ 1108483 h 2584675"/>
              <a:gd name="connsiteX1168" fmla="*/ 6659947 w 7237162"/>
              <a:gd name="connsiteY1168" fmla="*/ 1135153 h 2584675"/>
              <a:gd name="connsiteX1169" fmla="*/ 6844732 w 7237162"/>
              <a:gd name="connsiteY1169" fmla="*/ 1143726 h 2584675"/>
              <a:gd name="connsiteX1170" fmla="*/ 6845685 w 7237162"/>
              <a:gd name="connsiteY1170" fmla="*/ 1148488 h 2584675"/>
              <a:gd name="connsiteX1171" fmla="*/ 6810442 w 7237162"/>
              <a:gd name="connsiteY1171" fmla="*/ 1158013 h 2584675"/>
              <a:gd name="connsiteX1172" fmla="*/ 6715192 w 7237162"/>
              <a:gd name="connsiteY1172" fmla="*/ 1166586 h 2584675"/>
              <a:gd name="connsiteX1173" fmla="*/ 6690428 w 7237162"/>
              <a:gd name="connsiteY1173" fmla="*/ 1172301 h 2584675"/>
              <a:gd name="connsiteX1174" fmla="*/ 6679950 w 7237162"/>
              <a:gd name="connsiteY1174" fmla="*/ 1174206 h 2584675"/>
              <a:gd name="connsiteX1175" fmla="*/ 6617085 w 7237162"/>
              <a:gd name="connsiteY1175" fmla="*/ 1168491 h 2584675"/>
              <a:gd name="connsiteX1176" fmla="*/ 6604703 w 7237162"/>
              <a:gd name="connsiteY1176" fmla="*/ 1177063 h 2584675"/>
              <a:gd name="connsiteX1177" fmla="*/ 6558030 w 7237162"/>
              <a:gd name="connsiteY1177" fmla="*/ 1233261 h 2584675"/>
              <a:gd name="connsiteX1178" fmla="*/ 6548505 w 7237162"/>
              <a:gd name="connsiteY1178" fmla="*/ 1246596 h 2584675"/>
              <a:gd name="connsiteX1179" fmla="*/ 6620895 w 7237162"/>
              <a:gd name="connsiteY1179" fmla="*/ 1246596 h 2584675"/>
              <a:gd name="connsiteX1180" fmla="*/ 6650422 w 7237162"/>
              <a:gd name="connsiteY1180" fmla="*/ 1241833 h 2584675"/>
              <a:gd name="connsiteX1181" fmla="*/ 6704715 w 7237162"/>
              <a:gd name="connsiteY1181" fmla="*/ 1258026 h 2584675"/>
              <a:gd name="connsiteX1182" fmla="*/ 6756150 w 7237162"/>
              <a:gd name="connsiteY1182" fmla="*/ 1280886 h 2584675"/>
              <a:gd name="connsiteX1183" fmla="*/ 6777105 w 7237162"/>
              <a:gd name="connsiteY1183" fmla="*/ 1280886 h 2584675"/>
              <a:gd name="connsiteX1184" fmla="*/ 6754245 w 7237162"/>
              <a:gd name="connsiteY1184" fmla="*/ 1298031 h 2584675"/>
              <a:gd name="connsiteX1185" fmla="*/ 6725670 w 7237162"/>
              <a:gd name="connsiteY1185" fmla="*/ 1318986 h 2584675"/>
              <a:gd name="connsiteX1186" fmla="*/ 6685665 w 7237162"/>
              <a:gd name="connsiteY1186" fmla="*/ 1363753 h 2584675"/>
              <a:gd name="connsiteX1187" fmla="*/ 6671378 w 7237162"/>
              <a:gd name="connsiteY1187" fmla="*/ 1373278 h 2584675"/>
              <a:gd name="connsiteX1188" fmla="*/ 6736147 w 7237162"/>
              <a:gd name="connsiteY1188" fmla="*/ 1384708 h 2584675"/>
              <a:gd name="connsiteX1189" fmla="*/ 6763770 w 7237162"/>
              <a:gd name="connsiteY1189" fmla="*/ 1388518 h 2584675"/>
              <a:gd name="connsiteX1190" fmla="*/ 6741862 w 7237162"/>
              <a:gd name="connsiteY1190" fmla="*/ 1413283 h 2584675"/>
              <a:gd name="connsiteX1191" fmla="*/ 6694237 w 7237162"/>
              <a:gd name="connsiteY1191" fmla="*/ 1419951 h 2584675"/>
              <a:gd name="connsiteX1192" fmla="*/ 6601845 w 7237162"/>
              <a:gd name="connsiteY1192" fmla="*/ 1434238 h 2584675"/>
              <a:gd name="connsiteX1193" fmla="*/ 6552315 w 7237162"/>
              <a:gd name="connsiteY1193" fmla="*/ 1434238 h 2584675"/>
              <a:gd name="connsiteX1194" fmla="*/ 6558982 w 7237162"/>
              <a:gd name="connsiteY1194" fmla="*/ 1414236 h 2584675"/>
              <a:gd name="connsiteX1195" fmla="*/ 6422775 w 7237162"/>
              <a:gd name="connsiteY1195" fmla="*/ 1411378 h 2584675"/>
              <a:gd name="connsiteX1196" fmla="*/ 6418965 w 7237162"/>
              <a:gd name="connsiteY1196" fmla="*/ 1418046 h 2584675"/>
              <a:gd name="connsiteX1197" fmla="*/ 6446587 w 7237162"/>
              <a:gd name="connsiteY1197" fmla="*/ 1445668 h 2584675"/>
              <a:gd name="connsiteX1198" fmla="*/ 6540885 w 7237162"/>
              <a:gd name="connsiteY1198" fmla="*/ 1457098 h 2584675"/>
              <a:gd name="connsiteX1199" fmla="*/ 6638992 w 7237162"/>
              <a:gd name="connsiteY1199" fmla="*/ 1473291 h 2584675"/>
              <a:gd name="connsiteX1200" fmla="*/ 6610417 w 7237162"/>
              <a:gd name="connsiteY1200" fmla="*/ 1510438 h 2584675"/>
              <a:gd name="connsiteX1201" fmla="*/ 6744720 w 7237162"/>
              <a:gd name="connsiteY1201" fmla="*/ 1514248 h 2584675"/>
              <a:gd name="connsiteX1202" fmla="*/ 6682807 w 7237162"/>
              <a:gd name="connsiteY1202" fmla="*/ 1522821 h 2584675"/>
              <a:gd name="connsiteX1203" fmla="*/ 6726622 w 7237162"/>
              <a:gd name="connsiteY1203" fmla="*/ 1551396 h 2584675"/>
              <a:gd name="connsiteX1204" fmla="*/ 6740910 w 7237162"/>
              <a:gd name="connsiteY1204" fmla="*/ 1578066 h 2584675"/>
              <a:gd name="connsiteX1205" fmla="*/ 6710430 w 7237162"/>
              <a:gd name="connsiteY1205" fmla="*/ 1594258 h 2584675"/>
              <a:gd name="connsiteX1206" fmla="*/ 6671378 w 7237162"/>
              <a:gd name="connsiteY1206" fmla="*/ 1599973 h 2584675"/>
              <a:gd name="connsiteX1207" fmla="*/ 6671378 w 7237162"/>
              <a:gd name="connsiteY1207" fmla="*/ 1606641 h 2584675"/>
              <a:gd name="connsiteX1208" fmla="*/ 6730432 w 7237162"/>
              <a:gd name="connsiteY1208" fmla="*/ 1626643 h 2584675"/>
              <a:gd name="connsiteX1209" fmla="*/ 6825682 w 7237162"/>
              <a:gd name="connsiteY1209" fmla="*/ 1668553 h 2584675"/>
              <a:gd name="connsiteX1210" fmla="*/ 6837112 w 7237162"/>
              <a:gd name="connsiteY1210" fmla="*/ 1684746 h 2584675"/>
              <a:gd name="connsiteX1211" fmla="*/ 6816157 w 7237162"/>
              <a:gd name="connsiteY1211" fmla="*/ 1696176 h 2584675"/>
              <a:gd name="connsiteX1212" fmla="*/ 6771390 w 7237162"/>
              <a:gd name="connsiteY1212" fmla="*/ 1697128 h 2584675"/>
              <a:gd name="connsiteX1213" fmla="*/ 6768532 w 7237162"/>
              <a:gd name="connsiteY1213" fmla="*/ 1702843 h 2584675"/>
              <a:gd name="connsiteX1214" fmla="*/ 6821872 w 7237162"/>
              <a:gd name="connsiteY1214" fmla="*/ 1737133 h 2584675"/>
              <a:gd name="connsiteX1215" fmla="*/ 6798060 w 7237162"/>
              <a:gd name="connsiteY1215" fmla="*/ 1744753 h 2584675"/>
              <a:gd name="connsiteX1216" fmla="*/ 6806632 w 7237162"/>
              <a:gd name="connsiteY1216" fmla="*/ 1761898 h 2584675"/>
              <a:gd name="connsiteX1217" fmla="*/ 6741862 w 7237162"/>
              <a:gd name="connsiteY1217" fmla="*/ 1827621 h 2584675"/>
              <a:gd name="connsiteX1218" fmla="*/ 6861878 w 7237162"/>
              <a:gd name="connsiteY1218" fmla="*/ 1874293 h 2584675"/>
              <a:gd name="connsiteX1219" fmla="*/ 6859972 w 7237162"/>
              <a:gd name="connsiteY1219" fmla="*/ 1882866 h 2584675"/>
              <a:gd name="connsiteX1220" fmla="*/ 6775200 w 7237162"/>
              <a:gd name="connsiteY1220" fmla="*/ 1882866 h 2584675"/>
              <a:gd name="connsiteX1221" fmla="*/ 6773295 w 7237162"/>
              <a:gd name="connsiteY1221" fmla="*/ 1891438 h 2584675"/>
              <a:gd name="connsiteX1222" fmla="*/ 6793297 w 7237162"/>
              <a:gd name="connsiteY1222" fmla="*/ 1901916 h 2584675"/>
              <a:gd name="connsiteX1223" fmla="*/ 6823778 w 7237162"/>
              <a:gd name="connsiteY1223" fmla="*/ 1910488 h 2584675"/>
              <a:gd name="connsiteX1224" fmla="*/ 6830445 w 7237162"/>
              <a:gd name="connsiteY1224" fmla="*/ 1924776 h 2584675"/>
              <a:gd name="connsiteX1225" fmla="*/ 6818062 w 7237162"/>
              <a:gd name="connsiteY1225" fmla="*/ 1928586 h 2584675"/>
              <a:gd name="connsiteX1226" fmla="*/ 6775200 w 7237162"/>
              <a:gd name="connsiteY1226" fmla="*/ 1941921 h 2584675"/>
              <a:gd name="connsiteX1227" fmla="*/ 6759007 w 7237162"/>
              <a:gd name="connsiteY1227" fmla="*/ 1943826 h 2584675"/>
              <a:gd name="connsiteX1228" fmla="*/ 6732337 w 7237162"/>
              <a:gd name="connsiteY1228" fmla="*/ 1945731 h 2584675"/>
              <a:gd name="connsiteX1229" fmla="*/ 6794250 w 7237162"/>
              <a:gd name="connsiteY1229" fmla="*/ 1966686 h 2584675"/>
              <a:gd name="connsiteX1230" fmla="*/ 6711382 w 7237162"/>
              <a:gd name="connsiteY1230" fmla="*/ 1973353 h 2584675"/>
              <a:gd name="connsiteX1231" fmla="*/ 6710430 w 7237162"/>
              <a:gd name="connsiteY1231" fmla="*/ 1979068 h 2584675"/>
              <a:gd name="connsiteX1232" fmla="*/ 6750435 w 7237162"/>
              <a:gd name="connsiteY1232" fmla="*/ 1987641 h 2584675"/>
              <a:gd name="connsiteX1233" fmla="*/ 6879975 w 7237162"/>
              <a:gd name="connsiteY1233" fmla="*/ 1988593 h 2584675"/>
              <a:gd name="connsiteX1234" fmla="*/ 6913312 w 7237162"/>
              <a:gd name="connsiteY1234" fmla="*/ 1995261 h 2584675"/>
              <a:gd name="connsiteX1235" fmla="*/ 6913312 w 7237162"/>
              <a:gd name="connsiteY1235" fmla="*/ 2001928 h 2584675"/>
              <a:gd name="connsiteX1236" fmla="*/ 6871403 w 7237162"/>
              <a:gd name="connsiteY1236" fmla="*/ 2007643 h 2584675"/>
              <a:gd name="connsiteX1237" fmla="*/ 6787582 w 7237162"/>
              <a:gd name="connsiteY1237" fmla="*/ 2009548 h 2584675"/>
              <a:gd name="connsiteX1238" fmla="*/ 6754245 w 7237162"/>
              <a:gd name="connsiteY1238" fmla="*/ 2011453 h 2584675"/>
              <a:gd name="connsiteX1239" fmla="*/ 6498975 w 7237162"/>
              <a:gd name="connsiteY1239" fmla="*/ 2022883 h 2584675"/>
              <a:gd name="connsiteX1240" fmla="*/ 6476115 w 7237162"/>
              <a:gd name="connsiteY1240" fmla="*/ 2029551 h 2584675"/>
              <a:gd name="connsiteX1241" fmla="*/ 6665662 w 7237162"/>
              <a:gd name="connsiteY1241" fmla="*/ 2077176 h 2584675"/>
              <a:gd name="connsiteX1242" fmla="*/ 6614228 w 7237162"/>
              <a:gd name="connsiteY1242" fmla="*/ 2095273 h 2584675"/>
              <a:gd name="connsiteX1243" fmla="*/ 6496117 w 7237162"/>
              <a:gd name="connsiteY1243" fmla="*/ 2087653 h 2584675"/>
              <a:gd name="connsiteX1244" fmla="*/ 6343717 w 7237162"/>
              <a:gd name="connsiteY1244" fmla="*/ 2079081 h 2584675"/>
              <a:gd name="connsiteX1245" fmla="*/ 6360862 w 7237162"/>
              <a:gd name="connsiteY1245" fmla="*/ 2088606 h 2584675"/>
              <a:gd name="connsiteX1246" fmla="*/ 6260850 w 7237162"/>
              <a:gd name="connsiteY1246" fmla="*/ 2094321 h 2584675"/>
              <a:gd name="connsiteX1247" fmla="*/ 6259897 w 7237162"/>
              <a:gd name="connsiteY1247" fmla="*/ 2099083 h 2584675"/>
              <a:gd name="connsiteX1248" fmla="*/ 6314190 w 7237162"/>
              <a:gd name="connsiteY1248" fmla="*/ 2133373 h 2584675"/>
              <a:gd name="connsiteX1249" fmla="*/ 6256087 w 7237162"/>
              <a:gd name="connsiteY1249" fmla="*/ 2144803 h 2584675"/>
              <a:gd name="connsiteX1250" fmla="*/ 6182745 w 7237162"/>
              <a:gd name="connsiteY1250" fmla="*/ 2166711 h 2584675"/>
              <a:gd name="connsiteX1251" fmla="*/ 6077970 w 7237162"/>
              <a:gd name="connsiteY1251" fmla="*/ 2150518 h 2584675"/>
              <a:gd name="connsiteX1252" fmla="*/ 6064635 w 7237162"/>
              <a:gd name="connsiteY1252" fmla="*/ 2145756 h 2584675"/>
              <a:gd name="connsiteX1253" fmla="*/ 5980815 w 7237162"/>
              <a:gd name="connsiteY1253" fmla="*/ 2155281 h 2584675"/>
              <a:gd name="connsiteX1254" fmla="*/ 5967480 w 7237162"/>
              <a:gd name="connsiteY1254" fmla="*/ 2180998 h 2584675"/>
              <a:gd name="connsiteX1255" fmla="*/ 5901757 w 7237162"/>
              <a:gd name="connsiteY1255" fmla="*/ 2205764 h 2584675"/>
              <a:gd name="connsiteX1256" fmla="*/ 5959860 w 7237162"/>
              <a:gd name="connsiteY1256" fmla="*/ 2225766 h 2584675"/>
              <a:gd name="connsiteX1257" fmla="*/ 6134167 w 7237162"/>
              <a:gd name="connsiteY1257" fmla="*/ 2246721 h 2584675"/>
              <a:gd name="connsiteX1258" fmla="*/ 6231322 w 7237162"/>
              <a:gd name="connsiteY1258" fmla="*/ 2255293 h 2584675"/>
              <a:gd name="connsiteX1259" fmla="*/ 6248467 w 7237162"/>
              <a:gd name="connsiteY1259" fmla="*/ 2262914 h 2584675"/>
              <a:gd name="connsiteX1260" fmla="*/ 6247515 w 7237162"/>
              <a:gd name="connsiteY1260" fmla="*/ 2268628 h 2584675"/>
              <a:gd name="connsiteX1261" fmla="*/ 6221797 w 7237162"/>
              <a:gd name="connsiteY1261" fmla="*/ 2272439 h 2584675"/>
              <a:gd name="connsiteX1262" fmla="*/ 6266565 w 7237162"/>
              <a:gd name="connsiteY1262" fmla="*/ 2293393 h 2584675"/>
              <a:gd name="connsiteX1263" fmla="*/ 6198937 w 7237162"/>
              <a:gd name="connsiteY1263" fmla="*/ 2314348 h 2584675"/>
              <a:gd name="connsiteX1264" fmla="*/ 6146550 w 7237162"/>
              <a:gd name="connsiteY1264" fmla="*/ 2321968 h 2584675"/>
              <a:gd name="connsiteX1265" fmla="*/ 6137025 w 7237162"/>
              <a:gd name="connsiteY1265" fmla="*/ 2326731 h 2584675"/>
              <a:gd name="connsiteX1266" fmla="*/ 6083685 w 7237162"/>
              <a:gd name="connsiteY1266" fmla="*/ 2347686 h 2584675"/>
              <a:gd name="connsiteX1267" fmla="*/ 5809365 w 7237162"/>
              <a:gd name="connsiteY1267" fmla="*/ 2347686 h 2584675"/>
              <a:gd name="connsiteX1268" fmla="*/ 5786505 w 7237162"/>
              <a:gd name="connsiteY1268" fmla="*/ 2347686 h 2584675"/>
              <a:gd name="connsiteX1269" fmla="*/ 5790315 w 7237162"/>
              <a:gd name="connsiteY1269" fmla="*/ 2373403 h 2584675"/>
              <a:gd name="connsiteX1270" fmla="*/ 5877945 w 7237162"/>
              <a:gd name="connsiteY1270" fmla="*/ 2383881 h 2584675"/>
              <a:gd name="connsiteX1271" fmla="*/ 6016057 w 7237162"/>
              <a:gd name="connsiteY1271" fmla="*/ 2388643 h 2584675"/>
              <a:gd name="connsiteX1272" fmla="*/ 6158932 w 7237162"/>
              <a:gd name="connsiteY1272" fmla="*/ 2411503 h 2584675"/>
              <a:gd name="connsiteX1273" fmla="*/ 6169410 w 7237162"/>
              <a:gd name="connsiteY1273" fmla="*/ 2417218 h 2584675"/>
              <a:gd name="connsiteX1274" fmla="*/ 6091305 w 7237162"/>
              <a:gd name="connsiteY1274" fmla="*/ 2427696 h 2584675"/>
              <a:gd name="connsiteX1275" fmla="*/ 5991292 w 7237162"/>
              <a:gd name="connsiteY1275" fmla="*/ 2421028 h 2584675"/>
              <a:gd name="connsiteX1276" fmla="*/ 5970337 w 7237162"/>
              <a:gd name="connsiteY1276" fmla="*/ 2421028 h 2584675"/>
              <a:gd name="connsiteX1277" fmla="*/ 5798887 w 7237162"/>
              <a:gd name="connsiteY1277" fmla="*/ 2438173 h 2584675"/>
              <a:gd name="connsiteX1278" fmla="*/ 5776980 w 7237162"/>
              <a:gd name="connsiteY1278" fmla="*/ 2441983 h 2584675"/>
              <a:gd name="connsiteX1279" fmla="*/ 5766503 w 7237162"/>
              <a:gd name="connsiteY1279" fmla="*/ 2461033 h 2584675"/>
              <a:gd name="connsiteX1280" fmla="*/ 5776980 w 7237162"/>
              <a:gd name="connsiteY1280" fmla="*/ 2472464 h 2584675"/>
              <a:gd name="connsiteX1281" fmla="*/ 5864610 w 7237162"/>
              <a:gd name="connsiteY1281" fmla="*/ 2481989 h 2584675"/>
              <a:gd name="connsiteX1282" fmla="*/ 5926522 w 7237162"/>
              <a:gd name="connsiteY1282" fmla="*/ 2472464 h 2584675"/>
              <a:gd name="connsiteX1283" fmla="*/ 6009390 w 7237162"/>
              <a:gd name="connsiteY1283" fmla="*/ 2477226 h 2584675"/>
              <a:gd name="connsiteX1284" fmla="*/ 6150360 w 7237162"/>
              <a:gd name="connsiteY1284" fmla="*/ 2505801 h 2584675"/>
              <a:gd name="connsiteX1285" fmla="*/ 6223703 w 7237162"/>
              <a:gd name="connsiteY1285" fmla="*/ 2507706 h 2584675"/>
              <a:gd name="connsiteX1286" fmla="*/ 6239895 w 7237162"/>
              <a:gd name="connsiteY1286" fmla="*/ 2507706 h 2584675"/>
              <a:gd name="connsiteX1287" fmla="*/ 6175125 w 7237162"/>
              <a:gd name="connsiteY1287" fmla="*/ 2527708 h 2584675"/>
              <a:gd name="connsiteX1288" fmla="*/ 6093210 w 7237162"/>
              <a:gd name="connsiteY1288" fmla="*/ 2517231 h 2584675"/>
              <a:gd name="connsiteX1289" fmla="*/ 6041775 w 7237162"/>
              <a:gd name="connsiteY1289" fmla="*/ 2521993 h 2584675"/>
              <a:gd name="connsiteX1290" fmla="*/ 6024630 w 7237162"/>
              <a:gd name="connsiteY1290" fmla="*/ 2517231 h 2584675"/>
              <a:gd name="connsiteX1291" fmla="*/ 6000817 w 7237162"/>
              <a:gd name="connsiteY1291" fmla="*/ 2498181 h 2584675"/>
              <a:gd name="connsiteX1292" fmla="*/ 5943667 w 7237162"/>
              <a:gd name="connsiteY1292" fmla="*/ 2510564 h 2584675"/>
              <a:gd name="connsiteX1293" fmla="*/ 5877945 w 7237162"/>
              <a:gd name="connsiteY1293" fmla="*/ 2507706 h 2584675"/>
              <a:gd name="connsiteX1294" fmla="*/ 5708400 w 7237162"/>
              <a:gd name="connsiteY1294" fmla="*/ 2504848 h 2584675"/>
              <a:gd name="connsiteX1295" fmla="*/ 5412172 w 7237162"/>
              <a:gd name="connsiteY1295" fmla="*/ 2489608 h 2584675"/>
              <a:gd name="connsiteX1296" fmla="*/ 5402647 w 7237162"/>
              <a:gd name="connsiteY1296" fmla="*/ 2469606 h 2584675"/>
              <a:gd name="connsiteX1297" fmla="*/ 5462655 w 7237162"/>
              <a:gd name="connsiteY1297" fmla="*/ 2449604 h 2584675"/>
              <a:gd name="connsiteX1298" fmla="*/ 5550285 w 7237162"/>
              <a:gd name="connsiteY1298" fmla="*/ 2468654 h 2584675"/>
              <a:gd name="connsiteX1299" fmla="*/ 5583622 w 7237162"/>
              <a:gd name="connsiteY1299" fmla="*/ 2464843 h 2584675"/>
              <a:gd name="connsiteX1300" fmla="*/ 5583622 w 7237162"/>
              <a:gd name="connsiteY1300" fmla="*/ 2460081 h 2584675"/>
              <a:gd name="connsiteX1301" fmla="*/ 5509328 w 7237162"/>
              <a:gd name="connsiteY1301" fmla="*/ 2422933 h 2584675"/>
              <a:gd name="connsiteX1302" fmla="*/ 5482657 w 7237162"/>
              <a:gd name="connsiteY1302" fmla="*/ 2428648 h 2584675"/>
              <a:gd name="connsiteX1303" fmla="*/ 5401695 w 7237162"/>
              <a:gd name="connsiteY1303" fmla="*/ 2443889 h 2584675"/>
              <a:gd name="connsiteX1304" fmla="*/ 5382645 w 7237162"/>
              <a:gd name="connsiteY1304" fmla="*/ 2466748 h 2584675"/>
              <a:gd name="connsiteX1305" fmla="*/ 5335020 w 7237162"/>
              <a:gd name="connsiteY1305" fmla="*/ 2487704 h 2584675"/>
              <a:gd name="connsiteX1306" fmla="*/ 5315017 w 7237162"/>
              <a:gd name="connsiteY1306" fmla="*/ 2478179 h 2584675"/>
              <a:gd name="connsiteX1307" fmla="*/ 5315970 w 7237162"/>
              <a:gd name="connsiteY1307" fmla="*/ 2484846 h 2584675"/>
              <a:gd name="connsiteX1308" fmla="*/ 5270250 w 7237162"/>
              <a:gd name="connsiteY1308" fmla="*/ 2496276 h 2584675"/>
              <a:gd name="connsiteX1309" fmla="*/ 5175000 w 7237162"/>
              <a:gd name="connsiteY1309" fmla="*/ 2501991 h 2584675"/>
              <a:gd name="connsiteX1310" fmla="*/ 4560637 w 7237162"/>
              <a:gd name="connsiteY1310" fmla="*/ 2504848 h 2584675"/>
              <a:gd name="connsiteX1311" fmla="*/ 4307272 w 7237162"/>
              <a:gd name="connsiteY1311" fmla="*/ 2496276 h 2584675"/>
              <a:gd name="connsiteX1312" fmla="*/ 4180590 w 7237162"/>
              <a:gd name="connsiteY1312" fmla="*/ 2475321 h 2584675"/>
              <a:gd name="connsiteX1313" fmla="*/ 4150110 w 7237162"/>
              <a:gd name="connsiteY1313" fmla="*/ 2477226 h 2584675"/>
              <a:gd name="connsiteX1314" fmla="*/ 4084387 w 7237162"/>
              <a:gd name="connsiteY1314" fmla="*/ 2488656 h 2584675"/>
              <a:gd name="connsiteX1315" fmla="*/ 3967230 w 7237162"/>
              <a:gd name="connsiteY1315" fmla="*/ 2452461 h 2584675"/>
              <a:gd name="connsiteX1316" fmla="*/ 3948180 w 7237162"/>
              <a:gd name="connsiteY1316" fmla="*/ 2446746 h 2584675"/>
              <a:gd name="connsiteX1317" fmla="*/ 3720532 w 7237162"/>
              <a:gd name="connsiteY1317" fmla="*/ 2429601 h 2584675"/>
              <a:gd name="connsiteX1318" fmla="*/ 3558607 w 7237162"/>
              <a:gd name="connsiteY1318" fmla="*/ 2410551 h 2584675"/>
              <a:gd name="connsiteX1319" fmla="*/ 3539557 w 7237162"/>
              <a:gd name="connsiteY1319" fmla="*/ 2401978 h 2584675"/>
              <a:gd name="connsiteX1320" fmla="*/ 3558607 w 7237162"/>
              <a:gd name="connsiteY1320" fmla="*/ 2392453 h 2584675"/>
              <a:gd name="connsiteX1321" fmla="*/ 3561465 w 7237162"/>
              <a:gd name="connsiteY1321" fmla="*/ 2390548 h 2584675"/>
              <a:gd name="connsiteX1322" fmla="*/ 3511935 w 7237162"/>
              <a:gd name="connsiteY1322" fmla="*/ 2348639 h 2584675"/>
              <a:gd name="connsiteX1323" fmla="*/ 3403350 w 7237162"/>
              <a:gd name="connsiteY1323" fmla="*/ 2340066 h 2584675"/>
              <a:gd name="connsiteX1324" fmla="*/ 3392872 w 7237162"/>
              <a:gd name="connsiteY1324" fmla="*/ 2341971 h 2584675"/>
              <a:gd name="connsiteX1325" fmla="*/ 3360487 w 7237162"/>
              <a:gd name="connsiteY1325" fmla="*/ 2367689 h 2584675"/>
              <a:gd name="connsiteX1326" fmla="*/ 3341437 w 7237162"/>
              <a:gd name="connsiteY1326" fmla="*/ 2359116 h 2584675"/>
              <a:gd name="connsiteX1327" fmla="*/ 3300480 w 7237162"/>
              <a:gd name="connsiteY1327" fmla="*/ 2338161 h 2584675"/>
              <a:gd name="connsiteX1328" fmla="*/ 3269047 w 7237162"/>
              <a:gd name="connsiteY1328" fmla="*/ 2347686 h 2584675"/>
              <a:gd name="connsiteX1329" fmla="*/ 3259522 w 7237162"/>
              <a:gd name="connsiteY1329" fmla="*/ 2341018 h 2584675"/>
              <a:gd name="connsiteX1330" fmla="*/ 3265237 w 7237162"/>
              <a:gd name="connsiteY1330" fmla="*/ 2331493 h 2584675"/>
              <a:gd name="connsiteX1331" fmla="*/ 3328102 w 7237162"/>
              <a:gd name="connsiteY1331" fmla="*/ 2314348 h 2584675"/>
              <a:gd name="connsiteX1332" fmla="*/ 3444307 w 7237162"/>
              <a:gd name="connsiteY1332" fmla="*/ 2312443 h 2584675"/>
              <a:gd name="connsiteX1333" fmla="*/ 3464310 w 7237162"/>
              <a:gd name="connsiteY1333" fmla="*/ 2301966 h 2584675"/>
              <a:gd name="connsiteX1334" fmla="*/ 3439545 w 7237162"/>
              <a:gd name="connsiteY1334" fmla="*/ 2287678 h 2584675"/>
              <a:gd name="connsiteX1335" fmla="*/ 3395730 w 7237162"/>
              <a:gd name="connsiteY1335" fmla="*/ 2297203 h 2584675"/>
              <a:gd name="connsiteX1336" fmla="*/ 3359535 w 7237162"/>
              <a:gd name="connsiteY1336" fmla="*/ 2286726 h 2584675"/>
              <a:gd name="connsiteX1337" fmla="*/ 3337627 w 7237162"/>
              <a:gd name="connsiteY1337" fmla="*/ 2279106 h 2584675"/>
              <a:gd name="connsiteX1338" fmla="*/ 3356677 w 7237162"/>
              <a:gd name="connsiteY1338" fmla="*/ 2267676 h 2584675"/>
              <a:gd name="connsiteX1339" fmla="*/ 3393825 w 7237162"/>
              <a:gd name="connsiteY1339" fmla="*/ 2264818 h 2584675"/>
              <a:gd name="connsiteX1340" fmla="*/ 3412875 w 7237162"/>
              <a:gd name="connsiteY1340" fmla="*/ 2259103 h 2584675"/>
              <a:gd name="connsiteX1341" fmla="*/ 3412875 w 7237162"/>
              <a:gd name="connsiteY1341" fmla="*/ 2251483 h 2584675"/>
              <a:gd name="connsiteX1342" fmla="*/ 3363345 w 7237162"/>
              <a:gd name="connsiteY1342" fmla="*/ 2240053 h 2584675"/>
              <a:gd name="connsiteX1343" fmla="*/ 3269047 w 7237162"/>
              <a:gd name="connsiteY1343" fmla="*/ 2237196 h 2584675"/>
              <a:gd name="connsiteX1344" fmla="*/ 3079500 w 7237162"/>
              <a:gd name="connsiteY1344" fmla="*/ 2228623 h 2584675"/>
              <a:gd name="connsiteX1345" fmla="*/ 2988060 w 7237162"/>
              <a:gd name="connsiteY1345" fmla="*/ 2259103 h 2584675"/>
              <a:gd name="connsiteX1346" fmla="*/ 2960437 w 7237162"/>
              <a:gd name="connsiteY1346" fmla="*/ 2263866 h 2584675"/>
              <a:gd name="connsiteX1347" fmla="*/ 2938530 w 7237162"/>
              <a:gd name="connsiteY1347" fmla="*/ 2276248 h 2584675"/>
              <a:gd name="connsiteX1348" fmla="*/ 2924242 w 7237162"/>
              <a:gd name="connsiteY1348" fmla="*/ 2281011 h 2584675"/>
              <a:gd name="connsiteX1349" fmla="*/ 2916622 w 7237162"/>
              <a:gd name="connsiteY1349" fmla="*/ 2275296 h 2584675"/>
              <a:gd name="connsiteX1350" fmla="*/ 2892810 w 7237162"/>
              <a:gd name="connsiteY1350" fmla="*/ 2264818 h 2584675"/>
              <a:gd name="connsiteX1351" fmla="*/ 2892810 w 7237162"/>
              <a:gd name="connsiteY1351" fmla="*/ 2287678 h 2584675"/>
              <a:gd name="connsiteX1352" fmla="*/ 2884237 w 7237162"/>
              <a:gd name="connsiteY1352" fmla="*/ 2306728 h 2584675"/>
              <a:gd name="connsiteX1353" fmla="*/ 2952817 w 7237162"/>
              <a:gd name="connsiteY1353" fmla="*/ 2321968 h 2584675"/>
              <a:gd name="connsiteX1354" fmla="*/ 2984250 w 7237162"/>
              <a:gd name="connsiteY1354" fmla="*/ 2321016 h 2584675"/>
              <a:gd name="connsiteX1355" fmla="*/ 3003300 w 7237162"/>
              <a:gd name="connsiteY1355" fmla="*/ 2332446 h 2584675"/>
              <a:gd name="connsiteX1356" fmla="*/ 3001395 w 7237162"/>
              <a:gd name="connsiteY1356" fmla="*/ 2350543 h 2584675"/>
              <a:gd name="connsiteX1357" fmla="*/ 2980440 w 7237162"/>
              <a:gd name="connsiteY1357" fmla="*/ 2353401 h 2584675"/>
              <a:gd name="connsiteX1358" fmla="*/ 2876617 w 7237162"/>
              <a:gd name="connsiteY1358" fmla="*/ 2368641 h 2584675"/>
              <a:gd name="connsiteX1359" fmla="*/ 2900430 w 7237162"/>
              <a:gd name="connsiteY1359" fmla="*/ 2380071 h 2584675"/>
              <a:gd name="connsiteX1360" fmla="*/ 2857567 w 7237162"/>
              <a:gd name="connsiteY1360" fmla="*/ 2406741 h 2584675"/>
              <a:gd name="connsiteX1361" fmla="*/ 2871855 w 7237162"/>
              <a:gd name="connsiteY1361" fmla="*/ 2416266 h 2584675"/>
              <a:gd name="connsiteX1362" fmla="*/ 2887095 w 7237162"/>
              <a:gd name="connsiteY1362" fmla="*/ 2431506 h 2584675"/>
              <a:gd name="connsiteX1363" fmla="*/ 2874712 w 7237162"/>
              <a:gd name="connsiteY1363" fmla="*/ 2453414 h 2584675"/>
              <a:gd name="connsiteX1364" fmla="*/ 2815657 w 7237162"/>
              <a:gd name="connsiteY1364" fmla="*/ 2462939 h 2584675"/>
              <a:gd name="connsiteX1365" fmla="*/ 2802322 w 7237162"/>
              <a:gd name="connsiteY1365" fmla="*/ 2463891 h 2584675"/>
              <a:gd name="connsiteX1366" fmla="*/ 2848995 w 7237162"/>
              <a:gd name="connsiteY1366" fmla="*/ 2481989 h 2584675"/>
              <a:gd name="connsiteX1367" fmla="*/ 2820420 w 7237162"/>
              <a:gd name="connsiteY1367" fmla="*/ 2499133 h 2584675"/>
              <a:gd name="connsiteX1368" fmla="*/ 2831850 w 7237162"/>
              <a:gd name="connsiteY1368" fmla="*/ 2510564 h 2584675"/>
              <a:gd name="connsiteX1369" fmla="*/ 2828040 w 7237162"/>
              <a:gd name="connsiteY1369" fmla="*/ 2516279 h 2584675"/>
              <a:gd name="connsiteX1370" fmla="*/ 2797560 w 7237162"/>
              <a:gd name="connsiteY1370" fmla="*/ 2517231 h 2584675"/>
              <a:gd name="connsiteX1371" fmla="*/ 2762317 w 7237162"/>
              <a:gd name="connsiteY1371" fmla="*/ 2513421 h 2584675"/>
              <a:gd name="connsiteX1372" fmla="*/ 2748982 w 7237162"/>
              <a:gd name="connsiteY1372" fmla="*/ 2522946 h 2584675"/>
              <a:gd name="connsiteX1373" fmla="*/ 2762317 w 7237162"/>
              <a:gd name="connsiteY1373" fmla="*/ 2530566 h 2584675"/>
              <a:gd name="connsiteX1374" fmla="*/ 2774700 w 7237162"/>
              <a:gd name="connsiteY1374" fmla="*/ 2547711 h 2584675"/>
              <a:gd name="connsiteX1375" fmla="*/ 2748030 w 7237162"/>
              <a:gd name="connsiteY1375" fmla="*/ 2541043 h 2584675"/>
              <a:gd name="connsiteX1376" fmla="*/ 2732790 w 7237162"/>
              <a:gd name="connsiteY1376" fmla="*/ 2550568 h 2584675"/>
              <a:gd name="connsiteX1377" fmla="*/ 2744220 w 7237162"/>
              <a:gd name="connsiteY1377" fmla="*/ 2560093 h 2584675"/>
              <a:gd name="connsiteX1378" fmla="*/ 2765175 w 7237162"/>
              <a:gd name="connsiteY1378" fmla="*/ 2568666 h 2584675"/>
              <a:gd name="connsiteX1379" fmla="*/ 2764222 w 7237162"/>
              <a:gd name="connsiteY1379" fmla="*/ 2574381 h 2584675"/>
              <a:gd name="connsiteX1380" fmla="*/ 2690880 w 7237162"/>
              <a:gd name="connsiteY1380" fmla="*/ 2582954 h 2584675"/>
              <a:gd name="connsiteX1381" fmla="*/ 2561340 w 7237162"/>
              <a:gd name="connsiteY1381" fmla="*/ 2582001 h 2584675"/>
              <a:gd name="connsiteX1382" fmla="*/ 2341312 w 7237162"/>
              <a:gd name="connsiteY1382" fmla="*/ 2541996 h 2584675"/>
              <a:gd name="connsiteX1383" fmla="*/ 2184150 w 7237162"/>
              <a:gd name="connsiteY1383" fmla="*/ 2492466 h 2584675"/>
              <a:gd name="connsiteX1384" fmla="*/ 2139382 w 7237162"/>
              <a:gd name="connsiteY1384" fmla="*/ 2486751 h 2584675"/>
              <a:gd name="connsiteX1385" fmla="*/ 2067945 w 7237162"/>
              <a:gd name="connsiteY1385" fmla="*/ 2463891 h 2584675"/>
              <a:gd name="connsiteX1386" fmla="*/ 2025082 w 7237162"/>
              <a:gd name="connsiteY1386" fmla="*/ 2441031 h 2584675"/>
              <a:gd name="connsiteX1387" fmla="*/ 1968885 w 7237162"/>
              <a:gd name="connsiteY1387" fmla="*/ 2444841 h 2584675"/>
              <a:gd name="connsiteX1388" fmla="*/ 1952692 w 7237162"/>
              <a:gd name="connsiteY1388" fmla="*/ 2449604 h 2584675"/>
              <a:gd name="connsiteX1389" fmla="*/ 1826962 w 7237162"/>
              <a:gd name="connsiteY1389" fmla="*/ 2442936 h 2584675"/>
              <a:gd name="connsiteX1390" fmla="*/ 1818390 w 7237162"/>
              <a:gd name="connsiteY1390" fmla="*/ 2441031 h 2584675"/>
              <a:gd name="connsiteX1391" fmla="*/ 1747905 w 7237162"/>
              <a:gd name="connsiteY1391" fmla="*/ 2431506 h 2584675"/>
              <a:gd name="connsiteX1392" fmla="*/ 1668847 w 7237162"/>
              <a:gd name="connsiteY1392" fmla="*/ 2414361 h 2584675"/>
              <a:gd name="connsiteX1393" fmla="*/ 1543117 w 7237162"/>
              <a:gd name="connsiteY1393" fmla="*/ 2388643 h 2584675"/>
              <a:gd name="connsiteX1394" fmla="*/ 1457392 w 7237162"/>
              <a:gd name="connsiteY1394" fmla="*/ 2379118 h 2584675"/>
              <a:gd name="connsiteX1395" fmla="*/ 1437390 w 7237162"/>
              <a:gd name="connsiteY1395" fmla="*/ 2366736 h 2584675"/>
              <a:gd name="connsiteX1396" fmla="*/ 1479300 w 7237162"/>
              <a:gd name="connsiteY1396" fmla="*/ 2356258 h 2584675"/>
              <a:gd name="connsiteX1397" fmla="*/ 1504065 w 7237162"/>
              <a:gd name="connsiteY1397" fmla="*/ 2341971 h 2584675"/>
              <a:gd name="connsiteX1398" fmla="*/ 1525972 w 7237162"/>
              <a:gd name="connsiteY1398" fmla="*/ 2331493 h 2584675"/>
              <a:gd name="connsiteX1399" fmla="*/ 1656465 w 7237162"/>
              <a:gd name="connsiteY1399" fmla="*/ 2326731 h 2584675"/>
              <a:gd name="connsiteX1400" fmla="*/ 1678372 w 7237162"/>
              <a:gd name="connsiteY1400" fmla="*/ 2325778 h 2584675"/>
              <a:gd name="connsiteX1401" fmla="*/ 1577407 w 7237162"/>
              <a:gd name="connsiteY1401" fmla="*/ 2304823 h 2584675"/>
              <a:gd name="connsiteX1402" fmla="*/ 1595505 w 7237162"/>
              <a:gd name="connsiteY1402" fmla="*/ 2293393 h 2584675"/>
              <a:gd name="connsiteX1403" fmla="*/ 1667895 w 7237162"/>
              <a:gd name="connsiteY1403" fmla="*/ 2283868 h 2584675"/>
              <a:gd name="connsiteX1404" fmla="*/ 1725045 w 7237162"/>
              <a:gd name="connsiteY1404" fmla="*/ 2274343 h 2584675"/>
              <a:gd name="connsiteX1405" fmla="*/ 1724092 w 7237162"/>
              <a:gd name="connsiteY1405" fmla="*/ 2266723 h 2584675"/>
              <a:gd name="connsiteX1406" fmla="*/ 1694565 w 7237162"/>
              <a:gd name="connsiteY1406" fmla="*/ 2264818 h 2584675"/>
              <a:gd name="connsiteX1407" fmla="*/ 1682182 w 7237162"/>
              <a:gd name="connsiteY1407" fmla="*/ 2259103 h 2584675"/>
              <a:gd name="connsiteX1408" fmla="*/ 1689802 w 7237162"/>
              <a:gd name="connsiteY1408" fmla="*/ 2247673 h 2584675"/>
              <a:gd name="connsiteX1409" fmla="*/ 1721235 w 7237162"/>
              <a:gd name="connsiteY1409" fmla="*/ 2244816 h 2584675"/>
              <a:gd name="connsiteX1410" fmla="*/ 1753620 w 7237162"/>
              <a:gd name="connsiteY1410" fmla="*/ 2247673 h 2584675"/>
              <a:gd name="connsiteX1411" fmla="*/ 1711710 w 7237162"/>
              <a:gd name="connsiteY1411" fmla="*/ 2222908 h 2584675"/>
              <a:gd name="connsiteX1412" fmla="*/ 1663132 w 7237162"/>
              <a:gd name="connsiteY1412" fmla="*/ 2221956 h 2584675"/>
              <a:gd name="connsiteX1413" fmla="*/ 1624080 w 7237162"/>
              <a:gd name="connsiteY1413" fmla="*/ 2214336 h 2584675"/>
              <a:gd name="connsiteX1414" fmla="*/ 1640272 w 7237162"/>
              <a:gd name="connsiteY1414" fmla="*/ 2185761 h 2584675"/>
              <a:gd name="connsiteX1415" fmla="*/ 1599315 w 7237162"/>
              <a:gd name="connsiteY1415" fmla="*/ 2194333 h 2584675"/>
              <a:gd name="connsiteX1416" fmla="*/ 1599315 w 7237162"/>
              <a:gd name="connsiteY1416" fmla="*/ 2192428 h 2584675"/>
              <a:gd name="connsiteX1417" fmla="*/ 1565977 w 7237162"/>
              <a:gd name="connsiteY1417" fmla="*/ 2192428 h 2584675"/>
              <a:gd name="connsiteX1418" fmla="*/ 1530735 w 7237162"/>
              <a:gd name="connsiteY1418" fmla="*/ 2198143 h 2584675"/>
              <a:gd name="connsiteX1419" fmla="*/ 1499302 w 7237162"/>
              <a:gd name="connsiteY1419" fmla="*/ 2170521 h 2584675"/>
              <a:gd name="connsiteX1420" fmla="*/ 1780290 w 7237162"/>
              <a:gd name="connsiteY1420" fmla="*/ 2142898 h 2584675"/>
              <a:gd name="connsiteX1421" fmla="*/ 1761240 w 7237162"/>
              <a:gd name="connsiteY1421" fmla="*/ 2134326 h 2584675"/>
              <a:gd name="connsiteX1422" fmla="*/ 1583122 w 7237162"/>
              <a:gd name="connsiteY1422" fmla="*/ 2132421 h 2584675"/>
              <a:gd name="connsiteX1423" fmla="*/ 1540260 w 7237162"/>
              <a:gd name="connsiteY1423" fmla="*/ 2145756 h 2584675"/>
              <a:gd name="connsiteX1424" fmla="*/ 1525972 w 7237162"/>
              <a:gd name="connsiteY1424" fmla="*/ 2149566 h 2584675"/>
              <a:gd name="connsiteX1425" fmla="*/ 1500255 w 7237162"/>
              <a:gd name="connsiteY1425" fmla="*/ 2144803 h 2584675"/>
              <a:gd name="connsiteX1426" fmla="*/ 1518352 w 7237162"/>
              <a:gd name="connsiteY1426" fmla="*/ 2128611 h 2584675"/>
              <a:gd name="connsiteX1427" fmla="*/ 1503112 w 7237162"/>
              <a:gd name="connsiteY1427" fmla="*/ 2100989 h 2584675"/>
              <a:gd name="connsiteX1428" fmla="*/ 1353570 w 7237162"/>
              <a:gd name="connsiteY1428" fmla="*/ 2101941 h 2584675"/>
              <a:gd name="connsiteX1429" fmla="*/ 1447867 w 7237162"/>
              <a:gd name="connsiteY1429" fmla="*/ 2089558 h 2584675"/>
              <a:gd name="connsiteX1430" fmla="*/ 1446915 w 7237162"/>
              <a:gd name="connsiteY1430" fmla="*/ 2083843 h 2584675"/>
              <a:gd name="connsiteX1431" fmla="*/ 1429770 w 7237162"/>
              <a:gd name="connsiteY1431" fmla="*/ 2062888 h 2584675"/>
              <a:gd name="connsiteX1432" fmla="*/ 1453582 w 7237162"/>
              <a:gd name="connsiteY1432" fmla="*/ 2049553 h 2584675"/>
              <a:gd name="connsiteX1433" fmla="*/ 1539307 w 7237162"/>
              <a:gd name="connsiteY1433" fmla="*/ 2045743 h 2584675"/>
              <a:gd name="connsiteX1434" fmla="*/ 1612650 w 7237162"/>
              <a:gd name="connsiteY1434" fmla="*/ 2045743 h 2584675"/>
              <a:gd name="connsiteX1435" fmla="*/ 1622175 w 7237162"/>
              <a:gd name="connsiteY1435" fmla="*/ 2042886 h 2584675"/>
              <a:gd name="connsiteX1436" fmla="*/ 1622175 w 7237162"/>
              <a:gd name="connsiteY1436" fmla="*/ 2037171 h 2584675"/>
              <a:gd name="connsiteX1437" fmla="*/ 1581217 w 7237162"/>
              <a:gd name="connsiteY1437" fmla="*/ 2034313 h 2584675"/>
              <a:gd name="connsiteX1438" fmla="*/ 1517400 w 7237162"/>
              <a:gd name="connsiteY1438" fmla="*/ 2038123 h 2584675"/>
              <a:gd name="connsiteX1439" fmla="*/ 1498350 w 7237162"/>
              <a:gd name="connsiteY1439" fmla="*/ 2033361 h 2584675"/>
              <a:gd name="connsiteX1440" fmla="*/ 1505970 w 7237162"/>
              <a:gd name="connsiteY1440" fmla="*/ 2016216 h 2584675"/>
              <a:gd name="connsiteX1441" fmla="*/ 1509780 w 7237162"/>
              <a:gd name="connsiteY1441" fmla="*/ 2006691 h 2584675"/>
              <a:gd name="connsiteX1442" fmla="*/ 1431675 w 7237162"/>
              <a:gd name="connsiteY1442" fmla="*/ 1994308 h 2584675"/>
              <a:gd name="connsiteX1443" fmla="*/ 1372620 w 7237162"/>
              <a:gd name="connsiteY1443" fmla="*/ 1975258 h 2584675"/>
              <a:gd name="connsiteX1444" fmla="*/ 1465012 w 7237162"/>
              <a:gd name="connsiteY1444" fmla="*/ 1926681 h 2584675"/>
              <a:gd name="connsiteX1445" fmla="*/ 1392622 w 7237162"/>
              <a:gd name="connsiteY1445" fmla="*/ 1934301 h 2584675"/>
              <a:gd name="connsiteX1446" fmla="*/ 1351665 w 7237162"/>
              <a:gd name="connsiteY1446" fmla="*/ 1960018 h 2584675"/>
              <a:gd name="connsiteX1447" fmla="*/ 1332615 w 7237162"/>
              <a:gd name="connsiteY1447" fmla="*/ 1961923 h 2584675"/>
              <a:gd name="connsiteX1448" fmla="*/ 1331662 w 7237162"/>
              <a:gd name="connsiteY1448" fmla="*/ 1944778 h 2584675"/>
              <a:gd name="connsiteX1449" fmla="*/ 1357380 w 7237162"/>
              <a:gd name="connsiteY1449" fmla="*/ 1918108 h 2584675"/>
              <a:gd name="connsiteX1450" fmla="*/ 1379287 w 7237162"/>
              <a:gd name="connsiteY1450" fmla="*/ 1909536 h 2584675"/>
              <a:gd name="connsiteX1451" fmla="*/ 1316422 w 7237162"/>
              <a:gd name="connsiteY1451" fmla="*/ 1876198 h 2584675"/>
              <a:gd name="connsiteX1452" fmla="*/ 1231650 w 7237162"/>
              <a:gd name="connsiteY1452" fmla="*/ 1751421 h 2584675"/>
              <a:gd name="connsiteX1453" fmla="*/ 1193550 w 7237162"/>
              <a:gd name="connsiteY1453" fmla="*/ 1604736 h 2584675"/>
              <a:gd name="connsiteX1454" fmla="*/ 1166880 w 7237162"/>
              <a:gd name="connsiteY1454" fmla="*/ 1588543 h 2584675"/>
              <a:gd name="connsiteX1455" fmla="*/ 944947 w 7237162"/>
              <a:gd name="connsiteY1455" fmla="*/ 1579018 h 2584675"/>
              <a:gd name="connsiteX1456" fmla="*/ 796357 w 7237162"/>
              <a:gd name="connsiteY1456" fmla="*/ 1549491 h 2584675"/>
              <a:gd name="connsiteX1457" fmla="*/ 672532 w 7237162"/>
              <a:gd name="connsiteY1457" fmla="*/ 1519011 h 2584675"/>
              <a:gd name="connsiteX1458" fmla="*/ 654435 w 7237162"/>
              <a:gd name="connsiteY1458" fmla="*/ 1514248 h 2584675"/>
              <a:gd name="connsiteX1459" fmla="*/ 634432 w 7237162"/>
              <a:gd name="connsiteY1459" fmla="*/ 1497103 h 2584675"/>
              <a:gd name="connsiteX1460" fmla="*/ 541087 w 7237162"/>
              <a:gd name="connsiteY1460" fmla="*/ 1241833 h 2584675"/>
              <a:gd name="connsiteX1461" fmla="*/ 546802 w 7237162"/>
              <a:gd name="connsiteY1461" fmla="*/ 1108483 h 2584675"/>
              <a:gd name="connsiteX1462" fmla="*/ 639195 w 7237162"/>
              <a:gd name="connsiteY1462" fmla="*/ 923698 h 2584675"/>
              <a:gd name="connsiteX1463" fmla="*/ 763020 w 7237162"/>
              <a:gd name="connsiteY1463" fmla="*/ 852261 h 2584675"/>
              <a:gd name="connsiteX1464" fmla="*/ 768735 w 7237162"/>
              <a:gd name="connsiteY1464" fmla="*/ 850356 h 2584675"/>
              <a:gd name="connsiteX1465" fmla="*/ 774450 w 7237162"/>
              <a:gd name="connsiteY1465" fmla="*/ 844641 h 2584675"/>
              <a:gd name="connsiteX1466" fmla="*/ 562995 w 7237162"/>
              <a:gd name="connsiteY1466" fmla="*/ 806541 h 2584675"/>
              <a:gd name="connsiteX1467" fmla="*/ 561090 w 7237162"/>
              <a:gd name="connsiteY1467" fmla="*/ 812256 h 2584675"/>
              <a:gd name="connsiteX1468" fmla="*/ 581092 w 7237162"/>
              <a:gd name="connsiteY1468" fmla="*/ 823686 h 2584675"/>
              <a:gd name="connsiteX1469" fmla="*/ 580140 w 7237162"/>
              <a:gd name="connsiteY1469" fmla="*/ 827496 h 2584675"/>
              <a:gd name="connsiteX1470" fmla="*/ 540135 w 7237162"/>
              <a:gd name="connsiteY1470" fmla="*/ 823686 h 2584675"/>
              <a:gd name="connsiteX1471" fmla="*/ 337252 w 7237162"/>
              <a:gd name="connsiteY1471" fmla="*/ 797016 h 2584675"/>
              <a:gd name="connsiteX1472" fmla="*/ 165802 w 7237162"/>
              <a:gd name="connsiteY1472" fmla="*/ 727483 h 2584675"/>
              <a:gd name="connsiteX1473" fmla="*/ 143895 w 7237162"/>
              <a:gd name="connsiteY1473" fmla="*/ 703671 h 2584675"/>
              <a:gd name="connsiteX1474" fmla="*/ 131512 w 7237162"/>
              <a:gd name="connsiteY1474" fmla="*/ 664618 h 2584675"/>
              <a:gd name="connsiteX1475" fmla="*/ 102937 w 7237162"/>
              <a:gd name="connsiteY1475" fmla="*/ 575083 h 2584675"/>
              <a:gd name="connsiteX1476" fmla="*/ 113415 w 7237162"/>
              <a:gd name="connsiteY1476" fmla="*/ 533173 h 2584675"/>
              <a:gd name="connsiteX1477" fmla="*/ 132465 w 7237162"/>
              <a:gd name="connsiteY1477" fmla="*/ 521743 h 2584675"/>
              <a:gd name="connsiteX1478" fmla="*/ 141037 w 7237162"/>
              <a:gd name="connsiteY1478" fmla="*/ 493168 h 2584675"/>
              <a:gd name="connsiteX1479" fmla="*/ 105795 w 7237162"/>
              <a:gd name="connsiteY1479" fmla="*/ 523648 h 2584675"/>
              <a:gd name="connsiteX1480" fmla="*/ 132465 w 7237162"/>
              <a:gd name="connsiteY1480" fmla="*/ 487453 h 2584675"/>
              <a:gd name="connsiteX1481" fmla="*/ 158182 w 7237162"/>
              <a:gd name="connsiteY1481" fmla="*/ 488406 h 2584675"/>
              <a:gd name="connsiteX1482" fmla="*/ 175327 w 7237162"/>
              <a:gd name="connsiteY1482" fmla="*/ 477928 h 2584675"/>
              <a:gd name="connsiteX1483" fmla="*/ 159135 w 7237162"/>
              <a:gd name="connsiteY1483" fmla="*/ 462688 h 2584675"/>
              <a:gd name="connsiteX1484" fmla="*/ 104842 w 7237162"/>
              <a:gd name="connsiteY1484" fmla="*/ 472213 h 2584675"/>
              <a:gd name="connsiteX1485" fmla="*/ 79125 w 7237162"/>
              <a:gd name="connsiteY1485" fmla="*/ 475071 h 2584675"/>
              <a:gd name="connsiteX1486" fmla="*/ 82935 w 7237162"/>
              <a:gd name="connsiteY1486" fmla="*/ 441733 h 2584675"/>
              <a:gd name="connsiteX1487" fmla="*/ 106747 w 7237162"/>
              <a:gd name="connsiteY1487" fmla="*/ 415063 h 2584675"/>
              <a:gd name="connsiteX1488" fmla="*/ 110558 w 7237162"/>
              <a:gd name="connsiteY1488" fmla="*/ 408396 h 2584675"/>
              <a:gd name="connsiteX1489" fmla="*/ 80077 w 7237162"/>
              <a:gd name="connsiteY1489" fmla="*/ 377916 h 2584675"/>
              <a:gd name="connsiteX1490" fmla="*/ 42930 w 7237162"/>
              <a:gd name="connsiteY1490" fmla="*/ 363628 h 2584675"/>
              <a:gd name="connsiteX1491" fmla="*/ 14355 w 7237162"/>
              <a:gd name="connsiteY1491" fmla="*/ 359818 h 2584675"/>
              <a:gd name="connsiteX1492" fmla="*/ 67 w 7237162"/>
              <a:gd name="connsiteY1492" fmla="*/ 344578 h 2584675"/>
              <a:gd name="connsiteX1493" fmla="*/ 20070 w 7237162"/>
              <a:gd name="connsiteY1493" fmla="*/ 288381 h 2584675"/>
              <a:gd name="connsiteX1494" fmla="*/ 24832 w 7237162"/>
              <a:gd name="connsiteY1494" fmla="*/ 282666 h 2584675"/>
              <a:gd name="connsiteX1495" fmla="*/ 52455 w 7237162"/>
              <a:gd name="connsiteY1495" fmla="*/ 239803 h 2584675"/>
              <a:gd name="connsiteX1496" fmla="*/ 41025 w 7237162"/>
              <a:gd name="connsiteY1496" fmla="*/ 229326 h 2584675"/>
              <a:gd name="connsiteX1497" fmla="*/ 18165 w 7237162"/>
              <a:gd name="connsiteY1497" fmla="*/ 235993 h 2584675"/>
              <a:gd name="connsiteX1498" fmla="*/ 8640 w 7237162"/>
              <a:gd name="connsiteY1498" fmla="*/ 233136 h 2584675"/>
              <a:gd name="connsiteX1499" fmla="*/ 9592 w 7237162"/>
              <a:gd name="connsiteY1499" fmla="*/ 222658 h 2584675"/>
              <a:gd name="connsiteX1500" fmla="*/ 79125 w 7237162"/>
              <a:gd name="connsiteY1500" fmla="*/ 124551 h 2584675"/>
              <a:gd name="connsiteX1501" fmla="*/ 201045 w 7237162"/>
              <a:gd name="connsiteY1501" fmla="*/ 54066 h 2584675"/>
              <a:gd name="connsiteX1502" fmla="*/ 366780 w 7237162"/>
              <a:gd name="connsiteY1502" fmla="*/ 42636 h 2584675"/>
              <a:gd name="connsiteX1503" fmla="*/ 562995 w 7237162"/>
              <a:gd name="connsiteY1503" fmla="*/ 14061 h 2584675"/>
              <a:gd name="connsiteX1504" fmla="*/ 683962 w 7237162"/>
              <a:gd name="connsiteY1504" fmla="*/ 1678 h 2584675"/>
              <a:gd name="connsiteX1505" fmla="*/ 747765 w 7237162"/>
              <a:gd name="connsiteY1505" fmla="*/ 309 h 258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</a:cxnLst>
            <a:rect l="l" t="t" r="r" b="b"/>
            <a:pathLst>
              <a:path w="7237162" h="2584675">
                <a:moveTo>
                  <a:pt x="2808634" y="2568428"/>
                </a:moveTo>
                <a:cubicBezTo>
                  <a:pt x="2814944" y="2568190"/>
                  <a:pt x="2823754" y="2571523"/>
                  <a:pt x="2835660" y="2579143"/>
                </a:cubicBezTo>
                <a:cubicBezTo>
                  <a:pt x="2823278" y="2579143"/>
                  <a:pt x="2809943" y="2579143"/>
                  <a:pt x="2796608" y="2579143"/>
                </a:cubicBezTo>
                <a:cubicBezTo>
                  <a:pt x="2798513" y="2572476"/>
                  <a:pt x="2802323" y="2568666"/>
                  <a:pt x="2808634" y="2568428"/>
                </a:cubicBezTo>
                <a:close/>
                <a:moveTo>
                  <a:pt x="3041326" y="2521859"/>
                </a:moveTo>
                <a:cubicBezTo>
                  <a:pt x="3056640" y="2518064"/>
                  <a:pt x="3072356" y="2529137"/>
                  <a:pt x="3088072" y="2530565"/>
                </a:cubicBezTo>
                <a:cubicBezTo>
                  <a:pt x="3068070" y="2537232"/>
                  <a:pt x="3047115" y="2534375"/>
                  <a:pt x="3026160" y="2531517"/>
                </a:cubicBezTo>
                <a:cubicBezTo>
                  <a:pt x="3031161" y="2526040"/>
                  <a:pt x="3036221" y="2523124"/>
                  <a:pt x="3041326" y="2521859"/>
                </a:cubicBezTo>
                <a:close/>
                <a:moveTo>
                  <a:pt x="2912813" y="2519136"/>
                </a:moveTo>
                <a:cubicBezTo>
                  <a:pt x="2929005" y="2519136"/>
                  <a:pt x="2945198" y="2519136"/>
                  <a:pt x="2963295" y="2519136"/>
                </a:cubicBezTo>
                <a:cubicBezTo>
                  <a:pt x="2952818" y="2535328"/>
                  <a:pt x="2934720" y="2536281"/>
                  <a:pt x="2912813" y="2519136"/>
                </a:cubicBezTo>
                <a:close/>
                <a:moveTo>
                  <a:pt x="4877820" y="2453414"/>
                </a:moveTo>
                <a:cubicBezTo>
                  <a:pt x="4864485" y="2456271"/>
                  <a:pt x="4853055" y="2461986"/>
                  <a:pt x="4840672" y="2465796"/>
                </a:cubicBezTo>
                <a:cubicBezTo>
                  <a:pt x="4850197" y="2481989"/>
                  <a:pt x="4868295" y="2475321"/>
                  <a:pt x="4885440" y="2473416"/>
                </a:cubicBezTo>
                <a:cubicBezTo>
                  <a:pt x="4890203" y="2473416"/>
                  <a:pt x="4895917" y="2470558"/>
                  <a:pt x="4899728" y="2466748"/>
                </a:cubicBezTo>
                <a:cubicBezTo>
                  <a:pt x="4900680" y="2465796"/>
                  <a:pt x="4898775" y="2457223"/>
                  <a:pt x="4895917" y="2456271"/>
                </a:cubicBezTo>
                <a:cubicBezTo>
                  <a:pt x="4890203" y="2453414"/>
                  <a:pt x="4883535" y="2451508"/>
                  <a:pt x="4877820" y="2453414"/>
                </a:cubicBezTo>
                <a:close/>
                <a:moveTo>
                  <a:pt x="4365375" y="2439126"/>
                </a:moveTo>
                <a:cubicBezTo>
                  <a:pt x="4364422" y="2441983"/>
                  <a:pt x="4364422" y="2443889"/>
                  <a:pt x="4363470" y="2446746"/>
                </a:cubicBezTo>
                <a:cubicBezTo>
                  <a:pt x="4372995" y="2458176"/>
                  <a:pt x="4386330" y="2462939"/>
                  <a:pt x="4401570" y="2462939"/>
                </a:cubicBezTo>
                <a:cubicBezTo>
                  <a:pt x="4407285" y="2463891"/>
                  <a:pt x="4413000" y="2458176"/>
                  <a:pt x="4419667" y="2454366"/>
                </a:cubicBezTo>
                <a:cubicBezTo>
                  <a:pt x="4418715" y="2451508"/>
                  <a:pt x="4417762" y="2448651"/>
                  <a:pt x="4416810" y="2445793"/>
                </a:cubicBezTo>
                <a:cubicBezTo>
                  <a:pt x="4399665" y="2443889"/>
                  <a:pt x="4382520" y="2441983"/>
                  <a:pt x="4365375" y="2439126"/>
                </a:cubicBezTo>
                <a:close/>
                <a:moveTo>
                  <a:pt x="5054032" y="2432458"/>
                </a:moveTo>
                <a:cubicBezTo>
                  <a:pt x="5052128" y="2455318"/>
                  <a:pt x="5041650" y="2454366"/>
                  <a:pt x="5029267" y="2447698"/>
                </a:cubicBezTo>
                <a:cubicBezTo>
                  <a:pt x="5026410" y="2446746"/>
                  <a:pt x="5022600" y="2445793"/>
                  <a:pt x="5019742" y="2446746"/>
                </a:cubicBezTo>
                <a:cubicBezTo>
                  <a:pt x="5015932" y="2448651"/>
                  <a:pt x="5012122" y="2451508"/>
                  <a:pt x="5008312" y="2454366"/>
                </a:cubicBezTo>
                <a:cubicBezTo>
                  <a:pt x="5011170" y="2458176"/>
                  <a:pt x="5014980" y="2463891"/>
                  <a:pt x="5017837" y="2464843"/>
                </a:cubicBezTo>
                <a:cubicBezTo>
                  <a:pt x="5035935" y="2466748"/>
                  <a:pt x="5054985" y="2466748"/>
                  <a:pt x="5073082" y="2467701"/>
                </a:cubicBezTo>
                <a:cubicBezTo>
                  <a:pt x="5074035" y="2465796"/>
                  <a:pt x="5074987" y="2463891"/>
                  <a:pt x="5076892" y="2461986"/>
                </a:cubicBezTo>
                <a:cubicBezTo>
                  <a:pt x="5072130" y="2453414"/>
                  <a:pt x="5066415" y="2444841"/>
                  <a:pt x="5059747" y="2435316"/>
                </a:cubicBezTo>
                <a:cubicBezTo>
                  <a:pt x="5057842" y="2434364"/>
                  <a:pt x="5055937" y="2433411"/>
                  <a:pt x="5054032" y="2432458"/>
                </a:cubicBezTo>
                <a:close/>
                <a:moveTo>
                  <a:pt x="3053187" y="2431744"/>
                </a:moveTo>
                <a:cubicBezTo>
                  <a:pt x="3063070" y="2431744"/>
                  <a:pt x="3075690" y="2436745"/>
                  <a:pt x="3092835" y="2446746"/>
                </a:cubicBezTo>
                <a:cubicBezTo>
                  <a:pt x="3072832" y="2446746"/>
                  <a:pt x="3052830" y="2446746"/>
                  <a:pt x="3029970" y="2446746"/>
                </a:cubicBezTo>
                <a:cubicBezTo>
                  <a:pt x="3036161" y="2436745"/>
                  <a:pt x="3043305" y="2431744"/>
                  <a:pt x="3053187" y="2431744"/>
                </a:cubicBezTo>
                <a:close/>
                <a:moveTo>
                  <a:pt x="3168082" y="2431506"/>
                </a:moveTo>
                <a:cubicBezTo>
                  <a:pt x="3176655" y="2433411"/>
                  <a:pt x="3185227" y="2435316"/>
                  <a:pt x="3192847" y="2438173"/>
                </a:cubicBezTo>
                <a:cubicBezTo>
                  <a:pt x="3191895" y="2440078"/>
                  <a:pt x="3191895" y="2441983"/>
                  <a:pt x="3190942" y="2443888"/>
                </a:cubicBezTo>
                <a:cubicBezTo>
                  <a:pt x="3189037" y="2444841"/>
                  <a:pt x="3187132" y="2446745"/>
                  <a:pt x="3186180" y="2445793"/>
                </a:cubicBezTo>
                <a:cubicBezTo>
                  <a:pt x="3178560" y="2443888"/>
                  <a:pt x="3170940" y="2441030"/>
                  <a:pt x="3163320" y="2439126"/>
                </a:cubicBezTo>
                <a:cubicBezTo>
                  <a:pt x="3165225" y="2436268"/>
                  <a:pt x="3167130" y="2430553"/>
                  <a:pt x="3168082" y="2431506"/>
                </a:cubicBezTo>
                <a:close/>
                <a:moveTo>
                  <a:pt x="4774712" y="2431387"/>
                </a:moveTo>
                <a:cubicBezTo>
                  <a:pt x="4771378" y="2431744"/>
                  <a:pt x="4767806" y="2432458"/>
                  <a:pt x="4764472" y="2432458"/>
                </a:cubicBezTo>
                <a:cubicBezTo>
                  <a:pt x="4766377" y="2438173"/>
                  <a:pt x="4766377" y="2444841"/>
                  <a:pt x="4770187" y="2449604"/>
                </a:cubicBezTo>
                <a:cubicBezTo>
                  <a:pt x="4780665" y="2459129"/>
                  <a:pt x="4793047" y="2458176"/>
                  <a:pt x="4809240" y="2453414"/>
                </a:cubicBezTo>
                <a:cubicBezTo>
                  <a:pt x="4798762" y="2444841"/>
                  <a:pt x="4792095" y="2437221"/>
                  <a:pt x="4783522" y="2432458"/>
                </a:cubicBezTo>
                <a:cubicBezTo>
                  <a:pt x="4781141" y="2431030"/>
                  <a:pt x="4778046" y="2431030"/>
                  <a:pt x="4774712" y="2431387"/>
                </a:cubicBezTo>
                <a:close/>
                <a:moveTo>
                  <a:pt x="4324417" y="2424839"/>
                </a:moveTo>
                <a:cubicBezTo>
                  <a:pt x="4281555" y="2419123"/>
                  <a:pt x="4242502" y="2427696"/>
                  <a:pt x="4234882" y="2443889"/>
                </a:cubicBezTo>
                <a:cubicBezTo>
                  <a:pt x="4243455" y="2448651"/>
                  <a:pt x="4252027" y="2453414"/>
                  <a:pt x="4261552" y="2457223"/>
                </a:cubicBezTo>
                <a:cubicBezTo>
                  <a:pt x="4266315" y="2459129"/>
                  <a:pt x="4272030" y="2458176"/>
                  <a:pt x="4275840" y="2456271"/>
                </a:cubicBezTo>
                <a:cubicBezTo>
                  <a:pt x="4286317" y="2451508"/>
                  <a:pt x="4296795" y="2445793"/>
                  <a:pt x="4307272" y="2441031"/>
                </a:cubicBezTo>
                <a:cubicBezTo>
                  <a:pt x="4313940" y="2437221"/>
                  <a:pt x="4320607" y="2433411"/>
                  <a:pt x="4327275" y="2430553"/>
                </a:cubicBezTo>
                <a:cubicBezTo>
                  <a:pt x="4326322" y="2428648"/>
                  <a:pt x="4325370" y="2426743"/>
                  <a:pt x="4324417" y="2424839"/>
                </a:cubicBezTo>
                <a:close/>
                <a:moveTo>
                  <a:pt x="2933768" y="2421980"/>
                </a:moveTo>
                <a:cubicBezTo>
                  <a:pt x="2937578" y="2421028"/>
                  <a:pt x="2943293" y="2425790"/>
                  <a:pt x="2948055" y="2427695"/>
                </a:cubicBezTo>
                <a:cubicBezTo>
                  <a:pt x="2944245" y="2432458"/>
                  <a:pt x="2940435" y="2441030"/>
                  <a:pt x="2935673" y="2441983"/>
                </a:cubicBezTo>
                <a:cubicBezTo>
                  <a:pt x="2929005" y="2443888"/>
                  <a:pt x="2920433" y="2440078"/>
                  <a:pt x="2912813" y="2438173"/>
                </a:cubicBezTo>
                <a:cubicBezTo>
                  <a:pt x="2913765" y="2437220"/>
                  <a:pt x="2912813" y="2435315"/>
                  <a:pt x="2912813" y="2433410"/>
                </a:cubicBezTo>
                <a:cubicBezTo>
                  <a:pt x="2919480" y="2429600"/>
                  <a:pt x="2926148" y="2423885"/>
                  <a:pt x="2933768" y="2421980"/>
                </a:cubicBezTo>
                <a:close/>
                <a:moveTo>
                  <a:pt x="4126297" y="2415314"/>
                </a:moveTo>
                <a:cubicBezTo>
                  <a:pt x="4124392" y="2421981"/>
                  <a:pt x="4122487" y="2427696"/>
                  <a:pt x="4118677" y="2438173"/>
                </a:cubicBezTo>
                <a:cubicBezTo>
                  <a:pt x="4133917" y="2439126"/>
                  <a:pt x="4147252" y="2440079"/>
                  <a:pt x="4159635" y="2439126"/>
                </a:cubicBezTo>
                <a:cubicBezTo>
                  <a:pt x="4162492" y="2439126"/>
                  <a:pt x="4166302" y="2433411"/>
                  <a:pt x="4169160" y="2429601"/>
                </a:cubicBezTo>
                <a:cubicBezTo>
                  <a:pt x="4166302" y="2426743"/>
                  <a:pt x="4163445" y="2422933"/>
                  <a:pt x="4159635" y="2421981"/>
                </a:cubicBezTo>
                <a:cubicBezTo>
                  <a:pt x="4149157" y="2419123"/>
                  <a:pt x="4137727" y="2417218"/>
                  <a:pt x="4126297" y="2415314"/>
                </a:cubicBezTo>
                <a:close/>
                <a:moveTo>
                  <a:pt x="3892935" y="2382928"/>
                </a:moveTo>
                <a:cubicBezTo>
                  <a:pt x="3865312" y="2386739"/>
                  <a:pt x="3838642" y="2390548"/>
                  <a:pt x="3812925" y="2394358"/>
                </a:cubicBezTo>
                <a:cubicBezTo>
                  <a:pt x="3811972" y="2397216"/>
                  <a:pt x="3811972" y="2400073"/>
                  <a:pt x="3811020" y="2401978"/>
                </a:cubicBezTo>
                <a:cubicBezTo>
                  <a:pt x="3823402" y="2405789"/>
                  <a:pt x="3835785" y="2412456"/>
                  <a:pt x="3848167" y="2413408"/>
                </a:cubicBezTo>
                <a:cubicBezTo>
                  <a:pt x="3875790" y="2417218"/>
                  <a:pt x="3906270" y="2405789"/>
                  <a:pt x="3930082" y="2428648"/>
                </a:cubicBezTo>
                <a:cubicBezTo>
                  <a:pt x="3931987" y="2430553"/>
                  <a:pt x="3938655" y="2428648"/>
                  <a:pt x="3942465" y="2427696"/>
                </a:cubicBezTo>
                <a:cubicBezTo>
                  <a:pt x="3961515" y="2426743"/>
                  <a:pt x="3980565" y="2425791"/>
                  <a:pt x="3999615" y="2425791"/>
                </a:cubicBezTo>
                <a:cubicBezTo>
                  <a:pt x="4018665" y="2425791"/>
                  <a:pt x="4038667" y="2428648"/>
                  <a:pt x="4057717" y="2427696"/>
                </a:cubicBezTo>
                <a:cubicBezTo>
                  <a:pt x="4067242" y="2427696"/>
                  <a:pt x="4075815" y="2421028"/>
                  <a:pt x="4089150" y="2415314"/>
                </a:cubicBezTo>
                <a:cubicBezTo>
                  <a:pt x="4063432" y="2400073"/>
                  <a:pt x="4042477" y="2400073"/>
                  <a:pt x="4020570" y="2401978"/>
                </a:cubicBezTo>
                <a:cubicBezTo>
                  <a:pt x="3996757" y="2403883"/>
                  <a:pt x="3971992" y="2405789"/>
                  <a:pt x="3948180" y="2406741"/>
                </a:cubicBezTo>
                <a:cubicBezTo>
                  <a:pt x="3941512" y="2406741"/>
                  <a:pt x="3931035" y="2403883"/>
                  <a:pt x="3929130" y="2399121"/>
                </a:cubicBezTo>
                <a:cubicBezTo>
                  <a:pt x="3921510" y="2381976"/>
                  <a:pt x="3907222" y="2381976"/>
                  <a:pt x="3892935" y="2382928"/>
                </a:cubicBezTo>
                <a:close/>
                <a:moveTo>
                  <a:pt x="3643380" y="2370546"/>
                </a:moveTo>
                <a:cubicBezTo>
                  <a:pt x="3630997" y="2370546"/>
                  <a:pt x="3618615" y="2374356"/>
                  <a:pt x="3606232" y="2377214"/>
                </a:cubicBezTo>
                <a:cubicBezTo>
                  <a:pt x="3597660" y="2379118"/>
                  <a:pt x="3588135" y="2382928"/>
                  <a:pt x="3578610" y="2385786"/>
                </a:cubicBezTo>
                <a:cubicBezTo>
                  <a:pt x="3579562" y="2388643"/>
                  <a:pt x="3579562" y="2391501"/>
                  <a:pt x="3580515" y="2394358"/>
                </a:cubicBezTo>
                <a:cubicBezTo>
                  <a:pt x="3639570" y="2416266"/>
                  <a:pt x="3699577" y="2393406"/>
                  <a:pt x="3758632" y="2389596"/>
                </a:cubicBezTo>
                <a:cubicBezTo>
                  <a:pt x="3736725" y="2384833"/>
                  <a:pt x="3714817" y="2384833"/>
                  <a:pt x="3692910" y="2382928"/>
                </a:cubicBezTo>
                <a:cubicBezTo>
                  <a:pt x="3686242" y="2381976"/>
                  <a:pt x="3679575" y="2378166"/>
                  <a:pt x="3671955" y="2376261"/>
                </a:cubicBezTo>
                <a:cubicBezTo>
                  <a:pt x="3662430" y="2373403"/>
                  <a:pt x="3652905" y="2369593"/>
                  <a:pt x="3643380" y="2370546"/>
                </a:cubicBezTo>
                <a:close/>
                <a:moveTo>
                  <a:pt x="5540760" y="2343876"/>
                </a:moveTo>
                <a:cubicBezTo>
                  <a:pt x="5528378" y="2342923"/>
                  <a:pt x="5515042" y="2346733"/>
                  <a:pt x="5501707" y="2348639"/>
                </a:cubicBezTo>
                <a:cubicBezTo>
                  <a:pt x="5501707" y="2350543"/>
                  <a:pt x="5501707" y="2352448"/>
                  <a:pt x="5501707" y="2355306"/>
                </a:cubicBezTo>
                <a:cubicBezTo>
                  <a:pt x="5519805" y="2358164"/>
                  <a:pt x="5537903" y="2361973"/>
                  <a:pt x="5556000" y="2363878"/>
                </a:cubicBezTo>
                <a:cubicBezTo>
                  <a:pt x="5598862" y="2368641"/>
                  <a:pt x="5641725" y="2373403"/>
                  <a:pt x="5684587" y="2375308"/>
                </a:cubicBezTo>
                <a:cubicBezTo>
                  <a:pt x="5701732" y="2376261"/>
                  <a:pt x="5720782" y="2373403"/>
                  <a:pt x="5731260" y="2355306"/>
                </a:cubicBezTo>
                <a:cubicBezTo>
                  <a:pt x="5665537" y="2351496"/>
                  <a:pt x="5603625" y="2346733"/>
                  <a:pt x="5540760" y="2343876"/>
                </a:cubicBezTo>
                <a:close/>
                <a:moveTo>
                  <a:pt x="3179632" y="2334947"/>
                </a:moveTo>
                <a:cubicBezTo>
                  <a:pt x="3193563" y="2334828"/>
                  <a:pt x="3207612" y="2335780"/>
                  <a:pt x="3222375" y="2340066"/>
                </a:cubicBezTo>
                <a:cubicBezTo>
                  <a:pt x="3188085" y="2366736"/>
                  <a:pt x="3145223" y="2364831"/>
                  <a:pt x="3137603" y="2336256"/>
                </a:cubicBezTo>
                <a:cubicBezTo>
                  <a:pt x="3151891" y="2336256"/>
                  <a:pt x="3165702" y="2335066"/>
                  <a:pt x="3179632" y="2334947"/>
                </a:cubicBezTo>
                <a:close/>
                <a:moveTo>
                  <a:pt x="3062831" y="2323278"/>
                </a:moveTo>
                <a:cubicBezTo>
                  <a:pt x="3079738" y="2324349"/>
                  <a:pt x="3099026" y="2331017"/>
                  <a:pt x="3115695" y="2342923"/>
                </a:cubicBezTo>
                <a:cubicBezTo>
                  <a:pt x="3098550" y="2358163"/>
                  <a:pt x="3044257" y="2354353"/>
                  <a:pt x="3024255" y="2337208"/>
                </a:cubicBezTo>
                <a:cubicBezTo>
                  <a:pt x="3031399" y="2326731"/>
                  <a:pt x="3045924" y="2322206"/>
                  <a:pt x="3062831" y="2323278"/>
                </a:cubicBezTo>
                <a:close/>
                <a:moveTo>
                  <a:pt x="1746000" y="2269581"/>
                </a:moveTo>
                <a:cubicBezTo>
                  <a:pt x="1746000" y="2271486"/>
                  <a:pt x="1745047" y="2274343"/>
                  <a:pt x="1745047" y="2276248"/>
                </a:cubicBezTo>
                <a:cubicBezTo>
                  <a:pt x="1753620" y="2280058"/>
                  <a:pt x="1761240" y="2284821"/>
                  <a:pt x="1769812" y="2287678"/>
                </a:cubicBezTo>
                <a:cubicBezTo>
                  <a:pt x="1772670" y="2288631"/>
                  <a:pt x="1777432" y="2283868"/>
                  <a:pt x="1782195" y="2281964"/>
                </a:cubicBezTo>
                <a:cubicBezTo>
                  <a:pt x="1779337" y="2278153"/>
                  <a:pt x="1777432" y="2272439"/>
                  <a:pt x="1774575" y="2271486"/>
                </a:cubicBezTo>
                <a:cubicBezTo>
                  <a:pt x="1765050" y="2269581"/>
                  <a:pt x="1755525" y="2269581"/>
                  <a:pt x="1746000" y="2269581"/>
                </a:cubicBezTo>
                <a:close/>
                <a:moveTo>
                  <a:pt x="6057491" y="2261842"/>
                </a:moveTo>
                <a:cubicBezTo>
                  <a:pt x="6049871" y="2263628"/>
                  <a:pt x="6045108" y="2269581"/>
                  <a:pt x="6044632" y="2279106"/>
                </a:cubicBezTo>
                <a:cubicBezTo>
                  <a:pt x="6059872" y="2276248"/>
                  <a:pt x="6073207" y="2272439"/>
                  <a:pt x="6087495" y="2269581"/>
                </a:cubicBezTo>
                <a:cubicBezTo>
                  <a:pt x="6075588" y="2262437"/>
                  <a:pt x="6065111" y="2260056"/>
                  <a:pt x="6057491" y="2261842"/>
                </a:cubicBezTo>
                <a:close/>
                <a:moveTo>
                  <a:pt x="3239639" y="2258032"/>
                </a:moveTo>
                <a:cubicBezTo>
                  <a:pt x="3268810" y="2256007"/>
                  <a:pt x="3300956" y="2261484"/>
                  <a:pt x="3316672" y="2275295"/>
                </a:cubicBezTo>
                <a:cubicBezTo>
                  <a:pt x="3272857" y="2297203"/>
                  <a:pt x="3227137" y="2272438"/>
                  <a:pt x="3180465" y="2285773"/>
                </a:cubicBezTo>
                <a:cubicBezTo>
                  <a:pt x="3184275" y="2269581"/>
                  <a:pt x="3210469" y="2260056"/>
                  <a:pt x="3239639" y="2258032"/>
                </a:cubicBezTo>
                <a:close/>
                <a:moveTo>
                  <a:pt x="6324667" y="2252436"/>
                </a:moveTo>
                <a:cubicBezTo>
                  <a:pt x="6341812" y="2253388"/>
                  <a:pt x="6358957" y="2254341"/>
                  <a:pt x="6376102" y="2255293"/>
                </a:cubicBezTo>
                <a:cubicBezTo>
                  <a:pt x="6369435" y="2272438"/>
                  <a:pt x="6347527" y="2273391"/>
                  <a:pt x="6323715" y="2259103"/>
                </a:cubicBezTo>
                <a:cubicBezTo>
                  <a:pt x="6324667" y="2257198"/>
                  <a:pt x="6324667" y="2254341"/>
                  <a:pt x="6324667" y="2252436"/>
                </a:cubicBezTo>
                <a:close/>
                <a:moveTo>
                  <a:pt x="6529931" y="2252435"/>
                </a:moveTo>
                <a:cubicBezTo>
                  <a:pt x="6573508" y="2251959"/>
                  <a:pt x="6615180" y="2255769"/>
                  <a:pt x="6624705" y="2263865"/>
                </a:cubicBezTo>
                <a:cubicBezTo>
                  <a:pt x="6605655" y="2274343"/>
                  <a:pt x="6452303" y="2277200"/>
                  <a:pt x="6423728" y="2266723"/>
                </a:cubicBezTo>
                <a:cubicBezTo>
                  <a:pt x="6440873" y="2257674"/>
                  <a:pt x="6486355" y="2252912"/>
                  <a:pt x="6529931" y="2252435"/>
                </a:cubicBezTo>
                <a:close/>
                <a:moveTo>
                  <a:pt x="3725295" y="2247673"/>
                </a:moveTo>
                <a:cubicBezTo>
                  <a:pt x="3701482" y="2252436"/>
                  <a:pt x="3680527" y="2255293"/>
                  <a:pt x="3656715" y="2259103"/>
                </a:cubicBezTo>
                <a:cubicBezTo>
                  <a:pt x="3673860" y="2273391"/>
                  <a:pt x="3704340" y="2274343"/>
                  <a:pt x="3718627" y="2261961"/>
                </a:cubicBezTo>
                <a:cubicBezTo>
                  <a:pt x="3722437" y="2259103"/>
                  <a:pt x="3723390" y="2251483"/>
                  <a:pt x="3725295" y="2247673"/>
                </a:cubicBezTo>
                <a:close/>
                <a:moveTo>
                  <a:pt x="1986982" y="2243864"/>
                </a:moveTo>
                <a:cubicBezTo>
                  <a:pt x="1954597" y="2242911"/>
                  <a:pt x="1923165" y="2248626"/>
                  <a:pt x="1890780" y="2251483"/>
                </a:cubicBezTo>
                <a:cubicBezTo>
                  <a:pt x="1886970" y="2251483"/>
                  <a:pt x="1883160" y="2255293"/>
                  <a:pt x="1881255" y="2259103"/>
                </a:cubicBezTo>
                <a:cubicBezTo>
                  <a:pt x="1880302" y="2261008"/>
                  <a:pt x="1883160" y="2267676"/>
                  <a:pt x="1886017" y="2268628"/>
                </a:cubicBezTo>
                <a:cubicBezTo>
                  <a:pt x="1902210" y="2272439"/>
                  <a:pt x="1923165" y="2282916"/>
                  <a:pt x="1933642" y="2277201"/>
                </a:cubicBezTo>
                <a:cubicBezTo>
                  <a:pt x="1961265" y="2261008"/>
                  <a:pt x="1985077" y="2273391"/>
                  <a:pt x="2010795" y="2277201"/>
                </a:cubicBezTo>
                <a:cubicBezTo>
                  <a:pt x="2022225" y="2279106"/>
                  <a:pt x="2034607" y="2279106"/>
                  <a:pt x="2046990" y="2280058"/>
                </a:cubicBezTo>
                <a:cubicBezTo>
                  <a:pt x="2048895" y="2277201"/>
                  <a:pt x="2051752" y="2273391"/>
                  <a:pt x="2053657" y="2270533"/>
                </a:cubicBezTo>
                <a:cubicBezTo>
                  <a:pt x="2047942" y="2267676"/>
                  <a:pt x="2043180" y="2263866"/>
                  <a:pt x="2037465" y="2261961"/>
                </a:cubicBezTo>
                <a:cubicBezTo>
                  <a:pt x="2021272" y="2255293"/>
                  <a:pt x="2004127" y="2244816"/>
                  <a:pt x="1986982" y="2243864"/>
                </a:cubicBezTo>
                <a:close/>
                <a:moveTo>
                  <a:pt x="2036512" y="2235291"/>
                </a:moveTo>
                <a:cubicBezTo>
                  <a:pt x="2044132" y="2258151"/>
                  <a:pt x="2077470" y="2273391"/>
                  <a:pt x="2104140" y="2267676"/>
                </a:cubicBezTo>
                <a:cubicBezTo>
                  <a:pt x="2086995" y="2245768"/>
                  <a:pt x="2061277" y="2243864"/>
                  <a:pt x="2036512" y="2235291"/>
                </a:cubicBezTo>
                <a:close/>
                <a:moveTo>
                  <a:pt x="3177132" y="2182665"/>
                </a:moveTo>
                <a:cubicBezTo>
                  <a:pt x="3182847" y="2182665"/>
                  <a:pt x="3188086" y="2187189"/>
                  <a:pt x="3192848" y="2196238"/>
                </a:cubicBezTo>
                <a:cubicBezTo>
                  <a:pt x="3181418" y="2196238"/>
                  <a:pt x="3169988" y="2196238"/>
                  <a:pt x="3158558" y="2196238"/>
                </a:cubicBezTo>
                <a:cubicBezTo>
                  <a:pt x="3165226" y="2187189"/>
                  <a:pt x="3171417" y="2182665"/>
                  <a:pt x="3177132" y="2182665"/>
                </a:cubicBezTo>
                <a:close/>
                <a:moveTo>
                  <a:pt x="5602672" y="2170521"/>
                </a:moveTo>
                <a:cubicBezTo>
                  <a:pt x="5597910" y="2178141"/>
                  <a:pt x="5593147" y="2184808"/>
                  <a:pt x="5587432" y="2193381"/>
                </a:cubicBezTo>
                <a:cubicBezTo>
                  <a:pt x="5605530" y="2199096"/>
                  <a:pt x="5613150" y="2194333"/>
                  <a:pt x="5612197" y="2181951"/>
                </a:cubicBezTo>
                <a:cubicBezTo>
                  <a:pt x="5612197" y="2178141"/>
                  <a:pt x="5605530" y="2174331"/>
                  <a:pt x="5602672" y="2170521"/>
                </a:cubicBezTo>
                <a:close/>
                <a:moveTo>
                  <a:pt x="5996055" y="2167663"/>
                </a:moveTo>
                <a:cubicBezTo>
                  <a:pt x="5997960" y="2167663"/>
                  <a:pt x="5999865" y="2168615"/>
                  <a:pt x="6001770" y="2168615"/>
                </a:cubicBezTo>
                <a:cubicBezTo>
                  <a:pt x="6018915" y="2172425"/>
                  <a:pt x="6035107" y="2176235"/>
                  <a:pt x="6052253" y="2180045"/>
                </a:cubicBezTo>
                <a:cubicBezTo>
                  <a:pt x="6052253" y="2183855"/>
                  <a:pt x="6052253" y="2185760"/>
                  <a:pt x="6052253" y="2187665"/>
                </a:cubicBezTo>
                <a:cubicBezTo>
                  <a:pt x="6038917" y="2189570"/>
                  <a:pt x="6026535" y="2192428"/>
                  <a:pt x="6013200" y="2192428"/>
                </a:cubicBezTo>
                <a:cubicBezTo>
                  <a:pt x="6003675" y="2192428"/>
                  <a:pt x="5995103" y="2191475"/>
                  <a:pt x="5985578" y="2189570"/>
                </a:cubicBezTo>
                <a:cubicBezTo>
                  <a:pt x="5981767" y="2188618"/>
                  <a:pt x="5977005" y="2185760"/>
                  <a:pt x="5977005" y="2182903"/>
                </a:cubicBezTo>
                <a:cubicBezTo>
                  <a:pt x="5976053" y="2180045"/>
                  <a:pt x="5979862" y="2175283"/>
                  <a:pt x="5982720" y="2172425"/>
                </a:cubicBezTo>
                <a:cubicBezTo>
                  <a:pt x="5986530" y="2169568"/>
                  <a:pt x="5991292" y="2168615"/>
                  <a:pt x="5996055" y="2167663"/>
                </a:cubicBezTo>
                <a:close/>
                <a:moveTo>
                  <a:pt x="5430270" y="2165758"/>
                </a:moveTo>
                <a:cubicBezTo>
                  <a:pt x="5441700" y="2197191"/>
                  <a:pt x="5470275" y="2185761"/>
                  <a:pt x="5492182" y="2190523"/>
                </a:cubicBezTo>
                <a:cubicBezTo>
                  <a:pt x="5495040" y="2191476"/>
                  <a:pt x="5499803" y="2182903"/>
                  <a:pt x="5503612" y="2178141"/>
                </a:cubicBezTo>
                <a:cubicBezTo>
                  <a:pt x="5514090" y="2176236"/>
                  <a:pt x="5525520" y="2174331"/>
                  <a:pt x="5536950" y="2173378"/>
                </a:cubicBezTo>
                <a:cubicBezTo>
                  <a:pt x="5536950" y="2171473"/>
                  <a:pt x="5536950" y="2168616"/>
                  <a:pt x="5535997" y="2166711"/>
                </a:cubicBezTo>
                <a:cubicBezTo>
                  <a:pt x="5501707" y="2165758"/>
                  <a:pt x="5466465" y="2165758"/>
                  <a:pt x="5430270" y="2165758"/>
                </a:cubicBezTo>
                <a:close/>
                <a:moveTo>
                  <a:pt x="1445963" y="2122895"/>
                </a:moveTo>
                <a:cubicBezTo>
                  <a:pt x="1458345" y="2121943"/>
                  <a:pt x="1471680" y="2125753"/>
                  <a:pt x="1476443" y="2140040"/>
                </a:cubicBezTo>
                <a:cubicBezTo>
                  <a:pt x="1436438" y="2142898"/>
                  <a:pt x="1399290" y="2144803"/>
                  <a:pt x="1361190" y="2147660"/>
                </a:cubicBezTo>
                <a:cubicBezTo>
                  <a:pt x="1361190" y="2145755"/>
                  <a:pt x="1360238" y="2142898"/>
                  <a:pt x="1360238" y="2140993"/>
                </a:cubicBezTo>
                <a:cubicBezTo>
                  <a:pt x="1369763" y="2138135"/>
                  <a:pt x="1378335" y="2135278"/>
                  <a:pt x="1387860" y="2133373"/>
                </a:cubicBezTo>
                <a:cubicBezTo>
                  <a:pt x="1406910" y="2129563"/>
                  <a:pt x="1425960" y="2123848"/>
                  <a:pt x="1445963" y="2122895"/>
                </a:cubicBezTo>
                <a:close/>
                <a:moveTo>
                  <a:pt x="3036637" y="2105751"/>
                </a:moveTo>
                <a:cubicBezTo>
                  <a:pt x="3040447" y="2105751"/>
                  <a:pt x="3045210" y="2108608"/>
                  <a:pt x="3049020" y="2110513"/>
                </a:cubicBezTo>
                <a:cubicBezTo>
                  <a:pt x="3046162" y="2113371"/>
                  <a:pt x="3043305" y="2117181"/>
                  <a:pt x="3039495" y="2119086"/>
                </a:cubicBezTo>
                <a:cubicBezTo>
                  <a:pt x="3035685" y="2120991"/>
                  <a:pt x="3031875" y="2121943"/>
                  <a:pt x="3027112" y="2126706"/>
                </a:cubicBezTo>
                <a:cubicBezTo>
                  <a:pt x="3034732" y="2127658"/>
                  <a:pt x="3043305" y="2125753"/>
                  <a:pt x="3049972" y="2128611"/>
                </a:cubicBezTo>
                <a:cubicBezTo>
                  <a:pt x="3057592" y="2131468"/>
                  <a:pt x="3063307" y="2138136"/>
                  <a:pt x="3070927" y="2142898"/>
                </a:cubicBezTo>
                <a:cubicBezTo>
                  <a:pt x="3064260" y="2147661"/>
                  <a:pt x="3058545" y="2155281"/>
                  <a:pt x="3051877" y="2155281"/>
                </a:cubicBezTo>
                <a:cubicBezTo>
                  <a:pt x="3025207" y="2159091"/>
                  <a:pt x="2999490" y="2158138"/>
                  <a:pt x="2969962" y="2158138"/>
                </a:cubicBezTo>
                <a:cubicBezTo>
                  <a:pt x="2999490" y="2120991"/>
                  <a:pt x="2953770" y="2132421"/>
                  <a:pt x="2951865" y="2117181"/>
                </a:cubicBezTo>
                <a:cubicBezTo>
                  <a:pt x="2969962" y="2104798"/>
                  <a:pt x="2996632" y="2110513"/>
                  <a:pt x="3006157" y="2128611"/>
                </a:cubicBezTo>
                <a:cubicBezTo>
                  <a:pt x="3007110" y="2130516"/>
                  <a:pt x="3009967" y="2132421"/>
                  <a:pt x="3012825" y="2134326"/>
                </a:cubicBezTo>
                <a:cubicBezTo>
                  <a:pt x="3014730" y="2131468"/>
                  <a:pt x="3017587" y="2128611"/>
                  <a:pt x="3017587" y="2125753"/>
                </a:cubicBezTo>
                <a:cubicBezTo>
                  <a:pt x="3015682" y="2110513"/>
                  <a:pt x="3025207" y="2106703"/>
                  <a:pt x="3036637" y="2105751"/>
                </a:cubicBezTo>
                <a:close/>
                <a:moveTo>
                  <a:pt x="3006158" y="2069556"/>
                </a:moveTo>
                <a:cubicBezTo>
                  <a:pt x="3016635" y="2069556"/>
                  <a:pt x="3027113" y="2069556"/>
                  <a:pt x="3038543" y="2069556"/>
                </a:cubicBezTo>
                <a:cubicBezTo>
                  <a:pt x="3037590" y="2071461"/>
                  <a:pt x="3037590" y="2074318"/>
                  <a:pt x="3037590" y="2078128"/>
                </a:cubicBezTo>
                <a:cubicBezTo>
                  <a:pt x="3027113" y="2077176"/>
                  <a:pt x="3016635" y="2077176"/>
                  <a:pt x="3006158" y="2076223"/>
                </a:cubicBezTo>
                <a:cubicBezTo>
                  <a:pt x="3006158" y="2074318"/>
                  <a:pt x="3006158" y="2071461"/>
                  <a:pt x="3006158" y="2069556"/>
                </a:cubicBezTo>
                <a:close/>
                <a:moveTo>
                  <a:pt x="2939840" y="2060030"/>
                </a:moveTo>
                <a:cubicBezTo>
                  <a:pt x="2948055" y="2061221"/>
                  <a:pt x="2956628" y="2064793"/>
                  <a:pt x="2965200" y="2071460"/>
                </a:cubicBezTo>
                <a:cubicBezTo>
                  <a:pt x="2950912" y="2077175"/>
                  <a:pt x="2941387" y="2081938"/>
                  <a:pt x="2929957" y="2086700"/>
                </a:cubicBezTo>
                <a:cubicBezTo>
                  <a:pt x="2932815" y="2091463"/>
                  <a:pt x="2934720" y="2095273"/>
                  <a:pt x="2937577" y="2101940"/>
                </a:cubicBezTo>
                <a:cubicBezTo>
                  <a:pt x="2926147" y="2104798"/>
                  <a:pt x="2916622" y="2109560"/>
                  <a:pt x="2906145" y="2108607"/>
                </a:cubicBezTo>
                <a:cubicBezTo>
                  <a:pt x="2895667" y="2107655"/>
                  <a:pt x="2885190" y="2100988"/>
                  <a:pt x="2871855" y="2095273"/>
                </a:cubicBezTo>
                <a:cubicBezTo>
                  <a:pt x="2889952" y="2081938"/>
                  <a:pt x="2902335" y="2069555"/>
                  <a:pt x="2916622" y="2062888"/>
                </a:cubicBezTo>
                <a:cubicBezTo>
                  <a:pt x="2923766" y="2060031"/>
                  <a:pt x="2931625" y="2058840"/>
                  <a:pt x="2939840" y="2060030"/>
                </a:cubicBezTo>
                <a:close/>
                <a:moveTo>
                  <a:pt x="1386908" y="2037171"/>
                </a:moveTo>
                <a:cubicBezTo>
                  <a:pt x="1385955" y="2045743"/>
                  <a:pt x="1385955" y="2046696"/>
                  <a:pt x="1385003" y="2046696"/>
                </a:cubicBezTo>
                <a:cubicBezTo>
                  <a:pt x="1375478" y="2051458"/>
                  <a:pt x="1366905" y="2055268"/>
                  <a:pt x="1357380" y="2060031"/>
                </a:cubicBezTo>
                <a:cubicBezTo>
                  <a:pt x="1356428" y="2057173"/>
                  <a:pt x="1354523" y="2051458"/>
                  <a:pt x="1355475" y="2050506"/>
                </a:cubicBezTo>
                <a:cubicBezTo>
                  <a:pt x="1365000" y="2045743"/>
                  <a:pt x="1374525" y="2042886"/>
                  <a:pt x="1386908" y="2037171"/>
                </a:cubicBezTo>
                <a:close/>
                <a:moveTo>
                  <a:pt x="3402041" y="2022645"/>
                </a:moveTo>
                <a:cubicBezTo>
                  <a:pt x="3391920" y="2025503"/>
                  <a:pt x="3385253" y="2031456"/>
                  <a:pt x="3380490" y="2040981"/>
                </a:cubicBezTo>
                <a:cubicBezTo>
                  <a:pt x="3411922" y="2040981"/>
                  <a:pt x="3441450" y="2040981"/>
                  <a:pt x="3472882" y="2040981"/>
                </a:cubicBezTo>
                <a:cubicBezTo>
                  <a:pt x="3468120" y="2027646"/>
                  <a:pt x="3455737" y="2024788"/>
                  <a:pt x="3444307" y="2022883"/>
                </a:cubicBezTo>
                <a:cubicBezTo>
                  <a:pt x="3425734" y="2020026"/>
                  <a:pt x="3412161" y="2019788"/>
                  <a:pt x="3402041" y="2022645"/>
                </a:cubicBezTo>
                <a:close/>
                <a:moveTo>
                  <a:pt x="3157605" y="2009548"/>
                </a:moveTo>
                <a:cubicBezTo>
                  <a:pt x="3162367" y="2009548"/>
                  <a:pt x="3169035" y="2013358"/>
                  <a:pt x="3171892" y="2017168"/>
                </a:cubicBezTo>
                <a:cubicBezTo>
                  <a:pt x="3173797" y="2019073"/>
                  <a:pt x="3169987" y="2028598"/>
                  <a:pt x="3168082" y="2028598"/>
                </a:cubicBezTo>
                <a:cubicBezTo>
                  <a:pt x="3163320" y="2029550"/>
                  <a:pt x="3157605" y="2027645"/>
                  <a:pt x="3153795" y="2024788"/>
                </a:cubicBezTo>
                <a:cubicBezTo>
                  <a:pt x="3149985" y="2022883"/>
                  <a:pt x="3148080" y="2018120"/>
                  <a:pt x="3144270" y="2015263"/>
                </a:cubicBezTo>
                <a:cubicBezTo>
                  <a:pt x="3149032" y="2013358"/>
                  <a:pt x="3153795" y="2009548"/>
                  <a:pt x="3157605" y="2009548"/>
                </a:cubicBezTo>
                <a:close/>
                <a:moveTo>
                  <a:pt x="3023302" y="2000976"/>
                </a:moveTo>
                <a:cubicBezTo>
                  <a:pt x="3033780" y="2003833"/>
                  <a:pt x="3044257" y="2008595"/>
                  <a:pt x="3055687" y="2012406"/>
                </a:cubicBezTo>
                <a:cubicBezTo>
                  <a:pt x="3054735" y="2014311"/>
                  <a:pt x="3054735" y="2017168"/>
                  <a:pt x="3054735" y="2019073"/>
                </a:cubicBezTo>
                <a:cubicBezTo>
                  <a:pt x="3049972" y="2021931"/>
                  <a:pt x="3043305" y="2028598"/>
                  <a:pt x="3039495" y="2027645"/>
                </a:cubicBezTo>
                <a:cubicBezTo>
                  <a:pt x="3029017" y="2025740"/>
                  <a:pt x="3015682" y="2025740"/>
                  <a:pt x="3014730" y="2010501"/>
                </a:cubicBezTo>
                <a:cubicBezTo>
                  <a:pt x="3014730" y="2007643"/>
                  <a:pt x="3021397" y="2000023"/>
                  <a:pt x="3023302" y="2000976"/>
                </a:cubicBezTo>
                <a:close/>
                <a:moveTo>
                  <a:pt x="3121410" y="1998118"/>
                </a:moveTo>
                <a:cubicBezTo>
                  <a:pt x="3136650" y="1993356"/>
                  <a:pt x="3147127" y="2000976"/>
                  <a:pt x="3144270" y="2015263"/>
                </a:cubicBezTo>
                <a:cubicBezTo>
                  <a:pt x="3136650" y="2014311"/>
                  <a:pt x="3128077" y="2013358"/>
                  <a:pt x="3120457" y="2011453"/>
                </a:cubicBezTo>
                <a:cubicBezTo>
                  <a:pt x="3117600" y="2010501"/>
                  <a:pt x="3115695" y="2006691"/>
                  <a:pt x="3113790" y="2004786"/>
                </a:cubicBezTo>
                <a:cubicBezTo>
                  <a:pt x="3116647" y="2002881"/>
                  <a:pt x="3118552" y="1999071"/>
                  <a:pt x="3121410" y="1998118"/>
                </a:cubicBezTo>
                <a:close/>
                <a:moveTo>
                  <a:pt x="3650047" y="1974306"/>
                </a:moveTo>
                <a:cubicBezTo>
                  <a:pt x="3645285" y="1980021"/>
                  <a:pt x="3639570" y="1985736"/>
                  <a:pt x="3639570" y="1986688"/>
                </a:cubicBezTo>
                <a:cubicBezTo>
                  <a:pt x="3642427" y="1991451"/>
                  <a:pt x="3647190" y="1995261"/>
                  <a:pt x="3651952" y="1998118"/>
                </a:cubicBezTo>
                <a:cubicBezTo>
                  <a:pt x="3652905" y="1999071"/>
                  <a:pt x="3660525" y="1992403"/>
                  <a:pt x="3659572" y="1991451"/>
                </a:cubicBezTo>
                <a:cubicBezTo>
                  <a:pt x="3659572" y="1985736"/>
                  <a:pt x="3655762" y="1981926"/>
                  <a:pt x="3650047" y="1974306"/>
                </a:cubicBezTo>
                <a:close/>
                <a:moveTo>
                  <a:pt x="5306445" y="1973353"/>
                </a:moveTo>
                <a:cubicBezTo>
                  <a:pt x="5319780" y="1989546"/>
                  <a:pt x="5320732" y="1989546"/>
                  <a:pt x="5340735" y="1973353"/>
                </a:cubicBezTo>
                <a:cubicBezTo>
                  <a:pt x="5329305" y="1973353"/>
                  <a:pt x="5319780" y="1973353"/>
                  <a:pt x="5306445" y="1973353"/>
                </a:cubicBezTo>
                <a:close/>
                <a:moveTo>
                  <a:pt x="5136900" y="1970496"/>
                </a:moveTo>
                <a:cubicBezTo>
                  <a:pt x="5084512" y="1965733"/>
                  <a:pt x="5034030" y="1970496"/>
                  <a:pt x="4985453" y="1990498"/>
                </a:cubicBezTo>
                <a:cubicBezTo>
                  <a:pt x="4985453" y="1992403"/>
                  <a:pt x="4985453" y="1994308"/>
                  <a:pt x="4986405" y="1996213"/>
                </a:cubicBezTo>
                <a:cubicBezTo>
                  <a:pt x="5036887" y="1990498"/>
                  <a:pt x="5087370" y="1984783"/>
                  <a:pt x="5137853" y="1979068"/>
                </a:cubicBezTo>
                <a:cubicBezTo>
                  <a:pt x="5137853" y="1976211"/>
                  <a:pt x="5136900" y="1973353"/>
                  <a:pt x="5136900" y="1970496"/>
                </a:cubicBezTo>
                <a:close/>
                <a:moveTo>
                  <a:pt x="3450737" y="1968710"/>
                </a:moveTo>
                <a:cubicBezTo>
                  <a:pt x="3436211" y="1968591"/>
                  <a:pt x="3421447" y="1974782"/>
                  <a:pt x="3411922" y="1987641"/>
                </a:cubicBezTo>
                <a:cubicBezTo>
                  <a:pt x="3439545" y="1987641"/>
                  <a:pt x="3463357" y="1987641"/>
                  <a:pt x="3488122" y="1987641"/>
                </a:cubicBezTo>
                <a:cubicBezTo>
                  <a:pt x="3479550" y="1975259"/>
                  <a:pt x="3465262" y="1968829"/>
                  <a:pt x="3450737" y="1968710"/>
                </a:cubicBezTo>
                <a:close/>
                <a:moveTo>
                  <a:pt x="6821873" y="1962876"/>
                </a:moveTo>
                <a:cubicBezTo>
                  <a:pt x="6828540" y="1964781"/>
                  <a:pt x="6835207" y="1968591"/>
                  <a:pt x="6841875" y="1971448"/>
                </a:cubicBezTo>
                <a:cubicBezTo>
                  <a:pt x="6839017" y="1974306"/>
                  <a:pt x="6835207" y="1977163"/>
                  <a:pt x="6831398" y="1980973"/>
                </a:cubicBezTo>
                <a:cubicBezTo>
                  <a:pt x="6823778" y="1977163"/>
                  <a:pt x="6818062" y="1973353"/>
                  <a:pt x="6811395" y="1970496"/>
                </a:cubicBezTo>
                <a:cubicBezTo>
                  <a:pt x="6815205" y="1967638"/>
                  <a:pt x="6819015" y="1962876"/>
                  <a:pt x="6821873" y="1962876"/>
                </a:cubicBezTo>
                <a:close/>
                <a:moveTo>
                  <a:pt x="2871855" y="1961923"/>
                </a:moveTo>
                <a:cubicBezTo>
                  <a:pt x="2845185" y="1961923"/>
                  <a:pt x="2819467" y="1961923"/>
                  <a:pt x="2792797" y="1962876"/>
                </a:cubicBezTo>
                <a:cubicBezTo>
                  <a:pt x="2787082" y="1962876"/>
                  <a:pt x="2782320" y="1968591"/>
                  <a:pt x="2777557" y="1972401"/>
                </a:cubicBezTo>
                <a:cubicBezTo>
                  <a:pt x="2783272" y="1975258"/>
                  <a:pt x="2788035" y="1979068"/>
                  <a:pt x="2793750" y="1980021"/>
                </a:cubicBezTo>
                <a:cubicBezTo>
                  <a:pt x="2804227" y="1981926"/>
                  <a:pt x="2814705" y="1980021"/>
                  <a:pt x="2825182" y="1982878"/>
                </a:cubicBezTo>
                <a:cubicBezTo>
                  <a:pt x="2856615" y="1991451"/>
                  <a:pt x="2888047" y="2001928"/>
                  <a:pt x="2920432" y="2011453"/>
                </a:cubicBezTo>
                <a:cubicBezTo>
                  <a:pt x="2930910" y="2014311"/>
                  <a:pt x="2941387" y="2016216"/>
                  <a:pt x="2953770" y="2019073"/>
                </a:cubicBezTo>
                <a:cubicBezTo>
                  <a:pt x="2914717" y="2039076"/>
                  <a:pt x="2817562" y="2060983"/>
                  <a:pt x="2795655" y="2056221"/>
                </a:cubicBezTo>
                <a:cubicBezTo>
                  <a:pt x="2803275" y="2053363"/>
                  <a:pt x="2809942" y="2050506"/>
                  <a:pt x="2817562" y="2048601"/>
                </a:cubicBezTo>
                <a:cubicBezTo>
                  <a:pt x="2817562" y="2046696"/>
                  <a:pt x="2817562" y="2043838"/>
                  <a:pt x="2816610" y="2041933"/>
                </a:cubicBezTo>
                <a:cubicBezTo>
                  <a:pt x="2791845" y="2039076"/>
                  <a:pt x="2767080" y="2035266"/>
                  <a:pt x="2742315" y="2035266"/>
                </a:cubicBezTo>
                <a:cubicBezTo>
                  <a:pt x="2730885" y="2035266"/>
                  <a:pt x="2728980" y="2045743"/>
                  <a:pt x="2736600" y="2054316"/>
                </a:cubicBezTo>
                <a:cubicBezTo>
                  <a:pt x="2741362" y="2059078"/>
                  <a:pt x="2748030" y="2060983"/>
                  <a:pt x="2754697" y="2062888"/>
                </a:cubicBezTo>
                <a:cubicBezTo>
                  <a:pt x="2772795" y="2065746"/>
                  <a:pt x="2791845" y="2067651"/>
                  <a:pt x="2809942" y="2070508"/>
                </a:cubicBezTo>
                <a:cubicBezTo>
                  <a:pt x="2828992" y="2073366"/>
                  <a:pt x="2836612" y="2085748"/>
                  <a:pt x="2831850" y="2103846"/>
                </a:cubicBezTo>
                <a:cubicBezTo>
                  <a:pt x="2811847" y="2102893"/>
                  <a:pt x="2788987" y="2082891"/>
                  <a:pt x="2770890" y="2107656"/>
                </a:cubicBezTo>
                <a:cubicBezTo>
                  <a:pt x="2788035" y="2131468"/>
                  <a:pt x="2820420" y="2113371"/>
                  <a:pt x="2838517" y="2135278"/>
                </a:cubicBezTo>
                <a:cubicBezTo>
                  <a:pt x="2830897" y="2135278"/>
                  <a:pt x="2823277" y="2138136"/>
                  <a:pt x="2815657" y="2140041"/>
                </a:cubicBezTo>
                <a:cubicBezTo>
                  <a:pt x="2815657" y="2141946"/>
                  <a:pt x="2815657" y="2143851"/>
                  <a:pt x="2815657" y="2146708"/>
                </a:cubicBezTo>
                <a:cubicBezTo>
                  <a:pt x="2851852" y="2160996"/>
                  <a:pt x="2891857" y="2161948"/>
                  <a:pt x="2929957" y="2164806"/>
                </a:cubicBezTo>
                <a:cubicBezTo>
                  <a:pt x="2969010" y="2167664"/>
                  <a:pt x="3006157" y="2172426"/>
                  <a:pt x="3042352" y="2189571"/>
                </a:cubicBezTo>
                <a:cubicBezTo>
                  <a:pt x="3026160" y="2190523"/>
                  <a:pt x="3009967" y="2191476"/>
                  <a:pt x="2993775" y="2192428"/>
                </a:cubicBezTo>
                <a:cubicBezTo>
                  <a:pt x="3023302" y="2209573"/>
                  <a:pt x="3234757" y="2215289"/>
                  <a:pt x="3252855" y="2201953"/>
                </a:cubicBezTo>
                <a:cubicBezTo>
                  <a:pt x="3236662" y="2200048"/>
                  <a:pt x="3222375" y="2199096"/>
                  <a:pt x="3208087" y="2197191"/>
                </a:cubicBezTo>
                <a:cubicBezTo>
                  <a:pt x="3215707" y="2172426"/>
                  <a:pt x="3232852" y="2163853"/>
                  <a:pt x="3262380" y="2167664"/>
                </a:cubicBezTo>
                <a:cubicBezTo>
                  <a:pt x="3261427" y="2173378"/>
                  <a:pt x="3260475" y="2179093"/>
                  <a:pt x="3259522" y="2188618"/>
                </a:cubicBezTo>
                <a:cubicBezTo>
                  <a:pt x="3267142" y="2187666"/>
                  <a:pt x="3274762" y="2188618"/>
                  <a:pt x="3280477" y="2186714"/>
                </a:cubicBezTo>
                <a:cubicBezTo>
                  <a:pt x="3304290" y="2179093"/>
                  <a:pt x="3329055" y="2171473"/>
                  <a:pt x="3352867" y="2161948"/>
                </a:cubicBezTo>
                <a:cubicBezTo>
                  <a:pt x="3383347" y="2150518"/>
                  <a:pt x="3389062" y="2153376"/>
                  <a:pt x="3391920" y="2188618"/>
                </a:cubicBezTo>
                <a:cubicBezTo>
                  <a:pt x="3422400" y="2182903"/>
                  <a:pt x="3453832" y="2185761"/>
                  <a:pt x="3481455" y="2166711"/>
                </a:cubicBezTo>
                <a:cubicBezTo>
                  <a:pt x="3430020" y="2141946"/>
                  <a:pt x="3371917" y="2150518"/>
                  <a:pt x="3319530" y="2130516"/>
                </a:cubicBezTo>
                <a:cubicBezTo>
                  <a:pt x="3336675" y="2125753"/>
                  <a:pt x="3354772" y="2124801"/>
                  <a:pt x="3370965" y="2120991"/>
                </a:cubicBezTo>
                <a:cubicBezTo>
                  <a:pt x="3387157" y="2117181"/>
                  <a:pt x="3402397" y="2108608"/>
                  <a:pt x="3417637" y="2101941"/>
                </a:cubicBezTo>
                <a:cubicBezTo>
                  <a:pt x="3416685" y="2100036"/>
                  <a:pt x="3415732" y="2098131"/>
                  <a:pt x="3415732" y="2096226"/>
                </a:cubicBezTo>
                <a:cubicBezTo>
                  <a:pt x="3412875" y="2096226"/>
                  <a:pt x="3410017" y="2097178"/>
                  <a:pt x="3407160" y="2097178"/>
                </a:cubicBezTo>
                <a:cubicBezTo>
                  <a:pt x="3380490" y="2102893"/>
                  <a:pt x="3353820" y="2108608"/>
                  <a:pt x="3326197" y="2112418"/>
                </a:cubicBezTo>
                <a:cubicBezTo>
                  <a:pt x="3321435" y="2113371"/>
                  <a:pt x="3314767" y="2109561"/>
                  <a:pt x="3310957" y="2105751"/>
                </a:cubicBezTo>
                <a:cubicBezTo>
                  <a:pt x="3306195" y="2100036"/>
                  <a:pt x="3302385" y="2093368"/>
                  <a:pt x="3298575" y="2086701"/>
                </a:cubicBezTo>
                <a:cubicBezTo>
                  <a:pt x="3296670" y="2082891"/>
                  <a:pt x="3291907" y="2077176"/>
                  <a:pt x="3293812" y="2074318"/>
                </a:cubicBezTo>
                <a:cubicBezTo>
                  <a:pt x="3294765" y="2071461"/>
                  <a:pt x="3301432" y="2067651"/>
                  <a:pt x="3305242" y="2067651"/>
                </a:cubicBezTo>
                <a:cubicBezTo>
                  <a:pt x="3350010" y="2067651"/>
                  <a:pt x="3394777" y="2068603"/>
                  <a:pt x="3439545" y="2068603"/>
                </a:cubicBezTo>
                <a:cubicBezTo>
                  <a:pt x="3456690" y="2068603"/>
                  <a:pt x="3472882" y="2067651"/>
                  <a:pt x="3490027" y="2067651"/>
                </a:cubicBezTo>
                <a:cubicBezTo>
                  <a:pt x="3490027" y="2065746"/>
                  <a:pt x="3490027" y="2062888"/>
                  <a:pt x="3490027" y="2060983"/>
                </a:cubicBezTo>
                <a:cubicBezTo>
                  <a:pt x="3435735" y="2053363"/>
                  <a:pt x="3378585" y="2073366"/>
                  <a:pt x="3330960" y="2048601"/>
                </a:cubicBezTo>
                <a:cubicBezTo>
                  <a:pt x="3328102" y="2028598"/>
                  <a:pt x="3326197" y="2012406"/>
                  <a:pt x="3323340" y="1996213"/>
                </a:cubicBezTo>
                <a:cubicBezTo>
                  <a:pt x="3321435" y="1996213"/>
                  <a:pt x="3318577" y="1996213"/>
                  <a:pt x="3316672" y="1996213"/>
                </a:cubicBezTo>
                <a:cubicBezTo>
                  <a:pt x="3313815" y="2004786"/>
                  <a:pt x="3310957" y="2014311"/>
                  <a:pt x="3307147" y="2024788"/>
                </a:cubicBezTo>
                <a:cubicBezTo>
                  <a:pt x="3291907" y="2017168"/>
                  <a:pt x="3277620" y="2009548"/>
                  <a:pt x="3261427" y="2000976"/>
                </a:cubicBezTo>
                <a:cubicBezTo>
                  <a:pt x="3268095" y="1998118"/>
                  <a:pt x="3272857" y="1995261"/>
                  <a:pt x="3277620" y="1993356"/>
                </a:cubicBezTo>
                <a:cubicBezTo>
                  <a:pt x="3272857" y="1986688"/>
                  <a:pt x="3268095" y="1980973"/>
                  <a:pt x="3262380" y="1973353"/>
                </a:cubicBezTo>
                <a:cubicBezTo>
                  <a:pt x="3270000" y="1971448"/>
                  <a:pt x="3274762" y="1970496"/>
                  <a:pt x="3279525" y="1969543"/>
                </a:cubicBezTo>
                <a:cubicBezTo>
                  <a:pt x="3284287" y="1968591"/>
                  <a:pt x="3289050" y="1968591"/>
                  <a:pt x="3297622" y="1967638"/>
                </a:cubicBezTo>
                <a:cubicBezTo>
                  <a:pt x="3272857" y="1961923"/>
                  <a:pt x="3272857" y="1961923"/>
                  <a:pt x="3246187" y="1974306"/>
                </a:cubicBezTo>
                <a:cubicBezTo>
                  <a:pt x="3238567" y="1978116"/>
                  <a:pt x="3223327" y="1980021"/>
                  <a:pt x="3220470" y="1976211"/>
                </a:cubicBezTo>
                <a:cubicBezTo>
                  <a:pt x="3209040" y="1960971"/>
                  <a:pt x="3194752" y="1962876"/>
                  <a:pt x="3180465" y="1962876"/>
                </a:cubicBezTo>
                <a:cubicBezTo>
                  <a:pt x="3077595" y="1961923"/>
                  <a:pt x="2974725" y="1961923"/>
                  <a:pt x="2871855" y="1961923"/>
                </a:cubicBezTo>
                <a:close/>
                <a:moveTo>
                  <a:pt x="6404678" y="1367563"/>
                </a:moveTo>
                <a:cubicBezTo>
                  <a:pt x="6403725" y="1367563"/>
                  <a:pt x="6400867" y="1374231"/>
                  <a:pt x="6398010" y="1377088"/>
                </a:cubicBezTo>
                <a:cubicBezTo>
                  <a:pt x="6406582" y="1379946"/>
                  <a:pt x="6415155" y="1382803"/>
                  <a:pt x="6423728" y="1386613"/>
                </a:cubicBezTo>
                <a:cubicBezTo>
                  <a:pt x="6425632" y="1383756"/>
                  <a:pt x="6426585" y="1379946"/>
                  <a:pt x="6428490" y="1377088"/>
                </a:cubicBezTo>
                <a:cubicBezTo>
                  <a:pt x="6420870" y="1373278"/>
                  <a:pt x="6413250" y="1369468"/>
                  <a:pt x="6404678" y="1367563"/>
                </a:cubicBezTo>
                <a:close/>
                <a:moveTo>
                  <a:pt x="6373245" y="1313271"/>
                </a:moveTo>
                <a:cubicBezTo>
                  <a:pt x="6363720" y="1315176"/>
                  <a:pt x="6355147" y="1316128"/>
                  <a:pt x="6345622" y="1318033"/>
                </a:cubicBezTo>
                <a:cubicBezTo>
                  <a:pt x="6347528" y="1325653"/>
                  <a:pt x="6349432" y="1333273"/>
                  <a:pt x="6351337" y="1344703"/>
                </a:cubicBezTo>
                <a:cubicBezTo>
                  <a:pt x="6361815" y="1332321"/>
                  <a:pt x="6368482" y="1325653"/>
                  <a:pt x="6374197" y="1318986"/>
                </a:cubicBezTo>
                <a:cubicBezTo>
                  <a:pt x="6374197" y="1317081"/>
                  <a:pt x="6374197" y="1315176"/>
                  <a:pt x="6373245" y="1313271"/>
                </a:cubicBezTo>
                <a:close/>
                <a:moveTo>
                  <a:pt x="6747578" y="1312318"/>
                </a:moveTo>
                <a:cubicBezTo>
                  <a:pt x="6752340" y="1318985"/>
                  <a:pt x="6756150" y="1323748"/>
                  <a:pt x="6759007" y="1328510"/>
                </a:cubicBezTo>
                <a:cubicBezTo>
                  <a:pt x="6761865" y="1334225"/>
                  <a:pt x="6764722" y="1341845"/>
                  <a:pt x="6764722" y="1347560"/>
                </a:cubicBezTo>
                <a:cubicBezTo>
                  <a:pt x="6764722" y="1349465"/>
                  <a:pt x="6754245" y="1354228"/>
                  <a:pt x="6749482" y="1352323"/>
                </a:cubicBezTo>
                <a:cubicBezTo>
                  <a:pt x="6742815" y="1350418"/>
                  <a:pt x="6733290" y="1345655"/>
                  <a:pt x="6731385" y="1340893"/>
                </a:cubicBezTo>
                <a:cubicBezTo>
                  <a:pt x="6725670" y="1326605"/>
                  <a:pt x="6737100" y="1318033"/>
                  <a:pt x="6747578" y="1312318"/>
                </a:cubicBezTo>
                <a:close/>
                <a:moveTo>
                  <a:pt x="6427537" y="1296126"/>
                </a:moveTo>
                <a:cubicBezTo>
                  <a:pt x="6425632" y="1308508"/>
                  <a:pt x="6424680" y="1316128"/>
                  <a:pt x="6422775" y="1329463"/>
                </a:cubicBezTo>
                <a:cubicBezTo>
                  <a:pt x="6432300" y="1327558"/>
                  <a:pt x="6438015" y="1325653"/>
                  <a:pt x="6444682" y="1324701"/>
                </a:cubicBezTo>
                <a:cubicBezTo>
                  <a:pt x="6438967" y="1315176"/>
                  <a:pt x="6434205" y="1307556"/>
                  <a:pt x="6427537" y="1296126"/>
                </a:cubicBezTo>
                <a:close/>
                <a:moveTo>
                  <a:pt x="6424680" y="1260883"/>
                </a:moveTo>
                <a:cubicBezTo>
                  <a:pt x="6419917" y="1262788"/>
                  <a:pt x="6416107" y="1268503"/>
                  <a:pt x="6412297" y="1273266"/>
                </a:cubicBezTo>
                <a:cubicBezTo>
                  <a:pt x="6411345" y="1274218"/>
                  <a:pt x="6414203" y="1279933"/>
                  <a:pt x="6414203" y="1278981"/>
                </a:cubicBezTo>
                <a:cubicBezTo>
                  <a:pt x="6418965" y="1278028"/>
                  <a:pt x="6424680" y="1277076"/>
                  <a:pt x="6429442" y="1275171"/>
                </a:cubicBezTo>
                <a:cubicBezTo>
                  <a:pt x="6434205" y="1275171"/>
                  <a:pt x="6437062" y="1272313"/>
                  <a:pt x="6440872" y="1270408"/>
                </a:cubicBezTo>
                <a:cubicBezTo>
                  <a:pt x="6440872" y="1268503"/>
                  <a:pt x="6441825" y="1266598"/>
                  <a:pt x="6441825" y="1263741"/>
                </a:cubicBezTo>
                <a:cubicBezTo>
                  <a:pt x="6436110" y="1262788"/>
                  <a:pt x="6429442" y="1259931"/>
                  <a:pt x="6424680" y="1260883"/>
                </a:cubicBezTo>
                <a:close/>
                <a:moveTo>
                  <a:pt x="2280114" y="1245762"/>
                </a:moveTo>
                <a:cubicBezTo>
                  <a:pt x="2272733" y="1247072"/>
                  <a:pt x="2267494" y="1252787"/>
                  <a:pt x="2264160" y="1262788"/>
                </a:cubicBezTo>
                <a:cubicBezTo>
                  <a:pt x="2280352" y="1259931"/>
                  <a:pt x="2294640" y="1258026"/>
                  <a:pt x="2308927" y="1255168"/>
                </a:cubicBezTo>
                <a:cubicBezTo>
                  <a:pt x="2297021" y="1247548"/>
                  <a:pt x="2287496" y="1244453"/>
                  <a:pt x="2280114" y="1245762"/>
                </a:cubicBezTo>
                <a:close/>
                <a:moveTo>
                  <a:pt x="6403130" y="1227903"/>
                </a:moveTo>
                <a:cubicBezTo>
                  <a:pt x="6398486" y="1227070"/>
                  <a:pt x="6394200" y="1230880"/>
                  <a:pt x="6388485" y="1238976"/>
                </a:cubicBezTo>
                <a:cubicBezTo>
                  <a:pt x="6398010" y="1240881"/>
                  <a:pt x="6407535" y="1242786"/>
                  <a:pt x="6419917" y="1244691"/>
                </a:cubicBezTo>
                <a:cubicBezTo>
                  <a:pt x="6412773" y="1234214"/>
                  <a:pt x="6407773" y="1228737"/>
                  <a:pt x="6403130" y="1227903"/>
                </a:cubicBezTo>
                <a:close/>
                <a:moveTo>
                  <a:pt x="6522787" y="1212306"/>
                </a:moveTo>
                <a:cubicBezTo>
                  <a:pt x="6507547" y="1222783"/>
                  <a:pt x="6495165" y="1231356"/>
                  <a:pt x="6478972" y="1243738"/>
                </a:cubicBezTo>
                <a:cubicBezTo>
                  <a:pt x="6505642" y="1245643"/>
                  <a:pt x="6519930" y="1236118"/>
                  <a:pt x="6522787" y="1212306"/>
                </a:cubicBezTo>
                <a:close/>
                <a:moveTo>
                  <a:pt x="6247515" y="1206591"/>
                </a:moveTo>
                <a:cubicBezTo>
                  <a:pt x="6257040" y="1210401"/>
                  <a:pt x="6267517" y="1215163"/>
                  <a:pt x="6278947" y="1218021"/>
                </a:cubicBezTo>
                <a:cubicBezTo>
                  <a:pt x="6289425" y="1220878"/>
                  <a:pt x="6300855" y="1220878"/>
                  <a:pt x="6312285" y="1221831"/>
                </a:cubicBezTo>
                <a:cubicBezTo>
                  <a:pt x="6305617" y="1242786"/>
                  <a:pt x="6288472" y="1249453"/>
                  <a:pt x="6268470" y="1241833"/>
                </a:cubicBezTo>
                <a:cubicBezTo>
                  <a:pt x="6261803" y="1239928"/>
                  <a:pt x="6255135" y="1239928"/>
                  <a:pt x="6249420" y="1238976"/>
                </a:cubicBezTo>
                <a:cubicBezTo>
                  <a:pt x="6241800" y="1229451"/>
                  <a:pt x="6234180" y="1219926"/>
                  <a:pt x="6247515" y="1206591"/>
                </a:cubicBezTo>
                <a:close/>
                <a:moveTo>
                  <a:pt x="6668520" y="1191351"/>
                </a:moveTo>
                <a:cubicBezTo>
                  <a:pt x="6683760" y="1192303"/>
                  <a:pt x="6699000" y="1193256"/>
                  <a:pt x="6713288" y="1194208"/>
                </a:cubicBezTo>
                <a:cubicBezTo>
                  <a:pt x="6713288" y="1197066"/>
                  <a:pt x="6713288" y="1199923"/>
                  <a:pt x="6713288" y="1202781"/>
                </a:cubicBezTo>
                <a:cubicBezTo>
                  <a:pt x="6694238" y="1204686"/>
                  <a:pt x="6675188" y="1206591"/>
                  <a:pt x="6656138" y="1208496"/>
                </a:cubicBezTo>
                <a:cubicBezTo>
                  <a:pt x="6654232" y="1208496"/>
                  <a:pt x="6650423" y="1205638"/>
                  <a:pt x="6650423" y="1202781"/>
                </a:cubicBezTo>
                <a:cubicBezTo>
                  <a:pt x="6650423" y="1199923"/>
                  <a:pt x="6651375" y="1196113"/>
                  <a:pt x="6654232" y="1195161"/>
                </a:cubicBezTo>
                <a:cubicBezTo>
                  <a:pt x="6658995" y="1193256"/>
                  <a:pt x="6663757" y="1191351"/>
                  <a:pt x="6668520" y="1191351"/>
                </a:cubicBezTo>
                <a:close/>
                <a:moveTo>
                  <a:pt x="2089734" y="1187303"/>
                </a:moveTo>
                <a:cubicBezTo>
                  <a:pt x="2051038" y="1189208"/>
                  <a:pt x="2014129" y="1197066"/>
                  <a:pt x="2004127" y="1208496"/>
                </a:cubicBezTo>
                <a:cubicBezTo>
                  <a:pt x="2021272" y="1218021"/>
                  <a:pt x="2044132" y="1201828"/>
                  <a:pt x="2056515" y="1216116"/>
                </a:cubicBezTo>
                <a:cubicBezTo>
                  <a:pt x="2046037" y="1226593"/>
                  <a:pt x="2039370" y="1238976"/>
                  <a:pt x="2028892" y="1243738"/>
                </a:cubicBezTo>
                <a:cubicBezTo>
                  <a:pt x="2018415" y="1248501"/>
                  <a:pt x="2004127" y="1245643"/>
                  <a:pt x="1991745" y="1246596"/>
                </a:cubicBezTo>
                <a:cubicBezTo>
                  <a:pt x="1991745" y="1248501"/>
                  <a:pt x="1991745" y="1250406"/>
                  <a:pt x="1991745" y="1252311"/>
                </a:cubicBezTo>
                <a:cubicBezTo>
                  <a:pt x="2043180" y="1254216"/>
                  <a:pt x="2093662" y="1275171"/>
                  <a:pt x="2146050" y="1250406"/>
                </a:cubicBezTo>
                <a:cubicBezTo>
                  <a:pt x="2144145" y="1243738"/>
                  <a:pt x="2142240" y="1238023"/>
                  <a:pt x="2139382" y="1229451"/>
                </a:cubicBezTo>
                <a:cubicBezTo>
                  <a:pt x="2131762" y="1233261"/>
                  <a:pt x="2127000" y="1238023"/>
                  <a:pt x="2120332" y="1238976"/>
                </a:cubicBezTo>
                <a:cubicBezTo>
                  <a:pt x="2114617" y="1239928"/>
                  <a:pt x="2106045" y="1238023"/>
                  <a:pt x="2104140" y="1234213"/>
                </a:cubicBezTo>
                <a:cubicBezTo>
                  <a:pt x="2097472" y="1222783"/>
                  <a:pt x="2106997" y="1220878"/>
                  <a:pt x="2115570" y="1218973"/>
                </a:cubicBezTo>
                <a:cubicBezTo>
                  <a:pt x="2139382" y="1213258"/>
                  <a:pt x="2162242" y="1207543"/>
                  <a:pt x="2186055" y="1201828"/>
                </a:cubicBezTo>
                <a:cubicBezTo>
                  <a:pt x="2168910" y="1189446"/>
                  <a:pt x="2128429" y="1185398"/>
                  <a:pt x="2089734" y="1187303"/>
                </a:cubicBezTo>
                <a:close/>
                <a:moveTo>
                  <a:pt x="6494569" y="1174920"/>
                </a:moveTo>
                <a:cubicBezTo>
                  <a:pt x="6485163" y="1176111"/>
                  <a:pt x="6476114" y="1179445"/>
                  <a:pt x="6467542" y="1184683"/>
                </a:cubicBezTo>
                <a:cubicBezTo>
                  <a:pt x="6457065" y="1191351"/>
                  <a:pt x="6447540" y="1197066"/>
                  <a:pt x="6437062" y="1183731"/>
                </a:cubicBezTo>
                <a:cubicBezTo>
                  <a:pt x="6434205" y="1180873"/>
                  <a:pt x="6423728" y="1182778"/>
                  <a:pt x="6418012" y="1183731"/>
                </a:cubicBezTo>
                <a:cubicBezTo>
                  <a:pt x="6416107" y="1183731"/>
                  <a:pt x="6413250" y="1189446"/>
                  <a:pt x="6413250" y="1192303"/>
                </a:cubicBezTo>
                <a:cubicBezTo>
                  <a:pt x="6413250" y="1194208"/>
                  <a:pt x="6417060" y="1198018"/>
                  <a:pt x="6418965" y="1198018"/>
                </a:cubicBezTo>
                <a:cubicBezTo>
                  <a:pt x="6446587" y="1199923"/>
                  <a:pt x="6474210" y="1201828"/>
                  <a:pt x="6500880" y="1201828"/>
                </a:cubicBezTo>
                <a:cubicBezTo>
                  <a:pt x="6515167" y="1202781"/>
                  <a:pt x="6523740" y="1194208"/>
                  <a:pt x="6523740" y="1178016"/>
                </a:cubicBezTo>
                <a:cubicBezTo>
                  <a:pt x="6513738" y="1174682"/>
                  <a:pt x="6503975" y="1173730"/>
                  <a:pt x="6494569" y="1174920"/>
                </a:cubicBezTo>
                <a:close/>
                <a:moveTo>
                  <a:pt x="6315143" y="1158966"/>
                </a:moveTo>
                <a:cubicBezTo>
                  <a:pt x="6336098" y="1157061"/>
                  <a:pt x="6342765" y="1167538"/>
                  <a:pt x="6354195" y="1181826"/>
                </a:cubicBezTo>
                <a:cubicBezTo>
                  <a:pt x="6342765" y="1183731"/>
                  <a:pt x="6334193" y="1184683"/>
                  <a:pt x="6325620" y="1185636"/>
                </a:cubicBezTo>
                <a:cubicBezTo>
                  <a:pt x="6324668" y="1187541"/>
                  <a:pt x="6323715" y="1188493"/>
                  <a:pt x="6322762" y="1190398"/>
                </a:cubicBezTo>
                <a:cubicBezTo>
                  <a:pt x="6329430" y="1196113"/>
                  <a:pt x="6336098" y="1201828"/>
                  <a:pt x="6343718" y="1207543"/>
                </a:cubicBezTo>
                <a:cubicBezTo>
                  <a:pt x="6338955" y="1218973"/>
                  <a:pt x="6333240" y="1226593"/>
                  <a:pt x="6320857" y="1214211"/>
                </a:cubicBezTo>
                <a:cubicBezTo>
                  <a:pt x="6316095" y="1210401"/>
                  <a:pt x="6310380" y="1207543"/>
                  <a:pt x="6304665" y="1204686"/>
                </a:cubicBezTo>
                <a:cubicBezTo>
                  <a:pt x="6297998" y="1200876"/>
                  <a:pt x="6280853" y="1202781"/>
                  <a:pt x="6287520" y="1189446"/>
                </a:cubicBezTo>
                <a:cubicBezTo>
                  <a:pt x="6293235" y="1178016"/>
                  <a:pt x="6290378" y="1159918"/>
                  <a:pt x="6315143" y="1158966"/>
                </a:cubicBezTo>
                <a:close/>
                <a:moveTo>
                  <a:pt x="6608512" y="1127533"/>
                </a:moveTo>
                <a:cubicBezTo>
                  <a:pt x="6604703" y="1126581"/>
                  <a:pt x="6598035" y="1131343"/>
                  <a:pt x="6593272" y="1133248"/>
                </a:cubicBezTo>
                <a:cubicBezTo>
                  <a:pt x="6593272" y="1135153"/>
                  <a:pt x="6594225" y="1137058"/>
                  <a:pt x="6594225" y="1138963"/>
                </a:cubicBezTo>
                <a:cubicBezTo>
                  <a:pt x="6600892" y="1140868"/>
                  <a:pt x="6607560" y="1143726"/>
                  <a:pt x="6615180" y="1146583"/>
                </a:cubicBezTo>
                <a:cubicBezTo>
                  <a:pt x="6617085" y="1144678"/>
                  <a:pt x="6618990" y="1142773"/>
                  <a:pt x="6620895" y="1140868"/>
                </a:cubicBezTo>
                <a:cubicBezTo>
                  <a:pt x="6617085" y="1136106"/>
                  <a:pt x="6613275" y="1129438"/>
                  <a:pt x="6608512" y="1127533"/>
                </a:cubicBezTo>
                <a:close/>
                <a:moveTo>
                  <a:pt x="6429324" y="1113484"/>
                </a:moveTo>
                <a:cubicBezTo>
                  <a:pt x="6450397" y="1113960"/>
                  <a:pt x="6472305" y="1118961"/>
                  <a:pt x="6493260" y="1117056"/>
                </a:cubicBezTo>
                <a:cubicBezTo>
                  <a:pt x="6458018" y="1156108"/>
                  <a:pt x="6413250" y="1138963"/>
                  <a:pt x="6370388" y="1137058"/>
                </a:cubicBezTo>
                <a:cubicBezTo>
                  <a:pt x="6388009" y="1117056"/>
                  <a:pt x="6408249" y="1113008"/>
                  <a:pt x="6429324" y="1113484"/>
                </a:cubicBezTo>
                <a:close/>
                <a:moveTo>
                  <a:pt x="6310380" y="1090385"/>
                </a:moveTo>
                <a:cubicBezTo>
                  <a:pt x="6330382" y="1087528"/>
                  <a:pt x="6352290" y="1093243"/>
                  <a:pt x="6373245" y="1095148"/>
                </a:cubicBezTo>
                <a:cubicBezTo>
                  <a:pt x="6362767" y="1123723"/>
                  <a:pt x="6301807" y="1135153"/>
                  <a:pt x="6251325" y="1119913"/>
                </a:cubicBezTo>
                <a:cubicBezTo>
                  <a:pt x="6251325" y="1118008"/>
                  <a:pt x="6250373" y="1116103"/>
                  <a:pt x="6249420" y="1114198"/>
                </a:cubicBezTo>
                <a:cubicBezTo>
                  <a:pt x="6269423" y="1105625"/>
                  <a:pt x="6289425" y="1093243"/>
                  <a:pt x="6310380" y="1090385"/>
                </a:cubicBezTo>
                <a:close/>
                <a:moveTo>
                  <a:pt x="6418147" y="1088421"/>
                </a:moveTo>
                <a:cubicBezTo>
                  <a:pt x="6427240" y="1088718"/>
                  <a:pt x="6439206" y="1089433"/>
                  <a:pt x="6455160" y="1090385"/>
                </a:cubicBezTo>
                <a:cubicBezTo>
                  <a:pt x="6440873" y="1106578"/>
                  <a:pt x="6404678" y="1111340"/>
                  <a:pt x="6383723" y="1101815"/>
                </a:cubicBezTo>
                <a:cubicBezTo>
                  <a:pt x="6389438" y="1090385"/>
                  <a:pt x="6390867" y="1087528"/>
                  <a:pt x="6418147" y="1088421"/>
                </a:cubicBezTo>
                <a:close/>
                <a:moveTo>
                  <a:pt x="5133685" y="1042046"/>
                </a:moveTo>
                <a:cubicBezTo>
                  <a:pt x="5121422" y="1042761"/>
                  <a:pt x="5108801" y="1044666"/>
                  <a:pt x="5094990" y="1043713"/>
                </a:cubicBezTo>
                <a:cubicBezTo>
                  <a:pt x="5117850" y="1066573"/>
                  <a:pt x="5186430" y="1075146"/>
                  <a:pt x="5242628" y="1064668"/>
                </a:cubicBezTo>
                <a:cubicBezTo>
                  <a:pt x="5235960" y="1048476"/>
                  <a:pt x="5226435" y="1044666"/>
                  <a:pt x="5210242" y="1047523"/>
                </a:cubicBezTo>
                <a:cubicBezTo>
                  <a:pt x="5196907" y="1049428"/>
                  <a:pt x="5181667" y="1052286"/>
                  <a:pt x="5170237" y="1047523"/>
                </a:cubicBezTo>
                <a:cubicBezTo>
                  <a:pt x="5157855" y="1041808"/>
                  <a:pt x="5145948" y="1041332"/>
                  <a:pt x="5133685" y="1042046"/>
                </a:cubicBezTo>
                <a:close/>
                <a:moveTo>
                  <a:pt x="6518025" y="1040736"/>
                </a:moveTo>
                <a:cubicBezTo>
                  <a:pt x="6523740" y="1041093"/>
                  <a:pt x="6529455" y="1044189"/>
                  <a:pt x="6535170" y="1051333"/>
                </a:cubicBezTo>
                <a:cubicBezTo>
                  <a:pt x="6523740" y="1052285"/>
                  <a:pt x="6512310" y="1053238"/>
                  <a:pt x="6500880" y="1054190"/>
                </a:cubicBezTo>
                <a:cubicBezTo>
                  <a:pt x="6500880" y="1051333"/>
                  <a:pt x="6500880" y="1048475"/>
                  <a:pt x="6500880" y="1046570"/>
                </a:cubicBezTo>
                <a:cubicBezTo>
                  <a:pt x="6506595" y="1042760"/>
                  <a:pt x="6512310" y="1040379"/>
                  <a:pt x="6518025" y="1040736"/>
                </a:cubicBezTo>
                <a:close/>
                <a:moveTo>
                  <a:pt x="6589820" y="1035021"/>
                </a:moveTo>
                <a:cubicBezTo>
                  <a:pt x="6597321" y="1035855"/>
                  <a:pt x="6604227" y="1038950"/>
                  <a:pt x="6607561" y="1044665"/>
                </a:cubicBezTo>
                <a:cubicBezTo>
                  <a:pt x="6610418" y="1048475"/>
                  <a:pt x="6608513" y="1059905"/>
                  <a:pt x="6604703" y="1062763"/>
                </a:cubicBezTo>
                <a:cubicBezTo>
                  <a:pt x="6592320" y="1070383"/>
                  <a:pt x="6578986" y="1078003"/>
                  <a:pt x="6564698" y="1081813"/>
                </a:cubicBezTo>
                <a:cubicBezTo>
                  <a:pt x="6535170" y="1088480"/>
                  <a:pt x="6504691" y="1091338"/>
                  <a:pt x="6475163" y="1095148"/>
                </a:cubicBezTo>
                <a:cubicBezTo>
                  <a:pt x="6474211" y="1092290"/>
                  <a:pt x="6474211" y="1089433"/>
                  <a:pt x="6473258" y="1086575"/>
                </a:cubicBezTo>
                <a:cubicBezTo>
                  <a:pt x="6498023" y="1056095"/>
                  <a:pt x="6536123" y="1076098"/>
                  <a:pt x="6567555" y="1066573"/>
                </a:cubicBezTo>
                <a:cubicBezTo>
                  <a:pt x="6557078" y="1057048"/>
                  <a:pt x="6555173" y="1047523"/>
                  <a:pt x="6568508" y="1038950"/>
                </a:cubicBezTo>
                <a:cubicBezTo>
                  <a:pt x="6574223" y="1035617"/>
                  <a:pt x="6582319" y="1034188"/>
                  <a:pt x="6589820" y="1035021"/>
                </a:cubicBezTo>
                <a:close/>
                <a:moveTo>
                  <a:pt x="5787696" y="1028220"/>
                </a:moveTo>
                <a:cubicBezTo>
                  <a:pt x="5751441" y="1026390"/>
                  <a:pt x="5690541" y="1030854"/>
                  <a:pt x="5674110" y="1037998"/>
                </a:cubicBezTo>
                <a:cubicBezTo>
                  <a:pt x="5684587" y="1056096"/>
                  <a:pt x="5798887" y="1051333"/>
                  <a:pt x="5813175" y="1032283"/>
                </a:cubicBezTo>
                <a:cubicBezTo>
                  <a:pt x="5809127" y="1030140"/>
                  <a:pt x="5799780" y="1028831"/>
                  <a:pt x="5787696" y="1028220"/>
                </a:cubicBezTo>
                <a:close/>
                <a:moveTo>
                  <a:pt x="6355147" y="1013233"/>
                </a:moveTo>
                <a:cubicBezTo>
                  <a:pt x="6338955" y="1017043"/>
                  <a:pt x="6325620" y="1020853"/>
                  <a:pt x="6312285" y="1024663"/>
                </a:cubicBezTo>
                <a:cubicBezTo>
                  <a:pt x="6313237" y="1026568"/>
                  <a:pt x="6313237" y="1029426"/>
                  <a:pt x="6314190" y="1031331"/>
                </a:cubicBezTo>
                <a:cubicBezTo>
                  <a:pt x="6339907" y="1040856"/>
                  <a:pt x="6352290" y="1036093"/>
                  <a:pt x="6355147" y="1013233"/>
                </a:cubicBezTo>
                <a:close/>
                <a:moveTo>
                  <a:pt x="4436812" y="973228"/>
                </a:moveTo>
                <a:cubicBezTo>
                  <a:pt x="4436812" y="975133"/>
                  <a:pt x="4436812" y="977038"/>
                  <a:pt x="4435860" y="979896"/>
                </a:cubicBezTo>
                <a:cubicBezTo>
                  <a:pt x="4462530" y="983706"/>
                  <a:pt x="4489200" y="986563"/>
                  <a:pt x="4515870" y="989421"/>
                </a:cubicBezTo>
                <a:cubicBezTo>
                  <a:pt x="4518727" y="989421"/>
                  <a:pt x="4522537" y="984658"/>
                  <a:pt x="4524442" y="981801"/>
                </a:cubicBezTo>
                <a:cubicBezTo>
                  <a:pt x="4525395" y="979896"/>
                  <a:pt x="4520632" y="974181"/>
                  <a:pt x="4518727" y="974181"/>
                </a:cubicBezTo>
                <a:cubicBezTo>
                  <a:pt x="4492057" y="973228"/>
                  <a:pt x="4464435" y="973228"/>
                  <a:pt x="4436812" y="973228"/>
                </a:cubicBezTo>
                <a:close/>
                <a:moveTo>
                  <a:pt x="4776855" y="944653"/>
                </a:moveTo>
                <a:cubicBezTo>
                  <a:pt x="4783522" y="945605"/>
                  <a:pt x="4790190" y="949415"/>
                  <a:pt x="4796857" y="952273"/>
                </a:cubicBezTo>
                <a:cubicBezTo>
                  <a:pt x="4794000" y="957988"/>
                  <a:pt x="4790190" y="963703"/>
                  <a:pt x="4787332" y="969418"/>
                </a:cubicBezTo>
                <a:cubicBezTo>
                  <a:pt x="4794952" y="973228"/>
                  <a:pt x="4805430" y="978943"/>
                  <a:pt x="4814955" y="983705"/>
                </a:cubicBezTo>
                <a:cubicBezTo>
                  <a:pt x="4814002" y="985610"/>
                  <a:pt x="4814002" y="987515"/>
                  <a:pt x="4813050" y="989420"/>
                </a:cubicBezTo>
                <a:cubicBezTo>
                  <a:pt x="4770187" y="990373"/>
                  <a:pt x="4733040" y="968465"/>
                  <a:pt x="4693035" y="962750"/>
                </a:cubicBezTo>
                <a:cubicBezTo>
                  <a:pt x="4719705" y="937985"/>
                  <a:pt x="4746375" y="955130"/>
                  <a:pt x="4769235" y="961798"/>
                </a:cubicBezTo>
                <a:cubicBezTo>
                  <a:pt x="4772092" y="955130"/>
                  <a:pt x="4774950" y="944653"/>
                  <a:pt x="4776855" y="944653"/>
                </a:cubicBezTo>
                <a:close/>
                <a:moveTo>
                  <a:pt x="6597797" y="938343"/>
                </a:moveTo>
                <a:cubicBezTo>
                  <a:pt x="6603988" y="936319"/>
                  <a:pt x="6612322" y="937986"/>
                  <a:pt x="6624705" y="942748"/>
                </a:cubicBezTo>
                <a:cubicBezTo>
                  <a:pt x="6609465" y="947511"/>
                  <a:pt x="6598035" y="951321"/>
                  <a:pt x="6583748" y="956083"/>
                </a:cubicBezTo>
                <a:cubicBezTo>
                  <a:pt x="6587558" y="946082"/>
                  <a:pt x="6591606" y="940367"/>
                  <a:pt x="6597797" y="938343"/>
                </a:cubicBezTo>
                <a:close/>
                <a:moveTo>
                  <a:pt x="6261803" y="937985"/>
                </a:moveTo>
                <a:cubicBezTo>
                  <a:pt x="6269423" y="941796"/>
                  <a:pt x="6276090" y="948463"/>
                  <a:pt x="6285615" y="956083"/>
                </a:cubicBezTo>
                <a:cubicBezTo>
                  <a:pt x="6277995" y="963703"/>
                  <a:pt x="6274185" y="968465"/>
                  <a:pt x="6270375" y="972275"/>
                </a:cubicBezTo>
                <a:cubicBezTo>
                  <a:pt x="6263707" y="963703"/>
                  <a:pt x="6257992" y="956083"/>
                  <a:pt x="6252278" y="946558"/>
                </a:cubicBezTo>
                <a:cubicBezTo>
                  <a:pt x="6251325" y="945606"/>
                  <a:pt x="6260850" y="937033"/>
                  <a:pt x="6261803" y="937985"/>
                </a:cubicBezTo>
                <a:close/>
                <a:moveTo>
                  <a:pt x="6547553" y="935128"/>
                </a:moveTo>
                <a:cubicBezTo>
                  <a:pt x="6560888" y="938938"/>
                  <a:pt x="6576128" y="936080"/>
                  <a:pt x="6576128" y="954178"/>
                </a:cubicBezTo>
                <a:cubicBezTo>
                  <a:pt x="6576128" y="957035"/>
                  <a:pt x="6566603" y="961798"/>
                  <a:pt x="6562793" y="961798"/>
                </a:cubicBezTo>
                <a:cubicBezTo>
                  <a:pt x="6547553" y="960845"/>
                  <a:pt x="6542791" y="951320"/>
                  <a:pt x="6547553" y="935128"/>
                </a:cubicBezTo>
                <a:close/>
                <a:moveTo>
                  <a:pt x="6649470" y="929413"/>
                </a:moveTo>
                <a:cubicBezTo>
                  <a:pt x="6651375" y="932270"/>
                  <a:pt x="6654232" y="935128"/>
                  <a:pt x="6656137" y="938938"/>
                </a:cubicBezTo>
                <a:cubicBezTo>
                  <a:pt x="6650423" y="942748"/>
                  <a:pt x="6645660" y="946558"/>
                  <a:pt x="6639945" y="950368"/>
                </a:cubicBezTo>
                <a:cubicBezTo>
                  <a:pt x="6638040" y="947510"/>
                  <a:pt x="6636135" y="944653"/>
                  <a:pt x="6633278" y="941795"/>
                </a:cubicBezTo>
                <a:cubicBezTo>
                  <a:pt x="6638993" y="937985"/>
                  <a:pt x="6643755" y="933223"/>
                  <a:pt x="6649470" y="929413"/>
                </a:cubicBezTo>
                <a:close/>
                <a:moveTo>
                  <a:pt x="6393248" y="921793"/>
                </a:moveTo>
                <a:cubicBezTo>
                  <a:pt x="6398011" y="921793"/>
                  <a:pt x="6402773" y="929413"/>
                  <a:pt x="6407536" y="934175"/>
                </a:cubicBezTo>
                <a:cubicBezTo>
                  <a:pt x="6400868" y="936081"/>
                  <a:pt x="6395153" y="939890"/>
                  <a:pt x="6388486" y="939890"/>
                </a:cubicBezTo>
                <a:cubicBezTo>
                  <a:pt x="6381818" y="940843"/>
                  <a:pt x="6373245" y="937986"/>
                  <a:pt x="6365625" y="936081"/>
                </a:cubicBezTo>
                <a:cubicBezTo>
                  <a:pt x="6395153" y="964656"/>
                  <a:pt x="6455161" y="984658"/>
                  <a:pt x="6479925" y="977038"/>
                </a:cubicBezTo>
                <a:cubicBezTo>
                  <a:pt x="6475163" y="971323"/>
                  <a:pt x="6471353" y="965608"/>
                  <a:pt x="6465638" y="958940"/>
                </a:cubicBezTo>
                <a:cubicBezTo>
                  <a:pt x="6481831" y="946558"/>
                  <a:pt x="6497070" y="957036"/>
                  <a:pt x="6513263" y="955131"/>
                </a:cubicBezTo>
                <a:cubicBezTo>
                  <a:pt x="6509453" y="963703"/>
                  <a:pt x="6506595" y="969418"/>
                  <a:pt x="6503738" y="976086"/>
                </a:cubicBezTo>
                <a:cubicBezTo>
                  <a:pt x="6511358" y="977990"/>
                  <a:pt x="6518978" y="979896"/>
                  <a:pt x="6526598" y="981800"/>
                </a:cubicBezTo>
                <a:cubicBezTo>
                  <a:pt x="6522788" y="997993"/>
                  <a:pt x="6510406" y="999898"/>
                  <a:pt x="6498023" y="998946"/>
                </a:cubicBezTo>
                <a:cubicBezTo>
                  <a:pt x="6486593" y="997993"/>
                  <a:pt x="6475163" y="995136"/>
                  <a:pt x="6462781" y="993231"/>
                </a:cubicBezTo>
                <a:cubicBezTo>
                  <a:pt x="6458970" y="992278"/>
                  <a:pt x="6453256" y="990373"/>
                  <a:pt x="6450398" y="992278"/>
                </a:cubicBezTo>
                <a:cubicBezTo>
                  <a:pt x="6431348" y="1004661"/>
                  <a:pt x="6418966" y="990373"/>
                  <a:pt x="6403725" y="983706"/>
                </a:cubicBezTo>
                <a:cubicBezTo>
                  <a:pt x="6384675" y="975133"/>
                  <a:pt x="6363720" y="968465"/>
                  <a:pt x="6343718" y="962750"/>
                </a:cubicBezTo>
                <a:cubicBezTo>
                  <a:pt x="6325620" y="957988"/>
                  <a:pt x="6331336" y="944653"/>
                  <a:pt x="6332288" y="934175"/>
                </a:cubicBezTo>
                <a:cubicBezTo>
                  <a:pt x="6333241" y="921793"/>
                  <a:pt x="6340861" y="921793"/>
                  <a:pt x="6350386" y="922746"/>
                </a:cubicBezTo>
                <a:cubicBezTo>
                  <a:pt x="6364673" y="923698"/>
                  <a:pt x="6378961" y="920840"/>
                  <a:pt x="6393248" y="921793"/>
                </a:cubicBezTo>
                <a:close/>
                <a:moveTo>
                  <a:pt x="6607560" y="913221"/>
                </a:moveTo>
                <a:cubicBezTo>
                  <a:pt x="6619942" y="913221"/>
                  <a:pt x="6630419" y="913221"/>
                  <a:pt x="6640897" y="913221"/>
                </a:cubicBezTo>
                <a:cubicBezTo>
                  <a:pt x="6635182" y="929413"/>
                  <a:pt x="6624705" y="929413"/>
                  <a:pt x="6607560" y="913221"/>
                </a:cubicBezTo>
                <a:close/>
                <a:moveTo>
                  <a:pt x="4731135" y="901791"/>
                </a:moveTo>
                <a:cubicBezTo>
                  <a:pt x="4771140" y="901791"/>
                  <a:pt x="4811145" y="901791"/>
                  <a:pt x="4851150" y="901791"/>
                </a:cubicBezTo>
                <a:cubicBezTo>
                  <a:pt x="4850198" y="917983"/>
                  <a:pt x="4839720" y="921793"/>
                  <a:pt x="4829243" y="920841"/>
                </a:cubicBezTo>
                <a:cubicBezTo>
                  <a:pt x="4795905" y="918936"/>
                  <a:pt x="4763520" y="915126"/>
                  <a:pt x="4730183" y="911316"/>
                </a:cubicBezTo>
                <a:cubicBezTo>
                  <a:pt x="4731135" y="908458"/>
                  <a:pt x="4731135" y="905601"/>
                  <a:pt x="4731135" y="901791"/>
                </a:cubicBezTo>
                <a:close/>
                <a:moveTo>
                  <a:pt x="6522788" y="895123"/>
                </a:moveTo>
                <a:cubicBezTo>
                  <a:pt x="6548505" y="895123"/>
                  <a:pt x="6570413" y="895123"/>
                  <a:pt x="6595178" y="895123"/>
                </a:cubicBezTo>
                <a:cubicBezTo>
                  <a:pt x="6588510" y="914173"/>
                  <a:pt x="6572318" y="912268"/>
                  <a:pt x="6560888" y="911315"/>
                </a:cubicBezTo>
                <a:cubicBezTo>
                  <a:pt x="6548505" y="910363"/>
                  <a:pt x="6532313" y="914173"/>
                  <a:pt x="6522788" y="895123"/>
                </a:cubicBezTo>
                <a:close/>
                <a:moveTo>
                  <a:pt x="5960336" y="804874"/>
                </a:moveTo>
                <a:cubicBezTo>
                  <a:pt x="5949382" y="804160"/>
                  <a:pt x="5938905" y="806541"/>
                  <a:pt x="5930332" y="819876"/>
                </a:cubicBezTo>
                <a:cubicBezTo>
                  <a:pt x="5952240" y="818923"/>
                  <a:pt x="5976053" y="830353"/>
                  <a:pt x="5993197" y="808446"/>
                </a:cubicBezTo>
                <a:cubicBezTo>
                  <a:pt x="5982719" y="809399"/>
                  <a:pt x="5971290" y="805589"/>
                  <a:pt x="5960336" y="804874"/>
                </a:cubicBezTo>
                <a:close/>
                <a:moveTo>
                  <a:pt x="4969260" y="802731"/>
                </a:moveTo>
                <a:cubicBezTo>
                  <a:pt x="4968307" y="804636"/>
                  <a:pt x="4968307" y="807493"/>
                  <a:pt x="4967355" y="809398"/>
                </a:cubicBezTo>
                <a:cubicBezTo>
                  <a:pt x="4986405" y="824638"/>
                  <a:pt x="4996882" y="826543"/>
                  <a:pt x="5007360" y="813208"/>
                </a:cubicBezTo>
                <a:cubicBezTo>
                  <a:pt x="4994025" y="810351"/>
                  <a:pt x="4981642" y="806541"/>
                  <a:pt x="4969260" y="802731"/>
                </a:cubicBezTo>
                <a:close/>
                <a:moveTo>
                  <a:pt x="5329305" y="791301"/>
                </a:moveTo>
                <a:cubicBezTo>
                  <a:pt x="5333115" y="833211"/>
                  <a:pt x="5301682" y="802731"/>
                  <a:pt x="5290253" y="816066"/>
                </a:cubicBezTo>
                <a:cubicBezTo>
                  <a:pt x="5289300" y="835116"/>
                  <a:pt x="5303587" y="839878"/>
                  <a:pt x="5315970" y="841783"/>
                </a:cubicBezTo>
                <a:cubicBezTo>
                  <a:pt x="5315017" y="853213"/>
                  <a:pt x="5314065" y="862738"/>
                  <a:pt x="5313112" y="875121"/>
                </a:cubicBezTo>
                <a:cubicBezTo>
                  <a:pt x="5290253" y="888456"/>
                  <a:pt x="5260725" y="889408"/>
                  <a:pt x="5235007" y="887503"/>
                </a:cubicBezTo>
                <a:cubicBezTo>
                  <a:pt x="5166428" y="880836"/>
                  <a:pt x="5098800" y="869406"/>
                  <a:pt x="5031172" y="859881"/>
                </a:cubicBezTo>
                <a:cubicBezTo>
                  <a:pt x="5016885" y="857976"/>
                  <a:pt x="5002597" y="857976"/>
                  <a:pt x="4989262" y="857023"/>
                </a:cubicBezTo>
                <a:cubicBezTo>
                  <a:pt x="4988310" y="859881"/>
                  <a:pt x="4988310" y="861786"/>
                  <a:pt x="4987357" y="864643"/>
                </a:cubicBezTo>
                <a:cubicBezTo>
                  <a:pt x="4994978" y="868453"/>
                  <a:pt x="5002597" y="873216"/>
                  <a:pt x="5009265" y="877026"/>
                </a:cubicBezTo>
                <a:cubicBezTo>
                  <a:pt x="5005455" y="897028"/>
                  <a:pt x="4994025" y="902743"/>
                  <a:pt x="4974975" y="898933"/>
                </a:cubicBezTo>
                <a:cubicBezTo>
                  <a:pt x="4964497" y="897028"/>
                  <a:pt x="4952115" y="899886"/>
                  <a:pt x="4941637" y="897981"/>
                </a:cubicBezTo>
                <a:cubicBezTo>
                  <a:pt x="4927350" y="896076"/>
                  <a:pt x="4912110" y="893218"/>
                  <a:pt x="4897822" y="890361"/>
                </a:cubicBezTo>
                <a:cubicBezTo>
                  <a:pt x="4897822" y="888456"/>
                  <a:pt x="4897822" y="887503"/>
                  <a:pt x="4898775" y="885598"/>
                </a:cubicBezTo>
                <a:cubicBezTo>
                  <a:pt x="4915920" y="878931"/>
                  <a:pt x="4933065" y="872263"/>
                  <a:pt x="4951162" y="865596"/>
                </a:cubicBezTo>
                <a:cubicBezTo>
                  <a:pt x="4950210" y="863691"/>
                  <a:pt x="4950210" y="861786"/>
                  <a:pt x="4949257" y="859881"/>
                </a:cubicBezTo>
                <a:cubicBezTo>
                  <a:pt x="4934017" y="854166"/>
                  <a:pt x="4916872" y="851308"/>
                  <a:pt x="4902585" y="842736"/>
                </a:cubicBezTo>
                <a:cubicBezTo>
                  <a:pt x="4894012" y="837973"/>
                  <a:pt x="4890203" y="837021"/>
                  <a:pt x="4883535" y="841783"/>
                </a:cubicBezTo>
                <a:cubicBezTo>
                  <a:pt x="4825432" y="882741"/>
                  <a:pt x="4763520" y="878931"/>
                  <a:pt x="4699702" y="870358"/>
                </a:cubicBezTo>
                <a:cubicBezTo>
                  <a:pt x="4669222" y="866548"/>
                  <a:pt x="4637790" y="861786"/>
                  <a:pt x="4607310" y="857023"/>
                </a:cubicBezTo>
                <a:cubicBezTo>
                  <a:pt x="4603500" y="856071"/>
                  <a:pt x="4597785" y="854166"/>
                  <a:pt x="4594927" y="851308"/>
                </a:cubicBezTo>
                <a:cubicBezTo>
                  <a:pt x="4586355" y="837973"/>
                  <a:pt x="4573020" y="834163"/>
                  <a:pt x="4558732" y="840831"/>
                </a:cubicBezTo>
                <a:cubicBezTo>
                  <a:pt x="4546350" y="845593"/>
                  <a:pt x="4533015" y="848451"/>
                  <a:pt x="4519680" y="851308"/>
                </a:cubicBezTo>
                <a:cubicBezTo>
                  <a:pt x="4503487" y="854166"/>
                  <a:pt x="4487295" y="855118"/>
                  <a:pt x="4469197" y="857976"/>
                </a:cubicBezTo>
                <a:cubicBezTo>
                  <a:pt x="4485390" y="879883"/>
                  <a:pt x="4496820" y="881788"/>
                  <a:pt x="4532062" y="869406"/>
                </a:cubicBezTo>
                <a:cubicBezTo>
                  <a:pt x="4548255" y="886551"/>
                  <a:pt x="4567305" y="897981"/>
                  <a:pt x="4582545" y="889408"/>
                </a:cubicBezTo>
                <a:cubicBezTo>
                  <a:pt x="4614930" y="872263"/>
                  <a:pt x="4649220" y="873216"/>
                  <a:pt x="4683510" y="875121"/>
                </a:cubicBezTo>
                <a:cubicBezTo>
                  <a:pt x="4689225" y="875121"/>
                  <a:pt x="4694940" y="871311"/>
                  <a:pt x="4699702" y="870358"/>
                </a:cubicBezTo>
                <a:cubicBezTo>
                  <a:pt x="4697797" y="884646"/>
                  <a:pt x="4686367" y="886551"/>
                  <a:pt x="4674937" y="886551"/>
                </a:cubicBezTo>
                <a:cubicBezTo>
                  <a:pt x="4657792" y="886551"/>
                  <a:pt x="4641600" y="884646"/>
                  <a:pt x="4624455" y="883693"/>
                </a:cubicBezTo>
                <a:cubicBezTo>
                  <a:pt x="4622550" y="883693"/>
                  <a:pt x="4619692" y="885598"/>
                  <a:pt x="4614930" y="887503"/>
                </a:cubicBezTo>
                <a:cubicBezTo>
                  <a:pt x="4621597" y="890361"/>
                  <a:pt x="4626360" y="893218"/>
                  <a:pt x="4630170" y="895123"/>
                </a:cubicBezTo>
                <a:cubicBezTo>
                  <a:pt x="4607310" y="900838"/>
                  <a:pt x="4588260" y="904648"/>
                  <a:pt x="4569210" y="905601"/>
                </a:cubicBezTo>
                <a:cubicBezTo>
                  <a:pt x="4537777" y="906553"/>
                  <a:pt x="4507297" y="904648"/>
                  <a:pt x="4475865" y="904648"/>
                </a:cubicBezTo>
                <a:cubicBezTo>
                  <a:pt x="4471102" y="904648"/>
                  <a:pt x="4466340" y="904648"/>
                  <a:pt x="4461577" y="905601"/>
                </a:cubicBezTo>
                <a:cubicBezTo>
                  <a:pt x="4440622" y="909411"/>
                  <a:pt x="4433002" y="903696"/>
                  <a:pt x="4430145" y="879883"/>
                </a:cubicBezTo>
                <a:cubicBezTo>
                  <a:pt x="4409190" y="888456"/>
                  <a:pt x="4388235" y="897028"/>
                  <a:pt x="4368232" y="904648"/>
                </a:cubicBezTo>
                <a:cubicBezTo>
                  <a:pt x="4359660" y="908458"/>
                  <a:pt x="4351087" y="916078"/>
                  <a:pt x="4342515" y="915126"/>
                </a:cubicBezTo>
                <a:cubicBezTo>
                  <a:pt x="4317750" y="913221"/>
                  <a:pt x="4298700" y="925603"/>
                  <a:pt x="4277745" y="941796"/>
                </a:cubicBezTo>
                <a:cubicBezTo>
                  <a:pt x="4287270" y="942748"/>
                  <a:pt x="4293937" y="943701"/>
                  <a:pt x="4301557" y="944653"/>
                </a:cubicBezTo>
                <a:cubicBezTo>
                  <a:pt x="4310130" y="945606"/>
                  <a:pt x="4320607" y="941796"/>
                  <a:pt x="4327275" y="945606"/>
                </a:cubicBezTo>
                <a:cubicBezTo>
                  <a:pt x="4348230" y="957036"/>
                  <a:pt x="4366327" y="948463"/>
                  <a:pt x="4384425" y="941796"/>
                </a:cubicBezTo>
                <a:cubicBezTo>
                  <a:pt x="4388235" y="940843"/>
                  <a:pt x="4392997" y="938938"/>
                  <a:pt x="4396807" y="939891"/>
                </a:cubicBezTo>
                <a:cubicBezTo>
                  <a:pt x="4454910" y="953226"/>
                  <a:pt x="4513965" y="949416"/>
                  <a:pt x="4572067" y="949416"/>
                </a:cubicBezTo>
                <a:cubicBezTo>
                  <a:pt x="4580640" y="949416"/>
                  <a:pt x="4589212" y="947511"/>
                  <a:pt x="4603500" y="946558"/>
                </a:cubicBezTo>
                <a:cubicBezTo>
                  <a:pt x="4586355" y="970371"/>
                  <a:pt x="4564447" y="960846"/>
                  <a:pt x="4543492" y="968466"/>
                </a:cubicBezTo>
                <a:cubicBezTo>
                  <a:pt x="4552065" y="976086"/>
                  <a:pt x="4556827" y="984658"/>
                  <a:pt x="4564447" y="986563"/>
                </a:cubicBezTo>
                <a:cubicBezTo>
                  <a:pt x="4578735" y="990373"/>
                  <a:pt x="4594927" y="993231"/>
                  <a:pt x="4609215" y="991326"/>
                </a:cubicBezTo>
                <a:cubicBezTo>
                  <a:pt x="4644457" y="984658"/>
                  <a:pt x="4673032" y="997993"/>
                  <a:pt x="4701607" y="1014186"/>
                </a:cubicBezTo>
                <a:cubicBezTo>
                  <a:pt x="4711132" y="1018948"/>
                  <a:pt x="4722562" y="1023711"/>
                  <a:pt x="4732087" y="1023711"/>
                </a:cubicBezTo>
                <a:cubicBezTo>
                  <a:pt x="4796857" y="1020853"/>
                  <a:pt x="4860675" y="1028473"/>
                  <a:pt x="4924492" y="1037998"/>
                </a:cubicBezTo>
                <a:cubicBezTo>
                  <a:pt x="4942590" y="1040856"/>
                  <a:pt x="4961640" y="1039903"/>
                  <a:pt x="4980690" y="1041808"/>
                </a:cubicBezTo>
                <a:cubicBezTo>
                  <a:pt x="4981642" y="1039903"/>
                  <a:pt x="4982595" y="1037046"/>
                  <a:pt x="4983547" y="1035141"/>
                </a:cubicBezTo>
                <a:cubicBezTo>
                  <a:pt x="4976880" y="1028473"/>
                  <a:pt x="4971165" y="1018948"/>
                  <a:pt x="4963545" y="1016091"/>
                </a:cubicBezTo>
                <a:cubicBezTo>
                  <a:pt x="4947353" y="1010376"/>
                  <a:pt x="4930207" y="1008471"/>
                  <a:pt x="4913062" y="1005613"/>
                </a:cubicBezTo>
                <a:cubicBezTo>
                  <a:pt x="4890203" y="1001803"/>
                  <a:pt x="4867342" y="1000851"/>
                  <a:pt x="4844482" y="996088"/>
                </a:cubicBezTo>
                <a:cubicBezTo>
                  <a:pt x="4839720" y="995136"/>
                  <a:pt x="4833052" y="980848"/>
                  <a:pt x="4834005" y="979896"/>
                </a:cubicBezTo>
                <a:cubicBezTo>
                  <a:pt x="4845435" y="969418"/>
                  <a:pt x="4839720" y="958941"/>
                  <a:pt x="4835910" y="948463"/>
                </a:cubicBezTo>
                <a:cubicBezTo>
                  <a:pt x="4829242" y="946558"/>
                  <a:pt x="4822575" y="945606"/>
                  <a:pt x="4814955" y="943701"/>
                </a:cubicBezTo>
                <a:cubicBezTo>
                  <a:pt x="4826385" y="931318"/>
                  <a:pt x="4829242" y="931318"/>
                  <a:pt x="4838767" y="939891"/>
                </a:cubicBezTo>
                <a:cubicBezTo>
                  <a:pt x="4848292" y="947511"/>
                  <a:pt x="4854007" y="948463"/>
                  <a:pt x="4854960" y="934176"/>
                </a:cubicBezTo>
                <a:cubicBezTo>
                  <a:pt x="4855912" y="921793"/>
                  <a:pt x="4864485" y="920841"/>
                  <a:pt x="4873057" y="919888"/>
                </a:cubicBezTo>
                <a:cubicBezTo>
                  <a:pt x="4895917" y="917031"/>
                  <a:pt x="4918778" y="913221"/>
                  <a:pt x="4941637" y="911316"/>
                </a:cubicBezTo>
                <a:cubicBezTo>
                  <a:pt x="4972117" y="909411"/>
                  <a:pt x="5002597" y="907506"/>
                  <a:pt x="5033078" y="909411"/>
                </a:cubicBezTo>
                <a:cubicBezTo>
                  <a:pt x="5065462" y="911316"/>
                  <a:pt x="5096895" y="917983"/>
                  <a:pt x="5129280" y="922746"/>
                </a:cubicBezTo>
                <a:cubicBezTo>
                  <a:pt x="5137853" y="915126"/>
                  <a:pt x="5146425" y="910363"/>
                  <a:pt x="5155950" y="909411"/>
                </a:cubicBezTo>
                <a:cubicBezTo>
                  <a:pt x="5172142" y="907506"/>
                  <a:pt x="5188335" y="908458"/>
                  <a:pt x="5204528" y="908458"/>
                </a:cubicBezTo>
                <a:cubicBezTo>
                  <a:pt x="5210242" y="908458"/>
                  <a:pt x="5215005" y="910363"/>
                  <a:pt x="5225482" y="912268"/>
                </a:cubicBezTo>
                <a:cubicBezTo>
                  <a:pt x="5209290" y="922746"/>
                  <a:pt x="5189287" y="913221"/>
                  <a:pt x="5181667" y="932271"/>
                </a:cubicBezTo>
                <a:cubicBezTo>
                  <a:pt x="5216910" y="935128"/>
                  <a:pt x="5250247" y="937986"/>
                  <a:pt x="5283585" y="939891"/>
                </a:cubicBezTo>
                <a:cubicBezTo>
                  <a:pt x="5287395" y="939891"/>
                  <a:pt x="5292157" y="937033"/>
                  <a:pt x="5294062" y="933223"/>
                </a:cubicBezTo>
                <a:cubicBezTo>
                  <a:pt x="5306445" y="906553"/>
                  <a:pt x="5328353" y="900838"/>
                  <a:pt x="5355975" y="899886"/>
                </a:cubicBezTo>
                <a:cubicBezTo>
                  <a:pt x="5377882" y="898933"/>
                  <a:pt x="5399790" y="894171"/>
                  <a:pt x="5422650" y="891313"/>
                </a:cubicBezTo>
                <a:cubicBezTo>
                  <a:pt x="5422650" y="888456"/>
                  <a:pt x="5422650" y="885598"/>
                  <a:pt x="5421697" y="883693"/>
                </a:cubicBezTo>
                <a:cubicBezTo>
                  <a:pt x="5394075" y="886551"/>
                  <a:pt x="5366453" y="889408"/>
                  <a:pt x="5335972" y="892266"/>
                </a:cubicBezTo>
                <a:cubicBezTo>
                  <a:pt x="5340735" y="881788"/>
                  <a:pt x="5342640" y="877026"/>
                  <a:pt x="5345497" y="872263"/>
                </a:cubicBezTo>
                <a:cubicBezTo>
                  <a:pt x="5338830" y="868453"/>
                  <a:pt x="5334067" y="864643"/>
                  <a:pt x="5325495" y="858928"/>
                </a:cubicBezTo>
                <a:cubicBezTo>
                  <a:pt x="5342640" y="854166"/>
                  <a:pt x="5356928" y="852261"/>
                  <a:pt x="5367405" y="845593"/>
                </a:cubicBezTo>
                <a:cubicBezTo>
                  <a:pt x="5375025" y="840831"/>
                  <a:pt x="5380740" y="829401"/>
                  <a:pt x="5383597" y="819876"/>
                </a:cubicBezTo>
                <a:cubicBezTo>
                  <a:pt x="5384550" y="816066"/>
                  <a:pt x="5378835" y="806541"/>
                  <a:pt x="5373120" y="804636"/>
                </a:cubicBezTo>
                <a:cubicBezTo>
                  <a:pt x="5359785" y="798921"/>
                  <a:pt x="5345497" y="796063"/>
                  <a:pt x="5329305" y="791301"/>
                </a:cubicBezTo>
                <a:close/>
                <a:moveTo>
                  <a:pt x="5441700" y="778918"/>
                </a:moveTo>
                <a:cubicBezTo>
                  <a:pt x="5438842" y="782728"/>
                  <a:pt x="5435032" y="789396"/>
                  <a:pt x="5430270" y="795111"/>
                </a:cubicBezTo>
                <a:cubicBezTo>
                  <a:pt x="5436937" y="797016"/>
                  <a:pt x="5442653" y="799873"/>
                  <a:pt x="5449320" y="801778"/>
                </a:cubicBezTo>
                <a:cubicBezTo>
                  <a:pt x="5450272" y="801778"/>
                  <a:pt x="5452178" y="801778"/>
                  <a:pt x="5453130" y="801778"/>
                </a:cubicBezTo>
                <a:cubicBezTo>
                  <a:pt x="5457892" y="806541"/>
                  <a:pt x="5463607" y="812256"/>
                  <a:pt x="5468370" y="817018"/>
                </a:cubicBezTo>
                <a:cubicBezTo>
                  <a:pt x="5463607" y="820828"/>
                  <a:pt x="5458845" y="828448"/>
                  <a:pt x="5453130" y="829401"/>
                </a:cubicBezTo>
                <a:cubicBezTo>
                  <a:pt x="5440747" y="831306"/>
                  <a:pt x="5427412" y="830353"/>
                  <a:pt x="5413125" y="830353"/>
                </a:cubicBezTo>
                <a:cubicBezTo>
                  <a:pt x="5413125" y="824638"/>
                  <a:pt x="5413125" y="819876"/>
                  <a:pt x="5413125" y="815113"/>
                </a:cubicBezTo>
                <a:cubicBezTo>
                  <a:pt x="5412172" y="814161"/>
                  <a:pt x="5410267" y="814161"/>
                  <a:pt x="5409315" y="813208"/>
                </a:cubicBezTo>
                <a:cubicBezTo>
                  <a:pt x="5402647" y="820828"/>
                  <a:pt x="5397885" y="829401"/>
                  <a:pt x="5390265" y="839878"/>
                </a:cubicBezTo>
                <a:cubicBezTo>
                  <a:pt x="5431222" y="845593"/>
                  <a:pt x="5467417" y="850356"/>
                  <a:pt x="5506470" y="856071"/>
                </a:cubicBezTo>
                <a:cubicBezTo>
                  <a:pt x="5492182" y="823686"/>
                  <a:pt x="5481705" y="791301"/>
                  <a:pt x="5441700" y="778918"/>
                </a:cubicBezTo>
                <a:close/>
                <a:moveTo>
                  <a:pt x="4694940" y="778918"/>
                </a:moveTo>
                <a:cubicBezTo>
                  <a:pt x="4700655" y="786538"/>
                  <a:pt x="4705417" y="796063"/>
                  <a:pt x="4708275" y="795111"/>
                </a:cubicBezTo>
                <a:cubicBezTo>
                  <a:pt x="4715895" y="793206"/>
                  <a:pt x="4721610" y="787491"/>
                  <a:pt x="4728277" y="783681"/>
                </a:cubicBezTo>
                <a:cubicBezTo>
                  <a:pt x="4727325" y="781776"/>
                  <a:pt x="4726372" y="779871"/>
                  <a:pt x="4726372" y="778918"/>
                </a:cubicBezTo>
                <a:cubicBezTo>
                  <a:pt x="4717800" y="778918"/>
                  <a:pt x="4709227" y="778918"/>
                  <a:pt x="4694940" y="778918"/>
                </a:cubicBezTo>
                <a:close/>
                <a:moveTo>
                  <a:pt x="5157736" y="778442"/>
                </a:moveTo>
                <a:cubicBezTo>
                  <a:pt x="5153092" y="777251"/>
                  <a:pt x="5147377" y="778918"/>
                  <a:pt x="5141662" y="780823"/>
                </a:cubicBezTo>
                <a:cubicBezTo>
                  <a:pt x="5140710" y="791301"/>
                  <a:pt x="5139757" y="800826"/>
                  <a:pt x="5138805" y="813208"/>
                </a:cubicBezTo>
                <a:cubicBezTo>
                  <a:pt x="5147378" y="817971"/>
                  <a:pt x="5157855" y="826543"/>
                  <a:pt x="5169285" y="830353"/>
                </a:cubicBezTo>
                <a:cubicBezTo>
                  <a:pt x="5175000" y="832258"/>
                  <a:pt x="5186430" y="826543"/>
                  <a:pt x="5189287" y="820828"/>
                </a:cubicBezTo>
                <a:cubicBezTo>
                  <a:pt x="5195003" y="812256"/>
                  <a:pt x="5189287" y="806541"/>
                  <a:pt x="5178810" y="803683"/>
                </a:cubicBezTo>
                <a:cubicBezTo>
                  <a:pt x="5174047" y="802731"/>
                  <a:pt x="5168332" y="797016"/>
                  <a:pt x="5167380" y="793206"/>
                </a:cubicBezTo>
                <a:cubicBezTo>
                  <a:pt x="5165951" y="783681"/>
                  <a:pt x="5162379" y="779633"/>
                  <a:pt x="5157736" y="778442"/>
                </a:cubicBezTo>
                <a:close/>
                <a:moveTo>
                  <a:pt x="4897822" y="777013"/>
                </a:moveTo>
                <a:cubicBezTo>
                  <a:pt x="4895917" y="777013"/>
                  <a:pt x="4893060" y="777966"/>
                  <a:pt x="4892107" y="779871"/>
                </a:cubicBezTo>
                <a:cubicBezTo>
                  <a:pt x="4886392" y="789396"/>
                  <a:pt x="4880677" y="799873"/>
                  <a:pt x="4873057" y="812256"/>
                </a:cubicBezTo>
                <a:cubicBezTo>
                  <a:pt x="4887345" y="812256"/>
                  <a:pt x="4898775" y="812256"/>
                  <a:pt x="4909253" y="812256"/>
                </a:cubicBezTo>
                <a:cubicBezTo>
                  <a:pt x="4906395" y="799873"/>
                  <a:pt x="4905442" y="791301"/>
                  <a:pt x="4902585" y="781776"/>
                </a:cubicBezTo>
                <a:cubicBezTo>
                  <a:pt x="4901632" y="779871"/>
                  <a:pt x="4899728" y="777013"/>
                  <a:pt x="4897822" y="777013"/>
                </a:cubicBezTo>
                <a:close/>
                <a:moveTo>
                  <a:pt x="6298236" y="767488"/>
                </a:moveTo>
                <a:cubicBezTo>
                  <a:pt x="6276328" y="767964"/>
                  <a:pt x="6254659" y="771298"/>
                  <a:pt x="6246562" y="777013"/>
                </a:cubicBezTo>
                <a:cubicBezTo>
                  <a:pt x="6281805" y="777013"/>
                  <a:pt x="6315142" y="787491"/>
                  <a:pt x="6351337" y="775108"/>
                </a:cubicBezTo>
                <a:cubicBezTo>
                  <a:pt x="6342288" y="769393"/>
                  <a:pt x="6320143" y="767012"/>
                  <a:pt x="6298236" y="767488"/>
                </a:cubicBezTo>
                <a:close/>
                <a:moveTo>
                  <a:pt x="6135358" y="762964"/>
                </a:moveTo>
                <a:cubicBezTo>
                  <a:pt x="6116308" y="763202"/>
                  <a:pt x="6097972" y="767488"/>
                  <a:pt x="6088447" y="775108"/>
                </a:cubicBezTo>
                <a:cubicBezTo>
                  <a:pt x="6120832" y="775108"/>
                  <a:pt x="6153217" y="775108"/>
                  <a:pt x="6186555" y="775108"/>
                </a:cubicBezTo>
                <a:cubicBezTo>
                  <a:pt x="6174172" y="766536"/>
                  <a:pt x="6154408" y="762726"/>
                  <a:pt x="6135358" y="762964"/>
                </a:cubicBezTo>
                <a:close/>
                <a:moveTo>
                  <a:pt x="5845917" y="756773"/>
                </a:moveTo>
                <a:cubicBezTo>
                  <a:pt x="5831034" y="757963"/>
                  <a:pt x="5816032" y="761297"/>
                  <a:pt x="5800792" y="760821"/>
                </a:cubicBezTo>
                <a:cubicBezTo>
                  <a:pt x="5799840" y="763678"/>
                  <a:pt x="5798887" y="765583"/>
                  <a:pt x="5797935" y="768441"/>
                </a:cubicBezTo>
                <a:cubicBezTo>
                  <a:pt x="5803650" y="771298"/>
                  <a:pt x="5810317" y="776061"/>
                  <a:pt x="5816032" y="777013"/>
                </a:cubicBezTo>
                <a:cubicBezTo>
                  <a:pt x="5826510" y="779871"/>
                  <a:pt x="5838892" y="777966"/>
                  <a:pt x="5849370" y="781776"/>
                </a:cubicBezTo>
                <a:cubicBezTo>
                  <a:pt x="5868420" y="788443"/>
                  <a:pt x="5880803" y="784633"/>
                  <a:pt x="5890328" y="765583"/>
                </a:cubicBezTo>
                <a:cubicBezTo>
                  <a:pt x="5875564" y="756535"/>
                  <a:pt x="5860800" y="755582"/>
                  <a:pt x="5845917" y="756773"/>
                </a:cubicBezTo>
                <a:close/>
                <a:moveTo>
                  <a:pt x="6922838" y="743676"/>
                </a:moveTo>
                <a:cubicBezTo>
                  <a:pt x="6933316" y="743676"/>
                  <a:pt x="6942841" y="743676"/>
                  <a:pt x="6953318" y="743676"/>
                </a:cubicBezTo>
                <a:cubicBezTo>
                  <a:pt x="6953318" y="746533"/>
                  <a:pt x="6953318" y="748438"/>
                  <a:pt x="6953318" y="751296"/>
                </a:cubicBezTo>
                <a:cubicBezTo>
                  <a:pt x="6942841" y="752248"/>
                  <a:pt x="6933316" y="752248"/>
                  <a:pt x="6922838" y="753201"/>
                </a:cubicBezTo>
                <a:cubicBezTo>
                  <a:pt x="6922838" y="750343"/>
                  <a:pt x="6922838" y="746533"/>
                  <a:pt x="6922838" y="743676"/>
                </a:cubicBezTo>
                <a:close/>
                <a:moveTo>
                  <a:pt x="5320256" y="708553"/>
                </a:moveTo>
                <a:cubicBezTo>
                  <a:pt x="5301921" y="709624"/>
                  <a:pt x="5281204" y="717006"/>
                  <a:pt x="5262630" y="730341"/>
                </a:cubicBezTo>
                <a:cubicBezTo>
                  <a:pt x="5267392" y="732246"/>
                  <a:pt x="5269297" y="733198"/>
                  <a:pt x="5271203" y="734151"/>
                </a:cubicBezTo>
                <a:cubicBezTo>
                  <a:pt x="5304540" y="757963"/>
                  <a:pt x="5331210" y="728436"/>
                  <a:pt x="5363595" y="724626"/>
                </a:cubicBezTo>
                <a:cubicBezTo>
                  <a:pt x="5354546" y="712720"/>
                  <a:pt x="5338592" y="707481"/>
                  <a:pt x="5320256" y="708553"/>
                </a:cubicBezTo>
                <a:close/>
                <a:moveTo>
                  <a:pt x="6671616" y="679501"/>
                </a:moveTo>
                <a:cubicBezTo>
                  <a:pt x="6659947" y="682001"/>
                  <a:pt x="6651375" y="688907"/>
                  <a:pt x="6646612" y="699861"/>
                </a:cubicBezTo>
                <a:cubicBezTo>
                  <a:pt x="6669472" y="697003"/>
                  <a:pt x="6694237" y="710338"/>
                  <a:pt x="6715192" y="685573"/>
                </a:cubicBezTo>
                <a:cubicBezTo>
                  <a:pt x="6698048" y="678906"/>
                  <a:pt x="6683284" y="677001"/>
                  <a:pt x="6671616" y="679501"/>
                </a:cubicBezTo>
                <a:close/>
                <a:moveTo>
                  <a:pt x="6800679" y="671881"/>
                </a:moveTo>
                <a:cubicBezTo>
                  <a:pt x="6807347" y="673429"/>
                  <a:pt x="6812824" y="678430"/>
                  <a:pt x="6817110" y="686526"/>
                </a:cubicBezTo>
                <a:cubicBezTo>
                  <a:pt x="6799012" y="696051"/>
                  <a:pt x="6786630" y="693193"/>
                  <a:pt x="6777105" y="677953"/>
                </a:cubicBezTo>
                <a:cubicBezTo>
                  <a:pt x="6786154" y="672238"/>
                  <a:pt x="6794012" y="670333"/>
                  <a:pt x="6800679" y="671881"/>
                </a:cubicBezTo>
                <a:close/>
                <a:moveTo>
                  <a:pt x="5517543" y="663309"/>
                </a:moveTo>
                <a:cubicBezTo>
                  <a:pt x="5499088" y="661761"/>
                  <a:pt x="5480752" y="663190"/>
                  <a:pt x="5463607" y="678906"/>
                </a:cubicBezTo>
                <a:cubicBezTo>
                  <a:pt x="5490278" y="691288"/>
                  <a:pt x="5556000" y="684621"/>
                  <a:pt x="5572192" y="665571"/>
                </a:cubicBezTo>
                <a:cubicBezTo>
                  <a:pt x="5554571" y="669381"/>
                  <a:pt x="5535998" y="664857"/>
                  <a:pt x="5517543" y="663309"/>
                </a:cubicBezTo>
                <a:close/>
                <a:moveTo>
                  <a:pt x="4792571" y="660689"/>
                </a:moveTo>
                <a:cubicBezTo>
                  <a:pt x="4788047" y="663190"/>
                  <a:pt x="4785427" y="669857"/>
                  <a:pt x="4779712" y="682716"/>
                </a:cubicBezTo>
                <a:cubicBezTo>
                  <a:pt x="4773045" y="697956"/>
                  <a:pt x="4779712" y="707481"/>
                  <a:pt x="4790190" y="714148"/>
                </a:cubicBezTo>
                <a:cubicBezTo>
                  <a:pt x="4803525" y="723673"/>
                  <a:pt x="4818765" y="732246"/>
                  <a:pt x="4837815" y="723673"/>
                </a:cubicBezTo>
                <a:cubicBezTo>
                  <a:pt x="4835910" y="719863"/>
                  <a:pt x="4834957" y="718911"/>
                  <a:pt x="4834005" y="717006"/>
                </a:cubicBezTo>
                <a:cubicBezTo>
                  <a:pt x="4829242" y="712243"/>
                  <a:pt x="4824480" y="706528"/>
                  <a:pt x="4819717" y="701766"/>
                </a:cubicBezTo>
                <a:cubicBezTo>
                  <a:pt x="4827337" y="700813"/>
                  <a:pt x="4834957" y="699861"/>
                  <a:pt x="4841625" y="697956"/>
                </a:cubicBezTo>
                <a:cubicBezTo>
                  <a:pt x="4847340" y="696051"/>
                  <a:pt x="4854960" y="692241"/>
                  <a:pt x="4862580" y="690336"/>
                </a:cubicBezTo>
                <a:cubicBezTo>
                  <a:pt x="4862580" y="688431"/>
                  <a:pt x="4861627" y="686526"/>
                  <a:pt x="4861627" y="684621"/>
                </a:cubicBezTo>
                <a:cubicBezTo>
                  <a:pt x="4849245" y="678906"/>
                  <a:pt x="4837815" y="672238"/>
                  <a:pt x="4825432" y="666523"/>
                </a:cubicBezTo>
                <a:cubicBezTo>
                  <a:pt x="4822575" y="665571"/>
                  <a:pt x="4819717" y="664618"/>
                  <a:pt x="4816860" y="663666"/>
                </a:cubicBezTo>
                <a:cubicBezTo>
                  <a:pt x="4803525" y="659856"/>
                  <a:pt x="4797096" y="658189"/>
                  <a:pt x="4792571" y="660689"/>
                </a:cubicBezTo>
                <a:close/>
                <a:moveTo>
                  <a:pt x="5329305" y="645568"/>
                </a:moveTo>
                <a:cubicBezTo>
                  <a:pt x="5306445" y="646521"/>
                  <a:pt x="5282632" y="647473"/>
                  <a:pt x="5259772" y="649378"/>
                </a:cubicBezTo>
                <a:cubicBezTo>
                  <a:pt x="5241675" y="651283"/>
                  <a:pt x="5235007" y="661761"/>
                  <a:pt x="5237865" y="677953"/>
                </a:cubicBezTo>
                <a:cubicBezTo>
                  <a:pt x="5254057" y="680811"/>
                  <a:pt x="5275012" y="677953"/>
                  <a:pt x="5282632" y="687478"/>
                </a:cubicBezTo>
                <a:cubicBezTo>
                  <a:pt x="5300730" y="710338"/>
                  <a:pt x="5318828" y="697956"/>
                  <a:pt x="5337878" y="693193"/>
                </a:cubicBezTo>
                <a:cubicBezTo>
                  <a:pt x="5344545" y="691288"/>
                  <a:pt x="5349307" y="685573"/>
                  <a:pt x="5358832" y="677953"/>
                </a:cubicBezTo>
                <a:cubicBezTo>
                  <a:pt x="5335020" y="675096"/>
                  <a:pt x="5318828" y="673191"/>
                  <a:pt x="5302635" y="672238"/>
                </a:cubicBezTo>
                <a:cubicBezTo>
                  <a:pt x="5302635" y="670333"/>
                  <a:pt x="5302635" y="667476"/>
                  <a:pt x="5301682" y="665571"/>
                </a:cubicBezTo>
                <a:cubicBezTo>
                  <a:pt x="5311207" y="660808"/>
                  <a:pt x="5320732" y="656046"/>
                  <a:pt x="5330257" y="652236"/>
                </a:cubicBezTo>
                <a:cubicBezTo>
                  <a:pt x="5330257" y="650331"/>
                  <a:pt x="5329305" y="648426"/>
                  <a:pt x="5329305" y="645568"/>
                </a:cubicBezTo>
                <a:close/>
                <a:moveTo>
                  <a:pt x="4447290" y="639853"/>
                </a:moveTo>
                <a:cubicBezTo>
                  <a:pt x="4436812" y="651283"/>
                  <a:pt x="4408237" y="632233"/>
                  <a:pt x="4408237" y="663666"/>
                </a:cubicBezTo>
                <a:cubicBezTo>
                  <a:pt x="4433002" y="670333"/>
                  <a:pt x="4433002" y="670333"/>
                  <a:pt x="4447290" y="639853"/>
                </a:cubicBezTo>
                <a:close/>
                <a:moveTo>
                  <a:pt x="5085465" y="617946"/>
                </a:moveTo>
                <a:cubicBezTo>
                  <a:pt x="5053080" y="613183"/>
                  <a:pt x="5038792" y="629376"/>
                  <a:pt x="5047365" y="660808"/>
                </a:cubicBezTo>
                <a:cubicBezTo>
                  <a:pt x="5048317" y="663666"/>
                  <a:pt x="5049270" y="666523"/>
                  <a:pt x="5049270" y="667476"/>
                </a:cubicBezTo>
                <a:cubicBezTo>
                  <a:pt x="5040697" y="672238"/>
                  <a:pt x="5033078" y="677001"/>
                  <a:pt x="5024505" y="681763"/>
                </a:cubicBezTo>
                <a:cubicBezTo>
                  <a:pt x="5036887" y="686526"/>
                  <a:pt x="5043555" y="689383"/>
                  <a:pt x="5051175" y="692241"/>
                </a:cubicBezTo>
                <a:cubicBezTo>
                  <a:pt x="5046412" y="698908"/>
                  <a:pt x="5041650" y="705576"/>
                  <a:pt x="5036887" y="712243"/>
                </a:cubicBezTo>
                <a:cubicBezTo>
                  <a:pt x="5069272" y="722721"/>
                  <a:pt x="5105467" y="705576"/>
                  <a:pt x="5111182" y="674143"/>
                </a:cubicBezTo>
                <a:cubicBezTo>
                  <a:pt x="5107372" y="673191"/>
                  <a:pt x="5102610" y="674143"/>
                  <a:pt x="5098800" y="672238"/>
                </a:cubicBezTo>
                <a:cubicBezTo>
                  <a:pt x="5090228" y="667476"/>
                  <a:pt x="5083560" y="661761"/>
                  <a:pt x="5074987" y="656998"/>
                </a:cubicBezTo>
                <a:cubicBezTo>
                  <a:pt x="5082607" y="653188"/>
                  <a:pt x="5090228" y="649378"/>
                  <a:pt x="5097847" y="646521"/>
                </a:cubicBezTo>
                <a:cubicBezTo>
                  <a:pt x="5107372" y="643663"/>
                  <a:pt x="5116897" y="641758"/>
                  <a:pt x="5126422" y="639853"/>
                </a:cubicBezTo>
                <a:cubicBezTo>
                  <a:pt x="5126422" y="636996"/>
                  <a:pt x="5126422" y="635091"/>
                  <a:pt x="5126422" y="632233"/>
                </a:cubicBezTo>
                <a:cubicBezTo>
                  <a:pt x="5113087" y="627471"/>
                  <a:pt x="5099753" y="619851"/>
                  <a:pt x="5085465" y="617946"/>
                </a:cubicBezTo>
                <a:close/>
                <a:moveTo>
                  <a:pt x="6617085" y="587466"/>
                </a:moveTo>
                <a:cubicBezTo>
                  <a:pt x="6614228" y="598896"/>
                  <a:pt x="6612322" y="605563"/>
                  <a:pt x="6612322" y="612231"/>
                </a:cubicBezTo>
                <a:cubicBezTo>
                  <a:pt x="6612322" y="614136"/>
                  <a:pt x="6618990" y="616993"/>
                  <a:pt x="6622800" y="616993"/>
                </a:cubicBezTo>
                <a:cubicBezTo>
                  <a:pt x="6628515" y="616041"/>
                  <a:pt x="6634230" y="613183"/>
                  <a:pt x="6644707" y="609373"/>
                </a:cubicBezTo>
                <a:cubicBezTo>
                  <a:pt x="6636135" y="604611"/>
                  <a:pt x="6632325" y="602706"/>
                  <a:pt x="6630420" y="600801"/>
                </a:cubicBezTo>
                <a:cubicBezTo>
                  <a:pt x="6625657" y="597943"/>
                  <a:pt x="6623753" y="595086"/>
                  <a:pt x="6617085" y="587466"/>
                </a:cubicBezTo>
                <a:close/>
                <a:moveTo>
                  <a:pt x="5065462" y="568416"/>
                </a:moveTo>
                <a:cubicBezTo>
                  <a:pt x="5065462" y="570321"/>
                  <a:pt x="5065462" y="571273"/>
                  <a:pt x="5065462" y="573178"/>
                </a:cubicBezTo>
                <a:cubicBezTo>
                  <a:pt x="5086417" y="573178"/>
                  <a:pt x="5105467" y="573178"/>
                  <a:pt x="5125470" y="573178"/>
                </a:cubicBezTo>
                <a:cubicBezTo>
                  <a:pt x="5125470" y="571273"/>
                  <a:pt x="5125470" y="570321"/>
                  <a:pt x="5125470" y="568416"/>
                </a:cubicBezTo>
                <a:cubicBezTo>
                  <a:pt x="5105467" y="568416"/>
                  <a:pt x="5085465" y="568416"/>
                  <a:pt x="5065462" y="568416"/>
                </a:cubicBezTo>
                <a:close/>
                <a:moveTo>
                  <a:pt x="6895216" y="550318"/>
                </a:moveTo>
                <a:cubicBezTo>
                  <a:pt x="6906645" y="549365"/>
                  <a:pt x="6918075" y="548413"/>
                  <a:pt x="6928553" y="550318"/>
                </a:cubicBezTo>
                <a:cubicBezTo>
                  <a:pt x="6934268" y="551270"/>
                  <a:pt x="6939030" y="557938"/>
                  <a:pt x="6943793" y="561748"/>
                </a:cubicBezTo>
                <a:cubicBezTo>
                  <a:pt x="6942841" y="562700"/>
                  <a:pt x="6941888" y="563653"/>
                  <a:pt x="6940935" y="565558"/>
                </a:cubicBezTo>
                <a:cubicBezTo>
                  <a:pt x="6925695" y="565558"/>
                  <a:pt x="6910455" y="566510"/>
                  <a:pt x="6895216" y="565558"/>
                </a:cubicBezTo>
                <a:cubicBezTo>
                  <a:pt x="6891405" y="565558"/>
                  <a:pt x="6888548" y="560795"/>
                  <a:pt x="6884738" y="557938"/>
                </a:cubicBezTo>
                <a:cubicBezTo>
                  <a:pt x="6888548" y="555080"/>
                  <a:pt x="6891405" y="550318"/>
                  <a:pt x="6895216" y="550318"/>
                </a:cubicBezTo>
                <a:close/>
                <a:moveTo>
                  <a:pt x="6846638" y="550318"/>
                </a:moveTo>
                <a:cubicBezTo>
                  <a:pt x="6849495" y="551270"/>
                  <a:pt x="6851400" y="556985"/>
                  <a:pt x="6853305" y="560795"/>
                </a:cubicBezTo>
                <a:cubicBezTo>
                  <a:pt x="6844733" y="561748"/>
                  <a:pt x="6837113" y="563653"/>
                  <a:pt x="6827588" y="566510"/>
                </a:cubicBezTo>
                <a:cubicBezTo>
                  <a:pt x="6827588" y="548413"/>
                  <a:pt x="6837113" y="547460"/>
                  <a:pt x="6846638" y="550318"/>
                </a:cubicBezTo>
                <a:close/>
                <a:moveTo>
                  <a:pt x="6511357" y="539841"/>
                </a:moveTo>
                <a:cubicBezTo>
                  <a:pt x="6514215" y="552223"/>
                  <a:pt x="6516120" y="560796"/>
                  <a:pt x="6518025" y="573178"/>
                </a:cubicBezTo>
                <a:cubicBezTo>
                  <a:pt x="6531360" y="571273"/>
                  <a:pt x="6546600" y="568416"/>
                  <a:pt x="6562792" y="565558"/>
                </a:cubicBezTo>
                <a:cubicBezTo>
                  <a:pt x="6562792" y="563653"/>
                  <a:pt x="6562792" y="561748"/>
                  <a:pt x="6562792" y="559843"/>
                </a:cubicBezTo>
                <a:cubicBezTo>
                  <a:pt x="6545647" y="554128"/>
                  <a:pt x="6531360" y="536983"/>
                  <a:pt x="6511357" y="539841"/>
                </a:cubicBezTo>
                <a:close/>
                <a:moveTo>
                  <a:pt x="4638742" y="405538"/>
                </a:moveTo>
                <a:cubicBezTo>
                  <a:pt x="4628265" y="410301"/>
                  <a:pt x="4613977" y="397918"/>
                  <a:pt x="4609215" y="417921"/>
                </a:cubicBezTo>
                <a:cubicBezTo>
                  <a:pt x="4608262" y="420778"/>
                  <a:pt x="4601595" y="423636"/>
                  <a:pt x="4596832" y="423636"/>
                </a:cubicBezTo>
                <a:cubicBezTo>
                  <a:pt x="4589212" y="425541"/>
                  <a:pt x="4581592" y="424588"/>
                  <a:pt x="4571115" y="424588"/>
                </a:cubicBezTo>
                <a:cubicBezTo>
                  <a:pt x="4578735" y="446496"/>
                  <a:pt x="4593022" y="446496"/>
                  <a:pt x="4607310" y="444591"/>
                </a:cubicBezTo>
                <a:cubicBezTo>
                  <a:pt x="4626360" y="441733"/>
                  <a:pt x="4635885" y="430303"/>
                  <a:pt x="4638742" y="405538"/>
                </a:cubicBezTo>
                <a:close/>
                <a:moveTo>
                  <a:pt x="4443599" y="397680"/>
                </a:moveTo>
                <a:cubicBezTo>
                  <a:pt x="4435146" y="396013"/>
                  <a:pt x="4426335" y="398871"/>
                  <a:pt x="4414905" y="405538"/>
                </a:cubicBezTo>
                <a:cubicBezTo>
                  <a:pt x="4429192" y="423636"/>
                  <a:pt x="4448242" y="414111"/>
                  <a:pt x="4470150" y="416968"/>
                </a:cubicBezTo>
                <a:cubicBezTo>
                  <a:pt x="4460149" y="405538"/>
                  <a:pt x="4452053" y="399347"/>
                  <a:pt x="4443599" y="397680"/>
                </a:cubicBezTo>
                <a:close/>
                <a:moveTo>
                  <a:pt x="5828415" y="364581"/>
                </a:moveTo>
                <a:cubicBezTo>
                  <a:pt x="5828415" y="366486"/>
                  <a:pt x="5828415" y="368391"/>
                  <a:pt x="5829367" y="370296"/>
                </a:cubicBezTo>
                <a:cubicBezTo>
                  <a:pt x="5838892" y="370296"/>
                  <a:pt x="5849370" y="370296"/>
                  <a:pt x="5858895" y="370296"/>
                </a:cubicBezTo>
                <a:cubicBezTo>
                  <a:pt x="5858895" y="368391"/>
                  <a:pt x="5858895" y="366486"/>
                  <a:pt x="5858895" y="364581"/>
                </a:cubicBezTo>
                <a:cubicBezTo>
                  <a:pt x="5848417" y="364581"/>
                  <a:pt x="5837940" y="364581"/>
                  <a:pt x="5828415" y="364581"/>
                </a:cubicBezTo>
                <a:close/>
                <a:moveTo>
                  <a:pt x="4587442" y="363837"/>
                </a:moveTo>
                <a:cubicBezTo>
                  <a:pt x="4578140" y="364522"/>
                  <a:pt x="4570877" y="366010"/>
                  <a:pt x="4567305" y="368391"/>
                </a:cubicBezTo>
                <a:cubicBezTo>
                  <a:pt x="4594927" y="386488"/>
                  <a:pt x="4662555" y="391251"/>
                  <a:pt x="4681605" y="376963"/>
                </a:cubicBezTo>
                <a:cubicBezTo>
                  <a:pt x="4661603" y="366962"/>
                  <a:pt x="4615347" y="361783"/>
                  <a:pt x="4587442" y="363837"/>
                </a:cubicBezTo>
                <a:close/>
                <a:moveTo>
                  <a:pt x="5484682" y="348984"/>
                </a:moveTo>
                <a:cubicBezTo>
                  <a:pt x="5478848" y="350055"/>
                  <a:pt x="5473133" y="353627"/>
                  <a:pt x="5468370" y="363628"/>
                </a:cubicBezTo>
                <a:cubicBezTo>
                  <a:pt x="5554095" y="361723"/>
                  <a:pt x="5637915" y="368391"/>
                  <a:pt x="5721735" y="363628"/>
                </a:cubicBezTo>
                <a:cubicBezTo>
                  <a:pt x="5721735" y="361723"/>
                  <a:pt x="5721735" y="359818"/>
                  <a:pt x="5722687" y="358866"/>
                </a:cubicBezTo>
                <a:cubicBezTo>
                  <a:pt x="5719830" y="357913"/>
                  <a:pt x="5717925" y="355056"/>
                  <a:pt x="5715067" y="355056"/>
                </a:cubicBezTo>
                <a:cubicBezTo>
                  <a:pt x="5694112" y="355056"/>
                  <a:pt x="5674110" y="353151"/>
                  <a:pt x="5653155" y="355056"/>
                </a:cubicBezTo>
                <a:cubicBezTo>
                  <a:pt x="5633153" y="356961"/>
                  <a:pt x="5616007" y="345531"/>
                  <a:pt x="5594100" y="350293"/>
                </a:cubicBezTo>
                <a:cubicBezTo>
                  <a:pt x="5564572" y="356008"/>
                  <a:pt x="5532187" y="350293"/>
                  <a:pt x="5501707" y="349341"/>
                </a:cubicBezTo>
                <a:cubicBezTo>
                  <a:pt x="5496469" y="349341"/>
                  <a:pt x="5490516" y="347912"/>
                  <a:pt x="5484682" y="348984"/>
                </a:cubicBezTo>
                <a:close/>
                <a:moveTo>
                  <a:pt x="6555411" y="348151"/>
                </a:moveTo>
                <a:cubicBezTo>
                  <a:pt x="6560888" y="347912"/>
                  <a:pt x="6567556" y="350294"/>
                  <a:pt x="6578033" y="355056"/>
                </a:cubicBezTo>
                <a:cubicBezTo>
                  <a:pt x="6570413" y="365533"/>
                  <a:pt x="6562793" y="365533"/>
                  <a:pt x="6539933" y="356961"/>
                </a:cubicBezTo>
                <a:cubicBezTo>
                  <a:pt x="6545648" y="351246"/>
                  <a:pt x="6549934" y="348389"/>
                  <a:pt x="6555411" y="348151"/>
                </a:cubicBezTo>
                <a:close/>
                <a:moveTo>
                  <a:pt x="4415857" y="338863"/>
                </a:moveTo>
                <a:cubicBezTo>
                  <a:pt x="4413952" y="341721"/>
                  <a:pt x="4412047" y="345531"/>
                  <a:pt x="4410142" y="348388"/>
                </a:cubicBezTo>
                <a:cubicBezTo>
                  <a:pt x="4417762" y="356961"/>
                  <a:pt x="4424430" y="370296"/>
                  <a:pt x="4433002" y="371248"/>
                </a:cubicBezTo>
                <a:cubicBezTo>
                  <a:pt x="4448242" y="373153"/>
                  <a:pt x="4464435" y="367438"/>
                  <a:pt x="4479675" y="363628"/>
                </a:cubicBezTo>
                <a:cubicBezTo>
                  <a:pt x="4481580" y="363628"/>
                  <a:pt x="4481580" y="350293"/>
                  <a:pt x="4481580" y="350293"/>
                </a:cubicBezTo>
                <a:cubicBezTo>
                  <a:pt x="4459672" y="346483"/>
                  <a:pt x="4437765" y="342673"/>
                  <a:pt x="4415857" y="338863"/>
                </a:cubicBezTo>
                <a:close/>
                <a:moveTo>
                  <a:pt x="6660900" y="337911"/>
                </a:moveTo>
                <a:cubicBezTo>
                  <a:pt x="6670425" y="339816"/>
                  <a:pt x="6680902" y="341721"/>
                  <a:pt x="6690427" y="343626"/>
                </a:cubicBezTo>
                <a:cubicBezTo>
                  <a:pt x="6689475" y="346483"/>
                  <a:pt x="6688522" y="352198"/>
                  <a:pt x="6687569" y="352198"/>
                </a:cubicBezTo>
                <a:cubicBezTo>
                  <a:pt x="6677092" y="351246"/>
                  <a:pt x="6666615" y="349341"/>
                  <a:pt x="6655185" y="347436"/>
                </a:cubicBezTo>
                <a:cubicBezTo>
                  <a:pt x="6656137" y="344578"/>
                  <a:pt x="6656137" y="342673"/>
                  <a:pt x="6657090" y="340768"/>
                </a:cubicBezTo>
                <a:cubicBezTo>
                  <a:pt x="6658994" y="339816"/>
                  <a:pt x="6659947" y="337911"/>
                  <a:pt x="6660900" y="337911"/>
                </a:cubicBezTo>
                <a:close/>
                <a:moveTo>
                  <a:pt x="3932940" y="326481"/>
                </a:moveTo>
                <a:cubicBezTo>
                  <a:pt x="3897697" y="336006"/>
                  <a:pt x="3862455" y="347436"/>
                  <a:pt x="3830070" y="357913"/>
                </a:cubicBezTo>
                <a:cubicBezTo>
                  <a:pt x="3830070" y="366486"/>
                  <a:pt x="3830070" y="374106"/>
                  <a:pt x="3830070" y="388393"/>
                </a:cubicBezTo>
                <a:cubicBezTo>
                  <a:pt x="3864360" y="362676"/>
                  <a:pt x="3907222" y="363628"/>
                  <a:pt x="3936750" y="335053"/>
                </a:cubicBezTo>
                <a:cubicBezTo>
                  <a:pt x="3935797" y="332196"/>
                  <a:pt x="3934845" y="329338"/>
                  <a:pt x="3932940" y="326481"/>
                </a:cubicBezTo>
                <a:close/>
                <a:moveTo>
                  <a:pt x="6139882" y="308383"/>
                </a:moveTo>
                <a:cubicBezTo>
                  <a:pt x="6141787" y="308383"/>
                  <a:pt x="6143692" y="314098"/>
                  <a:pt x="6145597" y="316956"/>
                </a:cubicBezTo>
                <a:cubicBezTo>
                  <a:pt x="6137977" y="320766"/>
                  <a:pt x="6130357" y="324576"/>
                  <a:pt x="6119880" y="330291"/>
                </a:cubicBezTo>
                <a:cubicBezTo>
                  <a:pt x="6120832" y="310288"/>
                  <a:pt x="6128452" y="306478"/>
                  <a:pt x="6139882" y="308383"/>
                </a:cubicBezTo>
                <a:close/>
                <a:moveTo>
                  <a:pt x="6340860" y="293143"/>
                </a:moveTo>
                <a:cubicBezTo>
                  <a:pt x="6355147" y="293143"/>
                  <a:pt x="6369435" y="293143"/>
                  <a:pt x="6383722" y="293143"/>
                </a:cubicBezTo>
                <a:cubicBezTo>
                  <a:pt x="6406582" y="293143"/>
                  <a:pt x="6429442" y="293143"/>
                  <a:pt x="6453255" y="293143"/>
                </a:cubicBezTo>
                <a:cubicBezTo>
                  <a:pt x="6468494" y="294095"/>
                  <a:pt x="6481830" y="296953"/>
                  <a:pt x="6489450" y="320765"/>
                </a:cubicBezTo>
                <a:cubicBezTo>
                  <a:pt x="6437062" y="314098"/>
                  <a:pt x="6389437" y="307430"/>
                  <a:pt x="6340860" y="300763"/>
                </a:cubicBezTo>
                <a:cubicBezTo>
                  <a:pt x="6340860" y="297905"/>
                  <a:pt x="6340860" y="296000"/>
                  <a:pt x="6340860" y="293143"/>
                </a:cubicBezTo>
                <a:close/>
                <a:moveTo>
                  <a:pt x="4506345" y="283618"/>
                </a:moveTo>
                <a:cubicBezTo>
                  <a:pt x="4505392" y="286476"/>
                  <a:pt x="4505392" y="289333"/>
                  <a:pt x="4504440" y="292191"/>
                </a:cubicBezTo>
                <a:cubicBezTo>
                  <a:pt x="4515870" y="295048"/>
                  <a:pt x="4528252" y="297906"/>
                  <a:pt x="4541587" y="301716"/>
                </a:cubicBezTo>
                <a:cubicBezTo>
                  <a:pt x="4541587" y="299811"/>
                  <a:pt x="4542540" y="297906"/>
                  <a:pt x="4542540" y="295048"/>
                </a:cubicBezTo>
                <a:cubicBezTo>
                  <a:pt x="4535872" y="293143"/>
                  <a:pt x="4529205" y="291238"/>
                  <a:pt x="4523490" y="289333"/>
                </a:cubicBezTo>
                <a:cubicBezTo>
                  <a:pt x="4517775" y="287428"/>
                  <a:pt x="4512060" y="285523"/>
                  <a:pt x="4506345" y="283618"/>
                </a:cubicBezTo>
                <a:close/>
                <a:moveTo>
                  <a:pt x="5434080" y="267425"/>
                </a:moveTo>
                <a:cubicBezTo>
                  <a:pt x="5446462" y="263615"/>
                  <a:pt x="5455035" y="268378"/>
                  <a:pt x="5460750" y="280760"/>
                </a:cubicBezTo>
                <a:cubicBezTo>
                  <a:pt x="5450273" y="289333"/>
                  <a:pt x="5439795" y="289333"/>
                  <a:pt x="5432175" y="279808"/>
                </a:cubicBezTo>
                <a:cubicBezTo>
                  <a:pt x="5430270" y="277903"/>
                  <a:pt x="5432175" y="268378"/>
                  <a:pt x="5434080" y="267425"/>
                </a:cubicBezTo>
                <a:close/>
                <a:moveTo>
                  <a:pt x="3880552" y="266473"/>
                </a:moveTo>
                <a:cubicBezTo>
                  <a:pt x="3875790" y="267426"/>
                  <a:pt x="3871980" y="273141"/>
                  <a:pt x="3868170" y="275998"/>
                </a:cubicBezTo>
                <a:cubicBezTo>
                  <a:pt x="3869122" y="277903"/>
                  <a:pt x="3870075" y="280761"/>
                  <a:pt x="3871027" y="282666"/>
                </a:cubicBezTo>
                <a:cubicBezTo>
                  <a:pt x="3897697" y="285523"/>
                  <a:pt x="3924367" y="288381"/>
                  <a:pt x="3954847" y="291238"/>
                </a:cubicBezTo>
                <a:cubicBezTo>
                  <a:pt x="3944370" y="274093"/>
                  <a:pt x="3909127" y="263616"/>
                  <a:pt x="3880552" y="266473"/>
                </a:cubicBezTo>
                <a:close/>
                <a:moveTo>
                  <a:pt x="4332990" y="256948"/>
                </a:moveTo>
                <a:cubicBezTo>
                  <a:pt x="4342515" y="276951"/>
                  <a:pt x="4345372" y="277903"/>
                  <a:pt x="4365375" y="272188"/>
                </a:cubicBezTo>
                <a:cubicBezTo>
                  <a:pt x="4366327" y="270283"/>
                  <a:pt x="4366327" y="267426"/>
                  <a:pt x="4367280" y="265521"/>
                </a:cubicBezTo>
                <a:cubicBezTo>
                  <a:pt x="4356802" y="262663"/>
                  <a:pt x="4346325" y="259806"/>
                  <a:pt x="4332990" y="256948"/>
                </a:cubicBezTo>
                <a:close/>
                <a:moveTo>
                  <a:pt x="5786505" y="252186"/>
                </a:moveTo>
                <a:cubicBezTo>
                  <a:pt x="5794124" y="258853"/>
                  <a:pt x="5798887" y="262663"/>
                  <a:pt x="5803649" y="267426"/>
                </a:cubicBezTo>
                <a:cubicBezTo>
                  <a:pt x="5798887" y="273141"/>
                  <a:pt x="5794124" y="277903"/>
                  <a:pt x="5788410" y="283618"/>
                </a:cubicBezTo>
                <a:cubicBezTo>
                  <a:pt x="5782694" y="277903"/>
                  <a:pt x="5776980" y="272188"/>
                  <a:pt x="5771265" y="267426"/>
                </a:cubicBezTo>
                <a:cubicBezTo>
                  <a:pt x="5776027" y="262663"/>
                  <a:pt x="5779837" y="258853"/>
                  <a:pt x="5786505" y="252186"/>
                </a:cubicBezTo>
                <a:close/>
                <a:moveTo>
                  <a:pt x="4938780" y="245518"/>
                </a:moveTo>
                <a:cubicBezTo>
                  <a:pt x="4921635" y="248376"/>
                  <a:pt x="4900680" y="245518"/>
                  <a:pt x="4888297" y="255043"/>
                </a:cubicBezTo>
                <a:cubicBezTo>
                  <a:pt x="4873057" y="266473"/>
                  <a:pt x="4857817" y="270283"/>
                  <a:pt x="4840672" y="271236"/>
                </a:cubicBezTo>
                <a:cubicBezTo>
                  <a:pt x="4833052" y="271236"/>
                  <a:pt x="4824480" y="274093"/>
                  <a:pt x="4816860" y="275046"/>
                </a:cubicBezTo>
                <a:cubicBezTo>
                  <a:pt x="4816860" y="276951"/>
                  <a:pt x="4816860" y="278856"/>
                  <a:pt x="4816860" y="280761"/>
                </a:cubicBezTo>
                <a:cubicBezTo>
                  <a:pt x="4861627" y="307431"/>
                  <a:pt x="4910205" y="304573"/>
                  <a:pt x="4957830" y="304573"/>
                </a:cubicBezTo>
                <a:cubicBezTo>
                  <a:pt x="4944495" y="299811"/>
                  <a:pt x="4930207" y="296001"/>
                  <a:pt x="4918778" y="289333"/>
                </a:cubicBezTo>
                <a:cubicBezTo>
                  <a:pt x="4912110" y="284571"/>
                  <a:pt x="4909253" y="274093"/>
                  <a:pt x="4904490" y="265521"/>
                </a:cubicBezTo>
                <a:cubicBezTo>
                  <a:pt x="4910205" y="262663"/>
                  <a:pt x="4916872" y="259806"/>
                  <a:pt x="4922587" y="257901"/>
                </a:cubicBezTo>
                <a:cubicBezTo>
                  <a:pt x="4928303" y="255996"/>
                  <a:pt x="4934970" y="255043"/>
                  <a:pt x="4940685" y="254091"/>
                </a:cubicBezTo>
                <a:cubicBezTo>
                  <a:pt x="4939732" y="251233"/>
                  <a:pt x="4939732" y="248376"/>
                  <a:pt x="4938780" y="245518"/>
                </a:cubicBezTo>
                <a:close/>
                <a:moveTo>
                  <a:pt x="4242502" y="244566"/>
                </a:moveTo>
                <a:cubicBezTo>
                  <a:pt x="4251075" y="266473"/>
                  <a:pt x="4293937" y="274093"/>
                  <a:pt x="4309177" y="257901"/>
                </a:cubicBezTo>
                <a:cubicBezTo>
                  <a:pt x="4287270" y="253138"/>
                  <a:pt x="4266315" y="248376"/>
                  <a:pt x="4242502" y="244566"/>
                </a:cubicBezTo>
                <a:close/>
                <a:moveTo>
                  <a:pt x="4179637" y="239803"/>
                </a:moveTo>
                <a:cubicBezTo>
                  <a:pt x="4178685" y="242661"/>
                  <a:pt x="4178685" y="246471"/>
                  <a:pt x="4177732" y="249328"/>
                </a:cubicBezTo>
                <a:cubicBezTo>
                  <a:pt x="4191067" y="251233"/>
                  <a:pt x="4203450" y="253138"/>
                  <a:pt x="4215832" y="255996"/>
                </a:cubicBezTo>
                <a:cubicBezTo>
                  <a:pt x="4216785" y="252186"/>
                  <a:pt x="4217737" y="248376"/>
                  <a:pt x="4217737" y="244566"/>
                </a:cubicBezTo>
                <a:cubicBezTo>
                  <a:pt x="4205355" y="242661"/>
                  <a:pt x="4192020" y="240756"/>
                  <a:pt x="4179637" y="239803"/>
                </a:cubicBezTo>
                <a:close/>
                <a:moveTo>
                  <a:pt x="5723640" y="238851"/>
                </a:moveTo>
                <a:cubicBezTo>
                  <a:pt x="5734118" y="240756"/>
                  <a:pt x="5743643" y="244566"/>
                  <a:pt x="5757930" y="248376"/>
                </a:cubicBezTo>
                <a:cubicBezTo>
                  <a:pt x="5741738" y="269331"/>
                  <a:pt x="5725545" y="277903"/>
                  <a:pt x="5705543" y="280761"/>
                </a:cubicBezTo>
                <a:cubicBezTo>
                  <a:pt x="5694113" y="282666"/>
                  <a:pt x="5688398" y="277903"/>
                  <a:pt x="5688398" y="265521"/>
                </a:cubicBezTo>
                <a:cubicBezTo>
                  <a:pt x="5689350" y="237898"/>
                  <a:pt x="5694113" y="233136"/>
                  <a:pt x="5723640" y="238851"/>
                </a:cubicBezTo>
                <a:close/>
                <a:moveTo>
                  <a:pt x="5396932" y="231231"/>
                </a:moveTo>
                <a:cubicBezTo>
                  <a:pt x="5400742" y="232183"/>
                  <a:pt x="5405505" y="235041"/>
                  <a:pt x="5406457" y="236946"/>
                </a:cubicBezTo>
                <a:cubicBezTo>
                  <a:pt x="5407410" y="239803"/>
                  <a:pt x="5403600" y="246471"/>
                  <a:pt x="5400742" y="247423"/>
                </a:cubicBezTo>
                <a:cubicBezTo>
                  <a:pt x="5389312" y="251233"/>
                  <a:pt x="5375977" y="254091"/>
                  <a:pt x="5359785" y="257901"/>
                </a:cubicBezTo>
                <a:cubicBezTo>
                  <a:pt x="5369310" y="238851"/>
                  <a:pt x="5377882" y="226468"/>
                  <a:pt x="5396932" y="231231"/>
                </a:cubicBezTo>
                <a:close/>
                <a:moveTo>
                  <a:pt x="5265369" y="230992"/>
                </a:moveTo>
                <a:cubicBezTo>
                  <a:pt x="5278347" y="229087"/>
                  <a:pt x="5293587" y="229802"/>
                  <a:pt x="5307398" y="234088"/>
                </a:cubicBezTo>
                <a:cubicBezTo>
                  <a:pt x="5317875" y="236945"/>
                  <a:pt x="5332163" y="237898"/>
                  <a:pt x="5332163" y="255043"/>
                </a:cubicBezTo>
                <a:cubicBezTo>
                  <a:pt x="5299778" y="251233"/>
                  <a:pt x="5268345" y="247423"/>
                  <a:pt x="5236913" y="243613"/>
                </a:cubicBezTo>
                <a:cubicBezTo>
                  <a:pt x="5241676" y="237422"/>
                  <a:pt x="5252391" y="232897"/>
                  <a:pt x="5265369" y="230992"/>
                </a:cubicBezTo>
                <a:close/>
                <a:moveTo>
                  <a:pt x="5600767" y="214086"/>
                </a:moveTo>
                <a:cubicBezTo>
                  <a:pt x="5612197" y="214086"/>
                  <a:pt x="5623627" y="214086"/>
                  <a:pt x="5634105" y="217896"/>
                </a:cubicBezTo>
                <a:cubicBezTo>
                  <a:pt x="5665537" y="230278"/>
                  <a:pt x="5666490" y="228373"/>
                  <a:pt x="5650297" y="256948"/>
                </a:cubicBezTo>
                <a:cubicBezTo>
                  <a:pt x="5647440" y="262663"/>
                  <a:pt x="5639819" y="270283"/>
                  <a:pt x="5636962" y="269331"/>
                </a:cubicBezTo>
                <a:cubicBezTo>
                  <a:pt x="5631247" y="267426"/>
                  <a:pt x="5625532" y="260758"/>
                  <a:pt x="5622675" y="255043"/>
                </a:cubicBezTo>
                <a:cubicBezTo>
                  <a:pt x="5616007" y="240756"/>
                  <a:pt x="5614102" y="222658"/>
                  <a:pt x="5589337" y="227421"/>
                </a:cubicBezTo>
                <a:cubicBezTo>
                  <a:pt x="5588385" y="225516"/>
                  <a:pt x="5588385" y="223611"/>
                  <a:pt x="5588385" y="221706"/>
                </a:cubicBezTo>
                <a:cubicBezTo>
                  <a:pt x="5592194" y="218848"/>
                  <a:pt x="5596957" y="214086"/>
                  <a:pt x="5600767" y="214086"/>
                </a:cubicBezTo>
                <a:close/>
                <a:moveTo>
                  <a:pt x="5303826" y="205037"/>
                </a:moveTo>
                <a:cubicBezTo>
                  <a:pt x="5310494" y="205275"/>
                  <a:pt x="5318352" y="211229"/>
                  <a:pt x="5326448" y="223611"/>
                </a:cubicBezTo>
                <a:cubicBezTo>
                  <a:pt x="5314065" y="222658"/>
                  <a:pt x="5301682" y="221706"/>
                  <a:pt x="5288348" y="220753"/>
                </a:cubicBezTo>
                <a:cubicBezTo>
                  <a:pt x="5291682" y="210276"/>
                  <a:pt x="5297159" y="204799"/>
                  <a:pt x="5303826" y="205037"/>
                </a:cubicBezTo>
                <a:close/>
                <a:moveTo>
                  <a:pt x="5695660" y="193488"/>
                </a:moveTo>
                <a:cubicBezTo>
                  <a:pt x="5703400" y="195988"/>
                  <a:pt x="5709353" y="201703"/>
                  <a:pt x="5710305" y="209323"/>
                </a:cubicBezTo>
                <a:cubicBezTo>
                  <a:pt x="5710305" y="212181"/>
                  <a:pt x="5709353" y="216943"/>
                  <a:pt x="5708400" y="217896"/>
                </a:cubicBezTo>
                <a:cubicBezTo>
                  <a:pt x="5704590" y="218848"/>
                  <a:pt x="5699828" y="219801"/>
                  <a:pt x="5696970" y="217896"/>
                </a:cubicBezTo>
                <a:cubicBezTo>
                  <a:pt x="5686492" y="211228"/>
                  <a:pt x="5678872" y="204561"/>
                  <a:pt x="5670300" y="196941"/>
                </a:cubicBezTo>
                <a:cubicBezTo>
                  <a:pt x="5678396" y="191702"/>
                  <a:pt x="5687921" y="190988"/>
                  <a:pt x="5695660" y="193488"/>
                </a:cubicBezTo>
                <a:close/>
                <a:moveTo>
                  <a:pt x="4433002" y="184558"/>
                </a:moveTo>
                <a:cubicBezTo>
                  <a:pt x="4430145" y="184558"/>
                  <a:pt x="4425382" y="191226"/>
                  <a:pt x="4426335" y="193131"/>
                </a:cubicBezTo>
                <a:cubicBezTo>
                  <a:pt x="4427287" y="196941"/>
                  <a:pt x="4432050" y="203608"/>
                  <a:pt x="4434907" y="202656"/>
                </a:cubicBezTo>
                <a:cubicBezTo>
                  <a:pt x="4451100" y="199798"/>
                  <a:pt x="4467292" y="195988"/>
                  <a:pt x="4482532" y="192178"/>
                </a:cubicBezTo>
                <a:cubicBezTo>
                  <a:pt x="4482532" y="190273"/>
                  <a:pt x="4482532" y="188368"/>
                  <a:pt x="4482532" y="186463"/>
                </a:cubicBezTo>
                <a:cubicBezTo>
                  <a:pt x="4466340" y="185511"/>
                  <a:pt x="4450147" y="184558"/>
                  <a:pt x="4433002" y="184558"/>
                </a:cubicBezTo>
                <a:close/>
                <a:moveTo>
                  <a:pt x="4250108" y="168261"/>
                </a:moveTo>
                <a:cubicBezTo>
                  <a:pt x="4225596" y="170092"/>
                  <a:pt x="4204164" y="183844"/>
                  <a:pt x="4180590" y="187416"/>
                </a:cubicBezTo>
                <a:cubicBezTo>
                  <a:pt x="4195830" y="218848"/>
                  <a:pt x="4239645" y="235993"/>
                  <a:pt x="4256790" y="216943"/>
                </a:cubicBezTo>
                <a:cubicBezTo>
                  <a:pt x="4247265" y="215038"/>
                  <a:pt x="4237740" y="214086"/>
                  <a:pt x="4228215" y="212181"/>
                </a:cubicBezTo>
                <a:cubicBezTo>
                  <a:pt x="4228215" y="210276"/>
                  <a:pt x="4228215" y="209323"/>
                  <a:pt x="4228215" y="207418"/>
                </a:cubicBezTo>
                <a:cubicBezTo>
                  <a:pt x="4233930" y="205513"/>
                  <a:pt x="4238692" y="202656"/>
                  <a:pt x="4244407" y="200751"/>
                </a:cubicBezTo>
                <a:cubicBezTo>
                  <a:pt x="4232025" y="166461"/>
                  <a:pt x="4267267" y="186463"/>
                  <a:pt x="4275840" y="171223"/>
                </a:cubicBezTo>
                <a:cubicBezTo>
                  <a:pt x="4266792" y="168366"/>
                  <a:pt x="4258279" y="167651"/>
                  <a:pt x="4250108" y="168261"/>
                </a:cubicBezTo>
                <a:close/>
                <a:moveTo>
                  <a:pt x="5551063" y="156784"/>
                </a:moveTo>
                <a:cubicBezTo>
                  <a:pt x="5592467" y="161010"/>
                  <a:pt x="5636903" y="179796"/>
                  <a:pt x="5650297" y="205513"/>
                </a:cubicBezTo>
                <a:cubicBezTo>
                  <a:pt x="5590290" y="195036"/>
                  <a:pt x="5534092" y="186463"/>
                  <a:pt x="5475990" y="176938"/>
                </a:cubicBezTo>
                <a:cubicBezTo>
                  <a:pt x="5483134" y="166699"/>
                  <a:pt x="5496112" y="160508"/>
                  <a:pt x="5511932" y="157695"/>
                </a:cubicBezTo>
                <a:cubicBezTo>
                  <a:pt x="5523797" y="155585"/>
                  <a:pt x="5537262" y="155376"/>
                  <a:pt x="5551063" y="156784"/>
                </a:cubicBezTo>
                <a:close/>
                <a:moveTo>
                  <a:pt x="5190241" y="134076"/>
                </a:moveTo>
                <a:cubicBezTo>
                  <a:pt x="5195003" y="134076"/>
                  <a:pt x="5202623" y="137886"/>
                  <a:pt x="5203575" y="140743"/>
                </a:cubicBezTo>
                <a:cubicBezTo>
                  <a:pt x="5204528" y="144553"/>
                  <a:pt x="5202623" y="152173"/>
                  <a:pt x="5198813" y="155983"/>
                </a:cubicBezTo>
                <a:cubicBezTo>
                  <a:pt x="5181668" y="174081"/>
                  <a:pt x="5173095" y="173128"/>
                  <a:pt x="5154045" y="155983"/>
                </a:cubicBezTo>
                <a:cubicBezTo>
                  <a:pt x="5150235" y="152173"/>
                  <a:pt x="5142616" y="150268"/>
                  <a:pt x="5136900" y="150268"/>
                </a:cubicBezTo>
                <a:cubicBezTo>
                  <a:pt x="5106420" y="154078"/>
                  <a:pt x="5075941" y="158841"/>
                  <a:pt x="5045460" y="161698"/>
                </a:cubicBezTo>
                <a:cubicBezTo>
                  <a:pt x="5034983" y="162651"/>
                  <a:pt x="5022600" y="165508"/>
                  <a:pt x="5014028" y="161698"/>
                </a:cubicBezTo>
                <a:cubicBezTo>
                  <a:pt x="4994978" y="152173"/>
                  <a:pt x="4980691" y="155983"/>
                  <a:pt x="4967355" y="170271"/>
                </a:cubicBezTo>
                <a:cubicBezTo>
                  <a:pt x="4967355" y="174081"/>
                  <a:pt x="4964498" y="175033"/>
                  <a:pt x="4962593" y="175986"/>
                </a:cubicBezTo>
                <a:cubicBezTo>
                  <a:pt x="4921635" y="151221"/>
                  <a:pt x="4920683" y="146458"/>
                  <a:pt x="4871153" y="167413"/>
                </a:cubicBezTo>
                <a:cubicBezTo>
                  <a:pt x="4874010" y="147411"/>
                  <a:pt x="4885441" y="138838"/>
                  <a:pt x="4903538" y="138838"/>
                </a:cubicBezTo>
                <a:cubicBezTo>
                  <a:pt x="4964498" y="138838"/>
                  <a:pt x="5026410" y="136933"/>
                  <a:pt x="5087370" y="135981"/>
                </a:cubicBezTo>
                <a:cubicBezTo>
                  <a:pt x="5121660" y="135028"/>
                  <a:pt x="5155950" y="134076"/>
                  <a:pt x="5190241" y="134076"/>
                </a:cubicBezTo>
                <a:close/>
                <a:moveTo>
                  <a:pt x="747765" y="309"/>
                </a:moveTo>
                <a:cubicBezTo>
                  <a:pt x="811121" y="2274"/>
                  <a:pt x="873272" y="13346"/>
                  <a:pt x="935422" y="25491"/>
                </a:cubicBezTo>
                <a:cubicBezTo>
                  <a:pt x="989715" y="35968"/>
                  <a:pt x="1043055" y="46446"/>
                  <a:pt x="1097347" y="55971"/>
                </a:cubicBezTo>
                <a:cubicBezTo>
                  <a:pt x="1157355" y="66448"/>
                  <a:pt x="1218315" y="77878"/>
                  <a:pt x="1278322" y="86451"/>
                </a:cubicBezTo>
                <a:cubicBezTo>
                  <a:pt x="1328805" y="93118"/>
                  <a:pt x="1379287" y="96928"/>
                  <a:pt x="1429770" y="100738"/>
                </a:cubicBezTo>
                <a:cubicBezTo>
                  <a:pt x="1532640" y="110263"/>
                  <a:pt x="1636462" y="118836"/>
                  <a:pt x="1740285" y="127408"/>
                </a:cubicBezTo>
                <a:cubicBezTo>
                  <a:pt x="1827915" y="134076"/>
                  <a:pt x="1916497" y="140743"/>
                  <a:pt x="2004127" y="144553"/>
                </a:cubicBezTo>
                <a:cubicBezTo>
                  <a:pt x="2151765" y="151221"/>
                  <a:pt x="2300355" y="157888"/>
                  <a:pt x="2448945" y="161698"/>
                </a:cubicBezTo>
                <a:cubicBezTo>
                  <a:pt x="2594677" y="165508"/>
                  <a:pt x="2740410" y="168366"/>
                  <a:pt x="2887095" y="167413"/>
                </a:cubicBezTo>
                <a:cubicBezTo>
                  <a:pt x="2953770" y="167413"/>
                  <a:pt x="3020445" y="159793"/>
                  <a:pt x="3087120" y="152173"/>
                </a:cubicBezTo>
                <a:cubicBezTo>
                  <a:pt x="3180465" y="141696"/>
                  <a:pt x="3272857" y="127408"/>
                  <a:pt x="3366202" y="117883"/>
                </a:cubicBezTo>
                <a:cubicBezTo>
                  <a:pt x="3451927" y="109311"/>
                  <a:pt x="3537652" y="101691"/>
                  <a:pt x="3624330" y="97881"/>
                </a:cubicBezTo>
                <a:cubicBezTo>
                  <a:pt x="3762442" y="93118"/>
                  <a:pt x="3899602" y="90261"/>
                  <a:pt x="4037715" y="90261"/>
                </a:cubicBezTo>
                <a:cubicBezTo>
                  <a:pt x="4106295" y="90261"/>
                  <a:pt x="4174875" y="98833"/>
                  <a:pt x="4243455" y="103596"/>
                </a:cubicBezTo>
                <a:cubicBezTo>
                  <a:pt x="4282507" y="106453"/>
                  <a:pt x="4320607" y="107406"/>
                  <a:pt x="4359660" y="109311"/>
                </a:cubicBezTo>
                <a:cubicBezTo>
                  <a:pt x="4433002" y="114073"/>
                  <a:pt x="4506345" y="118836"/>
                  <a:pt x="4580640" y="123598"/>
                </a:cubicBezTo>
                <a:cubicBezTo>
                  <a:pt x="4650172" y="127408"/>
                  <a:pt x="4719705" y="131218"/>
                  <a:pt x="4788285" y="135981"/>
                </a:cubicBezTo>
                <a:cubicBezTo>
                  <a:pt x="4814955" y="137886"/>
                  <a:pt x="4841625" y="141696"/>
                  <a:pt x="4874962" y="144553"/>
                </a:cubicBezTo>
                <a:cubicBezTo>
                  <a:pt x="4864485" y="154078"/>
                  <a:pt x="4857817" y="164556"/>
                  <a:pt x="4850197" y="166461"/>
                </a:cubicBezTo>
                <a:cubicBezTo>
                  <a:pt x="4830195" y="170271"/>
                  <a:pt x="4809240" y="174081"/>
                  <a:pt x="4789237" y="172176"/>
                </a:cubicBezTo>
                <a:cubicBezTo>
                  <a:pt x="4736850" y="167413"/>
                  <a:pt x="4684462" y="158841"/>
                  <a:pt x="4628265" y="151221"/>
                </a:cubicBezTo>
                <a:cubicBezTo>
                  <a:pt x="4639695" y="173128"/>
                  <a:pt x="4628265" y="177891"/>
                  <a:pt x="4611120" y="179796"/>
                </a:cubicBezTo>
                <a:cubicBezTo>
                  <a:pt x="4596832" y="180748"/>
                  <a:pt x="4582545" y="184558"/>
                  <a:pt x="4568257" y="191226"/>
                </a:cubicBezTo>
                <a:cubicBezTo>
                  <a:pt x="4571115" y="192178"/>
                  <a:pt x="4573972" y="193131"/>
                  <a:pt x="4575877" y="194083"/>
                </a:cubicBezTo>
                <a:cubicBezTo>
                  <a:pt x="4581592" y="195988"/>
                  <a:pt x="4588260" y="197893"/>
                  <a:pt x="4593975" y="200751"/>
                </a:cubicBezTo>
                <a:cubicBezTo>
                  <a:pt x="4590165" y="207418"/>
                  <a:pt x="4588260" y="215991"/>
                  <a:pt x="4582545" y="221706"/>
                </a:cubicBezTo>
                <a:cubicBezTo>
                  <a:pt x="4561590" y="243613"/>
                  <a:pt x="4516822" y="244566"/>
                  <a:pt x="4491105" y="224563"/>
                </a:cubicBezTo>
                <a:cubicBezTo>
                  <a:pt x="4487295" y="221706"/>
                  <a:pt x="4484437" y="218848"/>
                  <a:pt x="4479675" y="214086"/>
                </a:cubicBezTo>
                <a:cubicBezTo>
                  <a:pt x="4461577" y="234088"/>
                  <a:pt x="4436812" y="230278"/>
                  <a:pt x="4413952" y="231231"/>
                </a:cubicBezTo>
                <a:cubicBezTo>
                  <a:pt x="4408237" y="231231"/>
                  <a:pt x="4403475" y="235993"/>
                  <a:pt x="4397760" y="238851"/>
                </a:cubicBezTo>
                <a:cubicBezTo>
                  <a:pt x="4401570" y="242661"/>
                  <a:pt x="4405380" y="249328"/>
                  <a:pt x="4410142" y="249328"/>
                </a:cubicBezTo>
                <a:cubicBezTo>
                  <a:pt x="4450147" y="255996"/>
                  <a:pt x="4490152" y="262663"/>
                  <a:pt x="4530157" y="265521"/>
                </a:cubicBezTo>
                <a:cubicBezTo>
                  <a:pt x="4570162" y="268378"/>
                  <a:pt x="4610167" y="266473"/>
                  <a:pt x="4650172" y="268378"/>
                </a:cubicBezTo>
                <a:cubicBezTo>
                  <a:pt x="4664460" y="269331"/>
                  <a:pt x="4678747" y="281713"/>
                  <a:pt x="4692082" y="280761"/>
                </a:cubicBezTo>
                <a:cubicBezTo>
                  <a:pt x="4710180" y="278856"/>
                  <a:pt x="4718752" y="305526"/>
                  <a:pt x="4738755" y="292191"/>
                </a:cubicBezTo>
                <a:cubicBezTo>
                  <a:pt x="4739707" y="291238"/>
                  <a:pt x="4746375" y="296953"/>
                  <a:pt x="4750185" y="300763"/>
                </a:cubicBezTo>
                <a:cubicBezTo>
                  <a:pt x="4760662" y="290286"/>
                  <a:pt x="4759710" y="281713"/>
                  <a:pt x="4748280" y="273141"/>
                </a:cubicBezTo>
                <a:cubicBezTo>
                  <a:pt x="4719705" y="251233"/>
                  <a:pt x="4687320" y="246471"/>
                  <a:pt x="4653030" y="244566"/>
                </a:cubicBezTo>
                <a:cubicBezTo>
                  <a:pt x="4634932" y="243613"/>
                  <a:pt x="4617787" y="241708"/>
                  <a:pt x="4599690" y="240756"/>
                </a:cubicBezTo>
                <a:cubicBezTo>
                  <a:pt x="4599690" y="238851"/>
                  <a:pt x="4598737" y="236946"/>
                  <a:pt x="4598737" y="235041"/>
                </a:cubicBezTo>
                <a:cubicBezTo>
                  <a:pt x="4602547" y="233136"/>
                  <a:pt x="4606357" y="232183"/>
                  <a:pt x="4610167" y="230278"/>
                </a:cubicBezTo>
                <a:cubicBezTo>
                  <a:pt x="4615882" y="227421"/>
                  <a:pt x="4621597" y="222658"/>
                  <a:pt x="4627312" y="220753"/>
                </a:cubicBezTo>
                <a:cubicBezTo>
                  <a:pt x="4633027" y="217896"/>
                  <a:pt x="4638742" y="215038"/>
                  <a:pt x="4643505" y="215991"/>
                </a:cubicBezTo>
                <a:cubicBezTo>
                  <a:pt x="4693035" y="219801"/>
                  <a:pt x="4741612" y="224563"/>
                  <a:pt x="4791142" y="229326"/>
                </a:cubicBezTo>
                <a:cubicBezTo>
                  <a:pt x="4798762" y="230278"/>
                  <a:pt x="4806382" y="229326"/>
                  <a:pt x="4813050" y="228373"/>
                </a:cubicBezTo>
                <a:cubicBezTo>
                  <a:pt x="4840672" y="227421"/>
                  <a:pt x="4867342" y="225516"/>
                  <a:pt x="4894965" y="225516"/>
                </a:cubicBezTo>
                <a:cubicBezTo>
                  <a:pt x="4907347" y="225516"/>
                  <a:pt x="4919730" y="229326"/>
                  <a:pt x="4932112" y="231231"/>
                </a:cubicBezTo>
                <a:cubicBezTo>
                  <a:pt x="4941637" y="232183"/>
                  <a:pt x="4952115" y="231231"/>
                  <a:pt x="4955925" y="244566"/>
                </a:cubicBezTo>
                <a:cubicBezTo>
                  <a:pt x="4956878" y="247423"/>
                  <a:pt x="4965450" y="248376"/>
                  <a:pt x="4971165" y="249328"/>
                </a:cubicBezTo>
                <a:cubicBezTo>
                  <a:pt x="4987357" y="251233"/>
                  <a:pt x="5003550" y="251233"/>
                  <a:pt x="5018790" y="255043"/>
                </a:cubicBezTo>
                <a:cubicBezTo>
                  <a:pt x="5034030" y="258853"/>
                  <a:pt x="5046412" y="266473"/>
                  <a:pt x="5045460" y="285523"/>
                </a:cubicBezTo>
                <a:cubicBezTo>
                  <a:pt x="5045460" y="290286"/>
                  <a:pt x="5051175" y="296001"/>
                  <a:pt x="5054985" y="303621"/>
                </a:cubicBezTo>
                <a:cubicBezTo>
                  <a:pt x="5047365" y="322671"/>
                  <a:pt x="5020695" y="299811"/>
                  <a:pt x="5001645" y="316956"/>
                </a:cubicBezTo>
                <a:cubicBezTo>
                  <a:pt x="5091180" y="338863"/>
                  <a:pt x="5178810" y="323623"/>
                  <a:pt x="5265487" y="336006"/>
                </a:cubicBezTo>
                <a:cubicBezTo>
                  <a:pt x="5242628" y="320766"/>
                  <a:pt x="5217862" y="318861"/>
                  <a:pt x="5193097" y="319813"/>
                </a:cubicBezTo>
                <a:cubicBezTo>
                  <a:pt x="5164522" y="320766"/>
                  <a:pt x="5135947" y="320766"/>
                  <a:pt x="5106420" y="318861"/>
                </a:cubicBezTo>
                <a:cubicBezTo>
                  <a:pt x="5094990" y="317908"/>
                  <a:pt x="5084512" y="312193"/>
                  <a:pt x="5074035" y="308383"/>
                </a:cubicBezTo>
                <a:cubicBezTo>
                  <a:pt x="5074035" y="304573"/>
                  <a:pt x="5073082" y="302668"/>
                  <a:pt x="5074035" y="301716"/>
                </a:cubicBezTo>
                <a:cubicBezTo>
                  <a:pt x="5106420" y="279808"/>
                  <a:pt x="5137853" y="255996"/>
                  <a:pt x="5181667" y="265521"/>
                </a:cubicBezTo>
                <a:cubicBezTo>
                  <a:pt x="5195003" y="268378"/>
                  <a:pt x="5203575" y="274093"/>
                  <a:pt x="5198812" y="290286"/>
                </a:cubicBezTo>
                <a:cubicBezTo>
                  <a:pt x="5195003" y="301716"/>
                  <a:pt x="5205480" y="310288"/>
                  <a:pt x="5221672" y="306478"/>
                </a:cubicBezTo>
                <a:cubicBezTo>
                  <a:pt x="5242628" y="301716"/>
                  <a:pt x="5263582" y="295048"/>
                  <a:pt x="5284537" y="289333"/>
                </a:cubicBezTo>
                <a:cubicBezTo>
                  <a:pt x="5292157" y="287428"/>
                  <a:pt x="5298825" y="285523"/>
                  <a:pt x="5306445" y="284571"/>
                </a:cubicBezTo>
                <a:cubicBezTo>
                  <a:pt x="5321685" y="282666"/>
                  <a:pt x="5331210" y="286476"/>
                  <a:pt x="5338830" y="303621"/>
                </a:cubicBezTo>
                <a:cubicBezTo>
                  <a:pt x="5352165" y="336958"/>
                  <a:pt x="5367405" y="342673"/>
                  <a:pt x="5395980" y="332196"/>
                </a:cubicBezTo>
                <a:cubicBezTo>
                  <a:pt x="5417887" y="323623"/>
                  <a:pt x="5443605" y="322671"/>
                  <a:pt x="5467417" y="319813"/>
                </a:cubicBezTo>
                <a:cubicBezTo>
                  <a:pt x="5481705" y="317908"/>
                  <a:pt x="5494087" y="318861"/>
                  <a:pt x="5493135" y="298858"/>
                </a:cubicBezTo>
                <a:cubicBezTo>
                  <a:pt x="5493135" y="295048"/>
                  <a:pt x="5498850" y="290286"/>
                  <a:pt x="5498850" y="290286"/>
                </a:cubicBezTo>
                <a:cubicBezTo>
                  <a:pt x="5510280" y="296001"/>
                  <a:pt x="5517900" y="300763"/>
                  <a:pt x="5525520" y="303621"/>
                </a:cubicBezTo>
                <a:cubicBezTo>
                  <a:pt x="5528378" y="304573"/>
                  <a:pt x="5532187" y="304573"/>
                  <a:pt x="5535045" y="303621"/>
                </a:cubicBezTo>
                <a:cubicBezTo>
                  <a:pt x="5562667" y="300763"/>
                  <a:pt x="5588385" y="301716"/>
                  <a:pt x="5601720" y="332196"/>
                </a:cubicBezTo>
                <a:cubicBezTo>
                  <a:pt x="5602672" y="334101"/>
                  <a:pt x="5605530" y="335053"/>
                  <a:pt x="5610292" y="338863"/>
                </a:cubicBezTo>
                <a:cubicBezTo>
                  <a:pt x="5616007" y="330291"/>
                  <a:pt x="5621722" y="321718"/>
                  <a:pt x="5628390" y="312193"/>
                </a:cubicBezTo>
                <a:cubicBezTo>
                  <a:pt x="5648392" y="322671"/>
                  <a:pt x="5670300" y="316956"/>
                  <a:pt x="5693160" y="312193"/>
                </a:cubicBezTo>
                <a:cubicBezTo>
                  <a:pt x="5719830" y="307431"/>
                  <a:pt x="5746500" y="304573"/>
                  <a:pt x="5763645" y="331243"/>
                </a:cubicBezTo>
                <a:cubicBezTo>
                  <a:pt x="5781742" y="325528"/>
                  <a:pt x="5799840" y="319813"/>
                  <a:pt x="5817937" y="316003"/>
                </a:cubicBezTo>
                <a:cubicBezTo>
                  <a:pt x="5839845" y="310288"/>
                  <a:pt x="5860800" y="314098"/>
                  <a:pt x="5881755" y="322671"/>
                </a:cubicBezTo>
                <a:cubicBezTo>
                  <a:pt x="5886517" y="324576"/>
                  <a:pt x="5891280" y="327433"/>
                  <a:pt x="5893185" y="331243"/>
                </a:cubicBezTo>
                <a:cubicBezTo>
                  <a:pt x="5901757" y="347436"/>
                  <a:pt x="5909378" y="342673"/>
                  <a:pt x="5917950" y="332196"/>
                </a:cubicBezTo>
                <a:cubicBezTo>
                  <a:pt x="5920807" y="329338"/>
                  <a:pt x="5928428" y="325528"/>
                  <a:pt x="5930332" y="326481"/>
                </a:cubicBezTo>
                <a:cubicBezTo>
                  <a:pt x="5943667" y="337911"/>
                  <a:pt x="5954145" y="323623"/>
                  <a:pt x="5965575" y="323623"/>
                </a:cubicBezTo>
                <a:cubicBezTo>
                  <a:pt x="5998912" y="321718"/>
                  <a:pt x="6032250" y="321718"/>
                  <a:pt x="6065587" y="323623"/>
                </a:cubicBezTo>
                <a:cubicBezTo>
                  <a:pt x="6089400" y="325528"/>
                  <a:pt x="6112260" y="332196"/>
                  <a:pt x="6135120" y="336958"/>
                </a:cubicBezTo>
                <a:cubicBezTo>
                  <a:pt x="6148455" y="339816"/>
                  <a:pt x="6157028" y="336006"/>
                  <a:pt x="6163695" y="322671"/>
                </a:cubicBezTo>
                <a:cubicBezTo>
                  <a:pt x="6171315" y="305526"/>
                  <a:pt x="6175125" y="306478"/>
                  <a:pt x="6186555" y="322671"/>
                </a:cubicBezTo>
                <a:cubicBezTo>
                  <a:pt x="6188460" y="325528"/>
                  <a:pt x="6191317" y="329338"/>
                  <a:pt x="6194175" y="329338"/>
                </a:cubicBezTo>
                <a:cubicBezTo>
                  <a:pt x="6217035" y="332196"/>
                  <a:pt x="6239895" y="334101"/>
                  <a:pt x="6260850" y="336006"/>
                </a:cubicBezTo>
                <a:cubicBezTo>
                  <a:pt x="6265612" y="327433"/>
                  <a:pt x="6268470" y="319813"/>
                  <a:pt x="6272280" y="313146"/>
                </a:cubicBezTo>
                <a:cubicBezTo>
                  <a:pt x="6275137" y="319813"/>
                  <a:pt x="6278947" y="326481"/>
                  <a:pt x="6283710" y="337911"/>
                </a:cubicBezTo>
                <a:cubicBezTo>
                  <a:pt x="6297997" y="338863"/>
                  <a:pt x="6314190" y="339816"/>
                  <a:pt x="6333240" y="331243"/>
                </a:cubicBezTo>
                <a:cubicBezTo>
                  <a:pt x="6347528" y="324576"/>
                  <a:pt x="6367530" y="330291"/>
                  <a:pt x="6384675" y="333148"/>
                </a:cubicBezTo>
                <a:cubicBezTo>
                  <a:pt x="6397057" y="335053"/>
                  <a:pt x="6407535" y="341721"/>
                  <a:pt x="6419917" y="345531"/>
                </a:cubicBezTo>
                <a:cubicBezTo>
                  <a:pt x="6441825" y="352198"/>
                  <a:pt x="6462780" y="359818"/>
                  <a:pt x="6484687" y="345531"/>
                </a:cubicBezTo>
                <a:cubicBezTo>
                  <a:pt x="6489450" y="342673"/>
                  <a:pt x="6498022" y="345531"/>
                  <a:pt x="6507547" y="345531"/>
                </a:cubicBezTo>
                <a:cubicBezTo>
                  <a:pt x="6503737" y="355056"/>
                  <a:pt x="6501832" y="361723"/>
                  <a:pt x="6498022" y="370296"/>
                </a:cubicBezTo>
                <a:cubicBezTo>
                  <a:pt x="6518978" y="374106"/>
                  <a:pt x="6538028" y="377916"/>
                  <a:pt x="6558030" y="379821"/>
                </a:cubicBezTo>
                <a:cubicBezTo>
                  <a:pt x="6608512" y="383631"/>
                  <a:pt x="6658995" y="387441"/>
                  <a:pt x="6709478" y="390298"/>
                </a:cubicBezTo>
                <a:cubicBezTo>
                  <a:pt x="6740910" y="392203"/>
                  <a:pt x="6772342" y="390298"/>
                  <a:pt x="6802822" y="391251"/>
                </a:cubicBezTo>
                <a:cubicBezTo>
                  <a:pt x="6809490" y="391251"/>
                  <a:pt x="6818062" y="392203"/>
                  <a:pt x="6821872" y="396013"/>
                </a:cubicBezTo>
                <a:cubicBezTo>
                  <a:pt x="6844732" y="418873"/>
                  <a:pt x="6871403" y="408396"/>
                  <a:pt x="6896167" y="406491"/>
                </a:cubicBezTo>
                <a:cubicBezTo>
                  <a:pt x="6927600" y="404586"/>
                  <a:pt x="6959985" y="398871"/>
                  <a:pt x="6991417" y="402681"/>
                </a:cubicBezTo>
                <a:cubicBezTo>
                  <a:pt x="7049520" y="409348"/>
                  <a:pt x="7107622" y="421731"/>
                  <a:pt x="7164772" y="431256"/>
                </a:cubicBezTo>
                <a:cubicBezTo>
                  <a:pt x="7170487" y="432208"/>
                  <a:pt x="7175250" y="434113"/>
                  <a:pt x="7180965" y="439828"/>
                </a:cubicBezTo>
                <a:cubicBezTo>
                  <a:pt x="7161915" y="446496"/>
                  <a:pt x="7143817" y="455068"/>
                  <a:pt x="7124767" y="457926"/>
                </a:cubicBezTo>
                <a:cubicBezTo>
                  <a:pt x="7072380" y="465546"/>
                  <a:pt x="7019992" y="474118"/>
                  <a:pt x="6966653" y="476976"/>
                </a:cubicBezTo>
                <a:cubicBezTo>
                  <a:pt x="6906645" y="479833"/>
                  <a:pt x="6846637" y="476023"/>
                  <a:pt x="6786630" y="476023"/>
                </a:cubicBezTo>
                <a:cubicBezTo>
                  <a:pt x="6779010" y="476023"/>
                  <a:pt x="6771390" y="477928"/>
                  <a:pt x="6763770" y="480786"/>
                </a:cubicBezTo>
                <a:cubicBezTo>
                  <a:pt x="6808537" y="498883"/>
                  <a:pt x="6856162" y="491263"/>
                  <a:pt x="6903787" y="495073"/>
                </a:cubicBezTo>
                <a:cubicBezTo>
                  <a:pt x="6899978" y="515076"/>
                  <a:pt x="6886642" y="519838"/>
                  <a:pt x="6873307" y="521743"/>
                </a:cubicBezTo>
                <a:cubicBezTo>
                  <a:pt x="6805680" y="534126"/>
                  <a:pt x="6738053" y="533173"/>
                  <a:pt x="6669472" y="525553"/>
                </a:cubicBezTo>
                <a:cubicBezTo>
                  <a:pt x="6668520" y="525553"/>
                  <a:pt x="6667567" y="526506"/>
                  <a:pt x="6663757" y="527458"/>
                </a:cubicBezTo>
                <a:cubicBezTo>
                  <a:pt x="6672330" y="549366"/>
                  <a:pt x="6710430" y="539841"/>
                  <a:pt x="6704715" y="576988"/>
                </a:cubicBezTo>
                <a:cubicBezTo>
                  <a:pt x="6733290" y="553176"/>
                  <a:pt x="6759007" y="568416"/>
                  <a:pt x="6783772" y="571273"/>
                </a:cubicBezTo>
                <a:cubicBezTo>
                  <a:pt x="6829492" y="575083"/>
                  <a:pt x="6875212" y="579846"/>
                  <a:pt x="6921885" y="581751"/>
                </a:cubicBezTo>
                <a:cubicBezTo>
                  <a:pt x="6939030" y="582703"/>
                  <a:pt x="6956175" y="576036"/>
                  <a:pt x="6972367" y="569368"/>
                </a:cubicBezTo>
                <a:cubicBezTo>
                  <a:pt x="6986655" y="563653"/>
                  <a:pt x="6999990" y="562701"/>
                  <a:pt x="7013325" y="568416"/>
                </a:cubicBezTo>
                <a:cubicBezTo>
                  <a:pt x="7045710" y="581751"/>
                  <a:pt x="7079047" y="576036"/>
                  <a:pt x="7111432" y="574131"/>
                </a:cubicBezTo>
                <a:cubicBezTo>
                  <a:pt x="7147628" y="572226"/>
                  <a:pt x="7183822" y="570321"/>
                  <a:pt x="7220017" y="570321"/>
                </a:cubicBezTo>
                <a:cubicBezTo>
                  <a:pt x="7225732" y="570321"/>
                  <a:pt x="7231447" y="576036"/>
                  <a:pt x="7237162" y="578893"/>
                </a:cubicBezTo>
                <a:cubicBezTo>
                  <a:pt x="7232400" y="583656"/>
                  <a:pt x="7229542" y="591276"/>
                  <a:pt x="7223828" y="593181"/>
                </a:cubicBezTo>
                <a:cubicBezTo>
                  <a:pt x="7208587" y="596991"/>
                  <a:pt x="7193347" y="599848"/>
                  <a:pt x="7178107" y="599848"/>
                </a:cubicBezTo>
                <a:cubicBezTo>
                  <a:pt x="7153342" y="600801"/>
                  <a:pt x="7127625" y="598896"/>
                  <a:pt x="7111432" y="624613"/>
                </a:cubicBezTo>
                <a:cubicBezTo>
                  <a:pt x="7109528" y="628423"/>
                  <a:pt x="7100955" y="629376"/>
                  <a:pt x="7096192" y="628423"/>
                </a:cubicBezTo>
                <a:cubicBezTo>
                  <a:pt x="7020945" y="627471"/>
                  <a:pt x="6945697" y="627471"/>
                  <a:pt x="6870450" y="626518"/>
                </a:cubicBezTo>
                <a:cubicBezTo>
                  <a:pt x="6835207" y="625566"/>
                  <a:pt x="6799012" y="622708"/>
                  <a:pt x="6763770" y="620803"/>
                </a:cubicBezTo>
                <a:cubicBezTo>
                  <a:pt x="6758055" y="620803"/>
                  <a:pt x="6752340" y="621756"/>
                  <a:pt x="6743767" y="621756"/>
                </a:cubicBezTo>
                <a:cubicBezTo>
                  <a:pt x="6749482" y="636043"/>
                  <a:pt x="6753292" y="642711"/>
                  <a:pt x="6770437" y="640806"/>
                </a:cubicBezTo>
                <a:cubicBezTo>
                  <a:pt x="6806632" y="637948"/>
                  <a:pt x="6842828" y="641758"/>
                  <a:pt x="6879022" y="642711"/>
                </a:cubicBezTo>
                <a:cubicBezTo>
                  <a:pt x="6899025" y="642711"/>
                  <a:pt x="6919980" y="642711"/>
                  <a:pt x="6939982" y="641758"/>
                </a:cubicBezTo>
                <a:cubicBezTo>
                  <a:pt x="6949507" y="641758"/>
                  <a:pt x="6960937" y="637948"/>
                  <a:pt x="6969510" y="640806"/>
                </a:cubicBezTo>
                <a:cubicBezTo>
                  <a:pt x="6977130" y="643663"/>
                  <a:pt x="6982845" y="653188"/>
                  <a:pt x="6989512" y="659856"/>
                </a:cubicBezTo>
                <a:cubicBezTo>
                  <a:pt x="6983797" y="663666"/>
                  <a:pt x="6978082" y="670333"/>
                  <a:pt x="6971415" y="671286"/>
                </a:cubicBezTo>
                <a:cubicBezTo>
                  <a:pt x="6934267" y="676048"/>
                  <a:pt x="6896167" y="677953"/>
                  <a:pt x="6859020" y="682716"/>
                </a:cubicBezTo>
                <a:cubicBezTo>
                  <a:pt x="6841875" y="684621"/>
                  <a:pt x="6828540" y="683668"/>
                  <a:pt x="6814253" y="673191"/>
                </a:cubicBezTo>
                <a:cubicBezTo>
                  <a:pt x="6788535" y="654141"/>
                  <a:pt x="6759960" y="667476"/>
                  <a:pt x="6729480" y="665571"/>
                </a:cubicBezTo>
                <a:cubicBezTo>
                  <a:pt x="6739005" y="683668"/>
                  <a:pt x="6749482" y="682716"/>
                  <a:pt x="6762817" y="675096"/>
                </a:cubicBezTo>
                <a:cubicBezTo>
                  <a:pt x="6763770" y="676048"/>
                  <a:pt x="6764722" y="677953"/>
                  <a:pt x="6764722" y="678906"/>
                </a:cubicBezTo>
                <a:cubicBezTo>
                  <a:pt x="6759960" y="684621"/>
                  <a:pt x="6756150" y="689383"/>
                  <a:pt x="6749482" y="697003"/>
                </a:cubicBezTo>
                <a:cubicBezTo>
                  <a:pt x="6750435" y="698908"/>
                  <a:pt x="6752340" y="702718"/>
                  <a:pt x="6756150" y="711291"/>
                </a:cubicBezTo>
                <a:cubicBezTo>
                  <a:pt x="6716145" y="715101"/>
                  <a:pt x="6678997" y="717006"/>
                  <a:pt x="6641850" y="722721"/>
                </a:cubicBezTo>
                <a:cubicBezTo>
                  <a:pt x="6605655" y="727483"/>
                  <a:pt x="6568507" y="727483"/>
                  <a:pt x="6536122" y="747486"/>
                </a:cubicBezTo>
                <a:cubicBezTo>
                  <a:pt x="6536122" y="750343"/>
                  <a:pt x="6536122" y="752248"/>
                  <a:pt x="6537075" y="755106"/>
                </a:cubicBezTo>
                <a:cubicBezTo>
                  <a:pt x="6649470" y="752248"/>
                  <a:pt x="6762817" y="749391"/>
                  <a:pt x="6875212" y="746533"/>
                </a:cubicBezTo>
                <a:cubicBezTo>
                  <a:pt x="6876165" y="748438"/>
                  <a:pt x="6876165" y="751296"/>
                  <a:pt x="6877117" y="753201"/>
                </a:cubicBezTo>
                <a:cubicBezTo>
                  <a:pt x="6871403" y="756058"/>
                  <a:pt x="6866640" y="760821"/>
                  <a:pt x="6860925" y="761773"/>
                </a:cubicBezTo>
                <a:cubicBezTo>
                  <a:pt x="6824730" y="766536"/>
                  <a:pt x="6787582" y="771298"/>
                  <a:pt x="6751387" y="774156"/>
                </a:cubicBezTo>
                <a:cubicBezTo>
                  <a:pt x="6679950" y="779871"/>
                  <a:pt x="6609465" y="784633"/>
                  <a:pt x="6538028" y="789396"/>
                </a:cubicBezTo>
                <a:cubicBezTo>
                  <a:pt x="6531360" y="789396"/>
                  <a:pt x="6525645" y="785586"/>
                  <a:pt x="6518978" y="783681"/>
                </a:cubicBezTo>
                <a:cubicBezTo>
                  <a:pt x="6514215" y="782728"/>
                  <a:pt x="6510405" y="781776"/>
                  <a:pt x="6505642" y="780823"/>
                </a:cubicBezTo>
                <a:cubicBezTo>
                  <a:pt x="6498975" y="779871"/>
                  <a:pt x="6491355" y="778918"/>
                  <a:pt x="6484687" y="778918"/>
                </a:cubicBezTo>
                <a:cubicBezTo>
                  <a:pt x="6485640" y="771298"/>
                  <a:pt x="6487545" y="764631"/>
                  <a:pt x="6488497" y="757011"/>
                </a:cubicBezTo>
                <a:cubicBezTo>
                  <a:pt x="6477067" y="759868"/>
                  <a:pt x="6464685" y="762726"/>
                  <a:pt x="6451350" y="765583"/>
                </a:cubicBezTo>
                <a:cubicBezTo>
                  <a:pt x="6448492" y="787491"/>
                  <a:pt x="6466590" y="787491"/>
                  <a:pt x="6479925" y="789396"/>
                </a:cubicBezTo>
                <a:cubicBezTo>
                  <a:pt x="6585653" y="812256"/>
                  <a:pt x="6694237" y="807493"/>
                  <a:pt x="6801870" y="808446"/>
                </a:cubicBezTo>
                <a:cubicBezTo>
                  <a:pt x="6806632" y="808446"/>
                  <a:pt x="6813300" y="806541"/>
                  <a:pt x="6816157" y="803683"/>
                </a:cubicBezTo>
                <a:cubicBezTo>
                  <a:pt x="6831397" y="785586"/>
                  <a:pt x="6847590" y="785586"/>
                  <a:pt x="6866640" y="806541"/>
                </a:cubicBezTo>
                <a:cubicBezTo>
                  <a:pt x="6856162" y="808446"/>
                  <a:pt x="6847590" y="810351"/>
                  <a:pt x="6839017" y="811303"/>
                </a:cubicBezTo>
                <a:cubicBezTo>
                  <a:pt x="6834255" y="817971"/>
                  <a:pt x="6829492" y="824638"/>
                  <a:pt x="6824730" y="832258"/>
                </a:cubicBezTo>
                <a:cubicBezTo>
                  <a:pt x="6835207" y="834163"/>
                  <a:pt x="6845685" y="837021"/>
                  <a:pt x="6856162" y="838926"/>
                </a:cubicBezTo>
                <a:cubicBezTo>
                  <a:pt x="6861878" y="833211"/>
                  <a:pt x="6868545" y="826543"/>
                  <a:pt x="6874260" y="819876"/>
                </a:cubicBezTo>
                <a:cubicBezTo>
                  <a:pt x="6877117" y="826543"/>
                  <a:pt x="6879975" y="833211"/>
                  <a:pt x="6883785" y="843688"/>
                </a:cubicBezTo>
                <a:cubicBezTo>
                  <a:pt x="6895215" y="843688"/>
                  <a:pt x="6908550" y="842736"/>
                  <a:pt x="6921885" y="843688"/>
                </a:cubicBezTo>
                <a:cubicBezTo>
                  <a:pt x="6931410" y="844641"/>
                  <a:pt x="6947603" y="841783"/>
                  <a:pt x="6945697" y="856071"/>
                </a:cubicBezTo>
                <a:cubicBezTo>
                  <a:pt x="6944745" y="864643"/>
                  <a:pt x="6930457" y="873216"/>
                  <a:pt x="6919980" y="877026"/>
                </a:cubicBezTo>
                <a:cubicBezTo>
                  <a:pt x="6908550" y="880836"/>
                  <a:pt x="6895215" y="878931"/>
                  <a:pt x="6882832" y="879883"/>
                </a:cubicBezTo>
                <a:cubicBezTo>
                  <a:pt x="6879022" y="879883"/>
                  <a:pt x="6875212" y="883693"/>
                  <a:pt x="6870450" y="886551"/>
                </a:cubicBezTo>
                <a:cubicBezTo>
                  <a:pt x="6868545" y="883693"/>
                  <a:pt x="6865687" y="880836"/>
                  <a:pt x="6863782" y="877978"/>
                </a:cubicBezTo>
                <a:cubicBezTo>
                  <a:pt x="6853305" y="864643"/>
                  <a:pt x="6843780" y="858928"/>
                  <a:pt x="6824730" y="865596"/>
                </a:cubicBezTo>
                <a:cubicBezTo>
                  <a:pt x="6807585" y="871311"/>
                  <a:pt x="6786630" y="866548"/>
                  <a:pt x="6767580" y="865596"/>
                </a:cubicBezTo>
                <a:cubicBezTo>
                  <a:pt x="6761865" y="865596"/>
                  <a:pt x="6756150" y="862738"/>
                  <a:pt x="6750435" y="861786"/>
                </a:cubicBezTo>
                <a:cubicBezTo>
                  <a:pt x="6748530" y="863691"/>
                  <a:pt x="6746625" y="865596"/>
                  <a:pt x="6745672" y="867501"/>
                </a:cubicBezTo>
                <a:cubicBezTo>
                  <a:pt x="6754245" y="871311"/>
                  <a:pt x="6762817" y="874168"/>
                  <a:pt x="6770437" y="877978"/>
                </a:cubicBezTo>
                <a:cubicBezTo>
                  <a:pt x="6768532" y="880836"/>
                  <a:pt x="6766628" y="883693"/>
                  <a:pt x="6764722" y="886551"/>
                </a:cubicBezTo>
                <a:cubicBezTo>
                  <a:pt x="6656137" y="894171"/>
                  <a:pt x="6546600" y="878931"/>
                  <a:pt x="6437062" y="888456"/>
                </a:cubicBezTo>
                <a:cubicBezTo>
                  <a:pt x="6437062" y="890361"/>
                  <a:pt x="6437062" y="892266"/>
                  <a:pt x="6436110" y="894171"/>
                </a:cubicBezTo>
                <a:cubicBezTo>
                  <a:pt x="6443730" y="896076"/>
                  <a:pt x="6450397" y="897028"/>
                  <a:pt x="6458017" y="898933"/>
                </a:cubicBezTo>
                <a:cubicBezTo>
                  <a:pt x="6432300" y="914173"/>
                  <a:pt x="6406582" y="915126"/>
                  <a:pt x="6379912" y="897028"/>
                </a:cubicBezTo>
                <a:cubicBezTo>
                  <a:pt x="6379912" y="915126"/>
                  <a:pt x="6369435" y="916078"/>
                  <a:pt x="6357053" y="914173"/>
                </a:cubicBezTo>
                <a:cubicBezTo>
                  <a:pt x="6298950" y="903696"/>
                  <a:pt x="6242753" y="912268"/>
                  <a:pt x="6185603" y="920841"/>
                </a:cubicBezTo>
                <a:cubicBezTo>
                  <a:pt x="6177982" y="921793"/>
                  <a:pt x="6169410" y="921793"/>
                  <a:pt x="6161790" y="921793"/>
                </a:cubicBezTo>
                <a:cubicBezTo>
                  <a:pt x="6162742" y="912268"/>
                  <a:pt x="6161790" y="903696"/>
                  <a:pt x="6164647" y="896076"/>
                </a:cubicBezTo>
                <a:cubicBezTo>
                  <a:pt x="6173220" y="874168"/>
                  <a:pt x="6161790" y="866548"/>
                  <a:pt x="6143692" y="866548"/>
                </a:cubicBezTo>
                <a:cubicBezTo>
                  <a:pt x="6118928" y="865596"/>
                  <a:pt x="6095115" y="867501"/>
                  <a:pt x="6066540" y="867501"/>
                </a:cubicBezTo>
                <a:cubicBezTo>
                  <a:pt x="6074160" y="884646"/>
                  <a:pt x="6081780" y="889408"/>
                  <a:pt x="6094162" y="883693"/>
                </a:cubicBezTo>
                <a:cubicBezTo>
                  <a:pt x="6104640" y="878931"/>
                  <a:pt x="6113212" y="882741"/>
                  <a:pt x="6114165" y="892266"/>
                </a:cubicBezTo>
                <a:cubicBezTo>
                  <a:pt x="6114165" y="897981"/>
                  <a:pt x="6106545" y="905601"/>
                  <a:pt x="6099878" y="909411"/>
                </a:cubicBezTo>
                <a:cubicBezTo>
                  <a:pt x="6094162" y="912268"/>
                  <a:pt x="6086542" y="909411"/>
                  <a:pt x="6079875" y="911316"/>
                </a:cubicBezTo>
                <a:cubicBezTo>
                  <a:pt x="6068445" y="915126"/>
                  <a:pt x="6057967" y="919888"/>
                  <a:pt x="6047490" y="923698"/>
                </a:cubicBezTo>
                <a:cubicBezTo>
                  <a:pt x="6047490" y="926556"/>
                  <a:pt x="6047490" y="929413"/>
                  <a:pt x="6047490" y="931318"/>
                </a:cubicBezTo>
                <a:cubicBezTo>
                  <a:pt x="6032250" y="923698"/>
                  <a:pt x="6017962" y="915126"/>
                  <a:pt x="6002722" y="907506"/>
                </a:cubicBezTo>
                <a:cubicBezTo>
                  <a:pt x="5999865" y="906553"/>
                  <a:pt x="5997007" y="904648"/>
                  <a:pt x="5994150" y="904648"/>
                </a:cubicBezTo>
                <a:cubicBezTo>
                  <a:pt x="5966528" y="907506"/>
                  <a:pt x="5937953" y="910363"/>
                  <a:pt x="5910330" y="913221"/>
                </a:cubicBezTo>
                <a:cubicBezTo>
                  <a:pt x="5906520" y="913221"/>
                  <a:pt x="5903662" y="915126"/>
                  <a:pt x="5899853" y="918936"/>
                </a:cubicBezTo>
                <a:cubicBezTo>
                  <a:pt x="5916045" y="920841"/>
                  <a:pt x="5932237" y="922746"/>
                  <a:pt x="5948430" y="923698"/>
                </a:cubicBezTo>
                <a:cubicBezTo>
                  <a:pt x="5948430" y="924651"/>
                  <a:pt x="5949382" y="926556"/>
                  <a:pt x="5949382" y="927508"/>
                </a:cubicBezTo>
                <a:cubicBezTo>
                  <a:pt x="5935095" y="936081"/>
                  <a:pt x="5921760" y="945606"/>
                  <a:pt x="5906520" y="952273"/>
                </a:cubicBezTo>
                <a:cubicBezTo>
                  <a:pt x="5896042" y="957036"/>
                  <a:pt x="5885565" y="957988"/>
                  <a:pt x="5875087" y="945606"/>
                </a:cubicBezTo>
                <a:cubicBezTo>
                  <a:pt x="5870325" y="938938"/>
                  <a:pt x="5854132" y="940843"/>
                  <a:pt x="5842703" y="940843"/>
                </a:cubicBezTo>
                <a:cubicBezTo>
                  <a:pt x="5839845" y="940843"/>
                  <a:pt x="5836035" y="943701"/>
                  <a:pt x="5832225" y="944653"/>
                </a:cubicBezTo>
                <a:cubicBezTo>
                  <a:pt x="5809365" y="950368"/>
                  <a:pt x="5799840" y="940843"/>
                  <a:pt x="5803650" y="910363"/>
                </a:cubicBezTo>
                <a:cubicBezTo>
                  <a:pt x="5790315" y="914173"/>
                  <a:pt x="5779837" y="917031"/>
                  <a:pt x="5769360" y="919888"/>
                </a:cubicBezTo>
                <a:cubicBezTo>
                  <a:pt x="5773170" y="925603"/>
                  <a:pt x="5776980" y="930366"/>
                  <a:pt x="5780790" y="937033"/>
                </a:cubicBezTo>
                <a:cubicBezTo>
                  <a:pt x="5780790" y="937033"/>
                  <a:pt x="5777932" y="937986"/>
                  <a:pt x="5775075" y="937986"/>
                </a:cubicBezTo>
                <a:cubicBezTo>
                  <a:pt x="5703637" y="937986"/>
                  <a:pt x="5632200" y="938938"/>
                  <a:pt x="5560762" y="938938"/>
                </a:cubicBezTo>
                <a:cubicBezTo>
                  <a:pt x="5545522" y="938938"/>
                  <a:pt x="5531235" y="941796"/>
                  <a:pt x="5515995" y="943701"/>
                </a:cubicBezTo>
                <a:cubicBezTo>
                  <a:pt x="5491230" y="948463"/>
                  <a:pt x="5491230" y="948463"/>
                  <a:pt x="5476942" y="926556"/>
                </a:cubicBezTo>
                <a:cubicBezTo>
                  <a:pt x="5472180" y="930366"/>
                  <a:pt x="5466465" y="934176"/>
                  <a:pt x="5461703" y="938938"/>
                </a:cubicBezTo>
                <a:cubicBezTo>
                  <a:pt x="5455987" y="942748"/>
                  <a:pt x="5451225" y="947511"/>
                  <a:pt x="5445510" y="951321"/>
                </a:cubicBezTo>
                <a:cubicBezTo>
                  <a:pt x="5524567" y="958941"/>
                  <a:pt x="5603625" y="965608"/>
                  <a:pt x="5681730" y="973228"/>
                </a:cubicBezTo>
                <a:cubicBezTo>
                  <a:pt x="5682682" y="975133"/>
                  <a:pt x="5682682" y="977991"/>
                  <a:pt x="5683635" y="979896"/>
                </a:cubicBezTo>
                <a:cubicBezTo>
                  <a:pt x="5678872" y="983706"/>
                  <a:pt x="5675062" y="990373"/>
                  <a:pt x="5669347" y="990373"/>
                </a:cubicBezTo>
                <a:cubicBezTo>
                  <a:pt x="5645535" y="992278"/>
                  <a:pt x="5621722" y="996088"/>
                  <a:pt x="5598862" y="994183"/>
                </a:cubicBezTo>
                <a:cubicBezTo>
                  <a:pt x="5567430" y="991326"/>
                  <a:pt x="5533140" y="1002756"/>
                  <a:pt x="5522662" y="1023711"/>
                </a:cubicBezTo>
                <a:cubicBezTo>
                  <a:pt x="5538855" y="1043713"/>
                  <a:pt x="5569335" y="1037046"/>
                  <a:pt x="5587432" y="1018948"/>
                </a:cubicBezTo>
                <a:cubicBezTo>
                  <a:pt x="5596005" y="1010376"/>
                  <a:pt x="5602672" y="1007518"/>
                  <a:pt x="5615055" y="1009423"/>
                </a:cubicBezTo>
                <a:cubicBezTo>
                  <a:pt x="5688397" y="1022758"/>
                  <a:pt x="5760787" y="1009423"/>
                  <a:pt x="5834130" y="1009423"/>
                </a:cubicBezTo>
                <a:cubicBezTo>
                  <a:pt x="5836035" y="1009423"/>
                  <a:pt x="5837940" y="1007518"/>
                  <a:pt x="5841750" y="1006566"/>
                </a:cubicBezTo>
                <a:cubicBezTo>
                  <a:pt x="5826510" y="983706"/>
                  <a:pt x="5800792" y="996088"/>
                  <a:pt x="5781742" y="989421"/>
                </a:cubicBezTo>
                <a:cubicBezTo>
                  <a:pt x="5781742" y="987516"/>
                  <a:pt x="5780790" y="985611"/>
                  <a:pt x="5780790" y="983706"/>
                </a:cubicBezTo>
                <a:cubicBezTo>
                  <a:pt x="5807460" y="974181"/>
                  <a:pt x="5834130" y="963703"/>
                  <a:pt x="5860800" y="957036"/>
                </a:cubicBezTo>
                <a:cubicBezTo>
                  <a:pt x="5867467" y="955131"/>
                  <a:pt x="5878897" y="965608"/>
                  <a:pt x="5885565" y="973228"/>
                </a:cubicBezTo>
                <a:cubicBezTo>
                  <a:pt x="5893185" y="981801"/>
                  <a:pt x="5896995" y="992278"/>
                  <a:pt x="5902710" y="1001803"/>
                </a:cubicBezTo>
                <a:cubicBezTo>
                  <a:pt x="5903662" y="999898"/>
                  <a:pt x="5904615" y="997993"/>
                  <a:pt x="5905567" y="996088"/>
                </a:cubicBezTo>
                <a:cubicBezTo>
                  <a:pt x="5918903" y="997993"/>
                  <a:pt x="5932237" y="998946"/>
                  <a:pt x="5944620" y="1001803"/>
                </a:cubicBezTo>
                <a:cubicBezTo>
                  <a:pt x="5973195" y="1006566"/>
                  <a:pt x="6001770" y="1013233"/>
                  <a:pt x="6031297" y="1017043"/>
                </a:cubicBezTo>
                <a:cubicBezTo>
                  <a:pt x="6062730" y="1021806"/>
                  <a:pt x="6094162" y="1024663"/>
                  <a:pt x="6126547" y="1026568"/>
                </a:cubicBezTo>
                <a:cubicBezTo>
                  <a:pt x="6138930" y="1027521"/>
                  <a:pt x="6151312" y="1021806"/>
                  <a:pt x="6163695" y="1019901"/>
                </a:cubicBezTo>
                <a:cubicBezTo>
                  <a:pt x="6171315" y="1018948"/>
                  <a:pt x="6179887" y="1019901"/>
                  <a:pt x="6187507" y="1021806"/>
                </a:cubicBezTo>
                <a:cubicBezTo>
                  <a:pt x="6200842" y="1024663"/>
                  <a:pt x="6214178" y="1030378"/>
                  <a:pt x="6227512" y="1033236"/>
                </a:cubicBezTo>
                <a:cubicBezTo>
                  <a:pt x="6230370" y="1034188"/>
                  <a:pt x="6235132" y="1028473"/>
                  <a:pt x="6238942" y="1024663"/>
                </a:cubicBezTo>
                <a:cubicBezTo>
                  <a:pt x="6240847" y="1022758"/>
                  <a:pt x="6242753" y="1018948"/>
                  <a:pt x="6244657" y="1016091"/>
                </a:cubicBezTo>
                <a:cubicBezTo>
                  <a:pt x="6248467" y="1017996"/>
                  <a:pt x="6253230" y="1019901"/>
                  <a:pt x="6254182" y="1022758"/>
                </a:cubicBezTo>
                <a:cubicBezTo>
                  <a:pt x="6261803" y="1039903"/>
                  <a:pt x="6273232" y="1033236"/>
                  <a:pt x="6286567" y="1031331"/>
                </a:cubicBezTo>
                <a:cubicBezTo>
                  <a:pt x="6265612" y="1000851"/>
                  <a:pt x="6235132" y="1006566"/>
                  <a:pt x="6206557" y="1006566"/>
                </a:cubicBezTo>
                <a:cubicBezTo>
                  <a:pt x="6210367" y="972276"/>
                  <a:pt x="6210367" y="972276"/>
                  <a:pt x="6172267" y="980848"/>
                </a:cubicBezTo>
                <a:cubicBezTo>
                  <a:pt x="6179887" y="988468"/>
                  <a:pt x="6185603" y="995136"/>
                  <a:pt x="6192270" y="1001803"/>
                </a:cubicBezTo>
                <a:cubicBezTo>
                  <a:pt x="6172267" y="1011328"/>
                  <a:pt x="6166553" y="1008471"/>
                  <a:pt x="6161790" y="989421"/>
                </a:cubicBezTo>
                <a:cubicBezTo>
                  <a:pt x="6160837" y="985611"/>
                  <a:pt x="6158932" y="982753"/>
                  <a:pt x="6156075" y="979896"/>
                </a:cubicBezTo>
                <a:cubicBezTo>
                  <a:pt x="6144645" y="970371"/>
                  <a:pt x="6132262" y="960846"/>
                  <a:pt x="6119880" y="946558"/>
                </a:cubicBezTo>
                <a:cubicBezTo>
                  <a:pt x="6130357" y="945606"/>
                  <a:pt x="6139882" y="945606"/>
                  <a:pt x="6151312" y="944653"/>
                </a:cubicBezTo>
                <a:cubicBezTo>
                  <a:pt x="6149407" y="959893"/>
                  <a:pt x="6156075" y="963703"/>
                  <a:pt x="6169410" y="962751"/>
                </a:cubicBezTo>
                <a:cubicBezTo>
                  <a:pt x="6187507" y="961798"/>
                  <a:pt x="6205605" y="962751"/>
                  <a:pt x="6226560" y="962751"/>
                </a:cubicBezTo>
                <a:cubicBezTo>
                  <a:pt x="6238942" y="999898"/>
                  <a:pt x="6271328" y="987516"/>
                  <a:pt x="6301807" y="984658"/>
                </a:cubicBezTo>
                <a:cubicBezTo>
                  <a:pt x="6302760" y="990373"/>
                  <a:pt x="6304665" y="995136"/>
                  <a:pt x="6304665" y="998946"/>
                </a:cubicBezTo>
                <a:cubicBezTo>
                  <a:pt x="6337050" y="998946"/>
                  <a:pt x="6368482" y="998946"/>
                  <a:pt x="6399915" y="998946"/>
                </a:cubicBezTo>
                <a:cubicBezTo>
                  <a:pt x="6400867" y="1000851"/>
                  <a:pt x="6401820" y="1003708"/>
                  <a:pt x="6402772" y="1005613"/>
                </a:cubicBezTo>
                <a:cubicBezTo>
                  <a:pt x="6396105" y="1011328"/>
                  <a:pt x="6389437" y="1016091"/>
                  <a:pt x="6380865" y="1023711"/>
                </a:cubicBezTo>
                <a:cubicBezTo>
                  <a:pt x="6423728" y="1019901"/>
                  <a:pt x="6464685" y="1016091"/>
                  <a:pt x="6505642" y="1012281"/>
                </a:cubicBezTo>
                <a:cubicBezTo>
                  <a:pt x="6501832" y="1023711"/>
                  <a:pt x="6497070" y="1027521"/>
                  <a:pt x="6472305" y="1033236"/>
                </a:cubicBezTo>
                <a:cubicBezTo>
                  <a:pt x="6458017" y="1036093"/>
                  <a:pt x="6443730" y="1037998"/>
                  <a:pt x="6428490" y="1040856"/>
                </a:cubicBezTo>
                <a:cubicBezTo>
                  <a:pt x="6432300" y="1069431"/>
                  <a:pt x="6425632" y="1076098"/>
                  <a:pt x="6397057" y="1076098"/>
                </a:cubicBezTo>
                <a:cubicBezTo>
                  <a:pt x="6365625" y="1076098"/>
                  <a:pt x="6333240" y="1074193"/>
                  <a:pt x="6301807" y="1077051"/>
                </a:cubicBezTo>
                <a:cubicBezTo>
                  <a:pt x="6285615" y="1078003"/>
                  <a:pt x="6270375" y="1086576"/>
                  <a:pt x="6256087" y="1094196"/>
                </a:cubicBezTo>
                <a:cubicBezTo>
                  <a:pt x="6241800" y="1101816"/>
                  <a:pt x="6235132" y="1100863"/>
                  <a:pt x="6229417" y="1085623"/>
                </a:cubicBezTo>
                <a:cubicBezTo>
                  <a:pt x="6220845" y="1059906"/>
                  <a:pt x="6220845" y="1061811"/>
                  <a:pt x="6195128" y="1067526"/>
                </a:cubicBezTo>
                <a:cubicBezTo>
                  <a:pt x="6158932" y="1075146"/>
                  <a:pt x="6122737" y="1080861"/>
                  <a:pt x="6086542" y="1086576"/>
                </a:cubicBezTo>
                <a:cubicBezTo>
                  <a:pt x="6082732" y="1087528"/>
                  <a:pt x="6078922" y="1088481"/>
                  <a:pt x="6075112" y="1089433"/>
                </a:cubicBezTo>
                <a:cubicBezTo>
                  <a:pt x="6075112" y="1091338"/>
                  <a:pt x="6075112" y="1094196"/>
                  <a:pt x="6075112" y="1096101"/>
                </a:cubicBezTo>
                <a:cubicBezTo>
                  <a:pt x="6094162" y="1098006"/>
                  <a:pt x="6112260" y="1099911"/>
                  <a:pt x="6132262" y="1101816"/>
                </a:cubicBezTo>
                <a:cubicBezTo>
                  <a:pt x="6132262" y="1108483"/>
                  <a:pt x="6132262" y="1115151"/>
                  <a:pt x="6132262" y="1118961"/>
                </a:cubicBezTo>
                <a:cubicBezTo>
                  <a:pt x="6165600" y="1116103"/>
                  <a:pt x="6197985" y="1112293"/>
                  <a:pt x="6235132" y="1109436"/>
                </a:cubicBezTo>
                <a:cubicBezTo>
                  <a:pt x="6225607" y="1133248"/>
                  <a:pt x="6210367" y="1134201"/>
                  <a:pt x="6195128" y="1135153"/>
                </a:cubicBezTo>
                <a:cubicBezTo>
                  <a:pt x="6179887" y="1136106"/>
                  <a:pt x="6164647" y="1135153"/>
                  <a:pt x="6149407" y="1138963"/>
                </a:cubicBezTo>
                <a:cubicBezTo>
                  <a:pt x="6157028" y="1139916"/>
                  <a:pt x="6164647" y="1140868"/>
                  <a:pt x="6173220" y="1142773"/>
                </a:cubicBezTo>
                <a:cubicBezTo>
                  <a:pt x="6175125" y="1157061"/>
                  <a:pt x="6167505" y="1161823"/>
                  <a:pt x="6155122" y="1159918"/>
                </a:cubicBezTo>
                <a:cubicBezTo>
                  <a:pt x="6145597" y="1158013"/>
                  <a:pt x="6136072" y="1154203"/>
                  <a:pt x="6124642" y="1150393"/>
                </a:cubicBezTo>
                <a:cubicBezTo>
                  <a:pt x="6125595" y="1156108"/>
                  <a:pt x="6125595" y="1161823"/>
                  <a:pt x="6126547" y="1162776"/>
                </a:cubicBezTo>
                <a:cubicBezTo>
                  <a:pt x="6143692" y="1167538"/>
                  <a:pt x="6154170" y="1185636"/>
                  <a:pt x="6175125" y="1183731"/>
                </a:cubicBezTo>
                <a:cubicBezTo>
                  <a:pt x="6179887" y="1182778"/>
                  <a:pt x="6185603" y="1185636"/>
                  <a:pt x="6188460" y="1189446"/>
                </a:cubicBezTo>
                <a:cubicBezTo>
                  <a:pt x="6190365" y="1191351"/>
                  <a:pt x="6190365" y="1197066"/>
                  <a:pt x="6190365" y="1200876"/>
                </a:cubicBezTo>
                <a:cubicBezTo>
                  <a:pt x="6186555" y="1200876"/>
                  <a:pt x="6183697" y="1201828"/>
                  <a:pt x="6179887" y="1200876"/>
                </a:cubicBezTo>
                <a:cubicBezTo>
                  <a:pt x="6169410" y="1197066"/>
                  <a:pt x="6158932" y="1193256"/>
                  <a:pt x="6146550" y="1188493"/>
                </a:cubicBezTo>
                <a:cubicBezTo>
                  <a:pt x="6150360" y="1206591"/>
                  <a:pt x="6150360" y="1206591"/>
                  <a:pt x="6223703" y="1214211"/>
                </a:cubicBezTo>
                <a:cubicBezTo>
                  <a:pt x="6221797" y="1232308"/>
                  <a:pt x="6236085" y="1235166"/>
                  <a:pt x="6248467" y="1238976"/>
                </a:cubicBezTo>
                <a:cubicBezTo>
                  <a:pt x="6266565" y="1247548"/>
                  <a:pt x="6283710" y="1256121"/>
                  <a:pt x="6301807" y="1263741"/>
                </a:cubicBezTo>
                <a:cubicBezTo>
                  <a:pt x="6304665" y="1264693"/>
                  <a:pt x="6308475" y="1263741"/>
                  <a:pt x="6311332" y="1264693"/>
                </a:cubicBezTo>
                <a:cubicBezTo>
                  <a:pt x="6343717" y="1268503"/>
                  <a:pt x="6342765" y="1268503"/>
                  <a:pt x="6348480" y="1238023"/>
                </a:cubicBezTo>
                <a:cubicBezTo>
                  <a:pt x="6349432" y="1230403"/>
                  <a:pt x="6355147" y="1222783"/>
                  <a:pt x="6361815" y="1218021"/>
                </a:cubicBezTo>
                <a:cubicBezTo>
                  <a:pt x="6377055" y="1206591"/>
                  <a:pt x="6396105" y="1199923"/>
                  <a:pt x="6404678" y="1177063"/>
                </a:cubicBezTo>
                <a:cubicBezTo>
                  <a:pt x="6391342" y="1175158"/>
                  <a:pt x="6378960" y="1174206"/>
                  <a:pt x="6366578" y="1173253"/>
                </a:cubicBezTo>
                <a:cubicBezTo>
                  <a:pt x="6366578" y="1170396"/>
                  <a:pt x="6366578" y="1168491"/>
                  <a:pt x="6365625" y="1165633"/>
                </a:cubicBezTo>
                <a:cubicBezTo>
                  <a:pt x="6380865" y="1163728"/>
                  <a:pt x="6396105" y="1160871"/>
                  <a:pt x="6410392" y="1158966"/>
                </a:cubicBezTo>
                <a:cubicBezTo>
                  <a:pt x="6439920" y="1155156"/>
                  <a:pt x="6469447" y="1154203"/>
                  <a:pt x="6498022" y="1147536"/>
                </a:cubicBezTo>
                <a:cubicBezTo>
                  <a:pt x="6511357" y="1144678"/>
                  <a:pt x="6524692" y="1135153"/>
                  <a:pt x="6535170" y="1125628"/>
                </a:cubicBezTo>
                <a:cubicBezTo>
                  <a:pt x="6549457" y="1112293"/>
                  <a:pt x="6563745" y="1103721"/>
                  <a:pt x="6583747" y="1110388"/>
                </a:cubicBezTo>
                <a:cubicBezTo>
                  <a:pt x="6590415" y="1112293"/>
                  <a:pt x="6597082" y="1112293"/>
                  <a:pt x="6603750" y="1114198"/>
                </a:cubicBezTo>
                <a:cubicBezTo>
                  <a:pt x="6618037" y="1117056"/>
                  <a:pt x="6631372" y="1119913"/>
                  <a:pt x="6648517" y="1123723"/>
                </a:cubicBezTo>
                <a:cubicBezTo>
                  <a:pt x="6682807" y="1091338"/>
                  <a:pt x="6727575" y="1111341"/>
                  <a:pt x="6769485" y="1108483"/>
                </a:cubicBezTo>
                <a:cubicBezTo>
                  <a:pt x="6735195" y="1127533"/>
                  <a:pt x="6699000" y="1135153"/>
                  <a:pt x="6659947" y="1135153"/>
                </a:cubicBezTo>
                <a:cubicBezTo>
                  <a:pt x="6720907" y="1161823"/>
                  <a:pt x="6783772" y="1131343"/>
                  <a:pt x="6844732" y="1143726"/>
                </a:cubicBezTo>
                <a:cubicBezTo>
                  <a:pt x="6844732" y="1145631"/>
                  <a:pt x="6845685" y="1146583"/>
                  <a:pt x="6845685" y="1148488"/>
                </a:cubicBezTo>
                <a:cubicBezTo>
                  <a:pt x="6834255" y="1152298"/>
                  <a:pt x="6822825" y="1157061"/>
                  <a:pt x="6810442" y="1158013"/>
                </a:cubicBezTo>
                <a:cubicBezTo>
                  <a:pt x="6779010" y="1161823"/>
                  <a:pt x="6746625" y="1163728"/>
                  <a:pt x="6715192" y="1166586"/>
                </a:cubicBezTo>
                <a:cubicBezTo>
                  <a:pt x="6706620" y="1167538"/>
                  <a:pt x="6698047" y="1170396"/>
                  <a:pt x="6690428" y="1172301"/>
                </a:cubicBezTo>
                <a:cubicBezTo>
                  <a:pt x="6686617" y="1173253"/>
                  <a:pt x="6681855" y="1175158"/>
                  <a:pt x="6679950" y="1174206"/>
                </a:cubicBezTo>
                <a:cubicBezTo>
                  <a:pt x="6659947" y="1156108"/>
                  <a:pt x="6638040" y="1171348"/>
                  <a:pt x="6617085" y="1168491"/>
                </a:cubicBezTo>
                <a:cubicBezTo>
                  <a:pt x="6613275" y="1167538"/>
                  <a:pt x="6605655" y="1173253"/>
                  <a:pt x="6604703" y="1177063"/>
                </a:cubicBezTo>
                <a:cubicBezTo>
                  <a:pt x="6596130" y="1201828"/>
                  <a:pt x="6580890" y="1220878"/>
                  <a:pt x="6558030" y="1233261"/>
                </a:cubicBezTo>
                <a:cubicBezTo>
                  <a:pt x="6555172" y="1235166"/>
                  <a:pt x="6554220" y="1238976"/>
                  <a:pt x="6548505" y="1246596"/>
                </a:cubicBezTo>
                <a:cubicBezTo>
                  <a:pt x="6575175" y="1246596"/>
                  <a:pt x="6598035" y="1246596"/>
                  <a:pt x="6620895" y="1246596"/>
                </a:cubicBezTo>
                <a:cubicBezTo>
                  <a:pt x="6630420" y="1246596"/>
                  <a:pt x="6640897" y="1242786"/>
                  <a:pt x="6650422" y="1241833"/>
                </a:cubicBezTo>
                <a:cubicBezTo>
                  <a:pt x="6670425" y="1239928"/>
                  <a:pt x="6688522" y="1242786"/>
                  <a:pt x="6704715" y="1258026"/>
                </a:cubicBezTo>
                <a:cubicBezTo>
                  <a:pt x="6718050" y="1270408"/>
                  <a:pt x="6738053" y="1274218"/>
                  <a:pt x="6756150" y="1280886"/>
                </a:cubicBezTo>
                <a:cubicBezTo>
                  <a:pt x="6761865" y="1282791"/>
                  <a:pt x="6769485" y="1280886"/>
                  <a:pt x="6777105" y="1280886"/>
                </a:cubicBezTo>
                <a:cubicBezTo>
                  <a:pt x="6775200" y="1298031"/>
                  <a:pt x="6764722" y="1298983"/>
                  <a:pt x="6754245" y="1298031"/>
                </a:cubicBezTo>
                <a:cubicBezTo>
                  <a:pt x="6738053" y="1296126"/>
                  <a:pt x="6729480" y="1298983"/>
                  <a:pt x="6725670" y="1318986"/>
                </a:cubicBezTo>
                <a:cubicBezTo>
                  <a:pt x="6721860" y="1338988"/>
                  <a:pt x="6710430" y="1358991"/>
                  <a:pt x="6685665" y="1363753"/>
                </a:cubicBezTo>
                <a:cubicBezTo>
                  <a:pt x="6680903" y="1364706"/>
                  <a:pt x="6676140" y="1368516"/>
                  <a:pt x="6671378" y="1373278"/>
                </a:cubicBezTo>
                <a:cubicBezTo>
                  <a:pt x="6692332" y="1381851"/>
                  <a:pt x="6713287" y="1386613"/>
                  <a:pt x="6736147" y="1384708"/>
                </a:cubicBezTo>
                <a:cubicBezTo>
                  <a:pt x="6745672" y="1383756"/>
                  <a:pt x="6762817" y="1385661"/>
                  <a:pt x="6763770" y="1388518"/>
                </a:cubicBezTo>
                <a:cubicBezTo>
                  <a:pt x="6767580" y="1403758"/>
                  <a:pt x="6753292" y="1410426"/>
                  <a:pt x="6741862" y="1413283"/>
                </a:cubicBezTo>
                <a:cubicBezTo>
                  <a:pt x="6726622" y="1417093"/>
                  <a:pt x="6709478" y="1418046"/>
                  <a:pt x="6694237" y="1419951"/>
                </a:cubicBezTo>
                <a:cubicBezTo>
                  <a:pt x="6663757" y="1424713"/>
                  <a:pt x="6633278" y="1430428"/>
                  <a:pt x="6601845" y="1434238"/>
                </a:cubicBezTo>
                <a:cubicBezTo>
                  <a:pt x="6586605" y="1436143"/>
                  <a:pt x="6570412" y="1434238"/>
                  <a:pt x="6552315" y="1434238"/>
                </a:cubicBezTo>
                <a:cubicBezTo>
                  <a:pt x="6555172" y="1426618"/>
                  <a:pt x="6556125" y="1420903"/>
                  <a:pt x="6558982" y="1414236"/>
                </a:cubicBezTo>
                <a:cubicBezTo>
                  <a:pt x="6513262" y="1398043"/>
                  <a:pt x="6468495" y="1418998"/>
                  <a:pt x="6422775" y="1411378"/>
                </a:cubicBezTo>
                <a:cubicBezTo>
                  <a:pt x="6421822" y="1413283"/>
                  <a:pt x="6420870" y="1416141"/>
                  <a:pt x="6418965" y="1418046"/>
                </a:cubicBezTo>
                <a:cubicBezTo>
                  <a:pt x="6428490" y="1427571"/>
                  <a:pt x="6435157" y="1441858"/>
                  <a:pt x="6446587" y="1445668"/>
                </a:cubicBezTo>
                <a:cubicBezTo>
                  <a:pt x="6477067" y="1456146"/>
                  <a:pt x="6507547" y="1471386"/>
                  <a:pt x="6540885" y="1457098"/>
                </a:cubicBezTo>
                <a:cubicBezTo>
                  <a:pt x="6578032" y="1440906"/>
                  <a:pt x="6604703" y="1471386"/>
                  <a:pt x="6638992" y="1473291"/>
                </a:cubicBezTo>
                <a:cubicBezTo>
                  <a:pt x="6628515" y="1486626"/>
                  <a:pt x="6620895" y="1496151"/>
                  <a:pt x="6610417" y="1510438"/>
                </a:cubicBezTo>
                <a:cubicBezTo>
                  <a:pt x="6657090" y="1501866"/>
                  <a:pt x="6699953" y="1495198"/>
                  <a:pt x="6744720" y="1514248"/>
                </a:cubicBezTo>
                <a:cubicBezTo>
                  <a:pt x="6727575" y="1538061"/>
                  <a:pt x="6705667" y="1519011"/>
                  <a:pt x="6682807" y="1522821"/>
                </a:cubicBezTo>
                <a:cubicBezTo>
                  <a:pt x="6699953" y="1534251"/>
                  <a:pt x="6714240" y="1541871"/>
                  <a:pt x="6726622" y="1551396"/>
                </a:cubicBezTo>
                <a:cubicBezTo>
                  <a:pt x="6735195" y="1558063"/>
                  <a:pt x="6746625" y="1563778"/>
                  <a:pt x="6740910" y="1578066"/>
                </a:cubicBezTo>
                <a:cubicBezTo>
                  <a:pt x="6735195" y="1591401"/>
                  <a:pt x="6723765" y="1594258"/>
                  <a:pt x="6710430" y="1594258"/>
                </a:cubicBezTo>
                <a:cubicBezTo>
                  <a:pt x="6697095" y="1594258"/>
                  <a:pt x="6684712" y="1598068"/>
                  <a:pt x="6671378" y="1599973"/>
                </a:cubicBezTo>
                <a:cubicBezTo>
                  <a:pt x="6671378" y="1601878"/>
                  <a:pt x="6671378" y="1603783"/>
                  <a:pt x="6671378" y="1606641"/>
                </a:cubicBezTo>
                <a:cubicBezTo>
                  <a:pt x="6691380" y="1613308"/>
                  <a:pt x="6711382" y="1619023"/>
                  <a:pt x="6730432" y="1626643"/>
                </a:cubicBezTo>
                <a:cubicBezTo>
                  <a:pt x="6762817" y="1639978"/>
                  <a:pt x="6794250" y="1653313"/>
                  <a:pt x="6825682" y="1668553"/>
                </a:cubicBezTo>
                <a:cubicBezTo>
                  <a:pt x="6831397" y="1671411"/>
                  <a:pt x="6833303" y="1679031"/>
                  <a:pt x="6837112" y="1684746"/>
                </a:cubicBezTo>
                <a:cubicBezTo>
                  <a:pt x="6830445" y="1688556"/>
                  <a:pt x="6823778" y="1695223"/>
                  <a:pt x="6816157" y="1696176"/>
                </a:cubicBezTo>
                <a:cubicBezTo>
                  <a:pt x="6801870" y="1698081"/>
                  <a:pt x="6786630" y="1697128"/>
                  <a:pt x="6771390" y="1697128"/>
                </a:cubicBezTo>
                <a:cubicBezTo>
                  <a:pt x="6770437" y="1699033"/>
                  <a:pt x="6769485" y="1700938"/>
                  <a:pt x="6768532" y="1702843"/>
                </a:cubicBezTo>
                <a:cubicBezTo>
                  <a:pt x="6784725" y="1713321"/>
                  <a:pt x="6800917" y="1723798"/>
                  <a:pt x="6821872" y="1737133"/>
                </a:cubicBezTo>
                <a:cubicBezTo>
                  <a:pt x="6810442" y="1740943"/>
                  <a:pt x="6804728" y="1742848"/>
                  <a:pt x="6798060" y="1744753"/>
                </a:cubicBezTo>
                <a:cubicBezTo>
                  <a:pt x="6800917" y="1751421"/>
                  <a:pt x="6803775" y="1757136"/>
                  <a:pt x="6806632" y="1761898"/>
                </a:cubicBezTo>
                <a:cubicBezTo>
                  <a:pt x="6784725" y="1783806"/>
                  <a:pt x="6763770" y="1805713"/>
                  <a:pt x="6741862" y="1827621"/>
                </a:cubicBezTo>
                <a:cubicBezTo>
                  <a:pt x="6774247" y="1854291"/>
                  <a:pt x="6822825" y="1855243"/>
                  <a:pt x="6861878" y="1874293"/>
                </a:cubicBezTo>
                <a:cubicBezTo>
                  <a:pt x="6860925" y="1877151"/>
                  <a:pt x="6860925" y="1880008"/>
                  <a:pt x="6859972" y="1882866"/>
                </a:cubicBezTo>
                <a:cubicBezTo>
                  <a:pt x="6831397" y="1882866"/>
                  <a:pt x="6803775" y="1882866"/>
                  <a:pt x="6775200" y="1882866"/>
                </a:cubicBezTo>
                <a:cubicBezTo>
                  <a:pt x="6774247" y="1885723"/>
                  <a:pt x="6774247" y="1888581"/>
                  <a:pt x="6773295" y="1891438"/>
                </a:cubicBezTo>
                <a:cubicBezTo>
                  <a:pt x="6779962" y="1895248"/>
                  <a:pt x="6786630" y="1899058"/>
                  <a:pt x="6793297" y="1901916"/>
                </a:cubicBezTo>
                <a:cubicBezTo>
                  <a:pt x="6802822" y="1905726"/>
                  <a:pt x="6814253" y="1906678"/>
                  <a:pt x="6823778" y="1910488"/>
                </a:cubicBezTo>
                <a:cubicBezTo>
                  <a:pt x="6827587" y="1912393"/>
                  <a:pt x="6827587" y="1920013"/>
                  <a:pt x="6830445" y="1924776"/>
                </a:cubicBezTo>
                <a:cubicBezTo>
                  <a:pt x="6826635" y="1925728"/>
                  <a:pt x="6821872" y="1928586"/>
                  <a:pt x="6818062" y="1928586"/>
                </a:cubicBezTo>
                <a:cubicBezTo>
                  <a:pt x="6802822" y="1929538"/>
                  <a:pt x="6783772" y="1920013"/>
                  <a:pt x="6775200" y="1941921"/>
                </a:cubicBezTo>
                <a:cubicBezTo>
                  <a:pt x="6774247" y="1944778"/>
                  <a:pt x="6764722" y="1943826"/>
                  <a:pt x="6759007" y="1943826"/>
                </a:cubicBezTo>
                <a:cubicBezTo>
                  <a:pt x="6751387" y="1944778"/>
                  <a:pt x="6743767" y="1944778"/>
                  <a:pt x="6732337" y="1945731"/>
                </a:cubicBezTo>
                <a:cubicBezTo>
                  <a:pt x="6751387" y="1966686"/>
                  <a:pt x="6774247" y="1960018"/>
                  <a:pt x="6794250" y="1966686"/>
                </a:cubicBezTo>
                <a:cubicBezTo>
                  <a:pt x="6768532" y="1987641"/>
                  <a:pt x="6738053" y="1962876"/>
                  <a:pt x="6711382" y="1973353"/>
                </a:cubicBezTo>
                <a:cubicBezTo>
                  <a:pt x="6711382" y="1975258"/>
                  <a:pt x="6710430" y="1977163"/>
                  <a:pt x="6710430" y="1979068"/>
                </a:cubicBezTo>
                <a:cubicBezTo>
                  <a:pt x="6723765" y="1981926"/>
                  <a:pt x="6737100" y="1987641"/>
                  <a:pt x="6750435" y="1987641"/>
                </a:cubicBezTo>
                <a:cubicBezTo>
                  <a:pt x="6793297" y="1988593"/>
                  <a:pt x="6837112" y="1987641"/>
                  <a:pt x="6879975" y="1988593"/>
                </a:cubicBezTo>
                <a:cubicBezTo>
                  <a:pt x="6891405" y="1988593"/>
                  <a:pt x="6901882" y="1993356"/>
                  <a:pt x="6913312" y="1995261"/>
                </a:cubicBezTo>
                <a:cubicBezTo>
                  <a:pt x="6913312" y="1997166"/>
                  <a:pt x="6913312" y="2000023"/>
                  <a:pt x="6913312" y="2001928"/>
                </a:cubicBezTo>
                <a:cubicBezTo>
                  <a:pt x="6899025" y="2003833"/>
                  <a:pt x="6885690" y="2006691"/>
                  <a:pt x="6871403" y="2007643"/>
                </a:cubicBezTo>
                <a:cubicBezTo>
                  <a:pt x="6843780" y="2008596"/>
                  <a:pt x="6815205" y="2008596"/>
                  <a:pt x="6787582" y="2009548"/>
                </a:cubicBezTo>
                <a:cubicBezTo>
                  <a:pt x="6776153" y="2009548"/>
                  <a:pt x="6764722" y="2009548"/>
                  <a:pt x="6754245" y="2011453"/>
                </a:cubicBezTo>
                <a:cubicBezTo>
                  <a:pt x="6669472" y="2024788"/>
                  <a:pt x="6583747" y="2020978"/>
                  <a:pt x="6498975" y="2022883"/>
                </a:cubicBezTo>
                <a:cubicBezTo>
                  <a:pt x="6491355" y="2022883"/>
                  <a:pt x="6483735" y="2025741"/>
                  <a:pt x="6476115" y="2029551"/>
                </a:cubicBezTo>
                <a:cubicBezTo>
                  <a:pt x="6535170" y="2058126"/>
                  <a:pt x="6600892" y="2063841"/>
                  <a:pt x="6665662" y="2077176"/>
                </a:cubicBezTo>
                <a:cubicBezTo>
                  <a:pt x="6650422" y="2094321"/>
                  <a:pt x="6631372" y="2095273"/>
                  <a:pt x="6614228" y="2095273"/>
                </a:cubicBezTo>
                <a:cubicBezTo>
                  <a:pt x="6575175" y="2094321"/>
                  <a:pt x="6536122" y="2090511"/>
                  <a:pt x="6496117" y="2087653"/>
                </a:cubicBezTo>
                <a:cubicBezTo>
                  <a:pt x="6446587" y="2083843"/>
                  <a:pt x="6397057" y="2070508"/>
                  <a:pt x="6343717" y="2079081"/>
                </a:cubicBezTo>
                <a:cubicBezTo>
                  <a:pt x="6350385" y="2082891"/>
                  <a:pt x="6354195" y="2084796"/>
                  <a:pt x="6360862" y="2088606"/>
                </a:cubicBezTo>
                <a:cubicBezTo>
                  <a:pt x="6328478" y="2112418"/>
                  <a:pt x="6293235" y="2089558"/>
                  <a:pt x="6260850" y="2094321"/>
                </a:cubicBezTo>
                <a:cubicBezTo>
                  <a:pt x="6260850" y="2096226"/>
                  <a:pt x="6260850" y="2098131"/>
                  <a:pt x="6259897" y="2099083"/>
                </a:cubicBezTo>
                <a:cubicBezTo>
                  <a:pt x="6277042" y="2109561"/>
                  <a:pt x="6295140" y="2120991"/>
                  <a:pt x="6314190" y="2133373"/>
                </a:cubicBezTo>
                <a:cubicBezTo>
                  <a:pt x="6293235" y="2137183"/>
                  <a:pt x="6274185" y="2140041"/>
                  <a:pt x="6256087" y="2144803"/>
                </a:cubicBezTo>
                <a:cubicBezTo>
                  <a:pt x="6231322" y="2151471"/>
                  <a:pt x="6207510" y="2160043"/>
                  <a:pt x="6182745" y="2166711"/>
                </a:cubicBezTo>
                <a:cubicBezTo>
                  <a:pt x="6145597" y="2177189"/>
                  <a:pt x="6108450" y="2180998"/>
                  <a:pt x="6077970" y="2150518"/>
                </a:cubicBezTo>
                <a:cubicBezTo>
                  <a:pt x="6075112" y="2147661"/>
                  <a:pt x="6068445" y="2145756"/>
                  <a:pt x="6064635" y="2145756"/>
                </a:cubicBezTo>
                <a:cubicBezTo>
                  <a:pt x="6037012" y="2148614"/>
                  <a:pt x="6008437" y="2151471"/>
                  <a:pt x="5980815" y="2155281"/>
                </a:cubicBezTo>
                <a:cubicBezTo>
                  <a:pt x="5963670" y="2157186"/>
                  <a:pt x="5960812" y="2162901"/>
                  <a:pt x="5967480" y="2180998"/>
                </a:cubicBezTo>
                <a:cubicBezTo>
                  <a:pt x="5947478" y="2188618"/>
                  <a:pt x="5927475" y="2195286"/>
                  <a:pt x="5901757" y="2205764"/>
                </a:cubicBezTo>
                <a:cubicBezTo>
                  <a:pt x="5923665" y="2213383"/>
                  <a:pt x="5941762" y="2222908"/>
                  <a:pt x="5959860" y="2225766"/>
                </a:cubicBezTo>
                <a:cubicBezTo>
                  <a:pt x="6017962" y="2234339"/>
                  <a:pt x="6076065" y="2241006"/>
                  <a:pt x="6134167" y="2246721"/>
                </a:cubicBezTo>
                <a:cubicBezTo>
                  <a:pt x="6166553" y="2250531"/>
                  <a:pt x="6198937" y="2251483"/>
                  <a:pt x="6231322" y="2255293"/>
                </a:cubicBezTo>
                <a:cubicBezTo>
                  <a:pt x="6237037" y="2256246"/>
                  <a:pt x="6242753" y="2260056"/>
                  <a:pt x="6248467" y="2262914"/>
                </a:cubicBezTo>
                <a:cubicBezTo>
                  <a:pt x="6248467" y="2264818"/>
                  <a:pt x="6247515" y="2266723"/>
                  <a:pt x="6247515" y="2268628"/>
                </a:cubicBezTo>
                <a:cubicBezTo>
                  <a:pt x="6238942" y="2269581"/>
                  <a:pt x="6230370" y="2271486"/>
                  <a:pt x="6221797" y="2272439"/>
                </a:cubicBezTo>
                <a:cubicBezTo>
                  <a:pt x="6230370" y="2286726"/>
                  <a:pt x="6230370" y="2286726"/>
                  <a:pt x="6266565" y="2293393"/>
                </a:cubicBezTo>
                <a:cubicBezTo>
                  <a:pt x="6244657" y="2308633"/>
                  <a:pt x="6220845" y="2309586"/>
                  <a:pt x="6198937" y="2314348"/>
                </a:cubicBezTo>
                <a:cubicBezTo>
                  <a:pt x="6181792" y="2318158"/>
                  <a:pt x="6164647" y="2319111"/>
                  <a:pt x="6146550" y="2321968"/>
                </a:cubicBezTo>
                <a:cubicBezTo>
                  <a:pt x="6142740" y="2322921"/>
                  <a:pt x="6137978" y="2323873"/>
                  <a:pt x="6137025" y="2326731"/>
                </a:cubicBezTo>
                <a:cubicBezTo>
                  <a:pt x="6126547" y="2353401"/>
                  <a:pt x="6102735" y="2347686"/>
                  <a:pt x="6083685" y="2347686"/>
                </a:cubicBezTo>
                <a:cubicBezTo>
                  <a:pt x="5992245" y="2348639"/>
                  <a:pt x="5900805" y="2347686"/>
                  <a:pt x="5809365" y="2347686"/>
                </a:cubicBezTo>
                <a:cubicBezTo>
                  <a:pt x="5801745" y="2347686"/>
                  <a:pt x="5795078" y="2347686"/>
                  <a:pt x="5786505" y="2347686"/>
                </a:cubicBezTo>
                <a:cubicBezTo>
                  <a:pt x="5788410" y="2358164"/>
                  <a:pt x="5789362" y="2366736"/>
                  <a:pt x="5790315" y="2373403"/>
                </a:cubicBezTo>
                <a:cubicBezTo>
                  <a:pt x="5817937" y="2391501"/>
                  <a:pt x="5849370" y="2390548"/>
                  <a:pt x="5877945" y="2383881"/>
                </a:cubicBezTo>
                <a:cubicBezTo>
                  <a:pt x="5924617" y="2373403"/>
                  <a:pt x="5970337" y="2383881"/>
                  <a:pt x="6016057" y="2388643"/>
                </a:cubicBezTo>
                <a:cubicBezTo>
                  <a:pt x="6063682" y="2393406"/>
                  <a:pt x="6111307" y="2403883"/>
                  <a:pt x="6158932" y="2411503"/>
                </a:cubicBezTo>
                <a:cubicBezTo>
                  <a:pt x="6162742" y="2412456"/>
                  <a:pt x="6165600" y="2413408"/>
                  <a:pt x="6169410" y="2417218"/>
                </a:cubicBezTo>
                <a:cubicBezTo>
                  <a:pt x="6143692" y="2421028"/>
                  <a:pt x="6117975" y="2426743"/>
                  <a:pt x="6091305" y="2427696"/>
                </a:cubicBezTo>
                <a:cubicBezTo>
                  <a:pt x="6057967" y="2427696"/>
                  <a:pt x="6024630" y="2422933"/>
                  <a:pt x="5991292" y="2421028"/>
                </a:cubicBezTo>
                <a:cubicBezTo>
                  <a:pt x="5984625" y="2420076"/>
                  <a:pt x="5977005" y="2419123"/>
                  <a:pt x="5970337" y="2421028"/>
                </a:cubicBezTo>
                <a:cubicBezTo>
                  <a:pt x="5914140" y="2435316"/>
                  <a:pt x="5856990" y="2438173"/>
                  <a:pt x="5798887" y="2438173"/>
                </a:cubicBezTo>
                <a:cubicBezTo>
                  <a:pt x="5791267" y="2438173"/>
                  <a:pt x="5782695" y="2438173"/>
                  <a:pt x="5776980" y="2441983"/>
                </a:cubicBezTo>
                <a:cubicBezTo>
                  <a:pt x="5771265" y="2445793"/>
                  <a:pt x="5767455" y="2454366"/>
                  <a:pt x="5766503" y="2461033"/>
                </a:cubicBezTo>
                <a:cubicBezTo>
                  <a:pt x="5765550" y="2464843"/>
                  <a:pt x="5773170" y="2472464"/>
                  <a:pt x="5776980" y="2472464"/>
                </a:cubicBezTo>
                <a:cubicBezTo>
                  <a:pt x="5806507" y="2476273"/>
                  <a:pt x="5835082" y="2481989"/>
                  <a:pt x="5864610" y="2481989"/>
                </a:cubicBezTo>
                <a:cubicBezTo>
                  <a:pt x="5885565" y="2481989"/>
                  <a:pt x="5907472" y="2479131"/>
                  <a:pt x="5926522" y="2472464"/>
                </a:cubicBezTo>
                <a:cubicBezTo>
                  <a:pt x="5956050" y="2461986"/>
                  <a:pt x="5982720" y="2473416"/>
                  <a:pt x="6009390" y="2477226"/>
                </a:cubicBezTo>
                <a:cubicBezTo>
                  <a:pt x="6057015" y="2484846"/>
                  <a:pt x="6103687" y="2498181"/>
                  <a:pt x="6150360" y="2505801"/>
                </a:cubicBezTo>
                <a:cubicBezTo>
                  <a:pt x="6174172" y="2509611"/>
                  <a:pt x="6198937" y="2507706"/>
                  <a:pt x="6223703" y="2507706"/>
                </a:cubicBezTo>
                <a:cubicBezTo>
                  <a:pt x="6227512" y="2507706"/>
                  <a:pt x="6231322" y="2507706"/>
                  <a:pt x="6239895" y="2507706"/>
                </a:cubicBezTo>
                <a:cubicBezTo>
                  <a:pt x="6218940" y="2529614"/>
                  <a:pt x="6197032" y="2529614"/>
                  <a:pt x="6175125" y="2527708"/>
                </a:cubicBezTo>
                <a:cubicBezTo>
                  <a:pt x="6147503" y="2524851"/>
                  <a:pt x="6120832" y="2519136"/>
                  <a:pt x="6093210" y="2517231"/>
                </a:cubicBezTo>
                <a:cubicBezTo>
                  <a:pt x="6076065" y="2516279"/>
                  <a:pt x="6058920" y="2521041"/>
                  <a:pt x="6041775" y="2521993"/>
                </a:cubicBezTo>
                <a:cubicBezTo>
                  <a:pt x="6036060" y="2521993"/>
                  <a:pt x="6029392" y="2521041"/>
                  <a:pt x="6024630" y="2517231"/>
                </a:cubicBezTo>
                <a:cubicBezTo>
                  <a:pt x="6017010" y="2512468"/>
                  <a:pt x="6010342" y="2505801"/>
                  <a:pt x="6000817" y="2498181"/>
                </a:cubicBezTo>
                <a:cubicBezTo>
                  <a:pt x="5986530" y="2526756"/>
                  <a:pt x="5962717" y="2509611"/>
                  <a:pt x="5943667" y="2510564"/>
                </a:cubicBezTo>
                <a:cubicBezTo>
                  <a:pt x="5921760" y="2511516"/>
                  <a:pt x="5899853" y="2508658"/>
                  <a:pt x="5877945" y="2507706"/>
                </a:cubicBezTo>
                <a:cubicBezTo>
                  <a:pt x="5821747" y="2506754"/>
                  <a:pt x="5765550" y="2507706"/>
                  <a:pt x="5708400" y="2504848"/>
                </a:cubicBezTo>
                <a:cubicBezTo>
                  <a:pt x="5609340" y="2501039"/>
                  <a:pt x="5511232" y="2494371"/>
                  <a:pt x="5412172" y="2489608"/>
                </a:cubicBezTo>
                <a:cubicBezTo>
                  <a:pt x="5395980" y="2488656"/>
                  <a:pt x="5396932" y="2480083"/>
                  <a:pt x="5402647" y="2469606"/>
                </a:cubicBezTo>
                <a:cubicBezTo>
                  <a:pt x="5412172" y="2451508"/>
                  <a:pt x="5436937" y="2442936"/>
                  <a:pt x="5462655" y="2449604"/>
                </a:cubicBezTo>
                <a:cubicBezTo>
                  <a:pt x="5492182" y="2456271"/>
                  <a:pt x="5520757" y="2463891"/>
                  <a:pt x="5550285" y="2468654"/>
                </a:cubicBezTo>
                <a:cubicBezTo>
                  <a:pt x="5560762" y="2470558"/>
                  <a:pt x="5572192" y="2466748"/>
                  <a:pt x="5583622" y="2464843"/>
                </a:cubicBezTo>
                <a:cubicBezTo>
                  <a:pt x="5583622" y="2462939"/>
                  <a:pt x="5583622" y="2461033"/>
                  <a:pt x="5583622" y="2460081"/>
                </a:cubicBezTo>
                <a:cubicBezTo>
                  <a:pt x="5558857" y="2447698"/>
                  <a:pt x="5535045" y="2433411"/>
                  <a:pt x="5509328" y="2422933"/>
                </a:cubicBezTo>
                <a:cubicBezTo>
                  <a:pt x="5502660" y="2420076"/>
                  <a:pt x="5492182" y="2426743"/>
                  <a:pt x="5482657" y="2428648"/>
                </a:cubicBezTo>
                <a:cubicBezTo>
                  <a:pt x="5455987" y="2434364"/>
                  <a:pt x="5428365" y="2438173"/>
                  <a:pt x="5401695" y="2443889"/>
                </a:cubicBezTo>
                <a:cubicBezTo>
                  <a:pt x="5390265" y="2446746"/>
                  <a:pt x="5379787" y="2447698"/>
                  <a:pt x="5382645" y="2466748"/>
                </a:cubicBezTo>
                <a:cubicBezTo>
                  <a:pt x="5385503" y="2483893"/>
                  <a:pt x="5355022" y="2496276"/>
                  <a:pt x="5335020" y="2487704"/>
                </a:cubicBezTo>
                <a:cubicBezTo>
                  <a:pt x="5328353" y="2484846"/>
                  <a:pt x="5321685" y="2481036"/>
                  <a:pt x="5315017" y="2478179"/>
                </a:cubicBezTo>
                <a:cubicBezTo>
                  <a:pt x="5315017" y="2480083"/>
                  <a:pt x="5315970" y="2482941"/>
                  <a:pt x="5315970" y="2484846"/>
                </a:cubicBezTo>
                <a:cubicBezTo>
                  <a:pt x="5300730" y="2488656"/>
                  <a:pt x="5285490" y="2494371"/>
                  <a:pt x="5270250" y="2496276"/>
                </a:cubicBezTo>
                <a:cubicBezTo>
                  <a:pt x="5238817" y="2499133"/>
                  <a:pt x="5206432" y="2501039"/>
                  <a:pt x="5175000" y="2501991"/>
                </a:cubicBezTo>
                <a:cubicBezTo>
                  <a:pt x="4970212" y="2503896"/>
                  <a:pt x="4765425" y="2505801"/>
                  <a:pt x="4560637" y="2504848"/>
                </a:cubicBezTo>
                <a:cubicBezTo>
                  <a:pt x="4475865" y="2504848"/>
                  <a:pt x="4392045" y="2501039"/>
                  <a:pt x="4307272" y="2496276"/>
                </a:cubicBezTo>
                <a:cubicBezTo>
                  <a:pt x="4264410" y="2493418"/>
                  <a:pt x="4220595" y="2494371"/>
                  <a:pt x="4180590" y="2475321"/>
                </a:cubicBezTo>
                <a:cubicBezTo>
                  <a:pt x="4172970" y="2471511"/>
                  <a:pt x="4158682" y="2472464"/>
                  <a:pt x="4150110" y="2477226"/>
                </a:cubicBezTo>
                <a:cubicBezTo>
                  <a:pt x="4129155" y="2488656"/>
                  <a:pt x="4107247" y="2492466"/>
                  <a:pt x="4084387" y="2488656"/>
                </a:cubicBezTo>
                <a:cubicBezTo>
                  <a:pt x="4043430" y="2482941"/>
                  <a:pt x="4004377" y="2471511"/>
                  <a:pt x="3967230" y="2452461"/>
                </a:cubicBezTo>
                <a:cubicBezTo>
                  <a:pt x="3961515" y="2449604"/>
                  <a:pt x="3954847" y="2446746"/>
                  <a:pt x="3948180" y="2446746"/>
                </a:cubicBezTo>
                <a:cubicBezTo>
                  <a:pt x="3871027" y="2451508"/>
                  <a:pt x="3795780" y="2441983"/>
                  <a:pt x="3720532" y="2429601"/>
                </a:cubicBezTo>
                <a:cubicBezTo>
                  <a:pt x="3667192" y="2421028"/>
                  <a:pt x="3612900" y="2417218"/>
                  <a:pt x="3558607" y="2410551"/>
                </a:cubicBezTo>
                <a:cubicBezTo>
                  <a:pt x="3551940" y="2409598"/>
                  <a:pt x="3546225" y="2404836"/>
                  <a:pt x="3539557" y="2401978"/>
                </a:cubicBezTo>
                <a:cubicBezTo>
                  <a:pt x="3546225" y="2399121"/>
                  <a:pt x="3552892" y="2395311"/>
                  <a:pt x="3558607" y="2392453"/>
                </a:cubicBezTo>
                <a:cubicBezTo>
                  <a:pt x="3559560" y="2391501"/>
                  <a:pt x="3560512" y="2391501"/>
                  <a:pt x="3561465" y="2390548"/>
                </a:cubicBezTo>
                <a:cubicBezTo>
                  <a:pt x="3559560" y="2370546"/>
                  <a:pt x="3538605" y="2351496"/>
                  <a:pt x="3511935" y="2348639"/>
                </a:cubicBezTo>
                <a:cubicBezTo>
                  <a:pt x="3475740" y="2344828"/>
                  <a:pt x="3439545" y="2342923"/>
                  <a:pt x="3403350" y="2340066"/>
                </a:cubicBezTo>
                <a:cubicBezTo>
                  <a:pt x="3399540" y="2340066"/>
                  <a:pt x="3392872" y="2341018"/>
                  <a:pt x="3392872" y="2341971"/>
                </a:cubicBezTo>
                <a:cubicBezTo>
                  <a:pt x="3390967" y="2361973"/>
                  <a:pt x="3369060" y="2356258"/>
                  <a:pt x="3360487" y="2367689"/>
                </a:cubicBezTo>
                <a:cubicBezTo>
                  <a:pt x="3351915" y="2378166"/>
                  <a:pt x="3342390" y="2372451"/>
                  <a:pt x="3341437" y="2359116"/>
                </a:cubicBezTo>
                <a:cubicBezTo>
                  <a:pt x="3337627" y="2329589"/>
                  <a:pt x="3327150" y="2323873"/>
                  <a:pt x="3300480" y="2338161"/>
                </a:cubicBezTo>
                <a:cubicBezTo>
                  <a:pt x="3290955" y="2342923"/>
                  <a:pt x="3279525" y="2345781"/>
                  <a:pt x="3269047" y="2347686"/>
                </a:cubicBezTo>
                <a:cubicBezTo>
                  <a:pt x="3266190" y="2348639"/>
                  <a:pt x="3260475" y="2343876"/>
                  <a:pt x="3259522" y="2341018"/>
                </a:cubicBezTo>
                <a:cubicBezTo>
                  <a:pt x="3258570" y="2338161"/>
                  <a:pt x="3262380" y="2332446"/>
                  <a:pt x="3265237" y="2331493"/>
                </a:cubicBezTo>
                <a:cubicBezTo>
                  <a:pt x="3286192" y="2324826"/>
                  <a:pt x="3306195" y="2316253"/>
                  <a:pt x="3328102" y="2314348"/>
                </a:cubicBezTo>
                <a:cubicBezTo>
                  <a:pt x="3367155" y="2311491"/>
                  <a:pt x="3406207" y="2313396"/>
                  <a:pt x="3444307" y="2312443"/>
                </a:cubicBezTo>
                <a:cubicBezTo>
                  <a:pt x="3450975" y="2312443"/>
                  <a:pt x="3457642" y="2305776"/>
                  <a:pt x="3464310" y="2301966"/>
                </a:cubicBezTo>
                <a:cubicBezTo>
                  <a:pt x="3455737" y="2297203"/>
                  <a:pt x="3447165" y="2287678"/>
                  <a:pt x="3439545" y="2287678"/>
                </a:cubicBezTo>
                <a:cubicBezTo>
                  <a:pt x="3425257" y="2287678"/>
                  <a:pt x="3410970" y="2295298"/>
                  <a:pt x="3395730" y="2297203"/>
                </a:cubicBezTo>
                <a:cubicBezTo>
                  <a:pt x="3382395" y="2299108"/>
                  <a:pt x="3366202" y="2310539"/>
                  <a:pt x="3359535" y="2286726"/>
                </a:cubicBezTo>
                <a:cubicBezTo>
                  <a:pt x="3358582" y="2283868"/>
                  <a:pt x="3349057" y="2282916"/>
                  <a:pt x="3337627" y="2279106"/>
                </a:cubicBezTo>
                <a:cubicBezTo>
                  <a:pt x="3346200" y="2274343"/>
                  <a:pt x="3350962" y="2268628"/>
                  <a:pt x="3356677" y="2267676"/>
                </a:cubicBezTo>
                <a:cubicBezTo>
                  <a:pt x="3369060" y="2265771"/>
                  <a:pt x="3381442" y="2265771"/>
                  <a:pt x="3393825" y="2264818"/>
                </a:cubicBezTo>
                <a:cubicBezTo>
                  <a:pt x="3400492" y="2263866"/>
                  <a:pt x="3406207" y="2261008"/>
                  <a:pt x="3412875" y="2259103"/>
                </a:cubicBezTo>
                <a:cubicBezTo>
                  <a:pt x="3412875" y="2256246"/>
                  <a:pt x="3412875" y="2254341"/>
                  <a:pt x="3412875" y="2251483"/>
                </a:cubicBezTo>
                <a:cubicBezTo>
                  <a:pt x="3396682" y="2247673"/>
                  <a:pt x="3379537" y="2241958"/>
                  <a:pt x="3363345" y="2240053"/>
                </a:cubicBezTo>
                <a:cubicBezTo>
                  <a:pt x="3331912" y="2237196"/>
                  <a:pt x="3300480" y="2238148"/>
                  <a:pt x="3269047" y="2237196"/>
                </a:cubicBezTo>
                <a:cubicBezTo>
                  <a:pt x="3206182" y="2234339"/>
                  <a:pt x="3143317" y="2230528"/>
                  <a:pt x="3079500" y="2228623"/>
                </a:cubicBezTo>
                <a:cubicBezTo>
                  <a:pt x="3046162" y="2227671"/>
                  <a:pt x="3013777" y="2231481"/>
                  <a:pt x="2988060" y="2259103"/>
                </a:cubicBezTo>
                <a:cubicBezTo>
                  <a:pt x="2983297" y="2264818"/>
                  <a:pt x="2969962" y="2263866"/>
                  <a:pt x="2960437" y="2263866"/>
                </a:cubicBezTo>
                <a:cubicBezTo>
                  <a:pt x="2950912" y="2264818"/>
                  <a:pt x="2941387" y="2262914"/>
                  <a:pt x="2938530" y="2276248"/>
                </a:cubicBezTo>
                <a:cubicBezTo>
                  <a:pt x="2937577" y="2279106"/>
                  <a:pt x="2929957" y="2280058"/>
                  <a:pt x="2924242" y="2281011"/>
                </a:cubicBezTo>
                <a:cubicBezTo>
                  <a:pt x="2922337" y="2281011"/>
                  <a:pt x="2919480" y="2277201"/>
                  <a:pt x="2916622" y="2275296"/>
                </a:cubicBezTo>
                <a:cubicBezTo>
                  <a:pt x="2909002" y="2271486"/>
                  <a:pt x="2901382" y="2267676"/>
                  <a:pt x="2892810" y="2264818"/>
                </a:cubicBezTo>
                <a:cubicBezTo>
                  <a:pt x="2892810" y="2272439"/>
                  <a:pt x="2893762" y="2280058"/>
                  <a:pt x="2892810" y="2287678"/>
                </a:cubicBezTo>
                <a:cubicBezTo>
                  <a:pt x="2891857" y="2294346"/>
                  <a:pt x="2888047" y="2300061"/>
                  <a:pt x="2884237" y="2306728"/>
                </a:cubicBezTo>
                <a:cubicBezTo>
                  <a:pt x="2902335" y="2325778"/>
                  <a:pt x="2928052" y="2322921"/>
                  <a:pt x="2952817" y="2321968"/>
                </a:cubicBezTo>
                <a:cubicBezTo>
                  <a:pt x="2963295" y="2321968"/>
                  <a:pt x="2974725" y="2319111"/>
                  <a:pt x="2984250" y="2321016"/>
                </a:cubicBezTo>
                <a:cubicBezTo>
                  <a:pt x="2990917" y="2321968"/>
                  <a:pt x="2999490" y="2326731"/>
                  <a:pt x="3003300" y="2332446"/>
                </a:cubicBezTo>
                <a:cubicBezTo>
                  <a:pt x="3006157" y="2336256"/>
                  <a:pt x="3005205" y="2348639"/>
                  <a:pt x="3001395" y="2350543"/>
                </a:cubicBezTo>
                <a:cubicBezTo>
                  <a:pt x="2996632" y="2354353"/>
                  <a:pt x="2987107" y="2355306"/>
                  <a:pt x="2980440" y="2353401"/>
                </a:cubicBezTo>
                <a:cubicBezTo>
                  <a:pt x="2934720" y="2341971"/>
                  <a:pt x="2923290" y="2343876"/>
                  <a:pt x="2876617" y="2368641"/>
                </a:cubicBezTo>
                <a:cubicBezTo>
                  <a:pt x="2884237" y="2372451"/>
                  <a:pt x="2889000" y="2374356"/>
                  <a:pt x="2900430" y="2380071"/>
                </a:cubicBezTo>
                <a:cubicBezTo>
                  <a:pt x="2885190" y="2389596"/>
                  <a:pt x="2871855" y="2397216"/>
                  <a:pt x="2857567" y="2406741"/>
                </a:cubicBezTo>
                <a:cubicBezTo>
                  <a:pt x="2862330" y="2409598"/>
                  <a:pt x="2867092" y="2412456"/>
                  <a:pt x="2871855" y="2416266"/>
                </a:cubicBezTo>
                <a:cubicBezTo>
                  <a:pt x="2877570" y="2421028"/>
                  <a:pt x="2887095" y="2426743"/>
                  <a:pt x="2887095" y="2431506"/>
                </a:cubicBezTo>
                <a:cubicBezTo>
                  <a:pt x="2886142" y="2439126"/>
                  <a:pt x="2880427" y="2451508"/>
                  <a:pt x="2874712" y="2453414"/>
                </a:cubicBezTo>
                <a:cubicBezTo>
                  <a:pt x="2855662" y="2459129"/>
                  <a:pt x="2835660" y="2460081"/>
                  <a:pt x="2815657" y="2462939"/>
                </a:cubicBezTo>
                <a:cubicBezTo>
                  <a:pt x="2811847" y="2463891"/>
                  <a:pt x="2807085" y="2463891"/>
                  <a:pt x="2802322" y="2463891"/>
                </a:cubicBezTo>
                <a:cubicBezTo>
                  <a:pt x="2810895" y="2488656"/>
                  <a:pt x="2834707" y="2471511"/>
                  <a:pt x="2848995" y="2481989"/>
                </a:cubicBezTo>
                <a:cubicBezTo>
                  <a:pt x="2839470" y="2487704"/>
                  <a:pt x="2830897" y="2493418"/>
                  <a:pt x="2820420" y="2499133"/>
                </a:cubicBezTo>
                <a:cubicBezTo>
                  <a:pt x="2825182" y="2502943"/>
                  <a:pt x="2828040" y="2506754"/>
                  <a:pt x="2831850" y="2510564"/>
                </a:cubicBezTo>
                <a:cubicBezTo>
                  <a:pt x="2830897" y="2512468"/>
                  <a:pt x="2828992" y="2516279"/>
                  <a:pt x="2828040" y="2516279"/>
                </a:cubicBezTo>
                <a:cubicBezTo>
                  <a:pt x="2817562" y="2517231"/>
                  <a:pt x="2808037" y="2518183"/>
                  <a:pt x="2797560" y="2517231"/>
                </a:cubicBezTo>
                <a:cubicBezTo>
                  <a:pt x="2786130" y="2516279"/>
                  <a:pt x="2774700" y="2513421"/>
                  <a:pt x="2762317" y="2513421"/>
                </a:cubicBezTo>
                <a:cubicBezTo>
                  <a:pt x="2757555" y="2513421"/>
                  <a:pt x="2753745" y="2519136"/>
                  <a:pt x="2748982" y="2522946"/>
                </a:cubicBezTo>
                <a:cubicBezTo>
                  <a:pt x="2752792" y="2525804"/>
                  <a:pt x="2757555" y="2529614"/>
                  <a:pt x="2762317" y="2530566"/>
                </a:cubicBezTo>
                <a:cubicBezTo>
                  <a:pt x="2772795" y="2531518"/>
                  <a:pt x="2778510" y="2534376"/>
                  <a:pt x="2774700" y="2547711"/>
                </a:cubicBezTo>
                <a:cubicBezTo>
                  <a:pt x="2765175" y="2544854"/>
                  <a:pt x="2756602" y="2541043"/>
                  <a:pt x="2748030" y="2541043"/>
                </a:cubicBezTo>
                <a:cubicBezTo>
                  <a:pt x="2743267" y="2541043"/>
                  <a:pt x="2737552" y="2547711"/>
                  <a:pt x="2732790" y="2550568"/>
                </a:cubicBezTo>
                <a:cubicBezTo>
                  <a:pt x="2736600" y="2553426"/>
                  <a:pt x="2740410" y="2558189"/>
                  <a:pt x="2744220" y="2560093"/>
                </a:cubicBezTo>
                <a:cubicBezTo>
                  <a:pt x="2750887" y="2563904"/>
                  <a:pt x="2758507" y="2565808"/>
                  <a:pt x="2765175" y="2568666"/>
                </a:cubicBezTo>
                <a:cubicBezTo>
                  <a:pt x="2765175" y="2570571"/>
                  <a:pt x="2764222" y="2572476"/>
                  <a:pt x="2764222" y="2574381"/>
                </a:cubicBezTo>
                <a:cubicBezTo>
                  <a:pt x="2739457" y="2577239"/>
                  <a:pt x="2715645" y="2582001"/>
                  <a:pt x="2690880" y="2582954"/>
                </a:cubicBezTo>
                <a:cubicBezTo>
                  <a:pt x="2648017" y="2583906"/>
                  <a:pt x="2604202" y="2586764"/>
                  <a:pt x="2561340" y="2582001"/>
                </a:cubicBezTo>
                <a:cubicBezTo>
                  <a:pt x="2487045" y="2572476"/>
                  <a:pt x="2411797" y="2568666"/>
                  <a:pt x="2341312" y="2541996"/>
                </a:cubicBezTo>
                <a:cubicBezTo>
                  <a:pt x="2289877" y="2522946"/>
                  <a:pt x="2236537" y="2508658"/>
                  <a:pt x="2184150" y="2492466"/>
                </a:cubicBezTo>
                <a:cubicBezTo>
                  <a:pt x="2169862" y="2488656"/>
                  <a:pt x="2154622" y="2485798"/>
                  <a:pt x="2139382" y="2486751"/>
                </a:cubicBezTo>
                <a:cubicBezTo>
                  <a:pt x="2111760" y="2488656"/>
                  <a:pt x="2089852" y="2479131"/>
                  <a:pt x="2067945" y="2463891"/>
                </a:cubicBezTo>
                <a:cubicBezTo>
                  <a:pt x="2054610" y="2454366"/>
                  <a:pt x="2040322" y="2447698"/>
                  <a:pt x="2025082" y="2441031"/>
                </a:cubicBezTo>
                <a:cubicBezTo>
                  <a:pt x="2006032" y="2431506"/>
                  <a:pt x="1986982" y="2437221"/>
                  <a:pt x="1968885" y="2444841"/>
                </a:cubicBezTo>
                <a:cubicBezTo>
                  <a:pt x="1964122" y="2446746"/>
                  <a:pt x="1958407" y="2449604"/>
                  <a:pt x="1952692" y="2449604"/>
                </a:cubicBezTo>
                <a:cubicBezTo>
                  <a:pt x="1910782" y="2447698"/>
                  <a:pt x="1868872" y="2444841"/>
                  <a:pt x="1826962" y="2442936"/>
                </a:cubicBezTo>
                <a:cubicBezTo>
                  <a:pt x="1824105" y="2442936"/>
                  <a:pt x="1820295" y="2442936"/>
                  <a:pt x="1818390" y="2441031"/>
                </a:cubicBezTo>
                <a:cubicBezTo>
                  <a:pt x="1797435" y="2420076"/>
                  <a:pt x="1773622" y="2424839"/>
                  <a:pt x="1747905" y="2431506"/>
                </a:cubicBezTo>
                <a:cubicBezTo>
                  <a:pt x="1719330" y="2439126"/>
                  <a:pt x="1693612" y="2425791"/>
                  <a:pt x="1668847" y="2414361"/>
                </a:cubicBezTo>
                <a:cubicBezTo>
                  <a:pt x="1628842" y="2395311"/>
                  <a:pt x="1586932" y="2388643"/>
                  <a:pt x="1543117" y="2388643"/>
                </a:cubicBezTo>
                <a:cubicBezTo>
                  <a:pt x="1514542" y="2387691"/>
                  <a:pt x="1485967" y="2382928"/>
                  <a:pt x="1457392" y="2379118"/>
                </a:cubicBezTo>
                <a:cubicBezTo>
                  <a:pt x="1450725" y="2378166"/>
                  <a:pt x="1444057" y="2373403"/>
                  <a:pt x="1437390" y="2366736"/>
                </a:cubicBezTo>
                <a:cubicBezTo>
                  <a:pt x="1451677" y="2362926"/>
                  <a:pt x="1465012" y="2361021"/>
                  <a:pt x="1479300" y="2356258"/>
                </a:cubicBezTo>
                <a:cubicBezTo>
                  <a:pt x="1487872" y="2353401"/>
                  <a:pt x="1495492" y="2346733"/>
                  <a:pt x="1504065" y="2341971"/>
                </a:cubicBezTo>
                <a:cubicBezTo>
                  <a:pt x="1510732" y="2338161"/>
                  <a:pt x="1518352" y="2332446"/>
                  <a:pt x="1525972" y="2331493"/>
                </a:cubicBezTo>
                <a:cubicBezTo>
                  <a:pt x="1569787" y="2328636"/>
                  <a:pt x="1612650" y="2327683"/>
                  <a:pt x="1656465" y="2326731"/>
                </a:cubicBezTo>
                <a:cubicBezTo>
                  <a:pt x="1662180" y="2326731"/>
                  <a:pt x="1667895" y="2325778"/>
                  <a:pt x="1678372" y="2325778"/>
                </a:cubicBezTo>
                <a:cubicBezTo>
                  <a:pt x="1646940" y="2304823"/>
                  <a:pt x="1613602" y="2312443"/>
                  <a:pt x="1577407" y="2304823"/>
                </a:cubicBezTo>
                <a:cubicBezTo>
                  <a:pt x="1586932" y="2299108"/>
                  <a:pt x="1590742" y="2294346"/>
                  <a:pt x="1595505" y="2293393"/>
                </a:cubicBezTo>
                <a:cubicBezTo>
                  <a:pt x="1619317" y="2289583"/>
                  <a:pt x="1644082" y="2287678"/>
                  <a:pt x="1667895" y="2283868"/>
                </a:cubicBezTo>
                <a:cubicBezTo>
                  <a:pt x="1686945" y="2281011"/>
                  <a:pt x="1705995" y="2277201"/>
                  <a:pt x="1725045" y="2274343"/>
                </a:cubicBezTo>
                <a:cubicBezTo>
                  <a:pt x="1725045" y="2271486"/>
                  <a:pt x="1725045" y="2269581"/>
                  <a:pt x="1724092" y="2266723"/>
                </a:cubicBezTo>
                <a:cubicBezTo>
                  <a:pt x="1714567" y="2265771"/>
                  <a:pt x="1704090" y="2265771"/>
                  <a:pt x="1694565" y="2264818"/>
                </a:cubicBezTo>
                <a:cubicBezTo>
                  <a:pt x="1689802" y="2263866"/>
                  <a:pt x="1685992" y="2261008"/>
                  <a:pt x="1682182" y="2259103"/>
                </a:cubicBezTo>
                <a:cubicBezTo>
                  <a:pt x="1685040" y="2255293"/>
                  <a:pt x="1686945" y="2248626"/>
                  <a:pt x="1689802" y="2247673"/>
                </a:cubicBezTo>
                <a:cubicBezTo>
                  <a:pt x="1700280" y="2245768"/>
                  <a:pt x="1710757" y="2243864"/>
                  <a:pt x="1721235" y="2244816"/>
                </a:cubicBezTo>
                <a:cubicBezTo>
                  <a:pt x="1731712" y="2245768"/>
                  <a:pt x="1742190" y="2248626"/>
                  <a:pt x="1753620" y="2247673"/>
                </a:cubicBezTo>
                <a:cubicBezTo>
                  <a:pt x="1745047" y="2228623"/>
                  <a:pt x="1728855" y="2223861"/>
                  <a:pt x="1711710" y="2222908"/>
                </a:cubicBezTo>
                <a:cubicBezTo>
                  <a:pt x="1695517" y="2221956"/>
                  <a:pt x="1679325" y="2222908"/>
                  <a:pt x="1663132" y="2221956"/>
                </a:cubicBezTo>
                <a:cubicBezTo>
                  <a:pt x="1650750" y="2221003"/>
                  <a:pt x="1639320" y="2217193"/>
                  <a:pt x="1624080" y="2214336"/>
                </a:cubicBezTo>
                <a:cubicBezTo>
                  <a:pt x="1629795" y="2204811"/>
                  <a:pt x="1632652" y="2198143"/>
                  <a:pt x="1640272" y="2185761"/>
                </a:cubicBezTo>
                <a:cubicBezTo>
                  <a:pt x="1624080" y="2188618"/>
                  <a:pt x="1611697" y="2191476"/>
                  <a:pt x="1599315" y="2194333"/>
                </a:cubicBezTo>
                <a:cubicBezTo>
                  <a:pt x="1599315" y="2193381"/>
                  <a:pt x="1599315" y="2193381"/>
                  <a:pt x="1599315" y="2192428"/>
                </a:cubicBezTo>
                <a:cubicBezTo>
                  <a:pt x="1587885" y="2192428"/>
                  <a:pt x="1577407" y="2191476"/>
                  <a:pt x="1565977" y="2192428"/>
                </a:cubicBezTo>
                <a:cubicBezTo>
                  <a:pt x="1554547" y="2193381"/>
                  <a:pt x="1543117" y="2197191"/>
                  <a:pt x="1530735" y="2198143"/>
                </a:cubicBezTo>
                <a:cubicBezTo>
                  <a:pt x="1514542" y="2199096"/>
                  <a:pt x="1503112" y="2191476"/>
                  <a:pt x="1499302" y="2170521"/>
                </a:cubicBezTo>
                <a:cubicBezTo>
                  <a:pt x="1593600" y="2169568"/>
                  <a:pt x="1687897" y="2174331"/>
                  <a:pt x="1780290" y="2142898"/>
                </a:cubicBezTo>
                <a:cubicBezTo>
                  <a:pt x="1773622" y="2140041"/>
                  <a:pt x="1767907" y="2135278"/>
                  <a:pt x="1761240" y="2134326"/>
                </a:cubicBezTo>
                <a:cubicBezTo>
                  <a:pt x="1702185" y="2125753"/>
                  <a:pt x="1643130" y="2123848"/>
                  <a:pt x="1583122" y="2132421"/>
                </a:cubicBezTo>
                <a:cubicBezTo>
                  <a:pt x="1568835" y="2134326"/>
                  <a:pt x="1554547" y="2140993"/>
                  <a:pt x="1540260" y="2145756"/>
                </a:cubicBezTo>
                <a:cubicBezTo>
                  <a:pt x="1535497" y="2147661"/>
                  <a:pt x="1530735" y="2150518"/>
                  <a:pt x="1525972" y="2149566"/>
                </a:cubicBezTo>
                <a:cubicBezTo>
                  <a:pt x="1517400" y="2149566"/>
                  <a:pt x="1508827" y="2146708"/>
                  <a:pt x="1500255" y="2144803"/>
                </a:cubicBezTo>
                <a:cubicBezTo>
                  <a:pt x="1505970" y="2140041"/>
                  <a:pt x="1511685" y="2134326"/>
                  <a:pt x="1518352" y="2128611"/>
                </a:cubicBezTo>
                <a:cubicBezTo>
                  <a:pt x="1514542" y="2120991"/>
                  <a:pt x="1508827" y="2112418"/>
                  <a:pt x="1503112" y="2100989"/>
                </a:cubicBezTo>
                <a:cubicBezTo>
                  <a:pt x="1457392" y="2090511"/>
                  <a:pt x="1407862" y="2126706"/>
                  <a:pt x="1353570" y="2101941"/>
                </a:cubicBezTo>
                <a:cubicBezTo>
                  <a:pt x="1385955" y="2081938"/>
                  <a:pt x="1417387" y="2087653"/>
                  <a:pt x="1447867" y="2089558"/>
                </a:cubicBezTo>
                <a:cubicBezTo>
                  <a:pt x="1447867" y="2085748"/>
                  <a:pt x="1447867" y="2083843"/>
                  <a:pt x="1446915" y="2083843"/>
                </a:cubicBezTo>
                <a:cubicBezTo>
                  <a:pt x="1439295" y="2078128"/>
                  <a:pt x="1423102" y="2076223"/>
                  <a:pt x="1429770" y="2062888"/>
                </a:cubicBezTo>
                <a:cubicBezTo>
                  <a:pt x="1432627" y="2056221"/>
                  <a:pt x="1445010" y="2050506"/>
                  <a:pt x="1453582" y="2049553"/>
                </a:cubicBezTo>
                <a:cubicBezTo>
                  <a:pt x="1482157" y="2046696"/>
                  <a:pt x="1510732" y="2046696"/>
                  <a:pt x="1539307" y="2045743"/>
                </a:cubicBezTo>
                <a:cubicBezTo>
                  <a:pt x="1564072" y="2044791"/>
                  <a:pt x="1587885" y="2045743"/>
                  <a:pt x="1612650" y="2045743"/>
                </a:cubicBezTo>
                <a:cubicBezTo>
                  <a:pt x="1615507" y="2045743"/>
                  <a:pt x="1619317" y="2043838"/>
                  <a:pt x="1622175" y="2042886"/>
                </a:cubicBezTo>
                <a:cubicBezTo>
                  <a:pt x="1622175" y="2040981"/>
                  <a:pt x="1622175" y="2039076"/>
                  <a:pt x="1622175" y="2037171"/>
                </a:cubicBezTo>
                <a:cubicBezTo>
                  <a:pt x="1608840" y="2036218"/>
                  <a:pt x="1594552" y="2034313"/>
                  <a:pt x="1581217" y="2034313"/>
                </a:cubicBezTo>
                <a:cubicBezTo>
                  <a:pt x="1560262" y="2035266"/>
                  <a:pt x="1538355" y="2037171"/>
                  <a:pt x="1517400" y="2038123"/>
                </a:cubicBezTo>
                <a:cubicBezTo>
                  <a:pt x="1510732" y="2038123"/>
                  <a:pt x="1505017" y="2035266"/>
                  <a:pt x="1498350" y="2033361"/>
                </a:cubicBezTo>
                <a:cubicBezTo>
                  <a:pt x="1501207" y="2027646"/>
                  <a:pt x="1503112" y="2021931"/>
                  <a:pt x="1505970" y="2016216"/>
                </a:cubicBezTo>
                <a:cubicBezTo>
                  <a:pt x="1506922" y="2014311"/>
                  <a:pt x="1507875" y="2011453"/>
                  <a:pt x="1509780" y="2006691"/>
                </a:cubicBezTo>
                <a:cubicBezTo>
                  <a:pt x="1483110" y="1998118"/>
                  <a:pt x="1458345" y="1991451"/>
                  <a:pt x="1431675" y="1994308"/>
                </a:cubicBezTo>
                <a:cubicBezTo>
                  <a:pt x="1409767" y="1997166"/>
                  <a:pt x="1386907" y="2005738"/>
                  <a:pt x="1372620" y="1975258"/>
                </a:cubicBezTo>
                <a:cubicBezTo>
                  <a:pt x="1385002" y="1933348"/>
                  <a:pt x="1429770" y="1942873"/>
                  <a:pt x="1465012" y="1926681"/>
                </a:cubicBezTo>
                <a:cubicBezTo>
                  <a:pt x="1435485" y="1912393"/>
                  <a:pt x="1413577" y="1920013"/>
                  <a:pt x="1392622" y="1934301"/>
                </a:cubicBezTo>
                <a:cubicBezTo>
                  <a:pt x="1379287" y="1943826"/>
                  <a:pt x="1365952" y="1952398"/>
                  <a:pt x="1351665" y="1960018"/>
                </a:cubicBezTo>
                <a:cubicBezTo>
                  <a:pt x="1346902" y="1962876"/>
                  <a:pt x="1339282" y="1961923"/>
                  <a:pt x="1332615" y="1961923"/>
                </a:cubicBezTo>
                <a:cubicBezTo>
                  <a:pt x="1332615" y="1956208"/>
                  <a:pt x="1330710" y="1950493"/>
                  <a:pt x="1331662" y="1944778"/>
                </a:cubicBezTo>
                <a:cubicBezTo>
                  <a:pt x="1333567" y="1930491"/>
                  <a:pt x="1343092" y="1921918"/>
                  <a:pt x="1357380" y="1918108"/>
                </a:cubicBezTo>
                <a:cubicBezTo>
                  <a:pt x="1364047" y="1916203"/>
                  <a:pt x="1370715" y="1913346"/>
                  <a:pt x="1379287" y="1909536"/>
                </a:cubicBezTo>
                <a:cubicBezTo>
                  <a:pt x="1356427" y="1897153"/>
                  <a:pt x="1335472" y="1888581"/>
                  <a:pt x="1316422" y="1876198"/>
                </a:cubicBezTo>
                <a:cubicBezTo>
                  <a:pt x="1269750" y="1847623"/>
                  <a:pt x="1244032" y="1803808"/>
                  <a:pt x="1231650" y="1751421"/>
                </a:cubicBezTo>
                <a:cubicBezTo>
                  <a:pt x="1220220" y="1701891"/>
                  <a:pt x="1205932" y="1653313"/>
                  <a:pt x="1193550" y="1604736"/>
                </a:cubicBezTo>
                <a:cubicBezTo>
                  <a:pt x="1189740" y="1591401"/>
                  <a:pt x="1182120" y="1586638"/>
                  <a:pt x="1166880" y="1588543"/>
                </a:cubicBezTo>
                <a:cubicBezTo>
                  <a:pt x="1092585" y="1599021"/>
                  <a:pt x="1018290" y="1595211"/>
                  <a:pt x="944947" y="1579018"/>
                </a:cubicBezTo>
                <a:cubicBezTo>
                  <a:pt x="895417" y="1567588"/>
                  <a:pt x="845887" y="1559968"/>
                  <a:pt x="796357" y="1549491"/>
                </a:cubicBezTo>
                <a:cubicBezTo>
                  <a:pt x="755400" y="1540918"/>
                  <a:pt x="714442" y="1529488"/>
                  <a:pt x="672532" y="1519011"/>
                </a:cubicBezTo>
                <a:cubicBezTo>
                  <a:pt x="666817" y="1517106"/>
                  <a:pt x="659197" y="1517106"/>
                  <a:pt x="654435" y="1514248"/>
                </a:cubicBezTo>
                <a:cubicBezTo>
                  <a:pt x="646815" y="1509486"/>
                  <a:pt x="637290" y="1504723"/>
                  <a:pt x="634432" y="1497103"/>
                </a:cubicBezTo>
                <a:cubicBezTo>
                  <a:pt x="602047" y="1412331"/>
                  <a:pt x="569662" y="1327558"/>
                  <a:pt x="541087" y="1241833"/>
                </a:cubicBezTo>
                <a:cubicBezTo>
                  <a:pt x="526800" y="1198018"/>
                  <a:pt x="533467" y="1152298"/>
                  <a:pt x="546802" y="1108483"/>
                </a:cubicBezTo>
                <a:cubicBezTo>
                  <a:pt x="566805" y="1041808"/>
                  <a:pt x="595380" y="978943"/>
                  <a:pt x="639195" y="923698"/>
                </a:cubicBezTo>
                <a:cubicBezTo>
                  <a:pt x="670627" y="883693"/>
                  <a:pt x="712537" y="860833"/>
                  <a:pt x="763020" y="852261"/>
                </a:cubicBezTo>
                <a:cubicBezTo>
                  <a:pt x="764925" y="852261"/>
                  <a:pt x="766830" y="851308"/>
                  <a:pt x="768735" y="850356"/>
                </a:cubicBezTo>
                <a:cubicBezTo>
                  <a:pt x="769687" y="850356"/>
                  <a:pt x="770640" y="848451"/>
                  <a:pt x="774450" y="844641"/>
                </a:cubicBezTo>
                <a:cubicBezTo>
                  <a:pt x="703012" y="825591"/>
                  <a:pt x="633480" y="815113"/>
                  <a:pt x="562995" y="806541"/>
                </a:cubicBezTo>
                <a:cubicBezTo>
                  <a:pt x="562042" y="808446"/>
                  <a:pt x="562042" y="810351"/>
                  <a:pt x="561090" y="812256"/>
                </a:cubicBezTo>
                <a:cubicBezTo>
                  <a:pt x="567757" y="816066"/>
                  <a:pt x="574425" y="819876"/>
                  <a:pt x="581092" y="823686"/>
                </a:cubicBezTo>
                <a:cubicBezTo>
                  <a:pt x="581092" y="824638"/>
                  <a:pt x="580140" y="826543"/>
                  <a:pt x="580140" y="827496"/>
                </a:cubicBezTo>
                <a:cubicBezTo>
                  <a:pt x="566805" y="826543"/>
                  <a:pt x="553470" y="825591"/>
                  <a:pt x="540135" y="823686"/>
                </a:cubicBezTo>
                <a:cubicBezTo>
                  <a:pt x="472507" y="815113"/>
                  <a:pt x="404880" y="808446"/>
                  <a:pt x="337252" y="797016"/>
                </a:cubicBezTo>
                <a:cubicBezTo>
                  <a:pt x="275340" y="786538"/>
                  <a:pt x="214380" y="771298"/>
                  <a:pt x="165802" y="727483"/>
                </a:cubicBezTo>
                <a:cubicBezTo>
                  <a:pt x="158182" y="720816"/>
                  <a:pt x="151515" y="712243"/>
                  <a:pt x="143895" y="703671"/>
                </a:cubicBezTo>
                <a:cubicBezTo>
                  <a:pt x="134370" y="692241"/>
                  <a:pt x="128655" y="680811"/>
                  <a:pt x="131512" y="664618"/>
                </a:cubicBezTo>
                <a:cubicBezTo>
                  <a:pt x="137228" y="630328"/>
                  <a:pt x="119130" y="602706"/>
                  <a:pt x="102937" y="575083"/>
                </a:cubicBezTo>
                <a:cubicBezTo>
                  <a:pt x="90555" y="554128"/>
                  <a:pt x="92460" y="545556"/>
                  <a:pt x="113415" y="533173"/>
                </a:cubicBezTo>
                <a:cubicBezTo>
                  <a:pt x="120082" y="529363"/>
                  <a:pt x="126750" y="526506"/>
                  <a:pt x="132465" y="521743"/>
                </a:cubicBezTo>
                <a:cubicBezTo>
                  <a:pt x="140085" y="515076"/>
                  <a:pt x="149610" y="508408"/>
                  <a:pt x="141037" y="493168"/>
                </a:cubicBezTo>
                <a:cubicBezTo>
                  <a:pt x="129607" y="502693"/>
                  <a:pt x="118177" y="512218"/>
                  <a:pt x="105795" y="523648"/>
                </a:cubicBezTo>
                <a:cubicBezTo>
                  <a:pt x="101985" y="503646"/>
                  <a:pt x="118177" y="485548"/>
                  <a:pt x="132465" y="487453"/>
                </a:cubicBezTo>
                <a:cubicBezTo>
                  <a:pt x="141037" y="488406"/>
                  <a:pt x="149610" y="489358"/>
                  <a:pt x="158182" y="488406"/>
                </a:cubicBezTo>
                <a:cubicBezTo>
                  <a:pt x="164850" y="487453"/>
                  <a:pt x="169612" y="481738"/>
                  <a:pt x="175327" y="477928"/>
                </a:cubicBezTo>
                <a:cubicBezTo>
                  <a:pt x="169612" y="472213"/>
                  <a:pt x="163897" y="462688"/>
                  <a:pt x="159135" y="462688"/>
                </a:cubicBezTo>
                <a:cubicBezTo>
                  <a:pt x="141037" y="464593"/>
                  <a:pt x="122940" y="469356"/>
                  <a:pt x="104842" y="472213"/>
                </a:cubicBezTo>
                <a:cubicBezTo>
                  <a:pt x="96270" y="474118"/>
                  <a:pt x="87697" y="474118"/>
                  <a:pt x="79125" y="475071"/>
                </a:cubicBezTo>
                <a:cubicBezTo>
                  <a:pt x="80077" y="463641"/>
                  <a:pt x="79125" y="451258"/>
                  <a:pt x="82935" y="441733"/>
                </a:cubicBezTo>
                <a:cubicBezTo>
                  <a:pt x="87697" y="431256"/>
                  <a:pt x="98175" y="424588"/>
                  <a:pt x="106747" y="415063"/>
                </a:cubicBezTo>
                <a:cubicBezTo>
                  <a:pt x="109605" y="412206"/>
                  <a:pt x="110558" y="407443"/>
                  <a:pt x="110558" y="408396"/>
                </a:cubicBezTo>
                <a:cubicBezTo>
                  <a:pt x="99127" y="396966"/>
                  <a:pt x="90555" y="385536"/>
                  <a:pt x="80077" y="377916"/>
                </a:cubicBezTo>
                <a:cubicBezTo>
                  <a:pt x="68647" y="371248"/>
                  <a:pt x="55312" y="367438"/>
                  <a:pt x="42930" y="363628"/>
                </a:cubicBezTo>
                <a:cubicBezTo>
                  <a:pt x="33405" y="360771"/>
                  <a:pt x="22927" y="363628"/>
                  <a:pt x="14355" y="359818"/>
                </a:cubicBezTo>
                <a:cubicBezTo>
                  <a:pt x="8640" y="357913"/>
                  <a:pt x="-885" y="348388"/>
                  <a:pt x="67" y="344578"/>
                </a:cubicBezTo>
                <a:cubicBezTo>
                  <a:pt x="4830" y="325528"/>
                  <a:pt x="12450" y="306478"/>
                  <a:pt x="20070" y="288381"/>
                </a:cubicBezTo>
                <a:cubicBezTo>
                  <a:pt x="21022" y="286476"/>
                  <a:pt x="22927" y="282666"/>
                  <a:pt x="24832" y="282666"/>
                </a:cubicBezTo>
                <a:cubicBezTo>
                  <a:pt x="50550" y="279808"/>
                  <a:pt x="47692" y="256948"/>
                  <a:pt x="52455" y="239803"/>
                </a:cubicBezTo>
                <a:cubicBezTo>
                  <a:pt x="53407" y="237898"/>
                  <a:pt x="44835" y="229326"/>
                  <a:pt x="41025" y="229326"/>
                </a:cubicBezTo>
                <a:cubicBezTo>
                  <a:pt x="33405" y="229326"/>
                  <a:pt x="25785" y="234088"/>
                  <a:pt x="18165" y="235993"/>
                </a:cubicBezTo>
                <a:cubicBezTo>
                  <a:pt x="15307" y="236946"/>
                  <a:pt x="9592" y="235041"/>
                  <a:pt x="8640" y="233136"/>
                </a:cubicBezTo>
                <a:cubicBezTo>
                  <a:pt x="6735" y="231231"/>
                  <a:pt x="7687" y="225516"/>
                  <a:pt x="9592" y="222658"/>
                </a:cubicBezTo>
                <a:cubicBezTo>
                  <a:pt x="32452" y="189321"/>
                  <a:pt x="54360" y="155983"/>
                  <a:pt x="79125" y="124551"/>
                </a:cubicBezTo>
                <a:cubicBezTo>
                  <a:pt x="109605" y="84546"/>
                  <a:pt x="151515" y="61686"/>
                  <a:pt x="201045" y="54066"/>
                </a:cubicBezTo>
                <a:cubicBezTo>
                  <a:pt x="257242" y="55018"/>
                  <a:pt x="312487" y="50256"/>
                  <a:pt x="366780" y="42636"/>
                </a:cubicBezTo>
                <a:cubicBezTo>
                  <a:pt x="432502" y="34063"/>
                  <a:pt x="497272" y="22633"/>
                  <a:pt x="562995" y="14061"/>
                </a:cubicBezTo>
                <a:cubicBezTo>
                  <a:pt x="603000" y="8346"/>
                  <a:pt x="643957" y="4536"/>
                  <a:pt x="683962" y="1678"/>
                </a:cubicBezTo>
                <a:cubicBezTo>
                  <a:pt x="705394" y="11"/>
                  <a:pt x="726646" y="-346"/>
                  <a:pt x="747765" y="309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  <a:alpha val="68000"/>
            </a:schemeClr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50000"/>
                </a:prstClr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113" name="PA-矩形 3">
            <a:extLst>
              <a:ext uri="{FF2B5EF4-FFF2-40B4-BE49-F238E27FC236}">
                <a16:creationId xmlns:a16="http://schemas.microsoft.com/office/drawing/2014/main" id="{7E34AD49-E505-4CD7-966E-78A135A369A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64600">
                <a:srgbClr val="000000">
                  <a:alpha val="30000"/>
                </a:srgbClr>
              </a:gs>
              <a:gs pos="100000">
                <a:schemeClr val="tx1">
                  <a:alpha val="0"/>
                </a:schemeClr>
              </a:gs>
              <a:gs pos="0">
                <a:schemeClr val="tx1">
                  <a:alpha val="46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60" name="文本框 59">
            <a:extLst>
              <a:ext uri="{FF2B5EF4-FFF2-40B4-BE49-F238E27FC236}">
                <a16:creationId xmlns:a16="http://schemas.microsoft.com/office/drawing/2014/main" id="{D6FD0B39-039C-4776-9206-893E54B00E15}"/>
              </a:ext>
            </a:extLst>
          </p:cNvPr>
          <p:cNvSpPr txBox="1"/>
          <p:nvPr/>
        </p:nvSpPr>
        <p:spPr>
          <a:xfrm>
            <a:off x="452502" y="328065"/>
            <a:ext cx="1954381" cy="2215991"/>
          </a:xfrm>
          <a:prstGeom prst="rect">
            <a:avLst/>
          </a:prstGeom>
          <a:noFill/>
        </p:spPr>
        <p:txBody>
          <a:bodyPr wrap="none" rtlCol="0">
            <a:noAutofit/>
          </a:bodyPr>
          <a:lstStyle>
            <a:defPPr>
              <a:defRPr lang="zh-CN"/>
            </a:defPPr>
            <a:lvl1pPr>
              <a:defRPr sz="11500">
                <a:gradFill>
                  <a:gsLst>
                    <a:gs pos="100000">
                      <a:schemeClr val="bg1">
                        <a:alpha val="0"/>
                      </a:schemeClr>
                    </a:gs>
                    <a:gs pos="50000">
                      <a:schemeClr val="bg1"/>
                    </a:gs>
                  </a:gsLst>
                  <a:lin ang="5400000" scaled="1"/>
                </a:gradFill>
                <a:latin typeface="字魂24号-镇魂手书" panose="00000500000000000000" pitchFamily="2" charset="-122"/>
                <a:ea typeface="字魂24号-镇魂手书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38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讨</a:t>
            </a:r>
          </a:p>
        </p:txBody>
      </p:sp>
      <p:sp>
        <p:nvSpPr>
          <p:cNvPr id="98" name="任意多边形: 形状 97">
            <a:extLst>
              <a:ext uri="{FF2B5EF4-FFF2-40B4-BE49-F238E27FC236}">
                <a16:creationId xmlns:a16="http://schemas.microsoft.com/office/drawing/2014/main" id="{7A91C081-A210-4E3C-B23C-F5383CD918A7}"/>
              </a:ext>
            </a:extLst>
          </p:cNvPr>
          <p:cNvSpPr/>
          <p:nvPr/>
        </p:nvSpPr>
        <p:spPr>
          <a:xfrm rot="7200000">
            <a:off x="1870533" y="909007"/>
            <a:ext cx="849579" cy="549501"/>
          </a:xfrm>
          <a:custGeom>
            <a:avLst/>
            <a:gdLst>
              <a:gd name="connsiteX0" fmla="*/ 1004425 w 1863140"/>
              <a:gd name="connsiteY0" fmla="*/ 1460334 h 1510199"/>
              <a:gd name="connsiteX1" fmla="*/ 943875 w 1863140"/>
              <a:gd name="connsiteY1" fmla="*/ 1417593 h 1510199"/>
              <a:gd name="connsiteX2" fmla="*/ 950998 w 1863140"/>
              <a:gd name="connsiteY2" fmla="*/ 1399784 h 1510199"/>
              <a:gd name="connsiteX3" fmla="*/ 940313 w 1863140"/>
              <a:gd name="connsiteY3" fmla="*/ 1374851 h 1510199"/>
              <a:gd name="connsiteX4" fmla="*/ 847706 w 1863140"/>
              <a:gd name="connsiteY4" fmla="*/ 1346357 h 1510199"/>
              <a:gd name="connsiteX5" fmla="*/ 861953 w 1863140"/>
              <a:gd name="connsiteY5" fmla="*/ 1328548 h 1510199"/>
              <a:gd name="connsiteX6" fmla="*/ 794279 w 1863140"/>
              <a:gd name="connsiteY6" fmla="*/ 1285806 h 1510199"/>
              <a:gd name="connsiteX7" fmla="*/ 787156 w 1863140"/>
              <a:gd name="connsiteY7" fmla="*/ 1300054 h 1510199"/>
              <a:gd name="connsiteX8" fmla="*/ 780032 w 1863140"/>
              <a:gd name="connsiteY8" fmla="*/ 1289368 h 1510199"/>
              <a:gd name="connsiteX9" fmla="*/ 804965 w 1863140"/>
              <a:gd name="connsiteY9" fmla="*/ 1253750 h 1510199"/>
              <a:gd name="connsiteX10" fmla="*/ 740853 w 1863140"/>
              <a:gd name="connsiteY10" fmla="*/ 1246627 h 1510199"/>
              <a:gd name="connsiteX11" fmla="*/ 726605 w 1863140"/>
              <a:gd name="connsiteY11" fmla="*/ 1239503 h 1510199"/>
              <a:gd name="connsiteX12" fmla="*/ 740853 w 1863140"/>
              <a:gd name="connsiteY12" fmla="*/ 1214571 h 1510199"/>
              <a:gd name="connsiteX13" fmla="*/ 744414 w 1863140"/>
              <a:gd name="connsiteY13" fmla="*/ 1182514 h 1510199"/>
              <a:gd name="connsiteX14" fmla="*/ 708796 w 1863140"/>
              <a:gd name="connsiteY14" fmla="*/ 1175391 h 1510199"/>
              <a:gd name="connsiteX15" fmla="*/ 694549 w 1863140"/>
              <a:gd name="connsiteY15" fmla="*/ 1186076 h 1510199"/>
              <a:gd name="connsiteX16" fmla="*/ 708796 w 1863140"/>
              <a:gd name="connsiteY16" fmla="*/ 1146897 h 1510199"/>
              <a:gd name="connsiteX17" fmla="*/ 680302 w 1863140"/>
              <a:gd name="connsiteY17" fmla="*/ 1129088 h 1510199"/>
              <a:gd name="connsiteX18" fmla="*/ 680302 w 1863140"/>
              <a:gd name="connsiteY18" fmla="*/ 1121964 h 1510199"/>
              <a:gd name="connsiteX19" fmla="*/ 680302 w 1863140"/>
              <a:gd name="connsiteY19" fmla="*/ 1097032 h 1510199"/>
              <a:gd name="connsiteX20" fmla="*/ 690987 w 1863140"/>
              <a:gd name="connsiteY20" fmla="*/ 1089908 h 1510199"/>
              <a:gd name="connsiteX21" fmla="*/ 641122 w 1863140"/>
              <a:gd name="connsiteY21" fmla="*/ 1032919 h 1510199"/>
              <a:gd name="connsiteX22" fmla="*/ 633999 w 1863140"/>
              <a:gd name="connsiteY22" fmla="*/ 1000863 h 1510199"/>
              <a:gd name="connsiteX23" fmla="*/ 616190 w 1863140"/>
              <a:gd name="connsiteY23" fmla="*/ 997301 h 1510199"/>
              <a:gd name="connsiteX24" fmla="*/ 566325 w 1863140"/>
              <a:gd name="connsiteY24" fmla="*/ 947436 h 1510199"/>
              <a:gd name="connsiteX25" fmla="*/ 566325 w 1863140"/>
              <a:gd name="connsiteY25" fmla="*/ 922504 h 1510199"/>
              <a:gd name="connsiteX26" fmla="*/ 548516 w 1863140"/>
              <a:gd name="connsiteY26" fmla="*/ 940313 h 1510199"/>
              <a:gd name="connsiteX27" fmla="*/ 552078 w 1863140"/>
              <a:gd name="connsiteY27" fmla="*/ 918942 h 1510199"/>
              <a:gd name="connsiteX28" fmla="*/ 520021 w 1863140"/>
              <a:gd name="connsiteY28" fmla="*/ 886886 h 1510199"/>
              <a:gd name="connsiteX29" fmla="*/ 523583 w 1863140"/>
              <a:gd name="connsiteY29" fmla="*/ 872639 h 1510199"/>
              <a:gd name="connsiteX30" fmla="*/ 516460 w 1863140"/>
              <a:gd name="connsiteY30" fmla="*/ 883324 h 1510199"/>
              <a:gd name="connsiteX31" fmla="*/ 520021 w 1863140"/>
              <a:gd name="connsiteY31" fmla="*/ 847706 h 1510199"/>
              <a:gd name="connsiteX32" fmla="*/ 512898 w 1863140"/>
              <a:gd name="connsiteY32" fmla="*/ 869077 h 1510199"/>
              <a:gd name="connsiteX33" fmla="*/ 509336 w 1863140"/>
              <a:gd name="connsiteY33" fmla="*/ 865515 h 1510199"/>
              <a:gd name="connsiteX34" fmla="*/ 502213 w 1863140"/>
              <a:gd name="connsiteY34" fmla="*/ 865515 h 1510199"/>
              <a:gd name="connsiteX35" fmla="*/ 498651 w 1863140"/>
              <a:gd name="connsiteY35" fmla="*/ 844144 h 1510199"/>
              <a:gd name="connsiteX36" fmla="*/ 505774 w 1863140"/>
              <a:gd name="connsiteY36" fmla="*/ 833459 h 1510199"/>
              <a:gd name="connsiteX37" fmla="*/ 495089 w 1863140"/>
              <a:gd name="connsiteY37" fmla="*/ 837021 h 1510199"/>
              <a:gd name="connsiteX38" fmla="*/ 438100 w 1863140"/>
              <a:gd name="connsiteY38" fmla="*/ 751538 h 1510199"/>
              <a:gd name="connsiteX39" fmla="*/ 459471 w 1863140"/>
              <a:gd name="connsiteY39" fmla="*/ 772909 h 1510199"/>
              <a:gd name="connsiteX40" fmla="*/ 448786 w 1863140"/>
              <a:gd name="connsiteY40" fmla="*/ 755100 h 1510199"/>
              <a:gd name="connsiteX41" fmla="*/ 452347 w 1863140"/>
              <a:gd name="connsiteY41" fmla="*/ 733729 h 1510199"/>
              <a:gd name="connsiteX42" fmla="*/ 430977 w 1863140"/>
              <a:gd name="connsiteY42" fmla="*/ 723043 h 1510199"/>
              <a:gd name="connsiteX43" fmla="*/ 430977 w 1863140"/>
              <a:gd name="connsiteY43" fmla="*/ 683864 h 1510199"/>
              <a:gd name="connsiteX44" fmla="*/ 420291 w 1863140"/>
              <a:gd name="connsiteY44" fmla="*/ 676740 h 1510199"/>
              <a:gd name="connsiteX45" fmla="*/ 409606 w 1863140"/>
              <a:gd name="connsiteY45" fmla="*/ 687426 h 1510199"/>
              <a:gd name="connsiteX46" fmla="*/ 413168 w 1863140"/>
              <a:gd name="connsiteY46" fmla="*/ 715920 h 1510199"/>
              <a:gd name="connsiteX47" fmla="*/ 409606 w 1863140"/>
              <a:gd name="connsiteY47" fmla="*/ 726605 h 1510199"/>
              <a:gd name="connsiteX48" fmla="*/ 402482 w 1863140"/>
              <a:gd name="connsiteY48" fmla="*/ 715920 h 1510199"/>
              <a:gd name="connsiteX49" fmla="*/ 406044 w 1863140"/>
              <a:gd name="connsiteY49" fmla="*/ 669617 h 1510199"/>
              <a:gd name="connsiteX50" fmla="*/ 420291 w 1863140"/>
              <a:gd name="connsiteY50" fmla="*/ 673178 h 1510199"/>
              <a:gd name="connsiteX51" fmla="*/ 409606 w 1863140"/>
              <a:gd name="connsiteY51" fmla="*/ 651808 h 1510199"/>
              <a:gd name="connsiteX52" fmla="*/ 384673 w 1863140"/>
              <a:gd name="connsiteY52" fmla="*/ 644684 h 1510199"/>
              <a:gd name="connsiteX53" fmla="*/ 391797 w 1863140"/>
              <a:gd name="connsiteY53" fmla="*/ 641122 h 1510199"/>
              <a:gd name="connsiteX54" fmla="*/ 370426 w 1863140"/>
              <a:gd name="connsiteY54" fmla="*/ 609066 h 1510199"/>
              <a:gd name="connsiteX55" fmla="*/ 356179 w 1863140"/>
              <a:gd name="connsiteY55" fmla="*/ 612628 h 1510199"/>
              <a:gd name="connsiteX56" fmla="*/ 349056 w 1863140"/>
              <a:gd name="connsiteY56" fmla="*/ 584134 h 1510199"/>
              <a:gd name="connsiteX57" fmla="*/ 349056 w 1863140"/>
              <a:gd name="connsiteY57" fmla="*/ 591257 h 1510199"/>
              <a:gd name="connsiteX58" fmla="*/ 345494 w 1863140"/>
              <a:gd name="connsiteY58" fmla="*/ 562763 h 1510199"/>
              <a:gd name="connsiteX59" fmla="*/ 420291 w 1863140"/>
              <a:gd name="connsiteY59" fmla="*/ 648246 h 1510199"/>
              <a:gd name="connsiteX60" fmla="*/ 423853 w 1863140"/>
              <a:gd name="connsiteY60" fmla="*/ 641122 h 1510199"/>
              <a:gd name="connsiteX61" fmla="*/ 416730 w 1863140"/>
              <a:gd name="connsiteY61" fmla="*/ 633999 h 1510199"/>
              <a:gd name="connsiteX62" fmla="*/ 423853 w 1863140"/>
              <a:gd name="connsiteY62" fmla="*/ 619752 h 1510199"/>
              <a:gd name="connsiteX63" fmla="*/ 406044 w 1863140"/>
              <a:gd name="connsiteY63" fmla="*/ 616190 h 1510199"/>
              <a:gd name="connsiteX64" fmla="*/ 406044 w 1863140"/>
              <a:gd name="connsiteY64" fmla="*/ 601943 h 1510199"/>
              <a:gd name="connsiteX65" fmla="*/ 395359 w 1863140"/>
              <a:gd name="connsiteY65" fmla="*/ 601943 h 1510199"/>
              <a:gd name="connsiteX66" fmla="*/ 395359 w 1863140"/>
              <a:gd name="connsiteY66" fmla="*/ 587695 h 1510199"/>
              <a:gd name="connsiteX67" fmla="*/ 384673 w 1863140"/>
              <a:gd name="connsiteY67" fmla="*/ 577010 h 1510199"/>
              <a:gd name="connsiteX68" fmla="*/ 370426 w 1863140"/>
              <a:gd name="connsiteY68" fmla="*/ 584134 h 1510199"/>
              <a:gd name="connsiteX69" fmla="*/ 359741 w 1863140"/>
              <a:gd name="connsiteY69" fmla="*/ 559201 h 1510199"/>
              <a:gd name="connsiteX70" fmla="*/ 359741 w 1863140"/>
              <a:gd name="connsiteY70" fmla="*/ 537830 h 1510199"/>
              <a:gd name="connsiteX71" fmla="*/ 345494 w 1863140"/>
              <a:gd name="connsiteY71" fmla="*/ 530707 h 1510199"/>
              <a:gd name="connsiteX72" fmla="*/ 341932 w 1863140"/>
              <a:gd name="connsiteY72" fmla="*/ 523583 h 1510199"/>
              <a:gd name="connsiteX73" fmla="*/ 341932 w 1863140"/>
              <a:gd name="connsiteY73" fmla="*/ 505774 h 1510199"/>
              <a:gd name="connsiteX74" fmla="*/ 327685 w 1863140"/>
              <a:gd name="connsiteY74" fmla="*/ 498651 h 1510199"/>
              <a:gd name="connsiteX75" fmla="*/ 341932 w 1863140"/>
              <a:gd name="connsiteY75" fmla="*/ 537830 h 1510199"/>
              <a:gd name="connsiteX76" fmla="*/ 338370 w 1863140"/>
              <a:gd name="connsiteY76" fmla="*/ 523583 h 1510199"/>
              <a:gd name="connsiteX77" fmla="*/ 324123 w 1863140"/>
              <a:gd name="connsiteY77" fmla="*/ 520021 h 1510199"/>
              <a:gd name="connsiteX78" fmla="*/ 316999 w 1863140"/>
              <a:gd name="connsiteY78" fmla="*/ 509336 h 1510199"/>
              <a:gd name="connsiteX79" fmla="*/ 320561 w 1863140"/>
              <a:gd name="connsiteY79" fmla="*/ 495089 h 1510199"/>
              <a:gd name="connsiteX80" fmla="*/ 316999 w 1863140"/>
              <a:gd name="connsiteY80" fmla="*/ 502212 h 1510199"/>
              <a:gd name="connsiteX81" fmla="*/ 302752 w 1863140"/>
              <a:gd name="connsiteY81" fmla="*/ 491527 h 1510199"/>
              <a:gd name="connsiteX82" fmla="*/ 309876 w 1863140"/>
              <a:gd name="connsiteY82" fmla="*/ 502212 h 1510199"/>
              <a:gd name="connsiteX83" fmla="*/ 331247 w 1863140"/>
              <a:gd name="connsiteY83" fmla="*/ 577010 h 1510199"/>
              <a:gd name="connsiteX84" fmla="*/ 277820 w 1863140"/>
              <a:gd name="connsiteY84" fmla="*/ 516460 h 1510199"/>
              <a:gd name="connsiteX85" fmla="*/ 277820 w 1863140"/>
              <a:gd name="connsiteY85" fmla="*/ 505774 h 1510199"/>
              <a:gd name="connsiteX86" fmla="*/ 267134 w 1863140"/>
              <a:gd name="connsiteY86" fmla="*/ 509336 h 1510199"/>
              <a:gd name="connsiteX87" fmla="*/ 267134 w 1863140"/>
              <a:gd name="connsiteY87" fmla="*/ 473718 h 1510199"/>
              <a:gd name="connsiteX88" fmla="*/ 267134 w 1863140"/>
              <a:gd name="connsiteY88" fmla="*/ 498651 h 1510199"/>
              <a:gd name="connsiteX89" fmla="*/ 260011 w 1863140"/>
              <a:gd name="connsiteY89" fmla="*/ 498651 h 1510199"/>
              <a:gd name="connsiteX90" fmla="*/ 260011 w 1863140"/>
              <a:gd name="connsiteY90" fmla="*/ 477280 h 1510199"/>
              <a:gd name="connsiteX91" fmla="*/ 252887 w 1863140"/>
              <a:gd name="connsiteY91" fmla="*/ 470156 h 1510199"/>
              <a:gd name="connsiteX92" fmla="*/ 245764 w 1863140"/>
              <a:gd name="connsiteY92" fmla="*/ 477280 h 1510199"/>
              <a:gd name="connsiteX93" fmla="*/ 245764 w 1863140"/>
              <a:gd name="connsiteY93" fmla="*/ 455909 h 1510199"/>
              <a:gd name="connsiteX94" fmla="*/ 238640 w 1863140"/>
              <a:gd name="connsiteY94" fmla="*/ 455909 h 1510199"/>
              <a:gd name="connsiteX95" fmla="*/ 242202 w 1863140"/>
              <a:gd name="connsiteY95" fmla="*/ 470156 h 1510199"/>
              <a:gd name="connsiteX96" fmla="*/ 227955 w 1863140"/>
              <a:gd name="connsiteY96" fmla="*/ 448786 h 1510199"/>
              <a:gd name="connsiteX97" fmla="*/ 231516 w 1863140"/>
              <a:gd name="connsiteY97" fmla="*/ 445224 h 1510199"/>
              <a:gd name="connsiteX98" fmla="*/ 231516 w 1863140"/>
              <a:gd name="connsiteY98" fmla="*/ 427415 h 1510199"/>
              <a:gd name="connsiteX99" fmla="*/ 227955 w 1863140"/>
              <a:gd name="connsiteY99" fmla="*/ 430977 h 1510199"/>
              <a:gd name="connsiteX100" fmla="*/ 224393 w 1863140"/>
              <a:gd name="connsiteY100" fmla="*/ 409606 h 1510199"/>
              <a:gd name="connsiteX101" fmla="*/ 242202 w 1863140"/>
              <a:gd name="connsiteY101" fmla="*/ 430977 h 1510199"/>
              <a:gd name="connsiteX102" fmla="*/ 245764 w 1863140"/>
              <a:gd name="connsiteY102" fmla="*/ 416729 h 1510199"/>
              <a:gd name="connsiteX103" fmla="*/ 231516 w 1863140"/>
              <a:gd name="connsiteY103" fmla="*/ 398921 h 1510199"/>
              <a:gd name="connsiteX104" fmla="*/ 227955 w 1863140"/>
              <a:gd name="connsiteY104" fmla="*/ 406044 h 1510199"/>
              <a:gd name="connsiteX105" fmla="*/ 213707 w 1863140"/>
              <a:gd name="connsiteY105" fmla="*/ 395359 h 1510199"/>
              <a:gd name="connsiteX106" fmla="*/ 195899 w 1863140"/>
              <a:gd name="connsiteY106" fmla="*/ 370426 h 1510199"/>
              <a:gd name="connsiteX107" fmla="*/ 195899 w 1863140"/>
              <a:gd name="connsiteY107" fmla="*/ 359741 h 1510199"/>
              <a:gd name="connsiteX108" fmla="*/ 188775 w 1863140"/>
              <a:gd name="connsiteY108" fmla="*/ 363303 h 1510199"/>
              <a:gd name="connsiteX109" fmla="*/ 188775 w 1863140"/>
              <a:gd name="connsiteY109" fmla="*/ 352617 h 1510199"/>
              <a:gd name="connsiteX110" fmla="*/ 153157 w 1863140"/>
              <a:gd name="connsiteY110" fmla="*/ 338370 h 1510199"/>
              <a:gd name="connsiteX111" fmla="*/ 153157 w 1863140"/>
              <a:gd name="connsiteY111" fmla="*/ 331247 h 1510199"/>
              <a:gd name="connsiteX112" fmla="*/ 142472 w 1863140"/>
              <a:gd name="connsiteY112" fmla="*/ 331247 h 1510199"/>
              <a:gd name="connsiteX113" fmla="*/ 138910 w 1863140"/>
              <a:gd name="connsiteY113" fmla="*/ 316999 h 1510199"/>
              <a:gd name="connsiteX114" fmla="*/ 96168 w 1863140"/>
              <a:gd name="connsiteY114" fmla="*/ 292067 h 1510199"/>
              <a:gd name="connsiteX115" fmla="*/ 92607 w 1863140"/>
              <a:gd name="connsiteY115" fmla="*/ 302752 h 1510199"/>
              <a:gd name="connsiteX116" fmla="*/ 78359 w 1863140"/>
              <a:gd name="connsiteY116" fmla="*/ 292067 h 1510199"/>
              <a:gd name="connsiteX117" fmla="*/ 74798 w 1863140"/>
              <a:gd name="connsiteY117" fmla="*/ 302752 h 1510199"/>
              <a:gd name="connsiteX118" fmla="*/ 21371 w 1863140"/>
              <a:gd name="connsiteY118" fmla="*/ 252887 h 1510199"/>
              <a:gd name="connsiteX119" fmla="*/ 24933 w 1863140"/>
              <a:gd name="connsiteY119" fmla="*/ 242202 h 1510199"/>
              <a:gd name="connsiteX120" fmla="*/ 0 w 1863140"/>
              <a:gd name="connsiteY120" fmla="*/ 245764 h 1510199"/>
              <a:gd name="connsiteX121" fmla="*/ 39180 w 1863140"/>
              <a:gd name="connsiteY121" fmla="*/ 231516 h 1510199"/>
              <a:gd name="connsiteX122" fmla="*/ 49865 w 1863140"/>
              <a:gd name="connsiteY122" fmla="*/ 249325 h 1510199"/>
              <a:gd name="connsiteX123" fmla="*/ 53427 w 1863140"/>
              <a:gd name="connsiteY123" fmla="*/ 242202 h 1510199"/>
              <a:gd name="connsiteX124" fmla="*/ 146033 w 1863140"/>
              <a:gd name="connsiteY124" fmla="*/ 309876 h 1510199"/>
              <a:gd name="connsiteX125" fmla="*/ 149595 w 1863140"/>
              <a:gd name="connsiteY125" fmla="*/ 334808 h 1510199"/>
              <a:gd name="connsiteX126" fmla="*/ 153157 w 1863140"/>
              <a:gd name="connsiteY126" fmla="*/ 320561 h 1510199"/>
              <a:gd name="connsiteX127" fmla="*/ 153157 w 1863140"/>
              <a:gd name="connsiteY127" fmla="*/ 341932 h 1510199"/>
              <a:gd name="connsiteX128" fmla="*/ 163842 w 1863140"/>
              <a:gd name="connsiteY128" fmla="*/ 331247 h 1510199"/>
              <a:gd name="connsiteX129" fmla="*/ 160281 w 1863140"/>
              <a:gd name="connsiteY129" fmla="*/ 341932 h 1510199"/>
              <a:gd name="connsiteX130" fmla="*/ 167404 w 1863140"/>
              <a:gd name="connsiteY130" fmla="*/ 352617 h 1510199"/>
              <a:gd name="connsiteX131" fmla="*/ 170966 w 1863140"/>
              <a:gd name="connsiteY131" fmla="*/ 345494 h 1510199"/>
              <a:gd name="connsiteX132" fmla="*/ 181651 w 1863140"/>
              <a:gd name="connsiteY132" fmla="*/ 366864 h 1510199"/>
              <a:gd name="connsiteX133" fmla="*/ 185213 w 1863140"/>
              <a:gd name="connsiteY133" fmla="*/ 363303 h 1510199"/>
              <a:gd name="connsiteX134" fmla="*/ 181651 w 1863140"/>
              <a:gd name="connsiteY134" fmla="*/ 352617 h 1510199"/>
              <a:gd name="connsiteX135" fmla="*/ 192337 w 1863140"/>
              <a:gd name="connsiteY135" fmla="*/ 359741 h 1510199"/>
              <a:gd name="connsiteX136" fmla="*/ 188775 w 1863140"/>
              <a:gd name="connsiteY136" fmla="*/ 363303 h 1510199"/>
              <a:gd name="connsiteX137" fmla="*/ 210146 w 1863140"/>
              <a:gd name="connsiteY137" fmla="*/ 377550 h 1510199"/>
              <a:gd name="connsiteX138" fmla="*/ 210146 w 1863140"/>
              <a:gd name="connsiteY138" fmla="*/ 363303 h 1510199"/>
              <a:gd name="connsiteX139" fmla="*/ 213707 w 1863140"/>
              <a:gd name="connsiteY139" fmla="*/ 366864 h 1510199"/>
              <a:gd name="connsiteX140" fmla="*/ 210146 w 1863140"/>
              <a:gd name="connsiteY140" fmla="*/ 377550 h 1510199"/>
              <a:gd name="connsiteX141" fmla="*/ 217269 w 1863140"/>
              <a:gd name="connsiteY141" fmla="*/ 384673 h 1510199"/>
              <a:gd name="connsiteX142" fmla="*/ 220831 w 1863140"/>
              <a:gd name="connsiteY142" fmla="*/ 370426 h 1510199"/>
              <a:gd name="connsiteX143" fmla="*/ 220831 w 1863140"/>
              <a:gd name="connsiteY143" fmla="*/ 359741 h 1510199"/>
              <a:gd name="connsiteX144" fmla="*/ 199460 w 1863140"/>
              <a:gd name="connsiteY144" fmla="*/ 334808 h 1510199"/>
              <a:gd name="connsiteX145" fmla="*/ 203022 w 1863140"/>
              <a:gd name="connsiteY145" fmla="*/ 345494 h 1510199"/>
              <a:gd name="connsiteX146" fmla="*/ 195899 w 1863140"/>
              <a:gd name="connsiteY146" fmla="*/ 341932 h 1510199"/>
              <a:gd name="connsiteX147" fmla="*/ 195899 w 1863140"/>
              <a:gd name="connsiteY147" fmla="*/ 356179 h 1510199"/>
              <a:gd name="connsiteX148" fmla="*/ 185213 w 1863140"/>
              <a:gd name="connsiteY148" fmla="*/ 341932 h 1510199"/>
              <a:gd name="connsiteX149" fmla="*/ 185213 w 1863140"/>
              <a:gd name="connsiteY149" fmla="*/ 327685 h 1510199"/>
              <a:gd name="connsiteX150" fmla="*/ 174528 w 1863140"/>
              <a:gd name="connsiteY150" fmla="*/ 334808 h 1510199"/>
              <a:gd name="connsiteX151" fmla="*/ 181651 w 1863140"/>
              <a:gd name="connsiteY151" fmla="*/ 324123 h 1510199"/>
              <a:gd name="connsiteX152" fmla="*/ 178090 w 1863140"/>
              <a:gd name="connsiteY152" fmla="*/ 331247 h 1510199"/>
              <a:gd name="connsiteX153" fmla="*/ 167404 w 1863140"/>
              <a:gd name="connsiteY153" fmla="*/ 306314 h 1510199"/>
              <a:gd name="connsiteX154" fmla="*/ 174528 w 1863140"/>
              <a:gd name="connsiteY154" fmla="*/ 320561 h 1510199"/>
              <a:gd name="connsiteX155" fmla="*/ 181651 w 1863140"/>
              <a:gd name="connsiteY155" fmla="*/ 313438 h 1510199"/>
              <a:gd name="connsiteX156" fmla="*/ 181651 w 1863140"/>
              <a:gd name="connsiteY156" fmla="*/ 295629 h 1510199"/>
              <a:gd name="connsiteX157" fmla="*/ 170966 w 1863140"/>
              <a:gd name="connsiteY157" fmla="*/ 299190 h 1510199"/>
              <a:gd name="connsiteX158" fmla="*/ 174528 w 1863140"/>
              <a:gd name="connsiteY158" fmla="*/ 281381 h 1510199"/>
              <a:gd name="connsiteX159" fmla="*/ 153157 w 1863140"/>
              <a:gd name="connsiteY159" fmla="*/ 249325 h 1510199"/>
              <a:gd name="connsiteX160" fmla="*/ 163842 w 1863140"/>
              <a:gd name="connsiteY160" fmla="*/ 245764 h 1510199"/>
              <a:gd name="connsiteX161" fmla="*/ 160281 w 1863140"/>
              <a:gd name="connsiteY161" fmla="*/ 252887 h 1510199"/>
              <a:gd name="connsiteX162" fmla="*/ 163842 w 1863140"/>
              <a:gd name="connsiteY162" fmla="*/ 256449 h 1510199"/>
              <a:gd name="connsiteX163" fmla="*/ 210146 w 1863140"/>
              <a:gd name="connsiteY163" fmla="*/ 292067 h 1510199"/>
              <a:gd name="connsiteX164" fmla="*/ 203022 w 1863140"/>
              <a:gd name="connsiteY164" fmla="*/ 288505 h 1510199"/>
              <a:gd name="connsiteX165" fmla="*/ 203022 w 1863140"/>
              <a:gd name="connsiteY165" fmla="*/ 299190 h 1510199"/>
              <a:gd name="connsiteX166" fmla="*/ 231516 w 1863140"/>
              <a:gd name="connsiteY166" fmla="*/ 306314 h 1510199"/>
              <a:gd name="connsiteX167" fmla="*/ 227955 w 1863140"/>
              <a:gd name="connsiteY167" fmla="*/ 309876 h 1510199"/>
              <a:gd name="connsiteX168" fmla="*/ 238640 w 1863140"/>
              <a:gd name="connsiteY168" fmla="*/ 316999 h 1510199"/>
              <a:gd name="connsiteX169" fmla="*/ 238640 w 1863140"/>
              <a:gd name="connsiteY169" fmla="*/ 331247 h 1510199"/>
              <a:gd name="connsiteX170" fmla="*/ 270696 w 1863140"/>
              <a:gd name="connsiteY170" fmla="*/ 363303 h 1510199"/>
              <a:gd name="connsiteX171" fmla="*/ 235078 w 1863140"/>
              <a:gd name="connsiteY171" fmla="*/ 331247 h 1510199"/>
              <a:gd name="connsiteX172" fmla="*/ 210146 w 1863140"/>
              <a:gd name="connsiteY172" fmla="*/ 324123 h 1510199"/>
              <a:gd name="connsiteX173" fmla="*/ 235078 w 1863140"/>
              <a:gd name="connsiteY173" fmla="*/ 356179 h 1510199"/>
              <a:gd name="connsiteX174" fmla="*/ 235078 w 1863140"/>
              <a:gd name="connsiteY174" fmla="*/ 381112 h 1510199"/>
              <a:gd name="connsiteX175" fmla="*/ 224393 w 1863140"/>
              <a:gd name="connsiteY175" fmla="*/ 377550 h 1510199"/>
              <a:gd name="connsiteX176" fmla="*/ 231516 w 1863140"/>
              <a:gd name="connsiteY176" fmla="*/ 391797 h 1510199"/>
              <a:gd name="connsiteX177" fmla="*/ 238640 w 1863140"/>
              <a:gd name="connsiteY177" fmla="*/ 384673 h 1510199"/>
              <a:gd name="connsiteX178" fmla="*/ 252887 w 1863140"/>
              <a:gd name="connsiteY178" fmla="*/ 398921 h 1510199"/>
              <a:gd name="connsiteX179" fmla="*/ 252887 w 1863140"/>
              <a:gd name="connsiteY179" fmla="*/ 398921 h 1510199"/>
              <a:gd name="connsiteX180" fmla="*/ 252887 w 1863140"/>
              <a:gd name="connsiteY180" fmla="*/ 409606 h 1510199"/>
              <a:gd name="connsiteX181" fmla="*/ 260011 w 1863140"/>
              <a:gd name="connsiteY181" fmla="*/ 416729 h 1510199"/>
              <a:gd name="connsiteX182" fmla="*/ 260011 w 1863140"/>
              <a:gd name="connsiteY182" fmla="*/ 402482 h 1510199"/>
              <a:gd name="connsiteX183" fmla="*/ 274258 w 1863140"/>
              <a:gd name="connsiteY183" fmla="*/ 416729 h 1510199"/>
              <a:gd name="connsiteX184" fmla="*/ 284943 w 1863140"/>
              <a:gd name="connsiteY184" fmla="*/ 409606 h 1510199"/>
              <a:gd name="connsiteX185" fmla="*/ 284943 w 1863140"/>
              <a:gd name="connsiteY185" fmla="*/ 398921 h 1510199"/>
              <a:gd name="connsiteX186" fmla="*/ 292067 w 1863140"/>
              <a:gd name="connsiteY186" fmla="*/ 416729 h 1510199"/>
              <a:gd name="connsiteX187" fmla="*/ 356179 w 1863140"/>
              <a:gd name="connsiteY187" fmla="*/ 480842 h 1510199"/>
              <a:gd name="connsiteX188" fmla="*/ 345494 w 1863140"/>
              <a:gd name="connsiteY188" fmla="*/ 477280 h 1510199"/>
              <a:gd name="connsiteX189" fmla="*/ 359741 w 1863140"/>
              <a:gd name="connsiteY189" fmla="*/ 502212 h 1510199"/>
              <a:gd name="connsiteX190" fmla="*/ 363303 w 1863140"/>
              <a:gd name="connsiteY190" fmla="*/ 487965 h 1510199"/>
              <a:gd name="connsiteX191" fmla="*/ 377550 w 1863140"/>
              <a:gd name="connsiteY191" fmla="*/ 502212 h 1510199"/>
              <a:gd name="connsiteX192" fmla="*/ 366864 w 1863140"/>
              <a:gd name="connsiteY192" fmla="*/ 505774 h 1510199"/>
              <a:gd name="connsiteX193" fmla="*/ 377550 w 1863140"/>
              <a:gd name="connsiteY193" fmla="*/ 520021 h 1510199"/>
              <a:gd name="connsiteX194" fmla="*/ 409606 w 1863140"/>
              <a:gd name="connsiteY194" fmla="*/ 544954 h 1510199"/>
              <a:gd name="connsiteX195" fmla="*/ 409606 w 1863140"/>
              <a:gd name="connsiteY195" fmla="*/ 559201 h 1510199"/>
              <a:gd name="connsiteX196" fmla="*/ 420291 w 1863140"/>
              <a:gd name="connsiteY196" fmla="*/ 566325 h 1510199"/>
              <a:gd name="connsiteX197" fmla="*/ 427415 w 1863140"/>
              <a:gd name="connsiteY197" fmla="*/ 544954 h 1510199"/>
              <a:gd name="connsiteX198" fmla="*/ 420291 w 1863140"/>
              <a:gd name="connsiteY198" fmla="*/ 548516 h 1510199"/>
              <a:gd name="connsiteX199" fmla="*/ 427415 w 1863140"/>
              <a:gd name="connsiteY199" fmla="*/ 527145 h 1510199"/>
              <a:gd name="connsiteX200" fmla="*/ 448786 w 1863140"/>
              <a:gd name="connsiteY200" fmla="*/ 544954 h 1510199"/>
              <a:gd name="connsiteX201" fmla="*/ 445224 w 1863140"/>
              <a:gd name="connsiteY201" fmla="*/ 562763 h 1510199"/>
              <a:gd name="connsiteX202" fmla="*/ 438100 w 1863140"/>
              <a:gd name="connsiteY202" fmla="*/ 573448 h 1510199"/>
              <a:gd name="connsiteX203" fmla="*/ 452347 w 1863140"/>
              <a:gd name="connsiteY203" fmla="*/ 584134 h 1510199"/>
              <a:gd name="connsiteX204" fmla="*/ 448786 w 1863140"/>
              <a:gd name="connsiteY204" fmla="*/ 609066 h 1510199"/>
              <a:gd name="connsiteX205" fmla="*/ 477280 w 1863140"/>
              <a:gd name="connsiteY205" fmla="*/ 609066 h 1510199"/>
              <a:gd name="connsiteX206" fmla="*/ 502213 w 1863140"/>
              <a:gd name="connsiteY206" fmla="*/ 626875 h 1510199"/>
              <a:gd name="connsiteX207" fmla="*/ 562763 w 1863140"/>
              <a:gd name="connsiteY207" fmla="*/ 651808 h 1510199"/>
              <a:gd name="connsiteX208" fmla="*/ 591257 w 1863140"/>
              <a:gd name="connsiteY208" fmla="*/ 669617 h 1510199"/>
              <a:gd name="connsiteX209" fmla="*/ 587696 w 1863140"/>
              <a:gd name="connsiteY209" fmla="*/ 648246 h 1510199"/>
              <a:gd name="connsiteX210" fmla="*/ 577010 w 1863140"/>
              <a:gd name="connsiteY210" fmla="*/ 658931 h 1510199"/>
              <a:gd name="connsiteX211" fmla="*/ 562763 w 1863140"/>
              <a:gd name="connsiteY211" fmla="*/ 633999 h 1510199"/>
              <a:gd name="connsiteX212" fmla="*/ 559201 w 1863140"/>
              <a:gd name="connsiteY212" fmla="*/ 648246 h 1510199"/>
              <a:gd name="connsiteX213" fmla="*/ 552078 w 1863140"/>
              <a:gd name="connsiteY213" fmla="*/ 630437 h 1510199"/>
              <a:gd name="connsiteX214" fmla="*/ 548516 w 1863140"/>
              <a:gd name="connsiteY214" fmla="*/ 644684 h 1510199"/>
              <a:gd name="connsiteX215" fmla="*/ 541392 w 1863140"/>
              <a:gd name="connsiteY215" fmla="*/ 633999 h 1510199"/>
              <a:gd name="connsiteX216" fmla="*/ 534269 w 1863140"/>
              <a:gd name="connsiteY216" fmla="*/ 630437 h 1510199"/>
              <a:gd name="connsiteX217" fmla="*/ 498651 w 1863140"/>
              <a:gd name="connsiteY217" fmla="*/ 601943 h 1510199"/>
              <a:gd name="connsiteX218" fmla="*/ 459471 w 1863140"/>
              <a:gd name="connsiteY218" fmla="*/ 562763 h 1510199"/>
              <a:gd name="connsiteX219" fmla="*/ 459471 w 1863140"/>
              <a:gd name="connsiteY219" fmla="*/ 552078 h 1510199"/>
              <a:gd name="connsiteX220" fmla="*/ 466595 w 1863140"/>
              <a:gd name="connsiteY220" fmla="*/ 541392 h 1510199"/>
              <a:gd name="connsiteX221" fmla="*/ 463033 w 1863140"/>
              <a:gd name="connsiteY221" fmla="*/ 523583 h 1510199"/>
              <a:gd name="connsiteX222" fmla="*/ 452347 w 1863140"/>
              <a:gd name="connsiteY222" fmla="*/ 537830 h 1510199"/>
              <a:gd name="connsiteX223" fmla="*/ 455909 w 1863140"/>
              <a:gd name="connsiteY223" fmla="*/ 512898 h 1510199"/>
              <a:gd name="connsiteX224" fmla="*/ 438100 w 1863140"/>
              <a:gd name="connsiteY224" fmla="*/ 516460 h 1510199"/>
              <a:gd name="connsiteX225" fmla="*/ 430977 w 1863140"/>
              <a:gd name="connsiteY225" fmla="*/ 491527 h 1510199"/>
              <a:gd name="connsiteX226" fmla="*/ 423853 w 1863140"/>
              <a:gd name="connsiteY226" fmla="*/ 495089 h 1510199"/>
              <a:gd name="connsiteX227" fmla="*/ 423853 w 1863140"/>
              <a:gd name="connsiteY227" fmla="*/ 480842 h 1510199"/>
              <a:gd name="connsiteX228" fmla="*/ 406044 w 1863140"/>
              <a:gd name="connsiteY228" fmla="*/ 487965 h 1510199"/>
              <a:gd name="connsiteX229" fmla="*/ 395359 w 1863140"/>
              <a:gd name="connsiteY229" fmla="*/ 480842 h 1510199"/>
              <a:gd name="connsiteX230" fmla="*/ 398921 w 1863140"/>
              <a:gd name="connsiteY230" fmla="*/ 455909 h 1510199"/>
              <a:gd name="connsiteX231" fmla="*/ 384673 w 1863140"/>
              <a:gd name="connsiteY231" fmla="*/ 452347 h 1510199"/>
              <a:gd name="connsiteX232" fmla="*/ 377550 w 1863140"/>
              <a:gd name="connsiteY232" fmla="*/ 434538 h 1510199"/>
              <a:gd name="connsiteX233" fmla="*/ 370426 w 1863140"/>
              <a:gd name="connsiteY233" fmla="*/ 413168 h 1510199"/>
              <a:gd name="connsiteX234" fmla="*/ 373988 w 1863140"/>
              <a:gd name="connsiteY234" fmla="*/ 381112 h 1510199"/>
              <a:gd name="connsiteX235" fmla="*/ 370426 w 1863140"/>
              <a:gd name="connsiteY235" fmla="*/ 395359 h 1510199"/>
              <a:gd name="connsiteX236" fmla="*/ 366864 w 1863140"/>
              <a:gd name="connsiteY236" fmla="*/ 395359 h 1510199"/>
              <a:gd name="connsiteX237" fmla="*/ 366864 w 1863140"/>
              <a:gd name="connsiteY237" fmla="*/ 356179 h 1510199"/>
              <a:gd name="connsiteX238" fmla="*/ 359741 w 1863140"/>
              <a:gd name="connsiteY238" fmla="*/ 356179 h 1510199"/>
              <a:gd name="connsiteX239" fmla="*/ 366864 w 1863140"/>
              <a:gd name="connsiteY239" fmla="*/ 341932 h 1510199"/>
              <a:gd name="connsiteX240" fmla="*/ 381112 w 1863140"/>
              <a:gd name="connsiteY240" fmla="*/ 359741 h 1510199"/>
              <a:gd name="connsiteX241" fmla="*/ 384673 w 1863140"/>
              <a:gd name="connsiteY241" fmla="*/ 388235 h 1510199"/>
              <a:gd name="connsiteX242" fmla="*/ 398921 w 1863140"/>
              <a:gd name="connsiteY242" fmla="*/ 370426 h 1510199"/>
              <a:gd name="connsiteX243" fmla="*/ 423853 w 1863140"/>
              <a:gd name="connsiteY243" fmla="*/ 391797 h 1510199"/>
              <a:gd name="connsiteX244" fmla="*/ 427415 w 1863140"/>
              <a:gd name="connsiteY244" fmla="*/ 366864 h 1510199"/>
              <a:gd name="connsiteX245" fmla="*/ 388235 w 1863140"/>
              <a:gd name="connsiteY245" fmla="*/ 370426 h 1510199"/>
              <a:gd name="connsiteX246" fmla="*/ 395359 w 1863140"/>
              <a:gd name="connsiteY246" fmla="*/ 352617 h 1510199"/>
              <a:gd name="connsiteX247" fmla="*/ 388235 w 1863140"/>
              <a:gd name="connsiteY247" fmla="*/ 352617 h 1510199"/>
              <a:gd name="connsiteX248" fmla="*/ 391797 w 1863140"/>
              <a:gd name="connsiteY248" fmla="*/ 352617 h 1510199"/>
              <a:gd name="connsiteX249" fmla="*/ 395359 w 1863140"/>
              <a:gd name="connsiteY249" fmla="*/ 338370 h 1510199"/>
              <a:gd name="connsiteX250" fmla="*/ 388235 w 1863140"/>
              <a:gd name="connsiteY250" fmla="*/ 338370 h 1510199"/>
              <a:gd name="connsiteX251" fmla="*/ 388235 w 1863140"/>
              <a:gd name="connsiteY251" fmla="*/ 352617 h 1510199"/>
              <a:gd name="connsiteX252" fmla="*/ 381112 w 1863140"/>
              <a:gd name="connsiteY252" fmla="*/ 356179 h 1510199"/>
              <a:gd name="connsiteX253" fmla="*/ 373988 w 1863140"/>
              <a:gd name="connsiteY253" fmla="*/ 338370 h 1510199"/>
              <a:gd name="connsiteX254" fmla="*/ 381112 w 1863140"/>
              <a:gd name="connsiteY254" fmla="*/ 338370 h 1510199"/>
              <a:gd name="connsiteX255" fmla="*/ 381112 w 1863140"/>
              <a:gd name="connsiteY255" fmla="*/ 320561 h 1510199"/>
              <a:gd name="connsiteX256" fmla="*/ 373988 w 1863140"/>
              <a:gd name="connsiteY256" fmla="*/ 331247 h 1510199"/>
              <a:gd name="connsiteX257" fmla="*/ 352617 w 1863140"/>
              <a:gd name="connsiteY257" fmla="*/ 302752 h 1510199"/>
              <a:gd name="connsiteX258" fmla="*/ 352617 w 1863140"/>
              <a:gd name="connsiteY258" fmla="*/ 242202 h 1510199"/>
              <a:gd name="connsiteX259" fmla="*/ 345494 w 1863140"/>
              <a:gd name="connsiteY259" fmla="*/ 245764 h 1510199"/>
              <a:gd name="connsiteX260" fmla="*/ 352617 w 1863140"/>
              <a:gd name="connsiteY260" fmla="*/ 252887 h 1510199"/>
              <a:gd name="connsiteX261" fmla="*/ 341932 w 1863140"/>
              <a:gd name="connsiteY261" fmla="*/ 284943 h 1510199"/>
              <a:gd name="connsiteX262" fmla="*/ 338370 w 1863140"/>
              <a:gd name="connsiteY262" fmla="*/ 256449 h 1510199"/>
              <a:gd name="connsiteX263" fmla="*/ 331247 w 1863140"/>
              <a:gd name="connsiteY263" fmla="*/ 267134 h 1510199"/>
              <a:gd name="connsiteX264" fmla="*/ 334808 w 1863140"/>
              <a:gd name="connsiteY264" fmla="*/ 281381 h 1510199"/>
              <a:gd name="connsiteX265" fmla="*/ 309876 w 1863140"/>
              <a:gd name="connsiteY265" fmla="*/ 267134 h 1510199"/>
              <a:gd name="connsiteX266" fmla="*/ 324123 w 1863140"/>
              <a:gd name="connsiteY266" fmla="*/ 263573 h 1510199"/>
              <a:gd name="connsiteX267" fmla="*/ 334808 w 1863140"/>
              <a:gd name="connsiteY267" fmla="*/ 238640 h 1510199"/>
              <a:gd name="connsiteX268" fmla="*/ 345494 w 1863140"/>
              <a:gd name="connsiteY268" fmla="*/ 245764 h 1510199"/>
              <a:gd name="connsiteX269" fmla="*/ 334808 w 1863140"/>
              <a:gd name="connsiteY269" fmla="*/ 220831 h 1510199"/>
              <a:gd name="connsiteX270" fmla="*/ 320561 w 1863140"/>
              <a:gd name="connsiteY270" fmla="*/ 235078 h 1510199"/>
              <a:gd name="connsiteX271" fmla="*/ 320561 w 1863140"/>
              <a:gd name="connsiteY271" fmla="*/ 245764 h 1510199"/>
              <a:gd name="connsiteX272" fmla="*/ 306314 w 1863140"/>
              <a:gd name="connsiteY272" fmla="*/ 238640 h 1510199"/>
              <a:gd name="connsiteX273" fmla="*/ 313438 w 1863140"/>
              <a:gd name="connsiteY273" fmla="*/ 242202 h 1510199"/>
              <a:gd name="connsiteX274" fmla="*/ 306314 w 1863140"/>
              <a:gd name="connsiteY274" fmla="*/ 235078 h 1510199"/>
              <a:gd name="connsiteX275" fmla="*/ 316999 w 1863140"/>
              <a:gd name="connsiteY275" fmla="*/ 217269 h 1510199"/>
              <a:gd name="connsiteX276" fmla="*/ 302752 w 1863140"/>
              <a:gd name="connsiteY276" fmla="*/ 231516 h 1510199"/>
              <a:gd name="connsiteX277" fmla="*/ 302752 w 1863140"/>
              <a:gd name="connsiteY277" fmla="*/ 206584 h 1510199"/>
              <a:gd name="connsiteX278" fmla="*/ 292067 w 1863140"/>
              <a:gd name="connsiteY278" fmla="*/ 217269 h 1510199"/>
              <a:gd name="connsiteX279" fmla="*/ 306314 w 1863140"/>
              <a:gd name="connsiteY279" fmla="*/ 252887 h 1510199"/>
              <a:gd name="connsiteX280" fmla="*/ 299190 w 1863140"/>
              <a:gd name="connsiteY280" fmla="*/ 267134 h 1510199"/>
              <a:gd name="connsiteX281" fmla="*/ 309876 w 1863140"/>
              <a:gd name="connsiteY281" fmla="*/ 284943 h 1510199"/>
              <a:gd name="connsiteX282" fmla="*/ 302752 w 1863140"/>
              <a:gd name="connsiteY282" fmla="*/ 292067 h 1510199"/>
              <a:gd name="connsiteX283" fmla="*/ 302752 w 1863140"/>
              <a:gd name="connsiteY283" fmla="*/ 313438 h 1510199"/>
              <a:gd name="connsiteX284" fmla="*/ 292067 w 1863140"/>
              <a:gd name="connsiteY284" fmla="*/ 295629 h 1510199"/>
              <a:gd name="connsiteX285" fmla="*/ 299190 w 1863140"/>
              <a:gd name="connsiteY285" fmla="*/ 295629 h 1510199"/>
              <a:gd name="connsiteX286" fmla="*/ 292067 w 1863140"/>
              <a:gd name="connsiteY286" fmla="*/ 284943 h 1510199"/>
              <a:gd name="connsiteX287" fmla="*/ 295629 w 1863140"/>
              <a:gd name="connsiteY287" fmla="*/ 263573 h 1510199"/>
              <a:gd name="connsiteX288" fmla="*/ 299190 w 1863140"/>
              <a:gd name="connsiteY288" fmla="*/ 270696 h 1510199"/>
              <a:gd name="connsiteX289" fmla="*/ 299190 w 1863140"/>
              <a:gd name="connsiteY289" fmla="*/ 249325 h 1510199"/>
              <a:gd name="connsiteX290" fmla="*/ 284943 w 1863140"/>
              <a:gd name="connsiteY290" fmla="*/ 252887 h 1510199"/>
              <a:gd name="connsiteX291" fmla="*/ 256449 w 1863140"/>
              <a:gd name="connsiteY291" fmla="*/ 274258 h 1510199"/>
              <a:gd name="connsiteX292" fmla="*/ 242202 w 1863140"/>
              <a:gd name="connsiteY292" fmla="*/ 270696 h 1510199"/>
              <a:gd name="connsiteX293" fmla="*/ 245764 w 1863140"/>
              <a:gd name="connsiteY293" fmla="*/ 252887 h 1510199"/>
              <a:gd name="connsiteX294" fmla="*/ 217269 w 1863140"/>
              <a:gd name="connsiteY294" fmla="*/ 242202 h 1510199"/>
              <a:gd name="connsiteX295" fmla="*/ 220831 w 1863140"/>
              <a:gd name="connsiteY295" fmla="*/ 235078 h 1510199"/>
              <a:gd name="connsiteX296" fmla="*/ 188775 w 1863140"/>
              <a:gd name="connsiteY296" fmla="*/ 210146 h 1510199"/>
              <a:gd name="connsiteX297" fmla="*/ 192337 w 1863140"/>
              <a:gd name="connsiteY297" fmla="*/ 203022 h 1510199"/>
              <a:gd name="connsiteX298" fmla="*/ 185213 w 1863140"/>
              <a:gd name="connsiteY298" fmla="*/ 195898 h 1510199"/>
              <a:gd name="connsiteX299" fmla="*/ 188775 w 1863140"/>
              <a:gd name="connsiteY299" fmla="*/ 206584 h 1510199"/>
              <a:gd name="connsiteX300" fmla="*/ 174528 w 1863140"/>
              <a:gd name="connsiteY300" fmla="*/ 206584 h 1510199"/>
              <a:gd name="connsiteX301" fmla="*/ 178090 w 1863140"/>
              <a:gd name="connsiteY301" fmla="*/ 192337 h 1510199"/>
              <a:gd name="connsiteX302" fmla="*/ 163842 w 1863140"/>
              <a:gd name="connsiteY302" fmla="*/ 188775 h 1510199"/>
              <a:gd name="connsiteX303" fmla="*/ 170966 w 1863140"/>
              <a:gd name="connsiteY303" fmla="*/ 174528 h 1510199"/>
              <a:gd name="connsiteX304" fmla="*/ 163842 w 1863140"/>
              <a:gd name="connsiteY304" fmla="*/ 170966 h 1510199"/>
              <a:gd name="connsiteX305" fmla="*/ 153157 w 1863140"/>
              <a:gd name="connsiteY305" fmla="*/ 178090 h 1510199"/>
              <a:gd name="connsiteX306" fmla="*/ 146033 w 1863140"/>
              <a:gd name="connsiteY306" fmla="*/ 167404 h 1510199"/>
              <a:gd name="connsiteX307" fmla="*/ 146033 w 1863140"/>
              <a:gd name="connsiteY307" fmla="*/ 146033 h 1510199"/>
              <a:gd name="connsiteX308" fmla="*/ 156719 w 1863140"/>
              <a:gd name="connsiteY308" fmla="*/ 146033 h 1510199"/>
              <a:gd name="connsiteX309" fmla="*/ 153157 w 1863140"/>
              <a:gd name="connsiteY309" fmla="*/ 174528 h 1510199"/>
              <a:gd name="connsiteX310" fmla="*/ 170966 w 1863140"/>
              <a:gd name="connsiteY310" fmla="*/ 160281 h 1510199"/>
              <a:gd name="connsiteX311" fmla="*/ 178090 w 1863140"/>
              <a:gd name="connsiteY311" fmla="*/ 178090 h 1510199"/>
              <a:gd name="connsiteX312" fmla="*/ 188775 w 1863140"/>
              <a:gd name="connsiteY312" fmla="*/ 170966 h 1510199"/>
              <a:gd name="connsiteX313" fmla="*/ 195899 w 1863140"/>
              <a:gd name="connsiteY313" fmla="*/ 167404 h 1510199"/>
              <a:gd name="connsiteX314" fmla="*/ 199460 w 1863140"/>
              <a:gd name="connsiteY314" fmla="*/ 195898 h 1510199"/>
              <a:gd name="connsiteX315" fmla="*/ 206584 w 1863140"/>
              <a:gd name="connsiteY315" fmla="*/ 192337 h 1510199"/>
              <a:gd name="connsiteX316" fmla="*/ 213707 w 1863140"/>
              <a:gd name="connsiteY316" fmla="*/ 195898 h 1510199"/>
              <a:gd name="connsiteX317" fmla="*/ 199460 w 1863140"/>
              <a:gd name="connsiteY317" fmla="*/ 192337 h 1510199"/>
              <a:gd name="connsiteX318" fmla="*/ 217269 w 1863140"/>
              <a:gd name="connsiteY318" fmla="*/ 199460 h 1510199"/>
              <a:gd name="connsiteX319" fmla="*/ 220831 w 1863140"/>
              <a:gd name="connsiteY319" fmla="*/ 185213 h 1510199"/>
              <a:gd name="connsiteX320" fmla="*/ 220831 w 1863140"/>
              <a:gd name="connsiteY320" fmla="*/ 170966 h 1510199"/>
              <a:gd name="connsiteX321" fmla="*/ 227955 w 1863140"/>
              <a:gd name="connsiteY321" fmla="*/ 224393 h 1510199"/>
              <a:gd name="connsiteX322" fmla="*/ 238640 w 1863140"/>
              <a:gd name="connsiteY322" fmla="*/ 213707 h 1510199"/>
              <a:gd name="connsiteX323" fmla="*/ 227955 w 1863140"/>
              <a:gd name="connsiteY323" fmla="*/ 206584 h 1510199"/>
              <a:gd name="connsiteX324" fmla="*/ 231516 w 1863140"/>
              <a:gd name="connsiteY324" fmla="*/ 199460 h 1510199"/>
              <a:gd name="connsiteX325" fmla="*/ 252887 w 1863140"/>
              <a:gd name="connsiteY325" fmla="*/ 217269 h 1510199"/>
              <a:gd name="connsiteX326" fmla="*/ 249325 w 1863140"/>
              <a:gd name="connsiteY326" fmla="*/ 224393 h 1510199"/>
              <a:gd name="connsiteX327" fmla="*/ 256449 w 1863140"/>
              <a:gd name="connsiteY327" fmla="*/ 242202 h 1510199"/>
              <a:gd name="connsiteX328" fmla="*/ 270696 w 1863140"/>
              <a:gd name="connsiteY328" fmla="*/ 249325 h 1510199"/>
              <a:gd name="connsiteX329" fmla="*/ 270696 w 1863140"/>
              <a:gd name="connsiteY329" fmla="*/ 235078 h 1510199"/>
              <a:gd name="connsiteX330" fmla="*/ 263573 w 1863140"/>
              <a:gd name="connsiteY330" fmla="*/ 231516 h 1510199"/>
              <a:gd name="connsiteX331" fmla="*/ 263573 w 1863140"/>
              <a:gd name="connsiteY331" fmla="*/ 213707 h 1510199"/>
              <a:gd name="connsiteX332" fmla="*/ 292067 w 1863140"/>
              <a:gd name="connsiteY332" fmla="*/ 188775 h 1510199"/>
              <a:gd name="connsiteX333" fmla="*/ 284943 w 1863140"/>
              <a:gd name="connsiteY333" fmla="*/ 185213 h 1510199"/>
              <a:gd name="connsiteX334" fmla="*/ 263573 w 1863140"/>
              <a:gd name="connsiteY334" fmla="*/ 195898 h 1510199"/>
              <a:gd name="connsiteX335" fmla="*/ 270696 w 1863140"/>
              <a:gd name="connsiteY335" fmla="*/ 188775 h 1510199"/>
              <a:gd name="connsiteX336" fmla="*/ 263573 w 1863140"/>
              <a:gd name="connsiteY336" fmla="*/ 185213 h 1510199"/>
              <a:gd name="connsiteX337" fmla="*/ 267134 w 1863140"/>
              <a:gd name="connsiteY337" fmla="*/ 167404 h 1510199"/>
              <a:gd name="connsiteX338" fmla="*/ 284943 w 1863140"/>
              <a:gd name="connsiteY338" fmla="*/ 181651 h 1510199"/>
              <a:gd name="connsiteX339" fmla="*/ 299190 w 1863140"/>
              <a:gd name="connsiteY339" fmla="*/ 160281 h 1510199"/>
              <a:gd name="connsiteX340" fmla="*/ 313438 w 1863140"/>
              <a:gd name="connsiteY340" fmla="*/ 170966 h 1510199"/>
              <a:gd name="connsiteX341" fmla="*/ 309876 w 1863140"/>
              <a:gd name="connsiteY341" fmla="*/ 188775 h 1510199"/>
              <a:gd name="connsiteX342" fmla="*/ 334808 w 1863140"/>
              <a:gd name="connsiteY342" fmla="*/ 178090 h 1510199"/>
              <a:gd name="connsiteX343" fmla="*/ 345494 w 1863140"/>
              <a:gd name="connsiteY343" fmla="*/ 195898 h 1510199"/>
              <a:gd name="connsiteX344" fmla="*/ 338370 w 1863140"/>
              <a:gd name="connsiteY344" fmla="*/ 206584 h 1510199"/>
              <a:gd name="connsiteX345" fmla="*/ 349056 w 1863140"/>
              <a:gd name="connsiteY345" fmla="*/ 210146 h 1510199"/>
              <a:gd name="connsiteX346" fmla="*/ 356179 w 1863140"/>
              <a:gd name="connsiteY346" fmla="*/ 203022 h 1510199"/>
              <a:gd name="connsiteX347" fmla="*/ 366864 w 1863140"/>
              <a:gd name="connsiteY347" fmla="*/ 203022 h 1510199"/>
              <a:gd name="connsiteX348" fmla="*/ 345494 w 1863140"/>
              <a:gd name="connsiteY348" fmla="*/ 213707 h 1510199"/>
              <a:gd name="connsiteX349" fmla="*/ 338370 w 1863140"/>
              <a:gd name="connsiteY349" fmla="*/ 227955 h 1510199"/>
              <a:gd name="connsiteX350" fmla="*/ 341932 w 1863140"/>
              <a:gd name="connsiteY350" fmla="*/ 227955 h 1510199"/>
              <a:gd name="connsiteX351" fmla="*/ 356179 w 1863140"/>
              <a:gd name="connsiteY351" fmla="*/ 217269 h 1510199"/>
              <a:gd name="connsiteX352" fmla="*/ 352617 w 1863140"/>
              <a:gd name="connsiteY352" fmla="*/ 238640 h 1510199"/>
              <a:gd name="connsiteX353" fmla="*/ 363303 w 1863140"/>
              <a:gd name="connsiteY353" fmla="*/ 249325 h 1510199"/>
              <a:gd name="connsiteX354" fmla="*/ 356179 w 1863140"/>
              <a:gd name="connsiteY354" fmla="*/ 277820 h 1510199"/>
              <a:gd name="connsiteX355" fmla="*/ 359741 w 1863140"/>
              <a:gd name="connsiteY355" fmla="*/ 227955 h 1510199"/>
              <a:gd name="connsiteX356" fmla="*/ 381112 w 1863140"/>
              <a:gd name="connsiteY356" fmla="*/ 227955 h 1510199"/>
              <a:gd name="connsiteX357" fmla="*/ 381112 w 1863140"/>
              <a:gd name="connsiteY357" fmla="*/ 242202 h 1510199"/>
              <a:gd name="connsiteX358" fmla="*/ 398921 w 1863140"/>
              <a:gd name="connsiteY358" fmla="*/ 227955 h 1510199"/>
              <a:gd name="connsiteX359" fmla="*/ 402482 w 1863140"/>
              <a:gd name="connsiteY359" fmla="*/ 217269 h 1510199"/>
              <a:gd name="connsiteX360" fmla="*/ 388235 w 1863140"/>
              <a:gd name="connsiteY360" fmla="*/ 220831 h 1510199"/>
              <a:gd name="connsiteX361" fmla="*/ 423853 w 1863140"/>
              <a:gd name="connsiteY361" fmla="*/ 235078 h 1510199"/>
              <a:gd name="connsiteX362" fmla="*/ 441662 w 1863140"/>
              <a:gd name="connsiteY362" fmla="*/ 220831 h 1510199"/>
              <a:gd name="connsiteX363" fmla="*/ 434539 w 1863140"/>
              <a:gd name="connsiteY363" fmla="*/ 235078 h 1510199"/>
              <a:gd name="connsiteX364" fmla="*/ 473718 w 1863140"/>
              <a:gd name="connsiteY364" fmla="*/ 235078 h 1510199"/>
              <a:gd name="connsiteX365" fmla="*/ 463033 w 1863140"/>
              <a:gd name="connsiteY365" fmla="*/ 245764 h 1510199"/>
              <a:gd name="connsiteX366" fmla="*/ 487965 w 1863140"/>
              <a:gd name="connsiteY366" fmla="*/ 249325 h 1510199"/>
              <a:gd name="connsiteX367" fmla="*/ 487965 w 1863140"/>
              <a:gd name="connsiteY367" fmla="*/ 256449 h 1510199"/>
              <a:gd name="connsiteX368" fmla="*/ 477280 w 1863140"/>
              <a:gd name="connsiteY368" fmla="*/ 267134 h 1510199"/>
              <a:gd name="connsiteX369" fmla="*/ 466595 w 1863140"/>
              <a:gd name="connsiteY369" fmla="*/ 267134 h 1510199"/>
              <a:gd name="connsiteX370" fmla="*/ 495089 w 1863140"/>
              <a:gd name="connsiteY370" fmla="*/ 288505 h 1510199"/>
              <a:gd name="connsiteX371" fmla="*/ 502213 w 1863140"/>
              <a:gd name="connsiteY371" fmla="*/ 288505 h 1510199"/>
              <a:gd name="connsiteX372" fmla="*/ 495089 w 1863140"/>
              <a:gd name="connsiteY372" fmla="*/ 260011 h 1510199"/>
              <a:gd name="connsiteX373" fmla="*/ 512898 w 1863140"/>
              <a:gd name="connsiteY373" fmla="*/ 270696 h 1510199"/>
              <a:gd name="connsiteX374" fmla="*/ 527145 w 1863140"/>
              <a:gd name="connsiteY374" fmla="*/ 309876 h 1510199"/>
              <a:gd name="connsiteX375" fmla="*/ 534269 w 1863140"/>
              <a:gd name="connsiteY375" fmla="*/ 306314 h 1510199"/>
              <a:gd name="connsiteX376" fmla="*/ 527145 w 1863140"/>
              <a:gd name="connsiteY376" fmla="*/ 292067 h 1510199"/>
              <a:gd name="connsiteX377" fmla="*/ 516460 w 1863140"/>
              <a:gd name="connsiteY377" fmla="*/ 292067 h 1510199"/>
              <a:gd name="connsiteX378" fmla="*/ 523583 w 1863140"/>
              <a:gd name="connsiteY378" fmla="*/ 281381 h 1510199"/>
              <a:gd name="connsiteX379" fmla="*/ 512898 w 1863140"/>
              <a:gd name="connsiteY379" fmla="*/ 277820 h 1510199"/>
              <a:gd name="connsiteX380" fmla="*/ 541392 w 1863140"/>
              <a:gd name="connsiteY380" fmla="*/ 281381 h 1510199"/>
              <a:gd name="connsiteX381" fmla="*/ 530707 w 1863140"/>
              <a:gd name="connsiteY381" fmla="*/ 288505 h 1510199"/>
              <a:gd name="connsiteX382" fmla="*/ 541392 w 1863140"/>
              <a:gd name="connsiteY382" fmla="*/ 292067 h 1510199"/>
              <a:gd name="connsiteX383" fmla="*/ 548516 w 1863140"/>
              <a:gd name="connsiteY383" fmla="*/ 277820 h 1510199"/>
              <a:gd name="connsiteX384" fmla="*/ 555639 w 1863140"/>
              <a:gd name="connsiteY384" fmla="*/ 284943 h 1510199"/>
              <a:gd name="connsiteX385" fmla="*/ 548516 w 1863140"/>
              <a:gd name="connsiteY385" fmla="*/ 267134 h 1510199"/>
              <a:gd name="connsiteX386" fmla="*/ 580572 w 1863140"/>
              <a:gd name="connsiteY386" fmla="*/ 270696 h 1510199"/>
              <a:gd name="connsiteX387" fmla="*/ 598381 w 1863140"/>
              <a:gd name="connsiteY387" fmla="*/ 260011 h 1510199"/>
              <a:gd name="connsiteX388" fmla="*/ 601943 w 1863140"/>
              <a:gd name="connsiteY388" fmla="*/ 281381 h 1510199"/>
              <a:gd name="connsiteX389" fmla="*/ 612628 w 1863140"/>
              <a:gd name="connsiteY389" fmla="*/ 281381 h 1510199"/>
              <a:gd name="connsiteX390" fmla="*/ 605504 w 1863140"/>
              <a:gd name="connsiteY390" fmla="*/ 267134 h 1510199"/>
              <a:gd name="connsiteX391" fmla="*/ 616190 w 1863140"/>
              <a:gd name="connsiteY391" fmla="*/ 263573 h 1510199"/>
              <a:gd name="connsiteX392" fmla="*/ 619752 w 1863140"/>
              <a:gd name="connsiteY392" fmla="*/ 274258 h 1510199"/>
              <a:gd name="connsiteX393" fmla="*/ 630437 w 1863140"/>
              <a:gd name="connsiteY393" fmla="*/ 270696 h 1510199"/>
              <a:gd name="connsiteX394" fmla="*/ 619752 w 1863140"/>
              <a:gd name="connsiteY394" fmla="*/ 274258 h 1510199"/>
              <a:gd name="connsiteX395" fmla="*/ 619752 w 1863140"/>
              <a:gd name="connsiteY395" fmla="*/ 288505 h 1510199"/>
              <a:gd name="connsiteX396" fmla="*/ 662493 w 1863140"/>
              <a:gd name="connsiteY396" fmla="*/ 288505 h 1510199"/>
              <a:gd name="connsiteX397" fmla="*/ 619752 w 1863140"/>
              <a:gd name="connsiteY397" fmla="*/ 242202 h 1510199"/>
              <a:gd name="connsiteX398" fmla="*/ 651808 w 1863140"/>
              <a:gd name="connsiteY398" fmla="*/ 267134 h 1510199"/>
              <a:gd name="connsiteX399" fmla="*/ 658931 w 1863140"/>
              <a:gd name="connsiteY399" fmla="*/ 256449 h 1510199"/>
              <a:gd name="connsiteX400" fmla="*/ 680302 w 1863140"/>
              <a:gd name="connsiteY400" fmla="*/ 277820 h 1510199"/>
              <a:gd name="connsiteX401" fmla="*/ 662493 w 1863140"/>
              <a:gd name="connsiteY401" fmla="*/ 267134 h 1510199"/>
              <a:gd name="connsiteX402" fmla="*/ 687426 w 1863140"/>
              <a:gd name="connsiteY402" fmla="*/ 288505 h 1510199"/>
              <a:gd name="connsiteX403" fmla="*/ 673178 w 1863140"/>
              <a:gd name="connsiteY403" fmla="*/ 299190 h 1510199"/>
              <a:gd name="connsiteX404" fmla="*/ 655370 w 1863140"/>
              <a:gd name="connsiteY404" fmla="*/ 302752 h 1510199"/>
              <a:gd name="connsiteX405" fmla="*/ 637561 w 1863140"/>
              <a:gd name="connsiteY405" fmla="*/ 302752 h 1510199"/>
              <a:gd name="connsiteX406" fmla="*/ 633999 w 1863140"/>
              <a:gd name="connsiteY406" fmla="*/ 292067 h 1510199"/>
              <a:gd name="connsiteX407" fmla="*/ 609066 w 1863140"/>
              <a:gd name="connsiteY407" fmla="*/ 292067 h 1510199"/>
              <a:gd name="connsiteX408" fmla="*/ 630437 w 1863140"/>
              <a:gd name="connsiteY408" fmla="*/ 306314 h 1510199"/>
              <a:gd name="connsiteX409" fmla="*/ 619752 w 1863140"/>
              <a:gd name="connsiteY409" fmla="*/ 316999 h 1510199"/>
              <a:gd name="connsiteX410" fmla="*/ 630437 w 1863140"/>
              <a:gd name="connsiteY410" fmla="*/ 327685 h 1510199"/>
              <a:gd name="connsiteX411" fmla="*/ 658931 w 1863140"/>
              <a:gd name="connsiteY411" fmla="*/ 302752 h 1510199"/>
              <a:gd name="connsiteX412" fmla="*/ 673178 w 1863140"/>
              <a:gd name="connsiteY412" fmla="*/ 316999 h 1510199"/>
              <a:gd name="connsiteX413" fmla="*/ 651808 w 1863140"/>
              <a:gd name="connsiteY413" fmla="*/ 334808 h 1510199"/>
              <a:gd name="connsiteX414" fmla="*/ 673178 w 1863140"/>
              <a:gd name="connsiteY414" fmla="*/ 327685 h 1510199"/>
              <a:gd name="connsiteX415" fmla="*/ 683864 w 1863140"/>
              <a:gd name="connsiteY415" fmla="*/ 349055 h 1510199"/>
              <a:gd name="connsiteX416" fmla="*/ 694549 w 1863140"/>
              <a:gd name="connsiteY416" fmla="*/ 345494 h 1510199"/>
              <a:gd name="connsiteX417" fmla="*/ 687426 w 1863140"/>
              <a:gd name="connsiteY417" fmla="*/ 359741 h 1510199"/>
              <a:gd name="connsiteX418" fmla="*/ 683864 w 1863140"/>
              <a:gd name="connsiteY418" fmla="*/ 345494 h 1510199"/>
              <a:gd name="connsiteX419" fmla="*/ 662493 w 1863140"/>
              <a:gd name="connsiteY419" fmla="*/ 334808 h 1510199"/>
              <a:gd name="connsiteX420" fmla="*/ 690987 w 1863140"/>
              <a:gd name="connsiteY420" fmla="*/ 370426 h 1510199"/>
              <a:gd name="connsiteX421" fmla="*/ 708796 w 1863140"/>
              <a:gd name="connsiteY421" fmla="*/ 377550 h 1510199"/>
              <a:gd name="connsiteX422" fmla="*/ 719482 w 1863140"/>
              <a:gd name="connsiteY422" fmla="*/ 352617 h 1510199"/>
              <a:gd name="connsiteX423" fmla="*/ 701673 w 1863140"/>
              <a:gd name="connsiteY423" fmla="*/ 338370 h 1510199"/>
              <a:gd name="connsiteX424" fmla="*/ 687426 w 1863140"/>
              <a:gd name="connsiteY424" fmla="*/ 338370 h 1510199"/>
              <a:gd name="connsiteX425" fmla="*/ 683864 w 1863140"/>
              <a:gd name="connsiteY425" fmla="*/ 316999 h 1510199"/>
              <a:gd name="connsiteX426" fmla="*/ 701673 w 1863140"/>
              <a:gd name="connsiteY426" fmla="*/ 334808 h 1510199"/>
              <a:gd name="connsiteX427" fmla="*/ 694549 w 1863140"/>
              <a:gd name="connsiteY427" fmla="*/ 313438 h 1510199"/>
              <a:gd name="connsiteX428" fmla="*/ 708796 w 1863140"/>
              <a:gd name="connsiteY428" fmla="*/ 302752 h 1510199"/>
              <a:gd name="connsiteX429" fmla="*/ 715920 w 1863140"/>
              <a:gd name="connsiteY429" fmla="*/ 320561 h 1510199"/>
              <a:gd name="connsiteX430" fmla="*/ 723044 w 1863140"/>
              <a:gd name="connsiteY430" fmla="*/ 324123 h 1510199"/>
              <a:gd name="connsiteX431" fmla="*/ 726605 w 1863140"/>
              <a:gd name="connsiteY431" fmla="*/ 313438 h 1510199"/>
              <a:gd name="connsiteX432" fmla="*/ 698111 w 1863140"/>
              <a:gd name="connsiteY432" fmla="*/ 295629 h 1510199"/>
              <a:gd name="connsiteX433" fmla="*/ 701673 w 1863140"/>
              <a:gd name="connsiteY433" fmla="*/ 281381 h 1510199"/>
              <a:gd name="connsiteX434" fmla="*/ 708796 w 1863140"/>
              <a:gd name="connsiteY434" fmla="*/ 277820 h 1510199"/>
              <a:gd name="connsiteX435" fmla="*/ 712358 w 1863140"/>
              <a:gd name="connsiteY435" fmla="*/ 284943 h 1510199"/>
              <a:gd name="connsiteX436" fmla="*/ 740853 w 1863140"/>
              <a:gd name="connsiteY436" fmla="*/ 295629 h 1510199"/>
              <a:gd name="connsiteX437" fmla="*/ 726605 w 1863140"/>
              <a:gd name="connsiteY437" fmla="*/ 277820 h 1510199"/>
              <a:gd name="connsiteX438" fmla="*/ 737291 w 1863140"/>
              <a:gd name="connsiteY438" fmla="*/ 284943 h 1510199"/>
              <a:gd name="connsiteX439" fmla="*/ 737291 w 1863140"/>
              <a:gd name="connsiteY439" fmla="*/ 267134 h 1510199"/>
              <a:gd name="connsiteX440" fmla="*/ 730167 w 1863140"/>
              <a:gd name="connsiteY440" fmla="*/ 277820 h 1510199"/>
              <a:gd name="connsiteX441" fmla="*/ 676740 w 1863140"/>
              <a:gd name="connsiteY441" fmla="*/ 245764 h 1510199"/>
              <a:gd name="connsiteX442" fmla="*/ 705235 w 1863140"/>
              <a:gd name="connsiteY442" fmla="*/ 277820 h 1510199"/>
              <a:gd name="connsiteX443" fmla="*/ 683864 w 1863140"/>
              <a:gd name="connsiteY443" fmla="*/ 274258 h 1510199"/>
              <a:gd name="connsiteX444" fmla="*/ 662493 w 1863140"/>
              <a:gd name="connsiteY444" fmla="*/ 242202 h 1510199"/>
              <a:gd name="connsiteX445" fmla="*/ 651808 w 1863140"/>
              <a:gd name="connsiteY445" fmla="*/ 245764 h 1510199"/>
              <a:gd name="connsiteX446" fmla="*/ 648246 w 1863140"/>
              <a:gd name="connsiteY446" fmla="*/ 227955 h 1510199"/>
              <a:gd name="connsiteX447" fmla="*/ 619752 w 1863140"/>
              <a:gd name="connsiteY447" fmla="*/ 231516 h 1510199"/>
              <a:gd name="connsiteX448" fmla="*/ 626875 w 1863140"/>
              <a:gd name="connsiteY448" fmla="*/ 242202 h 1510199"/>
              <a:gd name="connsiteX449" fmla="*/ 609066 w 1863140"/>
              <a:gd name="connsiteY449" fmla="*/ 235078 h 1510199"/>
              <a:gd name="connsiteX450" fmla="*/ 623313 w 1863140"/>
              <a:gd name="connsiteY450" fmla="*/ 210146 h 1510199"/>
              <a:gd name="connsiteX451" fmla="*/ 612628 w 1863140"/>
              <a:gd name="connsiteY451" fmla="*/ 213707 h 1510199"/>
              <a:gd name="connsiteX452" fmla="*/ 609066 w 1863140"/>
              <a:gd name="connsiteY452" fmla="*/ 199460 h 1510199"/>
              <a:gd name="connsiteX453" fmla="*/ 601943 w 1863140"/>
              <a:gd name="connsiteY453" fmla="*/ 178090 h 1510199"/>
              <a:gd name="connsiteX454" fmla="*/ 609066 w 1863140"/>
              <a:gd name="connsiteY454" fmla="*/ 192337 h 1510199"/>
              <a:gd name="connsiteX455" fmla="*/ 584134 w 1863140"/>
              <a:gd name="connsiteY455" fmla="*/ 192337 h 1510199"/>
              <a:gd name="connsiteX456" fmla="*/ 587696 w 1863140"/>
              <a:gd name="connsiteY456" fmla="*/ 181651 h 1510199"/>
              <a:gd name="connsiteX457" fmla="*/ 552078 w 1863140"/>
              <a:gd name="connsiteY457" fmla="*/ 153157 h 1510199"/>
              <a:gd name="connsiteX458" fmla="*/ 566325 w 1863140"/>
              <a:gd name="connsiteY458" fmla="*/ 149595 h 1510199"/>
              <a:gd name="connsiteX459" fmla="*/ 520021 w 1863140"/>
              <a:gd name="connsiteY459" fmla="*/ 128224 h 1510199"/>
              <a:gd name="connsiteX460" fmla="*/ 530707 w 1863140"/>
              <a:gd name="connsiteY460" fmla="*/ 138910 h 1510199"/>
              <a:gd name="connsiteX461" fmla="*/ 516460 w 1863140"/>
              <a:gd name="connsiteY461" fmla="*/ 142472 h 1510199"/>
              <a:gd name="connsiteX462" fmla="*/ 523583 w 1863140"/>
              <a:gd name="connsiteY462" fmla="*/ 146033 h 1510199"/>
              <a:gd name="connsiteX463" fmla="*/ 512898 w 1863140"/>
              <a:gd name="connsiteY463" fmla="*/ 142472 h 1510199"/>
              <a:gd name="connsiteX464" fmla="*/ 512898 w 1863140"/>
              <a:gd name="connsiteY464" fmla="*/ 131786 h 1510199"/>
              <a:gd name="connsiteX465" fmla="*/ 527145 w 1863140"/>
              <a:gd name="connsiteY465" fmla="*/ 117539 h 1510199"/>
              <a:gd name="connsiteX466" fmla="*/ 516460 w 1863140"/>
              <a:gd name="connsiteY466" fmla="*/ 117539 h 1510199"/>
              <a:gd name="connsiteX467" fmla="*/ 509336 w 1863140"/>
              <a:gd name="connsiteY467" fmla="*/ 128224 h 1510199"/>
              <a:gd name="connsiteX468" fmla="*/ 480842 w 1863140"/>
              <a:gd name="connsiteY468" fmla="*/ 110415 h 1510199"/>
              <a:gd name="connsiteX469" fmla="*/ 505774 w 1863140"/>
              <a:gd name="connsiteY469" fmla="*/ 103292 h 1510199"/>
              <a:gd name="connsiteX470" fmla="*/ 491527 w 1863140"/>
              <a:gd name="connsiteY470" fmla="*/ 92607 h 1510199"/>
              <a:gd name="connsiteX471" fmla="*/ 502213 w 1863140"/>
              <a:gd name="connsiteY471" fmla="*/ 81921 h 1510199"/>
              <a:gd name="connsiteX472" fmla="*/ 491527 w 1863140"/>
              <a:gd name="connsiteY472" fmla="*/ 89045 h 1510199"/>
              <a:gd name="connsiteX473" fmla="*/ 473718 w 1863140"/>
              <a:gd name="connsiteY473" fmla="*/ 64112 h 1510199"/>
              <a:gd name="connsiteX474" fmla="*/ 455909 w 1863140"/>
              <a:gd name="connsiteY474" fmla="*/ 67674 h 1510199"/>
              <a:gd name="connsiteX475" fmla="*/ 448786 w 1863140"/>
              <a:gd name="connsiteY475" fmla="*/ 60550 h 1510199"/>
              <a:gd name="connsiteX476" fmla="*/ 455909 w 1863140"/>
              <a:gd name="connsiteY476" fmla="*/ 32056 h 1510199"/>
              <a:gd name="connsiteX477" fmla="*/ 466595 w 1863140"/>
              <a:gd name="connsiteY477" fmla="*/ 28494 h 1510199"/>
              <a:gd name="connsiteX478" fmla="*/ 566325 w 1863140"/>
              <a:gd name="connsiteY478" fmla="*/ 106854 h 1510199"/>
              <a:gd name="connsiteX479" fmla="*/ 555639 w 1863140"/>
              <a:gd name="connsiteY479" fmla="*/ 99730 h 1510199"/>
              <a:gd name="connsiteX480" fmla="*/ 555639 w 1863140"/>
              <a:gd name="connsiteY480" fmla="*/ 113977 h 1510199"/>
              <a:gd name="connsiteX481" fmla="*/ 584134 w 1863140"/>
              <a:gd name="connsiteY481" fmla="*/ 110415 h 1510199"/>
              <a:gd name="connsiteX482" fmla="*/ 598381 w 1863140"/>
              <a:gd name="connsiteY482" fmla="*/ 128224 h 1510199"/>
              <a:gd name="connsiteX483" fmla="*/ 587696 w 1863140"/>
              <a:gd name="connsiteY483" fmla="*/ 131786 h 1510199"/>
              <a:gd name="connsiteX484" fmla="*/ 598381 w 1863140"/>
              <a:gd name="connsiteY484" fmla="*/ 142472 h 1510199"/>
              <a:gd name="connsiteX485" fmla="*/ 591257 w 1863140"/>
              <a:gd name="connsiteY485" fmla="*/ 135348 h 1510199"/>
              <a:gd name="connsiteX486" fmla="*/ 619752 w 1863140"/>
              <a:gd name="connsiteY486" fmla="*/ 135348 h 1510199"/>
              <a:gd name="connsiteX487" fmla="*/ 630437 w 1863140"/>
              <a:gd name="connsiteY487" fmla="*/ 156719 h 1510199"/>
              <a:gd name="connsiteX488" fmla="*/ 612628 w 1863140"/>
              <a:gd name="connsiteY488" fmla="*/ 142472 h 1510199"/>
              <a:gd name="connsiteX489" fmla="*/ 648246 w 1863140"/>
              <a:gd name="connsiteY489" fmla="*/ 160281 h 1510199"/>
              <a:gd name="connsiteX490" fmla="*/ 644684 w 1863140"/>
              <a:gd name="connsiteY490" fmla="*/ 153157 h 1510199"/>
              <a:gd name="connsiteX491" fmla="*/ 680302 w 1863140"/>
              <a:gd name="connsiteY491" fmla="*/ 185213 h 1510199"/>
              <a:gd name="connsiteX492" fmla="*/ 683864 w 1863140"/>
              <a:gd name="connsiteY492" fmla="*/ 181651 h 1510199"/>
              <a:gd name="connsiteX493" fmla="*/ 698111 w 1863140"/>
              <a:gd name="connsiteY493" fmla="*/ 192337 h 1510199"/>
              <a:gd name="connsiteX494" fmla="*/ 690987 w 1863140"/>
              <a:gd name="connsiteY494" fmla="*/ 195898 h 1510199"/>
              <a:gd name="connsiteX495" fmla="*/ 715920 w 1863140"/>
              <a:gd name="connsiteY495" fmla="*/ 227955 h 1510199"/>
              <a:gd name="connsiteX496" fmla="*/ 705235 w 1863140"/>
              <a:gd name="connsiteY496" fmla="*/ 203022 h 1510199"/>
              <a:gd name="connsiteX497" fmla="*/ 726605 w 1863140"/>
              <a:gd name="connsiteY497" fmla="*/ 195898 h 1510199"/>
              <a:gd name="connsiteX498" fmla="*/ 758662 w 1863140"/>
              <a:gd name="connsiteY498" fmla="*/ 213707 h 1510199"/>
              <a:gd name="connsiteX499" fmla="*/ 747976 w 1863140"/>
              <a:gd name="connsiteY499" fmla="*/ 217269 h 1510199"/>
              <a:gd name="connsiteX500" fmla="*/ 758662 w 1863140"/>
              <a:gd name="connsiteY500" fmla="*/ 181651 h 1510199"/>
              <a:gd name="connsiteX501" fmla="*/ 730167 w 1863140"/>
              <a:gd name="connsiteY501" fmla="*/ 167404 h 1510199"/>
              <a:gd name="connsiteX502" fmla="*/ 733729 w 1863140"/>
              <a:gd name="connsiteY502" fmla="*/ 153157 h 1510199"/>
              <a:gd name="connsiteX503" fmla="*/ 723044 w 1863140"/>
              <a:gd name="connsiteY503" fmla="*/ 142472 h 1510199"/>
              <a:gd name="connsiteX504" fmla="*/ 769347 w 1863140"/>
              <a:gd name="connsiteY504" fmla="*/ 178090 h 1510199"/>
              <a:gd name="connsiteX505" fmla="*/ 790718 w 1863140"/>
              <a:gd name="connsiteY505" fmla="*/ 167404 h 1510199"/>
              <a:gd name="connsiteX506" fmla="*/ 780032 w 1863140"/>
              <a:gd name="connsiteY506" fmla="*/ 174528 h 1510199"/>
              <a:gd name="connsiteX507" fmla="*/ 790718 w 1863140"/>
              <a:gd name="connsiteY507" fmla="*/ 210146 h 1510199"/>
              <a:gd name="connsiteX508" fmla="*/ 808527 w 1863140"/>
              <a:gd name="connsiteY508" fmla="*/ 203022 h 1510199"/>
              <a:gd name="connsiteX509" fmla="*/ 808527 w 1863140"/>
              <a:gd name="connsiteY509" fmla="*/ 203022 h 1510199"/>
              <a:gd name="connsiteX510" fmla="*/ 826336 w 1863140"/>
              <a:gd name="connsiteY510" fmla="*/ 210146 h 1510199"/>
              <a:gd name="connsiteX511" fmla="*/ 829897 w 1863140"/>
              <a:gd name="connsiteY511" fmla="*/ 224393 h 1510199"/>
              <a:gd name="connsiteX512" fmla="*/ 837021 w 1863140"/>
              <a:gd name="connsiteY512" fmla="*/ 213707 h 1510199"/>
              <a:gd name="connsiteX513" fmla="*/ 844144 w 1863140"/>
              <a:gd name="connsiteY513" fmla="*/ 235078 h 1510199"/>
              <a:gd name="connsiteX514" fmla="*/ 847706 w 1863140"/>
              <a:gd name="connsiteY514" fmla="*/ 227955 h 1510199"/>
              <a:gd name="connsiteX515" fmla="*/ 851268 w 1863140"/>
              <a:gd name="connsiteY515" fmla="*/ 252887 h 1510199"/>
              <a:gd name="connsiteX516" fmla="*/ 869077 w 1863140"/>
              <a:gd name="connsiteY516" fmla="*/ 231516 h 1510199"/>
              <a:gd name="connsiteX517" fmla="*/ 826336 w 1863140"/>
              <a:gd name="connsiteY517" fmla="*/ 195898 h 1510199"/>
              <a:gd name="connsiteX518" fmla="*/ 797841 w 1863140"/>
              <a:gd name="connsiteY518" fmla="*/ 210146 h 1510199"/>
              <a:gd name="connsiteX519" fmla="*/ 797841 w 1863140"/>
              <a:gd name="connsiteY519" fmla="*/ 210146 h 1510199"/>
              <a:gd name="connsiteX520" fmla="*/ 797841 w 1863140"/>
              <a:gd name="connsiteY520" fmla="*/ 206584 h 1510199"/>
              <a:gd name="connsiteX521" fmla="*/ 790718 w 1863140"/>
              <a:gd name="connsiteY521" fmla="*/ 203022 h 1510199"/>
              <a:gd name="connsiteX522" fmla="*/ 780032 w 1863140"/>
              <a:gd name="connsiteY522" fmla="*/ 181651 h 1510199"/>
              <a:gd name="connsiteX523" fmla="*/ 787156 w 1863140"/>
              <a:gd name="connsiteY523" fmla="*/ 170966 h 1510199"/>
              <a:gd name="connsiteX524" fmla="*/ 804965 w 1863140"/>
              <a:gd name="connsiteY524" fmla="*/ 188775 h 1510199"/>
              <a:gd name="connsiteX525" fmla="*/ 808527 w 1863140"/>
              <a:gd name="connsiteY525" fmla="*/ 170966 h 1510199"/>
              <a:gd name="connsiteX526" fmla="*/ 776470 w 1863140"/>
              <a:gd name="connsiteY526" fmla="*/ 146033 h 1510199"/>
              <a:gd name="connsiteX527" fmla="*/ 808527 w 1863140"/>
              <a:gd name="connsiteY527" fmla="*/ 149595 h 1510199"/>
              <a:gd name="connsiteX528" fmla="*/ 804965 w 1863140"/>
              <a:gd name="connsiteY528" fmla="*/ 156719 h 1510199"/>
              <a:gd name="connsiteX529" fmla="*/ 815650 w 1863140"/>
              <a:gd name="connsiteY529" fmla="*/ 149595 h 1510199"/>
              <a:gd name="connsiteX530" fmla="*/ 826336 w 1863140"/>
              <a:gd name="connsiteY530" fmla="*/ 181651 h 1510199"/>
              <a:gd name="connsiteX531" fmla="*/ 837021 w 1863140"/>
              <a:gd name="connsiteY531" fmla="*/ 170966 h 1510199"/>
              <a:gd name="connsiteX532" fmla="*/ 858392 w 1863140"/>
              <a:gd name="connsiteY532" fmla="*/ 199460 h 1510199"/>
              <a:gd name="connsiteX533" fmla="*/ 865515 w 1863140"/>
              <a:gd name="connsiteY533" fmla="*/ 188775 h 1510199"/>
              <a:gd name="connsiteX534" fmla="*/ 851268 w 1863140"/>
              <a:gd name="connsiteY534" fmla="*/ 174528 h 1510199"/>
              <a:gd name="connsiteX535" fmla="*/ 869077 w 1863140"/>
              <a:gd name="connsiteY535" fmla="*/ 160281 h 1510199"/>
              <a:gd name="connsiteX536" fmla="*/ 879762 w 1863140"/>
              <a:gd name="connsiteY536" fmla="*/ 174528 h 1510199"/>
              <a:gd name="connsiteX537" fmla="*/ 876201 w 1863140"/>
              <a:gd name="connsiteY537" fmla="*/ 220831 h 1510199"/>
              <a:gd name="connsiteX538" fmla="*/ 886886 w 1863140"/>
              <a:gd name="connsiteY538" fmla="*/ 181651 h 1510199"/>
              <a:gd name="connsiteX539" fmla="*/ 886886 w 1863140"/>
              <a:gd name="connsiteY539" fmla="*/ 199460 h 1510199"/>
              <a:gd name="connsiteX540" fmla="*/ 897571 w 1863140"/>
              <a:gd name="connsiteY540" fmla="*/ 185213 h 1510199"/>
              <a:gd name="connsiteX541" fmla="*/ 904695 w 1863140"/>
              <a:gd name="connsiteY541" fmla="*/ 213707 h 1510199"/>
              <a:gd name="connsiteX542" fmla="*/ 894010 w 1863140"/>
              <a:gd name="connsiteY542" fmla="*/ 199460 h 1510199"/>
              <a:gd name="connsiteX543" fmla="*/ 897571 w 1863140"/>
              <a:gd name="connsiteY543" fmla="*/ 231516 h 1510199"/>
              <a:gd name="connsiteX544" fmla="*/ 922504 w 1863140"/>
              <a:gd name="connsiteY544" fmla="*/ 242202 h 1510199"/>
              <a:gd name="connsiteX545" fmla="*/ 940313 w 1863140"/>
              <a:gd name="connsiteY545" fmla="*/ 217269 h 1510199"/>
              <a:gd name="connsiteX546" fmla="*/ 940313 w 1863140"/>
              <a:gd name="connsiteY546" fmla="*/ 199460 h 1510199"/>
              <a:gd name="connsiteX547" fmla="*/ 958122 w 1863140"/>
              <a:gd name="connsiteY547" fmla="*/ 217269 h 1510199"/>
              <a:gd name="connsiteX548" fmla="*/ 975931 w 1863140"/>
              <a:gd name="connsiteY548" fmla="*/ 245764 h 1510199"/>
              <a:gd name="connsiteX549" fmla="*/ 950998 w 1863140"/>
              <a:gd name="connsiteY549" fmla="*/ 238640 h 1510199"/>
              <a:gd name="connsiteX550" fmla="*/ 940313 w 1863140"/>
              <a:gd name="connsiteY550" fmla="*/ 249325 h 1510199"/>
              <a:gd name="connsiteX551" fmla="*/ 936751 w 1863140"/>
              <a:gd name="connsiteY551" fmla="*/ 270696 h 1510199"/>
              <a:gd name="connsiteX552" fmla="*/ 950998 w 1863140"/>
              <a:gd name="connsiteY552" fmla="*/ 281381 h 1510199"/>
              <a:gd name="connsiteX553" fmla="*/ 950998 w 1863140"/>
              <a:gd name="connsiteY553" fmla="*/ 267134 h 1510199"/>
              <a:gd name="connsiteX554" fmla="*/ 954560 w 1863140"/>
              <a:gd name="connsiteY554" fmla="*/ 284943 h 1510199"/>
              <a:gd name="connsiteX555" fmla="*/ 986616 w 1863140"/>
              <a:gd name="connsiteY555" fmla="*/ 281381 h 1510199"/>
              <a:gd name="connsiteX556" fmla="*/ 979493 w 1863140"/>
              <a:gd name="connsiteY556" fmla="*/ 238640 h 1510199"/>
              <a:gd name="connsiteX557" fmla="*/ 1004425 w 1863140"/>
              <a:gd name="connsiteY557" fmla="*/ 256449 h 1510199"/>
              <a:gd name="connsiteX558" fmla="*/ 993740 w 1863140"/>
              <a:gd name="connsiteY558" fmla="*/ 267134 h 1510199"/>
              <a:gd name="connsiteX559" fmla="*/ 1007987 w 1863140"/>
              <a:gd name="connsiteY559" fmla="*/ 263573 h 1510199"/>
              <a:gd name="connsiteX560" fmla="*/ 1047167 w 1863140"/>
              <a:gd name="connsiteY560" fmla="*/ 260011 h 1510199"/>
              <a:gd name="connsiteX561" fmla="*/ 1054290 w 1863140"/>
              <a:gd name="connsiteY561" fmla="*/ 284943 h 1510199"/>
              <a:gd name="connsiteX562" fmla="*/ 1079223 w 1863140"/>
              <a:gd name="connsiteY562" fmla="*/ 284943 h 1510199"/>
              <a:gd name="connsiteX563" fmla="*/ 1086346 w 1863140"/>
              <a:gd name="connsiteY563" fmla="*/ 235078 h 1510199"/>
              <a:gd name="connsiteX564" fmla="*/ 1093470 w 1863140"/>
              <a:gd name="connsiteY564" fmla="*/ 245764 h 1510199"/>
              <a:gd name="connsiteX565" fmla="*/ 1097032 w 1863140"/>
              <a:gd name="connsiteY565" fmla="*/ 224393 h 1510199"/>
              <a:gd name="connsiteX566" fmla="*/ 1100593 w 1863140"/>
              <a:gd name="connsiteY566" fmla="*/ 238640 h 1510199"/>
              <a:gd name="connsiteX567" fmla="*/ 1118402 w 1863140"/>
              <a:gd name="connsiteY567" fmla="*/ 217269 h 1510199"/>
              <a:gd name="connsiteX568" fmla="*/ 1121964 w 1863140"/>
              <a:gd name="connsiteY568" fmla="*/ 181651 h 1510199"/>
              <a:gd name="connsiteX569" fmla="*/ 1114841 w 1863140"/>
              <a:gd name="connsiteY569" fmla="*/ 185213 h 1510199"/>
              <a:gd name="connsiteX570" fmla="*/ 1111279 w 1863140"/>
              <a:gd name="connsiteY570" fmla="*/ 206584 h 1510199"/>
              <a:gd name="connsiteX571" fmla="*/ 1097032 w 1863140"/>
              <a:gd name="connsiteY571" fmla="*/ 195898 h 1510199"/>
              <a:gd name="connsiteX572" fmla="*/ 1089908 w 1863140"/>
              <a:gd name="connsiteY572" fmla="*/ 199460 h 1510199"/>
              <a:gd name="connsiteX573" fmla="*/ 1082784 w 1863140"/>
              <a:gd name="connsiteY573" fmla="*/ 220831 h 1510199"/>
              <a:gd name="connsiteX574" fmla="*/ 1079223 w 1863140"/>
              <a:gd name="connsiteY574" fmla="*/ 181651 h 1510199"/>
              <a:gd name="connsiteX575" fmla="*/ 1054290 w 1863140"/>
              <a:gd name="connsiteY575" fmla="*/ 146033 h 1510199"/>
              <a:gd name="connsiteX576" fmla="*/ 1068537 w 1863140"/>
              <a:gd name="connsiteY576" fmla="*/ 153157 h 1510199"/>
              <a:gd name="connsiteX577" fmla="*/ 1082784 w 1863140"/>
              <a:gd name="connsiteY577" fmla="*/ 124663 h 1510199"/>
              <a:gd name="connsiteX578" fmla="*/ 1079223 w 1863140"/>
              <a:gd name="connsiteY578" fmla="*/ 110415 h 1510199"/>
              <a:gd name="connsiteX579" fmla="*/ 1093470 w 1863140"/>
              <a:gd name="connsiteY579" fmla="*/ 103292 h 1510199"/>
              <a:gd name="connsiteX580" fmla="*/ 1089908 w 1863140"/>
              <a:gd name="connsiteY580" fmla="*/ 124663 h 1510199"/>
              <a:gd name="connsiteX581" fmla="*/ 1097032 w 1863140"/>
              <a:gd name="connsiteY581" fmla="*/ 103292 h 1510199"/>
              <a:gd name="connsiteX582" fmla="*/ 1093470 w 1863140"/>
              <a:gd name="connsiteY582" fmla="*/ 124663 h 1510199"/>
              <a:gd name="connsiteX583" fmla="*/ 1107717 w 1863140"/>
              <a:gd name="connsiteY583" fmla="*/ 156719 h 1510199"/>
              <a:gd name="connsiteX584" fmla="*/ 1114841 w 1863140"/>
              <a:gd name="connsiteY584" fmla="*/ 103292 h 1510199"/>
              <a:gd name="connsiteX585" fmla="*/ 1121964 w 1863140"/>
              <a:gd name="connsiteY585" fmla="*/ 135348 h 1510199"/>
              <a:gd name="connsiteX586" fmla="*/ 1161144 w 1863140"/>
              <a:gd name="connsiteY586" fmla="*/ 131786 h 1510199"/>
              <a:gd name="connsiteX587" fmla="*/ 1161144 w 1863140"/>
              <a:gd name="connsiteY587" fmla="*/ 149595 h 1510199"/>
              <a:gd name="connsiteX588" fmla="*/ 1168268 w 1863140"/>
              <a:gd name="connsiteY588" fmla="*/ 128224 h 1510199"/>
              <a:gd name="connsiteX589" fmla="*/ 1175391 w 1863140"/>
              <a:gd name="connsiteY589" fmla="*/ 149595 h 1510199"/>
              <a:gd name="connsiteX590" fmla="*/ 1182515 w 1863140"/>
              <a:gd name="connsiteY590" fmla="*/ 138910 h 1510199"/>
              <a:gd name="connsiteX591" fmla="*/ 1171829 w 1863140"/>
              <a:gd name="connsiteY591" fmla="*/ 121101 h 1510199"/>
              <a:gd name="connsiteX592" fmla="*/ 1193200 w 1863140"/>
              <a:gd name="connsiteY592" fmla="*/ 103292 h 1510199"/>
              <a:gd name="connsiteX593" fmla="*/ 1193200 w 1863140"/>
              <a:gd name="connsiteY593" fmla="*/ 138910 h 1510199"/>
              <a:gd name="connsiteX594" fmla="*/ 1218132 w 1863140"/>
              <a:gd name="connsiteY594" fmla="*/ 110415 h 1510199"/>
              <a:gd name="connsiteX595" fmla="*/ 1207447 w 1863140"/>
              <a:gd name="connsiteY595" fmla="*/ 121101 h 1510199"/>
              <a:gd name="connsiteX596" fmla="*/ 1225256 w 1863140"/>
              <a:gd name="connsiteY596" fmla="*/ 103292 h 1510199"/>
              <a:gd name="connsiteX597" fmla="*/ 1260874 w 1863140"/>
              <a:gd name="connsiteY597" fmla="*/ 106854 h 1510199"/>
              <a:gd name="connsiteX598" fmla="*/ 1260874 w 1863140"/>
              <a:gd name="connsiteY598" fmla="*/ 71236 h 1510199"/>
              <a:gd name="connsiteX599" fmla="*/ 1289368 w 1863140"/>
              <a:gd name="connsiteY599" fmla="*/ 32056 h 1510199"/>
              <a:gd name="connsiteX600" fmla="*/ 1300054 w 1863140"/>
              <a:gd name="connsiteY600" fmla="*/ 39180 h 1510199"/>
              <a:gd name="connsiteX601" fmla="*/ 1292930 w 1863140"/>
              <a:gd name="connsiteY601" fmla="*/ 21371 h 1510199"/>
              <a:gd name="connsiteX602" fmla="*/ 1303616 w 1863140"/>
              <a:gd name="connsiteY602" fmla="*/ 0 h 1510199"/>
              <a:gd name="connsiteX603" fmla="*/ 1303616 w 1863140"/>
              <a:gd name="connsiteY603" fmla="*/ 35618 h 1510199"/>
              <a:gd name="connsiteX604" fmla="*/ 1314301 w 1863140"/>
              <a:gd name="connsiteY604" fmla="*/ 42741 h 1510199"/>
              <a:gd name="connsiteX605" fmla="*/ 1310739 w 1863140"/>
              <a:gd name="connsiteY605" fmla="*/ 10685 h 1510199"/>
              <a:gd name="connsiteX606" fmla="*/ 1321424 w 1863140"/>
              <a:gd name="connsiteY606" fmla="*/ 32056 h 1510199"/>
              <a:gd name="connsiteX607" fmla="*/ 1314301 w 1863140"/>
              <a:gd name="connsiteY607" fmla="*/ 42741 h 1510199"/>
              <a:gd name="connsiteX608" fmla="*/ 1324986 w 1863140"/>
              <a:gd name="connsiteY608" fmla="*/ 49865 h 1510199"/>
              <a:gd name="connsiteX609" fmla="*/ 1364166 w 1863140"/>
              <a:gd name="connsiteY609" fmla="*/ 85483 h 1510199"/>
              <a:gd name="connsiteX610" fmla="*/ 1381975 w 1863140"/>
              <a:gd name="connsiteY610" fmla="*/ 113977 h 1510199"/>
              <a:gd name="connsiteX611" fmla="*/ 1385537 w 1863140"/>
              <a:gd name="connsiteY611" fmla="*/ 110415 h 1510199"/>
              <a:gd name="connsiteX612" fmla="*/ 1378413 w 1863140"/>
              <a:gd name="connsiteY612" fmla="*/ 96168 h 1510199"/>
              <a:gd name="connsiteX613" fmla="*/ 1392660 w 1863140"/>
              <a:gd name="connsiteY613" fmla="*/ 85483 h 1510199"/>
              <a:gd name="connsiteX614" fmla="*/ 1406908 w 1863140"/>
              <a:gd name="connsiteY614" fmla="*/ 138910 h 1510199"/>
              <a:gd name="connsiteX615" fmla="*/ 1406908 w 1863140"/>
              <a:gd name="connsiteY615" fmla="*/ 96168 h 1510199"/>
              <a:gd name="connsiteX616" fmla="*/ 1428278 w 1863140"/>
              <a:gd name="connsiteY616" fmla="*/ 106854 h 1510199"/>
              <a:gd name="connsiteX617" fmla="*/ 1438964 w 1863140"/>
              <a:gd name="connsiteY617" fmla="*/ 153157 h 1510199"/>
              <a:gd name="connsiteX618" fmla="*/ 1421155 w 1863140"/>
              <a:gd name="connsiteY618" fmla="*/ 199460 h 1510199"/>
              <a:gd name="connsiteX619" fmla="*/ 1463896 w 1863140"/>
              <a:gd name="connsiteY619" fmla="*/ 231516 h 1510199"/>
              <a:gd name="connsiteX620" fmla="*/ 1460334 w 1863140"/>
              <a:gd name="connsiteY620" fmla="*/ 267134 h 1510199"/>
              <a:gd name="connsiteX621" fmla="*/ 1471020 w 1863140"/>
              <a:gd name="connsiteY621" fmla="*/ 256449 h 1510199"/>
              <a:gd name="connsiteX622" fmla="*/ 1446087 w 1863140"/>
              <a:gd name="connsiteY622" fmla="*/ 213707 h 1510199"/>
              <a:gd name="connsiteX623" fmla="*/ 1442525 w 1863140"/>
              <a:gd name="connsiteY623" fmla="*/ 185213 h 1510199"/>
              <a:gd name="connsiteX624" fmla="*/ 1449649 w 1863140"/>
              <a:gd name="connsiteY624" fmla="*/ 192337 h 1510199"/>
              <a:gd name="connsiteX625" fmla="*/ 1453211 w 1863140"/>
              <a:gd name="connsiteY625" fmla="*/ 110415 h 1510199"/>
              <a:gd name="connsiteX626" fmla="*/ 1463896 w 1863140"/>
              <a:gd name="connsiteY626" fmla="*/ 135348 h 1510199"/>
              <a:gd name="connsiteX627" fmla="*/ 1474581 w 1863140"/>
              <a:gd name="connsiteY627" fmla="*/ 124663 h 1510199"/>
              <a:gd name="connsiteX628" fmla="*/ 1471020 w 1863140"/>
              <a:gd name="connsiteY628" fmla="*/ 181651 h 1510199"/>
              <a:gd name="connsiteX629" fmla="*/ 1499514 w 1863140"/>
              <a:gd name="connsiteY629" fmla="*/ 188775 h 1510199"/>
              <a:gd name="connsiteX630" fmla="*/ 1495952 w 1863140"/>
              <a:gd name="connsiteY630" fmla="*/ 210146 h 1510199"/>
              <a:gd name="connsiteX631" fmla="*/ 1503076 w 1863140"/>
              <a:gd name="connsiteY631" fmla="*/ 160281 h 1510199"/>
              <a:gd name="connsiteX632" fmla="*/ 1524447 w 1863140"/>
              <a:gd name="connsiteY632" fmla="*/ 195898 h 1510199"/>
              <a:gd name="connsiteX633" fmla="*/ 1570750 w 1863140"/>
              <a:gd name="connsiteY633" fmla="*/ 242202 h 1510199"/>
              <a:gd name="connsiteX634" fmla="*/ 1592121 w 1863140"/>
              <a:gd name="connsiteY634" fmla="*/ 217269 h 1510199"/>
              <a:gd name="connsiteX635" fmla="*/ 1581435 w 1863140"/>
              <a:gd name="connsiteY635" fmla="*/ 195898 h 1510199"/>
              <a:gd name="connsiteX636" fmla="*/ 1609929 w 1863140"/>
              <a:gd name="connsiteY636" fmla="*/ 199460 h 1510199"/>
              <a:gd name="connsiteX637" fmla="*/ 1624177 w 1863140"/>
              <a:gd name="connsiteY637" fmla="*/ 131786 h 1510199"/>
              <a:gd name="connsiteX638" fmla="*/ 1617053 w 1863140"/>
              <a:gd name="connsiteY638" fmla="*/ 220831 h 1510199"/>
              <a:gd name="connsiteX639" fmla="*/ 1613491 w 1863140"/>
              <a:gd name="connsiteY639" fmla="*/ 203022 h 1510199"/>
              <a:gd name="connsiteX640" fmla="*/ 1609929 w 1863140"/>
              <a:gd name="connsiteY640" fmla="*/ 235078 h 1510199"/>
              <a:gd name="connsiteX641" fmla="*/ 1638424 w 1863140"/>
              <a:gd name="connsiteY641" fmla="*/ 252887 h 1510199"/>
              <a:gd name="connsiteX642" fmla="*/ 1631300 w 1863140"/>
              <a:gd name="connsiteY642" fmla="*/ 213707 h 1510199"/>
              <a:gd name="connsiteX643" fmla="*/ 1645547 w 1863140"/>
              <a:gd name="connsiteY643" fmla="*/ 199460 h 1510199"/>
              <a:gd name="connsiteX644" fmla="*/ 1652671 w 1863140"/>
              <a:gd name="connsiteY644" fmla="*/ 142472 h 1510199"/>
              <a:gd name="connsiteX645" fmla="*/ 1659795 w 1863140"/>
              <a:gd name="connsiteY645" fmla="*/ 195898 h 1510199"/>
              <a:gd name="connsiteX646" fmla="*/ 1659795 w 1863140"/>
              <a:gd name="connsiteY646" fmla="*/ 281381 h 1510199"/>
              <a:gd name="connsiteX647" fmla="*/ 1670480 w 1863140"/>
              <a:gd name="connsiteY647" fmla="*/ 277820 h 1510199"/>
              <a:gd name="connsiteX648" fmla="*/ 1674042 w 1863140"/>
              <a:gd name="connsiteY648" fmla="*/ 274258 h 1510199"/>
              <a:gd name="connsiteX649" fmla="*/ 1684727 w 1863140"/>
              <a:gd name="connsiteY649" fmla="*/ 192337 h 1510199"/>
              <a:gd name="connsiteX650" fmla="*/ 1698974 w 1863140"/>
              <a:gd name="connsiteY650" fmla="*/ 199460 h 1510199"/>
              <a:gd name="connsiteX651" fmla="*/ 1691851 w 1863140"/>
              <a:gd name="connsiteY651" fmla="*/ 227955 h 1510199"/>
              <a:gd name="connsiteX652" fmla="*/ 1698974 w 1863140"/>
              <a:gd name="connsiteY652" fmla="*/ 238640 h 1510199"/>
              <a:gd name="connsiteX653" fmla="*/ 1709660 w 1863140"/>
              <a:gd name="connsiteY653" fmla="*/ 224393 h 1510199"/>
              <a:gd name="connsiteX654" fmla="*/ 1752401 w 1863140"/>
              <a:gd name="connsiteY654" fmla="*/ 260011 h 1510199"/>
              <a:gd name="connsiteX655" fmla="*/ 1770210 w 1863140"/>
              <a:gd name="connsiteY655" fmla="*/ 263573 h 1510199"/>
              <a:gd name="connsiteX656" fmla="*/ 1788019 w 1863140"/>
              <a:gd name="connsiteY656" fmla="*/ 299190 h 1510199"/>
              <a:gd name="connsiteX657" fmla="*/ 1830761 w 1863140"/>
              <a:gd name="connsiteY657" fmla="*/ 370426 h 1510199"/>
              <a:gd name="connsiteX658" fmla="*/ 1841446 w 1863140"/>
              <a:gd name="connsiteY658" fmla="*/ 370426 h 1510199"/>
              <a:gd name="connsiteX659" fmla="*/ 1841446 w 1863140"/>
              <a:gd name="connsiteY659" fmla="*/ 737291 h 1510199"/>
              <a:gd name="connsiteX660" fmla="*/ 1852131 w 1863140"/>
              <a:gd name="connsiteY660" fmla="*/ 730167 h 1510199"/>
              <a:gd name="connsiteX661" fmla="*/ 1848570 w 1863140"/>
              <a:gd name="connsiteY661" fmla="*/ 755100 h 1510199"/>
              <a:gd name="connsiteX662" fmla="*/ 1837884 w 1863140"/>
              <a:gd name="connsiteY662" fmla="*/ 837021 h 1510199"/>
              <a:gd name="connsiteX663" fmla="*/ 1777334 w 1863140"/>
              <a:gd name="connsiteY663" fmla="*/ 990178 h 1510199"/>
              <a:gd name="connsiteX664" fmla="*/ 1759525 w 1863140"/>
              <a:gd name="connsiteY664" fmla="*/ 1043605 h 1510199"/>
              <a:gd name="connsiteX665" fmla="*/ 1752401 w 1863140"/>
              <a:gd name="connsiteY665" fmla="*/ 1043605 h 1510199"/>
              <a:gd name="connsiteX666" fmla="*/ 1674042 w 1863140"/>
              <a:gd name="connsiteY666" fmla="*/ 1203885 h 1510199"/>
              <a:gd name="connsiteX667" fmla="*/ 1656233 w 1863140"/>
              <a:gd name="connsiteY667" fmla="*/ 1211009 h 1510199"/>
              <a:gd name="connsiteX668" fmla="*/ 1513761 w 1863140"/>
              <a:gd name="connsiteY668" fmla="*/ 1360604 h 1510199"/>
              <a:gd name="connsiteX669" fmla="*/ 1531570 w 1863140"/>
              <a:gd name="connsiteY669" fmla="*/ 1364166 h 1510199"/>
              <a:gd name="connsiteX670" fmla="*/ 1503076 w 1863140"/>
              <a:gd name="connsiteY670" fmla="*/ 1374851 h 1510199"/>
              <a:gd name="connsiteX671" fmla="*/ 1467458 w 1863140"/>
              <a:gd name="connsiteY671" fmla="*/ 1410469 h 1510199"/>
              <a:gd name="connsiteX672" fmla="*/ 1317863 w 1863140"/>
              <a:gd name="connsiteY672" fmla="*/ 1485267 h 1510199"/>
              <a:gd name="connsiteX673" fmla="*/ 1289368 w 1863140"/>
              <a:gd name="connsiteY673" fmla="*/ 1499514 h 1510199"/>
              <a:gd name="connsiteX674" fmla="*/ 1250189 w 1863140"/>
              <a:gd name="connsiteY674" fmla="*/ 1510199 h 1510199"/>
              <a:gd name="connsiteX675" fmla="*/ 1193200 w 1863140"/>
              <a:gd name="connsiteY675" fmla="*/ 1485267 h 1510199"/>
              <a:gd name="connsiteX676" fmla="*/ 1150459 w 1863140"/>
              <a:gd name="connsiteY676" fmla="*/ 1488829 h 1510199"/>
              <a:gd name="connsiteX677" fmla="*/ 1143335 w 1863140"/>
              <a:gd name="connsiteY677" fmla="*/ 1471020 h 1510199"/>
              <a:gd name="connsiteX678" fmla="*/ 1018672 w 1863140"/>
              <a:gd name="connsiteY678" fmla="*/ 1449649 h 1510199"/>
              <a:gd name="connsiteX679" fmla="*/ 1004425 w 1863140"/>
              <a:gd name="connsiteY679" fmla="*/ 1460334 h 1510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</a:cxnLst>
            <a:rect l="l" t="t" r="r" b="b"/>
            <a:pathLst>
              <a:path w="1863140" h="1510199">
                <a:moveTo>
                  <a:pt x="1004425" y="1460334"/>
                </a:moveTo>
                <a:cubicBezTo>
                  <a:pt x="983054" y="1446087"/>
                  <a:pt x="965245" y="1446087"/>
                  <a:pt x="943875" y="1417593"/>
                </a:cubicBezTo>
                <a:cubicBezTo>
                  <a:pt x="943875" y="1410469"/>
                  <a:pt x="943875" y="1403346"/>
                  <a:pt x="950998" y="1399784"/>
                </a:cubicBezTo>
                <a:cubicBezTo>
                  <a:pt x="940313" y="1396222"/>
                  <a:pt x="940313" y="1385537"/>
                  <a:pt x="940313" y="1374851"/>
                </a:cubicBezTo>
                <a:cubicBezTo>
                  <a:pt x="901133" y="1396222"/>
                  <a:pt x="879762" y="1349919"/>
                  <a:pt x="847706" y="1346357"/>
                </a:cubicBezTo>
                <a:cubicBezTo>
                  <a:pt x="851268" y="1339233"/>
                  <a:pt x="854830" y="1332110"/>
                  <a:pt x="861953" y="1328548"/>
                </a:cubicBezTo>
                <a:cubicBezTo>
                  <a:pt x="851268" y="1271559"/>
                  <a:pt x="804965" y="1335671"/>
                  <a:pt x="794279" y="1285806"/>
                </a:cubicBezTo>
                <a:cubicBezTo>
                  <a:pt x="790718" y="1289368"/>
                  <a:pt x="787156" y="1292930"/>
                  <a:pt x="787156" y="1300054"/>
                </a:cubicBezTo>
                <a:cubicBezTo>
                  <a:pt x="787156" y="1296492"/>
                  <a:pt x="783594" y="1292930"/>
                  <a:pt x="780032" y="1289368"/>
                </a:cubicBezTo>
                <a:cubicBezTo>
                  <a:pt x="787156" y="1260874"/>
                  <a:pt x="797841" y="1260874"/>
                  <a:pt x="804965" y="1253750"/>
                </a:cubicBezTo>
                <a:cubicBezTo>
                  <a:pt x="783594" y="1253750"/>
                  <a:pt x="765785" y="1203885"/>
                  <a:pt x="740853" y="1246627"/>
                </a:cubicBezTo>
                <a:cubicBezTo>
                  <a:pt x="733729" y="1243065"/>
                  <a:pt x="733729" y="1243065"/>
                  <a:pt x="726605" y="1239503"/>
                </a:cubicBezTo>
                <a:cubicBezTo>
                  <a:pt x="730167" y="1214571"/>
                  <a:pt x="737291" y="1232380"/>
                  <a:pt x="740853" y="1214571"/>
                </a:cubicBezTo>
                <a:cubicBezTo>
                  <a:pt x="747976" y="1196762"/>
                  <a:pt x="733729" y="1196762"/>
                  <a:pt x="744414" y="1182514"/>
                </a:cubicBezTo>
                <a:cubicBezTo>
                  <a:pt x="737291" y="1146897"/>
                  <a:pt x="705235" y="1235941"/>
                  <a:pt x="708796" y="1175391"/>
                </a:cubicBezTo>
                <a:cubicBezTo>
                  <a:pt x="701673" y="1161144"/>
                  <a:pt x="701673" y="1200323"/>
                  <a:pt x="694549" y="1186076"/>
                </a:cubicBezTo>
                <a:cubicBezTo>
                  <a:pt x="690987" y="1161144"/>
                  <a:pt x="705235" y="1175391"/>
                  <a:pt x="708796" y="1146897"/>
                </a:cubicBezTo>
                <a:cubicBezTo>
                  <a:pt x="698111" y="1132650"/>
                  <a:pt x="694549" y="1100593"/>
                  <a:pt x="680302" y="1129088"/>
                </a:cubicBezTo>
                <a:cubicBezTo>
                  <a:pt x="676740" y="1125526"/>
                  <a:pt x="680302" y="1121964"/>
                  <a:pt x="680302" y="1121964"/>
                </a:cubicBezTo>
                <a:cubicBezTo>
                  <a:pt x="683864" y="1107717"/>
                  <a:pt x="683864" y="1100593"/>
                  <a:pt x="680302" y="1097032"/>
                </a:cubicBezTo>
                <a:cubicBezTo>
                  <a:pt x="683864" y="1086346"/>
                  <a:pt x="690987" y="1089908"/>
                  <a:pt x="690987" y="1089908"/>
                </a:cubicBezTo>
                <a:cubicBezTo>
                  <a:pt x="690987" y="1089908"/>
                  <a:pt x="658931" y="1022234"/>
                  <a:pt x="641122" y="1032919"/>
                </a:cubicBezTo>
                <a:cubicBezTo>
                  <a:pt x="644684" y="1015110"/>
                  <a:pt x="626875" y="1022234"/>
                  <a:pt x="633999" y="1000863"/>
                </a:cubicBezTo>
                <a:cubicBezTo>
                  <a:pt x="623313" y="1015110"/>
                  <a:pt x="619752" y="972369"/>
                  <a:pt x="616190" y="997301"/>
                </a:cubicBezTo>
                <a:cubicBezTo>
                  <a:pt x="605504" y="958122"/>
                  <a:pt x="580572" y="947436"/>
                  <a:pt x="566325" y="947436"/>
                </a:cubicBezTo>
                <a:cubicBezTo>
                  <a:pt x="562763" y="943874"/>
                  <a:pt x="562763" y="933189"/>
                  <a:pt x="566325" y="922504"/>
                </a:cubicBezTo>
                <a:cubicBezTo>
                  <a:pt x="555639" y="915380"/>
                  <a:pt x="559201" y="947436"/>
                  <a:pt x="548516" y="940313"/>
                </a:cubicBezTo>
                <a:cubicBezTo>
                  <a:pt x="552078" y="926066"/>
                  <a:pt x="548516" y="926066"/>
                  <a:pt x="552078" y="918942"/>
                </a:cubicBezTo>
                <a:cubicBezTo>
                  <a:pt x="537830" y="908257"/>
                  <a:pt x="534269" y="897571"/>
                  <a:pt x="520021" y="886886"/>
                </a:cubicBezTo>
                <a:cubicBezTo>
                  <a:pt x="520021" y="876201"/>
                  <a:pt x="523583" y="879762"/>
                  <a:pt x="523583" y="872639"/>
                </a:cubicBezTo>
                <a:cubicBezTo>
                  <a:pt x="520021" y="865515"/>
                  <a:pt x="516460" y="869077"/>
                  <a:pt x="516460" y="883324"/>
                </a:cubicBezTo>
                <a:cubicBezTo>
                  <a:pt x="509336" y="869077"/>
                  <a:pt x="520021" y="865515"/>
                  <a:pt x="520021" y="847706"/>
                </a:cubicBezTo>
                <a:cubicBezTo>
                  <a:pt x="516460" y="847706"/>
                  <a:pt x="516460" y="858392"/>
                  <a:pt x="512898" y="869077"/>
                </a:cubicBezTo>
                <a:cubicBezTo>
                  <a:pt x="512898" y="865515"/>
                  <a:pt x="509336" y="858392"/>
                  <a:pt x="509336" y="865515"/>
                </a:cubicBezTo>
                <a:cubicBezTo>
                  <a:pt x="505774" y="861953"/>
                  <a:pt x="505774" y="833459"/>
                  <a:pt x="502213" y="865515"/>
                </a:cubicBezTo>
                <a:cubicBezTo>
                  <a:pt x="498651" y="861953"/>
                  <a:pt x="502213" y="847706"/>
                  <a:pt x="498651" y="844144"/>
                </a:cubicBezTo>
                <a:cubicBezTo>
                  <a:pt x="498651" y="829897"/>
                  <a:pt x="505774" y="844144"/>
                  <a:pt x="505774" y="833459"/>
                </a:cubicBezTo>
                <a:cubicBezTo>
                  <a:pt x="505774" y="822774"/>
                  <a:pt x="495089" y="829897"/>
                  <a:pt x="495089" y="837021"/>
                </a:cubicBezTo>
                <a:cubicBezTo>
                  <a:pt x="477280" y="780032"/>
                  <a:pt x="438100" y="829897"/>
                  <a:pt x="438100" y="751538"/>
                </a:cubicBezTo>
                <a:cubicBezTo>
                  <a:pt x="448786" y="758661"/>
                  <a:pt x="452347" y="776470"/>
                  <a:pt x="459471" y="772909"/>
                </a:cubicBezTo>
                <a:cubicBezTo>
                  <a:pt x="459471" y="765785"/>
                  <a:pt x="452347" y="747976"/>
                  <a:pt x="448786" y="755100"/>
                </a:cubicBezTo>
                <a:cubicBezTo>
                  <a:pt x="445224" y="744414"/>
                  <a:pt x="448786" y="740852"/>
                  <a:pt x="452347" y="733729"/>
                </a:cubicBezTo>
                <a:cubicBezTo>
                  <a:pt x="438100" y="744414"/>
                  <a:pt x="441662" y="715920"/>
                  <a:pt x="430977" y="723043"/>
                </a:cubicBezTo>
                <a:cubicBezTo>
                  <a:pt x="430977" y="708796"/>
                  <a:pt x="423853" y="694549"/>
                  <a:pt x="430977" y="683864"/>
                </a:cubicBezTo>
                <a:cubicBezTo>
                  <a:pt x="427415" y="680302"/>
                  <a:pt x="423853" y="687426"/>
                  <a:pt x="420291" y="676740"/>
                </a:cubicBezTo>
                <a:cubicBezTo>
                  <a:pt x="420291" y="705235"/>
                  <a:pt x="413168" y="683864"/>
                  <a:pt x="409606" y="687426"/>
                </a:cubicBezTo>
                <a:cubicBezTo>
                  <a:pt x="409606" y="698111"/>
                  <a:pt x="416730" y="698111"/>
                  <a:pt x="413168" y="715920"/>
                </a:cubicBezTo>
                <a:cubicBezTo>
                  <a:pt x="409606" y="701673"/>
                  <a:pt x="409606" y="715920"/>
                  <a:pt x="409606" y="726605"/>
                </a:cubicBezTo>
                <a:cubicBezTo>
                  <a:pt x="406044" y="723043"/>
                  <a:pt x="406044" y="719482"/>
                  <a:pt x="402482" y="715920"/>
                </a:cubicBezTo>
                <a:cubicBezTo>
                  <a:pt x="402482" y="690987"/>
                  <a:pt x="406044" y="690987"/>
                  <a:pt x="406044" y="669617"/>
                </a:cubicBezTo>
                <a:cubicBezTo>
                  <a:pt x="413168" y="662493"/>
                  <a:pt x="413168" y="687426"/>
                  <a:pt x="420291" y="673178"/>
                </a:cubicBezTo>
                <a:cubicBezTo>
                  <a:pt x="420291" y="655369"/>
                  <a:pt x="409606" y="658931"/>
                  <a:pt x="409606" y="651808"/>
                </a:cubicBezTo>
                <a:cubicBezTo>
                  <a:pt x="406044" y="662493"/>
                  <a:pt x="395359" y="662493"/>
                  <a:pt x="384673" y="644684"/>
                </a:cubicBezTo>
                <a:cubicBezTo>
                  <a:pt x="384673" y="633999"/>
                  <a:pt x="388235" y="637561"/>
                  <a:pt x="391797" y="641122"/>
                </a:cubicBezTo>
                <a:cubicBezTo>
                  <a:pt x="388235" y="619752"/>
                  <a:pt x="377550" y="630437"/>
                  <a:pt x="370426" y="609066"/>
                </a:cubicBezTo>
                <a:cubicBezTo>
                  <a:pt x="377550" y="641122"/>
                  <a:pt x="356179" y="598381"/>
                  <a:pt x="356179" y="612628"/>
                </a:cubicBezTo>
                <a:cubicBezTo>
                  <a:pt x="352617" y="601943"/>
                  <a:pt x="352617" y="591257"/>
                  <a:pt x="349056" y="584134"/>
                </a:cubicBezTo>
                <a:cubicBezTo>
                  <a:pt x="345494" y="584134"/>
                  <a:pt x="345494" y="591257"/>
                  <a:pt x="349056" y="591257"/>
                </a:cubicBezTo>
                <a:cubicBezTo>
                  <a:pt x="349056" y="594819"/>
                  <a:pt x="341932" y="577010"/>
                  <a:pt x="345494" y="562763"/>
                </a:cubicBezTo>
                <a:cubicBezTo>
                  <a:pt x="363303" y="598381"/>
                  <a:pt x="398921" y="619752"/>
                  <a:pt x="420291" y="648246"/>
                </a:cubicBezTo>
                <a:cubicBezTo>
                  <a:pt x="423853" y="648246"/>
                  <a:pt x="423853" y="641122"/>
                  <a:pt x="423853" y="641122"/>
                </a:cubicBezTo>
                <a:cubicBezTo>
                  <a:pt x="423853" y="626875"/>
                  <a:pt x="420291" y="641122"/>
                  <a:pt x="416730" y="633999"/>
                </a:cubicBezTo>
                <a:cubicBezTo>
                  <a:pt x="420291" y="626875"/>
                  <a:pt x="420291" y="623313"/>
                  <a:pt x="423853" y="619752"/>
                </a:cubicBezTo>
                <a:cubicBezTo>
                  <a:pt x="416730" y="619752"/>
                  <a:pt x="409606" y="609066"/>
                  <a:pt x="406044" y="616190"/>
                </a:cubicBezTo>
                <a:cubicBezTo>
                  <a:pt x="402482" y="609066"/>
                  <a:pt x="402482" y="605504"/>
                  <a:pt x="406044" y="601943"/>
                </a:cubicBezTo>
                <a:cubicBezTo>
                  <a:pt x="402482" y="609066"/>
                  <a:pt x="398921" y="594819"/>
                  <a:pt x="395359" y="601943"/>
                </a:cubicBezTo>
                <a:cubicBezTo>
                  <a:pt x="391797" y="598381"/>
                  <a:pt x="395359" y="598381"/>
                  <a:pt x="395359" y="587695"/>
                </a:cubicBezTo>
                <a:cubicBezTo>
                  <a:pt x="391797" y="577010"/>
                  <a:pt x="381112" y="601943"/>
                  <a:pt x="384673" y="577010"/>
                </a:cubicBezTo>
                <a:cubicBezTo>
                  <a:pt x="377550" y="569887"/>
                  <a:pt x="377550" y="591257"/>
                  <a:pt x="370426" y="584134"/>
                </a:cubicBezTo>
                <a:cubicBezTo>
                  <a:pt x="366864" y="573448"/>
                  <a:pt x="366864" y="562763"/>
                  <a:pt x="359741" y="559201"/>
                </a:cubicBezTo>
                <a:cubicBezTo>
                  <a:pt x="359741" y="548516"/>
                  <a:pt x="359741" y="541392"/>
                  <a:pt x="359741" y="537830"/>
                </a:cubicBezTo>
                <a:cubicBezTo>
                  <a:pt x="352617" y="541392"/>
                  <a:pt x="349056" y="520021"/>
                  <a:pt x="345494" y="530707"/>
                </a:cubicBezTo>
                <a:cubicBezTo>
                  <a:pt x="345494" y="530707"/>
                  <a:pt x="345494" y="509336"/>
                  <a:pt x="341932" y="523583"/>
                </a:cubicBezTo>
                <a:cubicBezTo>
                  <a:pt x="338370" y="516460"/>
                  <a:pt x="341932" y="516460"/>
                  <a:pt x="341932" y="505774"/>
                </a:cubicBezTo>
                <a:cubicBezTo>
                  <a:pt x="334808" y="498651"/>
                  <a:pt x="334808" y="502212"/>
                  <a:pt x="327685" y="498651"/>
                </a:cubicBezTo>
                <a:cubicBezTo>
                  <a:pt x="334808" y="505774"/>
                  <a:pt x="334808" y="523583"/>
                  <a:pt x="341932" y="537830"/>
                </a:cubicBezTo>
                <a:cubicBezTo>
                  <a:pt x="341932" y="544954"/>
                  <a:pt x="331247" y="534269"/>
                  <a:pt x="338370" y="523583"/>
                </a:cubicBezTo>
                <a:cubicBezTo>
                  <a:pt x="334808" y="534269"/>
                  <a:pt x="327685" y="498651"/>
                  <a:pt x="324123" y="520021"/>
                </a:cubicBezTo>
                <a:cubicBezTo>
                  <a:pt x="320561" y="516460"/>
                  <a:pt x="320561" y="509336"/>
                  <a:pt x="316999" y="509336"/>
                </a:cubicBezTo>
                <a:cubicBezTo>
                  <a:pt x="320561" y="505774"/>
                  <a:pt x="320561" y="505774"/>
                  <a:pt x="320561" y="495089"/>
                </a:cubicBezTo>
                <a:cubicBezTo>
                  <a:pt x="316999" y="495089"/>
                  <a:pt x="316999" y="498651"/>
                  <a:pt x="316999" y="502212"/>
                </a:cubicBezTo>
                <a:cubicBezTo>
                  <a:pt x="313438" y="509336"/>
                  <a:pt x="306314" y="484404"/>
                  <a:pt x="302752" y="491527"/>
                </a:cubicBezTo>
                <a:cubicBezTo>
                  <a:pt x="302752" y="498651"/>
                  <a:pt x="306314" y="498651"/>
                  <a:pt x="309876" y="502212"/>
                </a:cubicBezTo>
                <a:cubicBezTo>
                  <a:pt x="306314" y="548516"/>
                  <a:pt x="331247" y="544954"/>
                  <a:pt x="331247" y="577010"/>
                </a:cubicBezTo>
                <a:cubicBezTo>
                  <a:pt x="309876" y="552078"/>
                  <a:pt x="295629" y="537830"/>
                  <a:pt x="277820" y="516460"/>
                </a:cubicBezTo>
                <a:cubicBezTo>
                  <a:pt x="277820" y="512898"/>
                  <a:pt x="277820" y="509336"/>
                  <a:pt x="277820" y="505774"/>
                </a:cubicBezTo>
                <a:cubicBezTo>
                  <a:pt x="274258" y="512898"/>
                  <a:pt x="270696" y="520021"/>
                  <a:pt x="267134" y="509336"/>
                </a:cubicBezTo>
                <a:cubicBezTo>
                  <a:pt x="270696" y="498651"/>
                  <a:pt x="270696" y="484404"/>
                  <a:pt x="267134" y="473718"/>
                </a:cubicBezTo>
                <a:cubicBezTo>
                  <a:pt x="267134" y="484404"/>
                  <a:pt x="267134" y="491527"/>
                  <a:pt x="267134" y="498651"/>
                </a:cubicBezTo>
                <a:cubicBezTo>
                  <a:pt x="263573" y="502212"/>
                  <a:pt x="263573" y="498651"/>
                  <a:pt x="260011" y="498651"/>
                </a:cubicBezTo>
                <a:cubicBezTo>
                  <a:pt x="260011" y="491527"/>
                  <a:pt x="260011" y="484404"/>
                  <a:pt x="260011" y="477280"/>
                </a:cubicBezTo>
                <a:cubicBezTo>
                  <a:pt x="256449" y="480842"/>
                  <a:pt x="256449" y="477280"/>
                  <a:pt x="252887" y="470156"/>
                </a:cubicBezTo>
                <a:cubicBezTo>
                  <a:pt x="245764" y="463033"/>
                  <a:pt x="249325" y="477280"/>
                  <a:pt x="245764" y="477280"/>
                </a:cubicBezTo>
                <a:cubicBezTo>
                  <a:pt x="242202" y="470156"/>
                  <a:pt x="245764" y="463033"/>
                  <a:pt x="245764" y="455909"/>
                </a:cubicBezTo>
                <a:cubicBezTo>
                  <a:pt x="242202" y="452347"/>
                  <a:pt x="238640" y="448786"/>
                  <a:pt x="238640" y="455909"/>
                </a:cubicBezTo>
                <a:cubicBezTo>
                  <a:pt x="238640" y="463033"/>
                  <a:pt x="245764" y="455909"/>
                  <a:pt x="242202" y="470156"/>
                </a:cubicBezTo>
                <a:cubicBezTo>
                  <a:pt x="235078" y="459471"/>
                  <a:pt x="231516" y="459471"/>
                  <a:pt x="227955" y="448786"/>
                </a:cubicBezTo>
                <a:cubicBezTo>
                  <a:pt x="227955" y="445224"/>
                  <a:pt x="231516" y="445224"/>
                  <a:pt x="231516" y="445224"/>
                </a:cubicBezTo>
                <a:cubicBezTo>
                  <a:pt x="235078" y="438100"/>
                  <a:pt x="227955" y="434538"/>
                  <a:pt x="231516" y="427415"/>
                </a:cubicBezTo>
                <a:cubicBezTo>
                  <a:pt x="231516" y="427415"/>
                  <a:pt x="231516" y="430977"/>
                  <a:pt x="227955" y="430977"/>
                </a:cubicBezTo>
                <a:cubicBezTo>
                  <a:pt x="224393" y="427415"/>
                  <a:pt x="224393" y="416729"/>
                  <a:pt x="224393" y="409606"/>
                </a:cubicBezTo>
                <a:cubicBezTo>
                  <a:pt x="227955" y="430977"/>
                  <a:pt x="238640" y="416729"/>
                  <a:pt x="242202" y="430977"/>
                </a:cubicBezTo>
                <a:cubicBezTo>
                  <a:pt x="245764" y="434538"/>
                  <a:pt x="242202" y="420291"/>
                  <a:pt x="245764" y="416729"/>
                </a:cubicBezTo>
                <a:cubicBezTo>
                  <a:pt x="238640" y="406044"/>
                  <a:pt x="235078" y="413168"/>
                  <a:pt x="231516" y="398921"/>
                </a:cubicBezTo>
                <a:cubicBezTo>
                  <a:pt x="231516" y="398921"/>
                  <a:pt x="227955" y="402482"/>
                  <a:pt x="227955" y="406044"/>
                </a:cubicBezTo>
                <a:cubicBezTo>
                  <a:pt x="220831" y="402482"/>
                  <a:pt x="217269" y="377550"/>
                  <a:pt x="213707" y="395359"/>
                </a:cubicBezTo>
                <a:cubicBezTo>
                  <a:pt x="210146" y="384673"/>
                  <a:pt x="203022" y="370426"/>
                  <a:pt x="195899" y="370426"/>
                </a:cubicBezTo>
                <a:cubicBezTo>
                  <a:pt x="195899" y="363303"/>
                  <a:pt x="195899" y="366864"/>
                  <a:pt x="195899" y="359741"/>
                </a:cubicBezTo>
                <a:cubicBezTo>
                  <a:pt x="192337" y="359741"/>
                  <a:pt x="188775" y="359741"/>
                  <a:pt x="188775" y="363303"/>
                </a:cubicBezTo>
                <a:cubicBezTo>
                  <a:pt x="185213" y="359741"/>
                  <a:pt x="192337" y="359741"/>
                  <a:pt x="188775" y="352617"/>
                </a:cubicBezTo>
                <a:cubicBezTo>
                  <a:pt x="178090" y="366864"/>
                  <a:pt x="167404" y="341932"/>
                  <a:pt x="153157" y="338370"/>
                </a:cubicBezTo>
                <a:cubicBezTo>
                  <a:pt x="153157" y="334808"/>
                  <a:pt x="153157" y="331247"/>
                  <a:pt x="153157" y="331247"/>
                </a:cubicBezTo>
                <a:cubicBezTo>
                  <a:pt x="149595" y="338370"/>
                  <a:pt x="146033" y="316999"/>
                  <a:pt x="142472" y="331247"/>
                </a:cubicBezTo>
                <a:cubicBezTo>
                  <a:pt x="142472" y="320561"/>
                  <a:pt x="135348" y="324123"/>
                  <a:pt x="138910" y="316999"/>
                </a:cubicBezTo>
                <a:cubicBezTo>
                  <a:pt x="117539" y="306314"/>
                  <a:pt x="103292" y="306314"/>
                  <a:pt x="96168" y="292067"/>
                </a:cubicBezTo>
                <a:cubicBezTo>
                  <a:pt x="96168" y="292067"/>
                  <a:pt x="89045" y="302752"/>
                  <a:pt x="92607" y="302752"/>
                </a:cubicBezTo>
                <a:cubicBezTo>
                  <a:pt x="89045" y="306314"/>
                  <a:pt x="78359" y="299190"/>
                  <a:pt x="78359" y="292067"/>
                </a:cubicBezTo>
                <a:cubicBezTo>
                  <a:pt x="74798" y="288505"/>
                  <a:pt x="78359" y="299190"/>
                  <a:pt x="74798" y="302752"/>
                </a:cubicBezTo>
                <a:cubicBezTo>
                  <a:pt x="60550" y="274258"/>
                  <a:pt x="42741" y="260011"/>
                  <a:pt x="21371" y="252887"/>
                </a:cubicBezTo>
                <a:cubicBezTo>
                  <a:pt x="17809" y="249325"/>
                  <a:pt x="24933" y="245764"/>
                  <a:pt x="24933" y="242202"/>
                </a:cubicBezTo>
                <a:cubicBezTo>
                  <a:pt x="14247" y="238640"/>
                  <a:pt x="14247" y="249325"/>
                  <a:pt x="0" y="245764"/>
                </a:cubicBezTo>
                <a:cubicBezTo>
                  <a:pt x="14247" y="217269"/>
                  <a:pt x="24933" y="252887"/>
                  <a:pt x="39180" y="231516"/>
                </a:cubicBezTo>
                <a:cubicBezTo>
                  <a:pt x="42741" y="238640"/>
                  <a:pt x="42741" y="245764"/>
                  <a:pt x="49865" y="249325"/>
                </a:cubicBezTo>
                <a:cubicBezTo>
                  <a:pt x="53427" y="249325"/>
                  <a:pt x="53427" y="245764"/>
                  <a:pt x="53427" y="242202"/>
                </a:cubicBezTo>
                <a:cubicBezTo>
                  <a:pt x="92607" y="267134"/>
                  <a:pt x="106854" y="288505"/>
                  <a:pt x="146033" y="309876"/>
                </a:cubicBezTo>
                <a:cubicBezTo>
                  <a:pt x="146033" y="320561"/>
                  <a:pt x="146033" y="324123"/>
                  <a:pt x="149595" y="334808"/>
                </a:cubicBezTo>
                <a:cubicBezTo>
                  <a:pt x="153157" y="334808"/>
                  <a:pt x="149595" y="324123"/>
                  <a:pt x="153157" y="320561"/>
                </a:cubicBezTo>
                <a:cubicBezTo>
                  <a:pt x="156719" y="331247"/>
                  <a:pt x="149595" y="334808"/>
                  <a:pt x="153157" y="341932"/>
                </a:cubicBezTo>
                <a:cubicBezTo>
                  <a:pt x="156719" y="338370"/>
                  <a:pt x="163842" y="341932"/>
                  <a:pt x="163842" y="331247"/>
                </a:cubicBezTo>
                <a:cubicBezTo>
                  <a:pt x="167404" y="338370"/>
                  <a:pt x="163842" y="338370"/>
                  <a:pt x="160281" y="341932"/>
                </a:cubicBezTo>
                <a:cubicBezTo>
                  <a:pt x="156719" y="349055"/>
                  <a:pt x="170966" y="341932"/>
                  <a:pt x="167404" y="352617"/>
                </a:cubicBezTo>
                <a:cubicBezTo>
                  <a:pt x="170966" y="352617"/>
                  <a:pt x="170966" y="349055"/>
                  <a:pt x="170966" y="345494"/>
                </a:cubicBezTo>
                <a:cubicBezTo>
                  <a:pt x="178090" y="352617"/>
                  <a:pt x="178090" y="352617"/>
                  <a:pt x="181651" y="366864"/>
                </a:cubicBezTo>
                <a:cubicBezTo>
                  <a:pt x="181651" y="366864"/>
                  <a:pt x="185213" y="363303"/>
                  <a:pt x="185213" y="363303"/>
                </a:cubicBezTo>
                <a:cubicBezTo>
                  <a:pt x="185213" y="356179"/>
                  <a:pt x="181651" y="356179"/>
                  <a:pt x="181651" y="352617"/>
                </a:cubicBezTo>
                <a:cubicBezTo>
                  <a:pt x="185213" y="349055"/>
                  <a:pt x="188775" y="363303"/>
                  <a:pt x="192337" y="359741"/>
                </a:cubicBezTo>
                <a:cubicBezTo>
                  <a:pt x="192337" y="359741"/>
                  <a:pt x="188775" y="363303"/>
                  <a:pt x="188775" y="363303"/>
                </a:cubicBezTo>
                <a:cubicBezTo>
                  <a:pt x="195899" y="384673"/>
                  <a:pt x="203022" y="366864"/>
                  <a:pt x="210146" y="377550"/>
                </a:cubicBezTo>
                <a:cubicBezTo>
                  <a:pt x="210146" y="370426"/>
                  <a:pt x="206584" y="370426"/>
                  <a:pt x="210146" y="363303"/>
                </a:cubicBezTo>
                <a:cubicBezTo>
                  <a:pt x="210146" y="366864"/>
                  <a:pt x="213707" y="370426"/>
                  <a:pt x="213707" y="366864"/>
                </a:cubicBezTo>
                <a:cubicBezTo>
                  <a:pt x="217269" y="370426"/>
                  <a:pt x="213707" y="377550"/>
                  <a:pt x="210146" y="377550"/>
                </a:cubicBezTo>
                <a:cubicBezTo>
                  <a:pt x="213707" y="381112"/>
                  <a:pt x="213707" y="381112"/>
                  <a:pt x="217269" y="384673"/>
                </a:cubicBezTo>
                <a:cubicBezTo>
                  <a:pt x="217269" y="377550"/>
                  <a:pt x="213707" y="370426"/>
                  <a:pt x="220831" y="370426"/>
                </a:cubicBezTo>
                <a:cubicBezTo>
                  <a:pt x="220831" y="366864"/>
                  <a:pt x="217269" y="363303"/>
                  <a:pt x="220831" y="359741"/>
                </a:cubicBezTo>
                <a:cubicBezTo>
                  <a:pt x="210146" y="363303"/>
                  <a:pt x="203022" y="334808"/>
                  <a:pt x="199460" y="334808"/>
                </a:cubicBezTo>
                <a:cubicBezTo>
                  <a:pt x="199460" y="338370"/>
                  <a:pt x="199460" y="341932"/>
                  <a:pt x="203022" y="345494"/>
                </a:cubicBezTo>
                <a:cubicBezTo>
                  <a:pt x="203022" y="349055"/>
                  <a:pt x="199460" y="345494"/>
                  <a:pt x="195899" y="341932"/>
                </a:cubicBezTo>
                <a:cubicBezTo>
                  <a:pt x="195899" y="349055"/>
                  <a:pt x="199460" y="352617"/>
                  <a:pt x="195899" y="356179"/>
                </a:cubicBezTo>
                <a:cubicBezTo>
                  <a:pt x="188775" y="356179"/>
                  <a:pt x="192337" y="349055"/>
                  <a:pt x="185213" y="341932"/>
                </a:cubicBezTo>
                <a:cubicBezTo>
                  <a:pt x="188775" y="334808"/>
                  <a:pt x="188775" y="334808"/>
                  <a:pt x="185213" y="327685"/>
                </a:cubicBezTo>
                <a:cubicBezTo>
                  <a:pt x="181651" y="324123"/>
                  <a:pt x="181651" y="345494"/>
                  <a:pt x="174528" y="334808"/>
                </a:cubicBezTo>
                <a:cubicBezTo>
                  <a:pt x="174528" y="324123"/>
                  <a:pt x="178090" y="331247"/>
                  <a:pt x="181651" y="324123"/>
                </a:cubicBezTo>
                <a:cubicBezTo>
                  <a:pt x="181651" y="309876"/>
                  <a:pt x="181651" y="324123"/>
                  <a:pt x="178090" y="331247"/>
                </a:cubicBezTo>
                <a:cubicBezTo>
                  <a:pt x="178090" y="316999"/>
                  <a:pt x="163842" y="324123"/>
                  <a:pt x="167404" y="306314"/>
                </a:cubicBezTo>
                <a:cubicBezTo>
                  <a:pt x="174528" y="302752"/>
                  <a:pt x="170966" y="313438"/>
                  <a:pt x="174528" y="320561"/>
                </a:cubicBezTo>
                <a:cubicBezTo>
                  <a:pt x="178090" y="320561"/>
                  <a:pt x="181651" y="324123"/>
                  <a:pt x="181651" y="313438"/>
                </a:cubicBezTo>
                <a:cubicBezTo>
                  <a:pt x="181651" y="306314"/>
                  <a:pt x="181651" y="299190"/>
                  <a:pt x="181651" y="295629"/>
                </a:cubicBezTo>
                <a:cubicBezTo>
                  <a:pt x="178090" y="295629"/>
                  <a:pt x="174528" y="302752"/>
                  <a:pt x="170966" y="299190"/>
                </a:cubicBezTo>
                <a:cubicBezTo>
                  <a:pt x="170966" y="292067"/>
                  <a:pt x="174528" y="288505"/>
                  <a:pt x="174528" y="281381"/>
                </a:cubicBezTo>
                <a:cubicBezTo>
                  <a:pt x="167404" y="277820"/>
                  <a:pt x="160281" y="260011"/>
                  <a:pt x="153157" y="249325"/>
                </a:cubicBezTo>
                <a:cubicBezTo>
                  <a:pt x="156719" y="245764"/>
                  <a:pt x="160281" y="242202"/>
                  <a:pt x="163842" y="245764"/>
                </a:cubicBezTo>
                <a:cubicBezTo>
                  <a:pt x="163842" y="249325"/>
                  <a:pt x="163842" y="249325"/>
                  <a:pt x="160281" y="252887"/>
                </a:cubicBezTo>
                <a:cubicBezTo>
                  <a:pt x="163842" y="252887"/>
                  <a:pt x="170966" y="249325"/>
                  <a:pt x="163842" y="256449"/>
                </a:cubicBezTo>
                <a:cubicBezTo>
                  <a:pt x="178090" y="274258"/>
                  <a:pt x="195899" y="263573"/>
                  <a:pt x="210146" y="292067"/>
                </a:cubicBezTo>
                <a:cubicBezTo>
                  <a:pt x="206584" y="299190"/>
                  <a:pt x="206584" y="288505"/>
                  <a:pt x="203022" y="288505"/>
                </a:cubicBezTo>
                <a:cubicBezTo>
                  <a:pt x="199460" y="295629"/>
                  <a:pt x="203022" y="295629"/>
                  <a:pt x="203022" y="299190"/>
                </a:cubicBezTo>
                <a:cubicBezTo>
                  <a:pt x="210146" y="284943"/>
                  <a:pt x="220831" y="302752"/>
                  <a:pt x="231516" y="306314"/>
                </a:cubicBezTo>
                <a:cubicBezTo>
                  <a:pt x="231516" y="309876"/>
                  <a:pt x="227955" y="309876"/>
                  <a:pt x="227955" y="309876"/>
                </a:cubicBezTo>
                <a:cubicBezTo>
                  <a:pt x="231516" y="320561"/>
                  <a:pt x="235078" y="313438"/>
                  <a:pt x="238640" y="316999"/>
                </a:cubicBezTo>
                <a:cubicBezTo>
                  <a:pt x="238640" y="320561"/>
                  <a:pt x="238640" y="324123"/>
                  <a:pt x="238640" y="331247"/>
                </a:cubicBezTo>
                <a:cubicBezTo>
                  <a:pt x="249325" y="341932"/>
                  <a:pt x="260011" y="345494"/>
                  <a:pt x="270696" y="363303"/>
                </a:cubicBezTo>
                <a:cubicBezTo>
                  <a:pt x="256449" y="373988"/>
                  <a:pt x="242202" y="345494"/>
                  <a:pt x="235078" y="331247"/>
                </a:cubicBezTo>
                <a:cubicBezTo>
                  <a:pt x="231516" y="356179"/>
                  <a:pt x="217269" y="320561"/>
                  <a:pt x="210146" y="324123"/>
                </a:cubicBezTo>
                <a:cubicBezTo>
                  <a:pt x="217269" y="338370"/>
                  <a:pt x="224393" y="349055"/>
                  <a:pt x="235078" y="356179"/>
                </a:cubicBezTo>
                <a:cubicBezTo>
                  <a:pt x="235078" y="366864"/>
                  <a:pt x="231516" y="377550"/>
                  <a:pt x="235078" y="381112"/>
                </a:cubicBezTo>
                <a:cubicBezTo>
                  <a:pt x="231516" y="395359"/>
                  <a:pt x="227955" y="373988"/>
                  <a:pt x="224393" y="377550"/>
                </a:cubicBezTo>
                <a:cubicBezTo>
                  <a:pt x="224393" y="384673"/>
                  <a:pt x="227955" y="388235"/>
                  <a:pt x="231516" y="391797"/>
                </a:cubicBezTo>
                <a:cubicBezTo>
                  <a:pt x="235078" y="395359"/>
                  <a:pt x="235078" y="384673"/>
                  <a:pt x="238640" y="384673"/>
                </a:cubicBezTo>
                <a:cubicBezTo>
                  <a:pt x="242202" y="391797"/>
                  <a:pt x="245764" y="398921"/>
                  <a:pt x="252887" y="398921"/>
                </a:cubicBezTo>
                <a:cubicBezTo>
                  <a:pt x="252887" y="402482"/>
                  <a:pt x="252887" y="398921"/>
                  <a:pt x="252887" y="398921"/>
                </a:cubicBezTo>
                <a:cubicBezTo>
                  <a:pt x="249325" y="398921"/>
                  <a:pt x="256449" y="413168"/>
                  <a:pt x="252887" y="409606"/>
                </a:cubicBezTo>
                <a:cubicBezTo>
                  <a:pt x="256449" y="413168"/>
                  <a:pt x="256449" y="413168"/>
                  <a:pt x="260011" y="416729"/>
                </a:cubicBezTo>
                <a:cubicBezTo>
                  <a:pt x="260011" y="416729"/>
                  <a:pt x="263573" y="406044"/>
                  <a:pt x="260011" y="402482"/>
                </a:cubicBezTo>
                <a:cubicBezTo>
                  <a:pt x="263573" y="395359"/>
                  <a:pt x="274258" y="402482"/>
                  <a:pt x="274258" y="416729"/>
                </a:cubicBezTo>
                <a:cubicBezTo>
                  <a:pt x="277820" y="420291"/>
                  <a:pt x="281382" y="416729"/>
                  <a:pt x="284943" y="409606"/>
                </a:cubicBezTo>
                <a:cubicBezTo>
                  <a:pt x="284943" y="406044"/>
                  <a:pt x="281382" y="402482"/>
                  <a:pt x="284943" y="398921"/>
                </a:cubicBezTo>
                <a:cubicBezTo>
                  <a:pt x="288505" y="395359"/>
                  <a:pt x="295629" y="402482"/>
                  <a:pt x="292067" y="416729"/>
                </a:cubicBezTo>
                <a:cubicBezTo>
                  <a:pt x="313438" y="452347"/>
                  <a:pt x="334808" y="448786"/>
                  <a:pt x="356179" y="480842"/>
                </a:cubicBezTo>
                <a:cubicBezTo>
                  <a:pt x="352617" y="491527"/>
                  <a:pt x="352617" y="477280"/>
                  <a:pt x="345494" y="477280"/>
                </a:cubicBezTo>
                <a:cubicBezTo>
                  <a:pt x="341932" y="509336"/>
                  <a:pt x="359741" y="480842"/>
                  <a:pt x="359741" y="502212"/>
                </a:cubicBezTo>
                <a:cubicBezTo>
                  <a:pt x="363303" y="505774"/>
                  <a:pt x="359741" y="491527"/>
                  <a:pt x="363303" y="487965"/>
                </a:cubicBezTo>
                <a:cubicBezTo>
                  <a:pt x="370426" y="484404"/>
                  <a:pt x="370426" y="502212"/>
                  <a:pt x="377550" y="502212"/>
                </a:cubicBezTo>
                <a:cubicBezTo>
                  <a:pt x="377550" y="523583"/>
                  <a:pt x="370426" y="512898"/>
                  <a:pt x="366864" y="505774"/>
                </a:cubicBezTo>
                <a:cubicBezTo>
                  <a:pt x="363303" y="530707"/>
                  <a:pt x="388235" y="534269"/>
                  <a:pt x="377550" y="520021"/>
                </a:cubicBezTo>
                <a:cubicBezTo>
                  <a:pt x="388235" y="523583"/>
                  <a:pt x="398921" y="548516"/>
                  <a:pt x="409606" y="544954"/>
                </a:cubicBezTo>
                <a:cubicBezTo>
                  <a:pt x="413168" y="548516"/>
                  <a:pt x="413168" y="552078"/>
                  <a:pt x="409606" y="559201"/>
                </a:cubicBezTo>
                <a:cubicBezTo>
                  <a:pt x="413168" y="566325"/>
                  <a:pt x="416730" y="555639"/>
                  <a:pt x="420291" y="566325"/>
                </a:cubicBezTo>
                <a:cubicBezTo>
                  <a:pt x="423853" y="562763"/>
                  <a:pt x="420291" y="555639"/>
                  <a:pt x="427415" y="544954"/>
                </a:cubicBezTo>
                <a:cubicBezTo>
                  <a:pt x="423853" y="541392"/>
                  <a:pt x="420291" y="541392"/>
                  <a:pt x="420291" y="548516"/>
                </a:cubicBezTo>
                <a:cubicBezTo>
                  <a:pt x="413168" y="537830"/>
                  <a:pt x="434539" y="537830"/>
                  <a:pt x="427415" y="527145"/>
                </a:cubicBezTo>
                <a:cubicBezTo>
                  <a:pt x="438100" y="516460"/>
                  <a:pt x="441662" y="548516"/>
                  <a:pt x="448786" y="544954"/>
                </a:cubicBezTo>
                <a:cubicBezTo>
                  <a:pt x="445224" y="562763"/>
                  <a:pt x="459471" y="577010"/>
                  <a:pt x="445224" y="562763"/>
                </a:cubicBezTo>
                <a:cubicBezTo>
                  <a:pt x="445224" y="569887"/>
                  <a:pt x="445224" y="584134"/>
                  <a:pt x="438100" y="573448"/>
                </a:cubicBezTo>
                <a:cubicBezTo>
                  <a:pt x="441662" y="591257"/>
                  <a:pt x="445224" y="587695"/>
                  <a:pt x="452347" y="584134"/>
                </a:cubicBezTo>
                <a:cubicBezTo>
                  <a:pt x="452347" y="594819"/>
                  <a:pt x="455909" y="601943"/>
                  <a:pt x="448786" y="609066"/>
                </a:cubicBezTo>
                <a:cubicBezTo>
                  <a:pt x="455909" y="605504"/>
                  <a:pt x="466595" y="612628"/>
                  <a:pt x="477280" y="609066"/>
                </a:cubicBezTo>
                <a:cubicBezTo>
                  <a:pt x="477280" y="644684"/>
                  <a:pt x="498651" y="626875"/>
                  <a:pt x="502213" y="626875"/>
                </a:cubicBezTo>
                <a:cubicBezTo>
                  <a:pt x="527145" y="623313"/>
                  <a:pt x="534269" y="669617"/>
                  <a:pt x="562763" y="651808"/>
                </a:cubicBezTo>
                <a:cubicBezTo>
                  <a:pt x="569887" y="648246"/>
                  <a:pt x="577010" y="698111"/>
                  <a:pt x="591257" y="669617"/>
                </a:cubicBezTo>
                <a:cubicBezTo>
                  <a:pt x="591257" y="658931"/>
                  <a:pt x="569887" y="666055"/>
                  <a:pt x="587696" y="648246"/>
                </a:cubicBezTo>
                <a:cubicBezTo>
                  <a:pt x="584134" y="641122"/>
                  <a:pt x="580572" y="651808"/>
                  <a:pt x="577010" y="658931"/>
                </a:cubicBezTo>
                <a:cubicBezTo>
                  <a:pt x="573448" y="641122"/>
                  <a:pt x="569887" y="641122"/>
                  <a:pt x="562763" y="633999"/>
                </a:cubicBezTo>
                <a:cubicBezTo>
                  <a:pt x="559201" y="633999"/>
                  <a:pt x="562763" y="641122"/>
                  <a:pt x="559201" y="648246"/>
                </a:cubicBezTo>
                <a:cubicBezTo>
                  <a:pt x="552078" y="644684"/>
                  <a:pt x="555639" y="637561"/>
                  <a:pt x="552078" y="630437"/>
                </a:cubicBezTo>
                <a:cubicBezTo>
                  <a:pt x="548516" y="630437"/>
                  <a:pt x="552078" y="637561"/>
                  <a:pt x="548516" y="644684"/>
                </a:cubicBezTo>
                <a:cubicBezTo>
                  <a:pt x="544954" y="644684"/>
                  <a:pt x="544954" y="637561"/>
                  <a:pt x="541392" y="633999"/>
                </a:cubicBezTo>
                <a:cubicBezTo>
                  <a:pt x="555639" y="626875"/>
                  <a:pt x="541392" y="609066"/>
                  <a:pt x="534269" y="630437"/>
                </a:cubicBezTo>
                <a:cubicBezTo>
                  <a:pt x="523583" y="616190"/>
                  <a:pt x="512898" y="584134"/>
                  <a:pt x="498651" y="601943"/>
                </a:cubicBezTo>
                <a:cubicBezTo>
                  <a:pt x="491527" y="580572"/>
                  <a:pt x="480842" y="566325"/>
                  <a:pt x="459471" y="562763"/>
                </a:cubicBezTo>
                <a:cubicBezTo>
                  <a:pt x="459471" y="559201"/>
                  <a:pt x="459471" y="555639"/>
                  <a:pt x="459471" y="552078"/>
                </a:cubicBezTo>
                <a:cubicBezTo>
                  <a:pt x="459471" y="541392"/>
                  <a:pt x="463033" y="537830"/>
                  <a:pt x="466595" y="541392"/>
                </a:cubicBezTo>
                <a:cubicBezTo>
                  <a:pt x="470156" y="530707"/>
                  <a:pt x="455909" y="537830"/>
                  <a:pt x="463033" y="523583"/>
                </a:cubicBezTo>
                <a:cubicBezTo>
                  <a:pt x="459471" y="534269"/>
                  <a:pt x="452347" y="523583"/>
                  <a:pt x="452347" y="537830"/>
                </a:cubicBezTo>
                <a:cubicBezTo>
                  <a:pt x="452347" y="530707"/>
                  <a:pt x="452347" y="516460"/>
                  <a:pt x="455909" y="512898"/>
                </a:cubicBezTo>
                <a:cubicBezTo>
                  <a:pt x="448786" y="509336"/>
                  <a:pt x="445224" y="512898"/>
                  <a:pt x="438100" y="516460"/>
                </a:cubicBezTo>
                <a:cubicBezTo>
                  <a:pt x="430977" y="512898"/>
                  <a:pt x="434539" y="498651"/>
                  <a:pt x="430977" y="491527"/>
                </a:cubicBezTo>
                <a:cubicBezTo>
                  <a:pt x="427415" y="495089"/>
                  <a:pt x="423853" y="491527"/>
                  <a:pt x="423853" y="495089"/>
                </a:cubicBezTo>
                <a:cubicBezTo>
                  <a:pt x="420291" y="491527"/>
                  <a:pt x="420291" y="487965"/>
                  <a:pt x="423853" y="480842"/>
                </a:cubicBezTo>
                <a:cubicBezTo>
                  <a:pt x="413168" y="480842"/>
                  <a:pt x="413168" y="466595"/>
                  <a:pt x="406044" y="487965"/>
                </a:cubicBezTo>
                <a:cubicBezTo>
                  <a:pt x="402482" y="473718"/>
                  <a:pt x="402482" y="477280"/>
                  <a:pt x="395359" y="480842"/>
                </a:cubicBezTo>
                <a:cubicBezTo>
                  <a:pt x="398921" y="470156"/>
                  <a:pt x="388235" y="452347"/>
                  <a:pt x="398921" y="455909"/>
                </a:cubicBezTo>
                <a:cubicBezTo>
                  <a:pt x="398921" y="452347"/>
                  <a:pt x="384673" y="441662"/>
                  <a:pt x="384673" y="452347"/>
                </a:cubicBezTo>
                <a:cubicBezTo>
                  <a:pt x="384673" y="438100"/>
                  <a:pt x="384673" y="434538"/>
                  <a:pt x="377550" y="434538"/>
                </a:cubicBezTo>
                <a:cubicBezTo>
                  <a:pt x="377550" y="413168"/>
                  <a:pt x="381112" y="416729"/>
                  <a:pt x="370426" y="413168"/>
                </a:cubicBezTo>
                <a:cubicBezTo>
                  <a:pt x="373988" y="406044"/>
                  <a:pt x="370426" y="391797"/>
                  <a:pt x="373988" y="381112"/>
                </a:cubicBezTo>
                <a:cubicBezTo>
                  <a:pt x="370426" y="377550"/>
                  <a:pt x="370426" y="395359"/>
                  <a:pt x="370426" y="395359"/>
                </a:cubicBezTo>
                <a:cubicBezTo>
                  <a:pt x="366864" y="398921"/>
                  <a:pt x="366864" y="391797"/>
                  <a:pt x="366864" y="395359"/>
                </a:cubicBezTo>
                <a:cubicBezTo>
                  <a:pt x="366864" y="384673"/>
                  <a:pt x="363303" y="370426"/>
                  <a:pt x="366864" y="356179"/>
                </a:cubicBezTo>
                <a:cubicBezTo>
                  <a:pt x="363303" y="356179"/>
                  <a:pt x="363303" y="356179"/>
                  <a:pt x="359741" y="356179"/>
                </a:cubicBezTo>
                <a:cubicBezTo>
                  <a:pt x="363303" y="352617"/>
                  <a:pt x="363303" y="356179"/>
                  <a:pt x="366864" y="341932"/>
                </a:cubicBezTo>
                <a:cubicBezTo>
                  <a:pt x="373988" y="349055"/>
                  <a:pt x="370426" y="359741"/>
                  <a:pt x="381112" y="359741"/>
                </a:cubicBezTo>
                <a:cubicBezTo>
                  <a:pt x="373988" y="377550"/>
                  <a:pt x="395359" y="377550"/>
                  <a:pt x="384673" y="388235"/>
                </a:cubicBezTo>
                <a:cubicBezTo>
                  <a:pt x="391797" y="398921"/>
                  <a:pt x="395359" y="373988"/>
                  <a:pt x="398921" y="370426"/>
                </a:cubicBezTo>
                <a:cubicBezTo>
                  <a:pt x="409606" y="377550"/>
                  <a:pt x="413168" y="395359"/>
                  <a:pt x="423853" y="391797"/>
                </a:cubicBezTo>
                <a:cubicBezTo>
                  <a:pt x="427415" y="381112"/>
                  <a:pt x="423853" y="377550"/>
                  <a:pt x="427415" y="366864"/>
                </a:cubicBezTo>
                <a:cubicBezTo>
                  <a:pt x="416730" y="398921"/>
                  <a:pt x="402482" y="341932"/>
                  <a:pt x="388235" y="370426"/>
                </a:cubicBezTo>
                <a:cubicBezTo>
                  <a:pt x="381112" y="363303"/>
                  <a:pt x="391797" y="359741"/>
                  <a:pt x="395359" y="352617"/>
                </a:cubicBezTo>
                <a:cubicBezTo>
                  <a:pt x="391797" y="356179"/>
                  <a:pt x="391797" y="352617"/>
                  <a:pt x="388235" y="352617"/>
                </a:cubicBezTo>
                <a:cubicBezTo>
                  <a:pt x="388235" y="349055"/>
                  <a:pt x="391797" y="352617"/>
                  <a:pt x="391797" y="352617"/>
                </a:cubicBezTo>
                <a:cubicBezTo>
                  <a:pt x="395359" y="345494"/>
                  <a:pt x="391797" y="345494"/>
                  <a:pt x="395359" y="338370"/>
                </a:cubicBezTo>
                <a:cubicBezTo>
                  <a:pt x="391797" y="334808"/>
                  <a:pt x="391797" y="341932"/>
                  <a:pt x="388235" y="338370"/>
                </a:cubicBezTo>
                <a:cubicBezTo>
                  <a:pt x="388235" y="341932"/>
                  <a:pt x="384673" y="349055"/>
                  <a:pt x="388235" y="352617"/>
                </a:cubicBezTo>
                <a:cubicBezTo>
                  <a:pt x="384673" y="363303"/>
                  <a:pt x="384673" y="341932"/>
                  <a:pt x="381112" y="356179"/>
                </a:cubicBezTo>
                <a:cubicBezTo>
                  <a:pt x="381112" y="341932"/>
                  <a:pt x="373988" y="345494"/>
                  <a:pt x="373988" y="338370"/>
                </a:cubicBezTo>
                <a:cubicBezTo>
                  <a:pt x="377550" y="331247"/>
                  <a:pt x="381112" y="334808"/>
                  <a:pt x="381112" y="338370"/>
                </a:cubicBezTo>
                <a:cubicBezTo>
                  <a:pt x="384673" y="331247"/>
                  <a:pt x="377550" y="327685"/>
                  <a:pt x="381112" y="320561"/>
                </a:cubicBezTo>
                <a:cubicBezTo>
                  <a:pt x="377550" y="320561"/>
                  <a:pt x="377550" y="327685"/>
                  <a:pt x="373988" y="331247"/>
                </a:cubicBezTo>
                <a:cubicBezTo>
                  <a:pt x="370426" y="309876"/>
                  <a:pt x="356179" y="324123"/>
                  <a:pt x="352617" y="302752"/>
                </a:cubicBezTo>
                <a:cubicBezTo>
                  <a:pt x="377550" y="267134"/>
                  <a:pt x="370426" y="245764"/>
                  <a:pt x="352617" y="242202"/>
                </a:cubicBezTo>
                <a:cubicBezTo>
                  <a:pt x="349056" y="242202"/>
                  <a:pt x="349056" y="249325"/>
                  <a:pt x="345494" y="245764"/>
                </a:cubicBezTo>
                <a:cubicBezTo>
                  <a:pt x="345494" y="249325"/>
                  <a:pt x="349056" y="249325"/>
                  <a:pt x="352617" y="252887"/>
                </a:cubicBezTo>
                <a:cubicBezTo>
                  <a:pt x="345494" y="274258"/>
                  <a:pt x="359741" y="256449"/>
                  <a:pt x="341932" y="284943"/>
                </a:cubicBezTo>
                <a:cubicBezTo>
                  <a:pt x="345494" y="270696"/>
                  <a:pt x="341932" y="263573"/>
                  <a:pt x="338370" y="256449"/>
                </a:cubicBezTo>
                <a:cubicBezTo>
                  <a:pt x="334808" y="256449"/>
                  <a:pt x="334808" y="260011"/>
                  <a:pt x="331247" y="267134"/>
                </a:cubicBezTo>
                <a:cubicBezTo>
                  <a:pt x="327685" y="274258"/>
                  <a:pt x="331247" y="274258"/>
                  <a:pt x="334808" y="281381"/>
                </a:cubicBezTo>
                <a:cubicBezTo>
                  <a:pt x="320561" y="292067"/>
                  <a:pt x="324123" y="267134"/>
                  <a:pt x="309876" y="267134"/>
                </a:cubicBezTo>
                <a:cubicBezTo>
                  <a:pt x="313438" y="256449"/>
                  <a:pt x="316999" y="270696"/>
                  <a:pt x="324123" y="263573"/>
                </a:cubicBezTo>
                <a:cubicBezTo>
                  <a:pt x="324123" y="256449"/>
                  <a:pt x="331247" y="249325"/>
                  <a:pt x="334808" y="238640"/>
                </a:cubicBezTo>
                <a:cubicBezTo>
                  <a:pt x="341932" y="238640"/>
                  <a:pt x="341932" y="238640"/>
                  <a:pt x="345494" y="245764"/>
                </a:cubicBezTo>
                <a:cubicBezTo>
                  <a:pt x="352617" y="224393"/>
                  <a:pt x="324123" y="242202"/>
                  <a:pt x="334808" y="220831"/>
                </a:cubicBezTo>
                <a:cubicBezTo>
                  <a:pt x="331247" y="224393"/>
                  <a:pt x="324123" y="235078"/>
                  <a:pt x="320561" y="235078"/>
                </a:cubicBezTo>
                <a:cubicBezTo>
                  <a:pt x="316999" y="242202"/>
                  <a:pt x="320561" y="242202"/>
                  <a:pt x="320561" y="245764"/>
                </a:cubicBezTo>
                <a:cubicBezTo>
                  <a:pt x="316999" y="242202"/>
                  <a:pt x="299190" y="260011"/>
                  <a:pt x="306314" y="238640"/>
                </a:cubicBezTo>
                <a:cubicBezTo>
                  <a:pt x="309876" y="238640"/>
                  <a:pt x="309876" y="245764"/>
                  <a:pt x="313438" y="242202"/>
                </a:cubicBezTo>
                <a:cubicBezTo>
                  <a:pt x="316999" y="231516"/>
                  <a:pt x="309876" y="231516"/>
                  <a:pt x="306314" y="235078"/>
                </a:cubicBezTo>
                <a:cubicBezTo>
                  <a:pt x="306314" y="231516"/>
                  <a:pt x="309876" y="227955"/>
                  <a:pt x="316999" y="217269"/>
                </a:cubicBezTo>
                <a:cubicBezTo>
                  <a:pt x="313438" y="224393"/>
                  <a:pt x="306314" y="224393"/>
                  <a:pt x="302752" y="231516"/>
                </a:cubicBezTo>
                <a:cubicBezTo>
                  <a:pt x="309876" y="217269"/>
                  <a:pt x="299190" y="213707"/>
                  <a:pt x="302752" y="206584"/>
                </a:cubicBezTo>
                <a:cubicBezTo>
                  <a:pt x="299190" y="206584"/>
                  <a:pt x="295629" y="220831"/>
                  <a:pt x="292067" y="217269"/>
                </a:cubicBezTo>
                <a:cubicBezTo>
                  <a:pt x="292067" y="235078"/>
                  <a:pt x="302752" y="242202"/>
                  <a:pt x="306314" y="252887"/>
                </a:cubicBezTo>
                <a:cubicBezTo>
                  <a:pt x="302752" y="260011"/>
                  <a:pt x="299190" y="260011"/>
                  <a:pt x="299190" y="267134"/>
                </a:cubicBezTo>
                <a:cubicBezTo>
                  <a:pt x="295629" y="274258"/>
                  <a:pt x="309876" y="284943"/>
                  <a:pt x="309876" y="284943"/>
                </a:cubicBezTo>
                <a:cubicBezTo>
                  <a:pt x="309876" y="299190"/>
                  <a:pt x="302752" y="295629"/>
                  <a:pt x="302752" y="292067"/>
                </a:cubicBezTo>
                <a:cubicBezTo>
                  <a:pt x="299190" y="302752"/>
                  <a:pt x="306314" y="302752"/>
                  <a:pt x="302752" y="313438"/>
                </a:cubicBezTo>
                <a:cubicBezTo>
                  <a:pt x="302752" y="306314"/>
                  <a:pt x="292067" y="302752"/>
                  <a:pt x="292067" y="295629"/>
                </a:cubicBezTo>
                <a:cubicBezTo>
                  <a:pt x="292067" y="292067"/>
                  <a:pt x="295629" y="295629"/>
                  <a:pt x="299190" y="295629"/>
                </a:cubicBezTo>
                <a:cubicBezTo>
                  <a:pt x="299190" y="284943"/>
                  <a:pt x="295629" y="288505"/>
                  <a:pt x="292067" y="284943"/>
                </a:cubicBezTo>
                <a:cubicBezTo>
                  <a:pt x="295629" y="277820"/>
                  <a:pt x="288505" y="274258"/>
                  <a:pt x="295629" y="263573"/>
                </a:cubicBezTo>
                <a:cubicBezTo>
                  <a:pt x="295629" y="267134"/>
                  <a:pt x="295629" y="267134"/>
                  <a:pt x="299190" y="270696"/>
                </a:cubicBezTo>
                <a:cubicBezTo>
                  <a:pt x="306314" y="256449"/>
                  <a:pt x="292067" y="256449"/>
                  <a:pt x="299190" y="249325"/>
                </a:cubicBezTo>
                <a:cubicBezTo>
                  <a:pt x="295629" y="252887"/>
                  <a:pt x="288505" y="245764"/>
                  <a:pt x="284943" y="252887"/>
                </a:cubicBezTo>
                <a:cubicBezTo>
                  <a:pt x="252887" y="263573"/>
                  <a:pt x="260011" y="263573"/>
                  <a:pt x="256449" y="274258"/>
                </a:cubicBezTo>
                <a:cubicBezTo>
                  <a:pt x="252887" y="274258"/>
                  <a:pt x="245764" y="267134"/>
                  <a:pt x="242202" y="270696"/>
                </a:cubicBezTo>
                <a:cubicBezTo>
                  <a:pt x="242202" y="267134"/>
                  <a:pt x="242202" y="256449"/>
                  <a:pt x="245764" y="252887"/>
                </a:cubicBezTo>
                <a:cubicBezTo>
                  <a:pt x="235078" y="249325"/>
                  <a:pt x="227955" y="252887"/>
                  <a:pt x="217269" y="242202"/>
                </a:cubicBezTo>
                <a:cubicBezTo>
                  <a:pt x="220831" y="231516"/>
                  <a:pt x="210146" y="242202"/>
                  <a:pt x="220831" y="235078"/>
                </a:cubicBezTo>
                <a:cubicBezTo>
                  <a:pt x="203022" y="231516"/>
                  <a:pt x="199460" y="224393"/>
                  <a:pt x="188775" y="210146"/>
                </a:cubicBezTo>
                <a:cubicBezTo>
                  <a:pt x="188775" y="210146"/>
                  <a:pt x="192337" y="206584"/>
                  <a:pt x="192337" y="203022"/>
                </a:cubicBezTo>
                <a:cubicBezTo>
                  <a:pt x="195899" y="195898"/>
                  <a:pt x="185213" y="199460"/>
                  <a:pt x="185213" y="195898"/>
                </a:cubicBezTo>
                <a:cubicBezTo>
                  <a:pt x="185213" y="199460"/>
                  <a:pt x="185213" y="203022"/>
                  <a:pt x="188775" y="206584"/>
                </a:cubicBezTo>
                <a:cubicBezTo>
                  <a:pt x="185213" y="206584"/>
                  <a:pt x="178090" y="210146"/>
                  <a:pt x="174528" y="206584"/>
                </a:cubicBezTo>
                <a:cubicBezTo>
                  <a:pt x="174528" y="203022"/>
                  <a:pt x="174528" y="199460"/>
                  <a:pt x="178090" y="192337"/>
                </a:cubicBezTo>
                <a:cubicBezTo>
                  <a:pt x="167404" y="192337"/>
                  <a:pt x="167404" y="192337"/>
                  <a:pt x="163842" y="188775"/>
                </a:cubicBezTo>
                <a:cubicBezTo>
                  <a:pt x="163842" y="181651"/>
                  <a:pt x="163842" y="178090"/>
                  <a:pt x="170966" y="174528"/>
                </a:cubicBezTo>
                <a:cubicBezTo>
                  <a:pt x="167404" y="170966"/>
                  <a:pt x="167404" y="174528"/>
                  <a:pt x="163842" y="170966"/>
                </a:cubicBezTo>
                <a:cubicBezTo>
                  <a:pt x="160281" y="181651"/>
                  <a:pt x="156719" y="167404"/>
                  <a:pt x="153157" y="178090"/>
                </a:cubicBezTo>
                <a:cubicBezTo>
                  <a:pt x="153157" y="167404"/>
                  <a:pt x="146033" y="178090"/>
                  <a:pt x="146033" y="167404"/>
                </a:cubicBezTo>
                <a:cubicBezTo>
                  <a:pt x="146033" y="156719"/>
                  <a:pt x="142472" y="153157"/>
                  <a:pt x="146033" y="146033"/>
                </a:cubicBezTo>
                <a:cubicBezTo>
                  <a:pt x="149595" y="149595"/>
                  <a:pt x="153157" y="153157"/>
                  <a:pt x="156719" y="146033"/>
                </a:cubicBezTo>
                <a:cubicBezTo>
                  <a:pt x="160281" y="153157"/>
                  <a:pt x="149595" y="163842"/>
                  <a:pt x="153157" y="174528"/>
                </a:cubicBezTo>
                <a:cubicBezTo>
                  <a:pt x="160281" y="170966"/>
                  <a:pt x="163842" y="167404"/>
                  <a:pt x="170966" y="160281"/>
                </a:cubicBezTo>
                <a:cubicBezTo>
                  <a:pt x="174528" y="167404"/>
                  <a:pt x="181651" y="160281"/>
                  <a:pt x="178090" y="178090"/>
                </a:cubicBezTo>
                <a:cubicBezTo>
                  <a:pt x="185213" y="178090"/>
                  <a:pt x="185213" y="174528"/>
                  <a:pt x="188775" y="170966"/>
                </a:cubicBezTo>
                <a:cubicBezTo>
                  <a:pt x="192337" y="178090"/>
                  <a:pt x="192337" y="163842"/>
                  <a:pt x="195899" y="167404"/>
                </a:cubicBezTo>
                <a:cubicBezTo>
                  <a:pt x="192337" y="181651"/>
                  <a:pt x="206584" y="181651"/>
                  <a:pt x="199460" y="195898"/>
                </a:cubicBezTo>
                <a:cubicBezTo>
                  <a:pt x="203022" y="199460"/>
                  <a:pt x="210146" y="195898"/>
                  <a:pt x="206584" y="192337"/>
                </a:cubicBezTo>
                <a:cubicBezTo>
                  <a:pt x="210146" y="185213"/>
                  <a:pt x="206584" y="195898"/>
                  <a:pt x="213707" y="195898"/>
                </a:cubicBezTo>
                <a:cubicBezTo>
                  <a:pt x="206584" y="192337"/>
                  <a:pt x="203022" y="195898"/>
                  <a:pt x="199460" y="192337"/>
                </a:cubicBezTo>
                <a:cubicBezTo>
                  <a:pt x="203022" y="203022"/>
                  <a:pt x="210146" y="206584"/>
                  <a:pt x="217269" y="199460"/>
                </a:cubicBezTo>
                <a:cubicBezTo>
                  <a:pt x="213707" y="192337"/>
                  <a:pt x="217269" y="188775"/>
                  <a:pt x="220831" y="185213"/>
                </a:cubicBezTo>
                <a:cubicBezTo>
                  <a:pt x="224393" y="178090"/>
                  <a:pt x="213707" y="178090"/>
                  <a:pt x="220831" y="170966"/>
                </a:cubicBezTo>
                <a:cubicBezTo>
                  <a:pt x="235078" y="174528"/>
                  <a:pt x="213707" y="213707"/>
                  <a:pt x="227955" y="224393"/>
                </a:cubicBezTo>
                <a:cubicBezTo>
                  <a:pt x="231516" y="220831"/>
                  <a:pt x="235078" y="220831"/>
                  <a:pt x="238640" y="213707"/>
                </a:cubicBezTo>
                <a:cubicBezTo>
                  <a:pt x="238640" y="203022"/>
                  <a:pt x="231516" y="210146"/>
                  <a:pt x="227955" y="206584"/>
                </a:cubicBezTo>
                <a:cubicBezTo>
                  <a:pt x="231516" y="203022"/>
                  <a:pt x="231516" y="199460"/>
                  <a:pt x="231516" y="199460"/>
                </a:cubicBezTo>
                <a:cubicBezTo>
                  <a:pt x="238640" y="203022"/>
                  <a:pt x="245764" y="206584"/>
                  <a:pt x="252887" y="217269"/>
                </a:cubicBezTo>
                <a:cubicBezTo>
                  <a:pt x="252887" y="220831"/>
                  <a:pt x="249325" y="220831"/>
                  <a:pt x="249325" y="224393"/>
                </a:cubicBezTo>
                <a:cubicBezTo>
                  <a:pt x="256449" y="227955"/>
                  <a:pt x="252887" y="238640"/>
                  <a:pt x="256449" y="242202"/>
                </a:cubicBezTo>
                <a:cubicBezTo>
                  <a:pt x="263573" y="235078"/>
                  <a:pt x="260011" y="252887"/>
                  <a:pt x="270696" y="249325"/>
                </a:cubicBezTo>
                <a:cubicBezTo>
                  <a:pt x="274258" y="242202"/>
                  <a:pt x="263573" y="245764"/>
                  <a:pt x="270696" y="235078"/>
                </a:cubicBezTo>
                <a:cubicBezTo>
                  <a:pt x="267134" y="235078"/>
                  <a:pt x="267134" y="231516"/>
                  <a:pt x="263573" y="231516"/>
                </a:cubicBezTo>
                <a:cubicBezTo>
                  <a:pt x="267134" y="224393"/>
                  <a:pt x="270696" y="213707"/>
                  <a:pt x="263573" y="213707"/>
                </a:cubicBezTo>
                <a:cubicBezTo>
                  <a:pt x="267134" y="206584"/>
                  <a:pt x="295629" y="206584"/>
                  <a:pt x="292067" y="188775"/>
                </a:cubicBezTo>
                <a:cubicBezTo>
                  <a:pt x="288505" y="195898"/>
                  <a:pt x="281382" y="199460"/>
                  <a:pt x="284943" y="185213"/>
                </a:cubicBezTo>
                <a:cubicBezTo>
                  <a:pt x="277820" y="195898"/>
                  <a:pt x="274258" y="195898"/>
                  <a:pt x="263573" y="195898"/>
                </a:cubicBezTo>
                <a:cubicBezTo>
                  <a:pt x="267134" y="188775"/>
                  <a:pt x="267134" y="192337"/>
                  <a:pt x="270696" y="188775"/>
                </a:cubicBezTo>
                <a:cubicBezTo>
                  <a:pt x="274258" y="185213"/>
                  <a:pt x="267134" y="181651"/>
                  <a:pt x="263573" y="185213"/>
                </a:cubicBezTo>
                <a:cubicBezTo>
                  <a:pt x="263573" y="181651"/>
                  <a:pt x="263573" y="174528"/>
                  <a:pt x="267134" y="167404"/>
                </a:cubicBezTo>
                <a:cubicBezTo>
                  <a:pt x="274258" y="167404"/>
                  <a:pt x="288505" y="174528"/>
                  <a:pt x="284943" y="181651"/>
                </a:cubicBezTo>
                <a:cubicBezTo>
                  <a:pt x="288505" y="181651"/>
                  <a:pt x="295629" y="167404"/>
                  <a:pt x="299190" y="160281"/>
                </a:cubicBezTo>
                <a:cubicBezTo>
                  <a:pt x="302752" y="167404"/>
                  <a:pt x="309876" y="170966"/>
                  <a:pt x="313438" y="170966"/>
                </a:cubicBezTo>
                <a:cubicBezTo>
                  <a:pt x="313438" y="174528"/>
                  <a:pt x="306314" y="185213"/>
                  <a:pt x="309876" y="188775"/>
                </a:cubicBezTo>
                <a:cubicBezTo>
                  <a:pt x="316999" y="188775"/>
                  <a:pt x="324123" y="192337"/>
                  <a:pt x="334808" y="178090"/>
                </a:cubicBezTo>
                <a:cubicBezTo>
                  <a:pt x="338370" y="181651"/>
                  <a:pt x="341932" y="188775"/>
                  <a:pt x="345494" y="195898"/>
                </a:cubicBezTo>
                <a:cubicBezTo>
                  <a:pt x="341932" y="199460"/>
                  <a:pt x="338370" y="203022"/>
                  <a:pt x="338370" y="206584"/>
                </a:cubicBezTo>
                <a:cubicBezTo>
                  <a:pt x="341932" y="210146"/>
                  <a:pt x="352617" y="203022"/>
                  <a:pt x="349056" y="210146"/>
                </a:cubicBezTo>
                <a:cubicBezTo>
                  <a:pt x="349056" y="213707"/>
                  <a:pt x="359741" y="203022"/>
                  <a:pt x="356179" y="203022"/>
                </a:cubicBezTo>
                <a:cubicBezTo>
                  <a:pt x="359741" y="195898"/>
                  <a:pt x="363303" y="203022"/>
                  <a:pt x="366864" y="203022"/>
                </a:cubicBezTo>
                <a:cubicBezTo>
                  <a:pt x="359741" y="203022"/>
                  <a:pt x="349056" y="224393"/>
                  <a:pt x="345494" y="213707"/>
                </a:cubicBezTo>
                <a:cubicBezTo>
                  <a:pt x="338370" y="224393"/>
                  <a:pt x="341932" y="224393"/>
                  <a:pt x="338370" y="227955"/>
                </a:cubicBezTo>
                <a:cubicBezTo>
                  <a:pt x="341932" y="227955"/>
                  <a:pt x="341932" y="224393"/>
                  <a:pt x="341932" y="227955"/>
                </a:cubicBezTo>
                <a:cubicBezTo>
                  <a:pt x="345494" y="227955"/>
                  <a:pt x="352617" y="213707"/>
                  <a:pt x="356179" y="217269"/>
                </a:cubicBezTo>
                <a:cubicBezTo>
                  <a:pt x="341932" y="235078"/>
                  <a:pt x="366864" y="224393"/>
                  <a:pt x="352617" y="238640"/>
                </a:cubicBezTo>
                <a:cubicBezTo>
                  <a:pt x="359741" y="235078"/>
                  <a:pt x="356179" y="245764"/>
                  <a:pt x="363303" y="249325"/>
                </a:cubicBezTo>
                <a:cubicBezTo>
                  <a:pt x="352617" y="256449"/>
                  <a:pt x="356179" y="267134"/>
                  <a:pt x="356179" y="277820"/>
                </a:cubicBezTo>
                <a:cubicBezTo>
                  <a:pt x="366864" y="252887"/>
                  <a:pt x="377550" y="227955"/>
                  <a:pt x="359741" y="227955"/>
                </a:cubicBezTo>
                <a:cubicBezTo>
                  <a:pt x="366864" y="220831"/>
                  <a:pt x="373988" y="227955"/>
                  <a:pt x="381112" y="227955"/>
                </a:cubicBezTo>
                <a:cubicBezTo>
                  <a:pt x="377550" y="235078"/>
                  <a:pt x="377550" y="242202"/>
                  <a:pt x="381112" y="242202"/>
                </a:cubicBezTo>
                <a:cubicBezTo>
                  <a:pt x="384673" y="235078"/>
                  <a:pt x="391797" y="224393"/>
                  <a:pt x="398921" y="227955"/>
                </a:cubicBezTo>
                <a:cubicBezTo>
                  <a:pt x="398921" y="224393"/>
                  <a:pt x="395359" y="224393"/>
                  <a:pt x="402482" y="217269"/>
                </a:cubicBezTo>
                <a:cubicBezTo>
                  <a:pt x="395359" y="227955"/>
                  <a:pt x="384673" y="227955"/>
                  <a:pt x="388235" y="220831"/>
                </a:cubicBezTo>
                <a:cubicBezTo>
                  <a:pt x="406044" y="206584"/>
                  <a:pt x="420291" y="227955"/>
                  <a:pt x="423853" y="235078"/>
                </a:cubicBezTo>
                <a:cubicBezTo>
                  <a:pt x="430977" y="231516"/>
                  <a:pt x="434539" y="224393"/>
                  <a:pt x="441662" y="220831"/>
                </a:cubicBezTo>
                <a:cubicBezTo>
                  <a:pt x="445224" y="224393"/>
                  <a:pt x="438100" y="227955"/>
                  <a:pt x="434539" y="235078"/>
                </a:cubicBezTo>
                <a:cubicBezTo>
                  <a:pt x="448786" y="235078"/>
                  <a:pt x="455909" y="245764"/>
                  <a:pt x="473718" y="235078"/>
                </a:cubicBezTo>
                <a:cubicBezTo>
                  <a:pt x="470156" y="238640"/>
                  <a:pt x="466595" y="242202"/>
                  <a:pt x="463033" y="245764"/>
                </a:cubicBezTo>
                <a:cubicBezTo>
                  <a:pt x="473718" y="256449"/>
                  <a:pt x="480842" y="245764"/>
                  <a:pt x="487965" y="249325"/>
                </a:cubicBezTo>
                <a:cubicBezTo>
                  <a:pt x="480842" y="252887"/>
                  <a:pt x="480842" y="252887"/>
                  <a:pt x="487965" y="256449"/>
                </a:cubicBezTo>
                <a:cubicBezTo>
                  <a:pt x="480842" y="260011"/>
                  <a:pt x="480842" y="256449"/>
                  <a:pt x="477280" y="267134"/>
                </a:cubicBezTo>
                <a:cubicBezTo>
                  <a:pt x="473718" y="267134"/>
                  <a:pt x="470156" y="260011"/>
                  <a:pt x="466595" y="267134"/>
                </a:cubicBezTo>
                <a:cubicBezTo>
                  <a:pt x="466595" y="281381"/>
                  <a:pt x="502213" y="274258"/>
                  <a:pt x="495089" y="288505"/>
                </a:cubicBezTo>
                <a:cubicBezTo>
                  <a:pt x="498651" y="288505"/>
                  <a:pt x="498651" y="288505"/>
                  <a:pt x="502213" y="288505"/>
                </a:cubicBezTo>
                <a:cubicBezTo>
                  <a:pt x="516460" y="274258"/>
                  <a:pt x="487965" y="260011"/>
                  <a:pt x="495089" y="260011"/>
                </a:cubicBezTo>
                <a:cubicBezTo>
                  <a:pt x="505774" y="263573"/>
                  <a:pt x="502213" y="270696"/>
                  <a:pt x="512898" y="270696"/>
                </a:cubicBezTo>
                <a:cubicBezTo>
                  <a:pt x="498651" y="288505"/>
                  <a:pt x="512898" y="299190"/>
                  <a:pt x="527145" y="309876"/>
                </a:cubicBezTo>
                <a:cubicBezTo>
                  <a:pt x="530707" y="309876"/>
                  <a:pt x="534269" y="309876"/>
                  <a:pt x="534269" y="306314"/>
                </a:cubicBezTo>
                <a:cubicBezTo>
                  <a:pt x="534269" y="302752"/>
                  <a:pt x="530707" y="295629"/>
                  <a:pt x="527145" y="292067"/>
                </a:cubicBezTo>
                <a:cubicBezTo>
                  <a:pt x="523583" y="292067"/>
                  <a:pt x="523583" y="299190"/>
                  <a:pt x="516460" y="292067"/>
                </a:cubicBezTo>
                <a:cubicBezTo>
                  <a:pt x="520021" y="288505"/>
                  <a:pt x="520021" y="284943"/>
                  <a:pt x="523583" y="281381"/>
                </a:cubicBezTo>
                <a:cubicBezTo>
                  <a:pt x="516460" y="292067"/>
                  <a:pt x="516460" y="274258"/>
                  <a:pt x="512898" y="277820"/>
                </a:cubicBezTo>
                <a:cubicBezTo>
                  <a:pt x="520021" y="263573"/>
                  <a:pt x="530707" y="281381"/>
                  <a:pt x="541392" y="281381"/>
                </a:cubicBezTo>
                <a:cubicBezTo>
                  <a:pt x="537830" y="281381"/>
                  <a:pt x="534269" y="284943"/>
                  <a:pt x="530707" y="288505"/>
                </a:cubicBezTo>
                <a:cubicBezTo>
                  <a:pt x="537830" y="288505"/>
                  <a:pt x="537830" y="284943"/>
                  <a:pt x="541392" y="292067"/>
                </a:cubicBezTo>
                <a:cubicBezTo>
                  <a:pt x="548516" y="284943"/>
                  <a:pt x="537830" y="284943"/>
                  <a:pt x="548516" y="277820"/>
                </a:cubicBezTo>
                <a:cubicBezTo>
                  <a:pt x="555639" y="281381"/>
                  <a:pt x="552078" y="284943"/>
                  <a:pt x="555639" y="284943"/>
                </a:cubicBezTo>
                <a:cubicBezTo>
                  <a:pt x="569887" y="274258"/>
                  <a:pt x="544954" y="274258"/>
                  <a:pt x="548516" y="267134"/>
                </a:cubicBezTo>
                <a:cubicBezTo>
                  <a:pt x="559201" y="267134"/>
                  <a:pt x="569887" y="270696"/>
                  <a:pt x="580572" y="270696"/>
                </a:cubicBezTo>
                <a:cubicBezTo>
                  <a:pt x="573448" y="263573"/>
                  <a:pt x="591257" y="263573"/>
                  <a:pt x="598381" y="260011"/>
                </a:cubicBezTo>
                <a:cubicBezTo>
                  <a:pt x="605504" y="267134"/>
                  <a:pt x="601943" y="274258"/>
                  <a:pt x="601943" y="281381"/>
                </a:cubicBezTo>
                <a:cubicBezTo>
                  <a:pt x="609066" y="288505"/>
                  <a:pt x="609066" y="277820"/>
                  <a:pt x="612628" y="281381"/>
                </a:cubicBezTo>
                <a:cubicBezTo>
                  <a:pt x="612628" y="277820"/>
                  <a:pt x="612628" y="274258"/>
                  <a:pt x="605504" y="267134"/>
                </a:cubicBezTo>
                <a:cubicBezTo>
                  <a:pt x="609066" y="267134"/>
                  <a:pt x="612628" y="267134"/>
                  <a:pt x="616190" y="263573"/>
                </a:cubicBezTo>
                <a:cubicBezTo>
                  <a:pt x="616190" y="267134"/>
                  <a:pt x="616190" y="270696"/>
                  <a:pt x="619752" y="274258"/>
                </a:cubicBezTo>
                <a:cubicBezTo>
                  <a:pt x="623313" y="270696"/>
                  <a:pt x="626875" y="267134"/>
                  <a:pt x="630437" y="270696"/>
                </a:cubicBezTo>
                <a:cubicBezTo>
                  <a:pt x="641122" y="277820"/>
                  <a:pt x="623313" y="284943"/>
                  <a:pt x="619752" y="274258"/>
                </a:cubicBezTo>
                <a:cubicBezTo>
                  <a:pt x="619752" y="277820"/>
                  <a:pt x="619752" y="284943"/>
                  <a:pt x="619752" y="288505"/>
                </a:cubicBezTo>
                <a:cubicBezTo>
                  <a:pt x="626875" y="288505"/>
                  <a:pt x="648246" y="281381"/>
                  <a:pt x="662493" y="288505"/>
                </a:cubicBezTo>
                <a:cubicBezTo>
                  <a:pt x="658931" y="274258"/>
                  <a:pt x="633999" y="263573"/>
                  <a:pt x="619752" y="242202"/>
                </a:cubicBezTo>
                <a:cubicBezTo>
                  <a:pt x="630437" y="242202"/>
                  <a:pt x="637561" y="252887"/>
                  <a:pt x="651808" y="267134"/>
                </a:cubicBezTo>
                <a:cubicBezTo>
                  <a:pt x="662493" y="267134"/>
                  <a:pt x="651808" y="260011"/>
                  <a:pt x="658931" y="256449"/>
                </a:cubicBezTo>
                <a:cubicBezTo>
                  <a:pt x="669617" y="267134"/>
                  <a:pt x="669617" y="267134"/>
                  <a:pt x="680302" y="277820"/>
                </a:cubicBezTo>
                <a:cubicBezTo>
                  <a:pt x="673178" y="281381"/>
                  <a:pt x="669617" y="270696"/>
                  <a:pt x="662493" y="267134"/>
                </a:cubicBezTo>
                <a:cubicBezTo>
                  <a:pt x="658931" y="274258"/>
                  <a:pt x="680302" y="288505"/>
                  <a:pt x="687426" y="288505"/>
                </a:cubicBezTo>
                <a:cubicBezTo>
                  <a:pt x="687426" y="295629"/>
                  <a:pt x="680302" y="292067"/>
                  <a:pt x="673178" y="299190"/>
                </a:cubicBezTo>
                <a:cubicBezTo>
                  <a:pt x="669617" y="284943"/>
                  <a:pt x="655370" y="295629"/>
                  <a:pt x="655370" y="302752"/>
                </a:cubicBezTo>
                <a:cubicBezTo>
                  <a:pt x="648246" y="299190"/>
                  <a:pt x="644684" y="295629"/>
                  <a:pt x="637561" y="302752"/>
                </a:cubicBezTo>
                <a:cubicBezTo>
                  <a:pt x="633999" y="299190"/>
                  <a:pt x="637561" y="295629"/>
                  <a:pt x="633999" y="292067"/>
                </a:cubicBezTo>
                <a:cubicBezTo>
                  <a:pt x="626875" y="288505"/>
                  <a:pt x="616190" y="292067"/>
                  <a:pt x="609066" y="292067"/>
                </a:cubicBezTo>
                <a:cubicBezTo>
                  <a:pt x="609066" y="299190"/>
                  <a:pt x="626875" y="299190"/>
                  <a:pt x="630437" y="306314"/>
                </a:cubicBezTo>
                <a:cubicBezTo>
                  <a:pt x="630437" y="313438"/>
                  <a:pt x="619752" y="306314"/>
                  <a:pt x="619752" y="316999"/>
                </a:cubicBezTo>
                <a:cubicBezTo>
                  <a:pt x="626875" y="320561"/>
                  <a:pt x="630437" y="320561"/>
                  <a:pt x="630437" y="327685"/>
                </a:cubicBezTo>
                <a:cubicBezTo>
                  <a:pt x="633999" y="316999"/>
                  <a:pt x="644684" y="309876"/>
                  <a:pt x="658931" y="302752"/>
                </a:cubicBezTo>
                <a:cubicBezTo>
                  <a:pt x="662493" y="316999"/>
                  <a:pt x="658931" y="306314"/>
                  <a:pt x="673178" y="316999"/>
                </a:cubicBezTo>
                <a:cubicBezTo>
                  <a:pt x="676740" y="316999"/>
                  <a:pt x="641122" y="313438"/>
                  <a:pt x="651808" y="334808"/>
                </a:cubicBezTo>
                <a:cubicBezTo>
                  <a:pt x="662493" y="334808"/>
                  <a:pt x="658931" y="327685"/>
                  <a:pt x="673178" y="327685"/>
                </a:cubicBezTo>
                <a:cubicBezTo>
                  <a:pt x="673178" y="338370"/>
                  <a:pt x="676740" y="341932"/>
                  <a:pt x="683864" y="349055"/>
                </a:cubicBezTo>
                <a:cubicBezTo>
                  <a:pt x="690987" y="352617"/>
                  <a:pt x="687426" y="341932"/>
                  <a:pt x="694549" y="345494"/>
                </a:cubicBezTo>
                <a:cubicBezTo>
                  <a:pt x="694549" y="356179"/>
                  <a:pt x="687426" y="352617"/>
                  <a:pt x="687426" y="359741"/>
                </a:cubicBezTo>
                <a:cubicBezTo>
                  <a:pt x="683864" y="352617"/>
                  <a:pt x="673178" y="345494"/>
                  <a:pt x="683864" y="345494"/>
                </a:cubicBezTo>
                <a:cubicBezTo>
                  <a:pt x="676740" y="341932"/>
                  <a:pt x="669617" y="338370"/>
                  <a:pt x="662493" y="334808"/>
                </a:cubicBezTo>
                <a:cubicBezTo>
                  <a:pt x="658931" y="349055"/>
                  <a:pt x="698111" y="359741"/>
                  <a:pt x="690987" y="370426"/>
                </a:cubicBezTo>
                <a:cubicBezTo>
                  <a:pt x="698111" y="373988"/>
                  <a:pt x="701673" y="366864"/>
                  <a:pt x="708796" y="377550"/>
                </a:cubicBezTo>
                <a:cubicBezTo>
                  <a:pt x="726605" y="373988"/>
                  <a:pt x="715920" y="359741"/>
                  <a:pt x="719482" y="352617"/>
                </a:cubicBezTo>
                <a:cubicBezTo>
                  <a:pt x="715920" y="345494"/>
                  <a:pt x="698111" y="349055"/>
                  <a:pt x="701673" y="338370"/>
                </a:cubicBezTo>
                <a:cubicBezTo>
                  <a:pt x="698111" y="334808"/>
                  <a:pt x="690987" y="341932"/>
                  <a:pt x="687426" y="338370"/>
                </a:cubicBezTo>
                <a:cubicBezTo>
                  <a:pt x="690987" y="327685"/>
                  <a:pt x="683864" y="327685"/>
                  <a:pt x="683864" y="316999"/>
                </a:cubicBezTo>
                <a:cubicBezTo>
                  <a:pt x="698111" y="313438"/>
                  <a:pt x="687426" y="331247"/>
                  <a:pt x="701673" y="334808"/>
                </a:cubicBezTo>
                <a:cubicBezTo>
                  <a:pt x="712358" y="331247"/>
                  <a:pt x="698111" y="320561"/>
                  <a:pt x="694549" y="313438"/>
                </a:cubicBezTo>
                <a:cubicBezTo>
                  <a:pt x="705235" y="309876"/>
                  <a:pt x="698111" y="306314"/>
                  <a:pt x="708796" y="302752"/>
                </a:cubicBezTo>
                <a:cubicBezTo>
                  <a:pt x="719482" y="309876"/>
                  <a:pt x="712358" y="313438"/>
                  <a:pt x="715920" y="320561"/>
                </a:cubicBezTo>
                <a:cubicBezTo>
                  <a:pt x="719482" y="324123"/>
                  <a:pt x="719482" y="320561"/>
                  <a:pt x="723044" y="324123"/>
                </a:cubicBezTo>
                <a:cubicBezTo>
                  <a:pt x="719482" y="313438"/>
                  <a:pt x="719482" y="316999"/>
                  <a:pt x="726605" y="313438"/>
                </a:cubicBezTo>
                <a:cubicBezTo>
                  <a:pt x="715920" y="302752"/>
                  <a:pt x="712358" y="299190"/>
                  <a:pt x="698111" y="295629"/>
                </a:cubicBezTo>
                <a:cubicBezTo>
                  <a:pt x="698111" y="292067"/>
                  <a:pt x="708796" y="288505"/>
                  <a:pt x="701673" y="281381"/>
                </a:cubicBezTo>
                <a:cubicBezTo>
                  <a:pt x="694549" y="288505"/>
                  <a:pt x="694549" y="270696"/>
                  <a:pt x="708796" y="277820"/>
                </a:cubicBezTo>
                <a:cubicBezTo>
                  <a:pt x="708796" y="277820"/>
                  <a:pt x="708796" y="284943"/>
                  <a:pt x="712358" y="284943"/>
                </a:cubicBezTo>
                <a:cubicBezTo>
                  <a:pt x="719482" y="288505"/>
                  <a:pt x="733729" y="284943"/>
                  <a:pt x="740853" y="295629"/>
                </a:cubicBezTo>
                <a:cubicBezTo>
                  <a:pt x="744414" y="292067"/>
                  <a:pt x="730167" y="281381"/>
                  <a:pt x="726605" y="277820"/>
                </a:cubicBezTo>
                <a:cubicBezTo>
                  <a:pt x="733729" y="270696"/>
                  <a:pt x="730167" y="277820"/>
                  <a:pt x="737291" y="284943"/>
                </a:cubicBezTo>
                <a:cubicBezTo>
                  <a:pt x="733729" y="277820"/>
                  <a:pt x="744414" y="274258"/>
                  <a:pt x="737291" y="267134"/>
                </a:cubicBezTo>
                <a:cubicBezTo>
                  <a:pt x="726605" y="263573"/>
                  <a:pt x="740853" y="281381"/>
                  <a:pt x="730167" y="277820"/>
                </a:cubicBezTo>
                <a:cubicBezTo>
                  <a:pt x="715920" y="252887"/>
                  <a:pt x="698111" y="260011"/>
                  <a:pt x="676740" y="245764"/>
                </a:cubicBezTo>
                <a:cubicBezTo>
                  <a:pt x="683864" y="252887"/>
                  <a:pt x="701673" y="267134"/>
                  <a:pt x="705235" y="277820"/>
                </a:cubicBezTo>
                <a:cubicBezTo>
                  <a:pt x="698111" y="277820"/>
                  <a:pt x="690987" y="277820"/>
                  <a:pt x="683864" y="274258"/>
                </a:cubicBezTo>
                <a:cubicBezTo>
                  <a:pt x="680302" y="263573"/>
                  <a:pt x="662493" y="256449"/>
                  <a:pt x="662493" y="242202"/>
                </a:cubicBezTo>
                <a:cubicBezTo>
                  <a:pt x="658931" y="238640"/>
                  <a:pt x="655370" y="242202"/>
                  <a:pt x="651808" y="245764"/>
                </a:cubicBezTo>
                <a:cubicBezTo>
                  <a:pt x="648246" y="238640"/>
                  <a:pt x="633999" y="227955"/>
                  <a:pt x="648246" y="227955"/>
                </a:cubicBezTo>
                <a:cubicBezTo>
                  <a:pt x="630437" y="213707"/>
                  <a:pt x="633999" y="238640"/>
                  <a:pt x="619752" y="231516"/>
                </a:cubicBezTo>
                <a:cubicBezTo>
                  <a:pt x="616190" y="235078"/>
                  <a:pt x="623313" y="238640"/>
                  <a:pt x="626875" y="242202"/>
                </a:cubicBezTo>
                <a:cubicBezTo>
                  <a:pt x="619752" y="242202"/>
                  <a:pt x="616190" y="242202"/>
                  <a:pt x="609066" y="235078"/>
                </a:cubicBezTo>
                <a:cubicBezTo>
                  <a:pt x="616190" y="231516"/>
                  <a:pt x="630437" y="220831"/>
                  <a:pt x="623313" y="210146"/>
                </a:cubicBezTo>
                <a:cubicBezTo>
                  <a:pt x="619752" y="206584"/>
                  <a:pt x="616190" y="210146"/>
                  <a:pt x="612628" y="213707"/>
                </a:cubicBezTo>
                <a:cubicBezTo>
                  <a:pt x="612628" y="210146"/>
                  <a:pt x="619752" y="206584"/>
                  <a:pt x="609066" y="199460"/>
                </a:cubicBezTo>
                <a:cubicBezTo>
                  <a:pt x="623313" y="199460"/>
                  <a:pt x="612628" y="181651"/>
                  <a:pt x="601943" y="178090"/>
                </a:cubicBezTo>
                <a:cubicBezTo>
                  <a:pt x="605504" y="181651"/>
                  <a:pt x="601943" y="185213"/>
                  <a:pt x="609066" y="192337"/>
                </a:cubicBezTo>
                <a:cubicBezTo>
                  <a:pt x="601943" y="192337"/>
                  <a:pt x="594819" y="188775"/>
                  <a:pt x="584134" y="192337"/>
                </a:cubicBezTo>
                <a:cubicBezTo>
                  <a:pt x="580572" y="188775"/>
                  <a:pt x="584134" y="185213"/>
                  <a:pt x="587696" y="181651"/>
                </a:cubicBezTo>
                <a:cubicBezTo>
                  <a:pt x="573448" y="170966"/>
                  <a:pt x="566325" y="163842"/>
                  <a:pt x="552078" y="153157"/>
                </a:cubicBezTo>
                <a:cubicBezTo>
                  <a:pt x="555639" y="149595"/>
                  <a:pt x="559201" y="156719"/>
                  <a:pt x="566325" y="149595"/>
                </a:cubicBezTo>
                <a:cubicBezTo>
                  <a:pt x="548516" y="146033"/>
                  <a:pt x="537830" y="138910"/>
                  <a:pt x="520021" y="128224"/>
                </a:cubicBezTo>
                <a:cubicBezTo>
                  <a:pt x="512898" y="135348"/>
                  <a:pt x="523583" y="131786"/>
                  <a:pt x="530707" y="138910"/>
                </a:cubicBezTo>
                <a:cubicBezTo>
                  <a:pt x="527145" y="146033"/>
                  <a:pt x="523583" y="138910"/>
                  <a:pt x="516460" y="142472"/>
                </a:cubicBezTo>
                <a:cubicBezTo>
                  <a:pt x="520021" y="142472"/>
                  <a:pt x="520021" y="146033"/>
                  <a:pt x="523583" y="146033"/>
                </a:cubicBezTo>
                <a:cubicBezTo>
                  <a:pt x="516460" y="149595"/>
                  <a:pt x="516460" y="146033"/>
                  <a:pt x="512898" y="142472"/>
                </a:cubicBezTo>
                <a:cubicBezTo>
                  <a:pt x="523583" y="135348"/>
                  <a:pt x="516460" y="135348"/>
                  <a:pt x="512898" y="131786"/>
                </a:cubicBezTo>
                <a:cubicBezTo>
                  <a:pt x="516460" y="124663"/>
                  <a:pt x="520021" y="124663"/>
                  <a:pt x="527145" y="117539"/>
                </a:cubicBezTo>
                <a:cubicBezTo>
                  <a:pt x="523583" y="113977"/>
                  <a:pt x="516460" y="128224"/>
                  <a:pt x="516460" y="117539"/>
                </a:cubicBezTo>
                <a:cubicBezTo>
                  <a:pt x="509336" y="121101"/>
                  <a:pt x="509336" y="124663"/>
                  <a:pt x="509336" y="128224"/>
                </a:cubicBezTo>
                <a:cubicBezTo>
                  <a:pt x="502213" y="124663"/>
                  <a:pt x="498651" y="113977"/>
                  <a:pt x="480842" y="110415"/>
                </a:cubicBezTo>
                <a:cubicBezTo>
                  <a:pt x="487965" y="106854"/>
                  <a:pt x="498651" y="113977"/>
                  <a:pt x="505774" y="103292"/>
                </a:cubicBezTo>
                <a:cubicBezTo>
                  <a:pt x="509336" y="99730"/>
                  <a:pt x="495089" y="89045"/>
                  <a:pt x="491527" y="92607"/>
                </a:cubicBezTo>
                <a:cubicBezTo>
                  <a:pt x="484404" y="89045"/>
                  <a:pt x="505774" y="85483"/>
                  <a:pt x="502213" y="81921"/>
                </a:cubicBezTo>
                <a:cubicBezTo>
                  <a:pt x="495089" y="81921"/>
                  <a:pt x="498651" y="89045"/>
                  <a:pt x="491527" y="89045"/>
                </a:cubicBezTo>
                <a:cubicBezTo>
                  <a:pt x="491527" y="67674"/>
                  <a:pt x="466595" y="81921"/>
                  <a:pt x="473718" y="64112"/>
                </a:cubicBezTo>
                <a:cubicBezTo>
                  <a:pt x="466595" y="67674"/>
                  <a:pt x="463033" y="56989"/>
                  <a:pt x="455909" y="67674"/>
                </a:cubicBezTo>
                <a:cubicBezTo>
                  <a:pt x="448786" y="67674"/>
                  <a:pt x="455909" y="60550"/>
                  <a:pt x="448786" y="60550"/>
                </a:cubicBezTo>
                <a:cubicBezTo>
                  <a:pt x="480842" y="39180"/>
                  <a:pt x="438100" y="53427"/>
                  <a:pt x="455909" y="32056"/>
                </a:cubicBezTo>
                <a:cubicBezTo>
                  <a:pt x="459471" y="35618"/>
                  <a:pt x="463033" y="35618"/>
                  <a:pt x="466595" y="28494"/>
                </a:cubicBezTo>
                <a:cubicBezTo>
                  <a:pt x="491527" y="53427"/>
                  <a:pt x="548516" y="71236"/>
                  <a:pt x="566325" y="106854"/>
                </a:cubicBezTo>
                <a:cubicBezTo>
                  <a:pt x="562763" y="110415"/>
                  <a:pt x="559201" y="103292"/>
                  <a:pt x="555639" y="99730"/>
                </a:cubicBezTo>
                <a:cubicBezTo>
                  <a:pt x="555639" y="106854"/>
                  <a:pt x="552078" y="106854"/>
                  <a:pt x="555639" y="113977"/>
                </a:cubicBezTo>
                <a:cubicBezTo>
                  <a:pt x="559201" y="103292"/>
                  <a:pt x="573448" y="117539"/>
                  <a:pt x="584134" y="110415"/>
                </a:cubicBezTo>
                <a:cubicBezTo>
                  <a:pt x="584134" y="121101"/>
                  <a:pt x="591257" y="124663"/>
                  <a:pt x="598381" y="128224"/>
                </a:cubicBezTo>
                <a:cubicBezTo>
                  <a:pt x="594819" y="131786"/>
                  <a:pt x="591257" y="128224"/>
                  <a:pt x="587696" y="131786"/>
                </a:cubicBezTo>
                <a:cubicBezTo>
                  <a:pt x="587696" y="135348"/>
                  <a:pt x="591257" y="146033"/>
                  <a:pt x="598381" y="142472"/>
                </a:cubicBezTo>
                <a:cubicBezTo>
                  <a:pt x="601943" y="138910"/>
                  <a:pt x="594819" y="142472"/>
                  <a:pt x="591257" y="135348"/>
                </a:cubicBezTo>
                <a:cubicBezTo>
                  <a:pt x="601943" y="131786"/>
                  <a:pt x="609066" y="138910"/>
                  <a:pt x="619752" y="135348"/>
                </a:cubicBezTo>
                <a:cubicBezTo>
                  <a:pt x="616190" y="149595"/>
                  <a:pt x="644684" y="146033"/>
                  <a:pt x="630437" y="156719"/>
                </a:cubicBezTo>
                <a:cubicBezTo>
                  <a:pt x="623313" y="149595"/>
                  <a:pt x="619752" y="142472"/>
                  <a:pt x="612628" y="142472"/>
                </a:cubicBezTo>
                <a:cubicBezTo>
                  <a:pt x="609066" y="160281"/>
                  <a:pt x="637561" y="156719"/>
                  <a:pt x="648246" y="160281"/>
                </a:cubicBezTo>
                <a:cubicBezTo>
                  <a:pt x="651808" y="156719"/>
                  <a:pt x="644684" y="156719"/>
                  <a:pt x="644684" y="153157"/>
                </a:cubicBezTo>
                <a:cubicBezTo>
                  <a:pt x="666055" y="153157"/>
                  <a:pt x="669617" y="174528"/>
                  <a:pt x="680302" y="185213"/>
                </a:cubicBezTo>
                <a:cubicBezTo>
                  <a:pt x="683864" y="185213"/>
                  <a:pt x="683864" y="181651"/>
                  <a:pt x="683864" y="181651"/>
                </a:cubicBezTo>
                <a:cubicBezTo>
                  <a:pt x="687426" y="178090"/>
                  <a:pt x="690987" y="188775"/>
                  <a:pt x="698111" y="192337"/>
                </a:cubicBezTo>
                <a:cubicBezTo>
                  <a:pt x="694549" y="192337"/>
                  <a:pt x="690987" y="192337"/>
                  <a:pt x="690987" y="195898"/>
                </a:cubicBezTo>
                <a:cubicBezTo>
                  <a:pt x="698111" y="206584"/>
                  <a:pt x="715920" y="217269"/>
                  <a:pt x="715920" y="227955"/>
                </a:cubicBezTo>
                <a:cubicBezTo>
                  <a:pt x="715920" y="220831"/>
                  <a:pt x="715920" y="210146"/>
                  <a:pt x="705235" y="203022"/>
                </a:cubicBezTo>
                <a:cubicBezTo>
                  <a:pt x="715920" y="206584"/>
                  <a:pt x="723044" y="206584"/>
                  <a:pt x="726605" y="195898"/>
                </a:cubicBezTo>
                <a:cubicBezTo>
                  <a:pt x="737291" y="213707"/>
                  <a:pt x="747976" y="203022"/>
                  <a:pt x="758662" y="213707"/>
                </a:cubicBezTo>
                <a:cubicBezTo>
                  <a:pt x="755100" y="217269"/>
                  <a:pt x="751538" y="217269"/>
                  <a:pt x="747976" y="217269"/>
                </a:cubicBezTo>
                <a:cubicBezTo>
                  <a:pt x="772909" y="227955"/>
                  <a:pt x="744414" y="188775"/>
                  <a:pt x="758662" y="181651"/>
                </a:cubicBezTo>
                <a:cubicBezTo>
                  <a:pt x="747976" y="170966"/>
                  <a:pt x="740853" y="178090"/>
                  <a:pt x="730167" y="167404"/>
                </a:cubicBezTo>
                <a:cubicBezTo>
                  <a:pt x="733729" y="163842"/>
                  <a:pt x="733729" y="156719"/>
                  <a:pt x="733729" y="153157"/>
                </a:cubicBezTo>
                <a:cubicBezTo>
                  <a:pt x="726605" y="146033"/>
                  <a:pt x="723044" y="153157"/>
                  <a:pt x="723044" y="142472"/>
                </a:cubicBezTo>
                <a:cubicBezTo>
                  <a:pt x="751538" y="153157"/>
                  <a:pt x="747976" y="167404"/>
                  <a:pt x="769347" y="178090"/>
                </a:cubicBezTo>
                <a:cubicBezTo>
                  <a:pt x="765785" y="163842"/>
                  <a:pt x="783594" y="178090"/>
                  <a:pt x="790718" y="167404"/>
                </a:cubicBezTo>
                <a:cubicBezTo>
                  <a:pt x="797841" y="178090"/>
                  <a:pt x="787156" y="181651"/>
                  <a:pt x="780032" y="174528"/>
                </a:cubicBezTo>
                <a:cubicBezTo>
                  <a:pt x="776470" y="195898"/>
                  <a:pt x="790718" y="192337"/>
                  <a:pt x="790718" y="210146"/>
                </a:cubicBezTo>
                <a:cubicBezTo>
                  <a:pt x="797841" y="210146"/>
                  <a:pt x="804965" y="199460"/>
                  <a:pt x="808527" y="203022"/>
                </a:cubicBezTo>
                <a:lnTo>
                  <a:pt x="808527" y="203022"/>
                </a:lnTo>
                <a:cubicBezTo>
                  <a:pt x="819212" y="213707"/>
                  <a:pt x="822774" y="217269"/>
                  <a:pt x="826336" y="210146"/>
                </a:cubicBezTo>
                <a:cubicBezTo>
                  <a:pt x="837021" y="217269"/>
                  <a:pt x="819212" y="220831"/>
                  <a:pt x="829897" y="224393"/>
                </a:cubicBezTo>
                <a:cubicBezTo>
                  <a:pt x="837021" y="227955"/>
                  <a:pt x="833459" y="213707"/>
                  <a:pt x="837021" y="213707"/>
                </a:cubicBezTo>
                <a:cubicBezTo>
                  <a:pt x="844144" y="220831"/>
                  <a:pt x="829897" y="227955"/>
                  <a:pt x="844144" y="235078"/>
                </a:cubicBezTo>
                <a:cubicBezTo>
                  <a:pt x="847706" y="238640"/>
                  <a:pt x="844144" y="231516"/>
                  <a:pt x="847706" y="227955"/>
                </a:cubicBezTo>
                <a:cubicBezTo>
                  <a:pt x="854830" y="235078"/>
                  <a:pt x="854830" y="245764"/>
                  <a:pt x="851268" y="252887"/>
                </a:cubicBezTo>
                <a:cubicBezTo>
                  <a:pt x="854830" y="245764"/>
                  <a:pt x="865515" y="242202"/>
                  <a:pt x="869077" y="231516"/>
                </a:cubicBezTo>
                <a:cubicBezTo>
                  <a:pt x="851268" y="227955"/>
                  <a:pt x="844144" y="224393"/>
                  <a:pt x="826336" y="195898"/>
                </a:cubicBezTo>
                <a:cubicBezTo>
                  <a:pt x="819212" y="199460"/>
                  <a:pt x="815650" y="181651"/>
                  <a:pt x="797841" y="210146"/>
                </a:cubicBezTo>
                <a:lnTo>
                  <a:pt x="797841" y="210146"/>
                </a:lnTo>
                <a:cubicBezTo>
                  <a:pt x="797841" y="206584"/>
                  <a:pt x="797841" y="206584"/>
                  <a:pt x="797841" y="206584"/>
                </a:cubicBezTo>
                <a:cubicBezTo>
                  <a:pt x="797841" y="206584"/>
                  <a:pt x="794279" y="203022"/>
                  <a:pt x="790718" y="203022"/>
                </a:cubicBezTo>
                <a:cubicBezTo>
                  <a:pt x="787156" y="192337"/>
                  <a:pt x="783594" y="188775"/>
                  <a:pt x="780032" y="181651"/>
                </a:cubicBezTo>
                <a:cubicBezTo>
                  <a:pt x="783594" y="178090"/>
                  <a:pt x="783594" y="174528"/>
                  <a:pt x="787156" y="170966"/>
                </a:cubicBezTo>
                <a:cubicBezTo>
                  <a:pt x="797841" y="181651"/>
                  <a:pt x="794279" y="181651"/>
                  <a:pt x="804965" y="188775"/>
                </a:cubicBezTo>
                <a:cubicBezTo>
                  <a:pt x="812088" y="181651"/>
                  <a:pt x="794279" y="178090"/>
                  <a:pt x="808527" y="170966"/>
                </a:cubicBezTo>
                <a:cubicBezTo>
                  <a:pt x="797841" y="170966"/>
                  <a:pt x="783594" y="153157"/>
                  <a:pt x="776470" y="146033"/>
                </a:cubicBezTo>
                <a:cubicBezTo>
                  <a:pt x="787156" y="146033"/>
                  <a:pt x="801403" y="153157"/>
                  <a:pt x="808527" y="149595"/>
                </a:cubicBezTo>
                <a:cubicBezTo>
                  <a:pt x="812088" y="153157"/>
                  <a:pt x="804965" y="153157"/>
                  <a:pt x="804965" y="156719"/>
                </a:cubicBezTo>
                <a:cubicBezTo>
                  <a:pt x="808527" y="160281"/>
                  <a:pt x="812088" y="156719"/>
                  <a:pt x="815650" y="149595"/>
                </a:cubicBezTo>
                <a:cubicBezTo>
                  <a:pt x="822774" y="163842"/>
                  <a:pt x="822774" y="174528"/>
                  <a:pt x="826336" y="181651"/>
                </a:cubicBezTo>
                <a:cubicBezTo>
                  <a:pt x="829897" y="178090"/>
                  <a:pt x="837021" y="170966"/>
                  <a:pt x="837021" y="170966"/>
                </a:cubicBezTo>
                <a:cubicBezTo>
                  <a:pt x="837021" y="170966"/>
                  <a:pt x="847706" y="185213"/>
                  <a:pt x="858392" y="199460"/>
                </a:cubicBezTo>
                <a:cubicBezTo>
                  <a:pt x="854830" y="185213"/>
                  <a:pt x="854830" y="188775"/>
                  <a:pt x="865515" y="188775"/>
                </a:cubicBezTo>
                <a:cubicBezTo>
                  <a:pt x="869077" y="185213"/>
                  <a:pt x="854830" y="181651"/>
                  <a:pt x="851268" y="174528"/>
                </a:cubicBezTo>
                <a:cubicBezTo>
                  <a:pt x="851268" y="170966"/>
                  <a:pt x="872639" y="185213"/>
                  <a:pt x="869077" y="160281"/>
                </a:cubicBezTo>
                <a:cubicBezTo>
                  <a:pt x="872639" y="163842"/>
                  <a:pt x="872639" y="170966"/>
                  <a:pt x="879762" y="174528"/>
                </a:cubicBezTo>
                <a:cubicBezTo>
                  <a:pt x="872639" y="185213"/>
                  <a:pt x="858392" y="210146"/>
                  <a:pt x="876201" y="220831"/>
                </a:cubicBezTo>
                <a:cubicBezTo>
                  <a:pt x="872639" y="199460"/>
                  <a:pt x="879762" y="199460"/>
                  <a:pt x="886886" y="181651"/>
                </a:cubicBezTo>
                <a:cubicBezTo>
                  <a:pt x="897571" y="188775"/>
                  <a:pt x="883324" y="188775"/>
                  <a:pt x="886886" y="199460"/>
                </a:cubicBezTo>
                <a:cubicBezTo>
                  <a:pt x="890448" y="203022"/>
                  <a:pt x="894010" y="195898"/>
                  <a:pt x="897571" y="185213"/>
                </a:cubicBezTo>
                <a:cubicBezTo>
                  <a:pt x="908257" y="192337"/>
                  <a:pt x="901133" y="203022"/>
                  <a:pt x="904695" y="213707"/>
                </a:cubicBezTo>
                <a:cubicBezTo>
                  <a:pt x="897571" y="220831"/>
                  <a:pt x="904695" y="199460"/>
                  <a:pt x="894010" y="199460"/>
                </a:cubicBezTo>
                <a:cubicBezTo>
                  <a:pt x="883324" y="220831"/>
                  <a:pt x="897571" y="231516"/>
                  <a:pt x="897571" y="231516"/>
                </a:cubicBezTo>
                <a:cubicBezTo>
                  <a:pt x="897571" y="231516"/>
                  <a:pt x="911819" y="231516"/>
                  <a:pt x="922504" y="242202"/>
                </a:cubicBezTo>
                <a:cubicBezTo>
                  <a:pt x="933189" y="220831"/>
                  <a:pt x="918942" y="213707"/>
                  <a:pt x="940313" y="217269"/>
                </a:cubicBezTo>
                <a:cubicBezTo>
                  <a:pt x="943875" y="210146"/>
                  <a:pt x="936751" y="206584"/>
                  <a:pt x="940313" y="199460"/>
                </a:cubicBezTo>
                <a:cubicBezTo>
                  <a:pt x="943875" y="213707"/>
                  <a:pt x="943875" y="224393"/>
                  <a:pt x="958122" y="217269"/>
                </a:cubicBezTo>
                <a:cubicBezTo>
                  <a:pt x="950998" y="224393"/>
                  <a:pt x="965245" y="231516"/>
                  <a:pt x="975931" y="245764"/>
                </a:cubicBezTo>
                <a:cubicBezTo>
                  <a:pt x="972369" y="260011"/>
                  <a:pt x="961684" y="242202"/>
                  <a:pt x="950998" y="238640"/>
                </a:cubicBezTo>
                <a:cubicBezTo>
                  <a:pt x="947436" y="235078"/>
                  <a:pt x="943875" y="249325"/>
                  <a:pt x="940313" y="249325"/>
                </a:cubicBezTo>
                <a:cubicBezTo>
                  <a:pt x="943875" y="260011"/>
                  <a:pt x="947436" y="270696"/>
                  <a:pt x="936751" y="270696"/>
                </a:cubicBezTo>
                <a:cubicBezTo>
                  <a:pt x="936751" y="284943"/>
                  <a:pt x="947436" y="274258"/>
                  <a:pt x="950998" y="281381"/>
                </a:cubicBezTo>
                <a:cubicBezTo>
                  <a:pt x="950998" y="277820"/>
                  <a:pt x="947436" y="274258"/>
                  <a:pt x="950998" y="267134"/>
                </a:cubicBezTo>
                <a:cubicBezTo>
                  <a:pt x="965245" y="274258"/>
                  <a:pt x="954560" y="274258"/>
                  <a:pt x="954560" y="284943"/>
                </a:cubicBezTo>
                <a:cubicBezTo>
                  <a:pt x="965245" y="292067"/>
                  <a:pt x="975931" y="274258"/>
                  <a:pt x="986616" y="281381"/>
                </a:cubicBezTo>
                <a:cubicBezTo>
                  <a:pt x="993740" y="256449"/>
                  <a:pt x="972369" y="267134"/>
                  <a:pt x="979493" y="238640"/>
                </a:cubicBezTo>
                <a:cubicBezTo>
                  <a:pt x="990178" y="249325"/>
                  <a:pt x="990178" y="242202"/>
                  <a:pt x="1004425" y="256449"/>
                </a:cubicBezTo>
                <a:cubicBezTo>
                  <a:pt x="1000863" y="263573"/>
                  <a:pt x="993740" y="260011"/>
                  <a:pt x="993740" y="267134"/>
                </a:cubicBezTo>
                <a:cubicBezTo>
                  <a:pt x="993740" y="284943"/>
                  <a:pt x="1015110" y="281381"/>
                  <a:pt x="1007987" y="263573"/>
                </a:cubicBezTo>
                <a:cubicBezTo>
                  <a:pt x="1022234" y="270696"/>
                  <a:pt x="1032919" y="270696"/>
                  <a:pt x="1047167" y="260011"/>
                </a:cubicBezTo>
                <a:cubicBezTo>
                  <a:pt x="1043605" y="277820"/>
                  <a:pt x="1040043" y="277820"/>
                  <a:pt x="1054290" y="284943"/>
                </a:cubicBezTo>
                <a:cubicBezTo>
                  <a:pt x="1050728" y="267134"/>
                  <a:pt x="1072099" y="270696"/>
                  <a:pt x="1079223" y="284943"/>
                </a:cubicBezTo>
                <a:cubicBezTo>
                  <a:pt x="1079223" y="263573"/>
                  <a:pt x="1075661" y="256449"/>
                  <a:pt x="1086346" y="235078"/>
                </a:cubicBezTo>
                <a:cubicBezTo>
                  <a:pt x="1089908" y="235078"/>
                  <a:pt x="1089908" y="242202"/>
                  <a:pt x="1093470" y="245764"/>
                </a:cubicBezTo>
                <a:cubicBezTo>
                  <a:pt x="1097032" y="231516"/>
                  <a:pt x="1093470" y="231516"/>
                  <a:pt x="1097032" y="224393"/>
                </a:cubicBezTo>
                <a:cubicBezTo>
                  <a:pt x="1100593" y="227955"/>
                  <a:pt x="1097032" y="235078"/>
                  <a:pt x="1100593" y="238640"/>
                </a:cubicBezTo>
                <a:cubicBezTo>
                  <a:pt x="1107717" y="224393"/>
                  <a:pt x="1111279" y="210146"/>
                  <a:pt x="1118402" y="217269"/>
                </a:cubicBezTo>
                <a:cubicBezTo>
                  <a:pt x="1121964" y="203022"/>
                  <a:pt x="1125526" y="188775"/>
                  <a:pt x="1121964" y="181651"/>
                </a:cubicBezTo>
                <a:cubicBezTo>
                  <a:pt x="1118402" y="181651"/>
                  <a:pt x="1118402" y="185213"/>
                  <a:pt x="1114841" y="185213"/>
                </a:cubicBezTo>
                <a:cubicBezTo>
                  <a:pt x="1107717" y="185213"/>
                  <a:pt x="1114841" y="195898"/>
                  <a:pt x="1111279" y="206584"/>
                </a:cubicBezTo>
                <a:cubicBezTo>
                  <a:pt x="1107717" y="195898"/>
                  <a:pt x="1107717" y="192337"/>
                  <a:pt x="1097032" y="195898"/>
                </a:cubicBezTo>
                <a:cubicBezTo>
                  <a:pt x="1100593" y="213707"/>
                  <a:pt x="1086346" y="220831"/>
                  <a:pt x="1089908" y="199460"/>
                </a:cubicBezTo>
                <a:cubicBezTo>
                  <a:pt x="1082784" y="203022"/>
                  <a:pt x="1089908" y="217269"/>
                  <a:pt x="1082784" y="220831"/>
                </a:cubicBezTo>
                <a:cubicBezTo>
                  <a:pt x="1068537" y="224393"/>
                  <a:pt x="1079223" y="195898"/>
                  <a:pt x="1079223" y="181651"/>
                </a:cubicBezTo>
                <a:cubicBezTo>
                  <a:pt x="1064976" y="181651"/>
                  <a:pt x="1068537" y="160281"/>
                  <a:pt x="1054290" y="146033"/>
                </a:cubicBezTo>
                <a:cubicBezTo>
                  <a:pt x="1061414" y="128224"/>
                  <a:pt x="1064976" y="142472"/>
                  <a:pt x="1068537" y="153157"/>
                </a:cubicBezTo>
                <a:cubicBezTo>
                  <a:pt x="1075661" y="146033"/>
                  <a:pt x="1079223" y="128224"/>
                  <a:pt x="1082784" y="124663"/>
                </a:cubicBezTo>
                <a:cubicBezTo>
                  <a:pt x="1082784" y="117539"/>
                  <a:pt x="1079223" y="113977"/>
                  <a:pt x="1079223" y="110415"/>
                </a:cubicBezTo>
                <a:cubicBezTo>
                  <a:pt x="1082784" y="103292"/>
                  <a:pt x="1086346" y="99730"/>
                  <a:pt x="1093470" y="103292"/>
                </a:cubicBezTo>
                <a:cubicBezTo>
                  <a:pt x="1089908" y="117539"/>
                  <a:pt x="1093470" y="117539"/>
                  <a:pt x="1089908" y="124663"/>
                </a:cubicBezTo>
                <a:cubicBezTo>
                  <a:pt x="1093470" y="124663"/>
                  <a:pt x="1097032" y="117539"/>
                  <a:pt x="1097032" y="103292"/>
                </a:cubicBezTo>
                <a:cubicBezTo>
                  <a:pt x="1100593" y="113977"/>
                  <a:pt x="1097032" y="121101"/>
                  <a:pt x="1093470" y="124663"/>
                </a:cubicBezTo>
                <a:cubicBezTo>
                  <a:pt x="1093470" y="156719"/>
                  <a:pt x="1104155" y="153157"/>
                  <a:pt x="1107717" y="156719"/>
                </a:cubicBezTo>
                <a:cubicBezTo>
                  <a:pt x="1104155" y="146033"/>
                  <a:pt x="1111279" y="121101"/>
                  <a:pt x="1114841" y="103292"/>
                </a:cubicBezTo>
                <a:cubicBezTo>
                  <a:pt x="1118402" y="110415"/>
                  <a:pt x="1118402" y="128224"/>
                  <a:pt x="1121964" y="135348"/>
                </a:cubicBezTo>
                <a:cubicBezTo>
                  <a:pt x="1132650" y="121101"/>
                  <a:pt x="1146897" y="142472"/>
                  <a:pt x="1161144" y="131786"/>
                </a:cubicBezTo>
                <a:cubicBezTo>
                  <a:pt x="1164706" y="142472"/>
                  <a:pt x="1157582" y="146033"/>
                  <a:pt x="1161144" y="149595"/>
                </a:cubicBezTo>
                <a:cubicBezTo>
                  <a:pt x="1168268" y="146033"/>
                  <a:pt x="1161144" y="131786"/>
                  <a:pt x="1168268" y="128224"/>
                </a:cubicBezTo>
                <a:cubicBezTo>
                  <a:pt x="1175391" y="128224"/>
                  <a:pt x="1171829" y="142472"/>
                  <a:pt x="1175391" y="149595"/>
                </a:cubicBezTo>
                <a:cubicBezTo>
                  <a:pt x="1178953" y="149595"/>
                  <a:pt x="1178953" y="138910"/>
                  <a:pt x="1182515" y="138910"/>
                </a:cubicBezTo>
                <a:cubicBezTo>
                  <a:pt x="1186076" y="113977"/>
                  <a:pt x="1171829" y="138910"/>
                  <a:pt x="1171829" y="121101"/>
                </a:cubicBezTo>
                <a:cubicBezTo>
                  <a:pt x="1175391" y="99730"/>
                  <a:pt x="1189638" y="121101"/>
                  <a:pt x="1193200" y="103292"/>
                </a:cubicBezTo>
                <a:cubicBezTo>
                  <a:pt x="1196762" y="110415"/>
                  <a:pt x="1193200" y="128224"/>
                  <a:pt x="1193200" y="138910"/>
                </a:cubicBezTo>
                <a:cubicBezTo>
                  <a:pt x="1196762" y="117539"/>
                  <a:pt x="1203885" y="99730"/>
                  <a:pt x="1218132" y="110415"/>
                </a:cubicBezTo>
                <a:cubicBezTo>
                  <a:pt x="1214571" y="124663"/>
                  <a:pt x="1211009" y="121101"/>
                  <a:pt x="1207447" y="121101"/>
                </a:cubicBezTo>
                <a:cubicBezTo>
                  <a:pt x="1211009" y="142472"/>
                  <a:pt x="1225256" y="121101"/>
                  <a:pt x="1225256" y="103292"/>
                </a:cubicBezTo>
                <a:cubicBezTo>
                  <a:pt x="1243065" y="103292"/>
                  <a:pt x="1243065" y="117539"/>
                  <a:pt x="1260874" y="106854"/>
                </a:cubicBezTo>
                <a:cubicBezTo>
                  <a:pt x="1264436" y="89045"/>
                  <a:pt x="1257312" y="92607"/>
                  <a:pt x="1260874" y="71236"/>
                </a:cubicBezTo>
                <a:cubicBezTo>
                  <a:pt x="1275121" y="78359"/>
                  <a:pt x="1275121" y="42741"/>
                  <a:pt x="1289368" y="32056"/>
                </a:cubicBezTo>
                <a:cubicBezTo>
                  <a:pt x="1296492" y="35618"/>
                  <a:pt x="1292930" y="49865"/>
                  <a:pt x="1300054" y="39180"/>
                </a:cubicBezTo>
                <a:cubicBezTo>
                  <a:pt x="1303616" y="21371"/>
                  <a:pt x="1292930" y="28494"/>
                  <a:pt x="1292930" y="21371"/>
                </a:cubicBezTo>
                <a:cubicBezTo>
                  <a:pt x="1292930" y="3562"/>
                  <a:pt x="1300054" y="10685"/>
                  <a:pt x="1303616" y="0"/>
                </a:cubicBezTo>
                <a:cubicBezTo>
                  <a:pt x="1303616" y="14247"/>
                  <a:pt x="1307177" y="17809"/>
                  <a:pt x="1303616" y="35618"/>
                </a:cubicBezTo>
                <a:cubicBezTo>
                  <a:pt x="1303616" y="42741"/>
                  <a:pt x="1310739" y="35618"/>
                  <a:pt x="1314301" y="42741"/>
                </a:cubicBezTo>
                <a:cubicBezTo>
                  <a:pt x="1317863" y="24933"/>
                  <a:pt x="1307177" y="32056"/>
                  <a:pt x="1310739" y="10685"/>
                </a:cubicBezTo>
                <a:cubicBezTo>
                  <a:pt x="1317863" y="10685"/>
                  <a:pt x="1324986" y="17809"/>
                  <a:pt x="1321424" y="32056"/>
                </a:cubicBezTo>
                <a:cubicBezTo>
                  <a:pt x="1321424" y="42741"/>
                  <a:pt x="1317863" y="42741"/>
                  <a:pt x="1314301" y="42741"/>
                </a:cubicBezTo>
                <a:cubicBezTo>
                  <a:pt x="1310739" y="56989"/>
                  <a:pt x="1321424" y="46303"/>
                  <a:pt x="1324986" y="49865"/>
                </a:cubicBezTo>
                <a:cubicBezTo>
                  <a:pt x="1314301" y="113977"/>
                  <a:pt x="1371290" y="14247"/>
                  <a:pt x="1364166" y="85483"/>
                </a:cubicBezTo>
                <a:cubicBezTo>
                  <a:pt x="1378413" y="81921"/>
                  <a:pt x="1378413" y="99730"/>
                  <a:pt x="1381975" y="113977"/>
                </a:cubicBezTo>
                <a:cubicBezTo>
                  <a:pt x="1385537" y="113977"/>
                  <a:pt x="1385537" y="106854"/>
                  <a:pt x="1385537" y="110415"/>
                </a:cubicBezTo>
                <a:cubicBezTo>
                  <a:pt x="1389099" y="96168"/>
                  <a:pt x="1374851" y="113977"/>
                  <a:pt x="1378413" y="96168"/>
                </a:cubicBezTo>
                <a:cubicBezTo>
                  <a:pt x="1381975" y="71236"/>
                  <a:pt x="1385537" y="96168"/>
                  <a:pt x="1392660" y="85483"/>
                </a:cubicBezTo>
                <a:cubicBezTo>
                  <a:pt x="1385537" y="124663"/>
                  <a:pt x="1392660" y="138910"/>
                  <a:pt x="1406908" y="138910"/>
                </a:cubicBezTo>
                <a:cubicBezTo>
                  <a:pt x="1410469" y="113977"/>
                  <a:pt x="1403346" y="117539"/>
                  <a:pt x="1406908" y="96168"/>
                </a:cubicBezTo>
                <a:cubicBezTo>
                  <a:pt x="1417593" y="96168"/>
                  <a:pt x="1417593" y="106854"/>
                  <a:pt x="1428278" y="106854"/>
                </a:cubicBezTo>
                <a:cubicBezTo>
                  <a:pt x="1424716" y="135348"/>
                  <a:pt x="1435402" y="138910"/>
                  <a:pt x="1438964" y="153157"/>
                </a:cubicBezTo>
                <a:cubicBezTo>
                  <a:pt x="1435402" y="163842"/>
                  <a:pt x="1431840" y="185213"/>
                  <a:pt x="1421155" y="199460"/>
                </a:cubicBezTo>
                <a:cubicBezTo>
                  <a:pt x="1431840" y="217269"/>
                  <a:pt x="1446087" y="231516"/>
                  <a:pt x="1463896" y="231516"/>
                </a:cubicBezTo>
                <a:cubicBezTo>
                  <a:pt x="1453211" y="249325"/>
                  <a:pt x="1463896" y="249325"/>
                  <a:pt x="1460334" y="267134"/>
                </a:cubicBezTo>
                <a:cubicBezTo>
                  <a:pt x="1463896" y="263573"/>
                  <a:pt x="1467458" y="263573"/>
                  <a:pt x="1471020" y="256449"/>
                </a:cubicBezTo>
                <a:cubicBezTo>
                  <a:pt x="1460334" y="245764"/>
                  <a:pt x="1467458" y="181651"/>
                  <a:pt x="1446087" y="213707"/>
                </a:cubicBezTo>
                <a:cubicBezTo>
                  <a:pt x="1453211" y="181651"/>
                  <a:pt x="1435402" y="217269"/>
                  <a:pt x="1442525" y="185213"/>
                </a:cubicBezTo>
                <a:cubicBezTo>
                  <a:pt x="1446087" y="181651"/>
                  <a:pt x="1446087" y="188775"/>
                  <a:pt x="1449649" y="192337"/>
                </a:cubicBezTo>
                <a:cubicBezTo>
                  <a:pt x="1446087" y="174528"/>
                  <a:pt x="1446087" y="149595"/>
                  <a:pt x="1453211" y="110415"/>
                </a:cubicBezTo>
                <a:cubicBezTo>
                  <a:pt x="1460334" y="110415"/>
                  <a:pt x="1463896" y="121101"/>
                  <a:pt x="1463896" y="135348"/>
                </a:cubicBezTo>
                <a:cubicBezTo>
                  <a:pt x="1467458" y="131786"/>
                  <a:pt x="1471020" y="121101"/>
                  <a:pt x="1474581" y="124663"/>
                </a:cubicBezTo>
                <a:cubicBezTo>
                  <a:pt x="1460334" y="146033"/>
                  <a:pt x="1481705" y="146033"/>
                  <a:pt x="1471020" y="181651"/>
                </a:cubicBezTo>
                <a:cubicBezTo>
                  <a:pt x="1481705" y="181651"/>
                  <a:pt x="1485267" y="199460"/>
                  <a:pt x="1499514" y="188775"/>
                </a:cubicBezTo>
                <a:cubicBezTo>
                  <a:pt x="1495952" y="203022"/>
                  <a:pt x="1492390" y="206584"/>
                  <a:pt x="1495952" y="210146"/>
                </a:cubicBezTo>
                <a:cubicBezTo>
                  <a:pt x="1506638" y="188775"/>
                  <a:pt x="1492390" y="185213"/>
                  <a:pt x="1503076" y="160281"/>
                </a:cubicBezTo>
                <a:cubicBezTo>
                  <a:pt x="1510199" y="170966"/>
                  <a:pt x="1528008" y="167404"/>
                  <a:pt x="1524447" y="195898"/>
                </a:cubicBezTo>
                <a:cubicBezTo>
                  <a:pt x="1552941" y="170966"/>
                  <a:pt x="1577873" y="174528"/>
                  <a:pt x="1570750" y="242202"/>
                </a:cubicBezTo>
                <a:cubicBezTo>
                  <a:pt x="1581435" y="249325"/>
                  <a:pt x="1581435" y="220831"/>
                  <a:pt x="1592121" y="217269"/>
                </a:cubicBezTo>
                <a:cubicBezTo>
                  <a:pt x="1592121" y="199460"/>
                  <a:pt x="1588559" y="195898"/>
                  <a:pt x="1581435" y="195898"/>
                </a:cubicBezTo>
                <a:cubicBezTo>
                  <a:pt x="1592121" y="178090"/>
                  <a:pt x="1602806" y="199460"/>
                  <a:pt x="1609929" y="199460"/>
                </a:cubicBezTo>
                <a:cubicBezTo>
                  <a:pt x="1613491" y="167404"/>
                  <a:pt x="1617053" y="156719"/>
                  <a:pt x="1624177" y="131786"/>
                </a:cubicBezTo>
                <a:cubicBezTo>
                  <a:pt x="1627738" y="146033"/>
                  <a:pt x="1627738" y="178090"/>
                  <a:pt x="1617053" y="220831"/>
                </a:cubicBezTo>
                <a:cubicBezTo>
                  <a:pt x="1617053" y="213707"/>
                  <a:pt x="1617053" y="206584"/>
                  <a:pt x="1613491" y="203022"/>
                </a:cubicBezTo>
                <a:cubicBezTo>
                  <a:pt x="1606368" y="213707"/>
                  <a:pt x="1613491" y="220831"/>
                  <a:pt x="1609929" y="235078"/>
                </a:cubicBezTo>
                <a:cubicBezTo>
                  <a:pt x="1627738" y="206584"/>
                  <a:pt x="1620615" y="260011"/>
                  <a:pt x="1638424" y="252887"/>
                </a:cubicBezTo>
                <a:cubicBezTo>
                  <a:pt x="1631300" y="245764"/>
                  <a:pt x="1638424" y="217269"/>
                  <a:pt x="1631300" y="213707"/>
                </a:cubicBezTo>
                <a:cubicBezTo>
                  <a:pt x="1634862" y="206584"/>
                  <a:pt x="1638424" y="195898"/>
                  <a:pt x="1645547" y="199460"/>
                </a:cubicBezTo>
                <a:cubicBezTo>
                  <a:pt x="1652671" y="174528"/>
                  <a:pt x="1656233" y="153157"/>
                  <a:pt x="1652671" y="142472"/>
                </a:cubicBezTo>
                <a:cubicBezTo>
                  <a:pt x="1670480" y="117539"/>
                  <a:pt x="1670480" y="163842"/>
                  <a:pt x="1659795" y="195898"/>
                </a:cubicBezTo>
                <a:cubicBezTo>
                  <a:pt x="1659795" y="224393"/>
                  <a:pt x="1674042" y="231516"/>
                  <a:pt x="1659795" y="281381"/>
                </a:cubicBezTo>
                <a:cubicBezTo>
                  <a:pt x="1666918" y="267134"/>
                  <a:pt x="1663356" y="267134"/>
                  <a:pt x="1670480" y="277820"/>
                </a:cubicBezTo>
                <a:cubicBezTo>
                  <a:pt x="1674042" y="277820"/>
                  <a:pt x="1674042" y="274258"/>
                  <a:pt x="1674042" y="274258"/>
                </a:cubicBezTo>
                <a:cubicBezTo>
                  <a:pt x="1674042" y="252887"/>
                  <a:pt x="1691851" y="217269"/>
                  <a:pt x="1684727" y="192337"/>
                </a:cubicBezTo>
                <a:cubicBezTo>
                  <a:pt x="1691851" y="178090"/>
                  <a:pt x="1695413" y="195898"/>
                  <a:pt x="1698974" y="199460"/>
                </a:cubicBezTo>
                <a:cubicBezTo>
                  <a:pt x="1684727" y="217269"/>
                  <a:pt x="1702536" y="217269"/>
                  <a:pt x="1691851" y="227955"/>
                </a:cubicBezTo>
                <a:cubicBezTo>
                  <a:pt x="1688289" y="238640"/>
                  <a:pt x="1698974" y="231516"/>
                  <a:pt x="1698974" y="238640"/>
                </a:cubicBezTo>
                <a:cubicBezTo>
                  <a:pt x="1702536" y="238640"/>
                  <a:pt x="1706098" y="235078"/>
                  <a:pt x="1709660" y="224393"/>
                </a:cubicBezTo>
                <a:cubicBezTo>
                  <a:pt x="1727469" y="213707"/>
                  <a:pt x="1738154" y="252887"/>
                  <a:pt x="1752401" y="260011"/>
                </a:cubicBezTo>
                <a:cubicBezTo>
                  <a:pt x="1755963" y="263573"/>
                  <a:pt x="1766648" y="260011"/>
                  <a:pt x="1770210" y="263573"/>
                </a:cubicBezTo>
                <a:cubicBezTo>
                  <a:pt x="1777334" y="274258"/>
                  <a:pt x="1773772" y="288505"/>
                  <a:pt x="1788019" y="299190"/>
                </a:cubicBezTo>
                <a:cubicBezTo>
                  <a:pt x="1809390" y="316999"/>
                  <a:pt x="1823637" y="341932"/>
                  <a:pt x="1830761" y="370426"/>
                </a:cubicBezTo>
                <a:cubicBezTo>
                  <a:pt x="1834322" y="373988"/>
                  <a:pt x="1837884" y="363303"/>
                  <a:pt x="1841446" y="370426"/>
                </a:cubicBezTo>
                <a:cubicBezTo>
                  <a:pt x="1862817" y="473718"/>
                  <a:pt x="1877064" y="577010"/>
                  <a:pt x="1841446" y="737291"/>
                </a:cubicBezTo>
                <a:cubicBezTo>
                  <a:pt x="1845008" y="737291"/>
                  <a:pt x="1848570" y="726605"/>
                  <a:pt x="1852131" y="730167"/>
                </a:cubicBezTo>
                <a:cubicBezTo>
                  <a:pt x="1852131" y="737291"/>
                  <a:pt x="1852131" y="744414"/>
                  <a:pt x="1848570" y="755100"/>
                </a:cubicBezTo>
                <a:cubicBezTo>
                  <a:pt x="1869940" y="751538"/>
                  <a:pt x="1848570" y="804965"/>
                  <a:pt x="1837884" y="837021"/>
                </a:cubicBezTo>
                <a:cubicBezTo>
                  <a:pt x="1823637" y="886886"/>
                  <a:pt x="1809390" y="965245"/>
                  <a:pt x="1777334" y="990178"/>
                </a:cubicBezTo>
                <a:cubicBezTo>
                  <a:pt x="1777334" y="1007987"/>
                  <a:pt x="1770210" y="1015110"/>
                  <a:pt x="1759525" y="1043605"/>
                </a:cubicBezTo>
                <a:cubicBezTo>
                  <a:pt x="1755963" y="1043605"/>
                  <a:pt x="1755963" y="1043605"/>
                  <a:pt x="1752401" y="1043605"/>
                </a:cubicBezTo>
                <a:cubicBezTo>
                  <a:pt x="1752401" y="1111279"/>
                  <a:pt x="1698974" y="1146897"/>
                  <a:pt x="1674042" y="1203885"/>
                </a:cubicBezTo>
                <a:cubicBezTo>
                  <a:pt x="1670480" y="1211009"/>
                  <a:pt x="1663356" y="1214571"/>
                  <a:pt x="1656233" y="1211009"/>
                </a:cubicBezTo>
                <a:cubicBezTo>
                  <a:pt x="1613491" y="1296492"/>
                  <a:pt x="1560065" y="1292930"/>
                  <a:pt x="1513761" y="1360604"/>
                </a:cubicBezTo>
                <a:cubicBezTo>
                  <a:pt x="1513761" y="1374851"/>
                  <a:pt x="1528008" y="1360604"/>
                  <a:pt x="1531570" y="1364166"/>
                </a:cubicBezTo>
                <a:cubicBezTo>
                  <a:pt x="1520885" y="1392660"/>
                  <a:pt x="1510199" y="1378413"/>
                  <a:pt x="1503076" y="1374851"/>
                </a:cubicBezTo>
                <a:cubicBezTo>
                  <a:pt x="1492390" y="1392660"/>
                  <a:pt x="1478143" y="1385537"/>
                  <a:pt x="1467458" y="1410469"/>
                </a:cubicBezTo>
                <a:cubicBezTo>
                  <a:pt x="1417593" y="1421154"/>
                  <a:pt x="1364166" y="1492390"/>
                  <a:pt x="1317863" y="1485267"/>
                </a:cubicBezTo>
                <a:cubicBezTo>
                  <a:pt x="1310739" y="1499514"/>
                  <a:pt x="1300054" y="1492390"/>
                  <a:pt x="1289368" y="1499514"/>
                </a:cubicBezTo>
                <a:cubicBezTo>
                  <a:pt x="1289368" y="1485267"/>
                  <a:pt x="1264436" y="1510199"/>
                  <a:pt x="1250189" y="1510199"/>
                </a:cubicBezTo>
                <a:cubicBezTo>
                  <a:pt x="1228818" y="1510199"/>
                  <a:pt x="1214571" y="1503076"/>
                  <a:pt x="1193200" y="1485267"/>
                </a:cubicBezTo>
                <a:cubicBezTo>
                  <a:pt x="1182515" y="1478143"/>
                  <a:pt x="1164706" y="1478143"/>
                  <a:pt x="1150459" y="1488829"/>
                </a:cubicBezTo>
                <a:cubicBezTo>
                  <a:pt x="1146897" y="1485267"/>
                  <a:pt x="1146897" y="1478143"/>
                  <a:pt x="1143335" y="1471020"/>
                </a:cubicBezTo>
                <a:cubicBezTo>
                  <a:pt x="1097032" y="1485267"/>
                  <a:pt x="1054290" y="1485267"/>
                  <a:pt x="1018672" y="1449649"/>
                </a:cubicBezTo>
                <a:cubicBezTo>
                  <a:pt x="1015110" y="1456772"/>
                  <a:pt x="1011549" y="1453211"/>
                  <a:pt x="1004425" y="1460334"/>
                </a:cubicBezTo>
                <a:close/>
              </a:path>
            </a:pathLst>
          </a:custGeom>
          <a:gradFill>
            <a:gsLst>
              <a:gs pos="28000">
                <a:schemeClr val="accent4">
                  <a:lumMod val="20000"/>
                  <a:lumOff val="80000"/>
                  <a:alpha val="62000"/>
                </a:schemeClr>
              </a:gs>
              <a:gs pos="100000">
                <a:schemeClr val="bg1">
                  <a:alpha val="0"/>
                </a:schemeClr>
              </a:gs>
            </a:gsLst>
            <a:lin ang="11400000" scaled="0"/>
          </a:gradFill>
          <a:ln w="35502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endParaRPr lang="zh-CN" altLang="en-US">
              <a:solidFill>
                <a:prstClr val="black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99" name="文本框 98">
            <a:extLst>
              <a:ext uri="{FF2B5EF4-FFF2-40B4-BE49-F238E27FC236}">
                <a16:creationId xmlns:a16="http://schemas.microsoft.com/office/drawing/2014/main" id="{369D2186-BAAD-434E-8141-F83483107FC3}"/>
              </a:ext>
            </a:extLst>
          </p:cNvPr>
          <p:cNvSpPr txBox="1"/>
          <p:nvPr/>
        </p:nvSpPr>
        <p:spPr>
          <a:xfrm>
            <a:off x="1840498" y="1386682"/>
            <a:ext cx="1210588" cy="1323439"/>
          </a:xfrm>
          <a:prstGeom prst="rect">
            <a:avLst/>
          </a:prstGeom>
          <a:noFill/>
        </p:spPr>
        <p:txBody>
          <a:bodyPr wrap="none" rtlCol="0">
            <a:noAutofit/>
          </a:bodyPr>
          <a:lstStyle>
            <a:defPPr>
              <a:defRPr lang="zh-CN"/>
            </a:defPPr>
            <a:lvl1pPr>
              <a:defRPr sz="11500">
                <a:gradFill>
                  <a:gsLst>
                    <a:gs pos="100000">
                      <a:schemeClr val="bg1">
                        <a:alpha val="0"/>
                      </a:schemeClr>
                    </a:gs>
                    <a:gs pos="50000">
                      <a:schemeClr val="bg1"/>
                    </a:gs>
                  </a:gsLst>
                  <a:lin ang="5400000" scaled="1"/>
                </a:gradFill>
                <a:latin typeface="字魂24号-镇魂手书" panose="00000500000000000000" pitchFamily="2" charset="-122"/>
                <a:ea typeface="字魂24号-镇魂手书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80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论</a:t>
            </a:r>
          </a:p>
        </p:txBody>
      </p:sp>
      <p:sp>
        <p:nvSpPr>
          <p:cNvPr id="106" name="文本框 105">
            <a:extLst>
              <a:ext uri="{FF2B5EF4-FFF2-40B4-BE49-F238E27FC236}">
                <a16:creationId xmlns:a16="http://schemas.microsoft.com/office/drawing/2014/main" id="{13AF4A0E-B1BA-489A-8BC3-AB92C4B182B6}"/>
              </a:ext>
            </a:extLst>
          </p:cNvPr>
          <p:cNvSpPr txBox="1"/>
          <p:nvPr/>
        </p:nvSpPr>
        <p:spPr>
          <a:xfrm>
            <a:off x="875146" y="3012292"/>
            <a:ext cx="4581765" cy="2952090"/>
          </a:xfrm>
          <a:prstGeom prst="rect">
            <a:avLst/>
          </a:prstGeom>
          <a:noFill/>
        </p:spPr>
        <p:txBody>
          <a:bodyPr wrap="square">
            <a:noAutofit/>
          </a:bodyPr>
          <a:lstStyle>
            <a:defPPr>
              <a:defRPr lang="zh-CN"/>
            </a:defPPr>
            <a:lvl1pPr>
              <a:defRPr sz="1600" b="0" i="0" u="none" strike="noStrike">
                <a:effectLst/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3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、作者在课文中自塑的形象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,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是一位平凡的丈夫和拘谨的教师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.</a:t>
            </a: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zh-CN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  <a:p>
            <a:pPr marL="0" marR="0" lvl="0" indent="0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他心地温厚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,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个性平和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,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处事谨慎，有所追求又“放不开”。散文中的情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,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既有作者个性、人格的印记，又有社会生活、时代风云留下的痕迹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,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既有独特性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,</a:t>
            </a: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又有时代性。</a:t>
            </a:r>
          </a:p>
        </p:txBody>
      </p:sp>
      <p:grpSp>
        <p:nvGrpSpPr>
          <p:cNvPr id="107" name="组合 106">
            <a:extLst>
              <a:ext uri="{FF2B5EF4-FFF2-40B4-BE49-F238E27FC236}">
                <a16:creationId xmlns:a16="http://schemas.microsoft.com/office/drawing/2014/main" id="{DF964D2E-8616-47E7-BF57-83FB9860C30D}"/>
              </a:ext>
            </a:extLst>
          </p:cNvPr>
          <p:cNvGrpSpPr>
            <a:grpSpLocks/>
          </p:cNvGrpSpPr>
          <p:nvPr/>
        </p:nvGrpSpPr>
        <p:grpSpPr>
          <a:xfrm>
            <a:off x="5513236" y="2365695"/>
            <a:ext cx="6051384" cy="3408624"/>
            <a:chOff x="5513236" y="2365695"/>
            <a:chExt cx="6051384" cy="3408624"/>
          </a:xfrm>
        </p:grpSpPr>
        <p:pic>
          <p:nvPicPr>
            <p:cNvPr id="109" name="Picture 2">
              <a:extLst>
                <a:ext uri="{FF2B5EF4-FFF2-40B4-BE49-F238E27FC236}">
                  <a16:creationId xmlns:a16="http://schemas.microsoft.com/office/drawing/2014/main" id="{FBAF8F5F-39B6-4986-8ADB-4C050C6EEF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5584793" y="2426172"/>
              <a:ext cx="5979827" cy="334814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11" name="矩形 110">
              <a:extLst>
                <a:ext uri="{FF2B5EF4-FFF2-40B4-BE49-F238E27FC236}">
                  <a16:creationId xmlns:a16="http://schemas.microsoft.com/office/drawing/2014/main" id="{0F592CDA-91C7-4656-98A9-8C2BAE5AAF47}"/>
                </a:ext>
              </a:extLst>
            </p:cNvPr>
            <p:cNvSpPr/>
            <p:nvPr/>
          </p:nvSpPr>
          <p:spPr>
            <a:xfrm>
              <a:off x="5513236" y="2365695"/>
              <a:ext cx="3124201" cy="2035091"/>
            </a:xfrm>
            <a:prstGeom prst="rect">
              <a:avLst/>
            </a:prstGeom>
            <a:noFill/>
            <a:ln>
              <a:gradFill>
                <a:gsLst>
                  <a:gs pos="73000">
                    <a:schemeClr val="accent4">
                      <a:lumMod val="20000"/>
                      <a:lumOff val="80000"/>
                      <a:alpha val="0"/>
                    </a:schemeClr>
                  </a:gs>
                  <a:gs pos="100000">
                    <a:schemeClr val="accent4">
                      <a:lumMod val="20000"/>
                      <a:lumOff val="80000"/>
                    </a:schemeClr>
                  </a:gs>
                </a:gsLst>
                <a:lin ang="14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sp>
        <p:nvSpPr>
          <p:cNvPr id="192" name="Freeform 179">
            <a:extLst>
              <a:ext uri="{FF2B5EF4-FFF2-40B4-BE49-F238E27FC236}">
                <a16:creationId xmlns:a16="http://schemas.microsoft.com/office/drawing/2014/main" id="{E44D593C-ED2C-4FD1-BB17-97606C9FC108}"/>
              </a:ext>
            </a:extLst>
          </p:cNvPr>
          <p:cNvSpPr>
            <a:spLocks noEditPoints="1"/>
          </p:cNvSpPr>
          <p:nvPr/>
        </p:nvSpPr>
        <p:spPr bwMode="auto">
          <a:xfrm rot="6300000">
            <a:off x="1165589" y="6855329"/>
            <a:ext cx="20806434" cy="3935600"/>
          </a:xfrm>
          <a:custGeom>
            <a:avLst/>
            <a:gdLst>
              <a:gd name="T0" fmla="*/ 4009 w 4496"/>
              <a:gd name="T1" fmla="*/ 541 h 854"/>
              <a:gd name="T2" fmla="*/ 3886 w 4496"/>
              <a:gd name="T3" fmla="*/ 589 h 854"/>
              <a:gd name="T4" fmla="*/ 4336 w 4496"/>
              <a:gd name="T5" fmla="*/ 592 h 854"/>
              <a:gd name="T6" fmla="*/ 4336 w 4496"/>
              <a:gd name="T7" fmla="*/ 623 h 854"/>
              <a:gd name="T8" fmla="*/ 4057 w 4496"/>
              <a:gd name="T9" fmla="*/ 712 h 854"/>
              <a:gd name="T10" fmla="*/ 3297 w 4496"/>
              <a:gd name="T11" fmla="*/ 844 h 854"/>
              <a:gd name="T12" fmla="*/ 2670 w 4496"/>
              <a:gd name="T13" fmla="*/ 831 h 854"/>
              <a:gd name="T14" fmla="*/ 2027 w 4496"/>
              <a:gd name="T15" fmla="*/ 834 h 854"/>
              <a:gd name="T16" fmla="*/ 1713 w 4496"/>
              <a:gd name="T17" fmla="*/ 810 h 854"/>
              <a:gd name="T18" fmla="*/ 971 w 4496"/>
              <a:gd name="T19" fmla="*/ 708 h 854"/>
              <a:gd name="T20" fmla="*/ 811 w 4496"/>
              <a:gd name="T21" fmla="*/ 647 h 854"/>
              <a:gd name="T22" fmla="*/ 681 w 4496"/>
              <a:gd name="T23" fmla="*/ 599 h 854"/>
              <a:gd name="T24" fmla="*/ 528 w 4496"/>
              <a:gd name="T25" fmla="*/ 599 h 854"/>
              <a:gd name="T26" fmla="*/ 620 w 4496"/>
              <a:gd name="T27" fmla="*/ 552 h 854"/>
              <a:gd name="T28" fmla="*/ 388 w 4496"/>
              <a:gd name="T29" fmla="*/ 518 h 854"/>
              <a:gd name="T30" fmla="*/ 123 w 4496"/>
              <a:gd name="T31" fmla="*/ 480 h 854"/>
              <a:gd name="T32" fmla="*/ 157 w 4496"/>
              <a:gd name="T33" fmla="*/ 388 h 854"/>
              <a:gd name="T34" fmla="*/ 208 w 4496"/>
              <a:gd name="T35" fmla="*/ 303 h 854"/>
              <a:gd name="T36" fmla="*/ 44 w 4496"/>
              <a:gd name="T37" fmla="*/ 221 h 854"/>
              <a:gd name="T38" fmla="*/ 947 w 4496"/>
              <a:gd name="T39" fmla="*/ 214 h 854"/>
              <a:gd name="T40" fmla="*/ 1243 w 4496"/>
              <a:gd name="T41" fmla="*/ 211 h 854"/>
              <a:gd name="T42" fmla="*/ 1645 w 4496"/>
              <a:gd name="T43" fmla="*/ 167 h 854"/>
              <a:gd name="T44" fmla="*/ 2142 w 4496"/>
              <a:gd name="T45" fmla="*/ 153 h 854"/>
              <a:gd name="T46" fmla="*/ 1798 w 4496"/>
              <a:gd name="T47" fmla="*/ 88 h 854"/>
              <a:gd name="T48" fmla="*/ 1785 w 4496"/>
              <a:gd name="T49" fmla="*/ 133 h 854"/>
              <a:gd name="T50" fmla="*/ 1369 w 4496"/>
              <a:gd name="T51" fmla="*/ 184 h 854"/>
              <a:gd name="T52" fmla="*/ 882 w 4496"/>
              <a:gd name="T53" fmla="*/ 184 h 854"/>
              <a:gd name="T54" fmla="*/ 984 w 4496"/>
              <a:gd name="T55" fmla="*/ 143 h 854"/>
              <a:gd name="T56" fmla="*/ 681 w 4496"/>
              <a:gd name="T57" fmla="*/ 61 h 854"/>
              <a:gd name="T58" fmla="*/ 1240 w 4496"/>
              <a:gd name="T59" fmla="*/ 82 h 854"/>
              <a:gd name="T60" fmla="*/ 1560 w 4496"/>
              <a:gd name="T61" fmla="*/ 24 h 854"/>
              <a:gd name="T62" fmla="*/ 1648 w 4496"/>
              <a:gd name="T63" fmla="*/ 68 h 854"/>
              <a:gd name="T64" fmla="*/ 2207 w 4496"/>
              <a:gd name="T65" fmla="*/ 61 h 854"/>
              <a:gd name="T66" fmla="*/ 2790 w 4496"/>
              <a:gd name="T67" fmla="*/ 88 h 854"/>
              <a:gd name="T68" fmla="*/ 2640 w 4496"/>
              <a:gd name="T69" fmla="*/ 54 h 854"/>
              <a:gd name="T70" fmla="*/ 2643 w 4496"/>
              <a:gd name="T71" fmla="*/ 13 h 854"/>
              <a:gd name="T72" fmla="*/ 2837 w 4496"/>
              <a:gd name="T73" fmla="*/ 34 h 854"/>
              <a:gd name="T74" fmla="*/ 2943 w 4496"/>
              <a:gd name="T75" fmla="*/ 51 h 854"/>
              <a:gd name="T76" fmla="*/ 2970 w 4496"/>
              <a:gd name="T77" fmla="*/ 64 h 854"/>
              <a:gd name="T78" fmla="*/ 3290 w 4496"/>
              <a:gd name="T79" fmla="*/ 85 h 854"/>
              <a:gd name="T80" fmla="*/ 3771 w 4496"/>
              <a:gd name="T81" fmla="*/ 150 h 854"/>
              <a:gd name="T82" fmla="*/ 3481 w 4496"/>
              <a:gd name="T83" fmla="*/ 187 h 854"/>
              <a:gd name="T84" fmla="*/ 3559 w 4496"/>
              <a:gd name="T85" fmla="*/ 279 h 854"/>
              <a:gd name="T86" fmla="*/ 3944 w 4496"/>
              <a:gd name="T87" fmla="*/ 330 h 854"/>
              <a:gd name="T88" fmla="*/ 4074 w 4496"/>
              <a:gd name="T89" fmla="*/ 443 h 854"/>
              <a:gd name="T90" fmla="*/ 4166 w 4496"/>
              <a:gd name="T91" fmla="*/ 511 h 854"/>
              <a:gd name="T92" fmla="*/ 3505 w 4496"/>
              <a:gd name="T93" fmla="*/ 170 h 854"/>
              <a:gd name="T94" fmla="*/ 4087 w 4496"/>
              <a:gd name="T95" fmla="*/ 684 h 854"/>
              <a:gd name="T96" fmla="*/ 3440 w 4496"/>
              <a:gd name="T97" fmla="*/ 116 h 854"/>
              <a:gd name="T98" fmla="*/ 3273 w 4496"/>
              <a:gd name="T99" fmla="*/ 116 h 854"/>
              <a:gd name="T100" fmla="*/ 2793 w 4496"/>
              <a:gd name="T101" fmla="*/ 153 h 854"/>
              <a:gd name="T102" fmla="*/ 2575 w 4496"/>
              <a:gd name="T103" fmla="*/ 92 h 854"/>
              <a:gd name="T104" fmla="*/ 2401 w 4496"/>
              <a:gd name="T105" fmla="*/ 95 h 854"/>
              <a:gd name="T106" fmla="*/ 2217 w 4496"/>
              <a:gd name="T107" fmla="*/ 105 h 854"/>
              <a:gd name="T108" fmla="*/ 1597 w 4496"/>
              <a:gd name="T109" fmla="*/ 68 h 854"/>
              <a:gd name="T110" fmla="*/ 1557 w 4496"/>
              <a:gd name="T111" fmla="*/ 119 h 854"/>
              <a:gd name="T112" fmla="*/ 1056 w 4496"/>
              <a:gd name="T113" fmla="*/ 146 h 854"/>
              <a:gd name="T114" fmla="*/ 807 w 4496"/>
              <a:gd name="T115" fmla="*/ 242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496" h="854">
                <a:moveTo>
                  <a:pt x="4060" y="538"/>
                </a:moveTo>
                <a:cubicBezTo>
                  <a:pt x="4076" y="554"/>
                  <a:pt x="4051" y="552"/>
                  <a:pt x="4033" y="552"/>
                </a:cubicBezTo>
                <a:cubicBezTo>
                  <a:pt x="4034" y="543"/>
                  <a:pt x="4043" y="537"/>
                  <a:pt x="4050" y="545"/>
                </a:cubicBezTo>
                <a:cubicBezTo>
                  <a:pt x="4053" y="533"/>
                  <a:pt x="4039" y="539"/>
                  <a:pt x="4033" y="538"/>
                </a:cubicBezTo>
                <a:cubicBezTo>
                  <a:pt x="4026" y="544"/>
                  <a:pt x="4028" y="558"/>
                  <a:pt x="4012" y="555"/>
                </a:cubicBezTo>
                <a:cubicBezTo>
                  <a:pt x="4014" y="548"/>
                  <a:pt x="4026" y="552"/>
                  <a:pt x="4023" y="541"/>
                </a:cubicBezTo>
                <a:cubicBezTo>
                  <a:pt x="4016" y="536"/>
                  <a:pt x="4018" y="542"/>
                  <a:pt x="4009" y="541"/>
                </a:cubicBezTo>
                <a:cubicBezTo>
                  <a:pt x="3994" y="546"/>
                  <a:pt x="4015" y="551"/>
                  <a:pt x="4006" y="558"/>
                </a:cubicBezTo>
                <a:cubicBezTo>
                  <a:pt x="3977" y="561"/>
                  <a:pt x="3955" y="551"/>
                  <a:pt x="3951" y="575"/>
                </a:cubicBezTo>
                <a:cubicBezTo>
                  <a:pt x="3940" y="573"/>
                  <a:pt x="3945" y="568"/>
                  <a:pt x="3941" y="565"/>
                </a:cubicBezTo>
                <a:cubicBezTo>
                  <a:pt x="3928" y="566"/>
                  <a:pt x="3938" y="581"/>
                  <a:pt x="3924" y="572"/>
                </a:cubicBezTo>
                <a:cubicBezTo>
                  <a:pt x="3929" y="583"/>
                  <a:pt x="3934" y="578"/>
                  <a:pt x="3941" y="582"/>
                </a:cubicBezTo>
                <a:cubicBezTo>
                  <a:pt x="3927" y="589"/>
                  <a:pt x="3900" y="591"/>
                  <a:pt x="3886" y="579"/>
                </a:cubicBezTo>
                <a:cubicBezTo>
                  <a:pt x="3881" y="580"/>
                  <a:pt x="3888" y="583"/>
                  <a:pt x="3886" y="589"/>
                </a:cubicBezTo>
                <a:cubicBezTo>
                  <a:pt x="3866" y="589"/>
                  <a:pt x="3845" y="588"/>
                  <a:pt x="3835" y="599"/>
                </a:cubicBezTo>
                <a:cubicBezTo>
                  <a:pt x="3896" y="610"/>
                  <a:pt x="3976" y="597"/>
                  <a:pt x="4043" y="592"/>
                </a:cubicBezTo>
                <a:cubicBezTo>
                  <a:pt x="4047" y="566"/>
                  <a:pt x="4111" y="586"/>
                  <a:pt x="4135" y="579"/>
                </a:cubicBezTo>
                <a:cubicBezTo>
                  <a:pt x="4134" y="593"/>
                  <a:pt x="4106" y="582"/>
                  <a:pt x="4094" y="586"/>
                </a:cubicBezTo>
                <a:cubicBezTo>
                  <a:pt x="4099" y="602"/>
                  <a:pt x="4163" y="588"/>
                  <a:pt x="4145" y="582"/>
                </a:cubicBezTo>
                <a:cubicBezTo>
                  <a:pt x="4211" y="575"/>
                  <a:pt x="4258" y="581"/>
                  <a:pt x="4339" y="582"/>
                </a:cubicBezTo>
                <a:cubicBezTo>
                  <a:pt x="4340" y="588"/>
                  <a:pt x="4336" y="588"/>
                  <a:pt x="4336" y="592"/>
                </a:cubicBezTo>
                <a:cubicBezTo>
                  <a:pt x="4352" y="590"/>
                  <a:pt x="4360" y="597"/>
                  <a:pt x="4370" y="592"/>
                </a:cubicBezTo>
                <a:cubicBezTo>
                  <a:pt x="4367" y="584"/>
                  <a:pt x="4346" y="593"/>
                  <a:pt x="4343" y="586"/>
                </a:cubicBezTo>
                <a:cubicBezTo>
                  <a:pt x="4378" y="583"/>
                  <a:pt x="4393" y="577"/>
                  <a:pt x="4445" y="582"/>
                </a:cubicBezTo>
                <a:cubicBezTo>
                  <a:pt x="4447" y="589"/>
                  <a:pt x="4440" y="589"/>
                  <a:pt x="4435" y="589"/>
                </a:cubicBezTo>
                <a:cubicBezTo>
                  <a:pt x="4435" y="597"/>
                  <a:pt x="4449" y="590"/>
                  <a:pt x="4455" y="592"/>
                </a:cubicBezTo>
                <a:cubicBezTo>
                  <a:pt x="4442" y="581"/>
                  <a:pt x="4489" y="582"/>
                  <a:pt x="4496" y="592"/>
                </a:cubicBezTo>
                <a:cubicBezTo>
                  <a:pt x="4472" y="639"/>
                  <a:pt x="4392" y="615"/>
                  <a:pt x="4336" y="623"/>
                </a:cubicBezTo>
                <a:cubicBezTo>
                  <a:pt x="4293" y="629"/>
                  <a:pt x="4248" y="637"/>
                  <a:pt x="4213" y="637"/>
                </a:cubicBezTo>
                <a:cubicBezTo>
                  <a:pt x="4211" y="646"/>
                  <a:pt x="4211" y="646"/>
                  <a:pt x="4200" y="650"/>
                </a:cubicBezTo>
                <a:cubicBezTo>
                  <a:pt x="4219" y="675"/>
                  <a:pt x="4268" y="650"/>
                  <a:pt x="4302" y="657"/>
                </a:cubicBezTo>
                <a:cubicBezTo>
                  <a:pt x="4256" y="682"/>
                  <a:pt x="4210" y="655"/>
                  <a:pt x="4155" y="681"/>
                </a:cubicBezTo>
                <a:cubicBezTo>
                  <a:pt x="4169" y="689"/>
                  <a:pt x="4179" y="680"/>
                  <a:pt x="4196" y="684"/>
                </a:cubicBezTo>
                <a:cubicBezTo>
                  <a:pt x="4153" y="698"/>
                  <a:pt x="4091" y="703"/>
                  <a:pt x="4060" y="701"/>
                </a:cubicBezTo>
                <a:cubicBezTo>
                  <a:pt x="4052" y="703"/>
                  <a:pt x="4064" y="707"/>
                  <a:pt x="4057" y="712"/>
                </a:cubicBezTo>
                <a:cubicBezTo>
                  <a:pt x="4021" y="704"/>
                  <a:pt x="3996" y="711"/>
                  <a:pt x="3961" y="715"/>
                </a:cubicBezTo>
                <a:cubicBezTo>
                  <a:pt x="3915" y="752"/>
                  <a:pt x="3860" y="722"/>
                  <a:pt x="3811" y="725"/>
                </a:cubicBezTo>
                <a:cubicBezTo>
                  <a:pt x="3772" y="728"/>
                  <a:pt x="3736" y="745"/>
                  <a:pt x="3692" y="742"/>
                </a:cubicBezTo>
                <a:cubicBezTo>
                  <a:pt x="3701" y="752"/>
                  <a:pt x="3705" y="745"/>
                  <a:pt x="3719" y="746"/>
                </a:cubicBezTo>
                <a:cubicBezTo>
                  <a:pt x="3689" y="765"/>
                  <a:pt x="3649" y="745"/>
                  <a:pt x="3617" y="756"/>
                </a:cubicBezTo>
                <a:cubicBezTo>
                  <a:pt x="3598" y="763"/>
                  <a:pt x="3590" y="787"/>
                  <a:pt x="3573" y="797"/>
                </a:cubicBezTo>
                <a:cubicBezTo>
                  <a:pt x="3510" y="835"/>
                  <a:pt x="3392" y="837"/>
                  <a:pt x="3297" y="844"/>
                </a:cubicBezTo>
                <a:cubicBezTo>
                  <a:pt x="3232" y="849"/>
                  <a:pt x="3185" y="851"/>
                  <a:pt x="3113" y="851"/>
                </a:cubicBezTo>
                <a:cubicBezTo>
                  <a:pt x="3035" y="852"/>
                  <a:pt x="2936" y="835"/>
                  <a:pt x="2888" y="848"/>
                </a:cubicBezTo>
                <a:cubicBezTo>
                  <a:pt x="2873" y="850"/>
                  <a:pt x="2891" y="841"/>
                  <a:pt x="2882" y="841"/>
                </a:cubicBezTo>
                <a:cubicBezTo>
                  <a:pt x="2874" y="835"/>
                  <a:pt x="2872" y="848"/>
                  <a:pt x="2871" y="848"/>
                </a:cubicBezTo>
                <a:cubicBezTo>
                  <a:pt x="2835" y="854"/>
                  <a:pt x="2797" y="836"/>
                  <a:pt x="2762" y="834"/>
                </a:cubicBezTo>
                <a:cubicBezTo>
                  <a:pt x="2738" y="833"/>
                  <a:pt x="2719" y="845"/>
                  <a:pt x="2694" y="841"/>
                </a:cubicBezTo>
                <a:cubicBezTo>
                  <a:pt x="2687" y="840"/>
                  <a:pt x="2678" y="832"/>
                  <a:pt x="2670" y="831"/>
                </a:cubicBezTo>
                <a:cubicBezTo>
                  <a:pt x="2601" y="824"/>
                  <a:pt x="2519" y="838"/>
                  <a:pt x="2439" y="834"/>
                </a:cubicBezTo>
                <a:cubicBezTo>
                  <a:pt x="2380" y="832"/>
                  <a:pt x="2319" y="823"/>
                  <a:pt x="2265" y="824"/>
                </a:cubicBezTo>
                <a:cubicBezTo>
                  <a:pt x="2218" y="825"/>
                  <a:pt x="2175" y="829"/>
                  <a:pt x="2132" y="824"/>
                </a:cubicBezTo>
                <a:cubicBezTo>
                  <a:pt x="2102" y="821"/>
                  <a:pt x="2060" y="816"/>
                  <a:pt x="2023" y="817"/>
                </a:cubicBezTo>
                <a:cubicBezTo>
                  <a:pt x="2035" y="824"/>
                  <a:pt x="2026" y="825"/>
                  <a:pt x="2013" y="824"/>
                </a:cubicBezTo>
                <a:cubicBezTo>
                  <a:pt x="2025" y="831"/>
                  <a:pt x="2050" y="826"/>
                  <a:pt x="2061" y="834"/>
                </a:cubicBezTo>
                <a:cubicBezTo>
                  <a:pt x="2098" y="841"/>
                  <a:pt x="2027" y="834"/>
                  <a:pt x="2027" y="834"/>
                </a:cubicBezTo>
                <a:cubicBezTo>
                  <a:pt x="1957" y="835"/>
                  <a:pt x="1863" y="842"/>
                  <a:pt x="1805" y="827"/>
                </a:cubicBezTo>
                <a:cubicBezTo>
                  <a:pt x="1864" y="813"/>
                  <a:pt x="1924" y="828"/>
                  <a:pt x="2006" y="824"/>
                </a:cubicBezTo>
                <a:cubicBezTo>
                  <a:pt x="1911" y="803"/>
                  <a:pt x="1837" y="818"/>
                  <a:pt x="1744" y="814"/>
                </a:cubicBezTo>
                <a:cubicBezTo>
                  <a:pt x="1740" y="824"/>
                  <a:pt x="1751" y="820"/>
                  <a:pt x="1757" y="821"/>
                </a:cubicBezTo>
                <a:cubicBezTo>
                  <a:pt x="1720" y="830"/>
                  <a:pt x="1652" y="823"/>
                  <a:pt x="1608" y="817"/>
                </a:cubicBezTo>
                <a:cubicBezTo>
                  <a:pt x="1653" y="805"/>
                  <a:pt x="1683" y="819"/>
                  <a:pt x="1737" y="817"/>
                </a:cubicBezTo>
                <a:cubicBezTo>
                  <a:pt x="1735" y="809"/>
                  <a:pt x="1716" y="818"/>
                  <a:pt x="1713" y="810"/>
                </a:cubicBezTo>
                <a:cubicBezTo>
                  <a:pt x="1714" y="806"/>
                  <a:pt x="1719" y="808"/>
                  <a:pt x="1723" y="807"/>
                </a:cubicBezTo>
                <a:cubicBezTo>
                  <a:pt x="1701" y="800"/>
                  <a:pt x="1654" y="797"/>
                  <a:pt x="1618" y="793"/>
                </a:cubicBezTo>
                <a:cubicBezTo>
                  <a:pt x="1487" y="757"/>
                  <a:pt x="1316" y="777"/>
                  <a:pt x="1178" y="756"/>
                </a:cubicBezTo>
                <a:cubicBezTo>
                  <a:pt x="1171" y="755"/>
                  <a:pt x="1167" y="749"/>
                  <a:pt x="1161" y="749"/>
                </a:cubicBezTo>
                <a:cubicBezTo>
                  <a:pt x="1135" y="747"/>
                  <a:pt x="1105" y="762"/>
                  <a:pt x="1086" y="739"/>
                </a:cubicBezTo>
                <a:cubicBezTo>
                  <a:pt x="1148" y="734"/>
                  <a:pt x="1196" y="740"/>
                  <a:pt x="1250" y="735"/>
                </a:cubicBezTo>
                <a:cubicBezTo>
                  <a:pt x="1176" y="727"/>
                  <a:pt x="1086" y="718"/>
                  <a:pt x="971" y="708"/>
                </a:cubicBezTo>
                <a:cubicBezTo>
                  <a:pt x="969" y="716"/>
                  <a:pt x="976" y="715"/>
                  <a:pt x="981" y="715"/>
                </a:cubicBezTo>
                <a:cubicBezTo>
                  <a:pt x="895" y="713"/>
                  <a:pt x="815" y="703"/>
                  <a:pt x="732" y="691"/>
                </a:cubicBezTo>
                <a:cubicBezTo>
                  <a:pt x="811" y="670"/>
                  <a:pt x="896" y="704"/>
                  <a:pt x="964" y="684"/>
                </a:cubicBezTo>
                <a:cubicBezTo>
                  <a:pt x="923" y="677"/>
                  <a:pt x="837" y="678"/>
                  <a:pt x="783" y="674"/>
                </a:cubicBezTo>
                <a:cubicBezTo>
                  <a:pt x="773" y="664"/>
                  <a:pt x="748" y="665"/>
                  <a:pt x="732" y="664"/>
                </a:cubicBezTo>
                <a:cubicBezTo>
                  <a:pt x="748" y="655"/>
                  <a:pt x="723" y="652"/>
                  <a:pt x="708" y="654"/>
                </a:cubicBezTo>
                <a:cubicBezTo>
                  <a:pt x="740" y="641"/>
                  <a:pt x="768" y="663"/>
                  <a:pt x="811" y="647"/>
                </a:cubicBezTo>
                <a:cubicBezTo>
                  <a:pt x="799" y="644"/>
                  <a:pt x="780" y="643"/>
                  <a:pt x="766" y="633"/>
                </a:cubicBezTo>
                <a:cubicBezTo>
                  <a:pt x="782" y="627"/>
                  <a:pt x="797" y="619"/>
                  <a:pt x="821" y="613"/>
                </a:cubicBezTo>
                <a:cubicBezTo>
                  <a:pt x="821" y="610"/>
                  <a:pt x="817" y="610"/>
                  <a:pt x="814" y="609"/>
                </a:cubicBezTo>
                <a:cubicBezTo>
                  <a:pt x="843" y="604"/>
                  <a:pt x="836" y="609"/>
                  <a:pt x="862" y="592"/>
                </a:cubicBezTo>
                <a:cubicBezTo>
                  <a:pt x="830" y="581"/>
                  <a:pt x="800" y="581"/>
                  <a:pt x="783" y="596"/>
                </a:cubicBezTo>
                <a:cubicBezTo>
                  <a:pt x="742" y="581"/>
                  <a:pt x="687" y="595"/>
                  <a:pt x="640" y="596"/>
                </a:cubicBezTo>
                <a:cubicBezTo>
                  <a:pt x="647" y="606"/>
                  <a:pt x="669" y="601"/>
                  <a:pt x="681" y="599"/>
                </a:cubicBezTo>
                <a:cubicBezTo>
                  <a:pt x="665" y="618"/>
                  <a:pt x="635" y="593"/>
                  <a:pt x="623" y="609"/>
                </a:cubicBezTo>
                <a:cubicBezTo>
                  <a:pt x="619" y="609"/>
                  <a:pt x="620" y="603"/>
                  <a:pt x="620" y="599"/>
                </a:cubicBezTo>
                <a:cubicBezTo>
                  <a:pt x="619" y="607"/>
                  <a:pt x="606" y="604"/>
                  <a:pt x="603" y="609"/>
                </a:cubicBezTo>
                <a:cubicBezTo>
                  <a:pt x="587" y="607"/>
                  <a:pt x="608" y="598"/>
                  <a:pt x="599" y="596"/>
                </a:cubicBezTo>
                <a:cubicBezTo>
                  <a:pt x="588" y="596"/>
                  <a:pt x="599" y="604"/>
                  <a:pt x="589" y="609"/>
                </a:cubicBezTo>
                <a:cubicBezTo>
                  <a:pt x="568" y="606"/>
                  <a:pt x="552" y="610"/>
                  <a:pt x="531" y="609"/>
                </a:cubicBezTo>
                <a:cubicBezTo>
                  <a:pt x="538" y="602"/>
                  <a:pt x="530" y="606"/>
                  <a:pt x="528" y="599"/>
                </a:cubicBezTo>
                <a:cubicBezTo>
                  <a:pt x="523" y="601"/>
                  <a:pt x="529" y="604"/>
                  <a:pt x="528" y="609"/>
                </a:cubicBezTo>
                <a:cubicBezTo>
                  <a:pt x="505" y="604"/>
                  <a:pt x="459" y="606"/>
                  <a:pt x="456" y="592"/>
                </a:cubicBezTo>
                <a:cubicBezTo>
                  <a:pt x="440" y="591"/>
                  <a:pt x="432" y="600"/>
                  <a:pt x="419" y="592"/>
                </a:cubicBezTo>
                <a:cubicBezTo>
                  <a:pt x="433" y="610"/>
                  <a:pt x="384" y="571"/>
                  <a:pt x="368" y="586"/>
                </a:cubicBezTo>
                <a:cubicBezTo>
                  <a:pt x="375" y="564"/>
                  <a:pt x="439" y="589"/>
                  <a:pt x="470" y="569"/>
                </a:cubicBezTo>
                <a:cubicBezTo>
                  <a:pt x="482" y="569"/>
                  <a:pt x="497" y="567"/>
                  <a:pt x="501" y="575"/>
                </a:cubicBezTo>
                <a:cubicBezTo>
                  <a:pt x="537" y="544"/>
                  <a:pt x="572" y="564"/>
                  <a:pt x="620" y="552"/>
                </a:cubicBezTo>
                <a:cubicBezTo>
                  <a:pt x="655" y="533"/>
                  <a:pt x="686" y="530"/>
                  <a:pt x="725" y="528"/>
                </a:cubicBezTo>
                <a:cubicBezTo>
                  <a:pt x="680" y="509"/>
                  <a:pt x="633" y="524"/>
                  <a:pt x="603" y="507"/>
                </a:cubicBezTo>
                <a:cubicBezTo>
                  <a:pt x="562" y="512"/>
                  <a:pt x="492" y="515"/>
                  <a:pt x="450" y="504"/>
                </a:cubicBezTo>
                <a:cubicBezTo>
                  <a:pt x="451" y="509"/>
                  <a:pt x="446" y="513"/>
                  <a:pt x="453" y="524"/>
                </a:cubicBezTo>
                <a:cubicBezTo>
                  <a:pt x="437" y="515"/>
                  <a:pt x="427" y="527"/>
                  <a:pt x="412" y="524"/>
                </a:cubicBezTo>
                <a:cubicBezTo>
                  <a:pt x="411" y="524"/>
                  <a:pt x="399" y="512"/>
                  <a:pt x="392" y="511"/>
                </a:cubicBezTo>
                <a:cubicBezTo>
                  <a:pt x="387" y="510"/>
                  <a:pt x="394" y="517"/>
                  <a:pt x="388" y="518"/>
                </a:cubicBezTo>
                <a:cubicBezTo>
                  <a:pt x="348" y="524"/>
                  <a:pt x="299" y="508"/>
                  <a:pt x="259" y="518"/>
                </a:cubicBezTo>
                <a:cubicBezTo>
                  <a:pt x="259" y="515"/>
                  <a:pt x="262" y="514"/>
                  <a:pt x="262" y="511"/>
                </a:cubicBezTo>
                <a:cubicBezTo>
                  <a:pt x="236" y="512"/>
                  <a:pt x="218" y="505"/>
                  <a:pt x="191" y="507"/>
                </a:cubicBezTo>
                <a:cubicBezTo>
                  <a:pt x="179" y="508"/>
                  <a:pt x="178" y="519"/>
                  <a:pt x="167" y="521"/>
                </a:cubicBezTo>
                <a:cubicBezTo>
                  <a:pt x="156" y="521"/>
                  <a:pt x="150" y="515"/>
                  <a:pt x="136" y="518"/>
                </a:cubicBezTo>
                <a:cubicBezTo>
                  <a:pt x="123" y="485"/>
                  <a:pt x="71" y="516"/>
                  <a:pt x="44" y="504"/>
                </a:cubicBezTo>
                <a:cubicBezTo>
                  <a:pt x="66" y="496"/>
                  <a:pt x="93" y="489"/>
                  <a:pt x="123" y="480"/>
                </a:cubicBezTo>
                <a:cubicBezTo>
                  <a:pt x="105" y="473"/>
                  <a:pt x="117" y="470"/>
                  <a:pt x="129" y="466"/>
                </a:cubicBezTo>
                <a:cubicBezTo>
                  <a:pt x="109" y="455"/>
                  <a:pt x="71" y="473"/>
                  <a:pt x="41" y="473"/>
                </a:cubicBezTo>
                <a:cubicBezTo>
                  <a:pt x="62" y="459"/>
                  <a:pt x="80" y="456"/>
                  <a:pt x="116" y="446"/>
                </a:cubicBezTo>
                <a:cubicBezTo>
                  <a:pt x="106" y="440"/>
                  <a:pt x="90" y="440"/>
                  <a:pt x="78" y="436"/>
                </a:cubicBezTo>
                <a:cubicBezTo>
                  <a:pt x="95" y="418"/>
                  <a:pt x="126" y="423"/>
                  <a:pt x="143" y="426"/>
                </a:cubicBezTo>
                <a:cubicBezTo>
                  <a:pt x="146" y="411"/>
                  <a:pt x="119" y="416"/>
                  <a:pt x="109" y="405"/>
                </a:cubicBezTo>
                <a:cubicBezTo>
                  <a:pt x="119" y="394"/>
                  <a:pt x="144" y="397"/>
                  <a:pt x="157" y="388"/>
                </a:cubicBezTo>
                <a:cubicBezTo>
                  <a:pt x="138" y="376"/>
                  <a:pt x="101" y="383"/>
                  <a:pt x="82" y="371"/>
                </a:cubicBezTo>
                <a:cubicBezTo>
                  <a:pt x="94" y="362"/>
                  <a:pt x="116" y="363"/>
                  <a:pt x="136" y="361"/>
                </a:cubicBezTo>
                <a:cubicBezTo>
                  <a:pt x="123" y="343"/>
                  <a:pt x="96" y="339"/>
                  <a:pt x="71" y="334"/>
                </a:cubicBezTo>
                <a:cubicBezTo>
                  <a:pt x="83" y="330"/>
                  <a:pt x="95" y="328"/>
                  <a:pt x="99" y="317"/>
                </a:cubicBezTo>
                <a:cubicBezTo>
                  <a:pt x="113" y="315"/>
                  <a:pt x="121" y="319"/>
                  <a:pt x="133" y="320"/>
                </a:cubicBezTo>
                <a:cubicBezTo>
                  <a:pt x="133" y="308"/>
                  <a:pt x="124" y="320"/>
                  <a:pt x="116" y="313"/>
                </a:cubicBezTo>
                <a:cubicBezTo>
                  <a:pt x="139" y="293"/>
                  <a:pt x="180" y="314"/>
                  <a:pt x="208" y="303"/>
                </a:cubicBezTo>
                <a:cubicBezTo>
                  <a:pt x="207" y="298"/>
                  <a:pt x="199" y="300"/>
                  <a:pt x="194" y="300"/>
                </a:cubicBezTo>
                <a:cubicBezTo>
                  <a:pt x="198" y="295"/>
                  <a:pt x="206" y="293"/>
                  <a:pt x="214" y="293"/>
                </a:cubicBezTo>
                <a:cubicBezTo>
                  <a:pt x="187" y="281"/>
                  <a:pt x="169" y="279"/>
                  <a:pt x="133" y="279"/>
                </a:cubicBezTo>
                <a:cubicBezTo>
                  <a:pt x="131" y="277"/>
                  <a:pt x="141" y="274"/>
                  <a:pt x="143" y="276"/>
                </a:cubicBezTo>
                <a:cubicBezTo>
                  <a:pt x="125" y="257"/>
                  <a:pt x="41" y="266"/>
                  <a:pt x="0" y="255"/>
                </a:cubicBezTo>
                <a:cubicBezTo>
                  <a:pt x="26" y="244"/>
                  <a:pt x="41" y="238"/>
                  <a:pt x="68" y="231"/>
                </a:cubicBezTo>
                <a:cubicBezTo>
                  <a:pt x="59" y="221"/>
                  <a:pt x="53" y="226"/>
                  <a:pt x="44" y="221"/>
                </a:cubicBezTo>
                <a:cubicBezTo>
                  <a:pt x="48" y="208"/>
                  <a:pt x="61" y="214"/>
                  <a:pt x="71" y="214"/>
                </a:cubicBezTo>
                <a:cubicBezTo>
                  <a:pt x="124" y="204"/>
                  <a:pt x="190" y="183"/>
                  <a:pt x="252" y="187"/>
                </a:cubicBezTo>
                <a:cubicBezTo>
                  <a:pt x="311" y="191"/>
                  <a:pt x="376" y="215"/>
                  <a:pt x="429" y="211"/>
                </a:cubicBezTo>
                <a:cubicBezTo>
                  <a:pt x="436" y="211"/>
                  <a:pt x="440" y="204"/>
                  <a:pt x="446" y="204"/>
                </a:cubicBezTo>
                <a:cubicBezTo>
                  <a:pt x="473" y="218"/>
                  <a:pt x="510" y="210"/>
                  <a:pt x="552" y="218"/>
                </a:cubicBezTo>
                <a:cubicBezTo>
                  <a:pt x="550" y="225"/>
                  <a:pt x="535" y="219"/>
                  <a:pt x="528" y="221"/>
                </a:cubicBezTo>
                <a:cubicBezTo>
                  <a:pt x="657" y="228"/>
                  <a:pt x="830" y="234"/>
                  <a:pt x="947" y="214"/>
                </a:cubicBezTo>
                <a:cubicBezTo>
                  <a:pt x="959" y="228"/>
                  <a:pt x="965" y="217"/>
                  <a:pt x="971" y="231"/>
                </a:cubicBezTo>
                <a:cubicBezTo>
                  <a:pt x="1006" y="227"/>
                  <a:pt x="1030" y="230"/>
                  <a:pt x="1056" y="228"/>
                </a:cubicBezTo>
                <a:cubicBezTo>
                  <a:pt x="1057" y="234"/>
                  <a:pt x="1053" y="234"/>
                  <a:pt x="1049" y="235"/>
                </a:cubicBezTo>
                <a:cubicBezTo>
                  <a:pt x="1077" y="247"/>
                  <a:pt x="1150" y="243"/>
                  <a:pt x="1172" y="228"/>
                </a:cubicBezTo>
                <a:cubicBezTo>
                  <a:pt x="1175" y="217"/>
                  <a:pt x="1181" y="232"/>
                  <a:pt x="1182" y="235"/>
                </a:cubicBezTo>
                <a:cubicBezTo>
                  <a:pt x="1256" y="229"/>
                  <a:pt x="1325" y="211"/>
                  <a:pt x="1427" y="221"/>
                </a:cubicBezTo>
                <a:cubicBezTo>
                  <a:pt x="1372" y="204"/>
                  <a:pt x="1306" y="218"/>
                  <a:pt x="1243" y="211"/>
                </a:cubicBezTo>
                <a:cubicBezTo>
                  <a:pt x="1296" y="191"/>
                  <a:pt x="1384" y="195"/>
                  <a:pt x="1441" y="201"/>
                </a:cubicBezTo>
                <a:cubicBezTo>
                  <a:pt x="1449" y="201"/>
                  <a:pt x="1439" y="191"/>
                  <a:pt x="1434" y="194"/>
                </a:cubicBezTo>
                <a:cubicBezTo>
                  <a:pt x="1474" y="190"/>
                  <a:pt x="1513" y="184"/>
                  <a:pt x="1557" y="177"/>
                </a:cubicBezTo>
                <a:cubicBezTo>
                  <a:pt x="1551" y="166"/>
                  <a:pt x="1536" y="181"/>
                  <a:pt x="1533" y="173"/>
                </a:cubicBezTo>
                <a:cubicBezTo>
                  <a:pt x="1544" y="167"/>
                  <a:pt x="1557" y="163"/>
                  <a:pt x="1570" y="160"/>
                </a:cubicBezTo>
                <a:cubicBezTo>
                  <a:pt x="1581" y="163"/>
                  <a:pt x="1564" y="164"/>
                  <a:pt x="1560" y="163"/>
                </a:cubicBezTo>
                <a:cubicBezTo>
                  <a:pt x="1582" y="171"/>
                  <a:pt x="1618" y="164"/>
                  <a:pt x="1645" y="167"/>
                </a:cubicBezTo>
                <a:cubicBezTo>
                  <a:pt x="1653" y="165"/>
                  <a:pt x="1641" y="161"/>
                  <a:pt x="1648" y="156"/>
                </a:cubicBezTo>
                <a:cubicBezTo>
                  <a:pt x="1709" y="158"/>
                  <a:pt x="1753" y="142"/>
                  <a:pt x="1802" y="160"/>
                </a:cubicBezTo>
                <a:cubicBezTo>
                  <a:pt x="1815" y="153"/>
                  <a:pt x="1811" y="147"/>
                  <a:pt x="1819" y="133"/>
                </a:cubicBezTo>
                <a:cubicBezTo>
                  <a:pt x="1843" y="137"/>
                  <a:pt x="1848" y="121"/>
                  <a:pt x="1860" y="129"/>
                </a:cubicBezTo>
                <a:cubicBezTo>
                  <a:pt x="1860" y="133"/>
                  <a:pt x="1856" y="132"/>
                  <a:pt x="1853" y="133"/>
                </a:cubicBezTo>
                <a:cubicBezTo>
                  <a:pt x="1881" y="161"/>
                  <a:pt x="1950" y="135"/>
                  <a:pt x="1975" y="160"/>
                </a:cubicBezTo>
                <a:cubicBezTo>
                  <a:pt x="2031" y="153"/>
                  <a:pt x="2082" y="146"/>
                  <a:pt x="2142" y="153"/>
                </a:cubicBezTo>
                <a:cubicBezTo>
                  <a:pt x="2175" y="135"/>
                  <a:pt x="2244" y="139"/>
                  <a:pt x="2282" y="136"/>
                </a:cubicBezTo>
                <a:cubicBezTo>
                  <a:pt x="2286" y="135"/>
                  <a:pt x="2299" y="124"/>
                  <a:pt x="2285" y="126"/>
                </a:cubicBezTo>
                <a:cubicBezTo>
                  <a:pt x="2288" y="121"/>
                  <a:pt x="2296" y="121"/>
                  <a:pt x="2302" y="119"/>
                </a:cubicBezTo>
                <a:cubicBezTo>
                  <a:pt x="2234" y="106"/>
                  <a:pt x="2142" y="115"/>
                  <a:pt x="2064" y="116"/>
                </a:cubicBezTo>
                <a:cubicBezTo>
                  <a:pt x="2062" y="123"/>
                  <a:pt x="2069" y="122"/>
                  <a:pt x="2074" y="122"/>
                </a:cubicBezTo>
                <a:cubicBezTo>
                  <a:pt x="1955" y="128"/>
                  <a:pt x="1891" y="125"/>
                  <a:pt x="1792" y="102"/>
                </a:cubicBezTo>
                <a:cubicBezTo>
                  <a:pt x="1787" y="91"/>
                  <a:pt x="1803" y="99"/>
                  <a:pt x="1798" y="88"/>
                </a:cubicBezTo>
                <a:cubicBezTo>
                  <a:pt x="1798" y="81"/>
                  <a:pt x="1784" y="87"/>
                  <a:pt x="1778" y="85"/>
                </a:cubicBezTo>
                <a:cubicBezTo>
                  <a:pt x="1802" y="100"/>
                  <a:pt x="1768" y="88"/>
                  <a:pt x="1761" y="88"/>
                </a:cubicBezTo>
                <a:cubicBezTo>
                  <a:pt x="1744" y="90"/>
                  <a:pt x="1714" y="119"/>
                  <a:pt x="1693" y="109"/>
                </a:cubicBezTo>
                <a:cubicBezTo>
                  <a:pt x="1708" y="125"/>
                  <a:pt x="1740" y="112"/>
                  <a:pt x="1754" y="105"/>
                </a:cubicBezTo>
                <a:cubicBezTo>
                  <a:pt x="1751" y="122"/>
                  <a:pt x="1729" y="121"/>
                  <a:pt x="1720" y="122"/>
                </a:cubicBezTo>
                <a:cubicBezTo>
                  <a:pt x="1680" y="127"/>
                  <a:pt x="1636" y="97"/>
                  <a:pt x="1584" y="119"/>
                </a:cubicBezTo>
                <a:cubicBezTo>
                  <a:pt x="1624" y="144"/>
                  <a:pt x="1712" y="120"/>
                  <a:pt x="1785" y="133"/>
                </a:cubicBezTo>
                <a:cubicBezTo>
                  <a:pt x="1785" y="138"/>
                  <a:pt x="1761" y="135"/>
                  <a:pt x="1775" y="143"/>
                </a:cubicBezTo>
                <a:cubicBezTo>
                  <a:pt x="1774" y="151"/>
                  <a:pt x="1765" y="139"/>
                  <a:pt x="1761" y="139"/>
                </a:cubicBezTo>
                <a:cubicBezTo>
                  <a:pt x="1753" y="141"/>
                  <a:pt x="1747" y="144"/>
                  <a:pt x="1740" y="146"/>
                </a:cubicBezTo>
                <a:cubicBezTo>
                  <a:pt x="1627" y="127"/>
                  <a:pt x="1584" y="162"/>
                  <a:pt x="1465" y="156"/>
                </a:cubicBezTo>
                <a:cubicBezTo>
                  <a:pt x="1465" y="179"/>
                  <a:pt x="1486" y="163"/>
                  <a:pt x="1495" y="170"/>
                </a:cubicBezTo>
                <a:cubicBezTo>
                  <a:pt x="1456" y="179"/>
                  <a:pt x="1412" y="166"/>
                  <a:pt x="1345" y="173"/>
                </a:cubicBezTo>
                <a:cubicBezTo>
                  <a:pt x="1346" y="184"/>
                  <a:pt x="1373" y="168"/>
                  <a:pt x="1369" y="184"/>
                </a:cubicBezTo>
                <a:cubicBezTo>
                  <a:pt x="1322" y="183"/>
                  <a:pt x="1311" y="184"/>
                  <a:pt x="1270" y="187"/>
                </a:cubicBezTo>
                <a:cubicBezTo>
                  <a:pt x="1277" y="162"/>
                  <a:pt x="1235" y="183"/>
                  <a:pt x="1206" y="177"/>
                </a:cubicBezTo>
                <a:cubicBezTo>
                  <a:pt x="1202" y="178"/>
                  <a:pt x="1202" y="186"/>
                  <a:pt x="1206" y="187"/>
                </a:cubicBezTo>
                <a:cubicBezTo>
                  <a:pt x="1206" y="192"/>
                  <a:pt x="1187" y="188"/>
                  <a:pt x="1192" y="177"/>
                </a:cubicBezTo>
                <a:cubicBezTo>
                  <a:pt x="1137" y="173"/>
                  <a:pt x="1099" y="190"/>
                  <a:pt x="1073" y="170"/>
                </a:cubicBezTo>
                <a:cubicBezTo>
                  <a:pt x="1048" y="184"/>
                  <a:pt x="1013" y="184"/>
                  <a:pt x="981" y="180"/>
                </a:cubicBezTo>
                <a:cubicBezTo>
                  <a:pt x="943" y="176"/>
                  <a:pt x="920" y="180"/>
                  <a:pt x="882" y="184"/>
                </a:cubicBezTo>
                <a:cubicBezTo>
                  <a:pt x="830" y="189"/>
                  <a:pt x="771" y="178"/>
                  <a:pt x="715" y="180"/>
                </a:cubicBezTo>
                <a:cubicBezTo>
                  <a:pt x="636" y="183"/>
                  <a:pt x="559" y="185"/>
                  <a:pt x="494" y="184"/>
                </a:cubicBezTo>
                <a:cubicBezTo>
                  <a:pt x="496" y="188"/>
                  <a:pt x="501" y="190"/>
                  <a:pt x="507" y="191"/>
                </a:cubicBezTo>
                <a:cubicBezTo>
                  <a:pt x="416" y="191"/>
                  <a:pt x="306" y="194"/>
                  <a:pt x="232" y="180"/>
                </a:cubicBezTo>
                <a:cubicBezTo>
                  <a:pt x="252" y="175"/>
                  <a:pt x="278" y="175"/>
                  <a:pt x="303" y="173"/>
                </a:cubicBezTo>
                <a:cubicBezTo>
                  <a:pt x="301" y="160"/>
                  <a:pt x="275" y="170"/>
                  <a:pt x="272" y="156"/>
                </a:cubicBezTo>
                <a:cubicBezTo>
                  <a:pt x="511" y="135"/>
                  <a:pt x="754" y="171"/>
                  <a:pt x="984" y="143"/>
                </a:cubicBezTo>
                <a:cubicBezTo>
                  <a:pt x="777" y="137"/>
                  <a:pt x="635" y="149"/>
                  <a:pt x="443" y="129"/>
                </a:cubicBezTo>
                <a:cubicBezTo>
                  <a:pt x="394" y="149"/>
                  <a:pt x="321" y="135"/>
                  <a:pt x="262" y="133"/>
                </a:cubicBezTo>
                <a:cubicBezTo>
                  <a:pt x="269" y="128"/>
                  <a:pt x="280" y="128"/>
                  <a:pt x="286" y="122"/>
                </a:cubicBezTo>
                <a:cubicBezTo>
                  <a:pt x="266" y="98"/>
                  <a:pt x="230" y="106"/>
                  <a:pt x="208" y="102"/>
                </a:cubicBezTo>
                <a:cubicBezTo>
                  <a:pt x="328" y="54"/>
                  <a:pt x="484" y="61"/>
                  <a:pt x="627" y="64"/>
                </a:cubicBezTo>
                <a:cubicBezTo>
                  <a:pt x="626" y="71"/>
                  <a:pt x="614" y="68"/>
                  <a:pt x="613" y="75"/>
                </a:cubicBezTo>
                <a:cubicBezTo>
                  <a:pt x="631" y="73"/>
                  <a:pt x="641" y="57"/>
                  <a:pt x="681" y="61"/>
                </a:cubicBezTo>
                <a:cubicBezTo>
                  <a:pt x="679" y="71"/>
                  <a:pt x="657" y="69"/>
                  <a:pt x="644" y="68"/>
                </a:cubicBezTo>
                <a:cubicBezTo>
                  <a:pt x="628" y="70"/>
                  <a:pt x="643" y="85"/>
                  <a:pt x="620" y="82"/>
                </a:cubicBezTo>
                <a:cubicBezTo>
                  <a:pt x="695" y="108"/>
                  <a:pt x="826" y="73"/>
                  <a:pt x="916" y="88"/>
                </a:cubicBezTo>
                <a:cubicBezTo>
                  <a:pt x="915" y="93"/>
                  <a:pt x="910" y="94"/>
                  <a:pt x="909" y="99"/>
                </a:cubicBezTo>
                <a:cubicBezTo>
                  <a:pt x="1023" y="101"/>
                  <a:pt x="1103" y="95"/>
                  <a:pt x="1202" y="88"/>
                </a:cubicBezTo>
                <a:cubicBezTo>
                  <a:pt x="1213" y="89"/>
                  <a:pt x="1194" y="78"/>
                  <a:pt x="1206" y="78"/>
                </a:cubicBezTo>
                <a:cubicBezTo>
                  <a:pt x="1227" y="77"/>
                  <a:pt x="1226" y="98"/>
                  <a:pt x="1240" y="82"/>
                </a:cubicBezTo>
                <a:cubicBezTo>
                  <a:pt x="1314" y="81"/>
                  <a:pt x="1387" y="67"/>
                  <a:pt x="1465" y="78"/>
                </a:cubicBezTo>
                <a:cubicBezTo>
                  <a:pt x="1460" y="67"/>
                  <a:pt x="1464" y="66"/>
                  <a:pt x="1475" y="64"/>
                </a:cubicBezTo>
                <a:cubicBezTo>
                  <a:pt x="1475" y="68"/>
                  <a:pt x="1471" y="67"/>
                  <a:pt x="1468" y="68"/>
                </a:cubicBezTo>
                <a:cubicBezTo>
                  <a:pt x="1471" y="84"/>
                  <a:pt x="1510" y="79"/>
                  <a:pt x="1529" y="75"/>
                </a:cubicBezTo>
                <a:cubicBezTo>
                  <a:pt x="1496" y="67"/>
                  <a:pt x="1470" y="52"/>
                  <a:pt x="1434" y="47"/>
                </a:cubicBezTo>
                <a:cubicBezTo>
                  <a:pt x="1435" y="39"/>
                  <a:pt x="1446" y="41"/>
                  <a:pt x="1444" y="30"/>
                </a:cubicBezTo>
                <a:cubicBezTo>
                  <a:pt x="1470" y="40"/>
                  <a:pt x="1536" y="29"/>
                  <a:pt x="1560" y="24"/>
                </a:cubicBezTo>
                <a:cubicBezTo>
                  <a:pt x="1553" y="18"/>
                  <a:pt x="1539" y="20"/>
                  <a:pt x="1529" y="17"/>
                </a:cubicBezTo>
                <a:cubicBezTo>
                  <a:pt x="1553" y="9"/>
                  <a:pt x="1613" y="2"/>
                  <a:pt x="1628" y="30"/>
                </a:cubicBezTo>
                <a:cubicBezTo>
                  <a:pt x="1613" y="28"/>
                  <a:pt x="1605" y="33"/>
                  <a:pt x="1597" y="37"/>
                </a:cubicBezTo>
                <a:cubicBezTo>
                  <a:pt x="1601" y="45"/>
                  <a:pt x="1619" y="39"/>
                  <a:pt x="1628" y="41"/>
                </a:cubicBezTo>
                <a:cubicBezTo>
                  <a:pt x="1624" y="56"/>
                  <a:pt x="1645" y="52"/>
                  <a:pt x="1659" y="58"/>
                </a:cubicBezTo>
                <a:cubicBezTo>
                  <a:pt x="1658" y="62"/>
                  <a:pt x="1650" y="60"/>
                  <a:pt x="1645" y="61"/>
                </a:cubicBezTo>
                <a:cubicBezTo>
                  <a:pt x="1646" y="64"/>
                  <a:pt x="1648" y="64"/>
                  <a:pt x="1648" y="68"/>
                </a:cubicBezTo>
                <a:cubicBezTo>
                  <a:pt x="1672" y="75"/>
                  <a:pt x="1720" y="78"/>
                  <a:pt x="1761" y="75"/>
                </a:cubicBezTo>
                <a:cubicBezTo>
                  <a:pt x="1759" y="71"/>
                  <a:pt x="1753" y="71"/>
                  <a:pt x="1754" y="64"/>
                </a:cubicBezTo>
                <a:cubicBezTo>
                  <a:pt x="1776" y="67"/>
                  <a:pt x="1816" y="73"/>
                  <a:pt x="1836" y="58"/>
                </a:cubicBezTo>
                <a:cubicBezTo>
                  <a:pt x="1872" y="54"/>
                  <a:pt x="1886" y="75"/>
                  <a:pt x="1914" y="64"/>
                </a:cubicBezTo>
                <a:cubicBezTo>
                  <a:pt x="1913" y="73"/>
                  <a:pt x="1920" y="72"/>
                  <a:pt x="1918" y="82"/>
                </a:cubicBezTo>
                <a:cubicBezTo>
                  <a:pt x="2045" y="69"/>
                  <a:pt x="2091" y="72"/>
                  <a:pt x="2207" y="82"/>
                </a:cubicBezTo>
                <a:cubicBezTo>
                  <a:pt x="2187" y="74"/>
                  <a:pt x="2217" y="56"/>
                  <a:pt x="2207" y="61"/>
                </a:cubicBezTo>
                <a:cubicBezTo>
                  <a:pt x="2251" y="40"/>
                  <a:pt x="2331" y="72"/>
                  <a:pt x="2398" y="64"/>
                </a:cubicBezTo>
                <a:cubicBezTo>
                  <a:pt x="2416" y="62"/>
                  <a:pt x="2441" y="68"/>
                  <a:pt x="2466" y="68"/>
                </a:cubicBezTo>
                <a:cubicBezTo>
                  <a:pt x="2541" y="66"/>
                  <a:pt x="2618" y="53"/>
                  <a:pt x="2687" y="64"/>
                </a:cubicBezTo>
                <a:cubicBezTo>
                  <a:pt x="2653" y="88"/>
                  <a:pt x="2598" y="61"/>
                  <a:pt x="2551" y="75"/>
                </a:cubicBezTo>
                <a:cubicBezTo>
                  <a:pt x="2609" y="90"/>
                  <a:pt x="2671" y="78"/>
                  <a:pt x="2725" y="85"/>
                </a:cubicBezTo>
                <a:cubicBezTo>
                  <a:pt x="2725" y="85"/>
                  <a:pt x="2721" y="90"/>
                  <a:pt x="2718" y="88"/>
                </a:cubicBezTo>
                <a:cubicBezTo>
                  <a:pt x="2731" y="94"/>
                  <a:pt x="2771" y="85"/>
                  <a:pt x="2790" y="88"/>
                </a:cubicBezTo>
                <a:cubicBezTo>
                  <a:pt x="2780" y="74"/>
                  <a:pt x="2769" y="83"/>
                  <a:pt x="2759" y="78"/>
                </a:cubicBezTo>
                <a:cubicBezTo>
                  <a:pt x="2787" y="63"/>
                  <a:pt x="2813" y="62"/>
                  <a:pt x="2844" y="54"/>
                </a:cubicBezTo>
                <a:cubicBezTo>
                  <a:pt x="2811" y="37"/>
                  <a:pt x="2779" y="80"/>
                  <a:pt x="2749" y="51"/>
                </a:cubicBezTo>
                <a:cubicBezTo>
                  <a:pt x="2735" y="51"/>
                  <a:pt x="2725" y="54"/>
                  <a:pt x="2718" y="61"/>
                </a:cubicBezTo>
                <a:cubicBezTo>
                  <a:pt x="2706" y="47"/>
                  <a:pt x="2676" y="45"/>
                  <a:pt x="2653" y="44"/>
                </a:cubicBezTo>
                <a:cubicBezTo>
                  <a:pt x="2654" y="50"/>
                  <a:pt x="2659" y="52"/>
                  <a:pt x="2667" y="51"/>
                </a:cubicBezTo>
                <a:cubicBezTo>
                  <a:pt x="2661" y="62"/>
                  <a:pt x="2651" y="55"/>
                  <a:pt x="2640" y="54"/>
                </a:cubicBezTo>
                <a:cubicBezTo>
                  <a:pt x="2640" y="49"/>
                  <a:pt x="2650" y="53"/>
                  <a:pt x="2650" y="47"/>
                </a:cubicBezTo>
                <a:cubicBezTo>
                  <a:pt x="2572" y="26"/>
                  <a:pt x="2489" y="39"/>
                  <a:pt x="2418" y="41"/>
                </a:cubicBezTo>
                <a:cubicBezTo>
                  <a:pt x="2436" y="25"/>
                  <a:pt x="2408" y="40"/>
                  <a:pt x="2408" y="24"/>
                </a:cubicBezTo>
                <a:cubicBezTo>
                  <a:pt x="2480" y="13"/>
                  <a:pt x="2536" y="19"/>
                  <a:pt x="2606" y="27"/>
                </a:cubicBezTo>
                <a:cubicBezTo>
                  <a:pt x="2615" y="24"/>
                  <a:pt x="2601" y="18"/>
                  <a:pt x="2609" y="13"/>
                </a:cubicBezTo>
                <a:cubicBezTo>
                  <a:pt x="2635" y="28"/>
                  <a:pt x="2690" y="21"/>
                  <a:pt x="2715" y="27"/>
                </a:cubicBezTo>
                <a:cubicBezTo>
                  <a:pt x="2699" y="0"/>
                  <a:pt x="2669" y="29"/>
                  <a:pt x="2643" y="13"/>
                </a:cubicBezTo>
                <a:cubicBezTo>
                  <a:pt x="2673" y="5"/>
                  <a:pt x="2733" y="4"/>
                  <a:pt x="2776" y="7"/>
                </a:cubicBezTo>
                <a:cubicBezTo>
                  <a:pt x="2789" y="7"/>
                  <a:pt x="2819" y="9"/>
                  <a:pt x="2817" y="27"/>
                </a:cubicBezTo>
                <a:cubicBezTo>
                  <a:pt x="2813" y="26"/>
                  <a:pt x="2814" y="21"/>
                  <a:pt x="2813" y="17"/>
                </a:cubicBezTo>
                <a:cubicBezTo>
                  <a:pt x="2808" y="18"/>
                  <a:pt x="2810" y="28"/>
                  <a:pt x="2800" y="24"/>
                </a:cubicBezTo>
                <a:cubicBezTo>
                  <a:pt x="2804" y="32"/>
                  <a:pt x="2818" y="30"/>
                  <a:pt x="2830" y="30"/>
                </a:cubicBezTo>
                <a:cubicBezTo>
                  <a:pt x="2814" y="17"/>
                  <a:pt x="2846" y="31"/>
                  <a:pt x="2861" y="27"/>
                </a:cubicBezTo>
                <a:cubicBezTo>
                  <a:pt x="2868" y="31"/>
                  <a:pt x="2844" y="32"/>
                  <a:pt x="2837" y="34"/>
                </a:cubicBezTo>
                <a:cubicBezTo>
                  <a:pt x="2862" y="44"/>
                  <a:pt x="2909" y="33"/>
                  <a:pt x="2943" y="41"/>
                </a:cubicBezTo>
                <a:cubicBezTo>
                  <a:pt x="2941" y="22"/>
                  <a:pt x="2909" y="33"/>
                  <a:pt x="2892" y="30"/>
                </a:cubicBezTo>
                <a:cubicBezTo>
                  <a:pt x="2944" y="10"/>
                  <a:pt x="3007" y="34"/>
                  <a:pt x="3079" y="27"/>
                </a:cubicBezTo>
                <a:cubicBezTo>
                  <a:pt x="3091" y="29"/>
                  <a:pt x="3111" y="23"/>
                  <a:pt x="3117" y="30"/>
                </a:cubicBezTo>
                <a:cubicBezTo>
                  <a:pt x="3110" y="30"/>
                  <a:pt x="3103" y="30"/>
                  <a:pt x="3096" y="30"/>
                </a:cubicBezTo>
                <a:cubicBezTo>
                  <a:pt x="3051" y="39"/>
                  <a:pt x="3010" y="47"/>
                  <a:pt x="2960" y="37"/>
                </a:cubicBezTo>
                <a:cubicBezTo>
                  <a:pt x="2961" y="44"/>
                  <a:pt x="2954" y="49"/>
                  <a:pt x="2943" y="51"/>
                </a:cubicBezTo>
                <a:cubicBezTo>
                  <a:pt x="2956" y="60"/>
                  <a:pt x="2938" y="65"/>
                  <a:pt x="2950" y="78"/>
                </a:cubicBezTo>
                <a:cubicBezTo>
                  <a:pt x="2883" y="81"/>
                  <a:pt x="2867" y="86"/>
                  <a:pt x="2800" y="85"/>
                </a:cubicBezTo>
                <a:cubicBezTo>
                  <a:pt x="2821" y="92"/>
                  <a:pt x="2857" y="98"/>
                  <a:pt x="2878" y="85"/>
                </a:cubicBezTo>
                <a:cubicBezTo>
                  <a:pt x="2904" y="101"/>
                  <a:pt x="2957" y="93"/>
                  <a:pt x="2987" y="95"/>
                </a:cubicBezTo>
                <a:cubicBezTo>
                  <a:pt x="2992" y="66"/>
                  <a:pt x="2965" y="90"/>
                  <a:pt x="2953" y="78"/>
                </a:cubicBezTo>
                <a:cubicBezTo>
                  <a:pt x="2964" y="60"/>
                  <a:pt x="3002" y="88"/>
                  <a:pt x="3031" y="75"/>
                </a:cubicBezTo>
                <a:cubicBezTo>
                  <a:pt x="3021" y="47"/>
                  <a:pt x="2992" y="77"/>
                  <a:pt x="2970" y="64"/>
                </a:cubicBezTo>
                <a:cubicBezTo>
                  <a:pt x="2968" y="57"/>
                  <a:pt x="2980" y="54"/>
                  <a:pt x="2967" y="54"/>
                </a:cubicBezTo>
                <a:cubicBezTo>
                  <a:pt x="3037" y="54"/>
                  <a:pt x="3078" y="73"/>
                  <a:pt x="3168" y="75"/>
                </a:cubicBezTo>
                <a:cubicBezTo>
                  <a:pt x="3171" y="71"/>
                  <a:pt x="3171" y="68"/>
                  <a:pt x="3164" y="68"/>
                </a:cubicBezTo>
                <a:cubicBezTo>
                  <a:pt x="3203" y="73"/>
                  <a:pt x="3240" y="89"/>
                  <a:pt x="3283" y="85"/>
                </a:cubicBezTo>
                <a:cubicBezTo>
                  <a:pt x="3289" y="83"/>
                  <a:pt x="3282" y="81"/>
                  <a:pt x="3283" y="75"/>
                </a:cubicBezTo>
                <a:cubicBezTo>
                  <a:pt x="3297" y="79"/>
                  <a:pt x="3315" y="80"/>
                  <a:pt x="3331" y="82"/>
                </a:cubicBezTo>
                <a:cubicBezTo>
                  <a:pt x="3324" y="89"/>
                  <a:pt x="3303" y="83"/>
                  <a:pt x="3290" y="85"/>
                </a:cubicBezTo>
                <a:cubicBezTo>
                  <a:pt x="3361" y="102"/>
                  <a:pt x="3500" y="113"/>
                  <a:pt x="3573" y="95"/>
                </a:cubicBezTo>
                <a:cubicBezTo>
                  <a:pt x="3572" y="89"/>
                  <a:pt x="3560" y="92"/>
                  <a:pt x="3563" y="82"/>
                </a:cubicBezTo>
                <a:cubicBezTo>
                  <a:pt x="3568" y="90"/>
                  <a:pt x="3592" y="79"/>
                  <a:pt x="3597" y="88"/>
                </a:cubicBezTo>
                <a:cubicBezTo>
                  <a:pt x="3600" y="102"/>
                  <a:pt x="3579" y="91"/>
                  <a:pt x="3576" y="99"/>
                </a:cubicBezTo>
                <a:cubicBezTo>
                  <a:pt x="3582" y="109"/>
                  <a:pt x="3600" y="107"/>
                  <a:pt x="3610" y="112"/>
                </a:cubicBezTo>
                <a:cubicBezTo>
                  <a:pt x="3568" y="126"/>
                  <a:pt x="3492" y="95"/>
                  <a:pt x="3447" y="119"/>
                </a:cubicBezTo>
                <a:cubicBezTo>
                  <a:pt x="3545" y="138"/>
                  <a:pt x="3667" y="120"/>
                  <a:pt x="3771" y="150"/>
                </a:cubicBezTo>
                <a:cubicBezTo>
                  <a:pt x="3766" y="159"/>
                  <a:pt x="3746" y="152"/>
                  <a:pt x="3740" y="160"/>
                </a:cubicBezTo>
                <a:cubicBezTo>
                  <a:pt x="3748" y="167"/>
                  <a:pt x="3755" y="158"/>
                  <a:pt x="3767" y="163"/>
                </a:cubicBezTo>
                <a:cubicBezTo>
                  <a:pt x="3694" y="164"/>
                  <a:pt x="3602" y="148"/>
                  <a:pt x="3529" y="160"/>
                </a:cubicBezTo>
                <a:cubicBezTo>
                  <a:pt x="3520" y="158"/>
                  <a:pt x="3522" y="167"/>
                  <a:pt x="3518" y="170"/>
                </a:cubicBezTo>
                <a:cubicBezTo>
                  <a:pt x="3512" y="162"/>
                  <a:pt x="3513" y="168"/>
                  <a:pt x="3505" y="163"/>
                </a:cubicBezTo>
                <a:cubicBezTo>
                  <a:pt x="3505" y="173"/>
                  <a:pt x="3509" y="179"/>
                  <a:pt x="3522" y="177"/>
                </a:cubicBezTo>
                <a:cubicBezTo>
                  <a:pt x="3513" y="185"/>
                  <a:pt x="3494" y="183"/>
                  <a:pt x="3481" y="187"/>
                </a:cubicBezTo>
                <a:cubicBezTo>
                  <a:pt x="3488" y="200"/>
                  <a:pt x="3506" y="192"/>
                  <a:pt x="3515" y="187"/>
                </a:cubicBezTo>
                <a:cubicBezTo>
                  <a:pt x="3522" y="201"/>
                  <a:pt x="3550" y="195"/>
                  <a:pt x="3559" y="197"/>
                </a:cubicBezTo>
                <a:cubicBezTo>
                  <a:pt x="3561" y="210"/>
                  <a:pt x="3542" y="213"/>
                  <a:pt x="3532" y="204"/>
                </a:cubicBezTo>
                <a:cubicBezTo>
                  <a:pt x="3419" y="207"/>
                  <a:pt x="3352" y="201"/>
                  <a:pt x="3256" y="211"/>
                </a:cubicBezTo>
                <a:cubicBezTo>
                  <a:pt x="3387" y="230"/>
                  <a:pt x="3506" y="230"/>
                  <a:pt x="3658" y="255"/>
                </a:cubicBezTo>
                <a:cubicBezTo>
                  <a:pt x="3623" y="274"/>
                  <a:pt x="3553" y="265"/>
                  <a:pt x="3505" y="279"/>
                </a:cubicBezTo>
                <a:cubicBezTo>
                  <a:pt x="3519" y="283"/>
                  <a:pt x="3532" y="275"/>
                  <a:pt x="3559" y="279"/>
                </a:cubicBezTo>
                <a:cubicBezTo>
                  <a:pt x="3552" y="285"/>
                  <a:pt x="3541" y="286"/>
                  <a:pt x="3532" y="282"/>
                </a:cubicBezTo>
                <a:cubicBezTo>
                  <a:pt x="3540" y="310"/>
                  <a:pt x="3584" y="274"/>
                  <a:pt x="3593" y="293"/>
                </a:cubicBezTo>
                <a:cubicBezTo>
                  <a:pt x="3598" y="292"/>
                  <a:pt x="3596" y="284"/>
                  <a:pt x="3597" y="279"/>
                </a:cubicBezTo>
                <a:cubicBezTo>
                  <a:pt x="3682" y="283"/>
                  <a:pt x="3789" y="285"/>
                  <a:pt x="3920" y="293"/>
                </a:cubicBezTo>
                <a:cubicBezTo>
                  <a:pt x="3905" y="305"/>
                  <a:pt x="3924" y="308"/>
                  <a:pt x="3934" y="313"/>
                </a:cubicBezTo>
                <a:cubicBezTo>
                  <a:pt x="3935" y="323"/>
                  <a:pt x="3926" y="323"/>
                  <a:pt x="3917" y="323"/>
                </a:cubicBezTo>
                <a:cubicBezTo>
                  <a:pt x="3927" y="330"/>
                  <a:pt x="3942" y="329"/>
                  <a:pt x="3944" y="330"/>
                </a:cubicBezTo>
                <a:cubicBezTo>
                  <a:pt x="3952" y="345"/>
                  <a:pt x="3916" y="329"/>
                  <a:pt x="3910" y="337"/>
                </a:cubicBezTo>
                <a:cubicBezTo>
                  <a:pt x="3910" y="344"/>
                  <a:pt x="3922" y="339"/>
                  <a:pt x="3927" y="340"/>
                </a:cubicBezTo>
                <a:cubicBezTo>
                  <a:pt x="3865" y="348"/>
                  <a:pt x="3806" y="352"/>
                  <a:pt x="3757" y="368"/>
                </a:cubicBezTo>
                <a:cubicBezTo>
                  <a:pt x="3868" y="374"/>
                  <a:pt x="3922" y="373"/>
                  <a:pt x="4029" y="391"/>
                </a:cubicBezTo>
                <a:cubicBezTo>
                  <a:pt x="4027" y="398"/>
                  <a:pt x="4018" y="406"/>
                  <a:pt x="4029" y="409"/>
                </a:cubicBezTo>
                <a:cubicBezTo>
                  <a:pt x="4020" y="415"/>
                  <a:pt x="4010" y="421"/>
                  <a:pt x="3992" y="419"/>
                </a:cubicBezTo>
                <a:cubicBezTo>
                  <a:pt x="4012" y="437"/>
                  <a:pt x="4046" y="435"/>
                  <a:pt x="4074" y="443"/>
                </a:cubicBezTo>
                <a:cubicBezTo>
                  <a:pt x="4082" y="446"/>
                  <a:pt x="4066" y="453"/>
                  <a:pt x="4070" y="463"/>
                </a:cubicBezTo>
                <a:cubicBezTo>
                  <a:pt x="4055" y="463"/>
                  <a:pt x="4053" y="470"/>
                  <a:pt x="4040" y="463"/>
                </a:cubicBezTo>
                <a:cubicBezTo>
                  <a:pt x="4036" y="488"/>
                  <a:pt x="4002" y="486"/>
                  <a:pt x="3965" y="490"/>
                </a:cubicBezTo>
                <a:cubicBezTo>
                  <a:pt x="3974" y="505"/>
                  <a:pt x="3992" y="495"/>
                  <a:pt x="4002" y="504"/>
                </a:cubicBezTo>
                <a:cubicBezTo>
                  <a:pt x="4005" y="506"/>
                  <a:pt x="4003" y="514"/>
                  <a:pt x="4002" y="514"/>
                </a:cubicBezTo>
                <a:cubicBezTo>
                  <a:pt x="4005" y="515"/>
                  <a:pt x="4026" y="498"/>
                  <a:pt x="4023" y="518"/>
                </a:cubicBezTo>
                <a:cubicBezTo>
                  <a:pt x="4069" y="499"/>
                  <a:pt x="4120" y="500"/>
                  <a:pt x="4166" y="511"/>
                </a:cubicBezTo>
                <a:cubicBezTo>
                  <a:pt x="4125" y="511"/>
                  <a:pt x="4131" y="514"/>
                  <a:pt x="4070" y="514"/>
                </a:cubicBezTo>
                <a:cubicBezTo>
                  <a:pt x="4066" y="515"/>
                  <a:pt x="4067" y="521"/>
                  <a:pt x="4070" y="521"/>
                </a:cubicBezTo>
                <a:cubicBezTo>
                  <a:pt x="4062" y="527"/>
                  <a:pt x="4057" y="512"/>
                  <a:pt x="4050" y="528"/>
                </a:cubicBezTo>
                <a:cubicBezTo>
                  <a:pt x="4068" y="537"/>
                  <a:pt x="4094" y="526"/>
                  <a:pt x="4125" y="524"/>
                </a:cubicBezTo>
                <a:cubicBezTo>
                  <a:pt x="4149" y="539"/>
                  <a:pt x="4082" y="539"/>
                  <a:pt x="4060" y="538"/>
                </a:cubicBezTo>
                <a:close/>
                <a:moveTo>
                  <a:pt x="3478" y="170"/>
                </a:moveTo>
                <a:cubicBezTo>
                  <a:pt x="3488" y="170"/>
                  <a:pt x="3502" y="183"/>
                  <a:pt x="3505" y="170"/>
                </a:cubicBezTo>
                <a:cubicBezTo>
                  <a:pt x="3499" y="162"/>
                  <a:pt x="3487" y="164"/>
                  <a:pt x="3478" y="170"/>
                </a:cubicBezTo>
                <a:close/>
                <a:moveTo>
                  <a:pt x="4176" y="647"/>
                </a:moveTo>
                <a:cubicBezTo>
                  <a:pt x="4172" y="658"/>
                  <a:pt x="4187" y="650"/>
                  <a:pt x="4183" y="661"/>
                </a:cubicBezTo>
                <a:cubicBezTo>
                  <a:pt x="4192" y="661"/>
                  <a:pt x="4190" y="655"/>
                  <a:pt x="4196" y="661"/>
                </a:cubicBezTo>
                <a:cubicBezTo>
                  <a:pt x="4197" y="649"/>
                  <a:pt x="4179" y="656"/>
                  <a:pt x="4176" y="647"/>
                </a:cubicBezTo>
                <a:close/>
                <a:moveTo>
                  <a:pt x="4067" y="691"/>
                </a:moveTo>
                <a:cubicBezTo>
                  <a:pt x="4077" y="692"/>
                  <a:pt x="4084" y="690"/>
                  <a:pt x="4087" y="684"/>
                </a:cubicBezTo>
                <a:cubicBezTo>
                  <a:pt x="4080" y="686"/>
                  <a:pt x="4064" y="679"/>
                  <a:pt x="4067" y="691"/>
                </a:cubicBezTo>
                <a:close/>
                <a:moveTo>
                  <a:pt x="4002" y="531"/>
                </a:moveTo>
                <a:cubicBezTo>
                  <a:pt x="4006" y="532"/>
                  <a:pt x="4004" y="535"/>
                  <a:pt x="4002" y="538"/>
                </a:cubicBezTo>
                <a:cubicBezTo>
                  <a:pt x="4008" y="530"/>
                  <a:pt x="4026" y="534"/>
                  <a:pt x="4029" y="524"/>
                </a:cubicBezTo>
                <a:cubicBezTo>
                  <a:pt x="4020" y="527"/>
                  <a:pt x="4008" y="526"/>
                  <a:pt x="4002" y="531"/>
                </a:cubicBezTo>
                <a:close/>
                <a:moveTo>
                  <a:pt x="3283" y="109"/>
                </a:moveTo>
                <a:cubicBezTo>
                  <a:pt x="3329" y="122"/>
                  <a:pt x="3406" y="129"/>
                  <a:pt x="3440" y="116"/>
                </a:cubicBezTo>
                <a:cubicBezTo>
                  <a:pt x="3377" y="110"/>
                  <a:pt x="3323" y="111"/>
                  <a:pt x="3283" y="109"/>
                </a:cubicBezTo>
                <a:close/>
                <a:moveTo>
                  <a:pt x="3399" y="184"/>
                </a:moveTo>
                <a:cubicBezTo>
                  <a:pt x="3414" y="179"/>
                  <a:pt x="3424" y="200"/>
                  <a:pt x="3430" y="184"/>
                </a:cubicBezTo>
                <a:cubicBezTo>
                  <a:pt x="3423" y="182"/>
                  <a:pt x="3405" y="175"/>
                  <a:pt x="3399" y="184"/>
                </a:cubicBezTo>
                <a:close/>
                <a:moveTo>
                  <a:pt x="3004" y="88"/>
                </a:moveTo>
                <a:cubicBezTo>
                  <a:pt x="3021" y="111"/>
                  <a:pt x="3075" y="98"/>
                  <a:pt x="3120" y="105"/>
                </a:cubicBezTo>
                <a:cubicBezTo>
                  <a:pt x="3156" y="112"/>
                  <a:pt x="3224" y="118"/>
                  <a:pt x="3273" y="116"/>
                </a:cubicBezTo>
                <a:cubicBezTo>
                  <a:pt x="3273" y="111"/>
                  <a:pt x="3278" y="111"/>
                  <a:pt x="3277" y="105"/>
                </a:cubicBezTo>
                <a:cubicBezTo>
                  <a:pt x="3201" y="114"/>
                  <a:pt x="3088" y="77"/>
                  <a:pt x="3004" y="88"/>
                </a:cubicBezTo>
                <a:close/>
                <a:moveTo>
                  <a:pt x="2841" y="64"/>
                </a:moveTo>
                <a:cubicBezTo>
                  <a:pt x="2889" y="56"/>
                  <a:pt x="2902" y="70"/>
                  <a:pt x="2939" y="64"/>
                </a:cubicBezTo>
                <a:cubicBezTo>
                  <a:pt x="2914" y="49"/>
                  <a:pt x="2859" y="38"/>
                  <a:pt x="2841" y="64"/>
                </a:cubicBezTo>
                <a:close/>
                <a:moveTo>
                  <a:pt x="2602" y="143"/>
                </a:moveTo>
                <a:cubicBezTo>
                  <a:pt x="2665" y="142"/>
                  <a:pt x="2728" y="162"/>
                  <a:pt x="2793" y="153"/>
                </a:cubicBezTo>
                <a:cubicBezTo>
                  <a:pt x="2712" y="136"/>
                  <a:pt x="2678" y="131"/>
                  <a:pt x="2602" y="143"/>
                </a:cubicBezTo>
                <a:close/>
                <a:moveTo>
                  <a:pt x="2718" y="17"/>
                </a:moveTo>
                <a:cubicBezTo>
                  <a:pt x="2723" y="27"/>
                  <a:pt x="2755" y="29"/>
                  <a:pt x="2759" y="20"/>
                </a:cubicBezTo>
                <a:cubicBezTo>
                  <a:pt x="2743" y="22"/>
                  <a:pt x="2730" y="19"/>
                  <a:pt x="2718" y="17"/>
                </a:cubicBezTo>
                <a:close/>
                <a:moveTo>
                  <a:pt x="2572" y="85"/>
                </a:moveTo>
                <a:cubicBezTo>
                  <a:pt x="2541" y="81"/>
                  <a:pt x="2523" y="85"/>
                  <a:pt x="2493" y="88"/>
                </a:cubicBezTo>
                <a:cubicBezTo>
                  <a:pt x="2514" y="93"/>
                  <a:pt x="2551" y="115"/>
                  <a:pt x="2575" y="92"/>
                </a:cubicBezTo>
                <a:cubicBezTo>
                  <a:pt x="2569" y="92"/>
                  <a:pt x="2568" y="89"/>
                  <a:pt x="2572" y="85"/>
                </a:cubicBezTo>
                <a:close/>
                <a:moveTo>
                  <a:pt x="2405" y="109"/>
                </a:moveTo>
                <a:cubicBezTo>
                  <a:pt x="2411" y="112"/>
                  <a:pt x="2445" y="119"/>
                  <a:pt x="2446" y="105"/>
                </a:cubicBezTo>
                <a:cubicBezTo>
                  <a:pt x="2433" y="108"/>
                  <a:pt x="2412" y="101"/>
                  <a:pt x="2405" y="109"/>
                </a:cubicBezTo>
                <a:close/>
                <a:moveTo>
                  <a:pt x="2343" y="82"/>
                </a:moveTo>
                <a:cubicBezTo>
                  <a:pt x="2338" y="98"/>
                  <a:pt x="2390" y="100"/>
                  <a:pt x="2371" y="88"/>
                </a:cubicBezTo>
                <a:cubicBezTo>
                  <a:pt x="2383" y="86"/>
                  <a:pt x="2394" y="85"/>
                  <a:pt x="2401" y="95"/>
                </a:cubicBezTo>
                <a:cubicBezTo>
                  <a:pt x="2401" y="79"/>
                  <a:pt x="2428" y="90"/>
                  <a:pt x="2435" y="82"/>
                </a:cubicBezTo>
                <a:cubicBezTo>
                  <a:pt x="2409" y="76"/>
                  <a:pt x="2370" y="77"/>
                  <a:pt x="2343" y="82"/>
                </a:cubicBezTo>
                <a:close/>
                <a:moveTo>
                  <a:pt x="2211" y="82"/>
                </a:moveTo>
                <a:cubicBezTo>
                  <a:pt x="2232" y="88"/>
                  <a:pt x="2266" y="95"/>
                  <a:pt x="2279" y="78"/>
                </a:cubicBezTo>
                <a:cubicBezTo>
                  <a:pt x="2257" y="80"/>
                  <a:pt x="2226" y="74"/>
                  <a:pt x="2211" y="82"/>
                </a:cubicBezTo>
                <a:close/>
                <a:moveTo>
                  <a:pt x="2190" y="95"/>
                </a:moveTo>
                <a:cubicBezTo>
                  <a:pt x="2188" y="110"/>
                  <a:pt x="2206" y="104"/>
                  <a:pt x="2217" y="105"/>
                </a:cubicBezTo>
                <a:cubicBezTo>
                  <a:pt x="2217" y="102"/>
                  <a:pt x="2217" y="99"/>
                  <a:pt x="2217" y="95"/>
                </a:cubicBezTo>
                <a:cubicBezTo>
                  <a:pt x="2202" y="96"/>
                  <a:pt x="2204" y="98"/>
                  <a:pt x="2190" y="95"/>
                </a:cubicBezTo>
                <a:close/>
                <a:moveTo>
                  <a:pt x="1884" y="88"/>
                </a:moveTo>
                <a:cubicBezTo>
                  <a:pt x="1902" y="94"/>
                  <a:pt x="1905" y="76"/>
                  <a:pt x="1911" y="88"/>
                </a:cubicBezTo>
                <a:cubicBezTo>
                  <a:pt x="1912" y="84"/>
                  <a:pt x="1916" y="82"/>
                  <a:pt x="1914" y="75"/>
                </a:cubicBezTo>
                <a:cubicBezTo>
                  <a:pt x="1904" y="79"/>
                  <a:pt x="1888" y="78"/>
                  <a:pt x="1884" y="88"/>
                </a:cubicBezTo>
                <a:close/>
                <a:moveTo>
                  <a:pt x="1597" y="68"/>
                </a:moveTo>
                <a:cubicBezTo>
                  <a:pt x="1609" y="68"/>
                  <a:pt x="1621" y="69"/>
                  <a:pt x="1625" y="61"/>
                </a:cubicBezTo>
                <a:cubicBezTo>
                  <a:pt x="1616" y="64"/>
                  <a:pt x="1595" y="54"/>
                  <a:pt x="1597" y="68"/>
                </a:cubicBezTo>
                <a:close/>
                <a:moveTo>
                  <a:pt x="1471" y="201"/>
                </a:moveTo>
                <a:cubicBezTo>
                  <a:pt x="1484" y="214"/>
                  <a:pt x="1549" y="211"/>
                  <a:pt x="1570" y="201"/>
                </a:cubicBezTo>
                <a:cubicBezTo>
                  <a:pt x="1536" y="200"/>
                  <a:pt x="1503" y="197"/>
                  <a:pt x="1471" y="201"/>
                </a:cubicBezTo>
                <a:close/>
                <a:moveTo>
                  <a:pt x="1526" y="126"/>
                </a:moveTo>
                <a:cubicBezTo>
                  <a:pt x="1535" y="123"/>
                  <a:pt x="1558" y="133"/>
                  <a:pt x="1557" y="119"/>
                </a:cubicBezTo>
                <a:cubicBezTo>
                  <a:pt x="1545" y="120"/>
                  <a:pt x="1533" y="121"/>
                  <a:pt x="1526" y="126"/>
                </a:cubicBezTo>
                <a:close/>
                <a:moveTo>
                  <a:pt x="1294" y="112"/>
                </a:moveTo>
                <a:cubicBezTo>
                  <a:pt x="1276" y="145"/>
                  <a:pt x="1223" y="121"/>
                  <a:pt x="1195" y="139"/>
                </a:cubicBezTo>
                <a:cubicBezTo>
                  <a:pt x="1265" y="144"/>
                  <a:pt x="1350" y="128"/>
                  <a:pt x="1444" y="133"/>
                </a:cubicBezTo>
                <a:cubicBezTo>
                  <a:pt x="1447" y="132"/>
                  <a:pt x="1448" y="130"/>
                  <a:pt x="1448" y="126"/>
                </a:cubicBezTo>
                <a:cubicBezTo>
                  <a:pt x="1397" y="118"/>
                  <a:pt x="1342" y="116"/>
                  <a:pt x="1294" y="112"/>
                </a:cubicBezTo>
                <a:close/>
                <a:moveTo>
                  <a:pt x="1056" y="146"/>
                </a:moveTo>
                <a:cubicBezTo>
                  <a:pt x="1063" y="144"/>
                  <a:pt x="1078" y="150"/>
                  <a:pt x="1080" y="143"/>
                </a:cubicBezTo>
                <a:cubicBezTo>
                  <a:pt x="1067" y="144"/>
                  <a:pt x="1060" y="128"/>
                  <a:pt x="1056" y="146"/>
                </a:cubicBezTo>
                <a:close/>
                <a:moveTo>
                  <a:pt x="814" y="245"/>
                </a:moveTo>
                <a:cubicBezTo>
                  <a:pt x="873" y="256"/>
                  <a:pt x="931" y="249"/>
                  <a:pt x="988" y="242"/>
                </a:cubicBezTo>
                <a:cubicBezTo>
                  <a:pt x="941" y="238"/>
                  <a:pt x="873" y="244"/>
                  <a:pt x="814" y="245"/>
                </a:cubicBezTo>
                <a:close/>
                <a:moveTo>
                  <a:pt x="787" y="245"/>
                </a:moveTo>
                <a:cubicBezTo>
                  <a:pt x="737" y="247"/>
                  <a:pt x="787" y="257"/>
                  <a:pt x="807" y="242"/>
                </a:cubicBezTo>
                <a:cubicBezTo>
                  <a:pt x="793" y="240"/>
                  <a:pt x="795" y="245"/>
                  <a:pt x="787" y="245"/>
                </a:cubicBezTo>
                <a:close/>
                <a:moveTo>
                  <a:pt x="150" y="483"/>
                </a:moveTo>
                <a:cubicBezTo>
                  <a:pt x="164" y="502"/>
                  <a:pt x="204" y="494"/>
                  <a:pt x="221" y="483"/>
                </a:cubicBezTo>
                <a:cubicBezTo>
                  <a:pt x="192" y="477"/>
                  <a:pt x="178" y="488"/>
                  <a:pt x="150" y="483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  <a:alpha val="68000"/>
            </a:schemeClr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50000"/>
                </a:prstClr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grpSp>
        <p:nvGrpSpPr>
          <p:cNvPr id="81" name="组合 80">
            <a:extLst>
              <a:ext uri="{FF2B5EF4-FFF2-40B4-BE49-F238E27FC236}">
                <a16:creationId xmlns:a16="http://schemas.microsoft.com/office/drawing/2014/main" id="{F28503D0-CD57-440C-8793-5665D3A2E794}"/>
              </a:ext>
            </a:extLst>
          </p:cNvPr>
          <p:cNvGrpSpPr/>
          <p:nvPr/>
        </p:nvGrpSpPr>
        <p:grpSpPr>
          <a:xfrm>
            <a:off x="5160135" y="5474695"/>
            <a:ext cx="1704975" cy="193945"/>
            <a:chOff x="7938" y="-1538288"/>
            <a:chExt cx="1704975" cy="434975"/>
          </a:xfrm>
          <a:solidFill>
            <a:srgbClr val="FBF0B9">
              <a:alpha val="64000"/>
            </a:srgbClr>
          </a:solidFill>
        </p:grpSpPr>
        <p:sp>
          <p:nvSpPr>
            <p:cNvPr id="82" name="Freeform 716">
              <a:extLst>
                <a:ext uri="{FF2B5EF4-FFF2-40B4-BE49-F238E27FC236}">
                  <a16:creationId xmlns:a16="http://schemas.microsoft.com/office/drawing/2014/main" id="{090721EF-9C43-4F8D-AB37-11ACA84DE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775" y="-1189038"/>
              <a:ext cx="4763" cy="0"/>
            </a:xfrm>
            <a:custGeom>
              <a:avLst/>
              <a:gdLst>
                <a:gd name="T0" fmla="*/ 0 w 1"/>
                <a:gd name="T1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83" name="Freeform 717">
              <a:extLst>
                <a:ext uri="{FF2B5EF4-FFF2-40B4-BE49-F238E27FC236}">
                  <a16:creationId xmlns:a16="http://schemas.microsoft.com/office/drawing/2014/main" id="{79235E2D-75CE-487A-961C-0296307E6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713" y="-1193800"/>
              <a:ext cx="11113" cy="7938"/>
            </a:xfrm>
            <a:custGeom>
              <a:avLst/>
              <a:gdLst>
                <a:gd name="T0" fmla="*/ 3 w 3"/>
                <a:gd name="T1" fmla="*/ 1 h 2"/>
                <a:gd name="T2" fmla="*/ 2 w 3"/>
                <a:gd name="T3" fmla="*/ 0 h 2"/>
                <a:gd name="T4" fmla="*/ 0 w 3"/>
                <a:gd name="T5" fmla="*/ 1 h 2"/>
                <a:gd name="T6" fmla="*/ 3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2"/>
                    <a:pt x="2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84" name="Freeform 718">
              <a:extLst>
                <a:ext uri="{FF2B5EF4-FFF2-40B4-BE49-F238E27FC236}">
                  <a16:creationId xmlns:a16="http://schemas.microsoft.com/office/drawing/2014/main" id="{4ACF5E30-4136-431F-81A1-54B5EA87C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825" y="-11890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85" name="Freeform 719">
              <a:extLst>
                <a:ext uri="{FF2B5EF4-FFF2-40B4-BE49-F238E27FC236}">
                  <a16:creationId xmlns:a16="http://schemas.microsoft.com/office/drawing/2014/main" id="{24E235FA-72F5-4DA1-9D72-6EF814E21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0" y="-1370013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86" name="Freeform 720">
              <a:extLst>
                <a:ext uri="{FF2B5EF4-FFF2-40B4-BE49-F238E27FC236}">
                  <a16:creationId xmlns:a16="http://schemas.microsoft.com/office/drawing/2014/main" id="{F6ACC787-10E8-46BA-862D-819A829BA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-13700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87" name="Freeform 721">
              <a:extLst>
                <a:ext uri="{FF2B5EF4-FFF2-40B4-BE49-F238E27FC236}">
                  <a16:creationId xmlns:a16="http://schemas.microsoft.com/office/drawing/2014/main" id="{5B45409A-171A-4573-BF08-CD3CD8930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3" y="-1395413"/>
              <a:ext cx="11113" cy="3175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0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88" name="Freeform 722">
              <a:extLst>
                <a:ext uri="{FF2B5EF4-FFF2-40B4-BE49-F238E27FC236}">
                  <a16:creationId xmlns:a16="http://schemas.microsoft.com/office/drawing/2014/main" id="{B52EA95A-6F4A-47E8-AD15-2C645F6E1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88" y="-1400175"/>
              <a:ext cx="34925" cy="11113"/>
            </a:xfrm>
            <a:custGeom>
              <a:avLst/>
              <a:gdLst>
                <a:gd name="T0" fmla="*/ 8 w 9"/>
                <a:gd name="T1" fmla="*/ 0 h 3"/>
                <a:gd name="T2" fmla="*/ 7 w 9"/>
                <a:gd name="T3" fmla="*/ 1 h 3"/>
                <a:gd name="T4" fmla="*/ 0 w 9"/>
                <a:gd name="T5" fmla="*/ 2 h 3"/>
                <a:gd name="T6" fmla="*/ 9 w 9"/>
                <a:gd name="T7" fmla="*/ 1 h 3"/>
                <a:gd name="T8" fmla="*/ 8 w 9"/>
                <a:gd name="T9" fmla="*/ 1 h 3"/>
                <a:gd name="T10" fmla="*/ 8 w 9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3">
                  <a:moveTo>
                    <a:pt x="8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2" y="1"/>
                    <a:pt x="0" y="2"/>
                  </a:cubicBezTo>
                  <a:cubicBezTo>
                    <a:pt x="3" y="3"/>
                    <a:pt x="6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89" name="Freeform 723">
              <a:extLst>
                <a:ext uri="{FF2B5EF4-FFF2-40B4-BE49-F238E27FC236}">
                  <a16:creationId xmlns:a16="http://schemas.microsoft.com/office/drawing/2014/main" id="{33F63EF1-ED28-4130-B8F6-807174EE3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225" y="-1444625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90" name="Freeform 724">
              <a:extLst>
                <a:ext uri="{FF2B5EF4-FFF2-40B4-BE49-F238E27FC236}">
                  <a16:creationId xmlns:a16="http://schemas.microsoft.com/office/drawing/2014/main" id="{0EF767B4-2CF0-4E75-99F6-DEA63CC50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338" y="-1241425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91" name="Freeform 725">
              <a:extLst>
                <a:ext uri="{FF2B5EF4-FFF2-40B4-BE49-F238E27FC236}">
                  <a16:creationId xmlns:a16="http://schemas.microsoft.com/office/drawing/2014/main" id="{8EE0C81A-AC04-4089-988A-189CD4F886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8" y="-1535113"/>
              <a:ext cx="1704975" cy="428625"/>
            </a:xfrm>
            <a:custGeom>
              <a:avLst/>
              <a:gdLst>
                <a:gd name="T0" fmla="*/ 357 w 454"/>
                <a:gd name="T1" fmla="*/ 83 h 114"/>
                <a:gd name="T2" fmla="*/ 363 w 454"/>
                <a:gd name="T3" fmla="*/ 80 h 114"/>
                <a:gd name="T4" fmla="*/ 367 w 454"/>
                <a:gd name="T5" fmla="*/ 77 h 114"/>
                <a:gd name="T6" fmla="*/ 358 w 454"/>
                <a:gd name="T7" fmla="*/ 73 h 114"/>
                <a:gd name="T8" fmla="*/ 218 w 454"/>
                <a:gd name="T9" fmla="*/ 66 h 114"/>
                <a:gd name="T10" fmla="*/ 328 w 454"/>
                <a:gd name="T11" fmla="*/ 65 h 114"/>
                <a:gd name="T12" fmla="*/ 361 w 454"/>
                <a:gd name="T13" fmla="*/ 62 h 114"/>
                <a:gd name="T14" fmla="*/ 421 w 454"/>
                <a:gd name="T15" fmla="*/ 62 h 114"/>
                <a:gd name="T16" fmla="*/ 361 w 454"/>
                <a:gd name="T17" fmla="*/ 53 h 114"/>
                <a:gd name="T18" fmla="*/ 384 w 454"/>
                <a:gd name="T19" fmla="*/ 50 h 114"/>
                <a:gd name="T20" fmla="*/ 360 w 454"/>
                <a:gd name="T21" fmla="*/ 45 h 114"/>
                <a:gd name="T22" fmla="*/ 314 w 454"/>
                <a:gd name="T23" fmla="*/ 34 h 114"/>
                <a:gd name="T24" fmla="*/ 207 w 454"/>
                <a:gd name="T25" fmla="*/ 24 h 114"/>
                <a:gd name="T26" fmla="*/ 40 w 454"/>
                <a:gd name="T27" fmla="*/ 16 h 114"/>
                <a:gd name="T28" fmla="*/ 257 w 454"/>
                <a:gd name="T29" fmla="*/ 16 h 114"/>
                <a:gd name="T30" fmla="*/ 321 w 454"/>
                <a:gd name="T31" fmla="*/ 18 h 114"/>
                <a:gd name="T32" fmla="*/ 392 w 454"/>
                <a:gd name="T33" fmla="*/ 19 h 114"/>
                <a:gd name="T34" fmla="*/ 279 w 454"/>
                <a:gd name="T35" fmla="*/ 8 h 114"/>
                <a:gd name="T36" fmla="*/ 52 w 454"/>
                <a:gd name="T37" fmla="*/ 4 h 114"/>
                <a:gd name="T38" fmla="*/ 290 w 454"/>
                <a:gd name="T39" fmla="*/ 3 h 114"/>
                <a:gd name="T40" fmla="*/ 38 w 454"/>
                <a:gd name="T41" fmla="*/ 0 h 114"/>
                <a:gd name="T42" fmla="*/ 23 w 454"/>
                <a:gd name="T43" fmla="*/ 14 h 114"/>
                <a:gd name="T44" fmla="*/ 17 w 454"/>
                <a:gd name="T45" fmla="*/ 22 h 114"/>
                <a:gd name="T46" fmla="*/ 12 w 454"/>
                <a:gd name="T47" fmla="*/ 31 h 114"/>
                <a:gd name="T48" fmla="*/ 22 w 454"/>
                <a:gd name="T49" fmla="*/ 36 h 114"/>
                <a:gd name="T50" fmla="*/ 19 w 454"/>
                <a:gd name="T51" fmla="*/ 40 h 114"/>
                <a:gd name="T52" fmla="*/ 14 w 454"/>
                <a:gd name="T53" fmla="*/ 45 h 114"/>
                <a:gd name="T54" fmla="*/ 28 w 454"/>
                <a:gd name="T55" fmla="*/ 52 h 114"/>
                <a:gd name="T56" fmla="*/ 24 w 454"/>
                <a:gd name="T57" fmla="*/ 52 h 114"/>
                <a:gd name="T58" fmla="*/ 7 w 454"/>
                <a:gd name="T59" fmla="*/ 58 h 114"/>
                <a:gd name="T60" fmla="*/ 27 w 454"/>
                <a:gd name="T61" fmla="*/ 65 h 114"/>
                <a:gd name="T62" fmla="*/ 15 w 454"/>
                <a:gd name="T63" fmla="*/ 73 h 114"/>
                <a:gd name="T64" fmla="*/ 36 w 454"/>
                <a:gd name="T65" fmla="*/ 82 h 114"/>
                <a:gd name="T66" fmla="*/ 34 w 454"/>
                <a:gd name="T67" fmla="*/ 88 h 114"/>
                <a:gd name="T68" fmla="*/ 38 w 454"/>
                <a:gd name="T69" fmla="*/ 98 h 114"/>
                <a:gd name="T70" fmla="*/ 22 w 454"/>
                <a:gd name="T71" fmla="*/ 100 h 114"/>
                <a:gd name="T72" fmla="*/ 35 w 454"/>
                <a:gd name="T73" fmla="*/ 106 h 114"/>
                <a:gd name="T74" fmla="*/ 74 w 454"/>
                <a:gd name="T75" fmla="*/ 107 h 114"/>
                <a:gd name="T76" fmla="*/ 378 w 454"/>
                <a:gd name="T77" fmla="*/ 109 h 114"/>
                <a:gd name="T78" fmla="*/ 237 w 454"/>
                <a:gd name="T79" fmla="*/ 100 h 114"/>
                <a:gd name="T80" fmla="*/ 384 w 454"/>
                <a:gd name="T81" fmla="*/ 101 h 114"/>
                <a:gd name="T82" fmla="*/ 227 w 454"/>
                <a:gd name="T83" fmla="*/ 93 h 114"/>
                <a:gd name="T84" fmla="*/ 233 w 454"/>
                <a:gd name="T85" fmla="*/ 91 h 114"/>
                <a:gd name="T86" fmla="*/ 240 w 454"/>
                <a:gd name="T87" fmla="*/ 91 h 114"/>
                <a:gd name="T88" fmla="*/ 276 w 454"/>
                <a:gd name="T89" fmla="*/ 89 h 114"/>
                <a:gd name="T90" fmla="*/ 223 w 454"/>
                <a:gd name="T91" fmla="*/ 84 h 114"/>
                <a:gd name="T92" fmla="*/ 454 w 454"/>
                <a:gd name="T93" fmla="*/ 94 h 114"/>
                <a:gd name="T94" fmla="*/ 353 w 454"/>
                <a:gd name="T95" fmla="*/ 75 h 114"/>
                <a:gd name="T96" fmla="*/ 349 w 454"/>
                <a:gd name="T97" fmla="*/ 75 h 114"/>
                <a:gd name="T98" fmla="*/ 355 w 454"/>
                <a:gd name="T99" fmla="*/ 58 h 114"/>
                <a:gd name="T100" fmla="*/ 360 w 454"/>
                <a:gd name="T101" fmla="*/ 53 h 114"/>
                <a:gd name="T102" fmla="*/ 20 w 454"/>
                <a:gd name="T103" fmla="*/ 4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4" h="114">
                  <a:moveTo>
                    <a:pt x="417" y="89"/>
                  </a:moveTo>
                  <a:cubicBezTo>
                    <a:pt x="388" y="87"/>
                    <a:pt x="361" y="86"/>
                    <a:pt x="332" y="84"/>
                  </a:cubicBezTo>
                  <a:cubicBezTo>
                    <a:pt x="330" y="82"/>
                    <a:pt x="330" y="82"/>
                    <a:pt x="330" y="82"/>
                  </a:cubicBezTo>
                  <a:cubicBezTo>
                    <a:pt x="340" y="83"/>
                    <a:pt x="348" y="82"/>
                    <a:pt x="357" y="83"/>
                  </a:cubicBezTo>
                  <a:cubicBezTo>
                    <a:pt x="359" y="83"/>
                    <a:pt x="359" y="83"/>
                    <a:pt x="359" y="83"/>
                  </a:cubicBezTo>
                  <a:cubicBezTo>
                    <a:pt x="385" y="83"/>
                    <a:pt x="413" y="86"/>
                    <a:pt x="439" y="86"/>
                  </a:cubicBezTo>
                  <a:cubicBezTo>
                    <a:pt x="438" y="85"/>
                    <a:pt x="438" y="85"/>
                    <a:pt x="438" y="85"/>
                  </a:cubicBezTo>
                  <a:cubicBezTo>
                    <a:pt x="363" y="80"/>
                    <a:pt x="363" y="80"/>
                    <a:pt x="363" y="80"/>
                  </a:cubicBezTo>
                  <a:cubicBezTo>
                    <a:pt x="363" y="79"/>
                    <a:pt x="364" y="79"/>
                    <a:pt x="364" y="79"/>
                  </a:cubicBezTo>
                  <a:cubicBezTo>
                    <a:pt x="367" y="80"/>
                    <a:pt x="370" y="77"/>
                    <a:pt x="372" y="78"/>
                  </a:cubicBezTo>
                  <a:cubicBezTo>
                    <a:pt x="374" y="78"/>
                    <a:pt x="377" y="78"/>
                    <a:pt x="379" y="78"/>
                  </a:cubicBezTo>
                  <a:cubicBezTo>
                    <a:pt x="367" y="77"/>
                    <a:pt x="367" y="77"/>
                    <a:pt x="367" y="77"/>
                  </a:cubicBezTo>
                  <a:cubicBezTo>
                    <a:pt x="385" y="76"/>
                    <a:pt x="403" y="80"/>
                    <a:pt x="419" y="77"/>
                  </a:cubicBezTo>
                  <a:cubicBezTo>
                    <a:pt x="408" y="75"/>
                    <a:pt x="393" y="75"/>
                    <a:pt x="384" y="74"/>
                  </a:cubicBezTo>
                  <a:cubicBezTo>
                    <a:pt x="382" y="74"/>
                    <a:pt x="381" y="73"/>
                    <a:pt x="380" y="74"/>
                  </a:cubicBezTo>
                  <a:cubicBezTo>
                    <a:pt x="358" y="73"/>
                    <a:pt x="358" y="73"/>
                    <a:pt x="358" y="73"/>
                  </a:cubicBezTo>
                  <a:cubicBezTo>
                    <a:pt x="358" y="72"/>
                    <a:pt x="358" y="72"/>
                    <a:pt x="358" y="72"/>
                  </a:cubicBezTo>
                  <a:cubicBezTo>
                    <a:pt x="359" y="71"/>
                    <a:pt x="360" y="72"/>
                    <a:pt x="361" y="72"/>
                  </a:cubicBezTo>
                  <a:cubicBezTo>
                    <a:pt x="357" y="70"/>
                    <a:pt x="353" y="71"/>
                    <a:pt x="350" y="70"/>
                  </a:cubicBezTo>
                  <a:cubicBezTo>
                    <a:pt x="218" y="66"/>
                    <a:pt x="218" y="66"/>
                    <a:pt x="218" y="66"/>
                  </a:cubicBezTo>
                  <a:cubicBezTo>
                    <a:pt x="218" y="65"/>
                    <a:pt x="218" y="65"/>
                    <a:pt x="218" y="65"/>
                  </a:cubicBezTo>
                  <a:cubicBezTo>
                    <a:pt x="219" y="64"/>
                    <a:pt x="219" y="64"/>
                    <a:pt x="219" y="64"/>
                  </a:cubicBezTo>
                  <a:cubicBezTo>
                    <a:pt x="236" y="64"/>
                    <a:pt x="252" y="64"/>
                    <a:pt x="269" y="64"/>
                  </a:cubicBezTo>
                  <a:cubicBezTo>
                    <a:pt x="288" y="64"/>
                    <a:pt x="309" y="66"/>
                    <a:pt x="328" y="65"/>
                  </a:cubicBezTo>
                  <a:cubicBezTo>
                    <a:pt x="344" y="64"/>
                    <a:pt x="364" y="67"/>
                    <a:pt x="381" y="66"/>
                  </a:cubicBezTo>
                  <a:cubicBezTo>
                    <a:pt x="360" y="65"/>
                    <a:pt x="340" y="63"/>
                    <a:pt x="319" y="60"/>
                  </a:cubicBezTo>
                  <a:cubicBezTo>
                    <a:pt x="321" y="59"/>
                    <a:pt x="321" y="59"/>
                    <a:pt x="321" y="59"/>
                  </a:cubicBezTo>
                  <a:cubicBezTo>
                    <a:pt x="361" y="62"/>
                    <a:pt x="361" y="62"/>
                    <a:pt x="361" y="62"/>
                  </a:cubicBezTo>
                  <a:cubicBezTo>
                    <a:pt x="364" y="61"/>
                    <a:pt x="364" y="61"/>
                    <a:pt x="364" y="61"/>
                  </a:cubicBezTo>
                  <a:cubicBezTo>
                    <a:pt x="376" y="61"/>
                    <a:pt x="389" y="62"/>
                    <a:pt x="401" y="62"/>
                  </a:cubicBezTo>
                  <a:cubicBezTo>
                    <a:pt x="399" y="60"/>
                    <a:pt x="397" y="62"/>
                    <a:pt x="396" y="60"/>
                  </a:cubicBezTo>
                  <a:cubicBezTo>
                    <a:pt x="403" y="58"/>
                    <a:pt x="412" y="62"/>
                    <a:pt x="421" y="62"/>
                  </a:cubicBezTo>
                  <a:cubicBezTo>
                    <a:pt x="418" y="60"/>
                    <a:pt x="411" y="62"/>
                    <a:pt x="408" y="58"/>
                  </a:cubicBezTo>
                  <a:cubicBezTo>
                    <a:pt x="384" y="56"/>
                    <a:pt x="360" y="57"/>
                    <a:pt x="337" y="55"/>
                  </a:cubicBezTo>
                  <a:cubicBezTo>
                    <a:pt x="359" y="53"/>
                    <a:pt x="382" y="56"/>
                    <a:pt x="405" y="56"/>
                  </a:cubicBezTo>
                  <a:cubicBezTo>
                    <a:pt x="361" y="53"/>
                    <a:pt x="361" y="53"/>
                    <a:pt x="361" y="53"/>
                  </a:cubicBezTo>
                  <a:cubicBezTo>
                    <a:pt x="361" y="52"/>
                    <a:pt x="361" y="52"/>
                    <a:pt x="361" y="52"/>
                  </a:cubicBezTo>
                  <a:cubicBezTo>
                    <a:pt x="377" y="52"/>
                    <a:pt x="395" y="54"/>
                    <a:pt x="411" y="55"/>
                  </a:cubicBezTo>
                  <a:cubicBezTo>
                    <a:pt x="415" y="54"/>
                    <a:pt x="415" y="54"/>
                    <a:pt x="415" y="54"/>
                  </a:cubicBezTo>
                  <a:cubicBezTo>
                    <a:pt x="403" y="54"/>
                    <a:pt x="396" y="50"/>
                    <a:pt x="384" y="50"/>
                  </a:cubicBezTo>
                  <a:cubicBezTo>
                    <a:pt x="281" y="43"/>
                    <a:pt x="281" y="43"/>
                    <a:pt x="281" y="43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69" y="41"/>
                    <a:pt x="269" y="41"/>
                    <a:pt x="269" y="41"/>
                  </a:cubicBezTo>
                  <a:cubicBezTo>
                    <a:pt x="360" y="45"/>
                    <a:pt x="360" y="45"/>
                    <a:pt x="360" y="45"/>
                  </a:cubicBezTo>
                  <a:cubicBezTo>
                    <a:pt x="355" y="42"/>
                    <a:pt x="348" y="43"/>
                    <a:pt x="343" y="41"/>
                  </a:cubicBezTo>
                  <a:cubicBezTo>
                    <a:pt x="347" y="41"/>
                    <a:pt x="351" y="41"/>
                    <a:pt x="354" y="40"/>
                  </a:cubicBezTo>
                  <a:cubicBezTo>
                    <a:pt x="320" y="37"/>
                    <a:pt x="287" y="38"/>
                    <a:pt x="254" y="34"/>
                  </a:cubicBezTo>
                  <a:cubicBezTo>
                    <a:pt x="273" y="32"/>
                    <a:pt x="296" y="34"/>
                    <a:pt x="314" y="34"/>
                  </a:cubicBezTo>
                  <a:cubicBezTo>
                    <a:pt x="272" y="31"/>
                    <a:pt x="272" y="31"/>
                    <a:pt x="272" y="31"/>
                  </a:cubicBezTo>
                  <a:cubicBezTo>
                    <a:pt x="272" y="31"/>
                    <a:pt x="272" y="31"/>
                    <a:pt x="272" y="31"/>
                  </a:cubicBezTo>
                  <a:cubicBezTo>
                    <a:pt x="283" y="31"/>
                    <a:pt x="294" y="30"/>
                    <a:pt x="304" y="30"/>
                  </a:cubicBezTo>
                  <a:cubicBezTo>
                    <a:pt x="270" y="25"/>
                    <a:pt x="239" y="27"/>
                    <a:pt x="207" y="24"/>
                  </a:cubicBezTo>
                  <a:cubicBezTo>
                    <a:pt x="207" y="24"/>
                    <a:pt x="207" y="24"/>
                    <a:pt x="207" y="24"/>
                  </a:cubicBezTo>
                  <a:cubicBezTo>
                    <a:pt x="191" y="25"/>
                    <a:pt x="178" y="19"/>
                    <a:pt x="162" y="22"/>
                  </a:cubicBezTo>
                  <a:cubicBezTo>
                    <a:pt x="121" y="21"/>
                    <a:pt x="81" y="23"/>
                    <a:pt x="40" y="17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5" y="16"/>
                    <a:pt x="50" y="16"/>
                    <a:pt x="54" y="17"/>
                  </a:cubicBezTo>
                  <a:cubicBezTo>
                    <a:pt x="139" y="16"/>
                    <a:pt x="139" y="16"/>
                    <a:pt x="139" y="16"/>
                  </a:cubicBezTo>
                  <a:cubicBezTo>
                    <a:pt x="201" y="17"/>
                    <a:pt x="201" y="17"/>
                    <a:pt x="201" y="17"/>
                  </a:cubicBezTo>
                  <a:cubicBezTo>
                    <a:pt x="219" y="16"/>
                    <a:pt x="238" y="15"/>
                    <a:pt x="257" y="16"/>
                  </a:cubicBezTo>
                  <a:cubicBezTo>
                    <a:pt x="337" y="19"/>
                    <a:pt x="337" y="19"/>
                    <a:pt x="337" y="19"/>
                  </a:cubicBezTo>
                  <a:cubicBezTo>
                    <a:pt x="336" y="16"/>
                    <a:pt x="329" y="17"/>
                    <a:pt x="326" y="17"/>
                  </a:cubicBezTo>
                  <a:cubicBezTo>
                    <a:pt x="327" y="17"/>
                    <a:pt x="328" y="17"/>
                    <a:pt x="329" y="18"/>
                  </a:cubicBezTo>
                  <a:cubicBezTo>
                    <a:pt x="327" y="18"/>
                    <a:pt x="323" y="18"/>
                    <a:pt x="321" y="18"/>
                  </a:cubicBezTo>
                  <a:cubicBezTo>
                    <a:pt x="322" y="17"/>
                    <a:pt x="322" y="17"/>
                    <a:pt x="322" y="17"/>
                  </a:cubicBezTo>
                  <a:cubicBezTo>
                    <a:pt x="294" y="14"/>
                    <a:pt x="267" y="15"/>
                    <a:pt x="241" y="13"/>
                  </a:cubicBezTo>
                  <a:cubicBezTo>
                    <a:pt x="263" y="11"/>
                    <a:pt x="288" y="14"/>
                    <a:pt x="311" y="14"/>
                  </a:cubicBezTo>
                  <a:cubicBezTo>
                    <a:pt x="392" y="19"/>
                    <a:pt x="392" y="19"/>
                    <a:pt x="392" y="19"/>
                  </a:cubicBezTo>
                  <a:cubicBezTo>
                    <a:pt x="392" y="19"/>
                    <a:pt x="392" y="19"/>
                    <a:pt x="392" y="19"/>
                  </a:cubicBezTo>
                  <a:cubicBezTo>
                    <a:pt x="306" y="11"/>
                    <a:pt x="306" y="11"/>
                    <a:pt x="306" y="11"/>
                  </a:cubicBezTo>
                  <a:cubicBezTo>
                    <a:pt x="281" y="9"/>
                    <a:pt x="281" y="9"/>
                    <a:pt x="281" y="9"/>
                  </a:cubicBezTo>
                  <a:cubicBezTo>
                    <a:pt x="279" y="8"/>
                    <a:pt x="279" y="8"/>
                    <a:pt x="279" y="8"/>
                  </a:cubicBezTo>
                  <a:cubicBezTo>
                    <a:pt x="294" y="8"/>
                    <a:pt x="312" y="10"/>
                    <a:pt x="329" y="10"/>
                  </a:cubicBezTo>
                  <a:cubicBezTo>
                    <a:pt x="303" y="7"/>
                    <a:pt x="271" y="5"/>
                    <a:pt x="243" y="5"/>
                  </a:cubicBezTo>
                  <a:cubicBezTo>
                    <a:pt x="164" y="5"/>
                    <a:pt x="164" y="5"/>
                    <a:pt x="164" y="5"/>
                  </a:cubicBezTo>
                  <a:cubicBezTo>
                    <a:pt x="127" y="4"/>
                    <a:pt x="89" y="7"/>
                    <a:pt x="52" y="4"/>
                  </a:cubicBezTo>
                  <a:cubicBezTo>
                    <a:pt x="50" y="3"/>
                    <a:pt x="50" y="3"/>
                    <a:pt x="49" y="1"/>
                  </a:cubicBezTo>
                  <a:cubicBezTo>
                    <a:pt x="68" y="2"/>
                    <a:pt x="87" y="3"/>
                    <a:pt x="105" y="2"/>
                  </a:cubicBezTo>
                  <a:cubicBezTo>
                    <a:pt x="217" y="1"/>
                    <a:pt x="217" y="1"/>
                    <a:pt x="217" y="1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58" y="0"/>
                    <a:pt x="226" y="0"/>
                    <a:pt x="196" y="0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80" y="3"/>
                    <a:pt x="57" y="0"/>
                    <a:pt x="38" y="0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33" y="4"/>
                    <a:pt x="19" y="4"/>
                    <a:pt x="9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6" y="15"/>
                    <a:pt x="33" y="13"/>
                    <a:pt x="35" y="18"/>
                  </a:cubicBezTo>
                  <a:cubicBezTo>
                    <a:pt x="35" y="18"/>
                    <a:pt x="34" y="19"/>
                    <a:pt x="33" y="18"/>
                  </a:cubicBezTo>
                  <a:cubicBezTo>
                    <a:pt x="29" y="22"/>
                    <a:pt x="22" y="19"/>
                    <a:pt x="17" y="22"/>
                  </a:cubicBezTo>
                  <a:cubicBezTo>
                    <a:pt x="21" y="27"/>
                    <a:pt x="29" y="23"/>
                    <a:pt x="33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9" y="28"/>
                    <a:pt x="33" y="27"/>
                    <a:pt x="34" y="29"/>
                  </a:cubicBezTo>
                  <a:cubicBezTo>
                    <a:pt x="28" y="33"/>
                    <a:pt x="19" y="28"/>
                    <a:pt x="12" y="31"/>
                  </a:cubicBezTo>
                  <a:cubicBezTo>
                    <a:pt x="12" y="31"/>
                    <a:pt x="11" y="32"/>
                    <a:pt x="11" y="32"/>
                  </a:cubicBezTo>
                  <a:cubicBezTo>
                    <a:pt x="15" y="33"/>
                    <a:pt x="19" y="31"/>
                    <a:pt x="22" y="33"/>
                  </a:cubicBezTo>
                  <a:cubicBezTo>
                    <a:pt x="34" y="35"/>
                    <a:pt x="47" y="34"/>
                    <a:pt x="58" y="37"/>
                  </a:cubicBezTo>
                  <a:cubicBezTo>
                    <a:pt x="46" y="38"/>
                    <a:pt x="34" y="36"/>
                    <a:pt x="22" y="36"/>
                  </a:cubicBezTo>
                  <a:cubicBezTo>
                    <a:pt x="19" y="36"/>
                    <a:pt x="16" y="38"/>
                    <a:pt x="14" y="38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41"/>
                    <a:pt x="18" y="38"/>
                    <a:pt x="19" y="40"/>
                  </a:cubicBezTo>
                  <a:cubicBezTo>
                    <a:pt x="19" y="42"/>
                    <a:pt x="16" y="41"/>
                    <a:pt x="15" y="42"/>
                  </a:cubicBezTo>
                  <a:cubicBezTo>
                    <a:pt x="16" y="42"/>
                    <a:pt x="16" y="43"/>
                    <a:pt x="17" y="43"/>
                  </a:cubicBezTo>
                  <a:cubicBezTo>
                    <a:pt x="16" y="44"/>
                    <a:pt x="14" y="44"/>
                    <a:pt x="12" y="44"/>
                  </a:cubicBezTo>
                  <a:cubicBezTo>
                    <a:pt x="13" y="44"/>
                    <a:pt x="13" y="44"/>
                    <a:pt x="14" y="45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3" y="47"/>
                    <a:pt x="12" y="46"/>
                    <a:pt x="11" y="47"/>
                  </a:cubicBezTo>
                  <a:cubicBezTo>
                    <a:pt x="12" y="48"/>
                    <a:pt x="13" y="46"/>
                    <a:pt x="14" y="47"/>
                  </a:cubicBezTo>
                  <a:cubicBezTo>
                    <a:pt x="17" y="50"/>
                    <a:pt x="25" y="47"/>
                    <a:pt x="28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30" y="53"/>
                    <a:pt x="32" y="51"/>
                    <a:pt x="35" y="54"/>
                  </a:cubicBezTo>
                  <a:cubicBezTo>
                    <a:pt x="29" y="53"/>
                    <a:pt x="23" y="54"/>
                    <a:pt x="17" y="52"/>
                  </a:cubicBezTo>
                  <a:cubicBezTo>
                    <a:pt x="18" y="51"/>
                    <a:pt x="22" y="52"/>
                    <a:pt x="24" y="52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0" y="50"/>
                    <a:pt x="14" y="50"/>
                    <a:pt x="14" y="53"/>
                  </a:cubicBezTo>
                  <a:cubicBezTo>
                    <a:pt x="11" y="53"/>
                    <a:pt x="7" y="52"/>
                    <a:pt x="5" y="54"/>
                  </a:cubicBezTo>
                  <a:cubicBezTo>
                    <a:pt x="8" y="54"/>
                    <a:pt x="5" y="56"/>
                    <a:pt x="7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10" y="60"/>
                    <a:pt x="15" y="59"/>
                    <a:pt x="14" y="61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21" y="64"/>
                    <a:pt x="25" y="63"/>
                    <a:pt x="27" y="65"/>
                  </a:cubicBezTo>
                  <a:cubicBezTo>
                    <a:pt x="20" y="70"/>
                    <a:pt x="9" y="69"/>
                    <a:pt x="0" y="69"/>
                  </a:cubicBezTo>
                  <a:cubicBezTo>
                    <a:pt x="3" y="71"/>
                    <a:pt x="11" y="68"/>
                    <a:pt x="13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3" y="74"/>
                    <a:pt x="14" y="71"/>
                    <a:pt x="15" y="73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6" y="74"/>
                    <a:pt x="22" y="76"/>
                    <a:pt x="27" y="77"/>
                  </a:cubicBezTo>
                  <a:cubicBezTo>
                    <a:pt x="26" y="79"/>
                    <a:pt x="22" y="77"/>
                    <a:pt x="21" y="79"/>
                  </a:cubicBezTo>
                  <a:cubicBezTo>
                    <a:pt x="25" y="81"/>
                    <a:pt x="31" y="81"/>
                    <a:pt x="36" y="82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35" y="84"/>
                    <a:pt x="37" y="85"/>
                    <a:pt x="40" y="87"/>
                  </a:cubicBezTo>
                  <a:cubicBezTo>
                    <a:pt x="37" y="87"/>
                    <a:pt x="34" y="87"/>
                    <a:pt x="31" y="87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38" y="90"/>
                    <a:pt x="45" y="95"/>
                    <a:pt x="57" y="95"/>
                  </a:cubicBezTo>
                  <a:cubicBezTo>
                    <a:pt x="72" y="100"/>
                    <a:pt x="91" y="98"/>
                    <a:pt x="106" y="101"/>
                  </a:cubicBezTo>
                  <a:cubicBezTo>
                    <a:pt x="84" y="103"/>
                    <a:pt x="59" y="98"/>
                    <a:pt x="38" y="98"/>
                  </a:cubicBezTo>
                  <a:cubicBezTo>
                    <a:pt x="30" y="97"/>
                    <a:pt x="18" y="99"/>
                    <a:pt x="13" y="95"/>
                  </a:cubicBezTo>
                  <a:cubicBezTo>
                    <a:pt x="15" y="98"/>
                    <a:pt x="19" y="96"/>
                    <a:pt x="21" y="98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2" y="100"/>
                    <a:pt x="22" y="100"/>
                    <a:pt x="22" y="100"/>
                  </a:cubicBezTo>
                  <a:cubicBezTo>
                    <a:pt x="21" y="100"/>
                    <a:pt x="21" y="100"/>
                    <a:pt x="21" y="100"/>
                  </a:cubicBezTo>
                  <a:cubicBezTo>
                    <a:pt x="23" y="104"/>
                    <a:pt x="29" y="103"/>
                    <a:pt x="33" y="105"/>
                  </a:cubicBezTo>
                  <a:cubicBezTo>
                    <a:pt x="32" y="106"/>
                    <a:pt x="30" y="106"/>
                    <a:pt x="29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59" y="111"/>
                    <a:pt x="86" y="114"/>
                    <a:pt x="111" y="113"/>
                  </a:cubicBezTo>
                  <a:cubicBezTo>
                    <a:pt x="100" y="112"/>
                    <a:pt x="86" y="113"/>
                    <a:pt x="73" y="111"/>
                  </a:cubicBezTo>
                  <a:cubicBezTo>
                    <a:pt x="69" y="108"/>
                    <a:pt x="63" y="110"/>
                    <a:pt x="58" y="108"/>
                  </a:cubicBezTo>
                  <a:cubicBezTo>
                    <a:pt x="63" y="106"/>
                    <a:pt x="69" y="108"/>
                    <a:pt x="74" y="107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92" y="108"/>
                    <a:pt x="220" y="106"/>
                    <a:pt x="250" y="106"/>
                  </a:cubicBezTo>
                  <a:cubicBezTo>
                    <a:pt x="376" y="110"/>
                    <a:pt x="376" y="110"/>
                    <a:pt x="376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46" y="108"/>
                    <a:pt x="346" y="108"/>
                    <a:pt x="346" y="108"/>
                  </a:cubicBezTo>
                  <a:cubicBezTo>
                    <a:pt x="342" y="107"/>
                    <a:pt x="340" y="106"/>
                    <a:pt x="336" y="107"/>
                  </a:cubicBezTo>
                  <a:cubicBezTo>
                    <a:pt x="303" y="102"/>
                    <a:pt x="270" y="104"/>
                    <a:pt x="236" y="100"/>
                  </a:cubicBezTo>
                  <a:cubicBezTo>
                    <a:pt x="237" y="100"/>
                    <a:pt x="237" y="100"/>
                    <a:pt x="237" y="100"/>
                  </a:cubicBezTo>
                  <a:cubicBezTo>
                    <a:pt x="283" y="99"/>
                    <a:pt x="329" y="101"/>
                    <a:pt x="375" y="103"/>
                  </a:cubicBezTo>
                  <a:cubicBezTo>
                    <a:pt x="377" y="101"/>
                    <a:pt x="377" y="101"/>
                    <a:pt x="377" y="101"/>
                  </a:cubicBezTo>
                  <a:cubicBezTo>
                    <a:pt x="377" y="103"/>
                    <a:pt x="377" y="103"/>
                    <a:pt x="377" y="103"/>
                  </a:cubicBezTo>
                  <a:cubicBezTo>
                    <a:pt x="379" y="102"/>
                    <a:pt x="383" y="104"/>
                    <a:pt x="384" y="101"/>
                  </a:cubicBezTo>
                  <a:cubicBezTo>
                    <a:pt x="383" y="101"/>
                    <a:pt x="382" y="102"/>
                    <a:pt x="382" y="101"/>
                  </a:cubicBezTo>
                  <a:cubicBezTo>
                    <a:pt x="367" y="99"/>
                    <a:pt x="349" y="97"/>
                    <a:pt x="333" y="97"/>
                  </a:cubicBezTo>
                  <a:cubicBezTo>
                    <a:pt x="243" y="94"/>
                    <a:pt x="243" y="94"/>
                    <a:pt x="243" y="94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92"/>
                    <a:pt x="228" y="92"/>
                    <a:pt x="229" y="92"/>
                  </a:cubicBezTo>
                  <a:cubicBezTo>
                    <a:pt x="229" y="92"/>
                    <a:pt x="229" y="92"/>
                    <a:pt x="228" y="92"/>
                  </a:cubicBezTo>
                  <a:cubicBezTo>
                    <a:pt x="228" y="91"/>
                    <a:pt x="228" y="91"/>
                    <a:pt x="228" y="91"/>
                  </a:cubicBezTo>
                  <a:cubicBezTo>
                    <a:pt x="230" y="91"/>
                    <a:pt x="232" y="90"/>
                    <a:pt x="233" y="91"/>
                  </a:cubicBezTo>
                  <a:cubicBezTo>
                    <a:pt x="235" y="90"/>
                    <a:pt x="238" y="91"/>
                    <a:pt x="240" y="91"/>
                  </a:cubicBezTo>
                  <a:cubicBezTo>
                    <a:pt x="240" y="92"/>
                    <a:pt x="240" y="92"/>
                    <a:pt x="240" y="92"/>
                  </a:cubicBezTo>
                  <a:cubicBezTo>
                    <a:pt x="242" y="92"/>
                    <a:pt x="242" y="92"/>
                    <a:pt x="242" y="92"/>
                  </a:cubicBezTo>
                  <a:cubicBezTo>
                    <a:pt x="241" y="92"/>
                    <a:pt x="241" y="92"/>
                    <a:pt x="240" y="91"/>
                  </a:cubicBezTo>
                  <a:cubicBezTo>
                    <a:pt x="242" y="90"/>
                    <a:pt x="242" y="90"/>
                    <a:pt x="242" y="90"/>
                  </a:cubicBezTo>
                  <a:cubicBezTo>
                    <a:pt x="256" y="90"/>
                    <a:pt x="274" y="92"/>
                    <a:pt x="288" y="90"/>
                  </a:cubicBezTo>
                  <a:cubicBezTo>
                    <a:pt x="287" y="90"/>
                    <a:pt x="285" y="90"/>
                    <a:pt x="284" y="89"/>
                  </a:cubicBezTo>
                  <a:cubicBezTo>
                    <a:pt x="282" y="90"/>
                    <a:pt x="278" y="89"/>
                    <a:pt x="276" y="89"/>
                  </a:cubicBezTo>
                  <a:cubicBezTo>
                    <a:pt x="271" y="88"/>
                    <a:pt x="267" y="90"/>
                    <a:pt x="263" y="88"/>
                  </a:cubicBezTo>
                  <a:cubicBezTo>
                    <a:pt x="253" y="87"/>
                    <a:pt x="242" y="88"/>
                    <a:pt x="233" y="87"/>
                  </a:cubicBezTo>
                  <a:cubicBezTo>
                    <a:pt x="236" y="86"/>
                    <a:pt x="241" y="86"/>
                    <a:pt x="245" y="86"/>
                  </a:cubicBezTo>
                  <a:cubicBezTo>
                    <a:pt x="239" y="85"/>
                    <a:pt x="230" y="86"/>
                    <a:pt x="223" y="84"/>
                  </a:cubicBezTo>
                  <a:cubicBezTo>
                    <a:pt x="224" y="84"/>
                    <a:pt x="224" y="84"/>
                    <a:pt x="224" y="84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21" y="86"/>
                    <a:pt x="321" y="86"/>
                    <a:pt x="321" y="86"/>
                  </a:cubicBezTo>
                  <a:cubicBezTo>
                    <a:pt x="366" y="87"/>
                    <a:pt x="407" y="92"/>
                    <a:pt x="454" y="94"/>
                  </a:cubicBezTo>
                  <a:cubicBezTo>
                    <a:pt x="432" y="92"/>
                    <a:pt x="432" y="92"/>
                    <a:pt x="432" y="92"/>
                  </a:cubicBezTo>
                  <a:cubicBezTo>
                    <a:pt x="427" y="92"/>
                    <a:pt x="422" y="91"/>
                    <a:pt x="417" y="89"/>
                  </a:cubicBezTo>
                  <a:close/>
                  <a:moveTo>
                    <a:pt x="349" y="75"/>
                  </a:moveTo>
                  <a:cubicBezTo>
                    <a:pt x="353" y="75"/>
                    <a:pt x="353" y="75"/>
                    <a:pt x="353" y="75"/>
                  </a:cubicBezTo>
                  <a:cubicBezTo>
                    <a:pt x="353" y="75"/>
                    <a:pt x="354" y="75"/>
                    <a:pt x="354" y="76"/>
                  </a:cubicBezTo>
                  <a:cubicBezTo>
                    <a:pt x="353" y="75"/>
                    <a:pt x="353" y="75"/>
                    <a:pt x="353" y="75"/>
                  </a:cubicBezTo>
                  <a:cubicBezTo>
                    <a:pt x="351" y="76"/>
                    <a:pt x="350" y="76"/>
                    <a:pt x="349" y="76"/>
                  </a:cubicBezTo>
                  <a:lnTo>
                    <a:pt x="349" y="75"/>
                  </a:lnTo>
                  <a:close/>
                  <a:moveTo>
                    <a:pt x="372" y="59"/>
                  </a:moveTo>
                  <a:cubicBezTo>
                    <a:pt x="375" y="59"/>
                    <a:pt x="377" y="59"/>
                    <a:pt x="380" y="59"/>
                  </a:cubicBezTo>
                  <a:cubicBezTo>
                    <a:pt x="378" y="59"/>
                    <a:pt x="375" y="59"/>
                    <a:pt x="372" y="59"/>
                  </a:cubicBezTo>
                  <a:cubicBezTo>
                    <a:pt x="366" y="59"/>
                    <a:pt x="361" y="59"/>
                    <a:pt x="355" y="58"/>
                  </a:cubicBezTo>
                  <a:cubicBezTo>
                    <a:pt x="360" y="58"/>
                    <a:pt x="366" y="59"/>
                    <a:pt x="372" y="59"/>
                  </a:cubicBezTo>
                  <a:close/>
                  <a:moveTo>
                    <a:pt x="360" y="53"/>
                  </a:moveTo>
                  <a:cubicBezTo>
                    <a:pt x="353" y="52"/>
                    <a:pt x="345" y="53"/>
                    <a:pt x="338" y="52"/>
                  </a:cubicBezTo>
                  <a:cubicBezTo>
                    <a:pt x="346" y="52"/>
                    <a:pt x="353" y="52"/>
                    <a:pt x="360" y="53"/>
                  </a:cubicBezTo>
                  <a:close/>
                  <a:moveTo>
                    <a:pt x="322" y="51"/>
                  </a:moveTo>
                  <a:cubicBezTo>
                    <a:pt x="319" y="52"/>
                    <a:pt x="311" y="51"/>
                    <a:pt x="306" y="50"/>
                  </a:cubicBezTo>
                  <a:cubicBezTo>
                    <a:pt x="312" y="50"/>
                    <a:pt x="316" y="51"/>
                    <a:pt x="322" y="51"/>
                  </a:cubicBezTo>
                  <a:close/>
                  <a:moveTo>
                    <a:pt x="20" y="42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lnTo>
                    <a:pt x="20" y="4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92" name="Freeform 726">
              <a:extLst>
                <a:ext uri="{FF2B5EF4-FFF2-40B4-BE49-F238E27FC236}">
                  <a16:creationId xmlns:a16="http://schemas.microsoft.com/office/drawing/2014/main" id="{C1022CE1-4E94-457E-8721-72D073508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788" y="-1489075"/>
              <a:ext cx="93663" cy="11113"/>
            </a:xfrm>
            <a:custGeom>
              <a:avLst/>
              <a:gdLst>
                <a:gd name="T0" fmla="*/ 25 w 25"/>
                <a:gd name="T1" fmla="*/ 3 h 3"/>
                <a:gd name="T2" fmla="*/ 0 w 25"/>
                <a:gd name="T3" fmla="*/ 0 h 3"/>
                <a:gd name="T4" fmla="*/ 25 w 25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3">
                  <a:moveTo>
                    <a:pt x="25" y="3"/>
                  </a:moveTo>
                  <a:cubicBezTo>
                    <a:pt x="17" y="1"/>
                    <a:pt x="9" y="1"/>
                    <a:pt x="0" y="0"/>
                  </a:cubicBezTo>
                  <a:cubicBezTo>
                    <a:pt x="8" y="2"/>
                    <a:pt x="18" y="2"/>
                    <a:pt x="2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93" name="Freeform 727">
              <a:extLst>
                <a:ext uri="{FF2B5EF4-FFF2-40B4-BE49-F238E27FC236}">
                  <a16:creationId xmlns:a16="http://schemas.microsoft.com/office/drawing/2014/main" id="{38642FDB-D8FF-4A76-B7B2-9E1559C79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38" y="-1538288"/>
              <a:ext cx="15875" cy="7938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1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3" y="2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94" name="Freeform 728">
              <a:extLst>
                <a:ext uri="{FF2B5EF4-FFF2-40B4-BE49-F238E27FC236}">
                  <a16:creationId xmlns:a16="http://schemas.microsoft.com/office/drawing/2014/main" id="{36A07829-0284-47DF-9A97-91F4DC8A0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313" y="-1444625"/>
              <a:ext cx="217488" cy="22225"/>
            </a:xfrm>
            <a:custGeom>
              <a:avLst/>
              <a:gdLst>
                <a:gd name="T0" fmla="*/ 47 w 58"/>
                <a:gd name="T1" fmla="*/ 2 h 6"/>
                <a:gd name="T2" fmla="*/ 58 w 58"/>
                <a:gd name="T3" fmla="*/ 3 h 6"/>
                <a:gd name="T4" fmla="*/ 0 w 58"/>
                <a:gd name="T5" fmla="*/ 0 h 6"/>
                <a:gd name="T6" fmla="*/ 33 w 58"/>
                <a:gd name="T7" fmla="*/ 2 h 6"/>
                <a:gd name="T8" fmla="*/ 31 w 58"/>
                <a:gd name="T9" fmla="*/ 3 h 6"/>
                <a:gd name="T10" fmla="*/ 47 w 58"/>
                <a:gd name="T11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6">
                  <a:moveTo>
                    <a:pt x="47" y="2"/>
                  </a:moveTo>
                  <a:cubicBezTo>
                    <a:pt x="58" y="3"/>
                    <a:pt x="58" y="3"/>
                    <a:pt x="58" y="3"/>
                  </a:cubicBezTo>
                  <a:cubicBezTo>
                    <a:pt x="39" y="0"/>
                    <a:pt x="20" y="0"/>
                    <a:pt x="0" y="0"/>
                  </a:cubicBezTo>
                  <a:cubicBezTo>
                    <a:pt x="11" y="2"/>
                    <a:pt x="22" y="1"/>
                    <a:pt x="33" y="2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7" y="1"/>
                    <a:pt x="44" y="6"/>
                    <a:pt x="47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95" name="Freeform 729">
              <a:extLst>
                <a:ext uri="{FF2B5EF4-FFF2-40B4-BE49-F238E27FC236}">
                  <a16:creationId xmlns:a16="http://schemas.microsoft.com/office/drawing/2014/main" id="{7AAA942E-C4A5-4DFA-8C6E-B1B5E3345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5113" y="-1343025"/>
              <a:ext cx="30163" cy="3175"/>
            </a:xfrm>
            <a:custGeom>
              <a:avLst/>
              <a:gdLst>
                <a:gd name="T0" fmla="*/ 0 w 8"/>
                <a:gd name="T1" fmla="*/ 0 h 1"/>
                <a:gd name="T2" fmla="*/ 8 w 8"/>
                <a:gd name="T3" fmla="*/ 1 h 1"/>
                <a:gd name="T4" fmla="*/ 0 w 8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">
                  <a:moveTo>
                    <a:pt x="0" y="0"/>
                  </a:moveTo>
                  <a:cubicBezTo>
                    <a:pt x="3" y="0"/>
                    <a:pt x="6" y="0"/>
                    <a:pt x="8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96" name="Freeform 730">
              <a:extLst>
                <a:ext uri="{FF2B5EF4-FFF2-40B4-BE49-F238E27FC236}">
                  <a16:creationId xmlns:a16="http://schemas.microsoft.com/office/drawing/2014/main" id="{5FAD726C-98D5-4177-9157-3C71E0669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013" y="-1362075"/>
              <a:ext cx="165100" cy="19050"/>
            </a:xfrm>
            <a:custGeom>
              <a:avLst/>
              <a:gdLst>
                <a:gd name="T0" fmla="*/ 0 w 44"/>
                <a:gd name="T1" fmla="*/ 0 h 5"/>
                <a:gd name="T2" fmla="*/ 44 w 44"/>
                <a:gd name="T3" fmla="*/ 5 h 5"/>
                <a:gd name="T4" fmla="*/ 16 w 44"/>
                <a:gd name="T5" fmla="*/ 0 h 5"/>
                <a:gd name="T6" fmla="*/ 0 w 4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5">
                  <a:moveTo>
                    <a:pt x="0" y="0"/>
                  </a:moveTo>
                  <a:cubicBezTo>
                    <a:pt x="44" y="5"/>
                    <a:pt x="44" y="5"/>
                    <a:pt x="44" y="5"/>
                  </a:cubicBezTo>
                  <a:cubicBezTo>
                    <a:pt x="35" y="3"/>
                    <a:pt x="26" y="1"/>
                    <a:pt x="16" y="0"/>
                  </a:cubicBezTo>
                  <a:cubicBezTo>
                    <a:pt x="11" y="1"/>
                    <a:pt x="5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97" name="Freeform 731">
              <a:extLst>
                <a:ext uri="{FF2B5EF4-FFF2-40B4-BE49-F238E27FC236}">
                  <a16:creationId xmlns:a16="http://schemas.microsoft.com/office/drawing/2014/main" id="{F3275ED3-6CB1-41E9-9C04-812D39901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6213" y="-124142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00" name="Freeform 732">
              <a:extLst>
                <a:ext uri="{FF2B5EF4-FFF2-40B4-BE49-F238E27FC236}">
                  <a16:creationId xmlns:a16="http://schemas.microsoft.com/office/drawing/2014/main" id="{489B8745-073F-4275-82CC-10255348B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388" y="-1246188"/>
              <a:ext cx="3175" cy="47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01" name="Freeform 733">
              <a:extLst>
                <a:ext uri="{FF2B5EF4-FFF2-40B4-BE49-F238E27FC236}">
                  <a16:creationId xmlns:a16="http://schemas.microsoft.com/office/drawing/2014/main" id="{C4E1A590-3358-49D2-882F-43CFD98C0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" y="-1312863"/>
              <a:ext cx="12700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02" name="Freeform 734">
              <a:extLst>
                <a:ext uri="{FF2B5EF4-FFF2-40B4-BE49-F238E27FC236}">
                  <a16:creationId xmlns:a16="http://schemas.microsoft.com/office/drawing/2014/main" id="{528A875A-897B-4E6D-BED8-832A4B312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-13096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03" name="Freeform 735">
              <a:extLst>
                <a:ext uri="{FF2B5EF4-FFF2-40B4-BE49-F238E27FC236}">
                  <a16:creationId xmlns:a16="http://schemas.microsoft.com/office/drawing/2014/main" id="{85AAB5E1-079D-426E-8291-97EE45D1E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0175" y="-1193800"/>
              <a:ext cx="19050" cy="0"/>
            </a:xfrm>
            <a:custGeom>
              <a:avLst/>
              <a:gdLst>
                <a:gd name="T0" fmla="*/ 12 w 12"/>
                <a:gd name="T1" fmla="*/ 5 w 12"/>
                <a:gd name="T2" fmla="*/ 0 w 12"/>
                <a:gd name="T3" fmla="*/ 12 w 1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2">
                  <a:moveTo>
                    <a:pt x="12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04" name="Freeform 736">
              <a:extLst>
                <a:ext uri="{FF2B5EF4-FFF2-40B4-BE49-F238E27FC236}">
                  <a16:creationId xmlns:a16="http://schemas.microsoft.com/office/drawing/2014/main" id="{858D69A1-E4C0-48AE-AA7E-7EA108577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925" y="-1174750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05" name="Freeform 737">
              <a:extLst>
                <a:ext uri="{FF2B5EF4-FFF2-40B4-BE49-F238E27FC236}">
                  <a16:creationId xmlns:a16="http://schemas.microsoft.com/office/drawing/2014/main" id="{21C6E476-6FA8-493C-B769-31940558F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2100" y="-1177925"/>
              <a:ext cx="3175" cy="3175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08" name="Freeform 738">
              <a:extLst>
                <a:ext uri="{FF2B5EF4-FFF2-40B4-BE49-F238E27FC236}">
                  <a16:creationId xmlns:a16="http://schemas.microsoft.com/office/drawing/2014/main" id="{3648D3FB-B23F-44E7-BD63-7A0EC2C2A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288" y="-1193800"/>
              <a:ext cx="14288" cy="4763"/>
            </a:xfrm>
            <a:custGeom>
              <a:avLst/>
              <a:gdLst>
                <a:gd name="T0" fmla="*/ 4 w 4"/>
                <a:gd name="T1" fmla="*/ 1 h 1"/>
                <a:gd name="T2" fmla="*/ 0 w 4"/>
                <a:gd name="T3" fmla="*/ 1 h 1"/>
                <a:gd name="T4" fmla="*/ 4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2" y="1"/>
                    <a:pt x="1" y="0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10" name="Freeform 739">
              <a:extLst>
                <a:ext uri="{FF2B5EF4-FFF2-40B4-BE49-F238E27FC236}">
                  <a16:creationId xmlns:a16="http://schemas.microsoft.com/office/drawing/2014/main" id="{8DD5BC40-9AF0-4964-838C-4030C8B55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075" y="-1200150"/>
              <a:ext cx="49213" cy="14288"/>
            </a:xfrm>
            <a:custGeom>
              <a:avLst/>
              <a:gdLst>
                <a:gd name="T0" fmla="*/ 0 w 13"/>
                <a:gd name="T1" fmla="*/ 3 h 4"/>
                <a:gd name="T2" fmla="*/ 13 w 13"/>
                <a:gd name="T3" fmla="*/ 3 h 4"/>
                <a:gd name="T4" fmla="*/ 7 w 13"/>
                <a:gd name="T5" fmla="*/ 2 h 4"/>
                <a:gd name="T6" fmla="*/ 0 w 13"/>
                <a:gd name="T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">
                  <a:moveTo>
                    <a:pt x="0" y="3"/>
                  </a:moveTo>
                  <a:cubicBezTo>
                    <a:pt x="4" y="4"/>
                    <a:pt x="8" y="3"/>
                    <a:pt x="13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3"/>
                    <a:pt x="2" y="0"/>
                    <a:pt x="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14" name="Freeform 740">
              <a:extLst>
                <a:ext uri="{FF2B5EF4-FFF2-40B4-BE49-F238E27FC236}">
                  <a16:creationId xmlns:a16="http://schemas.microsoft.com/office/drawing/2014/main" id="{3796A985-A53F-4DDE-A430-1DB93FDB7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800" y="-1196975"/>
              <a:ext cx="11113" cy="11113"/>
            </a:xfrm>
            <a:custGeom>
              <a:avLst/>
              <a:gdLst>
                <a:gd name="T0" fmla="*/ 0 w 3"/>
                <a:gd name="T1" fmla="*/ 0 h 3"/>
                <a:gd name="T2" fmla="*/ 2 w 3"/>
                <a:gd name="T3" fmla="*/ 2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1"/>
                    <a:pt x="0" y="3"/>
                    <a:pt x="2" y="2"/>
                  </a:cubicBezTo>
                  <a:cubicBezTo>
                    <a:pt x="0" y="1"/>
                    <a:pt x="3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16" name="Freeform 741">
              <a:extLst>
                <a:ext uri="{FF2B5EF4-FFF2-40B4-BE49-F238E27FC236}">
                  <a16:creationId xmlns:a16="http://schemas.microsoft.com/office/drawing/2014/main" id="{F07479BA-6620-49F6-86AF-13E0E49CD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963" y="-1200150"/>
              <a:ext cx="85725" cy="14288"/>
            </a:xfrm>
            <a:custGeom>
              <a:avLst/>
              <a:gdLst>
                <a:gd name="T0" fmla="*/ 23 w 23"/>
                <a:gd name="T1" fmla="*/ 1 h 4"/>
                <a:gd name="T2" fmla="*/ 5 w 23"/>
                <a:gd name="T3" fmla="*/ 0 h 4"/>
                <a:gd name="T4" fmla="*/ 0 w 23"/>
                <a:gd name="T5" fmla="*/ 1 h 4"/>
                <a:gd name="T6" fmla="*/ 9 w 23"/>
                <a:gd name="T7" fmla="*/ 2 h 4"/>
                <a:gd name="T8" fmla="*/ 10 w 23"/>
                <a:gd name="T9" fmla="*/ 1 h 4"/>
                <a:gd name="T10" fmla="*/ 19 w 23"/>
                <a:gd name="T11" fmla="*/ 2 h 4"/>
                <a:gd name="T12" fmla="*/ 22 w 23"/>
                <a:gd name="T13" fmla="*/ 3 h 4"/>
                <a:gd name="T14" fmla="*/ 21 w 23"/>
                <a:gd name="T15" fmla="*/ 2 h 4"/>
                <a:gd name="T16" fmla="*/ 23 w 23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4">
                  <a:moveTo>
                    <a:pt x="23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3" y="3"/>
                    <a:pt x="6" y="2"/>
                    <a:pt x="9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2"/>
                    <a:pt x="16" y="0"/>
                    <a:pt x="19" y="2"/>
                  </a:cubicBezTo>
                  <a:cubicBezTo>
                    <a:pt x="20" y="3"/>
                    <a:pt x="22" y="4"/>
                    <a:pt x="22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1"/>
                    <a:pt x="23" y="2"/>
                    <a:pt x="2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17" name="Freeform 742">
              <a:extLst>
                <a:ext uri="{FF2B5EF4-FFF2-40B4-BE49-F238E27FC236}">
                  <a16:creationId xmlns:a16="http://schemas.microsoft.com/office/drawing/2014/main" id="{46FC7393-28C4-4897-A800-7945E3FA5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325" y="-1155700"/>
              <a:ext cx="30163" cy="7938"/>
            </a:xfrm>
            <a:custGeom>
              <a:avLst/>
              <a:gdLst>
                <a:gd name="T0" fmla="*/ 0 w 8"/>
                <a:gd name="T1" fmla="*/ 0 h 2"/>
                <a:gd name="T2" fmla="*/ 0 w 8"/>
                <a:gd name="T3" fmla="*/ 1 h 2"/>
                <a:gd name="T4" fmla="*/ 8 w 8"/>
                <a:gd name="T5" fmla="*/ 1 h 2"/>
                <a:gd name="T6" fmla="*/ 0 w 8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3" y="2"/>
                    <a:pt x="6" y="2"/>
                    <a:pt x="8" y="1"/>
                  </a:cubicBezTo>
                  <a:cubicBezTo>
                    <a:pt x="5" y="0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18" name="Freeform 743">
              <a:extLst>
                <a:ext uri="{FF2B5EF4-FFF2-40B4-BE49-F238E27FC236}">
                  <a16:creationId xmlns:a16="http://schemas.microsoft.com/office/drawing/2014/main" id="{C8136461-7258-4577-BEB8-646FCDCF5E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3175" y="-1122363"/>
              <a:ext cx="25400" cy="4763"/>
            </a:xfrm>
            <a:custGeom>
              <a:avLst/>
              <a:gdLst>
                <a:gd name="T0" fmla="*/ 0 w 16"/>
                <a:gd name="T1" fmla="*/ 0 h 3"/>
                <a:gd name="T2" fmla="*/ 16 w 16"/>
                <a:gd name="T3" fmla="*/ 3 h 3"/>
                <a:gd name="T4" fmla="*/ 0 w 16"/>
                <a:gd name="T5" fmla="*/ 0 h 3"/>
                <a:gd name="T6" fmla="*/ 0 w 1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">
                  <a:moveTo>
                    <a:pt x="0" y="0"/>
                  </a:moveTo>
                  <a:lnTo>
                    <a:pt x="16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19" name="Freeform 744">
              <a:extLst>
                <a:ext uri="{FF2B5EF4-FFF2-40B4-BE49-F238E27FC236}">
                  <a16:creationId xmlns:a16="http://schemas.microsoft.com/office/drawing/2014/main" id="{3C264D17-2E4E-4EA8-9F13-8B9669430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075" y="-1122363"/>
              <a:ext cx="15875" cy="7938"/>
            </a:xfrm>
            <a:custGeom>
              <a:avLst/>
              <a:gdLst>
                <a:gd name="T0" fmla="*/ 4 w 4"/>
                <a:gd name="T1" fmla="*/ 0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20" name="Freeform 745">
              <a:extLst>
                <a:ext uri="{FF2B5EF4-FFF2-40B4-BE49-F238E27FC236}">
                  <a16:creationId xmlns:a16="http://schemas.microsoft.com/office/drawing/2014/main" id="{BB9A893B-E0C3-4D76-B2A0-840B4D956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525" y="-1128713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3 w 3"/>
                <a:gd name="T3" fmla="*/ 0 h 1"/>
                <a:gd name="T4" fmla="*/ 0 w 3"/>
                <a:gd name="T5" fmla="*/ 0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26" name="Freeform 746">
              <a:extLst>
                <a:ext uri="{FF2B5EF4-FFF2-40B4-BE49-F238E27FC236}">
                  <a16:creationId xmlns:a16="http://schemas.microsoft.com/office/drawing/2014/main" id="{BC0B9F99-6638-4E7E-81D8-23DE2E736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00" y="-1185863"/>
              <a:ext cx="14288" cy="3175"/>
            </a:xfrm>
            <a:custGeom>
              <a:avLst/>
              <a:gdLst>
                <a:gd name="T0" fmla="*/ 0 w 9"/>
                <a:gd name="T1" fmla="*/ 0 h 2"/>
                <a:gd name="T2" fmla="*/ 9 w 9"/>
                <a:gd name="T3" fmla="*/ 2 h 2"/>
                <a:gd name="T4" fmla="*/ 5 w 9"/>
                <a:gd name="T5" fmla="*/ 0 h 2"/>
                <a:gd name="T6" fmla="*/ 0 w 9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lnTo>
                    <a:pt x="9" y="2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27" name="Freeform 747">
              <a:extLst>
                <a:ext uri="{FF2B5EF4-FFF2-40B4-BE49-F238E27FC236}">
                  <a16:creationId xmlns:a16="http://schemas.microsoft.com/office/drawing/2014/main" id="{AB043A3D-957E-467E-BDF5-88ECA9DCF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875" y="-110648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30" name="Freeform 748">
              <a:extLst>
                <a:ext uri="{FF2B5EF4-FFF2-40B4-BE49-F238E27FC236}">
                  <a16:creationId xmlns:a16="http://schemas.microsoft.com/office/drawing/2014/main" id="{206BB1EE-BDB9-42A9-9244-29E3ABD695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525" y="-1106488"/>
              <a:ext cx="635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31" name="Freeform 749">
              <a:extLst>
                <a:ext uri="{FF2B5EF4-FFF2-40B4-BE49-F238E27FC236}">
                  <a16:creationId xmlns:a16="http://schemas.microsoft.com/office/drawing/2014/main" id="{B987EE6E-CDD3-4788-BBA3-EECF41756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163" y="-1111250"/>
              <a:ext cx="34925" cy="4763"/>
            </a:xfrm>
            <a:custGeom>
              <a:avLst/>
              <a:gdLst>
                <a:gd name="T0" fmla="*/ 0 w 9"/>
                <a:gd name="T1" fmla="*/ 1 h 1"/>
                <a:gd name="T2" fmla="*/ 9 w 9"/>
                <a:gd name="T3" fmla="*/ 1 h 1"/>
                <a:gd name="T4" fmla="*/ 0 w 9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">
                  <a:moveTo>
                    <a:pt x="0" y="1"/>
                  </a:moveTo>
                  <a:cubicBezTo>
                    <a:pt x="3" y="1"/>
                    <a:pt x="6" y="1"/>
                    <a:pt x="9" y="1"/>
                  </a:cubicBezTo>
                  <a:cubicBezTo>
                    <a:pt x="6" y="1"/>
                    <a:pt x="3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91" name="Freeform 750">
              <a:extLst>
                <a:ext uri="{FF2B5EF4-FFF2-40B4-BE49-F238E27FC236}">
                  <a16:creationId xmlns:a16="http://schemas.microsoft.com/office/drawing/2014/main" id="{D820B7CA-184F-4069-826A-AD13C0E4D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438" y="-1111250"/>
              <a:ext cx="52388" cy="4763"/>
            </a:xfrm>
            <a:custGeom>
              <a:avLst/>
              <a:gdLst>
                <a:gd name="T0" fmla="*/ 0 w 33"/>
                <a:gd name="T1" fmla="*/ 0 h 3"/>
                <a:gd name="T2" fmla="*/ 33 w 33"/>
                <a:gd name="T3" fmla="*/ 3 h 3"/>
                <a:gd name="T4" fmla="*/ 26 w 33"/>
                <a:gd name="T5" fmla="*/ 0 h 3"/>
                <a:gd name="T6" fmla="*/ 0 w 33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">
                  <a:moveTo>
                    <a:pt x="0" y="0"/>
                  </a:moveTo>
                  <a:lnTo>
                    <a:pt x="33" y="3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93" name="Freeform 751">
              <a:extLst>
                <a:ext uri="{FF2B5EF4-FFF2-40B4-BE49-F238E27FC236}">
                  <a16:creationId xmlns:a16="http://schemas.microsoft.com/office/drawing/2014/main" id="{E653AEF9-0EC4-4746-A164-6133E04F9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050" y="-1114425"/>
              <a:ext cx="19050" cy="7938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2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3" y="2"/>
                    <a:pt x="5" y="2"/>
                  </a:cubicBezTo>
                  <a:cubicBezTo>
                    <a:pt x="3" y="1"/>
                    <a:pt x="1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94" name="Freeform 752">
              <a:extLst>
                <a:ext uri="{FF2B5EF4-FFF2-40B4-BE49-F238E27FC236}">
                  <a16:creationId xmlns:a16="http://schemas.microsoft.com/office/drawing/2014/main" id="{5A7B1D09-6229-4829-A9C7-402108598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100" y="-1111250"/>
              <a:ext cx="6350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95" name="Freeform 753">
              <a:extLst>
                <a:ext uri="{FF2B5EF4-FFF2-40B4-BE49-F238E27FC236}">
                  <a16:creationId xmlns:a16="http://schemas.microsoft.com/office/drawing/2014/main" id="{ADE96110-CE3F-46BE-A2AB-0ECA69355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838" y="-1111250"/>
              <a:ext cx="46038" cy="4763"/>
            </a:xfrm>
            <a:custGeom>
              <a:avLst/>
              <a:gdLst>
                <a:gd name="T0" fmla="*/ 0 w 12"/>
                <a:gd name="T1" fmla="*/ 1 h 1"/>
                <a:gd name="T2" fmla="*/ 12 w 12"/>
                <a:gd name="T3" fmla="*/ 1 h 1"/>
                <a:gd name="T4" fmla="*/ 0 w 1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4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96" name="Freeform 754">
              <a:extLst>
                <a:ext uri="{FF2B5EF4-FFF2-40B4-BE49-F238E27FC236}">
                  <a16:creationId xmlns:a16="http://schemas.microsoft.com/office/drawing/2014/main" id="{BF696E19-985F-4E05-89B5-7DE825183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050" y="-1111250"/>
              <a:ext cx="66675" cy="4763"/>
            </a:xfrm>
            <a:custGeom>
              <a:avLst/>
              <a:gdLst>
                <a:gd name="T0" fmla="*/ 0 w 18"/>
                <a:gd name="T1" fmla="*/ 0 h 1"/>
                <a:gd name="T2" fmla="*/ 18 w 18"/>
                <a:gd name="T3" fmla="*/ 0 h 1"/>
                <a:gd name="T4" fmla="*/ 0 w 18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">
                  <a:moveTo>
                    <a:pt x="0" y="0"/>
                  </a:moveTo>
                  <a:cubicBezTo>
                    <a:pt x="6" y="1"/>
                    <a:pt x="13" y="1"/>
                    <a:pt x="18" y="0"/>
                  </a:cubicBezTo>
                  <a:cubicBezTo>
                    <a:pt x="12" y="0"/>
                    <a:pt x="6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97" name="Freeform 755">
              <a:extLst>
                <a:ext uri="{FF2B5EF4-FFF2-40B4-BE49-F238E27FC236}">
                  <a16:creationId xmlns:a16="http://schemas.microsoft.com/office/drawing/2014/main" id="{15AA5FE6-1225-49A6-B8EA-8EADB8B11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125" y="-1111250"/>
              <a:ext cx="34925" cy="0"/>
            </a:xfrm>
            <a:custGeom>
              <a:avLst/>
              <a:gdLst>
                <a:gd name="T0" fmla="*/ 9 w 9"/>
                <a:gd name="T1" fmla="*/ 0 w 9"/>
                <a:gd name="T2" fmla="*/ 9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9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3" y="0"/>
                    <a:pt x="6" y="0"/>
                    <a:pt x="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98" name="Freeform 756">
              <a:extLst>
                <a:ext uri="{FF2B5EF4-FFF2-40B4-BE49-F238E27FC236}">
                  <a16:creationId xmlns:a16="http://schemas.microsoft.com/office/drawing/2014/main" id="{6BA3FC60-67D0-4DA6-BE99-98ECC5BDF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88" y="-1111250"/>
              <a:ext cx="46038" cy="4763"/>
            </a:xfrm>
            <a:custGeom>
              <a:avLst/>
              <a:gdLst>
                <a:gd name="T0" fmla="*/ 0 w 29"/>
                <a:gd name="T1" fmla="*/ 0 h 3"/>
                <a:gd name="T2" fmla="*/ 29 w 29"/>
                <a:gd name="T3" fmla="*/ 3 h 3"/>
                <a:gd name="T4" fmla="*/ 12 w 29"/>
                <a:gd name="T5" fmla="*/ 0 h 3"/>
                <a:gd name="T6" fmla="*/ 0 w 29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">
                  <a:moveTo>
                    <a:pt x="0" y="0"/>
                  </a:moveTo>
                  <a:lnTo>
                    <a:pt x="29" y="3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199" name="组合 198">
            <a:extLst>
              <a:ext uri="{FF2B5EF4-FFF2-40B4-BE49-F238E27FC236}">
                <a16:creationId xmlns:a16="http://schemas.microsoft.com/office/drawing/2014/main" id="{015B2A46-2C13-4629-9818-BDAF396F3046}"/>
              </a:ext>
            </a:extLst>
          </p:cNvPr>
          <p:cNvGrpSpPr/>
          <p:nvPr/>
        </p:nvGrpSpPr>
        <p:grpSpPr>
          <a:xfrm>
            <a:off x="4227949" y="5630842"/>
            <a:ext cx="1989137" cy="249156"/>
            <a:chOff x="7938" y="-1065213"/>
            <a:chExt cx="1989137" cy="558801"/>
          </a:xfrm>
          <a:solidFill>
            <a:srgbClr val="FBF0B9">
              <a:alpha val="64000"/>
            </a:srgbClr>
          </a:solidFill>
        </p:grpSpPr>
        <p:sp>
          <p:nvSpPr>
            <p:cNvPr id="200" name="Freeform 757">
              <a:extLst>
                <a:ext uri="{FF2B5EF4-FFF2-40B4-BE49-F238E27FC236}">
                  <a16:creationId xmlns:a16="http://schemas.microsoft.com/office/drawing/2014/main" id="{780FBE7B-303D-4461-A6BA-53DDE1FC5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050" y="-998538"/>
              <a:ext cx="198438" cy="19050"/>
            </a:xfrm>
            <a:custGeom>
              <a:avLst/>
              <a:gdLst>
                <a:gd name="T0" fmla="*/ 9 w 53"/>
                <a:gd name="T1" fmla="*/ 2 h 5"/>
                <a:gd name="T2" fmla="*/ 48 w 53"/>
                <a:gd name="T3" fmla="*/ 5 h 5"/>
                <a:gd name="T4" fmla="*/ 53 w 53"/>
                <a:gd name="T5" fmla="*/ 5 h 5"/>
                <a:gd name="T6" fmla="*/ 0 w 53"/>
                <a:gd name="T7" fmla="*/ 0 h 5"/>
                <a:gd name="T8" fmla="*/ 9 w 53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">
                  <a:moveTo>
                    <a:pt x="9" y="2"/>
                  </a:moveTo>
                  <a:cubicBezTo>
                    <a:pt x="48" y="5"/>
                    <a:pt x="48" y="5"/>
                    <a:pt x="48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35" y="3"/>
                    <a:pt x="18" y="0"/>
                    <a:pt x="0" y="0"/>
                  </a:cubicBezTo>
                  <a:cubicBezTo>
                    <a:pt x="2" y="2"/>
                    <a:pt x="7" y="0"/>
                    <a:pt x="9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01" name="Freeform 758">
              <a:extLst>
                <a:ext uri="{FF2B5EF4-FFF2-40B4-BE49-F238E27FC236}">
                  <a16:creationId xmlns:a16="http://schemas.microsoft.com/office/drawing/2014/main" id="{414410E2-CD33-4E49-A0A5-160B8F543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425" y="-1020763"/>
              <a:ext cx="71438" cy="3175"/>
            </a:xfrm>
            <a:custGeom>
              <a:avLst/>
              <a:gdLst>
                <a:gd name="T0" fmla="*/ 19 w 19"/>
                <a:gd name="T1" fmla="*/ 0 h 1"/>
                <a:gd name="T2" fmla="*/ 0 w 19"/>
                <a:gd name="T3" fmla="*/ 0 h 1"/>
                <a:gd name="T4" fmla="*/ 19 w 19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">
                  <a:moveTo>
                    <a:pt x="19" y="0"/>
                  </a:moveTo>
                  <a:cubicBezTo>
                    <a:pt x="12" y="0"/>
                    <a:pt x="6" y="0"/>
                    <a:pt x="0" y="0"/>
                  </a:cubicBezTo>
                  <a:cubicBezTo>
                    <a:pt x="7" y="1"/>
                    <a:pt x="13" y="0"/>
                    <a:pt x="19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02" name="Freeform 759">
              <a:extLst>
                <a:ext uri="{FF2B5EF4-FFF2-40B4-BE49-F238E27FC236}">
                  <a16:creationId xmlns:a16="http://schemas.microsoft.com/office/drawing/2014/main" id="{A43DB40D-E557-41F8-9756-EF642F8C0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50" y="-1046163"/>
              <a:ext cx="15875" cy="6350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0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3" y="2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03" name="Freeform 760">
              <a:extLst>
                <a:ext uri="{FF2B5EF4-FFF2-40B4-BE49-F238E27FC236}">
                  <a16:creationId xmlns:a16="http://schemas.microsoft.com/office/drawing/2014/main" id="{599CF843-D829-4EF5-BF79-ADF610D14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300" y="-784225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04" name="Freeform 761">
              <a:extLst>
                <a:ext uri="{FF2B5EF4-FFF2-40B4-BE49-F238E27FC236}">
                  <a16:creationId xmlns:a16="http://schemas.microsoft.com/office/drawing/2014/main" id="{24B73DFD-2D6F-46CC-91DB-C2DADAF3B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313" y="-87471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05" name="Freeform 762">
              <a:extLst>
                <a:ext uri="{FF2B5EF4-FFF2-40B4-BE49-F238E27FC236}">
                  <a16:creationId xmlns:a16="http://schemas.microsoft.com/office/drawing/2014/main" id="{31D20BCD-0ABB-44E6-B2A6-5452F4E7B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688" y="-64135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06" name="Freeform 763">
              <a:extLst>
                <a:ext uri="{FF2B5EF4-FFF2-40B4-BE49-F238E27FC236}">
                  <a16:creationId xmlns:a16="http://schemas.microsoft.com/office/drawing/2014/main" id="{47A8BEF0-5AB2-453B-9E6E-C4121FFC5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" y="-792163"/>
              <a:ext cx="3175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07" name="Freeform 764">
              <a:extLst>
                <a:ext uri="{FF2B5EF4-FFF2-40B4-BE49-F238E27FC236}">
                  <a16:creationId xmlns:a16="http://schemas.microsoft.com/office/drawing/2014/main" id="{DDCBE0F0-2222-4A5E-BF8D-598AF7B605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38" y="-1004888"/>
              <a:ext cx="1966913" cy="490538"/>
            </a:xfrm>
            <a:custGeom>
              <a:avLst/>
              <a:gdLst>
                <a:gd name="T0" fmla="*/ 489 w 524"/>
                <a:gd name="T1" fmla="*/ 105 h 131"/>
                <a:gd name="T2" fmla="*/ 456 w 524"/>
                <a:gd name="T3" fmla="*/ 104 h 131"/>
                <a:gd name="T4" fmla="*/ 439 w 524"/>
                <a:gd name="T5" fmla="*/ 103 h 131"/>
                <a:gd name="T6" fmla="*/ 450 w 524"/>
                <a:gd name="T7" fmla="*/ 98 h 131"/>
                <a:gd name="T8" fmla="*/ 458 w 524"/>
                <a:gd name="T9" fmla="*/ 94 h 131"/>
                <a:gd name="T10" fmla="*/ 497 w 524"/>
                <a:gd name="T11" fmla="*/ 87 h 131"/>
                <a:gd name="T12" fmla="*/ 509 w 524"/>
                <a:gd name="T13" fmla="*/ 77 h 131"/>
                <a:gd name="T14" fmla="*/ 522 w 524"/>
                <a:gd name="T15" fmla="*/ 69 h 131"/>
                <a:gd name="T16" fmla="*/ 515 w 524"/>
                <a:gd name="T17" fmla="*/ 64 h 131"/>
                <a:gd name="T18" fmla="*/ 500 w 524"/>
                <a:gd name="T19" fmla="*/ 60 h 131"/>
                <a:gd name="T20" fmla="*/ 494 w 524"/>
                <a:gd name="T21" fmla="*/ 56 h 131"/>
                <a:gd name="T22" fmla="*/ 492 w 524"/>
                <a:gd name="T23" fmla="*/ 48 h 131"/>
                <a:gd name="T24" fmla="*/ 468 w 524"/>
                <a:gd name="T25" fmla="*/ 47 h 131"/>
                <a:gd name="T26" fmla="*/ 490 w 524"/>
                <a:gd name="T27" fmla="*/ 41 h 131"/>
                <a:gd name="T28" fmla="*/ 468 w 524"/>
                <a:gd name="T29" fmla="*/ 36 h 131"/>
                <a:gd name="T30" fmla="*/ 442 w 524"/>
                <a:gd name="T31" fmla="*/ 34 h 131"/>
                <a:gd name="T32" fmla="*/ 306 w 524"/>
                <a:gd name="T33" fmla="*/ 25 h 131"/>
                <a:gd name="T34" fmla="*/ 383 w 524"/>
                <a:gd name="T35" fmla="*/ 27 h 131"/>
                <a:gd name="T36" fmla="*/ 442 w 524"/>
                <a:gd name="T37" fmla="*/ 25 h 131"/>
                <a:gd name="T38" fmla="*/ 499 w 524"/>
                <a:gd name="T39" fmla="*/ 23 h 131"/>
                <a:gd name="T40" fmla="*/ 323 w 524"/>
                <a:gd name="T41" fmla="*/ 8 h 131"/>
                <a:gd name="T42" fmla="*/ 25 w 524"/>
                <a:gd name="T43" fmla="*/ 3 h 131"/>
                <a:gd name="T44" fmla="*/ 11 w 524"/>
                <a:gd name="T45" fmla="*/ 14 h 131"/>
                <a:gd name="T46" fmla="*/ 16 w 524"/>
                <a:gd name="T47" fmla="*/ 19 h 131"/>
                <a:gd name="T48" fmla="*/ 32 w 524"/>
                <a:gd name="T49" fmla="*/ 32 h 131"/>
                <a:gd name="T50" fmla="*/ 4 w 524"/>
                <a:gd name="T51" fmla="*/ 32 h 131"/>
                <a:gd name="T52" fmla="*/ 13 w 524"/>
                <a:gd name="T53" fmla="*/ 42 h 131"/>
                <a:gd name="T54" fmla="*/ 51 w 524"/>
                <a:gd name="T55" fmla="*/ 57 h 131"/>
                <a:gd name="T56" fmla="*/ 5 w 524"/>
                <a:gd name="T57" fmla="*/ 57 h 131"/>
                <a:gd name="T58" fmla="*/ 17 w 524"/>
                <a:gd name="T59" fmla="*/ 67 h 131"/>
                <a:gd name="T60" fmla="*/ 13 w 524"/>
                <a:gd name="T61" fmla="*/ 72 h 131"/>
                <a:gd name="T62" fmla="*/ 39 w 524"/>
                <a:gd name="T63" fmla="*/ 84 h 131"/>
                <a:gd name="T64" fmla="*/ 41 w 524"/>
                <a:gd name="T65" fmla="*/ 93 h 131"/>
                <a:gd name="T66" fmla="*/ 50 w 524"/>
                <a:gd name="T67" fmla="*/ 98 h 131"/>
                <a:gd name="T68" fmla="*/ 13 w 524"/>
                <a:gd name="T69" fmla="*/ 92 h 131"/>
                <a:gd name="T70" fmla="*/ 34 w 524"/>
                <a:gd name="T71" fmla="*/ 104 h 131"/>
                <a:gd name="T72" fmla="*/ 71 w 524"/>
                <a:gd name="T73" fmla="*/ 114 h 131"/>
                <a:gd name="T74" fmla="*/ 75 w 524"/>
                <a:gd name="T75" fmla="*/ 113 h 131"/>
                <a:gd name="T76" fmla="*/ 256 w 524"/>
                <a:gd name="T77" fmla="*/ 124 h 131"/>
                <a:gd name="T78" fmla="*/ 407 w 524"/>
                <a:gd name="T79" fmla="*/ 130 h 131"/>
                <a:gd name="T80" fmla="*/ 263 w 524"/>
                <a:gd name="T81" fmla="*/ 124 h 131"/>
                <a:gd name="T82" fmla="*/ 178 w 524"/>
                <a:gd name="T83" fmla="*/ 117 h 131"/>
                <a:gd name="T84" fmla="*/ 485 w 524"/>
                <a:gd name="T85" fmla="*/ 120 h 131"/>
                <a:gd name="T86" fmla="*/ 452 w 524"/>
                <a:gd name="T87" fmla="*/ 118 h 131"/>
                <a:gd name="T88" fmla="*/ 509 w 524"/>
                <a:gd name="T89" fmla="*/ 108 h 131"/>
                <a:gd name="T90" fmla="*/ 466 w 524"/>
                <a:gd name="T91" fmla="*/ 62 h 131"/>
                <a:gd name="T92" fmla="*/ 22 w 524"/>
                <a:gd name="T93" fmla="*/ 33 h 131"/>
                <a:gd name="T94" fmla="*/ 31 w 524"/>
                <a:gd name="T95" fmla="*/ 79 h 131"/>
                <a:gd name="T96" fmla="*/ 81 w 524"/>
                <a:gd name="T97" fmla="*/ 20 h 131"/>
                <a:gd name="T98" fmla="*/ 285 w 524"/>
                <a:gd name="T99" fmla="*/ 24 h 131"/>
                <a:gd name="T100" fmla="*/ 407 w 524"/>
                <a:gd name="T101" fmla="*/ 10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24" h="131">
                  <a:moveTo>
                    <a:pt x="509" y="108"/>
                  </a:moveTo>
                  <a:cubicBezTo>
                    <a:pt x="507" y="109"/>
                    <a:pt x="503" y="108"/>
                    <a:pt x="502" y="107"/>
                  </a:cubicBezTo>
                  <a:cubicBezTo>
                    <a:pt x="488" y="111"/>
                    <a:pt x="473" y="110"/>
                    <a:pt x="458" y="109"/>
                  </a:cubicBezTo>
                  <a:cubicBezTo>
                    <a:pt x="467" y="106"/>
                    <a:pt x="480" y="109"/>
                    <a:pt x="489" y="105"/>
                  </a:cubicBezTo>
                  <a:cubicBezTo>
                    <a:pt x="481" y="105"/>
                    <a:pt x="474" y="105"/>
                    <a:pt x="467" y="105"/>
                  </a:cubicBezTo>
                  <a:cubicBezTo>
                    <a:pt x="467" y="105"/>
                    <a:pt x="467" y="105"/>
                    <a:pt x="467" y="105"/>
                  </a:cubicBezTo>
                  <a:cubicBezTo>
                    <a:pt x="466" y="108"/>
                    <a:pt x="464" y="102"/>
                    <a:pt x="461" y="105"/>
                  </a:cubicBezTo>
                  <a:cubicBezTo>
                    <a:pt x="460" y="104"/>
                    <a:pt x="456" y="106"/>
                    <a:pt x="456" y="104"/>
                  </a:cubicBezTo>
                  <a:cubicBezTo>
                    <a:pt x="442" y="104"/>
                    <a:pt x="427" y="105"/>
                    <a:pt x="413" y="103"/>
                  </a:cubicBezTo>
                  <a:cubicBezTo>
                    <a:pt x="415" y="102"/>
                    <a:pt x="415" y="102"/>
                    <a:pt x="415" y="102"/>
                  </a:cubicBezTo>
                  <a:cubicBezTo>
                    <a:pt x="423" y="101"/>
                    <a:pt x="432" y="102"/>
                    <a:pt x="439" y="102"/>
                  </a:cubicBezTo>
                  <a:cubicBezTo>
                    <a:pt x="439" y="103"/>
                    <a:pt x="439" y="103"/>
                    <a:pt x="439" y="103"/>
                  </a:cubicBezTo>
                  <a:cubicBezTo>
                    <a:pt x="441" y="103"/>
                    <a:pt x="441" y="103"/>
                    <a:pt x="441" y="103"/>
                  </a:cubicBezTo>
                  <a:cubicBezTo>
                    <a:pt x="442" y="99"/>
                    <a:pt x="448" y="103"/>
                    <a:pt x="451" y="100"/>
                  </a:cubicBezTo>
                  <a:cubicBezTo>
                    <a:pt x="449" y="99"/>
                    <a:pt x="449" y="99"/>
                    <a:pt x="449" y="99"/>
                  </a:cubicBezTo>
                  <a:cubicBezTo>
                    <a:pt x="450" y="98"/>
                    <a:pt x="450" y="98"/>
                    <a:pt x="450" y="98"/>
                  </a:cubicBezTo>
                  <a:cubicBezTo>
                    <a:pt x="462" y="99"/>
                    <a:pt x="472" y="97"/>
                    <a:pt x="482" y="97"/>
                  </a:cubicBezTo>
                  <a:cubicBezTo>
                    <a:pt x="481" y="96"/>
                    <a:pt x="480" y="96"/>
                    <a:pt x="479" y="95"/>
                  </a:cubicBezTo>
                  <a:cubicBezTo>
                    <a:pt x="473" y="96"/>
                    <a:pt x="465" y="95"/>
                    <a:pt x="459" y="95"/>
                  </a:cubicBezTo>
                  <a:cubicBezTo>
                    <a:pt x="458" y="94"/>
                    <a:pt x="458" y="94"/>
                    <a:pt x="458" y="94"/>
                  </a:cubicBezTo>
                  <a:cubicBezTo>
                    <a:pt x="466" y="93"/>
                    <a:pt x="475" y="94"/>
                    <a:pt x="483" y="92"/>
                  </a:cubicBezTo>
                  <a:cubicBezTo>
                    <a:pt x="487" y="92"/>
                    <a:pt x="492" y="91"/>
                    <a:pt x="495" y="90"/>
                  </a:cubicBezTo>
                  <a:cubicBezTo>
                    <a:pt x="490" y="88"/>
                    <a:pt x="484" y="91"/>
                    <a:pt x="479" y="90"/>
                  </a:cubicBezTo>
                  <a:cubicBezTo>
                    <a:pt x="484" y="88"/>
                    <a:pt x="491" y="88"/>
                    <a:pt x="497" y="87"/>
                  </a:cubicBezTo>
                  <a:cubicBezTo>
                    <a:pt x="499" y="88"/>
                    <a:pt x="500" y="84"/>
                    <a:pt x="503" y="86"/>
                  </a:cubicBezTo>
                  <a:cubicBezTo>
                    <a:pt x="507" y="81"/>
                    <a:pt x="516" y="84"/>
                    <a:pt x="522" y="81"/>
                  </a:cubicBezTo>
                  <a:cubicBezTo>
                    <a:pt x="514" y="80"/>
                    <a:pt x="502" y="81"/>
                    <a:pt x="492" y="80"/>
                  </a:cubicBezTo>
                  <a:cubicBezTo>
                    <a:pt x="497" y="77"/>
                    <a:pt x="504" y="78"/>
                    <a:pt x="509" y="77"/>
                  </a:cubicBezTo>
                  <a:cubicBezTo>
                    <a:pt x="496" y="76"/>
                    <a:pt x="483" y="83"/>
                    <a:pt x="471" y="77"/>
                  </a:cubicBezTo>
                  <a:cubicBezTo>
                    <a:pt x="478" y="77"/>
                    <a:pt x="484" y="74"/>
                    <a:pt x="491" y="73"/>
                  </a:cubicBezTo>
                  <a:cubicBezTo>
                    <a:pt x="493" y="71"/>
                    <a:pt x="493" y="71"/>
                    <a:pt x="493" y="71"/>
                  </a:cubicBezTo>
                  <a:cubicBezTo>
                    <a:pt x="502" y="69"/>
                    <a:pt x="513" y="70"/>
                    <a:pt x="522" y="69"/>
                  </a:cubicBezTo>
                  <a:cubicBezTo>
                    <a:pt x="524" y="69"/>
                    <a:pt x="524" y="69"/>
                    <a:pt x="524" y="69"/>
                  </a:cubicBezTo>
                  <a:cubicBezTo>
                    <a:pt x="516" y="66"/>
                    <a:pt x="516" y="66"/>
                    <a:pt x="516" y="66"/>
                  </a:cubicBezTo>
                  <a:cubicBezTo>
                    <a:pt x="516" y="66"/>
                    <a:pt x="516" y="64"/>
                    <a:pt x="517" y="64"/>
                  </a:cubicBezTo>
                  <a:cubicBezTo>
                    <a:pt x="515" y="64"/>
                    <a:pt x="515" y="64"/>
                    <a:pt x="515" y="64"/>
                  </a:cubicBezTo>
                  <a:cubicBezTo>
                    <a:pt x="502" y="66"/>
                    <a:pt x="485" y="64"/>
                    <a:pt x="472" y="65"/>
                  </a:cubicBezTo>
                  <a:cubicBezTo>
                    <a:pt x="475" y="63"/>
                    <a:pt x="482" y="65"/>
                    <a:pt x="485" y="63"/>
                  </a:cubicBezTo>
                  <a:cubicBezTo>
                    <a:pt x="482" y="63"/>
                    <a:pt x="478" y="63"/>
                    <a:pt x="475" y="62"/>
                  </a:cubicBezTo>
                  <a:cubicBezTo>
                    <a:pt x="484" y="62"/>
                    <a:pt x="491" y="60"/>
                    <a:pt x="500" y="60"/>
                  </a:cubicBezTo>
                  <a:cubicBezTo>
                    <a:pt x="499" y="60"/>
                    <a:pt x="500" y="59"/>
                    <a:pt x="502" y="59"/>
                  </a:cubicBezTo>
                  <a:cubicBezTo>
                    <a:pt x="500" y="58"/>
                    <a:pt x="498" y="58"/>
                    <a:pt x="496" y="57"/>
                  </a:cubicBezTo>
                  <a:cubicBezTo>
                    <a:pt x="499" y="56"/>
                    <a:pt x="499" y="56"/>
                    <a:pt x="499" y="56"/>
                  </a:cubicBezTo>
                  <a:cubicBezTo>
                    <a:pt x="498" y="55"/>
                    <a:pt x="496" y="55"/>
                    <a:pt x="494" y="56"/>
                  </a:cubicBezTo>
                  <a:cubicBezTo>
                    <a:pt x="493" y="55"/>
                    <a:pt x="493" y="54"/>
                    <a:pt x="493" y="53"/>
                  </a:cubicBezTo>
                  <a:cubicBezTo>
                    <a:pt x="502" y="51"/>
                    <a:pt x="511" y="52"/>
                    <a:pt x="518" y="49"/>
                  </a:cubicBezTo>
                  <a:cubicBezTo>
                    <a:pt x="493" y="50"/>
                    <a:pt x="493" y="50"/>
                    <a:pt x="493" y="50"/>
                  </a:cubicBezTo>
                  <a:cubicBezTo>
                    <a:pt x="492" y="48"/>
                    <a:pt x="492" y="48"/>
                    <a:pt x="492" y="48"/>
                  </a:cubicBezTo>
                  <a:cubicBezTo>
                    <a:pt x="491" y="49"/>
                    <a:pt x="489" y="50"/>
                    <a:pt x="488" y="49"/>
                  </a:cubicBezTo>
                  <a:cubicBezTo>
                    <a:pt x="488" y="49"/>
                    <a:pt x="488" y="49"/>
                    <a:pt x="488" y="49"/>
                  </a:cubicBezTo>
                  <a:cubicBezTo>
                    <a:pt x="479" y="51"/>
                    <a:pt x="470" y="49"/>
                    <a:pt x="461" y="47"/>
                  </a:cubicBezTo>
                  <a:cubicBezTo>
                    <a:pt x="464" y="47"/>
                    <a:pt x="466" y="46"/>
                    <a:pt x="468" y="47"/>
                  </a:cubicBezTo>
                  <a:cubicBezTo>
                    <a:pt x="472" y="46"/>
                    <a:pt x="476" y="47"/>
                    <a:pt x="479" y="45"/>
                  </a:cubicBezTo>
                  <a:cubicBezTo>
                    <a:pt x="480" y="45"/>
                    <a:pt x="482" y="45"/>
                    <a:pt x="483" y="46"/>
                  </a:cubicBezTo>
                  <a:cubicBezTo>
                    <a:pt x="491" y="44"/>
                    <a:pt x="501" y="43"/>
                    <a:pt x="510" y="43"/>
                  </a:cubicBezTo>
                  <a:cubicBezTo>
                    <a:pt x="504" y="41"/>
                    <a:pt x="496" y="44"/>
                    <a:pt x="490" y="41"/>
                  </a:cubicBezTo>
                  <a:cubicBezTo>
                    <a:pt x="490" y="40"/>
                    <a:pt x="490" y="40"/>
                    <a:pt x="491" y="40"/>
                  </a:cubicBezTo>
                  <a:cubicBezTo>
                    <a:pt x="488" y="38"/>
                    <a:pt x="488" y="38"/>
                    <a:pt x="488" y="38"/>
                  </a:cubicBezTo>
                  <a:cubicBezTo>
                    <a:pt x="481" y="38"/>
                    <a:pt x="474" y="38"/>
                    <a:pt x="467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4" y="36"/>
                    <a:pt x="464" y="36"/>
                    <a:pt x="464" y="36"/>
                  </a:cubicBezTo>
                  <a:cubicBezTo>
                    <a:pt x="464" y="38"/>
                    <a:pt x="462" y="36"/>
                    <a:pt x="460" y="36"/>
                  </a:cubicBezTo>
                  <a:cubicBezTo>
                    <a:pt x="461" y="35"/>
                    <a:pt x="461" y="35"/>
                    <a:pt x="461" y="35"/>
                  </a:cubicBezTo>
                  <a:cubicBezTo>
                    <a:pt x="455" y="34"/>
                    <a:pt x="448" y="35"/>
                    <a:pt x="442" y="34"/>
                  </a:cubicBezTo>
                  <a:cubicBezTo>
                    <a:pt x="443" y="34"/>
                    <a:pt x="443" y="34"/>
                    <a:pt x="443" y="33"/>
                  </a:cubicBezTo>
                  <a:cubicBezTo>
                    <a:pt x="433" y="33"/>
                    <a:pt x="433" y="33"/>
                    <a:pt x="433" y="33"/>
                  </a:cubicBezTo>
                  <a:cubicBezTo>
                    <a:pt x="326" y="26"/>
                    <a:pt x="326" y="26"/>
                    <a:pt x="326" y="26"/>
                  </a:cubicBezTo>
                  <a:cubicBezTo>
                    <a:pt x="306" y="25"/>
                    <a:pt x="306" y="25"/>
                    <a:pt x="306" y="25"/>
                  </a:cubicBezTo>
                  <a:cubicBezTo>
                    <a:pt x="299" y="25"/>
                    <a:pt x="290" y="25"/>
                    <a:pt x="285" y="23"/>
                  </a:cubicBezTo>
                  <a:cubicBezTo>
                    <a:pt x="292" y="23"/>
                    <a:pt x="299" y="24"/>
                    <a:pt x="306" y="24"/>
                  </a:cubicBezTo>
                  <a:cubicBezTo>
                    <a:pt x="382" y="27"/>
                    <a:pt x="382" y="27"/>
                    <a:pt x="382" y="27"/>
                  </a:cubicBezTo>
                  <a:cubicBezTo>
                    <a:pt x="383" y="27"/>
                    <a:pt x="383" y="27"/>
                    <a:pt x="383" y="27"/>
                  </a:cubicBezTo>
                  <a:cubicBezTo>
                    <a:pt x="411" y="29"/>
                    <a:pt x="436" y="26"/>
                    <a:pt x="463" y="28"/>
                  </a:cubicBezTo>
                  <a:cubicBezTo>
                    <a:pt x="462" y="28"/>
                    <a:pt x="460" y="28"/>
                    <a:pt x="459" y="27"/>
                  </a:cubicBezTo>
                  <a:cubicBezTo>
                    <a:pt x="460" y="26"/>
                    <a:pt x="461" y="26"/>
                    <a:pt x="462" y="26"/>
                  </a:cubicBezTo>
                  <a:cubicBezTo>
                    <a:pt x="442" y="25"/>
                    <a:pt x="442" y="25"/>
                    <a:pt x="442" y="25"/>
                  </a:cubicBezTo>
                  <a:cubicBezTo>
                    <a:pt x="440" y="23"/>
                    <a:pt x="440" y="23"/>
                    <a:pt x="440" y="23"/>
                  </a:cubicBezTo>
                  <a:cubicBezTo>
                    <a:pt x="458" y="24"/>
                    <a:pt x="477" y="27"/>
                    <a:pt x="493" y="24"/>
                  </a:cubicBezTo>
                  <a:cubicBezTo>
                    <a:pt x="471" y="21"/>
                    <a:pt x="471" y="21"/>
                    <a:pt x="471" y="21"/>
                  </a:cubicBezTo>
                  <a:cubicBezTo>
                    <a:pt x="480" y="19"/>
                    <a:pt x="489" y="23"/>
                    <a:pt x="499" y="23"/>
                  </a:cubicBezTo>
                  <a:cubicBezTo>
                    <a:pt x="481" y="19"/>
                    <a:pt x="463" y="17"/>
                    <a:pt x="444" y="15"/>
                  </a:cubicBezTo>
                  <a:cubicBezTo>
                    <a:pt x="441" y="12"/>
                    <a:pt x="435" y="14"/>
                    <a:pt x="432" y="12"/>
                  </a:cubicBezTo>
                  <a:cubicBezTo>
                    <a:pt x="429" y="14"/>
                    <a:pt x="425" y="13"/>
                    <a:pt x="422" y="13"/>
                  </a:cubicBezTo>
                  <a:cubicBezTo>
                    <a:pt x="323" y="8"/>
                    <a:pt x="323" y="8"/>
                    <a:pt x="323" y="8"/>
                  </a:cubicBezTo>
                  <a:cubicBezTo>
                    <a:pt x="274" y="4"/>
                    <a:pt x="229" y="6"/>
                    <a:pt x="181" y="4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4" y="0"/>
                    <a:pt x="28" y="0"/>
                    <a:pt x="25" y="3"/>
                  </a:cubicBezTo>
                  <a:cubicBezTo>
                    <a:pt x="15" y="2"/>
                    <a:pt x="6" y="6"/>
                    <a:pt x="0" y="12"/>
                  </a:cubicBezTo>
                  <a:cubicBezTo>
                    <a:pt x="3" y="12"/>
                    <a:pt x="7" y="14"/>
                    <a:pt x="10" y="13"/>
                  </a:cubicBezTo>
                  <a:cubicBezTo>
                    <a:pt x="11" y="11"/>
                    <a:pt x="15" y="11"/>
                    <a:pt x="17" y="12"/>
                  </a:cubicBezTo>
                  <a:cubicBezTo>
                    <a:pt x="15" y="13"/>
                    <a:pt x="12" y="13"/>
                    <a:pt x="11" y="14"/>
                  </a:cubicBezTo>
                  <a:cubicBezTo>
                    <a:pt x="12" y="16"/>
                    <a:pt x="15" y="14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20" y="15"/>
                    <a:pt x="23" y="18"/>
                    <a:pt x="25" y="20"/>
                  </a:cubicBezTo>
                  <a:cubicBezTo>
                    <a:pt x="24" y="21"/>
                    <a:pt x="19" y="20"/>
                    <a:pt x="16" y="19"/>
                  </a:cubicBezTo>
                  <a:cubicBezTo>
                    <a:pt x="13" y="22"/>
                    <a:pt x="5" y="19"/>
                    <a:pt x="6" y="23"/>
                  </a:cubicBezTo>
                  <a:cubicBezTo>
                    <a:pt x="11" y="27"/>
                    <a:pt x="19" y="22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6" y="29"/>
                    <a:pt x="30" y="29"/>
                    <a:pt x="32" y="32"/>
                  </a:cubicBezTo>
                  <a:cubicBezTo>
                    <a:pt x="28" y="34"/>
                    <a:pt x="24" y="32"/>
                    <a:pt x="20" y="31"/>
                  </a:cubicBezTo>
                  <a:cubicBezTo>
                    <a:pt x="17" y="30"/>
                    <a:pt x="12" y="29"/>
                    <a:pt x="10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7" y="29"/>
                    <a:pt x="5" y="30"/>
                    <a:pt x="4" y="32"/>
                  </a:cubicBezTo>
                  <a:cubicBezTo>
                    <a:pt x="11" y="34"/>
                    <a:pt x="17" y="30"/>
                    <a:pt x="21" y="33"/>
                  </a:cubicBezTo>
                  <a:cubicBezTo>
                    <a:pt x="21" y="34"/>
                    <a:pt x="20" y="33"/>
                    <a:pt x="20" y="33"/>
                  </a:cubicBezTo>
                  <a:cubicBezTo>
                    <a:pt x="19" y="39"/>
                    <a:pt x="10" y="34"/>
                    <a:pt x="8" y="39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1" y="46"/>
                    <a:pt x="5" y="41"/>
                    <a:pt x="4" y="43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11" y="45"/>
                    <a:pt x="16" y="46"/>
                    <a:pt x="21" y="47"/>
                  </a:cubicBezTo>
                  <a:cubicBezTo>
                    <a:pt x="29" y="55"/>
                    <a:pt x="41" y="52"/>
                    <a:pt x="51" y="57"/>
                  </a:cubicBezTo>
                  <a:cubicBezTo>
                    <a:pt x="47" y="59"/>
                    <a:pt x="43" y="54"/>
                    <a:pt x="41" y="57"/>
                  </a:cubicBezTo>
                  <a:cubicBezTo>
                    <a:pt x="29" y="54"/>
                    <a:pt x="18" y="53"/>
                    <a:pt x="6" y="54"/>
                  </a:cubicBezTo>
                  <a:cubicBezTo>
                    <a:pt x="6" y="54"/>
                    <a:pt x="6" y="55"/>
                    <a:pt x="7" y="55"/>
                  </a:cubicBezTo>
                  <a:cubicBezTo>
                    <a:pt x="6" y="56"/>
                    <a:pt x="6" y="56"/>
                    <a:pt x="5" y="57"/>
                  </a:cubicBezTo>
                  <a:cubicBezTo>
                    <a:pt x="9" y="57"/>
                    <a:pt x="12" y="61"/>
                    <a:pt x="17" y="61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6" y="64"/>
                    <a:pt x="21" y="63"/>
                    <a:pt x="22" y="66"/>
                  </a:cubicBezTo>
                  <a:cubicBezTo>
                    <a:pt x="21" y="67"/>
                    <a:pt x="19" y="65"/>
                    <a:pt x="17" y="67"/>
                  </a:cubicBezTo>
                  <a:cubicBezTo>
                    <a:pt x="17" y="69"/>
                    <a:pt x="20" y="68"/>
                    <a:pt x="20" y="70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17" y="71"/>
                    <a:pt x="16" y="70"/>
                    <a:pt x="13" y="71"/>
                  </a:cubicBezTo>
                  <a:cubicBezTo>
                    <a:pt x="13" y="71"/>
                    <a:pt x="13" y="72"/>
                    <a:pt x="13" y="72"/>
                  </a:cubicBezTo>
                  <a:cubicBezTo>
                    <a:pt x="15" y="75"/>
                    <a:pt x="22" y="74"/>
                    <a:pt x="25" y="77"/>
                  </a:cubicBezTo>
                  <a:cubicBezTo>
                    <a:pt x="23" y="78"/>
                    <a:pt x="22" y="77"/>
                    <a:pt x="19" y="78"/>
                  </a:cubicBezTo>
                  <a:cubicBezTo>
                    <a:pt x="21" y="80"/>
                    <a:pt x="24" y="80"/>
                    <a:pt x="28" y="80"/>
                  </a:cubicBezTo>
                  <a:cubicBezTo>
                    <a:pt x="31" y="82"/>
                    <a:pt x="36" y="82"/>
                    <a:pt x="39" y="84"/>
                  </a:cubicBezTo>
                  <a:cubicBezTo>
                    <a:pt x="32" y="85"/>
                    <a:pt x="32" y="85"/>
                    <a:pt x="32" y="85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1" y="87"/>
                    <a:pt x="29" y="87"/>
                    <a:pt x="27" y="87"/>
                  </a:cubicBezTo>
                  <a:cubicBezTo>
                    <a:pt x="32" y="89"/>
                    <a:pt x="37" y="90"/>
                    <a:pt x="41" y="93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40" y="94"/>
                    <a:pt x="41" y="94"/>
                    <a:pt x="42" y="95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45" y="94"/>
                    <a:pt x="48" y="96"/>
                    <a:pt x="50" y="98"/>
                  </a:cubicBezTo>
                  <a:cubicBezTo>
                    <a:pt x="49" y="98"/>
                    <a:pt x="49" y="98"/>
                    <a:pt x="49" y="98"/>
                  </a:cubicBezTo>
                  <a:cubicBezTo>
                    <a:pt x="40" y="93"/>
                    <a:pt x="29" y="101"/>
                    <a:pt x="21" y="94"/>
                  </a:cubicBezTo>
                  <a:cubicBezTo>
                    <a:pt x="19" y="92"/>
                    <a:pt x="19" y="96"/>
                    <a:pt x="17" y="93"/>
                  </a:cubicBezTo>
                  <a:cubicBezTo>
                    <a:pt x="16" y="92"/>
                    <a:pt x="13" y="91"/>
                    <a:pt x="13" y="92"/>
                  </a:cubicBezTo>
                  <a:cubicBezTo>
                    <a:pt x="16" y="97"/>
                    <a:pt x="25" y="94"/>
                    <a:pt x="29" y="99"/>
                  </a:cubicBezTo>
                  <a:cubicBezTo>
                    <a:pt x="24" y="101"/>
                    <a:pt x="24" y="101"/>
                    <a:pt x="24" y="101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9" y="101"/>
                    <a:pt x="31" y="104"/>
                    <a:pt x="34" y="104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32" y="106"/>
                    <a:pt x="38" y="108"/>
                    <a:pt x="44" y="110"/>
                  </a:cubicBezTo>
                  <a:cubicBezTo>
                    <a:pt x="46" y="111"/>
                    <a:pt x="50" y="112"/>
                    <a:pt x="51" y="110"/>
                  </a:cubicBezTo>
                  <a:cubicBezTo>
                    <a:pt x="58" y="112"/>
                    <a:pt x="64" y="114"/>
                    <a:pt x="71" y="114"/>
                  </a:cubicBezTo>
                  <a:cubicBezTo>
                    <a:pt x="67" y="112"/>
                    <a:pt x="59" y="112"/>
                    <a:pt x="55" y="109"/>
                  </a:cubicBezTo>
                  <a:cubicBezTo>
                    <a:pt x="56" y="108"/>
                    <a:pt x="56" y="108"/>
                    <a:pt x="56" y="108"/>
                  </a:cubicBezTo>
                  <a:cubicBezTo>
                    <a:pt x="89" y="114"/>
                    <a:pt x="89" y="114"/>
                    <a:pt x="89" y="114"/>
                  </a:cubicBezTo>
                  <a:cubicBezTo>
                    <a:pt x="85" y="115"/>
                    <a:pt x="80" y="112"/>
                    <a:pt x="75" y="113"/>
                  </a:cubicBezTo>
                  <a:cubicBezTo>
                    <a:pt x="78" y="115"/>
                    <a:pt x="78" y="115"/>
                    <a:pt x="78" y="115"/>
                  </a:cubicBezTo>
                  <a:cubicBezTo>
                    <a:pt x="77" y="116"/>
                    <a:pt x="77" y="116"/>
                    <a:pt x="77" y="116"/>
                  </a:cubicBezTo>
                  <a:cubicBezTo>
                    <a:pt x="86" y="118"/>
                    <a:pt x="95" y="119"/>
                    <a:pt x="104" y="121"/>
                  </a:cubicBezTo>
                  <a:cubicBezTo>
                    <a:pt x="157" y="123"/>
                    <a:pt x="204" y="123"/>
                    <a:pt x="256" y="124"/>
                  </a:cubicBezTo>
                  <a:cubicBezTo>
                    <a:pt x="261" y="127"/>
                    <a:pt x="264" y="122"/>
                    <a:pt x="270" y="125"/>
                  </a:cubicBezTo>
                  <a:cubicBezTo>
                    <a:pt x="270" y="125"/>
                    <a:pt x="270" y="125"/>
                    <a:pt x="270" y="125"/>
                  </a:cubicBezTo>
                  <a:cubicBezTo>
                    <a:pt x="370" y="130"/>
                    <a:pt x="370" y="130"/>
                    <a:pt x="370" y="130"/>
                  </a:cubicBezTo>
                  <a:cubicBezTo>
                    <a:pt x="383" y="129"/>
                    <a:pt x="398" y="131"/>
                    <a:pt x="407" y="130"/>
                  </a:cubicBezTo>
                  <a:cubicBezTo>
                    <a:pt x="365" y="128"/>
                    <a:pt x="365" y="128"/>
                    <a:pt x="365" y="128"/>
                  </a:cubicBezTo>
                  <a:cubicBezTo>
                    <a:pt x="285" y="123"/>
                    <a:pt x="285" y="123"/>
                    <a:pt x="285" y="123"/>
                  </a:cubicBezTo>
                  <a:cubicBezTo>
                    <a:pt x="281" y="125"/>
                    <a:pt x="271" y="122"/>
                    <a:pt x="264" y="123"/>
                  </a:cubicBezTo>
                  <a:cubicBezTo>
                    <a:pt x="263" y="124"/>
                    <a:pt x="263" y="124"/>
                    <a:pt x="263" y="124"/>
                  </a:cubicBezTo>
                  <a:cubicBezTo>
                    <a:pt x="245" y="121"/>
                    <a:pt x="228" y="124"/>
                    <a:pt x="210" y="121"/>
                  </a:cubicBezTo>
                  <a:cubicBezTo>
                    <a:pt x="174" y="120"/>
                    <a:pt x="139" y="121"/>
                    <a:pt x="104" y="116"/>
                  </a:cubicBezTo>
                  <a:cubicBezTo>
                    <a:pt x="127" y="118"/>
                    <a:pt x="151" y="115"/>
                    <a:pt x="174" y="117"/>
                  </a:cubicBezTo>
                  <a:cubicBezTo>
                    <a:pt x="178" y="117"/>
                    <a:pt x="178" y="117"/>
                    <a:pt x="178" y="117"/>
                  </a:cubicBezTo>
                  <a:cubicBezTo>
                    <a:pt x="233" y="119"/>
                    <a:pt x="292" y="120"/>
                    <a:pt x="347" y="123"/>
                  </a:cubicBezTo>
                  <a:cubicBezTo>
                    <a:pt x="429" y="125"/>
                    <a:pt x="429" y="125"/>
                    <a:pt x="429" y="125"/>
                  </a:cubicBezTo>
                  <a:cubicBezTo>
                    <a:pt x="452" y="125"/>
                    <a:pt x="477" y="125"/>
                    <a:pt x="496" y="119"/>
                  </a:cubicBezTo>
                  <a:cubicBezTo>
                    <a:pt x="485" y="120"/>
                    <a:pt x="485" y="120"/>
                    <a:pt x="485" y="120"/>
                  </a:cubicBezTo>
                  <a:cubicBezTo>
                    <a:pt x="481" y="121"/>
                    <a:pt x="477" y="120"/>
                    <a:pt x="473" y="118"/>
                  </a:cubicBezTo>
                  <a:cubicBezTo>
                    <a:pt x="458" y="119"/>
                    <a:pt x="442" y="121"/>
                    <a:pt x="426" y="118"/>
                  </a:cubicBezTo>
                  <a:cubicBezTo>
                    <a:pt x="434" y="118"/>
                    <a:pt x="442" y="118"/>
                    <a:pt x="451" y="119"/>
                  </a:cubicBezTo>
                  <a:cubicBezTo>
                    <a:pt x="452" y="118"/>
                    <a:pt x="452" y="118"/>
                    <a:pt x="452" y="118"/>
                  </a:cubicBezTo>
                  <a:cubicBezTo>
                    <a:pt x="468" y="119"/>
                    <a:pt x="480" y="114"/>
                    <a:pt x="495" y="115"/>
                  </a:cubicBezTo>
                  <a:cubicBezTo>
                    <a:pt x="491" y="115"/>
                    <a:pt x="491" y="115"/>
                    <a:pt x="491" y="115"/>
                  </a:cubicBezTo>
                  <a:cubicBezTo>
                    <a:pt x="498" y="110"/>
                    <a:pt x="510" y="110"/>
                    <a:pt x="516" y="108"/>
                  </a:cubicBezTo>
                  <a:cubicBezTo>
                    <a:pt x="514" y="107"/>
                    <a:pt x="511" y="107"/>
                    <a:pt x="509" y="108"/>
                  </a:cubicBezTo>
                  <a:close/>
                  <a:moveTo>
                    <a:pt x="466" y="62"/>
                  </a:moveTo>
                  <a:cubicBezTo>
                    <a:pt x="471" y="62"/>
                    <a:pt x="471" y="62"/>
                    <a:pt x="471" y="62"/>
                  </a:cubicBezTo>
                  <a:cubicBezTo>
                    <a:pt x="465" y="62"/>
                    <a:pt x="465" y="62"/>
                    <a:pt x="465" y="62"/>
                  </a:cubicBezTo>
                  <a:lnTo>
                    <a:pt x="466" y="62"/>
                  </a:lnTo>
                  <a:close/>
                  <a:moveTo>
                    <a:pt x="13" y="43"/>
                  </a:moveTo>
                  <a:cubicBezTo>
                    <a:pt x="14" y="42"/>
                    <a:pt x="15" y="43"/>
                    <a:pt x="16" y="43"/>
                  </a:cubicBezTo>
                  <a:cubicBezTo>
                    <a:pt x="16" y="44"/>
                    <a:pt x="14" y="43"/>
                    <a:pt x="13" y="43"/>
                  </a:cubicBezTo>
                  <a:close/>
                  <a:moveTo>
                    <a:pt x="22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3" y="33"/>
                    <a:pt x="23" y="33"/>
                    <a:pt x="23" y="33"/>
                  </a:cubicBezTo>
                  <a:lnTo>
                    <a:pt x="22" y="33"/>
                  </a:lnTo>
                  <a:close/>
                  <a:moveTo>
                    <a:pt x="31" y="79"/>
                  </a:moveTo>
                  <a:cubicBezTo>
                    <a:pt x="42" y="81"/>
                    <a:pt x="42" y="81"/>
                    <a:pt x="42" y="81"/>
                  </a:cubicBezTo>
                  <a:cubicBezTo>
                    <a:pt x="38" y="81"/>
                    <a:pt x="35" y="80"/>
                    <a:pt x="31" y="79"/>
                  </a:cubicBezTo>
                  <a:close/>
                  <a:moveTo>
                    <a:pt x="73" y="20"/>
                  </a:moveTo>
                  <a:cubicBezTo>
                    <a:pt x="75" y="19"/>
                    <a:pt x="78" y="20"/>
                    <a:pt x="81" y="20"/>
                  </a:cubicBezTo>
                  <a:cubicBezTo>
                    <a:pt x="78" y="21"/>
                    <a:pt x="76" y="20"/>
                    <a:pt x="73" y="20"/>
                  </a:cubicBezTo>
                  <a:close/>
                  <a:moveTo>
                    <a:pt x="82" y="21"/>
                  </a:moveTo>
                  <a:cubicBezTo>
                    <a:pt x="122" y="22"/>
                    <a:pt x="164" y="23"/>
                    <a:pt x="204" y="23"/>
                  </a:cubicBezTo>
                  <a:cubicBezTo>
                    <a:pt x="231" y="23"/>
                    <a:pt x="258" y="23"/>
                    <a:pt x="285" y="24"/>
                  </a:cubicBezTo>
                  <a:cubicBezTo>
                    <a:pt x="217" y="22"/>
                    <a:pt x="151" y="26"/>
                    <a:pt x="82" y="21"/>
                  </a:cubicBezTo>
                  <a:close/>
                  <a:moveTo>
                    <a:pt x="411" y="102"/>
                  </a:moveTo>
                  <a:cubicBezTo>
                    <a:pt x="411" y="103"/>
                    <a:pt x="411" y="103"/>
                    <a:pt x="411" y="103"/>
                  </a:cubicBezTo>
                  <a:cubicBezTo>
                    <a:pt x="407" y="103"/>
                    <a:pt x="407" y="103"/>
                    <a:pt x="407" y="103"/>
                  </a:cubicBezTo>
                  <a:cubicBezTo>
                    <a:pt x="408" y="102"/>
                    <a:pt x="410" y="102"/>
                    <a:pt x="411" y="10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08" name="Freeform 765">
              <a:extLst>
                <a:ext uri="{FF2B5EF4-FFF2-40B4-BE49-F238E27FC236}">
                  <a16:creationId xmlns:a16="http://schemas.microsoft.com/office/drawing/2014/main" id="{A9A0CAFA-DBA8-412B-A952-5FCEE6388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88" y="-1062038"/>
              <a:ext cx="36513" cy="22225"/>
            </a:xfrm>
            <a:custGeom>
              <a:avLst/>
              <a:gdLst>
                <a:gd name="T0" fmla="*/ 10 w 10"/>
                <a:gd name="T1" fmla="*/ 5 h 6"/>
                <a:gd name="T2" fmla="*/ 4 w 10"/>
                <a:gd name="T3" fmla="*/ 2 h 6"/>
                <a:gd name="T4" fmla="*/ 0 w 10"/>
                <a:gd name="T5" fmla="*/ 0 h 6"/>
                <a:gd name="T6" fmla="*/ 10 w 10"/>
                <a:gd name="T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10" y="5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0"/>
                    <a:pt x="2" y="0"/>
                    <a:pt x="0" y="0"/>
                  </a:cubicBezTo>
                  <a:cubicBezTo>
                    <a:pt x="4" y="2"/>
                    <a:pt x="6" y="6"/>
                    <a:pt x="10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09" name="Freeform 766">
              <a:extLst>
                <a:ext uri="{FF2B5EF4-FFF2-40B4-BE49-F238E27FC236}">
                  <a16:creationId xmlns:a16="http://schemas.microsoft.com/office/drawing/2014/main" id="{AD74A4AB-2F9E-4C98-B01F-4A7194C44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38" y="-1062038"/>
              <a:ext cx="19050" cy="3175"/>
            </a:xfrm>
            <a:custGeom>
              <a:avLst/>
              <a:gdLst>
                <a:gd name="T0" fmla="*/ 5 w 5"/>
                <a:gd name="T1" fmla="*/ 0 h 1"/>
                <a:gd name="T2" fmla="*/ 0 w 5"/>
                <a:gd name="T3" fmla="*/ 0 h 1"/>
                <a:gd name="T4" fmla="*/ 5 w 5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1" y="1"/>
                    <a:pt x="3" y="1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10" name="Freeform 767">
              <a:extLst>
                <a:ext uri="{FF2B5EF4-FFF2-40B4-BE49-F238E27FC236}">
                  <a16:creationId xmlns:a16="http://schemas.microsoft.com/office/drawing/2014/main" id="{2D685034-E86C-4FB5-9B3C-C35D6FBC6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75" y="-1065213"/>
              <a:ext cx="19050" cy="3175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0 h 1"/>
                <a:gd name="T4" fmla="*/ 0 w 5"/>
                <a:gd name="T5" fmla="*/ 1 h 1"/>
                <a:gd name="T6" fmla="*/ 5 w 5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3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11" name="Freeform 768">
              <a:extLst>
                <a:ext uri="{FF2B5EF4-FFF2-40B4-BE49-F238E27FC236}">
                  <a16:creationId xmlns:a16="http://schemas.microsoft.com/office/drawing/2014/main" id="{12A954EC-167D-4067-8D4C-523DCF6C7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38" y="-1039813"/>
              <a:ext cx="30163" cy="4763"/>
            </a:xfrm>
            <a:custGeom>
              <a:avLst/>
              <a:gdLst>
                <a:gd name="T0" fmla="*/ 5 w 19"/>
                <a:gd name="T1" fmla="*/ 0 h 3"/>
                <a:gd name="T2" fmla="*/ 0 w 19"/>
                <a:gd name="T3" fmla="*/ 0 h 3"/>
                <a:gd name="T4" fmla="*/ 19 w 19"/>
                <a:gd name="T5" fmla="*/ 3 h 3"/>
                <a:gd name="T6" fmla="*/ 5 w 19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3">
                  <a:moveTo>
                    <a:pt x="5" y="0"/>
                  </a:moveTo>
                  <a:lnTo>
                    <a:pt x="0" y="0"/>
                  </a:lnTo>
                  <a:lnTo>
                    <a:pt x="19" y="3"/>
                  </a:lnTo>
                  <a:lnTo>
                    <a:pt x="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12" name="Freeform 769">
              <a:extLst>
                <a:ext uri="{FF2B5EF4-FFF2-40B4-BE49-F238E27FC236}">
                  <a16:creationId xmlns:a16="http://schemas.microsoft.com/office/drawing/2014/main" id="{DB072569-D15D-4FC7-A4B8-1D376DD6C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" y="-1050925"/>
              <a:ext cx="406400" cy="49213"/>
            </a:xfrm>
            <a:custGeom>
              <a:avLst/>
              <a:gdLst>
                <a:gd name="T0" fmla="*/ 36 w 108"/>
                <a:gd name="T1" fmla="*/ 11 h 13"/>
                <a:gd name="T2" fmla="*/ 37 w 108"/>
                <a:gd name="T3" fmla="*/ 10 h 13"/>
                <a:gd name="T4" fmla="*/ 47 w 108"/>
                <a:gd name="T5" fmla="*/ 11 h 13"/>
                <a:gd name="T6" fmla="*/ 47 w 108"/>
                <a:gd name="T7" fmla="*/ 10 h 13"/>
                <a:gd name="T8" fmla="*/ 84 w 108"/>
                <a:gd name="T9" fmla="*/ 10 h 13"/>
                <a:gd name="T10" fmla="*/ 108 w 108"/>
                <a:gd name="T11" fmla="*/ 7 h 13"/>
                <a:gd name="T12" fmla="*/ 33 w 108"/>
                <a:gd name="T13" fmla="*/ 0 h 13"/>
                <a:gd name="T14" fmla="*/ 31 w 108"/>
                <a:gd name="T15" fmla="*/ 1 h 13"/>
                <a:gd name="T16" fmla="*/ 39 w 108"/>
                <a:gd name="T17" fmla="*/ 2 h 13"/>
                <a:gd name="T18" fmla="*/ 82 w 108"/>
                <a:gd name="T19" fmla="*/ 8 h 13"/>
                <a:gd name="T20" fmla="*/ 6 w 108"/>
                <a:gd name="T21" fmla="*/ 8 h 13"/>
                <a:gd name="T22" fmla="*/ 0 w 108"/>
                <a:gd name="T23" fmla="*/ 10 h 13"/>
                <a:gd name="T24" fmla="*/ 36 w 108"/>
                <a:gd name="T2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13">
                  <a:moveTo>
                    <a:pt x="36" y="11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40" y="10"/>
                    <a:pt x="44" y="9"/>
                    <a:pt x="47" y="11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60" y="9"/>
                    <a:pt x="72" y="10"/>
                    <a:pt x="84" y="10"/>
                  </a:cubicBezTo>
                  <a:cubicBezTo>
                    <a:pt x="91" y="7"/>
                    <a:pt x="100" y="7"/>
                    <a:pt x="108" y="7"/>
                  </a:cubicBezTo>
                  <a:cubicBezTo>
                    <a:pt x="83" y="5"/>
                    <a:pt x="58" y="5"/>
                    <a:pt x="33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3" y="3"/>
                    <a:pt x="36" y="1"/>
                    <a:pt x="39" y="2"/>
                  </a:cubicBezTo>
                  <a:cubicBezTo>
                    <a:pt x="53" y="3"/>
                    <a:pt x="67" y="6"/>
                    <a:pt x="82" y="8"/>
                  </a:cubicBezTo>
                  <a:cubicBezTo>
                    <a:pt x="57" y="8"/>
                    <a:pt x="31" y="7"/>
                    <a:pt x="6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2" y="7"/>
                    <a:pt x="23" y="13"/>
                    <a:pt x="36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13" name="Freeform 770">
              <a:extLst>
                <a:ext uri="{FF2B5EF4-FFF2-40B4-BE49-F238E27FC236}">
                  <a16:creationId xmlns:a16="http://schemas.microsoft.com/office/drawing/2014/main" id="{4910A7C8-55EA-448A-8875-83CFC81F1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75" y="-1020763"/>
              <a:ext cx="26988" cy="7938"/>
            </a:xfrm>
            <a:custGeom>
              <a:avLst/>
              <a:gdLst>
                <a:gd name="T0" fmla="*/ 7 w 7"/>
                <a:gd name="T1" fmla="*/ 1 h 2"/>
                <a:gd name="T2" fmla="*/ 0 w 7"/>
                <a:gd name="T3" fmla="*/ 1 h 2"/>
                <a:gd name="T4" fmla="*/ 7 w 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2">
                  <a:moveTo>
                    <a:pt x="7" y="1"/>
                  </a:moveTo>
                  <a:cubicBezTo>
                    <a:pt x="5" y="1"/>
                    <a:pt x="1" y="0"/>
                    <a:pt x="0" y="1"/>
                  </a:cubicBezTo>
                  <a:cubicBezTo>
                    <a:pt x="1" y="1"/>
                    <a:pt x="5" y="2"/>
                    <a:pt x="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14" name="Freeform 771">
              <a:extLst>
                <a:ext uri="{FF2B5EF4-FFF2-40B4-BE49-F238E27FC236}">
                  <a16:creationId xmlns:a16="http://schemas.microsoft.com/office/drawing/2014/main" id="{7FBF5C2E-A54D-45C5-BAFA-8F347ABE17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925" y="-1009650"/>
              <a:ext cx="120650" cy="7938"/>
            </a:xfrm>
            <a:custGeom>
              <a:avLst/>
              <a:gdLst>
                <a:gd name="T0" fmla="*/ 32 w 32"/>
                <a:gd name="T1" fmla="*/ 1 h 2"/>
                <a:gd name="T2" fmla="*/ 0 w 32"/>
                <a:gd name="T3" fmla="*/ 1 h 2"/>
                <a:gd name="T4" fmla="*/ 32 w 3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2">
                  <a:moveTo>
                    <a:pt x="32" y="1"/>
                  </a:moveTo>
                  <a:cubicBezTo>
                    <a:pt x="21" y="1"/>
                    <a:pt x="10" y="0"/>
                    <a:pt x="0" y="1"/>
                  </a:cubicBezTo>
                  <a:cubicBezTo>
                    <a:pt x="11" y="2"/>
                    <a:pt x="21" y="1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15" name="Freeform 772">
              <a:extLst>
                <a:ext uri="{FF2B5EF4-FFF2-40B4-BE49-F238E27FC236}">
                  <a16:creationId xmlns:a16="http://schemas.microsoft.com/office/drawing/2014/main" id="{7ADB339D-74C3-4F9B-A049-E066FA3C5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75" y="-1004888"/>
              <a:ext cx="60325" cy="3175"/>
            </a:xfrm>
            <a:custGeom>
              <a:avLst/>
              <a:gdLst>
                <a:gd name="T0" fmla="*/ 16 w 16"/>
                <a:gd name="T1" fmla="*/ 1 h 1"/>
                <a:gd name="T2" fmla="*/ 0 w 16"/>
                <a:gd name="T3" fmla="*/ 0 h 1"/>
                <a:gd name="T4" fmla="*/ 16 w 16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">
                  <a:moveTo>
                    <a:pt x="16" y="1"/>
                  </a:moveTo>
                  <a:cubicBezTo>
                    <a:pt x="11" y="1"/>
                    <a:pt x="5" y="1"/>
                    <a:pt x="0" y="0"/>
                  </a:cubicBezTo>
                  <a:cubicBezTo>
                    <a:pt x="5" y="1"/>
                    <a:pt x="11" y="1"/>
                    <a:pt x="16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16" name="Freeform 773">
              <a:extLst>
                <a:ext uri="{FF2B5EF4-FFF2-40B4-BE49-F238E27FC236}">
                  <a16:creationId xmlns:a16="http://schemas.microsoft.com/office/drawing/2014/main" id="{81E21D4E-D6FC-4F37-A5FE-84737AF40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63" y="-1001713"/>
              <a:ext cx="6350" cy="3175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1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17" name="Freeform 774">
              <a:extLst>
                <a:ext uri="{FF2B5EF4-FFF2-40B4-BE49-F238E27FC236}">
                  <a16:creationId xmlns:a16="http://schemas.microsoft.com/office/drawing/2014/main" id="{3BDCCEEF-EAFD-437B-8F90-B0929FA3A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" y="-881063"/>
              <a:ext cx="12700" cy="11113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0 h 3"/>
                <a:gd name="T4" fmla="*/ 0 w 3"/>
                <a:gd name="T5" fmla="*/ 1 h 3"/>
                <a:gd name="T6" fmla="*/ 3 w 3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0" y="1"/>
                  </a:cubicBezTo>
                  <a:cubicBezTo>
                    <a:pt x="1" y="2"/>
                    <a:pt x="2" y="3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18" name="Freeform 775">
              <a:extLst>
                <a:ext uri="{FF2B5EF4-FFF2-40B4-BE49-F238E27FC236}">
                  <a16:creationId xmlns:a16="http://schemas.microsoft.com/office/drawing/2014/main" id="{5D13DEFF-9A80-423D-9210-B37330ABF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5" y="-825500"/>
              <a:ext cx="30163" cy="11113"/>
            </a:xfrm>
            <a:custGeom>
              <a:avLst/>
              <a:gdLst>
                <a:gd name="T0" fmla="*/ 8 w 8"/>
                <a:gd name="T1" fmla="*/ 1 h 3"/>
                <a:gd name="T2" fmla="*/ 0 w 8"/>
                <a:gd name="T3" fmla="*/ 0 h 3"/>
                <a:gd name="T4" fmla="*/ 8 w 8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3">
                  <a:moveTo>
                    <a:pt x="8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6" y="3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19" name="Freeform 776">
              <a:extLst>
                <a:ext uri="{FF2B5EF4-FFF2-40B4-BE49-F238E27FC236}">
                  <a16:creationId xmlns:a16="http://schemas.microsoft.com/office/drawing/2014/main" id="{BC7F1285-82BE-40D0-80CB-BCCFA926A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625" y="-641350"/>
              <a:ext cx="44450" cy="11113"/>
            </a:xfrm>
            <a:custGeom>
              <a:avLst/>
              <a:gdLst>
                <a:gd name="T0" fmla="*/ 0 w 12"/>
                <a:gd name="T1" fmla="*/ 2 h 3"/>
                <a:gd name="T2" fmla="*/ 12 w 12"/>
                <a:gd name="T3" fmla="*/ 1 h 3"/>
                <a:gd name="T4" fmla="*/ 0 w 1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">
                  <a:moveTo>
                    <a:pt x="0" y="2"/>
                  </a:moveTo>
                  <a:cubicBezTo>
                    <a:pt x="4" y="3"/>
                    <a:pt x="8" y="2"/>
                    <a:pt x="12" y="1"/>
                  </a:cubicBezTo>
                  <a:cubicBezTo>
                    <a:pt x="8" y="1"/>
                    <a:pt x="3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20" name="Freeform 777">
              <a:extLst>
                <a:ext uri="{FF2B5EF4-FFF2-40B4-BE49-F238E27FC236}">
                  <a16:creationId xmlns:a16="http://schemas.microsoft.com/office/drawing/2014/main" id="{53116CC4-EFC8-4C3D-979C-CDF5D1BD5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4975" y="-514350"/>
              <a:ext cx="30163" cy="7938"/>
            </a:xfrm>
            <a:custGeom>
              <a:avLst/>
              <a:gdLst>
                <a:gd name="T0" fmla="*/ 0 w 8"/>
                <a:gd name="T1" fmla="*/ 1 h 2"/>
                <a:gd name="T2" fmla="*/ 8 w 8"/>
                <a:gd name="T3" fmla="*/ 1 h 2"/>
                <a:gd name="T4" fmla="*/ 0 w 8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2">
                  <a:moveTo>
                    <a:pt x="0" y="1"/>
                  </a:moveTo>
                  <a:cubicBezTo>
                    <a:pt x="3" y="2"/>
                    <a:pt x="5" y="1"/>
                    <a:pt x="8" y="1"/>
                  </a:cubicBezTo>
                  <a:cubicBezTo>
                    <a:pt x="5" y="0"/>
                    <a:pt x="2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21" name="Freeform 778">
              <a:extLst>
                <a:ext uri="{FF2B5EF4-FFF2-40B4-BE49-F238E27FC236}">
                  <a16:creationId xmlns:a16="http://schemas.microsoft.com/office/drawing/2014/main" id="{B60E6992-3A93-41CA-B813-884052125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75" y="-558800"/>
              <a:ext cx="11113" cy="0"/>
            </a:xfrm>
            <a:custGeom>
              <a:avLst/>
              <a:gdLst>
                <a:gd name="T0" fmla="*/ 0 w 7"/>
                <a:gd name="T1" fmla="*/ 7 w 7"/>
                <a:gd name="T2" fmla="*/ 0 w 7"/>
                <a:gd name="T3" fmla="*/ 0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sp>
        <p:nvSpPr>
          <p:cNvPr id="2" name="文本框 1">
            <a:extLst>
              <a:ext uri="{FF2B5EF4-FFF2-40B4-BE49-F238E27FC236}">
                <a16:creationId xmlns:a16="http://schemas.microsoft.com/office/drawing/2014/main" id="{29005744-BC33-9BA8-E7D7-9DCAD5ABBB72}"/>
              </a:ext>
            </a:extLst>
          </p:cNvPr>
          <p:cNvSpPr txBox="1"/>
          <p:nvPr/>
        </p:nvSpPr>
        <p:spPr>
          <a:xfrm>
            <a:off x="2382144" y="1345221"/>
            <a:ext cx="7779658" cy="486287"/>
          </a:xfrm>
          <a:prstGeom prst="rect">
            <a:avLst/>
          </a:prstGeom>
        </p:spPr>
        <p:txBody>
          <a:bodyPr wrap="square">
            <a:noAutofit/>
          </a:bodyPr>
          <a:lstStyle>
            <a:defPPr>
              <a:defRPr lang="zh-CN"/>
            </a:defPPr>
            <a:lvl1pPr>
              <a:defRPr sz="3600" b="0" i="0">
                <a:solidFill>
                  <a:srgbClr val="C00000"/>
                </a:solidFill>
                <a:effectLst/>
                <a:latin typeface="优设标题黑" panose="00000500000000000000" pitchFamily="2" charset="-122"/>
                <a:ea typeface="优设标题黑" panose="00000500000000000000" pitchFamily="2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200" b="0" i="0" u="none" strike="noStrike" kern="1200" cap="none" spc="30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“</a:t>
            </a:r>
            <a:r>
              <a:rPr kumimoji="0" lang="zh-CN" altLang="en-US" sz="3200" b="0" i="0" u="none" strike="noStrike" kern="1200" cap="none" spc="30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我”是一个什么样的人</a:t>
            </a:r>
            <a:r>
              <a:rPr kumimoji="0" lang="en-US" altLang="zh-CN" sz="3200" b="0" i="0" u="none" strike="noStrike" kern="1200" cap="none" spc="30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?</a:t>
            </a:r>
            <a:endParaRPr kumimoji="0" lang="zh-CN" altLang="en-US" sz="3200" b="0" i="0" u="none" strike="noStrike" kern="1200" cap="none" spc="300" normalizeH="0" baseline="0" noProof="0" dirty="0">
              <a:ln>
                <a:noFill/>
              </a:ln>
              <a:solidFill>
                <a:schemeClr val="accent4">
                  <a:lumMod val="20000"/>
                  <a:lumOff val="8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E5D0BF1B-FF1B-845A-945A-DE181B020BA8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5879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erris dir="l"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7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644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to="" calcmode="lin" valueType="num">
                                      <p:cBhvr>
                                        <p:cTn id="31" dur="7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8/9)*(#ppt_x-(#ppt_x-#ppt_h/2*cos(pi/2-ppt_r/180*pi)*9/16))*((1.5-1.5*$)^2-(1.5-1.5*$)^3)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1"/>
                                          </p:val>
                                        </p:tav>
                                      </p:tavLst>
                                    </p:anim>
                                    <p:anim to="" calcmode="lin" valueType="num">
                                      <p:cBhvr>
                                        <p:cTn id="32" dur="7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8/9)*(#ppt_y-(#ppt_y+#ppt_h/2*sin(pi/2-ppt_r/180*pi)))*((1.5-1.5*$)^2-(1.5-1.5*$)^3)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1"/>
                                          </p:val>
                                        </p:tav>
                                      </p:tavLst>
                                    </p:anim>
                                    <p:anim to="" calcmode="lin" valueType="num">
                                      <p:cBhvr>
                                        <p:cTn id="33" dur="7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 fmla="#ppt_h+(8/9)*(#ppt_h-0)*((1.5-1.5*$)^2-(1.5-1.5*$)^3)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3" presetClass="entr" presetSubtype="16" decel="100000" fill="hold" grpId="0" nodeType="withEffect">
                                  <p:stCondLst>
                                    <p:cond delay="2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218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18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8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39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06" grpId="0"/>
      <p:bldP spid="192" grpId="0" animBg="1"/>
      <p:bldP spid="2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图片 13">
            <a:extLst>
              <a:ext uri="{FF2B5EF4-FFF2-40B4-BE49-F238E27FC236}">
                <a16:creationId xmlns:a16="http://schemas.microsoft.com/office/drawing/2014/main" id="{A036C62A-C192-4EBF-9A4E-6C133F552B1F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email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931" y="0"/>
            <a:ext cx="12309231" cy="6858000"/>
          </a:xfrm>
          <a:prstGeom prst="rect">
            <a:avLst/>
          </a:prstGeom>
        </p:spPr>
      </p:pic>
      <p:grpSp>
        <p:nvGrpSpPr>
          <p:cNvPr id="3" name="PA-组合 2">
            <a:extLst>
              <a:ext uri="{FF2B5EF4-FFF2-40B4-BE49-F238E27FC236}">
                <a16:creationId xmlns:a16="http://schemas.microsoft.com/office/drawing/2014/main" id="{DD57AE75-5093-42CF-A02E-BE466AAD3395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287452" y="519545"/>
            <a:ext cx="11462629" cy="5627803"/>
            <a:chOff x="287452" y="519545"/>
            <a:chExt cx="11462629" cy="5627803"/>
          </a:xfrm>
        </p:grpSpPr>
        <p:pic>
          <p:nvPicPr>
            <p:cNvPr id="34" name="PA-图片 33">
              <a:extLst>
                <a:ext uri="{FF2B5EF4-FFF2-40B4-BE49-F238E27FC236}">
                  <a16:creationId xmlns:a16="http://schemas.microsoft.com/office/drawing/2014/main" id="{4C2244FB-69A5-40EB-94CA-F06C3AA22A26}"/>
                </a:ext>
              </a:extLst>
            </p:cNvPr>
            <p:cNvPicPr>
              <a:picLocks/>
            </p:cNvPicPr>
            <p:nvPr>
              <p:custDataLst>
                <p:tags r:id="rId3"/>
              </p:custDataLst>
            </p:nvPr>
          </p:nvPicPr>
          <p:blipFill rotWithShape="1">
            <a:blip r:embed="rId10" cstate="email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854110" y="1454727"/>
              <a:ext cx="10410092" cy="3955020"/>
            </a:xfrm>
            <a:prstGeom prst="rect">
              <a:avLst/>
            </a:prstGeom>
            <a:blipFill dpi="0" rotWithShape="1">
              <a:blip r:embed="rId12"/>
              <a:srcRect/>
              <a:stretch>
                <a:fillRect/>
              </a:stretch>
            </a:blipFill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innerShdw blurRad="152400" dist="88900" dir="5400000">
                <a:srgbClr val="000000">
                  <a:alpha val="20000"/>
                </a:srgbClr>
              </a:innerShdw>
            </a:effectLst>
          </p:spPr>
        </p:pic>
        <p:grpSp>
          <p:nvGrpSpPr>
            <p:cNvPr id="95" name="组合 94">
              <a:extLst>
                <a:ext uri="{FF2B5EF4-FFF2-40B4-BE49-F238E27FC236}">
                  <a16:creationId xmlns:a16="http://schemas.microsoft.com/office/drawing/2014/main" id="{2C2BCDDB-FA73-4A0F-81F6-B9F4C044C656}"/>
                </a:ext>
              </a:extLst>
            </p:cNvPr>
            <p:cNvGrpSpPr/>
            <p:nvPr/>
          </p:nvGrpSpPr>
          <p:grpSpPr>
            <a:xfrm>
              <a:off x="287452" y="519545"/>
              <a:ext cx="11462629" cy="5627803"/>
              <a:chOff x="287452" y="519545"/>
              <a:chExt cx="11462629" cy="5627803"/>
            </a:xfrm>
          </p:grpSpPr>
          <p:pic>
            <p:nvPicPr>
              <p:cNvPr id="93" name="PA-卷轴1">
                <a:extLst>
                  <a:ext uri="{FF2B5EF4-FFF2-40B4-BE49-F238E27FC236}">
                    <a16:creationId xmlns:a16="http://schemas.microsoft.com/office/drawing/2014/main" id="{F6E4F8DA-592B-4BEE-A214-3285987650DF}"/>
                  </a:ext>
                </a:extLst>
              </p:cNvPr>
              <p:cNvPicPr>
                <a:picLocks/>
              </p:cNvPicPr>
              <p:nvPr>
                <p:custDataLst>
                  <p:tags r:id="rId4"/>
                </p:custDataLst>
              </p:nvPr>
            </p:nvPicPr>
            <p:blipFill>
              <a:blip r:embed="rId13"/>
              <a:stretch>
                <a:fillRect/>
              </a:stretch>
            </p:blipFill>
            <p:spPr>
              <a:xfrm rot="16200000">
                <a:off x="-2151611" y="2958608"/>
                <a:ext cx="5627803" cy="749678"/>
              </a:xfrm>
              <a:prstGeom prst="rect">
                <a:avLst/>
              </a:prstGeom>
            </p:spPr>
          </p:pic>
          <p:pic>
            <p:nvPicPr>
              <p:cNvPr id="94" name="PA-卷轴1">
                <a:extLst>
                  <a:ext uri="{FF2B5EF4-FFF2-40B4-BE49-F238E27FC236}">
                    <a16:creationId xmlns:a16="http://schemas.microsoft.com/office/drawing/2014/main" id="{8FAF83F4-39AA-4A77-A335-7C84929D33A8}"/>
                  </a:ext>
                </a:extLst>
              </p:cNvPr>
              <p:cNvPicPr>
                <a:picLocks/>
              </p:cNvPicPr>
              <p:nvPr>
                <p:custDataLst>
                  <p:tags r:id="rId5"/>
                </p:custDataLst>
              </p:nvPr>
            </p:nvPicPr>
            <p:blipFill>
              <a:blip r:embed="rId13"/>
              <a:stretch>
                <a:fillRect/>
              </a:stretch>
            </p:blipFill>
            <p:spPr>
              <a:xfrm rot="16200000">
                <a:off x="8561340" y="2958608"/>
                <a:ext cx="5627803" cy="749678"/>
              </a:xfrm>
              <a:prstGeom prst="rect">
                <a:avLst/>
              </a:prstGeom>
            </p:spPr>
          </p:pic>
        </p:grpSp>
      </p:grpSp>
      <p:sp>
        <p:nvSpPr>
          <p:cNvPr id="27" name="PA-任意多边形 26">
            <a:extLst>
              <a:ext uri="{FF2B5EF4-FFF2-40B4-BE49-F238E27FC236}">
                <a16:creationId xmlns:a16="http://schemas.microsoft.com/office/drawing/2014/main" id="{0D27D2E4-930E-4972-96A6-DEAB662A54A7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4828233"/>
            <a:ext cx="12115692" cy="2044700"/>
          </a:xfrm>
          <a:custGeom>
            <a:avLst/>
            <a:gdLst>
              <a:gd name="connsiteX0" fmla="*/ 32099 w 4790027"/>
              <a:gd name="connsiteY0" fmla="*/ 802958 h 808387"/>
              <a:gd name="connsiteX1" fmla="*/ 17145 w 4790027"/>
              <a:gd name="connsiteY1" fmla="*/ 808387 h 808387"/>
              <a:gd name="connsiteX2" fmla="*/ 0 w 4790027"/>
              <a:gd name="connsiteY2" fmla="*/ 808387 h 808387"/>
              <a:gd name="connsiteX3" fmla="*/ 32099 w 4790027"/>
              <a:gd name="connsiteY3" fmla="*/ 802958 h 808387"/>
              <a:gd name="connsiteX4" fmla="*/ 65532 w 4790027"/>
              <a:gd name="connsiteY4" fmla="*/ 800767 h 808387"/>
              <a:gd name="connsiteX5" fmla="*/ 88297 w 4790027"/>
              <a:gd name="connsiteY5" fmla="*/ 804767 h 808387"/>
              <a:gd name="connsiteX6" fmla="*/ 65341 w 4790027"/>
              <a:gd name="connsiteY6" fmla="*/ 803053 h 808387"/>
              <a:gd name="connsiteX7" fmla="*/ 59912 w 4790027"/>
              <a:gd name="connsiteY7" fmla="*/ 807244 h 808387"/>
              <a:gd name="connsiteX8" fmla="*/ 39624 w 4790027"/>
              <a:gd name="connsiteY8" fmla="*/ 805815 h 808387"/>
              <a:gd name="connsiteX9" fmla="*/ 65532 w 4790027"/>
              <a:gd name="connsiteY9" fmla="*/ 800767 h 808387"/>
              <a:gd name="connsiteX10" fmla="*/ 429101 w 4790027"/>
              <a:gd name="connsiteY10" fmla="*/ 783051 h 808387"/>
              <a:gd name="connsiteX11" fmla="*/ 411385 w 4790027"/>
              <a:gd name="connsiteY11" fmla="*/ 783432 h 808387"/>
              <a:gd name="connsiteX12" fmla="*/ 432911 w 4790027"/>
              <a:gd name="connsiteY12" fmla="*/ 785813 h 808387"/>
              <a:gd name="connsiteX13" fmla="*/ 428530 w 4790027"/>
              <a:gd name="connsiteY13" fmla="*/ 783718 h 808387"/>
              <a:gd name="connsiteX14" fmla="*/ 429101 w 4790027"/>
              <a:gd name="connsiteY14" fmla="*/ 783051 h 808387"/>
              <a:gd name="connsiteX15" fmla="*/ 435388 w 4790027"/>
              <a:gd name="connsiteY15" fmla="*/ 771335 h 808387"/>
              <a:gd name="connsiteX16" fmla="*/ 436150 w 4790027"/>
              <a:gd name="connsiteY16" fmla="*/ 778479 h 808387"/>
              <a:gd name="connsiteX17" fmla="*/ 443674 w 4790027"/>
              <a:gd name="connsiteY17" fmla="*/ 779622 h 808387"/>
              <a:gd name="connsiteX18" fmla="*/ 437959 w 4790027"/>
              <a:gd name="connsiteY18" fmla="*/ 781813 h 808387"/>
              <a:gd name="connsiteX19" fmla="*/ 459200 w 4790027"/>
              <a:gd name="connsiteY19" fmla="*/ 791909 h 808387"/>
              <a:gd name="connsiteX20" fmla="*/ 479679 w 4790027"/>
              <a:gd name="connsiteY20" fmla="*/ 793719 h 808387"/>
              <a:gd name="connsiteX21" fmla="*/ 478155 w 4790027"/>
              <a:gd name="connsiteY21" fmla="*/ 785242 h 808387"/>
              <a:gd name="connsiteX22" fmla="*/ 477488 w 4790027"/>
              <a:gd name="connsiteY22" fmla="*/ 781432 h 808387"/>
              <a:gd name="connsiteX23" fmla="*/ 477202 w 4790027"/>
              <a:gd name="connsiteY23" fmla="*/ 779526 h 808387"/>
              <a:gd name="connsiteX24" fmla="*/ 476917 w 4790027"/>
              <a:gd name="connsiteY24" fmla="*/ 776574 h 808387"/>
              <a:gd name="connsiteX25" fmla="*/ 435388 w 4790027"/>
              <a:gd name="connsiteY25" fmla="*/ 771335 h 808387"/>
              <a:gd name="connsiteX26" fmla="*/ 4369308 w 4790027"/>
              <a:gd name="connsiteY26" fmla="*/ 767430 h 808387"/>
              <a:gd name="connsiteX27" fmla="*/ 4370356 w 4790027"/>
              <a:gd name="connsiteY27" fmla="*/ 780670 h 808387"/>
              <a:gd name="connsiteX28" fmla="*/ 4375880 w 4790027"/>
              <a:gd name="connsiteY28" fmla="*/ 767906 h 808387"/>
              <a:gd name="connsiteX29" fmla="*/ 4373118 w 4790027"/>
              <a:gd name="connsiteY29" fmla="*/ 774288 h 808387"/>
              <a:gd name="connsiteX30" fmla="*/ 4369308 w 4790027"/>
              <a:gd name="connsiteY30" fmla="*/ 767430 h 808387"/>
              <a:gd name="connsiteX31" fmla="*/ 4018407 w 4790027"/>
              <a:gd name="connsiteY31" fmla="*/ 761608 h 808387"/>
              <a:gd name="connsiteX32" fmla="*/ 4017169 w 4790027"/>
              <a:gd name="connsiteY32" fmla="*/ 766668 h 808387"/>
              <a:gd name="connsiteX33" fmla="*/ 4020121 w 4790027"/>
              <a:gd name="connsiteY33" fmla="*/ 766477 h 808387"/>
              <a:gd name="connsiteX34" fmla="*/ 4021931 w 4790027"/>
              <a:gd name="connsiteY34" fmla="*/ 762191 h 808387"/>
              <a:gd name="connsiteX35" fmla="*/ 4018407 w 4790027"/>
              <a:gd name="connsiteY35" fmla="*/ 761608 h 808387"/>
              <a:gd name="connsiteX36" fmla="*/ 4348763 w 4790027"/>
              <a:gd name="connsiteY36" fmla="*/ 759370 h 808387"/>
              <a:gd name="connsiteX37" fmla="*/ 4343686 w 4790027"/>
              <a:gd name="connsiteY37" fmla="*/ 776193 h 808387"/>
              <a:gd name="connsiteX38" fmla="*/ 4350163 w 4790027"/>
              <a:gd name="connsiteY38" fmla="*/ 776669 h 808387"/>
              <a:gd name="connsiteX39" fmla="*/ 4352449 w 4790027"/>
              <a:gd name="connsiteY39" fmla="*/ 759524 h 808387"/>
              <a:gd name="connsiteX40" fmla="*/ 4348763 w 4790027"/>
              <a:gd name="connsiteY40" fmla="*/ 759370 h 808387"/>
              <a:gd name="connsiteX41" fmla="*/ 351377 w 4790027"/>
              <a:gd name="connsiteY41" fmla="*/ 759048 h 808387"/>
              <a:gd name="connsiteX42" fmla="*/ 349948 w 4790027"/>
              <a:gd name="connsiteY42" fmla="*/ 763429 h 808387"/>
              <a:gd name="connsiteX43" fmla="*/ 344805 w 4790027"/>
              <a:gd name="connsiteY43" fmla="*/ 759429 h 808387"/>
              <a:gd name="connsiteX44" fmla="*/ 336709 w 4790027"/>
              <a:gd name="connsiteY44" fmla="*/ 763048 h 808387"/>
              <a:gd name="connsiteX45" fmla="*/ 347758 w 4790027"/>
              <a:gd name="connsiteY45" fmla="*/ 770478 h 808387"/>
              <a:gd name="connsiteX46" fmla="*/ 367284 w 4790027"/>
              <a:gd name="connsiteY46" fmla="*/ 771621 h 808387"/>
              <a:gd name="connsiteX47" fmla="*/ 356235 w 4790027"/>
              <a:gd name="connsiteY47" fmla="*/ 773907 h 808387"/>
              <a:gd name="connsiteX48" fmla="*/ 379095 w 4790027"/>
              <a:gd name="connsiteY48" fmla="*/ 779717 h 808387"/>
              <a:gd name="connsiteX49" fmla="*/ 430625 w 4790027"/>
              <a:gd name="connsiteY49" fmla="*/ 778765 h 808387"/>
              <a:gd name="connsiteX50" fmla="*/ 431292 w 4790027"/>
              <a:gd name="connsiteY50" fmla="*/ 778765 h 808387"/>
              <a:gd name="connsiteX51" fmla="*/ 428434 w 4790027"/>
              <a:gd name="connsiteY51" fmla="*/ 770859 h 808387"/>
              <a:gd name="connsiteX52" fmla="*/ 379857 w 4790027"/>
              <a:gd name="connsiteY52" fmla="*/ 767906 h 808387"/>
              <a:gd name="connsiteX53" fmla="*/ 364426 w 4790027"/>
              <a:gd name="connsiteY53" fmla="*/ 761143 h 808387"/>
              <a:gd name="connsiteX54" fmla="*/ 360140 w 4790027"/>
              <a:gd name="connsiteY54" fmla="*/ 764191 h 808387"/>
              <a:gd name="connsiteX55" fmla="*/ 352615 w 4790027"/>
              <a:gd name="connsiteY55" fmla="*/ 759048 h 808387"/>
              <a:gd name="connsiteX56" fmla="*/ 351377 w 4790027"/>
              <a:gd name="connsiteY56" fmla="*/ 759048 h 808387"/>
              <a:gd name="connsiteX57" fmla="*/ 4063841 w 4790027"/>
              <a:gd name="connsiteY57" fmla="*/ 758572 h 808387"/>
              <a:gd name="connsiteX58" fmla="*/ 4057936 w 4790027"/>
              <a:gd name="connsiteY58" fmla="*/ 760572 h 808387"/>
              <a:gd name="connsiteX59" fmla="*/ 4056983 w 4790027"/>
              <a:gd name="connsiteY59" fmla="*/ 764953 h 808387"/>
              <a:gd name="connsiteX60" fmla="*/ 4062127 w 4790027"/>
              <a:gd name="connsiteY60" fmla="*/ 765144 h 808387"/>
              <a:gd name="connsiteX61" fmla="*/ 4063841 w 4790027"/>
              <a:gd name="connsiteY61" fmla="*/ 758572 h 808387"/>
              <a:gd name="connsiteX62" fmla="*/ 4257392 w 4790027"/>
              <a:gd name="connsiteY62" fmla="*/ 757714 h 808387"/>
              <a:gd name="connsiteX63" fmla="*/ 4254532 w 4790027"/>
              <a:gd name="connsiteY63" fmla="*/ 760762 h 808387"/>
              <a:gd name="connsiteX64" fmla="*/ 4263390 w 4790027"/>
              <a:gd name="connsiteY64" fmla="*/ 771335 h 808387"/>
              <a:gd name="connsiteX65" fmla="*/ 4266152 w 4790027"/>
              <a:gd name="connsiteY65" fmla="*/ 767144 h 808387"/>
              <a:gd name="connsiteX66" fmla="*/ 4266724 w 4790027"/>
              <a:gd name="connsiteY66" fmla="*/ 767430 h 808387"/>
              <a:gd name="connsiteX67" fmla="*/ 4266724 w 4790027"/>
              <a:gd name="connsiteY67" fmla="*/ 766668 h 808387"/>
              <a:gd name="connsiteX68" fmla="*/ 4279106 w 4790027"/>
              <a:gd name="connsiteY68" fmla="*/ 765906 h 808387"/>
              <a:gd name="connsiteX69" fmla="*/ 4266724 w 4790027"/>
              <a:gd name="connsiteY69" fmla="*/ 766668 h 808387"/>
              <a:gd name="connsiteX70" fmla="*/ 4266152 w 4790027"/>
              <a:gd name="connsiteY70" fmla="*/ 767144 h 808387"/>
              <a:gd name="connsiteX71" fmla="*/ 4257392 w 4790027"/>
              <a:gd name="connsiteY71" fmla="*/ 757714 h 808387"/>
              <a:gd name="connsiteX72" fmla="*/ 4003167 w 4790027"/>
              <a:gd name="connsiteY72" fmla="*/ 755047 h 808387"/>
              <a:gd name="connsiteX73" fmla="*/ 4003357 w 4790027"/>
              <a:gd name="connsiteY73" fmla="*/ 767716 h 808387"/>
              <a:gd name="connsiteX74" fmla="*/ 4007548 w 4790027"/>
              <a:gd name="connsiteY74" fmla="*/ 767430 h 808387"/>
              <a:gd name="connsiteX75" fmla="*/ 4009739 w 4790027"/>
              <a:gd name="connsiteY75" fmla="*/ 767335 h 808387"/>
              <a:gd name="connsiteX76" fmla="*/ 4012692 w 4790027"/>
              <a:gd name="connsiteY76" fmla="*/ 767049 h 808387"/>
              <a:gd name="connsiteX77" fmla="*/ 4009644 w 4790027"/>
              <a:gd name="connsiteY77" fmla="*/ 755524 h 808387"/>
              <a:gd name="connsiteX78" fmla="*/ 4006310 w 4790027"/>
              <a:gd name="connsiteY78" fmla="*/ 759429 h 808387"/>
              <a:gd name="connsiteX79" fmla="*/ 4003167 w 4790027"/>
              <a:gd name="connsiteY79" fmla="*/ 755047 h 808387"/>
              <a:gd name="connsiteX80" fmla="*/ 4070680 w 4790027"/>
              <a:gd name="connsiteY80" fmla="*/ 754862 h 808387"/>
              <a:gd name="connsiteX81" fmla="*/ 4065937 w 4790027"/>
              <a:gd name="connsiteY81" fmla="*/ 758000 h 808387"/>
              <a:gd name="connsiteX82" fmla="*/ 4069842 w 4790027"/>
              <a:gd name="connsiteY82" fmla="*/ 756667 h 808387"/>
              <a:gd name="connsiteX83" fmla="*/ 4077081 w 4790027"/>
              <a:gd name="connsiteY83" fmla="*/ 766287 h 808387"/>
              <a:gd name="connsiteX84" fmla="*/ 4083272 w 4790027"/>
              <a:gd name="connsiteY84" fmla="*/ 767144 h 808387"/>
              <a:gd name="connsiteX85" fmla="*/ 4082034 w 4790027"/>
              <a:gd name="connsiteY85" fmla="*/ 763239 h 808387"/>
              <a:gd name="connsiteX86" fmla="*/ 4084891 w 4790027"/>
              <a:gd name="connsiteY86" fmla="*/ 756857 h 808387"/>
              <a:gd name="connsiteX87" fmla="*/ 4070680 w 4790027"/>
              <a:gd name="connsiteY87" fmla="*/ 754862 h 808387"/>
              <a:gd name="connsiteX88" fmla="*/ 447961 w 4790027"/>
              <a:gd name="connsiteY88" fmla="*/ 754190 h 808387"/>
              <a:gd name="connsiteX89" fmla="*/ 431482 w 4790027"/>
              <a:gd name="connsiteY89" fmla="*/ 760096 h 808387"/>
              <a:gd name="connsiteX90" fmla="*/ 474154 w 4790027"/>
              <a:gd name="connsiteY90" fmla="*/ 765906 h 808387"/>
              <a:gd name="connsiteX91" fmla="*/ 456152 w 4790027"/>
              <a:gd name="connsiteY91" fmla="*/ 757619 h 808387"/>
              <a:gd name="connsiteX92" fmla="*/ 447961 w 4790027"/>
              <a:gd name="connsiteY92" fmla="*/ 754190 h 808387"/>
              <a:gd name="connsiteX93" fmla="*/ 3990118 w 4790027"/>
              <a:gd name="connsiteY93" fmla="*/ 754095 h 808387"/>
              <a:gd name="connsiteX94" fmla="*/ 3992499 w 4790027"/>
              <a:gd name="connsiteY94" fmla="*/ 764191 h 808387"/>
              <a:gd name="connsiteX95" fmla="*/ 3999833 w 4790027"/>
              <a:gd name="connsiteY95" fmla="*/ 758857 h 808387"/>
              <a:gd name="connsiteX96" fmla="*/ 3988784 w 4790027"/>
              <a:gd name="connsiteY96" fmla="*/ 757238 h 808387"/>
              <a:gd name="connsiteX97" fmla="*/ 3990118 w 4790027"/>
              <a:gd name="connsiteY97" fmla="*/ 754095 h 808387"/>
              <a:gd name="connsiteX98" fmla="*/ 4314730 w 4790027"/>
              <a:gd name="connsiteY98" fmla="*/ 753619 h 808387"/>
              <a:gd name="connsiteX99" fmla="*/ 4311206 w 4790027"/>
              <a:gd name="connsiteY99" fmla="*/ 765715 h 808387"/>
              <a:gd name="connsiteX100" fmla="*/ 4324255 w 4790027"/>
              <a:gd name="connsiteY100" fmla="*/ 766668 h 808387"/>
              <a:gd name="connsiteX101" fmla="*/ 4314730 w 4790027"/>
              <a:gd name="connsiteY101" fmla="*/ 753619 h 808387"/>
              <a:gd name="connsiteX102" fmla="*/ 4030220 w 4790027"/>
              <a:gd name="connsiteY102" fmla="*/ 752234 h 808387"/>
              <a:gd name="connsiteX103" fmla="*/ 4024693 w 4790027"/>
              <a:gd name="connsiteY103" fmla="*/ 755809 h 808387"/>
              <a:gd name="connsiteX104" fmla="*/ 4028694 w 4790027"/>
              <a:gd name="connsiteY104" fmla="*/ 754476 h 808387"/>
              <a:gd name="connsiteX105" fmla="*/ 4033266 w 4790027"/>
              <a:gd name="connsiteY105" fmla="*/ 755619 h 808387"/>
              <a:gd name="connsiteX106" fmla="*/ 4030599 w 4790027"/>
              <a:gd name="connsiteY106" fmla="*/ 765811 h 808387"/>
              <a:gd name="connsiteX107" fmla="*/ 4035457 w 4790027"/>
              <a:gd name="connsiteY107" fmla="*/ 765525 h 808387"/>
              <a:gd name="connsiteX108" fmla="*/ 4032409 w 4790027"/>
              <a:gd name="connsiteY108" fmla="*/ 761334 h 808387"/>
              <a:gd name="connsiteX109" fmla="*/ 4041457 w 4790027"/>
              <a:gd name="connsiteY109" fmla="*/ 763620 h 808387"/>
              <a:gd name="connsiteX110" fmla="*/ 4030220 w 4790027"/>
              <a:gd name="connsiteY110" fmla="*/ 752234 h 808387"/>
              <a:gd name="connsiteX111" fmla="*/ 4636770 w 4790027"/>
              <a:gd name="connsiteY111" fmla="*/ 751047 h 808387"/>
              <a:gd name="connsiteX112" fmla="*/ 4618482 w 4790027"/>
              <a:gd name="connsiteY112" fmla="*/ 754666 h 808387"/>
              <a:gd name="connsiteX113" fmla="*/ 4637246 w 4790027"/>
              <a:gd name="connsiteY113" fmla="*/ 761810 h 808387"/>
              <a:gd name="connsiteX114" fmla="*/ 4636770 w 4790027"/>
              <a:gd name="connsiteY114" fmla="*/ 751047 h 808387"/>
              <a:gd name="connsiteX115" fmla="*/ 4657523 w 4790027"/>
              <a:gd name="connsiteY115" fmla="*/ 749059 h 808387"/>
              <a:gd name="connsiteX116" fmla="*/ 4645247 w 4790027"/>
              <a:gd name="connsiteY116" fmla="*/ 750951 h 808387"/>
              <a:gd name="connsiteX117" fmla="*/ 4666583 w 4790027"/>
              <a:gd name="connsiteY117" fmla="*/ 759905 h 808387"/>
              <a:gd name="connsiteX118" fmla="*/ 4661440 w 4790027"/>
              <a:gd name="connsiteY118" fmla="*/ 756190 h 808387"/>
              <a:gd name="connsiteX119" fmla="*/ 4663440 w 4790027"/>
              <a:gd name="connsiteY119" fmla="*/ 755524 h 808387"/>
              <a:gd name="connsiteX120" fmla="*/ 4657523 w 4790027"/>
              <a:gd name="connsiteY120" fmla="*/ 749059 h 808387"/>
              <a:gd name="connsiteX121" fmla="*/ 4678144 w 4790027"/>
              <a:gd name="connsiteY121" fmla="*/ 746677 h 808387"/>
              <a:gd name="connsiteX122" fmla="*/ 4666202 w 4790027"/>
              <a:gd name="connsiteY122" fmla="*/ 749047 h 808387"/>
              <a:gd name="connsiteX123" fmla="*/ 4668583 w 4790027"/>
              <a:gd name="connsiteY123" fmla="*/ 759143 h 808387"/>
              <a:gd name="connsiteX124" fmla="*/ 4688205 w 4790027"/>
              <a:gd name="connsiteY124" fmla="*/ 760572 h 808387"/>
              <a:gd name="connsiteX125" fmla="*/ 4687729 w 4790027"/>
              <a:gd name="connsiteY125" fmla="*/ 749809 h 808387"/>
              <a:gd name="connsiteX126" fmla="*/ 4678144 w 4790027"/>
              <a:gd name="connsiteY126" fmla="*/ 746677 h 808387"/>
              <a:gd name="connsiteX127" fmla="*/ 193834 w 4790027"/>
              <a:gd name="connsiteY127" fmla="*/ 745903 h 808387"/>
              <a:gd name="connsiteX128" fmla="*/ 181927 w 4790027"/>
              <a:gd name="connsiteY128" fmla="*/ 751047 h 808387"/>
              <a:gd name="connsiteX129" fmla="*/ 194595 w 4790027"/>
              <a:gd name="connsiteY129" fmla="*/ 751999 h 808387"/>
              <a:gd name="connsiteX130" fmla="*/ 195262 w 4790027"/>
              <a:gd name="connsiteY130" fmla="*/ 746856 h 808387"/>
              <a:gd name="connsiteX131" fmla="*/ 193834 w 4790027"/>
              <a:gd name="connsiteY131" fmla="*/ 745903 h 808387"/>
              <a:gd name="connsiteX132" fmla="*/ 4096893 w 4790027"/>
              <a:gd name="connsiteY132" fmla="*/ 744570 h 808387"/>
              <a:gd name="connsiteX133" fmla="*/ 4095274 w 4790027"/>
              <a:gd name="connsiteY133" fmla="*/ 756000 h 808387"/>
              <a:gd name="connsiteX134" fmla="*/ 4093464 w 4790027"/>
              <a:gd name="connsiteY134" fmla="*/ 748380 h 808387"/>
              <a:gd name="connsiteX135" fmla="*/ 4085653 w 4790027"/>
              <a:gd name="connsiteY135" fmla="*/ 751142 h 808387"/>
              <a:gd name="connsiteX136" fmla="*/ 4086225 w 4790027"/>
              <a:gd name="connsiteY136" fmla="*/ 769525 h 808387"/>
              <a:gd name="connsiteX137" fmla="*/ 4086320 w 4790027"/>
              <a:gd name="connsiteY137" fmla="*/ 769906 h 808387"/>
              <a:gd name="connsiteX138" fmla="*/ 4099750 w 4790027"/>
              <a:gd name="connsiteY138" fmla="*/ 765430 h 808387"/>
              <a:gd name="connsiteX139" fmla="*/ 4096893 w 4790027"/>
              <a:gd name="connsiteY139" fmla="*/ 744570 h 808387"/>
              <a:gd name="connsiteX140" fmla="*/ 4022193 w 4790027"/>
              <a:gd name="connsiteY140" fmla="*/ 743058 h 808387"/>
              <a:gd name="connsiteX141" fmla="*/ 4021455 w 4790027"/>
              <a:gd name="connsiteY141" fmla="*/ 751523 h 808387"/>
              <a:gd name="connsiteX142" fmla="*/ 4022312 w 4790027"/>
              <a:gd name="connsiteY142" fmla="*/ 745808 h 808387"/>
              <a:gd name="connsiteX143" fmla="*/ 4031361 w 4790027"/>
              <a:gd name="connsiteY143" fmla="*/ 748094 h 808387"/>
              <a:gd name="connsiteX144" fmla="*/ 4022193 w 4790027"/>
              <a:gd name="connsiteY144" fmla="*/ 743058 h 808387"/>
              <a:gd name="connsiteX145" fmla="*/ 4001548 w 4790027"/>
              <a:gd name="connsiteY145" fmla="*/ 739426 h 808387"/>
              <a:gd name="connsiteX146" fmla="*/ 3997547 w 4790027"/>
              <a:gd name="connsiteY146" fmla="*/ 740760 h 808387"/>
              <a:gd name="connsiteX147" fmla="*/ 4005072 w 4790027"/>
              <a:gd name="connsiteY147" fmla="*/ 754476 h 808387"/>
              <a:gd name="connsiteX148" fmla="*/ 4017549 w 4790027"/>
              <a:gd name="connsiteY148" fmla="*/ 752952 h 808387"/>
              <a:gd name="connsiteX149" fmla="*/ 4000119 w 4790027"/>
              <a:gd name="connsiteY149" fmla="*/ 742570 h 808387"/>
              <a:gd name="connsiteX150" fmla="*/ 4002691 w 4790027"/>
              <a:gd name="connsiteY150" fmla="*/ 744475 h 808387"/>
              <a:gd name="connsiteX151" fmla="*/ 4001548 w 4790027"/>
              <a:gd name="connsiteY151" fmla="*/ 739426 h 808387"/>
              <a:gd name="connsiteX152" fmla="*/ 4240231 w 4790027"/>
              <a:gd name="connsiteY152" fmla="*/ 739103 h 808387"/>
              <a:gd name="connsiteX153" fmla="*/ 4241197 w 4790027"/>
              <a:gd name="connsiteY153" fmla="*/ 740855 h 808387"/>
              <a:gd name="connsiteX154" fmla="*/ 4238923 w 4790027"/>
              <a:gd name="connsiteY154" fmla="*/ 742177 h 808387"/>
              <a:gd name="connsiteX155" fmla="*/ 4311110 w 4790027"/>
              <a:gd name="connsiteY155" fmla="*/ 738474 h 808387"/>
              <a:gd name="connsiteX156" fmla="*/ 4303109 w 4790027"/>
              <a:gd name="connsiteY156" fmla="*/ 749428 h 808387"/>
              <a:gd name="connsiteX157" fmla="*/ 4309396 w 4790027"/>
              <a:gd name="connsiteY157" fmla="*/ 758191 h 808387"/>
              <a:gd name="connsiteX158" fmla="*/ 4311587 w 4790027"/>
              <a:gd name="connsiteY158" fmla="*/ 749237 h 808387"/>
              <a:gd name="connsiteX159" fmla="*/ 4311110 w 4790027"/>
              <a:gd name="connsiteY159" fmla="*/ 738474 h 808387"/>
              <a:gd name="connsiteX160" fmla="*/ 4225576 w 4790027"/>
              <a:gd name="connsiteY160" fmla="*/ 737998 h 808387"/>
              <a:gd name="connsiteX161" fmla="*/ 4222813 w 4790027"/>
              <a:gd name="connsiteY161" fmla="*/ 744475 h 808387"/>
              <a:gd name="connsiteX162" fmla="*/ 4227385 w 4790027"/>
              <a:gd name="connsiteY162" fmla="*/ 745618 h 808387"/>
              <a:gd name="connsiteX163" fmla="*/ 4226052 w 4790027"/>
              <a:gd name="connsiteY163" fmla="*/ 748761 h 808387"/>
              <a:gd name="connsiteX164" fmla="*/ 4231957 w 4790027"/>
              <a:gd name="connsiteY164" fmla="*/ 746761 h 808387"/>
              <a:gd name="connsiteX165" fmla="*/ 4225576 w 4790027"/>
              <a:gd name="connsiteY165" fmla="*/ 737998 h 808387"/>
              <a:gd name="connsiteX166" fmla="*/ 4061261 w 4790027"/>
              <a:gd name="connsiteY166" fmla="*/ 735632 h 808387"/>
              <a:gd name="connsiteX167" fmla="*/ 4045267 w 4790027"/>
              <a:gd name="connsiteY167" fmla="*/ 743427 h 808387"/>
              <a:gd name="connsiteX168" fmla="*/ 4050030 w 4790027"/>
              <a:gd name="connsiteY168" fmla="*/ 763525 h 808387"/>
              <a:gd name="connsiteX169" fmla="*/ 4044982 w 4790027"/>
              <a:gd name="connsiteY169" fmla="*/ 765144 h 808387"/>
              <a:gd name="connsiteX170" fmla="*/ 4052602 w 4790027"/>
              <a:gd name="connsiteY170" fmla="*/ 765049 h 808387"/>
              <a:gd name="connsiteX171" fmla="*/ 4054316 w 4790027"/>
              <a:gd name="connsiteY171" fmla="*/ 745618 h 808387"/>
              <a:gd name="connsiteX172" fmla="*/ 4066603 w 4790027"/>
              <a:gd name="connsiteY172" fmla="*/ 752380 h 808387"/>
              <a:gd name="connsiteX173" fmla="*/ 4068128 w 4790027"/>
              <a:gd name="connsiteY173" fmla="*/ 740950 h 808387"/>
              <a:gd name="connsiteX174" fmla="*/ 4063555 w 4790027"/>
              <a:gd name="connsiteY174" fmla="*/ 739807 h 808387"/>
              <a:gd name="connsiteX175" fmla="*/ 4065365 w 4790027"/>
              <a:gd name="connsiteY175" fmla="*/ 747332 h 808387"/>
              <a:gd name="connsiteX176" fmla="*/ 4062984 w 4790027"/>
              <a:gd name="connsiteY176" fmla="*/ 737331 h 808387"/>
              <a:gd name="connsiteX177" fmla="*/ 4061261 w 4790027"/>
              <a:gd name="connsiteY177" fmla="*/ 735632 h 808387"/>
              <a:gd name="connsiteX178" fmla="*/ 4122420 w 4790027"/>
              <a:gd name="connsiteY178" fmla="*/ 735616 h 808387"/>
              <a:gd name="connsiteX179" fmla="*/ 4120896 w 4790027"/>
              <a:gd name="connsiteY179" fmla="*/ 747046 h 808387"/>
              <a:gd name="connsiteX180" fmla="*/ 4101084 w 4790027"/>
              <a:gd name="connsiteY180" fmla="*/ 753904 h 808387"/>
              <a:gd name="connsiteX181" fmla="*/ 4100417 w 4790027"/>
              <a:gd name="connsiteY181" fmla="*/ 759619 h 808387"/>
              <a:gd name="connsiteX182" fmla="*/ 4104322 w 4790027"/>
              <a:gd name="connsiteY182" fmla="*/ 758191 h 808387"/>
              <a:gd name="connsiteX183" fmla="*/ 4110037 w 4790027"/>
              <a:gd name="connsiteY183" fmla="*/ 764382 h 808387"/>
              <a:gd name="connsiteX184" fmla="*/ 4119086 w 4790027"/>
              <a:gd name="connsiteY184" fmla="*/ 766668 h 808387"/>
              <a:gd name="connsiteX185" fmla="*/ 4125944 w 4790027"/>
              <a:gd name="connsiteY185" fmla="*/ 750666 h 808387"/>
              <a:gd name="connsiteX186" fmla="*/ 4118991 w 4790027"/>
              <a:gd name="connsiteY186" fmla="*/ 739522 h 808387"/>
              <a:gd name="connsiteX187" fmla="*/ 4122420 w 4790027"/>
              <a:gd name="connsiteY187" fmla="*/ 735616 h 808387"/>
              <a:gd name="connsiteX188" fmla="*/ 4077879 w 4790027"/>
              <a:gd name="connsiteY188" fmla="*/ 735207 h 808387"/>
              <a:gd name="connsiteX189" fmla="*/ 4075843 w 4790027"/>
              <a:gd name="connsiteY189" fmla="*/ 746284 h 808387"/>
              <a:gd name="connsiteX190" fmla="*/ 4080129 w 4790027"/>
              <a:gd name="connsiteY190" fmla="*/ 755714 h 808387"/>
              <a:gd name="connsiteX191" fmla="*/ 4081558 w 4790027"/>
              <a:gd name="connsiteY191" fmla="*/ 752476 h 808387"/>
              <a:gd name="connsiteX192" fmla="*/ 4081748 w 4790027"/>
              <a:gd name="connsiteY192" fmla="*/ 744284 h 808387"/>
              <a:gd name="connsiteX193" fmla="*/ 4079938 w 4790027"/>
              <a:gd name="connsiteY193" fmla="*/ 736759 h 808387"/>
              <a:gd name="connsiteX194" fmla="*/ 4077879 w 4790027"/>
              <a:gd name="connsiteY194" fmla="*/ 735207 h 808387"/>
              <a:gd name="connsiteX195" fmla="*/ 4237006 w 4790027"/>
              <a:gd name="connsiteY195" fmla="*/ 723234 h 808387"/>
              <a:gd name="connsiteX196" fmla="*/ 4230814 w 4790027"/>
              <a:gd name="connsiteY196" fmla="*/ 733521 h 808387"/>
              <a:gd name="connsiteX197" fmla="*/ 4234624 w 4790027"/>
              <a:gd name="connsiteY197" fmla="*/ 740379 h 808387"/>
              <a:gd name="connsiteX198" fmla="*/ 4233291 w 4790027"/>
              <a:gd name="connsiteY198" fmla="*/ 743617 h 808387"/>
              <a:gd name="connsiteX199" fmla="*/ 4235994 w 4790027"/>
              <a:gd name="connsiteY199" fmla="*/ 743879 h 808387"/>
              <a:gd name="connsiteX200" fmla="*/ 4238923 w 4790027"/>
              <a:gd name="connsiteY200" fmla="*/ 742177 h 808387"/>
              <a:gd name="connsiteX201" fmla="*/ 4237863 w 4790027"/>
              <a:gd name="connsiteY201" fmla="*/ 744665 h 808387"/>
              <a:gd name="connsiteX202" fmla="*/ 4249007 w 4790027"/>
              <a:gd name="connsiteY202" fmla="*/ 746284 h 808387"/>
              <a:gd name="connsiteX203" fmla="*/ 4244435 w 4790027"/>
              <a:gd name="connsiteY203" fmla="*/ 745141 h 808387"/>
              <a:gd name="connsiteX204" fmla="*/ 4244530 w 4790027"/>
              <a:gd name="connsiteY204" fmla="*/ 736950 h 808387"/>
              <a:gd name="connsiteX205" fmla="*/ 4250531 w 4790027"/>
              <a:gd name="connsiteY205" fmla="*/ 734950 h 808387"/>
              <a:gd name="connsiteX206" fmla="*/ 4241959 w 4790027"/>
              <a:gd name="connsiteY206" fmla="*/ 735045 h 808387"/>
              <a:gd name="connsiteX207" fmla="*/ 4240231 w 4790027"/>
              <a:gd name="connsiteY207" fmla="*/ 739103 h 808387"/>
              <a:gd name="connsiteX208" fmla="*/ 4237292 w 4790027"/>
              <a:gd name="connsiteY208" fmla="*/ 733771 h 808387"/>
              <a:gd name="connsiteX209" fmla="*/ 4243387 w 4790027"/>
              <a:gd name="connsiteY209" fmla="*/ 731901 h 808387"/>
              <a:gd name="connsiteX210" fmla="*/ 4242149 w 4790027"/>
              <a:gd name="connsiteY210" fmla="*/ 726853 h 808387"/>
              <a:gd name="connsiteX211" fmla="*/ 4237006 w 4790027"/>
              <a:gd name="connsiteY211" fmla="*/ 723234 h 808387"/>
              <a:gd name="connsiteX212" fmla="*/ 421100 w 4790027"/>
              <a:gd name="connsiteY212" fmla="*/ 723234 h 808387"/>
              <a:gd name="connsiteX213" fmla="*/ 417481 w 4790027"/>
              <a:gd name="connsiteY213" fmla="*/ 732187 h 808387"/>
              <a:gd name="connsiteX214" fmla="*/ 395192 w 4790027"/>
              <a:gd name="connsiteY214" fmla="*/ 725044 h 808387"/>
              <a:gd name="connsiteX215" fmla="*/ 407289 w 4790027"/>
              <a:gd name="connsiteY215" fmla="*/ 731044 h 808387"/>
              <a:gd name="connsiteX216" fmla="*/ 379857 w 4790027"/>
              <a:gd name="connsiteY216" fmla="*/ 732664 h 808387"/>
              <a:gd name="connsiteX217" fmla="*/ 472059 w 4790027"/>
              <a:gd name="connsiteY217" fmla="*/ 739236 h 808387"/>
              <a:gd name="connsiteX218" fmla="*/ 471392 w 4790027"/>
              <a:gd name="connsiteY218" fmla="*/ 732759 h 808387"/>
              <a:gd name="connsiteX219" fmla="*/ 464534 w 4790027"/>
              <a:gd name="connsiteY219" fmla="*/ 725615 h 808387"/>
              <a:gd name="connsiteX220" fmla="*/ 470725 w 4790027"/>
              <a:gd name="connsiteY220" fmla="*/ 726282 h 808387"/>
              <a:gd name="connsiteX221" fmla="*/ 470535 w 4790027"/>
              <a:gd name="connsiteY221" fmla="*/ 724472 h 808387"/>
              <a:gd name="connsiteX222" fmla="*/ 461962 w 4790027"/>
              <a:gd name="connsiteY222" fmla="*/ 725425 h 808387"/>
              <a:gd name="connsiteX223" fmla="*/ 421100 w 4790027"/>
              <a:gd name="connsiteY223" fmla="*/ 723234 h 808387"/>
              <a:gd name="connsiteX224" fmla="*/ 3971830 w 4790027"/>
              <a:gd name="connsiteY224" fmla="*/ 722376 h 808387"/>
              <a:gd name="connsiteX225" fmla="*/ 3974782 w 4790027"/>
              <a:gd name="connsiteY225" fmla="*/ 734950 h 808387"/>
              <a:gd name="connsiteX226" fmla="*/ 3972973 w 4790027"/>
              <a:gd name="connsiteY226" fmla="*/ 727425 h 808387"/>
              <a:gd name="connsiteX227" fmla="*/ 3982688 w 4790027"/>
              <a:gd name="connsiteY227" fmla="*/ 732187 h 808387"/>
              <a:gd name="connsiteX228" fmla="*/ 3976973 w 4790027"/>
              <a:gd name="connsiteY228" fmla="*/ 726091 h 808387"/>
              <a:gd name="connsiteX229" fmla="*/ 3971830 w 4790027"/>
              <a:gd name="connsiteY229" fmla="*/ 722376 h 808387"/>
              <a:gd name="connsiteX230" fmla="*/ 3983717 w 4790027"/>
              <a:gd name="connsiteY230" fmla="*/ 720537 h 808387"/>
              <a:gd name="connsiteX231" fmla="*/ 3988498 w 4790027"/>
              <a:gd name="connsiteY231" fmla="*/ 738378 h 808387"/>
              <a:gd name="connsiteX232" fmla="*/ 3984307 w 4790027"/>
              <a:gd name="connsiteY232" fmla="*/ 720757 h 808387"/>
              <a:gd name="connsiteX233" fmla="*/ 3983717 w 4790027"/>
              <a:gd name="connsiteY233" fmla="*/ 720537 h 808387"/>
              <a:gd name="connsiteX234" fmla="*/ 4067270 w 4790027"/>
              <a:gd name="connsiteY234" fmla="*/ 719328 h 808387"/>
              <a:gd name="connsiteX235" fmla="*/ 4064508 w 4790027"/>
              <a:gd name="connsiteY235" fmla="*/ 725710 h 808387"/>
              <a:gd name="connsiteX236" fmla="*/ 4061365 w 4790027"/>
              <a:gd name="connsiteY236" fmla="*/ 721329 h 808387"/>
              <a:gd name="connsiteX237" fmla="*/ 4061174 w 4790027"/>
              <a:gd name="connsiteY237" fmla="*/ 729711 h 808387"/>
              <a:gd name="connsiteX238" fmla="*/ 4070318 w 4790027"/>
              <a:gd name="connsiteY238" fmla="*/ 731997 h 808387"/>
              <a:gd name="connsiteX239" fmla="*/ 4072414 w 4790027"/>
              <a:gd name="connsiteY239" fmla="*/ 723043 h 808387"/>
              <a:gd name="connsiteX240" fmla="*/ 4070413 w 4790027"/>
              <a:gd name="connsiteY240" fmla="*/ 723710 h 808387"/>
              <a:gd name="connsiteX241" fmla="*/ 4067270 w 4790027"/>
              <a:gd name="connsiteY241" fmla="*/ 719328 h 808387"/>
              <a:gd name="connsiteX242" fmla="*/ 358807 w 4790027"/>
              <a:gd name="connsiteY242" fmla="*/ 717805 h 808387"/>
              <a:gd name="connsiteX243" fmla="*/ 354901 w 4790027"/>
              <a:gd name="connsiteY243" fmla="*/ 722758 h 808387"/>
              <a:gd name="connsiteX244" fmla="*/ 359378 w 4790027"/>
              <a:gd name="connsiteY244" fmla="*/ 723139 h 808387"/>
              <a:gd name="connsiteX245" fmla="*/ 359759 w 4790027"/>
              <a:gd name="connsiteY245" fmla="*/ 721234 h 808387"/>
              <a:gd name="connsiteX246" fmla="*/ 390715 w 4790027"/>
              <a:gd name="connsiteY246" fmla="*/ 719900 h 808387"/>
              <a:gd name="connsiteX247" fmla="*/ 368522 w 4790027"/>
              <a:gd name="connsiteY247" fmla="*/ 718090 h 808387"/>
              <a:gd name="connsiteX248" fmla="*/ 358807 w 4790027"/>
              <a:gd name="connsiteY248" fmla="*/ 717805 h 808387"/>
              <a:gd name="connsiteX249" fmla="*/ 280511 w 4790027"/>
              <a:gd name="connsiteY249" fmla="*/ 717138 h 808387"/>
              <a:gd name="connsiteX250" fmla="*/ 300228 w 4790027"/>
              <a:gd name="connsiteY250" fmla="*/ 723996 h 808387"/>
              <a:gd name="connsiteX251" fmla="*/ 280511 w 4790027"/>
              <a:gd name="connsiteY251" fmla="*/ 717138 h 808387"/>
              <a:gd name="connsiteX252" fmla="*/ 321945 w 4790027"/>
              <a:gd name="connsiteY252" fmla="*/ 716090 h 808387"/>
              <a:gd name="connsiteX253" fmla="*/ 336042 w 4790027"/>
              <a:gd name="connsiteY253" fmla="*/ 725520 h 808387"/>
              <a:gd name="connsiteX254" fmla="*/ 318230 w 4790027"/>
              <a:gd name="connsiteY254" fmla="*/ 723520 h 808387"/>
              <a:gd name="connsiteX255" fmla="*/ 340328 w 4790027"/>
              <a:gd name="connsiteY255" fmla="*/ 731521 h 808387"/>
              <a:gd name="connsiteX256" fmla="*/ 374999 w 4790027"/>
              <a:gd name="connsiteY256" fmla="*/ 732473 h 808387"/>
              <a:gd name="connsiteX257" fmla="*/ 353758 w 4790027"/>
              <a:gd name="connsiteY257" fmla="*/ 727425 h 808387"/>
              <a:gd name="connsiteX258" fmla="*/ 356711 w 4790027"/>
              <a:gd name="connsiteY258" fmla="*/ 725520 h 808387"/>
              <a:gd name="connsiteX259" fmla="*/ 350615 w 4790027"/>
              <a:gd name="connsiteY259" fmla="*/ 725805 h 808387"/>
              <a:gd name="connsiteX260" fmla="*/ 339090 w 4790027"/>
              <a:gd name="connsiteY260" fmla="*/ 721138 h 808387"/>
              <a:gd name="connsiteX261" fmla="*/ 346424 w 4790027"/>
              <a:gd name="connsiteY261" fmla="*/ 724282 h 808387"/>
              <a:gd name="connsiteX262" fmla="*/ 354616 w 4790027"/>
              <a:gd name="connsiteY262" fmla="*/ 720472 h 808387"/>
              <a:gd name="connsiteX263" fmla="*/ 354616 w 4790027"/>
              <a:gd name="connsiteY263" fmla="*/ 717424 h 808387"/>
              <a:gd name="connsiteX264" fmla="*/ 321945 w 4790027"/>
              <a:gd name="connsiteY264" fmla="*/ 716090 h 808387"/>
              <a:gd name="connsiteX265" fmla="*/ 258985 w 4790027"/>
              <a:gd name="connsiteY265" fmla="*/ 715138 h 808387"/>
              <a:gd name="connsiteX266" fmla="*/ 256889 w 4790027"/>
              <a:gd name="connsiteY266" fmla="*/ 715233 h 808387"/>
              <a:gd name="connsiteX267" fmla="*/ 248507 w 4790027"/>
              <a:gd name="connsiteY267" fmla="*/ 715614 h 808387"/>
              <a:gd name="connsiteX268" fmla="*/ 243554 w 4790027"/>
              <a:gd name="connsiteY268" fmla="*/ 715804 h 808387"/>
              <a:gd name="connsiteX269" fmla="*/ 243459 w 4790027"/>
              <a:gd name="connsiteY269" fmla="*/ 715900 h 808387"/>
              <a:gd name="connsiteX270" fmla="*/ 246697 w 4790027"/>
              <a:gd name="connsiteY270" fmla="*/ 718948 h 808387"/>
              <a:gd name="connsiteX271" fmla="*/ 249269 w 4790027"/>
              <a:gd name="connsiteY271" fmla="*/ 720662 h 808387"/>
              <a:gd name="connsiteX272" fmla="*/ 253651 w 4790027"/>
              <a:gd name="connsiteY272" fmla="*/ 719138 h 808387"/>
              <a:gd name="connsiteX273" fmla="*/ 258985 w 4790027"/>
              <a:gd name="connsiteY273" fmla="*/ 715138 h 808387"/>
              <a:gd name="connsiteX274" fmla="*/ 4110514 w 4790027"/>
              <a:gd name="connsiteY274" fmla="*/ 712471 h 808387"/>
              <a:gd name="connsiteX275" fmla="*/ 4102417 w 4790027"/>
              <a:gd name="connsiteY275" fmla="*/ 723424 h 808387"/>
              <a:gd name="connsiteX276" fmla="*/ 4104418 w 4790027"/>
              <a:gd name="connsiteY276" fmla="*/ 722758 h 808387"/>
              <a:gd name="connsiteX277" fmla="*/ 4110514 w 4790027"/>
              <a:gd name="connsiteY277" fmla="*/ 712471 h 808387"/>
              <a:gd name="connsiteX278" fmla="*/ 4168045 w 4790027"/>
              <a:gd name="connsiteY278" fmla="*/ 711709 h 808387"/>
              <a:gd name="connsiteX279" fmla="*/ 4160710 w 4790027"/>
              <a:gd name="connsiteY279" fmla="*/ 716947 h 808387"/>
              <a:gd name="connsiteX280" fmla="*/ 4165663 w 4790027"/>
              <a:gd name="connsiteY280" fmla="*/ 728853 h 808387"/>
              <a:gd name="connsiteX281" fmla="*/ 4161091 w 4790027"/>
              <a:gd name="connsiteY281" fmla="*/ 727711 h 808387"/>
              <a:gd name="connsiteX282" fmla="*/ 4168235 w 4790027"/>
              <a:gd name="connsiteY282" fmla="*/ 730663 h 808387"/>
              <a:gd name="connsiteX283" fmla="*/ 4168045 w 4790027"/>
              <a:gd name="connsiteY283" fmla="*/ 711709 h 808387"/>
              <a:gd name="connsiteX284" fmla="*/ 4135542 w 4790027"/>
              <a:gd name="connsiteY284" fmla="*/ 709958 h 808387"/>
              <a:gd name="connsiteX285" fmla="*/ 4125563 w 4790027"/>
              <a:gd name="connsiteY285" fmla="*/ 712851 h 808387"/>
              <a:gd name="connsiteX286" fmla="*/ 4127373 w 4790027"/>
              <a:gd name="connsiteY286" fmla="*/ 720376 h 808387"/>
              <a:gd name="connsiteX287" fmla="*/ 4139184 w 4790027"/>
              <a:gd name="connsiteY287" fmla="*/ 716280 h 808387"/>
              <a:gd name="connsiteX288" fmla="*/ 4135542 w 4790027"/>
              <a:gd name="connsiteY288" fmla="*/ 709958 h 808387"/>
              <a:gd name="connsiteX289" fmla="*/ 3990485 w 4790027"/>
              <a:gd name="connsiteY289" fmla="*/ 709893 h 808387"/>
              <a:gd name="connsiteX290" fmla="*/ 3989641 w 4790027"/>
              <a:gd name="connsiteY290" fmla="*/ 716185 h 808387"/>
              <a:gd name="connsiteX291" fmla="*/ 3990975 w 4790027"/>
              <a:gd name="connsiteY291" fmla="*/ 712947 h 808387"/>
              <a:gd name="connsiteX292" fmla="*/ 3994785 w 4790027"/>
              <a:gd name="connsiteY292" fmla="*/ 719805 h 808387"/>
              <a:gd name="connsiteX293" fmla="*/ 3990485 w 4790027"/>
              <a:gd name="connsiteY293" fmla="*/ 709893 h 808387"/>
              <a:gd name="connsiteX294" fmla="*/ 4554093 w 4790027"/>
              <a:gd name="connsiteY294" fmla="*/ 708851 h 808387"/>
              <a:gd name="connsiteX295" fmla="*/ 4552379 w 4790027"/>
              <a:gd name="connsiteY295" fmla="*/ 728568 h 808387"/>
              <a:gd name="connsiteX296" fmla="*/ 4557903 w 4790027"/>
              <a:gd name="connsiteY296" fmla="*/ 715709 h 808387"/>
              <a:gd name="connsiteX297" fmla="*/ 4554093 w 4790027"/>
              <a:gd name="connsiteY297" fmla="*/ 708851 h 808387"/>
              <a:gd name="connsiteX298" fmla="*/ 350901 w 4790027"/>
              <a:gd name="connsiteY298" fmla="*/ 708470 h 808387"/>
              <a:gd name="connsiteX299" fmla="*/ 341947 w 4790027"/>
              <a:gd name="connsiteY299" fmla="*/ 711232 h 808387"/>
              <a:gd name="connsiteX300" fmla="*/ 351949 w 4790027"/>
              <a:gd name="connsiteY300" fmla="*/ 711613 h 808387"/>
              <a:gd name="connsiteX301" fmla="*/ 350901 w 4790027"/>
              <a:gd name="connsiteY301" fmla="*/ 708470 h 808387"/>
              <a:gd name="connsiteX302" fmla="*/ 305657 w 4790027"/>
              <a:gd name="connsiteY302" fmla="*/ 704184 h 808387"/>
              <a:gd name="connsiteX303" fmla="*/ 302704 w 4790027"/>
              <a:gd name="connsiteY303" fmla="*/ 710851 h 808387"/>
              <a:gd name="connsiteX304" fmla="*/ 302990 w 4790027"/>
              <a:gd name="connsiteY304" fmla="*/ 710947 h 808387"/>
              <a:gd name="connsiteX305" fmla="*/ 329946 w 4790027"/>
              <a:gd name="connsiteY305" fmla="*/ 710947 h 808387"/>
              <a:gd name="connsiteX306" fmla="*/ 325279 w 4790027"/>
              <a:gd name="connsiteY306" fmla="*/ 707137 h 808387"/>
              <a:gd name="connsiteX307" fmla="*/ 319849 w 4790027"/>
              <a:gd name="connsiteY307" fmla="*/ 706565 h 808387"/>
              <a:gd name="connsiteX308" fmla="*/ 317659 w 4790027"/>
              <a:gd name="connsiteY308" fmla="*/ 707137 h 808387"/>
              <a:gd name="connsiteX309" fmla="*/ 318230 w 4790027"/>
              <a:gd name="connsiteY309" fmla="*/ 706279 h 808387"/>
              <a:gd name="connsiteX310" fmla="*/ 305657 w 4790027"/>
              <a:gd name="connsiteY310" fmla="*/ 704184 h 808387"/>
              <a:gd name="connsiteX311" fmla="*/ 303181 w 4790027"/>
              <a:gd name="connsiteY311" fmla="*/ 703993 h 808387"/>
              <a:gd name="connsiteX312" fmla="*/ 296513 w 4790027"/>
              <a:gd name="connsiteY312" fmla="*/ 704089 h 808387"/>
              <a:gd name="connsiteX313" fmla="*/ 300799 w 4790027"/>
              <a:gd name="connsiteY313" fmla="*/ 709518 h 808387"/>
              <a:gd name="connsiteX314" fmla="*/ 303181 w 4790027"/>
              <a:gd name="connsiteY314" fmla="*/ 703993 h 808387"/>
              <a:gd name="connsiteX315" fmla="*/ 4020598 w 4790027"/>
              <a:gd name="connsiteY315" fmla="*/ 702755 h 808387"/>
              <a:gd name="connsiteX316" fmla="*/ 4020789 w 4790027"/>
              <a:gd name="connsiteY316" fmla="*/ 702945 h 808387"/>
              <a:gd name="connsiteX317" fmla="*/ 4020408 w 4790027"/>
              <a:gd name="connsiteY317" fmla="*/ 702850 h 808387"/>
              <a:gd name="connsiteX318" fmla="*/ 4020598 w 4790027"/>
              <a:gd name="connsiteY318" fmla="*/ 702755 h 808387"/>
              <a:gd name="connsiteX319" fmla="*/ 4214431 w 4790027"/>
              <a:gd name="connsiteY319" fmla="*/ 701041 h 808387"/>
              <a:gd name="connsiteX320" fmla="*/ 4205192 w 4790027"/>
              <a:gd name="connsiteY320" fmla="*/ 706946 h 808387"/>
              <a:gd name="connsiteX321" fmla="*/ 4217479 w 4790027"/>
              <a:gd name="connsiteY321" fmla="*/ 713614 h 808387"/>
              <a:gd name="connsiteX322" fmla="*/ 4201858 w 4790027"/>
              <a:gd name="connsiteY322" fmla="*/ 710851 h 808387"/>
              <a:gd name="connsiteX323" fmla="*/ 4186714 w 4790027"/>
              <a:gd name="connsiteY323" fmla="*/ 718852 h 808387"/>
              <a:gd name="connsiteX324" fmla="*/ 4199096 w 4790027"/>
              <a:gd name="connsiteY324" fmla="*/ 717233 h 808387"/>
              <a:gd name="connsiteX325" fmla="*/ 4198334 w 4790027"/>
              <a:gd name="connsiteY325" fmla="*/ 722948 h 808387"/>
              <a:gd name="connsiteX326" fmla="*/ 4190524 w 4790027"/>
              <a:gd name="connsiteY326" fmla="*/ 725710 h 808387"/>
              <a:gd name="connsiteX327" fmla="*/ 4182237 w 4790027"/>
              <a:gd name="connsiteY327" fmla="*/ 717709 h 808387"/>
              <a:gd name="connsiteX328" fmla="*/ 4186523 w 4790027"/>
              <a:gd name="connsiteY328" fmla="*/ 727044 h 808387"/>
              <a:gd name="connsiteX329" fmla="*/ 4180999 w 4790027"/>
              <a:gd name="connsiteY329" fmla="*/ 739807 h 808387"/>
              <a:gd name="connsiteX330" fmla="*/ 4175474 w 4790027"/>
              <a:gd name="connsiteY330" fmla="*/ 725425 h 808387"/>
              <a:gd name="connsiteX331" fmla="*/ 4178427 w 4790027"/>
              <a:gd name="connsiteY331" fmla="*/ 710756 h 808387"/>
              <a:gd name="connsiteX332" fmla="*/ 4168235 w 4790027"/>
              <a:gd name="connsiteY332" fmla="*/ 722186 h 808387"/>
              <a:gd name="connsiteX333" fmla="*/ 4174045 w 4790027"/>
              <a:gd name="connsiteY333" fmla="*/ 728377 h 808387"/>
              <a:gd name="connsiteX334" fmla="*/ 4171093 w 4790027"/>
              <a:gd name="connsiteY334" fmla="*/ 743046 h 808387"/>
              <a:gd name="connsiteX335" fmla="*/ 4164044 w 4790027"/>
              <a:gd name="connsiteY335" fmla="*/ 740093 h 808387"/>
              <a:gd name="connsiteX336" fmla="*/ 4167759 w 4790027"/>
              <a:gd name="connsiteY336" fmla="*/ 746951 h 808387"/>
              <a:gd name="connsiteX337" fmla="*/ 4159091 w 4790027"/>
              <a:gd name="connsiteY337" fmla="*/ 755333 h 808387"/>
              <a:gd name="connsiteX338" fmla="*/ 4169569 w 4790027"/>
              <a:gd name="connsiteY338" fmla="*/ 754476 h 808387"/>
              <a:gd name="connsiteX339" fmla="*/ 4171378 w 4790027"/>
              <a:gd name="connsiteY339" fmla="*/ 762096 h 808387"/>
              <a:gd name="connsiteX340" fmla="*/ 4191571 w 4790027"/>
              <a:gd name="connsiteY340" fmla="*/ 766001 h 808387"/>
              <a:gd name="connsiteX341" fmla="*/ 4188809 w 4790027"/>
              <a:gd name="connsiteY341" fmla="*/ 772383 h 808387"/>
              <a:gd name="connsiteX342" fmla="*/ 4185666 w 4790027"/>
              <a:gd name="connsiteY342" fmla="*/ 768001 h 808387"/>
              <a:gd name="connsiteX343" fmla="*/ 4193191 w 4790027"/>
              <a:gd name="connsiteY343" fmla="*/ 781717 h 808387"/>
              <a:gd name="connsiteX344" fmla="*/ 4210145 w 4790027"/>
              <a:gd name="connsiteY344" fmla="*/ 781241 h 808387"/>
              <a:gd name="connsiteX345" fmla="*/ 4217479 w 4790027"/>
              <a:gd name="connsiteY345" fmla="*/ 776002 h 808387"/>
              <a:gd name="connsiteX346" fmla="*/ 4218432 w 4790027"/>
              <a:gd name="connsiteY346" fmla="*/ 762096 h 808387"/>
              <a:gd name="connsiteX347" fmla="*/ 4245673 w 4790027"/>
              <a:gd name="connsiteY347" fmla="*/ 769049 h 808387"/>
              <a:gd name="connsiteX348" fmla="*/ 4251770 w 4790027"/>
              <a:gd name="connsiteY348" fmla="*/ 758762 h 808387"/>
              <a:gd name="connsiteX349" fmla="*/ 4245388 w 4790027"/>
              <a:gd name="connsiteY349" fmla="*/ 749999 h 808387"/>
              <a:gd name="connsiteX350" fmla="*/ 4247864 w 4790027"/>
              <a:gd name="connsiteY350" fmla="*/ 760096 h 808387"/>
              <a:gd name="connsiteX351" fmla="*/ 4237387 w 4790027"/>
              <a:gd name="connsiteY351" fmla="*/ 761048 h 808387"/>
              <a:gd name="connsiteX352" fmla="*/ 4242149 w 4790027"/>
              <a:gd name="connsiteY352" fmla="*/ 754000 h 808387"/>
              <a:gd name="connsiteX353" fmla="*/ 4229005 w 4790027"/>
              <a:gd name="connsiteY353" fmla="*/ 753047 h 808387"/>
              <a:gd name="connsiteX354" fmla="*/ 4221861 w 4790027"/>
              <a:gd name="connsiteY354" fmla="*/ 750094 h 808387"/>
              <a:gd name="connsiteX355" fmla="*/ 4220241 w 4790027"/>
              <a:gd name="connsiteY355" fmla="*/ 734378 h 808387"/>
              <a:gd name="connsiteX356" fmla="*/ 4208240 w 4790027"/>
              <a:gd name="connsiteY356" fmla="*/ 746665 h 808387"/>
              <a:gd name="connsiteX357" fmla="*/ 4195381 w 4790027"/>
              <a:gd name="connsiteY357" fmla="*/ 737521 h 808387"/>
              <a:gd name="connsiteX358" fmla="*/ 4207954 w 4790027"/>
              <a:gd name="connsiteY358" fmla="*/ 727711 h 808387"/>
              <a:gd name="connsiteX359" fmla="*/ 4216336 w 4790027"/>
              <a:gd name="connsiteY359" fmla="*/ 735712 h 808387"/>
              <a:gd name="connsiteX360" fmla="*/ 4215860 w 4790027"/>
              <a:gd name="connsiteY360" fmla="*/ 724948 h 808387"/>
              <a:gd name="connsiteX361" fmla="*/ 4228909 w 4790027"/>
              <a:gd name="connsiteY361" fmla="*/ 725901 h 808387"/>
              <a:gd name="connsiteX362" fmla="*/ 4233196 w 4790027"/>
              <a:gd name="connsiteY362" fmla="*/ 708089 h 808387"/>
              <a:gd name="connsiteX363" fmla="*/ 4223385 w 4790027"/>
              <a:gd name="connsiteY363" fmla="*/ 711518 h 808387"/>
              <a:gd name="connsiteX364" fmla="*/ 4227766 w 4790027"/>
              <a:gd name="connsiteY364" fmla="*/ 720948 h 808387"/>
              <a:gd name="connsiteX365" fmla="*/ 4219289 w 4790027"/>
              <a:gd name="connsiteY365" fmla="*/ 721138 h 808387"/>
              <a:gd name="connsiteX366" fmla="*/ 4214431 w 4790027"/>
              <a:gd name="connsiteY366" fmla="*/ 701041 h 808387"/>
              <a:gd name="connsiteX367" fmla="*/ 4074378 w 4790027"/>
              <a:gd name="connsiteY367" fmla="*/ 698564 h 808387"/>
              <a:gd name="connsiteX368" fmla="*/ 4075557 w 4790027"/>
              <a:gd name="connsiteY368" fmla="*/ 700088 h 808387"/>
              <a:gd name="connsiteX369" fmla="*/ 4074604 w 4790027"/>
              <a:gd name="connsiteY369" fmla="*/ 704184 h 808387"/>
              <a:gd name="connsiteX370" fmla="*/ 4074699 w 4790027"/>
              <a:gd name="connsiteY370" fmla="*/ 706089 h 808387"/>
              <a:gd name="connsiteX371" fmla="*/ 4070985 w 4790027"/>
              <a:gd name="connsiteY371" fmla="*/ 705803 h 808387"/>
              <a:gd name="connsiteX372" fmla="*/ 4071206 w 4790027"/>
              <a:gd name="connsiteY372" fmla="*/ 715223 h 808387"/>
              <a:gd name="connsiteX373" fmla="*/ 4070604 w 4790027"/>
              <a:gd name="connsiteY373" fmla="*/ 715423 h 808387"/>
              <a:gd name="connsiteX374" fmla="*/ 4071271 w 4790027"/>
              <a:gd name="connsiteY374" fmla="*/ 717995 h 808387"/>
              <a:gd name="connsiteX375" fmla="*/ 4071206 w 4790027"/>
              <a:gd name="connsiteY375" fmla="*/ 715223 h 808387"/>
              <a:gd name="connsiteX376" fmla="*/ 4074604 w 4790027"/>
              <a:gd name="connsiteY376" fmla="*/ 714090 h 808387"/>
              <a:gd name="connsiteX377" fmla="*/ 4071461 w 4790027"/>
              <a:gd name="connsiteY377" fmla="*/ 709708 h 808387"/>
              <a:gd name="connsiteX378" fmla="*/ 4078129 w 4790027"/>
              <a:gd name="connsiteY378" fmla="*/ 701898 h 808387"/>
              <a:gd name="connsiteX379" fmla="*/ 4074378 w 4790027"/>
              <a:gd name="connsiteY379" fmla="*/ 698564 h 808387"/>
              <a:gd name="connsiteX380" fmla="*/ 4112907 w 4790027"/>
              <a:gd name="connsiteY380" fmla="*/ 697052 h 808387"/>
              <a:gd name="connsiteX381" fmla="*/ 4110133 w 4790027"/>
              <a:gd name="connsiteY381" fmla="*/ 701803 h 808387"/>
              <a:gd name="connsiteX382" fmla="*/ 4112133 w 4790027"/>
              <a:gd name="connsiteY382" fmla="*/ 701136 h 808387"/>
              <a:gd name="connsiteX383" fmla="*/ 4124991 w 4790027"/>
              <a:gd name="connsiteY383" fmla="*/ 710280 h 808387"/>
              <a:gd name="connsiteX384" fmla="*/ 4120610 w 4790027"/>
              <a:gd name="connsiteY384" fmla="*/ 700945 h 808387"/>
              <a:gd name="connsiteX385" fmla="*/ 4115466 w 4790027"/>
              <a:gd name="connsiteY385" fmla="*/ 697230 h 808387"/>
              <a:gd name="connsiteX386" fmla="*/ 4112907 w 4790027"/>
              <a:gd name="connsiteY386" fmla="*/ 697052 h 808387"/>
              <a:gd name="connsiteX387" fmla="*/ 4163758 w 4790027"/>
              <a:gd name="connsiteY387" fmla="*/ 694087 h 808387"/>
              <a:gd name="connsiteX388" fmla="*/ 4157091 w 4790027"/>
              <a:gd name="connsiteY388" fmla="*/ 701898 h 808387"/>
              <a:gd name="connsiteX389" fmla="*/ 4161377 w 4790027"/>
              <a:gd name="connsiteY389" fmla="*/ 711232 h 808387"/>
              <a:gd name="connsiteX390" fmla="*/ 4163758 w 4790027"/>
              <a:gd name="connsiteY390" fmla="*/ 694087 h 808387"/>
              <a:gd name="connsiteX391" fmla="*/ 368046 w 4790027"/>
              <a:gd name="connsiteY391" fmla="*/ 693992 h 808387"/>
              <a:gd name="connsiteX392" fmla="*/ 369951 w 4790027"/>
              <a:gd name="connsiteY392" fmla="*/ 695040 h 808387"/>
              <a:gd name="connsiteX393" fmla="*/ 378523 w 4790027"/>
              <a:gd name="connsiteY393" fmla="*/ 694278 h 808387"/>
              <a:gd name="connsiteX394" fmla="*/ 368046 w 4790027"/>
              <a:gd name="connsiteY394" fmla="*/ 693992 h 808387"/>
              <a:gd name="connsiteX395" fmla="*/ 4152709 w 4790027"/>
              <a:gd name="connsiteY395" fmla="*/ 692468 h 808387"/>
              <a:gd name="connsiteX396" fmla="*/ 4145851 w 4790027"/>
              <a:gd name="connsiteY396" fmla="*/ 708470 h 808387"/>
              <a:gd name="connsiteX397" fmla="*/ 4153948 w 4790027"/>
              <a:gd name="connsiteY397" fmla="*/ 697516 h 808387"/>
              <a:gd name="connsiteX398" fmla="*/ 4152709 w 4790027"/>
              <a:gd name="connsiteY398" fmla="*/ 692468 h 808387"/>
              <a:gd name="connsiteX399" fmla="*/ 4178236 w 4790027"/>
              <a:gd name="connsiteY399" fmla="*/ 691801 h 808387"/>
              <a:gd name="connsiteX400" fmla="*/ 4176236 w 4790027"/>
              <a:gd name="connsiteY400" fmla="*/ 692468 h 808387"/>
              <a:gd name="connsiteX401" fmla="*/ 4174712 w 4790027"/>
              <a:gd name="connsiteY401" fmla="*/ 692659 h 808387"/>
              <a:gd name="connsiteX402" fmla="*/ 4184332 w 4790027"/>
              <a:gd name="connsiteY402" fmla="*/ 708756 h 808387"/>
              <a:gd name="connsiteX403" fmla="*/ 4181761 w 4790027"/>
              <a:gd name="connsiteY403" fmla="*/ 706946 h 808387"/>
              <a:gd name="connsiteX404" fmla="*/ 4185190 w 4790027"/>
              <a:gd name="connsiteY404" fmla="*/ 703041 h 808387"/>
              <a:gd name="connsiteX405" fmla="*/ 4183951 w 4790027"/>
              <a:gd name="connsiteY405" fmla="*/ 697993 h 808387"/>
              <a:gd name="connsiteX406" fmla="*/ 4178236 w 4790027"/>
              <a:gd name="connsiteY406" fmla="*/ 691801 h 808387"/>
              <a:gd name="connsiteX407" fmla="*/ 4032599 w 4790027"/>
              <a:gd name="connsiteY407" fmla="*/ 690373 h 808387"/>
              <a:gd name="connsiteX408" fmla="*/ 4013454 w 4790027"/>
              <a:gd name="connsiteY408" fmla="*/ 699707 h 808387"/>
              <a:gd name="connsiteX409" fmla="*/ 4020407 w 4790027"/>
              <a:gd name="connsiteY409" fmla="*/ 702850 h 808387"/>
              <a:gd name="connsiteX410" fmla="*/ 3994499 w 4790027"/>
              <a:gd name="connsiteY410" fmla="*/ 700850 h 808387"/>
              <a:gd name="connsiteX411" fmla="*/ 3986593 w 4790027"/>
              <a:gd name="connsiteY411" fmla="*/ 703708 h 808387"/>
              <a:gd name="connsiteX412" fmla="*/ 4008596 w 4790027"/>
              <a:gd name="connsiteY412" fmla="*/ 715138 h 808387"/>
              <a:gd name="connsiteX413" fmla="*/ 4003072 w 4790027"/>
              <a:gd name="connsiteY413" fmla="*/ 727996 h 808387"/>
              <a:gd name="connsiteX414" fmla="*/ 4010025 w 4790027"/>
              <a:gd name="connsiteY414" fmla="*/ 739141 h 808387"/>
              <a:gd name="connsiteX415" fmla="*/ 4005072 w 4790027"/>
              <a:gd name="connsiteY415" fmla="*/ 727234 h 808387"/>
              <a:gd name="connsiteX416" fmla="*/ 4013549 w 4790027"/>
              <a:gd name="connsiteY416" fmla="*/ 726949 h 808387"/>
              <a:gd name="connsiteX417" fmla="*/ 4013930 w 4790027"/>
              <a:gd name="connsiteY417" fmla="*/ 737712 h 808387"/>
              <a:gd name="connsiteX418" fmla="*/ 4024979 w 4790027"/>
              <a:gd name="connsiteY418" fmla="*/ 712090 h 808387"/>
              <a:gd name="connsiteX419" fmla="*/ 4029551 w 4790027"/>
              <a:gd name="connsiteY419" fmla="*/ 713233 h 808387"/>
              <a:gd name="connsiteX420" fmla="*/ 4028599 w 4790027"/>
              <a:gd name="connsiteY420" fmla="*/ 727234 h 808387"/>
              <a:gd name="connsiteX421" fmla="*/ 4025265 w 4790027"/>
              <a:gd name="connsiteY421" fmla="*/ 731044 h 808387"/>
              <a:gd name="connsiteX422" fmla="*/ 4018597 w 4790027"/>
              <a:gd name="connsiteY422" fmla="*/ 738760 h 808387"/>
              <a:gd name="connsiteX423" fmla="*/ 4036885 w 4790027"/>
              <a:gd name="connsiteY423" fmla="*/ 735140 h 808387"/>
              <a:gd name="connsiteX424" fmla="*/ 4035361 w 4790027"/>
              <a:gd name="connsiteY424" fmla="*/ 746570 h 808387"/>
              <a:gd name="connsiteX425" fmla="*/ 4043077 w 4790027"/>
              <a:gd name="connsiteY425" fmla="*/ 751999 h 808387"/>
              <a:gd name="connsiteX426" fmla="*/ 4043839 w 4790027"/>
              <a:gd name="connsiteY426" fmla="*/ 746284 h 808387"/>
              <a:gd name="connsiteX427" fmla="*/ 4040886 w 4790027"/>
              <a:gd name="connsiteY427" fmla="*/ 733711 h 808387"/>
              <a:gd name="connsiteX428" fmla="*/ 4054507 w 4790027"/>
              <a:gd name="connsiteY428" fmla="*/ 737236 h 808387"/>
              <a:gd name="connsiteX429" fmla="*/ 4049935 w 4790027"/>
              <a:gd name="connsiteY429" fmla="*/ 736093 h 808387"/>
              <a:gd name="connsiteX430" fmla="*/ 4056602 w 4790027"/>
              <a:gd name="connsiteY430" fmla="*/ 728282 h 808387"/>
              <a:gd name="connsiteX431" fmla="*/ 4049458 w 4790027"/>
              <a:gd name="connsiteY431" fmla="*/ 725329 h 808387"/>
              <a:gd name="connsiteX432" fmla="*/ 4052411 w 4790027"/>
              <a:gd name="connsiteY432" fmla="*/ 710661 h 808387"/>
              <a:gd name="connsiteX433" fmla="*/ 4049649 w 4790027"/>
              <a:gd name="connsiteY433" fmla="*/ 717138 h 808387"/>
              <a:gd name="connsiteX434" fmla="*/ 4043172 w 4790027"/>
              <a:gd name="connsiteY434" fmla="*/ 716662 h 808387"/>
              <a:gd name="connsiteX435" fmla="*/ 4032599 w 4790027"/>
              <a:gd name="connsiteY435" fmla="*/ 690373 h 808387"/>
              <a:gd name="connsiteX436" fmla="*/ 4082986 w 4790027"/>
              <a:gd name="connsiteY436" fmla="*/ 686658 h 808387"/>
              <a:gd name="connsiteX437" fmla="*/ 4079081 w 4790027"/>
              <a:gd name="connsiteY437" fmla="*/ 687991 h 808387"/>
              <a:gd name="connsiteX438" fmla="*/ 4078795 w 4790027"/>
              <a:gd name="connsiteY438" fmla="*/ 696278 h 808387"/>
              <a:gd name="connsiteX439" fmla="*/ 4080796 w 4790027"/>
              <a:gd name="connsiteY439" fmla="*/ 695611 h 808387"/>
              <a:gd name="connsiteX440" fmla="*/ 4086606 w 4790027"/>
              <a:gd name="connsiteY440" fmla="*/ 701803 h 808387"/>
              <a:gd name="connsiteX441" fmla="*/ 4082986 w 4790027"/>
              <a:gd name="connsiteY441" fmla="*/ 686658 h 808387"/>
              <a:gd name="connsiteX442" fmla="*/ 4012501 w 4790027"/>
              <a:gd name="connsiteY442" fmla="*/ 686467 h 808387"/>
              <a:gd name="connsiteX443" fmla="*/ 4007167 w 4790027"/>
              <a:gd name="connsiteY443" fmla="*/ 691039 h 808387"/>
              <a:gd name="connsiteX444" fmla="*/ 4011739 w 4790027"/>
              <a:gd name="connsiteY444" fmla="*/ 692182 h 808387"/>
              <a:gd name="connsiteX445" fmla="*/ 4009549 w 4790027"/>
              <a:gd name="connsiteY445" fmla="*/ 701136 h 808387"/>
              <a:gd name="connsiteX446" fmla="*/ 4005656 w 4790027"/>
              <a:gd name="connsiteY446" fmla="*/ 702392 h 808387"/>
              <a:gd name="connsiteX447" fmla="*/ 4005643 w 4790027"/>
              <a:gd name="connsiteY447" fmla="*/ 702374 h 808387"/>
              <a:gd name="connsiteX448" fmla="*/ 4003643 w 4790027"/>
              <a:gd name="connsiteY448" fmla="*/ 703041 h 808387"/>
              <a:gd name="connsiteX449" fmla="*/ 4005656 w 4790027"/>
              <a:gd name="connsiteY449" fmla="*/ 702392 h 808387"/>
              <a:gd name="connsiteX450" fmla="*/ 4008787 w 4790027"/>
              <a:gd name="connsiteY450" fmla="*/ 706755 h 808387"/>
              <a:gd name="connsiteX451" fmla="*/ 4014883 w 4790027"/>
              <a:gd name="connsiteY451" fmla="*/ 696469 h 808387"/>
              <a:gd name="connsiteX452" fmla="*/ 4012501 w 4790027"/>
              <a:gd name="connsiteY452" fmla="*/ 686467 h 808387"/>
              <a:gd name="connsiteX453" fmla="*/ 159544 w 4790027"/>
              <a:gd name="connsiteY453" fmla="*/ 681228 h 808387"/>
              <a:gd name="connsiteX454" fmla="*/ 153638 w 4790027"/>
              <a:gd name="connsiteY454" fmla="*/ 683705 h 808387"/>
              <a:gd name="connsiteX455" fmla="*/ 162592 w 4790027"/>
              <a:gd name="connsiteY455" fmla="*/ 700660 h 808387"/>
              <a:gd name="connsiteX456" fmla="*/ 172117 w 4790027"/>
              <a:gd name="connsiteY456" fmla="*/ 710661 h 808387"/>
              <a:gd name="connsiteX457" fmla="*/ 182308 w 4790027"/>
              <a:gd name="connsiteY457" fmla="*/ 711423 h 808387"/>
              <a:gd name="connsiteX458" fmla="*/ 176212 w 4790027"/>
              <a:gd name="connsiteY458" fmla="*/ 689992 h 808387"/>
              <a:gd name="connsiteX459" fmla="*/ 186404 w 4790027"/>
              <a:gd name="connsiteY459" fmla="*/ 690753 h 808387"/>
              <a:gd name="connsiteX460" fmla="*/ 188023 w 4790027"/>
              <a:gd name="connsiteY460" fmla="*/ 702565 h 808387"/>
              <a:gd name="connsiteX461" fmla="*/ 189452 w 4790027"/>
              <a:gd name="connsiteY461" fmla="*/ 683991 h 808387"/>
              <a:gd name="connsiteX462" fmla="*/ 182499 w 4790027"/>
              <a:gd name="connsiteY462" fmla="*/ 683991 h 808387"/>
              <a:gd name="connsiteX463" fmla="*/ 174117 w 4790027"/>
              <a:gd name="connsiteY463" fmla="*/ 681991 h 808387"/>
              <a:gd name="connsiteX464" fmla="*/ 175260 w 4790027"/>
              <a:gd name="connsiteY464" fmla="*/ 693801 h 808387"/>
              <a:gd name="connsiteX465" fmla="*/ 160877 w 4790027"/>
              <a:gd name="connsiteY465" fmla="*/ 685229 h 808387"/>
              <a:gd name="connsiteX466" fmla="*/ 159544 w 4790027"/>
              <a:gd name="connsiteY466" fmla="*/ 681228 h 808387"/>
              <a:gd name="connsiteX467" fmla="*/ 142172 w 4790027"/>
              <a:gd name="connsiteY467" fmla="*/ 678740 h 808387"/>
              <a:gd name="connsiteX468" fmla="*/ 133350 w 4790027"/>
              <a:gd name="connsiteY468" fmla="*/ 679895 h 808387"/>
              <a:gd name="connsiteX469" fmla="*/ 151352 w 4790027"/>
              <a:gd name="connsiteY469" fmla="*/ 678943 h 808387"/>
              <a:gd name="connsiteX470" fmla="*/ 142172 w 4790027"/>
              <a:gd name="connsiteY470" fmla="*/ 678740 h 808387"/>
              <a:gd name="connsiteX471" fmla="*/ 315087 w 4790027"/>
              <a:gd name="connsiteY471" fmla="*/ 673704 h 808387"/>
              <a:gd name="connsiteX472" fmla="*/ 304895 w 4790027"/>
              <a:gd name="connsiteY472" fmla="*/ 674085 h 808387"/>
              <a:gd name="connsiteX473" fmla="*/ 304609 w 4790027"/>
              <a:gd name="connsiteY473" fmla="*/ 674847 h 808387"/>
              <a:gd name="connsiteX474" fmla="*/ 315944 w 4790027"/>
              <a:gd name="connsiteY474" fmla="*/ 676847 h 808387"/>
              <a:gd name="connsiteX475" fmla="*/ 315087 w 4790027"/>
              <a:gd name="connsiteY475" fmla="*/ 673704 h 808387"/>
              <a:gd name="connsiteX476" fmla="*/ 403194 w 4790027"/>
              <a:gd name="connsiteY476" fmla="*/ 667131 h 808387"/>
              <a:gd name="connsiteX477" fmla="*/ 441008 w 4790027"/>
              <a:gd name="connsiteY477" fmla="*/ 674560 h 808387"/>
              <a:gd name="connsiteX478" fmla="*/ 397574 w 4790027"/>
              <a:gd name="connsiteY478" fmla="*/ 673703 h 808387"/>
              <a:gd name="connsiteX479" fmla="*/ 403194 w 4790027"/>
              <a:gd name="connsiteY479" fmla="*/ 667131 h 808387"/>
              <a:gd name="connsiteX480" fmla="*/ 1414748 w 4790027"/>
              <a:gd name="connsiteY480" fmla="*/ 665512 h 808387"/>
              <a:gd name="connsiteX481" fmla="*/ 1416082 w 4790027"/>
              <a:gd name="connsiteY481" fmla="*/ 668465 h 808387"/>
              <a:gd name="connsiteX482" fmla="*/ 1412653 w 4790027"/>
              <a:gd name="connsiteY482" fmla="*/ 666370 h 808387"/>
              <a:gd name="connsiteX483" fmla="*/ 1409509 w 4790027"/>
              <a:gd name="connsiteY483" fmla="*/ 667703 h 808387"/>
              <a:gd name="connsiteX484" fmla="*/ 1407890 w 4790027"/>
              <a:gd name="connsiteY484" fmla="*/ 679038 h 808387"/>
              <a:gd name="connsiteX485" fmla="*/ 1411891 w 4790027"/>
              <a:gd name="connsiteY485" fmla="*/ 683419 h 808387"/>
              <a:gd name="connsiteX486" fmla="*/ 1409509 w 4790027"/>
              <a:gd name="connsiteY486" fmla="*/ 683134 h 808387"/>
              <a:gd name="connsiteX487" fmla="*/ 1407509 w 4790027"/>
              <a:gd name="connsiteY487" fmla="*/ 682467 h 808387"/>
              <a:gd name="connsiteX488" fmla="*/ 1407414 w 4790027"/>
              <a:gd name="connsiteY488" fmla="*/ 682848 h 808387"/>
              <a:gd name="connsiteX489" fmla="*/ 1409509 w 4790027"/>
              <a:gd name="connsiteY489" fmla="*/ 683134 h 808387"/>
              <a:gd name="connsiteX490" fmla="*/ 1411700 w 4790027"/>
              <a:gd name="connsiteY490" fmla="*/ 684753 h 808387"/>
              <a:gd name="connsiteX491" fmla="*/ 1411986 w 4790027"/>
              <a:gd name="connsiteY491" fmla="*/ 683515 h 808387"/>
              <a:gd name="connsiteX492" fmla="*/ 1451610 w 4790027"/>
              <a:gd name="connsiteY492" fmla="*/ 683705 h 808387"/>
              <a:gd name="connsiteX493" fmla="*/ 1436084 w 4790027"/>
              <a:gd name="connsiteY493" fmla="*/ 687420 h 808387"/>
              <a:gd name="connsiteX494" fmla="*/ 1441037 w 4790027"/>
              <a:gd name="connsiteY494" fmla="*/ 689706 h 808387"/>
              <a:gd name="connsiteX495" fmla="*/ 1447609 w 4790027"/>
              <a:gd name="connsiteY495" fmla="*/ 691135 h 808387"/>
              <a:gd name="connsiteX496" fmla="*/ 1450276 w 4790027"/>
              <a:gd name="connsiteY496" fmla="*/ 689801 h 808387"/>
              <a:gd name="connsiteX497" fmla="*/ 1451705 w 4790027"/>
              <a:gd name="connsiteY497" fmla="*/ 687229 h 808387"/>
              <a:gd name="connsiteX498" fmla="*/ 1451419 w 4790027"/>
              <a:gd name="connsiteY498" fmla="*/ 686944 h 808387"/>
              <a:gd name="connsiteX499" fmla="*/ 1453515 w 4790027"/>
              <a:gd name="connsiteY499" fmla="*/ 682181 h 808387"/>
              <a:gd name="connsiteX500" fmla="*/ 1414748 w 4790027"/>
              <a:gd name="connsiteY500" fmla="*/ 665512 h 808387"/>
              <a:gd name="connsiteX501" fmla="*/ 428613 w 4790027"/>
              <a:gd name="connsiteY501" fmla="*/ 664976 h 808387"/>
              <a:gd name="connsiteX502" fmla="*/ 387858 w 4790027"/>
              <a:gd name="connsiteY502" fmla="*/ 665893 h 808387"/>
              <a:gd name="connsiteX503" fmla="*/ 395001 w 4790027"/>
              <a:gd name="connsiteY503" fmla="*/ 673418 h 808387"/>
              <a:gd name="connsiteX504" fmla="*/ 362807 w 4790027"/>
              <a:gd name="connsiteY504" fmla="*/ 672847 h 808387"/>
              <a:gd name="connsiteX505" fmla="*/ 387382 w 4790027"/>
              <a:gd name="connsiteY505" fmla="*/ 681991 h 808387"/>
              <a:gd name="connsiteX506" fmla="*/ 408527 w 4790027"/>
              <a:gd name="connsiteY506" fmla="*/ 677323 h 808387"/>
              <a:gd name="connsiteX507" fmla="*/ 415575 w 4790027"/>
              <a:gd name="connsiteY507" fmla="*/ 684753 h 808387"/>
              <a:gd name="connsiteX508" fmla="*/ 467868 w 4790027"/>
              <a:gd name="connsiteY508" fmla="*/ 685515 h 808387"/>
              <a:gd name="connsiteX509" fmla="*/ 467392 w 4790027"/>
              <a:gd name="connsiteY509" fmla="*/ 676371 h 808387"/>
              <a:gd name="connsiteX510" fmla="*/ 464820 w 4790027"/>
              <a:gd name="connsiteY510" fmla="*/ 676085 h 808387"/>
              <a:gd name="connsiteX511" fmla="*/ 457295 w 4790027"/>
              <a:gd name="connsiteY511" fmla="*/ 677895 h 808387"/>
              <a:gd name="connsiteX512" fmla="*/ 444627 w 4790027"/>
              <a:gd name="connsiteY512" fmla="*/ 676561 h 808387"/>
              <a:gd name="connsiteX513" fmla="*/ 449104 w 4790027"/>
              <a:gd name="connsiteY513" fmla="*/ 673704 h 808387"/>
              <a:gd name="connsiteX514" fmla="*/ 464439 w 4790027"/>
              <a:gd name="connsiteY514" fmla="*/ 669132 h 808387"/>
              <a:gd name="connsiteX515" fmla="*/ 428613 w 4790027"/>
              <a:gd name="connsiteY515" fmla="*/ 664976 h 808387"/>
              <a:gd name="connsiteX516" fmla="*/ 2105311 w 4790027"/>
              <a:gd name="connsiteY516" fmla="*/ 664846 h 808387"/>
              <a:gd name="connsiteX517" fmla="*/ 2115693 w 4790027"/>
              <a:gd name="connsiteY517" fmla="*/ 678085 h 808387"/>
              <a:gd name="connsiteX518" fmla="*/ 2119789 w 4790027"/>
              <a:gd name="connsiteY518" fmla="*/ 667227 h 808387"/>
              <a:gd name="connsiteX519" fmla="*/ 2105311 w 4790027"/>
              <a:gd name="connsiteY519" fmla="*/ 664846 h 808387"/>
              <a:gd name="connsiteX520" fmla="*/ 4024027 w 4790027"/>
              <a:gd name="connsiteY520" fmla="*/ 663417 h 808387"/>
              <a:gd name="connsiteX521" fmla="*/ 4017169 w 4790027"/>
              <a:gd name="connsiteY521" fmla="*/ 679419 h 808387"/>
              <a:gd name="connsiteX522" fmla="*/ 4021741 w 4790027"/>
              <a:gd name="connsiteY522" fmla="*/ 680562 h 808387"/>
              <a:gd name="connsiteX523" fmla="*/ 4024027 w 4790027"/>
              <a:gd name="connsiteY523" fmla="*/ 663417 h 808387"/>
              <a:gd name="connsiteX524" fmla="*/ 2093214 w 4790027"/>
              <a:gd name="connsiteY524" fmla="*/ 661226 h 808387"/>
              <a:gd name="connsiteX525" fmla="*/ 2084832 w 4790027"/>
              <a:gd name="connsiteY525" fmla="*/ 661512 h 808387"/>
              <a:gd name="connsiteX526" fmla="*/ 2103406 w 4790027"/>
              <a:gd name="connsiteY526" fmla="*/ 687705 h 808387"/>
              <a:gd name="connsiteX527" fmla="*/ 2102929 w 4790027"/>
              <a:gd name="connsiteY527" fmla="*/ 661512 h 808387"/>
              <a:gd name="connsiteX528" fmla="*/ 2093500 w 4790027"/>
              <a:gd name="connsiteY528" fmla="*/ 661226 h 808387"/>
              <a:gd name="connsiteX529" fmla="*/ 2092261 w 4790027"/>
              <a:gd name="connsiteY529" fmla="*/ 666655 h 808387"/>
              <a:gd name="connsiteX530" fmla="*/ 2093214 w 4790027"/>
              <a:gd name="connsiteY530" fmla="*/ 661226 h 808387"/>
              <a:gd name="connsiteX531" fmla="*/ 2095214 w 4790027"/>
              <a:gd name="connsiteY531" fmla="*/ 649796 h 808387"/>
              <a:gd name="connsiteX532" fmla="*/ 2090452 w 4790027"/>
              <a:gd name="connsiteY532" fmla="*/ 652368 h 808387"/>
              <a:gd name="connsiteX533" fmla="*/ 2094547 w 4790027"/>
              <a:gd name="connsiteY533" fmla="*/ 653606 h 808387"/>
              <a:gd name="connsiteX534" fmla="*/ 2095214 w 4790027"/>
              <a:gd name="connsiteY534" fmla="*/ 649796 h 808387"/>
              <a:gd name="connsiteX535" fmla="*/ 2096929 w 4790027"/>
              <a:gd name="connsiteY535" fmla="*/ 640462 h 808387"/>
              <a:gd name="connsiteX536" fmla="*/ 2096262 w 4790027"/>
              <a:gd name="connsiteY536" fmla="*/ 644176 h 808387"/>
              <a:gd name="connsiteX537" fmla="*/ 2100453 w 4790027"/>
              <a:gd name="connsiteY537" fmla="*/ 644843 h 808387"/>
              <a:gd name="connsiteX538" fmla="*/ 2101120 w 4790027"/>
              <a:gd name="connsiteY538" fmla="*/ 641128 h 808387"/>
              <a:gd name="connsiteX539" fmla="*/ 2096929 w 4790027"/>
              <a:gd name="connsiteY539" fmla="*/ 640462 h 808387"/>
              <a:gd name="connsiteX540" fmla="*/ 2116645 w 4790027"/>
              <a:gd name="connsiteY540" fmla="*/ 637890 h 808387"/>
              <a:gd name="connsiteX541" fmla="*/ 2107692 w 4790027"/>
              <a:gd name="connsiteY541" fmla="*/ 640271 h 808387"/>
              <a:gd name="connsiteX542" fmla="*/ 2108073 w 4790027"/>
              <a:gd name="connsiteY542" fmla="*/ 649891 h 808387"/>
              <a:gd name="connsiteX543" fmla="*/ 2107692 w 4790027"/>
              <a:gd name="connsiteY543" fmla="*/ 640271 h 808387"/>
              <a:gd name="connsiteX544" fmla="*/ 2109502 w 4790027"/>
              <a:gd name="connsiteY544" fmla="*/ 653987 h 808387"/>
              <a:gd name="connsiteX545" fmla="*/ 2114931 w 4790027"/>
              <a:gd name="connsiteY545" fmla="*/ 659130 h 808387"/>
              <a:gd name="connsiteX546" fmla="*/ 2118455 w 4790027"/>
              <a:gd name="connsiteY546" fmla="*/ 656940 h 808387"/>
              <a:gd name="connsiteX547" fmla="*/ 2116645 w 4790027"/>
              <a:gd name="connsiteY547" fmla="*/ 637890 h 808387"/>
              <a:gd name="connsiteX548" fmla="*/ 1839396 w 4790027"/>
              <a:gd name="connsiteY548" fmla="*/ 626424 h 808387"/>
              <a:gd name="connsiteX549" fmla="*/ 1829752 w 4790027"/>
              <a:gd name="connsiteY549" fmla="*/ 629794 h 808387"/>
              <a:gd name="connsiteX550" fmla="*/ 1835277 w 4790027"/>
              <a:gd name="connsiteY550" fmla="*/ 634842 h 808387"/>
              <a:gd name="connsiteX551" fmla="*/ 1835753 w 4790027"/>
              <a:gd name="connsiteY551" fmla="*/ 634080 h 808387"/>
              <a:gd name="connsiteX552" fmla="*/ 1843278 w 4790027"/>
              <a:gd name="connsiteY552" fmla="*/ 627889 h 808387"/>
              <a:gd name="connsiteX553" fmla="*/ 1848898 w 4790027"/>
              <a:gd name="connsiteY553" fmla="*/ 626555 h 808387"/>
              <a:gd name="connsiteX554" fmla="*/ 1839396 w 4790027"/>
              <a:gd name="connsiteY554" fmla="*/ 626424 h 808387"/>
              <a:gd name="connsiteX555" fmla="*/ 183642 w 4790027"/>
              <a:gd name="connsiteY555" fmla="*/ 623031 h 808387"/>
              <a:gd name="connsiteX556" fmla="*/ 183166 w 4790027"/>
              <a:gd name="connsiteY556" fmla="*/ 629984 h 808387"/>
              <a:gd name="connsiteX557" fmla="*/ 200692 w 4790027"/>
              <a:gd name="connsiteY557" fmla="*/ 635890 h 808387"/>
              <a:gd name="connsiteX558" fmla="*/ 203835 w 4790027"/>
              <a:gd name="connsiteY558" fmla="*/ 626841 h 808387"/>
              <a:gd name="connsiteX559" fmla="*/ 183642 w 4790027"/>
              <a:gd name="connsiteY559" fmla="*/ 623031 h 808387"/>
              <a:gd name="connsiteX560" fmla="*/ 1858101 w 4790027"/>
              <a:gd name="connsiteY560" fmla="*/ 620709 h 808387"/>
              <a:gd name="connsiteX561" fmla="*/ 1854327 w 4790027"/>
              <a:gd name="connsiteY561" fmla="*/ 624936 h 808387"/>
              <a:gd name="connsiteX562" fmla="*/ 1862328 w 4790027"/>
              <a:gd name="connsiteY562" fmla="*/ 627508 h 808387"/>
              <a:gd name="connsiteX563" fmla="*/ 1862233 w 4790027"/>
              <a:gd name="connsiteY563" fmla="*/ 621697 h 808387"/>
              <a:gd name="connsiteX564" fmla="*/ 1858101 w 4790027"/>
              <a:gd name="connsiteY564" fmla="*/ 620709 h 808387"/>
              <a:gd name="connsiteX565" fmla="*/ 1824799 w 4790027"/>
              <a:gd name="connsiteY565" fmla="*/ 615220 h 808387"/>
              <a:gd name="connsiteX566" fmla="*/ 1825466 w 4790027"/>
              <a:gd name="connsiteY566" fmla="*/ 619888 h 808387"/>
              <a:gd name="connsiteX567" fmla="*/ 1831086 w 4790027"/>
              <a:gd name="connsiteY567" fmla="*/ 619030 h 808387"/>
              <a:gd name="connsiteX568" fmla="*/ 1824799 w 4790027"/>
              <a:gd name="connsiteY568" fmla="*/ 615220 h 808387"/>
              <a:gd name="connsiteX569" fmla="*/ 1284637 w 4790027"/>
              <a:gd name="connsiteY569" fmla="*/ 614077 h 808387"/>
              <a:gd name="connsiteX570" fmla="*/ 1265301 w 4790027"/>
              <a:gd name="connsiteY570" fmla="*/ 618268 h 808387"/>
              <a:gd name="connsiteX571" fmla="*/ 1270444 w 4790027"/>
              <a:gd name="connsiteY571" fmla="*/ 621030 h 808387"/>
              <a:gd name="connsiteX572" fmla="*/ 1283208 w 4790027"/>
              <a:gd name="connsiteY572" fmla="*/ 618459 h 808387"/>
              <a:gd name="connsiteX573" fmla="*/ 1286542 w 4790027"/>
              <a:gd name="connsiteY573" fmla="*/ 614744 h 808387"/>
              <a:gd name="connsiteX574" fmla="*/ 1284637 w 4790027"/>
              <a:gd name="connsiteY574" fmla="*/ 614077 h 808387"/>
              <a:gd name="connsiteX575" fmla="*/ 218218 w 4790027"/>
              <a:gd name="connsiteY575" fmla="*/ 607886 h 808387"/>
              <a:gd name="connsiteX576" fmla="*/ 218313 w 4790027"/>
              <a:gd name="connsiteY576" fmla="*/ 612077 h 808387"/>
              <a:gd name="connsiteX577" fmla="*/ 213550 w 4790027"/>
              <a:gd name="connsiteY577" fmla="*/ 611791 h 808387"/>
              <a:gd name="connsiteX578" fmla="*/ 237744 w 4790027"/>
              <a:gd name="connsiteY578" fmla="*/ 622840 h 808387"/>
              <a:gd name="connsiteX579" fmla="*/ 238315 w 4790027"/>
              <a:gd name="connsiteY579" fmla="*/ 616554 h 808387"/>
              <a:gd name="connsiteX580" fmla="*/ 263176 w 4790027"/>
              <a:gd name="connsiteY580" fmla="*/ 623983 h 808387"/>
              <a:gd name="connsiteX581" fmla="*/ 256413 w 4790027"/>
              <a:gd name="connsiteY581" fmla="*/ 626174 h 808387"/>
              <a:gd name="connsiteX582" fmla="*/ 280511 w 4790027"/>
              <a:gd name="connsiteY582" fmla="*/ 628270 h 808387"/>
              <a:gd name="connsiteX583" fmla="*/ 291084 w 4790027"/>
              <a:gd name="connsiteY583" fmla="*/ 627031 h 808387"/>
              <a:gd name="connsiteX584" fmla="*/ 291560 w 4790027"/>
              <a:gd name="connsiteY584" fmla="*/ 629032 h 808387"/>
              <a:gd name="connsiteX585" fmla="*/ 331375 w 4790027"/>
              <a:gd name="connsiteY585" fmla="*/ 633794 h 808387"/>
              <a:gd name="connsiteX586" fmla="*/ 320897 w 4790027"/>
              <a:gd name="connsiteY586" fmla="*/ 637699 h 808387"/>
              <a:gd name="connsiteX587" fmla="*/ 394240 w 4790027"/>
              <a:gd name="connsiteY587" fmla="*/ 646272 h 808387"/>
              <a:gd name="connsiteX588" fmla="*/ 390144 w 4790027"/>
              <a:gd name="connsiteY588" fmla="*/ 637890 h 808387"/>
              <a:gd name="connsiteX589" fmla="*/ 409861 w 4790027"/>
              <a:gd name="connsiteY589" fmla="*/ 644748 h 808387"/>
              <a:gd name="connsiteX590" fmla="*/ 406813 w 4790027"/>
              <a:gd name="connsiteY590" fmla="*/ 646939 h 808387"/>
              <a:gd name="connsiteX591" fmla="*/ 453580 w 4790027"/>
              <a:gd name="connsiteY591" fmla="*/ 645129 h 808387"/>
              <a:gd name="connsiteX592" fmla="*/ 467011 w 4790027"/>
              <a:gd name="connsiteY592" fmla="*/ 647796 h 808387"/>
              <a:gd name="connsiteX593" fmla="*/ 467582 w 4790027"/>
              <a:gd name="connsiteY593" fmla="*/ 625412 h 808387"/>
              <a:gd name="connsiteX594" fmla="*/ 412051 w 4790027"/>
              <a:gd name="connsiteY594" fmla="*/ 624745 h 808387"/>
              <a:gd name="connsiteX595" fmla="*/ 400907 w 4790027"/>
              <a:gd name="connsiteY595" fmla="*/ 623983 h 808387"/>
              <a:gd name="connsiteX596" fmla="*/ 397954 w 4790027"/>
              <a:gd name="connsiteY596" fmla="*/ 623793 h 808387"/>
              <a:gd name="connsiteX597" fmla="*/ 397097 w 4790027"/>
              <a:gd name="connsiteY597" fmla="*/ 623983 h 808387"/>
              <a:gd name="connsiteX598" fmla="*/ 397097 w 4790027"/>
              <a:gd name="connsiteY598" fmla="*/ 623698 h 808387"/>
              <a:gd name="connsiteX599" fmla="*/ 255937 w 4790027"/>
              <a:gd name="connsiteY599" fmla="*/ 614363 h 808387"/>
              <a:gd name="connsiteX600" fmla="*/ 218218 w 4790027"/>
              <a:gd name="connsiteY600" fmla="*/ 607886 h 808387"/>
              <a:gd name="connsiteX601" fmla="*/ 4057459 w 4790027"/>
              <a:gd name="connsiteY601" fmla="*/ 597409 h 808387"/>
              <a:gd name="connsiteX602" fmla="*/ 4054507 w 4790027"/>
              <a:gd name="connsiteY602" fmla="*/ 611982 h 808387"/>
              <a:gd name="connsiteX603" fmla="*/ 4059079 w 4790027"/>
              <a:gd name="connsiteY603" fmla="*/ 613125 h 808387"/>
              <a:gd name="connsiteX604" fmla="*/ 4057459 w 4790027"/>
              <a:gd name="connsiteY604" fmla="*/ 597409 h 808387"/>
              <a:gd name="connsiteX605" fmla="*/ 2741104 w 4790027"/>
              <a:gd name="connsiteY605" fmla="*/ 588931 h 808387"/>
              <a:gd name="connsiteX606" fmla="*/ 2750439 w 4790027"/>
              <a:gd name="connsiteY606" fmla="*/ 598171 h 808387"/>
              <a:gd name="connsiteX607" fmla="*/ 2750629 w 4790027"/>
              <a:gd name="connsiteY607" fmla="*/ 597980 h 808387"/>
              <a:gd name="connsiteX608" fmla="*/ 2741104 w 4790027"/>
              <a:gd name="connsiteY608" fmla="*/ 588931 h 808387"/>
              <a:gd name="connsiteX609" fmla="*/ 2197989 w 4790027"/>
              <a:gd name="connsiteY609" fmla="*/ 587598 h 808387"/>
              <a:gd name="connsiteX610" fmla="*/ 2192560 w 4790027"/>
              <a:gd name="connsiteY610" fmla="*/ 593313 h 808387"/>
              <a:gd name="connsiteX611" fmla="*/ 2199418 w 4790027"/>
              <a:gd name="connsiteY611" fmla="*/ 591789 h 808387"/>
              <a:gd name="connsiteX612" fmla="*/ 2197989 w 4790027"/>
              <a:gd name="connsiteY612" fmla="*/ 587598 h 808387"/>
              <a:gd name="connsiteX613" fmla="*/ 1876996 w 4790027"/>
              <a:gd name="connsiteY613" fmla="*/ 587598 h 808387"/>
              <a:gd name="connsiteX614" fmla="*/ 1854232 w 4790027"/>
              <a:gd name="connsiteY614" fmla="*/ 594265 h 808387"/>
              <a:gd name="connsiteX615" fmla="*/ 1837087 w 4790027"/>
              <a:gd name="connsiteY615" fmla="*/ 597980 h 808387"/>
              <a:gd name="connsiteX616" fmla="*/ 1843278 w 4790027"/>
              <a:gd name="connsiteY616" fmla="*/ 597789 h 808387"/>
              <a:gd name="connsiteX617" fmla="*/ 1831753 w 4790027"/>
              <a:gd name="connsiteY617" fmla="*/ 606838 h 808387"/>
              <a:gd name="connsiteX618" fmla="*/ 1835086 w 4790027"/>
              <a:gd name="connsiteY618" fmla="*/ 612839 h 808387"/>
              <a:gd name="connsiteX619" fmla="*/ 1844326 w 4790027"/>
              <a:gd name="connsiteY619" fmla="*/ 608362 h 808387"/>
              <a:gd name="connsiteX620" fmla="*/ 1848231 w 4790027"/>
              <a:gd name="connsiteY620" fmla="*/ 618935 h 808387"/>
              <a:gd name="connsiteX621" fmla="*/ 1857470 w 4790027"/>
              <a:gd name="connsiteY621" fmla="*/ 613411 h 808387"/>
              <a:gd name="connsiteX622" fmla="*/ 1857946 w 4790027"/>
              <a:gd name="connsiteY622" fmla="*/ 611220 h 808387"/>
              <a:gd name="connsiteX623" fmla="*/ 1844135 w 4790027"/>
              <a:gd name="connsiteY623" fmla="*/ 607505 h 808387"/>
              <a:gd name="connsiteX624" fmla="*/ 1858994 w 4790027"/>
              <a:gd name="connsiteY624" fmla="*/ 607600 h 808387"/>
              <a:gd name="connsiteX625" fmla="*/ 1876996 w 4790027"/>
              <a:gd name="connsiteY625" fmla="*/ 587598 h 808387"/>
              <a:gd name="connsiteX626" fmla="*/ 58972 w 4790027"/>
              <a:gd name="connsiteY626" fmla="*/ 586919 h 808387"/>
              <a:gd name="connsiteX627" fmla="*/ 86583 w 4790027"/>
              <a:gd name="connsiteY627" fmla="*/ 587883 h 808387"/>
              <a:gd name="connsiteX628" fmla="*/ 80106 w 4790027"/>
              <a:gd name="connsiteY628" fmla="*/ 606076 h 808387"/>
              <a:gd name="connsiteX629" fmla="*/ 67818 w 4790027"/>
              <a:gd name="connsiteY629" fmla="*/ 598170 h 808387"/>
              <a:gd name="connsiteX630" fmla="*/ 73152 w 4790027"/>
              <a:gd name="connsiteY630" fmla="*/ 596265 h 808387"/>
              <a:gd name="connsiteX631" fmla="*/ 43149 w 4790027"/>
              <a:gd name="connsiteY631" fmla="*/ 587026 h 808387"/>
              <a:gd name="connsiteX632" fmla="*/ 58972 w 4790027"/>
              <a:gd name="connsiteY632" fmla="*/ 586919 h 808387"/>
              <a:gd name="connsiteX633" fmla="*/ 6186 w 4790027"/>
              <a:gd name="connsiteY633" fmla="*/ 586535 h 808387"/>
              <a:gd name="connsiteX634" fmla="*/ 3714 w 4790027"/>
              <a:gd name="connsiteY634" fmla="*/ 598170 h 808387"/>
              <a:gd name="connsiteX635" fmla="*/ 4572 w 4790027"/>
              <a:gd name="connsiteY635" fmla="*/ 586550 h 808387"/>
              <a:gd name="connsiteX636" fmla="*/ 155924 w 4790027"/>
              <a:gd name="connsiteY636" fmla="*/ 583693 h 808387"/>
              <a:gd name="connsiteX637" fmla="*/ 193548 w 4790027"/>
              <a:gd name="connsiteY637" fmla="*/ 593503 h 808387"/>
              <a:gd name="connsiteX638" fmla="*/ 155924 w 4790027"/>
              <a:gd name="connsiteY638" fmla="*/ 583693 h 808387"/>
              <a:gd name="connsiteX639" fmla="*/ 188186 w 4790027"/>
              <a:gd name="connsiteY639" fmla="*/ 582000 h 808387"/>
              <a:gd name="connsiteX640" fmla="*/ 171450 w 4790027"/>
              <a:gd name="connsiteY640" fmla="*/ 582454 h 808387"/>
              <a:gd name="connsiteX641" fmla="*/ 231838 w 4790027"/>
              <a:gd name="connsiteY641" fmla="*/ 596265 h 808387"/>
              <a:gd name="connsiteX642" fmla="*/ 188186 w 4790027"/>
              <a:gd name="connsiteY642" fmla="*/ 582000 h 808387"/>
              <a:gd name="connsiteX643" fmla="*/ 1365980 w 4790027"/>
              <a:gd name="connsiteY643" fmla="*/ 579978 h 808387"/>
              <a:gd name="connsiteX644" fmla="*/ 1362075 w 4790027"/>
              <a:gd name="connsiteY644" fmla="*/ 584740 h 808387"/>
              <a:gd name="connsiteX645" fmla="*/ 1364551 w 4790027"/>
              <a:gd name="connsiteY645" fmla="*/ 586931 h 808387"/>
              <a:gd name="connsiteX646" fmla="*/ 1365980 w 4790027"/>
              <a:gd name="connsiteY646" fmla="*/ 579978 h 808387"/>
              <a:gd name="connsiteX647" fmla="*/ 7620 w 4790027"/>
              <a:gd name="connsiteY647" fmla="*/ 579787 h 808387"/>
              <a:gd name="connsiteX648" fmla="*/ 35433 w 4790027"/>
              <a:gd name="connsiteY648" fmla="*/ 584168 h 808387"/>
              <a:gd name="connsiteX649" fmla="*/ 20681 w 4790027"/>
              <a:gd name="connsiteY649" fmla="*/ 586395 h 808387"/>
              <a:gd name="connsiteX650" fmla="*/ 6186 w 4790027"/>
              <a:gd name="connsiteY650" fmla="*/ 586535 h 808387"/>
              <a:gd name="connsiteX651" fmla="*/ 1381030 w 4790027"/>
              <a:gd name="connsiteY651" fmla="*/ 576739 h 808387"/>
              <a:gd name="connsiteX652" fmla="*/ 1380363 w 4790027"/>
              <a:gd name="connsiteY652" fmla="*/ 582550 h 808387"/>
              <a:gd name="connsiteX653" fmla="*/ 1382935 w 4790027"/>
              <a:gd name="connsiteY653" fmla="*/ 580835 h 808387"/>
              <a:gd name="connsiteX654" fmla="*/ 1381506 w 4790027"/>
              <a:gd name="connsiteY654" fmla="*/ 576739 h 808387"/>
              <a:gd name="connsiteX655" fmla="*/ 1381030 w 4790027"/>
              <a:gd name="connsiteY655" fmla="*/ 576739 h 808387"/>
              <a:gd name="connsiteX656" fmla="*/ 154495 w 4790027"/>
              <a:gd name="connsiteY656" fmla="*/ 567310 h 808387"/>
              <a:gd name="connsiteX657" fmla="*/ 174593 w 4790027"/>
              <a:gd name="connsiteY657" fmla="*/ 573406 h 808387"/>
              <a:gd name="connsiteX658" fmla="*/ 154495 w 4790027"/>
              <a:gd name="connsiteY658" fmla="*/ 567310 h 808387"/>
              <a:gd name="connsiteX659" fmla="*/ 1213199 w 4790027"/>
              <a:gd name="connsiteY659" fmla="*/ 565786 h 808387"/>
              <a:gd name="connsiteX660" fmla="*/ 1215009 w 4790027"/>
              <a:gd name="connsiteY660" fmla="*/ 569119 h 808387"/>
              <a:gd name="connsiteX661" fmla="*/ 1214914 w 4790027"/>
              <a:gd name="connsiteY661" fmla="*/ 570643 h 808387"/>
              <a:gd name="connsiteX662" fmla="*/ 1219105 w 4790027"/>
              <a:gd name="connsiteY662" fmla="*/ 568834 h 808387"/>
              <a:gd name="connsiteX663" fmla="*/ 1217295 w 4790027"/>
              <a:gd name="connsiteY663" fmla="*/ 566929 h 808387"/>
              <a:gd name="connsiteX664" fmla="*/ 1215009 w 4790027"/>
              <a:gd name="connsiteY664" fmla="*/ 569119 h 808387"/>
              <a:gd name="connsiteX665" fmla="*/ 1216152 w 4790027"/>
              <a:gd name="connsiteY665" fmla="*/ 566452 h 808387"/>
              <a:gd name="connsiteX666" fmla="*/ 1213199 w 4790027"/>
              <a:gd name="connsiteY666" fmla="*/ 565786 h 808387"/>
              <a:gd name="connsiteX667" fmla="*/ 131635 w 4790027"/>
              <a:gd name="connsiteY667" fmla="*/ 565595 h 808387"/>
              <a:gd name="connsiteX668" fmla="*/ 116014 w 4790027"/>
              <a:gd name="connsiteY668" fmla="*/ 569119 h 808387"/>
              <a:gd name="connsiteX669" fmla="*/ 128587 w 4790027"/>
              <a:gd name="connsiteY669" fmla="*/ 572358 h 808387"/>
              <a:gd name="connsiteX670" fmla="*/ 131635 w 4790027"/>
              <a:gd name="connsiteY670" fmla="*/ 565595 h 808387"/>
              <a:gd name="connsiteX671" fmla="*/ 1410271 w 4790027"/>
              <a:gd name="connsiteY671" fmla="*/ 564547 h 808387"/>
              <a:gd name="connsiteX672" fmla="*/ 1404652 w 4790027"/>
              <a:gd name="connsiteY672" fmla="*/ 564928 h 808387"/>
              <a:gd name="connsiteX673" fmla="*/ 1401508 w 4790027"/>
              <a:gd name="connsiteY673" fmla="*/ 570738 h 808387"/>
              <a:gd name="connsiteX674" fmla="*/ 1398841 w 4790027"/>
              <a:gd name="connsiteY674" fmla="*/ 566833 h 808387"/>
              <a:gd name="connsiteX675" fmla="*/ 1393031 w 4790027"/>
              <a:gd name="connsiteY675" fmla="*/ 569786 h 808387"/>
              <a:gd name="connsiteX676" fmla="*/ 1395889 w 4790027"/>
              <a:gd name="connsiteY676" fmla="*/ 575311 h 808387"/>
              <a:gd name="connsiteX677" fmla="*/ 1388173 w 4790027"/>
              <a:gd name="connsiteY677" fmla="*/ 573120 h 808387"/>
              <a:gd name="connsiteX678" fmla="*/ 1383601 w 4790027"/>
              <a:gd name="connsiteY678" fmla="*/ 577025 h 808387"/>
              <a:gd name="connsiteX679" fmla="*/ 1409509 w 4790027"/>
              <a:gd name="connsiteY679" fmla="*/ 575882 h 808387"/>
              <a:gd name="connsiteX680" fmla="*/ 1415034 w 4790027"/>
              <a:gd name="connsiteY680" fmla="*/ 571120 h 808387"/>
              <a:gd name="connsiteX681" fmla="*/ 1417320 w 4790027"/>
              <a:gd name="connsiteY681" fmla="*/ 567119 h 808387"/>
              <a:gd name="connsiteX682" fmla="*/ 1416367 w 4790027"/>
              <a:gd name="connsiteY682" fmla="*/ 566643 h 808387"/>
              <a:gd name="connsiteX683" fmla="*/ 1410271 w 4790027"/>
              <a:gd name="connsiteY683" fmla="*/ 564547 h 808387"/>
              <a:gd name="connsiteX684" fmla="*/ 383357 w 4790027"/>
              <a:gd name="connsiteY684" fmla="*/ 558463 h 808387"/>
              <a:gd name="connsiteX685" fmla="*/ 400431 w 4790027"/>
              <a:gd name="connsiteY685" fmla="*/ 566738 h 808387"/>
              <a:gd name="connsiteX686" fmla="*/ 367284 w 4790027"/>
              <a:gd name="connsiteY686" fmla="*/ 564261 h 808387"/>
              <a:gd name="connsiteX687" fmla="*/ 383357 w 4790027"/>
              <a:gd name="connsiteY687" fmla="*/ 558463 h 808387"/>
              <a:gd name="connsiteX688" fmla="*/ 2370963 w 4790027"/>
              <a:gd name="connsiteY688" fmla="*/ 557594 h 808387"/>
              <a:gd name="connsiteX689" fmla="*/ 2338292 w 4790027"/>
              <a:gd name="connsiteY689" fmla="*/ 575501 h 808387"/>
              <a:gd name="connsiteX690" fmla="*/ 2340102 w 4790027"/>
              <a:gd name="connsiteY690" fmla="*/ 582359 h 808387"/>
              <a:gd name="connsiteX691" fmla="*/ 2343150 w 4790027"/>
              <a:gd name="connsiteY691" fmla="*/ 586169 h 808387"/>
              <a:gd name="connsiteX692" fmla="*/ 2340292 w 4790027"/>
              <a:gd name="connsiteY692" fmla="*/ 583502 h 808387"/>
              <a:gd name="connsiteX693" fmla="*/ 2335530 w 4790027"/>
              <a:gd name="connsiteY693" fmla="*/ 601981 h 808387"/>
              <a:gd name="connsiteX694" fmla="*/ 2324862 w 4790027"/>
              <a:gd name="connsiteY694" fmla="*/ 579121 h 808387"/>
              <a:gd name="connsiteX695" fmla="*/ 2306288 w 4790027"/>
              <a:gd name="connsiteY695" fmla="*/ 587693 h 808387"/>
              <a:gd name="connsiteX696" fmla="*/ 2306669 w 4790027"/>
              <a:gd name="connsiteY696" fmla="*/ 597409 h 808387"/>
              <a:gd name="connsiteX697" fmla="*/ 2292572 w 4790027"/>
              <a:gd name="connsiteY697" fmla="*/ 610172 h 808387"/>
              <a:gd name="connsiteX698" fmla="*/ 2308955 w 4790027"/>
              <a:gd name="connsiteY698" fmla="*/ 618459 h 808387"/>
              <a:gd name="connsiteX699" fmla="*/ 2323814 w 4790027"/>
              <a:gd name="connsiteY699" fmla="*/ 609982 h 808387"/>
              <a:gd name="connsiteX700" fmla="*/ 2318861 w 4790027"/>
              <a:gd name="connsiteY700" fmla="*/ 628651 h 808387"/>
              <a:gd name="connsiteX701" fmla="*/ 2320099 w 4790027"/>
              <a:gd name="connsiteY701" fmla="*/ 630841 h 808387"/>
              <a:gd name="connsiteX702" fmla="*/ 2329815 w 4790027"/>
              <a:gd name="connsiteY702" fmla="*/ 626841 h 808387"/>
              <a:gd name="connsiteX703" fmla="*/ 2329339 w 4790027"/>
              <a:gd name="connsiteY703" fmla="*/ 626936 h 808387"/>
              <a:gd name="connsiteX704" fmla="*/ 2327148 w 4790027"/>
              <a:gd name="connsiteY704" fmla="*/ 622078 h 808387"/>
              <a:gd name="connsiteX705" fmla="*/ 2337721 w 4790027"/>
              <a:gd name="connsiteY705" fmla="*/ 618173 h 808387"/>
              <a:gd name="connsiteX706" fmla="*/ 2338006 w 4790027"/>
              <a:gd name="connsiteY706" fmla="*/ 620840 h 808387"/>
              <a:gd name="connsiteX707" fmla="*/ 2343055 w 4790027"/>
              <a:gd name="connsiteY707" fmla="*/ 617506 h 808387"/>
              <a:gd name="connsiteX708" fmla="*/ 2333815 w 4790027"/>
              <a:gd name="connsiteY708" fmla="*/ 609505 h 808387"/>
              <a:gd name="connsiteX709" fmla="*/ 2329624 w 4790027"/>
              <a:gd name="connsiteY709" fmla="*/ 617030 h 808387"/>
              <a:gd name="connsiteX710" fmla="*/ 2324576 w 4790027"/>
              <a:gd name="connsiteY710" fmla="*/ 601409 h 808387"/>
              <a:gd name="connsiteX711" fmla="*/ 2317909 w 4790027"/>
              <a:gd name="connsiteY711" fmla="*/ 605886 h 808387"/>
              <a:gd name="connsiteX712" fmla="*/ 2313622 w 4790027"/>
              <a:gd name="connsiteY712" fmla="*/ 584931 h 808387"/>
              <a:gd name="connsiteX713" fmla="*/ 2334958 w 4790027"/>
              <a:gd name="connsiteY713" fmla="*/ 605981 h 808387"/>
              <a:gd name="connsiteX714" fmla="*/ 2335435 w 4790027"/>
              <a:gd name="connsiteY714" fmla="*/ 603886 h 808387"/>
              <a:gd name="connsiteX715" fmla="*/ 2340578 w 4790027"/>
              <a:gd name="connsiteY715" fmla="*/ 610458 h 808387"/>
              <a:gd name="connsiteX716" fmla="*/ 2348008 w 4790027"/>
              <a:gd name="connsiteY716" fmla="*/ 613982 h 808387"/>
              <a:gd name="connsiteX717" fmla="*/ 2361152 w 4790027"/>
              <a:gd name="connsiteY717" fmla="*/ 609886 h 808387"/>
              <a:gd name="connsiteX718" fmla="*/ 2384679 w 4790027"/>
              <a:gd name="connsiteY718" fmla="*/ 594741 h 808387"/>
              <a:gd name="connsiteX719" fmla="*/ 2382107 w 4790027"/>
              <a:gd name="connsiteY719" fmla="*/ 593599 h 808387"/>
              <a:gd name="connsiteX720" fmla="*/ 2381917 w 4790027"/>
              <a:gd name="connsiteY720" fmla="*/ 593980 h 808387"/>
              <a:gd name="connsiteX721" fmla="*/ 2380774 w 4790027"/>
              <a:gd name="connsiteY721" fmla="*/ 592932 h 808387"/>
              <a:gd name="connsiteX722" fmla="*/ 2369915 w 4790027"/>
              <a:gd name="connsiteY722" fmla="*/ 587598 h 808387"/>
              <a:gd name="connsiteX723" fmla="*/ 2381345 w 4790027"/>
              <a:gd name="connsiteY723" fmla="*/ 590551 h 808387"/>
              <a:gd name="connsiteX724" fmla="*/ 2382869 w 4790027"/>
              <a:gd name="connsiteY724" fmla="*/ 588360 h 808387"/>
              <a:gd name="connsiteX725" fmla="*/ 2383822 w 4790027"/>
              <a:gd name="connsiteY725" fmla="*/ 591217 h 808387"/>
              <a:gd name="connsiteX726" fmla="*/ 2388394 w 4790027"/>
              <a:gd name="connsiteY726" fmla="*/ 592360 h 808387"/>
              <a:gd name="connsiteX727" fmla="*/ 2413063 w 4790027"/>
              <a:gd name="connsiteY727" fmla="*/ 576930 h 808387"/>
              <a:gd name="connsiteX728" fmla="*/ 2410968 w 4790027"/>
              <a:gd name="connsiteY728" fmla="*/ 573596 h 808387"/>
              <a:gd name="connsiteX729" fmla="*/ 2406967 w 4790027"/>
              <a:gd name="connsiteY729" fmla="*/ 571215 h 808387"/>
              <a:gd name="connsiteX730" fmla="*/ 2404396 w 4790027"/>
              <a:gd name="connsiteY730" fmla="*/ 574549 h 808387"/>
              <a:gd name="connsiteX731" fmla="*/ 2402967 w 4790027"/>
              <a:gd name="connsiteY731" fmla="*/ 569977 h 808387"/>
              <a:gd name="connsiteX732" fmla="*/ 2370963 w 4790027"/>
              <a:gd name="connsiteY732" fmla="*/ 557594 h 808387"/>
              <a:gd name="connsiteX733" fmla="*/ 1427226 w 4790027"/>
              <a:gd name="connsiteY733" fmla="*/ 552927 h 808387"/>
              <a:gd name="connsiteX734" fmla="*/ 1423797 w 4790027"/>
              <a:gd name="connsiteY734" fmla="*/ 558737 h 808387"/>
              <a:gd name="connsiteX735" fmla="*/ 1426750 w 4790027"/>
              <a:gd name="connsiteY735" fmla="*/ 561785 h 808387"/>
              <a:gd name="connsiteX736" fmla="*/ 1427226 w 4790027"/>
              <a:gd name="connsiteY736" fmla="*/ 552927 h 808387"/>
              <a:gd name="connsiteX737" fmla="*/ 1214437 w 4790027"/>
              <a:gd name="connsiteY737" fmla="*/ 551117 h 808387"/>
              <a:gd name="connsiteX738" fmla="*/ 1213961 w 4790027"/>
              <a:gd name="connsiteY738" fmla="*/ 551498 h 808387"/>
              <a:gd name="connsiteX739" fmla="*/ 1215580 w 4790027"/>
              <a:gd name="connsiteY739" fmla="*/ 555784 h 808387"/>
              <a:gd name="connsiteX740" fmla="*/ 1217771 w 4790027"/>
              <a:gd name="connsiteY740" fmla="*/ 557213 h 808387"/>
              <a:gd name="connsiteX741" fmla="*/ 1219962 w 4790027"/>
              <a:gd name="connsiteY741" fmla="*/ 552260 h 808387"/>
              <a:gd name="connsiteX742" fmla="*/ 1214437 w 4790027"/>
              <a:gd name="connsiteY742" fmla="*/ 551117 h 808387"/>
              <a:gd name="connsiteX743" fmla="*/ 1209294 w 4790027"/>
              <a:gd name="connsiteY743" fmla="*/ 549593 h 808387"/>
              <a:gd name="connsiteX744" fmla="*/ 1186624 w 4790027"/>
              <a:gd name="connsiteY744" fmla="*/ 552546 h 808387"/>
              <a:gd name="connsiteX745" fmla="*/ 1192149 w 4790027"/>
              <a:gd name="connsiteY745" fmla="*/ 562357 h 808387"/>
              <a:gd name="connsiteX746" fmla="*/ 1209770 w 4790027"/>
              <a:gd name="connsiteY746" fmla="*/ 556261 h 808387"/>
              <a:gd name="connsiteX747" fmla="*/ 1209961 w 4790027"/>
              <a:gd name="connsiteY747" fmla="*/ 549784 h 808387"/>
              <a:gd name="connsiteX748" fmla="*/ 1209294 w 4790027"/>
              <a:gd name="connsiteY748" fmla="*/ 549593 h 808387"/>
              <a:gd name="connsiteX749" fmla="*/ 2634520 w 4790027"/>
              <a:gd name="connsiteY749" fmla="*/ 549021 h 808387"/>
              <a:gd name="connsiteX750" fmla="*/ 2637044 w 4790027"/>
              <a:gd name="connsiteY750" fmla="*/ 551485 h 808387"/>
              <a:gd name="connsiteX751" fmla="*/ 2636997 w 4790027"/>
              <a:gd name="connsiteY751" fmla="*/ 551497 h 808387"/>
              <a:gd name="connsiteX752" fmla="*/ 2633686 w 4790027"/>
              <a:gd name="connsiteY752" fmla="*/ 550664 h 808387"/>
              <a:gd name="connsiteX753" fmla="*/ 1139285 w 4790027"/>
              <a:gd name="connsiteY753" fmla="*/ 548164 h 808387"/>
              <a:gd name="connsiteX754" fmla="*/ 1141381 w 4790027"/>
              <a:gd name="connsiteY754" fmla="*/ 553022 h 808387"/>
              <a:gd name="connsiteX755" fmla="*/ 1142238 w 4790027"/>
              <a:gd name="connsiteY755" fmla="*/ 549784 h 808387"/>
              <a:gd name="connsiteX756" fmla="*/ 1139285 w 4790027"/>
              <a:gd name="connsiteY756" fmla="*/ 548164 h 808387"/>
              <a:gd name="connsiteX757" fmla="*/ 1149667 w 4790027"/>
              <a:gd name="connsiteY757" fmla="*/ 546926 h 808387"/>
              <a:gd name="connsiteX758" fmla="*/ 1156525 w 4790027"/>
              <a:gd name="connsiteY758" fmla="*/ 553879 h 808387"/>
              <a:gd name="connsiteX759" fmla="*/ 1142714 w 4790027"/>
              <a:gd name="connsiteY759" fmla="*/ 555308 h 808387"/>
              <a:gd name="connsiteX760" fmla="*/ 1159002 w 4790027"/>
              <a:gd name="connsiteY760" fmla="*/ 556832 h 808387"/>
              <a:gd name="connsiteX761" fmla="*/ 1159859 w 4790027"/>
              <a:gd name="connsiteY761" fmla="*/ 555022 h 808387"/>
              <a:gd name="connsiteX762" fmla="*/ 1159669 w 4790027"/>
              <a:gd name="connsiteY762" fmla="*/ 552355 h 808387"/>
              <a:gd name="connsiteX763" fmla="*/ 1149667 w 4790027"/>
              <a:gd name="connsiteY763" fmla="*/ 546926 h 808387"/>
              <a:gd name="connsiteX764" fmla="*/ 1438942 w 4790027"/>
              <a:gd name="connsiteY764" fmla="*/ 545974 h 808387"/>
              <a:gd name="connsiteX765" fmla="*/ 1433703 w 4790027"/>
              <a:gd name="connsiteY765" fmla="*/ 546640 h 808387"/>
              <a:gd name="connsiteX766" fmla="*/ 1435322 w 4790027"/>
              <a:gd name="connsiteY766" fmla="*/ 548069 h 808387"/>
              <a:gd name="connsiteX767" fmla="*/ 1438942 w 4790027"/>
              <a:gd name="connsiteY767" fmla="*/ 545974 h 808387"/>
              <a:gd name="connsiteX768" fmla="*/ 1361122 w 4790027"/>
              <a:gd name="connsiteY768" fmla="*/ 544545 h 808387"/>
              <a:gd name="connsiteX769" fmla="*/ 1355788 w 4790027"/>
              <a:gd name="connsiteY769" fmla="*/ 545116 h 808387"/>
              <a:gd name="connsiteX770" fmla="*/ 1355884 w 4790027"/>
              <a:gd name="connsiteY770" fmla="*/ 549212 h 808387"/>
              <a:gd name="connsiteX771" fmla="*/ 1361122 w 4790027"/>
              <a:gd name="connsiteY771" fmla="*/ 544545 h 808387"/>
              <a:gd name="connsiteX772" fmla="*/ 2642238 w 4790027"/>
              <a:gd name="connsiteY772" fmla="*/ 541474 h 808387"/>
              <a:gd name="connsiteX773" fmla="*/ 2652808 w 4790027"/>
              <a:gd name="connsiteY773" fmla="*/ 547306 h 808387"/>
              <a:gd name="connsiteX774" fmla="*/ 2664905 w 4790027"/>
              <a:gd name="connsiteY774" fmla="*/ 553593 h 808387"/>
              <a:gd name="connsiteX775" fmla="*/ 2660142 w 4790027"/>
              <a:gd name="connsiteY775" fmla="*/ 548449 h 808387"/>
              <a:gd name="connsiteX776" fmla="*/ 2654903 w 4790027"/>
              <a:gd name="connsiteY776" fmla="*/ 550449 h 808387"/>
              <a:gd name="connsiteX777" fmla="*/ 2655570 w 4790027"/>
              <a:gd name="connsiteY777" fmla="*/ 553688 h 808387"/>
              <a:gd name="connsiteX778" fmla="*/ 2656142 w 4790027"/>
              <a:gd name="connsiteY778" fmla="*/ 562070 h 808387"/>
              <a:gd name="connsiteX779" fmla="*/ 2646902 w 4790027"/>
              <a:gd name="connsiteY779" fmla="*/ 554450 h 808387"/>
              <a:gd name="connsiteX780" fmla="*/ 2638616 w 4790027"/>
              <a:gd name="connsiteY780" fmla="*/ 553021 h 808387"/>
              <a:gd name="connsiteX781" fmla="*/ 2637044 w 4790027"/>
              <a:gd name="connsiteY781" fmla="*/ 551485 h 808387"/>
              <a:gd name="connsiteX782" fmla="*/ 2643474 w 4790027"/>
              <a:gd name="connsiteY782" fmla="*/ 549878 h 808387"/>
              <a:gd name="connsiteX783" fmla="*/ 2639664 w 4790027"/>
              <a:gd name="connsiteY783" fmla="*/ 542353 h 808387"/>
              <a:gd name="connsiteX784" fmla="*/ 2622233 w 4790027"/>
              <a:gd name="connsiteY784" fmla="*/ 547782 h 808387"/>
              <a:gd name="connsiteX785" fmla="*/ 2633686 w 4790027"/>
              <a:gd name="connsiteY785" fmla="*/ 550664 h 808387"/>
              <a:gd name="connsiteX786" fmla="*/ 2631879 w 4790027"/>
              <a:gd name="connsiteY786" fmla="*/ 554223 h 808387"/>
              <a:gd name="connsiteX787" fmla="*/ 2600897 w 4790027"/>
              <a:gd name="connsiteY787" fmla="*/ 553593 h 808387"/>
              <a:gd name="connsiteX788" fmla="*/ 2601754 w 4790027"/>
              <a:gd name="connsiteY788" fmla="*/ 551783 h 808387"/>
              <a:gd name="connsiteX789" fmla="*/ 2593277 w 4790027"/>
              <a:gd name="connsiteY789" fmla="*/ 551783 h 808387"/>
              <a:gd name="connsiteX790" fmla="*/ 2593182 w 4790027"/>
              <a:gd name="connsiteY790" fmla="*/ 553021 h 808387"/>
              <a:gd name="connsiteX791" fmla="*/ 2582990 w 4790027"/>
              <a:gd name="connsiteY791" fmla="*/ 552259 h 808387"/>
              <a:gd name="connsiteX792" fmla="*/ 2583371 w 4790027"/>
              <a:gd name="connsiteY792" fmla="*/ 547592 h 808387"/>
              <a:gd name="connsiteX793" fmla="*/ 2593562 w 4790027"/>
              <a:gd name="connsiteY793" fmla="*/ 548354 h 808387"/>
              <a:gd name="connsiteX794" fmla="*/ 2593562 w 4790027"/>
              <a:gd name="connsiteY794" fmla="*/ 548640 h 808387"/>
              <a:gd name="connsiteX795" fmla="*/ 2642238 w 4790027"/>
              <a:gd name="connsiteY795" fmla="*/ 541474 h 808387"/>
              <a:gd name="connsiteX796" fmla="*/ 1285589 w 4790027"/>
              <a:gd name="connsiteY796" fmla="*/ 539687 h 808387"/>
              <a:gd name="connsiteX797" fmla="*/ 1283493 w 4790027"/>
              <a:gd name="connsiteY797" fmla="*/ 544450 h 808387"/>
              <a:gd name="connsiteX798" fmla="*/ 1288828 w 4790027"/>
              <a:gd name="connsiteY798" fmla="*/ 547498 h 808387"/>
              <a:gd name="connsiteX799" fmla="*/ 1293114 w 4790027"/>
              <a:gd name="connsiteY799" fmla="*/ 544831 h 808387"/>
              <a:gd name="connsiteX800" fmla="*/ 1285589 w 4790027"/>
              <a:gd name="connsiteY800" fmla="*/ 539687 h 808387"/>
              <a:gd name="connsiteX801" fmla="*/ 1366933 w 4790027"/>
              <a:gd name="connsiteY801" fmla="*/ 539115 h 808387"/>
              <a:gd name="connsiteX802" fmla="*/ 1363694 w 4790027"/>
              <a:gd name="connsiteY802" fmla="*/ 543592 h 808387"/>
              <a:gd name="connsiteX803" fmla="*/ 1368361 w 4790027"/>
              <a:gd name="connsiteY803" fmla="*/ 543402 h 808387"/>
              <a:gd name="connsiteX804" fmla="*/ 1366933 w 4790027"/>
              <a:gd name="connsiteY804" fmla="*/ 539115 h 808387"/>
              <a:gd name="connsiteX805" fmla="*/ 1375505 w 4790027"/>
              <a:gd name="connsiteY805" fmla="*/ 536925 h 808387"/>
              <a:gd name="connsiteX806" fmla="*/ 1368933 w 4790027"/>
              <a:gd name="connsiteY806" fmla="*/ 537591 h 808387"/>
              <a:gd name="connsiteX807" fmla="*/ 1373219 w 4790027"/>
              <a:gd name="connsiteY807" fmla="*/ 540163 h 808387"/>
              <a:gd name="connsiteX808" fmla="*/ 1375505 w 4790027"/>
              <a:gd name="connsiteY808" fmla="*/ 536925 h 808387"/>
              <a:gd name="connsiteX809" fmla="*/ 1461516 w 4790027"/>
              <a:gd name="connsiteY809" fmla="*/ 533972 h 808387"/>
              <a:gd name="connsiteX810" fmla="*/ 1460754 w 4790027"/>
              <a:gd name="connsiteY810" fmla="*/ 537687 h 808387"/>
              <a:gd name="connsiteX811" fmla="*/ 1464945 w 4790027"/>
              <a:gd name="connsiteY811" fmla="*/ 538354 h 808387"/>
              <a:gd name="connsiteX812" fmla="*/ 1465612 w 4790027"/>
              <a:gd name="connsiteY812" fmla="*/ 534639 h 808387"/>
              <a:gd name="connsiteX813" fmla="*/ 1461516 w 4790027"/>
              <a:gd name="connsiteY813" fmla="*/ 533972 h 808387"/>
              <a:gd name="connsiteX814" fmla="*/ 1506188 w 4790027"/>
              <a:gd name="connsiteY814" fmla="*/ 533496 h 808387"/>
              <a:gd name="connsiteX815" fmla="*/ 1511713 w 4790027"/>
              <a:gd name="connsiteY815" fmla="*/ 538258 h 808387"/>
              <a:gd name="connsiteX816" fmla="*/ 1506188 w 4790027"/>
              <a:gd name="connsiteY816" fmla="*/ 533496 h 808387"/>
              <a:gd name="connsiteX817" fmla="*/ 1274480 w 4790027"/>
              <a:gd name="connsiteY817" fmla="*/ 532912 h 808387"/>
              <a:gd name="connsiteX818" fmla="*/ 1266444 w 4790027"/>
              <a:gd name="connsiteY818" fmla="*/ 535115 h 808387"/>
              <a:gd name="connsiteX819" fmla="*/ 1262824 w 4790027"/>
              <a:gd name="connsiteY819" fmla="*/ 538639 h 808387"/>
              <a:gd name="connsiteX820" fmla="*/ 1282160 w 4790027"/>
              <a:gd name="connsiteY820" fmla="*/ 536068 h 808387"/>
              <a:gd name="connsiteX821" fmla="*/ 1274480 w 4790027"/>
              <a:gd name="connsiteY821" fmla="*/ 532912 h 808387"/>
              <a:gd name="connsiteX822" fmla="*/ 34753 w 4790027"/>
              <a:gd name="connsiteY822" fmla="*/ 528510 h 808387"/>
              <a:gd name="connsiteX823" fmla="*/ 64770 w 4790027"/>
              <a:gd name="connsiteY823" fmla="*/ 535019 h 808387"/>
              <a:gd name="connsiteX824" fmla="*/ 46768 w 4790027"/>
              <a:gd name="connsiteY824" fmla="*/ 536067 h 808387"/>
              <a:gd name="connsiteX825" fmla="*/ 48483 w 4790027"/>
              <a:gd name="connsiteY825" fmla="*/ 547878 h 808387"/>
              <a:gd name="connsiteX826" fmla="*/ 33719 w 4790027"/>
              <a:gd name="connsiteY826" fmla="*/ 539782 h 808387"/>
              <a:gd name="connsiteX827" fmla="*/ 34386 w 4790027"/>
              <a:gd name="connsiteY827" fmla="*/ 530543 h 808387"/>
              <a:gd name="connsiteX828" fmla="*/ 31719 w 4790027"/>
              <a:gd name="connsiteY828" fmla="*/ 532638 h 808387"/>
              <a:gd name="connsiteX829" fmla="*/ 34753 w 4790027"/>
              <a:gd name="connsiteY829" fmla="*/ 528510 h 808387"/>
              <a:gd name="connsiteX830" fmla="*/ 1257800 w 4790027"/>
              <a:gd name="connsiteY830" fmla="*/ 525829 h 808387"/>
              <a:gd name="connsiteX831" fmla="*/ 1253490 w 4790027"/>
              <a:gd name="connsiteY831" fmla="*/ 531305 h 808387"/>
              <a:gd name="connsiteX832" fmla="*/ 1254823 w 4790027"/>
              <a:gd name="connsiteY832" fmla="*/ 534448 h 808387"/>
              <a:gd name="connsiteX833" fmla="*/ 1258919 w 4790027"/>
              <a:gd name="connsiteY833" fmla="*/ 540068 h 808387"/>
              <a:gd name="connsiteX834" fmla="*/ 1260538 w 4790027"/>
              <a:gd name="connsiteY834" fmla="*/ 539306 h 808387"/>
              <a:gd name="connsiteX835" fmla="*/ 1263967 w 4790027"/>
              <a:gd name="connsiteY835" fmla="*/ 529495 h 808387"/>
              <a:gd name="connsiteX836" fmla="*/ 1257800 w 4790027"/>
              <a:gd name="connsiteY836" fmla="*/ 525829 h 808387"/>
              <a:gd name="connsiteX837" fmla="*/ 1956625 w 4790027"/>
              <a:gd name="connsiteY837" fmla="*/ 525209 h 808387"/>
              <a:gd name="connsiteX838" fmla="*/ 1955673 w 4790027"/>
              <a:gd name="connsiteY838" fmla="*/ 527781 h 808387"/>
              <a:gd name="connsiteX839" fmla="*/ 1955863 w 4790027"/>
              <a:gd name="connsiteY839" fmla="*/ 527209 h 808387"/>
              <a:gd name="connsiteX840" fmla="*/ 1956625 w 4790027"/>
              <a:gd name="connsiteY840" fmla="*/ 525209 h 808387"/>
              <a:gd name="connsiteX841" fmla="*/ 3936968 w 4790027"/>
              <a:gd name="connsiteY841" fmla="*/ 521971 h 808387"/>
              <a:gd name="connsiteX842" fmla="*/ 3931063 w 4790027"/>
              <a:gd name="connsiteY842" fmla="*/ 523971 h 808387"/>
              <a:gd name="connsiteX843" fmla="*/ 3934015 w 4790027"/>
              <a:gd name="connsiteY843" fmla="*/ 536639 h 808387"/>
              <a:gd name="connsiteX844" fmla="*/ 3936968 w 4790027"/>
              <a:gd name="connsiteY844" fmla="*/ 521971 h 808387"/>
              <a:gd name="connsiteX845" fmla="*/ 3899630 w 4790027"/>
              <a:gd name="connsiteY845" fmla="*/ 521685 h 808387"/>
              <a:gd name="connsiteX846" fmla="*/ 3905059 w 4790027"/>
              <a:gd name="connsiteY846" fmla="*/ 533972 h 808387"/>
              <a:gd name="connsiteX847" fmla="*/ 3906012 w 4790027"/>
              <a:gd name="connsiteY847" fmla="*/ 535401 h 808387"/>
              <a:gd name="connsiteX848" fmla="*/ 3908107 w 4790027"/>
              <a:gd name="connsiteY848" fmla="*/ 526447 h 808387"/>
              <a:gd name="connsiteX849" fmla="*/ 3899630 w 4790027"/>
              <a:gd name="connsiteY849" fmla="*/ 521685 h 808387"/>
              <a:gd name="connsiteX850" fmla="*/ 178594 w 4790027"/>
              <a:gd name="connsiteY850" fmla="*/ 520065 h 808387"/>
              <a:gd name="connsiteX851" fmla="*/ 177927 w 4790027"/>
              <a:gd name="connsiteY851" fmla="*/ 529305 h 808387"/>
              <a:gd name="connsiteX852" fmla="*/ 188309 w 4790027"/>
              <a:gd name="connsiteY852" fmla="*/ 527781 h 808387"/>
              <a:gd name="connsiteX853" fmla="*/ 178594 w 4790027"/>
              <a:gd name="connsiteY853" fmla="*/ 520065 h 808387"/>
              <a:gd name="connsiteX854" fmla="*/ 1944877 w 4790027"/>
              <a:gd name="connsiteY854" fmla="*/ 518156 h 808387"/>
              <a:gd name="connsiteX855" fmla="*/ 1942910 w 4790027"/>
              <a:gd name="connsiteY855" fmla="*/ 540543 h 808387"/>
              <a:gd name="connsiteX856" fmla="*/ 1937869 w 4790027"/>
              <a:gd name="connsiteY856" fmla="*/ 522699 h 808387"/>
              <a:gd name="connsiteX857" fmla="*/ 1945636 w 4790027"/>
              <a:gd name="connsiteY857" fmla="*/ 517664 h 808387"/>
              <a:gd name="connsiteX858" fmla="*/ 1944877 w 4790027"/>
              <a:gd name="connsiteY858" fmla="*/ 518156 h 808387"/>
              <a:gd name="connsiteX859" fmla="*/ 1944910 w 4790027"/>
              <a:gd name="connsiteY859" fmla="*/ 517779 h 808387"/>
              <a:gd name="connsiteX860" fmla="*/ 3896582 w 4790027"/>
              <a:gd name="connsiteY860" fmla="*/ 514160 h 808387"/>
              <a:gd name="connsiteX861" fmla="*/ 3894487 w 4790027"/>
              <a:gd name="connsiteY861" fmla="*/ 515970 h 808387"/>
              <a:gd name="connsiteX862" fmla="*/ 3898011 w 4790027"/>
              <a:gd name="connsiteY862" fmla="*/ 519875 h 808387"/>
              <a:gd name="connsiteX863" fmla="*/ 3896582 w 4790027"/>
              <a:gd name="connsiteY863" fmla="*/ 514160 h 808387"/>
              <a:gd name="connsiteX864" fmla="*/ 3911060 w 4790027"/>
              <a:gd name="connsiteY864" fmla="*/ 511874 h 808387"/>
              <a:gd name="connsiteX865" fmla="*/ 3912870 w 4790027"/>
              <a:gd name="connsiteY865" fmla="*/ 519399 h 808387"/>
              <a:gd name="connsiteX866" fmla="*/ 3921252 w 4790027"/>
              <a:gd name="connsiteY866" fmla="*/ 519208 h 808387"/>
              <a:gd name="connsiteX867" fmla="*/ 3921347 w 4790027"/>
              <a:gd name="connsiteY867" fmla="*/ 519304 h 808387"/>
              <a:gd name="connsiteX868" fmla="*/ 3920014 w 4790027"/>
              <a:gd name="connsiteY868" fmla="*/ 522352 h 808387"/>
              <a:gd name="connsiteX869" fmla="*/ 3923919 w 4790027"/>
              <a:gd name="connsiteY869" fmla="*/ 521018 h 808387"/>
              <a:gd name="connsiteX870" fmla="*/ 3921347 w 4790027"/>
              <a:gd name="connsiteY870" fmla="*/ 519304 h 808387"/>
              <a:gd name="connsiteX871" fmla="*/ 3921347 w 4790027"/>
              <a:gd name="connsiteY871" fmla="*/ 519208 h 808387"/>
              <a:gd name="connsiteX872" fmla="*/ 3921252 w 4790027"/>
              <a:gd name="connsiteY872" fmla="*/ 519208 h 808387"/>
              <a:gd name="connsiteX873" fmla="*/ 3911060 w 4790027"/>
              <a:gd name="connsiteY873" fmla="*/ 511874 h 808387"/>
              <a:gd name="connsiteX874" fmla="*/ 981265 w 4790027"/>
              <a:gd name="connsiteY874" fmla="*/ 508731 h 808387"/>
              <a:gd name="connsiteX875" fmla="*/ 967454 w 4790027"/>
              <a:gd name="connsiteY875" fmla="*/ 516541 h 808387"/>
              <a:gd name="connsiteX876" fmla="*/ 981646 w 4790027"/>
              <a:gd name="connsiteY876" fmla="*/ 527495 h 808387"/>
              <a:gd name="connsiteX877" fmla="*/ 981265 w 4790027"/>
              <a:gd name="connsiteY877" fmla="*/ 508731 h 808387"/>
              <a:gd name="connsiteX878" fmla="*/ 2237994 w 4790027"/>
              <a:gd name="connsiteY878" fmla="*/ 507493 h 808387"/>
              <a:gd name="connsiteX879" fmla="*/ 2235327 w 4790027"/>
              <a:gd name="connsiteY879" fmla="*/ 511493 h 808387"/>
              <a:gd name="connsiteX880" fmla="*/ 2241137 w 4790027"/>
              <a:gd name="connsiteY880" fmla="*/ 510826 h 808387"/>
              <a:gd name="connsiteX881" fmla="*/ 2237994 w 4790027"/>
              <a:gd name="connsiteY881" fmla="*/ 507493 h 808387"/>
              <a:gd name="connsiteX882" fmla="*/ 1048321 w 4790027"/>
              <a:gd name="connsiteY882" fmla="*/ 506731 h 808387"/>
              <a:gd name="connsiteX883" fmla="*/ 1051179 w 4790027"/>
              <a:gd name="connsiteY883" fmla="*/ 525781 h 808387"/>
              <a:gd name="connsiteX884" fmla="*/ 1063371 w 4790027"/>
              <a:gd name="connsiteY884" fmla="*/ 531781 h 808387"/>
              <a:gd name="connsiteX885" fmla="*/ 1048321 w 4790027"/>
              <a:gd name="connsiteY885" fmla="*/ 506731 h 808387"/>
              <a:gd name="connsiteX886" fmla="*/ 2523649 w 4790027"/>
              <a:gd name="connsiteY886" fmla="*/ 503683 h 808387"/>
              <a:gd name="connsiteX887" fmla="*/ 2527649 w 4790027"/>
              <a:gd name="connsiteY887" fmla="*/ 505873 h 808387"/>
              <a:gd name="connsiteX888" fmla="*/ 2527745 w 4790027"/>
              <a:gd name="connsiteY888" fmla="*/ 503873 h 808387"/>
              <a:gd name="connsiteX889" fmla="*/ 2523649 w 4790027"/>
              <a:gd name="connsiteY889" fmla="*/ 503683 h 808387"/>
              <a:gd name="connsiteX890" fmla="*/ 1287494 w 4790027"/>
              <a:gd name="connsiteY890" fmla="*/ 503492 h 808387"/>
              <a:gd name="connsiteX891" fmla="*/ 1274635 w 4790027"/>
              <a:gd name="connsiteY891" fmla="*/ 510540 h 808387"/>
              <a:gd name="connsiteX892" fmla="*/ 1275874 w 4790027"/>
              <a:gd name="connsiteY892" fmla="*/ 515303 h 808387"/>
              <a:gd name="connsiteX893" fmla="*/ 1272730 w 4790027"/>
              <a:gd name="connsiteY893" fmla="*/ 509207 h 808387"/>
              <a:gd name="connsiteX894" fmla="*/ 1271206 w 4790027"/>
              <a:gd name="connsiteY894" fmla="*/ 507397 h 808387"/>
              <a:gd name="connsiteX895" fmla="*/ 1265206 w 4790027"/>
              <a:gd name="connsiteY895" fmla="*/ 518541 h 808387"/>
              <a:gd name="connsiteX896" fmla="*/ 1272064 w 4790027"/>
              <a:gd name="connsiteY896" fmla="*/ 523018 h 808387"/>
              <a:gd name="connsiteX897" fmla="*/ 1277302 w 4790027"/>
              <a:gd name="connsiteY897" fmla="*/ 519399 h 808387"/>
              <a:gd name="connsiteX898" fmla="*/ 1275969 w 4790027"/>
              <a:gd name="connsiteY898" fmla="*/ 525019 h 808387"/>
              <a:gd name="connsiteX899" fmla="*/ 1286256 w 4790027"/>
              <a:gd name="connsiteY899" fmla="*/ 529686 h 808387"/>
              <a:gd name="connsiteX900" fmla="*/ 1292066 w 4790027"/>
              <a:gd name="connsiteY900" fmla="*/ 521780 h 808387"/>
              <a:gd name="connsiteX901" fmla="*/ 1297305 w 4790027"/>
              <a:gd name="connsiteY901" fmla="*/ 523876 h 808387"/>
              <a:gd name="connsiteX902" fmla="*/ 1290923 w 4790027"/>
              <a:gd name="connsiteY902" fmla="*/ 513684 h 808387"/>
              <a:gd name="connsiteX903" fmla="*/ 1290637 w 4790027"/>
              <a:gd name="connsiteY903" fmla="*/ 513493 h 808387"/>
              <a:gd name="connsiteX904" fmla="*/ 1290733 w 4790027"/>
              <a:gd name="connsiteY904" fmla="*/ 513398 h 808387"/>
              <a:gd name="connsiteX905" fmla="*/ 1288828 w 4790027"/>
              <a:gd name="connsiteY905" fmla="*/ 504921 h 808387"/>
              <a:gd name="connsiteX906" fmla="*/ 1287494 w 4790027"/>
              <a:gd name="connsiteY906" fmla="*/ 503492 h 808387"/>
              <a:gd name="connsiteX907" fmla="*/ 2000917 w 4790027"/>
              <a:gd name="connsiteY907" fmla="*/ 501777 h 808387"/>
              <a:gd name="connsiteX908" fmla="*/ 1976700 w 4790027"/>
              <a:gd name="connsiteY908" fmla="*/ 512742 h 808387"/>
              <a:gd name="connsiteX909" fmla="*/ 1945636 w 4790027"/>
              <a:gd name="connsiteY909" fmla="*/ 517664 h 808387"/>
              <a:gd name="connsiteX910" fmla="*/ 1954018 w 4790027"/>
              <a:gd name="connsiteY910" fmla="*/ 512231 h 808387"/>
              <a:gd name="connsiteX911" fmla="*/ 2000917 w 4790027"/>
              <a:gd name="connsiteY911" fmla="*/ 501777 h 808387"/>
              <a:gd name="connsiteX912" fmla="*/ 992314 w 4790027"/>
              <a:gd name="connsiteY912" fmla="*/ 498158 h 808387"/>
              <a:gd name="connsiteX913" fmla="*/ 989266 w 4790027"/>
              <a:gd name="connsiteY913" fmla="*/ 505016 h 808387"/>
              <a:gd name="connsiteX914" fmla="*/ 986504 w 4790027"/>
              <a:gd name="connsiteY914" fmla="*/ 501968 h 808387"/>
              <a:gd name="connsiteX915" fmla="*/ 980408 w 4790027"/>
              <a:gd name="connsiteY915" fmla="*/ 499301 h 808387"/>
              <a:gd name="connsiteX916" fmla="*/ 1002792 w 4790027"/>
              <a:gd name="connsiteY916" fmla="*/ 520542 h 808387"/>
              <a:gd name="connsiteX917" fmla="*/ 1006221 w 4790027"/>
              <a:gd name="connsiteY917" fmla="*/ 534925 h 808387"/>
              <a:gd name="connsiteX918" fmla="*/ 991838 w 4790027"/>
              <a:gd name="connsiteY918" fmla="*/ 526352 h 808387"/>
              <a:gd name="connsiteX919" fmla="*/ 1027271 w 4790027"/>
              <a:gd name="connsiteY919" fmla="*/ 568643 h 808387"/>
              <a:gd name="connsiteX920" fmla="*/ 1035844 w 4790027"/>
              <a:gd name="connsiteY920" fmla="*/ 568738 h 808387"/>
              <a:gd name="connsiteX921" fmla="*/ 1011079 w 4790027"/>
              <a:gd name="connsiteY921" fmla="*/ 537877 h 808387"/>
              <a:gd name="connsiteX922" fmla="*/ 1031653 w 4790027"/>
              <a:gd name="connsiteY922" fmla="*/ 558165 h 808387"/>
              <a:gd name="connsiteX923" fmla="*/ 1032129 w 4790027"/>
              <a:gd name="connsiteY923" fmla="*/ 557404 h 808387"/>
              <a:gd name="connsiteX924" fmla="*/ 1031748 w 4790027"/>
              <a:gd name="connsiteY924" fmla="*/ 558261 h 808387"/>
              <a:gd name="connsiteX925" fmla="*/ 1039177 w 4790027"/>
              <a:gd name="connsiteY925" fmla="*/ 568643 h 808387"/>
              <a:gd name="connsiteX926" fmla="*/ 1070324 w 4790027"/>
              <a:gd name="connsiteY926" fmla="*/ 557308 h 808387"/>
              <a:gd name="connsiteX927" fmla="*/ 1072991 w 4790027"/>
              <a:gd name="connsiteY927" fmla="*/ 558165 h 808387"/>
              <a:gd name="connsiteX928" fmla="*/ 1052036 w 4790027"/>
              <a:gd name="connsiteY928" fmla="*/ 539973 h 808387"/>
              <a:gd name="connsiteX929" fmla="*/ 1040987 w 4790027"/>
              <a:gd name="connsiteY929" fmla="*/ 545783 h 808387"/>
              <a:gd name="connsiteX930" fmla="*/ 1028319 w 4790027"/>
              <a:gd name="connsiteY930" fmla="*/ 523304 h 808387"/>
              <a:gd name="connsiteX931" fmla="*/ 1045750 w 4790027"/>
              <a:gd name="connsiteY931" fmla="*/ 527590 h 808387"/>
              <a:gd name="connsiteX932" fmla="*/ 1044416 w 4790027"/>
              <a:gd name="connsiteY932" fmla="*/ 539115 h 808387"/>
              <a:gd name="connsiteX933" fmla="*/ 1052608 w 4790027"/>
              <a:gd name="connsiteY933" fmla="*/ 535306 h 808387"/>
              <a:gd name="connsiteX934" fmla="*/ 1039844 w 4790027"/>
              <a:gd name="connsiteY934" fmla="*/ 512922 h 808387"/>
              <a:gd name="connsiteX935" fmla="*/ 1028890 w 4790027"/>
              <a:gd name="connsiteY935" fmla="*/ 518732 h 808387"/>
              <a:gd name="connsiteX936" fmla="*/ 1014984 w 4790027"/>
              <a:gd name="connsiteY936" fmla="*/ 500158 h 808387"/>
              <a:gd name="connsiteX937" fmla="*/ 1008983 w 4790027"/>
              <a:gd name="connsiteY937" fmla="*/ 501397 h 808387"/>
              <a:gd name="connsiteX938" fmla="*/ 992314 w 4790027"/>
              <a:gd name="connsiteY938" fmla="*/ 498158 h 808387"/>
              <a:gd name="connsiteX939" fmla="*/ 75439 w 4790027"/>
              <a:gd name="connsiteY939" fmla="*/ 496157 h 808387"/>
              <a:gd name="connsiteX940" fmla="*/ 87821 w 4790027"/>
              <a:gd name="connsiteY940" fmla="*/ 501777 h 808387"/>
              <a:gd name="connsiteX941" fmla="*/ 74677 w 4790027"/>
              <a:gd name="connsiteY941" fmla="*/ 505492 h 808387"/>
              <a:gd name="connsiteX942" fmla="*/ 91441 w 4790027"/>
              <a:gd name="connsiteY942" fmla="*/ 520732 h 808387"/>
              <a:gd name="connsiteX943" fmla="*/ 39339 w 4790027"/>
              <a:gd name="connsiteY943" fmla="*/ 498253 h 808387"/>
              <a:gd name="connsiteX944" fmla="*/ 54293 w 4790027"/>
              <a:gd name="connsiteY944" fmla="*/ 503968 h 808387"/>
              <a:gd name="connsiteX945" fmla="*/ 75439 w 4790027"/>
              <a:gd name="connsiteY945" fmla="*/ 496157 h 808387"/>
              <a:gd name="connsiteX946" fmla="*/ 123741 w 4790027"/>
              <a:gd name="connsiteY946" fmla="*/ 493789 h 808387"/>
              <a:gd name="connsiteX947" fmla="*/ 108775 w 4790027"/>
              <a:gd name="connsiteY947" fmla="*/ 494062 h 808387"/>
              <a:gd name="connsiteX948" fmla="*/ 128492 w 4790027"/>
              <a:gd name="connsiteY948" fmla="*/ 504826 h 808387"/>
              <a:gd name="connsiteX949" fmla="*/ 125825 w 4790027"/>
              <a:gd name="connsiteY949" fmla="*/ 506921 h 808387"/>
              <a:gd name="connsiteX950" fmla="*/ 136493 w 4790027"/>
              <a:gd name="connsiteY950" fmla="*/ 500730 h 808387"/>
              <a:gd name="connsiteX951" fmla="*/ 123741 w 4790027"/>
              <a:gd name="connsiteY951" fmla="*/ 493789 h 808387"/>
              <a:gd name="connsiteX952" fmla="*/ 3648528 w 4790027"/>
              <a:gd name="connsiteY952" fmla="*/ 493610 h 808387"/>
              <a:gd name="connsiteX953" fmla="*/ 3643503 w 4790027"/>
              <a:gd name="connsiteY953" fmla="*/ 500920 h 808387"/>
              <a:gd name="connsiteX954" fmla="*/ 3655981 w 4790027"/>
              <a:gd name="connsiteY954" fmla="*/ 499301 h 808387"/>
              <a:gd name="connsiteX955" fmla="*/ 3648528 w 4790027"/>
              <a:gd name="connsiteY955" fmla="*/ 493610 h 808387"/>
              <a:gd name="connsiteX956" fmla="*/ 1248346 w 4790027"/>
              <a:gd name="connsiteY956" fmla="*/ 491490 h 808387"/>
              <a:gd name="connsiteX957" fmla="*/ 1241774 w 4790027"/>
              <a:gd name="connsiteY957" fmla="*/ 493014 h 808387"/>
              <a:gd name="connsiteX958" fmla="*/ 1245393 w 4790027"/>
              <a:gd name="connsiteY958" fmla="*/ 497968 h 808387"/>
              <a:gd name="connsiteX959" fmla="*/ 1248346 w 4790027"/>
              <a:gd name="connsiteY959" fmla="*/ 491490 h 808387"/>
              <a:gd name="connsiteX960" fmla="*/ 4247865 w 4790027"/>
              <a:gd name="connsiteY960" fmla="*/ 490633 h 808387"/>
              <a:gd name="connsiteX961" fmla="*/ 4256723 w 4790027"/>
              <a:gd name="connsiteY961" fmla="*/ 501110 h 808387"/>
              <a:gd name="connsiteX962" fmla="*/ 4256913 w 4790027"/>
              <a:gd name="connsiteY962" fmla="*/ 492919 h 808387"/>
              <a:gd name="connsiteX963" fmla="*/ 4247865 w 4790027"/>
              <a:gd name="connsiteY963" fmla="*/ 490633 h 808387"/>
              <a:gd name="connsiteX964" fmla="*/ 139922 w 4790027"/>
              <a:gd name="connsiteY964" fmla="*/ 489300 h 808387"/>
              <a:gd name="connsiteX965" fmla="*/ 152209 w 4790027"/>
              <a:gd name="connsiteY965" fmla="*/ 497206 h 808387"/>
              <a:gd name="connsiteX966" fmla="*/ 152685 w 4790027"/>
              <a:gd name="connsiteY966" fmla="*/ 490252 h 808387"/>
              <a:gd name="connsiteX967" fmla="*/ 139922 w 4790027"/>
              <a:gd name="connsiteY967" fmla="*/ 489300 h 808387"/>
              <a:gd name="connsiteX968" fmla="*/ 4014121 w 4790027"/>
              <a:gd name="connsiteY968" fmla="*/ 487299 h 808387"/>
              <a:gd name="connsiteX969" fmla="*/ 4018693 w 4790027"/>
              <a:gd name="connsiteY969" fmla="*/ 488442 h 808387"/>
              <a:gd name="connsiteX970" fmla="*/ 4018261 w 4790027"/>
              <a:gd name="connsiteY970" fmla="*/ 490263 h 808387"/>
              <a:gd name="connsiteX971" fmla="*/ 1078707 w 4790027"/>
              <a:gd name="connsiteY971" fmla="*/ 485394 h 808387"/>
              <a:gd name="connsiteX972" fmla="*/ 1114235 w 4790027"/>
              <a:gd name="connsiteY972" fmla="*/ 497205 h 808387"/>
              <a:gd name="connsiteX973" fmla="*/ 1138809 w 4790027"/>
              <a:gd name="connsiteY973" fmla="*/ 511778 h 808387"/>
              <a:gd name="connsiteX974" fmla="*/ 1119188 w 4790027"/>
              <a:gd name="connsiteY974" fmla="*/ 509111 h 808387"/>
              <a:gd name="connsiteX975" fmla="*/ 1124141 w 4790027"/>
              <a:gd name="connsiteY975" fmla="*/ 517588 h 808387"/>
              <a:gd name="connsiteX976" fmla="*/ 1122426 w 4790027"/>
              <a:gd name="connsiteY976" fmla="*/ 515874 h 808387"/>
              <a:gd name="connsiteX977" fmla="*/ 1107472 w 4790027"/>
              <a:gd name="connsiteY977" fmla="*/ 524923 h 808387"/>
              <a:gd name="connsiteX978" fmla="*/ 1095947 w 4790027"/>
              <a:gd name="connsiteY978" fmla="*/ 502920 h 808387"/>
              <a:gd name="connsiteX979" fmla="*/ 1091946 w 4790027"/>
              <a:gd name="connsiteY979" fmla="*/ 502729 h 808387"/>
              <a:gd name="connsiteX980" fmla="*/ 1096042 w 4790027"/>
              <a:gd name="connsiteY980" fmla="*/ 516731 h 808387"/>
              <a:gd name="connsiteX981" fmla="*/ 1093756 w 4790027"/>
              <a:gd name="connsiteY981" fmla="*/ 514159 h 808387"/>
              <a:gd name="connsiteX982" fmla="*/ 1088136 w 4790027"/>
              <a:gd name="connsiteY982" fmla="*/ 518255 h 808387"/>
              <a:gd name="connsiteX983" fmla="*/ 1087374 w 4790027"/>
              <a:gd name="connsiteY983" fmla="*/ 506730 h 808387"/>
              <a:gd name="connsiteX984" fmla="*/ 1082802 w 4790027"/>
              <a:gd name="connsiteY984" fmla="*/ 510349 h 808387"/>
              <a:gd name="connsiteX985" fmla="*/ 1085469 w 4790027"/>
              <a:gd name="connsiteY985" fmla="*/ 503015 h 808387"/>
              <a:gd name="connsiteX986" fmla="*/ 1072230 w 4790027"/>
              <a:gd name="connsiteY986" fmla="*/ 500062 h 808387"/>
              <a:gd name="connsiteX987" fmla="*/ 1074897 w 4790027"/>
              <a:gd name="connsiteY987" fmla="*/ 495205 h 808387"/>
              <a:gd name="connsiteX988" fmla="*/ 1067372 w 4790027"/>
              <a:gd name="connsiteY988" fmla="*/ 494633 h 808387"/>
              <a:gd name="connsiteX989" fmla="*/ 1078707 w 4790027"/>
              <a:gd name="connsiteY989" fmla="*/ 485394 h 808387"/>
              <a:gd name="connsiteX990" fmla="*/ 1213104 w 4790027"/>
              <a:gd name="connsiteY990" fmla="*/ 484918 h 808387"/>
              <a:gd name="connsiteX991" fmla="*/ 1195959 w 4790027"/>
              <a:gd name="connsiteY991" fmla="*/ 490252 h 808387"/>
              <a:gd name="connsiteX992" fmla="*/ 1210437 w 4790027"/>
              <a:gd name="connsiteY992" fmla="*/ 488443 h 808387"/>
              <a:gd name="connsiteX993" fmla="*/ 1213104 w 4790027"/>
              <a:gd name="connsiteY993" fmla="*/ 484918 h 808387"/>
              <a:gd name="connsiteX994" fmla="*/ 945737 w 4790027"/>
              <a:gd name="connsiteY994" fmla="*/ 483871 h 808387"/>
              <a:gd name="connsiteX995" fmla="*/ 935260 w 4790027"/>
              <a:gd name="connsiteY995" fmla="*/ 485395 h 808387"/>
              <a:gd name="connsiteX996" fmla="*/ 928306 w 4790027"/>
              <a:gd name="connsiteY996" fmla="*/ 491967 h 808387"/>
              <a:gd name="connsiteX997" fmla="*/ 925639 w 4790027"/>
              <a:gd name="connsiteY997" fmla="*/ 485871 h 808387"/>
              <a:gd name="connsiteX998" fmla="*/ 955072 w 4790027"/>
              <a:gd name="connsiteY998" fmla="*/ 512922 h 808387"/>
              <a:gd name="connsiteX999" fmla="*/ 945737 w 4790027"/>
              <a:gd name="connsiteY999" fmla="*/ 483871 h 808387"/>
              <a:gd name="connsiteX1000" fmla="*/ 1751743 w 4790027"/>
              <a:gd name="connsiteY1000" fmla="*/ 480823 h 808387"/>
              <a:gd name="connsiteX1001" fmla="*/ 1718786 w 4790027"/>
              <a:gd name="connsiteY1001" fmla="*/ 498539 h 808387"/>
              <a:gd name="connsiteX1002" fmla="*/ 1743551 w 4790027"/>
              <a:gd name="connsiteY1002" fmla="*/ 502539 h 808387"/>
              <a:gd name="connsiteX1003" fmla="*/ 1751743 w 4790027"/>
              <a:gd name="connsiteY1003" fmla="*/ 480823 h 808387"/>
              <a:gd name="connsiteX1004" fmla="*/ 4357969 w 4790027"/>
              <a:gd name="connsiteY1004" fmla="*/ 480557 h 808387"/>
              <a:gd name="connsiteX1005" fmla="*/ 4387787 w 4790027"/>
              <a:gd name="connsiteY1005" fmla="*/ 485965 h 808387"/>
              <a:gd name="connsiteX1006" fmla="*/ 4398836 w 4790027"/>
              <a:gd name="connsiteY1006" fmla="*/ 487585 h 808387"/>
              <a:gd name="connsiteX1007" fmla="*/ 4414647 w 4790027"/>
              <a:gd name="connsiteY1007" fmla="*/ 482155 h 808387"/>
              <a:gd name="connsiteX1008" fmla="*/ 4463415 w 4790027"/>
              <a:gd name="connsiteY1008" fmla="*/ 489871 h 808387"/>
              <a:gd name="connsiteX1009" fmla="*/ 4581240 w 4790027"/>
              <a:gd name="connsiteY1009" fmla="*/ 509016 h 808387"/>
              <a:gd name="connsiteX1010" fmla="*/ 4588574 w 4790027"/>
              <a:gd name="connsiteY1010" fmla="*/ 503777 h 808387"/>
              <a:gd name="connsiteX1011" fmla="*/ 4596860 w 4790027"/>
              <a:gd name="connsiteY1011" fmla="*/ 511778 h 808387"/>
              <a:gd name="connsiteX1012" fmla="*/ 4696492 w 4790027"/>
              <a:gd name="connsiteY1012" fmla="*/ 526351 h 808387"/>
              <a:gd name="connsiteX1013" fmla="*/ 4259009 w 4790027"/>
              <a:gd name="connsiteY1013" fmla="*/ 519684 h 808387"/>
              <a:gd name="connsiteX1014" fmla="*/ 4257866 w 4790027"/>
              <a:gd name="connsiteY1014" fmla="*/ 514636 h 808387"/>
              <a:gd name="connsiteX1015" fmla="*/ 4242245 w 4790027"/>
              <a:gd name="connsiteY1015" fmla="*/ 511873 h 808387"/>
              <a:gd name="connsiteX1016" fmla="*/ 4242054 w 4790027"/>
              <a:gd name="connsiteY1016" fmla="*/ 520160 h 808387"/>
              <a:gd name="connsiteX1017" fmla="*/ 4197192 w 4790027"/>
              <a:gd name="connsiteY1017" fmla="*/ 511111 h 808387"/>
              <a:gd name="connsiteX1018" fmla="*/ 4194429 w 4790027"/>
              <a:gd name="connsiteY1018" fmla="*/ 517493 h 808387"/>
              <a:gd name="connsiteX1019" fmla="*/ 4199001 w 4790027"/>
              <a:gd name="connsiteY1019" fmla="*/ 518636 h 808387"/>
              <a:gd name="connsiteX1020" fmla="*/ 4188714 w 4790027"/>
              <a:gd name="connsiteY1020" fmla="*/ 511302 h 808387"/>
              <a:gd name="connsiteX1021" fmla="*/ 4180237 w 4790027"/>
              <a:gd name="connsiteY1021" fmla="*/ 511492 h 808387"/>
              <a:gd name="connsiteX1022" fmla="*/ 4176141 w 4790027"/>
              <a:gd name="connsiteY1022" fmla="*/ 521017 h 808387"/>
              <a:gd name="connsiteX1023" fmla="*/ 4152805 w 4790027"/>
              <a:gd name="connsiteY1023" fmla="*/ 512731 h 808387"/>
              <a:gd name="connsiteX1024" fmla="*/ 4141566 w 4790027"/>
              <a:gd name="connsiteY1024" fmla="*/ 519398 h 808387"/>
              <a:gd name="connsiteX1025" fmla="*/ 4135184 w 4790027"/>
              <a:gd name="connsiteY1025" fmla="*/ 510730 h 808387"/>
              <a:gd name="connsiteX1026" fmla="*/ 4093941 w 4790027"/>
              <a:gd name="connsiteY1026" fmla="*/ 516826 h 808387"/>
              <a:gd name="connsiteX1027" fmla="*/ 4069937 w 4790027"/>
              <a:gd name="connsiteY1027" fmla="*/ 506063 h 808387"/>
              <a:gd name="connsiteX1028" fmla="*/ 4044887 w 4790027"/>
              <a:gd name="connsiteY1028" fmla="*/ 517398 h 808387"/>
              <a:gd name="connsiteX1029" fmla="*/ 4033361 w 4790027"/>
              <a:gd name="connsiteY1029" fmla="*/ 505015 h 808387"/>
              <a:gd name="connsiteX1030" fmla="*/ 4023646 w 4790027"/>
              <a:gd name="connsiteY1030" fmla="*/ 500253 h 808387"/>
              <a:gd name="connsiteX1031" fmla="*/ 4014407 w 4790027"/>
              <a:gd name="connsiteY1031" fmla="*/ 506158 h 808387"/>
              <a:gd name="connsiteX1032" fmla="*/ 4012597 w 4790027"/>
              <a:gd name="connsiteY1032" fmla="*/ 498538 h 808387"/>
              <a:gd name="connsiteX1033" fmla="*/ 4011073 w 4790027"/>
              <a:gd name="connsiteY1033" fmla="*/ 509968 h 808387"/>
              <a:gd name="connsiteX1034" fmla="*/ 3999548 w 4790027"/>
              <a:gd name="connsiteY1034" fmla="*/ 497776 h 808387"/>
              <a:gd name="connsiteX1035" fmla="*/ 4016921 w 4790027"/>
              <a:gd name="connsiteY1035" fmla="*/ 495901 h 808387"/>
              <a:gd name="connsiteX1036" fmla="*/ 4018261 w 4790027"/>
              <a:gd name="connsiteY1036" fmla="*/ 490263 h 808387"/>
              <a:gd name="connsiteX1037" fmla="*/ 4021836 w 4790027"/>
              <a:gd name="connsiteY1037" fmla="*/ 492823 h 808387"/>
              <a:gd name="connsiteX1038" fmla="*/ 4019741 w 4790027"/>
              <a:gd name="connsiteY1038" fmla="*/ 501777 h 808387"/>
              <a:gd name="connsiteX1039" fmla="*/ 4025265 w 4790027"/>
              <a:gd name="connsiteY1039" fmla="*/ 489013 h 808387"/>
              <a:gd name="connsiteX1040" fmla="*/ 4031742 w 4790027"/>
              <a:gd name="connsiteY1040" fmla="*/ 489394 h 808387"/>
              <a:gd name="connsiteX1041" fmla="*/ 4032123 w 4790027"/>
              <a:gd name="connsiteY1041" fmla="*/ 500158 h 808387"/>
              <a:gd name="connsiteX1042" fmla="*/ 4045553 w 4790027"/>
              <a:gd name="connsiteY1042" fmla="*/ 484632 h 808387"/>
              <a:gd name="connsiteX1043" fmla="*/ 4059174 w 4790027"/>
              <a:gd name="connsiteY1043" fmla="*/ 488061 h 808387"/>
              <a:gd name="connsiteX1044" fmla="*/ 4066318 w 4790027"/>
              <a:gd name="connsiteY1044" fmla="*/ 491014 h 808387"/>
              <a:gd name="connsiteX1045" fmla="*/ 4093559 w 4790027"/>
              <a:gd name="connsiteY1045" fmla="*/ 497967 h 808387"/>
              <a:gd name="connsiteX1046" fmla="*/ 4102037 w 4790027"/>
              <a:gd name="connsiteY1046" fmla="*/ 497776 h 808387"/>
              <a:gd name="connsiteX1047" fmla="*/ 4114800 w 4790027"/>
              <a:gd name="connsiteY1047" fmla="*/ 492347 h 808387"/>
              <a:gd name="connsiteX1048" fmla="*/ 4114038 w 4790027"/>
              <a:gd name="connsiteY1048" fmla="*/ 485394 h 808387"/>
              <a:gd name="connsiteX1049" fmla="*/ 4123754 w 4790027"/>
              <a:gd name="connsiteY1049" fmla="*/ 490252 h 808387"/>
              <a:gd name="connsiteX1050" fmla="*/ 4133660 w 4790027"/>
              <a:gd name="connsiteY1050" fmla="*/ 486823 h 808387"/>
              <a:gd name="connsiteX1051" fmla="*/ 4131469 w 4790027"/>
              <a:gd name="connsiteY1051" fmla="*/ 495776 h 808387"/>
              <a:gd name="connsiteX1052" fmla="*/ 4155948 w 4790027"/>
              <a:gd name="connsiteY1052" fmla="*/ 481870 h 808387"/>
              <a:gd name="connsiteX1053" fmla="*/ 4156877 w 4790027"/>
              <a:gd name="connsiteY1053" fmla="*/ 488668 h 808387"/>
              <a:gd name="connsiteX1054" fmla="*/ 4161471 w 4790027"/>
              <a:gd name="connsiteY1054" fmla="*/ 490270 h 808387"/>
              <a:gd name="connsiteX1055" fmla="*/ 4161617 w 4790027"/>
              <a:gd name="connsiteY1055" fmla="*/ 492119 h 808387"/>
              <a:gd name="connsiteX1056" fmla="*/ 4160187 w 4790027"/>
              <a:gd name="connsiteY1056" fmla="*/ 495776 h 808387"/>
              <a:gd name="connsiteX1057" fmla="*/ 4162140 w 4790027"/>
              <a:gd name="connsiteY1057" fmla="*/ 498729 h 808387"/>
              <a:gd name="connsiteX1058" fmla="*/ 4161617 w 4790027"/>
              <a:gd name="connsiteY1058" fmla="*/ 492119 h 808387"/>
              <a:gd name="connsiteX1059" fmla="*/ 4162235 w 4790027"/>
              <a:gd name="connsiteY1059" fmla="*/ 490537 h 808387"/>
              <a:gd name="connsiteX1060" fmla="*/ 4161471 w 4790027"/>
              <a:gd name="connsiteY1060" fmla="*/ 490270 h 808387"/>
              <a:gd name="connsiteX1061" fmla="*/ 4161092 w 4790027"/>
              <a:gd name="connsiteY1061" fmla="*/ 485489 h 808387"/>
              <a:gd name="connsiteX1062" fmla="*/ 4168235 w 4790027"/>
              <a:gd name="connsiteY1062" fmla="*/ 488442 h 808387"/>
              <a:gd name="connsiteX1063" fmla="*/ 4168998 w 4790027"/>
              <a:gd name="connsiteY1063" fmla="*/ 482727 h 808387"/>
              <a:gd name="connsiteX1064" fmla="*/ 4170045 w 4790027"/>
              <a:gd name="connsiteY1064" fmla="*/ 495967 h 808387"/>
              <a:gd name="connsiteX1065" fmla="*/ 4181094 w 4790027"/>
              <a:gd name="connsiteY1065" fmla="*/ 497681 h 808387"/>
              <a:gd name="connsiteX1066" fmla="*/ 4183190 w 4790027"/>
              <a:gd name="connsiteY1066" fmla="*/ 488728 h 808387"/>
              <a:gd name="connsiteX1067" fmla="*/ 4192905 w 4790027"/>
              <a:gd name="connsiteY1067" fmla="*/ 493490 h 808387"/>
              <a:gd name="connsiteX1068" fmla="*/ 4203002 w 4790027"/>
              <a:gd name="connsiteY1068" fmla="*/ 481870 h 808387"/>
              <a:gd name="connsiteX1069" fmla="*/ 4204621 w 4790027"/>
              <a:gd name="connsiteY1069" fmla="*/ 497586 h 808387"/>
              <a:gd name="connsiteX1070" fmla="*/ 4211098 w 4790027"/>
              <a:gd name="connsiteY1070" fmla="*/ 498062 h 808387"/>
              <a:gd name="connsiteX1071" fmla="*/ 4218623 w 4790027"/>
              <a:gd name="connsiteY1071" fmla="*/ 484537 h 808387"/>
              <a:gd name="connsiteX1072" fmla="*/ 4229672 w 4790027"/>
              <a:gd name="connsiteY1072" fmla="*/ 486156 h 808387"/>
              <a:gd name="connsiteX1073" fmla="*/ 4228148 w 4790027"/>
              <a:gd name="connsiteY1073" fmla="*/ 497586 h 808387"/>
              <a:gd name="connsiteX1074" fmla="*/ 4222242 w 4790027"/>
              <a:gd name="connsiteY1074" fmla="*/ 499586 h 808387"/>
              <a:gd name="connsiteX1075" fmla="*/ 4234149 w 4790027"/>
              <a:gd name="connsiteY1075" fmla="*/ 495490 h 808387"/>
              <a:gd name="connsiteX1076" fmla="*/ 4229576 w 4790027"/>
              <a:gd name="connsiteY1076" fmla="*/ 494443 h 808387"/>
              <a:gd name="connsiteX1077" fmla="*/ 4235673 w 4790027"/>
              <a:gd name="connsiteY1077" fmla="*/ 484060 h 808387"/>
              <a:gd name="connsiteX1078" fmla="*/ 4241959 w 4790027"/>
              <a:gd name="connsiteY1078" fmla="*/ 492823 h 808387"/>
              <a:gd name="connsiteX1079" fmla="*/ 4254627 w 4790027"/>
              <a:gd name="connsiteY1079" fmla="*/ 483013 h 808387"/>
              <a:gd name="connsiteX1080" fmla="*/ 4261581 w 4790027"/>
              <a:gd name="connsiteY1080" fmla="*/ 494252 h 808387"/>
              <a:gd name="connsiteX1081" fmla="*/ 4257199 w 4790027"/>
              <a:gd name="connsiteY1081" fmla="*/ 484918 h 808387"/>
              <a:gd name="connsiteX1082" fmla="*/ 4276154 w 4790027"/>
              <a:gd name="connsiteY1082" fmla="*/ 483775 h 808387"/>
              <a:gd name="connsiteX1083" fmla="*/ 4277964 w 4790027"/>
              <a:gd name="connsiteY1083" fmla="*/ 491299 h 808387"/>
              <a:gd name="connsiteX1084" fmla="*/ 4357969 w 4790027"/>
              <a:gd name="connsiteY1084" fmla="*/ 480557 h 808387"/>
              <a:gd name="connsiteX1085" fmla="*/ 1875282 w 4790027"/>
              <a:gd name="connsiteY1085" fmla="*/ 479584 h 808387"/>
              <a:gd name="connsiteX1086" fmla="*/ 1877091 w 4790027"/>
              <a:gd name="connsiteY1086" fmla="*/ 516445 h 808387"/>
              <a:gd name="connsiteX1087" fmla="*/ 1858232 w 4790027"/>
              <a:gd name="connsiteY1087" fmla="*/ 515302 h 808387"/>
              <a:gd name="connsiteX1088" fmla="*/ 1875282 w 4790027"/>
              <a:gd name="connsiteY1088" fmla="*/ 479584 h 808387"/>
              <a:gd name="connsiteX1089" fmla="*/ 1679364 w 4790027"/>
              <a:gd name="connsiteY1089" fmla="*/ 473453 h 808387"/>
              <a:gd name="connsiteX1090" fmla="*/ 1671542 w 4790027"/>
              <a:gd name="connsiteY1090" fmla="*/ 477489 h 808387"/>
              <a:gd name="connsiteX1091" fmla="*/ 1683258 w 4790027"/>
              <a:gd name="connsiteY1091" fmla="*/ 483204 h 808387"/>
              <a:gd name="connsiteX1092" fmla="*/ 1679364 w 4790027"/>
              <a:gd name="connsiteY1092" fmla="*/ 473453 h 808387"/>
              <a:gd name="connsiteX1093" fmla="*/ 1260157 w 4790027"/>
              <a:gd name="connsiteY1093" fmla="*/ 472345 h 808387"/>
              <a:gd name="connsiteX1094" fmla="*/ 1252252 w 4790027"/>
              <a:gd name="connsiteY1094" fmla="*/ 485013 h 808387"/>
              <a:gd name="connsiteX1095" fmla="*/ 1277112 w 4790027"/>
              <a:gd name="connsiteY1095" fmla="*/ 493014 h 808387"/>
              <a:gd name="connsiteX1096" fmla="*/ 1277969 w 4790027"/>
              <a:gd name="connsiteY1096" fmla="*/ 486633 h 808387"/>
              <a:gd name="connsiteX1097" fmla="*/ 1270825 w 4790027"/>
              <a:gd name="connsiteY1097" fmla="*/ 479203 h 808387"/>
              <a:gd name="connsiteX1098" fmla="*/ 1268825 w 4790027"/>
              <a:gd name="connsiteY1098" fmla="*/ 477775 h 808387"/>
              <a:gd name="connsiteX1099" fmla="*/ 1270063 w 4790027"/>
              <a:gd name="connsiteY1099" fmla="*/ 477584 h 808387"/>
              <a:gd name="connsiteX1100" fmla="*/ 1269016 w 4790027"/>
              <a:gd name="connsiteY1100" fmla="*/ 474536 h 808387"/>
              <a:gd name="connsiteX1101" fmla="*/ 1265301 w 4790027"/>
              <a:gd name="connsiteY1101" fmla="*/ 477584 h 808387"/>
              <a:gd name="connsiteX1102" fmla="*/ 1260157 w 4790027"/>
              <a:gd name="connsiteY1102" fmla="*/ 472345 h 808387"/>
              <a:gd name="connsiteX1103" fmla="*/ 511683 w 4790027"/>
              <a:gd name="connsiteY1103" fmla="*/ 470631 h 808387"/>
              <a:gd name="connsiteX1104" fmla="*/ 502634 w 4790027"/>
              <a:gd name="connsiteY1104" fmla="*/ 471774 h 808387"/>
              <a:gd name="connsiteX1105" fmla="*/ 505873 w 4790027"/>
              <a:gd name="connsiteY1105" fmla="*/ 478537 h 808387"/>
              <a:gd name="connsiteX1106" fmla="*/ 490633 w 4790027"/>
              <a:gd name="connsiteY1106" fmla="*/ 494158 h 808387"/>
              <a:gd name="connsiteX1107" fmla="*/ 511683 w 4790027"/>
              <a:gd name="connsiteY1107" fmla="*/ 470631 h 808387"/>
              <a:gd name="connsiteX1108" fmla="*/ 1207960 w 4790027"/>
              <a:gd name="connsiteY1108" fmla="*/ 467869 h 808387"/>
              <a:gd name="connsiteX1109" fmla="*/ 1215961 w 4790027"/>
              <a:gd name="connsiteY1109" fmla="*/ 481204 h 808387"/>
              <a:gd name="connsiteX1110" fmla="*/ 1219771 w 4790027"/>
              <a:gd name="connsiteY1110" fmla="*/ 476251 h 808387"/>
              <a:gd name="connsiteX1111" fmla="*/ 1207960 w 4790027"/>
              <a:gd name="connsiteY1111" fmla="*/ 467869 h 808387"/>
              <a:gd name="connsiteX1112" fmla="*/ 3316033 w 4790027"/>
              <a:gd name="connsiteY1112" fmla="*/ 466440 h 808387"/>
              <a:gd name="connsiteX1113" fmla="*/ 3313176 w 4790027"/>
              <a:gd name="connsiteY1113" fmla="*/ 467678 h 808387"/>
              <a:gd name="connsiteX1114" fmla="*/ 3320129 w 4790027"/>
              <a:gd name="connsiteY1114" fmla="*/ 471107 h 808387"/>
              <a:gd name="connsiteX1115" fmla="*/ 3316033 w 4790027"/>
              <a:gd name="connsiteY1115" fmla="*/ 466440 h 808387"/>
              <a:gd name="connsiteX1116" fmla="*/ 996601 w 4790027"/>
              <a:gd name="connsiteY1116" fmla="*/ 466059 h 808387"/>
              <a:gd name="connsiteX1117" fmla="*/ 998029 w 4790027"/>
              <a:gd name="connsiteY1117" fmla="*/ 475584 h 808387"/>
              <a:gd name="connsiteX1118" fmla="*/ 1008507 w 4790027"/>
              <a:gd name="connsiteY1118" fmla="*/ 474441 h 808387"/>
              <a:gd name="connsiteX1119" fmla="*/ 996601 w 4790027"/>
              <a:gd name="connsiteY1119" fmla="*/ 466059 h 808387"/>
              <a:gd name="connsiteX1120" fmla="*/ 2239267 w 4790027"/>
              <a:gd name="connsiteY1120" fmla="*/ 465152 h 808387"/>
              <a:gd name="connsiteX1121" fmla="*/ 2238946 w 4790027"/>
              <a:gd name="connsiteY1121" fmla="*/ 467201 h 808387"/>
              <a:gd name="connsiteX1122" fmla="*/ 2239267 w 4790027"/>
              <a:gd name="connsiteY1122" fmla="*/ 465152 h 808387"/>
              <a:gd name="connsiteX1123" fmla="*/ 1228915 w 4790027"/>
              <a:gd name="connsiteY1123" fmla="*/ 464725 h 808387"/>
              <a:gd name="connsiteX1124" fmla="*/ 1225296 w 4790027"/>
              <a:gd name="connsiteY1124" fmla="*/ 465011 h 808387"/>
              <a:gd name="connsiteX1125" fmla="*/ 1225867 w 4790027"/>
              <a:gd name="connsiteY1125" fmla="*/ 469393 h 808387"/>
              <a:gd name="connsiteX1126" fmla="*/ 1228915 w 4790027"/>
              <a:gd name="connsiteY1126" fmla="*/ 464725 h 808387"/>
              <a:gd name="connsiteX1127" fmla="*/ 1774031 w 4790027"/>
              <a:gd name="connsiteY1127" fmla="*/ 463297 h 808387"/>
              <a:gd name="connsiteX1128" fmla="*/ 1766983 w 4790027"/>
              <a:gd name="connsiteY1128" fmla="*/ 502444 h 808387"/>
              <a:gd name="connsiteX1129" fmla="*/ 1774126 w 4790027"/>
              <a:gd name="connsiteY1129" fmla="*/ 486347 h 808387"/>
              <a:gd name="connsiteX1130" fmla="*/ 1763363 w 4790027"/>
              <a:gd name="connsiteY1130" fmla="*/ 475012 h 808387"/>
              <a:gd name="connsiteX1131" fmla="*/ 1774031 w 4790027"/>
              <a:gd name="connsiteY1131" fmla="*/ 463297 h 808387"/>
              <a:gd name="connsiteX1132" fmla="*/ 1215580 w 4790027"/>
              <a:gd name="connsiteY1132" fmla="*/ 461677 h 808387"/>
              <a:gd name="connsiteX1133" fmla="*/ 1222248 w 4790027"/>
              <a:gd name="connsiteY1133" fmla="*/ 471869 h 808387"/>
              <a:gd name="connsiteX1134" fmla="*/ 1222629 w 4790027"/>
              <a:gd name="connsiteY1134" fmla="*/ 471679 h 808387"/>
              <a:gd name="connsiteX1135" fmla="*/ 1220914 w 4790027"/>
              <a:gd name="connsiteY1135" fmla="*/ 462725 h 808387"/>
              <a:gd name="connsiteX1136" fmla="*/ 1215580 w 4790027"/>
              <a:gd name="connsiteY1136" fmla="*/ 461677 h 808387"/>
              <a:gd name="connsiteX1137" fmla="*/ 966406 w 4790027"/>
              <a:gd name="connsiteY1137" fmla="*/ 460344 h 808387"/>
              <a:gd name="connsiteX1138" fmla="*/ 979360 w 4790027"/>
              <a:gd name="connsiteY1138" fmla="*/ 472726 h 808387"/>
              <a:gd name="connsiteX1139" fmla="*/ 979932 w 4790027"/>
              <a:gd name="connsiteY1139" fmla="*/ 471774 h 808387"/>
              <a:gd name="connsiteX1140" fmla="*/ 982599 w 4790027"/>
              <a:gd name="connsiteY1140" fmla="*/ 474917 h 808387"/>
              <a:gd name="connsiteX1141" fmla="*/ 987361 w 4790027"/>
              <a:gd name="connsiteY1141" fmla="*/ 479108 h 808387"/>
              <a:gd name="connsiteX1142" fmla="*/ 980027 w 4790027"/>
              <a:gd name="connsiteY1142" fmla="*/ 477298 h 808387"/>
              <a:gd name="connsiteX1143" fmla="*/ 976064 w 4790027"/>
              <a:gd name="connsiteY1143" fmla="*/ 484868 h 808387"/>
              <a:gd name="connsiteX1144" fmla="*/ 975646 w 4790027"/>
              <a:gd name="connsiteY1144" fmla="*/ 484728 h 808387"/>
              <a:gd name="connsiteX1145" fmla="*/ 975832 w 4790027"/>
              <a:gd name="connsiteY1145" fmla="*/ 485312 h 808387"/>
              <a:gd name="connsiteX1146" fmla="*/ 973645 w 4790027"/>
              <a:gd name="connsiteY1146" fmla="*/ 489490 h 808387"/>
              <a:gd name="connsiteX1147" fmla="*/ 972407 w 4790027"/>
              <a:gd name="connsiteY1147" fmla="*/ 490062 h 808387"/>
              <a:gd name="connsiteX1148" fmla="*/ 978503 w 4790027"/>
              <a:gd name="connsiteY1148" fmla="*/ 493681 h 808387"/>
              <a:gd name="connsiteX1149" fmla="*/ 975832 w 4790027"/>
              <a:gd name="connsiteY1149" fmla="*/ 485312 h 808387"/>
              <a:gd name="connsiteX1150" fmla="*/ 976064 w 4790027"/>
              <a:gd name="connsiteY1150" fmla="*/ 484868 h 808387"/>
              <a:gd name="connsiteX1151" fmla="*/ 979325 w 4790027"/>
              <a:gd name="connsiteY1151" fmla="*/ 485954 h 808387"/>
              <a:gd name="connsiteX1152" fmla="*/ 980789 w 4790027"/>
              <a:gd name="connsiteY1152" fmla="*/ 489966 h 808387"/>
              <a:gd name="connsiteX1153" fmla="*/ 987838 w 4790027"/>
              <a:gd name="connsiteY1153" fmla="*/ 493586 h 808387"/>
              <a:gd name="connsiteX1154" fmla="*/ 1012412 w 4790027"/>
              <a:gd name="connsiteY1154" fmla="*/ 496920 h 808387"/>
              <a:gd name="connsiteX1155" fmla="*/ 966406 w 4790027"/>
              <a:gd name="connsiteY1155" fmla="*/ 460344 h 808387"/>
              <a:gd name="connsiteX1156" fmla="*/ 489579 w 4790027"/>
              <a:gd name="connsiteY1156" fmla="*/ 456983 h 808387"/>
              <a:gd name="connsiteX1157" fmla="*/ 490588 w 4790027"/>
              <a:gd name="connsiteY1157" fmla="*/ 460259 h 808387"/>
              <a:gd name="connsiteX1158" fmla="*/ 488918 w 4790027"/>
              <a:gd name="connsiteY1158" fmla="*/ 457867 h 808387"/>
              <a:gd name="connsiteX1159" fmla="*/ 1486376 w 4790027"/>
              <a:gd name="connsiteY1159" fmla="*/ 455200 h 808387"/>
              <a:gd name="connsiteX1160" fmla="*/ 1496854 w 4790027"/>
              <a:gd name="connsiteY1160" fmla="*/ 503111 h 808387"/>
              <a:gd name="connsiteX1161" fmla="*/ 1504759 w 4790027"/>
              <a:gd name="connsiteY1161" fmla="*/ 483204 h 808387"/>
              <a:gd name="connsiteX1162" fmla="*/ 1504855 w 4790027"/>
              <a:gd name="connsiteY1162" fmla="*/ 517780 h 808387"/>
              <a:gd name="connsiteX1163" fmla="*/ 1514094 w 4790027"/>
              <a:gd name="connsiteY1163" fmla="*/ 525114 h 808387"/>
              <a:gd name="connsiteX1164" fmla="*/ 1509617 w 4790027"/>
              <a:gd name="connsiteY1164" fmla="*/ 514732 h 808387"/>
              <a:gd name="connsiteX1165" fmla="*/ 1515142 w 4790027"/>
              <a:gd name="connsiteY1165" fmla="*/ 507874 h 808387"/>
              <a:gd name="connsiteX1166" fmla="*/ 1520857 w 4790027"/>
              <a:gd name="connsiteY1166" fmla="*/ 476155 h 808387"/>
              <a:gd name="connsiteX1167" fmla="*/ 1486376 w 4790027"/>
              <a:gd name="connsiteY1167" fmla="*/ 455200 h 808387"/>
              <a:gd name="connsiteX1168" fmla="*/ 1217009 w 4790027"/>
              <a:gd name="connsiteY1168" fmla="*/ 453105 h 808387"/>
              <a:gd name="connsiteX1169" fmla="*/ 1215676 w 4790027"/>
              <a:gd name="connsiteY1169" fmla="*/ 458439 h 808387"/>
              <a:gd name="connsiteX1170" fmla="*/ 1219295 w 4790027"/>
              <a:gd name="connsiteY1170" fmla="*/ 459582 h 808387"/>
              <a:gd name="connsiteX1171" fmla="*/ 1217009 w 4790027"/>
              <a:gd name="connsiteY1171" fmla="*/ 453105 h 808387"/>
              <a:gd name="connsiteX1172" fmla="*/ 1786795 w 4790027"/>
              <a:gd name="connsiteY1172" fmla="*/ 452533 h 808387"/>
              <a:gd name="connsiteX1173" fmla="*/ 1786414 w 4790027"/>
              <a:gd name="connsiteY1173" fmla="*/ 453771 h 808387"/>
              <a:gd name="connsiteX1174" fmla="*/ 1786795 w 4790027"/>
              <a:gd name="connsiteY1174" fmla="*/ 452533 h 808387"/>
              <a:gd name="connsiteX1175" fmla="*/ 82172 w 4790027"/>
              <a:gd name="connsiteY1175" fmla="*/ 450213 h 808387"/>
              <a:gd name="connsiteX1176" fmla="*/ 88963 w 4790027"/>
              <a:gd name="connsiteY1176" fmla="*/ 450628 h 808387"/>
              <a:gd name="connsiteX1177" fmla="*/ 88011 w 4790027"/>
              <a:gd name="connsiteY1177" fmla="*/ 464535 h 808387"/>
              <a:gd name="connsiteX1178" fmla="*/ 41910 w 4790027"/>
              <a:gd name="connsiteY1178" fmla="*/ 463487 h 808387"/>
              <a:gd name="connsiteX1179" fmla="*/ 81153 w 4790027"/>
              <a:gd name="connsiteY1179" fmla="*/ 452438 h 808387"/>
              <a:gd name="connsiteX1180" fmla="*/ 82172 w 4790027"/>
              <a:gd name="connsiteY1180" fmla="*/ 450213 h 808387"/>
              <a:gd name="connsiteX1181" fmla="*/ 1047464 w 4790027"/>
              <a:gd name="connsiteY1181" fmla="*/ 448151 h 808387"/>
              <a:gd name="connsiteX1182" fmla="*/ 1072706 w 4790027"/>
              <a:gd name="connsiteY1182" fmla="*/ 474345 h 808387"/>
              <a:gd name="connsiteX1183" fmla="*/ 1076420 w 4790027"/>
              <a:gd name="connsiteY1183" fmla="*/ 486441 h 808387"/>
              <a:gd name="connsiteX1184" fmla="*/ 1045845 w 4790027"/>
              <a:gd name="connsiteY1184" fmla="*/ 461962 h 808387"/>
              <a:gd name="connsiteX1185" fmla="*/ 1047464 w 4790027"/>
              <a:gd name="connsiteY1185" fmla="*/ 448151 h 808387"/>
              <a:gd name="connsiteX1186" fmla="*/ 1931479 w 4790027"/>
              <a:gd name="connsiteY1186" fmla="*/ 438722 h 808387"/>
              <a:gd name="connsiteX1187" fmla="*/ 1949482 w 4790027"/>
              <a:gd name="connsiteY1187" fmla="*/ 468535 h 808387"/>
              <a:gd name="connsiteX1188" fmla="*/ 1968436 w 4790027"/>
              <a:gd name="connsiteY1188" fmla="*/ 469678 h 808387"/>
              <a:gd name="connsiteX1189" fmla="*/ 1935861 w 4790027"/>
              <a:gd name="connsiteY1189" fmla="*/ 485585 h 808387"/>
              <a:gd name="connsiteX1190" fmla="*/ 1929574 w 4790027"/>
              <a:gd name="connsiteY1190" fmla="*/ 473012 h 808387"/>
              <a:gd name="connsiteX1191" fmla="*/ 1922716 w 4790027"/>
              <a:gd name="connsiteY1191" fmla="*/ 475774 h 808387"/>
              <a:gd name="connsiteX1192" fmla="*/ 1931479 w 4790027"/>
              <a:gd name="connsiteY1192" fmla="*/ 438722 h 808387"/>
              <a:gd name="connsiteX1193" fmla="*/ 2790634 w 4790027"/>
              <a:gd name="connsiteY1193" fmla="*/ 431483 h 808387"/>
              <a:gd name="connsiteX1194" fmla="*/ 2789015 w 4790027"/>
              <a:gd name="connsiteY1194" fmla="*/ 434626 h 808387"/>
              <a:gd name="connsiteX1195" fmla="*/ 2781586 w 4790027"/>
              <a:gd name="connsiteY1195" fmla="*/ 432436 h 808387"/>
              <a:gd name="connsiteX1196" fmla="*/ 2796159 w 4790027"/>
              <a:gd name="connsiteY1196" fmla="*/ 438532 h 808387"/>
              <a:gd name="connsiteX1197" fmla="*/ 2790634 w 4790027"/>
              <a:gd name="connsiteY1197" fmla="*/ 431483 h 808387"/>
              <a:gd name="connsiteX1198" fmla="*/ 3312509 w 4790027"/>
              <a:gd name="connsiteY1198" fmla="*/ 425863 h 808387"/>
              <a:gd name="connsiteX1199" fmla="*/ 3314509 w 4790027"/>
              <a:gd name="connsiteY1199" fmla="*/ 426530 h 808387"/>
              <a:gd name="connsiteX1200" fmla="*/ 3285649 w 4790027"/>
              <a:gd name="connsiteY1200" fmla="*/ 436246 h 808387"/>
              <a:gd name="connsiteX1201" fmla="*/ 3338798 w 4790027"/>
              <a:gd name="connsiteY1201" fmla="*/ 444818 h 808387"/>
              <a:gd name="connsiteX1202" fmla="*/ 3339846 w 4790027"/>
              <a:gd name="connsiteY1202" fmla="*/ 430912 h 808387"/>
              <a:gd name="connsiteX1203" fmla="*/ 3351847 w 4790027"/>
              <a:gd name="connsiteY1203" fmla="*/ 441199 h 808387"/>
              <a:gd name="connsiteX1204" fmla="*/ 3334512 w 4790027"/>
              <a:gd name="connsiteY1204" fmla="*/ 467869 h 808387"/>
              <a:gd name="connsiteX1205" fmla="*/ 3337750 w 4790027"/>
              <a:gd name="connsiteY1205" fmla="*/ 458820 h 808387"/>
              <a:gd name="connsiteX1206" fmla="*/ 3332321 w 4790027"/>
              <a:gd name="connsiteY1206" fmla="*/ 463011 h 808387"/>
              <a:gd name="connsiteX1207" fmla="*/ 3335560 w 4790027"/>
              <a:gd name="connsiteY1207" fmla="*/ 453962 h 808387"/>
              <a:gd name="connsiteX1208" fmla="*/ 3328321 w 4790027"/>
              <a:gd name="connsiteY1208" fmla="*/ 448723 h 808387"/>
              <a:gd name="connsiteX1209" fmla="*/ 3330321 w 4790027"/>
              <a:gd name="connsiteY1209" fmla="*/ 468345 h 808387"/>
              <a:gd name="connsiteX1210" fmla="*/ 3346609 w 4790027"/>
              <a:gd name="connsiteY1210" fmla="*/ 468535 h 808387"/>
              <a:gd name="connsiteX1211" fmla="*/ 3349942 w 4790027"/>
              <a:gd name="connsiteY1211" fmla="*/ 466630 h 808387"/>
              <a:gd name="connsiteX1212" fmla="*/ 3351371 w 4790027"/>
              <a:gd name="connsiteY1212" fmla="*/ 469107 h 808387"/>
              <a:gd name="connsiteX1213" fmla="*/ 3363563 w 4790027"/>
              <a:gd name="connsiteY1213" fmla="*/ 470536 h 808387"/>
              <a:gd name="connsiteX1214" fmla="*/ 3367659 w 4790027"/>
              <a:gd name="connsiteY1214" fmla="*/ 470250 h 808387"/>
              <a:gd name="connsiteX1215" fmla="*/ 3367564 w 4790027"/>
              <a:gd name="connsiteY1215" fmla="*/ 470631 h 808387"/>
              <a:gd name="connsiteX1216" fmla="*/ 3369183 w 4790027"/>
              <a:gd name="connsiteY1216" fmla="*/ 470726 h 808387"/>
              <a:gd name="connsiteX1217" fmla="*/ 3375850 w 4790027"/>
              <a:gd name="connsiteY1217" fmla="*/ 463011 h 808387"/>
              <a:gd name="connsiteX1218" fmla="*/ 3402425 w 4790027"/>
              <a:gd name="connsiteY1218" fmla="*/ 475584 h 808387"/>
              <a:gd name="connsiteX1219" fmla="*/ 3418237 w 4790027"/>
              <a:gd name="connsiteY1219" fmla="*/ 470155 h 808387"/>
              <a:gd name="connsiteX1220" fmla="*/ 3427190 w 4790027"/>
              <a:gd name="connsiteY1220" fmla="*/ 480727 h 808387"/>
              <a:gd name="connsiteX1221" fmla="*/ 3429953 w 4790027"/>
              <a:gd name="connsiteY1221" fmla="*/ 474250 h 808387"/>
              <a:gd name="connsiteX1222" fmla="*/ 3443002 w 4790027"/>
              <a:gd name="connsiteY1222" fmla="*/ 475203 h 808387"/>
              <a:gd name="connsiteX1223" fmla="*/ 3440811 w 4790027"/>
              <a:gd name="connsiteY1223" fmla="*/ 484061 h 808387"/>
              <a:gd name="connsiteX1224" fmla="*/ 3447288 w 4790027"/>
              <a:gd name="connsiteY1224" fmla="*/ 484537 h 808387"/>
              <a:gd name="connsiteX1225" fmla="*/ 3475958 w 4790027"/>
              <a:gd name="connsiteY1225" fmla="*/ 488252 h 808387"/>
              <a:gd name="connsiteX1226" fmla="*/ 3498723 w 4790027"/>
              <a:gd name="connsiteY1226" fmla="*/ 493967 h 808387"/>
              <a:gd name="connsiteX1227" fmla="*/ 3507200 w 4790027"/>
              <a:gd name="connsiteY1227" fmla="*/ 493681 h 808387"/>
              <a:gd name="connsiteX1228" fmla="*/ 3516058 w 4790027"/>
              <a:gd name="connsiteY1228" fmla="*/ 477013 h 808387"/>
              <a:gd name="connsiteX1229" fmla="*/ 3520249 w 4790027"/>
              <a:gd name="connsiteY1229" fmla="*/ 494634 h 808387"/>
              <a:gd name="connsiteX1230" fmla="*/ 3593020 w 4790027"/>
              <a:gd name="connsiteY1230" fmla="*/ 513017 h 808387"/>
              <a:gd name="connsiteX1231" fmla="*/ 3605498 w 4790027"/>
              <a:gd name="connsiteY1231" fmla="*/ 511398 h 808387"/>
              <a:gd name="connsiteX1232" fmla="*/ 3613975 w 4790027"/>
              <a:gd name="connsiteY1232" fmla="*/ 511207 h 808387"/>
              <a:gd name="connsiteX1233" fmla="*/ 3608356 w 4790027"/>
              <a:gd name="connsiteY1233" fmla="*/ 496825 h 808387"/>
              <a:gd name="connsiteX1234" fmla="*/ 3638455 w 4790027"/>
              <a:gd name="connsiteY1234" fmla="*/ 497301 h 808387"/>
              <a:gd name="connsiteX1235" fmla="*/ 3615690 w 4790027"/>
              <a:gd name="connsiteY1235" fmla="*/ 491490 h 808387"/>
              <a:gd name="connsiteX1236" fmla="*/ 3613309 w 4790027"/>
              <a:gd name="connsiteY1236" fmla="*/ 481489 h 808387"/>
              <a:gd name="connsiteX1237" fmla="*/ 3312509 w 4790027"/>
              <a:gd name="connsiteY1237" fmla="*/ 425863 h 808387"/>
              <a:gd name="connsiteX1238" fmla="*/ 2219346 w 4790027"/>
              <a:gd name="connsiteY1238" fmla="*/ 425729 h 808387"/>
              <a:gd name="connsiteX1239" fmla="*/ 2218087 w 4790027"/>
              <a:gd name="connsiteY1239" fmla="*/ 429292 h 808387"/>
              <a:gd name="connsiteX1240" fmla="*/ 2219346 w 4790027"/>
              <a:gd name="connsiteY1240" fmla="*/ 425729 h 808387"/>
              <a:gd name="connsiteX1241" fmla="*/ 2814340 w 4790027"/>
              <a:gd name="connsiteY1241" fmla="*/ 423613 h 808387"/>
              <a:gd name="connsiteX1242" fmla="*/ 2798445 w 4790027"/>
              <a:gd name="connsiteY1242" fmla="*/ 428435 h 808387"/>
              <a:gd name="connsiteX1243" fmla="*/ 2804827 w 4790027"/>
              <a:gd name="connsiteY1243" fmla="*/ 428721 h 808387"/>
              <a:gd name="connsiteX1244" fmla="*/ 2794730 w 4790027"/>
              <a:gd name="connsiteY1244" fmla="*/ 430626 h 808387"/>
              <a:gd name="connsiteX1245" fmla="*/ 2811208 w 4790027"/>
              <a:gd name="connsiteY1245" fmla="*/ 447390 h 808387"/>
              <a:gd name="connsiteX1246" fmla="*/ 2823591 w 4790027"/>
              <a:gd name="connsiteY1246" fmla="*/ 438532 h 808387"/>
              <a:gd name="connsiteX1247" fmla="*/ 2823972 w 4790027"/>
              <a:gd name="connsiteY1247" fmla="*/ 432436 h 808387"/>
              <a:gd name="connsiteX1248" fmla="*/ 2807113 w 4790027"/>
              <a:gd name="connsiteY1248" fmla="*/ 431197 h 808387"/>
              <a:gd name="connsiteX1249" fmla="*/ 2824353 w 4790027"/>
              <a:gd name="connsiteY1249" fmla="*/ 429007 h 808387"/>
              <a:gd name="connsiteX1250" fmla="*/ 2824639 w 4790027"/>
              <a:gd name="connsiteY1250" fmla="*/ 427387 h 808387"/>
              <a:gd name="connsiteX1251" fmla="*/ 2826448 w 4790027"/>
              <a:gd name="connsiteY1251" fmla="*/ 426721 h 808387"/>
              <a:gd name="connsiteX1252" fmla="*/ 2814340 w 4790027"/>
              <a:gd name="connsiteY1252" fmla="*/ 423613 h 808387"/>
              <a:gd name="connsiteX1253" fmla="*/ 885920 w 4790027"/>
              <a:gd name="connsiteY1253" fmla="*/ 423482 h 808387"/>
              <a:gd name="connsiteX1254" fmla="*/ 881729 w 4790027"/>
              <a:gd name="connsiteY1254" fmla="*/ 425387 h 808387"/>
              <a:gd name="connsiteX1255" fmla="*/ 882586 w 4790027"/>
              <a:gd name="connsiteY1255" fmla="*/ 431864 h 808387"/>
              <a:gd name="connsiteX1256" fmla="*/ 899446 w 4790027"/>
              <a:gd name="connsiteY1256" fmla="*/ 430626 h 808387"/>
              <a:gd name="connsiteX1257" fmla="*/ 900874 w 4790027"/>
              <a:gd name="connsiteY1257" fmla="*/ 427483 h 808387"/>
              <a:gd name="connsiteX1258" fmla="*/ 885920 w 4790027"/>
              <a:gd name="connsiteY1258" fmla="*/ 423482 h 808387"/>
              <a:gd name="connsiteX1259" fmla="*/ 3294316 w 4790027"/>
              <a:gd name="connsiteY1259" fmla="*/ 423387 h 808387"/>
              <a:gd name="connsiteX1260" fmla="*/ 3294031 w 4790027"/>
              <a:gd name="connsiteY1260" fmla="*/ 427483 h 808387"/>
              <a:gd name="connsiteX1261" fmla="*/ 3301651 w 4790027"/>
              <a:gd name="connsiteY1261" fmla="*/ 424339 h 808387"/>
              <a:gd name="connsiteX1262" fmla="*/ 3294316 w 4790027"/>
              <a:gd name="connsiteY1262" fmla="*/ 423387 h 808387"/>
              <a:gd name="connsiteX1263" fmla="*/ 1323213 w 4790027"/>
              <a:gd name="connsiteY1263" fmla="*/ 417386 h 808387"/>
              <a:gd name="connsiteX1264" fmla="*/ 1355312 w 4790027"/>
              <a:gd name="connsiteY1264" fmla="*/ 451390 h 808387"/>
              <a:gd name="connsiteX1265" fmla="*/ 1323213 w 4790027"/>
              <a:gd name="connsiteY1265" fmla="*/ 417386 h 808387"/>
              <a:gd name="connsiteX1266" fmla="*/ 862298 w 4790027"/>
              <a:gd name="connsiteY1266" fmla="*/ 416529 h 808387"/>
              <a:gd name="connsiteX1267" fmla="*/ 870585 w 4790027"/>
              <a:gd name="connsiteY1267" fmla="*/ 426054 h 808387"/>
              <a:gd name="connsiteX1268" fmla="*/ 877157 w 4790027"/>
              <a:gd name="connsiteY1268" fmla="*/ 425101 h 808387"/>
              <a:gd name="connsiteX1269" fmla="*/ 865918 w 4790027"/>
              <a:gd name="connsiteY1269" fmla="*/ 419005 h 808387"/>
              <a:gd name="connsiteX1270" fmla="*/ 866013 w 4790027"/>
              <a:gd name="connsiteY1270" fmla="*/ 416814 h 808387"/>
              <a:gd name="connsiteX1271" fmla="*/ 862298 w 4790027"/>
              <a:gd name="connsiteY1271" fmla="*/ 416529 h 808387"/>
              <a:gd name="connsiteX1272" fmla="*/ 3208115 w 4790027"/>
              <a:gd name="connsiteY1272" fmla="*/ 411671 h 808387"/>
              <a:gd name="connsiteX1273" fmla="*/ 3212497 w 4790027"/>
              <a:gd name="connsiteY1273" fmla="*/ 421291 h 808387"/>
              <a:gd name="connsiteX1274" fmla="*/ 3229832 w 4790027"/>
              <a:gd name="connsiteY1274" fmla="*/ 429578 h 808387"/>
              <a:gd name="connsiteX1275" fmla="*/ 3250692 w 4790027"/>
              <a:gd name="connsiteY1275" fmla="*/ 424149 h 808387"/>
              <a:gd name="connsiteX1276" fmla="*/ 3258312 w 4790027"/>
              <a:gd name="connsiteY1276" fmla="*/ 424720 h 808387"/>
              <a:gd name="connsiteX1277" fmla="*/ 3268504 w 4790027"/>
              <a:gd name="connsiteY1277" fmla="*/ 425482 h 808387"/>
              <a:gd name="connsiteX1278" fmla="*/ 3275647 w 4790027"/>
              <a:gd name="connsiteY1278" fmla="*/ 433007 h 808387"/>
              <a:gd name="connsiteX1279" fmla="*/ 3289554 w 4790027"/>
              <a:gd name="connsiteY1279" fmla="*/ 422720 h 808387"/>
              <a:gd name="connsiteX1280" fmla="*/ 3265074 w 4790027"/>
              <a:gd name="connsiteY1280" fmla="*/ 419386 h 808387"/>
              <a:gd name="connsiteX1281" fmla="*/ 3240976 w 4790027"/>
              <a:gd name="connsiteY1281" fmla="*/ 416814 h 808387"/>
              <a:gd name="connsiteX1282" fmla="*/ 3225927 w 4790027"/>
              <a:gd name="connsiteY1282" fmla="*/ 413005 h 808387"/>
              <a:gd name="connsiteX1283" fmla="*/ 3215735 w 4790027"/>
              <a:gd name="connsiteY1283" fmla="*/ 412243 h 808387"/>
              <a:gd name="connsiteX1284" fmla="*/ 3220688 w 4790027"/>
              <a:gd name="connsiteY1284" fmla="*/ 414910 h 808387"/>
              <a:gd name="connsiteX1285" fmla="*/ 3208115 w 4790027"/>
              <a:gd name="connsiteY1285" fmla="*/ 411671 h 808387"/>
              <a:gd name="connsiteX1286" fmla="*/ 793909 w 4790027"/>
              <a:gd name="connsiteY1286" fmla="*/ 407575 h 808387"/>
              <a:gd name="connsiteX1287" fmla="*/ 796766 w 4790027"/>
              <a:gd name="connsiteY1287" fmla="*/ 410147 h 808387"/>
              <a:gd name="connsiteX1288" fmla="*/ 798957 w 4790027"/>
              <a:gd name="connsiteY1288" fmla="*/ 408909 h 808387"/>
              <a:gd name="connsiteX1289" fmla="*/ 793909 w 4790027"/>
              <a:gd name="connsiteY1289" fmla="*/ 407575 h 808387"/>
              <a:gd name="connsiteX1290" fmla="*/ 1231547 w 4790027"/>
              <a:gd name="connsiteY1290" fmla="*/ 407551 h 808387"/>
              <a:gd name="connsiteX1291" fmla="*/ 1245203 w 4790027"/>
              <a:gd name="connsiteY1291" fmla="*/ 412337 h 808387"/>
              <a:gd name="connsiteX1292" fmla="*/ 1246822 w 4790027"/>
              <a:gd name="connsiteY1292" fmla="*/ 417290 h 808387"/>
              <a:gd name="connsiteX1293" fmla="*/ 1232059 w 4790027"/>
              <a:gd name="connsiteY1293" fmla="*/ 423100 h 808387"/>
              <a:gd name="connsiteX1294" fmla="*/ 1220343 w 4790027"/>
              <a:gd name="connsiteY1294" fmla="*/ 438912 h 808387"/>
              <a:gd name="connsiteX1295" fmla="*/ 1234249 w 4790027"/>
              <a:gd name="connsiteY1295" fmla="*/ 415004 h 808387"/>
              <a:gd name="connsiteX1296" fmla="*/ 1229106 w 4790027"/>
              <a:gd name="connsiteY1296" fmla="*/ 409765 h 808387"/>
              <a:gd name="connsiteX1297" fmla="*/ 1219962 w 4790027"/>
              <a:gd name="connsiteY1297" fmla="*/ 410908 h 808387"/>
              <a:gd name="connsiteX1298" fmla="*/ 1231547 w 4790027"/>
              <a:gd name="connsiteY1298" fmla="*/ 407551 h 808387"/>
              <a:gd name="connsiteX1299" fmla="*/ 488061 w 4790027"/>
              <a:gd name="connsiteY1299" fmla="*/ 405194 h 808387"/>
              <a:gd name="connsiteX1300" fmla="*/ 473107 w 4790027"/>
              <a:gd name="connsiteY1300" fmla="*/ 414243 h 808387"/>
              <a:gd name="connsiteX1301" fmla="*/ 482917 w 4790027"/>
              <a:gd name="connsiteY1301" fmla="*/ 434531 h 808387"/>
              <a:gd name="connsiteX1302" fmla="*/ 488727 w 4790027"/>
              <a:gd name="connsiteY1302" fmla="*/ 426625 h 808387"/>
              <a:gd name="connsiteX1303" fmla="*/ 488061 w 4790027"/>
              <a:gd name="connsiteY1303" fmla="*/ 405194 h 808387"/>
              <a:gd name="connsiteX1304" fmla="*/ 1621155 w 4790027"/>
              <a:gd name="connsiteY1304" fmla="*/ 403861 h 808387"/>
              <a:gd name="connsiteX1305" fmla="*/ 1631156 w 4790027"/>
              <a:gd name="connsiteY1305" fmla="*/ 407385 h 808387"/>
              <a:gd name="connsiteX1306" fmla="*/ 1621155 w 4790027"/>
              <a:gd name="connsiteY1306" fmla="*/ 403861 h 808387"/>
              <a:gd name="connsiteX1307" fmla="*/ 937832 w 4790027"/>
              <a:gd name="connsiteY1307" fmla="*/ 401574 h 808387"/>
              <a:gd name="connsiteX1308" fmla="*/ 938594 w 4790027"/>
              <a:gd name="connsiteY1308" fmla="*/ 401764 h 808387"/>
              <a:gd name="connsiteX1309" fmla="*/ 938403 w 4790027"/>
              <a:gd name="connsiteY1309" fmla="*/ 401955 h 808387"/>
              <a:gd name="connsiteX1310" fmla="*/ 937832 w 4790027"/>
              <a:gd name="connsiteY1310" fmla="*/ 401574 h 808387"/>
              <a:gd name="connsiteX1311" fmla="*/ 3256765 w 4790027"/>
              <a:gd name="connsiteY1311" fmla="*/ 397420 h 808387"/>
              <a:gd name="connsiteX1312" fmla="*/ 3242120 w 4790027"/>
              <a:gd name="connsiteY1312" fmla="*/ 399765 h 808387"/>
              <a:gd name="connsiteX1313" fmla="*/ 3253645 w 4790027"/>
              <a:gd name="connsiteY1313" fmla="*/ 407004 h 808387"/>
              <a:gd name="connsiteX1314" fmla="*/ 3262408 w 4790027"/>
              <a:gd name="connsiteY1314" fmla="*/ 405289 h 808387"/>
              <a:gd name="connsiteX1315" fmla="*/ 3256765 w 4790027"/>
              <a:gd name="connsiteY1315" fmla="*/ 397420 h 808387"/>
              <a:gd name="connsiteX1316" fmla="*/ 881634 w 4790027"/>
              <a:gd name="connsiteY1316" fmla="*/ 397003 h 808387"/>
              <a:gd name="connsiteX1317" fmla="*/ 878872 w 4790027"/>
              <a:gd name="connsiteY1317" fmla="*/ 401479 h 808387"/>
              <a:gd name="connsiteX1318" fmla="*/ 881920 w 4790027"/>
              <a:gd name="connsiteY1318" fmla="*/ 397574 h 808387"/>
              <a:gd name="connsiteX1319" fmla="*/ 881634 w 4790027"/>
              <a:gd name="connsiteY1319" fmla="*/ 397003 h 808387"/>
              <a:gd name="connsiteX1320" fmla="*/ 868013 w 4790027"/>
              <a:gd name="connsiteY1320" fmla="*/ 397003 h 808387"/>
              <a:gd name="connsiteX1321" fmla="*/ 863632 w 4790027"/>
              <a:gd name="connsiteY1321" fmla="*/ 398050 h 808387"/>
              <a:gd name="connsiteX1322" fmla="*/ 862965 w 4790027"/>
              <a:gd name="connsiteY1322" fmla="*/ 399955 h 808387"/>
              <a:gd name="connsiteX1323" fmla="*/ 875538 w 4790027"/>
              <a:gd name="connsiteY1323" fmla="*/ 410814 h 808387"/>
              <a:gd name="connsiteX1324" fmla="*/ 882777 w 4790027"/>
              <a:gd name="connsiteY1324" fmla="*/ 415767 h 808387"/>
              <a:gd name="connsiteX1325" fmla="*/ 884968 w 4790027"/>
              <a:gd name="connsiteY1325" fmla="*/ 415100 h 808387"/>
              <a:gd name="connsiteX1326" fmla="*/ 900017 w 4790027"/>
              <a:gd name="connsiteY1326" fmla="*/ 413386 h 808387"/>
              <a:gd name="connsiteX1327" fmla="*/ 900112 w 4790027"/>
              <a:gd name="connsiteY1327" fmla="*/ 407956 h 808387"/>
              <a:gd name="connsiteX1328" fmla="*/ 896398 w 4790027"/>
              <a:gd name="connsiteY1328" fmla="*/ 405099 h 808387"/>
              <a:gd name="connsiteX1329" fmla="*/ 885063 w 4790027"/>
              <a:gd name="connsiteY1329" fmla="*/ 402241 h 808387"/>
              <a:gd name="connsiteX1330" fmla="*/ 878014 w 4790027"/>
              <a:gd name="connsiteY1330" fmla="*/ 403956 h 808387"/>
              <a:gd name="connsiteX1331" fmla="*/ 878110 w 4790027"/>
              <a:gd name="connsiteY1331" fmla="*/ 403480 h 808387"/>
              <a:gd name="connsiteX1332" fmla="*/ 868013 w 4790027"/>
              <a:gd name="connsiteY1332" fmla="*/ 397003 h 808387"/>
              <a:gd name="connsiteX1333" fmla="*/ 475869 w 4790027"/>
              <a:gd name="connsiteY1333" fmla="*/ 396240 h 808387"/>
              <a:gd name="connsiteX1334" fmla="*/ 471773 w 4790027"/>
              <a:gd name="connsiteY1334" fmla="*/ 405956 h 808387"/>
              <a:gd name="connsiteX1335" fmla="*/ 475012 w 4790027"/>
              <a:gd name="connsiteY1335" fmla="*/ 412719 h 808387"/>
              <a:gd name="connsiteX1336" fmla="*/ 475869 w 4790027"/>
              <a:gd name="connsiteY1336" fmla="*/ 396240 h 808387"/>
              <a:gd name="connsiteX1337" fmla="*/ 2212276 w 4790027"/>
              <a:gd name="connsiteY1337" fmla="*/ 391859 h 808387"/>
              <a:gd name="connsiteX1338" fmla="*/ 2206466 w 4790027"/>
              <a:gd name="connsiteY1338" fmla="*/ 400527 h 808387"/>
              <a:gd name="connsiteX1339" fmla="*/ 2210562 w 4790027"/>
              <a:gd name="connsiteY1339" fmla="*/ 401194 h 808387"/>
              <a:gd name="connsiteX1340" fmla="*/ 2202656 w 4790027"/>
              <a:gd name="connsiteY1340" fmla="*/ 421101 h 808387"/>
              <a:gd name="connsiteX1341" fmla="*/ 2194084 w 4790027"/>
              <a:gd name="connsiteY1341" fmla="*/ 410052 h 808387"/>
              <a:gd name="connsiteX1342" fmla="*/ 2165604 w 4790027"/>
              <a:gd name="connsiteY1342" fmla="*/ 449676 h 808387"/>
              <a:gd name="connsiteX1343" fmla="*/ 2185702 w 4790027"/>
              <a:gd name="connsiteY1343" fmla="*/ 491300 h 808387"/>
              <a:gd name="connsiteX1344" fmla="*/ 2177129 w 4790027"/>
              <a:gd name="connsiteY1344" fmla="*/ 503397 h 808387"/>
              <a:gd name="connsiteX1345" fmla="*/ 2184749 w 4790027"/>
              <a:gd name="connsiteY1345" fmla="*/ 508445 h 808387"/>
              <a:gd name="connsiteX1346" fmla="*/ 2148364 w 4790027"/>
              <a:gd name="connsiteY1346" fmla="*/ 556451 h 808387"/>
              <a:gd name="connsiteX1347" fmla="*/ 2159603 w 4790027"/>
              <a:gd name="connsiteY1347" fmla="*/ 529400 h 808387"/>
              <a:gd name="connsiteX1348" fmla="*/ 2155793 w 4790027"/>
              <a:gd name="connsiteY1348" fmla="*/ 575025 h 808387"/>
              <a:gd name="connsiteX1349" fmla="*/ 2185416 w 4790027"/>
              <a:gd name="connsiteY1349" fmla="*/ 560356 h 808387"/>
              <a:gd name="connsiteX1350" fmla="*/ 2182844 w 4790027"/>
              <a:gd name="connsiteY1350" fmla="*/ 552546 h 808387"/>
              <a:gd name="connsiteX1351" fmla="*/ 2186273 w 4790027"/>
              <a:gd name="connsiteY1351" fmla="*/ 550450 h 808387"/>
              <a:gd name="connsiteX1352" fmla="*/ 2186368 w 4790027"/>
              <a:gd name="connsiteY1352" fmla="*/ 547307 h 808387"/>
              <a:gd name="connsiteX1353" fmla="*/ 2187607 w 4790027"/>
              <a:gd name="connsiteY1353" fmla="*/ 546355 h 808387"/>
              <a:gd name="connsiteX1354" fmla="*/ 2186083 w 4790027"/>
              <a:gd name="connsiteY1354" fmla="*/ 540735 h 808387"/>
              <a:gd name="connsiteX1355" fmla="*/ 2202275 w 4790027"/>
              <a:gd name="connsiteY1355" fmla="*/ 512636 h 808387"/>
              <a:gd name="connsiteX1356" fmla="*/ 2200656 w 4790027"/>
              <a:gd name="connsiteY1356" fmla="*/ 515017 h 808387"/>
              <a:gd name="connsiteX1357" fmla="*/ 2200656 w 4790027"/>
              <a:gd name="connsiteY1357" fmla="*/ 506254 h 808387"/>
              <a:gd name="connsiteX1358" fmla="*/ 2196846 w 4790027"/>
              <a:gd name="connsiteY1358" fmla="*/ 500254 h 808387"/>
              <a:gd name="connsiteX1359" fmla="*/ 2201989 w 4790027"/>
              <a:gd name="connsiteY1359" fmla="*/ 501301 h 808387"/>
              <a:gd name="connsiteX1360" fmla="*/ 2222659 w 4790027"/>
              <a:gd name="connsiteY1360" fmla="*/ 487871 h 808387"/>
              <a:gd name="connsiteX1361" fmla="*/ 2220277 w 4790027"/>
              <a:gd name="connsiteY1361" fmla="*/ 500920 h 808387"/>
              <a:gd name="connsiteX1362" fmla="*/ 2209609 w 4790027"/>
              <a:gd name="connsiteY1362" fmla="*/ 501111 h 808387"/>
              <a:gd name="connsiteX1363" fmla="*/ 2208181 w 4790027"/>
              <a:gd name="connsiteY1363" fmla="*/ 503492 h 808387"/>
              <a:gd name="connsiteX1364" fmla="*/ 2225992 w 4790027"/>
              <a:gd name="connsiteY1364" fmla="*/ 510064 h 808387"/>
              <a:gd name="connsiteX1365" fmla="*/ 2239613 w 4790027"/>
              <a:gd name="connsiteY1365" fmla="*/ 500158 h 808387"/>
              <a:gd name="connsiteX1366" fmla="*/ 2240851 w 4790027"/>
              <a:gd name="connsiteY1366" fmla="*/ 469583 h 808387"/>
              <a:gd name="connsiteX1367" fmla="*/ 2257520 w 4790027"/>
              <a:gd name="connsiteY1367" fmla="*/ 424244 h 808387"/>
              <a:gd name="connsiteX1368" fmla="*/ 2266569 w 4790027"/>
              <a:gd name="connsiteY1368" fmla="*/ 444913 h 808387"/>
              <a:gd name="connsiteX1369" fmla="*/ 2260663 w 4790027"/>
              <a:gd name="connsiteY1369" fmla="*/ 442056 h 808387"/>
              <a:gd name="connsiteX1370" fmla="*/ 2257615 w 4790027"/>
              <a:gd name="connsiteY1370" fmla="*/ 458915 h 808387"/>
              <a:gd name="connsiteX1371" fmla="*/ 2252091 w 4790027"/>
              <a:gd name="connsiteY1371" fmla="*/ 454153 h 808387"/>
              <a:gd name="connsiteX1372" fmla="*/ 2276951 w 4790027"/>
              <a:gd name="connsiteY1372" fmla="*/ 481204 h 808387"/>
              <a:gd name="connsiteX1373" fmla="*/ 2275808 w 4790027"/>
              <a:gd name="connsiteY1373" fmla="*/ 452152 h 808387"/>
              <a:gd name="connsiteX1374" fmla="*/ 2298478 w 4790027"/>
              <a:gd name="connsiteY1374" fmla="*/ 421196 h 808387"/>
              <a:gd name="connsiteX1375" fmla="*/ 2273046 w 4790027"/>
              <a:gd name="connsiteY1375" fmla="*/ 420910 h 808387"/>
              <a:gd name="connsiteX1376" fmla="*/ 2271998 w 4790027"/>
              <a:gd name="connsiteY1376" fmla="*/ 426530 h 808387"/>
              <a:gd name="connsiteX1377" fmla="*/ 2267807 w 4790027"/>
              <a:gd name="connsiteY1377" fmla="*/ 414338 h 808387"/>
              <a:gd name="connsiteX1378" fmla="*/ 2242661 w 4790027"/>
              <a:gd name="connsiteY1378" fmla="*/ 412147 h 808387"/>
              <a:gd name="connsiteX1379" fmla="*/ 2231707 w 4790027"/>
              <a:gd name="connsiteY1379" fmla="*/ 437293 h 808387"/>
              <a:gd name="connsiteX1380" fmla="*/ 2240280 w 4790027"/>
              <a:gd name="connsiteY1380" fmla="*/ 413671 h 808387"/>
              <a:gd name="connsiteX1381" fmla="*/ 2212276 w 4790027"/>
              <a:gd name="connsiteY1381" fmla="*/ 391859 h 808387"/>
              <a:gd name="connsiteX1382" fmla="*/ 743426 w 4790027"/>
              <a:gd name="connsiteY1382" fmla="*/ 389383 h 808387"/>
              <a:gd name="connsiteX1383" fmla="*/ 735139 w 4790027"/>
              <a:gd name="connsiteY1383" fmla="*/ 391192 h 808387"/>
              <a:gd name="connsiteX1384" fmla="*/ 738187 w 4790027"/>
              <a:gd name="connsiteY1384" fmla="*/ 392621 h 808387"/>
              <a:gd name="connsiteX1385" fmla="*/ 743426 w 4790027"/>
              <a:gd name="connsiteY1385" fmla="*/ 389383 h 808387"/>
              <a:gd name="connsiteX1386" fmla="*/ 895981 w 4790027"/>
              <a:gd name="connsiteY1386" fmla="*/ 387954 h 808387"/>
              <a:gd name="connsiteX1387" fmla="*/ 890492 w 4790027"/>
              <a:gd name="connsiteY1387" fmla="*/ 388525 h 808387"/>
              <a:gd name="connsiteX1388" fmla="*/ 895445 w 4790027"/>
              <a:gd name="connsiteY1388" fmla="*/ 393288 h 808387"/>
              <a:gd name="connsiteX1389" fmla="*/ 906113 w 4790027"/>
              <a:gd name="connsiteY1389" fmla="*/ 396907 h 808387"/>
              <a:gd name="connsiteX1390" fmla="*/ 900493 w 4790027"/>
              <a:gd name="connsiteY1390" fmla="*/ 398146 h 808387"/>
              <a:gd name="connsiteX1391" fmla="*/ 919258 w 4790027"/>
              <a:gd name="connsiteY1391" fmla="*/ 420244 h 808387"/>
              <a:gd name="connsiteX1392" fmla="*/ 922210 w 4790027"/>
              <a:gd name="connsiteY1392" fmla="*/ 420434 h 808387"/>
              <a:gd name="connsiteX1393" fmla="*/ 921544 w 4790027"/>
              <a:gd name="connsiteY1393" fmla="*/ 423577 h 808387"/>
              <a:gd name="connsiteX1394" fmla="*/ 922782 w 4790027"/>
              <a:gd name="connsiteY1394" fmla="*/ 425387 h 808387"/>
              <a:gd name="connsiteX1395" fmla="*/ 931545 w 4790027"/>
              <a:gd name="connsiteY1395" fmla="*/ 428245 h 808387"/>
              <a:gd name="connsiteX1396" fmla="*/ 937165 w 4790027"/>
              <a:gd name="connsiteY1396" fmla="*/ 424244 h 808387"/>
              <a:gd name="connsiteX1397" fmla="*/ 930116 w 4790027"/>
              <a:gd name="connsiteY1397" fmla="*/ 418815 h 808387"/>
              <a:gd name="connsiteX1398" fmla="*/ 936022 w 4790027"/>
              <a:gd name="connsiteY1398" fmla="*/ 412433 h 808387"/>
              <a:gd name="connsiteX1399" fmla="*/ 928687 w 4790027"/>
              <a:gd name="connsiteY1399" fmla="*/ 409290 h 808387"/>
              <a:gd name="connsiteX1400" fmla="*/ 923068 w 4790027"/>
              <a:gd name="connsiteY1400" fmla="*/ 413386 h 808387"/>
              <a:gd name="connsiteX1401" fmla="*/ 924782 w 4790027"/>
              <a:gd name="connsiteY1401" fmla="*/ 420625 h 808387"/>
              <a:gd name="connsiteX1402" fmla="*/ 915448 w 4790027"/>
              <a:gd name="connsiteY1402" fmla="*/ 412528 h 808387"/>
              <a:gd name="connsiteX1403" fmla="*/ 921067 w 4790027"/>
              <a:gd name="connsiteY1403" fmla="*/ 408528 h 808387"/>
              <a:gd name="connsiteX1404" fmla="*/ 911161 w 4790027"/>
              <a:gd name="connsiteY1404" fmla="*/ 405099 h 808387"/>
              <a:gd name="connsiteX1405" fmla="*/ 912495 w 4790027"/>
              <a:gd name="connsiteY1405" fmla="*/ 393574 h 808387"/>
              <a:gd name="connsiteX1406" fmla="*/ 907637 w 4790027"/>
              <a:gd name="connsiteY1406" fmla="*/ 394812 h 808387"/>
              <a:gd name="connsiteX1407" fmla="*/ 909637 w 4790027"/>
              <a:gd name="connsiteY1407" fmla="*/ 399003 h 808387"/>
              <a:gd name="connsiteX1408" fmla="*/ 902398 w 4790027"/>
              <a:gd name="connsiteY1408" fmla="*/ 391383 h 808387"/>
              <a:gd name="connsiteX1409" fmla="*/ 899827 w 4790027"/>
              <a:gd name="connsiteY1409" fmla="*/ 392240 h 808387"/>
              <a:gd name="connsiteX1410" fmla="*/ 895981 w 4790027"/>
              <a:gd name="connsiteY1410" fmla="*/ 387954 h 808387"/>
              <a:gd name="connsiteX1411" fmla="*/ 817054 w 4790027"/>
              <a:gd name="connsiteY1411" fmla="*/ 386906 h 808387"/>
              <a:gd name="connsiteX1412" fmla="*/ 825436 w 4790027"/>
              <a:gd name="connsiteY1412" fmla="*/ 395193 h 808387"/>
              <a:gd name="connsiteX1413" fmla="*/ 833247 w 4790027"/>
              <a:gd name="connsiteY1413" fmla="*/ 393478 h 808387"/>
              <a:gd name="connsiteX1414" fmla="*/ 830008 w 4790027"/>
              <a:gd name="connsiteY1414" fmla="*/ 402527 h 808387"/>
              <a:gd name="connsiteX1415" fmla="*/ 840390 w 4790027"/>
              <a:gd name="connsiteY1415" fmla="*/ 401003 h 808387"/>
              <a:gd name="connsiteX1416" fmla="*/ 839438 w 4790027"/>
              <a:gd name="connsiteY1416" fmla="*/ 399288 h 808387"/>
              <a:gd name="connsiteX1417" fmla="*/ 838105 w 4790027"/>
              <a:gd name="connsiteY1417" fmla="*/ 391573 h 808387"/>
              <a:gd name="connsiteX1418" fmla="*/ 836866 w 4790027"/>
              <a:gd name="connsiteY1418" fmla="*/ 390811 h 808387"/>
              <a:gd name="connsiteX1419" fmla="*/ 830580 w 4790027"/>
              <a:gd name="connsiteY1419" fmla="*/ 391669 h 808387"/>
              <a:gd name="connsiteX1420" fmla="*/ 830961 w 4790027"/>
              <a:gd name="connsiteY1420" fmla="*/ 388716 h 808387"/>
              <a:gd name="connsiteX1421" fmla="*/ 817054 w 4790027"/>
              <a:gd name="connsiteY1421" fmla="*/ 386906 h 808387"/>
              <a:gd name="connsiteX1422" fmla="*/ 908304 w 4790027"/>
              <a:gd name="connsiteY1422" fmla="*/ 386144 h 808387"/>
              <a:gd name="connsiteX1423" fmla="*/ 903256 w 4790027"/>
              <a:gd name="connsiteY1423" fmla="*/ 387478 h 808387"/>
              <a:gd name="connsiteX1424" fmla="*/ 905542 w 4790027"/>
              <a:gd name="connsiteY1424" fmla="*/ 390907 h 808387"/>
              <a:gd name="connsiteX1425" fmla="*/ 908304 w 4790027"/>
              <a:gd name="connsiteY1425" fmla="*/ 386144 h 808387"/>
              <a:gd name="connsiteX1426" fmla="*/ 1333786 w 4790027"/>
              <a:gd name="connsiteY1426" fmla="*/ 382524 h 808387"/>
              <a:gd name="connsiteX1427" fmla="*/ 1334548 w 4790027"/>
              <a:gd name="connsiteY1427" fmla="*/ 413385 h 808387"/>
              <a:gd name="connsiteX1428" fmla="*/ 1333786 w 4790027"/>
              <a:gd name="connsiteY1428" fmla="*/ 382524 h 808387"/>
              <a:gd name="connsiteX1429" fmla="*/ 881920 w 4790027"/>
              <a:gd name="connsiteY1429" fmla="*/ 380143 h 808387"/>
              <a:gd name="connsiteX1430" fmla="*/ 890206 w 4790027"/>
              <a:gd name="connsiteY1430" fmla="*/ 388144 h 808387"/>
              <a:gd name="connsiteX1431" fmla="*/ 881920 w 4790027"/>
              <a:gd name="connsiteY1431" fmla="*/ 380143 h 808387"/>
              <a:gd name="connsiteX1432" fmla="*/ 3151918 w 4790027"/>
              <a:gd name="connsiteY1432" fmla="*/ 375000 h 808387"/>
              <a:gd name="connsiteX1433" fmla="*/ 3139630 w 4790027"/>
              <a:gd name="connsiteY1433" fmla="*/ 377572 h 808387"/>
              <a:gd name="connsiteX1434" fmla="*/ 3151727 w 4790027"/>
              <a:gd name="connsiteY1434" fmla="*/ 377286 h 808387"/>
              <a:gd name="connsiteX1435" fmla="*/ 3151918 w 4790027"/>
              <a:gd name="connsiteY1435" fmla="*/ 375000 h 808387"/>
              <a:gd name="connsiteX1436" fmla="*/ 933069 w 4790027"/>
              <a:gd name="connsiteY1436" fmla="*/ 373190 h 808387"/>
              <a:gd name="connsiteX1437" fmla="*/ 929735 w 4790027"/>
              <a:gd name="connsiteY1437" fmla="*/ 379191 h 808387"/>
              <a:gd name="connsiteX1438" fmla="*/ 941641 w 4790027"/>
              <a:gd name="connsiteY1438" fmla="*/ 387478 h 808387"/>
              <a:gd name="connsiteX1439" fmla="*/ 947071 w 4790027"/>
              <a:gd name="connsiteY1439" fmla="*/ 386620 h 808387"/>
              <a:gd name="connsiteX1440" fmla="*/ 933069 w 4790027"/>
              <a:gd name="connsiteY1440" fmla="*/ 373190 h 808387"/>
              <a:gd name="connsiteX1441" fmla="*/ 871918 w 4790027"/>
              <a:gd name="connsiteY1441" fmla="*/ 368142 h 808387"/>
              <a:gd name="connsiteX1442" fmla="*/ 872585 w 4790027"/>
              <a:gd name="connsiteY1442" fmla="*/ 370713 h 808387"/>
              <a:gd name="connsiteX1443" fmla="*/ 880872 w 4790027"/>
              <a:gd name="connsiteY1443" fmla="*/ 379191 h 808387"/>
              <a:gd name="connsiteX1444" fmla="*/ 881729 w 4790027"/>
              <a:gd name="connsiteY1444" fmla="*/ 371571 h 808387"/>
              <a:gd name="connsiteX1445" fmla="*/ 871918 w 4790027"/>
              <a:gd name="connsiteY1445" fmla="*/ 368142 h 808387"/>
              <a:gd name="connsiteX1446" fmla="*/ 1149858 w 4790027"/>
              <a:gd name="connsiteY1446" fmla="*/ 367570 h 808387"/>
              <a:gd name="connsiteX1447" fmla="*/ 1146048 w 4790027"/>
              <a:gd name="connsiteY1447" fmla="*/ 370713 h 808387"/>
              <a:gd name="connsiteX1448" fmla="*/ 1161479 w 4790027"/>
              <a:gd name="connsiteY1448" fmla="*/ 386334 h 808387"/>
              <a:gd name="connsiteX1449" fmla="*/ 1152621 w 4790027"/>
              <a:gd name="connsiteY1449" fmla="*/ 384239 h 808387"/>
              <a:gd name="connsiteX1450" fmla="*/ 1159002 w 4790027"/>
              <a:gd name="connsiteY1450" fmla="*/ 401002 h 808387"/>
              <a:gd name="connsiteX1451" fmla="*/ 1145953 w 4790027"/>
              <a:gd name="connsiteY1451" fmla="*/ 408527 h 808387"/>
              <a:gd name="connsiteX1452" fmla="*/ 1130618 w 4790027"/>
              <a:gd name="connsiteY1452" fmla="*/ 389573 h 808387"/>
              <a:gd name="connsiteX1453" fmla="*/ 1139381 w 4790027"/>
              <a:gd name="connsiteY1453" fmla="*/ 395002 h 808387"/>
              <a:gd name="connsiteX1454" fmla="*/ 1140809 w 4790027"/>
              <a:gd name="connsiteY1454" fmla="*/ 368713 h 808387"/>
              <a:gd name="connsiteX1455" fmla="*/ 1149858 w 4790027"/>
              <a:gd name="connsiteY1455" fmla="*/ 367570 h 808387"/>
              <a:gd name="connsiteX1456" fmla="*/ 3151620 w 4790027"/>
              <a:gd name="connsiteY1456" fmla="*/ 365654 h 808387"/>
              <a:gd name="connsiteX1457" fmla="*/ 3137249 w 4790027"/>
              <a:gd name="connsiteY1457" fmla="*/ 371285 h 808387"/>
              <a:gd name="connsiteX1458" fmla="*/ 3136963 w 4790027"/>
              <a:gd name="connsiteY1458" fmla="*/ 373000 h 808387"/>
              <a:gd name="connsiteX1459" fmla="*/ 3137059 w 4790027"/>
              <a:gd name="connsiteY1459" fmla="*/ 373381 h 808387"/>
              <a:gd name="connsiteX1460" fmla="*/ 3170206 w 4790027"/>
              <a:gd name="connsiteY1460" fmla="*/ 369094 h 808387"/>
              <a:gd name="connsiteX1461" fmla="*/ 3151620 w 4790027"/>
              <a:gd name="connsiteY1461" fmla="*/ 365654 h 808387"/>
              <a:gd name="connsiteX1462" fmla="*/ 920591 w 4790027"/>
              <a:gd name="connsiteY1462" fmla="*/ 363760 h 808387"/>
              <a:gd name="connsiteX1463" fmla="*/ 916972 w 4790027"/>
              <a:gd name="connsiteY1463" fmla="*/ 365380 h 808387"/>
              <a:gd name="connsiteX1464" fmla="*/ 916876 w 4790027"/>
              <a:gd name="connsiteY1464" fmla="*/ 366427 h 808387"/>
              <a:gd name="connsiteX1465" fmla="*/ 925925 w 4790027"/>
              <a:gd name="connsiteY1465" fmla="*/ 366904 h 808387"/>
              <a:gd name="connsiteX1466" fmla="*/ 920591 w 4790027"/>
              <a:gd name="connsiteY1466" fmla="*/ 363760 h 808387"/>
              <a:gd name="connsiteX1467" fmla="*/ 3118580 w 4790027"/>
              <a:gd name="connsiteY1467" fmla="*/ 362617 h 808387"/>
              <a:gd name="connsiteX1468" fmla="*/ 3126105 w 4790027"/>
              <a:gd name="connsiteY1468" fmla="*/ 371761 h 808387"/>
              <a:gd name="connsiteX1469" fmla="*/ 3128677 w 4790027"/>
              <a:gd name="connsiteY1469" fmla="*/ 371380 h 808387"/>
              <a:gd name="connsiteX1470" fmla="*/ 3129439 w 4790027"/>
              <a:gd name="connsiteY1470" fmla="*/ 369571 h 808387"/>
              <a:gd name="connsiteX1471" fmla="*/ 3130486 w 4790027"/>
              <a:gd name="connsiteY1471" fmla="*/ 370904 h 808387"/>
              <a:gd name="connsiteX1472" fmla="*/ 3133439 w 4790027"/>
              <a:gd name="connsiteY1472" fmla="*/ 369571 h 808387"/>
              <a:gd name="connsiteX1473" fmla="*/ 3135725 w 4790027"/>
              <a:gd name="connsiteY1473" fmla="*/ 367665 h 808387"/>
              <a:gd name="connsiteX1474" fmla="*/ 3118580 w 4790027"/>
              <a:gd name="connsiteY1474" fmla="*/ 362617 h 808387"/>
              <a:gd name="connsiteX1475" fmla="*/ 966597 w 4790027"/>
              <a:gd name="connsiteY1475" fmla="*/ 356616 h 808387"/>
              <a:gd name="connsiteX1476" fmla="*/ 994219 w 4790027"/>
              <a:gd name="connsiteY1476" fmla="*/ 398240 h 808387"/>
              <a:gd name="connsiteX1477" fmla="*/ 966597 w 4790027"/>
              <a:gd name="connsiteY1477" fmla="*/ 356616 h 808387"/>
              <a:gd name="connsiteX1478" fmla="*/ 1061109 w 4790027"/>
              <a:gd name="connsiteY1478" fmla="*/ 356568 h 808387"/>
              <a:gd name="connsiteX1479" fmla="*/ 1074706 w 4790027"/>
              <a:gd name="connsiteY1479" fmla="*/ 381000 h 808387"/>
              <a:gd name="connsiteX1480" fmla="*/ 1057847 w 4790027"/>
              <a:gd name="connsiteY1480" fmla="*/ 391763 h 808387"/>
              <a:gd name="connsiteX1481" fmla="*/ 1036511 w 4790027"/>
              <a:gd name="connsiteY1481" fmla="*/ 368998 h 808387"/>
              <a:gd name="connsiteX1482" fmla="*/ 1061109 w 4790027"/>
              <a:gd name="connsiteY1482" fmla="*/ 356568 h 808387"/>
              <a:gd name="connsiteX1483" fmla="*/ 1655540 w 4790027"/>
              <a:gd name="connsiteY1483" fmla="*/ 354997 h 808387"/>
              <a:gd name="connsiteX1484" fmla="*/ 1655350 w 4790027"/>
              <a:gd name="connsiteY1484" fmla="*/ 355568 h 808387"/>
              <a:gd name="connsiteX1485" fmla="*/ 1655540 w 4790027"/>
              <a:gd name="connsiteY1485" fmla="*/ 354997 h 808387"/>
              <a:gd name="connsiteX1486" fmla="*/ 1960150 w 4790027"/>
              <a:gd name="connsiteY1486" fmla="*/ 350996 h 808387"/>
              <a:gd name="connsiteX1487" fmla="*/ 1922431 w 4790027"/>
              <a:gd name="connsiteY1487" fmla="*/ 394906 h 808387"/>
              <a:gd name="connsiteX1488" fmla="*/ 1960150 w 4790027"/>
              <a:gd name="connsiteY1488" fmla="*/ 350996 h 808387"/>
              <a:gd name="connsiteX1489" fmla="*/ 856964 w 4790027"/>
              <a:gd name="connsiteY1489" fmla="*/ 350902 h 808387"/>
              <a:gd name="connsiteX1490" fmla="*/ 868299 w 4790027"/>
              <a:gd name="connsiteY1490" fmla="*/ 365761 h 808387"/>
              <a:gd name="connsiteX1491" fmla="*/ 865441 w 4790027"/>
              <a:gd name="connsiteY1491" fmla="*/ 358140 h 808387"/>
              <a:gd name="connsiteX1492" fmla="*/ 865822 w 4790027"/>
              <a:gd name="connsiteY1492" fmla="*/ 357950 h 808387"/>
              <a:gd name="connsiteX1493" fmla="*/ 856964 w 4790027"/>
              <a:gd name="connsiteY1493" fmla="*/ 350902 h 808387"/>
              <a:gd name="connsiteX1494" fmla="*/ 3190494 w 4790027"/>
              <a:gd name="connsiteY1494" fmla="*/ 350139 h 808387"/>
              <a:gd name="connsiteX1495" fmla="*/ 3182493 w 4790027"/>
              <a:gd name="connsiteY1495" fmla="*/ 364522 h 808387"/>
              <a:gd name="connsiteX1496" fmla="*/ 3178302 w 4790027"/>
              <a:gd name="connsiteY1496" fmla="*/ 366332 h 808387"/>
              <a:gd name="connsiteX1497" fmla="*/ 3179635 w 4790027"/>
              <a:gd name="connsiteY1497" fmla="*/ 368904 h 808387"/>
              <a:gd name="connsiteX1498" fmla="*/ 3180397 w 4790027"/>
              <a:gd name="connsiteY1498" fmla="*/ 368332 h 808387"/>
              <a:gd name="connsiteX1499" fmla="*/ 3180302 w 4790027"/>
              <a:gd name="connsiteY1499" fmla="*/ 369666 h 808387"/>
              <a:gd name="connsiteX1500" fmla="*/ 3213354 w 4790027"/>
              <a:gd name="connsiteY1500" fmla="*/ 374809 h 808387"/>
              <a:gd name="connsiteX1501" fmla="*/ 3214021 w 4790027"/>
              <a:gd name="connsiteY1501" fmla="*/ 365570 h 808387"/>
              <a:gd name="connsiteX1502" fmla="*/ 3253073 w 4790027"/>
              <a:gd name="connsiteY1502" fmla="*/ 356807 h 808387"/>
              <a:gd name="connsiteX1503" fmla="*/ 3227260 w 4790027"/>
              <a:gd name="connsiteY1503" fmla="*/ 359569 h 808387"/>
              <a:gd name="connsiteX1504" fmla="*/ 3190494 w 4790027"/>
              <a:gd name="connsiteY1504" fmla="*/ 350139 h 808387"/>
              <a:gd name="connsiteX1505" fmla="*/ 893350 w 4790027"/>
              <a:gd name="connsiteY1505" fmla="*/ 347282 h 808387"/>
              <a:gd name="connsiteX1506" fmla="*/ 891826 w 4790027"/>
              <a:gd name="connsiteY1506" fmla="*/ 351568 h 808387"/>
              <a:gd name="connsiteX1507" fmla="*/ 887730 w 4790027"/>
              <a:gd name="connsiteY1507" fmla="*/ 350139 h 808387"/>
              <a:gd name="connsiteX1508" fmla="*/ 884396 w 4790027"/>
              <a:gd name="connsiteY1508" fmla="*/ 359855 h 808387"/>
              <a:gd name="connsiteX1509" fmla="*/ 880967 w 4790027"/>
              <a:gd name="connsiteY1509" fmla="*/ 357950 h 808387"/>
              <a:gd name="connsiteX1510" fmla="*/ 885253 w 4790027"/>
              <a:gd name="connsiteY1510" fmla="*/ 370047 h 808387"/>
              <a:gd name="connsiteX1511" fmla="*/ 900017 w 4790027"/>
              <a:gd name="connsiteY1511" fmla="*/ 383572 h 808387"/>
              <a:gd name="connsiteX1512" fmla="*/ 901732 w 4790027"/>
              <a:gd name="connsiteY1512" fmla="*/ 376143 h 808387"/>
              <a:gd name="connsiteX1513" fmla="*/ 941927 w 4790027"/>
              <a:gd name="connsiteY1513" fmla="*/ 406242 h 808387"/>
              <a:gd name="connsiteX1514" fmla="*/ 941641 w 4790027"/>
              <a:gd name="connsiteY1514" fmla="*/ 402337 h 808387"/>
              <a:gd name="connsiteX1515" fmla="*/ 938593 w 4790027"/>
              <a:gd name="connsiteY1515" fmla="*/ 401670 h 808387"/>
              <a:gd name="connsiteX1516" fmla="*/ 940498 w 4790027"/>
              <a:gd name="connsiteY1516" fmla="*/ 399384 h 808387"/>
              <a:gd name="connsiteX1517" fmla="*/ 943261 w 4790027"/>
              <a:gd name="connsiteY1517" fmla="*/ 394621 h 808387"/>
              <a:gd name="connsiteX1518" fmla="*/ 936498 w 4790027"/>
              <a:gd name="connsiteY1518" fmla="*/ 386906 h 808387"/>
              <a:gd name="connsiteX1519" fmla="*/ 926115 w 4790027"/>
              <a:gd name="connsiteY1519" fmla="*/ 388144 h 808387"/>
              <a:gd name="connsiteX1520" fmla="*/ 920401 w 4790027"/>
              <a:gd name="connsiteY1520" fmla="*/ 371190 h 808387"/>
              <a:gd name="connsiteX1521" fmla="*/ 905923 w 4790027"/>
              <a:gd name="connsiteY1521" fmla="*/ 366904 h 808387"/>
              <a:gd name="connsiteX1522" fmla="*/ 900208 w 4790027"/>
              <a:gd name="connsiteY1522" fmla="*/ 358331 h 808387"/>
              <a:gd name="connsiteX1523" fmla="*/ 895064 w 4790027"/>
              <a:gd name="connsiteY1523" fmla="*/ 368332 h 808387"/>
              <a:gd name="connsiteX1524" fmla="*/ 897445 w 4790027"/>
              <a:gd name="connsiteY1524" fmla="*/ 354712 h 808387"/>
              <a:gd name="connsiteX1525" fmla="*/ 893350 w 4790027"/>
              <a:gd name="connsiteY1525" fmla="*/ 347282 h 808387"/>
              <a:gd name="connsiteX1526" fmla="*/ 2529650 w 4790027"/>
              <a:gd name="connsiteY1526" fmla="*/ 345472 h 808387"/>
              <a:gd name="connsiteX1527" fmla="*/ 2540603 w 4790027"/>
              <a:gd name="connsiteY1527" fmla="*/ 380905 h 808387"/>
              <a:gd name="connsiteX1528" fmla="*/ 2529650 w 4790027"/>
              <a:gd name="connsiteY1528" fmla="*/ 345472 h 808387"/>
              <a:gd name="connsiteX1529" fmla="*/ 1652486 w 4790027"/>
              <a:gd name="connsiteY1529" fmla="*/ 345188 h 808387"/>
              <a:gd name="connsiteX1530" fmla="*/ 1654683 w 4790027"/>
              <a:gd name="connsiteY1530" fmla="*/ 347853 h 808387"/>
              <a:gd name="connsiteX1531" fmla="*/ 1652486 w 4790027"/>
              <a:gd name="connsiteY1531" fmla="*/ 345188 h 808387"/>
              <a:gd name="connsiteX1532" fmla="*/ 904113 w 4790027"/>
              <a:gd name="connsiteY1532" fmla="*/ 335757 h 808387"/>
              <a:gd name="connsiteX1533" fmla="*/ 901351 w 4790027"/>
              <a:gd name="connsiteY1533" fmla="*/ 337948 h 808387"/>
              <a:gd name="connsiteX1534" fmla="*/ 903922 w 4790027"/>
              <a:gd name="connsiteY1534" fmla="*/ 336709 h 808387"/>
              <a:gd name="connsiteX1535" fmla="*/ 914495 w 4790027"/>
              <a:gd name="connsiteY1535" fmla="*/ 356521 h 808387"/>
              <a:gd name="connsiteX1536" fmla="*/ 916686 w 4790027"/>
              <a:gd name="connsiteY1536" fmla="*/ 355950 h 808387"/>
              <a:gd name="connsiteX1537" fmla="*/ 904113 w 4790027"/>
              <a:gd name="connsiteY1537" fmla="*/ 335757 h 808387"/>
              <a:gd name="connsiteX1538" fmla="*/ 2067116 w 4790027"/>
              <a:gd name="connsiteY1538" fmla="*/ 335661 h 808387"/>
              <a:gd name="connsiteX1539" fmla="*/ 2044732 w 4790027"/>
              <a:gd name="connsiteY1539" fmla="*/ 353187 h 808387"/>
              <a:gd name="connsiteX1540" fmla="*/ 2014538 w 4790027"/>
              <a:gd name="connsiteY1540" fmla="*/ 367569 h 808387"/>
              <a:gd name="connsiteX1541" fmla="*/ 2067116 w 4790027"/>
              <a:gd name="connsiteY1541" fmla="*/ 335661 h 808387"/>
              <a:gd name="connsiteX1542" fmla="*/ 845248 w 4790027"/>
              <a:gd name="connsiteY1542" fmla="*/ 333661 h 808387"/>
              <a:gd name="connsiteX1543" fmla="*/ 831818 w 4790027"/>
              <a:gd name="connsiteY1543" fmla="*/ 341948 h 808387"/>
              <a:gd name="connsiteX1544" fmla="*/ 834390 w 4790027"/>
              <a:gd name="connsiteY1544" fmla="*/ 342901 h 808387"/>
              <a:gd name="connsiteX1545" fmla="*/ 844105 w 4790027"/>
              <a:gd name="connsiteY1545" fmla="*/ 341662 h 808387"/>
              <a:gd name="connsiteX1546" fmla="*/ 842105 w 4790027"/>
              <a:gd name="connsiteY1546" fmla="*/ 348235 h 808387"/>
              <a:gd name="connsiteX1547" fmla="*/ 843915 w 4790027"/>
              <a:gd name="connsiteY1547" fmla="*/ 350044 h 808387"/>
              <a:gd name="connsiteX1548" fmla="*/ 845153 w 4790027"/>
              <a:gd name="connsiteY1548" fmla="*/ 350902 h 808387"/>
              <a:gd name="connsiteX1549" fmla="*/ 847058 w 4790027"/>
              <a:gd name="connsiteY1549" fmla="*/ 350806 h 808387"/>
              <a:gd name="connsiteX1550" fmla="*/ 846487 w 4790027"/>
              <a:gd name="connsiteY1550" fmla="*/ 352330 h 808387"/>
              <a:gd name="connsiteX1551" fmla="*/ 846582 w 4790027"/>
              <a:gd name="connsiteY1551" fmla="*/ 352426 h 808387"/>
              <a:gd name="connsiteX1552" fmla="*/ 845248 w 4790027"/>
              <a:gd name="connsiteY1552" fmla="*/ 333661 h 808387"/>
              <a:gd name="connsiteX1553" fmla="*/ 1242822 w 4790027"/>
              <a:gd name="connsiteY1553" fmla="*/ 333090 h 808387"/>
              <a:gd name="connsiteX1554" fmla="*/ 1247108 w 4790027"/>
              <a:gd name="connsiteY1554" fmla="*/ 379953 h 808387"/>
              <a:gd name="connsiteX1555" fmla="*/ 1242822 w 4790027"/>
              <a:gd name="connsiteY1555" fmla="*/ 333090 h 808387"/>
              <a:gd name="connsiteX1556" fmla="*/ 2379536 w 4790027"/>
              <a:gd name="connsiteY1556" fmla="*/ 330613 h 808387"/>
              <a:gd name="connsiteX1557" fmla="*/ 2402205 w 4790027"/>
              <a:gd name="connsiteY1557" fmla="*/ 367665 h 808387"/>
              <a:gd name="connsiteX1558" fmla="*/ 2378012 w 4790027"/>
              <a:gd name="connsiteY1558" fmla="*/ 369856 h 808387"/>
              <a:gd name="connsiteX1559" fmla="*/ 2379536 w 4790027"/>
              <a:gd name="connsiteY1559" fmla="*/ 330613 h 808387"/>
              <a:gd name="connsiteX1560" fmla="*/ 969264 w 4790027"/>
              <a:gd name="connsiteY1560" fmla="*/ 329470 h 808387"/>
              <a:gd name="connsiteX1561" fmla="*/ 1004983 w 4790027"/>
              <a:gd name="connsiteY1561" fmla="*/ 338043 h 808387"/>
              <a:gd name="connsiteX1562" fmla="*/ 1003649 w 4790027"/>
              <a:gd name="connsiteY1562" fmla="*/ 329756 h 808387"/>
              <a:gd name="connsiteX1563" fmla="*/ 1013936 w 4790027"/>
              <a:gd name="connsiteY1563" fmla="*/ 340233 h 808387"/>
              <a:gd name="connsiteX1564" fmla="*/ 1021651 w 4790027"/>
              <a:gd name="connsiteY1564" fmla="*/ 330804 h 808387"/>
              <a:gd name="connsiteX1565" fmla="*/ 1028509 w 4790027"/>
              <a:gd name="connsiteY1565" fmla="*/ 337757 h 808387"/>
              <a:gd name="connsiteX1566" fmla="*/ 1021175 w 4790027"/>
              <a:gd name="connsiteY1566" fmla="*/ 340614 h 808387"/>
              <a:gd name="connsiteX1567" fmla="*/ 1031843 w 4790027"/>
              <a:gd name="connsiteY1567" fmla="*/ 344520 h 808387"/>
              <a:gd name="connsiteX1568" fmla="*/ 1018984 w 4790027"/>
              <a:gd name="connsiteY1568" fmla="*/ 348806 h 808387"/>
              <a:gd name="connsiteX1569" fmla="*/ 1007935 w 4790027"/>
              <a:gd name="connsiteY1569" fmla="*/ 351473 h 808387"/>
              <a:gd name="connsiteX1570" fmla="*/ 969264 w 4790027"/>
              <a:gd name="connsiteY1570" fmla="*/ 329470 h 808387"/>
              <a:gd name="connsiteX1571" fmla="*/ 912304 w 4790027"/>
              <a:gd name="connsiteY1571" fmla="*/ 329375 h 808387"/>
              <a:gd name="connsiteX1572" fmla="*/ 916019 w 4790027"/>
              <a:gd name="connsiteY1572" fmla="*/ 348235 h 808387"/>
              <a:gd name="connsiteX1573" fmla="*/ 928402 w 4790027"/>
              <a:gd name="connsiteY1573" fmla="*/ 353854 h 808387"/>
              <a:gd name="connsiteX1574" fmla="*/ 912304 w 4790027"/>
              <a:gd name="connsiteY1574" fmla="*/ 329375 h 808387"/>
              <a:gd name="connsiteX1575" fmla="*/ 1398806 w 4790027"/>
              <a:gd name="connsiteY1575" fmla="*/ 327422 h 808387"/>
              <a:gd name="connsiteX1576" fmla="*/ 1419035 w 4790027"/>
              <a:gd name="connsiteY1576" fmla="*/ 357854 h 808387"/>
              <a:gd name="connsiteX1577" fmla="*/ 1399413 w 4790027"/>
              <a:gd name="connsiteY1577" fmla="*/ 371951 h 808387"/>
              <a:gd name="connsiteX1578" fmla="*/ 1371505 w 4790027"/>
              <a:gd name="connsiteY1578" fmla="*/ 350139 h 808387"/>
              <a:gd name="connsiteX1579" fmla="*/ 1398806 w 4790027"/>
              <a:gd name="connsiteY1579" fmla="*/ 327422 h 808387"/>
              <a:gd name="connsiteX1580" fmla="*/ 1617440 w 4790027"/>
              <a:gd name="connsiteY1580" fmla="*/ 319373 h 808387"/>
              <a:gd name="connsiteX1581" fmla="*/ 1617059 w 4790027"/>
              <a:gd name="connsiteY1581" fmla="*/ 320611 h 808387"/>
              <a:gd name="connsiteX1582" fmla="*/ 1616583 w 4790027"/>
              <a:gd name="connsiteY1582" fmla="*/ 321945 h 808387"/>
              <a:gd name="connsiteX1583" fmla="*/ 1617440 w 4790027"/>
              <a:gd name="connsiteY1583" fmla="*/ 319373 h 808387"/>
              <a:gd name="connsiteX1584" fmla="*/ 440245 w 4790027"/>
              <a:gd name="connsiteY1584" fmla="*/ 315183 h 808387"/>
              <a:gd name="connsiteX1585" fmla="*/ 436435 w 4790027"/>
              <a:gd name="connsiteY1585" fmla="*/ 318326 h 808387"/>
              <a:gd name="connsiteX1586" fmla="*/ 438055 w 4790027"/>
              <a:gd name="connsiteY1586" fmla="*/ 324041 h 808387"/>
              <a:gd name="connsiteX1587" fmla="*/ 444436 w 4790027"/>
              <a:gd name="connsiteY1587" fmla="*/ 327565 h 808387"/>
              <a:gd name="connsiteX1588" fmla="*/ 450723 w 4790027"/>
              <a:gd name="connsiteY1588" fmla="*/ 322327 h 808387"/>
              <a:gd name="connsiteX1589" fmla="*/ 440245 w 4790027"/>
              <a:gd name="connsiteY1589" fmla="*/ 315183 h 808387"/>
              <a:gd name="connsiteX1590" fmla="*/ 684466 w 4790027"/>
              <a:gd name="connsiteY1590" fmla="*/ 313944 h 808387"/>
              <a:gd name="connsiteX1591" fmla="*/ 685990 w 4790027"/>
              <a:gd name="connsiteY1591" fmla="*/ 318993 h 808387"/>
              <a:gd name="connsiteX1592" fmla="*/ 684085 w 4790027"/>
              <a:gd name="connsiteY1592" fmla="*/ 320517 h 808387"/>
              <a:gd name="connsiteX1593" fmla="*/ 708279 w 4790027"/>
              <a:gd name="connsiteY1593" fmla="*/ 320136 h 808387"/>
              <a:gd name="connsiteX1594" fmla="*/ 700563 w 4790027"/>
              <a:gd name="connsiteY1594" fmla="*/ 318516 h 808387"/>
              <a:gd name="connsiteX1595" fmla="*/ 699516 w 4790027"/>
              <a:gd name="connsiteY1595" fmla="*/ 318421 h 808387"/>
              <a:gd name="connsiteX1596" fmla="*/ 692944 w 4790027"/>
              <a:gd name="connsiteY1596" fmla="*/ 317945 h 808387"/>
              <a:gd name="connsiteX1597" fmla="*/ 692848 w 4790027"/>
              <a:gd name="connsiteY1597" fmla="*/ 315850 h 808387"/>
              <a:gd name="connsiteX1598" fmla="*/ 684466 w 4790027"/>
              <a:gd name="connsiteY1598" fmla="*/ 313944 h 808387"/>
              <a:gd name="connsiteX1599" fmla="*/ 808768 w 4790027"/>
              <a:gd name="connsiteY1599" fmla="*/ 310039 h 808387"/>
              <a:gd name="connsiteX1600" fmla="*/ 788194 w 4790027"/>
              <a:gd name="connsiteY1600" fmla="*/ 310896 h 808387"/>
              <a:gd name="connsiteX1601" fmla="*/ 816769 w 4790027"/>
              <a:gd name="connsiteY1601" fmla="*/ 337852 h 808387"/>
              <a:gd name="connsiteX1602" fmla="*/ 812292 w 4790027"/>
              <a:gd name="connsiteY1602" fmla="*/ 328804 h 808387"/>
              <a:gd name="connsiteX1603" fmla="*/ 821531 w 4790027"/>
              <a:gd name="connsiteY1603" fmla="*/ 326613 h 808387"/>
              <a:gd name="connsiteX1604" fmla="*/ 808768 w 4790027"/>
              <a:gd name="connsiteY1604" fmla="*/ 310039 h 808387"/>
              <a:gd name="connsiteX1605" fmla="*/ 3226237 w 4790027"/>
              <a:gd name="connsiteY1605" fmla="*/ 302787 h 808387"/>
              <a:gd name="connsiteX1606" fmla="*/ 3233738 w 4790027"/>
              <a:gd name="connsiteY1606" fmla="*/ 303657 h 808387"/>
              <a:gd name="connsiteX1607" fmla="*/ 3226237 w 4790027"/>
              <a:gd name="connsiteY1607" fmla="*/ 302787 h 808387"/>
              <a:gd name="connsiteX1608" fmla="*/ 2439162 w 4790027"/>
              <a:gd name="connsiteY1608" fmla="*/ 302038 h 808387"/>
              <a:gd name="connsiteX1609" fmla="*/ 2450211 w 4790027"/>
              <a:gd name="connsiteY1609" fmla="*/ 337471 h 808387"/>
              <a:gd name="connsiteX1610" fmla="*/ 2435828 w 4790027"/>
              <a:gd name="connsiteY1610" fmla="*/ 304324 h 808387"/>
              <a:gd name="connsiteX1611" fmla="*/ 2439162 w 4790027"/>
              <a:gd name="connsiteY1611" fmla="*/ 302038 h 808387"/>
              <a:gd name="connsiteX1612" fmla="*/ 3018949 w 4790027"/>
              <a:gd name="connsiteY1612" fmla="*/ 301657 h 808387"/>
              <a:gd name="connsiteX1613" fmla="*/ 2999327 w 4790027"/>
              <a:gd name="connsiteY1613" fmla="*/ 331566 h 808387"/>
              <a:gd name="connsiteX1614" fmla="*/ 3027712 w 4790027"/>
              <a:gd name="connsiteY1614" fmla="*/ 369856 h 808387"/>
              <a:gd name="connsiteX1615" fmla="*/ 3045333 w 4790027"/>
              <a:gd name="connsiteY1615" fmla="*/ 371476 h 808387"/>
              <a:gd name="connsiteX1616" fmla="*/ 3032093 w 4790027"/>
              <a:gd name="connsiteY1616" fmla="*/ 361760 h 808387"/>
              <a:gd name="connsiteX1617" fmla="*/ 3015710 w 4790027"/>
              <a:gd name="connsiteY1617" fmla="*/ 332423 h 808387"/>
              <a:gd name="connsiteX1618" fmla="*/ 3032474 w 4790027"/>
              <a:gd name="connsiteY1618" fmla="*/ 349663 h 808387"/>
              <a:gd name="connsiteX1619" fmla="*/ 3018949 w 4790027"/>
              <a:gd name="connsiteY1619" fmla="*/ 301657 h 808387"/>
              <a:gd name="connsiteX1620" fmla="*/ 757166 w 4790027"/>
              <a:gd name="connsiteY1620" fmla="*/ 300764 h 808387"/>
              <a:gd name="connsiteX1621" fmla="*/ 750475 w 4790027"/>
              <a:gd name="connsiteY1621" fmla="*/ 301181 h 808387"/>
              <a:gd name="connsiteX1622" fmla="*/ 758285 w 4790027"/>
              <a:gd name="connsiteY1622" fmla="*/ 305467 h 808387"/>
              <a:gd name="connsiteX1623" fmla="*/ 759714 w 4790027"/>
              <a:gd name="connsiteY1623" fmla="*/ 305372 h 808387"/>
              <a:gd name="connsiteX1624" fmla="*/ 760857 w 4790027"/>
              <a:gd name="connsiteY1624" fmla="*/ 304991 h 808387"/>
              <a:gd name="connsiteX1625" fmla="*/ 760857 w 4790027"/>
              <a:gd name="connsiteY1625" fmla="*/ 305943 h 808387"/>
              <a:gd name="connsiteX1626" fmla="*/ 768286 w 4790027"/>
              <a:gd name="connsiteY1626" fmla="*/ 302419 h 808387"/>
              <a:gd name="connsiteX1627" fmla="*/ 757166 w 4790027"/>
              <a:gd name="connsiteY1627" fmla="*/ 300764 h 808387"/>
              <a:gd name="connsiteX1628" fmla="*/ 662083 w 4790027"/>
              <a:gd name="connsiteY1628" fmla="*/ 297562 h 808387"/>
              <a:gd name="connsiteX1629" fmla="*/ 668369 w 4790027"/>
              <a:gd name="connsiteY1629" fmla="*/ 303277 h 808387"/>
              <a:gd name="connsiteX1630" fmla="*/ 682752 w 4790027"/>
              <a:gd name="connsiteY1630" fmla="*/ 312230 h 808387"/>
              <a:gd name="connsiteX1631" fmla="*/ 691038 w 4790027"/>
              <a:gd name="connsiteY1631" fmla="*/ 310992 h 808387"/>
              <a:gd name="connsiteX1632" fmla="*/ 691038 w 4790027"/>
              <a:gd name="connsiteY1632" fmla="*/ 308515 h 808387"/>
              <a:gd name="connsiteX1633" fmla="*/ 706660 w 4790027"/>
              <a:gd name="connsiteY1633" fmla="*/ 304991 h 808387"/>
              <a:gd name="connsiteX1634" fmla="*/ 705707 w 4790027"/>
              <a:gd name="connsiteY1634" fmla="*/ 303562 h 808387"/>
              <a:gd name="connsiteX1635" fmla="*/ 696849 w 4790027"/>
              <a:gd name="connsiteY1635" fmla="*/ 300800 h 808387"/>
              <a:gd name="connsiteX1636" fmla="*/ 693801 w 4790027"/>
              <a:gd name="connsiteY1636" fmla="*/ 306325 h 808387"/>
              <a:gd name="connsiteX1637" fmla="*/ 676370 w 4790027"/>
              <a:gd name="connsiteY1637" fmla="*/ 300419 h 808387"/>
              <a:gd name="connsiteX1638" fmla="*/ 677323 w 4790027"/>
              <a:gd name="connsiteY1638" fmla="*/ 300133 h 808387"/>
              <a:gd name="connsiteX1639" fmla="*/ 662083 w 4790027"/>
              <a:gd name="connsiteY1639" fmla="*/ 297562 h 808387"/>
              <a:gd name="connsiteX1640" fmla="*/ 1951448 w 4790027"/>
              <a:gd name="connsiteY1640" fmla="*/ 296198 h 808387"/>
              <a:gd name="connsiteX1641" fmla="*/ 1948434 w 4790027"/>
              <a:gd name="connsiteY1641" fmla="*/ 333756 h 808387"/>
              <a:gd name="connsiteX1642" fmla="*/ 1933766 w 4790027"/>
              <a:gd name="connsiteY1642" fmla="*/ 296799 h 808387"/>
              <a:gd name="connsiteX1643" fmla="*/ 1951448 w 4790027"/>
              <a:gd name="connsiteY1643" fmla="*/ 296198 h 808387"/>
              <a:gd name="connsiteX1644" fmla="*/ 733901 w 4790027"/>
              <a:gd name="connsiteY1644" fmla="*/ 294609 h 808387"/>
              <a:gd name="connsiteX1645" fmla="*/ 740283 w 4790027"/>
              <a:gd name="connsiteY1645" fmla="*/ 304324 h 808387"/>
              <a:gd name="connsiteX1646" fmla="*/ 740664 w 4790027"/>
              <a:gd name="connsiteY1646" fmla="*/ 304610 h 808387"/>
              <a:gd name="connsiteX1647" fmla="*/ 746950 w 4790027"/>
              <a:gd name="connsiteY1647" fmla="*/ 307944 h 808387"/>
              <a:gd name="connsiteX1648" fmla="*/ 746569 w 4790027"/>
              <a:gd name="connsiteY1648" fmla="*/ 300895 h 808387"/>
              <a:gd name="connsiteX1649" fmla="*/ 747998 w 4790027"/>
              <a:gd name="connsiteY1649" fmla="*/ 300705 h 808387"/>
              <a:gd name="connsiteX1650" fmla="*/ 748379 w 4790027"/>
              <a:gd name="connsiteY1650" fmla="*/ 296228 h 808387"/>
              <a:gd name="connsiteX1651" fmla="*/ 744379 w 4790027"/>
              <a:gd name="connsiteY1651" fmla="*/ 296228 h 808387"/>
              <a:gd name="connsiteX1652" fmla="*/ 733901 w 4790027"/>
              <a:gd name="connsiteY1652" fmla="*/ 294609 h 808387"/>
              <a:gd name="connsiteX1653" fmla="*/ 770191 w 4790027"/>
              <a:gd name="connsiteY1653" fmla="*/ 292418 h 808387"/>
              <a:gd name="connsiteX1654" fmla="*/ 764030 w 4790027"/>
              <a:gd name="connsiteY1654" fmla="*/ 295092 h 808387"/>
              <a:gd name="connsiteX1655" fmla="*/ 763881 w 4790027"/>
              <a:gd name="connsiteY1655" fmla="*/ 294907 h 808387"/>
              <a:gd name="connsiteX1656" fmla="*/ 760095 w 4790027"/>
              <a:gd name="connsiteY1656" fmla="*/ 296800 h 808387"/>
              <a:gd name="connsiteX1657" fmla="*/ 764030 w 4790027"/>
              <a:gd name="connsiteY1657" fmla="*/ 295092 h 808387"/>
              <a:gd name="connsiteX1658" fmla="*/ 766096 w 4790027"/>
              <a:gd name="connsiteY1658" fmla="*/ 297657 h 808387"/>
              <a:gd name="connsiteX1659" fmla="*/ 760857 w 4790027"/>
              <a:gd name="connsiteY1659" fmla="*/ 299562 h 808387"/>
              <a:gd name="connsiteX1660" fmla="*/ 770191 w 4790027"/>
              <a:gd name="connsiteY1660" fmla="*/ 292418 h 808387"/>
              <a:gd name="connsiteX1661" fmla="*/ 858869 w 4790027"/>
              <a:gd name="connsiteY1661" fmla="*/ 290418 h 808387"/>
              <a:gd name="connsiteX1662" fmla="*/ 860679 w 4790027"/>
              <a:gd name="connsiteY1662" fmla="*/ 299848 h 808387"/>
              <a:gd name="connsiteX1663" fmla="*/ 871061 w 4790027"/>
              <a:gd name="connsiteY1663" fmla="*/ 298324 h 808387"/>
              <a:gd name="connsiteX1664" fmla="*/ 858869 w 4790027"/>
              <a:gd name="connsiteY1664" fmla="*/ 290418 h 808387"/>
              <a:gd name="connsiteX1665" fmla="*/ 756571 w 4790027"/>
              <a:gd name="connsiteY1665" fmla="*/ 290132 h 808387"/>
              <a:gd name="connsiteX1666" fmla="*/ 755904 w 4790027"/>
              <a:gd name="connsiteY1666" fmla="*/ 296800 h 808387"/>
              <a:gd name="connsiteX1667" fmla="*/ 756666 w 4790027"/>
              <a:gd name="connsiteY1667" fmla="*/ 296990 h 808387"/>
              <a:gd name="connsiteX1668" fmla="*/ 756571 w 4790027"/>
              <a:gd name="connsiteY1668" fmla="*/ 290132 h 808387"/>
              <a:gd name="connsiteX1669" fmla="*/ 1927289 w 4790027"/>
              <a:gd name="connsiteY1669" fmla="*/ 286036 h 808387"/>
              <a:gd name="connsiteX1670" fmla="*/ 1868329 w 4790027"/>
              <a:gd name="connsiteY1670" fmla="*/ 341948 h 808387"/>
              <a:gd name="connsiteX1671" fmla="*/ 1887855 w 4790027"/>
              <a:gd name="connsiteY1671" fmla="*/ 316230 h 808387"/>
              <a:gd name="connsiteX1672" fmla="*/ 1927289 w 4790027"/>
              <a:gd name="connsiteY1672" fmla="*/ 286036 h 808387"/>
              <a:gd name="connsiteX1673" fmla="*/ 828389 w 4790027"/>
              <a:gd name="connsiteY1673" fmla="*/ 285941 h 808387"/>
              <a:gd name="connsiteX1674" fmla="*/ 850011 w 4790027"/>
              <a:gd name="connsiteY1674" fmla="*/ 303753 h 808387"/>
              <a:gd name="connsiteX1675" fmla="*/ 837247 w 4790027"/>
              <a:gd name="connsiteY1675" fmla="*/ 302800 h 808387"/>
              <a:gd name="connsiteX1676" fmla="*/ 831532 w 4790027"/>
              <a:gd name="connsiteY1676" fmla="*/ 311659 h 808387"/>
              <a:gd name="connsiteX1677" fmla="*/ 835247 w 4790027"/>
              <a:gd name="connsiteY1677" fmla="*/ 314992 h 808387"/>
              <a:gd name="connsiteX1678" fmla="*/ 844772 w 4790027"/>
              <a:gd name="connsiteY1678" fmla="*/ 313659 h 808387"/>
              <a:gd name="connsiteX1679" fmla="*/ 845058 w 4790027"/>
              <a:gd name="connsiteY1679" fmla="*/ 319755 h 808387"/>
              <a:gd name="connsiteX1680" fmla="*/ 853630 w 4790027"/>
              <a:gd name="connsiteY1680" fmla="*/ 320898 h 808387"/>
              <a:gd name="connsiteX1681" fmla="*/ 854678 w 4790027"/>
              <a:gd name="connsiteY1681" fmla="*/ 317088 h 808387"/>
              <a:gd name="connsiteX1682" fmla="*/ 863155 w 4790027"/>
              <a:gd name="connsiteY1682" fmla="*/ 332042 h 808387"/>
              <a:gd name="connsiteX1683" fmla="*/ 857726 w 4790027"/>
              <a:gd name="connsiteY1683" fmla="*/ 337757 h 808387"/>
              <a:gd name="connsiteX1684" fmla="*/ 867537 w 4790027"/>
              <a:gd name="connsiteY1684" fmla="*/ 344615 h 808387"/>
              <a:gd name="connsiteX1685" fmla="*/ 869156 w 4790027"/>
              <a:gd name="connsiteY1685" fmla="*/ 356712 h 808387"/>
              <a:gd name="connsiteX1686" fmla="*/ 874300 w 4790027"/>
              <a:gd name="connsiteY1686" fmla="*/ 358331 h 808387"/>
              <a:gd name="connsiteX1687" fmla="*/ 872395 w 4790027"/>
              <a:gd name="connsiteY1687" fmla="*/ 347377 h 808387"/>
              <a:gd name="connsiteX1688" fmla="*/ 877157 w 4790027"/>
              <a:gd name="connsiteY1688" fmla="*/ 349759 h 808387"/>
              <a:gd name="connsiteX1689" fmla="*/ 879253 w 4790027"/>
              <a:gd name="connsiteY1689" fmla="*/ 345567 h 808387"/>
              <a:gd name="connsiteX1690" fmla="*/ 878014 w 4790027"/>
              <a:gd name="connsiteY1690" fmla="*/ 340710 h 808387"/>
              <a:gd name="connsiteX1691" fmla="*/ 880872 w 4790027"/>
              <a:gd name="connsiteY1691" fmla="*/ 336328 h 808387"/>
              <a:gd name="connsiteX1692" fmla="*/ 890587 w 4790027"/>
              <a:gd name="connsiteY1692" fmla="*/ 344043 h 808387"/>
              <a:gd name="connsiteX1693" fmla="*/ 889635 w 4790027"/>
              <a:gd name="connsiteY1693" fmla="*/ 345663 h 808387"/>
              <a:gd name="connsiteX1694" fmla="*/ 895064 w 4790027"/>
              <a:gd name="connsiteY1694" fmla="*/ 344996 h 808387"/>
              <a:gd name="connsiteX1695" fmla="*/ 893826 w 4790027"/>
              <a:gd name="connsiteY1695" fmla="*/ 346615 h 808387"/>
              <a:gd name="connsiteX1696" fmla="*/ 906113 w 4790027"/>
              <a:gd name="connsiteY1696" fmla="*/ 347949 h 808387"/>
              <a:gd name="connsiteX1697" fmla="*/ 900208 w 4790027"/>
              <a:gd name="connsiteY1697" fmla="*/ 345567 h 808387"/>
              <a:gd name="connsiteX1698" fmla="*/ 898207 w 4790027"/>
              <a:gd name="connsiteY1698" fmla="*/ 340900 h 808387"/>
              <a:gd name="connsiteX1699" fmla="*/ 893350 w 4790027"/>
              <a:gd name="connsiteY1699" fmla="*/ 341948 h 808387"/>
              <a:gd name="connsiteX1700" fmla="*/ 828389 w 4790027"/>
              <a:gd name="connsiteY1700" fmla="*/ 285941 h 808387"/>
              <a:gd name="connsiteX1701" fmla="*/ 759333 w 4790027"/>
              <a:gd name="connsiteY1701" fmla="*/ 285465 h 808387"/>
              <a:gd name="connsiteX1702" fmla="*/ 756856 w 4790027"/>
              <a:gd name="connsiteY1702" fmla="*/ 289751 h 808387"/>
              <a:gd name="connsiteX1703" fmla="*/ 771430 w 4790027"/>
              <a:gd name="connsiteY1703" fmla="*/ 290704 h 808387"/>
              <a:gd name="connsiteX1704" fmla="*/ 774478 w 4790027"/>
              <a:gd name="connsiteY1704" fmla="*/ 288894 h 808387"/>
              <a:gd name="connsiteX1705" fmla="*/ 759333 w 4790027"/>
              <a:gd name="connsiteY1705" fmla="*/ 285465 h 808387"/>
              <a:gd name="connsiteX1706" fmla="*/ 662463 w 4790027"/>
              <a:gd name="connsiteY1706" fmla="*/ 284703 h 808387"/>
              <a:gd name="connsiteX1707" fmla="*/ 656463 w 4790027"/>
              <a:gd name="connsiteY1707" fmla="*/ 295847 h 808387"/>
              <a:gd name="connsiteX1708" fmla="*/ 677989 w 4790027"/>
              <a:gd name="connsiteY1708" fmla="*/ 299848 h 808387"/>
              <a:gd name="connsiteX1709" fmla="*/ 683704 w 4790027"/>
              <a:gd name="connsiteY1709" fmla="*/ 291751 h 808387"/>
              <a:gd name="connsiteX1710" fmla="*/ 662463 w 4790027"/>
              <a:gd name="connsiteY1710" fmla="*/ 284703 h 808387"/>
              <a:gd name="connsiteX1711" fmla="*/ 1276421 w 4790027"/>
              <a:gd name="connsiteY1711" fmla="*/ 284083 h 808387"/>
              <a:gd name="connsiteX1712" fmla="*/ 1275778 w 4790027"/>
              <a:gd name="connsiteY1712" fmla="*/ 292323 h 808387"/>
              <a:gd name="connsiteX1713" fmla="*/ 1269968 w 4790027"/>
              <a:gd name="connsiteY1713" fmla="*/ 324136 h 808387"/>
              <a:gd name="connsiteX1714" fmla="*/ 1264920 w 4790027"/>
              <a:gd name="connsiteY1714" fmla="*/ 363665 h 808387"/>
              <a:gd name="connsiteX1715" fmla="*/ 1274064 w 4790027"/>
              <a:gd name="connsiteY1715" fmla="*/ 290132 h 808387"/>
              <a:gd name="connsiteX1716" fmla="*/ 1276421 w 4790027"/>
              <a:gd name="connsiteY1716" fmla="*/ 284083 h 808387"/>
              <a:gd name="connsiteX1717" fmla="*/ 673513 w 4790027"/>
              <a:gd name="connsiteY1717" fmla="*/ 282036 h 808387"/>
              <a:gd name="connsiteX1718" fmla="*/ 674846 w 4790027"/>
              <a:gd name="connsiteY1718" fmla="*/ 290418 h 808387"/>
              <a:gd name="connsiteX1719" fmla="*/ 683800 w 4790027"/>
              <a:gd name="connsiteY1719" fmla="*/ 289275 h 808387"/>
              <a:gd name="connsiteX1720" fmla="*/ 683800 w 4790027"/>
              <a:gd name="connsiteY1720" fmla="*/ 288989 h 808387"/>
              <a:gd name="connsiteX1721" fmla="*/ 673513 w 4790027"/>
              <a:gd name="connsiteY1721" fmla="*/ 282036 h 808387"/>
              <a:gd name="connsiteX1722" fmla="*/ 739521 w 4790027"/>
              <a:gd name="connsiteY1722" fmla="*/ 276988 h 808387"/>
              <a:gd name="connsiteX1723" fmla="*/ 726472 w 4790027"/>
              <a:gd name="connsiteY1723" fmla="*/ 280702 h 808387"/>
              <a:gd name="connsiteX1724" fmla="*/ 727615 w 4790027"/>
              <a:gd name="connsiteY1724" fmla="*/ 286036 h 808387"/>
              <a:gd name="connsiteX1725" fmla="*/ 731234 w 4790027"/>
              <a:gd name="connsiteY1725" fmla="*/ 285179 h 808387"/>
              <a:gd name="connsiteX1726" fmla="*/ 733330 w 4790027"/>
              <a:gd name="connsiteY1726" fmla="*/ 289846 h 808387"/>
              <a:gd name="connsiteX1727" fmla="*/ 746474 w 4790027"/>
              <a:gd name="connsiteY1727" fmla="*/ 286798 h 808387"/>
              <a:gd name="connsiteX1728" fmla="*/ 739521 w 4790027"/>
              <a:gd name="connsiteY1728" fmla="*/ 276988 h 808387"/>
              <a:gd name="connsiteX1729" fmla="*/ 1865281 w 4790027"/>
              <a:gd name="connsiteY1729" fmla="*/ 276035 h 808387"/>
              <a:gd name="connsiteX1730" fmla="*/ 1882235 w 4790027"/>
              <a:gd name="connsiteY1730" fmla="*/ 299943 h 808387"/>
              <a:gd name="connsiteX1731" fmla="*/ 1866138 w 4790027"/>
              <a:gd name="connsiteY1731" fmla="*/ 306991 h 808387"/>
              <a:gd name="connsiteX1732" fmla="*/ 1865281 w 4790027"/>
              <a:gd name="connsiteY1732" fmla="*/ 276035 h 808387"/>
              <a:gd name="connsiteX1733" fmla="*/ 1593532 w 4790027"/>
              <a:gd name="connsiteY1733" fmla="*/ 274416 h 808387"/>
              <a:gd name="connsiteX1734" fmla="*/ 1576673 w 4790027"/>
              <a:gd name="connsiteY1734" fmla="*/ 285084 h 808387"/>
              <a:gd name="connsiteX1735" fmla="*/ 1588675 w 4790027"/>
              <a:gd name="connsiteY1735" fmla="*/ 288989 h 808387"/>
              <a:gd name="connsiteX1736" fmla="*/ 1593532 w 4790027"/>
              <a:gd name="connsiteY1736" fmla="*/ 274416 h 808387"/>
              <a:gd name="connsiteX1737" fmla="*/ 908876 w 4790027"/>
              <a:gd name="connsiteY1737" fmla="*/ 270796 h 808387"/>
              <a:gd name="connsiteX1738" fmla="*/ 935165 w 4790027"/>
              <a:gd name="connsiteY1738" fmla="*/ 296037 h 808387"/>
              <a:gd name="connsiteX1739" fmla="*/ 939451 w 4790027"/>
              <a:gd name="connsiteY1739" fmla="*/ 308039 h 808387"/>
              <a:gd name="connsiteX1740" fmla="*/ 907923 w 4790027"/>
              <a:gd name="connsiteY1740" fmla="*/ 284797 h 808387"/>
              <a:gd name="connsiteX1741" fmla="*/ 908876 w 4790027"/>
              <a:gd name="connsiteY1741" fmla="*/ 270796 h 808387"/>
              <a:gd name="connsiteX1742" fmla="*/ 461724 w 4790027"/>
              <a:gd name="connsiteY1742" fmla="*/ 270189 h 808387"/>
              <a:gd name="connsiteX1743" fmla="*/ 453199 w 4790027"/>
              <a:gd name="connsiteY1743" fmla="*/ 276511 h 808387"/>
              <a:gd name="connsiteX1744" fmla="*/ 461772 w 4790027"/>
              <a:gd name="connsiteY1744" fmla="*/ 285179 h 808387"/>
              <a:gd name="connsiteX1745" fmla="*/ 467963 w 4790027"/>
              <a:gd name="connsiteY1745" fmla="*/ 270796 h 808387"/>
              <a:gd name="connsiteX1746" fmla="*/ 461724 w 4790027"/>
              <a:gd name="connsiteY1746" fmla="*/ 270189 h 808387"/>
              <a:gd name="connsiteX1747" fmla="*/ 2289537 w 4790027"/>
              <a:gd name="connsiteY1747" fmla="*/ 268812 h 808387"/>
              <a:gd name="connsiteX1748" fmla="*/ 2293716 w 4790027"/>
              <a:gd name="connsiteY1748" fmla="*/ 281845 h 808387"/>
              <a:gd name="connsiteX1749" fmla="*/ 2289537 w 4790027"/>
              <a:gd name="connsiteY1749" fmla="*/ 268812 h 808387"/>
              <a:gd name="connsiteX1750" fmla="*/ 1909382 w 4790027"/>
              <a:gd name="connsiteY1750" fmla="*/ 267843 h 808387"/>
              <a:gd name="connsiteX1751" fmla="*/ 1894332 w 4790027"/>
              <a:gd name="connsiteY1751" fmla="*/ 303847 h 808387"/>
              <a:gd name="connsiteX1752" fmla="*/ 1909382 w 4790027"/>
              <a:gd name="connsiteY1752" fmla="*/ 267843 h 808387"/>
              <a:gd name="connsiteX1753" fmla="*/ 763333 w 4790027"/>
              <a:gd name="connsiteY1753" fmla="*/ 267082 h 808387"/>
              <a:gd name="connsiteX1754" fmla="*/ 795528 w 4790027"/>
              <a:gd name="connsiteY1754" fmla="*/ 281083 h 808387"/>
              <a:gd name="connsiteX1755" fmla="*/ 788194 w 4790027"/>
              <a:gd name="connsiteY1755" fmla="*/ 275940 h 808387"/>
              <a:gd name="connsiteX1756" fmla="*/ 772858 w 4790027"/>
              <a:gd name="connsiteY1756" fmla="*/ 277083 h 808387"/>
              <a:gd name="connsiteX1757" fmla="*/ 773525 w 4790027"/>
              <a:gd name="connsiteY1757" fmla="*/ 267844 h 808387"/>
              <a:gd name="connsiteX1758" fmla="*/ 763333 w 4790027"/>
              <a:gd name="connsiteY1758" fmla="*/ 267082 h 808387"/>
              <a:gd name="connsiteX1759" fmla="*/ 612838 w 4790027"/>
              <a:gd name="connsiteY1759" fmla="*/ 265557 h 808387"/>
              <a:gd name="connsiteX1760" fmla="*/ 607028 w 4790027"/>
              <a:gd name="connsiteY1760" fmla="*/ 273463 h 808387"/>
              <a:gd name="connsiteX1761" fmla="*/ 612838 w 4790027"/>
              <a:gd name="connsiteY1761" fmla="*/ 265557 h 808387"/>
              <a:gd name="connsiteX1762" fmla="*/ 3051429 w 4790027"/>
              <a:gd name="connsiteY1762" fmla="*/ 265367 h 808387"/>
              <a:gd name="connsiteX1763" fmla="*/ 3032855 w 4790027"/>
              <a:gd name="connsiteY1763" fmla="*/ 299467 h 808387"/>
              <a:gd name="connsiteX1764" fmla="*/ 3044285 w 4790027"/>
              <a:gd name="connsiteY1764" fmla="*/ 332233 h 808387"/>
              <a:gd name="connsiteX1765" fmla="*/ 3054286 w 4790027"/>
              <a:gd name="connsiteY1765" fmla="*/ 325470 h 808387"/>
              <a:gd name="connsiteX1766" fmla="*/ 3066383 w 4790027"/>
              <a:gd name="connsiteY1766" fmla="*/ 333852 h 808387"/>
              <a:gd name="connsiteX1767" fmla="*/ 3068860 w 4790027"/>
              <a:gd name="connsiteY1767" fmla="*/ 327375 h 808387"/>
              <a:gd name="connsiteX1768" fmla="*/ 3077146 w 4790027"/>
              <a:gd name="connsiteY1768" fmla="*/ 343377 h 808387"/>
              <a:gd name="connsiteX1769" fmla="*/ 3080099 w 4790027"/>
              <a:gd name="connsiteY1769" fmla="*/ 343567 h 808387"/>
              <a:gd name="connsiteX1770" fmla="*/ 3085624 w 4790027"/>
              <a:gd name="connsiteY1770" fmla="*/ 344234 h 808387"/>
              <a:gd name="connsiteX1771" fmla="*/ 3100387 w 4790027"/>
              <a:gd name="connsiteY1771" fmla="*/ 345949 h 808387"/>
              <a:gd name="connsiteX1772" fmla="*/ 3102292 w 4790027"/>
              <a:gd name="connsiteY1772" fmla="*/ 342805 h 808387"/>
              <a:gd name="connsiteX1773" fmla="*/ 3088767 w 4790027"/>
              <a:gd name="connsiteY1773" fmla="*/ 313849 h 808387"/>
              <a:gd name="connsiteX1774" fmla="*/ 3076099 w 4790027"/>
              <a:gd name="connsiteY1774" fmla="*/ 279559 h 808387"/>
              <a:gd name="connsiteX1775" fmla="*/ 3051429 w 4790027"/>
              <a:gd name="connsiteY1775" fmla="*/ 265367 h 808387"/>
              <a:gd name="connsiteX1776" fmla="*/ 1639920 w 4790027"/>
              <a:gd name="connsiteY1776" fmla="*/ 264700 h 808387"/>
              <a:gd name="connsiteX1777" fmla="*/ 1629442 w 4790027"/>
              <a:gd name="connsiteY1777" fmla="*/ 322612 h 808387"/>
              <a:gd name="connsiteX1778" fmla="*/ 1639920 w 4790027"/>
              <a:gd name="connsiteY1778" fmla="*/ 264700 h 808387"/>
              <a:gd name="connsiteX1779" fmla="*/ 1565624 w 4790027"/>
              <a:gd name="connsiteY1779" fmla="*/ 264128 h 808387"/>
              <a:gd name="connsiteX1780" fmla="*/ 1563052 w 4790027"/>
              <a:gd name="connsiteY1780" fmla="*/ 313658 h 808387"/>
              <a:gd name="connsiteX1781" fmla="*/ 1565624 w 4790027"/>
              <a:gd name="connsiteY1781" fmla="*/ 264128 h 808387"/>
              <a:gd name="connsiteX1782" fmla="*/ 464320 w 4790027"/>
              <a:gd name="connsiteY1782" fmla="*/ 254830 h 808387"/>
              <a:gd name="connsiteX1783" fmla="*/ 457771 w 4790027"/>
              <a:gd name="connsiteY1783" fmla="*/ 256985 h 808387"/>
              <a:gd name="connsiteX1784" fmla="*/ 461010 w 4790027"/>
              <a:gd name="connsiteY1784" fmla="*/ 263748 h 808387"/>
              <a:gd name="connsiteX1785" fmla="*/ 464320 w 4790027"/>
              <a:gd name="connsiteY1785" fmla="*/ 254830 h 808387"/>
              <a:gd name="connsiteX1786" fmla="*/ 2490815 w 4790027"/>
              <a:gd name="connsiteY1786" fmla="*/ 253659 h 808387"/>
              <a:gd name="connsiteX1787" fmla="*/ 2490788 w 4790027"/>
              <a:gd name="connsiteY1787" fmla="*/ 261843 h 808387"/>
              <a:gd name="connsiteX1788" fmla="*/ 2490815 w 4790027"/>
              <a:gd name="connsiteY1788" fmla="*/ 253659 h 808387"/>
              <a:gd name="connsiteX1789" fmla="*/ 2152840 w 4790027"/>
              <a:gd name="connsiteY1789" fmla="*/ 249460 h 808387"/>
              <a:gd name="connsiteX1790" fmla="*/ 2158841 w 4790027"/>
              <a:gd name="connsiteY1790" fmla="*/ 298513 h 808387"/>
              <a:gd name="connsiteX1791" fmla="*/ 2127885 w 4790027"/>
              <a:gd name="connsiteY1791" fmla="*/ 293465 h 808387"/>
              <a:gd name="connsiteX1792" fmla="*/ 2138457 w 4790027"/>
              <a:gd name="connsiteY1792" fmla="*/ 270224 h 808387"/>
              <a:gd name="connsiteX1793" fmla="*/ 2152840 w 4790027"/>
              <a:gd name="connsiteY1793" fmla="*/ 249460 h 808387"/>
              <a:gd name="connsiteX1794" fmla="*/ 683419 w 4790027"/>
              <a:gd name="connsiteY1794" fmla="*/ 248413 h 808387"/>
              <a:gd name="connsiteX1795" fmla="*/ 682371 w 4790027"/>
              <a:gd name="connsiteY1795" fmla="*/ 249651 h 808387"/>
              <a:gd name="connsiteX1796" fmla="*/ 703612 w 4790027"/>
              <a:gd name="connsiteY1796" fmla="*/ 257461 h 808387"/>
              <a:gd name="connsiteX1797" fmla="*/ 692658 w 4790027"/>
              <a:gd name="connsiteY1797" fmla="*/ 260128 h 808387"/>
              <a:gd name="connsiteX1798" fmla="*/ 714470 w 4790027"/>
              <a:gd name="connsiteY1798" fmla="*/ 271654 h 808387"/>
              <a:gd name="connsiteX1799" fmla="*/ 724567 w 4790027"/>
              <a:gd name="connsiteY1799" fmla="*/ 271368 h 808387"/>
              <a:gd name="connsiteX1800" fmla="*/ 683419 w 4790027"/>
              <a:gd name="connsiteY1800" fmla="*/ 248413 h 808387"/>
              <a:gd name="connsiteX1801" fmla="*/ 568738 w 4790027"/>
              <a:gd name="connsiteY1801" fmla="*/ 244983 h 808387"/>
              <a:gd name="connsiteX1802" fmla="*/ 569785 w 4790027"/>
              <a:gd name="connsiteY1802" fmla="*/ 259938 h 808387"/>
              <a:gd name="connsiteX1803" fmla="*/ 584549 w 4790027"/>
              <a:gd name="connsiteY1803" fmla="*/ 254128 h 808387"/>
              <a:gd name="connsiteX1804" fmla="*/ 597884 w 4790027"/>
              <a:gd name="connsiteY1804" fmla="*/ 274606 h 808387"/>
              <a:gd name="connsiteX1805" fmla="*/ 609028 w 4790027"/>
              <a:gd name="connsiteY1805" fmla="*/ 268606 h 808387"/>
              <a:gd name="connsiteX1806" fmla="*/ 587788 w 4790027"/>
              <a:gd name="connsiteY1806" fmla="*/ 260890 h 808387"/>
              <a:gd name="connsiteX1807" fmla="*/ 591788 w 4790027"/>
              <a:gd name="connsiteY1807" fmla="*/ 254508 h 808387"/>
              <a:gd name="connsiteX1808" fmla="*/ 583025 w 4790027"/>
              <a:gd name="connsiteY1808" fmla="*/ 249079 h 808387"/>
              <a:gd name="connsiteX1809" fmla="*/ 568738 w 4790027"/>
              <a:gd name="connsiteY1809" fmla="*/ 244983 h 808387"/>
              <a:gd name="connsiteX1810" fmla="*/ 379190 w 4790027"/>
              <a:gd name="connsiteY1810" fmla="*/ 239554 h 808387"/>
              <a:gd name="connsiteX1811" fmla="*/ 389287 w 4790027"/>
              <a:gd name="connsiteY1811" fmla="*/ 256509 h 808387"/>
              <a:gd name="connsiteX1812" fmla="*/ 385191 w 4790027"/>
              <a:gd name="connsiteY1812" fmla="*/ 266129 h 808387"/>
              <a:gd name="connsiteX1813" fmla="*/ 372142 w 4790027"/>
              <a:gd name="connsiteY1813" fmla="*/ 273654 h 808387"/>
              <a:gd name="connsiteX1814" fmla="*/ 367189 w 4790027"/>
              <a:gd name="connsiteY1814" fmla="*/ 265176 h 808387"/>
              <a:gd name="connsiteX1815" fmla="*/ 376428 w 4790027"/>
              <a:gd name="connsiteY1815" fmla="*/ 260795 h 808387"/>
              <a:gd name="connsiteX1816" fmla="*/ 366141 w 4790027"/>
              <a:gd name="connsiteY1816" fmla="*/ 250317 h 808387"/>
              <a:gd name="connsiteX1817" fmla="*/ 375380 w 4790027"/>
              <a:gd name="connsiteY1817" fmla="*/ 245936 h 808387"/>
              <a:gd name="connsiteX1818" fmla="*/ 376714 w 4790027"/>
              <a:gd name="connsiteY1818" fmla="*/ 254223 h 808387"/>
              <a:gd name="connsiteX1819" fmla="*/ 377190 w 4790027"/>
              <a:gd name="connsiteY1819" fmla="*/ 244412 h 808387"/>
              <a:gd name="connsiteX1820" fmla="*/ 379190 w 4790027"/>
              <a:gd name="connsiteY1820" fmla="*/ 239554 h 808387"/>
              <a:gd name="connsiteX1821" fmla="*/ 661606 w 4790027"/>
              <a:gd name="connsiteY1821" fmla="*/ 232125 h 808387"/>
              <a:gd name="connsiteX1822" fmla="*/ 664464 w 4790027"/>
              <a:gd name="connsiteY1822" fmla="*/ 235935 h 808387"/>
              <a:gd name="connsiteX1823" fmla="*/ 666940 w 4790027"/>
              <a:gd name="connsiteY1823" fmla="*/ 233458 h 808387"/>
              <a:gd name="connsiteX1824" fmla="*/ 661606 w 4790027"/>
              <a:gd name="connsiteY1824" fmla="*/ 232125 h 808387"/>
              <a:gd name="connsiteX1825" fmla="*/ 944237 w 4790027"/>
              <a:gd name="connsiteY1825" fmla="*/ 229410 h 808387"/>
              <a:gd name="connsiteX1826" fmla="*/ 939737 w 4790027"/>
              <a:gd name="connsiteY1826" fmla="*/ 234125 h 808387"/>
              <a:gd name="connsiteX1827" fmla="*/ 944237 w 4790027"/>
              <a:gd name="connsiteY1827" fmla="*/ 229410 h 808387"/>
              <a:gd name="connsiteX1828" fmla="*/ 668667 w 4790027"/>
              <a:gd name="connsiteY1828" fmla="*/ 227482 h 808387"/>
              <a:gd name="connsiteX1829" fmla="*/ 664464 w 4790027"/>
              <a:gd name="connsiteY1829" fmla="*/ 229267 h 808387"/>
              <a:gd name="connsiteX1830" fmla="*/ 669607 w 4790027"/>
              <a:gd name="connsiteY1830" fmla="*/ 231268 h 808387"/>
              <a:gd name="connsiteX1831" fmla="*/ 671227 w 4790027"/>
              <a:gd name="connsiteY1831" fmla="*/ 230125 h 808387"/>
              <a:gd name="connsiteX1832" fmla="*/ 668667 w 4790027"/>
              <a:gd name="connsiteY1832" fmla="*/ 227482 h 808387"/>
              <a:gd name="connsiteX1833" fmla="*/ 2006822 w 4790027"/>
              <a:gd name="connsiteY1833" fmla="*/ 222028 h 808387"/>
              <a:gd name="connsiteX1834" fmla="*/ 2008727 w 4790027"/>
              <a:gd name="connsiteY1834" fmla="*/ 258890 h 808387"/>
              <a:gd name="connsiteX1835" fmla="*/ 2006822 w 4790027"/>
              <a:gd name="connsiteY1835" fmla="*/ 222028 h 808387"/>
              <a:gd name="connsiteX1836" fmla="*/ 2072626 w 4790027"/>
              <a:gd name="connsiteY1836" fmla="*/ 221588 h 808387"/>
              <a:gd name="connsiteX1837" fmla="*/ 2095785 w 4790027"/>
              <a:gd name="connsiteY1837" fmla="*/ 247936 h 808387"/>
              <a:gd name="connsiteX1838" fmla="*/ 2069687 w 4790027"/>
              <a:gd name="connsiteY1838" fmla="*/ 262890 h 808387"/>
              <a:gd name="connsiteX1839" fmla="*/ 2059590 w 4790027"/>
              <a:gd name="connsiteY1839" fmla="*/ 224790 h 808387"/>
              <a:gd name="connsiteX1840" fmla="*/ 2072626 w 4790027"/>
              <a:gd name="connsiteY1840" fmla="*/ 221588 h 808387"/>
              <a:gd name="connsiteX1841" fmla="*/ 494538 w 4790027"/>
              <a:gd name="connsiteY1841" fmla="*/ 211265 h 808387"/>
              <a:gd name="connsiteX1842" fmla="*/ 478060 w 4790027"/>
              <a:gd name="connsiteY1842" fmla="*/ 215266 h 808387"/>
              <a:gd name="connsiteX1843" fmla="*/ 493966 w 4790027"/>
              <a:gd name="connsiteY1843" fmla="*/ 221076 h 808387"/>
              <a:gd name="connsiteX1844" fmla="*/ 494538 w 4790027"/>
              <a:gd name="connsiteY1844" fmla="*/ 211265 h 808387"/>
              <a:gd name="connsiteX1845" fmla="*/ 456628 w 4790027"/>
              <a:gd name="connsiteY1845" fmla="*/ 210979 h 808387"/>
              <a:gd name="connsiteX1846" fmla="*/ 452723 w 4790027"/>
              <a:gd name="connsiteY1846" fmla="*/ 217361 h 808387"/>
              <a:gd name="connsiteX1847" fmla="*/ 453873 w 4790027"/>
              <a:gd name="connsiteY1847" fmla="*/ 217421 h 808387"/>
              <a:gd name="connsiteX1848" fmla="*/ 450437 w 4790027"/>
              <a:gd name="connsiteY1848" fmla="*/ 225457 h 808387"/>
              <a:gd name="connsiteX1849" fmla="*/ 413861 w 4790027"/>
              <a:gd name="connsiteY1849" fmla="*/ 236602 h 808387"/>
              <a:gd name="connsiteX1850" fmla="*/ 413861 w 4790027"/>
              <a:gd name="connsiteY1850" fmla="*/ 236506 h 808387"/>
              <a:gd name="connsiteX1851" fmla="*/ 421576 w 4790027"/>
              <a:gd name="connsiteY1851" fmla="*/ 223838 h 808387"/>
              <a:gd name="connsiteX1852" fmla="*/ 413861 w 4790027"/>
              <a:gd name="connsiteY1852" fmla="*/ 236506 h 808387"/>
              <a:gd name="connsiteX1853" fmla="*/ 412909 w 4790027"/>
              <a:gd name="connsiteY1853" fmla="*/ 252889 h 808387"/>
              <a:gd name="connsiteX1854" fmla="*/ 421957 w 4790027"/>
              <a:gd name="connsiteY1854" fmla="*/ 251746 h 808387"/>
              <a:gd name="connsiteX1855" fmla="*/ 459962 w 4790027"/>
              <a:gd name="connsiteY1855" fmla="*/ 217742 h 808387"/>
              <a:gd name="connsiteX1856" fmla="*/ 453873 w 4790027"/>
              <a:gd name="connsiteY1856" fmla="*/ 217421 h 808387"/>
              <a:gd name="connsiteX1857" fmla="*/ 821246 w 4790027"/>
              <a:gd name="connsiteY1857" fmla="*/ 210788 h 808387"/>
              <a:gd name="connsiteX1858" fmla="*/ 848392 w 4790027"/>
              <a:gd name="connsiteY1858" fmla="*/ 224409 h 808387"/>
              <a:gd name="connsiteX1859" fmla="*/ 835438 w 4790027"/>
              <a:gd name="connsiteY1859" fmla="*/ 225742 h 808387"/>
              <a:gd name="connsiteX1860" fmla="*/ 818102 w 4790027"/>
              <a:gd name="connsiteY1860" fmla="*/ 217551 h 808387"/>
              <a:gd name="connsiteX1861" fmla="*/ 820865 w 4790027"/>
              <a:gd name="connsiteY1861" fmla="*/ 215360 h 808387"/>
              <a:gd name="connsiteX1862" fmla="*/ 821246 w 4790027"/>
              <a:gd name="connsiteY1862" fmla="*/ 210788 h 808387"/>
              <a:gd name="connsiteX1863" fmla="*/ 482060 w 4790027"/>
              <a:gd name="connsiteY1863" fmla="*/ 208979 h 808387"/>
              <a:gd name="connsiteX1864" fmla="*/ 463486 w 4790027"/>
              <a:gd name="connsiteY1864" fmla="*/ 217837 h 808387"/>
              <a:gd name="connsiteX1865" fmla="*/ 482060 w 4790027"/>
              <a:gd name="connsiteY1865" fmla="*/ 208979 h 808387"/>
              <a:gd name="connsiteX1866" fmla="*/ 3141917 w 4790027"/>
              <a:gd name="connsiteY1866" fmla="*/ 201645 h 808387"/>
              <a:gd name="connsiteX1867" fmla="*/ 3149156 w 4790027"/>
              <a:gd name="connsiteY1867" fmla="*/ 251460 h 808387"/>
              <a:gd name="connsiteX1868" fmla="*/ 3120676 w 4790027"/>
              <a:gd name="connsiteY1868" fmla="*/ 223267 h 808387"/>
              <a:gd name="connsiteX1869" fmla="*/ 3141917 w 4790027"/>
              <a:gd name="connsiteY1869" fmla="*/ 201645 h 808387"/>
              <a:gd name="connsiteX1870" fmla="*/ 1870086 w 4790027"/>
              <a:gd name="connsiteY1870" fmla="*/ 200359 h 808387"/>
              <a:gd name="connsiteX1871" fmla="*/ 1877949 w 4790027"/>
              <a:gd name="connsiteY1871" fmla="*/ 230028 h 808387"/>
              <a:gd name="connsiteX1872" fmla="*/ 1859661 w 4790027"/>
              <a:gd name="connsiteY1872" fmla="*/ 213550 h 808387"/>
              <a:gd name="connsiteX1873" fmla="*/ 1870086 w 4790027"/>
              <a:gd name="connsiteY1873" fmla="*/ 200359 h 808387"/>
              <a:gd name="connsiteX1874" fmla="*/ 462629 w 4790027"/>
              <a:gd name="connsiteY1874" fmla="*/ 199644 h 808387"/>
              <a:gd name="connsiteX1875" fmla="*/ 458629 w 4790027"/>
              <a:gd name="connsiteY1875" fmla="*/ 206026 h 808387"/>
              <a:gd name="connsiteX1876" fmla="*/ 475107 w 4790027"/>
              <a:gd name="connsiteY1876" fmla="*/ 202026 h 808387"/>
              <a:gd name="connsiteX1877" fmla="*/ 462629 w 4790027"/>
              <a:gd name="connsiteY1877" fmla="*/ 199644 h 808387"/>
              <a:gd name="connsiteX1878" fmla="*/ 569500 w 4790027"/>
              <a:gd name="connsiteY1878" fmla="*/ 197358 h 808387"/>
              <a:gd name="connsiteX1879" fmla="*/ 577882 w 4790027"/>
              <a:gd name="connsiteY1879" fmla="*/ 209360 h 808387"/>
              <a:gd name="connsiteX1880" fmla="*/ 569500 w 4790027"/>
              <a:gd name="connsiteY1880" fmla="*/ 197358 h 808387"/>
              <a:gd name="connsiteX1881" fmla="*/ 730186 w 4790027"/>
              <a:gd name="connsiteY1881" fmla="*/ 197073 h 808387"/>
              <a:gd name="connsiteX1882" fmla="*/ 722662 w 4790027"/>
              <a:gd name="connsiteY1882" fmla="*/ 229077 h 808387"/>
              <a:gd name="connsiteX1883" fmla="*/ 736854 w 4790027"/>
              <a:gd name="connsiteY1883" fmla="*/ 244126 h 808387"/>
              <a:gd name="connsiteX1884" fmla="*/ 760095 w 4790027"/>
              <a:gd name="connsiteY1884" fmla="*/ 241269 h 808387"/>
              <a:gd name="connsiteX1885" fmla="*/ 763714 w 4790027"/>
              <a:gd name="connsiteY1885" fmla="*/ 229744 h 808387"/>
              <a:gd name="connsiteX1886" fmla="*/ 782860 w 4790027"/>
              <a:gd name="connsiteY1886" fmla="*/ 247460 h 808387"/>
              <a:gd name="connsiteX1887" fmla="*/ 782383 w 4790027"/>
              <a:gd name="connsiteY1887" fmla="*/ 254413 h 808387"/>
              <a:gd name="connsiteX1888" fmla="*/ 792575 w 4790027"/>
              <a:gd name="connsiteY1888" fmla="*/ 255175 h 808387"/>
              <a:gd name="connsiteX1889" fmla="*/ 798004 w 4790027"/>
              <a:gd name="connsiteY1889" fmla="*/ 250889 h 808387"/>
              <a:gd name="connsiteX1890" fmla="*/ 790670 w 4790027"/>
              <a:gd name="connsiteY1890" fmla="*/ 245650 h 808387"/>
              <a:gd name="connsiteX1891" fmla="*/ 796290 w 4790027"/>
              <a:gd name="connsiteY1891" fmla="*/ 239078 h 808387"/>
              <a:gd name="connsiteX1892" fmla="*/ 788765 w 4790027"/>
              <a:gd name="connsiteY1892" fmla="*/ 236220 h 808387"/>
              <a:gd name="connsiteX1893" fmla="*/ 783336 w 4790027"/>
              <a:gd name="connsiteY1893" fmla="*/ 240507 h 808387"/>
              <a:gd name="connsiteX1894" fmla="*/ 785336 w 4790027"/>
              <a:gd name="connsiteY1894" fmla="*/ 247651 h 808387"/>
              <a:gd name="connsiteX1895" fmla="*/ 775716 w 4790027"/>
              <a:gd name="connsiteY1895" fmla="*/ 239935 h 808387"/>
              <a:gd name="connsiteX1896" fmla="*/ 781145 w 4790027"/>
              <a:gd name="connsiteY1896" fmla="*/ 235744 h 808387"/>
              <a:gd name="connsiteX1897" fmla="*/ 771144 w 4790027"/>
              <a:gd name="connsiteY1897" fmla="*/ 232601 h 808387"/>
              <a:gd name="connsiteX1898" fmla="*/ 772001 w 4790027"/>
              <a:gd name="connsiteY1898" fmla="*/ 221076 h 808387"/>
              <a:gd name="connsiteX1899" fmla="*/ 767429 w 4790027"/>
              <a:gd name="connsiteY1899" fmla="*/ 213742 h 808387"/>
              <a:gd name="connsiteX1900" fmla="*/ 759238 w 4790027"/>
              <a:gd name="connsiteY1900" fmla="*/ 220123 h 808387"/>
              <a:gd name="connsiteX1901" fmla="*/ 749236 w 4790027"/>
              <a:gd name="connsiteY1901" fmla="*/ 217075 h 808387"/>
              <a:gd name="connsiteX1902" fmla="*/ 739521 w 4790027"/>
              <a:gd name="connsiteY1902" fmla="*/ 209360 h 808387"/>
              <a:gd name="connsiteX1903" fmla="*/ 740188 w 4790027"/>
              <a:gd name="connsiteY1903" fmla="*/ 200121 h 808387"/>
              <a:gd name="connsiteX1904" fmla="*/ 730186 w 4790027"/>
              <a:gd name="connsiteY1904" fmla="*/ 197073 h 808387"/>
              <a:gd name="connsiteX1905" fmla="*/ 589312 w 4790027"/>
              <a:gd name="connsiteY1905" fmla="*/ 196787 h 808387"/>
              <a:gd name="connsiteX1906" fmla="*/ 582644 w 4790027"/>
              <a:gd name="connsiteY1906" fmla="*/ 221171 h 808387"/>
              <a:gd name="connsiteX1907" fmla="*/ 603123 w 4790027"/>
              <a:gd name="connsiteY1907" fmla="*/ 210789 h 808387"/>
              <a:gd name="connsiteX1908" fmla="*/ 589312 w 4790027"/>
              <a:gd name="connsiteY1908" fmla="*/ 196787 h 808387"/>
              <a:gd name="connsiteX1909" fmla="*/ 2591229 w 4790027"/>
              <a:gd name="connsiteY1909" fmla="*/ 192834 h 808387"/>
              <a:gd name="connsiteX1910" fmla="*/ 2620232 w 4790027"/>
              <a:gd name="connsiteY1910" fmla="*/ 203169 h 808387"/>
              <a:gd name="connsiteX1911" fmla="*/ 2618613 w 4790027"/>
              <a:gd name="connsiteY1911" fmla="*/ 213741 h 808387"/>
              <a:gd name="connsiteX1912" fmla="*/ 2684050 w 4790027"/>
              <a:gd name="connsiteY1912" fmla="*/ 293180 h 808387"/>
              <a:gd name="connsiteX1913" fmla="*/ 2668239 w 4790027"/>
              <a:gd name="connsiteY1913" fmla="*/ 299181 h 808387"/>
              <a:gd name="connsiteX1914" fmla="*/ 2629186 w 4790027"/>
              <a:gd name="connsiteY1914" fmla="*/ 242316 h 808387"/>
              <a:gd name="connsiteX1915" fmla="*/ 2608231 w 4790027"/>
              <a:gd name="connsiteY1915" fmla="*/ 213646 h 808387"/>
              <a:gd name="connsiteX1916" fmla="*/ 2584799 w 4790027"/>
              <a:gd name="connsiteY1916" fmla="*/ 210503 h 808387"/>
              <a:gd name="connsiteX1917" fmla="*/ 2591229 w 4790027"/>
              <a:gd name="connsiteY1917" fmla="*/ 192834 h 808387"/>
              <a:gd name="connsiteX1918" fmla="*/ 2502884 w 4790027"/>
              <a:gd name="connsiteY1918" fmla="*/ 190024 h 808387"/>
              <a:gd name="connsiteX1919" fmla="*/ 2518124 w 4790027"/>
              <a:gd name="connsiteY1919" fmla="*/ 202406 h 808387"/>
              <a:gd name="connsiteX1920" fmla="*/ 2518791 w 4790027"/>
              <a:gd name="connsiteY1920" fmla="*/ 201073 h 808387"/>
              <a:gd name="connsiteX1921" fmla="*/ 2520791 w 4790027"/>
              <a:gd name="connsiteY1921" fmla="*/ 207359 h 808387"/>
              <a:gd name="connsiteX1922" fmla="*/ 2511838 w 4790027"/>
              <a:gd name="connsiteY1922" fmla="*/ 238696 h 808387"/>
              <a:gd name="connsiteX1923" fmla="*/ 2501360 w 4790027"/>
              <a:gd name="connsiteY1923" fmla="*/ 238220 h 808387"/>
              <a:gd name="connsiteX1924" fmla="*/ 2501360 w 4790027"/>
              <a:gd name="connsiteY1924" fmla="*/ 238506 h 808387"/>
              <a:gd name="connsiteX1925" fmla="*/ 2500503 w 4790027"/>
              <a:gd name="connsiteY1925" fmla="*/ 237839 h 808387"/>
              <a:gd name="connsiteX1926" fmla="*/ 2502884 w 4790027"/>
              <a:gd name="connsiteY1926" fmla="*/ 190024 h 808387"/>
              <a:gd name="connsiteX1927" fmla="*/ 553688 w 4790027"/>
              <a:gd name="connsiteY1927" fmla="*/ 188024 h 808387"/>
              <a:gd name="connsiteX1928" fmla="*/ 539115 w 4790027"/>
              <a:gd name="connsiteY1928" fmla="*/ 190501 h 808387"/>
              <a:gd name="connsiteX1929" fmla="*/ 538734 w 4790027"/>
              <a:gd name="connsiteY1929" fmla="*/ 197073 h 808387"/>
              <a:gd name="connsiteX1930" fmla="*/ 528256 w 4790027"/>
              <a:gd name="connsiteY1930" fmla="*/ 189929 h 808387"/>
              <a:gd name="connsiteX1931" fmla="*/ 524161 w 4790027"/>
              <a:gd name="connsiteY1931" fmla="*/ 199644 h 808387"/>
              <a:gd name="connsiteX1932" fmla="*/ 507682 w 4790027"/>
              <a:gd name="connsiteY1932" fmla="*/ 203645 h 808387"/>
              <a:gd name="connsiteX1933" fmla="*/ 550735 w 4790027"/>
              <a:gd name="connsiteY1933" fmla="*/ 209360 h 808387"/>
              <a:gd name="connsiteX1934" fmla="*/ 547973 w 4790027"/>
              <a:gd name="connsiteY1934" fmla="*/ 192786 h 808387"/>
              <a:gd name="connsiteX1935" fmla="*/ 560546 w 4790027"/>
              <a:gd name="connsiteY1935" fmla="*/ 195168 h 808387"/>
              <a:gd name="connsiteX1936" fmla="*/ 553688 w 4790027"/>
              <a:gd name="connsiteY1936" fmla="*/ 188024 h 808387"/>
              <a:gd name="connsiteX1937" fmla="*/ 1821275 w 4790027"/>
              <a:gd name="connsiteY1937" fmla="*/ 187120 h 808387"/>
              <a:gd name="connsiteX1938" fmla="*/ 1824133 w 4790027"/>
              <a:gd name="connsiteY1938" fmla="*/ 198311 h 808387"/>
              <a:gd name="connsiteX1939" fmla="*/ 1804511 w 4790027"/>
              <a:gd name="connsiteY1939" fmla="*/ 212408 h 808387"/>
              <a:gd name="connsiteX1940" fmla="*/ 1803939 w 4790027"/>
              <a:gd name="connsiteY1940" fmla="*/ 227743 h 808387"/>
              <a:gd name="connsiteX1941" fmla="*/ 1796224 w 4790027"/>
              <a:gd name="connsiteY1941" fmla="*/ 293846 h 808387"/>
              <a:gd name="connsiteX1942" fmla="*/ 1790509 w 4790027"/>
              <a:gd name="connsiteY1942" fmla="*/ 325565 h 808387"/>
              <a:gd name="connsiteX1943" fmla="*/ 1795653 w 4790027"/>
              <a:gd name="connsiteY1943" fmla="*/ 214884 h 808387"/>
              <a:gd name="connsiteX1944" fmla="*/ 1790414 w 4790027"/>
              <a:gd name="connsiteY1944" fmla="*/ 208217 h 808387"/>
              <a:gd name="connsiteX1945" fmla="*/ 1821275 w 4790027"/>
              <a:gd name="connsiteY1945" fmla="*/ 187120 h 808387"/>
              <a:gd name="connsiteX1946" fmla="*/ 2831306 w 4790027"/>
              <a:gd name="connsiteY1946" fmla="*/ 181357 h 808387"/>
              <a:gd name="connsiteX1947" fmla="*/ 2836735 w 4790027"/>
              <a:gd name="connsiteY1947" fmla="*/ 194310 h 808387"/>
              <a:gd name="connsiteX1948" fmla="*/ 2847213 w 4790027"/>
              <a:gd name="connsiteY1948" fmla="*/ 184881 h 808387"/>
              <a:gd name="connsiteX1949" fmla="*/ 2831306 w 4790027"/>
              <a:gd name="connsiteY1949" fmla="*/ 181357 h 808387"/>
              <a:gd name="connsiteX1950" fmla="*/ 1410939 w 4790027"/>
              <a:gd name="connsiteY1950" fmla="*/ 179546 h 808387"/>
              <a:gd name="connsiteX1951" fmla="*/ 1412748 w 4790027"/>
              <a:gd name="connsiteY1951" fmla="*/ 216408 h 808387"/>
              <a:gd name="connsiteX1952" fmla="*/ 1410939 w 4790027"/>
              <a:gd name="connsiteY1952" fmla="*/ 179546 h 808387"/>
              <a:gd name="connsiteX1953" fmla="*/ 2773680 w 4790027"/>
              <a:gd name="connsiteY1953" fmla="*/ 177641 h 808387"/>
              <a:gd name="connsiteX1954" fmla="*/ 2820638 w 4790027"/>
              <a:gd name="connsiteY1954" fmla="*/ 240982 h 808387"/>
              <a:gd name="connsiteX1955" fmla="*/ 2773680 w 4790027"/>
              <a:gd name="connsiteY1955" fmla="*/ 177641 h 808387"/>
              <a:gd name="connsiteX1956" fmla="*/ 514598 w 4790027"/>
              <a:gd name="connsiteY1956" fmla="*/ 173524 h 808387"/>
              <a:gd name="connsiteX1957" fmla="*/ 516350 w 4790027"/>
              <a:gd name="connsiteY1957" fmla="*/ 174689 h 808387"/>
              <a:gd name="connsiteX1958" fmla="*/ 514501 w 4790027"/>
              <a:gd name="connsiteY1958" fmla="*/ 175200 h 808387"/>
              <a:gd name="connsiteX1959" fmla="*/ 479072 w 4790027"/>
              <a:gd name="connsiteY1959" fmla="*/ 167831 h 808387"/>
              <a:gd name="connsiteX1960" fmla="*/ 469677 w 4790027"/>
              <a:gd name="connsiteY1960" fmla="*/ 168783 h 808387"/>
              <a:gd name="connsiteX1961" fmla="*/ 476536 w 4790027"/>
              <a:gd name="connsiteY1961" fmla="*/ 175737 h 808387"/>
              <a:gd name="connsiteX1962" fmla="*/ 479072 w 4790027"/>
              <a:gd name="connsiteY1962" fmla="*/ 167831 h 808387"/>
              <a:gd name="connsiteX1963" fmla="*/ 515017 w 4790027"/>
              <a:gd name="connsiteY1963" fmla="*/ 166307 h 808387"/>
              <a:gd name="connsiteX1964" fmla="*/ 514598 w 4790027"/>
              <a:gd name="connsiteY1964" fmla="*/ 173524 h 808387"/>
              <a:gd name="connsiteX1965" fmla="*/ 509349 w 4790027"/>
              <a:gd name="connsiteY1965" fmla="*/ 170034 h 808387"/>
              <a:gd name="connsiteX1966" fmla="*/ 502063 w 4790027"/>
              <a:gd name="connsiteY1966" fmla="*/ 170593 h 808387"/>
              <a:gd name="connsiteX1967" fmla="*/ 509028 w 4790027"/>
              <a:gd name="connsiteY1967" fmla="*/ 176713 h 808387"/>
              <a:gd name="connsiteX1968" fmla="*/ 514501 w 4790027"/>
              <a:gd name="connsiteY1968" fmla="*/ 175200 h 808387"/>
              <a:gd name="connsiteX1969" fmla="*/ 514255 w 4790027"/>
              <a:gd name="connsiteY1969" fmla="*/ 179452 h 808387"/>
              <a:gd name="connsiteX1970" fmla="*/ 529018 w 4790027"/>
              <a:gd name="connsiteY1970" fmla="*/ 173641 h 808387"/>
              <a:gd name="connsiteX1971" fmla="*/ 515017 w 4790027"/>
              <a:gd name="connsiteY1971" fmla="*/ 166307 h 808387"/>
              <a:gd name="connsiteX1972" fmla="*/ 526066 w 4790027"/>
              <a:gd name="connsiteY1972" fmla="*/ 163735 h 808387"/>
              <a:gd name="connsiteX1973" fmla="*/ 538258 w 4790027"/>
              <a:gd name="connsiteY1973" fmla="*/ 172594 h 808387"/>
              <a:gd name="connsiteX1974" fmla="*/ 528923 w 4790027"/>
              <a:gd name="connsiteY1974" fmla="*/ 176975 h 808387"/>
              <a:gd name="connsiteX1975" fmla="*/ 532162 w 4790027"/>
              <a:gd name="connsiteY1975" fmla="*/ 183738 h 808387"/>
              <a:gd name="connsiteX1976" fmla="*/ 555688 w 4790027"/>
              <a:gd name="connsiteY1976" fmla="*/ 183357 h 808387"/>
              <a:gd name="connsiteX1977" fmla="*/ 526066 w 4790027"/>
              <a:gd name="connsiteY1977" fmla="*/ 163735 h 808387"/>
              <a:gd name="connsiteX1978" fmla="*/ 2850452 w 4790027"/>
              <a:gd name="connsiteY1978" fmla="*/ 163640 h 808387"/>
              <a:gd name="connsiteX1979" fmla="*/ 2875217 w 4790027"/>
              <a:gd name="connsiteY1979" fmla="*/ 206312 h 808387"/>
              <a:gd name="connsiteX1980" fmla="*/ 2850452 w 4790027"/>
              <a:gd name="connsiteY1980" fmla="*/ 163640 h 808387"/>
              <a:gd name="connsiteX1981" fmla="*/ 642080 w 4790027"/>
              <a:gd name="connsiteY1981" fmla="*/ 156782 h 808387"/>
              <a:gd name="connsiteX1982" fmla="*/ 654653 w 4790027"/>
              <a:gd name="connsiteY1982" fmla="*/ 159163 h 808387"/>
              <a:gd name="connsiteX1983" fmla="*/ 647414 w 4790027"/>
              <a:gd name="connsiteY1983" fmla="*/ 158782 h 808387"/>
              <a:gd name="connsiteX1984" fmla="*/ 656463 w 4790027"/>
              <a:gd name="connsiteY1984" fmla="*/ 192215 h 808387"/>
              <a:gd name="connsiteX1985" fmla="*/ 651700 w 4790027"/>
              <a:gd name="connsiteY1985" fmla="*/ 184880 h 808387"/>
              <a:gd name="connsiteX1986" fmla="*/ 629031 w 4790027"/>
              <a:gd name="connsiteY1986" fmla="*/ 177927 h 808387"/>
              <a:gd name="connsiteX1987" fmla="*/ 647033 w 4790027"/>
              <a:gd name="connsiteY1987" fmla="*/ 176975 h 808387"/>
              <a:gd name="connsiteX1988" fmla="*/ 651033 w 4790027"/>
              <a:gd name="connsiteY1988" fmla="*/ 183071 h 808387"/>
              <a:gd name="connsiteX1989" fmla="*/ 642080 w 4790027"/>
              <a:gd name="connsiteY1989" fmla="*/ 156782 h 808387"/>
              <a:gd name="connsiteX1990" fmla="*/ 1101214 w 4790027"/>
              <a:gd name="connsiteY1990" fmla="*/ 156647 h 808387"/>
              <a:gd name="connsiteX1991" fmla="*/ 1114616 w 4790027"/>
              <a:gd name="connsiteY1991" fmla="*/ 160401 h 808387"/>
              <a:gd name="connsiteX1992" fmla="*/ 1130999 w 4790027"/>
              <a:gd name="connsiteY1992" fmla="*/ 179928 h 808387"/>
              <a:gd name="connsiteX1993" fmla="*/ 1145096 w 4790027"/>
              <a:gd name="connsiteY1993" fmla="*/ 182880 h 808387"/>
              <a:gd name="connsiteX1994" fmla="*/ 1132047 w 4790027"/>
              <a:gd name="connsiteY1994" fmla="*/ 183071 h 808387"/>
              <a:gd name="connsiteX1995" fmla="*/ 1116807 w 4790027"/>
              <a:gd name="connsiteY1995" fmla="*/ 218504 h 808387"/>
              <a:gd name="connsiteX1996" fmla="*/ 1095852 w 4790027"/>
              <a:gd name="connsiteY1996" fmla="*/ 217075 h 808387"/>
              <a:gd name="connsiteX1997" fmla="*/ 1071182 w 4790027"/>
              <a:gd name="connsiteY1997" fmla="*/ 247746 h 808387"/>
              <a:gd name="connsiteX1998" fmla="*/ 1000411 w 4790027"/>
              <a:gd name="connsiteY1998" fmla="*/ 191929 h 808387"/>
              <a:gd name="connsiteX1999" fmla="*/ 1056799 w 4790027"/>
              <a:gd name="connsiteY1999" fmla="*/ 162497 h 808387"/>
              <a:gd name="connsiteX2000" fmla="*/ 1072992 w 4790027"/>
              <a:gd name="connsiteY2000" fmla="*/ 167069 h 808387"/>
              <a:gd name="connsiteX2001" fmla="*/ 1101214 w 4790027"/>
              <a:gd name="connsiteY2001" fmla="*/ 156647 h 808387"/>
              <a:gd name="connsiteX2002" fmla="*/ 3034665 w 4790027"/>
              <a:gd name="connsiteY2002" fmla="*/ 150400 h 808387"/>
              <a:gd name="connsiteX2003" fmla="*/ 3045714 w 4790027"/>
              <a:gd name="connsiteY2003" fmla="*/ 195358 h 808387"/>
              <a:gd name="connsiteX2004" fmla="*/ 3018758 w 4790027"/>
              <a:gd name="connsiteY2004" fmla="*/ 165926 h 808387"/>
              <a:gd name="connsiteX2005" fmla="*/ 3034665 w 4790027"/>
              <a:gd name="connsiteY2005" fmla="*/ 150400 h 808387"/>
              <a:gd name="connsiteX2006" fmla="*/ 1886331 w 4790027"/>
              <a:gd name="connsiteY2006" fmla="*/ 148685 h 808387"/>
              <a:gd name="connsiteX2007" fmla="*/ 1918430 w 4790027"/>
              <a:gd name="connsiteY2007" fmla="*/ 182689 h 808387"/>
              <a:gd name="connsiteX2008" fmla="*/ 1886331 w 4790027"/>
              <a:gd name="connsiteY2008" fmla="*/ 148685 h 808387"/>
              <a:gd name="connsiteX2009" fmla="*/ 700659 w 4790027"/>
              <a:gd name="connsiteY2009" fmla="*/ 143542 h 808387"/>
              <a:gd name="connsiteX2010" fmla="*/ 702565 w 4790027"/>
              <a:gd name="connsiteY2010" fmla="*/ 153067 h 808387"/>
              <a:gd name="connsiteX2011" fmla="*/ 710661 w 4790027"/>
              <a:gd name="connsiteY2011" fmla="*/ 146685 h 808387"/>
              <a:gd name="connsiteX2012" fmla="*/ 715328 w 4790027"/>
              <a:gd name="connsiteY2012" fmla="*/ 160211 h 808387"/>
              <a:gd name="connsiteX2013" fmla="*/ 716947 w 4790027"/>
              <a:gd name="connsiteY2013" fmla="*/ 161163 h 808387"/>
              <a:gd name="connsiteX2014" fmla="*/ 719805 w 4790027"/>
              <a:gd name="connsiteY2014" fmla="*/ 161449 h 808387"/>
              <a:gd name="connsiteX2015" fmla="*/ 719043 w 4790027"/>
              <a:gd name="connsiteY2015" fmla="*/ 162592 h 808387"/>
              <a:gd name="connsiteX2016" fmla="*/ 714280 w 4790027"/>
              <a:gd name="connsiteY2016" fmla="*/ 167926 h 808387"/>
              <a:gd name="connsiteX2017" fmla="*/ 707232 w 4790027"/>
              <a:gd name="connsiteY2017" fmla="*/ 162497 h 808387"/>
              <a:gd name="connsiteX2018" fmla="*/ 685515 w 4790027"/>
              <a:gd name="connsiteY2018" fmla="*/ 161735 h 808387"/>
              <a:gd name="connsiteX2019" fmla="*/ 688182 w 4790027"/>
              <a:gd name="connsiteY2019" fmla="*/ 175451 h 808387"/>
              <a:gd name="connsiteX2020" fmla="*/ 668751 w 4790027"/>
              <a:gd name="connsiteY2020" fmla="*/ 159830 h 808387"/>
              <a:gd name="connsiteX2021" fmla="*/ 675132 w 4790027"/>
              <a:gd name="connsiteY2021" fmla="*/ 158782 h 808387"/>
              <a:gd name="connsiteX2022" fmla="*/ 674370 w 4790027"/>
              <a:gd name="connsiteY2022" fmla="*/ 158496 h 808387"/>
              <a:gd name="connsiteX2023" fmla="*/ 676371 w 4790027"/>
              <a:gd name="connsiteY2023" fmla="*/ 158306 h 808387"/>
              <a:gd name="connsiteX2024" fmla="*/ 684657 w 4790027"/>
              <a:gd name="connsiteY2024" fmla="*/ 151733 h 808387"/>
              <a:gd name="connsiteX2025" fmla="*/ 683610 w 4790027"/>
              <a:gd name="connsiteY2025" fmla="*/ 157448 h 808387"/>
              <a:gd name="connsiteX2026" fmla="*/ 703136 w 4790027"/>
              <a:gd name="connsiteY2026" fmla="*/ 157353 h 808387"/>
              <a:gd name="connsiteX2027" fmla="*/ 687420 w 4790027"/>
              <a:gd name="connsiteY2027" fmla="*/ 149638 h 808387"/>
              <a:gd name="connsiteX2028" fmla="*/ 700659 w 4790027"/>
              <a:gd name="connsiteY2028" fmla="*/ 143542 h 808387"/>
              <a:gd name="connsiteX2029" fmla="*/ 1432750 w 4790027"/>
              <a:gd name="connsiteY2029" fmla="*/ 140685 h 808387"/>
              <a:gd name="connsiteX2030" fmla="*/ 1475803 w 4790027"/>
              <a:gd name="connsiteY2030" fmla="*/ 255366 h 808387"/>
              <a:gd name="connsiteX2031" fmla="*/ 1471612 w 4790027"/>
              <a:gd name="connsiteY2031" fmla="*/ 254699 h 808387"/>
              <a:gd name="connsiteX2032" fmla="*/ 1431417 w 4790027"/>
              <a:gd name="connsiteY2032" fmla="*/ 171260 h 808387"/>
              <a:gd name="connsiteX2033" fmla="*/ 1432750 w 4790027"/>
              <a:gd name="connsiteY2033" fmla="*/ 140685 h 808387"/>
              <a:gd name="connsiteX2034" fmla="*/ 2605849 w 4790027"/>
              <a:gd name="connsiteY2034" fmla="*/ 122397 h 808387"/>
              <a:gd name="connsiteX2035" fmla="*/ 2605849 w 4790027"/>
              <a:gd name="connsiteY2035" fmla="*/ 122397 h 808387"/>
              <a:gd name="connsiteX2036" fmla="*/ 2807874 w 4790027"/>
              <a:gd name="connsiteY2036" fmla="*/ 104109 h 808387"/>
              <a:gd name="connsiteX2037" fmla="*/ 2848165 w 4790027"/>
              <a:gd name="connsiteY2037" fmla="*/ 162402 h 808387"/>
              <a:gd name="connsiteX2038" fmla="*/ 2893885 w 4790027"/>
              <a:gd name="connsiteY2038" fmla="*/ 214789 h 808387"/>
              <a:gd name="connsiteX2039" fmla="*/ 2880455 w 4790027"/>
              <a:gd name="connsiteY2039" fmla="*/ 176308 h 808387"/>
              <a:gd name="connsiteX2040" fmla="*/ 2912649 w 4790027"/>
              <a:gd name="connsiteY2040" fmla="*/ 190119 h 808387"/>
              <a:gd name="connsiteX2041" fmla="*/ 2926080 w 4790027"/>
              <a:gd name="connsiteY2041" fmla="*/ 200121 h 808387"/>
              <a:gd name="connsiteX2042" fmla="*/ 2933128 w 4790027"/>
              <a:gd name="connsiteY2042" fmla="*/ 192977 h 808387"/>
              <a:gd name="connsiteX2043" fmla="*/ 2939415 w 4790027"/>
              <a:gd name="connsiteY2043" fmla="*/ 210122 h 808387"/>
              <a:gd name="connsiteX2044" fmla="*/ 2926080 w 4790027"/>
              <a:gd name="connsiteY2044" fmla="*/ 219171 h 808387"/>
              <a:gd name="connsiteX2045" fmla="*/ 2983039 w 4790027"/>
              <a:gd name="connsiteY2045" fmla="*/ 256699 h 808387"/>
              <a:gd name="connsiteX2046" fmla="*/ 2992183 w 4790027"/>
              <a:gd name="connsiteY2046" fmla="*/ 245745 h 808387"/>
              <a:gd name="connsiteX2047" fmla="*/ 3009424 w 4790027"/>
              <a:gd name="connsiteY2047" fmla="*/ 288799 h 808387"/>
              <a:gd name="connsiteX2048" fmla="*/ 3005614 w 4790027"/>
              <a:gd name="connsiteY2048" fmla="*/ 265177 h 808387"/>
              <a:gd name="connsiteX2049" fmla="*/ 3019330 w 4790027"/>
              <a:gd name="connsiteY2049" fmla="*/ 262986 h 808387"/>
              <a:gd name="connsiteX2050" fmla="*/ 3049429 w 4790027"/>
              <a:gd name="connsiteY2050" fmla="*/ 261557 h 808387"/>
              <a:gd name="connsiteX2051" fmla="*/ 3065621 w 4790027"/>
              <a:gd name="connsiteY2051" fmla="*/ 233934 h 808387"/>
              <a:gd name="connsiteX2052" fmla="*/ 3066002 w 4790027"/>
              <a:gd name="connsiteY2052" fmla="*/ 221743 h 808387"/>
              <a:gd name="connsiteX2053" fmla="*/ 3071050 w 4790027"/>
              <a:gd name="connsiteY2053" fmla="*/ 218314 h 808387"/>
              <a:gd name="connsiteX2054" fmla="*/ 3082099 w 4790027"/>
              <a:gd name="connsiteY2054" fmla="*/ 272701 h 808387"/>
              <a:gd name="connsiteX2055" fmla="*/ 3117818 w 4790027"/>
              <a:gd name="connsiteY2055" fmla="*/ 341281 h 808387"/>
              <a:gd name="connsiteX2056" fmla="*/ 3127343 w 4790027"/>
              <a:gd name="connsiteY2056" fmla="*/ 327661 h 808387"/>
              <a:gd name="connsiteX2057" fmla="*/ 3153156 w 4790027"/>
              <a:gd name="connsiteY2057" fmla="*/ 324422 h 808387"/>
              <a:gd name="connsiteX2058" fmla="*/ 3196209 w 4790027"/>
              <a:gd name="connsiteY2058" fmla="*/ 326137 h 808387"/>
              <a:gd name="connsiteX2059" fmla="*/ 3195828 w 4790027"/>
              <a:gd name="connsiteY2059" fmla="*/ 319279 h 808387"/>
              <a:gd name="connsiteX2060" fmla="*/ 3205829 w 4790027"/>
              <a:gd name="connsiteY2060" fmla="*/ 321945 h 808387"/>
              <a:gd name="connsiteX2061" fmla="*/ 3192780 w 4790027"/>
              <a:gd name="connsiteY2061" fmla="*/ 345187 h 808387"/>
              <a:gd name="connsiteX2062" fmla="*/ 3218497 w 4790027"/>
              <a:gd name="connsiteY2062" fmla="*/ 346330 h 808387"/>
              <a:gd name="connsiteX2063" fmla="*/ 3254978 w 4790027"/>
              <a:gd name="connsiteY2063" fmla="*/ 337281 h 808387"/>
              <a:gd name="connsiteX2064" fmla="*/ 3249358 w 4790027"/>
              <a:gd name="connsiteY2064" fmla="*/ 343853 h 808387"/>
              <a:gd name="connsiteX2065" fmla="*/ 3262027 w 4790027"/>
              <a:gd name="connsiteY2065" fmla="*/ 344806 h 808387"/>
              <a:gd name="connsiteX2066" fmla="*/ 3263551 w 4790027"/>
              <a:gd name="connsiteY2066" fmla="*/ 358903 h 808387"/>
              <a:gd name="connsiteX2067" fmla="*/ 3224308 w 4790027"/>
              <a:gd name="connsiteY2067" fmla="*/ 370047 h 808387"/>
              <a:gd name="connsiteX2068" fmla="*/ 3228880 w 4790027"/>
              <a:gd name="connsiteY2068" fmla="*/ 377381 h 808387"/>
              <a:gd name="connsiteX2069" fmla="*/ 3246024 w 4790027"/>
              <a:gd name="connsiteY2069" fmla="*/ 387954 h 808387"/>
              <a:gd name="connsiteX2070" fmla="*/ 3294602 w 4790027"/>
              <a:gd name="connsiteY2070" fmla="*/ 389192 h 808387"/>
              <a:gd name="connsiteX2071" fmla="*/ 3330988 w 4790027"/>
              <a:gd name="connsiteY2071" fmla="*/ 382620 h 808387"/>
              <a:gd name="connsiteX2072" fmla="*/ 3315176 w 4790027"/>
              <a:gd name="connsiteY2072" fmla="*/ 388430 h 808387"/>
              <a:gd name="connsiteX2073" fmla="*/ 3318224 w 4790027"/>
              <a:gd name="connsiteY2073" fmla="*/ 381667 h 808387"/>
              <a:gd name="connsiteX2074" fmla="*/ 3306985 w 4790027"/>
              <a:gd name="connsiteY2074" fmla="*/ 394812 h 808387"/>
              <a:gd name="connsiteX2075" fmla="*/ 3299555 w 4790027"/>
              <a:gd name="connsiteY2075" fmla="*/ 391954 h 808387"/>
              <a:gd name="connsiteX2076" fmla="*/ 3304318 w 4790027"/>
              <a:gd name="connsiteY2076" fmla="*/ 397003 h 808387"/>
              <a:gd name="connsiteX2077" fmla="*/ 3288030 w 4790027"/>
              <a:gd name="connsiteY2077" fmla="*/ 409766 h 808387"/>
              <a:gd name="connsiteX2078" fmla="*/ 3264027 w 4790027"/>
              <a:gd name="connsiteY2078" fmla="*/ 404908 h 808387"/>
              <a:gd name="connsiteX2079" fmla="*/ 3272409 w 4790027"/>
              <a:gd name="connsiteY2079" fmla="*/ 402622 h 808387"/>
              <a:gd name="connsiteX2080" fmla="*/ 3311557 w 4790027"/>
              <a:gd name="connsiteY2080" fmla="*/ 405385 h 808387"/>
              <a:gd name="connsiteX2081" fmla="*/ 3308223 w 4790027"/>
              <a:gd name="connsiteY2081" fmla="*/ 404051 h 808387"/>
              <a:gd name="connsiteX2082" fmla="*/ 3306318 w 4790027"/>
              <a:gd name="connsiteY2082" fmla="*/ 404146 h 808387"/>
              <a:gd name="connsiteX2083" fmla="*/ 3306508 w 4790027"/>
              <a:gd name="connsiteY2083" fmla="*/ 403003 h 808387"/>
              <a:gd name="connsiteX2084" fmla="*/ 3303746 w 4790027"/>
              <a:gd name="connsiteY2084" fmla="*/ 399955 h 808387"/>
              <a:gd name="connsiteX2085" fmla="*/ 3307270 w 4790027"/>
              <a:gd name="connsiteY2085" fmla="*/ 401575 h 808387"/>
              <a:gd name="connsiteX2086" fmla="*/ 3321939 w 4790027"/>
              <a:gd name="connsiteY2086" fmla="*/ 400717 h 808387"/>
              <a:gd name="connsiteX2087" fmla="*/ 3321939 w 4790027"/>
              <a:gd name="connsiteY2087" fmla="*/ 403480 h 808387"/>
              <a:gd name="connsiteX2088" fmla="*/ 3343370 w 4790027"/>
              <a:gd name="connsiteY2088" fmla="*/ 413576 h 808387"/>
              <a:gd name="connsiteX2089" fmla="*/ 3376612 w 4790027"/>
              <a:gd name="connsiteY2089" fmla="*/ 418434 h 808387"/>
              <a:gd name="connsiteX2090" fmla="*/ 3408426 w 4790027"/>
              <a:gd name="connsiteY2090" fmla="*/ 426530 h 808387"/>
              <a:gd name="connsiteX2091" fmla="*/ 3423475 w 4790027"/>
              <a:gd name="connsiteY2091" fmla="*/ 426816 h 808387"/>
              <a:gd name="connsiteX2092" fmla="*/ 3467766 w 4790027"/>
              <a:gd name="connsiteY2092" fmla="*/ 433293 h 808387"/>
              <a:gd name="connsiteX2093" fmla="*/ 3457480 w 4790027"/>
              <a:gd name="connsiteY2093" fmla="*/ 425959 h 808387"/>
              <a:gd name="connsiteX2094" fmla="*/ 3469291 w 4790027"/>
              <a:gd name="connsiteY2094" fmla="*/ 421863 h 808387"/>
              <a:gd name="connsiteX2095" fmla="*/ 3464528 w 4790027"/>
              <a:gd name="connsiteY2095" fmla="*/ 429007 h 808387"/>
              <a:gd name="connsiteX2096" fmla="*/ 3487483 w 4790027"/>
              <a:gd name="connsiteY2096" fmla="*/ 426530 h 808387"/>
              <a:gd name="connsiteX2097" fmla="*/ 3533394 w 4790027"/>
              <a:gd name="connsiteY2097" fmla="*/ 448819 h 808387"/>
              <a:gd name="connsiteX2098" fmla="*/ 3529584 w 4790027"/>
              <a:gd name="connsiteY2098" fmla="*/ 441961 h 808387"/>
              <a:gd name="connsiteX2099" fmla="*/ 3556254 w 4790027"/>
              <a:gd name="connsiteY2099" fmla="*/ 446342 h 808387"/>
              <a:gd name="connsiteX2100" fmla="*/ 3575685 w 4790027"/>
              <a:gd name="connsiteY2100" fmla="*/ 455962 h 808387"/>
              <a:gd name="connsiteX2101" fmla="*/ 3577495 w 4790027"/>
              <a:gd name="connsiteY2101" fmla="*/ 463487 h 808387"/>
              <a:gd name="connsiteX2102" fmla="*/ 3583591 w 4790027"/>
              <a:gd name="connsiteY2102" fmla="*/ 453200 h 808387"/>
              <a:gd name="connsiteX2103" fmla="*/ 3592544 w 4790027"/>
              <a:gd name="connsiteY2103" fmla="*/ 463773 h 808387"/>
              <a:gd name="connsiteX2104" fmla="*/ 3607784 w 4790027"/>
              <a:gd name="connsiteY2104" fmla="*/ 455772 h 808387"/>
              <a:gd name="connsiteX2105" fmla="*/ 3621881 w 4790027"/>
              <a:gd name="connsiteY2105" fmla="*/ 469964 h 808387"/>
              <a:gd name="connsiteX2106" fmla="*/ 3620071 w 4790027"/>
              <a:gd name="connsiteY2106" fmla="*/ 462439 h 808387"/>
              <a:gd name="connsiteX2107" fmla="*/ 3623786 w 4790027"/>
              <a:gd name="connsiteY2107" fmla="*/ 463297 h 808387"/>
              <a:gd name="connsiteX2108" fmla="*/ 3579114 w 4790027"/>
              <a:gd name="connsiteY2108" fmla="*/ 440627 h 808387"/>
              <a:gd name="connsiteX2109" fmla="*/ 3587401 w 4790027"/>
              <a:gd name="connsiteY2109" fmla="*/ 425482 h 808387"/>
              <a:gd name="connsiteX2110" fmla="*/ 3637978 w 4790027"/>
              <a:gd name="connsiteY2110" fmla="*/ 417386 h 808387"/>
              <a:gd name="connsiteX2111" fmla="*/ 3654266 w 4790027"/>
              <a:gd name="connsiteY2111" fmla="*/ 408718 h 808387"/>
              <a:gd name="connsiteX2112" fmla="*/ 3642646 w 4790027"/>
              <a:gd name="connsiteY2112" fmla="*/ 426149 h 808387"/>
              <a:gd name="connsiteX2113" fmla="*/ 3642265 w 4790027"/>
              <a:gd name="connsiteY2113" fmla="*/ 473488 h 808387"/>
              <a:gd name="connsiteX2114" fmla="*/ 3674078 w 4790027"/>
              <a:gd name="connsiteY2114" fmla="*/ 473679 h 808387"/>
              <a:gd name="connsiteX2115" fmla="*/ 3682746 w 4790027"/>
              <a:gd name="connsiteY2115" fmla="*/ 483394 h 808387"/>
              <a:gd name="connsiteX2116" fmla="*/ 3699510 w 4790027"/>
              <a:gd name="connsiteY2116" fmla="*/ 444628 h 808387"/>
              <a:gd name="connsiteX2117" fmla="*/ 3818191 w 4790027"/>
              <a:gd name="connsiteY2117" fmla="*/ 440246 h 808387"/>
              <a:gd name="connsiteX2118" fmla="*/ 3848766 w 4790027"/>
              <a:gd name="connsiteY2118" fmla="*/ 473203 h 808387"/>
              <a:gd name="connsiteX2119" fmla="*/ 3863435 w 4790027"/>
              <a:gd name="connsiteY2119" fmla="*/ 479013 h 808387"/>
              <a:gd name="connsiteX2120" fmla="*/ 3873246 w 4790027"/>
              <a:gd name="connsiteY2120" fmla="*/ 475584 h 808387"/>
              <a:gd name="connsiteX2121" fmla="*/ 3870865 w 4790027"/>
              <a:gd name="connsiteY2121" fmla="*/ 465487 h 808387"/>
              <a:gd name="connsiteX2122" fmla="*/ 3880104 w 4790027"/>
              <a:gd name="connsiteY2122" fmla="*/ 459487 h 808387"/>
              <a:gd name="connsiteX2123" fmla="*/ 3874008 w 4790027"/>
              <a:gd name="connsiteY2123" fmla="*/ 469774 h 808387"/>
              <a:gd name="connsiteX2124" fmla="*/ 3898106 w 4790027"/>
              <a:gd name="connsiteY2124" fmla="*/ 472440 h 808387"/>
              <a:gd name="connsiteX2125" fmla="*/ 3896582 w 4790027"/>
              <a:gd name="connsiteY2125" fmla="*/ 483871 h 808387"/>
              <a:gd name="connsiteX2126" fmla="*/ 3905250 w 4790027"/>
              <a:gd name="connsiteY2126" fmla="*/ 475393 h 808387"/>
              <a:gd name="connsiteX2127" fmla="*/ 3908203 w 4790027"/>
              <a:gd name="connsiteY2127" fmla="*/ 487966 h 808387"/>
              <a:gd name="connsiteX2128" fmla="*/ 3931729 w 4790027"/>
              <a:gd name="connsiteY2128" fmla="*/ 487966 h 808387"/>
              <a:gd name="connsiteX2129" fmla="*/ 3924205 w 4790027"/>
              <a:gd name="connsiteY2129" fmla="*/ 474250 h 808387"/>
              <a:gd name="connsiteX2130" fmla="*/ 3935444 w 4790027"/>
              <a:gd name="connsiteY2130" fmla="*/ 467678 h 808387"/>
              <a:gd name="connsiteX2131" fmla="*/ 3946207 w 4790027"/>
              <a:gd name="connsiteY2131" fmla="*/ 485776 h 808387"/>
              <a:gd name="connsiteX2132" fmla="*/ 3942016 w 4790027"/>
              <a:gd name="connsiteY2132" fmla="*/ 468154 h 808387"/>
              <a:gd name="connsiteX2133" fmla="*/ 3948208 w 4790027"/>
              <a:gd name="connsiteY2133" fmla="*/ 485109 h 808387"/>
              <a:gd name="connsiteX2134" fmla="*/ 3956780 w 4790027"/>
              <a:gd name="connsiteY2134" fmla="*/ 484918 h 808387"/>
              <a:gd name="connsiteX2135" fmla="*/ 3959542 w 4790027"/>
              <a:gd name="connsiteY2135" fmla="*/ 478537 h 808387"/>
              <a:gd name="connsiteX2136" fmla="*/ 3959923 w 4790027"/>
              <a:gd name="connsiteY2136" fmla="*/ 489205 h 808387"/>
              <a:gd name="connsiteX2137" fmla="*/ 3973735 w 4790027"/>
              <a:gd name="connsiteY2137" fmla="*/ 484442 h 808387"/>
              <a:gd name="connsiteX2138" fmla="*/ 3970782 w 4790027"/>
              <a:gd name="connsiteY2138" fmla="*/ 499111 h 808387"/>
              <a:gd name="connsiteX2139" fmla="*/ 3978116 w 4790027"/>
              <a:gd name="connsiteY2139" fmla="*/ 493872 h 808387"/>
              <a:gd name="connsiteX2140" fmla="*/ 3990975 w 4790027"/>
              <a:gd name="connsiteY2140" fmla="*/ 503016 h 808387"/>
              <a:gd name="connsiteX2141" fmla="*/ 3992975 w 4790027"/>
              <a:gd name="connsiteY2141" fmla="*/ 502349 h 808387"/>
              <a:gd name="connsiteX2142" fmla="*/ 3986022 w 4790027"/>
              <a:gd name="connsiteY2142" fmla="*/ 491110 h 808387"/>
              <a:gd name="connsiteX2143" fmla="*/ 3993451 w 4790027"/>
              <a:gd name="connsiteY2143" fmla="*/ 513112 h 808387"/>
              <a:gd name="connsiteX2144" fmla="*/ 3986974 w 4790027"/>
              <a:gd name="connsiteY2144" fmla="*/ 512636 h 808387"/>
              <a:gd name="connsiteX2145" fmla="*/ 3980593 w 4790027"/>
              <a:gd name="connsiteY2145" fmla="*/ 503968 h 808387"/>
              <a:gd name="connsiteX2146" fmla="*/ 3984307 w 4790027"/>
              <a:gd name="connsiteY2146" fmla="*/ 510826 h 808387"/>
              <a:gd name="connsiteX2147" fmla="*/ 3967924 w 4790027"/>
              <a:gd name="connsiteY2147" fmla="*/ 513779 h 808387"/>
              <a:gd name="connsiteX2148" fmla="*/ 3975068 w 4790027"/>
              <a:gd name="connsiteY2148" fmla="*/ 516732 h 808387"/>
              <a:gd name="connsiteX2149" fmla="*/ 3962400 w 4790027"/>
              <a:gd name="connsiteY2149" fmla="*/ 526543 h 808387"/>
              <a:gd name="connsiteX2150" fmla="*/ 3969067 w 4790027"/>
              <a:gd name="connsiteY2150" fmla="*/ 518827 h 808387"/>
              <a:gd name="connsiteX2151" fmla="*/ 3953923 w 4790027"/>
              <a:gd name="connsiteY2151" fmla="*/ 536925 h 808387"/>
              <a:gd name="connsiteX2152" fmla="*/ 3948112 w 4790027"/>
              <a:gd name="connsiteY2152" fmla="*/ 520637 h 808387"/>
              <a:gd name="connsiteX2153" fmla="*/ 3943826 w 4790027"/>
              <a:gd name="connsiteY2153" fmla="*/ 538449 h 808387"/>
              <a:gd name="connsiteX2154" fmla="*/ 3945160 w 4790027"/>
              <a:gd name="connsiteY2154" fmla="*/ 535306 h 808387"/>
              <a:gd name="connsiteX2155" fmla="*/ 3949113 w 4790027"/>
              <a:gd name="connsiteY2155" fmla="*/ 537044 h 808387"/>
              <a:gd name="connsiteX2156" fmla="*/ 3952926 w 4790027"/>
              <a:gd name="connsiteY2156" fmla="*/ 537965 h 808387"/>
              <a:gd name="connsiteX2157" fmla="*/ 3953161 w 4790027"/>
              <a:gd name="connsiteY2157" fmla="*/ 537401 h 808387"/>
              <a:gd name="connsiteX2158" fmla="*/ 3953542 w 4790027"/>
              <a:gd name="connsiteY2158" fmla="*/ 538068 h 808387"/>
              <a:gd name="connsiteX2159" fmla="*/ 3953324 w 4790027"/>
              <a:gd name="connsiteY2159" fmla="*/ 538190 h 808387"/>
              <a:gd name="connsiteX2160" fmla="*/ 3950684 w 4790027"/>
              <a:gd name="connsiteY2160" fmla="*/ 549784 h 808387"/>
              <a:gd name="connsiteX2161" fmla="*/ 3960685 w 4790027"/>
              <a:gd name="connsiteY2161" fmla="*/ 538068 h 808387"/>
              <a:gd name="connsiteX2162" fmla="*/ 3981259 w 4790027"/>
              <a:gd name="connsiteY2162" fmla="*/ 552736 h 808387"/>
              <a:gd name="connsiteX2163" fmla="*/ 3999452 w 4790027"/>
              <a:gd name="connsiteY2163" fmla="*/ 557308 h 808387"/>
              <a:gd name="connsiteX2164" fmla="*/ 3992308 w 4790027"/>
              <a:gd name="connsiteY2164" fmla="*/ 554356 h 808387"/>
              <a:gd name="connsiteX2165" fmla="*/ 4011073 w 4790027"/>
              <a:gd name="connsiteY2165" fmla="*/ 561404 h 808387"/>
              <a:gd name="connsiteX2166" fmla="*/ 4008310 w 4790027"/>
              <a:gd name="connsiteY2166" fmla="*/ 567786 h 808387"/>
              <a:gd name="connsiteX2167" fmla="*/ 4017645 w 4790027"/>
              <a:gd name="connsiteY2167" fmla="*/ 561880 h 808387"/>
              <a:gd name="connsiteX2168" fmla="*/ 4019836 w 4790027"/>
              <a:gd name="connsiteY2168" fmla="*/ 580168 h 808387"/>
              <a:gd name="connsiteX2169" fmla="*/ 4020788 w 4790027"/>
              <a:gd name="connsiteY2169" fmla="*/ 566262 h 808387"/>
              <a:gd name="connsiteX2170" fmla="*/ 4029075 w 4790027"/>
              <a:gd name="connsiteY2170" fmla="*/ 574263 h 808387"/>
              <a:gd name="connsiteX2171" fmla="*/ 4021741 w 4790027"/>
              <a:gd name="connsiteY2171" fmla="*/ 579502 h 808387"/>
              <a:gd name="connsiteX2172" fmla="*/ 4024979 w 4790027"/>
              <a:gd name="connsiteY2172" fmla="*/ 583978 h 808387"/>
              <a:gd name="connsiteX2173" fmla="*/ 4078510 w 4790027"/>
              <a:gd name="connsiteY2173" fmla="*/ 584455 h 808387"/>
              <a:gd name="connsiteX2174" fmla="*/ 4089178 w 4790027"/>
              <a:gd name="connsiteY2174" fmla="*/ 575311 h 808387"/>
              <a:gd name="connsiteX2175" fmla="*/ 4093559 w 4790027"/>
              <a:gd name="connsiteY2175" fmla="*/ 584645 h 808387"/>
              <a:gd name="connsiteX2176" fmla="*/ 4093749 w 4790027"/>
              <a:gd name="connsiteY2176" fmla="*/ 576358 h 808387"/>
              <a:gd name="connsiteX2177" fmla="*/ 4110514 w 4790027"/>
              <a:gd name="connsiteY2177" fmla="*/ 584169 h 808387"/>
              <a:gd name="connsiteX2178" fmla="*/ 4104894 w 4790027"/>
              <a:gd name="connsiteY2178" fmla="*/ 569691 h 808387"/>
              <a:gd name="connsiteX2179" fmla="*/ 4111276 w 4790027"/>
              <a:gd name="connsiteY2179" fmla="*/ 578359 h 808387"/>
              <a:gd name="connsiteX2180" fmla="*/ 4129468 w 4790027"/>
              <a:gd name="connsiteY2180" fmla="*/ 582931 h 808387"/>
              <a:gd name="connsiteX2181" fmla="*/ 4130230 w 4790027"/>
              <a:gd name="connsiteY2181" fmla="*/ 577215 h 808387"/>
              <a:gd name="connsiteX2182" fmla="*/ 4141184 w 4790027"/>
              <a:gd name="connsiteY2182" fmla="*/ 587026 h 808387"/>
              <a:gd name="connsiteX2183" fmla="*/ 4145851 w 4790027"/>
              <a:gd name="connsiteY2183" fmla="*/ 579978 h 808387"/>
              <a:gd name="connsiteX2184" fmla="*/ 4156710 w 4790027"/>
              <a:gd name="connsiteY2184" fmla="*/ 589788 h 808387"/>
              <a:gd name="connsiteX2185" fmla="*/ 4169378 w 4790027"/>
              <a:gd name="connsiteY2185" fmla="*/ 579978 h 808387"/>
              <a:gd name="connsiteX2186" fmla="*/ 4165568 w 4790027"/>
              <a:gd name="connsiteY2186" fmla="*/ 573120 h 808387"/>
              <a:gd name="connsiteX2187" fmla="*/ 4174236 w 4790027"/>
              <a:gd name="connsiteY2187" fmla="*/ 564738 h 808387"/>
              <a:gd name="connsiteX2188" fmla="*/ 4168711 w 4790027"/>
              <a:gd name="connsiteY2188" fmla="*/ 577501 h 808387"/>
              <a:gd name="connsiteX2189" fmla="*/ 4185095 w 4790027"/>
              <a:gd name="connsiteY2189" fmla="*/ 574549 h 808387"/>
              <a:gd name="connsiteX2190" fmla="*/ 4177951 w 4790027"/>
              <a:gd name="connsiteY2190" fmla="*/ 571596 h 808387"/>
              <a:gd name="connsiteX2191" fmla="*/ 4189857 w 4790027"/>
              <a:gd name="connsiteY2191" fmla="*/ 567500 h 808387"/>
              <a:gd name="connsiteX2192" fmla="*/ 4196620 w 4790027"/>
              <a:gd name="connsiteY2192" fmla="*/ 587026 h 808387"/>
              <a:gd name="connsiteX2193" fmla="*/ 4209288 w 4790027"/>
              <a:gd name="connsiteY2193" fmla="*/ 577215 h 808387"/>
              <a:gd name="connsiteX2194" fmla="*/ 4205478 w 4790027"/>
              <a:gd name="connsiteY2194" fmla="*/ 570358 h 808387"/>
              <a:gd name="connsiteX2195" fmla="*/ 4226433 w 4790027"/>
              <a:gd name="connsiteY2195" fmla="*/ 568548 h 808387"/>
              <a:gd name="connsiteX2196" fmla="*/ 4227195 w 4790027"/>
              <a:gd name="connsiteY2196" fmla="*/ 562833 h 808387"/>
              <a:gd name="connsiteX2197" fmla="*/ 4230433 w 4790027"/>
              <a:gd name="connsiteY2197" fmla="*/ 567214 h 808387"/>
              <a:gd name="connsiteX2198" fmla="*/ 4232529 w 4790027"/>
              <a:gd name="connsiteY2198" fmla="*/ 558261 h 808387"/>
              <a:gd name="connsiteX2199" fmla="*/ 4236910 w 4790027"/>
              <a:gd name="connsiteY2199" fmla="*/ 567690 h 808387"/>
              <a:gd name="connsiteX2200" fmla="*/ 4238434 w 4790027"/>
              <a:gd name="connsiteY2200" fmla="*/ 556261 h 808387"/>
              <a:gd name="connsiteX2201" fmla="*/ 4246340 w 4790027"/>
              <a:gd name="connsiteY2201" fmla="*/ 553498 h 808387"/>
              <a:gd name="connsiteX2202" fmla="*/ 4256056 w 4790027"/>
              <a:gd name="connsiteY2202" fmla="*/ 558261 h 808387"/>
              <a:gd name="connsiteX2203" fmla="*/ 4263295 w 4790027"/>
              <a:gd name="connsiteY2203" fmla="*/ 553022 h 808387"/>
              <a:gd name="connsiteX2204" fmla="*/ 4274534 w 4790027"/>
              <a:gd name="connsiteY2204" fmla="*/ 546450 h 808387"/>
              <a:gd name="connsiteX2205" fmla="*/ 4273487 w 4790027"/>
              <a:gd name="connsiteY2205" fmla="*/ 533210 h 808387"/>
              <a:gd name="connsiteX2206" fmla="*/ 4285964 w 4790027"/>
              <a:gd name="connsiteY2206" fmla="*/ 531591 h 808387"/>
              <a:gd name="connsiteX2207" fmla="*/ 4283392 w 4790027"/>
              <a:gd name="connsiteY2207" fmla="*/ 529781 h 808387"/>
              <a:gd name="connsiteX2208" fmla="*/ 4283012 w 4790027"/>
              <a:gd name="connsiteY2208" fmla="*/ 546259 h 808387"/>
              <a:gd name="connsiteX2209" fmla="*/ 4291870 w 4790027"/>
              <a:gd name="connsiteY2209" fmla="*/ 529590 h 808387"/>
              <a:gd name="connsiteX2210" fmla="*/ 4304157 w 4790027"/>
              <a:gd name="connsiteY2210" fmla="*/ 536258 h 808387"/>
              <a:gd name="connsiteX2211" fmla="*/ 4310824 w 4790027"/>
              <a:gd name="connsiteY2211" fmla="*/ 528448 h 808387"/>
              <a:gd name="connsiteX2212" fmla="*/ 4314539 w 4790027"/>
              <a:gd name="connsiteY2212" fmla="*/ 535306 h 808387"/>
              <a:gd name="connsiteX2213" fmla="*/ 4355782 w 4790027"/>
              <a:gd name="connsiteY2213" fmla="*/ 529210 h 808387"/>
              <a:gd name="connsiteX2214" fmla="*/ 4456748 w 4790027"/>
              <a:gd name="connsiteY2214" fmla="*/ 540544 h 808387"/>
              <a:gd name="connsiteX2215" fmla="*/ 4521898 w 4790027"/>
              <a:gd name="connsiteY2215" fmla="*/ 545212 h 808387"/>
              <a:gd name="connsiteX2216" fmla="*/ 4557141 w 4790027"/>
              <a:gd name="connsiteY2216" fmla="*/ 549307 h 808387"/>
              <a:gd name="connsiteX2217" fmla="*/ 4559332 w 4790027"/>
              <a:gd name="connsiteY2217" fmla="*/ 540449 h 808387"/>
              <a:gd name="connsiteX2218" fmla="*/ 4576858 w 4790027"/>
              <a:gd name="connsiteY2218" fmla="*/ 542545 h 808387"/>
              <a:gd name="connsiteX2219" fmla="*/ 4576096 w 4790027"/>
              <a:gd name="connsiteY2219" fmla="*/ 548164 h 808387"/>
              <a:gd name="connsiteX2220" fmla="*/ 4653629 w 4790027"/>
              <a:gd name="connsiteY2220" fmla="*/ 559499 h 808387"/>
              <a:gd name="connsiteX2221" fmla="*/ 4648295 w 4790027"/>
              <a:gd name="connsiteY2221" fmla="*/ 564071 h 808387"/>
              <a:gd name="connsiteX2222" fmla="*/ 4728877 w 4790027"/>
              <a:gd name="connsiteY2222" fmla="*/ 579692 h 808387"/>
              <a:gd name="connsiteX2223" fmla="*/ 4717637 w 4790027"/>
              <a:gd name="connsiteY2223" fmla="*/ 586264 h 808387"/>
              <a:gd name="connsiteX2224" fmla="*/ 4731067 w 4790027"/>
              <a:gd name="connsiteY2224" fmla="*/ 597980 h 808387"/>
              <a:gd name="connsiteX2225" fmla="*/ 4621435 w 4790027"/>
              <a:gd name="connsiteY2225" fmla="*/ 622364 h 808387"/>
              <a:gd name="connsiteX2226" fmla="*/ 4775930 w 4790027"/>
              <a:gd name="connsiteY2226" fmla="*/ 634270 h 808387"/>
              <a:gd name="connsiteX2227" fmla="*/ 4729448 w 4790027"/>
              <a:gd name="connsiteY2227" fmla="*/ 672180 h 808387"/>
              <a:gd name="connsiteX2228" fmla="*/ 4735830 w 4790027"/>
              <a:gd name="connsiteY2228" fmla="*/ 680943 h 808387"/>
              <a:gd name="connsiteX2229" fmla="*/ 4726496 w 4790027"/>
              <a:gd name="connsiteY2229" fmla="*/ 686848 h 808387"/>
              <a:gd name="connsiteX2230" fmla="*/ 4742688 w 4790027"/>
              <a:gd name="connsiteY2230" fmla="*/ 692087 h 808387"/>
              <a:gd name="connsiteX2231" fmla="*/ 4748308 w 4790027"/>
              <a:gd name="connsiteY2231" fmla="*/ 706565 h 808387"/>
              <a:gd name="connsiteX2232" fmla="*/ 4686872 w 4790027"/>
              <a:gd name="connsiteY2232" fmla="*/ 708756 h 808387"/>
              <a:gd name="connsiteX2233" fmla="*/ 4728781 w 4790027"/>
              <a:gd name="connsiteY2233" fmla="*/ 705232 h 808387"/>
              <a:gd name="connsiteX2234" fmla="*/ 4756690 w 4790027"/>
              <a:gd name="connsiteY2234" fmla="*/ 714566 h 808387"/>
              <a:gd name="connsiteX2235" fmla="*/ 4790027 w 4790027"/>
              <a:gd name="connsiteY2235" fmla="*/ 711232 h 808387"/>
              <a:gd name="connsiteX2236" fmla="*/ 4746784 w 4790027"/>
              <a:gd name="connsiteY2236" fmla="*/ 717995 h 808387"/>
              <a:gd name="connsiteX2237" fmla="*/ 4747736 w 4790027"/>
              <a:gd name="connsiteY2237" fmla="*/ 731330 h 808387"/>
              <a:gd name="connsiteX2238" fmla="*/ 4742783 w 4790027"/>
              <a:gd name="connsiteY2238" fmla="*/ 719424 h 808387"/>
              <a:gd name="connsiteX2239" fmla="*/ 4739831 w 4790027"/>
              <a:gd name="connsiteY2239" fmla="*/ 733997 h 808387"/>
              <a:gd name="connsiteX2240" fmla="*/ 4736878 w 4790027"/>
              <a:gd name="connsiteY2240" fmla="*/ 721424 h 808387"/>
              <a:gd name="connsiteX2241" fmla="*/ 4706683 w 4790027"/>
              <a:gd name="connsiteY2241" fmla="*/ 729139 h 808387"/>
              <a:gd name="connsiteX2242" fmla="*/ 4722114 w 4790027"/>
              <a:gd name="connsiteY2242" fmla="*/ 740188 h 808387"/>
              <a:gd name="connsiteX2243" fmla="*/ 4691253 w 4790027"/>
              <a:gd name="connsiteY2243" fmla="*/ 745427 h 808387"/>
              <a:gd name="connsiteX2244" fmla="*/ 4712398 w 4790027"/>
              <a:gd name="connsiteY2244" fmla="*/ 762667 h 808387"/>
              <a:gd name="connsiteX2245" fmla="*/ 4709350 w 4790027"/>
              <a:gd name="connsiteY2245" fmla="*/ 750094 h 808387"/>
              <a:gd name="connsiteX2246" fmla="*/ 4731353 w 4790027"/>
              <a:gd name="connsiteY2246" fmla="*/ 761524 h 808387"/>
              <a:gd name="connsiteX2247" fmla="*/ 4755261 w 4790027"/>
              <a:gd name="connsiteY2247" fmla="*/ 772383 h 808387"/>
              <a:gd name="connsiteX2248" fmla="*/ 4721923 w 4790027"/>
              <a:gd name="connsiteY2248" fmla="*/ 775717 h 808387"/>
              <a:gd name="connsiteX2249" fmla="*/ 4578953 w 4790027"/>
              <a:gd name="connsiteY2249" fmla="*/ 803434 h 808387"/>
              <a:gd name="connsiteX2250" fmla="*/ 4536376 w 4790027"/>
              <a:gd name="connsiteY2250" fmla="*/ 808006 h 808387"/>
              <a:gd name="connsiteX2251" fmla="*/ 4518279 w 4790027"/>
              <a:gd name="connsiteY2251" fmla="*/ 808006 h 808387"/>
              <a:gd name="connsiteX2252" fmla="*/ 4515517 w 4790027"/>
              <a:gd name="connsiteY2252" fmla="*/ 806387 h 808387"/>
              <a:gd name="connsiteX2253" fmla="*/ 4513135 w 4790027"/>
              <a:gd name="connsiteY2253" fmla="*/ 808006 h 808387"/>
              <a:gd name="connsiteX2254" fmla="*/ 131731 w 4790027"/>
              <a:gd name="connsiteY2254" fmla="*/ 808006 h 808387"/>
              <a:gd name="connsiteX2255" fmla="*/ 131731 w 4790027"/>
              <a:gd name="connsiteY2255" fmla="*/ 807530 h 808387"/>
              <a:gd name="connsiteX2256" fmla="*/ 131635 w 4790027"/>
              <a:gd name="connsiteY2256" fmla="*/ 808006 h 808387"/>
              <a:gd name="connsiteX2257" fmla="*/ 127254 w 4790027"/>
              <a:gd name="connsiteY2257" fmla="*/ 808006 h 808387"/>
              <a:gd name="connsiteX2258" fmla="*/ 114109 w 4790027"/>
              <a:gd name="connsiteY2258" fmla="*/ 804006 h 808387"/>
              <a:gd name="connsiteX2259" fmla="*/ 172021 w 4790027"/>
              <a:gd name="connsiteY2259" fmla="*/ 782575 h 808387"/>
              <a:gd name="connsiteX2260" fmla="*/ 184213 w 4790027"/>
              <a:gd name="connsiteY2260" fmla="*/ 790480 h 808387"/>
              <a:gd name="connsiteX2261" fmla="*/ 185261 w 4790027"/>
              <a:gd name="connsiteY2261" fmla="*/ 790576 h 808387"/>
              <a:gd name="connsiteX2262" fmla="*/ 182308 w 4790027"/>
              <a:gd name="connsiteY2262" fmla="*/ 787813 h 808387"/>
              <a:gd name="connsiteX2263" fmla="*/ 190786 w 4790027"/>
              <a:gd name="connsiteY2263" fmla="*/ 781717 h 808387"/>
              <a:gd name="connsiteX2264" fmla="*/ 192214 w 4790027"/>
              <a:gd name="connsiteY2264" fmla="*/ 785718 h 808387"/>
              <a:gd name="connsiteX2265" fmla="*/ 195262 w 4790027"/>
              <a:gd name="connsiteY2265" fmla="*/ 779622 h 808387"/>
              <a:gd name="connsiteX2266" fmla="*/ 159544 w 4790027"/>
              <a:gd name="connsiteY2266" fmla="*/ 776955 h 808387"/>
              <a:gd name="connsiteX2267" fmla="*/ 166878 w 4790027"/>
              <a:gd name="connsiteY2267" fmla="*/ 782194 h 808387"/>
              <a:gd name="connsiteX2268" fmla="*/ 140779 w 4790027"/>
              <a:gd name="connsiteY2268" fmla="*/ 778669 h 808387"/>
              <a:gd name="connsiteX2269" fmla="*/ 141637 w 4790027"/>
              <a:gd name="connsiteY2269" fmla="*/ 778003 h 808387"/>
              <a:gd name="connsiteX2270" fmla="*/ 129445 w 4790027"/>
              <a:gd name="connsiteY2270" fmla="*/ 770097 h 808387"/>
              <a:gd name="connsiteX2271" fmla="*/ 121825 w 4790027"/>
              <a:gd name="connsiteY2271" fmla="*/ 769525 h 808387"/>
              <a:gd name="connsiteX2272" fmla="*/ 123539 w 4790027"/>
              <a:gd name="connsiteY2272" fmla="*/ 781336 h 808387"/>
              <a:gd name="connsiteX2273" fmla="*/ 107251 w 4790027"/>
              <a:gd name="connsiteY2273" fmla="*/ 787337 h 808387"/>
              <a:gd name="connsiteX2274" fmla="*/ 127444 w 4790027"/>
              <a:gd name="connsiteY2274" fmla="*/ 763048 h 808387"/>
              <a:gd name="connsiteX2275" fmla="*/ 134778 w 4790027"/>
              <a:gd name="connsiteY2275" fmla="*/ 768287 h 808387"/>
              <a:gd name="connsiteX2276" fmla="*/ 140208 w 4790027"/>
              <a:gd name="connsiteY2276" fmla="*/ 764001 h 808387"/>
              <a:gd name="connsiteX2277" fmla="*/ 135826 w 4790027"/>
              <a:gd name="connsiteY2277" fmla="*/ 754380 h 808387"/>
              <a:gd name="connsiteX2278" fmla="*/ 122872 w 4790027"/>
              <a:gd name="connsiteY2278" fmla="*/ 755714 h 808387"/>
              <a:gd name="connsiteX2279" fmla="*/ 139160 w 4790027"/>
              <a:gd name="connsiteY2279" fmla="*/ 742951 h 808387"/>
              <a:gd name="connsiteX2280" fmla="*/ 146304 w 4790027"/>
              <a:gd name="connsiteY2280" fmla="*/ 750475 h 808387"/>
              <a:gd name="connsiteX2281" fmla="*/ 157734 w 4790027"/>
              <a:gd name="connsiteY2281" fmla="*/ 735045 h 808387"/>
              <a:gd name="connsiteX2282" fmla="*/ 174879 w 4790027"/>
              <a:gd name="connsiteY2282" fmla="*/ 745618 h 808387"/>
              <a:gd name="connsiteX2283" fmla="*/ 141065 w 4790027"/>
              <a:gd name="connsiteY2283" fmla="*/ 752380 h 808387"/>
              <a:gd name="connsiteX2284" fmla="*/ 165830 w 4790027"/>
              <a:gd name="connsiteY2284" fmla="*/ 763525 h 808387"/>
              <a:gd name="connsiteX2285" fmla="*/ 171259 w 4790027"/>
              <a:gd name="connsiteY2285" fmla="*/ 759238 h 808387"/>
              <a:gd name="connsiteX2286" fmla="*/ 158877 w 4790027"/>
              <a:gd name="connsiteY2286" fmla="*/ 753714 h 808387"/>
              <a:gd name="connsiteX2287" fmla="*/ 189357 w 4790027"/>
              <a:gd name="connsiteY2287" fmla="*/ 739331 h 808387"/>
              <a:gd name="connsiteX2288" fmla="*/ 186785 w 4790027"/>
              <a:gd name="connsiteY2288" fmla="*/ 738569 h 808387"/>
              <a:gd name="connsiteX2289" fmla="*/ 186785 w 4790027"/>
              <a:gd name="connsiteY2289" fmla="*/ 738760 h 808387"/>
              <a:gd name="connsiteX2290" fmla="*/ 185928 w 4790027"/>
              <a:gd name="connsiteY2290" fmla="*/ 738283 h 808387"/>
              <a:gd name="connsiteX2291" fmla="*/ 168402 w 4790027"/>
              <a:gd name="connsiteY2291" fmla="*/ 732473 h 808387"/>
              <a:gd name="connsiteX2292" fmla="*/ 169450 w 4790027"/>
              <a:gd name="connsiteY2292" fmla="*/ 731616 h 808387"/>
              <a:gd name="connsiteX2293" fmla="*/ 159163 w 4790027"/>
              <a:gd name="connsiteY2293" fmla="*/ 728568 h 808387"/>
              <a:gd name="connsiteX2294" fmla="*/ 160972 w 4790027"/>
              <a:gd name="connsiteY2294" fmla="*/ 729425 h 808387"/>
              <a:gd name="connsiteX2295" fmla="*/ 137922 w 4790027"/>
              <a:gd name="connsiteY2295" fmla="*/ 729806 h 808387"/>
              <a:gd name="connsiteX2296" fmla="*/ 140017 w 4790027"/>
              <a:gd name="connsiteY2296" fmla="*/ 731425 h 808387"/>
              <a:gd name="connsiteX2297" fmla="*/ 131635 w 4790027"/>
              <a:gd name="connsiteY2297" fmla="*/ 730378 h 808387"/>
              <a:gd name="connsiteX2298" fmla="*/ 129921 w 4790027"/>
              <a:gd name="connsiteY2298" fmla="*/ 730759 h 808387"/>
              <a:gd name="connsiteX2299" fmla="*/ 128587 w 4790027"/>
              <a:gd name="connsiteY2299" fmla="*/ 742284 h 808387"/>
              <a:gd name="connsiteX2300" fmla="*/ 129349 w 4790027"/>
              <a:gd name="connsiteY2300" fmla="*/ 728949 h 808387"/>
              <a:gd name="connsiteX2301" fmla="*/ 127349 w 4790027"/>
              <a:gd name="connsiteY2301" fmla="*/ 728187 h 808387"/>
              <a:gd name="connsiteX2302" fmla="*/ 132397 w 4790027"/>
              <a:gd name="connsiteY2302" fmla="*/ 725234 h 808387"/>
              <a:gd name="connsiteX2303" fmla="*/ 133254 w 4790027"/>
              <a:gd name="connsiteY2303" fmla="*/ 724091 h 808387"/>
              <a:gd name="connsiteX2304" fmla="*/ 134874 w 4790027"/>
              <a:gd name="connsiteY2304" fmla="*/ 725044 h 808387"/>
              <a:gd name="connsiteX2305" fmla="*/ 135350 w 4790027"/>
              <a:gd name="connsiteY2305" fmla="*/ 724091 h 808387"/>
              <a:gd name="connsiteX2306" fmla="*/ 137160 w 4790027"/>
              <a:gd name="connsiteY2306" fmla="*/ 726091 h 808387"/>
              <a:gd name="connsiteX2307" fmla="*/ 158401 w 4790027"/>
              <a:gd name="connsiteY2307" fmla="*/ 728473 h 808387"/>
              <a:gd name="connsiteX2308" fmla="*/ 142970 w 4790027"/>
              <a:gd name="connsiteY2308" fmla="*/ 724663 h 808387"/>
              <a:gd name="connsiteX2309" fmla="*/ 150590 w 4790027"/>
              <a:gd name="connsiteY2309" fmla="*/ 725234 h 808387"/>
              <a:gd name="connsiteX2310" fmla="*/ 156877 w 4790027"/>
              <a:gd name="connsiteY2310" fmla="*/ 709423 h 808387"/>
              <a:gd name="connsiteX2311" fmla="*/ 166020 w 4790027"/>
              <a:gd name="connsiteY2311" fmla="*/ 724091 h 808387"/>
              <a:gd name="connsiteX2312" fmla="*/ 171259 w 4790027"/>
              <a:gd name="connsiteY2312" fmla="*/ 722186 h 808387"/>
              <a:gd name="connsiteX2313" fmla="*/ 149352 w 4790027"/>
              <a:gd name="connsiteY2313" fmla="*/ 706565 h 808387"/>
              <a:gd name="connsiteX2314" fmla="*/ 147733 w 4790027"/>
              <a:gd name="connsiteY2314" fmla="*/ 694754 h 808387"/>
              <a:gd name="connsiteX2315" fmla="*/ 139446 w 4790027"/>
              <a:gd name="connsiteY2315" fmla="*/ 703422 h 808387"/>
              <a:gd name="connsiteX2316" fmla="*/ 127159 w 4790027"/>
              <a:gd name="connsiteY2316" fmla="*/ 695611 h 808387"/>
              <a:gd name="connsiteX2317" fmla="*/ 114204 w 4790027"/>
              <a:gd name="connsiteY2317" fmla="*/ 697040 h 808387"/>
              <a:gd name="connsiteX2318" fmla="*/ 108585 w 4790027"/>
              <a:gd name="connsiteY2318" fmla="*/ 703612 h 808387"/>
              <a:gd name="connsiteX2319" fmla="*/ 98584 w 4790027"/>
              <a:gd name="connsiteY2319" fmla="*/ 700564 h 808387"/>
              <a:gd name="connsiteX2320" fmla="*/ 87534 w 4790027"/>
              <a:gd name="connsiteY2320" fmla="*/ 711423 h 808387"/>
              <a:gd name="connsiteX2321" fmla="*/ 73818 w 4790027"/>
              <a:gd name="connsiteY2321" fmla="*/ 689420 h 808387"/>
              <a:gd name="connsiteX2322" fmla="*/ 86391 w 4790027"/>
              <a:gd name="connsiteY2322" fmla="*/ 692659 h 808387"/>
              <a:gd name="connsiteX2323" fmla="*/ 103727 w 4790027"/>
              <a:gd name="connsiteY2323" fmla="*/ 665989 h 808387"/>
              <a:gd name="connsiteX2324" fmla="*/ 105251 w 4790027"/>
              <a:gd name="connsiteY2324" fmla="*/ 680086 h 808387"/>
              <a:gd name="connsiteX2325" fmla="*/ 123253 w 4790027"/>
              <a:gd name="connsiteY2325" fmla="*/ 679038 h 808387"/>
              <a:gd name="connsiteX2326" fmla="*/ 126111 w 4790027"/>
              <a:gd name="connsiteY2326" fmla="*/ 674561 h 808387"/>
              <a:gd name="connsiteX2327" fmla="*/ 71152 w 4790027"/>
              <a:gd name="connsiteY2327" fmla="*/ 656559 h 808387"/>
              <a:gd name="connsiteX2328" fmla="*/ 59436 w 4790027"/>
              <a:gd name="connsiteY2328" fmla="*/ 641700 h 808387"/>
              <a:gd name="connsiteX2329" fmla="*/ 67627 w 4790027"/>
              <a:gd name="connsiteY2329" fmla="*/ 635318 h 808387"/>
              <a:gd name="connsiteX2330" fmla="*/ 124491 w 4790027"/>
              <a:gd name="connsiteY2330" fmla="*/ 662750 h 808387"/>
              <a:gd name="connsiteX2331" fmla="*/ 122682 w 4790027"/>
              <a:gd name="connsiteY2331" fmla="*/ 653225 h 808387"/>
              <a:gd name="connsiteX2332" fmla="*/ 90202 w 4790027"/>
              <a:gd name="connsiteY2332" fmla="*/ 641509 h 808387"/>
              <a:gd name="connsiteX2333" fmla="*/ 82200 w 4790027"/>
              <a:gd name="connsiteY2333" fmla="*/ 645605 h 808387"/>
              <a:gd name="connsiteX2334" fmla="*/ 85629 w 4790027"/>
              <a:gd name="connsiteY2334" fmla="*/ 634270 h 808387"/>
              <a:gd name="connsiteX2335" fmla="*/ 72866 w 4790027"/>
              <a:gd name="connsiteY2335" fmla="*/ 633318 h 808387"/>
              <a:gd name="connsiteX2336" fmla="*/ 73056 w 4790027"/>
              <a:gd name="connsiteY2336" fmla="*/ 631032 h 808387"/>
              <a:gd name="connsiteX2337" fmla="*/ 104679 w 4790027"/>
              <a:gd name="connsiteY2337" fmla="*/ 619411 h 808387"/>
              <a:gd name="connsiteX2338" fmla="*/ 100489 w 4790027"/>
              <a:gd name="connsiteY2338" fmla="*/ 607410 h 808387"/>
              <a:gd name="connsiteX2339" fmla="*/ 115728 w 4790027"/>
              <a:gd name="connsiteY2339" fmla="*/ 608553 h 808387"/>
              <a:gd name="connsiteX2340" fmla="*/ 106584 w 4790027"/>
              <a:gd name="connsiteY2340" fmla="*/ 593884 h 808387"/>
              <a:gd name="connsiteX2341" fmla="*/ 157734 w 4790027"/>
              <a:gd name="connsiteY2341" fmla="*/ 595313 h 808387"/>
              <a:gd name="connsiteX2342" fmla="*/ 133254 w 4790027"/>
              <a:gd name="connsiteY2342" fmla="*/ 579502 h 808387"/>
              <a:gd name="connsiteX2343" fmla="*/ 137827 w 4790027"/>
              <a:gd name="connsiteY2343" fmla="*/ 586836 h 808387"/>
              <a:gd name="connsiteX2344" fmla="*/ 127921 w 4790027"/>
              <a:gd name="connsiteY2344" fmla="*/ 581407 h 808387"/>
              <a:gd name="connsiteX2345" fmla="*/ 120491 w 4790027"/>
              <a:gd name="connsiteY2345" fmla="*/ 578549 h 808387"/>
              <a:gd name="connsiteX2346" fmla="*/ 109918 w 4790027"/>
              <a:gd name="connsiteY2346" fmla="*/ 582454 h 808387"/>
              <a:gd name="connsiteX2347" fmla="*/ 90964 w 4790027"/>
              <a:gd name="connsiteY2347" fmla="*/ 562452 h 808387"/>
              <a:gd name="connsiteX2348" fmla="*/ 113538 w 4790027"/>
              <a:gd name="connsiteY2348" fmla="*/ 568738 h 808387"/>
              <a:gd name="connsiteX2349" fmla="*/ 101346 w 4790027"/>
              <a:gd name="connsiteY2349" fmla="*/ 560833 h 808387"/>
              <a:gd name="connsiteX2350" fmla="*/ 101632 w 4790027"/>
              <a:gd name="connsiteY2350" fmla="*/ 556261 h 808387"/>
              <a:gd name="connsiteX2351" fmla="*/ 119443 w 4790027"/>
              <a:gd name="connsiteY2351" fmla="*/ 557499 h 808387"/>
              <a:gd name="connsiteX2352" fmla="*/ 127635 w 4790027"/>
              <a:gd name="connsiteY2352" fmla="*/ 551117 h 808387"/>
              <a:gd name="connsiteX2353" fmla="*/ 125920 w 4790027"/>
              <a:gd name="connsiteY2353" fmla="*/ 539401 h 808387"/>
              <a:gd name="connsiteX2354" fmla="*/ 120491 w 4790027"/>
              <a:gd name="connsiteY2354" fmla="*/ 543688 h 808387"/>
              <a:gd name="connsiteX2355" fmla="*/ 124110 w 4790027"/>
              <a:gd name="connsiteY2355" fmla="*/ 529972 h 808387"/>
              <a:gd name="connsiteX2356" fmla="*/ 97917 w 4790027"/>
              <a:gd name="connsiteY2356" fmla="*/ 537306 h 808387"/>
              <a:gd name="connsiteX2357" fmla="*/ 106203 w 4790027"/>
              <a:gd name="connsiteY2357" fmla="*/ 528638 h 808387"/>
              <a:gd name="connsiteX2358" fmla="*/ 92964 w 4790027"/>
              <a:gd name="connsiteY2358" fmla="*/ 534734 h 808387"/>
              <a:gd name="connsiteX2359" fmla="*/ 96583 w 4790027"/>
              <a:gd name="connsiteY2359" fmla="*/ 521018 h 808387"/>
              <a:gd name="connsiteX2360" fmla="*/ 132207 w 4790027"/>
              <a:gd name="connsiteY2360" fmla="*/ 523685 h 808387"/>
              <a:gd name="connsiteX2361" fmla="*/ 110680 w 4790027"/>
              <a:gd name="connsiteY2361" fmla="*/ 503492 h 808387"/>
              <a:gd name="connsiteX2362" fmla="*/ 102679 w 4790027"/>
              <a:gd name="connsiteY2362" fmla="*/ 507588 h 808387"/>
              <a:gd name="connsiteX2363" fmla="*/ 89535 w 4790027"/>
              <a:gd name="connsiteY2363" fmla="*/ 489490 h 808387"/>
              <a:gd name="connsiteX2364" fmla="*/ 109061 w 4790027"/>
              <a:gd name="connsiteY2364" fmla="*/ 467583 h 808387"/>
              <a:gd name="connsiteX2365" fmla="*/ 134207 w 4790027"/>
              <a:gd name="connsiteY2365" fmla="*/ 474155 h 808387"/>
              <a:gd name="connsiteX2366" fmla="*/ 123158 w 4790027"/>
              <a:gd name="connsiteY2366" fmla="*/ 485013 h 808387"/>
              <a:gd name="connsiteX2367" fmla="*/ 130397 w 4790027"/>
              <a:gd name="connsiteY2367" fmla="*/ 490157 h 808387"/>
              <a:gd name="connsiteX2368" fmla="*/ 138874 w 4790027"/>
              <a:gd name="connsiteY2368" fmla="*/ 479108 h 808387"/>
              <a:gd name="connsiteX2369" fmla="*/ 162115 w 4790027"/>
              <a:gd name="connsiteY2369" fmla="*/ 476155 h 808387"/>
              <a:gd name="connsiteX2370" fmla="*/ 176879 w 4790027"/>
              <a:gd name="connsiteY2370" fmla="*/ 484156 h 808387"/>
              <a:gd name="connsiteX2371" fmla="*/ 260699 w 4790027"/>
              <a:gd name="connsiteY2371" fmla="*/ 527590 h 808387"/>
              <a:gd name="connsiteX2372" fmla="*/ 281559 w 4790027"/>
              <a:gd name="connsiteY2372" fmla="*/ 522161 h 808387"/>
              <a:gd name="connsiteX2373" fmla="*/ 354997 w 4790027"/>
              <a:gd name="connsiteY2373" fmla="*/ 532258 h 808387"/>
              <a:gd name="connsiteX2374" fmla="*/ 421672 w 4790027"/>
              <a:gd name="connsiteY2374" fmla="*/ 538830 h 808387"/>
              <a:gd name="connsiteX2375" fmla="*/ 424243 w 4790027"/>
              <a:gd name="connsiteY2375" fmla="*/ 532448 h 808387"/>
              <a:gd name="connsiteX2376" fmla="*/ 425196 w 4790027"/>
              <a:gd name="connsiteY2376" fmla="*/ 538925 h 808387"/>
              <a:gd name="connsiteX2377" fmla="*/ 439102 w 4790027"/>
              <a:gd name="connsiteY2377" fmla="*/ 539401 h 808387"/>
              <a:gd name="connsiteX2378" fmla="*/ 451771 w 4790027"/>
              <a:gd name="connsiteY2378" fmla="*/ 537115 h 808387"/>
              <a:gd name="connsiteX2379" fmla="*/ 457581 w 4790027"/>
              <a:gd name="connsiteY2379" fmla="*/ 541402 h 808387"/>
              <a:gd name="connsiteX2380" fmla="*/ 461867 w 4790027"/>
              <a:gd name="connsiteY2380" fmla="*/ 542449 h 808387"/>
              <a:gd name="connsiteX2381" fmla="*/ 460248 w 4790027"/>
              <a:gd name="connsiteY2381" fmla="*/ 545593 h 808387"/>
              <a:gd name="connsiteX2382" fmla="*/ 456628 w 4790027"/>
              <a:gd name="connsiteY2382" fmla="*/ 560833 h 808387"/>
              <a:gd name="connsiteX2383" fmla="*/ 457962 w 4790027"/>
              <a:gd name="connsiteY2383" fmla="*/ 560833 h 808387"/>
              <a:gd name="connsiteX2384" fmla="*/ 452342 w 4790027"/>
              <a:gd name="connsiteY2384" fmla="*/ 567405 h 808387"/>
              <a:gd name="connsiteX2385" fmla="*/ 442150 w 4790027"/>
              <a:gd name="connsiteY2385" fmla="*/ 566643 h 808387"/>
              <a:gd name="connsiteX2386" fmla="*/ 443293 w 4790027"/>
              <a:gd name="connsiteY2386" fmla="*/ 564833 h 808387"/>
              <a:gd name="connsiteX2387" fmla="*/ 433387 w 4790027"/>
              <a:gd name="connsiteY2387" fmla="*/ 546259 h 808387"/>
              <a:gd name="connsiteX2388" fmla="*/ 426053 w 4790027"/>
              <a:gd name="connsiteY2388" fmla="*/ 543402 h 808387"/>
              <a:gd name="connsiteX2389" fmla="*/ 428815 w 4790027"/>
              <a:gd name="connsiteY2389" fmla="*/ 547593 h 808387"/>
              <a:gd name="connsiteX2390" fmla="*/ 421672 w 4790027"/>
              <a:gd name="connsiteY2390" fmla="*/ 547212 h 808387"/>
              <a:gd name="connsiteX2391" fmla="*/ 429863 w 4790027"/>
              <a:gd name="connsiteY2391" fmla="*/ 562452 h 808387"/>
              <a:gd name="connsiteX2392" fmla="*/ 424434 w 4790027"/>
              <a:gd name="connsiteY2392" fmla="*/ 563785 h 808387"/>
              <a:gd name="connsiteX2393" fmla="*/ 418814 w 4790027"/>
              <a:gd name="connsiteY2393" fmla="*/ 568453 h 808387"/>
              <a:gd name="connsiteX2394" fmla="*/ 426529 w 4790027"/>
              <a:gd name="connsiteY2394" fmla="*/ 559023 h 808387"/>
              <a:gd name="connsiteX2395" fmla="*/ 416052 w 4790027"/>
              <a:gd name="connsiteY2395" fmla="*/ 551784 h 808387"/>
              <a:gd name="connsiteX2396" fmla="*/ 419957 w 4790027"/>
              <a:gd name="connsiteY2396" fmla="*/ 542449 h 808387"/>
              <a:gd name="connsiteX2397" fmla="*/ 397288 w 4790027"/>
              <a:gd name="connsiteY2397" fmla="*/ 549307 h 808387"/>
              <a:gd name="connsiteX2398" fmla="*/ 343471 w 4790027"/>
              <a:gd name="connsiteY2398" fmla="*/ 549974 h 808387"/>
              <a:gd name="connsiteX2399" fmla="*/ 333280 w 4790027"/>
              <a:gd name="connsiteY2399" fmla="*/ 549212 h 808387"/>
              <a:gd name="connsiteX2400" fmla="*/ 331279 w 4790027"/>
              <a:gd name="connsiteY2400" fmla="*/ 542068 h 808387"/>
              <a:gd name="connsiteX2401" fmla="*/ 241744 w 4790027"/>
              <a:gd name="connsiteY2401" fmla="*/ 540163 h 808387"/>
              <a:gd name="connsiteX2402" fmla="*/ 365855 w 4790027"/>
              <a:gd name="connsiteY2402" fmla="*/ 558642 h 808387"/>
              <a:gd name="connsiteX2403" fmla="*/ 336994 w 4790027"/>
              <a:gd name="connsiteY2403" fmla="*/ 568167 h 808387"/>
              <a:gd name="connsiteX2404" fmla="*/ 296132 w 4790027"/>
              <a:gd name="connsiteY2404" fmla="*/ 567500 h 808387"/>
              <a:gd name="connsiteX2405" fmla="*/ 292894 w 4790027"/>
              <a:gd name="connsiteY2405" fmla="*/ 576549 h 808387"/>
              <a:gd name="connsiteX2406" fmla="*/ 270319 w 4790027"/>
              <a:gd name="connsiteY2406" fmla="*/ 570262 h 808387"/>
              <a:gd name="connsiteX2407" fmla="*/ 282702 w 4790027"/>
              <a:gd name="connsiteY2407" fmla="*/ 575882 h 808387"/>
              <a:gd name="connsiteX2408" fmla="*/ 254127 w 4790027"/>
              <a:gd name="connsiteY2408" fmla="*/ 580740 h 808387"/>
              <a:gd name="connsiteX2409" fmla="*/ 228981 w 4790027"/>
              <a:gd name="connsiteY2409" fmla="*/ 574263 h 808387"/>
              <a:gd name="connsiteX2410" fmla="*/ 234601 w 4790027"/>
              <a:gd name="connsiteY2410" fmla="*/ 567690 h 808387"/>
              <a:gd name="connsiteX2411" fmla="*/ 265462 w 4790027"/>
              <a:gd name="connsiteY2411" fmla="*/ 565309 h 808387"/>
              <a:gd name="connsiteX2412" fmla="*/ 235267 w 4790027"/>
              <a:gd name="connsiteY2412" fmla="*/ 558451 h 808387"/>
              <a:gd name="connsiteX2413" fmla="*/ 214027 w 4790027"/>
              <a:gd name="connsiteY2413" fmla="*/ 568548 h 808387"/>
              <a:gd name="connsiteX2414" fmla="*/ 221456 w 4790027"/>
              <a:gd name="connsiteY2414" fmla="*/ 571405 h 808387"/>
              <a:gd name="connsiteX2415" fmla="*/ 229457 w 4790027"/>
              <a:gd name="connsiteY2415" fmla="*/ 567310 h 808387"/>
              <a:gd name="connsiteX2416" fmla="*/ 225266 w 4790027"/>
              <a:gd name="connsiteY2416" fmla="*/ 555403 h 808387"/>
              <a:gd name="connsiteX2417" fmla="*/ 212026 w 4790027"/>
              <a:gd name="connsiteY2417" fmla="*/ 561404 h 808387"/>
              <a:gd name="connsiteX2418" fmla="*/ 191929 w 4790027"/>
              <a:gd name="connsiteY2418" fmla="*/ 555213 h 808387"/>
              <a:gd name="connsiteX2419" fmla="*/ 197358 w 4790027"/>
              <a:gd name="connsiteY2419" fmla="*/ 551022 h 808387"/>
              <a:gd name="connsiteX2420" fmla="*/ 161925 w 4790027"/>
              <a:gd name="connsiteY2420" fmla="*/ 546069 h 808387"/>
              <a:gd name="connsiteX2421" fmla="*/ 169354 w 4790027"/>
              <a:gd name="connsiteY2421" fmla="*/ 548926 h 808387"/>
              <a:gd name="connsiteX2422" fmla="*/ 211074 w 4790027"/>
              <a:gd name="connsiteY2422" fmla="*/ 572929 h 808387"/>
              <a:gd name="connsiteX2423" fmla="*/ 193262 w 4790027"/>
              <a:gd name="connsiteY2423" fmla="*/ 571596 h 808387"/>
              <a:gd name="connsiteX2424" fmla="*/ 231076 w 4790027"/>
              <a:gd name="connsiteY2424" fmla="*/ 579025 h 808387"/>
              <a:gd name="connsiteX2425" fmla="*/ 227647 w 4790027"/>
              <a:gd name="connsiteY2425" fmla="*/ 584074 h 808387"/>
              <a:gd name="connsiteX2426" fmla="*/ 331851 w 4790027"/>
              <a:gd name="connsiteY2426" fmla="*/ 606838 h 808387"/>
              <a:gd name="connsiteX2427" fmla="*/ 331470 w 4790027"/>
              <a:gd name="connsiteY2427" fmla="*/ 602266 h 808387"/>
              <a:gd name="connsiteX2428" fmla="*/ 346234 w 4790027"/>
              <a:gd name="connsiteY2428" fmla="*/ 602743 h 808387"/>
              <a:gd name="connsiteX2429" fmla="*/ 345376 w 4790027"/>
              <a:gd name="connsiteY2429" fmla="*/ 607981 h 808387"/>
              <a:gd name="connsiteX2430" fmla="*/ 468820 w 4790027"/>
              <a:gd name="connsiteY2430" fmla="*/ 613315 h 808387"/>
              <a:gd name="connsiteX2431" fmla="*/ 479965 w 4790027"/>
              <a:gd name="connsiteY2431" fmla="*/ 545021 h 808387"/>
              <a:gd name="connsiteX2432" fmla="*/ 464153 w 4790027"/>
              <a:gd name="connsiteY2432" fmla="*/ 542640 h 808387"/>
              <a:gd name="connsiteX2433" fmla="*/ 481298 w 4790027"/>
              <a:gd name="connsiteY2433" fmla="*/ 540259 h 808387"/>
              <a:gd name="connsiteX2434" fmla="*/ 481774 w 4790027"/>
              <a:gd name="connsiteY2434" fmla="*/ 538735 h 808387"/>
              <a:gd name="connsiteX2435" fmla="*/ 479774 w 4790027"/>
              <a:gd name="connsiteY2435" fmla="*/ 540449 h 808387"/>
              <a:gd name="connsiteX2436" fmla="*/ 476726 w 4790027"/>
              <a:gd name="connsiteY2436" fmla="*/ 530448 h 808387"/>
              <a:gd name="connsiteX2437" fmla="*/ 483775 w 4790027"/>
              <a:gd name="connsiteY2437" fmla="*/ 532734 h 808387"/>
              <a:gd name="connsiteX2438" fmla="*/ 484918 w 4790027"/>
              <a:gd name="connsiteY2438" fmla="*/ 529686 h 808387"/>
              <a:gd name="connsiteX2439" fmla="*/ 480631 w 4790027"/>
              <a:gd name="connsiteY2439" fmla="*/ 524066 h 808387"/>
              <a:gd name="connsiteX2440" fmla="*/ 460438 w 4790027"/>
              <a:gd name="connsiteY2440" fmla="*/ 531210 h 808387"/>
              <a:gd name="connsiteX2441" fmla="*/ 482727 w 4790027"/>
              <a:gd name="connsiteY2441" fmla="*/ 519304 h 808387"/>
              <a:gd name="connsiteX2442" fmla="*/ 486632 w 4790027"/>
              <a:gd name="connsiteY2442" fmla="*/ 524923 h 808387"/>
              <a:gd name="connsiteX2443" fmla="*/ 498919 w 4790027"/>
              <a:gd name="connsiteY2443" fmla="*/ 498730 h 808387"/>
              <a:gd name="connsiteX2444" fmla="*/ 501300 w 4790027"/>
              <a:gd name="connsiteY2444" fmla="*/ 494824 h 808387"/>
              <a:gd name="connsiteX2445" fmla="*/ 501872 w 4790027"/>
              <a:gd name="connsiteY2445" fmla="*/ 493967 h 808387"/>
              <a:gd name="connsiteX2446" fmla="*/ 480726 w 4790027"/>
              <a:gd name="connsiteY2446" fmla="*/ 489586 h 808387"/>
              <a:gd name="connsiteX2447" fmla="*/ 499110 w 4790027"/>
              <a:gd name="connsiteY2447" fmla="*/ 483966 h 808387"/>
              <a:gd name="connsiteX2448" fmla="*/ 494347 w 4790027"/>
              <a:gd name="connsiteY2448" fmla="*/ 472155 h 808387"/>
              <a:gd name="connsiteX2449" fmla="*/ 481584 w 4790027"/>
              <a:gd name="connsiteY2449" fmla="*/ 473107 h 808387"/>
              <a:gd name="connsiteX2450" fmla="*/ 492728 w 4790027"/>
              <a:gd name="connsiteY2450" fmla="*/ 467202 h 808387"/>
              <a:gd name="connsiteX2451" fmla="*/ 490588 w 4790027"/>
              <a:gd name="connsiteY2451" fmla="*/ 460259 h 808387"/>
              <a:gd name="connsiteX2452" fmla="*/ 496889 w 4790027"/>
              <a:gd name="connsiteY2452" fmla="*/ 469281 h 808387"/>
              <a:gd name="connsiteX2453" fmla="*/ 493681 w 4790027"/>
              <a:gd name="connsiteY2453" fmla="*/ 469678 h 808387"/>
              <a:gd name="connsiteX2454" fmla="*/ 497300 w 4790027"/>
              <a:gd name="connsiteY2454" fmla="*/ 469869 h 808387"/>
              <a:gd name="connsiteX2455" fmla="*/ 496889 w 4790027"/>
              <a:gd name="connsiteY2455" fmla="*/ 469281 h 808387"/>
              <a:gd name="connsiteX2456" fmla="*/ 502920 w 4790027"/>
              <a:gd name="connsiteY2456" fmla="*/ 468535 h 808387"/>
              <a:gd name="connsiteX2457" fmla="*/ 505301 w 4790027"/>
              <a:gd name="connsiteY2457" fmla="*/ 457105 h 808387"/>
              <a:gd name="connsiteX2458" fmla="*/ 498443 w 4790027"/>
              <a:gd name="connsiteY2458" fmla="*/ 450152 h 808387"/>
              <a:gd name="connsiteX2459" fmla="*/ 494824 w 4790027"/>
              <a:gd name="connsiteY2459" fmla="*/ 449962 h 808387"/>
              <a:gd name="connsiteX2460" fmla="*/ 489579 w 4790027"/>
              <a:gd name="connsiteY2460" fmla="*/ 456983 h 808387"/>
              <a:gd name="connsiteX2461" fmla="*/ 488061 w 4790027"/>
              <a:gd name="connsiteY2461" fmla="*/ 452057 h 808387"/>
              <a:gd name="connsiteX2462" fmla="*/ 477298 w 4790027"/>
              <a:gd name="connsiteY2462" fmla="*/ 451486 h 808387"/>
              <a:gd name="connsiteX2463" fmla="*/ 471487 w 4790027"/>
              <a:gd name="connsiteY2463" fmla="*/ 459391 h 808387"/>
              <a:gd name="connsiteX2464" fmla="*/ 461010 w 4790027"/>
              <a:gd name="connsiteY2464" fmla="*/ 452248 h 808387"/>
              <a:gd name="connsiteX2465" fmla="*/ 462439 w 4790027"/>
              <a:gd name="connsiteY2465" fmla="*/ 460534 h 808387"/>
              <a:gd name="connsiteX2466" fmla="*/ 455200 w 4790027"/>
              <a:gd name="connsiteY2466" fmla="*/ 460153 h 808387"/>
              <a:gd name="connsiteX2467" fmla="*/ 456724 w 4790027"/>
              <a:gd name="connsiteY2467" fmla="*/ 465202 h 808387"/>
              <a:gd name="connsiteX2468" fmla="*/ 459295 w 4790027"/>
              <a:gd name="connsiteY2468" fmla="*/ 450533 h 808387"/>
              <a:gd name="connsiteX2469" fmla="*/ 449675 w 4790027"/>
              <a:gd name="connsiteY2469" fmla="*/ 461487 h 808387"/>
              <a:gd name="connsiteX2470" fmla="*/ 436435 w 4790027"/>
              <a:gd name="connsiteY2470" fmla="*/ 454724 h 808387"/>
              <a:gd name="connsiteX2471" fmla="*/ 417195 w 4790027"/>
              <a:gd name="connsiteY2471" fmla="*/ 458439 h 808387"/>
              <a:gd name="connsiteX2472" fmla="*/ 399669 w 4790027"/>
              <a:gd name="connsiteY2472" fmla="*/ 472917 h 808387"/>
              <a:gd name="connsiteX2473" fmla="*/ 378428 w 4790027"/>
              <a:gd name="connsiteY2473" fmla="*/ 496444 h 808387"/>
              <a:gd name="connsiteX2474" fmla="*/ 336232 w 4790027"/>
              <a:gd name="connsiteY2474" fmla="*/ 424244 h 808387"/>
              <a:gd name="connsiteX2475" fmla="*/ 356521 w 4790027"/>
              <a:gd name="connsiteY2475" fmla="*/ 406337 h 808387"/>
              <a:gd name="connsiteX2476" fmla="*/ 359569 w 4790027"/>
              <a:gd name="connsiteY2476" fmla="*/ 401098 h 808387"/>
              <a:gd name="connsiteX2477" fmla="*/ 445675 w 4790027"/>
              <a:gd name="connsiteY2477" fmla="*/ 418815 h 808387"/>
              <a:gd name="connsiteX2478" fmla="*/ 444341 w 4790027"/>
              <a:gd name="connsiteY2478" fmla="*/ 426339 h 808387"/>
              <a:gd name="connsiteX2479" fmla="*/ 441198 w 4790027"/>
              <a:gd name="connsiteY2479" fmla="*/ 420053 h 808387"/>
              <a:gd name="connsiteX2480" fmla="*/ 423672 w 4790027"/>
              <a:gd name="connsiteY2480" fmla="*/ 423006 h 808387"/>
              <a:gd name="connsiteX2481" fmla="*/ 427387 w 4790027"/>
              <a:gd name="connsiteY2481" fmla="*/ 413957 h 808387"/>
              <a:gd name="connsiteX2482" fmla="*/ 421576 w 4790027"/>
              <a:gd name="connsiteY2482" fmla="*/ 434150 h 808387"/>
              <a:gd name="connsiteX2483" fmla="*/ 407194 w 4790027"/>
              <a:gd name="connsiteY2483" fmla="*/ 443389 h 808387"/>
              <a:gd name="connsiteX2484" fmla="*/ 428815 w 4790027"/>
              <a:gd name="connsiteY2484" fmla="*/ 447676 h 808387"/>
              <a:gd name="connsiteX2485" fmla="*/ 428720 w 4790027"/>
              <a:gd name="connsiteY2485" fmla="*/ 447199 h 808387"/>
              <a:gd name="connsiteX2486" fmla="*/ 429673 w 4790027"/>
              <a:gd name="connsiteY2486" fmla="*/ 447580 h 808387"/>
              <a:gd name="connsiteX2487" fmla="*/ 431959 w 4790027"/>
              <a:gd name="connsiteY2487" fmla="*/ 447390 h 808387"/>
              <a:gd name="connsiteX2488" fmla="*/ 433673 w 4790027"/>
              <a:gd name="connsiteY2488" fmla="*/ 438055 h 808387"/>
              <a:gd name="connsiteX2489" fmla="*/ 440960 w 4790027"/>
              <a:gd name="connsiteY2489" fmla="*/ 440115 h 808387"/>
              <a:gd name="connsiteX2490" fmla="*/ 447185 w 4790027"/>
              <a:gd name="connsiteY2490" fmla="*/ 438814 h 808387"/>
              <a:gd name="connsiteX2491" fmla="*/ 446913 w 4790027"/>
              <a:gd name="connsiteY2491" fmla="*/ 442723 h 808387"/>
              <a:gd name="connsiteX2492" fmla="*/ 448532 w 4790027"/>
              <a:gd name="connsiteY2492" fmla="*/ 438532 h 808387"/>
              <a:gd name="connsiteX2493" fmla="*/ 447185 w 4790027"/>
              <a:gd name="connsiteY2493" fmla="*/ 438814 h 808387"/>
              <a:gd name="connsiteX2494" fmla="*/ 447675 w 4790027"/>
              <a:gd name="connsiteY2494" fmla="*/ 431769 h 808387"/>
              <a:gd name="connsiteX2495" fmla="*/ 463486 w 4790027"/>
              <a:gd name="connsiteY2495" fmla="*/ 440913 h 808387"/>
              <a:gd name="connsiteX2496" fmla="*/ 474345 w 4790027"/>
              <a:gd name="connsiteY2496" fmla="*/ 441484 h 808387"/>
              <a:gd name="connsiteX2497" fmla="*/ 488537 w 4790027"/>
              <a:gd name="connsiteY2497" fmla="*/ 445580 h 808387"/>
              <a:gd name="connsiteX2498" fmla="*/ 474440 w 4790027"/>
              <a:gd name="connsiteY2498" fmla="*/ 438246 h 808387"/>
              <a:gd name="connsiteX2499" fmla="*/ 483584 w 4790027"/>
              <a:gd name="connsiteY2499" fmla="*/ 437103 h 808387"/>
              <a:gd name="connsiteX2500" fmla="*/ 472916 w 4790027"/>
              <a:gd name="connsiteY2500" fmla="*/ 433198 h 808387"/>
              <a:gd name="connsiteX2501" fmla="*/ 477202 w 4790027"/>
              <a:gd name="connsiteY2501" fmla="*/ 420244 h 808387"/>
              <a:gd name="connsiteX2502" fmla="*/ 455962 w 4790027"/>
              <a:gd name="connsiteY2502" fmla="*/ 412528 h 808387"/>
              <a:gd name="connsiteX2503" fmla="*/ 470725 w 4790027"/>
              <a:gd name="connsiteY2503" fmla="*/ 406718 h 808387"/>
              <a:gd name="connsiteX2504" fmla="*/ 465582 w 4790027"/>
              <a:gd name="connsiteY2504" fmla="*/ 401479 h 808387"/>
              <a:gd name="connsiteX2505" fmla="*/ 475012 w 4790027"/>
              <a:gd name="connsiteY2505" fmla="*/ 393764 h 808387"/>
              <a:gd name="connsiteX2506" fmla="*/ 457962 w 4790027"/>
              <a:gd name="connsiteY2506" fmla="*/ 407671 h 808387"/>
              <a:gd name="connsiteX2507" fmla="*/ 457295 w 4790027"/>
              <a:gd name="connsiteY2507" fmla="*/ 386239 h 808387"/>
              <a:gd name="connsiteX2508" fmla="*/ 442722 w 4790027"/>
              <a:gd name="connsiteY2508" fmla="*/ 388716 h 808387"/>
              <a:gd name="connsiteX2509" fmla="*/ 442912 w 4790027"/>
              <a:gd name="connsiteY2509" fmla="*/ 382715 h 808387"/>
              <a:gd name="connsiteX2510" fmla="*/ 439388 w 4790027"/>
              <a:gd name="connsiteY2510" fmla="*/ 383191 h 808387"/>
              <a:gd name="connsiteX2511" fmla="*/ 433483 w 4790027"/>
              <a:gd name="connsiteY2511" fmla="*/ 393193 h 808387"/>
              <a:gd name="connsiteX2512" fmla="*/ 435102 w 4790027"/>
              <a:gd name="connsiteY2512" fmla="*/ 383477 h 808387"/>
              <a:gd name="connsiteX2513" fmla="*/ 426720 w 4790027"/>
              <a:gd name="connsiteY2513" fmla="*/ 383096 h 808387"/>
              <a:gd name="connsiteX2514" fmla="*/ 425100 w 4790027"/>
              <a:gd name="connsiteY2514" fmla="*/ 321374 h 808387"/>
              <a:gd name="connsiteX2515" fmla="*/ 435388 w 4790027"/>
              <a:gd name="connsiteY2515" fmla="*/ 322422 h 808387"/>
              <a:gd name="connsiteX2516" fmla="*/ 438531 w 4790027"/>
              <a:gd name="connsiteY2516" fmla="*/ 294799 h 808387"/>
              <a:gd name="connsiteX2517" fmla="*/ 443484 w 4790027"/>
              <a:gd name="connsiteY2517" fmla="*/ 303277 h 808387"/>
              <a:gd name="connsiteX2518" fmla="*/ 458629 w 4790027"/>
              <a:gd name="connsiteY2518" fmla="*/ 290894 h 808387"/>
              <a:gd name="connsiteX2519" fmla="*/ 453866 w 4790027"/>
              <a:gd name="connsiteY2519" fmla="*/ 279178 h 808387"/>
              <a:gd name="connsiteX2520" fmla="*/ 444532 w 4790027"/>
              <a:gd name="connsiteY2520" fmla="*/ 283560 h 808387"/>
              <a:gd name="connsiteX2521" fmla="*/ 456057 w 4790027"/>
              <a:gd name="connsiteY2521" fmla="*/ 271082 h 808387"/>
              <a:gd name="connsiteX2522" fmla="*/ 454914 w 4790027"/>
              <a:gd name="connsiteY2522" fmla="*/ 259462 h 808387"/>
              <a:gd name="connsiteX2523" fmla="*/ 435673 w 4790027"/>
              <a:gd name="connsiteY2523" fmla="*/ 246889 h 808387"/>
              <a:gd name="connsiteX2524" fmla="*/ 444627 w 4790027"/>
              <a:gd name="connsiteY2524" fmla="*/ 249079 h 808387"/>
              <a:gd name="connsiteX2525" fmla="*/ 448913 w 4790027"/>
              <a:gd name="connsiteY2525" fmla="*/ 236125 h 808387"/>
              <a:gd name="connsiteX2526" fmla="*/ 411480 w 4790027"/>
              <a:gd name="connsiteY2526" fmla="*/ 260414 h 808387"/>
              <a:gd name="connsiteX2527" fmla="*/ 393763 w 4790027"/>
              <a:gd name="connsiteY2527" fmla="*/ 252889 h 808387"/>
              <a:gd name="connsiteX2528" fmla="*/ 404908 w 4790027"/>
              <a:gd name="connsiteY2528" fmla="*/ 246889 h 808387"/>
              <a:gd name="connsiteX2529" fmla="*/ 403860 w 4790027"/>
              <a:gd name="connsiteY2529" fmla="*/ 232030 h 808387"/>
              <a:gd name="connsiteX2530" fmla="*/ 392716 w 4790027"/>
              <a:gd name="connsiteY2530" fmla="*/ 238030 h 808387"/>
              <a:gd name="connsiteX2531" fmla="*/ 383952 w 4790027"/>
              <a:gd name="connsiteY2531" fmla="*/ 232601 h 808387"/>
              <a:gd name="connsiteX2532" fmla="*/ 402812 w 4790027"/>
              <a:gd name="connsiteY2532" fmla="*/ 217170 h 808387"/>
              <a:gd name="connsiteX2533" fmla="*/ 425291 w 4790027"/>
              <a:gd name="connsiteY2533" fmla="*/ 202026 h 808387"/>
              <a:gd name="connsiteX2534" fmla="*/ 443484 w 4790027"/>
              <a:gd name="connsiteY2534" fmla="*/ 199740 h 808387"/>
              <a:gd name="connsiteX2535" fmla="*/ 423576 w 4790027"/>
              <a:gd name="connsiteY2535" fmla="*/ 200311 h 808387"/>
              <a:gd name="connsiteX2536" fmla="*/ 424243 w 4790027"/>
              <a:gd name="connsiteY2536" fmla="*/ 187167 h 808387"/>
              <a:gd name="connsiteX2537" fmla="*/ 437102 w 4790027"/>
              <a:gd name="connsiteY2537" fmla="*/ 182881 h 808387"/>
              <a:gd name="connsiteX2538" fmla="*/ 432149 w 4790027"/>
              <a:gd name="connsiteY2538" fmla="*/ 174403 h 808387"/>
              <a:gd name="connsiteX2539" fmla="*/ 459105 w 4790027"/>
              <a:gd name="connsiteY2539" fmla="*/ 177546 h 808387"/>
              <a:gd name="connsiteX2540" fmla="*/ 459772 w 4790027"/>
              <a:gd name="connsiteY2540" fmla="*/ 164402 h 808387"/>
              <a:gd name="connsiteX2541" fmla="*/ 452723 w 4790027"/>
              <a:gd name="connsiteY2541" fmla="*/ 160782 h 808387"/>
              <a:gd name="connsiteX2542" fmla="*/ 490537 w 4790027"/>
              <a:gd name="connsiteY2542" fmla="*/ 164497 h 808387"/>
              <a:gd name="connsiteX2543" fmla="*/ 493966 w 4790027"/>
              <a:gd name="connsiteY2543" fmla="*/ 167926 h 808387"/>
              <a:gd name="connsiteX2544" fmla="*/ 501682 w 4790027"/>
              <a:gd name="connsiteY2544" fmla="*/ 158496 h 808387"/>
              <a:gd name="connsiteX2545" fmla="*/ 504920 w 4790027"/>
              <a:gd name="connsiteY2545" fmla="*/ 165259 h 808387"/>
              <a:gd name="connsiteX2546" fmla="*/ 510730 w 4790027"/>
              <a:gd name="connsiteY2546" fmla="*/ 157354 h 808387"/>
              <a:gd name="connsiteX2547" fmla="*/ 519493 w 4790027"/>
              <a:gd name="connsiteY2547" fmla="*/ 162783 h 808387"/>
              <a:gd name="connsiteX2548" fmla="*/ 524161 w 4790027"/>
              <a:gd name="connsiteY2548" fmla="*/ 143256 h 808387"/>
              <a:gd name="connsiteX2549" fmla="*/ 534448 w 4790027"/>
              <a:gd name="connsiteY2549" fmla="*/ 153734 h 808387"/>
              <a:gd name="connsiteX2550" fmla="*/ 541496 w 4790027"/>
              <a:gd name="connsiteY2550" fmla="*/ 157449 h 808387"/>
              <a:gd name="connsiteX2551" fmla="*/ 543496 w 4790027"/>
              <a:gd name="connsiteY2551" fmla="*/ 152591 h 808387"/>
              <a:gd name="connsiteX2552" fmla="*/ 537972 w 4790027"/>
              <a:gd name="connsiteY2552" fmla="*/ 154020 h 808387"/>
              <a:gd name="connsiteX2553" fmla="*/ 536829 w 4790027"/>
              <a:gd name="connsiteY2553" fmla="*/ 142399 h 808387"/>
              <a:gd name="connsiteX2554" fmla="*/ 572167 w 4790027"/>
              <a:gd name="connsiteY2554" fmla="*/ 157544 h 808387"/>
              <a:gd name="connsiteX2555" fmla="*/ 568357 w 4790027"/>
              <a:gd name="connsiteY2555" fmla="*/ 160592 h 808387"/>
              <a:gd name="connsiteX2556" fmla="*/ 569881 w 4790027"/>
              <a:gd name="connsiteY2556" fmla="*/ 165640 h 808387"/>
              <a:gd name="connsiteX2557" fmla="*/ 555402 w 4790027"/>
              <a:gd name="connsiteY2557" fmla="*/ 164878 h 808387"/>
              <a:gd name="connsiteX2558" fmla="*/ 570833 w 4790027"/>
              <a:gd name="connsiteY2558" fmla="*/ 180499 h 808387"/>
              <a:gd name="connsiteX2559" fmla="*/ 559784 w 4790027"/>
              <a:gd name="connsiteY2559" fmla="*/ 183166 h 808387"/>
              <a:gd name="connsiteX2560" fmla="*/ 566833 w 4790027"/>
              <a:gd name="connsiteY2560" fmla="*/ 186881 h 808387"/>
              <a:gd name="connsiteX2561" fmla="*/ 583120 w 4790027"/>
              <a:gd name="connsiteY2561" fmla="*/ 186119 h 808387"/>
              <a:gd name="connsiteX2562" fmla="*/ 611124 w 4790027"/>
              <a:gd name="connsiteY2562" fmla="*/ 204121 h 808387"/>
              <a:gd name="connsiteX2563" fmla="*/ 599122 w 4790027"/>
              <a:gd name="connsiteY2563" fmla="*/ 191929 h 808387"/>
              <a:gd name="connsiteX2564" fmla="*/ 615410 w 4790027"/>
              <a:gd name="connsiteY2564" fmla="*/ 191167 h 808387"/>
              <a:gd name="connsiteX2565" fmla="*/ 617315 w 4790027"/>
              <a:gd name="connsiteY2565" fmla="*/ 224219 h 808387"/>
              <a:gd name="connsiteX2566" fmla="*/ 610648 w 4790027"/>
              <a:gd name="connsiteY2566" fmla="*/ 213932 h 808387"/>
              <a:gd name="connsiteX2567" fmla="*/ 606742 w 4790027"/>
              <a:gd name="connsiteY2567" fmla="*/ 220314 h 808387"/>
              <a:gd name="connsiteX2568" fmla="*/ 617029 w 4790027"/>
              <a:gd name="connsiteY2568" fmla="*/ 230791 h 808387"/>
              <a:gd name="connsiteX2569" fmla="*/ 643985 w 4790027"/>
              <a:gd name="connsiteY2569" fmla="*/ 233934 h 808387"/>
              <a:gd name="connsiteX2570" fmla="*/ 643660 w 4790027"/>
              <a:gd name="connsiteY2570" fmla="*/ 240327 h 808387"/>
              <a:gd name="connsiteX2571" fmla="*/ 643509 w 4790027"/>
              <a:gd name="connsiteY2571" fmla="*/ 240412 h 808387"/>
              <a:gd name="connsiteX2572" fmla="*/ 643650 w 4790027"/>
              <a:gd name="connsiteY2572" fmla="*/ 240526 h 808387"/>
              <a:gd name="connsiteX2573" fmla="*/ 643593 w 4790027"/>
              <a:gd name="connsiteY2573" fmla="*/ 241647 h 808387"/>
              <a:gd name="connsiteX2574" fmla="*/ 642652 w 4790027"/>
              <a:gd name="connsiteY2574" fmla="*/ 241459 h 808387"/>
              <a:gd name="connsiteX2575" fmla="*/ 643552 w 4790027"/>
              <a:gd name="connsiteY2575" fmla="*/ 242456 h 808387"/>
              <a:gd name="connsiteX2576" fmla="*/ 643318 w 4790027"/>
              <a:gd name="connsiteY2576" fmla="*/ 247079 h 808387"/>
              <a:gd name="connsiteX2577" fmla="*/ 631126 w 4790027"/>
              <a:gd name="connsiteY2577" fmla="*/ 238126 h 808387"/>
              <a:gd name="connsiteX2578" fmla="*/ 628745 w 4790027"/>
              <a:gd name="connsiteY2578" fmla="*/ 249556 h 808387"/>
              <a:gd name="connsiteX2579" fmla="*/ 608647 w 4790027"/>
              <a:gd name="connsiteY2579" fmla="*/ 253366 h 808387"/>
              <a:gd name="connsiteX2580" fmla="*/ 612934 w 4790027"/>
              <a:gd name="connsiteY2580" fmla="*/ 240412 h 808387"/>
              <a:gd name="connsiteX2581" fmla="*/ 596741 w 4790027"/>
              <a:gd name="connsiteY2581" fmla="*/ 237935 h 808387"/>
              <a:gd name="connsiteX2582" fmla="*/ 588359 w 4790027"/>
              <a:gd name="connsiteY2582" fmla="*/ 225933 h 808387"/>
              <a:gd name="connsiteX2583" fmla="*/ 583882 w 4790027"/>
              <a:gd name="connsiteY2583" fmla="*/ 242126 h 808387"/>
              <a:gd name="connsiteX2584" fmla="*/ 610267 w 4790027"/>
              <a:gd name="connsiteY2584" fmla="*/ 255080 h 808387"/>
              <a:gd name="connsiteX2585" fmla="*/ 604647 w 4790027"/>
              <a:gd name="connsiteY2585" fmla="*/ 259652 h 808387"/>
              <a:gd name="connsiteX2586" fmla="*/ 617029 w 4790027"/>
              <a:gd name="connsiteY2586" fmla="*/ 265272 h 808387"/>
              <a:gd name="connsiteX2587" fmla="*/ 619220 w 4790027"/>
              <a:gd name="connsiteY2587" fmla="*/ 257176 h 808387"/>
              <a:gd name="connsiteX2588" fmla="*/ 625221 w 4790027"/>
              <a:gd name="connsiteY2588" fmla="*/ 262509 h 808387"/>
              <a:gd name="connsiteX2589" fmla="*/ 626459 w 4790027"/>
              <a:gd name="connsiteY2589" fmla="*/ 254318 h 808387"/>
              <a:gd name="connsiteX2590" fmla="*/ 634460 w 4790027"/>
              <a:gd name="connsiteY2590" fmla="*/ 250222 h 808387"/>
              <a:gd name="connsiteX2591" fmla="*/ 632746 w 4790027"/>
              <a:gd name="connsiteY2591" fmla="*/ 266415 h 808387"/>
              <a:gd name="connsiteX2592" fmla="*/ 643795 w 4790027"/>
              <a:gd name="connsiteY2592" fmla="*/ 271749 h 808387"/>
              <a:gd name="connsiteX2593" fmla="*/ 654939 w 4790027"/>
              <a:gd name="connsiteY2593" fmla="*/ 265748 h 808387"/>
              <a:gd name="connsiteX2594" fmla="*/ 683133 w 4790027"/>
              <a:gd name="connsiteY2594" fmla="*/ 279464 h 808387"/>
              <a:gd name="connsiteX2595" fmla="*/ 682276 w 4790027"/>
              <a:gd name="connsiteY2595" fmla="*/ 260700 h 808387"/>
              <a:gd name="connsiteX2596" fmla="*/ 688181 w 4790027"/>
              <a:gd name="connsiteY2596" fmla="*/ 270701 h 808387"/>
              <a:gd name="connsiteX2597" fmla="*/ 690943 w 4790027"/>
              <a:gd name="connsiteY2597" fmla="*/ 267748 h 808387"/>
              <a:gd name="connsiteX2598" fmla="*/ 674560 w 4790027"/>
              <a:gd name="connsiteY2598" fmla="*/ 247936 h 808387"/>
              <a:gd name="connsiteX2599" fmla="*/ 674560 w 4790027"/>
              <a:gd name="connsiteY2599" fmla="*/ 260128 h 808387"/>
              <a:gd name="connsiteX2600" fmla="*/ 667417 w 4790027"/>
              <a:gd name="connsiteY2600" fmla="*/ 252604 h 808387"/>
              <a:gd name="connsiteX2601" fmla="*/ 654558 w 4790027"/>
              <a:gd name="connsiteY2601" fmla="*/ 253270 h 808387"/>
              <a:gd name="connsiteX2602" fmla="*/ 653605 w 4790027"/>
              <a:gd name="connsiteY2602" fmla="*/ 254128 h 808387"/>
              <a:gd name="connsiteX2603" fmla="*/ 652462 w 4790027"/>
              <a:gd name="connsiteY2603" fmla="*/ 252318 h 808387"/>
              <a:gd name="connsiteX2604" fmla="*/ 643552 w 4790027"/>
              <a:gd name="connsiteY2604" fmla="*/ 242456 h 808387"/>
              <a:gd name="connsiteX2605" fmla="*/ 643593 w 4790027"/>
              <a:gd name="connsiteY2605" fmla="*/ 241647 h 808387"/>
              <a:gd name="connsiteX2606" fmla="*/ 645509 w 4790027"/>
              <a:gd name="connsiteY2606" fmla="*/ 242031 h 808387"/>
              <a:gd name="connsiteX2607" fmla="*/ 643650 w 4790027"/>
              <a:gd name="connsiteY2607" fmla="*/ 240526 h 808387"/>
              <a:gd name="connsiteX2608" fmla="*/ 643660 w 4790027"/>
              <a:gd name="connsiteY2608" fmla="*/ 240327 h 808387"/>
              <a:gd name="connsiteX2609" fmla="*/ 651331 w 4790027"/>
              <a:gd name="connsiteY2609" fmla="*/ 236042 h 808387"/>
              <a:gd name="connsiteX2610" fmla="*/ 658654 w 4790027"/>
              <a:gd name="connsiteY2610" fmla="*/ 228029 h 808387"/>
              <a:gd name="connsiteX2611" fmla="*/ 659035 w 4790027"/>
              <a:gd name="connsiteY2611" fmla="*/ 228029 h 808387"/>
              <a:gd name="connsiteX2612" fmla="*/ 659511 w 4790027"/>
              <a:gd name="connsiteY2612" fmla="*/ 221743 h 808387"/>
              <a:gd name="connsiteX2613" fmla="*/ 657034 w 4790027"/>
              <a:gd name="connsiteY2613" fmla="*/ 222981 h 808387"/>
              <a:gd name="connsiteX2614" fmla="*/ 658844 w 4790027"/>
              <a:gd name="connsiteY2614" fmla="*/ 224791 h 808387"/>
              <a:gd name="connsiteX2615" fmla="*/ 655034 w 4790027"/>
              <a:gd name="connsiteY2615" fmla="*/ 227839 h 808387"/>
              <a:gd name="connsiteX2616" fmla="*/ 633698 w 4790027"/>
              <a:gd name="connsiteY2616" fmla="*/ 220123 h 808387"/>
              <a:gd name="connsiteX2617" fmla="*/ 648081 w 4790027"/>
              <a:gd name="connsiteY2617" fmla="*/ 220885 h 808387"/>
              <a:gd name="connsiteX2618" fmla="*/ 645223 w 4790027"/>
              <a:gd name="connsiteY2618" fmla="*/ 207550 h 808387"/>
              <a:gd name="connsiteX2619" fmla="*/ 656368 w 4790027"/>
              <a:gd name="connsiteY2619" fmla="*/ 201549 h 808387"/>
              <a:gd name="connsiteX2620" fmla="*/ 663416 w 4790027"/>
              <a:gd name="connsiteY2620" fmla="*/ 205264 h 808387"/>
              <a:gd name="connsiteX2621" fmla="*/ 652272 w 4790027"/>
              <a:gd name="connsiteY2621" fmla="*/ 211265 h 808387"/>
              <a:gd name="connsiteX2622" fmla="*/ 655510 w 4790027"/>
              <a:gd name="connsiteY2622" fmla="*/ 221552 h 808387"/>
              <a:gd name="connsiteX2623" fmla="*/ 667321 w 4790027"/>
              <a:gd name="connsiteY2623" fmla="*/ 219933 h 808387"/>
              <a:gd name="connsiteX2624" fmla="*/ 670179 w 4790027"/>
              <a:gd name="connsiteY2624" fmla="*/ 215456 h 808387"/>
              <a:gd name="connsiteX2625" fmla="*/ 667988 w 4790027"/>
              <a:gd name="connsiteY2625" fmla="*/ 210598 h 808387"/>
              <a:gd name="connsiteX2626" fmla="*/ 668464 w 4790027"/>
              <a:gd name="connsiteY2626" fmla="*/ 203645 h 808387"/>
              <a:gd name="connsiteX2627" fmla="*/ 676942 w 4790027"/>
              <a:gd name="connsiteY2627" fmla="*/ 227553 h 808387"/>
              <a:gd name="connsiteX2628" fmla="*/ 745998 w 4790027"/>
              <a:gd name="connsiteY2628" fmla="*/ 262891 h 808387"/>
              <a:gd name="connsiteX2629" fmla="*/ 753142 w 4790027"/>
              <a:gd name="connsiteY2629" fmla="*/ 270415 h 808387"/>
              <a:gd name="connsiteX2630" fmla="*/ 762000 w 4790027"/>
              <a:gd name="connsiteY2630" fmla="*/ 254794 h 808387"/>
              <a:gd name="connsiteX2631" fmla="*/ 746950 w 4790027"/>
              <a:gd name="connsiteY2631" fmla="*/ 251365 h 808387"/>
              <a:gd name="connsiteX2632" fmla="*/ 736378 w 4790027"/>
              <a:gd name="connsiteY2632" fmla="*/ 255270 h 808387"/>
              <a:gd name="connsiteX2633" fmla="*/ 726662 w 4790027"/>
              <a:gd name="connsiteY2633" fmla="*/ 247555 h 808387"/>
              <a:gd name="connsiteX2634" fmla="*/ 727329 w 4790027"/>
              <a:gd name="connsiteY2634" fmla="*/ 238316 h 808387"/>
              <a:gd name="connsiteX2635" fmla="*/ 719518 w 4790027"/>
              <a:gd name="connsiteY2635" fmla="*/ 240126 h 808387"/>
              <a:gd name="connsiteX2636" fmla="*/ 714565 w 4790027"/>
              <a:gd name="connsiteY2636" fmla="*/ 237364 h 808387"/>
              <a:gd name="connsiteX2637" fmla="*/ 697992 w 4790027"/>
              <a:gd name="connsiteY2637" fmla="*/ 219838 h 808387"/>
              <a:gd name="connsiteX2638" fmla="*/ 690181 w 4790027"/>
              <a:gd name="connsiteY2638" fmla="*/ 221552 h 808387"/>
              <a:gd name="connsiteX2639" fmla="*/ 678465 w 4790027"/>
              <a:gd name="connsiteY2639" fmla="*/ 206788 h 808387"/>
              <a:gd name="connsiteX2640" fmla="*/ 695992 w 4790027"/>
              <a:gd name="connsiteY2640" fmla="*/ 212694 h 808387"/>
              <a:gd name="connsiteX2641" fmla="*/ 706183 w 4790027"/>
              <a:gd name="connsiteY2641" fmla="*/ 213456 h 808387"/>
              <a:gd name="connsiteX2642" fmla="*/ 685705 w 4790027"/>
              <a:gd name="connsiteY2642" fmla="*/ 179356 h 808387"/>
              <a:gd name="connsiteX2643" fmla="*/ 701707 w 4790027"/>
              <a:gd name="connsiteY2643" fmla="*/ 171165 h 808387"/>
              <a:gd name="connsiteX2644" fmla="*/ 698278 w 4790027"/>
              <a:gd name="connsiteY2644" fmla="*/ 182595 h 808387"/>
              <a:gd name="connsiteX2645" fmla="*/ 708469 w 4790027"/>
              <a:gd name="connsiteY2645" fmla="*/ 183357 h 808387"/>
              <a:gd name="connsiteX2646" fmla="*/ 718947 w 4790027"/>
              <a:gd name="connsiteY2646" fmla="*/ 214408 h 808387"/>
              <a:gd name="connsiteX2647" fmla="*/ 711613 w 4790027"/>
              <a:gd name="connsiteY2647" fmla="*/ 209169 h 808387"/>
              <a:gd name="connsiteX2648" fmla="*/ 715327 w 4790027"/>
              <a:gd name="connsiteY2648" fmla="*/ 228124 h 808387"/>
              <a:gd name="connsiteX2649" fmla="*/ 723424 w 4790027"/>
              <a:gd name="connsiteY2649" fmla="*/ 221743 h 808387"/>
              <a:gd name="connsiteX2650" fmla="*/ 723519 w 4790027"/>
              <a:gd name="connsiteY2650" fmla="*/ 186786 h 808387"/>
              <a:gd name="connsiteX2651" fmla="*/ 733711 w 4790027"/>
              <a:gd name="connsiteY2651" fmla="*/ 187548 h 808387"/>
              <a:gd name="connsiteX2652" fmla="*/ 737425 w 4790027"/>
              <a:gd name="connsiteY2652" fmla="*/ 171546 h 808387"/>
              <a:gd name="connsiteX2653" fmla="*/ 752665 w 4790027"/>
              <a:gd name="connsiteY2653" fmla="*/ 172594 h 808387"/>
              <a:gd name="connsiteX2654" fmla="*/ 749617 w 4790027"/>
              <a:gd name="connsiteY2654" fmla="*/ 179356 h 808387"/>
              <a:gd name="connsiteX2655" fmla="*/ 742188 w 4790027"/>
              <a:gd name="connsiteY2655" fmla="*/ 176499 h 808387"/>
              <a:gd name="connsiteX2656" fmla="*/ 752284 w 4790027"/>
              <a:gd name="connsiteY2656" fmla="*/ 212218 h 808387"/>
              <a:gd name="connsiteX2657" fmla="*/ 757333 w 4790027"/>
              <a:gd name="connsiteY2657" fmla="*/ 212598 h 808387"/>
              <a:gd name="connsiteX2658" fmla="*/ 760571 w 4790027"/>
              <a:gd name="connsiteY2658" fmla="*/ 203550 h 808387"/>
              <a:gd name="connsiteX2659" fmla="*/ 802005 w 4790027"/>
              <a:gd name="connsiteY2659" fmla="*/ 232220 h 808387"/>
              <a:gd name="connsiteX2660" fmla="*/ 802862 w 4790027"/>
              <a:gd name="connsiteY2660" fmla="*/ 220599 h 808387"/>
              <a:gd name="connsiteX2661" fmla="*/ 795718 w 4790027"/>
              <a:gd name="connsiteY2661" fmla="*/ 213075 h 808387"/>
              <a:gd name="connsiteX2662" fmla="*/ 785336 w 4790027"/>
              <a:gd name="connsiteY2662" fmla="*/ 214694 h 808387"/>
              <a:gd name="connsiteX2663" fmla="*/ 778859 w 4790027"/>
              <a:gd name="connsiteY2663" fmla="*/ 197930 h 808387"/>
              <a:gd name="connsiteX2664" fmla="*/ 764000 w 4790027"/>
              <a:gd name="connsiteY2664" fmla="*/ 192120 h 808387"/>
              <a:gd name="connsiteX2665" fmla="*/ 792004 w 4790027"/>
              <a:gd name="connsiteY2665" fmla="*/ 194215 h 808387"/>
              <a:gd name="connsiteX2666" fmla="*/ 784955 w 4790027"/>
              <a:gd name="connsiteY2666" fmla="*/ 186691 h 808387"/>
              <a:gd name="connsiteX2667" fmla="*/ 774192 w 4790027"/>
              <a:gd name="connsiteY2667" fmla="*/ 192882 h 808387"/>
              <a:gd name="connsiteX2668" fmla="*/ 759428 w 4790027"/>
              <a:gd name="connsiteY2668" fmla="*/ 184881 h 808387"/>
              <a:gd name="connsiteX2669" fmla="*/ 753523 w 4790027"/>
              <a:gd name="connsiteY2669" fmla="*/ 196120 h 808387"/>
              <a:gd name="connsiteX2670" fmla="*/ 764953 w 4790027"/>
              <a:gd name="connsiteY2670" fmla="*/ 180594 h 808387"/>
              <a:gd name="connsiteX2671" fmla="*/ 757809 w 4790027"/>
              <a:gd name="connsiteY2671" fmla="*/ 173070 h 808387"/>
              <a:gd name="connsiteX2672" fmla="*/ 753237 w 4790027"/>
              <a:gd name="connsiteY2672" fmla="*/ 165735 h 808387"/>
              <a:gd name="connsiteX2673" fmla="*/ 753427 w 4790027"/>
              <a:gd name="connsiteY2673" fmla="*/ 165069 h 808387"/>
              <a:gd name="connsiteX2674" fmla="*/ 725043 w 4790027"/>
              <a:gd name="connsiteY2674" fmla="*/ 167641 h 808387"/>
              <a:gd name="connsiteX2675" fmla="*/ 721900 w 4790027"/>
              <a:gd name="connsiteY2675" fmla="*/ 157544 h 808387"/>
              <a:gd name="connsiteX2676" fmla="*/ 760952 w 4790027"/>
              <a:gd name="connsiteY2676" fmla="*/ 164307 h 808387"/>
              <a:gd name="connsiteX2677" fmla="*/ 760952 w 4790027"/>
              <a:gd name="connsiteY2677" fmla="*/ 163926 h 808387"/>
              <a:gd name="connsiteX2678" fmla="*/ 761238 w 4790027"/>
              <a:gd name="connsiteY2678" fmla="*/ 164307 h 808387"/>
              <a:gd name="connsiteX2679" fmla="*/ 763143 w 4790027"/>
              <a:gd name="connsiteY2679" fmla="*/ 164688 h 808387"/>
              <a:gd name="connsiteX2680" fmla="*/ 761619 w 4790027"/>
              <a:gd name="connsiteY2680" fmla="*/ 164973 h 808387"/>
              <a:gd name="connsiteX2681" fmla="*/ 772382 w 4790027"/>
              <a:gd name="connsiteY2681" fmla="*/ 183452 h 808387"/>
              <a:gd name="connsiteX2682" fmla="*/ 792765 w 4790027"/>
              <a:gd name="connsiteY2682" fmla="*/ 184976 h 808387"/>
              <a:gd name="connsiteX2683" fmla="*/ 788670 w 4790027"/>
              <a:gd name="connsiteY2683" fmla="*/ 205645 h 808387"/>
              <a:gd name="connsiteX2684" fmla="*/ 800862 w 4790027"/>
              <a:gd name="connsiteY2684" fmla="*/ 213456 h 808387"/>
              <a:gd name="connsiteX2685" fmla="*/ 808863 w 4790027"/>
              <a:gd name="connsiteY2685" fmla="*/ 209455 h 808387"/>
              <a:gd name="connsiteX2686" fmla="*/ 830008 w 4790027"/>
              <a:gd name="connsiteY2686" fmla="*/ 234316 h 808387"/>
              <a:gd name="connsiteX2687" fmla="*/ 905351 w 4790027"/>
              <a:gd name="connsiteY2687" fmla="*/ 288799 h 808387"/>
              <a:gd name="connsiteX2688" fmla="*/ 888397 w 4790027"/>
              <a:gd name="connsiteY2688" fmla="*/ 275844 h 808387"/>
              <a:gd name="connsiteX2689" fmla="*/ 914876 w 4790027"/>
              <a:gd name="connsiteY2689" fmla="*/ 298800 h 808387"/>
              <a:gd name="connsiteX2690" fmla="*/ 919448 w 4790027"/>
              <a:gd name="connsiteY2690" fmla="*/ 306134 h 808387"/>
              <a:gd name="connsiteX2691" fmla="*/ 948309 w 4790027"/>
              <a:gd name="connsiteY2691" fmla="*/ 366523 h 808387"/>
              <a:gd name="connsiteX2692" fmla="*/ 931640 w 4790027"/>
              <a:gd name="connsiteY2692" fmla="*/ 348996 h 808387"/>
              <a:gd name="connsiteX2693" fmla="*/ 948023 w 4790027"/>
              <a:gd name="connsiteY2693" fmla="*/ 385763 h 808387"/>
              <a:gd name="connsiteX2694" fmla="*/ 950119 w 4790027"/>
              <a:gd name="connsiteY2694" fmla="*/ 383382 h 808387"/>
              <a:gd name="connsiteX2695" fmla="*/ 960406 w 4790027"/>
              <a:gd name="connsiteY2695" fmla="*/ 396240 h 808387"/>
              <a:gd name="connsiteX2696" fmla="*/ 966216 w 4790027"/>
              <a:gd name="connsiteY2696" fmla="*/ 394907 h 808387"/>
              <a:gd name="connsiteX2697" fmla="*/ 963549 w 4790027"/>
              <a:gd name="connsiteY2697" fmla="*/ 398241 h 808387"/>
              <a:gd name="connsiteX2698" fmla="*/ 970216 w 4790027"/>
              <a:gd name="connsiteY2698" fmla="*/ 409004 h 808387"/>
              <a:gd name="connsiteX2699" fmla="*/ 1043178 w 4790027"/>
              <a:gd name="connsiteY2699" fmla="*/ 466154 h 808387"/>
              <a:gd name="connsiteX2700" fmla="*/ 1026890 w 4790027"/>
              <a:gd name="connsiteY2700" fmla="*/ 452724 h 808387"/>
              <a:gd name="connsiteX2701" fmla="*/ 1052322 w 4790027"/>
              <a:gd name="connsiteY2701" fmla="*/ 476536 h 808387"/>
              <a:gd name="connsiteX2702" fmla="*/ 1056608 w 4790027"/>
              <a:gd name="connsiteY2702" fmla="*/ 484061 h 808387"/>
              <a:gd name="connsiteX2703" fmla="*/ 1082802 w 4790027"/>
              <a:gd name="connsiteY2703" fmla="*/ 545402 h 808387"/>
              <a:gd name="connsiteX2704" fmla="*/ 1066990 w 4790027"/>
              <a:gd name="connsiteY2704" fmla="*/ 527305 h 808387"/>
              <a:gd name="connsiteX2705" fmla="*/ 1081373 w 4790027"/>
              <a:gd name="connsiteY2705" fmla="*/ 563976 h 808387"/>
              <a:gd name="connsiteX2706" fmla="*/ 1082326 w 4790027"/>
              <a:gd name="connsiteY2706" fmla="*/ 564738 h 808387"/>
              <a:gd name="connsiteX2707" fmla="*/ 1084040 w 4790027"/>
              <a:gd name="connsiteY2707" fmla="*/ 555403 h 808387"/>
              <a:gd name="connsiteX2708" fmla="*/ 1105757 w 4790027"/>
              <a:gd name="connsiteY2708" fmla="*/ 553117 h 808387"/>
              <a:gd name="connsiteX2709" fmla="*/ 1111091 w 4790027"/>
              <a:gd name="connsiteY2709" fmla="*/ 557308 h 808387"/>
              <a:gd name="connsiteX2710" fmla="*/ 1101947 w 4790027"/>
              <a:gd name="connsiteY2710" fmla="*/ 535877 h 808387"/>
              <a:gd name="connsiteX2711" fmla="*/ 1116806 w 4790027"/>
              <a:gd name="connsiteY2711" fmla="*/ 559404 h 808387"/>
              <a:gd name="connsiteX2712" fmla="*/ 1130522 w 4790027"/>
              <a:gd name="connsiteY2712" fmla="*/ 564452 h 808387"/>
              <a:gd name="connsiteX2713" fmla="*/ 1125950 w 4790027"/>
              <a:gd name="connsiteY2713" fmla="*/ 560261 h 808387"/>
              <a:gd name="connsiteX2714" fmla="*/ 1132046 w 4790027"/>
              <a:gd name="connsiteY2714" fmla="*/ 561976 h 808387"/>
              <a:gd name="connsiteX2715" fmla="*/ 1131951 w 4790027"/>
              <a:gd name="connsiteY2715" fmla="*/ 542545 h 808387"/>
              <a:gd name="connsiteX2716" fmla="*/ 1123093 w 4790027"/>
              <a:gd name="connsiteY2716" fmla="*/ 543592 h 808387"/>
              <a:gd name="connsiteX2717" fmla="*/ 1121664 w 4790027"/>
              <a:gd name="connsiteY2717" fmla="*/ 535306 h 808387"/>
              <a:gd name="connsiteX2718" fmla="*/ 1129093 w 4790027"/>
              <a:gd name="connsiteY2718" fmla="*/ 532448 h 808387"/>
              <a:gd name="connsiteX2719" fmla="*/ 1130236 w 4790027"/>
              <a:gd name="connsiteY2719" fmla="*/ 536068 h 808387"/>
              <a:gd name="connsiteX2720" fmla="*/ 1128331 w 4790027"/>
              <a:gd name="connsiteY2720" fmla="*/ 529781 h 808387"/>
              <a:gd name="connsiteX2721" fmla="*/ 1114615 w 4790027"/>
              <a:gd name="connsiteY2721" fmla="*/ 531686 h 808387"/>
              <a:gd name="connsiteX2722" fmla="*/ 1127569 w 4790027"/>
              <a:gd name="connsiteY2722" fmla="*/ 527114 h 808387"/>
              <a:gd name="connsiteX2723" fmla="*/ 1124998 w 4790027"/>
              <a:gd name="connsiteY2723" fmla="*/ 515875 h 808387"/>
              <a:gd name="connsiteX2724" fmla="*/ 1136618 w 4790027"/>
              <a:gd name="connsiteY2724" fmla="*/ 537496 h 808387"/>
              <a:gd name="connsiteX2725" fmla="*/ 1136237 w 4790027"/>
              <a:gd name="connsiteY2725" fmla="*/ 532829 h 808387"/>
              <a:gd name="connsiteX2726" fmla="*/ 1145191 w 4790027"/>
              <a:gd name="connsiteY2726" fmla="*/ 535020 h 808387"/>
              <a:gd name="connsiteX2727" fmla="*/ 1157002 w 4790027"/>
              <a:gd name="connsiteY2727" fmla="*/ 543878 h 808387"/>
              <a:gd name="connsiteX2728" fmla="*/ 1156811 w 4790027"/>
              <a:gd name="connsiteY2728" fmla="*/ 540163 h 808387"/>
              <a:gd name="connsiteX2729" fmla="*/ 1174813 w 4790027"/>
              <a:gd name="connsiteY2729" fmla="*/ 552165 h 808387"/>
              <a:gd name="connsiteX2730" fmla="*/ 1176528 w 4790027"/>
              <a:gd name="connsiteY2730" fmla="*/ 556451 h 808387"/>
              <a:gd name="connsiteX2731" fmla="*/ 1178814 w 4790027"/>
              <a:gd name="connsiteY2731" fmla="*/ 548355 h 808387"/>
              <a:gd name="connsiteX2732" fmla="*/ 1182052 w 4790027"/>
              <a:gd name="connsiteY2732" fmla="*/ 548164 h 808387"/>
              <a:gd name="connsiteX2733" fmla="*/ 1174147 w 4790027"/>
              <a:gd name="connsiteY2733" fmla="*/ 532543 h 808387"/>
              <a:gd name="connsiteX2734" fmla="*/ 1159954 w 4790027"/>
              <a:gd name="connsiteY2734" fmla="*/ 529210 h 808387"/>
              <a:gd name="connsiteX2735" fmla="*/ 1173289 w 4790027"/>
              <a:gd name="connsiteY2735" fmla="*/ 526257 h 808387"/>
              <a:gd name="connsiteX2736" fmla="*/ 1182433 w 4790027"/>
              <a:gd name="connsiteY2736" fmla="*/ 503968 h 808387"/>
              <a:gd name="connsiteX2737" fmla="*/ 1194816 w 4790027"/>
              <a:gd name="connsiteY2737" fmla="*/ 507588 h 808387"/>
              <a:gd name="connsiteX2738" fmla="*/ 1198816 w 4790027"/>
              <a:gd name="connsiteY2738" fmla="*/ 509874 h 808387"/>
              <a:gd name="connsiteX2739" fmla="*/ 1199007 w 4790027"/>
              <a:gd name="connsiteY2739" fmla="*/ 509969 h 808387"/>
              <a:gd name="connsiteX2740" fmla="*/ 1201102 w 4790027"/>
              <a:gd name="connsiteY2740" fmla="*/ 508255 h 808387"/>
              <a:gd name="connsiteX2741" fmla="*/ 1205389 w 4790027"/>
              <a:gd name="connsiteY2741" fmla="*/ 497206 h 808387"/>
              <a:gd name="connsiteX2742" fmla="*/ 1203007 w 4790027"/>
              <a:gd name="connsiteY2742" fmla="*/ 495872 h 808387"/>
              <a:gd name="connsiteX2743" fmla="*/ 1202436 w 4790027"/>
              <a:gd name="connsiteY2743" fmla="*/ 499587 h 808387"/>
              <a:gd name="connsiteX2744" fmla="*/ 1197102 w 4790027"/>
              <a:gd name="connsiteY2744" fmla="*/ 493872 h 808387"/>
              <a:gd name="connsiteX2745" fmla="*/ 1183386 w 4790027"/>
              <a:gd name="connsiteY2745" fmla="*/ 497682 h 808387"/>
              <a:gd name="connsiteX2746" fmla="*/ 1162431 w 4790027"/>
              <a:gd name="connsiteY2746" fmla="*/ 483394 h 808387"/>
              <a:gd name="connsiteX2747" fmla="*/ 1155573 w 4790027"/>
              <a:gd name="connsiteY2747" fmla="*/ 476441 h 808387"/>
              <a:gd name="connsiteX2748" fmla="*/ 1165193 w 4790027"/>
              <a:gd name="connsiteY2748" fmla="*/ 465487 h 808387"/>
              <a:gd name="connsiteX2749" fmla="*/ 1169956 w 4790027"/>
              <a:gd name="connsiteY2749" fmla="*/ 477298 h 808387"/>
              <a:gd name="connsiteX2750" fmla="*/ 1178719 w 4790027"/>
              <a:gd name="connsiteY2750" fmla="*/ 482728 h 808387"/>
              <a:gd name="connsiteX2751" fmla="*/ 1188148 w 4790027"/>
              <a:gd name="connsiteY2751" fmla="*/ 475012 h 808387"/>
              <a:gd name="connsiteX2752" fmla="*/ 1184148 w 4790027"/>
              <a:gd name="connsiteY2752" fmla="*/ 481394 h 808387"/>
              <a:gd name="connsiteX2753" fmla="*/ 1200436 w 4790027"/>
              <a:gd name="connsiteY2753" fmla="*/ 480632 h 808387"/>
              <a:gd name="connsiteX2754" fmla="*/ 1210437 w 4790027"/>
              <a:gd name="connsiteY2754" fmla="*/ 463106 h 808387"/>
              <a:gd name="connsiteX2755" fmla="*/ 1192435 w 4790027"/>
              <a:gd name="connsiteY2755" fmla="*/ 462058 h 808387"/>
              <a:gd name="connsiteX2756" fmla="*/ 1180052 w 4790027"/>
              <a:gd name="connsiteY2756" fmla="*/ 456438 h 808387"/>
              <a:gd name="connsiteX2757" fmla="*/ 1189006 w 4790027"/>
              <a:gd name="connsiteY2757" fmla="*/ 458534 h 808387"/>
              <a:gd name="connsiteX2758" fmla="*/ 1195197 w 4790027"/>
              <a:gd name="connsiteY2758" fmla="*/ 444056 h 808387"/>
              <a:gd name="connsiteX2759" fmla="*/ 1192911 w 4790027"/>
              <a:gd name="connsiteY2759" fmla="*/ 452152 h 808387"/>
              <a:gd name="connsiteX2760" fmla="*/ 1211961 w 4790027"/>
              <a:gd name="connsiteY2760" fmla="*/ 433483 h 808387"/>
              <a:gd name="connsiteX2761" fmla="*/ 1209961 w 4790027"/>
              <a:gd name="connsiteY2761" fmla="*/ 438341 h 808387"/>
              <a:gd name="connsiteX2762" fmla="*/ 1215295 w 4790027"/>
              <a:gd name="connsiteY2762" fmla="*/ 440246 h 808387"/>
              <a:gd name="connsiteX2763" fmla="*/ 1207579 w 4790027"/>
              <a:gd name="connsiteY2763" fmla="*/ 449676 h 808387"/>
              <a:gd name="connsiteX2764" fmla="*/ 1217676 w 4790027"/>
              <a:gd name="connsiteY2764" fmla="*/ 450628 h 808387"/>
              <a:gd name="connsiteX2765" fmla="*/ 1217771 w 4790027"/>
              <a:gd name="connsiteY2765" fmla="*/ 450247 h 808387"/>
              <a:gd name="connsiteX2766" fmla="*/ 1241107 w 4790027"/>
              <a:gd name="connsiteY2766" fmla="*/ 459868 h 808387"/>
              <a:gd name="connsiteX2767" fmla="*/ 1243298 w 4790027"/>
              <a:gd name="connsiteY2767" fmla="*/ 458248 h 808387"/>
              <a:gd name="connsiteX2768" fmla="*/ 1264634 w 4790027"/>
              <a:gd name="connsiteY2768" fmla="*/ 465963 h 808387"/>
              <a:gd name="connsiteX2769" fmla="*/ 1265301 w 4790027"/>
              <a:gd name="connsiteY2769" fmla="*/ 464630 h 808387"/>
              <a:gd name="connsiteX2770" fmla="*/ 1269587 w 4790027"/>
              <a:gd name="connsiteY2770" fmla="*/ 474536 h 808387"/>
              <a:gd name="connsiteX2771" fmla="*/ 1277398 w 4790027"/>
              <a:gd name="connsiteY2771" fmla="*/ 450247 h 808387"/>
              <a:gd name="connsiteX2772" fmla="*/ 1297686 w 4790027"/>
              <a:gd name="connsiteY2772" fmla="*/ 478822 h 808387"/>
              <a:gd name="connsiteX2773" fmla="*/ 1312735 w 4790027"/>
              <a:gd name="connsiteY2773" fmla="*/ 480251 h 808387"/>
              <a:gd name="connsiteX2774" fmla="*/ 1305115 w 4790027"/>
              <a:gd name="connsiteY2774" fmla="*/ 486442 h 808387"/>
              <a:gd name="connsiteX2775" fmla="*/ 1298257 w 4790027"/>
              <a:gd name="connsiteY2775" fmla="*/ 479489 h 808387"/>
              <a:gd name="connsiteX2776" fmla="*/ 1296162 w 4790027"/>
              <a:gd name="connsiteY2776" fmla="*/ 484347 h 808387"/>
              <a:gd name="connsiteX2777" fmla="*/ 1310449 w 4790027"/>
              <a:gd name="connsiteY2777" fmla="*/ 488347 h 808387"/>
              <a:gd name="connsiteX2778" fmla="*/ 1308163 w 4790027"/>
              <a:gd name="connsiteY2778" fmla="*/ 496444 h 808387"/>
              <a:gd name="connsiteX2779" fmla="*/ 1295876 w 4790027"/>
              <a:gd name="connsiteY2779" fmla="*/ 490824 h 808387"/>
              <a:gd name="connsiteX2780" fmla="*/ 1302734 w 4790027"/>
              <a:gd name="connsiteY2780" fmla="*/ 497777 h 808387"/>
              <a:gd name="connsiteX2781" fmla="*/ 1299019 w 4790027"/>
              <a:gd name="connsiteY2781" fmla="*/ 500825 h 808387"/>
              <a:gd name="connsiteX2782" fmla="*/ 1313593 w 4790027"/>
              <a:gd name="connsiteY2782" fmla="*/ 498349 h 808387"/>
              <a:gd name="connsiteX2783" fmla="*/ 1317022 w 4790027"/>
              <a:gd name="connsiteY2783" fmla="*/ 501873 h 808387"/>
              <a:gd name="connsiteX2784" fmla="*/ 1316164 w 4790027"/>
              <a:gd name="connsiteY2784" fmla="*/ 518256 h 808387"/>
              <a:gd name="connsiteX2785" fmla="*/ 1304258 w 4790027"/>
              <a:gd name="connsiteY2785" fmla="*/ 502825 h 808387"/>
              <a:gd name="connsiteX2786" fmla="*/ 1300543 w 4790027"/>
              <a:gd name="connsiteY2786" fmla="*/ 505873 h 808387"/>
              <a:gd name="connsiteX2787" fmla="*/ 1298162 w 4790027"/>
              <a:gd name="connsiteY2787" fmla="*/ 512922 h 808387"/>
              <a:gd name="connsiteX2788" fmla="*/ 1299496 w 4790027"/>
              <a:gd name="connsiteY2788" fmla="*/ 524352 h 808387"/>
              <a:gd name="connsiteX2789" fmla="*/ 1301496 w 4790027"/>
              <a:gd name="connsiteY2789" fmla="*/ 520732 h 808387"/>
              <a:gd name="connsiteX2790" fmla="*/ 1302829 w 4790027"/>
              <a:gd name="connsiteY2790" fmla="*/ 529019 h 808387"/>
              <a:gd name="connsiteX2791" fmla="*/ 1315307 w 4790027"/>
              <a:gd name="connsiteY2791" fmla="*/ 531400 h 808387"/>
              <a:gd name="connsiteX2792" fmla="*/ 1313974 w 4790027"/>
              <a:gd name="connsiteY2792" fmla="*/ 523113 h 808387"/>
              <a:gd name="connsiteX2793" fmla="*/ 1323403 w 4790027"/>
              <a:gd name="connsiteY2793" fmla="*/ 515398 h 808387"/>
              <a:gd name="connsiteX2794" fmla="*/ 1331690 w 4790027"/>
              <a:gd name="connsiteY2794" fmla="*/ 530638 h 808387"/>
              <a:gd name="connsiteX2795" fmla="*/ 1322260 w 4790027"/>
              <a:gd name="connsiteY2795" fmla="*/ 538354 h 808387"/>
              <a:gd name="connsiteX2796" fmla="*/ 1300448 w 4790027"/>
              <a:gd name="connsiteY2796" fmla="*/ 540449 h 808387"/>
              <a:gd name="connsiteX2797" fmla="*/ 1300639 w 4790027"/>
              <a:gd name="connsiteY2797" fmla="*/ 541021 h 808387"/>
              <a:gd name="connsiteX2798" fmla="*/ 1301305 w 4790027"/>
              <a:gd name="connsiteY2798" fmla="*/ 540639 h 808387"/>
              <a:gd name="connsiteX2799" fmla="*/ 1316450 w 4790027"/>
              <a:gd name="connsiteY2799" fmla="*/ 550831 h 808387"/>
              <a:gd name="connsiteX2800" fmla="*/ 1316464 w 4790027"/>
              <a:gd name="connsiteY2800" fmla="*/ 550850 h 808387"/>
              <a:gd name="connsiteX2801" fmla="*/ 1316450 w 4790027"/>
              <a:gd name="connsiteY2801" fmla="*/ 550927 h 808387"/>
              <a:gd name="connsiteX2802" fmla="*/ 1316533 w 4790027"/>
              <a:gd name="connsiteY2802" fmla="*/ 550941 h 808387"/>
              <a:gd name="connsiteX2803" fmla="*/ 1321665 w 4790027"/>
              <a:gd name="connsiteY2803" fmla="*/ 557677 h 808387"/>
              <a:gd name="connsiteX2804" fmla="*/ 1328452 w 4790027"/>
              <a:gd name="connsiteY2804" fmla="*/ 558165 h 808387"/>
              <a:gd name="connsiteX2805" fmla="*/ 1325404 w 4790027"/>
              <a:gd name="connsiteY2805" fmla="*/ 546545 h 808387"/>
              <a:gd name="connsiteX2806" fmla="*/ 1324737 w 4790027"/>
              <a:gd name="connsiteY2806" fmla="*/ 552260 h 808387"/>
              <a:gd name="connsiteX2807" fmla="*/ 1316533 w 4790027"/>
              <a:gd name="connsiteY2807" fmla="*/ 550941 h 808387"/>
              <a:gd name="connsiteX2808" fmla="*/ 1316464 w 4790027"/>
              <a:gd name="connsiteY2808" fmla="*/ 550850 h 808387"/>
              <a:gd name="connsiteX2809" fmla="*/ 1318546 w 4790027"/>
              <a:gd name="connsiteY2809" fmla="*/ 539687 h 808387"/>
              <a:gd name="connsiteX2810" fmla="*/ 1324261 w 4790027"/>
              <a:gd name="connsiteY2810" fmla="*/ 543116 h 808387"/>
              <a:gd name="connsiteX2811" fmla="*/ 1333024 w 4790027"/>
              <a:gd name="connsiteY2811" fmla="*/ 538925 h 808387"/>
              <a:gd name="connsiteX2812" fmla="*/ 1335119 w 4790027"/>
              <a:gd name="connsiteY2812" fmla="*/ 545021 h 808387"/>
              <a:gd name="connsiteX2813" fmla="*/ 1342930 w 4790027"/>
              <a:gd name="connsiteY2813" fmla="*/ 545497 h 808387"/>
              <a:gd name="connsiteX2814" fmla="*/ 1339882 w 4790027"/>
              <a:gd name="connsiteY2814" fmla="*/ 550736 h 808387"/>
              <a:gd name="connsiteX2815" fmla="*/ 1353788 w 4790027"/>
              <a:gd name="connsiteY2815" fmla="*/ 550164 h 808387"/>
              <a:gd name="connsiteX2816" fmla="*/ 1354455 w 4790027"/>
              <a:gd name="connsiteY2816" fmla="*/ 543402 h 808387"/>
              <a:gd name="connsiteX2817" fmla="*/ 1340072 w 4790027"/>
              <a:gd name="connsiteY2817" fmla="*/ 542640 h 808387"/>
              <a:gd name="connsiteX2818" fmla="*/ 1352931 w 4790027"/>
              <a:gd name="connsiteY2818" fmla="*/ 538449 h 808387"/>
              <a:gd name="connsiteX2819" fmla="*/ 1342263 w 4790027"/>
              <a:gd name="connsiteY2819" fmla="*/ 534544 h 808387"/>
              <a:gd name="connsiteX2820" fmla="*/ 1355122 w 4790027"/>
              <a:gd name="connsiteY2820" fmla="*/ 536544 h 808387"/>
              <a:gd name="connsiteX2821" fmla="*/ 1369028 w 4790027"/>
              <a:gd name="connsiteY2821" fmla="*/ 532638 h 808387"/>
              <a:gd name="connsiteX2822" fmla="*/ 1369695 w 4790027"/>
              <a:gd name="connsiteY2822" fmla="*/ 527781 h 808387"/>
              <a:gd name="connsiteX2823" fmla="*/ 1376458 w 4790027"/>
              <a:gd name="connsiteY2823" fmla="*/ 535401 h 808387"/>
              <a:gd name="connsiteX2824" fmla="*/ 1377505 w 4790027"/>
              <a:gd name="connsiteY2824" fmla="*/ 529876 h 808387"/>
              <a:gd name="connsiteX2825" fmla="*/ 1380363 w 4790027"/>
              <a:gd name="connsiteY2825" fmla="*/ 529400 h 808387"/>
              <a:gd name="connsiteX2826" fmla="*/ 1380458 w 4790027"/>
              <a:gd name="connsiteY2826" fmla="*/ 528352 h 808387"/>
              <a:gd name="connsiteX2827" fmla="*/ 1382935 w 4790027"/>
              <a:gd name="connsiteY2827" fmla="*/ 529019 h 808387"/>
              <a:gd name="connsiteX2828" fmla="*/ 1402175 w 4790027"/>
              <a:gd name="connsiteY2828" fmla="*/ 522352 h 808387"/>
              <a:gd name="connsiteX2829" fmla="*/ 1407947 w 4790027"/>
              <a:gd name="connsiteY2829" fmla="*/ 527095 h 808387"/>
              <a:gd name="connsiteX2830" fmla="*/ 1407604 w 4790027"/>
              <a:gd name="connsiteY2830" fmla="*/ 528162 h 808387"/>
              <a:gd name="connsiteX2831" fmla="*/ 1411795 w 4790027"/>
              <a:gd name="connsiteY2831" fmla="*/ 530257 h 808387"/>
              <a:gd name="connsiteX2832" fmla="*/ 1407947 w 4790027"/>
              <a:gd name="connsiteY2832" fmla="*/ 527095 h 808387"/>
              <a:gd name="connsiteX2833" fmla="*/ 1408449 w 4790027"/>
              <a:gd name="connsiteY2833" fmla="*/ 525531 h 808387"/>
              <a:gd name="connsiteX2834" fmla="*/ 1414081 w 4790027"/>
              <a:gd name="connsiteY2834" fmla="*/ 525971 h 808387"/>
              <a:gd name="connsiteX2835" fmla="*/ 1420463 w 4790027"/>
              <a:gd name="connsiteY2835" fmla="*/ 515589 h 808387"/>
              <a:gd name="connsiteX2836" fmla="*/ 1414272 w 4790027"/>
              <a:gd name="connsiteY2836" fmla="*/ 525876 h 808387"/>
              <a:gd name="connsiteX2837" fmla="*/ 1416843 w 4790027"/>
              <a:gd name="connsiteY2837" fmla="*/ 523590 h 808387"/>
              <a:gd name="connsiteX2838" fmla="*/ 1414653 w 4790027"/>
              <a:gd name="connsiteY2838" fmla="*/ 530543 h 808387"/>
              <a:gd name="connsiteX2839" fmla="*/ 1421892 w 4790027"/>
              <a:gd name="connsiteY2839" fmla="*/ 531114 h 808387"/>
              <a:gd name="connsiteX2840" fmla="*/ 1414462 w 4790027"/>
              <a:gd name="connsiteY2840" fmla="*/ 454914 h 808387"/>
              <a:gd name="connsiteX2841" fmla="*/ 1396079 w 4790027"/>
              <a:gd name="connsiteY2841" fmla="*/ 403861 h 808387"/>
              <a:gd name="connsiteX2842" fmla="*/ 1410938 w 4790027"/>
              <a:gd name="connsiteY2842" fmla="*/ 415862 h 808387"/>
              <a:gd name="connsiteX2843" fmla="*/ 1419892 w 4790027"/>
              <a:gd name="connsiteY2843" fmla="*/ 413481 h 808387"/>
              <a:gd name="connsiteX2844" fmla="*/ 1435132 w 4790027"/>
              <a:gd name="connsiteY2844" fmla="*/ 446723 h 808387"/>
              <a:gd name="connsiteX2845" fmla="*/ 1422749 w 4790027"/>
              <a:gd name="connsiteY2845" fmla="*/ 456248 h 808387"/>
              <a:gd name="connsiteX2846" fmla="*/ 1430464 w 4790027"/>
              <a:gd name="connsiteY2846" fmla="*/ 495967 h 808387"/>
              <a:gd name="connsiteX2847" fmla="*/ 1433322 w 4790027"/>
              <a:gd name="connsiteY2847" fmla="*/ 527209 h 808387"/>
              <a:gd name="connsiteX2848" fmla="*/ 1453610 w 4790027"/>
              <a:gd name="connsiteY2848" fmla="*/ 520828 h 808387"/>
              <a:gd name="connsiteX2849" fmla="*/ 1453610 w 4790027"/>
              <a:gd name="connsiteY2849" fmla="*/ 497777 h 808387"/>
              <a:gd name="connsiteX2850" fmla="*/ 1465612 w 4790027"/>
              <a:gd name="connsiteY2850" fmla="*/ 490157 h 808387"/>
              <a:gd name="connsiteX2851" fmla="*/ 1479709 w 4790027"/>
              <a:gd name="connsiteY2851" fmla="*/ 494348 h 808387"/>
              <a:gd name="connsiteX2852" fmla="*/ 1467231 w 4790027"/>
              <a:gd name="connsiteY2852" fmla="*/ 457677 h 808387"/>
              <a:gd name="connsiteX2853" fmla="*/ 1456277 w 4790027"/>
              <a:gd name="connsiteY2853" fmla="*/ 459772 h 808387"/>
              <a:gd name="connsiteX2854" fmla="*/ 1451324 w 4790027"/>
              <a:gd name="connsiteY2854" fmla="*/ 416719 h 808387"/>
              <a:gd name="connsiteX2855" fmla="*/ 1466469 w 4790027"/>
              <a:gd name="connsiteY2855" fmla="*/ 415290 h 808387"/>
              <a:gd name="connsiteX2856" fmla="*/ 1465421 w 4790027"/>
              <a:gd name="connsiteY2856" fmla="*/ 420910 h 808387"/>
              <a:gd name="connsiteX2857" fmla="*/ 1476851 w 4790027"/>
              <a:gd name="connsiteY2857" fmla="*/ 417005 h 808387"/>
              <a:gd name="connsiteX2858" fmla="*/ 1487614 w 4790027"/>
              <a:gd name="connsiteY2858" fmla="*/ 439865 h 808387"/>
              <a:gd name="connsiteX2859" fmla="*/ 1480947 w 4790027"/>
              <a:gd name="connsiteY2859" fmla="*/ 394526 h 808387"/>
              <a:gd name="connsiteX2860" fmla="*/ 1494377 w 4790027"/>
              <a:gd name="connsiteY2860" fmla="*/ 402527 h 808387"/>
              <a:gd name="connsiteX2861" fmla="*/ 1495044 w 4790027"/>
              <a:gd name="connsiteY2861" fmla="*/ 387287 h 808387"/>
              <a:gd name="connsiteX2862" fmla="*/ 1526191 w 4790027"/>
              <a:gd name="connsiteY2862" fmla="*/ 344234 h 808387"/>
              <a:gd name="connsiteX2863" fmla="*/ 1509331 w 4790027"/>
              <a:gd name="connsiteY2863" fmla="*/ 343377 h 808387"/>
              <a:gd name="connsiteX2864" fmla="*/ 1505807 w 4790027"/>
              <a:gd name="connsiteY2864" fmla="*/ 327470 h 808387"/>
              <a:gd name="connsiteX2865" fmla="*/ 1518571 w 4790027"/>
              <a:gd name="connsiteY2865" fmla="*/ 327565 h 808387"/>
              <a:gd name="connsiteX2866" fmla="*/ 1523047 w 4790027"/>
              <a:gd name="connsiteY2866" fmla="*/ 314802 h 808387"/>
              <a:gd name="connsiteX2867" fmla="*/ 1546764 w 4790027"/>
              <a:gd name="connsiteY2867" fmla="*/ 289751 h 808387"/>
              <a:gd name="connsiteX2868" fmla="*/ 1550670 w 4790027"/>
              <a:gd name="connsiteY2868" fmla="*/ 326899 h 808387"/>
              <a:gd name="connsiteX2869" fmla="*/ 1571720 w 4790027"/>
              <a:gd name="connsiteY2869" fmla="*/ 257271 h 808387"/>
              <a:gd name="connsiteX2870" fmla="*/ 1568672 w 4790027"/>
              <a:gd name="connsiteY2870" fmla="*/ 262509 h 808387"/>
              <a:gd name="connsiteX2871" fmla="*/ 1572292 w 4790027"/>
              <a:gd name="connsiteY2871" fmla="*/ 195834 h 808387"/>
              <a:gd name="connsiteX2872" fmla="*/ 1591342 w 4790027"/>
              <a:gd name="connsiteY2872" fmla="*/ 243174 h 808387"/>
              <a:gd name="connsiteX2873" fmla="*/ 1601819 w 4790027"/>
              <a:gd name="connsiteY2873" fmla="*/ 291084 h 808387"/>
              <a:gd name="connsiteX2874" fmla="*/ 1593913 w 4790027"/>
              <a:gd name="connsiteY2874" fmla="*/ 287846 h 808387"/>
              <a:gd name="connsiteX2875" fmla="*/ 1600676 w 4790027"/>
              <a:gd name="connsiteY2875" fmla="*/ 356236 h 808387"/>
              <a:gd name="connsiteX2876" fmla="*/ 1570387 w 4790027"/>
              <a:gd name="connsiteY2876" fmla="*/ 335947 h 808387"/>
              <a:gd name="connsiteX2877" fmla="*/ 1591151 w 4790027"/>
              <a:gd name="connsiteY2877" fmla="*/ 373952 h 808387"/>
              <a:gd name="connsiteX2878" fmla="*/ 1611154 w 4790027"/>
              <a:gd name="connsiteY2878" fmla="*/ 381001 h 808387"/>
              <a:gd name="connsiteX2879" fmla="*/ 1611916 w 4790027"/>
              <a:gd name="connsiteY2879" fmla="*/ 400336 h 808387"/>
              <a:gd name="connsiteX2880" fmla="*/ 1627060 w 4790027"/>
              <a:gd name="connsiteY2880" fmla="*/ 387382 h 808387"/>
              <a:gd name="connsiteX2881" fmla="*/ 1615345 w 4790027"/>
              <a:gd name="connsiteY2881" fmla="*/ 381667 h 808387"/>
              <a:gd name="connsiteX2882" fmla="*/ 1626679 w 4790027"/>
              <a:gd name="connsiteY2882" fmla="*/ 377762 h 808387"/>
              <a:gd name="connsiteX2883" fmla="*/ 1663446 w 4790027"/>
              <a:gd name="connsiteY2883" fmla="*/ 362522 h 808387"/>
              <a:gd name="connsiteX2884" fmla="*/ 1666684 w 4790027"/>
              <a:gd name="connsiteY2884" fmla="*/ 415005 h 808387"/>
              <a:gd name="connsiteX2885" fmla="*/ 1676400 w 4790027"/>
              <a:gd name="connsiteY2885" fmla="*/ 455010 h 808387"/>
              <a:gd name="connsiteX2886" fmla="*/ 1707451 w 4790027"/>
              <a:gd name="connsiteY2886" fmla="*/ 483109 h 808387"/>
              <a:gd name="connsiteX2887" fmla="*/ 1716310 w 4790027"/>
              <a:gd name="connsiteY2887" fmla="*/ 469202 h 808387"/>
              <a:gd name="connsiteX2888" fmla="*/ 1727644 w 4790027"/>
              <a:gd name="connsiteY2888" fmla="*/ 476822 h 808387"/>
              <a:gd name="connsiteX2889" fmla="*/ 1777460 w 4790027"/>
              <a:gd name="connsiteY2889" fmla="*/ 459868 h 808387"/>
              <a:gd name="connsiteX2890" fmla="*/ 1783366 w 4790027"/>
              <a:gd name="connsiteY2890" fmla="*/ 474250 h 808387"/>
              <a:gd name="connsiteX2891" fmla="*/ 1800034 w 4790027"/>
              <a:gd name="connsiteY2891" fmla="*/ 511588 h 808387"/>
              <a:gd name="connsiteX2892" fmla="*/ 1807178 w 4790027"/>
              <a:gd name="connsiteY2892" fmla="*/ 495491 h 808387"/>
              <a:gd name="connsiteX2893" fmla="*/ 1840230 w 4790027"/>
              <a:gd name="connsiteY2893" fmla="*/ 489300 h 808387"/>
              <a:gd name="connsiteX2894" fmla="*/ 1840230 w 4790027"/>
              <a:gd name="connsiteY2894" fmla="*/ 500825 h 808387"/>
              <a:gd name="connsiteX2895" fmla="*/ 1809655 w 4790027"/>
              <a:gd name="connsiteY2895" fmla="*/ 517018 h 808387"/>
              <a:gd name="connsiteX2896" fmla="*/ 1826228 w 4790027"/>
              <a:gd name="connsiteY2896" fmla="*/ 531210 h 808387"/>
              <a:gd name="connsiteX2897" fmla="*/ 1851946 w 4790027"/>
              <a:gd name="connsiteY2897" fmla="*/ 506540 h 808387"/>
              <a:gd name="connsiteX2898" fmla="*/ 1841373 w 4790027"/>
              <a:gd name="connsiteY2898" fmla="*/ 541402 h 808387"/>
              <a:gd name="connsiteX2899" fmla="*/ 1864042 w 4790027"/>
              <a:gd name="connsiteY2899" fmla="*/ 533496 h 808387"/>
              <a:gd name="connsiteX2900" fmla="*/ 1843087 w 4790027"/>
              <a:gd name="connsiteY2900" fmla="*/ 543592 h 808387"/>
              <a:gd name="connsiteX2901" fmla="*/ 1840039 w 4790027"/>
              <a:gd name="connsiteY2901" fmla="*/ 571977 h 808387"/>
              <a:gd name="connsiteX2902" fmla="*/ 1865185 w 4790027"/>
              <a:gd name="connsiteY2902" fmla="*/ 574072 h 808387"/>
              <a:gd name="connsiteX2903" fmla="*/ 1834229 w 4790027"/>
              <a:gd name="connsiteY2903" fmla="*/ 580645 h 808387"/>
              <a:gd name="connsiteX2904" fmla="*/ 1836706 w 4790027"/>
              <a:gd name="connsiteY2904" fmla="*/ 590646 h 808387"/>
              <a:gd name="connsiteX2905" fmla="*/ 1828038 w 4790027"/>
              <a:gd name="connsiteY2905" fmla="*/ 591122 h 808387"/>
              <a:gd name="connsiteX2906" fmla="*/ 1831086 w 4790027"/>
              <a:gd name="connsiteY2906" fmla="*/ 596837 h 808387"/>
              <a:gd name="connsiteX2907" fmla="*/ 1844897 w 4790027"/>
              <a:gd name="connsiteY2907" fmla="*/ 591884 h 808387"/>
              <a:gd name="connsiteX2908" fmla="*/ 1847469 w 4790027"/>
              <a:gd name="connsiteY2908" fmla="*/ 593503 h 808387"/>
              <a:gd name="connsiteX2909" fmla="*/ 1845945 w 4790027"/>
              <a:gd name="connsiteY2909" fmla="*/ 588550 h 808387"/>
              <a:gd name="connsiteX2910" fmla="*/ 1851755 w 4790027"/>
              <a:gd name="connsiteY2910" fmla="*/ 591598 h 808387"/>
              <a:gd name="connsiteX2911" fmla="*/ 1866043 w 4790027"/>
              <a:gd name="connsiteY2911" fmla="*/ 584740 h 808387"/>
              <a:gd name="connsiteX2912" fmla="*/ 1866138 w 4790027"/>
              <a:gd name="connsiteY2912" fmla="*/ 584645 h 808387"/>
              <a:gd name="connsiteX2913" fmla="*/ 1871186 w 4790027"/>
              <a:gd name="connsiteY2913" fmla="*/ 583978 h 808387"/>
              <a:gd name="connsiteX2914" fmla="*/ 1872043 w 4790027"/>
              <a:gd name="connsiteY2914" fmla="*/ 576644 h 808387"/>
              <a:gd name="connsiteX2915" fmla="*/ 1877282 w 4790027"/>
              <a:gd name="connsiteY2915" fmla="*/ 582931 h 808387"/>
              <a:gd name="connsiteX2916" fmla="*/ 1888712 w 4790027"/>
              <a:gd name="connsiteY2916" fmla="*/ 573882 h 808387"/>
              <a:gd name="connsiteX2917" fmla="*/ 1892046 w 4790027"/>
              <a:gd name="connsiteY2917" fmla="*/ 532162 h 808387"/>
              <a:gd name="connsiteX2918" fmla="*/ 1916239 w 4790027"/>
              <a:gd name="connsiteY2918" fmla="*/ 574549 h 808387"/>
              <a:gd name="connsiteX2919" fmla="*/ 1933384 w 4790027"/>
              <a:gd name="connsiteY2919" fmla="*/ 573501 h 808387"/>
              <a:gd name="connsiteX2920" fmla="*/ 1931670 w 4790027"/>
              <a:gd name="connsiteY2920" fmla="*/ 582835 h 808387"/>
              <a:gd name="connsiteX2921" fmla="*/ 1923097 w 4790027"/>
              <a:gd name="connsiteY2921" fmla="*/ 583407 h 808387"/>
              <a:gd name="connsiteX2922" fmla="*/ 1886807 w 4790027"/>
              <a:gd name="connsiteY2922" fmla="*/ 594265 h 808387"/>
              <a:gd name="connsiteX2923" fmla="*/ 1899761 w 4790027"/>
              <a:gd name="connsiteY2923" fmla="*/ 598075 h 808387"/>
              <a:gd name="connsiteX2924" fmla="*/ 1909953 w 4790027"/>
              <a:gd name="connsiteY2924" fmla="*/ 611791 h 808387"/>
              <a:gd name="connsiteX2925" fmla="*/ 1900714 w 4790027"/>
              <a:gd name="connsiteY2925" fmla="*/ 616173 h 808387"/>
              <a:gd name="connsiteX2926" fmla="*/ 1893475 w 4790027"/>
              <a:gd name="connsiteY2926" fmla="*/ 615792 h 808387"/>
              <a:gd name="connsiteX2927" fmla="*/ 1899475 w 4790027"/>
              <a:gd name="connsiteY2927" fmla="*/ 604552 h 808387"/>
              <a:gd name="connsiteX2928" fmla="*/ 1883759 w 4790027"/>
              <a:gd name="connsiteY2928" fmla="*/ 597218 h 808387"/>
              <a:gd name="connsiteX2929" fmla="*/ 1875377 w 4790027"/>
              <a:gd name="connsiteY2929" fmla="*/ 612172 h 808387"/>
              <a:gd name="connsiteX2930" fmla="*/ 1890522 w 4790027"/>
              <a:gd name="connsiteY2930" fmla="*/ 610744 h 808387"/>
              <a:gd name="connsiteX2931" fmla="*/ 1866043 w 4790027"/>
              <a:gd name="connsiteY2931" fmla="*/ 628746 h 808387"/>
              <a:gd name="connsiteX2932" fmla="*/ 1874996 w 4790027"/>
              <a:gd name="connsiteY2932" fmla="*/ 635128 h 808387"/>
              <a:gd name="connsiteX2933" fmla="*/ 1878520 w 4790027"/>
              <a:gd name="connsiteY2933" fmla="*/ 634270 h 808387"/>
              <a:gd name="connsiteX2934" fmla="*/ 1883759 w 4790027"/>
              <a:gd name="connsiteY2934" fmla="*/ 629984 h 808387"/>
              <a:gd name="connsiteX2935" fmla="*/ 1886998 w 4790027"/>
              <a:gd name="connsiteY2935" fmla="*/ 632080 h 808387"/>
              <a:gd name="connsiteX2936" fmla="*/ 1932908 w 4790027"/>
              <a:gd name="connsiteY2936" fmla="*/ 623317 h 808387"/>
              <a:gd name="connsiteX2937" fmla="*/ 1936623 w 4790027"/>
              <a:gd name="connsiteY2937" fmla="*/ 602743 h 808387"/>
              <a:gd name="connsiteX2938" fmla="*/ 1940718 w 4790027"/>
              <a:gd name="connsiteY2938" fmla="*/ 591884 h 808387"/>
              <a:gd name="connsiteX2939" fmla="*/ 1947958 w 4790027"/>
              <a:gd name="connsiteY2939" fmla="*/ 598837 h 808387"/>
              <a:gd name="connsiteX2940" fmla="*/ 1949196 w 4790027"/>
              <a:gd name="connsiteY2940" fmla="*/ 568262 h 808387"/>
              <a:gd name="connsiteX2941" fmla="*/ 1958149 w 4790027"/>
              <a:gd name="connsiteY2941" fmla="*/ 588931 h 808387"/>
              <a:gd name="connsiteX2942" fmla="*/ 1970532 w 4790027"/>
              <a:gd name="connsiteY2942" fmla="*/ 590932 h 808387"/>
              <a:gd name="connsiteX2943" fmla="*/ 1968817 w 4790027"/>
              <a:gd name="connsiteY2943" fmla="*/ 600266 h 808387"/>
              <a:gd name="connsiteX2944" fmla="*/ 2004346 w 4790027"/>
              <a:gd name="connsiteY2944" fmla="*/ 600171 h 808387"/>
              <a:gd name="connsiteX2945" fmla="*/ 2007013 w 4790027"/>
              <a:gd name="connsiteY2945" fmla="*/ 600361 h 808387"/>
              <a:gd name="connsiteX2946" fmla="*/ 2005012 w 4790027"/>
              <a:gd name="connsiteY2946" fmla="*/ 602552 h 808387"/>
              <a:gd name="connsiteX2947" fmla="*/ 1995011 w 4790027"/>
              <a:gd name="connsiteY2947" fmla="*/ 608362 h 808387"/>
              <a:gd name="connsiteX2948" fmla="*/ 2011870 w 4790027"/>
              <a:gd name="connsiteY2948" fmla="*/ 609124 h 808387"/>
              <a:gd name="connsiteX2949" fmla="*/ 2012537 w 4790027"/>
              <a:gd name="connsiteY2949" fmla="*/ 582264 h 808387"/>
              <a:gd name="connsiteX2950" fmla="*/ 1999393 w 4790027"/>
              <a:gd name="connsiteY2950" fmla="*/ 583978 h 808387"/>
              <a:gd name="connsiteX2951" fmla="*/ 1994154 w 4790027"/>
              <a:gd name="connsiteY2951" fmla="*/ 554356 h 808387"/>
              <a:gd name="connsiteX2952" fmla="*/ 2004822 w 4790027"/>
              <a:gd name="connsiteY2952" fmla="*/ 565690 h 808387"/>
              <a:gd name="connsiteX2953" fmla="*/ 2008346 w 4790027"/>
              <a:gd name="connsiteY2953" fmla="*/ 498920 h 808387"/>
              <a:gd name="connsiteX2954" fmla="*/ 2024253 w 4790027"/>
              <a:gd name="connsiteY2954" fmla="*/ 528352 h 808387"/>
              <a:gd name="connsiteX2955" fmla="*/ 2046256 w 4790027"/>
              <a:gd name="connsiteY2955" fmla="*/ 535782 h 808387"/>
              <a:gd name="connsiteX2956" fmla="*/ 2059210 w 4790027"/>
              <a:gd name="connsiteY2956" fmla="*/ 510922 h 808387"/>
              <a:gd name="connsiteX2957" fmla="*/ 2033397 w 4790027"/>
              <a:gd name="connsiteY2957" fmla="*/ 489395 h 808387"/>
              <a:gd name="connsiteX2958" fmla="*/ 2039112 w 4790027"/>
              <a:gd name="connsiteY2958" fmla="*/ 457582 h 808387"/>
              <a:gd name="connsiteX2959" fmla="*/ 2033587 w 4790027"/>
              <a:gd name="connsiteY2959" fmla="*/ 429769 h 808387"/>
              <a:gd name="connsiteX2960" fmla="*/ 2058352 w 4790027"/>
              <a:gd name="connsiteY2960" fmla="*/ 422244 h 808387"/>
              <a:gd name="connsiteX2961" fmla="*/ 2059305 w 4790027"/>
              <a:gd name="connsiteY2961" fmla="*/ 405099 h 808387"/>
              <a:gd name="connsiteX2962" fmla="*/ 2093309 w 4790027"/>
              <a:gd name="connsiteY2962" fmla="*/ 404813 h 808387"/>
              <a:gd name="connsiteX2963" fmla="*/ 2103691 w 4790027"/>
              <a:gd name="connsiteY2963" fmla="*/ 406432 h 808387"/>
              <a:gd name="connsiteX2964" fmla="*/ 2147602 w 4790027"/>
              <a:gd name="connsiteY2964" fmla="*/ 386620 h 808387"/>
              <a:gd name="connsiteX2965" fmla="*/ 2160937 w 4790027"/>
              <a:gd name="connsiteY2965" fmla="*/ 359950 h 808387"/>
              <a:gd name="connsiteX2966" fmla="*/ 2191512 w 4790027"/>
              <a:gd name="connsiteY2966" fmla="*/ 343758 h 808387"/>
              <a:gd name="connsiteX2967" fmla="*/ 2208085 w 4790027"/>
              <a:gd name="connsiteY2967" fmla="*/ 357950 h 808387"/>
              <a:gd name="connsiteX2968" fmla="*/ 2222468 w 4790027"/>
              <a:gd name="connsiteY2968" fmla="*/ 337186 h 808387"/>
              <a:gd name="connsiteX2969" fmla="*/ 2245423 w 4790027"/>
              <a:gd name="connsiteY2969" fmla="*/ 327375 h 808387"/>
              <a:gd name="connsiteX2970" fmla="*/ 2271903 w 4790027"/>
              <a:gd name="connsiteY2970" fmla="*/ 322041 h 808387"/>
              <a:gd name="connsiteX2971" fmla="*/ 2316575 w 4790027"/>
              <a:gd name="connsiteY2971" fmla="*/ 298514 h 808387"/>
              <a:gd name="connsiteX2972" fmla="*/ 2323243 w 4790027"/>
              <a:gd name="connsiteY2972" fmla="*/ 320707 h 808387"/>
              <a:gd name="connsiteX2973" fmla="*/ 2343531 w 4790027"/>
              <a:gd name="connsiteY2973" fmla="*/ 325946 h 808387"/>
              <a:gd name="connsiteX2974" fmla="*/ 2351532 w 4790027"/>
              <a:gd name="connsiteY2974" fmla="*/ 340710 h 808387"/>
              <a:gd name="connsiteX2975" fmla="*/ 2359819 w 4790027"/>
              <a:gd name="connsiteY2975" fmla="*/ 342043 h 808387"/>
              <a:gd name="connsiteX2976" fmla="*/ 2367153 w 4790027"/>
              <a:gd name="connsiteY2976" fmla="*/ 372142 h 808387"/>
              <a:gd name="connsiteX2977" fmla="*/ 2356485 w 4790027"/>
              <a:gd name="connsiteY2977" fmla="*/ 383858 h 808387"/>
              <a:gd name="connsiteX2978" fmla="*/ 2413921 w 4790027"/>
              <a:gd name="connsiteY2978" fmla="*/ 371952 h 808387"/>
              <a:gd name="connsiteX2979" fmla="*/ 2413635 w 4790027"/>
              <a:gd name="connsiteY2979" fmla="*/ 385382 h 808387"/>
              <a:gd name="connsiteX2980" fmla="*/ 2443829 w 4790027"/>
              <a:gd name="connsiteY2980" fmla="*/ 370999 h 808387"/>
              <a:gd name="connsiteX2981" fmla="*/ 2442591 w 4790027"/>
              <a:gd name="connsiteY2981" fmla="*/ 401575 h 808387"/>
              <a:gd name="connsiteX2982" fmla="*/ 2449735 w 4790027"/>
              <a:gd name="connsiteY2982" fmla="*/ 408528 h 808387"/>
              <a:gd name="connsiteX2983" fmla="*/ 2454307 w 4790027"/>
              <a:gd name="connsiteY2983" fmla="*/ 433102 h 808387"/>
              <a:gd name="connsiteX2984" fmla="*/ 2502503 w 4790027"/>
              <a:gd name="connsiteY2984" fmla="*/ 437674 h 808387"/>
              <a:gd name="connsiteX2985" fmla="*/ 2454497 w 4790027"/>
              <a:gd name="connsiteY2985" fmla="*/ 436246 h 808387"/>
              <a:gd name="connsiteX2986" fmla="*/ 2458593 w 4790027"/>
              <a:gd name="connsiteY2986" fmla="*/ 454153 h 808387"/>
              <a:gd name="connsiteX2987" fmla="*/ 2437638 w 4790027"/>
              <a:gd name="connsiteY2987" fmla="*/ 501682 h 808387"/>
              <a:gd name="connsiteX2988" fmla="*/ 2445448 w 4790027"/>
              <a:gd name="connsiteY2988" fmla="*/ 507397 h 808387"/>
              <a:gd name="connsiteX2989" fmla="*/ 2464974 w 4790027"/>
              <a:gd name="connsiteY2989" fmla="*/ 505111 h 808387"/>
              <a:gd name="connsiteX2990" fmla="*/ 2464498 w 4790027"/>
              <a:gd name="connsiteY2990" fmla="*/ 501111 h 808387"/>
              <a:gd name="connsiteX2991" fmla="*/ 2482120 w 4790027"/>
              <a:gd name="connsiteY2991" fmla="*/ 500539 h 808387"/>
              <a:gd name="connsiteX2992" fmla="*/ 2484215 w 4790027"/>
              <a:gd name="connsiteY2992" fmla="*/ 488157 h 808387"/>
              <a:gd name="connsiteX2993" fmla="*/ 2489740 w 4790027"/>
              <a:gd name="connsiteY2993" fmla="*/ 496729 h 808387"/>
              <a:gd name="connsiteX2994" fmla="*/ 2490216 w 4790027"/>
              <a:gd name="connsiteY2994" fmla="*/ 489966 h 808387"/>
              <a:gd name="connsiteX2995" fmla="*/ 2490025 w 4790027"/>
              <a:gd name="connsiteY2995" fmla="*/ 497491 h 808387"/>
              <a:gd name="connsiteX2996" fmla="*/ 2491645 w 4790027"/>
              <a:gd name="connsiteY2996" fmla="*/ 500444 h 808387"/>
              <a:gd name="connsiteX2997" fmla="*/ 2501265 w 4790027"/>
              <a:gd name="connsiteY2997" fmla="*/ 500444 h 808387"/>
              <a:gd name="connsiteX2998" fmla="*/ 2514409 w 4790027"/>
              <a:gd name="connsiteY2998" fmla="*/ 500254 h 808387"/>
              <a:gd name="connsiteX2999" fmla="*/ 2551747 w 4790027"/>
              <a:gd name="connsiteY2999" fmla="*/ 498253 h 808387"/>
              <a:gd name="connsiteX3000" fmla="*/ 2545937 w 4790027"/>
              <a:gd name="connsiteY3000" fmla="*/ 507112 h 808387"/>
              <a:gd name="connsiteX3001" fmla="*/ 2558510 w 4790027"/>
              <a:gd name="connsiteY3001" fmla="*/ 510350 h 808387"/>
              <a:gd name="connsiteX3002" fmla="*/ 2533745 w 4790027"/>
              <a:gd name="connsiteY3002" fmla="*/ 510160 h 808387"/>
              <a:gd name="connsiteX3003" fmla="*/ 2536984 w 4790027"/>
              <a:gd name="connsiteY3003" fmla="*/ 523780 h 808387"/>
              <a:gd name="connsiteX3004" fmla="*/ 2526982 w 4790027"/>
              <a:gd name="connsiteY3004" fmla="*/ 530543 h 808387"/>
              <a:gd name="connsiteX3005" fmla="*/ 2550414 w 4790027"/>
              <a:gd name="connsiteY3005" fmla="*/ 552736 h 808387"/>
              <a:gd name="connsiteX3006" fmla="*/ 2538412 w 4790027"/>
              <a:gd name="connsiteY3006" fmla="*/ 582264 h 808387"/>
              <a:gd name="connsiteX3007" fmla="*/ 2544413 w 4790027"/>
              <a:gd name="connsiteY3007" fmla="*/ 593789 h 808387"/>
              <a:gd name="connsiteX3008" fmla="*/ 2574798 w 4790027"/>
              <a:gd name="connsiteY3008" fmla="*/ 574739 h 808387"/>
              <a:gd name="connsiteX3009" fmla="*/ 2579084 w 4790027"/>
              <a:gd name="connsiteY3009" fmla="*/ 573787 h 808387"/>
              <a:gd name="connsiteX3010" fmla="*/ 2579370 w 4790027"/>
              <a:gd name="connsiteY3010" fmla="*/ 568738 h 808387"/>
              <a:gd name="connsiteX3011" fmla="*/ 2574703 w 4790027"/>
              <a:gd name="connsiteY3011" fmla="*/ 550450 h 808387"/>
              <a:gd name="connsiteX3012" fmla="*/ 2585466 w 4790027"/>
              <a:gd name="connsiteY3012" fmla="*/ 573120 h 808387"/>
              <a:gd name="connsiteX3013" fmla="*/ 2598229 w 4790027"/>
              <a:gd name="connsiteY3013" fmla="*/ 586169 h 808387"/>
              <a:gd name="connsiteX3014" fmla="*/ 2626423 w 4790027"/>
              <a:gd name="connsiteY3014" fmla="*/ 583026 h 808387"/>
              <a:gd name="connsiteX3015" fmla="*/ 2660523 w 4790027"/>
              <a:gd name="connsiteY3015" fmla="*/ 594265 h 808387"/>
              <a:gd name="connsiteX3016" fmla="*/ 2663857 w 4790027"/>
              <a:gd name="connsiteY3016" fmla="*/ 593408 h 808387"/>
              <a:gd name="connsiteX3017" fmla="*/ 2664619 w 4790027"/>
              <a:gd name="connsiteY3017" fmla="*/ 586931 h 808387"/>
              <a:gd name="connsiteX3018" fmla="*/ 2668048 w 4790027"/>
              <a:gd name="connsiteY3018" fmla="*/ 591598 h 808387"/>
              <a:gd name="connsiteX3019" fmla="*/ 2692432 w 4790027"/>
              <a:gd name="connsiteY3019" fmla="*/ 581502 h 808387"/>
              <a:gd name="connsiteX3020" fmla="*/ 2695575 w 4790027"/>
              <a:gd name="connsiteY3020" fmla="*/ 580168 h 808387"/>
              <a:gd name="connsiteX3021" fmla="*/ 2683764 w 4790027"/>
              <a:gd name="connsiteY3021" fmla="*/ 551593 h 808387"/>
              <a:gd name="connsiteX3022" fmla="*/ 2670524 w 4790027"/>
              <a:gd name="connsiteY3022" fmla="*/ 553213 h 808387"/>
              <a:gd name="connsiteX3023" fmla="*/ 2684716 w 4790027"/>
              <a:gd name="connsiteY3023" fmla="*/ 546736 h 808387"/>
              <a:gd name="connsiteX3024" fmla="*/ 2713006 w 4790027"/>
              <a:gd name="connsiteY3024" fmla="*/ 544545 h 808387"/>
              <a:gd name="connsiteX3025" fmla="*/ 2715958 w 4790027"/>
              <a:gd name="connsiteY3025" fmla="*/ 549879 h 808387"/>
              <a:gd name="connsiteX3026" fmla="*/ 2721864 w 4790027"/>
              <a:gd name="connsiteY3026" fmla="*/ 552260 h 808387"/>
              <a:gd name="connsiteX3027" fmla="*/ 2717101 w 4790027"/>
              <a:gd name="connsiteY3027" fmla="*/ 553117 h 808387"/>
              <a:gd name="connsiteX3028" fmla="*/ 2718530 w 4790027"/>
              <a:gd name="connsiteY3028" fmla="*/ 558356 h 808387"/>
              <a:gd name="connsiteX3029" fmla="*/ 2720054 w 4790027"/>
              <a:gd name="connsiteY3029" fmla="*/ 559499 h 808387"/>
              <a:gd name="connsiteX3030" fmla="*/ 2719197 w 4790027"/>
              <a:gd name="connsiteY3030" fmla="*/ 561023 h 808387"/>
              <a:gd name="connsiteX3031" fmla="*/ 2722816 w 4790027"/>
              <a:gd name="connsiteY3031" fmla="*/ 568929 h 808387"/>
              <a:gd name="connsiteX3032" fmla="*/ 2764631 w 4790027"/>
              <a:gd name="connsiteY3032" fmla="*/ 569119 h 808387"/>
              <a:gd name="connsiteX3033" fmla="*/ 2736628 w 4790027"/>
              <a:gd name="connsiteY3033" fmla="*/ 576168 h 808387"/>
              <a:gd name="connsiteX3034" fmla="*/ 2767203 w 4790027"/>
              <a:gd name="connsiteY3034" fmla="*/ 591122 h 808387"/>
              <a:gd name="connsiteX3035" fmla="*/ 2773870 w 4790027"/>
              <a:gd name="connsiteY3035" fmla="*/ 586645 h 808387"/>
              <a:gd name="connsiteX3036" fmla="*/ 2781014 w 4790027"/>
              <a:gd name="connsiteY3036" fmla="*/ 598456 h 808387"/>
              <a:gd name="connsiteX3037" fmla="*/ 2767679 w 4790027"/>
              <a:gd name="connsiteY3037" fmla="*/ 597980 h 808387"/>
              <a:gd name="connsiteX3038" fmla="*/ 2771013 w 4790027"/>
              <a:gd name="connsiteY3038" fmla="*/ 605219 h 808387"/>
              <a:gd name="connsiteX3039" fmla="*/ 2770632 w 4790027"/>
              <a:gd name="connsiteY3039" fmla="*/ 607886 h 808387"/>
              <a:gd name="connsiteX3040" fmla="*/ 2762250 w 4790027"/>
              <a:gd name="connsiteY3040" fmla="*/ 603981 h 808387"/>
              <a:gd name="connsiteX3041" fmla="*/ 2759011 w 4790027"/>
              <a:gd name="connsiteY3041" fmla="*/ 604933 h 808387"/>
              <a:gd name="connsiteX3042" fmla="*/ 2772156 w 4790027"/>
              <a:gd name="connsiteY3042" fmla="*/ 616459 h 808387"/>
              <a:gd name="connsiteX3043" fmla="*/ 2795587 w 4790027"/>
              <a:gd name="connsiteY3043" fmla="*/ 571882 h 808387"/>
              <a:gd name="connsiteX3044" fmla="*/ 2774728 w 4790027"/>
              <a:gd name="connsiteY3044" fmla="*/ 571786 h 808387"/>
              <a:gd name="connsiteX3045" fmla="*/ 2783872 w 4790027"/>
              <a:gd name="connsiteY3045" fmla="*/ 560833 h 808387"/>
              <a:gd name="connsiteX3046" fmla="*/ 2773775 w 4790027"/>
              <a:gd name="connsiteY3046" fmla="*/ 553117 h 808387"/>
              <a:gd name="connsiteX3047" fmla="*/ 2768155 w 4790027"/>
              <a:gd name="connsiteY3047" fmla="*/ 555403 h 808387"/>
              <a:gd name="connsiteX3048" fmla="*/ 2742533 w 4790027"/>
              <a:gd name="connsiteY3048" fmla="*/ 557975 h 808387"/>
              <a:gd name="connsiteX3049" fmla="*/ 2750629 w 4790027"/>
              <a:gd name="connsiteY3049" fmla="*/ 553689 h 808387"/>
              <a:gd name="connsiteX3050" fmla="*/ 2745200 w 4790027"/>
              <a:gd name="connsiteY3050" fmla="*/ 551593 h 808387"/>
              <a:gd name="connsiteX3051" fmla="*/ 2758345 w 4790027"/>
              <a:gd name="connsiteY3051" fmla="*/ 550355 h 808387"/>
              <a:gd name="connsiteX3052" fmla="*/ 2762155 w 4790027"/>
              <a:gd name="connsiteY3052" fmla="*/ 546926 h 808387"/>
              <a:gd name="connsiteX3053" fmla="*/ 2747867 w 4790027"/>
              <a:gd name="connsiteY3053" fmla="*/ 523304 h 808387"/>
              <a:gd name="connsiteX3054" fmla="*/ 2719387 w 4790027"/>
              <a:gd name="connsiteY3054" fmla="*/ 523495 h 808387"/>
              <a:gd name="connsiteX3055" fmla="*/ 2747391 w 4790027"/>
              <a:gd name="connsiteY3055" fmla="*/ 516446 h 808387"/>
              <a:gd name="connsiteX3056" fmla="*/ 2743200 w 4790027"/>
              <a:gd name="connsiteY3056" fmla="*/ 513017 h 808387"/>
              <a:gd name="connsiteX3057" fmla="*/ 2731770 w 4790027"/>
              <a:gd name="connsiteY3057" fmla="*/ 514065 h 808387"/>
              <a:gd name="connsiteX3058" fmla="*/ 2728436 w 4790027"/>
              <a:gd name="connsiteY3058" fmla="*/ 514255 h 808387"/>
              <a:gd name="connsiteX3059" fmla="*/ 2653665 w 4790027"/>
              <a:gd name="connsiteY3059" fmla="*/ 507588 h 808387"/>
              <a:gd name="connsiteX3060" fmla="*/ 2650617 w 4790027"/>
              <a:gd name="connsiteY3060" fmla="*/ 514351 h 808387"/>
              <a:gd name="connsiteX3061" fmla="*/ 2604802 w 4790027"/>
              <a:gd name="connsiteY3061" fmla="*/ 511017 h 808387"/>
              <a:gd name="connsiteX3062" fmla="*/ 2602897 w 4790027"/>
              <a:gd name="connsiteY3062" fmla="*/ 501587 h 808387"/>
              <a:gd name="connsiteX3063" fmla="*/ 2626042 w 4790027"/>
              <a:gd name="connsiteY3063" fmla="*/ 500920 h 808387"/>
              <a:gd name="connsiteX3064" fmla="*/ 2623090 w 4790027"/>
              <a:gd name="connsiteY3064" fmla="*/ 505397 h 808387"/>
              <a:gd name="connsiteX3065" fmla="*/ 2662142 w 4790027"/>
              <a:gd name="connsiteY3065" fmla="*/ 496634 h 808387"/>
              <a:gd name="connsiteX3066" fmla="*/ 2685193 w 4790027"/>
              <a:gd name="connsiteY3066" fmla="*/ 504826 h 808387"/>
              <a:gd name="connsiteX3067" fmla="*/ 2708434 w 4790027"/>
              <a:gd name="connsiteY3067" fmla="*/ 488252 h 808387"/>
              <a:gd name="connsiteX3068" fmla="*/ 2716435 w 4790027"/>
              <a:gd name="connsiteY3068" fmla="*/ 504254 h 808387"/>
              <a:gd name="connsiteX3069" fmla="*/ 2707672 w 4790027"/>
              <a:gd name="connsiteY3069" fmla="*/ 506921 h 808387"/>
              <a:gd name="connsiteX3070" fmla="*/ 2729674 w 4790027"/>
              <a:gd name="connsiteY3070" fmla="*/ 500539 h 808387"/>
              <a:gd name="connsiteX3071" fmla="*/ 2717673 w 4790027"/>
              <a:gd name="connsiteY3071" fmla="*/ 496348 h 808387"/>
              <a:gd name="connsiteX3072" fmla="*/ 2755297 w 4790027"/>
              <a:gd name="connsiteY3072" fmla="*/ 504159 h 808387"/>
              <a:gd name="connsiteX3073" fmla="*/ 2763012 w 4790027"/>
              <a:gd name="connsiteY3073" fmla="*/ 492538 h 808387"/>
              <a:gd name="connsiteX3074" fmla="*/ 2762345 w 4790027"/>
              <a:gd name="connsiteY3074" fmla="*/ 492443 h 808387"/>
              <a:gd name="connsiteX3075" fmla="*/ 2763203 w 4790027"/>
              <a:gd name="connsiteY3075" fmla="*/ 491776 h 808387"/>
              <a:gd name="connsiteX3076" fmla="*/ 2763488 w 4790027"/>
              <a:gd name="connsiteY3076" fmla="*/ 488252 h 808387"/>
              <a:gd name="connsiteX3077" fmla="*/ 2753773 w 4790027"/>
              <a:gd name="connsiteY3077" fmla="*/ 488443 h 808387"/>
              <a:gd name="connsiteX3078" fmla="*/ 2751582 w 4790027"/>
              <a:gd name="connsiteY3078" fmla="*/ 490157 h 808387"/>
              <a:gd name="connsiteX3079" fmla="*/ 2750724 w 4790027"/>
              <a:gd name="connsiteY3079" fmla="*/ 488824 h 808387"/>
              <a:gd name="connsiteX3080" fmla="*/ 2739485 w 4790027"/>
              <a:gd name="connsiteY3080" fmla="*/ 490824 h 808387"/>
              <a:gd name="connsiteX3081" fmla="*/ 2732151 w 4790027"/>
              <a:gd name="connsiteY3081" fmla="*/ 485680 h 808387"/>
              <a:gd name="connsiteX3082" fmla="*/ 2743200 w 4790027"/>
              <a:gd name="connsiteY3082" fmla="*/ 482728 h 808387"/>
              <a:gd name="connsiteX3083" fmla="*/ 2723007 w 4790027"/>
              <a:gd name="connsiteY3083" fmla="*/ 480918 h 808387"/>
              <a:gd name="connsiteX3084" fmla="*/ 2724626 w 4790027"/>
              <a:gd name="connsiteY3084" fmla="*/ 470250 h 808387"/>
              <a:gd name="connsiteX3085" fmla="*/ 2747677 w 4790027"/>
              <a:gd name="connsiteY3085" fmla="*/ 476060 h 808387"/>
              <a:gd name="connsiteX3086" fmla="*/ 2748724 w 4790027"/>
              <a:gd name="connsiteY3086" fmla="*/ 473393 h 808387"/>
              <a:gd name="connsiteX3087" fmla="*/ 2748439 w 4790027"/>
              <a:gd name="connsiteY3087" fmla="*/ 472822 h 808387"/>
              <a:gd name="connsiteX3088" fmla="*/ 2749010 w 4790027"/>
              <a:gd name="connsiteY3088" fmla="*/ 472060 h 808387"/>
              <a:gd name="connsiteX3089" fmla="*/ 2755106 w 4790027"/>
              <a:gd name="connsiteY3089" fmla="*/ 466249 h 808387"/>
              <a:gd name="connsiteX3090" fmla="*/ 2765774 w 4790027"/>
              <a:gd name="connsiteY3090" fmla="*/ 477108 h 808387"/>
              <a:gd name="connsiteX3091" fmla="*/ 2767012 w 4790027"/>
              <a:gd name="connsiteY3091" fmla="*/ 477203 h 808387"/>
              <a:gd name="connsiteX3092" fmla="*/ 2771775 w 4790027"/>
              <a:gd name="connsiteY3092" fmla="*/ 474917 h 808387"/>
              <a:gd name="connsiteX3093" fmla="*/ 2766441 w 4790027"/>
              <a:gd name="connsiteY3093" fmla="*/ 471774 h 808387"/>
              <a:gd name="connsiteX3094" fmla="*/ 2776633 w 4790027"/>
              <a:gd name="connsiteY3094" fmla="*/ 471012 h 808387"/>
              <a:gd name="connsiteX3095" fmla="*/ 2763869 w 4790027"/>
              <a:gd name="connsiteY3095" fmla="*/ 438817 h 808387"/>
              <a:gd name="connsiteX3096" fmla="*/ 2766536 w 4790027"/>
              <a:gd name="connsiteY3096" fmla="*/ 429864 h 808387"/>
              <a:gd name="connsiteX3097" fmla="*/ 2736247 w 4790027"/>
              <a:gd name="connsiteY3097" fmla="*/ 429959 h 808387"/>
              <a:gd name="connsiteX3098" fmla="*/ 2760154 w 4790027"/>
              <a:gd name="connsiteY3098" fmla="*/ 424815 h 808387"/>
              <a:gd name="connsiteX3099" fmla="*/ 2760059 w 4790027"/>
              <a:gd name="connsiteY3099" fmla="*/ 424720 h 808387"/>
              <a:gd name="connsiteX3100" fmla="*/ 2760345 w 4790027"/>
              <a:gd name="connsiteY3100" fmla="*/ 424815 h 808387"/>
              <a:gd name="connsiteX3101" fmla="*/ 2784920 w 4790027"/>
              <a:gd name="connsiteY3101" fmla="*/ 426721 h 808387"/>
              <a:gd name="connsiteX3102" fmla="*/ 2762916 w 4790027"/>
              <a:gd name="connsiteY3102" fmla="*/ 415672 h 808387"/>
              <a:gd name="connsiteX3103" fmla="*/ 2819686 w 4790027"/>
              <a:gd name="connsiteY3103" fmla="*/ 405670 h 808387"/>
              <a:gd name="connsiteX3104" fmla="*/ 2834735 w 4790027"/>
              <a:gd name="connsiteY3104" fmla="*/ 414433 h 808387"/>
              <a:gd name="connsiteX3105" fmla="*/ 2840260 w 4790027"/>
              <a:gd name="connsiteY3105" fmla="*/ 395383 h 808387"/>
              <a:gd name="connsiteX3106" fmla="*/ 2815590 w 4790027"/>
              <a:gd name="connsiteY3106" fmla="*/ 393764 h 808387"/>
              <a:gd name="connsiteX3107" fmla="*/ 2840164 w 4790027"/>
              <a:gd name="connsiteY3107" fmla="*/ 393383 h 808387"/>
              <a:gd name="connsiteX3108" fmla="*/ 2850832 w 4790027"/>
              <a:gd name="connsiteY3108" fmla="*/ 377286 h 808387"/>
              <a:gd name="connsiteX3109" fmla="*/ 2837783 w 4790027"/>
              <a:gd name="connsiteY3109" fmla="*/ 336233 h 808387"/>
              <a:gd name="connsiteX3110" fmla="*/ 2803874 w 4790027"/>
              <a:gd name="connsiteY3110" fmla="*/ 313944 h 808387"/>
              <a:gd name="connsiteX3111" fmla="*/ 2794254 w 4790027"/>
              <a:gd name="connsiteY3111" fmla="*/ 299086 h 808387"/>
              <a:gd name="connsiteX3112" fmla="*/ 2802636 w 4790027"/>
              <a:gd name="connsiteY3112" fmla="*/ 312420 h 808387"/>
              <a:gd name="connsiteX3113" fmla="*/ 2865215 w 4790027"/>
              <a:gd name="connsiteY3113" fmla="*/ 284227 h 808387"/>
              <a:gd name="connsiteX3114" fmla="*/ 2858548 w 4790027"/>
              <a:gd name="connsiteY3114" fmla="*/ 298228 h 808387"/>
              <a:gd name="connsiteX3115" fmla="*/ 2879026 w 4790027"/>
              <a:gd name="connsiteY3115" fmla="*/ 300991 h 808387"/>
              <a:gd name="connsiteX3116" fmla="*/ 2869787 w 4790027"/>
              <a:gd name="connsiteY3116" fmla="*/ 283465 h 808387"/>
              <a:gd name="connsiteX3117" fmla="*/ 2885218 w 4790027"/>
              <a:gd name="connsiteY3117" fmla="*/ 270606 h 808387"/>
              <a:gd name="connsiteX3118" fmla="*/ 2881312 w 4790027"/>
              <a:gd name="connsiteY3118" fmla="*/ 228029 h 808387"/>
              <a:gd name="connsiteX3119" fmla="*/ 2867596 w 4790027"/>
              <a:gd name="connsiteY3119" fmla="*/ 258795 h 808387"/>
              <a:gd name="connsiteX3120" fmla="*/ 2839879 w 4790027"/>
              <a:gd name="connsiteY3120" fmla="*/ 196692 h 808387"/>
              <a:gd name="connsiteX3121" fmla="*/ 2830258 w 4790027"/>
              <a:gd name="connsiteY3121" fmla="*/ 200788 h 808387"/>
              <a:gd name="connsiteX3122" fmla="*/ 2816352 w 4790027"/>
              <a:gd name="connsiteY3122" fmla="*/ 155448 h 808387"/>
              <a:gd name="connsiteX3123" fmla="*/ 2823877 w 4790027"/>
              <a:gd name="connsiteY3123" fmla="*/ 145638 h 808387"/>
              <a:gd name="connsiteX3124" fmla="*/ 2807874 w 4790027"/>
              <a:gd name="connsiteY3124" fmla="*/ 104109 h 808387"/>
              <a:gd name="connsiteX3125" fmla="*/ 394239 w 4790027"/>
              <a:gd name="connsiteY3125" fmla="*/ 88964 h 808387"/>
              <a:gd name="connsiteX3126" fmla="*/ 410432 w 4790027"/>
              <a:gd name="connsiteY3126" fmla="*/ 91535 h 808387"/>
              <a:gd name="connsiteX3127" fmla="*/ 407670 w 4790027"/>
              <a:gd name="connsiteY3127" fmla="*/ 109442 h 808387"/>
              <a:gd name="connsiteX3128" fmla="*/ 393096 w 4790027"/>
              <a:gd name="connsiteY3128" fmla="*/ 111919 h 808387"/>
              <a:gd name="connsiteX3129" fmla="*/ 370427 w 4790027"/>
              <a:gd name="connsiteY3129" fmla="*/ 95822 h 808387"/>
              <a:gd name="connsiteX3130" fmla="*/ 341090 w 4790027"/>
              <a:gd name="connsiteY3130" fmla="*/ 104109 h 808387"/>
              <a:gd name="connsiteX3131" fmla="*/ 377952 w 4790027"/>
              <a:gd name="connsiteY3131" fmla="*/ 89630 h 808387"/>
              <a:gd name="connsiteX3132" fmla="*/ 384852 w 4790027"/>
              <a:gd name="connsiteY3132" fmla="*/ 96645 h 808387"/>
              <a:gd name="connsiteX3133" fmla="*/ 384810 w 4790027"/>
              <a:gd name="connsiteY3133" fmla="*/ 96679 h 808387"/>
              <a:gd name="connsiteX3134" fmla="*/ 385350 w 4790027"/>
              <a:gd name="connsiteY3134" fmla="*/ 97151 h 808387"/>
              <a:gd name="connsiteX3135" fmla="*/ 395097 w 4790027"/>
              <a:gd name="connsiteY3135" fmla="*/ 107061 h 808387"/>
              <a:gd name="connsiteX3136" fmla="*/ 392132 w 4790027"/>
              <a:gd name="connsiteY3136" fmla="*/ 103085 h 808387"/>
              <a:gd name="connsiteX3137" fmla="*/ 385350 w 4790027"/>
              <a:gd name="connsiteY3137" fmla="*/ 97151 h 808387"/>
              <a:gd name="connsiteX3138" fmla="*/ 384852 w 4790027"/>
              <a:gd name="connsiteY3138" fmla="*/ 96645 h 808387"/>
              <a:gd name="connsiteX3139" fmla="*/ 3167825 w 4790027"/>
              <a:gd name="connsiteY3139" fmla="*/ 81629 h 808387"/>
              <a:gd name="connsiteX3140" fmla="*/ 3197257 w 4790027"/>
              <a:gd name="connsiteY3140" fmla="*/ 142589 h 808387"/>
              <a:gd name="connsiteX3141" fmla="*/ 3167825 w 4790027"/>
              <a:gd name="connsiteY3141" fmla="*/ 81629 h 808387"/>
              <a:gd name="connsiteX3142" fmla="*/ 1677543 w 4790027"/>
              <a:gd name="connsiteY3142" fmla="*/ 80296 h 808387"/>
              <a:gd name="connsiteX3143" fmla="*/ 1685544 w 4790027"/>
              <a:gd name="connsiteY3143" fmla="*/ 106585 h 808387"/>
              <a:gd name="connsiteX3144" fmla="*/ 1655064 w 4790027"/>
              <a:gd name="connsiteY3144" fmla="*/ 134398 h 808387"/>
              <a:gd name="connsiteX3145" fmla="*/ 1677543 w 4790027"/>
              <a:gd name="connsiteY3145" fmla="*/ 80296 h 808387"/>
              <a:gd name="connsiteX3146" fmla="*/ 3128105 w 4790027"/>
              <a:gd name="connsiteY3146" fmla="*/ 77629 h 808387"/>
              <a:gd name="connsiteX3147" fmla="*/ 3145726 w 4790027"/>
              <a:gd name="connsiteY3147" fmla="*/ 98965 h 808387"/>
              <a:gd name="connsiteX3148" fmla="*/ 3158680 w 4790027"/>
              <a:gd name="connsiteY3148" fmla="*/ 102108 h 808387"/>
              <a:gd name="connsiteX3149" fmla="*/ 3155918 w 4790027"/>
              <a:gd name="connsiteY3149" fmla="*/ 139732 h 808387"/>
              <a:gd name="connsiteX3150" fmla="*/ 3142773 w 4790027"/>
              <a:gd name="connsiteY3150" fmla="*/ 98584 h 808387"/>
              <a:gd name="connsiteX3151" fmla="*/ 3128105 w 4790027"/>
              <a:gd name="connsiteY3151" fmla="*/ 77629 h 808387"/>
              <a:gd name="connsiteX3152" fmla="*/ 2557653 w 4790027"/>
              <a:gd name="connsiteY3152" fmla="*/ 57436 h 808387"/>
              <a:gd name="connsiteX3153" fmla="*/ 2557844 w 4790027"/>
              <a:gd name="connsiteY3153" fmla="*/ 124016 h 808387"/>
              <a:gd name="connsiteX3154" fmla="*/ 2557272 w 4790027"/>
              <a:gd name="connsiteY3154" fmla="*/ 60103 h 808387"/>
              <a:gd name="connsiteX3155" fmla="*/ 2557653 w 4790027"/>
              <a:gd name="connsiteY3155" fmla="*/ 57436 h 808387"/>
              <a:gd name="connsiteX3156" fmla="*/ 2913222 w 4790027"/>
              <a:gd name="connsiteY3156" fmla="*/ 56674 h 808387"/>
              <a:gd name="connsiteX3157" fmla="*/ 2909888 w 4790027"/>
              <a:gd name="connsiteY3157" fmla="*/ 58864 h 808387"/>
              <a:gd name="connsiteX3158" fmla="*/ 2912459 w 4790027"/>
              <a:gd name="connsiteY3158" fmla="*/ 62008 h 808387"/>
              <a:gd name="connsiteX3159" fmla="*/ 2915793 w 4790027"/>
              <a:gd name="connsiteY3159" fmla="*/ 59722 h 808387"/>
              <a:gd name="connsiteX3160" fmla="*/ 2913222 w 4790027"/>
              <a:gd name="connsiteY3160" fmla="*/ 56674 h 808387"/>
              <a:gd name="connsiteX3161" fmla="*/ 2570511 w 4790027"/>
              <a:gd name="connsiteY3161" fmla="*/ 41624 h 808387"/>
              <a:gd name="connsiteX3162" fmla="*/ 2570511 w 4790027"/>
              <a:gd name="connsiteY3162" fmla="*/ 41624 h 808387"/>
              <a:gd name="connsiteX3163" fmla="*/ 2946559 w 4790027"/>
              <a:gd name="connsiteY3163" fmla="*/ 24575 h 808387"/>
              <a:gd name="connsiteX3164" fmla="*/ 2967037 w 4790027"/>
              <a:gd name="connsiteY3164" fmla="*/ 27337 h 808387"/>
              <a:gd name="connsiteX3165" fmla="*/ 2932366 w 4790027"/>
              <a:gd name="connsiteY3165" fmla="*/ 38957 h 808387"/>
              <a:gd name="connsiteX3166" fmla="*/ 2946559 w 4790027"/>
              <a:gd name="connsiteY3166" fmla="*/ 24575 h 808387"/>
              <a:gd name="connsiteX3167" fmla="*/ 2905601 w 4790027"/>
              <a:gd name="connsiteY3167" fmla="*/ 0 h 808387"/>
              <a:gd name="connsiteX3168" fmla="*/ 2921127 w 4790027"/>
              <a:gd name="connsiteY3168" fmla="*/ 25146 h 808387"/>
              <a:gd name="connsiteX3169" fmla="*/ 2925985 w 4790027"/>
              <a:gd name="connsiteY3169" fmla="*/ 119443 h 808387"/>
              <a:gd name="connsiteX3170" fmla="*/ 2901887 w 4790027"/>
              <a:gd name="connsiteY3170" fmla="*/ 4953 h 808387"/>
              <a:gd name="connsiteX3171" fmla="*/ 2905601 w 4790027"/>
              <a:gd name="connsiteY3171" fmla="*/ 0 h 808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</a:cxnLst>
            <a:rect l="l" t="t" r="r" b="b"/>
            <a:pathLst>
              <a:path w="4790027" h="808387">
                <a:moveTo>
                  <a:pt x="32099" y="802958"/>
                </a:moveTo>
                <a:cubicBezTo>
                  <a:pt x="28956" y="806768"/>
                  <a:pt x="23336" y="807911"/>
                  <a:pt x="17145" y="808387"/>
                </a:cubicBezTo>
                <a:lnTo>
                  <a:pt x="0" y="808387"/>
                </a:lnTo>
                <a:cubicBezTo>
                  <a:pt x="7144" y="802767"/>
                  <a:pt x="22860" y="806291"/>
                  <a:pt x="32099" y="802958"/>
                </a:cubicBezTo>
                <a:close/>
                <a:moveTo>
                  <a:pt x="65532" y="800767"/>
                </a:moveTo>
                <a:cubicBezTo>
                  <a:pt x="72390" y="802672"/>
                  <a:pt x="86011" y="799338"/>
                  <a:pt x="88297" y="804767"/>
                </a:cubicBezTo>
                <a:cubicBezTo>
                  <a:pt x="80677" y="804196"/>
                  <a:pt x="72961" y="803624"/>
                  <a:pt x="65341" y="803053"/>
                </a:cubicBezTo>
                <a:cubicBezTo>
                  <a:pt x="62960" y="803910"/>
                  <a:pt x="60579" y="804767"/>
                  <a:pt x="59912" y="807244"/>
                </a:cubicBezTo>
                <a:cubicBezTo>
                  <a:pt x="53149" y="806767"/>
                  <a:pt x="46387" y="806291"/>
                  <a:pt x="39624" y="805815"/>
                </a:cubicBezTo>
                <a:cubicBezTo>
                  <a:pt x="45244" y="800957"/>
                  <a:pt x="58674" y="804386"/>
                  <a:pt x="65532" y="800767"/>
                </a:cubicBezTo>
                <a:close/>
                <a:moveTo>
                  <a:pt x="429101" y="783051"/>
                </a:moveTo>
                <a:cubicBezTo>
                  <a:pt x="423291" y="783241"/>
                  <a:pt x="417100" y="783146"/>
                  <a:pt x="411385" y="783432"/>
                </a:cubicBezTo>
                <a:cubicBezTo>
                  <a:pt x="418719" y="784099"/>
                  <a:pt x="425958" y="784861"/>
                  <a:pt x="432911" y="785813"/>
                </a:cubicBezTo>
                <a:cubicBezTo>
                  <a:pt x="431387" y="785146"/>
                  <a:pt x="429863" y="784384"/>
                  <a:pt x="428530" y="783718"/>
                </a:cubicBezTo>
                <a:cubicBezTo>
                  <a:pt x="428720" y="783432"/>
                  <a:pt x="428911" y="783241"/>
                  <a:pt x="429101" y="783051"/>
                </a:cubicBezTo>
                <a:close/>
                <a:moveTo>
                  <a:pt x="435388" y="771335"/>
                </a:moveTo>
                <a:cubicBezTo>
                  <a:pt x="436150" y="773526"/>
                  <a:pt x="436245" y="776193"/>
                  <a:pt x="436150" y="778479"/>
                </a:cubicBezTo>
                <a:cubicBezTo>
                  <a:pt x="444341" y="778098"/>
                  <a:pt x="455866" y="777431"/>
                  <a:pt x="443674" y="779622"/>
                </a:cubicBezTo>
                <a:cubicBezTo>
                  <a:pt x="441960" y="780670"/>
                  <a:pt x="440055" y="781241"/>
                  <a:pt x="437959" y="781813"/>
                </a:cubicBezTo>
                <a:cubicBezTo>
                  <a:pt x="445960" y="786003"/>
                  <a:pt x="452818" y="788956"/>
                  <a:pt x="459200" y="791909"/>
                </a:cubicBezTo>
                <a:cubicBezTo>
                  <a:pt x="466058" y="792480"/>
                  <a:pt x="472821" y="793147"/>
                  <a:pt x="479679" y="793719"/>
                </a:cubicBezTo>
                <a:cubicBezTo>
                  <a:pt x="479107" y="790861"/>
                  <a:pt x="478631" y="788099"/>
                  <a:pt x="478155" y="785242"/>
                </a:cubicBezTo>
                <a:cubicBezTo>
                  <a:pt x="477202" y="784480"/>
                  <a:pt x="476726" y="783241"/>
                  <a:pt x="477488" y="781432"/>
                </a:cubicBezTo>
                <a:cubicBezTo>
                  <a:pt x="477393" y="780860"/>
                  <a:pt x="477298" y="780193"/>
                  <a:pt x="477202" y="779526"/>
                </a:cubicBezTo>
                <a:cubicBezTo>
                  <a:pt x="477012" y="778479"/>
                  <a:pt x="476917" y="777526"/>
                  <a:pt x="476917" y="776574"/>
                </a:cubicBezTo>
                <a:cubicBezTo>
                  <a:pt x="463105" y="774669"/>
                  <a:pt x="449199" y="772859"/>
                  <a:pt x="435388" y="771335"/>
                </a:cubicBezTo>
                <a:close/>
                <a:moveTo>
                  <a:pt x="4369308" y="767430"/>
                </a:moveTo>
                <a:cubicBezTo>
                  <a:pt x="4364926" y="768382"/>
                  <a:pt x="4370546" y="776574"/>
                  <a:pt x="4370356" y="780670"/>
                </a:cubicBezTo>
                <a:cubicBezTo>
                  <a:pt x="4376071" y="779241"/>
                  <a:pt x="4373594" y="771907"/>
                  <a:pt x="4375880" y="767906"/>
                </a:cubicBezTo>
                <a:cubicBezTo>
                  <a:pt x="4373118" y="761048"/>
                  <a:pt x="4373880" y="772954"/>
                  <a:pt x="4373118" y="774288"/>
                </a:cubicBezTo>
                <a:cubicBezTo>
                  <a:pt x="4370641" y="774669"/>
                  <a:pt x="4370356" y="770287"/>
                  <a:pt x="4369308" y="767430"/>
                </a:cubicBezTo>
                <a:close/>
                <a:moveTo>
                  <a:pt x="4018407" y="761608"/>
                </a:moveTo>
                <a:cubicBezTo>
                  <a:pt x="4017741" y="762596"/>
                  <a:pt x="4017455" y="764525"/>
                  <a:pt x="4017169" y="766668"/>
                </a:cubicBezTo>
                <a:cubicBezTo>
                  <a:pt x="4018216" y="766668"/>
                  <a:pt x="4019169" y="766573"/>
                  <a:pt x="4020121" y="766477"/>
                </a:cubicBezTo>
                <a:cubicBezTo>
                  <a:pt x="4020407" y="764858"/>
                  <a:pt x="4020979" y="763334"/>
                  <a:pt x="4021931" y="762191"/>
                </a:cubicBezTo>
                <a:cubicBezTo>
                  <a:pt x="4020122" y="760572"/>
                  <a:pt x="4019074" y="760620"/>
                  <a:pt x="4018407" y="761608"/>
                </a:cubicBezTo>
                <a:close/>
                <a:moveTo>
                  <a:pt x="4348763" y="759370"/>
                </a:moveTo>
                <a:cubicBezTo>
                  <a:pt x="4346669" y="762781"/>
                  <a:pt x="4348258" y="774764"/>
                  <a:pt x="4343686" y="776193"/>
                </a:cubicBezTo>
                <a:cubicBezTo>
                  <a:pt x="4344638" y="779050"/>
                  <a:pt x="4347781" y="777050"/>
                  <a:pt x="4350163" y="776669"/>
                </a:cubicBezTo>
                <a:cubicBezTo>
                  <a:pt x="4344924" y="760572"/>
                  <a:pt x="4354830" y="766382"/>
                  <a:pt x="4352449" y="759524"/>
                </a:cubicBezTo>
                <a:cubicBezTo>
                  <a:pt x="4350568" y="758048"/>
                  <a:pt x="4349461" y="758232"/>
                  <a:pt x="4348763" y="759370"/>
                </a:cubicBezTo>
                <a:close/>
                <a:moveTo>
                  <a:pt x="351377" y="759048"/>
                </a:moveTo>
                <a:cubicBezTo>
                  <a:pt x="350901" y="759524"/>
                  <a:pt x="350425" y="760858"/>
                  <a:pt x="349948" y="763429"/>
                </a:cubicBezTo>
                <a:cubicBezTo>
                  <a:pt x="347376" y="762667"/>
                  <a:pt x="346424" y="760858"/>
                  <a:pt x="344805" y="759429"/>
                </a:cubicBezTo>
                <a:cubicBezTo>
                  <a:pt x="341471" y="760000"/>
                  <a:pt x="338518" y="761048"/>
                  <a:pt x="336709" y="763048"/>
                </a:cubicBezTo>
                <a:cubicBezTo>
                  <a:pt x="339852" y="765906"/>
                  <a:pt x="343662" y="768382"/>
                  <a:pt x="347758" y="770478"/>
                </a:cubicBezTo>
                <a:cubicBezTo>
                  <a:pt x="351472" y="765334"/>
                  <a:pt x="358045" y="773335"/>
                  <a:pt x="367284" y="771621"/>
                </a:cubicBezTo>
                <a:cubicBezTo>
                  <a:pt x="370332" y="773335"/>
                  <a:pt x="362998" y="774002"/>
                  <a:pt x="356235" y="773907"/>
                </a:cubicBezTo>
                <a:cubicBezTo>
                  <a:pt x="363283" y="776383"/>
                  <a:pt x="371094" y="778193"/>
                  <a:pt x="379095" y="779717"/>
                </a:cubicBezTo>
                <a:cubicBezTo>
                  <a:pt x="396240" y="779336"/>
                  <a:pt x="413861" y="778669"/>
                  <a:pt x="430625" y="778765"/>
                </a:cubicBezTo>
                <a:cubicBezTo>
                  <a:pt x="430816" y="778765"/>
                  <a:pt x="431101" y="778765"/>
                  <a:pt x="431292" y="778765"/>
                </a:cubicBezTo>
                <a:cubicBezTo>
                  <a:pt x="431482" y="776764"/>
                  <a:pt x="430435" y="774478"/>
                  <a:pt x="428434" y="770859"/>
                </a:cubicBezTo>
                <a:cubicBezTo>
                  <a:pt x="412337" y="769240"/>
                  <a:pt x="396145" y="768097"/>
                  <a:pt x="379857" y="767906"/>
                </a:cubicBezTo>
                <a:cubicBezTo>
                  <a:pt x="377475" y="765620"/>
                  <a:pt x="371475" y="762953"/>
                  <a:pt x="364426" y="761143"/>
                </a:cubicBezTo>
                <a:cubicBezTo>
                  <a:pt x="362807" y="761715"/>
                  <a:pt x="361283" y="762667"/>
                  <a:pt x="360140" y="764191"/>
                </a:cubicBezTo>
                <a:cubicBezTo>
                  <a:pt x="356616" y="765049"/>
                  <a:pt x="354330" y="760286"/>
                  <a:pt x="352615" y="759048"/>
                </a:cubicBezTo>
                <a:cubicBezTo>
                  <a:pt x="352139" y="759048"/>
                  <a:pt x="351758" y="759048"/>
                  <a:pt x="351377" y="759048"/>
                </a:cubicBezTo>
                <a:close/>
                <a:moveTo>
                  <a:pt x="4063841" y="758572"/>
                </a:moveTo>
                <a:cubicBezTo>
                  <a:pt x="4062698" y="760858"/>
                  <a:pt x="4059364" y="764382"/>
                  <a:pt x="4057936" y="760572"/>
                </a:cubicBezTo>
                <a:cubicBezTo>
                  <a:pt x="4056602" y="761334"/>
                  <a:pt x="4056602" y="763048"/>
                  <a:pt x="4056983" y="764953"/>
                </a:cubicBezTo>
                <a:cubicBezTo>
                  <a:pt x="4058698" y="765049"/>
                  <a:pt x="4060412" y="765049"/>
                  <a:pt x="4062127" y="765144"/>
                </a:cubicBezTo>
                <a:cubicBezTo>
                  <a:pt x="4062317" y="763144"/>
                  <a:pt x="4062793" y="761048"/>
                  <a:pt x="4063841" y="758572"/>
                </a:cubicBezTo>
                <a:close/>
                <a:moveTo>
                  <a:pt x="4257392" y="757714"/>
                </a:moveTo>
                <a:cubicBezTo>
                  <a:pt x="4256473" y="757685"/>
                  <a:pt x="4255532" y="758524"/>
                  <a:pt x="4254532" y="760762"/>
                </a:cubicBezTo>
                <a:cubicBezTo>
                  <a:pt x="4260723" y="763620"/>
                  <a:pt x="4257199" y="766668"/>
                  <a:pt x="4263390" y="771335"/>
                </a:cubicBezTo>
                <a:cubicBezTo>
                  <a:pt x="4264342" y="769144"/>
                  <a:pt x="4265295" y="768001"/>
                  <a:pt x="4266152" y="767144"/>
                </a:cubicBezTo>
                <a:cubicBezTo>
                  <a:pt x="4266343" y="767144"/>
                  <a:pt x="4266533" y="767430"/>
                  <a:pt x="4266724" y="767430"/>
                </a:cubicBezTo>
                <a:cubicBezTo>
                  <a:pt x="4266724" y="767144"/>
                  <a:pt x="4266724" y="766858"/>
                  <a:pt x="4266724" y="766668"/>
                </a:cubicBezTo>
                <a:cubicBezTo>
                  <a:pt x="4271010" y="763620"/>
                  <a:pt x="4275296" y="771145"/>
                  <a:pt x="4279106" y="765906"/>
                </a:cubicBezTo>
                <a:cubicBezTo>
                  <a:pt x="4276439" y="764572"/>
                  <a:pt x="4266438" y="759715"/>
                  <a:pt x="4266724" y="766668"/>
                </a:cubicBezTo>
                <a:cubicBezTo>
                  <a:pt x="4266533" y="766763"/>
                  <a:pt x="4266343" y="766953"/>
                  <a:pt x="4266152" y="767144"/>
                </a:cubicBezTo>
                <a:cubicBezTo>
                  <a:pt x="4262723" y="765715"/>
                  <a:pt x="4260152" y="757804"/>
                  <a:pt x="4257392" y="757714"/>
                </a:cubicBezTo>
                <a:close/>
                <a:moveTo>
                  <a:pt x="4003167" y="755047"/>
                </a:moveTo>
                <a:cubicBezTo>
                  <a:pt x="4001643" y="759715"/>
                  <a:pt x="4001833" y="764191"/>
                  <a:pt x="4003357" y="767716"/>
                </a:cubicBezTo>
                <a:cubicBezTo>
                  <a:pt x="4004691" y="767620"/>
                  <a:pt x="4006120" y="767525"/>
                  <a:pt x="4007548" y="767430"/>
                </a:cubicBezTo>
                <a:cubicBezTo>
                  <a:pt x="4007644" y="764668"/>
                  <a:pt x="4007834" y="762953"/>
                  <a:pt x="4009739" y="767335"/>
                </a:cubicBezTo>
                <a:cubicBezTo>
                  <a:pt x="4010691" y="767239"/>
                  <a:pt x="4011644" y="767144"/>
                  <a:pt x="4012692" y="767049"/>
                </a:cubicBezTo>
                <a:cubicBezTo>
                  <a:pt x="4012025" y="763429"/>
                  <a:pt x="4009549" y="758572"/>
                  <a:pt x="4009644" y="755524"/>
                </a:cubicBezTo>
                <a:cubicBezTo>
                  <a:pt x="4007263" y="755905"/>
                  <a:pt x="4006215" y="757333"/>
                  <a:pt x="4006310" y="759429"/>
                </a:cubicBezTo>
                <a:cubicBezTo>
                  <a:pt x="4004405" y="760000"/>
                  <a:pt x="4004120" y="756857"/>
                  <a:pt x="4003167" y="755047"/>
                </a:cubicBezTo>
                <a:close/>
                <a:moveTo>
                  <a:pt x="4070680" y="754862"/>
                </a:moveTo>
                <a:cubicBezTo>
                  <a:pt x="4069271" y="754506"/>
                  <a:pt x="4067747" y="755190"/>
                  <a:pt x="4065937" y="758000"/>
                </a:cubicBezTo>
                <a:cubicBezTo>
                  <a:pt x="4067175" y="761048"/>
                  <a:pt x="4070413" y="759238"/>
                  <a:pt x="4069842" y="756667"/>
                </a:cubicBezTo>
                <a:cubicBezTo>
                  <a:pt x="4072985" y="758000"/>
                  <a:pt x="4075081" y="762001"/>
                  <a:pt x="4077081" y="766287"/>
                </a:cubicBezTo>
                <a:cubicBezTo>
                  <a:pt x="4079176" y="766477"/>
                  <a:pt x="4081272" y="766858"/>
                  <a:pt x="4083272" y="767144"/>
                </a:cubicBezTo>
                <a:cubicBezTo>
                  <a:pt x="4084320" y="764858"/>
                  <a:pt x="4084510" y="762763"/>
                  <a:pt x="4082034" y="763239"/>
                </a:cubicBezTo>
                <a:cubicBezTo>
                  <a:pt x="4080320" y="756190"/>
                  <a:pt x="4088797" y="767430"/>
                  <a:pt x="4084891" y="756857"/>
                </a:cubicBezTo>
                <a:cubicBezTo>
                  <a:pt x="4078105" y="766358"/>
                  <a:pt x="4074909" y="755929"/>
                  <a:pt x="4070680" y="754862"/>
                </a:cubicBezTo>
                <a:close/>
                <a:moveTo>
                  <a:pt x="447961" y="754190"/>
                </a:moveTo>
                <a:cubicBezTo>
                  <a:pt x="441484" y="758381"/>
                  <a:pt x="436245" y="759524"/>
                  <a:pt x="431482" y="760096"/>
                </a:cubicBezTo>
                <a:cubicBezTo>
                  <a:pt x="445389" y="762572"/>
                  <a:pt x="459676" y="764477"/>
                  <a:pt x="474154" y="765906"/>
                </a:cubicBezTo>
                <a:cubicBezTo>
                  <a:pt x="468058" y="763048"/>
                  <a:pt x="461486" y="759334"/>
                  <a:pt x="456152" y="757619"/>
                </a:cubicBezTo>
                <a:cubicBezTo>
                  <a:pt x="452818" y="757048"/>
                  <a:pt x="450151" y="756095"/>
                  <a:pt x="447961" y="754190"/>
                </a:cubicBezTo>
                <a:close/>
                <a:moveTo>
                  <a:pt x="3990118" y="754095"/>
                </a:moveTo>
                <a:cubicBezTo>
                  <a:pt x="3984307" y="749523"/>
                  <a:pt x="3987641" y="763525"/>
                  <a:pt x="3992499" y="764191"/>
                </a:cubicBezTo>
                <a:cubicBezTo>
                  <a:pt x="3993832" y="761715"/>
                  <a:pt x="3996309" y="760000"/>
                  <a:pt x="3999833" y="758857"/>
                </a:cubicBezTo>
                <a:cubicBezTo>
                  <a:pt x="3998214" y="753523"/>
                  <a:pt x="3993547" y="755238"/>
                  <a:pt x="3988784" y="757238"/>
                </a:cubicBezTo>
                <a:cubicBezTo>
                  <a:pt x="3987832" y="755333"/>
                  <a:pt x="3988879" y="754666"/>
                  <a:pt x="3990118" y="754095"/>
                </a:cubicBezTo>
                <a:close/>
                <a:moveTo>
                  <a:pt x="4314730" y="753619"/>
                </a:moveTo>
                <a:cubicBezTo>
                  <a:pt x="4312348" y="756667"/>
                  <a:pt x="4309396" y="759429"/>
                  <a:pt x="4311206" y="765715"/>
                </a:cubicBezTo>
                <a:cubicBezTo>
                  <a:pt x="4314158" y="758667"/>
                  <a:pt x="4318825" y="767906"/>
                  <a:pt x="4324255" y="766668"/>
                </a:cubicBezTo>
                <a:cubicBezTo>
                  <a:pt x="4330541" y="767811"/>
                  <a:pt x="4314349" y="763525"/>
                  <a:pt x="4314730" y="753619"/>
                </a:cubicBezTo>
                <a:close/>
                <a:moveTo>
                  <a:pt x="4030220" y="752234"/>
                </a:moveTo>
                <a:cubicBezTo>
                  <a:pt x="4028623" y="752362"/>
                  <a:pt x="4026813" y="753404"/>
                  <a:pt x="4024693" y="755809"/>
                </a:cubicBezTo>
                <a:cubicBezTo>
                  <a:pt x="4019455" y="750285"/>
                  <a:pt x="4027074" y="763334"/>
                  <a:pt x="4028694" y="754476"/>
                </a:cubicBezTo>
                <a:cubicBezTo>
                  <a:pt x="4030408" y="754380"/>
                  <a:pt x="4031266" y="756286"/>
                  <a:pt x="4033266" y="755619"/>
                </a:cubicBezTo>
                <a:cubicBezTo>
                  <a:pt x="4032218" y="759048"/>
                  <a:pt x="4031837" y="762763"/>
                  <a:pt x="4030599" y="765811"/>
                </a:cubicBezTo>
                <a:cubicBezTo>
                  <a:pt x="4032218" y="765715"/>
                  <a:pt x="4033837" y="765620"/>
                  <a:pt x="4035457" y="765525"/>
                </a:cubicBezTo>
                <a:cubicBezTo>
                  <a:pt x="4034599" y="763810"/>
                  <a:pt x="4032980" y="763715"/>
                  <a:pt x="4032409" y="761334"/>
                </a:cubicBezTo>
                <a:cubicBezTo>
                  <a:pt x="4038028" y="756000"/>
                  <a:pt x="4035838" y="768954"/>
                  <a:pt x="4041457" y="763620"/>
                </a:cubicBezTo>
                <a:cubicBezTo>
                  <a:pt x="4037886" y="759691"/>
                  <a:pt x="4035011" y="751851"/>
                  <a:pt x="4030220" y="752234"/>
                </a:cubicBezTo>
                <a:close/>
                <a:moveTo>
                  <a:pt x="4636770" y="751047"/>
                </a:moveTo>
                <a:cubicBezTo>
                  <a:pt x="4631150" y="758000"/>
                  <a:pt x="4626959" y="751428"/>
                  <a:pt x="4618482" y="754666"/>
                </a:cubicBezTo>
                <a:cubicBezTo>
                  <a:pt x="4619911" y="768097"/>
                  <a:pt x="4633627" y="753333"/>
                  <a:pt x="4637246" y="761810"/>
                </a:cubicBezTo>
                <a:cubicBezTo>
                  <a:pt x="4639628" y="758572"/>
                  <a:pt x="4635722" y="758286"/>
                  <a:pt x="4636770" y="751047"/>
                </a:cubicBezTo>
                <a:close/>
                <a:moveTo>
                  <a:pt x="4657523" y="749059"/>
                </a:moveTo>
                <a:cubicBezTo>
                  <a:pt x="4654391" y="750023"/>
                  <a:pt x="4650200" y="752380"/>
                  <a:pt x="4645247" y="750951"/>
                </a:cubicBezTo>
                <a:cubicBezTo>
                  <a:pt x="4651629" y="759524"/>
                  <a:pt x="4656391" y="755619"/>
                  <a:pt x="4666583" y="759905"/>
                </a:cubicBezTo>
                <a:cubicBezTo>
                  <a:pt x="4665155" y="757905"/>
                  <a:pt x="4663821" y="756000"/>
                  <a:pt x="4661440" y="756190"/>
                </a:cubicBezTo>
                <a:cubicBezTo>
                  <a:pt x="4661154" y="753238"/>
                  <a:pt x="4663154" y="754095"/>
                  <a:pt x="4663440" y="755524"/>
                </a:cubicBezTo>
                <a:cubicBezTo>
                  <a:pt x="4662726" y="748523"/>
                  <a:pt x="4660654" y="748094"/>
                  <a:pt x="4657523" y="749059"/>
                </a:cubicBezTo>
                <a:close/>
                <a:moveTo>
                  <a:pt x="4678144" y="746677"/>
                </a:moveTo>
                <a:cubicBezTo>
                  <a:pt x="4674275" y="747213"/>
                  <a:pt x="4670012" y="748666"/>
                  <a:pt x="4666202" y="749047"/>
                </a:cubicBezTo>
                <a:cubicBezTo>
                  <a:pt x="4666964" y="752476"/>
                  <a:pt x="4667822" y="755809"/>
                  <a:pt x="4668583" y="759143"/>
                </a:cubicBezTo>
                <a:cubicBezTo>
                  <a:pt x="4675156" y="759715"/>
                  <a:pt x="4684395" y="753714"/>
                  <a:pt x="4688205" y="760572"/>
                </a:cubicBezTo>
                <a:cubicBezTo>
                  <a:pt x="4696111" y="753714"/>
                  <a:pt x="4676870" y="752190"/>
                  <a:pt x="4687729" y="749809"/>
                </a:cubicBezTo>
                <a:cubicBezTo>
                  <a:pt x="4685491" y="746523"/>
                  <a:pt x="4682014" y="746142"/>
                  <a:pt x="4678144" y="746677"/>
                </a:cubicBezTo>
                <a:close/>
                <a:moveTo>
                  <a:pt x="193834" y="745903"/>
                </a:moveTo>
                <a:cubicBezTo>
                  <a:pt x="190119" y="747903"/>
                  <a:pt x="180498" y="743617"/>
                  <a:pt x="181927" y="751047"/>
                </a:cubicBezTo>
                <a:cubicBezTo>
                  <a:pt x="186118" y="751333"/>
                  <a:pt x="190405" y="751714"/>
                  <a:pt x="194595" y="751999"/>
                </a:cubicBezTo>
                <a:cubicBezTo>
                  <a:pt x="193453" y="749904"/>
                  <a:pt x="194215" y="748189"/>
                  <a:pt x="195262" y="746856"/>
                </a:cubicBezTo>
                <a:cubicBezTo>
                  <a:pt x="194786" y="746570"/>
                  <a:pt x="194310" y="746189"/>
                  <a:pt x="193834" y="745903"/>
                </a:cubicBezTo>
                <a:close/>
                <a:moveTo>
                  <a:pt x="4096893" y="744570"/>
                </a:moveTo>
                <a:cubicBezTo>
                  <a:pt x="4093654" y="746570"/>
                  <a:pt x="4100512" y="751714"/>
                  <a:pt x="4095274" y="756000"/>
                </a:cubicBezTo>
                <a:cubicBezTo>
                  <a:pt x="4092035" y="755905"/>
                  <a:pt x="4095274" y="752476"/>
                  <a:pt x="4093464" y="748380"/>
                </a:cubicBezTo>
                <a:cubicBezTo>
                  <a:pt x="4090511" y="753904"/>
                  <a:pt x="4090892" y="749047"/>
                  <a:pt x="4085653" y="751142"/>
                </a:cubicBezTo>
                <a:cubicBezTo>
                  <a:pt x="4087749" y="758667"/>
                  <a:pt x="4089082" y="765620"/>
                  <a:pt x="4086225" y="769525"/>
                </a:cubicBezTo>
                <a:cubicBezTo>
                  <a:pt x="4086225" y="769716"/>
                  <a:pt x="4086320" y="769811"/>
                  <a:pt x="4086320" y="769906"/>
                </a:cubicBezTo>
                <a:cubicBezTo>
                  <a:pt x="4091464" y="766001"/>
                  <a:pt x="4089463" y="773526"/>
                  <a:pt x="4099750" y="765430"/>
                </a:cubicBezTo>
                <a:cubicBezTo>
                  <a:pt x="4088797" y="763810"/>
                  <a:pt x="4106704" y="751237"/>
                  <a:pt x="4096893" y="744570"/>
                </a:cubicBezTo>
                <a:close/>
                <a:moveTo>
                  <a:pt x="4022193" y="743058"/>
                </a:moveTo>
                <a:cubicBezTo>
                  <a:pt x="4018478" y="744379"/>
                  <a:pt x="4016169" y="747951"/>
                  <a:pt x="4021455" y="751523"/>
                </a:cubicBezTo>
                <a:cubicBezTo>
                  <a:pt x="4023455" y="750761"/>
                  <a:pt x="4022312" y="747903"/>
                  <a:pt x="4022312" y="745808"/>
                </a:cubicBezTo>
                <a:cubicBezTo>
                  <a:pt x="4025646" y="745808"/>
                  <a:pt x="4025836" y="753142"/>
                  <a:pt x="4031361" y="748094"/>
                </a:cubicBezTo>
                <a:cubicBezTo>
                  <a:pt x="4031028" y="742665"/>
                  <a:pt x="4025908" y="741736"/>
                  <a:pt x="4022193" y="743058"/>
                </a:cubicBezTo>
                <a:close/>
                <a:moveTo>
                  <a:pt x="4001548" y="739426"/>
                </a:moveTo>
                <a:cubicBezTo>
                  <a:pt x="4000119" y="739903"/>
                  <a:pt x="3998881" y="740284"/>
                  <a:pt x="3997547" y="740760"/>
                </a:cubicBezTo>
                <a:cubicBezTo>
                  <a:pt x="3998499" y="748951"/>
                  <a:pt x="4002691" y="749618"/>
                  <a:pt x="4005072" y="754476"/>
                </a:cubicBezTo>
                <a:cubicBezTo>
                  <a:pt x="4006882" y="742570"/>
                  <a:pt x="4010406" y="755714"/>
                  <a:pt x="4017549" y="752952"/>
                </a:cubicBezTo>
                <a:cubicBezTo>
                  <a:pt x="4011930" y="740760"/>
                  <a:pt x="4003548" y="754762"/>
                  <a:pt x="4000119" y="742570"/>
                </a:cubicBezTo>
                <a:cubicBezTo>
                  <a:pt x="4001738" y="741522"/>
                  <a:pt x="4002310" y="742951"/>
                  <a:pt x="4002691" y="744475"/>
                </a:cubicBezTo>
                <a:cubicBezTo>
                  <a:pt x="4005358" y="742379"/>
                  <a:pt x="4002024" y="742284"/>
                  <a:pt x="4001548" y="739426"/>
                </a:cubicBezTo>
                <a:close/>
                <a:moveTo>
                  <a:pt x="4240231" y="739103"/>
                </a:moveTo>
                <a:lnTo>
                  <a:pt x="4241197" y="740855"/>
                </a:lnTo>
                <a:lnTo>
                  <a:pt x="4238923" y="742177"/>
                </a:lnTo>
                <a:close/>
                <a:moveTo>
                  <a:pt x="4311110" y="738474"/>
                </a:moveTo>
                <a:cubicBezTo>
                  <a:pt x="4308729" y="742284"/>
                  <a:pt x="4308920" y="747999"/>
                  <a:pt x="4303109" y="749428"/>
                </a:cubicBezTo>
                <a:cubicBezTo>
                  <a:pt x="4305014" y="752857"/>
                  <a:pt x="4307491" y="754762"/>
                  <a:pt x="4309396" y="758191"/>
                </a:cubicBezTo>
                <a:cubicBezTo>
                  <a:pt x="4314063" y="758953"/>
                  <a:pt x="4305872" y="740760"/>
                  <a:pt x="4311587" y="749237"/>
                </a:cubicBezTo>
                <a:cubicBezTo>
                  <a:pt x="4314063" y="747523"/>
                  <a:pt x="4311682" y="742284"/>
                  <a:pt x="4311110" y="738474"/>
                </a:cubicBezTo>
                <a:close/>
                <a:moveTo>
                  <a:pt x="4225576" y="737998"/>
                </a:moveTo>
                <a:cubicBezTo>
                  <a:pt x="4223575" y="739331"/>
                  <a:pt x="4225385" y="743522"/>
                  <a:pt x="4222813" y="744475"/>
                </a:cubicBezTo>
                <a:cubicBezTo>
                  <a:pt x="4223480" y="746856"/>
                  <a:pt x="4225671" y="745522"/>
                  <a:pt x="4227385" y="745618"/>
                </a:cubicBezTo>
                <a:cubicBezTo>
                  <a:pt x="4228243" y="747618"/>
                  <a:pt x="4227195" y="748285"/>
                  <a:pt x="4226052" y="748761"/>
                </a:cubicBezTo>
                <a:cubicBezTo>
                  <a:pt x="4227766" y="752190"/>
                  <a:pt x="4228338" y="746856"/>
                  <a:pt x="4231957" y="746761"/>
                </a:cubicBezTo>
                <a:cubicBezTo>
                  <a:pt x="4231672" y="739331"/>
                  <a:pt x="4226814" y="743046"/>
                  <a:pt x="4225576" y="737998"/>
                </a:cubicBezTo>
                <a:close/>
                <a:moveTo>
                  <a:pt x="4061261" y="735632"/>
                </a:moveTo>
                <a:cubicBezTo>
                  <a:pt x="4057644" y="737266"/>
                  <a:pt x="4049340" y="746642"/>
                  <a:pt x="4045267" y="743427"/>
                </a:cubicBezTo>
                <a:cubicBezTo>
                  <a:pt x="4049458" y="746380"/>
                  <a:pt x="4045934" y="754571"/>
                  <a:pt x="4050030" y="763525"/>
                </a:cubicBezTo>
                <a:cubicBezTo>
                  <a:pt x="4045553" y="760381"/>
                  <a:pt x="4041648" y="760476"/>
                  <a:pt x="4044982" y="765144"/>
                </a:cubicBezTo>
                <a:cubicBezTo>
                  <a:pt x="4047553" y="765144"/>
                  <a:pt x="4050030" y="765049"/>
                  <a:pt x="4052602" y="765049"/>
                </a:cubicBezTo>
                <a:cubicBezTo>
                  <a:pt x="4054697" y="758667"/>
                  <a:pt x="4046696" y="750190"/>
                  <a:pt x="4054316" y="745618"/>
                </a:cubicBezTo>
                <a:cubicBezTo>
                  <a:pt x="4060126" y="743808"/>
                  <a:pt x="4062984" y="748761"/>
                  <a:pt x="4066603" y="752380"/>
                </a:cubicBezTo>
                <a:cubicBezTo>
                  <a:pt x="4069747" y="750380"/>
                  <a:pt x="4062889" y="745237"/>
                  <a:pt x="4068128" y="740950"/>
                </a:cubicBezTo>
                <a:cubicBezTo>
                  <a:pt x="4066508" y="737236"/>
                  <a:pt x="4065174" y="744379"/>
                  <a:pt x="4063555" y="739807"/>
                </a:cubicBezTo>
                <a:cubicBezTo>
                  <a:pt x="4060888" y="741903"/>
                  <a:pt x="4065079" y="742760"/>
                  <a:pt x="4065365" y="747332"/>
                </a:cubicBezTo>
                <a:cubicBezTo>
                  <a:pt x="4061841" y="749904"/>
                  <a:pt x="4055364" y="737331"/>
                  <a:pt x="4062984" y="737331"/>
                </a:cubicBezTo>
                <a:cubicBezTo>
                  <a:pt x="4063151" y="735402"/>
                  <a:pt x="4062466" y="735087"/>
                  <a:pt x="4061261" y="735632"/>
                </a:cubicBezTo>
                <a:close/>
                <a:moveTo>
                  <a:pt x="4122420" y="735616"/>
                </a:moveTo>
                <a:cubicBezTo>
                  <a:pt x="4116800" y="734664"/>
                  <a:pt x="4115753" y="747142"/>
                  <a:pt x="4120896" y="747046"/>
                </a:cubicBezTo>
                <a:cubicBezTo>
                  <a:pt x="4116324" y="751142"/>
                  <a:pt x="4110799" y="744665"/>
                  <a:pt x="4101084" y="753904"/>
                </a:cubicBezTo>
                <a:cubicBezTo>
                  <a:pt x="4102132" y="756667"/>
                  <a:pt x="4101751" y="758572"/>
                  <a:pt x="4100417" y="759619"/>
                </a:cubicBezTo>
                <a:cubicBezTo>
                  <a:pt x="4101560" y="762572"/>
                  <a:pt x="4104894" y="760762"/>
                  <a:pt x="4104322" y="758191"/>
                </a:cubicBezTo>
                <a:cubicBezTo>
                  <a:pt x="4106513" y="759429"/>
                  <a:pt x="4108418" y="761715"/>
                  <a:pt x="4110037" y="764382"/>
                </a:cubicBezTo>
                <a:cubicBezTo>
                  <a:pt x="4113657" y="756476"/>
                  <a:pt x="4118800" y="766192"/>
                  <a:pt x="4119086" y="766668"/>
                </a:cubicBezTo>
                <a:cubicBezTo>
                  <a:pt x="4131945" y="773240"/>
                  <a:pt x="4118991" y="751714"/>
                  <a:pt x="4125944" y="750666"/>
                </a:cubicBezTo>
                <a:cubicBezTo>
                  <a:pt x="4125658" y="742474"/>
                  <a:pt x="4118420" y="749999"/>
                  <a:pt x="4118991" y="739522"/>
                </a:cubicBezTo>
                <a:cubicBezTo>
                  <a:pt x="4122134" y="741426"/>
                  <a:pt x="4123658" y="740284"/>
                  <a:pt x="4122420" y="735616"/>
                </a:cubicBezTo>
                <a:close/>
                <a:moveTo>
                  <a:pt x="4077879" y="735207"/>
                </a:moveTo>
                <a:cubicBezTo>
                  <a:pt x="4077843" y="737426"/>
                  <a:pt x="4082201" y="748499"/>
                  <a:pt x="4075843" y="746284"/>
                </a:cubicBezTo>
                <a:cubicBezTo>
                  <a:pt x="4076605" y="750951"/>
                  <a:pt x="4079462" y="750761"/>
                  <a:pt x="4080129" y="755714"/>
                </a:cubicBezTo>
                <a:cubicBezTo>
                  <a:pt x="4083844" y="755238"/>
                  <a:pt x="4083653" y="751904"/>
                  <a:pt x="4081558" y="752476"/>
                </a:cubicBezTo>
                <a:cubicBezTo>
                  <a:pt x="4079367" y="747903"/>
                  <a:pt x="4091559" y="741808"/>
                  <a:pt x="4081748" y="744284"/>
                </a:cubicBezTo>
                <a:cubicBezTo>
                  <a:pt x="4081177" y="741808"/>
                  <a:pt x="4080510" y="739236"/>
                  <a:pt x="4079938" y="736759"/>
                </a:cubicBezTo>
                <a:cubicBezTo>
                  <a:pt x="4078390" y="734711"/>
                  <a:pt x="4077891" y="734467"/>
                  <a:pt x="4077879" y="735207"/>
                </a:cubicBezTo>
                <a:close/>
                <a:moveTo>
                  <a:pt x="4237006" y="723234"/>
                </a:moveTo>
                <a:cubicBezTo>
                  <a:pt x="4238720" y="728187"/>
                  <a:pt x="4235482" y="734283"/>
                  <a:pt x="4230814" y="733521"/>
                </a:cubicBezTo>
                <a:cubicBezTo>
                  <a:pt x="4224909" y="738283"/>
                  <a:pt x="4234243" y="737712"/>
                  <a:pt x="4234624" y="740379"/>
                </a:cubicBezTo>
                <a:cubicBezTo>
                  <a:pt x="4235577" y="742474"/>
                  <a:pt x="4234434" y="743046"/>
                  <a:pt x="4233291" y="743617"/>
                </a:cubicBezTo>
                <a:cubicBezTo>
                  <a:pt x="4234291" y="746761"/>
                  <a:pt x="4234934" y="745594"/>
                  <a:pt x="4235994" y="743879"/>
                </a:cubicBezTo>
                <a:lnTo>
                  <a:pt x="4238923" y="742177"/>
                </a:lnTo>
                <a:lnTo>
                  <a:pt x="4237863" y="744665"/>
                </a:lnTo>
                <a:cubicBezTo>
                  <a:pt x="4239482" y="750094"/>
                  <a:pt x="4244149" y="748285"/>
                  <a:pt x="4249007" y="746284"/>
                </a:cubicBezTo>
                <a:cubicBezTo>
                  <a:pt x="4252055" y="743141"/>
                  <a:pt x="4247102" y="743998"/>
                  <a:pt x="4244435" y="745141"/>
                </a:cubicBezTo>
                <a:cubicBezTo>
                  <a:pt x="4244911" y="742760"/>
                  <a:pt x="4245483" y="740379"/>
                  <a:pt x="4244530" y="736950"/>
                </a:cubicBezTo>
                <a:cubicBezTo>
                  <a:pt x="4247959" y="739141"/>
                  <a:pt x="4247959" y="736855"/>
                  <a:pt x="4250531" y="734950"/>
                </a:cubicBezTo>
                <a:cubicBezTo>
                  <a:pt x="4247864" y="731711"/>
                  <a:pt x="4247674" y="736664"/>
                  <a:pt x="4241959" y="735045"/>
                </a:cubicBezTo>
                <a:lnTo>
                  <a:pt x="4240231" y="739103"/>
                </a:lnTo>
                <a:lnTo>
                  <a:pt x="4237292" y="733771"/>
                </a:lnTo>
                <a:cubicBezTo>
                  <a:pt x="4237768" y="732068"/>
                  <a:pt x="4239911" y="731235"/>
                  <a:pt x="4243387" y="731901"/>
                </a:cubicBezTo>
                <a:cubicBezTo>
                  <a:pt x="4250817" y="727901"/>
                  <a:pt x="4234624" y="730854"/>
                  <a:pt x="4242149" y="726853"/>
                </a:cubicBezTo>
                <a:cubicBezTo>
                  <a:pt x="4241006" y="724282"/>
                  <a:pt x="4237768" y="726568"/>
                  <a:pt x="4237006" y="723234"/>
                </a:cubicBezTo>
                <a:close/>
                <a:moveTo>
                  <a:pt x="421100" y="723234"/>
                </a:moveTo>
                <a:cubicBezTo>
                  <a:pt x="418719" y="723615"/>
                  <a:pt x="413194" y="732759"/>
                  <a:pt x="417481" y="732187"/>
                </a:cubicBezTo>
                <a:cubicBezTo>
                  <a:pt x="410432" y="734283"/>
                  <a:pt x="410813" y="719805"/>
                  <a:pt x="395192" y="725044"/>
                </a:cubicBezTo>
                <a:cubicBezTo>
                  <a:pt x="396907" y="728663"/>
                  <a:pt x="401002" y="730663"/>
                  <a:pt x="407289" y="731044"/>
                </a:cubicBezTo>
                <a:cubicBezTo>
                  <a:pt x="399478" y="736569"/>
                  <a:pt x="385858" y="724758"/>
                  <a:pt x="379857" y="732664"/>
                </a:cubicBezTo>
                <a:cubicBezTo>
                  <a:pt x="411480" y="733521"/>
                  <a:pt x="444246" y="734950"/>
                  <a:pt x="472059" y="739236"/>
                </a:cubicBezTo>
                <a:cubicBezTo>
                  <a:pt x="471868" y="737045"/>
                  <a:pt x="471583" y="734854"/>
                  <a:pt x="471392" y="732759"/>
                </a:cubicBezTo>
                <a:cubicBezTo>
                  <a:pt x="467582" y="732568"/>
                  <a:pt x="464153" y="730473"/>
                  <a:pt x="464534" y="725615"/>
                </a:cubicBezTo>
                <a:cubicBezTo>
                  <a:pt x="466630" y="725805"/>
                  <a:pt x="468725" y="726091"/>
                  <a:pt x="470725" y="726282"/>
                </a:cubicBezTo>
                <a:cubicBezTo>
                  <a:pt x="470725" y="725710"/>
                  <a:pt x="470630" y="725044"/>
                  <a:pt x="470535" y="724472"/>
                </a:cubicBezTo>
                <a:cubicBezTo>
                  <a:pt x="466344" y="725044"/>
                  <a:pt x="462915" y="725234"/>
                  <a:pt x="461962" y="725425"/>
                </a:cubicBezTo>
                <a:cubicBezTo>
                  <a:pt x="446341" y="727425"/>
                  <a:pt x="434435" y="727234"/>
                  <a:pt x="421100" y="723234"/>
                </a:cubicBezTo>
                <a:close/>
                <a:moveTo>
                  <a:pt x="3971830" y="722376"/>
                </a:moveTo>
                <a:cubicBezTo>
                  <a:pt x="3968877" y="718090"/>
                  <a:pt x="3972591" y="730187"/>
                  <a:pt x="3974782" y="734950"/>
                </a:cubicBezTo>
                <a:cubicBezTo>
                  <a:pt x="3977830" y="731901"/>
                  <a:pt x="3973925" y="730282"/>
                  <a:pt x="3972973" y="727425"/>
                </a:cubicBezTo>
                <a:cubicBezTo>
                  <a:pt x="3978021" y="724853"/>
                  <a:pt x="3976878" y="736664"/>
                  <a:pt x="3982688" y="732187"/>
                </a:cubicBezTo>
                <a:cubicBezTo>
                  <a:pt x="3978973" y="727996"/>
                  <a:pt x="3977068" y="721615"/>
                  <a:pt x="3976973" y="726091"/>
                </a:cubicBezTo>
                <a:cubicBezTo>
                  <a:pt x="3974687" y="726187"/>
                  <a:pt x="3974401" y="721519"/>
                  <a:pt x="3971830" y="722376"/>
                </a:cubicBezTo>
                <a:close/>
                <a:moveTo>
                  <a:pt x="3983717" y="720537"/>
                </a:moveTo>
                <a:cubicBezTo>
                  <a:pt x="3983730" y="723966"/>
                  <a:pt x="3985498" y="736235"/>
                  <a:pt x="3988498" y="738378"/>
                </a:cubicBezTo>
                <a:cubicBezTo>
                  <a:pt x="3994975" y="734950"/>
                  <a:pt x="3987641" y="724091"/>
                  <a:pt x="3984307" y="720757"/>
                </a:cubicBezTo>
                <a:cubicBezTo>
                  <a:pt x="3983902" y="719233"/>
                  <a:pt x="3983712" y="719394"/>
                  <a:pt x="3983717" y="720537"/>
                </a:cubicBezTo>
                <a:close/>
                <a:moveTo>
                  <a:pt x="4067270" y="719328"/>
                </a:moveTo>
                <a:cubicBezTo>
                  <a:pt x="4063651" y="719519"/>
                  <a:pt x="4064032" y="722567"/>
                  <a:pt x="4064508" y="725710"/>
                </a:cubicBezTo>
                <a:cubicBezTo>
                  <a:pt x="4062603" y="726282"/>
                  <a:pt x="4062317" y="723139"/>
                  <a:pt x="4061365" y="721329"/>
                </a:cubicBezTo>
                <a:cubicBezTo>
                  <a:pt x="4059174" y="722567"/>
                  <a:pt x="4060793" y="726568"/>
                  <a:pt x="4061174" y="729711"/>
                </a:cubicBezTo>
                <a:cubicBezTo>
                  <a:pt x="4065556" y="727520"/>
                  <a:pt x="4068794" y="727711"/>
                  <a:pt x="4070318" y="731997"/>
                </a:cubicBezTo>
                <a:cubicBezTo>
                  <a:pt x="4072985" y="730378"/>
                  <a:pt x="4069175" y="724282"/>
                  <a:pt x="4072414" y="723043"/>
                </a:cubicBezTo>
                <a:cubicBezTo>
                  <a:pt x="4071366" y="720281"/>
                  <a:pt x="4070032" y="722376"/>
                  <a:pt x="4070413" y="723710"/>
                </a:cubicBezTo>
                <a:cubicBezTo>
                  <a:pt x="4068508" y="724282"/>
                  <a:pt x="4068223" y="721138"/>
                  <a:pt x="4067270" y="719328"/>
                </a:cubicBezTo>
                <a:close/>
                <a:moveTo>
                  <a:pt x="358807" y="717805"/>
                </a:moveTo>
                <a:cubicBezTo>
                  <a:pt x="357664" y="719519"/>
                  <a:pt x="356425" y="721234"/>
                  <a:pt x="354901" y="722758"/>
                </a:cubicBezTo>
                <a:cubicBezTo>
                  <a:pt x="356711" y="722662"/>
                  <a:pt x="358235" y="722853"/>
                  <a:pt x="359378" y="723139"/>
                </a:cubicBezTo>
                <a:cubicBezTo>
                  <a:pt x="359569" y="722567"/>
                  <a:pt x="359759" y="722091"/>
                  <a:pt x="359759" y="721234"/>
                </a:cubicBezTo>
                <a:cubicBezTo>
                  <a:pt x="370808" y="724377"/>
                  <a:pt x="378523" y="733807"/>
                  <a:pt x="390715" y="719900"/>
                </a:cubicBezTo>
                <a:cubicBezTo>
                  <a:pt x="384429" y="725520"/>
                  <a:pt x="375285" y="722281"/>
                  <a:pt x="368522" y="718090"/>
                </a:cubicBezTo>
                <a:cubicBezTo>
                  <a:pt x="365284" y="717900"/>
                  <a:pt x="361950" y="717805"/>
                  <a:pt x="358807" y="717805"/>
                </a:cubicBezTo>
                <a:close/>
                <a:moveTo>
                  <a:pt x="280511" y="717138"/>
                </a:moveTo>
                <a:cubicBezTo>
                  <a:pt x="278130" y="729139"/>
                  <a:pt x="299180" y="723520"/>
                  <a:pt x="300228" y="723996"/>
                </a:cubicBezTo>
                <a:cubicBezTo>
                  <a:pt x="294989" y="720757"/>
                  <a:pt x="290607" y="716852"/>
                  <a:pt x="280511" y="717138"/>
                </a:cubicBezTo>
                <a:close/>
                <a:moveTo>
                  <a:pt x="321945" y="716090"/>
                </a:moveTo>
                <a:cubicBezTo>
                  <a:pt x="327755" y="717614"/>
                  <a:pt x="333089" y="719995"/>
                  <a:pt x="336042" y="725520"/>
                </a:cubicBezTo>
                <a:cubicBezTo>
                  <a:pt x="330041" y="724853"/>
                  <a:pt x="324136" y="724186"/>
                  <a:pt x="318230" y="723520"/>
                </a:cubicBezTo>
                <a:cubicBezTo>
                  <a:pt x="324136" y="727615"/>
                  <a:pt x="332708" y="730187"/>
                  <a:pt x="340328" y="731521"/>
                </a:cubicBezTo>
                <a:cubicBezTo>
                  <a:pt x="351472" y="731806"/>
                  <a:pt x="363093" y="732187"/>
                  <a:pt x="374999" y="732473"/>
                </a:cubicBezTo>
                <a:cubicBezTo>
                  <a:pt x="368713" y="728663"/>
                  <a:pt x="364998" y="729806"/>
                  <a:pt x="353758" y="727425"/>
                </a:cubicBezTo>
                <a:cubicBezTo>
                  <a:pt x="354520" y="726472"/>
                  <a:pt x="355663" y="726091"/>
                  <a:pt x="356711" y="725520"/>
                </a:cubicBezTo>
                <a:cubicBezTo>
                  <a:pt x="355092" y="725710"/>
                  <a:pt x="353187" y="725805"/>
                  <a:pt x="350615" y="725805"/>
                </a:cubicBezTo>
                <a:cubicBezTo>
                  <a:pt x="346329" y="728187"/>
                  <a:pt x="341757" y="727806"/>
                  <a:pt x="339090" y="721138"/>
                </a:cubicBezTo>
                <a:cubicBezTo>
                  <a:pt x="342995" y="718948"/>
                  <a:pt x="345567" y="719328"/>
                  <a:pt x="346424" y="724282"/>
                </a:cubicBezTo>
                <a:cubicBezTo>
                  <a:pt x="349186" y="723043"/>
                  <a:pt x="349758" y="719233"/>
                  <a:pt x="354616" y="720472"/>
                </a:cubicBezTo>
                <a:cubicBezTo>
                  <a:pt x="354901" y="719328"/>
                  <a:pt x="354711" y="718376"/>
                  <a:pt x="354616" y="717424"/>
                </a:cubicBezTo>
                <a:cubicBezTo>
                  <a:pt x="343757" y="716947"/>
                  <a:pt x="332803" y="716471"/>
                  <a:pt x="321945" y="716090"/>
                </a:cubicBezTo>
                <a:close/>
                <a:moveTo>
                  <a:pt x="258985" y="715138"/>
                </a:moveTo>
                <a:cubicBezTo>
                  <a:pt x="258318" y="715233"/>
                  <a:pt x="257556" y="715233"/>
                  <a:pt x="256889" y="715233"/>
                </a:cubicBezTo>
                <a:cubicBezTo>
                  <a:pt x="255175" y="716566"/>
                  <a:pt x="251745" y="715995"/>
                  <a:pt x="248507" y="715614"/>
                </a:cubicBezTo>
                <a:cubicBezTo>
                  <a:pt x="246793" y="715614"/>
                  <a:pt x="245173" y="715709"/>
                  <a:pt x="243554" y="715804"/>
                </a:cubicBezTo>
                <a:lnTo>
                  <a:pt x="243459" y="715900"/>
                </a:lnTo>
                <a:cubicBezTo>
                  <a:pt x="246031" y="716662"/>
                  <a:pt x="246697" y="717805"/>
                  <a:pt x="246697" y="718948"/>
                </a:cubicBezTo>
                <a:cubicBezTo>
                  <a:pt x="247555" y="719519"/>
                  <a:pt x="248317" y="720186"/>
                  <a:pt x="249269" y="720662"/>
                </a:cubicBezTo>
                <a:cubicBezTo>
                  <a:pt x="250222" y="719710"/>
                  <a:pt x="251841" y="719328"/>
                  <a:pt x="253651" y="719138"/>
                </a:cubicBezTo>
                <a:cubicBezTo>
                  <a:pt x="253936" y="715614"/>
                  <a:pt x="262794" y="717138"/>
                  <a:pt x="258985" y="715138"/>
                </a:cubicBezTo>
                <a:close/>
                <a:moveTo>
                  <a:pt x="4110514" y="712471"/>
                </a:moveTo>
                <a:cubicBezTo>
                  <a:pt x="4106323" y="707041"/>
                  <a:pt x="4097274" y="715423"/>
                  <a:pt x="4102417" y="723424"/>
                </a:cubicBezTo>
                <a:cubicBezTo>
                  <a:pt x="4104037" y="719614"/>
                  <a:pt x="4107180" y="720757"/>
                  <a:pt x="4104418" y="722758"/>
                </a:cubicBezTo>
                <a:cubicBezTo>
                  <a:pt x="4115086" y="728949"/>
                  <a:pt x="4098226" y="710185"/>
                  <a:pt x="4110514" y="712471"/>
                </a:cubicBezTo>
                <a:close/>
                <a:moveTo>
                  <a:pt x="4168045" y="711709"/>
                </a:moveTo>
                <a:cubicBezTo>
                  <a:pt x="4166711" y="714280"/>
                  <a:pt x="4164139" y="715900"/>
                  <a:pt x="4160710" y="716947"/>
                </a:cubicBezTo>
                <a:cubicBezTo>
                  <a:pt x="4161472" y="723043"/>
                  <a:pt x="4163282" y="726472"/>
                  <a:pt x="4165663" y="728853"/>
                </a:cubicBezTo>
                <a:cubicBezTo>
                  <a:pt x="4163473" y="729997"/>
                  <a:pt x="4162044" y="729520"/>
                  <a:pt x="4161091" y="727711"/>
                </a:cubicBezTo>
                <a:cubicBezTo>
                  <a:pt x="4156424" y="730473"/>
                  <a:pt x="4164711" y="734283"/>
                  <a:pt x="4168235" y="730663"/>
                </a:cubicBezTo>
                <a:cubicBezTo>
                  <a:pt x="4159282" y="720948"/>
                  <a:pt x="4171855" y="722948"/>
                  <a:pt x="4168045" y="711709"/>
                </a:cubicBezTo>
                <a:close/>
                <a:moveTo>
                  <a:pt x="4135542" y="709958"/>
                </a:moveTo>
                <a:cubicBezTo>
                  <a:pt x="4131867" y="709155"/>
                  <a:pt x="4128206" y="721210"/>
                  <a:pt x="4125563" y="712851"/>
                </a:cubicBezTo>
                <a:cubicBezTo>
                  <a:pt x="4122896" y="714947"/>
                  <a:pt x="4127182" y="715804"/>
                  <a:pt x="4127373" y="720376"/>
                </a:cubicBezTo>
                <a:cubicBezTo>
                  <a:pt x="4134707" y="717519"/>
                  <a:pt x="4132326" y="715614"/>
                  <a:pt x="4139184" y="716280"/>
                </a:cubicBezTo>
                <a:cubicBezTo>
                  <a:pt x="4137994" y="711923"/>
                  <a:pt x="4136767" y="710226"/>
                  <a:pt x="4135542" y="709958"/>
                </a:cubicBezTo>
                <a:close/>
                <a:moveTo>
                  <a:pt x="3990485" y="709893"/>
                </a:moveTo>
                <a:cubicBezTo>
                  <a:pt x="3989248" y="710542"/>
                  <a:pt x="3988665" y="712423"/>
                  <a:pt x="3989641" y="716185"/>
                </a:cubicBezTo>
                <a:cubicBezTo>
                  <a:pt x="3991356" y="716090"/>
                  <a:pt x="3991261" y="714566"/>
                  <a:pt x="3990975" y="712947"/>
                </a:cubicBezTo>
                <a:cubicBezTo>
                  <a:pt x="3993451" y="712566"/>
                  <a:pt x="3993737" y="716947"/>
                  <a:pt x="3994785" y="719805"/>
                </a:cubicBezTo>
                <a:cubicBezTo>
                  <a:pt x="4003786" y="717090"/>
                  <a:pt x="3994196" y="707946"/>
                  <a:pt x="3990485" y="709893"/>
                </a:cubicBezTo>
                <a:close/>
                <a:moveTo>
                  <a:pt x="4554093" y="708851"/>
                </a:moveTo>
                <a:cubicBezTo>
                  <a:pt x="4550092" y="712947"/>
                  <a:pt x="4549807" y="719710"/>
                  <a:pt x="4552379" y="728568"/>
                </a:cubicBezTo>
                <a:cubicBezTo>
                  <a:pt x="4558951" y="727615"/>
                  <a:pt x="4550188" y="715804"/>
                  <a:pt x="4557903" y="715709"/>
                </a:cubicBezTo>
                <a:cubicBezTo>
                  <a:pt x="4556284" y="714090"/>
                  <a:pt x="4554855" y="712375"/>
                  <a:pt x="4554093" y="708851"/>
                </a:cubicBezTo>
                <a:close/>
                <a:moveTo>
                  <a:pt x="350901" y="708470"/>
                </a:moveTo>
                <a:cubicBezTo>
                  <a:pt x="348329" y="709899"/>
                  <a:pt x="344900" y="710280"/>
                  <a:pt x="341947" y="711232"/>
                </a:cubicBezTo>
                <a:cubicBezTo>
                  <a:pt x="345281" y="711328"/>
                  <a:pt x="348615" y="711518"/>
                  <a:pt x="351949" y="711613"/>
                </a:cubicBezTo>
                <a:cubicBezTo>
                  <a:pt x="351472" y="710661"/>
                  <a:pt x="350996" y="709708"/>
                  <a:pt x="350901" y="708470"/>
                </a:cubicBezTo>
                <a:close/>
                <a:moveTo>
                  <a:pt x="305657" y="704184"/>
                </a:moveTo>
                <a:cubicBezTo>
                  <a:pt x="305562" y="707327"/>
                  <a:pt x="304133" y="709137"/>
                  <a:pt x="302704" y="710851"/>
                </a:cubicBezTo>
                <a:cubicBezTo>
                  <a:pt x="302800" y="710851"/>
                  <a:pt x="302895" y="710947"/>
                  <a:pt x="302990" y="710947"/>
                </a:cubicBezTo>
                <a:cubicBezTo>
                  <a:pt x="311848" y="710566"/>
                  <a:pt x="320897" y="710661"/>
                  <a:pt x="329946" y="710947"/>
                </a:cubicBezTo>
                <a:cubicBezTo>
                  <a:pt x="328231" y="709518"/>
                  <a:pt x="326898" y="708089"/>
                  <a:pt x="325279" y="707137"/>
                </a:cubicBezTo>
                <a:cubicBezTo>
                  <a:pt x="323469" y="706946"/>
                  <a:pt x="321659" y="706755"/>
                  <a:pt x="319849" y="706565"/>
                </a:cubicBezTo>
                <a:cubicBezTo>
                  <a:pt x="319183" y="706755"/>
                  <a:pt x="318516" y="706851"/>
                  <a:pt x="317659" y="707137"/>
                </a:cubicBezTo>
                <a:cubicBezTo>
                  <a:pt x="317849" y="706851"/>
                  <a:pt x="318040" y="706565"/>
                  <a:pt x="318230" y="706279"/>
                </a:cubicBezTo>
                <a:cubicBezTo>
                  <a:pt x="314039" y="705803"/>
                  <a:pt x="309848" y="705136"/>
                  <a:pt x="305657" y="704184"/>
                </a:cubicBezTo>
                <a:close/>
                <a:moveTo>
                  <a:pt x="303181" y="703993"/>
                </a:moveTo>
                <a:cubicBezTo>
                  <a:pt x="300514" y="703517"/>
                  <a:pt x="298323" y="703612"/>
                  <a:pt x="296513" y="704089"/>
                </a:cubicBezTo>
                <a:cubicBezTo>
                  <a:pt x="297466" y="706470"/>
                  <a:pt x="298894" y="708184"/>
                  <a:pt x="300799" y="709518"/>
                </a:cubicBezTo>
                <a:cubicBezTo>
                  <a:pt x="302419" y="708565"/>
                  <a:pt x="303371" y="706851"/>
                  <a:pt x="303181" y="703993"/>
                </a:cubicBezTo>
                <a:close/>
                <a:moveTo>
                  <a:pt x="4020598" y="702755"/>
                </a:moveTo>
                <a:cubicBezTo>
                  <a:pt x="4020693" y="702850"/>
                  <a:pt x="4020693" y="702850"/>
                  <a:pt x="4020789" y="702945"/>
                </a:cubicBezTo>
                <a:cubicBezTo>
                  <a:pt x="4020598" y="702850"/>
                  <a:pt x="4020503" y="702850"/>
                  <a:pt x="4020408" y="702850"/>
                </a:cubicBezTo>
                <a:cubicBezTo>
                  <a:pt x="4020503" y="702850"/>
                  <a:pt x="4020503" y="702755"/>
                  <a:pt x="4020598" y="702755"/>
                </a:cubicBezTo>
                <a:close/>
                <a:moveTo>
                  <a:pt x="4214431" y="701041"/>
                </a:moveTo>
                <a:cubicBezTo>
                  <a:pt x="4210621" y="705803"/>
                  <a:pt x="4210812" y="701898"/>
                  <a:pt x="4205192" y="706946"/>
                </a:cubicBezTo>
                <a:cubicBezTo>
                  <a:pt x="4209193" y="709327"/>
                  <a:pt x="4213098" y="711899"/>
                  <a:pt x="4217479" y="713614"/>
                </a:cubicBezTo>
                <a:cubicBezTo>
                  <a:pt x="4219003" y="721234"/>
                  <a:pt x="4201954" y="723520"/>
                  <a:pt x="4201858" y="710851"/>
                </a:cubicBezTo>
                <a:cubicBezTo>
                  <a:pt x="4197191" y="719614"/>
                  <a:pt x="4189095" y="707041"/>
                  <a:pt x="4186714" y="718852"/>
                </a:cubicBezTo>
                <a:cubicBezTo>
                  <a:pt x="4188238" y="724282"/>
                  <a:pt x="4195286" y="716947"/>
                  <a:pt x="4199096" y="717233"/>
                </a:cubicBezTo>
                <a:cubicBezTo>
                  <a:pt x="4199287" y="719424"/>
                  <a:pt x="4197763" y="720472"/>
                  <a:pt x="4198334" y="722948"/>
                </a:cubicBezTo>
                <a:cubicBezTo>
                  <a:pt x="4195286" y="726663"/>
                  <a:pt x="4190047" y="717709"/>
                  <a:pt x="4190524" y="725710"/>
                </a:cubicBezTo>
                <a:cubicBezTo>
                  <a:pt x="4186333" y="726472"/>
                  <a:pt x="4184999" y="720376"/>
                  <a:pt x="4182237" y="717709"/>
                </a:cubicBezTo>
                <a:cubicBezTo>
                  <a:pt x="4176617" y="719900"/>
                  <a:pt x="4180999" y="729711"/>
                  <a:pt x="4186523" y="727044"/>
                </a:cubicBezTo>
                <a:cubicBezTo>
                  <a:pt x="4185190" y="731616"/>
                  <a:pt x="4182332" y="735140"/>
                  <a:pt x="4180999" y="739807"/>
                </a:cubicBezTo>
                <a:cubicBezTo>
                  <a:pt x="4176331" y="741998"/>
                  <a:pt x="4186618" y="721424"/>
                  <a:pt x="4175474" y="725425"/>
                </a:cubicBezTo>
                <a:cubicBezTo>
                  <a:pt x="4176617" y="720091"/>
                  <a:pt x="4184904" y="715328"/>
                  <a:pt x="4178427" y="710756"/>
                </a:cubicBezTo>
                <a:cubicBezTo>
                  <a:pt x="4176236" y="715519"/>
                  <a:pt x="4176998" y="722281"/>
                  <a:pt x="4168235" y="722186"/>
                </a:cubicBezTo>
                <a:cubicBezTo>
                  <a:pt x="4172807" y="727996"/>
                  <a:pt x="4168902" y="735045"/>
                  <a:pt x="4174045" y="728377"/>
                </a:cubicBezTo>
                <a:cubicBezTo>
                  <a:pt x="4174807" y="741712"/>
                  <a:pt x="4168235" y="731425"/>
                  <a:pt x="4171093" y="743046"/>
                </a:cubicBezTo>
                <a:cubicBezTo>
                  <a:pt x="4168807" y="742093"/>
                  <a:pt x="4167759" y="737902"/>
                  <a:pt x="4164044" y="740093"/>
                </a:cubicBezTo>
                <a:cubicBezTo>
                  <a:pt x="4164711" y="743713"/>
                  <a:pt x="4165378" y="747332"/>
                  <a:pt x="4167759" y="746951"/>
                </a:cubicBezTo>
                <a:cubicBezTo>
                  <a:pt x="4168521" y="752380"/>
                  <a:pt x="4159377" y="750761"/>
                  <a:pt x="4159091" y="755333"/>
                </a:cubicBezTo>
                <a:cubicBezTo>
                  <a:pt x="4162425" y="755333"/>
                  <a:pt x="4169759" y="755143"/>
                  <a:pt x="4169569" y="754476"/>
                </a:cubicBezTo>
                <a:cubicBezTo>
                  <a:pt x="4172807" y="754666"/>
                  <a:pt x="4169569" y="758095"/>
                  <a:pt x="4171378" y="762096"/>
                </a:cubicBezTo>
                <a:cubicBezTo>
                  <a:pt x="4177474" y="759715"/>
                  <a:pt x="4183761" y="762858"/>
                  <a:pt x="4191571" y="766001"/>
                </a:cubicBezTo>
                <a:cubicBezTo>
                  <a:pt x="4193191" y="773050"/>
                  <a:pt x="4184713" y="761905"/>
                  <a:pt x="4188809" y="772383"/>
                </a:cubicBezTo>
                <a:cubicBezTo>
                  <a:pt x="4186904" y="772954"/>
                  <a:pt x="4186523" y="769811"/>
                  <a:pt x="4185666" y="768001"/>
                </a:cubicBezTo>
                <a:cubicBezTo>
                  <a:pt x="4178522" y="767620"/>
                  <a:pt x="4191953" y="776383"/>
                  <a:pt x="4193191" y="781717"/>
                </a:cubicBezTo>
                <a:cubicBezTo>
                  <a:pt x="4196239" y="775621"/>
                  <a:pt x="4205859" y="778003"/>
                  <a:pt x="4210145" y="781241"/>
                </a:cubicBezTo>
                <a:cubicBezTo>
                  <a:pt x="4212907" y="780670"/>
                  <a:pt x="4213670" y="768954"/>
                  <a:pt x="4217479" y="776002"/>
                </a:cubicBezTo>
                <a:cubicBezTo>
                  <a:pt x="4219861" y="772859"/>
                  <a:pt x="4218432" y="766953"/>
                  <a:pt x="4218432" y="762096"/>
                </a:cubicBezTo>
                <a:cubicBezTo>
                  <a:pt x="4228052" y="771716"/>
                  <a:pt x="4237387" y="757524"/>
                  <a:pt x="4245673" y="769049"/>
                </a:cubicBezTo>
                <a:cubicBezTo>
                  <a:pt x="4248150" y="767049"/>
                  <a:pt x="4247864" y="752761"/>
                  <a:pt x="4251770" y="758762"/>
                </a:cubicBezTo>
                <a:cubicBezTo>
                  <a:pt x="4258532" y="750094"/>
                  <a:pt x="4244149" y="758762"/>
                  <a:pt x="4245388" y="749999"/>
                </a:cubicBezTo>
                <a:cubicBezTo>
                  <a:pt x="4239958" y="753714"/>
                  <a:pt x="4248626" y="754762"/>
                  <a:pt x="4247864" y="760096"/>
                </a:cubicBezTo>
                <a:cubicBezTo>
                  <a:pt x="4243387" y="762858"/>
                  <a:pt x="4242435" y="757048"/>
                  <a:pt x="4237387" y="761048"/>
                </a:cubicBezTo>
                <a:cubicBezTo>
                  <a:pt x="4237482" y="757714"/>
                  <a:pt x="4238720" y="755047"/>
                  <a:pt x="4242149" y="754000"/>
                </a:cubicBezTo>
                <a:cubicBezTo>
                  <a:pt x="4239196" y="752571"/>
                  <a:pt x="4230624" y="744665"/>
                  <a:pt x="4229005" y="753047"/>
                </a:cubicBezTo>
                <a:cubicBezTo>
                  <a:pt x="4226242" y="753142"/>
                  <a:pt x="4224814" y="749713"/>
                  <a:pt x="4221861" y="750094"/>
                </a:cubicBezTo>
                <a:cubicBezTo>
                  <a:pt x="4218622" y="742951"/>
                  <a:pt x="4223480" y="741522"/>
                  <a:pt x="4220241" y="734378"/>
                </a:cubicBezTo>
                <a:cubicBezTo>
                  <a:pt x="4216813" y="743332"/>
                  <a:pt x="4215574" y="742951"/>
                  <a:pt x="4208240" y="746665"/>
                </a:cubicBezTo>
                <a:cubicBezTo>
                  <a:pt x="4204240" y="742951"/>
                  <a:pt x="4199763" y="740474"/>
                  <a:pt x="4195381" y="737521"/>
                </a:cubicBezTo>
                <a:cubicBezTo>
                  <a:pt x="4199096" y="736855"/>
                  <a:pt x="4199477" y="730092"/>
                  <a:pt x="4207954" y="727711"/>
                </a:cubicBezTo>
                <a:cubicBezTo>
                  <a:pt x="4211288" y="729235"/>
                  <a:pt x="4212622" y="735330"/>
                  <a:pt x="4216336" y="735712"/>
                </a:cubicBezTo>
                <a:cubicBezTo>
                  <a:pt x="4220718" y="733426"/>
                  <a:pt x="4219194" y="727330"/>
                  <a:pt x="4215860" y="724948"/>
                </a:cubicBezTo>
                <a:cubicBezTo>
                  <a:pt x="4220051" y="725710"/>
                  <a:pt x="4224052" y="726663"/>
                  <a:pt x="4228909" y="725901"/>
                </a:cubicBezTo>
                <a:cubicBezTo>
                  <a:pt x="4231862" y="717233"/>
                  <a:pt x="4228147" y="716090"/>
                  <a:pt x="4233196" y="708089"/>
                </a:cubicBezTo>
                <a:cubicBezTo>
                  <a:pt x="4229576" y="704184"/>
                  <a:pt x="4230529" y="715423"/>
                  <a:pt x="4223385" y="711518"/>
                </a:cubicBezTo>
                <a:cubicBezTo>
                  <a:pt x="4225480" y="713328"/>
                  <a:pt x="4226814" y="716566"/>
                  <a:pt x="4227766" y="720948"/>
                </a:cubicBezTo>
                <a:cubicBezTo>
                  <a:pt x="4221766" y="724663"/>
                  <a:pt x="4222909" y="712756"/>
                  <a:pt x="4219289" y="721138"/>
                </a:cubicBezTo>
                <a:cubicBezTo>
                  <a:pt x="4220146" y="712566"/>
                  <a:pt x="4216146" y="712471"/>
                  <a:pt x="4214431" y="701041"/>
                </a:cubicBezTo>
                <a:close/>
                <a:moveTo>
                  <a:pt x="4074378" y="698564"/>
                </a:moveTo>
                <a:cubicBezTo>
                  <a:pt x="4072961" y="698707"/>
                  <a:pt x="4072366" y="699660"/>
                  <a:pt x="4075557" y="700088"/>
                </a:cubicBezTo>
                <a:cubicBezTo>
                  <a:pt x="4075557" y="701517"/>
                  <a:pt x="4075176" y="703136"/>
                  <a:pt x="4074604" y="704184"/>
                </a:cubicBezTo>
                <a:cubicBezTo>
                  <a:pt x="4074699" y="704851"/>
                  <a:pt x="4074795" y="705517"/>
                  <a:pt x="4074699" y="706089"/>
                </a:cubicBezTo>
                <a:cubicBezTo>
                  <a:pt x="4073461" y="705994"/>
                  <a:pt x="4072223" y="705898"/>
                  <a:pt x="4070985" y="705803"/>
                </a:cubicBezTo>
                <a:lnTo>
                  <a:pt x="4071206" y="715223"/>
                </a:lnTo>
                <a:lnTo>
                  <a:pt x="4070604" y="715423"/>
                </a:lnTo>
                <a:cubicBezTo>
                  <a:pt x="4071747" y="715042"/>
                  <a:pt x="4073366" y="716662"/>
                  <a:pt x="4071271" y="717995"/>
                </a:cubicBezTo>
                <a:lnTo>
                  <a:pt x="4071206" y="715223"/>
                </a:lnTo>
                <a:lnTo>
                  <a:pt x="4074604" y="714090"/>
                </a:lnTo>
                <a:cubicBezTo>
                  <a:pt x="4077176" y="712185"/>
                  <a:pt x="4073747" y="709518"/>
                  <a:pt x="4071461" y="709708"/>
                </a:cubicBezTo>
                <a:cubicBezTo>
                  <a:pt x="4072509" y="706279"/>
                  <a:pt x="4075843" y="708375"/>
                  <a:pt x="4078129" y="701898"/>
                </a:cubicBezTo>
                <a:cubicBezTo>
                  <a:pt x="4078034" y="699088"/>
                  <a:pt x="4075795" y="698421"/>
                  <a:pt x="4074378" y="698564"/>
                </a:cubicBezTo>
                <a:close/>
                <a:moveTo>
                  <a:pt x="4112907" y="697052"/>
                </a:moveTo>
                <a:cubicBezTo>
                  <a:pt x="4112324" y="699112"/>
                  <a:pt x="4111705" y="701994"/>
                  <a:pt x="4110133" y="701803"/>
                </a:cubicBezTo>
                <a:cubicBezTo>
                  <a:pt x="4111180" y="704565"/>
                  <a:pt x="4112419" y="702565"/>
                  <a:pt x="4112133" y="701136"/>
                </a:cubicBezTo>
                <a:cubicBezTo>
                  <a:pt x="4124039" y="702088"/>
                  <a:pt x="4111180" y="713518"/>
                  <a:pt x="4124991" y="710280"/>
                </a:cubicBezTo>
                <a:cubicBezTo>
                  <a:pt x="4122896" y="708565"/>
                  <a:pt x="4121467" y="705327"/>
                  <a:pt x="4120610" y="700945"/>
                </a:cubicBezTo>
                <a:cubicBezTo>
                  <a:pt x="4117753" y="703803"/>
                  <a:pt x="4110799" y="698850"/>
                  <a:pt x="4115466" y="697230"/>
                </a:cubicBezTo>
                <a:cubicBezTo>
                  <a:pt x="4114038" y="693754"/>
                  <a:pt x="4113490" y="694992"/>
                  <a:pt x="4112907" y="697052"/>
                </a:cubicBezTo>
                <a:close/>
                <a:moveTo>
                  <a:pt x="4163758" y="694087"/>
                </a:moveTo>
                <a:cubicBezTo>
                  <a:pt x="4157758" y="698183"/>
                  <a:pt x="4167092" y="705803"/>
                  <a:pt x="4157091" y="701898"/>
                </a:cubicBezTo>
                <a:cubicBezTo>
                  <a:pt x="4150995" y="705422"/>
                  <a:pt x="4168997" y="704374"/>
                  <a:pt x="4161377" y="711232"/>
                </a:cubicBezTo>
                <a:cubicBezTo>
                  <a:pt x="4167854" y="717900"/>
                  <a:pt x="4170807" y="697516"/>
                  <a:pt x="4163758" y="694087"/>
                </a:cubicBezTo>
                <a:close/>
                <a:moveTo>
                  <a:pt x="368046" y="693992"/>
                </a:moveTo>
                <a:cubicBezTo>
                  <a:pt x="368617" y="694373"/>
                  <a:pt x="369284" y="694659"/>
                  <a:pt x="369951" y="695040"/>
                </a:cubicBezTo>
                <a:cubicBezTo>
                  <a:pt x="372523" y="695326"/>
                  <a:pt x="375571" y="694945"/>
                  <a:pt x="378523" y="694278"/>
                </a:cubicBezTo>
                <a:cubicBezTo>
                  <a:pt x="374809" y="694087"/>
                  <a:pt x="371284" y="693897"/>
                  <a:pt x="368046" y="693992"/>
                </a:cubicBezTo>
                <a:close/>
                <a:moveTo>
                  <a:pt x="4152709" y="692468"/>
                </a:moveTo>
                <a:cubicBezTo>
                  <a:pt x="4149947" y="689325"/>
                  <a:pt x="4144613" y="701803"/>
                  <a:pt x="4145851" y="708470"/>
                </a:cubicBezTo>
                <a:cubicBezTo>
                  <a:pt x="4153662" y="708470"/>
                  <a:pt x="4143851" y="695897"/>
                  <a:pt x="4153948" y="697516"/>
                </a:cubicBezTo>
                <a:cubicBezTo>
                  <a:pt x="4152233" y="695707"/>
                  <a:pt x="4150423" y="693801"/>
                  <a:pt x="4152709" y="692468"/>
                </a:cubicBezTo>
                <a:close/>
                <a:moveTo>
                  <a:pt x="4178236" y="691801"/>
                </a:moveTo>
                <a:cubicBezTo>
                  <a:pt x="4177189" y="689134"/>
                  <a:pt x="4175950" y="691135"/>
                  <a:pt x="4176236" y="692468"/>
                </a:cubicBezTo>
                <a:cubicBezTo>
                  <a:pt x="4175570" y="692944"/>
                  <a:pt x="4175093" y="692849"/>
                  <a:pt x="4174712" y="692659"/>
                </a:cubicBezTo>
                <a:cubicBezTo>
                  <a:pt x="4176998" y="699040"/>
                  <a:pt x="4170712" y="708756"/>
                  <a:pt x="4184332" y="708756"/>
                </a:cubicBezTo>
                <a:cubicBezTo>
                  <a:pt x="4184237" y="706565"/>
                  <a:pt x="4182999" y="706660"/>
                  <a:pt x="4181761" y="706946"/>
                </a:cubicBezTo>
                <a:cubicBezTo>
                  <a:pt x="4181284" y="704470"/>
                  <a:pt x="4183761" y="704184"/>
                  <a:pt x="4185190" y="703041"/>
                </a:cubicBezTo>
                <a:cubicBezTo>
                  <a:pt x="4183380" y="701231"/>
                  <a:pt x="4181665" y="699326"/>
                  <a:pt x="4183951" y="697993"/>
                </a:cubicBezTo>
                <a:cubicBezTo>
                  <a:pt x="4183475" y="694468"/>
                  <a:pt x="4171759" y="698659"/>
                  <a:pt x="4178236" y="691801"/>
                </a:cubicBezTo>
                <a:close/>
                <a:moveTo>
                  <a:pt x="4032599" y="690373"/>
                </a:moveTo>
                <a:cubicBezTo>
                  <a:pt x="4031361" y="698945"/>
                  <a:pt x="4027074" y="700088"/>
                  <a:pt x="4013454" y="699707"/>
                </a:cubicBezTo>
                <a:cubicBezTo>
                  <a:pt x="4014883" y="702279"/>
                  <a:pt x="4017454" y="702850"/>
                  <a:pt x="4020407" y="702850"/>
                </a:cubicBezTo>
                <a:cubicBezTo>
                  <a:pt x="4015073" y="707518"/>
                  <a:pt x="3999738" y="714947"/>
                  <a:pt x="3994499" y="700850"/>
                </a:cubicBezTo>
                <a:cubicBezTo>
                  <a:pt x="3991928" y="701803"/>
                  <a:pt x="3989260" y="702660"/>
                  <a:pt x="3986593" y="703708"/>
                </a:cubicBezTo>
                <a:cubicBezTo>
                  <a:pt x="3996785" y="703612"/>
                  <a:pt x="4000500" y="720757"/>
                  <a:pt x="4008596" y="715138"/>
                </a:cubicBezTo>
                <a:cubicBezTo>
                  <a:pt x="4011358" y="722758"/>
                  <a:pt x="4005262" y="723996"/>
                  <a:pt x="4003072" y="727996"/>
                </a:cubicBezTo>
                <a:cubicBezTo>
                  <a:pt x="4005167" y="732378"/>
                  <a:pt x="4004024" y="744094"/>
                  <a:pt x="4010025" y="739141"/>
                </a:cubicBezTo>
                <a:cubicBezTo>
                  <a:pt x="4009263" y="733045"/>
                  <a:pt x="4007453" y="729616"/>
                  <a:pt x="4005072" y="727234"/>
                </a:cubicBezTo>
                <a:cubicBezTo>
                  <a:pt x="4008501" y="725615"/>
                  <a:pt x="4009930" y="728853"/>
                  <a:pt x="4013549" y="726949"/>
                </a:cubicBezTo>
                <a:cubicBezTo>
                  <a:pt x="4016692" y="734569"/>
                  <a:pt x="4007263" y="732854"/>
                  <a:pt x="4013930" y="737712"/>
                </a:cubicBezTo>
                <a:cubicBezTo>
                  <a:pt x="4017073" y="727234"/>
                  <a:pt x="4023931" y="726758"/>
                  <a:pt x="4024979" y="712090"/>
                </a:cubicBezTo>
                <a:cubicBezTo>
                  <a:pt x="4026694" y="711994"/>
                  <a:pt x="4027551" y="713899"/>
                  <a:pt x="4029551" y="713233"/>
                </a:cubicBezTo>
                <a:cubicBezTo>
                  <a:pt x="4028027" y="717043"/>
                  <a:pt x="4024979" y="719805"/>
                  <a:pt x="4028599" y="727234"/>
                </a:cubicBezTo>
                <a:cubicBezTo>
                  <a:pt x="4024027" y="726472"/>
                  <a:pt x="4019264" y="728092"/>
                  <a:pt x="4025265" y="731044"/>
                </a:cubicBezTo>
                <a:cubicBezTo>
                  <a:pt x="4026217" y="735997"/>
                  <a:pt x="4016597" y="729330"/>
                  <a:pt x="4018597" y="738760"/>
                </a:cubicBezTo>
                <a:cubicBezTo>
                  <a:pt x="4017454" y="733235"/>
                  <a:pt x="4034028" y="743236"/>
                  <a:pt x="4036885" y="735140"/>
                </a:cubicBezTo>
                <a:cubicBezTo>
                  <a:pt x="4042791" y="735521"/>
                  <a:pt x="4037457" y="744951"/>
                  <a:pt x="4035361" y="746570"/>
                </a:cubicBezTo>
                <a:cubicBezTo>
                  <a:pt x="4038028" y="748094"/>
                  <a:pt x="4038219" y="755619"/>
                  <a:pt x="4043077" y="751999"/>
                </a:cubicBezTo>
                <a:cubicBezTo>
                  <a:pt x="4040219" y="749618"/>
                  <a:pt x="4040124" y="747427"/>
                  <a:pt x="4043839" y="746284"/>
                </a:cubicBezTo>
                <a:cubicBezTo>
                  <a:pt x="4039076" y="742760"/>
                  <a:pt x="4042124" y="739998"/>
                  <a:pt x="4040886" y="733711"/>
                </a:cubicBezTo>
                <a:cubicBezTo>
                  <a:pt x="4045553" y="734569"/>
                  <a:pt x="4048506" y="739426"/>
                  <a:pt x="4054507" y="737236"/>
                </a:cubicBezTo>
                <a:cubicBezTo>
                  <a:pt x="4053840" y="734759"/>
                  <a:pt x="4051554" y="736093"/>
                  <a:pt x="4049935" y="736093"/>
                </a:cubicBezTo>
                <a:cubicBezTo>
                  <a:pt x="4050411" y="732283"/>
                  <a:pt x="4052983" y="729901"/>
                  <a:pt x="4056602" y="728282"/>
                </a:cubicBezTo>
                <a:cubicBezTo>
                  <a:pt x="4055269" y="724853"/>
                  <a:pt x="4050411" y="729425"/>
                  <a:pt x="4049458" y="725329"/>
                </a:cubicBezTo>
                <a:cubicBezTo>
                  <a:pt x="4052125" y="723710"/>
                  <a:pt x="4053840" y="719995"/>
                  <a:pt x="4052411" y="710661"/>
                </a:cubicBezTo>
                <a:cubicBezTo>
                  <a:pt x="4046506" y="711994"/>
                  <a:pt x="4045744" y="713709"/>
                  <a:pt x="4049649" y="717138"/>
                </a:cubicBezTo>
                <a:cubicBezTo>
                  <a:pt x="4047744" y="716376"/>
                  <a:pt x="4045839" y="715614"/>
                  <a:pt x="4043172" y="716662"/>
                </a:cubicBezTo>
                <a:cubicBezTo>
                  <a:pt x="4051649" y="704089"/>
                  <a:pt x="4033456" y="705041"/>
                  <a:pt x="4032599" y="690373"/>
                </a:cubicBezTo>
                <a:close/>
                <a:moveTo>
                  <a:pt x="4082986" y="686658"/>
                </a:moveTo>
                <a:cubicBezTo>
                  <a:pt x="4081653" y="688849"/>
                  <a:pt x="4080224" y="690944"/>
                  <a:pt x="4079081" y="687991"/>
                </a:cubicBezTo>
                <a:cubicBezTo>
                  <a:pt x="4072699" y="689325"/>
                  <a:pt x="4085844" y="693516"/>
                  <a:pt x="4078795" y="696278"/>
                </a:cubicBezTo>
                <a:cubicBezTo>
                  <a:pt x="4079843" y="699040"/>
                  <a:pt x="4081081" y="697040"/>
                  <a:pt x="4080796" y="695611"/>
                </a:cubicBezTo>
                <a:cubicBezTo>
                  <a:pt x="4083558" y="695897"/>
                  <a:pt x="4085653" y="697421"/>
                  <a:pt x="4086606" y="701803"/>
                </a:cubicBezTo>
                <a:cubicBezTo>
                  <a:pt x="4091845" y="696564"/>
                  <a:pt x="4082415" y="693801"/>
                  <a:pt x="4082986" y="686658"/>
                </a:cubicBezTo>
                <a:close/>
                <a:moveTo>
                  <a:pt x="4012501" y="686467"/>
                </a:moveTo>
                <a:cubicBezTo>
                  <a:pt x="4011168" y="688372"/>
                  <a:pt x="4009930" y="690277"/>
                  <a:pt x="4007167" y="691039"/>
                </a:cubicBezTo>
                <a:cubicBezTo>
                  <a:pt x="4007834" y="693516"/>
                  <a:pt x="4010120" y="692182"/>
                  <a:pt x="4011739" y="692182"/>
                </a:cubicBezTo>
                <a:cubicBezTo>
                  <a:pt x="4011739" y="695802"/>
                  <a:pt x="4009168" y="697421"/>
                  <a:pt x="4009549" y="701136"/>
                </a:cubicBezTo>
                <a:lnTo>
                  <a:pt x="4005656" y="702392"/>
                </a:lnTo>
                <a:lnTo>
                  <a:pt x="4005643" y="702374"/>
                </a:lnTo>
                <a:cubicBezTo>
                  <a:pt x="4005929" y="703803"/>
                  <a:pt x="4004691" y="705708"/>
                  <a:pt x="4003643" y="703041"/>
                </a:cubicBezTo>
                <a:lnTo>
                  <a:pt x="4005656" y="702392"/>
                </a:lnTo>
                <a:lnTo>
                  <a:pt x="4008787" y="706755"/>
                </a:lnTo>
                <a:cubicBezTo>
                  <a:pt x="4012311" y="704470"/>
                  <a:pt x="4008024" y="696469"/>
                  <a:pt x="4014883" y="696469"/>
                </a:cubicBezTo>
                <a:cubicBezTo>
                  <a:pt x="4014025" y="693135"/>
                  <a:pt x="4013263" y="689801"/>
                  <a:pt x="4012501" y="686467"/>
                </a:cubicBezTo>
                <a:close/>
                <a:moveTo>
                  <a:pt x="159544" y="681228"/>
                </a:moveTo>
                <a:cubicBezTo>
                  <a:pt x="156972" y="681419"/>
                  <a:pt x="154114" y="681324"/>
                  <a:pt x="153638" y="683705"/>
                </a:cubicBezTo>
                <a:cubicBezTo>
                  <a:pt x="157162" y="692278"/>
                  <a:pt x="172974" y="692563"/>
                  <a:pt x="162592" y="700660"/>
                </a:cubicBezTo>
                <a:cubicBezTo>
                  <a:pt x="174879" y="697040"/>
                  <a:pt x="185928" y="706089"/>
                  <a:pt x="172117" y="710661"/>
                </a:cubicBezTo>
                <a:cubicBezTo>
                  <a:pt x="175545" y="710947"/>
                  <a:pt x="178879" y="711137"/>
                  <a:pt x="182308" y="711423"/>
                </a:cubicBezTo>
                <a:cubicBezTo>
                  <a:pt x="185737" y="699993"/>
                  <a:pt x="175260" y="699517"/>
                  <a:pt x="176212" y="689992"/>
                </a:cubicBezTo>
                <a:cubicBezTo>
                  <a:pt x="183166" y="690277"/>
                  <a:pt x="181070" y="694183"/>
                  <a:pt x="186404" y="690753"/>
                </a:cubicBezTo>
                <a:cubicBezTo>
                  <a:pt x="188309" y="693611"/>
                  <a:pt x="189262" y="697230"/>
                  <a:pt x="188023" y="702565"/>
                </a:cubicBezTo>
                <a:cubicBezTo>
                  <a:pt x="200787" y="701898"/>
                  <a:pt x="191833" y="689134"/>
                  <a:pt x="189452" y="683991"/>
                </a:cubicBezTo>
                <a:cubicBezTo>
                  <a:pt x="187642" y="685420"/>
                  <a:pt x="185166" y="685039"/>
                  <a:pt x="182499" y="683991"/>
                </a:cubicBezTo>
                <a:cubicBezTo>
                  <a:pt x="179737" y="683800"/>
                  <a:pt x="176879" y="683134"/>
                  <a:pt x="174117" y="681991"/>
                </a:cubicBezTo>
                <a:cubicBezTo>
                  <a:pt x="172402" y="687420"/>
                  <a:pt x="178117" y="687515"/>
                  <a:pt x="175260" y="693801"/>
                </a:cubicBezTo>
                <a:cubicBezTo>
                  <a:pt x="172879" y="690658"/>
                  <a:pt x="163258" y="674847"/>
                  <a:pt x="160877" y="685229"/>
                </a:cubicBezTo>
                <a:cubicBezTo>
                  <a:pt x="156972" y="683991"/>
                  <a:pt x="158019" y="682753"/>
                  <a:pt x="159544" y="681228"/>
                </a:cubicBezTo>
                <a:close/>
                <a:moveTo>
                  <a:pt x="142172" y="678740"/>
                </a:moveTo>
                <a:cubicBezTo>
                  <a:pt x="139232" y="677728"/>
                  <a:pt x="136350" y="676943"/>
                  <a:pt x="133350" y="679895"/>
                </a:cubicBezTo>
                <a:cubicBezTo>
                  <a:pt x="135445" y="681991"/>
                  <a:pt x="152876" y="687705"/>
                  <a:pt x="151352" y="678943"/>
                </a:cubicBezTo>
                <a:cubicBezTo>
                  <a:pt x="148113" y="680991"/>
                  <a:pt x="145113" y="679752"/>
                  <a:pt x="142172" y="678740"/>
                </a:cubicBezTo>
                <a:close/>
                <a:moveTo>
                  <a:pt x="315087" y="673704"/>
                </a:moveTo>
                <a:cubicBezTo>
                  <a:pt x="311563" y="673990"/>
                  <a:pt x="308134" y="674085"/>
                  <a:pt x="304895" y="674085"/>
                </a:cubicBezTo>
                <a:cubicBezTo>
                  <a:pt x="304800" y="674371"/>
                  <a:pt x="304704" y="674561"/>
                  <a:pt x="304609" y="674847"/>
                </a:cubicBezTo>
                <a:cubicBezTo>
                  <a:pt x="308324" y="675514"/>
                  <a:pt x="312039" y="676276"/>
                  <a:pt x="315944" y="676847"/>
                </a:cubicBezTo>
                <a:cubicBezTo>
                  <a:pt x="316039" y="675609"/>
                  <a:pt x="315658" y="674561"/>
                  <a:pt x="315087" y="673704"/>
                </a:cubicBezTo>
                <a:close/>
                <a:moveTo>
                  <a:pt x="403194" y="667131"/>
                </a:moveTo>
                <a:cubicBezTo>
                  <a:pt x="422910" y="671893"/>
                  <a:pt x="429197" y="666083"/>
                  <a:pt x="441008" y="674560"/>
                </a:cubicBezTo>
                <a:cubicBezTo>
                  <a:pt x="437103" y="677894"/>
                  <a:pt x="412528" y="674465"/>
                  <a:pt x="397574" y="673703"/>
                </a:cubicBezTo>
                <a:cubicBezTo>
                  <a:pt x="399479" y="671417"/>
                  <a:pt x="403670" y="671703"/>
                  <a:pt x="403194" y="667131"/>
                </a:cubicBezTo>
                <a:close/>
                <a:moveTo>
                  <a:pt x="1414748" y="665512"/>
                </a:moveTo>
                <a:cubicBezTo>
                  <a:pt x="1414558" y="666370"/>
                  <a:pt x="1414843" y="667417"/>
                  <a:pt x="1416082" y="668465"/>
                </a:cubicBezTo>
                <a:cubicBezTo>
                  <a:pt x="1415129" y="668275"/>
                  <a:pt x="1413986" y="667322"/>
                  <a:pt x="1412653" y="666370"/>
                </a:cubicBezTo>
                <a:cubicBezTo>
                  <a:pt x="1411605" y="666846"/>
                  <a:pt x="1410557" y="667227"/>
                  <a:pt x="1409509" y="667703"/>
                </a:cubicBezTo>
                <a:cubicBezTo>
                  <a:pt x="1409128" y="671418"/>
                  <a:pt x="1408462" y="675228"/>
                  <a:pt x="1407890" y="679038"/>
                </a:cubicBezTo>
                <a:cubicBezTo>
                  <a:pt x="1410176" y="679800"/>
                  <a:pt x="1412081" y="680943"/>
                  <a:pt x="1411891" y="683419"/>
                </a:cubicBezTo>
                <a:cubicBezTo>
                  <a:pt x="1411129" y="683324"/>
                  <a:pt x="1410271" y="683229"/>
                  <a:pt x="1409509" y="683134"/>
                </a:cubicBezTo>
                <a:cubicBezTo>
                  <a:pt x="1408938" y="682657"/>
                  <a:pt x="1408176" y="682467"/>
                  <a:pt x="1407509" y="682467"/>
                </a:cubicBezTo>
                <a:cubicBezTo>
                  <a:pt x="1407509" y="682562"/>
                  <a:pt x="1407414" y="682753"/>
                  <a:pt x="1407414" y="682848"/>
                </a:cubicBezTo>
                <a:cubicBezTo>
                  <a:pt x="1408081" y="682943"/>
                  <a:pt x="1408843" y="683038"/>
                  <a:pt x="1409509" y="683134"/>
                </a:cubicBezTo>
                <a:cubicBezTo>
                  <a:pt x="1410271" y="683705"/>
                  <a:pt x="1410938" y="684276"/>
                  <a:pt x="1411700" y="684753"/>
                </a:cubicBezTo>
                <a:cubicBezTo>
                  <a:pt x="1411891" y="684276"/>
                  <a:pt x="1411986" y="683896"/>
                  <a:pt x="1411986" y="683515"/>
                </a:cubicBezTo>
                <a:cubicBezTo>
                  <a:pt x="1428940" y="685229"/>
                  <a:pt x="1432084" y="680276"/>
                  <a:pt x="1451610" y="683705"/>
                </a:cubicBezTo>
                <a:cubicBezTo>
                  <a:pt x="1445990" y="692563"/>
                  <a:pt x="1441228" y="685801"/>
                  <a:pt x="1436084" y="687420"/>
                </a:cubicBezTo>
                <a:cubicBezTo>
                  <a:pt x="1437608" y="687991"/>
                  <a:pt x="1439227" y="688753"/>
                  <a:pt x="1441037" y="689706"/>
                </a:cubicBezTo>
                <a:cubicBezTo>
                  <a:pt x="1446085" y="689611"/>
                  <a:pt x="1447800" y="690373"/>
                  <a:pt x="1447609" y="691135"/>
                </a:cubicBezTo>
                <a:cubicBezTo>
                  <a:pt x="1448752" y="690944"/>
                  <a:pt x="1449705" y="690658"/>
                  <a:pt x="1450276" y="689801"/>
                </a:cubicBezTo>
                <a:cubicBezTo>
                  <a:pt x="1450848" y="688944"/>
                  <a:pt x="1451229" y="688087"/>
                  <a:pt x="1451705" y="687229"/>
                </a:cubicBezTo>
                <a:cubicBezTo>
                  <a:pt x="1451610" y="687134"/>
                  <a:pt x="1451514" y="687134"/>
                  <a:pt x="1451419" y="686944"/>
                </a:cubicBezTo>
                <a:cubicBezTo>
                  <a:pt x="1453324" y="685420"/>
                  <a:pt x="1452277" y="683800"/>
                  <a:pt x="1453515" y="682181"/>
                </a:cubicBezTo>
                <a:cubicBezTo>
                  <a:pt x="1456087" y="667703"/>
                  <a:pt x="1436656" y="657797"/>
                  <a:pt x="1414748" y="665512"/>
                </a:cubicBezTo>
                <a:close/>
                <a:moveTo>
                  <a:pt x="428613" y="664976"/>
                </a:moveTo>
                <a:cubicBezTo>
                  <a:pt x="415957" y="665750"/>
                  <a:pt x="402479" y="667370"/>
                  <a:pt x="387858" y="665893"/>
                </a:cubicBezTo>
                <a:cubicBezTo>
                  <a:pt x="386429" y="671418"/>
                  <a:pt x="399574" y="665512"/>
                  <a:pt x="395001" y="673418"/>
                </a:cubicBezTo>
                <a:cubicBezTo>
                  <a:pt x="386048" y="675037"/>
                  <a:pt x="373189" y="672656"/>
                  <a:pt x="362807" y="672847"/>
                </a:cubicBezTo>
                <a:cubicBezTo>
                  <a:pt x="371665" y="674656"/>
                  <a:pt x="380238" y="677228"/>
                  <a:pt x="387382" y="681991"/>
                </a:cubicBezTo>
                <a:cubicBezTo>
                  <a:pt x="395097" y="681133"/>
                  <a:pt x="398050" y="675037"/>
                  <a:pt x="408527" y="677323"/>
                </a:cubicBezTo>
                <a:cubicBezTo>
                  <a:pt x="409861" y="680276"/>
                  <a:pt x="412337" y="682753"/>
                  <a:pt x="415575" y="684753"/>
                </a:cubicBezTo>
                <a:cubicBezTo>
                  <a:pt x="433006" y="685324"/>
                  <a:pt x="450532" y="685610"/>
                  <a:pt x="467868" y="685515"/>
                </a:cubicBezTo>
                <a:cubicBezTo>
                  <a:pt x="467677" y="682467"/>
                  <a:pt x="467487" y="679419"/>
                  <a:pt x="467392" y="676371"/>
                </a:cubicBezTo>
                <a:cubicBezTo>
                  <a:pt x="466534" y="676276"/>
                  <a:pt x="465677" y="676180"/>
                  <a:pt x="464820" y="676085"/>
                </a:cubicBezTo>
                <a:cubicBezTo>
                  <a:pt x="464915" y="677133"/>
                  <a:pt x="462915" y="677990"/>
                  <a:pt x="457295" y="677895"/>
                </a:cubicBezTo>
                <a:cubicBezTo>
                  <a:pt x="450532" y="677895"/>
                  <a:pt x="453104" y="674180"/>
                  <a:pt x="444627" y="676561"/>
                </a:cubicBezTo>
                <a:cubicBezTo>
                  <a:pt x="445865" y="675228"/>
                  <a:pt x="447484" y="674275"/>
                  <a:pt x="449104" y="673704"/>
                </a:cubicBezTo>
                <a:cubicBezTo>
                  <a:pt x="452342" y="665893"/>
                  <a:pt x="463200" y="678085"/>
                  <a:pt x="464439" y="669132"/>
                </a:cubicBezTo>
                <a:cubicBezTo>
                  <a:pt x="453104" y="664274"/>
                  <a:pt x="441269" y="664203"/>
                  <a:pt x="428613" y="664976"/>
                </a:cubicBezTo>
                <a:close/>
                <a:moveTo>
                  <a:pt x="2105311" y="664846"/>
                </a:moveTo>
                <a:cubicBezTo>
                  <a:pt x="2102548" y="673513"/>
                  <a:pt x="2114645" y="669037"/>
                  <a:pt x="2115693" y="678085"/>
                </a:cubicBezTo>
                <a:cubicBezTo>
                  <a:pt x="2120170" y="677419"/>
                  <a:pt x="2127694" y="670561"/>
                  <a:pt x="2119789" y="667227"/>
                </a:cubicBezTo>
                <a:cubicBezTo>
                  <a:pt x="2114455" y="672942"/>
                  <a:pt x="2111978" y="666560"/>
                  <a:pt x="2105311" y="664846"/>
                </a:cubicBezTo>
                <a:close/>
                <a:moveTo>
                  <a:pt x="4024027" y="663417"/>
                </a:moveTo>
                <a:cubicBezTo>
                  <a:pt x="4020693" y="667989"/>
                  <a:pt x="4020979" y="675228"/>
                  <a:pt x="4017169" y="679419"/>
                </a:cubicBezTo>
                <a:cubicBezTo>
                  <a:pt x="4018883" y="683134"/>
                  <a:pt x="4020121" y="675990"/>
                  <a:pt x="4021741" y="680562"/>
                </a:cubicBezTo>
                <a:cubicBezTo>
                  <a:pt x="4021931" y="674466"/>
                  <a:pt x="4026694" y="671608"/>
                  <a:pt x="4024027" y="663417"/>
                </a:cubicBezTo>
                <a:close/>
                <a:moveTo>
                  <a:pt x="2093214" y="661226"/>
                </a:moveTo>
                <a:cubicBezTo>
                  <a:pt x="2090642" y="661226"/>
                  <a:pt x="2087785" y="661321"/>
                  <a:pt x="2084832" y="661512"/>
                </a:cubicBezTo>
                <a:cubicBezTo>
                  <a:pt x="2079498" y="677990"/>
                  <a:pt x="2087499" y="703993"/>
                  <a:pt x="2103406" y="687705"/>
                </a:cubicBezTo>
                <a:cubicBezTo>
                  <a:pt x="2082546" y="690658"/>
                  <a:pt x="2104930" y="672085"/>
                  <a:pt x="2102929" y="661512"/>
                </a:cubicBezTo>
                <a:cubicBezTo>
                  <a:pt x="2099977" y="661321"/>
                  <a:pt x="2096833" y="661226"/>
                  <a:pt x="2093500" y="661226"/>
                </a:cubicBezTo>
                <a:cubicBezTo>
                  <a:pt x="2095786" y="662083"/>
                  <a:pt x="2094833" y="666655"/>
                  <a:pt x="2092261" y="666655"/>
                </a:cubicBezTo>
                <a:cubicBezTo>
                  <a:pt x="2092547" y="664846"/>
                  <a:pt x="2092928" y="663036"/>
                  <a:pt x="2093214" y="661226"/>
                </a:cubicBezTo>
                <a:close/>
                <a:moveTo>
                  <a:pt x="2095214" y="649796"/>
                </a:moveTo>
                <a:cubicBezTo>
                  <a:pt x="2093500" y="650272"/>
                  <a:pt x="2091976" y="651225"/>
                  <a:pt x="2090452" y="652368"/>
                </a:cubicBezTo>
                <a:cubicBezTo>
                  <a:pt x="2091880" y="652653"/>
                  <a:pt x="2093214" y="653130"/>
                  <a:pt x="2094547" y="653606"/>
                </a:cubicBezTo>
                <a:cubicBezTo>
                  <a:pt x="2094833" y="652273"/>
                  <a:pt x="2095024" y="651034"/>
                  <a:pt x="2095214" y="649796"/>
                </a:cubicBezTo>
                <a:close/>
                <a:moveTo>
                  <a:pt x="2096929" y="640462"/>
                </a:moveTo>
                <a:cubicBezTo>
                  <a:pt x="2096738" y="641700"/>
                  <a:pt x="2096548" y="642938"/>
                  <a:pt x="2096262" y="644176"/>
                </a:cubicBezTo>
                <a:cubicBezTo>
                  <a:pt x="2097691" y="644367"/>
                  <a:pt x="2099024" y="644653"/>
                  <a:pt x="2100453" y="644843"/>
                </a:cubicBezTo>
                <a:cubicBezTo>
                  <a:pt x="2100643" y="643605"/>
                  <a:pt x="2100834" y="642367"/>
                  <a:pt x="2101120" y="641128"/>
                </a:cubicBezTo>
                <a:cubicBezTo>
                  <a:pt x="2099691" y="640843"/>
                  <a:pt x="2098357" y="640652"/>
                  <a:pt x="2096929" y="640462"/>
                </a:cubicBezTo>
                <a:close/>
                <a:moveTo>
                  <a:pt x="2116645" y="637890"/>
                </a:moveTo>
                <a:cubicBezTo>
                  <a:pt x="2112740" y="637509"/>
                  <a:pt x="2109502" y="637985"/>
                  <a:pt x="2107692" y="640271"/>
                </a:cubicBezTo>
                <a:cubicBezTo>
                  <a:pt x="2099500" y="638461"/>
                  <a:pt x="2101691" y="656654"/>
                  <a:pt x="2108073" y="649891"/>
                </a:cubicBezTo>
                <a:cubicBezTo>
                  <a:pt x="2101786" y="647605"/>
                  <a:pt x="2106263" y="644557"/>
                  <a:pt x="2107692" y="640271"/>
                </a:cubicBezTo>
                <a:cubicBezTo>
                  <a:pt x="2111407" y="643795"/>
                  <a:pt x="2117788" y="652177"/>
                  <a:pt x="2109502" y="653987"/>
                </a:cubicBezTo>
                <a:cubicBezTo>
                  <a:pt x="2112168" y="653892"/>
                  <a:pt x="2113597" y="657035"/>
                  <a:pt x="2114931" y="659130"/>
                </a:cubicBezTo>
                <a:cubicBezTo>
                  <a:pt x="2116169" y="658750"/>
                  <a:pt x="2117407" y="657988"/>
                  <a:pt x="2118455" y="656940"/>
                </a:cubicBezTo>
                <a:cubicBezTo>
                  <a:pt x="2116836" y="651320"/>
                  <a:pt x="2115502" y="645319"/>
                  <a:pt x="2116645" y="637890"/>
                </a:cubicBezTo>
                <a:close/>
                <a:moveTo>
                  <a:pt x="1839396" y="626424"/>
                </a:moveTo>
                <a:cubicBezTo>
                  <a:pt x="1836181" y="627222"/>
                  <a:pt x="1832943" y="628603"/>
                  <a:pt x="1829752" y="629794"/>
                </a:cubicBezTo>
                <a:cubicBezTo>
                  <a:pt x="1831276" y="631889"/>
                  <a:pt x="1833181" y="633603"/>
                  <a:pt x="1835277" y="634842"/>
                </a:cubicBezTo>
                <a:cubicBezTo>
                  <a:pt x="1835467" y="634556"/>
                  <a:pt x="1835563" y="634366"/>
                  <a:pt x="1835753" y="634080"/>
                </a:cubicBezTo>
                <a:cubicBezTo>
                  <a:pt x="1842516" y="635794"/>
                  <a:pt x="1844326" y="633032"/>
                  <a:pt x="1843278" y="627889"/>
                </a:cubicBezTo>
                <a:cubicBezTo>
                  <a:pt x="1845468" y="631222"/>
                  <a:pt x="1850422" y="630555"/>
                  <a:pt x="1848898" y="626555"/>
                </a:cubicBezTo>
                <a:cubicBezTo>
                  <a:pt x="1845802" y="625412"/>
                  <a:pt x="1842611" y="625626"/>
                  <a:pt x="1839396" y="626424"/>
                </a:cubicBezTo>
                <a:close/>
                <a:moveTo>
                  <a:pt x="183642" y="623031"/>
                </a:moveTo>
                <a:cubicBezTo>
                  <a:pt x="183547" y="625317"/>
                  <a:pt x="183356" y="627603"/>
                  <a:pt x="183166" y="629984"/>
                </a:cubicBezTo>
                <a:cubicBezTo>
                  <a:pt x="200120" y="627603"/>
                  <a:pt x="194215" y="631508"/>
                  <a:pt x="200692" y="635890"/>
                </a:cubicBezTo>
                <a:cubicBezTo>
                  <a:pt x="200406" y="631508"/>
                  <a:pt x="203930" y="631032"/>
                  <a:pt x="203835" y="626841"/>
                </a:cubicBezTo>
                <a:cubicBezTo>
                  <a:pt x="194024" y="623507"/>
                  <a:pt x="194500" y="625698"/>
                  <a:pt x="183642" y="623031"/>
                </a:cubicBezTo>
                <a:close/>
                <a:moveTo>
                  <a:pt x="1858101" y="620709"/>
                </a:moveTo>
                <a:cubicBezTo>
                  <a:pt x="1856875" y="621721"/>
                  <a:pt x="1855708" y="623603"/>
                  <a:pt x="1854327" y="624936"/>
                </a:cubicBezTo>
                <a:cubicBezTo>
                  <a:pt x="1857470" y="625888"/>
                  <a:pt x="1860042" y="626650"/>
                  <a:pt x="1862328" y="627508"/>
                </a:cubicBezTo>
                <a:cubicBezTo>
                  <a:pt x="1863376" y="625698"/>
                  <a:pt x="1864328" y="623888"/>
                  <a:pt x="1862233" y="621697"/>
                </a:cubicBezTo>
                <a:cubicBezTo>
                  <a:pt x="1860613" y="619554"/>
                  <a:pt x="1859327" y="619697"/>
                  <a:pt x="1858101" y="620709"/>
                </a:cubicBezTo>
                <a:close/>
                <a:moveTo>
                  <a:pt x="1824799" y="615220"/>
                </a:moveTo>
                <a:cubicBezTo>
                  <a:pt x="1824895" y="616935"/>
                  <a:pt x="1825180" y="618459"/>
                  <a:pt x="1825466" y="619888"/>
                </a:cubicBezTo>
                <a:cubicBezTo>
                  <a:pt x="1826609" y="619411"/>
                  <a:pt x="1828324" y="619126"/>
                  <a:pt x="1831086" y="619030"/>
                </a:cubicBezTo>
                <a:cubicBezTo>
                  <a:pt x="1828228" y="615792"/>
                  <a:pt x="1826323" y="615125"/>
                  <a:pt x="1824799" y="615220"/>
                </a:cubicBezTo>
                <a:close/>
                <a:moveTo>
                  <a:pt x="1284637" y="614077"/>
                </a:moveTo>
                <a:cubicBezTo>
                  <a:pt x="1278064" y="615220"/>
                  <a:pt x="1271683" y="615887"/>
                  <a:pt x="1265301" y="618268"/>
                </a:cubicBezTo>
                <a:cubicBezTo>
                  <a:pt x="1267111" y="618745"/>
                  <a:pt x="1268825" y="619507"/>
                  <a:pt x="1270444" y="621030"/>
                </a:cubicBezTo>
                <a:cubicBezTo>
                  <a:pt x="1277969" y="612458"/>
                  <a:pt x="1278636" y="618935"/>
                  <a:pt x="1283208" y="618459"/>
                </a:cubicBezTo>
                <a:cubicBezTo>
                  <a:pt x="1284351" y="617316"/>
                  <a:pt x="1285589" y="615982"/>
                  <a:pt x="1286542" y="614744"/>
                </a:cubicBezTo>
                <a:cubicBezTo>
                  <a:pt x="1285970" y="614553"/>
                  <a:pt x="1285303" y="614363"/>
                  <a:pt x="1284637" y="614077"/>
                </a:cubicBezTo>
                <a:close/>
                <a:moveTo>
                  <a:pt x="218218" y="607886"/>
                </a:moveTo>
                <a:cubicBezTo>
                  <a:pt x="217837" y="609124"/>
                  <a:pt x="217741" y="610553"/>
                  <a:pt x="218313" y="612077"/>
                </a:cubicBezTo>
                <a:cubicBezTo>
                  <a:pt x="216694" y="611982"/>
                  <a:pt x="215169" y="611886"/>
                  <a:pt x="213550" y="611791"/>
                </a:cubicBezTo>
                <a:cubicBezTo>
                  <a:pt x="219932" y="616935"/>
                  <a:pt x="228314" y="620459"/>
                  <a:pt x="237744" y="622840"/>
                </a:cubicBezTo>
                <a:cubicBezTo>
                  <a:pt x="238125" y="621221"/>
                  <a:pt x="238411" y="619221"/>
                  <a:pt x="238315" y="616554"/>
                </a:cubicBezTo>
                <a:cubicBezTo>
                  <a:pt x="253460" y="616744"/>
                  <a:pt x="256032" y="622840"/>
                  <a:pt x="263176" y="623983"/>
                </a:cubicBezTo>
                <a:cubicBezTo>
                  <a:pt x="261556" y="624364"/>
                  <a:pt x="258794" y="624650"/>
                  <a:pt x="256413" y="626174"/>
                </a:cubicBezTo>
                <a:cubicBezTo>
                  <a:pt x="264223" y="627126"/>
                  <a:pt x="272319" y="627793"/>
                  <a:pt x="280511" y="628270"/>
                </a:cubicBezTo>
                <a:cubicBezTo>
                  <a:pt x="282797" y="627603"/>
                  <a:pt x="283654" y="626746"/>
                  <a:pt x="291084" y="627031"/>
                </a:cubicBezTo>
                <a:cubicBezTo>
                  <a:pt x="291274" y="627603"/>
                  <a:pt x="291369" y="628365"/>
                  <a:pt x="291560" y="629032"/>
                </a:cubicBezTo>
                <a:cubicBezTo>
                  <a:pt x="306133" y="629889"/>
                  <a:pt x="320135" y="631032"/>
                  <a:pt x="331375" y="633794"/>
                </a:cubicBezTo>
                <a:cubicBezTo>
                  <a:pt x="329470" y="636747"/>
                  <a:pt x="325660" y="637699"/>
                  <a:pt x="320897" y="637699"/>
                </a:cubicBezTo>
                <a:cubicBezTo>
                  <a:pt x="338042" y="640843"/>
                  <a:pt x="366903" y="644462"/>
                  <a:pt x="394240" y="646272"/>
                </a:cubicBezTo>
                <a:cubicBezTo>
                  <a:pt x="391668" y="644462"/>
                  <a:pt x="389953" y="641700"/>
                  <a:pt x="390144" y="637890"/>
                </a:cubicBezTo>
                <a:cubicBezTo>
                  <a:pt x="395287" y="641128"/>
                  <a:pt x="399764" y="645034"/>
                  <a:pt x="409861" y="644748"/>
                </a:cubicBezTo>
                <a:cubicBezTo>
                  <a:pt x="409003" y="645700"/>
                  <a:pt x="407956" y="646367"/>
                  <a:pt x="406813" y="646939"/>
                </a:cubicBezTo>
                <a:cubicBezTo>
                  <a:pt x="425863" y="647796"/>
                  <a:pt x="443008" y="647510"/>
                  <a:pt x="453580" y="645129"/>
                </a:cubicBezTo>
                <a:cubicBezTo>
                  <a:pt x="458152" y="646272"/>
                  <a:pt x="462534" y="647129"/>
                  <a:pt x="467011" y="647796"/>
                </a:cubicBezTo>
                <a:cubicBezTo>
                  <a:pt x="467011" y="640080"/>
                  <a:pt x="467296" y="632651"/>
                  <a:pt x="467582" y="625412"/>
                </a:cubicBezTo>
                <a:cubicBezTo>
                  <a:pt x="448723" y="626269"/>
                  <a:pt x="430244" y="625888"/>
                  <a:pt x="412051" y="624745"/>
                </a:cubicBezTo>
                <a:cubicBezTo>
                  <a:pt x="408051" y="628841"/>
                  <a:pt x="404526" y="625222"/>
                  <a:pt x="400907" y="623983"/>
                </a:cubicBezTo>
                <a:cubicBezTo>
                  <a:pt x="399859" y="623888"/>
                  <a:pt x="398907" y="623888"/>
                  <a:pt x="397954" y="623793"/>
                </a:cubicBezTo>
                <a:cubicBezTo>
                  <a:pt x="397669" y="623888"/>
                  <a:pt x="397383" y="623793"/>
                  <a:pt x="397097" y="623983"/>
                </a:cubicBezTo>
                <a:cubicBezTo>
                  <a:pt x="397097" y="623888"/>
                  <a:pt x="397097" y="623793"/>
                  <a:pt x="397097" y="623698"/>
                </a:cubicBezTo>
                <a:cubicBezTo>
                  <a:pt x="349567" y="619983"/>
                  <a:pt x="303276" y="613125"/>
                  <a:pt x="255937" y="614363"/>
                </a:cubicBezTo>
                <a:cubicBezTo>
                  <a:pt x="250984" y="609696"/>
                  <a:pt x="229648" y="604076"/>
                  <a:pt x="218218" y="607886"/>
                </a:cubicBezTo>
                <a:close/>
                <a:moveTo>
                  <a:pt x="4057459" y="597409"/>
                </a:moveTo>
                <a:cubicBezTo>
                  <a:pt x="4048982" y="596932"/>
                  <a:pt x="4053078" y="605314"/>
                  <a:pt x="4054507" y="611982"/>
                </a:cubicBezTo>
                <a:cubicBezTo>
                  <a:pt x="4056793" y="610744"/>
                  <a:pt x="4058126" y="611315"/>
                  <a:pt x="4059079" y="613125"/>
                </a:cubicBezTo>
                <a:cubicBezTo>
                  <a:pt x="4060317" y="610267"/>
                  <a:pt x="4057650" y="605600"/>
                  <a:pt x="4057459" y="597409"/>
                </a:cubicBezTo>
                <a:close/>
                <a:moveTo>
                  <a:pt x="2741104" y="588931"/>
                </a:moveTo>
                <a:cubicBezTo>
                  <a:pt x="2744248" y="591979"/>
                  <a:pt x="2747391" y="595123"/>
                  <a:pt x="2750439" y="598171"/>
                </a:cubicBezTo>
                <a:cubicBezTo>
                  <a:pt x="2750534" y="598075"/>
                  <a:pt x="2750534" y="598075"/>
                  <a:pt x="2750629" y="597980"/>
                </a:cubicBezTo>
                <a:cubicBezTo>
                  <a:pt x="2750248" y="594170"/>
                  <a:pt x="2746438" y="591122"/>
                  <a:pt x="2741104" y="588931"/>
                </a:cubicBezTo>
                <a:close/>
                <a:moveTo>
                  <a:pt x="2197989" y="587598"/>
                </a:moveTo>
                <a:cubicBezTo>
                  <a:pt x="2196370" y="589693"/>
                  <a:pt x="2194465" y="591503"/>
                  <a:pt x="2192560" y="593313"/>
                </a:cubicBezTo>
                <a:cubicBezTo>
                  <a:pt x="2195036" y="592837"/>
                  <a:pt x="2197322" y="592360"/>
                  <a:pt x="2199418" y="591789"/>
                </a:cubicBezTo>
                <a:cubicBezTo>
                  <a:pt x="2199513" y="590074"/>
                  <a:pt x="2199227" y="588550"/>
                  <a:pt x="2197989" y="587598"/>
                </a:cubicBezTo>
                <a:close/>
                <a:moveTo>
                  <a:pt x="1876996" y="587598"/>
                </a:moveTo>
                <a:cubicBezTo>
                  <a:pt x="1871186" y="594170"/>
                  <a:pt x="1864328" y="597504"/>
                  <a:pt x="1854232" y="594265"/>
                </a:cubicBezTo>
                <a:cubicBezTo>
                  <a:pt x="1848707" y="594932"/>
                  <a:pt x="1842230" y="594265"/>
                  <a:pt x="1837087" y="597980"/>
                </a:cubicBezTo>
                <a:cubicBezTo>
                  <a:pt x="1839373" y="598075"/>
                  <a:pt x="1841563" y="597885"/>
                  <a:pt x="1843278" y="597789"/>
                </a:cubicBezTo>
                <a:cubicBezTo>
                  <a:pt x="1840992" y="601219"/>
                  <a:pt x="1836229" y="605314"/>
                  <a:pt x="1831753" y="606838"/>
                </a:cubicBezTo>
                <a:cubicBezTo>
                  <a:pt x="1832705" y="608553"/>
                  <a:pt x="1833658" y="610458"/>
                  <a:pt x="1835086" y="612839"/>
                </a:cubicBezTo>
                <a:cubicBezTo>
                  <a:pt x="1838039" y="614649"/>
                  <a:pt x="1841182" y="610363"/>
                  <a:pt x="1844326" y="608362"/>
                </a:cubicBezTo>
                <a:cubicBezTo>
                  <a:pt x="1839087" y="615030"/>
                  <a:pt x="1844897" y="616935"/>
                  <a:pt x="1848231" y="618935"/>
                </a:cubicBezTo>
                <a:cubicBezTo>
                  <a:pt x="1848517" y="613506"/>
                  <a:pt x="1852803" y="608077"/>
                  <a:pt x="1857470" y="613411"/>
                </a:cubicBezTo>
                <a:cubicBezTo>
                  <a:pt x="1857565" y="612553"/>
                  <a:pt x="1857756" y="611982"/>
                  <a:pt x="1857946" y="611220"/>
                </a:cubicBezTo>
                <a:cubicBezTo>
                  <a:pt x="1853565" y="611505"/>
                  <a:pt x="1847469" y="607696"/>
                  <a:pt x="1844135" y="607505"/>
                </a:cubicBezTo>
                <a:cubicBezTo>
                  <a:pt x="1850422" y="602076"/>
                  <a:pt x="1853374" y="605029"/>
                  <a:pt x="1858994" y="607600"/>
                </a:cubicBezTo>
                <a:cubicBezTo>
                  <a:pt x="1863280" y="598742"/>
                  <a:pt x="1874901" y="599218"/>
                  <a:pt x="1876996" y="587598"/>
                </a:cubicBezTo>
                <a:close/>
                <a:moveTo>
                  <a:pt x="58972" y="586919"/>
                </a:moveTo>
                <a:cubicBezTo>
                  <a:pt x="67961" y="587955"/>
                  <a:pt x="78915" y="589169"/>
                  <a:pt x="86583" y="587883"/>
                </a:cubicBezTo>
                <a:cubicBezTo>
                  <a:pt x="88583" y="598360"/>
                  <a:pt x="81344" y="599122"/>
                  <a:pt x="80106" y="606076"/>
                </a:cubicBezTo>
                <a:cubicBezTo>
                  <a:pt x="74867" y="604266"/>
                  <a:pt x="72200" y="600551"/>
                  <a:pt x="67818" y="598170"/>
                </a:cubicBezTo>
                <a:cubicBezTo>
                  <a:pt x="68009" y="595884"/>
                  <a:pt x="71057" y="596551"/>
                  <a:pt x="73152" y="596265"/>
                </a:cubicBezTo>
                <a:cubicBezTo>
                  <a:pt x="62008" y="590931"/>
                  <a:pt x="50197" y="590740"/>
                  <a:pt x="43149" y="587026"/>
                </a:cubicBezTo>
                <a:cubicBezTo>
                  <a:pt x="42958" y="585026"/>
                  <a:pt x="49983" y="585883"/>
                  <a:pt x="58972" y="586919"/>
                </a:cubicBezTo>
                <a:close/>
                <a:moveTo>
                  <a:pt x="6186" y="586535"/>
                </a:moveTo>
                <a:lnTo>
                  <a:pt x="3714" y="598170"/>
                </a:lnTo>
                <a:cubicBezTo>
                  <a:pt x="4000" y="594265"/>
                  <a:pt x="4286" y="590455"/>
                  <a:pt x="4572" y="586550"/>
                </a:cubicBezTo>
                <a:close/>
                <a:moveTo>
                  <a:pt x="155924" y="583693"/>
                </a:moveTo>
                <a:cubicBezTo>
                  <a:pt x="163830" y="589217"/>
                  <a:pt x="182594" y="597599"/>
                  <a:pt x="193548" y="593503"/>
                </a:cubicBezTo>
                <a:cubicBezTo>
                  <a:pt x="182213" y="590646"/>
                  <a:pt x="161258" y="583883"/>
                  <a:pt x="155924" y="583693"/>
                </a:cubicBezTo>
                <a:close/>
                <a:moveTo>
                  <a:pt x="188186" y="582000"/>
                </a:moveTo>
                <a:cubicBezTo>
                  <a:pt x="182594" y="581049"/>
                  <a:pt x="176951" y="580978"/>
                  <a:pt x="171450" y="582454"/>
                </a:cubicBezTo>
                <a:cubicBezTo>
                  <a:pt x="192786" y="587217"/>
                  <a:pt x="214312" y="601123"/>
                  <a:pt x="231838" y="596265"/>
                </a:cubicBezTo>
                <a:cubicBezTo>
                  <a:pt x="221265" y="595622"/>
                  <a:pt x="204960" y="584853"/>
                  <a:pt x="188186" y="582000"/>
                </a:cubicBezTo>
                <a:close/>
                <a:moveTo>
                  <a:pt x="1365980" y="579978"/>
                </a:moveTo>
                <a:cubicBezTo>
                  <a:pt x="1364932" y="581788"/>
                  <a:pt x="1363504" y="583216"/>
                  <a:pt x="1362075" y="584740"/>
                </a:cubicBezTo>
                <a:cubicBezTo>
                  <a:pt x="1363027" y="585502"/>
                  <a:pt x="1363789" y="586264"/>
                  <a:pt x="1364551" y="586931"/>
                </a:cubicBezTo>
                <a:cubicBezTo>
                  <a:pt x="1367599" y="585598"/>
                  <a:pt x="1369409" y="581407"/>
                  <a:pt x="1365980" y="579978"/>
                </a:cubicBezTo>
                <a:close/>
                <a:moveTo>
                  <a:pt x="7620" y="579787"/>
                </a:moveTo>
                <a:cubicBezTo>
                  <a:pt x="15240" y="585407"/>
                  <a:pt x="31146" y="581025"/>
                  <a:pt x="35433" y="584168"/>
                </a:cubicBezTo>
                <a:cubicBezTo>
                  <a:pt x="30670" y="587693"/>
                  <a:pt x="25789" y="587216"/>
                  <a:pt x="20681" y="586395"/>
                </a:cubicBezTo>
                <a:lnTo>
                  <a:pt x="6186" y="586535"/>
                </a:lnTo>
                <a:close/>
                <a:moveTo>
                  <a:pt x="1381030" y="576739"/>
                </a:moveTo>
                <a:cubicBezTo>
                  <a:pt x="1379982" y="578263"/>
                  <a:pt x="1379696" y="580263"/>
                  <a:pt x="1380363" y="582550"/>
                </a:cubicBezTo>
                <a:cubicBezTo>
                  <a:pt x="1381792" y="582740"/>
                  <a:pt x="1382935" y="582454"/>
                  <a:pt x="1382935" y="580835"/>
                </a:cubicBezTo>
                <a:cubicBezTo>
                  <a:pt x="1381411" y="580168"/>
                  <a:pt x="1380744" y="578835"/>
                  <a:pt x="1381506" y="576739"/>
                </a:cubicBezTo>
                <a:cubicBezTo>
                  <a:pt x="1381315" y="576739"/>
                  <a:pt x="1381220" y="576739"/>
                  <a:pt x="1381030" y="576739"/>
                </a:cubicBezTo>
                <a:close/>
                <a:moveTo>
                  <a:pt x="154495" y="567310"/>
                </a:moveTo>
                <a:cubicBezTo>
                  <a:pt x="152685" y="579406"/>
                  <a:pt x="173545" y="573025"/>
                  <a:pt x="174593" y="573406"/>
                </a:cubicBezTo>
                <a:cubicBezTo>
                  <a:pt x="169259" y="570358"/>
                  <a:pt x="164687" y="566643"/>
                  <a:pt x="154495" y="567310"/>
                </a:cubicBezTo>
                <a:close/>
                <a:moveTo>
                  <a:pt x="1213199" y="565786"/>
                </a:moveTo>
                <a:cubicBezTo>
                  <a:pt x="1213199" y="567310"/>
                  <a:pt x="1213580" y="568548"/>
                  <a:pt x="1215009" y="569119"/>
                </a:cubicBezTo>
                <a:cubicBezTo>
                  <a:pt x="1215104" y="569500"/>
                  <a:pt x="1215009" y="570072"/>
                  <a:pt x="1214914" y="570643"/>
                </a:cubicBezTo>
                <a:cubicBezTo>
                  <a:pt x="1216057" y="570358"/>
                  <a:pt x="1217390" y="569881"/>
                  <a:pt x="1219105" y="568834"/>
                </a:cubicBezTo>
                <a:cubicBezTo>
                  <a:pt x="1218819" y="567881"/>
                  <a:pt x="1218152" y="567310"/>
                  <a:pt x="1217295" y="566929"/>
                </a:cubicBezTo>
                <a:cubicBezTo>
                  <a:pt x="1216914" y="568072"/>
                  <a:pt x="1216438" y="569310"/>
                  <a:pt x="1215009" y="569119"/>
                </a:cubicBezTo>
                <a:cubicBezTo>
                  <a:pt x="1215390" y="568262"/>
                  <a:pt x="1215676" y="567214"/>
                  <a:pt x="1216152" y="566452"/>
                </a:cubicBezTo>
                <a:cubicBezTo>
                  <a:pt x="1215199" y="566166"/>
                  <a:pt x="1214152" y="565976"/>
                  <a:pt x="1213199" y="565786"/>
                </a:cubicBezTo>
                <a:close/>
                <a:moveTo>
                  <a:pt x="131635" y="565595"/>
                </a:moveTo>
                <a:cubicBezTo>
                  <a:pt x="129540" y="570072"/>
                  <a:pt x="117443" y="563976"/>
                  <a:pt x="116014" y="569119"/>
                </a:cubicBezTo>
                <a:cubicBezTo>
                  <a:pt x="122206" y="568643"/>
                  <a:pt x="121253" y="573787"/>
                  <a:pt x="128587" y="572358"/>
                </a:cubicBezTo>
                <a:cubicBezTo>
                  <a:pt x="124587" y="565786"/>
                  <a:pt x="140113" y="568738"/>
                  <a:pt x="131635" y="565595"/>
                </a:cubicBezTo>
                <a:close/>
                <a:moveTo>
                  <a:pt x="1410271" y="564547"/>
                </a:moveTo>
                <a:cubicBezTo>
                  <a:pt x="1408462" y="564452"/>
                  <a:pt x="1406557" y="564547"/>
                  <a:pt x="1404652" y="564928"/>
                </a:cubicBezTo>
                <a:cubicBezTo>
                  <a:pt x="1405699" y="565786"/>
                  <a:pt x="1406747" y="567119"/>
                  <a:pt x="1401508" y="570738"/>
                </a:cubicBezTo>
                <a:cubicBezTo>
                  <a:pt x="1402461" y="568834"/>
                  <a:pt x="1400937" y="567500"/>
                  <a:pt x="1398841" y="566833"/>
                </a:cubicBezTo>
                <a:cubicBezTo>
                  <a:pt x="1396841" y="567595"/>
                  <a:pt x="1394936" y="568643"/>
                  <a:pt x="1393031" y="569786"/>
                </a:cubicBezTo>
                <a:cubicBezTo>
                  <a:pt x="1395222" y="570548"/>
                  <a:pt x="1397413" y="573596"/>
                  <a:pt x="1395889" y="575311"/>
                </a:cubicBezTo>
                <a:cubicBezTo>
                  <a:pt x="1393317" y="573596"/>
                  <a:pt x="1390555" y="573025"/>
                  <a:pt x="1388173" y="573120"/>
                </a:cubicBezTo>
                <a:cubicBezTo>
                  <a:pt x="1386459" y="574453"/>
                  <a:pt x="1384839" y="575787"/>
                  <a:pt x="1383601" y="577025"/>
                </a:cubicBezTo>
                <a:cubicBezTo>
                  <a:pt x="1392460" y="575406"/>
                  <a:pt x="1402080" y="579311"/>
                  <a:pt x="1409509" y="575882"/>
                </a:cubicBezTo>
                <a:cubicBezTo>
                  <a:pt x="1411414" y="573120"/>
                  <a:pt x="1413129" y="571691"/>
                  <a:pt x="1415034" y="571120"/>
                </a:cubicBezTo>
                <a:cubicBezTo>
                  <a:pt x="1415891" y="569977"/>
                  <a:pt x="1416653" y="568738"/>
                  <a:pt x="1417320" y="567119"/>
                </a:cubicBezTo>
                <a:cubicBezTo>
                  <a:pt x="1417034" y="566929"/>
                  <a:pt x="1416653" y="566833"/>
                  <a:pt x="1416367" y="566643"/>
                </a:cubicBezTo>
                <a:cubicBezTo>
                  <a:pt x="1414081" y="567881"/>
                  <a:pt x="1411605" y="567119"/>
                  <a:pt x="1410271" y="564547"/>
                </a:cubicBezTo>
                <a:close/>
                <a:moveTo>
                  <a:pt x="383357" y="558463"/>
                </a:moveTo>
                <a:cubicBezTo>
                  <a:pt x="389810" y="558713"/>
                  <a:pt x="396430" y="561309"/>
                  <a:pt x="400431" y="566738"/>
                </a:cubicBezTo>
                <a:cubicBezTo>
                  <a:pt x="386524" y="563594"/>
                  <a:pt x="384905" y="569786"/>
                  <a:pt x="367284" y="564261"/>
                </a:cubicBezTo>
                <a:cubicBezTo>
                  <a:pt x="370617" y="560308"/>
                  <a:pt x="376904" y="558213"/>
                  <a:pt x="383357" y="558463"/>
                </a:cubicBezTo>
                <a:close/>
                <a:moveTo>
                  <a:pt x="2370963" y="557594"/>
                </a:moveTo>
                <a:cubicBezTo>
                  <a:pt x="2358771" y="561309"/>
                  <a:pt x="2347341" y="567214"/>
                  <a:pt x="2338292" y="575501"/>
                </a:cubicBezTo>
                <a:cubicBezTo>
                  <a:pt x="2338864" y="577787"/>
                  <a:pt x="2339530" y="580168"/>
                  <a:pt x="2340102" y="582359"/>
                </a:cubicBezTo>
                <a:cubicBezTo>
                  <a:pt x="2341150" y="583502"/>
                  <a:pt x="2342197" y="584740"/>
                  <a:pt x="2343150" y="586169"/>
                </a:cubicBezTo>
                <a:cubicBezTo>
                  <a:pt x="2341912" y="585216"/>
                  <a:pt x="2341150" y="584359"/>
                  <a:pt x="2340292" y="583502"/>
                </a:cubicBezTo>
                <a:cubicBezTo>
                  <a:pt x="2341626" y="589979"/>
                  <a:pt x="2341531" y="596170"/>
                  <a:pt x="2335530" y="601981"/>
                </a:cubicBezTo>
                <a:cubicBezTo>
                  <a:pt x="2327815" y="597028"/>
                  <a:pt x="2322957" y="590170"/>
                  <a:pt x="2324862" y="579121"/>
                </a:cubicBezTo>
                <a:cubicBezTo>
                  <a:pt x="2320957" y="581692"/>
                  <a:pt x="2309812" y="583978"/>
                  <a:pt x="2306288" y="587693"/>
                </a:cubicBezTo>
                <a:cubicBezTo>
                  <a:pt x="2305621" y="588455"/>
                  <a:pt x="2307336" y="595980"/>
                  <a:pt x="2306669" y="597409"/>
                </a:cubicBezTo>
                <a:cubicBezTo>
                  <a:pt x="2304574" y="601885"/>
                  <a:pt x="2297525" y="606362"/>
                  <a:pt x="2292572" y="610172"/>
                </a:cubicBezTo>
                <a:cubicBezTo>
                  <a:pt x="2298001" y="612839"/>
                  <a:pt x="2303812" y="615220"/>
                  <a:pt x="2308955" y="618459"/>
                </a:cubicBezTo>
                <a:cubicBezTo>
                  <a:pt x="2312575" y="613982"/>
                  <a:pt x="2317051" y="610553"/>
                  <a:pt x="2323814" y="609982"/>
                </a:cubicBezTo>
                <a:cubicBezTo>
                  <a:pt x="2326100" y="614649"/>
                  <a:pt x="2323243" y="622269"/>
                  <a:pt x="2318861" y="628651"/>
                </a:cubicBezTo>
                <a:cubicBezTo>
                  <a:pt x="2319242" y="629413"/>
                  <a:pt x="2319814" y="629984"/>
                  <a:pt x="2320099" y="630841"/>
                </a:cubicBezTo>
                <a:cubicBezTo>
                  <a:pt x="2323147" y="630841"/>
                  <a:pt x="2326481" y="629127"/>
                  <a:pt x="2329815" y="626841"/>
                </a:cubicBezTo>
                <a:cubicBezTo>
                  <a:pt x="2329624" y="626841"/>
                  <a:pt x="2329434" y="626841"/>
                  <a:pt x="2329339" y="626936"/>
                </a:cubicBezTo>
                <a:cubicBezTo>
                  <a:pt x="2325433" y="625793"/>
                  <a:pt x="2331910" y="623031"/>
                  <a:pt x="2327148" y="622078"/>
                </a:cubicBezTo>
                <a:cubicBezTo>
                  <a:pt x="2325814" y="615601"/>
                  <a:pt x="2339054" y="624555"/>
                  <a:pt x="2337721" y="618173"/>
                </a:cubicBezTo>
                <a:cubicBezTo>
                  <a:pt x="2337625" y="619221"/>
                  <a:pt x="2337721" y="620078"/>
                  <a:pt x="2338006" y="620840"/>
                </a:cubicBezTo>
                <a:cubicBezTo>
                  <a:pt x="2339721" y="619602"/>
                  <a:pt x="2341435" y="618459"/>
                  <a:pt x="2343055" y="617506"/>
                </a:cubicBezTo>
                <a:cubicBezTo>
                  <a:pt x="2340197" y="613601"/>
                  <a:pt x="2337244" y="609982"/>
                  <a:pt x="2333815" y="609505"/>
                </a:cubicBezTo>
                <a:cubicBezTo>
                  <a:pt x="2331720" y="611886"/>
                  <a:pt x="2336292" y="615220"/>
                  <a:pt x="2329624" y="617030"/>
                </a:cubicBezTo>
                <a:cubicBezTo>
                  <a:pt x="2322004" y="611029"/>
                  <a:pt x="2332196" y="607410"/>
                  <a:pt x="2324576" y="601409"/>
                </a:cubicBezTo>
                <a:cubicBezTo>
                  <a:pt x="2322290" y="602933"/>
                  <a:pt x="2320099" y="604362"/>
                  <a:pt x="2317909" y="605886"/>
                </a:cubicBezTo>
                <a:cubicBezTo>
                  <a:pt x="2310955" y="598171"/>
                  <a:pt x="2312479" y="591503"/>
                  <a:pt x="2313622" y="584931"/>
                </a:cubicBezTo>
                <a:cubicBezTo>
                  <a:pt x="2323147" y="591122"/>
                  <a:pt x="2328386" y="599599"/>
                  <a:pt x="2334958" y="605981"/>
                </a:cubicBezTo>
                <a:cubicBezTo>
                  <a:pt x="2334958" y="605410"/>
                  <a:pt x="2335054" y="604743"/>
                  <a:pt x="2335435" y="603886"/>
                </a:cubicBezTo>
                <a:cubicBezTo>
                  <a:pt x="2340007" y="604266"/>
                  <a:pt x="2341721" y="606457"/>
                  <a:pt x="2340578" y="610458"/>
                </a:cubicBezTo>
                <a:cubicBezTo>
                  <a:pt x="2342864" y="611886"/>
                  <a:pt x="2345150" y="613125"/>
                  <a:pt x="2348008" y="613982"/>
                </a:cubicBezTo>
                <a:cubicBezTo>
                  <a:pt x="2352484" y="611982"/>
                  <a:pt x="2356771" y="610744"/>
                  <a:pt x="2361152" y="609886"/>
                </a:cubicBezTo>
                <a:cubicBezTo>
                  <a:pt x="2368772" y="604838"/>
                  <a:pt x="2376678" y="599790"/>
                  <a:pt x="2384679" y="594741"/>
                </a:cubicBezTo>
                <a:cubicBezTo>
                  <a:pt x="2383822" y="594265"/>
                  <a:pt x="2383060" y="594075"/>
                  <a:pt x="2382107" y="593599"/>
                </a:cubicBezTo>
                <a:cubicBezTo>
                  <a:pt x="2382012" y="593694"/>
                  <a:pt x="2381917" y="593789"/>
                  <a:pt x="2381917" y="593980"/>
                </a:cubicBezTo>
                <a:cubicBezTo>
                  <a:pt x="2381345" y="593599"/>
                  <a:pt x="2380964" y="593313"/>
                  <a:pt x="2380774" y="592932"/>
                </a:cubicBezTo>
                <a:cubicBezTo>
                  <a:pt x="2377345" y="591408"/>
                  <a:pt x="2373725" y="589693"/>
                  <a:pt x="2369915" y="587598"/>
                </a:cubicBezTo>
                <a:cubicBezTo>
                  <a:pt x="2373725" y="588550"/>
                  <a:pt x="2377535" y="589598"/>
                  <a:pt x="2381345" y="590551"/>
                </a:cubicBezTo>
                <a:cubicBezTo>
                  <a:pt x="2381917" y="589884"/>
                  <a:pt x="2382583" y="589217"/>
                  <a:pt x="2382869" y="588360"/>
                </a:cubicBezTo>
                <a:cubicBezTo>
                  <a:pt x="2384679" y="589408"/>
                  <a:pt x="2384488" y="590265"/>
                  <a:pt x="2383822" y="591217"/>
                </a:cubicBezTo>
                <a:cubicBezTo>
                  <a:pt x="2385346" y="591598"/>
                  <a:pt x="2386870" y="591979"/>
                  <a:pt x="2388394" y="592360"/>
                </a:cubicBezTo>
                <a:cubicBezTo>
                  <a:pt x="2396585" y="587312"/>
                  <a:pt x="2404872" y="582169"/>
                  <a:pt x="2413063" y="576930"/>
                </a:cubicBezTo>
                <a:cubicBezTo>
                  <a:pt x="2412492" y="575596"/>
                  <a:pt x="2411825" y="574453"/>
                  <a:pt x="2410968" y="573596"/>
                </a:cubicBezTo>
                <a:cubicBezTo>
                  <a:pt x="2409920" y="572644"/>
                  <a:pt x="2408587" y="571882"/>
                  <a:pt x="2406967" y="571215"/>
                </a:cubicBezTo>
                <a:cubicBezTo>
                  <a:pt x="2406205" y="572453"/>
                  <a:pt x="2404777" y="572834"/>
                  <a:pt x="2404396" y="574549"/>
                </a:cubicBezTo>
                <a:cubicBezTo>
                  <a:pt x="2402014" y="574644"/>
                  <a:pt x="2401919" y="571786"/>
                  <a:pt x="2402967" y="569977"/>
                </a:cubicBezTo>
                <a:cubicBezTo>
                  <a:pt x="2393632" y="567405"/>
                  <a:pt x="2379535" y="565976"/>
                  <a:pt x="2370963" y="557594"/>
                </a:cubicBezTo>
                <a:close/>
                <a:moveTo>
                  <a:pt x="1427226" y="552927"/>
                </a:moveTo>
                <a:cubicBezTo>
                  <a:pt x="1425035" y="554832"/>
                  <a:pt x="1424368" y="556737"/>
                  <a:pt x="1423797" y="558737"/>
                </a:cubicBezTo>
                <a:cubicBezTo>
                  <a:pt x="1424845" y="559785"/>
                  <a:pt x="1425797" y="560737"/>
                  <a:pt x="1426750" y="561785"/>
                </a:cubicBezTo>
                <a:cubicBezTo>
                  <a:pt x="1427416" y="558451"/>
                  <a:pt x="1428274" y="555022"/>
                  <a:pt x="1427226" y="552927"/>
                </a:cubicBezTo>
                <a:close/>
                <a:moveTo>
                  <a:pt x="1214437" y="551117"/>
                </a:moveTo>
                <a:cubicBezTo>
                  <a:pt x="1214342" y="551308"/>
                  <a:pt x="1214152" y="551308"/>
                  <a:pt x="1213961" y="551498"/>
                </a:cubicBezTo>
                <a:cubicBezTo>
                  <a:pt x="1215580" y="552165"/>
                  <a:pt x="1215866" y="553784"/>
                  <a:pt x="1215580" y="555784"/>
                </a:cubicBezTo>
                <a:cubicBezTo>
                  <a:pt x="1216247" y="556165"/>
                  <a:pt x="1217009" y="556451"/>
                  <a:pt x="1217771" y="557213"/>
                </a:cubicBezTo>
                <a:cubicBezTo>
                  <a:pt x="1218914" y="555689"/>
                  <a:pt x="1217962" y="553975"/>
                  <a:pt x="1219962" y="552260"/>
                </a:cubicBezTo>
                <a:cubicBezTo>
                  <a:pt x="1218057" y="552260"/>
                  <a:pt x="1216247" y="551688"/>
                  <a:pt x="1214437" y="551117"/>
                </a:cubicBezTo>
                <a:close/>
                <a:moveTo>
                  <a:pt x="1209294" y="549593"/>
                </a:moveTo>
                <a:cubicBezTo>
                  <a:pt x="1201198" y="556927"/>
                  <a:pt x="1193101" y="556832"/>
                  <a:pt x="1186624" y="552546"/>
                </a:cubicBezTo>
                <a:cubicBezTo>
                  <a:pt x="1187577" y="555499"/>
                  <a:pt x="1188339" y="559213"/>
                  <a:pt x="1192149" y="562357"/>
                </a:cubicBezTo>
                <a:cubicBezTo>
                  <a:pt x="1199293" y="563785"/>
                  <a:pt x="1204817" y="558451"/>
                  <a:pt x="1209770" y="556261"/>
                </a:cubicBezTo>
                <a:cubicBezTo>
                  <a:pt x="1210056" y="554070"/>
                  <a:pt x="1210151" y="551879"/>
                  <a:pt x="1209961" y="549784"/>
                </a:cubicBezTo>
                <a:cubicBezTo>
                  <a:pt x="1209770" y="549784"/>
                  <a:pt x="1209580" y="549688"/>
                  <a:pt x="1209294" y="549593"/>
                </a:cubicBezTo>
                <a:close/>
                <a:moveTo>
                  <a:pt x="2634520" y="549021"/>
                </a:moveTo>
                <a:lnTo>
                  <a:pt x="2637044" y="551485"/>
                </a:lnTo>
                <a:lnTo>
                  <a:pt x="2636997" y="551497"/>
                </a:lnTo>
                <a:lnTo>
                  <a:pt x="2633686" y="550664"/>
                </a:lnTo>
                <a:close/>
                <a:moveTo>
                  <a:pt x="1139285" y="548164"/>
                </a:moveTo>
                <a:cubicBezTo>
                  <a:pt x="1139857" y="549974"/>
                  <a:pt x="1140619" y="551593"/>
                  <a:pt x="1141381" y="553022"/>
                </a:cubicBezTo>
                <a:cubicBezTo>
                  <a:pt x="1142238" y="552165"/>
                  <a:pt x="1142714" y="551117"/>
                  <a:pt x="1142238" y="549784"/>
                </a:cubicBezTo>
                <a:cubicBezTo>
                  <a:pt x="1141190" y="549498"/>
                  <a:pt x="1140238" y="548926"/>
                  <a:pt x="1139285" y="548164"/>
                </a:cubicBezTo>
                <a:close/>
                <a:moveTo>
                  <a:pt x="1149667" y="546926"/>
                </a:moveTo>
                <a:cubicBezTo>
                  <a:pt x="1145095" y="552641"/>
                  <a:pt x="1155097" y="549212"/>
                  <a:pt x="1156525" y="553879"/>
                </a:cubicBezTo>
                <a:cubicBezTo>
                  <a:pt x="1151668" y="557404"/>
                  <a:pt x="1147191" y="555118"/>
                  <a:pt x="1142714" y="555308"/>
                </a:cubicBezTo>
                <a:cubicBezTo>
                  <a:pt x="1145857" y="559594"/>
                  <a:pt x="1150715" y="561023"/>
                  <a:pt x="1159002" y="556832"/>
                </a:cubicBezTo>
                <a:cubicBezTo>
                  <a:pt x="1159192" y="556261"/>
                  <a:pt x="1159383" y="555689"/>
                  <a:pt x="1159859" y="555022"/>
                </a:cubicBezTo>
                <a:cubicBezTo>
                  <a:pt x="1159859" y="554070"/>
                  <a:pt x="1159859" y="553117"/>
                  <a:pt x="1159669" y="552355"/>
                </a:cubicBezTo>
                <a:cubicBezTo>
                  <a:pt x="1156335" y="550736"/>
                  <a:pt x="1153287" y="544640"/>
                  <a:pt x="1149667" y="546926"/>
                </a:cubicBezTo>
                <a:close/>
                <a:moveTo>
                  <a:pt x="1438942" y="545974"/>
                </a:moveTo>
                <a:cubicBezTo>
                  <a:pt x="1436846" y="544735"/>
                  <a:pt x="1434370" y="543973"/>
                  <a:pt x="1433703" y="546640"/>
                </a:cubicBezTo>
                <a:cubicBezTo>
                  <a:pt x="1434274" y="547116"/>
                  <a:pt x="1434846" y="547593"/>
                  <a:pt x="1435322" y="548069"/>
                </a:cubicBezTo>
                <a:cubicBezTo>
                  <a:pt x="1436560" y="547498"/>
                  <a:pt x="1437703" y="546736"/>
                  <a:pt x="1438942" y="545974"/>
                </a:cubicBezTo>
                <a:close/>
                <a:moveTo>
                  <a:pt x="1361122" y="544545"/>
                </a:moveTo>
                <a:cubicBezTo>
                  <a:pt x="1359884" y="544735"/>
                  <a:pt x="1358265" y="544735"/>
                  <a:pt x="1355788" y="545116"/>
                </a:cubicBezTo>
                <a:cubicBezTo>
                  <a:pt x="1355598" y="546450"/>
                  <a:pt x="1355598" y="547879"/>
                  <a:pt x="1355884" y="549212"/>
                </a:cubicBezTo>
                <a:cubicBezTo>
                  <a:pt x="1358074" y="548164"/>
                  <a:pt x="1359789" y="546640"/>
                  <a:pt x="1361122" y="544545"/>
                </a:cubicBezTo>
                <a:close/>
                <a:moveTo>
                  <a:pt x="2642238" y="541474"/>
                </a:moveTo>
                <a:cubicBezTo>
                  <a:pt x="2646682" y="542240"/>
                  <a:pt x="2650355" y="544020"/>
                  <a:pt x="2652808" y="547306"/>
                </a:cubicBezTo>
                <a:cubicBezTo>
                  <a:pt x="2659285" y="545877"/>
                  <a:pt x="2664905" y="546354"/>
                  <a:pt x="2664905" y="553593"/>
                </a:cubicBezTo>
                <a:cubicBezTo>
                  <a:pt x="2662238" y="552831"/>
                  <a:pt x="2663571" y="548830"/>
                  <a:pt x="2660142" y="548449"/>
                </a:cubicBezTo>
                <a:cubicBezTo>
                  <a:pt x="2658047" y="548830"/>
                  <a:pt x="2657475" y="550640"/>
                  <a:pt x="2654903" y="550449"/>
                </a:cubicBezTo>
                <a:cubicBezTo>
                  <a:pt x="2660428" y="551402"/>
                  <a:pt x="2659285" y="552831"/>
                  <a:pt x="2655570" y="553688"/>
                </a:cubicBezTo>
                <a:cubicBezTo>
                  <a:pt x="2656047" y="556164"/>
                  <a:pt x="2656332" y="558831"/>
                  <a:pt x="2656142" y="562070"/>
                </a:cubicBezTo>
                <a:cubicBezTo>
                  <a:pt x="2652999" y="561022"/>
                  <a:pt x="2649760" y="557974"/>
                  <a:pt x="2646902" y="554450"/>
                </a:cubicBezTo>
                <a:cubicBezTo>
                  <a:pt x="2643950" y="554450"/>
                  <a:pt x="2640902" y="553974"/>
                  <a:pt x="2638616" y="553021"/>
                </a:cubicBezTo>
                <a:lnTo>
                  <a:pt x="2637044" y="551485"/>
                </a:lnTo>
                <a:lnTo>
                  <a:pt x="2643474" y="549878"/>
                </a:lnTo>
                <a:cubicBezTo>
                  <a:pt x="2641759" y="547116"/>
                  <a:pt x="2640330" y="544353"/>
                  <a:pt x="2639664" y="542353"/>
                </a:cubicBezTo>
                <a:cubicBezTo>
                  <a:pt x="2633949" y="544258"/>
                  <a:pt x="2628043" y="546163"/>
                  <a:pt x="2622233" y="547782"/>
                </a:cubicBezTo>
                <a:lnTo>
                  <a:pt x="2633686" y="550664"/>
                </a:lnTo>
                <a:lnTo>
                  <a:pt x="2631879" y="554223"/>
                </a:lnTo>
                <a:cubicBezTo>
                  <a:pt x="2624043" y="555700"/>
                  <a:pt x="2603897" y="548378"/>
                  <a:pt x="2600897" y="553593"/>
                </a:cubicBezTo>
                <a:cubicBezTo>
                  <a:pt x="2600325" y="553021"/>
                  <a:pt x="2600706" y="552354"/>
                  <a:pt x="2601754" y="551783"/>
                </a:cubicBezTo>
                <a:cubicBezTo>
                  <a:pt x="2598706" y="552069"/>
                  <a:pt x="2595944" y="551973"/>
                  <a:pt x="2593277" y="551783"/>
                </a:cubicBezTo>
                <a:cubicBezTo>
                  <a:pt x="2593277" y="552164"/>
                  <a:pt x="2593277" y="552640"/>
                  <a:pt x="2593182" y="553021"/>
                </a:cubicBezTo>
                <a:cubicBezTo>
                  <a:pt x="2586228" y="552259"/>
                  <a:pt x="2587752" y="556545"/>
                  <a:pt x="2582990" y="552259"/>
                </a:cubicBezTo>
                <a:cubicBezTo>
                  <a:pt x="2583085" y="550640"/>
                  <a:pt x="2583275" y="549116"/>
                  <a:pt x="2583371" y="547592"/>
                </a:cubicBezTo>
                <a:cubicBezTo>
                  <a:pt x="2588705" y="544163"/>
                  <a:pt x="2586514" y="548068"/>
                  <a:pt x="2593562" y="548354"/>
                </a:cubicBezTo>
                <a:lnTo>
                  <a:pt x="2593562" y="548640"/>
                </a:lnTo>
                <a:cubicBezTo>
                  <a:pt x="2608636" y="545996"/>
                  <a:pt x="2628906" y="539174"/>
                  <a:pt x="2642238" y="541474"/>
                </a:cubicBezTo>
                <a:close/>
                <a:moveTo>
                  <a:pt x="1285589" y="539687"/>
                </a:moveTo>
                <a:cubicBezTo>
                  <a:pt x="1286446" y="541306"/>
                  <a:pt x="1285970" y="542926"/>
                  <a:pt x="1283493" y="544450"/>
                </a:cubicBezTo>
                <a:cubicBezTo>
                  <a:pt x="1284541" y="545974"/>
                  <a:pt x="1286637" y="547021"/>
                  <a:pt x="1288828" y="547498"/>
                </a:cubicBezTo>
                <a:cubicBezTo>
                  <a:pt x="1290256" y="546545"/>
                  <a:pt x="1291685" y="545688"/>
                  <a:pt x="1293114" y="544831"/>
                </a:cubicBezTo>
                <a:cubicBezTo>
                  <a:pt x="1289399" y="545212"/>
                  <a:pt x="1291114" y="537401"/>
                  <a:pt x="1285589" y="539687"/>
                </a:cubicBezTo>
                <a:close/>
                <a:moveTo>
                  <a:pt x="1366933" y="539115"/>
                </a:moveTo>
                <a:cubicBezTo>
                  <a:pt x="1365599" y="541497"/>
                  <a:pt x="1364647" y="542830"/>
                  <a:pt x="1363694" y="543592"/>
                </a:cubicBezTo>
                <a:cubicBezTo>
                  <a:pt x="1365123" y="544069"/>
                  <a:pt x="1366742" y="543973"/>
                  <a:pt x="1368361" y="543402"/>
                </a:cubicBezTo>
                <a:cubicBezTo>
                  <a:pt x="1367314" y="542163"/>
                  <a:pt x="1366837" y="540735"/>
                  <a:pt x="1366933" y="539115"/>
                </a:cubicBezTo>
                <a:close/>
                <a:moveTo>
                  <a:pt x="1375505" y="536925"/>
                </a:moveTo>
                <a:cubicBezTo>
                  <a:pt x="1373314" y="537020"/>
                  <a:pt x="1371124" y="536353"/>
                  <a:pt x="1368933" y="537591"/>
                </a:cubicBezTo>
                <a:cubicBezTo>
                  <a:pt x="1370266" y="539211"/>
                  <a:pt x="1371695" y="539687"/>
                  <a:pt x="1373219" y="540163"/>
                </a:cubicBezTo>
                <a:cubicBezTo>
                  <a:pt x="1374076" y="539211"/>
                  <a:pt x="1374838" y="538163"/>
                  <a:pt x="1375505" y="536925"/>
                </a:cubicBezTo>
                <a:close/>
                <a:moveTo>
                  <a:pt x="1461516" y="533972"/>
                </a:moveTo>
                <a:cubicBezTo>
                  <a:pt x="1461325" y="535115"/>
                  <a:pt x="1461039" y="536449"/>
                  <a:pt x="1460754" y="537687"/>
                </a:cubicBezTo>
                <a:cubicBezTo>
                  <a:pt x="1462183" y="537877"/>
                  <a:pt x="1463516" y="538163"/>
                  <a:pt x="1464945" y="538354"/>
                </a:cubicBezTo>
                <a:cubicBezTo>
                  <a:pt x="1465135" y="537115"/>
                  <a:pt x="1465326" y="535877"/>
                  <a:pt x="1465612" y="534639"/>
                </a:cubicBezTo>
                <a:cubicBezTo>
                  <a:pt x="1464278" y="534353"/>
                  <a:pt x="1462849" y="534163"/>
                  <a:pt x="1461516" y="533972"/>
                </a:cubicBezTo>
                <a:close/>
                <a:moveTo>
                  <a:pt x="1506188" y="533496"/>
                </a:moveTo>
                <a:cubicBezTo>
                  <a:pt x="1503712" y="537020"/>
                  <a:pt x="1510093" y="542735"/>
                  <a:pt x="1511713" y="538258"/>
                </a:cubicBezTo>
                <a:cubicBezTo>
                  <a:pt x="1508474" y="537496"/>
                  <a:pt x="1510951" y="533210"/>
                  <a:pt x="1506188" y="533496"/>
                </a:cubicBezTo>
                <a:close/>
                <a:moveTo>
                  <a:pt x="1274480" y="532912"/>
                </a:moveTo>
                <a:cubicBezTo>
                  <a:pt x="1271825" y="533400"/>
                  <a:pt x="1269111" y="534782"/>
                  <a:pt x="1266444" y="535115"/>
                </a:cubicBezTo>
                <a:cubicBezTo>
                  <a:pt x="1265110" y="536353"/>
                  <a:pt x="1263872" y="537496"/>
                  <a:pt x="1262824" y="538639"/>
                </a:cubicBezTo>
                <a:cubicBezTo>
                  <a:pt x="1269206" y="537306"/>
                  <a:pt x="1275588" y="539211"/>
                  <a:pt x="1282160" y="536068"/>
                </a:cubicBezTo>
                <a:cubicBezTo>
                  <a:pt x="1279731" y="532829"/>
                  <a:pt x="1277135" y="532424"/>
                  <a:pt x="1274480" y="532912"/>
                </a:cubicBezTo>
                <a:close/>
                <a:moveTo>
                  <a:pt x="34753" y="528510"/>
                </a:moveTo>
                <a:cubicBezTo>
                  <a:pt x="41624" y="527411"/>
                  <a:pt x="57912" y="533948"/>
                  <a:pt x="64770" y="535019"/>
                </a:cubicBezTo>
                <a:cubicBezTo>
                  <a:pt x="58960" y="538829"/>
                  <a:pt x="52769" y="538353"/>
                  <a:pt x="46768" y="536067"/>
                </a:cubicBezTo>
                <a:cubicBezTo>
                  <a:pt x="45339" y="541592"/>
                  <a:pt x="51054" y="541496"/>
                  <a:pt x="48483" y="547878"/>
                </a:cubicBezTo>
                <a:cubicBezTo>
                  <a:pt x="45911" y="544830"/>
                  <a:pt x="35719" y="529304"/>
                  <a:pt x="33719" y="539782"/>
                </a:cubicBezTo>
                <a:cubicBezTo>
                  <a:pt x="26194" y="537686"/>
                  <a:pt x="36576" y="535019"/>
                  <a:pt x="34386" y="530543"/>
                </a:cubicBezTo>
                <a:cubicBezTo>
                  <a:pt x="32290" y="529971"/>
                  <a:pt x="31909" y="531209"/>
                  <a:pt x="31719" y="532638"/>
                </a:cubicBezTo>
                <a:cubicBezTo>
                  <a:pt x="31219" y="530090"/>
                  <a:pt x="32463" y="528876"/>
                  <a:pt x="34753" y="528510"/>
                </a:cubicBezTo>
                <a:close/>
                <a:moveTo>
                  <a:pt x="1257800" y="525829"/>
                </a:moveTo>
                <a:cubicBezTo>
                  <a:pt x="1255514" y="525852"/>
                  <a:pt x="1253537" y="527400"/>
                  <a:pt x="1253490" y="531305"/>
                </a:cubicBezTo>
                <a:cubicBezTo>
                  <a:pt x="1256538" y="530638"/>
                  <a:pt x="1256062" y="532162"/>
                  <a:pt x="1254823" y="534448"/>
                </a:cubicBezTo>
                <a:cubicBezTo>
                  <a:pt x="1255966" y="536163"/>
                  <a:pt x="1257300" y="538068"/>
                  <a:pt x="1258919" y="540068"/>
                </a:cubicBezTo>
                <a:cubicBezTo>
                  <a:pt x="1259395" y="539782"/>
                  <a:pt x="1259967" y="539497"/>
                  <a:pt x="1260538" y="539306"/>
                </a:cubicBezTo>
                <a:cubicBezTo>
                  <a:pt x="1260824" y="535020"/>
                  <a:pt x="1262158" y="531877"/>
                  <a:pt x="1263967" y="529495"/>
                </a:cubicBezTo>
                <a:cubicBezTo>
                  <a:pt x="1262681" y="527305"/>
                  <a:pt x="1260086" y="525805"/>
                  <a:pt x="1257800" y="525829"/>
                </a:cubicBezTo>
                <a:close/>
                <a:moveTo>
                  <a:pt x="1956625" y="525209"/>
                </a:moveTo>
                <a:cubicBezTo>
                  <a:pt x="1956339" y="526066"/>
                  <a:pt x="1955958" y="527019"/>
                  <a:pt x="1955673" y="527781"/>
                </a:cubicBezTo>
                <a:cubicBezTo>
                  <a:pt x="1955768" y="527590"/>
                  <a:pt x="1955768" y="527399"/>
                  <a:pt x="1955863" y="527209"/>
                </a:cubicBezTo>
                <a:cubicBezTo>
                  <a:pt x="1956244" y="526352"/>
                  <a:pt x="1956435" y="525780"/>
                  <a:pt x="1956625" y="525209"/>
                </a:cubicBezTo>
                <a:close/>
                <a:moveTo>
                  <a:pt x="3936968" y="521971"/>
                </a:moveTo>
                <a:cubicBezTo>
                  <a:pt x="3934968" y="522637"/>
                  <a:pt x="3932968" y="523304"/>
                  <a:pt x="3931063" y="523971"/>
                </a:cubicBezTo>
                <a:cubicBezTo>
                  <a:pt x="3934111" y="531686"/>
                  <a:pt x="3929158" y="533115"/>
                  <a:pt x="3934015" y="536639"/>
                </a:cubicBezTo>
                <a:cubicBezTo>
                  <a:pt x="3935444" y="532067"/>
                  <a:pt x="3938302" y="528543"/>
                  <a:pt x="3936968" y="521971"/>
                </a:cubicBezTo>
                <a:close/>
                <a:moveTo>
                  <a:pt x="3899630" y="521685"/>
                </a:moveTo>
                <a:cubicBezTo>
                  <a:pt x="3902488" y="525590"/>
                  <a:pt x="3904393" y="529781"/>
                  <a:pt x="3905059" y="533972"/>
                </a:cubicBezTo>
                <a:cubicBezTo>
                  <a:pt x="3905345" y="534067"/>
                  <a:pt x="3905631" y="534448"/>
                  <a:pt x="3906012" y="535401"/>
                </a:cubicBezTo>
                <a:cubicBezTo>
                  <a:pt x="3908679" y="533782"/>
                  <a:pt x="3904869" y="527590"/>
                  <a:pt x="3908107" y="526447"/>
                </a:cubicBezTo>
                <a:cubicBezTo>
                  <a:pt x="3905726" y="523780"/>
                  <a:pt x="3902107" y="523971"/>
                  <a:pt x="3899630" y="521685"/>
                </a:cubicBezTo>
                <a:close/>
                <a:moveTo>
                  <a:pt x="178594" y="520065"/>
                </a:moveTo>
                <a:cubicBezTo>
                  <a:pt x="176498" y="524066"/>
                  <a:pt x="175165" y="527114"/>
                  <a:pt x="177927" y="529305"/>
                </a:cubicBezTo>
                <a:cubicBezTo>
                  <a:pt x="178689" y="525971"/>
                  <a:pt x="184309" y="527686"/>
                  <a:pt x="188309" y="527781"/>
                </a:cubicBezTo>
                <a:cubicBezTo>
                  <a:pt x="189452" y="521685"/>
                  <a:pt x="185261" y="519875"/>
                  <a:pt x="178594" y="520065"/>
                </a:cubicBezTo>
                <a:close/>
                <a:moveTo>
                  <a:pt x="1944877" y="518156"/>
                </a:moveTo>
                <a:lnTo>
                  <a:pt x="1942910" y="540543"/>
                </a:lnTo>
                <a:cubicBezTo>
                  <a:pt x="1936338" y="533042"/>
                  <a:pt x="1935337" y="527256"/>
                  <a:pt x="1937869" y="522699"/>
                </a:cubicBezTo>
                <a:close/>
                <a:moveTo>
                  <a:pt x="1945636" y="517664"/>
                </a:moveTo>
                <a:lnTo>
                  <a:pt x="1944877" y="518156"/>
                </a:lnTo>
                <a:lnTo>
                  <a:pt x="1944910" y="517779"/>
                </a:lnTo>
                <a:close/>
                <a:moveTo>
                  <a:pt x="3896582" y="514160"/>
                </a:moveTo>
                <a:cubicBezTo>
                  <a:pt x="3895058" y="514351"/>
                  <a:pt x="3894582" y="515017"/>
                  <a:pt x="3894487" y="515970"/>
                </a:cubicBezTo>
                <a:cubicBezTo>
                  <a:pt x="3895725" y="517208"/>
                  <a:pt x="3896963" y="518541"/>
                  <a:pt x="3898011" y="519875"/>
                </a:cubicBezTo>
                <a:cubicBezTo>
                  <a:pt x="3897344" y="518541"/>
                  <a:pt x="3896773" y="516732"/>
                  <a:pt x="3896582" y="514160"/>
                </a:cubicBezTo>
                <a:close/>
                <a:moveTo>
                  <a:pt x="3911060" y="511874"/>
                </a:moveTo>
                <a:cubicBezTo>
                  <a:pt x="3911727" y="516351"/>
                  <a:pt x="3916013" y="517208"/>
                  <a:pt x="3912870" y="519399"/>
                </a:cubicBezTo>
                <a:cubicBezTo>
                  <a:pt x="3915441" y="522637"/>
                  <a:pt x="3915728" y="517780"/>
                  <a:pt x="3921252" y="519208"/>
                </a:cubicBezTo>
                <a:cubicBezTo>
                  <a:pt x="3921252" y="519304"/>
                  <a:pt x="3921347" y="519304"/>
                  <a:pt x="3921347" y="519304"/>
                </a:cubicBezTo>
                <a:cubicBezTo>
                  <a:pt x="3922204" y="521209"/>
                  <a:pt x="3921157" y="521875"/>
                  <a:pt x="3920014" y="522352"/>
                </a:cubicBezTo>
                <a:cubicBezTo>
                  <a:pt x="3914965" y="527305"/>
                  <a:pt x="3923824" y="524257"/>
                  <a:pt x="3923919" y="521018"/>
                </a:cubicBezTo>
                <a:cubicBezTo>
                  <a:pt x="3922966" y="520637"/>
                  <a:pt x="3922109" y="519970"/>
                  <a:pt x="3921347" y="519304"/>
                </a:cubicBezTo>
                <a:cubicBezTo>
                  <a:pt x="3921347" y="519304"/>
                  <a:pt x="3921347" y="519304"/>
                  <a:pt x="3921347" y="519208"/>
                </a:cubicBezTo>
                <a:cubicBezTo>
                  <a:pt x="3921347" y="519208"/>
                  <a:pt x="3921347" y="519208"/>
                  <a:pt x="3921252" y="519208"/>
                </a:cubicBezTo>
                <a:cubicBezTo>
                  <a:pt x="3918013" y="516256"/>
                  <a:pt x="3915537" y="511684"/>
                  <a:pt x="3911060" y="511874"/>
                </a:cubicBezTo>
                <a:close/>
                <a:moveTo>
                  <a:pt x="981265" y="508731"/>
                </a:moveTo>
                <a:cubicBezTo>
                  <a:pt x="975074" y="509493"/>
                  <a:pt x="969073" y="510540"/>
                  <a:pt x="967454" y="516541"/>
                </a:cubicBezTo>
                <a:cubicBezTo>
                  <a:pt x="974788" y="518351"/>
                  <a:pt x="977074" y="523780"/>
                  <a:pt x="981646" y="527495"/>
                </a:cubicBezTo>
                <a:cubicBezTo>
                  <a:pt x="987552" y="523018"/>
                  <a:pt x="985456" y="512350"/>
                  <a:pt x="981265" y="508731"/>
                </a:cubicBezTo>
                <a:close/>
                <a:moveTo>
                  <a:pt x="2237994" y="507493"/>
                </a:moveTo>
                <a:cubicBezTo>
                  <a:pt x="2237041" y="508731"/>
                  <a:pt x="2236184" y="510160"/>
                  <a:pt x="2235327" y="511493"/>
                </a:cubicBezTo>
                <a:cubicBezTo>
                  <a:pt x="2237422" y="511493"/>
                  <a:pt x="2239327" y="511398"/>
                  <a:pt x="2241137" y="510826"/>
                </a:cubicBezTo>
                <a:cubicBezTo>
                  <a:pt x="2240185" y="509779"/>
                  <a:pt x="2239232" y="508731"/>
                  <a:pt x="2237994" y="507493"/>
                </a:cubicBezTo>
                <a:close/>
                <a:moveTo>
                  <a:pt x="1048321" y="506731"/>
                </a:moveTo>
                <a:cubicBezTo>
                  <a:pt x="1038892" y="514922"/>
                  <a:pt x="1059085" y="518065"/>
                  <a:pt x="1051179" y="525781"/>
                </a:cubicBezTo>
                <a:cubicBezTo>
                  <a:pt x="1059180" y="524923"/>
                  <a:pt x="1055370" y="532638"/>
                  <a:pt x="1063371" y="531781"/>
                </a:cubicBezTo>
                <a:cubicBezTo>
                  <a:pt x="1062323" y="520542"/>
                  <a:pt x="1054513" y="514255"/>
                  <a:pt x="1048321" y="506731"/>
                </a:cubicBezTo>
                <a:close/>
                <a:moveTo>
                  <a:pt x="2523649" y="503683"/>
                </a:moveTo>
                <a:cubicBezTo>
                  <a:pt x="2524982" y="504349"/>
                  <a:pt x="2526411" y="505016"/>
                  <a:pt x="2527649" y="505873"/>
                </a:cubicBezTo>
                <a:cubicBezTo>
                  <a:pt x="2527554" y="505302"/>
                  <a:pt x="2527554" y="504635"/>
                  <a:pt x="2527745" y="503873"/>
                </a:cubicBezTo>
                <a:cubicBezTo>
                  <a:pt x="2525744" y="503111"/>
                  <a:pt x="2524506" y="503206"/>
                  <a:pt x="2523649" y="503683"/>
                </a:cubicBezTo>
                <a:close/>
                <a:moveTo>
                  <a:pt x="1287494" y="503492"/>
                </a:moveTo>
                <a:cubicBezTo>
                  <a:pt x="1287208" y="505778"/>
                  <a:pt x="1279969" y="512731"/>
                  <a:pt x="1274635" y="510540"/>
                </a:cubicBezTo>
                <a:cubicBezTo>
                  <a:pt x="1275778" y="511684"/>
                  <a:pt x="1276350" y="513112"/>
                  <a:pt x="1275874" y="515303"/>
                </a:cubicBezTo>
                <a:cubicBezTo>
                  <a:pt x="1271397" y="515398"/>
                  <a:pt x="1272349" y="512160"/>
                  <a:pt x="1272730" y="509207"/>
                </a:cubicBezTo>
                <a:cubicBezTo>
                  <a:pt x="1272254" y="508636"/>
                  <a:pt x="1271683" y="508159"/>
                  <a:pt x="1271206" y="507397"/>
                </a:cubicBezTo>
                <a:cubicBezTo>
                  <a:pt x="1264158" y="510826"/>
                  <a:pt x="1274921" y="515208"/>
                  <a:pt x="1265206" y="518541"/>
                </a:cubicBezTo>
                <a:cubicBezTo>
                  <a:pt x="1267492" y="520447"/>
                  <a:pt x="1269778" y="521780"/>
                  <a:pt x="1272064" y="523018"/>
                </a:cubicBezTo>
                <a:cubicBezTo>
                  <a:pt x="1273873" y="521971"/>
                  <a:pt x="1275683" y="520828"/>
                  <a:pt x="1277302" y="519399"/>
                </a:cubicBezTo>
                <a:cubicBezTo>
                  <a:pt x="1277683" y="521209"/>
                  <a:pt x="1277112" y="523113"/>
                  <a:pt x="1275969" y="525019"/>
                </a:cubicBezTo>
                <a:cubicBezTo>
                  <a:pt x="1279398" y="526543"/>
                  <a:pt x="1282827" y="527876"/>
                  <a:pt x="1286256" y="529686"/>
                </a:cubicBezTo>
                <a:cubicBezTo>
                  <a:pt x="1289875" y="527114"/>
                  <a:pt x="1288161" y="524257"/>
                  <a:pt x="1292066" y="521780"/>
                </a:cubicBezTo>
                <a:cubicBezTo>
                  <a:pt x="1292923" y="522256"/>
                  <a:pt x="1295209" y="523209"/>
                  <a:pt x="1297305" y="523876"/>
                </a:cubicBezTo>
                <a:cubicBezTo>
                  <a:pt x="1295019" y="520542"/>
                  <a:pt x="1292542" y="517303"/>
                  <a:pt x="1290923" y="513684"/>
                </a:cubicBezTo>
                <a:cubicBezTo>
                  <a:pt x="1290828" y="513684"/>
                  <a:pt x="1290733" y="513588"/>
                  <a:pt x="1290637" y="513493"/>
                </a:cubicBezTo>
                <a:cubicBezTo>
                  <a:pt x="1290637" y="513398"/>
                  <a:pt x="1290733" y="513398"/>
                  <a:pt x="1290733" y="513398"/>
                </a:cubicBezTo>
                <a:cubicBezTo>
                  <a:pt x="1289589" y="510922"/>
                  <a:pt x="1288923" y="508159"/>
                  <a:pt x="1288828" y="504921"/>
                </a:cubicBezTo>
                <a:cubicBezTo>
                  <a:pt x="1288351" y="504540"/>
                  <a:pt x="1287970" y="504063"/>
                  <a:pt x="1287494" y="503492"/>
                </a:cubicBezTo>
                <a:close/>
                <a:moveTo>
                  <a:pt x="2000917" y="501777"/>
                </a:moveTo>
                <a:cubicBezTo>
                  <a:pt x="1994154" y="506825"/>
                  <a:pt x="1986058" y="510278"/>
                  <a:pt x="1976700" y="512742"/>
                </a:cubicBezTo>
                <a:lnTo>
                  <a:pt x="1945636" y="517664"/>
                </a:lnTo>
                <a:lnTo>
                  <a:pt x="1954018" y="512231"/>
                </a:lnTo>
                <a:cubicBezTo>
                  <a:pt x="1969127" y="507063"/>
                  <a:pt x="1990201" y="504873"/>
                  <a:pt x="2000917" y="501777"/>
                </a:cubicBezTo>
                <a:close/>
                <a:moveTo>
                  <a:pt x="992314" y="498158"/>
                </a:moveTo>
                <a:cubicBezTo>
                  <a:pt x="991362" y="500444"/>
                  <a:pt x="989171" y="501492"/>
                  <a:pt x="989266" y="505016"/>
                </a:cubicBezTo>
                <a:cubicBezTo>
                  <a:pt x="988123" y="504159"/>
                  <a:pt x="987361" y="503016"/>
                  <a:pt x="986504" y="501968"/>
                </a:cubicBezTo>
                <a:cubicBezTo>
                  <a:pt x="984409" y="501206"/>
                  <a:pt x="982504" y="499301"/>
                  <a:pt x="980408" y="499301"/>
                </a:cubicBezTo>
                <a:cubicBezTo>
                  <a:pt x="983170" y="505302"/>
                  <a:pt x="995267" y="515494"/>
                  <a:pt x="1002792" y="520542"/>
                </a:cubicBezTo>
                <a:cubicBezTo>
                  <a:pt x="1001458" y="527114"/>
                  <a:pt x="1002030" y="532258"/>
                  <a:pt x="1006221" y="534925"/>
                </a:cubicBezTo>
                <a:cubicBezTo>
                  <a:pt x="1000506" y="541021"/>
                  <a:pt x="999553" y="525876"/>
                  <a:pt x="991838" y="526352"/>
                </a:cubicBezTo>
                <a:cubicBezTo>
                  <a:pt x="1001077" y="542354"/>
                  <a:pt x="1014412" y="555308"/>
                  <a:pt x="1027271" y="568643"/>
                </a:cubicBezTo>
                <a:cubicBezTo>
                  <a:pt x="1030129" y="568738"/>
                  <a:pt x="1033081" y="568738"/>
                  <a:pt x="1035844" y="568738"/>
                </a:cubicBezTo>
                <a:cubicBezTo>
                  <a:pt x="1026414" y="559213"/>
                  <a:pt x="1015079" y="551212"/>
                  <a:pt x="1011079" y="537877"/>
                </a:cubicBezTo>
                <a:cubicBezTo>
                  <a:pt x="1016317" y="544831"/>
                  <a:pt x="1024509" y="550355"/>
                  <a:pt x="1031653" y="558165"/>
                </a:cubicBezTo>
                <a:cubicBezTo>
                  <a:pt x="1031843" y="557880"/>
                  <a:pt x="1031938" y="557594"/>
                  <a:pt x="1032129" y="557404"/>
                </a:cubicBezTo>
                <a:cubicBezTo>
                  <a:pt x="1031938" y="557689"/>
                  <a:pt x="1031843" y="557975"/>
                  <a:pt x="1031748" y="558261"/>
                </a:cubicBezTo>
                <a:cubicBezTo>
                  <a:pt x="1034510" y="561213"/>
                  <a:pt x="1037082" y="564643"/>
                  <a:pt x="1039177" y="568643"/>
                </a:cubicBezTo>
                <a:cubicBezTo>
                  <a:pt x="1052131" y="568167"/>
                  <a:pt x="1063466" y="565595"/>
                  <a:pt x="1070324" y="557308"/>
                </a:cubicBezTo>
                <a:cubicBezTo>
                  <a:pt x="1071372" y="557499"/>
                  <a:pt x="1072134" y="557785"/>
                  <a:pt x="1072991" y="558165"/>
                </a:cubicBezTo>
                <a:cubicBezTo>
                  <a:pt x="1066990" y="551403"/>
                  <a:pt x="1061942" y="543878"/>
                  <a:pt x="1052036" y="539973"/>
                </a:cubicBezTo>
                <a:cubicBezTo>
                  <a:pt x="1049369" y="547879"/>
                  <a:pt x="1055179" y="545402"/>
                  <a:pt x="1040987" y="545783"/>
                </a:cubicBezTo>
                <a:cubicBezTo>
                  <a:pt x="1038225" y="537211"/>
                  <a:pt x="1030510" y="532258"/>
                  <a:pt x="1028319" y="523304"/>
                </a:cubicBezTo>
                <a:cubicBezTo>
                  <a:pt x="1034986" y="524066"/>
                  <a:pt x="1042892" y="524066"/>
                  <a:pt x="1045750" y="527590"/>
                </a:cubicBezTo>
                <a:lnTo>
                  <a:pt x="1044416" y="539115"/>
                </a:lnTo>
                <a:cubicBezTo>
                  <a:pt x="1048702" y="539687"/>
                  <a:pt x="1051179" y="538163"/>
                  <a:pt x="1052608" y="535306"/>
                </a:cubicBezTo>
                <a:cubicBezTo>
                  <a:pt x="1047464" y="528543"/>
                  <a:pt x="1046321" y="518827"/>
                  <a:pt x="1039844" y="512922"/>
                </a:cubicBezTo>
                <a:cubicBezTo>
                  <a:pt x="1031653" y="517970"/>
                  <a:pt x="1038511" y="517494"/>
                  <a:pt x="1028890" y="518732"/>
                </a:cubicBezTo>
                <a:cubicBezTo>
                  <a:pt x="1024128" y="511493"/>
                  <a:pt x="1019746" y="505588"/>
                  <a:pt x="1014984" y="500158"/>
                </a:cubicBezTo>
                <a:cubicBezTo>
                  <a:pt x="1013936" y="500635"/>
                  <a:pt x="1012031" y="501015"/>
                  <a:pt x="1008983" y="501397"/>
                </a:cubicBezTo>
                <a:cubicBezTo>
                  <a:pt x="1005745" y="501778"/>
                  <a:pt x="997267" y="496348"/>
                  <a:pt x="992314" y="498158"/>
                </a:cubicBezTo>
                <a:close/>
                <a:moveTo>
                  <a:pt x="75439" y="496157"/>
                </a:moveTo>
                <a:cubicBezTo>
                  <a:pt x="83344" y="495014"/>
                  <a:pt x="79915" y="502920"/>
                  <a:pt x="87821" y="501777"/>
                </a:cubicBezTo>
                <a:cubicBezTo>
                  <a:pt x="86773" y="506539"/>
                  <a:pt x="76582" y="501586"/>
                  <a:pt x="74677" y="505492"/>
                </a:cubicBezTo>
                <a:cubicBezTo>
                  <a:pt x="76201" y="513683"/>
                  <a:pt x="83059" y="517874"/>
                  <a:pt x="91441" y="520732"/>
                </a:cubicBezTo>
                <a:cubicBezTo>
                  <a:pt x="85630" y="521208"/>
                  <a:pt x="49912" y="508444"/>
                  <a:pt x="39339" y="498253"/>
                </a:cubicBezTo>
                <a:cubicBezTo>
                  <a:pt x="39910" y="495109"/>
                  <a:pt x="50483" y="502348"/>
                  <a:pt x="54293" y="503968"/>
                </a:cubicBezTo>
                <a:cubicBezTo>
                  <a:pt x="54579" y="495300"/>
                  <a:pt x="70105" y="506158"/>
                  <a:pt x="75439" y="496157"/>
                </a:cubicBezTo>
                <a:close/>
                <a:moveTo>
                  <a:pt x="123741" y="493789"/>
                </a:moveTo>
                <a:cubicBezTo>
                  <a:pt x="118800" y="491681"/>
                  <a:pt x="113490" y="490776"/>
                  <a:pt x="108775" y="494062"/>
                </a:cubicBezTo>
                <a:cubicBezTo>
                  <a:pt x="116014" y="498349"/>
                  <a:pt x="124396" y="504159"/>
                  <a:pt x="128492" y="504826"/>
                </a:cubicBezTo>
                <a:cubicBezTo>
                  <a:pt x="126968" y="504826"/>
                  <a:pt x="125444" y="504921"/>
                  <a:pt x="125825" y="506921"/>
                </a:cubicBezTo>
                <a:cubicBezTo>
                  <a:pt x="133826" y="509493"/>
                  <a:pt x="134016" y="503968"/>
                  <a:pt x="136493" y="500730"/>
                </a:cubicBezTo>
                <a:cubicBezTo>
                  <a:pt x="133254" y="499206"/>
                  <a:pt x="128682" y="495896"/>
                  <a:pt x="123741" y="493789"/>
                </a:cubicBezTo>
                <a:close/>
                <a:moveTo>
                  <a:pt x="3648528" y="493610"/>
                </a:moveTo>
                <a:cubicBezTo>
                  <a:pt x="3644956" y="493777"/>
                  <a:pt x="3641789" y="496110"/>
                  <a:pt x="3643503" y="500920"/>
                </a:cubicBezTo>
                <a:cubicBezTo>
                  <a:pt x="3648170" y="499206"/>
                  <a:pt x="3650361" y="503206"/>
                  <a:pt x="3655981" y="499301"/>
                </a:cubicBezTo>
                <a:cubicBezTo>
                  <a:pt x="3656076" y="495444"/>
                  <a:pt x="3652100" y="493443"/>
                  <a:pt x="3648528" y="493610"/>
                </a:cubicBezTo>
                <a:close/>
                <a:moveTo>
                  <a:pt x="1248346" y="491490"/>
                </a:moveTo>
                <a:cubicBezTo>
                  <a:pt x="1246918" y="491967"/>
                  <a:pt x="1244346" y="492348"/>
                  <a:pt x="1241774" y="493014"/>
                </a:cubicBezTo>
                <a:cubicBezTo>
                  <a:pt x="1243108" y="494538"/>
                  <a:pt x="1244346" y="496158"/>
                  <a:pt x="1245393" y="497968"/>
                </a:cubicBezTo>
                <a:cubicBezTo>
                  <a:pt x="1248727" y="497015"/>
                  <a:pt x="1250632" y="495491"/>
                  <a:pt x="1248346" y="491490"/>
                </a:cubicBezTo>
                <a:close/>
                <a:moveTo>
                  <a:pt x="4247865" y="490633"/>
                </a:moveTo>
                <a:cubicBezTo>
                  <a:pt x="4240911" y="502253"/>
                  <a:pt x="4257009" y="492538"/>
                  <a:pt x="4256723" y="501110"/>
                </a:cubicBezTo>
                <a:cubicBezTo>
                  <a:pt x="4259009" y="499967"/>
                  <a:pt x="4257294" y="495967"/>
                  <a:pt x="4256913" y="492919"/>
                </a:cubicBezTo>
                <a:cubicBezTo>
                  <a:pt x="4252627" y="495205"/>
                  <a:pt x="4249389" y="494919"/>
                  <a:pt x="4247865" y="490633"/>
                </a:cubicBezTo>
                <a:close/>
                <a:moveTo>
                  <a:pt x="139922" y="489300"/>
                </a:moveTo>
                <a:cubicBezTo>
                  <a:pt x="138208" y="496444"/>
                  <a:pt x="144780" y="497110"/>
                  <a:pt x="152209" y="497206"/>
                </a:cubicBezTo>
                <a:cubicBezTo>
                  <a:pt x="151447" y="493110"/>
                  <a:pt x="156400" y="491586"/>
                  <a:pt x="152685" y="490252"/>
                </a:cubicBezTo>
                <a:cubicBezTo>
                  <a:pt x="149066" y="494443"/>
                  <a:pt x="147828" y="484347"/>
                  <a:pt x="139922" y="489300"/>
                </a:cubicBezTo>
                <a:close/>
                <a:moveTo>
                  <a:pt x="4014121" y="487299"/>
                </a:moveTo>
                <a:cubicBezTo>
                  <a:pt x="4010978" y="490537"/>
                  <a:pt x="4015931" y="489585"/>
                  <a:pt x="4018693" y="488442"/>
                </a:cubicBezTo>
                <a:lnTo>
                  <a:pt x="4018261" y="490263"/>
                </a:lnTo>
                <a:close/>
                <a:moveTo>
                  <a:pt x="1078707" y="485394"/>
                </a:moveTo>
                <a:cubicBezTo>
                  <a:pt x="1085565" y="496538"/>
                  <a:pt x="1101186" y="503777"/>
                  <a:pt x="1114235" y="497205"/>
                </a:cubicBezTo>
                <a:cubicBezTo>
                  <a:pt x="1110330" y="512159"/>
                  <a:pt x="1131285" y="500253"/>
                  <a:pt x="1138809" y="511778"/>
                </a:cubicBezTo>
                <a:cubicBezTo>
                  <a:pt x="1131761" y="519398"/>
                  <a:pt x="1125570" y="511206"/>
                  <a:pt x="1119188" y="509111"/>
                </a:cubicBezTo>
                <a:cubicBezTo>
                  <a:pt x="1115568" y="515112"/>
                  <a:pt x="1126522" y="511492"/>
                  <a:pt x="1124141" y="517588"/>
                </a:cubicBezTo>
                <a:cubicBezTo>
                  <a:pt x="1121664" y="519017"/>
                  <a:pt x="1121379" y="516731"/>
                  <a:pt x="1122426" y="515874"/>
                </a:cubicBezTo>
                <a:cubicBezTo>
                  <a:pt x="1115568" y="516731"/>
                  <a:pt x="1099757" y="522065"/>
                  <a:pt x="1107472" y="524923"/>
                </a:cubicBezTo>
                <a:cubicBezTo>
                  <a:pt x="1103376" y="532447"/>
                  <a:pt x="1094899" y="511873"/>
                  <a:pt x="1095947" y="502920"/>
                </a:cubicBezTo>
                <a:cubicBezTo>
                  <a:pt x="1094709" y="501681"/>
                  <a:pt x="1093375" y="501967"/>
                  <a:pt x="1091946" y="502729"/>
                </a:cubicBezTo>
                <a:cubicBezTo>
                  <a:pt x="1094899" y="507873"/>
                  <a:pt x="1096709" y="513493"/>
                  <a:pt x="1096042" y="516731"/>
                </a:cubicBezTo>
                <a:cubicBezTo>
                  <a:pt x="1103091" y="520160"/>
                  <a:pt x="1091851" y="518827"/>
                  <a:pt x="1093756" y="514159"/>
                </a:cubicBezTo>
                <a:cubicBezTo>
                  <a:pt x="1091375" y="515017"/>
                  <a:pt x="1088994" y="515683"/>
                  <a:pt x="1088136" y="518255"/>
                </a:cubicBezTo>
                <a:cubicBezTo>
                  <a:pt x="1089279" y="516350"/>
                  <a:pt x="1088994" y="511302"/>
                  <a:pt x="1087374" y="506730"/>
                </a:cubicBezTo>
                <a:cubicBezTo>
                  <a:pt x="1085850" y="508254"/>
                  <a:pt x="1084326" y="509778"/>
                  <a:pt x="1082802" y="510349"/>
                </a:cubicBezTo>
                <a:cubicBezTo>
                  <a:pt x="1077564" y="511873"/>
                  <a:pt x="1083374" y="507016"/>
                  <a:pt x="1085469" y="503015"/>
                </a:cubicBezTo>
                <a:cubicBezTo>
                  <a:pt x="1082802" y="498824"/>
                  <a:pt x="1078421" y="496348"/>
                  <a:pt x="1072230" y="500062"/>
                </a:cubicBezTo>
                <a:cubicBezTo>
                  <a:pt x="1068705" y="496157"/>
                  <a:pt x="1071753" y="495490"/>
                  <a:pt x="1074897" y="495205"/>
                </a:cubicBezTo>
                <a:cubicBezTo>
                  <a:pt x="1072896" y="494443"/>
                  <a:pt x="1070896" y="494061"/>
                  <a:pt x="1067372" y="494633"/>
                </a:cubicBezTo>
                <a:cubicBezTo>
                  <a:pt x="1064514" y="487489"/>
                  <a:pt x="1075754" y="491204"/>
                  <a:pt x="1078707" y="485394"/>
                </a:cubicBezTo>
                <a:close/>
                <a:moveTo>
                  <a:pt x="1213104" y="484918"/>
                </a:moveTo>
                <a:cubicBezTo>
                  <a:pt x="1206722" y="482823"/>
                  <a:pt x="1198912" y="487966"/>
                  <a:pt x="1195959" y="490252"/>
                </a:cubicBezTo>
                <a:cubicBezTo>
                  <a:pt x="1200817" y="489966"/>
                  <a:pt x="1205674" y="489776"/>
                  <a:pt x="1210437" y="488443"/>
                </a:cubicBezTo>
                <a:cubicBezTo>
                  <a:pt x="1211294" y="487300"/>
                  <a:pt x="1212151" y="486061"/>
                  <a:pt x="1213104" y="484918"/>
                </a:cubicBezTo>
                <a:close/>
                <a:moveTo>
                  <a:pt x="945737" y="483871"/>
                </a:moveTo>
                <a:cubicBezTo>
                  <a:pt x="938308" y="484823"/>
                  <a:pt x="938403" y="485585"/>
                  <a:pt x="935260" y="485395"/>
                </a:cubicBezTo>
                <a:cubicBezTo>
                  <a:pt x="932878" y="486919"/>
                  <a:pt x="930592" y="488919"/>
                  <a:pt x="928306" y="491967"/>
                </a:cubicBezTo>
                <a:cubicBezTo>
                  <a:pt x="928687" y="488728"/>
                  <a:pt x="927640" y="486823"/>
                  <a:pt x="925639" y="485871"/>
                </a:cubicBezTo>
                <a:cubicBezTo>
                  <a:pt x="931831" y="507016"/>
                  <a:pt x="939451" y="506445"/>
                  <a:pt x="955072" y="512922"/>
                </a:cubicBezTo>
                <a:cubicBezTo>
                  <a:pt x="962406" y="503206"/>
                  <a:pt x="954500" y="488633"/>
                  <a:pt x="945737" y="483871"/>
                </a:cubicBezTo>
                <a:close/>
                <a:moveTo>
                  <a:pt x="1751743" y="480823"/>
                </a:moveTo>
                <a:cubicBezTo>
                  <a:pt x="1739170" y="475774"/>
                  <a:pt x="1717643" y="482537"/>
                  <a:pt x="1718786" y="498539"/>
                </a:cubicBezTo>
                <a:cubicBezTo>
                  <a:pt x="1730502" y="499873"/>
                  <a:pt x="1734598" y="495491"/>
                  <a:pt x="1743551" y="502539"/>
                </a:cubicBezTo>
                <a:cubicBezTo>
                  <a:pt x="1748028" y="497587"/>
                  <a:pt x="1751076" y="490729"/>
                  <a:pt x="1751743" y="480823"/>
                </a:cubicBezTo>
                <a:close/>
                <a:moveTo>
                  <a:pt x="4357969" y="480557"/>
                </a:moveTo>
                <a:cubicBezTo>
                  <a:pt x="4367618" y="480828"/>
                  <a:pt x="4377548" y="482370"/>
                  <a:pt x="4387787" y="485965"/>
                </a:cubicBezTo>
                <a:cubicBezTo>
                  <a:pt x="4384929" y="475297"/>
                  <a:pt x="4397407" y="483775"/>
                  <a:pt x="4398836" y="487585"/>
                </a:cubicBezTo>
                <a:cubicBezTo>
                  <a:pt x="4404360" y="481298"/>
                  <a:pt x="4406456" y="485584"/>
                  <a:pt x="4414647" y="482155"/>
                </a:cubicBezTo>
                <a:cubicBezTo>
                  <a:pt x="4423220" y="493204"/>
                  <a:pt x="4444937" y="490633"/>
                  <a:pt x="4463415" y="489871"/>
                </a:cubicBezTo>
                <a:cubicBezTo>
                  <a:pt x="4493705" y="517303"/>
                  <a:pt x="4544854" y="495967"/>
                  <a:pt x="4581240" y="509016"/>
                </a:cubicBezTo>
                <a:cubicBezTo>
                  <a:pt x="4584192" y="503301"/>
                  <a:pt x="4585621" y="509587"/>
                  <a:pt x="4588574" y="503777"/>
                </a:cubicBezTo>
                <a:cubicBezTo>
                  <a:pt x="4591908" y="511207"/>
                  <a:pt x="4596099" y="506349"/>
                  <a:pt x="4596860" y="511778"/>
                </a:cubicBezTo>
                <a:cubicBezTo>
                  <a:pt x="4622387" y="502539"/>
                  <a:pt x="4669441" y="526732"/>
                  <a:pt x="4696492" y="526351"/>
                </a:cubicBezTo>
                <a:cubicBezTo>
                  <a:pt x="4545997" y="532828"/>
                  <a:pt x="4377881" y="529114"/>
                  <a:pt x="4259009" y="519684"/>
                </a:cubicBezTo>
                <a:cubicBezTo>
                  <a:pt x="4261009" y="518922"/>
                  <a:pt x="4260437" y="514350"/>
                  <a:pt x="4257866" y="514636"/>
                </a:cubicBezTo>
                <a:cubicBezTo>
                  <a:pt x="4251960" y="527113"/>
                  <a:pt x="4249008" y="518541"/>
                  <a:pt x="4242245" y="511873"/>
                </a:cubicBezTo>
                <a:cubicBezTo>
                  <a:pt x="4242626" y="515017"/>
                  <a:pt x="4244245" y="518922"/>
                  <a:pt x="4242054" y="520160"/>
                </a:cubicBezTo>
                <a:cubicBezTo>
                  <a:pt x="4225957" y="507301"/>
                  <a:pt x="4210812" y="515493"/>
                  <a:pt x="4197192" y="511111"/>
                </a:cubicBezTo>
                <a:cubicBezTo>
                  <a:pt x="4197953" y="514445"/>
                  <a:pt x="4194334" y="514540"/>
                  <a:pt x="4194429" y="517493"/>
                </a:cubicBezTo>
                <a:cubicBezTo>
                  <a:pt x="4196144" y="517493"/>
                  <a:pt x="4198334" y="516160"/>
                  <a:pt x="4199001" y="518636"/>
                </a:cubicBezTo>
                <a:cubicBezTo>
                  <a:pt x="4189476" y="525208"/>
                  <a:pt x="4191286" y="511683"/>
                  <a:pt x="4188714" y="511302"/>
                </a:cubicBezTo>
                <a:cubicBezTo>
                  <a:pt x="4188619" y="519684"/>
                  <a:pt x="4181761" y="512350"/>
                  <a:pt x="4180237" y="511492"/>
                </a:cubicBezTo>
                <a:cubicBezTo>
                  <a:pt x="4175475" y="512254"/>
                  <a:pt x="4179761" y="519493"/>
                  <a:pt x="4176141" y="521017"/>
                </a:cubicBezTo>
                <a:cubicBezTo>
                  <a:pt x="4170617" y="508254"/>
                  <a:pt x="4159187" y="519112"/>
                  <a:pt x="4152805" y="512731"/>
                </a:cubicBezTo>
                <a:cubicBezTo>
                  <a:pt x="4154329" y="521779"/>
                  <a:pt x="4147566" y="510349"/>
                  <a:pt x="4141566" y="519398"/>
                </a:cubicBezTo>
                <a:cubicBezTo>
                  <a:pt x="4140137" y="514921"/>
                  <a:pt x="4138232" y="511492"/>
                  <a:pt x="4135184" y="510730"/>
                </a:cubicBezTo>
                <a:cubicBezTo>
                  <a:pt x="4122420" y="521589"/>
                  <a:pt x="4104418" y="501872"/>
                  <a:pt x="4093941" y="516826"/>
                </a:cubicBezTo>
                <a:cubicBezTo>
                  <a:pt x="4090226" y="501301"/>
                  <a:pt x="4065366" y="518160"/>
                  <a:pt x="4069937" y="506063"/>
                </a:cubicBezTo>
                <a:cubicBezTo>
                  <a:pt x="4060508" y="507587"/>
                  <a:pt x="4053554" y="509587"/>
                  <a:pt x="4044887" y="517398"/>
                </a:cubicBezTo>
                <a:cubicBezTo>
                  <a:pt x="4042029" y="502825"/>
                  <a:pt x="4031552" y="513778"/>
                  <a:pt x="4033361" y="505015"/>
                </a:cubicBezTo>
                <a:cubicBezTo>
                  <a:pt x="4028885" y="513493"/>
                  <a:pt x="4025075" y="501110"/>
                  <a:pt x="4023646" y="500253"/>
                </a:cubicBezTo>
                <a:cubicBezTo>
                  <a:pt x="4021265" y="501586"/>
                  <a:pt x="4015740" y="510921"/>
                  <a:pt x="4014407" y="506158"/>
                </a:cubicBezTo>
                <a:cubicBezTo>
                  <a:pt x="4016978" y="505206"/>
                  <a:pt x="4015264" y="498253"/>
                  <a:pt x="4012597" y="498538"/>
                </a:cubicBezTo>
                <a:cubicBezTo>
                  <a:pt x="4007168" y="503587"/>
                  <a:pt x="4014407" y="504730"/>
                  <a:pt x="4011073" y="509968"/>
                </a:cubicBezTo>
                <a:cubicBezTo>
                  <a:pt x="4009263" y="501015"/>
                  <a:pt x="4002405" y="503968"/>
                  <a:pt x="3999548" y="497776"/>
                </a:cubicBezTo>
                <a:cubicBezTo>
                  <a:pt x="4004977" y="496562"/>
                  <a:pt x="4013300" y="500223"/>
                  <a:pt x="4016921" y="495901"/>
                </a:cubicBezTo>
                <a:lnTo>
                  <a:pt x="4018261" y="490263"/>
                </a:lnTo>
                <a:lnTo>
                  <a:pt x="4021836" y="492823"/>
                </a:lnTo>
                <a:cubicBezTo>
                  <a:pt x="4022979" y="496157"/>
                  <a:pt x="4013073" y="501396"/>
                  <a:pt x="4019741" y="501777"/>
                </a:cubicBezTo>
                <a:cubicBezTo>
                  <a:pt x="4024408" y="496824"/>
                  <a:pt x="4025170" y="492347"/>
                  <a:pt x="4025265" y="489013"/>
                </a:cubicBezTo>
                <a:cubicBezTo>
                  <a:pt x="4027551" y="497776"/>
                  <a:pt x="4030409" y="481298"/>
                  <a:pt x="4031742" y="489394"/>
                </a:cubicBezTo>
                <a:cubicBezTo>
                  <a:pt x="4030123" y="490728"/>
                  <a:pt x="4027361" y="501110"/>
                  <a:pt x="4032123" y="500158"/>
                </a:cubicBezTo>
                <a:cubicBezTo>
                  <a:pt x="4031552" y="491299"/>
                  <a:pt x="4042886" y="491109"/>
                  <a:pt x="4045553" y="484632"/>
                </a:cubicBezTo>
                <a:cubicBezTo>
                  <a:pt x="4049078" y="496729"/>
                  <a:pt x="4052888" y="485680"/>
                  <a:pt x="4059174" y="488061"/>
                </a:cubicBezTo>
                <a:cubicBezTo>
                  <a:pt x="4061175" y="495395"/>
                  <a:pt x="4067556" y="498919"/>
                  <a:pt x="4066318" y="491014"/>
                </a:cubicBezTo>
                <a:cubicBezTo>
                  <a:pt x="4074224" y="509683"/>
                  <a:pt x="4093750" y="480631"/>
                  <a:pt x="4093559" y="497967"/>
                </a:cubicBezTo>
                <a:cubicBezTo>
                  <a:pt x="4096989" y="496538"/>
                  <a:pt x="4099846" y="496443"/>
                  <a:pt x="4102037" y="497776"/>
                </a:cubicBezTo>
                <a:cubicBezTo>
                  <a:pt x="4096703" y="491109"/>
                  <a:pt x="4110038" y="490156"/>
                  <a:pt x="4114800" y="492347"/>
                </a:cubicBezTo>
                <a:cubicBezTo>
                  <a:pt x="4112419" y="489775"/>
                  <a:pt x="4110228" y="479393"/>
                  <a:pt x="4114038" y="485394"/>
                </a:cubicBezTo>
                <a:cubicBezTo>
                  <a:pt x="4114705" y="497395"/>
                  <a:pt x="4134326" y="494728"/>
                  <a:pt x="4123754" y="490252"/>
                </a:cubicBezTo>
                <a:cubicBezTo>
                  <a:pt x="4128802" y="488823"/>
                  <a:pt x="4130993" y="492823"/>
                  <a:pt x="4133660" y="486823"/>
                </a:cubicBezTo>
                <a:cubicBezTo>
                  <a:pt x="4135374" y="491585"/>
                  <a:pt x="4132136" y="492823"/>
                  <a:pt x="4131469" y="495776"/>
                </a:cubicBezTo>
                <a:cubicBezTo>
                  <a:pt x="4148804" y="484156"/>
                  <a:pt x="4144804" y="492061"/>
                  <a:pt x="4155948" y="481870"/>
                </a:cubicBezTo>
                <a:cubicBezTo>
                  <a:pt x="4155377" y="487109"/>
                  <a:pt x="4155758" y="488299"/>
                  <a:pt x="4156877" y="488668"/>
                </a:cubicBezTo>
                <a:lnTo>
                  <a:pt x="4161471" y="490270"/>
                </a:lnTo>
                <a:lnTo>
                  <a:pt x="4161617" y="492119"/>
                </a:lnTo>
                <a:lnTo>
                  <a:pt x="4160187" y="495776"/>
                </a:lnTo>
                <a:cubicBezTo>
                  <a:pt x="4159854" y="497991"/>
                  <a:pt x="4160187" y="499825"/>
                  <a:pt x="4162140" y="498729"/>
                </a:cubicBezTo>
                <a:lnTo>
                  <a:pt x="4161617" y="492119"/>
                </a:lnTo>
                <a:lnTo>
                  <a:pt x="4162235" y="490537"/>
                </a:lnTo>
                <a:lnTo>
                  <a:pt x="4161471" y="490270"/>
                </a:lnTo>
                <a:lnTo>
                  <a:pt x="4161092" y="485489"/>
                </a:lnTo>
                <a:cubicBezTo>
                  <a:pt x="4164807" y="483394"/>
                  <a:pt x="4165854" y="487489"/>
                  <a:pt x="4168235" y="488442"/>
                </a:cubicBezTo>
                <a:cubicBezTo>
                  <a:pt x="4168235" y="486346"/>
                  <a:pt x="4167092" y="483489"/>
                  <a:pt x="4168998" y="482727"/>
                </a:cubicBezTo>
                <a:cubicBezTo>
                  <a:pt x="4174141" y="489490"/>
                  <a:pt x="4164140" y="495586"/>
                  <a:pt x="4170045" y="495967"/>
                </a:cubicBezTo>
                <a:cubicBezTo>
                  <a:pt x="4171950" y="483775"/>
                  <a:pt x="4175284" y="497300"/>
                  <a:pt x="4181094" y="497681"/>
                </a:cubicBezTo>
                <a:cubicBezTo>
                  <a:pt x="4181285" y="494347"/>
                  <a:pt x="4181761" y="491204"/>
                  <a:pt x="4183190" y="488728"/>
                </a:cubicBezTo>
                <a:cubicBezTo>
                  <a:pt x="4188714" y="491204"/>
                  <a:pt x="4192048" y="488537"/>
                  <a:pt x="4192905" y="493490"/>
                </a:cubicBezTo>
                <a:cubicBezTo>
                  <a:pt x="4197573" y="486251"/>
                  <a:pt x="4199954" y="490347"/>
                  <a:pt x="4203002" y="481870"/>
                </a:cubicBezTo>
                <a:cubicBezTo>
                  <a:pt x="4208622" y="489490"/>
                  <a:pt x="4199477" y="497110"/>
                  <a:pt x="4204621" y="497586"/>
                </a:cubicBezTo>
                <a:cubicBezTo>
                  <a:pt x="4204621" y="487585"/>
                  <a:pt x="4218813" y="489966"/>
                  <a:pt x="4211098" y="498062"/>
                </a:cubicBezTo>
                <a:cubicBezTo>
                  <a:pt x="4221766" y="495490"/>
                  <a:pt x="4217289" y="490061"/>
                  <a:pt x="4218623" y="484537"/>
                </a:cubicBezTo>
                <a:cubicBezTo>
                  <a:pt x="4221480" y="499681"/>
                  <a:pt x="4227767" y="481679"/>
                  <a:pt x="4229672" y="486156"/>
                </a:cubicBezTo>
                <a:cubicBezTo>
                  <a:pt x="4226338" y="487966"/>
                  <a:pt x="4226243" y="492061"/>
                  <a:pt x="4228148" y="497586"/>
                </a:cubicBezTo>
                <a:cubicBezTo>
                  <a:pt x="4225004" y="499681"/>
                  <a:pt x="4222242" y="495586"/>
                  <a:pt x="4222242" y="499586"/>
                </a:cubicBezTo>
                <a:cubicBezTo>
                  <a:pt x="4231577" y="513969"/>
                  <a:pt x="4226909" y="501110"/>
                  <a:pt x="4234149" y="495490"/>
                </a:cubicBezTo>
                <a:cubicBezTo>
                  <a:pt x="4232434" y="495490"/>
                  <a:pt x="4230243" y="496824"/>
                  <a:pt x="4229576" y="494443"/>
                </a:cubicBezTo>
                <a:cubicBezTo>
                  <a:pt x="4237673" y="493014"/>
                  <a:pt x="4225290" y="486251"/>
                  <a:pt x="4235673" y="484060"/>
                </a:cubicBezTo>
                <a:cubicBezTo>
                  <a:pt x="4238530" y="487775"/>
                  <a:pt x="4244817" y="486442"/>
                  <a:pt x="4241959" y="492823"/>
                </a:cubicBezTo>
                <a:cubicBezTo>
                  <a:pt x="4244912" y="485870"/>
                  <a:pt x="4254246" y="493681"/>
                  <a:pt x="4254627" y="483013"/>
                </a:cubicBezTo>
                <a:cubicBezTo>
                  <a:pt x="4255866" y="489394"/>
                  <a:pt x="4257199" y="495395"/>
                  <a:pt x="4261581" y="494252"/>
                </a:cubicBezTo>
                <a:cubicBezTo>
                  <a:pt x="4260914" y="489394"/>
                  <a:pt x="4257961" y="489490"/>
                  <a:pt x="4257199" y="484918"/>
                </a:cubicBezTo>
                <a:cubicBezTo>
                  <a:pt x="4264533" y="482251"/>
                  <a:pt x="4267010" y="490728"/>
                  <a:pt x="4276154" y="483775"/>
                </a:cubicBezTo>
                <a:cubicBezTo>
                  <a:pt x="4276725" y="486251"/>
                  <a:pt x="4277392" y="488823"/>
                  <a:pt x="4277964" y="491299"/>
                </a:cubicBezTo>
                <a:cubicBezTo>
                  <a:pt x="4302610" y="490371"/>
                  <a:pt x="4329024" y="479745"/>
                  <a:pt x="4357969" y="480557"/>
                </a:cubicBezTo>
                <a:close/>
                <a:moveTo>
                  <a:pt x="1875282" y="479584"/>
                </a:moveTo>
                <a:cubicBezTo>
                  <a:pt x="1895665" y="481203"/>
                  <a:pt x="1899285" y="511111"/>
                  <a:pt x="1877091" y="516445"/>
                </a:cubicBezTo>
                <a:cubicBezTo>
                  <a:pt x="1866614" y="519017"/>
                  <a:pt x="1869281" y="503968"/>
                  <a:pt x="1858232" y="515302"/>
                </a:cubicBezTo>
                <a:cubicBezTo>
                  <a:pt x="1856041" y="503587"/>
                  <a:pt x="1856232" y="478155"/>
                  <a:pt x="1875282" y="479584"/>
                </a:cubicBezTo>
                <a:close/>
                <a:moveTo>
                  <a:pt x="1679364" y="473453"/>
                </a:moveTo>
                <a:cubicBezTo>
                  <a:pt x="1676519" y="472369"/>
                  <a:pt x="1673018" y="473584"/>
                  <a:pt x="1671542" y="477489"/>
                </a:cubicBezTo>
                <a:cubicBezTo>
                  <a:pt x="1679543" y="476727"/>
                  <a:pt x="1676590" y="483013"/>
                  <a:pt x="1683258" y="483204"/>
                </a:cubicBezTo>
                <a:cubicBezTo>
                  <a:pt x="1684401" y="477918"/>
                  <a:pt x="1682210" y="474536"/>
                  <a:pt x="1679364" y="473453"/>
                </a:cubicBezTo>
                <a:close/>
                <a:moveTo>
                  <a:pt x="1260157" y="472345"/>
                </a:moveTo>
                <a:cubicBezTo>
                  <a:pt x="1251680" y="476727"/>
                  <a:pt x="1261205" y="485585"/>
                  <a:pt x="1252252" y="485013"/>
                </a:cubicBezTo>
                <a:cubicBezTo>
                  <a:pt x="1267396" y="488347"/>
                  <a:pt x="1267873" y="487490"/>
                  <a:pt x="1277112" y="493014"/>
                </a:cubicBezTo>
                <a:cubicBezTo>
                  <a:pt x="1278255" y="490252"/>
                  <a:pt x="1278445" y="488252"/>
                  <a:pt x="1277969" y="486633"/>
                </a:cubicBezTo>
                <a:cubicBezTo>
                  <a:pt x="1274921" y="485204"/>
                  <a:pt x="1272445" y="482537"/>
                  <a:pt x="1270825" y="479203"/>
                </a:cubicBezTo>
                <a:cubicBezTo>
                  <a:pt x="1270159" y="478727"/>
                  <a:pt x="1269492" y="478251"/>
                  <a:pt x="1268825" y="477775"/>
                </a:cubicBezTo>
                <a:cubicBezTo>
                  <a:pt x="1269301" y="477775"/>
                  <a:pt x="1269682" y="477679"/>
                  <a:pt x="1270063" y="477584"/>
                </a:cubicBezTo>
                <a:cubicBezTo>
                  <a:pt x="1269682" y="476632"/>
                  <a:pt x="1269301" y="475584"/>
                  <a:pt x="1269016" y="474536"/>
                </a:cubicBezTo>
                <a:cubicBezTo>
                  <a:pt x="1266349" y="474822"/>
                  <a:pt x="1263586" y="475203"/>
                  <a:pt x="1265301" y="477584"/>
                </a:cubicBezTo>
                <a:cubicBezTo>
                  <a:pt x="1260729" y="479013"/>
                  <a:pt x="1261967" y="474631"/>
                  <a:pt x="1260157" y="472345"/>
                </a:cubicBezTo>
                <a:close/>
                <a:moveTo>
                  <a:pt x="511683" y="470631"/>
                </a:moveTo>
                <a:cubicBezTo>
                  <a:pt x="508635" y="472440"/>
                  <a:pt x="505682" y="470345"/>
                  <a:pt x="502634" y="471774"/>
                </a:cubicBezTo>
                <a:cubicBezTo>
                  <a:pt x="510635" y="478156"/>
                  <a:pt x="494443" y="475393"/>
                  <a:pt x="505873" y="478537"/>
                </a:cubicBezTo>
                <a:cubicBezTo>
                  <a:pt x="505873" y="489205"/>
                  <a:pt x="483870" y="486442"/>
                  <a:pt x="490633" y="494158"/>
                </a:cubicBezTo>
                <a:cubicBezTo>
                  <a:pt x="503682" y="491110"/>
                  <a:pt x="508540" y="479013"/>
                  <a:pt x="511683" y="470631"/>
                </a:cubicBezTo>
                <a:close/>
                <a:moveTo>
                  <a:pt x="1207960" y="467869"/>
                </a:moveTo>
                <a:cubicBezTo>
                  <a:pt x="1198245" y="477108"/>
                  <a:pt x="1207294" y="479965"/>
                  <a:pt x="1215961" y="481204"/>
                </a:cubicBezTo>
                <a:cubicBezTo>
                  <a:pt x="1217200" y="479584"/>
                  <a:pt x="1218438" y="477965"/>
                  <a:pt x="1219771" y="476251"/>
                </a:cubicBezTo>
                <a:cubicBezTo>
                  <a:pt x="1215866" y="472631"/>
                  <a:pt x="1211961" y="469869"/>
                  <a:pt x="1207960" y="467869"/>
                </a:cubicBezTo>
                <a:close/>
                <a:moveTo>
                  <a:pt x="3316033" y="466440"/>
                </a:moveTo>
                <a:cubicBezTo>
                  <a:pt x="3314890" y="466630"/>
                  <a:pt x="3313938" y="467107"/>
                  <a:pt x="3313176" y="467678"/>
                </a:cubicBezTo>
                <a:cubicBezTo>
                  <a:pt x="3314986" y="470059"/>
                  <a:pt x="3317272" y="471298"/>
                  <a:pt x="3320129" y="471107"/>
                </a:cubicBezTo>
                <a:cubicBezTo>
                  <a:pt x="3317938" y="469202"/>
                  <a:pt x="3316510" y="467773"/>
                  <a:pt x="3316033" y="466440"/>
                </a:cubicBezTo>
                <a:close/>
                <a:moveTo>
                  <a:pt x="996601" y="466059"/>
                </a:moveTo>
                <a:cubicBezTo>
                  <a:pt x="995458" y="470345"/>
                  <a:pt x="998887" y="471393"/>
                  <a:pt x="998029" y="475584"/>
                </a:cubicBezTo>
                <a:cubicBezTo>
                  <a:pt x="1001935" y="475679"/>
                  <a:pt x="1007364" y="477489"/>
                  <a:pt x="1008507" y="474441"/>
                </a:cubicBezTo>
                <a:cubicBezTo>
                  <a:pt x="1004221" y="471869"/>
                  <a:pt x="1001744" y="467964"/>
                  <a:pt x="996601" y="466059"/>
                </a:cubicBezTo>
                <a:close/>
                <a:moveTo>
                  <a:pt x="2239267" y="465152"/>
                </a:moveTo>
                <a:cubicBezTo>
                  <a:pt x="2239321" y="464915"/>
                  <a:pt x="2239255" y="465368"/>
                  <a:pt x="2238946" y="467201"/>
                </a:cubicBezTo>
                <a:cubicBezTo>
                  <a:pt x="2237874" y="472773"/>
                  <a:pt x="2239106" y="465862"/>
                  <a:pt x="2239267" y="465152"/>
                </a:cubicBezTo>
                <a:close/>
                <a:moveTo>
                  <a:pt x="1228915" y="464725"/>
                </a:moveTo>
                <a:cubicBezTo>
                  <a:pt x="1227772" y="464725"/>
                  <a:pt x="1226629" y="464916"/>
                  <a:pt x="1225296" y="465011"/>
                </a:cubicBezTo>
                <a:cubicBezTo>
                  <a:pt x="1225296" y="466630"/>
                  <a:pt x="1225582" y="467964"/>
                  <a:pt x="1225867" y="469393"/>
                </a:cubicBezTo>
                <a:cubicBezTo>
                  <a:pt x="1227391" y="467869"/>
                  <a:pt x="1228153" y="466249"/>
                  <a:pt x="1228915" y="464725"/>
                </a:cubicBezTo>
                <a:close/>
                <a:moveTo>
                  <a:pt x="1774031" y="463297"/>
                </a:moveTo>
                <a:cubicBezTo>
                  <a:pt x="1753648" y="462630"/>
                  <a:pt x="1743170" y="497015"/>
                  <a:pt x="1766983" y="502444"/>
                </a:cubicBezTo>
                <a:cubicBezTo>
                  <a:pt x="1770983" y="495777"/>
                  <a:pt x="1768126" y="492348"/>
                  <a:pt x="1774126" y="486347"/>
                </a:cubicBezTo>
                <a:cubicBezTo>
                  <a:pt x="1768507" y="483871"/>
                  <a:pt x="1764316" y="480441"/>
                  <a:pt x="1763363" y="475012"/>
                </a:cubicBezTo>
                <a:cubicBezTo>
                  <a:pt x="1762220" y="465106"/>
                  <a:pt x="1773745" y="471488"/>
                  <a:pt x="1774031" y="463297"/>
                </a:cubicBezTo>
                <a:close/>
                <a:moveTo>
                  <a:pt x="1215580" y="461677"/>
                </a:moveTo>
                <a:cubicBezTo>
                  <a:pt x="1211199" y="464725"/>
                  <a:pt x="1220819" y="468535"/>
                  <a:pt x="1222248" y="471869"/>
                </a:cubicBezTo>
                <a:cubicBezTo>
                  <a:pt x="1222438" y="471869"/>
                  <a:pt x="1222534" y="471774"/>
                  <a:pt x="1222629" y="471679"/>
                </a:cubicBezTo>
                <a:cubicBezTo>
                  <a:pt x="1223486" y="468821"/>
                  <a:pt x="1222438" y="465773"/>
                  <a:pt x="1220914" y="462725"/>
                </a:cubicBezTo>
                <a:cubicBezTo>
                  <a:pt x="1218724" y="462820"/>
                  <a:pt x="1216533" y="462439"/>
                  <a:pt x="1215580" y="461677"/>
                </a:cubicBezTo>
                <a:close/>
                <a:moveTo>
                  <a:pt x="966406" y="460344"/>
                </a:moveTo>
                <a:cubicBezTo>
                  <a:pt x="964215" y="463963"/>
                  <a:pt x="972407" y="468250"/>
                  <a:pt x="979360" y="472726"/>
                </a:cubicBezTo>
                <a:cubicBezTo>
                  <a:pt x="979551" y="472345"/>
                  <a:pt x="979837" y="472155"/>
                  <a:pt x="979932" y="471774"/>
                </a:cubicBezTo>
                <a:cubicBezTo>
                  <a:pt x="984218" y="471869"/>
                  <a:pt x="984218" y="473107"/>
                  <a:pt x="982599" y="474917"/>
                </a:cubicBezTo>
                <a:cubicBezTo>
                  <a:pt x="984599" y="476346"/>
                  <a:pt x="986313" y="477775"/>
                  <a:pt x="987361" y="479108"/>
                </a:cubicBezTo>
                <a:cubicBezTo>
                  <a:pt x="984313" y="483489"/>
                  <a:pt x="982313" y="479584"/>
                  <a:pt x="980027" y="477298"/>
                </a:cubicBezTo>
                <a:lnTo>
                  <a:pt x="976064" y="484868"/>
                </a:lnTo>
                <a:lnTo>
                  <a:pt x="975646" y="484728"/>
                </a:lnTo>
                <a:lnTo>
                  <a:pt x="975832" y="485312"/>
                </a:lnTo>
                <a:lnTo>
                  <a:pt x="973645" y="489490"/>
                </a:lnTo>
                <a:cubicBezTo>
                  <a:pt x="973264" y="489776"/>
                  <a:pt x="972788" y="489871"/>
                  <a:pt x="972407" y="490062"/>
                </a:cubicBezTo>
                <a:cubicBezTo>
                  <a:pt x="974217" y="491490"/>
                  <a:pt x="976312" y="492729"/>
                  <a:pt x="978503" y="493681"/>
                </a:cubicBezTo>
                <a:lnTo>
                  <a:pt x="975832" y="485312"/>
                </a:lnTo>
                <a:lnTo>
                  <a:pt x="976064" y="484868"/>
                </a:lnTo>
                <a:lnTo>
                  <a:pt x="979325" y="485954"/>
                </a:lnTo>
                <a:cubicBezTo>
                  <a:pt x="979813" y="487157"/>
                  <a:pt x="979932" y="488824"/>
                  <a:pt x="980789" y="489966"/>
                </a:cubicBezTo>
                <a:cubicBezTo>
                  <a:pt x="982313" y="493205"/>
                  <a:pt x="992314" y="488157"/>
                  <a:pt x="987838" y="493586"/>
                </a:cubicBezTo>
                <a:cubicBezTo>
                  <a:pt x="996315" y="493777"/>
                  <a:pt x="1006792" y="495301"/>
                  <a:pt x="1012412" y="496920"/>
                </a:cubicBezTo>
                <a:cubicBezTo>
                  <a:pt x="1000982" y="483871"/>
                  <a:pt x="988219" y="474060"/>
                  <a:pt x="966406" y="460344"/>
                </a:cubicBezTo>
                <a:close/>
                <a:moveTo>
                  <a:pt x="489579" y="456983"/>
                </a:moveTo>
                <a:lnTo>
                  <a:pt x="490588" y="460259"/>
                </a:lnTo>
                <a:lnTo>
                  <a:pt x="488918" y="457867"/>
                </a:lnTo>
                <a:close/>
                <a:moveTo>
                  <a:pt x="1486376" y="455200"/>
                </a:moveTo>
                <a:cubicBezTo>
                  <a:pt x="1473993" y="469869"/>
                  <a:pt x="1489424" y="490633"/>
                  <a:pt x="1496854" y="503111"/>
                </a:cubicBezTo>
                <a:cubicBezTo>
                  <a:pt x="1501711" y="499301"/>
                  <a:pt x="1499330" y="486347"/>
                  <a:pt x="1504759" y="483204"/>
                </a:cubicBezTo>
                <a:cubicBezTo>
                  <a:pt x="1511617" y="493205"/>
                  <a:pt x="1491805" y="511303"/>
                  <a:pt x="1504855" y="517780"/>
                </a:cubicBezTo>
                <a:cubicBezTo>
                  <a:pt x="1485424" y="526257"/>
                  <a:pt x="1505902" y="543307"/>
                  <a:pt x="1514094" y="525114"/>
                </a:cubicBezTo>
                <a:cubicBezTo>
                  <a:pt x="1514856" y="523304"/>
                  <a:pt x="1509617" y="518732"/>
                  <a:pt x="1509617" y="514732"/>
                </a:cubicBezTo>
                <a:cubicBezTo>
                  <a:pt x="1509617" y="512827"/>
                  <a:pt x="1514951" y="509493"/>
                  <a:pt x="1515142" y="507874"/>
                </a:cubicBezTo>
                <a:cubicBezTo>
                  <a:pt x="1516666" y="494538"/>
                  <a:pt x="1512665" y="480156"/>
                  <a:pt x="1520857" y="476155"/>
                </a:cubicBezTo>
                <a:cubicBezTo>
                  <a:pt x="1504188" y="477489"/>
                  <a:pt x="1494758" y="464249"/>
                  <a:pt x="1486376" y="455200"/>
                </a:cubicBezTo>
                <a:close/>
                <a:moveTo>
                  <a:pt x="1217009" y="453105"/>
                </a:moveTo>
                <a:cubicBezTo>
                  <a:pt x="1214914" y="453772"/>
                  <a:pt x="1213390" y="455200"/>
                  <a:pt x="1215676" y="458439"/>
                </a:cubicBezTo>
                <a:cubicBezTo>
                  <a:pt x="1216914" y="459010"/>
                  <a:pt x="1218057" y="459391"/>
                  <a:pt x="1219295" y="459582"/>
                </a:cubicBezTo>
                <a:cubicBezTo>
                  <a:pt x="1218152" y="457296"/>
                  <a:pt x="1217200" y="455200"/>
                  <a:pt x="1217009" y="453105"/>
                </a:cubicBezTo>
                <a:close/>
                <a:moveTo>
                  <a:pt x="1786795" y="452533"/>
                </a:moveTo>
                <a:cubicBezTo>
                  <a:pt x="1786699" y="452914"/>
                  <a:pt x="1786604" y="453295"/>
                  <a:pt x="1786414" y="453771"/>
                </a:cubicBezTo>
                <a:cubicBezTo>
                  <a:pt x="1785175" y="457391"/>
                  <a:pt x="1786033" y="454724"/>
                  <a:pt x="1786795" y="452533"/>
                </a:cubicBezTo>
                <a:close/>
                <a:moveTo>
                  <a:pt x="82172" y="450213"/>
                </a:moveTo>
                <a:cubicBezTo>
                  <a:pt x="84141" y="450593"/>
                  <a:pt x="88320" y="456772"/>
                  <a:pt x="88963" y="450628"/>
                </a:cubicBezTo>
                <a:cubicBezTo>
                  <a:pt x="95821" y="453295"/>
                  <a:pt x="84963" y="457581"/>
                  <a:pt x="88011" y="464535"/>
                </a:cubicBezTo>
                <a:cubicBezTo>
                  <a:pt x="71628" y="464439"/>
                  <a:pt x="57721" y="462534"/>
                  <a:pt x="41910" y="463487"/>
                </a:cubicBezTo>
                <a:cubicBezTo>
                  <a:pt x="43053" y="449295"/>
                  <a:pt x="84010" y="467297"/>
                  <a:pt x="81153" y="452438"/>
                </a:cubicBezTo>
                <a:cubicBezTo>
                  <a:pt x="81105" y="450605"/>
                  <a:pt x="81516" y="450087"/>
                  <a:pt x="82172" y="450213"/>
                </a:cubicBezTo>
                <a:close/>
                <a:moveTo>
                  <a:pt x="1047464" y="448151"/>
                </a:moveTo>
                <a:cubicBezTo>
                  <a:pt x="1054322" y="458057"/>
                  <a:pt x="1057180" y="470820"/>
                  <a:pt x="1072706" y="474345"/>
                </a:cubicBezTo>
                <a:cubicBezTo>
                  <a:pt x="1064419" y="480155"/>
                  <a:pt x="1078611" y="479012"/>
                  <a:pt x="1076420" y="486441"/>
                </a:cubicBezTo>
                <a:cubicBezTo>
                  <a:pt x="1065276" y="475297"/>
                  <a:pt x="1058323" y="468630"/>
                  <a:pt x="1045845" y="461962"/>
                </a:cubicBezTo>
                <a:cubicBezTo>
                  <a:pt x="1052513" y="454533"/>
                  <a:pt x="1041368" y="453866"/>
                  <a:pt x="1047464" y="448151"/>
                </a:cubicBezTo>
                <a:close/>
                <a:moveTo>
                  <a:pt x="1931479" y="438722"/>
                </a:moveTo>
                <a:cubicBezTo>
                  <a:pt x="1950243" y="440531"/>
                  <a:pt x="1941576" y="459772"/>
                  <a:pt x="1949482" y="468535"/>
                </a:cubicBezTo>
                <a:cubicBezTo>
                  <a:pt x="1958816" y="472726"/>
                  <a:pt x="1964150" y="464916"/>
                  <a:pt x="1968436" y="469678"/>
                </a:cubicBezTo>
                <a:cubicBezTo>
                  <a:pt x="1964721" y="486632"/>
                  <a:pt x="1945671" y="473964"/>
                  <a:pt x="1935861" y="485585"/>
                </a:cubicBezTo>
                <a:cubicBezTo>
                  <a:pt x="1927288" y="482727"/>
                  <a:pt x="1930050" y="477679"/>
                  <a:pt x="1929574" y="473012"/>
                </a:cubicBezTo>
                <a:cubicBezTo>
                  <a:pt x="1926050" y="472345"/>
                  <a:pt x="1923954" y="473583"/>
                  <a:pt x="1922716" y="475774"/>
                </a:cubicBezTo>
                <a:cubicBezTo>
                  <a:pt x="1922335" y="468249"/>
                  <a:pt x="1927098" y="447770"/>
                  <a:pt x="1931479" y="438722"/>
                </a:cubicBezTo>
                <a:close/>
                <a:moveTo>
                  <a:pt x="2790634" y="431483"/>
                </a:moveTo>
                <a:cubicBezTo>
                  <a:pt x="2789968" y="432150"/>
                  <a:pt x="2789396" y="433102"/>
                  <a:pt x="2789015" y="434626"/>
                </a:cubicBezTo>
                <a:cubicBezTo>
                  <a:pt x="2787015" y="433674"/>
                  <a:pt x="2784443" y="433007"/>
                  <a:pt x="2781586" y="432436"/>
                </a:cubicBezTo>
                <a:cubicBezTo>
                  <a:pt x="2767965" y="450438"/>
                  <a:pt x="2808732" y="466535"/>
                  <a:pt x="2796159" y="438532"/>
                </a:cubicBezTo>
                <a:cubicBezTo>
                  <a:pt x="2794730" y="435484"/>
                  <a:pt x="2792825" y="433293"/>
                  <a:pt x="2790634" y="431483"/>
                </a:cubicBezTo>
                <a:close/>
                <a:moveTo>
                  <a:pt x="3312509" y="425863"/>
                </a:moveTo>
                <a:cubicBezTo>
                  <a:pt x="3312985" y="426244"/>
                  <a:pt x="3313747" y="426339"/>
                  <a:pt x="3314509" y="426530"/>
                </a:cubicBezTo>
                <a:cubicBezTo>
                  <a:pt x="3307651" y="425578"/>
                  <a:pt x="3294412" y="431578"/>
                  <a:pt x="3285649" y="436246"/>
                </a:cubicBezTo>
                <a:cubicBezTo>
                  <a:pt x="3305270" y="445009"/>
                  <a:pt x="3318510" y="439008"/>
                  <a:pt x="3338798" y="444818"/>
                </a:cubicBezTo>
                <a:cubicBezTo>
                  <a:pt x="3346037" y="440437"/>
                  <a:pt x="3332512" y="437579"/>
                  <a:pt x="3339846" y="430912"/>
                </a:cubicBezTo>
                <a:cubicBezTo>
                  <a:pt x="3354514" y="430531"/>
                  <a:pt x="3336131" y="442437"/>
                  <a:pt x="3351847" y="441199"/>
                </a:cubicBezTo>
                <a:cubicBezTo>
                  <a:pt x="3340608" y="449866"/>
                  <a:pt x="3343561" y="458725"/>
                  <a:pt x="3334512" y="467869"/>
                </a:cubicBezTo>
                <a:cubicBezTo>
                  <a:pt x="3328511" y="466821"/>
                  <a:pt x="3337846" y="461963"/>
                  <a:pt x="3337750" y="458820"/>
                </a:cubicBezTo>
                <a:cubicBezTo>
                  <a:pt x="3335464" y="459582"/>
                  <a:pt x="3333083" y="460439"/>
                  <a:pt x="3332321" y="463011"/>
                </a:cubicBezTo>
                <a:cubicBezTo>
                  <a:pt x="3324701" y="460153"/>
                  <a:pt x="3335750" y="457105"/>
                  <a:pt x="3335560" y="453962"/>
                </a:cubicBezTo>
                <a:cubicBezTo>
                  <a:pt x="3334703" y="451009"/>
                  <a:pt x="3332702" y="448914"/>
                  <a:pt x="3328321" y="448723"/>
                </a:cubicBezTo>
                <a:cubicBezTo>
                  <a:pt x="3320224" y="453295"/>
                  <a:pt x="3326035" y="460820"/>
                  <a:pt x="3330321" y="468345"/>
                </a:cubicBezTo>
                <a:cubicBezTo>
                  <a:pt x="3335464" y="467583"/>
                  <a:pt x="3340989" y="467869"/>
                  <a:pt x="3346609" y="468535"/>
                </a:cubicBezTo>
                <a:cubicBezTo>
                  <a:pt x="3348228" y="468440"/>
                  <a:pt x="3349466" y="467869"/>
                  <a:pt x="3349942" y="466630"/>
                </a:cubicBezTo>
                <a:cubicBezTo>
                  <a:pt x="3352038" y="466916"/>
                  <a:pt x="3352133" y="467773"/>
                  <a:pt x="3351371" y="469107"/>
                </a:cubicBezTo>
                <a:cubicBezTo>
                  <a:pt x="3355372" y="469678"/>
                  <a:pt x="3359467" y="470250"/>
                  <a:pt x="3363563" y="470536"/>
                </a:cubicBezTo>
                <a:cubicBezTo>
                  <a:pt x="3364801" y="470250"/>
                  <a:pt x="3366135" y="470155"/>
                  <a:pt x="3367659" y="470250"/>
                </a:cubicBezTo>
                <a:cubicBezTo>
                  <a:pt x="3367564" y="470345"/>
                  <a:pt x="3367564" y="470440"/>
                  <a:pt x="3367564" y="470631"/>
                </a:cubicBezTo>
                <a:cubicBezTo>
                  <a:pt x="3368040" y="470726"/>
                  <a:pt x="3368611" y="470726"/>
                  <a:pt x="3369183" y="470726"/>
                </a:cubicBezTo>
                <a:cubicBezTo>
                  <a:pt x="3372803" y="470726"/>
                  <a:pt x="3372421" y="463392"/>
                  <a:pt x="3375850" y="463011"/>
                </a:cubicBezTo>
                <a:cubicBezTo>
                  <a:pt x="3383470" y="461963"/>
                  <a:pt x="3394329" y="475965"/>
                  <a:pt x="3402425" y="475584"/>
                </a:cubicBezTo>
                <a:cubicBezTo>
                  <a:pt x="3412712" y="475203"/>
                  <a:pt x="3410521" y="471679"/>
                  <a:pt x="3418237" y="470155"/>
                </a:cubicBezTo>
                <a:cubicBezTo>
                  <a:pt x="3420046" y="476536"/>
                  <a:pt x="3423952" y="477775"/>
                  <a:pt x="3427190" y="480727"/>
                </a:cubicBezTo>
                <a:cubicBezTo>
                  <a:pt x="3426999" y="477679"/>
                  <a:pt x="3428428" y="475965"/>
                  <a:pt x="3429953" y="474250"/>
                </a:cubicBezTo>
                <a:cubicBezTo>
                  <a:pt x="3431857" y="479013"/>
                  <a:pt x="3438049" y="481585"/>
                  <a:pt x="3443002" y="475203"/>
                </a:cubicBezTo>
                <a:cubicBezTo>
                  <a:pt x="3444716" y="479965"/>
                  <a:pt x="3441478" y="481108"/>
                  <a:pt x="3440811" y="484061"/>
                </a:cubicBezTo>
                <a:cubicBezTo>
                  <a:pt x="3443478" y="483013"/>
                  <a:pt x="3445383" y="483775"/>
                  <a:pt x="3447288" y="484537"/>
                </a:cubicBezTo>
                <a:cubicBezTo>
                  <a:pt x="3443287" y="471202"/>
                  <a:pt x="3469291" y="486157"/>
                  <a:pt x="3475958" y="488252"/>
                </a:cubicBezTo>
                <a:cubicBezTo>
                  <a:pt x="3488912" y="492253"/>
                  <a:pt x="3495294" y="481108"/>
                  <a:pt x="3498723" y="493967"/>
                </a:cubicBezTo>
                <a:cubicBezTo>
                  <a:pt x="3498818" y="485490"/>
                  <a:pt x="3504628" y="494920"/>
                  <a:pt x="3507200" y="493681"/>
                </a:cubicBezTo>
                <a:cubicBezTo>
                  <a:pt x="3504343" y="484061"/>
                  <a:pt x="3512344" y="482061"/>
                  <a:pt x="3516058" y="477013"/>
                </a:cubicBezTo>
                <a:cubicBezTo>
                  <a:pt x="3521107" y="480346"/>
                  <a:pt x="3519868" y="488538"/>
                  <a:pt x="3520249" y="494634"/>
                </a:cubicBezTo>
                <a:cubicBezTo>
                  <a:pt x="3543490" y="505302"/>
                  <a:pt x="3567589" y="501873"/>
                  <a:pt x="3593020" y="513017"/>
                </a:cubicBezTo>
                <a:cubicBezTo>
                  <a:pt x="3594830" y="507493"/>
                  <a:pt x="3608927" y="498730"/>
                  <a:pt x="3605498" y="511398"/>
                </a:cubicBezTo>
                <a:cubicBezTo>
                  <a:pt x="3609118" y="509588"/>
                  <a:pt x="3610546" y="512731"/>
                  <a:pt x="3613975" y="511207"/>
                </a:cubicBezTo>
                <a:cubicBezTo>
                  <a:pt x="3612642" y="505302"/>
                  <a:pt x="3608832" y="505016"/>
                  <a:pt x="3608356" y="496825"/>
                </a:cubicBezTo>
                <a:cubicBezTo>
                  <a:pt x="3619214" y="492538"/>
                  <a:pt x="3630073" y="508826"/>
                  <a:pt x="3638455" y="497301"/>
                </a:cubicBezTo>
                <a:cubicBezTo>
                  <a:pt x="3632835" y="490729"/>
                  <a:pt x="3622929" y="494253"/>
                  <a:pt x="3615690" y="491490"/>
                </a:cubicBezTo>
                <a:cubicBezTo>
                  <a:pt x="3614833" y="488157"/>
                  <a:pt x="3614071" y="484823"/>
                  <a:pt x="3613309" y="481489"/>
                </a:cubicBezTo>
                <a:cubicBezTo>
                  <a:pt x="3513391" y="461868"/>
                  <a:pt x="3414331" y="440818"/>
                  <a:pt x="3312509" y="425863"/>
                </a:cubicBezTo>
                <a:close/>
                <a:moveTo>
                  <a:pt x="2219346" y="425729"/>
                </a:moveTo>
                <a:cubicBezTo>
                  <a:pt x="2219301" y="425899"/>
                  <a:pt x="2216229" y="434721"/>
                  <a:pt x="2218087" y="429292"/>
                </a:cubicBezTo>
                <a:cubicBezTo>
                  <a:pt x="2219039" y="426578"/>
                  <a:pt x="2219361" y="425673"/>
                  <a:pt x="2219346" y="425729"/>
                </a:cubicBezTo>
                <a:close/>
                <a:moveTo>
                  <a:pt x="2814340" y="423613"/>
                </a:moveTo>
                <a:cubicBezTo>
                  <a:pt x="2809923" y="424030"/>
                  <a:pt x="2804875" y="425768"/>
                  <a:pt x="2798445" y="428435"/>
                </a:cubicBezTo>
                <a:cubicBezTo>
                  <a:pt x="2800731" y="428626"/>
                  <a:pt x="2802922" y="428721"/>
                  <a:pt x="2804827" y="428721"/>
                </a:cubicBezTo>
                <a:cubicBezTo>
                  <a:pt x="2803970" y="434626"/>
                  <a:pt x="2799016" y="431293"/>
                  <a:pt x="2794730" y="430626"/>
                </a:cubicBezTo>
                <a:cubicBezTo>
                  <a:pt x="2799969" y="441103"/>
                  <a:pt x="2803017" y="441770"/>
                  <a:pt x="2811208" y="447390"/>
                </a:cubicBezTo>
                <a:cubicBezTo>
                  <a:pt x="2813875" y="442818"/>
                  <a:pt x="2818828" y="441199"/>
                  <a:pt x="2823591" y="438532"/>
                </a:cubicBezTo>
                <a:cubicBezTo>
                  <a:pt x="2823781" y="436722"/>
                  <a:pt x="2823781" y="434722"/>
                  <a:pt x="2823972" y="432436"/>
                </a:cubicBezTo>
                <a:cubicBezTo>
                  <a:pt x="2818733" y="431578"/>
                  <a:pt x="2813209" y="430912"/>
                  <a:pt x="2807113" y="431197"/>
                </a:cubicBezTo>
                <a:cubicBezTo>
                  <a:pt x="2810637" y="428435"/>
                  <a:pt x="2817209" y="428340"/>
                  <a:pt x="2824353" y="429007"/>
                </a:cubicBezTo>
                <a:cubicBezTo>
                  <a:pt x="2824448" y="428530"/>
                  <a:pt x="2824543" y="427959"/>
                  <a:pt x="2824639" y="427387"/>
                </a:cubicBezTo>
                <a:cubicBezTo>
                  <a:pt x="2825305" y="427102"/>
                  <a:pt x="2825877" y="426911"/>
                  <a:pt x="2826448" y="426721"/>
                </a:cubicBezTo>
                <a:cubicBezTo>
                  <a:pt x="2822543" y="424102"/>
                  <a:pt x="2818757" y="423197"/>
                  <a:pt x="2814340" y="423613"/>
                </a:cubicBezTo>
                <a:close/>
                <a:moveTo>
                  <a:pt x="885920" y="423482"/>
                </a:moveTo>
                <a:cubicBezTo>
                  <a:pt x="883729" y="423291"/>
                  <a:pt x="882777" y="424339"/>
                  <a:pt x="881729" y="425387"/>
                </a:cubicBezTo>
                <a:cubicBezTo>
                  <a:pt x="882015" y="427578"/>
                  <a:pt x="881062" y="429578"/>
                  <a:pt x="882586" y="431864"/>
                </a:cubicBezTo>
                <a:cubicBezTo>
                  <a:pt x="892111" y="428435"/>
                  <a:pt x="892873" y="435007"/>
                  <a:pt x="899446" y="430626"/>
                </a:cubicBezTo>
                <a:cubicBezTo>
                  <a:pt x="899827" y="429673"/>
                  <a:pt x="900208" y="428626"/>
                  <a:pt x="900874" y="427483"/>
                </a:cubicBezTo>
                <a:cubicBezTo>
                  <a:pt x="895350" y="425768"/>
                  <a:pt x="886777" y="436722"/>
                  <a:pt x="885920" y="423482"/>
                </a:cubicBezTo>
                <a:close/>
                <a:moveTo>
                  <a:pt x="3294316" y="423387"/>
                </a:moveTo>
                <a:cubicBezTo>
                  <a:pt x="3294412" y="424530"/>
                  <a:pt x="3294316" y="425863"/>
                  <a:pt x="3294031" y="427483"/>
                </a:cubicBezTo>
                <a:cubicBezTo>
                  <a:pt x="3297745" y="426244"/>
                  <a:pt x="3299936" y="425197"/>
                  <a:pt x="3301651" y="424339"/>
                </a:cubicBezTo>
                <a:cubicBezTo>
                  <a:pt x="3299174" y="424054"/>
                  <a:pt x="3296698" y="423673"/>
                  <a:pt x="3294316" y="423387"/>
                </a:cubicBezTo>
                <a:close/>
                <a:moveTo>
                  <a:pt x="1323213" y="417386"/>
                </a:moveTo>
                <a:cubicBezTo>
                  <a:pt x="1344072" y="417957"/>
                  <a:pt x="1363313" y="430054"/>
                  <a:pt x="1355312" y="451390"/>
                </a:cubicBezTo>
                <a:cubicBezTo>
                  <a:pt x="1345311" y="478060"/>
                  <a:pt x="1304925" y="456724"/>
                  <a:pt x="1323213" y="417386"/>
                </a:cubicBezTo>
                <a:close/>
                <a:moveTo>
                  <a:pt x="862298" y="416529"/>
                </a:moveTo>
                <a:cubicBezTo>
                  <a:pt x="864775" y="419958"/>
                  <a:pt x="867632" y="423006"/>
                  <a:pt x="870585" y="426054"/>
                </a:cubicBezTo>
                <a:cubicBezTo>
                  <a:pt x="872204" y="426339"/>
                  <a:pt x="874204" y="426054"/>
                  <a:pt x="877157" y="425101"/>
                </a:cubicBezTo>
                <a:cubicBezTo>
                  <a:pt x="878872" y="421863"/>
                  <a:pt x="870013" y="420910"/>
                  <a:pt x="865918" y="419005"/>
                </a:cubicBezTo>
                <a:cubicBezTo>
                  <a:pt x="866013" y="418148"/>
                  <a:pt x="866013" y="417481"/>
                  <a:pt x="866013" y="416814"/>
                </a:cubicBezTo>
                <a:cubicBezTo>
                  <a:pt x="864775" y="416624"/>
                  <a:pt x="863632" y="416529"/>
                  <a:pt x="862298" y="416529"/>
                </a:cubicBezTo>
                <a:close/>
                <a:moveTo>
                  <a:pt x="3208115" y="411671"/>
                </a:moveTo>
                <a:cubicBezTo>
                  <a:pt x="3208877" y="415386"/>
                  <a:pt x="3215926" y="414243"/>
                  <a:pt x="3212497" y="421291"/>
                </a:cubicBezTo>
                <a:cubicBezTo>
                  <a:pt x="3220403" y="419386"/>
                  <a:pt x="3230880" y="421482"/>
                  <a:pt x="3229832" y="429578"/>
                </a:cubicBezTo>
                <a:cubicBezTo>
                  <a:pt x="3240310" y="431483"/>
                  <a:pt x="3244120" y="426339"/>
                  <a:pt x="3250692" y="424149"/>
                </a:cubicBezTo>
                <a:cubicBezTo>
                  <a:pt x="3252502" y="425863"/>
                  <a:pt x="3258026" y="434531"/>
                  <a:pt x="3258312" y="424720"/>
                </a:cubicBezTo>
                <a:cubicBezTo>
                  <a:pt x="3259074" y="427387"/>
                  <a:pt x="3268789" y="435293"/>
                  <a:pt x="3268504" y="425482"/>
                </a:cubicBezTo>
                <a:cubicBezTo>
                  <a:pt x="3270695" y="428149"/>
                  <a:pt x="3277838" y="426911"/>
                  <a:pt x="3275647" y="433007"/>
                </a:cubicBezTo>
                <a:cubicBezTo>
                  <a:pt x="3282696" y="432245"/>
                  <a:pt x="3288601" y="430054"/>
                  <a:pt x="3289554" y="422720"/>
                </a:cubicBezTo>
                <a:cubicBezTo>
                  <a:pt x="3281362" y="421577"/>
                  <a:pt x="3273266" y="420434"/>
                  <a:pt x="3265074" y="419386"/>
                </a:cubicBezTo>
                <a:cubicBezTo>
                  <a:pt x="3258883" y="413481"/>
                  <a:pt x="3247453" y="410719"/>
                  <a:pt x="3240976" y="416814"/>
                </a:cubicBezTo>
                <a:cubicBezTo>
                  <a:pt x="3236023" y="415386"/>
                  <a:pt x="3230975" y="414243"/>
                  <a:pt x="3225927" y="413005"/>
                </a:cubicBezTo>
                <a:cubicBezTo>
                  <a:pt x="3224784" y="419005"/>
                  <a:pt x="3221736" y="409576"/>
                  <a:pt x="3215735" y="412243"/>
                </a:cubicBezTo>
                <a:cubicBezTo>
                  <a:pt x="3215640" y="414529"/>
                  <a:pt x="3218783" y="414243"/>
                  <a:pt x="3220688" y="414910"/>
                </a:cubicBezTo>
                <a:cubicBezTo>
                  <a:pt x="3216307" y="422339"/>
                  <a:pt x="3214783" y="409671"/>
                  <a:pt x="3208115" y="411671"/>
                </a:cubicBezTo>
                <a:close/>
                <a:moveTo>
                  <a:pt x="793909" y="407575"/>
                </a:moveTo>
                <a:cubicBezTo>
                  <a:pt x="794766" y="408528"/>
                  <a:pt x="795813" y="409385"/>
                  <a:pt x="796766" y="410147"/>
                </a:cubicBezTo>
                <a:cubicBezTo>
                  <a:pt x="797528" y="409766"/>
                  <a:pt x="798195" y="409385"/>
                  <a:pt x="798957" y="408909"/>
                </a:cubicBezTo>
                <a:cubicBezTo>
                  <a:pt x="797242" y="408433"/>
                  <a:pt x="795623" y="407956"/>
                  <a:pt x="793909" y="407575"/>
                </a:cubicBezTo>
                <a:close/>
                <a:moveTo>
                  <a:pt x="1231547" y="407551"/>
                </a:moveTo>
                <a:cubicBezTo>
                  <a:pt x="1237131" y="408361"/>
                  <a:pt x="1243060" y="410528"/>
                  <a:pt x="1245203" y="412337"/>
                </a:cubicBezTo>
                <a:cubicBezTo>
                  <a:pt x="1247870" y="414433"/>
                  <a:pt x="1237488" y="418338"/>
                  <a:pt x="1246822" y="417290"/>
                </a:cubicBezTo>
                <a:cubicBezTo>
                  <a:pt x="1248632" y="423767"/>
                  <a:pt x="1236154" y="417862"/>
                  <a:pt x="1232059" y="423100"/>
                </a:cubicBezTo>
                <a:cubicBezTo>
                  <a:pt x="1238536" y="433768"/>
                  <a:pt x="1223676" y="426434"/>
                  <a:pt x="1220343" y="438912"/>
                </a:cubicBezTo>
                <a:cubicBezTo>
                  <a:pt x="1219676" y="427577"/>
                  <a:pt x="1226725" y="419671"/>
                  <a:pt x="1234249" y="415004"/>
                </a:cubicBezTo>
                <a:cubicBezTo>
                  <a:pt x="1232535" y="413290"/>
                  <a:pt x="1230820" y="411480"/>
                  <a:pt x="1229106" y="409765"/>
                </a:cubicBezTo>
                <a:cubicBezTo>
                  <a:pt x="1224820" y="408908"/>
                  <a:pt x="1226725" y="413004"/>
                  <a:pt x="1219962" y="410908"/>
                </a:cubicBezTo>
                <a:cubicBezTo>
                  <a:pt x="1220724" y="407289"/>
                  <a:pt x="1225963" y="406741"/>
                  <a:pt x="1231547" y="407551"/>
                </a:cubicBezTo>
                <a:close/>
                <a:moveTo>
                  <a:pt x="488061" y="405194"/>
                </a:moveTo>
                <a:cubicBezTo>
                  <a:pt x="484156" y="414624"/>
                  <a:pt x="483394" y="414052"/>
                  <a:pt x="473107" y="414243"/>
                </a:cubicBezTo>
                <a:cubicBezTo>
                  <a:pt x="486346" y="417862"/>
                  <a:pt x="475583" y="426625"/>
                  <a:pt x="482917" y="434531"/>
                </a:cubicBezTo>
                <a:cubicBezTo>
                  <a:pt x="486823" y="431959"/>
                  <a:pt x="485108" y="429102"/>
                  <a:pt x="488727" y="426625"/>
                </a:cubicBezTo>
                <a:cubicBezTo>
                  <a:pt x="473297" y="418624"/>
                  <a:pt x="497491" y="412814"/>
                  <a:pt x="488061" y="405194"/>
                </a:cubicBezTo>
                <a:close/>
                <a:moveTo>
                  <a:pt x="1621155" y="403861"/>
                </a:moveTo>
                <a:cubicBezTo>
                  <a:pt x="1615059" y="416434"/>
                  <a:pt x="1630680" y="419577"/>
                  <a:pt x="1631156" y="407385"/>
                </a:cubicBezTo>
                <a:cubicBezTo>
                  <a:pt x="1627537" y="402622"/>
                  <a:pt x="1624203" y="407956"/>
                  <a:pt x="1621155" y="403861"/>
                </a:cubicBezTo>
                <a:close/>
                <a:moveTo>
                  <a:pt x="937832" y="401574"/>
                </a:moveTo>
                <a:cubicBezTo>
                  <a:pt x="938117" y="401669"/>
                  <a:pt x="938308" y="401669"/>
                  <a:pt x="938594" y="401764"/>
                </a:cubicBezTo>
                <a:cubicBezTo>
                  <a:pt x="938498" y="401859"/>
                  <a:pt x="938498" y="401859"/>
                  <a:pt x="938403" y="401955"/>
                </a:cubicBezTo>
                <a:cubicBezTo>
                  <a:pt x="938213" y="401859"/>
                  <a:pt x="938022" y="401669"/>
                  <a:pt x="937832" y="401574"/>
                </a:cubicBezTo>
                <a:close/>
                <a:moveTo>
                  <a:pt x="3256765" y="397420"/>
                </a:moveTo>
                <a:cubicBezTo>
                  <a:pt x="3252812" y="396789"/>
                  <a:pt x="3247359" y="397860"/>
                  <a:pt x="3242120" y="399765"/>
                </a:cubicBezTo>
                <a:cubicBezTo>
                  <a:pt x="3244691" y="405099"/>
                  <a:pt x="3248311" y="408052"/>
                  <a:pt x="3253645" y="407004"/>
                </a:cubicBezTo>
                <a:cubicBezTo>
                  <a:pt x="3252883" y="399003"/>
                  <a:pt x="3257074" y="403289"/>
                  <a:pt x="3262408" y="405289"/>
                </a:cubicBezTo>
                <a:cubicBezTo>
                  <a:pt x="3263170" y="400384"/>
                  <a:pt x="3260717" y="398051"/>
                  <a:pt x="3256765" y="397420"/>
                </a:cubicBezTo>
                <a:close/>
                <a:moveTo>
                  <a:pt x="881634" y="397003"/>
                </a:moveTo>
                <a:cubicBezTo>
                  <a:pt x="879348" y="397098"/>
                  <a:pt x="879157" y="399288"/>
                  <a:pt x="878872" y="401479"/>
                </a:cubicBezTo>
                <a:cubicBezTo>
                  <a:pt x="879729" y="399670"/>
                  <a:pt x="880777" y="398336"/>
                  <a:pt x="881920" y="397574"/>
                </a:cubicBezTo>
                <a:cubicBezTo>
                  <a:pt x="881920" y="397384"/>
                  <a:pt x="881729" y="397193"/>
                  <a:pt x="881634" y="397003"/>
                </a:cubicBezTo>
                <a:close/>
                <a:moveTo>
                  <a:pt x="868013" y="397003"/>
                </a:moveTo>
                <a:cubicBezTo>
                  <a:pt x="866394" y="397288"/>
                  <a:pt x="864965" y="397574"/>
                  <a:pt x="863632" y="398050"/>
                </a:cubicBezTo>
                <a:cubicBezTo>
                  <a:pt x="863441" y="398622"/>
                  <a:pt x="863155" y="399288"/>
                  <a:pt x="862965" y="399955"/>
                </a:cubicBezTo>
                <a:cubicBezTo>
                  <a:pt x="871537" y="401956"/>
                  <a:pt x="874300" y="406432"/>
                  <a:pt x="875538" y="410814"/>
                </a:cubicBezTo>
                <a:cubicBezTo>
                  <a:pt x="878014" y="412433"/>
                  <a:pt x="880491" y="414052"/>
                  <a:pt x="882777" y="415767"/>
                </a:cubicBezTo>
                <a:cubicBezTo>
                  <a:pt x="883634" y="415672"/>
                  <a:pt x="884301" y="415386"/>
                  <a:pt x="884968" y="415100"/>
                </a:cubicBezTo>
                <a:cubicBezTo>
                  <a:pt x="891445" y="412052"/>
                  <a:pt x="893159" y="403670"/>
                  <a:pt x="900017" y="413386"/>
                </a:cubicBezTo>
                <a:cubicBezTo>
                  <a:pt x="900684" y="411195"/>
                  <a:pt x="900493" y="409385"/>
                  <a:pt x="900112" y="407956"/>
                </a:cubicBezTo>
                <a:cubicBezTo>
                  <a:pt x="898684" y="406813"/>
                  <a:pt x="897445" y="405861"/>
                  <a:pt x="896398" y="405099"/>
                </a:cubicBezTo>
                <a:cubicBezTo>
                  <a:pt x="897636" y="410814"/>
                  <a:pt x="890016" y="407480"/>
                  <a:pt x="885063" y="402241"/>
                </a:cubicBezTo>
                <a:cubicBezTo>
                  <a:pt x="884777" y="403289"/>
                  <a:pt x="883729" y="404623"/>
                  <a:pt x="878014" y="403956"/>
                </a:cubicBezTo>
                <a:cubicBezTo>
                  <a:pt x="878014" y="403765"/>
                  <a:pt x="878110" y="403575"/>
                  <a:pt x="878110" y="403480"/>
                </a:cubicBezTo>
                <a:cubicBezTo>
                  <a:pt x="874776" y="401289"/>
                  <a:pt x="871442" y="399098"/>
                  <a:pt x="868013" y="397003"/>
                </a:cubicBezTo>
                <a:close/>
                <a:moveTo>
                  <a:pt x="475869" y="396240"/>
                </a:moveTo>
                <a:cubicBezTo>
                  <a:pt x="480917" y="400908"/>
                  <a:pt x="476155" y="406242"/>
                  <a:pt x="471773" y="405956"/>
                </a:cubicBezTo>
                <a:cubicBezTo>
                  <a:pt x="474250" y="408242"/>
                  <a:pt x="474631" y="410433"/>
                  <a:pt x="475012" y="412719"/>
                </a:cubicBezTo>
                <a:cubicBezTo>
                  <a:pt x="481965" y="413671"/>
                  <a:pt x="488727" y="391288"/>
                  <a:pt x="475869" y="396240"/>
                </a:cubicBezTo>
                <a:close/>
                <a:moveTo>
                  <a:pt x="2212276" y="391859"/>
                </a:moveTo>
                <a:cubicBezTo>
                  <a:pt x="2210752" y="395288"/>
                  <a:pt x="2205799" y="394240"/>
                  <a:pt x="2206466" y="400527"/>
                </a:cubicBezTo>
                <a:cubicBezTo>
                  <a:pt x="2207800" y="400717"/>
                  <a:pt x="2209228" y="401003"/>
                  <a:pt x="2210562" y="401194"/>
                </a:cubicBezTo>
                <a:cubicBezTo>
                  <a:pt x="2215991" y="408337"/>
                  <a:pt x="2208276" y="415672"/>
                  <a:pt x="2202656" y="421101"/>
                </a:cubicBezTo>
                <a:cubicBezTo>
                  <a:pt x="2196274" y="419672"/>
                  <a:pt x="2201894" y="410528"/>
                  <a:pt x="2194084" y="410052"/>
                </a:cubicBezTo>
                <a:cubicBezTo>
                  <a:pt x="2191321" y="423577"/>
                  <a:pt x="2184082" y="448819"/>
                  <a:pt x="2165604" y="449676"/>
                </a:cubicBezTo>
                <a:cubicBezTo>
                  <a:pt x="2169319" y="465392"/>
                  <a:pt x="2174748" y="480156"/>
                  <a:pt x="2185702" y="491300"/>
                </a:cubicBezTo>
                <a:cubicBezTo>
                  <a:pt x="2183606" y="496253"/>
                  <a:pt x="2179129" y="498253"/>
                  <a:pt x="2177129" y="503397"/>
                </a:cubicBezTo>
                <a:cubicBezTo>
                  <a:pt x="2181987" y="503587"/>
                  <a:pt x="2184844" y="505016"/>
                  <a:pt x="2184749" y="508445"/>
                </a:cubicBezTo>
                <a:cubicBezTo>
                  <a:pt x="2169985" y="526162"/>
                  <a:pt x="2167604" y="545593"/>
                  <a:pt x="2148364" y="556451"/>
                </a:cubicBezTo>
                <a:cubicBezTo>
                  <a:pt x="2149030" y="543402"/>
                  <a:pt x="2155984" y="538544"/>
                  <a:pt x="2159603" y="529400"/>
                </a:cubicBezTo>
                <a:cubicBezTo>
                  <a:pt x="2136267" y="531496"/>
                  <a:pt x="2125408" y="584074"/>
                  <a:pt x="2155793" y="575025"/>
                </a:cubicBezTo>
                <a:cubicBezTo>
                  <a:pt x="2151126" y="554641"/>
                  <a:pt x="2169509" y="549784"/>
                  <a:pt x="2185416" y="560356"/>
                </a:cubicBezTo>
                <a:cubicBezTo>
                  <a:pt x="2184178" y="557975"/>
                  <a:pt x="2183035" y="555403"/>
                  <a:pt x="2182844" y="552546"/>
                </a:cubicBezTo>
                <a:cubicBezTo>
                  <a:pt x="2182844" y="552165"/>
                  <a:pt x="2184749" y="551308"/>
                  <a:pt x="2186273" y="550450"/>
                </a:cubicBezTo>
                <a:cubicBezTo>
                  <a:pt x="2185797" y="549784"/>
                  <a:pt x="2185606" y="548736"/>
                  <a:pt x="2186368" y="547307"/>
                </a:cubicBezTo>
                <a:cubicBezTo>
                  <a:pt x="2186940" y="547116"/>
                  <a:pt x="2187226" y="546831"/>
                  <a:pt x="2187607" y="546355"/>
                </a:cubicBezTo>
                <a:cubicBezTo>
                  <a:pt x="2187035" y="544354"/>
                  <a:pt x="2185892" y="542449"/>
                  <a:pt x="2186083" y="540735"/>
                </a:cubicBezTo>
                <a:cubicBezTo>
                  <a:pt x="2187035" y="533686"/>
                  <a:pt x="2202751" y="525209"/>
                  <a:pt x="2202275" y="512636"/>
                </a:cubicBezTo>
                <a:cubicBezTo>
                  <a:pt x="2201704" y="513398"/>
                  <a:pt x="2201132" y="514255"/>
                  <a:pt x="2200656" y="515017"/>
                </a:cubicBezTo>
                <a:cubicBezTo>
                  <a:pt x="2199989" y="512541"/>
                  <a:pt x="2199989" y="509398"/>
                  <a:pt x="2200656" y="506254"/>
                </a:cubicBezTo>
                <a:cubicBezTo>
                  <a:pt x="2199799" y="504349"/>
                  <a:pt x="2198656" y="502349"/>
                  <a:pt x="2196846" y="500254"/>
                </a:cubicBezTo>
                <a:cubicBezTo>
                  <a:pt x="2198275" y="500254"/>
                  <a:pt x="2199989" y="500635"/>
                  <a:pt x="2201989" y="501301"/>
                </a:cubicBezTo>
                <a:cubicBezTo>
                  <a:pt x="2205609" y="491205"/>
                  <a:pt x="2213991" y="482251"/>
                  <a:pt x="2222659" y="487871"/>
                </a:cubicBezTo>
                <a:cubicBezTo>
                  <a:pt x="2221801" y="492157"/>
                  <a:pt x="2221039" y="496539"/>
                  <a:pt x="2220277" y="500920"/>
                </a:cubicBezTo>
                <a:cubicBezTo>
                  <a:pt x="2217515" y="502063"/>
                  <a:pt x="2214277" y="502444"/>
                  <a:pt x="2209609" y="501111"/>
                </a:cubicBezTo>
                <a:cubicBezTo>
                  <a:pt x="2209228" y="501968"/>
                  <a:pt x="2208657" y="502635"/>
                  <a:pt x="2208181" y="503492"/>
                </a:cubicBezTo>
                <a:cubicBezTo>
                  <a:pt x="2213705" y="505683"/>
                  <a:pt x="2219896" y="508350"/>
                  <a:pt x="2225992" y="510064"/>
                </a:cubicBezTo>
                <a:cubicBezTo>
                  <a:pt x="2231803" y="506254"/>
                  <a:pt x="2237613" y="503206"/>
                  <a:pt x="2239613" y="500158"/>
                </a:cubicBezTo>
                <a:cubicBezTo>
                  <a:pt x="2245614" y="490824"/>
                  <a:pt x="2238565" y="480156"/>
                  <a:pt x="2240851" y="469583"/>
                </a:cubicBezTo>
                <a:cubicBezTo>
                  <a:pt x="2244280" y="453581"/>
                  <a:pt x="2258663" y="440913"/>
                  <a:pt x="2257520" y="424244"/>
                </a:cubicBezTo>
                <a:cubicBezTo>
                  <a:pt x="2264664" y="428435"/>
                  <a:pt x="2267426" y="435579"/>
                  <a:pt x="2266569" y="444913"/>
                </a:cubicBezTo>
                <a:cubicBezTo>
                  <a:pt x="2263045" y="444913"/>
                  <a:pt x="2263330" y="442627"/>
                  <a:pt x="2260663" y="442056"/>
                </a:cubicBezTo>
                <a:cubicBezTo>
                  <a:pt x="2251900" y="446342"/>
                  <a:pt x="2266569" y="454819"/>
                  <a:pt x="2257615" y="458915"/>
                </a:cubicBezTo>
                <a:cubicBezTo>
                  <a:pt x="2255710" y="457296"/>
                  <a:pt x="2256282" y="454248"/>
                  <a:pt x="2252091" y="454153"/>
                </a:cubicBezTo>
                <a:cubicBezTo>
                  <a:pt x="2238470" y="473298"/>
                  <a:pt x="2254663" y="483966"/>
                  <a:pt x="2276951" y="481204"/>
                </a:cubicBezTo>
                <a:cubicBezTo>
                  <a:pt x="2273236" y="473679"/>
                  <a:pt x="2277332" y="461201"/>
                  <a:pt x="2275808" y="452152"/>
                </a:cubicBezTo>
                <a:cubicBezTo>
                  <a:pt x="2288191" y="449390"/>
                  <a:pt x="2295239" y="427863"/>
                  <a:pt x="2298478" y="421196"/>
                </a:cubicBezTo>
                <a:cubicBezTo>
                  <a:pt x="2287048" y="424054"/>
                  <a:pt x="2283809" y="415957"/>
                  <a:pt x="2273046" y="420910"/>
                </a:cubicBezTo>
                <a:cubicBezTo>
                  <a:pt x="2272665" y="422815"/>
                  <a:pt x="2272379" y="424625"/>
                  <a:pt x="2271998" y="426530"/>
                </a:cubicBezTo>
                <a:cubicBezTo>
                  <a:pt x="2267521" y="419672"/>
                  <a:pt x="2268379" y="421482"/>
                  <a:pt x="2267807" y="414338"/>
                </a:cubicBezTo>
                <a:cubicBezTo>
                  <a:pt x="2259139" y="413766"/>
                  <a:pt x="2256758" y="411862"/>
                  <a:pt x="2242661" y="412147"/>
                </a:cubicBezTo>
                <a:cubicBezTo>
                  <a:pt x="2240089" y="421958"/>
                  <a:pt x="2239232" y="433769"/>
                  <a:pt x="2231707" y="437293"/>
                </a:cubicBezTo>
                <a:cubicBezTo>
                  <a:pt x="2235517" y="428245"/>
                  <a:pt x="2232374" y="420053"/>
                  <a:pt x="2240280" y="413671"/>
                </a:cubicBezTo>
                <a:cubicBezTo>
                  <a:pt x="2223802" y="407671"/>
                  <a:pt x="2217991" y="405765"/>
                  <a:pt x="2212276" y="391859"/>
                </a:cubicBezTo>
                <a:close/>
                <a:moveTo>
                  <a:pt x="743426" y="389383"/>
                </a:moveTo>
                <a:cubicBezTo>
                  <a:pt x="740092" y="388430"/>
                  <a:pt x="737140" y="388621"/>
                  <a:pt x="735139" y="391192"/>
                </a:cubicBezTo>
                <a:cubicBezTo>
                  <a:pt x="735997" y="391669"/>
                  <a:pt x="736949" y="392145"/>
                  <a:pt x="738187" y="392621"/>
                </a:cubicBezTo>
                <a:cubicBezTo>
                  <a:pt x="740092" y="389383"/>
                  <a:pt x="741807" y="389002"/>
                  <a:pt x="743426" y="389383"/>
                </a:cubicBezTo>
                <a:close/>
                <a:moveTo>
                  <a:pt x="895981" y="387954"/>
                </a:moveTo>
                <a:cubicBezTo>
                  <a:pt x="894659" y="387001"/>
                  <a:pt x="893064" y="386858"/>
                  <a:pt x="890492" y="388525"/>
                </a:cubicBezTo>
                <a:cubicBezTo>
                  <a:pt x="892207" y="390145"/>
                  <a:pt x="893826" y="391669"/>
                  <a:pt x="895445" y="393288"/>
                </a:cubicBezTo>
                <a:cubicBezTo>
                  <a:pt x="899065" y="393669"/>
                  <a:pt x="902589" y="394336"/>
                  <a:pt x="906113" y="396907"/>
                </a:cubicBezTo>
                <a:cubicBezTo>
                  <a:pt x="904494" y="397479"/>
                  <a:pt x="902494" y="397860"/>
                  <a:pt x="900493" y="398146"/>
                </a:cubicBezTo>
                <a:cubicBezTo>
                  <a:pt x="907351" y="405004"/>
                  <a:pt x="913733" y="412243"/>
                  <a:pt x="919258" y="420244"/>
                </a:cubicBezTo>
                <a:cubicBezTo>
                  <a:pt x="920496" y="420529"/>
                  <a:pt x="921544" y="420625"/>
                  <a:pt x="922210" y="420434"/>
                </a:cubicBezTo>
                <a:cubicBezTo>
                  <a:pt x="922401" y="421768"/>
                  <a:pt x="922020" y="422720"/>
                  <a:pt x="921544" y="423577"/>
                </a:cubicBezTo>
                <a:cubicBezTo>
                  <a:pt x="921925" y="424244"/>
                  <a:pt x="922401" y="424815"/>
                  <a:pt x="922782" y="425387"/>
                </a:cubicBezTo>
                <a:cubicBezTo>
                  <a:pt x="925354" y="423958"/>
                  <a:pt x="930402" y="427768"/>
                  <a:pt x="931545" y="428245"/>
                </a:cubicBezTo>
                <a:cubicBezTo>
                  <a:pt x="930878" y="417958"/>
                  <a:pt x="936307" y="430721"/>
                  <a:pt x="937165" y="424244"/>
                </a:cubicBezTo>
                <a:cubicBezTo>
                  <a:pt x="934307" y="422815"/>
                  <a:pt x="931735" y="421196"/>
                  <a:pt x="930116" y="418815"/>
                </a:cubicBezTo>
                <a:cubicBezTo>
                  <a:pt x="933069" y="416243"/>
                  <a:pt x="947737" y="408718"/>
                  <a:pt x="936022" y="412433"/>
                </a:cubicBezTo>
                <a:cubicBezTo>
                  <a:pt x="933355" y="412433"/>
                  <a:pt x="932116" y="401956"/>
                  <a:pt x="928687" y="409290"/>
                </a:cubicBezTo>
                <a:cubicBezTo>
                  <a:pt x="937736" y="413576"/>
                  <a:pt x="921163" y="408909"/>
                  <a:pt x="923068" y="413386"/>
                </a:cubicBezTo>
                <a:cubicBezTo>
                  <a:pt x="926211" y="413005"/>
                  <a:pt x="931069" y="421006"/>
                  <a:pt x="924782" y="420625"/>
                </a:cubicBezTo>
                <a:cubicBezTo>
                  <a:pt x="927925" y="410147"/>
                  <a:pt x="915448" y="416338"/>
                  <a:pt x="915448" y="412528"/>
                </a:cubicBezTo>
                <a:cubicBezTo>
                  <a:pt x="914781" y="402241"/>
                  <a:pt x="920210" y="415005"/>
                  <a:pt x="921067" y="408528"/>
                </a:cubicBezTo>
                <a:cubicBezTo>
                  <a:pt x="918305" y="402527"/>
                  <a:pt x="911257" y="409957"/>
                  <a:pt x="911161" y="405099"/>
                </a:cubicBezTo>
                <a:cubicBezTo>
                  <a:pt x="917257" y="403384"/>
                  <a:pt x="918115" y="397193"/>
                  <a:pt x="912495" y="393574"/>
                </a:cubicBezTo>
                <a:cubicBezTo>
                  <a:pt x="910971" y="396050"/>
                  <a:pt x="909066" y="395955"/>
                  <a:pt x="907637" y="394812"/>
                </a:cubicBezTo>
                <a:cubicBezTo>
                  <a:pt x="908304" y="396240"/>
                  <a:pt x="909066" y="397479"/>
                  <a:pt x="909637" y="399003"/>
                </a:cubicBezTo>
                <a:cubicBezTo>
                  <a:pt x="907447" y="396240"/>
                  <a:pt x="904970" y="393764"/>
                  <a:pt x="902398" y="391383"/>
                </a:cubicBezTo>
                <a:cubicBezTo>
                  <a:pt x="901922" y="392145"/>
                  <a:pt x="901255" y="392621"/>
                  <a:pt x="899827" y="392240"/>
                </a:cubicBezTo>
                <a:cubicBezTo>
                  <a:pt x="898350" y="390669"/>
                  <a:pt x="897303" y="388906"/>
                  <a:pt x="895981" y="387954"/>
                </a:cubicBezTo>
                <a:close/>
                <a:moveTo>
                  <a:pt x="817054" y="386906"/>
                </a:moveTo>
                <a:cubicBezTo>
                  <a:pt x="821340" y="388525"/>
                  <a:pt x="827437" y="388621"/>
                  <a:pt x="825436" y="395193"/>
                </a:cubicBezTo>
                <a:cubicBezTo>
                  <a:pt x="828961" y="395574"/>
                  <a:pt x="831151" y="394526"/>
                  <a:pt x="833247" y="393478"/>
                </a:cubicBezTo>
                <a:cubicBezTo>
                  <a:pt x="834771" y="401003"/>
                  <a:pt x="835057" y="398431"/>
                  <a:pt x="830008" y="402527"/>
                </a:cubicBezTo>
                <a:cubicBezTo>
                  <a:pt x="833818" y="402432"/>
                  <a:pt x="839343" y="404051"/>
                  <a:pt x="840390" y="401003"/>
                </a:cubicBezTo>
                <a:cubicBezTo>
                  <a:pt x="839248" y="399765"/>
                  <a:pt x="839152" y="399384"/>
                  <a:pt x="839438" y="399288"/>
                </a:cubicBezTo>
                <a:cubicBezTo>
                  <a:pt x="837533" y="398146"/>
                  <a:pt x="836676" y="395860"/>
                  <a:pt x="838105" y="391573"/>
                </a:cubicBezTo>
                <a:cubicBezTo>
                  <a:pt x="837628" y="391383"/>
                  <a:pt x="837247" y="391097"/>
                  <a:pt x="836866" y="390811"/>
                </a:cubicBezTo>
                <a:cubicBezTo>
                  <a:pt x="835152" y="391478"/>
                  <a:pt x="833247" y="392050"/>
                  <a:pt x="830580" y="391669"/>
                </a:cubicBezTo>
                <a:cubicBezTo>
                  <a:pt x="830961" y="390430"/>
                  <a:pt x="831056" y="389573"/>
                  <a:pt x="830961" y="388716"/>
                </a:cubicBezTo>
                <a:cubicBezTo>
                  <a:pt x="826294" y="387859"/>
                  <a:pt x="821626" y="387192"/>
                  <a:pt x="817054" y="386906"/>
                </a:cubicBezTo>
                <a:close/>
                <a:moveTo>
                  <a:pt x="908304" y="386144"/>
                </a:moveTo>
                <a:cubicBezTo>
                  <a:pt x="904494" y="384049"/>
                  <a:pt x="903637" y="385477"/>
                  <a:pt x="903256" y="387478"/>
                </a:cubicBezTo>
                <a:cubicBezTo>
                  <a:pt x="904113" y="388525"/>
                  <a:pt x="904780" y="389668"/>
                  <a:pt x="905542" y="390907"/>
                </a:cubicBezTo>
                <a:cubicBezTo>
                  <a:pt x="905256" y="389002"/>
                  <a:pt x="905923" y="387001"/>
                  <a:pt x="908304" y="386144"/>
                </a:cubicBezTo>
                <a:close/>
                <a:moveTo>
                  <a:pt x="1333786" y="382524"/>
                </a:moveTo>
                <a:cubicBezTo>
                  <a:pt x="1349978" y="382238"/>
                  <a:pt x="1345311" y="409956"/>
                  <a:pt x="1334548" y="413385"/>
                </a:cubicBezTo>
                <a:cubicBezTo>
                  <a:pt x="1317498" y="418909"/>
                  <a:pt x="1319689" y="382714"/>
                  <a:pt x="1333786" y="382524"/>
                </a:cubicBezTo>
                <a:close/>
                <a:moveTo>
                  <a:pt x="881920" y="380143"/>
                </a:moveTo>
                <a:cubicBezTo>
                  <a:pt x="884682" y="382810"/>
                  <a:pt x="887444" y="385477"/>
                  <a:pt x="890206" y="388144"/>
                </a:cubicBezTo>
                <a:cubicBezTo>
                  <a:pt x="892397" y="381191"/>
                  <a:pt x="886777" y="377572"/>
                  <a:pt x="881920" y="380143"/>
                </a:cubicBezTo>
                <a:close/>
                <a:moveTo>
                  <a:pt x="3151918" y="375000"/>
                </a:moveTo>
                <a:cubicBezTo>
                  <a:pt x="3144679" y="377762"/>
                  <a:pt x="3142869" y="372714"/>
                  <a:pt x="3139630" y="377572"/>
                </a:cubicBezTo>
                <a:cubicBezTo>
                  <a:pt x="3143059" y="380143"/>
                  <a:pt x="3148489" y="380048"/>
                  <a:pt x="3151727" y="377286"/>
                </a:cubicBezTo>
                <a:cubicBezTo>
                  <a:pt x="3151822" y="376524"/>
                  <a:pt x="3151822" y="375762"/>
                  <a:pt x="3151918" y="375000"/>
                </a:cubicBezTo>
                <a:close/>
                <a:moveTo>
                  <a:pt x="933069" y="373190"/>
                </a:moveTo>
                <a:cubicBezTo>
                  <a:pt x="931164" y="375666"/>
                  <a:pt x="929449" y="377857"/>
                  <a:pt x="929735" y="379191"/>
                </a:cubicBezTo>
                <a:cubicBezTo>
                  <a:pt x="931259" y="381572"/>
                  <a:pt x="941451" y="379286"/>
                  <a:pt x="941641" y="387478"/>
                </a:cubicBezTo>
                <a:cubicBezTo>
                  <a:pt x="943927" y="387763"/>
                  <a:pt x="945642" y="387382"/>
                  <a:pt x="947071" y="386620"/>
                </a:cubicBezTo>
                <a:cubicBezTo>
                  <a:pt x="941546" y="382810"/>
                  <a:pt x="937546" y="377857"/>
                  <a:pt x="933069" y="373190"/>
                </a:cubicBezTo>
                <a:close/>
                <a:moveTo>
                  <a:pt x="871918" y="368142"/>
                </a:moveTo>
                <a:cubicBezTo>
                  <a:pt x="872299" y="368999"/>
                  <a:pt x="872490" y="369856"/>
                  <a:pt x="872585" y="370713"/>
                </a:cubicBezTo>
                <a:cubicBezTo>
                  <a:pt x="875252" y="373666"/>
                  <a:pt x="878014" y="376429"/>
                  <a:pt x="880872" y="379191"/>
                </a:cubicBezTo>
                <a:lnTo>
                  <a:pt x="881729" y="371571"/>
                </a:lnTo>
                <a:cubicBezTo>
                  <a:pt x="876967" y="371571"/>
                  <a:pt x="876490" y="368428"/>
                  <a:pt x="871918" y="368142"/>
                </a:cubicBezTo>
                <a:close/>
                <a:moveTo>
                  <a:pt x="1149858" y="367570"/>
                </a:moveTo>
                <a:cubicBezTo>
                  <a:pt x="1151478" y="370237"/>
                  <a:pt x="1147763" y="372427"/>
                  <a:pt x="1146048" y="370713"/>
                </a:cubicBezTo>
                <a:cubicBezTo>
                  <a:pt x="1146620" y="378809"/>
                  <a:pt x="1153192" y="385286"/>
                  <a:pt x="1161479" y="386334"/>
                </a:cubicBezTo>
                <a:cubicBezTo>
                  <a:pt x="1169956" y="385191"/>
                  <a:pt x="1155002" y="390716"/>
                  <a:pt x="1152621" y="384239"/>
                </a:cubicBezTo>
                <a:cubicBezTo>
                  <a:pt x="1154621" y="389763"/>
                  <a:pt x="1152811" y="395192"/>
                  <a:pt x="1159002" y="401002"/>
                </a:cubicBezTo>
                <a:cubicBezTo>
                  <a:pt x="1148620" y="403193"/>
                  <a:pt x="1150620" y="397574"/>
                  <a:pt x="1145953" y="408527"/>
                </a:cubicBezTo>
                <a:cubicBezTo>
                  <a:pt x="1145858" y="398812"/>
                  <a:pt x="1139476" y="398526"/>
                  <a:pt x="1130618" y="389573"/>
                </a:cubicBezTo>
                <a:cubicBezTo>
                  <a:pt x="1137666" y="386620"/>
                  <a:pt x="1135285" y="390430"/>
                  <a:pt x="1139381" y="395002"/>
                </a:cubicBezTo>
                <a:cubicBezTo>
                  <a:pt x="1145096" y="386525"/>
                  <a:pt x="1142810" y="377571"/>
                  <a:pt x="1140809" y="368713"/>
                </a:cubicBezTo>
                <a:cubicBezTo>
                  <a:pt x="1143953" y="367284"/>
                  <a:pt x="1146810" y="369379"/>
                  <a:pt x="1149858" y="367570"/>
                </a:cubicBezTo>
                <a:close/>
                <a:moveTo>
                  <a:pt x="3151620" y="365654"/>
                </a:moveTo>
                <a:cubicBezTo>
                  <a:pt x="3145226" y="366547"/>
                  <a:pt x="3139535" y="368952"/>
                  <a:pt x="3137249" y="371285"/>
                </a:cubicBezTo>
                <a:cubicBezTo>
                  <a:pt x="3137440" y="371857"/>
                  <a:pt x="3137249" y="372428"/>
                  <a:pt x="3136963" y="373000"/>
                </a:cubicBezTo>
                <a:cubicBezTo>
                  <a:pt x="3136963" y="373095"/>
                  <a:pt x="3137059" y="373285"/>
                  <a:pt x="3137059" y="373381"/>
                </a:cubicBezTo>
                <a:cubicBezTo>
                  <a:pt x="3147536" y="368618"/>
                  <a:pt x="3163443" y="374143"/>
                  <a:pt x="3170206" y="369094"/>
                </a:cubicBezTo>
                <a:cubicBezTo>
                  <a:pt x="3165110" y="365380"/>
                  <a:pt x="3158014" y="364761"/>
                  <a:pt x="3151620" y="365654"/>
                </a:cubicBezTo>
                <a:close/>
                <a:moveTo>
                  <a:pt x="920591" y="363760"/>
                </a:moveTo>
                <a:cubicBezTo>
                  <a:pt x="919258" y="364237"/>
                  <a:pt x="918019" y="364713"/>
                  <a:pt x="916972" y="365380"/>
                </a:cubicBezTo>
                <a:cubicBezTo>
                  <a:pt x="916876" y="365761"/>
                  <a:pt x="916876" y="366141"/>
                  <a:pt x="916876" y="366427"/>
                </a:cubicBezTo>
                <a:cubicBezTo>
                  <a:pt x="919638" y="366523"/>
                  <a:pt x="922496" y="366523"/>
                  <a:pt x="925925" y="366904"/>
                </a:cubicBezTo>
                <a:cubicBezTo>
                  <a:pt x="924306" y="365665"/>
                  <a:pt x="922496" y="364713"/>
                  <a:pt x="920591" y="363760"/>
                </a:cubicBezTo>
                <a:close/>
                <a:moveTo>
                  <a:pt x="3118580" y="362617"/>
                </a:moveTo>
                <a:cubicBezTo>
                  <a:pt x="3121057" y="365665"/>
                  <a:pt x="3123628" y="368713"/>
                  <a:pt x="3126105" y="371761"/>
                </a:cubicBezTo>
                <a:cubicBezTo>
                  <a:pt x="3127057" y="371666"/>
                  <a:pt x="3127915" y="371571"/>
                  <a:pt x="3128677" y="371380"/>
                </a:cubicBezTo>
                <a:cubicBezTo>
                  <a:pt x="3128772" y="370713"/>
                  <a:pt x="3128962" y="370142"/>
                  <a:pt x="3129439" y="369571"/>
                </a:cubicBezTo>
                <a:cubicBezTo>
                  <a:pt x="3129820" y="370142"/>
                  <a:pt x="3130201" y="370523"/>
                  <a:pt x="3130486" y="370904"/>
                </a:cubicBezTo>
                <a:cubicBezTo>
                  <a:pt x="3131534" y="370523"/>
                  <a:pt x="3132582" y="370142"/>
                  <a:pt x="3133439" y="369571"/>
                </a:cubicBezTo>
                <a:cubicBezTo>
                  <a:pt x="3133915" y="368809"/>
                  <a:pt x="3134487" y="368047"/>
                  <a:pt x="3135725" y="367665"/>
                </a:cubicBezTo>
                <a:cubicBezTo>
                  <a:pt x="3130105" y="365094"/>
                  <a:pt x="3124962" y="360331"/>
                  <a:pt x="3118580" y="362617"/>
                </a:cubicBezTo>
                <a:close/>
                <a:moveTo>
                  <a:pt x="966597" y="356616"/>
                </a:moveTo>
                <a:cubicBezTo>
                  <a:pt x="979646" y="364903"/>
                  <a:pt x="981265" y="384619"/>
                  <a:pt x="994219" y="398240"/>
                </a:cubicBezTo>
                <a:cubicBezTo>
                  <a:pt x="981551" y="395764"/>
                  <a:pt x="974312" y="370237"/>
                  <a:pt x="966597" y="356616"/>
                </a:cubicBezTo>
                <a:close/>
                <a:moveTo>
                  <a:pt x="1061109" y="356568"/>
                </a:moveTo>
                <a:cubicBezTo>
                  <a:pt x="1070801" y="359045"/>
                  <a:pt x="1078659" y="367665"/>
                  <a:pt x="1074706" y="381000"/>
                </a:cubicBezTo>
                <a:cubicBezTo>
                  <a:pt x="1072801" y="387286"/>
                  <a:pt x="1069563" y="389668"/>
                  <a:pt x="1057847" y="391763"/>
                </a:cubicBezTo>
                <a:cubicBezTo>
                  <a:pt x="1048131" y="393478"/>
                  <a:pt x="1030986" y="387001"/>
                  <a:pt x="1036511" y="368998"/>
                </a:cubicBezTo>
                <a:cubicBezTo>
                  <a:pt x="1039892" y="357759"/>
                  <a:pt x="1051418" y="354092"/>
                  <a:pt x="1061109" y="356568"/>
                </a:cubicBezTo>
                <a:close/>
                <a:moveTo>
                  <a:pt x="1655540" y="354997"/>
                </a:moveTo>
                <a:cubicBezTo>
                  <a:pt x="1655445" y="355187"/>
                  <a:pt x="1655445" y="355378"/>
                  <a:pt x="1655350" y="355568"/>
                </a:cubicBezTo>
                <a:cubicBezTo>
                  <a:pt x="1654207" y="358902"/>
                  <a:pt x="1654873" y="357092"/>
                  <a:pt x="1655540" y="354997"/>
                </a:cubicBezTo>
                <a:close/>
                <a:moveTo>
                  <a:pt x="1960150" y="350996"/>
                </a:moveTo>
                <a:cubicBezTo>
                  <a:pt x="1950720" y="369570"/>
                  <a:pt x="1933861" y="378714"/>
                  <a:pt x="1922431" y="394906"/>
                </a:cubicBezTo>
                <a:cubicBezTo>
                  <a:pt x="1925574" y="378809"/>
                  <a:pt x="1945386" y="352329"/>
                  <a:pt x="1960150" y="350996"/>
                </a:cubicBezTo>
                <a:close/>
                <a:moveTo>
                  <a:pt x="856964" y="350902"/>
                </a:moveTo>
                <a:cubicBezTo>
                  <a:pt x="860298" y="356236"/>
                  <a:pt x="864203" y="361093"/>
                  <a:pt x="868299" y="365761"/>
                </a:cubicBezTo>
                <a:cubicBezTo>
                  <a:pt x="867823" y="363379"/>
                  <a:pt x="867061" y="360903"/>
                  <a:pt x="865441" y="358140"/>
                </a:cubicBezTo>
                <a:cubicBezTo>
                  <a:pt x="865632" y="358140"/>
                  <a:pt x="865727" y="358045"/>
                  <a:pt x="865822" y="357950"/>
                </a:cubicBezTo>
                <a:cubicBezTo>
                  <a:pt x="863632" y="354997"/>
                  <a:pt x="861250" y="350520"/>
                  <a:pt x="856964" y="350902"/>
                </a:cubicBezTo>
                <a:close/>
                <a:moveTo>
                  <a:pt x="3190494" y="350139"/>
                </a:moveTo>
                <a:cubicBezTo>
                  <a:pt x="3188208" y="355283"/>
                  <a:pt x="3185827" y="360236"/>
                  <a:pt x="3182493" y="364522"/>
                </a:cubicBezTo>
                <a:cubicBezTo>
                  <a:pt x="3181921" y="365284"/>
                  <a:pt x="3180207" y="365856"/>
                  <a:pt x="3178302" y="366332"/>
                </a:cubicBezTo>
                <a:cubicBezTo>
                  <a:pt x="3178969" y="367189"/>
                  <a:pt x="3179445" y="368047"/>
                  <a:pt x="3179635" y="368904"/>
                </a:cubicBezTo>
                <a:cubicBezTo>
                  <a:pt x="3179921" y="368713"/>
                  <a:pt x="3180112" y="368523"/>
                  <a:pt x="3180397" y="368332"/>
                </a:cubicBezTo>
                <a:cubicBezTo>
                  <a:pt x="3180302" y="368713"/>
                  <a:pt x="3180302" y="369189"/>
                  <a:pt x="3180302" y="369666"/>
                </a:cubicBezTo>
                <a:cubicBezTo>
                  <a:pt x="3188589" y="360427"/>
                  <a:pt x="3208972" y="368904"/>
                  <a:pt x="3213354" y="374809"/>
                </a:cubicBezTo>
                <a:cubicBezTo>
                  <a:pt x="3221069" y="373857"/>
                  <a:pt x="3211258" y="369761"/>
                  <a:pt x="3214021" y="365570"/>
                </a:cubicBezTo>
                <a:cubicBezTo>
                  <a:pt x="3240691" y="372809"/>
                  <a:pt x="3240214" y="353378"/>
                  <a:pt x="3253073" y="356807"/>
                </a:cubicBezTo>
                <a:cubicBezTo>
                  <a:pt x="3250216" y="350235"/>
                  <a:pt x="3230499" y="348615"/>
                  <a:pt x="3227260" y="359569"/>
                </a:cubicBezTo>
                <a:cubicBezTo>
                  <a:pt x="3214687" y="354331"/>
                  <a:pt x="3202591" y="351663"/>
                  <a:pt x="3190494" y="350139"/>
                </a:cubicBezTo>
                <a:close/>
                <a:moveTo>
                  <a:pt x="893350" y="347282"/>
                </a:moveTo>
                <a:cubicBezTo>
                  <a:pt x="892588" y="348425"/>
                  <a:pt x="892016" y="349759"/>
                  <a:pt x="891826" y="351568"/>
                </a:cubicBezTo>
                <a:cubicBezTo>
                  <a:pt x="889730" y="351663"/>
                  <a:pt x="888682" y="350902"/>
                  <a:pt x="887730" y="350139"/>
                </a:cubicBezTo>
                <a:cubicBezTo>
                  <a:pt x="886587" y="353378"/>
                  <a:pt x="885730" y="356807"/>
                  <a:pt x="884396" y="359855"/>
                </a:cubicBezTo>
                <a:cubicBezTo>
                  <a:pt x="882586" y="358331"/>
                  <a:pt x="881729" y="357950"/>
                  <a:pt x="880967" y="357950"/>
                </a:cubicBezTo>
                <a:cubicBezTo>
                  <a:pt x="881443" y="361855"/>
                  <a:pt x="883158" y="366046"/>
                  <a:pt x="885253" y="370047"/>
                </a:cubicBezTo>
                <a:cubicBezTo>
                  <a:pt x="890111" y="374143"/>
                  <a:pt x="895350" y="378238"/>
                  <a:pt x="900017" y="383572"/>
                </a:cubicBezTo>
                <a:cubicBezTo>
                  <a:pt x="899827" y="381477"/>
                  <a:pt x="897064" y="377857"/>
                  <a:pt x="901732" y="376143"/>
                </a:cubicBezTo>
                <a:cubicBezTo>
                  <a:pt x="925544" y="385954"/>
                  <a:pt x="918400" y="402622"/>
                  <a:pt x="941927" y="406242"/>
                </a:cubicBezTo>
                <a:cubicBezTo>
                  <a:pt x="942499" y="405099"/>
                  <a:pt x="942213" y="403670"/>
                  <a:pt x="941641" y="402337"/>
                </a:cubicBezTo>
                <a:cubicBezTo>
                  <a:pt x="940689" y="402051"/>
                  <a:pt x="939641" y="401956"/>
                  <a:pt x="938593" y="401670"/>
                </a:cubicBezTo>
                <a:cubicBezTo>
                  <a:pt x="939546" y="400908"/>
                  <a:pt x="940117" y="400146"/>
                  <a:pt x="940498" y="399384"/>
                </a:cubicBezTo>
                <a:cubicBezTo>
                  <a:pt x="939546" y="397098"/>
                  <a:pt x="939451" y="395193"/>
                  <a:pt x="943261" y="394621"/>
                </a:cubicBezTo>
                <a:cubicBezTo>
                  <a:pt x="944975" y="389287"/>
                  <a:pt x="931640" y="394716"/>
                  <a:pt x="936498" y="386906"/>
                </a:cubicBezTo>
                <a:cubicBezTo>
                  <a:pt x="934021" y="388525"/>
                  <a:pt x="930592" y="388811"/>
                  <a:pt x="926115" y="388144"/>
                </a:cubicBezTo>
                <a:cubicBezTo>
                  <a:pt x="926497" y="380905"/>
                  <a:pt x="916781" y="380810"/>
                  <a:pt x="920401" y="371190"/>
                </a:cubicBezTo>
                <a:cubicBezTo>
                  <a:pt x="914590" y="372238"/>
                  <a:pt x="906970" y="373285"/>
                  <a:pt x="905923" y="366904"/>
                </a:cubicBezTo>
                <a:cubicBezTo>
                  <a:pt x="904399" y="363760"/>
                  <a:pt x="902398" y="360998"/>
                  <a:pt x="900208" y="358331"/>
                </a:cubicBezTo>
                <a:cubicBezTo>
                  <a:pt x="897445" y="360522"/>
                  <a:pt x="896683" y="364903"/>
                  <a:pt x="895064" y="368332"/>
                </a:cubicBezTo>
                <a:cubicBezTo>
                  <a:pt x="891826" y="365380"/>
                  <a:pt x="893921" y="358807"/>
                  <a:pt x="897445" y="354712"/>
                </a:cubicBezTo>
                <a:cubicBezTo>
                  <a:pt x="895731" y="352426"/>
                  <a:pt x="894302" y="350044"/>
                  <a:pt x="893350" y="347282"/>
                </a:cubicBezTo>
                <a:close/>
                <a:moveTo>
                  <a:pt x="2529650" y="345472"/>
                </a:moveTo>
                <a:cubicBezTo>
                  <a:pt x="2550128" y="343091"/>
                  <a:pt x="2557272" y="373571"/>
                  <a:pt x="2540603" y="380905"/>
                </a:cubicBezTo>
                <a:cubicBezTo>
                  <a:pt x="2523840" y="388334"/>
                  <a:pt x="2501265" y="348806"/>
                  <a:pt x="2529650" y="345472"/>
                </a:cubicBezTo>
                <a:close/>
                <a:moveTo>
                  <a:pt x="1652486" y="345188"/>
                </a:moveTo>
                <a:cubicBezTo>
                  <a:pt x="1652992" y="345133"/>
                  <a:pt x="1653730" y="345805"/>
                  <a:pt x="1654683" y="347853"/>
                </a:cubicBezTo>
                <a:cubicBezTo>
                  <a:pt x="1651540" y="352068"/>
                  <a:pt x="1650968" y="345353"/>
                  <a:pt x="1652486" y="345188"/>
                </a:cubicBezTo>
                <a:close/>
                <a:moveTo>
                  <a:pt x="904113" y="335757"/>
                </a:moveTo>
                <a:cubicBezTo>
                  <a:pt x="902875" y="336614"/>
                  <a:pt x="902017" y="337281"/>
                  <a:pt x="901351" y="337948"/>
                </a:cubicBezTo>
                <a:cubicBezTo>
                  <a:pt x="902779" y="339090"/>
                  <a:pt x="903922" y="339662"/>
                  <a:pt x="903922" y="336709"/>
                </a:cubicBezTo>
                <a:cubicBezTo>
                  <a:pt x="906304" y="344139"/>
                  <a:pt x="913447" y="348139"/>
                  <a:pt x="914495" y="356521"/>
                </a:cubicBezTo>
                <a:cubicBezTo>
                  <a:pt x="915257" y="356236"/>
                  <a:pt x="915924" y="356140"/>
                  <a:pt x="916686" y="355950"/>
                </a:cubicBezTo>
                <a:cubicBezTo>
                  <a:pt x="912114" y="349473"/>
                  <a:pt x="910209" y="340900"/>
                  <a:pt x="904113" y="335757"/>
                </a:cubicBezTo>
                <a:close/>
                <a:moveTo>
                  <a:pt x="2067116" y="335661"/>
                </a:moveTo>
                <a:cubicBezTo>
                  <a:pt x="2074831" y="345281"/>
                  <a:pt x="2052924" y="348519"/>
                  <a:pt x="2044732" y="353187"/>
                </a:cubicBezTo>
                <a:cubicBezTo>
                  <a:pt x="2033969" y="359378"/>
                  <a:pt x="2023872" y="371475"/>
                  <a:pt x="2014538" y="367569"/>
                </a:cubicBezTo>
                <a:cubicBezTo>
                  <a:pt x="2031302" y="355949"/>
                  <a:pt x="2053305" y="351091"/>
                  <a:pt x="2067116" y="335661"/>
                </a:cubicBezTo>
                <a:close/>
                <a:moveTo>
                  <a:pt x="845248" y="333661"/>
                </a:moveTo>
                <a:cubicBezTo>
                  <a:pt x="839057" y="334614"/>
                  <a:pt x="833152" y="335852"/>
                  <a:pt x="831818" y="341948"/>
                </a:cubicBezTo>
                <a:cubicBezTo>
                  <a:pt x="832866" y="342138"/>
                  <a:pt x="833533" y="342615"/>
                  <a:pt x="834390" y="342901"/>
                </a:cubicBezTo>
                <a:cubicBezTo>
                  <a:pt x="836771" y="341472"/>
                  <a:pt x="839724" y="340710"/>
                  <a:pt x="844105" y="341662"/>
                </a:cubicBezTo>
                <a:cubicBezTo>
                  <a:pt x="844963" y="345472"/>
                  <a:pt x="843438" y="346806"/>
                  <a:pt x="842105" y="348235"/>
                </a:cubicBezTo>
                <a:cubicBezTo>
                  <a:pt x="842677" y="348901"/>
                  <a:pt x="843343" y="349473"/>
                  <a:pt x="843915" y="350044"/>
                </a:cubicBezTo>
                <a:cubicBezTo>
                  <a:pt x="844486" y="349949"/>
                  <a:pt x="844772" y="350330"/>
                  <a:pt x="845153" y="350902"/>
                </a:cubicBezTo>
                <a:cubicBezTo>
                  <a:pt x="845725" y="350902"/>
                  <a:pt x="846391" y="350902"/>
                  <a:pt x="847058" y="350806"/>
                </a:cubicBezTo>
                <a:cubicBezTo>
                  <a:pt x="847058" y="351473"/>
                  <a:pt x="846772" y="351949"/>
                  <a:pt x="846487" y="352330"/>
                </a:cubicBezTo>
                <a:cubicBezTo>
                  <a:pt x="846487" y="352330"/>
                  <a:pt x="846487" y="352426"/>
                  <a:pt x="846582" y="352426"/>
                </a:cubicBezTo>
                <a:cubicBezTo>
                  <a:pt x="852202" y="347758"/>
                  <a:pt x="849725" y="337186"/>
                  <a:pt x="845248" y="333661"/>
                </a:cubicBezTo>
                <a:close/>
                <a:moveTo>
                  <a:pt x="1242822" y="333090"/>
                </a:moveTo>
                <a:cubicBezTo>
                  <a:pt x="1248442" y="346139"/>
                  <a:pt x="1245965" y="364141"/>
                  <a:pt x="1247108" y="379953"/>
                </a:cubicBezTo>
                <a:cubicBezTo>
                  <a:pt x="1239012" y="368618"/>
                  <a:pt x="1244441" y="348615"/>
                  <a:pt x="1242822" y="333090"/>
                </a:cubicBezTo>
                <a:close/>
                <a:moveTo>
                  <a:pt x="2379536" y="330613"/>
                </a:moveTo>
                <a:cubicBezTo>
                  <a:pt x="2404015" y="324136"/>
                  <a:pt x="2421446" y="355283"/>
                  <a:pt x="2402205" y="367665"/>
                </a:cubicBezTo>
                <a:cubicBezTo>
                  <a:pt x="2403634" y="366713"/>
                  <a:pt x="2383155" y="370332"/>
                  <a:pt x="2378012" y="369856"/>
                </a:cubicBezTo>
                <a:cubicBezTo>
                  <a:pt x="2356485" y="367856"/>
                  <a:pt x="2363057" y="335090"/>
                  <a:pt x="2379536" y="330613"/>
                </a:cubicBezTo>
                <a:close/>
                <a:moveTo>
                  <a:pt x="969264" y="329470"/>
                </a:moveTo>
                <a:cubicBezTo>
                  <a:pt x="981360" y="328613"/>
                  <a:pt x="992886" y="338328"/>
                  <a:pt x="1004983" y="338043"/>
                </a:cubicBezTo>
                <a:cubicBezTo>
                  <a:pt x="1005554" y="335376"/>
                  <a:pt x="1004792" y="332613"/>
                  <a:pt x="1003649" y="329756"/>
                </a:cubicBezTo>
                <a:cubicBezTo>
                  <a:pt x="1010316" y="327184"/>
                  <a:pt x="1006316" y="337376"/>
                  <a:pt x="1013936" y="340233"/>
                </a:cubicBezTo>
                <a:cubicBezTo>
                  <a:pt x="1019175" y="337281"/>
                  <a:pt x="1014888" y="333661"/>
                  <a:pt x="1021651" y="330804"/>
                </a:cubicBezTo>
                <a:cubicBezTo>
                  <a:pt x="1021937" y="336804"/>
                  <a:pt x="1024033" y="332899"/>
                  <a:pt x="1028509" y="337757"/>
                </a:cubicBezTo>
                <a:cubicBezTo>
                  <a:pt x="1025937" y="340710"/>
                  <a:pt x="1023651" y="338709"/>
                  <a:pt x="1021175" y="340614"/>
                </a:cubicBezTo>
                <a:cubicBezTo>
                  <a:pt x="1024699" y="343662"/>
                  <a:pt x="1028223" y="345472"/>
                  <a:pt x="1031843" y="344520"/>
                </a:cubicBezTo>
                <a:cubicBezTo>
                  <a:pt x="1034034" y="355188"/>
                  <a:pt x="1022794" y="338424"/>
                  <a:pt x="1018984" y="348806"/>
                </a:cubicBezTo>
                <a:cubicBezTo>
                  <a:pt x="1018222" y="341091"/>
                  <a:pt x="1010507" y="346044"/>
                  <a:pt x="1007935" y="351473"/>
                </a:cubicBezTo>
                <a:cubicBezTo>
                  <a:pt x="1008126" y="333090"/>
                  <a:pt x="975931" y="342234"/>
                  <a:pt x="969264" y="329470"/>
                </a:cubicBezTo>
                <a:close/>
                <a:moveTo>
                  <a:pt x="912304" y="329375"/>
                </a:moveTo>
                <a:cubicBezTo>
                  <a:pt x="903160" y="337852"/>
                  <a:pt x="923544" y="340234"/>
                  <a:pt x="916019" y="348235"/>
                </a:cubicBezTo>
                <a:cubicBezTo>
                  <a:pt x="924020" y="347091"/>
                  <a:pt x="920401" y="354997"/>
                  <a:pt x="928402" y="353854"/>
                </a:cubicBezTo>
                <a:cubicBezTo>
                  <a:pt x="926782" y="342710"/>
                  <a:pt x="918781" y="336614"/>
                  <a:pt x="912304" y="329375"/>
                </a:cubicBezTo>
                <a:close/>
                <a:moveTo>
                  <a:pt x="1398806" y="327422"/>
                </a:moveTo>
                <a:cubicBezTo>
                  <a:pt x="1412010" y="329493"/>
                  <a:pt x="1424035" y="340423"/>
                  <a:pt x="1419035" y="357854"/>
                </a:cubicBezTo>
                <a:cubicBezTo>
                  <a:pt x="1416558" y="366236"/>
                  <a:pt x="1410462" y="370427"/>
                  <a:pt x="1399413" y="371951"/>
                </a:cubicBezTo>
                <a:cubicBezTo>
                  <a:pt x="1384745" y="373951"/>
                  <a:pt x="1371695" y="363188"/>
                  <a:pt x="1371505" y="350139"/>
                </a:cubicBezTo>
                <a:cubicBezTo>
                  <a:pt x="1371219" y="332137"/>
                  <a:pt x="1385602" y="325350"/>
                  <a:pt x="1398806" y="327422"/>
                </a:cubicBezTo>
                <a:close/>
                <a:moveTo>
                  <a:pt x="1617440" y="319373"/>
                </a:moveTo>
                <a:cubicBezTo>
                  <a:pt x="1617345" y="319754"/>
                  <a:pt x="1617250" y="320135"/>
                  <a:pt x="1617059" y="320611"/>
                </a:cubicBezTo>
                <a:cubicBezTo>
                  <a:pt x="1616773" y="321278"/>
                  <a:pt x="1616678" y="321659"/>
                  <a:pt x="1616583" y="321945"/>
                </a:cubicBezTo>
                <a:cubicBezTo>
                  <a:pt x="1616773" y="321373"/>
                  <a:pt x="1617154" y="320421"/>
                  <a:pt x="1617440" y="319373"/>
                </a:cubicBezTo>
                <a:close/>
                <a:moveTo>
                  <a:pt x="440245" y="315183"/>
                </a:moveTo>
                <a:cubicBezTo>
                  <a:pt x="438912" y="316231"/>
                  <a:pt x="437674" y="317278"/>
                  <a:pt x="436435" y="318326"/>
                </a:cubicBezTo>
                <a:cubicBezTo>
                  <a:pt x="435864" y="320136"/>
                  <a:pt x="436721" y="322136"/>
                  <a:pt x="438055" y="324041"/>
                </a:cubicBezTo>
                <a:cubicBezTo>
                  <a:pt x="440341" y="324993"/>
                  <a:pt x="442436" y="326137"/>
                  <a:pt x="444436" y="327565"/>
                </a:cubicBezTo>
                <a:cubicBezTo>
                  <a:pt x="444817" y="325565"/>
                  <a:pt x="446627" y="323755"/>
                  <a:pt x="450723" y="322327"/>
                </a:cubicBezTo>
                <a:cubicBezTo>
                  <a:pt x="447389" y="317564"/>
                  <a:pt x="443579" y="321374"/>
                  <a:pt x="440245" y="315183"/>
                </a:cubicBezTo>
                <a:close/>
                <a:moveTo>
                  <a:pt x="684466" y="313944"/>
                </a:moveTo>
                <a:cubicBezTo>
                  <a:pt x="685324" y="315659"/>
                  <a:pt x="687800" y="317469"/>
                  <a:pt x="685990" y="318993"/>
                </a:cubicBezTo>
                <a:cubicBezTo>
                  <a:pt x="685038" y="317945"/>
                  <a:pt x="682466" y="318231"/>
                  <a:pt x="684085" y="320517"/>
                </a:cubicBezTo>
                <a:cubicBezTo>
                  <a:pt x="692753" y="317374"/>
                  <a:pt x="701897" y="323851"/>
                  <a:pt x="708279" y="320136"/>
                </a:cubicBezTo>
                <a:cubicBezTo>
                  <a:pt x="706469" y="318993"/>
                  <a:pt x="703612" y="318612"/>
                  <a:pt x="700563" y="318516"/>
                </a:cubicBezTo>
                <a:cubicBezTo>
                  <a:pt x="700183" y="318421"/>
                  <a:pt x="699802" y="318421"/>
                  <a:pt x="699516" y="318421"/>
                </a:cubicBezTo>
                <a:cubicBezTo>
                  <a:pt x="697325" y="318231"/>
                  <a:pt x="695039" y="318231"/>
                  <a:pt x="692944" y="317945"/>
                </a:cubicBezTo>
                <a:cubicBezTo>
                  <a:pt x="693039" y="317088"/>
                  <a:pt x="692944" y="316516"/>
                  <a:pt x="692848" y="315850"/>
                </a:cubicBezTo>
                <a:cubicBezTo>
                  <a:pt x="690086" y="314421"/>
                  <a:pt x="687324" y="313278"/>
                  <a:pt x="684466" y="313944"/>
                </a:cubicBezTo>
                <a:close/>
                <a:moveTo>
                  <a:pt x="808768" y="310039"/>
                </a:moveTo>
                <a:cubicBezTo>
                  <a:pt x="797338" y="311944"/>
                  <a:pt x="804196" y="312897"/>
                  <a:pt x="788194" y="310896"/>
                </a:cubicBezTo>
                <a:cubicBezTo>
                  <a:pt x="795052" y="332613"/>
                  <a:pt x="802195" y="332709"/>
                  <a:pt x="816769" y="337852"/>
                </a:cubicBezTo>
                <a:cubicBezTo>
                  <a:pt x="814102" y="335662"/>
                  <a:pt x="812292" y="332899"/>
                  <a:pt x="812292" y="328804"/>
                </a:cubicBezTo>
                <a:cubicBezTo>
                  <a:pt x="816483" y="329280"/>
                  <a:pt x="819150" y="328137"/>
                  <a:pt x="821531" y="326613"/>
                </a:cubicBezTo>
                <a:cubicBezTo>
                  <a:pt x="819912" y="319564"/>
                  <a:pt x="814483" y="312897"/>
                  <a:pt x="808768" y="310039"/>
                </a:cubicBezTo>
                <a:close/>
                <a:moveTo>
                  <a:pt x="3226237" y="302787"/>
                </a:moveTo>
                <a:cubicBezTo>
                  <a:pt x="3227600" y="302074"/>
                  <a:pt x="3230000" y="302062"/>
                  <a:pt x="3233738" y="303657"/>
                </a:cubicBezTo>
                <a:cubicBezTo>
                  <a:pt x="3227380" y="313373"/>
                  <a:pt x="3222147" y="304926"/>
                  <a:pt x="3226237" y="302787"/>
                </a:cubicBezTo>
                <a:close/>
                <a:moveTo>
                  <a:pt x="2439162" y="302038"/>
                </a:moveTo>
                <a:cubicBezTo>
                  <a:pt x="2452021" y="313468"/>
                  <a:pt x="2463070" y="326326"/>
                  <a:pt x="2450211" y="337471"/>
                </a:cubicBezTo>
                <a:cubicBezTo>
                  <a:pt x="2437733" y="329946"/>
                  <a:pt x="2430304" y="313753"/>
                  <a:pt x="2435828" y="304324"/>
                </a:cubicBezTo>
                <a:cubicBezTo>
                  <a:pt x="2437733" y="305943"/>
                  <a:pt x="2438495" y="304038"/>
                  <a:pt x="2439162" y="302038"/>
                </a:cubicBezTo>
                <a:close/>
                <a:moveTo>
                  <a:pt x="3018949" y="301657"/>
                </a:moveTo>
                <a:cubicBezTo>
                  <a:pt x="3012662" y="310801"/>
                  <a:pt x="3014853" y="328327"/>
                  <a:pt x="2999327" y="331566"/>
                </a:cubicBezTo>
                <a:cubicBezTo>
                  <a:pt x="3010948" y="343282"/>
                  <a:pt x="3019806" y="357569"/>
                  <a:pt x="3027712" y="369856"/>
                </a:cubicBezTo>
                <a:cubicBezTo>
                  <a:pt x="3033427" y="370428"/>
                  <a:pt x="3039332" y="370999"/>
                  <a:pt x="3045333" y="371476"/>
                </a:cubicBezTo>
                <a:cubicBezTo>
                  <a:pt x="3043333" y="365284"/>
                  <a:pt x="3038665" y="365284"/>
                  <a:pt x="3032093" y="361760"/>
                </a:cubicBezTo>
                <a:cubicBezTo>
                  <a:pt x="3045904" y="355664"/>
                  <a:pt x="3009805" y="343758"/>
                  <a:pt x="3015710" y="332423"/>
                </a:cubicBezTo>
                <a:cubicBezTo>
                  <a:pt x="3023806" y="335662"/>
                  <a:pt x="3022282" y="343663"/>
                  <a:pt x="3032474" y="349663"/>
                </a:cubicBezTo>
                <a:cubicBezTo>
                  <a:pt x="3033236" y="333757"/>
                  <a:pt x="3035522" y="312039"/>
                  <a:pt x="3018949" y="301657"/>
                </a:cubicBezTo>
                <a:close/>
                <a:moveTo>
                  <a:pt x="757166" y="300764"/>
                </a:moveTo>
                <a:cubicBezTo>
                  <a:pt x="754332" y="300133"/>
                  <a:pt x="752237" y="299848"/>
                  <a:pt x="750475" y="301181"/>
                </a:cubicBezTo>
                <a:cubicBezTo>
                  <a:pt x="753142" y="302515"/>
                  <a:pt x="755618" y="305182"/>
                  <a:pt x="758285" y="305467"/>
                </a:cubicBezTo>
                <a:cubicBezTo>
                  <a:pt x="758666" y="305182"/>
                  <a:pt x="759142" y="305182"/>
                  <a:pt x="759714" y="305372"/>
                </a:cubicBezTo>
                <a:cubicBezTo>
                  <a:pt x="760095" y="305277"/>
                  <a:pt x="760476" y="305277"/>
                  <a:pt x="760857" y="304991"/>
                </a:cubicBezTo>
                <a:cubicBezTo>
                  <a:pt x="760762" y="305277"/>
                  <a:pt x="760857" y="305658"/>
                  <a:pt x="760857" y="305943"/>
                </a:cubicBezTo>
                <a:cubicBezTo>
                  <a:pt x="763905" y="307658"/>
                  <a:pt x="767905" y="311659"/>
                  <a:pt x="768286" y="302419"/>
                </a:cubicBezTo>
                <a:cubicBezTo>
                  <a:pt x="763571" y="302372"/>
                  <a:pt x="760000" y="301395"/>
                  <a:pt x="757166" y="300764"/>
                </a:cubicBezTo>
                <a:close/>
                <a:moveTo>
                  <a:pt x="662083" y="297562"/>
                </a:moveTo>
                <a:cubicBezTo>
                  <a:pt x="664750" y="298990"/>
                  <a:pt x="666655" y="301086"/>
                  <a:pt x="668369" y="303277"/>
                </a:cubicBezTo>
                <a:cubicBezTo>
                  <a:pt x="674560" y="304419"/>
                  <a:pt x="677894" y="305277"/>
                  <a:pt x="682752" y="312230"/>
                </a:cubicBezTo>
                <a:cubicBezTo>
                  <a:pt x="684847" y="309754"/>
                  <a:pt x="687895" y="309849"/>
                  <a:pt x="691038" y="310992"/>
                </a:cubicBezTo>
                <a:cubicBezTo>
                  <a:pt x="690848" y="310325"/>
                  <a:pt x="690848" y="309468"/>
                  <a:pt x="691038" y="308515"/>
                </a:cubicBezTo>
                <a:cubicBezTo>
                  <a:pt x="696563" y="306229"/>
                  <a:pt x="700849" y="310611"/>
                  <a:pt x="706660" y="304991"/>
                </a:cubicBezTo>
                <a:cubicBezTo>
                  <a:pt x="706660" y="304324"/>
                  <a:pt x="706279" y="303848"/>
                  <a:pt x="705707" y="303562"/>
                </a:cubicBezTo>
                <a:cubicBezTo>
                  <a:pt x="702754" y="302895"/>
                  <a:pt x="699802" y="302229"/>
                  <a:pt x="696849" y="300800"/>
                </a:cubicBezTo>
                <a:cubicBezTo>
                  <a:pt x="695134" y="301848"/>
                  <a:pt x="693896" y="303562"/>
                  <a:pt x="693801" y="306325"/>
                </a:cubicBezTo>
                <a:cubicBezTo>
                  <a:pt x="684371" y="307087"/>
                  <a:pt x="680371" y="303753"/>
                  <a:pt x="676370" y="300419"/>
                </a:cubicBezTo>
                <a:cubicBezTo>
                  <a:pt x="676656" y="300324"/>
                  <a:pt x="676942" y="300229"/>
                  <a:pt x="677323" y="300133"/>
                </a:cubicBezTo>
                <a:cubicBezTo>
                  <a:pt x="673513" y="298038"/>
                  <a:pt x="666559" y="296704"/>
                  <a:pt x="662083" y="297562"/>
                </a:cubicBezTo>
                <a:close/>
                <a:moveTo>
                  <a:pt x="1951448" y="296198"/>
                </a:moveTo>
                <a:cubicBezTo>
                  <a:pt x="1966597" y="303573"/>
                  <a:pt x="1972009" y="330184"/>
                  <a:pt x="1948434" y="333756"/>
                </a:cubicBezTo>
                <a:cubicBezTo>
                  <a:pt x="1924908" y="337375"/>
                  <a:pt x="1916621" y="305752"/>
                  <a:pt x="1933766" y="296799"/>
                </a:cubicBezTo>
                <a:cubicBezTo>
                  <a:pt x="1940267" y="293417"/>
                  <a:pt x="1946398" y="293739"/>
                  <a:pt x="1951448" y="296198"/>
                </a:cubicBezTo>
                <a:close/>
                <a:moveTo>
                  <a:pt x="733901" y="294609"/>
                </a:moveTo>
                <a:cubicBezTo>
                  <a:pt x="735520" y="298800"/>
                  <a:pt x="737235" y="301943"/>
                  <a:pt x="740283" y="304324"/>
                </a:cubicBezTo>
                <a:cubicBezTo>
                  <a:pt x="740378" y="304419"/>
                  <a:pt x="740569" y="304515"/>
                  <a:pt x="740664" y="304610"/>
                </a:cubicBezTo>
                <a:cubicBezTo>
                  <a:pt x="742378" y="305943"/>
                  <a:pt x="744379" y="306991"/>
                  <a:pt x="746950" y="307944"/>
                </a:cubicBezTo>
                <a:cubicBezTo>
                  <a:pt x="747522" y="305658"/>
                  <a:pt x="747617" y="303277"/>
                  <a:pt x="746569" y="300895"/>
                </a:cubicBezTo>
                <a:cubicBezTo>
                  <a:pt x="747046" y="300705"/>
                  <a:pt x="747522" y="300705"/>
                  <a:pt x="747998" y="300705"/>
                </a:cubicBezTo>
                <a:cubicBezTo>
                  <a:pt x="748093" y="299181"/>
                  <a:pt x="748188" y="297752"/>
                  <a:pt x="748379" y="296228"/>
                </a:cubicBezTo>
                <a:cubicBezTo>
                  <a:pt x="746760" y="296514"/>
                  <a:pt x="745522" y="296419"/>
                  <a:pt x="744379" y="296228"/>
                </a:cubicBezTo>
                <a:cubicBezTo>
                  <a:pt x="740664" y="298895"/>
                  <a:pt x="737235" y="297466"/>
                  <a:pt x="733901" y="294609"/>
                </a:cubicBezTo>
                <a:close/>
                <a:moveTo>
                  <a:pt x="770191" y="292418"/>
                </a:moveTo>
                <a:lnTo>
                  <a:pt x="764030" y="295092"/>
                </a:lnTo>
                <a:lnTo>
                  <a:pt x="763881" y="294907"/>
                </a:lnTo>
                <a:cubicBezTo>
                  <a:pt x="762833" y="295133"/>
                  <a:pt x="761523" y="296133"/>
                  <a:pt x="760095" y="296800"/>
                </a:cubicBezTo>
                <a:lnTo>
                  <a:pt x="764030" y="295092"/>
                </a:lnTo>
                <a:lnTo>
                  <a:pt x="766096" y="297657"/>
                </a:lnTo>
                <a:cubicBezTo>
                  <a:pt x="764095" y="298038"/>
                  <a:pt x="761047" y="297371"/>
                  <a:pt x="760857" y="299562"/>
                </a:cubicBezTo>
                <a:cubicBezTo>
                  <a:pt x="767524" y="300895"/>
                  <a:pt x="768286" y="296038"/>
                  <a:pt x="770191" y="292418"/>
                </a:cubicBezTo>
                <a:close/>
                <a:moveTo>
                  <a:pt x="858869" y="290418"/>
                </a:moveTo>
                <a:cubicBezTo>
                  <a:pt x="857917" y="294704"/>
                  <a:pt x="861346" y="295752"/>
                  <a:pt x="860679" y="299848"/>
                </a:cubicBezTo>
                <a:cubicBezTo>
                  <a:pt x="864584" y="299752"/>
                  <a:pt x="870109" y="301371"/>
                  <a:pt x="871061" y="298324"/>
                </a:cubicBezTo>
                <a:cubicBezTo>
                  <a:pt x="866680" y="295942"/>
                  <a:pt x="864013" y="292228"/>
                  <a:pt x="858869" y="290418"/>
                </a:cubicBezTo>
                <a:close/>
                <a:moveTo>
                  <a:pt x="756571" y="290132"/>
                </a:moveTo>
                <a:cubicBezTo>
                  <a:pt x="755999" y="292037"/>
                  <a:pt x="755713" y="294228"/>
                  <a:pt x="755904" y="296800"/>
                </a:cubicBezTo>
                <a:cubicBezTo>
                  <a:pt x="756190" y="296990"/>
                  <a:pt x="756475" y="296990"/>
                  <a:pt x="756666" y="296990"/>
                </a:cubicBezTo>
                <a:cubicBezTo>
                  <a:pt x="756856" y="294704"/>
                  <a:pt x="761428" y="292704"/>
                  <a:pt x="756571" y="290132"/>
                </a:cubicBezTo>
                <a:close/>
                <a:moveTo>
                  <a:pt x="1927289" y="286036"/>
                </a:moveTo>
                <a:cubicBezTo>
                  <a:pt x="1908715" y="306038"/>
                  <a:pt x="1892618" y="329279"/>
                  <a:pt x="1868329" y="341948"/>
                </a:cubicBezTo>
                <a:cubicBezTo>
                  <a:pt x="1874044" y="332327"/>
                  <a:pt x="1884045" y="328136"/>
                  <a:pt x="1887855" y="316230"/>
                </a:cubicBezTo>
                <a:cubicBezTo>
                  <a:pt x="1903190" y="309086"/>
                  <a:pt x="1910715" y="291656"/>
                  <a:pt x="1927289" y="286036"/>
                </a:cubicBezTo>
                <a:close/>
                <a:moveTo>
                  <a:pt x="828389" y="285941"/>
                </a:moveTo>
                <a:cubicBezTo>
                  <a:pt x="825436" y="291275"/>
                  <a:pt x="845153" y="297466"/>
                  <a:pt x="850011" y="303753"/>
                </a:cubicBezTo>
                <a:cubicBezTo>
                  <a:pt x="845344" y="311182"/>
                  <a:pt x="842486" y="295847"/>
                  <a:pt x="837247" y="302800"/>
                </a:cubicBezTo>
                <a:cubicBezTo>
                  <a:pt x="830485" y="300609"/>
                  <a:pt x="838295" y="313849"/>
                  <a:pt x="831532" y="311659"/>
                </a:cubicBezTo>
                <a:cubicBezTo>
                  <a:pt x="832485" y="312802"/>
                  <a:pt x="833818" y="313944"/>
                  <a:pt x="835247" y="314992"/>
                </a:cubicBezTo>
                <a:cubicBezTo>
                  <a:pt x="837438" y="313373"/>
                  <a:pt x="840200" y="312516"/>
                  <a:pt x="844772" y="313659"/>
                </a:cubicBezTo>
                <a:cubicBezTo>
                  <a:pt x="843820" y="316516"/>
                  <a:pt x="844391" y="318136"/>
                  <a:pt x="845058" y="319755"/>
                </a:cubicBezTo>
                <a:cubicBezTo>
                  <a:pt x="848011" y="320612"/>
                  <a:pt x="850963" y="321088"/>
                  <a:pt x="853630" y="320898"/>
                </a:cubicBezTo>
                <a:cubicBezTo>
                  <a:pt x="854202" y="319850"/>
                  <a:pt x="854678" y="318707"/>
                  <a:pt x="854678" y="317088"/>
                </a:cubicBezTo>
                <a:cubicBezTo>
                  <a:pt x="860203" y="320136"/>
                  <a:pt x="852773" y="332518"/>
                  <a:pt x="863155" y="332042"/>
                </a:cubicBezTo>
                <a:cubicBezTo>
                  <a:pt x="862108" y="334804"/>
                  <a:pt x="859060" y="335281"/>
                  <a:pt x="857726" y="337757"/>
                </a:cubicBezTo>
                <a:cubicBezTo>
                  <a:pt x="861155" y="340424"/>
                  <a:pt x="864679" y="342901"/>
                  <a:pt x="867537" y="344615"/>
                </a:cubicBezTo>
                <a:cubicBezTo>
                  <a:pt x="866775" y="349663"/>
                  <a:pt x="867061" y="353950"/>
                  <a:pt x="869156" y="356712"/>
                </a:cubicBezTo>
                <a:cubicBezTo>
                  <a:pt x="870871" y="356521"/>
                  <a:pt x="872585" y="356998"/>
                  <a:pt x="874300" y="358331"/>
                </a:cubicBezTo>
                <a:cubicBezTo>
                  <a:pt x="876109" y="352807"/>
                  <a:pt x="870966" y="352616"/>
                  <a:pt x="872395" y="347377"/>
                </a:cubicBezTo>
                <a:cubicBezTo>
                  <a:pt x="874490" y="349092"/>
                  <a:pt x="876014" y="349663"/>
                  <a:pt x="877157" y="349759"/>
                </a:cubicBezTo>
                <a:cubicBezTo>
                  <a:pt x="877919" y="348901"/>
                  <a:pt x="878681" y="347663"/>
                  <a:pt x="879253" y="345567"/>
                </a:cubicBezTo>
                <a:cubicBezTo>
                  <a:pt x="879157" y="344139"/>
                  <a:pt x="878681" y="342424"/>
                  <a:pt x="878014" y="340710"/>
                </a:cubicBezTo>
                <a:cubicBezTo>
                  <a:pt x="880491" y="340900"/>
                  <a:pt x="880205" y="338138"/>
                  <a:pt x="880872" y="336328"/>
                </a:cubicBezTo>
                <a:cubicBezTo>
                  <a:pt x="891730" y="339757"/>
                  <a:pt x="876300" y="348711"/>
                  <a:pt x="890587" y="344043"/>
                </a:cubicBezTo>
                <a:cubicBezTo>
                  <a:pt x="890206" y="344520"/>
                  <a:pt x="889921" y="345091"/>
                  <a:pt x="889635" y="345663"/>
                </a:cubicBezTo>
                <a:cubicBezTo>
                  <a:pt x="891349" y="345377"/>
                  <a:pt x="893159" y="344996"/>
                  <a:pt x="895064" y="344996"/>
                </a:cubicBezTo>
                <a:cubicBezTo>
                  <a:pt x="894683" y="345472"/>
                  <a:pt x="894302" y="346044"/>
                  <a:pt x="893826" y="346615"/>
                </a:cubicBezTo>
                <a:cubicBezTo>
                  <a:pt x="898207" y="346901"/>
                  <a:pt x="902589" y="347091"/>
                  <a:pt x="906113" y="347949"/>
                </a:cubicBezTo>
                <a:cubicBezTo>
                  <a:pt x="904303" y="344710"/>
                  <a:pt x="901065" y="342519"/>
                  <a:pt x="900208" y="345567"/>
                </a:cubicBezTo>
                <a:cubicBezTo>
                  <a:pt x="898112" y="344996"/>
                  <a:pt x="898398" y="342805"/>
                  <a:pt x="898207" y="340900"/>
                </a:cubicBezTo>
                <a:cubicBezTo>
                  <a:pt x="897445" y="341281"/>
                  <a:pt x="896112" y="341472"/>
                  <a:pt x="893350" y="341948"/>
                </a:cubicBezTo>
                <a:cubicBezTo>
                  <a:pt x="874490" y="316135"/>
                  <a:pt x="861536" y="304991"/>
                  <a:pt x="828389" y="285941"/>
                </a:cubicBezTo>
                <a:close/>
                <a:moveTo>
                  <a:pt x="759333" y="285465"/>
                </a:moveTo>
                <a:cubicBezTo>
                  <a:pt x="758285" y="286703"/>
                  <a:pt x="757333" y="288132"/>
                  <a:pt x="756856" y="289751"/>
                </a:cubicBezTo>
                <a:cubicBezTo>
                  <a:pt x="761809" y="288037"/>
                  <a:pt x="766572" y="290037"/>
                  <a:pt x="771430" y="290704"/>
                </a:cubicBezTo>
                <a:cubicBezTo>
                  <a:pt x="772192" y="289846"/>
                  <a:pt x="773049" y="289084"/>
                  <a:pt x="774478" y="288894"/>
                </a:cubicBezTo>
                <a:cubicBezTo>
                  <a:pt x="771620" y="286036"/>
                  <a:pt x="765619" y="285560"/>
                  <a:pt x="759333" y="285465"/>
                </a:cubicBezTo>
                <a:close/>
                <a:moveTo>
                  <a:pt x="662463" y="284703"/>
                </a:moveTo>
                <a:cubicBezTo>
                  <a:pt x="655606" y="284989"/>
                  <a:pt x="645890" y="296133"/>
                  <a:pt x="656463" y="295847"/>
                </a:cubicBezTo>
                <a:cubicBezTo>
                  <a:pt x="649795" y="288227"/>
                  <a:pt x="676656" y="296514"/>
                  <a:pt x="677989" y="299848"/>
                </a:cubicBezTo>
                <a:cubicBezTo>
                  <a:pt x="681704" y="298705"/>
                  <a:pt x="683323" y="295657"/>
                  <a:pt x="683704" y="291751"/>
                </a:cubicBezTo>
                <a:cubicBezTo>
                  <a:pt x="673608" y="289561"/>
                  <a:pt x="659987" y="296038"/>
                  <a:pt x="662463" y="284703"/>
                </a:cubicBezTo>
                <a:close/>
                <a:moveTo>
                  <a:pt x="1276421" y="284083"/>
                </a:moveTo>
                <a:cubicBezTo>
                  <a:pt x="1277136" y="284988"/>
                  <a:pt x="1277350" y="288274"/>
                  <a:pt x="1275778" y="292323"/>
                </a:cubicBezTo>
                <a:cubicBezTo>
                  <a:pt x="1275016" y="305562"/>
                  <a:pt x="1272540" y="309753"/>
                  <a:pt x="1269968" y="324136"/>
                </a:cubicBezTo>
                <a:cubicBezTo>
                  <a:pt x="1310926" y="322993"/>
                  <a:pt x="1301210" y="383572"/>
                  <a:pt x="1264920" y="363665"/>
                </a:cubicBezTo>
                <a:cubicBezTo>
                  <a:pt x="1238821" y="349377"/>
                  <a:pt x="1278541" y="319469"/>
                  <a:pt x="1274064" y="290132"/>
                </a:cubicBezTo>
                <a:cubicBezTo>
                  <a:pt x="1274492" y="284655"/>
                  <a:pt x="1275707" y="283178"/>
                  <a:pt x="1276421" y="284083"/>
                </a:cubicBezTo>
                <a:close/>
                <a:moveTo>
                  <a:pt x="673513" y="282036"/>
                </a:moveTo>
                <a:cubicBezTo>
                  <a:pt x="675989" y="284989"/>
                  <a:pt x="669988" y="287370"/>
                  <a:pt x="674846" y="290418"/>
                </a:cubicBezTo>
                <a:cubicBezTo>
                  <a:pt x="677989" y="286894"/>
                  <a:pt x="680847" y="289561"/>
                  <a:pt x="683800" y="289275"/>
                </a:cubicBezTo>
                <a:cubicBezTo>
                  <a:pt x="683800" y="289180"/>
                  <a:pt x="683800" y="289084"/>
                  <a:pt x="683800" y="288989"/>
                </a:cubicBezTo>
                <a:cubicBezTo>
                  <a:pt x="680561" y="283941"/>
                  <a:pt x="680275" y="281083"/>
                  <a:pt x="673513" y="282036"/>
                </a:cubicBezTo>
                <a:close/>
                <a:moveTo>
                  <a:pt x="739521" y="276988"/>
                </a:moveTo>
                <a:cubicBezTo>
                  <a:pt x="737997" y="289846"/>
                  <a:pt x="737425" y="275844"/>
                  <a:pt x="726472" y="280702"/>
                </a:cubicBezTo>
                <a:cubicBezTo>
                  <a:pt x="726281" y="282988"/>
                  <a:pt x="726853" y="284703"/>
                  <a:pt x="727615" y="286036"/>
                </a:cubicBezTo>
                <a:cubicBezTo>
                  <a:pt x="728662" y="285941"/>
                  <a:pt x="729805" y="285751"/>
                  <a:pt x="731234" y="285179"/>
                </a:cubicBezTo>
                <a:cubicBezTo>
                  <a:pt x="731806" y="287370"/>
                  <a:pt x="732472" y="288799"/>
                  <a:pt x="733330" y="289846"/>
                </a:cubicBezTo>
                <a:cubicBezTo>
                  <a:pt x="737616" y="290608"/>
                  <a:pt x="743045" y="289275"/>
                  <a:pt x="746474" y="286798"/>
                </a:cubicBezTo>
                <a:cubicBezTo>
                  <a:pt x="747617" y="280798"/>
                  <a:pt x="746284" y="276797"/>
                  <a:pt x="739521" y="276988"/>
                </a:cubicBezTo>
                <a:close/>
                <a:moveTo>
                  <a:pt x="1865281" y="276035"/>
                </a:moveTo>
                <a:cubicBezTo>
                  <a:pt x="1879949" y="276606"/>
                  <a:pt x="1889665" y="288227"/>
                  <a:pt x="1882235" y="299943"/>
                </a:cubicBezTo>
                <a:cubicBezTo>
                  <a:pt x="1877568" y="307467"/>
                  <a:pt x="1865757" y="296323"/>
                  <a:pt x="1866138" y="306991"/>
                </a:cubicBezTo>
                <a:cubicBezTo>
                  <a:pt x="1857375" y="301657"/>
                  <a:pt x="1856042" y="283179"/>
                  <a:pt x="1865281" y="276035"/>
                </a:cubicBezTo>
                <a:close/>
                <a:moveTo>
                  <a:pt x="1593532" y="274416"/>
                </a:moveTo>
                <a:cubicBezTo>
                  <a:pt x="1584293" y="278702"/>
                  <a:pt x="1587341" y="287370"/>
                  <a:pt x="1576673" y="285084"/>
                </a:cubicBezTo>
                <a:cubicBezTo>
                  <a:pt x="1581531" y="285846"/>
                  <a:pt x="1582102" y="289370"/>
                  <a:pt x="1588675" y="288989"/>
                </a:cubicBezTo>
                <a:cubicBezTo>
                  <a:pt x="1594389" y="284131"/>
                  <a:pt x="1592294" y="282893"/>
                  <a:pt x="1593532" y="274416"/>
                </a:cubicBezTo>
                <a:close/>
                <a:moveTo>
                  <a:pt x="908876" y="270796"/>
                </a:moveTo>
                <a:cubicBezTo>
                  <a:pt x="916020" y="280511"/>
                  <a:pt x="919449" y="293084"/>
                  <a:pt x="935165" y="296037"/>
                </a:cubicBezTo>
                <a:cubicBezTo>
                  <a:pt x="927164" y="302228"/>
                  <a:pt x="941261" y="300609"/>
                  <a:pt x="939451" y="308039"/>
                </a:cubicBezTo>
                <a:cubicBezTo>
                  <a:pt x="927831" y="297370"/>
                  <a:pt x="920592" y="290894"/>
                  <a:pt x="907923" y="284797"/>
                </a:cubicBezTo>
                <a:cubicBezTo>
                  <a:pt x="914305" y="277082"/>
                  <a:pt x="903161" y="276701"/>
                  <a:pt x="908876" y="270796"/>
                </a:cubicBezTo>
                <a:close/>
                <a:moveTo>
                  <a:pt x="461724" y="270189"/>
                </a:moveTo>
                <a:cubicBezTo>
                  <a:pt x="459819" y="271772"/>
                  <a:pt x="457533" y="274511"/>
                  <a:pt x="453199" y="276511"/>
                </a:cubicBezTo>
                <a:cubicBezTo>
                  <a:pt x="457390" y="278607"/>
                  <a:pt x="454819" y="288227"/>
                  <a:pt x="461772" y="285179"/>
                </a:cubicBezTo>
                <a:cubicBezTo>
                  <a:pt x="460819" y="278512"/>
                  <a:pt x="458724" y="272796"/>
                  <a:pt x="467963" y="270796"/>
                </a:cubicBezTo>
                <a:cubicBezTo>
                  <a:pt x="465153" y="268176"/>
                  <a:pt x="463629" y="268605"/>
                  <a:pt x="461724" y="270189"/>
                </a:cubicBezTo>
                <a:close/>
                <a:moveTo>
                  <a:pt x="2289537" y="268812"/>
                </a:moveTo>
                <a:cubicBezTo>
                  <a:pt x="2291876" y="269730"/>
                  <a:pt x="2293740" y="273415"/>
                  <a:pt x="2293716" y="281845"/>
                </a:cubicBezTo>
                <a:cubicBezTo>
                  <a:pt x="2271213" y="288203"/>
                  <a:pt x="2282518" y="266057"/>
                  <a:pt x="2289537" y="268812"/>
                </a:cubicBezTo>
                <a:close/>
                <a:moveTo>
                  <a:pt x="1909382" y="267843"/>
                </a:moveTo>
                <a:cubicBezTo>
                  <a:pt x="1917859" y="279844"/>
                  <a:pt x="1897381" y="291465"/>
                  <a:pt x="1894332" y="303847"/>
                </a:cubicBezTo>
                <a:cubicBezTo>
                  <a:pt x="1888332" y="295751"/>
                  <a:pt x="1905382" y="278511"/>
                  <a:pt x="1909382" y="267843"/>
                </a:cubicBezTo>
                <a:close/>
                <a:moveTo>
                  <a:pt x="763333" y="267082"/>
                </a:moveTo>
                <a:cubicBezTo>
                  <a:pt x="764381" y="279655"/>
                  <a:pt x="786003" y="288037"/>
                  <a:pt x="795528" y="281083"/>
                </a:cubicBezTo>
                <a:cubicBezTo>
                  <a:pt x="791432" y="280607"/>
                  <a:pt x="786670" y="280798"/>
                  <a:pt x="788194" y="275940"/>
                </a:cubicBezTo>
                <a:cubicBezTo>
                  <a:pt x="782193" y="275464"/>
                  <a:pt x="780383" y="279369"/>
                  <a:pt x="772858" y="277083"/>
                </a:cubicBezTo>
                <a:cubicBezTo>
                  <a:pt x="773049" y="274035"/>
                  <a:pt x="773335" y="270892"/>
                  <a:pt x="773525" y="267844"/>
                </a:cubicBezTo>
                <a:cubicBezTo>
                  <a:pt x="770096" y="267558"/>
                  <a:pt x="766667" y="267367"/>
                  <a:pt x="763333" y="267082"/>
                </a:cubicBezTo>
                <a:close/>
                <a:moveTo>
                  <a:pt x="612838" y="265557"/>
                </a:moveTo>
                <a:cubicBezTo>
                  <a:pt x="608838" y="268034"/>
                  <a:pt x="610648" y="270892"/>
                  <a:pt x="607028" y="273463"/>
                </a:cubicBezTo>
                <a:cubicBezTo>
                  <a:pt x="613410" y="282036"/>
                  <a:pt x="623125" y="271082"/>
                  <a:pt x="612838" y="265557"/>
                </a:cubicBezTo>
                <a:close/>
                <a:moveTo>
                  <a:pt x="3051429" y="265367"/>
                </a:moveTo>
                <a:cubicBezTo>
                  <a:pt x="3058096" y="277750"/>
                  <a:pt x="3051048" y="294514"/>
                  <a:pt x="3032855" y="299467"/>
                </a:cubicBezTo>
                <a:cubicBezTo>
                  <a:pt x="3041999" y="311087"/>
                  <a:pt x="3037618" y="320898"/>
                  <a:pt x="3044285" y="332233"/>
                </a:cubicBezTo>
                <a:cubicBezTo>
                  <a:pt x="3048666" y="330994"/>
                  <a:pt x="3051715" y="328899"/>
                  <a:pt x="3054286" y="325470"/>
                </a:cubicBezTo>
                <a:cubicBezTo>
                  <a:pt x="3059144" y="322422"/>
                  <a:pt x="3062478" y="329661"/>
                  <a:pt x="3066383" y="333852"/>
                </a:cubicBezTo>
                <a:cubicBezTo>
                  <a:pt x="3068098" y="331756"/>
                  <a:pt x="3066764" y="329375"/>
                  <a:pt x="3068860" y="327375"/>
                </a:cubicBezTo>
                <a:cubicBezTo>
                  <a:pt x="3073432" y="332899"/>
                  <a:pt x="3073432" y="337852"/>
                  <a:pt x="3077146" y="343377"/>
                </a:cubicBezTo>
                <a:cubicBezTo>
                  <a:pt x="3078099" y="343377"/>
                  <a:pt x="3079147" y="343567"/>
                  <a:pt x="3080099" y="343567"/>
                </a:cubicBezTo>
                <a:cubicBezTo>
                  <a:pt x="3081909" y="342996"/>
                  <a:pt x="3083719" y="343282"/>
                  <a:pt x="3085624" y="344234"/>
                </a:cubicBezTo>
                <a:cubicBezTo>
                  <a:pt x="3090577" y="344901"/>
                  <a:pt x="3095815" y="345663"/>
                  <a:pt x="3100387" y="345949"/>
                </a:cubicBezTo>
                <a:cubicBezTo>
                  <a:pt x="3101054" y="345091"/>
                  <a:pt x="3101626" y="344139"/>
                  <a:pt x="3102292" y="342805"/>
                </a:cubicBezTo>
                <a:cubicBezTo>
                  <a:pt x="3106198" y="334042"/>
                  <a:pt x="3094863" y="327756"/>
                  <a:pt x="3088767" y="313849"/>
                </a:cubicBezTo>
                <a:cubicBezTo>
                  <a:pt x="3082004" y="298228"/>
                  <a:pt x="3083814" y="286227"/>
                  <a:pt x="3076099" y="279559"/>
                </a:cubicBezTo>
                <a:cubicBezTo>
                  <a:pt x="3068669" y="273178"/>
                  <a:pt x="3054001" y="276226"/>
                  <a:pt x="3051429" y="265367"/>
                </a:cubicBezTo>
                <a:close/>
                <a:moveTo>
                  <a:pt x="1639920" y="264700"/>
                </a:moveTo>
                <a:cubicBezTo>
                  <a:pt x="1641634" y="282892"/>
                  <a:pt x="1631157" y="307276"/>
                  <a:pt x="1629442" y="322612"/>
                </a:cubicBezTo>
                <a:cubicBezTo>
                  <a:pt x="1628299" y="301657"/>
                  <a:pt x="1632490" y="281940"/>
                  <a:pt x="1639920" y="264700"/>
                </a:cubicBezTo>
                <a:close/>
                <a:moveTo>
                  <a:pt x="1565624" y="264128"/>
                </a:moveTo>
                <a:cubicBezTo>
                  <a:pt x="1570672" y="277844"/>
                  <a:pt x="1567529" y="298608"/>
                  <a:pt x="1563052" y="313658"/>
                </a:cubicBezTo>
                <a:cubicBezTo>
                  <a:pt x="1561719" y="294322"/>
                  <a:pt x="1563529" y="285654"/>
                  <a:pt x="1565624" y="264128"/>
                </a:cubicBezTo>
                <a:close/>
                <a:moveTo>
                  <a:pt x="464320" y="254830"/>
                </a:moveTo>
                <a:cubicBezTo>
                  <a:pt x="461605" y="252675"/>
                  <a:pt x="457247" y="252365"/>
                  <a:pt x="457771" y="256985"/>
                </a:cubicBezTo>
                <a:cubicBezTo>
                  <a:pt x="466058" y="253556"/>
                  <a:pt x="453104" y="261843"/>
                  <a:pt x="461010" y="263748"/>
                </a:cubicBezTo>
                <a:cubicBezTo>
                  <a:pt x="468106" y="260985"/>
                  <a:pt x="467034" y="256985"/>
                  <a:pt x="464320" y="254830"/>
                </a:cubicBezTo>
                <a:close/>
                <a:moveTo>
                  <a:pt x="2490815" y="253659"/>
                </a:moveTo>
                <a:cubicBezTo>
                  <a:pt x="2491961" y="254777"/>
                  <a:pt x="2492336" y="257271"/>
                  <a:pt x="2490788" y="261843"/>
                </a:cubicBezTo>
                <a:cubicBezTo>
                  <a:pt x="2477000" y="259342"/>
                  <a:pt x="2487377" y="250306"/>
                  <a:pt x="2490815" y="253659"/>
                </a:cubicBezTo>
                <a:close/>
                <a:moveTo>
                  <a:pt x="2152840" y="249460"/>
                </a:moveTo>
                <a:cubicBezTo>
                  <a:pt x="2161889" y="255460"/>
                  <a:pt x="2163794" y="281749"/>
                  <a:pt x="2158841" y="298513"/>
                </a:cubicBezTo>
                <a:cubicBezTo>
                  <a:pt x="2150554" y="326612"/>
                  <a:pt x="2120646" y="324802"/>
                  <a:pt x="2127885" y="293465"/>
                </a:cubicBezTo>
                <a:cubicBezTo>
                  <a:pt x="2129790" y="285369"/>
                  <a:pt x="2134362" y="274987"/>
                  <a:pt x="2138457" y="270224"/>
                </a:cubicBezTo>
                <a:cubicBezTo>
                  <a:pt x="2142934" y="264985"/>
                  <a:pt x="2153602" y="258127"/>
                  <a:pt x="2152840" y="249460"/>
                </a:cubicBezTo>
                <a:close/>
                <a:moveTo>
                  <a:pt x="683419" y="248413"/>
                </a:moveTo>
                <a:cubicBezTo>
                  <a:pt x="683038" y="248794"/>
                  <a:pt x="682752" y="249270"/>
                  <a:pt x="682371" y="249651"/>
                </a:cubicBezTo>
                <a:cubicBezTo>
                  <a:pt x="691229" y="258414"/>
                  <a:pt x="692467" y="257366"/>
                  <a:pt x="703612" y="257461"/>
                </a:cubicBezTo>
                <a:cubicBezTo>
                  <a:pt x="706564" y="263557"/>
                  <a:pt x="695515" y="256985"/>
                  <a:pt x="692658" y="260128"/>
                </a:cubicBezTo>
                <a:cubicBezTo>
                  <a:pt x="699611" y="269463"/>
                  <a:pt x="707422" y="262891"/>
                  <a:pt x="714470" y="271654"/>
                </a:cubicBezTo>
                <a:cubicBezTo>
                  <a:pt x="717423" y="271654"/>
                  <a:pt x="720566" y="271463"/>
                  <a:pt x="724567" y="271368"/>
                </a:cubicBezTo>
                <a:cubicBezTo>
                  <a:pt x="715899" y="259652"/>
                  <a:pt x="695611" y="255270"/>
                  <a:pt x="683419" y="248413"/>
                </a:cubicBezTo>
                <a:close/>
                <a:moveTo>
                  <a:pt x="568738" y="244983"/>
                </a:moveTo>
                <a:cubicBezTo>
                  <a:pt x="564166" y="249841"/>
                  <a:pt x="571690" y="252032"/>
                  <a:pt x="569785" y="259938"/>
                </a:cubicBezTo>
                <a:cubicBezTo>
                  <a:pt x="574452" y="262224"/>
                  <a:pt x="579882" y="250889"/>
                  <a:pt x="584549" y="254128"/>
                </a:cubicBezTo>
                <a:cubicBezTo>
                  <a:pt x="586359" y="267939"/>
                  <a:pt x="591026" y="267463"/>
                  <a:pt x="597884" y="274606"/>
                </a:cubicBezTo>
                <a:cubicBezTo>
                  <a:pt x="601789" y="268796"/>
                  <a:pt x="605123" y="272987"/>
                  <a:pt x="609028" y="268606"/>
                </a:cubicBezTo>
                <a:cubicBezTo>
                  <a:pt x="602170" y="262414"/>
                  <a:pt x="594646" y="267082"/>
                  <a:pt x="587788" y="260890"/>
                </a:cubicBezTo>
                <a:cubicBezTo>
                  <a:pt x="589788" y="258795"/>
                  <a:pt x="593503" y="256794"/>
                  <a:pt x="591788" y="254508"/>
                </a:cubicBezTo>
                <a:cubicBezTo>
                  <a:pt x="588645" y="256414"/>
                  <a:pt x="585883" y="251651"/>
                  <a:pt x="583025" y="249079"/>
                </a:cubicBezTo>
                <a:cubicBezTo>
                  <a:pt x="574167" y="254413"/>
                  <a:pt x="574167" y="252889"/>
                  <a:pt x="568738" y="244983"/>
                </a:cubicBezTo>
                <a:close/>
                <a:moveTo>
                  <a:pt x="379190" y="239554"/>
                </a:moveTo>
                <a:cubicBezTo>
                  <a:pt x="393668" y="234030"/>
                  <a:pt x="381095" y="257556"/>
                  <a:pt x="389287" y="256509"/>
                </a:cubicBezTo>
                <a:cubicBezTo>
                  <a:pt x="395287" y="260128"/>
                  <a:pt x="379190" y="262509"/>
                  <a:pt x="385191" y="266129"/>
                </a:cubicBezTo>
                <a:cubicBezTo>
                  <a:pt x="378809" y="264891"/>
                  <a:pt x="369951" y="265462"/>
                  <a:pt x="372142" y="273654"/>
                </a:cubicBezTo>
                <a:cubicBezTo>
                  <a:pt x="365093" y="276702"/>
                  <a:pt x="373951" y="267462"/>
                  <a:pt x="367189" y="265176"/>
                </a:cubicBezTo>
                <a:cubicBezTo>
                  <a:pt x="370332" y="262224"/>
                  <a:pt x="373285" y="264129"/>
                  <a:pt x="376428" y="260795"/>
                </a:cubicBezTo>
                <a:cubicBezTo>
                  <a:pt x="365855" y="262986"/>
                  <a:pt x="374523" y="256604"/>
                  <a:pt x="366141" y="250317"/>
                </a:cubicBezTo>
                <a:cubicBezTo>
                  <a:pt x="369284" y="247365"/>
                  <a:pt x="372142" y="249270"/>
                  <a:pt x="375380" y="245936"/>
                </a:cubicBezTo>
                <a:cubicBezTo>
                  <a:pt x="376904" y="248698"/>
                  <a:pt x="374713" y="251365"/>
                  <a:pt x="376714" y="254223"/>
                </a:cubicBezTo>
                <a:cubicBezTo>
                  <a:pt x="381095" y="251175"/>
                  <a:pt x="381286" y="247841"/>
                  <a:pt x="377190" y="244412"/>
                </a:cubicBezTo>
                <a:cubicBezTo>
                  <a:pt x="381381" y="244412"/>
                  <a:pt x="382524" y="242697"/>
                  <a:pt x="379190" y="239554"/>
                </a:cubicBezTo>
                <a:close/>
                <a:moveTo>
                  <a:pt x="661606" y="232125"/>
                </a:moveTo>
                <a:cubicBezTo>
                  <a:pt x="661892" y="233554"/>
                  <a:pt x="663035" y="234792"/>
                  <a:pt x="664464" y="235935"/>
                </a:cubicBezTo>
                <a:cubicBezTo>
                  <a:pt x="665321" y="235078"/>
                  <a:pt x="666178" y="234316"/>
                  <a:pt x="666940" y="233458"/>
                </a:cubicBezTo>
                <a:cubicBezTo>
                  <a:pt x="665226" y="232125"/>
                  <a:pt x="663511" y="230887"/>
                  <a:pt x="661606" y="232125"/>
                </a:cubicBezTo>
                <a:close/>
                <a:moveTo>
                  <a:pt x="944237" y="229410"/>
                </a:moveTo>
                <a:cubicBezTo>
                  <a:pt x="947935" y="229481"/>
                  <a:pt x="948524" y="240697"/>
                  <a:pt x="939737" y="234125"/>
                </a:cubicBezTo>
                <a:cubicBezTo>
                  <a:pt x="941428" y="230601"/>
                  <a:pt x="943005" y="229386"/>
                  <a:pt x="944237" y="229410"/>
                </a:cubicBezTo>
                <a:close/>
                <a:moveTo>
                  <a:pt x="668667" y="227482"/>
                </a:moveTo>
                <a:cubicBezTo>
                  <a:pt x="667512" y="227672"/>
                  <a:pt x="666083" y="228600"/>
                  <a:pt x="664464" y="229267"/>
                </a:cubicBezTo>
                <a:cubicBezTo>
                  <a:pt x="666178" y="229744"/>
                  <a:pt x="667893" y="230315"/>
                  <a:pt x="669607" y="231268"/>
                </a:cubicBezTo>
                <a:cubicBezTo>
                  <a:pt x="670179" y="230887"/>
                  <a:pt x="670750" y="230410"/>
                  <a:pt x="671227" y="230125"/>
                </a:cubicBezTo>
                <a:cubicBezTo>
                  <a:pt x="670703" y="227839"/>
                  <a:pt x="669822" y="227291"/>
                  <a:pt x="668667" y="227482"/>
                </a:cubicBezTo>
                <a:close/>
                <a:moveTo>
                  <a:pt x="2006822" y="222028"/>
                </a:moveTo>
                <a:cubicBezTo>
                  <a:pt x="2012537" y="231457"/>
                  <a:pt x="2019967" y="248698"/>
                  <a:pt x="2008727" y="258890"/>
                </a:cubicBezTo>
                <a:cubicBezTo>
                  <a:pt x="1993011" y="252508"/>
                  <a:pt x="1993297" y="229933"/>
                  <a:pt x="2006822" y="222028"/>
                </a:cubicBezTo>
                <a:close/>
                <a:moveTo>
                  <a:pt x="2072626" y="221588"/>
                </a:moveTo>
                <a:cubicBezTo>
                  <a:pt x="2085945" y="222414"/>
                  <a:pt x="2098500" y="234291"/>
                  <a:pt x="2095785" y="247936"/>
                </a:cubicBezTo>
                <a:cubicBezTo>
                  <a:pt x="2093499" y="259651"/>
                  <a:pt x="2081593" y="263080"/>
                  <a:pt x="2069687" y="262890"/>
                </a:cubicBezTo>
                <a:cubicBezTo>
                  <a:pt x="2053970" y="262795"/>
                  <a:pt x="2038731" y="237649"/>
                  <a:pt x="2059590" y="224790"/>
                </a:cubicBezTo>
                <a:cubicBezTo>
                  <a:pt x="2063662" y="222266"/>
                  <a:pt x="2068186" y="221313"/>
                  <a:pt x="2072626" y="221588"/>
                </a:cubicBezTo>
                <a:close/>
                <a:moveTo>
                  <a:pt x="494538" y="211265"/>
                </a:moveTo>
                <a:cubicBezTo>
                  <a:pt x="488632" y="220409"/>
                  <a:pt x="483870" y="207836"/>
                  <a:pt x="478060" y="215266"/>
                </a:cubicBezTo>
                <a:cubicBezTo>
                  <a:pt x="477869" y="222790"/>
                  <a:pt x="488442" y="220123"/>
                  <a:pt x="493966" y="221076"/>
                </a:cubicBezTo>
                <a:cubicBezTo>
                  <a:pt x="489204" y="217552"/>
                  <a:pt x="503587" y="215075"/>
                  <a:pt x="494538" y="211265"/>
                </a:cubicBezTo>
                <a:close/>
                <a:moveTo>
                  <a:pt x="456628" y="210979"/>
                </a:moveTo>
                <a:cubicBezTo>
                  <a:pt x="459105" y="215456"/>
                  <a:pt x="457295" y="217075"/>
                  <a:pt x="452723" y="217361"/>
                </a:cubicBezTo>
                <a:lnTo>
                  <a:pt x="453873" y="217421"/>
                </a:lnTo>
                <a:lnTo>
                  <a:pt x="450437" y="225457"/>
                </a:lnTo>
                <a:cubicBezTo>
                  <a:pt x="428530" y="231458"/>
                  <a:pt x="433483" y="238221"/>
                  <a:pt x="413861" y="236602"/>
                </a:cubicBezTo>
                <a:cubicBezTo>
                  <a:pt x="413861" y="236602"/>
                  <a:pt x="413861" y="236602"/>
                  <a:pt x="413861" y="236506"/>
                </a:cubicBezTo>
                <a:cubicBezTo>
                  <a:pt x="416909" y="236506"/>
                  <a:pt x="427006" y="228886"/>
                  <a:pt x="421576" y="223838"/>
                </a:cubicBezTo>
                <a:cubicBezTo>
                  <a:pt x="415385" y="227839"/>
                  <a:pt x="413956" y="232125"/>
                  <a:pt x="413861" y="236506"/>
                </a:cubicBezTo>
                <a:cubicBezTo>
                  <a:pt x="413766" y="241936"/>
                  <a:pt x="415671" y="247555"/>
                  <a:pt x="412909" y="252889"/>
                </a:cubicBezTo>
                <a:cubicBezTo>
                  <a:pt x="416052" y="250127"/>
                  <a:pt x="419100" y="250318"/>
                  <a:pt x="421957" y="251746"/>
                </a:cubicBezTo>
                <a:cubicBezTo>
                  <a:pt x="432340" y="236030"/>
                  <a:pt x="453199" y="230791"/>
                  <a:pt x="459962" y="217742"/>
                </a:cubicBezTo>
                <a:lnTo>
                  <a:pt x="453873" y="217421"/>
                </a:lnTo>
                <a:close/>
                <a:moveTo>
                  <a:pt x="821246" y="210788"/>
                </a:moveTo>
                <a:cubicBezTo>
                  <a:pt x="829723" y="215836"/>
                  <a:pt x="840391" y="219075"/>
                  <a:pt x="848392" y="224409"/>
                </a:cubicBezTo>
                <a:cubicBezTo>
                  <a:pt x="854869" y="232886"/>
                  <a:pt x="832485" y="214693"/>
                  <a:pt x="835438" y="225742"/>
                </a:cubicBezTo>
                <a:cubicBezTo>
                  <a:pt x="830771" y="222218"/>
                  <a:pt x="825627" y="218884"/>
                  <a:pt x="818102" y="217551"/>
                </a:cubicBezTo>
                <a:cubicBezTo>
                  <a:pt x="817817" y="215550"/>
                  <a:pt x="819245" y="215360"/>
                  <a:pt x="820865" y="215360"/>
                </a:cubicBezTo>
                <a:cubicBezTo>
                  <a:pt x="820960" y="213836"/>
                  <a:pt x="821055" y="212312"/>
                  <a:pt x="821246" y="210788"/>
                </a:cubicBezTo>
                <a:close/>
                <a:moveTo>
                  <a:pt x="482060" y="208979"/>
                </a:moveTo>
                <a:cubicBezTo>
                  <a:pt x="476059" y="208503"/>
                  <a:pt x="469868" y="211074"/>
                  <a:pt x="463486" y="217837"/>
                </a:cubicBezTo>
                <a:cubicBezTo>
                  <a:pt x="471868" y="227553"/>
                  <a:pt x="481012" y="209360"/>
                  <a:pt x="482060" y="208979"/>
                </a:cubicBezTo>
                <a:close/>
                <a:moveTo>
                  <a:pt x="3141917" y="201645"/>
                </a:moveTo>
                <a:cubicBezTo>
                  <a:pt x="3158109" y="214313"/>
                  <a:pt x="3172873" y="244603"/>
                  <a:pt x="3149156" y="251460"/>
                </a:cubicBezTo>
                <a:cubicBezTo>
                  <a:pt x="3138869" y="254413"/>
                  <a:pt x="3119057" y="237459"/>
                  <a:pt x="3120676" y="223267"/>
                </a:cubicBezTo>
                <a:cubicBezTo>
                  <a:pt x="3121724" y="213265"/>
                  <a:pt x="3137154" y="209455"/>
                  <a:pt x="3141917" y="201645"/>
                </a:cubicBezTo>
                <a:close/>
                <a:moveTo>
                  <a:pt x="1870086" y="200359"/>
                </a:moveTo>
                <a:cubicBezTo>
                  <a:pt x="1884521" y="198703"/>
                  <a:pt x="1905024" y="225885"/>
                  <a:pt x="1877949" y="230028"/>
                </a:cubicBezTo>
                <a:cubicBezTo>
                  <a:pt x="1868424" y="231457"/>
                  <a:pt x="1858042" y="223170"/>
                  <a:pt x="1859661" y="213550"/>
                </a:cubicBezTo>
                <a:cubicBezTo>
                  <a:pt x="1861137" y="204668"/>
                  <a:pt x="1865274" y="200912"/>
                  <a:pt x="1870086" y="200359"/>
                </a:cubicBezTo>
                <a:close/>
                <a:moveTo>
                  <a:pt x="462629" y="199644"/>
                </a:moveTo>
                <a:cubicBezTo>
                  <a:pt x="468535" y="206026"/>
                  <a:pt x="452723" y="201073"/>
                  <a:pt x="458629" y="206026"/>
                </a:cubicBezTo>
                <a:cubicBezTo>
                  <a:pt x="463296" y="200692"/>
                  <a:pt x="476250" y="211170"/>
                  <a:pt x="475107" y="202026"/>
                </a:cubicBezTo>
                <a:cubicBezTo>
                  <a:pt x="467011" y="206598"/>
                  <a:pt x="470821" y="195072"/>
                  <a:pt x="462629" y="199644"/>
                </a:cubicBezTo>
                <a:close/>
                <a:moveTo>
                  <a:pt x="569500" y="197358"/>
                </a:moveTo>
                <a:cubicBezTo>
                  <a:pt x="570738" y="200407"/>
                  <a:pt x="574929" y="211646"/>
                  <a:pt x="577882" y="209360"/>
                </a:cubicBezTo>
                <a:cubicBezTo>
                  <a:pt x="576072" y="204597"/>
                  <a:pt x="578644" y="192977"/>
                  <a:pt x="569500" y="197358"/>
                </a:cubicBezTo>
                <a:close/>
                <a:moveTo>
                  <a:pt x="730186" y="197073"/>
                </a:moveTo>
                <a:cubicBezTo>
                  <a:pt x="734663" y="206217"/>
                  <a:pt x="725900" y="215837"/>
                  <a:pt x="722662" y="229077"/>
                </a:cubicBezTo>
                <a:cubicBezTo>
                  <a:pt x="734377" y="231458"/>
                  <a:pt x="735615" y="238602"/>
                  <a:pt x="736854" y="244126"/>
                </a:cubicBezTo>
                <a:cubicBezTo>
                  <a:pt x="751237" y="247936"/>
                  <a:pt x="750379" y="228505"/>
                  <a:pt x="760095" y="241269"/>
                </a:cubicBezTo>
                <a:cubicBezTo>
                  <a:pt x="761905" y="234125"/>
                  <a:pt x="754761" y="231363"/>
                  <a:pt x="763714" y="229744"/>
                </a:cubicBezTo>
                <a:cubicBezTo>
                  <a:pt x="758952" y="239459"/>
                  <a:pt x="778859" y="249270"/>
                  <a:pt x="782860" y="247460"/>
                </a:cubicBezTo>
                <a:cubicBezTo>
                  <a:pt x="783622" y="251556"/>
                  <a:pt x="778669" y="253175"/>
                  <a:pt x="782383" y="254413"/>
                </a:cubicBezTo>
                <a:cubicBezTo>
                  <a:pt x="783240" y="248698"/>
                  <a:pt x="791051" y="254318"/>
                  <a:pt x="792575" y="255175"/>
                </a:cubicBezTo>
                <a:cubicBezTo>
                  <a:pt x="791527" y="244793"/>
                  <a:pt x="797528" y="257366"/>
                  <a:pt x="798004" y="250889"/>
                </a:cubicBezTo>
                <a:cubicBezTo>
                  <a:pt x="795052" y="249556"/>
                  <a:pt x="792385" y="247936"/>
                  <a:pt x="790670" y="245650"/>
                </a:cubicBezTo>
                <a:cubicBezTo>
                  <a:pt x="793528" y="242983"/>
                  <a:pt x="807815" y="234982"/>
                  <a:pt x="796290" y="239078"/>
                </a:cubicBezTo>
                <a:cubicBezTo>
                  <a:pt x="793623" y="239173"/>
                  <a:pt x="791813" y="228696"/>
                  <a:pt x="788765" y="236220"/>
                </a:cubicBezTo>
                <a:cubicBezTo>
                  <a:pt x="798004" y="240126"/>
                  <a:pt x="781240" y="236030"/>
                  <a:pt x="783336" y="240507"/>
                </a:cubicBezTo>
                <a:cubicBezTo>
                  <a:pt x="786479" y="240031"/>
                  <a:pt x="791623" y="247841"/>
                  <a:pt x="785336" y="247651"/>
                </a:cubicBezTo>
                <a:cubicBezTo>
                  <a:pt x="788098" y="237078"/>
                  <a:pt x="775906" y="243745"/>
                  <a:pt x="775716" y="239935"/>
                </a:cubicBezTo>
                <a:cubicBezTo>
                  <a:pt x="774573" y="229648"/>
                  <a:pt x="780669" y="242221"/>
                  <a:pt x="781145" y="235744"/>
                </a:cubicBezTo>
                <a:cubicBezTo>
                  <a:pt x="778192" y="229744"/>
                  <a:pt x="771525" y="237554"/>
                  <a:pt x="771144" y="232601"/>
                </a:cubicBezTo>
                <a:cubicBezTo>
                  <a:pt x="777145" y="230791"/>
                  <a:pt x="777811" y="224505"/>
                  <a:pt x="772001" y="221076"/>
                </a:cubicBezTo>
                <a:cubicBezTo>
                  <a:pt x="768096" y="227934"/>
                  <a:pt x="760666" y="216218"/>
                  <a:pt x="767429" y="213742"/>
                </a:cubicBezTo>
                <a:cubicBezTo>
                  <a:pt x="758571" y="209455"/>
                  <a:pt x="765238" y="221457"/>
                  <a:pt x="759238" y="220123"/>
                </a:cubicBezTo>
                <a:cubicBezTo>
                  <a:pt x="756094" y="216980"/>
                  <a:pt x="754856" y="212789"/>
                  <a:pt x="749236" y="217075"/>
                </a:cubicBezTo>
                <a:cubicBezTo>
                  <a:pt x="751903" y="208979"/>
                  <a:pt x="744664" y="205169"/>
                  <a:pt x="739521" y="209360"/>
                </a:cubicBezTo>
                <a:cubicBezTo>
                  <a:pt x="739807" y="206312"/>
                  <a:pt x="739997" y="203264"/>
                  <a:pt x="740188" y="200121"/>
                </a:cubicBezTo>
                <a:cubicBezTo>
                  <a:pt x="735330" y="200311"/>
                  <a:pt x="734758" y="197168"/>
                  <a:pt x="730186" y="197073"/>
                </a:cubicBezTo>
                <a:close/>
                <a:moveTo>
                  <a:pt x="589312" y="196787"/>
                </a:moveTo>
                <a:cubicBezTo>
                  <a:pt x="576358" y="201645"/>
                  <a:pt x="585787" y="212884"/>
                  <a:pt x="582644" y="221171"/>
                </a:cubicBezTo>
                <a:cubicBezTo>
                  <a:pt x="591502" y="229934"/>
                  <a:pt x="607600" y="221457"/>
                  <a:pt x="603123" y="210789"/>
                </a:cubicBezTo>
                <a:cubicBezTo>
                  <a:pt x="595408" y="206788"/>
                  <a:pt x="591407" y="209551"/>
                  <a:pt x="589312" y="196787"/>
                </a:cubicBezTo>
                <a:close/>
                <a:moveTo>
                  <a:pt x="2591229" y="192834"/>
                </a:moveTo>
                <a:cubicBezTo>
                  <a:pt x="2600564" y="190976"/>
                  <a:pt x="2613660" y="193786"/>
                  <a:pt x="2620232" y="203169"/>
                </a:cubicBezTo>
                <a:cubicBezTo>
                  <a:pt x="2616137" y="206026"/>
                  <a:pt x="2616518" y="208884"/>
                  <a:pt x="2618613" y="213741"/>
                </a:cubicBezTo>
                <a:cubicBezTo>
                  <a:pt x="2630139" y="240602"/>
                  <a:pt x="2667762" y="268034"/>
                  <a:pt x="2684050" y="293180"/>
                </a:cubicBezTo>
                <a:cubicBezTo>
                  <a:pt x="2678621" y="296228"/>
                  <a:pt x="2673382" y="298038"/>
                  <a:pt x="2668239" y="299181"/>
                </a:cubicBezTo>
                <a:cubicBezTo>
                  <a:pt x="2660809" y="285465"/>
                  <a:pt x="2644902" y="263081"/>
                  <a:pt x="2629186" y="242316"/>
                </a:cubicBezTo>
                <a:cubicBezTo>
                  <a:pt x="2621852" y="232601"/>
                  <a:pt x="2617661" y="219171"/>
                  <a:pt x="2608231" y="213646"/>
                </a:cubicBezTo>
                <a:cubicBezTo>
                  <a:pt x="2600040" y="208884"/>
                  <a:pt x="2590515" y="216694"/>
                  <a:pt x="2584799" y="210503"/>
                </a:cubicBezTo>
                <a:cubicBezTo>
                  <a:pt x="2576322" y="201216"/>
                  <a:pt x="2581895" y="194691"/>
                  <a:pt x="2591229" y="192834"/>
                </a:cubicBezTo>
                <a:close/>
                <a:moveTo>
                  <a:pt x="2502884" y="190024"/>
                </a:moveTo>
                <a:cubicBezTo>
                  <a:pt x="2509552" y="192500"/>
                  <a:pt x="2514600" y="197072"/>
                  <a:pt x="2518124" y="202406"/>
                </a:cubicBezTo>
                <a:cubicBezTo>
                  <a:pt x="2518315" y="201930"/>
                  <a:pt x="2518601" y="201549"/>
                  <a:pt x="2518791" y="201073"/>
                </a:cubicBezTo>
                <a:cubicBezTo>
                  <a:pt x="2519839" y="202692"/>
                  <a:pt x="2520506" y="204978"/>
                  <a:pt x="2520791" y="207359"/>
                </a:cubicBezTo>
                <a:cubicBezTo>
                  <a:pt x="2526507" y="220313"/>
                  <a:pt x="2523554" y="235744"/>
                  <a:pt x="2511838" y="238696"/>
                </a:cubicBezTo>
                <a:cubicBezTo>
                  <a:pt x="2507933" y="239554"/>
                  <a:pt x="2504504" y="239268"/>
                  <a:pt x="2501360" y="238220"/>
                </a:cubicBezTo>
                <a:cubicBezTo>
                  <a:pt x="2501360" y="238315"/>
                  <a:pt x="2501360" y="238315"/>
                  <a:pt x="2501360" y="238506"/>
                </a:cubicBezTo>
                <a:cubicBezTo>
                  <a:pt x="2500979" y="238315"/>
                  <a:pt x="2500789" y="238030"/>
                  <a:pt x="2500503" y="237839"/>
                </a:cubicBezTo>
                <a:cubicBezTo>
                  <a:pt x="2483549" y="230886"/>
                  <a:pt x="2480786" y="197263"/>
                  <a:pt x="2502884" y="190024"/>
                </a:cubicBezTo>
                <a:close/>
                <a:moveTo>
                  <a:pt x="553688" y="188024"/>
                </a:moveTo>
                <a:cubicBezTo>
                  <a:pt x="548449" y="195644"/>
                  <a:pt x="543973" y="189357"/>
                  <a:pt x="539115" y="190501"/>
                </a:cubicBezTo>
                <a:cubicBezTo>
                  <a:pt x="540925" y="192786"/>
                  <a:pt x="542544" y="195072"/>
                  <a:pt x="538734" y="197073"/>
                </a:cubicBezTo>
                <a:cubicBezTo>
                  <a:pt x="539115" y="193072"/>
                  <a:pt x="533019" y="189834"/>
                  <a:pt x="528256" y="189929"/>
                </a:cubicBezTo>
                <a:cubicBezTo>
                  <a:pt x="529209" y="196025"/>
                  <a:pt x="521017" y="192406"/>
                  <a:pt x="524161" y="199644"/>
                </a:cubicBezTo>
                <a:cubicBezTo>
                  <a:pt x="520065" y="193739"/>
                  <a:pt x="506349" y="197454"/>
                  <a:pt x="507682" y="203645"/>
                </a:cubicBezTo>
                <a:cubicBezTo>
                  <a:pt x="525494" y="206217"/>
                  <a:pt x="541115" y="191167"/>
                  <a:pt x="550735" y="209360"/>
                </a:cubicBezTo>
                <a:cubicBezTo>
                  <a:pt x="560165" y="201740"/>
                  <a:pt x="547021" y="197644"/>
                  <a:pt x="547973" y="192786"/>
                </a:cubicBezTo>
                <a:cubicBezTo>
                  <a:pt x="552259" y="191644"/>
                  <a:pt x="555974" y="201645"/>
                  <a:pt x="560546" y="195168"/>
                </a:cubicBezTo>
                <a:cubicBezTo>
                  <a:pt x="558165" y="192882"/>
                  <a:pt x="555879" y="190501"/>
                  <a:pt x="553688" y="188024"/>
                </a:cubicBezTo>
                <a:close/>
                <a:moveTo>
                  <a:pt x="1821275" y="187120"/>
                </a:moveTo>
                <a:cubicBezTo>
                  <a:pt x="1823990" y="188714"/>
                  <a:pt x="1825323" y="192239"/>
                  <a:pt x="1824133" y="198311"/>
                </a:cubicBezTo>
                <a:cubicBezTo>
                  <a:pt x="1822037" y="209264"/>
                  <a:pt x="1810512" y="202788"/>
                  <a:pt x="1804511" y="212408"/>
                </a:cubicBezTo>
                <a:cubicBezTo>
                  <a:pt x="1802606" y="215741"/>
                  <a:pt x="1804321" y="223457"/>
                  <a:pt x="1803939" y="227743"/>
                </a:cubicBezTo>
                <a:cubicBezTo>
                  <a:pt x="1802225" y="243935"/>
                  <a:pt x="1797367" y="271367"/>
                  <a:pt x="1796224" y="293846"/>
                </a:cubicBezTo>
                <a:cubicBezTo>
                  <a:pt x="1795462" y="308801"/>
                  <a:pt x="1799749" y="317849"/>
                  <a:pt x="1790509" y="325565"/>
                </a:cubicBezTo>
                <a:cubicBezTo>
                  <a:pt x="1765839" y="318707"/>
                  <a:pt x="1800225" y="237268"/>
                  <a:pt x="1795653" y="214884"/>
                </a:cubicBezTo>
                <a:cubicBezTo>
                  <a:pt x="1795081" y="212027"/>
                  <a:pt x="1790319" y="208788"/>
                  <a:pt x="1790414" y="208217"/>
                </a:cubicBezTo>
                <a:cubicBezTo>
                  <a:pt x="1792557" y="194929"/>
                  <a:pt x="1813131" y="182338"/>
                  <a:pt x="1821275" y="187120"/>
                </a:cubicBezTo>
                <a:close/>
                <a:moveTo>
                  <a:pt x="2831306" y="181357"/>
                </a:moveTo>
                <a:cubicBezTo>
                  <a:pt x="2826639" y="184785"/>
                  <a:pt x="2833497" y="189739"/>
                  <a:pt x="2836735" y="194310"/>
                </a:cubicBezTo>
                <a:cubicBezTo>
                  <a:pt x="2842260" y="193072"/>
                  <a:pt x="2852071" y="192120"/>
                  <a:pt x="2847213" y="184881"/>
                </a:cubicBezTo>
                <a:cubicBezTo>
                  <a:pt x="2841022" y="196216"/>
                  <a:pt x="2836735" y="184119"/>
                  <a:pt x="2831306" y="181357"/>
                </a:cubicBezTo>
                <a:close/>
                <a:moveTo>
                  <a:pt x="1410939" y="179546"/>
                </a:moveTo>
                <a:cubicBezTo>
                  <a:pt x="1431798" y="181070"/>
                  <a:pt x="1440276" y="213931"/>
                  <a:pt x="1412748" y="216408"/>
                </a:cubicBezTo>
                <a:cubicBezTo>
                  <a:pt x="1381030" y="219170"/>
                  <a:pt x="1388174" y="177927"/>
                  <a:pt x="1410939" y="179546"/>
                </a:cubicBezTo>
                <a:close/>
                <a:moveTo>
                  <a:pt x="2773680" y="177641"/>
                </a:moveTo>
                <a:cubicBezTo>
                  <a:pt x="2785491" y="201263"/>
                  <a:pt x="2811780" y="214217"/>
                  <a:pt x="2820638" y="240982"/>
                </a:cubicBezTo>
                <a:cubicBezTo>
                  <a:pt x="2809875" y="220789"/>
                  <a:pt x="2775394" y="199739"/>
                  <a:pt x="2773680" y="177641"/>
                </a:cubicBezTo>
                <a:close/>
                <a:moveTo>
                  <a:pt x="514598" y="173524"/>
                </a:moveTo>
                <a:lnTo>
                  <a:pt x="516350" y="174689"/>
                </a:lnTo>
                <a:lnTo>
                  <a:pt x="514501" y="175200"/>
                </a:lnTo>
                <a:close/>
                <a:moveTo>
                  <a:pt x="479072" y="167831"/>
                </a:moveTo>
                <a:cubicBezTo>
                  <a:pt x="476488" y="165711"/>
                  <a:pt x="471915" y="165068"/>
                  <a:pt x="469677" y="168783"/>
                </a:cubicBezTo>
                <a:cubicBezTo>
                  <a:pt x="471964" y="171069"/>
                  <a:pt x="474250" y="173451"/>
                  <a:pt x="476536" y="175737"/>
                </a:cubicBezTo>
                <a:cubicBezTo>
                  <a:pt x="482251" y="173546"/>
                  <a:pt x="481655" y="169950"/>
                  <a:pt x="479072" y="167831"/>
                </a:cubicBezTo>
                <a:close/>
                <a:moveTo>
                  <a:pt x="515017" y="166307"/>
                </a:moveTo>
                <a:lnTo>
                  <a:pt x="514598" y="173524"/>
                </a:lnTo>
                <a:lnTo>
                  <a:pt x="509349" y="170034"/>
                </a:lnTo>
                <a:cubicBezTo>
                  <a:pt x="507016" y="168545"/>
                  <a:pt x="504634" y="167926"/>
                  <a:pt x="502063" y="170593"/>
                </a:cubicBezTo>
                <a:cubicBezTo>
                  <a:pt x="504349" y="173212"/>
                  <a:pt x="506659" y="175641"/>
                  <a:pt x="509028" y="176713"/>
                </a:cubicBezTo>
                <a:lnTo>
                  <a:pt x="514501" y="175200"/>
                </a:lnTo>
                <a:lnTo>
                  <a:pt x="514255" y="179452"/>
                </a:lnTo>
                <a:cubicBezTo>
                  <a:pt x="522446" y="185643"/>
                  <a:pt x="522922" y="178690"/>
                  <a:pt x="529018" y="173641"/>
                </a:cubicBezTo>
                <a:cubicBezTo>
                  <a:pt x="526447" y="166117"/>
                  <a:pt x="522065" y="167164"/>
                  <a:pt x="515017" y="166307"/>
                </a:cubicBezTo>
                <a:close/>
                <a:moveTo>
                  <a:pt x="526066" y="163735"/>
                </a:moveTo>
                <a:cubicBezTo>
                  <a:pt x="529971" y="170117"/>
                  <a:pt x="534352" y="166117"/>
                  <a:pt x="538258" y="172594"/>
                </a:cubicBezTo>
                <a:cubicBezTo>
                  <a:pt x="535019" y="175832"/>
                  <a:pt x="532066" y="174022"/>
                  <a:pt x="528923" y="176975"/>
                </a:cubicBezTo>
                <a:cubicBezTo>
                  <a:pt x="531400" y="179261"/>
                  <a:pt x="531781" y="181547"/>
                  <a:pt x="532162" y="183738"/>
                </a:cubicBezTo>
                <a:cubicBezTo>
                  <a:pt x="537781" y="181547"/>
                  <a:pt x="545782" y="185738"/>
                  <a:pt x="555688" y="183357"/>
                </a:cubicBezTo>
                <a:cubicBezTo>
                  <a:pt x="544830" y="178975"/>
                  <a:pt x="539972" y="160020"/>
                  <a:pt x="526066" y="163735"/>
                </a:cubicBezTo>
                <a:close/>
                <a:moveTo>
                  <a:pt x="2850452" y="163640"/>
                </a:moveTo>
                <a:cubicBezTo>
                  <a:pt x="2857215" y="177641"/>
                  <a:pt x="2872454" y="192786"/>
                  <a:pt x="2875217" y="206312"/>
                </a:cubicBezTo>
                <a:cubicBezTo>
                  <a:pt x="2862929" y="189357"/>
                  <a:pt x="2850928" y="179832"/>
                  <a:pt x="2850452" y="163640"/>
                </a:cubicBezTo>
                <a:close/>
                <a:moveTo>
                  <a:pt x="642080" y="156782"/>
                </a:moveTo>
                <a:cubicBezTo>
                  <a:pt x="646271" y="158401"/>
                  <a:pt x="650652" y="154496"/>
                  <a:pt x="654653" y="159163"/>
                </a:cubicBezTo>
                <a:cubicBezTo>
                  <a:pt x="652177" y="159830"/>
                  <a:pt x="649795" y="160401"/>
                  <a:pt x="647414" y="158782"/>
                </a:cubicBezTo>
                <a:cubicBezTo>
                  <a:pt x="647985" y="169831"/>
                  <a:pt x="653891" y="181070"/>
                  <a:pt x="656463" y="192215"/>
                </a:cubicBezTo>
                <a:cubicBezTo>
                  <a:pt x="654462" y="190691"/>
                  <a:pt x="652938" y="188024"/>
                  <a:pt x="651700" y="184880"/>
                </a:cubicBezTo>
                <a:cubicBezTo>
                  <a:pt x="645795" y="185452"/>
                  <a:pt x="631888" y="185642"/>
                  <a:pt x="629031" y="177927"/>
                </a:cubicBezTo>
                <a:cubicBezTo>
                  <a:pt x="633127" y="182309"/>
                  <a:pt x="644556" y="181642"/>
                  <a:pt x="647033" y="176975"/>
                </a:cubicBezTo>
                <a:cubicBezTo>
                  <a:pt x="650462" y="177451"/>
                  <a:pt x="649700" y="181070"/>
                  <a:pt x="651033" y="183071"/>
                </a:cubicBezTo>
                <a:cubicBezTo>
                  <a:pt x="648176" y="174974"/>
                  <a:pt x="646366" y="164021"/>
                  <a:pt x="642080" y="156782"/>
                </a:cubicBezTo>
                <a:close/>
                <a:moveTo>
                  <a:pt x="1101214" y="156647"/>
                </a:moveTo>
                <a:cubicBezTo>
                  <a:pt x="1104948" y="156686"/>
                  <a:pt x="1109282" y="157734"/>
                  <a:pt x="1114616" y="160401"/>
                </a:cubicBezTo>
                <a:cubicBezTo>
                  <a:pt x="1122141" y="164211"/>
                  <a:pt x="1127856" y="171641"/>
                  <a:pt x="1130999" y="179928"/>
                </a:cubicBezTo>
                <a:cubicBezTo>
                  <a:pt x="1135666" y="180690"/>
                  <a:pt x="1140524" y="178689"/>
                  <a:pt x="1145096" y="182880"/>
                </a:cubicBezTo>
                <a:cubicBezTo>
                  <a:pt x="1140715" y="184881"/>
                  <a:pt x="1136238" y="185643"/>
                  <a:pt x="1132047" y="183071"/>
                </a:cubicBezTo>
                <a:cubicBezTo>
                  <a:pt x="1136238" y="197739"/>
                  <a:pt x="1132523" y="214027"/>
                  <a:pt x="1116807" y="218504"/>
                </a:cubicBezTo>
                <a:cubicBezTo>
                  <a:pt x="1113378" y="219552"/>
                  <a:pt x="1102805" y="214218"/>
                  <a:pt x="1095852" y="217075"/>
                </a:cubicBezTo>
                <a:cubicBezTo>
                  <a:pt x="1083184" y="222314"/>
                  <a:pt x="1080326" y="239840"/>
                  <a:pt x="1071182" y="247746"/>
                </a:cubicBezTo>
                <a:cubicBezTo>
                  <a:pt x="1035844" y="247650"/>
                  <a:pt x="987362" y="237554"/>
                  <a:pt x="1000411" y="191929"/>
                </a:cubicBezTo>
                <a:cubicBezTo>
                  <a:pt x="1006793" y="169736"/>
                  <a:pt x="1031367" y="161259"/>
                  <a:pt x="1056799" y="162497"/>
                </a:cubicBezTo>
                <a:cubicBezTo>
                  <a:pt x="1062228" y="162783"/>
                  <a:pt x="1067563" y="167831"/>
                  <a:pt x="1072992" y="167069"/>
                </a:cubicBezTo>
                <a:cubicBezTo>
                  <a:pt x="1084207" y="165497"/>
                  <a:pt x="1090012" y="156531"/>
                  <a:pt x="1101214" y="156647"/>
                </a:cubicBezTo>
                <a:close/>
                <a:moveTo>
                  <a:pt x="3034665" y="150400"/>
                </a:moveTo>
                <a:cubicBezTo>
                  <a:pt x="3070193" y="137160"/>
                  <a:pt x="3077623" y="191357"/>
                  <a:pt x="3045714" y="195358"/>
                </a:cubicBezTo>
                <a:cubicBezTo>
                  <a:pt x="3029236" y="197453"/>
                  <a:pt x="3017520" y="173165"/>
                  <a:pt x="3018758" y="165926"/>
                </a:cubicBezTo>
                <a:cubicBezTo>
                  <a:pt x="3019806" y="161163"/>
                  <a:pt x="3025998" y="153638"/>
                  <a:pt x="3034665" y="150400"/>
                </a:cubicBezTo>
                <a:close/>
                <a:moveTo>
                  <a:pt x="1886331" y="148685"/>
                </a:moveTo>
                <a:cubicBezTo>
                  <a:pt x="1907096" y="149542"/>
                  <a:pt x="1924050" y="166401"/>
                  <a:pt x="1918430" y="182689"/>
                </a:cubicBezTo>
                <a:cubicBezTo>
                  <a:pt x="1908143" y="212502"/>
                  <a:pt x="1860518" y="176022"/>
                  <a:pt x="1886331" y="148685"/>
                </a:cubicBezTo>
                <a:close/>
                <a:moveTo>
                  <a:pt x="700659" y="143542"/>
                </a:moveTo>
                <a:cubicBezTo>
                  <a:pt x="699231" y="148400"/>
                  <a:pt x="701993" y="149924"/>
                  <a:pt x="702565" y="153067"/>
                </a:cubicBezTo>
                <a:cubicBezTo>
                  <a:pt x="707994" y="153924"/>
                  <a:pt x="710756" y="151829"/>
                  <a:pt x="710661" y="146685"/>
                </a:cubicBezTo>
                <a:cubicBezTo>
                  <a:pt x="715138" y="148971"/>
                  <a:pt x="711994" y="157067"/>
                  <a:pt x="715328" y="160211"/>
                </a:cubicBezTo>
                <a:cubicBezTo>
                  <a:pt x="715899" y="160496"/>
                  <a:pt x="716376" y="160877"/>
                  <a:pt x="716947" y="161163"/>
                </a:cubicBezTo>
                <a:cubicBezTo>
                  <a:pt x="717709" y="161449"/>
                  <a:pt x="718567" y="161544"/>
                  <a:pt x="719805" y="161449"/>
                </a:cubicBezTo>
                <a:cubicBezTo>
                  <a:pt x="719614" y="161925"/>
                  <a:pt x="719328" y="162211"/>
                  <a:pt x="719043" y="162592"/>
                </a:cubicBezTo>
                <a:cubicBezTo>
                  <a:pt x="717614" y="164497"/>
                  <a:pt x="715042" y="165259"/>
                  <a:pt x="714280" y="167926"/>
                </a:cubicBezTo>
                <a:cubicBezTo>
                  <a:pt x="711232" y="166688"/>
                  <a:pt x="709042" y="164687"/>
                  <a:pt x="707232" y="162497"/>
                </a:cubicBezTo>
                <a:cubicBezTo>
                  <a:pt x="700755" y="162687"/>
                  <a:pt x="692659" y="162687"/>
                  <a:pt x="685515" y="161735"/>
                </a:cubicBezTo>
                <a:cubicBezTo>
                  <a:pt x="687705" y="166116"/>
                  <a:pt x="690468" y="170879"/>
                  <a:pt x="688182" y="175451"/>
                </a:cubicBezTo>
                <a:cubicBezTo>
                  <a:pt x="679514" y="172022"/>
                  <a:pt x="669322" y="169736"/>
                  <a:pt x="668751" y="159830"/>
                </a:cubicBezTo>
                <a:cubicBezTo>
                  <a:pt x="671418" y="160020"/>
                  <a:pt x="673418" y="159544"/>
                  <a:pt x="675132" y="158782"/>
                </a:cubicBezTo>
                <a:cubicBezTo>
                  <a:pt x="674847" y="158687"/>
                  <a:pt x="674561" y="158591"/>
                  <a:pt x="674370" y="158496"/>
                </a:cubicBezTo>
                <a:cubicBezTo>
                  <a:pt x="675037" y="158496"/>
                  <a:pt x="675704" y="158401"/>
                  <a:pt x="676371" y="158306"/>
                </a:cubicBezTo>
                <a:cubicBezTo>
                  <a:pt x="679514" y="156496"/>
                  <a:pt x="681609" y="153638"/>
                  <a:pt x="684657" y="151733"/>
                </a:cubicBezTo>
                <a:cubicBezTo>
                  <a:pt x="683038" y="153448"/>
                  <a:pt x="683038" y="155353"/>
                  <a:pt x="683610" y="157448"/>
                </a:cubicBezTo>
                <a:cubicBezTo>
                  <a:pt x="689992" y="156877"/>
                  <a:pt x="696945" y="156782"/>
                  <a:pt x="703136" y="157353"/>
                </a:cubicBezTo>
                <a:cubicBezTo>
                  <a:pt x="699897" y="153257"/>
                  <a:pt x="695992" y="149638"/>
                  <a:pt x="687420" y="149638"/>
                </a:cubicBezTo>
                <a:cubicBezTo>
                  <a:pt x="690087" y="145733"/>
                  <a:pt x="692754" y="141923"/>
                  <a:pt x="700659" y="143542"/>
                </a:cubicBezTo>
                <a:close/>
                <a:moveTo>
                  <a:pt x="1432750" y="140685"/>
                </a:moveTo>
                <a:cubicBezTo>
                  <a:pt x="1444942" y="180309"/>
                  <a:pt x="1478375" y="206312"/>
                  <a:pt x="1475803" y="255366"/>
                </a:cubicBezTo>
                <a:cubicBezTo>
                  <a:pt x="1474374" y="255175"/>
                  <a:pt x="1473041" y="254985"/>
                  <a:pt x="1471612" y="254699"/>
                </a:cubicBezTo>
                <a:cubicBezTo>
                  <a:pt x="1446847" y="248698"/>
                  <a:pt x="1439227" y="197263"/>
                  <a:pt x="1431417" y="171260"/>
                </a:cubicBezTo>
                <a:cubicBezTo>
                  <a:pt x="1427321" y="157258"/>
                  <a:pt x="1417415" y="150781"/>
                  <a:pt x="1432750" y="140685"/>
                </a:cubicBezTo>
                <a:close/>
                <a:moveTo>
                  <a:pt x="2605849" y="122397"/>
                </a:moveTo>
                <a:cubicBezTo>
                  <a:pt x="2623470" y="146590"/>
                  <a:pt x="2581275" y="133065"/>
                  <a:pt x="2605849" y="122397"/>
                </a:cubicBezTo>
                <a:close/>
                <a:moveTo>
                  <a:pt x="2807874" y="104109"/>
                </a:moveTo>
                <a:cubicBezTo>
                  <a:pt x="2822257" y="121920"/>
                  <a:pt x="2838259" y="139447"/>
                  <a:pt x="2848165" y="162402"/>
                </a:cubicBezTo>
                <a:cubicBezTo>
                  <a:pt x="2820066" y="149162"/>
                  <a:pt x="2873883" y="230506"/>
                  <a:pt x="2893885" y="214789"/>
                </a:cubicBezTo>
                <a:cubicBezTo>
                  <a:pt x="2896933" y="199930"/>
                  <a:pt x="2867978" y="188881"/>
                  <a:pt x="2880455" y="176308"/>
                </a:cubicBezTo>
                <a:cubicBezTo>
                  <a:pt x="2880455" y="196311"/>
                  <a:pt x="2929795" y="234316"/>
                  <a:pt x="2912649" y="190119"/>
                </a:cubicBezTo>
                <a:cubicBezTo>
                  <a:pt x="2919698" y="192786"/>
                  <a:pt x="2921794" y="198502"/>
                  <a:pt x="2926080" y="200121"/>
                </a:cubicBezTo>
                <a:cubicBezTo>
                  <a:pt x="2926842" y="197549"/>
                  <a:pt x="2928842" y="195072"/>
                  <a:pt x="2933128" y="192977"/>
                </a:cubicBezTo>
                <a:cubicBezTo>
                  <a:pt x="2938081" y="199073"/>
                  <a:pt x="2940367" y="204788"/>
                  <a:pt x="2939415" y="210122"/>
                </a:cubicBezTo>
                <a:cubicBezTo>
                  <a:pt x="2937796" y="211456"/>
                  <a:pt x="2925604" y="217552"/>
                  <a:pt x="2926080" y="219171"/>
                </a:cubicBezTo>
                <a:cubicBezTo>
                  <a:pt x="2931890" y="237459"/>
                  <a:pt x="2977039" y="236506"/>
                  <a:pt x="2983039" y="256699"/>
                </a:cubicBezTo>
                <a:cubicBezTo>
                  <a:pt x="2988373" y="253366"/>
                  <a:pt x="2983801" y="248698"/>
                  <a:pt x="2992183" y="245745"/>
                </a:cubicBezTo>
                <a:cubicBezTo>
                  <a:pt x="2993231" y="258509"/>
                  <a:pt x="2983897" y="285560"/>
                  <a:pt x="3009424" y="288799"/>
                </a:cubicBezTo>
                <a:cubicBezTo>
                  <a:pt x="3012376" y="281464"/>
                  <a:pt x="3005995" y="272892"/>
                  <a:pt x="3005614" y="265177"/>
                </a:cubicBezTo>
                <a:cubicBezTo>
                  <a:pt x="3010853" y="260224"/>
                  <a:pt x="3014281" y="266510"/>
                  <a:pt x="3019330" y="262986"/>
                </a:cubicBezTo>
                <a:cubicBezTo>
                  <a:pt x="3013329" y="250794"/>
                  <a:pt x="3039141" y="251365"/>
                  <a:pt x="3049429" y="261557"/>
                </a:cubicBezTo>
                <a:cubicBezTo>
                  <a:pt x="3049714" y="250794"/>
                  <a:pt x="3049429" y="238888"/>
                  <a:pt x="3065621" y="233934"/>
                </a:cubicBezTo>
                <a:cubicBezTo>
                  <a:pt x="3063716" y="229553"/>
                  <a:pt x="3062002" y="225267"/>
                  <a:pt x="3066002" y="221743"/>
                </a:cubicBezTo>
                <a:cubicBezTo>
                  <a:pt x="3067716" y="220599"/>
                  <a:pt x="3069336" y="219457"/>
                  <a:pt x="3071050" y="218314"/>
                </a:cubicBezTo>
                <a:cubicBezTo>
                  <a:pt x="3087433" y="231553"/>
                  <a:pt x="3079242" y="253746"/>
                  <a:pt x="3082099" y="272701"/>
                </a:cubicBezTo>
                <a:cubicBezTo>
                  <a:pt x="3085814" y="297657"/>
                  <a:pt x="3101245" y="323660"/>
                  <a:pt x="3117818" y="341281"/>
                </a:cubicBezTo>
                <a:cubicBezTo>
                  <a:pt x="3123343" y="334423"/>
                  <a:pt x="3128200" y="333471"/>
                  <a:pt x="3127343" y="327661"/>
                </a:cubicBezTo>
                <a:cubicBezTo>
                  <a:pt x="3136106" y="325660"/>
                  <a:pt x="3144298" y="327661"/>
                  <a:pt x="3153156" y="324422"/>
                </a:cubicBezTo>
                <a:cubicBezTo>
                  <a:pt x="3162490" y="334233"/>
                  <a:pt x="3184207" y="332804"/>
                  <a:pt x="3196209" y="326137"/>
                </a:cubicBezTo>
                <a:cubicBezTo>
                  <a:pt x="3192018" y="325565"/>
                  <a:pt x="3190970" y="322136"/>
                  <a:pt x="3195828" y="319279"/>
                </a:cubicBezTo>
                <a:cubicBezTo>
                  <a:pt x="3199352" y="318898"/>
                  <a:pt x="3202972" y="317945"/>
                  <a:pt x="3205829" y="321945"/>
                </a:cubicBezTo>
                <a:cubicBezTo>
                  <a:pt x="3199733" y="328804"/>
                  <a:pt x="3196209" y="337090"/>
                  <a:pt x="3192780" y="345187"/>
                </a:cubicBezTo>
                <a:cubicBezTo>
                  <a:pt x="3201829" y="345853"/>
                  <a:pt x="3210591" y="346330"/>
                  <a:pt x="3218497" y="346330"/>
                </a:cubicBezTo>
                <a:cubicBezTo>
                  <a:pt x="3226879" y="334328"/>
                  <a:pt x="3246882" y="338519"/>
                  <a:pt x="3254978" y="337281"/>
                </a:cubicBezTo>
                <a:cubicBezTo>
                  <a:pt x="3262598" y="340138"/>
                  <a:pt x="3251645" y="343377"/>
                  <a:pt x="3249358" y="343853"/>
                </a:cubicBezTo>
                <a:cubicBezTo>
                  <a:pt x="3250978" y="350806"/>
                  <a:pt x="3257645" y="343091"/>
                  <a:pt x="3262027" y="344806"/>
                </a:cubicBezTo>
                <a:cubicBezTo>
                  <a:pt x="3253930" y="354521"/>
                  <a:pt x="3268123" y="345472"/>
                  <a:pt x="3263551" y="358903"/>
                </a:cubicBezTo>
                <a:cubicBezTo>
                  <a:pt x="3252216" y="352997"/>
                  <a:pt x="3246501" y="373762"/>
                  <a:pt x="3224308" y="370047"/>
                </a:cubicBezTo>
                <a:cubicBezTo>
                  <a:pt x="3219069" y="377476"/>
                  <a:pt x="3244215" y="375381"/>
                  <a:pt x="3228880" y="377381"/>
                </a:cubicBezTo>
                <a:cubicBezTo>
                  <a:pt x="3232880" y="383382"/>
                  <a:pt x="3249073" y="373190"/>
                  <a:pt x="3246024" y="387954"/>
                </a:cubicBezTo>
                <a:cubicBezTo>
                  <a:pt x="3260407" y="381096"/>
                  <a:pt x="3278410" y="387287"/>
                  <a:pt x="3294602" y="389192"/>
                </a:cubicBezTo>
                <a:cubicBezTo>
                  <a:pt x="3300508" y="380429"/>
                  <a:pt x="3317938" y="376238"/>
                  <a:pt x="3330988" y="382620"/>
                </a:cubicBezTo>
                <a:cubicBezTo>
                  <a:pt x="3326416" y="385191"/>
                  <a:pt x="3323749" y="389954"/>
                  <a:pt x="3315176" y="388430"/>
                </a:cubicBezTo>
                <a:cubicBezTo>
                  <a:pt x="3316605" y="386620"/>
                  <a:pt x="3318129" y="384811"/>
                  <a:pt x="3318224" y="381667"/>
                </a:cubicBezTo>
                <a:cubicBezTo>
                  <a:pt x="3311366" y="382810"/>
                  <a:pt x="3306413" y="385858"/>
                  <a:pt x="3306985" y="394812"/>
                </a:cubicBezTo>
                <a:cubicBezTo>
                  <a:pt x="3305080" y="393383"/>
                  <a:pt x="3303079" y="392050"/>
                  <a:pt x="3299555" y="391954"/>
                </a:cubicBezTo>
                <a:cubicBezTo>
                  <a:pt x="3298317" y="395860"/>
                  <a:pt x="3301270" y="396526"/>
                  <a:pt x="3304318" y="397003"/>
                </a:cubicBezTo>
                <a:cubicBezTo>
                  <a:pt x="3296507" y="396240"/>
                  <a:pt x="3290125" y="398812"/>
                  <a:pt x="3288030" y="409766"/>
                </a:cubicBezTo>
                <a:cubicBezTo>
                  <a:pt x="3286315" y="396622"/>
                  <a:pt x="3272790" y="400241"/>
                  <a:pt x="3264027" y="404908"/>
                </a:cubicBezTo>
                <a:cubicBezTo>
                  <a:pt x="3266789" y="405765"/>
                  <a:pt x="3269742" y="405575"/>
                  <a:pt x="3272409" y="402622"/>
                </a:cubicBezTo>
                <a:cubicBezTo>
                  <a:pt x="3277457" y="412052"/>
                  <a:pt x="3303460" y="418815"/>
                  <a:pt x="3311557" y="405385"/>
                </a:cubicBezTo>
                <a:cubicBezTo>
                  <a:pt x="3310414" y="405194"/>
                  <a:pt x="3309271" y="404623"/>
                  <a:pt x="3308223" y="404051"/>
                </a:cubicBezTo>
                <a:cubicBezTo>
                  <a:pt x="3307556" y="404051"/>
                  <a:pt x="3306889" y="404051"/>
                  <a:pt x="3306318" y="404146"/>
                </a:cubicBezTo>
                <a:cubicBezTo>
                  <a:pt x="3306223" y="403765"/>
                  <a:pt x="3306413" y="403384"/>
                  <a:pt x="3306508" y="403003"/>
                </a:cubicBezTo>
                <a:cubicBezTo>
                  <a:pt x="3305461" y="402146"/>
                  <a:pt x="3304508" y="401289"/>
                  <a:pt x="3303746" y="399955"/>
                </a:cubicBezTo>
                <a:cubicBezTo>
                  <a:pt x="3304794" y="400622"/>
                  <a:pt x="3305937" y="401098"/>
                  <a:pt x="3307270" y="401575"/>
                </a:cubicBezTo>
                <a:cubicBezTo>
                  <a:pt x="3310414" y="397764"/>
                  <a:pt x="3320510" y="396812"/>
                  <a:pt x="3321939" y="400717"/>
                </a:cubicBezTo>
                <a:cubicBezTo>
                  <a:pt x="3322224" y="401956"/>
                  <a:pt x="3322129" y="402813"/>
                  <a:pt x="3321939" y="403480"/>
                </a:cubicBezTo>
                <a:cubicBezTo>
                  <a:pt x="3333750" y="404051"/>
                  <a:pt x="3345656" y="404146"/>
                  <a:pt x="3343370" y="413576"/>
                </a:cubicBezTo>
                <a:cubicBezTo>
                  <a:pt x="3354705" y="409861"/>
                  <a:pt x="3368611" y="405004"/>
                  <a:pt x="3376612" y="418434"/>
                </a:cubicBezTo>
                <a:cubicBezTo>
                  <a:pt x="3391853" y="406147"/>
                  <a:pt x="3400234" y="418243"/>
                  <a:pt x="3408426" y="426530"/>
                </a:cubicBezTo>
                <a:cubicBezTo>
                  <a:pt x="3411474" y="414719"/>
                  <a:pt x="3423190" y="421672"/>
                  <a:pt x="3423475" y="426816"/>
                </a:cubicBezTo>
                <a:cubicBezTo>
                  <a:pt x="3437763" y="406337"/>
                  <a:pt x="3452431" y="444247"/>
                  <a:pt x="3467766" y="433293"/>
                </a:cubicBezTo>
                <a:cubicBezTo>
                  <a:pt x="3465671" y="427578"/>
                  <a:pt x="3460242" y="429769"/>
                  <a:pt x="3457480" y="425959"/>
                </a:cubicBezTo>
                <a:cubicBezTo>
                  <a:pt x="3462814" y="424054"/>
                  <a:pt x="3464147" y="412147"/>
                  <a:pt x="3469291" y="421863"/>
                </a:cubicBezTo>
                <a:cubicBezTo>
                  <a:pt x="3467195" y="423958"/>
                  <a:pt x="3465385" y="426149"/>
                  <a:pt x="3464528" y="429007"/>
                </a:cubicBezTo>
                <a:cubicBezTo>
                  <a:pt x="3469481" y="434340"/>
                  <a:pt x="3478911" y="429578"/>
                  <a:pt x="3487483" y="426530"/>
                </a:cubicBezTo>
                <a:cubicBezTo>
                  <a:pt x="3497104" y="440818"/>
                  <a:pt x="3519868" y="433579"/>
                  <a:pt x="3533394" y="448819"/>
                </a:cubicBezTo>
                <a:cubicBezTo>
                  <a:pt x="3532441" y="445675"/>
                  <a:pt x="3529965" y="446247"/>
                  <a:pt x="3529584" y="441961"/>
                </a:cubicBezTo>
                <a:cubicBezTo>
                  <a:pt x="3546538" y="430626"/>
                  <a:pt x="3549586" y="470536"/>
                  <a:pt x="3556254" y="446342"/>
                </a:cubicBezTo>
                <a:cubicBezTo>
                  <a:pt x="3556540" y="464630"/>
                  <a:pt x="3579495" y="463678"/>
                  <a:pt x="3575685" y="455962"/>
                </a:cubicBezTo>
                <a:cubicBezTo>
                  <a:pt x="3577304" y="459296"/>
                  <a:pt x="3579114" y="459391"/>
                  <a:pt x="3577495" y="463487"/>
                </a:cubicBezTo>
                <a:cubicBezTo>
                  <a:pt x="3586734" y="464916"/>
                  <a:pt x="3592163" y="460058"/>
                  <a:pt x="3583591" y="453200"/>
                </a:cubicBezTo>
                <a:cubicBezTo>
                  <a:pt x="3586734" y="445104"/>
                  <a:pt x="3599497" y="459010"/>
                  <a:pt x="3592544" y="463773"/>
                </a:cubicBezTo>
                <a:cubicBezTo>
                  <a:pt x="3599593" y="458153"/>
                  <a:pt x="3599783" y="460630"/>
                  <a:pt x="3607784" y="455772"/>
                </a:cubicBezTo>
                <a:cubicBezTo>
                  <a:pt x="3612261" y="460915"/>
                  <a:pt x="3615404" y="469297"/>
                  <a:pt x="3621881" y="469964"/>
                </a:cubicBezTo>
                <a:cubicBezTo>
                  <a:pt x="3621595" y="465392"/>
                  <a:pt x="3617404" y="464535"/>
                  <a:pt x="3620071" y="462439"/>
                </a:cubicBezTo>
                <a:cubicBezTo>
                  <a:pt x="3621119" y="465678"/>
                  <a:pt x="3622453" y="464916"/>
                  <a:pt x="3623786" y="463297"/>
                </a:cubicBezTo>
                <a:cubicBezTo>
                  <a:pt x="3609213" y="453676"/>
                  <a:pt x="3594545" y="444913"/>
                  <a:pt x="3579114" y="440627"/>
                </a:cubicBezTo>
                <a:cubicBezTo>
                  <a:pt x="3581971" y="435388"/>
                  <a:pt x="3581114" y="428816"/>
                  <a:pt x="3587401" y="425482"/>
                </a:cubicBezTo>
                <a:cubicBezTo>
                  <a:pt x="3598069" y="419767"/>
                  <a:pt x="3626263" y="423196"/>
                  <a:pt x="3637978" y="417386"/>
                </a:cubicBezTo>
                <a:cubicBezTo>
                  <a:pt x="3643408" y="414719"/>
                  <a:pt x="3644265" y="404718"/>
                  <a:pt x="3654266" y="408718"/>
                </a:cubicBezTo>
                <a:cubicBezTo>
                  <a:pt x="3659314" y="418910"/>
                  <a:pt x="3651599" y="423006"/>
                  <a:pt x="3642646" y="426149"/>
                </a:cubicBezTo>
                <a:cubicBezTo>
                  <a:pt x="3659314" y="446533"/>
                  <a:pt x="3652552" y="462439"/>
                  <a:pt x="3642265" y="473488"/>
                </a:cubicBezTo>
                <a:cubicBezTo>
                  <a:pt x="3651790" y="475584"/>
                  <a:pt x="3665124" y="473298"/>
                  <a:pt x="3674078" y="473679"/>
                </a:cubicBezTo>
                <a:cubicBezTo>
                  <a:pt x="3676364" y="477775"/>
                  <a:pt x="3679317" y="480918"/>
                  <a:pt x="3682746" y="483394"/>
                </a:cubicBezTo>
                <a:cubicBezTo>
                  <a:pt x="3685984" y="468916"/>
                  <a:pt x="3695700" y="448723"/>
                  <a:pt x="3699510" y="444628"/>
                </a:cubicBezTo>
                <a:cubicBezTo>
                  <a:pt x="3727609" y="414243"/>
                  <a:pt x="3780282" y="404432"/>
                  <a:pt x="3818191" y="440246"/>
                </a:cubicBezTo>
                <a:cubicBezTo>
                  <a:pt x="3832765" y="454057"/>
                  <a:pt x="3837146" y="463678"/>
                  <a:pt x="3848766" y="473203"/>
                </a:cubicBezTo>
                <a:cubicBezTo>
                  <a:pt x="3854863" y="473012"/>
                  <a:pt x="3859911" y="473012"/>
                  <a:pt x="3863435" y="479013"/>
                </a:cubicBezTo>
                <a:cubicBezTo>
                  <a:pt x="3865149" y="474917"/>
                  <a:pt x="3869912" y="473203"/>
                  <a:pt x="3873246" y="475584"/>
                </a:cubicBezTo>
                <a:cubicBezTo>
                  <a:pt x="3872484" y="472155"/>
                  <a:pt x="3871627" y="468821"/>
                  <a:pt x="3870865" y="465487"/>
                </a:cubicBezTo>
                <a:cubicBezTo>
                  <a:pt x="3875627" y="464630"/>
                  <a:pt x="3878294" y="462439"/>
                  <a:pt x="3880104" y="459487"/>
                </a:cubicBezTo>
                <a:cubicBezTo>
                  <a:pt x="3907726" y="457772"/>
                  <a:pt x="3892772" y="456438"/>
                  <a:pt x="3874008" y="469774"/>
                </a:cubicBezTo>
                <a:cubicBezTo>
                  <a:pt x="3883247" y="476822"/>
                  <a:pt x="3889915" y="471583"/>
                  <a:pt x="3898106" y="472440"/>
                </a:cubicBezTo>
                <a:cubicBezTo>
                  <a:pt x="3892486" y="471488"/>
                  <a:pt x="3891439" y="483966"/>
                  <a:pt x="3896582" y="483871"/>
                </a:cubicBezTo>
                <a:cubicBezTo>
                  <a:pt x="3901916" y="470726"/>
                  <a:pt x="3900583" y="489014"/>
                  <a:pt x="3905250" y="475393"/>
                </a:cubicBezTo>
                <a:cubicBezTo>
                  <a:pt x="3909250" y="480727"/>
                  <a:pt x="3901916" y="487776"/>
                  <a:pt x="3908203" y="487966"/>
                </a:cubicBezTo>
                <a:cubicBezTo>
                  <a:pt x="3911346" y="477584"/>
                  <a:pt x="3924966" y="482156"/>
                  <a:pt x="3931729" y="487966"/>
                </a:cubicBezTo>
                <a:cubicBezTo>
                  <a:pt x="3930777" y="482156"/>
                  <a:pt x="3919633" y="480251"/>
                  <a:pt x="3924205" y="474250"/>
                </a:cubicBezTo>
                <a:cubicBezTo>
                  <a:pt x="3928491" y="486633"/>
                  <a:pt x="3926872" y="465487"/>
                  <a:pt x="3935444" y="467678"/>
                </a:cubicBezTo>
                <a:cubicBezTo>
                  <a:pt x="3940207" y="471107"/>
                  <a:pt x="3940111" y="485585"/>
                  <a:pt x="3946207" y="485776"/>
                </a:cubicBezTo>
                <a:cubicBezTo>
                  <a:pt x="3948684" y="480346"/>
                  <a:pt x="3942493" y="477965"/>
                  <a:pt x="3942016" y="468154"/>
                </a:cubicBezTo>
                <a:cubicBezTo>
                  <a:pt x="3951160" y="466249"/>
                  <a:pt x="3948874" y="478156"/>
                  <a:pt x="3948208" y="485109"/>
                </a:cubicBezTo>
                <a:cubicBezTo>
                  <a:pt x="3951637" y="483775"/>
                  <a:pt x="3954494" y="483585"/>
                  <a:pt x="3956780" y="484918"/>
                </a:cubicBezTo>
                <a:cubicBezTo>
                  <a:pt x="3953256" y="480537"/>
                  <a:pt x="3957066" y="471869"/>
                  <a:pt x="3959542" y="478537"/>
                </a:cubicBezTo>
                <a:cubicBezTo>
                  <a:pt x="3956685" y="479965"/>
                  <a:pt x="3959066" y="485204"/>
                  <a:pt x="3959923" y="489205"/>
                </a:cubicBezTo>
                <a:cubicBezTo>
                  <a:pt x="3963066" y="481775"/>
                  <a:pt x="3967543" y="475584"/>
                  <a:pt x="3973735" y="484442"/>
                </a:cubicBezTo>
                <a:cubicBezTo>
                  <a:pt x="3965162" y="483966"/>
                  <a:pt x="3969258" y="492443"/>
                  <a:pt x="3970782" y="499111"/>
                </a:cubicBezTo>
                <a:cubicBezTo>
                  <a:pt x="3977640" y="499015"/>
                  <a:pt x="3975449" y="499873"/>
                  <a:pt x="3978116" y="493872"/>
                </a:cubicBezTo>
                <a:cubicBezTo>
                  <a:pt x="3980878" y="498158"/>
                  <a:pt x="3988784" y="510255"/>
                  <a:pt x="3990975" y="503016"/>
                </a:cubicBezTo>
                <a:cubicBezTo>
                  <a:pt x="3987736" y="503111"/>
                  <a:pt x="3990022" y="500158"/>
                  <a:pt x="3992975" y="502349"/>
                </a:cubicBezTo>
                <a:cubicBezTo>
                  <a:pt x="3991832" y="495967"/>
                  <a:pt x="3988022" y="495682"/>
                  <a:pt x="3986022" y="491110"/>
                </a:cubicBezTo>
                <a:cubicBezTo>
                  <a:pt x="3995452" y="488633"/>
                  <a:pt x="3995356" y="506540"/>
                  <a:pt x="3993451" y="513112"/>
                </a:cubicBezTo>
                <a:cubicBezTo>
                  <a:pt x="3992880" y="504254"/>
                  <a:pt x="3988403" y="510445"/>
                  <a:pt x="3986974" y="512636"/>
                </a:cubicBezTo>
                <a:cubicBezTo>
                  <a:pt x="3986117" y="506731"/>
                  <a:pt x="3984212" y="503302"/>
                  <a:pt x="3980593" y="503968"/>
                </a:cubicBezTo>
                <a:cubicBezTo>
                  <a:pt x="3981450" y="507207"/>
                  <a:pt x="3983926" y="506635"/>
                  <a:pt x="3984307" y="510826"/>
                </a:cubicBezTo>
                <a:cubicBezTo>
                  <a:pt x="3972878" y="508255"/>
                  <a:pt x="3976021" y="506731"/>
                  <a:pt x="3967924" y="513779"/>
                </a:cubicBezTo>
                <a:cubicBezTo>
                  <a:pt x="3970496" y="514160"/>
                  <a:pt x="3973068" y="514922"/>
                  <a:pt x="3975068" y="516732"/>
                </a:cubicBezTo>
                <a:cubicBezTo>
                  <a:pt x="3968686" y="517208"/>
                  <a:pt x="3970782" y="534448"/>
                  <a:pt x="3962400" y="526543"/>
                </a:cubicBezTo>
                <a:cubicBezTo>
                  <a:pt x="3962781" y="522733"/>
                  <a:pt x="3969924" y="523590"/>
                  <a:pt x="3969067" y="518827"/>
                </a:cubicBezTo>
                <a:cubicBezTo>
                  <a:pt x="3962019" y="519494"/>
                  <a:pt x="3956971" y="528638"/>
                  <a:pt x="3953923" y="536925"/>
                </a:cubicBezTo>
                <a:cubicBezTo>
                  <a:pt x="3949922" y="531114"/>
                  <a:pt x="3953828" y="525876"/>
                  <a:pt x="3948112" y="520637"/>
                </a:cubicBezTo>
                <a:cubicBezTo>
                  <a:pt x="3943350" y="524161"/>
                  <a:pt x="3947065" y="533782"/>
                  <a:pt x="3943826" y="538449"/>
                </a:cubicBezTo>
                <a:cubicBezTo>
                  <a:pt x="3938683" y="543307"/>
                  <a:pt x="3947446" y="540163"/>
                  <a:pt x="3945160" y="535306"/>
                </a:cubicBezTo>
                <a:cubicBezTo>
                  <a:pt x="3946970" y="534687"/>
                  <a:pt x="3948018" y="535925"/>
                  <a:pt x="3949113" y="537044"/>
                </a:cubicBezTo>
                <a:lnTo>
                  <a:pt x="3952926" y="537965"/>
                </a:lnTo>
                <a:lnTo>
                  <a:pt x="3953161" y="537401"/>
                </a:lnTo>
                <a:cubicBezTo>
                  <a:pt x="3953256" y="537591"/>
                  <a:pt x="3953352" y="537782"/>
                  <a:pt x="3953542" y="538068"/>
                </a:cubicBezTo>
                <a:lnTo>
                  <a:pt x="3953324" y="538190"/>
                </a:lnTo>
                <a:lnTo>
                  <a:pt x="3950684" y="549784"/>
                </a:lnTo>
                <a:cubicBezTo>
                  <a:pt x="3955828" y="544926"/>
                  <a:pt x="3958780" y="540068"/>
                  <a:pt x="3960685" y="538068"/>
                </a:cubicBezTo>
                <a:cubicBezTo>
                  <a:pt x="3969639" y="537973"/>
                  <a:pt x="3974973" y="546545"/>
                  <a:pt x="3981259" y="552736"/>
                </a:cubicBezTo>
                <a:cubicBezTo>
                  <a:pt x="3986212" y="548164"/>
                  <a:pt x="3995547" y="548640"/>
                  <a:pt x="3999452" y="557308"/>
                </a:cubicBezTo>
                <a:cubicBezTo>
                  <a:pt x="3990880" y="562357"/>
                  <a:pt x="4000786" y="549403"/>
                  <a:pt x="3992308" y="554356"/>
                </a:cubicBezTo>
                <a:cubicBezTo>
                  <a:pt x="3994118" y="566929"/>
                  <a:pt x="4006596" y="554832"/>
                  <a:pt x="4011073" y="561404"/>
                </a:cubicBezTo>
                <a:cubicBezTo>
                  <a:pt x="4009072" y="562642"/>
                  <a:pt x="4008691" y="565214"/>
                  <a:pt x="4008310" y="567786"/>
                </a:cubicBezTo>
                <a:cubicBezTo>
                  <a:pt x="4010691" y="566452"/>
                  <a:pt x="4016216" y="557213"/>
                  <a:pt x="4017645" y="561880"/>
                </a:cubicBezTo>
                <a:cubicBezTo>
                  <a:pt x="4012120" y="566929"/>
                  <a:pt x="4017740" y="577501"/>
                  <a:pt x="4019836" y="580168"/>
                </a:cubicBezTo>
                <a:cubicBezTo>
                  <a:pt x="4022884" y="577501"/>
                  <a:pt x="4016883" y="568357"/>
                  <a:pt x="4020788" y="566262"/>
                </a:cubicBezTo>
                <a:cubicBezTo>
                  <a:pt x="4022598" y="571120"/>
                  <a:pt x="4026313" y="571596"/>
                  <a:pt x="4029075" y="574263"/>
                </a:cubicBezTo>
                <a:cubicBezTo>
                  <a:pt x="4026217" y="575787"/>
                  <a:pt x="4021550" y="575882"/>
                  <a:pt x="4021741" y="579502"/>
                </a:cubicBezTo>
                <a:cubicBezTo>
                  <a:pt x="4023455" y="579597"/>
                  <a:pt x="4024598" y="580930"/>
                  <a:pt x="4024979" y="583978"/>
                </a:cubicBezTo>
                <a:cubicBezTo>
                  <a:pt x="4046410" y="580930"/>
                  <a:pt x="4066222" y="574263"/>
                  <a:pt x="4078510" y="584455"/>
                </a:cubicBezTo>
                <a:cubicBezTo>
                  <a:pt x="4080986" y="580454"/>
                  <a:pt x="4089273" y="587312"/>
                  <a:pt x="4089178" y="575311"/>
                </a:cubicBezTo>
                <a:cubicBezTo>
                  <a:pt x="4090416" y="578930"/>
                  <a:pt x="4090702" y="584740"/>
                  <a:pt x="4093559" y="584645"/>
                </a:cubicBezTo>
                <a:cubicBezTo>
                  <a:pt x="4093178" y="581597"/>
                  <a:pt x="4091559" y="577597"/>
                  <a:pt x="4093749" y="576358"/>
                </a:cubicBezTo>
                <a:cubicBezTo>
                  <a:pt x="4101846" y="578930"/>
                  <a:pt x="4101846" y="580645"/>
                  <a:pt x="4110514" y="584169"/>
                </a:cubicBezTo>
                <a:cubicBezTo>
                  <a:pt x="4111752" y="573977"/>
                  <a:pt x="4100798" y="573406"/>
                  <a:pt x="4104894" y="569691"/>
                </a:cubicBezTo>
                <a:cubicBezTo>
                  <a:pt x="4107370" y="571882"/>
                  <a:pt x="4110037" y="566166"/>
                  <a:pt x="4111276" y="578359"/>
                </a:cubicBezTo>
                <a:cubicBezTo>
                  <a:pt x="4120324" y="572834"/>
                  <a:pt x="4122420" y="583597"/>
                  <a:pt x="4129468" y="582931"/>
                </a:cubicBezTo>
                <a:cubicBezTo>
                  <a:pt x="4128230" y="579883"/>
                  <a:pt x="4125182" y="578835"/>
                  <a:pt x="4130230" y="577215"/>
                </a:cubicBezTo>
                <a:cubicBezTo>
                  <a:pt x="4133659" y="581311"/>
                  <a:pt x="4135088" y="582264"/>
                  <a:pt x="4141184" y="587026"/>
                </a:cubicBezTo>
                <a:cubicBezTo>
                  <a:pt x="4140803" y="583312"/>
                  <a:pt x="4144804" y="582645"/>
                  <a:pt x="4145851" y="579978"/>
                </a:cubicBezTo>
                <a:cubicBezTo>
                  <a:pt x="4149280" y="583788"/>
                  <a:pt x="4152995" y="586645"/>
                  <a:pt x="4156710" y="589788"/>
                </a:cubicBezTo>
                <a:cubicBezTo>
                  <a:pt x="4162234" y="583121"/>
                  <a:pt x="4167283" y="589027"/>
                  <a:pt x="4169378" y="579978"/>
                </a:cubicBezTo>
                <a:cubicBezTo>
                  <a:pt x="4168521" y="576835"/>
                  <a:pt x="4166045" y="577406"/>
                  <a:pt x="4165568" y="573120"/>
                </a:cubicBezTo>
                <a:cubicBezTo>
                  <a:pt x="4172331" y="573120"/>
                  <a:pt x="4170712" y="567119"/>
                  <a:pt x="4174236" y="564738"/>
                </a:cubicBezTo>
                <a:cubicBezTo>
                  <a:pt x="4177665" y="572739"/>
                  <a:pt x="4167949" y="571405"/>
                  <a:pt x="4168711" y="577501"/>
                </a:cubicBezTo>
                <a:cubicBezTo>
                  <a:pt x="4174712" y="574930"/>
                  <a:pt x="4181951" y="577597"/>
                  <a:pt x="4185095" y="574549"/>
                </a:cubicBezTo>
                <a:cubicBezTo>
                  <a:pt x="4184047" y="570453"/>
                  <a:pt x="4179284" y="575025"/>
                  <a:pt x="4177951" y="571596"/>
                </a:cubicBezTo>
                <a:cubicBezTo>
                  <a:pt x="4181951" y="570262"/>
                  <a:pt x="4185952" y="568834"/>
                  <a:pt x="4189857" y="567500"/>
                </a:cubicBezTo>
                <a:cubicBezTo>
                  <a:pt x="4191095" y="576835"/>
                  <a:pt x="4194048" y="580930"/>
                  <a:pt x="4196620" y="587026"/>
                </a:cubicBezTo>
                <a:cubicBezTo>
                  <a:pt x="4200430" y="577787"/>
                  <a:pt x="4205573" y="577692"/>
                  <a:pt x="4209288" y="577215"/>
                </a:cubicBezTo>
                <a:cubicBezTo>
                  <a:pt x="4211764" y="565595"/>
                  <a:pt x="4207002" y="581026"/>
                  <a:pt x="4205478" y="570358"/>
                </a:cubicBezTo>
                <a:cubicBezTo>
                  <a:pt x="4214717" y="566262"/>
                  <a:pt x="4218908" y="564928"/>
                  <a:pt x="4226433" y="568548"/>
                </a:cubicBezTo>
                <a:cubicBezTo>
                  <a:pt x="4226433" y="566357"/>
                  <a:pt x="4225290" y="563500"/>
                  <a:pt x="4227195" y="562833"/>
                </a:cubicBezTo>
                <a:cubicBezTo>
                  <a:pt x="4228147" y="564643"/>
                  <a:pt x="4228528" y="567786"/>
                  <a:pt x="4230433" y="567214"/>
                </a:cubicBezTo>
                <a:cubicBezTo>
                  <a:pt x="4229290" y="562928"/>
                  <a:pt x="4230433" y="560261"/>
                  <a:pt x="4232529" y="558261"/>
                </a:cubicBezTo>
                <a:cubicBezTo>
                  <a:pt x="4234624" y="562833"/>
                  <a:pt x="4229005" y="571215"/>
                  <a:pt x="4236910" y="567690"/>
                </a:cubicBezTo>
                <a:cubicBezTo>
                  <a:pt x="4231291" y="562452"/>
                  <a:pt x="4241197" y="560833"/>
                  <a:pt x="4238434" y="556261"/>
                </a:cubicBezTo>
                <a:cubicBezTo>
                  <a:pt x="4242530" y="565405"/>
                  <a:pt x="4243673" y="545402"/>
                  <a:pt x="4246340" y="553498"/>
                </a:cubicBezTo>
                <a:cubicBezTo>
                  <a:pt x="4242054" y="557499"/>
                  <a:pt x="4253770" y="556451"/>
                  <a:pt x="4256056" y="558261"/>
                </a:cubicBezTo>
                <a:cubicBezTo>
                  <a:pt x="4254341" y="549498"/>
                  <a:pt x="4260437" y="548260"/>
                  <a:pt x="4263295" y="553022"/>
                </a:cubicBezTo>
                <a:cubicBezTo>
                  <a:pt x="4266248" y="543307"/>
                  <a:pt x="4266343" y="545307"/>
                  <a:pt x="4274534" y="546450"/>
                </a:cubicBezTo>
                <a:cubicBezTo>
                  <a:pt x="4264533" y="536925"/>
                  <a:pt x="4285679" y="537877"/>
                  <a:pt x="4273487" y="533210"/>
                </a:cubicBezTo>
                <a:cubicBezTo>
                  <a:pt x="4280821" y="537401"/>
                  <a:pt x="4286917" y="521018"/>
                  <a:pt x="4285964" y="531591"/>
                </a:cubicBezTo>
                <a:cubicBezTo>
                  <a:pt x="4285488" y="530067"/>
                  <a:pt x="4285012" y="528733"/>
                  <a:pt x="4283392" y="529781"/>
                </a:cubicBezTo>
                <a:cubicBezTo>
                  <a:pt x="4285202" y="540925"/>
                  <a:pt x="4281488" y="538354"/>
                  <a:pt x="4283012" y="546259"/>
                </a:cubicBezTo>
                <a:cubicBezTo>
                  <a:pt x="4287583" y="541878"/>
                  <a:pt x="4287298" y="533972"/>
                  <a:pt x="4291870" y="529590"/>
                </a:cubicBezTo>
                <a:cubicBezTo>
                  <a:pt x="4294251" y="535687"/>
                  <a:pt x="4301395" y="530829"/>
                  <a:pt x="4304157" y="536258"/>
                </a:cubicBezTo>
                <a:cubicBezTo>
                  <a:pt x="4303300" y="531496"/>
                  <a:pt x="4310443" y="532353"/>
                  <a:pt x="4310824" y="528448"/>
                </a:cubicBezTo>
                <a:cubicBezTo>
                  <a:pt x="4311777" y="531305"/>
                  <a:pt x="4312063" y="535687"/>
                  <a:pt x="4314539" y="535306"/>
                </a:cubicBezTo>
                <a:cubicBezTo>
                  <a:pt x="4321969" y="521399"/>
                  <a:pt x="4344257" y="547498"/>
                  <a:pt x="4355782" y="529210"/>
                </a:cubicBezTo>
                <a:cubicBezTo>
                  <a:pt x="4387501" y="546164"/>
                  <a:pt x="4424077" y="528638"/>
                  <a:pt x="4456748" y="540544"/>
                </a:cubicBezTo>
                <a:cubicBezTo>
                  <a:pt x="4476940" y="535877"/>
                  <a:pt x="4508468" y="540925"/>
                  <a:pt x="4521898" y="545212"/>
                </a:cubicBezTo>
                <a:cubicBezTo>
                  <a:pt x="4528661" y="536068"/>
                  <a:pt x="4545425" y="544926"/>
                  <a:pt x="4557141" y="549307"/>
                </a:cubicBezTo>
                <a:cubicBezTo>
                  <a:pt x="4560380" y="548164"/>
                  <a:pt x="4556665" y="541973"/>
                  <a:pt x="4559332" y="540449"/>
                </a:cubicBezTo>
                <a:cubicBezTo>
                  <a:pt x="4562094" y="553975"/>
                  <a:pt x="4573715" y="538258"/>
                  <a:pt x="4576858" y="542545"/>
                </a:cubicBezTo>
                <a:cubicBezTo>
                  <a:pt x="4575429" y="543592"/>
                  <a:pt x="4575143" y="545307"/>
                  <a:pt x="4576096" y="548164"/>
                </a:cubicBezTo>
                <a:cubicBezTo>
                  <a:pt x="4599623" y="541973"/>
                  <a:pt x="4624006" y="554356"/>
                  <a:pt x="4653629" y="559499"/>
                </a:cubicBezTo>
                <a:cubicBezTo>
                  <a:pt x="4651439" y="560737"/>
                  <a:pt x="4647914" y="561023"/>
                  <a:pt x="4648295" y="564071"/>
                </a:cubicBezTo>
                <a:cubicBezTo>
                  <a:pt x="4676775" y="570929"/>
                  <a:pt x="4704493" y="560166"/>
                  <a:pt x="4728877" y="579692"/>
                </a:cubicBezTo>
                <a:cubicBezTo>
                  <a:pt x="4727543" y="587979"/>
                  <a:pt x="4718399" y="577597"/>
                  <a:pt x="4717637" y="586264"/>
                </a:cubicBezTo>
                <a:cubicBezTo>
                  <a:pt x="4720209" y="594551"/>
                  <a:pt x="4728115" y="590551"/>
                  <a:pt x="4731067" y="597980"/>
                </a:cubicBezTo>
                <a:cubicBezTo>
                  <a:pt x="4698301" y="624269"/>
                  <a:pt x="4659916" y="608362"/>
                  <a:pt x="4621435" y="622364"/>
                </a:cubicBezTo>
                <a:cubicBezTo>
                  <a:pt x="4672774" y="626650"/>
                  <a:pt x="4724114" y="630937"/>
                  <a:pt x="4775930" y="634270"/>
                </a:cubicBezTo>
                <a:cubicBezTo>
                  <a:pt x="4776311" y="663893"/>
                  <a:pt x="4743259" y="659988"/>
                  <a:pt x="4729448" y="672180"/>
                </a:cubicBezTo>
                <a:cubicBezTo>
                  <a:pt x="4728972" y="681228"/>
                  <a:pt x="4736306" y="671989"/>
                  <a:pt x="4735830" y="680943"/>
                </a:cubicBezTo>
                <a:cubicBezTo>
                  <a:pt x="4733258" y="683324"/>
                  <a:pt x="4724876" y="681514"/>
                  <a:pt x="4726496" y="686848"/>
                </a:cubicBezTo>
                <a:cubicBezTo>
                  <a:pt x="4730591" y="691611"/>
                  <a:pt x="4734020" y="697993"/>
                  <a:pt x="4742688" y="692087"/>
                </a:cubicBezTo>
                <a:cubicBezTo>
                  <a:pt x="4743164" y="700278"/>
                  <a:pt x="4746974" y="700660"/>
                  <a:pt x="4748308" y="706565"/>
                </a:cubicBezTo>
                <a:cubicBezTo>
                  <a:pt x="4736021" y="696469"/>
                  <a:pt x="4704588" y="703803"/>
                  <a:pt x="4686872" y="708756"/>
                </a:cubicBezTo>
                <a:cubicBezTo>
                  <a:pt x="4700873" y="717995"/>
                  <a:pt x="4724209" y="714090"/>
                  <a:pt x="4728781" y="705232"/>
                </a:cubicBezTo>
                <a:cubicBezTo>
                  <a:pt x="4732877" y="720091"/>
                  <a:pt x="4756404" y="702469"/>
                  <a:pt x="4756690" y="714566"/>
                </a:cubicBezTo>
                <a:cubicBezTo>
                  <a:pt x="4763738" y="707422"/>
                  <a:pt x="4782217" y="707232"/>
                  <a:pt x="4790027" y="711232"/>
                </a:cubicBezTo>
                <a:cubicBezTo>
                  <a:pt x="4779455" y="716947"/>
                  <a:pt x="4763833" y="717233"/>
                  <a:pt x="4746784" y="717995"/>
                </a:cubicBezTo>
                <a:cubicBezTo>
                  <a:pt x="4749260" y="724091"/>
                  <a:pt x="4751451" y="725996"/>
                  <a:pt x="4747736" y="731330"/>
                </a:cubicBezTo>
                <a:cubicBezTo>
                  <a:pt x="4744498" y="723901"/>
                  <a:pt x="4745546" y="720948"/>
                  <a:pt x="4742783" y="719424"/>
                </a:cubicBezTo>
                <a:cubicBezTo>
                  <a:pt x="4737259" y="725234"/>
                  <a:pt x="4747546" y="732664"/>
                  <a:pt x="4739831" y="733997"/>
                </a:cubicBezTo>
                <a:cubicBezTo>
                  <a:pt x="4737640" y="729997"/>
                  <a:pt x="4743164" y="721615"/>
                  <a:pt x="4736878" y="721424"/>
                </a:cubicBezTo>
                <a:cubicBezTo>
                  <a:pt x="4732877" y="730663"/>
                  <a:pt x="4716494" y="714757"/>
                  <a:pt x="4706683" y="729139"/>
                </a:cubicBezTo>
                <a:cubicBezTo>
                  <a:pt x="4711160" y="734378"/>
                  <a:pt x="4721162" y="726758"/>
                  <a:pt x="4722114" y="740188"/>
                </a:cubicBezTo>
                <a:cubicBezTo>
                  <a:pt x="4708398" y="741331"/>
                  <a:pt x="4703255" y="744284"/>
                  <a:pt x="4691253" y="745427"/>
                </a:cubicBezTo>
                <a:cubicBezTo>
                  <a:pt x="4686967" y="760381"/>
                  <a:pt x="4703540" y="771049"/>
                  <a:pt x="4712398" y="762667"/>
                </a:cubicBezTo>
                <a:cubicBezTo>
                  <a:pt x="4713446" y="755524"/>
                  <a:pt x="4704112" y="754190"/>
                  <a:pt x="4709350" y="750094"/>
                </a:cubicBezTo>
                <a:cubicBezTo>
                  <a:pt x="4714494" y="760286"/>
                  <a:pt x="4729639" y="778384"/>
                  <a:pt x="4731353" y="761524"/>
                </a:cubicBezTo>
                <a:cubicBezTo>
                  <a:pt x="4732306" y="779050"/>
                  <a:pt x="4757738" y="759905"/>
                  <a:pt x="4755261" y="772383"/>
                </a:cubicBezTo>
                <a:cubicBezTo>
                  <a:pt x="4750498" y="770859"/>
                  <a:pt x="4730972" y="779241"/>
                  <a:pt x="4721923" y="775717"/>
                </a:cubicBezTo>
                <a:cubicBezTo>
                  <a:pt x="4684681" y="801720"/>
                  <a:pt x="4626007" y="786385"/>
                  <a:pt x="4578953" y="803434"/>
                </a:cubicBezTo>
                <a:cubicBezTo>
                  <a:pt x="4565047" y="797338"/>
                  <a:pt x="4551998" y="802672"/>
                  <a:pt x="4536376" y="808006"/>
                </a:cubicBezTo>
                <a:lnTo>
                  <a:pt x="4518279" y="808006"/>
                </a:lnTo>
                <a:cubicBezTo>
                  <a:pt x="4517707" y="806578"/>
                  <a:pt x="4516946" y="805720"/>
                  <a:pt x="4515517" y="806387"/>
                </a:cubicBezTo>
                <a:cubicBezTo>
                  <a:pt x="4514850" y="807054"/>
                  <a:pt x="4513898" y="807435"/>
                  <a:pt x="4513135" y="808006"/>
                </a:cubicBezTo>
                <a:lnTo>
                  <a:pt x="131731" y="808006"/>
                </a:lnTo>
                <a:cubicBezTo>
                  <a:pt x="131826" y="807816"/>
                  <a:pt x="131731" y="807721"/>
                  <a:pt x="131731" y="807530"/>
                </a:cubicBezTo>
                <a:cubicBezTo>
                  <a:pt x="131731" y="807721"/>
                  <a:pt x="131635" y="807816"/>
                  <a:pt x="131635" y="808006"/>
                </a:cubicBezTo>
                <a:lnTo>
                  <a:pt x="127254" y="808006"/>
                </a:lnTo>
                <a:cubicBezTo>
                  <a:pt x="125063" y="805625"/>
                  <a:pt x="121348" y="802672"/>
                  <a:pt x="114109" y="804006"/>
                </a:cubicBezTo>
                <a:cubicBezTo>
                  <a:pt x="130683" y="786289"/>
                  <a:pt x="163544" y="799339"/>
                  <a:pt x="172021" y="782575"/>
                </a:cubicBezTo>
                <a:cubicBezTo>
                  <a:pt x="179260" y="782765"/>
                  <a:pt x="177451" y="790004"/>
                  <a:pt x="184213" y="790480"/>
                </a:cubicBezTo>
                <a:cubicBezTo>
                  <a:pt x="184594" y="790576"/>
                  <a:pt x="184880" y="790480"/>
                  <a:pt x="185261" y="790576"/>
                </a:cubicBezTo>
                <a:cubicBezTo>
                  <a:pt x="184309" y="789718"/>
                  <a:pt x="183261" y="788766"/>
                  <a:pt x="182308" y="787813"/>
                </a:cubicBezTo>
                <a:cubicBezTo>
                  <a:pt x="183070" y="783432"/>
                  <a:pt x="190881" y="787147"/>
                  <a:pt x="190786" y="781717"/>
                </a:cubicBezTo>
                <a:cubicBezTo>
                  <a:pt x="190976" y="783146"/>
                  <a:pt x="191643" y="784384"/>
                  <a:pt x="192214" y="785718"/>
                </a:cubicBezTo>
                <a:cubicBezTo>
                  <a:pt x="192976" y="783432"/>
                  <a:pt x="193548" y="780955"/>
                  <a:pt x="195262" y="779622"/>
                </a:cubicBezTo>
                <a:cubicBezTo>
                  <a:pt x="187547" y="773240"/>
                  <a:pt x="168783" y="776574"/>
                  <a:pt x="159544" y="776955"/>
                </a:cubicBezTo>
                <a:cubicBezTo>
                  <a:pt x="158019" y="781908"/>
                  <a:pt x="162877" y="781717"/>
                  <a:pt x="166878" y="782194"/>
                </a:cubicBezTo>
                <a:cubicBezTo>
                  <a:pt x="157734" y="789909"/>
                  <a:pt x="150876" y="777145"/>
                  <a:pt x="140779" y="778669"/>
                </a:cubicBezTo>
                <a:cubicBezTo>
                  <a:pt x="141256" y="778574"/>
                  <a:pt x="141541" y="778288"/>
                  <a:pt x="141637" y="778003"/>
                </a:cubicBezTo>
                <a:cubicBezTo>
                  <a:pt x="138303" y="766287"/>
                  <a:pt x="126873" y="784765"/>
                  <a:pt x="129445" y="770097"/>
                </a:cubicBezTo>
                <a:cubicBezTo>
                  <a:pt x="125158" y="769240"/>
                  <a:pt x="122587" y="773526"/>
                  <a:pt x="121825" y="769525"/>
                </a:cubicBezTo>
                <a:cubicBezTo>
                  <a:pt x="114681" y="771145"/>
                  <a:pt x="128397" y="774383"/>
                  <a:pt x="123539" y="781336"/>
                </a:cubicBezTo>
                <a:cubicBezTo>
                  <a:pt x="114490" y="779526"/>
                  <a:pt x="111061" y="783718"/>
                  <a:pt x="107251" y="787337"/>
                </a:cubicBezTo>
                <a:cubicBezTo>
                  <a:pt x="95250" y="791433"/>
                  <a:pt x="119539" y="765620"/>
                  <a:pt x="127444" y="763048"/>
                </a:cubicBezTo>
                <a:cubicBezTo>
                  <a:pt x="130778" y="764191"/>
                  <a:pt x="131159" y="767430"/>
                  <a:pt x="134778" y="768287"/>
                </a:cubicBezTo>
                <a:cubicBezTo>
                  <a:pt x="141922" y="768763"/>
                  <a:pt x="129159" y="761524"/>
                  <a:pt x="140208" y="764001"/>
                </a:cubicBezTo>
                <a:cubicBezTo>
                  <a:pt x="134112" y="759429"/>
                  <a:pt x="138684" y="760000"/>
                  <a:pt x="135826" y="754380"/>
                </a:cubicBezTo>
                <a:cubicBezTo>
                  <a:pt x="130778" y="759810"/>
                  <a:pt x="132397" y="756571"/>
                  <a:pt x="122872" y="755714"/>
                </a:cubicBezTo>
                <a:cubicBezTo>
                  <a:pt x="124110" y="741426"/>
                  <a:pt x="137541" y="752857"/>
                  <a:pt x="139160" y="742951"/>
                </a:cubicBezTo>
                <a:cubicBezTo>
                  <a:pt x="148495" y="739998"/>
                  <a:pt x="140113" y="750951"/>
                  <a:pt x="146304" y="750475"/>
                </a:cubicBezTo>
                <a:cubicBezTo>
                  <a:pt x="152019" y="745999"/>
                  <a:pt x="151352" y="742474"/>
                  <a:pt x="157734" y="735045"/>
                </a:cubicBezTo>
                <a:cubicBezTo>
                  <a:pt x="167640" y="735235"/>
                  <a:pt x="173545" y="738664"/>
                  <a:pt x="174879" y="745618"/>
                </a:cubicBezTo>
                <a:cubicBezTo>
                  <a:pt x="160306" y="744284"/>
                  <a:pt x="153829" y="751714"/>
                  <a:pt x="141065" y="752380"/>
                </a:cubicBezTo>
                <a:cubicBezTo>
                  <a:pt x="138970" y="774193"/>
                  <a:pt x="164973" y="754285"/>
                  <a:pt x="165830" y="763525"/>
                </a:cubicBezTo>
                <a:cubicBezTo>
                  <a:pt x="168211" y="762667"/>
                  <a:pt x="170497" y="761810"/>
                  <a:pt x="171259" y="759238"/>
                </a:cubicBezTo>
                <a:cubicBezTo>
                  <a:pt x="170973" y="754380"/>
                  <a:pt x="160115" y="757810"/>
                  <a:pt x="158877" y="753714"/>
                </a:cubicBezTo>
                <a:cubicBezTo>
                  <a:pt x="173069" y="747808"/>
                  <a:pt x="181642" y="749047"/>
                  <a:pt x="189357" y="739331"/>
                </a:cubicBezTo>
                <a:cubicBezTo>
                  <a:pt x="188500" y="739045"/>
                  <a:pt x="187642" y="738855"/>
                  <a:pt x="186785" y="738569"/>
                </a:cubicBezTo>
                <a:cubicBezTo>
                  <a:pt x="186785" y="738569"/>
                  <a:pt x="186785" y="738760"/>
                  <a:pt x="186785" y="738760"/>
                </a:cubicBezTo>
                <a:cubicBezTo>
                  <a:pt x="186499" y="738569"/>
                  <a:pt x="186214" y="738474"/>
                  <a:pt x="185928" y="738283"/>
                </a:cubicBezTo>
                <a:cubicBezTo>
                  <a:pt x="179165" y="736283"/>
                  <a:pt x="172688" y="735045"/>
                  <a:pt x="168402" y="732473"/>
                </a:cubicBezTo>
                <a:cubicBezTo>
                  <a:pt x="168402" y="732092"/>
                  <a:pt x="168783" y="731806"/>
                  <a:pt x="169450" y="731616"/>
                </a:cubicBezTo>
                <a:cubicBezTo>
                  <a:pt x="166211" y="730568"/>
                  <a:pt x="162782" y="729520"/>
                  <a:pt x="159163" y="728568"/>
                </a:cubicBezTo>
                <a:cubicBezTo>
                  <a:pt x="159829" y="728853"/>
                  <a:pt x="160496" y="729044"/>
                  <a:pt x="160972" y="729425"/>
                </a:cubicBezTo>
                <a:cubicBezTo>
                  <a:pt x="153543" y="734473"/>
                  <a:pt x="146113" y="730378"/>
                  <a:pt x="137922" y="729806"/>
                </a:cubicBezTo>
                <a:cubicBezTo>
                  <a:pt x="138208" y="730663"/>
                  <a:pt x="138779" y="731330"/>
                  <a:pt x="140017" y="731425"/>
                </a:cubicBezTo>
                <a:cubicBezTo>
                  <a:pt x="138112" y="735521"/>
                  <a:pt x="134778" y="732759"/>
                  <a:pt x="131635" y="730378"/>
                </a:cubicBezTo>
                <a:cubicBezTo>
                  <a:pt x="131064" y="730568"/>
                  <a:pt x="130492" y="730568"/>
                  <a:pt x="129921" y="730759"/>
                </a:cubicBezTo>
                <a:cubicBezTo>
                  <a:pt x="129445" y="734569"/>
                  <a:pt x="129064" y="738474"/>
                  <a:pt x="128587" y="742284"/>
                </a:cubicBezTo>
                <a:cubicBezTo>
                  <a:pt x="121444" y="737331"/>
                  <a:pt x="125349" y="733235"/>
                  <a:pt x="129349" y="728949"/>
                </a:cubicBezTo>
                <a:cubicBezTo>
                  <a:pt x="128587" y="728568"/>
                  <a:pt x="127921" y="728282"/>
                  <a:pt x="127349" y="728187"/>
                </a:cubicBezTo>
                <a:cubicBezTo>
                  <a:pt x="128111" y="723329"/>
                  <a:pt x="130397" y="724567"/>
                  <a:pt x="132397" y="725234"/>
                </a:cubicBezTo>
                <a:cubicBezTo>
                  <a:pt x="132683" y="724853"/>
                  <a:pt x="133064" y="724472"/>
                  <a:pt x="133254" y="724091"/>
                </a:cubicBezTo>
                <a:cubicBezTo>
                  <a:pt x="133731" y="724567"/>
                  <a:pt x="134302" y="724758"/>
                  <a:pt x="134874" y="725044"/>
                </a:cubicBezTo>
                <a:cubicBezTo>
                  <a:pt x="135064" y="724758"/>
                  <a:pt x="135255" y="724567"/>
                  <a:pt x="135350" y="724091"/>
                </a:cubicBezTo>
                <a:cubicBezTo>
                  <a:pt x="136493" y="724282"/>
                  <a:pt x="136969" y="725139"/>
                  <a:pt x="137160" y="726091"/>
                </a:cubicBezTo>
                <a:cubicBezTo>
                  <a:pt x="143827" y="728377"/>
                  <a:pt x="153352" y="727330"/>
                  <a:pt x="158401" y="728473"/>
                </a:cubicBezTo>
                <a:cubicBezTo>
                  <a:pt x="153543" y="727139"/>
                  <a:pt x="148399" y="725901"/>
                  <a:pt x="142970" y="724663"/>
                </a:cubicBezTo>
                <a:cubicBezTo>
                  <a:pt x="133350" y="722662"/>
                  <a:pt x="153257" y="719995"/>
                  <a:pt x="150590" y="725234"/>
                </a:cubicBezTo>
                <a:cubicBezTo>
                  <a:pt x="155924" y="720757"/>
                  <a:pt x="159734" y="716471"/>
                  <a:pt x="156877" y="709423"/>
                </a:cubicBezTo>
                <a:cubicBezTo>
                  <a:pt x="158591" y="715423"/>
                  <a:pt x="168116" y="715138"/>
                  <a:pt x="166020" y="724091"/>
                </a:cubicBezTo>
                <a:cubicBezTo>
                  <a:pt x="168116" y="723805"/>
                  <a:pt x="168783" y="721996"/>
                  <a:pt x="171259" y="722186"/>
                </a:cubicBezTo>
                <a:cubicBezTo>
                  <a:pt x="170402" y="714090"/>
                  <a:pt x="154305" y="697135"/>
                  <a:pt x="149352" y="706565"/>
                </a:cubicBezTo>
                <a:cubicBezTo>
                  <a:pt x="141541" y="704374"/>
                  <a:pt x="146494" y="700088"/>
                  <a:pt x="147733" y="694754"/>
                </a:cubicBezTo>
                <a:cubicBezTo>
                  <a:pt x="143827" y="696469"/>
                  <a:pt x="137731" y="695897"/>
                  <a:pt x="139446" y="703422"/>
                </a:cubicBezTo>
                <a:cubicBezTo>
                  <a:pt x="132873" y="702850"/>
                  <a:pt x="137350" y="693325"/>
                  <a:pt x="127159" y="695611"/>
                </a:cubicBezTo>
                <a:cubicBezTo>
                  <a:pt x="140875" y="702660"/>
                  <a:pt x="105060" y="703803"/>
                  <a:pt x="114204" y="697040"/>
                </a:cubicBezTo>
                <a:cubicBezTo>
                  <a:pt x="109061" y="694659"/>
                  <a:pt x="102298" y="702184"/>
                  <a:pt x="108585" y="703612"/>
                </a:cubicBezTo>
                <a:cubicBezTo>
                  <a:pt x="105918" y="710280"/>
                  <a:pt x="105156" y="697993"/>
                  <a:pt x="98584" y="700564"/>
                </a:cubicBezTo>
                <a:cubicBezTo>
                  <a:pt x="92678" y="701898"/>
                  <a:pt x="96774" y="713709"/>
                  <a:pt x="87534" y="711423"/>
                </a:cubicBezTo>
                <a:cubicBezTo>
                  <a:pt x="98298" y="699612"/>
                  <a:pt x="80962" y="694183"/>
                  <a:pt x="73818" y="689420"/>
                </a:cubicBezTo>
                <a:cubicBezTo>
                  <a:pt x="77914" y="685991"/>
                  <a:pt x="88011" y="684372"/>
                  <a:pt x="86391" y="692659"/>
                </a:cubicBezTo>
                <a:cubicBezTo>
                  <a:pt x="90202" y="679133"/>
                  <a:pt x="98393" y="671799"/>
                  <a:pt x="103727" y="665989"/>
                </a:cubicBezTo>
                <a:cubicBezTo>
                  <a:pt x="105060" y="667227"/>
                  <a:pt x="99346" y="673228"/>
                  <a:pt x="105251" y="680086"/>
                </a:cubicBezTo>
                <a:cubicBezTo>
                  <a:pt x="113252" y="681800"/>
                  <a:pt x="114490" y="676466"/>
                  <a:pt x="123253" y="679038"/>
                </a:cubicBezTo>
                <a:cubicBezTo>
                  <a:pt x="122968" y="676276"/>
                  <a:pt x="124110" y="674942"/>
                  <a:pt x="126111" y="674561"/>
                </a:cubicBezTo>
                <a:cubicBezTo>
                  <a:pt x="117443" y="662464"/>
                  <a:pt x="87439" y="655416"/>
                  <a:pt x="71152" y="656559"/>
                </a:cubicBezTo>
                <a:cubicBezTo>
                  <a:pt x="72199" y="651987"/>
                  <a:pt x="65246" y="646748"/>
                  <a:pt x="59436" y="641700"/>
                </a:cubicBezTo>
                <a:cubicBezTo>
                  <a:pt x="60102" y="637318"/>
                  <a:pt x="68008" y="640747"/>
                  <a:pt x="67627" y="635318"/>
                </a:cubicBezTo>
                <a:cubicBezTo>
                  <a:pt x="72295" y="655606"/>
                  <a:pt x="100298" y="657702"/>
                  <a:pt x="124491" y="662750"/>
                </a:cubicBezTo>
                <a:cubicBezTo>
                  <a:pt x="125158" y="658559"/>
                  <a:pt x="121825" y="657607"/>
                  <a:pt x="122682" y="653225"/>
                </a:cubicBezTo>
                <a:cubicBezTo>
                  <a:pt x="111442" y="657416"/>
                  <a:pt x="95631" y="648844"/>
                  <a:pt x="90202" y="641509"/>
                </a:cubicBezTo>
                <a:cubicBezTo>
                  <a:pt x="85915" y="641128"/>
                  <a:pt x="83439" y="642748"/>
                  <a:pt x="82200" y="645605"/>
                </a:cubicBezTo>
                <a:cubicBezTo>
                  <a:pt x="77057" y="648463"/>
                  <a:pt x="86106" y="637509"/>
                  <a:pt x="85629" y="634270"/>
                </a:cubicBezTo>
                <a:cubicBezTo>
                  <a:pt x="81153" y="625317"/>
                  <a:pt x="72866" y="645796"/>
                  <a:pt x="72866" y="633318"/>
                </a:cubicBezTo>
                <a:cubicBezTo>
                  <a:pt x="75819" y="633127"/>
                  <a:pt x="74485" y="631127"/>
                  <a:pt x="73056" y="631032"/>
                </a:cubicBezTo>
                <a:cubicBezTo>
                  <a:pt x="81058" y="634080"/>
                  <a:pt x="104108" y="601695"/>
                  <a:pt x="104679" y="619411"/>
                </a:cubicBezTo>
                <a:cubicBezTo>
                  <a:pt x="112014" y="616935"/>
                  <a:pt x="104394" y="608267"/>
                  <a:pt x="100489" y="607410"/>
                </a:cubicBezTo>
                <a:cubicBezTo>
                  <a:pt x="101060" y="603028"/>
                  <a:pt x="108775" y="610744"/>
                  <a:pt x="115728" y="608553"/>
                </a:cubicBezTo>
                <a:cubicBezTo>
                  <a:pt x="113919" y="602743"/>
                  <a:pt x="114395" y="595027"/>
                  <a:pt x="106584" y="593884"/>
                </a:cubicBezTo>
                <a:cubicBezTo>
                  <a:pt x="127635" y="593408"/>
                  <a:pt x="129349" y="595123"/>
                  <a:pt x="157734" y="595313"/>
                </a:cubicBezTo>
                <a:cubicBezTo>
                  <a:pt x="143922" y="590265"/>
                  <a:pt x="148495" y="583978"/>
                  <a:pt x="133254" y="579502"/>
                </a:cubicBezTo>
                <a:cubicBezTo>
                  <a:pt x="127063" y="579692"/>
                  <a:pt x="135541" y="585979"/>
                  <a:pt x="137827" y="586836"/>
                </a:cubicBezTo>
                <a:cubicBezTo>
                  <a:pt x="134302" y="588741"/>
                  <a:pt x="125063" y="590551"/>
                  <a:pt x="127921" y="581407"/>
                </a:cubicBezTo>
                <a:cubicBezTo>
                  <a:pt x="124491" y="584359"/>
                  <a:pt x="113252" y="583883"/>
                  <a:pt x="120491" y="578549"/>
                </a:cubicBezTo>
                <a:cubicBezTo>
                  <a:pt x="118681" y="581692"/>
                  <a:pt x="110585" y="578263"/>
                  <a:pt x="109918" y="582454"/>
                </a:cubicBezTo>
                <a:cubicBezTo>
                  <a:pt x="112585" y="573310"/>
                  <a:pt x="94773" y="576263"/>
                  <a:pt x="90964" y="562452"/>
                </a:cubicBezTo>
                <a:cubicBezTo>
                  <a:pt x="97345" y="565405"/>
                  <a:pt x="103060" y="569024"/>
                  <a:pt x="113538" y="568738"/>
                </a:cubicBezTo>
                <a:cubicBezTo>
                  <a:pt x="113728" y="562738"/>
                  <a:pt x="104298" y="564262"/>
                  <a:pt x="101346" y="560833"/>
                </a:cubicBezTo>
                <a:cubicBezTo>
                  <a:pt x="103727" y="558451"/>
                  <a:pt x="109823" y="561690"/>
                  <a:pt x="101632" y="556261"/>
                </a:cubicBezTo>
                <a:cubicBezTo>
                  <a:pt x="107347" y="551212"/>
                  <a:pt x="117348" y="547688"/>
                  <a:pt x="119443" y="557499"/>
                </a:cubicBezTo>
                <a:cubicBezTo>
                  <a:pt x="125253" y="557023"/>
                  <a:pt x="120205" y="543021"/>
                  <a:pt x="127635" y="551117"/>
                </a:cubicBezTo>
                <a:cubicBezTo>
                  <a:pt x="128778" y="545878"/>
                  <a:pt x="127921" y="542259"/>
                  <a:pt x="125920" y="539401"/>
                </a:cubicBezTo>
                <a:cubicBezTo>
                  <a:pt x="123539" y="540259"/>
                  <a:pt x="121253" y="541116"/>
                  <a:pt x="120491" y="543688"/>
                </a:cubicBezTo>
                <a:cubicBezTo>
                  <a:pt x="113538" y="540068"/>
                  <a:pt x="123253" y="533496"/>
                  <a:pt x="124110" y="529972"/>
                </a:cubicBezTo>
                <a:cubicBezTo>
                  <a:pt x="110585" y="522256"/>
                  <a:pt x="111252" y="535877"/>
                  <a:pt x="97917" y="537306"/>
                </a:cubicBezTo>
                <a:cubicBezTo>
                  <a:pt x="100679" y="534448"/>
                  <a:pt x="105156" y="533305"/>
                  <a:pt x="106203" y="528638"/>
                </a:cubicBezTo>
                <a:cubicBezTo>
                  <a:pt x="97631" y="526352"/>
                  <a:pt x="102298" y="537877"/>
                  <a:pt x="92964" y="534734"/>
                </a:cubicBezTo>
                <a:cubicBezTo>
                  <a:pt x="91726" y="527495"/>
                  <a:pt x="96202" y="526447"/>
                  <a:pt x="96583" y="521018"/>
                </a:cubicBezTo>
                <a:cubicBezTo>
                  <a:pt x="104679" y="527495"/>
                  <a:pt x="123634" y="520923"/>
                  <a:pt x="132207" y="523685"/>
                </a:cubicBezTo>
                <a:cubicBezTo>
                  <a:pt x="128397" y="513017"/>
                  <a:pt x="105918" y="515017"/>
                  <a:pt x="110680" y="503492"/>
                </a:cubicBezTo>
                <a:cubicBezTo>
                  <a:pt x="107918" y="504826"/>
                  <a:pt x="107632" y="508636"/>
                  <a:pt x="102679" y="507588"/>
                </a:cubicBezTo>
                <a:cubicBezTo>
                  <a:pt x="100584" y="499682"/>
                  <a:pt x="95821" y="494062"/>
                  <a:pt x="89535" y="489490"/>
                </a:cubicBezTo>
                <a:cubicBezTo>
                  <a:pt x="94297" y="475203"/>
                  <a:pt x="110585" y="486061"/>
                  <a:pt x="109061" y="467583"/>
                </a:cubicBezTo>
                <a:cubicBezTo>
                  <a:pt x="124301" y="467297"/>
                  <a:pt x="126968" y="473298"/>
                  <a:pt x="134207" y="474155"/>
                </a:cubicBezTo>
                <a:cubicBezTo>
                  <a:pt x="131159" y="475012"/>
                  <a:pt x="123920" y="475679"/>
                  <a:pt x="123158" y="485013"/>
                </a:cubicBezTo>
                <a:cubicBezTo>
                  <a:pt x="131159" y="483489"/>
                  <a:pt x="131350" y="477679"/>
                  <a:pt x="130397" y="490157"/>
                </a:cubicBezTo>
                <a:cubicBezTo>
                  <a:pt x="138303" y="491776"/>
                  <a:pt x="138874" y="485776"/>
                  <a:pt x="138874" y="479108"/>
                </a:cubicBezTo>
                <a:cubicBezTo>
                  <a:pt x="156972" y="478822"/>
                  <a:pt x="148685" y="476155"/>
                  <a:pt x="162115" y="476155"/>
                </a:cubicBezTo>
                <a:cubicBezTo>
                  <a:pt x="163449" y="480346"/>
                  <a:pt x="164020" y="487681"/>
                  <a:pt x="176879" y="484156"/>
                </a:cubicBezTo>
                <a:cubicBezTo>
                  <a:pt x="174879" y="528543"/>
                  <a:pt x="229457" y="508636"/>
                  <a:pt x="260699" y="527590"/>
                </a:cubicBezTo>
                <a:cubicBezTo>
                  <a:pt x="268319" y="526543"/>
                  <a:pt x="270986" y="520256"/>
                  <a:pt x="281559" y="522161"/>
                </a:cubicBezTo>
                <a:cubicBezTo>
                  <a:pt x="290322" y="540354"/>
                  <a:pt x="341471" y="537211"/>
                  <a:pt x="354997" y="532258"/>
                </a:cubicBezTo>
                <a:cubicBezTo>
                  <a:pt x="371475" y="538449"/>
                  <a:pt x="398050" y="538449"/>
                  <a:pt x="421672" y="538830"/>
                </a:cubicBezTo>
                <a:cubicBezTo>
                  <a:pt x="422624" y="536734"/>
                  <a:pt x="423576" y="534639"/>
                  <a:pt x="424243" y="532448"/>
                </a:cubicBezTo>
                <a:cubicBezTo>
                  <a:pt x="425100" y="534639"/>
                  <a:pt x="425100" y="536734"/>
                  <a:pt x="425196" y="538925"/>
                </a:cubicBezTo>
                <a:cubicBezTo>
                  <a:pt x="429958" y="539020"/>
                  <a:pt x="434721" y="539211"/>
                  <a:pt x="439102" y="539401"/>
                </a:cubicBezTo>
                <a:cubicBezTo>
                  <a:pt x="442341" y="536544"/>
                  <a:pt x="445484" y="534544"/>
                  <a:pt x="451771" y="537115"/>
                </a:cubicBezTo>
                <a:cubicBezTo>
                  <a:pt x="454247" y="538163"/>
                  <a:pt x="456057" y="539687"/>
                  <a:pt x="457581" y="541402"/>
                </a:cubicBezTo>
                <a:cubicBezTo>
                  <a:pt x="459105" y="541687"/>
                  <a:pt x="460534" y="542068"/>
                  <a:pt x="461867" y="542449"/>
                </a:cubicBezTo>
                <a:cubicBezTo>
                  <a:pt x="461581" y="543878"/>
                  <a:pt x="461010" y="544926"/>
                  <a:pt x="460248" y="545593"/>
                </a:cubicBezTo>
                <a:cubicBezTo>
                  <a:pt x="462343" y="550831"/>
                  <a:pt x="461200" y="556927"/>
                  <a:pt x="456628" y="560833"/>
                </a:cubicBezTo>
                <a:cubicBezTo>
                  <a:pt x="457105" y="560833"/>
                  <a:pt x="457486" y="560833"/>
                  <a:pt x="457962" y="560833"/>
                </a:cubicBezTo>
                <a:cubicBezTo>
                  <a:pt x="456152" y="563023"/>
                  <a:pt x="451961" y="562833"/>
                  <a:pt x="452342" y="567405"/>
                </a:cubicBezTo>
                <a:cubicBezTo>
                  <a:pt x="449008" y="567119"/>
                  <a:pt x="445579" y="566929"/>
                  <a:pt x="442150" y="566643"/>
                </a:cubicBezTo>
                <a:cubicBezTo>
                  <a:pt x="442722" y="566166"/>
                  <a:pt x="442912" y="565405"/>
                  <a:pt x="443293" y="564833"/>
                </a:cubicBezTo>
                <a:cubicBezTo>
                  <a:pt x="426720" y="564166"/>
                  <a:pt x="429958" y="552546"/>
                  <a:pt x="433387" y="546259"/>
                </a:cubicBezTo>
                <a:cubicBezTo>
                  <a:pt x="431101" y="545021"/>
                  <a:pt x="428720" y="543973"/>
                  <a:pt x="426053" y="543402"/>
                </a:cubicBezTo>
                <a:cubicBezTo>
                  <a:pt x="426529" y="544831"/>
                  <a:pt x="427387" y="546164"/>
                  <a:pt x="428815" y="547593"/>
                </a:cubicBezTo>
                <a:cubicBezTo>
                  <a:pt x="426339" y="550831"/>
                  <a:pt x="423958" y="549117"/>
                  <a:pt x="421672" y="547212"/>
                </a:cubicBezTo>
                <a:cubicBezTo>
                  <a:pt x="425005" y="550164"/>
                  <a:pt x="426625" y="561404"/>
                  <a:pt x="429863" y="562452"/>
                </a:cubicBezTo>
                <a:cubicBezTo>
                  <a:pt x="431577" y="566357"/>
                  <a:pt x="426625" y="567024"/>
                  <a:pt x="424434" y="563785"/>
                </a:cubicBezTo>
                <a:cubicBezTo>
                  <a:pt x="424053" y="567976"/>
                  <a:pt x="422148" y="566929"/>
                  <a:pt x="418814" y="568453"/>
                </a:cubicBezTo>
                <a:cubicBezTo>
                  <a:pt x="414718" y="564928"/>
                  <a:pt x="424720" y="562166"/>
                  <a:pt x="426529" y="559023"/>
                </a:cubicBezTo>
                <a:cubicBezTo>
                  <a:pt x="408146" y="561976"/>
                  <a:pt x="429101" y="555022"/>
                  <a:pt x="416052" y="551784"/>
                </a:cubicBezTo>
                <a:cubicBezTo>
                  <a:pt x="416909" y="548640"/>
                  <a:pt x="418433" y="545593"/>
                  <a:pt x="419957" y="542449"/>
                </a:cubicBezTo>
                <a:cubicBezTo>
                  <a:pt x="410813" y="541973"/>
                  <a:pt x="401574" y="544545"/>
                  <a:pt x="397288" y="549307"/>
                </a:cubicBezTo>
                <a:cubicBezTo>
                  <a:pt x="384238" y="542068"/>
                  <a:pt x="348996" y="532924"/>
                  <a:pt x="343471" y="549974"/>
                </a:cubicBezTo>
                <a:cubicBezTo>
                  <a:pt x="343186" y="545116"/>
                  <a:pt x="332518" y="536163"/>
                  <a:pt x="333280" y="549212"/>
                </a:cubicBezTo>
                <a:cubicBezTo>
                  <a:pt x="330327" y="548545"/>
                  <a:pt x="331470" y="544831"/>
                  <a:pt x="331279" y="542068"/>
                </a:cubicBezTo>
                <a:cubicBezTo>
                  <a:pt x="318801" y="548926"/>
                  <a:pt x="268700" y="538639"/>
                  <a:pt x="241744" y="540163"/>
                </a:cubicBezTo>
                <a:cubicBezTo>
                  <a:pt x="273081" y="559118"/>
                  <a:pt x="320040" y="551784"/>
                  <a:pt x="365855" y="558642"/>
                </a:cubicBezTo>
                <a:cubicBezTo>
                  <a:pt x="360235" y="565976"/>
                  <a:pt x="339375" y="567786"/>
                  <a:pt x="336994" y="568167"/>
                </a:cubicBezTo>
                <a:cubicBezTo>
                  <a:pt x="321469" y="570738"/>
                  <a:pt x="309657" y="571024"/>
                  <a:pt x="296132" y="567500"/>
                </a:cubicBezTo>
                <a:cubicBezTo>
                  <a:pt x="293751" y="567976"/>
                  <a:pt x="288607" y="577215"/>
                  <a:pt x="292894" y="576549"/>
                </a:cubicBezTo>
                <a:cubicBezTo>
                  <a:pt x="285940" y="578930"/>
                  <a:pt x="285655" y="564452"/>
                  <a:pt x="270319" y="570262"/>
                </a:cubicBezTo>
                <a:cubicBezTo>
                  <a:pt x="272224" y="573882"/>
                  <a:pt x="276320" y="575691"/>
                  <a:pt x="282702" y="575882"/>
                </a:cubicBezTo>
                <a:cubicBezTo>
                  <a:pt x="274510" y="582169"/>
                  <a:pt x="258699" y="568357"/>
                  <a:pt x="254127" y="580740"/>
                </a:cubicBezTo>
                <a:cubicBezTo>
                  <a:pt x="244983" y="574358"/>
                  <a:pt x="242220" y="576644"/>
                  <a:pt x="228981" y="574263"/>
                </a:cubicBezTo>
                <a:cubicBezTo>
                  <a:pt x="230791" y="572072"/>
                  <a:pt x="234981" y="572263"/>
                  <a:pt x="234601" y="567690"/>
                </a:cubicBezTo>
                <a:cubicBezTo>
                  <a:pt x="245840" y="570453"/>
                  <a:pt x="253936" y="579692"/>
                  <a:pt x="265462" y="565309"/>
                </a:cubicBezTo>
                <a:cubicBezTo>
                  <a:pt x="256318" y="574168"/>
                  <a:pt x="239839" y="563214"/>
                  <a:pt x="235267" y="558451"/>
                </a:cubicBezTo>
                <a:cubicBezTo>
                  <a:pt x="234981" y="566738"/>
                  <a:pt x="220408" y="583026"/>
                  <a:pt x="214027" y="568548"/>
                </a:cubicBezTo>
                <a:cubicBezTo>
                  <a:pt x="217837" y="566166"/>
                  <a:pt x="220313" y="566548"/>
                  <a:pt x="221456" y="571405"/>
                </a:cubicBezTo>
                <a:cubicBezTo>
                  <a:pt x="224218" y="570072"/>
                  <a:pt x="224504" y="566262"/>
                  <a:pt x="229457" y="567310"/>
                </a:cubicBezTo>
                <a:cubicBezTo>
                  <a:pt x="230314" y="561595"/>
                  <a:pt x="226028" y="559880"/>
                  <a:pt x="225266" y="555403"/>
                </a:cubicBezTo>
                <a:cubicBezTo>
                  <a:pt x="221266" y="557785"/>
                  <a:pt x="214693" y="557499"/>
                  <a:pt x="212026" y="561404"/>
                </a:cubicBezTo>
                <a:cubicBezTo>
                  <a:pt x="201263" y="560547"/>
                  <a:pt x="202025" y="550831"/>
                  <a:pt x="191929" y="555213"/>
                </a:cubicBezTo>
                <a:cubicBezTo>
                  <a:pt x="193167" y="553213"/>
                  <a:pt x="194500" y="551308"/>
                  <a:pt x="197358" y="551022"/>
                </a:cubicBezTo>
                <a:cubicBezTo>
                  <a:pt x="187261" y="549212"/>
                  <a:pt x="165735" y="538925"/>
                  <a:pt x="161925" y="546069"/>
                </a:cubicBezTo>
                <a:cubicBezTo>
                  <a:pt x="162020" y="547879"/>
                  <a:pt x="169735" y="553689"/>
                  <a:pt x="169354" y="548926"/>
                </a:cubicBezTo>
                <a:cubicBezTo>
                  <a:pt x="173164" y="569024"/>
                  <a:pt x="201549" y="556832"/>
                  <a:pt x="211074" y="572929"/>
                </a:cubicBezTo>
                <a:cubicBezTo>
                  <a:pt x="205168" y="572453"/>
                  <a:pt x="199168" y="571977"/>
                  <a:pt x="193262" y="571596"/>
                </a:cubicBezTo>
                <a:cubicBezTo>
                  <a:pt x="204597" y="578835"/>
                  <a:pt x="224790" y="580454"/>
                  <a:pt x="231076" y="579025"/>
                </a:cubicBezTo>
                <a:cubicBezTo>
                  <a:pt x="237172" y="580359"/>
                  <a:pt x="232315" y="584931"/>
                  <a:pt x="227647" y="584074"/>
                </a:cubicBezTo>
                <a:cubicBezTo>
                  <a:pt x="259651" y="596837"/>
                  <a:pt x="294989" y="603219"/>
                  <a:pt x="331851" y="606838"/>
                </a:cubicBezTo>
                <a:cubicBezTo>
                  <a:pt x="331470" y="605410"/>
                  <a:pt x="331279" y="603981"/>
                  <a:pt x="331470" y="602266"/>
                </a:cubicBezTo>
                <a:cubicBezTo>
                  <a:pt x="338518" y="599123"/>
                  <a:pt x="338518" y="600171"/>
                  <a:pt x="346234" y="602743"/>
                </a:cubicBezTo>
                <a:cubicBezTo>
                  <a:pt x="346043" y="604648"/>
                  <a:pt x="345757" y="606362"/>
                  <a:pt x="345376" y="607981"/>
                </a:cubicBezTo>
                <a:cubicBezTo>
                  <a:pt x="385667" y="611125"/>
                  <a:pt x="427482" y="611505"/>
                  <a:pt x="468820" y="613315"/>
                </a:cubicBezTo>
                <a:cubicBezTo>
                  <a:pt x="470630" y="587407"/>
                  <a:pt x="474440" y="564738"/>
                  <a:pt x="479965" y="545021"/>
                </a:cubicBezTo>
                <a:cubicBezTo>
                  <a:pt x="474440" y="544450"/>
                  <a:pt x="469201" y="543688"/>
                  <a:pt x="464153" y="542640"/>
                </a:cubicBezTo>
                <a:cubicBezTo>
                  <a:pt x="468058" y="542830"/>
                  <a:pt x="475012" y="541306"/>
                  <a:pt x="481298" y="540259"/>
                </a:cubicBezTo>
                <a:cubicBezTo>
                  <a:pt x="481489" y="539782"/>
                  <a:pt x="481584" y="539211"/>
                  <a:pt x="481774" y="538735"/>
                </a:cubicBezTo>
                <a:cubicBezTo>
                  <a:pt x="481108" y="539115"/>
                  <a:pt x="480441" y="539592"/>
                  <a:pt x="479774" y="540449"/>
                </a:cubicBezTo>
                <a:cubicBezTo>
                  <a:pt x="473773" y="536830"/>
                  <a:pt x="480060" y="533972"/>
                  <a:pt x="476726" y="530448"/>
                </a:cubicBezTo>
                <a:cubicBezTo>
                  <a:pt x="479869" y="530734"/>
                  <a:pt x="481965" y="531591"/>
                  <a:pt x="483775" y="532734"/>
                </a:cubicBezTo>
                <a:cubicBezTo>
                  <a:pt x="484156" y="531686"/>
                  <a:pt x="484537" y="530734"/>
                  <a:pt x="484918" y="529686"/>
                </a:cubicBezTo>
                <a:cubicBezTo>
                  <a:pt x="483775" y="528066"/>
                  <a:pt x="482536" y="526257"/>
                  <a:pt x="480631" y="524066"/>
                </a:cubicBezTo>
                <a:cubicBezTo>
                  <a:pt x="469392" y="521971"/>
                  <a:pt x="465582" y="531019"/>
                  <a:pt x="460438" y="531210"/>
                </a:cubicBezTo>
                <a:cubicBezTo>
                  <a:pt x="454914" y="520542"/>
                  <a:pt x="476821" y="523780"/>
                  <a:pt x="482727" y="519304"/>
                </a:cubicBezTo>
                <a:cubicBezTo>
                  <a:pt x="484632" y="521971"/>
                  <a:pt x="485680" y="523590"/>
                  <a:pt x="486632" y="524923"/>
                </a:cubicBezTo>
                <a:cubicBezTo>
                  <a:pt x="490251" y="515398"/>
                  <a:pt x="494347" y="506635"/>
                  <a:pt x="498919" y="498730"/>
                </a:cubicBezTo>
                <a:cubicBezTo>
                  <a:pt x="498729" y="497777"/>
                  <a:pt x="499300" y="496539"/>
                  <a:pt x="501300" y="494824"/>
                </a:cubicBezTo>
                <a:cubicBezTo>
                  <a:pt x="501491" y="494538"/>
                  <a:pt x="501682" y="494253"/>
                  <a:pt x="501872" y="493967"/>
                </a:cubicBezTo>
                <a:cubicBezTo>
                  <a:pt x="494824" y="492062"/>
                  <a:pt x="487299" y="500349"/>
                  <a:pt x="480726" y="489586"/>
                </a:cubicBezTo>
                <a:cubicBezTo>
                  <a:pt x="486823" y="488824"/>
                  <a:pt x="493014" y="485490"/>
                  <a:pt x="499110" y="483966"/>
                </a:cubicBezTo>
                <a:cubicBezTo>
                  <a:pt x="504920" y="476822"/>
                  <a:pt x="493300" y="477775"/>
                  <a:pt x="494347" y="472155"/>
                </a:cubicBezTo>
                <a:cubicBezTo>
                  <a:pt x="488156" y="469488"/>
                  <a:pt x="489299" y="482442"/>
                  <a:pt x="481584" y="473107"/>
                </a:cubicBezTo>
                <a:cubicBezTo>
                  <a:pt x="488537" y="472155"/>
                  <a:pt x="489109" y="465963"/>
                  <a:pt x="492728" y="467202"/>
                </a:cubicBezTo>
                <a:lnTo>
                  <a:pt x="490588" y="460259"/>
                </a:lnTo>
                <a:lnTo>
                  <a:pt x="496889" y="469281"/>
                </a:lnTo>
                <a:lnTo>
                  <a:pt x="493681" y="469678"/>
                </a:lnTo>
                <a:cubicBezTo>
                  <a:pt x="495014" y="468059"/>
                  <a:pt x="496157" y="468916"/>
                  <a:pt x="497300" y="469869"/>
                </a:cubicBezTo>
                <a:lnTo>
                  <a:pt x="496889" y="469281"/>
                </a:lnTo>
                <a:lnTo>
                  <a:pt x="502920" y="468535"/>
                </a:lnTo>
                <a:cubicBezTo>
                  <a:pt x="493585" y="461582"/>
                  <a:pt x="498062" y="459677"/>
                  <a:pt x="505301" y="457105"/>
                </a:cubicBezTo>
                <a:cubicBezTo>
                  <a:pt x="500348" y="455296"/>
                  <a:pt x="505206" y="446628"/>
                  <a:pt x="498443" y="450152"/>
                </a:cubicBezTo>
                <a:cubicBezTo>
                  <a:pt x="506349" y="456534"/>
                  <a:pt x="492157" y="455772"/>
                  <a:pt x="494824" y="449962"/>
                </a:cubicBezTo>
                <a:lnTo>
                  <a:pt x="489579" y="456983"/>
                </a:lnTo>
                <a:lnTo>
                  <a:pt x="488061" y="452057"/>
                </a:lnTo>
                <a:cubicBezTo>
                  <a:pt x="484060" y="450438"/>
                  <a:pt x="480726" y="464154"/>
                  <a:pt x="477298" y="451486"/>
                </a:cubicBezTo>
                <a:cubicBezTo>
                  <a:pt x="472630" y="453962"/>
                  <a:pt x="473488" y="456724"/>
                  <a:pt x="471487" y="459391"/>
                </a:cubicBezTo>
                <a:cubicBezTo>
                  <a:pt x="468439" y="458534"/>
                  <a:pt x="473488" y="447771"/>
                  <a:pt x="461010" y="452248"/>
                </a:cubicBezTo>
                <a:cubicBezTo>
                  <a:pt x="460534" y="454914"/>
                  <a:pt x="461296" y="457772"/>
                  <a:pt x="462439" y="460534"/>
                </a:cubicBezTo>
                <a:cubicBezTo>
                  <a:pt x="459962" y="461868"/>
                  <a:pt x="457771" y="458153"/>
                  <a:pt x="455200" y="460153"/>
                </a:cubicBezTo>
                <a:cubicBezTo>
                  <a:pt x="453390" y="461677"/>
                  <a:pt x="455771" y="463487"/>
                  <a:pt x="456724" y="465202"/>
                </a:cubicBezTo>
                <a:cubicBezTo>
                  <a:pt x="445103" y="466059"/>
                  <a:pt x="458533" y="454438"/>
                  <a:pt x="459295" y="450533"/>
                </a:cubicBezTo>
                <a:cubicBezTo>
                  <a:pt x="453009" y="451200"/>
                  <a:pt x="447389" y="456248"/>
                  <a:pt x="449675" y="461487"/>
                </a:cubicBezTo>
                <a:cubicBezTo>
                  <a:pt x="444436" y="459582"/>
                  <a:pt x="443389" y="459963"/>
                  <a:pt x="436435" y="454724"/>
                </a:cubicBezTo>
                <a:cubicBezTo>
                  <a:pt x="431101" y="457677"/>
                  <a:pt x="424434" y="458534"/>
                  <a:pt x="417195" y="458439"/>
                </a:cubicBezTo>
                <a:cubicBezTo>
                  <a:pt x="416814" y="470155"/>
                  <a:pt x="409956" y="473679"/>
                  <a:pt x="399669" y="472917"/>
                </a:cubicBezTo>
                <a:cubicBezTo>
                  <a:pt x="398145" y="487871"/>
                  <a:pt x="381952" y="484156"/>
                  <a:pt x="378428" y="496444"/>
                </a:cubicBezTo>
                <a:cubicBezTo>
                  <a:pt x="351091" y="493491"/>
                  <a:pt x="326231" y="452152"/>
                  <a:pt x="336232" y="424244"/>
                </a:cubicBezTo>
                <a:cubicBezTo>
                  <a:pt x="339090" y="416053"/>
                  <a:pt x="348329" y="411195"/>
                  <a:pt x="356521" y="406337"/>
                </a:cubicBezTo>
                <a:cubicBezTo>
                  <a:pt x="358140" y="405385"/>
                  <a:pt x="358045" y="401956"/>
                  <a:pt x="359569" y="401098"/>
                </a:cubicBezTo>
                <a:cubicBezTo>
                  <a:pt x="388144" y="384715"/>
                  <a:pt x="425958" y="398146"/>
                  <a:pt x="445675" y="418815"/>
                </a:cubicBezTo>
                <a:cubicBezTo>
                  <a:pt x="447770" y="423577"/>
                  <a:pt x="439102" y="425006"/>
                  <a:pt x="444341" y="426339"/>
                </a:cubicBezTo>
                <a:cubicBezTo>
                  <a:pt x="440722" y="431578"/>
                  <a:pt x="436721" y="420815"/>
                  <a:pt x="441198" y="420053"/>
                </a:cubicBezTo>
                <a:cubicBezTo>
                  <a:pt x="432435" y="417291"/>
                  <a:pt x="431006" y="423958"/>
                  <a:pt x="423672" y="423006"/>
                </a:cubicBezTo>
                <a:cubicBezTo>
                  <a:pt x="422910" y="417386"/>
                  <a:pt x="427387" y="418529"/>
                  <a:pt x="427387" y="413957"/>
                </a:cubicBezTo>
                <a:cubicBezTo>
                  <a:pt x="413480" y="402337"/>
                  <a:pt x="401764" y="434912"/>
                  <a:pt x="421576" y="434150"/>
                </a:cubicBezTo>
                <a:cubicBezTo>
                  <a:pt x="417671" y="438341"/>
                  <a:pt x="409670" y="437388"/>
                  <a:pt x="407194" y="443389"/>
                </a:cubicBezTo>
                <a:cubicBezTo>
                  <a:pt x="410051" y="455962"/>
                  <a:pt x="418814" y="449104"/>
                  <a:pt x="428815" y="447676"/>
                </a:cubicBezTo>
                <a:cubicBezTo>
                  <a:pt x="428720" y="447485"/>
                  <a:pt x="428815" y="447390"/>
                  <a:pt x="428720" y="447199"/>
                </a:cubicBezTo>
                <a:cubicBezTo>
                  <a:pt x="429101" y="447295"/>
                  <a:pt x="429292" y="447485"/>
                  <a:pt x="429673" y="447580"/>
                </a:cubicBezTo>
                <a:cubicBezTo>
                  <a:pt x="430435" y="447485"/>
                  <a:pt x="431197" y="447390"/>
                  <a:pt x="431959" y="447390"/>
                </a:cubicBezTo>
                <a:cubicBezTo>
                  <a:pt x="434340" y="441675"/>
                  <a:pt x="429196" y="441008"/>
                  <a:pt x="433673" y="438055"/>
                </a:cubicBezTo>
                <a:cubicBezTo>
                  <a:pt x="437054" y="440484"/>
                  <a:pt x="438983" y="440603"/>
                  <a:pt x="440960" y="440115"/>
                </a:cubicBezTo>
                <a:lnTo>
                  <a:pt x="447185" y="438814"/>
                </a:lnTo>
                <a:lnTo>
                  <a:pt x="446913" y="442723"/>
                </a:lnTo>
                <a:cubicBezTo>
                  <a:pt x="447484" y="441389"/>
                  <a:pt x="448056" y="440056"/>
                  <a:pt x="448532" y="438532"/>
                </a:cubicBezTo>
                <a:lnTo>
                  <a:pt x="447185" y="438814"/>
                </a:lnTo>
                <a:lnTo>
                  <a:pt x="447675" y="431769"/>
                </a:lnTo>
                <a:cubicBezTo>
                  <a:pt x="453390" y="427673"/>
                  <a:pt x="458343" y="436246"/>
                  <a:pt x="463486" y="440913"/>
                </a:cubicBezTo>
                <a:cubicBezTo>
                  <a:pt x="448437" y="437388"/>
                  <a:pt x="468154" y="453867"/>
                  <a:pt x="474345" y="441484"/>
                </a:cubicBezTo>
                <a:cubicBezTo>
                  <a:pt x="473869" y="449104"/>
                  <a:pt x="483013" y="451200"/>
                  <a:pt x="488537" y="445580"/>
                </a:cubicBezTo>
                <a:cubicBezTo>
                  <a:pt x="484060" y="439389"/>
                  <a:pt x="478822" y="446437"/>
                  <a:pt x="474440" y="438246"/>
                </a:cubicBezTo>
                <a:cubicBezTo>
                  <a:pt x="477583" y="436817"/>
                  <a:pt x="480441" y="438913"/>
                  <a:pt x="483584" y="437103"/>
                </a:cubicBezTo>
                <a:cubicBezTo>
                  <a:pt x="479965" y="438151"/>
                  <a:pt x="476726" y="430626"/>
                  <a:pt x="472916" y="433198"/>
                </a:cubicBezTo>
                <a:cubicBezTo>
                  <a:pt x="481393" y="428626"/>
                  <a:pt x="468439" y="427102"/>
                  <a:pt x="477202" y="420244"/>
                </a:cubicBezTo>
                <a:cubicBezTo>
                  <a:pt x="469963" y="420625"/>
                  <a:pt x="463010" y="415195"/>
                  <a:pt x="455962" y="412528"/>
                </a:cubicBezTo>
                <a:cubicBezTo>
                  <a:pt x="464534" y="411385"/>
                  <a:pt x="464344" y="416053"/>
                  <a:pt x="470725" y="406718"/>
                </a:cubicBezTo>
                <a:cubicBezTo>
                  <a:pt x="466249" y="406242"/>
                  <a:pt x="467296" y="404623"/>
                  <a:pt x="465582" y="401479"/>
                </a:cubicBezTo>
                <a:cubicBezTo>
                  <a:pt x="471773" y="405956"/>
                  <a:pt x="469868" y="401194"/>
                  <a:pt x="475012" y="393764"/>
                </a:cubicBezTo>
                <a:cubicBezTo>
                  <a:pt x="464439" y="390526"/>
                  <a:pt x="462724" y="401575"/>
                  <a:pt x="457962" y="407671"/>
                </a:cubicBezTo>
                <a:cubicBezTo>
                  <a:pt x="455676" y="400432"/>
                  <a:pt x="467392" y="393955"/>
                  <a:pt x="457295" y="386239"/>
                </a:cubicBezTo>
                <a:cubicBezTo>
                  <a:pt x="452437" y="386525"/>
                  <a:pt x="447770" y="385001"/>
                  <a:pt x="442722" y="388716"/>
                </a:cubicBezTo>
                <a:cubicBezTo>
                  <a:pt x="441769" y="386620"/>
                  <a:pt x="441674" y="384620"/>
                  <a:pt x="442912" y="382715"/>
                </a:cubicBezTo>
                <a:cubicBezTo>
                  <a:pt x="441769" y="382906"/>
                  <a:pt x="440626" y="383096"/>
                  <a:pt x="439388" y="383191"/>
                </a:cubicBezTo>
                <a:cubicBezTo>
                  <a:pt x="436531" y="386335"/>
                  <a:pt x="433768" y="391192"/>
                  <a:pt x="433483" y="393193"/>
                </a:cubicBezTo>
                <a:cubicBezTo>
                  <a:pt x="428625" y="391097"/>
                  <a:pt x="431673" y="387668"/>
                  <a:pt x="435102" y="383477"/>
                </a:cubicBezTo>
                <a:cubicBezTo>
                  <a:pt x="432530" y="383572"/>
                  <a:pt x="429768" y="383477"/>
                  <a:pt x="426720" y="383096"/>
                </a:cubicBezTo>
                <a:cubicBezTo>
                  <a:pt x="394240" y="379000"/>
                  <a:pt x="387763" y="325279"/>
                  <a:pt x="425100" y="321374"/>
                </a:cubicBezTo>
                <a:cubicBezTo>
                  <a:pt x="428625" y="320993"/>
                  <a:pt x="432149" y="321564"/>
                  <a:pt x="435388" y="322422"/>
                </a:cubicBezTo>
                <a:cubicBezTo>
                  <a:pt x="434625" y="313087"/>
                  <a:pt x="433292" y="303753"/>
                  <a:pt x="438531" y="294799"/>
                </a:cubicBezTo>
                <a:cubicBezTo>
                  <a:pt x="445960" y="291751"/>
                  <a:pt x="443484" y="301371"/>
                  <a:pt x="443484" y="303277"/>
                </a:cubicBezTo>
                <a:cubicBezTo>
                  <a:pt x="453675" y="300133"/>
                  <a:pt x="451675" y="294037"/>
                  <a:pt x="458629" y="290894"/>
                </a:cubicBezTo>
                <a:cubicBezTo>
                  <a:pt x="445484" y="290989"/>
                  <a:pt x="456438" y="286322"/>
                  <a:pt x="453866" y="279178"/>
                </a:cubicBezTo>
                <a:cubicBezTo>
                  <a:pt x="447199" y="275368"/>
                  <a:pt x="449104" y="279464"/>
                  <a:pt x="444532" y="283560"/>
                </a:cubicBezTo>
                <a:cubicBezTo>
                  <a:pt x="439579" y="278512"/>
                  <a:pt x="451199" y="270796"/>
                  <a:pt x="456057" y="271082"/>
                </a:cubicBezTo>
                <a:cubicBezTo>
                  <a:pt x="458343" y="266986"/>
                  <a:pt x="439769" y="260795"/>
                  <a:pt x="454914" y="259462"/>
                </a:cubicBezTo>
                <a:cubicBezTo>
                  <a:pt x="441198" y="257461"/>
                  <a:pt x="444436" y="253461"/>
                  <a:pt x="435673" y="246889"/>
                </a:cubicBezTo>
                <a:cubicBezTo>
                  <a:pt x="440626" y="242412"/>
                  <a:pt x="444817" y="244317"/>
                  <a:pt x="444627" y="249079"/>
                </a:cubicBezTo>
                <a:cubicBezTo>
                  <a:pt x="445484" y="244698"/>
                  <a:pt x="450247" y="240602"/>
                  <a:pt x="448913" y="236125"/>
                </a:cubicBezTo>
                <a:cubicBezTo>
                  <a:pt x="431197" y="247936"/>
                  <a:pt x="424815" y="248698"/>
                  <a:pt x="411480" y="260414"/>
                </a:cubicBezTo>
                <a:cubicBezTo>
                  <a:pt x="409575" y="254413"/>
                  <a:pt x="403765" y="248032"/>
                  <a:pt x="393763" y="252889"/>
                </a:cubicBezTo>
                <a:cubicBezTo>
                  <a:pt x="394240" y="250222"/>
                  <a:pt x="401574" y="241459"/>
                  <a:pt x="404908" y="246889"/>
                </a:cubicBezTo>
                <a:cubicBezTo>
                  <a:pt x="405955" y="242031"/>
                  <a:pt x="408813" y="237268"/>
                  <a:pt x="403860" y="232030"/>
                </a:cubicBezTo>
                <a:cubicBezTo>
                  <a:pt x="400526" y="228029"/>
                  <a:pt x="396430" y="236697"/>
                  <a:pt x="392716" y="238030"/>
                </a:cubicBezTo>
                <a:cubicBezTo>
                  <a:pt x="385762" y="239554"/>
                  <a:pt x="390906" y="230029"/>
                  <a:pt x="383952" y="232601"/>
                </a:cubicBezTo>
                <a:cubicBezTo>
                  <a:pt x="383286" y="225553"/>
                  <a:pt x="397478" y="225933"/>
                  <a:pt x="402812" y="217170"/>
                </a:cubicBezTo>
                <a:cubicBezTo>
                  <a:pt x="409956" y="232601"/>
                  <a:pt x="420910" y="211551"/>
                  <a:pt x="425291" y="202026"/>
                </a:cubicBezTo>
                <a:cubicBezTo>
                  <a:pt x="431387" y="200407"/>
                  <a:pt x="437007" y="207550"/>
                  <a:pt x="443484" y="199740"/>
                </a:cubicBezTo>
                <a:cubicBezTo>
                  <a:pt x="437007" y="197644"/>
                  <a:pt x="430339" y="197644"/>
                  <a:pt x="423576" y="200311"/>
                </a:cubicBezTo>
                <a:cubicBezTo>
                  <a:pt x="417290" y="195549"/>
                  <a:pt x="423481" y="191453"/>
                  <a:pt x="424243" y="187167"/>
                </a:cubicBezTo>
                <a:cubicBezTo>
                  <a:pt x="428720" y="181071"/>
                  <a:pt x="432530" y="188881"/>
                  <a:pt x="437102" y="182881"/>
                </a:cubicBezTo>
                <a:cubicBezTo>
                  <a:pt x="440626" y="179166"/>
                  <a:pt x="429768" y="180499"/>
                  <a:pt x="432149" y="174403"/>
                </a:cubicBezTo>
                <a:cubicBezTo>
                  <a:pt x="442912" y="175356"/>
                  <a:pt x="446246" y="176689"/>
                  <a:pt x="459105" y="177546"/>
                </a:cubicBezTo>
                <a:cubicBezTo>
                  <a:pt x="463582" y="171927"/>
                  <a:pt x="445675" y="160211"/>
                  <a:pt x="459772" y="164402"/>
                </a:cubicBezTo>
                <a:cubicBezTo>
                  <a:pt x="464153" y="160497"/>
                  <a:pt x="454438" y="158401"/>
                  <a:pt x="452723" y="160782"/>
                </a:cubicBezTo>
                <a:cubicBezTo>
                  <a:pt x="455866" y="154877"/>
                  <a:pt x="499681" y="160497"/>
                  <a:pt x="490537" y="164497"/>
                </a:cubicBezTo>
                <a:cubicBezTo>
                  <a:pt x="491680" y="165640"/>
                  <a:pt x="492823" y="166783"/>
                  <a:pt x="493966" y="167926"/>
                </a:cubicBezTo>
                <a:cubicBezTo>
                  <a:pt x="503587" y="171451"/>
                  <a:pt x="496157" y="160592"/>
                  <a:pt x="501682" y="158496"/>
                </a:cubicBezTo>
                <a:cubicBezTo>
                  <a:pt x="502063" y="160687"/>
                  <a:pt x="502444" y="162973"/>
                  <a:pt x="504920" y="165259"/>
                </a:cubicBezTo>
                <a:cubicBezTo>
                  <a:pt x="508444" y="162688"/>
                  <a:pt x="506730" y="159925"/>
                  <a:pt x="510730" y="157354"/>
                </a:cubicBezTo>
                <a:cubicBezTo>
                  <a:pt x="515112" y="163831"/>
                  <a:pt x="519874" y="154210"/>
                  <a:pt x="519493" y="162783"/>
                </a:cubicBezTo>
                <a:cubicBezTo>
                  <a:pt x="529971" y="163259"/>
                  <a:pt x="537972" y="149638"/>
                  <a:pt x="524161" y="143256"/>
                </a:cubicBezTo>
                <a:cubicBezTo>
                  <a:pt x="530638" y="141542"/>
                  <a:pt x="537876" y="148210"/>
                  <a:pt x="534448" y="153734"/>
                </a:cubicBezTo>
                <a:cubicBezTo>
                  <a:pt x="536734" y="156972"/>
                  <a:pt x="539210" y="155258"/>
                  <a:pt x="541496" y="157449"/>
                </a:cubicBezTo>
                <a:cubicBezTo>
                  <a:pt x="542639" y="155830"/>
                  <a:pt x="541591" y="154115"/>
                  <a:pt x="543496" y="152591"/>
                </a:cubicBezTo>
                <a:cubicBezTo>
                  <a:pt x="541782" y="150972"/>
                  <a:pt x="539877" y="153162"/>
                  <a:pt x="537972" y="154020"/>
                </a:cubicBezTo>
                <a:cubicBezTo>
                  <a:pt x="532924" y="149924"/>
                  <a:pt x="543973" y="146685"/>
                  <a:pt x="536829" y="142399"/>
                </a:cubicBezTo>
                <a:cubicBezTo>
                  <a:pt x="547687" y="145828"/>
                  <a:pt x="557403" y="160497"/>
                  <a:pt x="572167" y="157544"/>
                </a:cubicBezTo>
                <a:cubicBezTo>
                  <a:pt x="573786" y="160782"/>
                  <a:pt x="570357" y="158687"/>
                  <a:pt x="568357" y="160592"/>
                </a:cubicBezTo>
                <a:cubicBezTo>
                  <a:pt x="566547" y="162211"/>
                  <a:pt x="568928" y="164021"/>
                  <a:pt x="569881" y="165640"/>
                </a:cubicBezTo>
                <a:cubicBezTo>
                  <a:pt x="564737" y="171260"/>
                  <a:pt x="560165" y="165640"/>
                  <a:pt x="555402" y="164878"/>
                </a:cubicBezTo>
                <a:cubicBezTo>
                  <a:pt x="556165" y="169831"/>
                  <a:pt x="562737" y="176022"/>
                  <a:pt x="570833" y="180499"/>
                </a:cubicBezTo>
                <a:cubicBezTo>
                  <a:pt x="567023" y="183452"/>
                  <a:pt x="563689" y="177642"/>
                  <a:pt x="559784" y="183166"/>
                </a:cubicBezTo>
                <a:cubicBezTo>
                  <a:pt x="565499" y="187833"/>
                  <a:pt x="581120" y="178785"/>
                  <a:pt x="566833" y="186881"/>
                </a:cubicBezTo>
                <a:cubicBezTo>
                  <a:pt x="570738" y="194787"/>
                  <a:pt x="584454" y="191548"/>
                  <a:pt x="583120" y="186119"/>
                </a:cubicBezTo>
                <a:cubicBezTo>
                  <a:pt x="591312" y="187833"/>
                  <a:pt x="601218" y="211836"/>
                  <a:pt x="611124" y="204121"/>
                </a:cubicBezTo>
                <a:cubicBezTo>
                  <a:pt x="610457" y="199454"/>
                  <a:pt x="606266" y="187453"/>
                  <a:pt x="599122" y="191929"/>
                </a:cubicBezTo>
                <a:cubicBezTo>
                  <a:pt x="597884" y="185452"/>
                  <a:pt x="611219" y="186976"/>
                  <a:pt x="615410" y="191167"/>
                </a:cubicBezTo>
                <a:cubicBezTo>
                  <a:pt x="606742" y="201645"/>
                  <a:pt x="623411" y="213551"/>
                  <a:pt x="617315" y="224219"/>
                </a:cubicBezTo>
                <a:cubicBezTo>
                  <a:pt x="616934" y="220885"/>
                  <a:pt x="615315" y="217456"/>
                  <a:pt x="610648" y="213932"/>
                </a:cubicBezTo>
                <a:cubicBezTo>
                  <a:pt x="610076" y="216123"/>
                  <a:pt x="609409" y="218314"/>
                  <a:pt x="606742" y="220314"/>
                </a:cubicBezTo>
                <a:cubicBezTo>
                  <a:pt x="610171" y="223838"/>
                  <a:pt x="613505" y="227267"/>
                  <a:pt x="617029" y="230791"/>
                </a:cubicBezTo>
                <a:cubicBezTo>
                  <a:pt x="626364" y="226219"/>
                  <a:pt x="634651" y="240126"/>
                  <a:pt x="643985" y="233934"/>
                </a:cubicBezTo>
                <a:lnTo>
                  <a:pt x="643660" y="240327"/>
                </a:lnTo>
                <a:lnTo>
                  <a:pt x="643509" y="240412"/>
                </a:lnTo>
                <a:lnTo>
                  <a:pt x="643650" y="240526"/>
                </a:lnTo>
                <a:lnTo>
                  <a:pt x="643593" y="241647"/>
                </a:lnTo>
                <a:lnTo>
                  <a:pt x="642652" y="241459"/>
                </a:lnTo>
                <a:lnTo>
                  <a:pt x="643552" y="242456"/>
                </a:lnTo>
                <a:lnTo>
                  <a:pt x="643318" y="247079"/>
                </a:lnTo>
                <a:cubicBezTo>
                  <a:pt x="640080" y="246984"/>
                  <a:pt x="637889" y="243841"/>
                  <a:pt x="631126" y="238126"/>
                </a:cubicBezTo>
                <a:cubicBezTo>
                  <a:pt x="628174" y="241840"/>
                  <a:pt x="636365" y="246127"/>
                  <a:pt x="628745" y="249556"/>
                </a:cubicBezTo>
                <a:cubicBezTo>
                  <a:pt x="618839" y="241459"/>
                  <a:pt x="616458" y="250508"/>
                  <a:pt x="608647" y="253366"/>
                </a:cubicBezTo>
                <a:cubicBezTo>
                  <a:pt x="609409" y="248984"/>
                  <a:pt x="608266" y="244603"/>
                  <a:pt x="612934" y="240412"/>
                </a:cubicBezTo>
                <a:cubicBezTo>
                  <a:pt x="608552" y="239745"/>
                  <a:pt x="595693" y="227362"/>
                  <a:pt x="596741" y="237935"/>
                </a:cubicBezTo>
                <a:cubicBezTo>
                  <a:pt x="592360" y="237173"/>
                  <a:pt x="591693" y="229172"/>
                  <a:pt x="588359" y="225933"/>
                </a:cubicBezTo>
                <a:cubicBezTo>
                  <a:pt x="579977" y="235840"/>
                  <a:pt x="597313" y="230125"/>
                  <a:pt x="583882" y="242126"/>
                </a:cubicBezTo>
                <a:cubicBezTo>
                  <a:pt x="596646" y="240888"/>
                  <a:pt x="597313" y="258985"/>
                  <a:pt x="610267" y="255080"/>
                </a:cubicBezTo>
                <a:cubicBezTo>
                  <a:pt x="611981" y="258319"/>
                  <a:pt x="607219" y="256318"/>
                  <a:pt x="604647" y="259652"/>
                </a:cubicBezTo>
                <a:cubicBezTo>
                  <a:pt x="611600" y="260224"/>
                  <a:pt x="614267" y="256794"/>
                  <a:pt x="617029" y="265272"/>
                </a:cubicBezTo>
                <a:cubicBezTo>
                  <a:pt x="620268" y="262700"/>
                  <a:pt x="620649" y="260033"/>
                  <a:pt x="619220" y="257176"/>
                </a:cubicBezTo>
                <a:cubicBezTo>
                  <a:pt x="620363" y="259176"/>
                  <a:pt x="622554" y="260890"/>
                  <a:pt x="625221" y="262509"/>
                </a:cubicBezTo>
                <a:cubicBezTo>
                  <a:pt x="627602" y="257938"/>
                  <a:pt x="631031" y="254318"/>
                  <a:pt x="626459" y="254318"/>
                </a:cubicBezTo>
                <a:cubicBezTo>
                  <a:pt x="620173" y="252889"/>
                  <a:pt x="629412" y="247841"/>
                  <a:pt x="634460" y="250222"/>
                </a:cubicBezTo>
                <a:cubicBezTo>
                  <a:pt x="631507" y="256699"/>
                  <a:pt x="631698" y="261367"/>
                  <a:pt x="632746" y="266415"/>
                </a:cubicBezTo>
                <a:cubicBezTo>
                  <a:pt x="636460" y="268225"/>
                  <a:pt x="640365" y="269939"/>
                  <a:pt x="643795" y="271749"/>
                </a:cubicBezTo>
                <a:cubicBezTo>
                  <a:pt x="645128" y="259747"/>
                  <a:pt x="655510" y="275464"/>
                  <a:pt x="654939" y="265748"/>
                </a:cubicBezTo>
                <a:cubicBezTo>
                  <a:pt x="655415" y="273749"/>
                  <a:pt x="672751" y="278512"/>
                  <a:pt x="683133" y="279464"/>
                </a:cubicBezTo>
                <a:cubicBezTo>
                  <a:pt x="681513" y="271368"/>
                  <a:pt x="679513" y="263462"/>
                  <a:pt x="682276" y="260700"/>
                </a:cubicBezTo>
                <a:cubicBezTo>
                  <a:pt x="681704" y="264319"/>
                  <a:pt x="685800" y="265653"/>
                  <a:pt x="688181" y="270701"/>
                </a:cubicBezTo>
                <a:cubicBezTo>
                  <a:pt x="689038" y="269463"/>
                  <a:pt x="689991" y="268320"/>
                  <a:pt x="690943" y="267748"/>
                </a:cubicBezTo>
                <a:cubicBezTo>
                  <a:pt x="682466" y="260986"/>
                  <a:pt x="680085" y="255270"/>
                  <a:pt x="674560" y="247936"/>
                </a:cubicBezTo>
                <a:cubicBezTo>
                  <a:pt x="672465" y="251175"/>
                  <a:pt x="674275" y="253937"/>
                  <a:pt x="674560" y="260128"/>
                </a:cubicBezTo>
                <a:cubicBezTo>
                  <a:pt x="679323" y="266319"/>
                  <a:pt x="669322" y="254794"/>
                  <a:pt x="667417" y="252604"/>
                </a:cubicBezTo>
                <a:cubicBezTo>
                  <a:pt x="668655" y="256509"/>
                  <a:pt x="661511" y="256128"/>
                  <a:pt x="654558" y="253270"/>
                </a:cubicBezTo>
                <a:cubicBezTo>
                  <a:pt x="654177" y="253556"/>
                  <a:pt x="653986" y="253746"/>
                  <a:pt x="653605" y="254128"/>
                </a:cubicBezTo>
                <a:cubicBezTo>
                  <a:pt x="653224" y="253556"/>
                  <a:pt x="652843" y="252984"/>
                  <a:pt x="652462" y="252318"/>
                </a:cubicBezTo>
                <a:lnTo>
                  <a:pt x="643552" y="242456"/>
                </a:lnTo>
                <a:lnTo>
                  <a:pt x="643593" y="241647"/>
                </a:lnTo>
                <a:lnTo>
                  <a:pt x="645509" y="242031"/>
                </a:lnTo>
                <a:lnTo>
                  <a:pt x="643650" y="240526"/>
                </a:lnTo>
                <a:lnTo>
                  <a:pt x="643660" y="240327"/>
                </a:lnTo>
                <a:lnTo>
                  <a:pt x="651331" y="236042"/>
                </a:lnTo>
                <a:cubicBezTo>
                  <a:pt x="652986" y="233435"/>
                  <a:pt x="654558" y="230220"/>
                  <a:pt x="658654" y="228029"/>
                </a:cubicBezTo>
                <a:cubicBezTo>
                  <a:pt x="658749" y="228029"/>
                  <a:pt x="658939" y="228029"/>
                  <a:pt x="659035" y="228029"/>
                </a:cubicBezTo>
                <a:cubicBezTo>
                  <a:pt x="659225" y="225933"/>
                  <a:pt x="659320" y="223838"/>
                  <a:pt x="659511" y="221743"/>
                </a:cubicBezTo>
                <a:cubicBezTo>
                  <a:pt x="657892" y="221266"/>
                  <a:pt x="657320" y="221933"/>
                  <a:pt x="657034" y="222981"/>
                </a:cubicBezTo>
                <a:cubicBezTo>
                  <a:pt x="657606" y="223552"/>
                  <a:pt x="658177" y="224124"/>
                  <a:pt x="658844" y="224791"/>
                </a:cubicBezTo>
                <a:cubicBezTo>
                  <a:pt x="656082" y="224981"/>
                  <a:pt x="653320" y="225457"/>
                  <a:pt x="655034" y="227839"/>
                </a:cubicBezTo>
                <a:cubicBezTo>
                  <a:pt x="647509" y="232792"/>
                  <a:pt x="641128" y="216218"/>
                  <a:pt x="633698" y="220123"/>
                </a:cubicBezTo>
                <a:cubicBezTo>
                  <a:pt x="631793" y="214313"/>
                  <a:pt x="644366" y="219457"/>
                  <a:pt x="648081" y="220885"/>
                </a:cubicBezTo>
                <a:cubicBezTo>
                  <a:pt x="652843" y="216790"/>
                  <a:pt x="644842" y="211932"/>
                  <a:pt x="645223" y="207550"/>
                </a:cubicBezTo>
                <a:cubicBezTo>
                  <a:pt x="648081" y="202693"/>
                  <a:pt x="659130" y="210598"/>
                  <a:pt x="656368" y="201549"/>
                </a:cubicBezTo>
                <a:cubicBezTo>
                  <a:pt x="661702" y="196216"/>
                  <a:pt x="656558" y="210503"/>
                  <a:pt x="663416" y="205264"/>
                </a:cubicBezTo>
                <a:cubicBezTo>
                  <a:pt x="666369" y="212408"/>
                  <a:pt x="655034" y="209932"/>
                  <a:pt x="652272" y="211265"/>
                </a:cubicBezTo>
                <a:cubicBezTo>
                  <a:pt x="650938" y="214504"/>
                  <a:pt x="652367" y="218028"/>
                  <a:pt x="655510" y="221552"/>
                </a:cubicBezTo>
                <a:cubicBezTo>
                  <a:pt x="655415" y="219171"/>
                  <a:pt x="664083" y="223076"/>
                  <a:pt x="667321" y="219933"/>
                </a:cubicBezTo>
                <a:cubicBezTo>
                  <a:pt x="660654" y="216790"/>
                  <a:pt x="664178" y="210503"/>
                  <a:pt x="670179" y="215456"/>
                </a:cubicBezTo>
                <a:cubicBezTo>
                  <a:pt x="665893" y="213075"/>
                  <a:pt x="672846" y="205455"/>
                  <a:pt x="667988" y="210598"/>
                </a:cubicBezTo>
                <a:cubicBezTo>
                  <a:pt x="664273" y="209360"/>
                  <a:pt x="669226" y="207741"/>
                  <a:pt x="668464" y="203645"/>
                </a:cubicBezTo>
                <a:cubicBezTo>
                  <a:pt x="679894" y="207645"/>
                  <a:pt x="673513" y="215266"/>
                  <a:pt x="676942" y="227553"/>
                </a:cubicBezTo>
                <a:cubicBezTo>
                  <a:pt x="698944" y="232792"/>
                  <a:pt x="721328" y="268225"/>
                  <a:pt x="745998" y="262891"/>
                </a:cubicBezTo>
                <a:cubicBezTo>
                  <a:pt x="748474" y="270320"/>
                  <a:pt x="753427" y="262224"/>
                  <a:pt x="753142" y="270415"/>
                </a:cubicBezTo>
                <a:cubicBezTo>
                  <a:pt x="760381" y="264415"/>
                  <a:pt x="758571" y="261843"/>
                  <a:pt x="762000" y="254794"/>
                </a:cubicBezTo>
                <a:cubicBezTo>
                  <a:pt x="756475" y="253270"/>
                  <a:pt x="748379" y="264605"/>
                  <a:pt x="746950" y="251365"/>
                </a:cubicBezTo>
                <a:cubicBezTo>
                  <a:pt x="741902" y="251080"/>
                  <a:pt x="743236" y="257461"/>
                  <a:pt x="736378" y="255270"/>
                </a:cubicBezTo>
                <a:cubicBezTo>
                  <a:pt x="743140" y="250127"/>
                  <a:pt x="731615" y="249746"/>
                  <a:pt x="726662" y="247555"/>
                </a:cubicBezTo>
                <a:cubicBezTo>
                  <a:pt x="727329" y="241269"/>
                  <a:pt x="722757" y="242602"/>
                  <a:pt x="727329" y="238316"/>
                </a:cubicBezTo>
                <a:cubicBezTo>
                  <a:pt x="725138" y="239459"/>
                  <a:pt x="722947" y="240507"/>
                  <a:pt x="719518" y="240126"/>
                </a:cubicBezTo>
                <a:cubicBezTo>
                  <a:pt x="723614" y="233649"/>
                  <a:pt x="721614" y="237554"/>
                  <a:pt x="714565" y="237364"/>
                </a:cubicBezTo>
                <a:cubicBezTo>
                  <a:pt x="716756" y="223362"/>
                  <a:pt x="691896" y="237744"/>
                  <a:pt x="697992" y="219838"/>
                </a:cubicBezTo>
                <a:cubicBezTo>
                  <a:pt x="695896" y="220885"/>
                  <a:pt x="693706" y="221933"/>
                  <a:pt x="690181" y="221552"/>
                </a:cubicBezTo>
                <a:cubicBezTo>
                  <a:pt x="693420" y="210979"/>
                  <a:pt x="675132" y="217361"/>
                  <a:pt x="678465" y="206788"/>
                </a:cubicBezTo>
                <a:cubicBezTo>
                  <a:pt x="684276" y="204502"/>
                  <a:pt x="700468" y="205550"/>
                  <a:pt x="695992" y="212694"/>
                </a:cubicBezTo>
                <a:cubicBezTo>
                  <a:pt x="702945" y="213456"/>
                  <a:pt x="701421" y="209265"/>
                  <a:pt x="706183" y="213456"/>
                </a:cubicBezTo>
                <a:cubicBezTo>
                  <a:pt x="703707" y="195358"/>
                  <a:pt x="697897" y="195358"/>
                  <a:pt x="685705" y="179356"/>
                </a:cubicBezTo>
                <a:cubicBezTo>
                  <a:pt x="689705" y="175260"/>
                  <a:pt x="692182" y="169545"/>
                  <a:pt x="701707" y="171165"/>
                </a:cubicBezTo>
                <a:cubicBezTo>
                  <a:pt x="703326" y="177928"/>
                  <a:pt x="697611" y="176880"/>
                  <a:pt x="698278" y="182595"/>
                </a:cubicBezTo>
                <a:cubicBezTo>
                  <a:pt x="704755" y="175927"/>
                  <a:pt x="699897" y="181738"/>
                  <a:pt x="708469" y="183357"/>
                </a:cubicBezTo>
                <a:cubicBezTo>
                  <a:pt x="696182" y="198120"/>
                  <a:pt x="719042" y="202026"/>
                  <a:pt x="718947" y="214408"/>
                </a:cubicBezTo>
                <a:cubicBezTo>
                  <a:pt x="715613" y="213360"/>
                  <a:pt x="715232" y="210027"/>
                  <a:pt x="711613" y="209169"/>
                </a:cubicBezTo>
                <a:cubicBezTo>
                  <a:pt x="704088" y="213837"/>
                  <a:pt x="709612" y="226695"/>
                  <a:pt x="715327" y="228124"/>
                </a:cubicBezTo>
                <a:cubicBezTo>
                  <a:pt x="726090" y="228315"/>
                  <a:pt x="713899" y="214313"/>
                  <a:pt x="723424" y="221743"/>
                </a:cubicBezTo>
                <a:cubicBezTo>
                  <a:pt x="720852" y="208598"/>
                  <a:pt x="733139" y="201359"/>
                  <a:pt x="723519" y="186786"/>
                </a:cubicBezTo>
                <a:cubicBezTo>
                  <a:pt x="727424" y="184405"/>
                  <a:pt x="730186" y="184595"/>
                  <a:pt x="733711" y="187548"/>
                </a:cubicBezTo>
                <a:cubicBezTo>
                  <a:pt x="730663" y="176213"/>
                  <a:pt x="736187" y="181928"/>
                  <a:pt x="737425" y="171546"/>
                </a:cubicBezTo>
                <a:cubicBezTo>
                  <a:pt x="741807" y="176404"/>
                  <a:pt x="746665" y="172879"/>
                  <a:pt x="752665" y="172594"/>
                </a:cubicBezTo>
                <a:cubicBezTo>
                  <a:pt x="751141" y="174403"/>
                  <a:pt x="749713" y="176118"/>
                  <a:pt x="749617" y="179356"/>
                </a:cubicBezTo>
                <a:cubicBezTo>
                  <a:pt x="745426" y="179737"/>
                  <a:pt x="745426" y="176880"/>
                  <a:pt x="742188" y="176499"/>
                </a:cubicBezTo>
                <a:cubicBezTo>
                  <a:pt x="731710" y="186119"/>
                  <a:pt x="748951" y="204026"/>
                  <a:pt x="752284" y="212218"/>
                </a:cubicBezTo>
                <a:cubicBezTo>
                  <a:pt x="754570" y="210979"/>
                  <a:pt x="756952" y="209741"/>
                  <a:pt x="757333" y="212598"/>
                </a:cubicBezTo>
                <a:cubicBezTo>
                  <a:pt x="762667" y="212408"/>
                  <a:pt x="754094" y="206217"/>
                  <a:pt x="760571" y="203550"/>
                </a:cubicBezTo>
                <a:cubicBezTo>
                  <a:pt x="784765" y="212503"/>
                  <a:pt x="778383" y="229458"/>
                  <a:pt x="802005" y="232220"/>
                </a:cubicBezTo>
                <a:cubicBezTo>
                  <a:pt x="803815" y="228219"/>
                  <a:pt x="795242" y="222028"/>
                  <a:pt x="802862" y="220599"/>
                </a:cubicBezTo>
                <a:cubicBezTo>
                  <a:pt x="804291" y="215170"/>
                  <a:pt x="791146" y="221076"/>
                  <a:pt x="795718" y="213075"/>
                </a:cubicBezTo>
                <a:cubicBezTo>
                  <a:pt x="793242" y="214694"/>
                  <a:pt x="789718" y="215170"/>
                  <a:pt x="785336" y="214694"/>
                </a:cubicBezTo>
                <a:cubicBezTo>
                  <a:pt x="785336" y="207360"/>
                  <a:pt x="775716" y="207645"/>
                  <a:pt x="778859" y="197930"/>
                </a:cubicBezTo>
                <a:cubicBezTo>
                  <a:pt x="772573" y="199264"/>
                  <a:pt x="763905" y="200788"/>
                  <a:pt x="764000" y="192120"/>
                </a:cubicBezTo>
                <a:cubicBezTo>
                  <a:pt x="774478" y="194501"/>
                  <a:pt x="779050" y="192215"/>
                  <a:pt x="792004" y="194215"/>
                </a:cubicBezTo>
                <a:cubicBezTo>
                  <a:pt x="796671" y="186214"/>
                  <a:pt x="783526" y="192120"/>
                  <a:pt x="784955" y="186691"/>
                </a:cubicBezTo>
                <a:cubicBezTo>
                  <a:pt x="783050" y="190596"/>
                  <a:pt x="776954" y="190024"/>
                  <a:pt x="774192" y="192882"/>
                </a:cubicBezTo>
                <a:cubicBezTo>
                  <a:pt x="775811" y="184595"/>
                  <a:pt x="763524" y="192977"/>
                  <a:pt x="759428" y="184881"/>
                </a:cubicBezTo>
                <a:cubicBezTo>
                  <a:pt x="755523" y="186595"/>
                  <a:pt x="755237" y="192120"/>
                  <a:pt x="753523" y="196120"/>
                </a:cubicBezTo>
                <a:cubicBezTo>
                  <a:pt x="747427" y="190882"/>
                  <a:pt x="758476" y="172974"/>
                  <a:pt x="764953" y="180594"/>
                </a:cubicBezTo>
                <a:cubicBezTo>
                  <a:pt x="766477" y="176213"/>
                  <a:pt x="758952" y="168212"/>
                  <a:pt x="757809" y="173070"/>
                </a:cubicBezTo>
                <a:cubicBezTo>
                  <a:pt x="754189" y="172308"/>
                  <a:pt x="757428" y="166021"/>
                  <a:pt x="753237" y="165735"/>
                </a:cubicBezTo>
                <a:cubicBezTo>
                  <a:pt x="753237" y="165450"/>
                  <a:pt x="753332" y="165355"/>
                  <a:pt x="753427" y="165069"/>
                </a:cubicBezTo>
                <a:cubicBezTo>
                  <a:pt x="742569" y="163640"/>
                  <a:pt x="733806" y="157449"/>
                  <a:pt x="725043" y="167641"/>
                </a:cubicBezTo>
                <a:cubicBezTo>
                  <a:pt x="721709" y="160020"/>
                  <a:pt x="733711" y="155163"/>
                  <a:pt x="721900" y="157544"/>
                </a:cubicBezTo>
                <a:cubicBezTo>
                  <a:pt x="728567" y="152115"/>
                  <a:pt x="748188" y="161925"/>
                  <a:pt x="760952" y="164307"/>
                </a:cubicBezTo>
                <a:cubicBezTo>
                  <a:pt x="760952" y="164116"/>
                  <a:pt x="760952" y="164116"/>
                  <a:pt x="760952" y="163926"/>
                </a:cubicBezTo>
                <a:cubicBezTo>
                  <a:pt x="761047" y="164021"/>
                  <a:pt x="761143" y="164116"/>
                  <a:pt x="761238" y="164307"/>
                </a:cubicBezTo>
                <a:cubicBezTo>
                  <a:pt x="761905" y="164497"/>
                  <a:pt x="762571" y="164593"/>
                  <a:pt x="763143" y="164688"/>
                </a:cubicBezTo>
                <a:cubicBezTo>
                  <a:pt x="762571" y="164783"/>
                  <a:pt x="762095" y="164878"/>
                  <a:pt x="761619" y="164973"/>
                </a:cubicBezTo>
                <a:cubicBezTo>
                  <a:pt x="764572" y="171641"/>
                  <a:pt x="771049" y="175451"/>
                  <a:pt x="772382" y="183452"/>
                </a:cubicBezTo>
                <a:cubicBezTo>
                  <a:pt x="782764" y="179166"/>
                  <a:pt x="786098" y="189357"/>
                  <a:pt x="792765" y="184976"/>
                </a:cubicBezTo>
                <a:cubicBezTo>
                  <a:pt x="802672" y="190882"/>
                  <a:pt x="787717" y="201835"/>
                  <a:pt x="788670" y="205645"/>
                </a:cubicBezTo>
                <a:cubicBezTo>
                  <a:pt x="790289" y="207931"/>
                  <a:pt x="800386" y="205264"/>
                  <a:pt x="800862" y="213456"/>
                </a:cubicBezTo>
                <a:cubicBezTo>
                  <a:pt x="805243" y="213932"/>
                  <a:pt x="807625" y="212313"/>
                  <a:pt x="808863" y="209455"/>
                </a:cubicBezTo>
                <a:cubicBezTo>
                  <a:pt x="809149" y="222123"/>
                  <a:pt x="835057" y="224505"/>
                  <a:pt x="830008" y="234316"/>
                </a:cubicBezTo>
                <a:cubicBezTo>
                  <a:pt x="857536" y="243174"/>
                  <a:pt x="891730" y="258604"/>
                  <a:pt x="905351" y="288799"/>
                </a:cubicBezTo>
                <a:cubicBezTo>
                  <a:pt x="899541" y="284607"/>
                  <a:pt x="894778" y="279559"/>
                  <a:pt x="888397" y="275844"/>
                </a:cubicBezTo>
                <a:cubicBezTo>
                  <a:pt x="895826" y="284607"/>
                  <a:pt x="900588" y="295466"/>
                  <a:pt x="914876" y="298800"/>
                </a:cubicBezTo>
                <a:cubicBezTo>
                  <a:pt x="907256" y="305753"/>
                  <a:pt x="916400" y="310230"/>
                  <a:pt x="919448" y="306134"/>
                </a:cubicBezTo>
                <a:cubicBezTo>
                  <a:pt x="930021" y="328041"/>
                  <a:pt x="938593" y="343377"/>
                  <a:pt x="948309" y="366523"/>
                </a:cubicBezTo>
                <a:cubicBezTo>
                  <a:pt x="941260" y="361760"/>
                  <a:pt x="939927" y="352711"/>
                  <a:pt x="931640" y="348996"/>
                </a:cubicBezTo>
                <a:cubicBezTo>
                  <a:pt x="940689" y="361188"/>
                  <a:pt x="938974" y="372523"/>
                  <a:pt x="948023" y="385763"/>
                </a:cubicBezTo>
                <a:cubicBezTo>
                  <a:pt x="948880" y="385191"/>
                  <a:pt x="949547" y="384430"/>
                  <a:pt x="950119" y="383382"/>
                </a:cubicBezTo>
                <a:cubicBezTo>
                  <a:pt x="950023" y="389097"/>
                  <a:pt x="955167" y="392907"/>
                  <a:pt x="960406" y="396240"/>
                </a:cubicBezTo>
                <a:cubicBezTo>
                  <a:pt x="962406" y="395764"/>
                  <a:pt x="964311" y="395288"/>
                  <a:pt x="966216" y="394907"/>
                </a:cubicBezTo>
                <a:cubicBezTo>
                  <a:pt x="965549" y="396240"/>
                  <a:pt x="964597" y="397288"/>
                  <a:pt x="963549" y="398241"/>
                </a:cubicBezTo>
                <a:cubicBezTo>
                  <a:pt x="968692" y="401575"/>
                  <a:pt x="972693" y="404623"/>
                  <a:pt x="970216" y="409004"/>
                </a:cubicBezTo>
                <a:cubicBezTo>
                  <a:pt x="997363" y="418910"/>
                  <a:pt x="1030890" y="435579"/>
                  <a:pt x="1043178" y="466154"/>
                </a:cubicBezTo>
                <a:cubicBezTo>
                  <a:pt x="1037653" y="461773"/>
                  <a:pt x="1033081" y="456724"/>
                  <a:pt x="1026890" y="452724"/>
                </a:cubicBezTo>
                <a:cubicBezTo>
                  <a:pt x="1033843" y="461677"/>
                  <a:pt x="1038130" y="472726"/>
                  <a:pt x="1052322" y="476536"/>
                </a:cubicBezTo>
                <a:cubicBezTo>
                  <a:pt x="1044321" y="483204"/>
                  <a:pt x="1053370" y="488062"/>
                  <a:pt x="1056608" y="484061"/>
                </a:cubicBezTo>
                <a:cubicBezTo>
                  <a:pt x="1066228" y="506350"/>
                  <a:pt x="1074134" y="521971"/>
                  <a:pt x="1082802" y="545402"/>
                </a:cubicBezTo>
                <a:cubicBezTo>
                  <a:pt x="1076134" y="540449"/>
                  <a:pt x="1075182" y="531305"/>
                  <a:pt x="1066990" y="527305"/>
                </a:cubicBezTo>
                <a:cubicBezTo>
                  <a:pt x="1075372" y="539592"/>
                  <a:pt x="1073467" y="550736"/>
                  <a:pt x="1081373" y="563976"/>
                </a:cubicBezTo>
                <a:cubicBezTo>
                  <a:pt x="1081754" y="564262"/>
                  <a:pt x="1081945" y="564547"/>
                  <a:pt x="1082326" y="564738"/>
                </a:cubicBezTo>
                <a:cubicBezTo>
                  <a:pt x="1086898" y="561785"/>
                  <a:pt x="1083373" y="560166"/>
                  <a:pt x="1084040" y="555403"/>
                </a:cubicBezTo>
                <a:cubicBezTo>
                  <a:pt x="1090327" y="552927"/>
                  <a:pt x="1102519" y="567310"/>
                  <a:pt x="1105757" y="553117"/>
                </a:cubicBezTo>
                <a:cubicBezTo>
                  <a:pt x="1107472" y="555022"/>
                  <a:pt x="1109186" y="556261"/>
                  <a:pt x="1111091" y="557308"/>
                </a:cubicBezTo>
                <a:cubicBezTo>
                  <a:pt x="1107853" y="549688"/>
                  <a:pt x="1104995" y="541687"/>
                  <a:pt x="1101947" y="535877"/>
                </a:cubicBezTo>
                <a:cubicBezTo>
                  <a:pt x="1109472" y="541021"/>
                  <a:pt x="1112806" y="549974"/>
                  <a:pt x="1116806" y="559404"/>
                </a:cubicBezTo>
                <a:cubicBezTo>
                  <a:pt x="1121188" y="560642"/>
                  <a:pt x="1125760" y="561404"/>
                  <a:pt x="1130522" y="564452"/>
                </a:cubicBezTo>
                <a:cubicBezTo>
                  <a:pt x="1130617" y="562261"/>
                  <a:pt x="1129570" y="560356"/>
                  <a:pt x="1125950" y="560261"/>
                </a:cubicBezTo>
                <a:cubicBezTo>
                  <a:pt x="1126331" y="555213"/>
                  <a:pt x="1129093" y="559118"/>
                  <a:pt x="1132046" y="561976"/>
                </a:cubicBezTo>
                <a:cubicBezTo>
                  <a:pt x="1133951" y="555689"/>
                  <a:pt x="1133475" y="549117"/>
                  <a:pt x="1131951" y="542545"/>
                </a:cubicBezTo>
                <a:cubicBezTo>
                  <a:pt x="1129093" y="540925"/>
                  <a:pt x="1126236" y="540449"/>
                  <a:pt x="1123093" y="543592"/>
                </a:cubicBezTo>
                <a:cubicBezTo>
                  <a:pt x="1122521" y="540830"/>
                  <a:pt x="1125664" y="538258"/>
                  <a:pt x="1121664" y="535306"/>
                </a:cubicBezTo>
                <a:cubicBezTo>
                  <a:pt x="1124140" y="535020"/>
                  <a:pt x="1126522" y="534639"/>
                  <a:pt x="1129093" y="532448"/>
                </a:cubicBezTo>
                <a:cubicBezTo>
                  <a:pt x="1129189" y="534734"/>
                  <a:pt x="1129570" y="535591"/>
                  <a:pt x="1130236" y="536068"/>
                </a:cubicBezTo>
                <a:cubicBezTo>
                  <a:pt x="1129570" y="533972"/>
                  <a:pt x="1128903" y="531877"/>
                  <a:pt x="1128331" y="529781"/>
                </a:cubicBezTo>
                <a:cubicBezTo>
                  <a:pt x="1122712" y="530257"/>
                  <a:pt x="1118425" y="535115"/>
                  <a:pt x="1114615" y="531686"/>
                </a:cubicBezTo>
                <a:cubicBezTo>
                  <a:pt x="1118997" y="528638"/>
                  <a:pt x="1123378" y="526447"/>
                  <a:pt x="1127569" y="527114"/>
                </a:cubicBezTo>
                <a:cubicBezTo>
                  <a:pt x="1126426" y="523304"/>
                  <a:pt x="1125474" y="519494"/>
                  <a:pt x="1124998" y="515875"/>
                </a:cubicBezTo>
                <a:cubicBezTo>
                  <a:pt x="1131856" y="518923"/>
                  <a:pt x="1134332" y="528257"/>
                  <a:pt x="1136618" y="537496"/>
                </a:cubicBezTo>
                <a:cubicBezTo>
                  <a:pt x="1137094" y="535972"/>
                  <a:pt x="1137285" y="534448"/>
                  <a:pt x="1136237" y="532829"/>
                </a:cubicBezTo>
                <a:cubicBezTo>
                  <a:pt x="1140428" y="529590"/>
                  <a:pt x="1144524" y="546545"/>
                  <a:pt x="1145191" y="535020"/>
                </a:cubicBezTo>
                <a:cubicBezTo>
                  <a:pt x="1148905" y="541306"/>
                  <a:pt x="1152144" y="541783"/>
                  <a:pt x="1157002" y="543878"/>
                </a:cubicBezTo>
                <a:cubicBezTo>
                  <a:pt x="1156811" y="542735"/>
                  <a:pt x="1156621" y="541592"/>
                  <a:pt x="1156811" y="540163"/>
                </a:cubicBezTo>
                <a:cubicBezTo>
                  <a:pt x="1167479" y="535496"/>
                  <a:pt x="1171765" y="542354"/>
                  <a:pt x="1174813" y="552165"/>
                </a:cubicBezTo>
                <a:cubicBezTo>
                  <a:pt x="1175861" y="552927"/>
                  <a:pt x="1176337" y="554356"/>
                  <a:pt x="1176528" y="556451"/>
                </a:cubicBezTo>
                <a:cubicBezTo>
                  <a:pt x="1181005" y="553975"/>
                  <a:pt x="1182148" y="551308"/>
                  <a:pt x="1178814" y="548355"/>
                </a:cubicBezTo>
                <a:cubicBezTo>
                  <a:pt x="1180147" y="548164"/>
                  <a:pt x="1181195" y="548164"/>
                  <a:pt x="1182052" y="548164"/>
                </a:cubicBezTo>
                <a:cubicBezTo>
                  <a:pt x="1178433" y="543973"/>
                  <a:pt x="1175575" y="538544"/>
                  <a:pt x="1174147" y="532543"/>
                </a:cubicBezTo>
                <a:cubicBezTo>
                  <a:pt x="1174337" y="537211"/>
                  <a:pt x="1166146" y="534829"/>
                  <a:pt x="1159954" y="529210"/>
                </a:cubicBezTo>
                <a:cubicBezTo>
                  <a:pt x="1164526" y="524923"/>
                  <a:pt x="1169003" y="523971"/>
                  <a:pt x="1173289" y="526257"/>
                </a:cubicBezTo>
                <a:cubicBezTo>
                  <a:pt x="1172813" y="517780"/>
                  <a:pt x="1175385" y="509302"/>
                  <a:pt x="1182433" y="503968"/>
                </a:cubicBezTo>
                <a:cubicBezTo>
                  <a:pt x="1187958" y="504349"/>
                  <a:pt x="1191577" y="505873"/>
                  <a:pt x="1194816" y="507588"/>
                </a:cubicBezTo>
                <a:cubicBezTo>
                  <a:pt x="1196245" y="507302"/>
                  <a:pt x="1197578" y="507683"/>
                  <a:pt x="1198816" y="509874"/>
                </a:cubicBezTo>
                <a:cubicBezTo>
                  <a:pt x="1198912" y="509874"/>
                  <a:pt x="1198912" y="509969"/>
                  <a:pt x="1199007" y="509969"/>
                </a:cubicBezTo>
                <a:cubicBezTo>
                  <a:pt x="1199674" y="509398"/>
                  <a:pt x="1200436" y="508826"/>
                  <a:pt x="1201102" y="508255"/>
                </a:cubicBezTo>
                <a:cubicBezTo>
                  <a:pt x="1202245" y="504159"/>
                  <a:pt x="1203674" y="500539"/>
                  <a:pt x="1205389" y="497206"/>
                </a:cubicBezTo>
                <a:cubicBezTo>
                  <a:pt x="1204627" y="496729"/>
                  <a:pt x="1203769" y="496253"/>
                  <a:pt x="1203007" y="495872"/>
                </a:cubicBezTo>
                <a:cubicBezTo>
                  <a:pt x="1203007" y="497015"/>
                  <a:pt x="1202912" y="498158"/>
                  <a:pt x="1202436" y="499587"/>
                </a:cubicBezTo>
                <a:cubicBezTo>
                  <a:pt x="1198150" y="499396"/>
                  <a:pt x="1196816" y="497110"/>
                  <a:pt x="1197102" y="493872"/>
                </a:cubicBezTo>
                <a:cubicBezTo>
                  <a:pt x="1192625" y="493110"/>
                  <a:pt x="1188053" y="494158"/>
                  <a:pt x="1183386" y="497682"/>
                </a:cubicBezTo>
                <a:cubicBezTo>
                  <a:pt x="1165193" y="494443"/>
                  <a:pt x="1178433" y="479870"/>
                  <a:pt x="1162431" y="483394"/>
                </a:cubicBezTo>
                <a:cubicBezTo>
                  <a:pt x="1164145" y="476441"/>
                  <a:pt x="1162431" y="478251"/>
                  <a:pt x="1155573" y="476441"/>
                </a:cubicBezTo>
                <a:cubicBezTo>
                  <a:pt x="1154620" y="474727"/>
                  <a:pt x="1167384" y="474250"/>
                  <a:pt x="1165193" y="465487"/>
                </a:cubicBezTo>
                <a:cubicBezTo>
                  <a:pt x="1170622" y="463297"/>
                  <a:pt x="1166146" y="474155"/>
                  <a:pt x="1169956" y="477298"/>
                </a:cubicBezTo>
                <a:cubicBezTo>
                  <a:pt x="1172813" y="480632"/>
                  <a:pt x="1175861" y="479108"/>
                  <a:pt x="1178719" y="482728"/>
                </a:cubicBezTo>
                <a:cubicBezTo>
                  <a:pt x="1183291" y="476822"/>
                  <a:pt x="1181100" y="478537"/>
                  <a:pt x="1188148" y="475012"/>
                </a:cubicBezTo>
                <a:cubicBezTo>
                  <a:pt x="1190625" y="479489"/>
                  <a:pt x="1188815" y="481108"/>
                  <a:pt x="1184148" y="481394"/>
                </a:cubicBezTo>
                <a:cubicBezTo>
                  <a:pt x="1191768" y="485490"/>
                  <a:pt x="1191292" y="474917"/>
                  <a:pt x="1200436" y="480632"/>
                </a:cubicBezTo>
                <a:cubicBezTo>
                  <a:pt x="1196911" y="474536"/>
                  <a:pt x="1202722" y="463487"/>
                  <a:pt x="1210437" y="463106"/>
                </a:cubicBezTo>
                <a:cubicBezTo>
                  <a:pt x="1212532" y="455581"/>
                  <a:pt x="1186053" y="451581"/>
                  <a:pt x="1192435" y="462058"/>
                </a:cubicBezTo>
                <a:cubicBezTo>
                  <a:pt x="1188148" y="462820"/>
                  <a:pt x="1184053" y="461011"/>
                  <a:pt x="1180052" y="456438"/>
                </a:cubicBezTo>
                <a:cubicBezTo>
                  <a:pt x="1171861" y="454153"/>
                  <a:pt x="1186243" y="457486"/>
                  <a:pt x="1189006" y="458534"/>
                </a:cubicBezTo>
                <a:cubicBezTo>
                  <a:pt x="1183576" y="450057"/>
                  <a:pt x="1181005" y="446723"/>
                  <a:pt x="1195197" y="444056"/>
                </a:cubicBezTo>
                <a:cubicBezTo>
                  <a:pt x="1197197" y="446913"/>
                  <a:pt x="1190053" y="449200"/>
                  <a:pt x="1192911" y="452152"/>
                </a:cubicBezTo>
                <a:cubicBezTo>
                  <a:pt x="1201102" y="449962"/>
                  <a:pt x="1203579" y="437770"/>
                  <a:pt x="1211961" y="433483"/>
                </a:cubicBezTo>
                <a:cubicBezTo>
                  <a:pt x="1213675" y="435198"/>
                  <a:pt x="1211008" y="436817"/>
                  <a:pt x="1209961" y="438341"/>
                </a:cubicBezTo>
                <a:cubicBezTo>
                  <a:pt x="1211580" y="440627"/>
                  <a:pt x="1213390" y="441103"/>
                  <a:pt x="1215295" y="440246"/>
                </a:cubicBezTo>
                <a:cubicBezTo>
                  <a:pt x="1219295" y="443770"/>
                  <a:pt x="1209389" y="446533"/>
                  <a:pt x="1207579" y="449676"/>
                </a:cubicBezTo>
                <a:cubicBezTo>
                  <a:pt x="1210627" y="455296"/>
                  <a:pt x="1214247" y="450247"/>
                  <a:pt x="1217676" y="450628"/>
                </a:cubicBezTo>
                <a:cubicBezTo>
                  <a:pt x="1217771" y="450533"/>
                  <a:pt x="1217676" y="450343"/>
                  <a:pt x="1217771" y="450247"/>
                </a:cubicBezTo>
                <a:cubicBezTo>
                  <a:pt x="1226915" y="424149"/>
                  <a:pt x="1250918" y="448533"/>
                  <a:pt x="1241107" y="459868"/>
                </a:cubicBezTo>
                <a:cubicBezTo>
                  <a:pt x="1241869" y="459296"/>
                  <a:pt x="1242536" y="458725"/>
                  <a:pt x="1243298" y="458248"/>
                </a:cubicBezTo>
                <a:cubicBezTo>
                  <a:pt x="1250442" y="466535"/>
                  <a:pt x="1253585" y="474822"/>
                  <a:pt x="1264634" y="465963"/>
                </a:cubicBezTo>
                <a:cubicBezTo>
                  <a:pt x="1265015" y="465297"/>
                  <a:pt x="1265206" y="464916"/>
                  <a:pt x="1265301" y="464630"/>
                </a:cubicBezTo>
                <a:cubicBezTo>
                  <a:pt x="1264634" y="466154"/>
                  <a:pt x="1262062" y="474346"/>
                  <a:pt x="1269587" y="474536"/>
                </a:cubicBezTo>
                <a:cubicBezTo>
                  <a:pt x="1266825" y="464535"/>
                  <a:pt x="1269206" y="452343"/>
                  <a:pt x="1277398" y="450247"/>
                </a:cubicBezTo>
                <a:cubicBezTo>
                  <a:pt x="1291495" y="446723"/>
                  <a:pt x="1301877" y="466630"/>
                  <a:pt x="1297686" y="478822"/>
                </a:cubicBezTo>
                <a:cubicBezTo>
                  <a:pt x="1302734" y="478441"/>
                  <a:pt x="1307592" y="481394"/>
                  <a:pt x="1312735" y="480251"/>
                </a:cubicBezTo>
                <a:cubicBezTo>
                  <a:pt x="1316736" y="485204"/>
                  <a:pt x="1307116" y="480537"/>
                  <a:pt x="1305115" y="486442"/>
                </a:cubicBezTo>
                <a:cubicBezTo>
                  <a:pt x="1302829" y="484156"/>
                  <a:pt x="1300543" y="481775"/>
                  <a:pt x="1298257" y="479489"/>
                </a:cubicBezTo>
                <a:cubicBezTo>
                  <a:pt x="1297019" y="481108"/>
                  <a:pt x="1298067" y="482823"/>
                  <a:pt x="1296162" y="484347"/>
                </a:cubicBezTo>
                <a:cubicBezTo>
                  <a:pt x="1300829" y="487776"/>
                  <a:pt x="1305496" y="490157"/>
                  <a:pt x="1310449" y="488347"/>
                </a:cubicBezTo>
                <a:cubicBezTo>
                  <a:pt x="1313402" y="492443"/>
                  <a:pt x="1302734" y="489871"/>
                  <a:pt x="1308163" y="496444"/>
                </a:cubicBezTo>
                <a:cubicBezTo>
                  <a:pt x="1303782" y="501492"/>
                  <a:pt x="1300353" y="485680"/>
                  <a:pt x="1295876" y="490824"/>
                </a:cubicBezTo>
                <a:cubicBezTo>
                  <a:pt x="1291495" y="495205"/>
                  <a:pt x="1301401" y="491681"/>
                  <a:pt x="1302734" y="497777"/>
                </a:cubicBezTo>
                <a:cubicBezTo>
                  <a:pt x="1301591" y="498730"/>
                  <a:pt x="1300258" y="499777"/>
                  <a:pt x="1299019" y="500825"/>
                </a:cubicBezTo>
                <a:cubicBezTo>
                  <a:pt x="1303687" y="502539"/>
                  <a:pt x="1308735" y="498634"/>
                  <a:pt x="1313593" y="498349"/>
                </a:cubicBezTo>
                <a:cubicBezTo>
                  <a:pt x="1313974" y="500920"/>
                  <a:pt x="1314355" y="503397"/>
                  <a:pt x="1317022" y="501873"/>
                </a:cubicBezTo>
                <a:cubicBezTo>
                  <a:pt x="1313497" y="507207"/>
                  <a:pt x="1322356" y="513112"/>
                  <a:pt x="1316164" y="518256"/>
                </a:cubicBezTo>
                <a:cubicBezTo>
                  <a:pt x="1309687" y="511207"/>
                  <a:pt x="1315688" y="506064"/>
                  <a:pt x="1304258" y="502825"/>
                </a:cubicBezTo>
                <a:cubicBezTo>
                  <a:pt x="1302163" y="505207"/>
                  <a:pt x="1307973" y="512922"/>
                  <a:pt x="1300543" y="505873"/>
                </a:cubicBezTo>
                <a:cubicBezTo>
                  <a:pt x="1300734" y="508350"/>
                  <a:pt x="1299400" y="510636"/>
                  <a:pt x="1298162" y="512922"/>
                </a:cubicBezTo>
                <a:cubicBezTo>
                  <a:pt x="1298924" y="516541"/>
                  <a:pt x="1299305" y="520351"/>
                  <a:pt x="1299496" y="524352"/>
                </a:cubicBezTo>
                <a:cubicBezTo>
                  <a:pt x="1301686" y="524638"/>
                  <a:pt x="1303115" y="523971"/>
                  <a:pt x="1301496" y="520732"/>
                </a:cubicBezTo>
                <a:cubicBezTo>
                  <a:pt x="1306449" y="517589"/>
                  <a:pt x="1303972" y="527114"/>
                  <a:pt x="1302829" y="529019"/>
                </a:cubicBezTo>
                <a:cubicBezTo>
                  <a:pt x="1311021" y="527686"/>
                  <a:pt x="1309306" y="527686"/>
                  <a:pt x="1315307" y="531400"/>
                </a:cubicBezTo>
                <a:cubicBezTo>
                  <a:pt x="1315783" y="528733"/>
                  <a:pt x="1315021" y="525876"/>
                  <a:pt x="1313974" y="523113"/>
                </a:cubicBezTo>
                <a:cubicBezTo>
                  <a:pt x="1320927" y="519589"/>
                  <a:pt x="1318736" y="521304"/>
                  <a:pt x="1323403" y="515398"/>
                </a:cubicBezTo>
                <a:cubicBezTo>
                  <a:pt x="1320736" y="521875"/>
                  <a:pt x="1322641" y="527495"/>
                  <a:pt x="1331690" y="530638"/>
                </a:cubicBezTo>
                <a:cubicBezTo>
                  <a:pt x="1326832" y="530924"/>
                  <a:pt x="1317688" y="531019"/>
                  <a:pt x="1322260" y="538354"/>
                </a:cubicBezTo>
                <a:cubicBezTo>
                  <a:pt x="1315021" y="537591"/>
                  <a:pt x="1307782" y="538449"/>
                  <a:pt x="1300448" y="540449"/>
                </a:cubicBezTo>
                <a:cubicBezTo>
                  <a:pt x="1300543" y="540639"/>
                  <a:pt x="1300543" y="540830"/>
                  <a:pt x="1300639" y="541021"/>
                </a:cubicBezTo>
                <a:cubicBezTo>
                  <a:pt x="1300829" y="540925"/>
                  <a:pt x="1301115" y="540735"/>
                  <a:pt x="1301305" y="540639"/>
                </a:cubicBezTo>
                <a:cubicBezTo>
                  <a:pt x="1309497" y="542068"/>
                  <a:pt x="1305592" y="551212"/>
                  <a:pt x="1316450" y="550831"/>
                </a:cubicBezTo>
                <a:lnTo>
                  <a:pt x="1316464" y="550850"/>
                </a:lnTo>
                <a:lnTo>
                  <a:pt x="1316450" y="550927"/>
                </a:lnTo>
                <a:lnTo>
                  <a:pt x="1316533" y="550941"/>
                </a:lnTo>
                <a:lnTo>
                  <a:pt x="1321665" y="557677"/>
                </a:lnTo>
                <a:cubicBezTo>
                  <a:pt x="1323903" y="558832"/>
                  <a:pt x="1326404" y="558927"/>
                  <a:pt x="1328452" y="558165"/>
                </a:cubicBezTo>
                <a:cubicBezTo>
                  <a:pt x="1328356" y="555213"/>
                  <a:pt x="1330357" y="546736"/>
                  <a:pt x="1325404" y="546545"/>
                </a:cubicBezTo>
                <a:cubicBezTo>
                  <a:pt x="1325499" y="548260"/>
                  <a:pt x="1325404" y="550069"/>
                  <a:pt x="1324737" y="552260"/>
                </a:cubicBezTo>
                <a:lnTo>
                  <a:pt x="1316533" y="550941"/>
                </a:lnTo>
                <a:lnTo>
                  <a:pt x="1316464" y="550850"/>
                </a:lnTo>
                <a:lnTo>
                  <a:pt x="1318546" y="539687"/>
                </a:lnTo>
                <a:cubicBezTo>
                  <a:pt x="1321403" y="540163"/>
                  <a:pt x="1323118" y="541402"/>
                  <a:pt x="1324261" y="543116"/>
                </a:cubicBezTo>
                <a:cubicBezTo>
                  <a:pt x="1326547" y="542259"/>
                  <a:pt x="1331404" y="542926"/>
                  <a:pt x="1333024" y="538925"/>
                </a:cubicBezTo>
                <a:cubicBezTo>
                  <a:pt x="1335119" y="540925"/>
                  <a:pt x="1335310" y="543116"/>
                  <a:pt x="1335119" y="545021"/>
                </a:cubicBezTo>
                <a:cubicBezTo>
                  <a:pt x="1337214" y="544545"/>
                  <a:pt x="1339310" y="544069"/>
                  <a:pt x="1342930" y="545497"/>
                </a:cubicBezTo>
                <a:cubicBezTo>
                  <a:pt x="1342549" y="548069"/>
                  <a:pt x="1341215" y="549403"/>
                  <a:pt x="1339882" y="550736"/>
                </a:cubicBezTo>
                <a:cubicBezTo>
                  <a:pt x="1345120" y="551308"/>
                  <a:pt x="1349883" y="551308"/>
                  <a:pt x="1353788" y="550164"/>
                </a:cubicBezTo>
                <a:cubicBezTo>
                  <a:pt x="1346549" y="545402"/>
                  <a:pt x="1343596" y="549403"/>
                  <a:pt x="1354455" y="543402"/>
                </a:cubicBezTo>
                <a:cubicBezTo>
                  <a:pt x="1349597" y="544354"/>
                  <a:pt x="1344930" y="540735"/>
                  <a:pt x="1340072" y="542640"/>
                </a:cubicBezTo>
                <a:cubicBezTo>
                  <a:pt x="1337691" y="534734"/>
                  <a:pt x="1349597" y="541402"/>
                  <a:pt x="1352931" y="538449"/>
                </a:cubicBezTo>
                <a:cubicBezTo>
                  <a:pt x="1349597" y="532543"/>
                  <a:pt x="1345692" y="537973"/>
                  <a:pt x="1342263" y="534544"/>
                </a:cubicBezTo>
                <a:cubicBezTo>
                  <a:pt x="1341787" y="530638"/>
                  <a:pt x="1349216" y="533877"/>
                  <a:pt x="1355122" y="536544"/>
                </a:cubicBezTo>
                <a:cubicBezTo>
                  <a:pt x="1357979" y="533972"/>
                  <a:pt x="1364266" y="532638"/>
                  <a:pt x="1369028" y="532638"/>
                </a:cubicBezTo>
                <a:cubicBezTo>
                  <a:pt x="1370552" y="532353"/>
                  <a:pt x="1371219" y="531400"/>
                  <a:pt x="1369695" y="527781"/>
                </a:cubicBezTo>
                <a:cubicBezTo>
                  <a:pt x="1375886" y="525114"/>
                  <a:pt x="1372648" y="532162"/>
                  <a:pt x="1376458" y="535401"/>
                </a:cubicBezTo>
                <a:cubicBezTo>
                  <a:pt x="1377029" y="533686"/>
                  <a:pt x="1377505" y="531877"/>
                  <a:pt x="1377505" y="529876"/>
                </a:cubicBezTo>
                <a:cubicBezTo>
                  <a:pt x="1378458" y="529686"/>
                  <a:pt x="1379410" y="529590"/>
                  <a:pt x="1380363" y="529400"/>
                </a:cubicBezTo>
                <a:cubicBezTo>
                  <a:pt x="1380363" y="529019"/>
                  <a:pt x="1380363" y="528733"/>
                  <a:pt x="1380458" y="528352"/>
                </a:cubicBezTo>
                <a:cubicBezTo>
                  <a:pt x="1381125" y="527876"/>
                  <a:pt x="1382077" y="528257"/>
                  <a:pt x="1382935" y="529019"/>
                </a:cubicBezTo>
                <a:cubicBezTo>
                  <a:pt x="1390364" y="528066"/>
                  <a:pt x="1397984" y="527400"/>
                  <a:pt x="1402175" y="522352"/>
                </a:cubicBezTo>
                <a:lnTo>
                  <a:pt x="1407947" y="527095"/>
                </a:lnTo>
                <a:lnTo>
                  <a:pt x="1407604" y="528162"/>
                </a:lnTo>
                <a:cubicBezTo>
                  <a:pt x="1410748" y="528448"/>
                  <a:pt x="1411891" y="529210"/>
                  <a:pt x="1411795" y="530257"/>
                </a:cubicBezTo>
                <a:lnTo>
                  <a:pt x="1407947" y="527095"/>
                </a:lnTo>
                <a:lnTo>
                  <a:pt x="1408449" y="525531"/>
                </a:lnTo>
                <a:cubicBezTo>
                  <a:pt x="1409938" y="525709"/>
                  <a:pt x="1412224" y="526400"/>
                  <a:pt x="1414081" y="525971"/>
                </a:cubicBezTo>
                <a:cubicBezTo>
                  <a:pt x="1410367" y="523209"/>
                  <a:pt x="1414081" y="512160"/>
                  <a:pt x="1420463" y="515589"/>
                </a:cubicBezTo>
                <a:cubicBezTo>
                  <a:pt x="1420368" y="521494"/>
                  <a:pt x="1413605" y="518827"/>
                  <a:pt x="1414272" y="525876"/>
                </a:cubicBezTo>
                <a:cubicBezTo>
                  <a:pt x="1415320" y="525590"/>
                  <a:pt x="1416367" y="524923"/>
                  <a:pt x="1416843" y="523590"/>
                </a:cubicBezTo>
                <a:cubicBezTo>
                  <a:pt x="1418939" y="526066"/>
                  <a:pt x="1416748" y="528257"/>
                  <a:pt x="1414653" y="530543"/>
                </a:cubicBezTo>
                <a:cubicBezTo>
                  <a:pt x="1416748" y="530829"/>
                  <a:pt x="1419130" y="530924"/>
                  <a:pt x="1421892" y="531114"/>
                </a:cubicBezTo>
                <a:cubicBezTo>
                  <a:pt x="1421035" y="501301"/>
                  <a:pt x="1423225" y="477203"/>
                  <a:pt x="1414462" y="454914"/>
                </a:cubicBezTo>
                <a:cubicBezTo>
                  <a:pt x="1408366" y="439294"/>
                  <a:pt x="1391793" y="424911"/>
                  <a:pt x="1396079" y="403861"/>
                </a:cubicBezTo>
                <a:cubicBezTo>
                  <a:pt x="1406842" y="399003"/>
                  <a:pt x="1407890" y="414243"/>
                  <a:pt x="1410938" y="415862"/>
                </a:cubicBezTo>
                <a:cubicBezTo>
                  <a:pt x="1414272" y="417672"/>
                  <a:pt x="1416177" y="412909"/>
                  <a:pt x="1419892" y="413481"/>
                </a:cubicBezTo>
                <a:cubicBezTo>
                  <a:pt x="1432560" y="415290"/>
                  <a:pt x="1441989" y="431674"/>
                  <a:pt x="1435132" y="446723"/>
                </a:cubicBezTo>
                <a:cubicBezTo>
                  <a:pt x="1433227" y="450819"/>
                  <a:pt x="1425702" y="449771"/>
                  <a:pt x="1422749" y="456248"/>
                </a:cubicBezTo>
                <a:cubicBezTo>
                  <a:pt x="1416843" y="469297"/>
                  <a:pt x="1428559" y="480537"/>
                  <a:pt x="1430464" y="495967"/>
                </a:cubicBezTo>
                <a:cubicBezTo>
                  <a:pt x="1431798" y="506921"/>
                  <a:pt x="1423321" y="519494"/>
                  <a:pt x="1433322" y="527209"/>
                </a:cubicBezTo>
                <a:cubicBezTo>
                  <a:pt x="1445609" y="536639"/>
                  <a:pt x="1445800" y="507969"/>
                  <a:pt x="1453610" y="520828"/>
                </a:cubicBezTo>
                <a:cubicBezTo>
                  <a:pt x="1455610" y="511874"/>
                  <a:pt x="1453610" y="505397"/>
                  <a:pt x="1453610" y="497777"/>
                </a:cubicBezTo>
                <a:cubicBezTo>
                  <a:pt x="1459230" y="507207"/>
                  <a:pt x="1462754" y="496729"/>
                  <a:pt x="1465612" y="490157"/>
                </a:cubicBezTo>
                <a:cubicBezTo>
                  <a:pt x="1471041" y="493967"/>
                  <a:pt x="1472089" y="491110"/>
                  <a:pt x="1479709" y="494348"/>
                </a:cubicBezTo>
                <a:cubicBezTo>
                  <a:pt x="1474565" y="486442"/>
                  <a:pt x="1477327" y="464725"/>
                  <a:pt x="1467231" y="457677"/>
                </a:cubicBezTo>
                <a:cubicBezTo>
                  <a:pt x="1464088" y="455486"/>
                  <a:pt x="1460563" y="460249"/>
                  <a:pt x="1456277" y="459772"/>
                </a:cubicBezTo>
                <a:cubicBezTo>
                  <a:pt x="1433417" y="457010"/>
                  <a:pt x="1435989" y="425292"/>
                  <a:pt x="1451324" y="416719"/>
                </a:cubicBezTo>
                <a:cubicBezTo>
                  <a:pt x="1453420" y="415481"/>
                  <a:pt x="1462659" y="420910"/>
                  <a:pt x="1466469" y="415290"/>
                </a:cubicBezTo>
                <a:cubicBezTo>
                  <a:pt x="1466088" y="417196"/>
                  <a:pt x="1465802" y="419101"/>
                  <a:pt x="1465421" y="420910"/>
                </a:cubicBezTo>
                <a:cubicBezTo>
                  <a:pt x="1466564" y="425006"/>
                  <a:pt x="1473517" y="417577"/>
                  <a:pt x="1476851" y="417005"/>
                </a:cubicBezTo>
                <a:cubicBezTo>
                  <a:pt x="1485233" y="421577"/>
                  <a:pt x="1478851" y="435484"/>
                  <a:pt x="1487614" y="439865"/>
                </a:cubicBezTo>
                <a:cubicBezTo>
                  <a:pt x="1511427" y="428149"/>
                  <a:pt x="1486281" y="407766"/>
                  <a:pt x="1480947" y="394526"/>
                </a:cubicBezTo>
                <a:cubicBezTo>
                  <a:pt x="1490281" y="394145"/>
                  <a:pt x="1489710" y="399955"/>
                  <a:pt x="1494377" y="402527"/>
                </a:cubicBezTo>
                <a:cubicBezTo>
                  <a:pt x="1499997" y="398812"/>
                  <a:pt x="1493901" y="393097"/>
                  <a:pt x="1495044" y="387287"/>
                </a:cubicBezTo>
                <a:cubicBezTo>
                  <a:pt x="1510093" y="378905"/>
                  <a:pt x="1520285" y="364332"/>
                  <a:pt x="1526191" y="344234"/>
                </a:cubicBezTo>
                <a:cubicBezTo>
                  <a:pt x="1521238" y="345282"/>
                  <a:pt x="1516285" y="340234"/>
                  <a:pt x="1509331" y="343377"/>
                </a:cubicBezTo>
                <a:cubicBezTo>
                  <a:pt x="1507522" y="338424"/>
                  <a:pt x="1505807" y="333566"/>
                  <a:pt x="1505807" y="327470"/>
                </a:cubicBezTo>
                <a:cubicBezTo>
                  <a:pt x="1508664" y="325756"/>
                  <a:pt x="1513522" y="326517"/>
                  <a:pt x="1518571" y="327565"/>
                </a:cubicBezTo>
                <a:cubicBezTo>
                  <a:pt x="1518571" y="321279"/>
                  <a:pt x="1521618" y="319088"/>
                  <a:pt x="1523047" y="314802"/>
                </a:cubicBezTo>
                <a:cubicBezTo>
                  <a:pt x="1528477" y="355759"/>
                  <a:pt x="1553242" y="318516"/>
                  <a:pt x="1546764" y="289751"/>
                </a:cubicBezTo>
                <a:cubicBezTo>
                  <a:pt x="1561624" y="293466"/>
                  <a:pt x="1546098" y="316612"/>
                  <a:pt x="1550670" y="326899"/>
                </a:cubicBezTo>
                <a:cubicBezTo>
                  <a:pt x="1582293" y="327470"/>
                  <a:pt x="1580483" y="275273"/>
                  <a:pt x="1571720" y="257271"/>
                </a:cubicBezTo>
                <a:cubicBezTo>
                  <a:pt x="1569339" y="257176"/>
                  <a:pt x="1568958" y="259843"/>
                  <a:pt x="1568672" y="262509"/>
                </a:cubicBezTo>
                <a:cubicBezTo>
                  <a:pt x="1561528" y="242126"/>
                  <a:pt x="1572958" y="220028"/>
                  <a:pt x="1572292" y="195834"/>
                </a:cubicBezTo>
                <a:cubicBezTo>
                  <a:pt x="1585055" y="209169"/>
                  <a:pt x="1565338" y="241555"/>
                  <a:pt x="1591342" y="243174"/>
                </a:cubicBezTo>
                <a:cubicBezTo>
                  <a:pt x="1590580" y="261843"/>
                  <a:pt x="1608868" y="268320"/>
                  <a:pt x="1601819" y="291084"/>
                </a:cubicBezTo>
                <a:cubicBezTo>
                  <a:pt x="1598200" y="290608"/>
                  <a:pt x="1595533" y="289561"/>
                  <a:pt x="1593913" y="287846"/>
                </a:cubicBezTo>
                <a:cubicBezTo>
                  <a:pt x="1589627" y="314897"/>
                  <a:pt x="1596676" y="334614"/>
                  <a:pt x="1600676" y="356236"/>
                </a:cubicBezTo>
                <a:cubicBezTo>
                  <a:pt x="1585150" y="356807"/>
                  <a:pt x="1588960" y="338138"/>
                  <a:pt x="1570387" y="335947"/>
                </a:cubicBezTo>
                <a:cubicBezTo>
                  <a:pt x="1572673" y="351663"/>
                  <a:pt x="1592866" y="355759"/>
                  <a:pt x="1591151" y="373952"/>
                </a:cubicBezTo>
                <a:cubicBezTo>
                  <a:pt x="1593151" y="376619"/>
                  <a:pt x="1607915" y="378429"/>
                  <a:pt x="1611154" y="381001"/>
                </a:cubicBezTo>
                <a:cubicBezTo>
                  <a:pt x="1612487" y="386811"/>
                  <a:pt x="1610582" y="394526"/>
                  <a:pt x="1611916" y="400336"/>
                </a:cubicBezTo>
                <a:cubicBezTo>
                  <a:pt x="1620869" y="400241"/>
                  <a:pt x="1631442" y="397764"/>
                  <a:pt x="1627060" y="387382"/>
                </a:cubicBezTo>
                <a:cubicBezTo>
                  <a:pt x="1626965" y="383096"/>
                  <a:pt x="1616107" y="385573"/>
                  <a:pt x="1615345" y="381667"/>
                </a:cubicBezTo>
                <a:cubicBezTo>
                  <a:pt x="1613439" y="373000"/>
                  <a:pt x="1625632" y="378238"/>
                  <a:pt x="1626679" y="377762"/>
                </a:cubicBezTo>
                <a:cubicBezTo>
                  <a:pt x="1638109" y="372523"/>
                  <a:pt x="1646491" y="356807"/>
                  <a:pt x="1663446" y="362522"/>
                </a:cubicBezTo>
                <a:cubicBezTo>
                  <a:pt x="1688020" y="370904"/>
                  <a:pt x="1695450" y="405385"/>
                  <a:pt x="1666684" y="415005"/>
                </a:cubicBezTo>
                <a:cubicBezTo>
                  <a:pt x="1674209" y="424911"/>
                  <a:pt x="1676114" y="445580"/>
                  <a:pt x="1676400" y="455010"/>
                </a:cubicBezTo>
                <a:cubicBezTo>
                  <a:pt x="1688592" y="452343"/>
                  <a:pt x="1697736" y="479489"/>
                  <a:pt x="1707451" y="483109"/>
                </a:cubicBezTo>
                <a:cubicBezTo>
                  <a:pt x="1714024" y="483109"/>
                  <a:pt x="1712595" y="472822"/>
                  <a:pt x="1716310" y="469202"/>
                </a:cubicBezTo>
                <a:cubicBezTo>
                  <a:pt x="1721453" y="470916"/>
                  <a:pt x="1725263" y="473393"/>
                  <a:pt x="1727644" y="476822"/>
                </a:cubicBezTo>
                <a:cubicBezTo>
                  <a:pt x="1746218" y="470155"/>
                  <a:pt x="1765268" y="446247"/>
                  <a:pt x="1777460" y="459868"/>
                </a:cubicBezTo>
                <a:cubicBezTo>
                  <a:pt x="1781842" y="464725"/>
                  <a:pt x="1770126" y="474441"/>
                  <a:pt x="1783366" y="474250"/>
                </a:cubicBezTo>
                <a:cubicBezTo>
                  <a:pt x="1780699" y="491967"/>
                  <a:pt x="1774793" y="511779"/>
                  <a:pt x="1800034" y="511588"/>
                </a:cubicBezTo>
                <a:cubicBezTo>
                  <a:pt x="1805654" y="510350"/>
                  <a:pt x="1801844" y="497015"/>
                  <a:pt x="1807178" y="495491"/>
                </a:cubicBezTo>
                <a:cubicBezTo>
                  <a:pt x="1822799" y="511493"/>
                  <a:pt x="1823180" y="489300"/>
                  <a:pt x="1840230" y="489300"/>
                </a:cubicBezTo>
                <a:cubicBezTo>
                  <a:pt x="1842230" y="491872"/>
                  <a:pt x="1841373" y="496253"/>
                  <a:pt x="1840230" y="500825"/>
                </a:cubicBezTo>
                <a:cubicBezTo>
                  <a:pt x="1823275" y="497491"/>
                  <a:pt x="1825752" y="519113"/>
                  <a:pt x="1809655" y="517018"/>
                </a:cubicBezTo>
                <a:cubicBezTo>
                  <a:pt x="1810036" y="524923"/>
                  <a:pt x="1820608" y="526543"/>
                  <a:pt x="1826228" y="531210"/>
                </a:cubicBezTo>
                <a:cubicBezTo>
                  <a:pt x="1827181" y="518827"/>
                  <a:pt x="1838801" y="510064"/>
                  <a:pt x="1851946" y="506540"/>
                </a:cubicBezTo>
                <a:cubicBezTo>
                  <a:pt x="1848326" y="517684"/>
                  <a:pt x="1837087" y="525019"/>
                  <a:pt x="1841373" y="541402"/>
                </a:cubicBezTo>
                <a:cubicBezTo>
                  <a:pt x="1850136" y="540354"/>
                  <a:pt x="1856422" y="536068"/>
                  <a:pt x="1864042" y="533496"/>
                </a:cubicBezTo>
                <a:cubicBezTo>
                  <a:pt x="1866138" y="539306"/>
                  <a:pt x="1852136" y="544450"/>
                  <a:pt x="1843087" y="543592"/>
                </a:cubicBezTo>
                <a:cubicBezTo>
                  <a:pt x="1843564" y="554260"/>
                  <a:pt x="1845945" y="561118"/>
                  <a:pt x="1840039" y="571977"/>
                </a:cubicBezTo>
                <a:cubicBezTo>
                  <a:pt x="1845183" y="574834"/>
                  <a:pt x="1856613" y="569977"/>
                  <a:pt x="1865185" y="574072"/>
                </a:cubicBezTo>
                <a:cubicBezTo>
                  <a:pt x="1857375" y="579502"/>
                  <a:pt x="1847659" y="582454"/>
                  <a:pt x="1834229" y="580645"/>
                </a:cubicBezTo>
                <a:cubicBezTo>
                  <a:pt x="1833467" y="586836"/>
                  <a:pt x="1827752" y="588836"/>
                  <a:pt x="1836706" y="590646"/>
                </a:cubicBezTo>
                <a:cubicBezTo>
                  <a:pt x="1833848" y="595789"/>
                  <a:pt x="1833181" y="592170"/>
                  <a:pt x="1828038" y="591122"/>
                </a:cubicBezTo>
                <a:cubicBezTo>
                  <a:pt x="1827562" y="594075"/>
                  <a:pt x="1828895" y="595885"/>
                  <a:pt x="1831086" y="596837"/>
                </a:cubicBezTo>
                <a:cubicBezTo>
                  <a:pt x="1834420" y="593408"/>
                  <a:pt x="1839944" y="589788"/>
                  <a:pt x="1844897" y="591884"/>
                </a:cubicBezTo>
                <a:cubicBezTo>
                  <a:pt x="1845754" y="592265"/>
                  <a:pt x="1846612" y="592741"/>
                  <a:pt x="1847469" y="593503"/>
                </a:cubicBezTo>
                <a:cubicBezTo>
                  <a:pt x="1849279" y="591979"/>
                  <a:pt x="1846897" y="590265"/>
                  <a:pt x="1845945" y="588550"/>
                </a:cubicBezTo>
                <a:cubicBezTo>
                  <a:pt x="1848136" y="590455"/>
                  <a:pt x="1849945" y="591408"/>
                  <a:pt x="1851755" y="591598"/>
                </a:cubicBezTo>
                <a:cubicBezTo>
                  <a:pt x="1853851" y="586740"/>
                  <a:pt x="1859661" y="585598"/>
                  <a:pt x="1866043" y="584740"/>
                </a:cubicBezTo>
                <a:cubicBezTo>
                  <a:pt x="1866138" y="584740"/>
                  <a:pt x="1866138" y="584645"/>
                  <a:pt x="1866138" y="584645"/>
                </a:cubicBezTo>
                <a:cubicBezTo>
                  <a:pt x="1867852" y="584359"/>
                  <a:pt x="1869567" y="584169"/>
                  <a:pt x="1871186" y="583978"/>
                </a:cubicBezTo>
                <a:cubicBezTo>
                  <a:pt x="1869472" y="581407"/>
                  <a:pt x="1868519" y="578930"/>
                  <a:pt x="1872043" y="576644"/>
                </a:cubicBezTo>
                <a:cubicBezTo>
                  <a:pt x="1875282" y="576835"/>
                  <a:pt x="1877092" y="579692"/>
                  <a:pt x="1877282" y="582931"/>
                </a:cubicBezTo>
                <a:cubicBezTo>
                  <a:pt x="1882426" y="581597"/>
                  <a:pt x="1886807" y="579216"/>
                  <a:pt x="1888712" y="573882"/>
                </a:cubicBezTo>
                <a:cubicBezTo>
                  <a:pt x="1890522" y="568834"/>
                  <a:pt x="1875568" y="540354"/>
                  <a:pt x="1892046" y="532162"/>
                </a:cubicBezTo>
                <a:cubicBezTo>
                  <a:pt x="1903095" y="526638"/>
                  <a:pt x="1929098" y="553213"/>
                  <a:pt x="1916239" y="574549"/>
                </a:cubicBezTo>
                <a:cubicBezTo>
                  <a:pt x="1917954" y="578168"/>
                  <a:pt x="1926050" y="570453"/>
                  <a:pt x="1933384" y="573501"/>
                </a:cubicBezTo>
                <a:cubicBezTo>
                  <a:pt x="1932813" y="576644"/>
                  <a:pt x="1932241" y="579692"/>
                  <a:pt x="1931670" y="582835"/>
                </a:cubicBezTo>
                <a:cubicBezTo>
                  <a:pt x="1928622" y="583026"/>
                  <a:pt x="1925860" y="583216"/>
                  <a:pt x="1923097" y="583407"/>
                </a:cubicBezTo>
                <a:cubicBezTo>
                  <a:pt x="1908048" y="584645"/>
                  <a:pt x="1895665" y="587122"/>
                  <a:pt x="1886807" y="594265"/>
                </a:cubicBezTo>
                <a:cubicBezTo>
                  <a:pt x="1889093" y="597885"/>
                  <a:pt x="1890903" y="601981"/>
                  <a:pt x="1899761" y="598075"/>
                </a:cubicBezTo>
                <a:cubicBezTo>
                  <a:pt x="1903190" y="602647"/>
                  <a:pt x="1903285" y="607029"/>
                  <a:pt x="1909953" y="611791"/>
                </a:cubicBezTo>
                <a:cubicBezTo>
                  <a:pt x="1903476" y="610839"/>
                  <a:pt x="1902047" y="613030"/>
                  <a:pt x="1900714" y="616173"/>
                </a:cubicBezTo>
                <a:cubicBezTo>
                  <a:pt x="1898428" y="612649"/>
                  <a:pt x="1895951" y="614077"/>
                  <a:pt x="1893475" y="615792"/>
                </a:cubicBezTo>
                <a:cubicBezTo>
                  <a:pt x="1894427" y="609410"/>
                  <a:pt x="1890712" y="607029"/>
                  <a:pt x="1899475" y="604552"/>
                </a:cubicBezTo>
                <a:cubicBezTo>
                  <a:pt x="1892998" y="603695"/>
                  <a:pt x="1887950" y="601504"/>
                  <a:pt x="1883759" y="597218"/>
                </a:cubicBezTo>
                <a:cubicBezTo>
                  <a:pt x="1880235" y="601028"/>
                  <a:pt x="1877282" y="605790"/>
                  <a:pt x="1875377" y="612172"/>
                </a:cubicBezTo>
                <a:cubicBezTo>
                  <a:pt x="1881759" y="613315"/>
                  <a:pt x="1886998" y="613125"/>
                  <a:pt x="1890522" y="610744"/>
                </a:cubicBezTo>
                <a:cubicBezTo>
                  <a:pt x="1893856" y="626269"/>
                  <a:pt x="1870900" y="615125"/>
                  <a:pt x="1866043" y="628746"/>
                </a:cubicBezTo>
                <a:cubicBezTo>
                  <a:pt x="1868710" y="630079"/>
                  <a:pt x="1871472" y="631984"/>
                  <a:pt x="1874996" y="635128"/>
                </a:cubicBezTo>
                <a:cubicBezTo>
                  <a:pt x="1876139" y="634842"/>
                  <a:pt x="1877377" y="634556"/>
                  <a:pt x="1878520" y="634270"/>
                </a:cubicBezTo>
                <a:cubicBezTo>
                  <a:pt x="1880235" y="632842"/>
                  <a:pt x="1882045" y="631413"/>
                  <a:pt x="1883759" y="629984"/>
                </a:cubicBezTo>
                <a:cubicBezTo>
                  <a:pt x="1884807" y="630746"/>
                  <a:pt x="1885950" y="631318"/>
                  <a:pt x="1886998" y="632080"/>
                </a:cubicBezTo>
                <a:cubicBezTo>
                  <a:pt x="1904333" y="627508"/>
                  <a:pt x="1921573" y="622174"/>
                  <a:pt x="1932908" y="623317"/>
                </a:cubicBezTo>
                <a:cubicBezTo>
                  <a:pt x="1934146" y="616459"/>
                  <a:pt x="1935385" y="609601"/>
                  <a:pt x="1936623" y="602743"/>
                </a:cubicBezTo>
                <a:cubicBezTo>
                  <a:pt x="1947672" y="603981"/>
                  <a:pt x="1940623" y="597028"/>
                  <a:pt x="1940718" y="591884"/>
                </a:cubicBezTo>
                <a:cubicBezTo>
                  <a:pt x="1947577" y="591313"/>
                  <a:pt x="1944052" y="597409"/>
                  <a:pt x="1947958" y="598837"/>
                </a:cubicBezTo>
                <a:cubicBezTo>
                  <a:pt x="1960721" y="592551"/>
                  <a:pt x="1942909" y="581026"/>
                  <a:pt x="1949196" y="568262"/>
                </a:cubicBezTo>
                <a:cubicBezTo>
                  <a:pt x="1955101" y="573310"/>
                  <a:pt x="1956244" y="581311"/>
                  <a:pt x="1958149" y="588931"/>
                </a:cubicBezTo>
                <a:cubicBezTo>
                  <a:pt x="1965007" y="591598"/>
                  <a:pt x="1967484" y="586836"/>
                  <a:pt x="1970532" y="590932"/>
                </a:cubicBezTo>
                <a:cubicBezTo>
                  <a:pt x="1972723" y="593789"/>
                  <a:pt x="1971961" y="598266"/>
                  <a:pt x="1968817" y="600266"/>
                </a:cubicBezTo>
                <a:cubicBezTo>
                  <a:pt x="1982724" y="611315"/>
                  <a:pt x="1989201" y="595313"/>
                  <a:pt x="2004346" y="600171"/>
                </a:cubicBezTo>
                <a:cubicBezTo>
                  <a:pt x="2004631" y="599599"/>
                  <a:pt x="2005393" y="599504"/>
                  <a:pt x="2007013" y="600361"/>
                </a:cubicBezTo>
                <a:cubicBezTo>
                  <a:pt x="2007393" y="604552"/>
                  <a:pt x="2005965" y="603981"/>
                  <a:pt x="2005012" y="602552"/>
                </a:cubicBezTo>
                <a:cubicBezTo>
                  <a:pt x="2004441" y="608077"/>
                  <a:pt x="1997678" y="605600"/>
                  <a:pt x="1995011" y="608362"/>
                </a:cubicBezTo>
                <a:cubicBezTo>
                  <a:pt x="1997202" y="612077"/>
                  <a:pt x="2003964" y="609124"/>
                  <a:pt x="2011870" y="609124"/>
                </a:cubicBezTo>
                <a:cubicBezTo>
                  <a:pt x="2015109" y="598266"/>
                  <a:pt x="2009299" y="593122"/>
                  <a:pt x="2012537" y="582264"/>
                </a:cubicBezTo>
                <a:cubicBezTo>
                  <a:pt x="2005870" y="577787"/>
                  <a:pt x="2005774" y="585598"/>
                  <a:pt x="1999393" y="583978"/>
                </a:cubicBezTo>
                <a:cubicBezTo>
                  <a:pt x="1987010" y="580930"/>
                  <a:pt x="1987867" y="560356"/>
                  <a:pt x="1994154" y="554356"/>
                </a:cubicBezTo>
                <a:cubicBezTo>
                  <a:pt x="2001679" y="555594"/>
                  <a:pt x="1995106" y="565786"/>
                  <a:pt x="2004822" y="565690"/>
                </a:cubicBezTo>
                <a:cubicBezTo>
                  <a:pt x="2009680" y="549022"/>
                  <a:pt x="2014537" y="519208"/>
                  <a:pt x="2008346" y="498920"/>
                </a:cubicBezTo>
                <a:cubicBezTo>
                  <a:pt x="2019205" y="504254"/>
                  <a:pt x="2011108" y="520065"/>
                  <a:pt x="2024253" y="528352"/>
                </a:cubicBezTo>
                <a:cubicBezTo>
                  <a:pt x="2024729" y="528733"/>
                  <a:pt x="2051875" y="534544"/>
                  <a:pt x="2046256" y="535782"/>
                </a:cubicBezTo>
                <a:cubicBezTo>
                  <a:pt x="2053971" y="533972"/>
                  <a:pt x="2062353" y="520828"/>
                  <a:pt x="2059210" y="510922"/>
                </a:cubicBezTo>
                <a:cubicBezTo>
                  <a:pt x="2056924" y="503397"/>
                  <a:pt x="2036635" y="504445"/>
                  <a:pt x="2033397" y="489395"/>
                </a:cubicBezTo>
                <a:cubicBezTo>
                  <a:pt x="2030254" y="475203"/>
                  <a:pt x="2045017" y="473012"/>
                  <a:pt x="2039112" y="457582"/>
                </a:cubicBezTo>
                <a:cubicBezTo>
                  <a:pt x="2021491" y="466440"/>
                  <a:pt x="2021300" y="441199"/>
                  <a:pt x="2033587" y="429769"/>
                </a:cubicBezTo>
                <a:cubicBezTo>
                  <a:pt x="2043208" y="420910"/>
                  <a:pt x="2057209" y="425959"/>
                  <a:pt x="2058352" y="422244"/>
                </a:cubicBezTo>
                <a:cubicBezTo>
                  <a:pt x="2060448" y="415386"/>
                  <a:pt x="2051685" y="410433"/>
                  <a:pt x="2059305" y="405099"/>
                </a:cubicBezTo>
                <a:cubicBezTo>
                  <a:pt x="2063782" y="420244"/>
                  <a:pt x="2085403" y="420244"/>
                  <a:pt x="2093309" y="404813"/>
                </a:cubicBezTo>
                <a:cubicBezTo>
                  <a:pt x="2096643" y="408909"/>
                  <a:pt x="2098548" y="405765"/>
                  <a:pt x="2103691" y="406432"/>
                </a:cubicBezTo>
                <a:cubicBezTo>
                  <a:pt x="2104549" y="388430"/>
                  <a:pt x="2129695" y="382620"/>
                  <a:pt x="2147602" y="386620"/>
                </a:cubicBezTo>
                <a:cubicBezTo>
                  <a:pt x="2145697" y="375095"/>
                  <a:pt x="2148268" y="354426"/>
                  <a:pt x="2160937" y="359950"/>
                </a:cubicBezTo>
                <a:cubicBezTo>
                  <a:pt x="2161984" y="342805"/>
                  <a:pt x="2184654" y="353378"/>
                  <a:pt x="2191512" y="343758"/>
                </a:cubicBezTo>
                <a:cubicBezTo>
                  <a:pt x="2191988" y="350616"/>
                  <a:pt x="2209133" y="357664"/>
                  <a:pt x="2208085" y="357950"/>
                </a:cubicBezTo>
                <a:cubicBezTo>
                  <a:pt x="2215039" y="356045"/>
                  <a:pt x="2215324" y="342996"/>
                  <a:pt x="2222468" y="337186"/>
                </a:cubicBezTo>
                <a:cubicBezTo>
                  <a:pt x="2222944" y="336614"/>
                  <a:pt x="2241804" y="328137"/>
                  <a:pt x="2245423" y="327375"/>
                </a:cubicBezTo>
                <a:cubicBezTo>
                  <a:pt x="2260187" y="324232"/>
                  <a:pt x="2264759" y="338995"/>
                  <a:pt x="2271903" y="322041"/>
                </a:cubicBezTo>
                <a:cubicBezTo>
                  <a:pt x="2291524" y="339471"/>
                  <a:pt x="2306098" y="312897"/>
                  <a:pt x="2316575" y="298514"/>
                </a:cubicBezTo>
                <a:cubicBezTo>
                  <a:pt x="2323528" y="305658"/>
                  <a:pt x="2315813" y="313278"/>
                  <a:pt x="2323243" y="320707"/>
                </a:cubicBezTo>
                <a:cubicBezTo>
                  <a:pt x="2327910" y="325470"/>
                  <a:pt x="2336959" y="321660"/>
                  <a:pt x="2343531" y="325946"/>
                </a:cubicBezTo>
                <a:cubicBezTo>
                  <a:pt x="2349722" y="329946"/>
                  <a:pt x="2347246" y="335185"/>
                  <a:pt x="2351532" y="340710"/>
                </a:cubicBezTo>
                <a:cubicBezTo>
                  <a:pt x="2352580" y="342043"/>
                  <a:pt x="2359057" y="340710"/>
                  <a:pt x="2359819" y="342043"/>
                </a:cubicBezTo>
                <a:cubicBezTo>
                  <a:pt x="2365343" y="352711"/>
                  <a:pt x="2357247" y="362236"/>
                  <a:pt x="2367153" y="372142"/>
                </a:cubicBezTo>
                <a:cubicBezTo>
                  <a:pt x="2366391" y="379572"/>
                  <a:pt x="2357247" y="376429"/>
                  <a:pt x="2356485" y="383858"/>
                </a:cubicBezTo>
                <a:cubicBezTo>
                  <a:pt x="2372868" y="383763"/>
                  <a:pt x="2400967" y="384811"/>
                  <a:pt x="2413921" y="371952"/>
                </a:cubicBezTo>
                <a:cubicBezTo>
                  <a:pt x="2411635" y="377857"/>
                  <a:pt x="2413730" y="380905"/>
                  <a:pt x="2413635" y="385382"/>
                </a:cubicBezTo>
                <a:cubicBezTo>
                  <a:pt x="2431161" y="383953"/>
                  <a:pt x="2445163" y="383287"/>
                  <a:pt x="2443829" y="370999"/>
                </a:cubicBezTo>
                <a:cubicBezTo>
                  <a:pt x="2454878" y="379191"/>
                  <a:pt x="2441448" y="390716"/>
                  <a:pt x="2442591" y="401575"/>
                </a:cubicBezTo>
                <a:cubicBezTo>
                  <a:pt x="2443067" y="406337"/>
                  <a:pt x="2447163" y="404337"/>
                  <a:pt x="2449735" y="408528"/>
                </a:cubicBezTo>
                <a:cubicBezTo>
                  <a:pt x="2453830" y="415005"/>
                  <a:pt x="2453926" y="424149"/>
                  <a:pt x="2454307" y="433102"/>
                </a:cubicBezTo>
                <a:cubicBezTo>
                  <a:pt x="2470499" y="433864"/>
                  <a:pt x="2486787" y="433769"/>
                  <a:pt x="2502503" y="437674"/>
                </a:cubicBezTo>
                <a:cubicBezTo>
                  <a:pt x="2487739" y="438627"/>
                  <a:pt x="2469356" y="438627"/>
                  <a:pt x="2454497" y="436246"/>
                </a:cubicBezTo>
                <a:cubicBezTo>
                  <a:pt x="2454878" y="443008"/>
                  <a:pt x="2455640" y="449485"/>
                  <a:pt x="2458593" y="454153"/>
                </a:cubicBezTo>
                <a:cubicBezTo>
                  <a:pt x="2445067" y="462915"/>
                  <a:pt x="2444972" y="486252"/>
                  <a:pt x="2437638" y="501682"/>
                </a:cubicBezTo>
                <a:cubicBezTo>
                  <a:pt x="2440400" y="503206"/>
                  <a:pt x="2443067" y="504921"/>
                  <a:pt x="2445448" y="507397"/>
                </a:cubicBezTo>
                <a:cubicBezTo>
                  <a:pt x="2454497" y="504159"/>
                  <a:pt x="2460022" y="504730"/>
                  <a:pt x="2464974" y="505111"/>
                </a:cubicBezTo>
                <a:cubicBezTo>
                  <a:pt x="2464594" y="503873"/>
                  <a:pt x="2464498" y="502539"/>
                  <a:pt x="2464498" y="501111"/>
                </a:cubicBezTo>
                <a:cubicBezTo>
                  <a:pt x="2470118" y="500730"/>
                  <a:pt x="2476024" y="500635"/>
                  <a:pt x="2482120" y="500539"/>
                </a:cubicBezTo>
                <a:cubicBezTo>
                  <a:pt x="2481929" y="496348"/>
                  <a:pt x="2476595" y="491300"/>
                  <a:pt x="2484215" y="488157"/>
                </a:cubicBezTo>
                <a:cubicBezTo>
                  <a:pt x="2487930" y="491205"/>
                  <a:pt x="2488692" y="493967"/>
                  <a:pt x="2489740" y="496729"/>
                </a:cubicBezTo>
                <a:cubicBezTo>
                  <a:pt x="2489359" y="495301"/>
                  <a:pt x="2489359" y="493110"/>
                  <a:pt x="2490216" y="489966"/>
                </a:cubicBezTo>
                <a:cubicBezTo>
                  <a:pt x="2504218" y="493110"/>
                  <a:pt x="2492788" y="502730"/>
                  <a:pt x="2490025" y="497491"/>
                </a:cubicBezTo>
                <a:cubicBezTo>
                  <a:pt x="2490406" y="498444"/>
                  <a:pt x="2490978" y="499396"/>
                  <a:pt x="2491645" y="500444"/>
                </a:cubicBezTo>
                <a:cubicBezTo>
                  <a:pt x="2494788" y="500444"/>
                  <a:pt x="2498026" y="500444"/>
                  <a:pt x="2501265" y="500444"/>
                </a:cubicBezTo>
                <a:cubicBezTo>
                  <a:pt x="2505646" y="499491"/>
                  <a:pt x="2510123" y="499491"/>
                  <a:pt x="2514409" y="500254"/>
                </a:cubicBezTo>
                <a:cubicBezTo>
                  <a:pt x="2526887" y="500063"/>
                  <a:pt x="2539460" y="499682"/>
                  <a:pt x="2551747" y="498253"/>
                </a:cubicBezTo>
                <a:cubicBezTo>
                  <a:pt x="2550985" y="502444"/>
                  <a:pt x="2549461" y="505778"/>
                  <a:pt x="2545937" y="507112"/>
                </a:cubicBezTo>
                <a:cubicBezTo>
                  <a:pt x="2545175" y="512064"/>
                  <a:pt x="2554891" y="508826"/>
                  <a:pt x="2558510" y="510350"/>
                </a:cubicBezTo>
                <a:cubicBezTo>
                  <a:pt x="2560987" y="512827"/>
                  <a:pt x="2543175" y="513684"/>
                  <a:pt x="2533745" y="510160"/>
                </a:cubicBezTo>
                <a:cubicBezTo>
                  <a:pt x="2537174" y="514160"/>
                  <a:pt x="2538793" y="518923"/>
                  <a:pt x="2536984" y="523780"/>
                </a:cubicBezTo>
                <a:cubicBezTo>
                  <a:pt x="2534412" y="526162"/>
                  <a:pt x="2525078" y="525114"/>
                  <a:pt x="2526982" y="530543"/>
                </a:cubicBezTo>
                <a:cubicBezTo>
                  <a:pt x="2528316" y="536925"/>
                  <a:pt x="2548890" y="545402"/>
                  <a:pt x="2550414" y="552736"/>
                </a:cubicBezTo>
                <a:cubicBezTo>
                  <a:pt x="2552700" y="563309"/>
                  <a:pt x="2535841" y="570072"/>
                  <a:pt x="2538412" y="582264"/>
                </a:cubicBezTo>
                <a:cubicBezTo>
                  <a:pt x="2539555" y="587598"/>
                  <a:pt x="2541746" y="591313"/>
                  <a:pt x="2544413" y="593789"/>
                </a:cubicBezTo>
                <a:cubicBezTo>
                  <a:pt x="2554414" y="585883"/>
                  <a:pt x="2565273" y="577501"/>
                  <a:pt x="2574798" y="574739"/>
                </a:cubicBezTo>
                <a:cubicBezTo>
                  <a:pt x="2576131" y="574358"/>
                  <a:pt x="2577655" y="574072"/>
                  <a:pt x="2579084" y="573787"/>
                </a:cubicBezTo>
                <a:cubicBezTo>
                  <a:pt x="2579370" y="572167"/>
                  <a:pt x="2579465" y="570453"/>
                  <a:pt x="2579370" y="568738"/>
                </a:cubicBezTo>
                <a:cubicBezTo>
                  <a:pt x="2578989" y="562166"/>
                  <a:pt x="2568416" y="557785"/>
                  <a:pt x="2574703" y="550450"/>
                </a:cubicBezTo>
                <a:cubicBezTo>
                  <a:pt x="2578036" y="559499"/>
                  <a:pt x="2581465" y="566643"/>
                  <a:pt x="2585466" y="573120"/>
                </a:cubicBezTo>
                <a:cubicBezTo>
                  <a:pt x="2595277" y="572834"/>
                  <a:pt x="2604135" y="576263"/>
                  <a:pt x="2598229" y="586169"/>
                </a:cubicBezTo>
                <a:cubicBezTo>
                  <a:pt x="2610612" y="586074"/>
                  <a:pt x="2617660" y="594075"/>
                  <a:pt x="2626423" y="583026"/>
                </a:cubicBezTo>
                <a:cubicBezTo>
                  <a:pt x="2636234" y="589788"/>
                  <a:pt x="2646616" y="596170"/>
                  <a:pt x="2660523" y="594265"/>
                </a:cubicBezTo>
                <a:cubicBezTo>
                  <a:pt x="2661666" y="594075"/>
                  <a:pt x="2662714" y="593789"/>
                  <a:pt x="2663857" y="593408"/>
                </a:cubicBezTo>
                <a:cubicBezTo>
                  <a:pt x="2663857" y="591217"/>
                  <a:pt x="2664047" y="589027"/>
                  <a:pt x="2664619" y="586931"/>
                </a:cubicBezTo>
                <a:cubicBezTo>
                  <a:pt x="2666143" y="588169"/>
                  <a:pt x="2667190" y="589788"/>
                  <a:pt x="2668048" y="591598"/>
                </a:cubicBezTo>
                <a:cubicBezTo>
                  <a:pt x="2676049" y="587598"/>
                  <a:pt x="2683764" y="580645"/>
                  <a:pt x="2692432" y="581502"/>
                </a:cubicBezTo>
                <a:cubicBezTo>
                  <a:pt x="2693479" y="581121"/>
                  <a:pt x="2694432" y="580740"/>
                  <a:pt x="2695575" y="580168"/>
                </a:cubicBezTo>
                <a:cubicBezTo>
                  <a:pt x="2685955" y="572834"/>
                  <a:pt x="2682716" y="561213"/>
                  <a:pt x="2683764" y="551593"/>
                </a:cubicBezTo>
                <a:cubicBezTo>
                  <a:pt x="2677287" y="551308"/>
                  <a:pt x="2672239" y="551403"/>
                  <a:pt x="2670524" y="553213"/>
                </a:cubicBezTo>
                <a:cubicBezTo>
                  <a:pt x="2672239" y="549593"/>
                  <a:pt x="2677763" y="547498"/>
                  <a:pt x="2684716" y="546736"/>
                </a:cubicBezTo>
                <a:cubicBezTo>
                  <a:pt x="2688241" y="534448"/>
                  <a:pt x="2699480" y="528162"/>
                  <a:pt x="2713006" y="544545"/>
                </a:cubicBezTo>
                <a:cubicBezTo>
                  <a:pt x="2714244" y="546069"/>
                  <a:pt x="2715196" y="547974"/>
                  <a:pt x="2715958" y="549879"/>
                </a:cubicBezTo>
                <a:cubicBezTo>
                  <a:pt x="2718245" y="550641"/>
                  <a:pt x="2720245" y="551403"/>
                  <a:pt x="2721864" y="552260"/>
                </a:cubicBezTo>
                <a:cubicBezTo>
                  <a:pt x="2720530" y="552641"/>
                  <a:pt x="2718911" y="552927"/>
                  <a:pt x="2717101" y="553117"/>
                </a:cubicBezTo>
                <a:cubicBezTo>
                  <a:pt x="2717673" y="554832"/>
                  <a:pt x="2718149" y="556641"/>
                  <a:pt x="2718530" y="558356"/>
                </a:cubicBezTo>
                <a:cubicBezTo>
                  <a:pt x="2719006" y="558737"/>
                  <a:pt x="2719387" y="559213"/>
                  <a:pt x="2720054" y="559499"/>
                </a:cubicBezTo>
                <a:cubicBezTo>
                  <a:pt x="2720054" y="560452"/>
                  <a:pt x="2719768" y="560833"/>
                  <a:pt x="2719197" y="561023"/>
                </a:cubicBezTo>
                <a:cubicBezTo>
                  <a:pt x="2720054" y="564452"/>
                  <a:pt x="2721007" y="567405"/>
                  <a:pt x="2722816" y="568929"/>
                </a:cubicBezTo>
                <a:cubicBezTo>
                  <a:pt x="2739771" y="582931"/>
                  <a:pt x="2753011" y="558165"/>
                  <a:pt x="2764631" y="569119"/>
                </a:cubicBezTo>
                <a:cubicBezTo>
                  <a:pt x="2759678" y="579597"/>
                  <a:pt x="2749486" y="580168"/>
                  <a:pt x="2736628" y="576168"/>
                </a:cubicBezTo>
                <a:cubicBezTo>
                  <a:pt x="2747772" y="590646"/>
                  <a:pt x="2755582" y="573977"/>
                  <a:pt x="2767203" y="591122"/>
                </a:cubicBezTo>
                <a:cubicBezTo>
                  <a:pt x="2771870" y="588169"/>
                  <a:pt x="2768441" y="586360"/>
                  <a:pt x="2773870" y="586645"/>
                </a:cubicBezTo>
                <a:cubicBezTo>
                  <a:pt x="2777204" y="590646"/>
                  <a:pt x="2781681" y="594932"/>
                  <a:pt x="2781014" y="598456"/>
                </a:cubicBezTo>
                <a:cubicBezTo>
                  <a:pt x="2775775" y="603790"/>
                  <a:pt x="2772537" y="595027"/>
                  <a:pt x="2767679" y="597980"/>
                </a:cubicBezTo>
                <a:cubicBezTo>
                  <a:pt x="2769298" y="601790"/>
                  <a:pt x="2765107" y="604362"/>
                  <a:pt x="2771013" y="605219"/>
                </a:cubicBezTo>
                <a:cubicBezTo>
                  <a:pt x="2775395" y="607886"/>
                  <a:pt x="2774537" y="613887"/>
                  <a:pt x="2770632" y="607886"/>
                </a:cubicBezTo>
                <a:cubicBezTo>
                  <a:pt x="2767489" y="608458"/>
                  <a:pt x="2765488" y="602171"/>
                  <a:pt x="2762250" y="603981"/>
                </a:cubicBezTo>
                <a:cubicBezTo>
                  <a:pt x="2761107" y="604362"/>
                  <a:pt x="2760059" y="604648"/>
                  <a:pt x="2759011" y="604933"/>
                </a:cubicBezTo>
                <a:cubicBezTo>
                  <a:pt x="2763107" y="608934"/>
                  <a:pt x="2767489" y="612744"/>
                  <a:pt x="2772156" y="616459"/>
                </a:cubicBezTo>
                <a:cubicBezTo>
                  <a:pt x="2795683" y="610267"/>
                  <a:pt x="2813018" y="598075"/>
                  <a:pt x="2795587" y="571882"/>
                </a:cubicBezTo>
                <a:cubicBezTo>
                  <a:pt x="2787967" y="576549"/>
                  <a:pt x="2780919" y="576644"/>
                  <a:pt x="2774728" y="571786"/>
                </a:cubicBezTo>
                <a:cubicBezTo>
                  <a:pt x="2775299" y="565976"/>
                  <a:pt x="2789872" y="570453"/>
                  <a:pt x="2783872" y="560833"/>
                </a:cubicBezTo>
                <a:cubicBezTo>
                  <a:pt x="2779014" y="564833"/>
                  <a:pt x="2778252" y="555784"/>
                  <a:pt x="2773775" y="553117"/>
                </a:cubicBezTo>
                <a:cubicBezTo>
                  <a:pt x="2772346" y="554356"/>
                  <a:pt x="2770537" y="555118"/>
                  <a:pt x="2768155" y="555403"/>
                </a:cubicBezTo>
                <a:cubicBezTo>
                  <a:pt x="2760726" y="560737"/>
                  <a:pt x="2752915" y="560737"/>
                  <a:pt x="2742533" y="557975"/>
                </a:cubicBezTo>
                <a:cubicBezTo>
                  <a:pt x="2744629" y="556261"/>
                  <a:pt x="2747581" y="554927"/>
                  <a:pt x="2750629" y="553689"/>
                </a:cubicBezTo>
                <a:cubicBezTo>
                  <a:pt x="2748439" y="553022"/>
                  <a:pt x="2746438" y="552260"/>
                  <a:pt x="2745200" y="551593"/>
                </a:cubicBezTo>
                <a:cubicBezTo>
                  <a:pt x="2746820" y="547402"/>
                  <a:pt x="2752344" y="548831"/>
                  <a:pt x="2758345" y="550355"/>
                </a:cubicBezTo>
                <a:cubicBezTo>
                  <a:pt x="2760440" y="549212"/>
                  <a:pt x="2761964" y="548164"/>
                  <a:pt x="2762155" y="546926"/>
                </a:cubicBezTo>
                <a:cubicBezTo>
                  <a:pt x="2753011" y="538449"/>
                  <a:pt x="2751010" y="530924"/>
                  <a:pt x="2747867" y="523304"/>
                </a:cubicBezTo>
                <a:cubicBezTo>
                  <a:pt x="2738247" y="524352"/>
                  <a:pt x="2727960" y="529686"/>
                  <a:pt x="2719387" y="523495"/>
                </a:cubicBezTo>
                <a:cubicBezTo>
                  <a:pt x="2726722" y="519875"/>
                  <a:pt x="2740723" y="525019"/>
                  <a:pt x="2747391" y="516446"/>
                </a:cubicBezTo>
                <a:cubicBezTo>
                  <a:pt x="2745867" y="515398"/>
                  <a:pt x="2744438" y="514160"/>
                  <a:pt x="2743200" y="513017"/>
                </a:cubicBezTo>
                <a:cubicBezTo>
                  <a:pt x="2739771" y="513493"/>
                  <a:pt x="2735961" y="513779"/>
                  <a:pt x="2731770" y="514065"/>
                </a:cubicBezTo>
                <a:cubicBezTo>
                  <a:pt x="2733484" y="516256"/>
                  <a:pt x="2728150" y="519018"/>
                  <a:pt x="2728436" y="514255"/>
                </a:cubicBezTo>
                <a:cubicBezTo>
                  <a:pt x="2706433" y="515208"/>
                  <a:pt x="2677191" y="513493"/>
                  <a:pt x="2653665" y="507588"/>
                </a:cubicBezTo>
                <a:cubicBezTo>
                  <a:pt x="2647855" y="508445"/>
                  <a:pt x="2656522" y="511398"/>
                  <a:pt x="2650617" y="514351"/>
                </a:cubicBezTo>
                <a:cubicBezTo>
                  <a:pt x="2630710" y="507874"/>
                  <a:pt x="2621470" y="508350"/>
                  <a:pt x="2604802" y="511017"/>
                </a:cubicBezTo>
                <a:cubicBezTo>
                  <a:pt x="2608326" y="508159"/>
                  <a:pt x="2606802" y="504159"/>
                  <a:pt x="2602897" y="501587"/>
                </a:cubicBezTo>
                <a:cubicBezTo>
                  <a:pt x="2608612" y="501873"/>
                  <a:pt x="2614327" y="503778"/>
                  <a:pt x="2626042" y="500920"/>
                </a:cubicBezTo>
                <a:cubicBezTo>
                  <a:pt x="2625376" y="502825"/>
                  <a:pt x="2623280" y="503016"/>
                  <a:pt x="2623090" y="505397"/>
                </a:cubicBezTo>
                <a:cubicBezTo>
                  <a:pt x="2637187" y="502159"/>
                  <a:pt x="2652998" y="512064"/>
                  <a:pt x="2662142" y="496634"/>
                </a:cubicBezTo>
                <a:cubicBezTo>
                  <a:pt x="2667286" y="499968"/>
                  <a:pt x="2675763" y="503016"/>
                  <a:pt x="2685193" y="504826"/>
                </a:cubicBezTo>
                <a:cubicBezTo>
                  <a:pt x="2692717" y="503111"/>
                  <a:pt x="2705576" y="493396"/>
                  <a:pt x="2708434" y="488252"/>
                </a:cubicBezTo>
                <a:cubicBezTo>
                  <a:pt x="2712244" y="493681"/>
                  <a:pt x="2716244" y="499206"/>
                  <a:pt x="2716435" y="504254"/>
                </a:cubicBezTo>
                <a:cubicBezTo>
                  <a:pt x="2713768" y="504063"/>
                  <a:pt x="2710815" y="505302"/>
                  <a:pt x="2707672" y="506921"/>
                </a:cubicBezTo>
                <a:cubicBezTo>
                  <a:pt x="2716625" y="506635"/>
                  <a:pt x="2724626" y="504730"/>
                  <a:pt x="2729674" y="500539"/>
                </a:cubicBezTo>
                <a:cubicBezTo>
                  <a:pt x="2726626" y="498539"/>
                  <a:pt x="2722816" y="497015"/>
                  <a:pt x="2717673" y="496348"/>
                </a:cubicBezTo>
                <a:cubicBezTo>
                  <a:pt x="2731770" y="489014"/>
                  <a:pt x="2743676" y="495586"/>
                  <a:pt x="2755297" y="504159"/>
                </a:cubicBezTo>
                <a:cubicBezTo>
                  <a:pt x="2757773" y="499015"/>
                  <a:pt x="2761583" y="496634"/>
                  <a:pt x="2763012" y="492538"/>
                </a:cubicBezTo>
                <a:cubicBezTo>
                  <a:pt x="2762821" y="492538"/>
                  <a:pt x="2762631" y="492538"/>
                  <a:pt x="2762345" y="492443"/>
                </a:cubicBezTo>
                <a:cubicBezTo>
                  <a:pt x="2762726" y="492253"/>
                  <a:pt x="2762916" y="491967"/>
                  <a:pt x="2763203" y="491776"/>
                </a:cubicBezTo>
                <a:cubicBezTo>
                  <a:pt x="2763488" y="490729"/>
                  <a:pt x="2763679" y="489586"/>
                  <a:pt x="2763488" y="488252"/>
                </a:cubicBezTo>
                <a:cubicBezTo>
                  <a:pt x="2761488" y="487776"/>
                  <a:pt x="2757868" y="487966"/>
                  <a:pt x="2753773" y="488443"/>
                </a:cubicBezTo>
                <a:cubicBezTo>
                  <a:pt x="2753106" y="488824"/>
                  <a:pt x="2752344" y="489300"/>
                  <a:pt x="2751582" y="490157"/>
                </a:cubicBezTo>
                <a:cubicBezTo>
                  <a:pt x="2751296" y="489681"/>
                  <a:pt x="2751010" y="489300"/>
                  <a:pt x="2750724" y="488824"/>
                </a:cubicBezTo>
                <a:cubicBezTo>
                  <a:pt x="2746534" y="489395"/>
                  <a:pt x="2742343" y="490252"/>
                  <a:pt x="2739485" y="490824"/>
                </a:cubicBezTo>
                <a:cubicBezTo>
                  <a:pt x="2741009" y="486061"/>
                  <a:pt x="2736151" y="486157"/>
                  <a:pt x="2732151" y="485680"/>
                </a:cubicBezTo>
                <a:cubicBezTo>
                  <a:pt x="2735199" y="485395"/>
                  <a:pt x="2739580" y="484347"/>
                  <a:pt x="2743200" y="482728"/>
                </a:cubicBezTo>
                <a:cubicBezTo>
                  <a:pt x="2736628" y="480823"/>
                  <a:pt x="2729293" y="484442"/>
                  <a:pt x="2723007" y="480918"/>
                </a:cubicBezTo>
                <a:cubicBezTo>
                  <a:pt x="2721388" y="477013"/>
                  <a:pt x="2721864" y="473488"/>
                  <a:pt x="2724626" y="470250"/>
                </a:cubicBezTo>
                <a:cubicBezTo>
                  <a:pt x="2732532" y="470821"/>
                  <a:pt x="2739390" y="478156"/>
                  <a:pt x="2747677" y="476060"/>
                </a:cubicBezTo>
                <a:cubicBezTo>
                  <a:pt x="2748248" y="475108"/>
                  <a:pt x="2748534" y="474250"/>
                  <a:pt x="2748724" y="473393"/>
                </a:cubicBezTo>
                <a:cubicBezTo>
                  <a:pt x="2748629" y="473203"/>
                  <a:pt x="2748534" y="473012"/>
                  <a:pt x="2748439" y="472822"/>
                </a:cubicBezTo>
                <a:cubicBezTo>
                  <a:pt x="2748629" y="472536"/>
                  <a:pt x="2748820" y="472345"/>
                  <a:pt x="2749010" y="472060"/>
                </a:cubicBezTo>
                <a:cubicBezTo>
                  <a:pt x="2749486" y="469107"/>
                  <a:pt x="2749391" y="467107"/>
                  <a:pt x="2755106" y="466249"/>
                </a:cubicBezTo>
                <a:cubicBezTo>
                  <a:pt x="2760440" y="465583"/>
                  <a:pt x="2763393" y="475393"/>
                  <a:pt x="2765774" y="477108"/>
                </a:cubicBezTo>
                <a:cubicBezTo>
                  <a:pt x="2766155" y="477108"/>
                  <a:pt x="2766631" y="477203"/>
                  <a:pt x="2767012" y="477203"/>
                </a:cubicBezTo>
                <a:cubicBezTo>
                  <a:pt x="2768917" y="476536"/>
                  <a:pt x="2770346" y="475679"/>
                  <a:pt x="2771775" y="474917"/>
                </a:cubicBezTo>
                <a:cubicBezTo>
                  <a:pt x="2769679" y="473679"/>
                  <a:pt x="2767870" y="472536"/>
                  <a:pt x="2766441" y="471774"/>
                </a:cubicBezTo>
                <a:cubicBezTo>
                  <a:pt x="2763393" y="469202"/>
                  <a:pt x="2770346" y="471298"/>
                  <a:pt x="2776633" y="471012"/>
                </a:cubicBezTo>
                <a:cubicBezTo>
                  <a:pt x="2783014" y="463297"/>
                  <a:pt x="2777109" y="452343"/>
                  <a:pt x="2763869" y="438817"/>
                </a:cubicBezTo>
                <a:cubicBezTo>
                  <a:pt x="2766155" y="434722"/>
                  <a:pt x="2768155" y="432531"/>
                  <a:pt x="2766536" y="429864"/>
                </a:cubicBezTo>
                <a:cubicBezTo>
                  <a:pt x="2755868" y="429292"/>
                  <a:pt x="2744438" y="429578"/>
                  <a:pt x="2736247" y="429959"/>
                </a:cubicBezTo>
                <a:cubicBezTo>
                  <a:pt x="2737009" y="425101"/>
                  <a:pt x="2747296" y="424339"/>
                  <a:pt x="2760154" y="424815"/>
                </a:cubicBezTo>
                <a:cubicBezTo>
                  <a:pt x="2760059" y="424720"/>
                  <a:pt x="2760059" y="424720"/>
                  <a:pt x="2760059" y="424720"/>
                </a:cubicBezTo>
                <a:cubicBezTo>
                  <a:pt x="2760154" y="424815"/>
                  <a:pt x="2760249" y="424815"/>
                  <a:pt x="2760345" y="424815"/>
                </a:cubicBezTo>
                <a:cubicBezTo>
                  <a:pt x="2768060" y="425197"/>
                  <a:pt x="2776728" y="425959"/>
                  <a:pt x="2784920" y="426721"/>
                </a:cubicBezTo>
                <a:cubicBezTo>
                  <a:pt x="2776442" y="423101"/>
                  <a:pt x="2766822" y="422720"/>
                  <a:pt x="2762916" y="415672"/>
                </a:cubicBezTo>
                <a:cubicBezTo>
                  <a:pt x="2776633" y="404623"/>
                  <a:pt x="2812828" y="431102"/>
                  <a:pt x="2819686" y="405670"/>
                </a:cubicBezTo>
                <a:cubicBezTo>
                  <a:pt x="2828449" y="403956"/>
                  <a:pt x="2825686" y="417100"/>
                  <a:pt x="2834735" y="414433"/>
                </a:cubicBezTo>
                <a:cubicBezTo>
                  <a:pt x="2840736" y="407956"/>
                  <a:pt x="2840450" y="401384"/>
                  <a:pt x="2840260" y="395383"/>
                </a:cubicBezTo>
                <a:cubicBezTo>
                  <a:pt x="2835211" y="396050"/>
                  <a:pt x="2820733" y="393478"/>
                  <a:pt x="2815590" y="393764"/>
                </a:cubicBezTo>
                <a:cubicBezTo>
                  <a:pt x="2820448" y="386525"/>
                  <a:pt x="2828163" y="394240"/>
                  <a:pt x="2840164" y="393383"/>
                </a:cubicBezTo>
                <a:cubicBezTo>
                  <a:pt x="2840069" y="387001"/>
                  <a:pt x="2840831" y="381286"/>
                  <a:pt x="2850832" y="377286"/>
                </a:cubicBezTo>
                <a:cubicBezTo>
                  <a:pt x="2842450" y="367856"/>
                  <a:pt x="2835402" y="348520"/>
                  <a:pt x="2837783" y="336233"/>
                </a:cubicBezTo>
                <a:cubicBezTo>
                  <a:pt x="2820829" y="340424"/>
                  <a:pt x="2807398" y="327851"/>
                  <a:pt x="2803874" y="313944"/>
                </a:cubicBezTo>
                <a:cubicBezTo>
                  <a:pt x="2802255" y="322708"/>
                  <a:pt x="2790920" y="302324"/>
                  <a:pt x="2794254" y="299086"/>
                </a:cubicBezTo>
                <a:cubicBezTo>
                  <a:pt x="2798635" y="303753"/>
                  <a:pt x="2796635" y="307563"/>
                  <a:pt x="2802636" y="312420"/>
                </a:cubicBezTo>
                <a:cubicBezTo>
                  <a:pt x="2805493" y="277654"/>
                  <a:pt x="2840355" y="285084"/>
                  <a:pt x="2865215" y="284227"/>
                </a:cubicBezTo>
                <a:cubicBezTo>
                  <a:pt x="2865882" y="292037"/>
                  <a:pt x="2857500" y="292418"/>
                  <a:pt x="2858548" y="298228"/>
                </a:cubicBezTo>
                <a:cubicBezTo>
                  <a:pt x="2864167" y="306610"/>
                  <a:pt x="2871025" y="307467"/>
                  <a:pt x="2879026" y="300991"/>
                </a:cubicBezTo>
                <a:cubicBezTo>
                  <a:pt x="2872740" y="294799"/>
                  <a:pt x="2871025" y="289084"/>
                  <a:pt x="2869787" y="283465"/>
                </a:cubicBezTo>
                <a:cubicBezTo>
                  <a:pt x="2879122" y="276892"/>
                  <a:pt x="2875978" y="277178"/>
                  <a:pt x="2885218" y="270606"/>
                </a:cubicBezTo>
                <a:cubicBezTo>
                  <a:pt x="2871978" y="254794"/>
                  <a:pt x="2888742" y="243079"/>
                  <a:pt x="2881312" y="228029"/>
                </a:cubicBezTo>
                <a:cubicBezTo>
                  <a:pt x="2869597" y="234220"/>
                  <a:pt x="2879788" y="248889"/>
                  <a:pt x="2867596" y="258795"/>
                </a:cubicBezTo>
                <a:cubicBezTo>
                  <a:pt x="2857214" y="237935"/>
                  <a:pt x="2852452" y="217837"/>
                  <a:pt x="2839879" y="196692"/>
                </a:cubicBezTo>
                <a:cubicBezTo>
                  <a:pt x="2833687" y="195644"/>
                  <a:pt x="2835592" y="201645"/>
                  <a:pt x="2830258" y="200788"/>
                </a:cubicBezTo>
                <a:cubicBezTo>
                  <a:pt x="2823400" y="187548"/>
                  <a:pt x="2815780" y="169545"/>
                  <a:pt x="2816352" y="155448"/>
                </a:cubicBezTo>
                <a:cubicBezTo>
                  <a:pt x="2816542" y="151067"/>
                  <a:pt x="2823115" y="148591"/>
                  <a:pt x="2823877" y="145638"/>
                </a:cubicBezTo>
                <a:cubicBezTo>
                  <a:pt x="2828734" y="127159"/>
                  <a:pt x="2804731" y="123254"/>
                  <a:pt x="2807874" y="104109"/>
                </a:cubicBezTo>
                <a:close/>
                <a:moveTo>
                  <a:pt x="394239" y="88964"/>
                </a:moveTo>
                <a:cubicBezTo>
                  <a:pt x="400526" y="94393"/>
                  <a:pt x="397192" y="98108"/>
                  <a:pt x="410432" y="91535"/>
                </a:cubicBezTo>
                <a:cubicBezTo>
                  <a:pt x="405098" y="97155"/>
                  <a:pt x="412908" y="103632"/>
                  <a:pt x="407670" y="109442"/>
                </a:cubicBezTo>
                <a:cubicBezTo>
                  <a:pt x="405003" y="96965"/>
                  <a:pt x="401193" y="110966"/>
                  <a:pt x="393096" y="111919"/>
                </a:cubicBezTo>
                <a:cubicBezTo>
                  <a:pt x="391763" y="103632"/>
                  <a:pt x="377380" y="106299"/>
                  <a:pt x="370427" y="95822"/>
                </a:cubicBezTo>
                <a:cubicBezTo>
                  <a:pt x="363378" y="105918"/>
                  <a:pt x="349948" y="112110"/>
                  <a:pt x="341090" y="104109"/>
                </a:cubicBezTo>
                <a:cubicBezTo>
                  <a:pt x="359949" y="105347"/>
                  <a:pt x="359568" y="95060"/>
                  <a:pt x="377952" y="89630"/>
                </a:cubicBezTo>
                <a:lnTo>
                  <a:pt x="384852" y="96645"/>
                </a:lnTo>
                <a:lnTo>
                  <a:pt x="384810" y="96679"/>
                </a:lnTo>
                <a:lnTo>
                  <a:pt x="385350" y="97151"/>
                </a:lnTo>
                <a:lnTo>
                  <a:pt x="395097" y="107061"/>
                </a:lnTo>
                <a:cubicBezTo>
                  <a:pt x="396811" y="105489"/>
                  <a:pt x="394835" y="104489"/>
                  <a:pt x="392132" y="103085"/>
                </a:cubicBezTo>
                <a:lnTo>
                  <a:pt x="385350" y="97151"/>
                </a:lnTo>
                <a:lnTo>
                  <a:pt x="384852" y="96645"/>
                </a:lnTo>
                <a:close/>
                <a:moveTo>
                  <a:pt x="3167825" y="81629"/>
                </a:moveTo>
                <a:cubicBezTo>
                  <a:pt x="3174587" y="104584"/>
                  <a:pt x="3190875" y="120491"/>
                  <a:pt x="3197257" y="142589"/>
                </a:cubicBezTo>
                <a:cubicBezTo>
                  <a:pt x="3182589" y="126968"/>
                  <a:pt x="3169063" y="99917"/>
                  <a:pt x="3167825" y="81629"/>
                </a:cubicBezTo>
                <a:close/>
                <a:moveTo>
                  <a:pt x="1677543" y="80296"/>
                </a:moveTo>
                <a:cubicBezTo>
                  <a:pt x="1684877" y="86106"/>
                  <a:pt x="1677543" y="101251"/>
                  <a:pt x="1685544" y="106585"/>
                </a:cubicBezTo>
                <a:cubicBezTo>
                  <a:pt x="1674495" y="114681"/>
                  <a:pt x="1663351" y="122777"/>
                  <a:pt x="1655064" y="134398"/>
                </a:cubicBezTo>
                <a:cubicBezTo>
                  <a:pt x="1640681" y="107823"/>
                  <a:pt x="1686687" y="108109"/>
                  <a:pt x="1677543" y="80296"/>
                </a:cubicBezTo>
                <a:close/>
                <a:moveTo>
                  <a:pt x="3128105" y="77629"/>
                </a:moveTo>
                <a:cubicBezTo>
                  <a:pt x="3138392" y="83249"/>
                  <a:pt x="3137059" y="91821"/>
                  <a:pt x="3145726" y="98965"/>
                </a:cubicBezTo>
                <a:cubicBezTo>
                  <a:pt x="3147822" y="100775"/>
                  <a:pt x="3156109" y="100298"/>
                  <a:pt x="3158680" y="102108"/>
                </a:cubicBezTo>
                <a:cubicBezTo>
                  <a:pt x="3175825" y="114110"/>
                  <a:pt x="3168967" y="134398"/>
                  <a:pt x="3155918" y="139732"/>
                </a:cubicBezTo>
                <a:cubicBezTo>
                  <a:pt x="3133725" y="148876"/>
                  <a:pt x="3113341" y="112300"/>
                  <a:pt x="3142773" y="98584"/>
                </a:cubicBezTo>
                <a:cubicBezTo>
                  <a:pt x="3138773" y="91726"/>
                  <a:pt x="3127248" y="83820"/>
                  <a:pt x="3128105" y="77629"/>
                </a:cubicBezTo>
                <a:close/>
                <a:moveTo>
                  <a:pt x="2557653" y="57436"/>
                </a:moveTo>
                <a:cubicBezTo>
                  <a:pt x="2592705" y="73342"/>
                  <a:pt x="2580799" y="123634"/>
                  <a:pt x="2557844" y="124016"/>
                </a:cubicBezTo>
                <a:cubicBezTo>
                  <a:pt x="2546223" y="106585"/>
                  <a:pt x="2565273" y="81629"/>
                  <a:pt x="2557272" y="60103"/>
                </a:cubicBezTo>
                <a:cubicBezTo>
                  <a:pt x="2556606" y="59150"/>
                  <a:pt x="2556034" y="58102"/>
                  <a:pt x="2557653" y="57436"/>
                </a:cubicBezTo>
                <a:close/>
                <a:moveTo>
                  <a:pt x="2913222" y="56674"/>
                </a:moveTo>
                <a:cubicBezTo>
                  <a:pt x="2912174" y="57436"/>
                  <a:pt x="2911031" y="58198"/>
                  <a:pt x="2909888" y="58864"/>
                </a:cubicBezTo>
                <a:cubicBezTo>
                  <a:pt x="2910745" y="59912"/>
                  <a:pt x="2911602" y="60960"/>
                  <a:pt x="2912459" y="62008"/>
                </a:cubicBezTo>
                <a:cubicBezTo>
                  <a:pt x="2913602" y="61246"/>
                  <a:pt x="2914650" y="60484"/>
                  <a:pt x="2915793" y="59722"/>
                </a:cubicBezTo>
                <a:cubicBezTo>
                  <a:pt x="2914936" y="58769"/>
                  <a:pt x="2914079" y="57721"/>
                  <a:pt x="2913222" y="56674"/>
                </a:cubicBezTo>
                <a:close/>
                <a:moveTo>
                  <a:pt x="2570511" y="41624"/>
                </a:moveTo>
                <a:cubicBezTo>
                  <a:pt x="2610231" y="44862"/>
                  <a:pt x="2559558" y="76295"/>
                  <a:pt x="2570511" y="41624"/>
                </a:cubicBezTo>
                <a:close/>
                <a:moveTo>
                  <a:pt x="2946559" y="24575"/>
                </a:moveTo>
                <a:cubicBezTo>
                  <a:pt x="2954750" y="21717"/>
                  <a:pt x="2962370" y="23146"/>
                  <a:pt x="2967037" y="27337"/>
                </a:cubicBezTo>
                <a:cubicBezTo>
                  <a:pt x="3001422" y="57722"/>
                  <a:pt x="2925794" y="74390"/>
                  <a:pt x="2932366" y="38957"/>
                </a:cubicBezTo>
                <a:cubicBezTo>
                  <a:pt x="2932557" y="38291"/>
                  <a:pt x="2937510" y="27623"/>
                  <a:pt x="2946559" y="24575"/>
                </a:cubicBezTo>
                <a:close/>
                <a:moveTo>
                  <a:pt x="2905601" y="0"/>
                </a:moveTo>
                <a:cubicBezTo>
                  <a:pt x="2922365" y="4191"/>
                  <a:pt x="2918460" y="12954"/>
                  <a:pt x="2921127" y="25146"/>
                </a:cubicBezTo>
                <a:cubicBezTo>
                  <a:pt x="2926747" y="51149"/>
                  <a:pt x="2947702" y="99441"/>
                  <a:pt x="2925985" y="119443"/>
                </a:cubicBezTo>
                <a:cubicBezTo>
                  <a:pt x="2893314" y="78009"/>
                  <a:pt x="2918174" y="44291"/>
                  <a:pt x="2901887" y="4953"/>
                </a:cubicBezTo>
                <a:cubicBezTo>
                  <a:pt x="2903982" y="3429"/>
                  <a:pt x="2902553" y="1429"/>
                  <a:pt x="2905601" y="0"/>
                </a:cubicBezTo>
                <a:close/>
              </a:path>
            </a:pathLst>
          </a:custGeom>
          <a:solidFill>
            <a:schemeClr val="bg1">
              <a:alpha val="55000"/>
            </a:schemeClr>
          </a:solidFill>
          <a:ln w="9525" cap="flat">
            <a:noFill/>
            <a:prstDash val="solid"/>
            <a:miter/>
          </a:ln>
          <a:effectLst>
            <a:outerShdw blurRad="241300" sx="102000" sy="102000" algn="ctr" rotWithShape="0">
              <a:prstClr val="black">
                <a:alpha val="16000"/>
              </a:prstClr>
            </a:outerShdw>
          </a:effectLst>
        </p:spPr>
        <p:txBody>
          <a:bodyPr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50000"/>
                </a:prstClr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grpSp>
        <p:nvGrpSpPr>
          <p:cNvPr id="97" name="组合 96">
            <a:extLst>
              <a:ext uri="{FF2B5EF4-FFF2-40B4-BE49-F238E27FC236}">
                <a16:creationId xmlns:a16="http://schemas.microsoft.com/office/drawing/2014/main" id="{8E6BD6DA-FB3F-4397-B5C5-D8D039D49CB3}"/>
              </a:ext>
            </a:extLst>
          </p:cNvPr>
          <p:cNvGrpSpPr/>
          <p:nvPr/>
        </p:nvGrpSpPr>
        <p:grpSpPr>
          <a:xfrm>
            <a:off x="2407886" y="1666024"/>
            <a:ext cx="7376228" cy="674071"/>
            <a:chOff x="1055585" y="1666024"/>
            <a:chExt cx="7376228" cy="674071"/>
          </a:xfrm>
        </p:grpSpPr>
        <p:sp>
          <p:nvSpPr>
            <p:cNvPr id="50" name="矩形 49">
              <a:extLst>
                <a:ext uri="{FF2B5EF4-FFF2-40B4-BE49-F238E27FC236}">
                  <a16:creationId xmlns:a16="http://schemas.microsoft.com/office/drawing/2014/main" id="{2BCBD258-A437-43DA-9748-5C606B092FF7}"/>
                </a:ext>
              </a:extLst>
            </p:cNvPr>
            <p:cNvSpPr/>
            <p:nvPr/>
          </p:nvSpPr>
          <p:spPr>
            <a:xfrm>
              <a:off x="1503478" y="1666024"/>
              <a:ext cx="6462023" cy="674071"/>
            </a:xfrm>
            <a:prstGeom prst="rect">
              <a:avLst/>
            </a:prstGeom>
            <a:blipFill dpi="0" rotWithShape="1">
              <a:blip r:embed="rId14"/>
              <a:srcRect/>
              <a:tile tx="0" ty="0" sx="100000" sy="100000" flip="none" algn="tl"/>
            </a:blipFill>
            <a:ln w="25400"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90500" dist="38100" dir="13500000" algn="br" rotWithShape="0">
                <a:srgbClr val="F1C984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grpSp>
          <p:nvGrpSpPr>
            <p:cNvPr id="96" name="组合 95">
              <a:extLst>
                <a:ext uri="{FF2B5EF4-FFF2-40B4-BE49-F238E27FC236}">
                  <a16:creationId xmlns:a16="http://schemas.microsoft.com/office/drawing/2014/main" id="{0E4081FD-2BA6-41C1-B2C6-6C350FECF768}"/>
                </a:ext>
              </a:extLst>
            </p:cNvPr>
            <p:cNvGrpSpPr/>
            <p:nvPr/>
          </p:nvGrpSpPr>
          <p:grpSpPr>
            <a:xfrm>
              <a:off x="1055585" y="1667310"/>
              <a:ext cx="7376228" cy="672785"/>
              <a:chOff x="1055585" y="1667310"/>
              <a:chExt cx="7376228" cy="672785"/>
            </a:xfrm>
          </p:grpSpPr>
          <p:grpSp>
            <p:nvGrpSpPr>
              <p:cNvPr id="53" name="组合 52">
                <a:extLst>
                  <a:ext uri="{FF2B5EF4-FFF2-40B4-BE49-F238E27FC236}">
                    <a16:creationId xmlns:a16="http://schemas.microsoft.com/office/drawing/2014/main" id="{F43ACC38-31F5-4135-B867-5F0632F52CB4}"/>
                  </a:ext>
                </a:extLst>
              </p:cNvPr>
              <p:cNvGrpSpPr>
                <a:grpSpLocks/>
              </p:cNvGrpSpPr>
              <p:nvPr/>
            </p:nvGrpSpPr>
            <p:grpSpPr>
              <a:xfrm flipH="1">
                <a:off x="8086647" y="1667310"/>
                <a:ext cx="345166" cy="672785"/>
                <a:chOff x="2027767" y="2840566"/>
                <a:chExt cx="249766" cy="486834"/>
              </a:xfrm>
            </p:grpSpPr>
            <p:sp>
              <p:nvSpPr>
                <p:cNvPr id="54" name="任意多边形: 形状 53">
                  <a:extLst>
                    <a:ext uri="{FF2B5EF4-FFF2-40B4-BE49-F238E27FC236}">
                      <a16:creationId xmlns:a16="http://schemas.microsoft.com/office/drawing/2014/main" id="{39AADAC7-A7DC-41EA-BF3D-C03DBCDFBE93}"/>
                    </a:ext>
                  </a:extLst>
                </p:cNvPr>
                <p:cNvSpPr/>
                <p:nvPr/>
              </p:nvSpPr>
              <p:spPr>
                <a:xfrm>
                  <a:off x="2027767" y="2840566"/>
                  <a:ext cx="249766" cy="486834"/>
                </a:xfrm>
                <a:custGeom>
                  <a:avLst/>
                  <a:gdLst>
                    <a:gd name="connsiteX0" fmla="*/ 243417 w 249766"/>
                    <a:gd name="connsiteY0" fmla="*/ 0 h 486834"/>
                    <a:gd name="connsiteX1" fmla="*/ 249766 w 249766"/>
                    <a:gd name="connsiteY1" fmla="*/ 1282 h 486834"/>
                    <a:gd name="connsiteX2" fmla="*/ 249766 w 249766"/>
                    <a:gd name="connsiteY2" fmla="*/ 485552 h 486834"/>
                    <a:gd name="connsiteX3" fmla="*/ 243417 w 249766"/>
                    <a:gd name="connsiteY3" fmla="*/ 486834 h 486834"/>
                    <a:gd name="connsiteX4" fmla="*/ 0 w 249766"/>
                    <a:gd name="connsiteY4" fmla="*/ 243417 h 486834"/>
                    <a:gd name="connsiteX5" fmla="*/ 243417 w 249766"/>
                    <a:gd name="connsiteY5" fmla="*/ 0 h 486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9766" h="486834">
                      <a:moveTo>
                        <a:pt x="243417" y="0"/>
                      </a:moveTo>
                      <a:lnTo>
                        <a:pt x="249766" y="1282"/>
                      </a:lnTo>
                      <a:lnTo>
                        <a:pt x="249766" y="485552"/>
                      </a:lnTo>
                      <a:lnTo>
                        <a:pt x="243417" y="486834"/>
                      </a:lnTo>
                      <a:cubicBezTo>
                        <a:pt x="108982" y="486834"/>
                        <a:pt x="0" y="377852"/>
                        <a:pt x="0" y="243417"/>
                      </a:cubicBezTo>
                      <a:cubicBezTo>
                        <a:pt x="0" y="108982"/>
                        <a:pt x="108982" y="0"/>
                        <a:pt x="243417" y="0"/>
                      </a:cubicBezTo>
                      <a:close/>
                    </a:path>
                  </a:pathLst>
                </a:custGeom>
                <a:noFill/>
                <a:ln w="28575" cap="sq">
                  <a:solidFill>
                    <a:srgbClr val="FBF0B9"/>
                  </a:solidFill>
                  <a:miter lim="800000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grpSp>
              <p:nvGrpSpPr>
                <p:cNvPr id="55" name="组合 54">
                  <a:extLst>
                    <a:ext uri="{FF2B5EF4-FFF2-40B4-BE49-F238E27FC236}">
                      <a16:creationId xmlns:a16="http://schemas.microsoft.com/office/drawing/2014/main" id="{EBE14435-FCD6-4FF8-B3D3-06D82B3E4A08}"/>
                    </a:ext>
                  </a:extLst>
                </p:cNvPr>
                <p:cNvGrpSpPr/>
                <p:nvPr/>
              </p:nvGrpSpPr>
              <p:grpSpPr>
                <a:xfrm>
                  <a:off x="2098279" y="2942166"/>
                  <a:ext cx="179254" cy="283634"/>
                  <a:chOff x="2098279" y="2942166"/>
                  <a:chExt cx="179254" cy="283634"/>
                </a:xfrm>
              </p:grpSpPr>
              <p:grpSp>
                <p:nvGrpSpPr>
                  <p:cNvPr id="56" name="组合 55">
                    <a:extLst>
                      <a:ext uri="{FF2B5EF4-FFF2-40B4-BE49-F238E27FC236}">
                        <a16:creationId xmlns:a16="http://schemas.microsoft.com/office/drawing/2014/main" id="{E3F46539-58CA-4DA8-A4E8-A1758F8E93D7}"/>
                      </a:ext>
                    </a:extLst>
                  </p:cNvPr>
                  <p:cNvGrpSpPr/>
                  <p:nvPr/>
                </p:nvGrpSpPr>
                <p:grpSpPr>
                  <a:xfrm>
                    <a:off x="2098279" y="2942166"/>
                    <a:ext cx="179254" cy="283634"/>
                    <a:chOff x="2098279" y="2942166"/>
                    <a:chExt cx="179254" cy="283634"/>
                  </a:xfrm>
                </p:grpSpPr>
                <p:grpSp>
                  <p:nvGrpSpPr>
                    <p:cNvPr id="59" name="组合 58">
                      <a:extLst>
                        <a:ext uri="{FF2B5EF4-FFF2-40B4-BE49-F238E27FC236}">
                          <a16:creationId xmlns:a16="http://schemas.microsoft.com/office/drawing/2014/main" id="{8BEF05DC-6DB0-4631-B1E8-0E501B0AC80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098279" y="2942166"/>
                      <a:ext cx="139432" cy="283634"/>
                      <a:chOff x="2098279" y="2942166"/>
                      <a:chExt cx="139432" cy="283634"/>
                    </a:xfrm>
                  </p:grpSpPr>
                  <p:sp>
                    <p:nvSpPr>
                      <p:cNvPr id="61" name="任意多边形: 形状 60">
                        <a:extLst>
                          <a:ext uri="{FF2B5EF4-FFF2-40B4-BE49-F238E27FC236}">
                            <a16:creationId xmlns:a16="http://schemas.microsoft.com/office/drawing/2014/main" id="{9D85E6C7-48D4-4316-BE7C-67C0D8F89B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098279" y="2942166"/>
                        <a:ext cx="108741" cy="283634"/>
                      </a:xfrm>
                      <a:custGeom>
                        <a:avLst/>
                        <a:gdLst>
                          <a:gd name="connsiteX0" fmla="*/ 243417 w 249766"/>
                          <a:gd name="connsiteY0" fmla="*/ 0 h 486834"/>
                          <a:gd name="connsiteX1" fmla="*/ 249766 w 249766"/>
                          <a:gd name="connsiteY1" fmla="*/ 1282 h 486834"/>
                          <a:gd name="connsiteX2" fmla="*/ 249766 w 249766"/>
                          <a:gd name="connsiteY2" fmla="*/ 485552 h 486834"/>
                          <a:gd name="connsiteX3" fmla="*/ 243417 w 249766"/>
                          <a:gd name="connsiteY3" fmla="*/ 486834 h 486834"/>
                          <a:gd name="connsiteX4" fmla="*/ 0 w 249766"/>
                          <a:gd name="connsiteY4" fmla="*/ 243417 h 486834"/>
                          <a:gd name="connsiteX5" fmla="*/ 243417 w 249766"/>
                          <a:gd name="connsiteY5" fmla="*/ 0 h 486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49766" h="486834">
                            <a:moveTo>
                              <a:pt x="243417" y="0"/>
                            </a:moveTo>
                            <a:lnTo>
                              <a:pt x="249766" y="1282"/>
                            </a:lnTo>
                            <a:lnTo>
                              <a:pt x="249766" y="485552"/>
                            </a:lnTo>
                            <a:lnTo>
                              <a:pt x="243417" y="486834"/>
                            </a:lnTo>
                            <a:cubicBezTo>
                              <a:pt x="108982" y="486834"/>
                              <a:pt x="0" y="377852"/>
                              <a:pt x="0" y="243417"/>
                            </a:cubicBezTo>
                            <a:cubicBezTo>
                              <a:pt x="0" y="108982"/>
                              <a:pt x="108982" y="0"/>
                              <a:pt x="243417" y="0"/>
                            </a:cubicBezTo>
                            <a:close/>
                          </a:path>
                        </a:pathLst>
                      </a:custGeom>
                      <a:noFill/>
                      <a:ln w="28575" cap="sq">
                        <a:solidFill>
                          <a:srgbClr val="FBF0B9"/>
                        </a:solidFill>
                        <a:miter lim="800000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>
                        <a:noAutofit/>
                      </a:bodyPr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  <a:sym typeface="思源宋体 CN Heavy" panose="02020900000000000000" pitchFamily="18" charset="-122"/>
                        </a:endParaRPr>
                      </a:p>
                    </p:txBody>
                  </p:sp>
                  <p:sp>
                    <p:nvSpPr>
                      <p:cNvPr id="62" name="矩形 61">
                        <a:extLst>
                          <a:ext uri="{FF2B5EF4-FFF2-40B4-BE49-F238E27FC236}">
                            <a16:creationId xmlns:a16="http://schemas.microsoft.com/office/drawing/2014/main" id="{B248572D-A493-45CC-BF00-3014C1FEC31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76328" y="3012547"/>
                        <a:ext cx="61383" cy="142871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BF0B9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  <a:sym typeface="思源宋体 CN Heavy" panose="02020900000000000000" pitchFamily="18" charset="-122"/>
                        </a:endParaRPr>
                      </a:p>
                    </p:txBody>
                  </p:sp>
                </p:grpSp>
                <p:cxnSp>
                  <p:nvCxnSpPr>
                    <p:cNvPr id="60" name="直接连接符 59">
                      <a:extLst>
                        <a:ext uri="{FF2B5EF4-FFF2-40B4-BE49-F238E27FC236}">
                          <a16:creationId xmlns:a16="http://schemas.microsoft.com/office/drawing/2014/main" id="{98032118-E19D-467A-A254-35116CDEDBB3}"/>
                        </a:ext>
                      </a:extLst>
                    </p:cNvPr>
                    <p:cNvCxnSpPr>
                      <a:cxnSpLocks/>
                      <a:stCxn id="61" idx="4"/>
                    </p:cNvCxnSpPr>
                    <p:nvPr/>
                  </p:nvCxnSpPr>
                  <p:spPr>
                    <a:xfrm>
                      <a:off x="2098279" y="3083983"/>
                      <a:ext cx="179254" cy="0"/>
                    </a:xfrm>
                    <a:prstGeom prst="line">
                      <a:avLst/>
                    </a:prstGeom>
                    <a:ln w="19050" cap="sq">
                      <a:solidFill>
                        <a:srgbClr val="FBF0B9"/>
                      </a:solidFill>
                      <a:miter lim="800000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57" name="直接连接符 56">
                    <a:extLst>
                      <a:ext uri="{FF2B5EF4-FFF2-40B4-BE49-F238E27FC236}">
                        <a16:creationId xmlns:a16="http://schemas.microsoft.com/office/drawing/2014/main" id="{47FBC132-8158-4004-AC28-6AC5C483816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2185985" y="3011221"/>
                    <a:ext cx="19957" cy="8351"/>
                  </a:xfrm>
                  <a:prstGeom prst="line">
                    <a:avLst/>
                  </a:prstGeom>
                  <a:ln w="28575" cap="rnd">
                    <a:solidFill>
                      <a:srgbClr val="FBF0B9"/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" name="直接连接符 57">
                    <a:extLst>
                      <a:ext uri="{FF2B5EF4-FFF2-40B4-BE49-F238E27FC236}">
                        <a16:creationId xmlns:a16="http://schemas.microsoft.com/office/drawing/2014/main" id="{84BFB5D9-7DF2-4046-8717-83C820E7B8A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2185985" y="3146165"/>
                    <a:ext cx="19957" cy="8351"/>
                  </a:xfrm>
                  <a:prstGeom prst="line">
                    <a:avLst/>
                  </a:prstGeom>
                  <a:ln w="28575" cap="rnd">
                    <a:solidFill>
                      <a:srgbClr val="FBF0B9"/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63" name="组合 62">
                <a:extLst>
                  <a:ext uri="{FF2B5EF4-FFF2-40B4-BE49-F238E27FC236}">
                    <a16:creationId xmlns:a16="http://schemas.microsoft.com/office/drawing/2014/main" id="{CA8C9388-03BB-4547-9B1B-E73A4C7246CD}"/>
                  </a:ext>
                </a:extLst>
              </p:cNvPr>
              <p:cNvGrpSpPr>
                <a:grpSpLocks/>
              </p:cNvGrpSpPr>
              <p:nvPr/>
            </p:nvGrpSpPr>
            <p:grpSpPr>
              <a:xfrm>
                <a:off x="1055585" y="1667310"/>
                <a:ext cx="345166" cy="672785"/>
                <a:chOff x="2027767" y="2840566"/>
                <a:chExt cx="249766" cy="486834"/>
              </a:xfrm>
            </p:grpSpPr>
            <p:sp>
              <p:nvSpPr>
                <p:cNvPr id="64" name="任意多边形: 形状 63">
                  <a:extLst>
                    <a:ext uri="{FF2B5EF4-FFF2-40B4-BE49-F238E27FC236}">
                      <a16:creationId xmlns:a16="http://schemas.microsoft.com/office/drawing/2014/main" id="{5D2D1DE9-1D91-48A0-A353-C1E053CCE8E7}"/>
                    </a:ext>
                  </a:extLst>
                </p:cNvPr>
                <p:cNvSpPr/>
                <p:nvPr/>
              </p:nvSpPr>
              <p:spPr>
                <a:xfrm>
                  <a:off x="2027767" y="2840566"/>
                  <a:ext cx="249766" cy="486834"/>
                </a:xfrm>
                <a:custGeom>
                  <a:avLst/>
                  <a:gdLst>
                    <a:gd name="connsiteX0" fmla="*/ 243417 w 249766"/>
                    <a:gd name="connsiteY0" fmla="*/ 0 h 486834"/>
                    <a:gd name="connsiteX1" fmla="*/ 249766 w 249766"/>
                    <a:gd name="connsiteY1" fmla="*/ 1282 h 486834"/>
                    <a:gd name="connsiteX2" fmla="*/ 249766 w 249766"/>
                    <a:gd name="connsiteY2" fmla="*/ 485552 h 486834"/>
                    <a:gd name="connsiteX3" fmla="*/ 243417 w 249766"/>
                    <a:gd name="connsiteY3" fmla="*/ 486834 h 486834"/>
                    <a:gd name="connsiteX4" fmla="*/ 0 w 249766"/>
                    <a:gd name="connsiteY4" fmla="*/ 243417 h 486834"/>
                    <a:gd name="connsiteX5" fmla="*/ 243417 w 249766"/>
                    <a:gd name="connsiteY5" fmla="*/ 0 h 486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9766" h="486834">
                      <a:moveTo>
                        <a:pt x="243417" y="0"/>
                      </a:moveTo>
                      <a:lnTo>
                        <a:pt x="249766" y="1282"/>
                      </a:lnTo>
                      <a:lnTo>
                        <a:pt x="249766" y="485552"/>
                      </a:lnTo>
                      <a:lnTo>
                        <a:pt x="243417" y="486834"/>
                      </a:lnTo>
                      <a:cubicBezTo>
                        <a:pt x="108982" y="486834"/>
                        <a:pt x="0" y="377852"/>
                        <a:pt x="0" y="243417"/>
                      </a:cubicBezTo>
                      <a:cubicBezTo>
                        <a:pt x="0" y="108982"/>
                        <a:pt x="108982" y="0"/>
                        <a:pt x="243417" y="0"/>
                      </a:cubicBezTo>
                      <a:close/>
                    </a:path>
                  </a:pathLst>
                </a:custGeom>
                <a:noFill/>
                <a:ln w="28575" cap="sq">
                  <a:solidFill>
                    <a:srgbClr val="FBF0B9"/>
                  </a:solidFill>
                  <a:miter lim="800000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>
                  <a:no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  <p:grpSp>
              <p:nvGrpSpPr>
                <p:cNvPr id="65" name="组合 64">
                  <a:extLst>
                    <a:ext uri="{FF2B5EF4-FFF2-40B4-BE49-F238E27FC236}">
                      <a16:creationId xmlns:a16="http://schemas.microsoft.com/office/drawing/2014/main" id="{CF571A07-6DA0-409F-9DA0-75B72D3EFCA2}"/>
                    </a:ext>
                  </a:extLst>
                </p:cNvPr>
                <p:cNvGrpSpPr/>
                <p:nvPr/>
              </p:nvGrpSpPr>
              <p:grpSpPr>
                <a:xfrm>
                  <a:off x="2098279" y="2942166"/>
                  <a:ext cx="179254" cy="283634"/>
                  <a:chOff x="2098279" y="2942166"/>
                  <a:chExt cx="179254" cy="283634"/>
                </a:xfrm>
              </p:grpSpPr>
              <p:grpSp>
                <p:nvGrpSpPr>
                  <p:cNvPr id="66" name="组合 65">
                    <a:extLst>
                      <a:ext uri="{FF2B5EF4-FFF2-40B4-BE49-F238E27FC236}">
                        <a16:creationId xmlns:a16="http://schemas.microsoft.com/office/drawing/2014/main" id="{4E09E954-E381-4CF2-9744-C6D0E2E08FB3}"/>
                      </a:ext>
                    </a:extLst>
                  </p:cNvPr>
                  <p:cNvGrpSpPr/>
                  <p:nvPr/>
                </p:nvGrpSpPr>
                <p:grpSpPr>
                  <a:xfrm>
                    <a:off x="2098279" y="2942166"/>
                    <a:ext cx="179254" cy="283634"/>
                    <a:chOff x="2098279" y="2942166"/>
                    <a:chExt cx="179254" cy="283634"/>
                  </a:xfrm>
                </p:grpSpPr>
                <p:grpSp>
                  <p:nvGrpSpPr>
                    <p:cNvPr id="69" name="组合 68">
                      <a:extLst>
                        <a:ext uri="{FF2B5EF4-FFF2-40B4-BE49-F238E27FC236}">
                          <a16:creationId xmlns:a16="http://schemas.microsoft.com/office/drawing/2014/main" id="{F114E767-B3E0-45BF-AA7C-13ADA9FCC88D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2098279" y="2942166"/>
                      <a:ext cx="139432" cy="283634"/>
                      <a:chOff x="2098279" y="2942166"/>
                      <a:chExt cx="139432" cy="283634"/>
                    </a:xfrm>
                  </p:grpSpPr>
                  <p:sp>
                    <p:nvSpPr>
                      <p:cNvPr id="71" name="任意多边形: 形状 70">
                        <a:extLst>
                          <a:ext uri="{FF2B5EF4-FFF2-40B4-BE49-F238E27FC236}">
                            <a16:creationId xmlns:a16="http://schemas.microsoft.com/office/drawing/2014/main" id="{E3AAC115-6385-47E5-96E3-13480643AB2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098279" y="2942166"/>
                        <a:ext cx="108741" cy="283634"/>
                      </a:xfrm>
                      <a:custGeom>
                        <a:avLst/>
                        <a:gdLst>
                          <a:gd name="connsiteX0" fmla="*/ 243417 w 249766"/>
                          <a:gd name="connsiteY0" fmla="*/ 0 h 486834"/>
                          <a:gd name="connsiteX1" fmla="*/ 249766 w 249766"/>
                          <a:gd name="connsiteY1" fmla="*/ 1282 h 486834"/>
                          <a:gd name="connsiteX2" fmla="*/ 249766 w 249766"/>
                          <a:gd name="connsiteY2" fmla="*/ 485552 h 486834"/>
                          <a:gd name="connsiteX3" fmla="*/ 243417 w 249766"/>
                          <a:gd name="connsiteY3" fmla="*/ 486834 h 486834"/>
                          <a:gd name="connsiteX4" fmla="*/ 0 w 249766"/>
                          <a:gd name="connsiteY4" fmla="*/ 243417 h 486834"/>
                          <a:gd name="connsiteX5" fmla="*/ 243417 w 249766"/>
                          <a:gd name="connsiteY5" fmla="*/ 0 h 486834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49766" h="486834">
                            <a:moveTo>
                              <a:pt x="243417" y="0"/>
                            </a:moveTo>
                            <a:lnTo>
                              <a:pt x="249766" y="1282"/>
                            </a:lnTo>
                            <a:lnTo>
                              <a:pt x="249766" y="485552"/>
                            </a:lnTo>
                            <a:lnTo>
                              <a:pt x="243417" y="486834"/>
                            </a:lnTo>
                            <a:cubicBezTo>
                              <a:pt x="108982" y="486834"/>
                              <a:pt x="0" y="377852"/>
                              <a:pt x="0" y="243417"/>
                            </a:cubicBezTo>
                            <a:cubicBezTo>
                              <a:pt x="0" y="108982"/>
                              <a:pt x="108982" y="0"/>
                              <a:pt x="243417" y="0"/>
                            </a:cubicBezTo>
                            <a:close/>
                          </a:path>
                        </a:pathLst>
                      </a:custGeom>
                      <a:noFill/>
                      <a:ln w="28575" cap="sq">
                        <a:solidFill>
                          <a:srgbClr val="FBF0B9"/>
                        </a:solidFill>
                        <a:miter lim="800000"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>
                        <a:noAutofit/>
                      </a:bodyPr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  <a:sym typeface="思源宋体 CN Heavy" panose="02020900000000000000" pitchFamily="18" charset="-122"/>
                        </a:endParaRPr>
                      </a:p>
                    </p:txBody>
                  </p:sp>
                  <p:sp>
                    <p:nvSpPr>
                      <p:cNvPr id="72" name="矩形 71">
                        <a:extLst>
                          <a:ext uri="{FF2B5EF4-FFF2-40B4-BE49-F238E27FC236}">
                            <a16:creationId xmlns:a16="http://schemas.microsoft.com/office/drawing/2014/main" id="{58D45F0A-7FFA-412A-95C6-8DA0C81156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2176328" y="3012547"/>
                        <a:ext cx="61383" cy="142871"/>
                      </a:xfrm>
                      <a:prstGeom prst="rect">
                        <a:avLst/>
                      </a:prstGeom>
                      <a:noFill/>
                      <a:ln w="28575">
                        <a:solidFill>
                          <a:srgbClr val="FBF0B9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  <a:prstTxWarp prst="textNoShape">
                          <a:avLst/>
                        </a:prstTxWarp>
                        <a:noAutofit/>
                      </a:bodyPr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zh-CN" alt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思源宋体 CN Heavy" panose="02020900000000000000" pitchFamily="18" charset="-122"/>
                          <a:ea typeface="思源宋体 CN Heavy" panose="02020900000000000000" pitchFamily="18" charset="-122"/>
                          <a:sym typeface="思源宋体 CN Heavy" panose="02020900000000000000" pitchFamily="18" charset="-122"/>
                        </a:endParaRPr>
                      </a:p>
                    </p:txBody>
                  </p:sp>
                </p:grpSp>
                <p:cxnSp>
                  <p:nvCxnSpPr>
                    <p:cNvPr id="70" name="直接连接符 69">
                      <a:extLst>
                        <a:ext uri="{FF2B5EF4-FFF2-40B4-BE49-F238E27FC236}">
                          <a16:creationId xmlns:a16="http://schemas.microsoft.com/office/drawing/2014/main" id="{01C61762-5479-40E7-AC12-60AF716560FF}"/>
                        </a:ext>
                      </a:extLst>
                    </p:cNvPr>
                    <p:cNvCxnSpPr>
                      <a:cxnSpLocks/>
                      <a:stCxn id="71" idx="4"/>
                    </p:cNvCxnSpPr>
                    <p:nvPr/>
                  </p:nvCxnSpPr>
                  <p:spPr>
                    <a:xfrm>
                      <a:off x="2098279" y="3083983"/>
                      <a:ext cx="179254" cy="0"/>
                    </a:xfrm>
                    <a:prstGeom prst="line">
                      <a:avLst/>
                    </a:prstGeom>
                    <a:ln w="19050" cap="sq">
                      <a:solidFill>
                        <a:srgbClr val="FBF0B9"/>
                      </a:solidFill>
                      <a:miter lim="800000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cxnSp>
                <p:nvCxnSpPr>
                  <p:cNvPr id="67" name="直接连接符 66">
                    <a:extLst>
                      <a:ext uri="{FF2B5EF4-FFF2-40B4-BE49-F238E27FC236}">
                        <a16:creationId xmlns:a16="http://schemas.microsoft.com/office/drawing/2014/main" id="{CD089258-B205-47E9-9310-3B6DC8A84C7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2185985" y="3011221"/>
                    <a:ext cx="19957" cy="8351"/>
                  </a:xfrm>
                  <a:prstGeom prst="line">
                    <a:avLst/>
                  </a:prstGeom>
                  <a:ln w="28575" cap="rnd">
                    <a:solidFill>
                      <a:srgbClr val="FBF0B9"/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8" name="直接连接符 67">
                    <a:extLst>
                      <a:ext uri="{FF2B5EF4-FFF2-40B4-BE49-F238E27FC236}">
                        <a16:creationId xmlns:a16="http://schemas.microsoft.com/office/drawing/2014/main" id="{2A83A304-3096-4AB1-B71D-ABF969571C5C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2185985" y="3146165"/>
                    <a:ext cx="19957" cy="8351"/>
                  </a:xfrm>
                  <a:prstGeom prst="line">
                    <a:avLst/>
                  </a:prstGeom>
                  <a:ln w="28575" cap="rnd">
                    <a:solidFill>
                      <a:srgbClr val="FBF0B9"/>
                    </a:solidFill>
                    <a:round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2" name="组合 91">
                <a:extLst>
                  <a:ext uri="{FF2B5EF4-FFF2-40B4-BE49-F238E27FC236}">
                    <a16:creationId xmlns:a16="http://schemas.microsoft.com/office/drawing/2014/main" id="{919CAC57-327F-4F1E-A900-D5BC793929F0}"/>
                  </a:ext>
                </a:extLst>
              </p:cNvPr>
              <p:cNvGrpSpPr/>
              <p:nvPr/>
            </p:nvGrpSpPr>
            <p:grpSpPr>
              <a:xfrm>
                <a:off x="1587579" y="1742092"/>
                <a:ext cx="6331937" cy="523220"/>
                <a:chOff x="2122422" y="1708686"/>
                <a:chExt cx="6331937" cy="523220"/>
              </a:xfrm>
            </p:grpSpPr>
            <p:sp>
              <p:nvSpPr>
                <p:cNvPr id="39" name="文本框 38">
                  <a:extLst>
                    <a:ext uri="{FF2B5EF4-FFF2-40B4-BE49-F238E27FC236}">
                      <a16:creationId xmlns:a16="http://schemas.microsoft.com/office/drawing/2014/main" id="{3EE6B9B7-F0BB-44A1-AAEE-B4412092B3D2}"/>
                    </a:ext>
                  </a:extLst>
                </p:cNvPr>
                <p:cNvSpPr txBox="1"/>
                <p:nvPr/>
              </p:nvSpPr>
              <p:spPr>
                <a:xfrm>
                  <a:off x="2840314" y="1738945"/>
                  <a:ext cx="5614045" cy="461665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zh-CN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75000"/>
                          <a:lumOff val="25000"/>
                        </a:prstClr>
                      </a:solidFill>
                      <a:effectLst/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rPr>
                    <a:t>下列音、形、义完全正确的一项是</a:t>
                  </a:r>
                  <a:r>
                    <a:rPr kumimoji="0" lang="en-US" altLang="zh-CN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75000"/>
                          <a:lumOff val="25000"/>
                        </a:prstClr>
                      </a:solidFill>
                      <a:effectLst/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rPr>
                    <a:t>:</a:t>
                  </a:r>
                  <a:r>
                    <a:rPr kumimoji="0" lang="zh-CN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75000"/>
                          <a:lumOff val="25000"/>
                        </a:prstClr>
                      </a:solidFill>
                      <a:effectLst/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rPr>
                    <a:t>（    ）</a:t>
                  </a:r>
                </a:p>
              </p:txBody>
            </p:sp>
            <p:grpSp>
              <p:nvGrpSpPr>
                <p:cNvPr id="75" name="组合 74">
                  <a:extLst>
                    <a:ext uri="{FF2B5EF4-FFF2-40B4-BE49-F238E27FC236}">
                      <a16:creationId xmlns:a16="http://schemas.microsoft.com/office/drawing/2014/main" id="{96BDB006-95CA-49AF-850B-68A661926FF6}"/>
                    </a:ext>
                  </a:extLst>
                </p:cNvPr>
                <p:cNvGrpSpPr/>
                <p:nvPr/>
              </p:nvGrpSpPr>
              <p:grpSpPr>
                <a:xfrm>
                  <a:off x="2122422" y="1708686"/>
                  <a:ext cx="748326" cy="523220"/>
                  <a:chOff x="2122422" y="1708686"/>
                  <a:chExt cx="748326" cy="523220"/>
                </a:xfrm>
              </p:grpSpPr>
              <p:sp>
                <p:nvSpPr>
                  <p:cNvPr id="38" name="文本框 37">
                    <a:extLst>
                      <a:ext uri="{FF2B5EF4-FFF2-40B4-BE49-F238E27FC236}">
                        <a16:creationId xmlns:a16="http://schemas.microsoft.com/office/drawing/2014/main" id="{D270F8E3-EFEC-4935-83E6-30ADBD1E3627}"/>
                      </a:ext>
                    </a:extLst>
                  </p:cNvPr>
                  <p:cNvSpPr txBox="1"/>
                  <p:nvPr/>
                </p:nvSpPr>
                <p:spPr>
                  <a:xfrm>
                    <a:off x="2122422" y="1708686"/>
                    <a:ext cx="748326" cy="523220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zh-CN" altLang="en-US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black">
                            <a:lumMod val="75000"/>
                            <a:lumOff val="25000"/>
                          </a:prstClr>
                        </a:solidFill>
                        <a:effectLst/>
                        <a:uLnTx/>
                        <a:uFillTx/>
                        <a:latin typeface="思源宋体 CN Heavy" panose="02020900000000000000" pitchFamily="18" charset="-122"/>
                        <a:ea typeface="思源宋体 CN Heavy" panose="02020900000000000000" pitchFamily="18" charset="-122"/>
                        <a:sym typeface="思源宋体 CN Heavy" panose="02020900000000000000" pitchFamily="18" charset="-122"/>
                      </a:rPr>
                      <a:t>译</a:t>
                    </a:r>
                    <a:endParaRPr kumimoji="0" lang="zh-CN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>
                          <a:lumMod val="75000"/>
                          <a:lumOff val="25000"/>
                        </a:prstClr>
                      </a:solidFill>
                      <a:effectLst/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endParaRPr>
                  </a:p>
                </p:txBody>
              </p:sp>
              <p:sp>
                <p:nvSpPr>
                  <p:cNvPr id="74" name="任意多边形: 形状 73">
                    <a:extLst>
                      <a:ext uri="{FF2B5EF4-FFF2-40B4-BE49-F238E27FC236}">
                        <a16:creationId xmlns:a16="http://schemas.microsoft.com/office/drawing/2014/main" id="{F4A7ABF7-8F75-4B91-B86D-AAD3704E778C}"/>
                      </a:ext>
                    </a:extLst>
                  </p:cNvPr>
                  <p:cNvSpPr/>
                  <p:nvPr/>
                </p:nvSpPr>
                <p:spPr>
                  <a:xfrm>
                    <a:off x="2250081" y="1724244"/>
                    <a:ext cx="493008" cy="492104"/>
                  </a:xfrm>
                  <a:custGeom>
                    <a:avLst/>
                    <a:gdLst>
                      <a:gd name="connsiteX0" fmla="*/ 348338 w 1048599"/>
                      <a:gd name="connsiteY0" fmla="*/ 940580 h 1046677"/>
                      <a:gd name="connsiteX1" fmla="*/ 374696 w 1048599"/>
                      <a:gd name="connsiteY1" fmla="*/ 946490 h 1046677"/>
                      <a:gd name="connsiteX2" fmla="*/ 361688 w 1048599"/>
                      <a:gd name="connsiteY2" fmla="*/ 948048 h 1046677"/>
                      <a:gd name="connsiteX3" fmla="*/ 365067 w 1048599"/>
                      <a:gd name="connsiteY3" fmla="*/ 947146 h 1046677"/>
                      <a:gd name="connsiteX4" fmla="*/ 348338 w 1048599"/>
                      <a:gd name="connsiteY4" fmla="*/ 940580 h 1046677"/>
                      <a:gd name="connsiteX5" fmla="*/ 864227 w 1048599"/>
                      <a:gd name="connsiteY5" fmla="*/ 938297 h 1046677"/>
                      <a:gd name="connsiteX6" fmla="*/ 872584 w 1048599"/>
                      <a:gd name="connsiteY6" fmla="*/ 939022 h 1046677"/>
                      <a:gd name="connsiteX7" fmla="*/ 872926 w 1048599"/>
                      <a:gd name="connsiteY7" fmla="*/ 938571 h 1046677"/>
                      <a:gd name="connsiteX8" fmla="*/ 873226 w 1048599"/>
                      <a:gd name="connsiteY8" fmla="*/ 939063 h 1046677"/>
                      <a:gd name="connsiteX9" fmla="*/ 872590 w 1048599"/>
                      <a:gd name="connsiteY9" fmla="*/ 939022 h 1046677"/>
                      <a:gd name="connsiteX10" fmla="*/ 872597 w 1048599"/>
                      <a:gd name="connsiteY10" fmla="*/ 939023 h 1046677"/>
                      <a:gd name="connsiteX11" fmla="*/ 864923 w 1048599"/>
                      <a:gd name="connsiteY11" fmla="*/ 946859 h 1046677"/>
                      <a:gd name="connsiteX12" fmla="*/ 856881 w 1048599"/>
                      <a:gd name="connsiteY12" fmla="*/ 946094 h 1046677"/>
                      <a:gd name="connsiteX13" fmla="*/ 867537 w 1048599"/>
                      <a:gd name="connsiteY13" fmla="*/ 940978 h 1046677"/>
                      <a:gd name="connsiteX14" fmla="*/ 864227 w 1048599"/>
                      <a:gd name="connsiteY14" fmla="*/ 938297 h 1046677"/>
                      <a:gd name="connsiteX15" fmla="*/ 348132 w 1048599"/>
                      <a:gd name="connsiteY15" fmla="*/ 932525 h 1046677"/>
                      <a:gd name="connsiteX16" fmla="*/ 352415 w 1048599"/>
                      <a:gd name="connsiteY16" fmla="*/ 935068 h 1046677"/>
                      <a:gd name="connsiteX17" fmla="*/ 346286 w 1048599"/>
                      <a:gd name="connsiteY17" fmla="*/ 937846 h 1046677"/>
                      <a:gd name="connsiteX18" fmla="*/ 348132 w 1048599"/>
                      <a:gd name="connsiteY18" fmla="*/ 932525 h 1046677"/>
                      <a:gd name="connsiteX19" fmla="*/ 198640 w 1048599"/>
                      <a:gd name="connsiteY19" fmla="*/ 926929 h 1046677"/>
                      <a:gd name="connsiteX20" fmla="*/ 209528 w 1048599"/>
                      <a:gd name="connsiteY20" fmla="*/ 933687 h 1046677"/>
                      <a:gd name="connsiteX21" fmla="*/ 210281 w 1048599"/>
                      <a:gd name="connsiteY21" fmla="*/ 938037 h 1046677"/>
                      <a:gd name="connsiteX22" fmla="*/ 198640 w 1048599"/>
                      <a:gd name="connsiteY22" fmla="*/ 926929 h 1046677"/>
                      <a:gd name="connsiteX23" fmla="*/ 316563 w 1048599"/>
                      <a:gd name="connsiteY23" fmla="*/ 921184 h 1046677"/>
                      <a:gd name="connsiteX24" fmla="*/ 330172 w 1048599"/>
                      <a:gd name="connsiteY24" fmla="*/ 927941 h 1046677"/>
                      <a:gd name="connsiteX25" fmla="*/ 323074 w 1048599"/>
                      <a:gd name="connsiteY25" fmla="*/ 928310 h 1046677"/>
                      <a:gd name="connsiteX26" fmla="*/ 316563 w 1048599"/>
                      <a:gd name="connsiteY26" fmla="*/ 921184 h 1046677"/>
                      <a:gd name="connsiteX27" fmla="*/ 172418 w 1048599"/>
                      <a:gd name="connsiteY27" fmla="*/ 905317 h 1046677"/>
                      <a:gd name="connsiteX28" fmla="*/ 181445 w 1048599"/>
                      <a:gd name="connsiteY28" fmla="*/ 911076 h 1046677"/>
                      <a:gd name="connsiteX29" fmla="*/ 182799 w 1048599"/>
                      <a:gd name="connsiteY29" fmla="*/ 912745 h 1046677"/>
                      <a:gd name="connsiteX30" fmla="*/ 170652 w 1048599"/>
                      <a:gd name="connsiteY30" fmla="*/ 898368 h 1046677"/>
                      <a:gd name="connsiteX31" fmla="*/ 182251 w 1048599"/>
                      <a:gd name="connsiteY31" fmla="*/ 906575 h 1046677"/>
                      <a:gd name="connsiteX32" fmla="*/ 169545 w 1048599"/>
                      <a:gd name="connsiteY32" fmla="*/ 900173 h 1046677"/>
                      <a:gd name="connsiteX33" fmla="*/ 164168 w 1048599"/>
                      <a:gd name="connsiteY33" fmla="*/ 888738 h 1046677"/>
                      <a:gd name="connsiteX34" fmla="*/ 169025 w 1048599"/>
                      <a:gd name="connsiteY34" fmla="*/ 892336 h 1046677"/>
                      <a:gd name="connsiteX35" fmla="*/ 174155 w 1048599"/>
                      <a:gd name="connsiteY35" fmla="*/ 895619 h 1046677"/>
                      <a:gd name="connsiteX36" fmla="*/ 178121 w 1048599"/>
                      <a:gd name="connsiteY36" fmla="*/ 899776 h 1046677"/>
                      <a:gd name="connsiteX37" fmla="*/ 164168 w 1048599"/>
                      <a:gd name="connsiteY37" fmla="*/ 888738 h 1046677"/>
                      <a:gd name="connsiteX38" fmla="*/ 89826 w 1048599"/>
                      <a:gd name="connsiteY38" fmla="*/ 812959 h 1046677"/>
                      <a:gd name="connsiteX39" fmla="*/ 97390 w 1048599"/>
                      <a:gd name="connsiteY39" fmla="*/ 815886 h 1046677"/>
                      <a:gd name="connsiteX40" fmla="*/ 105214 w 1048599"/>
                      <a:gd name="connsiteY40" fmla="*/ 818498 h 1046677"/>
                      <a:gd name="connsiteX41" fmla="*/ 127401 w 1048599"/>
                      <a:gd name="connsiteY41" fmla="*/ 840809 h 1046677"/>
                      <a:gd name="connsiteX42" fmla="*/ 119344 w 1048599"/>
                      <a:gd name="connsiteY42" fmla="*/ 849727 h 1046677"/>
                      <a:gd name="connsiteX43" fmla="*/ 103039 w 1048599"/>
                      <a:gd name="connsiteY43" fmla="*/ 829428 h 1046677"/>
                      <a:gd name="connsiteX44" fmla="*/ 105419 w 1048599"/>
                      <a:gd name="connsiteY44" fmla="*/ 824722 h 1046677"/>
                      <a:gd name="connsiteX45" fmla="*/ 89826 w 1048599"/>
                      <a:gd name="connsiteY45" fmla="*/ 812959 h 1046677"/>
                      <a:gd name="connsiteX46" fmla="*/ 120657 w 1048599"/>
                      <a:gd name="connsiteY46" fmla="*/ 808253 h 1046677"/>
                      <a:gd name="connsiteX47" fmla="*/ 125198 w 1048599"/>
                      <a:gd name="connsiteY47" fmla="*/ 814819 h 1046677"/>
                      <a:gd name="connsiteX48" fmla="*/ 109290 w 1048599"/>
                      <a:gd name="connsiteY48" fmla="*/ 817035 h 1046677"/>
                      <a:gd name="connsiteX49" fmla="*/ 108949 w 1048599"/>
                      <a:gd name="connsiteY49" fmla="*/ 808335 h 1046677"/>
                      <a:gd name="connsiteX50" fmla="*/ 109509 w 1048599"/>
                      <a:gd name="connsiteY50" fmla="*/ 810222 h 1046677"/>
                      <a:gd name="connsiteX51" fmla="*/ 120657 w 1048599"/>
                      <a:gd name="connsiteY51" fmla="*/ 808253 h 1046677"/>
                      <a:gd name="connsiteX52" fmla="*/ 134843 w 1048599"/>
                      <a:gd name="connsiteY52" fmla="*/ 799610 h 1046677"/>
                      <a:gd name="connsiteX53" fmla="*/ 127388 w 1048599"/>
                      <a:gd name="connsiteY53" fmla="*/ 802468 h 1046677"/>
                      <a:gd name="connsiteX54" fmla="*/ 126855 w 1048599"/>
                      <a:gd name="connsiteY54" fmla="*/ 801388 h 1046677"/>
                      <a:gd name="connsiteX55" fmla="*/ 125652 w 1048599"/>
                      <a:gd name="connsiteY55" fmla="*/ 803576 h 1046677"/>
                      <a:gd name="connsiteX56" fmla="*/ 130543 w 1048599"/>
                      <a:gd name="connsiteY56" fmla="*/ 810755 h 1046677"/>
                      <a:gd name="connsiteX57" fmla="*/ 130945 w 1048599"/>
                      <a:gd name="connsiteY57" fmla="*/ 811345 h 1046677"/>
                      <a:gd name="connsiteX58" fmla="*/ 134843 w 1048599"/>
                      <a:gd name="connsiteY58" fmla="*/ 799610 h 1046677"/>
                      <a:gd name="connsiteX59" fmla="*/ 84109 w 1048599"/>
                      <a:gd name="connsiteY59" fmla="*/ 796039 h 1046677"/>
                      <a:gd name="connsiteX60" fmla="*/ 91386 w 1048599"/>
                      <a:gd name="connsiteY60" fmla="*/ 807119 h 1046677"/>
                      <a:gd name="connsiteX61" fmla="*/ 84109 w 1048599"/>
                      <a:gd name="connsiteY61" fmla="*/ 796039 h 1046677"/>
                      <a:gd name="connsiteX62" fmla="*/ 104094 w 1048599"/>
                      <a:gd name="connsiteY62" fmla="*/ 788214 h 1046677"/>
                      <a:gd name="connsiteX63" fmla="*/ 114203 w 1048599"/>
                      <a:gd name="connsiteY63" fmla="*/ 801893 h 1046677"/>
                      <a:gd name="connsiteX64" fmla="*/ 105543 w 1048599"/>
                      <a:gd name="connsiteY64" fmla="*/ 796941 h 1046677"/>
                      <a:gd name="connsiteX65" fmla="*/ 82195 w 1048599"/>
                      <a:gd name="connsiteY65" fmla="*/ 782101 h 1046677"/>
                      <a:gd name="connsiteX66" fmla="*/ 89910 w 1048599"/>
                      <a:gd name="connsiteY66" fmla="*/ 789214 h 1046677"/>
                      <a:gd name="connsiteX67" fmla="*/ 91059 w 1048599"/>
                      <a:gd name="connsiteY67" fmla="*/ 793071 h 1046677"/>
                      <a:gd name="connsiteX68" fmla="*/ 98691 w 1048599"/>
                      <a:gd name="connsiteY68" fmla="*/ 756932 h 1046677"/>
                      <a:gd name="connsiteX69" fmla="*/ 108307 w 1048599"/>
                      <a:gd name="connsiteY69" fmla="*/ 775917 h 1046677"/>
                      <a:gd name="connsiteX70" fmla="*/ 98691 w 1048599"/>
                      <a:gd name="connsiteY70" fmla="*/ 756932 h 1046677"/>
                      <a:gd name="connsiteX71" fmla="*/ 89895 w 1048599"/>
                      <a:gd name="connsiteY71" fmla="*/ 750052 h 1046677"/>
                      <a:gd name="connsiteX72" fmla="*/ 95325 w 1048599"/>
                      <a:gd name="connsiteY72" fmla="*/ 761693 h 1046677"/>
                      <a:gd name="connsiteX73" fmla="*/ 101823 w 1048599"/>
                      <a:gd name="connsiteY73" fmla="*/ 772758 h 1046677"/>
                      <a:gd name="connsiteX74" fmla="*/ 96358 w 1048599"/>
                      <a:gd name="connsiteY74" fmla="*/ 765413 h 1046677"/>
                      <a:gd name="connsiteX75" fmla="*/ 91782 w 1048599"/>
                      <a:gd name="connsiteY75" fmla="*/ 757581 h 1046677"/>
                      <a:gd name="connsiteX76" fmla="*/ 92126 w 1048599"/>
                      <a:gd name="connsiteY76" fmla="*/ 758942 h 1046677"/>
                      <a:gd name="connsiteX77" fmla="*/ 89690 w 1048599"/>
                      <a:gd name="connsiteY77" fmla="*/ 757916 h 1046677"/>
                      <a:gd name="connsiteX78" fmla="*/ 89678 w 1048599"/>
                      <a:gd name="connsiteY78" fmla="*/ 757547 h 1046677"/>
                      <a:gd name="connsiteX79" fmla="*/ 91755 w 1048599"/>
                      <a:gd name="connsiteY79" fmla="*/ 757533 h 1046677"/>
                      <a:gd name="connsiteX80" fmla="*/ 33977 w 1048599"/>
                      <a:gd name="connsiteY80" fmla="*/ 705705 h 1046677"/>
                      <a:gd name="connsiteX81" fmla="*/ 37861 w 1048599"/>
                      <a:gd name="connsiteY81" fmla="*/ 708896 h 1046677"/>
                      <a:gd name="connsiteX82" fmla="*/ 39328 w 1048599"/>
                      <a:gd name="connsiteY82" fmla="*/ 706629 h 1046677"/>
                      <a:gd name="connsiteX83" fmla="*/ 39744 w 1048599"/>
                      <a:gd name="connsiteY83" fmla="*/ 712129 h 1046677"/>
                      <a:gd name="connsiteX84" fmla="*/ 33977 w 1048599"/>
                      <a:gd name="connsiteY84" fmla="*/ 705705 h 1046677"/>
                      <a:gd name="connsiteX85" fmla="*/ 38996 w 1048599"/>
                      <a:gd name="connsiteY85" fmla="*/ 702231 h 1046677"/>
                      <a:gd name="connsiteX86" fmla="*/ 39899 w 1048599"/>
                      <a:gd name="connsiteY86" fmla="*/ 705747 h 1046677"/>
                      <a:gd name="connsiteX87" fmla="*/ 39328 w 1048599"/>
                      <a:gd name="connsiteY87" fmla="*/ 706629 h 1046677"/>
                      <a:gd name="connsiteX88" fmla="*/ 19589 w 1048599"/>
                      <a:gd name="connsiteY88" fmla="*/ 656107 h 1046677"/>
                      <a:gd name="connsiteX89" fmla="*/ 25484 w 1048599"/>
                      <a:gd name="connsiteY89" fmla="*/ 662824 h 1046677"/>
                      <a:gd name="connsiteX90" fmla="*/ 19589 w 1048599"/>
                      <a:gd name="connsiteY90" fmla="*/ 656107 h 1046677"/>
                      <a:gd name="connsiteX91" fmla="*/ 19122 w 1048599"/>
                      <a:gd name="connsiteY91" fmla="*/ 632429 h 1046677"/>
                      <a:gd name="connsiteX92" fmla="*/ 21243 w 1048599"/>
                      <a:gd name="connsiteY92" fmla="*/ 642523 h 1046677"/>
                      <a:gd name="connsiteX93" fmla="*/ 18535 w 1048599"/>
                      <a:gd name="connsiteY93" fmla="*/ 640951 h 1046677"/>
                      <a:gd name="connsiteX94" fmla="*/ 14635 w 1048599"/>
                      <a:gd name="connsiteY94" fmla="*/ 592926 h 1046677"/>
                      <a:gd name="connsiteX95" fmla="*/ 30488 w 1048599"/>
                      <a:gd name="connsiteY95" fmla="*/ 630568 h 1046677"/>
                      <a:gd name="connsiteX96" fmla="*/ 12405 w 1048599"/>
                      <a:gd name="connsiteY96" fmla="*/ 609395 h 1046677"/>
                      <a:gd name="connsiteX97" fmla="*/ 12156 w 1048599"/>
                      <a:gd name="connsiteY97" fmla="*/ 596569 h 1046677"/>
                      <a:gd name="connsiteX98" fmla="*/ 11410 w 1048599"/>
                      <a:gd name="connsiteY98" fmla="*/ 593977 h 1046677"/>
                      <a:gd name="connsiteX99" fmla="*/ 12859 w 1048599"/>
                      <a:gd name="connsiteY99" fmla="*/ 597078 h 1046677"/>
                      <a:gd name="connsiteX100" fmla="*/ 14635 w 1048599"/>
                      <a:gd name="connsiteY100" fmla="*/ 592926 h 1046677"/>
                      <a:gd name="connsiteX101" fmla="*/ 1042973 w 1048599"/>
                      <a:gd name="connsiteY101" fmla="*/ 589694 h 1046677"/>
                      <a:gd name="connsiteX102" fmla="*/ 1044045 w 1048599"/>
                      <a:gd name="connsiteY102" fmla="*/ 593405 h 1046677"/>
                      <a:gd name="connsiteX103" fmla="*/ 1038546 w 1048599"/>
                      <a:gd name="connsiteY103" fmla="*/ 595102 h 1046677"/>
                      <a:gd name="connsiteX104" fmla="*/ 1042973 w 1048599"/>
                      <a:gd name="connsiteY104" fmla="*/ 589694 h 1046677"/>
                      <a:gd name="connsiteX105" fmla="*/ 7741 w 1048599"/>
                      <a:gd name="connsiteY105" fmla="*/ 581230 h 1046677"/>
                      <a:gd name="connsiteX106" fmla="*/ 11410 w 1048599"/>
                      <a:gd name="connsiteY106" fmla="*/ 593977 h 1046677"/>
                      <a:gd name="connsiteX107" fmla="*/ 11131 w 1048599"/>
                      <a:gd name="connsiteY107" fmla="*/ 593382 h 1046677"/>
                      <a:gd name="connsiteX108" fmla="*/ 7741 w 1048599"/>
                      <a:gd name="connsiteY108" fmla="*/ 581230 h 1046677"/>
                      <a:gd name="connsiteX109" fmla="*/ 18671 w 1048599"/>
                      <a:gd name="connsiteY109" fmla="*/ 575514 h 1046677"/>
                      <a:gd name="connsiteX110" fmla="*/ 19286 w 1048599"/>
                      <a:gd name="connsiteY110" fmla="*/ 589492 h 1046677"/>
                      <a:gd name="connsiteX111" fmla="*/ 18671 w 1048599"/>
                      <a:gd name="connsiteY111" fmla="*/ 575514 h 1046677"/>
                      <a:gd name="connsiteX112" fmla="*/ 7261 w 1048599"/>
                      <a:gd name="connsiteY112" fmla="*/ 534079 h 1046677"/>
                      <a:gd name="connsiteX113" fmla="*/ 9178 w 1048599"/>
                      <a:gd name="connsiteY113" fmla="*/ 536692 h 1046677"/>
                      <a:gd name="connsiteX114" fmla="*/ 3803 w 1048599"/>
                      <a:gd name="connsiteY114" fmla="*/ 546815 h 1046677"/>
                      <a:gd name="connsiteX115" fmla="*/ 0 w 1048599"/>
                      <a:gd name="connsiteY115" fmla="*/ 538553 h 1046677"/>
                      <a:gd name="connsiteX116" fmla="*/ 7261 w 1048599"/>
                      <a:gd name="connsiteY116" fmla="*/ 534079 h 1046677"/>
                      <a:gd name="connsiteX117" fmla="*/ 561 w 1048599"/>
                      <a:gd name="connsiteY117" fmla="*/ 522509 h 1046677"/>
                      <a:gd name="connsiteX118" fmla="*/ 2640 w 1048599"/>
                      <a:gd name="connsiteY118" fmla="*/ 523096 h 1046677"/>
                      <a:gd name="connsiteX119" fmla="*/ 1573 w 1048599"/>
                      <a:gd name="connsiteY119" fmla="*/ 526530 h 1046677"/>
                      <a:gd name="connsiteX120" fmla="*/ 561 w 1048599"/>
                      <a:gd name="connsiteY120" fmla="*/ 522509 h 1046677"/>
                      <a:gd name="connsiteX121" fmla="*/ 1036521 w 1048599"/>
                      <a:gd name="connsiteY121" fmla="*/ 514191 h 1046677"/>
                      <a:gd name="connsiteX122" fmla="*/ 1035879 w 1048599"/>
                      <a:gd name="connsiteY122" fmla="*/ 521468 h 1046677"/>
                      <a:gd name="connsiteX123" fmla="*/ 10984 w 1048599"/>
                      <a:gd name="connsiteY123" fmla="*/ 479503 h 1046677"/>
                      <a:gd name="connsiteX124" fmla="*/ 5827 w 1048599"/>
                      <a:gd name="connsiteY124" fmla="*/ 485097 h 1046677"/>
                      <a:gd name="connsiteX125" fmla="*/ 9013 w 1048599"/>
                      <a:gd name="connsiteY125" fmla="*/ 480365 h 1046677"/>
                      <a:gd name="connsiteX126" fmla="*/ 1032295 w 1048599"/>
                      <a:gd name="connsiteY126" fmla="*/ 474674 h 1046677"/>
                      <a:gd name="connsiteX127" fmla="*/ 1037766 w 1048599"/>
                      <a:gd name="connsiteY127" fmla="*/ 483948 h 1046677"/>
                      <a:gd name="connsiteX128" fmla="*/ 1034496 w 1048599"/>
                      <a:gd name="connsiteY128" fmla="*/ 482799 h 1046677"/>
                      <a:gd name="connsiteX129" fmla="*/ 1029012 w 1048599"/>
                      <a:gd name="connsiteY129" fmla="*/ 473688 h 1046677"/>
                      <a:gd name="connsiteX130" fmla="*/ 1033020 w 1048599"/>
                      <a:gd name="connsiteY130" fmla="*/ 488434 h 1046677"/>
                      <a:gd name="connsiteX131" fmla="*/ 1031911 w 1048599"/>
                      <a:gd name="connsiteY131" fmla="*/ 489897 h 1046677"/>
                      <a:gd name="connsiteX132" fmla="*/ 1037000 w 1048599"/>
                      <a:gd name="connsiteY132" fmla="*/ 465865 h 1046677"/>
                      <a:gd name="connsiteX133" fmla="*/ 1043443 w 1048599"/>
                      <a:gd name="connsiteY133" fmla="*/ 496916 h 1046677"/>
                      <a:gd name="connsiteX134" fmla="*/ 1037000 w 1048599"/>
                      <a:gd name="connsiteY134" fmla="*/ 465865 h 1046677"/>
                      <a:gd name="connsiteX135" fmla="*/ 8399 w 1048599"/>
                      <a:gd name="connsiteY135" fmla="*/ 459614 h 1046677"/>
                      <a:gd name="connsiteX136" fmla="*/ 10684 w 1048599"/>
                      <a:gd name="connsiteY136" fmla="*/ 469817 h 1046677"/>
                      <a:gd name="connsiteX137" fmla="*/ 8399 w 1048599"/>
                      <a:gd name="connsiteY137" fmla="*/ 459614 h 1046677"/>
                      <a:gd name="connsiteX138" fmla="*/ 1033594 w 1048599"/>
                      <a:gd name="connsiteY138" fmla="*/ 428221 h 1046677"/>
                      <a:gd name="connsiteX139" fmla="*/ 1040954 w 1048599"/>
                      <a:gd name="connsiteY139" fmla="*/ 435498 h 1046677"/>
                      <a:gd name="connsiteX140" fmla="*/ 1038409 w 1048599"/>
                      <a:gd name="connsiteY140" fmla="*/ 461461 h 1046677"/>
                      <a:gd name="connsiteX141" fmla="*/ 1027480 w 1048599"/>
                      <a:gd name="connsiteY141" fmla="*/ 440655 h 1046677"/>
                      <a:gd name="connsiteX142" fmla="*/ 1036166 w 1048599"/>
                      <a:gd name="connsiteY142" fmla="*/ 439150 h 1046677"/>
                      <a:gd name="connsiteX143" fmla="*/ 1008863 w 1048599"/>
                      <a:gd name="connsiteY143" fmla="*/ 395885 h 1046677"/>
                      <a:gd name="connsiteX144" fmla="*/ 1020133 w 1048599"/>
                      <a:gd name="connsiteY144" fmla="*/ 429425 h 1046677"/>
                      <a:gd name="connsiteX145" fmla="*/ 1005525 w 1048599"/>
                      <a:gd name="connsiteY145" fmla="*/ 414666 h 1046677"/>
                      <a:gd name="connsiteX146" fmla="*/ 1006100 w 1048599"/>
                      <a:gd name="connsiteY146" fmla="*/ 406308 h 1046677"/>
                      <a:gd name="connsiteX147" fmla="*/ 1007959 w 1048599"/>
                      <a:gd name="connsiteY147" fmla="*/ 409988 h 1046677"/>
                      <a:gd name="connsiteX148" fmla="*/ 39497 w 1048599"/>
                      <a:gd name="connsiteY148" fmla="*/ 394598 h 1046677"/>
                      <a:gd name="connsiteX149" fmla="*/ 35852 w 1048599"/>
                      <a:gd name="connsiteY149" fmla="*/ 395680 h 1046677"/>
                      <a:gd name="connsiteX150" fmla="*/ 34250 w 1048599"/>
                      <a:gd name="connsiteY150" fmla="*/ 409482 h 1046677"/>
                      <a:gd name="connsiteX151" fmla="*/ 33759 w 1048599"/>
                      <a:gd name="connsiteY151" fmla="*/ 410152 h 1046677"/>
                      <a:gd name="connsiteX152" fmla="*/ 40229 w 1048599"/>
                      <a:gd name="connsiteY152" fmla="*/ 402042 h 1046677"/>
                      <a:gd name="connsiteX153" fmla="*/ 39497 w 1048599"/>
                      <a:gd name="connsiteY153" fmla="*/ 394598 h 1046677"/>
                      <a:gd name="connsiteX154" fmla="*/ 1034114 w 1048599"/>
                      <a:gd name="connsiteY154" fmla="*/ 386831 h 1046677"/>
                      <a:gd name="connsiteX155" fmla="*/ 1037219 w 1048599"/>
                      <a:gd name="connsiteY155" fmla="*/ 388198 h 1046677"/>
                      <a:gd name="connsiteX156" fmla="*/ 1034728 w 1048599"/>
                      <a:gd name="connsiteY156" fmla="*/ 396242 h 1046677"/>
                      <a:gd name="connsiteX157" fmla="*/ 965079 w 1048599"/>
                      <a:gd name="connsiteY157" fmla="*/ 300874 h 1046677"/>
                      <a:gd name="connsiteX158" fmla="*/ 972779 w 1048599"/>
                      <a:gd name="connsiteY158" fmla="*/ 314169 h 1046677"/>
                      <a:gd name="connsiteX159" fmla="*/ 967240 w 1048599"/>
                      <a:gd name="connsiteY159" fmla="*/ 309463 h 1046677"/>
                      <a:gd name="connsiteX160" fmla="*/ 965079 w 1048599"/>
                      <a:gd name="connsiteY160" fmla="*/ 300874 h 1046677"/>
                      <a:gd name="connsiteX161" fmla="*/ 922729 w 1048599"/>
                      <a:gd name="connsiteY161" fmla="*/ 242179 h 1046677"/>
                      <a:gd name="connsiteX162" fmla="*/ 932207 w 1048599"/>
                      <a:gd name="connsiteY162" fmla="*/ 258073 h 1046677"/>
                      <a:gd name="connsiteX163" fmla="*/ 922729 w 1048599"/>
                      <a:gd name="connsiteY163" fmla="*/ 242179 h 1046677"/>
                      <a:gd name="connsiteX164" fmla="*/ 978647 w 1048599"/>
                      <a:gd name="connsiteY164" fmla="*/ 235434 h 1046677"/>
                      <a:gd name="connsiteX165" fmla="*/ 983844 w 1048599"/>
                      <a:gd name="connsiteY165" fmla="*/ 248483 h 1046677"/>
                      <a:gd name="connsiteX166" fmla="*/ 910815 w 1048599"/>
                      <a:gd name="connsiteY166" fmla="*/ 227270 h 1046677"/>
                      <a:gd name="connsiteX167" fmla="*/ 920349 w 1048599"/>
                      <a:gd name="connsiteY167" fmla="*/ 230717 h 1046677"/>
                      <a:gd name="connsiteX168" fmla="*/ 914863 w 1048599"/>
                      <a:gd name="connsiteY168" fmla="*/ 230744 h 1046677"/>
                      <a:gd name="connsiteX169" fmla="*/ 918092 w 1048599"/>
                      <a:gd name="connsiteY169" fmla="*/ 244819 h 1046677"/>
                      <a:gd name="connsiteX170" fmla="*/ 910815 w 1048599"/>
                      <a:gd name="connsiteY170" fmla="*/ 227270 h 1046677"/>
                      <a:gd name="connsiteX171" fmla="*/ 895865 w 1048599"/>
                      <a:gd name="connsiteY171" fmla="*/ 197204 h 1046677"/>
                      <a:gd name="connsiteX172" fmla="*/ 900460 w 1048599"/>
                      <a:gd name="connsiteY172" fmla="*/ 206560 h 1046677"/>
                      <a:gd name="connsiteX173" fmla="*/ 894867 w 1048599"/>
                      <a:gd name="connsiteY173" fmla="*/ 199994 h 1046677"/>
                      <a:gd name="connsiteX174" fmla="*/ 890462 w 1048599"/>
                      <a:gd name="connsiteY174" fmla="*/ 200405 h 1046677"/>
                      <a:gd name="connsiteX175" fmla="*/ 945476 w 1048599"/>
                      <a:gd name="connsiteY175" fmla="*/ 193100 h 1046677"/>
                      <a:gd name="connsiteX176" fmla="*/ 957568 w 1048599"/>
                      <a:gd name="connsiteY176" fmla="*/ 204809 h 1046677"/>
                      <a:gd name="connsiteX177" fmla="*/ 945476 w 1048599"/>
                      <a:gd name="connsiteY177" fmla="*/ 193100 h 1046677"/>
                      <a:gd name="connsiteX178" fmla="*/ 929554 w 1048599"/>
                      <a:gd name="connsiteY178" fmla="*/ 192335 h 1046677"/>
                      <a:gd name="connsiteX179" fmla="*/ 929609 w 1048599"/>
                      <a:gd name="connsiteY179" fmla="*/ 192389 h 1046677"/>
                      <a:gd name="connsiteX180" fmla="*/ 931893 w 1048599"/>
                      <a:gd name="connsiteY180" fmla="*/ 192731 h 1046677"/>
                      <a:gd name="connsiteX181" fmla="*/ 859384 w 1048599"/>
                      <a:gd name="connsiteY181" fmla="*/ 173745 h 1046677"/>
                      <a:gd name="connsiteX182" fmla="*/ 869943 w 1048599"/>
                      <a:gd name="connsiteY182" fmla="*/ 179764 h 1046677"/>
                      <a:gd name="connsiteX183" fmla="*/ 861531 w 1048599"/>
                      <a:gd name="connsiteY183" fmla="*/ 184797 h 1046677"/>
                      <a:gd name="connsiteX184" fmla="*/ 842573 w 1048599"/>
                      <a:gd name="connsiteY184" fmla="*/ 160026 h 1046677"/>
                      <a:gd name="connsiteX185" fmla="*/ 861750 w 1048599"/>
                      <a:gd name="connsiteY185" fmla="*/ 165156 h 1046677"/>
                      <a:gd name="connsiteX186" fmla="*/ 861941 w 1048599"/>
                      <a:gd name="connsiteY186" fmla="*/ 166934 h 1046677"/>
                      <a:gd name="connsiteX187" fmla="*/ 842573 w 1048599"/>
                      <a:gd name="connsiteY187" fmla="*/ 160026 h 1046677"/>
                      <a:gd name="connsiteX188" fmla="*/ 901308 w 1048599"/>
                      <a:gd name="connsiteY188" fmla="*/ 153371 h 1046677"/>
                      <a:gd name="connsiteX189" fmla="*/ 911678 w 1048599"/>
                      <a:gd name="connsiteY189" fmla="*/ 155182 h 1046677"/>
                      <a:gd name="connsiteX190" fmla="*/ 918681 w 1048599"/>
                      <a:gd name="connsiteY190" fmla="*/ 176357 h 1046677"/>
                      <a:gd name="connsiteX191" fmla="*/ 902294 w 1048599"/>
                      <a:gd name="connsiteY191" fmla="*/ 164456 h 1046677"/>
                      <a:gd name="connsiteX192" fmla="*/ 909133 w 1048599"/>
                      <a:gd name="connsiteY192" fmla="*/ 166727 h 1046677"/>
                      <a:gd name="connsiteX193" fmla="*/ 898559 w 1048599"/>
                      <a:gd name="connsiteY193" fmla="*/ 159203 h 1046677"/>
                      <a:gd name="connsiteX194" fmla="*/ 901308 w 1048599"/>
                      <a:gd name="connsiteY194" fmla="*/ 153371 h 1046677"/>
                      <a:gd name="connsiteX195" fmla="*/ 876331 w 1048599"/>
                      <a:gd name="connsiteY195" fmla="*/ 125172 h 1046677"/>
                      <a:gd name="connsiteX196" fmla="*/ 904605 w 1048599"/>
                      <a:gd name="connsiteY196" fmla="*/ 143693 h 1046677"/>
                      <a:gd name="connsiteX197" fmla="*/ 878233 w 1048599"/>
                      <a:gd name="connsiteY197" fmla="*/ 129644 h 1046677"/>
                      <a:gd name="connsiteX198" fmla="*/ 797858 w 1048599"/>
                      <a:gd name="connsiteY198" fmla="*/ 118552 h 1046677"/>
                      <a:gd name="connsiteX199" fmla="*/ 798965 w 1048599"/>
                      <a:gd name="connsiteY199" fmla="*/ 120372 h 1046677"/>
                      <a:gd name="connsiteX200" fmla="*/ 797858 w 1048599"/>
                      <a:gd name="connsiteY200" fmla="*/ 118552 h 1046677"/>
                      <a:gd name="connsiteX201" fmla="*/ 339447 w 1048599"/>
                      <a:gd name="connsiteY201" fmla="*/ 107280 h 1046677"/>
                      <a:gd name="connsiteX202" fmla="*/ 334537 w 1048599"/>
                      <a:gd name="connsiteY202" fmla="*/ 113395 h 1046677"/>
                      <a:gd name="connsiteX203" fmla="*/ 339447 w 1048599"/>
                      <a:gd name="connsiteY203" fmla="*/ 107280 h 1046677"/>
                      <a:gd name="connsiteX204" fmla="*/ 396642 w 1048599"/>
                      <a:gd name="connsiteY204" fmla="*/ 89480 h 1046677"/>
                      <a:gd name="connsiteX205" fmla="*/ 395482 w 1048599"/>
                      <a:gd name="connsiteY205" fmla="*/ 91519 h 1046677"/>
                      <a:gd name="connsiteX206" fmla="*/ 390893 w 1048599"/>
                      <a:gd name="connsiteY206" fmla="*/ 92863 h 1046677"/>
                      <a:gd name="connsiteX207" fmla="*/ 398425 w 1048599"/>
                      <a:gd name="connsiteY207" fmla="*/ 88430 h 1046677"/>
                      <a:gd name="connsiteX208" fmla="*/ 396642 w 1048599"/>
                      <a:gd name="connsiteY208" fmla="*/ 89480 h 1046677"/>
                      <a:gd name="connsiteX209" fmla="*/ 396912 w 1048599"/>
                      <a:gd name="connsiteY209" fmla="*/ 89006 h 1046677"/>
                      <a:gd name="connsiteX210" fmla="*/ 410905 w 1048599"/>
                      <a:gd name="connsiteY210" fmla="*/ 81086 h 1046677"/>
                      <a:gd name="connsiteX211" fmla="*/ 405319 w 1048599"/>
                      <a:gd name="connsiteY211" fmla="*/ 85810 h 1046677"/>
                      <a:gd name="connsiteX212" fmla="*/ 398425 w 1048599"/>
                      <a:gd name="connsiteY212" fmla="*/ 88430 h 1046677"/>
                      <a:gd name="connsiteX213" fmla="*/ 392178 w 1048599"/>
                      <a:gd name="connsiteY213" fmla="*/ 80197 h 1046677"/>
                      <a:gd name="connsiteX214" fmla="*/ 388375 w 1048599"/>
                      <a:gd name="connsiteY214" fmla="*/ 82057 h 1046677"/>
                      <a:gd name="connsiteX215" fmla="*/ 385216 w 1048599"/>
                      <a:gd name="connsiteY215" fmla="*/ 81346 h 1046677"/>
                      <a:gd name="connsiteX216" fmla="*/ 392178 w 1048599"/>
                      <a:gd name="connsiteY216" fmla="*/ 80197 h 1046677"/>
                      <a:gd name="connsiteX217" fmla="*/ 683627 w 1048599"/>
                      <a:gd name="connsiteY217" fmla="*/ 77009 h 1046677"/>
                      <a:gd name="connsiteX218" fmla="*/ 711572 w 1048599"/>
                      <a:gd name="connsiteY218" fmla="*/ 83437 h 1046677"/>
                      <a:gd name="connsiteX219" fmla="*/ 683627 w 1048599"/>
                      <a:gd name="connsiteY219" fmla="*/ 77009 h 1046677"/>
                      <a:gd name="connsiteX220" fmla="*/ 676580 w 1048599"/>
                      <a:gd name="connsiteY220" fmla="*/ 58601 h 1046677"/>
                      <a:gd name="connsiteX221" fmla="*/ 668007 w 1048599"/>
                      <a:gd name="connsiteY221" fmla="*/ 58695 h 1046677"/>
                      <a:gd name="connsiteX222" fmla="*/ 677390 w 1048599"/>
                      <a:gd name="connsiteY222" fmla="*/ 66355 h 1046677"/>
                      <a:gd name="connsiteX223" fmla="*/ 675776 w 1048599"/>
                      <a:gd name="connsiteY223" fmla="*/ 61649 h 1046677"/>
                      <a:gd name="connsiteX224" fmla="*/ 706389 w 1048599"/>
                      <a:gd name="connsiteY224" fmla="*/ 74274 h 1046677"/>
                      <a:gd name="connsiteX225" fmla="*/ 697387 w 1048599"/>
                      <a:gd name="connsiteY225" fmla="*/ 68475 h 1046677"/>
                      <a:gd name="connsiteX226" fmla="*/ 687430 w 1048599"/>
                      <a:gd name="connsiteY226" fmla="*/ 63482 h 1046677"/>
                      <a:gd name="connsiteX227" fmla="*/ 676580 w 1048599"/>
                      <a:gd name="connsiteY227" fmla="*/ 58601 h 1046677"/>
                      <a:gd name="connsiteX228" fmla="*/ 747588 w 1048599"/>
                      <a:gd name="connsiteY228" fmla="*/ 49448 h 1046677"/>
                      <a:gd name="connsiteX229" fmla="*/ 762074 w 1048599"/>
                      <a:gd name="connsiteY229" fmla="*/ 57832 h 1046677"/>
                      <a:gd name="connsiteX230" fmla="*/ 747588 w 1048599"/>
                      <a:gd name="connsiteY230" fmla="*/ 49448 h 1046677"/>
                      <a:gd name="connsiteX231" fmla="*/ 683616 w 1048599"/>
                      <a:gd name="connsiteY231" fmla="*/ 20674 h 1046677"/>
                      <a:gd name="connsiteX232" fmla="*/ 689264 w 1048599"/>
                      <a:gd name="connsiteY232" fmla="*/ 26194 h 1046677"/>
                      <a:gd name="connsiteX233" fmla="*/ 685939 w 1048599"/>
                      <a:gd name="connsiteY233" fmla="*/ 22255 h 1046677"/>
                      <a:gd name="connsiteX234" fmla="*/ 683616 w 1048599"/>
                      <a:gd name="connsiteY234" fmla="*/ 20674 h 1046677"/>
                      <a:gd name="connsiteX235" fmla="*/ 481800 w 1048599"/>
                      <a:gd name="connsiteY235" fmla="*/ 0 h 1046677"/>
                      <a:gd name="connsiteX236" fmla="*/ 542300 w 1048599"/>
                      <a:gd name="connsiteY236" fmla="*/ 3748 h 1046677"/>
                      <a:gd name="connsiteX237" fmla="*/ 572242 w 1048599"/>
                      <a:gd name="connsiteY237" fmla="*/ 6908 h 1046677"/>
                      <a:gd name="connsiteX238" fmla="*/ 601278 w 1048599"/>
                      <a:gd name="connsiteY238" fmla="*/ 11238 h 1046677"/>
                      <a:gd name="connsiteX239" fmla="*/ 591667 w 1048599"/>
                      <a:gd name="connsiteY239" fmla="*/ 12201 h 1046677"/>
                      <a:gd name="connsiteX240" fmla="*/ 603608 w 1048599"/>
                      <a:gd name="connsiteY240" fmla="*/ 11585 h 1046677"/>
                      <a:gd name="connsiteX241" fmla="*/ 601278 w 1048599"/>
                      <a:gd name="connsiteY241" fmla="*/ 11238 h 1046677"/>
                      <a:gd name="connsiteX242" fmla="*/ 613494 w 1048599"/>
                      <a:gd name="connsiteY242" fmla="*/ 10013 h 1046677"/>
                      <a:gd name="connsiteX243" fmla="*/ 634029 w 1048599"/>
                      <a:gd name="connsiteY243" fmla="*/ 9834 h 1046677"/>
                      <a:gd name="connsiteX244" fmla="*/ 631977 w 1048599"/>
                      <a:gd name="connsiteY244" fmla="*/ 16674 h 1046677"/>
                      <a:gd name="connsiteX245" fmla="*/ 654096 w 1048599"/>
                      <a:gd name="connsiteY245" fmla="*/ 15033 h 1046677"/>
                      <a:gd name="connsiteX246" fmla="*/ 677801 w 1048599"/>
                      <a:gd name="connsiteY246" fmla="*/ 14800 h 1046677"/>
                      <a:gd name="connsiteX247" fmla="*/ 674491 w 1048599"/>
                      <a:gd name="connsiteY247" fmla="*/ 20354 h 1046677"/>
                      <a:gd name="connsiteX248" fmla="*/ 685419 w 1048599"/>
                      <a:gd name="connsiteY248" fmla="*/ 22186 h 1046677"/>
                      <a:gd name="connsiteX249" fmla="*/ 686760 w 1048599"/>
                      <a:gd name="connsiteY249" fmla="*/ 28479 h 1046677"/>
                      <a:gd name="connsiteX250" fmla="*/ 680235 w 1048599"/>
                      <a:gd name="connsiteY250" fmla="*/ 26030 h 1046677"/>
                      <a:gd name="connsiteX251" fmla="*/ 694010 w 1048599"/>
                      <a:gd name="connsiteY251" fmla="*/ 36221 h 1046677"/>
                      <a:gd name="connsiteX252" fmla="*/ 699330 w 1048599"/>
                      <a:gd name="connsiteY252" fmla="*/ 33458 h 1046677"/>
                      <a:gd name="connsiteX253" fmla="*/ 698783 w 1048599"/>
                      <a:gd name="connsiteY253" fmla="*/ 39545 h 1046677"/>
                      <a:gd name="connsiteX254" fmla="*/ 712776 w 1048599"/>
                      <a:gd name="connsiteY254" fmla="*/ 39367 h 1046677"/>
                      <a:gd name="connsiteX255" fmla="*/ 707441 w 1048599"/>
                      <a:gd name="connsiteY255" fmla="*/ 30571 h 1046677"/>
                      <a:gd name="connsiteX256" fmla="*/ 734607 w 1048599"/>
                      <a:gd name="connsiteY256" fmla="*/ 49872 h 1046677"/>
                      <a:gd name="connsiteX257" fmla="*/ 741789 w 1048599"/>
                      <a:gd name="connsiteY257" fmla="*/ 49120 h 1046677"/>
                      <a:gd name="connsiteX258" fmla="*/ 742624 w 1048599"/>
                      <a:gd name="connsiteY258" fmla="*/ 50830 h 1046677"/>
                      <a:gd name="connsiteX259" fmla="*/ 745030 w 1048599"/>
                      <a:gd name="connsiteY259" fmla="*/ 48518 h 1046677"/>
                      <a:gd name="connsiteX260" fmla="*/ 743745 w 1048599"/>
                      <a:gd name="connsiteY260" fmla="*/ 48040 h 1046677"/>
                      <a:gd name="connsiteX261" fmla="*/ 850560 w 1048599"/>
                      <a:gd name="connsiteY261" fmla="*/ 99320 h 1046677"/>
                      <a:gd name="connsiteX262" fmla="*/ 862010 w 1048599"/>
                      <a:gd name="connsiteY262" fmla="*/ 109524 h 1046677"/>
                      <a:gd name="connsiteX263" fmla="*/ 869834 w 1048599"/>
                      <a:gd name="connsiteY263" fmla="*/ 116527 h 1046677"/>
                      <a:gd name="connsiteX264" fmla="*/ 873198 w 1048599"/>
                      <a:gd name="connsiteY264" fmla="*/ 119919 h 1046677"/>
                      <a:gd name="connsiteX265" fmla="*/ 832532 w 1048599"/>
                      <a:gd name="connsiteY265" fmla="*/ 97227 h 1046677"/>
                      <a:gd name="connsiteX266" fmla="*/ 838059 w 1048599"/>
                      <a:gd name="connsiteY266" fmla="*/ 100606 h 1046677"/>
                      <a:gd name="connsiteX267" fmla="*/ 825406 w 1048599"/>
                      <a:gd name="connsiteY267" fmla="*/ 96310 h 1046677"/>
                      <a:gd name="connsiteX268" fmla="*/ 830959 w 1048599"/>
                      <a:gd name="connsiteY268" fmla="*/ 104477 h 1046677"/>
                      <a:gd name="connsiteX269" fmla="*/ 849753 w 1048599"/>
                      <a:gd name="connsiteY269" fmla="*/ 114818 h 1046677"/>
                      <a:gd name="connsiteX270" fmla="*/ 840151 w 1048599"/>
                      <a:gd name="connsiteY270" fmla="*/ 118265 h 1046677"/>
                      <a:gd name="connsiteX271" fmla="*/ 858193 w 1048599"/>
                      <a:gd name="connsiteY271" fmla="*/ 124556 h 1046677"/>
                      <a:gd name="connsiteX272" fmla="*/ 847784 w 1048599"/>
                      <a:gd name="connsiteY272" fmla="*/ 116267 h 1046677"/>
                      <a:gd name="connsiteX273" fmla="*/ 869643 w 1048599"/>
                      <a:gd name="connsiteY273" fmla="*/ 125391 h 1046677"/>
                      <a:gd name="connsiteX274" fmla="*/ 872597 w 1048599"/>
                      <a:gd name="connsiteY274" fmla="*/ 130288 h 1046677"/>
                      <a:gd name="connsiteX275" fmla="*/ 875305 w 1048599"/>
                      <a:gd name="connsiteY275" fmla="*/ 138878 h 1046677"/>
                      <a:gd name="connsiteX276" fmla="*/ 878999 w 1048599"/>
                      <a:gd name="connsiteY276" fmla="*/ 141778 h 1046677"/>
                      <a:gd name="connsiteX277" fmla="*/ 896015 w 1048599"/>
                      <a:gd name="connsiteY277" fmla="*/ 148509 h 1046677"/>
                      <a:gd name="connsiteX278" fmla="*/ 887998 w 1048599"/>
                      <a:gd name="connsiteY278" fmla="*/ 148754 h 1046677"/>
                      <a:gd name="connsiteX279" fmla="*/ 918188 w 1048599"/>
                      <a:gd name="connsiteY279" fmla="*/ 191842 h 1046677"/>
                      <a:gd name="connsiteX280" fmla="*/ 915930 w 1048599"/>
                      <a:gd name="connsiteY280" fmla="*/ 177042 h 1046677"/>
                      <a:gd name="connsiteX281" fmla="*/ 920745 w 1048599"/>
                      <a:gd name="connsiteY281" fmla="*/ 181268 h 1046677"/>
                      <a:gd name="connsiteX282" fmla="*/ 928187 w 1048599"/>
                      <a:gd name="connsiteY282" fmla="*/ 184962 h 1046677"/>
                      <a:gd name="connsiteX283" fmla="*/ 922647 w 1048599"/>
                      <a:gd name="connsiteY283" fmla="*/ 183361 h 1046677"/>
                      <a:gd name="connsiteX284" fmla="*/ 933466 w 1048599"/>
                      <a:gd name="connsiteY284" fmla="*/ 192758 h 1046677"/>
                      <a:gd name="connsiteX285" fmla="*/ 939663 w 1048599"/>
                      <a:gd name="connsiteY285" fmla="*/ 201404 h 1046677"/>
                      <a:gd name="connsiteX286" fmla="*/ 933931 w 1048599"/>
                      <a:gd name="connsiteY286" fmla="*/ 198299 h 1046677"/>
                      <a:gd name="connsiteX287" fmla="*/ 942413 w 1048599"/>
                      <a:gd name="connsiteY287" fmla="*/ 209678 h 1046677"/>
                      <a:gd name="connsiteX288" fmla="*/ 943151 w 1048599"/>
                      <a:gd name="connsiteY288" fmla="*/ 223686 h 1046677"/>
                      <a:gd name="connsiteX289" fmla="*/ 948020 w 1048599"/>
                      <a:gd name="connsiteY289" fmla="*/ 216587 h 1046677"/>
                      <a:gd name="connsiteX290" fmla="*/ 958800 w 1048599"/>
                      <a:gd name="connsiteY290" fmla="*/ 237132 h 1046677"/>
                      <a:gd name="connsiteX291" fmla="*/ 958800 w 1048599"/>
                      <a:gd name="connsiteY291" fmla="*/ 237135 h 1046677"/>
                      <a:gd name="connsiteX292" fmla="*/ 959524 w 1048599"/>
                      <a:gd name="connsiteY292" fmla="*/ 234519 h 1046677"/>
                      <a:gd name="connsiteX293" fmla="*/ 969291 w 1048599"/>
                      <a:gd name="connsiteY293" fmla="*/ 246762 h 1046677"/>
                      <a:gd name="connsiteX294" fmla="*/ 969564 w 1048599"/>
                      <a:gd name="connsiteY294" fmla="*/ 244888 h 1046677"/>
                      <a:gd name="connsiteX295" fmla="*/ 975542 w 1048599"/>
                      <a:gd name="connsiteY295" fmla="*/ 258101 h 1046677"/>
                      <a:gd name="connsiteX296" fmla="*/ 963669 w 1048599"/>
                      <a:gd name="connsiteY296" fmla="*/ 246926 h 1046677"/>
                      <a:gd name="connsiteX297" fmla="*/ 958837 w 1048599"/>
                      <a:gd name="connsiteY297" fmla="*/ 237287 h 1046677"/>
                      <a:gd name="connsiteX298" fmla="*/ 961528 w 1048599"/>
                      <a:gd name="connsiteY298" fmla="*/ 248598 h 1046677"/>
                      <a:gd name="connsiteX299" fmla="*/ 978359 w 1048599"/>
                      <a:gd name="connsiteY299" fmla="*/ 277360 h 1046677"/>
                      <a:gd name="connsiteX300" fmla="*/ 970248 w 1048599"/>
                      <a:gd name="connsiteY300" fmla="*/ 263476 h 1046677"/>
                      <a:gd name="connsiteX301" fmla="*/ 951960 w 1048599"/>
                      <a:gd name="connsiteY301" fmla="*/ 265050 h 1046677"/>
                      <a:gd name="connsiteX302" fmla="*/ 966460 w 1048599"/>
                      <a:gd name="connsiteY302" fmla="*/ 279276 h 1046677"/>
                      <a:gd name="connsiteX303" fmla="*/ 988249 w 1048599"/>
                      <a:gd name="connsiteY303" fmla="*/ 284666 h 1046677"/>
                      <a:gd name="connsiteX304" fmla="*/ 997892 w 1048599"/>
                      <a:gd name="connsiteY304" fmla="*/ 306673 h 1046677"/>
                      <a:gd name="connsiteX305" fmla="*/ 993010 w 1048599"/>
                      <a:gd name="connsiteY305" fmla="*/ 312036 h 1046677"/>
                      <a:gd name="connsiteX306" fmla="*/ 1002215 w 1048599"/>
                      <a:gd name="connsiteY306" fmla="*/ 321679 h 1046677"/>
                      <a:gd name="connsiteX307" fmla="*/ 997538 w 1048599"/>
                      <a:gd name="connsiteY307" fmla="*/ 321446 h 1046677"/>
                      <a:gd name="connsiteX308" fmla="*/ 1008412 w 1048599"/>
                      <a:gd name="connsiteY308" fmla="*/ 335057 h 1046677"/>
                      <a:gd name="connsiteX309" fmla="*/ 1007974 w 1048599"/>
                      <a:gd name="connsiteY309" fmla="*/ 332991 h 1046677"/>
                      <a:gd name="connsiteX310" fmla="*/ 1009766 w 1048599"/>
                      <a:gd name="connsiteY310" fmla="*/ 348051 h 1046677"/>
                      <a:gd name="connsiteX311" fmla="*/ 1016960 w 1048599"/>
                      <a:gd name="connsiteY311" fmla="*/ 359568 h 1046677"/>
                      <a:gd name="connsiteX312" fmla="*/ 1021926 w 1048599"/>
                      <a:gd name="connsiteY312" fmla="*/ 367572 h 1046677"/>
                      <a:gd name="connsiteX313" fmla="*/ 1024088 w 1048599"/>
                      <a:gd name="connsiteY313" fmla="*/ 371264 h 1046677"/>
                      <a:gd name="connsiteX314" fmla="*/ 1012652 w 1048599"/>
                      <a:gd name="connsiteY314" fmla="*/ 366176 h 1046677"/>
                      <a:gd name="connsiteX315" fmla="*/ 994569 w 1048599"/>
                      <a:gd name="connsiteY315" fmla="*/ 334743 h 1046677"/>
                      <a:gd name="connsiteX316" fmla="*/ 1002147 w 1048599"/>
                      <a:gd name="connsiteY316" fmla="*/ 358844 h 1046677"/>
                      <a:gd name="connsiteX317" fmla="*/ 1016960 w 1048599"/>
                      <a:gd name="connsiteY317" fmla="*/ 376448 h 1046677"/>
                      <a:gd name="connsiteX318" fmla="*/ 1015784 w 1048599"/>
                      <a:gd name="connsiteY318" fmla="*/ 378965 h 1046677"/>
                      <a:gd name="connsiteX319" fmla="*/ 1028602 w 1048599"/>
                      <a:gd name="connsiteY319" fmla="*/ 393437 h 1046677"/>
                      <a:gd name="connsiteX320" fmla="*/ 1024648 w 1048599"/>
                      <a:gd name="connsiteY320" fmla="*/ 401658 h 1046677"/>
                      <a:gd name="connsiteX321" fmla="*/ 1030681 w 1048599"/>
                      <a:gd name="connsiteY321" fmla="*/ 407389 h 1046677"/>
                      <a:gd name="connsiteX322" fmla="*/ 1030845 w 1048599"/>
                      <a:gd name="connsiteY322" fmla="*/ 404476 h 1046677"/>
                      <a:gd name="connsiteX323" fmla="*/ 1036972 w 1048599"/>
                      <a:gd name="connsiteY323" fmla="*/ 424678 h 1046677"/>
                      <a:gd name="connsiteX324" fmla="*/ 1030270 w 1048599"/>
                      <a:gd name="connsiteY324" fmla="*/ 427456 h 1046677"/>
                      <a:gd name="connsiteX325" fmla="*/ 1016577 w 1048599"/>
                      <a:gd name="connsiteY325" fmla="*/ 407909 h 1046677"/>
                      <a:gd name="connsiteX326" fmla="*/ 1027111 w 1048599"/>
                      <a:gd name="connsiteY326" fmla="*/ 414639 h 1046677"/>
                      <a:gd name="connsiteX327" fmla="*/ 1015306 w 1048599"/>
                      <a:gd name="connsiteY327" fmla="*/ 387705 h 1046677"/>
                      <a:gd name="connsiteX328" fmla="*/ 1016619 w 1048599"/>
                      <a:gd name="connsiteY328" fmla="*/ 395202 h 1046677"/>
                      <a:gd name="connsiteX329" fmla="*/ 996100 w 1048599"/>
                      <a:gd name="connsiteY329" fmla="*/ 377255 h 1046677"/>
                      <a:gd name="connsiteX330" fmla="*/ 996880 w 1048599"/>
                      <a:gd name="connsiteY330" fmla="*/ 383274 h 1046677"/>
                      <a:gd name="connsiteX331" fmla="*/ 991587 w 1048599"/>
                      <a:gd name="connsiteY331" fmla="*/ 367557 h 1046677"/>
                      <a:gd name="connsiteX332" fmla="*/ 997318 w 1048599"/>
                      <a:gd name="connsiteY332" fmla="*/ 371251 h 1046677"/>
                      <a:gd name="connsiteX333" fmla="*/ 986608 w 1048599"/>
                      <a:gd name="connsiteY333" fmla="*/ 343784 h 1046677"/>
                      <a:gd name="connsiteX334" fmla="*/ 998754 w 1048599"/>
                      <a:gd name="connsiteY334" fmla="*/ 352168 h 1046677"/>
                      <a:gd name="connsiteX335" fmla="*/ 990712 w 1048599"/>
                      <a:gd name="connsiteY335" fmla="*/ 342170 h 1046677"/>
                      <a:gd name="connsiteX336" fmla="*/ 992913 w 1048599"/>
                      <a:gd name="connsiteY336" fmla="*/ 329503 h 1046677"/>
                      <a:gd name="connsiteX337" fmla="*/ 974461 w 1048599"/>
                      <a:gd name="connsiteY337" fmla="*/ 308069 h 1046677"/>
                      <a:gd name="connsiteX338" fmla="*/ 985664 w 1048599"/>
                      <a:gd name="connsiteY338" fmla="*/ 317781 h 1046677"/>
                      <a:gd name="connsiteX339" fmla="*/ 975528 w 1048599"/>
                      <a:gd name="connsiteY339" fmla="*/ 290724 h 1046677"/>
                      <a:gd name="connsiteX340" fmla="*/ 976964 w 1048599"/>
                      <a:gd name="connsiteY340" fmla="*/ 298453 h 1046677"/>
                      <a:gd name="connsiteX341" fmla="*/ 965994 w 1048599"/>
                      <a:gd name="connsiteY341" fmla="*/ 281916 h 1046677"/>
                      <a:gd name="connsiteX342" fmla="*/ 964353 w 1048599"/>
                      <a:gd name="connsiteY342" fmla="*/ 295198 h 1046677"/>
                      <a:gd name="connsiteX343" fmla="*/ 955817 w 1048599"/>
                      <a:gd name="connsiteY343" fmla="*/ 281574 h 1046677"/>
                      <a:gd name="connsiteX344" fmla="*/ 947651 w 1048599"/>
                      <a:gd name="connsiteY344" fmla="*/ 270973 h 1046677"/>
                      <a:gd name="connsiteX345" fmla="*/ 951002 w 1048599"/>
                      <a:gd name="connsiteY345" fmla="*/ 264065 h 1046677"/>
                      <a:gd name="connsiteX346" fmla="*/ 942426 w 1048599"/>
                      <a:gd name="connsiteY346" fmla="*/ 251139 h 1046677"/>
                      <a:gd name="connsiteX347" fmla="*/ 934560 w 1048599"/>
                      <a:gd name="connsiteY347" fmla="*/ 247609 h 1046677"/>
                      <a:gd name="connsiteX348" fmla="*/ 936667 w 1048599"/>
                      <a:gd name="connsiteY348" fmla="*/ 257445 h 1046677"/>
                      <a:gd name="connsiteX349" fmla="*/ 928870 w 1048599"/>
                      <a:gd name="connsiteY349" fmla="*/ 248362 h 1046677"/>
                      <a:gd name="connsiteX350" fmla="*/ 933166 w 1048599"/>
                      <a:gd name="connsiteY350" fmla="*/ 237926 h 1046677"/>
                      <a:gd name="connsiteX351" fmla="*/ 916628 w 1048599"/>
                      <a:gd name="connsiteY351" fmla="*/ 221744 h 1046677"/>
                      <a:gd name="connsiteX352" fmla="*/ 920089 w 1048599"/>
                      <a:gd name="connsiteY352" fmla="*/ 219008 h 1046677"/>
                      <a:gd name="connsiteX353" fmla="*/ 910582 w 1048599"/>
                      <a:gd name="connsiteY353" fmla="*/ 209351 h 1046677"/>
                      <a:gd name="connsiteX354" fmla="*/ 914836 w 1048599"/>
                      <a:gd name="connsiteY354" fmla="*/ 194865 h 1046677"/>
                      <a:gd name="connsiteX355" fmla="*/ 886959 w 1048599"/>
                      <a:gd name="connsiteY355" fmla="*/ 189106 h 1046677"/>
                      <a:gd name="connsiteX356" fmla="*/ 893457 w 1048599"/>
                      <a:gd name="connsiteY356" fmla="*/ 187520 h 1046677"/>
                      <a:gd name="connsiteX357" fmla="*/ 877575 w 1048599"/>
                      <a:gd name="connsiteY357" fmla="*/ 176728 h 1046677"/>
                      <a:gd name="connsiteX358" fmla="*/ 882651 w 1048599"/>
                      <a:gd name="connsiteY358" fmla="*/ 191364 h 1046677"/>
                      <a:gd name="connsiteX359" fmla="*/ 881543 w 1048599"/>
                      <a:gd name="connsiteY359" fmla="*/ 189694 h 1046677"/>
                      <a:gd name="connsiteX360" fmla="*/ 874116 w 1048599"/>
                      <a:gd name="connsiteY360" fmla="*/ 192430 h 1046677"/>
                      <a:gd name="connsiteX361" fmla="*/ 861941 w 1048599"/>
                      <a:gd name="connsiteY361" fmla="*/ 156961 h 1046677"/>
                      <a:gd name="connsiteX362" fmla="*/ 840890 w 1048599"/>
                      <a:gd name="connsiteY362" fmla="*/ 148645 h 1046677"/>
                      <a:gd name="connsiteX363" fmla="*/ 840179 w 1048599"/>
                      <a:gd name="connsiteY363" fmla="*/ 157837 h 1046677"/>
                      <a:gd name="connsiteX364" fmla="*/ 801510 w 1048599"/>
                      <a:gd name="connsiteY364" fmla="*/ 125542 h 1046677"/>
                      <a:gd name="connsiteX365" fmla="*/ 798200 w 1048599"/>
                      <a:gd name="connsiteY365" fmla="*/ 121602 h 1046677"/>
                      <a:gd name="connsiteX366" fmla="*/ 797227 w 1048599"/>
                      <a:gd name="connsiteY366" fmla="*/ 118334 h 1046677"/>
                      <a:gd name="connsiteX367" fmla="*/ 788296 w 1048599"/>
                      <a:gd name="connsiteY367" fmla="*/ 113697 h 1046677"/>
                      <a:gd name="connsiteX368" fmla="*/ 775725 w 1048599"/>
                      <a:gd name="connsiteY368" fmla="*/ 104901 h 1046677"/>
                      <a:gd name="connsiteX369" fmla="*/ 769706 w 1048599"/>
                      <a:gd name="connsiteY369" fmla="*/ 104012 h 1046677"/>
                      <a:gd name="connsiteX370" fmla="*/ 772989 w 1048599"/>
                      <a:gd name="connsiteY370" fmla="*/ 107008 h 1046677"/>
                      <a:gd name="connsiteX371" fmla="*/ 769652 w 1048599"/>
                      <a:gd name="connsiteY371" fmla="*/ 103998 h 1046677"/>
                      <a:gd name="connsiteX372" fmla="*/ 764153 w 1048599"/>
                      <a:gd name="connsiteY372" fmla="*/ 102562 h 1046677"/>
                      <a:gd name="connsiteX373" fmla="*/ 757655 w 1048599"/>
                      <a:gd name="connsiteY373" fmla="*/ 99530 h 1046677"/>
                      <a:gd name="connsiteX374" fmla="*/ 750965 w 1048599"/>
                      <a:gd name="connsiteY374" fmla="*/ 91235 h 1046677"/>
                      <a:gd name="connsiteX375" fmla="*/ 754592 w 1048599"/>
                      <a:gd name="connsiteY375" fmla="*/ 92331 h 1046677"/>
                      <a:gd name="connsiteX376" fmla="*/ 750898 w 1048599"/>
                      <a:gd name="connsiteY376" fmla="*/ 91153 h 1046677"/>
                      <a:gd name="connsiteX377" fmla="*/ 750965 w 1048599"/>
                      <a:gd name="connsiteY377" fmla="*/ 91235 h 1046677"/>
                      <a:gd name="connsiteX378" fmla="*/ 741758 w 1048599"/>
                      <a:gd name="connsiteY378" fmla="*/ 88454 h 1046677"/>
                      <a:gd name="connsiteX379" fmla="*/ 730627 w 1048599"/>
                      <a:gd name="connsiteY379" fmla="*/ 82208 h 1046677"/>
                      <a:gd name="connsiteX380" fmla="*/ 730012 w 1048599"/>
                      <a:gd name="connsiteY380" fmla="*/ 79856 h 1046677"/>
                      <a:gd name="connsiteX381" fmla="*/ 733800 w 1048599"/>
                      <a:gd name="connsiteY381" fmla="*/ 81456 h 1046677"/>
                      <a:gd name="connsiteX382" fmla="*/ 729780 w 1048599"/>
                      <a:gd name="connsiteY382" fmla="*/ 79079 h 1046677"/>
                      <a:gd name="connsiteX383" fmla="*/ 729985 w 1048599"/>
                      <a:gd name="connsiteY383" fmla="*/ 79854 h 1046677"/>
                      <a:gd name="connsiteX384" fmla="*/ 727321 w 1048599"/>
                      <a:gd name="connsiteY384" fmla="*/ 77840 h 1046677"/>
                      <a:gd name="connsiteX385" fmla="*/ 727304 w 1048599"/>
                      <a:gd name="connsiteY385" fmla="*/ 77831 h 1046677"/>
                      <a:gd name="connsiteX386" fmla="*/ 708290 w 1048599"/>
                      <a:gd name="connsiteY386" fmla="*/ 73590 h 1046677"/>
                      <a:gd name="connsiteX387" fmla="*/ 713747 w 1048599"/>
                      <a:gd name="connsiteY387" fmla="*/ 77900 h 1046677"/>
                      <a:gd name="connsiteX388" fmla="*/ 707783 w 1048599"/>
                      <a:gd name="connsiteY388" fmla="*/ 75779 h 1046677"/>
                      <a:gd name="connsiteX389" fmla="*/ 690043 w 1048599"/>
                      <a:gd name="connsiteY389" fmla="*/ 72169 h 1046677"/>
                      <a:gd name="connsiteX390" fmla="*/ 679688 w 1048599"/>
                      <a:gd name="connsiteY390" fmla="*/ 68530 h 1046677"/>
                      <a:gd name="connsiteX391" fmla="*/ 670661 w 1048599"/>
                      <a:gd name="connsiteY391" fmla="*/ 64672 h 1046677"/>
                      <a:gd name="connsiteX392" fmla="*/ 643945 w 1048599"/>
                      <a:gd name="connsiteY392" fmla="*/ 68584 h 1046677"/>
                      <a:gd name="connsiteX393" fmla="*/ 646983 w 1048599"/>
                      <a:gd name="connsiteY393" fmla="*/ 63660 h 1046677"/>
                      <a:gd name="connsiteX394" fmla="*/ 630581 w 1048599"/>
                      <a:gd name="connsiteY394" fmla="*/ 57956 h 1046677"/>
                      <a:gd name="connsiteX395" fmla="*/ 614852 w 1048599"/>
                      <a:gd name="connsiteY395" fmla="*/ 50256 h 1046677"/>
                      <a:gd name="connsiteX396" fmla="*/ 615399 w 1048599"/>
                      <a:gd name="connsiteY396" fmla="*/ 50296 h 1046677"/>
                      <a:gd name="connsiteX397" fmla="*/ 591994 w 1048599"/>
                      <a:gd name="connsiteY397" fmla="*/ 46602 h 1046677"/>
                      <a:gd name="connsiteX398" fmla="*/ 581435 w 1048599"/>
                      <a:gd name="connsiteY398" fmla="*/ 47437 h 1046677"/>
                      <a:gd name="connsiteX399" fmla="*/ 560821 w 1048599"/>
                      <a:gd name="connsiteY399" fmla="*/ 51048 h 1046677"/>
                      <a:gd name="connsiteX400" fmla="*/ 560918 w 1048599"/>
                      <a:gd name="connsiteY400" fmla="*/ 51445 h 1046677"/>
                      <a:gd name="connsiteX401" fmla="*/ 557415 w 1048599"/>
                      <a:gd name="connsiteY401" fmla="*/ 50870 h 1046677"/>
                      <a:gd name="connsiteX402" fmla="*/ 558729 w 1048599"/>
                      <a:gd name="connsiteY402" fmla="*/ 52375 h 1046677"/>
                      <a:gd name="connsiteX403" fmla="*/ 539114 w 1048599"/>
                      <a:gd name="connsiteY403" fmla="*/ 51323 h 1046677"/>
                      <a:gd name="connsiteX404" fmla="*/ 527609 w 1048599"/>
                      <a:gd name="connsiteY404" fmla="*/ 40831 h 1046677"/>
                      <a:gd name="connsiteX405" fmla="*/ 519964 w 1048599"/>
                      <a:gd name="connsiteY405" fmla="*/ 43963 h 1046677"/>
                      <a:gd name="connsiteX406" fmla="*/ 520360 w 1048599"/>
                      <a:gd name="connsiteY406" fmla="*/ 41883 h 1046677"/>
                      <a:gd name="connsiteX407" fmla="*/ 504493 w 1048599"/>
                      <a:gd name="connsiteY407" fmla="*/ 44210 h 1046677"/>
                      <a:gd name="connsiteX408" fmla="*/ 532766 w 1048599"/>
                      <a:gd name="connsiteY408" fmla="*/ 50843 h 1046677"/>
                      <a:gd name="connsiteX409" fmla="*/ 502661 w 1048599"/>
                      <a:gd name="connsiteY409" fmla="*/ 60050 h 1046677"/>
                      <a:gd name="connsiteX410" fmla="*/ 506832 w 1048599"/>
                      <a:gd name="connsiteY410" fmla="*/ 62142 h 1046677"/>
                      <a:gd name="connsiteX411" fmla="*/ 496751 w 1048599"/>
                      <a:gd name="connsiteY411" fmla="*/ 57532 h 1046677"/>
                      <a:gd name="connsiteX412" fmla="*/ 480610 w 1048599"/>
                      <a:gd name="connsiteY412" fmla="*/ 64398 h 1046677"/>
                      <a:gd name="connsiteX413" fmla="*/ 481062 w 1048599"/>
                      <a:gd name="connsiteY413" fmla="*/ 72538 h 1046677"/>
                      <a:gd name="connsiteX414" fmla="*/ 447536 w 1048599"/>
                      <a:gd name="connsiteY414" fmla="*/ 74247 h 1046677"/>
                      <a:gd name="connsiteX415" fmla="*/ 473073 w 1048599"/>
                      <a:gd name="connsiteY415" fmla="*/ 64959 h 1046677"/>
                      <a:gd name="connsiteX416" fmla="*/ 486301 w 1048599"/>
                      <a:gd name="connsiteY416" fmla="*/ 54700 h 1046677"/>
                      <a:gd name="connsiteX417" fmla="*/ 507639 w 1048599"/>
                      <a:gd name="connsiteY417" fmla="*/ 52539 h 1046677"/>
                      <a:gd name="connsiteX418" fmla="*/ 501976 w 1048599"/>
                      <a:gd name="connsiteY418" fmla="*/ 45235 h 1046677"/>
                      <a:gd name="connsiteX419" fmla="*/ 481649 w 1048599"/>
                      <a:gd name="connsiteY419" fmla="*/ 48340 h 1046677"/>
                      <a:gd name="connsiteX420" fmla="*/ 471677 w 1048599"/>
                      <a:gd name="connsiteY420" fmla="*/ 43292 h 1046677"/>
                      <a:gd name="connsiteX421" fmla="*/ 476972 w 1048599"/>
                      <a:gd name="connsiteY421" fmla="*/ 48818 h 1046677"/>
                      <a:gd name="connsiteX422" fmla="*/ 454196 w 1048599"/>
                      <a:gd name="connsiteY422" fmla="*/ 56027 h 1046677"/>
                      <a:gd name="connsiteX423" fmla="*/ 432023 w 1048599"/>
                      <a:gd name="connsiteY423" fmla="*/ 62729 h 1046677"/>
                      <a:gd name="connsiteX424" fmla="*/ 437194 w 1048599"/>
                      <a:gd name="connsiteY424" fmla="*/ 71484 h 1046677"/>
                      <a:gd name="connsiteX425" fmla="*/ 446112 w 1048599"/>
                      <a:gd name="connsiteY425" fmla="*/ 64111 h 1046677"/>
                      <a:gd name="connsiteX426" fmla="*/ 440928 w 1048599"/>
                      <a:gd name="connsiteY426" fmla="*/ 63044 h 1046677"/>
                      <a:gd name="connsiteX427" fmla="*/ 456016 w 1048599"/>
                      <a:gd name="connsiteY427" fmla="*/ 58941 h 1046677"/>
                      <a:gd name="connsiteX428" fmla="*/ 455483 w 1048599"/>
                      <a:gd name="connsiteY428" fmla="*/ 67381 h 1046677"/>
                      <a:gd name="connsiteX429" fmla="*/ 427975 w 1048599"/>
                      <a:gd name="connsiteY429" fmla="*/ 79158 h 1046677"/>
                      <a:gd name="connsiteX430" fmla="*/ 413244 w 1048599"/>
                      <a:gd name="connsiteY430" fmla="*/ 73837 h 1046677"/>
                      <a:gd name="connsiteX431" fmla="*/ 397471 w 1048599"/>
                      <a:gd name="connsiteY431" fmla="*/ 79883 h 1046677"/>
                      <a:gd name="connsiteX432" fmla="*/ 405242 w 1048599"/>
                      <a:gd name="connsiteY432" fmla="*/ 74617 h 1046677"/>
                      <a:gd name="connsiteX433" fmla="*/ 386296 w 1048599"/>
                      <a:gd name="connsiteY433" fmla="*/ 74179 h 1046677"/>
                      <a:gd name="connsiteX434" fmla="*/ 385201 w 1048599"/>
                      <a:gd name="connsiteY434" fmla="*/ 81359 h 1046677"/>
                      <a:gd name="connsiteX435" fmla="*/ 367037 w 1048599"/>
                      <a:gd name="connsiteY435" fmla="*/ 88378 h 1046677"/>
                      <a:gd name="connsiteX436" fmla="*/ 348352 w 1048599"/>
                      <a:gd name="connsiteY436" fmla="*/ 95600 h 1046677"/>
                      <a:gd name="connsiteX437" fmla="*/ 360909 w 1048599"/>
                      <a:gd name="connsiteY437" fmla="*/ 83384 h 1046677"/>
                      <a:gd name="connsiteX438" fmla="*/ 350541 w 1048599"/>
                      <a:gd name="connsiteY438" fmla="*/ 84929 h 1046677"/>
                      <a:gd name="connsiteX439" fmla="*/ 314320 w 1048599"/>
                      <a:gd name="connsiteY439" fmla="*/ 129277 h 1046677"/>
                      <a:gd name="connsiteX440" fmla="*/ 295841 w 1048599"/>
                      <a:gd name="connsiteY440" fmla="*/ 137442 h 1046677"/>
                      <a:gd name="connsiteX441" fmla="*/ 277743 w 1048599"/>
                      <a:gd name="connsiteY441" fmla="*/ 152119 h 1046677"/>
                      <a:gd name="connsiteX442" fmla="*/ 272532 w 1048599"/>
                      <a:gd name="connsiteY442" fmla="*/ 146046 h 1046677"/>
                      <a:gd name="connsiteX443" fmla="*/ 258853 w 1048599"/>
                      <a:gd name="connsiteY443" fmla="*/ 156743 h 1046677"/>
                      <a:gd name="connsiteX444" fmla="*/ 270001 w 1048599"/>
                      <a:gd name="connsiteY444" fmla="*/ 153802 h 1046677"/>
                      <a:gd name="connsiteX445" fmla="*/ 253355 w 1048599"/>
                      <a:gd name="connsiteY445" fmla="*/ 168328 h 1046677"/>
                      <a:gd name="connsiteX446" fmla="*/ 235175 w 1048599"/>
                      <a:gd name="connsiteY446" fmla="*/ 182732 h 1046677"/>
                      <a:gd name="connsiteX447" fmla="*/ 236091 w 1048599"/>
                      <a:gd name="connsiteY447" fmla="*/ 173623 h 1046677"/>
                      <a:gd name="connsiteX448" fmla="*/ 223043 w 1048599"/>
                      <a:gd name="connsiteY448" fmla="*/ 181090 h 1046677"/>
                      <a:gd name="connsiteX449" fmla="*/ 219924 w 1048599"/>
                      <a:gd name="connsiteY449" fmla="*/ 199502 h 1046677"/>
                      <a:gd name="connsiteX450" fmla="*/ 117636 w 1048599"/>
                      <a:gd name="connsiteY450" fmla="*/ 355342 h 1046677"/>
                      <a:gd name="connsiteX451" fmla="*/ 85176 w 1048599"/>
                      <a:gd name="connsiteY451" fmla="*/ 539895 h 1046677"/>
                      <a:gd name="connsiteX452" fmla="*/ 82455 w 1048599"/>
                      <a:gd name="connsiteY452" fmla="*/ 539839 h 1046677"/>
                      <a:gd name="connsiteX453" fmla="*/ 85983 w 1048599"/>
                      <a:gd name="connsiteY453" fmla="*/ 569891 h 1046677"/>
                      <a:gd name="connsiteX454" fmla="*/ 91469 w 1048599"/>
                      <a:gd name="connsiteY454" fmla="*/ 600353 h 1046677"/>
                      <a:gd name="connsiteX455" fmla="*/ 98006 w 1048599"/>
                      <a:gd name="connsiteY455" fmla="*/ 631157 h 1046677"/>
                      <a:gd name="connsiteX456" fmla="*/ 105831 w 1048599"/>
                      <a:gd name="connsiteY456" fmla="*/ 662166 h 1046677"/>
                      <a:gd name="connsiteX457" fmla="*/ 158439 w 1048599"/>
                      <a:gd name="connsiteY457" fmla="*/ 780131 h 1046677"/>
                      <a:gd name="connsiteX458" fmla="*/ 159519 w 1048599"/>
                      <a:gd name="connsiteY458" fmla="*/ 778339 h 1046677"/>
                      <a:gd name="connsiteX459" fmla="*/ 186274 w 1048599"/>
                      <a:gd name="connsiteY459" fmla="*/ 813821 h 1046677"/>
                      <a:gd name="connsiteX460" fmla="*/ 211854 w 1048599"/>
                      <a:gd name="connsiteY460" fmla="*/ 834120 h 1046677"/>
                      <a:gd name="connsiteX461" fmla="*/ 239334 w 1048599"/>
                      <a:gd name="connsiteY461" fmla="*/ 856595 h 1046677"/>
                      <a:gd name="connsiteX462" fmla="*/ 238280 w 1048599"/>
                      <a:gd name="connsiteY462" fmla="*/ 860876 h 1046677"/>
                      <a:gd name="connsiteX463" fmla="*/ 259346 w 1048599"/>
                      <a:gd name="connsiteY463" fmla="*/ 877659 h 1046677"/>
                      <a:gd name="connsiteX464" fmla="*/ 281710 w 1048599"/>
                      <a:gd name="connsiteY464" fmla="*/ 896385 h 1046677"/>
                      <a:gd name="connsiteX465" fmla="*/ 297304 w 1048599"/>
                      <a:gd name="connsiteY465" fmla="*/ 911965 h 1046677"/>
                      <a:gd name="connsiteX466" fmla="*/ 304293 w 1048599"/>
                      <a:gd name="connsiteY466" fmla="*/ 912240 h 1046677"/>
                      <a:gd name="connsiteX467" fmla="*/ 294239 w 1048599"/>
                      <a:gd name="connsiteY467" fmla="*/ 913825 h 1046677"/>
                      <a:gd name="connsiteX468" fmla="*/ 323060 w 1048599"/>
                      <a:gd name="connsiteY468" fmla="*/ 928311 h 1046677"/>
                      <a:gd name="connsiteX469" fmla="*/ 334701 w 1048599"/>
                      <a:gd name="connsiteY469" fmla="*/ 934904 h 1046677"/>
                      <a:gd name="connsiteX470" fmla="*/ 329982 w 1048599"/>
                      <a:gd name="connsiteY470" fmla="*/ 935123 h 1046677"/>
                      <a:gd name="connsiteX471" fmla="*/ 356408 w 1048599"/>
                      <a:gd name="connsiteY471" fmla="*/ 947064 h 1046677"/>
                      <a:gd name="connsiteX472" fmla="*/ 352278 w 1048599"/>
                      <a:gd name="connsiteY472" fmla="*/ 955491 h 1046677"/>
                      <a:gd name="connsiteX473" fmla="*/ 361060 w 1048599"/>
                      <a:gd name="connsiteY473" fmla="*/ 955697 h 1046677"/>
                      <a:gd name="connsiteX474" fmla="*/ 370758 w 1048599"/>
                      <a:gd name="connsiteY474" fmla="*/ 960648 h 1046677"/>
                      <a:gd name="connsiteX475" fmla="*/ 383958 w 1048599"/>
                      <a:gd name="connsiteY475" fmla="*/ 967843 h 1046677"/>
                      <a:gd name="connsiteX476" fmla="*/ 378541 w 1048599"/>
                      <a:gd name="connsiteY476" fmla="*/ 952768 h 1046677"/>
                      <a:gd name="connsiteX477" fmla="*/ 402301 w 1048599"/>
                      <a:gd name="connsiteY477" fmla="*/ 954286 h 1046677"/>
                      <a:gd name="connsiteX478" fmla="*/ 399182 w 1048599"/>
                      <a:gd name="connsiteY478" fmla="*/ 958076 h 1046677"/>
                      <a:gd name="connsiteX479" fmla="*/ 423420 w 1048599"/>
                      <a:gd name="connsiteY479" fmla="*/ 960347 h 1046677"/>
                      <a:gd name="connsiteX480" fmla="*/ 421929 w 1048599"/>
                      <a:gd name="connsiteY480" fmla="*/ 962357 h 1046677"/>
                      <a:gd name="connsiteX481" fmla="*/ 444362 w 1048599"/>
                      <a:gd name="connsiteY481" fmla="*/ 969032 h 1046677"/>
                      <a:gd name="connsiteX482" fmla="*/ 462418 w 1048599"/>
                      <a:gd name="connsiteY482" fmla="*/ 976870 h 1046677"/>
                      <a:gd name="connsiteX483" fmla="*/ 472650 w 1048599"/>
                      <a:gd name="connsiteY483" fmla="*/ 975694 h 1046677"/>
                      <a:gd name="connsiteX484" fmla="*/ 474700 w 1048599"/>
                      <a:gd name="connsiteY484" fmla="*/ 980549 h 1046677"/>
                      <a:gd name="connsiteX485" fmla="*/ 490760 w 1048599"/>
                      <a:gd name="connsiteY485" fmla="*/ 975612 h 1046677"/>
                      <a:gd name="connsiteX486" fmla="*/ 519279 w 1048599"/>
                      <a:gd name="connsiteY486" fmla="*/ 978813 h 1046677"/>
                      <a:gd name="connsiteX487" fmla="*/ 550439 w 1048599"/>
                      <a:gd name="connsiteY487" fmla="*/ 977486 h 1046677"/>
                      <a:gd name="connsiteX488" fmla="*/ 556937 w 1048599"/>
                      <a:gd name="connsiteY488" fmla="*/ 983778 h 1046677"/>
                      <a:gd name="connsiteX489" fmla="*/ 565431 w 1048599"/>
                      <a:gd name="connsiteY489" fmla="*/ 980920 h 1046677"/>
                      <a:gd name="connsiteX490" fmla="*/ 565909 w 1048599"/>
                      <a:gd name="connsiteY490" fmla="*/ 982970 h 1046677"/>
                      <a:gd name="connsiteX491" fmla="*/ 571764 w 1048599"/>
                      <a:gd name="connsiteY491" fmla="*/ 980769 h 1046677"/>
                      <a:gd name="connsiteX492" fmla="*/ 571148 w 1048599"/>
                      <a:gd name="connsiteY492" fmla="*/ 981644 h 1046677"/>
                      <a:gd name="connsiteX493" fmla="*/ 583322 w 1048599"/>
                      <a:gd name="connsiteY493" fmla="*/ 982274 h 1046677"/>
                      <a:gd name="connsiteX494" fmla="*/ 583391 w 1048599"/>
                      <a:gd name="connsiteY494" fmla="*/ 977855 h 1046677"/>
                      <a:gd name="connsiteX495" fmla="*/ 592187 w 1048599"/>
                      <a:gd name="connsiteY495" fmla="*/ 980742 h 1046677"/>
                      <a:gd name="connsiteX496" fmla="*/ 571408 w 1048599"/>
                      <a:gd name="connsiteY496" fmla="*/ 989591 h 1046677"/>
                      <a:gd name="connsiteX497" fmla="*/ 583911 w 1048599"/>
                      <a:gd name="connsiteY497" fmla="*/ 992163 h 1046677"/>
                      <a:gd name="connsiteX498" fmla="*/ 596729 w 1048599"/>
                      <a:gd name="connsiteY498" fmla="*/ 988303 h 1046677"/>
                      <a:gd name="connsiteX499" fmla="*/ 583131 w 1048599"/>
                      <a:gd name="connsiteY499" fmla="*/ 991069 h 1046677"/>
                      <a:gd name="connsiteX500" fmla="*/ 589642 w 1048599"/>
                      <a:gd name="connsiteY500" fmla="*/ 984612 h 1046677"/>
                      <a:gd name="connsiteX501" fmla="*/ 607492 w 1048599"/>
                      <a:gd name="connsiteY501" fmla="*/ 979661 h 1046677"/>
                      <a:gd name="connsiteX502" fmla="*/ 605618 w 1048599"/>
                      <a:gd name="connsiteY502" fmla="*/ 982574 h 1046677"/>
                      <a:gd name="connsiteX503" fmla="*/ 620282 w 1048599"/>
                      <a:gd name="connsiteY503" fmla="*/ 978034 h 1046677"/>
                      <a:gd name="connsiteX504" fmla="*/ 618641 w 1048599"/>
                      <a:gd name="connsiteY504" fmla="*/ 983847 h 1046677"/>
                      <a:gd name="connsiteX505" fmla="*/ 604297 w 1048599"/>
                      <a:gd name="connsiteY505" fmla="*/ 986764 h 1046677"/>
                      <a:gd name="connsiteX506" fmla="*/ 625972 w 1048599"/>
                      <a:gd name="connsiteY506" fmla="*/ 986459 h 1046677"/>
                      <a:gd name="connsiteX507" fmla="*/ 633168 w 1048599"/>
                      <a:gd name="connsiteY507" fmla="*/ 987540 h 1046677"/>
                      <a:gd name="connsiteX508" fmla="*/ 647763 w 1048599"/>
                      <a:gd name="connsiteY508" fmla="*/ 982998 h 1046677"/>
                      <a:gd name="connsiteX509" fmla="*/ 643467 w 1048599"/>
                      <a:gd name="connsiteY509" fmla="*/ 985802 h 1046677"/>
                      <a:gd name="connsiteX510" fmla="*/ 661181 w 1048599"/>
                      <a:gd name="connsiteY510" fmla="*/ 975078 h 1046677"/>
                      <a:gd name="connsiteX511" fmla="*/ 648145 w 1048599"/>
                      <a:gd name="connsiteY511" fmla="*/ 980495 h 1046677"/>
                      <a:gd name="connsiteX512" fmla="*/ 647283 w 1048599"/>
                      <a:gd name="connsiteY512" fmla="*/ 978593 h 1046677"/>
                      <a:gd name="connsiteX513" fmla="*/ 636149 w 1048599"/>
                      <a:gd name="connsiteY513" fmla="*/ 983901 h 1046677"/>
                      <a:gd name="connsiteX514" fmla="*/ 630965 w 1048599"/>
                      <a:gd name="connsiteY514" fmla="*/ 983190 h 1046677"/>
                      <a:gd name="connsiteX515" fmla="*/ 648664 w 1048599"/>
                      <a:gd name="connsiteY515" fmla="*/ 978073 h 1046677"/>
                      <a:gd name="connsiteX516" fmla="*/ 647079 w 1048599"/>
                      <a:gd name="connsiteY516" fmla="*/ 970291 h 1046677"/>
                      <a:gd name="connsiteX517" fmla="*/ 675516 w 1048599"/>
                      <a:gd name="connsiteY517" fmla="*/ 962604 h 1046677"/>
                      <a:gd name="connsiteX518" fmla="*/ 701026 w 1048599"/>
                      <a:gd name="connsiteY518" fmla="*/ 954888 h 1046677"/>
                      <a:gd name="connsiteX519" fmla="*/ 747793 w 1048599"/>
                      <a:gd name="connsiteY519" fmla="*/ 940649 h 1046677"/>
                      <a:gd name="connsiteX520" fmla="*/ 832670 w 1048599"/>
                      <a:gd name="connsiteY520" fmla="*/ 883719 h 1046677"/>
                      <a:gd name="connsiteX521" fmla="*/ 867234 w 1048599"/>
                      <a:gd name="connsiteY521" fmla="*/ 862134 h 1046677"/>
                      <a:gd name="connsiteX522" fmla="*/ 864048 w 1048599"/>
                      <a:gd name="connsiteY522" fmla="*/ 862997 h 1046677"/>
                      <a:gd name="connsiteX523" fmla="*/ 882131 w 1048599"/>
                      <a:gd name="connsiteY523" fmla="*/ 845939 h 1046677"/>
                      <a:gd name="connsiteX524" fmla="*/ 883841 w 1048599"/>
                      <a:gd name="connsiteY524" fmla="*/ 834845 h 1046677"/>
                      <a:gd name="connsiteX525" fmla="*/ 897260 w 1048599"/>
                      <a:gd name="connsiteY525" fmla="*/ 827089 h 1046677"/>
                      <a:gd name="connsiteX526" fmla="*/ 907833 w 1048599"/>
                      <a:gd name="connsiteY526" fmla="*/ 803878 h 1046677"/>
                      <a:gd name="connsiteX527" fmla="*/ 935163 w 1048599"/>
                      <a:gd name="connsiteY527" fmla="*/ 769639 h 1046677"/>
                      <a:gd name="connsiteX528" fmla="*/ 935627 w 1048599"/>
                      <a:gd name="connsiteY528" fmla="*/ 771473 h 1046677"/>
                      <a:gd name="connsiteX529" fmla="*/ 941702 w 1048599"/>
                      <a:gd name="connsiteY529" fmla="*/ 760543 h 1046677"/>
                      <a:gd name="connsiteX530" fmla="*/ 942973 w 1048599"/>
                      <a:gd name="connsiteY530" fmla="*/ 767081 h 1046677"/>
                      <a:gd name="connsiteX531" fmla="*/ 951823 w 1048599"/>
                      <a:gd name="connsiteY531" fmla="*/ 750120 h 1046677"/>
                      <a:gd name="connsiteX532" fmla="*/ 963573 w 1048599"/>
                      <a:gd name="connsiteY532" fmla="*/ 738644 h 1046677"/>
                      <a:gd name="connsiteX533" fmla="*/ 965474 w 1048599"/>
                      <a:gd name="connsiteY533" fmla="*/ 726005 h 1046677"/>
                      <a:gd name="connsiteX534" fmla="*/ 974502 w 1048599"/>
                      <a:gd name="connsiteY534" fmla="*/ 724801 h 1046677"/>
                      <a:gd name="connsiteX535" fmla="*/ 980616 w 1048599"/>
                      <a:gd name="connsiteY535" fmla="*/ 703175 h 1046677"/>
                      <a:gd name="connsiteX536" fmla="*/ 990027 w 1048599"/>
                      <a:gd name="connsiteY536" fmla="*/ 676817 h 1046677"/>
                      <a:gd name="connsiteX537" fmla="*/ 995280 w 1048599"/>
                      <a:gd name="connsiteY537" fmla="*/ 664889 h 1046677"/>
                      <a:gd name="connsiteX538" fmla="*/ 996196 w 1048599"/>
                      <a:gd name="connsiteY538" fmla="*/ 650649 h 1046677"/>
                      <a:gd name="connsiteX539" fmla="*/ 1028178 w 1048599"/>
                      <a:gd name="connsiteY539" fmla="*/ 566143 h 1046677"/>
                      <a:gd name="connsiteX540" fmla="*/ 1025797 w 1048599"/>
                      <a:gd name="connsiteY540" fmla="*/ 563996 h 1046677"/>
                      <a:gd name="connsiteX541" fmla="*/ 1041678 w 1048599"/>
                      <a:gd name="connsiteY541" fmla="*/ 554626 h 1046677"/>
                      <a:gd name="connsiteX542" fmla="*/ 1045261 w 1048599"/>
                      <a:gd name="connsiteY542" fmla="*/ 521469 h 1046677"/>
                      <a:gd name="connsiteX543" fmla="*/ 1048599 w 1048599"/>
                      <a:gd name="connsiteY543" fmla="*/ 526011 h 1046677"/>
                      <a:gd name="connsiteX544" fmla="*/ 1046096 w 1048599"/>
                      <a:gd name="connsiteY544" fmla="*/ 549934 h 1046677"/>
                      <a:gd name="connsiteX545" fmla="*/ 1044632 w 1048599"/>
                      <a:gd name="connsiteY545" fmla="*/ 546830 h 1046677"/>
                      <a:gd name="connsiteX546" fmla="*/ 1040735 w 1048599"/>
                      <a:gd name="connsiteY546" fmla="*/ 587893 h 1046677"/>
                      <a:gd name="connsiteX547" fmla="*/ 1038054 w 1048599"/>
                      <a:gd name="connsiteY547" fmla="*/ 584964 h 1046677"/>
                      <a:gd name="connsiteX548" fmla="*/ 1042006 w 1048599"/>
                      <a:gd name="connsiteY548" fmla="*/ 626275 h 1046677"/>
                      <a:gd name="connsiteX549" fmla="*/ 1031857 w 1048599"/>
                      <a:gd name="connsiteY549" fmla="*/ 624044 h 1046677"/>
                      <a:gd name="connsiteX550" fmla="*/ 1033457 w 1048599"/>
                      <a:gd name="connsiteY550" fmla="*/ 654302 h 1046677"/>
                      <a:gd name="connsiteX551" fmla="*/ 1033690 w 1048599"/>
                      <a:gd name="connsiteY551" fmla="*/ 650143 h 1046677"/>
                      <a:gd name="connsiteX552" fmla="*/ 1023855 w 1048599"/>
                      <a:gd name="connsiteY552" fmla="*/ 654164 h 1046677"/>
                      <a:gd name="connsiteX553" fmla="*/ 1034018 w 1048599"/>
                      <a:gd name="connsiteY553" fmla="*/ 677719 h 1046677"/>
                      <a:gd name="connsiteX554" fmla="*/ 1020434 w 1048599"/>
                      <a:gd name="connsiteY554" fmla="*/ 685844 h 1046677"/>
                      <a:gd name="connsiteX555" fmla="*/ 1020340 w 1048599"/>
                      <a:gd name="connsiteY555" fmla="*/ 728467 h 1046677"/>
                      <a:gd name="connsiteX556" fmla="*/ 1008972 w 1048599"/>
                      <a:gd name="connsiteY556" fmla="*/ 741271 h 1046677"/>
                      <a:gd name="connsiteX557" fmla="*/ 1017577 w 1048599"/>
                      <a:gd name="connsiteY557" fmla="*/ 719876 h 1046677"/>
                      <a:gd name="connsiteX558" fmla="*/ 1009602 w 1048599"/>
                      <a:gd name="connsiteY558" fmla="*/ 715992 h 1046677"/>
                      <a:gd name="connsiteX559" fmla="*/ 1000477 w 1048599"/>
                      <a:gd name="connsiteY559" fmla="*/ 771624 h 1046677"/>
                      <a:gd name="connsiteX560" fmla="*/ 989453 w 1048599"/>
                      <a:gd name="connsiteY560" fmla="*/ 773511 h 1046677"/>
                      <a:gd name="connsiteX561" fmla="*/ 983639 w 1048599"/>
                      <a:gd name="connsiteY561" fmla="*/ 791581 h 1046677"/>
                      <a:gd name="connsiteX562" fmla="*/ 990041 w 1048599"/>
                      <a:gd name="connsiteY562" fmla="*/ 785179 h 1046677"/>
                      <a:gd name="connsiteX563" fmla="*/ 976499 w 1048599"/>
                      <a:gd name="connsiteY563" fmla="*/ 809184 h 1046677"/>
                      <a:gd name="connsiteX564" fmla="*/ 962561 w 1048599"/>
                      <a:gd name="connsiteY564" fmla="*/ 836090 h 1046677"/>
                      <a:gd name="connsiteX565" fmla="*/ 961288 w 1048599"/>
                      <a:gd name="connsiteY565" fmla="*/ 834667 h 1046677"/>
                      <a:gd name="connsiteX566" fmla="*/ 939595 w 1048599"/>
                      <a:gd name="connsiteY566" fmla="*/ 870930 h 1046677"/>
                      <a:gd name="connsiteX567" fmla="*/ 930047 w 1048599"/>
                      <a:gd name="connsiteY567" fmla="*/ 866101 h 1046677"/>
                      <a:gd name="connsiteX568" fmla="*/ 925397 w 1048599"/>
                      <a:gd name="connsiteY568" fmla="*/ 849495 h 1046677"/>
                      <a:gd name="connsiteX569" fmla="*/ 907779 w 1048599"/>
                      <a:gd name="connsiteY569" fmla="*/ 885032 h 1046677"/>
                      <a:gd name="connsiteX570" fmla="*/ 921703 w 1048599"/>
                      <a:gd name="connsiteY570" fmla="*/ 879397 h 1046677"/>
                      <a:gd name="connsiteX571" fmla="*/ 892759 w 1048599"/>
                      <a:gd name="connsiteY571" fmla="*/ 911869 h 1046677"/>
                      <a:gd name="connsiteX572" fmla="*/ 900186 w 1048599"/>
                      <a:gd name="connsiteY572" fmla="*/ 908573 h 1046677"/>
                      <a:gd name="connsiteX573" fmla="*/ 887329 w 1048599"/>
                      <a:gd name="connsiteY573" fmla="*/ 932360 h 1046677"/>
                      <a:gd name="connsiteX574" fmla="*/ 886904 w 1048599"/>
                      <a:gd name="connsiteY574" fmla="*/ 924933 h 1046677"/>
                      <a:gd name="connsiteX575" fmla="*/ 872938 w 1048599"/>
                      <a:gd name="connsiteY575" fmla="*/ 938557 h 1046677"/>
                      <a:gd name="connsiteX576" fmla="*/ 881091 w 1048599"/>
                      <a:gd name="connsiteY576" fmla="*/ 918695 h 1046677"/>
                      <a:gd name="connsiteX577" fmla="*/ 857673 w 1048599"/>
                      <a:gd name="connsiteY577" fmla="*/ 940991 h 1046677"/>
                      <a:gd name="connsiteX578" fmla="*/ 838743 w 1048599"/>
                      <a:gd name="connsiteY578" fmla="*/ 965120 h 1046677"/>
                      <a:gd name="connsiteX579" fmla="*/ 810564 w 1048599"/>
                      <a:gd name="connsiteY579" fmla="*/ 979606 h 1046677"/>
                      <a:gd name="connsiteX580" fmla="*/ 813163 w 1048599"/>
                      <a:gd name="connsiteY580" fmla="*/ 976377 h 1046677"/>
                      <a:gd name="connsiteX581" fmla="*/ 780157 w 1048599"/>
                      <a:gd name="connsiteY581" fmla="*/ 989892 h 1046677"/>
                      <a:gd name="connsiteX582" fmla="*/ 761061 w 1048599"/>
                      <a:gd name="connsiteY582" fmla="*/ 1004502 h 1046677"/>
                      <a:gd name="connsiteX583" fmla="*/ 735853 w 1048599"/>
                      <a:gd name="connsiteY583" fmla="*/ 1014377 h 1046677"/>
                      <a:gd name="connsiteX584" fmla="*/ 738875 w 1048599"/>
                      <a:gd name="connsiteY584" fmla="*/ 1008537 h 1046677"/>
                      <a:gd name="connsiteX585" fmla="*/ 699412 w 1048599"/>
                      <a:gd name="connsiteY585" fmla="*/ 1027400 h 1046677"/>
                      <a:gd name="connsiteX586" fmla="*/ 657651 w 1048599"/>
                      <a:gd name="connsiteY586" fmla="*/ 1037152 h 1046677"/>
                      <a:gd name="connsiteX587" fmla="*/ 658213 w 1048599"/>
                      <a:gd name="connsiteY587" fmla="*/ 1036167 h 1046677"/>
                      <a:gd name="connsiteX588" fmla="*/ 645178 w 1048599"/>
                      <a:gd name="connsiteY588" fmla="*/ 1039450 h 1046677"/>
                      <a:gd name="connsiteX589" fmla="*/ 632101 w 1048599"/>
                      <a:gd name="connsiteY589" fmla="*/ 1041666 h 1046677"/>
                      <a:gd name="connsiteX590" fmla="*/ 604059 w 1048599"/>
                      <a:gd name="connsiteY590" fmla="*/ 1044661 h 1046677"/>
                      <a:gd name="connsiteX591" fmla="*/ 610570 w 1048599"/>
                      <a:gd name="connsiteY591" fmla="*/ 1040257 h 1046677"/>
                      <a:gd name="connsiteX592" fmla="*/ 591721 w 1048599"/>
                      <a:gd name="connsiteY592" fmla="*/ 1041680 h 1046677"/>
                      <a:gd name="connsiteX593" fmla="*/ 573789 w 1048599"/>
                      <a:gd name="connsiteY593" fmla="*/ 1043841 h 1046677"/>
                      <a:gd name="connsiteX594" fmla="*/ 535160 w 1048599"/>
                      <a:gd name="connsiteY594" fmla="*/ 1046097 h 1046677"/>
                      <a:gd name="connsiteX595" fmla="*/ 514082 w 1048599"/>
                      <a:gd name="connsiteY595" fmla="*/ 1036659 h 1046677"/>
                      <a:gd name="connsiteX596" fmla="*/ 500403 w 1048599"/>
                      <a:gd name="connsiteY596" fmla="*/ 1043334 h 1046677"/>
                      <a:gd name="connsiteX597" fmla="*/ 502510 w 1048599"/>
                      <a:gd name="connsiteY597" fmla="*/ 1043785 h 1046677"/>
                      <a:gd name="connsiteX598" fmla="*/ 481335 w 1048599"/>
                      <a:gd name="connsiteY598" fmla="*/ 1043882 h 1046677"/>
                      <a:gd name="connsiteX599" fmla="*/ 461323 w 1048599"/>
                      <a:gd name="connsiteY599" fmla="*/ 1040188 h 1046677"/>
                      <a:gd name="connsiteX600" fmla="*/ 421533 w 1048599"/>
                      <a:gd name="connsiteY600" fmla="*/ 1033637 h 1046677"/>
                      <a:gd name="connsiteX601" fmla="*/ 395393 w 1048599"/>
                      <a:gd name="connsiteY601" fmla="*/ 1019575 h 1046677"/>
                      <a:gd name="connsiteX602" fmla="*/ 372181 w 1048599"/>
                      <a:gd name="connsiteY602" fmla="*/ 1020287 h 1046677"/>
                      <a:gd name="connsiteX603" fmla="*/ 352140 w 1048599"/>
                      <a:gd name="connsiteY603" fmla="*/ 1010260 h 1046677"/>
                      <a:gd name="connsiteX604" fmla="*/ 339776 w 1048599"/>
                      <a:gd name="connsiteY604" fmla="*/ 1010164 h 1046677"/>
                      <a:gd name="connsiteX605" fmla="*/ 352756 w 1048599"/>
                      <a:gd name="connsiteY605" fmla="*/ 1006074 h 1046677"/>
                      <a:gd name="connsiteX606" fmla="*/ 311981 w 1048599"/>
                      <a:gd name="connsiteY606" fmla="*/ 997196 h 1046677"/>
                      <a:gd name="connsiteX607" fmla="*/ 310517 w 1048599"/>
                      <a:gd name="connsiteY607" fmla="*/ 990180 h 1046677"/>
                      <a:gd name="connsiteX608" fmla="*/ 324154 w 1048599"/>
                      <a:gd name="connsiteY608" fmla="*/ 995460 h 1046677"/>
                      <a:gd name="connsiteX609" fmla="*/ 298562 w 1048599"/>
                      <a:gd name="connsiteY609" fmla="*/ 982410 h 1046677"/>
                      <a:gd name="connsiteX610" fmla="*/ 294267 w 1048599"/>
                      <a:gd name="connsiteY610" fmla="*/ 988484 h 1046677"/>
                      <a:gd name="connsiteX611" fmla="*/ 288864 w 1048599"/>
                      <a:gd name="connsiteY611" fmla="*/ 981931 h 1046677"/>
                      <a:gd name="connsiteX612" fmla="*/ 277073 w 1048599"/>
                      <a:gd name="connsiteY612" fmla="*/ 970482 h 1046677"/>
                      <a:gd name="connsiteX613" fmla="*/ 257895 w 1048599"/>
                      <a:gd name="connsiteY613" fmla="*/ 964546 h 1046677"/>
                      <a:gd name="connsiteX614" fmla="*/ 260044 w 1048599"/>
                      <a:gd name="connsiteY614" fmla="*/ 963124 h 1046677"/>
                      <a:gd name="connsiteX615" fmla="*/ 239812 w 1048599"/>
                      <a:gd name="connsiteY615" fmla="*/ 957844 h 1046677"/>
                      <a:gd name="connsiteX616" fmla="*/ 245735 w 1048599"/>
                      <a:gd name="connsiteY616" fmla="*/ 951278 h 1046677"/>
                      <a:gd name="connsiteX617" fmla="*/ 228869 w 1048599"/>
                      <a:gd name="connsiteY617" fmla="*/ 938857 h 1046677"/>
                      <a:gd name="connsiteX618" fmla="*/ 215698 w 1048599"/>
                      <a:gd name="connsiteY618" fmla="*/ 940895 h 1046677"/>
                      <a:gd name="connsiteX619" fmla="*/ 232536 w 1048599"/>
                      <a:gd name="connsiteY619" fmla="*/ 939144 h 1046677"/>
                      <a:gd name="connsiteX620" fmla="*/ 232850 w 1048599"/>
                      <a:gd name="connsiteY620" fmla="*/ 926697 h 1046677"/>
                      <a:gd name="connsiteX621" fmla="*/ 207271 w 1048599"/>
                      <a:gd name="connsiteY621" fmla="*/ 914030 h 1046677"/>
                      <a:gd name="connsiteX622" fmla="*/ 181624 w 1048599"/>
                      <a:gd name="connsiteY622" fmla="*/ 898779 h 1046677"/>
                      <a:gd name="connsiteX623" fmla="*/ 172377 w 1048599"/>
                      <a:gd name="connsiteY623" fmla="*/ 886195 h 1046677"/>
                      <a:gd name="connsiteX624" fmla="*/ 149794 w 1048599"/>
                      <a:gd name="connsiteY624" fmla="*/ 877741 h 1046677"/>
                      <a:gd name="connsiteX625" fmla="*/ 147372 w 1048599"/>
                      <a:gd name="connsiteY625" fmla="*/ 883897 h 1046677"/>
                      <a:gd name="connsiteX626" fmla="*/ 136444 w 1048599"/>
                      <a:gd name="connsiteY626" fmla="*/ 875361 h 1046677"/>
                      <a:gd name="connsiteX627" fmla="*/ 147454 w 1048599"/>
                      <a:gd name="connsiteY627" fmla="*/ 872353 h 1046677"/>
                      <a:gd name="connsiteX628" fmla="*/ 140369 w 1048599"/>
                      <a:gd name="connsiteY628" fmla="*/ 861519 h 1046677"/>
                      <a:gd name="connsiteX629" fmla="*/ 132847 w 1048599"/>
                      <a:gd name="connsiteY629" fmla="*/ 869877 h 1046677"/>
                      <a:gd name="connsiteX630" fmla="*/ 116720 w 1048599"/>
                      <a:gd name="connsiteY630" fmla="*/ 852176 h 1046677"/>
                      <a:gd name="connsiteX631" fmla="*/ 133107 w 1048599"/>
                      <a:gd name="connsiteY631" fmla="*/ 856731 h 1046677"/>
                      <a:gd name="connsiteX632" fmla="*/ 131027 w 1048599"/>
                      <a:gd name="connsiteY632" fmla="*/ 852477 h 1046677"/>
                      <a:gd name="connsiteX633" fmla="*/ 129030 w 1048599"/>
                      <a:gd name="connsiteY633" fmla="*/ 848182 h 1046677"/>
                      <a:gd name="connsiteX634" fmla="*/ 144255 w 1048599"/>
                      <a:gd name="connsiteY634" fmla="*/ 854761 h 1046677"/>
                      <a:gd name="connsiteX635" fmla="*/ 123573 w 1048599"/>
                      <a:gd name="connsiteY635" fmla="*/ 831481 h 1046677"/>
                      <a:gd name="connsiteX636" fmla="*/ 142257 w 1048599"/>
                      <a:gd name="connsiteY636" fmla="*/ 845966 h 1046677"/>
                      <a:gd name="connsiteX637" fmla="*/ 126527 w 1048599"/>
                      <a:gd name="connsiteY637" fmla="*/ 816899 h 1046677"/>
                      <a:gd name="connsiteX638" fmla="*/ 142270 w 1048599"/>
                      <a:gd name="connsiteY638" fmla="*/ 834422 h 1046677"/>
                      <a:gd name="connsiteX639" fmla="*/ 135746 w 1048599"/>
                      <a:gd name="connsiteY639" fmla="*/ 811113 h 1046677"/>
                      <a:gd name="connsiteX640" fmla="*/ 137689 w 1048599"/>
                      <a:gd name="connsiteY640" fmla="*/ 823437 h 1046677"/>
                      <a:gd name="connsiteX641" fmla="*/ 140123 w 1048599"/>
                      <a:gd name="connsiteY641" fmla="*/ 822795 h 1046677"/>
                      <a:gd name="connsiteX642" fmla="*/ 137346 w 1048599"/>
                      <a:gd name="connsiteY642" fmla="*/ 826009 h 1046677"/>
                      <a:gd name="connsiteX643" fmla="*/ 129635 w 1048599"/>
                      <a:gd name="connsiteY643" fmla="*/ 815834 h 1046677"/>
                      <a:gd name="connsiteX644" fmla="*/ 120937 w 1048599"/>
                      <a:gd name="connsiteY644" fmla="*/ 805895 h 1046677"/>
                      <a:gd name="connsiteX645" fmla="*/ 120727 w 1048599"/>
                      <a:gd name="connsiteY645" fmla="*/ 807830 h 1046677"/>
                      <a:gd name="connsiteX646" fmla="*/ 120659 w 1048599"/>
                      <a:gd name="connsiteY646" fmla="*/ 808241 h 1046677"/>
                      <a:gd name="connsiteX647" fmla="*/ 119085 w 1048599"/>
                      <a:gd name="connsiteY647" fmla="*/ 802004 h 1046677"/>
                      <a:gd name="connsiteX648" fmla="*/ 120866 w 1048599"/>
                      <a:gd name="connsiteY648" fmla="*/ 805641 h 1046677"/>
                      <a:gd name="connsiteX649" fmla="*/ 119755 w 1048599"/>
                      <a:gd name="connsiteY649" fmla="*/ 800759 h 1046677"/>
                      <a:gd name="connsiteX650" fmla="*/ 119045 w 1048599"/>
                      <a:gd name="connsiteY650" fmla="*/ 802071 h 1046677"/>
                      <a:gd name="connsiteX651" fmla="*/ 118990 w 1048599"/>
                      <a:gd name="connsiteY651" fmla="*/ 799199 h 1046677"/>
                      <a:gd name="connsiteX652" fmla="*/ 102876 w 1048599"/>
                      <a:gd name="connsiteY652" fmla="*/ 776534 h 1046677"/>
                      <a:gd name="connsiteX653" fmla="*/ 112342 w 1048599"/>
                      <a:gd name="connsiteY653" fmla="*/ 788256 h 1046677"/>
                      <a:gd name="connsiteX654" fmla="*/ 108540 w 1048599"/>
                      <a:gd name="connsiteY654" fmla="*/ 765113 h 1046677"/>
                      <a:gd name="connsiteX655" fmla="*/ 91318 w 1048599"/>
                      <a:gd name="connsiteY655" fmla="*/ 743445 h 1046677"/>
                      <a:gd name="connsiteX656" fmla="*/ 95230 w 1048599"/>
                      <a:gd name="connsiteY656" fmla="*/ 749929 h 1046677"/>
                      <a:gd name="connsiteX657" fmla="*/ 83658 w 1048599"/>
                      <a:gd name="connsiteY657" fmla="*/ 737125 h 1046677"/>
                      <a:gd name="connsiteX658" fmla="*/ 87132 w 1048599"/>
                      <a:gd name="connsiteY658" fmla="*/ 744252 h 1046677"/>
                      <a:gd name="connsiteX659" fmla="*/ 80279 w 1048599"/>
                      <a:gd name="connsiteY659" fmla="*/ 753650 h 1046677"/>
                      <a:gd name="connsiteX660" fmla="*/ 89677 w 1048599"/>
                      <a:gd name="connsiteY660" fmla="*/ 757985 h 1046677"/>
                      <a:gd name="connsiteX661" fmla="*/ 102056 w 1048599"/>
                      <a:gd name="connsiteY661" fmla="*/ 783263 h 1046677"/>
                      <a:gd name="connsiteX662" fmla="*/ 97939 w 1048599"/>
                      <a:gd name="connsiteY662" fmla="*/ 784468 h 1046677"/>
                      <a:gd name="connsiteX663" fmla="*/ 80594 w 1048599"/>
                      <a:gd name="connsiteY663" fmla="*/ 758082 h 1046677"/>
                      <a:gd name="connsiteX664" fmla="*/ 77995 w 1048599"/>
                      <a:gd name="connsiteY664" fmla="*/ 766821 h 1046677"/>
                      <a:gd name="connsiteX665" fmla="*/ 57039 w 1048599"/>
                      <a:gd name="connsiteY665" fmla="*/ 743322 h 1046677"/>
                      <a:gd name="connsiteX666" fmla="*/ 66217 w 1048599"/>
                      <a:gd name="connsiteY666" fmla="*/ 748328 h 1046677"/>
                      <a:gd name="connsiteX667" fmla="*/ 44319 w 1048599"/>
                      <a:gd name="connsiteY667" fmla="*/ 727934 h 1046677"/>
                      <a:gd name="connsiteX668" fmla="*/ 40256 w 1048599"/>
                      <a:gd name="connsiteY668" fmla="*/ 698688 h 1046677"/>
                      <a:gd name="connsiteX669" fmla="*/ 26072 w 1048599"/>
                      <a:gd name="connsiteY669" fmla="*/ 676666 h 1046677"/>
                      <a:gd name="connsiteX670" fmla="*/ 41528 w 1048599"/>
                      <a:gd name="connsiteY670" fmla="*/ 695078 h 1046677"/>
                      <a:gd name="connsiteX671" fmla="*/ 40940 w 1048599"/>
                      <a:gd name="connsiteY671" fmla="*/ 692533 h 1046677"/>
                      <a:gd name="connsiteX672" fmla="*/ 42486 w 1048599"/>
                      <a:gd name="connsiteY672" fmla="*/ 693942 h 1046677"/>
                      <a:gd name="connsiteX673" fmla="*/ 34675 w 1048599"/>
                      <a:gd name="connsiteY673" fmla="*/ 675818 h 1046677"/>
                      <a:gd name="connsiteX674" fmla="*/ 37179 w 1048599"/>
                      <a:gd name="connsiteY674" fmla="*/ 669855 h 1046677"/>
                      <a:gd name="connsiteX675" fmla="*/ 67011 w 1048599"/>
                      <a:gd name="connsiteY675" fmla="*/ 720876 h 1046677"/>
                      <a:gd name="connsiteX676" fmla="*/ 73139 w 1048599"/>
                      <a:gd name="connsiteY676" fmla="*/ 739026 h 1046677"/>
                      <a:gd name="connsiteX677" fmla="*/ 83946 w 1048599"/>
                      <a:gd name="connsiteY677" fmla="*/ 729767 h 1046677"/>
                      <a:gd name="connsiteX678" fmla="*/ 69086 w 1048599"/>
                      <a:gd name="connsiteY678" fmla="*/ 718856 h 1046677"/>
                      <a:gd name="connsiteX679" fmla="*/ 64519 w 1048599"/>
                      <a:gd name="connsiteY679" fmla="*/ 710976 h 1046677"/>
                      <a:gd name="connsiteX680" fmla="*/ 65480 w 1048599"/>
                      <a:gd name="connsiteY680" fmla="*/ 716102 h 1046677"/>
                      <a:gd name="connsiteX681" fmla="*/ 63210 w 1048599"/>
                      <a:gd name="connsiteY681" fmla="*/ 708190 h 1046677"/>
                      <a:gd name="connsiteX682" fmla="*/ 49216 w 1048599"/>
                      <a:gd name="connsiteY682" fmla="*/ 678362 h 1046677"/>
                      <a:gd name="connsiteX683" fmla="*/ 45740 w 1048599"/>
                      <a:gd name="connsiteY683" fmla="*/ 681947 h 1046677"/>
                      <a:gd name="connsiteX684" fmla="*/ 28205 w 1048599"/>
                      <a:gd name="connsiteY684" fmla="*/ 646328 h 1046677"/>
                      <a:gd name="connsiteX685" fmla="*/ 28793 w 1048599"/>
                      <a:gd name="connsiteY685" fmla="*/ 635918 h 1046677"/>
                      <a:gd name="connsiteX686" fmla="*/ 34648 w 1048599"/>
                      <a:gd name="connsiteY686" fmla="*/ 642511 h 1046677"/>
                      <a:gd name="connsiteX687" fmla="*/ 38109 w 1048599"/>
                      <a:gd name="connsiteY687" fmla="*/ 624209 h 1046677"/>
                      <a:gd name="connsiteX688" fmla="*/ 29204 w 1048599"/>
                      <a:gd name="connsiteY688" fmla="*/ 587920 h 1046677"/>
                      <a:gd name="connsiteX689" fmla="*/ 11299 w 1048599"/>
                      <a:gd name="connsiteY689" fmla="*/ 542383 h 1046677"/>
                      <a:gd name="connsiteX690" fmla="*/ 22378 w 1048599"/>
                      <a:gd name="connsiteY690" fmla="*/ 549360 h 1046677"/>
                      <a:gd name="connsiteX691" fmla="*/ 18192 w 1048599"/>
                      <a:gd name="connsiteY691" fmla="*/ 523726 h 1046677"/>
                      <a:gd name="connsiteX692" fmla="*/ 10710 w 1048599"/>
                      <a:gd name="connsiteY692" fmla="*/ 508995 h 1046677"/>
                      <a:gd name="connsiteX693" fmla="*/ 2681 w 1048599"/>
                      <a:gd name="connsiteY693" fmla="*/ 509746 h 1046677"/>
                      <a:gd name="connsiteX694" fmla="*/ 4965 w 1048599"/>
                      <a:gd name="connsiteY694" fmla="*/ 498775 h 1046677"/>
                      <a:gd name="connsiteX695" fmla="*/ 8056 w 1048599"/>
                      <a:gd name="connsiteY695" fmla="*/ 510349 h 1046677"/>
                      <a:gd name="connsiteX696" fmla="*/ 12037 w 1048599"/>
                      <a:gd name="connsiteY696" fmla="*/ 490473 h 1046677"/>
                      <a:gd name="connsiteX697" fmla="*/ 15566 w 1048599"/>
                      <a:gd name="connsiteY697" fmla="*/ 495329 h 1046677"/>
                      <a:gd name="connsiteX698" fmla="*/ 18930 w 1048599"/>
                      <a:gd name="connsiteY698" fmla="*/ 477642 h 1046677"/>
                      <a:gd name="connsiteX699" fmla="*/ 15675 w 1048599"/>
                      <a:gd name="connsiteY699" fmla="*/ 470133 h 1046677"/>
                      <a:gd name="connsiteX700" fmla="*/ 12899 w 1048599"/>
                      <a:gd name="connsiteY700" fmla="*/ 462569 h 1046677"/>
                      <a:gd name="connsiteX701" fmla="*/ 13404 w 1048599"/>
                      <a:gd name="connsiteY701" fmla="*/ 434158 h 1046677"/>
                      <a:gd name="connsiteX702" fmla="*/ 9452 w 1048599"/>
                      <a:gd name="connsiteY702" fmla="*/ 443474 h 1046677"/>
                      <a:gd name="connsiteX703" fmla="*/ 12953 w 1048599"/>
                      <a:gd name="connsiteY703" fmla="*/ 431162 h 1046677"/>
                      <a:gd name="connsiteX704" fmla="*/ 7469 w 1048599"/>
                      <a:gd name="connsiteY704" fmla="*/ 423420 h 1046677"/>
                      <a:gd name="connsiteX705" fmla="*/ 21119 w 1048599"/>
                      <a:gd name="connsiteY705" fmla="*/ 412806 h 1046677"/>
                      <a:gd name="connsiteX706" fmla="*/ 21722 w 1048599"/>
                      <a:gd name="connsiteY706" fmla="*/ 429768 h 1046677"/>
                      <a:gd name="connsiteX707" fmla="*/ 32856 w 1048599"/>
                      <a:gd name="connsiteY707" fmla="*/ 411260 h 1046677"/>
                      <a:gd name="connsiteX708" fmla="*/ 33649 w 1048599"/>
                      <a:gd name="connsiteY708" fmla="*/ 400728 h 1046677"/>
                      <a:gd name="connsiteX709" fmla="*/ 14130 w 1048599"/>
                      <a:gd name="connsiteY709" fmla="*/ 405584 h 1046677"/>
                      <a:gd name="connsiteX710" fmla="*/ 34141 w 1048599"/>
                      <a:gd name="connsiteY710" fmla="*/ 385558 h 1046677"/>
                      <a:gd name="connsiteX711" fmla="*/ 39954 w 1048599"/>
                      <a:gd name="connsiteY711" fmla="*/ 387269 h 1046677"/>
                      <a:gd name="connsiteX712" fmla="*/ 40612 w 1048599"/>
                      <a:gd name="connsiteY712" fmla="*/ 361170 h 1046677"/>
                      <a:gd name="connsiteX713" fmla="*/ 46275 w 1048599"/>
                      <a:gd name="connsiteY713" fmla="*/ 335741 h 1046677"/>
                      <a:gd name="connsiteX714" fmla="*/ 48162 w 1048599"/>
                      <a:gd name="connsiteY714" fmla="*/ 341458 h 1046677"/>
                      <a:gd name="connsiteX715" fmla="*/ 54755 w 1048599"/>
                      <a:gd name="connsiteY715" fmla="*/ 319805 h 1046677"/>
                      <a:gd name="connsiteX716" fmla="*/ 50488 w 1048599"/>
                      <a:gd name="connsiteY716" fmla="*/ 320257 h 1046677"/>
                      <a:gd name="connsiteX717" fmla="*/ 142010 w 1048599"/>
                      <a:gd name="connsiteY717" fmla="*/ 173445 h 1046677"/>
                      <a:gd name="connsiteX718" fmla="*/ 168300 w 1048599"/>
                      <a:gd name="connsiteY718" fmla="*/ 154445 h 1046677"/>
                      <a:gd name="connsiteX719" fmla="*/ 162227 w 1048599"/>
                      <a:gd name="connsiteY719" fmla="*/ 155785 h 1046677"/>
                      <a:gd name="connsiteX720" fmla="*/ 179819 w 1048599"/>
                      <a:gd name="connsiteY720" fmla="*/ 133749 h 1046677"/>
                      <a:gd name="connsiteX721" fmla="*/ 197779 w 1048599"/>
                      <a:gd name="connsiteY721" fmla="*/ 120125 h 1046677"/>
                      <a:gd name="connsiteX722" fmla="*/ 189926 w 1048599"/>
                      <a:gd name="connsiteY722" fmla="*/ 132642 h 1046677"/>
                      <a:gd name="connsiteX723" fmla="*/ 197915 w 1048599"/>
                      <a:gd name="connsiteY723" fmla="*/ 138782 h 1046677"/>
                      <a:gd name="connsiteX724" fmla="*/ 242932 w 1048599"/>
                      <a:gd name="connsiteY724" fmla="*/ 85340 h 1046677"/>
                      <a:gd name="connsiteX725" fmla="*/ 267279 w 1048599"/>
                      <a:gd name="connsiteY725" fmla="*/ 72345 h 1046677"/>
                      <a:gd name="connsiteX726" fmla="*/ 265282 w 1048599"/>
                      <a:gd name="connsiteY726" fmla="*/ 76313 h 1046677"/>
                      <a:gd name="connsiteX727" fmla="*/ 272532 w 1048599"/>
                      <a:gd name="connsiteY727" fmla="*/ 66846 h 1046677"/>
                      <a:gd name="connsiteX728" fmla="*/ 278563 w 1048599"/>
                      <a:gd name="connsiteY728" fmla="*/ 74028 h 1046677"/>
                      <a:gd name="connsiteX729" fmla="*/ 302912 w 1048599"/>
                      <a:gd name="connsiteY729" fmla="*/ 54345 h 1046677"/>
                      <a:gd name="connsiteX730" fmla="*/ 330255 w 1048599"/>
                      <a:gd name="connsiteY730" fmla="*/ 37001 h 1046677"/>
                      <a:gd name="connsiteX731" fmla="*/ 346149 w 1048599"/>
                      <a:gd name="connsiteY731" fmla="*/ 38847 h 1046677"/>
                      <a:gd name="connsiteX732" fmla="*/ 400850 w 1048599"/>
                      <a:gd name="connsiteY732" fmla="*/ 16702 h 1046677"/>
                      <a:gd name="connsiteX733" fmla="*/ 429165 w 1048599"/>
                      <a:gd name="connsiteY733" fmla="*/ 8933 h 1046677"/>
                      <a:gd name="connsiteX734" fmla="*/ 460516 w 1048599"/>
                      <a:gd name="connsiteY734" fmla="*/ 5813 h 1046677"/>
                      <a:gd name="connsiteX735" fmla="*/ 471965 w 1048599"/>
                      <a:gd name="connsiteY735" fmla="*/ 9233 h 1046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  <a:cxn ang="0">
                        <a:pos x="connsiteX87" y="connsiteY87"/>
                      </a:cxn>
                      <a:cxn ang="0">
                        <a:pos x="connsiteX88" y="connsiteY88"/>
                      </a:cxn>
                      <a:cxn ang="0">
                        <a:pos x="connsiteX89" y="connsiteY89"/>
                      </a:cxn>
                      <a:cxn ang="0">
                        <a:pos x="connsiteX90" y="connsiteY90"/>
                      </a:cxn>
                      <a:cxn ang="0">
                        <a:pos x="connsiteX91" y="connsiteY91"/>
                      </a:cxn>
                      <a:cxn ang="0">
                        <a:pos x="connsiteX92" y="connsiteY92"/>
                      </a:cxn>
                      <a:cxn ang="0">
                        <a:pos x="connsiteX93" y="connsiteY93"/>
                      </a:cxn>
                      <a:cxn ang="0">
                        <a:pos x="connsiteX94" y="connsiteY94"/>
                      </a:cxn>
                      <a:cxn ang="0">
                        <a:pos x="connsiteX95" y="connsiteY95"/>
                      </a:cxn>
                      <a:cxn ang="0">
                        <a:pos x="connsiteX96" y="connsiteY96"/>
                      </a:cxn>
                      <a:cxn ang="0">
                        <a:pos x="connsiteX97" y="connsiteY97"/>
                      </a:cxn>
                      <a:cxn ang="0">
                        <a:pos x="connsiteX98" y="connsiteY98"/>
                      </a:cxn>
                      <a:cxn ang="0">
                        <a:pos x="connsiteX99" y="connsiteY99"/>
                      </a:cxn>
                      <a:cxn ang="0">
                        <a:pos x="connsiteX100" y="connsiteY100"/>
                      </a:cxn>
                      <a:cxn ang="0">
                        <a:pos x="connsiteX101" y="connsiteY101"/>
                      </a:cxn>
                      <a:cxn ang="0">
                        <a:pos x="connsiteX102" y="connsiteY102"/>
                      </a:cxn>
                      <a:cxn ang="0">
                        <a:pos x="connsiteX103" y="connsiteY103"/>
                      </a:cxn>
                      <a:cxn ang="0">
                        <a:pos x="connsiteX104" y="connsiteY104"/>
                      </a:cxn>
                      <a:cxn ang="0">
                        <a:pos x="connsiteX105" y="connsiteY105"/>
                      </a:cxn>
                      <a:cxn ang="0">
                        <a:pos x="connsiteX106" y="connsiteY106"/>
                      </a:cxn>
                      <a:cxn ang="0">
                        <a:pos x="connsiteX107" y="connsiteY107"/>
                      </a:cxn>
                      <a:cxn ang="0">
                        <a:pos x="connsiteX108" y="connsiteY108"/>
                      </a:cxn>
                      <a:cxn ang="0">
                        <a:pos x="connsiteX109" y="connsiteY109"/>
                      </a:cxn>
                      <a:cxn ang="0">
                        <a:pos x="connsiteX110" y="connsiteY110"/>
                      </a:cxn>
                      <a:cxn ang="0">
                        <a:pos x="connsiteX111" y="connsiteY111"/>
                      </a:cxn>
                      <a:cxn ang="0">
                        <a:pos x="connsiteX112" y="connsiteY112"/>
                      </a:cxn>
                      <a:cxn ang="0">
                        <a:pos x="connsiteX113" y="connsiteY113"/>
                      </a:cxn>
                      <a:cxn ang="0">
                        <a:pos x="connsiteX114" y="connsiteY114"/>
                      </a:cxn>
                      <a:cxn ang="0">
                        <a:pos x="connsiteX115" y="connsiteY115"/>
                      </a:cxn>
                      <a:cxn ang="0">
                        <a:pos x="connsiteX116" y="connsiteY116"/>
                      </a:cxn>
                      <a:cxn ang="0">
                        <a:pos x="connsiteX117" y="connsiteY117"/>
                      </a:cxn>
                      <a:cxn ang="0">
                        <a:pos x="connsiteX118" y="connsiteY118"/>
                      </a:cxn>
                      <a:cxn ang="0">
                        <a:pos x="connsiteX119" y="connsiteY119"/>
                      </a:cxn>
                      <a:cxn ang="0">
                        <a:pos x="connsiteX120" y="connsiteY120"/>
                      </a:cxn>
                      <a:cxn ang="0">
                        <a:pos x="connsiteX121" y="connsiteY121"/>
                      </a:cxn>
                      <a:cxn ang="0">
                        <a:pos x="connsiteX122" y="connsiteY122"/>
                      </a:cxn>
                      <a:cxn ang="0">
                        <a:pos x="connsiteX123" y="connsiteY123"/>
                      </a:cxn>
                      <a:cxn ang="0">
                        <a:pos x="connsiteX124" y="connsiteY124"/>
                      </a:cxn>
                      <a:cxn ang="0">
                        <a:pos x="connsiteX125" y="connsiteY125"/>
                      </a:cxn>
                      <a:cxn ang="0">
                        <a:pos x="connsiteX126" y="connsiteY126"/>
                      </a:cxn>
                      <a:cxn ang="0">
                        <a:pos x="connsiteX127" y="connsiteY127"/>
                      </a:cxn>
                      <a:cxn ang="0">
                        <a:pos x="connsiteX128" y="connsiteY128"/>
                      </a:cxn>
                      <a:cxn ang="0">
                        <a:pos x="connsiteX129" y="connsiteY129"/>
                      </a:cxn>
                      <a:cxn ang="0">
                        <a:pos x="connsiteX130" y="connsiteY130"/>
                      </a:cxn>
                      <a:cxn ang="0">
                        <a:pos x="connsiteX131" y="connsiteY131"/>
                      </a:cxn>
                      <a:cxn ang="0">
                        <a:pos x="connsiteX132" y="connsiteY132"/>
                      </a:cxn>
                      <a:cxn ang="0">
                        <a:pos x="connsiteX133" y="connsiteY133"/>
                      </a:cxn>
                      <a:cxn ang="0">
                        <a:pos x="connsiteX134" y="connsiteY134"/>
                      </a:cxn>
                      <a:cxn ang="0">
                        <a:pos x="connsiteX135" y="connsiteY135"/>
                      </a:cxn>
                      <a:cxn ang="0">
                        <a:pos x="connsiteX136" y="connsiteY136"/>
                      </a:cxn>
                      <a:cxn ang="0">
                        <a:pos x="connsiteX137" y="connsiteY137"/>
                      </a:cxn>
                      <a:cxn ang="0">
                        <a:pos x="connsiteX138" y="connsiteY138"/>
                      </a:cxn>
                      <a:cxn ang="0">
                        <a:pos x="connsiteX139" y="connsiteY139"/>
                      </a:cxn>
                      <a:cxn ang="0">
                        <a:pos x="connsiteX140" y="connsiteY140"/>
                      </a:cxn>
                      <a:cxn ang="0">
                        <a:pos x="connsiteX141" y="connsiteY141"/>
                      </a:cxn>
                      <a:cxn ang="0">
                        <a:pos x="connsiteX142" y="connsiteY142"/>
                      </a:cxn>
                      <a:cxn ang="0">
                        <a:pos x="connsiteX143" y="connsiteY143"/>
                      </a:cxn>
                      <a:cxn ang="0">
                        <a:pos x="connsiteX144" y="connsiteY144"/>
                      </a:cxn>
                      <a:cxn ang="0">
                        <a:pos x="connsiteX145" y="connsiteY145"/>
                      </a:cxn>
                      <a:cxn ang="0">
                        <a:pos x="connsiteX146" y="connsiteY146"/>
                      </a:cxn>
                      <a:cxn ang="0">
                        <a:pos x="connsiteX147" y="connsiteY147"/>
                      </a:cxn>
                      <a:cxn ang="0">
                        <a:pos x="connsiteX148" y="connsiteY148"/>
                      </a:cxn>
                      <a:cxn ang="0">
                        <a:pos x="connsiteX149" y="connsiteY149"/>
                      </a:cxn>
                      <a:cxn ang="0">
                        <a:pos x="connsiteX150" y="connsiteY150"/>
                      </a:cxn>
                      <a:cxn ang="0">
                        <a:pos x="connsiteX151" y="connsiteY151"/>
                      </a:cxn>
                      <a:cxn ang="0">
                        <a:pos x="connsiteX152" y="connsiteY152"/>
                      </a:cxn>
                      <a:cxn ang="0">
                        <a:pos x="connsiteX153" y="connsiteY153"/>
                      </a:cxn>
                      <a:cxn ang="0">
                        <a:pos x="connsiteX154" y="connsiteY154"/>
                      </a:cxn>
                      <a:cxn ang="0">
                        <a:pos x="connsiteX155" y="connsiteY155"/>
                      </a:cxn>
                      <a:cxn ang="0">
                        <a:pos x="connsiteX156" y="connsiteY156"/>
                      </a:cxn>
                      <a:cxn ang="0">
                        <a:pos x="connsiteX157" y="connsiteY157"/>
                      </a:cxn>
                      <a:cxn ang="0">
                        <a:pos x="connsiteX158" y="connsiteY158"/>
                      </a:cxn>
                      <a:cxn ang="0">
                        <a:pos x="connsiteX159" y="connsiteY159"/>
                      </a:cxn>
                      <a:cxn ang="0">
                        <a:pos x="connsiteX160" y="connsiteY160"/>
                      </a:cxn>
                      <a:cxn ang="0">
                        <a:pos x="connsiteX161" y="connsiteY161"/>
                      </a:cxn>
                      <a:cxn ang="0">
                        <a:pos x="connsiteX162" y="connsiteY162"/>
                      </a:cxn>
                      <a:cxn ang="0">
                        <a:pos x="connsiteX163" y="connsiteY163"/>
                      </a:cxn>
                      <a:cxn ang="0">
                        <a:pos x="connsiteX164" y="connsiteY164"/>
                      </a:cxn>
                      <a:cxn ang="0">
                        <a:pos x="connsiteX165" y="connsiteY165"/>
                      </a:cxn>
                      <a:cxn ang="0">
                        <a:pos x="connsiteX166" y="connsiteY166"/>
                      </a:cxn>
                      <a:cxn ang="0">
                        <a:pos x="connsiteX167" y="connsiteY167"/>
                      </a:cxn>
                      <a:cxn ang="0">
                        <a:pos x="connsiteX168" y="connsiteY168"/>
                      </a:cxn>
                      <a:cxn ang="0">
                        <a:pos x="connsiteX169" y="connsiteY169"/>
                      </a:cxn>
                      <a:cxn ang="0">
                        <a:pos x="connsiteX170" y="connsiteY170"/>
                      </a:cxn>
                      <a:cxn ang="0">
                        <a:pos x="connsiteX171" y="connsiteY171"/>
                      </a:cxn>
                      <a:cxn ang="0">
                        <a:pos x="connsiteX172" y="connsiteY172"/>
                      </a:cxn>
                      <a:cxn ang="0">
                        <a:pos x="connsiteX173" y="connsiteY173"/>
                      </a:cxn>
                      <a:cxn ang="0">
                        <a:pos x="connsiteX174" y="connsiteY174"/>
                      </a:cxn>
                      <a:cxn ang="0">
                        <a:pos x="connsiteX175" y="connsiteY175"/>
                      </a:cxn>
                      <a:cxn ang="0">
                        <a:pos x="connsiteX176" y="connsiteY176"/>
                      </a:cxn>
                      <a:cxn ang="0">
                        <a:pos x="connsiteX177" y="connsiteY177"/>
                      </a:cxn>
                      <a:cxn ang="0">
                        <a:pos x="connsiteX178" y="connsiteY178"/>
                      </a:cxn>
                      <a:cxn ang="0">
                        <a:pos x="connsiteX179" y="connsiteY179"/>
                      </a:cxn>
                      <a:cxn ang="0">
                        <a:pos x="connsiteX180" y="connsiteY180"/>
                      </a:cxn>
                      <a:cxn ang="0">
                        <a:pos x="connsiteX181" y="connsiteY181"/>
                      </a:cxn>
                      <a:cxn ang="0">
                        <a:pos x="connsiteX182" y="connsiteY182"/>
                      </a:cxn>
                      <a:cxn ang="0">
                        <a:pos x="connsiteX183" y="connsiteY183"/>
                      </a:cxn>
                      <a:cxn ang="0">
                        <a:pos x="connsiteX184" y="connsiteY184"/>
                      </a:cxn>
                      <a:cxn ang="0">
                        <a:pos x="connsiteX185" y="connsiteY185"/>
                      </a:cxn>
                      <a:cxn ang="0">
                        <a:pos x="connsiteX186" y="connsiteY186"/>
                      </a:cxn>
                      <a:cxn ang="0">
                        <a:pos x="connsiteX187" y="connsiteY187"/>
                      </a:cxn>
                      <a:cxn ang="0">
                        <a:pos x="connsiteX188" y="connsiteY188"/>
                      </a:cxn>
                      <a:cxn ang="0">
                        <a:pos x="connsiteX189" y="connsiteY189"/>
                      </a:cxn>
                      <a:cxn ang="0">
                        <a:pos x="connsiteX190" y="connsiteY190"/>
                      </a:cxn>
                      <a:cxn ang="0">
                        <a:pos x="connsiteX191" y="connsiteY191"/>
                      </a:cxn>
                      <a:cxn ang="0">
                        <a:pos x="connsiteX192" y="connsiteY192"/>
                      </a:cxn>
                      <a:cxn ang="0">
                        <a:pos x="connsiteX193" y="connsiteY193"/>
                      </a:cxn>
                      <a:cxn ang="0">
                        <a:pos x="connsiteX194" y="connsiteY194"/>
                      </a:cxn>
                      <a:cxn ang="0">
                        <a:pos x="connsiteX195" y="connsiteY195"/>
                      </a:cxn>
                      <a:cxn ang="0">
                        <a:pos x="connsiteX196" y="connsiteY196"/>
                      </a:cxn>
                      <a:cxn ang="0">
                        <a:pos x="connsiteX197" y="connsiteY197"/>
                      </a:cxn>
                      <a:cxn ang="0">
                        <a:pos x="connsiteX198" y="connsiteY198"/>
                      </a:cxn>
                      <a:cxn ang="0">
                        <a:pos x="connsiteX199" y="connsiteY199"/>
                      </a:cxn>
                      <a:cxn ang="0">
                        <a:pos x="connsiteX200" y="connsiteY200"/>
                      </a:cxn>
                      <a:cxn ang="0">
                        <a:pos x="connsiteX201" y="connsiteY201"/>
                      </a:cxn>
                      <a:cxn ang="0">
                        <a:pos x="connsiteX202" y="connsiteY202"/>
                      </a:cxn>
                      <a:cxn ang="0">
                        <a:pos x="connsiteX203" y="connsiteY203"/>
                      </a:cxn>
                      <a:cxn ang="0">
                        <a:pos x="connsiteX204" y="connsiteY204"/>
                      </a:cxn>
                      <a:cxn ang="0">
                        <a:pos x="connsiteX205" y="connsiteY205"/>
                      </a:cxn>
                      <a:cxn ang="0">
                        <a:pos x="connsiteX206" y="connsiteY206"/>
                      </a:cxn>
                      <a:cxn ang="0">
                        <a:pos x="connsiteX207" y="connsiteY207"/>
                      </a:cxn>
                      <a:cxn ang="0">
                        <a:pos x="connsiteX208" y="connsiteY208"/>
                      </a:cxn>
                      <a:cxn ang="0">
                        <a:pos x="connsiteX209" y="connsiteY209"/>
                      </a:cxn>
                      <a:cxn ang="0">
                        <a:pos x="connsiteX210" y="connsiteY210"/>
                      </a:cxn>
                      <a:cxn ang="0">
                        <a:pos x="connsiteX211" y="connsiteY211"/>
                      </a:cxn>
                      <a:cxn ang="0">
                        <a:pos x="connsiteX212" y="connsiteY212"/>
                      </a:cxn>
                      <a:cxn ang="0">
                        <a:pos x="connsiteX213" y="connsiteY213"/>
                      </a:cxn>
                      <a:cxn ang="0">
                        <a:pos x="connsiteX214" y="connsiteY214"/>
                      </a:cxn>
                      <a:cxn ang="0">
                        <a:pos x="connsiteX215" y="connsiteY215"/>
                      </a:cxn>
                      <a:cxn ang="0">
                        <a:pos x="connsiteX216" y="connsiteY216"/>
                      </a:cxn>
                      <a:cxn ang="0">
                        <a:pos x="connsiteX217" y="connsiteY217"/>
                      </a:cxn>
                      <a:cxn ang="0">
                        <a:pos x="connsiteX218" y="connsiteY218"/>
                      </a:cxn>
                      <a:cxn ang="0">
                        <a:pos x="connsiteX219" y="connsiteY219"/>
                      </a:cxn>
                      <a:cxn ang="0">
                        <a:pos x="connsiteX220" y="connsiteY220"/>
                      </a:cxn>
                      <a:cxn ang="0">
                        <a:pos x="connsiteX221" y="connsiteY221"/>
                      </a:cxn>
                      <a:cxn ang="0">
                        <a:pos x="connsiteX222" y="connsiteY222"/>
                      </a:cxn>
                      <a:cxn ang="0">
                        <a:pos x="connsiteX223" y="connsiteY223"/>
                      </a:cxn>
                      <a:cxn ang="0">
                        <a:pos x="connsiteX224" y="connsiteY224"/>
                      </a:cxn>
                      <a:cxn ang="0">
                        <a:pos x="connsiteX225" y="connsiteY225"/>
                      </a:cxn>
                      <a:cxn ang="0">
                        <a:pos x="connsiteX226" y="connsiteY226"/>
                      </a:cxn>
                      <a:cxn ang="0">
                        <a:pos x="connsiteX227" y="connsiteY227"/>
                      </a:cxn>
                      <a:cxn ang="0">
                        <a:pos x="connsiteX228" y="connsiteY228"/>
                      </a:cxn>
                      <a:cxn ang="0">
                        <a:pos x="connsiteX229" y="connsiteY229"/>
                      </a:cxn>
                      <a:cxn ang="0">
                        <a:pos x="connsiteX230" y="connsiteY230"/>
                      </a:cxn>
                      <a:cxn ang="0">
                        <a:pos x="connsiteX231" y="connsiteY231"/>
                      </a:cxn>
                      <a:cxn ang="0">
                        <a:pos x="connsiteX232" y="connsiteY232"/>
                      </a:cxn>
                      <a:cxn ang="0">
                        <a:pos x="connsiteX233" y="connsiteY233"/>
                      </a:cxn>
                      <a:cxn ang="0">
                        <a:pos x="connsiteX234" y="connsiteY234"/>
                      </a:cxn>
                      <a:cxn ang="0">
                        <a:pos x="connsiteX235" y="connsiteY235"/>
                      </a:cxn>
                      <a:cxn ang="0">
                        <a:pos x="connsiteX236" y="connsiteY236"/>
                      </a:cxn>
                      <a:cxn ang="0">
                        <a:pos x="connsiteX237" y="connsiteY237"/>
                      </a:cxn>
                      <a:cxn ang="0">
                        <a:pos x="connsiteX238" y="connsiteY238"/>
                      </a:cxn>
                      <a:cxn ang="0">
                        <a:pos x="connsiteX239" y="connsiteY239"/>
                      </a:cxn>
                      <a:cxn ang="0">
                        <a:pos x="connsiteX240" y="connsiteY240"/>
                      </a:cxn>
                      <a:cxn ang="0">
                        <a:pos x="connsiteX241" y="connsiteY241"/>
                      </a:cxn>
                      <a:cxn ang="0">
                        <a:pos x="connsiteX242" y="connsiteY242"/>
                      </a:cxn>
                      <a:cxn ang="0">
                        <a:pos x="connsiteX243" y="connsiteY243"/>
                      </a:cxn>
                      <a:cxn ang="0">
                        <a:pos x="connsiteX244" y="connsiteY244"/>
                      </a:cxn>
                      <a:cxn ang="0">
                        <a:pos x="connsiteX245" y="connsiteY245"/>
                      </a:cxn>
                      <a:cxn ang="0">
                        <a:pos x="connsiteX246" y="connsiteY246"/>
                      </a:cxn>
                      <a:cxn ang="0">
                        <a:pos x="connsiteX247" y="connsiteY247"/>
                      </a:cxn>
                      <a:cxn ang="0">
                        <a:pos x="connsiteX248" y="connsiteY248"/>
                      </a:cxn>
                      <a:cxn ang="0">
                        <a:pos x="connsiteX249" y="connsiteY249"/>
                      </a:cxn>
                      <a:cxn ang="0">
                        <a:pos x="connsiteX250" y="connsiteY250"/>
                      </a:cxn>
                      <a:cxn ang="0">
                        <a:pos x="connsiteX251" y="connsiteY251"/>
                      </a:cxn>
                      <a:cxn ang="0">
                        <a:pos x="connsiteX252" y="connsiteY252"/>
                      </a:cxn>
                      <a:cxn ang="0">
                        <a:pos x="connsiteX253" y="connsiteY253"/>
                      </a:cxn>
                      <a:cxn ang="0">
                        <a:pos x="connsiteX254" y="connsiteY254"/>
                      </a:cxn>
                      <a:cxn ang="0">
                        <a:pos x="connsiteX255" y="connsiteY255"/>
                      </a:cxn>
                      <a:cxn ang="0">
                        <a:pos x="connsiteX256" y="connsiteY256"/>
                      </a:cxn>
                      <a:cxn ang="0">
                        <a:pos x="connsiteX257" y="connsiteY257"/>
                      </a:cxn>
                      <a:cxn ang="0">
                        <a:pos x="connsiteX258" y="connsiteY258"/>
                      </a:cxn>
                      <a:cxn ang="0">
                        <a:pos x="connsiteX259" y="connsiteY259"/>
                      </a:cxn>
                      <a:cxn ang="0">
                        <a:pos x="connsiteX260" y="connsiteY260"/>
                      </a:cxn>
                      <a:cxn ang="0">
                        <a:pos x="connsiteX261" y="connsiteY261"/>
                      </a:cxn>
                      <a:cxn ang="0">
                        <a:pos x="connsiteX262" y="connsiteY262"/>
                      </a:cxn>
                      <a:cxn ang="0">
                        <a:pos x="connsiteX263" y="connsiteY263"/>
                      </a:cxn>
                      <a:cxn ang="0">
                        <a:pos x="connsiteX264" y="connsiteY264"/>
                      </a:cxn>
                      <a:cxn ang="0">
                        <a:pos x="connsiteX265" y="connsiteY265"/>
                      </a:cxn>
                      <a:cxn ang="0">
                        <a:pos x="connsiteX266" y="connsiteY266"/>
                      </a:cxn>
                      <a:cxn ang="0">
                        <a:pos x="connsiteX267" y="connsiteY267"/>
                      </a:cxn>
                      <a:cxn ang="0">
                        <a:pos x="connsiteX268" y="connsiteY268"/>
                      </a:cxn>
                      <a:cxn ang="0">
                        <a:pos x="connsiteX269" y="connsiteY269"/>
                      </a:cxn>
                      <a:cxn ang="0">
                        <a:pos x="connsiteX270" y="connsiteY270"/>
                      </a:cxn>
                      <a:cxn ang="0">
                        <a:pos x="connsiteX271" y="connsiteY271"/>
                      </a:cxn>
                      <a:cxn ang="0">
                        <a:pos x="connsiteX272" y="connsiteY272"/>
                      </a:cxn>
                      <a:cxn ang="0">
                        <a:pos x="connsiteX273" y="connsiteY273"/>
                      </a:cxn>
                      <a:cxn ang="0">
                        <a:pos x="connsiteX274" y="connsiteY274"/>
                      </a:cxn>
                      <a:cxn ang="0">
                        <a:pos x="connsiteX275" y="connsiteY275"/>
                      </a:cxn>
                      <a:cxn ang="0">
                        <a:pos x="connsiteX276" y="connsiteY276"/>
                      </a:cxn>
                      <a:cxn ang="0">
                        <a:pos x="connsiteX277" y="connsiteY277"/>
                      </a:cxn>
                      <a:cxn ang="0">
                        <a:pos x="connsiteX278" y="connsiteY278"/>
                      </a:cxn>
                      <a:cxn ang="0">
                        <a:pos x="connsiteX279" y="connsiteY279"/>
                      </a:cxn>
                      <a:cxn ang="0">
                        <a:pos x="connsiteX280" y="connsiteY280"/>
                      </a:cxn>
                      <a:cxn ang="0">
                        <a:pos x="connsiteX281" y="connsiteY281"/>
                      </a:cxn>
                      <a:cxn ang="0">
                        <a:pos x="connsiteX282" y="connsiteY282"/>
                      </a:cxn>
                      <a:cxn ang="0">
                        <a:pos x="connsiteX283" y="connsiteY283"/>
                      </a:cxn>
                      <a:cxn ang="0">
                        <a:pos x="connsiteX284" y="connsiteY284"/>
                      </a:cxn>
                      <a:cxn ang="0">
                        <a:pos x="connsiteX285" y="connsiteY285"/>
                      </a:cxn>
                      <a:cxn ang="0">
                        <a:pos x="connsiteX286" y="connsiteY286"/>
                      </a:cxn>
                      <a:cxn ang="0">
                        <a:pos x="connsiteX287" y="connsiteY287"/>
                      </a:cxn>
                      <a:cxn ang="0">
                        <a:pos x="connsiteX288" y="connsiteY288"/>
                      </a:cxn>
                      <a:cxn ang="0">
                        <a:pos x="connsiteX289" y="connsiteY289"/>
                      </a:cxn>
                      <a:cxn ang="0">
                        <a:pos x="connsiteX290" y="connsiteY290"/>
                      </a:cxn>
                      <a:cxn ang="0">
                        <a:pos x="connsiteX291" y="connsiteY291"/>
                      </a:cxn>
                      <a:cxn ang="0">
                        <a:pos x="connsiteX292" y="connsiteY292"/>
                      </a:cxn>
                      <a:cxn ang="0">
                        <a:pos x="connsiteX293" y="connsiteY293"/>
                      </a:cxn>
                      <a:cxn ang="0">
                        <a:pos x="connsiteX294" y="connsiteY294"/>
                      </a:cxn>
                      <a:cxn ang="0">
                        <a:pos x="connsiteX295" y="connsiteY295"/>
                      </a:cxn>
                      <a:cxn ang="0">
                        <a:pos x="connsiteX296" y="connsiteY296"/>
                      </a:cxn>
                      <a:cxn ang="0">
                        <a:pos x="connsiteX297" y="connsiteY297"/>
                      </a:cxn>
                      <a:cxn ang="0">
                        <a:pos x="connsiteX298" y="connsiteY298"/>
                      </a:cxn>
                      <a:cxn ang="0">
                        <a:pos x="connsiteX299" y="connsiteY299"/>
                      </a:cxn>
                      <a:cxn ang="0">
                        <a:pos x="connsiteX300" y="connsiteY300"/>
                      </a:cxn>
                      <a:cxn ang="0">
                        <a:pos x="connsiteX301" y="connsiteY301"/>
                      </a:cxn>
                      <a:cxn ang="0">
                        <a:pos x="connsiteX302" y="connsiteY302"/>
                      </a:cxn>
                      <a:cxn ang="0">
                        <a:pos x="connsiteX303" y="connsiteY303"/>
                      </a:cxn>
                      <a:cxn ang="0">
                        <a:pos x="connsiteX304" y="connsiteY304"/>
                      </a:cxn>
                      <a:cxn ang="0">
                        <a:pos x="connsiteX305" y="connsiteY305"/>
                      </a:cxn>
                      <a:cxn ang="0">
                        <a:pos x="connsiteX306" y="connsiteY306"/>
                      </a:cxn>
                      <a:cxn ang="0">
                        <a:pos x="connsiteX307" y="connsiteY307"/>
                      </a:cxn>
                      <a:cxn ang="0">
                        <a:pos x="connsiteX308" y="connsiteY308"/>
                      </a:cxn>
                      <a:cxn ang="0">
                        <a:pos x="connsiteX309" y="connsiteY309"/>
                      </a:cxn>
                      <a:cxn ang="0">
                        <a:pos x="connsiteX310" y="connsiteY310"/>
                      </a:cxn>
                      <a:cxn ang="0">
                        <a:pos x="connsiteX311" y="connsiteY311"/>
                      </a:cxn>
                      <a:cxn ang="0">
                        <a:pos x="connsiteX312" y="connsiteY312"/>
                      </a:cxn>
                      <a:cxn ang="0">
                        <a:pos x="connsiteX313" y="connsiteY313"/>
                      </a:cxn>
                      <a:cxn ang="0">
                        <a:pos x="connsiteX314" y="connsiteY314"/>
                      </a:cxn>
                      <a:cxn ang="0">
                        <a:pos x="connsiteX315" y="connsiteY315"/>
                      </a:cxn>
                      <a:cxn ang="0">
                        <a:pos x="connsiteX316" y="connsiteY316"/>
                      </a:cxn>
                      <a:cxn ang="0">
                        <a:pos x="connsiteX317" y="connsiteY317"/>
                      </a:cxn>
                      <a:cxn ang="0">
                        <a:pos x="connsiteX318" y="connsiteY318"/>
                      </a:cxn>
                      <a:cxn ang="0">
                        <a:pos x="connsiteX319" y="connsiteY319"/>
                      </a:cxn>
                      <a:cxn ang="0">
                        <a:pos x="connsiteX320" y="connsiteY320"/>
                      </a:cxn>
                      <a:cxn ang="0">
                        <a:pos x="connsiteX321" y="connsiteY321"/>
                      </a:cxn>
                      <a:cxn ang="0">
                        <a:pos x="connsiteX322" y="connsiteY322"/>
                      </a:cxn>
                      <a:cxn ang="0">
                        <a:pos x="connsiteX323" y="connsiteY323"/>
                      </a:cxn>
                      <a:cxn ang="0">
                        <a:pos x="connsiteX324" y="connsiteY324"/>
                      </a:cxn>
                      <a:cxn ang="0">
                        <a:pos x="connsiteX325" y="connsiteY325"/>
                      </a:cxn>
                      <a:cxn ang="0">
                        <a:pos x="connsiteX326" y="connsiteY326"/>
                      </a:cxn>
                      <a:cxn ang="0">
                        <a:pos x="connsiteX327" y="connsiteY327"/>
                      </a:cxn>
                      <a:cxn ang="0">
                        <a:pos x="connsiteX328" y="connsiteY328"/>
                      </a:cxn>
                      <a:cxn ang="0">
                        <a:pos x="connsiteX329" y="connsiteY329"/>
                      </a:cxn>
                      <a:cxn ang="0">
                        <a:pos x="connsiteX330" y="connsiteY330"/>
                      </a:cxn>
                      <a:cxn ang="0">
                        <a:pos x="connsiteX331" y="connsiteY331"/>
                      </a:cxn>
                      <a:cxn ang="0">
                        <a:pos x="connsiteX332" y="connsiteY332"/>
                      </a:cxn>
                      <a:cxn ang="0">
                        <a:pos x="connsiteX333" y="connsiteY333"/>
                      </a:cxn>
                      <a:cxn ang="0">
                        <a:pos x="connsiteX334" y="connsiteY334"/>
                      </a:cxn>
                      <a:cxn ang="0">
                        <a:pos x="connsiteX335" y="connsiteY335"/>
                      </a:cxn>
                      <a:cxn ang="0">
                        <a:pos x="connsiteX336" y="connsiteY336"/>
                      </a:cxn>
                      <a:cxn ang="0">
                        <a:pos x="connsiteX337" y="connsiteY337"/>
                      </a:cxn>
                      <a:cxn ang="0">
                        <a:pos x="connsiteX338" y="connsiteY338"/>
                      </a:cxn>
                      <a:cxn ang="0">
                        <a:pos x="connsiteX339" y="connsiteY339"/>
                      </a:cxn>
                      <a:cxn ang="0">
                        <a:pos x="connsiteX340" y="connsiteY340"/>
                      </a:cxn>
                      <a:cxn ang="0">
                        <a:pos x="connsiteX341" y="connsiteY341"/>
                      </a:cxn>
                      <a:cxn ang="0">
                        <a:pos x="connsiteX342" y="connsiteY342"/>
                      </a:cxn>
                      <a:cxn ang="0">
                        <a:pos x="connsiteX343" y="connsiteY343"/>
                      </a:cxn>
                      <a:cxn ang="0">
                        <a:pos x="connsiteX344" y="connsiteY344"/>
                      </a:cxn>
                      <a:cxn ang="0">
                        <a:pos x="connsiteX345" y="connsiteY345"/>
                      </a:cxn>
                      <a:cxn ang="0">
                        <a:pos x="connsiteX346" y="connsiteY346"/>
                      </a:cxn>
                      <a:cxn ang="0">
                        <a:pos x="connsiteX347" y="connsiteY347"/>
                      </a:cxn>
                      <a:cxn ang="0">
                        <a:pos x="connsiteX348" y="connsiteY348"/>
                      </a:cxn>
                      <a:cxn ang="0">
                        <a:pos x="connsiteX349" y="connsiteY349"/>
                      </a:cxn>
                      <a:cxn ang="0">
                        <a:pos x="connsiteX350" y="connsiteY350"/>
                      </a:cxn>
                      <a:cxn ang="0">
                        <a:pos x="connsiteX351" y="connsiteY351"/>
                      </a:cxn>
                      <a:cxn ang="0">
                        <a:pos x="connsiteX352" y="connsiteY352"/>
                      </a:cxn>
                      <a:cxn ang="0">
                        <a:pos x="connsiteX353" y="connsiteY353"/>
                      </a:cxn>
                      <a:cxn ang="0">
                        <a:pos x="connsiteX354" y="connsiteY354"/>
                      </a:cxn>
                      <a:cxn ang="0">
                        <a:pos x="connsiteX355" y="connsiteY355"/>
                      </a:cxn>
                      <a:cxn ang="0">
                        <a:pos x="connsiteX356" y="connsiteY356"/>
                      </a:cxn>
                      <a:cxn ang="0">
                        <a:pos x="connsiteX357" y="connsiteY357"/>
                      </a:cxn>
                      <a:cxn ang="0">
                        <a:pos x="connsiteX358" y="connsiteY358"/>
                      </a:cxn>
                      <a:cxn ang="0">
                        <a:pos x="connsiteX359" y="connsiteY359"/>
                      </a:cxn>
                      <a:cxn ang="0">
                        <a:pos x="connsiteX360" y="connsiteY360"/>
                      </a:cxn>
                      <a:cxn ang="0">
                        <a:pos x="connsiteX361" y="connsiteY361"/>
                      </a:cxn>
                      <a:cxn ang="0">
                        <a:pos x="connsiteX362" y="connsiteY362"/>
                      </a:cxn>
                      <a:cxn ang="0">
                        <a:pos x="connsiteX363" y="connsiteY363"/>
                      </a:cxn>
                      <a:cxn ang="0">
                        <a:pos x="connsiteX364" y="connsiteY364"/>
                      </a:cxn>
                      <a:cxn ang="0">
                        <a:pos x="connsiteX365" y="connsiteY365"/>
                      </a:cxn>
                      <a:cxn ang="0">
                        <a:pos x="connsiteX366" y="connsiteY366"/>
                      </a:cxn>
                      <a:cxn ang="0">
                        <a:pos x="connsiteX367" y="connsiteY367"/>
                      </a:cxn>
                      <a:cxn ang="0">
                        <a:pos x="connsiteX368" y="connsiteY368"/>
                      </a:cxn>
                      <a:cxn ang="0">
                        <a:pos x="connsiteX369" y="connsiteY369"/>
                      </a:cxn>
                      <a:cxn ang="0">
                        <a:pos x="connsiteX370" y="connsiteY370"/>
                      </a:cxn>
                      <a:cxn ang="0">
                        <a:pos x="connsiteX371" y="connsiteY371"/>
                      </a:cxn>
                      <a:cxn ang="0">
                        <a:pos x="connsiteX372" y="connsiteY372"/>
                      </a:cxn>
                      <a:cxn ang="0">
                        <a:pos x="connsiteX373" y="connsiteY373"/>
                      </a:cxn>
                      <a:cxn ang="0">
                        <a:pos x="connsiteX374" y="connsiteY374"/>
                      </a:cxn>
                      <a:cxn ang="0">
                        <a:pos x="connsiteX375" y="connsiteY375"/>
                      </a:cxn>
                      <a:cxn ang="0">
                        <a:pos x="connsiteX376" y="connsiteY376"/>
                      </a:cxn>
                      <a:cxn ang="0">
                        <a:pos x="connsiteX377" y="connsiteY377"/>
                      </a:cxn>
                      <a:cxn ang="0">
                        <a:pos x="connsiteX378" y="connsiteY378"/>
                      </a:cxn>
                      <a:cxn ang="0">
                        <a:pos x="connsiteX379" y="connsiteY379"/>
                      </a:cxn>
                      <a:cxn ang="0">
                        <a:pos x="connsiteX380" y="connsiteY380"/>
                      </a:cxn>
                      <a:cxn ang="0">
                        <a:pos x="connsiteX381" y="connsiteY381"/>
                      </a:cxn>
                      <a:cxn ang="0">
                        <a:pos x="connsiteX382" y="connsiteY382"/>
                      </a:cxn>
                      <a:cxn ang="0">
                        <a:pos x="connsiteX383" y="connsiteY383"/>
                      </a:cxn>
                      <a:cxn ang="0">
                        <a:pos x="connsiteX384" y="connsiteY384"/>
                      </a:cxn>
                      <a:cxn ang="0">
                        <a:pos x="connsiteX385" y="connsiteY385"/>
                      </a:cxn>
                      <a:cxn ang="0">
                        <a:pos x="connsiteX386" y="connsiteY386"/>
                      </a:cxn>
                      <a:cxn ang="0">
                        <a:pos x="connsiteX387" y="connsiteY387"/>
                      </a:cxn>
                      <a:cxn ang="0">
                        <a:pos x="connsiteX388" y="connsiteY388"/>
                      </a:cxn>
                      <a:cxn ang="0">
                        <a:pos x="connsiteX389" y="connsiteY389"/>
                      </a:cxn>
                      <a:cxn ang="0">
                        <a:pos x="connsiteX390" y="connsiteY390"/>
                      </a:cxn>
                      <a:cxn ang="0">
                        <a:pos x="connsiteX391" y="connsiteY391"/>
                      </a:cxn>
                      <a:cxn ang="0">
                        <a:pos x="connsiteX392" y="connsiteY392"/>
                      </a:cxn>
                      <a:cxn ang="0">
                        <a:pos x="connsiteX393" y="connsiteY393"/>
                      </a:cxn>
                      <a:cxn ang="0">
                        <a:pos x="connsiteX394" y="connsiteY394"/>
                      </a:cxn>
                      <a:cxn ang="0">
                        <a:pos x="connsiteX395" y="connsiteY395"/>
                      </a:cxn>
                      <a:cxn ang="0">
                        <a:pos x="connsiteX396" y="connsiteY396"/>
                      </a:cxn>
                      <a:cxn ang="0">
                        <a:pos x="connsiteX397" y="connsiteY397"/>
                      </a:cxn>
                      <a:cxn ang="0">
                        <a:pos x="connsiteX398" y="connsiteY398"/>
                      </a:cxn>
                      <a:cxn ang="0">
                        <a:pos x="connsiteX399" y="connsiteY399"/>
                      </a:cxn>
                      <a:cxn ang="0">
                        <a:pos x="connsiteX400" y="connsiteY400"/>
                      </a:cxn>
                      <a:cxn ang="0">
                        <a:pos x="connsiteX401" y="connsiteY401"/>
                      </a:cxn>
                      <a:cxn ang="0">
                        <a:pos x="connsiteX402" y="connsiteY402"/>
                      </a:cxn>
                      <a:cxn ang="0">
                        <a:pos x="connsiteX403" y="connsiteY403"/>
                      </a:cxn>
                      <a:cxn ang="0">
                        <a:pos x="connsiteX404" y="connsiteY404"/>
                      </a:cxn>
                      <a:cxn ang="0">
                        <a:pos x="connsiteX405" y="connsiteY405"/>
                      </a:cxn>
                      <a:cxn ang="0">
                        <a:pos x="connsiteX406" y="connsiteY406"/>
                      </a:cxn>
                      <a:cxn ang="0">
                        <a:pos x="connsiteX407" y="connsiteY407"/>
                      </a:cxn>
                      <a:cxn ang="0">
                        <a:pos x="connsiteX408" y="connsiteY408"/>
                      </a:cxn>
                      <a:cxn ang="0">
                        <a:pos x="connsiteX409" y="connsiteY409"/>
                      </a:cxn>
                      <a:cxn ang="0">
                        <a:pos x="connsiteX410" y="connsiteY410"/>
                      </a:cxn>
                      <a:cxn ang="0">
                        <a:pos x="connsiteX411" y="connsiteY411"/>
                      </a:cxn>
                      <a:cxn ang="0">
                        <a:pos x="connsiteX412" y="connsiteY412"/>
                      </a:cxn>
                      <a:cxn ang="0">
                        <a:pos x="connsiteX413" y="connsiteY413"/>
                      </a:cxn>
                      <a:cxn ang="0">
                        <a:pos x="connsiteX414" y="connsiteY414"/>
                      </a:cxn>
                      <a:cxn ang="0">
                        <a:pos x="connsiteX415" y="connsiteY415"/>
                      </a:cxn>
                      <a:cxn ang="0">
                        <a:pos x="connsiteX416" y="connsiteY416"/>
                      </a:cxn>
                      <a:cxn ang="0">
                        <a:pos x="connsiteX417" y="connsiteY417"/>
                      </a:cxn>
                      <a:cxn ang="0">
                        <a:pos x="connsiteX418" y="connsiteY418"/>
                      </a:cxn>
                      <a:cxn ang="0">
                        <a:pos x="connsiteX419" y="connsiteY419"/>
                      </a:cxn>
                      <a:cxn ang="0">
                        <a:pos x="connsiteX420" y="connsiteY420"/>
                      </a:cxn>
                      <a:cxn ang="0">
                        <a:pos x="connsiteX421" y="connsiteY421"/>
                      </a:cxn>
                      <a:cxn ang="0">
                        <a:pos x="connsiteX422" y="connsiteY422"/>
                      </a:cxn>
                      <a:cxn ang="0">
                        <a:pos x="connsiteX423" y="connsiteY423"/>
                      </a:cxn>
                      <a:cxn ang="0">
                        <a:pos x="connsiteX424" y="connsiteY424"/>
                      </a:cxn>
                      <a:cxn ang="0">
                        <a:pos x="connsiteX425" y="connsiteY425"/>
                      </a:cxn>
                      <a:cxn ang="0">
                        <a:pos x="connsiteX426" y="connsiteY426"/>
                      </a:cxn>
                      <a:cxn ang="0">
                        <a:pos x="connsiteX427" y="connsiteY427"/>
                      </a:cxn>
                      <a:cxn ang="0">
                        <a:pos x="connsiteX428" y="connsiteY428"/>
                      </a:cxn>
                      <a:cxn ang="0">
                        <a:pos x="connsiteX429" y="connsiteY429"/>
                      </a:cxn>
                      <a:cxn ang="0">
                        <a:pos x="connsiteX430" y="connsiteY430"/>
                      </a:cxn>
                      <a:cxn ang="0">
                        <a:pos x="connsiteX431" y="connsiteY431"/>
                      </a:cxn>
                      <a:cxn ang="0">
                        <a:pos x="connsiteX432" y="connsiteY432"/>
                      </a:cxn>
                      <a:cxn ang="0">
                        <a:pos x="connsiteX433" y="connsiteY433"/>
                      </a:cxn>
                      <a:cxn ang="0">
                        <a:pos x="connsiteX434" y="connsiteY434"/>
                      </a:cxn>
                      <a:cxn ang="0">
                        <a:pos x="connsiteX435" y="connsiteY435"/>
                      </a:cxn>
                      <a:cxn ang="0">
                        <a:pos x="connsiteX436" y="connsiteY436"/>
                      </a:cxn>
                      <a:cxn ang="0">
                        <a:pos x="connsiteX437" y="connsiteY437"/>
                      </a:cxn>
                      <a:cxn ang="0">
                        <a:pos x="connsiteX438" y="connsiteY438"/>
                      </a:cxn>
                      <a:cxn ang="0">
                        <a:pos x="connsiteX439" y="connsiteY439"/>
                      </a:cxn>
                      <a:cxn ang="0">
                        <a:pos x="connsiteX440" y="connsiteY440"/>
                      </a:cxn>
                      <a:cxn ang="0">
                        <a:pos x="connsiteX441" y="connsiteY441"/>
                      </a:cxn>
                      <a:cxn ang="0">
                        <a:pos x="connsiteX442" y="connsiteY442"/>
                      </a:cxn>
                      <a:cxn ang="0">
                        <a:pos x="connsiteX443" y="connsiteY443"/>
                      </a:cxn>
                      <a:cxn ang="0">
                        <a:pos x="connsiteX444" y="connsiteY444"/>
                      </a:cxn>
                      <a:cxn ang="0">
                        <a:pos x="connsiteX445" y="connsiteY445"/>
                      </a:cxn>
                      <a:cxn ang="0">
                        <a:pos x="connsiteX446" y="connsiteY446"/>
                      </a:cxn>
                      <a:cxn ang="0">
                        <a:pos x="connsiteX447" y="connsiteY447"/>
                      </a:cxn>
                      <a:cxn ang="0">
                        <a:pos x="connsiteX448" y="connsiteY448"/>
                      </a:cxn>
                      <a:cxn ang="0">
                        <a:pos x="connsiteX449" y="connsiteY449"/>
                      </a:cxn>
                      <a:cxn ang="0">
                        <a:pos x="connsiteX450" y="connsiteY450"/>
                      </a:cxn>
                      <a:cxn ang="0">
                        <a:pos x="connsiteX451" y="connsiteY451"/>
                      </a:cxn>
                      <a:cxn ang="0">
                        <a:pos x="connsiteX452" y="connsiteY452"/>
                      </a:cxn>
                      <a:cxn ang="0">
                        <a:pos x="connsiteX453" y="connsiteY453"/>
                      </a:cxn>
                      <a:cxn ang="0">
                        <a:pos x="connsiteX454" y="connsiteY454"/>
                      </a:cxn>
                      <a:cxn ang="0">
                        <a:pos x="connsiteX455" y="connsiteY455"/>
                      </a:cxn>
                      <a:cxn ang="0">
                        <a:pos x="connsiteX456" y="connsiteY456"/>
                      </a:cxn>
                      <a:cxn ang="0">
                        <a:pos x="connsiteX457" y="connsiteY457"/>
                      </a:cxn>
                      <a:cxn ang="0">
                        <a:pos x="connsiteX458" y="connsiteY458"/>
                      </a:cxn>
                      <a:cxn ang="0">
                        <a:pos x="connsiteX459" y="connsiteY459"/>
                      </a:cxn>
                      <a:cxn ang="0">
                        <a:pos x="connsiteX460" y="connsiteY460"/>
                      </a:cxn>
                      <a:cxn ang="0">
                        <a:pos x="connsiteX461" y="connsiteY461"/>
                      </a:cxn>
                      <a:cxn ang="0">
                        <a:pos x="connsiteX462" y="connsiteY462"/>
                      </a:cxn>
                      <a:cxn ang="0">
                        <a:pos x="connsiteX463" y="connsiteY463"/>
                      </a:cxn>
                      <a:cxn ang="0">
                        <a:pos x="connsiteX464" y="connsiteY464"/>
                      </a:cxn>
                      <a:cxn ang="0">
                        <a:pos x="connsiteX465" y="connsiteY465"/>
                      </a:cxn>
                      <a:cxn ang="0">
                        <a:pos x="connsiteX466" y="connsiteY466"/>
                      </a:cxn>
                      <a:cxn ang="0">
                        <a:pos x="connsiteX467" y="connsiteY467"/>
                      </a:cxn>
                      <a:cxn ang="0">
                        <a:pos x="connsiteX468" y="connsiteY468"/>
                      </a:cxn>
                      <a:cxn ang="0">
                        <a:pos x="connsiteX469" y="connsiteY469"/>
                      </a:cxn>
                      <a:cxn ang="0">
                        <a:pos x="connsiteX470" y="connsiteY470"/>
                      </a:cxn>
                      <a:cxn ang="0">
                        <a:pos x="connsiteX471" y="connsiteY471"/>
                      </a:cxn>
                      <a:cxn ang="0">
                        <a:pos x="connsiteX472" y="connsiteY472"/>
                      </a:cxn>
                      <a:cxn ang="0">
                        <a:pos x="connsiteX473" y="connsiteY473"/>
                      </a:cxn>
                      <a:cxn ang="0">
                        <a:pos x="connsiteX474" y="connsiteY474"/>
                      </a:cxn>
                      <a:cxn ang="0">
                        <a:pos x="connsiteX475" y="connsiteY475"/>
                      </a:cxn>
                      <a:cxn ang="0">
                        <a:pos x="connsiteX476" y="connsiteY476"/>
                      </a:cxn>
                      <a:cxn ang="0">
                        <a:pos x="connsiteX477" y="connsiteY477"/>
                      </a:cxn>
                      <a:cxn ang="0">
                        <a:pos x="connsiteX478" y="connsiteY478"/>
                      </a:cxn>
                      <a:cxn ang="0">
                        <a:pos x="connsiteX479" y="connsiteY479"/>
                      </a:cxn>
                      <a:cxn ang="0">
                        <a:pos x="connsiteX480" y="connsiteY480"/>
                      </a:cxn>
                      <a:cxn ang="0">
                        <a:pos x="connsiteX481" y="connsiteY481"/>
                      </a:cxn>
                      <a:cxn ang="0">
                        <a:pos x="connsiteX482" y="connsiteY482"/>
                      </a:cxn>
                      <a:cxn ang="0">
                        <a:pos x="connsiteX483" y="connsiteY483"/>
                      </a:cxn>
                      <a:cxn ang="0">
                        <a:pos x="connsiteX484" y="connsiteY484"/>
                      </a:cxn>
                      <a:cxn ang="0">
                        <a:pos x="connsiteX485" y="connsiteY485"/>
                      </a:cxn>
                      <a:cxn ang="0">
                        <a:pos x="connsiteX486" y="connsiteY486"/>
                      </a:cxn>
                      <a:cxn ang="0">
                        <a:pos x="connsiteX487" y="connsiteY487"/>
                      </a:cxn>
                      <a:cxn ang="0">
                        <a:pos x="connsiteX488" y="connsiteY488"/>
                      </a:cxn>
                      <a:cxn ang="0">
                        <a:pos x="connsiteX489" y="connsiteY489"/>
                      </a:cxn>
                      <a:cxn ang="0">
                        <a:pos x="connsiteX490" y="connsiteY490"/>
                      </a:cxn>
                      <a:cxn ang="0">
                        <a:pos x="connsiteX491" y="connsiteY491"/>
                      </a:cxn>
                      <a:cxn ang="0">
                        <a:pos x="connsiteX492" y="connsiteY492"/>
                      </a:cxn>
                      <a:cxn ang="0">
                        <a:pos x="connsiteX493" y="connsiteY493"/>
                      </a:cxn>
                      <a:cxn ang="0">
                        <a:pos x="connsiteX494" y="connsiteY494"/>
                      </a:cxn>
                      <a:cxn ang="0">
                        <a:pos x="connsiteX495" y="connsiteY495"/>
                      </a:cxn>
                      <a:cxn ang="0">
                        <a:pos x="connsiteX496" y="connsiteY496"/>
                      </a:cxn>
                      <a:cxn ang="0">
                        <a:pos x="connsiteX497" y="connsiteY497"/>
                      </a:cxn>
                      <a:cxn ang="0">
                        <a:pos x="connsiteX498" y="connsiteY498"/>
                      </a:cxn>
                      <a:cxn ang="0">
                        <a:pos x="connsiteX499" y="connsiteY499"/>
                      </a:cxn>
                      <a:cxn ang="0">
                        <a:pos x="connsiteX500" y="connsiteY500"/>
                      </a:cxn>
                      <a:cxn ang="0">
                        <a:pos x="connsiteX501" y="connsiteY501"/>
                      </a:cxn>
                      <a:cxn ang="0">
                        <a:pos x="connsiteX502" y="connsiteY502"/>
                      </a:cxn>
                      <a:cxn ang="0">
                        <a:pos x="connsiteX503" y="connsiteY503"/>
                      </a:cxn>
                      <a:cxn ang="0">
                        <a:pos x="connsiteX504" y="connsiteY504"/>
                      </a:cxn>
                      <a:cxn ang="0">
                        <a:pos x="connsiteX505" y="connsiteY505"/>
                      </a:cxn>
                      <a:cxn ang="0">
                        <a:pos x="connsiteX506" y="connsiteY506"/>
                      </a:cxn>
                      <a:cxn ang="0">
                        <a:pos x="connsiteX507" y="connsiteY507"/>
                      </a:cxn>
                      <a:cxn ang="0">
                        <a:pos x="connsiteX508" y="connsiteY508"/>
                      </a:cxn>
                      <a:cxn ang="0">
                        <a:pos x="connsiteX509" y="connsiteY509"/>
                      </a:cxn>
                      <a:cxn ang="0">
                        <a:pos x="connsiteX510" y="connsiteY510"/>
                      </a:cxn>
                      <a:cxn ang="0">
                        <a:pos x="connsiteX511" y="connsiteY511"/>
                      </a:cxn>
                      <a:cxn ang="0">
                        <a:pos x="connsiteX512" y="connsiteY512"/>
                      </a:cxn>
                      <a:cxn ang="0">
                        <a:pos x="connsiteX513" y="connsiteY513"/>
                      </a:cxn>
                      <a:cxn ang="0">
                        <a:pos x="connsiteX514" y="connsiteY514"/>
                      </a:cxn>
                      <a:cxn ang="0">
                        <a:pos x="connsiteX515" y="connsiteY515"/>
                      </a:cxn>
                      <a:cxn ang="0">
                        <a:pos x="connsiteX516" y="connsiteY516"/>
                      </a:cxn>
                      <a:cxn ang="0">
                        <a:pos x="connsiteX517" y="connsiteY517"/>
                      </a:cxn>
                      <a:cxn ang="0">
                        <a:pos x="connsiteX518" y="connsiteY518"/>
                      </a:cxn>
                      <a:cxn ang="0">
                        <a:pos x="connsiteX519" y="connsiteY519"/>
                      </a:cxn>
                      <a:cxn ang="0">
                        <a:pos x="connsiteX520" y="connsiteY520"/>
                      </a:cxn>
                      <a:cxn ang="0">
                        <a:pos x="connsiteX521" y="connsiteY521"/>
                      </a:cxn>
                      <a:cxn ang="0">
                        <a:pos x="connsiteX522" y="connsiteY522"/>
                      </a:cxn>
                      <a:cxn ang="0">
                        <a:pos x="connsiteX523" y="connsiteY523"/>
                      </a:cxn>
                      <a:cxn ang="0">
                        <a:pos x="connsiteX524" y="connsiteY524"/>
                      </a:cxn>
                      <a:cxn ang="0">
                        <a:pos x="connsiteX525" y="connsiteY525"/>
                      </a:cxn>
                      <a:cxn ang="0">
                        <a:pos x="connsiteX526" y="connsiteY526"/>
                      </a:cxn>
                      <a:cxn ang="0">
                        <a:pos x="connsiteX527" y="connsiteY527"/>
                      </a:cxn>
                      <a:cxn ang="0">
                        <a:pos x="connsiteX528" y="connsiteY528"/>
                      </a:cxn>
                      <a:cxn ang="0">
                        <a:pos x="connsiteX529" y="connsiteY529"/>
                      </a:cxn>
                      <a:cxn ang="0">
                        <a:pos x="connsiteX530" y="connsiteY530"/>
                      </a:cxn>
                      <a:cxn ang="0">
                        <a:pos x="connsiteX531" y="connsiteY531"/>
                      </a:cxn>
                      <a:cxn ang="0">
                        <a:pos x="connsiteX532" y="connsiteY532"/>
                      </a:cxn>
                      <a:cxn ang="0">
                        <a:pos x="connsiteX533" y="connsiteY533"/>
                      </a:cxn>
                      <a:cxn ang="0">
                        <a:pos x="connsiteX534" y="connsiteY534"/>
                      </a:cxn>
                      <a:cxn ang="0">
                        <a:pos x="connsiteX535" y="connsiteY535"/>
                      </a:cxn>
                      <a:cxn ang="0">
                        <a:pos x="connsiteX536" y="connsiteY536"/>
                      </a:cxn>
                      <a:cxn ang="0">
                        <a:pos x="connsiteX537" y="connsiteY537"/>
                      </a:cxn>
                      <a:cxn ang="0">
                        <a:pos x="connsiteX538" y="connsiteY538"/>
                      </a:cxn>
                      <a:cxn ang="0">
                        <a:pos x="connsiteX539" y="connsiteY539"/>
                      </a:cxn>
                      <a:cxn ang="0">
                        <a:pos x="connsiteX540" y="connsiteY540"/>
                      </a:cxn>
                      <a:cxn ang="0">
                        <a:pos x="connsiteX541" y="connsiteY541"/>
                      </a:cxn>
                      <a:cxn ang="0">
                        <a:pos x="connsiteX542" y="connsiteY542"/>
                      </a:cxn>
                      <a:cxn ang="0">
                        <a:pos x="connsiteX543" y="connsiteY543"/>
                      </a:cxn>
                      <a:cxn ang="0">
                        <a:pos x="connsiteX544" y="connsiteY544"/>
                      </a:cxn>
                      <a:cxn ang="0">
                        <a:pos x="connsiteX545" y="connsiteY545"/>
                      </a:cxn>
                      <a:cxn ang="0">
                        <a:pos x="connsiteX546" y="connsiteY546"/>
                      </a:cxn>
                      <a:cxn ang="0">
                        <a:pos x="connsiteX547" y="connsiteY547"/>
                      </a:cxn>
                      <a:cxn ang="0">
                        <a:pos x="connsiteX548" y="connsiteY548"/>
                      </a:cxn>
                      <a:cxn ang="0">
                        <a:pos x="connsiteX549" y="connsiteY549"/>
                      </a:cxn>
                      <a:cxn ang="0">
                        <a:pos x="connsiteX550" y="connsiteY550"/>
                      </a:cxn>
                      <a:cxn ang="0">
                        <a:pos x="connsiteX551" y="connsiteY551"/>
                      </a:cxn>
                      <a:cxn ang="0">
                        <a:pos x="connsiteX552" y="connsiteY552"/>
                      </a:cxn>
                      <a:cxn ang="0">
                        <a:pos x="connsiteX553" y="connsiteY553"/>
                      </a:cxn>
                      <a:cxn ang="0">
                        <a:pos x="connsiteX554" y="connsiteY554"/>
                      </a:cxn>
                      <a:cxn ang="0">
                        <a:pos x="connsiteX555" y="connsiteY555"/>
                      </a:cxn>
                      <a:cxn ang="0">
                        <a:pos x="connsiteX556" y="connsiteY556"/>
                      </a:cxn>
                      <a:cxn ang="0">
                        <a:pos x="connsiteX557" y="connsiteY557"/>
                      </a:cxn>
                      <a:cxn ang="0">
                        <a:pos x="connsiteX558" y="connsiteY558"/>
                      </a:cxn>
                      <a:cxn ang="0">
                        <a:pos x="connsiteX559" y="connsiteY559"/>
                      </a:cxn>
                      <a:cxn ang="0">
                        <a:pos x="connsiteX560" y="connsiteY560"/>
                      </a:cxn>
                      <a:cxn ang="0">
                        <a:pos x="connsiteX561" y="connsiteY561"/>
                      </a:cxn>
                      <a:cxn ang="0">
                        <a:pos x="connsiteX562" y="connsiteY562"/>
                      </a:cxn>
                      <a:cxn ang="0">
                        <a:pos x="connsiteX563" y="connsiteY563"/>
                      </a:cxn>
                      <a:cxn ang="0">
                        <a:pos x="connsiteX564" y="connsiteY564"/>
                      </a:cxn>
                      <a:cxn ang="0">
                        <a:pos x="connsiteX565" y="connsiteY565"/>
                      </a:cxn>
                      <a:cxn ang="0">
                        <a:pos x="connsiteX566" y="connsiteY566"/>
                      </a:cxn>
                      <a:cxn ang="0">
                        <a:pos x="connsiteX567" y="connsiteY567"/>
                      </a:cxn>
                      <a:cxn ang="0">
                        <a:pos x="connsiteX568" y="connsiteY568"/>
                      </a:cxn>
                      <a:cxn ang="0">
                        <a:pos x="connsiteX569" y="connsiteY569"/>
                      </a:cxn>
                      <a:cxn ang="0">
                        <a:pos x="connsiteX570" y="connsiteY570"/>
                      </a:cxn>
                      <a:cxn ang="0">
                        <a:pos x="connsiteX571" y="connsiteY571"/>
                      </a:cxn>
                      <a:cxn ang="0">
                        <a:pos x="connsiteX572" y="connsiteY572"/>
                      </a:cxn>
                      <a:cxn ang="0">
                        <a:pos x="connsiteX573" y="connsiteY573"/>
                      </a:cxn>
                      <a:cxn ang="0">
                        <a:pos x="connsiteX574" y="connsiteY574"/>
                      </a:cxn>
                      <a:cxn ang="0">
                        <a:pos x="connsiteX575" y="connsiteY575"/>
                      </a:cxn>
                      <a:cxn ang="0">
                        <a:pos x="connsiteX576" y="connsiteY576"/>
                      </a:cxn>
                      <a:cxn ang="0">
                        <a:pos x="connsiteX577" y="connsiteY577"/>
                      </a:cxn>
                      <a:cxn ang="0">
                        <a:pos x="connsiteX578" y="connsiteY578"/>
                      </a:cxn>
                      <a:cxn ang="0">
                        <a:pos x="connsiteX579" y="connsiteY579"/>
                      </a:cxn>
                      <a:cxn ang="0">
                        <a:pos x="connsiteX580" y="connsiteY580"/>
                      </a:cxn>
                      <a:cxn ang="0">
                        <a:pos x="connsiteX581" y="connsiteY581"/>
                      </a:cxn>
                      <a:cxn ang="0">
                        <a:pos x="connsiteX582" y="connsiteY582"/>
                      </a:cxn>
                      <a:cxn ang="0">
                        <a:pos x="connsiteX583" y="connsiteY583"/>
                      </a:cxn>
                      <a:cxn ang="0">
                        <a:pos x="connsiteX584" y="connsiteY584"/>
                      </a:cxn>
                      <a:cxn ang="0">
                        <a:pos x="connsiteX585" y="connsiteY585"/>
                      </a:cxn>
                      <a:cxn ang="0">
                        <a:pos x="connsiteX586" y="connsiteY586"/>
                      </a:cxn>
                      <a:cxn ang="0">
                        <a:pos x="connsiteX587" y="connsiteY587"/>
                      </a:cxn>
                      <a:cxn ang="0">
                        <a:pos x="connsiteX588" y="connsiteY588"/>
                      </a:cxn>
                      <a:cxn ang="0">
                        <a:pos x="connsiteX589" y="connsiteY589"/>
                      </a:cxn>
                      <a:cxn ang="0">
                        <a:pos x="connsiteX590" y="connsiteY590"/>
                      </a:cxn>
                      <a:cxn ang="0">
                        <a:pos x="connsiteX591" y="connsiteY591"/>
                      </a:cxn>
                      <a:cxn ang="0">
                        <a:pos x="connsiteX592" y="connsiteY592"/>
                      </a:cxn>
                      <a:cxn ang="0">
                        <a:pos x="connsiteX593" y="connsiteY593"/>
                      </a:cxn>
                      <a:cxn ang="0">
                        <a:pos x="connsiteX594" y="connsiteY594"/>
                      </a:cxn>
                      <a:cxn ang="0">
                        <a:pos x="connsiteX595" y="connsiteY595"/>
                      </a:cxn>
                      <a:cxn ang="0">
                        <a:pos x="connsiteX596" y="connsiteY596"/>
                      </a:cxn>
                      <a:cxn ang="0">
                        <a:pos x="connsiteX597" y="connsiteY597"/>
                      </a:cxn>
                      <a:cxn ang="0">
                        <a:pos x="connsiteX598" y="connsiteY598"/>
                      </a:cxn>
                      <a:cxn ang="0">
                        <a:pos x="connsiteX599" y="connsiteY599"/>
                      </a:cxn>
                      <a:cxn ang="0">
                        <a:pos x="connsiteX600" y="connsiteY600"/>
                      </a:cxn>
                      <a:cxn ang="0">
                        <a:pos x="connsiteX601" y="connsiteY601"/>
                      </a:cxn>
                      <a:cxn ang="0">
                        <a:pos x="connsiteX602" y="connsiteY602"/>
                      </a:cxn>
                      <a:cxn ang="0">
                        <a:pos x="connsiteX603" y="connsiteY603"/>
                      </a:cxn>
                      <a:cxn ang="0">
                        <a:pos x="connsiteX604" y="connsiteY604"/>
                      </a:cxn>
                      <a:cxn ang="0">
                        <a:pos x="connsiteX605" y="connsiteY605"/>
                      </a:cxn>
                      <a:cxn ang="0">
                        <a:pos x="connsiteX606" y="connsiteY606"/>
                      </a:cxn>
                      <a:cxn ang="0">
                        <a:pos x="connsiteX607" y="connsiteY607"/>
                      </a:cxn>
                      <a:cxn ang="0">
                        <a:pos x="connsiteX608" y="connsiteY608"/>
                      </a:cxn>
                      <a:cxn ang="0">
                        <a:pos x="connsiteX609" y="connsiteY609"/>
                      </a:cxn>
                      <a:cxn ang="0">
                        <a:pos x="connsiteX610" y="connsiteY610"/>
                      </a:cxn>
                      <a:cxn ang="0">
                        <a:pos x="connsiteX611" y="connsiteY611"/>
                      </a:cxn>
                      <a:cxn ang="0">
                        <a:pos x="connsiteX612" y="connsiteY612"/>
                      </a:cxn>
                      <a:cxn ang="0">
                        <a:pos x="connsiteX613" y="connsiteY613"/>
                      </a:cxn>
                      <a:cxn ang="0">
                        <a:pos x="connsiteX614" y="connsiteY614"/>
                      </a:cxn>
                      <a:cxn ang="0">
                        <a:pos x="connsiteX615" y="connsiteY615"/>
                      </a:cxn>
                      <a:cxn ang="0">
                        <a:pos x="connsiteX616" y="connsiteY616"/>
                      </a:cxn>
                      <a:cxn ang="0">
                        <a:pos x="connsiteX617" y="connsiteY617"/>
                      </a:cxn>
                      <a:cxn ang="0">
                        <a:pos x="connsiteX618" y="connsiteY618"/>
                      </a:cxn>
                      <a:cxn ang="0">
                        <a:pos x="connsiteX619" y="connsiteY619"/>
                      </a:cxn>
                      <a:cxn ang="0">
                        <a:pos x="connsiteX620" y="connsiteY620"/>
                      </a:cxn>
                      <a:cxn ang="0">
                        <a:pos x="connsiteX621" y="connsiteY621"/>
                      </a:cxn>
                      <a:cxn ang="0">
                        <a:pos x="connsiteX622" y="connsiteY622"/>
                      </a:cxn>
                      <a:cxn ang="0">
                        <a:pos x="connsiteX623" y="connsiteY623"/>
                      </a:cxn>
                      <a:cxn ang="0">
                        <a:pos x="connsiteX624" y="connsiteY624"/>
                      </a:cxn>
                      <a:cxn ang="0">
                        <a:pos x="connsiteX625" y="connsiteY625"/>
                      </a:cxn>
                      <a:cxn ang="0">
                        <a:pos x="connsiteX626" y="connsiteY626"/>
                      </a:cxn>
                      <a:cxn ang="0">
                        <a:pos x="connsiteX627" y="connsiteY627"/>
                      </a:cxn>
                      <a:cxn ang="0">
                        <a:pos x="connsiteX628" y="connsiteY628"/>
                      </a:cxn>
                      <a:cxn ang="0">
                        <a:pos x="connsiteX629" y="connsiteY629"/>
                      </a:cxn>
                      <a:cxn ang="0">
                        <a:pos x="connsiteX630" y="connsiteY630"/>
                      </a:cxn>
                      <a:cxn ang="0">
                        <a:pos x="connsiteX631" y="connsiteY631"/>
                      </a:cxn>
                      <a:cxn ang="0">
                        <a:pos x="connsiteX632" y="connsiteY632"/>
                      </a:cxn>
                      <a:cxn ang="0">
                        <a:pos x="connsiteX633" y="connsiteY633"/>
                      </a:cxn>
                      <a:cxn ang="0">
                        <a:pos x="connsiteX634" y="connsiteY634"/>
                      </a:cxn>
                      <a:cxn ang="0">
                        <a:pos x="connsiteX635" y="connsiteY635"/>
                      </a:cxn>
                      <a:cxn ang="0">
                        <a:pos x="connsiteX636" y="connsiteY636"/>
                      </a:cxn>
                      <a:cxn ang="0">
                        <a:pos x="connsiteX637" y="connsiteY637"/>
                      </a:cxn>
                      <a:cxn ang="0">
                        <a:pos x="connsiteX638" y="connsiteY638"/>
                      </a:cxn>
                      <a:cxn ang="0">
                        <a:pos x="connsiteX639" y="connsiteY639"/>
                      </a:cxn>
                      <a:cxn ang="0">
                        <a:pos x="connsiteX640" y="connsiteY640"/>
                      </a:cxn>
                      <a:cxn ang="0">
                        <a:pos x="connsiteX641" y="connsiteY641"/>
                      </a:cxn>
                      <a:cxn ang="0">
                        <a:pos x="connsiteX642" y="connsiteY642"/>
                      </a:cxn>
                      <a:cxn ang="0">
                        <a:pos x="connsiteX643" y="connsiteY643"/>
                      </a:cxn>
                      <a:cxn ang="0">
                        <a:pos x="connsiteX644" y="connsiteY644"/>
                      </a:cxn>
                      <a:cxn ang="0">
                        <a:pos x="connsiteX645" y="connsiteY645"/>
                      </a:cxn>
                      <a:cxn ang="0">
                        <a:pos x="connsiteX646" y="connsiteY646"/>
                      </a:cxn>
                      <a:cxn ang="0">
                        <a:pos x="connsiteX647" y="connsiteY647"/>
                      </a:cxn>
                      <a:cxn ang="0">
                        <a:pos x="connsiteX648" y="connsiteY648"/>
                      </a:cxn>
                      <a:cxn ang="0">
                        <a:pos x="connsiteX649" y="connsiteY649"/>
                      </a:cxn>
                      <a:cxn ang="0">
                        <a:pos x="connsiteX650" y="connsiteY650"/>
                      </a:cxn>
                      <a:cxn ang="0">
                        <a:pos x="connsiteX651" y="connsiteY651"/>
                      </a:cxn>
                      <a:cxn ang="0">
                        <a:pos x="connsiteX652" y="connsiteY652"/>
                      </a:cxn>
                      <a:cxn ang="0">
                        <a:pos x="connsiteX653" y="connsiteY653"/>
                      </a:cxn>
                      <a:cxn ang="0">
                        <a:pos x="connsiteX654" y="connsiteY654"/>
                      </a:cxn>
                      <a:cxn ang="0">
                        <a:pos x="connsiteX655" y="connsiteY655"/>
                      </a:cxn>
                      <a:cxn ang="0">
                        <a:pos x="connsiteX656" y="connsiteY656"/>
                      </a:cxn>
                      <a:cxn ang="0">
                        <a:pos x="connsiteX657" y="connsiteY657"/>
                      </a:cxn>
                      <a:cxn ang="0">
                        <a:pos x="connsiteX658" y="connsiteY658"/>
                      </a:cxn>
                      <a:cxn ang="0">
                        <a:pos x="connsiteX659" y="connsiteY659"/>
                      </a:cxn>
                      <a:cxn ang="0">
                        <a:pos x="connsiteX660" y="connsiteY660"/>
                      </a:cxn>
                      <a:cxn ang="0">
                        <a:pos x="connsiteX661" y="connsiteY661"/>
                      </a:cxn>
                      <a:cxn ang="0">
                        <a:pos x="connsiteX662" y="connsiteY662"/>
                      </a:cxn>
                      <a:cxn ang="0">
                        <a:pos x="connsiteX663" y="connsiteY663"/>
                      </a:cxn>
                      <a:cxn ang="0">
                        <a:pos x="connsiteX664" y="connsiteY664"/>
                      </a:cxn>
                      <a:cxn ang="0">
                        <a:pos x="connsiteX665" y="connsiteY665"/>
                      </a:cxn>
                      <a:cxn ang="0">
                        <a:pos x="connsiteX666" y="connsiteY666"/>
                      </a:cxn>
                      <a:cxn ang="0">
                        <a:pos x="connsiteX667" y="connsiteY667"/>
                      </a:cxn>
                      <a:cxn ang="0">
                        <a:pos x="connsiteX668" y="connsiteY668"/>
                      </a:cxn>
                      <a:cxn ang="0">
                        <a:pos x="connsiteX669" y="connsiteY669"/>
                      </a:cxn>
                      <a:cxn ang="0">
                        <a:pos x="connsiteX670" y="connsiteY670"/>
                      </a:cxn>
                      <a:cxn ang="0">
                        <a:pos x="connsiteX671" y="connsiteY671"/>
                      </a:cxn>
                      <a:cxn ang="0">
                        <a:pos x="connsiteX672" y="connsiteY672"/>
                      </a:cxn>
                      <a:cxn ang="0">
                        <a:pos x="connsiteX673" y="connsiteY673"/>
                      </a:cxn>
                      <a:cxn ang="0">
                        <a:pos x="connsiteX674" y="connsiteY674"/>
                      </a:cxn>
                      <a:cxn ang="0">
                        <a:pos x="connsiteX675" y="connsiteY675"/>
                      </a:cxn>
                      <a:cxn ang="0">
                        <a:pos x="connsiteX676" y="connsiteY676"/>
                      </a:cxn>
                      <a:cxn ang="0">
                        <a:pos x="connsiteX677" y="connsiteY677"/>
                      </a:cxn>
                      <a:cxn ang="0">
                        <a:pos x="connsiteX678" y="connsiteY678"/>
                      </a:cxn>
                      <a:cxn ang="0">
                        <a:pos x="connsiteX679" y="connsiteY679"/>
                      </a:cxn>
                      <a:cxn ang="0">
                        <a:pos x="connsiteX680" y="connsiteY680"/>
                      </a:cxn>
                      <a:cxn ang="0">
                        <a:pos x="connsiteX681" y="connsiteY681"/>
                      </a:cxn>
                      <a:cxn ang="0">
                        <a:pos x="connsiteX682" y="connsiteY682"/>
                      </a:cxn>
                      <a:cxn ang="0">
                        <a:pos x="connsiteX683" y="connsiteY683"/>
                      </a:cxn>
                      <a:cxn ang="0">
                        <a:pos x="connsiteX684" y="connsiteY684"/>
                      </a:cxn>
                      <a:cxn ang="0">
                        <a:pos x="connsiteX685" y="connsiteY685"/>
                      </a:cxn>
                      <a:cxn ang="0">
                        <a:pos x="connsiteX686" y="connsiteY686"/>
                      </a:cxn>
                      <a:cxn ang="0">
                        <a:pos x="connsiteX687" y="connsiteY687"/>
                      </a:cxn>
                      <a:cxn ang="0">
                        <a:pos x="connsiteX688" y="connsiteY688"/>
                      </a:cxn>
                      <a:cxn ang="0">
                        <a:pos x="connsiteX689" y="connsiteY689"/>
                      </a:cxn>
                      <a:cxn ang="0">
                        <a:pos x="connsiteX690" y="connsiteY690"/>
                      </a:cxn>
                      <a:cxn ang="0">
                        <a:pos x="connsiteX691" y="connsiteY691"/>
                      </a:cxn>
                      <a:cxn ang="0">
                        <a:pos x="connsiteX692" y="connsiteY692"/>
                      </a:cxn>
                      <a:cxn ang="0">
                        <a:pos x="connsiteX693" y="connsiteY693"/>
                      </a:cxn>
                      <a:cxn ang="0">
                        <a:pos x="connsiteX694" y="connsiteY694"/>
                      </a:cxn>
                      <a:cxn ang="0">
                        <a:pos x="connsiteX695" y="connsiteY695"/>
                      </a:cxn>
                      <a:cxn ang="0">
                        <a:pos x="connsiteX696" y="connsiteY696"/>
                      </a:cxn>
                      <a:cxn ang="0">
                        <a:pos x="connsiteX697" y="connsiteY697"/>
                      </a:cxn>
                      <a:cxn ang="0">
                        <a:pos x="connsiteX698" y="connsiteY698"/>
                      </a:cxn>
                      <a:cxn ang="0">
                        <a:pos x="connsiteX699" y="connsiteY699"/>
                      </a:cxn>
                      <a:cxn ang="0">
                        <a:pos x="connsiteX700" y="connsiteY700"/>
                      </a:cxn>
                      <a:cxn ang="0">
                        <a:pos x="connsiteX701" y="connsiteY701"/>
                      </a:cxn>
                      <a:cxn ang="0">
                        <a:pos x="connsiteX702" y="connsiteY702"/>
                      </a:cxn>
                      <a:cxn ang="0">
                        <a:pos x="connsiteX703" y="connsiteY703"/>
                      </a:cxn>
                      <a:cxn ang="0">
                        <a:pos x="connsiteX704" y="connsiteY704"/>
                      </a:cxn>
                      <a:cxn ang="0">
                        <a:pos x="connsiteX705" y="connsiteY705"/>
                      </a:cxn>
                      <a:cxn ang="0">
                        <a:pos x="connsiteX706" y="connsiteY706"/>
                      </a:cxn>
                      <a:cxn ang="0">
                        <a:pos x="connsiteX707" y="connsiteY707"/>
                      </a:cxn>
                      <a:cxn ang="0">
                        <a:pos x="connsiteX708" y="connsiteY708"/>
                      </a:cxn>
                      <a:cxn ang="0">
                        <a:pos x="connsiteX709" y="connsiteY709"/>
                      </a:cxn>
                      <a:cxn ang="0">
                        <a:pos x="connsiteX710" y="connsiteY710"/>
                      </a:cxn>
                      <a:cxn ang="0">
                        <a:pos x="connsiteX711" y="connsiteY711"/>
                      </a:cxn>
                      <a:cxn ang="0">
                        <a:pos x="connsiteX712" y="connsiteY712"/>
                      </a:cxn>
                      <a:cxn ang="0">
                        <a:pos x="connsiteX713" y="connsiteY713"/>
                      </a:cxn>
                      <a:cxn ang="0">
                        <a:pos x="connsiteX714" y="connsiteY714"/>
                      </a:cxn>
                      <a:cxn ang="0">
                        <a:pos x="connsiteX715" y="connsiteY715"/>
                      </a:cxn>
                      <a:cxn ang="0">
                        <a:pos x="connsiteX716" y="connsiteY716"/>
                      </a:cxn>
                      <a:cxn ang="0">
                        <a:pos x="connsiteX717" y="connsiteY717"/>
                      </a:cxn>
                      <a:cxn ang="0">
                        <a:pos x="connsiteX718" y="connsiteY718"/>
                      </a:cxn>
                      <a:cxn ang="0">
                        <a:pos x="connsiteX719" y="connsiteY719"/>
                      </a:cxn>
                      <a:cxn ang="0">
                        <a:pos x="connsiteX720" y="connsiteY720"/>
                      </a:cxn>
                      <a:cxn ang="0">
                        <a:pos x="connsiteX721" y="connsiteY721"/>
                      </a:cxn>
                      <a:cxn ang="0">
                        <a:pos x="connsiteX722" y="connsiteY722"/>
                      </a:cxn>
                      <a:cxn ang="0">
                        <a:pos x="connsiteX723" y="connsiteY723"/>
                      </a:cxn>
                      <a:cxn ang="0">
                        <a:pos x="connsiteX724" y="connsiteY724"/>
                      </a:cxn>
                      <a:cxn ang="0">
                        <a:pos x="connsiteX725" y="connsiteY725"/>
                      </a:cxn>
                      <a:cxn ang="0">
                        <a:pos x="connsiteX726" y="connsiteY726"/>
                      </a:cxn>
                      <a:cxn ang="0">
                        <a:pos x="connsiteX727" y="connsiteY727"/>
                      </a:cxn>
                      <a:cxn ang="0">
                        <a:pos x="connsiteX728" y="connsiteY728"/>
                      </a:cxn>
                      <a:cxn ang="0">
                        <a:pos x="connsiteX729" y="connsiteY729"/>
                      </a:cxn>
                      <a:cxn ang="0">
                        <a:pos x="connsiteX730" y="connsiteY730"/>
                      </a:cxn>
                      <a:cxn ang="0">
                        <a:pos x="connsiteX731" y="connsiteY731"/>
                      </a:cxn>
                      <a:cxn ang="0">
                        <a:pos x="connsiteX732" y="connsiteY732"/>
                      </a:cxn>
                      <a:cxn ang="0">
                        <a:pos x="connsiteX733" y="connsiteY733"/>
                      </a:cxn>
                      <a:cxn ang="0">
                        <a:pos x="connsiteX734" y="connsiteY734"/>
                      </a:cxn>
                      <a:cxn ang="0">
                        <a:pos x="connsiteX735" y="connsiteY735"/>
                      </a:cxn>
                    </a:cxnLst>
                    <a:rect l="l" t="t" r="r" b="b"/>
                    <a:pathLst>
                      <a:path w="1048599" h="1046677">
                        <a:moveTo>
                          <a:pt x="348338" y="940580"/>
                        </a:moveTo>
                        <a:cubicBezTo>
                          <a:pt x="359103" y="944985"/>
                          <a:pt x="362646" y="941237"/>
                          <a:pt x="374696" y="946490"/>
                        </a:cubicBezTo>
                        <a:lnTo>
                          <a:pt x="361688" y="948048"/>
                        </a:lnTo>
                        <a:lnTo>
                          <a:pt x="365067" y="947146"/>
                        </a:lnTo>
                        <a:cubicBezTo>
                          <a:pt x="359759" y="943836"/>
                          <a:pt x="352059" y="944369"/>
                          <a:pt x="348338" y="940580"/>
                        </a:cubicBezTo>
                        <a:close/>
                        <a:moveTo>
                          <a:pt x="864227" y="938297"/>
                        </a:moveTo>
                        <a:lnTo>
                          <a:pt x="872584" y="939022"/>
                        </a:lnTo>
                        <a:lnTo>
                          <a:pt x="872926" y="938571"/>
                        </a:lnTo>
                        <a:cubicBezTo>
                          <a:pt x="872994" y="938776"/>
                          <a:pt x="873104" y="938913"/>
                          <a:pt x="873226" y="939063"/>
                        </a:cubicBezTo>
                        <a:lnTo>
                          <a:pt x="872590" y="939022"/>
                        </a:lnTo>
                        <a:lnTo>
                          <a:pt x="872597" y="939023"/>
                        </a:lnTo>
                        <a:cubicBezTo>
                          <a:pt x="870600" y="941580"/>
                          <a:pt x="868357" y="944247"/>
                          <a:pt x="864923" y="946859"/>
                        </a:cubicBezTo>
                        <a:cubicBezTo>
                          <a:pt x="872966" y="934220"/>
                          <a:pt x="852708" y="956667"/>
                          <a:pt x="856881" y="946094"/>
                        </a:cubicBezTo>
                        <a:cubicBezTo>
                          <a:pt x="860751" y="944083"/>
                          <a:pt x="864336" y="944343"/>
                          <a:pt x="867537" y="940978"/>
                        </a:cubicBezTo>
                        <a:cubicBezTo>
                          <a:pt x="869902" y="936396"/>
                          <a:pt x="858823" y="945068"/>
                          <a:pt x="864227" y="938297"/>
                        </a:cubicBezTo>
                        <a:close/>
                        <a:moveTo>
                          <a:pt x="348132" y="932525"/>
                        </a:moveTo>
                        <a:cubicBezTo>
                          <a:pt x="348585" y="934070"/>
                          <a:pt x="351128" y="934741"/>
                          <a:pt x="352415" y="935068"/>
                        </a:cubicBezTo>
                        <a:lnTo>
                          <a:pt x="346286" y="937846"/>
                        </a:lnTo>
                        <a:cubicBezTo>
                          <a:pt x="345520" y="935466"/>
                          <a:pt x="344782" y="933139"/>
                          <a:pt x="348132" y="932525"/>
                        </a:cubicBezTo>
                        <a:close/>
                        <a:moveTo>
                          <a:pt x="198640" y="926929"/>
                        </a:moveTo>
                        <a:cubicBezTo>
                          <a:pt x="200514" y="923346"/>
                          <a:pt x="205273" y="931744"/>
                          <a:pt x="209528" y="933687"/>
                        </a:cubicBezTo>
                        <a:lnTo>
                          <a:pt x="210281" y="938037"/>
                        </a:lnTo>
                        <a:cubicBezTo>
                          <a:pt x="209705" y="934425"/>
                          <a:pt x="202250" y="928763"/>
                          <a:pt x="198640" y="926929"/>
                        </a:cubicBezTo>
                        <a:close/>
                        <a:moveTo>
                          <a:pt x="316563" y="921184"/>
                        </a:moveTo>
                        <a:cubicBezTo>
                          <a:pt x="320324" y="923551"/>
                          <a:pt x="325632" y="924549"/>
                          <a:pt x="330172" y="927941"/>
                        </a:cubicBezTo>
                        <a:lnTo>
                          <a:pt x="323074" y="928310"/>
                        </a:lnTo>
                        <a:cubicBezTo>
                          <a:pt x="318737" y="922457"/>
                          <a:pt x="310735" y="924864"/>
                          <a:pt x="316563" y="921184"/>
                        </a:cubicBezTo>
                        <a:close/>
                        <a:moveTo>
                          <a:pt x="172418" y="905317"/>
                        </a:moveTo>
                        <a:lnTo>
                          <a:pt x="181445" y="911076"/>
                        </a:lnTo>
                        <a:lnTo>
                          <a:pt x="182799" y="912745"/>
                        </a:lnTo>
                        <a:close/>
                        <a:moveTo>
                          <a:pt x="170652" y="898368"/>
                        </a:moveTo>
                        <a:lnTo>
                          <a:pt x="182251" y="906575"/>
                        </a:lnTo>
                        <a:lnTo>
                          <a:pt x="169545" y="900173"/>
                        </a:lnTo>
                        <a:close/>
                        <a:moveTo>
                          <a:pt x="164168" y="888738"/>
                        </a:moveTo>
                        <a:cubicBezTo>
                          <a:pt x="164168" y="888738"/>
                          <a:pt x="166481" y="890667"/>
                          <a:pt x="169025" y="892336"/>
                        </a:cubicBezTo>
                        <a:cubicBezTo>
                          <a:pt x="171583" y="893977"/>
                          <a:pt x="174155" y="895619"/>
                          <a:pt x="174155" y="895619"/>
                        </a:cubicBezTo>
                        <a:lnTo>
                          <a:pt x="178121" y="899776"/>
                        </a:lnTo>
                        <a:cubicBezTo>
                          <a:pt x="178121" y="899776"/>
                          <a:pt x="163854" y="889080"/>
                          <a:pt x="164168" y="888738"/>
                        </a:cubicBezTo>
                        <a:close/>
                        <a:moveTo>
                          <a:pt x="89826" y="812959"/>
                        </a:moveTo>
                        <a:cubicBezTo>
                          <a:pt x="89826" y="812959"/>
                          <a:pt x="93602" y="814423"/>
                          <a:pt x="97390" y="815886"/>
                        </a:cubicBezTo>
                        <a:cubicBezTo>
                          <a:pt x="101069" y="817391"/>
                          <a:pt x="105214" y="818498"/>
                          <a:pt x="105214" y="818498"/>
                        </a:cubicBezTo>
                        <a:cubicBezTo>
                          <a:pt x="103163" y="829237"/>
                          <a:pt x="116594" y="829715"/>
                          <a:pt x="127401" y="840809"/>
                        </a:cubicBezTo>
                        <a:cubicBezTo>
                          <a:pt x="122749" y="839331"/>
                          <a:pt x="119659" y="846130"/>
                          <a:pt x="119344" y="849727"/>
                        </a:cubicBezTo>
                        <a:cubicBezTo>
                          <a:pt x="113504" y="847155"/>
                          <a:pt x="106897" y="838893"/>
                          <a:pt x="103039" y="829428"/>
                        </a:cubicBezTo>
                        <a:cubicBezTo>
                          <a:pt x="102218" y="825735"/>
                          <a:pt x="106295" y="829728"/>
                          <a:pt x="105419" y="824722"/>
                        </a:cubicBezTo>
                        <a:cubicBezTo>
                          <a:pt x="100809" y="817309"/>
                          <a:pt x="95092" y="824749"/>
                          <a:pt x="89826" y="812959"/>
                        </a:cubicBezTo>
                        <a:close/>
                        <a:moveTo>
                          <a:pt x="120657" y="808253"/>
                        </a:moveTo>
                        <a:cubicBezTo>
                          <a:pt x="121942" y="810866"/>
                          <a:pt x="123611" y="813438"/>
                          <a:pt x="125198" y="814819"/>
                        </a:cubicBezTo>
                        <a:cubicBezTo>
                          <a:pt x="115309" y="808759"/>
                          <a:pt x="116184" y="819756"/>
                          <a:pt x="109290" y="817035"/>
                        </a:cubicBezTo>
                        <a:cubicBezTo>
                          <a:pt x="106021" y="810428"/>
                          <a:pt x="107553" y="810838"/>
                          <a:pt x="108949" y="808335"/>
                        </a:cubicBezTo>
                        <a:lnTo>
                          <a:pt x="109509" y="810222"/>
                        </a:lnTo>
                        <a:cubicBezTo>
                          <a:pt x="114829" y="812371"/>
                          <a:pt x="120384" y="813710"/>
                          <a:pt x="120657" y="808253"/>
                        </a:cubicBezTo>
                        <a:close/>
                        <a:moveTo>
                          <a:pt x="134843" y="799610"/>
                        </a:moveTo>
                        <a:cubicBezTo>
                          <a:pt x="132176" y="800553"/>
                          <a:pt x="127868" y="799692"/>
                          <a:pt x="127388" y="802468"/>
                        </a:cubicBezTo>
                        <a:cubicBezTo>
                          <a:pt x="127224" y="802140"/>
                          <a:pt x="127033" y="801744"/>
                          <a:pt x="126855" y="801388"/>
                        </a:cubicBezTo>
                        <a:cubicBezTo>
                          <a:pt x="126732" y="802755"/>
                          <a:pt x="126636" y="803905"/>
                          <a:pt x="125652" y="803576"/>
                        </a:cubicBezTo>
                        <a:lnTo>
                          <a:pt x="130543" y="810755"/>
                        </a:lnTo>
                        <a:lnTo>
                          <a:pt x="130945" y="811345"/>
                        </a:lnTo>
                        <a:cubicBezTo>
                          <a:pt x="138824" y="807161"/>
                          <a:pt x="144186" y="811974"/>
                          <a:pt x="134843" y="799610"/>
                        </a:cubicBezTo>
                        <a:close/>
                        <a:moveTo>
                          <a:pt x="84109" y="796039"/>
                        </a:moveTo>
                        <a:cubicBezTo>
                          <a:pt x="85627" y="799253"/>
                          <a:pt x="87434" y="805121"/>
                          <a:pt x="91386" y="807119"/>
                        </a:cubicBezTo>
                        <a:cubicBezTo>
                          <a:pt x="88048" y="807119"/>
                          <a:pt x="82249" y="799186"/>
                          <a:pt x="84109" y="796039"/>
                        </a:cubicBezTo>
                        <a:close/>
                        <a:moveTo>
                          <a:pt x="104094" y="788214"/>
                        </a:moveTo>
                        <a:cubicBezTo>
                          <a:pt x="106897" y="792017"/>
                          <a:pt x="119113" y="796120"/>
                          <a:pt x="114203" y="801893"/>
                        </a:cubicBezTo>
                        <a:cubicBezTo>
                          <a:pt x="111083" y="798801"/>
                          <a:pt x="107404" y="793822"/>
                          <a:pt x="105543" y="796941"/>
                        </a:cubicBezTo>
                        <a:close/>
                        <a:moveTo>
                          <a:pt x="82195" y="782101"/>
                        </a:moveTo>
                        <a:cubicBezTo>
                          <a:pt x="83317" y="780240"/>
                          <a:pt x="87447" y="784782"/>
                          <a:pt x="89910" y="789214"/>
                        </a:cubicBezTo>
                        <a:lnTo>
                          <a:pt x="91059" y="793071"/>
                        </a:lnTo>
                        <a:close/>
                        <a:moveTo>
                          <a:pt x="98691" y="756932"/>
                        </a:moveTo>
                        <a:cubicBezTo>
                          <a:pt x="101249" y="765618"/>
                          <a:pt x="110961" y="769202"/>
                          <a:pt x="108307" y="775917"/>
                        </a:cubicBezTo>
                        <a:cubicBezTo>
                          <a:pt x="101522" y="765440"/>
                          <a:pt x="102521" y="766219"/>
                          <a:pt x="98691" y="756932"/>
                        </a:cubicBezTo>
                        <a:close/>
                        <a:moveTo>
                          <a:pt x="89895" y="750052"/>
                        </a:moveTo>
                        <a:cubicBezTo>
                          <a:pt x="89895" y="750052"/>
                          <a:pt x="92617" y="755879"/>
                          <a:pt x="95325" y="761693"/>
                        </a:cubicBezTo>
                        <a:cubicBezTo>
                          <a:pt x="98580" y="767219"/>
                          <a:pt x="101823" y="772758"/>
                          <a:pt x="101823" y="772758"/>
                        </a:cubicBezTo>
                        <a:cubicBezTo>
                          <a:pt x="99245" y="772170"/>
                          <a:pt x="97730" y="768836"/>
                          <a:pt x="96358" y="765413"/>
                        </a:cubicBezTo>
                        <a:lnTo>
                          <a:pt x="91782" y="757581"/>
                        </a:lnTo>
                        <a:lnTo>
                          <a:pt x="92126" y="758942"/>
                        </a:lnTo>
                        <a:lnTo>
                          <a:pt x="89690" y="757916"/>
                        </a:lnTo>
                        <a:cubicBezTo>
                          <a:pt x="89690" y="757766"/>
                          <a:pt x="89678" y="757629"/>
                          <a:pt x="89678" y="757547"/>
                        </a:cubicBezTo>
                        <a:lnTo>
                          <a:pt x="91755" y="757533"/>
                        </a:lnTo>
                        <a:close/>
                        <a:moveTo>
                          <a:pt x="33977" y="705705"/>
                        </a:moveTo>
                        <a:cubicBezTo>
                          <a:pt x="36042" y="710137"/>
                          <a:pt x="37106" y="710045"/>
                          <a:pt x="37861" y="708896"/>
                        </a:cubicBezTo>
                        <a:lnTo>
                          <a:pt x="39328" y="706629"/>
                        </a:lnTo>
                        <a:lnTo>
                          <a:pt x="39744" y="712129"/>
                        </a:lnTo>
                        <a:cubicBezTo>
                          <a:pt x="37738" y="712185"/>
                          <a:pt x="34647" y="709521"/>
                          <a:pt x="33977" y="705705"/>
                        </a:cubicBezTo>
                        <a:close/>
                        <a:moveTo>
                          <a:pt x="38996" y="702231"/>
                        </a:moveTo>
                        <a:lnTo>
                          <a:pt x="39899" y="705747"/>
                        </a:lnTo>
                        <a:lnTo>
                          <a:pt x="39328" y="706629"/>
                        </a:lnTo>
                        <a:close/>
                        <a:moveTo>
                          <a:pt x="19589" y="656107"/>
                        </a:moveTo>
                        <a:lnTo>
                          <a:pt x="25484" y="662824"/>
                        </a:lnTo>
                        <a:cubicBezTo>
                          <a:pt x="24471" y="669977"/>
                          <a:pt x="21777" y="658282"/>
                          <a:pt x="19589" y="656107"/>
                        </a:cubicBezTo>
                        <a:close/>
                        <a:moveTo>
                          <a:pt x="19122" y="632429"/>
                        </a:moveTo>
                        <a:lnTo>
                          <a:pt x="21243" y="642523"/>
                        </a:lnTo>
                        <a:lnTo>
                          <a:pt x="18535" y="640951"/>
                        </a:lnTo>
                        <a:close/>
                        <a:moveTo>
                          <a:pt x="14635" y="592926"/>
                        </a:moveTo>
                        <a:cubicBezTo>
                          <a:pt x="14881" y="618791"/>
                          <a:pt x="28834" y="602200"/>
                          <a:pt x="30488" y="630568"/>
                        </a:cubicBezTo>
                        <a:cubicBezTo>
                          <a:pt x="22446" y="601557"/>
                          <a:pt x="20243" y="635083"/>
                          <a:pt x="12405" y="609395"/>
                        </a:cubicBezTo>
                        <a:cubicBezTo>
                          <a:pt x="15422" y="606215"/>
                          <a:pt x="14136" y="601601"/>
                          <a:pt x="12156" y="596569"/>
                        </a:cubicBezTo>
                        <a:lnTo>
                          <a:pt x="11410" y="593977"/>
                        </a:lnTo>
                        <a:lnTo>
                          <a:pt x="12859" y="597078"/>
                        </a:lnTo>
                        <a:cubicBezTo>
                          <a:pt x="13442" y="597263"/>
                          <a:pt x="14033" y="596140"/>
                          <a:pt x="14635" y="592926"/>
                        </a:cubicBezTo>
                        <a:close/>
                        <a:moveTo>
                          <a:pt x="1042973" y="589694"/>
                        </a:moveTo>
                        <a:cubicBezTo>
                          <a:pt x="1043507" y="589848"/>
                          <a:pt x="1043911" y="590878"/>
                          <a:pt x="1044045" y="593405"/>
                        </a:cubicBezTo>
                        <a:cubicBezTo>
                          <a:pt x="1042089" y="595170"/>
                          <a:pt x="1040133" y="596893"/>
                          <a:pt x="1038546" y="595102"/>
                        </a:cubicBezTo>
                        <a:cubicBezTo>
                          <a:pt x="1038617" y="596640"/>
                          <a:pt x="1041374" y="589230"/>
                          <a:pt x="1042973" y="589694"/>
                        </a:cubicBezTo>
                        <a:close/>
                        <a:moveTo>
                          <a:pt x="7741" y="581230"/>
                        </a:moveTo>
                        <a:lnTo>
                          <a:pt x="11410" y="593977"/>
                        </a:lnTo>
                        <a:lnTo>
                          <a:pt x="11131" y="593382"/>
                        </a:lnTo>
                        <a:cubicBezTo>
                          <a:pt x="9991" y="589345"/>
                          <a:pt x="8869" y="583206"/>
                          <a:pt x="7741" y="581230"/>
                        </a:cubicBezTo>
                        <a:close/>
                        <a:moveTo>
                          <a:pt x="18671" y="575514"/>
                        </a:moveTo>
                        <a:cubicBezTo>
                          <a:pt x="23103" y="579658"/>
                          <a:pt x="19149" y="586019"/>
                          <a:pt x="19286" y="589492"/>
                        </a:cubicBezTo>
                        <a:cubicBezTo>
                          <a:pt x="16441" y="586155"/>
                          <a:pt x="14990" y="574351"/>
                          <a:pt x="18671" y="575514"/>
                        </a:cubicBezTo>
                        <a:close/>
                        <a:moveTo>
                          <a:pt x="7261" y="534079"/>
                        </a:moveTo>
                        <a:cubicBezTo>
                          <a:pt x="7754" y="533605"/>
                          <a:pt x="8330" y="534141"/>
                          <a:pt x="9178" y="536692"/>
                        </a:cubicBezTo>
                        <a:lnTo>
                          <a:pt x="3803" y="546815"/>
                        </a:lnTo>
                        <a:lnTo>
                          <a:pt x="0" y="538553"/>
                        </a:lnTo>
                        <a:cubicBezTo>
                          <a:pt x="5058" y="546021"/>
                          <a:pt x="5784" y="535501"/>
                          <a:pt x="7261" y="534079"/>
                        </a:cubicBezTo>
                        <a:close/>
                        <a:moveTo>
                          <a:pt x="561" y="522509"/>
                        </a:moveTo>
                        <a:lnTo>
                          <a:pt x="2640" y="523096"/>
                        </a:lnTo>
                        <a:cubicBezTo>
                          <a:pt x="1586" y="523630"/>
                          <a:pt x="1381" y="525121"/>
                          <a:pt x="1573" y="526530"/>
                        </a:cubicBezTo>
                        <a:cubicBezTo>
                          <a:pt x="1230" y="524985"/>
                          <a:pt x="902" y="523356"/>
                          <a:pt x="561" y="522509"/>
                        </a:cubicBezTo>
                        <a:close/>
                        <a:moveTo>
                          <a:pt x="1036521" y="514191"/>
                        </a:moveTo>
                        <a:cubicBezTo>
                          <a:pt x="1037466" y="519895"/>
                          <a:pt x="1040762" y="526105"/>
                          <a:pt x="1035879" y="521468"/>
                        </a:cubicBezTo>
                        <a:close/>
                        <a:moveTo>
                          <a:pt x="10984" y="479503"/>
                        </a:moveTo>
                        <a:lnTo>
                          <a:pt x="5827" y="485097"/>
                        </a:lnTo>
                        <a:lnTo>
                          <a:pt x="9013" y="480365"/>
                        </a:lnTo>
                        <a:close/>
                        <a:moveTo>
                          <a:pt x="1032295" y="474674"/>
                        </a:moveTo>
                        <a:lnTo>
                          <a:pt x="1037766" y="483948"/>
                        </a:lnTo>
                        <a:lnTo>
                          <a:pt x="1034496" y="482799"/>
                        </a:lnTo>
                        <a:close/>
                        <a:moveTo>
                          <a:pt x="1029012" y="473688"/>
                        </a:moveTo>
                        <a:lnTo>
                          <a:pt x="1033020" y="488434"/>
                        </a:lnTo>
                        <a:lnTo>
                          <a:pt x="1031911" y="489897"/>
                        </a:lnTo>
                        <a:close/>
                        <a:moveTo>
                          <a:pt x="1037000" y="465865"/>
                        </a:moveTo>
                        <a:cubicBezTo>
                          <a:pt x="1044413" y="467780"/>
                          <a:pt x="1046178" y="485439"/>
                          <a:pt x="1043443" y="496916"/>
                        </a:cubicBezTo>
                        <a:cubicBezTo>
                          <a:pt x="1037041" y="490281"/>
                          <a:pt x="1042225" y="476576"/>
                          <a:pt x="1037000" y="465865"/>
                        </a:cubicBezTo>
                        <a:close/>
                        <a:moveTo>
                          <a:pt x="8399" y="459614"/>
                        </a:moveTo>
                        <a:cubicBezTo>
                          <a:pt x="8768" y="465796"/>
                          <a:pt x="11395" y="461461"/>
                          <a:pt x="10684" y="469817"/>
                        </a:cubicBezTo>
                        <a:cubicBezTo>
                          <a:pt x="6745" y="471486"/>
                          <a:pt x="5718" y="466918"/>
                          <a:pt x="8399" y="459614"/>
                        </a:cubicBezTo>
                        <a:close/>
                        <a:moveTo>
                          <a:pt x="1033594" y="428221"/>
                        </a:moveTo>
                        <a:cubicBezTo>
                          <a:pt x="1037082" y="435443"/>
                          <a:pt x="1040707" y="420452"/>
                          <a:pt x="1040954" y="435498"/>
                        </a:cubicBezTo>
                        <a:cubicBezTo>
                          <a:pt x="1034155" y="433775"/>
                          <a:pt x="1042280" y="459559"/>
                          <a:pt x="1038409" y="461461"/>
                        </a:cubicBezTo>
                        <a:cubicBezTo>
                          <a:pt x="1037205" y="443979"/>
                          <a:pt x="1029587" y="454265"/>
                          <a:pt x="1027480" y="440655"/>
                        </a:cubicBezTo>
                        <a:cubicBezTo>
                          <a:pt x="1029327" y="433296"/>
                          <a:pt x="1033430" y="450175"/>
                          <a:pt x="1036166" y="439150"/>
                        </a:cubicBezTo>
                        <a:close/>
                        <a:moveTo>
                          <a:pt x="1008863" y="395885"/>
                        </a:moveTo>
                        <a:cubicBezTo>
                          <a:pt x="1013609" y="410767"/>
                          <a:pt x="1014430" y="418140"/>
                          <a:pt x="1020133" y="429425"/>
                        </a:cubicBezTo>
                        <a:cubicBezTo>
                          <a:pt x="1015181" y="426991"/>
                          <a:pt x="1011913" y="426880"/>
                          <a:pt x="1005525" y="414666"/>
                        </a:cubicBezTo>
                        <a:lnTo>
                          <a:pt x="1006100" y="406308"/>
                        </a:lnTo>
                        <a:lnTo>
                          <a:pt x="1007959" y="409988"/>
                        </a:lnTo>
                        <a:close/>
                        <a:moveTo>
                          <a:pt x="39497" y="394598"/>
                        </a:moveTo>
                        <a:cubicBezTo>
                          <a:pt x="38875" y="392708"/>
                          <a:pt x="37767" y="392240"/>
                          <a:pt x="35852" y="395680"/>
                        </a:cubicBezTo>
                        <a:cubicBezTo>
                          <a:pt x="37233" y="399770"/>
                          <a:pt x="31502" y="405693"/>
                          <a:pt x="34250" y="409482"/>
                        </a:cubicBezTo>
                        <a:cubicBezTo>
                          <a:pt x="34005" y="409878"/>
                          <a:pt x="33923" y="409920"/>
                          <a:pt x="33759" y="410152"/>
                        </a:cubicBezTo>
                        <a:cubicBezTo>
                          <a:pt x="37028" y="406335"/>
                          <a:pt x="39763" y="403272"/>
                          <a:pt x="40229" y="402042"/>
                        </a:cubicBezTo>
                        <a:cubicBezTo>
                          <a:pt x="40256" y="399798"/>
                          <a:pt x="40119" y="396487"/>
                          <a:pt x="39497" y="394598"/>
                        </a:cubicBezTo>
                        <a:close/>
                        <a:moveTo>
                          <a:pt x="1034114" y="386831"/>
                        </a:moveTo>
                        <a:lnTo>
                          <a:pt x="1037219" y="388198"/>
                        </a:lnTo>
                        <a:cubicBezTo>
                          <a:pt x="1037479" y="390360"/>
                          <a:pt x="1035508" y="394573"/>
                          <a:pt x="1034728" y="396242"/>
                        </a:cubicBezTo>
                        <a:close/>
                        <a:moveTo>
                          <a:pt x="965079" y="300874"/>
                        </a:moveTo>
                        <a:cubicBezTo>
                          <a:pt x="968513" y="300560"/>
                          <a:pt x="972301" y="307754"/>
                          <a:pt x="972779" y="314169"/>
                        </a:cubicBezTo>
                        <a:lnTo>
                          <a:pt x="967240" y="309463"/>
                        </a:lnTo>
                        <a:cubicBezTo>
                          <a:pt x="964354" y="303472"/>
                          <a:pt x="970125" y="307275"/>
                          <a:pt x="965079" y="300874"/>
                        </a:cubicBezTo>
                        <a:close/>
                        <a:moveTo>
                          <a:pt x="922729" y="242179"/>
                        </a:moveTo>
                        <a:cubicBezTo>
                          <a:pt x="927106" y="242301"/>
                          <a:pt x="928597" y="252629"/>
                          <a:pt x="932207" y="258073"/>
                        </a:cubicBezTo>
                        <a:cubicBezTo>
                          <a:pt x="928733" y="250837"/>
                          <a:pt x="920977" y="248320"/>
                          <a:pt x="922729" y="242179"/>
                        </a:cubicBezTo>
                        <a:close/>
                        <a:moveTo>
                          <a:pt x="978647" y="235434"/>
                        </a:moveTo>
                        <a:cubicBezTo>
                          <a:pt x="983243" y="235052"/>
                          <a:pt x="988139" y="251028"/>
                          <a:pt x="983844" y="248483"/>
                        </a:cubicBezTo>
                        <a:close/>
                        <a:moveTo>
                          <a:pt x="910815" y="227270"/>
                        </a:moveTo>
                        <a:cubicBezTo>
                          <a:pt x="917735" y="236968"/>
                          <a:pt x="917750" y="221812"/>
                          <a:pt x="920349" y="230717"/>
                        </a:cubicBezTo>
                        <a:lnTo>
                          <a:pt x="914863" y="230744"/>
                        </a:lnTo>
                        <a:cubicBezTo>
                          <a:pt x="920909" y="237802"/>
                          <a:pt x="919419" y="242179"/>
                          <a:pt x="918092" y="244819"/>
                        </a:cubicBezTo>
                        <a:cubicBezTo>
                          <a:pt x="913167" y="238733"/>
                          <a:pt x="913618" y="233480"/>
                          <a:pt x="910815" y="227270"/>
                        </a:cubicBezTo>
                        <a:close/>
                        <a:moveTo>
                          <a:pt x="895865" y="197204"/>
                        </a:moveTo>
                        <a:cubicBezTo>
                          <a:pt x="903716" y="202770"/>
                          <a:pt x="892623" y="199324"/>
                          <a:pt x="900460" y="206560"/>
                        </a:cubicBezTo>
                        <a:cubicBezTo>
                          <a:pt x="898258" y="205876"/>
                          <a:pt x="896001" y="202566"/>
                          <a:pt x="894867" y="199994"/>
                        </a:cubicBezTo>
                        <a:cubicBezTo>
                          <a:pt x="891542" y="198517"/>
                          <a:pt x="896056" y="207832"/>
                          <a:pt x="890462" y="200405"/>
                        </a:cubicBezTo>
                        <a:close/>
                        <a:moveTo>
                          <a:pt x="945476" y="193100"/>
                        </a:moveTo>
                        <a:cubicBezTo>
                          <a:pt x="951111" y="192266"/>
                          <a:pt x="950782" y="204590"/>
                          <a:pt x="957568" y="204809"/>
                        </a:cubicBezTo>
                        <a:cubicBezTo>
                          <a:pt x="952944" y="207462"/>
                          <a:pt x="948814" y="195098"/>
                          <a:pt x="945476" y="193100"/>
                        </a:cubicBezTo>
                        <a:close/>
                        <a:moveTo>
                          <a:pt x="929554" y="192335"/>
                        </a:moveTo>
                        <a:cubicBezTo>
                          <a:pt x="929609" y="192389"/>
                          <a:pt x="929609" y="192389"/>
                          <a:pt x="929609" y="192389"/>
                        </a:cubicBezTo>
                        <a:cubicBezTo>
                          <a:pt x="930388" y="192567"/>
                          <a:pt x="931168" y="192677"/>
                          <a:pt x="931893" y="192731"/>
                        </a:cubicBezTo>
                        <a:close/>
                        <a:moveTo>
                          <a:pt x="859384" y="173745"/>
                        </a:moveTo>
                        <a:lnTo>
                          <a:pt x="869943" y="179764"/>
                        </a:lnTo>
                        <a:cubicBezTo>
                          <a:pt x="864705" y="182485"/>
                          <a:pt x="873281" y="192252"/>
                          <a:pt x="861531" y="184797"/>
                        </a:cubicBezTo>
                        <a:close/>
                        <a:moveTo>
                          <a:pt x="842573" y="160026"/>
                        </a:moveTo>
                        <a:lnTo>
                          <a:pt x="861750" y="165156"/>
                        </a:lnTo>
                        <a:lnTo>
                          <a:pt x="861941" y="166934"/>
                        </a:lnTo>
                        <a:cubicBezTo>
                          <a:pt x="852927" y="165087"/>
                          <a:pt x="852832" y="164211"/>
                          <a:pt x="842573" y="160026"/>
                        </a:cubicBezTo>
                        <a:close/>
                        <a:moveTo>
                          <a:pt x="901308" y="153371"/>
                        </a:moveTo>
                        <a:cubicBezTo>
                          <a:pt x="904182" y="153004"/>
                          <a:pt x="908327" y="153910"/>
                          <a:pt x="911678" y="155182"/>
                        </a:cubicBezTo>
                        <a:cubicBezTo>
                          <a:pt x="907397" y="157452"/>
                          <a:pt x="914906" y="168259"/>
                          <a:pt x="918681" y="176357"/>
                        </a:cubicBezTo>
                        <a:cubicBezTo>
                          <a:pt x="911636" y="171227"/>
                          <a:pt x="911554" y="170269"/>
                          <a:pt x="902294" y="164456"/>
                        </a:cubicBezTo>
                        <a:cubicBezTo>
                          <a:pt x="904634" y="166139"/>
                          <a:pt x="906835" y="165947"/>
                          <a:pt x="909133" y="166727"/>
                        </a:cubicBezTo>
                        <a:cubicBezTo>
                          <a:pt x="905412" y="161406"/>
                          <a:pt x="901856" y="156865"/>
                          <a:pt x="898559" y="159203"/>
                        </a:cubicBezTo>
                        <a:cubicBezTo>
                          <a:pt x="896829" y="155380"/>
                          <a:pt x="898433" y="153739"/>
                          <a:pt x="901308" y="153371"/>
                        </a:cubicBezTo>
                        <a:close/>
                        <a:moveTo>
                          <a:pt x="876331" y="125172"/>
                        </a:moveTo>
                        <a:cubicBezTo>
                          <a:pt x="882323" y="127032"/>
                          <a:pt x="895249" y="135553"/>
                          <a:pt x="904605" y="143693"/>
                        </a:cubicBezTo>
                        <a:cubicBezTo>
                          <a:pt x="896479" y="143829"/>
                          <a:pt x="888054" y="133790"/>
                          <a:pt x="878233" y="129644"/>
                        </a:cubicBezTo>
                        <a:close/>
                        <a:moveTo>
                          <a:pt x="797858" y="118552"/>
                        </a:moveTo>
                        <a:lnTo>
                          <a:pt x="798965" y="120372"/>
                        </a:lnTo>
                        <a:cubicBezTo>
                          <a:pt x="804916" y="120248"/>
                          <a:pt x="802208" y="119852"/>
                          <a:pt x="797858" y="118552"/>
                        </a:cubicBezTo>
                        <a:close/>
                        <a:moveTo>
                          <a:pt x="339447" y="107280"/>
                        </a:moveTo>
                        <a:cubicBezTo>
                          <a:pt x="341650" y="109073"/>
                          <a:pt x="336931" y="110372"/>
                          <a:pt x="334537" y="113395"/>
                        </a:cubicBezTo>
                        <a:cubicBezTo>
                          <a:pt x="331623" y="112821"/>
                          <a:pt x="337149" y="107117"/>
                          <a:pt x="339447" y="107280"/>
                        </a:cubicBezTo>
                        <a:close/>
                        <a:moveTo>
                          <a:pt x="396642" y="89480"/>
                        </a:moveTo>
                        <a:lnTo>
                          <a:pt x="395482" y="91519"/>
                        </a:lnTo>
                        <a:cubicBezTo>
                          <a:pt x="394186" y="91937"/>
                          <a:pt x="392364" y="92159"/>
                          <a:pt x="390893" y="92863"/>
                        </a:cubicBezTo>
                        <a:close/>
                        <a:moveTo>
                          <a:pt x="398425" y="88430"/>
                        </a:moveTo>
                        <a:lnTo>
                          <a:pt x="396642" y="89480"/>
                        </a:lnTo>
                        <a:lnTo>
                          <a:pt x="396912" y="89006"/>
                        </a:lnTo>
                        <a:close/>
                        <a:moveTo>
                          <a:pt x="410905" y="81086"/>
                        </a:moveTo>
                        <a:cubicBezTo>
                          <a:pt x="410501" y="82666"/>
                          <a:pt x="408145" y="84365"/>
                          <a:pt x="405319" y="85810"/>
                        </a:cubicBezTo>
                        <a:lnTo>
                          <a:pt x="398425" y="88430"/>
                        </a:lnTo>
                        <a:close/>
                        <a:moveTo>
                          <a:pt x="392178" y="80197"/>
                        </a:moveTo>
                        <a:lnTo>
                          <a:pt x="388375" y="82057"/>
                        </a:lnTo>
                        <a:cubicBezTo>
                          <a:pt x="387117" y="82003"/>
                          <a:pt x="386091" y="81730"/>
                          <a:pt x="385216" y="81346"/>
                        </a:cubicBezTo>
                        <a:cubicBezTo>
                          <a:pt x="387445" y="80812"/>
                          <a:pt x="389771" y="80376"/>
                          <a:pt x="392178" y="80197"/>
                        </a:cubicBezTo>
                        <a:close/>
                        <a:moveTo>
                          <a:pt x="683627" y="77009"/>
                        </a:moveTo>
                        <a:cubicBezTo>
                          <a:pt x="690822" y="77734"/>
                          <a:pt x="707578" y="79854"/>
                          <a:pt x="711572" y="83437"/>
                        </a:cubicBezTo>
                        <a:cubicBezTo>
                          <a:pt x="711367" y="87185"/>
                          <a:pt x="691998" y="78745"/>
                          <a:pt x="683627" y="77009"/>
                        </a:cubicBezTo>
                        <a:close/>
                        <a:moveTo>
                          <a:pt x="676580" y="58601"/>
                        </a:moveTo>
                        <a:cubicBezTo>
                          <a:pt x="673027" y="57679"/>
                          <a:pt x="669854" y="57587"/>
                          <a:pt x="668007" y="58695"/>
                        </a:cubicBezTo>
                        <a:cubicBezTo>
                          <a:pt x="668690" y="62320"/>
                          <a:pt x="672889" y="64878"/>
                          <a:pt x="677390" y="66355"/>
                        </a:cubicBezTo>
                        <a:cubicBezTo>
                          <a:pt x="677116" y="65165"/>
                          <a:pt x="677267" y="63387"/>
                          <a:pt x="675776" y="61649"/>
                        </a:cubicBezTo>
                        <a:cubicBezTo>
                          <a:pt x="686704" y="66819"/>
                          <a:pt x="694215" y="68160"/>
                          <a:pt x="706389" y="74274"/>
                        </a:cubicBezTo>
                        <a:cubicBezTo>
                          <a:pt x="706060" y="72223"/>
                          <a:pt x="711244" y="70814"/>
                          <a:pt x="697387" y="68475"/>
                        </a:cubicBezTo>
                        <a:cubicBezTo>
                          <a:pt x="699549" y="71293"/>
                          <a:pt x="694297" y="67504"/>
                          <a:pt x="687430" y="63482"/>
                        </a:cubicBezTo>
                        <a:cubicBezTo>
                          <a:pt x="684065" y="61273"/>
                          <a:pt x="680133" y="59522"/>
                          <a:pt x="676580" y="58601"/>
                        </a:cubicBezTo>
                        <a:close/>
                        <a:moveTo>
                          <a:pt x="747588" y="49448"/>
                        </a:moveTo>
                        <a:cubicBezTo>
                          <a:pt x="749846" y="50857"/>
                          <a:pt x="753730" y="53660"/>
                          <a:pt x="762074" y="57832"/>
                        </a:cubicBezTo>
                        <a:cubicBezTo>
                          <a:pt x="760227" y="53893"/>
                          <a:pt x="752896" y="51281"/>
                          <a:pt x="747588" y="49448"/>
                        </a:cubicBezTo>
                        <a:close/>
                        <a:moveTo>
                          <a:pt x="683616" y="20674"/>
                        </a:moveTo>
                        <a:cubicBezTo>
                          <a:pt x="684121" y="20760"/>
                          <a:pt x="691336" y="25035"/>
                          <a:pt x="689264" y="26194"/>
                        </a:cubicBezTo>
                        <a:cubicBezTo>
                          <a:pt x="693080" y="30229"/>
                          <a:pt x="683107" y="24251"/>
                          <a:pt x="685939" y="22255"/>
                        </a:cubicBezTo>
                        <a:cubicBezTo>
                          <a:pt x="684024" y="21082"/>
                          <a:pt x="683447" y="20645"/>
                          <a:pt x="683616" y="20674"/>
                        </a:cubicBezTo>
                        <a:close/>
                        <a:moveTo>
                          <a:pt x="481800" y="0"/>
                        </a:moveTo>
                        <a:cubicBezTo>
                          <a:pt x="503070" y="2080"/>
                          <a:pt x="522576" y="2722"/>
                          <a:pt x="542300" y="3748"/>
                        </a:cubicBezTo>
                        <a:cubicBezTo>
                          <a:pt x="552135" y="4788"/>
                          <a:pt x="562039" y="5826"/>
                          <a:pt x="572242" y="6908"/>
                        </a:cubicBezTo>
                        <a:lnTo>
                          <a:pt x="601278" y="11238"/>
                        </a:lnTo>
                        <a:lnTo>
                          <a:pt x="591667" y="12201"/>
                        </a:lnTo>
                        <a:cubicBezTo>
                          <a:pt x="593977" y="10314"/>
                          <a:pt x="599176" y="11996"/>
                          <a:pt x="603608" y="11585"/>
                        </a:cubicBezTo>
                        <a:lnTo>
                          <a:pt x="601278" y="11238"/>
                        </a:lnTo>
                        <a:lnTo>
                          <a:pt x="613494" y="10013"/>
                        </a:lnTo>
                        <a:cubicBezTo>
                          <a:pt x="620785" y="8710"/>
                          <a:pt x="627860" y="7742"/>
                          <a:pt x="634029" y="9834"/>
                        </a:cubicBezTo>
                        <a:cubicBezTo>
                          <a:pt x="634604" y="7728"/>
                          <a:pt x="633057" y="15046"/>
                          <a:pt x="631977" y="16674"/>
                        </a:cubicBezTo>
                        <a:cubicBezTo>
                          <a:pt x="640321" y="16551"/>
                          <a:pt x="647050" y="15717"/>
                          <a:pt x="654096" y="15033"/>
                        </a:cubicBezTo>
                        <a:cubicBezTo>
                          <a:pt x="661154" y="14266"/>
                          <a:pt x="668527" y="13583"/>
                          <a:pt x="677801" y="14800"/>
                        </a:cubicBezTo>
                        <a:cubicBezTo>
                          <a:pt x="679797" y="17180"/>
                          <a:pt x="668965" y="16045"/>
                          <a:pt x="674491" y="20354"/>
                        </a:cubicBezTo>
                        <a:lnTo>
                          <a:pt x="685419" y="22186"/>
                        </a:lnTo>
                        <a:cubicBezTo>
                          <a:pt x="676569" y="22720"/>
                          <a:pt x="689756" y="28328"/>
                          <a:pt x="686760" y="28479"/>
                        </a:cubicBezTo>
                        <a:cubicBezTo>
                          <a:pt x="685063" y="27521"/>
                          <a:pt x="683203" y="25852"/>
                          <a:pt x="680235" y="26030"/>
                        </a:cubicBezTo>
                        <a:cubicBezTo>
                          <a:pt x="679388" y="29477"/>
                          <a:pt x="689140" y="31816"/>
                          <a:pt x="694010" y="36221"/>
                        </a:cubicBezTo>
                        <a:cubicBezTo>
                          <a:pt x="698482" y="37397"/>
                          <a:pt x="702641" y="36412"/>
                          <a:pt x="699330" y="33458"/>
                        </a:cubicBezTo>
                        <a:cubicBezTo>
                          <a:pt x="705896" y="38682"/>
                          <a:pt x="699714" y="36330"/>
                          <a:pt x="698783" y="39545"/>
                        </a:cubicBezTo>
                        <a:cubicBezTo>
                          <a:pt x="708154" y="44811"/>
                          <a:pt x="709822" y="43306"/>
                          <a:pt x="712776" y="39367"/>
                        </a:cubicBezTo>
                        <a:cubicBezTo>
                          <a:pt x="713296" y="35810"/>
                          <a:pt x="713323" y="35810"/>
                          <a:pt x="707441" y="30571"/>
                        </a:cubicBezTo>
                        <a:cubicBezTo>
                          <a:pt x="717181" y="37848"/>
                          <a:pt x="729560" y="43334"/>
                          <a:pt x="734607" y="49872"/>
                        </a:cubicBezTo>
                        <a:cubicBezTo>
                          <a:pt x="734662" y="49721"/>
                          <a:pt x="741789" y="49120"/>
                          <a:pt x="741789" y="49120"/>
                        </a:cubicBezTo>
                        <a:lnTo>
                          <a:pt x="742624" y="50830"/>
                        </a:lnTo>
                        <a:cubicBezTo>
                          <a:pt x="743745" y="49380"/>
                          <a:pt x="744347" y="48696"/>
                          <a:pt x="745030" y="48518"/>
                        </a:cubicBezTo>
                        <a:lnTo>
                          <a:pt x="743745" y="48040"/>
                        </a:lnTo>
                        <a:cubicBezTo>
                          <a:pt x="777476" y="52046"/>
                          <a:pt x="817295" y="80005"/>
                          <a:pt x="850560" y="99320"/>
                        </a:cubicBezTo>
                        <a:cubicBezTo>
                          <a:pt x="850560" y="99320"/>
                          <a:pt x="856279" y="104423"/>
                          <a:pt x="862010" y="109524"/>
                        </a:cubicBezTo>
                        <a:cubicBezTo>
                          <a:pt x="864855" y="112068"/>
                          <a:pt x="867700" y="114613"/>
                          <a:pt x="869834" y="116527"/>
                        </a:cubicBezTo>
                        <a:cubicBezTo>
                          <a:pt x="871982" y="118401"/>
                          <a:pt x="873198" y="119919"/>
                          <a:pt x="873198" y="119919"/>
                        </a:cubicBezTo>
                        <a:cubicBezTo>
                          <a:pt x="858098" y="114448"/>
                          <a:pt x="839701" y="98321"/>
                          <a:pt x="832532" y="97227"/>
                        </a:cubicBezTo>
                        <a:lnTo>
                          <a:pt x="838059" y="100606"/>
                        </a:lnTo>
                        <a:cubicBezTo>
                          <a:pt x="838783" y="103356"/>
                          <a:pt x="829181" y="93260"/>
                          <a:pt x="825406" y="96310"/>
                        </a:cubicBezTo>
                        <a:lnTo>
                          <a:pt x="830959" y="104477"/>
                        </a:lnTo>
                        <a:cubicBezTo>
                          <a:pt x="840589" y="115297"/>
                          <a:pt x="843831" y="100155"/>
                          <a:pt x="849753" y="114818"/>
                        </a:cubicBezTo>
                        <a:cubicBezTo>
                          <a:pt x="833353" y="104777"/>
                          <a:pt x="852749" y="122546"/>
                          <a:pt x="840151" y="118265"/>
                        </a:cubicBezTo>
                        <a:cubicBezTo>
                          <a:pt x="842231" y="124160"/>
                          <a:pt x="850000" y="123805"/>
                          <a:pt x="858193" y="124556"/>
                        </a:cubicBezTo>
                        <a:cubicBezTo>
                          <a:pt x="854241" y="121862"/>
                          <a:pt x="850451" y="119099"/>
                          <a:pt x="847784" y="116267"/>
                        </a:cubicBezTo>
                        <a:cubicBezTo>
                          <a:pt x="852325" y="116186"/>
                          <a:pt x="863651" y="128086"/>
                          <a:pt x="869643" y="125391"/>
                        </a:cubicBezTo>
                        <a:cubicBezTo>
                          <a:pt x="871653" y="127566"/>
                          <a:pt x="872391" y="129099"/>
                          <a:pt x="872597" y="130288"/>
                        </a:cubicBezTo>
                        <a:cubicBezTo>
                          <a:pt x="875387" y="133298"/>
                          <a:pt x="875441" y="136279"/>
                          <a:pt x="875305" y="138878"/>
                        </a:cubicBezTo>
                        <a:cubicBezTo>
                          <a:pt x="876276" y="139727"/>
                          <a:pt x="877426" y="140656"/>
                          <a:pt x="878999" y="141778"/>
                        </a:cubicBezTo>
                        <a:cubicBezTo>
                          <a:pt x="880764" y="138606"/>
                          <a:pt x="890447" y="141832"/>
                          <a:pt x="896015" y="148509"/>
                        </a:cubicBezTo>
                        <a:cubicBezTo>
                          <a:pt x="897396" y="150163"/>
                          <a:pt x="890065" y="147455"/>
                          <a:pt x="887998" y="148754"/>
                        </a:cubicBezTo>
                        <a:cubicBezTo>
                          <a:pt x="896384" y="164567"/>
                          <a:pt x="907232" y="175359"/>
                          <a:pt x="918188" y="191842"/>
                        </a:cubicBezTo>
                        <a:cubicBezTo>
                          <a:pt x="914714" y="184866"/>
                          <a:pt x="915848" y="179067"/>
                          <a:pt x="915930" y="177042"/>
                        </a:cubicBezTo>
                        <a:cubicBezTo>
                          <a:pt x="917668" y="178191"/>
                          <a:pt x="919227" y="179641"/>
                          <a:pt x="920745" y="181268"/>
                        </a:cubicBezTo>
                        <a:cubicBezTo>
                          <a:pt x="922086" y="180558"/>
                          <a:pt x="925451" y="182964"/>
                          <a:pt x="928187" y="184962"/>
                        </a:cubicBezTo>
                        <a:lnTo>
                          <a:pt x="922647" y="183361"/>
                        </a:lnTo>
                        <a:cubicBezTo>
                          <a:pt x="926204" y="187396"/>
                          <a:pt x="929541" y="191486"/>
                          <a:pt x="933466" y="192758"/>
                        </a:cubicBezTo>
                        <a:cubicBezTo>
                          <a:pt x="936900" y="192827"/>
                          <a:pt x="939266" y="193402"/>
                          <a:pt x="939663" y="201404"/>
                        </a:cubicBezTo>
                        <a:cubicBezTo>
                          <a:pt x="937501" y="199228"/>
                          <a:pt x="935600" y="198517"/>
                          <a:pt x="933931" y="198299"/>
                        </a:cubicBezTo>
                        <a:cubicBezTo>
                          <a:pt x="936449" y="202251"/>
                          <a:pt x="938993" y="205986"/>
                          <a:pt x="942413" y="209678"/>
                        </a:cubicBezTo>
                        <a:cubicBezTo>
                          <a:pt x="941469" y="210896"/>
                          <a:pt x="939622" y="215835"/>
                          <a:pt x="943151" y="223686"/>
                        </a:cubicBezTo>
                        <a:lnTo>
                          <a:pt x="948020" y="216587"/>
                        </a:lnTo>
                        <a:cubicBezTo>
                          <a:pt x="954217" y="232467"/>
                          <a:pt x="953930" y="229951"/>
                          <a:pt x="958800" y="237132"/>
                        </a:cubicBezTo>
                        <a:lnTo>
                          <a:pt x="958800" y="237135"/>
                        </a:lnTo>
                        <a:lnTo>
                          <a:pt x="959524" y="234519"/>
                        </a:lnTo>
                        <a:cubicBezTo>
                          <a:pt x="962684" y="238335"/>
                          <a:pt x="968702" y="242014"/>
                          <a:pt x="969291" y="246762"/>
                        </a:cubicBezTo>
                        <a:lnTo>
                          <a:pt x="969564" y="244888"/>
                        </a:lnTo>
                        <a:cubicBezTo>
                          <a:pt x="980904" y="246200"/>
                          <a:pt x="974871" y="252068"/>
                          <a:pt x="975542" y="258101"/>
                        </a:cubicBezTo>
                        <a:cubicBezTo>
                          <a:pt x="970836" y="254080"/>
                          <a:pt x="965187" y="253068"/>
                          <a:pt x="963669" y="246926"/>
                        </a:cubicBezTo>
                        <a:lnTo>
                          <a:pt x="958837" y="237287"/>
                        </a:lnTo>
                        <a:lnTo>
                          <a:pt x="961528" y="248598"/>
                        </a:lnTo>
                        <a:cubicBezTo>
                          <a:pt x="968131" y="260344"/>
                          <a:pt x="983201" y="272180"/>
                          <a:pt x="978359" y="277360"/>
                        </a:cubicBezTo>
                        <a:lnTo>
                          <a:pt x="970248" y="263476"/>
                        </a:lnTo>
                        <a:cubicBezTo>
                          <a:pt x="967772" y="271314"/>
                          <a:pt x="951974" y="257732"/>
                          <a:pt x="951960" y="265050"/>
                        </a:cubicBezTo>
                        <a:lnTo>
                          <a:pt x="966460" y="279276"/>
                        </a:lnTo>
                        <a:cubicBezTo>
                          <a:pt x="962835" y="260700"/>
                          <a:pt x="984063" y="290711"/>
                          <a:pt x="988249" y="284666"/>
                        </a:cubicBezTo>
                        <a:cubicBezTo>
                          <a:pt x="992243" y="292229"/>
                          <a:pt x="989152" y="300026"/>
                          <a:pt x="997892" y="306673"/>
                        </a:cubicBezTo>
                        <a:cubicBezTo>
                          <a:pt x="999643" y="313595"/>
                          <a:pt x="990425" y="304007"/>
                          <a:pt x="993010" y="312036"/>
                        </a:cubicBezTo>
                        <a:cubicBezTo>
                          <a:pt x="996498" y="316564"/>
                          <a:pt x="999657" y="313623"/>
                          <a:pt x="1002215" y="321679"/>
                        </a:cubicBezTo>
                        <a:cubicBezTo>
                          <a:pt x="1001108" y="321392"/>
                          <a:pt x="998016" y="319710"/>
                          <a:pt x="997538" y="321446"/>
                        </a:cubicBezTo>
                        <a:cubicBezTo>
                          <a:pt x="999903" y="330255"/>
                          <a:pt x="1003255" y="325756"/>
                          <a:pt x="1008412" y="335057"/>
                        </a:cubicBezTo>
                        <a:lnTo>
                          <a:pt x="1007974" y="332991"/>
                        </a:lnTo>
                        <a:cubicBezTo>
                          <a:pt x="1014019" y="335808"/>
                          <a:pt x="1010709" y="345508"/>
                          <a:pt x="1009766" y="348051"/>
                        </a:cubicBezTo>
                        <a:cubicBezTo>
                          <a:pt x="1009766" y="348051"/>
                          <a:pt x="1013363" y="353810"/>
                          <a:pt x="1016960" y="359568"/>
                        </a:cubicBezTo>
                        <a:cubicBezTo>
                          <a:pt x="1018766" y="362482"/>
                          <a:pt x="1020572" y="365383"/>
                          <a:pt x="1021926" y="367572"/>
                        </a:cubicBezTo>
                        <a:cubicBezTo>
                          <a:pt x="1023335" y="369746"/>
                          <a:pt x="1024088" y="371264"/>
                          <a:pt x="1024088" y="371264"/>
                        </a:cubicBezTo>
                        <a:cubicBezTo>
                          <a:pt x="1020258" y="368693"/>
                          <a:pt x="1012254" y="357530"/>
                          <a:pt x="1012652" y="366176"/>
                        </a:cubicBezTo>
                        <a:cubicBezTo>
                          <a:pt x="1002940" y="360143"/>
                          <a:pt x="1006072" y="328601"/>
                          <a:pt x="994569" y="334743"/>
                        </a:cubicBezTo>
                        <a:cubicBezTo>
                          <a:pt x="993871" y="343032"/>
                          <a:pt x="1005320" y="350390"/>
                          <a:pt x="1002147" y="358844"/>
                        </a:cubicBezTo>
                        <a:cubicBezTo>
                          <a:pt x="1007961" y="358967"/>
                          <a:pt x="1012830" y="369733"/>
                          <a:pt x="1016960" y="376448"/>
                        </a:cubicBezTo>
                        <a:lnTo>
                          <a:pt x="1015784" y="378965"/>
                        </a:lnTo>
                        <a:cubicBezTo>
                          <a:pt x="1019451" y="394409"/>
                          <a:pt x="1025619" y="376039"/>
                          <a:pt x="1028602" y="393437"/>
                        </a:cubicBezTo>
                        <a:cubicBezTo>
                          <a:pt x="1027425" y="395912"/>
                          <a:pt x="1022048" y="391535"/>
                          <a:pt x="1024648" y="401658"/>
                        </a:cubicBezTo>
                        <a:cubicBezTo>
                          <a:pt x="1026317" y="403381"/>
                          <a:pt x="1028205" y="407239"/>
                          <a:pt x="1030681" y="407389"/>
                        </a:cubicBezTo>
                        <a:lnTo>
                          <a:pt x="1030845" y="404476"/>
                        </a:lnTo>
                        <a:cubicBezTo>
                          <a:pt x="1033608" y="400878"/>
                          <a:pt x="1036740" y="416855"/>
                          <a:pt x="1036972" y="424678"/>
                        </a:cubicBezTo>
                        <a:cubicBezTo>
                          <a:pt x="1034031" y="420945"/>
                          <a:pt x="1030654" y="420316"/>
                          <a:pt x="1030270" y="427456"/>
                        </a:cubicBezTo>
                        <a:cubicBezTo>
                          <a:pt x="1029231" y="414173"/>
                          <a:pt x="1018397" y="418592"/>
                          <a:pt x="1016577" y="407909"/>
                        </a:cubicBezTo>
                        <a:cubicBezTo>
                          <a:pt x="1019874" y="411247"/>
                          <a:pt x="1025962" y="421943"/>
                          <a:pt x="1027111" y="414639"/>
                        </a:cubicBezTo>
                        <a:cubicBezTo>
                          <a:pt x="1027986" y="405159"/>
                          <a:pt x="1019887" y="398443"/>
                          <a:pt x="1015306" y="387705"/>
                        </a:cubicBezTo>
                        <a:lnTo>
                          <a:pt x="1016619" y="395202"/>
                        </a:lnTo>
                        <a:cubicBezTo>
                          <a:pt x="1008248" y="399497"/>
                          <a:pt x="1005607" y="377680"/>
                          <a:pt x="996100" y="377255"/>
                        </a:cubicBezTo>
                        <a:cubicBezTo>
                          <a:pt x="997209" y="380387"/>
                          <a:pt x="998234" y="382864"/>
                          <a:pt x="996880" y="383274"/>
                        </a:cubicBezTo>
                        <a:cubicBezTo>
                          <a:pt x="998974" y="381934"/>
                          <a:pt x="993242" y="372563"/>
                          <a:pt x="991587" y="367557"/>
                        </a:cubicBezTo>
                        <a:lnTo>
                          <a:pt x="997318" y="371251"/>
                        </a:lnTo>
                        <a:cubicBezTo>
                          <a:pt x="998139" y="353933"/>
                          <a:pt x="989603" y="360459"/>
                          <a:pt x="986608" y="343784"/>
                        </a:cubicBezTo>
                        <a:cubicBezTo>
                          <a:pt x="990041" y="343784"/>
                          <a:pt x="1000615" y="365861"/>
                          <a:pt x="998754" y="352168"/>
                        </a:cubicBezTo>
                        <a:cubicBezTo>
                          <a:pt x="994624" y="353700"/>
                          <a:pt x="994171" y="342265"/>
                          <a:pt x="990712" y="342170"/>
                        </a:cubicBezTo>
                        <a:lnTo>
                          <a:pt x="992913" y="329503"/>
                        </a:lnTo>
                        <a:cubicBezTo>
                          <a:pt x="986895" y="321652"/>
                          <a:pt x="978920" y="312610"/>
                          <a:pt x="974461" y="308069"/>
                        </a:cubicBezTo>
                        <a:cubicBezTo>
                          <a:pt x="979413" y="310914"/>
                          <a:pt x="980891" y="313979"/>
                          <a:pt x="985664" y="317781"/>
                        </a:cubicBezTo>
                        <a:cubicBezTo>
                          <a:pt x="978222" y="307070"/>
                          <a:pt x="985459" y="296428"/>
                          <a:pt x="975528" y="290724"/>
                        </a:cubicBezTo>
                        <a:lnTo>
                          <a:pt x="976964" y="298453"/>
                        </a:lnTo>
                        <a:cubicBezTo>
                          <a:pt x="972860" y="288290"/>
                          <a:pt x="970152" y="285048"/>
                          <a:pt x="965994" y="281916"/>
                        </a:cubicBezTo>
                        <a:cubicBezTo>
                          <a:pt x="960441" y="280465"/>
                          <a:pt x="962724" y="289261"/>
                          <a:pt x="964353" y="295198"/>
                        </a:cubicBezTo>
                        <a:cubicBezTo>
                          <a:pt x="962548" y="290123"/>
                          <a:pt x="959469" y="279467"/>
                          <a:pt x="955817" y="281574"/>
                        </a:cubicBezTo>
                        <a:cubicBezTo>
                          <a:pt x="955817" y="275364"/>
                          <a:pt x="950907" y="271218"/>
                          <a:pt x="947651" y="270973"/>
                        </a:cubicBezTo>
                        <a:cubicBezTo>
                          <a:pt x="944738" y="261686"/>
                          <a:pt x="948377" y="266486"/>
                          <a:pt x="951002" y="264065"/>
                        </a:cubicBezTo>
                        <a:cubicBezTo>
                          <a:pt x="948157" y="261082"/>
                          <a:pt x="945203" y="255365"/>
                          <a:pt x="942426" y="251139"/>
                        </a:cubicBezTo>
                        <a:cubicBezTo>
                          <a:pt x="939553" y="246980"/>
                          <a:pt x="936449" y="244641"/>
                          <a:pt x="934560" y="247609"/>
                        </a:cubicBezTo>
                        <a:cubicBezTo>
                          <a:pt x="935627" y="250974"/>
                          <a:pt x="942987" y="258799"/>
                          <a:pt x="936667" y="257445"/>
                        </a:cubicBezTo>
                        <a:cubicBezTo>
                          <a:pt x="939868" y="251221"/>
                          <a:pt x="931633" y="254435"/>
                          <a:pt x="928870" y="248362"/>
                        </a:cubicBezTo>
                        <a:cubicBezTo>
                          <a:pt x="940662" y="254764"/>
                          <a:pt x="924590" y="233398"/>
                          <a:pt x="933166" y="237926"/>
                        </a:cubicBezTo>
                        <a:cubicBezTo>
                          <a:pt x="927271" y="227160"/>
                          <a:pt x="922743" y="227981"/>
                          <a:pt x="916628" y="221744"/>
                        </a:cubicBezTo>
                        <a:lnTo>
                          <a:pt x="920089" y="219008"/>
                        </a:lnTo>
                        <a:cubicBezTo>
                          <a:pt x="920089" y="219008"/>
                          <a:pt x="910856" y="209104"/>
                          <a:pt x="910582" y="209351"/>
                        </a:cubicBezTo>
                        <a:cubicBezTo>
                          <a:pt x="912743" y="203934"/>
                          <a:pt x="921921" y="206123"/>
                          <a:pt x="914836" y="194865"/>
                        </a:cubicBezTo>
                        <a:cubicBezTo>
                          <a:pt x="903497" y="191131"/>
                          <a:pt x="899216" y="199542"/>
                          <a:pt x="886959" y="189106"/>
                        </a:cubicBezTo>
                        <a:lnTo>
                          <a:pt x="893457" y="187520"/>
                        </a:lnTo>
                        <a:cubicBezTo>
                          <a:pt x="891187" y="183128"/>
                          <a:pt x="879751" y="172583"/>
                          <a:pt x="877575" y="176728"/>
                        </a:cubicBezTo>
                        <a:cubicBezTo>
                          <a:pt x="878150" y="180954"/>
                          <a:pt x="879286" y="186384"/>
                          <a:pt x="882651" y="191364"/>
                        </a:cubicBezTo>
                        <a:lnTo>
                          <a:pt x="881543" y="189694"/>
                        </a:lnTo>
                        <a:cubicBezTo>
                          <a:pt x="873924" y="185222"/>
                          <a:pt x="885085" y="205412"/>
                          <a:pt x="874116" y="192430"/>
                        </a:cubicBezTo>
                        <a:cubicBezTo>
                          <a:pt x="883252" y="189995"/>
                          <a:pt x="865647" y="167261"/>
                          <a:pt x="861941" y="156961"/>
                        </a:cubicBezTo>
                        <a:cubicBezTo>
                          <a:pt x="855922" y="154527"/>
                          <a:pt x="845596" y="148016"/>
                          <a:pt x="840890" y="148645"/>
                        </a:cubicBezTo>
                        <a:cubicBezTo>
                          <a:pt x="840288" y="150478"/>
                          <a:pt x="845609" y="157496"/>
                          <a:pt x="840179" y="157837"/>
                        </a:cubicBezTo>
                        <a:cubicBezTo>
                          <a:pt x="827936" y="139836"/>
                          <a:pt x="812493" y="143105"/>
                          <a:pt x="801510" y="125542"/>
                        </a:cubicBezTo>
                        <a:cubicBezTo>
                          <a:pt x="802426" y="125351"/>
                          <a:pt x="803137" y="124187"/>
                          <a:pt x="798200" y="121602"/>
                        </a:cubicBezTo>
                        <a:lnTo>
                          <a:pt x="797227" y="118334"/>
                        </a:lnTo>
                        <a:cubicBezTo>
                          <a:pt x="794068" y="117334"/>
                          <a:pt x="790361" y="115885"/>
                          <a:pt x="788296" y="113697"/>
                        </a:cubicBezTo>
                        <a:lnTo>
                          <a:pt x="775725" y="104901"/>
                        </a:lnTo>
                        <a:cubicBezTo>
                          <a:pt x="776012" y="103683"/>
                          <a:pt x="772798" y="104039"/>
                          <a:pt x="769706" y="104012"/>
                        </a:cubicBezTo>
                        <a:cubicBezTo>
                          <a:pt x="770541" y="104874"/>
                          <a:pt x="771581" y="105844"/>
                          <a:pt x="772989" y="107008"/>
                        </a:cubicBezTo>
                        <a:lnTo>
                          <a:pt x="769652" y="103998"/>
                        </a:lnTo>
                        <a:cubicBezTo>
                          <a:pt x="767300" y="104012"/>
                          <a:pt x="765124" y="103656"/>
                          <a:pt x="764153" y="102562"/>
                        </a:cubicBezTo>
                        <a:cubicBezTo>
                          <a:pt x="761924" y="104141"/>
                          <a:pt x="759811" y="102281"/>
                          <a:pt x="757655" y="99530"/>
                        </a:cubicBezTo>
                        <a:lnTo>
                          <a:pt x="750965" y="91235"/>
                        </a:lnTo>
                        <a:lnTo>
                          <a:pt x="754592" y="92331"/>
                        </a:lnTo>
                        <a:cubicBezTo>
                          <a:pt x="753579" y="92071"/>
                          <a:pt x="751856" y="91673"/>
                          <a:pt x="750898" y="91153"/>
                        </a:cubicBezTo>
                        <a:lnTo>
                          <a:pt x="750965" y="91235"/>
                        </a:lnTo>
                        <a:lnTo>
                          <a:pt x="741758" y="88454"/>
                        </a:lnTo>
                        <a:cubicBezTo>
                          <a:pt x="737682" y="87946"/>
                          <a:pt x="733890" y="87043"/>
                          <a:pt x="730627" y="82208"/>
                        </a:cubicBezTo>
                        <a:lnTo>
                          <a:pt x="730012" y="79856"/>
                        </a:lnTo>
                        <a:cubicBezTo>
                          <a:pt x="731557" y="80923"/>
                          <a:pt x="733184" y="81812"/>
                          <a:pt x="733800" y="81456"/>
                        </a:cubicBezTo>
                        <a:lnTo>
                          <a:pt x="729780" y="79079"/>
                        </a:lnTo>
                        <a:lnTo>
                          <a:pt x="729985" y="79854"/>
                        </a:lnTo>
                        <a:lnTo>
                          <a:pt x="727321" y="77840"/>
                        </a:lnTo>
                        <a:lnTo>
                          <a:pt x="727304" y="77831"/>
                        </a:lnTo>
                        <a:cubicBezTo>
                          <a:pt x="719657" y="74712"/>
                          <a:pt x="719876" y="78160"/>
                          <a:pt x="708290" y="73590"/>
                        </a:cubicBezTo>
                        <a:lnTo>
                          <a:pt x="713747" y="77900"/>
                        </a:lnTo>
                        <a:cubicBezTo>
                          <a:pt x="710670" y="77093"/>
                          <a:pt x="708877" y="76422"/>
                          <a:pt x="707783" y="75779"/>
                        </a:cubicBezTo>
                        <a:cubicBezTo>
                          <a:pt x="703871" y="75451"/>
                          <a:pt x="697060" y="74206"/>
                          <a:pt x="690043" y="72169"/>
                        </a:cubicBezTo>
                        <a:cubicBezTo>
                          <a:pt x="686541" y="71156"/>
                          <a:pt x="682985" y="69938"/>
                          <a:pt x="679688" y="68530"/>
                        </a:cubicBezTo>
                        <a:cubicBezTo>
                          <a:pt x="676323" y="67381"/>
                          <a:pt x="673177" y="66190"/>
                          <a:pt x="670661" y="64672"/>
                        </a:cubicBezTo>
                        <a:cubicBezTo>
                          <a:pt x="658596" y="67477"/>
                          <a:pt x="659320" y="71005"/>
                          <a:pt x="643945" y="68584"/>
                        </a:cubicBezTo>
                        <a:lnTo>
                          <a:pt x="646983" y="63660"/>
                        </a:lnTo>
                        <a:cubicBezTo>
                          <a:pt x="646983" y="63660"/>
                          <a:pt x="630719" y="57409"/>
                          <a:pt x="630581" y="57956"/>
                        </a:cubicBezTo>
                        <a:cubicBezTo>
                          <a:pt x="633331" y="56041"/>
                          <a:pt x="625453" y="52704"/>
                          <a:pt x="614852" y="50256"/>
                        </a:cubicBezTo>
                        <a:cubicBezTo>
                          <a:pt x="615029" y="50241"/>
                          <a:pt x="615207" y="50323"/>
                          <a:pt x="615399" y="50296"/>
                        </a:cubicBezTo>
                        <a:cubicBezTo>
                          <a:pt x="609284" y="42458"/>
                          <a:pt x="596918" y="45631"/>
                          <a:pt x="591994" y="46602"/>
                        </a:cubicBezTo>
                        <a:cubicBezTo>
                          <a:pt x="589053" y="47260"/>
                          <a:pt x="582187" y="49311"/>
                          <a:pt x="581435" y="47437"/>
                        </a:cubicBezTo>
                        <a:cubicBezTo>
                          <a:pt x="578603" y="51554"/>
                          <a:pt x="569439" y="50652"/>
                          <a:pt x="560821" y="51048"/>
                        </a:cubicBezTo>
                        <a:cubicBezTo>
                          <a:pt x="560807" y="51199"/>
                          <a:pt x="560876" y="51308"/>
                          <a:pt x="560918" y="51445"/>
                        </a:cubicBezTo>
                        <a:cubicBezTo>
                          <a:pt x="560096" y="51239"/>
                          <a:pt x="558989" y="51048"/>
                          <a:pt x="557415" y="50870"/>
                        </a:cubicBezTo>
                        <a:cubicBezTo>
                          <a:pt x="557826" y="51254"/>
                          <a:pt x="558277" y="51828"/>
                          <a:pt x="558729" y="52375"/>
                        </a:cubicBezTo>
                        <a:cubicBezTo>
                          <a:pt x="551738" y="49311"/>
                          <a:pt x="548210" y="56574"/>
                          <a:pt x="539114" y="51323"/>
                        </a:cubicBezTo>
                        <a:cubicBezTo>
                          <a:pt x="525735" y="49065"/>
                          <a:pt x="544065" y="42485"/>
                          <a:pt x="527609" y="40831"/>
                        </a:cubicBezTo>
                        <a:lnTo>
                          <a:pt x="519964" y="43963"/>
                        </a:lnTo>
                        <a:cubicBezTo>
                          <a:pt x="517802" y="42937"/>
                          <a:pt x="519293" y="42718"/>
                          <a:pt x="520360" y="41883"/>
                        </a:cubicBezTo>
                        <a:cubicBezTo>
                          <a:pt x="513151" y="42937"/>
                          <a:pt x="507434" y="38368"/>
                          <a:pt x="504493" y="44210"/>
                        </a:cubicBezTo>
                        <a:cubicBezTo>
                          <a:pt x="517008" y="47109"/>
                          <a:pt x="519771" y="49407"/>
                          <a:pt x="532766" y="50843"/>
                        </a:cubicBezTo>
                        <a:cubicBezTo>
                          <a:pt x="517090" y="53182"/>
                          <a:pt x="515572" y="58804"/>
                          <a:pt x="502661" y="60050"/>
                        </a:cubicBezTo>
                        <a:cubicBezTo>
                          <a:pt x="502003" y="61499"/>
                          <a:pt x="504766" y="61088"/>
                          <a:pt x="506832" y="62142"/>
                        </a:cubicBezTo>
                        <a:cubicBezTo>
                          <a:pt x="499938" y="63154"/>
                          <a:pt x="493632" y="60021"/>
                          <a:pt x="496751" y="57532"/>
                        </a:cubicBezTo>
                        <a:cubicBezTo>
                          <a:pt x="490336" y="56971"/>
                          <a:pt x="489118" y="62853"/>
                          <a:pt x="480610" y="64398"/>
                        </a:cubicBezTo>
                        <a:lnTo>
                          <a:pt x="481062" y="72538"/>
                        </a:lnTo>
                        <a:cubicBezTo>
                          <a:pt x="470461" y="77502"/>
                          <a:pt x="457015" y="74753"/>
                          <a:pt x="447536" y="74247"/>
                        </a:cubicBezTo>
                        <a:cubicBezTo>
                          <a:pt x="457904" y="73016"/>
                          <a:pt x="465797" y="66232"/>
                          <a:pt x="473073" y="64959"/>
                        </a:cubicBezTo>
                        <a:cubicBezTo>
                          <a:pt x="470132" y="58119"/>
                          <a:pt x="477560" y="55904"/>
                          <a:pt x="486301" y="54700"/>
                        </a:cubicBezTo>
                        <a:cubicBezTo>
                          <a:pt x="495055" y="53633"/>
                          <a:pt x="505149" y="55111"/>
                          <a:pt x="507639" y="52539"/>
                        </a:cubicBezTo>
                        <a:cubicBezTo>
                          <a:pt x="500158" y="50256"/>
                          <a:pt x="516639" y="46480"/>
                          <a:pt x="501976" y="45235"/>
                        </a:cubicBezTo>
                        <a:cubicBezTo>
                          <a:pt x="494125" y="50543"/>
                          <a:pt x="490500" y="46548"/>
                          <a:pt x="481649" y="48340"/>
                        </a:cubicBezTo>
                        <a:cubicBezTo>
                          <a:pt x="476069" y="44933"/>
                          <a:pt x="488148" y="40516"/>
                          <a:pt x="471677" y="43292"/>
                        </a:cubicBezTo>
                        <a:cubicBezTo>
                          <a:pt x="478874" y="44210"/>
                          <a:pt x="464277" y="52006"/>
                          <a:pt x="476972" y="48818"/>
                        </a:cubicBezTo>
                        <a:cubicBezTo>
                          <a:pt x="466686" y="53128"/>
                          <a:pt x="460462" y="54715"/>
                          <a:pt x="454196" y="56027"/>
                        </a:cubicBezTo>
                        <a:cubicBezTo>
                          <a:pt x="447946" y="57258"/>
                          <a:pt x="441668" y="58203"/>
                          <a:pt x="432023" y="62729"/>
                        </a:cubicBezTo>
                        <a:cubicBezTo>
                          <a:pt x="448588" y="57381"/>
                          <a:pt x="426552" y="71114"/>
                          <a:pt x="437194" y="71484"/>
                        </a:cubicBezTo>
                        <a:cubicBezTo>
                          <a:pt x="435704" y="68584"/>
                          <a:pt x="441982" y="65425"/>
                          <a:pt x="446112" y="64111"/>
                        </a:cubicBezTo>
                        <a:cubicBezTo>
                          <a:pt x="450257" y="62949"/>
                          <a:pt x="451926" y="62100"/>
                          <a:pt x="440928" y="63044"/>
                        </a:cubicBezTo>
                        <a:cubicBezTo>
                          <a:pt x="440806" y="62553"/>
                          <a:pt x="456016" y="58941"/>
                          <a:pt x="456016" y="58941"/>
                        </a:cubicBezTo>
                        <a:cubicBezTo>
                          <a:pt x="458055" y="61868"/>
                          <a:pt x="441215" y="65425"/>
                          <a:pt x="455483" y="67381"/>
                        </a:cubicBezTo>
                        <a:cubicBezTo>
                          <a:pt x="443117" y="72236"/>
                          <a:pt x="438467" y="71224"/>
                          <a:pt x="427975" y="79158"/>
                        </a:cubicBezTo>
                        <a:cubicBezTo>
                          <a:pt x="429260" y="74412"/>
                          <a:pt x="416061" y="77078"/>
                          <a:pt x="413244" y="73837"/>
                        </a:cubicBezTo>
                        <a:cubicBezTo>
                          <a:pt x="407963" y="75917"/>
                          <a:pt x="404148" y="81099"/>
                          <a:pt x="397471" y="79883"/>
                        </a:cubicBezTo>
                        <a:cubicBezTo>
                          <a:pt x="397377" y="79636"/>
                          <a:pt x="405242" y="74617"/>
                          <a:pt x="405242" y="74617"/>
                        </a:cubicBezTo>
                        <a:cubicBezTo>
                          <a:pt x="396213" y="76244"/>
                          <a:pt x="394381" y="72770"/>
                          <a:pt x="386296" y="74179"/>
                        </a:cubicBezTo>
                        <a:cubicBezTo>
                          <a:pt x="381659" y="76997"/>
                          <a:pt x="382069" y="80061"/>
                          <a:pt x="385201" y="81359"/>
                        </a:cubicBezTo>
                        <a:cubicBezTo>
                          <a:pt x="378856" y="82906"/>
                          <a:pt x="373001" y="85709"/>
                          <a:pt x="367037" y="88378"/>
                        </a:cubicBezTo>
                        <a:cubicBezTo>
                          <a:pt x="361018" y="90935"/>
                          <a:pt x="354987" y="93575"/>
                          <a:pt x="348352" y="95600"/>
                        </a:cubicBezTo>
                        <a:cubicBezTo>
                          <a:pt x="363439" y="88952"/>
                          <a:pt x="348325" y="88131"/>
                          <a:pt x="360909" y="83384"/>
                        </a:cubicBezTo>
                        <a:cubicBezTo>
                          <a:pt x="360909" y="83384"/>
                          <a:pt x="350444" y="84657"/>
                          <a:pt x="350541" y="84929"/>
                        </a:cubicBezTo>
                        <a:cubicBezTo>
                          <a:pt x="335617" y="99566"/>
                          <a:pt x="312979" y="118169"/>
                          <a:pt x="314320" y="129277"/>
                        </a:cubicBezTo>
                        <a:cubicBezTo>
                          <a:pt x="305853" y="136937"/>
                          <a:pt x="300914" y="136663"/>
                          <a:pt x="295841" y="137442"/>
                        </a:cubicBezTo>
                        <a:cubicBezTo>
                          <a:pt x="290984" y="138455"/>
                          <a:pt x="285116" y="139371"/>
                          <a:pt x="277743" y="152119"/>
                        </a:cubicBezTo>
                        <a:cubicBezTo>
                          <a:pt x="280219" y="148945"/>
                          <a:pt x="272299" y="148987"/>
                          <a:pt x="272532" y="146046"/>
                        </a:cubicBezTo>
                        <a:cubicBezTo>
                          <a:pt x="268798" y="148576"/>
                          <a:pt x="261753" y="152311"/>
                          <a:pt x="258853" y="156743"/>
                        </a:cubicBezTo>
                        <a:lnTo>
                          <a:pt x="270001" y="153802"/>
                        </a:lnTo>
                        <a:cubicBezTo>
                          <a:pt x="266130" y="159259"/>
                          <a:pt x="259989" y="163911"/>
                          <a:pt x="253355" y="168328"/>
                        </a:cubicBezTo>
                        <a:cubicBezTo>
                          <a:pt x="246598" y="172583"/>
                          <a:pt x="240469" y="177986"/>
                          <a:pt x="235175" y="182732"/>
                        </a:cubicBezTo>
                        <a:cubicBezTo>
                          <a:pt x="236475" y="179763"/>
                          <a:pt x="230894" y="180845"/>
                          <a:pt x="236091" y="173623"/>
                        </a:cubicBezTo>
                        <a:cubicBezTo>
                          <a:pt x="233876" y="171118"/>
                          <a:pt x="226545" y="178245"/>
                          <a:pt x="223043" y="181090"/>
                        </a:cubicBezTo>
                        <a:cubicBezTo>
                          <a:pt x="217448" y="190270"/>
                          <a:pt x="226914" y="189804"/>
                          <a:pt x="219924" y="199502"/>
                        </a:cubicBezTo>
                        <a:cubicBezTo>
                          <a:pt x="174088" y="242877"/>
                          <a:pt x="139972" y="297194"/>
                          <a:pt x="117636" y="355342"/>
                        </a:cubicBezTo>
                        <a:cubicBezTo>
                          <a:pt x="95285" y="413681"/>
                          <a:pt x="84958" y="476206"/>
                          <a:pt x="85176" y="539895"/>
                        </a:cubicBezTo>
                        <a:lnTo>
                          <a:pt x="82455" y="539839"/>
                        </a:lnTo>
                        <a:cubicBezTo>
                          <a:pt x="83617" y="549715"/>
                          <a:pt x="84793" y="559741"/>
                          <a:pt x="85983" y="569891"/>
                        </a:cubicBezTo>
                        <a:cubicBezTo>
                          <a:pt x="87994" y="579918"/>
                          <a:pt x="89813" y="590067"/>
                          <a:pt x="91469" y="600353"/>
                        </a:cubicBezTo>
                        <a:cubicBezTo>
                          <a:pt x="92673" y="610736"/>
                          <a:pt x="95394" y="620885"/>
                          <a:pt x="98006" y="631157"/>
                        </a:cubicBezTo>
                        <a:cubicBezTo>
                          <a:pt x="100784" y="641362"/>
                          <a:pt x="102316" y="652030"/>
                          <a:pt x="105831" y="662166"/>
                        </a:cubicBezTo>
                        <a:cubicBezTo>
                          <a:pt x="117759" y="703435"/>
                          <a:pt x="136048" y="743609"/>
                          <a:pt x="158439" y="780131"/>
                        </a:cubicBezTo>
                        <a:lnTo>
                          <a:pt x="159519" y="778339"/>
                        </a:lnTo>
                        <a:cubicBezTo>
                          <a:pt x="165374" y="806298"/>
                          <a:pt x="179956" y="783141"/>
                          <a:pt x="186274" y="813821"/>
                        </a:cubicBezTo>
                        <a:cubicBezTo>
                          <a:pt x="196944" y="816913"/>
                          <a:pt x="204317" y="825066"/>
                          <a:pt x="211854" y="834120"/>
                        </a:cubicBezTo>
                        <a:cubicBezTo>
                          <a:pt x="218925" y="843572"/>
                          <a:pt x="228377" y="851738"/>
                          <a:pt x="239334" y="856595"/>
                        </a:cubicBezTo>
                        <a:lnTo>
                          <a:pt x="238280" y="860876"/>
                        </a:lnTo>
                        <a:cubicBezTo>
                          <a:pt x="247705" y="862913"/>
                          <a:pt x="252958" y="870464"/>
                          <a:pt x="259346" y="877659"/>
                        </a:cubicBezTo>
                        <a:cubicBezTo>
                          <a:pt x="265461" y="885101"/>
                          <a:pt x="271861" y="893253"/>
                          <a:pt x="281710" y="896385"/>
                        </a:cubicBezTo>
                        <a:cubicBezTo>
                          <a:pt x="284829" y="903320"/>
                          <a:pt x="285007" y="908108"/>
                          <a:pt x="297304" y="911965"/>
                        </a:cubicBezTo>
                        <a:cubicBezTo>
                          <a:pt x="299671" y="912089"/>
                          <a:pt x="299396" y="905263"/>
                          <a:pt x="304293" y="912240"/>
                        </a:cubicBezTo>
                        <a:lnTo>
                          <a:pt x="294239" y="913825"/>
                        </a:lnTo>
                        <a:cubicBezTo>
                          <a:pt x="302925" y="921225"/>
                          <a:pt x="313335" y="928092"/>
                          <a:pt x="323060" y="928311"/>
                        </a:cubicBezTo>
                        <a:lnTo>
                          <a:pt x="334701" y="934904"/>
                        </a:lnTo>
                        <a:lnTo>
                          <a:pt x="329982" y="935123"/>
                        </a:lnTo>
                        <a:cubicBezTo>
                          <a:pt x="338749" y="940280"/>
                          <a:pt x="346163" y="948062"/>
                          <a:pt x="356408" y="947064"/>
                        </a:cubicBezTo>
                        <a:cubicBezTo>
                          <a:pt x="352113" y="948146"/>
                          <a:pt x="343524" y="950991"/>
                          <a:pt x="352278" y="955491"/>
                        </a:cubicBezTo>
                        <a:cubicBezTo>
                          <a:pt x="352196" y="955724"/>
                          <a:pt x="361060" y="955697"/>
                          <a:pt x="361060" y="955697"/>
                        </a:cubicBezTo>
                        <a:cubicBezTo>
                          <a:pt x="361716" y="957215"/>
                          <a:pt x="356901" y="957762"/>
                          <a:pt x="370758" y="960648"/>
                        </a:cubicBezTo>
                        <a:cubicBezTo>
                          <a:pt x="368802" y="956093"/>
                          <a:pt x="382480" y="961892"/>
                          <a:pt x="383958" y="967843"/>
                        </a:cubicBezTo>
                        <a:cubicBezTo>
                          <a:pt x="384191" y="962877"/>
                          <a:pt x="376858" y="957460"/>
                          <a:pt x="378541" y="952768"/>
                        </a:cubicBezTo>
                        <a:cubicBezTo>
                          <a:pt x="390455" y="960292"/>
                          <a:pt x="391905" y="946970"/>
                          <a:pt x="402301" y="954286"/>
                        </a:cubicBezTo>
                        <a:lnTo>
                          <a:pt x="399182" y="958076"/>
                        </a:lnTo>
                        <a:cubicBezTo>
                          <a:pt x="408552" y="961933"/>
                          <a:pt x="416334" y="961223"/>
                          <a:pt x="423420" y="960347"/>
                        </a:cubicBezTo>
                        <a:lnTo>
                          <a:pt x="421929" y="962357"/>
                        </a:lnTo>
                        <a:cubicBezTo>
                          <a:pt x="430327" y="965969"/>
                          <a:pt x="437782" y="967254"/>
                          <a:pt x="444362" y="969032"/>
                        </a:cubicBezTo>
                        <a:cubicBezTo>
                          <a:pt x="451037" y="970428"/>
                          <a:pt x="456946" y="971795"/>
                          <a:pt x="462418" y="976870"/>
                        </a:cubicBezTo>
                        <a:lnTo>
                          <a:pt x="472650" y="975694"/>
                        </a:lnTo>
                        <a:cubicBezTo>
                          <a:pt x="469627" y="977266"/>
                          <a:pt x="470516" y="978608"/>
                          <a:pt x="474700" y="980549"/>
                        </a:cubicBezTo>
                        <a:cubicBezTo>
                          <a:pt x="482169" y="982670"/>
                          <a:pt x="494481" y="978704"/>
                          <a:pt x="490760" y="975612"/>
                        </a:cubicBezTo>
                        <a:cubicBezTo>
                          <a:pt x="502619" y="979880"/>
                          <a:pt x="510812" y="979566"/>
                          <a:pt x="519279" y="978813"/>
                        </a:cubicBezTo>
                        <a:cubicBezTo>
                          <a:pt x="527773" y="977855"/>
                          <a:pt x="536556" y="977390"/>
                          <a:pt x="550439" y="977486"/>
                        </a:cubicBezTo>
                        <a:cubicBezTo>
                          <a:pt x="549331" y="982807"/>
                          <a:pt x="561752" y="978949"/>
                          <a:pt x="556937" y="983778"/>
                        </a:cubicBezTo>
                        <a:lnTo>
                          <a:pt x="565431" y="980920"/>
                        </a:lnTo>
                        <a:cubicBezTo>
                          <a:pt x="564104" y="981247"/>
                          <a:pt x="565349" y="982383"/>
                          <a:pt x="565909" y="982970"/>
                        </a:cubicBezTo>
                        <a:cubicBezTo>
                          <a:pt x="569083" y="984339"/>
                          <a:pt x="570465" y="982561"/>
                          <a:pt x="571764" y="980769"/>
                        </a:cubicBezTo>
                        <a:lnTo>
                          <a:pt x="571148" y="981644"/>
                        </a:lnTo>
                        <a:lnTo>
                          <a:pt x="583322" y="982274"/>
                        </a:lnTo>
                        <a:lnTo>
                          <a:pt x="583391" y="977855"/>
                        </a:lnTo>
                        <a:cubicBezTo>
                          <a:pt x="583405" y="978142"/>
                          <a:pt x="592187" y="980742"/>
                          <a:pt x="592187" y="980742"/>
                        </a:cubicBezTo>
                        <a:cubicBezTo>
                          <a:pt x="587112" y="987526"/>
                          <a:pt x="573569" y="983846"/>
                          <a:pt x="571408" y="989591"/>
                        </a:cubicBezTo>
                        <a:cubicBezTo>
                          <a:pt x="573351" y="989838"/>
                          <a:pt x="578139" y="991519"/>
                          <a:pt x="583911" y="992163"/>
                        </a:cubicBezTo>
                        <a:lnTo>
                          <a:pt x="596729" y="988303"/>
                        </a:lnTo>
                        <a:lnTo>
                          <a:pt x="583131" y="991069"/>
                        </a:lnTo>
                        <a:cubicBezTo>
                          <a:pt x="591638" y="987950"/>
                          <a:pt x="588985" y="988402"/>
                          <a:pt x="589642" y="984612"/>
                        </a:cubicBezTo>
                        <a:cubicBezTo>
                          <a:pt x="601187" y="984914"/>
                          <a:pt x="596590" y="978388"/>
                          <a:pt x="607492" y="979661"/>
                        </a:cubicBezTo>
                        <a:lnTo>
                          <a:pt x="605618" y="982574"/>
                        </a:lnTo>
                        <a:lnTo>
                          <a:pt x="620282" y="978034"/>
                        </a:lnTo>
                        <a:cubicBezTo>
                          <a:pt x="625274" y="976227"/>
                          <a:pt x="615960" y="981835"/>
                          <a:pt x="618641" y="983847"/>
                        </a:cubicBezTo>
                        <a:lnTo>
                          <a:pt x="604297" y="986764"/>
                        </a:lnTo>
                        <a:lnTo>
                          <a:pt x="625972" y="986459"/>
                        </a:lnTo>
                        <a:cubicBezTo>
                          <a:pt x="627464" y="988934"/>
                          <a:pt x="625206" y="987362"/>
                          <a:pt x="633168" y="987540"/>
                        </a:cubicBezTo>
                        <a:cubicBezTo>
                          <a:pt x="639706" y="987704"/>
                          <a:pt x="639474" y="984599"/>
                          <a:pt x="647763" y="982998"/>
                        </a:cubicBezTo>
                        <a:cubicBezTo>
                          <a:pt x="645272" y="984188"/>
                          <a:pt x="644042" y="984777"/>
                          <a:pt x="643467" y="985802"/>
                        </a:cubicBezTo>
                        <a:cubicBezTo>
                          <a:pt x="653986" y="985515"/>
                          <a:pt x="654574" y="979004"/>
                          <a:pt x="661181" y="975078"/>
                        </a:cubicBezTo>
                        <a:cubicBezTo>
                          <a:pt x="656064" y="975939"/>
                          <a:pt x="651893" y="978731"/>
                          <a:pt x="648145" y="980495"/>
                        </a:cubicBezTo>
                        <a:cubicBezTo>
                          <a:pt x="646763" y="979620"/>
                          <a:pt x="647995" y="979046"/>
                          <a:pt x="647283" y="978593"/>
                        </a:cubicBezTo>
                        <a:lnTo>
                          <a:pt x="636149" y="983901"/>
                        </a:lnTo>
                        <a:cubicBezTo>
                          <a:pt x="636505" y="981316"/>
                          <a:pt x="638214" y="984065"/>
                          <a:pt x="630965" y="983190"/>
                        </a:cubicBezTo>
                        <a:cubicBezTo>
                          <a:pt x="638612" y="981534"/>
                          <a:pt x="640541" y="981069"/>
                          <a:pt x="648664" y="978073"/>
                        </a:cubicBezTo>
                        <a:cubicBezTo>
                          <a:pt x="651934" y="973396"/>
                          <a:pt x="642400" y="974094"/>
                          <a:pt x="647079" y="970291"/>
                        </a:cubicBezTo>
                        <a:cubicBezTo>
                          <a:pt x="657022" y="967158"/>
                          <a:pt x="666433" y="964669"/>
                          <a:pt x="675516" y="962604"/>
                        </a:cubicBezTo>
                        <a:cubicBezTo>
                          <a:pt x="684298" y="959608"/>
                          <a:pt x="692765" y="957105"/>
                          <a:pt x="701026" y="954888"/>
                        </a:cubicBezTo>
                        <a:cubicBezTo>
                          <a:pt x="717810" y="951114"/>
                          <a:pt x="732720" y="945779"/>
                          <a:pt x="747793" y="940649"/>
                        </a:cubicBezTo>
                        <a:cubicBezTo>
                          <a:pt x="777723" y="930350"/>
                          <a:pt x="806105" y="914578"/>
                          <a:pt x="832670" y="883719"/>
                        </a:cubicBezTo>
                        <a:cubicBezTo>
                          <a:pt x="842093" y="882009"/>
                          <a:pt x="862324" y="869766"/>
                          <a:pt x="867234" y="862134"/>
                        </a:cubicBezTo>
                        <a:lnTo>
                          <a:pt x="864048" y="862997"/>
                        </a:lnTo>
                        <a:cubicBezTo>
                          <a:pt x="871064" y="853148"/>
                          <a:pt x="879642" y="856458"/>
                          <a:pt x="882131" y="845939"/>
                        </a:cubicBezTo>
                        <a:lnTo>
                          <a:pt x="883841" y="834845"/>
                        </a:lnTo>
                        <a:cubicBezTo>
                          <a:pt x="888300" y="832288"/>
                          <a:pt x="896891" y="823492"/>
                          <a:pt x="897260" y="827089"/>
                        </a:cubicBezTo>
                        <a:cubicBezTo>
                          <a:pt x="900624" y="819867"/>
                          <a:pt x="913387" y="809924"/>
                          <a:pt x="907833" y="803878"/>
                        </a:cubicBezTo>
                        <a:cubicBezTo>
                          <a:pt x="918913" y="790705"/>
                          <a:pt x="927256" y="784357"/>
                          <a:pt x="935163" y="769639"/>
                        </a:cubicBezTo>
                        <a:cubicBezTo>
                          <a:pt x="934944" y="770830"/>
                          <a:pt x="935627" y="771473"/>
                          <a:pt x="935627" y="771473"/>
                        </a:cubicBezTo>
                        <a:cubicBezTo>
                          <a:pt x="940004" y="769899"/>
                          <a:pt x="935683" y="762062"/>
                          <a:pt x="941702" y="760543"/>
                        </a:cubicBezTo>
                        <a:cubicBezTo>
                          <a:pt x="941989" y="763457"/>
                          <a:pt x="934958" y="775029"/>
                          <a:pt x="942973" y="767081"/>
                        </a:cubicBezTo>
                        <a:cubicBezTo>
                          <a:pt x="942673" y="762021"/>
                          <a:pt x="946899" y="755591"/>
                          <a:pt x="951823" y="750120"/>
                        </a:cubicBezTo>
                        <a:cubicBezTo>
                          <a:pt x="956789" y="744690"/>
                          <a:pt x="961330" y="739561"/>
                          <a:pt x="963573" y="738644"/>
                        </a:cubicBezTo>
                        <a:cubicBezTo>
                          <a:pt x="964764" y="734391"/>
                          <a:pt x="965925" y="730136"/>
                          <a:pt x="965474" y="726005"/>
                        </a:cubicBezTo>
                        <a:cubicBezTo>
                          <a:pt x="969113" y="721094"/>
                          <a:pt x="977757" y="715610"/>
                          <a:pt x="974502" y="724801"/>
                        </a:cubicBezTo>
                        <a:cubicBezTo>
                          <a:pt x="981013" y="707662"/>
                          <a:pt x="987387" y="709577"/>
                          <a:pt x="980616" y="703175"/>
                        </a:cubicBezTo>
                        <a:cubicBezTo>
                          <a:pt x="981861" y="692246"/>
                          <a:pt x="986088" y="684572"/>
                          <a:pt x="990027" y="676817"/>
                        </a:cubicBezTo>
                        <a:cubicBezTo>
                          <a:pt x="991997" y="672945"/>
                          <a:pt x="993899" y="669088"/>
                          <a:pt x="995280" y="664889"/>
                        </a:cubicBezTo>
                        <a:cubicBezTo>
                          <a:pt x="996429" y="660621"/>
                          <a:pt x="996716" y="655916"/>
                          <a:pt x="996196" y="650649"/>
                        </a:cubicBezTo>
                        <a:cubicBezTo>
                          <a:pt x="1008917" y="621596"/>
                          <a:pt x="1014786" y="590327"/>
                          <a:pt x="1028178" y="566143"/>
                        </a:cubicBezTo>
                        <a:lnTo>
                          <a:pt x="1025797" y="563996"/>
                        </a:lnTo>
                        <a:cubicBezTo>
                          <a:pt x="1031721" y="569481"/>
                          <a:pt x="1038039" y="544503"/>
                          <a:pt x="1041678" y="554626"/>
                        </a:cubicBezTo>
                        <a:cubicBezTo>
                          <a:pt x="1038054" y="544408"/>
                          <a:pt x="1042362" y="529457"/>
                          <a:pt x="1045261" y="521469"/>
                        </a:cubicBezTo>
                        <a:lnTo>
                          <a:pt x="1048599" y="526011"/>
                        </a:lnTo>
                        <a:cubicBezTo>
                          <a:pt x="1042800" y="541754"/>
                          <a:pt x="1049817" y="530648"/>
                          <a:pt x="1046096" y="549934"/>
                        </a:cubicBezTo>
                        <a:cubicBezTo>
                          <a:pt x="1045809" y="547909"/>
                          <a:pt x="1046083" y="546404"/>
                          <a:pt x="1044632" y="546830"/>
                        </a:cubicBezTo>
                        <a:cubicBezTo>
                          <a:pt x="1044742" y="557307"/>
                          <a:pt x="1042444" y="577537"/>
                          <a:pt x="1040735" y="587893"/>
                        </a:cubicBezTo>
                        <a:lnTo>
                          <a:pt x="1038054" y="584964"/>
                        </a:lnTo>
                        <a:cubicBezTo>
                          <a:pt x="1033252" y="600655"/>
                          <a:pt x="1042978" y="609437"/>
                          <a:pt x="1042006" y="626275"/>
                        </a:cubicBezTo>
                        <a:cubicBezTo>
                          <a:pt x="1033826" y="637286"/>
                          <a:pt x="1039585" y="623155"/>
                          <a:pt x="1031857" y="624044"/>
                        </a:cubicBezTo>
                        <a:cubicBezTo>
                          <a:pt x="1027028" y="641033"/>
                          <a:pt x="1050391" y="642033"/>
                          <a:pt x="1033457" y="654302"/>
                        </a:cubicBezTo>
                        <a:lnTo>
                          <a:pt x="1033690" y="650143"/>
                        </a:lnTo>
                        <a:cubicBezTo>
                          <a:pt x="1026537" y="671044"/>
                          <a:pt x="1032664" y="640077"/>
                          <a:pt x="1023855" y="654164"/>
                        </a:cubicBezTo>
                        <a:cubicBezTo>
                          <a:pt x="1015017" y="687815"/>
                          <a:pt x="1039092" y="646601"/>
                          <a:pt x="1034018" y="677719"/>
                        </a:cubicBezTo>
                        <a:cubicBezTo>
                          <a:pt x="1029969" y="673712"/>
                          <a:pt x="1025920" y="679922"/>
                          <a:pt x="1020434" y="685844"/>
                        </a:cubicBezTo>
                        <a:cubicBezTo>
                          <a:pt x="1024484" y="692548"/>
                          <a:pt x="1018780" y="716444"/>
                          <a:pt x="1020340" y="728467"/>
                        </a:cubicBezTo>
                        <a:cubicBezTo>
                          <a:pt x="1018916" y="726142"/>
                          <a:pt x="1013309" y="731955"/>
                          <a:pt x="1008972" y="741271"/>
                        </a:cubicBezTo>
                        <a:cubicBezTo>
                          <a:pt x="1008028" y="733665"/>
                          <a:pt x="1012091" y="730984"/>
                          <a:pt x="1017577" y="719876"/>
                        </a:cubicBezTo>
                        <a:cubicBezTo>
                          <a:pt x="1016030" y="717497"/>
                          <a:pt x="1013692" y="712107"/>
                          <a:pt x="1009602" y="715992"/>
                        </a:cubicBezTo>
                        <a:cubicBezTo>
                          <a:pt x="1014923" y="728672"/>
                          <a:pt x="995362" y="758929"/>
                          <a:pt x="1000477" y="771624"/>
                        </a:cubicBezTo>
                        <a:cubicBezTo>
                          <a:pt x="1000737" y="765782"/>
                          <a:pt x="992010" y="775645"/>
                          <a:pt x="989453" y="773511"/>
                        </a:cubicBezTo>
                        <a:cubicBezTo>
                          <a:pt x="989972" y="780022"/>
                          <a:pt x="984350" y="788242"/>
                          <a:pt x="983639" y="791581"/>
                        </a:cubicBezTo>
                        <a:lnTo>
                          <a:pt x="990041" y="785179"/>
                        </a:lnTo>
                        <a:cubicBezTo>
                          <a:pt x="984119" y="791321"/>
                          <a:pt x="980220" y="799870"/>
                          <a:pt x="976499" y="809184"/>
                        </a:cubicBezTo>
                        <a:cubicBezTo>
                          <a:pt x="973025" y="818649"/>
                          <a:pt x="968005" y="827720"/>
                          <a:pt x="962561" y="836090"/>
                        </a:cubicBezTo>
                        <a:lnTo>
                          <a:pt x="961288" y="834667"/>
                        </a:lnTo>
                        <a:cubicBezTo>
                          <a:pt x="953793" y="846746"/>
                          <a:pt x="951932" y="860205"/>
                          <a:pt x="939595" y="870930"/>
                        </a:cubicBezTo>
                        <a:cubicBezTo>
                          <a:pt x="942673" y="863666"/>
                          <a:pt x="933822" y="865540"/>
                          <a:pt x="930047" y="866101"/>
                        </a:cubicBezTo>
                        <a:cubicBezTo>
                          <a:pt x="922948" y="864049"/>
                          <a:pt x="940251" y="839497"/>
                          <a:pt x="925397" y="849495"/>
                        </a:cubicBezTo>
                        <a:cubicBezTo>
                          <a:pt x="919583" y="861505"/>
                          <a:pt x="922045" y="872353"/>
                          <a:pt x="907779" y="885032"/>
                        </a:cubicBezTo>
                        <a:cubicBezTo>
                          <a:pt x="907299" y="892214"/>
                          <a:pt x="918433" y="882748"/>
                          <a:pt x="921703" y="879397"/>
                        </a:cubicBezTo>
                        <a:cubicBezTo>
                          <a:pt x="914221" y="892186"/>
                          <a:pt x="893950" y="902978"/>
                          <a:pt x="892759" y="911869"/>
                        </a:cubicBezTo>
                        <a:cubicBezTo>
                          <a:pt x="896918" y="907725"/>
                          <a:pt x="899188" y="906999"/>
                          <a:pt x="900186" y="908573"/>
                        </a:cubicBezTo>
                        <a:cubicBezTo>
                          <a:pt x="899763" y="907739"/>
                          <a:pt x="893799" y="929885"/>
                          <a:pt x="887329" y="932360"/>
                        </a:cubicBezTo>
                        <a:cubicBezTo>
                          <a:pt x="887629" y="927422"/>
                          <a:pt x="885633" y="931074"/>
                          <a:pt x="886904" y="924933"/>
                        </a:cubicBezTo>
                        <a:cubicBezTo>
                          <a:pt x="879326" y="928803"/>
                          <a:pt x="876810" y="933782"/>
                          <a:pt x="872938" y="938557"/>
                        </a:cubicBezTo>
                        <a:cubicBezTo>
                          <a:pt x="869041" y="932675"/>
                          <a:pt x="888491" y="924973"/>
                          <a:pt x="881091" y="918695"/>
                        </a:cubicBezTo>
                        <a:cubicBezTo>
                          <a:pt x="869561" y="927929"/>
                          <a:pt x="862830" y="933742"/>
                          <a:pt x="857673" y="940991"/>
                        </a:cubicBezTo>
                        <a:cubicBezTo>
                          <a:pt x="852367" y="948035"/>
                          <a:pt x="847908" y="955546"/>
                          <a:pt x="838743" y="965120"/>
                        </a:cubicBezTo>
                        <a:cubicBezTo>
                          <a:pt x="828402" y="970742"/>
                          <a:pt x="821630" y="975530"/>
                          <a:pt x="810564" y="979606"/>
                        </a:cubicBezTo>
                        <a:cubicBezTo>
                          <a:pt x="811755" y="978580"/>
                          <a:pt x="814956" y="976719"/>
                          <a:pt x="813163" y="976377"/>
                        </a:cubicBezTo>
                        <a:cubicBezTo>
                          <a:pt x="789636" y="982451"/>
                          <a:pt x="799827" y="988114"/>
                          <a:pt x="780157" y="989892"/>
                        </a:cubicBezTo>
                        <a:cubicBezTo>
                          <a:pt x="776806" y="995049"/>
                          <a:pt x="769419" y="1000110"/>
                          <a:pt x="761061" y="1004502"/>
                        </a:cubicBezTo>
                        <a:cubicBezTo>
                          <a:pt x="752718" y="1008933"/>
                          <a:pt x="743485" y="1012776"/>
                          <a:pt x="735853" y="1014377"/>
                        </a:cubicBezTo>
                        <a:cubicBezTo>
                          <a:pt x="737302" y="1012858"/>
                          <a:pt x="736905" y="1010191"/>
                          <a:pt x="738875" y="1008537"/>
                        </a:cubicBezTo>
                        <a:cubicBezTo>
                          <a:pt x="725032" y="1014541"/>
                          <a:pt x="712380" y="1021421"/>
                          <a:pt x="699412" y="1027400"/>
                        </a:cubicBezTo>
                        <a:cubicBezTo>
                          <a:pt x="686281" y="1032761"/>
                          <a:pt x="672479" y="1036125"/>
                          <a:pt x="657651" y="1037152"/>
                        </a:cubicBezTo>
                        <a:lnTo>
                          <a:pt x="658213" y="1036167"/>
                        </a:lnTo>
                        <a:cubicBezTo>
                          <a:pt x="653781" y="1037276"/>
                          <a:pt x="649459" y="1038370"/>
                          <a:pt x="645178" y="1039450"/>
                        </a:cubicBezTo>
                        <a:cubicBezTo>
                          <a:pt x="640813" y="1040188"/>
                          <a:pt x="636491" y="1040928"/>
                          <a:pt x="632101" y="1041666"/>
                        </a:cubicBezTo>
                        <a:cubicBezTo>
                          <a:pt x="623305" y="1043047"/>
                          <a:pt x="614194" y="1044238"/>
                          <a:pt x="604059" y="1044661"/>
                        </a:cubicBezTo>
                        <a:cubicBezTo>
                          <a:pt x="609106" y="1043718"/>
                          <a:pt x="610557" y="1041735"/>
                          <a:pt x="610570" y="1040257"/>
                        </a:cubicBezTo>
                        <a:cubicBezTo>
                          <a:pt x="603909" y="1040093"/>
                          <a:pt x="597726" y="1040681"/>
                          <a:pt x="591721" y="1041680"/>
                        </a:cubicBezTo>
                        <a:cubicBezTo>
                          <a:pt x="585661" y="1042145"/>
                          <a:pt x="579766" y="1042951"/>
                          <a:pt x="573789" y="1043841"/>
                        </a:cubicBezTo>
                        <a:cubicBezTo>
                          <a:pt x="561834" y="1045468"/>
                          <a:pt x="549441" y="1047766"/>
                          <a:pt x="535160" y="1046097"/>
                        </a:cubicBezTo>
                        <a:cubicBezTo>
                          <a:pt x="527678" y="1042049"/>
                          <a:pt x="510675" y="1043471"/>
                          <a:pt x="514082" y="1036659"/>
                        </a:cubicBezTo>
                        <a:cubicBezTo>
                          <a:pt x="491102" y="1035291"/>
                          <a:pt x="522631" y="1045523"/>
                          <a:pt x="500403" y="1043334"/>
                        </a:cubicBezTo>
                        <a:lnTo>
                          <a:pt x="502510" y="1043785"/>
                        </a:lnTo>
                        <a:cubicBezTo>
                          <a:pt x="495232" y="1044374"/>
                          <a:pt x="488148" y="1044812"/>
                          <a:pt x="481335" y="1043882"/>
                        </a:cubicBezTo>
                        <a:cubicBezTo>
                          <a:pt x="474524" y="1042883"/>
                          <a:pt x="467889" y="1041542"/>
                          <a:pt x="461323" y="1040188"/>
                        </a:cubicBezTo>
                        <a:cubicBezTo>
                          <a:pt x="448246" y="1037125"/>
                          <a:pt x="435184" y="1035634"/>
                          <a:pt x="421533" y="1033637"/>
                        </a:cubicBezTo>
                        <a:cubicBezTo>
                          <a:pt x="416007" y="1029670"/>
                          <a:pt x="407703" y="1023364"/>
                          <a:pt x="395393" y="1019575"/>
                        </a:cubicBezTo>
                        <a:cubicBezTo>
                          <a:pt x="389729" y="1022010"/>
                          <a:pt x="380579" y="1021352"/>
                          <a:pt x="372181" y="1020287"/>
                        </a:cubicBezTo>
                        <a:cubicBezTo>
                          <a:pt x="366449" y="1017086"/>
                          <a:pt x="360718" y="1013912"/>
                          <a:pt x="352140" y="1010260"/>
                        </a:cubicBezTo>
                        <a:cubicBezTo>
                          <a:pt x="361661" y="1018385"/>
                          <a:pt x="343948" y="1010191"/>
                          <a:pt x="339776" y="1010164"/>
                        </a:cubicBezTo>
                        <a:cubicBezTo>
                          <a:pt x="347230" y="1008632"/>
                          <a:pt x="339776" y="1004460"/>
                          <a:pt x="352756" y="1006074"/>
                        </a:cubicBezTo>
                        <a:cubicBezTo>
                          <a:pt x="331596" y="993106"/>
                          <a:pt x="333743" y="1011983"/>
                          <a:pt x="311981" y="997196"/>
                        </a:cubicBezTo>
                        <a:lnTo>
                          <a:pt x="310517" y="990180"/>
                        </a:lnTo>
                        <a:cubicBezTo>
                          <a:pt x="314375" y="993448"/>
                          <a:pt x="319531" y="993448"/>
                          <a:pt x="324154" y="995460"/>
                        </a:cubicBezTo>
                        <a:cubicBezTo>
                          <a:pt x="320284" y="992163"/>
                          <a:pt x="307740" y="982821"/>
                          <a:pt x="298562" y="982410"/>
                        </a:cubicBezTo>
                        <a:cubicBezTo>
                          <a:pt x="293541" y="983163"/>
                          <a:pt x="313909" y="995542"/>
                          <a:pt x="294267" y="988484"/>
                        </a:cubicBezTo>
                        <a:cubicBezTo>
                          <a:pt x="296962" y="985241"/>
                          <a:pt x="293514" y="983901"/>
                          <a:pt x="288864" y="981931"/>
                        </a:cubicBezTo>
                        <a:cubicBezTo>
                          <a:pt x="284405" y="979620"/>
                          <a:pt x="278810" y="976446"/>
                          <a:pt x="277073" y="970482"/>
                        </a:cubicBezTo>
                        <a:cubicBezTo>
                          <a:pt x="273928" y="972329"/>
                          <a:pt x="264488" y="970154"/>
                          <a:pt x="257895" y="964546"/>
                        </a:cubicBezTo>
                        <a:cubicBezTo>
                          <a:pt x="257472" y="962877"/>
                          <a:pt x="258853" y="963397"/>
                          <a:pt x="260044" y="963124"/>
                        </a:cubicBezTo>
                        <a:cubicBezTo>
                          <a:pt x="247487" y="953535"/>
                          <a:pt x="251837" y="966242"/>
                          <a:pt x="239812" y="957844"/>
                        </a:cubicBezTo>
                        <a:cubicBezTo>
                          <a:pt x="239033" y="954328"/>
                          <a:pt x="250673" y="957597"/>
                          <a:pt x="245735" y="951278"/>
                        </a:cubicBezTo>
                        <a:cubicBezTo>
                          <a:pt x="238842" y="940704"/>
                          <a:pt x="238047" y="949020"/>
                          <a:pt x="228869" y="938857"/>
                        </a:cubicBezTo>
                        <a:cubicBezTo>
                          <a:pt x="230825" y="943029"/>
                          <a:pt x="222673" y="945259"/>
                          <a:pt x="215698" y="940895"/>
                        </a:cubicBezTo>
                        <a:cubicBezTo>
                          <a:pt x="217476" y="937038"/>
                          <a:pt x="221551" y="932019"/>
                          <a:pt x="232536" y="939144"/>
                        </a:cubicBezTo>
                        <a:cubicBezTo>
                          <a:pt x="228897" y="932551"/>
                          <a:pt x="221388" y="923292"/>
                          <a:pt x="232850" y="926697"/>
                        </a:cubicBezTo>
                        <a:cubicBezTo>
                          <a:pt x="224712" y="923934"/>
                          <a:pt x="215520" y="919722"/>
                          <a:pt x="207271" y="914030"/>
                        </a:cubicBezTo>
                        <a:cubicBezTo>
                          <a:pt x="198940" y="908410"/>
                          <a:pt x="190419" y="902664"/>
                          <a:pt x="181624" y="898779"/>
                        </a:cubicBezTo>
                        <a:cubicBezTo>
                          <a:pt x="181419" y="895291"/>
                          <a:pt x="177452" y="891228"/>
                          <a:pt x="172377" y="886195"/>
                        </a:cubicBezTo>
                        <a:cubicBezTo>
                          <a:pt x="164198" y="881749"/>
                          <a:pt x="153433" y="885046"/>
                          <a:pt x="149794" y="877741"/>
                        </a:cubicBezTo>
                        <a:cubicBezTo>
                          <a:pt x="144966" y="876648"/>
                          <a:pt x="148563" y="882147"/>
                          <a:pt x="147372" y="883897"/>
                        </a:cubicBezTo>
                        <a:lnTo>
                          <a:pt x="136444" y="875361"/>
                        </a:lnTo>
                        <a:cubicBezTo>
                          <a:pt x="132887" y="867236"/>
                          <a:pt x="148632" y="878617"/>
                          <a:pt x="147454" y="872353"/>
                        </a:cubicBezTo>
                        <a:lnTo>
                          <a:pt x="140369" y="861519"/>
                        </a:lnTo>
                        <a:cubicBezTo>
                          <a:pt x="130713" y="854871"/>
                          <a:pt x="132847" y="865389"/>
                          <a:pt x="132847" y="869877"/>
                        </a:cubicBezTo>
                        <a:cubicBezTo>
                          <a:pt x="127963" y="858276"/>
                          <a:pt x="119674" y="860766"/>
                          <a:pt x="116720" y="852176"/>
                        </a:cubicBezTo>
                        <a:cubicBezTo>
                          <a:pt x="128824" y="865431"/>
                          <a:pt x="118976" y="838922"/>
                          <a:pt x="133107" y="856731"/>
                        </a:cubicBezTo>
                        <a:cubicBezTo>
                          <a:pt x="133107" y="856731"/>
                          <a:pt x="131998" y="854652"/>
                          <a:pt x="131027" y="852477"/>
                        </a:cubicBezTo>
                        <a:cubicBezTo>
                          <a:pt x="130028" y="850329"/>
                          <a:pt x="129030" y="848182"/>
                          <a:pt x="129030" y="848182"/>
                        </a:cubicBezTo>
                        <a:cubicBezTo>
                          <a:pt x="131587" y="844996"/>
                          <a:pt x="140329" y="855733"/>
                          <a:pt x="144255" y="854761"/>
                        </a:cubicBezTo>
                        <a:cubicBezTo>
                          <a:pt x="136197" y="843149"/>
                          <a:pt x="130945" y="842847"/>
                          <a:pt x="123573" y="831481"/>
                        </a:cubicBezTo>
                        <a:cubicBezTo>
                          <a:pt x="130835" y="830550"/>
                          <a:pt x="132914" y="845023"/>
                          <a:pt x="142257" y="845966"/>
                        </a:cubicBezTo>
                        <a:cubicBezTo>
                          <a:pt x="135637" y="830195"/>
                          <a:pt x="124365" y="824519"/>
                          <a:pt x="126527" y="816899"/>
                        </a:cubicBezTo>
                        <a:cubicBezTo>
                          <a:pt x="133065" y="822028"/>
                          <a:pt x="135063" y="835434"/>
                          <a:pt x="142270" y="834422"/>
                        </a:cubicBezTo>
                        <a:cubicBezTo>
                          <a:pt x="142832" y="829141"/>
                          <a:pt x="147318" y="821768"/>
                          <a:pt x="135746" y="811113"/>
                        </a:cubicBezTo>
                        <a:cubicBezTo>
                          <a:pt x="130097" y="808746"/>
                          <a:pt x="133639" y="817747"/>
                          <a:pt x="137689" y="823437"/>
                        </a:cubicBezTo>
                        <a:lnTo>
                          <a:pt x="140123" y="822795"/>
                        </a:lnTo>
                        <a:lnTo>
                          <a:pt x="137346" y="826009"/>
                        </a:lnTo>
                        <a:cubicBezTo>
                          <a:pt x="135821" y="822726"/>
                          <a:pt x="132811" y="819262"/>
                          <a:pt x="129635" y="815834"/>
                        </a:cubicBezTo>
                        <a:lnTo>
                          <a:pt x="120937" y="805895"/>
                        </a:lnTo>
                        <a:lnTo>
                          <a:pt x="120727" y="807830"/>
                        </a:lnTo>
                        <a:cubicBezTo>
                          <a:pt x="120700" y="807995"/>
                          <a:pt x="120645" y="808090"/>
                          <a:pt x="120659" y="808241"/>
                        </a:cubicBezTo>
                        <a:cubicBezTo>
                          <a:pt x="119483" y="805874"/>
                          <a:pt x="118785" y="803576"/>
                          <a:pt x="119085" y="802004"/>
                        </a:cubicBezTo>
                        <a:lnTo>
                          <a:pt x="120866" y="805641"/>
                        </a:lnTo>
                        <a:lnTo>
                          <a:pt x="119755" y="800759"/>
                        </a:lnTo>
                        <a:cubicBezTo>
                          <a:pt x="119373" y="801004"/>
                          <a:pt x="119154" y="801457"/>
                          <a:pt x="119045" y="802071"/>
                        </a:cubicBezTo>
                        <a:cubicBezTo>
                          <a:pt x="118798" y="801019"/>
                          <a:pt x="118757" y="800034"/>
                          <a:pt x="118990" y="799199"/>
                        </a:cubicBezTo>
                        <a:cubicBezTo>
                          <a:pt x="114680" y="791745"/>
                          <a:pt x="103725" y="785097"/>
                          <a:pt x="102876" y="776534"/>
                        </a:cubicBezTo>
                        <a:lnTo>
                          <a:pt x="112342" y="788256"/>
                        </a:lnTo>
                        <a:cubicBezTo>
                          <a:pt x="115885" y="785137"/>
                          <a:pt x="111590" y="775932"/>
                          <a:pt x="108540" y="765113"/>
                        </a:cubicBezTo>
                        <a:cubicBezTo>
                          <a:pt x="103259" y="757000"/>
                          <a:pt x="95955" y="737536"/>
                          <a:pt x="91318" y="743445"/>
                        </a:cubicBezTo>
                        <a:lnTo>
                          <a:pt x="95230" y="749929"/>
                        </a:lnTo>
                        <a:cubicBezTo>
                          <a:pt x="86120" y="750353"/>
                          <a:pt x="91769" y="731162"/>
                          <a:pt x="83658" y="737125"/>
                        </a:cubicBezTo>
                        <a:cubicBezTo>
                          <a:pt x="83589" y="739615"/>
                          <a:pt x="85573" y="741640"/>
                          <a:pt x="87132" y="744252"/>
                        </a:cubicBezTo>
                        <a:cubicBezTo>
                          <a:pt x="81948" y="739451"/>
                          <a:pt x="77613" y="742652"/>
                          <a:pt x="80279" y="753650"/>
                        </a:cubicBezTo>
                        <a:lnTo>
                          <a:pt x="89677" y="757985"/>
                        </a:lnTo>
                        <a:cubicBezTo>
                          <a:pt x="88350" y="769666"/>
                          <a:pt x="99867" y="771035"/>
                          <a:pt x="102056" y="783263"/>
                        </a:cubicBezTo>
                        <a:cubicBezTo>
                          <a:pt x="100018" y="783892"/>
                          <a:pt x="100182" y="786368"/>
                          <a:pt x="97939" y="784468"/>
                        </a:cubicBezTo>
                        <a:cubicBezTo>
                          <a:pt x="93849" y="774481"/>
                          <a:pt x="85902" y="762664"/>
                          <a:pt x="80594" y="758082"/>
                        </a:cubicBezTo>
                        <a:cubicBezTo>
                          <a:pt x="86202" y="770064"/>
                          <a:pt x="75588" y="760188"/>
                          <a:pt x="77995" y="766821"/>
                        </a:cubicBezTo>
                        <a:cubicBezTo>
                          <a:pt x="69542" y="748698"/>
                          <a:pt x="66450" y="763157"/>
                          <a:pt x="57039" y="743322"/>
                        </a:cubicBezTo>
                        <a:lnTo>
                          <a:pt x="66217" y="748328"/>
                        </a:lnTo>
                        <a:cubicBezTo>
                          <a:pt x="59530" y="730341"/>
                          <a:pt x="51172" y="733693"/>
                          <a:pt x="44319" y="727934"/>
                        </a:cubicBezTo>
                        <a:cubicBezTo>
                          <a:pt x="42472" y="720794"/>
                          <a:pt x="47151" y="708673"/>
                          <a:pt x="40256" y="698688"/>
                        </a:cubicBezTo>
                        <a:cubicBezTo>
                          <a:pt x="39394" y="682179"/>
                          <a:pt x="30858" y="688800"/>
                          <a:pt x="26072" y="676666"/>
                        </a:cubicBezTo>
                        <a:cubicBezTo>
                          <a:pt x="31543" y="677228"/>
                          <a:pt x="37711" y="688334"/>
                          <a:pt x="41528" y="695078"/>
                        </a:cubicBezTo>
                        <a:cubicBezTo>
                          <a:pt x="41459" y="694189"/>
                          <a:pt x="41227" y="693409"/>
                          <a:pt x="40940" y="692533"/>
                        </a:cubicBezTo>
                        <a:cubicBezTo>
                          <a:pt x="41309" y="693231"/>
                          <a:pt x="41761" y="693873"/>
                          <a:pt x="42486" y="693942"/>
                        </a:cubicBezTo>
                        <a:cubicBezTo>
                          <a:pt x="42623" y="688444"/>
                          <a:pt x="37466" y="681289"/>
                          <a:pt x="34675" y="675818"/>
                        </a:cubicBezTo>
                        <a:cubicBezTo>
                          <a:pt x="32007" y="670306"/>
                          <a:pt x="30804" y="666927"/>
                          <a:pt x="37179" y="669855"/>
                        </a:cubicBezTo>
                        <a:cubicBezTo>
                          <a:pt x="41021" y="690850"/>
                          <a:pt x="56574" y="702998"/>
                          <a:pt x="67011" y="720876"/>
                        </a:cubicBezTo>
                        <a:cubicBezTo>
                          <a:pt x="68871" y="727947"/>
                          <a:pt x="73317" y="734089"/>
                          <a:pt x="73139" y="739026"/>
                        </a:cubicBezTo>
                        <a:cubicBezTo>
                          <a:pt x="78598" y="739054"/>
                          <a:pt x="83220" y="737618"/>
                          <a:pt x="83946" y="729767"/>
                        </a:cubicBezTo>
                        <a:cubicBezTo>
                          <a:pt x="76805" y="722822"/>
                          <a:pt x="73281" y="724063"/>
                          <a:pt x="69086" y="718856"/>
                        </a:cubicBezTo>
                        <a:lnTo>
                          <a:pt x="64519" y="710976"/>
                        </a:lnTo>
                        <a:lnTo>
                          <a:pt x="65480" y="716102"/>
                        </a:lnTo>
                        <a:lnTo>
                          <a:pt x="63210" y="708190"/>
                        </a:lnTo>
                        <a:lnTo>
                          <a:pt x="49216" y="678362"/>
                        </a:lnTo>
                        <a:lnTo>
                          <a:pt x="45740" y="681947"/>
                        </a:lnTo>
                        <a:cubicBezTo>
                          <a:pt x="38724" y="670073"/>
                          <a:pt x="33321" y="643947"/>
                          <a:pt x="28205" y="646328"/>
                        </a:cubicBezTo>
                        <a:cubicBezTo>
                          <a:pt x="31393" y="647353"/>
                          <a:pt x="31447" y="641444"/>
                          <a:pt x="28793" y="635918"/>
                        </a:cubicBezTo>
                        <a:lnTo>
                          <a:pt x="34648" y="642511"/>
                        </a:lnTo>
                        <a:cubicBezTo>
                          <a:pt x="37288" y="638161"/>
                          <a:pt x="32856" y="619011"/>
                          <a:pt x="38109" y="624209"/>
                        </a:cubicBezTo>
                        <a:cubicBezTo>
                          <a:pt x="34826" y="605292"/>
                          <a:pt x="29764" y="607152"/>
                          <a:pt x="29204" y="587920"/>
                        </a:cubicBezTo>
                        <a:cubicBezTo>
                          <a:pt x="27288" y="573215"/>
                          <a:pt x="10287" y="568988"/>
                          <a:pt x="11299" y="542383"/>
                        </a:cubicBezTo>
                        <a:cubicBezTo>
                          <a:pt x="16702" y="537486"/>
                          <a:pt x="17234" y="560959"/>
                          <a:pt x="22378" y="549360"/>
                        </a:cubicBezTo>
                        <a:cubicBezTo>
                          <a:pt x="22009" y="536954"/>
                          <a:pt x="20477" y="529443"/>
                          <a:pt x="18192" y="523726"/>
                        </a:cubicBezTo>
                        <a:cubicBezTo>
                          <a:pt x="16031" y="518009"/>
                          <a:pt x="13679" y="514123"/>
                          <a:pt x="10710" y="508995"/>
                        </a:cubicBezTo>
                        <a:cubicBezTo>
                          <a:pt x="8316" y="516764"/>
                          <a:pt x="6032" y="509787"/>
                          <a:pt x="2681" y="509746"/>
                        </a:cubicBezTo>
                        <a:lnTo>
                          <a:pt x="4965" y="498775"/>
                        </a:lnTo>
                        <a:cubicBezTo>
                          <a:pt x="9752" y="501375"/>
                          <a:pt x="3147" y="504589"/>
                          <a:pt x="8056" y="510349"/>
                        </a:cubicBezTo>
                        <a:cubicBezTo>
                          <a:pt x="10519" y="504165"/>
                          <a:pt x="11723" y="500390"/>
                          <a:pt x="12037" y="490473"/>
                        </a:cubicBezTo>
                        <a:lnTo>
                          <a:pt x="15566" y="495329"/>
                        </a:lnTo>
                        <a:cubicBezTo>
                          <a:pt x="17303" y="488038"/>
                          <a:pt x="12968" y="478614"/>
                          <a:pt x="18930" y="477642"/>
                        </a:cubicBezTo>
                        <a:cubicBezTo>
                          <a:pt x="18930" y="477642"/>
                          <a:pt x="17303" y="473881"/>
                          <a:pt x="15675" y="470133"/>
                        </a:cubicBezTo>
                        <a:cubicBezTo>
                          <a:pt x="13952" y="466345"/>
                          <a:pt x="12899" y="462569"/>
                          <a:pt x="12899" y="462569"/>
                        </a:cubicBezTo>
                        <a:cubicBezTo>
                          <a:pt x="19108" y="449245"/>
                          <a:pt x="14006" y="445019"/>
                          <a:pt x="13404" y="434158"/>
                        </a:cubicBezTo>
                        <a:lnTo>
                          <a:pt x="9452" y="443474"/>
                        </a:lnTo>
                        <a:lnTo>
                          <a:pt x="12953" y="431162"/>
                        </a:lnTo>
                        <a:cubicBezTo>
                          <a:pt x="11558" y="422053"/>
                          <a:pt x="6429" y="438153"/>
                          <a:pt x="7469" y="423420"/>
                        </a:cubicBezTo>
                        <a:cubicBezTo>
                          <a:pt x="12790" y="434445"/>
                          <a:pt x="13528" y="410138"/>
                          <a:pt x="21119" y="412806"/>
                        </a:cubicBezTo>
                        <a:cubicBezTo>
                          <a:pt x="19561" y="419318"/>
                          <a:pt x="17043" y="431368"/>
                          <a:pt x="21722" y="429768"/>
                        </a:cubicBezTo>
                        <a:cubicBezTo>
                          <a:pt x="22597" y="424980"/>
                          <a:pt x="27385" y="417129"/>
                          <a:pt x="32856" y="411260"/>
                        </a:cubicBezTo>
                        <a:cubicBezTo>
                          <a:pt x="31433" y="412081"/>
                          <a:pt x="35236" y="401562"/>
                          <a:pt x="33649" y="400728"/>
                        </a:cubicBezTo>
                        <a:lnTo>
                          <a:pt x="14130" y="405584"/>
                        </a:lnTo>
                        <a:cubicBezTo>
                          <a:pt x="11928" y="398457"/>
                          <a:pt x="32869" y="393327"/>
                          <a:pt x="34141" y="385558"/>
                        </a:cubicBezTo>
                        <a:cubicBezTo>
                          <a:pt x="33212" y="399333"/>
                          <a:pt x="36535" y="383533"/>
                          <a:pt x="39954" y="387269"/>
                        </a:cubicBezTo>
                        <a:cubicBezTo>
                          <a:pt x="40516" y="379074"/>
                          <a:pt x="39491" y="369882"/>
                          <a:pt x="40612" y="361170"/>
                        </a:cubicBezTo>
                        <a:cubicBezTo>
                          <a:pt x="41569" y="352415"/>
                          <a:pt x="43088" y="343634"/>
                          <a:pt x="46275" y="335741"/>
                        </a:cubicBezTo>
                        <a:lnTo>
                          <a:pt x="48162" y="341458"/>
                        </a:lnTo>
                        <a:cubicBezTo>
                          <a:pt x="48654" y="329475"/>
                          <a:pt x="54113" y="334825"/>
                          <a:pt x="54755" y="319805"/>
                        </a:cubicBezTo>
                        <a:cubicBezTo>
                          <a:pt x="54331" y="313786"/>
                          <a:pt x="50350" y="330802"/>
                          <a:pt x="50488" y="320257"/>
                        </a:cubicBezTo>
                        <a:cubicBezTo>
                          <a:pt x="72688" y="266076"/>
                          <a:pt x="107076" y="215082"/>
                          <a:pt x="142010" y="173445"/>
                        </a:cubicBezTo>
                        <a:cubicBezTo>
                          <a:pt x="146265" y="178916"/>
                          <a:pt x="160655" y="159971"/>
                          <a:pt x="168300" y="154445"/>
                        </a:cubicBezTo>
                        <a:cubicBezTo>
                          <a:pt x="170162" y="148809"/>
                          <a:pt x="164730" y="150245"/>
                          <a:pt x="162227" y="155785"/>
                        </a:cubicBezTo>
                        <a:cubicBezTo>
                          <a:pt x="167029" y="144651"/>
                          <a:pt x="171748" y="141943"/>
                          <a:pt x="179819" y="133749"/>
                        </a:cubicBezTo>
                        <a:cubicBezTo>
                          <a:pt x="186685" y="134912"/>
                          <a:pt x="193060" y="127319"/>
                          <a:pt x="197779" y="120125"/>
                        </a:cubicBezTo>
                        <a:cubicBezTo>
                          <a:pt x="196984" y="124407"/>
                          <a:pt x="203208" y="124380"/>
                          <a:pt x="189926" y="132642"/>
                        </a:cubicBezTo>
                        <a:cubicBezTo>
                          <a:pt x="194030" y="131164"/>
                          <a:pt x="181446" y="152693"/>
                          <a:pt x="197915" y="138782"/>
                        </a:cubicBezTo>
                        <a:cubicBezTo>
                          <a:pt x="206437" y="118305"/>
                          <a:pt x="223165" y="100660"/>
                          <a:pt x="242932" y="85340"/>
                        </a:cubicBezTo>
                        <a:cubicBezTo>
                          <a:pt x="255694" y="79076"/>
                          <a:pt x="259673" y="72989"/>
                          <a:pt x="267279" y="72345"/>
                        </a:cubicBezTo>
                        <a:lnTo>
                          <a:pt x="265282" y="76313"/>
                        </a:lnTo>
                        <a:cubicBezTo>
                          <a:pt x="272326" y="73632"/>
                          <a:pt x="271752" y="69911"/>
                          <a:pt x="272532" y="66846"/>
                        </a:cubicBezTo>
                        <a:cubicBezTo>
                          <a:pt x="282818" y="60979"/>
                          <a:pt x="280534" y="70075"/>
                          <a:pt x="278563" y="74028"/>
                        </a:cubicBezTo>
                        <a:cubicBezTo>
                          <a:pt x="289506" y="65985"/>
                          <a:pt x="296004" y="60104"/>
                          <a:pt x="302912" y="54345"/>
                        </a:cubicBezTo>
                        <a:cubicBezTo>
                          <a:pt x="309750" y="48518"/>
                          <a:pt x="317056" y="42841"/>
                          <a:pt x="330255" y="37001"/>
                        </a:cubicBezTo>
                        <a:cubicBezTo>
                          <a:pt x="336698" y="36344"/>
                          <a:pt x="334208" y="43881"/>
                          <a:pt x="346149" y="38847"/>
                        </a:cubicBezTo>
                        <a:cubicBezTo>
                          <a:pt x="365328" y="30804"/>
                          <a:pt x="382220" y="21626"/>
                          <a:pt x="400850" y="16702"/>
                        </a:cubicBezTo>
                        <a:cubicBezTo>
                          <a:pt x="410043" y="13857"/>
                          <a:pt x="419384" y="11230"/>
                          <a:pt x="429165" y="8933"/>
                        </a:cubicBezTo>
                        <a:cubicBezTo>
                          <a:pt x="439000" y="6921"/>
                          <a:pt x="449492" y="6401"/>
                          <a:pt x="460516" y="5813"/>
                        </a:cubicBezTo>
                        <a:lnTo>
                          <a:pt x="471965" y="9233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50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endParaRPr>
                  </a:p>
                </p:txBody>
              </p:sp>
            </p:grpSp>
          </p:grpSp>
        </p:grp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A0560027-7C96-4B41-ABDA-2C1C77BD13F2}"/>
              </a:ext>
            </a:extLst>
          </p:cNvPr>
          <p:cNvGrpSpPr/>
          <p:nvPr/>
        </p:nvGrpSpPr>
        <p:grpSpPr>
          <a:xfrm>
            <a:off x="1493265" y="2589275"/>
            <a:ext cx="9299734" cy="2466255"/>
            <a:chOff x="1493265" y="2589275"/>
            <a:chExt cx="9299734" cy="2466255"/>
          </a:xfrm>
        </p:grpSpPr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id="{7CAB27CC-7B8A-40F6-B328-D47481D07345}"/>
                </a:ext>
              </a:extLst>
            </p:cNvPr>
            <p:cNvSpPr txBox="1"/>
            <p:nvPr/>
          </p:nvSpPr>
          <p:spPr>
            <a:xfrm>
              <a:off x="1834603" y="2589275"/>
              <a:ext cx="8645886" cy="2461892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A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、弥望（</a:t>
              </a:r>
              <a:r>
                <a:rPr kumimoji="0" lang="en-US" altLang="zh-CN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mí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 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充满）倩影（</a:t>
              </a:r>
              <a:r>
                <a:rPr kumimoji="0" lang="en-US" altLang="zh-CN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qiàn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 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美丽）风姿（</a:t>
              </a:r>
              <a:r>
                <a:rPr kumimoji="0" lang="en-US" altLang="zh-CN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zī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 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姿态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)</a:t>
              </a:r>
            </a:p>
            <a:p>
              <a:pPr marL="0" marR="0" lvl="0" indent="0" algn="l" defTabSz="914400" rtl="0" eaLnBrk="1" fontAlgn="auto" latinLnBrk="0" hangingPunct="1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B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、温馨（</a:t>
              </a:r>
              <a:r>
                <a:rPr kumimoji="0" lang="en-US" altLang="zh-CN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xīng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 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芳香）宛然（</a:t>
              </a:r>
              <a:r>
                <a:rPr kumimoji="0" lang="en-US" altLang="zh-CN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wǎn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 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仿佛）惊诧（</a:t>
              </a:r>
              <a:r>
                <a:rPr kumimoji="0" lang="en-US" altLang="zh-CN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chà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 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惊奇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)</a:t>
              </a:r>
            </a:p>
            <a:p>
              <a:pPr marL="0" marR="0" lvl="0" indent="0" algn="l" defTabSz="914400" rtl="0" eaLnBrk="1" fontAlgn="auto" latinLnBrk="0" hangingPunct="1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C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、蓊郁（</a:t>
              </a:r>
              <a:r>
                <a:rPr kumimoji="0" lang="en-US" altLang="zh-CN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wěn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 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茂盛）厄梦（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é 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可怕的）恩泽（</a:t>
              </a:r>
              <a:r>
                <a:rPr kumimoji="0" lang="en-US" altLang="zh-CN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zé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 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恩惠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)</a:t>
              </a:r>
            </a:p>
            <a:p>
              <a:pPr marL="0" marR="0" lvl="0" indent="0" algn="l" defTabSz="914400" rtl="0" eaLnBrk="1" fontAlgn="auto" latinLnBrk="0" hangingPunct="1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D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、袅娜（</a:t>
              </a:r>
              <a:r>
                <a:rPr kumimoji="0" lang="en-US" altLang="zh-CN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liáo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 </a:t>
              </a:r>
              <a:r>
                <a:rPr kumimoji="0" lang="en-US" altLang="zh-CN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luò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 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柔美的样子）风致（</a:t>
              </a:r>
              <a:r>
                <a:rPr kumimoji="0" lang="en-US" altLang="zh-CN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zhì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 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美的姿态）倏地（</a:t>
              </a:r>
              <a:r>
                <a:rPr kumimoji="0" lang="en-US" altLang="zh-CN" sz="2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shū</a:t>
              </a:r>
              <a:r>
                <a:rPr kumimoji="0" lang="zh-CN" alt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极快的</a:t>
              </a:r>
              <a:r>
                <a:rPr kumimoji="0" lang="en-US" altLang="zh-CN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)</a:t>
              </a:r>
            </a:p>
          </p:txBody>
        </p:sp>
        <p:sp>
          <p:nvSpPr>
            <p:cNvPr id="90" name="任意多边形: 形状 89">
              <a:extLst>
                <a:ext uri="{FF2B5EF4-FFF2-40B4-BE49-F238E27FC236}">
                  <a16:creationId xmlns:a16="http://schemas.microsoft.com/office/drawing/2014/main" id="{27C54CBF-E365-4FED-A7E0-1BCBFB661CA9}"/>
                </a:ext>
              </a:extLst>
            </p:cNvPr>
            <p:cNvSpPr/>
            <p:nvPr/>
          </p:nvSpPr>
          <p:spPr>
            <a:xfrm rot="5400000">
              <a:off x="484485" y="3793686"/>
              <a:ext cx="2270624" cy="253064"/>
            </a:xfrm>
            <a:custGeom>
              <a:avLst/>
              <a:gdLst>
                <a:gd name="connsiteX0" fmla="*/ 3928712 w 4088991"/>
                <a:gd name="connsiteY0" fmla="*/ 359487 h 435513"/>
                <a:gd name="connsiteX1" fmla="*/ 3873117 w 4088991"/>
                <a:gd name="connsiteY1" fmla="*/ 359487 h 435513"/>
                <a:gd name="connsiteX2" fmla="*/ 3873117 w 4088991"/>
                <a:gd name="connsiteY2" fmla="*/ 412045 h 435513"/>
                <a:gd name="connsiteX3" fmla="*/ 3928712 w 4088991"/>
                <a:gd name="connsiteY3" fmla="*/ 412045 h 435513"/>
                <a:gd name="connsiteX4" fmla="*/ 3928712 w 4088991"/>
                <a:gd name="connsiteY4" fmla="*/ 359487 h 435513"/>
                <a:gd name="connsiteX5" fmla="*/ 4064877 w 4088991"/>
                <a:gd name="connsiteY5" fmla="*/ 359487 h 435513"/>
                <a:gd name="connsiteX6" fmla="*/ 4009282 w 4088991"/>
                <a:gd name="connsiteY6" fmla="*/ 359487 h 435513"/>
                <a:gd name="connsiteX7" fmla="*/ 4009282 w 4088991"/>
                <a:gd name="connsiteY7" fmla="*/ 412045 h 435513"/>
                <a:gd name="connsiteX8" fmla="*/ 4064877 w 4088991"/>
                <a:gd name="connsiteY8" fmla="*/ 412045 h 435513"/>
                <a:gd name="connsiteX9" fmla="*/ 4064877 w 4088991"/>
                <a:gd name="connsiteY9" fmla="*/ 359487 h 435513"/>
                <a:gd name="connsiteX10" fmla="*/ 3983931 w 4088991"/>
                <a:gd name="connsiteY10" fmla="*/ 306473 h 435513"/>
                <a:gd name="connsiteX11" fmla="*/ 3953741 w 4088991"/>
                <a:gd name="connsiteY11" fmla="*/ 306473 h 435513"/>
                <a:gd name="connsiteX12" fmla="*/ 3953741 w 4088991"/>
                <a:gd name="connsiteY12" fmla="*/ 334405 h 435513"/>
                <a:gd name="connsiteX13" fmla="*/ 3983931 w 4088991"/>
                <a:gd name="connsiteY13" fmla="*/ 334405 h 435513"/>
                <a:gd name="connsiteX14" fmla="*/ 3983931 w 4088991"/>
                <a:gd name="connsiteY14" fmla="*/ 306473 h 435513"/>
                <a:gd name="connsiteX15" fmla="*/ 4064877 w 4088991"/>
                <a:gd name="connsiteY15" fmla="*/ 231871 h 435513"/>
                <a:gd name="connsiteX16" fmla="*/ 4009282 w 4088991"/>
                <a:gd name="connsiteY16" fmla="*/ 231871 h 435513"/>
                <a:gd name="connsiteX17" fmla="*/ 4009282 w 4088991"/>
                <a:gd name="connsiteY17" fmla="*/ 284428 h 435513"/>
                <a:gd name="connsiteX18" fmla="*/ 4064877 w 4088991"/>
                <a:gd name="connsiteY18" fmla="*/ 284428 h 435513"/>
                <a:gd name="connsiteX19" fmla="*/ 4064877 w 4088991"/>
                <a:gd name="connsiteY19" fmla="*/ 231871 h 435513"/>
                <a:gd name="connsiteX20" fmla="*/ 161920 w 4088991"/>
                <a:gd name="connsiteY20" fmla="*/ 359487 h 435513"/>
                <a:gd name="connsiteX21" fmla="*/ 217515 w 4088991"/>
                <a:gd name="connsiteY21" fmla="*/ 359487 h 435513"/>
                <a:gd name="connsiteX22" fmla="*/ 217515 w 4088991"/>
                <a:gd name="connsiteY22" fmla="*/ 412045 h 435513"/>
                <a:gd name="connsiteX23" fmla="*/ 161920 w 4088991"/>
                <a:gd name="connsiteY23" fmla="*/ 412045 h 435513"/>
                <a:gd name="connsiteX24" fmla="*/ 161920 w 4088991"/>
                <a:gd name="connsiteY24" fmla="*/ 359487 h 435513"/>
                <a:gd name="connsiteX25" fmla="*/ 25754 w 4088991"/>
                <a:gd name="connsiteY25" fmla="*/ 359487 h 435513"/>
                <a:gd name="connsiteX26" fmla="*/ 81350 w 4088991"/>
                <a:gd name="connsiteY26" fmla="*/ 359487 h 435513"/>
                <a:gd name="connsiteX27" fmla="*/ 81350 w 4088991"/>
                <a:gd name="connsiteY27" fmla="*/ 412045 h 435513"/>
                <a:gd name="connsiteX28" fmla="*/ 25754 w 4088991"/>
                <a:gd name="connsiteY28" fmla="*/ 412045 h 435513"/>
                <a:gd name="connsiteX29" fmla="*/ 25754 w 4088991"/>
                <a:gd name="connsiteY29" fmla="*/ 359487 h 435513"/>
                <a:gd name="connsiteX30" fmla="*/ 106701 w 4088991"/>
                <a:gd name="connsiteY30" fmla="*/ 306473 h 435513"/>
                <a:gd name="connsiteX31" fmla="*/ 136891 w 4088991"/>
                <a:gd name="connsiteY31" fmla="*/ 306473 h 435513"/>
                <a:gd name="connsiteX32" fmla="*/ 136891 w 4088991"/>
                <a:gd name="connsiteY32" fmla="*/ 334405 h 435513"/>
                <a:gd name="connsiteX33" fmla="*/ 106701 w 4088991"/>
                <a:gd name="connsiteY33" fmla="*/ 334405 h 435513"/>
                <a:gd name="connsiteX34" fmla="*/ 106701 w 4088991"/>
                <a:gd name="connsiteY34" fmla="*/ 306473 h 435513"/>
                <a:gd name="connsiteX35" fmla="*/ 25754 w 4088991"/>
                <a:gd name="connsiteY35" fmla="*/ 231871 h 435513"/>
                <a:gd name="connsiteX36" fmla="*/ 81350 w 4088991"/>
                <a:gd name="connsiteY36" fmla="*/ 231871 h 435513"/>
                <a:gd name="connsiteX37" fmla="*/ 81350 w 4088991"/>
                <a:gd name="connsiteY37" fmla="*/ 284428 h 435513"/>
                <a:gd name="connsiteX38" fmla="*/ 25754 w 4088991"/>
                <a:gd name="connsiteY38" fmla="*/ 284428 h 435513"/>
                <a:gd name="connsiteX39" fmla="*/ 25754 w 4088991"/>
                <a:gd name="connsiteY39" fmla="*/ 231871 h 435513"/>
                <a:gd name="connsiteX40" fmla="*/ 3930325 w 4088991"/>
                <a:gd name="connsiteY40" fmla="*/ 334539 h 435513"/>
                <a:gd name="connsiteX41" fmla="*/ 3849298 w 4088991"/>
                <a:gd name="connsiteY41" fmla="*/ 334539 h 435513"/>
                <a:gd name="connsiteX42" fmla="*/ 3849298 w 4088991"/>
                <a:gd name="connsiteY42" fmla="*/ 433981 h 435513"/>
                <a:gd name="connsiteX43" fmla="*/ 3954493 w 4088991"/>
                <a:gd name="connsiteY43" fmla="*/ 433981 h 435513"/>
                <a:gd name="connsiteX44" fmla="*/ 3954493 w 4088991"/>
                <a:gd name="connsiteY44" fmla="*/ 356396 h 435513"/>
                <a:gd name="connsiteX45" fmla="*/ 3985463 w 4088991"/>
                <a:gd name="connsiteY45" fmla="*/ 356396 h 435513"/>
                <a:gd name="connsiteX46" fmla="*/ 3985463 w 4088991"/>
                <a:gd name="connsiteY46" fmla="*/ 433981 h 435513"/>
                <a:gd name="connsiteX47" fmla="*/ 4090658 w 4088991"/>
                <a:gd name="connsiteY47" fmla="*/ 433981 h 435513"/>
                <a:gd name="connsiteX48" fmla="*/ 4090658 w 4088991"/>
                <a:gd name="connsiteY48" fmla="*/ 334539 h 435513"/>
                <a:gd name="connsiteX49" fmla="*/ 4008798 w 4088991"/>
                <a:gd name="connsiteY49" fmla="*/ 334539 h 435513"/>
                <a:gd name="connsiteX50" fmla="*/ 4008798 w 4088991"/>
                <a:gd name="connsiteY50" fmla="*/ 306365 h 435513"/>
                <a:gd name="connsiteX51" fmla="*/ 4090658 w 4088991"/>
                <a:gd name="connsiteY51" fmla="*/ 306365 h 435513"/>
                <a:gd name="connsiteX52" fmla="*/ 4090658 w 4088991"/>
                <a:gd name="connsiteY52" fmla="*/ 206923 h 435513"/>
                <a:gd name="connsiteX53" fmla="*/ 3985463 w 4088991"/>
                <a:gd name="connsiteY53" fmla="*/ 206923 h 435513"/>
                <a:gd name="connsiteX54" fmla="*/ 3985463 w 4088991"/>
                <a:gd name="connsiteY54" fmla="*/ 282224 h 435513"/>
                <a:gd name="connsiteX55" fmla="*/ 3957477 w 4088991"/>
                <a:gd name="connsiteY55" fmla="*/ 282224 h 435513"/>
                <a:gd name="connsiteX56" fmla="*/ 3957477 w 4088991"/>
                <a:gd name="connsiteY56" fmla="*/ 178937 h 435513"/>
                <a:gd name="connsiteX57" fmla="*/ 4064904 w 4088991"/>
                <a:gd name="connsiteY57" fmla="*/ 178937 h 435513"/>
                <a:gd name="connsiteX58" fmla="*/ 4064904 w 4088991"/>
                <a:gd name="connsiteY58" fmla="*/ 178937 h 435513"/>
                <a:gd name="connsiteX59" fmla="*/ 4090417 w 4088991"/>
                <a:gd name="connsiteY59" fmla="*/ 178937 h 435513"/>
                <a:gd name="connsiteX60" fmla="*/ 4090417 w 4088991"/>
                <a:gd name="connsiteY60" fmla="*/ 103045 h 435513"/>
                <a:gd name="connsiteX61" fmla="*/ 4090417 w 4088991"/>
                <a:gd name="connsiteY61" fmla="*/ 103045 h 435513"/>
                <a:gd name="connsiteX62" fmla="*/ 4090417 w 4088991"/>
                <a:gd name="connsiteY62" fmla="*/ 77532 h 435513"/>
                <a:gd name="connsiteX63" fmla="*/ 4036354 w 4088991"/>
                <a:gd name="connsiteY63" fmla="*/ 77532 h 435513"/>
                <a:gd name="connsiteX64" fmla="*/ 4036354 w 4088991"/>
                <a:gd name="connsiteY64" fmla="*/ 25512 h 435513"/>
                <a:gd name="connsiteX65" fmla="*/ 4090417 w 4088991"/>
                <a:gd name="connsiteY65" fmla="*/ 25512 h 435513"/>
                <a:gd name="connsiteX66" fmla="*/ 4090417 w 4088991"/>
                <a:gd name="connsiteY66" fmla="*/ 0 h 435513"/>
                <a:gd name="connsiteX67" fmla="*/ 4010841 w 4088991"/>
                <a:gd name="connsiteY67" fmla="*/ 0 h 435513"/>
                <a:gd name="connsiteX68" fmla="*/ 4010841 w 4088991"/>
                <a:gd name="connsiteY68" fmla="*/ 941 h 435513"/>
                <a:gd name="connsiteX69" fmla="*/ 4010841 w 4088991"/>
                <a:gd name="connsiteY69" fmla="*/ 25512 h 435513"/>
                <a:gd name="connsiteX70" fmla="*/ 4010841 w 4088991"/>
                <a:gd name="connsiteY70" fmla="*/ 77532 h 435513"/>
                <a:gd name="connsiteX71" fmla="*/ 4010841 w 4088991"/>
                <a:gd name="connsiteY71" fmla="*/ 80516 h 435513"/>
                <a:gd name="connsiteX72" fmla="*/ 4010841 w 4088991"/>
                <a:gd name="connsiteY72" fmla="*/ 103045 h 435513"/>
                <a:gd name="connsiteX73" fmla="*/ 4064904 w 4088991"/>
                <a:gd name="connsiteY73" fmla="*/ 103045 h 435513"/>
                <a:gd name="connsiteX74" fmla="*/ 4064904 w 4088991"/>
                <a:gd name="connsiteY74" fmla="*/ 153425 h 435513"/>
                <a:gd name="connsiteX75" fmla="*/ 3931965 w 4088991"/>
                <a:gd name="connsiteY75" fmla="*/ 153425 h 435513"/>
                <a:gd name="connsiteX76" fmla="*/ 3931965 w 4088991"/>
                <a:gd name="connsiteY76" fmla="*/ 178937 h 435513"/>
                <a:gd name="connsiteX77" fmla="*/ 3931992 w 4088991"/>
                <a:gd name="connsiteY77" fmla="*/ 178937 h 435513"/>
                <a:gd name="connsiteX78" fmla="*/ 3931992 w 4088991"/>
                <a:gd name="connsiteY78" fmla="*/ 279455 h 435513"/>
                <a:gd name="connsiteX79" fmla="*/ 3823221 w 4088991"/>
                <a:gd name="connsiteY79" fmla="*/ 279455 h 435513"/>
                <a:gd name="connsiteX80" fmla="*/ 3823221 w 4088991"/>
                <a:gd name="connsiteY80" fmla="*/ 279428 h 435513"/>
                <a:gd name="connsiteX81" fmla="*/ 3797708 w 4088991"/>
                <a:gd name="connsiteY81" fmla="*/ 279428 h 435513"/>
                <a:gd name="connsiteX82" fmla="*/ 3797708 w 4088991"/>
                <a:gd name="connsiteY82" fmla="*/ 412367 h 435513"/>
                <a:gd name="connsiteX83" fmla="*/ 3747328 w 4088991"/>
                <a:gd name="connsiteY83" fmla="*/ 412367 h 435513"/>
                <a:gd name="connsiteX84" fmla="*/ 3747328 w 4088991"/>
                <a:gd name="connsiteY84" fmla="*/ 358304 h 435513"/>
                <a:gd name="connsiteX85" fmla="*/ 3724800 w 4088991"/>
                <a:gd name="connsiteY85" fmla="*/ 358304 h 435513"/>
                <a:gd name="connsiteX86" fmla="*/ 3721843 w 4088991"/>
                <a:gd name="connsiteY86" fmla="*/ 358304 h 435513"/>
                <a:gd name="connsiteX87" fmla="*/ 3669823 w 4088991"/>
                <a:gd name="connsiteY87" fmla="*/ 358304 h 435513"/>
                <a:gd name="connsiteX88" fmla="*/ 3645252 w 4088991"/>
                <a:gd name="connsiteY88" fmla="*/ 358304 h 435513"/>
                <a:gd name="connsiteX89" fmla="*/ 3644311 w 4088991"/>
                <a:gd name="connsiteY89" fmla="*/ 358304 h 435513"/>
                <a:gd name="connsiteX90" fmla="*/ 3644311 w 4088991"/>
                <a:gd name="connsiteY90" fmla="*/ 408361 h 435513"/>
                <a:gd name="connsiteX91" fmla="*/ 446348 w 4088991"/>
                <a:gd name="connsiteY91" fmla="*/ 408361 h 435513"/>
                <a:gd name="connsiteX92" fmla="*/ 446348 w 4088991"/>
                <a:gd name="connsiteY92" fmla="*/ 358304 h 435513"/>
                <a:gd name="connsiteX93" fmla="*/ 445407 w 4088991"/>
                <a:gd name="connsiteY93" fmla="*/ 358304 h 435513"/>
                <a:gd name="connsiteX94" fmla="*/ 420836 w 4088991"/>
                <a:gd name="connsiteY94" fmla="*/ 358304 h 435513"/>
                <a:gd name="connsiteX95" fmla="*/ 368816 w 4088991"/>
                <a:gd name="connsiteY95" fmla="*/ 358304 h 435513"/>
                <a:gd name="connsiteX96" fmla="*/ 365859 w 4088991"/>
                <a:gd name="connsiteY96" fmla="*/ 358304 h 435513"/>
                <a:gd name="connsiteX97" fmla="*/ 343330 w 4088991"/>
                <a:gd name="connsiteY97" fmla="*/ 358304 h 435513"/>
                <a:gd name="connsiteX98" fmla="*/ 343330 w 4088991"/>
                <a:gd name="connsiteY98" fmla="*/ 412367 h 435513"/>
                <a:gd name="connsiteX99" fmla="*/ 292950 w 4088991"/>
                <a:gd name="connsiteY99" fmla="*/ 412367 h 435513"/>
                <a:gd name="connsiteX100" fmla="*/ 292950 w 4088991"/>
                <a:gd name="connsiteY100" fmla="*/ 279428 h 435513"/>
                <a:gd name="connsiteX101" fmla="*/ 267438 w 4088991"/>
                <a:gd name="connsiteY101" fmla="*/ 279428 h 435513"/>
                <a:gd name="connsiteX102" fmla="*/ 267438 w 4088991"/>
                <a:gd name="connsiteY102" fmla="*/ 279455 h 435513"/>
                <a:gd name="connsiteX103" fmla="*/ 158667 w 4088991"/>
                <a:gd name="connsiteY103" fmla="*/ 279455 h 435513"/>
                <a:gd name="connsiteX104" fmla="*/ 158667 w 4088991"/>
                <a:gd name="connsiteY104" fmla="*/ 178937 h 435513"/>
                <a:gd name="connsiteX105" fmla="*/ 158694 w 4088991"/>
                <a:gd name="connsiteY105" fmla="*/ 178937 h 435513"/>
                <a:gd name="connsiteX106" fmla="*/ 158694 w 4088991"/>
                <a:gd name="connsiteY106" fmla="*/ 153425 h 435513"/>
                <a:gd name="connsiteX107" fmla="*/ 25728 w 4088991"/>
                <a:gd name="connsiteY107" fmla="*/ 153425 h 435513"/>
                <a:gd name="connsiteX108" fmla="*/ 25728 w 4088991"/>
                <a:gd name="connsiteY108" fmla="*/ 103045 h 435513"/>
                <a:gd name="connsiteX109" fmla="*/ 79790 w 4088991"/>
                <a:gd name="connsiteY109" fmla="*/ 103045 h 435513"/>
                <a:gd name="connsiteX110" fmla="*/ 79790 w 4088991"/>
                <a:gd name="connsiteY110" fmla="*/ 80516 h 435513"/>
                <a:gd name="connsiteX111" fmla="*/ 79790 w 4088991"/>
                <a:gd name="connsiteY111" fmla="*/ 77532 h 435513"/>
                <a:gd name="connsiteX112" fmla="*/ 79790 w 4088991"/>
                <a:gd name="connsiteY112" fmla="*/ 25512 h 435513"/>
                <a:gd name="connsiteX113" fmla="*/ 79790 w 4088991"/>
                <a:gd name="connsiteY113" fmla="*/ 941 h 435513"/>
                <a:gd name="connsiteX114" fmla="*/ 79790 w 4088991"/>
                <a:gd name="connsiteY114" fmla="*/ 0 h 435513"/>
                <a:gd name="connsiteX115" fmla="*/ 215 w 4088991"/>
                <a:gd name="connsiteY115" fmla="*/ 0 h 435513"/>
                <a:gd name="connsiteX116" fmla="*/ 215 w 4088991"/>
                <a:gd name="connsiteY116" fmla="*/ 25512 h 435513"/>
                <a:gd name="connsiteX117" fmla="*/ 54278 w 4088991"/>
                <a:gd name="connsiteY117" fmla="*/ 25512 h 435513"/>
                <a:gd name="connsiteX118" fmla="*/ 54278 w 4088991"/>
                <a:gd name="connsiteY118" fmla="*/ 77532 h 435513"/>
                <a:gd name="connsiteX119" fmla="*/ 215 w 4088991"/>
                <a:gd name="connsiteY119" fmla="*/ 77532 h 435513"/>
                <a:gd name="connsiteX120" fmla="*/ 215 w 4088991"/>
                <a:gd name="connsiteY120" fmla="*/ 103045 h 435513"/>
                <a:gd name="connsiteX121" fmla="*/ 215 w 4088991"/>
                <a:gd name="connsiteY121" fmla="*/ 103045 h 435513"/>
                <a:gd name="connsiteX122" fmla="*/ 215 w 4088991"/>
                <a:gd name="connsiteY122" fmla="*/ 178937 h 435513"/>
                <a:gd name="connsiteX123" fmla="*/ 25728 w 4088991"/>
                <a:gd name="connsiteY123" fmla="*/ 178937 h 435513"/>
                <a:gd name="connsiteX124" fmla="*/ 25728 w 4088991"/>
                <a:gd name="connsiteY124" fmla="*/ 178937 h 435513"/>
                <a:gd name="connsiteX125" fmla="*/ 133154 w 4088991"/>
                <a:gd name="connsiteY125" fmla="*/ 178937 h 435513"/>
                <a:gd name="connsiteX126" fmla="*/ 133154 w 4088991"/>
                <a:gd name="connsiteY126" fmla="*/ 282224 h 435513"/>
                <a:gd name="connsiteX127" fmla="*/ 105169 w 4088991"/>
                <a:gd name="connsiteY127" fmla="*/ 282224 h 435513"/>
                <a:gd name="connsiteX128" fmla="*/ 105169 w 4088991"/>
                <a:gd name="connsiteY128" fmla="*/ 206923 h 435513"/>
                <a:gd name="connsiteX129" fmla="*/ 0 w 4088991"/>
                <a:gd name="connsiteY129" fmla="*/ 206923 h 435513"/>
                <a:gd name="connsiteX130" fmla="*/ 0 w 4088991"/>
                <a:gd name="connsiteY130" fmla="*/ 306365 h 435513"/>
                <a:gd name="connsiteX131" fmla="*/ 81861 w 4088991"/>
                <a:gd name="connsiteY131" fmla="*/ 306365 h 435513"/>
                <a:gd name="connsiteX132" fmla="*/ 81861 w 4088991"/>
                <a:gd name="connsiteY132" fmla="*/ 334539 h 435513"/>
                <a:gd name="connsiteX133" fmla="*/ 0 w 4088991"/>
                <a:gd name="connsiteY133" fmla="*/ 334539 h 435513"/>
                <a:gd name="connsiteX134" fmla="*/ 0 w 4088991"/>
                <a:gd name="connsiteY134" fmla="*/ 433981 h 435513"/>
                <a:gd name="connsiteX135" fmla="*/ 105195 w 4088991"/>
                <a:gd name="connsiteY135" fmla="*/ 433981 h 435513"/>
                <a:gd name="connsiteX136" fmla="*/ 105195 w 4088991"/>
                <a:gd name="connsiteY136" fmla="*/ 356396 h 435513"/>
                <a:gd name="connsiteX137" fmla="*/ 136165 w 4088991"/>
                <a:gd name="connsiteY137" fmla="*/ 356396 h 435513"/>
                <a:gd name="connsiteX138" fmla="*/ 136165 w 4088991"/>
                <a:gd name="connsiteY138" fmla="*/ 433981 h 435513"/>
                <a:gd name="connsiteX139" fmla="*/ 241361 w 4088991"/>
                <a:gd name="connsiteY139" fmla="*/ 433981 h 435513"/>
                <a:gd name="connsiteX140" fmla="*/ 241361 w 4088991"/>
                <a:gd name="connsiteY140" fmla="*/ 334539 h 435513"/>
                <a:gd name="connsiteX141" fmla="*/ 160334 w 4088991"/>
                <a:gd name="connsiteY141" fmla="*/ 334539 h 435513"/>
                <a:gd name="connsiteX142" fmla="*/ 160334 w 4088991"/>
                <a:gd name="connsiteY142" fmla="*/ 304967 h 435513"/>
                <a:gd name="connsiteX143" fmla="*/ 267438 w 4088991"/>
                <a:gd name="connsiteY143" fmla="*/ 304967 h 435513"/>
                <a:gd name="connsiteX144" fmla="*/ 267438 w 4088991"/>
                <a:gd name="connsiteY144" fmla="*/ 412394 h 435513"/>
                <a:gd name="connsiteX145" fmla="*/ 267438 w 4088991"/>
                <a:gd name="connsiteY145" fmla="*/ 412394 h 435513"/>
                <a:gd name="connsiteX146" fmla="*/ 267438 w 4088991"/>
                <a:gd name="connsiteY146" fmla="*/ 437906 h 435513"/>
                <a:gd name="connsiteX147" fmla="*/ 343330 w 4088991"/>
                <a:gd name="connsiteY147" fmla="*/ 437906 h 435513"/>
                <a:gd name="connsiteX148" fmla="*/ 343330 w 4088991"/>
                <a:gd name="connsiteY148" fmla="*/ 437906 h 435513"/>
                <a:gd name="connsiteX149" fmla="*/ 368843 w 4088991"/>
                <a:gd name="connsiteY149" fmla="*/ 437906 h 435513"/>
                <a:gd name="connsiteX150" fmla="*/ 368843 w 4088991"/>
                <a:gd name="connsiteY150" fmla="*/ 383844 h 435513"/>
                <a:gd name="connsiteX151" fmla="*/ 420862 w 4088991"/>
                <a:gd name="connsiteY151" fmla="*/ 383844 h 435513"/>
                <a:gd name="connsiteX152" fmla="*/ 420862 w 4088991"/>
                <a:gd name="connsiteY152" fmla="*/ 437906 h 435513"/>
                <a:gd name="connsiteX153" fmla="*/ 442208 w 4088991"/>
                <a:gd name="connsiteY153" fmla="*/ 437906 h 435513"/>
                <a:gd name="connsiteX154" fmla="*/ 446375 w 4088991"/>
                <a:gd name="connsiteY154" fmla="*/ 437906 h 435513"/>
                <a:gd name="connsiteX155" fmla="*/ 3644311 w 4088991"/>
                <a:gd name="connsiteY155" fmla="*/ 437906 h 435513"/>
                <a:gd name="connsiteX156" fmla="*/ 3654903 w 4088991"/>
                <a:gd name="connsiteY156" fmla="*/ 437906 h 435513"/>
                <a:gd name="connsiteX157" fmla="*/ 3669823 w 4088991"/>
                <a:gd name="connsiteY157" fmla="*/ 437906 h 435513"/>
                <a:gd name="connsiteX158" fmla="*/ 3669823 w 4088991"/>
                <a:gd name="connsiteY158" fmla="*/ 383844 h 435513"/>
                <a:gd name="connsiteX159" fmla="*/ 3721843 w 4088991"/>
                <a:gd name="connsiteY159" fmla="*/ 383844 h 435513"/>
                <a:gd name="connsiteX160" fmla="*/ 3721843 w 4088991"/>
                <a:gd name="connsiteY160" fmla="*/ 437906 h 435513"/>
                <a:gd name="connsiteX161" fmla="*/ 3747355 w 4088991"/>
                <a:gd name="connsiteY161" fmla="*/ 437906 h 435513"/>
                <a:gd name="connsiteX162" fmla="*/ 3747355 w 4088991"/>
                <a:gd name="connsiteY162" fmla="*/ 437906 h 435513"/>
                <a:gd name="connsiteX163" fmla="*/ 3823248 w 4088991"/>
                <a:gd name="connsiteY163" fmla="*/ 437906 h 435513"/>
                <a:gd name="connsiteX164" fmla="*/ 3823248 w 4088991"/>
                <a:gd name="connsiteY164" fmla="*/ 412394 h 435513"/>
                <a:gd name="connsiteX165" fmla="*/ 3823248 w 4088991"/>
                <a:gd name="connsiteY165" fmla="*/ 412394 h 435513"/>
                <a:gd name="connsiteX166" fmla="*/ 3823248 w 4088991"/>
                <a:gd name="connsiteY166" fmla="*/ 304967 h 435513"/>
                <a:gd name="connsiteX167" fmla="*/ 3930352 w 4088991"/>
                <a:gd name="connsiteY167" fmla="*/ 304967 h 435513"/>
                <a:gd name="connsiteX168" fmla="*/ 3930352 w 4088991"/>
                <a:gd name="connsiteY168" fmla="*/ 334539 h 4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4088991" h="435513">
                  <a:moveTo>
                    <a:pt x="3928712" y="359487"/>
                  </a:moveTo>
                  <a:lnTo>
                    <a:pt x="3873117" y="359487"/>
                  </a:lnTo>
                  <a:lnTo>
                    <a:pt x="3873117" y="412045"/>
                  </a:lnTo>
                  <a:lnTo>
                    <a:pt x="3928712" y="412045"/>
                  </a:lnTo>
                  <a:lnTo>
                    <a:pt x="3928712" y="359487"/>
                  </a:lnTo>
                  <a:close/>
                  <a:moveTo>
                    <a:pt x="4064877" y="359487"/>
                  </a:moveTo>
                  <a:lnTo>
                    <a:pt x="4009282" y="359487"/>
                  </a:lnTo>
                  <a:lnTo>
                    <a:pt x="4009282" y="412045"/>
                  </a:lnTo>
                  <a:lnTo>
                    <a:pt x="4064877" y="412045"/>
                  </a:lnTo>
                  <a:lnTo>
                    <a:pt x="4064877" y="359487"/>
                  </a:lnTo>
                  <a:close/>
                  <a:moveTo>
                    <a:pt x="3983931" y="306473"/>
                  </a:moveTo>
                  <a:lnTo>
                    <a:pt x="3953741" y="306473"/>
                  </a:lnTo>
                  <a:lnTo>
                    <a:pt x="3953741" y="334405"/>
                  </a:lnTo>
                  <a:lnTo>
                    <a:pt x="3983931" y="334405"/>
                  </a:lnTo>
                  <a:lnTo>
                    <a:pt x="3983931" y="306473"/>
                  </a:lnTo>
                  <a:close/>
                  <a:moveTo>
                    <a:pt x="4064877" y="231871"/>
                  </a:moveTo>
                  <a:lnTo>
                    <a:pt x="4009282" y="231871"/>
                  </a:lnTo>
                  <a:lnTo>
                    <a:pt x="4009282" y="284428"/>
                  </a:lnTo>
                  <a:lnTo>
                    <a:pt x="4064877" y="284428"/>
                  </a:lnTo>
                  <a:lnTo>
                    <a:pt x="4064877" y="231871"/>
                  </a:lnTo>
                  <a:close/>
                  <a:moveTo>
                    <a:pt x="161920" y="359487"/>
                  </a:moveTo>
                  <a:lnTo>
                    <a:pt x="217515" y="359487"/>
                  </a:lnTo>
                  <a:lnTo>
                    <a:pt x="217515" y="412045"/>
                  </a:lnTo>
                  <a:lnTo>
                    <a:pt x="161920" y="412045"/>
                  </a:lnTo>
                  <a:lnTo>
                    <a:pt x="161920" y="359487"/>
                  </a:lnTo>
                  <a:close/>
                  <a:moveTo>
                    <a:pt x="25754" y="359487"/>
                  </a:moveTo>
                  <a:lnTo>
                    <a:pt x="81350" y="359487"/>
                  </a:lnTo>
                  <a:lnTo>
                    <a:pt x="81350" y="412045"/>
                  </a:lnTo>
                  <a:lnTo>
                    <a:pt x="25754" y="412045"/>
                  </a:lnTo>
                  <a:lnTo>
                    <a:pt x="25754" y="359487"/>
                  </a:lnTo>
                  <a:close/>
                  <a:moveTo>
                    <a:pt x="106701" y="306473"/>
                  </a:moveTo>
                  <a:lnTo>
                    <a:pt x="136891" y="306473"/>
                  </a:lnTo>
                  <a:lnTo>
                    <a:pt x="136891" y="334405"/>
                  </a:lnTo>
                  <a:lnTo>
                    <a:pt x="106701" y="334405"/>
                  </a:lnTo>
                  <a:lnTo>
                    <a:pt x="106701" y="306473"/>
                  </a:lnTo>
                  <a:close/>
                  <a:moveTo>
                    <a:pt x="25754" y="231871"/>
                  </a:moveTo>
                  <a:lnTo>
                    <a:pt x="81350" y="231871"/>
                  </a:lnTo>
                  <a:lnTo>
                    <a:pt x="81350" y="284428"/>
                  </a:lnTo>
                  <a:lnTo>
                    <a:pt x="25754" y="284428"/>
                  </a:lnTo>
                  <a:lnTo>
                    <a:pt x="25754" y="231871"/>
                  </a:lnTo>
                  <a:close/>
                  <a:moveTo>
                    <a:pt x="3930325" y="334539"/>
                  </a:moveTo>
                  <a:lnTo>
                    <a:pt x="3849298" y="334539"/>
                  </a:lnTo>
                  <a:lnTo>
                    <a:pt x="3849298" y="433981"/>
                  </a:lnTo>
                  <a:lnTo>
                    <a:pt x="3954493" y="433981"/>
                  </a:lnTo>
                  <a:lnTo>
                    <a:pt x="3954493" y="356396"/>
                  </a:lnTo>
                  <a:lnTo>
                    <a:pt x="3985463" y="356396"/>
                  </a:lnTo>
                  <a:lnTo>
                    <a:pt x="3985463" y="433981"/>
                  </a:lnTo>
                  <a:lnTo>
                    <a:pt x="4090658" y="433981"/>
                  </a:lnTo>
                  <a:lnTo>
                    <a:pt x="4090658" y="334539"/>
                  </a:lnTo>
                  <a:lnTo>
                    <a:pt x="4008798" y="334539"/>
                  </a:lnTo>
                  <a:lnTo>
                    <a:pt x="4008798" y="306365"/>
                  </a:lnTo>
                  <a:lnTo>
                    <a:pt x="4090658" y="306365"/>
                  </a:lnTo>
                  <a:lnTo>
                    <a:pt x="4090658" y="206923"/>
                  </a:lnTo>
                  <a:lnTo>
                    <a:pt x="3985463" y="206923"/>
                  </a:lnTo>
                  <a:lnTo>
                    <a:pt x="3985463" y="282224"/>
                  </a:lnTo>
                  <a:lnTo>
                    <a:pt x="3957477" y="282224"/>
                  </a:lnTo>
                  <a:lnTo>
                    <a:pt x="3957477" y="178937"/>
                  </a:lnTo>
                  <a:lnTo>
                    <a:pt x="4064904" y="178937"/>
                  </a:lnTo>
                  <a:lnTo>
                    <a:pt x="4064904" y="178937"/>
                  </a:lnTo>
                  <a:lnTo>
                    <a:pt x="4090417" y="178937"/>
                  </a:lnTo>
                  <a:lnTo>
                    <a:pt x="4090417" y="103045"/>
                  </a:lnTo>
                  <a:lnTo>
                    <a:pt x="4090417" y="103045"/>
                  </a:lnTo>
                  <a:lnTo>
                    <a:pt x="4090417" y="77532"/>
                  </a:lnTo>
                  <a:lnTo>
                    <a:pt x="4036354" y="77532"/>
                  </a:lnTo>
                  <a:lnTo>
                    <a:pt x="4036354" y="25512"/>
                  </a:lnTo>
                  <a:lnTo>
                    <a:pt x="4090417" y="25512"/>
                  </a:lnTo>
                  <a:lnTo>
                    <a:pt x="4090417" y="0"/>
                  </a:lnTo>
                  <a:lnTo>
                    <a:pt x="4010841" y="0"/>
                  </a:lnTo>
                  <a:lnTo>
                    <a:pt x="4010841" y="941"/>
                  </a:lnTo>
                  <a:lnTo>
                    <a:pt x="4010841" y="25512"/>
                  </a:lnTo>
                  <a:lnTo>
                    <a:pt x="4010841" y="77532"/>
                  </a:lnTo>
                  <a:lnTo>
                    <a:pt x="4010841" y="80516"/>
                  </a:lnTo>
                  <a:lnTo>
                    <a:pt x="4010841" y="103045"/>
                  </a:lnTo>
                  <a:lnTo>
                    <a:pt x="4064904" y="103045"/>
                  </a:lnTo>
                  <a:lnTo>
                    <a:pt x="4064904" y="153425"/>
                  </a:lnTo>
                  <a:lnTo>
                    <a:pt x="3931965" y="153425"/>
                  </a:lnTo>
                  <a:lnTo>
                    <a:pt x="3931965" y="178937"/>
                  </a:lnTo>
                  <a:lnTo>
                    <a:pt x="3931992" y="178937"/>
                  </a:lnTo>
                  <a:lnTo>
                    <a:pt x="3931992" y="279455"/>
                  </a:lnTo>
                  <a:lnTo>
                    <a:pt x="3823221" y="279455"/>
                  </a:lnTo>
                  <a:lnTo>
                    <a:pt x="3823221" y="279428"/>
                  </a:lnTo>
                  <a:lnTo>
                    <a:pt x="3797708" y="279428"/>
                  </a:lnTo>
                  <a:lnTo>
                    <a:pt x="3797708" y="412367"/>
                  </a:lnTo>
                  <a:lnTo>
                    <a:pt x="3747328" y="412367"/>
                  </a:lnTo>
                  <a:lnTo>
                    <a:pt x="3747328" y="358304"/>
                  </a:lnTo>
                  <a:lnTo>
                    <a:pt x="3724800" y="358304"/>
                  </a:lnTo>
                  <a:lnTo>
                    <a:pt x="3721843" y="358304"/>
                  </a:lnTo>
                  <a:lnTo>
                    <a:pt x="3669823" y="358304"/>
                  </a:lnTo>
                  <a:lnTo>
                    <a:pt x="3645252" y="358304"/>
                  </a:lnTo>
                  <a:lnTo>
                    <a:pt x="3644311" y="358304"/>
                  </a:lnTo>
                  <a:lnTo>
                    <a:pt x="3644311" y="408361"/>
                  </a:lnTo>
                  <a:lnTo>
                    <a:pt x="446348" y="408361"/>
                  </a:lnTo>
                  <a:lnTo>
                    <a:pt x="446348" y="358304"/>
                  </a:lnTo>
                  <a:lnTo>
                    <a:pt x="445407" y="358304"/>
                  </a:lnTo>
                  <a:lnTo>
                    <a:pt x="420836" y="358304"/>
                  </a:lnTo>
                  <a:lnTo>
                    <a:pt x="368816" y="358304"/>
                  </a:lnTo>
                  <a:lnTo>
                    <a:pt x="365859" y="358304"/>
                  </a:lnTo>
                  <a:lnTo>
                    <a:pt x="343330" y="358304"/>
                  </a:lnTo>
                  <a:lnTo>
                    <a:pt x="343330" y="412367"/>
                  </a:lnTo>
                  <a:lnTo>
                    <a:pt x="292950" y="412367"/>
                  </a:lnTo>
                  <a:lnTo>
                    <a:pt x="292950" y="279428"/>
                  </a:lnTo>
                  <a:lnTo>
                    <a:pt x="267438" y="279428"/>
                  </a:lnTo>
                  <a:lnTo>
                    <a:pt x="267438" y="279455"/>
                  </a:lnTo>
                  <a:lnTo>
                    <a:pt x="158667" y="279455"/>
                  </a:lnTo>
                  <a:lnTo>
                    <a:pt x="158667" y="178937"/>
                  </a:lnTo>
                  <a:lnTo>
                    <a:pt x="158694" y="178937"/>
                  </a:lnTo>
                  <a:lnTo>
                    <a:pt x="158694" y="153425"/>
                  </a:lnTo>
                  <a:lnTo>
                    <a:pt x="25728" y="153425"/>
                  </a:lnTo>
                  <a:lnTo>
                    <a:pt x="25728" y="103045"/>
                  </a:lnTo>
                  <a:lnTo>
                    <a:pt x="79790" y="103045"/>
                  </a:lnTo>
                  <a:lnTo>
                    <a:pt x="79790" y="80516"/>
                  </a:lnTo>
                  <a:lnTo>
                    <a:pt x="79790" y="77532"/>
                  </a:lnTo>
                  <a:lnTo>
                    <a:pt x="79790" y="25512"/>
                  </a:lnTo>
                  <a:lnTo>
                    <a:pt x="79790" y="941"/>
                  </a:lnTo>
                  <a:lnTo>
                    <a:pt x="79790" y="0"/>
                  </a:lnTo>
                  <a:lnTo>
                    <a:pt x="215" y="0"/>
                  </a:lnTo>
                  <a:lnTo>
                    <a:pt x="215" y="25512"/>
                  </a:lnTo>
                  <a:lnTo>
                    <a:pt x="54278" y="25512"/>
                  </a:lnTo>
                  <a:lnTo>
                    <a:pt x="54278" y="77532"/>
                  </a:lnTo>
                  <a:lnTo>
                    <a:pt x="215" y="77532"/>
                  </a:lnTo>
                  <a:lnTo>
                    <a:pt x="215" y="103045"/>
                  </a:lnTo>
                  <a:lnTo>
                    <a:pt x="215" y="103045"/>
                  </a:lnTo>
                  <a:lnTo>
                    <a:pt x="215" y="178937"/>
                  </a:lnTo>
                  <a:lnTo>
                    <a:pt x="25728" y="178937"/>
                  </a:lnTo>
                  <a:lnTo>
                    <a:pt x="25728" y="178937"/>
                  </a:lnTo>
                  <a:lnTo>
                    <a:pt x="133154" y="178937"/>
                  </a:lnTo>
                  <a:lnTo>
                    <a:pt x="133154" y="282224"/>
                  </a:lnTo>
                  <a:lnTo>
                    <a:pt x="105169" y="282224"/>
                  </a:lnTo>
                  <a:lnTo>
                    <a:pt x="105169" y="206923"/>
                  </a:lnTo>
                  <a:lnTo>
                    <a:pt x="0" y="206923"/>
                  </a:lnTo>
                  <a:lnTo>
                    <a:pt x="0" y="306365"/>
                  </a:lnTo>
                  <a:lnTo>
                    <a:pt x="81861" y="306365"/>
                  </a:lnTo>
                  <a:lnTo>
                    <a:pt x="81861" y="334539"/>
                  </a:lnTo>
                  <a:lnTo>
                    <a:pt x="0" y="334539"/>
                  </a:lnTo>
                  <a:lnTo>
                    <a:pt x="0" y="433981"/>
                  </a:lnTo>
                  <a:lnTo>
                    <a:pt x="105195" y="433981"/>
                  </a:lnTo>
                  <a:lnTo>
                    <a:pt x="105195" y="356396"/>
                  </a:lnTo>
                  <a:lnTo>
                    <a:pt x="136165" y="356396"/>
                  </a:lnTo>
                  <a:lnTo>
                    <a:pt x="136165" y="433981"/>
                  </a:lnTo>
                  <a:lnTo>
                    <a:pt x="241361" y="433981"/>
                  </a:lnTo>
                  <a:lnTo>
                    <a:pt x="241361" y="334539"/>
                  </a:lnTo>
                  <a:lnTo>
                    <a:pt x="160334" y="334539"/>
                  </a:lnTo>
                  <a:lnTo>
                    <a:pt x="160334" y="304967"/>
                  </a:lnTo>
                  <a:lnTo>
                    <a:pt x="267438" y="304967"/>
                  </a:lnTo>
                  <a:lnTo>
                    <a:pt x="267438" y="412394"/>
                  </a:lnTo>
                  <a:lnTo>
                    <a:pt x="267438" y="412394"/>
                  </a:lnTo>
                  <a:lnTo>
                    <a:pt x="267438" y="437906"/>
                  </a:lnTo>
                  <a:lnTo>
                    <a:pt x="343330" y="437906"/>
                  </a:lnTo>
                  <a:lnTo>
                    <a:pt x="343330" y="437906"/>
                  </a:lnTo>
                  <a:lnTo>
                    <a:pt x="368843" y="437906"/>
                  </a:lnTo>
                  <a:lnTo>
                    <a:pt x="368843" y="383844"/>
                  </a:lnTo>
                  <a:lnTo>
                    <a:pt x="420862" y="383844"/>
                  </a:lnTo>
                  <a:lnTo>
                    <a:pt x="420862" y="437906"/>
                  </a:lnTo>
                  <a:lnTo>
                    <a:pt x="442208" y="437906"/>
                  </a:lnTo>
                  <a:lnTo>
                    <a:pt x="446375" y="437906"/>
                  </a:lnTo>
                  <a:lnTo>
                    <a:pt x="3644311" y="437906"/>
                  </a:lnTo>
                  <a:lnTo>
                    <a:pt x="3654903" y="437906"/>
                  </a:lnTo>
                  <a:lnTo>
                    <a:pt x="3669823" y="437906"/>
                  </a:lnTo>
                  <a:lnTo>
                    <a:pt x="3669823" y="383844"/>
                  </a:lnTo>
                  <a:lnTo>
                    <a:pt x="3721843" y="383844"/>
                  </a:lnTo>
                  <a:lnTo>
                    <a:pt x="3721843" y="437906"/>
                  </a:lnTo>
                  <a:lnTo>
                    <a:pt x="3747355" y="437906"/>
                  </a:lnTo>
                  <a:lnTo>
                    <a:pt x="3747355" y="437906"/>
                  </a:lnTo>
                  <a:lnTo>
                    <a:pt x="3823248" y="437906"/>
                  </a:lnTo>
                  <a:lnTo>
                    <a:pt x="3823248" y="412394"/>
                  </a:lnTo>
                  <a:lnTo>
                    <a:pt x="3823248" y="412394"/>
                  </a:lnTo>
                  <a:lnTo>
                    <a:pt x="3823248" y="304967"/>
                  </a:lnTo>
                  <a:lnTo>
                    <a:pt x="3930352" y="304967"/>
                  </a:lnTo>
                  <a:lnTo>
                    <a:pt x="3930352" y="334539"/>
                  </a:lnTo>
                  <a:close/>
                </a:path>
              </a:pathLst>
            </a:custGeom>
            <a:solidFill>
              <a:schemeClr val="tx2"/>
            </a:solidFill>
            <a:ln w="2688" cap="flat">
              <a:solidFill>
                <a:srgbClr val="FBF0B9"/>
              </a:solidFill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91" name="任意多边形: 形状 90">
              <a:extLst>
                <a:ext uri="{FF2B5EF4-FFF2-40B4-BE49-F238E27FC236}">
                  <a16:creationId xmlns:a16="http://schemas.microsoft.com/office/drawing/2014/main" id="{0161C92F-B906-4A2E-B3C9-00A6EFB9CAFE}"/>
                </a:ext>
              </a:extLst>
            </p:cNvPr>
            <p:cNvSpPr/>
            <p:nvPr/>
          </p:nvSpPr>
          <p:spPr>
            <a:xfrm rot="16200000" flipH="1">
              <a:off x="9531155" y="3793686"/>
              <a:ext cx="2270624" cy="253064"/>
            </a:xfrm>
            <a:custGeom>
              <a:avLst/>
              <a:gdLst>
                <a:gd name="connsiteX0" fmla="*/ 3928712 w 4088991"/>
                <a:gd name="connsiteY0" fmla="*/ 359487 h 435513"/>
                <a:gd name="connsiteX1" fmla="*/ 3873117 w 4088991"/>
                <a:gd name="connsiteY1" fmla="*/ 359487 h 435513"/>
                <a:gd name="connsiteX2" fmla="*/ 3873117 w 4088991"/>
                <a:gd name="connsiteY2" fmla="*/ 412045 h 435513"/>
                <a:gd name="connsiteX3" fmla="*/ 3928712 w 4088991"/>
                <a:gd name="connsiteY3" fmla="*/ 412045 h 435513"/>
                <a:gd name="connsiteX4" fmla="*/ 3928712 w 4088991"/>
                <a:gd name="connsiteY4" fmla="*/ 359487 h 435513"/>
                <a:gd name="connsiteX5" fmla="*/ 4064877 w 4088991"/>
                <a:gd name="connsiteY5" fmla="*/ 359487 h 435513"/>
                <a:gd name="connsiteX6" fmla="*/ 4009282 w 4088991"/>
                <a:gd name="connsiteY6" fmla="*/ 359487 h 435513"/>
                <a:gd name="connsiteX7" fmla="*/ 4009282 w 4088991"/>
                <a:gd name="connsiteY7" fmla="*/ 412045 h 435513"/>
                <a:gd name="connsiteX8" fmla="*/ 4064877 w 4088991"/>
                <a:gd name="connsiteY8" fmla="*/ 412045 h 435513"/>
                <a:gd name="connsiteX9" fmla="*/ 4064877 w 4088991"/>
                <a:gd name="connsiteY9" fmla="*/ 359487 h 435513"/>
                <a:gd name="connsiteX10" fmla="*/ 3983931 w 4088991"/>
                <a:gd name="connsiteY10" fmla="*/ 306473 h 435513"/>
                <a:gd name="connsiteX11" fmla="*/ 3953741 w 4088991"/>
                <a:gd name="connsiteY11" fmla="*/ 306473 h 435513"/>
                <a:gd name="connsiteX12" fmla="*/ 3953741 w 4088991"/>
                <a:gd name="connsiteY12" fmla="*/ 334405 h 435513"/>
                <a:gd name="connsiteX13" fmla="*/ 3983931 w 4088991"/>
                <a:gd name="connsiteY13" fmla="*/ 334405 h 435513"/>
                <a:gd name="connsiteX14" fmla="*/ 3983931 w 4088991"/>
                <a:gd name="connsiteY14" fmla="*/ 306473 h 435513"/>
                <a:gd name="connsiteX15" fmla="*/ 4064877 w 4088991"/>
                <a:gd name="connsiteY15" fmla="*/ 231871 h 435513"/>
                <a:gd name="connsiteX16" fmla="*/ 4009282 w 4088991"/>
                <a:gd name="connsiteY16" fmla="*/ 231871 h 435513"/>
                <a:gd name="connsiteX17" fmla="*/ 4009282 w 4088991"/>
                <a:gd name="connsiteY17" fmla="*/ 284428 h 435513"/>
                <a:gd name="connsiteX18" fmla="*/ 4064877 w 4088991"/>
                <a:gd name="connsiteY18" fmla="*/ 284428 h 435513"/>
                <a:gd name="connsiteX19" fmla="*/ 4064877 w 4088991"/>
                <a:gd name="connsiteY19" fmla="*/ 231871 h 435513"/>
                <a:gd name="connsiteX20" fmla="*/ 161920 w 4088991"/>
                <a:gd name="connsiteY20" fmla="*/ 359487 h 435513"/>
                <a:gd name="connsiteX21" fmla="*/ 217515 w 4088991"/>
                <a:gd name="connsiteY21" fmla="*/ 359487 h 435513"/>
                <a:gd name="connsiteX22" fmla="*/ 217515 w 4088991"/>
                <a:gd name="connsiteY22" fmla="*/ 412045 h 435513"/>
                <a:gd name="connsiteX23" fmla="*/ 161920 w 4088991"/>
                <a:gd name="connsiteY23" fmla="*/ 412045 h 435513"/>
                <a:gd name="connsiteX24" fmla="*/ 161920 w 4088991"/>
                <a:gd name="connsiteY24" fmla="*/ 359487 h 435513"/>
                <a:gd name="connsiteX25" fmla="*/ 25754 w 4088991"/>
                <a:gd name="connsiteY25" fmla="*/ 359487 h 435513"/>
                <a:gd name="connsiteX26" fmla="*/ 81350 w 4088991"/>
                <a:gd name="connsiteY26" fmla="*/ 359487 h 435513"/>
                <a:gd name="connsiteX27" fmla="*/ 81350 w 4088991"/>
                <a:gd name="connsiteY27" fmla="*/ 412045 h 435513"/>
                <a:gd name="connsiteX28" fmla="*/ 25754 w 4088991"/>
                <a:gd name="connsiteY28" fmla="*/ 412045 h 435513"/>
                <a:gd name="connsiteX29" fmla="*/ 25754 w 4088991"/>
                <a:gd name="connsiteY29" fmla="*/ 359487 h 435513"/>
                <a:gd name="connsiteX30" fmla="*/ 106701 w 4088991"/>
                <a:gd name="connsiteY30" fmla="*/ 306473 h 435513"/>
                <a:gd name="connsiteX31" fmla="*/ 136891 w 4088991"/>
                <a:gd name="connsiteY31" fmla="*/ 306473 h 435513"/>
                <a:gd name="connsiteX32" fmla="*/ 136891 w 4088991"/>
                <a:gd name="connsiteY32" fmla="*/ 334405 h 435513"/>
                <a:gd name="connsiteX33" fmla="*/ 106701 w 4088991"/>
                <a:gd name="connsiteY33" fmla="*/ 334405 h 435513"/>
                <a:gd name="connsiteX34" fmla="*/ 106701 w 4088991"/>
                <a:gd name="connsiteY34" fmla="*/ 306473 h 435513"/>
                <a:gd name="connsiteX35" fmla="*/ 25754 w 4088991"/>
                <a:gd name="connsiteY35" fmla="*/ 231871 h 435513"/>
                <a:gd name="connsiteX36" fmla="*/ 81350 w 4088991"/>
                <a:gd name="connsiteY36" fmla="*/ 231871 h 435513"/>
                <a:gd name="connsiteX37" fmla="*/ 81350 w 4088991"/>
                <a:gd name="connsiteY37" fmla="*/ 284428 h 435513"/>
                <a:gd name="connsiteX38" fmla="*/ 25754 w 4088991"/>
                <a:gd name="connsiteY38" fmla="*/ 284428 h 435513"/>
                <a:gd name="connsiteX39" fmla="*/ 25754 w 4088991"/>
                <a:gd name="connsiteY39" fmla="*/ 231871 h 435513"/>
                <a:gd name="connsiteX40" fmla="*/ 3930325 w 4088991"/>
                <a:gd name="connsiteY40" fmla="*/ 334539 h 435513"/>
                <a:gd name="connsiteX41" fmla="*/ 3849298 w 4088991"/>
                <a:gd name="connsiteY41" fmla="*/ 334539 h 435513"/>
                <a:gd name="connsiteX42" fmla="*/ 3849298 w 4088991"/>
                <a:gd name="connsiteY42" fmla="*/ 433981 h 435513"/>
                <a:gd name="connsiteX43" fmla="*/ 3954493 w 4088991"/>
                <a:gd name="connsiteY43" fmla="*/ 433981 h 435513"/>
                <a:gd name="connsiteX44" fmla="*/ 3954493 w 4088991"/>
                <a:gd name="connsiteY44" fmla="*/ 356396 h 435513"/>
                <a:gd name="connsiteX45" fmla="*/ 3985463 w 4088991"/>
                <a:gd name="connsiteY45" fmla="*/ 356396 h 435513"/>
                <a:gd name="connsiteX46" fmla="*/ 3985463 w 4088991"/>
                <a:gd name="connsiteY46" fmla="*/ 433981 h 435513"/>
                <a:gd name="connsiteX47" fmla="*/ 4090658 w 4088991"/>
                <a:gd name="connsiteY47" fmla="*/ 433981 h 435513"/>
                <a:gd name="connsiteX48" fmla="*/ 4090658 w 4088991"/>
                <a:gd name="connsiteY48" fmla="*/ 334539 h 435513"/>
                <a:gd name="connsiteX49" fmla="*/ 4008798 w 4088991"/>
                <a:gd name="connsiteY49" fmla="*/ 334539 h 435513"/>
                <a:gd name="connsiteX50" fmla="*/ 4008798 w 4088991"/>
                <a:gd name="connsiteY50" fmla="*/ 306365 h 435513"/>
                <a:gd name="connsiteX51" fmla="*/ 4090658 w 4088991"/>
                <a:gd name="connsiteY51" fmla="*/ 306365 h 435513"/>
                <a:gd name="connsiteX52" fmla="*/ 4090658 w 4088991"/>
                <a:gd name="connsiteY52" fmla="*/ 206923 h 435513"/>
                <a:gd name="connsiteX53" fmla="*/ 3985463 w 4088991"/>
                <a:gd name="connsiteY53" fmla="*/ 206923 h 435513"/>
                <a:gd name="connsiteX54" fmla="*/ 3985463 w 4088991"/>
                <a:gd name="connsiteY54" fmla="*/ 282224 h 435513"/>
                <a:gd name="connsiteX55" fmla="*/ 3957477 w 4088991"/>
                <a:gd name="connsiteY55" fmla="*/ 282224 h 435513"/>
                <a:gd name="connsiteX56" fmla="*/ 3957477 w 4088991"/>
                <a:gd name="connsiteY56" fmla="*/ 178937 h 435513"/>
                <a:gd name="connsiteX57" fmla="*/ 4064904 w 4088991"/>
                <a:gd name="connsiteY57" fmla="*/ 178937 h 435513"/>
                <a:gd name="connsiteX58" fmla="*/ 4064904 w 4088991"/>
                <a:gd name="connsiteY58" fmla="*/ 178937 h 435513"/>
                <a:gd name="connsiteX59" fmla="*/ 4090417 w 4088991"/>
                <a:gd name="connsiteY59" fmla="*/ 178937 h 435513"/>
                <a:gd name="connsiteX60" fmla="*/ 4090417 w 4088991"/>
                <a:gd name="connsiteY60" fmla="*/ 103045 h 435513"/>
                <a:gd name="connsiteX61" fmla="*/ 4090417 w 4088991"/>
                <a:gd name="connsiteY61" fmla="*/ 103045 h 435513"/>
                <a:gd name="connsiteX62" fmla="*/ 4090417 w 4088991"/>
                <a:gd name="connsiteY62" fmla="*/ 77532 h 435513"/>
                <a:gd name="connsiteX63" fmla="*/ 4036354 w 4088991"/>
                <a:gd name="connsiteY63" fmla="*/ 77532 h 435513"/>
                <a:gd name="connsiteX64" fmla="*/ 4036354 w 4088991"/>
                <a:gd name="connsiteY64" fmla="*/ 25512 h 435513"/>
                <a:gd name="connsiteX65" fmla="*/ 4090417 w 4088991"/>
                <a:gd name="connsiteY65" fmla="*/ 25512 h 435513"/>
                <a:gd name="connsiteX66" fmla="*/ 4090417 w 4088991"/>
                <a:gd name="connsiteY66" fmla="*/ 0 h 435513"/>
                <a:gd name="connsiteX67" fmla="*/ 4010841 w 4088991"/>
                <a:gd name="connsiteY67" fmla="*/ 0 h 435513"/>
                <a:gd name="connsiteX68" fmla="*/ 4010841 w 4088991"/>
                <a:gd name="connsiteY68" fmla="*/ 941 h 435513"/>
                <a:gd name="connsiteX69" fmla="*/ 4010841 w 4088991"/>
                <a:gd name="connsiteY69" fmla="*/ 25512 h 435513"/>
                <a:gd name="connsiteX70" fmla="*/ 4010841 w 4088991"/>
                <a:gd name="connsiteY70" fmla="*/ 77532 h 435513"/>
                <a:gd name="connsiteX71" fmla="*/ 4010841 w 4088991"/>
                <a:gd name="connsiteY71" fmla="*/ 80516 h 435513"/>
                <a:gd name="connsiteX72" fmla="*/ 4010841 w 4088991"/>
                <a:gd name="connsiteY72" fmla="*/ 103045 h 435513"/>
                <a:gd name="connsiteX73" fmla="*/ 4064904 w 4088991"/>
                <a:gd name="connsiteY73" fmla="*/ 103045 h 435513"/>
                <a:gd name="connsiteX74" fmla="*/ 4064904 w 4088991"/>
                <a:gd name="connsiteY74" fmla="*/ 153425 h 435513"/>
                <a:gd name="connsiteX75" fmla="*/ 3931965 w 4088991"/>
                <a:gd name="connsiteY75" fmla="*/ 153425 h 435513"/>
                <a:gd name="connsiteX76" fmla="*/ 3931965 w 4088991"/>
                <a:gd name="connsiteY76" fmla="*/ 178937 h 435513"/>
                <a:gd name="connsiteX77" fmla="*/ 3931992 w 4088991"/>
                <a:gd name="connsiteY77" fmla="*/ 178937 h 435513"/>
                <a:gd name="connsiteX78" fmla="*/ 3931992 w 4088991"/>
                <a:gd name="connsiteY78" fmla="*/ 279455 h 435513"/>
                <a:gd name="connsiteX79" fmla="*/ 3823221 w 4088991"/>
                <a:gd name="connsiteY79" fmla="*/ 279455 h 435513"/>
                <a:gd name="connsiteX80" fmla="*/ 3823221 w 4088991"/>
                <a:gd name="connsiteY80" fmla="*/ 279428 h 435513"/>
                <a:gd name="connsiteX81" fmla="*/ 3797708 w 4088991"/>
                <a:gd name="connsiteY81" fmla="*/ 279428 h 435513"/>
                <a:gd name="connsiteX82" fmla="*/ 3797708 w 4088991"/>
                <a:gd name="connsiteY82" fmla="*/ 412367 h 435513"/>
                <a:gd name="connsiteX83" fmla="*/ 3747328 w 4088991"/>
                <a:gd name="connsiteY83" fmla="*/ 412367 h 435513"/>
                <a:gd name="connsiteX84" fmla="*/ 3747328 w 4088991"/>
                <a:gd name="connsiteY84" fmla="*/ 358304 h 435513"/>
                <a:gd name="connsiteX85" fmla="*/ 3724800 w 4088991"/>
                <a:gd name="connsiteY85" fmla="*/ 358304 h 435513"/>
                <a:gd name="connsiteX86" fmla="*/ 3721843 w 4088991"/>
                <a:gd name="connsiteY86" fmla="*/ 358304 h 435513"/>
                <a:gd name="connsiteX87" fmla="*/ 3669823 w 4088991"/>
                <a:gd name="connsiteY87" fmla="*/ 358304 h 435513"/>
                <a:gd name="connsiteX88" fmla="*/ 3645252 w 4088991"/>
                <a:gd name="connsiteY88" fmla="*/ 358304 h 435513"/>
                <a:gd name="connsiteX89" fmla="*/ 3644311 w 4088991"/>
                <a:gd name="connsiteY89" fmla="*/ 358304 h 435513"/>
                <a:gd name="connsiteX90" fmla="*/ 3644311 w 4088991"/>
                <a:gd name="connsiteY90" fmla="*/ 408361 h 435513"/>
                <a:gd name="connsiteX91" fmla="*/ 446348 w 4088991"/>
                <a:gd name="connsiteY91" fmla="*/ 408361 h 435513"/>
                <a:gd name="connsiteX92" fmla="*/ 446348 w 4088991"/>
                <a:gd name="connsiteY92" fmla="*/ 358304 h 435513"/>
                <a:gd name="connsiteX93" fmla="*/ 445407 w 4088991"/>
                <a:gd name="connsiteY93" fmla="*/ 358304 h 435513"/>
                <a:gd name="connsiteX94" fmla="*/ 420836 w 4088991"/>
                <a:gd name="connsiteY94" fmla="*/ 358304 h 435513"/>
                <a:gd name="connsiteX95" fmla="*/ 368816 w 4088991"/>
                <a:gd name="connsiteY95" fmla="*/ 358304 h 435513"/>
                <a:gd name="connsiteX96" fmla="*/ 365859 w 4088991"/>
                <a:gd name="connsiteY96" fmla="*/ 358304 h 435513"/>
                <a:gd name="connsiteX97" fmla="*/ 343330 w 4088991"/>
                <a:gd name="connsiteY97" fmla="*/ 358304 h 435513"/>
                <a:gd name="connsiteX98" fmla="*/ 343330 w 4088991"/>
                <a:gd name="connsiteY98" fmla="*/ 412367 h 435513"/>
                <a:gd name="connsiteX99" fmla="*/ 292950 w 4088991"/>
                <a:gd name="connsiteY99" fmla="*/ 412367 h 435513"/>
                <a:gd name="connsiteX100" fmla="*/ 292950 w 4088991"/>
                <a:gd name="connsiteY100" fmla="*/ 279428 h 435513"/>
                <a:gd name="connsiteX101" fmla="*/ 267438 w 4088991"/>
                <a:gd name="connsiteY101" fmla="*/ 279428 h 435513"/>
                <a:gd name="connsiteX102" fmla="*/ 267438 w 4088991"/>
                <a:gd name="connsiteY102" fmla="*/ 279455 h 435513"/>
                <a:gd name="connsiteX103" fmla="*/ 158667 w 4088991"/>
                <a:gd name="connsiteY103" fmla="*/ 279455 h 435513"/>
                <a:gd name="connsiteX104" fmla="*/ 158667 w 4088991"/>
                <a:gd name="connsiteY104" fmla="*/ 178937 h 435513"/>
                <a:gd name="connsiteX105" fmla="*/ 158694 w 4088991"/>
                <a:gd name="connsiteY105" fmla="*/ 178937 h 435513"/>
                <a:gd name="connsiteX106" fmla="*/ 158694 w 4088991"/>
                <a:gd name="connsiteY106" fmla="*/ 153425 h 435513"/>
                <a:gd name="connsiteX107" fmla="*/ 25728 w 4088991"/>
                <a:gd name="connsiteY107" fmla="*/ 153425 h 435513"/>
                <a:gd name="connsiteX108" fmla="*/ 25728 w 4088991"/>
                <a:gd name="connsiteY108" fmla="*/ 103045 h 435513"/>
                <a:gd name="connsiteX109" fmla="*/ 79790 w 4088991"/>
                <a:gd name="connsiteY109" fmla="*/ 103045 h 435513"/>
                <a:gd name="connsiteX110" fmla="*/ 79790 w 4088991"/>
                <a:gd name="connsiteY110" fmla="*/ 80516 h 435513"/>
                <a:gd name="connsiteX111" fmla="*/ 79790 w 4088991"/>
                <a:gd name="connsiteY111" fmla="*/ 77532 h 435513"/>
                <a:gd name="connsiteX112" fmla="*/ 79790 w 4088991"/>
                <a:gd name="connsiteY112" fmla="*/ 25512 h 435513"/>
                <a:gd name="connsiteX113" fmla="*/ 79790 w 4088991"/>
                <a:gd name="connsiteY113" fmla="*/ 941 h 435513"/>
                <a:gd name="connsiteX114" fmla="*/ 79790 w 4088991"/>
                <a:gd name="connsiteY114" fmla="*/ 0 h 435513"/>
                <a:gd name="connsiteX115" fmla="*/ 215 w 4088991"/>
                <a:gd name="connsiteY115" fmla="*/ 0 h 435513"/>
                <a:gd name="connsiteX116" fmla="*/ 215 w 4088991"/>
                <a:gd name="connsiteY116" fmla="*/ 25512 h 435513"/>
                <a:gd name="connsiteX117" fmla="*/ 54278 w 4088991"/>
                <a:gd name="connsiteY117" fmla="*/ 25512 h 435513"/>
                <a:gd name="connsiteX118" fmla="*/ 54278 w 4088991"/>
                <a:gd name="connsiteY118" fmla="*/ 77532 h 435513"/>
                <a:gd name="connsiteX119" fmla="*/ 215 w 4088991"/>
                <a:gd name="connsiteY119" fmla="*/ 77532 h 435513"/>
                <a:gd name="connsiteX120" fmla="*/ 215 w 4088991"/>
                <a:gd name="connsiteY120" fmla="*/ 103045 h 435513"/>
                <a:gd name="connsiteX121" fmla="*/ 215 w 4088991"/>
                <a:gd name="connsiteY121" fmla="*/ 103045 h 435513"/>
                <a:gd name="connsiteX122" fmla="*/ 215 w 4088991"/>
                <a:gd name="connsiteY122" fmla="*/ 178937 h 435513"/>
                <a:gd name="connsiteX123" fmla="*/ 25728 w 4088991"/>
                <a:gd name="connsiteY123" fmla="*/ 178937 h 435513"/>
                <a:gd name="connsiteX124" fmla="*/ 25728 w 4088991"/>
                <a:gd name="connsiteY124" fmla="*/ 178937 h 435513"/>
                <a:gd name="connsiteX125" fmla="*/ 133154 w 4088991"/>
                <a:gd name="connsiteY125" fmla="*/ 178937 h 435513"/>
                <a:gd name="connsiteX126" fmla="*/ 133154 w 4088991"/>
                <a:gd name="connsiteY126" fmla="*/ 282224 h 435513"/>
                <a:gd name="connsiteX127" fmla="*/ 105169 w 4088991"/>
                <a:gd name="connsiteY127" fmla="*/ 282224 h 435513"/>
                <a:gd name="connsiteX128" fmla="*/ 105169 w 4088991"/>
                <a:gd name="connsiteY128" fmla="*/ 206923 h 435513"/>
                <a:gd name="connsiteX129" fmla="*/ 0 w 4088991"/>
                <a:gd name="connsiteY129" fmla="*/ 206923 h 435513"/>
                <a:gd name="connsiteX130" fmla="*/ 0 w 4088991"/>
                <a:gd name="connsiteY130" fmla="*/ 306365 h 435513"/>
                <a:gd name="connsiteX131" fmla="*/ 81861 w 4088991"/>
                <a:gd name="connsiteY131" fmla="*/ 306365 h 435513"/>
                <a:gd name="connsiteX132" fmla="*/ 81861 w 4088991"/>
                <a:gd name="connsiteY132" fmla="*/ 334539 h 435513"/>
                <a:gd name="connsiteX133" fmla="*/ 0 w 4088991"/>
                <a:gd name="connsiteY133" fmla="*/ 334539 h 435513"/>
                <a:gd name="connsiteX134" fmla="*/ 0 w 4088991"/>
                <a:gd name="connsiteY134" fmla="*/ 433981 h 435513"/>
                <a:gd name="connsiteX135" fmla="*/ 105195 w 4088991"/>
                <a:gd name="connsiteY135" fmla="*/ 433981 h 435513"/>
                <a:gd name="connsiteX136" fmla="*/ 105195 w 4088991"/>
                <a:gd name="connsiteY136" fmla="*/ 356396 h 435513"/>
                <a:gd name="connsiteX137" fmla="*/ 136165 w 4088991"/>
                <a:gd name="connsiteY137" fmla="*/ 356396 h 435513"/>
                <a:gd name="connsiteX138" fmla="*/ 136165 w 4088991"/>
                <a:gd name="connsiteY138" fmla="*/ 433981 h 435513"/>
                <a:gd name="connsiteX139" fmla="*/ 241361 w 4088991"/>
                <a:gd name="connsiteY139" fmla="*/ 433981 h 435513"/>
                <a:gd name="connsiteX140" fmla="*/ 241361 w 4088991"/>
                <a:gd name="connsiteY140" fmla="*/ 334539 h 435513"/>
                <a:gd name="connsiteX141" fmla="*/ 160334 w 4088991"/>
                <a:gd name="connsiteY141" fmla="*/ 334539 h 435513"/>
                <a:gd name="connsiteX142" fmla="*/ 160334 w 4088991"/>
                <a:gd name="connsiteY142" fmla="*/ 304967 h 435513"/>
                <a:gd name="connsiteX143" fmla="*/ 267438 w 4088991"/>
                <a:gd name="connsiteY143" fmla="*/ 304967 h 435513"/>
                <a:gd name="connsiteX144" fmla="*/ 267438 w 4088991"/>
                <a:gd name="connsiteY144" fmla="*/ 412394 h 435513"/>
                <a:gd name="connsiteX145" fmla="*/ 267438 w 4088991"/>
                <a:gd name="connsiteY145" fmla="*/ 412394 h 435513"/>
                <a:gd name="connsiteX146" fmla="*/ 267438 w 4088991"/>
                <a:gd name="connsiteY146" fmla="*/ 437906 h 435513"/>
                <a:gd name="connsiteX147" fmla="*/ 343330 w 4088991"/>
                <a:gd name="connsiteY147" fmla="*/ 437906 h 435513"/>
                <a:gd name="connsiteX148" fmla="*/ 343330 w 4088991"/>
                <a:gd name="connsiteY148" fmla="*/ 437906 h 435513"/>
                <a:gd name="connsiteX149" fmla="*/ 368843 w 4088991"/>
                <a:gd name="connsiteY149" fmla="*/ 437906 h 435513"/>
                <a:gd name="connsiteX150" fmla="*/ 368843 w 4088991"/>
                <a:gd name="connsiteY150" fmla="*/ 383844 h 435513"/>
                <a:gd name="connsiteX151" fmla="*/ 420862 w 4088991"/>
                <a:gd name="connsiteY151" fmla="*/ 383844 h 435513"/>
                <a:gd name="connsiteX152" fmla="*/ 420862 w 4088991"/>
                <a:gd name="connsiteY152" fmla="*/ 437906 h 435513"/>
                <a:gd name="connsiteX153" fmla="*/ 442208 w 4088991"/>
                <a:gd name="connsiteY153" fmla="*/ 437906 h 435513"/>
                <a:gd name="connsiteX154" fmla="*/ 446375 w 4088991"/>
                <a:gd name="connsiteY154" fmla="*/ 437906 h 435513"/>
                <a:gd name="connsiteX155" fmla="*/ 3644311 w 4088991"/>
                <a:gd name="connsiteY155" fmla="*/ 437906 h 435513"/>
                <a:gd name="connsiteX156" fmla="*/ 3654903 w 4088991"/>
                <a:gd name="connsiteY156" fmla="*/ 437906 h 435513"/>
                <a:gd name="connsiteX157" fmla="*/ 3669823 w 4088991"/>
                <a:gd name="connsiteY157" fmla="*/ 437906 h 435513"/>
                <a:gd name="connsiteX158" fmla="*/ 3669823 w 4088991"/>
                <a:gd name="connsiteY158" fmla="*/ 383844 h 435513"/>
                <a:gd name="connsiteX159" fmla="*/ 3721843 w 4088991"/>
                <a:gd name="connsiteY159" fmla="*/ 383844 h 435513"/>
                <a:gd name="connsiteX160" fmla="*/ 3721843 w 4088991"/>
                <a:gd name="connsiteY160" fmla="*/ 437906 h 435513"/>
                <a:gd name="connsiteX161" fmla="*/ 3747355 w 4088991"/>
                <a:gd name="connsiteY161" fmla="*/ 437906 h 435513"/>
                <a:gd name="connsiteX162" fmla="*/ 3747355 w 4088991"/>
                <a:gd name="connsiteY162" fmla="*/ 437906 h 435513"/>
                <a:gd name="connsiteX163" fmla="*/ 3823248 w 4088991"/>
                <a:gd name="connsiteY163" fmla="*/ 437906 h 435513"/>
                <a:gd name="connsiteX164" fmla="*/ 3823248 w 4088991"/>
                <a:gd name="connsiteY164" fmla="*/ 412394 h 435513"/>
                <a:gd name="connsiteX165" fmla="*/ 3823248 w 4088991"/>
                <a:gd name="connsiteY165" fmla="*/ 412394 h 435513"/>
                <a:gd name="connsiteX166" fmla="*/ 3823248 w 4088991"/>
                <a:gd name="connsiteY166" fmla="*/ 304967 h 435513"/>
                <a:gd name="connsiteX167" fmla="*/ 3930352 w 4088991"/>
                <a:gd name="connsiteY167" fmla="*/ 304967 h 435513"/>
                <a:gd name="connsiteX168" fmla="*/ 3930352 w 4088991"/>
                <a:gd name="connsiteY168" fmla="*/ 334539 h 435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</a:cxnLst>
              <a:rect l="l" t="t" r="r" b="b"/>
              <a:pathLst>
                <a:path w="4088991" h="435513">
                  <a:moveTo>
                    <a:pt x="3928712" y="359487"/>
                  </a:moveTo>
                  <a:lnTo>
                    <a:pt x="3873117" y="359487"/>
                  </a:lnTo>
                  <a:lnTo>
                    <a:pt x="3873117" y="412045"/>
                  </a:lnTo>
                  <a:lnTo>
                    <a:pt x="3928712" y="412045"/>
                  </a:lnTo>
                  <a:lnTo>
                    <a:pt x="3928712" y="359487"/>
                  </a:lnTo>
                  <a:close/>
                  <a:moveTo>
                    <a:pt x="4064877" y="359487"/>
                  </a:moveTo>
                  <a:lnTo>
                    <a:pt x="4009282" y="359487"/>
                  </a:lnTo>
                  <a:lnTo>
                    <a:pt x="4009282" y="412045"/>
                  </a:lnTo>
                  <a:lnTo>
                    <a:pt x="4064877" y="412045"/>
                  </a:lnTo>
                  <a:lnTo>
                    <a:pt x="4064877" y="359487"/>
                  </a:lnTo>
                  <a:close/>
                  <a:moveTo>
                    <a:pt x="3983931" y="306473"/>
                  </a:moveTo>
                  <a:lnTo>
                    <a:pt x="3953741" y="306473"/>
                  </a:lnTo>
                  <a:lnTo>
                    <a:pt x="3953741" y="334405"/>
                  </a:lnTo>
                  <a:lnTo>
                    <a:pt x="3983931" y="334405"/>
                  </a:lnTo>
                  <a:lnTo>
                    <a:pt x="3983931" y="306473"/>
                  </a:lnTo>
                  <a:close/>
                  <a:moveTo>
                    <a:pt x="4064877" y="231871"/>
                  </a:moveTo>
                  <a:lnTo>
                    <a:pt x="4009282" y="231871"/>
                  </a:lnTo>
                  <a:lnTo>
                    <a:pt x="4009282" y="284428"/>
                  </a:lnTo>
                  <a:lnTo>
                    <a:pt x="4064877" y="284428"/>
                  </a:lnTo>
                  <a:lnTo>
                    <a:pt x="4064877" y="231871"/>
                  </a:lnTo>
                  <a:close/>
                  <a:moveTo>
                    <a:pt x="161920" y="359487"/>
                  </a:moveTo>
                  <a:lnTo>
                    <a:pt x="217515" y="359487"/>
                  </a:lnTo>
                  <a:lnTo>
                    <a:pt x="217515" y="412045"/>
                  </a:lnTo>
                  <a:lnTo>
                    <a:pt x="161920" y="412045"/>
                  </a:lnTo>
                  <a:lnTo>
                    <a:pt x="161920" y="359487"/>
                  </a:lnTo>
                  <a:close/>
                  <a:moveTo>
                    <a:pt x="25754" y="359487"/>
                  </a:moveTo>
                  <a:lnTo>
                    <a:pt x="81350" y="359487"/>
                  </a:lnTo>
                  <a:lnTo>
                    <a:pt x="81350" y="412045"/>
                  </a:lnTo>
                  <a:lnTo>
                    <a:pt x="25754" y="412045"/>
                  </a:lnTo>
                  <a:lnTo>
                    <a:pt x="25754" y="359487"/>
                  </a:lnTo>
                  <a:close/>
                  <a:moveTo>
                    <a:pt x="106701" y="306473"/>
                  </a:moveTo>
                  <a:lnTo>
                    <a:pt x="136891" y="306473"/>
                  </a:lnTo>
                  <a:lnTo>
                    <a:pt x="136891" y="334405"/>
                  </a:lnTo>
                  <a:lnTo>
                    <a:pt x="106701" y="334405"/>
                  </a:lnTo>
                  <a:lnTo>
                    <a:pt x="106701" y="306473"/>
                  </a:lnTo>
                  <a:close/>
                  <a:moveTo>
                    <a:pt x="25754" y="231871"/>
                  </a:moveTo>
                  <a:lnTo>
                    <a:pt x="81350" y="231871"/>
                  </a:lnTo>
                  <a:lnTo>
                    <a:pt x="81350" y="284428"/>
                  </a:lnTo>
                  <a:lnTo>
                    <a:pt x="25754" y="284428"/>
                  </a:lnTo>
                  <a:lnTo>
                    <a:pt x="25754" y="231871"/>
                  </a:lnTo>
                  <a:close/>
                  <a:moveTo>
                    <a:pt x="3930325" y="334539"/>
                  </a:moveTo>
                  <a:lnTo>
                    <a:pt x="3849298" y="334539"/>
                  </a:lnTo>
                  <a:lnTo>
                    <a:pt x="3849298" y="433981"/>
                  </a:lnTo>
                  <a:lnTo>
                    <a:pt x="3954493" y="433981"/>
                  </a:lnTo>
                  <a:lnTo>
                    <a:pt x="3954493" y="356396"/>
                  </a:lnTo>
                  <a:lnTo>
                    <a:pt x="3985463" y="356396"/>
                  </a:lnTo>
                  <a:lnTo>
                    <a:pt x="3985463" y="433981"/>
                  </a:lnTo>
                  <a:lnTo>
                    <a:pt x="4090658" y="433981"/>
                  </a:lnTo>
                  <a:lnTo>
                    <a:pt x="4090658" y="334539"/>
                  </a:lnTo>
                  <a:lnTo>
                    <a:pt x="4008798" y="334539"/>
                  </a:lnTo>
                  <a:lnTo>
                    <a:pt x="4008798" y="306365"/>
                  </a:lnTo>
                  <a:lnTo>
                    <a:pt x="4090658" y="306365"/>
                  </a:lnTo>
                  <a:lnTo>
                    <a:pt x="4090658" y="206923"/>
                  </a:lnTo>
                  <a:lnTo>
                    <a:pt x="3985463" y="206923"/>
                  </a:lnTo>
                  <a:lnTo>
                    <a:pt x="3985463" y="282224"/>
                  </a:lnTo>
                  <a:lnTo>
                    <a:pt x="3957477" y="282224"/>
                  </a:lnTo>
                  <a:lnTo>
                    <a:pt x="3957477" y="178937"/>
                  </a:lnTo>
                  <a:lnTo>
                    <a:pt x="4064904" y="178937"/>
                  </a:lnTo>
                  <a:lnTo>
                    <a:pt x="4064904" y="178937"/>
                  </a:lnTo>
                  <a:lnTo>
                    <a:pt x="4090417" y="178937"/>
                  </a:lnTo>
                  <a:lnTo>
                    <a:pt x="4090417" y="103045"/>
                  </a:lnTo>
                  <a:lnTo>
                    <a:pt x="4090417" y="103045"/>
                  </a:lnTo>
                  <a:lnTo>
                    <a:pt x="4090417" y="77532"/>
                  </a:lnTo>
                  <a:lnTo>
                    <a:pt x="4036354" y="77532"/>
                  </a:lnTo>
                  <a:lnTo>
                    <a:pt x="4036354" y="25512"/>
                  </a:lnTo>
                  <a:lnTo>
                    <a:pt x="4090417" y="25512"/>
                  </a:lnTo>
                  <a:lnTo>
                    <a:pt x="4090417" y="0"/>
                  </a:lnTo>
                  <a:lnTo>
                    <a:pt x="4010841" y="0"/>
                  </a:lnTo>
                  <a:lnTo>
                    <a:pt x="4010841" y="941"/>
                  </a:lnTo>
                  <a:lnTo>
                    <a:pt x="4010841" y="25512"/>
                  </a:lnTo>
                  <a:lnTo>
                    <a:pt x="4010841" y="77532"/>
                  </a:lnTo>
                  <a:lnTo>
                    <a:pt x="4010841" y="80516"/>
                  </a:lnTo>
                  <a:lnTo>
                    <a:pt x="4010841" y="103045"/>
                  </a:lnTo>
                  <a:lnTo>
                    <a:pt x="4064904" y="103045"/>
                  </a:lnTo>
                  <a:lnTo>
                    <a:pt x="4064904" y="153425"/>
                  </a:lnTo>
                  <a:lnTo>
                    <a:pt x="3931965" y="153425"/>
                  </a:lnTo>
                  <a:lnTo>
                    <a:pt x="3931965" y="178937"/>
                  </a:lnTo>
                  <a:lnTo>
                    <a:pt x="3931992" y="178937"/>
                  </a:lnTo>
                  <a:lnTo>
                    <a:pt x="3931992" y="279455"/>
                  </a:lnTo>
                  <a:lnTo>
                    <a:pt x="3823221" y="279455"/>
                  </a:lnTo>
                  <a:lnTo>
                    <a:pt x="3823221" y="279428"/>
                  </a:lnTo>
                  <a:lnTo>
                    <a:pt x="3797708" y="279428"/>
                  </a:lnTo>
                  <a:lnTo>
                    <a:pt x="3797708" y="412367"/>
                  </a:lnTo>
                  <a:lnTo>
                    <a:pt x="3747328" y="412367"/>
                  </a:lnTo>
                  <a:lnTo>
                    <a:pt x="3747328" y="358304"/>
                  </a:lnTo>
                  <a:lnTo>
                    <a:pt x="3724800" y="358304"/>
                  </a:lnTo>
                  <a:lnTo>
                    <a:pt x="3721843" y="358304"/>
                  </a:lnTo>
                  <a:lnTo>
                    <a:pt x="3669823" y="358304"/>
                  </a:lnTo>
                  <a:lnTo>
                    <a:pt x="3645252" y="358304"/>
                  </a:lnTo>
                  <a:lnTo>
                    <a:pt x="3644311" y="358304"/>
                  </a:lnTo>
                  <a:lnTo>
                    <a:pt x="3644311" y="408361"/>
                  </a:lnTo>
                  <a:lnTo>
                    <a:pt x="446348" y="408361"/>
                  </a:lnTo>
                  <a:lnTo>
                    <a:pt x="446348" y="358304"/>
                  </a:lnTo>
                  <a:lnTo>
                    <a:pt x="445407" y="358304"/>
                  </a:lnTo>
                  <a:lnTo>
                    <a:pt x="420836" y="358304"/>
                  </a:lnTo>
                  <a:lnTo>
                    <a:pt x="368816" y="358304"/>
                  </a:lnTo>
                  <a:lnTo>
                    <a:pt x="365859" y="358304"/>
                  </a:lnTo>
                  <a:lnTo>
                    <a:pt x="343330" y="358304"/>
                  </a:lnTo>
                  <a:lnTo>
                    <a:pt x="343330" y="412367"/>
                  </a:lnTo>
                  <a:lnTo>
                    <a:pt x="292950" y="412367"/>
                  </a:lnTo>
                  <a:lnTo>
                    <a:pt x="292950" y="279428"/>
                  </a:lnTo>
                  <a:lnTo>
                    <a:pt x="267438" y="279428"/>
                  </a:lnTo>
                  <a:lnTo>
                    <a:pt x="267438" y="279455"/>
                  </a:lnTo>
                  <a:lnTo>
                    <a:pt x="158667" y="279455"/>
                  </a:lnTo>
                  <a:lnTo>
                    <a:pt x="158667" y="178937"/>
                  </a:lnTo>
                  <a:lnTo>
                    <a:pt x="158694" y="178937"/>
                  </a:lnTo>
                  <a:lnTo>
                    <a:pt x="158694" y="153425"/>
                  </a:lnTo>
                  <a:lnTo>
                    <a:pt x="25728" y="153425"/>
                  </a:lnTo>
                  <a:lnTo>
                    <a:pt x="25728" y="103045"/>
                  </a:lnTo>
                  <a:lnTo>
                    <a:pt x="79790" y="103045"/>
                  </a:lnTo>
                  <a:lnTo>
                    <a:pt x="79790" y="80516"/>
                  </a:lnTo>
                  <a:lnTo>
                    <a:pt x="79790" y="77532"/>
                  </a:lnTo>
                  <a:lnTo>
                    <a:pt x="79790" y="25512"/>
                  </a:lnTo>
                  <a:lnTo>
                    <a:pt x="79790" y="941"/>
                  </a:lnTo>
                  <a:lnTo>
                    <a:pt x="79790" y="0"/>
                  </a:lnTo>
                  <a:lnTo>
                    <a:pt x="215" y="0"/>
                  </a:lnTo>
                  <a:lnTo>
                    <a:pt x="215" y="25512"/>
                  </a:lnTo>
                  <a:lnTo>
                    <a:pt x="54278" y="25512"/>
                  </a:lnTo>
                  <a:lnTo>
                    <a:pt x="54278" y="77532"/>
                  </a:lnTo>
                  <a:lnTo>
                    <a:pt x="215" y="77532"/>
                  </a:lnTo>
                  <a:lnTo>
                    <a:pt x="215" y="103045"/>
                  </a:lnTo>
                  <a:lnTo>
                    <a:pt x="215" y="103045"/>
                  </a:lnTo>
                  <a:lnTo>
                    <a:pt x="215" y="178937"/>
                  </a:lnTo>
                  <a:lnTo>
                    <a:pt x="25728" y="178937"/>
                  </a:lnTo>
                  <a:lnTo>
                    <a:pt x="25728" y="178937"/>
                  </a:lnTo>
                  <a:lnTo>
                    <a:pt x="133154" y="178937"/>
                  </a:lnTo>
                  <a:lnTo>
                    <a:pt x="133154" y="282224"/>
                  </a:lnTo>
                  <a:lnTo>
                    <a:pt x="105169" y="282224"/>
                  </a:lnTo>
                  <a:lnTo>
                    <a:pt x="105169" y="206923"/>
                  </a:lnTo>
                  <a:lnTo>
                    <a:pt x="0" y="206923"/>
                  </a:lnTo>
                  <a:lnTo>
                    <a:pt x="0" y="306365"/>
                  </a:lnTo>
                  <a:lnTo>
                    <a:pt x="81861" y="306365"/>
                  </a:lnTo>
                  <a:lnTo>
                    <a:pt x="81861" y="334539"/>
                  </a:lnTo>
                  <a:lnTo>
                    <a:pt x="0" y="334539"/>
                  </a:lnTo>
                  <a:lnTo>
                    <a:pt x="0" y="433981"/>
                  </a:lnTo>
                  <a:lnTo>
                    <a:pt x="105195" y="433981"/>
                  </a:lnTo>
                  <a:lnTo>
                    <a:pt x="105195" y="356396"/>
                  </a:lnTo>
                  <a:lnTo>
                    <a:pt x="136165" y="356396"/>
                  </a:lnTo>
                  <a:lnTo>
                    <a:pt x="136165" y="433981"/>
                  </a:lnTo>
                  <a:lnTo>
                    <a:pt x="241361" y="433981"/>
                  </a:lnTo>
                  <a:lnTo>
                    <a:pt x="241361" y="334539"/>
                  </a:lnTo>
                  <a:lnTo>
                    <a:pt x="160334" y="334539"/>
                  </a:lnTo>
                  <a:lnTo>
                    <a:pt x="160334" y="304967"/>
                  </a:lnTo>
                  <a:lnTo>
                    <a:pt x="267438" y="304967"/>
                  </a:lnTo>
                  <a:lnTo>
                    <a:pt x="267438" y="412394"/>
                  </a:lnTo>
                  <a:lnTo>
                    <a:pt x="267438" y="412394"/>
                  </a:lnTo>
                  <a:lnTo>
                    <a:pt x="267438" y="437906"/>
                  </a:lnTo>
                  <a:lnTo>
                    <a:pt x="343330" y="437906"/>
                  </a:lnTo>
                  <a:lnTo>
                    <a:pt x="343330" y="437906"/>
                  </a:lnTo>
                  <a:lnTo>
                    <a:pt x="368843" y="437906"/>
                  </a:lnTo>
                  <a:lnTo>
                    <a:pt x="368843" y="383844"/>
                  </a:lnTo>
                  <a:lnTo>
                    <a:pt x="420862" y="383844"/>
                  </a:lnTo>
                  <a:lnTo>
                    <a:pt x="420862" y="437906"/>
                  </a:lnTo>
                  <a:lnTo>
                    <a:pt x="442208" y="437906"/>
                  </a:lnTo>
                  <a:lnTo>
                    <a:pt x="446375" y="437906"/>
                  </a:lnTo>
                  <a:lnTo>
                    <a:pt x="3644311" y="437906"/>
                  </a:lnTo>
                  <a:lnTo>
                    <a:pt x="3654903" y="437906"/>
                  </a:lnTo>
                  <a:lnTo>
                    <a:pt x="3669823" y="437906"/>
                  </a:lnTo>
                  <a:lnTo>
                    <a:pt x="3669823" y="383844"/>
                  </a:lnTo>
                  <a:lnTo>
                    <a:pt x="3721843" y="383844"/>
                  </a:lnTo>
                  <a:lnTo>
                    <a:pt x="3721843" y="437906"/>
                  </a:lnTo>
                  <a:lnTo>
                    <a:pt x="3747355" y="437906"/>
                  </a:lnTo>
                  <a:lnTo>
                    <a:pt x="3747355" y="437906"/>
                  </a:lnTo>
                  <a:lnTo>
                    <a:pt x="3823248" y="437906"/>
                  </a:lnTo>
                  <a:lnTo>
                    <a:pt x="3823248" y="412394"/>
                  </a:lnTo>
                  <a:lnTo>
                    <a:pt x="3823248" y="412394"/>
                  </a:lnTo>
                  <a:lnTo>
                    <a:pt x="3823248" y="304967"/>
                  </a:lnTo>
                  <a:lnTo>
                    <a:pt x="3930352" y="304967"/>
                  </a:lnTo>
                  <a:lnTo>
                    <a:pt x="3930352" y="334539"/>
                  </a:lnTo>
                  <a:close/>
                </a:path>
              </a:pathLst>
            </a:custGeom>
            <a:solidFill>
              <a:schemeClr val="tx2"/>
            </a:solidFill>
            <a:ln w="2688" cap="flat">
              <a:solidFill>
                <a:srgbClr val="FBF0B9"/>
              </a:solidFill>
              <a:prstDash val="solid"/>
              <a:miter/>
            </a:ln>
          </p:spPr>
          <p:txBody>
            <a:bodyPr rtlCol="0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sp>
        <p:nvSpPr>
          <p:cNvPr id="4" name="文本框 3">
            <a:extLst>
              <a:ext uri="{FF2B5EF4-FFF2-40B4-BE49-F238E27FC236}">
                <a16:creationId xmlns:a16="http://schemas.microsoft.com/office/drawing/2014/main" id="{F233DD70-966B-45B4-9495-0C396C7DFC70}"/>
              </a:ext>
            </a:extLst>
          </p:cNvPr>
          <p:cNvSpPr txBox="1"/>
          <p:nvPr/>
        </p:nvSpPr>
        <p:spPr>
          <a:xfrm>
            <a:off x="8716847" y="1803178"/>
            <a:ext cx="320040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A</a:t>
            </a:r>
            <a:endParaRPr kumimoji="0" lang="zh-CN" altLang="en-US" sz="2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C1691C58-3ECE-1D62-63E2-592E511447D4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1419679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3" presetClass="entr" presetSubtype="16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18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18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9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20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801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3" presetClass="entr" presetSubtype="16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18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18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32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  <p:bldP spid="4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55F240BC-C34F-43DA-A2C0-6F3A4C727228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colorTemperature colorTemp="5900"/>
                    </a14:imgEffect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60" name="PA-图片 59">
            <a:extLst>
              <a:ext uri="{FF2B5EF4-FFF2-40B4-BE49-F238E27FC236}">
                <a16:creationId xmlns:a16="http://schemas.microsoft.com/office/drawing/2014/main" id="{31FF1821-D2A3-4B72-9140-E21225EFB025}"/>
              </a:ext>
            </a:extLst>
          </p:cNvPr>
          <p:cNvPicPr>
            <a:picLocks/>
          </p:cNvPicPr>
          <p:nvPr>
            <p:custDataLst>
              <p:tags r:id="rId1"/>
            </p:custDataLst>
          </p:nvPr>
        </p:nvPicPr>
        <p:blipFill>
          <a:blip r:embed="rId6" cstate="email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artisticBlur radius="20"/>
                    </a14:imgEffect>
                    <a14:imgEffect>
                      <a14:brightnessContrast bright="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01651" y="1463040"/>
            <a:ext cx="10988705" cy="5052239"/>
          </a:xfrm>
          <a:custGeom>
            <a:avLst/>
            <a:gdLst>
              <a:gd name="connsiteX0" fmla="*/ 574380 w 10988705"/>
              <a:gd name="connsiteY0" fmla="*/ 0 h 5052239"/>
              <a:gd name="connsiteX1" fmla="*/ 1447044 w 10988705"/>
              <a:gd name="connsiteY1" fmla="*/ 0 h 5052239"/>
              <a:gd name="connsiteX2" fmla="*/ 9545332 w 10988705"/>
              <a:gd name="connsiteY2" fmla="*/ 0 h 5052239"/>
              <a:gd name="connsiteX3" fmla="*/ 10414325 w 10988705"/>
              <a:gd name="connsiteY3" fmla="*/ 0 h 5052239"/>
              <a:gd name="connsiteX4" fmla="*/ 10988705 w 10988705"/>
              <a:gd name="connsiteY4" fmla="*/ 185922 h 5052239"/>
              <a:gd name="connsiteX5" fmla="*/ 10988705 w 10988705"/>
              <a:gd name="connsiteY5" fmla="*/ 4866318 h 5052239"/>
              <a:gd name="connsiteX6" fmla="*/ 10414325 w 10988705"/>
              <a:gd name="connsiteY6" fmla="*/ 5052239 h 5052239"/>
              <a:gd name="connsiteX7" fmla="*/ 574380 w 10988705"/>
              <a:gd name="connsiteY7" fmla="*/ 5052239 h 5052239"/>
              <a:gd name="connsiteX8" fmla="*/ 0 w 10988705"/>
              <a:gd name="connsiteY8" fmla="*/ 4866318 h 5052239"/>
              <a:gd name="connsiteX9" fmla="*/ 0 w 10988705"/>
              <a:gd name="connsiteY9" fmla="*/ 185922 h 5052239"/>
              <a:gd name="connsiteX10" fmla="*/ 574380 w 10988705"/>
              <a:gd name="connsiteY10" fmla="*/ 0 h 5052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988705" h="5052239">
                <a:moveTo>
                  <a:pt x="574380" y="0"/>
                </a:moveTo>
                <a:lnTo>
                  <a:pt x="1447044" y="0"/>
                </a:lnTo>
                <a:lnTo>
                  <a:pt x="9545332" y="0"/>
                </a:lnTo>
                <a:lnTo>
                  <a:pt x="10414325" y="0"/>
                </a:lnTo>
                <a:cubicBezTo>
                  <a:pt x="10731545" y="0"/>
                  <a:pt x="10988705" y="83241"/>
                  <a:pt x="10988705" y="185922"/>
                </a:cubicBezTo>
                <a:lnTo>
                  <a:pt x="10988705" y="4866318"/>
                </a:lnTo>
                <a:cubicBezTo>
                  <a:pt x="10988705" y="4969000"/>
                  <a:pt x="10731545" y="5052239"/>
                  <a:pt x="10414325" y="5052239"/>
                </a:cubicBezTo>
                <a:lnTo>
                  <a:pt x="574380" y="5052239"/>
                </a:lnTo>
                <a:cubicBezTo>
                  <a:pt x="257160" y="5052239"/>
                  <a:pt x="0" y="4969000"/>
                  <a:pt x="0" y="4866318"/>
                </a:cubicBezTo>
                <a:lnTo>
                  <a:pt x="0" y="185922"/>
                </a:lnTo>
                <a:cubicBezTo>
                  <a:pt x="0" y="83241"/>
                  <a:pt x="257160" y="0"/>
                  <a:pt x="574380" y="0"/>
                </a:cubicBezTo>
                <a:close/>
              </a:path>
            </a:pathLst>
          </a:custGeom>
          <a:ln>
            <a:solidFill>
              <a:schemeClr val="accent4">
                <a:lumMod val="20000"/>
                <a:lumOff val="80000"/>
              </a:schemeClr>
            </a:solidFill>
          </a:ln>
          <a:effectLst>
            <a:outerShdw blurRad="152400" dist="88900" dir="5400000" rotWithShape="0">
              <a:srgbClr val="000000">
                <a:alpha val="20000"/>
              </a:srgbClr>
            </a:outerShdw>
          </a:effectLst>
        </p:spPr>
      </p:pic>
      <p:sp>
        <p:nvSpPr>
          <p:cNvPr id="59" name="文本框 58">
            <a:extLst>
              <a:ext uri="{FF2B5EF4-FFF2-40B4-BE49-F238E27FC236}">
                <a16:creationId xmlns:a16="http://schemas.microsoft.com/office/drawing/2014/main" id="{1AA0DF30-4A64-4B6B-91E3-AEE2D9F509C0}"/>
              </a:ext>
            </a:extLst>
          </p:cNvPr>
          <p:cNvSpPr txBox="1"/>
          <p:nvPr/>
        </p:nvSpPr>
        <p:spPr>
          <a:xfrm>
            <a:off x="1459824" y="866329"/>
            <a:ext cx="9794330" cy="46166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>
            <a:defPPr>
              <a:defRPr lang="en-US"/>
            </a:defPPr>
            <a:lvl1pPr>
              <a:defRPr sz="2400">
                <a:solidFill>
                  <a:schemeClr val="bg1"/>
                </a:solidFill>
                <a:effectLst>
                  <a:outerShdw blurRad="520700" algn="ctr" rotWithShape="0">
                    <a:prstClr val="black"/>
                  </a:outerShdw>
                </a:effectLst>
                <a:latin typeface="+mj-ea"/>
                <a:ea typeface="+mj-ea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20700" algn="ctr" rotWithShape="0">
                    <a:prstClr val="black"/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找出课文中的比喻句</a:t>
            </a:r>
            <a:r>
              <a:rPr kumimoji="0" lang="en-US" altLang="zh-C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20700" algn="ctr" rotWithShape="0">
                    <a:prstClr val="black"/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,</a:t>
            </a: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20700" algn="ctr" rotWithShape="0">
                    <a:prstClr val="black"/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填写表格</a:t>
            </a:r>
            <a:r>
              <a:rPr kumimoji="0" lang="en-US" altLang="zh-C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20700" algn="ctr" rotWithShape="0">
                    <a:prstClr val="black"/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,</a:t>
            </a: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20700" algn="ctr" rotWithShape="0">
                    <a:prstClr val="black"/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并回答问题。</a:t>
            </a:r>
          </a:p>
        </p:txBody>
      </p:sp>
      <p:grpSp>
        <p:nvGrpSpPr>
          <p:cNvPr id="9" name="组合 8">
            <a:extLst>
              <a:ext uri="{FF2B5EF4-FFF2-40B4-BE49-F238E27FC236}">
                <a16:creationId xmlns:a16="http://schemas.microsoft.com/office/drawing/2014/main" id="{A8AB9022-795C-440C-8186-8F2A7A5D1244}"/>
              </a:ext>
            </a:extLst>
          </p:cNvPr>
          <p:cNvGrpSpPr/>
          <p:nvPr/>
        </p:nvGrpSpPr>
        <p:grpSpPr>
          <a:xfrm>
            <a:off x="2330428" y="1712446"/>
            <a:ext cx="2236510" cy="4584457"/>
            <a:chOff x="2576313" y="1712446"/>
            <a:chExt cx="2236510" cy="4584457"/>
          </a:xfrm>
        </p:grpSpPr>
        <p:grpSp>
          <p:nvGrpSpPr>
            <p:cNvPr id="31" name="组合 30">
              <a:extLst>
                <a:ext uri="{FF2B5EF4-FFF2-40B4-BE49-F238E27FC236}">
                  <a16:creationId xmlns:a16="http://schemas.microsoft.com/office/drawing/2014/main" id="{DFB19CD7-6FAE-4682-B2A6-12AAE1B26E19}"/>
                </a:ext>
              </a:extLst>
            </p:cNvPr>
            <p:cNvGrpSpPr>
              <a:grpSpLocks/>
            </p:cNvGrpSpPr>
            <p:nvPr/>
          </p:nvGrpSpPr>
          <p:grpSpPr>
            <a:xfrm>
              <a:off x="2796881" y="1712446"/>
              <a:ext cx="1795375" cy="513948"/>
              <a:chOff x="851337" y="2512183"/>
              <a:chExt cx="2534479" cy="566491"/>
            </a:xfrm>
          </p:grpSpPr>
          <p:pic>
            <p:nvPicPr>
              <p:cNvPr id="10" name="图片 9">
                <a:extLst>
                  <a:ext uri="{FF2B5EF4-FFF2-40B4-BE49-F238E27FC236}">
                    <a16:creationId xmlns:a16="http://schemas.microsoft.com/office/drawing/2014/main" id="{C8F2512B-46E8-4AEC-B820-AA96FBCB571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duotone>
                  <a:prstClr val="black"/>
                  <a:srgbClr val="FBF0B9">
                    <a:tint val="45000"/>
                    <a:satMod val="400000"/>
                  </a:srgb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harpenSoften amount="25000"/>
                        </a14:imgEffect>
                        <a14:imgEffect>
                          <a14:brightnessContrast bright="81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851337" y="2518164"/>
                <a:ext cx="2534479" cy="560510"/>
              </a:xfrm>
              <a:prstGeom prst="rect">
                <a:avLst/>
              </a:prstGeom>
              <a:blipFill>
                <a:blip r:embed="rId10" cstate="email">
                  <a:alphaModFix amt="70000"/>
                  <a:duotone>
                    <a:prstClr val="black"/>
                    <a:srgbClr val="FBF0B9">
                      <a:tint val="45000"/>
                      <a:satMod val="400000"/>
                    </a:srgbClr>
                  </a:duotone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a:blipFill>
              <a:effectLst>
                <a:outerShdw blurRad="50800" dist="12700" dir="5400000" algn="t" rotWithShape="0">
                  <a:srgbClr val="10253E">
                    <a:alpha val="40000"/>
                  </a:srgbClr>
                </a:outerShdw>
              </a:effectLst>
            </p:spPr>
          </p:pic>
          <p:sp>
            <p:nvSpPr>
              <p:cNvPr id="11" name="矩形 10">
                <a:extLst>
                  <a:ext uri="{FF2B5EF4-FFF2-40B4-BE49-F238E27FC236}">
                    <a16:creationId xmlns:a16="http://schemas.microsoft.com/office/drawing/2014/main" id="{5A0B9F35-DB91-441A-B3F1-60CC506090F5}"/>
                  </a:ext>
                </a:extLst>
              </p:cNvPr>
              <p:cNvSpPr/>
              <p:nvPr/>
            </p:nvSpPr>
            <p:spPr>
              <a:xfrm>
                <a:off x="978663" y="2512183"/>
                <a:ext cx="2279828" cy="549147"/>
              </a:xfrm>
              <a:prstGeom prst="rect">
                <a:avLst/>
              </a:prstGeom>
            </p:spPr>
            <p:txBody>
              <a:bodyPr wrap="square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本    体</a:t>
                </a:r>
              </a:p>
            </p:txBody>
          </p:sp>
        </p:grpSp>
        <p:sp>
          <p:nvSpPr>
            <p:cNvPr id="43" name="文本框 42">
              <a:extLst>
                <a:ext uri="{FF2B5EF4-FFF2-40B4-BE49-F238E27FC236}">
                  <a16:creationId xmlns:a16="http://schemas.microsoft.com/office/drawing/2014/main" id="{7D6BFCD2-3B05-48A4-8A82-C41D8A8CFB10}"/>
                </a:ext>
              </a:extLst>
            </p:cNvPr>
            <p:cNvSpPr txBox="1"/>
            <p:nvPr/>
          </p:nvSpPr>
          <p:spPr>
            <a:xfrm>
              <a:off x="3345755" y="2466321"/>
              <a:ext cx="697627" cy="400110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叶子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id="{AD98126A-ABB8-4423-8815-6C8460E90A2F}"/>
                </a:ext>
              </a:extLst>
            </p:cNvPr>
            <p:cNvSpPr txBox="1"/>
            <p:nvPr/>
          </p:nvSpPr>
          <p:spPr>
            <a:xfrm>
              <a:off x="3345755" y="2956388"/>
              <a:ext cx="697627" cy="400110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1200" cap="none" spc="0" normalizeH="0" baseline="0" noProof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白花</a:t>
              </a:r>
              <a:endPara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id="{6A347019-DD37-4831-ADA9-B9B4C0900B6B}"/>
                </a:ext>
              </a:extLst>
            </p:cNvPr>
            <p:cNvSpPr txBox="1"/>
            <p:nvPr/>
          </p:nvSpPr>
          <p:spPr>
            <a:xfrm>
              <a:off x="3345755" y="3446455"/>
              <a:ext cx="697627" cy="400110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清香</a:t>
              </a: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id="{0DAFE780-31B2-4174-AED4-9010F2F9E9AD}"/>
                </a:ext>
              </a:extLst>
            </p:cNvPr>
            <p:cNvSpPr txBox="1"/>
            <p:nvPr/>
          </p:nvSpPr>
          <p:spPr>
            <a:xfrm>
              <a:off x="3345755" y="3936522"/>
              <a:ext cx="697627" cy="400110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1200" cap="none" spc="0" normalizeH="0" baseline="0" noProof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月光</a:t>
              </a:r>
              <a:endPara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51" name="文本框 50">
              <a:extLst>
                <a:ext uri="{FF2B5EF4-FFF2-40B4-BE49-F238E27FC236}">
                  <a16:creationId xmlns:a16="http://schemas.microsoft.com/office/drawing/2014/main" id="{7ABF78C7-7EA3-4C00-9639-DA29ECB337D3}"/>
                </a:ext>
              </a:extLst>
            </p:cNvPr>
            <p:cNvSpPr txBox="1"/>
            <p:nvPr/>
          </p:nvSpPr>
          <p:spPr>
            <a:xfrm>
              <a:off x="2576313" y="4426589"/>
              <a:ext cx="2236510" cy="400110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1200" cap="none" spc="0" normalizeH="0" baseline="0" noProof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月光下的叶子和花</a:t>
              </a:r>
              <a:endPara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id="{310A7618-0082-4D02-B7A4-1BE43EEBAF4C}"/>
                </a:ext>
              </a:extLst>
            </p:cNvPr>
            <p:cNvSpPr txBox="1"/>
            <p:nvPr/>
          </p:nvSpPr>
          <p:spPr>
            <a:xfrm>
              <a:off x="3217515" y="4916656"/>
              <a:ext cx="954107" cy="400110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1200" cap="none" spc="0" normalizeH="0" baseline="0" noProof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光与影</a:t>
              </a:r>
              <a:endPara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55" name="文本框 54">
              <a:extLst>
                <a:ext uri="{FF2B5EF4-FFF2-40B4-BE49-F238E27FC236}">
                  <a16:creationId xmlns:a16="http://schemas.microsoft.com/office/drawing/2014/main" id="{09112D40-490F-4E62-B4AB-041E01400E19}"/>
                </a:ext>
              </a:extLst>
            </p:cNvPr>
            <p:cNvSpPr txBox="1"/>
            <p:nvPr/>
          </p:nvSpPr>
          <p:spPr>
            <a:xfrm>
              <a:off x="3345755" y="5406723"/>
              <a:ext cx="697627" cy="400110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1200" cap="none" spc="0" normalizeH="0" baseline="0" noProof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树色</a:t>
              </a:r>
              <a:endPara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id="{48011F6F-4D53-4CAD-8B2D-CC45F092DBB3}"/>
                </a:ext>
              </a:extLst>
            </p:cNvPr>
            <p:cNvSpPr txBox="1"/>
            <p:nvPr/>
          </p:nvSpPr>
          <p:spPr>
            <a:xfrm>
              <a:off x="3345755" y="5896793"/>
              <a:ext cx="697627" cy="400110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灯光</a:t>
              </a: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id="{B6709BBE-73F5-40DB-BF08-6C86F517C8DE}"/>
              </a:ext>
            </a:extLst>
          </p:cNvPr>
          <p:cNvGrpSpPr/>
          <p:nvPr/>
        </p:nvGrpSpPr>
        <p:grpSpPr>
          <a:xfrm>
            <a:off x="7191794" y="1712446"/>
            <a:ext cx="3435556" cy="4584457"/>
            <a:chOff x="7191794" y="1712446"/>
            <a:chExt cx="3435556" cy="4584457"/>
          </a:xfrm>
        </p:grpSpPr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id="{20990D61-063B-46F3-B0E1-117BACDDFAAE}"/>
                </a:ext>
              </a:extLst>
            </p:cNvPr>
            <p:cNvSpPr txBox="1"/>
            <p:nvPr/>
          </p:nvSpPr>
          <p:spPr>
            <a:xfrm>
              <a:off x="7704755" y="2466321"/>
              <a:ext cx="2409634" cy="400110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圆形</a:t>
              </a:r>
              <a:r>
                <a:rPr kumimoji="0" lang="en-US" altLang="zh-CN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舒展</a:t>
              </a:r>
              <a:r>
                <a:rPr kumimoji="0" lang="en-US" altLang="zh-CN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形态相似</a:t>
              </a:r>
            </a:p>
          </p:txBody>
        </p: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id="{C5F6FE78-ADCE-49CA-8F0D-F96F592D7314}"/>
                </a:ext>
              </a:extLst>
            </p:cNvPr>
            <p:cNvSpPr txBox="1"/>
            <p:nvPr/>
          </p:nvSpPr>
          <p:spPr>
            <a:xfrm>
              <a:off x="7191794" y="2956388"/>
              <a:ext cx="3435556" cy="400110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晶莹剔透</a:t>
              </a:r>
              <a:r>
                <a:rPr kumimoji="0" lang="en-US" altLang="zh-CN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忽隐忽现</a:t>
              </a:r>
              <a:r>
                <a:rPr kumimoji="0" lang="en-US" altLang="zh-CN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纤尘不染</a:t>
              </a:r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id="{EFF6A51C-CD31-41F5-B61C-0FE55D3A128F}"/>
                </a:ext>
              </a:extLst>
            </p:cNvPr>
            <p:cNvSpPr txBox="1"/>
            <p:nvPr/>
          </p:nvSpPr>
          <p:spPr>
            <a:xfrm>
              <a:off x="7748036" y="3446455"/>
              <a:ext cx="2323072" cy="400110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1200" cap="none" spc="0" normalizeH="0" baseline="0" noProof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若有若无</a:t>
              </a:r>
              <a:r>
                <a:rPr kumimoji="0" lang="en-US" altLang="zh-CN" sz="2000" b="0" i="0" u="none" strike="noStrike" kern="1200" cap="none" spc="0" normalizeH="0" baseline="0" noProof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000" b="0" i="0" u="none" strike="noStrike" kern="1200" cap="none" spc="0" normalizeH="0" baseline="0" noProof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轻淡缥缈</a:t>
              </a:r>
              <a:endPara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50" name="文本框 49">
              <a:extLst>
                <a:ext uri="{FF2B5EF4-FFF2-40B4-BE49-F238E27FC236}">
                  <a16:creationId xmlns:a16="http://schemas.microsoft.com/office/drawing/2014/main" id="{7031DE56-8729-4649-B0E4-7B3353FEC8D7}"/>
                </a:ext>
              </a:extLst>
            </p:cNvPr>
            <p:cNvSpPr txBox="1"/>
            <p:nvPr/>
          </p:nvSpPr>
          <p:spPr>
            <a:xfrm>
              <a:off x="7278356" y="3936522"/>
              <a:ext cx="3262432" cy="400110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月光照下来和水向下流相似</a:t>
              </a:r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id="{21C9118C-8CB2-474B-B02A-00F766BECA80}"/>
                </a:ext>
              </a:extLst>
            </p:cNvPr>
            <p:cNvSpPr txBox="1"/>
            <p:nvPr/>
          </p:nvSpPr>
          <p:spPr>
            <a:xfrm>
              <a:off x="7961236" y="4426589"/>
              <a:ext cx="1896673" cy="400110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1200" cap="none" spc="0" normalizeH="0" baseline="0" noProof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朦胧</a:t>
              </a:r>
              <a:r>
                <a:rPr kumimoji="0" lang="en-US" altLang="zh-CN" sz="2000" b="0" i="0" u="none" strike="noStrike" kern="1200" cap="none" spc="0" normalizeH="0" baseline="0" noProof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000" b="0" i="0" u="none" strike="noStrike" kern="1200" cap="none" spc="0" normalizeH="0" baseline="0" noProof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恬静</a:t>
              </a:r>
              <a:r>
                <a:rPr kumimoji="0" lang="en-US" altLang="zh-CN" sz="2000" b="0" i="0" u="none" strike="noStrike" kern="1200" cap="none" spc="0" normalizeH="0" baseline="0" noProof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000" b="0" i="0" u="none" strike="noStrike" kern="1200" cap="none" spc="0" normalizeH="0" baseline="0" noProof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柔美</a:t>
              </a:r>
              <a:endPara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id="{6D862A2D-53BD-4B45-BBC4-601669DD114F}"/>
                </a:ext>
              </a:extLst>
            </p:cNvPr>
            <p:cNvSpPr txBox="1"/>
            <p:nvPr/>
          </p:nvSpPr>
          <p:spPr>
            <a:xfrm>
              <a:off x="7961236" y="4916656"/>
              <a:ext cx="1896673" cy="400110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1200" cap="none" spc="0" normalizeH="0" baseline="0" noProof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悠扬</a:t>
              </a:r>
              <a:r>
                <a:rPr kumimoji="0" lang="en-US" altLang="zh-CN" sz="2000" b="0" i="0" u="none" strike="noStrike" kern="1200" cap="none" spc="0" normalizeH="0" baseline="0" noProof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000" b="0" i="0" u="none" strike="noStrike" kern="1200" cap="none" spc="0" normalizeH="0" baseline="0" noProof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温馨</a:t>
              </a:r>
              <a:r>
                <a:rPr kumimoji="0" lang="en-US" altLang="zh-CN" sz="2000" b="0" i="0" u="none" strike="noStrike" kern="1200" cap="none" spc="0" normalizeH="0" baseline="0" noProof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000" b="0" i="0" u="none" strike="noStrike" kern="1200" cap="none" spc="0" normalizeH="0" baseline="0" noProof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和谐</a:t>
              </a:r>
              <a:endPara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id="{433EF98D-CDA4-456F-BC7D-CF797F627759}"/>
                </a:ext>
              </a:extLst>
            </p:cNvPr>
            <p:cNvSpPr txBox="1"/>
            <p:nvPr/>
          </p:nvSpPr>
          <p:spPr>
            <a:xfrm>
              <a:off x="8260997" y="5406723"/>
              <a:ext cx="1297150" cy="400110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1200" cap="none" spc="0" normalizeH="0" baseline="0" noProof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迷茫</a:t>
              </a:r>
              <a:r>
                <a:rPr kumimoji="0" lang="en-US" altLang="zh-CN" sz="2000" b="0" i="0" u="none" strike="noStrike" kern="1200" cap="none" spc="0" normalizeH="0" baseline="0" noProof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000" b="0" i="0" u="none" strike="noStrike" kern="1200" cap="none" spc="0" normalizeH="0" baseline="0" noProof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朦胧</a:t>
              </a:r>
              <a:endParaRPr kumimoji="0" lang="zh-CN" altLang="en-US" sz="20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id="{2C39439B-72EA-46FA-A7F2-49132F1FC601}"/>
                </a:ext>
              </a:extLst>
            </p:cNvPr>
            <p:cNvSpPr txBox="1"/>
            <p:nvPr/>
          </p:nvSpPr>
          <p:spPr>
            <a:xfrm>
              <a:off x="8004517" y="5896793"/>
              <a:ext cx="1810111" cy="400110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昏暗,没有精神</a:t>
              </a:r>
            </a:p>
          </p:txBody>
        </p:sp>
        <p:grpSp>
          <p:nvGrpSpPr>
            <p:cNvPr id="62" name="组合 61">
              <a:extLst>
                <a:ext uri="{FF2B5EF4-FFF2-40B4-BE49-F238E27FC236}">
                  <a16:creationId xmlns:a16="http://schemas.microsoft.com/office/drawing/2014/main" id="{294BA12D-D80B-4AD5-99F1-585CF47108C9}"/>
                </a:ext>
              </a:extLst>
            </p:cNvPr>
            <p:cNvGrpSpPr>
              <a:grpSpLocks/>
            </p:cNvGrpSpPr>
            <p:nvPr/>
          </p:nvGrpSpPr>
          <p:grpSpPr>
            <a:xfrm>
              <a:off x="8011885" y="1712446"/>
              <a:ext cx="1795375" cy="513948"/>
              <a:chOff x="851337" y="2512183"/>
              <a:chExt cx="2534479" cy="566491"/>
            </a:xfrm>
          </p:grpSpPr>
          <p:pic>
            <p:nvPicPr>
              <p:cNvPr id="63" name="图片 62">
                <a:extLst>
                  <a:ext uri="{FF2B5EF4-FFF2-40B4-BE49-F238E27FC236}">
                    <a16:creationId xmlns:a16="http://schemas.microsoft.com/office/drawing/2014/main" id="{85845D8E-9EC6-435B-99A2-4A1A70AC105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duotone>
                  <a:prstClr val="black"/>
                  <a:srgbClr val="FBF0B9">
                    <a:tint val="45000"/>
                    <a:satMod val="400000"/>
                  </a:srgbClr>
                </a:duotone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harpenSoften amount="25000"/>
                        </a14:imgEffect>
                        <a14:imgEffect>
                          <a14:brightnessContrast bright="81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851337" y="2518164"/>
                <a:ext cx="2534479" cy="560510"/>
              </a:xfrm>
              <a:prstGeom prst="rect">
                <a:avLst/>
              </a:prstGeom>
              <a:blipFill>
                <a:blip r:embed="rId10" cstate="email">
                  <a:alphaModFix amt="70000"/>
                  <a:duotone>
                    <a:prstClr val="black"/>
                    <a:srgbClr val="FBF0B9">
                      <a:tint val="45000"/>
                      <a:satMod val="400000"/>
                    </a:srgbClr>
                  </a:duotone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a:blipFill>
              <a:effectLst>
                <a:outerShdw blurRad="50800" dist="12700" dir="5400000" algn="t" rotWithShape="0">
                  <a:srgbClr val="10253E">
                    <a:alpha val="40000"/>
                  </a:srgbClr>
                </a:outerShdw>
              </a:effectLst>
            </p:spPr>
          </p:pic>
          <p:sp>
            <p:nvSpPr>
              <p:cNvPr id="64" name="矩形 63">
                <a:extLst>
                  <a:ext uri="{FF2B5EF4-FFF2-40B4-BE49-F238E27FC236}">
                    <a16:creationId xmlns:a16="http://schemas.microsoft.com/office/drawing/2014/main" id="{6264DA8A-CE8F-4F29-8793-F5F6ADAF9186}"/>
                  </a:ext>
                </a:extLst>
              </p:cNvPr>
              <p:cNvSpPr/>
              <p:nvPr/>
            </p:nvSpPr>
            <p:spPr>
              <a:xfrm>
                <a:off x="978663" y="2512183"/>
                <a:ext cx="2279828" cy="549147"/>
              </a:xfrm>
              <a:prstGeom prst="rect">
                <a:avLst/>
              </a:prstGeom>
            </p:spPr>
            <p:txBody>
              <a:bodyPr wrap="square"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相似点</a:t>
                </a:r>
              </a:p>
            </p:txBody>
          </p:sp>
        </p:grp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FDE620E3-76C2-4E84-953E-E36A57D7727D}"/>
              </a:ext>
            </a:extLst>
          </p:cNvPr>
          <p:cNvGrpSpPr/>
          <p:nvPr/>
        </p:nvGrpSpPr>
        <p:grpSpPr>
          <a:xfrm>
            <a:off x="1888806" y="2790683"/>
            <a:ext cx="8414394" cy="3531111"/>
            <a:chOff x="1888806" y="2790683"/>
            <a:chExt cx="8414394" cy="3531111"/>
          </a:xfrm>
        </p:grpSpPr>
        <p:sp>
          <p:nvSpPr>
            <p:cNvPr id="65" name="Freeform 297">
              <a:extLst>
                <a:ext uri="{FF2B5EF4-FFF2-40B4-BE49-F238E27FC236}">
                  <a16:creationId xmlns:a16="http://schemas.microsoft.com/office/drawing/2014/main" id="{A62FF780-0AD9-4687-BCF8-7DA474B90CAE}"/>
                </a:ext>
              </a:extLst>
            </p:cNvPr>
            <p:cNvSpPr>
              <a:spLocks noEditPoints="1"/>
            </p:cNvSpPr>
            <p:nvPr/>
          </p:nvSpPr>
          <p:spPr bwMode="auto">
            <a:xfrm flipV="1">
              <a:off x="1888806" y="2790683"/>
              <a:ext cx="8414394" cy="53518"/>
            </a:xfrm>
            <a:custGeom>
              <a:avLst/>
              <a:gdLst>
                <a:gd name="T0" fmla="*/ 419 w 452"/>
                <a:gd name="T1" fmla="*/ 20 h 57"/>
                <a:gd name="T2" fmla="*/ 418 w 452"/>
                <a:gd name="T3" fmla="*/ 19 h 57"/>
                <a:gd name="T4" fmla="*/ 422 w 452"/>
                <a:gd name="T5" fmla="*/ 17 h 57"/>
                <a:gd name="T6" fmla="*/ 427 w 452"/>
                <a:gd name="T7" fmla="*/ 16 h 57"/>
                <a:gd name="T8" fmla="*/ 430 w 452"/>
                <a:gd name="T9" fmla="*/ 17 h 57"/>
                <a:gd name="T10" fmla="*/ 445 w 452"/>
                <a:gd name="T11" fmla="*/ 15 h 57"/>
                <a:gd name="T12" fmla="*/ 429 w 452"/>
                <a:gd name="T13" fmla="*/ 14 h 57"/>
                <a:gd name="T14" fmla="*/ 439 w 452"/>
                <a:gd name="T15" fmla="*/ 13 h 57"/>
                <a:gd name="T16" fmla="*/ 424 w 452"/>
                <a:gd name="T17" fmla="*/ 11 h 57"/>
                <a:gd name="T18" fmla="*/ 426 w 452"/>
                <a:gd name="T19" fmla="*/ 10 h 57"/>
                <a:gd name="T20" fmla="*/ 367 w 452"/>
                <a:gd name="T21" fmla="*/ 7 h 57"/>
                <a:gd name="T22" fmla="*/ 367 w 452"/>
                <a:gd name="T23" fmla="*/ 7 h 57"/>
                <a:gd name="T24" fmla="*/ 269 w 452"/>
                <a:gd name="T25" fmla="*/ 1 h 57"/>
                <a:gd name="T26" fmla="*/ 179 w 452"/>
                <a:gd name="T27" fmla="*/ 0 h 57"/>
                <a:gd name="T28" fmla="*/ 147 w 452"/>
                <a:gd name="T29" fmla="*/ 1 h 57"/>
                <a:gd name="T30" fmla="*/ 23 w 452"/>
                <a:gd name="T31" fmla="*/ 18 h 57"/>
                <a:gd name="T32" fmla="*/ 5 w 452"/>
                <a:gd name="T33" fmla="*/ 25 h 57"/>
                <a:gd name="T34" fmla="*/ 4 w 452"/>
                <a:gd name="T35" fmla="*/ 33 h 57"/>
                <a:gd name="T36" fmla="*/ 17 w 452"/>
                <a:gd name="T37" fmla="*/ 44 h 57"/>
                <a:gd name="T38" fmla="*/ 19 w 452"/>
                <a:gd name="T39" fmla="*/ 43 h 57"/>
                <a:gd name="T40" fmla="*/ 81 w 452"/>
                <a:gd name="T41" fmla="*/ 56 h 57"/>
                <a:gd name="T42" fmla="*/ 213 w 452"/>
                <a:gd name="T43" fmla="*/ 46 h 57"/>
                <a:gd name="T44" fmla="*/ 224 w 452"/>
                <a:gd name="T45" fmla="*/ 44 h 57"/>
                <a:gd name="T46" fmla="*/ 225 w 452"/>
                <a:gd name="T47" fmla="*/ 46 h 57"/>
                <a:gd name="T48" fmla="*/ 226 w 452"/>
                <a:gd name="T49" fmla="*/ 45 h 57"/>
                <a:gd name="T50" fmla="*/ 242 w 452"/>
                <a:gd name="T51" fmla="*/ 42 h 57"/>
                <a:gd name="T52" fmla="*/ 281 w 452"/>
                <a:gd name="T53" fmla="*/ 41 h 57"/>
                <a:gd name="T54" fmla="*/ 292 w 452"/>
                <a:gd name="T55" fmla="*/ 40 h 57"/>
                <a:gd name="T56" fmla="*/ 299 w 452"/>
                <a:gd name="T57" fmla="*/ 38 h 57"/>
                <a:gd name="T58" fmla="*/ 300 w 452"/>
                <a:gd name="T59" fmla="*/ 39 h 57"/>
                <a:gd name="T60" fmla="*/ 352 w 452"/>
                <a:gd name="T61" fmla="*/ 36 h 57"/>
                <a:gd name="T62" fmla="*/ 346 w 452"/>
                <a:gd name="T63" fmla="*/ 35 h 57"/>
                <a:gd name="T64" fmla="*/ 370 w 452"/>
                <a:gd name="T65" fmla="*/ 32 h 57"/>
                <a:gd name="T66" fmla="*/ 382 w 452"/>
                <a:gd name="T67" fmla="*/ 30 h 57"/>
                <a:gd name="T68" fmla="*/ 382 w 452"/>
                <a:gd name="T69" fmla="*/ 30 h 57"/>
                <a:gd name="T70" fmla="*/ 400 w 452"/>
                <a:gd name="T71" fmla="*/ 27 h 57"/>
                <a:gd name="T72" fmla="*/ 418 w 452"/>
                <a:gd name="T73" fmla="*/ 24 h 57"/>
                <a:gd name="T74" fmla="*/ 438 w 452"/>
                <a:gd name="T75" fmla="*/ 23 h 57"/>
                <a:gd name="T76" fmla="*/ 452 w 452"/>
                <a:gd name="T77" fmla="*/ 20 h 57"/>
                <a:gd name="T78" fmla="*/ 419 w 452"/>
                <a:gd name="T79" fmla="*/ 20 h 57"/>
                <a:gd name="T80" fmla="*/ 414 w 452"/>
                <a:gd name="T81" fmla="*/ 19 h 57"/>
                <a:gd name="T82" fmla="*/ 415 w 452"/>
                <a:gd name="T83" fmla="*/ 18 h 57"/>
                <a:gd name="T84" fmla="*/ 416 w 452"/>
                <a:gd name="T85" fmla="*/ 19 h 57"/>
                <a:gd name="T86" fmla="*/ 414 w 452"/>
                <a:gd name="T87" fmla="*/ 1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2" h="57">
                  <a:moveTo>
                    <a:pt x="419" y="20"/>
                  </a:moveTo>
                  <a:cubicBezTo>
                    <a:pt x="418" y="19"/>
                    <a:pt x="418" y="19"/>
                    <a:pt x="418" y="19"/>
                  </a:cubicBezTo>
                  <a:cubicBezTo>
                    <a:pt x="419" y="19"/>
                    <a:pt x="420" y="16"/>
                    <a:pt x="422" y="17"/>
                  </a:cubicBezTo>
                  <a:cubicBezTo>
                    <a:pt x="424" y="17"/>
                    <a:pt x="424" y="17"/>
                    <a:pt x="427" y="16"/>
                  </a:cubicBezTo>
                  <a:cubicBezTo>
                    <a:pt x="428" y="16"/>
                    <a:pt x="430" y="16"/>
                    <a:pt x="430" y="17"/>
                  </a:cubicBezTo>
                  <a:cubicBezTo>
                    <a:pt x="434" y="15"/>
                    <a:pt x="444" y="16"/>
                    <a:pt x="445" y="15"/>
                  </a:cubicBezTo>
                  <a:cubicBezTo>
                    <a:pt x="439" y="15"/>
                    <a:pt x="435" y="16"/>
                    <a:pt x="429" y="14"/>
                  </a:cubicBezTo>
                  <a:cubicBezTo>
                    <a:pt x="432" y="13"/>
                    <a:pt x="436" y="14"/>
                    <a:pt x="439" y="13"/>
                  </a:cubicBezTo>
                  <a:cubicBezTo>
                    <a:pt x="434" y="13"/>
                    <a:pt x="430" y="12"/>
                    <a:pt x="424" y="11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367" y="7"/>
                    <a:pt x="367" y="7"/>
                    <a:pt x="367" y="7"/>
                  </a:cubicBezTo>
                  <a:cubicBezTo>
                    <a:pt x="367" y="7"/>
                    <a:pt x="367" y="7"/>
                    <a:pt x="367" y="7"/>
                  </a:cubicBezTo>
                  <a:cubicBezTo>
                    <a:pt x="333" y="5"/>
                    <a:pt x="302" y="4"/>
                    <a:pt x="269" y="1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05" y="3"/>
                    <a:pt x="62" y="6"/>
                    <a:pt x="23" y="18"/>
                  </a:cubicBezTo>
                  <a:cubicBezTo>
                    <a:pt x="17" y="20"/>
                    <a:pt x="12" y="24"/>
                    <a:pt x="5" y="25"/>
                  </a:cubicBezTo>
                  <a:cubicBezTo>
                    <a:pt x="0" y="27"/>
                    <a:pt x="4" y="31"/>
                    <a:pt x="4" y="33"/>
                  </a:cubicBezTo>
                  <a:cubicBezTo>
                    <a:pt x="7" y="39"/>
                    <a:pt x="14" y="38"/>
                    <a:pt x="17" y="44"/>
                  </a:cubicBezTo>
                  <a:cubicBezTo>
                    <a:pt x="17" y="44"/>
                    <a:pt x="18" y="44"/>
                    <a:pt x="19" y="43"/>
                  </a:cubicBezTo>
                  <a:cubicBezTo>
                    <a:pt x="38" y="51"/>
                    <a:pt x="59" y="57"/>
                    <a:pt x="81" y="56"/>
                  </a:cubicBezTo>
                  <a:cubicBezTo>
                    <a:pt x="125" y="51"/>
                    <a:pt x="170" y="50"/>
                    <a:pt x="213" y="46"/>
                  </a:cubicBezTo>
                  <a:cubicBezTo>
                    <a:pt x="217" y="45"/>
                    <a:pt x="221" y="47"/>
                    <a:pt x="224" y="44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6" y="45"/>
                    <a:pt x="226" y="45"/>
                    <a:pt x="226" y="45"/>
                  </a:cubicBezTo>
                  <a:cubicBezTo>
                    <a:pt x="228" y="42"/>
                    <a:pt x="237" y="44"/>
                    <a:pt x="242" y="42"/>
                  </a:cubicBezTo>
                  <a:cubicBezTo>
                    <a:pt x="254" y="42"/>
                    <a:pt x="269" y="40"/>
                    <a:pt x="281" y="41"/>
                  </a:cubicBezTo>
                  <a:cubicBezTo>
                    <a:pt x="285" y="41"/>
                    <a:pt x="289" y="39"/>
                    <a:pt x="292" y="40"/>
                  </a:cubicBezTo>
                  <a:cubicBezTo>
                    <a:pt x="293" y="37"/>
                    <a:pt x="297" y="41"/>
                    <a:pt x="299" y="38"/>
                  </a:cubicBezTo>
                  <a:cubicBezTo>
                    <a:pt x="300" y="39"/>
                    <a:pt x="300" y="39"/>
                    <a:pt x="300" y="39"/>
                  </a:cubicBezTo>
                  <a:cubicBezTo>
                    <a:pt x="317" y="37"/>
                    <a:pt x="335" y="37"/>
                    <a:pt x="352" y="36"/>
                  </a:cubicBezTo>
                  <a:cubicBezTo>
                    <a:pt x="346" y="35"/>
                    <a:pt x="346" y="35"/>
                    <a:pt x="346" y="35"/>
                  </a:cubicBezTo>
                  <a:cubicBezTo>
                    <a:pt x="353" y="33"/>
                    <a:pt x="362" y="33"/>
                    <a:pt x="370" y="32"/>
                  </a:cubicBezTo>
                  <a:cubicBezTo>
                    <a:pt x="374" y="31"/>
                    <a:pt x="379" y="31"/>
                    <a:pt x="382" y="30"/>
                  </a:cubicBezTo>
                  <a:cubicBezTo>
                    <a:pt x="382" y="30"/>
                    <a:pt x="382" y="30"/>
                    <a:pt x="382" y="30"/>
                  </a:cubicBezTo>
                  <a:cubicBezTo>
                    <a:pt x="389" y="28"/>
                    <a:pt x="394" y="32"/>
                    <a:pt x="400" y="27"/>
                  </a:cubicBezTo>
                  <a:cubicBezTo>
                    <a:pt x="405" y="27"/>
                    <a:pt x="413" y="26"/>
                    <a:pt x="418" y="24"/>
                  </a:cubicBezTo>
                  <a:cubicBezTo>
                    <a:pt x="424" y="25"/>
                    <a:pt x="431" y="23"/>
                    <a:pt x="438" y="23"/>
                  </a:cubicBezTo>
                  <a:cubicBezTo>
                    <a:pt x="442" y="21"/>
                    <a:pt x="448" y="23"/>
                    <a:pt x="452" y="20"/>
                  </a:cubicBezTo>
                  <a:lnTo>
                    <a:pt x="419" y="20"/>
                  </a:lnTo>
                  <a:close/>
                  <a:moveTo>
                    <a:pt x="414" y="19"/>
                  </a:moveTo>
                  <a:cubicBezTo>
                    <a:pt x="415" y="18"/>
                    <a:pt x="415" y="18"/>
                    <a:pt x="415" y="18"/>
                  </a:cubicBezTo>
                  <a:cubicBezTo>
                    <a:pt x="415" y="18"/>
                    <a:pt x="416" y="19"/>
                    <a:pt x="416" y="19"/>
                  </a:cubicBezTo>
                  <a:cubicBezTo>
                    <a:pt x="417" y="20"/>
                    <a:pt x="415" y="19"/>
                    <a:pt x="414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66" name="Freeform 297">
              <a:extLst>
                <a:ext uri="{FF2B5EF4-FFF2-40B4-BE49-F238E27FC236}">
                  <a16:creationId xmlns:a16="http://schemas.microsoft.com/office/drawing/2014/main" id="{02963188-A6C5-427D-A8F6-0F0A285C3AB9}"/>
                </a:ext>
              </a:extLst>
            </p:cNvPr>
            <p:cNvSpPr>
              <a:spLocks noEditPoints="1"/>
            </p:cNvSpPr>
            <p:nvPr/>
          </p:nvSpPr>
          <p:spPr bwMode="auto">
            <a:xfrm flipV="1">
              <a:off x="1888806" y="3287482"/>
              <a:ext cx="8414394" cy="53518"/>
            </a:xfrm>
            <a:custGeom>
              <a:avLst/>
              <a:gdLst>
                <a:gd name="T0" fmla="*/ 419 w 452"/>
                <a:gd name="T1" fmla="*/ 20 h 57"/>
                <a:gd name="T2" fmla="*/ 418 w 452"/>
                <a:gd name="T3" fmla="*/ 19 h 57"/>
                <a:gd name="T4" fmla="*/ 422 w 452"/>
                <a:gd name="T5" fmla="*/ 17 h 57"/>
                <a:gd name="T6" fmla="*/ 427 w 452"/>
                <a:gd name="T7" fmla="*/ 16 h 57"/>
                <a:gd name="T8" fmla="*/ 430 w 452"/>
                <a:gd name="T9" fmla="*/ 17 h 57"/>
                <a:gd name="T10" fmla="*/ 445 w 452"/>
                <a:gd name="T11" fmla="*/ 15 h 57"/>
                <a:gd name="T12" fmla="*/ 429 w 452"/>
                <a:gd name="T13" fmla="*/ 14 h 57"/>
                <a:gd name="T14" fmla="*/ 439 w 452"/>
                <a:gd name="T15" fmla="*/ 13 h 57"/>
                <a:gd name="T16" fmla="*/ 424 w 452"/>
                <a:gd name="T17" fmla="*/ 11 h 57"/>
                <a:gd name="T18" fmla="*/ 426 w 452"/>
                <a:gd name="T19" fmla="*/ 10 h 57"/>
                <a:gd name="T20" fmla="*/ 367 w 452"/>
                <a:gd name="T21" fmla="*/ 7 h 57"/>
                <a:gd name="T22" fmla="*/ 367 w 452"/>
                <a:gd name="T23" fmla="*/ 7 h 57"/>
                <a:gd name="T24" fmla="*/ 269 w 452"/>
                <a:gd name="T25" fmla="*/ 1 h 57"/>
                <a:gd name="T26" fmla="*/ 179 w 452"/>
                <a:gd name="T27" fmla="*/ 0 h 57"/>
                <a:gd name="T28" fmla="*/ 147 w 452"/>
                <a:gd name="T29" fmla="*/ 1 h 57"/>
                <a:gd name="T30" fmla="*/ 23 w 452"/>
                <a:gd name="T31" fmla="*/ 18 h 57"/>
                <a:gd name="T32" fmla="*/ 5 w 452"/>
                <a:gd name="T33" fmla="*/ 25 h 57"/>
                <a:gd name="T34" fmla="*/ 4 w 452"/>
                <a:gd name="T35" fmla="*/ 33 h 57"/>
                <a:gd name="T36" fmla="*/ 17 w 452"/>
                <a:gd name="T37" fmla="*/ 44 h 57"/>
                <a:gd name="T38" fmla="*/ 19 w 452"/>
                <a:gd name="T39" fmla="*/ 43 h 57"/>
                <a:gd name="T40" fmla="*/ 81 w 452"/>
                <a:gd name="T41" fmla="*/ 56 h 57"/>
                <a:gd name="T42" fmla="*/ 213 w 452"/>
                <a:gd name="T43" fmla="*/ 46 h 57"/>
                <a:gd name="T44" fmla="*/ 224 w 452"/>
                <a:gd name="T45" fmla="*/ 44 h 57"/>
                <a:gd name="T46" fmla="*/ 225 w 452"/>
                <a:gd name="T47" fmla="*/ 46 h 57"/>
                <a:gd name="T48" fmla="*/ 226 w 452"/>
                <a:gd name="T49" fmla="*/ 45 h 57"/>
                <a:gd name="T50" fmla="*/ 242 w 452"/>
                <a:gd name="T51" fmla="*/ 42 h 57"/>
                <a:gd name="T52" fmla="*/ 281 w 452"/>
                <a:gd name="T53" fmla="*/ 41 h 57"/>
                <a:gd name="T54" fmla="*/ 292 w 452"/>
                <a:gd name="T55" fmla="*/ 40 h 57"/>
                <a:gd name="T56" fmla="*/ 299 w 452"/>
                <a:gd name="T57" fmla="*/ 38 h 57"/>
                <a:gd name="T58" fmla="*/ 300 w 452"/>
                <a:gd name="T59" fmla="*/ 39 h 57"/>
                <a:gd name="T60" fmla="*/ 352 w 452"/>
                <a:gd name="T61" fmla="*/ 36 h 57"/>
                <a:gd name="T62" fmla="*/ 346 w 452"/>
                <a:gd name="T63" fmla="*/ 35 h 57"/>
                <a:gd name="T64" fmla="*/ 370 w 452"/>
                <a:gd name="T65" fmla="*/ 32 h 57"/>
                <a:gd name="T66" fmla="*/ 382 w 452"/>
                <a:gd name="T67" fmla="*/ 30 h 57"/>
                <a:gd name="T68" fmla="*/ 382 w 452"/>
                <a:gd name="T69" fmla="*/ 30 h 57"/>
                <a:gd name="T70" fmla="*/ 400 w 452"/>
                <a:gd name="T71" fmla="*/ 27 h 57"/>
                <a:gd name="T72" fmla="*/ 418 w 452"/>
                <a:gd name="T73" fmla="*/ 24 h 57"/>
                <a:gd name="T74" fmla="*/ 438 w 452"/>
                <a:gd name="T75" fmla="*/ 23 h 57"/>
                <a:gd name="T76" fmla="*/ 452 w 452"/>
                <a:gd name="T77" fmla="*/ 20 h 57"/>
                <a:gd name="T78" fmla="*/ 419 w 452"/>
                <a:gd name="T79" fmla="*/ 20 h 57"/>
                <a:gd name="T80" fmla="*/ 414 w 452"/>
                <a:gd name="T81" fmla="*/ 19 h 57"/>
                <a:gd name="T82" fmla="*/ 415 w 452"/>
                <a:gd name="T83" fmla="*/ 18 h 57"/>
                <a:gd name="T84" fmla="*/ 416 w 452"/>
                <a:gd name="T85" fmla="*/ 19 h 57"/>
                <a:gd name="T86" fmla="*/ 414 w 452"/>
                <a:gd name="T87" fmla="*/ 1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2" h="57">
                  <a:moveTo>
                    <a:pt x="419" y="20"/>
                  </a:moveTo>
                  <a:cubicBezTo>
                    <a:pt x="418" y="19"/>
                    <a:pt x="418" y="19"/>
                    <a:pt x="418" y="19"/>
                  </a:cubicBezTo>
                  <a:cubicBezTo>
                    <a:pt x="419" y="19"/>
                    <a:pt x="420" y="16"/>
                    <a:pt x="422" y="17"/>
                  </a:cubicBezTo>
                  <a:cubicBezTo>
                    <a:pt x="424" y="17"/>
                    <a:pt x="424" y="17"/>
                    <a:pt x="427" y="16"/>
                  </a:cubicBezTo>
                  <a:cubicBezTo>
                    <a:pt x="428" y="16"/>
                    <a:pt x="430" y="16"/>
                    <a:pt x="430" y="17"/>
                  </a:cubicBezTo>
                  <a:cubicBezTo>
                    <a:pt x="434" y="15"/>
                    <a:pt x="444" y="16"/>
                    <a:pt x="445" y="15"/>
                  </a:cubicBezTo>
                  <a:cubicBezTo>
                    <a:pt x="439" y="15"/>
                    <a:pt x="435" y="16"/>
                    <a:pt x="429" y="14"/>
                  </a:cubicBezTo>
                  <a:cubicBezTo>
                    <a:pt x="432" y="13"/>
                    <a:pt x="436" y="14"/>
                    <a:pt x="439" y="13"/>
                  </a:cubicBezTo>
                  <a:cubicBezTo>
                    <a:pt x="434" y="13"/>
                    <a:pt x="430" y="12"/>
                    <a:pt x="424" y="11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367" y="7"/>
                    <a:pt x="367" y="7"/>
                    <a:pt x="367" y="7"/>
                  </a:cubicBezTo>
                  <a:cubicBezTo>
                    <a:pt x="367" y="7"/>
                    <a:pt x="367" y="7"/>
                    <a:pt x="367" y="7"/>
                  </a:cubicBezTo>
                  <a:cubicBezTo>
                    <a:pt x="333" y="5"/>
                    <a:pt x="302" y="4"/>
                    <a:pt x="269" y="1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05" y="3"/>
                    <a:pt x="62" y="6"/>
                    <a:pt x="23" y="18"/>
                  </a:cubicBezTo>
                  <a:cubicBezTo>
                    <a:pt x="17" y="20"/>
                    <a:pt x="12" y="24"/>
                    <a:pt x="5" y="25"/>
                  </a:cubicBezTo>
                  <a:cubicBezTo>
                    <a:pt x="0" y="27"/>
                    <a:pt x="4" y="31"/>
                    <a:pt x="4" y="33"/>
                  </a:cubicBezTo>
                  <a:cubicBezTo>
                    <a:pt x="7" y="39"/>
                    <a:pt x="14" y="38"/>
                    <a:pt x="17" y="44"/>
                  </a:cubicBezTo>
                  <a:cubicBezTo>
                    <a:pt x="17" y="44"/>
                    <a:pt x="18" y="44"/>
                    <a:pt x="19" y="43"/>
                  </a:cubicBezTo>
                  <a:cubicBezTo>
                    <a:pt x="38" y="51"/>
                    <a:pt x="59" y="57"/>
                    <a:pt x="81" y="56"/>
                  </a:cubicBezTo>
                  <a:cubicBezTo>
                    <a:pt x="125" y="51"/>
                    <a:pt x="170" y="50"/>
                    <a:pt x="213" y="46"/>
                  </a:cubicBezTo>
                  <a:cubicBezTo>
                    <a:pt x="217" y="45"/>
                    <a:pt x="221" y="47"/>
                    <a:pt x="224" y="44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6" y="45"/>
                    <a:pt x="226" y="45"/>
                    <a:pt x="226" y="45"/>
                  </a:cubicBezTo>
                  <a:cubicBezTo>
                    <a:pt x="228" y="42"/>
                    <a:pt x="237" y="44"/>
                    <a:pt x="242" y="42"/>
                  </a:cubicBezTo>
                  <a:cubicBezTo>
                    <a:pt x="254" y="42"/>
                    <a:pt x="269" y="40"/>
                    <a:pt x="281" y="41"/>
                  </a:cubicBezTo>
                  <a:cubicBezTo>
                    <a:pt x="285" y="41"/>
                    <a:pt x="289" y="39"/>
                    <a:pt x="292" y="40"/>
                  </a:cubicBezTo>
                  <a:cubicBezTo>
                    <a:pt x="293" y="37"/>
                    <a:pt x="297" y="41"/>
                    <a:pt x="299" y="38"/>
                  </a:cubicBezTo>
                  <a:cubicBezTo>
                    <a:pt x="300" y="39"/>
                    <a:pt x="300" y="39"/>
                    <a:pt x="300" y="39"/>
                  </a:cubicBezTo>
                  <a:cubicBezTo>
                    <a:pt x="317" y="37"/>
                    <a:pt x="335" y="37"/>
                    <a:pt x="352" y="36"/>
                  </a:cubicBezTo>
                  <a:cubicBezTo>
                    <a:pt x="346" y="35"/>
                    <a:pt x="346" y="35"/>
                    <a:pt x="346" y="35"/>
                  </a:cubicBezTo>
                  <a:cubicBezTo>
                    <a:pt x="353" y="33"/>
                    <a:pt x="362" y="33"/>
                    <a:pt x="370" y="32"/>
                  </a:cubicBezTo>
                  <a:cubicBezTo>
                    <a:pt x="374" y="31"/>
                    <a:pt x="379" y="31"/>
                    <a:pt x="382" y="30"/>
                  </a:cubicBezTo>
                  <a:cubicBezTo>
                    <a:pt x="382" y="30"/>
                    <a:pt x="382" y="30"/>
                    <a:pt x="382" y="30"/>
                  </a:cubicBezTo>
                  <a:cubicBezTo>
                    <a:pt x="389" y="28"/>
                    <a:pt x="394" y="32"/>
                    <a:pt x="400" y="27"/>
                  </a:cubicBezTo>
                  <a:cubicBezTo>
                    <a:pt x="405" y="27"/>
                    <a:pt x="413" y="26"/>
                    <a:pt x="418" y="24"/>
                  </a:cubicBezTo>
                  <a:cubicBezTo>
                    <a:pt x="424" y="25"/>
                    <a:pt x="431" y="23"/>
                    <a:pt x="438" y="23"/>
                  </a:cubicBezTo>
                  <a:cubicBezTo>
                    <a:pt x="442" y="21"/>
                    <a:pt x="448" y="23"/>
                    <a:pt x="452" y="20"/>
                  </a:cubicBezTo>
                  <a:lnTo>
                    <a:pt x="419" y="20"/>
                  </a:lnTo>
                  <a:close/>
                  <a:moveTo>
                    <a:pt x="414" y="19"/>
                  </a:moveTo>
                  <a:cubicBezTo>
                    <a:pt x="415" y="18"/>
                    <a:pt x="415" y="18"/>
                    <a:pt x="415" y="18"/>
                  </a:cubicBezTo>
                  <a:cubicBezTo>
                    <a:pt x="415" y="18"/>
                    <a:pt x="416" y="19"/>
                    <a:pt x="416" y="19"/>
                  </a:cubicBezTo>
                  <a:cubicBezTo>
                    <a:pt x="417" y="20"/>
                    <a:pt x="415" y="19"/>
                    <a:pt x="414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67" name="Freeform 297">
              <a:extLst>
                <a:ext uri="{FF2B5EF4-FFF2-40B4-BE49-F238E27FC236}">
                  <a16:creationId xmlns:a16="http://schemas.microsoft.com/office/drawing/2014/main" id="{0EC0C6B5-B933-4D58-A2C6-5509E8C3DFBA}"/>
                </a:ext>
              </a:extLst>
            </p:cNvPr>
            <p:cNvSpPr>
              <a:spLocks noEditPoints="1"/>
            </p:cNvSpPr>
            <p:nvPr/>
          </p:nvSpPr>
          <p:spPr bwMode="auto">
            <a:xfrm flipV="1">
              <a:off x="1888806" y="3784281"/>
              <a:ext cx="8414394" cy="53518"/>
            </a:xfrm>
            <a:custGeom>
              <a:avLst/>
              <a:gdLst>
                <a:gd name="T0" fmla="*/ 419 w 452"/>
                <a:gd name="T1" fmla="*/ 20 h 57"/>
                <a:gd name="T2" fmla="*/ 418 w 452"/>
                <a:gd name="T3" fmla="*/ 19 h 57"/>
                <a:gd name="T4" fmla="*/ 422 w 452"/>
                <a:gd name="T5" fmla="*/ 17 h 57"/>
                <a:gd name="T6" fmla="*/ 427 w 452"/>
                <a:gd name="T7" fmla="*/ 16 h 57"/>
                <a:gd name="T8" fmla="*/ 430 w 452"/>
                <a:gd name="T9" fmla="*/ 17 h 57"/>
                <a:gd name="T10" fmla="*/ 445 w 452"/>
                <a:gd name="T11" fmla="*/ 15 h 57"/>
                <a:gd name="T12" fmla="*/ 429 w 452"/>
                <a:gd name="T13" fmla="*/ 14 h 57"/>
                <a:gd name="T14" fmla="*/ 439 w 452"/>
                <a:gd name="T15" fmla="*/ 13 h 57"/>
                <a:gd name="T16" fmla="*/ 424 w 452"/>
                <a:gd name="T17" fmla="*/ 11 h 57"/>
                <a:gd name="T18" fmla="*/ 426 w 452"/>
                <a:gd name="T19" fmla="*/ 10 h 57"/>
                <a:gd name="T20" fmla="*/ 367 w 452"/>
                <a:gd name="T21" fmla="*/ 7 h 57"/>
                <a:gd name="T22" fmla="*/ 367 w 452"/>
                <a:gd name="T23" fmla="*/ 7 h 57"/>
                <a:gd name="T24" fmla="*/ 269 w 452"/>
                <a:gd name="T25" fmla="*/ 1 h 57"/>
                <a:gd name="T26" fmla="*/ 179 w 452"/>
                <a:gd name="T27" fmla="*/ 0 h 57"/>
                <a:gd name="T28" fmla="*/ 147 w 452"/>
                <a:gd name="T29" fmla="*/ 1 h 57"/>
                <a:gd name="T30" fmla="*/ 23 w 452"/>
                <a:gd name="T31" fmla="*/ 18 h 57"/>
                <a:gd name="T32" fmla="*/ 5 w 452"/>
                <a:gd name="T33" fmla="*/ 25 h 57"/>
                <a:gd name="T34" fmla="*/ 4 w 452"/>
                <a:gd name="T35" fmla="*/ 33 h 57"/>
                <a:gd name="T36" fmla="*/ 17 w 452"/>
                <a:gd name="T37" fmla="*/ 44 h 57"/>
                <a:gd name="T38" fmla="*/ 19 w 452"/>
                <a:gd name="T39" fmla="*/ 43 h 57"/>
                <a:gd name="T40" fmla="*/ 81 w 452"/>
                <a:gd name="T41" fmla="*/ 56 h 57"/>
                <a:gd name="T42" fmla="*/ 213 w 452"/>
                <a:gd name="T43" fmla="*/ 46 h 57"/>
                <a:gd name="T44" fmla="*/ 224 w 452"/>
                <a:gd name="T45" fmla="*/ 44 h 57"/>
                <a:gd name="T46" fmla="*/ 225 w 452"/>
                <a:gd name="T47" fmla="*/ 46 h 57"/>
                <a:gd name="T48" fmla="*/ 226 w 452"/>
                <a:gd name="T49" fmla="*/ 45 h 57"/>
                <a:gd name="T50" fmla="*/ 242 w 452"/>
                <a:gd name="T51" fmla="*/ 42 h 57"/>
                <a:gd name="T52" fmla="*/ 281 w 452"/>
                <a:gd name="T53" fmla="*/ 41 h 57"/>
                <a:gd name="T54" fmla="*/ 292 w 452"/>
                <a:gd name="T55" fmla="*/ 40 h 57"/>
                <a:gd name="T56" fmla="*/ 299 w 452"/>
                <a:gd name="T57" fmla="*/ 38 h 57"/>
                <a:gd name="T58" fmla="*/ 300 w 452"/>
                <a:gd name="T59" fmla="*/ 39 h 57"/>
                <a:gd name="T60" fmla="*/ 352 w 452"/>
                <a:gd name="T61" fmla="*/ 36 h 57"/>
                <a:gd name="T62" fmla="*/ 346 w 452"/>
                <a:gd name="T63" fmla="*/ 35 h 57"/>
                <a:gd name="T64" fmla="*/ 370 w 452"/>
                <a:gd name="T65" fmla="*/ 32 h 57"/>
                <a:gd name="T66" fmla="*/ 382 w 452"/>
                <a:gd name="T67" fmla="*/ 30 h 57"/>
                <a:gd name="T68" fmla="*/ 382 w 452"/>
                <a:gd name="T69" fmla="*/ 30 h 57"/>
                <a:gd name="T70" fmla="*/ 400 w 452"/>
                <a:gd name="T71" fmla="*/ 27 h 57"/>
                <a:gd name="T72" fmla="*/ 418 w 452"/>
                <a:gd name="T73" fmla="*/ 24 h 57"/>
                <a:gd name="T74" fmla="*/ 438 w 452"/>
                <a:gd name="T75" fmla="*/ 23 h 57"/>
                <a:gd name="T76" fmla="*/ 452 w 452"/>
                <a:gd name="T77" fmla="*/ 20 h 57"/>
                <a:gd name="T78" fmla="*/ 419 w 452"/>
                <a:gd name="T79" fmla="*/ 20 h 57"/>
                <a:gd name="T80" fmla="*/ 414 w 452"/>
                <a:gd name="T81" fmla="*/ 19 h 57"/>
                <a:gd name="T82" fmla="*/ 415 w 452"/>
                <a:gd name="T83" fmla="*/ 18 h 57"/>
                <a:gd name="T84" fmla="*/ 416 w 452"/>
                <a:gd name="T85" fmla="*/ 19 h 57"/>
                <a:gd name="T86" fmla="*/ 414 w 452"/>
                <a:gd name="T87" fmla="*/ 1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2" h="57">
                  <a:moveTo>
                    <a:pt x="419" y="20"/>
                  </a:moveTo>
                  <a:cubicBezTo>
                    <a:pt x="418" y="19"/>
                    <a:pt x="418" y="19"/>
                    <a:pt x="418" y="19"/>
                  </a:cubicBezTo>
                  <a:cubicBezTo>
                    <a:pt x="419" y="19"/>
                    <a:pt x="420" y="16"/>
                    <a:pt x="422" y="17"/>
                  </a:cubicBezTo>
                  <a:cubicBezTo>
                    <a:pt x="424" y="17"/>
                    <a:pt x="424" y="17"/>
                    <a:pt x="427" y="16"/>
                  </a:cubicBezTo>
                  <a:cubicBezTo>
                    <a:pt x="428" y="16"/>
                    <a:pt x="430" y="16"/>
                    <a:pt x="430" y="17"/>
                  </a:cubicBezTo>
                  <a:cubicBezTo>
                    <a:pt x="434" y="15"/>
                    <a:pt x="444" y="16"/>
                    <a:pt x="445" y="15"/>
                  </a:cubicBezTo>
                  <a:cubicBezTo>
                    <a:pt x="439" y="15"/>
                    <a:pt x="435" y="16"/>
                    <a:pt x="429" y="14"/>
                  </a:cubicBezTo>
                  <a:cubicBezTo>
                    <a:pt x="432" y="13"/>
                    <a:pt x="436" y="14"/>
                    <a:pt x="439" y="13"/>
                  </a:cubicBezTo>
                  <a:cubicBezTo>
                    <a:pt x="434" y="13"/>
                    <a:pt x="430" y="12"/>
                    <a:pt x="424" y="11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367" y="7"/>
                    <a:pt x="367" y="7"/>
                    <a:pt x="367" y="7"/>
                  </a:cubicBezTo>
                  <a:cubicBezTo>
                    <a:pt x="367" y="7"/>
                    <a:pt x="367" y="7"/>
                    <a:pt x="367" y="7"/>
                  </a:cubicBezTo>
                  <a:cubicBezTo>
                    <a:pt x="333" y="5"/>
                    <a:pt x="302" y="4"/>
                    <a:pt x="269" y="1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05" y="3"/>
                    <a:pt x="62" y="6"/>
                    <a:pt x="23" y="18"/>
                  </a:cubicBezTo>
                  <a:cubicBezTo>
                    <a:pt x="17" y="20"/>
                    <a:pt x="12" y="24"/>
                    <a:pt x="5" y="25"/>
                  </a:cubicBezTo>
                  <a:cubicBezTo>
                    <a:pt x="0" y="27"/>
                    <a:pt x="4" y="31"/>
                    <a:pt x="4" y="33"/>
                  </a:cubicBezTo>
                  <a:cubicBezTo>
                    <a:pt x="7" y="39"/>
                    <a:pt x="14" y="38"/>
                    <a:pt x="17" y="44"/>
                  </a:cubicBezTo>
                  <a:cubicBezTo>
                    <a:pt x="17" y="44"/>
                    <a:pt x="18" y="44"/>
                    <a:pt x="19" y="43"/>
                  </a:cubicBezTo>
                  <a:cubicBezTo>
                    <a:pt x="38" y="51"/>
                    <a:pt x="59" y="57"/>
                    <a:pt x="81" y="56"/>
                  </a:cubicBezTo>
                  <a:cubicBezTo>
                    <a:pt x="125" y="51"/>
                    <a:pt x="170" y="50"/>
                    <a:pt x="213" y="46"/>
                  </a:cubicBezTo>
                  <a:cubicBezTo>
                    <a:pt x="217" y="45"/>
                    <a:pt x="221" y="47"/>
                    <a:pt x="224" y="44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6" y="45"/>
                    <a:pt x="226" y="45"/>
                    <a:pt x="226" y="45"/>
                  </a:cubicBezTo>
                  <a:cubicBezTo>
                    <a:pt x="228" y="42"/>
                    <a:pt x="237" y="44"/>
                    <a:pt x="242" y="42"/>
                  </a:cubicBezTo>
                  <a:cubicBezTo>
                    <a:pt x="254" y="42"/>
                    <a:pt x="269" y="40"/>
                    <a:pt x="281" y="41"/>
                  </a:cubicBezTo>
                  <a:cubicBezTo>
                    <a:pt x="285" y="41"/>
                    <a:pt x="289" y="39"/>
                    <a:pt x="292" y="40"/>
                  </a:cubicBezTo>
                  <a:cubicBezTo>
                    <a:pt x="293" y="37"/>
                    <a:pt x="297" y="41"/>
                    <a:pt x="299" y="38"/>
                  </a:cubicBezTo>
                  <a:cubicBezTo>
                    <a:pt x="300" y="39"/>
                    <a:pt x="300" y="39"/>
                    <a:pt x="300" y="39"/>
                  </a:cubicBezTo>
                  <a:cubicBezTo>
                    <a:pt x="317" y="37"/>
                    <a:pt x="335" y="37"/>
                    <a:pt x="352" y="36"/>
                  </a:cubicBezTo>
                  <a:cubicBezTo>
                    <a:pt x="346" y="35"/>
                    <a:pt x="346" y="35"/>
                    <a:pt x="346" y="35"/>
                  </a:cubicBezTo>
                  <a:cubicBezTo>
                    <a:pt x="353" y="33"/>
                    <a:pt x="362" y="33"/>
                    <a:pt x="370" y="32"/>
                  </a:cubicBezTo>
                  <a:cubicBezTo>
                    <a:pt x="374" y="31"/>
                    <a:pt x="379" y="31"/>
                    <a:pt x="382" y="30"/>
                  </a:cubicBezTo>
                  <a:cubicBezTo>
                    <a:pt x="382" y="30"/>
                    <a:pt x="382" y="30"/>
                    <a:pt x="382" y="30"/>
                  </a:cubicBezTo>
                  <a:cubicBezTo>
                    <a:pt x="389" y="28"/>
                    <a:pt x="394" y="32"/>
                    <a:pt x="400" y="27"/>
                  </a:cubicBezTo>
                  <a:cubicBezTo>
                    <a:pt x="405" y="27"/>
                    <a:pt x="413" y="26"/>
                    <a:pt x="418" y="24"/>
                  </a:cubicBezTo>
                  <a:cubicBezTo>
                    <a:pt x="424" y="25"/>
                    <a:pt x="431" y="23"/>
                    <a:pt x="438" y="23"/>
                  </a:cubicBezTo>
                  <a:cubicBezTo>
                    <a:pt x="442" y="21"/>
                    <a:pt x="448" y="23"/>
                    <a:pt x="452" y="20"/>
                  </a:cubicBezTo>
                  <a:lnTo>
                    <a:pt x="419" y="20"/>
                  </a:lnTo>
                  <a:close/>
                  <a:moveTo>
                    <a:pt x="414" y="19"/>
                  </a:moveTo>
                  <a:cubicBezTo>
                    <a:pt x="415" y="18"/>
                    <a:pt x="415" y="18"/>
                    <a:pt x="415" y="18"/>
                  </a:cubicBezTo>
                  <a:cubicBezTo>
                    <a:pt x="415" y="18"/>
                    <a:pt x="416" y="19"/>
                    <a:pt x="416" y="19"/>
                  </a:cubicBezTo>
                  <a:cubicBezTo>
                    <a:pt x="417" y="20"/>
                    <a:pt x="415" y="19"/>
                    <a:pt x="414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68" name="Freeform 297">
              <a:extLst>
                <a:ext uri="{FF2B5EF4-FFF2-40B4-BE49-F238E27FC236}">
                  <a16:creationId xmlns:a16="http://schemas.microsoft.com/office/drawing/2014/main" id="{404D0DFC-FF94-41D5-9036-60DF59DC9B0B}"/>
                </a:ext>
              </a:extLst>
            </p:cNvPr>
            <p:cNvSpPr>
              <a:spLocks noEditPoints="1"/>
            </p:cNvSpPr>
            <p:nvPr/>
          </p:nvSpPr>
          <p:spPr bwMode="auto">
            <a:xfrm flipV="1">
              <a:off x="1888806" y="4281080"/>
              <a:ext cx="8414394" cy="53518"/>
            </a:xfrm>
            <a:custGeom>
              <a:avLst/>
              <a:gdLst>
                <a:gd name="T0" fmla="*/ 419 w 452"/>
                <a:gd name="T1" fmla="*/ 20 h 57"/>
                <a:gd name="T2" fmla="*/ 418 w 452"/>
                <a:gd name="T3" fmla="*/ 19 h 57"/>
                <a:gd name="T4" fmla="*/ 422 w 452"/>
                <a:gd name="T5" fmla="*/ 17 h 57"/>
                <a:gd name="T6" fmla="*/ 427 w 452"/>
                <a:gd name="T7" fmla="*/ 16 h 57"/>
                <a:gd name="T8" fmla="*/ 430 w 452"/>
                <a:gd name="T9" fmla="*/ 17 h 57"/>
                <a:gd name="T10" fmla="*/ 445 w 452"/>
                <a:gd name="T11" fmla="*/ 15 h 57"/>
                <a:gd name="T12" fmla="*/ 429 w 452"/>
                <a:gd name="T13" fmla="*/ 14 h 57"/>
                <a:gd name="T14" fmla="*/ 439 w 452"/>
                <a:gd name="T15" fmla="*/ 13 h 57"/>
                <a:gd name="T16" fmla="*/ 424 w 452"/>
                <a:gd name="T17" fmla="*/ 11 h 57"/>
                <a:gd name="T18" fmla="*/ 426 w 452"/>
                <a:gd name="T19" fmla="*/ 10 h 57"/>
                <a:gd name="T20" fmla="*/ 367 w 452"/>
                <a:gd name="T21" fmla="*/ 7 h 57"/>
                <a:gd name="T22" fmla="*/ 367 w 452"/>
                <a:gd name="T23" fmla="*/ 7 h 57"/>
                <a:gd name="T24" fmla="*/ 269 w 452"/>
                <a:gd name="T25" fmla="*/ 1 h 57"/>
                <a:gd name="T26" fmla="*/ 179 w 452"/>
                <a:gd name="T27" fmla="*/ 0 h 57"/>
                <a:gd name="T28" fmla="*/ 147 w 452"/>
                <a:gd name="T29" fmla="*/ 1 h 57"/>
                <a:gd name="T30" fmla="*/ 23 w 452"/>
                <a:gd name="T31" fmla="*/ 18 h 57"/>
                <a:gd name="T32" fmla="*/ 5 w 452"/>
                <a:gd name="T33" fmla="*/ 25 h 57"/>
                <a:gd name="T34" fmla="*/ 4 w 452"/>
                <a:gd name="T35" fmla="*/ 33 h 57"/>
                <a:gd name="T36" fmla="*/ 17 w 452"/>
                <a:gd name="T37" fmla="*/ 44 h 57"/>
                <a:gd name="T38" fmla="*/ 19 w 452"/>
                <a:gd name="T39" fmla="*/ 43 h 57"/>
                <a:gd name="T40" fmla="*/ 81 w 452"/>
                <a:gd name="T41" fmla="*/ 56 h 57"/>
                <a:gd name="T42" fmla="*/ 213 w 452"/>
                <a:gd name="T43" fmla="*/ 46 h 57"/>
                <a:gd name="T44" fmla="*/ 224 w 452"/>
                <a:gd name="T45" fmla="*/ 44 h 57"/>
                <a:gd name="T46" fmla="*/ 225 w 452"/>
                <a:gd name="T47" fmla="*/ 46 h 57"/>
                <a:gd name="T48" fmla="*/ 226 w 452"/>
                <a:gd name="T49" fmla="*/ 45 h 57"/>
                <a:gd name="T50" fmla="*/ 242 w 452"/>
                <a:gd name="T51" fmla="*/ 42 h 57"/>
                <a:gd name="T52" fmla="*/ 281 w 452"/>
                <a:gd name="T53" fmla="*/ 41 h 57"/>
                <a:gd name="T54" fmla="*/ 292 w 452"/>
                <a:gd name="T55" fmla="*/ 40 h 57"/>
                <a:gd name="T56" fmla="*/ 299 w 452"/>
                <a:gd name="T57" fmla="*/ 38 h 57"/>
                <a:gd name="T58" fmla="*/ 300 w 452"/>
                <a:gd name="T59" fmla="*/ 39 h 57"/>
                <a:gd name="T60" fmla="*/ 352 w 452"/>
                <a:gd name="T61" fmla="*/ 36 h 57"/>
                <a:gd name="T62" fmla="*/ 346 w 452"/>
                <a:gd name="T63" fmla="*/ 35 h 57"/>
                <a:gd name="T64" fmla="*/ 370 w 452"/>
                <a:gd name="T65" fmla="*/ 32 h 57"/>
                <a:gd name="T66" fmla="*/ 382 w 452"/>
                <a:gd name="T67" fmla="*/ 30 h 57"/>
                <a:gd name="T68" fmla="*/ 382 w 452"/>
                <a:gd name="T69" fmla="*/ 30 h 57"/>
                <a:gd name="T70" fmla="*/ 400 w 452"/>
                <a:gd name="T71" fmla="*/ 27 h 57"/>
                <a:gd name="T72" fmla="*/ 418 w 452"/>
                <a:gd name="T73" fmla="*/ 24 h 57"/>
                <a:gd name="T74" fmla="*/ 438 w 452"/>
                <a:gd name="T75" fmla="*/ 23 h 57"/>
                <a:gd name="T76" fmla="*/ 452 w 452"/>
                <a:gd name="T77" fmla="*/ 20 h 57"/>
                <a:gd name="T78" fmla="*/ 419 w 452"/>
                <a:gd name="T79" fmla="*/ 20 h 57"/>
                <a:gd name="T80" fmla="*/ 414 w 452"/>
                <a:gd name="T81" fmla="*/ 19 h 57"/>
                <a:gd name="T82" fmla="*/ 415 w 452"/>
                <a:gd name="T83" fmla="*/ 18 h 57"/>
                <a:gd name="T84" fmla="*/ 416 w 452"/>
                <a:gd name="T85" fmla="*/ 19 h 57"/>
                <a:gd name="T86" fmla="*/ 414 w 452"/>
                <a:gd name="T87" fmla="*/ 1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2" h="57">
                  <a:moveTo>
                    <a:pt x="419" y="20"/>
                  </a:moveTo>
                  <a:cubicBezTo>
                    <a:pt x="418" y="19"/>
                    <a:pt x="418" y="19"/>
                    <a:pt x="418" y="19"/>
                  </a:cubicBezTo>
                  <a:cubicBezTo>
                    <a:pt x="419" y="19"/>
                    <a:pt x="420" y="16"/>
                    <a:pt x="422" y="17"/>
                  </a:cubicBezTo>
                  <a:cubicBezTo>
                    <a:pt x="424" y="17"/>
                    <a:pt x="424" y="17"/>
                    <a:pt x="427" y="16"/>
                  </a:cubicBezTo>
                  <a:cubicBezTo>
                    <a:pt x="428" y="16"/>
                    <a:pt x="430" y="16"/>
                    <a:pt x="430" y="17"/>
                  </a:cubicBezTo>
                  <a:cubicBezTo>
                    <a:pt x="434" y="15"/>
                    <a:pt x="444" y="16"/>
                    <a:pt x="445" y="15"/>
                  </a:cubicBezTo>
                  <a:cubicBezTo>
                    <a:pt x="439" y="15"/>
                    <a:pt x="435" y="16"/>
                    <a:pt x="429" y="14"/>
                  </a:cubicBezTo>
                  <a:cubicBezTo>
                    <a:pt x="432" y="13"/>
                    <a:pt x="436" y="14"/>
                    <a:pt x="439" y="13"/>
                  </a:cubicBezTo>
                  <a:cubicBezTo>
                    <a:pt x="434" y="13"/>
                    <a:pt x="430" y="12"/>
                    <a:pt x="424" y="11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367" y="7"/>
                    <a:pt x="367" y="7"/>
                    <a:pt x="367" y="7"/>
                  </a:cubicBezTo>
                  <a:cubicBezTo>
                    <a:pt x="367" y="7"/>
                    <a:pt x="367" y="7"/>
                    <a:pt x="367" y="7"/>
                  </a:cubicBezTo>
                  <a:cubicBezTo>
                    <a:pt x="333" y="5"/>
                    <a:pt x="302" y="4"/>
                    <a:pt x="269" y="1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05" y="3"/>
                    <a:pt x="62" y="6"/>
                    <a:pt x="23" y="18"/>
                  </a:cubicBezTo>
                  <a:cubicBezTo>
                    <a:pt x="17" y="20"/>
                    <a:pt x="12" y="24"/>
                    <a:pt x="5" y="25"/>
                  </a:cubicBezTo>
                  <a:cubicBezTo>
                    <a:pt x="0" y="27"/>
                    <a:pt x="4" y="31"/>
                    <a:pt x="4" y="33"/>
                  </a:cubicBezTo>
                  <a:cubicBezTo>
                    <a:pt x="7" y="39"/>
                    <a:pt x="14" y="38"/>
                    <a:pt x="17" y="44"/>
                  </a:cubicBezTo>
                  <a:cubicBezTo>
                    <a:pt x="17" y="44"/>
                    <a:pt x="18" y="44"/>
                    <a:pt x="19" y="43"/>
                  </a:cubicBezTo>
                  <a:cubicBezTo>
                    <a:pt x="38" y="51"/>
                    <a:pt x="59" y="57"/>
                    <a:pt x="81" y="56"/>
                  </a:cubicBezTo>
                  <a:cubicBezTo>
                    <a:pt x="125" y="51"/>
                    <a:pt x="170" y="50"/>
                    <a:pt x="213" y="46"/>
                  </a:cubicBezTo>
                  <a:cubicBezTo>
                    <a:pt x="217" y="45"/>
                    <a:pt x="221" y="47"/>
                    <a:pt x="224" y="44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6" y="45"/>
                    <a:pt x="226" y="45"/>
                    <a:pt x="226" y="45"/>
                  </a:cubicBezTo>
                  <a:cubicBezTo>
                    <a:pt x="228" y="42"/>
                    <a:pt x="237" y="44"/>
                    <a:pt x="242" y="42"/>
                  </a:cubicBezTo>
                  <a:cubicBezTo>
                    <a:pt x="254" y="42"/>
                    <a:pt x="269" y="40"/>
                    <a:pt x="281" y="41"/>
                  </a:cubicBezTo>
                  <a:cubicBezTo>
                    <a:pt x="285" y="41"/>
                    <a:pt x="289" y="39"/>
                    <a:pt x="292" y="40"/>
                  </a:cubicBezTo>
                  <a:cubicBezTo>
                    <a:pt x="293" y="37"/>
                    <a:pt x="297" y="41"/>
                    <a:pt x="299" y="38"/>
                  </a:cubicBezTo>
                  <a:cubicBezTo>
                    <a:pt x="300" y="39"/>
                    <a:pt x="300" y="39"/>
                    <a:pt x="300" y="39"/>
                  </a:cubicBezTo>
                  <a:cubicBezTo>
                    <a:pt x="317" y="37"/>
                    <a:pt x="335" y="37"/>
                    <a:pt x="352" y="36"/>
                  </a:cubicBezTo>
                  <a:cubicBezTo>
                    <a:pt x="346" y="35"/>
                    <a:pt x="346" y="35"/>
                    <a:pt x="346" y="35"/>
                  </a:cubicBezTo>
                  <a:cubicBezTo>
                    <a:pt x="353" y="33"/>
                    <a:pt x="362" y="33"/>
                    <a:pt x="370" y="32"/>
                  </a:cubicBezTo>
                  <a:cubicBezTo>
                    <a:pt x="374" y="31"/>
                    <a:pt x="379" y="31"/>
                    <a:pt x="382" y="30"/>
                  </a:cubicBezTo>
                  <a:cubicBezTo>
                    <a:pt x="382" y="30"/>
                    <a:pt x="382" y="30"/>
                    <a:pt x="382" y="30"/>
                  </a:cubicBezTo>
                  <a:cubicBezTo>
                    <a:pt x="389" y="28"/>
                    <a:pt x="394" y="32"/>
                    <a:pt x="400" y="27"/>
                  </a:cubicBezTo>
                  <a:cubicBezTo>
                    <a:pt x="405" y="27"/>
                    <a:pt x="413" y="26"/>
                    <a:pt x="418" y="24"/>
                  </a:cubicBezTo>
                  <a:cubicBezTo>
                    <a:pt x="424" y="25"/>
                    <a:pt x="431" y="23"/>
                    <a:pt x="438" y="23"/>
                  </a:cubicBezTo>
                  <a:cubicBezTo>
                    <a:pt x="442" y="21"/>
                    <a:pt x="448" y="23"/>
                    <a:pt x="452" y="20"/>
                  </a:cubicBezTo>
                  <a:lnTo>
                    <a:pt x="419" y="20"/>
                  </a:lnTo>
                  <a:close/>
                  <a:moveTo>
                    <a:pt x="414" y="19"/>
                  </a:moveTo>
                  <a:cubicBezTo>
                    <a:pt x="415" y="18"/>
                    <a:pt x="415" y="18"/>
                    <a:pt x="415" y="18"/>
                  </a:cubicBezTo>
                  <a:cubicBezTo>
                    <a:pt x="415" y="18"/>
                    <a:pt x="416" y="19"/>
                    <a:pt x="416" y="19"/>
                  </a:cubicBezTo>
                  <a:cubicBezTo>
                    <a:pt x="417" y="20"/>
                    <a:pt x="415" y="19"/>
                    <a:pt x="414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69" name="Freeform 297">
              <a:extLst>
                <a:ext uri="{FF2B5EF4-FFF2-40B4-BE49-F238E27FC236}">
                  <a16:creationId xmlns:a16="http://schemas.microsoft.com/office/drawing/2014/main" id="{19E25E5B-715C-41BC-AB35-920AB661D39C}"/>
                </a:ext>
              </a:extLst>
            </p:cNvPr>
            <p:cNvSpPr>
              <a:spLocks noEditPoints="1"/>
            </p:cNvSpPr>
            <p:nvPr/>
          </p:nvSpPr>
          <p:spPr bwMode="auto">
            <a:xfrm flipV="1">
              <a:off x="1888806" y="4777879"/>
              <a:ext cx="8414394" cy="53518"/>
            </a:xfrm>
            <a:custGeom>
              <a:avLst/>
              <a:gdLst>
                <a:gd name="T0" fmla="*/ 419 w 452"/>
                <a:gd name="T1" fmla="*/ 20 h 57"/>
                <a:gd name="T2" fmla="*/ 418 w 452"/>
                <a:gd name="T3" fmla="*/ 19 h 57"/>
                <a:gd name="T4" fmla="*/ 422 w 452"/>
                <a:gd name="T5" fmla="*/ 17 h 57"/>
                <a:gd name="T6" fmla="*/ 427 w 452"/>
                <a:gd name="T7" fmla="*/ 16 h 57"/>
                <a:gd name="T8" fmla="*/ 430 w 452"/>
                <a:gd name="T9" fmla="*/ 17 h 57"/>
                <a:gd name="T10" fmla="*/ 445 w 452"/>
                <a:gd name="T11" fmla="*/ 15 h 57"/>
                <a:gd name="T12" fmla="*/ 429 w 452"/>
                <a:gd name="T13" fmla="*/ 14 h 57"/>
                <a:gd name="T14" fmla="*/ 439 w 452"/>
                <a:gd name="T15" fmla="*/ 13 h 57"/>
                <a:gd name="T16" fmla="*/ 424 w 452"/>
                <a:gd name="T17" fmla="*/ 11 h 57"/>
                <a:gd name="T18" fmla="*/ 426 w 452"/>
                <a:gd name="T19" fmla="*/ 10 h 57"/>
                <a:gd name="T20" fmla="*/ 367 w 452"/>
                <a:gd name="T21" fmla="*/ 7 h 57"/>
                <a:gd name="T22" fmla="*/ 367 w 452"/>
                <a:gd name="T23" fmla="*/ 7 h 57"/>
                <a:gd name="T24" fmla="*/ 269 w 452"/>
                <a:gd name="T25" fmla="*/ 1 h 57"/>
                <a:gd name="T26" fmla="*/ 179 w 452"/>
                <a:gd name="T27" fmla="*/ 0 h 57"/>
                <a:gd name="T28" fmla="*/ 147 w 452"/>
                <a:gd name="T29" fmla="*/ 1 h 57"/>
                <a:gd name="T30" fmla="*/ 23 w 452"/>
                <a:gd name="T31" fmla="*/ 18 h 57"/>
                <a:gd name="T32" fmla="*/ 5 w 452"/>
                <a:gd name="T33" fmla="*/ 25 h 57"/>
                <a:gd name="T34" fmla="*/ 4 w 452"/>
                <a:gd name="T35" fmla="*/ 33 h 57"/>
                <a:gd name="T36" fmla="*/ 17 w 452"/>
                <a:gd name="T37" fmla="*/ 44 h 57"/>
                <a:gd name="T38" fmla="*/ 19 w 452"/>
                <a:gd name="T39" fmla="*/ 43 h 57"/>
                <a:gd name="T40" fmla="*/ 81 w 452"/>
                <a:gd name="T41" fmla="*/ 56 h 57"/>
                <a:gd name="T42" fmla="*/ 213 w 452"/>
                <a:gd name="T43" fmla="*/ 46 h 57"/>
                <a:gd name="T44" fmla="*/ 224 w 452"/>
                <a:gd name="T45" fmla="*/ 44 h 57"/>
                <a:gd name="T46" fmla="*/ 225 w 452"/>
                <a:gd name="T47" fmla="*/ 46 h 57"/>
                <a:gd name="T48" fmla="*/ 226 w 452"/>
                <a:gd name="T49" fmla="*/ 45 h 57"/>
                <a:gd name="T50" fmla="*/ 242 w 452"/>
                <a:gd name="T51" fmla="*/ 42 h 57"/>
                <a:gd name="T52" fmla="*/ 281 w 452"/>
                <a:gd name="T53" fmla="*/ 41 h 57"/>
                <a:gd name="T54" fmla="*/ 292 w 452"/>
                <a:gd name="T55" fmla="*/ 40 h 57"/>
                <a:gd name="T56" fmla="*/ 299 w 452"/>
                <a:gd name="T57" fmla="*/ 38 h 57"/>
                <a:gd name="T58" fmla="*/ 300 w 452"/>
                <a:gd name="T59" fmla="*/ 39 h 57"/>
                <a:gd name="T60" fmla="*/ 352 w 452"/>
                <a:gd name="T61" fmla="*/ 36 h 57"/>
                <a:gd name="T62" fmla="*/ 346 w 452"/>
                <a:gd name="T63" fmla="*/ 35 h 57"/>
                <a:gd name="T64" fmla="*/ 370 w 452"/>
                <a:gd name="T65" fmla="*/ 32 h 57"/>
                <a:gd name="T66" fmla="*/ 382 w 452"/>
                <a:gd name="T67" fmla="*/ 30 h 57"/>
                <a:gd name="T68" fmla="*/ 382 w 452"/>
                <a:gd name="T69" fmla="*/ 30 h 57"/>
                <a:gd name="T70" fmla="*/ 400 w 452"/>
                <a:gd name="T71" fmla="*/ 27 h 57"/>
                <a:gd name="T72" fmla="*/ 418 w 452"/>
                <a:gd name="T73" fmla="*/ 24 h 57"/>
                <a:gd name="T74" fmla="*/ 438 w 452"/>
                <a:gd name="T75" fmla="*/ 23 h 57"/>
                <a:gd name="T76" fmla="*/ 452 w 452"/>
                <a:gd name="T77" fmla="*/ 20 h 57"/>
                <a:gd name="T78" fmla="*/ 419 w 452"/>
                <a:gd name="T79" fmla="*/ 20 h 57"/>
                <a:gd name="T80" fmla="*/ 414 w 452"/>
                <a:gd name="T81" fmla="*/ 19 h 57"/>
                <a:gd name="T82" fmla="*/ 415 w 452"/>
                <a:gd name="T83" fmla="*/ 18 h 57"/>
                <a:gd name="T84" fmla="*/ 416 w 452"/>
                <a:gd name="T85" fmla="*/ 19 h 57"/>
                <a:gd name="T86" fmla="*/ 414 w 452"/>
                <a:gd name="T87" fmla="*/ 1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2" h="57">
                  <a:moveTo>
                    <a:pt x="419" y="20"/>
                  </a:moveTo>
                  <a:cubicBezTo>
                    <a:pt x="418" y="19"/>
                    <a:pt x="418" y="19"/>
                    <a:pt x="418" y="19"/>
                  </a:cubicBezTo>
                  <a:cubicBezTo>
                    <a:pt x="419" y="19"/>
                    <a:pt x="420" y="16"/>
                    <a:pt x="422" y="17"/>
                  </a:cubicBezTo>
                  <a:cubicBezTo>
                    <a:pt x="424" y="17"/>
                    <a:pt x="424" y="17"/>
                    <a:pt x="427" y="16"/>
                  </a:cubicBezTo>
                  <a:cubicBezTo>
                    <a:pt x="428" y="16"/>
                    <a:pt x="430" y="16"/>
                    <a:pt x="430" y="17"/>
                  </a:cubicBezTo>
                  <a:cubicBezTo>
                    <a:pt x="434" y="15"/>
                    <a:pt x="444" y="16"/>
                    <a:pt x="445" y="15"/>
                  </a:cubicBezTo>
                  <a:cubicBezTo>
                    <a:pt x="439" y="15"/>
                    <a:pt x="435" y="16"/>
                    <a:pt x="429" y="14"/>
                  </a:cubicBezTo>
                  <a:cubicBezTo>
                    <a:pt x="432" y="13"/>
                    <a:pt x="436" y="14"/>
                    <a:pt x="439" y="13"/>
                  </a:cubicBezTo>
                  <a:cubicBezTo>
                    <a:pt x="434" y="13"/>
                    <a:pt x="430" y="12"/>
                    <a:pt x="424" y="11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367" y="7"/>
                    <a:pt x="367" y="7"/>
                    <a:pt x="367" y="7"/>
                  </a:cubicBezTo>
                  <a:cubicBezTo>
                    <a:pt x="367" y="7"/>
                    <a:pt x="367" y="7"/>
                    <a:pt x="367" y="7"/>
                  </a:cubicBezTo>
                  <a:cubicBezTo>
                    <a:pt x="333" y="5"/>
                    <a:pt x="302" y="4"/>
                    <a:pt x="269" y="1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05" y="3"/>
                    <a:pt x="62" y="6"/>
                    <a:pt x="23" y="18"/>
                  </a:cubicBezTo>
                  <a:cubicBezTo>
                    <a:pt x="17" y="20"/>
                    <a:pt x="12" y="24"/>
                    <a:pt x="5" y="25"/>
                  </a:cubicBezTo>
                  <a:cubicBezTo>
                    <a:pt x="0" y="27"/>
                    <a:pt x="4" y="31"/>
                    <a:pt x="4" y="33"/>
                  </a:cubicBezTo>
                  <a:cubicBezTo>
                    <a:pt x="7" y="39"/>
                    <a:pt x="14" y="38"/>
                    <a:pt x="17" y="44"/>
                  </a:cubicBezTo>
                  <a:cubicBezTo>
                    <a:pt x="17" y="44"/>
                    <a:pt x="18" y="44"/>
                    <a:pt x="19" y="43"/>
                  </a:cubicBezTo>
                  <a:cubicBezTo>
                    <a:pt x="38" y="51"/>
                    <a:pt x="59" y="57"/>
                    <a:pt x="81" y="56"/>
                  </a:cubicBezTo>
                  <a:cubicBezTo>
                    <a:pt x="125" y="51"/>
                    <a:pt x="170" y="50"/>
                    <a:pt x="213" y="46"/>
                  </a:cubicBezTo>
                  <a:cubicBezTo>
                    <a:pt x="217" y="45"/>
                    <a:pt x="221" y="47"/>
                    <a:pt x="224" y="44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6" y="45"/>
                    <a:pt x="226" y="45"/>
                    <a:pt x="226" y="45"/>
                  </a:cubicBezTo>
                  <a:cubicBezTo>
                    <a:pt x="228" y="42"/>
                    <a:pt x="237" y="44"/>
                    <a:pt x="242" y="42"/>
                  </a:cubicBezTo>
                  <a:cubicBezTo>
                    <a:pt x="254" y="42"/>
                    <a:pt x="269" y="40"/>
                    <a:pt x="281" y="41"/>
                  </a:cubicBezTo>
                  <a:cubicBezTo>
                    <a:pt x="285" y="41"/>
                    <a:pt x="289" y="39"/>
                    <a:pt x="292" y="40"/>
                  </a:cubicBezTo>
                  <a:cubicBezTo>
                    <a:pt x="293" y="37"/>
                    <a:pt x="297" y="41"/>
                    <a:pt x="299" y="38"/>
                  </a:cubicBezTo>
                  <a:cubicBezTo>
                    <a:pt x="300" y="39"/>
                    <a:pt x="300" y="39"/>
                    <a:pt x="300" y="39"/>
                  </a:cubicBezTo>
                  <a:cubicBezTo>
                    <a:pt x="317" y="37"/>
                    <a:pt x="335" y="37"/>
                    <a:pt x="352" y="36"/>
                  </a:cubicBezTo>
                  <a:cubicBezTo>
                    <a:pt x="346" y="35"/>
                    <a:pt x="346" y="35"/>
                    <a:pt x="346" y="35"/>
                  </a:cubicBezTo>
                  <a:cubicBezTo>
                    <a:pt x="353" y="33"/>
                    <a:pt x="362" y="33"/>
                    <a:pt x="370" y="32"/>
                  </a:cubicBezTo>
                  <a:cubicBezTo>
                    <a:pt x="374" y="31"/>
                    <a:pt x="379" y="31"/>
                    <a:pt x="382" y="30"/>
                  </a:cubicBezTo>
                  <a:cubicBezTo>
                    <a:pt x="382" y="30"/>
                    <a:pt x="382" y="30"/>
                    <a:pt x="382" y="30"/>
                  </a:cubicBezTo>
                  <a:cubicBezTo>
                    <a:pt x="389" y="28"/>
                    <a:pt x="394" y="32"/>
                    <a:pt x="400" y="27"/>
                  </a:cubicBezTo>
                  <a:cubicBezTo>
                    <a:pt x="405" y="27"/>
                    <a:pt x="413" y="26"/>
                    <a:pt x="418" y="24"/>
                  </a:cubicBezTo>
                  <a:cubicBezTo>
                    <a:pt x="424" y="25"/>
                    <a:pt x="431" y="23"/>
                    <a:pt x="438" y="23"/>
                  </a:cubicBezTo>
                  <a:cubicBezTo>
                    <a:pt x="442" y="21"/>
                    <a:pt x="448" y="23"/>
                    <a:pt x="452" y="20"/>
                  </a:cubicBezTo>
                  <a:lnTo>
                    <a:pt x="419" y="20"/>
                  </a:lnTo>
                  <a:close/>
                  <a:moveTo>
                    <a:pt x="414" y="19"/>
                  </a:moveTo>
                  <a:cubicBezTo>
                    <a:pt x="415" y="18"/>
                    <a:pt x="415" y="18"/>
                    <a:pt x="415" y="18"/>
                  </a:cubicBezTo>
                  <a:cubicBezTo>
                    <a:pt x="415" y="18"/>
                    <a:pt x="416" y="19"/>
                    <a:pt x="416" y="19"/>
                  </a:cubicBezTo>
                  <a:cubicBezTo>
                    <a:pt x="417" y="20"/>
                    <a:pt x="415" y="19"/>
                    <a:pt x="414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70" name="Freeform 297">
              <a:extLst>
                <a:ext uri="{FF2B5EF4-FFF2-40B4-BE49-F238E27FC236}">
                  <a16:creationId xmlns:a16="http://schemas.microsoft.com/office/drawing/2014/main" id="{6BFF4654-CC21-4509-B261-C1F7061BAA50}"/>
                </a:ext>
              </a:extLst>
            </p:cNvPr>
            <p:cNvSpPr>
              <a:spLocks noEditPoints="1"/>
            </p:cNvSpPr>
            <p:nvPr/>
          </p:nvSpPr>
          <p:spPr bwMode="auto">
            <a:xfrm flipV="1">
              <a:off x="1888806" y="5274678"/>
              <a:ext cx="8414394" cy="53518"/>
            </a:xfrm>
            <a:custGeom>
              <a:avLst/>
              <a:gdLst>
                <a:gd name="T0" fmla="*/ 419 w 452"/>
                <a:gd name="T1" fmla="*/ 20 h 57"/>
                <a:gd name="T2" fmla="*/ 418 w 452"/>
                <a:gd name="T3" fmla="*/ 19 h 57"/>
                <a:gd name="T4" fmla="*/ 422 w 452"/>
                <a:gd name="T5" fmla="*/ 17 h 57"/>
                <a:gd name="T6" fmla="*/ 427 w 452"/>
                <a:gd name="T7" fmla="*/ 16 h 57"/>
                <a:gd name="T8" fmla="*/ 430 w 452"/>
                <a:gd name="T9" fmla="*/ 17 h 57"/>
                <a:gd name="T10" fmla="*/ 445 w 452"/>
                <a:gd name="T11" fmla="*/ 15 h 57"/>
                <a:gd name="T12" fmla="*/ 429 w 452"/>
                <a:gd name="T13" fmla="*/ 14 h 57"/>
                <a:gd name="T14" fmla="*/ 439 w 452"/>
                <a:gd name="T15" fmla="*/ 13 h 57"/>
                <a:gd name="T16" fmla="*/ 424 w 452"/>
                <a:gd name="T17" fmla="*/ 11 h 57"/>
                <a:gd name="T18" fmla="*/ 426 w 452"/>
                <a:gd name="T19" fmla="*/ 10 h 57"/>
                <a:gd name="T20" fmla="*/ 367 w 452"/>
                <a:gd name="T21" fmla="*/ 7 h 57"/>
                <a:gd name="T22" fmla="*/ 367 w 452"/>
                <a:gd name="T23" fmla="*/ 7 h 57"/>
                <a:gd name="T24" fmla="*/ 269 w 452"/>
                <a:gd name="T25" fmla="*/ 1 h 57"/>
                <a:gd name="T26" fmla="*/ 179 w 452"/>
                <a:gd name="T27" fmla="*/ 0 h 57"/>
                <a:gd name="T28" fmla="*/ 147 w 452"/>
                <a:gd name="T29" fmla="*/ 1 h 57"/>
                <a:gd name="T30" fmla="*/ 23 w 452"/>
                <a:gd name="T31" fmla="*/ 18 h 57"/>
                <a:gd name="T32" fmla="*/ 5 w 452"/>
                <a:gd name="T33" fmla="*/ 25 h 57"/>
                <a:gd name="T34" fmla="*/ 4 w 452"/>
                <a:gd name="T35" fmla="*/ 33 h 57"/>
                <a:gd name="T36" fmla="*/ 17 w 452"/>
                <a:gd name="T37" fmla="*/ 44 h 57"/>
                <a:gd name="T38" fmla="*/ 19 w 452"/>
                <a:gd name="T39" fmla="*/ 43 h 57"/>
                <a:gd name="T40" fmla="*/ 81 w 452"/>
                <a:gd name="T41" fmla="*/ 56 h 57"/>
                <a:gd name="T42" fmla="*/ 213 w 452"/>
                <a:gd name="T43" fmla="*/ 46 h 57"/>
                <a:gd name="T44" fmla="*/ 224 w 452"/>
                <a:gd name="T45" fmla="*/ 44 h 57"/>
                <a:gd name="T46" fmla="*/ 225 w 452"/>
                <a:gd name="T47" fmla="*/ 46 h 57"/>
                <a:gd name="T48" fmla="*/ 226 w 452"/>
                <a:gd name="T49" fmla="*/ 45 h 57"/>
                <a:gd name="T50" fmla="*/ 242 w 452"/>
                <a:gd name="T51" fmla="*/ 42 h 57"/>
                <a:gd name="T52" fmla="*/ 281 w 452"/>
                <a:gd name="T53" fmla="*/ 41 h 57"/>
                <a:gd name="T54" fmla="*/ 292 w 452"/>
                <a:gd name="T55" fmla="*/ 40 h 57"/>
                <a:gd name="T56" fmla="*/ 299 w 452"/>
                <a:gd name="T57" fmla="*/ 38 h 57"/>
                <a:gd name="T58" fmla="*/ 300 w 452"/>
                <a:gd name="T59" fmla="*/ 39 h 57"/>
                <a:gd name="T60" fmla="*/ 352 w 452"/>
                <a:gd name="T61" fmla="*/ 36 h 57"/>
                <a:gd name="T62" fmla="*/ 346 w 452"/>
                <a:gd name="T63" fmla="*/ 35 h 57"/>
                <a:gd name="T64" fmla="*/ 370 w 452"/>
                <a:gd name="T65" fmla="*/ 32 h 57"/>
                <a:gd name="T66" fmla="*/ 382 w 452"/>
                <a:gd name="T67" fmla="*/ 30 h 57"/>
                <a:gd name="T68" fmla="*/ 382 w 452"/>
                <a:gd name="T69" fmla="*/ 30 h 57"/>
                <a:gd name="T70" fmla="*/ 400 w 452"/>
                <a:gd name="T71" fmla="*/ 27 h 57"/>
                <a:gd name="T72" fmla="*/ 418 w 452"/>
                <a:gd name="T73" fmla="*/ 24 h 57"/>
                <a:gd name="T74" fmla="*/ 438 w 452"/>
                <a:gd name="T75" fmla="*/ 23 h 57"/>
                <a:gd name="T76" fmla="*/ 452 w 452"/>
                <a:gd name="T77" fmla="*/ 20 h 57"/>
                <a:gd name="T78" fmla="*/ 419 w 452"/>
                <a:gd name="T79" fmla="*/ 20 h 57"/>
                <a:gd name="T80" fmla="*/ 414 w 452"/>
                <a:gd name="T81" fmla="*/ 19 h 57"/>
                <a:gd name="T82" fmla="*/ 415 w 452"/>
                <a:gd name="T83" fmla="*/ 18 h 57"/>
                <a:gd name="T84" fmla="*/ 416 w 452"/>
                <a:gd name="T85" fmla="*/ 19 h 57"/>
                <a:gd name="T86" fmla="*/ 414 w 452"/>
                <a:gd name="T87" fmla="*/ 1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2" h="57">
                  <a:moveTo>
                    <a:pt x="419" y="20"/>
                  </a:moveTo>
                  <a:cubicBezTo>
                    <a:pt x="418" y="19"/>
                    <a:pt x="418" y="19"/>
                    <a:pt x="418" y="19"/>
                  </a:cubicBezTo>
                  <a:cubicBezTo>
                    <a:pt x="419" y="19"/>
                    <a:pt x="420" y="16"/>
                    <a:pt x="422" y="17"/>
                  </a:cubicBezTo>
                  <a:cubicBezTo>
                    <a:pt x="424" y="17"/>
                    <a:pt x="424" y="17"/>
                    <a:pt x="427" y="16"/>
                  </a:cubicBezTo>
                  <a:cubicBezTo>
                    <a:pt x="428" y="16"/>
                    <a:pt x="430" y="16"/>
                    <a:pt x="430" y="17"/>
                  </a:cubicBezTo>
                  <a:cubicBezTo>
                    <a:pt x="434" y="15"/>
                    <a:pt x="444" y="16"/>
                    <a:pt x="445" y="15"/>
                  </a:cubicBezTo>
                  <a:cubicBezTo>
                    <a:pt x="439" y="15"/>
                    <a:pt x="435" y="16"/>
                    <a:pt x="429" y="14"/>
                  </a:cubicBezTo>
                  <a:cubicBezTo>
                    <a:pt x="432" y="13"/>
                    <a:pt x="436" y="14"/>
                    <a:pt x="439" y="13"/>
                  </a:cubicBezTo>
                  <a:cubicBezTo>
                    <a:pt x="434" y="13"/>
                    <a:pt x="430" y="12"/>
                    <a:pt x="424" y="11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367" y="7"/>
                    <a:pt x="367" y="7"/>
                    <a:pt x="367" y="7"/>
                  </a:cubicBezTo>
                  <a:cubicBezTo>
                    <a:pt x="367" y="7"/>
                    <a:pt x="367" y="7"/>
                    <a:pt x="367" y="7"/>
                  </a:cubicBezTo>
                  <a:cubicBezTo>
                    <a:pt x="333" y="5"/>
                    <a:pt x="302" y="4"/>
                    <a:pt x="269" y="1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05" y="3"/>
                    <a:pt x="62" y="6"/>
                    <a:pt x="23" y="18"/>
                  </a:cubicBezTo>
                  <a:cubicBezTo>
                    <a:pt x="17" y="20"/>
                    <a:pt x="12" y="24"/>
                    <a:pt x="5" y="25"/>
                  </a:cubicBezTo>
                  <a:cubicBezTo>
                    <a:pt x="0" y="27"/>
                    <a:pt x="4" y="31"/>
                    <a:pt x="4" y="33"/>
                  </a:cubicBezTo>
                  <a:cubicBezTo>
                    <a:pt x="7" y="39"/>
                    <a:pt x="14" y="38"/>
                    <a:pt x="17" y="44"/>
                  </a:cubicBezTo>
                  <a:cubicBezTo>
                    <a:pt x="17" y="44"/>
                    <a:pt x="18" y="44"/>
                    <a:pt x="19" y="43"/>
                  </a:cubicBezTo>
                  <a:cubicBezTo>
                    <a:pt x="38" y="51"/>
                    <a:pt x="59" y="57"/>
                    <a:pt x="81" y="56"/>
                  </a:cubicBezTo>
                  <a:cubicBezTo>
                    <a:pt x="125" y="51"/>
                    <a:pt x="170" y="50"/>
                    <a:pt x="213" y="46"/>
                  </a:cubicBezTo>
                  <a:cubicBezTo>
                    <a:pt x="217" y="45"/>
                    <a:pt x="221" y="47"/>
                    <a:pt x="224" y="44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6" y="45"/>
                    <a:pt x="226" y="45"/>
                    <a:pt x="226" y="45"/>
                  </a:cubicBezTo>
                  <a:cubicBezTo>
                    <a:pt x="228" y="42"/>
                    <a:pt x="237" y="44"/>
                    <a:pt x="242" y="42"/>
                  </a:cubicBezTo>
                  <a:cubicBezTo>
                    <a:pt x="254" y="42"/>
                    <a:pt x="269" y="40"/>
                    <a:pt x="281" y="41"/>
                  </a:cubicBezTo>
                  <a:cubicBezTo>
                    <a:pt x="285" y="41"/>
                    <a:pt x="289" y="39"/>
                    <a:pt x="292" y="40"/>
                  </a:cubicBezTo>
                  <a:cubicBezTo>
                    <a:pt x="293" y="37"/>
                    <a:pt x="297" y="41"/>
                    <a:pt x="299" y="38"/>
                  </a:cubicBezTo>
                  <a:cubicBezTo>
                    <a:pt x="300" y="39"/>
                    <a:pt x="300" y="39"/>
                    <a:pt x="300" y="39"/>
                  </a:cubicBezTo>
                  <a:cubicBezTo>
                    <a:pt x="317" y="37"/>
                    <a:pt x="335" y="37"/>
                    <a:pt x="352" y="36"/>
                  </a:cubicBezTo>
                  <a:cubicBezTo>
                    <a:pt x="346" y="35"/>
                    <a:pt x="346" y="35"/>
                    <a:pt x="346" y="35"/>
                  </a:cubicBezTo>
                  <a:cubicBezTo>
                    <a:pt x="353" y="33"/>
                    <a:pt x="362" y="33"/>
                    <a:pt x="370" y="32"/>
                  </a:cubicBezTo>
                  <a:cubicBezTo>
                    <a:pt x="374" y="31"/>
                    <a:pt x="379" y="31"/>
                    <a:pt x="382" y="30"/>
                  </a:cubicBezTo>
                  <a:cubicBezTo>
                    <a:pt x="382" y="30"/>
                    <a:pt x="382" y="30"/>
                    <a:pt x="382" y="30"/>
                  </a:cubicBezTo>
                  <a:cubicBezTo>
                    <a:pt x="389" y="28"/>
                    <a:pt x="394" y="32"/>
                    <a:pt x="400" y="27"/>
                  </a:cubicBezTo>
                  <a:cubicBezTo>
                    <a:pt x="405" y="27"/>
                    <a:pt x="413" y="26"/>
                    <a:pt x="418" y="24"/>
                  </a:cubicBezTo>
                  <a:cubicBezTo>
                    <a:pt x="424" y="25"/>
                    <a:pt x="431" y="23"/>
                    <a:pt x="438" y="23"/>
                  </a:cubicBezTo>
                  <a:cubicBezTo>
                    <a:pt x="442" y="21"/>
                    <a:pt x="448" y="23"/>
                    <a:pt x="452" y="20"/>
                  </a:cubicBezTo>
                  <a:lnTo>
                    <a:pt x="419" y="20"/>
                  </a:lnTo>
                  <a:close/>
                  <a:moveTo>
                    <a:pt x="414" y="19"/>
                  </a:moveTo>
                  <a:cubicBezTo>
                    <a:pt x="415" y="18"/>
                    <a:pt x="415" y="18"/>
                    <a:pt x="415" y="18"/>
                  </a:cubicBezTo>
                  <a:cubicBezTo>
                    <a:pt x="415" y="18"/>
                    <a:pt x="416" y="19"/>
                    <a:pt x="416" y="19"/>
                  </a:cubicBezTo>
                  <a:cubicBezTo>
                    <a:pt x="417" y="20"/>
                    <a:pt x="415" y="19"/>
                    <a:pt x="414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71" name="Freeform 297">
              <a:extLst>
                <a:ext uri="{FF2B5EF4-FFF2-40B4-BE49-F238E27FC236}">
                  <a16:creationId xmlns:a16="http://schemas.microsoft.com/office/drawing/2014/main" id="{15EDC1B9-DBB7-461E-A250-C65F48BE18DF}"/>
                </a:ext>
              </a:extLst>
            </p:cNvPr>
            <p:cNvSpPr>
              <a:spLocks noEditPoints="1"/>
            </p:cNvSpPr>
            <p:nvPr/>
          </p:nvSpPr>
          <p:spPr bwMode="auto">
            <a:xfrm flipV="1">
              <a:off x="1888806" y="5771477"/>
              <a:ext cx="8414394" cy="53518"/>
            </a:xfrm>
            <a:custGeom>
              <a:avLst/>
              <a:gdLst>
                <a:gd name="T0" fmla="*/ 419 w 452"/>
                <a:gd name="T1" fmla="*/ 20 h 57"/>
                <a:gd name="T2" fmla="*/ 418 w 452"/>
                <a:gd name="T3" fmla="*/ 19 h 57"/>
                <a:gd name="T4" fmla="*/ 422 w 452"/>
                <a:gd name="T5" fmla="*/ 17 h 57"/>
                <a:gd name="T6" fmla="*/ 427 w 452"/>
                <a:gd name="T7" fmla="*/ 16 h 57"/>
                <a:gd name="T8" fmla="*/ 430 w 452"/>
                <a:gd name="T9" fmla="*/ 17 h 57"/>
                <a:gd name="T10" fmla="*/ 445 w 452"/>
                <a:gd name="T11" fmla="*/ 15 h 57"/>
                <a:gd name="T12" fmla="*/ 429 w 452"/>
                <a:gd name="T13" fmla="*/ 14 h 57"/>
                <a:gd name="T14" fmla="*/ 439 w 452"/>
                <a:gd name="T15" fmla="*/ 13 h 57"/>
                <a:gd name="T16" fmla="*/ 424 w 452"/>
                <a:gd name="T17" fmla="*/ 11 h 57"/>
                <a:gd name="T18" fmla="*/ 426 w 452"/>
                <a:gd name="T19" fmla="*/ 10 h 57"/>
                <a:gd name="T20" fmla="*/ 367 w 452"/>
                <a:gd name="T21" fmla="*/ 7 h 57"/>
                <a:gd name="T22" fmla="*/ 367 w 452"/>
                <a:gd name="T23" fmla="*/ 7 h 57"/>
                <a:gd name="T24" fmla="*/ 269 w 452"/>
                <a:gd name="T25" fmla="*/ 1 h 57"/>
                <a:gd name="T26" fmla="*/ 179 w 452"/>
                <a:gd name="T27" fmla="*/ 0 h 57"/>
                <a:gd name="T28" fmla="*/ 147 w 452"/>
                <a:gd name="T29" fmla="*/ 1 h 57"/>
                <a:gd name="T30" fmla="*/ 23 w 452"/>
                <a:gd name="T31" fmla="*/ 18 h 57"/>
                <a:gd name="T32" fmla="*/ 5 w 452"/>
                <a:gd name="T33" fmla="*/ 25 h 57"/>
                <a:gd name="T34" fmla="*/ 4 w 452"/>
                <a:gd name="T35" fmla="*/ 33 h 57"/>
                <a:gd name="T36" fmla="*/ 17 w 452"/>
                <a:gd name="T37" fmla="*/ 44 h 57"/>
                <a:gd name="T38" fmla="*/ 19 w 452"/>
                <a:gd name="T39" fmla="*/ 43 h 57"/>
                <a:gd name="T40" fmla="*/ 81 w 452"/>
                <a:gd name="T41" fmla="*/ 56 h 57"/>
                <a:gd name="T42" fmla="*/ 213 w 452"/>
                <a:gd name="T43" fmla="*/ 46 h 57"/>
                <a:gd name="T44" fmla="*/ 224 w 452"/>
                <a:gd name="T45" fmla="*/ 44 h 57"/>
                <a:gd name="T46" fmla="*/ 225 w 452"/>
                <a:gd name="T47" fmla="*/ 46 h 57"/>
                <a:gd name="T48" fmla="*/ 226 w 452"/>
                <a:gd name="T49" fmla="*/ 45 h 57"/>
                <a:gd name="T50" fmla="*/ 242 w 452"/>
                <a:gd name="T51" fmla="*/ 42 h 57"/>
                <a:gd name="T52" fmla="*/ 281 w 452"/>
                <a:gd name="T53" fmla="*/ 41 h 57"/>
                <a:gd name="T54" fmla="*/ 292 w 452"/>
                <a:gd name="T55" fmla="*/ 40 h 57"/>
                <a:gd name="T56" fmla="*/ 299 w 452"/>
                <a:gd name="T57" fmla="*/ 38 h 57"/>
                <a:gd name="T58" fmla="*/ 300 w 452"/>
                <a:gd name="T59" fmla="*/ 39 h 57"/>
                <a:gd name="T60" fmla="*/ 352 w 452"/>
                <a:gd name="T61" fmla="*/ 36 h 57"/>
                <a:gd name="T62" fmla="*/ 346 w 452"/>
                <a:gd name="T63" fmla="*/ 35 h 57"/>
                <a:gd name="T64" fmla="*/ 370 w 452"/>
                <a:gd name="T65" fmla="*/ 32 h 57"/>
                <a:gd name="T66" fmla="*/ 382 w 452"/>
                <a:gd name="T67" fmla="*/ 30 h 57"/>
                <a:gd name="T68" fmla="*/ 382 w 452"/>
                <a:gd name="T69" fmla="*/ 30 h 57"/>
                <a:gd name="T70" fmla="*/ 400 w 452"/>
                <a:gd name="T71" fmla="*/ 27 h 57"/>
                <a:gd name="T72" fmla="*/ 418 w 452"/>
                <a:gd name="T73" fmla="*/ 24 h 57"/>
                <a:gd name="T74" fmla="*/ 438 w 452"/>
                <a:gd name="T75" fmla="*/ 23 h 57"/>
                <a:gd name="T76" fmla="*/ 452 w 452"/>
                <a:gd name="T77" fmla="*/ 20 h 57"/>
                <a:gd name="T78" fmla="*/ 419 w 452"/>
                <a:gd name="T79" fmla="*/ 20 h 57"/>
                <a:gd name="T80" fmla="*/ 414 w 452"/>
                <a:gd name="T81" fmla="*/ 19 h 57"/>
                <a:gd name="T82" fmla="*/ 415 w 452"/>
                <a:gd name="T83" fmla="*/ 18 h 57"/>
                <a:gd name="T84" fmla="*/ 416 w 452"/>
                <a:gd name="T85" fmla="*/ 19 h 57"/>
                <a:gd name="T86" fmla="*/ 414 w 452"/>
                <a:gd name="T87" fmla="*/ 1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2" h="57">
                  <a:moveTo>
                    <a:pt x="419" y="20"/>
                  </a:moveTo>
                  <a:cubicBezTo>
                    <a:pt x="418" y="19"/>
                    <a:pt x="418" y="19"/>
                    <a:pt x="418" y="19"/>
                  </a:cubicBezTo>
                  <a:cubicBezTo>
                    <a:pt x="419" y="19"/>
                    <a:pt x="420" y="16"/>
                    <a:pt x="422" y="17"/>
                  </a:cubicBezTo>
                  <a:cubicBezTo>
                    <a:pt x="424" y="17"/>
                    <a:pt x="424" y="17"/>
                    <a:pt x="427" y="16"/>
                  </a:cubicBezTo>
                  <a:cubicBezTo>
                    <a:pt x="428" y="16"/>
                    <a:pt x="430" y="16"/>
                    <a:pt x="430" y="17"/>
                  </a:cubicBezTo>
                  <a:cubicBezTo>
                    <a:pt x="434" y="15"/>
                    <a:pt x="444" y="16"/>
                    <a:pt x="445" y="15"/>
                  </a:cubicBezTo>
                  <a:cubicBezTo>
                    <a:pt x="439" y="15"/>
                    <a:pt x="435" y="16"/>
                    <a:pt x="429" y="14"/>
                  </a:cubicBezTo>
                  <a:cubicBezTo>
                    <a:pt x="432" y="13"/>
                    <a:pt x="436" y="14"/>
                    <a:pt x="439" y="13"/>
                  </a:cubicBezTo>
                  <a:cubicBezTo>
                    <a:pt x="434" y="13"/>
                    <a:pt x="430" y="12"/>
                    <a:pt x="424" y="11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367" y="7"/>
                    <a:pt x="367" y="7"/>
                    <a:pt x="367" y="7"/>
                  </a:cubicBezTo>
                  <a:cubicBezTo>
                    <a:pt x="367" y="7"/>
                    <a:pt x="367" y="7"/>
                    <a:pt x="367" y="7"/>
                  </a:cubicBezTo>
                  <a:cubicBezTo>
                    <a:pt x="333" y="5"/>
                    <a:pt x="302" y="4"/>
                    <a:pt x="269" y="1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05" y="3"/>
                    <a:pt x="62" y="6"/>
                    <a:pt x="23" y="18"/>
                  </a:cubicBezTo>
                  <a:cubicBezTo>
                    <a:pt x="17" y="20"/>
                    <a:pt x="12" y="24"/>
                    <a:pt x="5" y="25"/>
                  </a:cubicBezTo>
                  <a:cubicBezTo>
                    <a:pt x="0" y="27"/>
                    <a:pt x="4" y="31"/>
                    <a:pt x="4" y="33"/>
                  </a:cubicBezTo>
                  <a:cubicBezTo>
                    <a:pt x="7" y="39"/>
                    <a:pt x="14" y="38"/>
                    <a:pt x="17" y="44"/>
                  </a:cubicBezTo>
                  <a:cubicBezTo>
                    <a:pt x="17" y="44"/>
                    <a:pt x="18" y="44"/>
                    <a:pt x="19" y="43"/>
                  </a:cubicBezTo>
                  <a:cubicBezTo>
                    <a:pt x="38" y="51"/>
                    <a:pt x="59" y="57"/>
                    <a:pt x="81" y="56"/>
                  </a:cubicBezTo>
                  <a:cubicBezTo>
                    <a:pt x="125" y="51"/>
                    <a:pt x="170" y="50"/>
                    <a:pt x="213" y="46"/>
                  </a:cubicBezTo>
                  <a:cubicBezTo>
                    <a:pt x="217" y="45"/>
                    <a:pt x="221" y="47"/>
                    <a:pt x="224" y="44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6" y="45"/>
                    <a:pt x="226" y="45"/>
                    <a:pt x="226" y="45"/>
                  </a:cubicBezTo>
                  <a:cubicBezTo>
                    <a:pt x="228" y="42"/>
                    <a:pt x="237" y="44"/>
                    <a:pt x="242" y="42"/>
                  </a:cubicBezTo>
                  <a:cubicBezTo>
                    <a:pt x="254" y="42"/>
                    <a:pt x="269" y="40"/>
                    <a:pt x="281" y="41"/>
                  </a:cubicBezTo>
                  <a:cubicBezTo>
                    <a:pt x="285" y="41"/>
                    <a:pt x="289" y="39"/>
                    <a:pt x="292" y="40"/>
                  </a:cubicBezTo>
                  <a:cubicBezTo>
                    <a:pt x="293" y="37"/>
                    <a:pt x="297" y="41"/>
                    <a:pt x="299" y="38"/>
                  </a:cubicBezTo>
                  <a:cubicBezTo>
                    <a:pt x="300" y="39"/>
                    <a:pt x="300" y="39"/>
                    <a:pt x="300" y="39"/>
                  </a:cubicBezTo>
                  <a:cubicBezTo>
                    <a:pt x="317" y="37"/>
                    <a:pt x="335" y="37"/>
                    <a:pt x="352" y="36"/>
                  </a:cubicBezTo>
                  <a:cubicBezTo>
                    <a:pt x="346" y="35"/>
                    <a:pt x="346" y="35"/>
                    <a:pt x="346" y="35"/>
                  </a:cubicBezTo>
                  <a:cubicBezTo>
                    <a:pt x="353" y="33"/>
                    <a:pt x="362" y="33"/>
                    <a:pt x="370" y="32"/>
                  </a:cubicBezTo>
                  <a:cubicBezTo>
                    <a:pt x="374" y="31"/>
                    <a:pt x="379" y="31"/>
                    <a:pt x="382" y="30"/>
                  </a:cubicBezTo>
                  <a:cubicBezTo>
                    <a:pt x="382" y="30"/>
                    <a:pt x="382" y="30"/>
                    <a:pt x="382" y="30"/>
                  </a:cubicBezTo>
                  <a:cubicBezTo>
                    <a:pt x="389" y="28"/>
                    <a:pt x="394" y="32"/>
                    <a:pt x="400" y="27"/>
                  </a:cubicBezTo>
                  <a:cubicBezTo>
                    <a:pt x="405" y="27"/>
                    <a:pt x="413" y="26"/>
                    <a:pt x="418" y="24"/>
                  </a:cubicBezTo>
                  <a:cubicBezTo>
                    <a:pt x="424" y="25"/>
                    <a:pt x="431" y="23"/>
                    <a:pt x="438" y="23"/>
                  </a:cubicBezTo>
                  <a:cubicBezTo>
                    <a:pt x="442" y="21"/>
                    <a:pt x="448" y="23"/>
                    <a:pt x="452" y="20"/>
                  </a:cubicBezTo>
                  <a:lnTo>
                    <a:pt x="419" y="20"/>
                  </a:lnTo>
                  <a:close/>
                  <a:moveTo>
                    <a:pt x="414" y="19"/>
                  </a:moveTo>
                  <a:cubicBezTo>
                    <a:pt x="415" y="18"/>
                    <a:pt x="415" y="18"/>
                    <a:pt x="415" y="18"/>
                  </a:cubicBezTo>
                  <a:cubicBezTo>
                    <a:pt x="415" y="18"/>
                    <a:pt x="416" y="19"/>
                    <a:pt x="416" y="19"/>
                  </a:cubicBezTo>
                  <a:cubicBezTo>
                    <a:pt x="417" y="20"/>
                    <a:pt x="415" y="19"/>
                    <a:pt x="414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72" name="Freeform 297">
              <a:extLst>
                <a:ext uri="{FF2B5EF4-FFF2-40B4-BE49-F238E27FC236}">
                  <a16:creationId xmlns:a16="http://schemas.microsoft.com/office/drawing/2014/main" id="{A0123628-E609-4A9B-942E-F56AA4CE7668}"/>
                </a:ext>
              </a:extLst>
            </p:cNvPr>
            <p:cNvSpPr>
              <a:spLocks noEditPoints="1"/>
            </p:cNvSpPr>
            <p:nvPr/>
          </p:nvSpPr>
          <p:spPr bwMode="auto">
            <a:xfrm flipV="1">
              <a:off x="1888806" y="6268276"/>
              <a:ext cx="8414394" cy="53518"/>
            </a:xfrm>
            <a:custGeom>
              <a:avLst/>
              <a:gdLst>
                <a:gd name="T0" fmla="*/ 419 w 452"/>
                <a:gd name="T1" fmla="*/ 20 h 57"/>
                <a:gd name="T2" fmla="*/ 418 w 452"/>
                <a:gd name="T3" fmla="*/ 19 h 57"/>
                <a:gd name="T4" fmla="*/ 422 w 452"/>
                <a:gd name="T5" fmla="*/ 17 h 57"/>
                <a:gd name="T6" fmla="*/ 427 w 452"/>
                <a:gd name="T7" fmla="*/ 16 h 57"/>
                <a:gd name="T8" fmla="*/ 430 w 452"/>
                <a:gd name="T9" fmla="*/ 17 h 57"/>
                <a:gd name="T10" fmla="*/ 445 w 452"/>
                <a:gd name="T11" fmla="*/ 15 h 57"/>
                <a:gd name="T12" fmla="*/ 429 w 452"/>
                <a:gd name="T13" fmla="*/ 14 h 57"/>
                <a:gd name="T14" fmla="*/ 439 w 452"/>
                <a:gd name="T15" fmla="*/ 13 h 57"/>
                <a:gd name="T16" fmla="*/ 424 w 452"/>
                <a:gd name="T17" fmla="*/ 11 h 57"/>
                <a:gd name="T18" fmla="*/ 426 w 452"/>
                <a:gd name="T19" fmla="*/ 10 h 57"/>
                <a:gd name="T20" fmla="*/ 367 w 452"/>
                <a:gd name="T21" fmla="*/ 7 h 57"/>
                <a:gd name="T22" fmla="*/ 367 w 452"/>
                <a:gd name="T23" fmla="*/ 7 h 57"/>
                <a:gd name="T24" fmla="*/ 269 w 452"/>
                <a:gd name="T25" fmla="*/ 1 h 57"/>
                <a:gd name="T26" fmla="*/ 179 w 452"/>
                <a:gd name="T27" fmla="*/ 0 h 57"/>
                <a:gd name="T28" fmla="*/ 147 w 452"/>
                <a:gd name="T29" fmla="*/ 1 h 57"/>
                <a:gd name="T30" fmla="*/ 23 w 452"/>
                <a:gd name="T31" fmla="*/ 18 h 57"/>
                <a:gd name="T32" fmla="*/ 5 w 452"/>
                <a:gd name="T33" fmla="*/ 25 h 57"/>
                <a:gd name="T34" fmla="*/ 4 w 452"/>
                <a:gd name="T35" fmla="*/ 33 h 57"/>
                <a:gd name="T36" fmla="*/ 17 w 452"/>
                <a:gd name="T37" fmla="*/ 44 h 57"/>
                <a:gd name="T38" fmla="*/ 19 w 452"/>
                <a:gd name="T39" fmla="*/ 43 h 57"/>
                <a:gd name="T40" fmla="*/ 81 w 452"/>
                <a:gd name="T41" fmla="*/ 56 h 57"/>
                <a:gd name="T42" fmla="*/ 213 w 452"/>
                <a:gd name="T43" fmla="*/ 46 h 57"/>
                <a:gd name="T44" fmla="*/ 224 w 452"/>
                <a:gd name="T45" fmla="*/ 44 h 57"/>
                <a:gd name="T46" fmla="*/ 225 w 452"/>
                <a:gd name="T47" fmla="*/ 46 h 57"/>
                <a:gd name="T48" fmla="*/ 226 w 452"/>
                <a:gd name="T49" fmla="*/ 45 h 57"/>
                <a:gd name="T50" fmla="*/ 242 w 452"/>
                <a:gd name="T51" fmla="*/ 42 h 57"/>
                <a:gd name="T52" fmla="*/ 281 w 452"/>
                <a:gd name="T53" fmla="*/ 41 h 57"/>
                <a:gd name="T54" fmla="*/ 292 w 452"/>
                <a:gd name="T55" fmla="*/ 40 h 57"/>
                <a:gd name="T56" fmla="*/ 299 w 452"/>
                <a:gd name="T57" fmla="*/ 38 h 57"/>
                <a:gd name="T58" fmla="*/ 300 w 452"/>
                <a:gd name="T59" fmla="*/ 39 h 57"/>
                <a:gd name="T60" fmla="*/ 352 w 452"/>
                <a:gd name="T61" fmla="*/ 36 h 57"/>
                <a:gd name="T62" fmla="*/ 346 w 452"/>
                <a:gd name="T63" fmla="*/ 35 h 57"/>
                <a:gd name="T64" fmla="*/ 370 w 452"/>
                <a:gd name="T65" fmla="*/ 32 h 57"/>
                <a:gd name="T66" fmla="*/ 382 w 452"/>
                <a:gd name="T67" fmla="*/ 30 h 57"/>
                <a:gd name="T68" fmla="*/ 382 w 452"/>
                <a:gd name="T69" fmla="*/ 30 h 57"/>
                <a:gd name="T70" fmla="*/ 400 w 452"/>
                <a:gd name="T71" fmla="*/ 27 h 57"/>
                <a:gd name="T72" fmla="*/ 418 w 452"/>
                <a:gd name="T73" fmla="*/ 24 h 57"/>
                <a:gd name="T74" fmla="*/ 438 w 452"/>
                <a:gd name="T75" fmla="*/ 23 h 57"/>
                <a:gd name="T76" fmla="*/ 452 w 452"/>
                <a:gd name="T77" fmla="*/ 20 h 57"/>
                <a:gd name="T78" fmla="*/ 419 w 452"/>
                <a:gd name="T79" fmla="*/ 20 h 57"/>
                <a:gd name="T80" fmla="*/ 414 w 452"/>
                <a:gd name="T81" fmla="*/ 19 h 57"/>
                <a:gd name="T82" fmla="*/ 415 w 452"/>
                <a:gd name="T83" fmla="*/ 18 h 57"/>
                <a:gd name="T84" fmla="*/ 416 w 452"/>
                <a:gd name="T85" fmla="*/ 19 h 57"/>
                <a:gd name="T86" fmla="*/ 414 w 452"/>
                <a:gd name="T87" fmla="*/ 1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52" h="57">
                  <a:moveTo>
                    <a:pt x="419" y="20"/>
                  </a:moveTo>
                  <a:cubicBezTo>
                    <a:pt x="418" y="19"/>
                    <a:pt x="418" y="19"/>
                    <a:pt x="418" y="19"/>
                  </a:cubicBezTo>
                  <a:cubicBezTo>
                    <a:pt x="419" y="19"/>
                    <a:pt x="420" y="16"/>
                    <a:pt x="422" y="17"/>
                  </a:cubicBezTo>
                  <a:cubicBezTo>
                    <a:pt x="424" y="17"/>
                    <a:pt x="424" y="17"/>
                    <a:pt x="427" y="16"/>
                  </a:cubicBezTo>
                  <a:cubicBezTo>
                    <a:pt x="428" y="16"/>
                    <a:pt x="430" y="16"/>
                    <a:pt x="430" y="17"/>
                  </a:cubicBezTo>
                  <a:cubicBezTo>
                    <a:pt x="434" y="15"/>
                    <a:pt x="444" y="16"/>
                    <a:pt x="445" y="15"/>
                  </a:cubicBezTo>
                  <a:cubicBezTo>
                    <a:pt x="439" y="15"/>
                    <a:pt x="435" y="16"/>
                    <a:pt x="429" y="14"/>
                  </a:cubicBezTo>
                  <a:cubicBezTo>
                    <a:pt x="432" y="13"/>
                    <a:pt x="436" y="14"/>
                    <a:pt x="439" y="13"/>
                  </a:cubicBezTo>
                  <a:cubicBezTo>
                    <a:pt x="434" y="13"/>
                    <a:pt x="430" y="12"/>
                    <a:pt x="424" y="11"/>
                  </a:cubicBezTo>
                  <a:cubicBezTo>
                    <a:pt x="426" y="10"/>
                    <a:pt x="426" y="10"/>
                    <a:pt x="426" y="10"/>
                  </a:cubicBezTo>
                  <a:cubicBezTo>
                    <a:pt x="367" y="7"/>
                    <a:pt x="367" y="7"/>
                    <a:pt x="367" y="7"/>
                  </a:cubicBezTo>
                  <a:cubicBezTo>
                    <a:pt x="367" y="7"/>
                    <a:pt x="367" y="7"/>
                    <a:pt x="367" y="7"/>
                  </a:cubicBezTo>
                  <a:cubicBezTo>
                    <a:pt x="333" y="5"/>
                    <a:pt x="302" y="4"/>
                    <a:pt x="269" y="1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05" y="3"/>
                    <a:pt x="62" y="6"/>
                    <a:pt x="23" y="18"/>
                  </a:cubicBezTo>
                  <a:cubicBezTo>
                    <a:pt x="17" y="20"/>
                    <a:pt x="12" y="24"/>
                    <a:pt x="5" y="25"/>
                  </a:cubicBezTo>
                  <a:cubicBezTo>
                    <a:pt x="0" y="27"/>
                    <a:pt x="4" y="31"/>
                    <a:pt x="4" y="33"/>
                  </a:cubicBezTo>
                  <a:cubicBezTo>
                    <a:pt x="7" y="39"/>
                    <a:pt x="14" y="38"/>
                    <a:pt x="17" y="44"/>
                  </a:cubicBezTo>
                  <a:cubicBezTo>
                    <a:pt x="17" y="44"/>
                    <a:pt x="18" y="44"/>
                    <a:pt x="19" y="43"/>
                  </a:cubicBezTo>
                  <a:cubicBezTo>
                    <a:pt x="38" y="51"/>
                    <a:pt x="59" y="57"/>
                    <a:pt x="81" y="56"/>
                  </a:cubicBezTo>
                  <a:cubicBezTo>
                    <a:pt x="125" y="51"/>
                    <a:pt x="170" y="50"/>
                    <a:pt x="213" y="46"/>
                  </a:cubicBezTo>
                  <a:cubicBezTo>
                    <a:pt x="217" y="45"/>
                    <a:pt x="221" y="47"/>
                    <a:pt x="224" y="44"/>
                  </a:cubicBezTo>
                  <a:cubicBezTo>
                    <a:pt x="225" y="46"/>
                    <a:pt x="225" y="46"/>
                    <a:pt x="225" y="46"/>
                  </a:cubicBezTo>
                  <a:cubicBezTo>
                    <a:pt x="226" y="45"/>
                    <a:pt x="226" y="45"/>
                    <a:pt x="226" y="45"/>
                  </a:cubicBezTo>
                  <a:cubicBezTo>
                    <a:pt x="228" y="42"/>
                    <a:pt x="237" y="44"/>
                    <a:pt x="242" y="42"/>
                  </a:cubicBezTo>
                  <a:cubicBezTo>
                    <a:pt x="254" y="42"/>
                    <a:pt x="269" y="40"/>
                    <a:pt x="281" y="41"/>
                  </a:cubicBezTo>
                  <a:cubicBezTo>
                    <a:pt x="285" y="41"/>
                    <a:pt x="289" y="39"/>
                    <a:pt x="292" y="40"/>
                  </a:cubicBezTo>
                  <a:cubicBezTo>
                    <a:pt x="293" y="37"/>
                    <a:pt x="297" y="41"/>
                    <a:pt x="299" y="38"/>
                  </a:cubicBezTo>
                  <a:cubicBezTo>
                    <a:pt x="300" y="39"/>
                    <a:pt x="300" y="39"/>
                    <a:pt x="300" y="39"/>
                  </a:cubicBezTo>
                  <a:cubicBezTo>
                    <a:pt x="317" y="37"/>
                    <a:pt x="335" y="37"/>
                    <a:pt x="352" y="36"/>
                  </a:cubicBezTo>
                  <a:cubicBezTo>
                    <a:pt x="346" y="35"/>
                    <a:pt x="346" y="35"/>
                    <a:pt x="346" y="35"/>
                  </a:cubicBezTo>
                  <a:cubicBezTo>
                    <a:pt x="353" y="33"/>
                    <a:pt x="362" y="33"/>
                    <a:pt x="370" y="32"/>
                  </a:cubicBezTo>
                  <a:cubicBezTo>
                    <a:pt x="374" y="31"/>
                    <a:pt x="379" y="31"/>
                    <a:pt x="382" y="30"/>
                  </a:cubicBezTo>
                  <a:cubicBezTo>
                    <a:pt x="382" y="30"/>
                    <a:pt x="382" y="30"/>
                    <a:pt x="382" y="30"/>
                  </a:cubicBezTo>
                  <a:cubicBezTo>
                    <a:pt x="389" y="28"/>
                    <a:pt x="394" y="32"/>
                    <a:pt x="400" y="27"/>
                  </a:cubicBezTo>
                  <a:cubicBezTo>
                    <a:pt x="405" y="27"/>
                    <a:pt x="413" y="26"/>
                    <a:pt x="418" y="24"/>
                  </a:cubicBezTo>
                  <a:cubicBezTo>
                    <a:pt x="424" y="25"/>
                    <a:pt x="431" y="23"/>
                    <a:pt x="438" y="23"/>
                  </a:cubicBezTo>
                  <a:cubicBezTo>
                    <a:pt x="442" y="21"/>
                    <a:pt x="448" y="23"/>
                    <a:pt x="452" y="20"/>
                  </a:cubicBezTo>
                  <a:lnTo>
                    <a:pt x="419" y="20"/>
                  </a:lnTo>
                  <a:close/>
                  <a:moveTo>
                    <a:pt x="414" y="19"/>
                  </a:moveTo>
                  <a:cubicBezTo>
                    <a:pt x="415" y="18"/>
                    <a:pt x="415" y="18"/>
                    <a:pt x="415" y="18"/>
                  </a:cubicBezTo>
                  <a:cubicBezTo>
                    <a:pt x="415" y="18"/>
                    <a:pt x="416" y="19"/>
                    <a:pt x="416" y="19"/>
                  </a:cubicBezTo>
                  <a:cubicBezTo>
                    <a:pt x="417" y="20"/>
                    <a:pt x="415" y="19"/>
                    <a:pt x="414" y="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FF73913D-CAFE-B2B5-7BF5-BFA519043528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72559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ipple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decel="100000" fill="hold" grpId="0" nodeType="withEffect">
                                  <p:stCondLst>
                                    <p:cond delay="2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18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18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10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" presetClass="entr" presetSubtype="4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>
            <a:extLst>
              <a:ext uri="{FF2B5EF4-FFF2-40B4-BE49-F238E27FC236}">
                <a16:creationId xmlns:a16="http://schemas.microsoft.com/office/drawing/2014/main" id="{55F240BC-C34F-43DA-A2C0-6F3A4C727228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colorTemperature colorTemp="5900"/>
                    </a14:imgEffect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grpSp>
        <p:nvGrpSpPr>
          <p:cNvPr id="2" name="组合 1">
            <a:extLst>
              <a:ext uri="{FF2B5EF4-FFF2-40B4-BE49-F238E27FC236}">
                <a16:creationId xmlns:a16="http://schemas.microsoft.com/office/drawing/2014/main" id="{A3FF21F7-6DC6-4C5B-AAFB-4F540025D08C}"/>
              </a:ext>
            </a:extLst>
          </p:cNvPr>
          <p:cNvGrpSpPr/>
          <p:nvPr/>
        </p:nvGrpSpPr>
        <p:grpSpPr>
          <a:xfrm>
            <a:off x="601649" y="1363196"/>
            <a:ext cx="10988703" cy="1243551"/>
            <a:chOff x="601649" y="1363196"/>
            <a:chExt cx="10988703" cy="1243551"/>
          </a:xfrm>
        </p:grpSpPr>
        <p:pic>
          <p:nvPicPr>
            <p:cNvPr id="46" name="图片 45">
              <a:extLst>
                <a:ext uri="{FF2B5EF4-FFF2-40B4-BE49-F238E27FC236}">
                  <a16:creationId xmlns:a16="http://schemas.microsoft.com/office/drawing/2014/main" id="{80AC2D4E-9BC5-4BA2-9B1A-174A3F0B9385}"/>
                </a:ext>
              </a:extLst>
            </p:cNvPr>
            <p:cNvPicPr>
              <a:picLocks/>
            </p:cNvPicPr>
            <p:nvPr/>
          </p:nvPicPr>
          <p:blipFill>
            <a:blip r:embed="rId5" cstate="email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01649" y="1363196"/>
              <a:ext cx="10988703" cy="1243551"/>
            </a:xfrm>
            <a:custGeom>
              <a:avLst/>
              <a:gdLst>
                <a:gd name="connsiteX0" fmla="*/ 212278 w 10988703"/>
                <a:gd name="connsiteY0" fmla="*/ 0 h 1243551"/>
                <a:gd name="connsiteX1" fmla="*/ 10776425 w 10988703"/>
                <a:gd name="connsiteY1" fmla="*/ 0 h 1243551"/>
                <a:gd name="connsiteX2" fmla="*/ 10988703 w 10988703"/>
                <a:gd name="connsiteY2" fmla="*/ 174222 h 1243551"/>
                <a:gd name="connsiteX3" fmla="*/ 10988703 w 10988703"/>
                <a:gd name="connsiteY3" fmla="*/ 1069330 h 1243551"/>
                <a:gd name="connsiteX4" fmla="*/ 10776425 w 10988703"/>
                <a:gd name="connsiteY4" fmla="*/ 1243551 h 1243551"/>
                <a:gd name="connsiteX5" fmla="*/ 212278 w 10988703"/>
                <a:gd name="connsiteY5" fmla="*/ 1243551 h 1243551"/>
                <a:gd name="connsiteX6" fmla="*/ 0 w 10988703"/>
                <a:gd name="connsiteY6" fmla="*/ 1069330 h 1243551"/>
                <a:gd name="connsiteX7" fmla="*/ 0 w 10988703"/>
                <a:gd name="connsiteY7" fmla="*/ 174222 h 1243551"/>
                <a:gd name="connsiteX8" fmla="*/ 212278 w 10988703"/>
                <a:gd name="connsiteY8" fmla="*/ 0 h 124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988703" h="1243551">
                  <a:moveTo>
                    <a:pt x="212278" y="0"/>
                  </a:moveTo>
                  <a:lnTo>
                    <a:pt x="10776425" y="0"/>
                  </a:lnTo>
                  <a:cubicBezTo>
                    <a:pt x="10893663" y="0"/>
                    <a:pt x="10988703" y="78002"/>
                    <a:pt x="10988703" y="174222"/>
                  </a:cubicBezTo>
                  <a:lnTo>
                    <a:pt x="10988703" y="1069330"/>
                  </a:lnTo>
                  <a:cubicBezTo>
                    <a:pt x="10988703" y="1165549"/>
                    <a:pt x="10893663" y="1243551"/>
                    <a:pt x="10776425" y="1243551"/>
                  </a:cubicBezTo>
                  <a:lnTo>
                    <a:pt x="212278" y="1243551"/>
                  </a:lnTo>
                  <a:cubicBezTo>
                    <a:pt x="95041" y="1243551"/>
                    <a:pt x="0" y="1165549"/>
                    <a:pt x="0" y="1069330"/>
                  </a:cubicBezTo>
                  <a:lnTo>
                    <a:pt x="0" y="174222"/>
                  </a:lnTo>
                  <a:cubicBezTo>
                    <a:pt x="0" y="78002"/>
                    <a:pt x="95041" y="0"/>
                    <a:pt x="212278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id="{812706ED-1603-433B-882A-CFE5024B3AA5}"/>
                </a:ext>
              </a:extLst>
            </p:cNvPr>
            <p:cNvGrpSpPr/>
            <p:nvPr/>
          </p:nvGrpSpPr>
          <p:grpSpPr>
            <a:xfrm>
              <a:off x="977474" y="1587684"/>
              <a:ext cx="10237048" cy="834664"/>
              <a:chOff x="779862" y="1105856"/>
              <a:chExt cx="10237048" cy="834664"/>
            </a:xfrm>
          </p:grpSpPr>
          <p:sp>
            <p:nvSpPr>
              <p:cNvPr id="16" name="文本框 15">
                <a:extLst>
                  <a:ext uri="{FF2B5EF4-FFF2-40B4-BE49-F238E27FC236}">
                    <a16:creationId xmlns:a16="http://schemas.microsoft.com/office/drawing/2014/main" id="{69B6D529-6E5C-47EA-81EC-AD3D88F891DE}"/>
                  </a:ext>
                </a:extLst>
              </p:cNvPr>
              <p:cNvSpPr txBox="1"/>
              <p:nvPr/>
            </p:nvSpPr>
            <p:spPr>
              <a:xfrm>
                <a:off x="1793886" y="1109523"/>
                <a:ext cx="9223024" cy="830997"/>
              </a:xfrm>
              <a:prstGeom prst="rect">
                <a:avLst/>
              </a:prstGeom>
              <a:noFill/>
            </p:spPr>
            <p:txBody>
              <a:bodyPr wrap="square">
                <a:noAutofit/>
              </a:bodyPr>
              <a:lstStyle/>
              <a:p>
                <a:pPr marL="0" marR="0" lvl="0" indent="0" algn="just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其中有两个比喻,用诉诸听觉的音乐来比香味,来比光与影的组合、明与暗的变化。这样的比喻恰当吗?为什么?</a:t>
                </a:r>
              </a:p>
            </p:txBody>
          </p:sp>
          <p:pic>
            <p:nvPicPr>
              <p:cNvPr id="22" name="图片 21">
                <a:extLst>
                  <a:ext uri="{FF2B5EF4-FFF2-40B4-BE49-F238E27FC236}">
                    <a16:creationId xmlns:a16="http://schemas.microsoft.com/office/drawing/2014/main" id="{E9974511-B69C-4F4E-BB16-288231341DD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 cstate="email">
                <a:lum bright="70000" contrast="-70000"/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779862" y="1105856"/>
                <a:ext cx="794571" cy="794571"/>
              </a:xfrm>
              <a:prstGeom prst="rect">
                <a:avLst/>
              </a:prstGeom>
            </p:spPr>
          </p:pic>
        </p:grp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640C3DC2-805B-454C-BD2B-B809EFB45023}"/>
              </a:ext>
            </a:extLst>
          </p:cNvPr>
          <p:cNvGrpSpPr/>
          <p:nvPr/>
        </p:nvGrpSpPr>
        <p:grpSpPr>
          <a:xfrm>
            <a:off x="601651" y="2865640"/>
            <a:ext cx="10988705" cy="3085016"/>
            <a:chOff x="601651" y="2865640"/>
            <a:chExt cx="10988705" cy="3085016"/>
          </a:xfrm>
        </p:grpSpPr>
        <p:pic>
          <p:nvPicPr>
            <p:cNvPr id="49" name="图片 48">
              <a:extLst>
                <a:ext uri="{FF2B5EF4-FFF2-40B4-BE49-F238E27FC236}">
                  <a16:creationId xmlns:a16="http://schemas.microsoft.com/office/drawing/2014/main" id="{38B6E5CD-3231-44F9-8420-7CB64BAC0CAF}"/>
                </a:ext>
              </a:extLst>
            </p:cNvPr>
            <p:cNvPicPr>
              <a:picLocks/>
            </p:cNvPicPr>
            <p:nvPr/>
          </p:nvPicPr>
          <p:blipFill>
            <a:blip r:embed="rId8" cstate="email">
              <a:extLst>
                <a:ext uri="{BEBA8EAE-BF5A-486C-A8C5-ECC9F3942E4B}">
                  <a14:imgProps xmlns:a14="http://schemas.microsoft.com/office/drawing/2010/main">
                    <a14:imgLayer r:embed="rId9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01651" y="2865640"/>
              <a:ext cx="10988705" cy="3085016"/>
            </a:xfrm>
            <a:custGeom>
              <a:avLst/>
              <a:gdLst>
                <a:gd name="connsiteX0" fmla="*/ 574380 w 10988705"/>
                <a:gd name="connsiteY0" fmla="*/ 0 h 3085016"/>
                <a:gd name="connsiteX1" fmla="*/ 1447044 w 10988705"/>
                <a:gd name="connsiteY1" fmla="*/ 0 h 3085016"/>
                <a:gd name="connsiteX2" fmla="*/ 9545332 w 10988705"/>
                <a:gd name="connsiteY2" fmla="*/ 0 h 3085016"/>
                <a:gd name="connsiteX3" fmla="*/ 10414325 w 10988705"/>
                <a:gd name="connsiteY3" fmla="*/ 0 h 3085016"/>
                <a:gd name="connsiteX4" fmla="*/ 10988705 w 10988705"/>
                <a:gd name="connsiteY4" fmla="*/ 113528 h 3085016"/>
                <a:gd name="connsiteX5" fmla="*/ 10988705 w 10988705"/>
                <a:gd name="connsiteY5" fmla="*/ 2971488 h 3085016"/>
                <a:gd name="connsiteX6" fmla="*/ 10414325 w 10988705"/>
                <a:gd name="connsiteY6" fmla="*/ 3085016 h 3085016"/>
                <a:gd name="connsiteX7" fmla="*/ 574380 w 10988705"/>
                <a:gd name="connsiteY7" fmla="*/ 3085016 h 3085016"/>
                <a:gd name="connsiteX8" fmla="*/ 0 w 10988705"/>
                <a:gd name="connsiteY8" fmla="*/ 2971488 h 3085016"/>
                <a:gd name="connsiteX9" fmla="*/ 0 w 10988705"/>
                <a:gd name="connsiteY9" fmla="*/ 113528 h 3085016"/>
                <a:gd name="connsiteX10" fmla="*/ 574380 w 10988705"/>
                <a:gd name="connsiteY10" fmla="*/ 0 h 3085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88705" h="3085016">
                  <a:moveTo>
                    <a:pt x="574380" y="0"/>
                  </a:moveTo>
                  <a:lnTo>
                    <a:pt x="1447044" y="0"/>
                  </a:lnTo>
                  <a:lnTo>
                    <a:pt x="9545332" y="0"/>
                  </a:lnTo>
                  <a:lnTo>
                    <a:pt x="10414325" y="0"/>
                  </a:lnTo>
                  <a:cubicBezTo>
                    <a:pt x="10731545" y="0"/>
                    <a:pt x="10988705" y="50829"/>
                    <a:pt x="10988705" y="113528"/>
                  </a:cubicBezTo>
                  <a:lnTo>
                    <a:pt x="10988705" y="2971488"/>
                  </a:lnTo>
                  <a:cubicBezTo>
                    <a:pt x="10988705" y="3034188"/>
                    <a:pt x="10731545" y="3085016"/>
                    <a:pt x="10414325" y="3085016"/>
                  </a:cubicBezTo>
                  <a:lnTo>
                    <a:pt x="574380" y="3085016"/>
                  </a:lnTo>
                  <a:cubicBezTo>
                    <a:pt x="257160" y="3085016"/>
                    <a:pt x="0" y="3034188"/>
                    <a:pt x="0" y="2971488"/>
                  </a:cubicBezTo>
                  <a:lnTo>
                    <a:pt x="0" y="113528"/>
                  </a:lnTo>
                  <a:cubicBezTo>
                    <a:pt x="0" y="50829"/>
                    <a:pt x="257160" y="0"/>
                    <a:pt x="574380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grpSp>
          <p:nvGrpSpPr>
            <p:cNvPr id="32" name="组合 31">
              <a:extLst>
                <a:ext uri="{FF2B5EF4-FFF2-40B4-BE49-F238E27FC236}">
                  <a16:creationId xmlns:a16="http://schemas.microsoft.com/office/drawing/2014/main" id="{92DD08FA-8250-4560-BA0D-42631696AE82}"/>
                </a:ext>
              </a:extLst>
            </p:cNvPr>
            <p:cNvGrpSpPr/>
            <p:nvPr/>
          </p:nvGrpSpPr>
          <p:grpSpPr>
            <a:xfrm>
              <a:off x="974309" y="3158773"/>
              <a:ext cx="9975912" cy="2498750"/>
              <a:chOff x="851337" y="2512183"/>
              <a:chExt cx="9975912" cy="2498750"/>
            </a:xfrm>
          </p:grpSpPr>
          <p:grpSp>
            <p:nvGrpSpPr>
              <p:cNvPr id="31" name="组合 30">
                <a:extLst>
                  <a:ext uri="{FF2B5EF4-FFF2-40B4-BE49-F238E27FC236}">
                    <a16:creationId xmlns:a16="http://schemas.microsoft.com/office/drawing/2014/main" id="{DFB19CD7-6FAE-4682-B2A6-12AAE1B26E19}"/>
                  </a:ext>
                </a:extLst>
              </p:cNvPr>
              <p:cNvGrpSpPr/>
              <p:nvPr/>
            </p:nvGrpSpPr>
            <p:grpSpPr>
              <a:xfrm>
                <a:off x="851337" y="2512183"/>
                <a:ext cx="2534479" cy="566491"/>
                <a:chOff x="851337" y="2512183"/>
                <a:chExt cx="2534479" cy="566491"/>
              </a:xfrm>
            </p:grpSpPr>
            <p:pic>
              <p:nvPicPr>
                <p:cNvPr id="10" name="图片 9">
                  <a:extLst>
                    <a:ext uri="{FF2B5EF4-FFF2-40B4-BE49-F238E27FC236}">
                      <a16:creationId xmlns:a16="http://schemas.microsoft.com/office/drawing/2014/main" id="{C8F2512B-46E8-4AEC-B820-AA96FBCB571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>
                  <a:duotone>
                    <a:prstClr val="black"/>
                    <a:srgbClr val="FBF0B9">
                      <a:tint val="45000"/>
                      <a:satMod val="400000"/>
                    </a:srgbClr>
                  </a:duotone>
                  <a:extLst>
                    <a:ext uri="{BEBA8EAE-BF5A-486C-A8C5-ECC9F3942E4B}">
                      <a14:imgProps xmlns:a14="http://schemas.microsoft.com/office/drawing/2010/main">
                        <a14:imgLayer r:embed="rId11">
                          <a14:imgEffect>
                            <a14:sharpenSoften amount="25000"/>
                          </a14:imgEffect>
                          <a14:imgEffect>
                            <a14:brightnessContrast bright="81000"/>
                          </a14:imgEffect>
                        </a14:imgLayer>
                      </a14:imgProps>
                    </a:ex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51337" y="2518164"/>
                  <a:ext cx="2534479" cy="560510"/>
                </a:xfrm>
                <a:prstGeom prst="rect">
                  <a:avLst/>
                </a:prstGeom>
                <a:blipFill>
                  <a:blip r:embed="rId12" cstate="email">
                    <a:alphaModFix amt="70000"/>
                    <a:duotone>
                      <a:prstClr val="black"/>
                      <a:srgbClr val="FBF0B9">
                        <a:tint val="45000"/>
                        <a:satMod val="400000"/>
                      </a:srgbClr>
                    </a:duotone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tretch>
                    <a:fillRect/>
                  </a:stretch>
                </a:blipFill>
                <a:effectLst>
                  <a:outerShdw blurRad="50800" dist="12700" dir="5400000" algn="t" rotWithShape="0">
                    <a:srgbClr val="10253E">
                      <a:alpha val="40000"/>
                    </a:srgbClr>
                  </a:outerShdw>
                </a:effectLst>
              </p:spPr>
            </p:pic>
            <p:sp>
              <p:nvSpPr>
                <p:cNvPr id="11" name="矩形 10">
                  <a:extLst>
                    <a:ext uri="{FF2B5EF4-FFF2-40B4-BE49-F238E27FC236}">
                      <a16:creationId xmlns:a16="http://schemas.microsoft.com/office/drawing/2014/main" id="{5A0B9F35-DB91-441A-B3F1-60CC506090F5}"/>
                    </a:ext>
                  </a:extLst>
                </p:cNvPr>
                <p:cNvSpPr/>
                <p:nvPr/>
              </p:nvSpPr>
              <p:spPr>
                <a:xfrm>
                  <a:off x="978663" y="2512183"/>
                  <a:ext cx="2279827" cy="498213"/>
                </a:xfrm>
                <a:prstGeom prst="rect">
                  <a:avLst/>
                </a:prstGeom>
              </p:spPr>
              <p:txBody>
                <a:bodyPr wrap="square">
                  <a:noAutofit/>
                </a:bodyPr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2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zh-CN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chemeClr val="bg1"/>
                      </a:solidFill>
                      <a:effectLst>
                        <a:outerShdw blurRad="38100" dist="38100" dir="2700000" algn="tl">
                          <a:srgbClr val="000000">
                            <a:alpha val="43137"/>
                          </a:srgbClr>
                        </a:outerShdw>
                      </a:effectLst>
                      <a:uLnTx/>
                      <a:uFillTx/>
                      <a:latin typeface="思源宋体 CN Heavy" panose="02020900000000000000" pitchFamily="18" charset="-122"/>
                      <a:ea typeface="思源宋体 CN Heavy" panose="02020900000000000000" pitchFamily="18" charset="-122"/>
                      <a:sym typeface="思源宋体 CN Heavy" panose="02020900000000000000" pitchFamily="18" charset="-122"/>
                    </a:rPr>
                    <a:t>比喻恰当</a:t>
                  </a:r>
                  <a:endParaRPr kumimoji="1" lang="zh-CN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endParaRPr>
                </a:p>
              </p:txBody>
            </p:sp>
          </p:grpSp>
          <p:sp>
            <p:nvSpPr>
              <p:cNvPr id="14" name="文本框 13">
                <a:extLst>
                  <a:ext uri="{FF2B5EF4-FFF2-40B4-BE49-F238E27FC236}">
                    <a16:creationId xmlns:a16="http://schemas.microsoft.com/office/drawing/2014/main" id="{880639A9-47F7-476E-ACFB-2F919D1C66B5}"/>
                  </a:ext>
                </a:extLst>
              </p:cNvPr>
              <p:cNvSpPr txBox="1"/>
              <p:nvPr/>
            </p:nvSpPr>
            <p:spPr>
              <a:xfrm>
                <a:off x="1333294" y="3113875"/>
                <a:ext cx="9493955" cy="1897058"/>
              </a:xfrm>
              <a:prstGeom prst="rect">
                <a:avLst/>
              </a:prstGeom>
              <a:noFill/>
            </p:spPr>
            <p:txBody>
              <a:bodyPr wrap="square">
                <a:noAutofit/>
              </a:bodyPr>
              <a:lstStyle/>
              <a:p>
                <a:pPr marL="0" marR="0" lvl="0" indent="457200" algn="just" defTabSz="914400" rtl="0" eaLnBrk="1" fontAlgn="auto" latinLnBrk="0" hangingPunct="1">
                  <a:lnSpc>
                    <a:spcPct val="12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因为人的各种感官是相互联系的,感觉之间本来就是互通的。这里先是将花香比成远处渺渺茫茫的歌声,二者都具有缥缈、不确定、若有若无的特点;后又用名曲优美、和谐的旋律比喻光与影的和谐,不仅烘托出一种温馨、幽雅的氛围,而且给读者丰富的联想和想像。</a:t>
                </a:r>
              </a:p>
            </p:txBody>
          </p:sp>
        </p:grpSp>
      </p:grpSp>
      <p:sp>
        <p:nvSpPr>
          <p:cNvPr id="43" name="文本框 42">
            <a:extLst>
              <a:ext uri="{FF2B5EF4-FFF2-40B4-BE49-F238E27FC236}">
                <a16:creationId xmlns:a16="http://schemas.microsoft.com/office/drawing/2014/main" id="{334B1C2C-5A54-49AB-82BF-4B387F76976A}"/>
              </a:ext>
            </a:extLst>
          </p:cNvPr>
          <p:cNvSpPr txBox="1"/>
          <p:nvPr/>
        </p:nvSpPr>
        <p:spPr>
          <a:xfrm>
            <a:off x="1459824" y="866329"/>
            <a:ext cx="9794330" cy="46166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>
            <a:defPPr>
              <a:defRPr lang="en-US"/>
            </a:defPPr>
            <a:lvl1pPr>
              <a:defRPr sz="2400">
                <a:solidFill>
                  <a:schemeClr val="bg1"/>
                </a:solidFill>
                <a:effectLst>
                  <a:outerShdw blurRad="520700" algn="ctr" rotWithShape="0">
                    <a:prstClr val="black"/>
                  </a:outerShdw>
                </a:effectLst>
                <a:latin typeface="+mj-ea"/>
                <a:ea typeface="+mj-ea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20700" algn="ctr" rotWithShape="0">
                    <a:prstClr val="black"/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找出课文中的比喻句</a:t>
            </a:r>
            <a:r>
              <a:rPr kumimoji="0" lang="en-US" altLang="zh-C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20700" algn="ctr" rotWithShape="0">
                    <a:prstClr val="black"/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,</a:t>
            </a: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20700" algn="ctr" rotWithShape="0">
                    <a:prstClr val="black"/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填写表格</a:t>
            </a:r>
            <a:r>
              <a:rPr kumimoji="0" lang="en-US" altLang="zh-CN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20700" algn="ctr" rotWithShape="0">
                    <a:prstClr val="black"/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,</a:t>
            </a: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20700" algn="ctr" rotWithShape="0">
                    <a:prstClr val="black"/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并回答问题。</a:t>
            </a:r>
          </a:p>
        </p:txBody>
      </p:sp>
      <p:sp>
        <p:nvSpPr>
          <p:cNvPr id="4" name="任意多边形: 形状 3">
            <a:extLst>
              <a:ext uri="{FF2B5EF4-FFF2-40B4-BE49-F238E27FC236}">
                <a16:creationId xmlns:a16="http://schemas.microsoft.com/office/drawing/2014/main" id="{28ADDEE5-34DB-1DFC-A534-F7360BA3BB2A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62107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94250C6-BDBC-4025-A188-F0F9BCFCF8F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07484"/>
            <a:ext cx="12192000" cy="7072968"/>
          </a:xfrm>
          <a:prstGeom prst="rect">
            <a:avLst/>
          </a:prstGeom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6CEEBDFA-38A7-4321-A329-B625F5A803D5}"/>
              </a:ext>
            </a:extLst>
          </p:cNvPr>
          <p:cNvSpPr txBox="1"/>
          <p:nvPr/>
        </p:nvSpPr>
        <p:spPr>
          <a:xfrm>
            <a:off x="1459824" y="866329"/>
            <a:ext cx="9794330" cy="46166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>
            <a:defPPr>
              <a:defRPr lang="en-US"/>
            </a:defPPr>
            <a:lvl1pPr>
              <a:defRPr sz="2400">
                <a:solidFill>
                  <a:schemeClr val="bg1"/>
                </a:solidFill>
                <a:effectLst>
                  <a:outerShdw blurRad="520700" algn="ctr" rotWithShape="0">
                    <a:prstClr val="black"/>
                  </a:outerShdw>
                </a:effectLst>
                <a:latin typeface="+mj-ea"/>
                <a:ea typeface="+mj-ea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20700" algn="ctr" rotWithShape="0">
                    <a:prstClr val="black"/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将下列句子中加线的词与括号里的词作比较，说明它们不同的表达效果。</a:t>
            </a: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97A4FE98-8963-482D-9F70-28DBB4BDC588}"/>
              </a:ext>
            </a:extLst>
          </p:cNvPr>
          <p:cNvGrpSpPr/>
          <p:nvPr/>
        </p:nvGrpSpPr>
        <p:grpSpPr>
          <a:xfrm>
            <a:off x="1531159" y="4178683"/>
            <a:ext cx="8504191" cy="1285200"/>
            <a:chOff x="1531159" y="4178683"/>
            <a:chExt cx="8504191" cy="1285200"/>
          </a:xfrm>
        </p:grpSpPr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811CFDB5-E61C-4F1B-8841-DFFD3BC951ED}"/>
                </a:ext>
              </a:extLst>
            </p:cNvPr>
            <p:cNvSpPr txBox="1"/>
            <p:nvPr/>
          </p:nvSpPr>
          <p:spPr>
            <a:xfrm>
              <a:off x="1531159" y="4663984"/>
              <a:ext cx="8504191" cy="799899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明确</a:t>
              </a:r>
              <a:r>
                <a:rPr kumimoji="0" lang="en-US" altLang="zh-CN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:</a:t>
              </a: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括号中的词语不带文采，只是客观地描绘事物的状态。重叠词的使用不仅绘出了事物的状态，而且使语气舒缓</a:t>
              </a:r>
              <a:r>
                <a:rPr kumimoji="0" lang="en-US" altLang="zh-CN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能产生音韵和谐的美感。</a:t>
              </a:r>
            </a:p>
          </p:txBody>
        </p:sp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687AA943-6AF4-4657-B567-28958FD62FBE}"/>
                </a:ext>
              </a:extLst>
            </p:cNvPr>
            <p:cNvSpPr/>
            <p:nvPr/>
          </p:nvSpPr>
          <p:spPr>
            <a:xfrm>
              <a:off x="1656526" y="4178683"/>
              <a:ext cx="1324451" cy="383619"/>
            </a:xfrm>
            <a:prstGeom prst="roundRect">
              <a:avLst>
                <a:gd name="adj" fmla="val 6644"/>
              </a:avLst>
            </a:prstGeom>
            <a:solidFill>
              <a:schemeClr val="accent4">
                <a:lumMod val="20000"/>
                <a:lumOff val="8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>
              <a:noAutofit/>
            </a:bodyPr>
            <a:lstStyle/>
            <a:p>
              <a:pPr algn="ctr" defTabSz="457200"/>
              <a:r>
                <a:rPr lang="zh-CN" altLang="en-US" kern="0">
                  <a:solidFill>
                    <a:srgbClr val="002060"/>
                  </a:solidFill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作比较</a:t>
              </a:r>
              <a:endParaRPr lang="en-US" altLang="zh-CN" kern="0" dirty="0">
                <a:solidFill>
                  <a:srgbClr val="00206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3EA6A491-A4D3-4DD3-9F1F-10260A012676}"/>
              </a:ext>
            </a:extLst>
          </p:cNvPr>
          <p:cNvGrpSpPr/>
          <p:nvPr/>
        </p:nvGrpSpPr>
        <p:grpSpPr>
          <a:xfrm>
            <a:off x="937846" y="1680707"/>
            <a:ext cx="10316308" cy="2266231"/>
            <a:chOff x="937846" y="1680707"/>
            <a:chExt cx="10316308" cy="2266231"/>
          </a:xfrm>
        </p:grpSpPr>
        <p:pic>
          <p:nvPicPr>
            <p:cNvPr id="24" name="图片 23">
              <a:extLst>
                <a:ext uri="{FF2B5EF4-FFF2-40B4-BE49-F238E27FC236}">
                  <a16:creationId xmlns:a16="http://schemas.microsoft.com/office/drawing/2014/main" id="{1874D10A-B093-4867-BC35-EA4FB3877FAF}"/>
                </a:ext>
              </a:extLst>
            </p:cNvPr>
            <p:cNvPicPr>
              <a:picLocks/>
            </p:cNvPicPr>
            <p:nvPr/>
          </p:nvPicPr>
          <p:blipFill>
            <a:blip r:embed="rId5" cstate="email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937848" y="1680709"/>
              <a:ext cx="10281395" cy="2266229"/>
            </a:xfrm>
            <a:custGeom>
              <a:avLst/>
              <a:gdLst>
                <a:gd name="connsiteX0" fmla="*/ 0 w 10281395"/>
                <a:gd name="connsiteY0" fmla="*/ 0 h 2266229"/>
                <a:gd name="connsiteX1" fmla="*/ 10281395 w 10281395"/>
                <a:gd name="connsiteY1" fmla="*/ 0 h 2266229"/>
                <a:gd name="connsiteX2" fmla="*/ 10281395 w 10281395"/>
                <a:gd name="connsiteY2" fmla="*/ 2266229 h 2266229"/>
                <a:gd name="connsiteX3" fmla="*/ 0 w 10281395"/>
                <a:gd name="connsiteY3" fmla="*/ 2266229 h 226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1395" h="2266229">
                  <a:moveTo>
                    <a:pt x="0" y="0"/>
                  </a:moveTo>
                  <a:lnTo>
                    <a:pt x="10281395" y="0"/>
                  </a:lnTo>
                  <a:lnTo>
                    <a:pt x="10281395" y="2266229"/>
                  </a:lnTo>
                  <a:lnTo>
                    <a:pt x="0" y="2266229"/>
                  </a:lnTo>
                  <a:close/>
                </a:path>
              </a:pathLst>
            </a:custGeom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id="{E909B77D-DB47-4093-9F0E-847D30459724}"/>
                </a:ext>
              </a:extLst>
            </p:cNvPr>
            <p:cNvCxnSpPr>
              <a:cxnSpLocks/>
            </p:cNvCxnSpPr>
            <p:nvPr/>
          </p:nvCxnSpPr>
          <p:spPr>
            <a:xfrm>
              <a:off x="937846" y="1680707"/>
              <a:ext cx="10316308" cy="0"/>
            </a:xfrm>
            <a:prstGeom prst="line">
              <a:avLst/>
            </a:prstGeom>
            <a:noFill/>
            <a:ln w="6350" cap="flat" cmpd="sng" algn="ctr">
              <a:solidFill>
                <a:schemeClr val="accent4">
                  <a:lumMod val="20000"/>
                  <a:lumOff val="80000"/>
                </a:schemeClr>
              </a:solidFill>
              <a:prstDash val="solid"/>
              <a:miter lim="800000"/>
            </a:ln>
            <a:effectLst/>
          </p:spPr>
        </p:cxnSp>
        <p:cxnSp>
          <p:nvCxnSpPr>
            <p:cNvPr id="17" name="直接连接符 16">
              <a:extLst>
                <a:ext uri="{FF2B5EF4-FFF2-40B4-BE49-F238E27FC236}">
                  <a16:creationId xmlns:a16="http://schemas.microsoft.com/office/drawing/2014/main" id="{02B35E86-A1DE-47F9-970C-57779564236F}"/>
                </a:ext>
              </a:extLst>
            </p:cNvPr>
            <p:cNvCxnSpPr>
              <a:cxnSpLocks/>
            </p:cNvCxnSpPr>
            <p:nvPr/>
          </p:nvCxnSpPr>
          <p:spPr>
            <a:xfrm>
              <a:off x="937846" y="3946936"/>
              <a:ext cx="10316308" cy="0"/>
            </a:xfrm>
            <a:prstGeom prst="line">
              <a:avLst/>
            </a:prstGeom>
            <a:noFill/>
            <a:ln w="6350" cap="flat" cmpd="sng" algn="ctr">
              <a:solidFill>
                <a:schemeClr val="accent4">
                  <a:lumMod val="20000"/>
                  <a:lumOff val="80000"/>
                </a:schemeClr>
              </a:solidFill>
              <a:prstDash val="solid"/>
              <a:miter lim="800000"/>
            </a:ln>
            <a:effectLst/>
          </p:spPr>
        </p:cxn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E0438FD9-1DD9-4813-9D22-EFE23AB2B48D}"/>
                </a:ext>
              </a:extLst>
            </p:cNvPr>
            <p:cNvSpPr txBox="1"/>
            <p:nvPr/>
          </p:nvSpPr>
          <p:spPr>
            <a:xfrm>
              <a:off x="1454459" y="2231221"/>
              <a:ext cx="9252333" cy="1323439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marL="0" marR="0" lvl="0" indent="0" algn="just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1.</a:t>
              </a:r>
              <a:r>
                <a: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曲曲折折（曲折</a:t>
              </a:r>
              <a:r>
                <a:rPr kumimoji="0" lang="en-US" altLang="zh-CN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)</a:t>
              </a:r>
              <a:r>
                <a: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的荷塘上面，弥望的是田田</a:t>
              </a:r>
              <a:r>
                <a:rPr kumimoji="0" lang="en-US" altLang="zh-CN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(</a:t>
              </a:r>
              <a:r>
                <a: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互相连接</a:t>
              </a:r>
              <a:r>
                <a:rPr kumimoji="0" lang="en-US" altLang="zh-CN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)</a:t>
              </a:r>
              <a:r>
                <a: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的叶子。</a:t>
              </a:r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2C253387-C427-423C-B9C5-DAE150615C26}"/>
                </a:ext>
              </a:extLst>
            </p:cNvPr>
            <p:cNvSpPr txBox="1"/>
            <p:nvPr/>
          </p:nvSpPr>
          <p:spPr>
            <a:xfrm rot="10800000">
              <a:off x="7373191" y="2962350"/>
              <a:ext cx="177834" cy="164469"/>
            </a:xfrm>
            <a:custGeom>
              <a:avLst/>
              <a:gdLst/>
              <a:ahLst/>
              <a:cxnLst/>
              <a:rect l="l" t="t" r="r" b="b"/>
              <a:pathLst>
                <a:path w="127932" h="118318">
                  <a:moveTo>
                    <a:pt x="117086" y="0"/>
                  </a:moveTo>
                  <a:lnTo>
                    <a:pt x="127932" y="17255"/>
                  </a:lnTo>
                  <a:cubicBezTo>
                    <a:pt x="118894" y="21034"/>
                    <a:pt x="112238" y="26663"/>
                    <a:pt x="107966" y="34140"/>
                  </a:cubicBezTo>
                  <a:cubicBezTo>
                    <a:pt x="103693" y="41617"/>
                    <a:pt x="101310" y="52504"/>
                    <a:pt x="100817" y="66800"/>
                  </a:cubicBezTo>
                  <a:lnTo>
                    <a:pt x="123988" y="66800"/>
                  </a:lnTo>
                  <a:lnTo>
                    <a:pt x="123988" y="118318"/>
                  </a:lnTo>
                  <a:lnTo>
                    <a:pt x="76414" y="118318"/>
                  </a:lnTo>
                  <a:lnTo>
                    <a:pt x="76414" y="77646"/>
                  </a:lnTo>
                  <a:cubicBezTo>
                    <a:pt x="76414" y="55626"/>
                    <a:pt x="79043" y="39686"/>
                    <a:pt x="84302" y="29826"/>
                  </a:cubicBezTo>
                  <a:cubicBezTo>
                    <a:pt x="91204" y="16679"/>
                    <a:pt x="102132" y="6737"/>
                    <a:pt x="117086" y="0"/>
                  </a:cubicBezTo>
                  <a:close/>
                  <a:moveTo>
                    <a:pt x="40672" y="0"/>
                  </a:moveTo>
                  <a:lnTo>
                    <a:pt x="51518" y="17255"/>
                  </a:lnTo>
                  <a:cubicBezTo>
                    <a:pt x="42480" y="21034"/>
                    <a:pt x="35824" y="26663"/>
                    <a:pt x="31552" y="34140"/>
                  </a:cubicBezTo>
                  <a:cubicBezTo>
                    <a:pt x="27279" y="41617"/>
                    <a:pt x="24896" y="52504"/>
                    <a:pt x="24403" y="66800"/>
                  </a:cubicBezTo>
                  <a:lnTo>
                    <a:pt x="47574" y="66800"/>
                  </a:lnTo>
                  <a:lnTo>
                    <a:pt x="47574" y="118318"/>
                  </a:lnTo>
                  <a:lnTo>
                    <a:pt x="0" y="118318"/>
                  </a:lnTo>
                  <a:lnTo>
                    <a:pt x="0" y="77646"/>
                  </a:lnTo>
                  <a:cubicBezTo>
                    <a:pt x="0" y="55626"/>
                    <a:pt x="2630" y="39686"/>
                    <a:pt x="7888" y="29826"/>
                  </a:cubicBezTo>
                  <a:cubicBezTo>
                    <a:pt x="14790" y="16679"/>
                    <a:pt x="25718" y="6737"/>
                    <a:pt x="40672" y="0"/>
                  </a:cubicBez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>
              <a:outerShdw blurRad="520700" algn="ctr" rotWithShape="0">
                <a:prstClr val="black">
                  <a:alpha val="40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4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FFEAC4"/>
                    </a:gs>
                    <a:gs pos="100000">
                      <a:srgbClr val="F1B186"/>
                    </a:gs>
                  </a:gsLst>
                  <a:lin ang="5400000" scaled="0"/>
                </a:gradFill>
                <a:effectLst>
                  <a:outerShdw blurRad="520700" algn="c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Arial" panose="020B0604020202020204" pitchFamily="34" charset="0"/>
                <a:sym typeface="思源宋体 CN Heavy" panose="02020900000000000000" pitchFamily="18" charset="-122"/>
              </a:endParaRP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id="{3C456D2E-B70C-40C7-B666-BE7F738CF554}"/>
                </a:ext>
              </a:extLst>
            </p:cNvPr>
            <p:cNvSpPr txBox="1"/>
            <p:nvPr/>
          </p:nvSpPr>
          <p:spPr>
            <a:xfrm>
              <a:off x="1365542" y="1966716"/>
              <a:ext cx="177834" cy="164469"/>
            </a:xfrm>
            <a:custGeom>
              <a:avLst/>
              <a:gdLst/>
              <a:ahLst/>
              <a:cxnLst/>
              <a:rect l="l" t="t" r="r" b="b"/>
              <a:pathLst>
                <a:path w="127932" h="118318">
                  <a:moveTo>
                    <a:pt x="117086" y="0"/>
                  </a:moveTo>
                  <a:lnTo>
                    <a:pt x="127932" y="17255"/>
                  </a:lnTo>
                  <a:cubicBezTo>
                    <a:pt x="118894" y="21034"/>
                    <a:pt x="112238" y="26663"/>
                    <a:pt x="107966" y="34140"/>
                  </a:cubicBezTo>
                  <a:cubicBezTo>
                    <a:pt x="103693" y="41617"/>
                    <a:pt x="101310" y="52504"/>
                    <a:pt x="100817" y="66800"/>
                  </a:cubicBezTo>
                  <a:lnTo>
                    <a:pt x="123988" y="66800"/>
                  </a:lnTo>
                  <a:lnTo>
                    <a:pt x="123988" y="118318"/>
                  </a:lnTo>
                  <a:lnTo>
                    <a:pt x="76414" y="118318"/>
                  </a:lnTo>
                  <a:lnTo>
                    <a:pt x="76414" y="77646"/>
                  </a:lnTo>
                  <a:cubicBezTo>
                    <a:pt x="76414" y="55626"/>
                    <a:pt x="79043" y="39686"/>
                    <a:pt x="84302" y="29826"/>
                  </a:cubicBezTo>
                  <a:cubicBezTo>
                    <a:pt x="91204" y="16679"/>
                    <a:pt x="102132" y="6737"/>
                    <a:pt x="117086" y="0"/>
                  </a:cubicBezTo>
                  <a:close/>
                  <a:moveTo>
                    <a:pt x="40672" y="0"/>
                  </a:moveTo>
                  <a:lnTo>
                    <a:pt x="51518" y="17255"/>
                  </a:lnTo>
                  <a:cubicBezTo>
                    <a:pt x="42480" y="21034"/>
                    <a:pt x="35824" y="26663"/>
                    <a:pt x="31552" y="34140"/>
                  </a:cubicBezTo>
                  <a:cubicBezTo>
                    <a:pt x="27279" y="41617"/>
                    <a:pt x="24896" y="52504"/>
                    <a:pt x="24403" y="66800"/>
                  </a:cubicBezTo>
                  <a:lnTo>
                    <a:pt x="47574" y="66800"/>
                  </a:lnTo>
                  <a:lnTo>
                    <a:pt x="47574" y="118318"/>
                  </a:lnTo>
                  <a:lnTo>
                    <a:pt x="0" y="118318"/>
                  </a:lnTo>
                  <a:lnTo>
                    <a:pt x="0" y="77646"/>
                  </a:lnTo>
                  <a:cubicBezTo>
                    <a:pt x="0" y="55626"/>
                    <a:pt x="2630" y="39686"/>
                    <a:pt x="7888" y="29826"/>
                  </a:cubicBezTo>
                  <a:cubicBezTo>
                    <a:pt x="14790" y="16679"/>
                    <a:pt x="25718" y="6737"/>
                    <a:pt x="40672" y="0"/>
                  </a:cubicBez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>
              <a:outerShdw blurRad="520700" algn="ctr" rotWithShape="0">
                <a:prstClr val="black">
                  <a:alpha val="40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4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FFEAC4"/>
                    </a:gs>
                    <a:gs pos="100000">
                      <a:srgbClr val="F1B186"/>
                    </a:gs>
                  </a:gsLst>
                  <a:lin ang="5400000" scaled="0"/>
                </a:gradFill>
                <a:effectLst>
                  <a:outerShdw blurRad="520700" algn="c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Arial" panose="020B0604020202020204" pitchFamily="34" charset="0"/>
                <a:sym typeface="思源宋体 CN Heavy" panose="02020900000000000000" pitchFamily="18" charset="-122"/>
              </a:endParaRPr>
            </a:p>
          </p:txBody>
        </p:sp>
      </p:grpSp>
      <p:sp>
        <p:nvSpPr>
          <p:cNvPr id="27" name="任意多边形: 形状 26">
            <a:extLst>
              <a:ext uri="{FF2B5EF4-FFF2-40B4-BE49-F238E27FC236}">
                <a16:creationId xmlns:a16="http://schemas.microsoft.com/office/drawing/2014/main" id="{1718D04F-664C-4068-B021-185EEA45E114}"/>
              </a:ext>
            </a:extLst>
          </p:cNvPr>
          <p:cNvSpPr/>
          <p:nvPr/>
        </p:nvSpPr>
        <p:spPr>
          <a:xfrm>
            <a:off x="-1" y="5526671"/>
            <a:ext cx="12217995" cy="1331329"/>
          </a:xfrm>
          <a:custGeom>
            <a:avLst/>
            <a:gdLst>
              <a:gd name="connsiteX0" fmla="*/ 5078635 w 5145310"/>
              <a:gd name="connsiteY0" fmla="*/ 865252 h 962693"/>
              <a:gd name="connsiteX1" fmla="*/ 5057394 w 5145310"/>
              <a:gd name="connsiteY1" fmla="*/ 884683 h 962693"/>
              <a:gd name="connsiteX2" fmla="*/ 5078635 w 5145310"/>
              <a:gd name="connsiteY2" fmla="*/ 865252 h 962693"/>
              <a:gd name="connsiteX3" fmla="*/ 4545997 w 5145310"/>
              <a:gd name="connsiteY3" fmla="*/ 795625 h 962693"/>
              <a:gd name="connsiteX4" fmla="*/ 4544473 w 5145310"/>
              <a:gd name="connsiteY4" fmla="*/ 807435 h 962693"/>
              <a:gd name="connsiteX5" fmla="*/ 4560475 w 5145310"/>
              <a:gd name="connsiteY5" fmla="*/ 817723 h 962693"/>
              <a:gd name="connsiteX6" fmla="*/ 4545997 w 5145310"/>
              <a:gd name="connsiteY6" fmla="*/ 795625 h 962693"/>
              <a:gd name="connsiteX7" fmla="*/ 4521994 w 5145310"/>
              <a:gd name="connsiteY7" fmla="*/ 791910 h 962693"/>
              <a:gd name="connsiteX8" fmla="*/ 4513136 w 5145310"/>
              <a:gd name="connsiteY8" fmla="*/ 816103 h 962693"/>
              <a:gd name="connsiteX9" fmla="*/ 4520470 w 5145310"/>
              <a:gd name="connsiteY9" fmla="*/ 803721 h 962693"/>
              <a:gd name="connsiteX10" fmla="*/ 4524089 w 5145310"/>
              <a:gd name="connsiteY10" fmla="*/ 809245 h 962693"/>
              <a:gd name="connsiteX11" fmla="*/ 4521994 w 5145310"/>
              <a:gd name="connsiteY11" fmla="*/ 791910 h 962693"/>
              <a:gd name="connsiteX12" fmla="*/ 5125056 w 5145310"/>
              <a:gd name="connsiteY12" fmla="*/ 791212 h 962693"/>
              <a:gd name="connsiteX13" fmla="*/ 5129308 w 5145310"/>
              <a:gd name="connsiteY13" fmla="*/ 796482 h 962693"/>
              <a:gd name="connsiteX14" fmla="*/ 5087779 w 5145310"/>
              <a:gd name="connsiteY14" fmla="*/ 794386 h 962693"/>
              <a:gd name="connsiteX15" fmla="*/ 5125056 w 5145310"/>
              <a:gd name="connsiteY15" fmla="*/ 791212 h 962693"/>
              <a:gd name="connsiteX16" fmla="*/ 4860512 w 5145310"/>
              <a:gd name="connsiteY16" fmla="*/ 791148 h 962693"/>
              <a:gd name="connsiteX17" fmla="*/ 4845177 w 5145310"/>
              <a:gd name="connsiteY17" fmla="*/ 810007 h 962693"/>
              <a:gd name="connsiteX18" fmla="*/ 4866227 w 5145310"/>
              <a:gd name="connsiteY18" fmla="*/ 814008 h 962693"/>
              <a:gd name="connsiteX19" fmla="*/ 4860512 w 5145310"/>
              <a:gd name="connsiteY19" fmla="*/ 791148 h 962693"/>
              <a:gd name="connsiteX20" fmla="*/ 4673748 w 5145310"/>
              <a:gd name="connsiteY20" fmla="*/ 790742 h 962693"/>
              <a:gd name="connsiteX21" fmla="*/ 4663916 w 5145310"/>
              <a:gd name="connsiteY21" fmla="*/ 796863 h 962693"/>
              <a:gd name="connsiteX22" fmla="*/ 4693634 w 5145310"/>
              <a:gd name="connsiteY22" fmla="*/ 823437 h 962693"/>
              <a:gd name="connsiteX23" fmla="*/ 4675537 w 5145310"/>
              <a:gd name="connsiteY23" fmla="*/ 795815 h 962693"/>
              <a:gd name="connsiteX24" fmla="*/ 4673748 w 5145310"/>
              <a:gd name="connsiteY24" fmla="*/ 790742 h 962693"/>
              <a:gd name="connsiteX25" fmla="*/ 863632 w 5145310"/>
              <a:gd name="connsiteY25" fmla="*/ 789243 h 962693"/>
              <a:gd name="connsiteX26" fmla="*/ 864298 w 5145310"/>
              <a:gd name="connsiteY26" fmla="*/ 795053 h 962693"/>
              <a:gd name="connsiteX27" fmla="*/ 861250 w 5145310"/>
              <a:gd name="connsiteY27" fmla="*/ 818675 h 962693"/>
              <a:gd name="connsiteX28" fmla="*/ 857631 w 5145310"/>
              <a:gd name="connsiteY28" fmla="*/ 813151 h 962693"/>
              <a:gd name="connsiteX29" fmla="*/ 863632 w 5145310"/>
              <a:gd name="connsiteY29" fmla="*/ 789243 h 962693"/>
              <a:gd name="connsiteX30" fmla="*/ 4736116 w 5145310"/>
              <a:gd name="connsiteY30" fmla="*/ 784576 h 962693"/>
              <a:gd name="connsiteX31" fmla="*/ 4743164 w 5145310"/>
              <a:gd name="connsiteY31" fmla="*/ 819151 h 962693"/>
              <a:gd name="connsiteX32" fmla="*/ 4743355 w 5145310"/>
              <a:gd name="connsiteY32" fmla="*/ 795720 h 962693"/>
              <a:gd name="connsiteX33" fmla="*/ 4736116 w 5145310"/>
              <a:gd name="connsiteY33" fmla="*/ 784576 h 962693"/>
              <a:gd name="connsiteX34" fmla="*/ 4503039 w 5145310"/>
              <a:gd name="connsiteY34" fmla="*/ 781908 h 962693"/>
              <a:gd name="connsiteX35" fmla="*/ 4493514 w 5145310"/>
              <a:gd name="connsiteY35" fmla="*/ 800292 h 962693"/>
              <a:gd name="connsiteX36" fmla="*/ 4506563 w 5145310"/>
              <a:gd name="connsiteY36" fmla="*/ 810769 h 962693"/>
              <a:gd name="connsiteX37" fmla="*/ 4503039 w 5145310"/>
              <a:gd name="connsiteY37" fmla="*/ 781908 h 962693"/>
              <a:gd name="connsiteX38" fmla="*/ 4768853 w 5145310"/>
              <a:gd name="connsiteY38" fmla="*/ 780833 h 962693"/>
              <a:gd name="connsiteX39" fmla="*/ 4759357 w 5145310"/>
              <a:gd name="connsiteY39" fmla="*/ 782480 h 962693"/>
              <a:gd name="connsiteX40" fmla="*/ 4757071 w 5145310"/>
              <a:gd name="connsiteY40" fmla="*/ 812008 h 962693"/>
              <a:gd name="connsiteX41" fmla="*/ 4758595 w 5145310"/>
              <a:gd name="connsiteY41" fmla="*/ 800197 h 962693"/>
              <a:gd name="connsiteX42" fmla="*/ 4762214 w 5145310"/>
              <a:gd name="connsiteY42" fmla="*/ 805721 h 962693"/>
              <a:gd name="connsiteX43" fmla="*/ 4771739 w 5145310"/>
              <a:gd name="connsiteY43" fmla="*/ 787243 h 962693"/>
              <a:gd name="connsiteX44" fmla="*/ 4768853 w 5145310"/>
              <a:gd name="connsiteY44" fmla="*/ 780833 h 962693"/>
              <a:gd name="connsiteX45" fmla="*/ 906589 w 5145310"/>
              <a:gd name="connsiteY45" fmla="*/ 779623 h 962693"/>
              <a:gd name="connsiteX46" fmla="*/ 900684 w 5145310"/>
              <a:gd name="connsiteY46" fmla="*/ 803530 h 962693"/>
              <a:gd name="connsiteX47" fmla="*/ 910114 w 5145310"/>
              <a:gd name="connsiteY47" fmla="*/ 808483 h 962693"/>
              <a:gd name="connsiteX48" fmla="*/ 906589 w 5145310"/>
              <a:gd name="connsiteY48" fmla="*/ 779623 h 962693"/>
              <a:gd name="connsiteX49" fmla="*/ 4596765 w 5145310"/>
              <a:gd name="connsiteY49" fmla="*/ 770859 h 962693"/>
              <a:gd name="connsiteX50" fmla="*/ 4596955 w 5145310"/>
              <a:gd name="connsiteY50" fmla="*/ 779432 h 962693"/>
              <a:gd name="connsiteX51" fmla="*/ 4610671 w 5145310"/>
              <a:gd name="connsiteY51" fmla="*/ 795720 h 962693"/>
              <a:gd name="connsiteX52" fmla="*/ 4611529 w 5145310"/>
              <a:gd name="connsiteY52" fmla="*/ 778194 h 962693"/>
              <a:gd name="connsiteX53" fmla="*/ 4619435 w 5145310"/>
              <a:gd name="connsiteY53" fmla="*/ 794958 h 962693"/>
              <a:gd name="connsiteX54" fmla="*/ 4626864 w 5145310"/>
              <a:gd name="connsiteY54" fmla="*/ 782671 h 962693"/>
              <a:gd name="connsiteX55" fmla="*/ 4599146 w 5145310"/>
              <a:gd name="connsiteY55" fmla="*/ 773431 h 962693"/>
              <a:gd name="connsiteX56" fmla="*/ 4596765 w 5145310"/>
              <a:gd name="connsiteY56" fmla="*/ 770859 h 962693"/>
              <a:gd name="connsiteX57" fmla="*/ 4644200 w 5145310"/>
              <a:gd name="connsiteY57" fmla="*/ 765681 h 962693"/>
              <a:gd name="connsiteX58" fmla="*/ 4634198 w 5145310"/>
              <a:gd name="connsiteY58" fmla="*/ 770193 h 962693"/>
              <a:gd name="connsiteX59" fmla="*/ 4639913 w 5145310"/>
              <a:gd name="connsiteY59" fmla="*/ 793053 h 962693"/>
              <a:gd name="connsiteX60" fmla="*/ 4643533 w 5145310"/>
              <a:gd name="connsiteY60" fmla="*/ 798577 h 962693"/>
              <a:gd name="connsiteX61" fmla="*/ 4649343 w 5145310"/>
              <a:gd name="connsiteY61" fmla="*/ 798101 h 962693"/>
              <a:gd name="connsiteX62" fmla="*/ 4644390 w 5145310"/>
              <a:gd name="connsiteY62" fmla="*/ 781051 h 962693"/>
              <a:gd name="connsiteX63" fmla="*/ 4648771 w 5145310"/>
              <a:gd name="connsiteY63" fmla="*/ 768955 h 962693"/>
              <a:gd name="connsiteX64" fmla="*/ 4644200 w 5145310"/>
              <a:gd name="connsiteY64" fmla="*/ 765681 h 962693"/>
              <a:gd name="connsiteX65" fmla="*/ 4479227 w 5145310"/>
              <a:gd name="connsiteY65" fmla="*/ 754858 h 962693"/>
              <a:gd name="connsiteX66" fmla="*/ 4469606 w 5145310"/>
              <a:gd name="connsiteY66" fmla="*/ 773146 h 962693"/>
              <a:gd name="connsiteX67" fmla="*/ 4479798 w 5145310"/>
              <a:gd name="connsiteY67" fmla="*/ 784004 h 962693"/>
              <a:gd name="connsiteX68" fmla="*/ 4479227 w 5145310"/>
              <a:gd name="connsiteY68" fmla="*/ 754858 h 962693"/>
              <a:gd name="connsiteX69" fmla="*/ 640842 w 5145310"/>
              <a:gd name="connsiteY69" fmla="*/ 750571 h 962693"/>
              <a:gd name="connsiteX70" fmla="*/ 638556 w 5145310"/>
              <a:gd name="connsiteY70" fmla="*/ 780003 h 962693"/>
              <a:gd name="connsiteX71" fmla="*/ 632746 w 5145310"/>
              <a:gd name="connsiteY71" fmla="*/ 780479 h 962693"/>
              <a:gd name="connsiteX72" fmla="*/ 635032 w 5145310"/>
              <a:gd name="connsiteY72" fmla="*/ 751047 h 962693"/>
              <a:gd name="connsiteX73" fmla="*/ 639318 w 5145310"/>
              <a:gd name="connsiteY73" fmla="*/ 762382 h 962693"/>
              <a:gd name="connsiteX74" fmla="*/ 640842 w 5145310"/>
              <a:gd name="connsiteY74" fmla="*/ 750571 h 962693"/>
              <a:gd name="connsiteX75" fmla="*/ 4927663 w 5145310"/>
              <a:gd name="connsiteY75" fmla="*/ 743971 h 962693"/>
              <a:gd name="connsiteX76" fmla="*/ 4932140 w 5145310"/>
              <a:gd name="connsiteY76" fmla="*/ 749714 h 962693"/>
              <a:gd name="connsiteX77" fmla="*/ 4918234 w 5145310"/>
              <a:gd name="connsiteY77" fmla="*/ 756762 h 962693"/>
              <a:gd name="connsiteX78" fmla="*/ 4927663 w 5145310"/>
              <a:gd name="connsiteY78" fmla="*/ 743971 h 962693"/>
              <a:gd name="connsiteX79" fmla="*/ 4209860 w 5145310"/>
              <a:gd name="connsiteY79" fmla="*/ 743618 h 962693"/>
              <a:gd name="connsiteX80" fmla="*/ 4204526 w 5145310"/>
              <a:gd name="connsiteY80" fmla="*/ 773336 h 962693"/>
              <a:gd name="connsiteX81" fmla="*/ 4205383 w 5145310"/>
              <a:gd name="connsiteY81" fmla="*/ 755715 h 962693"/>
              <a:gd name="connsiteX82" fmla="*/ 4209669 w 5145310"/>
              <a:gd name="connsiteY82" fmla="*/ 767050 h 962693"/>
              <a:gd name="connsiteX83" fmla="*/ 4209860 w 5145310"/>
              <a:gd name="connsiteY83" fmla="*/ 743618 h 962693"/>
              <a:gd name="connsiteX84" fmla="*/ 708756 w 5145310"/>
              <a:gd name="connsiteY84" fmla="*/ 726949 h 962693"/>
              <a:gd name="connsiteX85" fmla="*/ 721043 w 5145310"/>
              <a:gd name="connsiteY85" fmla="*/ 731712 h 962693"/>
              <a:gd name="connsiteX86" fmla="*/ 711518 w 5145310"/>
              <a:gd name="connsiteY86" fmla="*/ 750095 h 962693"/>
              <a:gd name="connsiteX87" fmla="*/ 708756 w 5145310"/>
              <a:gd name="connsiteY87" fmla="*/ 726949 h 962693"/>
              <a:gd name="connsiteX88" fmla="*/ 4466716 w 5145310"/>
              <a:gd name="connsiteY88" fmla="*/ 725246 h 962693"/>
              <a:gd name="connsiteX89" fmla="*/ 4466939 w 5145310"/>
              <a:gd name="connsiteY89" fmla="*/ 726473 h 962693"/>
              <a:gd name="connsiteX90" fmla="*/ 4466622 w 5145310"/>
              <a:gd name="connsiteY90" fmla="*/ 726260 h 962693"/>
              <a:gd name="connsiteX91" fmla="*/ 879158 w 5145310"/>
              <a:gd name="connsiteY91" fmla="*/ 723616 h 962693"/>
              <a:gd name="connsiteX92" fmla="*/ 855821 w 5145310"/>
              <a:gd name="connsiteY92" fmla="*/ 725616 h 962693"/>
              <a:gd name="connsiteX93" fmla="*/ 879158 w 5145310"/>
              <a:gd name="connsiteY93" fmla="*/ 723616 h 962693"/>
              <a:gd name="connsiteX94" fmla="*/ 1534192 w 5145310"/>
              <a:gd name="connsiteY94" fmla="*/ 721139 h 962693"/>
              <a:gd name="connsiteX95" fmla="*/ 1536001 w 5145310"/>
              <a:gd name="connsiteY95" fmla="*/ 723711 h 962693"/>
              <a:gd name="connsiteX96" fmla="*/ 1536573 w 5145310"/>
              <a:gd name="connsiteY96" fmla="*/ 721901 h 962693"/>
              <a:gd name="connsiteX97" fmla="*/ 1534192 w 5145310"/>
              <a:gd name="connsiteY97" fmla="*/ 721139 h 962693"/>
              <a:gd name="connsiteX98" fmla="*/ 1618488 w 5145310"/>
              <a:gd name="connsiteY98" fmla="*/ 713329 h 962693"/>
              <a:gd name="connsiteX99" fmla="*/ 1614964 w 5145310"/>
              <a:gd name="connsiteY99" fmla="*/ 714091 h 962693"/>
              <a:gd name="connsiteX100" fmla="*/ 1617631 w 5145310"/>
              <a:gd name="connsiteY100" fmla="*/ 716472 h 962693"/>
              <a:gd name="connsiteX101" fmla="*/ 1618488 w 5145310"/>
              <a:gd name="connsiteY101" fmla="*/ 713329 h 962693"/>
              <a:gd name="connsiteX102" fmla="*/ 398595 w 5145310"/>
              <a:gd name="connsiteY102" fmla="*/ 709858 h 962693"/>
              <a:gd name="connsiteX103" fmla="*/ 383286 w 5145310"/>
              <a:gd name="connsiteY103" fmla="*/ 714948 h 962693"/>
              <a:gd name="connsiteX104" fmla="*/ 408717 w 5145310"/>
              <a:gd name="connsiteY104" fmla="*/ 730188 h 962693"/>
              <a:gd name="connsiteX105" fmla="*/ 398621 w 5145310"/>
              <a:gd name="connsiteY105" fmla="*/ 719424 h 962693"/>
              <a:gd name="connsiteX106" fmla="*/ 400812 w 5145310"/>
              <a:gd name="connsiteY106" fmla="*/ 713424 h 962693"/>
              <a:gd name="connsiteX107" fmla="*/ 398595 w 5145310"/>
              <a:gd name="connsiteY107" fmla="*/ 709858 h 962693"/>
              <a:gd name="connsiteX108" fmla="*/ 96194 w 5145310"/>
              <a:gd name="connsiteY108" fmla="*/ 707346 h 962693"/>
              <a:gd name="connsiteX109" fmla="*/ 86202 w 5145310"/>
              <a:gd name="connsiteY109" fmla="*/ 717900 h 962693"/>
              <a:gd name="connsiteX110" fmla="*/ 96194 w 5145310"/>
              <a:gd name="connsiteY110" fmla="*/ 707346 h 962693"/>
              <a:gd name="connsiteX111" fmla="*/ 3904869 w 5145310"/>
              <a:gd name="connsiteY111" fmla="*/ 706470 h 962693"/>
              <a:gd name="connsiteX112" fmla="*/ 3912679 w 5145310"/>
              <a:gd name="connsiteY112" fmla="*/ 746666 h 962693"/>
              <a:gd name="connsiteX113" fmla="*/ 3904869 w 5145310"/>
              <a:gd name="connsiteY113" fmla="*/ 706470 h 962693"/>
              <a:gd name="connsiteX114" fmla="*/ 4626769 w 5145310"/>
              <a:gd name="connsiteY114" fmla="*/ 703720 h 962693"/>
              <a:gd name="connsiteX115" fmla="*/ 4635246 w 5145310"/>
              <a:gd name="connsiteY115" fmla="*/ 705898 h 962693"/>
              <a:gd name="connsiteX116" fmla="*/ 4619149 w 5145310"/>
              <a:gd name="connsiteY116" fmla="*/ 719043 h 962693"/>
              <a:gd name="connsiteX117" fmla="*/ 4626769 w 5145310"/>
              <a:gd name="connsiteY117" fmla="*/ 703720 h 962693"/>
              <a:gd name="connsiteX118" fmla="*/ 994320 w 5145310"/>
              <a:gd name="connsiteY118" fmla="*/ 703589 h 962693"/>
              <a:gd name="connsiteX119" fmla="*/ 988314 w 5145310"/>
              <a:gd name="connsiteY119" fmla="*/ 725520 h 962693"/>
              <a:gd name="connsiteX120" fmla="*/ 975265 w 5145310"/>
              <a:gd name="connsiteY120" fmla="*/ 715043 h 962693"/>
              <a:gd name="connsiteX121" fmla="*/ 990600 w 5145310"/>
              <a:gd name="connsiteY121" fmla="*/ 719520 h 962693"/>
              <a:gd name="connsiteX122" fmla="*/ 992841 w 5145310"/>
              <a:gd name="connsiteY122" fmla="*/ 703688 h 962693"/>
              <a:gd name="connsiteX123" fmla="*/ 994320 w 5145310"/>
              <a:gd name="connsiteY123" fmla="*/ 703589 h 962693"/>
              <a:gd name="connsiteX124" fmla="*/ 909162 w 5145310"/>
              <a:gd name="connsiteY124" fmla="*/ 703327 h 962693"/>
              <a:gd name="connsiteX125" fmla="*/ 895827 w 5145310"/>
              <a:gd name="connsiteY125" fmla="*/ 739617 h 962693"/>
              <a:gd name="connsiteX126" fmla="*/ 888588 w 5145310"/>
              <a:gd name="connsiteY126" fmla="*/ 728568 h 962693"/>
              <a:gd name="connsiteX127" fmla="*/ 896684 w 5145310"/>
              <a:gd name="connsiteY127" fmla="*/ 721996 h 962693"/>
              <a:gd name="connsiteX128" fmla="*/ 893065 w 5145310"/>
              <a:gd name="connsiteY128" fmla="*/ 716471 h 962693"/>
              <a:gd name="connsiteX129" fmla="*/ 909162 w 5145310"/>
              <a:gd name="connsiteY129" fmla="*/ 703327 h 962693"/>
              <a:gd name="connsiteX130" fmla="*/ 4602480 w 5145310"/>
              <a:gd name="connsiteY130" fmla="*/ 702946 h 962693"/>
              <a:gd name="connsiteX131" fmla="*/ 4590669 w 5145310"/>
              <a:gd name="connsiteY131" fmla="*/ 750762 h 962693"/>
              <a:gd name="connsiteX132" fmla="*/ 4605814 w 5145310"/>
              <a:gd name="connsiteY132" fmla="*/ 755239 h 962693"/>
              <a:gd name="connsiteX133" fmla="*/ 4604480 w 5145310"/>
              <a:gd name="connsiteY133" fmla="*/ 743713 h 962693"/>
              <a:gd name="connsiteX134" fmla="*/ 4597908 w 5145310"/>
              <a:gd name="connsiteY134" fmla="*/ 738475 h 962693"/>
              <a:gd name="connsiteX135" fmla="*/ 4601718 w 5145310"/>
              <a:gd name="connsiteY135" fmla="*/ 720568 h 962693"/>
              <a:gd name="connsiteX136" fmla="*/ 4602480 w 5145310"/>
              <a:gd name="connsiteY136" fmla="*/ 702946 h 962693"/>
              <a:gd name="connsiteX137" fmla="*/ 551420 w 5145310"/>
              <a:gd name="connsiteY137" fmla="*/ 700667 h 962693"/>
              <a:gd name="connsiteX138" fmla="*/ 555974 w 5145310"/>
              <a:gd name="connsiteY138" fmla="*/ 705517 h 962693"/>
              <a:gd name="connsiteX139" fmla="*/ 536258 w 5145310"/>
              <a:gd name="connsiteY139" fmla="*/ 713137 h 962693"/>
              <a:gd name="connsiteX140" fmla="*/ 551420 w 5145310"/>
              <a:gd name="connsiteY140" fmla="*/ 700667 h 962693"/>
              <a:gd name="connsiteX141" fmla="*/ 4649153 w 5145310"/>
              <a:gd name="connsiteY141" fmla="*/ 698755 h 962693"/>
              <a:gd name="connsiteX142" fmla="*/ 4652677 w 5145310"/>
              <a:gd name="connsiteY142" fmla="*/ 727711 h 962693"/>
              <a:gd name="connsiteX143" fmla="*/ 4640295 w 5145310"/>
              <a:gd name="connsiteY143" fmla="*/ 722948 h 962693"/>
              <a:gd name="connsiteX144" fmla="*/ 4649153 w 5145310"/>
              <a:gd name="connsiteY144" fmla="*/ 698755 h 962693"/>
              <a:gd name="connsiteX145" fmla="*/ 4469321 w 5145310"/>
              <a:gd name="connsiteY145" fmla="*/ 697041 h 962693"/>
              <a:gd name="connsiteX146" fmla="*/ 4466716 w 5145310"/>
              <a:gd name="connsiteY146" fmla="*/ 725246 h 962693"/>
              <a:gd name="connsiteX147" fmla="*/ 4464022 w 5145310"/>
              <a:gd name="connsiteY147" fmla="*/ 710471 h 962693"/>
              <a:gd name="connsiteX148" fmla="*/ 4469321 w 5145310"/>
              <a:gd name="connsiteY148" fmla="*/ 697041 h 962693"/>
              <a:gd name="connsiteX149" fmla="*/ 4227481 w 5145310"/>
              <a:gd name="connsiteY149" fmla="*/ 695326 h 962693"/>
              <a:gd name="connsiteX150" fmla="*/ 4234624 w 5145310"/>
              <a:gd name="connsiteY150" fmla="*/ 729712 h 962693"/>
              <a:gd name="connsiteX151" fmla="*/ 4222432 w 5145310"/>
              <a:gd name="connsiteY151" fmla="*/ 701613 h 962693"/>
              <a:gd name="connsiteX152" fmla="*/ 4213670 w 5145310"/>
              <a:gd name="connsiteY152" fmla="*/ 702184 h 962693"/>
              <a:gd name="connsiteX153" fmla="*/ 4225099 w 5145310"/>
              <a:gd name="connsiteY153" fmla="*/ 747904 h 962693"/>
              <a:gd name="connsiteX154" fmla="*/ 4222337 w 5145310"/>
              <a:gd name="connsiteY154" fmla="*/ 724854 h 962693"/>
              <a:gd name="connsiteX155" fmla="*/ 4247579 w 5145310"/>
              <a:gd name="connsiteY155" fmla="*/ 763525 h 962693"/>
              <a:gd name="connsiteX156" fmla="*/ 4235482 w 5145310"/>
              <a:gd name="connsiteY156" fmla="*/ 711995 h 962693"/>
              <a:gd name="connsiteX157" fmla="*/ 4253579 w 5145310"/>
              <a:gd name="connsiteY157" fmla="*/ 716281 h 962693"/>
              <a:gd name="connsiteX158" fmla="*/ 4245388 w 5145310"/>
              <a:gd name="connsiteY158" fmla="*/ 746190 h 962693"/>
              <a:gd name="connsiteX159" fmla="*/ 4272344 w 5145310"/>
              <a:gd name="connsiteY159" fmla="*/ 749714 h 962693"/>
              <a:gd name="connsiteX160" fmla="*/ 4281869 w 5145310"/>
              <a:gd name="connsiteY160" fmla="*/ 731331 h 962693"/>
              <a:gd name="connsiteX161" fmla="*/ 4285012 w 5145310"/>
              <a:gd name="connsiteY161" fmla="*/ 707709 h 962693"/>
              <a:gd name="connsiteX162" fmla="*/ 4267486 w 5145310"/>
              <a:gd name="connsiteY162" fmla="*/ 709233 h 962693"/>
              <a:gd name="connsiteX163" fmla="*/ 4276249 w 5145310"/>
              <a:gd name="connsiteY163" fmla="*/ 708471 h 962693"/>
              <a:gd name="connsiteX164" fmla="*/ 4268914 w 5145310"/>
              <a:gd name="connsiteY164" fmla="*/ 720853 h 962693"/>
              <a:gd name="connsiteX165" fmla="*/ 4273201 w 5145310"/>
              <a:gd name="connsiteY165" fmla="*/ 732093 h 962693"/>
              <a:gd name="connsiteX166" fmla="*/ 4257294 w 5145310"/>
              <a:gd name="connsiteY166" fmla="*/ 698470 h 962693"/>
              <a:gd name="connsiteX167" fmla="*/ 4227481 w 5145310"/>
              <a:gd name="connsiteY167" fmla="*/ 695326 h 962693"/>
              <a:gd name="connsiteX168" fmla="*/ 962114 w 5145310"/>
              <a:gd name="connsiteY168" fmla="*/ 694185 h 962693"/>
              <a:gd name="connsiteX169" fmla="*/ 961549 w 5145310"/>
              <a:gd name="connsiteY169" fmla="*/ 698755 h 962693"/>
              <a:gd name="connsiteX170" fmla="*/ 970312 w 5145310"/>
              <a:gd name="connsiteY170" fmla="*/ 697993 h 962693"/>
              <a:gd name="connsiteX171" fmla="*/ 964406 w 5145310"/>
              <a:gd name="connsiteY171" fmla="*/ 721901 h 962693"/>
              <a:gd name="connsiteX172" fmla="*/ 962978 w 5145310"/>
              <a:gd name="connsiteY172" fmla="*/ 710281 h 962693"/>
              <a:gd name="connsiteX173" fmla="*/ 960025 w 5145310"/>
              <a:gd name="connsiteY173" fmla="*/ 710566 h 962693"/>
              <a:gd name="connsiteX174" fmla="*/ 962114 w 5145310"/>
              <a:gd name="connsiteY174" fmla="*/ 694185 h 962693"/>
              <a:gd name="connsiteX175" fmla="*/ 4306919 w 5145310"/>
              <a:gd name="connsiteY175" fmla="*/ 694088 h 962693"/>
              <a:gd name="connsiteX176" fmla="*/ 4314063 w 5145310"/>
              <a:gd name="connsiteY176" fmla="*/ 705041 h 962693"/>
              <a:gd name="connsiteX177" fmla="*/ 4316158 w 5145310"/>
              <a:gd name="connsiteY177" fmla="*/ 722377 h 962693"/>
              <a:gd name="connsiteX178" fmla="*/ 4303109 w 5145310"/>
              <a:gd name="connsiteY178" fmla="*/ 711899 h 962693"/>
              <a:gd name="connsiteX179" fmla="*/ 4308252 w 5145310"/>
              <a:gd name="connsiteY179" fmla="*/ 705613 h 962693"/>
              <a:gd name="connsiteX180" fmla="*/ 4306919 w 5145310"/>
              <a:gd name="connsiteY180" fmla="*/ 694088 h 962693"/>
              <a:gd name="connsiteX181" fmla="*/ 4118324 w 5145310"/>
              <a:gd name="connsiteY181" fmla="*/ 693135 h 962693"/>
              <a:gd name="connsiteX182" fmla="*/ 4110990 w 5145310"/>
              <a:gd name="connsiteY182" fmla="*/ 705518 h 962693"/>
              <a:gd name="connsiteX183" fmla="*/ 4113085 w 5145310"/>
              <a:gd name="connsiteY183" fmla="*/ 722949 h 962693"/>
              <a:gd name="connsiteX184" fmla="*/ 4101560 w 5145310"/>
              <a:gd name="connsiteY184" fmla="*/ 700565 h 962693"/>
              <a:gd name="connsiteX185" fmla="*/ 4108609 w 5145310"/>
              <a:gd name="connsiteY185" fmla="*/ 734950 h 962693"/>
              <a:gd name="connsiteX186" fmla="*/ 4123944 w 5145310"/>
              <a:gd name="connsiteY186" fmla="*/ 715995 h 962693"/>
              <a:gd name="connsiteX187" fmla="*/ 4117467 w 5145310"/>
              <a:gd name="connsiteY187" fmla="*/ 710757 h 962693"/>
              <a:gd name="connsiteX188" fmla="*/ 4118324 w 5145310"/>
              <a:gd name="connsiteY188" fmla="*/ 693135 h 962693"/>
              <a:gd name="connsiteX189" fmla="*/ 4141660 w 5145310"/>
              <a:gd name="connsiteY189" fmla="*/ 691135 h 962693"/>
              <a:gd name="connsiteX190" fmla="*/ 4127754 w 5145310"/>
              <a:gd name="connsiteY190" fmla="*/ 698279 h 962693"/>
              <a:gd name="connsiteX191" fmla="*/ 4130421 w 5145310"/>
              <a:gd name="connsiteY191" fmla="*/ 721425 h 962693"/>
              <a:gd name="connsiteX192" fmla="*/ 4139184 w 5145310"/>
              <a:gd name="connsiteY192" fmla="*/ 720663 h 962693"/>
              <a:gd name="connsiteX193" fmla="*/ 4140041 w 5145310"/>
              <a:gd name="connsiteY193" fmla="*/ 703041 h 962693"/>
              <a:gd name="connsiteX194" fmla="*/ 4166806 w 5145310"/>
              <a:gd name="connsiteY194" fmla="*/ 729902 h 962693"/>
              <a:gd name="connsiteX195" fmla="*/ 4186523 w 5145310"/>
              <a:gd name="connsiteY195" fmla="*/ 722282 h 962693"/>
              <a:gd name="connsiteX196" fmla="*/ 4179189 w 5145310"/>
              <a:gd name="connsiteY196" fmla="*/ 734664 h 962693"/>
              <a:gd name="connsiteX197" fmla="*/ 4181284 w 5145310"/>
              <a:gd name="connsiteY197" fmla="*/ 752000 h 962693"/>
              <a:gd name="connsiteX198" fmla="*/ 4193762 w 5145310"/>
              <a:gd name="connsiteY198" fmla="*/ 733331 h 962693"/>
              <a:gd name="connsiteX199" fmla="*/ 4184523 w 5145310"/>
              <a:gd name="connsiteY199" fmla="*/ 704947 h 962693"/>
              <a:gd name="connsiteX200" fmla="*/ 4162711 w 5145310"/>
              <a:gd name="connsiteY200" fmla="*/ 695136 h 962693"/>
              <a:gd name="connsiteX201" fmla="*/ 4141660 w 5145310"/>
              <a:gd name="connsiteY201" fmla="*/ 691135 h 962693"/>
              <a:gd name="connsiteX202" fmla="*/ 4352239 w 5145310"/>
              <a:gd name="connsiteY202" fmla="*/ 689408 h 962693"/>
              <a:gd name="connsiteX203" fmla="*/ 4348448 w 5145310"/>
              <a:gd name="connsiteY203" fmla="*/ 696279 h 962693"/>
              <a:gd name="connsiteX204" fmla="*/ 4350544 w 5145310"/>
              <a:gd name="connsiteY204" fmla="*/ 713614 h 962693"/>
              <a:gd name="connsiteX205" fmla="*/ 4366736 w 5145310"/>
              <a:gd name="connsiteY205" fmla="*/ 700470 h 962693"/>
              <a:gd name="connsiteX206" fmla="*/ 4356545 w 5145310"/>
              <a:gd name="connsiteY206" fmla="*/ 689707 h 962693"/>
              <a:gd name="connsiteX207" fmla="*/ 4352239 w 5145310"/>
              <a:gd name="connsiteY207" fmla="*/ 689408 h 962693"/>
              <a:gd name="connsiteX208" fmla="*/ 285178 w 5145310"/>
              <a:gd name="connsiteY208" fmla="*/ 682753 h 962693"/>
              <a:gd name="connsiteX209" fmla="*/ 281463 w 5145310"/>
              <a:gd name="connsiteY209" fmla="*/ 700660 h 962693"/>
              <a:gd name="connsiteX210" fmla="*/ 293846 w 5145310"/>
              <a:gd name="connsiteY210" fmla="*/ 705423 h 962693"/>
              <a:gd name="connsiteX211" fmla="*/ 285178 w 5145310"/>
              <a:gd name="connsiteY211" fmla="*/ 682753 h 962693"/>
              <a:gd name="connsiteX212" fmla="*/ 1209961 w 5145310"/>
              <a:gd name="connsiteY212" fmla="*/ 682468 h 962693"/>
              <a:gd name="connsiteX213" fmla="*/ 1235392 w 5145310"/>
              <a:gd name="connsiteY213" fmla="*/ 697803 h 962693"/>
              <a:gd name="connsiteX214" fmla="*/ 1209961 w 5145310"/>
              <a:gd name="connsiteY214" fmla="*/ 682468 h 962693"/>
              <a:gd name="connsiteX215" fmla="*/ 4776692 w 5145310"/>
              <a:gd name="connsiteY215" fmla="*/ 681515 h 962693"/>
              <a:gd name="connsiteX216" fmla="*/ 4761262 w 5145310"/>
              <a:gd name="connsiteY216" fmla="*/ 700469 h 962693"/>
              <a:gd name="connsiteX217" fmla="*/ 4754023 w 5145310"/>
              <a:gd name="connsiteY217" fmla="*/ 689420 h 962693"/>
              <a:gd name="connsiteX218" fmla="*/ 4776692 w 5145310"/>
              <a:gd name="connsiteY218" fmla="*/ 681515 h 962693"/>
              <a:gd name="connsiteX219" fmla="*/ 1041845 w 5145310"/>
              <a:gd name="connsiteY219" fmla="*/ 679896 h 962693"/>
              <a:gd name="connsiteX220" fmla="*/ 1062038 w 5145310"/>
              <a:gd name="connsiteY220" fmla="*/ 701327 h 962693"/>
              <a:gd name="connsiteX221" fmla="*/ 1075944 w 5145310"/>
              <a:gd name="connsiteY221" fmla="*/ 694279 h 962693"/>
              <a:gd name="connsiteX222" fmla="*/ 1048227 w 5145310"/>
              <a:gd name="connsiteY222" fmla="*/ 708471 h 962693"/>
              <a:gd name="connsiteX223" fmla="*/ 1054894 w 5145310"/>
              <a:gd name="connsiteY223" fmla="*/ 690373 h 962693"/>
              <a:gd name="connsiteX224" fmla="*/ 1041845 w 5145310"/>
              <a:gd name="connsiteY224" fmla="*/ 679896 h 962693"/>
              <a:gd name="connsiteX225" fmla="*/ 1188815 w 5145310"/>
              <a:gd name="connsiteY225" fmla="*/ 678562 h 962693"/>
              <a:gd name="connsiteX226" fmla="*/ 1196054 w 5145310"/>
              <a:gd name="connsiteY226" fmla="*/ 689611 h 962693"/>
              <a:gd name="connsiteX227" fmla="*/ 1208437 w 5145310"/>
              <a:gd name="connsiteY227" fmla="*/ 694373 h 962693"/>
              <a:gd name="connsiteX228" fmla="*/ 1188720 w 5145310"/>
              <a:gd name="connsiteY228" fmla="*/ 701993 h 962693"/>
              <a:gd name="connsiteX229" fmla="*/ 1188815 w 5145310"/>
              <a:gd name="connsiteY229" fmla="*/ 678562 h 962693"/>
              <a:gd name="connsiteX230" fmla="*/ 1008888 w 5145310"/>
              <a:gd name="connsiteY230" fmla="*/ 676943 h 962693"/>
              <a:gd name="connsiteX231" fmla="*/ 1024890 w 5145310"/>
              <a:gd name="connsiteY231" fmla="*/ 687230 h 962693"/>
              <a:gd name="connsiteX232" fmla="*/ 1039368 w 5145310"/>
              <a:gd name="connsiteY232" fmla="*/ 709328 h 962693"/>
              <a:gd name="connsiteX233" fmla="*/ 1048988 w 5145310"/>
              <a:gd name="connsiteY233" fmla="*/ 690945 h 962693"/>
              <a:gd name="connsiteX234" fmla="*/ 1042225 w 5145310"/>
              <a:gd name="connsiteY234" fmla="*/ 709137 h 962693"/>
              <a:gd name="connsiteX235" fmla="*/ 1045845 w 5145310"/>
              <a:gd name="connsiteY235" fmla="*/ 714662 h 962693"/>
              <a:gd name="connsiteX236" fmla="*/ 1007269 w 5145310"/>
              <a:gd name="connsiteY236" fmla="*/ 712185 h 962693"/>
              <a:gd name="connsiteX237" fmla="*/ 1021842 w 5145310"/>
              <a:gd name="connsiteY237" fmla="*/ 710947 h 962693"/>
              <a:gd name="connsiteX238" fmla="*/ 1022699 w 5145310"/>
              <a:gd name="connsiteY238" fmla="*/ 693326 h 962693"/>
              <a:gd name="connsiteX239" fmla="*/ 1008888 w 5145310"/>
              <a:gd name="connsiteY239" fmla="*/ 676943 h 962693"/>
              <a:gd name="connsiteX240" fmla="*/ 1802892 w 5145310"/>
              <a:gd name="connsiteY240" fmla="*/ 676562 h 962693"/>
              <a:gd name="connsiteX241" fmla="*/ 1815465 w 5145310"/>
              <a:gd name="connsiteY241" fmla="*/ 680467 h 962693"/>
              <a:gd name="connsiteX242" fmla="*/ 1814703 w 5145310"/>
              <a:gd name="connsiteY242" fmla="*/ 678086 h 962693"/>
              <a:gd name="connsiteX243" fmla="*/ 1802892 w 5145310"/>
              <a:gd name="connsiteY243" fmla="*/ 676562 h 962693"/>
              <a:gd name="connsiteX244" fmla="*/ 4273475 w 5145310"/>
              <a:gd name="connsiteY244" fmla="*/ 675431 h 962693"/>
              <a:gd name="connsiteX245" fmla="*/ 4270629 w 5145310"/>
              <a:gd name="connsiteY245" fmla="*/ 685611 h 962693"/>
              <a:gd name="connsiteX246" fmla="*/ 4258246 w 5145310"/>
              <a:gd name="connsiteY246" fmla="*/ 680848 h 962693"/>
              <a:gd name="connsiteX247" fmla="*/ 4247293 w 5145310"/>
              <a:gd name="connsiteY247" fmla="*/ 687706 h 962693"/>
              <a:gd name="connsiteX248" fmla="*/ 4263962 w 5145310"/>
              <a:gd name="connsiteY248" fmla="*/ 703804 h 962693"/>
              <a:gd name="connsiteX249" fmla="*/ 4263295 w 5145310"/>
              <a:gd name="connsiteY249" fmla="*/ 697993 h 962693"/>
              <a:gd name="connsiteX250" fmla="*/ 4272820 w 5145310"/>
              <a:gd name="connsiteY250" fmla="*/ 679610 h 962693"/>
              <a:gd name="connsiteX251" fmla="*/ 4273475 w 5145310"/>
              <a:gd name="connsiteY251" fmla="*/ 675431 h 962693"/>
              <a:gd name="connsiteX252" fmla="*/ 4457700 w 5145310"/>
              <a:gd name="connsiteY252" fmla="*/ 674847 h 962693"/>
              <a:gd name="connsiteX253" fmla="*/ 4456939 w 5145310"/>
              <a:gd name="connsiteY253" fmla="*/ 692468 h 962693"/>
              <a:gd name="connsiteX254" fmla="*/ 4459129 w 5145310"/>
              <a:gd name="connsiteY254" fmla="*/ 686467 h 962693"/>
              <a:gd name="connsiteX255" fmla="*/ 4448175 w 5145310"/>
              <a:gd name="connsiteY255" fmla="*/ 693230 h 962693"/>
              <a:gd name="connsiteX256" fmla="*/ 4454652 w 5145310"/>
              <a:gd name="connsiteY256" fmla="*/ 698564 h 962693"/>
              <a:gd name="connsiteX257" fmla="*/ 4445890 w 5145310"/>
              <a:gd name="connsiteY257" fmla="*/ 699326 h 962693"/>
              <a:gd name="connsiteX258" fmla="*/ 4457700 w 5145310"/>
              <a:gd name="connsiteY258" fmla="*/ 674847 h 962693"/>
              <a:gd name="connsiteX259" fmla="*/ 4832667 w 5145310"/>
              <a:gd name="connsiteY259" fmla="*/ 671044 h 962693"/>
              <a:gd name="connsiteX260" fmla="*/ 4839176 w 5145310"/>
              <a:gd name="connsiteY260" fmla="*/ 687706 h 962693"/>
              <a:gd name="connsiteX261" fmla="*/ 4834128 w 5145310"/>
              <a:gd name="connsiteY261" fmla="*/ 693993 h 962693"/>
              <a:gd name="connsiteX262" fmla="*/ 4838414 w 5145310"/>
              <a:gd name="connsiteY262" fmla="*/ 705328 h 962693"/>
              <a:gd name="connsiteX263" fmla="*/ 4826889 w 5145310"/>
              <a:gd name="connsiteY263" fmla="*/ 682944 h 962693"/>
              <a:gd name="connsiteX264" fmla="*/ 4828413 w 5145310"/>
              <a:gd name="connsiteY264" fmla="*/ 671133 h 962693"/>
              <a:gd name="connsiteX265" fmla="*/ 4832667 w 5145310"/>
              <a:gd name="connsiteY265" fmla="*/ 671044 h 962693"/>
              <a:gd name="connsiteX266" fmla="*/ 4621626 w 5145310"/>
              <a:gd name="connsiteY266" fmla="*/ 666084 h 962693"/>
              <a:gd name="connsiteX267" fmla="*/ 4630293 w 5145310"/>
              <a:gd name="connsiteY267" fmla="*/ 688754 h 962693"/>
              <a:gd name="connsiteX268" fmla="*/ 4616387 w 5145310"/>
              <a:gd name="connsiteY268" fmla="*/ 695802 h 962693"/>
              <a:gd name="connsiteX269" fmla="*/ 4614292 w 5145310"/>
              <a:gd name="connsiteY269" fmla="*/ 678467 h 962693"/>
              <a:gd name="connsiteX270" fmla="*/ 4621626 w 5145310"/>
              <a:gd name="connsiteY270" fmla="*/ 666084 h 962693"/>
              <a:gd name="connsiteX271" fmla="*/ 4533747 w 5145310"/>
              <a:gd name="connsiteY271" fmla="*/ 664930 h 962693"/>
              <a:gd name="connsiteX272" fmla="*/ 4537139 w 5145310"/>
              <a:gd name="connsiteY272" fmla="*/ 673609 h 962693"/>
              <a:gd name="connsiteX273" fmla="*/ 4527518 w 5145310"/>
              <a:gd name="connsiteY273" fmla="*/ 691897 h 962693"/>
              <a:gd name="connsiteX274" fmla="*/ 4523899 w 5145310"/>
              <a:gd name="connsiteY274" fmla="*/ 686373 h 962693"/>
              <a:gd name="connsiteX275" fmla="*/ 4521041 w 5145310"/>
              <a:gd name="connsiteY275" fmla="*/ 686659 h 962693"/>
              <a:gd name="connsiteX276" fmla="*/ 4523232 w 5145310"/>
              <a:gd name="connsiteY276" fmla="*/ 680658 h 962693"/>
              <a:gd name="connsiteX277" fmla="*/ 4518946 w 5145310"/>
              <a:gd name="connsiteY277" fmla="*/ 669323 h 962693"/>
              <a:gd name="connsiteX278" fmla="*/ 4533747 w 5145310"/>
              <a:gd name="connsiteY278" fmla="*/ 664930 h 962693"/>
              <a:gd name="connsiteX279" fmla="*/ 4795075 w 5145310"/>
              <a:gd name="connsiteY279" fmla="*/ 662465 h 962693"/>
              <a:gd name="connsiteX280" fmla="*/ 4800028 w 5145310"/>
              <a:gd name="connsiteY280" fmla="*/ 679514 h 962693"/>
              <a:gd name="connsiteX281" fmla="*/ 4796409 w 5145310"/>
              <a:gd name="connsiteY281" fmla="*/ 673990 h 962693"/>
              <a:gd name="connsiteX282" fmla="*/ 4794123 w 5145310"/>
              <a:gd name="connsiteY282" fmla="*/ 703517 h 962693"/>
              <a:gd name="connsiteX283" fmla="*/ 4795075 w 5145310"/>
              <a:gd name="connsiteY283" fmla="*/ 662465 h 962693"/>
              <a:gd name="connsiteX284" fmla="*/ 1122223 w 5145310"/>
              <a:gd name="connsiteY284" fmla="*/ 660452 h 962693"/>
              <a:gd name="connsiteX285" fmla="*/ 1128522 w 5145310"/>
              <a:gd name="connsiteY285" fmla="*/ 666370 h 962693"/>
              <a:gd name="connsiteX286" fmla="*/ 1119759 w 5145310"/>
              <a:gd name="connsiteY286" fmla="*/ 667132 h 962693"/>
              <a:gd name="connsiteX287" fmla="*/ 1123950 w 5145310"/>
              <a:gd name="connsiteY287" fmla="*/ 701803 h 962693"/>
              <a:gd name="connsiteX288" fmla="*/ 1073658 w 5145310"/>
              <a:gd name="connsiteY288" fmla="*/ 700469 h 962693"/>
              <a:gd name="connsiteX289" fmla="*/ 1085469 w 5145310"/>
              <a:gd name="connsiteY289" fmla="*/ 676085 h 962693"/>
              <a:gd name="connsiteX290" fmla="*/ 1102233 w 5145310"/>
              <a:gd name="connsiteY290" fmla="*/ 668751 h 962693"/>
              <a:gd name="connsiteX291" fmla="*/ 1108805 w 5145310"/>
              <a:gd name="connsiteY291" fmla="*/ 673990 h 962693"/>
              <a:gd name="connsiteX292" fmla="*/ 1099280 w 5145310"/>
              <a:gd name="connsiteY292" fmla="*/ 692373 h 962693"/>
              <a:gd name="connsiteX293" fmla="*/ 1108710 w 5145310"/>
              <a:gd name="connsiteY293" fmla="*/ 697421 h 962693"/>
              <a:gd name="connsiteX294" fmla="*/ 1113282 w 5145310"/>
              <a:gd name="connsiteY294" fmla="*/ 661893 h 962693"/>
              <a:gd name="connsiteX295" fmla="*/ 1122223 w 5145310"/>
              <a:gd name="connsiteY295" fmla="*/ 660452 h 962693"/>
              <a:gd name="connsiteX296" fmla="*/ 1142428 w 5145310"/>
              <a:gd name="connsiteY296" fmla="*/ 659226 h 962693"/>
              <a:gd name="connsiteX297" fmla="*/ 1184624 w 5145310"/>
              <a:gd name="connsiteY297" fmla="*/ 667227 h 962693"/>
              <a:gd name="connsiteX298" fmla="*/ 1126998 w 5145310"/>
              <a:gd name="connsiteY298" fmla="*/ 678181 h 962693"/>
              <a:gd name="connsiteX299" fmla="*/ 1142428 w 5145310"/>
              <a:gd name="connsiteY299" fmla="*/ 659226 h 962693"/>
              <a:gd name="connsiteX300" fmla="*/ 4321736 w 5145310"/>
              <a:gd name="connsiteY300" fmla="*/ 658717 h 962693"/>
              <a:gd name="connsiteX301" fmla="*/ 4341399 w 5145310"/>
              <a:gd name="connsiteY301" fmla="*/ 661798 h 962693"/>
              <a:gd name="connsiteX302" fmla="*/ 4341114 w 5145310"/>
              <a:gd name="connsiteY302" fmla="*/ 708661 h 962693"/>
              <a:gd name="connsiteX303" fmla="*/ 4314158 w 5145310"/>
              <a:gd name="connsiteY303" fmla="*/ 705232 h 962693"/>
              <a:gd name="connsiteX304" fmla="*/ 4317873 w 5145310"/>
              <a:gd name="connsiteY304" fmla="*/ 687325 h 962693"/>
              <a:gd name="connsiteX305" fmla="*/ 4305681 w 5145310"/>
              <a:gd name="connsiteY305" fmla="*/ 659226 h 962693"/>
              <a:gd name="connsiteX306" fmla="*/ 4327398 w 5145310"/>
              <a:gd name="connsiteY306" fmla="*/ 692373 h 962693"/>
              <a:gd name="connsiteX307" fmla="*/ 4327493 w 5145310"/>
              <a:gd name="connsiteY307" fmla="*/ 668942 h 962693"/>
              <a:gd name="connsiteX308" fmla="*/ 4315110 w 5145310"/>
              <a:gd name="connsiteY308" fmla="*/ 664179 h 962693"/>
              <a:gd name="connsiteX309" fmla="*/ 4321736 w 5145310"/>
              <a:gd name="connsiteY309" fmla="*/ 658717 h 962693"/>
              <a:gd name="connsiteX310" fmla="*/ 4470309 w 5145310"/>
              <a:gd name="connsiteY310" fmla="*/ 658322 h 962693"/>
              <a:gd name="connsiteX311" fmla="*/ 4463605 w 5145310"/>
              <a:gd name="connsiteY311" fmla="*/ 674371 h 962693"/>
              <a:gd name="connsiteX312" fmla="*/ 4467986 w 5145310"/>
              <a:gd name="connsiteY312" fmla="*/ 662274 h 962693"/>
              <a:gd name="connsiteX313" fmla="*/ 4481798 w 5145310"/>
              <a:gd name="connsiteY313" fmla="*/ 678562 h 962693"/>
              <a:gd name="connsiteX314" fmla="*/ 4470309 w 5145310"/>
              <a:gd name="connsiteY314" fmla="*/ 658322 h 962693"/>
              <a:gd name="connsiteX315" fmla="*/ 4712018 w 5145310"/>
              <a:gd name="connsiteY315" fmla="*/ 658083 h 962693"/>
              <a:gd name="connsiteX316" fmla="*/ 4717733 w 5145310"/>
              <a:gd name="connsiteY316" fmla="*/ 680943 h 962693"/>
              <a:gd name="connsiteX317" fmla="*/ 4700969 w 5145310"/>
              <a:gd name="connsiteY317" fmla="*/ 688277 h 962693"/>
              <a:gd name="connsiteX318" fmla="*/ 4695921 w 5145310"/>
              <a:gd name="connsiteY318" fmla="*/ 671228 h 962693"/>
              <a:gd name="connsiteX319" fmla="*/ 4690777 w 5145310"/>
              <a:gd name="connsiteY319" fmla="*/ 677514 h 962693"/>
              <a:gd name="connsiteX320" fmla="*/ 4705350 w 5145310"/>
              <a:gd name="connsiteY320" fmla="*/ 676181 h 962693"/>
              <a:gd name="connsiteX321" fmla="*/ 4712018 w 5145310"/>
              <a:gd name="connsiteY321" fmla="*/ 658083 h 962693"/>
              <a:gd name="connsiteX322" fmla="*/ 1772317 w 5145310"/>
              <a:gd name="connsiteY322" fmla="*/ 655893 h 962693"/>
              <a:gd name="connsiteX323" fmla="*/ 1766125 w 5145310"/>
              <a:gd name="connsiteY323" fmla="*/ 656274 h 962693"/>
              <a:gd name="connsiteX324" fmla="*/ 1759267 w 5145310"/>
              <a:gd name="connsiteY324" fmla="*/ 661322 h 962693"/>
              <a:gd name="connsiteX325" fmla="*/ 1754981 w 5145310"/>
              <a:gd name="connsiteY325" fmla="*/ 657036 h 962693"/>
              <a:gd name="connsiteX326" fmla="*/ 1710499 w 5145310"/>
              <a:gd name="connsiteY326" fmla="*/ 659798 h 962693"/>
              <a:gd name="connsiteX327" fmla="*/ 1705261 w 5145310"/>
              <a:gd name="connsiteY327" fmla="*/ 667894 h 962693"/>
              <a:gd name="connsiteX328" fmla="*/ 1709166 w 5145310"/>
              <a:gd name="connsiteY328" fmla="*/ 659893 h 962693"/>
              <a:gd name="connsiteX329" fmla="*/ 1649825 w 5145310"/>
              <a:gd name="connsiteY329" fmla="*/ 664084 h 962693"/>
              <a:gd name="connsiteX330" fmla="*/ 1708023 w 5145310"/>
              <a:gd name="connsiteY330" fmla="*/ 673133 h 962693"/>
              <a:gd name="connsiteX331" fmla="*/ 1645539 w 5145310"/>
              <a:gd name="connsiteY331" fmla="*/ 669133 h 962693"/>
              <a:gd name="connsiteX332" fmla="*/ 1638014 w 5145310"/>
              <a:gd name="connsiteY332" fmla="*/ 697898 h 962693"/>
              <a:gd name="connsiteX333" fmla="*/ 1624584 w 5145310"/>
              <a:gd name="connsiteY333" fmla="*/ 703232 h 962693"/>
              <a:gd name="connsiteX334" fmla="*/ 1656112 w 5145310"/>
              <a:gd name="connsiteY334" fmla="*/ 695326 h 962693"/>
              <a:gd name="connsiteX335" fmla="*/ 1665541 w 5145310"/>
              <a:gd name="connsiteY335" fmla="*/ 700374 h 962693"/>
              <a:gd name="connsiteX336" fmla="*/ 1670590 w 5145310"/>
              <a:gd name="connsiteY336" fmla="*/ 717520 h 962693"/>
              <a:gd name="connsiteX337" fmla="*/ 1674304 w 5145310"/>
              <a:gd name="connsiteY337" fmla="*/ 699612 h 962693"/>
              <a:gd name="connsiteX338" fmla="*/ 1705546 w 5145310"/>
              <a:gd name="connsiteY338" fmla="*/ 714376 h 962693"/>
              <a:gd name="connsiteX339" fmla="*/ 1710404 w 5145310"/>
              <a:gd name="connsiteY339" fmla="*/ 711519 h 962693"/>
              <a:gd name="connsiteX340" fmla="*/ 1708309 w 5145310"/>
              <a:gd name="connsiteY340" fmla="*/ 692755 h 962693"/>
              <a:gd name="connsiteX341" fmla="*/ 1774317 w 5145310"/>
              <a:gd name="connsiteY341" fmla="*/ 658083 h 962693"/>
              <a:gd name="connsiteX342" fmla="*/ 1772317 w 5145310"/>
              <a:gd name="connsiteY342" fmla="*/ 655893 h 962693"/>
              <a:gd name="connsiteX343" fmla="*/ 1789652 w 5145310"/>
              <a:gd name="connsiteY343" fmla="*/ 655512 h 962693"/>
              <a:gd name="connsiteX344" fmla="*/ 1789271 w 5145310"/>
              <a:gd name="connsiteY344" fmla="*/ 657893 h 962693"/>
              <a:gd name="connsiteX345" fmla="*/ 1793462 w 5145310"/>
              <a:gd name="connsiteY345" fmla="*/ 657512 h 962693"/>
              <a:gd name="connsiteX346" fmla="*/ 1791843 w 5145310"/>
              <a:gd name="connsiteY346" fmla="*/ 656274 h 962693"/>
              <a:gd name="connsiteX347" fmla="*/ 1789652 w 5145310"/>
              <a:gd name="connsiteY347" fmla="*/ 655512 h 962693"/>
              <a:gd name="connsiteX348" fmla="*/ 4964716 w 5145310"/>
              <a:gd name="connsiteY348" fmla="*/ 653225 h 962693"/>
              <a:gd name="connsiteX349" fmla="*/ 4988719 w 5145310"/>
              <a:gd name="connsiteY349" fmla="*/ 656940 h 962693"/>
              <a:gd name="connsiteX350" fmla="*/ 5005388 w 5145310"/>
              <a:gd name="connsiteY350" fmla="*/ 672942 h 962693"/>
              <a:gd name="connsiteX351" fmla="*/ 4977671 w 5145310"/>
              <a:gd name="connsiteY351" fmla="*/ 687134 h 962693"/>
              <a:gd name="connsiteX352" fmla="*/ 4966812 w 5145310"/>
              <a:gd name="connsiteY352" fmla="*/ 670561 h 962693"/>
              <a:gd name="connsiteX353" fmla="*/ 4941952 w 5145310"/>
              <a:gd name="connsiteY353" fmla="*/ 684467 h 962693"/>
              <a:gd name="connsiteX354" fmla="*/ 4964716 w 5145310"/>
              <a:gd name="connsiteY354" fmla="*/ 653225 h 962693"/>
              <a:gd name="connsiteX355" fmla="*/ 1257240 w 5145310"/>
              <a:gd name="connsiteY355" fmla="*/ 652095 h 962693"/>
              <a:gd name="connsiteX356" fmla="*/ 1266158 w 5145310"/>
              <a:gd name="connsiteY356" fmla="*/ 659989 h 962693"/>
              <a:gd name="connsiteX357" fmla="*/ 1253014 w 5145310"/>
              <a:gd name="connsiteY357" fmla="*/ 672847 h 962693"/>
              <a:gd name="connsiteX358" fmla="*/ 1245108 w 5145310"/>
              <a:gd name="connsiteY358" fmla="*/ 655988 h 962693"/>
              <a:gd name="connsiteX359" fmla="*/ 1257240 w 5145310"/>
              <a:gd name="connsiteY359" fmla="*/ 652095 h 962693"/>
              <a:gd name="connsiteX360" fmla="*/ 319563 w 5145310"/>
              <a:gd name="connsiteY360" fmla="*/ 650559 h 962693"/>
              <a:gd name="connsiteX361" fmla="*/ 310038 w 5145310"/>
              <a:gd name="connsiteY361" fmla="*/ 668942 h 962693"/>
              <a:gd name="connsiteX362" fmla="*/ 307752 w 5145310"/>
              <a:gd name="connsiteY362" fmla="*/ 698374 h 962693"/>
              <a:gd name="connsiteX363" fmla="*/ 316515 w 5145310"/>
              <a:gd name="connsiteY363" fmla="*/ 697612 h 962693"/>
              <a:gd name="connsiteX364" fmla="*/ 313658 w 5145310"/>
              <a:gd name="connsiteY364" fmla="*/ 674466 h 962693"/>
              <a:gd name="connsiteX365" fmla="*/ 328136 w 5145310"/>
              <a:gd name="connsiteY365" fmla="*/ 696564 h 962693"/>
              <a:gd name="connsiteX366" fmla="*/ 326136 w 5145310"/>
              <a:gd name="connsiteY366" fmla="*/ 655797 h 962693"/>
              <a:gd name="connsiteX367" fmla="*/ 326040 w 5145310"/>
              <a:gd name="connsiteY367" fmla="*/ 679229 h 962693"/>
              <a:gd name="connsiteX368" fmla="*/ 334803 w 5145310"/>
              <a:gd name="connsiteY368" fmla="*/ 678467 h 962693"/>
              <a:gd name="connsiteX369" fmla="*/ 341280 w 5145310"/>
              <a:gd name="connsiteY369" fmla="*/ 707137 h 962693"/>
              <a:gd name="connsiteX370" fmla="*/ 355854 w 5145310"/>
              <a:gd name="connsiteY370" fmla="*/ 705899 h 962693"/>
              <a:gd name="connsiteX371" fmla="*/ 368808 w 5145310"/>
              <a:gd name="connsiteY371" fmla="*/ 739808 h 962693"/>
              <a:gd name="connsiteX372" fmla="*/ 375475 w 5145310"/>
              <a:gd name="connsiteY372" fmla="*/ 721710 h 962693"/>
              <a:gd name="connsiteX373" fmla="*/ 359473 w 5145310"/>
              <a:gd name="connsiteY373" fmla="*/ 711423 h 962693"/>
              <a:gd name="connsiteX374" fmla="*/ 406812 w 5145310"/>
              <a:gd name="connsiteY374" fmla="*/ 713043 h 962693"/>
              <a:gd name="connsiteX375" fmla="*/ 422052 w 5145310"/>
              <a:gd name="connsiteY375" fmla="*/ 717519 h 962693"/>
              <a:gd name="connsiteX376" fmla="*/ 417004 w 5145310"/>
              <a:gd name="connsiteY376" fmla="*/ 700374 h 962693"/>
              <a:gd name="connsiteX377" fmla="*/ 429387 w 5145310"/>
              <a:gd name="connsiteY377" fmla="*/ 705137 h 962693"/>
              <a:gd name="connsiteX378" fmla="*/ 421290 w 5145310"/>
              <a:gd name="connsiteY378" fmla="*/ 711709 h 962693"/>
              <a:gd name="connsiteX379" fmla="*/ 439388 w 5145310"/>
              <a:gd name="connsiteY379" fmla="*/ 739332 h 962693"/>
              <a:gd name="connsiteX380" fmla="*/ 446722 w 5145310"/>
              <a:gd name="connsiteY380" fmla="*/ 726949 h 962693"/>
              <a:gd name="connsiteX381" fmla="*/ 438626 w 5145310"/>
              <a:gd name="connsiteY381" fmla="*/ 733521 h 962693"/>
              <a:gd name="connsiteX382" fmla="*/ 460533 w 5145310"/>
              <a:gd name="connsiteY382" fmla="*/ 719901 h 962693"/>
              <a:gd name="connsiteX383" fmla="*/ 453866 w 5145310"/>
              <a:gd name="connsiteY383" fmla="*/ 737998 h 962693"/>
              <a:gd name="connsiteX384" fmla="*/ 462724 w 5145310"/>
              <a:gd name="connsiteY384" fmla="*/ 713805 h 962693"/>
              <a:gd name="connsiteX385" fmla="*/ 468534 w 5145310"/>
              <a:gd name="connsiteY385" fmla="*/ 713328 h 962693"/>
              <a:gd name="connsiteX386" fmla="*/ 475011 w 5145310"/>
              <a:gd name="connsiteY386" fmla="*/ 718567 h 962693"/>
              <a:gd name="connsiteX387" fmla="*/ 470630 w 5145310"/>
              <a:gd name="connsiteY387" fmla="*/ 730664 h 962693"/>
              <a:gd name="connsiteX388" fmla="*/ 496824 w 5145310"/>
              <a:gd name="connsiteY388" fmla="*/ 728378 h 962693"/>
              <a:gd name="connsiteX389" fmla="*/ 493395 w 5145310"/>
              <a:gd name="connsiteY389" fmla="*/ 699422 h 962693"/>
              <a:gd name="connsiteX390" fmla="*/ 502062 w 5145310"/>
              <a:gd name="connsiteY390" fmla="*/ 722091 h 962693"/>
              <a:gd name="connsiteX391" fmla="*/ 508730 w 5145310"/>
              <a:gd name="connsiteY391" fmla="*/ 703899 h 962693"/>
              <a:gd name="connsiteX392" fmla="*/ 516636 w 5145310"/>
              <a:gd name="connsiteY392" fmla="*/ 720758 h 962693"/>
              <a:gd name="connsiteX393" fmla="*/ 426148 w 5145310"/>
              <a:gd name="connsiteY393" fmla="*/ 752190 h 962693"/>
              <a:gd name="connsiteX394" fmla="*/ 426243 w 5145310"/>
              <a:gd name="connsiteY394" fmla="*/ 728854 h 962693"/>
              <a:gd name="connsiteX395" fmla="*/ 413861 w 5145310"/>
              <a:gd name="connsiteY395" fmla="*/ 724092 h 962693"/>
              <a:gd name="connsiteX396" fmla="*/ 423195 w 5145310"/>
              <a:gd name="connsiteY396" fmla="*/ 752476 h 962693"/>
              <a:gd name="connsiteX397" fmla="*/ 398335 w 5145310"/>
              <a:gd name="connsiteY397" fmla="*/ 766383 h 962693"/>
              <a:gd name="connsiteX398" fmla="*/ 381666 w 5145310"/>
              <a:gd name="connsiteY398" fmla="*/ 750285 h 962693"/>
              <a:gd name="connsiteX399" fmla="*/ 404241 w 5145310"/>
              <a:gd name="connsiteY399" fmla="*/ 742380 h 962693"/>
              <a:gd name="connsiteX400" fmla="*/ 399954 w 5145310"/>
              <a:gd name="connsiteY400" fmla="*/ 731045 h 962693"/>
              <a:gd name="connsiteX401" fmla="*/ 370808 w 5145310"/>
              <a:gd name="connsiteY401" fmla="*/ 733617 h 962693"/>
              <a:gd name="connsiteX402" fmla="*/ 376523 w 5145310"/>
              <a:gd name="connsiteY402" fmla="*/ 756477 h 962693"/>
              <a:gd name="connsiteX403" fmla="*/ 308133 w 5145310"/>
              <a:gd name="connsiteY403" fmla="*/ 750857 h 962693"/>
              <a:gd name="connsiteX404" fmla="*/ 312420 w 5145310"/>
              <a:gd name="connsiteY404" fmla="*/ 762192 h 962693"/>
              <a:gd name="connsiteX405" fmla="*/ 138398 w 5145310"/>
              <a:gd name="connsiteY405" fmla="*/ 760096 h 962693"/>
              <a:gd name="connsiteX406" fmla="*/ 179927 w 5145310"/>
              <a:gd name="connsiteY406" fmla="*/ 762287 h 962693"/>
              <a:gd name="connsiteX407" fmla="*/ 188023 w 5145310"/>
              <a:gd name="connsiteY407" fmla="*/ 755715 h 962693"/>
              <a:gd name="connsiteX408" fmla="*/ 182975 w 5145310"/>
              <a:gd name="connsiteY408" fmla="*/ 738570 h 962693"/>
              <a:gd name="connsiteX409" fmla="*/ 289274 w 5145310"/>
              <a:gd name="connsiteY409" fmla="*/ 740856 h 962693"/>
              <a:gd name="connsiteX410" fmla="*/ 287750 w 5145310"/>
              <a:gd name="connsiteY410" fmla="*/ 752667 h 962693"/>
              <a:gd name="connsiteX411" fmla="*/ 293560 w 5145310"/>
              <a:gd name="connsiteY411" fmla="*/ 752190 h 962693"/>
              <a:gd name="connsiteX412" fmla="*/ 311181 w 5145310"/>
              <a:gd name="connsiteY412" fmla="*/ 727235 h 962693"/>
              <a:gd name="connsiteX413" fmla="*/ 201930 w 5145310"/>
              <a:gd name="connsiteY413" fmla="*/ 725235 h 962693"/>
              <a:gd name="connsiteX414" fmla="*/ 172116 w 5145310"/>
              <a:gd name="connsiteY414" fmla="*/ 721996 h 962693"/>
              <a:gd name="connsiteX415" fmla="*/ 183070 w 5145310"/>
              <a:gd name="connsiteY415" fmla="*/ 715138 h 962693"/>
              <a:gd name="connsiteX416" fmla="*/ 128492 w 5145310"/>
              <a:gd name="connsiteY416" fmla="*/ 702565 h 962693"/>
              <a:gd name="connsiteX417" fmla="*/ 164877 w 5145310"/>
              <a:gd name="connsiteY417" fmla="*/ 711042 h 962693"/>
              <a:gd name="connsiteX418" fmla="*/ 191547 w 5145310"/>
              <a:gd name="connsiteY418" fmla="*/ 686087 h 962693"/>
              <a:gd name="connsiteX419" fmla="*/ 189738 w 5145310"/>
              <a:gd name="connsiteY419" fmla="*/ 697136 h 962693"/>
              <a:gd name="connsiteX420" fmla="*/ 260508 w 5145310"/>
              <a:gd name="connsiteY420" fmla="*/ 673323 h 962693"/>
              <a:gd name="connsiteX421" fmla="*/ 266128 w 5145310"/>
              <a:gd name="connsiteY421" fmla="*/ 696183 h 962693"/>
              <a:gd name="connsiteX422" fmla="*/ 263366 w 5145310"/>
              <a:gd name="connsiteY422" fmla="*/ 673038 h 962693"/>
              <a:gd name="connsiteX423" fmla="*/ 309753 w 5145310"/>
              <a:gd name="connsiteY423" fmla="*/ 715710 h 962693"/>
              <a:gd name="connsiteX424" fmla="*/ 301942 w 5145310"/>
              <a:gd name="connsiteY424" fmla="*/ 675419 h 962693"/>
              <a:gd name="connsiteX425" fmla="*/ 291846 w 5145310"/>
              <a:gd name="connsiteY425" fmla="*/ 664656 h 962693"/>
              <a:gd name="connsiteX426" fmla="*/ 280225 w 5145310"/>
              <a:gd name="connsiteY426" fmla="*/ 665703 h 962693"/>
              <a:gd name="connsiteX427" fmla="*/ 301275 w 5145310"/>
              <a:gd name="connsiteY427" fmla="*/ 669704 h 962693"/>
              <a:gd name="connsiteX428" fmla="*/ 319563 w 5145310"/>
              <a:gd name="connsiteY428" fmla="*/ 650559 h 962693"/>
              <a:gd name="connsiteX429" fmla="*/ 4226159 w 5145310"/>
              <a:gd name="connsiteY429" fmla="*/ 650154 h 962693"/>
              <a:gd name="connsiteX430" fmla="*/ 4229290 w 5145310"/>
              <a:gd name="connsiteY430" fmla="*/ 660084 h 962693"/>
              <a:gd name="connsiteX431" fmla="*/ 4226189 w 5145310"/>
              <a:gd name="connsiteY431" fmla="*/ 650653 h 962693"/>
              <a:gd name="connsiteX432" fmla="*/ 1369314 w 5145310"/>
              <a:gd name="connsiteY432" fmla="*/ 649987 h 962693"/>
              <a:gd name="connsiteX433" fmla="*/ 1387792 w 5145310"/>
              <a:gd name="connsiteY433" fmla="*/ 666751 h 962693"/>
              <a:gd name="connsiteX434" fmla="*/ 1402366 w 5145310"/>
              <a:gd name="connsiteY434" fmla="*/ 665513 h 962693"/>
              <a:gd name="connsiteX435" fmla="*/ 1389316 w 5145310"/>
              <a:gd name="connsiteY435" fmla="*/ 654940 h 962693"/>
              <a:gd name="connsiteX436" fmla="*/ 1390459 w 5145310"/>
              <a:gd name="connsiteY436" fmla="*/ 653607 h 962693"/>
              <a:gd name="connsiteX437" fmla="*/ 1369314 w 5145310"/>
              <a:gd name="connsiteY437" fmla="*/ 649987 h 962693"/>
              <a:gd name="connsiteX438" fmla="*/ 5082219 w 5145310"/>
              <a:gd name="connsiteY438" fmla="*/ 648023 h 962693"/>
              <a:gd name="connsiteX439" fmla="*/ 5088446 w 5145310"/>
              <a:gd name="connsiteY439" fmla="*/ 653988 h 962693"/>
              <a:gd name="connsiteX440" fmla="*/ 5095685 w 5145310"/>
              <a:gd name="connsiteY440" fmla="*/ 657607 h 962693"/>
              <a:gd name="connsiteX441" fmla="*/ 5101495 w 5145310"/>
              <a:gd name="connsiteY441" fmla="*/ 664465 h 962693"/>
              <a:gd name="connsiteX442" fmla="*/ 5126736 w 5145310"/>
              <a:gd name="connsiteY442" fmla="*/ 703137 h 962693"/>
              <a:gd name="connsiteX443" fmla="*/ 5094161 w 5145310"/>
              <a:gd name="connsiteY443" fmla="*/ 676848 h 962693"/>
              <a:gd name="connsiteX444" fmla="*/ 5075968 w 5145310"/>
              <a:gd name="connsiteY444" fmla="*/ 672561 h 962693"/>
              <a:gd name="connsiteX445" fmla="*/ 5079683 w 5145310"/>
              <a:gd name="connsiteY445" fmla="*/ 654654 h 962693"/>
              <a:gd name="connsiteX446" fmla="*/ 5073206 w 5145310"/>
              <a:gd name="connsiteY446" fmla="*/ 649416 h 962693"/>
              <a:gd name="connsiteX447" fmla="*/ 5082219 w 5145310"/>
              <a:gd name="connsiteY447" fmla="*/ 648023 h 962693"/>
              <a:gd name="connsiteX448" fmla="*/ 1343424 w 5145310"/>
              <a:gd name="connsiteY448" fmla="*/ 647495 h 962693"/>
              <a:gd name="connsiteX449" fmla="*/ 1341977 w 5145310"/>
              <a:gd name="connsiteY449" fmla="*/ 653225 h 962693"/>
              <a:gd name="connsiteX450" fmla="*/ 1336834 w 5145310"/>
              <a:gd name="connsiteY450" fmla="*/ 659511 h 962693"/>
              <a:gd name="connsiteX451" fmla="*/ 1343310 w 5145310"/>
              <a:gd name="connsiteY451" fmla="*/ 664846 h 962693"/>
              <a:gd name="connsiteX452" fmla="*/ 1341120 w 5145310"/>
              <a:gd name="connsiteY452" fmla="*/ 670846 h 962693"/>
              <a:gd name="connsiteX453" fmla="*/ 1335310 w 5145310"/>
              <a:gd name="connsiteY453" fmla="*/ 671323 h 962693"/>
              <a:gd name="connsiteX454" fmla="*/ 1332547 w 5145310"/>
              <a:gd name="connsiteY454" fmla="*/ 648272 h 962693"/>
              <a:gd name="connsiteX455" fmla="*/ 1343424 w 5145310"/>
              <a:gd name="connsiteY455" fmla="*/ 647495 h 962693"/>
              <a:gd name="connsiteX456" fmla="*/ 1421225 w 5145310"/>
              <a:gd name="connsiteY456" fmla="*/ 646272 h 962693"/>
              <a:gd name="connsiteX457" fmla="*/ 1411795 w 5145310"/>
              <a:gd name="connsiteY457" fmla="*/ 649225 h 962693"/>
              <a:gd name="connsiteX458" fmla="*/ 1441132 w 5145310"/>
              <a:gd name="connsiteY458" fmla="*/ 662846 h 962693"/>
              <a:gd name="connsiteX459" fmla="*/ 1435894 w 5145310"/>
              <a:gd name="connsiteY459" fmla="*/ 650749 h 962693"/>
              <a:gd name="connsiteX460" fmla="*/ 1421225 w 5145310"/>
              <a:gd name="connsiteY460" fmla="*/ 646272 h 962693"/>
              <a:gd name="connsiteX461" fmla="*/ 4919567 w 5145310"/>
              <a:gd name="connsiteY461" fmla="*/ 645606 h 962693"/>
              <a:gd name="connsiteX462" fmla="*/ 4923758 w 5145310"/>
              <a:gd name="connsiteY462" fmla="*/ 680277 h 962693"/>
              <a:gd name="connsiteX463" fmla="*/ 4901184 w 5145310"/>
              <a:gd name="connsiteY463" fmla="*/ 664751 h 962693"/>
              <a:gd name="connsiteX464" fmla="*/ 4903375 w 5145310"/>
              <a:gd name="connsiteY464" fmla="*/ 658750 h 962693"/>
              <a:gd name="connsiteX465" fmla="*/ 4902708 w 5145310"/>
              <a:gd name="connsiteY465" fmla="*/ 652940 h 962693"/>
              <a:gd name="connsiteX466" fmla="*/ 4910804 w 5145310"/>
              <a:gd name="connsiteY466" fmla="*/ 646368 h 962693"/>
              <a:gd name="connsiteX467" fmla="*/ 4912900 w 5145310"/>
              <a:gd name="connsiteY467" fmla="*/ 663703 h 962693"/>
              <a:gd name="connsiteX468" fmla="*/ 4919567 w 5145310"/>
              <a:gd name="connsiteY468" fmla="*/ 645606 h 962693"/>
              <a:gd name="connsiteX469" fmla="*/ 4810410 w 5145310"/>
              <a:gd name="connsiteY469" fmla="*/ 643510 h 962693"/>
              <a:gd name="connsiteX470" fmla="*/ 4797266 w 5145310"/>
              <a:gd name="connsiteY470" fmla="*/ 656368 h 962693"/>
              <a:gd name="connsiteX471" fmla="*/ 4810410 w 5145310"/>
              <a:gd name="connsiteY471" fmla="*/ 643510 h 962693"/>
              <a:gd name="connsiteX472" fmla="*/ 4833964 w 5145310"/>
              <a:gd name="connsiteY472" fmla="*/ 640090 h 962693"/>
              <a:gd name="connsiteX473" fmla="*/ 4836699 w 5145310"/>
              <a:gd name="connsiteY473" fmla="*/ 641224 h 962693"/>
              <a:gd name="connsiteX474" fmla="*/ 4846129 w 5145310"/>
              <a:gd name="connsiteY474" fmla="*/ 646272 h 962693"/>
              <a:gd name="connsiteX475" fmla="*/ 4851082 w 5145310"/>
              <a:gd name="connsiteY475" fmla="*/ 663322 h 962693"/>
              <a:gd name="connsiteX476" fmla="*/ 4827079 w 5145310"/>
              <a:gd name="connsiteY476" fmla="*/ 659607 h 962693"/>
              <a:gd name="connsiteX477" fmla="*/ 4822793 w 5145310"/>
              <a:gd name="connsiteY477" fmla="*/ 648368 h 962693"/>
              <a:gd name="connsiteX478" fmla="*/ 4833964 w 5145310"/>
              <a:gd name="connsiteY478" fmla="*/ 640090 h 962693"/>
              <a:gd name="connsiteX479" fmla="*/ 4024179 w 5145310"/>
              <a:gd name="connsiteY479" fmla="*/ 639831 h 962693"/>
              <a:gd name="connsiteX480" fmla="*/ 4018026 w 5145310"/>
              <a:gd name="connsiteY480" fmla="*/ 643796 h 962693"/>
              <a:gd name="connsiteX481" fmla="*/ 4030409 w 5145310"/>
              <a:gd name="connsiteY481" fmla="*/ 648558 h 962693"/>
              <a:gd name="connsiteX482" fmla="*/ 4022407 w 5145310"/>
              <a:gd name="connsiteY482" fmla="*/ 655035 h 962693"/>
              <a:gd name="connsiteX483" fmla="*/ 4040600 w 5145310"/>
              <a:gd name="connsiteY483" fmla="*/ 659227 h 962693"/>
              <a:gd name="connsiteX484" fmla="*/ 4024179 w 5145310"/>
              <a:gd name="connsiteY484" fmla="*/ 639831 h 962693"/>
              <a:gd name="connsiteX485" fmla="*/ 5057204 w 5145310"/>
              <a:gd name="connsiteY485" fmla="*/ 639129 h 962693"/>
              <a:gd name="connsiteX486" fmla="*/ 5071682 w 5145310"/>
              <a:gd name="connsiteY486" fmla="*/ 661227 h 962693"/>
              <a:gd name="connsiteX487" fmla="*/ 5056442 w 5145310"/>
              <a:gd name="connsiteY487" fmla="*/ 656750 h 962693"/>
              <a:gd name="connsiteX488" fmla="*/ 5057204 w 5145310"/>
              <a:gd name="connsiteY488" fmla="*/ 639129 h 962693"/>
              <a:gd name="connsiteX489" fmla="*/ 1702213 w 5145310"/>
              <a:gd name="connsiteY489" fmla="*/ 638843 h 962693"/>
              <a:gd name="connsiteX490" fmla="*/ 1707547 w 5145310"/>
              <a:gd name="connsiteY490" fmla="*/ 655893 h 962693"/>
              <a:gd name="connsiteX491" fmla="*/ 1709833 w 5145310"/>
              <a:gd name="connsiteY491" fmla="*/ 640462 h 962693"/>
              <a:gd name="connsiteX492" fmla="*/ 1702213 w 5145310"/>
              <a:gd name="connsiteY492" fmla="*/ 638843 h 962693"/>
              <a:gd name="connsiteX493" fmla="*/ 4600670 w 5145310"/>
              <a:gd name="connsiteY493" fmla="*/ 638748 h 962693"/>
              <a:gd name="connsiteX494" fmla="*/ 4610767 w 5145310"/>
              <a:gd name="connsiteY494" fmla="*/ 649511 h 962693"/>
              <a:gd name="connsiteX495" fmla="*/ 4602004 w 5145310"/>
              <a:gd name="connsiteY495" fmla="*/ 673705 h 962693"/>
              <a:gd name="connsiteX496" fmla="*/ 4600670 w 5145310"/>
              <a:gd name="connsiteY496" fmla="*/ 638748 h 962693"/>
              <a:gd name="connsiteX497" fmla="*/ 186536 w 5145310"/>
              <a:gd name="connsiteY497" fmla="*/ 638485 h 962693"/>
              <a:gd name="connsiteX498" fmla="*/ 195072 w 5145310"/>
              <a:gd name="connsiteY498" fmla="*/ 643986 h 962693"/>
              <a:gd name="connsiteX499" fmla="*/ 168212 w 5145310"/>
              <a:gd name="connsiteY499" fmla="*/ 640557 h 962693"/>
              <a:gd name="connsiteX500" fmla="*/ 186536 w 5145310"/>
              <a:gd name="connsiteY500" fmla="*/ 638485 h 962693"/>
              <a:gd name="connsiteX501" fmla="*/ 1696212 w 5145310"/>
              <a:gd name="connsiteY501" fmla="*/ 637319 h 962693"/>
              <a:gd name="connsiteX502" fmla="*/ 1697355 w 5145310"/>
              <a:gd name="connsiteY502" fmla="*/ 645034 h 962693"/>
              <a:gd name="connsiteX503" fmla="*/ 1698307 w 5145310"/>
              <a:gd name="connsiteY503" fmla="*/ 637891 h 962693"/>
              <a:gd name="connsiteX504" fmla="*/ 1696212 w 5145310"/>
              <a:gd name="connsiteY504" fmla="*/ 637319 h 962693"/>
              <a:gd name="connsiteX505" fmla="*/ 4544453 w 5145310"/>
              <a:gd name="connsiteY505" fmla="*/ 633743 h 962693"/>
              <a:gd name="connsiteX506" fmla="*/ 4548187 w 5145310"/>
              <a:gd name="connsiteY506" fmla="*/ 643510 h 962693"/>
              <a:gd name="connsiteX507" fmla="*/ 4545139 w 5145310"/>
              <a:gd name="connsiteY507" fmla="*/ 667132 h 962693"/>
              <a:gd name="connsiteX508" fmla="*/ 4539329 w 5145310"/>
              <a:gd name="connsiteY508" fmla="*/ 667608 h 962693"/>
              <a:gd name="connsiteX509" fmla="*/ 4535043 w 5145310"/>
              <a:gd name="connsiteY509" fmla="*/ 656273 h 962693"/>
              <a:gd name="connsiteX510" fmla="*/ 4532947 w 5145310"/>
              <a:gd name="connsiteY510" fmla="*/ 639033 h 962693"/>
              <a:gd name="connsiteX511" fmla="*/ 4544453 w 5145310"/>
              <a:gd name="connsiteY511" fmla="*/ 633743 h 962693"/>
              <a:gd name="connsiteX512" fmla="*/ 1760696 w 5145310"/>
              <a:gd name="connsiteY512" fmla="*/ 633699 h 962693"/>
              <a:gd name="connsiteX513" fmla="*/ 1765363 w 5145310"/>
              <a:gd name="connsiteY513" fmla="*/ 649130 h 962693"/>
              <a:gd name="connsiteX514" fmla="*/ 1766316 w 5145310"/>
              <a:gd name="connsiteY514" fmla="*/ 650559 h 962693"/>
              <a:gd name="connsiteX515" fmla="*/ 1773745 w 5145310"/>
              <a:gd name="connsiteY515" fmla="*/ 645130 h 962693"/>
              <a:gd name="connsiteX516" fmla="*/ 1772888 w 5145310"/>
              <a:gd name="connsiteY516" fmla="*/ 644272 h 962693"/>
              <a:gd name="connsiteX517" fmla="*/ 1768602 w 5145310"/>
              <a:gd name="connsiteY517" fmla="*/ 640367 h 962693"/>
              <a:gd name="connsiteX518" fmla="*/ 1760696 w 5145310"/>
              <a:gd name="connsiteY518" fmla="*/ 633699 h 962693"/>
              <a:gd name="connsiteX519" fmla="*/ 1679924 w 5145310"/>
              <a:gd name="connsiteY519" fmla="*/ 632652 h 962693"/>
              <a:gd name="connsiteX520" fmla="*/ 1674685 w 5145310"/>
              <a:gd name="connsiteY520" fmla="*/ 641701 h 962693"/>
              <a:gd name="connsiteX521" fmla="*/ 1667256 w 5145310"/>
              <a:gd name="connsiteY521" fmla="*/ 641320 h 962693"/>
              <a:gd name="connsiteX522" fmla="*/ 1668589 w 5145310"/>
              <a:gd name="connsiteY522" fmla="*/ 648939 h 962693"/>
              <a:gd name="connsiteX523" fmla="*/ 1674876 w 5145310"/>
              <a:gd name="connsiteY523" fmla="*/ 648844 h 962693"/>
              <a:gd name="connsiteX524" fmla="*/ 1674971 w 5145310"/>
              <a:gd name="connsiteY524" fmla="*/ 654178 h 962693"/>
              <a:gd name="connsiteX525" fmla="*/ 1670399 w 5145310"/>
              <a:gd name="connsiteY525" fmla="*/ 653893 h 962693"/>
              <a:gd name="connsiteX526" fmla="*/ 1675447 w 5145310"/>
              <a:gd name="connsiteY526" fmla="*/ 658750 h 962693"/>
              <a:gd name="connsiteX527" fmla="*/ 1683163 w 5145310"/>
              <a:gd name="connsiteY527" fmla="*/ 633604 h 962693"/>
              <a:gd name="connsiteX528" fmla="*/ 1679924 w 5145310"/>
              <a:gd name="connsiteY528" fmla="*/ 632652 h 962693"/>
              <a:gd name="connsiteX529" fmla="*/ 199549 w 5145310"/>
              <a:gd name="connsiteY529" fmla="*/ 631795 h 962693"/>
              <a:gd name="connsiteX530" fmla="*/ 229362 w 5145310"/>
              <a:gd name="connsiteY530" fmla="*/ 635033 h 962693"/>
              <a:gd name="connsiteX531" fmla="*/ 201644 w 5145310"/>
              <a:gd name="connsiteY531" fmla="*/ 649130 h 962693"/>
              <a:gd name="connsiteX532" fmla="*/ 199549 w 5145310"/>
              <a:gd name="connsiteY532" fmla="*/ 631795 h 962693"/>
              <a:gd name="connsiteX533" fmla="*/ 1750314 w 5145310"/>
              <a:gd name="connsiteY533" fmla="*/ 629318 h 962693"/>
              <a:gd name="connsiteX534" fmla="*/ 1751743 w 5145310"/>
              <a:gd name="connsiteY534" fmla="*/ 634462 h 962693"/>
              <a:gd name="connsiteX535" fmla="*/ 1754314 w 5145310"/>
              <a:gd name="connsiteY535" fmla="*/ 630366 h 962693"/>
              <a:gd name="connsiteX536" fmla="*/ 1750314 w 5145310"/>
              <a:gd name="connsiteY536" fmla="*/ 629318 h 962693"/>
              <a:gd name="connsiteX537" fmla="*/ 4195858 w 5145310"/>
              <a:gd name="connsiteY537" fmla="*/ 627889 h 962693"/>
              <a:gd name="connsiteX538" fmla="*/ 4211765 w 5145310"/>
              <a:gd name="connsiteY538" fmla="*/ 638176 h 962693"/>
              <a:gd name="connsiteX539" fmla="*/ 4195858 w 5145310"/>
              <a:gd name="connsiteY539" fmla="*/ 627889 h 962693"/>
              <a:gd name="connsiteX540" fmla="*/ 1679924 w 5145310"/>
              <a:gd name="connsiteY540" fmla="*/ 622174 h 962693"/>
              <a:gd name="connsiteX541" fmla="*/ 1672399 w 5145310"/>
              <a:gd name="connsiteY541" fmla="*/ 627508 h 962693"/>
              <a:gd name="connsiteX542" fmla="*/ 1663732 w 5145310"/>
              <a:gd name="connsiteY542" fmla="*/ 627508 h 962693"/>
              <a:gd name="connsiteX543" fmla="*/ 1677352 w 5145310"/>
              <a:gd name="connsiteY543" fmla="*/ 630842 h 962693"/>
              <a:gd name="connsiteX544" fmla="*/ 1679924 w 5145310"/>
              <a:gd name="connsiteY544" fmla="*/ 622174 h 962693"/>
              <a:gd name="connsiteX545" fmla="*/ 3933063 w 5145310"/>
              <a:gd name="connsiteY545" fmla="*/ 621984 h 962693"/>
              <a:gd name="connsiteX546" fmla="*/ 3948208 w 5145310"/>
              <a:gd name="connsiteY546" fmla="*/ 649892 h 962693"/>
              <a:gd name="connsiteX547" fmla="*/ 3933063 w 5145310"/>
              <a:gd name="connsiteY547" fmla="*/ 621984 h 962693"/>
              <a:gd name="connsiteX548" fmla="*/ 4077271 w 5145310"/>
              <a:gd name="connsiteY548" fmla="*/ 620936 h 962693"/>
              <a:gd name="connsiteX549" fmla="*/ 4089463 w 5145310"/>
              <a:gd name="connsiteY549" fmla="*/ 649035 h 962693"/>
              <a:gd name="connsiteX550" fmla="*/ 4096131 w 5145310"/>
              <a:gd name="connsiteY550" fmla="*/ 630937 h 962693"/>
              <a:gd name="connsiteX551" fmla="*/ 4077271 w 5145310"/>
              <a:gd name="connsiteY551" fmla="*/ 620936 h 962693"/>
              <a:gd name="connsiteX552" fmla="*/ 683895 w 5145310"/>
              <a:gd name="connsiteY552" fmla="*/ 613697 h 962693"/>
              <a:gd name="connsiteX553" fmla="*/ 683895 w 5145310"/>
              <a:gd name="connsiteY553" fmla="*/ 618078 h 962693"/>
              <a:gd name="connsiteX554" fmla="*/ 686657 w 5145310"/>
              <a:gd name="connsiteY554" fmla="*/ 641224 h 962693"/>
              <a:gd name="connsiteX555" fmla="*/ 652558 w 5145310"/>
              <a:gd name="connsiteY555" fmla="*/ 626651 h 962693"/>
              <a:gd name="connsiteX556" fmla="*/ 683895 w 5145310"/>
              <a:gd name="connsiteY556" fmla="*/ 613697 h 962693"/>
              <a:gd name="connsiteX557" fmla="*/ 1397793 w 5145310"/>
              <a:gd name="connsiteY557" fmla="*/ 613507 h 962693"/>
              <a:gd name="connsiteX558" fmla="*/ 1365599 w 5145310"/>
              <a:gd name="connsiteY558" fmla="*/ 626746 h 962693"/>
              <a:gd name="connsiteX559" fmla="*/ 1397793 w 5145310"/>
              <a:gd name="connsiteY559" fmla="*/ 613507 h 962693"/>
              <a:gd name="connsiteX560" fmla="*/ 4503230 w 5145310"/>
              <a:gd name="connsiteY560" fmla="*/ 612363 h 962693"/>
              <a:gd name="connsiteX561" fmla="*/ 4525042 w 5145310"/>
              <a:gd name="connsiteY561" fmla="*/ 622078 h 962693"/>
              <a:gd name="connsiteX562" fmla="*/ 4528566 w 5145310"/>
              <a:gd name="connsiteY562" fmla="*/ 651034 h 962693"/>
              <a:gd name="connsiteX563" fmla="*/ 4520660 w 5145310"/>
              <a:gd name="connsiteY563" fmla="*/ 634175 h 962693"/>
              <a:gd name="connsiteX564" fmla="*/ 4503230 w 5145310"/>
              <a:gd name="connsiteY564" fmla="*/ 612363 h 962693"/>
              <a:gd name="connsiteX565" fmla="*/ 3993547 w 5145310"/>
              <a:gd name="connsiteY565" fmla="*/ 610744 h 962693"/>
              <a:gd name="connsiteX566" fmla="*/ 3970782 w 5145310"/>
              <a:gd name="connsiteY566" fmla="*/ 642082 h 962693"/>
              <a:gd name="connsiteX567" fmla="*/ 4017454 w 5145310"/>
              <a:gd name="connsiteY567" fmla="*/ 637986 h 962693"/>
              <a:gd name="connsiteX568" fmla="*/ 3984022 w 5145310"/>
              <a:gd name="connsiteY568" fmla="*/ 629223 h 962693"/>
              <a:gd name="connsiteX569" fmla="*/ 3993547 w 5145310"/>
              <a:gd name="connsiteY569" fmla="*/ 610744 h 962693"/>
              <a:gd name="connsiteX570" fmla="*/ 3946207 w 5145310"/>
              <a:gd name="connsiteY570" fmla="*/ 609125 h 962693"/>
              <a:gd name="connsiteX571" fmla="*/ 3966305 w 5145310"/>
              <a:gd name="connsiteY571" fmla="*/ 654178 h 962693"/>
              <a:gd name="connsiteX572" fmla="*/ 3959257 w 5145310"/>
              <a:gd name="connsiteY572" fmla="*/ 619698 h 962693"/>
              <a:gd name="connsiteX573" fmla="*/ 3946207 w 5145310"/>
              <a:gd name="connsiteY573" fmla="*/ 609125 h 962693"/>
              <a:gd name="connsiteX574" fmla="*/ 4049447 w 5145310"/>
              <a:gd name="connsiteY574" fmla="*/ 607672 h 962693"/>
              <a:gd name="connsiteX575" fmla="*/ 4045172 w 5145310"/>
              <a:gd name="connsiteY575" fmla="*/ 623793 h 962693"/>
              <a:gd name="connsiteX576" fmla="*/ 4056793 w 5145310"/>
              <a:gd name="connsiteY576" fmla="*/ 622746 h 962693"/>
              <a:gd name="connsiteX577" fmla="*/ 4035647 w 5145310"/>
              <a:gd name="connsiteY577" fmla="*/ 642177 h 962693"/>
              <a:gd name="connsiteX578" fmla="*/ 4055364 w 5145310"/>
              <a:gd name="connsiteY578" fmla="*/ 634557 h 962693"/>
              <a:gd name="connsiteX579" fmla="*/ 4047934 w 5145310"/>
              <a:gd name="connsiteY579" fmla="*/ 670276 h 962693"/>
              <a:gd name="connsiteX580" fmla="*/ 4059555 w 5145310"/>
              <a:gd name="connsiteY580" fmla="*/ 669228 h 962693"/>
              <a:gd name="connsiteX581" fmla="*/ 4060507 w 5145310"/>
              <a:gd name="connsiteY581" fmla="*/ 628270 h 962693"/>
              <a:gd name="connsiteX582" fmla="*/ 4063270 w 5145310"/>
              <a:gd name="connsiteY582" fmla="*/ 651416 h 962693"/>
              <a:gd name="connsiteX583" fmla="*/ 4074319 w 5145310"/>
              <a:gd name="connsiteY583" fmla="*/ 621222 h 962693"/>
              <a:gd name="connsiteX584" fmla="*/ 4072795 w 5145310"/>
              <a:gd name="connsiteY584" fmla="*/ 633033 h 962693"/>
              <a:gd name="connsiteX585" fmla="*/ 4050316 w 5145310"/>
              <a:gd name="connsiteY585" fmla="*/ 617507 h 962693"/>
              <a:gd name="connsiteX586" fmla="*/ 4052506 w 5145310"/>
              <a:gd name="connsiteY586" fmla="*/ 611411 h 962693"/>
              <a:gd name="connsiteX587" fmla="*/ 4049447 w 5145310"/>
              <a:gd name="connsiteY587" fmla="*/ 607672 h 962693"/>
              <a:gd name="connsiteX588" fmla="*/ 4114687 w 5145310"/>
              <a:gd name="connsiteY588" fmla="*/ 606431 h 962693"/>
              <a:gd name="connsiteX589" fmla="*/ 4117276 w 5145310"/>
              <a:gd name="connsiteY589" fmla="*/ 611506 h 962693"/>
              <a:gd name="connsiteX590" fmla="*/ 4133278 w 5145310"/>
              <a:gd name="connsiteY590" fmla="*/ 621793 h 962693"/>
              <a:gd name="connsiteX591" fmla="*/ 4114324 w 5145310"/>
              <a:gd name="connsiteY591" fmla="*/ 635223 h 962693"/>
              <a:gd name="connsiteX592" fmla="*/ 4118705 w 5145310"/>
              <a:gd name="connsiteY592" fmla="*/ 623126 h 962693"/>
              <a:gd name="connsiteX593" fmla="*/ 4123849 w 5145310"/>
              <a:gd name="connsiteY593" fmla="*/ 616744 h 962693"/>
              <a:gd name="connsiteX594" fmla="*/ 4114687 w 5145310"/>
              <a:gd name="connsiteY594" fmla="*/ 606431 h 962693"/>
              <a:gd name="connsiteX595" fmla="*/ 1657731 w 5145310"/>
              <a:gd name="connsiteY595" fmla="*/ 604458 h 962693"/>
              <a:gd name="connsiteX596" fmla="*/ 1722977 w 5145310"/>
              <a:gd name="connsiteY596" fmla="*/ 615602 h 962693"/>
              <a:gd name="connsiteX597" fmla="*/ 1657731 w 5145310"/>
              <a:gd name="connsiteY597" fmla="*/ 604458 h 962693"/>
              <a:gd name="connsiteX598" fmla="*/ 3818858 w 5145310"/>
              <a:gd name="connsiteY598" fmla="*/ 602934 h 962693"/>
              <a:gd name="connsiteX599" fmla="*/ 3812191 w 5145310"/>
              <a:gd name="connsiteY599" fmla="*/ 621031 h 962693"/>
              <a:gd name="connsiteX600" fmla="*/ 3823144 w 5145310"/>
              <a:gd name="connsiteY600" fmla="*/ 614268 h 962693"/>
              <a:gd name="connsiteX601" fmla="*/ 3832479 w 5145310"/>
              <a:gd name="connsiteY601" fmla="*/ 642653 h 962693"/>
              <a:gd name="connsiteX602" fmla="*/ 3837051 w 5145310"/>
              <a:gd name="connsiteY602" fmla="*/ 607220 h 962693"/>
              <a:gd name="connsiteX603" fmla="*/ 3818858 w 5145310"/>
              <a:gd name="connsiteY603" fmla="*/ 602934 h 962693"/>
              <a:gd name="connsiteX604" fmla="*/ 4224933 w 5145310"/>
              <a:gd name="connsiteY604" fmla="*/ 600766 h 962693"/>
              <a:gd name="connsiteX605" fmla="*/ 4270153 w 5145310"/>
              <a:gd name="connsiteY605" fmla="*/ 609601 h 962693"/>
              <a:gd name="connsiteX606" fmla="*/ 4253388 w 5145310"/>
              <a:gd name="connsiteY606" fmla="*/ 616935 h 962693"/>
              <a:gd name="connsiteX607" fmla="*/ 4249102 w 5145310"/>
              <a:gd name="connsiteY607" fmla="*/ 605600 h 962693"/>
              <a:gd name="connsiteX608" fmla="*/ 4238815 w 5145310"/>
              <a:gd name="connsiteY608" fmla="*/ 618173 h 962693"/>
              <a:gd name="connsiteX609" fmla="*/ 4251198 w 5145310"/>
              <a:gd name="connsiteY609" fmla="*/ 622936 h 962693"/>
              <a:gd name="connsiteX610" fmla="*/ 4226528 w 5145310"/>
              <a:gd name="connsiteY610" fmla="*/ 613411 h 962693"/>
              <a:gd name="connsiteX611" fmla="*/ 4219194 w 5145310"/>
              <a:gd name="connsiteY611" fmla="*/ 625793 h 962693"/>
              <a:gd name="connsiteX612" fmla="*/ 4199668 w 5145310"/>
              <a:gd name="connsiteY612" fmla="*/ 609982 h 962693"/>
              <a:gd name="connsiteX613" fmla="*/ 4184237 w 5145310"/>
              <a:gd name="connsiteY613" fmla="*/ 628936 h 962693"/>
              <a:gd name="connsiteX614" fmla="*/ 4178427 w 5145310"/>
              <a:gd name="connsiteY614" fmla="*/ 606076 h 962693"/>
              <a:gd name="connsiteX615" fmla="*/ 4224933 w 5145310"/>
              <a:gd name="connsiteY615" fmla="*/ 600766 h 962693"/>
              <a:gd name="connsiteX616" fmla="*/ 3582924 w 5145310"/>
              <a:gd name="connsiteY616" fmla="*/ 600457 h 962693"/>
              <a:gd name="connsiteX617" fmla="*/ 3581590 w 5145310"/>
              <a:gd name="connsiteY617" fmla="*/ 604363 h 962693"/>
              <a:gd name="connsiteX618" fmla="*/ 3581686 w 5145310"/>
              <a:gd name="connsiteY618" fmla="*/ 604934 h 962693"/>
              <a:gd name="connsiteX619" fmla="*/ 3586258 w 5145310"/>
              <a:gd name="connsiteY619" fmla="*/ 604077 h 962693"/>
              <a:gd name="connsiteX620" fmla="*/ 3582924 w 5145310"/>
              <a:gd name="connsiteY620" fmla="*/ 600457 h 962693"/>
              <a:gd name="connsiteX621" fmla="*/ 3789045 w 5145310"/>
              <a:gd name="connsiteY621" fmla="*/ 599695 h 962693"/>
              <a:gd name="connsiteX622" fmla="*/ 3775138 w 5145310"/>
              <a:gd name="connsiteY622" fmla="*/ 606744 h 962693"/>
              <a:gd name="connsiteX623" fmla="*/ 3783044 w 5145310"/>
              <a:gd name="connsiteY623" fmla="*/ 623603 h 962693"/>
              <a:gd name="connsiteX624" fmla="*/ 3784568 w 5145310"/>
              <a:gd name="connsiteY624" fmla="*/ 611792 h 962693"/>
              <a:gd name="connsiteX625" fmla="*/ 3793998 w 5145310"/>
              <a:gd name="connsiteY625" fmla="*/ 616840 h 962693"/>
              <a:gd name="connsiteX626" fmla="*/ 3789045 w 5145310"/>
              <a:gd name="connsiteY626" fmla="*/ 599695 h 962693"/>
              <a:gd name="connsiteX627" fmla="*/ 4605956 w 5145310"/>
              <a:gd name="connsiteY627" fmla="*/ 595432 h 962693"/>
              <a:gd name="connsiteX628" fmla="*/ 4606100 w 5145310"/>
              <a:gd name="connsiteY628" fmla="*/ 609124 h 962693"/>
              <a:gd name="connsiteX629" fmla="*/ 4600290 w 5145310"/>
              <a:gd name="connsiteY629" fmla="*/ 609696 h 962693"/>
              <a:gd name="connsiteX630" fmla="*/ 4605338 w 5145310"/>
              <a:gd name="connsiteY630" fmla="*/ 626841 h 962693"/>
              <a:gd name="connsiteX631" fmla="*/ 4618578 w 5145310"/>
              <a:gd name="connsiteY631" fmla="*/ 613982 h 962693"/>
              <a:gd name="connsiteX632" fmla="*/ 4627245 w 5145310"/>
              <a:gd name="connsiteY632" fmla="*/ 613220 h 962693"/>
              <a:gd name="connsiteX633" fmla="*/ 4616387 w 5145310"/>
              <a:gd name="connsiteY633" fmla="*/ 596647 h 962693"/>
              <a:gd name="connsiteX634" fmla="*/ 4631627 w 5145310"/>
              <a:gd name="connsiteY634" fmla="*/ 601028 h 962693"/>
              <a:gd name="connsiteX635" fmla="*/ 4668679 w 5145310"/>
              <a:gd name="connsiteY635" fmla="*/ 615316 h 962693"/>
              <a:gd name="connsiteX636" fmla="*/ 4700588 w 5145310"/>
              <a:gd name="connsiteY636" fmla="*/ 635890 h 962693"/>
              <a:gd name="connsiteX637" fmla="*/ 4691730 w 5145310"/>
              <a:gd name="connsiteY637" fmla="*/ 660083 h 962693"/>
              <a:gd name="connsiteX638" fmla="*/ 4688205 w 5145310"/>
              <a:gd name="connsiteY638" fmla="*/ 631127 h 962693"/>
              <a:gd name="connsiteX639" fmla="*/ 4678776 w 5145310"/>
              <a:gd name="connsiteY639" fmla="*/ 626079 h 962693"/>
              <a:gd name="connsiteX640" fmla="*/ 4673632 w 5145310"/>
              <a:gd name="connsiteY640" fmla="*/ 632365 h 962693"/>
              <a:gd name="connsiteX641" fmla="*/ 4673442 w 5145310"/>
              <a:gd name="connsiteY641" fmla="*/ 655797 h 962693"/>
              <a:gd name="connsiteX642" fmla="*/ 4621149 w 5145310"/>
              <a:gd name="connsiteY642" fmla="*/ 637033 h 962693"/>
              <a:gd name="connsiteX643" fmla="*/ 4607338 w 5145310"/>
              <a:gd name="connsiteY643" fmla="*/ 620650 h 962693"/>
              <a:gd name="connsiteX644" fmla="*/ 4594384 w 5145310"/>
              <a:gd name="connsiteY644" fmla="*/ 633604 h 962693"/>
              <a:gd name="connsiteX645" fmla="*/ 4590860 w 5145310"/>
              <a:gd name="connsiteY645" fmla="*/ 604648 h 962693"/>
              <a:gd name="connsiteX646" fmla="*/ 4605956 w 5145310"/>
              <a:gd name="connsiteY646" fmla="*/ 595432 h 962693"/>
              <a:gd name="connsiteX647" fmla="*/ 4571809 w 5145310"/>
              <a:gd name="connsiteY647" fmla="*/ 594552 h 962693"/>
              <a:gd name="connsiteX648" fmla="*/ 4584858 w 5145310"/>
              <a:gd name="connsiteY648" fmla="*/ 605029 h 962693"/>
              <a:gd name="connsiteX649" fmla="*/ 4570190 w 5145310"/>
              <a:gd name="connsiteY649" fmla="*/ 629794 h 962693"/>
              <a:gd name="connsiteX650" fmla="*/ 4579715 w 5145310"/>
              <a:gd name="connsiteY650" fmla="*/ 611411 h 962693"/>
              <a:gd name="connsiteX651" fmla="*/ 4555617 w 5145310"/>
              <a:gd name="connsiteY651" fmla="*/ 631128 h 962693"/>
              <a:gd name="connsiteX652" fmla="*/ 4549902 w 5145310"/>
              <a:gd name="connsiteY652" fmla="*/ 608173 h 962693"/>
              <a:gd name="connsiteX653" fmla="*/ 4571809 w 5145310"/>
              <a:gd name="connsiteY653" fmla="*/ 594552 h 962693"/>
              <a:gd name="connsiteX654" fmla="*/ 3873532 w 5145310"/>
              <a:gd name="connsiteY654" fmla="*/ 592170 h 962693"/>
              <a:gd name="connsiteX655" fmla="*/ 3864769 w 5145310"/>
              <a:gd name="connsiteY655" fmla="*/ 592933 h 962693"/>
              <a:gd name="connsiteX656" fmla="*/ 3839242 w 5145310"/>
              <a:gd name="connsiteY656" fmla="*/ 601029 h 962693"/>
              <a:gd name="connsiteX657" fmla="*/ 3840480 w 5145310"/>
              <a:gd name="connsiteY657" fmla="*/ 635985 h 962693"/>
              <a:gd name="connsiteX658" fmla="*/ 3842004 w 5145310"/>
              <a:gd name="connsiteY658" fmla="*/ 624174 h 962693"/>
              <a:gd name="connsiteX659" fmla="*/ 3884200 w 5145310"/>
              <a:gd name="connsiteY659" fmla="*/ 632176 h 962693"/>
              <a:gd name="connsiteX660" fmla="*/ 3873532 w 5145310"/>
              <a:gd name="connsiteY660" fmla="*/ 592170 h 962693"/>
              <a:gd name="connsiteX661" fmla="*/ 3573589 w 5145310"/>
              <a:gd name="connsiteY661" fmla="*/ 590837 h 962693"/>
              <a:gd name="connsiteX662" fmla="*/ 3573970 w 5145310"/>
              <a:gd name="connsiteY662" fmla="*/ 599791 h 962693"/>
              <a:gd name="connsiteX663" fmla="*/ 3580352 w 5145310"/>
              <a:gd name="connsiteY663" fmla="*/ 599695 h 962693"/>
              <a:gd name="connsiteX664" fmla="*/ 3580828 w 5145310"/>
              <a:gd name="connsiteY664" fmla="*/ 598076 h 962693"/>
              <a:gd name="connsiteX665" fmla="*/ 3573589 w 5145310"/>
              <a:gd name="connsiteY665" fmla="*/ 590837 h 962693"/>
              <a:gd name="connsiteX666" fmla="*/ 3564064 w 5145310"/>
              <a:gd name="connsiteY666" fmla="*/ 590456 h 962693"/>
              <a:gd name="connsiteX667" fmla="*/ 3560635 w 5145310"/>
              <a:gd name="connsiteY667" fmla="*/ 593790 h 962693"/>
              <a:gd name="connsiteX668" fmla="*/ 3562445 w 5145310"/>
              <a:gd name="connsiteY668" fmla="*/ 592742 h 962693"/>
              <a:gd name="connsiteX669" fmla="*/ 3563969 w 5145310"/>
              <a:gd name="connsiteY669" fmla="*/ 593695 h 962693"/>
              <a:gd name="connsiteX670" fmla="*/ 3564064 w 5145310"/>
              <a:gd name="connsiteY670" fmla="*/ 590456 h 962693"/>
              <a:gd name="connsiteX671" fmla="*/ 4421124 w 5145310"/>
              <a:gd name="connsiteY671" fmla="*/ 590361 h 962693"/>
              <a:gd name="connsiteX672" fmla="*/ 4427505 w 5145310"/>
              <a:gd name="connsiteY672" fmla="*/ 619031 h 962693"/>
              <a:gd name="connsiteX673" fmla="*/ 4403502 w 5145310"/>
              <a:gd name="connsiteY673" fmla="*/ 615412 h 962693"/>
              <a:gd name="connsiteX674" fmla="*/ 4415027 w 5145310"/>
              <a:gd name="connsiteY674" fmla="*/ 637700 h 962693"/>
              <a:gd name="connsiteX675" fmla="*/ 4410741 w 5145310"/>
              <a:gd name="connsiteY675" fmla="*/ 626365 h 962693"/>
              <a:gd name="connsiteX676" fmla="*/ 4399121 w 5145310"/>
              <a:gd name="connsiteY676" fmla="*/ 627413 h 962693"/>
              <a:gd name="connsiteX677" fmla="*/ 4394073 w 5145310"/>
              <a:gd name="connsiteY677" fmla="*/ 610363 h 962693"/>
              <a:gd name="connsiteX678" fmla="*/ 4396168 w 5145310"/>
              <a:gd name="connsiteY678" fmla="*/ 627699 h 962693"/>
              <a:gd name="connsiteX679" fmla="*/ 4372832 w 5145310"/>
              <a:gd name="connsiteY679" fmla="*/ 629794 h 962693"/>
              <a:gd name="connsiteX680" fmla="*/ 4378166 w 5145310"/>
              <a:gd name="connsiteY680" fmla="*/ 599981 h 962693"/>
              <a:gd name="connsiteX681" fmla="*/ 4387596 w 5145310"/>
              <a:gd name="connsiteY681" fmla="*/ 605029 h 962693"/>
              <a:gd name="connsiteX682" fmla="*/ 4421124 w 5145310"/>
              <a:gd name="connsiteY682" fmla="*/ 590361 h 962693"/>
              <a:gd name="connsiteX683" fmla="*/ 3564731 w 5145310"/>
              <a:gd name="connsiteY683" fmla="*/ 586837 h 962693"/>
              <a:gd name="connsiteX684" fmla="*/ 3567779 w 5145310"/>
              <a:gd name="connsiteY684" fmla="*/ 596933 h 962693"/>
              <a:gd name="connsiteX685" fmla="*/ 3570541 w 5145310"/>
              <a:gd name="connsiteY685" fmla="*/ 598647 h 962693"/>
              <a:gd name="connsiteX686" fmla="*/ 3571589 w 5145310"/>
              <a:gd name="connsiteY686" fmla="*/ 589694 h 962693"/>
              <a:gd name="connsiteX687" fmla="*/ 3564731 w 5145310"/>
              <a:gd name="connsiteY687" fmla="*/ 586837 h 962693"/>
              <a:gd name="connsiteX688" fmla="*/ 3554539 w 5145310"/>
              <a:gd name="connsiteY688" fmla="*/ 584455 h 962693"/>
              <a:gd name="connsiteX689" fmla="*/ 3545063 w 5145310"/>
              <a:gd name="connsiteY689" fmla="*/ 591272 h 962693"/>
              <a:gd name="connsiteX690" fmla="*/ 3542538 w 5145310"/>
              <a:gd name="connsiteY690" fmla="*/ 585694 h 962693"/>
              <a:gd name="connsiteX691" fmla="*/ 3543681 w 5145310"/>
              <a:gd name="connsiteY691" fmla="*/ 592266 h 962693"/>
              <a:gd name="connsiteX692" fmla="*/ 3545063 w 5145310"/>
              <a:gd name="connsiteY692" fmla="*/ 591272 h 962693"/>
              <a:gd name="connsiteX693" fmla="*/ 3546407 w 5145310"/>
              <a:gd name="connsiteY693" fmla="*/ 594242 h 962693"/>
              <a:gd name="connsiteX694" fmla="*/ 3559778 w 5145310"/>
              <a:gd name="connsiteY694" fmla="*/ 594361 h 962693"/>
              <a:gd name="connsiteX695" fmla="*/ 3558254 w 5145310"/>
              <a:gd name="connsiteY695" fmla="*/ 591028 h 962693"/>
              <a:gd name="connsiteX696" fmla="*/ 3560635 w 5145310"/>
              <a:gd name="connsiteY696" fmla="*/ 585694 h 962693"/>
              <a:gd name="connsiteX697" fmla="*/ 3554539 w 5145310"/>
              <a:gd name="connsiteY697" fmla="*/ 584455 h 962693"/>
              <a:gd name="connsiteX698" fmla="*/ 1727740 w 5145310"/>
              <a:gd name="connsiteY698" fmla="*/ 583312 h 962693"/>
              <a:gd name="connsiteX699" fmla="*/ 1719739 w 5145310"/>
              <a:gd name="connsiteY699" fmla="*/ 588836 h 962693"/>
              <a:gd name="connsiteX700" fmla="*/ 1719644 w 5145310"/>
              <a:gd name="connsiteY700" fmla="*/ 583502 h 962693"/>
              <a:gd name="connsiteX701" fmla="*/ 1727740 w 5145310"/>
              <a:gd name="connsiteY701" fmla="*/ 583312 h 962693"/>
              <a:gd name="connsiteX702" fmla="*/ 820960 w 5145310"/>
              <a:gd name="connsiteY702" fmla="*/ 582550 h 962693"/>
              <a:gd name="connsiteX703" fmla="*/ 803339 w 5145310"/>
              <a:gd name="connsiteY703" fmla="*/ 607505 h 962693"/>
              <a:gd name="connsiteX704" fmla="*/ 803434 w 5145310"/>
              <a:gd name="connsiteY704" fmla="*/ 584074 h 962693"/>
              <a:gd name="connsiteX705" fmla="*/ 820960 w 5145310"/>
              <a:gd name="connsiteY705" fmla="*/ 582550 h 962693"/>
              <a:gd name="connsiteX706" fmla="*/ 3532251 w 5145310"/>
              <a:gd name="connsiteY706" fmla="*/ 578836 h 962693"/>
              <a:gd name="connsiteX707" fmla="*/ 3532346 w 5145310"/>
              <a:gd name="connsiteY707" fmla="*/ 580931 h 962693"/>
              <a:gd name="connsiteX708" fmla="*/ 3536251 w 5145310"/>
              <a:gd name="connsiteY708" fmla="*/ 579693 h 962693"/>
              <a:gd name="connsiteX709" fmla="*/ 3532251 w 5145310"/>
              <a:gd name="connsiteY709" fmla="*/ 578836 h 962693"/>
              <a:gd name="connsiteX710" fmla="*/ 3641979 w 5145310"/>
              <a:gd name="connsiteY710" fmla="*/ 577693 h 962693"/>
              <a:gd name="connsiteX711" fmla="*/ 3640741 w 5145310"/>
              <a:gd name="connsiteY711" fmla="*/ 578264 h 962693"/>
              <a:gd name="connsiteX712" fmla="*/ 3642836 w 5145310"/>
              <a:gd name="connsiteY712" fmla="*/ 578455 h 962693"/>
              <a:gd name="connsiteX713" fmla="*/ 3641979 w 5145310"/>
              <a:gd name="connsiteY713" fmla="*/ 577693 h 962693"/>
              <a:gd name="connsiteX714" fmla="*/ 4454652 w 5145310"/>
              <a:gd name="connsiteY714" fmla="*/ 575597 h 962693"/>
              <a:gd name="connsiteX715" fmla="*/ 4461128 w 5145310"/>
              <a:gd name="connsiteY715" fmla="*/ 580835 h 962693"/>
              <a:gd name="connsiteX716" fmla="*/ 4461033 w 5145310"/>
              <a:gd name="connsiteY716" fmla="*/ 604267 h 962693"/>
              <a:gd name="connsiteX717" fmla="*/ 4469892 w 5145310"/>
              <a:gd name="connsiteY717" fmla="*/ 580074 h 962693"/>
              <a:gd name="connsiteX718" fmla="*/ 4479321 w 5145310"/>
              <a:gd name="connsiteY718" fmla="*/ 585122 h 962693"/>
              <a:gd name="connsiteX719" fmla="*/ 4506944 w 5145310"/>
              <a:gd name="connsiteY719" fmla="*/ 594361 h 962693"/>
              <a:gd name="connsiteX720" fmla="*/ 4497324 w 5145310"/>
              <a:gd name="connsiteY720" fmla="*/ 612744 h 962693"/>
              <a:gd name="connsiteX721" fmla="*/ 4441983 w 5145310"/>
              <a:gd name="connsiteY721" fmla="*/ 617697 h 962693"/>
              <a:gd name="connsiteX722" fmla="*/ 4452175 w 5145310"/>
              <a:gd name="connsiteY722" fmla="*/ 628461 h 962693"/>
              <a:gd name="connsiteX723" fmla="*/ 4463129 w 5145310"/>
              <a:gd name="connsiteY723" fmla="*/ 621603 h 962693"/>
              <a:gd name="connsiteX724" fmla="*/ 4489132 w 5145310"/>
              <a:gd name="connsiteY724" fmla="*/ 666084 h 962693"/>
              <a:gd name="connsiteX725" fmla="*/ 4486084 w 5145310"/>
              <a:gd name="connsiteY725" fmla="*/ 689801 h 962693"/>
              <a:gd name="connsiteX726" fmla="*/ 4472940 w 5145310"/>
              <a:gd name="connsiteY726" fmla="*/ 702660 h 962693"/>
              <a:gd name="connsiteX727" fmla="*/ 4450556 w 5145310"/>
              <a:gd name="connsiteY727" fmla="*/ 663703 h 962693"/>
              <a:gd name="connsiteX728" fmla="*/ 4454271 w 5145310"/>
              <a:gd name="connsiteY728" fmla="*/ 645891 h 962693"/>
              <a:gd name="connsiteX729" fmla="*/ 4462176 w 5145310"/>
              <a:gd name="connsiteY729" fmla="*/ 662655 h 962693"/>
              <a:gd name="connsiteX730" fmla="*/ 4462272 w 5145310"/>
              <a:gd name="connsiteY730" fmla="*/ 639319 h 962693"/>
              <a:gd name="connsiteX731" fmla="*/ 4444936 w 5145310"/>
              <a:gd name="connsiteY731" fmla="*/ 640843 h 962693"/>
              <a:gd name="connsiteX732" fmla="*/ 4426934 w 5145310"/>
              <a:gd name="connsiteY732" fmla="*/ 589789 h 962693"/>
              <a:gd name="connsiteX733" fmla="*/ 4442174 w 5145310"/>
              <a:gd name="connsiteY733" fmla="*/ 594266 h 962693"/>
              <a:gd name="connsiteX734" fmla="*/ 4454652 w 5145310"/>
              <a:gd name="connsiteY734" fmla="*/ 575597 h 962693"/>
              <a:gd name="connsiteX735" fmla="*/ 3695868 w 5145310"/>
              <a:gd name="connsiteY735" fmla="*/ 574753 h 962693"/>
              <a:gd name="connsiteX736" fmla="*/ 3703034 w 5145310"/>
              <a:gd name="connsiteY736" fmla="*/ 579026 h 962693"/>
              <a:gd name="connsiteX737" fmla="*/ 3695868 w 5145310"/>
              <a:gd name="connsiteY737" fmla="*/ 574753 h 962693"/>
              <a:gd name="connsiteX738" fmla="*/ 2426589 w 5145310"/>
              <a:gd name="connsiteY738" fmla="*/ 573883 h 962693"/>
              <a:gd name="connsiteX739" fmla="*/ 2434971 w 5145310"/>
              <a:gd name="connsiteY739" fmla="*/ 582645 h 962693"/>
              <a:gd name="connsiteX740" fmla="*/ 2426589 w 5145310"/>
              <a:gd name="connsiteY740" fmla="*/ 573883 h 962693"/>
              <a:gd name="connsiteX741" fmla="*/ 913543 w 5145310"/>
              <a:gd name="connsiteY741" fmla="*/ 568453 h 962693"/>
              <a:gd name="connsiteX742" fmla="*/ 890969 w 5145310"/>
              <a:gd name="connsiteY742" fmla="*/ 576358 h 962693"/>
              <a:gd name="connsiteX743" fmla="*/ 913543 w 5145310"/>
              <a:gd name="connsiteY743" fmla="*/ 568453 h 962693"/>
              <a:gd name="connsiteX744" fmla="*/ 2919603 w 5145310"/>
              <a:gd name="connsiteY744" fmla="*/ 565215 h 962693"/>
              <a:gd name="connsiteX745" fmla="*/ 2919698 w 5145310"/>
              <a:gd name="connsiteY745" fmla="*/ 568834 h 962693"/>
              <a:gd name="connsiteX746" fmla="*/ 2914269 w 5145310"/>
              <a:gd name="connsiteY746" fmla="*/ 568929 h 962693"/>
              <a:gd name="connsiteX747" fmla="*/ 2914174 w 5145310"/>
              <a:gd name="connsiteY747" fmla="*/ 565310 h 962693"/>
              <a:gd name="connsiteX748" fmla="*/ 2919603 w 5145310"/>
              <a:gd name="connsiteY748" fmla="*/ 565215 h 962693"/>
              <a:gd name="connsiteX749" fmla="*/ 3523964 w 5145310"/>
              <a:gd name="connsiteY749" fmla="*/ 561405 h 962693"/>
              <a:gd name="connsiteX750" fmla="*/ 3515963 w 5145310"/>
              <a:gd name="connsiteY750" fmla="*/ 566929 h 962693"/>
              <a:gd name="connsiteX751" fmla="*/ 3519583 w 5145310"/>
              <a:gd name="connsiteY751" fmla="*/ 565691 h 962693"/>
              <a:gd name="connsiteX752" fmla="*/ 3519773 w 5145310"/>
              <a:gd name="connsiteY752" fmla="*/ 565215 h 962693"/>
              <a:gd name="connsiteX753" fmla="*/ 3519773 w 5145310"/>
              <a:gd name="connsiteY753" fmla="*/ 565596 h 962693"/>
              <a:gd name="connsiteX754" fmla="*/ 3523964 w 5145310"/>
              <a:gd name="connsiteY754" fmla="*/ 561405 h 962693"/>
              <a:gd name="connsiteX755" fmla="*/ 5029867 w 5145310"/>
              <a:gd name="connsiteY755" fmla="*/ 559880 h 962693"/>
              <a:gd name="connsiteX756" fmla="*/ 5030534 w 5145310"/>
              <a:gd name="connsiteY756" fmla="*/ 565595 h 962693"/>
              <a:gd name="connsiteX757" fmla="*/ 5029832 w 5145310"/>
              <a:gd name="connsiteY757" fmla="*/ 568508 h 962693"/>
              <a:gd name="connsiteX758" fmla="*/ 3613118 w 5145310"/>
              <a:gd name="connsiteY758" fmla="*/ 555880 h 962693"/>
              <a:gd name="connsiteX759" fmla="*/ 3627025 w 5145310"/>
              <a:gd name="connsiteY759" fmla="*/ 569882 h 962693"/>
              <a:gd name="connsiteX760" fmla="*/ 3613118 w 5145310"/>
              <a:gd name="connsiteY760" fmla="*/ 555880 h 962693"/>
              <a:gd name="connsiteX761" fmla="*/ 5020533 w 5145310"/>
              <a:gd name="connsiteY761" fmla="*/ 554737 h 962693"/>
              <a:gd name="connsiteX762" fmla="*/ 5028944 w 5145310"/>
              <a:gd name="connsiteY762" fmla="*/ 572190 h 962693"/>
              <a:gd name="connsiteX763" fmla="*/ 5029832 w 5145310"/>
              <a:gd name="connsiteY763" fmla="*/ 568508 h 962693"/>
              <a:gd name="connsiteX764" fmla="*/ 5029772 w 5145310"/>
              <a:gd name="connsiteY764" fmla="*/ 583216 h 962693"/>
              <a:gd name="connsiteX765" fmla="*/ 5018246 w 5145310"/>
              <a:gd name="connsiteY765" fmla="*/ 560833 h 962693"/>
              <a:gd name="connsiteX766" fmla="*/ 5010912 w 5145310"/>
              <a:gd name="connsiteY766" fmla="*/ 573120 h 962693"/>
              <a:gd name="connsiteX767" fmla="*/ 5013198 w 5145310"/>
              <a:gd name="connsiteY767" fmla="*/ 567024 h 962693"/>
              <a:gd name="connsiteX768" fmla="*/ 5020533 w 5145310"/>
              <a:gd name="connsiteY768" fmla="*/ 554737 h 962693"/>
              <a:gd name="connsiteX769" fmla="*/ 924707 w 5145310"/>
              <a:gd name="connsiteY769" fmla="*/ 550576 h 962693"/>
              <a:gd name="connsiteX770" fmla="*/ 929640 w 5145310"/>
              <a:gd name="connsiteY770" fmla="*/ 555404 h 962693"/>
              <a:gd name="connsiteX771" fmla="*/ 918686 w 5145310"/>
              <a:gd name="connsiteY771" fmla="*/ 562167 h 962693"/>
              <a:gd name="connsiteX772" fmla="*/ 941165 w 5145310"/>
              <a:gd name="connsiteY772" fmla="*/ 577693 h 962693"/>
              <a:gd name="connsiteX773" fmla="*/ 917829 w 5145310"/>
              <a:gd name="connsiteY773" fmla="*/ 579788 h 962693"/>
              <a:gd name="connsiteX774" fmla="*/ 912114 w 5145310"/>
              <a:gd name="connsiteY774" fmla="*/ 556928 h 962693"/>
              <a:gd name="connsiteX775" fmla="*/ 901160 w 5145310"/>
              <a:gd name="connsiteY775" fmla="*/ 563691 h 962693"/>
              <a:gd name="connsiteX776" fmla="*/ 896874 w 5145310"/>
              <a:gd name="connsiteY776" fmla="*/ 552451 h 962693"/>
              <a:gd name="connsiteX777" fmla="*/ 924707 w 5145310"/>
              <a:gd name="connsiteY777" fmla="*/ 550576 h 962693"/>
              <a:gd name="connsiteX778" fmla="*/ 1020431 w 5145310"/>
              <a:gd name="connsiteY778" fmla="*/ 550422 h 962693"/>
              <a:gd name="connsiteX779" fmla="*/ 1032986 w 5145310"/>
              <a:gd name="connsiteY779" fmla="*/ 557880 h 962693"/>
              <a:gd name="connsiteX780" fmla="*/ 972503 w 5145310"/>
              <a:gd name="connsiteY780" fmla="*/ 569120 h 962693"/>
              <a:gd name="connsiteX781" fmla="*/ 977551 w 5145310"/>
              <a:gd name="connsiteY781" fmla="*/ 562833 h 962693"/>
              <a:gd name="connsiteX782" fmla="*/ 976884 w 5145310"/>
              <a:gd name="connsiteY782" fmla="*/ 557023 h 962693"/>
              <a:gd name="connsiteX783" fmla="*/ 985647 w 5145310"/>
              <a:gd name="connsiteY783" fmla="*/ 556261 h 962693"/>
              <a:gd name="connsiteX784" fmla="*/ 981266 w 5145310"/>
              <a:gd name="connsiteY784" fmla="*/ 568358 h 962693"/>
              <a:gd name="connsiteX785" fmla="*/ 1020431 w 5145310"/>
              <a:gd name="connsiteY785" fmla="*/ 550422 h 962693"/>
              <a:gd name="connsiteX786" fmla="*/ 1058513 w 5145310"/>
              <a:gd name="connsiteY786" fmla="*/ 549784 h 962693"/>
              <a:gd name="connsiteX787" fmla="*/ 1060608 w 5145310"/>
              <a:gd name="connsiteY787" fmla="*/ 567119 h 962693"/>
              <a:gd name="connsiteX788" fmla="*/ 1035177 w 5145310"/>
              <a:gd name="connsiteY788" fmla="*/ 551879 h 962693"/>
              <a:gd name="connsiteX789" fmla="*/ 1058513 w 5145310"/>
              <a:gd name="connsiteY789" fmla="*/ 549784 h 962693"/>
              <a:gd name="connsiteX790" fmla="*/ 2393537 w 5145310"/>
              <a:gd name="connsiteY790" fmla="*/ 544165 h 962693"/>
              <a:gd name="connsiteX791" fmla="*/ 2377249 w 5145310"/>
              <a:gd name="connsiteY791" fmla="*/ 546165 h 962693"/>
              <a:gd name="connsiteX792" fmla="*/ 2418493 w 5145310"/>
              <a:gd name="connsiteY792" fmla="*/ 572168 h 962693"/>
              <a:gd name="connsiteX793" fmla="*/ 2431542 w 5145310"/>
              <a:gd name="connsiteY793" fmla="*/ 548641 h 962693"/>
              <a:gd name="connsiteX794" fmla="*/ 2420874 w 5145310"/>
              <a:gd name="connsiteY794" fmla="*/ 556071 h 962693"/>
              <a:gd name="connsiteX795" fmla="*/ 2393537 w 5145310"/>
              <a:gd name="connsiteY795" fmla="*/ 544165 h 962693"/>
              <a:gd name="connsiteX796" fmla="*/ 1977866 w 5145310"/>
              <a:gd name="connsiteY796" fmla="*/ 543462 h 962693"/>
              <a:gd name="connsiteX797" fmla="*/ 1965484 w 5145310"/>
              <a:gd name="connsiteY797" fmla="*/ 547879 h 962693"/>
              <a:gd name="connsiteX798" fmla="*/ 1987105 w 5145310"/>
              <a:gd name="connsiteY798" fmla="*/ 547403 h 962693"/>
              <a:gd name="connsiteX799" fmla="*/ 1977866 w 5145310"/>
              <a:gd name="connsiteY799" fmla="*/ 543462 h 962693"/>
              <a:gd name="connsiteX800" fmla="*/ 1104993 w 5145310"/>
              <a:gd name="connsiteY800" fmla="*/ 539662 h 962693"/>
              <a:gd name="connsiteX801" fmla="*/ 1107948 w 5145310"/>
              <a:gd name="connsiteY801" fmla="*/ 545402 h 962693"/>
              <a:gd name="connsiteX802" fmla="*/ 1105757 w 5145310"/>
              <a:gd name="connsiteY802" fmla="*/ 551403 h 962693"/>
              <a:gd name="connsiteX803" fmla="*/ 1124045 w 5145310"/>
              <a:gd name="connsiteY803" fmla="*/ 555594 h 962693"/>
              <a:gd name="connsiteX804" fmla="*/ 1100614 w 5145310"/>
              <a:gd name="connsiteY804" fmla="*/ 557785 h 962693"/>
              <a:gd name="connsiteX805" fmla="*/ 1104993 w 5145310"/>
              <a:gd name="connsiteY805" fmla="*/ 539662 h 962693"/>
              <a:gd name="connsiteX806" fmla="*/ 1905571 w 5145310"/>
              <a:gd name="connsiteY806" fmla="*/ 533020 h 962693"/>
              <a:gd name="connsiteX807" fmla="*/ 1908620 w 5145310"/>
              <a:gd name="connsiteY807" fmla="*/ 550831 h 962693"/>
              <a:gd name="connsiteX808" fmla="*/ 1905571 w 5145310"/>
              <a:gd name="connsiteY808" fmla="*/ 533020 h 962693"/>
              <a:gd name="connsiteX809" fmla="*/ 3588163 w 5145310"/>
              <a:gd name="connsiteY809" fmla="*/ 527781 h 962693"/>
              <a:gd name="connsiteX810" fmla="*/ 3610356 w 5145310"/>
              <a:gd name="connsiteY810" fmla="*/ 552355 h 962693"/>
              <a:gd name="connsiteX811" fmla="*/ 3588163 w 5145310"/>
              <a:gd name="connsiteY811" fmla="*/ 527781 h 962693"/>
              <a:gd name="connsiteX812" fmla="*/ 1354904 w 5145310"/>
              <a:gd name="connsiteY812" fmla="*/ 522121 h 962693"/>
              <a:gd name="connsiteX813" fmla="*/ 1359408 w 5145310"/>
              <a:gd name="connsiteY813" fmla="*/ 528925 h 962693"/>
              <a:gd name="connsiteX814" fmla="*/ 1346263 w 5145310"/>
              <a:gd name="connsiteY814" fmla="*/ 541783 h 962693"/>
              <a:gd name="connsiteX815" fmla="*/ 1341215 w 5145310"/>
              <a:gd name="connsiteY815" fmla="*/ 524638 h 962693"/>
              <a:gd name="connsiteX816" fmla="*/ 1354904 w 5145310"/>
              <a:gd name="connsiteY816" fmla="*/ 522121 h 962693"/>
              <a:gd name="connsiteX817" fmla="*/ 4553998 w 5145310"/>
              <a:gd name="connsiteY817" fmla="*/ 520066 h 962693"/>
              <a:gd name="connsiteX818" fmla="*/ 4578668 w 5145310"/>
              <a:gd name="connsiteY818" fmla="*/ 529591 h 962693"/>
              <a:gd name="connsiteX819" fmla="*/ 4553998 w 5145310"/>
              <a:gd name="connsiteY819" fmla="*/ 520066 h 962693"/>
              <a:gd name="connsiteX820" fmla="*/ 1723111 w 5145310"/>
              <a:gd name="connsiteY820" fmla="*/ 517694 h 962693"/>
              <a:gd name="connsiteX821" fmla="*/ 1781270 w 5145310"/>
              <a:gd name="connsiteY821" fmla="*/ 549975 h 962693"/>
              <a:gd name="connsiteX822" fmla="*/ 1688497 w 5145310"/>
              <a:gd name="connsiteY822" fmla="*/ 521495 h 962693"/>
              <a:gd name="connsiteX823" fmla="*/ 1723111 w 5145310"/>
              <a:gd name="connsiteY823" fmla="*/ 517694 h 962693"/>
              <a:gd name="connsiteX824" fmla="*/ 1872615 w 5145310"/>
              <a:gd name="connsiteY824" fmla="*/ 515780 h 962693"/>
              <a:gd name="connsiteX825" fmla="*/ 1872615 w 5145310"/>
              <a:gd name="connsiteY825" fmla="*/ 515780 h 962693"/>
              <a:gd name="connsiteX826" fmla="*/ 1315878 w 5145310"/>
              <a:gd name="connsiteY826" fmla="*/ 509303 h 962693"/>
              <a:gd name="connsiteX827" fmla="*/ 1324451 w 5145310"/>
              <a:gd name="connsiteY827" fmla="*/ 531972 h 962693"/>
              <a:gd name="connsiteX828" fmla="*/ 1309878 w 5145310"/>
              <a:gd name="connsiteY828" fmla="*/ 533306 h 962693"/>
              <a:gd name="connsiteX829" fmla="*/ 1315878 w 5145310"/>
              <a:gd name="connsiteY829" fmla="*/ 509303 h 962693"/>
              <a:gd name="connsiteX830" fmla="*/ 2536412 w 5145310"/>
              <a:gd name="connsiteY830" fmla="*/ 507112 h 962693"/>
              <a:gd name="connsiteX831" fmla="*/ 2539555 w 5145310"/>
              <a:gd name="connsiteY831" fmla="*/ 526734 h 962693"/>
              <a:gd name="connsiteX832" fmla="*/ 2555653 w 5145310"/>
              <a:gd name="connsiteY832" fmla="*/ 521019 h 962693"/>
              <a:gd name="connsiteX833" fmla="*/ 2536412 w 5145310"/>
              <a:gd name="connsiteY833" fmla="*/ 507112 h 962693"/>
              <a:gd name="connsiteX834" fmla="*/ 3517202 w 5145310"/>
              <a:gd name="connsiteY834" fmla="*/ 504255 h 962693"/>
              <a:gd name="connsiteX835" fmla="*/ 3514630 w 5145310"/>
              <a:gd name="connsiteY835" fmla="*/ 509684 h 962693"/>
              <a:gd name="connsiteX836" fmla="*/ 3517202 w 5145310"/>
              <a:gd name="connsiteY836" fmla="*/ 504255 h 962693"/>
              <a:gd name="connsiteX837" fmla="*/ 2063020 w 5145310"/>
              <a:gd name="connsiteY837" fmla="*/ 501493 h 962693"/>
              <a:gd name="connsiteX838" fmla="*/ 2063591 w 5145310"/>
              <a:gd name="connsiteY838" fmla="*/ 505684 h 962693"/>
              <a:gd name="connsiteX839" fmla="*/ 2065115 w 5145310"/>
              <a:gd name="connsiteY839" fmla="*/ 503874 h 962693"/>
              <a:gd name="connsiteX840" fmla="*/ 2063020 w 5145310"/>
              <a:gd name="connsiteY840" fmla="*/ 501493 h 962693"/>
              <a:gd name="connsiteX841" fmla="*/ 2877598 w 5145310"/>
              <a:gd name="connsiteY841" fmla="*/ 496254 h 962693"/>
              <a:gd name="connsiteX842" fmla="*/ 2883218 w 5145310"/>
              <a:gd name="connsiteY842" fmla="*/ 506922 h 962693"/>
              <a:gd name="connsiteX843" fmla="*/ 2861787 w 5145310"/>
              <a:gd name="connsiteY843" fmla="*/ 518066 h 962693"/>
              <a:gd name="connsiteX844" fmla="*/ 2877598 w 5145310"/>
              <a:gd name="connsiteY844" fmla="*/ 496254 h 962693"/>
              <a:gd name="connsiteX845" fmla="*/ 2941613 w 5145310"/>
              <a:gd name="connsiteY845" fmla="*/ 495077 h 962693"/>
              <a:gd name="connsiteX846" fmla="*/ 2950845 w 5145310"/>
              <a:gd name="connsiteY846" fmla="*/ 510827 h 962693"/>
              <a:gd name="connsiteX847" fmla="*/ 2940558 w 5145310"/>
              <a:gd name="connsiteY847" fmla="*/ 534258 h 962693"/>
              <a:gd name="connsiteX848" fmla="*/ 2984373 w 5145310"/>
              <a:gd name="connsiteY848" fmla="*/ 554832 h 962693"/>
              <a:gd name="connsiteX849" fmla="*/ 2948940 w 5145310"/>
              <a:gd name="connsiteY849" fmla="*/ 546641 h 962693"/>
              <a:gd name="connsiteX850" fmla="*/ 2968467 w 5145310"/>
              <a:gd name="connsiteY850" fmla="*/ 573120 h 962693"/>
              <a:gd name="connsiteX851" fmla="*/ 2979325 w 5145310"/>
              <a:gd name="connsiteY851" fmla="*/ 572835 h 962693"/>
              <a:gd name="connsiteX852" fmla="*/ 2976849 w 5145310"/>
              <a:gd name="connsiteY852" fmla="*/ 585408 h 962693"/>
              <a:gd name="connsiteX853" fmla="*/ 2963228 w 5145310"/>
              <a:gd name="connsiteY853" fmla="*/ 578550 h 962693"/>
              <a:gd name="connsiteX854" fmla="*/ 2960656 w 5145310"/>
              <a:gd name="connsiteY854" fmla="*/ 585789 h 962693"/>
              <a:gd name="connsiteX855" fmla="*/ 2957989 w 5145310"/>
              <a:gd name="connsiteY855" fmla="*/ 587598 h 962693"/>
              <a:gd name="connsiteX856" fmla="*/ 2952465 w 5145310"/>
              <a:gd name="connsiteY856" fmla="*/ 580550 h 962693"/>
              <a:gd name="connsiteX857" fmla="*/ 2925128 w 5145310"/>
              <a:gd name="connsiteY857" fmla="*/ 568644 h 962693"/>
              <a:gd name="connsiteX858" fmla="*/ 2946845 w 5145310"/>
              <a:gd name="connsiteY858" fmla="*/ 569977 h 962693"/>
              <a:gd name="connsiteX859" fmla="*/ 2908364 w 5145310"/>
              <a:gd name="connsiteY859" fmla="*/ 543974 h 962693"/>
              <a:gd name="connsiteX860" fmla="*/ 2881027 w 5145310"/>
              <a:gd name="connsiteY860" fmla="*/ 535592 h 962693"/>
              <a:gd name="connsiteX861" fmla="*/ 2880932 w 5145310"/>
              <a:gd name="connsiteY861" fmla="*/ 528448 h 962693"/>
              <a:gd name="connsiteX862" fmla="*/ 2902649 w 5145310"/>
              <a:gd name="connsiteY862" fmla="*/ 529782 h 962693"/>
              <a:gd name="connsiteX863" fmla="*/ 2941613 w 5145310"/>
              <a:gd name="connsiteY863" fmla="*/ 495077 h 962693"/>
              <a:gd name="connsiteX864" fmla="*/ 3988498 w 5145310"/>
              <a:gd name="connsiteY864" fmla="*/ 494253 h 962693"/>
              <a:gd name="connsiteX865" fmla="*/ 3969829 w 5145310"/>
              <a:gd name="connsiteY865" fmla="*/ 507207 h 962693"/>
              <a:gd name="connsiteX866" fmla="*/ 3988498 w 5145310"/>
              <a:gd name="connsiteY866" fmla="*/ 494253 h 962693"/>
              <a:gd name="connsiteX867" fmla="*/ 1519713 w 5145310"/>
              <a:gd name="connsiteY867" fmla="*/ 491205 h 962693"/>
              <a:gd name="connsiteX868" fmla="*/ 1537049 w 5145310"/>
              <a:gd name="connsiteY868" fmla="*/ 513113 h 962693"/>
              <a:gd name="connsiteX869" fmla="*/ 1553146 w 5145310"/>
              <a:gd name="connsiteY869" fmla="*/ 499968 h 962693"/>
              <a:gd name="connsiteX870" fmla="*/ 1494758 w 5145310"/>
              <a:gd name="connsiteY870" fmla="*/ 528543 h 962693"/>
              <a:gd name="connsiteX871" fmla="*/ 1453991 w 5145310"/>
              <a:gd name="connsiteY871" fmla="*/ 532163 h 962693"/>
              <a:gd name="connsiteX872" fmla="*/ 1449609 w 5145310"/>
              <a:gd name="connsiteY872" fmla="*/ 520828 h 962693"/>
              <a:gd name="connsiteX873" fmla="*/ 1394936 w 5145310"/>
              <a:gd name="connsiteY873" fmla="*/ 531591 h 962693"/>
              <a:gd name="connsiteX874" fmla="*/ 1443894 w 5145310"/>
              <a:gd name="connsiteY874" fmla="*/ 497968 h 962693"/>
              <a:gd name="connsiteX875" fmla="*/ 1458372 w 5145310"/>
              <a:gd name="connsiteY875" fmla="*/ 520066 h 962693"/>
              <a:gd name="connsiteX876" fmla="*/ 1470850 w 5145310"/>
              <a:gd name="connsiteY876" fmla="*/ 501397 h 962693"/>
              <a:gd name="connsiteX877" fmla="*/ 1491996 w 5145310"/>
              <a:gd name="connsiteY877" fmla="*/ 505397 h 962693"/>
              <a:gd name="connsiteX878" fmla="*/ 1483899 w 5145310"/>
              <a:gd name="connsiteY878" fmla="*/ 511970 h 962693"/>
              <a:gd name="connsiteX879" fmla="*/ 1527619 w 5145310"/>
              <a:gd name="connsiteY879" fmla="*/ 508064 h 962693"/>
              <a:gd name="connsiteX880" fmla="*/ 1515999 w 5145310"/>
              <a:gd name="connsiteY880" fmla="*/ 509112 h 962693"/>
              <a:gd name="connsiteX881" fmla="*/ 1519713 w 5145310"/>
              <a:gd name="connsiteY881" fmla="*/ 491205 h 962693"/>
              <a:gd name="connsiteX882" fmla="*/ 3465481 w 5145310"/>
              <a:gd name="connsiteY882" fmla="*/ 491015 h 962693"/>
              <a:gd name="connsiteX883" fmla="*/ 3460338 w 5145310"/>
              <a:gd name="connsiteY883" fmla="*/ 503683 h 962693"/>
              <a:gd name="connsiteX884" fmla="*/ 3465481 w 5145310"/>
              <a:gd name="connsiteY884" fmla="*/ 491015 h 962693"/>
              <a:gd name="connsiteX885" fmla="*/ 2836735 w 5145310"/>
              <a:gd name="connsiteY885" fmla="*/ 490063 h 962693"/>
              <a:gd name="connsiteX886" fmla="*/ 2831497 w 5145310"/>
              <a:gd name="connsiteY886" fmla="*/ 499112 h 962693"/>
              <a:gd name="connsiteX887" fmla="*/ 2836735 w 5145310"/>
              <a:gd name="connsiteY887" fmla="*/ 490063 h 962693"/>
              <a:gd name="connsiteX888" fmla="*/ 3592735 w 5145310"/>
              <a:gd name="connsiteY888" fmla="*/ 488347 h 962693"/>
              <a:gd name="connsiteX889" fmla="*/ 3603593 w 5145310"/>
              <a:gd name="connsiteY889" fmla="*/ 489871 h 962693"/>
              <a:gd name="connsiteX890" fmla="*/ 3590163 w 5145310"/>
              <a:gd name="connsiteY890" fmla="*/ 497301 h 962693"/>
              <a:gd name="connsiteX891" fmla="*/ 3592735 w 5145310"/>
              <a:gd name="connsiteY891" fmla="*/ 488347 h 962693"/>
              <a:gd name="connsiteX892" fmla="*/ 5050822 w 5145310"/>
              <a:gd name="connsiteY892" fmla="*/ 487681 h 962693"/>
              <a:gd name="connsiteX893" fmla="*/ 5084921 w 5145310"/>
              <a:gd name="connsiteY893" fmla="*/ 525590 h 962693"/>
              <a:gd name="connsiteX894" fmla="*/ 5050726 w 5145310"/>
              <a:gd name="connsiteY894" fmla="*/ 511112 h 962693"/>
              <a:gd name="connsiteX895" fmla="*/ 5026723 w 5145310"/>
              <a:gd name="connsiteY895" fmla="*/ 507398 h 962693"/>
              <a:gd name="connsiteX896" fmla="*/ 5003387 w 5145310"/>
              <a:gd name="connsiteY896" fmla="*/ 509493 h 962693"/>
              <a:gd name="connsiteX897" fmla="*/ 5005578 w 5145310"/>
              <a:gd name="connsiteY897" fmla="*/ 503492 h 962693"/>
              <a:gd name="connsiteX898" fmla="*/ 5048631 w 5145310"/>
              <a:gd name="connsiteY898" fmla="*/ 493777 h 962693"/>
              <a:gd name="connsiteX899" fmla="*/ 5050822 w 5145310"/>
              <a:gd name="connsiteY899" fmla="*/ 487681 h 962693"/>
              <a:gd name="connsiteX900" fmla="*/ 2008632 w 5145310"/>
              <a:gd name="connsiteY900" fmla="*/ 486538 h 962693"/>
              <a:gd name="connsiteX901" fmla="*/ 2004917 w 5145310"/>
              <a:gd name="connsiteY901" fmla="*/ 487300 h 962693"/>
              <a:gd name="connsiteX902" fmla="*/ 2005489 w 5145310"/>
              <a:gd name="connsiteY902" fmla="*/ 489015 h 962693"/>
              <a:gd name="connsiteX903" fmla="*/ 2006822 w 5145310"/>
              <a:gd name="connsiteY903" fmla="*/ 500635 h 962693"/>
              <a:gd name="connsiteX904" fmla="*/ 2011966 w 5145310"/>
              <a:gd name="connsiteY904" fmla="*/ 494349 h 962693"/>
              <a:gd name="connsiteX905" fmla="*/ 2008632 w 5145310"/>
              <a:gd name="connsiteY905" fmla="*/ 486538 h 962693"/>
              <a:gd name="connsiteX906" fmla="*/ 1963281 w 5145310"/>
              <a:gd name="connsiteY906" fmla="*/ 483652 h 962693"/>
              <a:gd name="connsiteX907" fmla="*/ 1964055 w 5145310"/>
              <a:gd name="connsiteY907" fmla="*/ 486919 h 962693"/>
              <a:gd name="connsiteX908" fmla="*/ 1971294 w 5145310"/>
              <a:gd name="connsiteY908" fmla="*/ 497968 h 962693"/>
              <a:gd name="connsiteX909" fmla="*/ 1943672 w 5145310"/>
              <a:gd name="connsiteY909" fmla="*/ 488728 h 962693"/>
              <a:gd name="connsiteX910" fmla="*/ 1963281 w 5145310"/>
              <a:gd name="connsiteY910" fmla="*/ 483652 h 962693"/>
              <a:gd name="connsiteX911" fmla="*/ 1904333 w 5145310"/>
              <a:gd name="connsiteY911" fmla="*/ 480442 h 962693"/>
              <a:gd name="connsiteX912" fmla="*/ 1906238 w 5145310"/>
              <a:gd name="connsiteY912" fmla="*/ 507779 h 962693"/>
              <a:gd name="connsiteX913" fmla="*/ 1907857 w 5145310"/>
              <a:gd name="connsiteY913" fmla="*/ 509398 h 962693"/>
              <a:gd name="connsiteX914" fmla="*/ 1909381 w 5145310"/>
              <a:gd name="connsiteY914" fmla="*/ 497587 h 962693"/>
              <a:gd name="connsiteX915" fmla="*/ 1921669 w 5145310"/>
              <a:gd name="connsiteY915" fmla="*/ 502350 h 962693"/>
              <a:gd name="connsiteX916" fmla="*/ 1922431 w 5145310"/>
              <a:gd name="connsiteY916" fmla="*/ 505493 h 962693"/>
              <a:gd name="connsiteX917" fmla="*/ 1925288 w 5145310"/>
              <a:gd name="connsiteY917" fmla="*/ 505207 h 962693"/>
              <a:gd name="connsiteX918" fmla="*/ 1904333 w 5145310"/>
              <a:gd name="connsiteY918" fmla="*/ 480442 h 962693"/>
              <a:gd name="connsiteX919" fmla="*/ 2865982 w 5145310"/>
              <a:gd name="connsiteY919" fmla="*/ 477106 h 962693"/>
              <a:gd name="connsiteX920" fmla="*/ 2866358 w 5145310"/>
              <a:gd name="connsiteY920" fmla="*/ 478632 h 962693"/>
              <a:gd name="connsiteX921" fmla="*/ 2865982 w 5145310"/>
              <a:gd name="connsiteY921" fmla="*/ 477106 h 962693"/>
              <a:gd name="connsiteX922" fmla="*/ 2876926 w 5145310"/>
              <a:gd name="connsiteY922" fmla="*/ 473532 h 962693"/>
              <a:gd name="connsiteX923" fmla="*/ 2885539 w 5145310"/>
              <a:gd name="connsiteY923" fmla="*/ 478739 h 962693"/>
              <a:gd name="connsiteX924" fmla="*/ 2877503 w 5145310"/>
              <a:gd name="connsiteY924" fmla="*/ 496348 h 962693"/>
              <a:gd name="connsiteX925" fmla="*/ 2874228 w 5145310"/>
              <a:gd name="connsiteY925" fmla="*/ 484871 h 962693"/>
              <a:gd name="connsiteX926" fmla="*/ 1771460 w 5145310"/>
              <a:gd name="connsiteY926" fmla="*/ 473203 h 962693"/>
              <a:gd name="connsiteX927" fmla="*/ 1785176 w 5145310"/>
              <a:gd name="connsiteY927" fmla="*/ 480061 h 962693"/>
              <a:gd name="connsiteX928" fmla="*/ 1771460 w 5145310"/>
              <a:gd name="connsiteY928" fmla="*/ 473203 h 962693"/>
              <a:gd name="connsiteX929" fmla="*/ 1755613 w 5145310"/>
              <a:gd name="connsiteY929" fmla="*/ 472941 h 962693"/>
              <a:gd name="connsiteX930" fmla="*/ 1760887 w 5145310"/>
              <a:gd name="connsiteY930" fmla="*/ 484157 h 962693"/>
              <a:gd name="connsiteX931" fmla="*/ 1738980 w 5145310"/>
              <a:gd name="connsiteY931" fmla="*/ 473870 h 962693"/>
              <a:gd name="connsiteX932" fmla="*/ 1755613 w 5145310"/>
              <a:gd name="connsiteY932" fmla="*/ 472941 h 962693"/>
              <a:gd name="connsiteX933" fmla="*/ 2875784 w 5145310"/>
              <a:gd name="connsiteY933" fmla="*/ 472842 h 962693"/>
              <a:gd name="connsiteX934" fmla="*/ 2877027 w 5145310"/>
              <a:gd name="connsiteY934" fmla="*/ 473107 h 962693"/>
              <a:gd name="connsiteX935" fmla="*/ 2876926 w 5145310"/>
              <a:gd name="connsiteY935" fmla="*/ 473532 h 962693"/>
              <a:gd name="connsiteX936" fmla="*/ 3478720 w 5145310"/>
              <a:gd name="connsiteY936" fmla="*/ 472822 h 962693"/>
              <a:gd name="connsiteX937" fmla="*/ 3432905 w 5145310"/>
              <a:gd name="connsiteY937" fmla="*/ 486348 h 962693"/>
              <a:gd name="connsiteX938" fmla="*/ 3428809 w 5145310"/>
              <a:gd name="connsiteY938" fmla="*/ 545403 h 962693"/>
              <a:gd name="connsiteX939" fmla="*/ 3445002 w 5145310"/>
              <a:gd name="connsiteY939" fmla="*/ 543307 h 962693"/>
              <a:gd name="connsiteX940" fmla="*/ 3441859 w 5145310"/>
              <a:gd name="connsiteY940" fmla="*/ 525495 h 962693"/>
              <a:gd name="connsiteX941" fmla="*/ 3449384 w 5145310"/>
              <a:gd name="connsiteY941" fmla="*/ 494920 h 962693"/>
              <a:gd name="connsiteX942" fmla="*/ 3452527 w 5145310"/>
              <a:gd name="connsiteY942" fmla="*/ 516352 h 962693"/>
              <a:gd name="connsiteX943" fmla="*/ 3478720 w 5145310"/>
              <a:gd name="connsiteY943" fmla="*/ 472822 h 962693"/>
              <a:gd name="connsiteX944" fmla="*/ 1866376 w 5145310"/>
              <a:gd name="connsiteY944" fmla="*/ 472501 h 962693"/>
              <a:gd name="connsiteX945" fmla="*/ 1862137 w 5145310"/>
              <a:gd name="connsiteY945" fmla="*/ 472632 h 962693"/>
              <a:gd name="connsiteX946" fmla="*/ 1862614 w 5145310"/>
              <a:gd name="connsiteY946" fmla="*/ 473965 h 962693"/>
              <a:gd name="connsiteX947" fmla="*/ 1868900 w 5145310"/>
              <a:gd name="connsiteY947" fmla="*/ 477299 h 962693"/>
              <a:gd name="connsiteX948" fmla="*/ 1866376 w 5145310"/>
              <a:gd name="connsiteY948" fmla="*/ 472501 h 962693"/>
              <a:gd name="connsiteX949" fmla="*/ 1765745 w 5145310"/>
              <a:gd name="connsiteY949" fmla="*/ 470381 h 962693"/>
              <a:gd name="connsiteX950" fmla="*/ 1766030 w 5145310"/>
              <a:gd name="connsiteY950" fmla="*/ 471489 h 962693"/>
              <a:gd name="connsiteX951" fmla="*/ 1766602 w 5145310"/>
              <a:gd name="connsiteY951" fmla="*/ 474060 h 962693"/>
              <a:gd name="connsiteX952" fmla="*/ 1765745 w 5145310"/>
              <a:gd name="connsiteY952" fmla="*/ 470381 h 962693"/>
              <a:gd name="connsiteX953" fmla="*/ 4099083 w 5145310"/>
              <a:gd name="connsiteY953" fmla="*/ 466821 h 962693"/>
              <a:gd name="connsiteX954" fmla="*/ 4085939 w 5145310"/>
              <a:gd name="connsiteY954" fmla="*/ 488634 h 962693"/>
              <a:gd name="connsiteX955" fmla="*/ 4099083 w 5145310"/>
              <a:gd name="connsiteY955" fmla="*/ 466821 h 962693"/>
              <a:gd name="connsiteX956" fmla="*/ 2993422 w 5145310"/>
              <a:gd name="connsiteY956" fmla="*/ 465202 h 962693"/>
              <a:gd name="connsiteX957" fmla="*/ 2988374 w 5145310"/>
              <a:gd name="connsiteY957" fmla="*/ 481394 h 962693"/>
              <a:gd name="connsiteX958" fmla="*/ 2952750 w 5145310"/>
              <a:gd name="connsiteY958" fmla="*/ 466059 h 962693"/>
              <a:gd name="connsiteX959" fmla="*/ 2993422 w 5145310"/>
              <a:gd name="connsiteY959" fmla="*/ 465202 h 962693"/>
              <a:gd name="connsiteX960" fmla="*/ 3542252 w 5145310"/>
              <a:gd name="connsiteY960" fmla="*/ 463202 h 962693"/>
              <a:gd name="connsiteX961" fmla="*/ 3495008 w 5145310"/>
              <a:gd name="connsiteY961" fmla="*/ 477870 h 962693"/>
              <a:gd name="connsiteX962" fmla="*/ 3479292 w 5145310"/>
              <a:gd name="connsiteY962" fmla="*/ 508636 h 962693"/>
              <a:gd name="connsiteX963" fmla="*/ 3495580 w 5145310"/>
              <a:gd name="connsiteY963" fmla="*/ 508255 h 962693"/>
              <a:gd name="connsiteX964" fmla="*/ 3501199 w 5145310"/>
              <a:gd name="connsiteY964" fmla="*/ 520638 h 962693"/>
              <a:gd name="connsiteX965" fmla="*/ 3509296 w 5145310"/>
              <a:gd name="connsiteY965" fmla="*/ 516923 h 962693"/>
              <a:gd name="connsiteX966" fmla="*/ 3504247 w 5145310"/>
              <a:gd name="connsiteY966" fmla="*/ 534925 h 962693"/>
              <a:gd name="connsiteX967" fmla="*/ 3531584 w 5145310"/>
              <a:gd name="connsiteY967" fmla="*/ 545117 h 962693"/>
              <a:gd name="connsiteX968" fmla="*/ 3541776 w 5145310"/>
              <a:gd name="connsiteY968" fmla="*/ 516256 h 962693"/>
              <a:gd name="connsiteX969" fmla="*/ 3557397 w 5145310"/>
              <a:gd name="connsiteY969" fmla="*/ 483681 h 962693"/>
              <a:gd name="connsiteX970" fmla="*/ 3542252 w 5145310"/>
              <a:gd name="connsiteY970" fmla="*/ 463202 h 962693"/>
              <a:gd name="connsiteX971" fmla="*/ 3134296 w 5145310"/>
              <a:gd name="connsiteY971" fmla="*/ 462249 h 962693"/>
              <a:gd name="connsiteX972" fmla="*/ 3137344 w 5145310"/>
              <a:gd name="connsiteY972" fmla="*/ 483681 h 962693"/>
              <a:gd name="connsiteX973" fmla="*/ 3172587 w 5145310"/>
              <a:gd name="connsiteY973" fmla="*/ 481109 h 962693"/>
              <a:gd name="connsiteX974" fmla="*/ 3134296 w 5145310"/>
              <a:gd name="connsiteY974" fmla="*/ 462249 h 962693"/>
              <a:gd name="connsiteX975" fmla="*/ 2906649 w 5145310"/>
              <a:gd name="connsiteY975" fmla="*/ 461678 h 962693"/>
              <a:gd name="connsiteX976" fmla="*/ 2917507 w 5145310"/>
              <a:gd name="connsiteY976" fmla="*/ 463202 h 962693"/>
              <a:gd name="connsiteX977" fmla="*/ 2906744 w 5145310"/>
              <a:gd name="connsiteY977" fmla="*/ 468822 h 962693"/>
              <a:gd name="connsiteX978" fmla="*/ 2906649 w 5145310"/>
              <a:gd name="connsiteY978" fmla="*/ 461678 h 962693"/>
              <a:gd name="connsiteX979" fmla="*/ 1919668 w 5145310"/>
              <a:gd name="connsiteY979" fmla="*/ 460154 h 962693"/>
              <a:gd name="connsiteX980" fmla="*/ 1912334 w 5145310"/>
              <a:gd name="connsiteY980" fmla="*/ 473965 h 962693"/>
              <a:gd name="connsiteX981" fmla="*/ 1929765 w 5145310"/>
              <a:gd name="connsiteY981" fmla="*/ 495778 h 962693"/>
              <a:gd name="connsiteX982" fmla="*/ 1929670 w 5145310"/>
              <a:gd name="connsiteY982" fmla="*/ 483490 h 962693"/>
              <a:gd name="connsiteX983" fmla="*/ 1920811 w 5145310"/>
              <a:gd name="connsiteY983" fmla="*/ 484252 h 962693"/>
              <a:gd name="connsiteX984" fmla="*/ 1920526 w 5145310"/>
              <a:gd name="connsiteY984" fmla="*/ 473584 h 962693"/>
              <a:gd name="connsiteX985" fmla="*/ 1923859 w 5145310"/>
              <a:gd name="connsiteY985" fmla="*/ 473489 h 962693"/>
              <a:gd name="connsiteX986" fmla="*/ 1923764 w 5145310"/>
              <a:gd name="connsiteY986" fmla="*/ 461202 h 962693"/>
              <a:gd name="connsiteX987" fmla="*/ 1919668 w 5145310"/>
              <a:gd name="connsiteY987" fmla="*/ 460154 h 962693"/>
              <a:gd name="connsiteX988" fmla="*/ 1559224 w 5145310"/>
              <a:gd name="connsiteY988" fmla="*/ 457305 h 962693"/>
              <a:gd name="connsiteX989" fmla="*/ 1587151 w 5145310"/>
              <a:gd name="connsiteY989" fmla="*/ 468155 h 962693"/>
              <a:gd name="connsiteX990" fmla="*/ 1664208 w 5145310"/>
              <a:gd name="connsiteY990" fmla="*/ 501873 h 962693"/>
              <a:gd name="connsiteX991" fmla="*/ 1671257 w 5145310"/>
              <a:gd name="connsiteY991" fmla="*/ 501302 h 962693"/>
              <a:gd name="connsiteX992" fmla="*/ 1672305 w 5145310"/>
              <a:gd name="connsiteY992" fmla="*/ 507398 h 962693"/>
              <a:gd name="connsiteX993" fmla="*/ 1685830 w 5145310"/>
              <a:gd name="connsiteY993" fmla="*/ 525114 h 962693"/>
              <a:gd name="connsiteX994" fmla="*/ 1639539 w 5145310"/>
              <a:gd name="connsiteY994" fmla="*/ 515399 h 962693"/>
              <a:gd name="connsiteX995" fmla="*/ 1546289 w 5145310"/>
              <a:gd name="connsiteY995" fmla="*/ 461868 h 962693"/>
              <a:gd name="connsiteX996" fmla="*/ 1559224 w 5145310"/>
              <a:gd name="connsiteY996" fmla="*/ 457305 h 962693"/>
              <a:gd name="connsiteX997" fmla="*/ 2269712 w 5145310"/>
              <a:gd name="connsiteY997" fmla="*/ 457296 h 962693"/>
              <a:gd name="connsiteX998" fmla="*/ 2264569 w 5145310"/>
              <a:gd name="connsiteY998" fmla="*/ 469965 h 962693"/>
              <a:gd name="connsiteX999" fmla="*/ 2269712 w 5145310"/>
              <a:gd name="connsiteY999" fmla="*/ 457296 h 962693"/>
              <a:gd name="connsiteX1000" fmla="*/ 3692366 w 5145310"/>
              <a:gd name="connsiteY1000" fmla="*/ 455772 h 962693"/>
              <a:gd name="connsiteX1001" fmla="*/ 3657981 w 5145310"/>
              <a:gd name="connsiteY1001" fmla="*/ 497682 h 962693"/>
              <a:gd name="connsiteX1002" fmla="*/ 3651885 w 5145310"/>
              <a:gd name="connsiteY1002" fmla="*/ 461963 h 962693"/>
              <a:gd name="connsiteX1003" fmla="*/ 3692366 w 5145310"/>
              <a:gd name="connsiteY1003" fmla="*/ 455772 h 962693"/>
              <a:gd name="connsiteX1004" fmla="*/ 2272284 w 5145310"/>
              <a:gd name="connsiteY1004" fmla="*/ 453582 h 962693"/>
              <a:gd name="connsiteX1005" fmla="*/ 2275237 w 5145310"/>
              <a:gd name="connsiteY1005" fmla="*/ 464250 h 962693"/>
              <a:gd name="connsiteX1006" fmla="*/ 2285905 w 5145310"/>
              <a:gd name="connsiteY1006" fmla="*/ 455106 h 962693"/>
              <a:gd name="connsiteX1007" fmla="*/ 2272284 w 5145310"/>
              <a:gd name="connsiteY1007" fmla="*/ 453582 h 962693"/>
              <a:gd name="connsiteX1008" fmla="*/ 2811495 w 5145310"/>
              <a:gd name="connsiteY1008" fmla="*/ 451200 h 962693"/>
              <a:gd name="connsiteX1009" fmla="*/ 2866573 w 5145310"/>
              <a:gd name="connsiteY1009" fmla="*/ 467273 h 962693"/>
              <a:gd name="connsiteX1010" fmla="*/ 2875784 w 5145310"/>
              <a:gd name="connsiteY1010" fmla="*/ 472842 h 962693"/>
              <a:gd name="connsiteX1011" fmla="*/ 2837760 w 5145310"/>
              <a:gd name="connsiteY1011" fmla="*/ 464725 h 962693"/>
              <a:gd name="connsiteX1012" fmla="*/ 2811495 w 5145310"/>
              <a:gd name="connsiteY1012" fmla="*/ 451200 h 962693"/>
              <a:gd name="connsiteX1013" fmla="*/ 2093405 w 5145310"/>
              <a:gd name="connsiteY1013" fmla="*/ 446628 h 962693"/>
              <a:gd name="connsiteX1014" fmla="*/ 2123504 w 5145310"/>
              <a:gd name="connsiteY1014" fmla="*/ 460344 h 962693"/>
              <a:gd name="connsiteX1015" fmla="*/ 2093405 w 5145310"/>
              <a:gd name="connsiteY1015" fmla="*/ 446628 h 962693"/>
              <a:gd name="connsiteX1016" fmla="*/ 1635347 w 5145310"/>
              <a:gd name="connsiteY1016" fmla="*/ 442057 h 962693"/>
              <a:gd name="connsiteX1017" fmla="*/ 1619821 w 5145310"/>
              <a:gd name="connsiteY1017" fmla="*/ 476347 h 962693"/>
              <a:gd name="connsiteX1018" fmla="*/ 1635347 w 5145310"/>
              <a:gd name="connsiteY1018" fmla="*/ 442057 h 962693"/>
              <a:gd name="connsiteX1019" fmla="*/ 3069741 w 5145310"/>
              <a:gd name="connsiteY1019" fmla="*/ 440842 h 962693"/>
              <a:gd name="connsiteX1020" fmla="*/ 3076421 w 5145310"/>
              <a:gd name="connsiteY1020" fmla="*/ 443512 h 962693"/>
              <a:gd name="connsiteX1021" fmla="*/ 3074385 w 5145310"/>
              <a:gd name="connsiteY1021" fmla="*/ 449200 h 962693"/>
              <a:gd name="connsiteX1022" fmla="*/ 3085148 w 5145310"/>
              <a:gd name="connsiteY1022" fmla="*/ 447200 h 962693"/>
              <a:gd name="connsiteX1023" fmla="*/ 3077242 w 5145310"/>
              <a:gd name="connsiteY1023" fmla="*/ 456248 h 962693"/>
              <a:gd name="connsiteX1024" fmla="*/ 3074384 w 5145310"/>
              <a:gd name="connsiteY1024" fmla="*/ 449200 h 962693"/>
              <a:gd name="connsiteX1025" fmla="*/ 3074384 w 5145310"/>
              <a:gd name="connsiteY1025" fmla="*/ 449200 h 962693"/>
              <a:gd name="connsiteX1026" fmla="*/ 3058097 w 5145310"/>
              <a:gd name="connsiteY1026" fmla="*/ 447771 h 962693"/>
              <a:gd name="connsiteX1027" fmla="*/ 3069741 w 5145310"/>
              <a:gd name="connsiteY1027" fmla="*/ 440842 h 962693"/>
              <a:gd name="connsiteX1028" fmla="*/ 4049554 w 5145310"/>
              <a:gd name="connsiteY1028" fmla="*/ 433960 h 962693"/>
              <a:gd name="connsiteX1029" fmla="*/ 4052983 w 5145310"/>
              <a:gd name="connsiteY1029" fmla="*/ 466154 h 962693"/>
              <a:gd name="connsiteX1030" fmla="*/ 4049554 w 5145310"/>
              <a:gd name="connsiteY1030" fmla="*/ 433960 h 962693"/>
              <a:gd name="connsiteX1031" fmla="*/ 2155412 w 5145310"/>
              <a:gd name="connsiteY1031" fmla="*/ 432817 h 962693"/>
              <a:gd name="connsiteX1032" fmla="*/ 2133886 w 5145310"/>
              <a:gd name="connsiteY1032" fmla="*/ 438627 h 962693"/>
              <a:gd name="connsiteX1033" fmla="*/ 2155412 w 5145310"/>
              <a:gd name="connsiteY1033" fmla="*/ 432817 h 962693"/>
              <a:gd name="connsiteX1034" fmla="*/ 3640264 w 5145310"/>
              <a:gd name="connsiteY1034" fmla="*/ 430055 h 962693"/>
              <a:gd name="connsiteX1035" fmla="*/ 3640455 w 5145310"/>
              <a:gd name="connsiteY1035" fmla="*/ 440818 h 962693"/>
              <a:gd name="connsiteX1036" fmla="*/ 3640264 w 5145310"/>
              <a:gd name="connsiteY1036" fmla="*/ 430055 h 962693"/>
              <a:gd name="connsiteX1037" fmla="*/ 3889438 w 5145310"/>
              <a:gd name="connsiteY1037" fmla="*/ 424720 h 962693"/>
              <a:gd name="connsiteX1038" fmla="*/ 3878865 w 5145310"/>
              <a:gd name="connsiteY1038" fmla="*/ 437484 h 962693"/>
              <a:gd name="connsiteX1039" fmla="*/ 3889438 w 5145310"/>
              <a:gd name="connsiteY1039" fmla="*/ 424720 h 962693"/>
              <a:gd name="connsiteX1040" fmla="*/ 3084671 w 5145310"/>
              <a:gd name="connsiteY1040" fmla="*/ 423864 h 962693"/>
              <a:gd name="connsiteX1041" fmla="*/ 3093053 w 5145310"/>
              <a:gd name="connsiteY1041" fmla="*/ 436246 h 962693"/>
              <a:gd name="connsiteX1042" fmla="*/ 3084671 w 5145310"/>
              <a:gd name="connsiteY1042" fmla="*/ 423864 h 962693"/>
              <a:gd name="connsiteX1043" fmla="*/ 3686270 w 5145310"/>
              <a:gd name="connsiteY1043" fmla="*/ 423768 h 962693"/>
              <a:gd name="connsiteX1044" fmla="*/ 3692271 w 5145310"/>
              <a:gd name="connsiteY1044" fmla="*/ 452248 h 962693"/>
              <a:gd name="connsiteX1045" fmla="*/ 3686270 w 5145310"/>
              <a:gd name="connsiteY1045" fmla="*/ 423768 h 962693"/>
              <a:gd name="connsiteX1046" fmla="*/ 1331404 w 5145310"/>
              <a:gd name="connsiteY1046" fmla="*/ 423483 h 962693"/>
              <a:gd name="connsiteX1047" fmla="*/ 1299210 w 5145310"/>
              <a:gd name="connsiteY1047" fmla="*/ 440247 h 962693"/>
              <a:gd name="connsiteX1048" fmla="*/ 1331404 w 5145310"/>
              <a:gd name="connsiteY1048" fmla="*/ 423483 h 962693"/>
              <a:gd name="connsiteX1049" fmla="*/ 3550635 w 5145310"/>
              <a:gd name="connsiteY1049" fmla="*/ 421197 h 962693"/>
              <a:gd name="connsiteX1050" fmla="*/ 3561779 w 5145310"/>
              <a:gd name="connsiteY1050" fmla="*/ 435294 h 962693"/>
              <a:gd name="connsiteX1051" fmla="*/ 3550635 w 5145310"/>
              <a:gd name="connsiteY1051" fmla="*/ 421197 h 962693"/>
              <a:gd name="connsiteX1052" fmla="*/ 3136106 w 5145310"/>
              <a:gd name="connsiteY1052" fmla="*/ 421101 h 962693"/>
              <a:gd name="connsiteX1053" fmla="*/ 3139154 w 5145310"/>
              <a:gd name="connsiteY1053" fmla="*/ 437103 h 962693"/>
              <a:gd name="connsiteX1054" fmla="*/ 3136106 w 5145310"/>
              <a:gd name="connsiteY1054" fmla="*/ 421101 h 962693"/>
              <a:gd name="connsiteX1055" fmla="*/ 2050245 w 5145310"/>
              <a:gd name="connsiteY1055" fmla="*/ 418410 h 962693"/>
              <a:gd name="connsiteX1056" fmla="*/ 2077021 w 5145310"/>
              <a:gd name="connsiteY1056" fmla="*/ 443485 h 962693"/>
              <a:gd name="connsiteX1057" fmla="*/ 2030539 w 5145310"/>
              <a:gd name="connsiteY1057" fmla="*/ 423006 h 962693"/>
              <a:gd name="connsiteX1058" fmla="*/ 2050245 w 5145310"/>
              <a:gd name="connsiteY1058" fmla="*/ 418410 h 962693"/>
              <a:gd name="connsiteX1059" fmla="*/ 3602069 w 5145310"/>
              <a:gd name="connsiteY1059" fmla="*/ 416529 h 962693"/>
              <a:gd name="connsiteX1060" fmla="*/ 3578066 w 5145310"/>
              <a:gd name="connsiteY1060" fmla="*/ 433102 h 962693"/>
              <a:gd name="connsiteX1061" fmla="*/ 3602069 w 5145310"/>
              <a:gd name="connsiteY1061" fmla="*/ 416529 h 962693"/>
              <a:gd name="connsiteX1062" fmla="*/ 4035552 w 5145310"/>
              <a:gd name="connsiteY1062" fmla="*/ 412719 h 962693"/>
              <a:gd name="connsiteX1063" fmla="*/ 4022313 w 5145310"/>
              <a:gd name="connsiteY1063" fmla="*/ 425578 h 962693"/>
              <a:gd name="connsiteX1064" fmla="*/ 4035552 w 5145310"/>
              <a:gd name="connsiteY1064" fmla="*/ 412719 h 962693"/>
              <a:gd name="connsiteX1065" fmla="*/ 3203543 w 5145310"/>
              <a:gd name="connsiteY1065" fmla="*/ 408910 h 962693"/>
              <a:gd name="connsiteX1066" fmla="*/ 3195637 w 5145310"/>
              <a:gd name="connsiteY1066" fmla="*/ 418054 h 962693"/>
              <a:gd name="connsiteX1067" fmla="*/ 3190018 w 5145310"/>
              <a:gd name="connsiteY1067" fmla="*/ 411005 h 962693"/>
              <a:gd name="connsiteX1068" fmla="*/ 3203543 w 5145310"/>
              <a:gd name="connsiteY1068" fmla="*/ 408910 h 962693"/>
              <a:gd name="connsiteX1069" fmla="*/ 3125057 w 5145310"/>
              <a:gd name="connsiteY1069" fmla="*/ 408719 h 962693"/>
              <a:gd name="connsiteX1070" fmla="*/ 3122581 w 5145310"/>
              <a:gd name="connsiteY1070" fmla="*/ 421292 h 962693"/>
              <a:gd name="connsiteX1071" fmla="*/ 3125057 w 5145310"/>
              <a:gd name="connsiteY1071" fmla="*/ 408719 h 962693"/>
              <a:gd name="connsiteX1072" fmla="*/ 3315413 w 5145310"/>
              <a:gd name="connsiteY1072" fmla="*/ 408706 h 962693"/>
              <a:gd name="connsiteX1073" fmla="*/ 3314890 w 5145310"/>
              <a:gd name="connsiteY1073" fmla="*/ 417292 h 962693"/>
              <a:gd name="connsiteX1074" fmla="*/ 3315413 w 5145310"/>
              <a:gd name="connsiteY1074" fmla="*/ 408706 h 962693"/>
              <a:gd name="connsiteX1075" fmla="*/ 3867340 w 5145310"/>
              <a:gd name="connsiteY1075" fmla="*/ 407386 h 962693"/>
              <a:gd name="connsiteX1076" fmla="*/ 3886390 w 5145310"/>
              <a:gd name="connsiteY1076" fmla="*/ 408719 h 962693"/>
              <a:gd name="connsiteX1077" fmla="*/ 3867340 w 5145310"/>
              <a:gd name="connsiteY1077" fmla="*/ 407386 h 962693"/>
              <a:gd name="connsiteX1078" fmla="*/ 3580162 w 5145310"/>
              <a:gd name="connsiteY1078" fmla="*/ 402718 h 962693"/>
              <a:gd name="connsiteX1079" fmla="*/ 3580162 w 5145310"/>
              <a:gd name="connsiteY1079" fmla="*/ 402718 h 962693"/>
              <a:gd name="connsiteX1080" fmla="*/ 1986820 w 5145310"/>
              <a:gd name="connsiteY1080" fmla="*/ 402337 h 962693"/>
              <a:gd name="connsiteX1081" fmla="*/ 2000631 w 5145310"/>
              <a:gd name="connsiteY1081" fmla="*/ 414624 h 962693"/>
              <a:gd name="connsiteX1082" fmla="*/ 1986820 w 5145310"/>
              <a:gd name="connsiteY1082" fmla="*/ 402337 h 962693"/>
              <a:gd name="connsiteX1083" fmla="*/ 2176367 w 5145310"/>
              <a:gd name="connsiteY1083" fmla="*/ 398432 h 962693"/>
              <a:gd name="connsiteX1084" fmla="*/ 2165604 w 5145310"/>
              <a:gd name="connsiteY1084" fmla="*/ 400432 h 962693"/>
              <a:gd name="connsiteX1085" fmla="*/ 2198275 w 5145310"/>
              <a:gd name="connsiteY1085" fmla="*/ 408719 h 962693"/>
              <a:gd name="connsiteX1086" fmla="*/ 2203799 w 5145310"/>
              <a:gd name="connsiteY1086" fmla="*/ 412148 h 962693"/>
              <a:gd name="connsiteX1087" fmla="*/ 2193036 w 5145310"/>
              <a:gd name="connsiteY1087" fmla="*/ 415958 h 962693"/>
              <a:gd name="connsiteX1088" fmla="*/ 2198560 w 5145310"/>
              <a:gd name="connsiteY1088" fmla="*/ 423007 h 962693"/>
              <a:gd name="connsiteX1089" fmla="*/ 2231041 w 5145310"/>
              <a:gd name="connsiteY1089" fmla="*/ 420435 h 962693"/>
              <a:gd name="connsiteX1090" fmla="*/ 2230755 w 5145310"/>
              <a:gd name="connsiteY1090" fmla="*/ 406147 h 962693"/>
              <a:gd name="connsiteX1091" fmla="*/ 2192655 w 5145310"/>
              <a:gd name="connsiteY1091" fmla="*/ 401575 h 962693"/>
              <a:gd name="connsiteX1092" fmla="*/ 2190178 w 5145310"/>
              <a:gd name="connsiteY1092" fmla="*/ 408814 h 962693"/>
              <a:gd name="connsiteX1093" fmla="*/ 2176367 w 5145310"/>
              <a:gd name="connsiteY1093" fmla="*/ 398432 h 962693"/>
              <a:gd name="connsiteX1094" fmla="*/ 3820668 w 5145310"/>
              <a:gd name="connsiteY1094" fmla="*/ 376144 h 962693"/>
              <a:gd name="connsiteX1095" fmla="*/ 3800284 w 5145310"/>
              <a:gd name="connsiteY1095" fmla="*/ 437389 h 962693"/>
              <a:gd name="connsiteX1096" fmla="*/ 3820668 w 5145310"/>
              <a:gd name="connsiteY1096" fmla="*/ 376144 h 962693"/>
              <a:gd name="connsiteX1097" fmla="*/ 2059305 w 5145310"/>
              <a:gd name="connsiteY1097" fmla="*/ 375857 h 962693"/>
              <a:gd name="connsiteX1098" fmla="*/ 2032444 w 5145310"/>
              <a:gd name="connsiteY1098" fmla="*/ 385382 h 962693"/>
              <a:gd name="connsiteX1099" fmla="*/ 2059305 w 5145310"/>
              <a:gd name="connsiteY1099" fmla="*/ 375857 h 962693"/>
              <a:gd name="connsiteX1100" fmla="*/ 1804607 w 5145310"/>
              <a:gd name="connsiteY1100" fmla="*/ 372238 h 962693"/>
              <a:gd name="connsiteX1101" fmla="*/ 1869758 w 5145310"/>
              <a:gd name="connsiteY1101" fmla="*/ 379763 h 962693"/>
              <a:gd name="connsiteX1102" fmla="*/ 1885950 w 5145310"/>
              <a:gd name="connsiteY1102" fmla="*/ 374048 h 962693"/>
              <a:gd name="connsiteX1103" fmla="*/ 1918811 w 5145310"/>
              <a:gd name="connsiteY1103" fmla="*/ 391288 h 962693"/>
              <a:gd name="connsiteX1104" fmla="*/ 1864424 w 5145310"/>
              <a:gd name="connsiteY1104" fmla="*/ 381763 h 962693"/>
              <a:gd name="connsiteX1105" fmla="*/ 1804607 w 5145310"/>
              <a:gd name="connsiteY1105" fmla="*/ 372238 h 962693"/>
              <a:gd name="connsiteX1106" fmla="*/ 1771936 w 5145310"/>
              <a:gd name="connsiteY1106" fmla="*/ 365761 h 962693"/>
              <a:gd name="connsiteX1107" fmla="*/ 1799177 w 5145310"/>
              <a:gd name="connsiteY1107" fmla="*/ 374143 h 962693"/>
              <a:gd name="connsiteX1108" fmla="*/ 1769364 w 5145310"/>
              <a:gd name="connsiteY1108" fmla="*/ 371190 h 962693"/>
              <a:gd name="connsiteX1109" fmla="*/ 1771936 w 5145310"/>
              <a:gd name="connsiteY1109" fmla="*/ 365761 h 962693"/>
              <a:gd name="connsiteX1110" fmla="*/ 1796320 w 5145310"/>
              <a:gd name="connsiteY1110" fmla="*/ 365284 h 962693"/>
              <a:gd name="connsiteX1111" fmla="*/ 1834229 w 5145310"/>
              <a:gd name="connsiteY1111" fmla="*/ 366237 h 962693"/>
              <a:gd name="connsiteX1112" fmla="*/ 1796320 w 5145310"/>
              <a:gd name="connsiteY1112" fmla="*/ 365284 h 962693"/>
              <a:gd name="connsiteX1113" fmla="*/ 3622643 w 5145310"/>
              <a:gd name="connsiteY1113" fmla="*/ 364237 h 962693"/>
              <a:gd name="connsiteX1114" fmla="*/ 3596449 w 5145310"/>
              <a:gd name="connsiteY1114" fmla="*/ 404146 h 962693"/>
              <a:gd name="connsiteX1115" fmla="*/ 3592925 w 5145310"/>
              <a:gd name="connsiteY1115" fmla="*/ 368428 h 962693"/>
              <a:gd name="connsiteX1116" fmla="*/ 3622643 w 5145310"/>
              <a:gd name="connsiteY1116" fmla="*/ 364237 h 962693"/>
              <a:gd name="connsiteX1117" fmla="*/ 3828539 w 5145310"/>
              <a:gd name="connsiteY1117" fmla="*/ 363201 h 962693"/>
              <a:gd name="connsiteX1118" fmla="*/ 3847624 w 5145310"/>
              <a:gd name="connsiteY1118" fmla="*/ 364808 h 962693"/>
              <a:gd name="connsiteX1119" fmla="*/ 3804381 w 5145310"/>
              <a:gd name="connsiteY1119" fmla="*/ 371095 h 962693"/>
              <a:gd name="connsiteX1120" fmla="*/ 3828539 w 5145310"/>
              <a:gd name="connsiteY1120" fmla="*/ 363201 h 962693"/>
              <a:gd name="connsiteX1121" fmla="*/ 2814923 w 5145310"/>
              <a:gd name="connsiteY1121" fmla="*/ 356236 h 962693"/>
              <a:gd name="connsiteX1122" fmla="*/ 2806922 w 5145310"/>
              <a:gd name="connsiteY1122" fmla="*/ 363570 h 962693"/>
              <a:gd name="connsiteX1123" fmla="*/ 2814923 w 5145310"/>
              <a:gd name="connsiteY1123" fmla="*/ 356236 h 962693"/>
              <a:gd name="connsiteX1124" fmla="*/ 3782187 w 5145310"/>
              <a:gd name="connsiteY1124" fmla="*/ 353665 h 962693"/>
              <a:gd name="connsiteX1125" fmla="*/ 3782759 w 5145310"/>
              <a:gd name="connsiteY1125" fmla="*/ 378715 h 962693"/>
              <a:gd name="connsiteX1126" fmla="*/ 3793808 w 5145310"/>
              <a:gd name="connsiteY1126" fmla="*/ 387478 h 962693"/>
              <a:gd name="connsiteX1127" fmla="*/ 3759232 w 5145310"/>
              <a:gd name="connsiteY1127" fmla="*/ 415006 h 962693"/>
              <a:gd name="connsiteX1128" fmla="*/ 3779996 w 5145310"/>
              <a:gd name="connsiteY1128" fmla="*/ 377001 h 962693"/>
              <a:gd name="connsiteX1129" fmla="*/ 3782187 w 5145310"/>
              <a:gd name="connsiteY1129" fmla="*/ 353665 h 962693"/>
              <a:gd name="connsiteX1130" fmla="*/ 2549366 w 5145310"/>
              <a:gd name="connsiteY1130" fmla="*/ 352902 h 962693"/>
              <a:gd name="connsiteX1131" fmla="*/ 2549557 w 5145310"/>
              <a:gd name="connsiteY1131" fmla="*/ 360046 h 962693"/>
              <a:gd name="connsiteX1132" fmla="*/ 2549366 w 5145310"/>
              <a:gd name="connsiteY1132" fmla="*/ 352902 h 962693"/>
              <a:gd name="connsiteX1133" fmla="*/ 4058603 w 5145310"/>
              <a:gd name="connsiteY1133" fmla="*/ 349568 h 962693"/>
              <a:gd name="connsiteX1134" fmla="*/ 4034505 w 5145310"/>
              <a:gd name="connsiteY1134" fmla="*/ 364427 h 962693"/>
              <a:gd name="connsiteX1135" fmla="*/ 4058603 w 5145310"/>
              <a:gd name="connsiteY1135" fmla="*/ 349568 h 962693"/>
              <a:gd name="connsiteX1136" fmla="*/ 2779491 w 5145310"/>
              <a:gd name="connsiteY1136" fmla="*/ 346330 h 962693"/>
              <a:gd name="connsiteX1137" fmla="*/ 2774252 w 5145310"/>
              <a:gd name="connsiteY1137" fmla="*/ 353569 h 962693"/>
              <a:gd name="connsiteX1138" fmla="*/ 2771394 w 5145310"/>
              <a:gd name="connsiteY1138" fmla="*/ 346520 h 962693"/>
              <a:gd name="connsiteX1139" fmla="*/ 2779491 w 5145310"/>
              <a:gd name="connsiteY1139" fmla="*/ 346330 h 962693"/>
              <a:gd name="connsiteX1140" fmla="*/ 3318701 w 5145310"/>
              <a:gd name="connsiteY1140" fmla="*/ 342043 h 962693"/>
              <a:gd name="connsiteX1141" fmla="*/ 3310700 w 5145310"/>
              <a:gd name="connsiteY1141" fmla="*/ 349378 h 962693"/>
              <a:gd name="connsiteX1142" fmla="*/ 3318701 w 5145310"/>
              <a:gd name="connsiteY1142" fmla="*/ 342043 h 962693"/>
              <a:gd name="connsiteX1143" fmla="*/ 3191374 w 5145310"/>
              <a:gd name="connsiteY1143" fmla="*/ 341210 h 962693"/>
              <a:gd name="connsiteX1144" fmla="*/ 3186017 w 5145310"/>
              <a:gd name="connsiteY1144" fmla="*/ 348425 h 962693"/>
              <a:gd name="connsiteX1145" fmla="*/ 3191374 w 5145310"/>
              <a:gd name="connsiteY1145" fmla="*/ 341210 h 962693"/>
              <a:gd name="connsiteX1146" fmla="*/ 2090833 w 5145310"/>
              <a:gd name="connsiteY1146" fmla="*/ 328614 h 962693"/>
              <a:gd name="connsiteX1147" fmla="*/ 2096452 w 5145310"/>
              <a:gd name="connsiteY1147" fmla="*/ 339282 h 962693"/>
              <a:gd name="connsiteX1148" fmla="*/ 2090833 w 5145310"/>
              <a:gd name="connsiteY1148" fmla="*/ 328614 h 962693"/>
              <a:gd name="connsiteX1149" fmla="*/ 4223480 w 5145310"/>
              <a:gd name="connsiteY1149" fmla="*/ 328233 h 962693"/>
              <a:gd name="connsiteX1150" fmla="*/ 4209955 w 5145310"/>
              <a:gd name="connsiteY1150" fmla="*/ 330328 h 962693"/>
              <a:gd name="connsiteX1151" fmla="*/ 4223480 w 5145310"/>
              <a:gd name="connsiteY1151" fmla="*/ 328233 h 962693"/>
              <a:gd name="connsiteX1152" fmla="*/ 3342799 w 5145310"/>
              <a:gd name="connsiteY1152" fmla="*/ 327090 h 962693"/>
              <a:gd name="connsiteX1153" fmla="*/ 3342799 w 5145310"/>
              <a:gd name="connsiteY1153" fmla="*/ 330709 h 962693"/>
              <a:gd name="connsiteX1154" fmla="*/ 3337465 w 5145310"/>
              <a:gd name="connsiteY1154" fmla="*/ 330804 h 962693"/>
              <a:gd name="connsiteX1155" fmla="*/ 3337370 w 5145310"/>
              <a:gd name="connsiteY1155" fmla="*/ 327185 h 962693"/>
              <a:gd name="connsiteX1156" fmla="*/ 3342799 w 5145310"/>
              <a:gd name="connsiteY1156" fmla="*/ 327090 h 962693"/>
              <a:gd name="connsiteX1157" fmla="*/ 2819781 w 5145310"/>
              <a:gd name="connsiteY1157" fmla="*/ 325756 h 962693"/>
              <a:gd name="connsiteX1158" fmla="*/ 2849880 w 5145310"/>
              <a:gd name="connsiteY1158" fmla="*/ 342996 h 962693"/>
              <a:gd name="connsiteX1159" fmla="*/ 2819781 w 5145310"/>
              <a:gd name="connsiteY1159" fmla="*/ 325756 h 962693"/>
              <a:gd name="connsiteX1160" fmla="*/ 2567749 w 5145310"/>
              <a:gd name="connsiteY1160" fmla="*/ 323756 h 962693"/>
              <a:gd name="connsiteX1161" fmla="*/ 2524792 w 5145310"/>
              <a:gd name="connsiteY1161" fmla="*/ 340806 h 962693"/>
              <a:gd name="connsiteX1162" fmla="*/ 2538412 w 5145310"/>
              <a:gd name="connsiteY1162" fmla="*/ 345949 h 962693"/>
              <a:gd name="connsiteX1163" fmla="*/ 2526982 w 5145310"/>
              <a:gd name="connsiteY1163" fmla="*/ 354141 h 962693"/>
              <a:gd name="connsiteX1164" fmla="*/ 2481548 w 5145310"/>
              <a:gd name="connsiteY1164" fmla="*/ 348997 h 962693"/>
              <a:gd name="connsiteX1165" fmla="*/ 2448782 w 5145310"/>
              <a:gd name="connsiteY1165" fmla="*/ 338901 h 962693"/>
              <a:gd name="connsiteX1166" fmla="*/ 2466118 w 5145310"/>
              <a:gd name="connsiteY1166" fmla="*/ 385097 h 962693"/>
              <a:gd name="connsiteX1167" fmla="*/ 2501360 w 5145310"/>
              <a:gd name="connsiteY1167" fmla="*/ 386145 h 962693"/>
              <a:gd name="connsiteX1168" fmla="*/ 2498407 w 5145310"/>
              <a:gd name="connsiteY1168" fmla="*/ 375477 h 962693"/>
              <a:gd name="connsiteX1169" fmla="*/ 2487644 w 5145310"/>
              <a:gd name="connsiteY1169" fmla="*/ 379287 h 962693"/>
              <a:gd name="connsiteX1170" fmla="*/ 2495455 w 5145310"/>
              <a:gd name="connsiteY1170" fmla="*/ 364809 h 962693"/>
              <a:gd name="connsiteX1171" fmla="*/ 2484691 w 5145310"/>
              <a:gd name="connsiteY1171" fmla="*/ 364999 h 962693"/>
              <a:gd name="connsiteX1172" fmla="*/ 2497836 w 5145310"/>
              <a:gd name="connsiteY1172" fmla="*/ 346807 h 962693"/>
              <a:gd name="connsiteX1173" fmla="*/ 2509552 w 5145310"/>
              <a:gd name="connsiteY1173" fmla="*/ 385954 h 962693"/>
              <a:gd name="connsiteX1174" fmla="*/ 2575274 w 5145310"/>
              <a:gd name="connsiteY1174" fmla="*/ 420340 h 962693"/>
              <a:gd name="connsiteX1175" fmla="*/ 2609755 w 5145310"/>
              <a:gd name="connsiteY1175" fmla="*/ 385573 h 962693"/>
              <a:gd name="connsiteX1176" fmla="*/ 2584513 w 5145310"/>
              <a:gd name="connsiteY1176" fmla="*/ 341377 h 962693"/>
              <a:gd name="connsiteX1177" fmla="*/ 2568321 w 5145310"/>
              <a:gd name="connsiteY1177" fmla="*/ 350617 h 962693"/>
              <a:gd name="connsiteX1178" fmla="*/ 2565178 w 5145310"/>
              <a:gd name="connsiteY1178" fmla="*/ 330995 h 962693"/>
              <a:gd name="connsiteX1179" fmla="*/ 2570607 w 5145310"/>
              <a:gd name="connsiteY1179" fmla="*/ 330900 h 962693"/>
              <a:gd name="connsiteX1180" fmla="*/ 2567749 w 5145310"/>
              <a:gd name="connsiteY1180" fmla="*/ 323756 h 962693"/>
              <a:gd name="connsiteX1181" fmla="*/ 3277648 w 5145310"/>
              <a:gd name="connsiteY1181" fmla="*/ 323185 h 962693"/>
              <a:gd name="connsiteX1182" fmla="*/ 3283553 w 5145310"/>
              <a:gd name="connsiteY1182" fmla="*/ 344521 h 962693"/>
              <a:gd name="connsiteX1183" fmla="*/ 3277648 w 5145310"/>
              <a:gd name="connsiteY1183" fmla="*/ 323185 h 962693"/>
              <a:gd name="connsiteX1184" fmla="*/ 2120646 w 5145310"/>
              <a:gd name="connsiteY1184" fmla="*/ 322613 h 962693"/>
              <a:gd name="connsiteX1185" fmla="*/ 2142458 w 5145310"/>
              <a:gd name="connsiteY1185" fmla="*/ 331090 h 962693"/>
              <a:gd name="connsiteX1186" fmla="*/ 2120646 w 5145310"/>
              <a:gd name="connsiteY1186" fmla="*/ 322613 h 962693"/>
              <a:gd name="connsiteX1187" fmla="*/ 2171985 w 5145310"/>
              <a:gd name="connsiteY1187" fmla="*/ 321565 h 962693"/>
              <a:gd name="connsiteX1188" fmla="*/ 2180272 w 5145310"/>
              <a:gd name="connsiteY1188" fmla="*/ 326708 h 962693"/>
              <a:gd name="connsiteX1189" fmla="*/ 2171985 w 5145310"/>
              <a:gd name="connsiteY1189" fmla="*/ 321565 h 962693"/>
              <a:gd name="connsiteX1190" fmla="*/ 3456337 w 5145310"/>
              <a:gd name="connsiteY1190" fmla="*/ 319470 h 962693"/>
              <a:gd name="connsiteX1191" fmla="*/ 3453861 w 5145310"/>
              <a:gd name="connsiteY1191" fmla="*/ 328423 h 962693"/>
              <a:gd name="connsiteX1192" fmla="*/ 3456337 w 5145310"/>
              <a:gd name="connsiteY1192" fmla="*/ 319470 h 962693"/>
              <a:gd name="connsiteX1193" fmla="*/ 2774049 w 5145310"/>
              <a:gd name="connsiteY1193" fmla="*/ 313981 h 962693"/>
              <a:gd name="connsiteX1194" fmla="*/ 2778824 w 5145310"/>
              <a:gd name="connsiteY1194" fmla="*/ 314041 h 962693"/>
              <a:gd name="connsiteX1195" fmla="*/ 2773490 w 5145310"/>
              <a:gd name="connsiteY1195" fmla="*/ 319565 h 962693"/>
              <a:gd name="connsiteX1196" fmla="*/ 2774049 w 5145310"/>
              <a:gd name="connsiteY1196" fmla="*/ 313981 h 962693"/>
              <a:gd name="connsiteX1197" fmla="*/ 3621595 w 5145310"/>
              <a:gd name="connsiteY1197" fmla="*/ 312326 h 962693"/>
              <a:gd name="connsiteX1198" fmla="*/ 3611118 w 5145310"/>
              <a:gd name="connsiteY1198" fmla="*/ 328613 h 962693"/>
              <a:gd name="connsiteX1199" fmla="*/ 3621595 w 5145310"/>
              <a:gd name="connsiteY1199" fmla="*/ 312326 h 962693"/>
              <a:gd name="connsiteX1200" fmla="*/ 3288125 w 5145310"/>
              <a:gd name="connsiteY1200" fmla="*/ 305087 h 962693"/>
              <a:gd name="connsiteX1201" fmla="*/ 3283077 w 5145310"/>
              <a:gd name="connsiteY1201" fmla="*/ 323089 h 962693"/>
              <a:gd name="connsiteX1202" fmla="*/ 3288125 w 5145310"/>
              <a:gd name="connsiteY1202" fmla="*/ 305087 h 962693"/>
              <a:gd name="connsiteX1203" fmla="*/ 3350324 w 5145310"/>
              <a:gd name="connsiteY1203" fmla="*/ 300134 h 962693"/>
              <a:gd name="connsiteX1204" fmla="*/ 3350324 w 5145310"/>
              <a:gd name="connsiteY1204" fmla="*/ 300134 h 962693"/>
              <a:gd name="connsiteX1205" fmla="*/ 2756631 w 5145310"/>
              <a:gd name="connsiteY1205" fmla="*/ 289561 h 962693"/>
              <a:gd name="connsiteX1206" fmla="*/ 2819782 w 5145310"/>
              <a:gd name="connsiteY1206" fmla="*/ 325756 h 962693"/>
              <a:gd name="connsiteX1207" fmla="*/ 2756631 w 5145310"/>
              <a:gd name="connsiteY1207" fmla="*/ 289561 h 962693"/>
              <a:gd name="connsiteX1208" fmla="*/ 3382613 w 5145310"/>
              <a:gd name="connsiteY1208" fmla="*/ 288704 h 962693"/>
              <a:gd name="connsiteX1209" fmla="*/ 3377470 w 5145310"/>
              <a:gd name="connsiteY1209" fmla="*/ 301372 h 962693"/>
              <a:gd name="connsiteX1210" fmla="*/ 3396424 w 5145310"/>
              <a:gd name="connsiteY1210" fmla="*/ 299181 h 962693"/>
              <a:gd name="connsiteX1211" fmla="*/ 3382613 w 5145310"/>
              <a:gd name="connsiteY1211" fmla="*/ 288704 h 962693"/>
              <a:gd name="connsiteX1212" fmla="*/ 3225356 w 5145310"/>
              <a:gd name="connsiteY1212" fmla="*/ 288514 h 962693"/>
              <a:gd name="connsiteX1213" fmla="*/ 3220117 w 5145310"/>
              <a:gd name="connsiteY1213" fmla="*/ 295753 h 962693"/>
              <a:gd name="connsiteX1214" fmla="*/ 3225356 w 5145310"/>
              <a:gd name="connsiteY1214" fmla="*/ 288514 h 962693"/>
              <a:gd name="connsiteX1215" fmla="*/ 3417665 w 5145310"/>
              <a:gd name="connsiteY1215" fmla="*/ 284418 h 962693"/>
              <a:gd name="connsiteX1216" fmla="*/ 3407759 w 5145310"/>
              <a:gd name="connsiteY1216" fmla="*/ 329376 h 962693"/>
              <a:gd name="connsiteX1217" fmla="*/ 3417665 w 5145310"/>
              <a:gd name="connsiteY1217" fmla="*/ 284418 h 962693"/>
              <a:gd name="connsiteX1218" fmla="*/ 2713196 w 5145310"/>
              <a:gd name="connsiteY1218" fmla="*/ 283275 h 962693"/>
              <a:gd name="connsiteX1219" fmla="*/ 2708053 w 5145310"/>
              <a:gd name="connsiteY1219" fmla="*/ 299467 h 962693"/>
              <a:gd name="connsiteX1220" fmla="*/ 2713196 w 5145310"/>
              <a:gd name="connsiteY1220" fmla="*/ 283275 h 962693"/>
              <a:gd name="connsiteX1221" fmla="*/ 2108740 w 5145310"/>
              <a:gd name="connsiteY1221" fmla="*/ 274512 h 962693"/>
              <a:gd name="connsiteX1222" fmla="*/ 2147316 w 5145310"/>
              <a:gd name="connsiteY1222" fmla="*/ 305944 h 962693"/>
              <a:gd name="connsiteX1223" fmla="*/ 2108740 w 5145310"/>
              <a:gd name="connsiteY1223" fmla="*/ 274512 h 962693"/>
              <a:gd name="connsiteX1224" fmla="*/ 2054352 w 5145310"/>
              <a:gd name="connsiteY1224" fmla="*/ 270321 h 962693"/>
              <a:gd name="connsiteX1225" fmla="*/ 2068258 w 5145310"/>
              <a:gd name="connsiteY1225" fmla="*/ 286132 h 962693"/>
              <a:gd name="connsiteX1226" fmla="*/ 2054352 w 5145310"/>
              <a:gd name="connsiteY1226" fmla="*/ 270321 h 962693"/>
              <a:gd name="connsiteX1227" fmla="*/ 2906975 w 5145310"/>
              <a:gd name="connsiteY1227" fmla="*/ 267981 h 962693"/>
              <a:gd name="connsiteX1228" fmla="*/ 2926938 w 5145310"/>
              <a:gd name="connsiteY1228" fmla="*/ 268035 h 962693"/>
              <a:gd name="connsiteX1229" fmla="*/ 2908649 w 5145310"/>
              <a:gd name="connsiteY1229" fmla="*/ 300610 h 962693"/>
              <a:gd name="connsiteX1230" fmla="*/ 2906975 w 5145310"/>
              <a:gd name="connsiteY1230" fmla="*/ 267981 h 962693"/>
              <a:gd name="connsiteX1231" fmla="*/ 2268379 w 5145310"/>
              <a:gd name="connsiteY1231" fmla="*/ 264034 h 962693"/>
              <a:gd name="connsiteX1232" fmla="*/ 2268379 w 5145310"/>
              <a:gd name="connsiteY1232" fmla="*/ 264034 h 962693"/>
              <a:gd name="connsiteX1233" fmla="*/ 3325082 w 5145310"/>
              <a:gd name="connsiteY1233" fmla="*/ 257748 h 962693"/>
              <a:gd name="connsiteX1234" fmla="*/ 3321177 w 5145310"/>
              <a:gd name="connsiteY1234" fmla="*/ 329471 h 962693"/>
              <a:gd name="connsiteX1235" fmla="*/ 3325082 w 5145310"/>
              <a:gd name="connsiteY1235" fmla="*/ 257748 h 962693"/>
              <a:gd name="connsiteX1236" fmla="*/ 2376392 w 5145310"/>
              <a:gd name="connsiteY1236" fmla="*/ 249175 h 962693"/>
              <a:gd name="connsiteX1237" fmla="*/ 2370963 w 5145310"/>
              <a:gd name="connsiteY1237" fmla="*/ 249270 h 962693"/>
              <a:gd name="connsiteX1238" fmla="*/ 2376392 w 5145310"/>
              <a:gd name="connsiteY1238" fmla="*/ 249175 h 962693"/>
              <a:gd name="connsiteX1239" fmla="*/ 2500979 w 5145310"/>
              <a:gd name="connsiteY1239" fmla="*/ 242984 h 962693"/>
              <a:gd name="connsiteX1240" fmla="*/ 2492978 w 5145310"/>
              <a:gd name="connsiteY1240" fmla="*/ 248508 h 962693"/>
              <a:gd name="connsiteX1241" fmla="*/ 2492883 w 5145310"/>
              <a:gd name="connsiteY1241" fmla="*/ 243174 h 962693"/>
              <a:gd name="connsiteX1242" fmla="*/ 2500979 w 5145310"/>
              <a:gd name="connsiteY1242" fmla="*/ 242984 h 962693"/>
              <a:gd name="connsiteX1243" fmla="*/ 4045554 w 5145310"/>
              <a:gd name="connsiteY1243" fmla="*/ 240698 h 962693"/>
              <a:gd name="connsiteX1244" fmla="*/ 4152139 w 5145310"/>
              <a:gd name="connsiteY1244" fmla="*/ 284989 h 962693"/>
              <a:gd name="connsiteX1245" fmla="*/ 4149852 w 5145310"/>
              <a:gd name="connsiteY1245" fmla="*/ 306515 h 962693"/>
              <a:gd name="connsiteX1246" fmla="*/ 4052793 w 5145310"/>
              <a:gd name="connsiteY1246" fmla="*/ 330042 h 962693"/>
              <a:gd name="connsiteX1247" fmla="*/ 4027742 w 5145310"/>
              <a:gd name="connsiteY1247" fmla="*/ 298419 h 962693"/>
              <a:gd name="connsiteX1248" fmla="*/ 4000596 w 5145310"/>
              <a:gd name="connsiteY1248" fmla="*/ 297181 h 962693"/>
              <a:gd name="connsiteX1249" fmla="*/ 4045554 w 5145310"/>
              <a:gd name="connsiteY1249" fmla="*/ 240698 h 962693"/>
              <a:gd name="connsiteX1250" fmla="*/ 2303742 w 5145310"/>
              <a:gd name="connsiteY1250" fmla="*/ 234452 h 962693"/>
              <a:gd name="connsiteX1251" fmla="*/ 2308384 w 5145310"/>
              <a:gd name="connsiteY1251" fmla="*/ 236316 h 962693"/>
              <a:gd name="connsiteX1252" fmla="*/ 2308765 w 5145310"/>
              <a:gd name="connsiteY1252" fmla="*/ 252413 h 962693"/>
              <a:gd name="connsiteX1253" fmla="*/ 2303742 w 5145310"/>
              <a:gd name="connsiteY1253" fmla="*/ 234452 h 962693"/>
              <a:gd name="connsiteX1254" fmla="*/ 3573780 w 5145310"/>
              <a:gd name="connsiteY1254" fmla="*/ 232792 h 962693"/>
              <a:gd name="connsiteX1255" fmla="*/ 3568446 w 5145310"/>
              <a:gd name="connsiteY1255" fmla="*/ 232888 h 962693"/>
              <a:gd name="connsiteX1256" fmla="*/ 3568446 w 5145310"/>
              <a:gd name="connsiteY1256" fmla="*/ 236507 h 962693"/>
              <a:gd name="connsiteX1257" fmla="*/ 3573875 w 5145310"/>
              <a:gd name="connsiteY1257" fmla="*/ 236412 h 962693"/>
              <a:gd name="connsiteX1258" fmla="*/ 3573780 w 5145310"/>
              <a:gd name="connsiteY1258" fmla="*/ 232792 h 962693"/>
              <a:gd name="connsiteX1259" fmla="*/ 2270379 w 5145310"/>
              <a:gd name="connsiteY1259" fmla="*/ 231744 h 962693"/>
              <a:gd name="connsiteX1260" fmla="*/ 2270474 w 5145310"/>
              <a:gd name="connsiteY1260" fmla="*/ 235363 h 962693"/>
              <a:gd name="connsiteX1261" fmla="*/ 2265045 w 5145310"/>
              <a:gd name="connsiteY1261" fmla="*/ 235458 h 962693"/>
              <a:gd name="connsiteX1262" fmla="*/ 2264950 w 5145310"/>
              <a:gd name="connsiteY1262" fmla="*/ 231839 h 962693"/>
              <a:gd name="connsiteX1263" fmla="*/ 2270379 w 5145310"/>
              <a:gd name="connsiteY1263" fmla="*/ 231744 h 962693"/>
              <a:gd name="connsiteX1264" fmla="*/ 2511362 w 5145310"/>
              <a:gd name="connsiteY1264" fmla="*/ 224887 h 962693"/>
              <a:gd name="connsiteX1265" fmla="*/ 2514600 w 5145310"/>
              <a:gd name="connsiteY1265" fmla="*/ 248033 h 962693"/>
              <a:gd name="connsiteX1266" fmla="*/ 2503742 w 5145310"/>
              <a:gd name="connsiteY1266" fmla="*/ 246508 h 962693"/>
              <a:gd name="connsiteX1267" fmla="*/ 2511362 w 5145310"/>
              <a:gd name="connsiteY1267" fmla="*/ 224887 h 962693"/>
              <a:gd name="connsiteX1268" fmla="*/ 3635883 w 5145310"/>
              <a:gd name="connsiteY1268" fmla="*/ 224410 h 962693"/>
              <a:gd name="connsiteX1269" fmla="*/ 3655123 w 5145310"/>
              <a:gd name="connsiteY1269" fmla="*/ 236507 h 962693"/>
              <a:gd name="connsiteX1270" fmla="*/ 3608927 w 5145310"/>
              <a:gd name="connsiteY1270" fmla="*/ 228601 h 962693"/>
              <a:gd name="connsiteX1271" fmla="*/ 3635883 w 5145310"/>
              <a:gd name="connsiteY1271" fmla="*/ 224410 h 962693"/>
              <a:gd name="connsiteX1272" fmla="*/ 1978204 w 5145310"/>
              <a:gd name="connsiteY1272" fmla="*/ 222258 h 962693"/>
              <a:gd name="connsiteX1273" fmla="*/ 1983200 w 5145310"/>
              <a:gd name="connsiteY1273" fmla="*/ 232411 h 962693"/>
              <a:gd name="connsiteX1274" fmla="*/ 1978204 w 5145310"/>
              <a:gd name="connsiteY1274" fmla="*/ 222258 h 962693"/>
              <a:gd name="connsiteX1275" fmla="*/ 3421285 w 5145310"/>
              <a:gd name="connsiteY1275" fmla="*/ 217743 h 962693"/>
              <a:gd name="connsiteX1276" fmla="*/ 3414522 w 5145310"/>
              <a:gd name="connsiteY1276" fmla="*/ 282322 h 962693"/>
              <a:gd name="connsiteX1277" fmla="*/ 3418522 w 5145310"/>
              <a:gd name="connsiteY1277" fmla="*/ 344901 h 962693"/>
              <a:gd name="connsiteX1278" fmla="*/ 3436715 w 5145310"/>
              <a:gd name="connsiteY1278" fmla="*/ 308706 h 962693"/>
              <a:gd name="connsiteX1279" fmla="*/ 3459004 w 5145310"/>
              <a:gd name="connsiteY1279" fmla="*/ 335091 h 962693"/>
              <a:gd name="connsiteX1280" fmla="*/ 3464719 w 5145310"/>
              <a:gd name="connsiteY1280" fmla="*/ 349283 h 962693"/>
              <a:gd name="connsiteX1281" fmla="*/ 3478244 w 5145310"/>
              <a:gd name="connsiteY1281" fmla="*/ 347188 h 962693"/>
              <a:gd name="connsiteX1282" fmla="*/ 3470434 w 5145310"/>
              <a:gd name="connsiteY1282" fmla="*/ 363475 h 962693"/>
              <a:gd name="connsiteX1283" fmla="*/ 3448812 w 5145310"/>
              <a:gd name="connsiteY1283" fmla="*/ 363951 h 962693"/>
              <a:gd name="connsiteX1284" fmla="*/ 3477101 w 5145310"/>
              <a:gd name="connsiteY1284" fmla="*/ 420625 h 962693"/>
              <a:gd name="connsiteX1285" fmla="*/ 3495961 w 5145310"/>
              <a:gd name="connsiteY1285" fmla="*/ 416625 h 962693"/>
              <a:gd name="connsiteX1286" fmla="*/ 3477863 w 5145310"/>
              <a:gd name="connsiteY1286" fmla="*/ 458154 h 962693"/>
              <a:gd name="connsiteX1287" fmla="*/ 3493675 w 5145310"/>
              <a:gd name="connsiteY1287" fmla="*/ 438151 h 962693"/>
              <a:gd name="connsiteX1288" fmla="*/ 3510058 w 5145310"/>
              <a:gd name="connsiteY1288" fmla="*/ 443199 h 962693"/>
              <a:gd name="connsiteX1289" fmla="*/ 3542824 w 5145310"/>
              <a:gd name="connsiteY1289" fmla="*/ 456820 h 962693"/>
              <a:gd name="connsiteX1290" fmla="*/ 3583210 w 5145310"/>
              <a:gd name="connsiteY1290" fmla="*/ 443485 h 962693"/>
              <a:gd name="connsiteX1291" fmla="*/ 3593878 w 5145310"/>
              <a:gd name="connsiteY1291" fmla="*/ 434341 h 962693"/>
              <a:gd name="connsiteX1292" fmla="*/ 3602069 w 5145310"/>
              <a:gd name="connsiteY1292" fmla="*/ 434151 h 962693"/>
              <a:gd name="connsiteX1293" fmla="*/ 3567874 w 5145310"/>
              <a:gd name="connsiteY1293" fmla="*/ 481395 h 962693"/>
              <a:gd name="connsiteX1294" fmla="*/ 3547681 w 5145310"/>
              <a:gd name="connsiteY1294" fmla="*/ 551689 h 962693"/>
              <a:gd name="connsiteX1295" fmla="*/ 3569303 w 5145310"/>
              <a:gd name="connsiteY1295" fmla="*/ 545879 h 962693"/>
              <a:gd name="connsiteX1296" fmla="*/ 3599307 w 5145310"/>
              <a:gd name="connsiteY1296" fmla="*/ 555975 h 962693"/>
              <a:gd name="connsiteX1297" fmla="*/ 3603974 w 5145310"/>
              <a:gd name="connsiteY1297" fmla="*/ 564072 h 962693"/>
              <a:gd name="connsiteX1298" fmla="*/ 3604641 w 5145310"/>
              <a:gd name="connsiteY1298" fmla="*/ 563215 h 962693"/>
              <a:gd name="connsiteX1299" fmla="*/ 3606165 w 5145310"/>
              <a:gd name="connsiteY1299" fmla="*/ 565882 h 962693"/>
              <a:gd name="connsiteX1300" fmla="*/ 3610737 w 5145310"/>
              <a:gd name="connsiteY1300" fmla="*/ 569120 h 962693"/>
              <a:gd name="connsiteX1301" fmla="*/ 3622643 w 5145310"/>
              <a:gd name="connsiteY1301" fmla="*/ 574454 h 962693"/>
              <a:gd name="connsiteX1302" fmla="*/ 3633692 w 5145310"/>
              <a:gd name="connsiteY1302" fmla="*/ 577216 h 962693"/>
              <a:gd name="connsiteX1303" fmla="*/ 3643217 w 5145310"/>
              <a:gd name="connsiteY1303" fmla="*/ 565691 h 962693"/>
              <a:gd name="connsiteX1304" fmla="*/ 3645598 w 5145310"/>
              <a:gd name="connsiteY1304" fmla="*/ 573216 h 962693"/>
              <a:gd name="connsiteX1305" fmla="*/ 3648456 w 5145310"/>
              <a:gd name="connsiteY1305" fmla="*/ 572930 h 962693"/>
              <a:gd name="connsiteX1306" fmla="*/ 3656743 w 5145310"/>
              <a:gd name="connsiteY1306" fmla="*/ 579883 h 962693"/>
              <a:gd name="connsiteX1307" fmla="*/ 3649789 w 5145310"/>
              <a:gd name="connsiteY1307" fmla="*/ 581788 h 962693"/>
              <a:gd name="connsiteX1308" fmla="*/ 3646741 w 5145310"/>
              <a:gd name="connsiteY1308" fmla="*/ 594647 h 962693"/>
              <a:gd name="connsiteX1309" fmla="*/ 3644836 w 5145310"/>
              <a:gd name="connsiteY1309" fmla="*/ 583122 h 962693"/>
              <a:gd name="connsiteX1310" fmla="*/ 3641026 w 5145310"/>
              <a:gd name="connsiteY1310" fmla="*/ 584170 h 962693"/>
              <a:gd name="connsiteX1311" fmla="*/ 3637978 w 5145310"/>
              <a:gd name="connsiteY1311" fmla="*/ 595409 h 962693"/>
              <a:gd name="connsiteX1312" fmla="*/ 3660457 w 5145310"/>
              <a:gd name="connsiteY1312" fmla="*/ 610935 h 962693"/>
              <a:gd name="connsiteX1313" fmla="*/ 3661886 w 5145310"/>
              <a:gd name="connsiteY1313" fmla="*/ 622555 h 962693"/>
              <a:gd name="connsiteX1314" fmla="*/ 3653123 w 5145310"/>
              <a:gd name="connsiteY1314" fmla="*/ 623317 h 962693"/>
              <a:gd name="connsiteX1315" fmla="*/ 3629977 w 5145310"/>
              <a:gd name="connsiteY1315" fmla="*/ 601981 h 962693"/>
              <a:gd name="connsiteX1316" fmla="*/ 3625596 w 5145310"/>
              <a:gd name="connsiteY1316" fmla="*/ 590646 h 962693"/>
              <a:gd name="connsiteX1317" fmla="*/ 3617976 w 5145310"/>
              <a:gd name="connsiteY1317" fmla="*/ 593599 h 962693"/>
              <a:gd name="connsiteX1318" fmla="*/ 3597497 w 5145310"/>
              <a:gd name="connsiteY1318" fmla="*/ 600838 h 962693"/>
              <a:gd name="connsiteX1319" fmla="*/ 3589877 w 5145310"/>
              <a:gd name="connsiteY1319" fmla="*/ 599886 h 962693"/>
              <a:gd name="connsiteX1320" fmla="*/ 3589782 w 5145310"/>
              <a:gd name="connsiteY1320" fmla="*/ 602934 h 962693"/>
              <a:gd name="connsiteX1321" fmla="*/ 3592163 w 5145310"/>
              <a:gd name="connsiteY1321" fmla="*/ 602839 h 962693"/>
              <a:gd name="connsiteX1322" fmla="*/ 3590068 w 5145310"/>
              <a:gd name="connsiteY1322" fmla="*/ 604553 h 962693"/>
              <a:gd name="connsiteX1323" fmla="*/ 3593401 w 5145310"/>
              <a:gd name="connsiteY1323" fmla="*/ 616935 h 962693"/>
              <a:gd name="connsiteX1324" fmla="*/ 3586543 w 5145310"/>
              <a:gd name="connsiteY1324" fmla="*/ 607315 h 962693"/>
              <a:gd name="connsiteX1325" fmla="*/ 3550253 w 5145310"/>
              <a:gd name="connsiteY1325" fmla="*/ 675324 h 962693"/>
              <a:gd name="connsiteX1326" fmla="*/ 3672364 w 5145310"/>
              <a:gd name="connsiteY1326" fmla="*/ 685897 h 962693"/>
              <a:gd name="connsiteX1327" fmla="*/ 3765518 w 5145310"/>
              <a:gd name="connsiteY1327" fmla="*/ 701041 h 962693"/>
              <a:gd name="connsiteX1328" fmla="*/ 3887057 w 5145310"/>
              <a:gd name="connsiteY1328" fmla="*/ 707804 h 962693"/>
              <a:gd name="connsiteX1329" fmla="*/ 3948208 w 5145310"/>
              <a:gd name="connsiteY1329" fmla="*/ 702375 h 962693"/>
              <a:gd name="connsiteX1330" fmla="*/ 3947446 w 5145310"/>
              <a:gd name="connsiteY1330" fmla="*/ 719996 h 962693"/>
              <a:gd name="connsiteX1331" fmla="*/ 3959161 w 5145310"/>
              <a:gd name="connsiteY1331" fmla="*/ 718948 h 962693"/>
              <a:gd name="connsiteX1332" fmla="*/ 3951922 w 5145310"/>
              <a:gd name="connsiteY1332" fmla="*/ 707899 h 962693"/>
              <a:gd name="connsiteX1333" fmla="*/ 3969353 w 5145310"/>
              <a:gd name="connsiteY1333" fmla="*/ 706375 h 962693"/>
              <a:gd name="connsiteX1334" fmla="*/ 3969544 w 5145310"/>
              <a:gd name="connsiteY1334" fmla="*/ 682944 h 962693"/>
              <a:gd name="connsiteX1335" fmla="*/ 3906869 w 5145310"/>
              <a:gd name="connsiteY1335" fmla="*/ 676848 h 962693"/>
              <a:gd name="connsiteX1336" fmla="*/ 3907822 w 5145310"/>
              <a:gd name="connsiteY1336" fmla="*/ 635795 h 962693"/>
              <a:gd name="connsiteX1337" fmla="*/ 3927443 w 5145310"/>
              <a:gd name="connsiteY1337" fmla="*/ 651607 h 962693"/>
              <a:gd name="connsiteX1338" fmla="*/ 3919537 w 5145310"/>
              <a:gd name="connsiteY1338" fmla="*/ 634747 h 962693"/>
              <a:gd name="connsiteX1339" fmla="*/ 3937730 w 5145310"/>
              <a:gd name="connsiteY1339" fmla="*/ 639033 h 962693"/>
              <a:gd name="connsiteX1340" fmla="*/ 3912394 w 5145310"/>
              <a:gd name="connsiteY1340" fmla="*/ 623698 h 962693"/>
              <a:gd name="connsiteX1341" fmla="*/ 3903821 w 5145310"/>
              <a:gd name="connsiteY1341" fmla="*/ 601124 h 962693"/>
              <a:gd name="connsiteX1342" fmla="*/ 3897344 w 5145310"/>
              <a:gd name="connsiteY1342" fmla="*/ 595790 h 962693"/>
              <a:gd name="connsiteX1343" fmla="*/ 3903726 w 5145310"/>
              <a:gd name="connsiteY1343" fmla="*/ 624460 h 962693"/>
              <a:gd name="connsiteX1344" fmla="*/ 3889248 w 5145310"/>
              <a:gd name="connsiteY1344" fmla="*/ 602362 h 962693"/>
              <a:gd name="connsiteX1345" fmla="*/ 3893344 w 5145310"/>
              <a:gd name="connsiteY1345" fmla="*/ 637129 h 962693"/>
              <a:gd name="connsiteX1346" fmla="*/ 3891820 w 5145310"/>
              <a:gd name="connsiteY1346" fmla="*/ 648939 h 962693"/>
              <a:gd name="connsiteX1347" fmla="*/ 3796474 w 5145310"/>
              <a:gd name="connsiteY1347" fmla="*/ 639891 h 962693"/>
              <a:gd name="connsiteX1348" fmla="*/ 3806761 w 5145310"/>
              <a:gd name="connsiteY1348" fmla="*/ 627222 h 962693"/>
              <a:gd name="connsiteX1349" fmla="*/ 3808285 w 5145310"/>
              <a:gd name="connsiteY1349" fmla="*/ 615507 h 962693"/>
              <a:gd name="connsiteX1350" fmla="*/ 3728159 w 5145310"/>
              <a:gd name="connsiteY1350" fmla="*/ 634581 h 962693"/>
              <a:gd name="connsiteX1351" fmla="*/ 3698425 w 5145310"/>
              <a:gd name="connsiteY1351" fmla="*/ 624417 h 962693"/>
              <a:gd name="connsiteX1352" fmla="*/ 3691985 w 5145310"/>
              <a:gd name="connsiteY1352" fmla="*/ 625889 h 962693"/>
              <a:gd name="connsiteX1353" fmla="*/ 3689699 w 5145310"/>
              <a:gd name="connsiteY1353" fmla="*/ 619031 h 962693"/>
              <a:gd name="connsiteX1354" fmla="*/ 3698621 w 5145310"/>
              <a:gd name="connsiteY1354" fmla="*/ 624346 h 962693"/>
              <a:gd name="connsiteX1355" fmla="*/ 3722156 w 5145310"/>
              <a:gd name="connsiteY1355" fmla="*/ 623079 h 962693"/>
              <a:gd name="connsiteX1356" fmla="*/ 3744182 w 5145310"/>
              <a:gd name="connsiteY1356" fmla="*/ 621222 h 962693"/>
              <a:gd name="connsiteX1357" fmla="*/ 3729704 w 5145310"/>
              <a:gd name="connsiteY1357" fmla="*/ 599124 h 962693"/>
              <a:gd name="connsiteX1358" fmla="*/ 3704177 w 5145310"/>
              <a:gd name="connsiteY1358" fmla="*/ 607220 h 962693"/>
              <a:gd name="connsiteX1359" fmla="*/ 3715893 w 5145310"/>
              <a:gd name="connsiteY1359" fmla="*/ 606172 h 962693"/>
              <a:gd name="connsiteX1360" fmla="*/ 3699891 w 5145310"/>
              <a:gd name="connsiteY1360" fmla="*/ 595885 h 962693"/>
              <a:gd name="connsiteX1361" fmla="*/ 3690556 w 5145310"/>
              <a:gd name="connsiteY1361" fmla="*/ 590837 h 962693"/>
              <a:gd name="connsiteX1362" fmla="*/ 3689413 w 5145310"/>
              <a:gd name="connsiteY1362" fmla="*/ 618936 h 962693"/>
              <a:gd name="connsiteX1363" fmla="*/ 3677984 w 5145310"/>
              <a:gd name="connsiteY1363" fmla="*/ 609506 h 962693"/>
              <a:gd name="connsiteX1364" fmla="*/ 3677126 w 5145310"/>
              <a:gd name="connsiteY1364" fmla="*/ 627127 h 962693"/>
              <a:gd name="connsiteX1365" fmla="*/ 3672268 w 5145310"/>
              <a:gd name="connsiteY1365" fmla="*/ 586551 h 962693"/>
              <a:gd name="connsiteX1366" fmla="*/ 3656171 w 5145310"/>
              <a:gd name="connsiteY1366" fmla="*/ 599695 h 962693"/>
              <a:gd name="connsiteX1367" fmla="*/ 3662172 w 5145310"/>
              <a:gd name="connsiteY1367" fmla="*/ 575788 h 962693"/>
              <a:gd name="connsiteX1368" fmla="*/ 3662743 w 5145310"/>
              <a:gd name="connsiteY1368" fmla="*/ 575978 h 962693"/>
              <a:gd name="connsiteX1369" fmla="*/ 3675507 w 5145310"/>
              <a:gd name="connsiteY1369" fmla="*/ 570644 h 962693"/>
              <a:gd name="connsiteX1370" fmla="*/ 3673507 w 5145310"/>
              <a:gd name="connsiteY1370" fmla="*/ 578836 h 962693"/>
              <a:gd name="connsiteX1371" fmla="*/ 3807047 w 5145310"/>
              <a:gd name="connsiteY1371" fmla="*/ 580455 h 962693"/>
              <a:gd name="connsiteX1372" fmla="*/ 4114324 w 5145310"/>
              <a:gd name="connsiteY1372" fmla="*/ 588265 h 962693"/>
              <a:gd name="connsiteX1373" fmla="*/ 4112038 w 5145310"/>
              <a:gd name="connsiteY1373" fmla="*/ 594266 h 962693"/>
              <a:gd name="connsiteX1374" fmla="*/ 4112800 w 5145310"/>
              <a:gd name="connsiteY1374" fmla="*/ 600076 h 962693"/>
              <a:gd name="connsiteX1375" fmla="*/ 4095369 w 5145310"/>
              <a:gd name="connsiteY1375" fmla="*/ 601600 h 962693"/>
              <a:gd name="connsiteX1376" fmla="*/ 4101084 w 5145310"/>
              <a:gd name="connsiteY1376" fmla="*/ 624556 h 962693"/>
              <a:gd name="connsiteX1377" fmla="*/ 4090226 w 5145310"/>
              <a:gd name="connsiteY1377" fmla="*/ 607982 h 962693"/>
              <a:gd name="connsiteX1378" fmla="*/ 4090130 w 5145310"/>
              <a:gd name="connsiteY1378" fmla="*/ 631414 h 962693"/>
              <a:gd name="connsiteX1379" fmla="*/ 4113371 w 5145310"/>
              <a:gd name="connsiteY1379" fmla="*/ 652749 h 962693"/>
              <a:gd name="connsiteX1380" fmla="*/ 4076986 w 5145310"/>
              <a:gd name="connsiteY1380" fmla="*/ 644368 h 962693"/>
              <a:gd name="connsiteX1381" fmla="*/ 4082701 w 5145310"/>
              <a:gd name="connsiteY1381" fmla="*/ 667228 h 962693"/>
              <a:gd name="connsiteX1382" fmla="*/ 4106704 w 5145310"/>
              <a:gd name="connsiteY1382" fmla="*/ 670942 h 962693"/>
              <a:gd name="connsiteX1383" fmla="*/ 4101751 w 5145310"/>
              <a:gd name="connsiteY1383" fmla="*/ 653797 h 962693"/>
              <a:gd name="connsiteX1384" fmla="*/ 4126992 w 5145310"/>
              <a:gd name="connsiteY1384" fmla="*/ 692469 h 962693"/>
              <a:gd name="connsiteX1385" fmla="*/ 4139470 w 5145310"/>
              <a:gd name="connsiteY1385" fmla="*/ 673800 h 962693"/>
              <a:gd name="connsiteX1386" fmla="*/ 4124230 w 5145310"/>
              <a:gd name="connsiteY1386" fmla="*/ 669323 h 962693"/>
              <a:gd name="connsiteX1387" fmla="*/ 4130897 w 5145310"/>
              <a:gd name="connsiteY1387" fmla="*/ 651130 h 962693"/>
              <a:gd name="connsiteX1388" fmla="*/ 4116991 w 5145310"/>
              <a:gd name="connsiteY1388" fmla="*/ 658274 h 962693"/>
              <a:gd name="connsiteX1389" fmla="*/ 4140327 w 5145310"/>
              <a:gd name="connsiteY1389" fmla="*/ 656179 h 962693"/>
              <a:gd name="connsiteX1390" fmla="*/ 4151376 w 5145310"/>
              <a:gd name="connsiteY1390" fmla="*/ 625984 h 962693"/>
              <a:gd name="connsiteX1391" fmla="*/ 4144899 w 5145310"/>
              <a:gd name="connsiteY1391" fmla="*/ 620745 h 962693"/>
              <a:gd name="connsiteX1392" fmla="*/ 4157281 w 5145310"/>
              <a:gd name="connsiteY1392" fmla="*/ 625508 h 962693"/>
              <a:gd name="connsiteX1393" fmla="*/ 4150900 w 5145310"/>
              <a:gd name="connsiteY1393" fmla="*/ 596838 h 962693"/>
              <a:gd name="connsiteX1394" fmla="*/ 4152328 w 5145310"/>
              <a:gd name="connsiteY1394" fmla="*/ 608458 h 962693"/>
              <a:gd name="connsiteX1395" fmla="*/ 4172045 w 5145310"/>
              <a:gd name="connsiteY1395" fmla="*/ 600838 h 962693"/>
              <a:gd name="connsiteX1396" fmla="*/ 4174141 w 5145310"/>
              <a:gd name="connsiteY1396" fmla="*/ 618269 h 962693"/>
              <a:gd name="connsiteX1397" fmla="*/ 4160234 w 5145310"/>
              <a:gd name="connsiteY1397" fmla="*/ 625318 h 962693"/>
              <a:gd name="connsiteX1398" fmla="*/ 4177760 w 5145310"/>
              <a:gd name="connsiteY1398" fmla="*/ 623698 h 962693"/>
              <a:gd name="connsiteX1399" fmla="*/ 4180618 w 5145310"/>
              <a:gd name="connsiteY1399" fmla="*/ 646844 h 962693"/>
              <a:gd name="connsiteX1400" fmla="*/ 4166806 w 5145310"/>
              <a:gd name="connsiteY1400" fmla="*/ 630556 h 962693"/>
              <a:gd name="connsiteX1401" fmla="*/ 4144042 w 5145310"/>
              <a:gd name="connsiteY1401" fmla="*/ 661798 h 962693"/>
              <a:gd name="connsiteX1402" fmla="*/ 4154329 w 5145310"/>
              <a:gd name="connsiteY1402" fmla="*/ 649225 h 962693"/>
              <a:gd name="connsiteX1403" fmla="*/ 4163663 w 5145310"/>
              <a:gd name="connsiteY1403" fmla="*/ 677705 h 962693"/>
              <a:gd name="connsiteX1404" fmla="*/ 4154900 w 5145310"/>
              <a:gd name="connsiteY1404" fmla="*/ 678467 h 962693"/>
              <a:gd name="connsiteX1405" fmla="*/ 4152805 w 5145310"/>
              <a:gd name="connsiteY1405" fmla="*/ 661036 h 962693"/>
              <a:gd name="connsiteX1406" fmla="*/ 4153376 w 5145310"/>
              <a:gd name="connsiteY1406" fmla="*/ 690183 h 962693"/>
              <a:gd name="connsiteX1407" fmla="*/ 4168616 w 5145310"/>
              <a:gd name="connsiteY1407" fmla="*/ 694660 h 962693"/>
              <a:gd name="connsiteX1408" fmla="*/ 4174617 w 5145310"/>
              <a:gd name="connsiteY1408" fmla="*/ 670752 h 962693"/>
              <a:gd name="connsiteX1409" fmla="*/ 4166711 w 5145310"/>
              <a:gd name="connsiteY1409" fmla="*/ 653893 h 962693"/>
              <a:gd name="connsiteX1410" fmla="*/ 4181856 w 5145310"/>
              <a:gd name="connsiteY1410" fmla="*/ 681801 h 962693"/>
              <a:gd name="connsiteX1411" fmla="*/ 4197953 w 5145310"/>
              <a:gd name="connsiteY1411" fmla="*/ 668656 h 962693"/>
              <a:gd name="connsiteX1412" fmla="*/ 4188523 w 5145310"/>
              <a:gd name="connsiteY1412" fmla="*/ 663608 h 962693"/>
              <a:gd name="connsiteX1413" fmla="*/ 4195762 w 5145310"/>
              <a:gd name="connsiteY1413" fmla="*/ 674657 h 962693"/>
              <a:gd name="connsiteX1414" fmla="*/ 4177665 w 5145310"/>
              <a:gd name="connsiteY1414" fmla="*/ 647035 h 962693"/>
              <a:gd name="connsiteX1415" fmla="*/ 4223385 w 5145310"/>
              <a:gd name="connsiteY1415" fmla="*/ 660560 h 962693"/>
              <a:gd name="connsiteX1416" fmla="*/ 4219956 w 5145310"/>
              <a:gd name="connsiteY1416" fmla="*/ 631699 h 962693"/>
              <a:gd name="connsiteX1417" fmla="*/ 4226189 w 5145310"/>
              <a:gd name="connsiteY1417" fmla="*/ 650653 h 962693"/>
              <a:gd name="connsiteX1418" fmla="*/ 4227100 w 5145310"/>
              <a:gd name="connsiteY1418" fmla="*/ 666085 h 962693"/>
              <a:gd name="connsiteX1419" fmla="*/ 4212527 w 5145310"/>
              <a:gd name="connsiteY1419" fmla="*/ 667323 h 962693"/>
              <a:gd name="connsiteX1420" fmla="*/ 4217479 w 5145310"/>
              <a:gd name="connsiteY1420" fmla="*/ 684372 h 962693"/>
              <a:gd name="connsiteX1421" fmla="*/ 4235672 w 5145310"/>
              <a:gd name="connsiteY1421" fmla="*/ 688659 h 962693"/>
              <a:gd name="connsiteX1422" fmla="*/ 4224814 w 5145310"/>
              <a:gd name="connsiteY1422" fmla="*/ 672085 h 962693"/>
              <a:gd name="connsiteX1423" fmla="*/ 4249484 w 5145310"/>
              <a:gd name="connsiteY1423" fmla="*/ 681515 h 962693"/>
              <a:gd name="connsiteX1424" fmla="*/ 4247388 w 5145310"/>
              <a:gd name="connsiteY1424" fmla="*/ 664180 h 962693"/>
              <a:gd name="connsiteX1425" fmla="*/ 4260532 w 5145310"/>
              <a:gd name="connsiteY1425" fmla="*/ 674752 h 962693"/>
              <a:gd name="connsiteX1426" fmla="*/ 4272439 w 5145310"/>
              <a:gd name="connsiteY1426" fmla="*/ 626937 h 962693"/>
              <a:gd name="connsiteX1427" fmla="*/ 4260056 w 5145310"/>
              <a:gd name="connsiteY1427" fmla="*/ 622174 h 962693"/>
              <a:gd name="connsiteX1428" fmla="*/ 4264617 w 5145310"/>
              <a:gd name="connsiteY1428" fmla="*/ 615650 h 962693"/>
              <a:gd name="connsiteX1429" fmla="*/ 4271605 w 5145310"/>
              <a:gd name="connsiteY1429" fmla="*/ 621071 h 962693"/>
              <a:gd name="connsiteX1430" fmla="*/ 4273594 w 5145310"/>
              <a:gd name="connsiteY1430" fmla="*/ 607756 h 962693"/>
              <a:gd name="connsiteX1431" fmla="*/ 4273963 w 5145310"/>
              <a:gd name="connsiteY1431" fmla="*/ 591790 h 962693"/>
              <a:gd name="connsiteX1432" fmla="*/ 4375118 w 5145310"/>
              <a:gd name="connsiteY1432" fmla="*/ 600362 h 962693"/>
              <a:gd name="connsiteX1433" fmla="*/ 4351592 w 5145310"/>
              <a:gd name="connsiteY1433" fmla="*/ 625794 h 962693"/>
              <a:gd name="connsiteX1434" fmla="*/ 4345972 w 5145310"/>
              <a:gd name="connsiteY1434" fmla="*/ 602934 h 962693"/>
              <a:gd name="connsiteX1435" fmla="*/ 4322636 w 5145310"/>
              <a:gd name="connsiteY1435" fmla="*/ 605029 h 962693"/>
              <a:gd name="connsiteX1436" fmla="*/ 4325493 w 5145310"/>
              <a:gd name="connsiteY1436" fmla="*/ 628175 h 962693"/>
              <a:gd name="connsiteX1437" fmla="*/ 4287012 w 5145310"/>
              <a:gd name="connsiteY1437" fmla="*/ 602362 h 962693"/>
              <a:gd name="connsiteX1438" fmla="*/ 4283964 w 5145310"/>
              <a:gd name="connsiteY1438" fmla="*/ 625984 h 962693"/>
              <a:gd name="connsiteX1439" fmla="*/ 4277702 w 5145310"/>
              <a:gd name="connsiteY1439" fmla="*/ 623782 h 962693"/>
              <a:gd name="connsiteX1440" fmla="*/ 4271703 w 5145310"/>
              <a:gd name="connsiteY1440" fmla="*/ 621273 h 962693"/>
              <a:gd name="connsiteX1441" fmla="*/ 4273939 w 5145310"/>
              <a:gd name="connsiteY1441" fmla="*/ 633902 h 962693"/>
              <a:gd name="connsiteX1442" fmla="*/ 4268629 w 5145310"/>
              <a:gd name="connsiteY1442" fmla="*/ 644749 h 962693"/>
              <a:gd name="connsiteX1443" fmla="*/ 4278059 w 5145310"/>
              <a:gd name="connsiteY1443" fmla="*/ 649702 h 962693"/>
              <a:gd name="connsiteX1444" fmla="*/ 4274915 w 5145310"/>
              <a:gd name="connsiteY1444" fmla="*/ 696755 h 962693"/>
              <a:gd name="connsiteX1445" fmla="*/ 4306253 w 5145310"/>
              <a:gd name="connsiteY1445" fmla="*/ 688087 h 962693"/>
              <a:gd name="connsiteX1446" fmla="*/ 4298252 w 5145310"/>
              <a:gd name="connsiteY1446" fmla="*/ 694660 h 962693"/>
              <a:gd name="connsiteX1447" fmla="*/ 4299680 w 5145310"/>
              <a:gd name="connsiteY1447" fmla="*/ 706185 h 962693"/>
              <a:gd name="connsiteX1448" fmla="*/ 4288060 w 5145310"/>
              <a:gd name="connsiteY1448" fmla="*/ 707233 h 962693"/>
              <a:gd name="connsiteX1449" fmla="*/ 4298061 w 5145310"/>
              <a:gd name="connsiteY1449" fmla="*/ 741427 h 962693"/>
              <a:gd name="connsiteX1450" fmla="*/ 4307491 w 5145310"/>
              <a:gd name="connsiteY1450" fmla="*/ 746476 h 962693"/>
              <a:gd name="connsiteX1451" fmla="*/ 4305395 w 5145310"/>
              <a:gd name="connsiteY1451" fmla="*/ 729140 h 962693"/>
              <a:gd name="connsiteX1452" fmla="*/ 4318445 w 5145310"/>
              <a:gd name="connsiteY1452" fmla="*/ 739713 h 962693"/>
              <a:gd name="connsiteX1453" fmla="*/ 4311872 w 5145310"/>
              <a:gd name="connsiteY1453" fmla="*/ 757906 h 962693"/>
              <a:gd name="connsiteX1454" fmla="*/ 4335971 w 5145310"/>
              <a:gd name="connsiteY1454" fmla="*/ 738189 h 962693"/>
              <a:gd name="connsiteX1455" fmla="*/ 4339685 w 5145310"/>
              <a:gd name="connsiteY1455" fmla="*/ 720282 h 962693"/>
              <a:gd name="connsiteX1456" fmla="*/ 4367117 w 5145310"/>
              <a:gd name="connsiteY1456" fmla="*/ 752953 h 962693"/>
              <a:gd name="connsiteX1457" fmla="*/ 4375309 w 5145310"/>
              <a:gd name="connsiteY1457" fmla="*/ 722949 h 962693"/>
              <a:gd name="connsiteX1458" fmla="*/ 4345496 w 5145310"/>
              <a:gd name="connsiteY1458" fmla="*/ 719806 h 962693"/>
              <a:gd name="connsiteX1459" fmla="*/ 4356735 w 5145310"/>
              <a:gd name="connsiteY1459" fmla="*/ 666180 h 962693"/>
              <a:gd name="connsiteX1460" fmla="*/ 4351020 w 5145310"/>
              <a:gd name="connsiteY1460" fmla="*/ 643320 h 962693"/>
              <a:gd name="connsiteX1461" fmla="*/ 4399026 w 5145310"/>
              <a:gd name="connsiteY1461" fmla="*/ 650749 h 962693"/>
              <a:gd name="connsiteX1462" fmla="*/ 4386739 w 5145310"/>
              <a:gd name="connsiteY1462" fmla="*/ 622555 h 962693"/>
              <a:gd name="connsiteX1463" fmla="*/ 4412075 w 5145310"/>
              <a:gd name="connsiteY1463" fmla="*/ 661227 h 962693"/>
              <a:gd name="connsiteX1464" fmla="*/ 4415790 w 5145310"/>
              <a:gd name="connsiteY1464" fmla="*/ 643320 h 962693"/>
              <a:gd name="connsiteX1465" fmla="*/ 4422362 w 5145310"/>
              <a:gd name="connsiteY1465" fmla="*/ 648558 h 962693"/>
              <a:gd name="connsiteX1466" fmla="*/ 4412742 w 5145310"/>
              <a:gd name="connsiteY1466" fmla="*/ 666942 h 962693"/>
              <a:gd name="connsiteX1467" fmla="*/ 4433602 w 5145310"/>
              <a:gd name="connsiteY1467" fmla="*/ 717710 h 962693"/>
              <a:gd name="connsiteX1468" fmla="*/ 4429125 w 5145310"/>
              <a:gd name="connsiteY1468" fmla="*/ 729807 h 962693"/>
              <a:gd name="connsiteX1469" fmla="*/ 4399407 w 5145310"/>
              <a:gd name="connsiteY1469" fmla="*/ 703232 h 962693"/>
              <a:gd name="connsiteX1470" fmla="*/ 4406741 w 5145310"/>
              <a:gd name="connsiteY1470" fmla="*/ 690849 h 962693"/>
              <a:gd name="connsiteX1471" fmla="*/ 4406837 w 5145310"/>
              <a:gd name="connsiteY1471" fmla="*/ 667418 h 962693"/>
              <a:gd name="connsiteX1472" fmla="*/ 4384262 w 5145310"/>
              <a:gd name="connsiteY1472" fmla="*/ 675324 h 962693"/>
              <a:gd name="connsiteX1473" fmla="*/ 4394549 w 5145310"/>
              <a:gd name="connsiteY1473" fmla="*/ 662751 h 962693"/>
              <a:gd name="connsiteX1474" fmla="*/ 4363307 w 5145310"/>
              <a:gd name="connsiteY1474" fmla="*/ 647892 h 962693"/>
              <a:gd name="connsiteX1475" fmla="*/ 4369689 w 5145310"/>
              <a:gd name="connsiteY1475" fmla="*/ 676562 h 962693"/>
              <a:gd name="connsiteX1476" fmla="*/ 4376547 w 5145310"/>
              <a:gd name="connsiteY1476" fmla="*/ 675038 h 962693"/>
              <a:gd name="connsiteX1477" fmla="*/ 4382643 w 5145310"/>
              <a:gd name="connsiteY1477" fmla="*/ 710471 h 962693"/>
              <a:gd name="connsiteX1478" fmla="*/ 4373594 w 5145310"/>
              <a:gd name="connsiteY1478" fmla="*/ 758096 h 962693"/>
              <a:gd name="connsiteX1479" fmla="*/ 4391120 w 5145310"/>
              <a:gd name="connsiteY1479" fmla="*/ 756572 h 962693"/>
              <a:gd name="connsiteX1480" fmla="*/ 4380262 w 5145310"/>
              <a:gd name="connsiteY1480" fmla="*/ 739999 h 962693"/>
              <a:gd name="connsiteX1481" fmla="*/ 4432745 w 5145310"/>
              <a:gd name="connsiteY1481" fmla="*/ 735331 h 962693"/>
              <a:gd name="connsiteX1482" fmla="*/ 4441317 w 5145310"/>
              <a:gd name="connsiteY1482" fmla="*/ 758001 h 962693"/>
              <a:gd name="connsiteX1483" fmla="*/ 4469797 w 5145310"/>
              <a:gd name="connsiteY1483" fmla="*/ 749619 h 962693"/>
              <a:gd name="connsiteX1484" fmla="*/ 4458938 w 5145310"/>
              <a:gd name="connsiteY1484" fmla="*/ 733045 h 962693"/>
              <a:gd name="connsiteX1485" fmla="*/ 4435602 w 5145310"/>
              <a:gd name="connsiteY1485" fmla="*/ 735141 h 962693"/>
              <a:gd name="connsiteX1486" fmla="*/ 4444460 w 5145310"/>
              <a:gd name="connsiteY1486" fmla="*/ 710947 h 962693"/>
              <a:gd name="connsiteX1487" fmla="*/ 4458176 w 5145310"/>
              <a:gd name="connsiteY1487" fmla="*/ 727235 h 962693"/>
              <a:gd name="connsiteX1488" fmla="*/ 4459034 w 5145310"/>
              <a:gd name="connsiteY1488" fmla="*/ 709614 h 962693"/>
              <a:gd name="connsiteX1489" fmla="*/ 4461308 w 5145310"/>
              <a:gd name="connsiteY1489" fmla="*/ 722687 h 962693"/>
              <a:gd name="connsiteX1490" fmla="*/ 4466622 w 5145310"/>
              <a:gd name="connsiteY1490" fmla="*/ 726260 h 962693"/>
              <a:gd name="connsiteX1491" fmla="*/ 4465511 w 5145310"/>
              <a:gd name="connsiteY1491" fmla="*/ 738284 h 962693"/>
              <a:gd name="connsiteX1492" fmla="*/ 4491609 w 5145310"/>
              <a:gd name="connsiteY1492" fmla="*/ 759334 h 962693"/>
              <a:gd name="connsiteX1493" fmla="*/ 4491895 w 5145310"/>
              <a:gd name="connsiteY1493" fmla="*/ 712471 h 962693"/>
              <a:gd name="connsiteX1494" fmla="*/ 4503515 w 5145310"/>
              <a:gd name="connsiteY1494" fmla="*/ 711424 h 962693"/>
              <a:gd name="connsiteX1495" fmla="*/ 4500467 w 5145310"/>
              <a:gd name="connsiteY1495" fmla="*/ 735141 h 962693"/>
              <a:gd name="connsiteX1496" fmla="*/ 4530947 w 5145310"/>
              <a:gd name="connsiteY1496" fmla="*/ 744094 h 962693"/>
              <a:gd name="connsiteX1497" fmla="*/ 4533805 w 5145310"/>
              <a:gd name="connsiteY1497" fmla="*/ 767240 h 962693"/>
              <a:gd name="connsiteX1498" fmla="*/ 4525899 w 5145310"/>
              <a:gd name="connsiteY1498" fmla="*/ 750476 h 962693"/>
              <a:gd name="connsiteX1499" fmla="*/ 4531614 w 5145310"/>
              <a:gd name="connsiteY1499" fmla="*/ 773336 h 962693"/>
              <a:gd name="connsiteX1500" fmla="*/ 4505420 w 5145310"/>
              <a:gd name="connsiteY1500" fmla="*/ 775717 h 962693"/>
              <a:gd name="connsiteX1501" fmla="*/ 4513326 w 5145310"/>
              <a:gd name="connsiteY1501" fmla="*/ 792577 h 962693"/>
              <a:gd name="connsiteX1502" fmla="*/ 4509040 w 5145310"/>
              <a:gd name="connsiteY1502" fmla="*/ 781242 h 962693"/>
              <a:gd name="connsiteX1503" fmla="*/ 4540377 w 5145310"/>
              <a:gd name="connsiteY1503" fmla="*/ 772574 h 962693"/>
              <a:gd name="connsiteX1504" fmla="*/ 4551902 w 5145310"/>
              <a:gd name="connsiteY1504" fmla="*/ 794958 h 962693"/>
              <a:gd name="connsiteX1505" fmla="*/ 4560761 w 5145310"/>
              <a:gd name="connsiteY1505" fmla="*/ 770764 h 962693"/>
              <a:gd name="connsiteX1506" fmla="*/ 4592860 w 5145310"/>
              <a:gd name="connsiteY1506" fmla="*/ 767907 h 962693"/>
              <a:gd name="connsiteX1507" fmla="*/ 4571810 w 5145310"/>
              <a:gd name="connsiteY1507" fmla="*/ 763906 h 962693"/>
              <a:gd name="connsiteX1508" fmla="*/ 4584192 w 5145310"/>
              <a:gd name="connsiteY1508" fmla="*/ 768669 h 962693"/>
              <a:gd name="connsiteX1509" fmla="*/ 4584954 w 5145310"/>
              <a:gd name="connsiteY1509" fmla="*/ 751048 h 962693"/>
              <a:gd name="connsiteX1510" fmla="*/ 4586383 w 5145310"/>
              <a:gd name="connsiteY1510" fmla="*/ 762573 h 962693"/>
              <a:gd name="connsiteX1511" fmla="*/ 4546378 w 5145310"/>
              <a:gd name="connsiteY1511" fmla="*/ 748666 h 962693"/>
              <a:gd name="connsiteX1512" fmla="*/ 4557331 w 5145310"/>
              <a:gd name="connsiteY1512" fmla="*/ 741808 h 962693"/>
              <a:gd name="connsiteX1513" fmla="*/ 4582859 w 5145310"/>
              <a:gd name="connsiteY1513" fmla="*/ 733712 h 962693"/>
              <a:gd name="connsiteX1514" fmla="*/ 4592288 w 5145310"/>
              <a:gd name="connsiteY1514" fmla="*/ 738760 h 962693"/>
              <a:gd name="connsiteX1515" fmla="*/ 4606385 w 5145310"/>
              <a:gd name="connsiteY1515" fmla="*/ 684849 h 962693"/>
              <a:gd name="connsiteX1516" fmla="*/ 4607528 w 5145310"/>
              <a:gd name="connsiteY1516" fmla="*/ 743237 h 962693"/>
              <a:gd name="connsiteX1517" fmla="*/ 4615434 w 5145310"/>
              <a:gd name="connsiteY1517" fmla="*/ 760096 h 962693"/>
              <a:gd name="connsiteX1518" fmla="*/ 4635246 w 5145310"/>
              <a:gd name="connsiteY1518" fmla="*/ 729140 h 962693"/>
              <a:gd name="connsiteX1519" fmla="*/ 4641723 w 5145310"/>
              <a:gd name="connsiteY1519" fmla="*/ 757810 h 962693"/>
              <a:gd name="connsiteX1520" fmla="*/ 4644676 w 5145310"/>
              <a:gd name="connsiteY1520" fmla="*/ 734188 h 962693"/>
              <a:gd name="connsiteX1521" fmla="*/ 4661916 w 5145310"/>
              <a:gd name="connsiteY1521" fmla="*/ 779432 h 962693"/>
              <a:gd name="connsiteX1522" fmla="*/ 4650486 w 5145310"/>
              <a:gd name="connsiteY1522" fmla="*/ 733712 h 962693"/>
              <a:gd name="connsiteX1523" fmla="*/ 4683919 w 5145310"/>
              <a:gd name="connsiteY1523" fmla="*/ 742380 h 962693"/>
              <a:gd name="connsiteX1524" fmla="*/ 4692491 w 5145310"/>
              <a:gd name="connsiteY1524" fmla="*/ 765049 h 962693"/>
              <a:gd name="connsiteX1525" fmla="*/ 4696968 w 5145310"/>
              <a:gd name="connsiteY1525" fmla="*/ 752953 h 962693"/>
              <a:gd name="connsiteX1526" fmla="*/ 4701254 w 5145310"/>
              <a:gd name="connsiteY1526" fmla="*/ 764287 h 962693"/>
              <a:gd name="connsiteX1527" fmla="*/ 4701349 w 5145310"/>
              <a:gd name="connsiteY1527" fmla="*/ 740856 h 962693"/>
              <a:gd name="connsiteX1528" fmla="*/ 4693444 w 5145310"/>
              <a:gd name="connsiteY1528" fmla="*/ 724092 h 962693"/>
              <a:gd name="connsiteX1529" fmla="*/ 4680395 w 5145310"/>
              <a:gd name="connsiteY1529" fmla="*/ 713519 h 962693"/>
              <a:gd name="connsiteX1530" fmla="*/ 4686110 w 5145310"/>
              <a:gd name="connsiteY1530" fmla="*/ 736379 h 962693"/>
              <a:gd name="connsiteX1531" fmla="*/ 4657820 w 5145310"/>
              <a:gd name="connsiteY1531" fmla="*/ 721330 h 962693"/>
              <a:gd name="connsiteX1532" fmla="*/ 4667345 w 5145310"/>
              <a:gd name="connsiteY1532" fmla="*/ 726283 h 962693"/>
              <a:gd name="connsiteX1533" fmla="*/ 4673918 w 5145310"/>
              <a:gd name="connsiteY1533" fmla="*/ 708185 h 962693"/>
              <a:gd name="connsiteX1534" fmla="*/ 4661630 w 5145310"/>
              <a:gd name="connsiteY1534" fmla="*/ 703422 h 962693"/>
              <a:gd name="connsiteX1535" fmla="*/ 4661726 w 5145310"/>
              <a:gd name="connsiteY1535" fmla="*/ 680086 h 962693"/>
              <a:gd name="connsiteX1536" fmla="*/ 4674775 w 5145310"/>
              <a:gd name="connsiteY1536" fmla="*/ 690564 h 962693"/>
              <a:gd name="connsiteX1537" fmla="*/ 4666774 w 5145310"/>
              <a:gd name="connsiteY1537" fmla="*/ 697136 h 962693"/>
              <a:gd name="connsiteX1538" fmla="*/ 4690015 w 5145310"/>
              <a:gd name="connsiteY1538" fmla="*/ 695041 h 962693"/>
              <a:gd name="connsiteX1539" fmla="*/ 4698682 w 5145310"/>
              <a:gd name="connsiteY1539" fmla="*/ 717710 h 962693"/>
              <a:gd name="connsiteX1540" fmla="*/ 4724305 w 5145310"/>
              <a:gd name="connsiteY1540" fmla="*/ 686182 h 962693"/>
              <a:gd name="connsiteX1541" fmla="*/ 4730020 w 5145310"/>
              <a:gd name="connsiteY1541" fmla="*/ 709137 h 962693"/>
              <a:gd name="connsiteX1542" fmla="*/ 4737545 w 5145310"/>
              <a:gd name="connsiteY1542" fmla="*/ 649987 h 962693"/>
              <a:gd name="connsiteX1543" fmla="*/ 4722304 w 5145310"/>
              <a:gd name="connsiteY1543" fmla="*/ 645510 h 962693"/>
              <a:gd name="connsiteX1544" fmla="*/ 4726591 w 5145310"/>
              <a:gd name="connsiteY1544" fmla="*/ 656845 h 962693"/>
              <a:gd name="connsiteX1545" fmla="*/ 4697730 w 5145310"/>
              <a:gd name="connsiteY1545" fmla="*/ 612649 h 962693"/>
              <a:gd name="connsiteX1546" fmla="*/ 4711637 w 5145310"/>
              <a:gd name="connsiteY1546" fmla="*/ 605506 h 962693"/>
              <a:gd name="connsiteX1547" fmla="*/ 4707922 w 5145310"/>
              <a:gd name="connsiteY1547" fmla="*/ 623412 h 962693"/>
              <a:gd name="connsiteX1548" fmla="*/ 4731829 w 5145310"/>
              <a:gd name="connsiteY1548" fmla="*/ 650559 h 962693"/>
              <a:gd name="connsiteX1549" fmla="*/ 4734020 w 5145310"/>
              <a:gd name="connsiteY1549" fmla="*/ 644463 h 962693"/>
              <a:gd name="connsiteX1550" fmla="*/ 4725448 w 5145310"/>
              <a:gd name="connsiteY1550" fmla="*/ 621889 h 962693"/>
              <a:gd name="connsiteX1551" fmla="*/ 4730591 w 5145310"/>
              <a:gd name="connsiteY1551" fmla="*/ 615602 h 962693"/>
              <a:gd name="connsiteX1552" fmla="*/ 4742116 w 5145310"/>
              <a:gd name="connsiteY1552" fmla="*/ 637891 h 962693"/>
              <a:gd name="connsiteX1553" fmla="*/ 4751737 w 5145310"/>
              <a:gd name="connsiteY1553" fmla="*/ 619507 h 962693"/>
              <a:gd name="connsiteX1554" fmla="*/ 4762595 w 5145310"/>
              <a:gd name="connsiteY1554" fmla="*/ 636081 h 962693"/>
              <a:gd name="connsiteX1555" fmla="*/ 4764691 w 5145310"/>
              <a:gd name="connsiteY1555" fmla="*/ 653512 h 962693"/>
              <a:gd name="connsiteX1556" fmla="*/ 4758023 w 5145310"/>
              <a:gd name="connsiteY1556" fmla="*/ 671609 h 962693"/>
              <a:gd name="connsiteX1557" fmla="*/ 4747165 w 5145310"/>
              <a:gd name="connsiteY1557" fmla="*/ 655035 h 962693"/>
              <a:gd name="connsiteX1558" fmla="*/ 4740497 w 5145310"/>
              <a:gd name="connsiteY1558" fmla="*/ 673133 h 962693"/>
              <a:gd name="connsiteX1559" fmla="*/ 4752785 w 5145310"/>
              <a:gd name="connsiteY1559" fmla="*/ 677895 h 962693"/>
              <a:gd name="connsiteX1560" fmla="*/ 4736021 w 5145310"/>
              <a:gd name="connsiteY1560" fmla="*/ 685230 h 962693"/>
              <a:gd name="connsiteX1561" fmla="*/ 4733735 w 5145310"/>
              <a:gd name="connsiteY1561" fmla="*/ 691231 h 962693"/>
              <a:gd name="connsiteX1562" fmla="*/ 4753165 w 5145310"/>
              <a:gd name="connsiteY1562" fmla="*/ 730474 h 962693"/>
              <a:gd name="connsiteX1563" fmla="*/ 4757547 w 5145310"/>
              <a:gd name="connsiteY1563" fmla="*/ 718377 h 962693"/>
              <a:gd name="connsiteX1564" fmla="*/ 4754499 w 5145310"/>
              <a:gd name="connsiteY1564" fmla="*/ 741999 h 962693"/>
              <a:gd name="connsiteX1565" fmla="*/ 4735068 w 5145310"/>
              <a:gd name="connsiteY1565" fmla="*/ 702756 h 962693"/>
              <a:gd name="connsiteX1566" fmla="*/ 4730496 w 5145310"/>
              <a:gd name="connsiteY1566" fmla="*/ 738284 h 962693"/>
              <a:gd name="connsiteX1567" fmla="*/ 4760214 w 5145310"/>
              <a:gd name="connsiteY1567" fmla="*/ 764859 h 962693"/>
              <a:gd name="connsiteX1568" fmla="*/ 4766215 w 5145310"/>
              <a:gd name="connsiteY1568" fmla="*/ 740951 h 962693"/>
              <a:gd name="connsiteX1569" fmla="*/ 4815745 w 5145310"/>
              <a:gd name="connsiteY1569" fmla="*/ 736570 h 962693"/>
              <a:gd name="connsiteX1570" fmla="*/ 4816316 w 5145310"/>
              <a:gd name="connsiteY1570" fmla="*/ 765811 h 962693"/>
              <a:gd name="connsiteX1571" fmla="*/ 4825174 w 5145310"/>
              <a:gd name="connsiteY1571" fmla="*/ 741618 h 962693"/>
              <a:gd name="connsiteX1572" fmla="*/ 4834509 w 5145310"/>
              <a:gd name="connsiteY1572" fmla="*/ 770098 h 962693"/>
              <a:gd name="connsiteX1573" fmla="*/ 4829556 w 5145310"/>
              <a:gd name="connsiteY1573" fmla="*/ 752953 h 962693"/>
              <a:gd name="connsiteX1574" fmla="*/ 4860131 w 5145310"/>
              <a:gd name="connsiteY1574" fmla="*/ 761906 h 962693"/>
              <a:gd name="connsiteX1575" fmla="*/ 4860893 w 5145310"/>
              <a:gd name="connsiteY1575" fmla="*/ 744285 h 962693"/>
              <a:gd name="connsiteX1576" fmla="*/ 4857274 w 5145310"/>
              <a:gd name="connsiteY1576" fmla="*/ 738760 h 962693"/>
              <a:gd name="connsiteX1577" fmla="*/ 4889087 w 5145310"/>
              <a:gd name="connsiteY1577" fmla="*/ 782766 h 962693"/>
              <a:gd name="connsiteX1578" fmla="*/ 4899279 w 5145310"/>
              <a:gd name="connsiteY1578" fmla="*/ 770098 h 962693"/>
              <a:gd name="connsiteX1579" fmla="*/ 4902041 w 5145310"/>
              <a:gd name="connsiteY1579" fmla="*/ 793339 h 962693"/>
              <a:gd name="connsiteX1580" fmla="*/ 4914519 w 5145310"/>
              <a:gd name="connsiteY1580" fmla="*/ 774670 h 962693"/>
              <a:gd name="connsiteX1581" fmla="*/ 4929759 w 5145310"/>
              <a:gd name="connsiteY1581" fmla="*/ 779146 h 962693"/>
              <a:gd name="connsiteX1582" fmla="*/ 4924616 w 5145310"/>
              <a:gd name="connsiteY1582" fmla="*/ 785433 h 962693"/>
              <a:gd name="connsiteX1583" fmla="*/ 4934998 w 5145310"/>
              <a:gd name="connsiteY1583" fmla="*/ 749428 h 962693"/>
              <a:gd name="connsiteX1584" fmla="*/ 4943761 w 5145310"/>
              <a:gd name="connsiteY1584" fmla="*/ 748666 h 962693"/>
              <a:gd name="connsiteX1585" fmla="*/ 4977955 w 5145310"/>
              <a:gd name="connsiteY1585" fmla="*/ 763144 h 962693"/>
              <a:gd name="connsiteX1586" fmla="*/ 4976622 w 5145310"/>
              <a:gd name="connsiteY1586" fmla="*/ 751619 h 962693"/>
              <a:gd name="connsiteX1587" fmla="*/ 4964239 w 5145310"/>
              <a:gd name="connsiteY1587" fmla="*/ 746857 h 962693"/>
              <a:gd name="connsiteX1588" fmla="*/ 4983099 w 5145310"/>
              <a:gd name="connsiteY1588" fmla="*/ 756858 h 962693"/>
              <a:gd name="connsiteX1589" fmla="*/ 4985480 w 5145310"/>
              <a:gd name="connsiteY1589" fmla="*/ 727426 h 962693"/>
              <a:gd name="connsiteX1590" fmla="*/ 4993386 w 5145310"/>
              <a:gd name="connsiteY1590" fmla="*/ 744285 h 962693"/>
              <a:gd name="connsiteX1591" fmla="*/ 4994910 w 5145310"/>
              <a:gd name="connsiteY1591" fmla="*/ 732474 h 962693"/>
              <a:gd name="connsiteX1592" fmla="*/ 4988147 w 5145310"/>
              <a:gd name="connsiteY1592" fmla="*/ 774003 h 962693"/>
              <a:gd name="connsiteX1593" fmla="*/ 5001959 w 5145310"/>
              <a:gd name="connsiteY1593" fmla="*/ 790291 h 962693"/>
              <a:gd name="connsiteX1594" fmla="*/ 5010626 w 5145310"/>
              <a:gd name="connsiteY1594" fmla="*/ 789529 h 962693"/>
              <a:gd name="connsiteX1595" fmla="*/ 5018056 w 5145310"/>
              <a:gd name="connsiteY1595" fmla="*/ 777146 h 962693"/>
              <a:gd name="connsiteX1596" fmla="*/ 4977955 w 5145310"/>
              <a:gd name="connsiteY1596" fmla="*/ 786576 h 962693"/>
              <a:gd name="connsiteX1597" fmla="*/ 4977099 w 5145310"/>
              <a:gd name="connsiteY1597" fmla="*/ 804197 h 962693"/>
              <a:gd name="connsiteX1598" fmla="*/ 4962620 w 5145310"/>
              <a:gd name="connsiteY1598" fmla="*/ 782099 h 962693"/>
              <a:gd name="connsiteX1599" fmla="*/ 4952333 w 5145310"/>
              <a:gd name="connsiteY1599" fmla="*/ 794672 h 962693"/>
              <a:gd name="connsiteX1600" fmla="*/ 4957382 w 5145310"/>
              <a:gd name="connsiteY1600" fmla="*/ 811722 h 962693"/>
              <a:gd name="connsiteX1601" fmla="*/ 4936331 w 5145310"/>
              <a:gd name="connsiteY1601" fmla="*/ 784385 h 962693"/>
              <a:gd name="connsiteX1602" fmla="*/ 4944333 w 5145310"/>
              <a:gd name="connsiteY1602" fmla="*/ 801244 h 962693"/>
              <a:gd name="connsiteX1603" fmla="*/ 4916244 w 5145310"/>
              <a:gd name="connsiteY1603" fmla="*/ 814813 h 962693"/>
              <a:gd name="connsiteX1604" fmla="*/ 4912854 w 5145310"/>
              <a:gd name="connsiteY1604" fmla="*/ 832986 h 962693"/>
              <a:gd name="connsiteX1605" fmla="*/ 4912784 w 5145310"/>
              <a:gd name="connsiteY1605" fmla="*/ 832995 h 962693"/>
              <a:gd name="connsiteX1606" fmla="*/ 4910935 w 5145310"/>
              <a:gd name="connsiteY1606" fmla="*/ 810139 h 962693"/>
              <a:gd name="connsiteX1607" fmla="*/ 4907280 w 5145310"/>
              <a:gd name="connsiteY1607" fmla="*/ 786957 h 962693"/>
              <a:gd name="connsiteX1608" fmla="*/ 4896993 w 5145310"/>
              <a:gd name="connsiteY1608" fmla="*/ 799625 h 962693"/>
              <a:gd name="connsiteX1609" fmla="*/ 4891754 w 5145310"/>
              <a:gd name="connsiteY1609" fmla="*/ 829248 h 962693"/>
              <a:gd name="connsiteX1610" fmla="*/ 4864798 w 5145310"/>
              <a:gd name="connsiteY1610" fmla="*/ 825819 h 962693"/>
              <a:gd name="connsiteX1611" fmla="*/ 4868674 w 5145310"/>
              <a:gd name="connsiteY1611" fmla="*/ 839429 h 962693"/>
              <a:gd name="connsiteX1612" fmla="*/ 4868609 w 5145310"/>
              <a:gd name="connsiteY1612" fmla="*/ 839439 h 962693"/>
              <a:gd name="connsiteX1613" fmla="*/ 4868512 w 5145310"/>
              <a:gd name="connsiteY1613" fmla="*/ 839639 h 962693"/>
              <a:gd name="connsiteX1614" fmla="*/ 4865179 w 5145310"/>
              <a:gd name="connsiteY1614" fmla="*/ 841440 h 962693"/>
              <a:gd name="connsiteX1615" fmla="*/ 4856036 w 5145310"/>
              <a:gd name="connsiteY1615" fmla="*/ 826581 h 962693"/>
              <a:gd name="connsiteX1616" fmla="*/ 4853654 w 5145310"/>
              <a:gd name="connsiteY1616" fmla="*/ 856013 h 962693"/>
              <a:gd name="connsiteX1617" fmla="*/ 4865084 w 5145310"/>
              <a:gd name="connsiteY1617" fmla="*/ 841345 h 962693"/>
              <a:gd name="connsiteX1618" fmla="*/ 4866799 w 5145310"/>
              <a:gd name="connsiteY1618" fmla="*/ 843154 h 962693"/>
              <a:gd name="connsiteX1619" fmla="*/ 4868512 w 5145310"/>
              <a:gd name="connsiteY1619" fmla="*/ 839639 h 962693"/>
              <a:gd name="connsiteX1620" fmla="*/ 4868704 w 5145310"/>
              <a:gd name="connsiteY1620" fmla="*/ 839535 h 962693"/>
              <a:gd name="connsiteX1621" fmla="*/ 4868674 w 5145310"/>
              <a:gd name="connsiteY1621" fmla="*/ 839429 h 962693"/>
              <a:gd name="connsiteX1622" fmla="*/ 4886110 w 5145310"/>
              <a:gd name="connsiteY1622" fmla="*/ 836689 h 962693"/>
              <a:gd name="connsiteX1623" fmla="*/ 4901755 w 5145310"/>
              <a:gd name="connsiteY1623" fmla="*/ 840011 h 962693"/>
              <a:gd name="connsiteX1624" fmla="*/ 4903851 w 5145310"/>
              <a:gd name="connsiteY1624" fmla="*/ 857442 h 962693"/>
              <a:gd name="connsiteX1625" fmla="*/ 4909661 w 5145310"/>
              <a:gd name="connsiteY1625" fmla="*/ 856966 h 962693"/>
              <a:gd name="connsiteX1626" fmla="*/ 4903946 w 5145310"/>
              <a:gd name="connsiteY1626" fmla="*/ 834106 h 962693"/>
              <a:gd name="connsiteX1627" fmla="*/ 4912784 w 5145310"/>
              <a:gd name="connsiteY1627" fmla="*/ 832995 h 962693"/>
              <a:gd name="connsiteX1628" fmla="*/ 4912805 w 5145310"/>
              <a:gd name="connsiteY1628" fmla="*/ 833248 h 962693"/>
              <a:gd name="connsiteX1629" fmla="*/ 4912854 w 5145310"/>
              <a:gd name="connsiteY1629" fmla="*/ 832986 h 962693"/>
              <a:gd name="connsiteX1630" fmla="*/ 4921091 w 5145310"/>
              <a:gd name="connsiteY1630" fmla="*/ 831951 h 962693"/>
              <a:gd name="connsiteX1631" fmla="*/ 4924520 w 5145310"/>
              <a:gd name="connsiteY1631" fmla="*/ 808864 h 962693"/>
              <a:gd name="connsiteX1632" fmla="*/ 4945475 w 5145310"/>
              <a:gd name="connsiteY1632" fmla="*/ 836201 h 962693"/>
              <a:gd name="connsiteX1633" fmla="*/ 4919186 w 5145310"/>
              <a:gd name="connsiteY1633" fmla="*/ 838487 h 962693"/>
              <a:gd name="connsiteX1634" fmla="*/ 4916805 w 5145310"/>
              <a:gd name="connsiteY1634" fmla="*/ 867919 h 962693"/>
              <a:gd name="connsiteX1635" fmla="*/ 4958334 w 5145310"/>
              <a:gd name="connsiteY1635" fmla="*/ 870110 h 962693"/>
              <a:gd name="connsiteX1636" fmla="*/ 4999958 w 5145310"/>
              <a:gd name="connsiteY1636" fmla="*/ 848869 h 962693"/>
              <a:gd name="connsiteX1637" fmla="*/ 4993577 w 5145310"/>
              <a:gd name="connsiteY1637" fmla="*/ 820199 h 962693"/>
              <a:gd name="connsiteX1638" fmla="*/ 5011102 w 5145310"/>
              <a:gd name="connsiteY1638" fmla="*/ 818675 h 962693"/>
              <a:gd name="connsiteX1639" fmla="*/ 5015199 w 5145310"/>
              <a:gd name="connsiteY1639" fmla="*/ 853441 h 962693"/>
              <a:gd name="connsiteX1640" fmla="*/ 5013103 w 5145310"/>
              <a:gd name="connsiteY1640" fmla="*/ 836106 h 962693"/>
              <a:gd name="connsiteX1641" fmla="*/ 5045011 w 5145310"/>
              <a:gd name="connsiteY1641" fmla="*/ 856680 h 962693"/>
              <a:gd name="connsiteX1642" fmla="*/ 5036248 w 5145310"/>
              <a:gd name="connsiteY1642" fmla="*/ 857442 h 962693"/>
              <a:gd name="connsiteX1643" fmla="*/ 5054441 w 5145310"/>
              <a:gd name="connsiteY1643" fmla="*/ 861728 h 962693"/>
              <a:gd name="connsiteX1644" fmla="*/ 5047298 w 5145310"/>
              <a:gd name="connsiteY1644" fmla="*/ 827248 h 962693"/>
              <a:gd name="connsiteX1645" fmla="*/ 5062633 w 5145310"/>
              <a:gd name="connsiteY1645" fmla="*/ 831724 h 962693"/>
              <a:gd name="connsiteX1646" fmla="*/ 5101971 w 5145310"/>
              <a:gd name="connsiteY1646" fmla="*/ 840011 h 962693"/>
              <a:gd name="connsiteX1647" fmla="*/ 5104733 w 5145310"/>
              <a:gd name="connsiteY1647" fmla="*/ 863157 h 962693"/>
              <a:gd name="connsiteX1648" fmla="*/ 5086445 w 5145310"/>
              <a:gd name="connsiteY1648" fmla="*/ 882302 h 962693"/>
              <a:gd name="connsiteX1649" fmla="*/ 5125021 w 5145310"/>
              <a:gd name="connsiteY1649" fmla="*/ 884779 h 962693"/>
              <a:gd name="connsiteX1650" fmla="*/ 5117687 w 5145310"/>
              <a:gd name="connsiteY1650" fmla="*/ 897066 h 962693"/>
              <a:gd name="connsiteX1651" fmla="*/ 5127879 w 5145310"/>
              <a:gd name="connsiteY1651" fmla="*/ 907829 h 962693"/>
              <a:gd name="connsiteX1652" fmla="*/ 5145310 w 5145310"/>
              <a:gd name="connsiteY1652" fmla="*/ 906305 h 962693"/>
              <a:gd name="connsiteX1653" fmla="*/ 5131308 w 5145310"/>
              <a:gd name="connsiteY1653" fmla="*/ 936785 h 962693"/>
              <a:gd name="connsiteX1654" fmla="*/ 5121211 w 5145310"/>
              <a:gd name="connsiteY1654" fmla="*/ 926022 h 962693"/>
              <a:gd name="connsiteX1655" fmla="*/ 5123974 w 5145310"/>
              <a:gd name="connsiteY1655" fmla="*/ 949072 h 962693"/>
              <a:gd name="connsiteX1656" fmla="*/ 5110829 w 5145310"/>
              <a:gd name="connsiteY1656" fmla="*/ 961931 h 962693"/>
              <a:gd name="connsiteX1657" fmla="*/ 5119687 w 5145310"/>
              <a:gd name="connsiteY1657" fmla="*/ 937737 h 962693"/>
              <a:gd name="connsiteX1658" fmla="*/ 5103590 w 5145310"/>
              <a:gd name="connsiteY1658" fmla="*/ 950787 h 962693"/>
              <a:gd name="connsiteX1659" fmla="*/ 5109400 w 5145310"/>
              <a:gd name="connsiteY1659" fmla="*/ 962693 h 962693"/>
              <a:gd name="connsiteX1660" fmla="*/ 154114 w 5145310"/>
              <a:gd name="connsiteY1660" fmla="*/ 962693 h 962693"/>
              <a:gd name="connsiteX1661" fmla="*/ 0 w 5145310"/>
              <a:gd name="connsiteY1661" fmla="*/ 906877 h 962693"/>
              <a:gd name="connsiteX1662" fmla="*/ 72961 w 5145310"/>
              <a:gd name="connsiteY1662" fmla="*/ 876968 h 962693"/>
              <a:gd name="connsiteX1663" fmla="*/ 283464 w 5145310"/>
              <a:gd name="connsiteY1663" fmla="*/ 868777 h 962693"/>
              <a:gd name="connsiteX1664" fmla="*/ 225266 w 5145310"/>
              <a:gd name="connsiteY1664" fmla="*/ 850584 h 962693"/>
              <a:gd name="connsiteX1665" fmla="*/ 235553 w 5145310"/>
              <a:gd name="connsiteY1665" fmla="*/ 838011 h 962693"/>
              <a:gd name="connsiteX1666" fmla="*/ 119824 w 5145310"/>
              <a:gd name="connsiteY1666" fmla="*/ 830677 h 962693"/>
              <a:gd name="connsiteX1667" fmla="*/ 176022 w 5145310"/>
              <a:gd name="connsiteY1667" fmla="*/ 808102 h 962693"/>
              <a:gd name="connsiteX1668" fmla="*/ 181737 w 5145310"/>
              <a:gd name="connsiteY1668" fmla="*/ 830962 h 962693"/>
              <a:gd name="connsiteX1669" fmla="*/ 200025 w 5145310"/>
              <a:gd name="connsiteY1669" fmla="*/ 811817 h 962693"/>
              <a:gd name="connsiteX1670" fmla="*/ 207931 w 5145310"/>
              <a:gd name="connsiteY1670" fmla="*/ 828581 h 962693"/>
              <a:gd name="connsiteX1671" fmla="*/ 228409 w 5145310"/>
              <a:gd name="connsiteY1671" fmla="*/ 803340 h 962693"/>
              <a:gd name="connsiteX1672" fmla="*/ 238601 w 5145310"/>
              <a:gd name="connsiteY1672" fmla="*/ 814103 h 962693"/>
              <a:gd name="connsiteX1673" fmla="*/ 239458 w 5145310"/>
              <a:gd name="connsiteY1673" fmla="*/ 796482 h 962693"/>
              <a:gd name="connsiteX1674" fmla="*/ 331184 w 5145310"/>
              <a:gd name="connsiteY1674" fmla="*/ 800101 h 962693"/>
              <a:gd name="connsiteX1675" fmla="*/ 336328 w 5145310"/>
              <a:gd name="connsiteY1675" fmla="*/ 793815 h 962693"/>
              <a:gd name="connsiteX1676" fmla="*/ 336518 w 5145310"/>
              <a:gd name="connsiteY1676" fmla="*/ 770383 h 962693"/>
              <a:gd name="connsiteX1677" fmla="*/ 420243 w 5145310"/>
              <a:gd name="connsiteY1677" fmla="*/ 780480 h 962693"/>
              <a:gd name="connsiteX1678" fmla="*/ 394716 w 5145310"/>
              <a:gd name="connsiteY1678" fmla="*/ 788576 h 962693"/>
              <a:gd name="connsiteX1679" fmla="*/ 394049 w 5145310"/>
              <a:gd name="connsiteY1679" fmla="*/ 782766 h 962693"/>
              <a:gd name="connsiteX1680" fmla="*/ 389477 w 5145310"/>
              <a:gd name="connsiteY1680" fmla="*/ 818294 h 962693"/>
              <a:gd name="connsiteX1681" fmla="*/ 399764 w 5145310"/>
              <a:gd name="connsiteY1681" fmla="*/ 805626 h 962693"/>
              <a:gd name="connsiteX1682" fmla="*/ 428149 w 5145310"/>
              <a:gd name="connsiteY1682" fmla="*/ 820675 h 962693"/>
              <a:gd name="connsiteX1683" fmla="*/ 441960 w 5145310"/>
              <a:gd name="connsiteY1683" fmla="*/ 813627 h 962693"/>
              <a:gd name="connsiteX1684" fmla="*/ 447199 w 5145310"/>
              <a:gd name="connsiteY1684" fmla="*/ 783909 h 962693"/>
              <a:gd name="connsiteX1685" fmla="*/ 462534 w 5145310"/>
              <a:gd name="connsiteY1685" fmla="*/ 765049 h 962693"/>
              <a:gd name="connsiteX1686" fmla="*/ 466058 w 5145310"/>
              <a:gd name="connsiteY1686" fmla="*/ 793910 h 962693"/>
              <a:gd name="connsiteX1687" fmla="*/ 482060 w 5145310"/>
              <a:gd name="connsiteY1687" fmla="*/ 804197 h 962693"/>
              <a:gd name="connsiteX1688" fmla="*/ 546259 w 5145310"/>
              <a:gd name="connsiteY1688" fmla="*/ 775146 h 962693"/>
              <a:gd name="connsiteX1689" fmla="*/ 592074 w 5145310"/>
              <a:gd name="connsiteY1689" fmla="*/ 788671 h 962693"/>
              <a:gd name="connsiteX1690" fmla="*/ 577596 w 5145310"/>
              <a:gd name="connsiteY1690" fmla="*/ 766573 h 962693"/>
              <a:gd name="connsiteX1691" fmla="*/ 597884 w 5145310"/>
              <a:gd name="connsiteY1691" fmla="*/ 788100 h 962693"/>
              <a:gd name="connsiteX1692" fmla="*/ 599408 w 5145310"/>
              <a:gd name="connsiteY1692" fmla="*/ 776289 h 962693"/>
              <a:gd name="connsiteX1693" fmla="*/ 591217 w 5145310"/>
              <a:gd name="connsiteY1693" fmla="*/ 806293 h 962693"/>
              <a:gd name="connsiteX1694" fmla="*/ 601313 w 5145310"/>
              <a:gd name="connsiteY1694" fmla="*/ 817056 h 962693"/>
              <a:gd name="connsiteX1695" fmla="*/ 607885 w 5145310"/>
              <a:gd name="connsiteY1695" fmla="*/ 822295 h 962693"/>
              <a:gd name="connsiteX1696" fmla="*/ 610171 w 5145310"/>
              <a:gd name="connsiteY1696" fmla="*/ 792862 h 962693"/>
              <a:gd name="connsiteX1697" fmla="*/ 617315 w 5145310"/>
              <a:gd name="connsiteY1697" fmla="*/ 827343 h 962693"/>
              <a:gd name="connsiteX1698" fmla="*/ 642842 w 5145310"/>
              <a:gd name="connsiteY1698" fmla="*/ 819247 h 962693"/>
              <a:gd name="connsiteX1699" fmla="*/ 621887 w 5145310"/>
              <a:gd name="connsiteY1699" fmla="*/ 791910 h 962693"/>
              <a:gd name="connsiteX1700" fmla="*/ 643699 w 5145310"/>
              <a:gd name="connsiteY1700" fmla="*/ 801721 h 962693"/>
              <a:gd name="connsiteX1701" fmla="*/ 638746 w 5145310"/>
              <a:gd name="connsiteY1701" fmla="*/ 784671 h 962693"/>
              <a:gd name="connsiteX1702" fmla="*/ 653986 w 5145310"/>
              <a:gd name="connsiteY1702" fmla="*/ 789148 h 962693"/>
              <a:gd name="connsiteX1703" fmla="*/ 649605 w 5145310"/>
              <a:gd name="connsiteY1703" fmla="*/ 801244 h 962693"/>
              <a:gd name="connsiteX1704" fmla="*/ 666274 w 5145310"/>
              <a:gd name="connsiteY1704" fmla="*/ 817342 h 962693"/>
              <a:gd name="connsiteX1705" fmla="*/ 679418 w 5145310"/>
              <a:gd name="connsiteY1705" fmla="*/ 804483 h 962693"/>
              <a:gd name="connsiteX1706" fmla="*/ 723805 w 5145310"/>
              <a:gd name="connsiteY1706" fmla="*/ 806388 h 962693"/>
              <a:gd name="connsiteX1707" fmla="*/ 691991 w 5145310"/>
              <a:gd name="connsiteY1707" fmla="*/ 762382 h 962693"/>
              <a:gd name="connsiteX1708" fmla="*/ 699897 w 5145310"/>
              <a:gd name="connsiteY1708" fmla="*/ 779242 h 962693"/>
              <a:gd name="connsiteX1709" fmla="*/ 673036 w 5145310"/>
              <a:gd name="connsiteY1709" fmla="*/ 775812 h 962693"/>
              <a:gd name="connsiteX1710" fmla="*/ 670941 w 5145310"/>
              <a:gd name="connsiteY1710" fmla="*/ 758477 h 962693"/>
              <a:gd name="connsiteX1711" fmla="*/ 668655 w 5145310"/>
              <a:gd name="connsiteY1711" fmla="*/ 787909 h 962693"/>
              <a:gd name="connsiteX1712" fmla="*/ 657034 w 5145310"/>
              <a:gd name="connsiteY1712" fmla="*/ 788957 h 962693"/>
              <a:gd name="connsiteX1713" fmla="*/ 647700 w 5145310"/>
              <a:gd name="connsiteY1713" fmla="*/ 760573 h 962693"/>
              <a:gd name="connsiteX1714" fmla="*/ 663702 w 5145310"/>
              <a:gd name="connsiteY1714" fmla="*/ 770860 h 962693"/>
              <a:gd name="connsiteX1715" fmla="*/ 675608 w 5145310"/>
              <a:gd name="connsiteY1715" fmla="*/ 723044 h 962693"/>
              <a:gd name="connsiteX1716" fmla="*/ 673227 w 5145310"/>
              <a:gd name="connsiteY1716" fmla="*/ 752476 h 962693"/>
              <a:gd name="connsiteX1717" fmla="*/ 685705 w 5145310"/>
              <a:gd name="connsiteY1717" fmla="*/ 733807 h 962693"/>
              <a:gd name="connsiteX1718" fmla="*/ 691419 w 5145310"/>
              <a:gd name="connsiteY1718" fmla="*/ 756667 h 962693"/>
              <a:gd name="connsiteX1719" fmla="*/ 709803 w 5145310"/>
              <a:gd name="connsiteY1719" fmla="*/ 737522 h 962693"/>
              <a:gd name="connsiteX1720" fmla="*/ 700183 w 5145310"/>
              <a:gd name="connsiteY1720" fmla="*/ 755905 h 962693"/>
              <a:gd name="connsiteX1721" fmla="*/ 746855 w 5145310"/>
              <a:gd name="connsiteY1721" fmla="*/ 751810 h 962693"/>
              <a:gd name="connsiteX1722" fmla="*/ 738283 w 5145310"/>
              <a:gd name="connsiteY1722" fmla="*/ 729235 h 962693"/>
              <a:gd name="connsiteX1723" fmla="*/ 784955 w 5145310"/>
              <a:gd name="connsiteY1723" fmla="*/ 701708 h 962693"/>
              <a:gd name="connsiteX1724" fmla="*/ 800100 w 5145310"/>
              <a:gd name="connsiteY1724" fmla="*/ 729616 h 962693"/>
              <a:gd name="connsiteX1725" fmla="*/ 789813 w 5145310"/>
              <a:gd name="connsiteY1725" fmla="*/ 742189 h 962693"/>
              <a:gd name="connsiteX1726" fmla="*/ 797909 w 5145310"/>
              <a:gd name="connsiteY1726" fmla="*/ 735617 h 962693"/>
              <a:gd name="connsiteX1727" fmla="*/ 768763 w 5145310"/>
              <a:gd name="connsiteY1727" fmla="*/ 750190 h 962693"/>
              <a:gd name="connsiteX1728" fmla="*/ 735901 w 5145310"/>
              <a:gd name="connsiteY1728" fmla="*/ 758668 h 962693"/>
              <a:gd name="connsiteX1729" fmla="*/ 728567 w 5145310"/>
              <a:gd name="connsiteY1729" fmla="*/ 770955 h 962693"/>
              <a:gd name="connsiteX1730" fmla="*/ 727138 w 5145310"/>
              <a:gd name="connsiteY1730" fmla="*/ 759430 h 962693"/>
              <a:gd name="connsiteX1731" fmla="*/ 733520 w 5145310"/>
              <a:gd name="connsiteY1731" fmla="*/ 788100 h 962693"/>
              <a:gd name="connsiteX1732" fmla="*/ 764762 w 5145310"/>
              <a:gd name="connsiteY1732" fmla="*/ 802864 h 962693"/>
              <a:gd name="connsiteX1733" fmla="*/ 759047 w 5145310"/>
              <a:gd name="connsiteY1733" fmla="*/ 780004 h 962693"/>
              <a:gd name="connsiteX1734" fmla="*/ 773525 w 5145310"/>
              <a:gd name="connsiteY1734" fmla="*/ 802102 h 962693"/>
              <a:gd name="connsiteX1735" fmla="*/ 772192 w 5145310"/>
              <a:gd name="connsiteY1735" fmla="*/ 790576 h 962693"/>
              <a:gd name="connsiteX1736" fmla="*/ 777144 w 5145310"/>
              <a:gd name="connsiteY1736" fmla="*/ 807626 h 962693"/>
              <a:gd name="connsiteX1737" fmla="*/ 791051 w 5145310"/>
              <a:gd name="connsiteY1737" fmla="*/ 800482 h 962693"/>
              <a:gd name="connsiteX1738" fmla="*/ 776573 w 5145310"/>
              <a:gd name="connsiteY1738" fmla="*/ 778384 h 962693"/>
              <a:gd name="connsiteX1739" fmla="*/ 808672 w 5145310"/>
              <a:gd name="connsiteY1739" fmla="*/ 775527 h 962693"/>
              <a:gd name="connsiteX1740" fmla="*/ 815911 w 5145310"/>
              <a:gd name="connsiteY1740" fmla="*/ 786576 h 962693"/>
              <a:gd name="connsiteX1741" fmla="*/ 805148 w 5145310"/>
              <a:gd name="connsiteY1741" fmla="*/ 746571 h 962693"/>
              <a:gd name="connsiteX1742" fmla="*/ 813149 w 5145310"/>
              <a:gd name="connsiteY1742" fmla="*/ 749047 h 962693"/>
              <a:gd name="connsiteX1743" fmla="*/ 827056 w 5145310"/>
              <a:gd name="connsiteY1743" fmla="*/ 732855 h 962693"/>
              <a:gd name="connsiteX1744" fmla="*/ 818293 w 5145310"/>
              <a:gd name="connsiteY1744" fmla="*/ 733617 h 962693"/>
              <a:gd name="connsiteX1745" fmla="*/ 810768 w 5145310"/>
              <a:gd name="connsiteY1745" fmla="*/ 769335 h 962693"/>
              <a:gd name="connsiteX1746" fmla="*/ 825341 w 5145310"/>
              <a:gd name="connsiteY1746" fmla="*/ 768002 h 962693"/>
              <a:gd name="connsiteX1747" fmla="*/ 819340 w 5145310"/>
              <a:gd name="connsiteY1747" fmla="*/ 791910 h 962693"/>
              <a:gd name="connsiteX1748" fmla="*/ 840391 w 5145310"/>
              <a:gd name="connsiteY1748" fmla="*/ 795910 h 962693"/>
              <a:gd name="connsiteX1749" fmla="*/ 841248 w 5145310"/>
              <a:gd name="connsiteY1749" fmla="*/ 778289 h 962693"/>
              <a:gd name="connsiteX1750" fmla="*/ 854297 w 5145310"/>
              <a:gd name="connsiteY1750" fmla="*/ 788862 h 962693"/>
              <a:gd name="connsiteX1751" fmla="*/ 844201 w 5145310"/>
              <a:gd name="connsiteY1751" fmla="*/ 778099 h 962693"/>
              <a:gd name="connsiteX1752" fmla="*/ 872490 w 5145310"/>
              <a:gd name="connsiteY1752" fmla="*/ 793148 h 962693"/>
              <a:gd name="connsiteX1753" fmla="*/ 971740 w 5145310"/>
              <a:gd name="connsiteY1753" fmla="*/ 760954 h 962693"/>
              <a:gd name="connsiteX1754" fmla="*/ 979646 w 5145310"/>
              <a:gd name="connsiteY1754" fmla="*/ 777813 h 962693"/>
              <a:gd name="connsiteX1755" fmla="*/ 973931 w 5145310"/>
              <a:gd name="connsiteY1755" fmla="*/ 754953 h 962693"/>
              <a:gd name="connsiteX1756" fmla="*/ 989933 w 5145310"/>
              <a:gd name="connsiteY1756" fmla="*/ 765240 h 962693"/>
              <a:gd name="connsiteX1757" fmla="*/ 995839 w 5145310"/>
              <a:gd name="connsiteY1757" fmla="*/ 741332 h 962693"/>
              <a:gd name="connsiteX1758" fmla="*/ 1002316 w 5145310"/>
              <a:gd name="connsiteY1758" fmla="*/ 770002 h 962693"/>
              <a:gd name="connsiteX1759" fmla="*/ 1011841 w 5145310"/>
              <a:gd name="connsiteY1759" fmla="*/ 751619 h 962693"/>
              <a:gd name="connsiteX1760" fmla="*/ 1024890 w 5145310"/>
              <a:gd name="connsiteY1760" fmla="*/ 762192 h 962693"/>
              <a:gd name="connsiteX1761" fmla="*/ 1020508 w 5145310"/>
              <a:gd name="connsiteY1761" fmla="*/ 750857 h 962693"/>
              <a:gd name="connsiteX1762" fmla="*/ 1062037 w 5145310"/>
              <a:gd name="connsiteY1762" fmla="*/ 753048 h 962693"/>
              <a:gd name="connsiteX1763" fmla="*/ 1044607 w 5145310"/>
              <a:gd name="connsiteY1763" fmla="*/ 731235 h 962693"/>
              <a:gd name="connsiteX1764" fmla="*/ 1071562 w 5145310"/>
              <a:gd name="connsiteY1764" fmla="*/ 734664 h 962693"/>
              <a:gd name="connsiteX1765" fmla="*/ 1074325 w 5145310"/>
              <a:gd name="connsiteY1765" fmla="*/ 757810 h 962693"/>
              <a:gd name="connsiteX1766" fmla="*/ 1121092 w 5145310"/>
              <a:gd name="connsiteY1766" fmla="*/ 730283 h 962693"/>
              <a:gd name="connsiteX1767" fmla="*/ 1147858 w 5145310"/>
              <a:gd name="connsiteY1767" fmla="*/ 757144 h 962693"/>
              <a:gd name="connsiteX1768" fmla="*/ 1147286 w 5145310"/>
              <a:gd name="connsiteY1768" fmla="*/ 727997 h 962693"/>
              <a:gd name="connsiteX1769" fmla="*/ 1171861 w 5145310"/>
              <a:gd name="connsiteY1769" fmla="*/ 760858 h 962693"/>
              <a:gd name="connsiteX1770" fmla="*/ 1174242 w 5145310"/>
              <a:gd name="connsiteY1770" fmla="*/ 731426 h 962693"/>
              <a:gd name="connsiteX1771" fmla="*/ 1182243 w 5145310"/>
              <a:gd name="connsiteY1771" fmla="*/ 724949 h 962693"/>
              <a:gd name="connsiteX1772" fmla="*/ 1195387 w 5145310"/>
              <a:gd name="connsiteY1772" fmla="*/ 735427 h 962693"/>
              <a:gd name="connsiteX1773" fmla="*/ 1210818 w 5145310"/>
              <a:gd name="connsiteY1773" fmla="*/ 716472 h 962693"/>
              <a:gd name="connsiteX1774" fmla="*/ 1289399 w 5145310"/>
              <a:gd name="connsiteY1774" fmla="*/ 732855 h 962693"/>
              <a:gd name="connsiteX1775" fmla="*/ 1282160 w 5145310"/>
              <a:gd name="connsiteY1775" fmla="*/ 721806 h 962693"/>
              <a:gd name="connsiteX1776" fmla="*/ 1338167 w 5145310"/>
              <a:gd name="connsiteY1776" fmla="*/ 722663 h 962693"/>
              <a:gd name="connsiteX1777" fmla="*/ 1395698 w 5145310"/>
              <a:gd name="connsiteY1777" fmla="*/ 711709 h 962693"/>
              <a:gd name="connsiteX1778" fmla="*/ 1409509 w 5145310"/>
              <a:gd name="connsiteY1778" fmla="*/ 727997 h 962693"/>
              <a:gd name="connsiteX1779" fmla="*/ 1423416 w 5145310"/>
              <a:gd name="connsiteY1779" fmla="*/ 720853 h 962693"/>
              <a:gd name="connsiteX1780" fmla="*/ 1423606 w 5145310"/>
              <a:gd name="connsiteY1780" fmla="*/ 697422 h 962693"/>
              <a:gd name="connsiteX1781" fmla="*/ 1429988 w 5145310"/>
              <a:gd name="connsiteY1781" fmla="*/ 726092 h 962693"/>
              <a:gd name="connsiteX1782" fmla="*/ 1436656 w 5145310"/>
              <a:gd name="connsiteY1782" fmla="*/ 707899 h 962693"/>
              <a:gd name="connsiteX1783" fmla="*/ 1454182 w 5145310"/>
              <a:gd name="connsiteY1783" fmla="*/ 706280 h 962693"/>
              <a:gd name="connsiteX1784" fmla="*/ 1485519 w 5145310"/>
              <a:gd name="connsiteY1784" fmla="*/ 697708 h 962693"/>
              <a:gd name="connsiteX1785" fmla="*/ 1499997 w 5145310"/>
              <a:gd name="connsiteY1785" fmla="*/ 719806 h 962693"/>
              <a:gd name="connsiteX1786" fmla="*/ 1506760 w 5145310"/>
              <a:gd name="connsiteY1786" fmla="*/ 707233 h 962693"/>
              <a:gd name="connsiteX1787" fmla="*/ 1497139 w 5145310"/>
              <a:gd name="connsiteY1787" fmla="*/ 673419 h 962693"/>
              <a:gd name="connsiteX1788" fmla="*/ 1404080 w 5145310"/>
              <a:gd name="connsiteY1788" fmla="*/ 677610 h 962693"/>
              <a:gd name="connsiteX1789" fmla="*/ 1407033 w 5145310"/>
              <a:gd name="connsiteY1789" fmla="*/ 681801 h 962693"/>
              <a:gd name="connsiteX1790" fmla="*/ 1382649 w 5145310"/>
              <a:gd name="connsiteY1790" fmla="*/ 682277 h 962693"/>
              <a:gd name="connsiteX1791" fmla="*/ 1382554 w 5145310"/>
              <a:gd name="connsiteY1791" fmla="*/ 678086 h 962693"/>
              <a:gd name="connsiteX1792" fmla="*/ 1309497 w 5145310"/>
              <a:gd name="connsiteY1792" fmla="*/ 678181 h 962693"/>
              <a:gd name="connsiteX1793" fmla="*/ 1302829 w 5145310"/>
              <a:gd name="connsiteY1793" fmla="*/ 696374 h 962693"/>
              <a:gd name="connsiteX1794" fmla="*/ 1243203 w 5145310"/>
              <a:gd name="connsiteY1794" fmla="*/ 666561 h 962693"/>
              <a:gd name="connsiteX1795" fmla="*/ 1259872 w 5145310"/>
              <a:gd name="connsiteY1795" fmla="*/ 682658 h 962693"/>
              <a:gd name="connsiteX1796" fmla="*/ 1257776 w 5145310"/>
              <a:gd name="connsiteY1796" fmla="*/ 665322 h 962693"/>
              <a:gd name="connsiteX1797" fmla="*/ 1273016 w 5145310"/>
              <a:gd name="connsiteY1797" fmla="*/ 669799 h 962693"/>
              <a:gd name="connsiteX1798" fmla="*/ 1271492 w 5145310"/>
              <a:gd name="connsiteY1798" fmla="*/ 681610 h 962693"/>
              <a:gd name="connsiteX1799" fmla="*/ 1278160 w 5145310"/>
              <a:gd name="connsiteY1799" fmla="*/ 663513 h 962693"/>
              <a:gd name="connsiteX1800" fmla="*/ 1286065 w 5145310"/>
              <a:gd name="connsiteY1800" fmla="*/ 680277 h 962693"/>
              <a:gd name="connsiteX1801" fmla="*/ 1300829 w 5145310"/>
              <a:gd name="connsiteY1801" fmla="*/ 655607 h 962693"/>
              <a:gd name="connsiteX1802" fmla="*/ 1330642 w 5145310"/>
              <a:gd name="connsiteY1802" fmla="*/ 658845 h 962693"/>
              <a:gd name="connsiteX1803" fmla="*/ 1350264 w 5145310"/>
              <a:gd name="connsiteY1803" fmla="*/ 674657 h 962693"/>
              <a:gd name="connsiteX1804" fmla="*/ 1348168 w 5145310"/>
              <a:gd name="connsiteY1804" fmla="*/ 657322 h 962693"/>
              <a:gd name="connsiteX1805" fmla="*/ 1358265 w 5145310"/>
              <a:gd name="connsiteY1805" fmla="*/ 668085 h 962693"/>
              <a:gd name="connsiteX1806" fmla="*/ 1364647 w 5145310"/>
              <a:gd name="connsiteY1806" fmla="*/ 646844 h 962693"/>
              <a:gd name="connsiteX1807" fmla="*/ 1357408 w 5145310"/>
              <a:gd name="connsiteY1807" fmla="*/ 643606 h 962693"/>
              <a:gd name="connsiteX1808" fmla="*/ 1365694 w 5145310"/>
              <a:gd name="connsiteY1808" fmla="*/ 645130 h 962693"/>
              <a:gd name="connsiteX1809" fmla="*/ 1369981 w 5145310"/>
              <a:gd name="connsiteY1809" fmla="*/ 643701 h 962693"/>
              <a:gd name="connsiteX1810" fmla="*/ 1369504 w 5145310"/>
              <a:gd name="connsiteY1810" fmla="*/ 645225 h 962693"/>
              <a:gd name="connsiteX1811" fmla="*/ 1443990 w 5145310"/>
              <a:gd name="connsiteY1811" fmla="*/ 638176 h 962693"/>
              <a:gd name="connsiteX1812" fmla="*/ 1428655 w 5145310"/>
              <a:gd name="connsiteY1812" fmla="*/ 642558 h 962693"/>
              <a:gd name="connsiteX1813" fmla="*/ 1457420 w 5145310"/>
              <a:gd name="connsiteY1813" fmla="*/ 635890 h 962693"/>
              <a:gd name="connsiteX1814" fmla="*/ 1457515 w 5145310"/>
              <a:gd name="connsiteY1814" fmla="*/ 648273 h 962693"/>
              <a:gd name="connsiteX1815" fmla="*/ 1460563 w 5145310"/>
              <a:gd name="connsiteY1815" fmla="*/ 648558 h 962693"/>
              <a:gd name="connsiteX1816" fmla="*/ 1459801 w 5145310"/>
              <a:gd name="connsiteY1816" fmla="*/ 654464 h 962693"/>
              <a:gd name="connsiteX1817" fmla="*/ 1469422 w 5145310"/>
              <a:gd name="connsiteY1817" fmla="*/ 650083 h 962693"/>
              <a:gd name="connsiteX1818" fmla="*/ 1468755 w 5145310"/>
              <a:gd name="connsiteY1818" fmla="*/ 650178 h 962693"/>
              <a:gd name="connsiteX1819" fmla="*/ 1462278 w 5145310"/>
              <a:gd name="connsiteY1819" fmla="*/ 598362 h 962693"/>
              <a:gd name="connsiteX1820" fmla="*/ 1565719 w 5145310"/>
              <a:gd name="connsiteY1820" fmla="*/ 619412 h 962693"/>
              <a:gd name="connsiteX1821" fmla="*/ 1638490 w 5145310"/>
              <a:gd name="connsiteY1821" fmla="*/ 652464 h 962693"/>
              <a:gd name="connsiteX1822" fmla="*/ 1653254 w 5145310"/>
              <a:gd name="connsiteY1822" fmla="*/ 647892 h 962693"/>
              <a:gd name="connsiteX1823" fmla="*/ 1650397 w 5145310"/>
              <a:gd name="connsiteY1823" fmla="*/ 648082 h 962693"/>
              <a:gd name="connsiteX1824" fmla="*/ 1658398 w 5145310"/>
              <a:gd name="connsiteY1824" fmla="*/ 640748 h 962693"/>
              <a:gd name="connsiteX1825" fmla="*/ 1658493 w 5145310"/>
              <a:gd name="connsiteY1825" fmla="*/ 643891 h 962693"/>
              <a:gd name="connsiteX1826" fmla="*/ 1663065 w 5145310"/>
              <a:gd name="connsiteY1826" fmla="*/ 639033 h 962693"/>
              <a:gd name="connsiteX1827" fmla="*/ 1625346 w 5145310"/>
              <a:gd name="connsiteY1827" fmla="*/ 619983 h 962693"/>
              <a:gd name="connsiteX1828" fmla="*/ 1595056 w 5145310"/>
              <a:gd name="connsiteY1828" fmla="*/ 597409 h 962693"/>
              <a:gd name="connsiteX1829" fmla="*/ 1559623 w 5145310"/>
              <a:gd name="connsiteY1829" fmla="*/ 589218 h 962693"/>
              <a:gd name="connsiteX1830" fmla="*/ 1652016 w 5145310"/>
              <a:gd name="connsiteY1830" fmla="*/ 603410 h 962693"/>
              <a:gd name="connsiteX1831" fmla="*/ 1643920 w 5145310"/>
              <a:gd name="connsiteY1831" fmla="*/ 607125 h 962693"/>
              <a:gd name="connsiteX1832" fmla="*/ 1678781 w 5145310"/>
              <a:gd name="connsiteY1832" fmla="*/ 616364 h 962693"/>
              <a:gd name="connsiteX1833" fmla="*/ 1684687 w 5145310"/>
              <a:gd name="connsiteY1833" fmla="*/ 617888 h 962693"/>
              <a:gd name="connsiteX1834" fmla="*/ 1698403 w 5145310"/>
              <a:gd name="connsiteY1834" fmla="*/ 620364 h 962693"/>
              <a:gd name="connsiteX1835" fmla="*/ 1723168 w 5145310"/>
              <a:gd name="connsiteY1835" fmla="*/ 620936 h 962693"/>
              <a:gd name="connsiteX1836" fmla="*/ 1723453 w 5145310"/>
              <a:gd name="connsiteY1836" fmla="*/ 618269 h 962693"/>
              <a:gd name="connsiteX1837" fmla="*/ 1724215 w 5145310"/>
              <a:gd name="connsiteY1837" fmla="*/ 620841 h 962693"/>
              <a:gd name="connsiteX1838" fmla="*/ 1746980 w 5145310"/>
              <a:gd name="connsiteY1838" fmla="*/ 610458 h 962693"/>
              <a:gd name="connsiteX1839" fmla="*/ 1697926 w 5145310"/>
              <a:gd name="connsiteY1839" fmla="*/ 593599 h 962693"/>
              <a:gd name="connsiteX1840" fmla="*/ 1743646 w 5145310"/>
              <a:gd name="connsiteY1840" fmla="*/ 581884 h 962693"/>
              <a:gd name="connsiteX1841" fmla="*/ 1765173 w 5145310"/>
              <a:gd name="connsiteY1841" fmla="*/ 572454 h 962693"/>
              <a:gd name="connsiteX1842" fmla="*/ 1784128 w 5145310"/>
              <a:gd name="connsiteY1842" fmla="*/ 577407 h 962693"/>
              <a:gd name="connsiteX1843" fmla="*/ 1779079 w 5145310"/>
              <a:gd name="connsiteY1843" fmla="*/ 593599 h 962693"/>
              <a:gd name="connsiteX1844" fmla="*/ 1803463 w 5145310"/>
              <a:gd name="connsiteY1844" fmla="*/ 593123 h 962693"/>
              <a:gd name="connsiteX1845" fmla="*/ 1800225 w 5145310"/>
              <a:gd name="connsiteY1845" fmla="*/ 568168 h 962693"/>
              <a:gd name="connsiteX1846" fmla="*/ 1848993 w 5145310"/>
              <a:gd name="connsiteY1846" fmla="*/ 568930 h 962693"/>
              <a:gd name="connsiteX1847" fmla="*/ 1873663 w 5145310"/>
              <a:gd name="connsiteY1847" fmla="*/ 582741 h 962693"/>
              <a:gd name="connsiteX1848" fmla="*/ 1867948 w 5145310"/>
              <a:gd name="connsiteY1848" fmla="*/ 568548 h 962693"/>
              <a:gd name="connsiteX1849" fmla="*/ 1895094 w 5145310"/>
              <a:gd name="connsiteY1849" fmla="*/ 569787 h 962693"/>
              <a:gd name="connsiteX1850" fmla="*/ 1911001 w 5145310"/>
              <a:gd name="connsiteY1850" fmla="*/ 551499 h 962693"/>
              <a:gd name="connsiteX1851" fmla="*/ 1938052 w 5145310"/>
              <a:gd name="connsiteY1851" fmla="*/ 545498 h 962693"/>
              <a:gd name="connsiteX1852" fmla="*/ 1926622 w 5145310"/>
              <a:gd name="connsiteY1852" fmla="*/ 520733 h 962693"/>
              <a:gd name="connsiteX1853" fmla="*/ 1917001 w 5145310"/>
              <a:gd name="connsiteY1853" fmla="*/ 514732 h 962693"/>
              <a:gd name="connsiteX1854" fmla="*/ 1910239 w 5145310"/>
              <a:gd name="connsiteY1854" fmla="*/ 513113 h 962693"/>
              <a:gd name="connsiteX1855" fmla="*/ 1910334 w 5145310"/>
              <a:gd name="connsiteY1855" fmla="*/ 521019 h 962693"/>
              <a:gd name="connsiteX1856" fmla="*/ 1907000 w 5145310"/>
              <a:gd name="connsiteY1856" fmla="*/ 521019 h 962693"/>
              <a:gd name="connsiteX1857" fmla="*/ 1906143 w 5145310"/>
              <a:gd name="connsiteY1857" fmla="*/ 521019 h 962693"/>
              <a:gd name="connsiteX1858" fmla="*/ 1888236 w 5145310"/>
              <a:gd name="connsiteY1858" fmla="*/ 503683 h 962693"/>
              <a:gd name="connsiteX1859" fmla="*/ 1895189 w 5145310"/>
              <a:gd name="connsiteY1859" fmla="*/ 502921 h 962693"/>
              <a:gd name="connsiteX1860" fmla="*/ 1898809 w 5145310"/>
              <a:gd name="connsiteY1860" fmla="*/ 485871 h 962693"/>
              <a:gd name="connsiteX1861" fmla="*/ 1879663 w 5145310"/>
              <a:gd name="connsiteY1861" fmla="*/ 522638 h 962693"/>
              <a:gd name="connsiteX1862" fmla="*/ 1877092 w 5145310"/>
              <a:gd name="connsiteY1862" fmla="*/ 489872 h 962693"/>
              <a:gd name="connsiteX1863" fmla="*/ 1876711 w 5145310"/>
              <a:gd name="connsiteY1863" fmla="*/ 494635 h 962693"/>
              <a:gd name="connsiteX1864" fmla="*/ 1844897 w 5145310"/>
              <a:gd name="connsiteY1864" fmla="*/ 510160 h 962693"/>
              <a:gd name="connsiteX1865" fmla="*/ 1811845 w 5145310"/>
              <a:gd name="connsiteY1865" fmla="*/ 483871 h 962693"/>
              <a:gd name="connsiteX1866" fmla="*/ 1841849 w 5145310"/>
              <a:gd name="connsiteY1866" fmla="*/ 468536 h 962693"/>
              <a:gd name="connsiteX1867" fmla="*/ 1839849 w 5145310"/>
              <a:gd name="connsiteY1867" fmla="*/ 461773 h 962693"/>
              <a:gd name="connsiteX1868" fmla="*/ 1888617 w 5145310"/>
              <a:gd name="connsiteY1868" fmla="*/ 475013 h 962693"/>
              <a:gd name="connsiteX1869" fmla="*/ 1915096 w 5145310"/>
              <a:gd name="connsiteY1869" fmla="*/ 456916 h 962693"/>
              <a:gd name="connsiteX1870" fmla="*/ 1914049 w 5145310"/>
              <a:gd name="connsiteY1870" fmla="*/ 445867 h 962693"/>
              <a:gd name="connsiteX1871" fmla="*/ 1941099 w 5145310"/>
              <a:gd name="connsiteY1871" fmla="*/ 443485 h 962693"/>
              <a:gd name="connsiteX1872" fmla="*/ 1958149 w 5145310"/>
              <a:gd name="connsiteY1872" fmla="*/ 456153 h 962693"/>
              <a:gd name="connsiteX1873" fmla="*/ 1962340 w 5145310"/>
              <a:gd name="connsiteY1873" fmla="*/ 456630 h 962693"/>
              <a:gd name="connsiteX1874" fmla="*/ 1965674 w 5145310"/>
              <a:gd name="connsiteY1874" fmla="*/ 450153 h 962693"/>
              <a:gd name="connsiteX1875" fmla="*/ 2018824 w 5145310"/>
              <a:gd name="connsiteY1875" fmla="*/ 480919 h 962693"/>
              <a:gd name="connsiteX1876" fmla="*/ 2021110 w 5145310"/>
              <a:gd name="connsiteY1876" fmla="*/ 499302 h 962693"/>
              <a:gd name="connsiteX1877" fmla="*/ 2021014 w 5145310"/>
              <a:gd name="connsiteY1877" fmla="*/ 498349 h 962693"/>
              <a:gd name="connsiteX1878" fmla="*/ 2019967 w 5145310"/>
              <a:gd name="connsiteY1878" fmla="*/ 499492 h 962693"/>
              <a:gd name="connsiteX1879" fmla="*/ 2006251 w 5145310"/>
              <a:gd name="connsiteY1879" fmla="*/ 515590 h 962693"/>
              <a:gd name="connsiteX1880" fmla="*/ 2007298 w 5145310"/>
              <a:gd name="connsiteY1880" fmla="*/ 516733 h 962693"/>
              <a:gd name="connsiteX1881" fmla="*/ 2020157 w 5145310"/>
              <a:gd name="connsiteY1881" fmla="*/ 515970 h 962693"/>
              <a:gd name="connsiteX1882" fmla="*/ 2019967 w 5145310"/>
              <a:gd name="connsiteY1882" fmla="*/ 499492 h 962693"/>
              <a:gd name="connsiteX1883" fmla="*/ 2021110 w 5145310"/>
              <a:gd name="connsiteY1883" fmla="*/ 499302 h 962693"/>
              <a:gd name="connsiteX1884" fmla="*/ 2023777 w 5145310"/>
              <a:gd name="connsiteY1884" fmla="*/ 521495 h 962693"/>
              <a:gd name="connsiteX1885" fmla="*/ 2008346 w 5145310"/>
              <a:gd name="connsiteY1885" fmla="*/ 519590 h 962693"/>
              <a:gd name="connsiteX1886" fmla="*/ 2007774 w 5145310"/>
              <a:gd name="connsiteY1886" fmla="*/ 522733 h 962693"/>
              <a:gd name="connsiteX1887" fmla="*/ 1994154 w 5145310"/>
              <a:gd name="connsiteY1887" fmla="*/ 515875 h 962693"/>
              <a:gd name="connsiteX1888" fmla="*/ 1997964 w 5145310"/>
              <a:gd name="connsiteY1888" fmla="*/ 514351 h 962693"/>
              <a:gd name="connsiteX1889" fmla="*/ 1975199 w 5145310"/>
              <a:gd name="connsiteY1889" fmla="*/ 485014 h 962693"/>
              <a:gd name="connsiteX1890" fmla="*/ 1983200 w 5145310"/>
              <a:gd name="connsiteY1890" fmla="*/ 484824 h 962693"/>
              <a:gd name="connsiteX1891" fmla="*/ 1965484 w 5145310"/>
              <a:gd name="connsiteY1891" fmla="*/ 473489 h 962693"/>
              <a:gd name="connsiteX1892" fmla="*/ 1965103 w 5145310"/>
              <a:gd name="connsiteY1892" fmla="*/ 474251 h 962693"/>
              <a:gd name="connsiteX1893" fmla="*/ 1929479 w 5145310"/>
              <a:gd name="connsiteY1893" fmla="*/ 471584 h 962693"/>
              <a:gd name="connsiteX1894" fmla="*/ 1938814 w 5145310"/>
              <a:gd name="connsiteY1894" fmla="*/ 509398 h 962693"/>
              <a:gd name="connsiteX1895" fmla="*/ 1953577 w 5145310"/>
              <a:gd name="connsiteY1895" fmla="*/ 518638 h 962693"/>
              <a:gd name="connsiteX1896" fmla="*/ 1975390 w 5145310"/>
              <a:gd name="connsiteY1896" fmla="*/ 527115 h 962693"/>
              <a:gd name="connsiteX1897" fmla="*/ 1978247 w 5145310"/>
              <a:gd name="connsiteY1897" fmla="*/ 534259 h 962693"/>
              <a:gd name="connsiteX1898" fmla="*/ 2059019 w 5145310"/>
              <a:gd name="connsiteY1898" fmla="*/ 509303 h 962693"/>
              <a:gd name="connsiteX1899" fmla="*/ 2039302 w 5145310"/>
              <a:gd name="connsiteY1899" fmla="*/ 479395 h 962693"/>
              <a:gd name="connsiteX1900" fmla="*/ 2067592 w 5145310"/>
              <a:gd name="connsiteY1900" fmla="*/ 494444 h 962693"/>
              <a:gd name="connsiteX1901" fmla="*/ 2067877 w 5145310"/>
              <a:gd name="connsiteY1901" fmla="*/ 498825 h 962693"/>
              <a:gd name="connsiteX1902" fmla="*/ 2074735 w 5145310"/>
              <a:gd name="connsiteY1902" fmla="*/ 483871 h 962693"/>
              <a:gd name="connsiteX1903" fmla="*/ 2075021 w 5145310"/>
              <a:gd name="connsiteY1903" fmla="*/ 482823 h 962693"/>
              <a:gd name="connsiteX1904" fmla="*/ 2071402 w 5145310"/>
              <a:gd name="connsiteY1904" fmla="*/ 476537 h 962693"/>
              <a:gd name="connsiteX1905" fmla="*/ 2076736 w 5145310"/>
              <a:gd name="connsiteY1905" fmla="*/ 476537 h 962693"/>
              <a:gd name="connsiteX1906" fmla="*/ 2079688 w 5145310"/>
              <a:gd name="connsiteY1906" fmla="*/ 462345 h 962693"/>
              <a:gd name="connsiteX1907" fmla="*/ 2111788 w 5145310"/>
              <a:gd name="connsiteY1907" fmla="*/ 482443 h 962693"/>
              <a:gd name="connsiteX1908" fmla="*/ 2109216 w 5145310"/>
              <a:gd name="connsiteY1908" fmla="*/ 473298 h 962693"/>
              <a:gd name="connsiteX1909" fmla="*/ 2127694 w 5145310"/>
              <a:gd name="connsiteY1909" fmla="*/ 473108 h 962693"/>
              <a:gd name="connsiteX1910" fmla="*/ 2147125 w 5145310"/>
              <a:gd name="connsiteY1910" fmla="*/ 460249 h 962693"/>
              <a:gd name="connsiteX1911" fmla="*/ 2148554 w 5145310"/>
              <a:gd name="connsiteY1911" fmla="*/ 458154 h 962693"/>
              <a:gd name="connsiteX1912" fmla="*/ 2148745 w 5145310"/>
              <a:gd name="connsiteY1912" fmla="*/ 459487 h 962693"/>
              <a:gd name="connsiteX1913" fmla="*/ 2155412 w 5145310"/>
              <a:gd name="connsiteY1913" fmla="*/ 455487 h 962693"/>
              <a:gd name="connsiteX1914" fmla="*/ 2168747 w 5145310"/>
              <a:gd name="connsiteY1914" fmla="*/ 440914 h 962693"/>
              <a:gd name="connsiteX1915" fmla="*/ 2198179 w 5145310"/>
              <a:gd name="connsiteY1915" fmla="*/ 425959 h 962693"/>
              <a:gd name="connsiteX1916" fmla="*/ 2170938 w 5145310"/>
              <a:gd name="connsiteY1916" fmla="*/ 421197 h 962693"/>
              <a:gd name="connsiteX1917" fmla="*/ 2168557 w 5145310"/>
              <a:gd name="connsiteY1917" fmla="*/ 433770 h 962693"/>
              <a:gd name="connsiteX1918" fmla="*/ 2100167 w 5145310"/>
              <a:gd name="connsiteY1918" fmla="*/ 404814 h 962693"/>
              <a:gd name="connsiteX1919" fmla="*/ 2075212 w 5145310"/>
              <a:gd name="connsiteY1919" fmla="*/ 382049 h 962693"/>
              <a:gd name="connsiteX1920" fmla="*/ 2142934 w 5145310"/>
              <a:gd name="connsiteY1920" fmla="*/ 378811 h 962693"/>
              <a:gd name="connsiteX1921" fmla="*/ 2145220 w 5145310"/>
              <a:gd name="connsiteY1921" fmla="*/ 359094 h 962693"/>
              <a:gd name="connsiteX1922" fmla="*/ 2194750 w 5145310"/>
              <a:gd name="connsiteY1922" fmla="*/ 395670 h 962693"/>
              <a:gd name="connsiteX1923" fmla="*/ 2235517 w 5145310"/>
              <a:gd name="connsiteY1923" fmla="*/ 401956 h 962693"/>
              <a:gd name="connsiteX1924" fmla="*/ 2251519 w 5145310"/>
              <a:gd name="connsiteY1924" fmla="*/ 389097 h 962693"/>
              <a:gd name="connsiteX1925" fmla="*/ 2196560 w 5145310"/>
              <a:gd name="connsiteY1925" fmla="*/ 352712 h 962693"/>
              <a:gd name="connsiteX1926" fmla="*/ 2237232 w 5145310"/>
              <a:gd name="connsiteY1926" fmla="*/ 351855 h 962693"/>
              <a:gd name="connsiteX1927" fmla="*/ 2265426 w 5145310"/>
              <a:gd name="connsiteY1927" fmla="*/ 274321 h 962693"/>
              <a:gd name="connsiteX1928" fmla="*/ 2311527 w 5145310"/>
              <a:gd name="connsiteY1928" fmla="*/ 278703 h 962693"/>
              <a:gd name="connsiteX1929" fmla="*/ 2317147 w 5145310"/>
              <a:gd name="connsiteY1929" fmla="*/ 287561 h 962693"/>
              <a:gd name="connsiteX1930" fmla="*/ 2382393 w 5145310"/>
              <a:gd name="connsiteY1930" fmla="*/ 296895 h 962693"/>
              <a:gd name="connsiteX1931" fmla="*/ 2371249 w 5145310"/>
              <a:gd name="connsiteY1931" fmla="*/ 282799 h 962693"/>
              <a:gd name="connsiteX1932" fmla="*/ 2386965 w 5145310"/>
              <a:gd name="connsiteY1932" fmla="*/ 257367 h 962693"/>
              <a:gd name="connsiteX1933" fmla="*/ 2395061 w 5145310"/>
              <a:gd name="connsiteY1933" fmla="*/ 257176 h 962693"/>
              <a:gd name="connsiteX1934" fmla="*/ 2400395 w 5145310"/>
              <a:gd name="connsiteY1934" fmla="*/ 249937 h 962693"/>
              <a:gd name="connsiteX1935" fmla="*/ 2445829 w 5145310"/>
              <a:gd name="connsiteY1935" fmla="*/ 223934 h 962693"/>
              <a:gd name="connsiteX1936" fmla="*/ 2503360 w 5145310"/>
              <a:gd name="connsiteY1936" fmla="*/ 249556 h 962693"/>
              <a:gd name="connsiteX1937" fmla="*/ 2508980 w 5145310"/>
              <a:gd name="connsiteY1937" fmla="*/ 258414 h 962693"/>
              <a:gd name="connsiteX1938" fmla="*/ 2572036 w 5145310"/>
              <a:gd name="connsiteY1938" fmla="*/ 291085 h 962693"/>
              <a:gd name="connsiteX1939" fmla="*/ 2601659 w 5145310"/>
              <a:gd name="connsiteY1939" fmla="*/ 279751 h 962693"/>
              <a:gd name="connsiteX1940" fmla="*/ 2651379 w 5145310"/>
              <a:gd name="connsiteY1940" fmla="*/ 326995 h 962693"/>
              <a:gd name="connsiteX1941" fmla="*/ 2700623 w 5145310"/>
              <a:gd name="connsiteY1941" fmla="*/ 350997 h 962693"/>
              <a:gd name="connsiteX1942" fmla="*/ 2744247 w 5145310"/>
              <a:gd name="connsiteY1942" fmla="*/ 364428 h 962693"/>
              <a:gd name="connsiteX1943" fmla="*/ 2757678 w 5145310"/>
              <a:gd name="connsiteY1943" fmla="*/ 355189 h 962693"/>
              <a:gd name="connsiteX1944" fmla="*/ 2755297 w 5145310"/>
              <a:gd name="connsiteY1944" fmla="*/ 371381 h 962693"/>
              <a:gd name="connsiteX1945" fmla="*/ 2783205 w 5145310"/>
              <a:gd name="connsiteY1945" fmla="*/ 408338 h 962693"/>
              <a:gd name="connsiteX1946" fmla="*/ 2766917 w 5145310"/>
              <a:gd name="connsiteY1946" fmla="*/ 408719 h 962693"/>
              <a:gd name="connsiteX1947" fmla="*/ 2772918 w 5145310"/>
              <a:gd name="connsiteY1947" fmla="*/ 437199 h 962693"/>
              <a:gd name="connsiteX1948" fmla="*/ 2735294 w 5145310"/>
              <a:gd name="connsiteY1948" fmla="*/ 454153 h 962693"/>
              <a:gd name="connsiteX1949" fmla="*/ 2789682 w 5145310"/>
              <a:gd name="connsiteY1949" fmla="*/ 463678 h 962693"/>
              <a:gd name="connsiteX1950" fmla="*/ 2800159 w 5145310"/>
              <a:gd name="connsiteY1950" fmla="*/ 447391 h 962693"/>
              <a:gd name="connsiteX1951" fmla="*/ 2793397 w 5145310"/>
              <a:gd name="connsiteY1951" fmla="*/ 511970 h 962693"/>
              <a:gd name="connsiteX1952" fmla="*/ 2809399 w 5145310"/>
              <a:gd name="connsiteY1952" fmla="*/ 502731 h 962693"/>
              <a:gd name="connsiteX1953" fmla="*/ 2801779 w 5145310"/>
              <a:gd name="connsiteY1953" fmla="*/ 527972 h 962693"/>
              <a:gd name="connsiteX1954" fmla="*/ 2780062 w 5145310"/>
              <a:gd name="connsiteY1954" fmla="*/ 524829 h 962693"/>
              <a:gd name="connsiteX1955" fmla="*/ 2775204 w 5145310"/>
              <a:gd name="connsiteY1955" fmla="*/ 551785 h 962693"/>
              <a:gd name="connsiteX1956" fmla="*/ 2796826 w 5145310"/>
              <a:gd name="connsiteY1956" fmla="*/ 549498 h 962693"/>
              <a:gd name="connsiteX1957" fmla="*/ 2785872 w 5145310"/>
              <a:gd name="connsiteY1957" fmla="*/ 544355 h 962693"/>
              <a:gd name="connsiteX1958" fmla="*/ 2810351 w 5145310"/>
              <a:gd name="connsiteY1958" fmla="*/ 551022 h 962693"/>
              <a:gd name="connsiteX1959" fmla="*/ 2829306 w 5145310"/>
              <a:gd name="connsiteY1959" fmla="*/ 548832 h 962693"/>
              <a:gd name="connsiteX1960" fmla="*/ 2829115 w 5145310"/>
              <a:gd name="connsiteY1960" fmla="*/ 539878 h 962693"/>
              <a:gd name="connsiteX1961" fmla="*/ 2863882 w 5145310"/>
              <a:gd name="connsiteY1961" fmla="*/ 519495 h 962693"/>
              <a:gd name="connsiteX1962" fmla="*/ 2861786 w 5145310"/>
              <a:gd name="connsiteY1962" fmla="*/ 549975 h 962693"/>
              <a:gd name="connsiteX1963" fmla="*/ 2862356 w 5145310"/>
              <a:gd name="connsiteY1963" fmla="*/ 550207 h 962693"/>
              <a:gd name="connsiteX1964" fmla="*/ 2862167 w 5145310"/>
              <a:gd name="connsiteY1964" fmla="*/ 544855 h 962693"/>
              <a:gd name="connsiteX1965" fmla="*/ 2867692 w 5145310"/>
              <a:gd name="connsiteY1965" fmla="*/ 543021 h 962693"/>
              <a:gd name="connsiteX1966" fmla="*/ 2862387 w 5145310"/>
              <a:gd name="connsiteY1966" fmla="*/ 550220 h 962693"/>
              <a:gd name="connsiteX1967" fmla="*/ 2869978 w 5145310"/>
              <a:gd name="connsiteY1967" fmla="*/ 553309 h 962693"/>
              <a:gd name="connsiteX1968" fmla="*/ 2875883 w 5145310"/>
              <a:gd name="connsiteY1968" fmla="*/ 574645 h 962693"/>
              <a:gd name="connsiteX1969" fmla="*/ 2883979 w 5145310"/>
              <a:gd name="connsiteY1969" fmla="*/ 572644 h 962693"/>
              <a:gd name="connsiteX1970" fmla="*/ 3013996 w 5145310"/>
              <a:gd name="connsiteY1970" fmla="*/ 571692 h 962693"/>
              <a:gd name="connsiteX1971" fmla="*/ 2992088 w 5145310"/>
              <a:gd name="connsiteY1971" fmla="*/ 561405 h 962693"/>
              <a:gd name="connsiteX1972" fmla="*/ 3011043 w 5145310"/>
              <a:gd name="connsiteY1972" fmla="*/ 557404 h 962693"/>
              <a:gd name="connsiteX1973" fmla="*/ 3005328 w 5145310"/>
              <a:gd name="connsiteY1973" fmla="*/ 545022 h 962693"/>
              <a:gd name="connsiteX1974" fmla="*/ 2969895 w 5145310"/>
              <a:gd name="connsiteY1974" fmla="*/ 535020 h 962693"/>
              <a:gd name="connsiteX1975" fmla="*/ 2999708 w 5145310"/>
              <a:gd name="connsiteY1975" fmla="*/ 536164 h 962693"/>
              <a:gd name="connsiteX1976" fmla="*/ 3004566 w 5145310"/>
              <a:gd name="connsiteY1976" fmla="*/ 511018 h 962693"/>
              <a:gd name="connsiteX1977" fmla="*/ 2974467 w 5145310"/>
              <a:gd name="connsiteY1977" fmla="*/ 497302 h 962693"/>
              <a:gd name="connsiteX1978" fmla="*/ 3009900 w 5145310"/>
              <a:gd name="connsiteY1978" fmla="*/ 505493 h 962693"/>
              <a:gd name="connsiteX1979" fmla="*/ 2995708 w 5145310"/>
              <a:gd name="connsiteY1979" fmla="*/ 475299 h 962693"/>
              <a:gd name="connsiteX1980" fmla="*/ 3028759 w 5145310"/>
              <a:gd name="connsiteY1980" fmla="*/ 499683 h 962693"/>
              <a:gd name="connsiteX1981" fmla="*/ 3052953 w 5145310"/>
              <a:gd name="connsiteY1981" fmla="*/ 488443 h 962693"/>
              <a:gd name="connsiteX1982" fmla="*/ 3036665 w 5145310"/>
              <a:gd name="connsiteY1982" fmla="*/ 487015 h 962693"/>
              <a:gd name="connsiteX1983" fmla="*/ 3014567 w 5145310"/>
              <a:gd name="connsiteY1983" fmla="*/ 465964 h 962693"/>
              <a:gd name="connsiteX1984" fmla="*/ 3025235 w 5145310"/>
              <a:gd name="connsiteY1984" fmla="*/ 458630 h 962693"/>
              <a:gd name="connsiteX1985" fmla="*/ 3044571 w 5145310"/>
              <a:gd name="connsiteY1985" fmla="*/ 474346 h 962693"/>
              <a:gd name="connsiteX1986" fmla="*/ 3060763 w 5145310"/>
              <a:gd name="connsiteY1986" fmla="*/ 470441 h 962693"/>
              <a:gd name="connsiteX1987" fmla="*/ 3063811 w 5145310"/>
              <a:gd name="connsiteY1987" fmla="*/ 484729 h 962693"/>
              <a:gd name="connsiteX1988" fmla="*/ 3092958 w 5145310"/>
              <a:gd name="connsiteY1988" fmla="*/ 453677 h 962693"/>
              <a:gd name="connsiteX1989" fmla="*/ 3100864 w 5145310"/>
              <a:gd name="connsiteY1989" fmla="*/ 441009 h 962693"/>
              <a:gd name="connsiteX1990" fmla="*/ 3120199 w 5145310"/>
              <a:gd name="connsiteY1990" fmla="*/ 456725 h 962693"/>
              <a:gd name="connsiteX1991" fmla="*/ 3128581 w 5145310"/>
              <a:gd name="connsiteY1991" fmla="*/ 469012 h 962693"/>
              <a:gd name="connsiteX1992" fmla="*/ 3111532 w 5145310"/>
              <a:gd name="connsiteY1992" fmla="*/ 435389 h 962693"/>
              <a:gd name="connsiteX1993" fmla="*/ 3179730 w 5145310"/>
              <a:gd name="connsiteY1993" fmla="*/ 455392 h 962693"/>
              <a:gd name="connsiteX1994" fmla="*/ 3188113 w 5145310"/>
              <a:gd name="connsiteY1994" fmla="*/ 469584 h 962693"/>
              <a:gd name="connsiteX1995" fmla="*/ 3236500 w 5145310"/>
              <a:gd name="connsiteY1995" fmla="*/ 448915 h 962693"/>
              <a:gd name="connsiteX1996" fmla="*/ 3257359 w 5145310"/>
              <a:gd name="connsiteY1996" fmla="*/ 410910 h 962693"/>
              <a:gd name="connsiteX1997" fmla="*/ 3240405 w 5145310"/>
              <a:gd name="connsiteY1997" fmla="*/ 377287 h 962693"/>
              <a:gd name="connsiteX1998" fmla="*/ 3242786 w 5145310"/>
              <a:gd name="connsiteY1998" fmla="*/ 361189 h 962693"/>
              <a:gd name="connsiteX1999" fmla="*/ 3240405 w 5145310"/>
              <a:gd name="connsiteY1999" fmla="*/ 375572 h 962693"/>
              <a:gd name="connsiteX2000" fmla="*/ 3330035 w 5145310"/>
              <a:gd name="connsiteY2000" fmla="*/ 384430 h 962693"/>
              <a:gd name="connsiteX2001" fmla="*/ 3311176 w 5145310"/>
              <a:gd name="connsiteY2001" fmla="*/ 391955 h 962693"/>
              <a:gd name="connsiteX2002" fmla="*/ 3330416 w 5145310"/>
              <a:gd name="connsiteY2002" fmla="*/ 404052 h 962693"/>
              <a:gd name="connsiteX2003" fmla="*/ 3335369 w 5145310"/>
              <a:gd name="connsiteY2003" fmla="*/ 386049 h 962693"/>
              <a:gd name="connsiteX2004" fmla="*/ 3362420 w 5145310"/>
              <a:gd name="connsiteY2004" fmla="*/ 383668 h 962693"/>
              <a:gd name="connsiteX2005" fmla="*/ 3394234 w 5145310"/>
              <a:gd name="connsiteY2005" fmla="*/ 348997 h 962693"/>
              <a:gd name="connsiteX2006" fmla="*/ 3353943 w 5145310"/>
              <a:gd name="connsiteY2006" fmla="*/ 365952 h 962693"/>
              <a:gd name="connsiteX2007" fmla="*/ 3376993 w 5145310"/>
              <a:gd name="connsiteY2007" fmla="*/ 304611 h 962693"/>
              <a:gd name="connsiteX2008" fmla="*/ 3363468 w 5145310"/>
              <a:gd name="connsiteY2008" fmla="*/ 303087 h 962693"/>
              <a:gd name="connsiteX2009" fmla="*/ 3386995 w 5145310"/>
              <a:gd name="connsiteY2009" fmla="*/ 261367 h 962693"/>
              <a:gd name="connsiteX2010" fmla="*/ 3403187 w 5145310"/>
              <a:gd name="connsiteY2010" fmla="*/ 257462 h 962693"/>
              <a:gd name="connsiteX2011" fmla="*/ 3421285 w 5145310"/>
              <a:gd name="connsiteY2011" fmla="*/ 217743 h 962693"/>
              <a:gd name="connsiteX2012" fmla="*/ 2161508 w 5145310"/>
              <a:gd name="connsiteY2012" fmla="*/ 208979 h 962693"/>
              <a:gd name="connsiteX2013" fmla="*/ 2161508 w 5145310"/>
              <a:gd name="connsiteY2013" fmla="*/ 208979 h 962693"/>
              <a:gd name="connsiteX2014" fmla="*/ 2239994 w 5145310"/>
              <a:gd name="connsiteY2014" fmla="*/ 203741 h 962693"/>
              <a:gd name="connsiteX2015" fmla="*/ 2251043 w 5145310"/>
              <a:gd name="connsiteY2015" fmla="*/ 216028 h 962693"/>
              <a:gd name="connsiteX2016" fmla="*/ 2239994 w 5145310"/>
              <a:gd name="connsiteY2016" fmla="*/ 203741 h 962693"/>
              <a:gd name="connsiteX2017" fmla="*/ 2006918 w 5145310"/>
              <a:gd name="connsiteY2017" fmla="*/ 203360 h 962693"/>
              <a:gd name="connsiteX2018" fmla="*/ 2108740 w 5145310"/>
              <a:gd name="connsiteY2018" fmla="*/ 274607 h 962693"/>
              <a:gd name="connsiteX2019" fmla="*/ 2064735 w 5145310"/>
              <a:gd name="connsiteY2019" fmla="*/ 245079 h 962693"/>
              <a:gd name="connsiteX2020" fmla="*/ 2006918 w 5145310"/>
              <a:gd name="connsiteY2020" fmla="*/ 203360 h 962693"/>
              <a:gd name="connsiteX2021" fmla="*/ 2486501 w 5145310"/>
              <a:gd name="connsiteY2021" fmla="*/ 198597 h 962693"/>
              <a:gd name="connsiteX2022" fmla="*/ 2486787 w 5145310"/>
              <a:gd name="connsiteY2022" fmla="*/ 212885 h 962693"/>
              <a:gd name="connsiteX2023" fmla="*/ 2486501 w 5145310"/>
              <a:gd name="connsiteY2023" fmla="*/ 198597 h 962693"/>
              <a:gd name="connsiteX2024" fmla="*/ 2670715 w 5145310"/>
              <a:gd name="connsiteY2024" fmla="*/ 196407 h 962693"/>
              <a:gd name="connsiteX2025" fmla="*/ 2690337 w 5145310"/>
              <a:gd name="connsiteY2025" fmla="*/ 230030 h 962693"/>
              <a:gd name="connsiteX2026" fmla="*/ 2652713 w 5145310"/>
              <a:gd name="connsiteY2026" fmla="*/ 243365 h 962693"/>
              <a:gd name="connsiteX2027" fmla="*/ 2662523 w 5145310"/>
              <a:gd name="connsiteY2027" fmla="*/ 196597 h 962693"/>
              <a:gd name="connsiteX2028" fmla="*/ 2670715 w 5145310"/>
              <a:gd name="connsiteY2028" fmla="*/ 196407 h 962693"/>
              <a:gd name="connsiteX2029" fmla="*/ 2353627 w 5145310"/>
              <a:gd name="connsiteY2029" fmla="*/ 196026 h 962693"/>
              <a:gd name="connsiteX2030" fmla="*/ 2345817 w 5145310"/>
              <a:gd name="connsiteY2030" fmla="*/ 212314 h 962693"/>
              <a:gd name="connsiteX2031" fmla="*/ 2353627 w 5145310"/>
              <a:gd name="connsiteY2031" fmla="*/ 196026 h 962693"/>
              <a:gd name="connsiteX2032" fmla="*/ 1877283 w 5145310"/>
              <a:gd name="connsiteY2032" fmla="*/ 193203 h 962693"/>
              <a:gd name="connsiteX2033" fmla="*/ 1895665 w 5145310"/>
              <a:gd name="connsiteY2033" fmla="*/ 194977 h 962693"/>
              <a:gd name="connsiteX2034" fmla="*/ 1901380 w 5145310"/>
              <a:gd name="connsiteY2034" fmla="*/ 209170 h 962693"/>
              <a:gd name="connsiteX2035" fmla="*/ 1877283 w 5145310"/>
              <a:gd name="connsiteY2035" fmla="*/ 193203 h 962693"/>
              <a:gd name="connsiteX2036" fmla="*/ 2868358 w 5145310"/>
              <a:gd name="connsiteY2036" fmla="*/ 190501 h 962693"/>
              <a:gd name="connsiteX2037" fmla="*/ 2850165 w 5145310"/>
              <a:gd name="connsiteY2037" fmla="*/ 223076 h 962693"/>
              <a:gd name="connsiteX2038" fmla="*/ 2862929 w 5145310"/>
              <a:gd name="connsiteY2038" fmla="*/ 190596 h 962693"/>
              <a:gd name="connsiteX2039" fmla="*/ 2868358 w 5145310"/>
              <a:gd name="connsiteY2039" fmla="*/ 190501 h 962693"/>
              <a:gd name="connsiteX2040" fmla="*/ 3028823 w 5145310"/>
              <a:gd name="connsiteY2040" fmla="*/ 185937 h 962693"/>
              <a:gd name="connsiteX2041" fmla="*/ 3047428 w 5145310"/>
              <a:gd name="connsiteY2041" fmla="*/ 199264 h 962693"/>
              <a:gd name="connsiteX2042" fmla="*/ 3022854 w 5145310"/>
              <a:gd name="connsiteY2042" fmla="*/ 190787 h 962693"/>
              <a:gd name="connsiteX2043" fmla="*/ 3028823 w 5145310"/>
              <a:gd name="connsiteY2043" fmla="*/ 185937 h 962693"/>
              <a:gd name="connsiteX2044" fmla="*/ 3613404 w 5145310"/>
              <a:gd name="connsiteY2044" fmla="*/ 185453 h 962693"/>
              <a:gd name="connsiteX2045" fmla="*/ 3608642 w 5145310"/>
              <a:gd name="connsiteY2045" fmla="*/ 212409 h 962693"/>
              <a:gd name="connsiteX2046" fmla="*/ 3534347 w 5145310"/>
              <a:gd name="connsiteY2046" fmla="*/ 287275 h 962693"/>
              <a:gd name="connsiteX2047" fmla="*/ 3605403 w 5145310"/>
              <a:gd name="connsiteY2047" fmla="*/ 187358 h 962693"/>
              <a:gd name="connsiteX2048" fmla="*/ 3613404 w 5145310"/>
              <a:gd name="connsiteY2048" fmla="*/ 185453 h 962693"/>
              <a:gd name="connsiteX2049" fmla="*/ 2223326 w 5145310"/>
              <a:gd name="connsiteY2049" fmla="*/ 184405 h 962693"/>
              <a:gd name="connsiteX2050" fmla="*/ 2223421 w 5145310"/>
              <a:gd name="connsiteY2050" fmla="*/ 188024 h 962693"/>
              <a:gd name="connsiteX2051" fmla="*/ 2223326 w 5145310"/>
              <a:gd name="connsiteY2051" fmla="*/ 184405 h 962693"/>
              <a:gd name="connsiteX2052" fmla="*/ 2104072 w 5145310"/>
              <a:gd name="connsiteY2052" fmla="*/ 183358 h 962693"/>
              <a:gd name="connsiteX2053" fmla="*/ 2104263 w 5145310"/>
              <a:gd name="connsiteY2053" fmla="*/ 194121 h 962693"/>
              <a:gd name="connsiteX2054" fmla="*/ 2104072 w 5145310"/>
              <a:gd name="connsiteY2054" fmla="*/ 183358 h 962693"/>
              <a:gd name="connsiteX2055" fmla="*/ 2781586 w 5145310"/>
              <a:gd name="connsiteY2055" fmla="*/ 183357 h 962693"/>
              <a:gd name="connsiteX2056" fmla="*/ 2774252 w 5145310"/>
              <a:gd name="connsiteY2056" fmla="*/ 222886 h 962693"/>
              <a:gd name="connsiteX2057" fmla="*/ 2746915 w 5145310"/>
              <a:gd name="connsiteY2057" fmla="*/ 212694 h 962693"/>
              <a:gd name="connsiteX2058" fmla="*/ 2781586 w 5145310"/>
              <a:gd name="connsiteY2058" fmla="*/ 183357 h 962693"/>
              <a:gd name="connsiteX2059" fmla="*/ 3104671 w 5145310"/>
              <a:gd name="connsiteY2059" fmla="*/ 180185 h 962693"/>
              <a:gd name="connsiteX2060" fmla="*/ 3142202 w 5145310"/>
              <a:gd name="connsiteY2060" fmla="*/ 202407 h 962693"/>
              <a:gd name="connsiteX2061" fmla="*/ 3131534 w 5145310"/>
              <a:gd name="connsiteY2061" fmla="*/ 209836 h 962693"/>
              <a:gd name="connsiteX2062" fmla="*/ 3133534 w 5145310"/>
              <a:gd name="connsiteY2062" fmla="*/ 302896 h 962693"/>
              <a:gd name="connsiteX2063" fmla="*/ 3111817 w 5145310"/>
              <a:gd name="connsiteY2063" fmla="*/ 299752 h 962693"/>
              <a:gd name="connsiteX2064" fmla="*/ 3118675 w 5145310"/>
              <a:gd name="connsiteY2064" fmla="*/ 236983 h 962693"/>
              <a:gd name="connsiteX2065" fmla="*/ 3120676 w 5145310"/>
              <a:gd name="connsiteY2065" fmla="*/ 204788 h 962693"/>
              <a:gd name="connsiteX2066" fmla="*/ 3098578 w 5145310"/>
              <a:gd name="connsiteY2066" fmla="*/ 190786 h 962693"/>
              <a:gd name="connsiteX2067" fmla="*/ 3104671 w 5145310"/>
              <a:gd name="connsiteY2067" fmla="*/ 180185 h 962693"/>
              <a:gd name="connsiteX2068" fmla="*/ 2475167 w 5145310"/>
              <a:gd name="connsiteY2068" fmla="*/ 175546 h 962693"/>
              <a:gd name="connsiteX2069" fmla="*/ 2472595 w 5145310"/>
              <a:gd name="connsiteY2069" fmla="*/ 180976 h 962693"/>
              <a:gd name="connsiteX2070" fmla="*/ 2475167 w 5145310"/>
              <a:gd name="connsiteY2070" fmla="*/ 175546 h 962693"/>
              <a:gd name="connsiteX2071" fmla="*/ 2418208 w 5145310"/>
              <a:gd name="connsiteY2071" fmla="*/ 174880 h 962693"/>
              <a:gd name="connsiteX2072" fmla="*/ 2413255 w 5145310"/>
              <a:gd name="connsiteY2072" fmla="*/ 196501 h 962693"/>
              <a:gd name="connsiteX2073" fmla="*/ 2418208 w 5145310"/>
              <a:gd name="connsiteY2073" fmla="*/ 174880 h 962693"/>
              <a:gd name="connsiteX2074" fmla="*/ 2241614 w 5145310"/>
              <a:gd name="connsiteY2074" fmla="*/ 157164 h 962693"/>
              <a:gd name="connsiteX2075" fmla="*/ 2236470 w 5145310"/>
              <a:gd name="connsiteY2075" fmla="*/ 168022 h 962693"/>
              <a:gd name="connsiteX2076" fmla="*/ 2241614 w 5145310"/>
              <a:gd name="connsiteY2076" fmla="*/ 157164 h 962693"/>
              <a:gd name="connsiteX2077" fmla="*/ 2462242 w 5145310"/>
              <a:gd name="connsiteY2077" fmla="*/ 156526 h 962693"/>
              <a:gd name="connsiteX2078" fmla="*/ 2472023 w 5145310"/>
              <a:gd name="connsiteY2078" fmla="*/ 157735 h 962693"/>
              <a:gd name="connsiteX2079" fmla="*/ 2464117 w 5145310"/>
              <a:gd name="connsiteY2079" fmla="*/ 170403 h 962693"/>
              <a:gd name="connsiteX2080" fmla="*/ 2462242 w 5145310"/>
              <a:gd name="connsiteY2080" fmla="*/ 156526 h 962693"/>
              <a:gd name="connsiteX2081" fmla="*/ 3333655 w 5145310"/>
              <a:gd name="connsiteY2081" fmla="*/ 152020 h 962693"/>
              <a:gd name="connsiteX2082" fmla="*/ 3333655 w 5145310"/>
              <a:gd name="connsiteY2082" fmla="*/ 152020 h 962693"/>
              <a:gd name="connsiteX2083" fmla="*/ 2173605 w 5145310"/>
              <a:gd name="connsiteY2083" fmla="*/ 140780 h 962693"/>
              <a:gd name="connsiteX2084" fmla="*/ 2181796 w 5145310"/>
              <a:gd name="connsiteY2084" fmla="*/ 145924 h 962693"/>
              <a:gd name="connsiteX2085" fmla="*/ 2173700 w 5145310"/>
              <a:gd name="connsiteY2085" fmla="*/ 146114 h 962693"/>
              <a:gd name="connsiteX2086" fmla="*/ 2173605 w 5145310"/>
              <a:gd name="connsiteY2086" fmla="*/ 140780 h 962693"/>
              <a:gd name="connsiteX2087" fmla="*/ 3029712 w 5145310"/>
              <a:gd name="connsiteY2087" fmla="*/ 135161 h 962693"/>
              <a:gd name="connsiteX2088" fmla="*/ 2998089 w 5145310"/>
              <a:gd name="connsiteY2088" fmla="*/ 176976 h 962693"/>
              <a:gd name="connsiteX2089" fmla="*/ 3029712 w 5145310"/>
              <a:gd name="connsiteY2089" fmla="*/ 135161 h 962693"/>
              <a:gd name="connsiteX2090" fmla="*/ 3195066 w 5145310"/>
              <a:gd name="connsiteY2090" fmla="*/ 133446 h 962693"/>
              <a:gd name="connsiteX2091" fmla="*/ 3195066 w 5145310"/>
              <a:gd name="connsiteY2091" fmla="*/ 133446 h 962693"/>
              <a:gd name="connsiteX2092" fmla="*/ 2433447 w 5145310"/>
              <a:gd name="connsiteY2092" fmla="*/ 128113 h 962693"/>
              <a:gd name="connsiteX2093" fmla="*/ 2422874 w 5145310"/>
              <a:gd name="connsiteY2093" fmla="*/ 140876 h 962693"/>
              <a:gd name="connsiteX2094" fmla="*/ 2417159 w 5145310"/>
              <a:gd name="connsiteY2094" fmla="*/ 130208 h 962693"/>
              <a:gd name="connsiteX2095" fmla="*/ 2433447 w 5145310"/>
              <a:gd name="connsiteY2095" fmla="*/ 128113 h 962693"/>
              <a:gd name="connsiteX2096" fmla="*/ 1786286 w 5145310"/>
              <a:gd name="connsiteY2096" fmla="*/ 125090 h 962693"/>
              <a:gd name="connsiteX2097" fmla="*/ 1857090 w 5145310"/>
              <a:gd name="connsiteY2097" fmla="*/ 161831 h 962693"/>
              <a:gd name="connsiteX2098" fmla="*/ 1846993 w 5145310"/>
              <a:gd name="connsiteY2098" fmla="*/ 196026 h 962693"/>
              <a:gd name="connsiteX2099" fmla="*/ 1792987 w 5145310"/>
              <a:gd name="connsiteY2099" fmla="*/ 206122 h 962693"/>
              <a:gd name="connsiteX2100" fmla="*/ 1711452 w 5145310"/>
              <a:gd name="connsiteY2100" fmla="*/ 190025 h 962693"/>
              <a:gd name="connsiteX2101" fmla="*/ 1735455 w 5145310"/>
              <a:gd name="connsiteY2101" fmla="*/ 175166 h 962693"/>
              <a:gd name="connsiteX2102" fmla="*/ 1756315 w 5145310"/>
              <a:gd name="connsiteY2102" fmla="*/ 135352 h 962693"/>
              <a:gd name="connsiteX2103" fmla="*/ 1786286 w 5145310"/>
              <a:gd name="connsiteY2103" fmla="*/ 125090 h 962693"/>
              <a:gd name="connsiteX2104" fmla="*/ 2232851 w 5145310"/>
              <a:gd name="connsiteY2104" fmla="*/ 121540 h 962693"/>
              <a:gd name="connsiteX2105" fmla="*/ 2225231 w 5145310"/>
              <a:gd name="connsiteY2105" fmla="*/ 143161 h 962693"/>
              <a:gd name="connsiteX2106" fmla="*/ 2232851 w 5145310"/>
              <a:gd name="connsiteY2106" fmla="*/ 121540 h 962693"/>
              <a:gd name="connsiteX2107" fmla="*/ 2788254 w 5145310"/>
              <a:gd name="connsiteY2107" fmla="*/ 116968 h 962693"/>
              <a:gd name="connsiteX2108" fmla="*/ 2783015 w 5145310"/>
              <a:gd name="connsiteY2108" fmla="*/ 127827 h 962693"/>
              <a:gd name="connsiteX2109" fmla="*/ 2772156 w 5145310"/>
              <a:gd name="connsiteY2109" fmla="*/ 126303 h 962693"/>
              <a:gd name="connsiteX2110" fmla="*/ 2771966 w 5145310"/>
              <a:gd name="connsiteY2110" fmla="*/ 117349 h 962693"/>
              <a:gd name="connsiteX2111" fmla="*/ 2788254 w 5145310"/>
              <a:gd name="connsiteY2111" fmla="*/ 116968 h 962693"/>
              <a:gd name="connsiteX2112" fmla="*/ 2207991 w 5145310"/>
              <a:gd name="connsiteY2112" fmla="*/ 100680 h 962693"/>
              <a:gd name="connsiteX2113" fmla="*/ 2216658 w 5145310"/>
              <a:gd name="connsiteY2113" fmla="*/ 123730 h 962693"/>
              <a:gd name="connsiteX2114" fmla="*/ 2207991 w 5145310"/>
              <a:gd name="connsiteY2114" fmla="*/ 100680 h 962693"/>
              <a:gd name="connsiteX2115" fmla="*/ 3198876 w 5145310"/>
              <a:gd name="connsiteY2115" fmla="*/ 60008 h 962693"/>
              <a:gd name="connsiteX2116" fmla="*/ 3143060 w 5145310"/>
              <a:gd name="connsiteY2116" fmla="*/ 111253 h 962693"/>
              <a:gd name="connsiteX2117" fmla="*/ 3196209 w 5145310"/>
              <a:gd name="connsiteY2117" fmla="*/ 61818 h 962693"/>
              <a:gd name="connsiteX2118" fmla="*/ 3198876 w 5145310"/>
              <a:gd name="connsiteY2118" fmla="*/ 60008 h 962693"/>
              <a:gd name="connsiteX2119" fmla="*/ 3225927 w 5145310"/>
              <a:gd name="connsiteY2119" fmla="*/ 54008 h 962693"/>
              <a:gd name="connsiteX2120" fmla="*/ 3225927 w 5145310"/>
              <a:gd name="connsiteY2120" fmla="*/ 54008 h 962693"/>
              <a:gd name="connsiteX2121" fmla="*/ 2217611 w 5145310"/>
              <a:gd name="connsiteY2121" fmla="*/ 44959 h 962693"/>
              <a:gd name="connsiteX2122" fmla="*/ 2212467 w 5145310"/>
              <a:gd name="connsiteY2122" fmla="*/ 57627 h 962693"/>
              <a:gd name="connsiteX2123" fmla="*/ 2217611 w 5145310"/>
              <a:gd name="connsiteY2123" fmla="*/ 44959 h 962693"/>
              <a:gd name="connsiteX2124" fmla="*/ 2377345 w 5145310"/>
              <a:gd name="connsiteY2124" fmla="*/ 34386 h 962693"/>
              <a:gd name="connsiteX2125" fmla="*/ 2380393 w 5145310"/>
              <a:gd name="connsiteY2125" fmla="*/ 50483 h 962693"/>
              <a:gd name="connsiteX2126" fmla="*/ 2377345 w 5145310"/>
              <a:gd name="connsiteY2126" fmla="*/ 34386 h 962693"/>
              <a:gd name="connsiteX2127" fmla="*/ 2225135 w 5145310"/>
              <a:gd name="connsiteY2127" fmla="*/ 16098 h 962693"/>
              <a:gd name="connsiteX2128" fmla="*/ 2201037 w 5145310"/>
              <a:gd name="connsiteY2128" fmla="*/ 29148 h 962693"/>
              <a:gd name="connsiteX2129" fmla="*/ 2195417 w 5145310"/>
              <a:gd name="connsiteY2129" fmla="*/ 20289 h 962693"/>
              <a:gd name="connsiteX2130" fmla="*/ 2225135 w 5145310"/>
              <a:gd name="connsiteY2130" fmla="*/ 16098 h 962693"/>
              <a:gd name="connsiteX2131" fmla="*/ 2311622 w 5145310"/>
              <a:gd name="connsiteY2131" fmla="*/ 1 h 962693"/>
              <a:gd name="connsiteX2132" fmla="*/ 2328100 w 5145310"/>
              <a:gd name="connsiteY2132" fmla="*/ 12193 h 962693"/>
              <a:gd name="connsiteX2133" fmla="*/ 2320004 w 5145310"/>
              <a:gd name="connsiteY2133" fmla="*/ 14194 h 962693"/>
              <a:gd name="connsiteX2134" fmla="*/ 2311622 w 5145310"/>
              <a:gd name="connsiteY2134" fmla="*/ 1 h 962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</a:cxnLst>
            <a:rect l="l" t="t" r="r" b="b"/>
            <a:pathLst>
              <a:path w="5145310" h="962693">
                <a:moveTo>
                  <a:pt x="5078635" y="865252"/>
                </a:moveTo>
                <a:cubicBezTo>
                  <a:pt x="5069014" y="868014"/>
                  <a:pt x="5052441" y="859823"/>
                  <a:pt x="5057394" y="884683"/>
                </a:cubicBezTo>
                <a:cubicBezTo>
                  <a:pt x="5059394" y="868014"/>
                  <a:pt x="5085874" y="903162"/>
                  <a:pt x="5078635" y="865252"/>
                </a:cubicBezTo>
                <a:close/>
                <a:moveTo>
                  <a:pt x="4545997" y="795625"/>
                </a:moveTo>
                <a:cubicBezTo>
                  <a:pt x="4537710" y="795434"/>
                  <a:pt x="4553807" y="824676"/>
                  <a:pt x="4544473" y="807435"/>
                </a:cubicBezTo>
                <a:cubicBezTo>
                  <a:pt x="4538091" y="821056"/>
                  <a:pt x="4556570" y="825628"/>
                  <a:pt x="4560475" y="817723"/>
                </a:cubicBezTo>
                <a:cubicBezTo>
                  <a:pt x="4555903" y="809626"/>
                  <a:pt x="4547902" y="810960"/>
                  <a:pt x="4545997" y="795625"/>
                </a:cubicBezTo>
                <a:close/>
                <a:moveTo>
                  <a:pt x="4521994" y="791910"/>
                </a:moveTo>
                <a:cubicBezTo>
                  <a:pt x="4515707" y="795053"/>
                  <a:pt x="4512754" y="803054"/>
                  <a:pt x="4513136" y="816103"/>
                </a:cubicBezTo>
                <a:cubicBezTo>
                  <a:pt x="4515803" y="802292"/>
                  <a:pt x="4523804" y="826581"/>
                  <a:pt x="4520470" y="803721"/>
                </a:cubicBezTo>
                <a:cubicBezTo>
                  <a:pt x="4522851" y="802483"/>
                  <a:pt x="4523518" y="805721"/>
                  <a:pt x="4524089" y="809245"/>
                </a:cubicBezTo>
                <a:cubicBezTo>
                  <a:pt x="4528090" y="806388"/>
                  <a:pt x="4521994" y="801911"/>
                  <a:pt x="4521994" y="791910"/>
                </a:cubicBezTo>
                <a:close/>
                <a:moveTo>
                  <a:pt x="5125056" y="791212"/>
                </a:moveTo>
                <a:cubicBezTo>
                  <a:pt x="5127974" y="791850"/>
                  <a:pt x="5129665" y="793410"/>
                  <a:pt x="5129308" y="796482"/>
                </a:cubicBezTo>
                <a:cubicBezTo>
                  <a:pt x="5110067" y="793338"/>
                  <a:pt x="5100351" y="810960"/>
                  <a:pt x="5087779" y="794386"/>
                </a:cubicBezTo>
                <a:cubicBezTo>
                  <a:pt x="5096494" y="795672"/>
                  <a:pt x="5116300" y="789296"/>
                  <a:pt x="5125056" y="791212"/>
                </a:cubicBezTo>
                <a:close/>
                <a:moveTo>
                  <a:pt x="4860512" y="791148"/>
                </a:moveTo>
                <a:cubicBezTo>
                  <a:pt x="4857083" y="799816"/>
                  <a:pt x="4857655" y="814865"/>
                  <a:pt x="4845177" y="810007"/>
                </a:cubicBezTo>
                <a:cubicBezTo>
                  <a:pt x="4852416" y="834487"/>
                  <a:pt x="4862227" y="803911"/>
                  <a:pt x="4866227" y="814008"/>
                </a:cubicBezTo>
                <a:cubicBezTo>
                  <a:pt x="4875752" y="803911"/>
                  <a:pt x="4858417" y="806007"/>
                  <a:pt x="4860512" y="791148"/>
                </a:cubicBezTo>
                <a:close/>
                <a:moveTo>
                  <a:pt x="4673748" y="790742"/>
                </a:moveTo>
                <a:cubicBezTo>
                  <a:pt x="4671917" y="790666"/>
                  <a:pt x="4669631" y="802364"/>
                  <a:pt x="4663916" y="796863"/>
                </a:cubicBezTo>
                <a:cubicBezTo>
                  <a:pt x="4672774" y="808579"/>
                  <a:pt x="4679156" y="827057"/>
                  <a:pt x="4693634" y="823437"/>
                </a:cubicBezTo>
                <a:cubicBezTo>
                  <a:pt x="4688300" y="817056"/>
                  <a:pt x="4668679" y="810198"/>
                  <a:pt x="4675537" y="795815"/>
                </a:cubicBezTo>
                <a:cubicBezTo>
                  <a:pt x="4674918" y="792100"/>
                  <a:pt x="4674358" y="790767"/>
                  <a:pt x="4673748" y="790742"/>
                </a:cubicBezTo>
                <a:close/>
                <a:moveTo>
                  <a:pt x="863632" y="789243"/>
                </a:moveTo>
                <a:cubicBezTo>
                  <a:pt x="860393" y="790672"/>
                  <a:pt x="862679" y="795244"/>
                  <a:pt x="864298" y="795053"/>
                </a:cubicBezTo>
                <a:cubicBezTo>
                  <a:pt x="865632" y="806483"/>
                  <a:pt x="857250" y="803054"/>
                  <a:pt x="861250" y="818675"/>
                </a:cubicBezTo>
                <a:cubicBezTo>
                  <a:pt x="858869" y="820008"/>
                  <a:pt x="858202" y="816675"/>
                  <a:pt x="857631" y="813151"/>
                </a:cubicBezTo>
                <a:cubicBezTo>
                  <a:pt x="854678" y="839249"/>
                  <a:pt x="877633" y="807435"/>
                  <a:pt x="863632" y="789243"/>
                </a:cubicBezTo>
                <a:close/>
                <a:moveTo>
                  <a:pt x="4736116" y="784576"/>
                </a:moveTo>
                <a:cubicBezTo>
                  <a:pt x="4724971" y="792100"/>
                  <a:pt x="4741545" y="802006"/>
                  <a:pt x="4743164" y="819151"/>
                </a:cubicBezTo>
                <a:cubicBezTo>
                  <a:pt x="4746974" y="816960"/>
                  <a:pt x="4743831" y="804387"/>
                  <a:pt x="4743355" y="795720"/>
                </a:cubicBezTo>
                <a:cubicBezTo>
                  <a:pt x="4738592" y="798196"/>
                  <a:pt x="4737354" y="791624"/>
                  <a:pt x="4736116" y="784576"/>
                </a:cubicBezTo>
                <a:close/>
                <a:moveTo>
                  <a:pt x="4503039" y="781908"/>
                </a:moveTo>
                <a:cubicBezTo>
                  <a:pt x="4497324" y="784099"/>
                  <a:pt x="4499229" y="798101"/>
                  <a:pt x="4493514" y="800292"/>
                </a:cubicBezTo>
                <a:cubicBezTo>
                  <a:pt x="4495419" y="810388"/>
                  <a:pt x="4500086" y="813055"/>
                  <a:pt x="4506563" y="810769"/>
                </a:cubicBezTo>
                <a:cubicBezTo>
                  <a:pt x="4506373" y="792862"/>
                  <a:pt x="4507230" y="799530"/>
                  <a:pt x="4503039" y="781908"/>
                </a:cubicBezTo>
                <a:close/>
                <a:moveTo>
                  <a:pt x="4768853" y="780833"/>
                </a:moveTo>
                <a:cubicBezTo>
                  <a:pt x="4765661" y="781409"/>
                  <a:pt x="4761786" y="797696"/>
                  <a:pt x="4759357" y="782480"/>
                </a:cubicBezTo>
                <a:cubicBezTo>
                  <a:pt x="4755642" y="787909"/>
                  <a:pt x="4754880" y="797720"/>
                  <a:pt x="4757071" y="812008"/>
                </a:cubicBezTo>
                <a:cubicBezTo>
                  <a:pt x="4759928" y="811627"/>
                  <a:pt x="4758499" y="804673"/>
                  <a:pt x="4758595" y="800197"/>
                </a:cubicBezTo>
                <a:cubicBezTo>
                  <a:pt x="4760976" y="798863"/>
                  <a:pt x="4761643" y="802197"/>
                  <a:pt x="4762214" y="805721"/>
                </a:cubicBezTo>
                <a:cubicBezTo>
                  <a:pt x="4762119" y="797244"/>
                  <a:pt x="4763643" y="793243"/>
                  <a:pt x="4771739" y="787243"/>
                </a:cubicBezTo>
                <a:cubicBezTo>
                  <a:pt x="4770906" y="782195"/>
                  <a:pt x="4769918" y="780641"/>
                  <a:pt x="4768853" y="780833"/>
                </a:cubicBezTo>
                <a:close/>
                <a:moveTo>
                  <a:pt x="906589" y="779623"/>
                </a:moveTo>
                <a:cubicBezTo>
                  <a:pt x="894112" y="781432"/>
                  <a:pt x="914400" y="803816"/>
                  <a:pt x="900684" y="803530"/>
                </a:cubicBezTo>
                <a:cubicBezTo>
                  <a:pt x="903446" y="823914"/>
                  <a:pt x="908780" y="790291"/>
                  <a:pt x="910114" y="808483"/>
                </a:cubicBezTo>
                <a:cubicBezTo>
                  <a:pt x="916686" y="806388"/>
                  <a:pt x="908685" y="782956"/>
                  <a:pt x="906589" y="779623"/>
                </a:cubicBezTo>
                <a:close/>
                <a:moveTo>
                  <a:pt x="4596765" y="770859"/>
                </a:moveTo>
                <a:cubicBezTo>
                  <a:pt x="4596431" y="772693"/>
                  <a:pt x="4596527" y="776384"/>
                  <a:pt x="4596955" y="779432"/>
                </a:cubicBezTo>
                <a:cubicBezTo>
                  <a:pt x="4604290" y="785623"/>
                  <a:pt x="4605242" y="775622"/>
                  <a:pt x="4610671" y="795720"/>
                </a:cubicBezTo>
                <a:cubicBezTo>
                  <a:pt x="4616863" y="792005"/>
                  <a:pt x="4606099" y="787052"/>
                  <a:pt x="4611529" y="778194"/>
                </a:cubicBezTo>
                <a:cubicBezTo>
                  <a:pt x="4614767" y="782194"/>
                  <a:pt x="4617148" y="788290"/>
                  <a:pt x="4619435" y="794958"/>
                </a:cubicBezTo>
                <a:cubicBezTo>
                  <a:pt x="4628102" y="807435"/>
                  <a:pt x="4608671" y="763906"/>
                  <a:pt x="4626864" y="782671"/>
                </a:cubicBezTo>
                <a:cubicBezTo>
                  <a:pt x="4624006" y="759810"/>
                  <a:pt x="4602289" y="778194"/>
                  <a:pt x="4599146" y="773431"/>
                </a:cubicBezTo>
                <a:cubicBezTo>
                  <a:pt x="4597860" y="769050"/>
                  <a:pt x="4597098" y="769026"/>
                  <a:pt x="4596765" y="770859"/>
                </a:cubicBezTo>
                <a:close/>
                <a:moveTo>
                  <a:pt x="4644200" y="765681"/>
                </a:moveTo>
                <a:cubicBezTo>
                  <a:pt x="4640199" y="766621"/>
                  <a:pt x="4635294" y="768860"/>
                  <a:pt x="4634198" y="770193"/>
                </a:cubicBezTo>
                <a:cubicBezTo>
                  <a:pt x="4634674" y="778003"/>
                  <a:pt x="4648105" y="786576"/>
                  <a:pt x="4639913" y="793053"/>
                </a:cubicBezTo>
                <a:cubicBezTo>
                  <a:pt x="4640009" y="798101"/>
                  <a:pt x="4641723" y="798482"/>
                  <a:pt x="4643533" y="798577"/>
                </a:cubicBezTo>
                <a:cubicBezTo>
                  <a:pt x="4645438" y="798387"/>
                  <a:pt x="4647438" y="798292"/>
                  <a:pt x="4649343" y="798101"/>
                </a:cubicBezTo>
                <a:cubicBezTo>
                  <a:pt x="4649057" y="788767"/>
                  <a:pt x="4645438" y="788481"/>
                  <a:pt x="4644390" y="781051"/>
                </a:cubicBezTo>
                <a:cubicBezTo>
                  <a:pt x="4644962" y="775717"/>
                  <a:pt x="4645628" y="770479"/>
                  <a:pt x="4648771" y="768955"/>
                </a:cubicBezTo>
                <a:cubicBezTo>
                  <a:pt x="4651296" y="765097"/>
                  <a:pt x="4648200" y="764740"/>
                  <a:pt x="4644200" y="765681"/>
                </a:cubicBezTo>
                <a:close/>
                <a:moveTo>
                  <a:pt x="4479227" y="754858"/>
                </a:moveTo>
                <a:cubicBezTo>
                  <a:pt x="4469225" y="750571"/>
                  <a:pt x="4474940" y="770383"/>
                  <a:pt x="4469606" y="773146"/>
                </a:cubicBezTo>
                <a:cubicBezTo>
                  <a:pt x="4471987" y="785147"/>
                  <a:pt x="4476560" y="763906"/>
                  <a:pt x="4479798" y="784004"/>
                </a:cubicBezTo>
                <a:cubicBezTo>
                  <a:pt x="4485037" y="774765"/>
                  <a:pt x="4475988" y="770002"/>
                  <a:pt x="4479227" y="754858"/>
                </a:cubicBezTo>
                <a:close/>
                <a:moveTo>
                  <a:pt x="640842" y="750571"/>
                </a:moveTo>
                <a:cubicBezTo>
                  <a:pt x="643033" y="764953"/>
                  <a:pt x="644747" y="778574"/>
                  <a:pt x="638556" y="780003"/>
                </a:cubicBezTo>
                <a:cubicBezTo>
                  <a:pt x="637127" y="773050"/>
                  <a:pt x="634937" y="776765"/>
                  <a:pt x="632746" y="780479"/>
                </a:cubicBezTo>
                <a:cubicBezTo>
                  <a:pt x="630555" y="766192"/>
                  <a:pt x="631317" y="756381"/>
                  <a:pt x="635032" y="751047"/>
                </a:cubicBezTo>
                <a:cubicBezTo>
                  <a:pt x="636175" y="755524"/>
                  <a:pt x="636461" y="762477"/>
                  <a:pt x="639318" y="762382"/>
                </a:cubicBezTo>
                <a:cubicBezTo>
                  <a:pt x="639413" y="757810"/>
                  <a:pt x="638080" y="750952"/>
                  <a:pt x="640842" y="750571"/>
                </a:cubicBezTo>
                <a:close/>
                <a:moveTo>
                  <a:pt x="4927663" y="743971"/>
                </a:moveTo>
                <a:cubicBezTo>
                  <a:pt x="4928926" y="742898"/>
                  <a:pt x="4930378" y="744094"/>
                  <a:pt x="4932140" y="749714"/>
                </a:cubicBezTo>
                <a:cubicBezTo>
                  <a:pt x="4933664" y="762763"/>
                  <a:pt x="4911757" y="778384"/>
                  <a:pt x="4918234" y="756762"/>
                </a:cubicBezTo>
                <a:cubicBezTo>
                  <a:pt x="4921805" y="770836"/>
                  <a:pt x="4923877" y="747190"/>
                  <a:pt x="4927663" y="743971"/>
                </a:cubicBezTo>
                <a:close/>
                <a:moveTo>
                  <a:pt x="4209860" y="743618"/>
                </a:moveTo>
                <a:cubicBezTo>
                  <a:pt x="4202811" y="746571"/>
                  <a:pt x="4198811" y="764573"/>
                  <a:pt x="4204526" y="773336"/>
                </a:cubicBezTo>
                <a:cubicBezTo>
                  <a:pt x="4207859" y="772098"/>
                  <a:pt x="4205669" y="762573"/>
                  <a:pt x="4205383" y="755715"/>
                </a:cubicBezTo>
                <a:cubicBezTo>
                  <a:pt x="4208240" y="755620"/>
                  <a:pt x="4208526" y="762573"/>
                  <a:pt x="4209669" y="767050"/>
                </a:cubicBezTo>
                <a:cubicBezTo>
                  <a:pt x="4217575" y="761239"/>
                  <a:pt x="4211955" y="758096"/>
                  <a:pt x="4209860" y="743618"/>
                </a:cubicBezTo>
                <a:close/>
                <a:moveTo>
                  <a:pt x="708756" y="726949"/>
                </a:moveTo>
                <a:cubicBezTo>
                  <a:pt x="714090" y="725139"/>
                  <a:pt x="715900" y="732950"/>
                  <a:pt x="721043" y="731712"/>
                </a:cubicBezTo>
                <a:cubicBezTo>
                  <a:pt x="723805" y="746857"/>
                  <a:pt x="716852" y="747142"/>
                  <a:pt x="711518" y="750095"/>
                </a:cubicBezTo>
                <a:cubicBezTo>
                  <a:pt x="709422" y="734379"/>
                  <a:pt x="715042" y="737998"/>
                  <a:pt x="708756" y="726949"/>
                </a:cubicBezTo>
                <a:close/>
                <a:moveTo>
                  <a:pt x="4466716" y="725246"/>
                </a:moveTo>
                <a:lnTo>
                  <a:pt x="4466939" y="726473"/>
                </a:lnTo>
                <a:lnTo>
                  <a:pt x="4466622" y="726260"/>
                </a:lnTo>
                <a:close/>
                <a:moveTo>
                  <a:pt x="879158" y="723616"/>
                </a:moveTo>
                <a:cubicBezTo>
                  <a:pt x="893255" y="752191"/>
                  <a:pt x="849535" y="743904"/>
                  <a:pt x="855821" y="725616"/>
                </a:cubicBezTo>
                <a:cubicBezTo>
                  <a:pt x="863251" y="732760"/>
                  <a:pt x="879634" y="738379"/>
                  <a:pt x="879158" y="723616"/>
                </a:cubicBezTo>
                <a:close/>
                <a:moveTo>
                  <a:pt x="1534192" y="721139"/>
                </a:moveTo>
                <a:cubicBezTo>
                  <a:pt x="1534858" y="721806"/>
                  <a:pt x="1535430" y="722663"/>
                  <a:pt x="1536001" y="723711"/>
                </a:cubicBezTo>
                <a:cubicBezTo>
                  <a:pt x="1536097" y="722949"/>
                  <a:pt x="1536478" y="722568"/>
                  <a:pt x="1536573" y="721901"/>
                </a:cubicBezTo>
                <a:cubicBezTo>
                  <a:pt x="1535811" y="721615"/>
                  <a:pt x="1535049" y="721330"/>
                  <a:pt x="1534192" y="721139"/>
                </a:cubicBezTo>
                <a:close/>
                <a:moveTo>
                  <a:pt x="1618488" y="713329"/>
                </a:moveTo>
                <a:cubicBezTo>
                  <a:pt x="1617249" y="713519"/>
                  <a:pt x="1616107" y="713805"/>
                  <a:pt x="1614964" y="714091"/>
                </a:cubicBezTo>
                <a:cubicBezTo>
                  <a:pt x="1615916" y="714757"/>
                  <a:pt x="1616773" y="715519"/>
                  <a:pt x="1617631" y="716472"/>
                </a:cubicBezTo>
                <a:cubicBezTo>
                  <a:pt x="1617916" y="715233"/>
                  <a:pt x="1618202" y="714376"/>
                  <a:pt x="1618488" y="713329"/>
                </a:cubicBezTo>
                <a:close/>
                <a:moveTo>
                  <a:pt x="398595" y="709858"/>
                </a:moveTo>
                <a:cubicBezTo>
                  <a:pt x="395448" y="710162"/>
                  <a:pt x="389715" y="719520"/>
                  <a:pt x="383286" y="714948"/>
                </a:cubicBezTo>
                <a:cubicBezTo>
                  <a:pt x="388715" y="728283"/>
                  <a:pt x="400335" y="724663"/>
                  <a:pt x="408717" y="730188"/>
                </a:cubicBezTo>
                <a:cubicBezTo>
                  <a:pt x="406622" y="723234"/>
                  <a:pt x="403574" y="718662"/>
                  <a:pt x="398621" y="719424"/>
                </a:cubicBezTo>
                <a:cubicBezTo>
                  <a:pt x="397478" y="714567"/>
                  <a:pt x="399097" y="713900"/>
                  <a:pt x="400812" y="713424"/>
                </a:cubicBezTo>
                <a:cubicBezTo>
                  <a:pt x="400407" y="710662"/>
                  <a:pt x="399645" y="709757"/>
                  <a:pt x="398595" y="709858"/>
                </a:cubicBezTo>
                <a:close/>
                <a:moveTo>
                  <a:pt x="96194" y="707346"/>
                </a:moveTo>
                <a:cubicBezTo>
                  <a:pt x="109312" y="704863"/>
                  <a:pt x="125350" y="722044"/>
                  <a:pt x="86202" y="717900"/>
                </a:cubicBezTo>
                <a:cubicBezTo>
                  <a:pt x="87773" y="711185"/>
                  <a:pt x="91822" y="708173"/>
                  <a:pt x="96194" y="707346"/>
                </a:cubicBezTo>
                <a:close/>
                <a:moveTo>
                  <a:pt x="3904869" y="706470"/>
                </a:moveTo>
                <a:cubicBezTo>
                  <a:pt x="3900202" y="716091"/>
                  <a:pt x="3895630" y="743618"/>
                  <a:pt x="3912679" y="746666"/>
                </a:cubicBezTo>
                <a:cubicBezTo>
                  <a:pt x="3902297" y="738760"/>
                  <a:pt x="3906774" y="726092"/>
                  <a:pt x="3904869" y="706470"/>
                </a:cubicBezTo>
                <a:close/>
                <a:moveTo>
                  <a:pt x="4626769" y="703720"/>
                </a:moveTo>
                <a:cubicBezTo>
                  <a:pt x="4629817" y="701231"/>
                  <a:pt x="4633008" y="701660"/>
                  <a:pt x="4635246" y="705898"/>
                </a:cubicBezTo>
                <a:cubicBezTo>
                  <a:pt x="4629436" y="716852"/>
                  <a:pt x="4625149" y="729616"/>
                  <a:pt x="4619149" y="719043"/>
                </a:cubicBezTo>
                <a:cubicBezTo>
                  <a:pt x="4620816" y="711614"/>
                  <a:pt x="4623721" y="706208"/>
                  <a:pt x="4626769" y="703720"/>
                </a:cubicBezTo>
                <a:close/>
                <a:moveTo>
                  <a:pt x="994320" y="703589"/>
                </a:moveTo>
                <a:cubicBezTo>
                  <a:pt x="995370" y="707140"/>
                  <a:pt x="994690" y="719841"/>
                  <a:pt x="988314" y="725520"/>
                </a:cubicBezTo>
                <a:cubicBezTo>
                  <a:pt x="986219" y="715710"/>
                  <a:pt x="979932" y="731712"/>
                  <a:pt x="975265" y="715043"/>
                </a:cubicBezTo>
                <a:cubicBezTo>
                  <a:pt x="983647" y="707804"/>
                  <a:pt x="982694" y="711614"/>
                  <a:pt x="990600" y="719520"/>
                </a:cubicBezTo>
                <a:cubicBezTo>
                  <a:pt x="991195" y="710424"/>
                  <a:pt x="992058" y="705619"/>
                  <a:pt x="992841" y="703688"/>
                </a:cubicBezTo>
                <a:cubicBezTo>
                  <a:pt x="993428" y="702239"/>
                  <a:pt x="993970" y="702406"/>
                  <a:pt x="994320" y="703589"/>
                </a:cubicBezTo>
                <a:close/>
                <a:moveTo>
                  <a:pt x="909162" y="703327"/>
                </a:moveTo>
                <a:cubicBezTo>
                  <a:pt x="903732" y="741332"/>
                  <a:pt x="908114" y="712185"/>
                  <a:pt x="895827" y="739617"/>
                </a:cubicBezTo>
                <a:cubicBezTo>
                  <a:pt x="894874" y="731997"/>
                  <a:pt x="890112" y="734759"/>
                  <a:pt x="888588" y="728568"/>
                </a:cubicBezTo>
                <a:cubicBezTo>
                  <a:pt x="891921" y="727330"/>
                  <a:pt x="897065" y="728759"/>
                  <a:pt x="896684" y="721996"/>
                </a:cubicBezTo>
                <a:cubicBezTo>
                  <a:pt x="894874" y="721805"/>
                  <a:pt x="893160" y="721424"/>
                  <a:pt x="893065" y="716471"/>
                </a:cubicBezTo>
                <a:cubicBezTo>
                  <a:pt x="902590" y="718376"/>
                  <a:pt x="903447" y="707137"/>
                  <a:pt x="909162" y="703327"/>
                </a:cubicBezTo>
                <a:close/>
                <a:moveTo>
                  <a:pt x="4602480" y="702946"/>
                </a:moveTo>
                <a:cubicBezTo>
                  <a:pt x="4598098" y="718186"/>
                  <a:pt x="4596384" y="737522"/>
                  <a:pt x="4590669" y="750762"/>
                </a:cubicBezTo>
                <a:cubicBezTo>
                  <a:pt x="4594098" y="756953"/>
                  <a:pt x="4596289" y="752095"/>
                  <a:pt x="4605814" y="755239"/>
                </a:cubicBezTo>
                <a:cubicBezTo>
                  <a:pt x="4603432" y="750285"/>
                  <a:pt x="4601051" y="745237"/>
                  <a:pt x="4604480" y="743713"/>
                </a:cubicBezTo>
                <a:cubicBezTo>
                  <a:pt x="4603623" y="738094"/>
                  <a:pt x="4600385" y="739522"/>
                  <a:pt x="4597908" y="738475"/>
                </a:cubicBezTo>
                <a:cubicBezTo>
                  <a:pt x="4596670" y="716662"/>
                  <a:pt x="4611338" y="741618"/>
                  <a:pt x="4601718" y="720568"/>
                </a:cubicBezTo>
                <a:cubicBezTo>
                  <a:pt x="4602671" y="715805"/>
                  <a:pt x="4603623" y="710947"/>
                  <a:pt x="4602480" y="702946"/>
                </a:cubicBezTo>
                <a:close/>
                <a:moveTo>
                  <a:pt x="551420" y="700667"/>
                </a:moveTo>
                <a:cubicBezTo>
                  <a:pt x="552765" y="700219"/>
                  <a:pt x="554212" y="701398"/>
                  <a:pt x="555974" y="705517"/>
                </a:cubicBezTo>
                <a:cubicBezTo>
                  <a:pt x="553784" y="712090"/>
                  <a:pt x="542735" y="728568"/>
                  <a:pt x="536258" y="713137"/>
                </a:cubicBezTo>
                <a:cubicBezTo>
                  <a:pt x="544259" y="717995"/>
                  <a:pt x="547384" y="702011"/>
                  <a:pt x="551420" y="700667"/>
                </a:cubicBezTo>
                <a:close/>
                <a:moveTo>
                  <a:pt x="4649153" y="698755"/>
                </a:moveTo>
                <a:cubicBezTo>
                  <a:pt x="4650296" y="708375"/>
                  <a:pt x="4651534" y="718090"/>
                  <a:pt x="4652677" y="727711"/>
                </a:cubicBezTo>
                <a:cubicBezTo>
                  <a:pt x="4648105" y="727044"/>
                  <a:pt x="4642104" y="730759"/>
                  <a:pt x="4640295" y="722948"/>
                </a:cubicBezTo>
                <a:cubicBezTo>
                  <a:pt x="4657059" y="725520"/>
                  <a:pt x="4635532" y="698755"/>
                  <a:pt x="4649153" y="698755"/>
                </a:cubicBezTo>
                <a:close/>
                <a:moveTo>
                  <a:pt x="4469321" y="697041"/>
                </a:moveTo>
                <a:lnTo>
                  <a:pt x="4466716" y="725246"/>
                </a:lnTo>
                <a:lnTo>
                  <a:pt x="4464022" y="710471"/>
                </a:lnTo>
                <a:cubicBezTo>
                  <a:pt x="4465392" y="705875"/>
                  <a:pt x="4468130" y="701708"/>
                  <a:pt x="4469321" y="697041"/>
                </a:cubicBezTo>
                <a:close/>
                <a:moveTo>
                  <a:pt x="4227481" y="695326"/>
                </a:moveTo>
                <a:cubicBezTo>
                  <a:pt x="4221194" y="700756"/>
                  <a:pt x="4233005" y="720472"/>
                  <a:pt x="4234624" y="729712"/>
                </a:cubicBezTo>
                <a:cubicBezTo>
                  <a:pt x="4224147" y="714281"/>
                  <a:pt x="4221861" y="724282"/>
                  <a:pt x="4222432" y="701613"/>
                </a:cubicBezTo>
                <a:cubicBezTo>
                  <a:pt x="4219480" y="701899"/>
                  <a:pt x="4216622" y="702089"/>
                  <a:pt x="4213670" y="702184"/>
                </a:cubicBezTo>
                <a:cubicBezTo>
                  <a:pt x="4219194" y="719710"/>
                  <a:pt x="4214622" y="734283"/>
                  <a:pt x="4225099" y="747904"/>
                </a:cubicBezTo>
                <a:cubicBezTo>
                  <a:pt x="4227671" y="742475"/>
                  <a:pt x="4225576" y="734855"/>
                  <a:pt x="4222337" y="724854"/>
                </a:cubicBezTo>
                <a:cubicBezTo>
                  <a:pt x="4232243" y="733712"/>
                  <a:pt x="4239387" y="750095"/>
                  <a:pt x="4247579" y="763525"/>
                </a:cubicBezTo>
                <a:cubicBezTo>
                  <a:pt x="4250341" y="768288"/>
                  <a:pt x="4237768" y="734569"/>
                  <a:pt x="4235482" y="711995"/>
                </a:cubicBezTo>
                <a:cubicBezTo>
                  <a:pt x="4241959" y="728187"/>
                  <a:pt x="4241578" y="715043"/>
                  <a:pt x="4253579" y="716281"/>
                </a:cubicBezTo>
                <a:cubicBezTo>
                  <a:pt x="4253294" y="729902"/>
                  <a:pt x="4238815" y="721996"/>
                  <a:pt x="4245388" y="746190"/>
                </a:cubicBezTo>
                <a:cubicBezTo>
                  <a:pt x="4253389" y="739141"/>
                  <a:pt x="4266438" y="724473"/>
                  <a:pt x="4272344" y="749714"/>
                </a:cubicBezTo>
                <a:cubicBezTo>
                  <a:pt x="4280154" y="750667"/>
                  <a:pt x="4284631" y="746476"/>
                  <a:pt x="4281869" y="731331"/>
                </a:cubicBezTo>
                <a:cubicBezTo>
                  <a:pt x="4268819" y="742761"/>
                  <a:pt x="4285583" y="719234"/>
                  <a:pt x="4285012" y="707709"/>
                </a:cubicBezTo>
                <a:cubicBezTo>
                  <a:pt x="4280059" y="691612"/>
                  <a:pt x="4272820" y="710376"/>
                  <a:pt x="4267486" y="709233"/>
                </a:cubicBezTo>
                <a:cubicBezTo>
                  <a:pt x="4270915" y="719329"/>
                  <a:pt x="4272915" y="709614"/>
                  <a:pt x="4276249" y="708471"/>
                </a:cubicBezTo>
                <a:cubicBezTo>
                  <a:pt x="4279106" y="720758"/>
                  <a:pt x="4273391" y="719901"/>
                  <a:pt x="4268914" y="720853"/>
                </a:cubicBezTo>
                <a:cubicBezTo>
                  <a:pt x="4269962" y="725425"/>
                  <a:pt x="4272439" y="726283"/>
                  <a:pt x="4273201" y="732093"/>
                </a:cubicBezTo>
                <a:cubicBezTo>
                  <a:pt x="4266152" y="725616"/>
                  <a:pt x="4262342" y="710566"/>
                  <a:pt x="4257294" y="698470"/>
                </a:cubicBezTo>
                <a:cubicBezTo>
                  <a:pt x="4244530" y="701994"/>
                  <a:pt x="4234339" y="711900"/>
                  <a:pt x="4227481" y="695326"/>
                </a:cubicBezTo>
                <a:close/>
                <a:moveTo>
                  <a:pt x="962114" y="694185"/>
                </a:moveTo>
                <a:cubicBezTo>
                  <a:pt x="962203" y="693945"/>
                  <a:pt x="962073" y="695160"/>
                  <a:pt x="961549" y="698755"/>
                </a:cubicBezTo>
                <a:cubicBezTo>
                  <a:pt x="963454" y="707709"/>
                  <a:pt x="968407" y="702184"/>
                  <a:pt x="970312" y="697993"/>
                </a:cubicBezTo>
                <a:cubicBezTo>
                  <a:pt x="973550" y="711233"/>
                  <a:pt x="970502" y="738284"/>
                  <a:pt x="964406" y="721901"/>
                </a:cubicBezTo>
                <a:cubicBezTo>
                  <a:pt x="967359" y="721520"/>
                  <a:pt x="966788" y="711424"/>
                  <a:pt x="962978" y="710281"/>
                </a:cubicBezTo>
                <a:cubicBezTo>
                  <a:pt x="963359" y="713519"/>
                  <a:pt x="961454" y="717043"/>
                  <a:pt x="960025" y="710566"/>
                </a:cubicBezTo>
                <a:cubicBezTo>
                  <a:pt x="959596" y="708709"/>
                  <a:pt x="961846" y="694904"/>
                  <a:pt x="962114" y="694185"/>
                </a:cubicBezTo>
                <a:close/>
                <a:moveTo>
                  <a:pt x="4306919" y="694088"/>
                </a:moveTo>
                <a:cubicBezTo>
                  <a:pt x="4308348" y="700565"/>
                  <a:pt x="4311300" y="702755"/>
                  <a:pt x="4314063" y="705041"/>
                </a:cubicBezTo>
                <a:cubicBezTo>
                  <a:pt x="4314063" y="715043"/>
                  <a:pt x="4320159" y="719424"/>
                  <a:pt x="4316158" y="722377"/>
                </a:cubicBezTo>
                <a:cubicBezTo>
                  <a:pt x="4316349" y="706565"/>
                  <a:pt x="4302918" y="727711"/>
                  <a:pt x="4303109" y="711899"/>
                </a:cubicBezTo>
                <a:cubicBezTo>
                  <a:pt x="4305204" y="710471"/>
                  <a:pt x="4308824" y="711233"/>
                  <a:pt x="4308252" y="705613"/>
                </a:cubicBezTo>
                <a:cubicBezTo>
                  <a:pt x="4307776" y="699136"/>
                  <a:pt x="4303014" y="697040"/>
                  <a:pt x="4306919" y="694088"/>
                </a:cubicBezTo>
                <a:close/>
                <a:moveTo>
                  <a:pt x="4118324" y="693135"/>
                </a:moveTo>
                <a:cubicBezTo>
                  <a:pt x="4115847" y="697136"/>
                  <a:pt x="4116895" y="706756"/>
                  <a:pt x="4110990" y="705518"/>
                </a:cubicBezTo>
                <a:cubicBezTo>
                  <a:pt x="4115467" y="712852"/>
                  <a:pt x="4113180" y="714567"/>
                  <a:pt x="4113085" y="722949"/>
                </a:cubicBezTo>
                <a:cubicBezTo>
                  <a:pt x="4108228" y="718282"/>
                  <a:pt x="4102798" y="715138"/>
                  <a:pt x="4101560" y="700565"/>
                </a:cubicBezTo>
                <a:cubicBezTo>
                  <a:pt x="4088320" y="713805"/>
                  <a:pt x="4109466" y="711233"/>
                  <a:pt x="4108609" y="734950"/>
                </a:cubicBezTo>
                <a:cubicBezTo>
                  <a:pt x="4114038" y="729235"/>
                  <a:pt x="4114990" y="716567"/>
                  <a:pt x="4123944" y="715995"/>
                </a:cubicBezTo>
                <a:cubicBezTo>
                  <a:pt x="4123182" y="710376"/>
                  <a:pt x="4119848" y="711805"/>
                  <a:pt x="4117467" y="710757"/>
                </a:cubicBezTo>
                <a:cubicBezTo>
                  <a:pt x="4118419" y="705994"/>
                  <a:pt x="4119372" y="701137"/>
                  <a:pt x="4118324" y="693135"/>
                </a:cubicBezTo>
                <a:close/>
                <a:moveTo>
                  <a:pt x="4141660" y="691135"/>
                </a:moveTo>
                <a:cubicBezTo>
                  <a:pt x="4137279" y="691421"/>
                  <a:pt x="4132326" y="713710"/>
                  <a:pt x="4127754" y="698279"/>
                </a:cubicBezTo>
                <a:cubicBezTo>
                  <a:pt x="4117086" y="704566"/>
                  <a:pt x="4140041" y="718758"/>
                  <a:pt x="4130421" y="721425"/>
                </a:cubicBezTo>
                <a:cubicBezTo>
                  <a:pt x="4132707" y="729902"/>
                  <a:pt x="4133945" y="718853"/>
                  <a:pt x="4139184" y="720663"/>
                </a:cubicBezTo>
                <a:cubicBezTo>
                  <a:pt x="4134897" y="712662"/>
                  <a:pt x="4134326" y="706852"/>
                  <a:pt x="4140041" y="703041"/>
                </a:cubicBezTo>
                <a:cubicBezTo>
                  <a:pt x="4147661" y="713995"/>
                  <a:pt x="4150138" y="729045"/>
                  <a:pt x="4166806" y="729902"/>
                </a:cubicBezTo>
                <a:cubicBezTo>
                  <a:pt x="4157377" y="697612"/>
                  <a:pt x="4183094" y="742951"/>
                  <a:pt x="4186523" y="722282"/>
                </a:cubicBezTo>
                <a:cubicBezTo>
                  <a:pt x="4186333" y="727521"/>
                  <a:pt x="4181761" y="748381"/>
                  <a:pt x="4179189" y="734664"/>
                </a:cubicBezTo>
                <a:cubicBezTo>
                  <a:pt x="4175188" y="737522"/>
                  <a:pt x="4181189" y="741904"/>
                  <a:pt x="4181284" y="752000"/>
                </a:cubicBezTo>
                <a:cubicBezTo>
                  <a:pt x="4185856" y="746285"/>
                  <a:pt x="4182237" y="728187"/>
                  <a:pt x="4193762" y="733331"/>
                </a:cubicBezTo>
                <a:cubicBezTo>
                  <a:pt x="4191190" y="722377"/>
                  <a:pt x="4185856" y="719329"/>
                  <a:pt x="4184523" y="704947"/>
                </a:cubicBezTo>
                <a:cubicBezTo>
                  <a:pt x="4176712" y="726854"/>
                  <a:pt x="4178236" y="700279"/>
                  <a:pt x="4162711" y="695136"/>
                </a:cubicBezTo>
                <a:cubicBezTo>
                  <a:pt x="4166997" y="713710"/>
                  <a:pt x="4144422" y="700184"/>
                  <a:pt x="4141660" y="691135"/>
                </a:cubicBezTo>
                <a:close/>
                <a:moveTo>
                  <a:pt x="4352239" y="689408"/>
                </a:moveTo>
                <a:cubicBezTo>
                  <a:pt x="4349985" y="694457"/>
                  <a:pt x="4352592" y="710852"/>
                  <a:pt x="4348448" y="696279"/>
                </a:cubicBezTo>
                <a:cubicBezTo>
                  <a:pt x="4344448" y="699136"/>
                  <a:pt x="4350544" y="703518"/>
                  <a:pt x="4350544" y="713614"/>
                </a:cubicBezTo>
                <a:cubicBezTo>
                  <a:pt x="4356068" y="709518"/>
                  <a:pt x="4371880" y="721139"/>
                  <a:pt x="4366736" y="700470"/>
                </a:cubicBezTo>
                <a:cubicBezTo>
                  <a:pt x="4360926" y="710281"/>
                  <a:pt x="4353401" y="710281"/>
                  <a:pt x="4356545" y="689707"/>
                </a:cubicBezTo>
                <a:cubicBezTo>
                  <a:pt x="4354283" y="687302"/>
                  <a:pt x="4352991" y="687724"/>
                  <a:pt x="4352239" y="689408"/>
                </a:cubicBezTo>
                <a:close/>
                <a:moveTo>
                  <a:pt x="285178" y="682753"/>
                </a:moveTo>
                <a:cubicBezTo>
                  <a:pt x="281940" y="685611"/>
                  <a:pt x="280130" y="690659"/>
                  <a:pt x="281463" y="700660"/>
                </a:cubicBezTo>
                <a:cubicBezTo>
                  <a:pt x="287083" y="714471"/>
                  <a:pt x="291560" y="693326"/>
                  <a:pt x="293846" y="705423"/>
                </a:cubicBezTo>
                <a:cubicBezTo>
                  <a:pt x="302323" y="695898"/>
                  <a:pt x="283178" y="699422"/>
                  <a:pt x="285178" y="682753"/>
                </a:cubicBezTo>
                <a:close/>
                <a:moveTo>
                  <a:pt x="1209961" y="682468"/>
                </a:moveTo>
                <a:cubicBezTo>
                  <a:pt x="1219771" y="699803"/>
                  <a:pt x="1228058" y="673800"/>
                  <a:pt x="1235392" y="697803"/>
                </a:cubicBezTo>
                <a:cubicBezTo>
                  <a:pt x="1220534" y="687802"/>
                  <a:pt x="1217771" y="711995"/>
                  <a:pt x="1209961" y="682468"/>
                </a:cubicBezTo>
                <a:close/>
                <a:moveTo>
                  <a:pt x="4776692" y="681515"/>
                </a:moveTo>
                <a:cubicBezTo>
                  <a:pt x="4779074" y="699422"/>
                  <a:pt x="4769930" y="699612"/>
                  <a:pt x="4761262" y="700469"/>
                </a:cubicBezTo>
                <a:cubicBezTo>
                  <a:pt x="4762119" y="674561"/>
                  <a:pt x="4746213" y="704565"/>
                  <a:pt x="4754023" y="689420"/>
                </a:cubicBezTo>
                <a:cubicBezTo>
                  <a:pt x="4762310" y="675704"/>
                  <a:pt x="4768406" y="702279"/>
                  <a:pt x="4776692" y="681515"/>
                </a:cubicBezTo>
                <a:close/>
                <a:moveTo>
                  <a:pt x="1041845" y="679896"/>
                </a:moveTo>
                <a:cubicBezTo>
                  <a:pt x="1053084" y="681610"/>
                  <a:pt x="1060704" y="693040"/>
                  <a:pt x="1062038" y="701327"/>
                </a:cubicBezTo>
                <a:cubicBezTo>
                  <a:pt x="1062228" y="694660"/>
                  <a:pt x="1072325" y="680277"/>
                  <a:pt x="1075944" y="694279"/>
                </a:cubicBezTo>
                <a:cubicBezTo>
                  <a:pt x="1066610" y="706185"/>
                  <a:pt x="1057275" y="715900"/>
                  <a:pt x="1048227" y="708471"/>
                </a:cubicBezTo>
                <a:cubicBezTo>
                  <a:pt x="1052036" y="704851"/>
                  <a:pt x="1054227" y="698851"/>
                  <a:pt x="1054894" y="690373"/>
                </a:cubicBezTo>
                <a:cubicBezTo>
                  <a:pt x="1049370" y="690087"/>
                  <a:pt x="1044702" y="687516"/>
                  <a:pt x="1041845" y="679896"/>
                </a:cubicBezTo>
                <a:close/>
                <a:moveTo>
                  <a:pt x="1188815" y="678562"/>
                </a:moveTo>
                <a:cubicBezTo>
                  <a:pt x="1190244" y="685039"/>
                  <a:pt x="1193197" y="687230"/>
                  <a:pt x="1196054" y="689611"/>
                </a:cubicBezTo>
                <a:cubicBezTo>
                  <a:pt x="1195292" y="675895"/>
                  <a:pt x="1207008" y="689230"/>
                  <a:pt x="1208437" y="694373"/>
                </a:cubicBezTo>
                <a:cubicBezTo>
                  <a:pt x="1200721" y="695135"/>
                  <a:pt x="1191577" y="693611"/>
                  <a:pt x="1188720" y="701993"/>
                </a:cubicBezTo>
                <a:cubicBezTo>
                  <a:pt x="1190720" y="687134"/>
                  <a:pt x="1185100" y="683991"/>
                  <a:pt x="1188815" y="678562"/>
                </a:cubicBezTo>
                <a:close/>
                <a:moveTo>
                  <a:pt x="1008888" y="676943"/>
                </a:moveTo>
                <a:cubicBezTo>
                  <a:pt x="1011555" y="699612"/>
                  <a:pt x="1023747" y="676657"/>
                  <a:pt x="1024890" y="687230"/>
                </a:cubicBezTo>
                <a:cubicBezTo>
                  <a:pt x="1020318" y="690564"/>
                  <a:pt x="1030510" y="717234"/>
                  <a:pt x="1039368" y="709328"/>
                </a:cubicBezTo>
                <a:cubicBezTo>
                  <a:pt x="1032034" y="694374"/>
                  <a:pt x="1042225" y="702755"/>
                  <a:pt x="1048988" y="690945"/>
                </a:cubicBezTo>
                <a:cubicBezTo>
                  <a:pt x="1056037" y="711138"/>
                  <a:pt x="1039558" y="695326"/>
                  <a:pt x="1042225" y="709137"/>
                </a:cubicBezTo>
                <a:cubicBezTo>
                  <a:pt x="1044035" y="709328"/>
                  <a:pt x="1045845" y="709614"/>
                  <a:pt x="1045845" y="714662"/>
                </a:cubicBezTo>
                <a:cubicBezTo>
                  <a:pt x="1030510" y="708566"/>
                  <a:pt x="1012031" y="731330"/>
                  <a:pt x="1007269" y="712185"/>
                </a:cubicBezTo>
                <a:cubicBezTo>
                  <a:pt x="1012127" y="711804"/>
                  <a:pt x="1016984" y="711423"/>
                  <a:pt x="1021842" y="710947"/>
                </a:cubicBezTo>
                <a:cubicBezTo>
                  <a:pt x="1020794" y="702946"/>
                  <a:pt x="1021747" y="698088"/>
                  <a:pt x="1022699" y="693326"/>
                </a:cubicBezTo>
                <a:cubicBezTo>
                  <a:pt x="1017270" y="705422"/>
                  <a:pt x="1004125" y="686277"/>
                  <a:pt x="1008888" y="676943"/>
                </a:cubicBezTo>
                <a:close/>
                <a:moveTo>
                  <a:pt x="1802892" y="676562"/>
                </a:moveTo>
                <a:cubicBezTo>
                  <a:pt x="1804035" y="681610"/>
                  <a:pt x="1810036" y="681324"/>
                  <a:pt x="1815465" y="680467"/>
                </a:cubicBezTo>
                <a:cubicBezTo>
                  <a:pt x="1815179" y="679610"/>
                  <a:pt x="1814989" y="678848"/>
                  <a:pt x="1814703" y="678086"/>
                </a:cubicBezTo>
                <a:cubicBezTo>
                  <a:pt x="1810893" y="677419"/>
                  <a:pt x="1806035" y="677610"/>
                  <a:pt x="1802892" y="676562"/>
                </a:cubicBezTo>
                <a:close/>
                <a:moveTo>
                  <a:pt x="4273475" y="675431"/>
                </a:moveTo>
                <a:cubicBezTo>
                  <a:pt x="4271582" y="676348"/>
                  <a:pt x="4269105" y="679658"/>
                  <a:pt x="4270629" y="685611"/>
                </a:cubicBezTo>
                <a:cubicBezTo>
                  <a:pt x="4259485" y="670180"/>
                  <a:pt x="4262914" y="705518"/>
                  <a:pt x="4258246" y="680848"/>
                </a:cubicBezTo>
                <a:cubicBezTo>
                  <a:pt x="4252912" y="680562"/>
                  <a:pt x="4252912" y="688468"/>
                  <a:pt x="4247293" y="687706"/>
                </a:cubicBezTo>
                <a:cubicBezTo>
                  <a:pt x="4250055" y="700660"/>
                  <a:pt x="4263199" y="685420"/>
                  <a:pt x="4263962" y="703804"/>
                </a:cubicBezTo>
                <a:cubicBezTo>
                  <a:pt x="4267200" y="702375"/>
                  <a:pt x="4264914" y="697898"/>
                  <a:pt x="4263295" y="697993"/>
                </a:cubicBezTo>
                <a:cubicBezTo>
                  <a:pt x="4262628" y="685992"/>
                  <a:pt x="4275963" y="695517"/>
                  <a:pt x="4272820" y="679610"/>
                </a:cubicBezTo>
                <a:cubicBezTo>
                  <a:pt x="4276678" y="675991"/>
                  <a:pt x="4275368" y="674514"/>
                  <a:pt x="4273475" y="675431"/>
                </a:cubicBezTo>
                <a:close/>
                <a:moveTo>
                  <a:pt x="4457700" y="674847"/>
                </a:moveTo>
                <a:cubicBezTo>
                  <a:pt x="4463892" y="678180"/>
                  <a:pt x="4464273" y="712280"/>
                  <a:pt x="4456939" y="692468"/>
                </a:cubicBezTo>
                <a:cubicBezTo>
                  <a:pt x="4458653" y="691992"/>
                  <a:pt x="4460272" y="691230"/>
                  <a:pt x="4459129" y="686467"/>
                </a:cubicBezTo>
                <a:cubicBezTo>
                  <a:pt x="4454843" y="687801"/>
                  <a:pt x="4448175" y="685324"/>
                  <a:pt x="4448175" y="693230"/>
                </a:cubicBezTo>
                <a:cubicBezTo>
                  <a:pt x="4450557" y="694373"/>
                  <a:pt x="4453891" y="692944"/>
                  <a:pt x="4454652" y="698564"/>
                </a:cubicBezTo>
                <a:cubicBezTo>
                  <a:pt x="4451700" y="698850"/>
                  <a:pt x="4448842" y="699040"/>
                  <a:pt x="4445890" y="699326"/>
                </a:cubicBezTo>
                <a:cubicBezTo>
                  <a:pt x="4441317" y="678085"/>
                  <a:pt x="4454367" y="683896"/>
                  <a:pt x="4457700" y="674847"/>
                </a:cubicBezTo>
                <a:close/>
                <a:moveTo>
                  <a:pt x="4832667" y="671044"/>
                </a:moveTo>
                <a:cubicBezTo>
                  <a:pt x="4835854" y="673866"/>
                  <a:pt x="4836390" y="683920"/>
                  <a:pt x="4839176" y="687706"/>
                </a:cubicBezTo>
                <a:cubicBezTo>
                  <a:pt x="4837176" y="689230"/>
                  <a:pt x="4833556" y="688373"/>
                  <a:pt x="4834128" y="693993"/>
                </a:cubicBezTo>
                <a:cubicBezTo>
                  <a:pt x="4838700" y="691802"/>
                  <a:pt x="4842891" y="701137"/>
                  <a:pt x="4838414" y="705328"/>
                </a:cubicBezTo>
                <a:cubicBezTo>
                  <a:pt x="4836128" y="693612"/>
                  <a:pt x="4829175" y="694755"/>
                  <a:pt x="4826889" y="682944"/>
                </a:cubicBezTo>
                <a:cubicBezTo>
                  <a:pt x="4828984" y="681420"/>
                  <a:pt x="4829651" y="677800"/>
                  <a:pt x="4828413" y="671133"/>
                </a:cubicBezTo>
                <a:cubicBezTo>
                  <a:pt x="4830247" y="669966"/>
                  <a:pt x="4831604" y="670103"/>
                  <a:pt x="4832667" y="671044"/>
                </a:cubicBezTo>
                <a:close/>
                <a:moveTo>
                  <a:pt x="4621626" y="666084"/>
                </a:moveTo>
                <a:cubicBezTo>
                  <a:pt x="4632579" y="665894"/>
                  <a:pt x="4630008" y="673895"/>
                  <a:pt x="4630293" y="688754"/>
                </a:cubicBezTo>
                <a:cubicBezTo>
                  <a:pt x="4621435" y="684658"/>
                  <a:pt x="4623721" y="697612"/>
                  <a:pt x="4616387" y="695802"/>
                </a:cubicBezTo>
                <a:cubicBezTo>
                  <a:pt x="4616292" y="685801"/>
                  <a:pt x="4610291" y="681324"/>
                  <a:pt x="4614292" y="678467"/>
                </a:cubicBezTo>
                <a:cubicBezTo>
                  <a:pt x="4616673" y="685610"/>
                  <a:pt x="4631056" y="682562"/>
                  <a:pt x="4621626" y="666084"/>
                </a:cubicBezTo>
                <a:close/>
                <a:moveTo>
                  <a:pt x="4533747" y="664930"/>
                </a:moveTo>
                <a:cubicBezTo>
                  <a:pt x="4534829" y="665960"/>
                  <a:pt x="4535901" y="668513"/>
                  <a:pt x="4537139" y="673609"/>
                </a:cubicBezTo>
                <a:cubicBezTo>
                  <a:pt x="4524375" y="676372"/>
                  <a:pt x="4528471" y="678467"/>
                  <a:pt x="4527518" y="691897"/>
                </a:cubicBezTo>
                <a:cubicBezTo>
                  <a:pt x="4526947" y="688468"/>
                  <a:pt x="4526280" y="685135"/>
                  <a:pt x="4523899" y="686373"/>
                </a:cubicBezTo>
                <a:cubicBezTo>
                  <a:pt x="4524375" y="689611"/>
                  <a:pt x="4522375" y="693136"/>
                  <a:pt x="4521041" y="686659"/>
                </a:cubicBezTo>
                <a:cubicBezTo>
                  <a:pt x="4522756" y="686182"/>
                  <a:pt x="4524375" y="685516"/>
                  <a:pt x="4523232" y="680658"/>
                </a:cubicBezTo>
                <a:cubicBezTo>
                  <a:pt x="4522565" y="674848"/>
                  <a:pt x="4520089" y="673990"/>
                  <a:pt x="4518946" y="669323"/>
                </a:cubicBezTo>
                <a:cubicBezTo>
                  <a:pt x="4527161" y="672466"/>
                  <a:pt x="4530501" y="661840"/>
                  <a:pt x="4533747" y="664930"/>
                </a:cubicBezTo>
                <a:close/>
                <a:moveTo>
                  <a:pt x="4795075" y="662465"/>
                </a:moveTo>
                <a:cubicBezTo>
                  <a:pt x="4795361" y="668370"/>
                  <a:pt x="4808982" y="673038"/>
                  <a:pt x="4800028" y="679514"/>
                </a:cubicBezTo>
                <a:cubicBezTo>
                  <a:pt x="4799361" y="675990"/>
                  <a:pt x="4798790" y="672656"/>
                  <a:pt x="4796409" y="673990"/>
                </a:cubicBezTo>
                <a:cubicBezTo>
                  <a:pt x="4803838" y="685039"/>
                  <a:pt x="4799457" y="698660"/>
                  <a:pt x="4794123" y="703517"/>
                </a:cubicBezTo>
                <a:cubicBezTo>
                  <a:pt x="4800314" y="688277"/>
                  <a:pt x="4791551" y="677419"/>
                  <a:pt x="4795075" y="662465"/>
                </a:cubicBezTo>
                <a:close/>
                <a:moveTo>
                  <a:pt x="1122223" y="660452"/>
                </a:moveTo>
                <a:cubicBezTo>
                  <a:pt x="1125331" y="659655"/>
                  <a:pt x="1127998" y="660084"/>
                  <a:pt x="1128522" y="666370"/>
                </a:cubicBezTo>
                <a:cubicBezTo>
                  <a:pt x="1120616" y="678562"/>
                  <a:pt x="1124426" y="678276"/>
                  <a:pt x="1119759" y="667132"/>
                </a:cubicBezTo>
                <a:cubicBezTo>
                  <a:pt x="1115568" y="677800"/>
                  <a:pt x="1123950" y="681514"/>
                  <a:pt x="1123950" y="701803"/>
                </a:cubicBezTo>
                <a:cubicBezTo>
                  <a:pt x="1100899" y="707899"/>
                  <a:pt x="1085469" y="713899"/>
                  <a:pt x="1073658" y="700469"/>
                </a:cubicBezTo>
                <a:cubicBezTo>
                  <a:pt x="1083373" y="701231"/>
                  <a:pt x="1077182" y="677514"/>
                  <a:pt x="1085469" y="676085"/>
                </a:cubicBezTo>
                <a:cubicBezTo>
                  <a:pt x="1093089" y="695516"/>
                  <a:pt x="1094803" y="656464"/>
                  <a:pt x="1102233" y="668751"/>
                </a:cubicBezTo>
                <a:cubicBezTo>
                  <a:pt x="1094994" y="683705"/>
                  <a:pt x="1107376" y="657702"/>
                  <a:pt x="1108805" y="673990"/>
                </a:cubicBezTo>
                <a:cubicBezTo>
                  <a:pt x="1108233" y="683991"/>
                  <a:pt x="1101185" y="684277"/>
                  <a:pt x="1099280" y="692373"/>
                </a:cubicBezTo>
                <a:cubicBezTo>
                  <a:pt x="1102995" y="692468"/>
                  <a:pt x="1104138" y="699421"/>
                  <a:pt x="1108710" y="697421"/>
                </a:cubicBezTo>
                <a:cubicBezTo>
                  <a:pt x="1106710" y="680086"/>
                  <a:pt x="1113948" y="677038"/>
                  <a:pt x="1113282" y="661893"/>
                </a:cubicBezTo>
                <a:cubicBezTo>
                  <a:pt x="1115568" y="663274"/>
                  <a:pt x="1119116" y="661250"/>
                  <a:pt x="1122223" y="660452"/>
                </a:cubicBezTo>
                <a:close/>
                <a:moveTo>
                  <a:pt x="1142428" y="659226"/>
                </a:moveTo>
                <a:cubicBezTo>
                  <a:pt x="1148048" y="689992"/>
                  <a:pt x="1179576" y="663989"/>
                  <a:pt x="1184624" y="667227"/>
                </a:cubicBezTo>
                <a:cubicBezTo>
                  <a:pt x="1171575" y="683039"/>
                  <a:pt x="1138333" y="687039"/>
                  <a:pt x="1126998" y="678181"/>
                </a:cubicBezTo>
                <a:cubicBezTo>
                  <a:pt x="1140904" y="685229"/>
                  <a:pt x="1132332" y="657893"/>
                  <a:pt x="1142428" y="659226"/>
                </a:cubicBezTo>
                <a:close/>
                <a:moveTo>
                  <a:pt x="4321736" y="658717"/>
                </a:moveTo>
                <a:cubicBezTo>
                  <a:pt x="4327808" y="658994"/>
                  <a:pt x="4332755" y="672371"/>
                  <a:pt x="4341399" y="661798"/>
                </a:cubicBezTo>
                <a:cubicBezTo>
                  <a:pt x="4340542" y="680372"/>
                  <a:pt x="4333113" y="688754"/>
                  <a:pt x="4341114" y="708661"/>
                </a:cubicBezTo>
                <a:cubicBezTo>
                  <a:pt x="4329398" y="717519"/>
                  <a:pt x="4325207" y="713328"/>
                  <a:pt x="4314158" y="705232"/>
                </a:cubicBezTo>
                <a:cubicBezTo>
                  <a:pt x="4313872" y="696850"/>
                  <a:pt x="4317777" y="695040"/>
                  <a:pt x="4317873" y="687325"/>
                </a:cubicBezTo>
                <a:cubicBezTo>
                  <a:pt x="4304252" y="662750"/>
                  <a:pt x="4272343" y="676085"/>
                  <a:pt x="4305681" y="659226"/>
                </a:cubicBezTo>
                <a:cubicBezTo>
                  <a:pt x="4310634" y="676466"/>
                  <a:pt x="4320349" y="680848"/>
                  <a:pt x="4327398" y="692373"/>
                </a:cubicBezTo>
                <a:cubicBezTo>
                  <a:pt x="4327302" y="684467"/>
                  <a:pt x="4330160" y="680848"/>
                  <a:pt x="4327493" y="668942"/>
                </a:cubicBezTo>
                <a:cubicBezTo>
                  <a:pt x="4324540" y="676752"/>
                  <a:pt x="4317587" y="677514"/>
                  <a:pt x="4315110" y="664179"/>
                </a:cubicBezTo>
                <a:cubicBezTo>
                  <a:pt x="4317563" y="659988"/>
                  <a:pt x="4319712" y="658625"/>
                  <a:pt x="4321736" y="658717"/>
                </a:cubicBezTo>
                <a:close/>
                <a:moveTo>
                  <a:pt x="4470309" y="658322"/>
                </a:moveTo>
                <a:cubicBezTo>
                  <a:pt x="4465558" y="655559"/>
                  <a:pt x="4461605" y="658846"/>
                  <a:pt x="4463605" y="674371"/>
                </a:cubicBezTo>
                <a:cubicBezTo>
                  <a:pt x="4468749" y="676086"/>
                  <a:pt x="4468558" y="669323"/>
                  <a:pt x="4467986" y="662274"/>
                </a:cubicBezTo>
                <a:cubicBezTo>
                  <a:pt x="4473892" y="664084"/>
                  <a:pt x="4473035" y="684468"/>
                  <a:pt x="4481798" y="678562"/>
                </a:cubicBezTo>
                <a:cubicBezTo>
                  <a:pt x="4480608" y="669894"/>
                  <a:pt x="4475059" y="661084"/>
                  <a:pt x="4470309" y="658322"/>
                </a:cubicBezTo>
                <a:close/>
                <a:moveTo>
                  <a:pt x="4712018" y="658083"/>
                </a:moveTo>
                <a:cubicBezTo>
                  <a:pt x="4712494" y="665798"/>
                  <a:pt x="4724400" y="678657"/>
                  <a:pt x="4717733" y="680943"/>
                </a:cubicBezTo>
                <a:cubicBezTo>
                  <a:pt x="4708303" y="652463"/>
                  <a:pt x="4713732" y="694564"/>
                  <a:pt x="4700969" y="688277"/>
                </a:cubicBezTo>
                <a:cubicBezTo>
                  <a:pt x="4693444" y="680562"/>
                  <a:pt x="4702969" y="673895"/>
                  <a:pt x="4695921" y="671228"/>
                </a:cubicBezTo>
                <a:cubicBezTo>
                  <a:pt x="4692968" y="671418"/>
                  <a:pt x="4692968" y="676181"/>
                  <a:pt x="4690777" y="677514"/>
                </a:cubicBezTo>
                <a:cubicBezTo>
                  <a:pt x="4686491" y="653797"/>
                  <a:pt x="4704017" y="668084"/>
                  <a:pt x="4705350" y="676181"/>
                </a:cubicBezTo>
                <a:cubicBezTo>
                  <a:pt x="4703350" y="663608"/>
                  <a:pt x="4705541" y="657607"/>
                  <a:pt x="4712018" y="658083"/>
                </a:cubicBezTo>
                <a:close/>
                <a:moveTo>
                  <a:pt x="1772317" y="655893"/>
                </a:moveTo>
                <a:cubicBezTo>
                  <a:pt x="1770221" y="655988"/>
                  <a:pt x="1768126" y="656179"/>
                  <a:pt x="1766125" y="656274"/>
                </a:cubicBezTo>
                <a:cubicBezTo>
                  <a:pt x="1764982" y="657988"/>
                  <a:pt x="1762887" y="659608"/>
                  <a:pt x="1759267" y="661322"/>
                </a:cubicBezTo>
                <a:cubicBezTo>
                  <a:pt x="1758124" y="659798"/>
                  <a:pt x="1756505" y="658464"/>
                  <a:pt x="1754981" y="657036"/>
                </a:cubicBezTo>
                <a:cubicBezTo>
                  <a:pt x="1740122" y="657893"/>
                  <a:pt x="1725168" y="658845"/>
                  <a:pt x="1710499" y="659798"/>
                </a:cubicBezTo>
                <a:cubicBezTo>
                  <a:pt x="1710880" y="663894"/>
                  <a:pt x="1710595" y="667513"/>
                  <a:pt x="1705261" y="667894"/>
                </a:cubicBezTo>
                <a:cubicBezTo>
                  <a:pt x="1700593" y="665037"/>
                  <a:pt x="1705737" y="662465"/>
                  <a:pt x="1709166" y="659893"/>
                </a:cubicBezTo>
                <a:cubicBezTo>
                  <a:pt x="1689163" y="661227"/>
                  <a:pt x="1669351" y="662656"/>
                  <a:pt x="1649825" y="664084"/>
                </a:cubicBezTo>
                <a:cubicBezTo>
                  <a:pt x="1669732" y="666751"/>
                  <a:pt x="1697545" y="663894"/>
                  <a:pt x="1708023" y="673133"/>
                </a:cubicBezTo>
                <a:cubicBezTo>
                  <a:pt x="1678400" y="671418"/>
                  <a:pt x="1674495" y="668561"/>
                  <a:pt x="1645539" y="669133"/>
                </a:cubicBezTo>
                <a:cubicBezTo>
                  <a:pt x="1645444" y="680182"/>
                  <a:pt x="1636014" y="685516"/>
                  <a:pt x="1638014" y="697898"/>
                </a:cubicBezTo>
                <a:cubicBezTo>
                  <a:pt x="1632585" y="699041"/>
                  <a:pt x="1627822" y="700660"/>
                  <a:pt x="1624584" y="703232"/>
                </a:cubicBezTo>
                <a:cubicBezTo>
                  <a:pt x="1634680" y="697803"/>
                  <a:pt x="1650301" y="715900"/>
                  <a:pt x="1656112" y="695326"/>
                </a:cubicBezTo>
                <a:cubicBezTo>
                  <a:pt x="1656397" y="714853"/>
                  <a:pt x="1663255" y="704185"/>
                  <a:pt x="1665541" y="700374"/>
                </a:cubicBezTo>
                <a:cubicBezTo>
                  <a:pt x="1672971" y="708185"/>
                  <a:pt x="1663636" y="714853"/>
                  <a:pt x="1670590" y="717520"/>
                </a:cubicBezTo>
                <a:cubicBezTo>
                  <a:pt x="1670685" y="705423"/>
                  <a:pt x="1684210" y="714853"/>
                  <a:pt x="1674304" y="699612"/>
                </a:cubicBezTo>
                <a:cubicBezTo>
                  <a:pt x="1688878" y="710471"/>
                  <a:pt x="1694497" y="699041"/>
                  <a:pt x="1705546" y="714376"/>
                </a:cubicBezTo>
                <a:cubicBezTo>
                  <a:pt x="1707261" y="713329"/>
                  <a:pt x="1708785" y="712471"/>
                  <a:pt x="1710404" y="711519"/>
                </a:cubicBezTo>
                <a:cubicBezTo>
                  <a:pt x="1707451" y="705423"/>
                  <a:pt x="1705927" y="699327"/>
                  <a:pt x="1708309" y="692755"/>
                </a:cubicBezTo>
                <a:cubicBezTo>
                  <a:pt x="1716310" y="670847"/>
                  <a:pt x="1757648" y="672466"/>
                  <a:pt x="1774317" y="658083"/>
                </a:cubicBezTo>
                <a:cubicBezTo>
                  <a:pt x="1773650" y="657322"/>
                  <a:pt x="1772983" y="656655"/>
                  <a:pt x="1772317" y="655893"/>
                </a:cubicBezTo>
                <a:close/>
                <a:moveTo>
                  <a:pt x="1789652" y="655512"/>
                </a:moveTo>
                <a:cubicBezTo>
                  <a:pt x="1789557" y="656274"/>
                  <a:pt x="1789462" y="656941"/>
                  <a:pt x="1789271" y="657893"/>
                </a:cubicBezTo>
                <a:cubicBezTo>
                  <a:pt x="1791367" y="658083"/>
                  <a:pt x="1792795" y="658083"/>
                  <a:pt x="1793462" y="657512"/>
                </a:cubicBezTo>
                <a:cubicBezTo>
                  <a:pt x="1792986" y="657131"/>
                  <a:pt x="1792414" y="656750"/>
                  <a:pt x="1791843" y="656274"/>
                </a:cubicBezTo>
                <a:cubicBezTo>
                  <a:pt x="1791176" y="655988"/>
                  <a:pt x="1790319" y="655797"/>
                  <a:pt x="1789652" y="655512"/>
                </a:cubicBezTo>
                <a:close/>
                <a:moveTo>
                  <a:pt x="4964716" y="653225"/>
                </a:moveTo>
                <a:cubicBezTo>
                  <a:pt x="4971003" y="675799"/>
                  <a:pt x="4980433" y="654559"/>
                  <a:pt x="4988719" y="656940"/>
                </a:cubicBezTo>
                <a:cubicBezTo>
                  <a:pt x="4984528" y="692563"/>
                  <a:pt x="4997197" y="654273"/>
                  <a:pt x="5005388" y="672942"/>
                </a:cubicBezTo>
                <a:cubicBezTo>
                  <a:pt x="4999197" y="697993"/>
                  <a:pt x="4971764" y="658845"/>
                  <a:pt x="4977671" y="687134"/>
                </a:cubicBezTo>
                <a:cubicBezTo>
                  <a:pt x="4968336" y="697135"/>
                  <a:pt x="4973479" y="667703"/>
                  <a:pt x="4966812" y="670561"/>
                </a:cubicBezTo>
                <a:cubicBezTo>
                  <a:pt x="4969098" y="698088"/>
                  <a:pt x="4948809" y="686658"/>
                  <a:pt x="4941952" y="684467"/>
                </a:cubicBezTo>
                <a:cubicBezTo>
                  <a:pt x="4951477" y="672466"/>
                  <a:pt x="4954810" y="652844"/>
                  <a:pt x="4964716" y="653225"/>
                </a:cubicBezTo>
                <a:close/>
                <a:moveTo>
                  <a:pt x="1257240" y="652095"/>
                </a:moveTo>
                <a:cubicBezTo>
                  <a:pt x="1260109" y="650702"/>
                  <a:pt x="1262443" y="651274"/>
                  <a:pt x="1266158" y="659989"/>
                </a:cubicBezTo>
                <a:cubicBezTo>
                  <a:pt x="1252537" y="657417"/>
                  <a:pt x="1253490" y="665037"/>
                  <a:pt x="1253014" y="672847"/>
                </a:cubicBezTo>
                <a:cubicBezTo>
                  <a:pt x="1251299" y="664656"/>
                  <a:pt x="1247108" y="663513"/>
                  <a:pt x="1245108" y="655988"/>
                </a:cubicBezTo>
                <a:cubicBezTo>
                  <a:pt x="1250965" y="656846"/>
                  <a:pt x="1254370" y="653488"/>
                  <a:pt x="1257240" y="652095"/>
                </a:cubicBezTo>
                <a:close/>
                <a:moveTo>
                  <a:pt x="319563" y="650559"/>
                </a:moveTo>
                <a:cubicBezTo>
                  <a:pt x="323278" y="674466"/>
                  <a:pt x="309276" y="659322"/>
                  <a:pt x="310038" y="668942"/>
                </a:cubicBezTo>
                <a:cubicBezTo>
                  <a:pt x="317373" y="672942"/>
                  <a:pt x="302133" y="681420"/>
                  <a:pt x="307752" y="698374"/>
                </a:cubicBezTo>
                <a:cubicBezTo>
                  <a:pt x="310705" y="698088"/>
                  <a:pt x="313562" y="697898"/>
                  <a:pt x="316515" y="697612"/>
                </a:cubicBezTo>
                <a:cubicBezTo>
                  <a:pt x="310229" y="686563"/>
                  <a:pt x="315753" y="690278"/>
                  <a:pt x="313658" y="674466"/>
                </a:cubicBezTo>
                <a:cubicBezTo>
                  <a:pt x="323087" y="669323"/>
                  <a:pt x="321087" y="695326"/>
                  <a:pt x="328136" y="696564"/>
                </a:cubicBezTo>
                <a:cubicBezTo>
                  <a:pt x="324707" y="671799"/>
                  <a:pt x="314039" y="667989"/>
                  <a:pt x="326136" y="655797"/>
                </a:cubicBezTo>
                <a:cubicBezTo>
                  <a:pt x="328136" y="666656"/>
                  <a:pt x="324421" y="668847"/>
                  <a:pt x="326040" y="679229"/>
                </a:cubicBezTo>
                <a:cubicBezTo>
                  <a:pt x="329946" y="676657"/>
                  <a:pt x="330231" y="671895"/>
                  <a:pt x="334803" y="678467"/>
                </a:cubicBezTo>
                <a:cubicBezTo>
                  <a:pt x="339089" y="696469"/>
                  <a:pt x="337375" y="702184"/>
                  <a:pt x="341280" y="707137"/>
                </a:cubicBezTo>
                <a:cubicBezTo>
                  <a:pt x="342137" y="696945"/>
                  <a:pt x="354330" y="734855"/>
                  <a:pt x="355854" y="705899"/>
                </a:cubicBezTo>
                <a:cubicBezTo>
                  <a:pt x="357282" y="725139"/>
                  <a:pt x="364998" y="727140"/>
                  <a:pt x="368808" y="739808"/>
                </a:cubicBezTo>
                <a:cubicBezTo>
                  <a:pt x="361759" y="719710"/>
                  <a:pt x="378237" y="735522"/>
                  <a:pt x="375475" y="721710"/>
                </a:cubicBezTo>
                <a:cubicBezTo>
                  <a:pt x="368331" y="723234"/>
                  <a:pt x="362997" y="719805"/>
                  <a:pt x="359473" y="711423"/>
                </a:cubicBezTo>
                <a:cubicBezTo>
                  <a:pt x="372237" y="720758"/>
                  <a:pt x="413099" y="681229"/>
                  <a:pt x="406812" y="713043"/>
                </a:cubicBezTo>
                <a:cubicBezTo>
                  <a:pt x="413480" y="709995"/>
                  <a:pt x="414432" y="723044"/>
                  <a:pt x="422052" y="717519"/>
                </a:cubicBezTo>
                <a:cubicBezTo>
                  <a:pt x="420909" y="710090"/>
                  <a:pt x="417290" y="709804"/>
                  <a:pt x="417004" y="700374"/>
                </a:cubicBezTo>
                <a:cubicBezTo>
                  <a:pt x="421481" y="700946"/>
                  <a:pt x="427482" y="697422"/>
                  <a:pt x="429387" y="705137"/>
                </a:cubicBezTo>
                <a:cubicBezTo>
                  <a:pt x="426053" y="706375"/>
                  <a:pt x="420909" y="704851"/>
                  <a:pt x="421290" y="711709"/>
                </a:cubicBezTo>
                <a:cubicBezTo>
                  <a:pt x="432054" y="721901"/>
                  <a:pt x="432149" y="716376"/>
                  <a:pt x="439388" y="739332"/>
                </a:cubicBezTo>
                <a:cubicBezTo>
                  <a:pt x="443865" y="738379"/>
                  <a:pt x="449580" y="739236"/>
                  <a:pt x="446722" y="726949"/>
                </a:cubicBezTo>
                <a:cubicBezTo>
                  <a:pt x="443007" y="727616"/>
                  <a:pt x="443579" y="734760"/>
                  <a:pt x="438626" y="733521"/>
                </a:cubicBezTo>
                <a:cubicBezTo>
                  <a:pt x="435959" y="698565"/>
                  <a:pt x="453675" y="719043"/>
                  <a:pt x="460533" y="719901"/>
                </a:cubicBezTo>
                <a:cubicBezTo>
                  <a:pt x="454533" y="717615"/>
                  <a:pt x="447484" y="736760"/>
                  <a:pt x="453866" y="737998"/>
                </a:cubicBezTo>
                <a:cubicBezTo>
                  <a:pt x="455104" y="716853"/>
                  <a:pt x="475488" y="740094"/>
                  <a:pt x="462724" y="713805"/>
                </a:cubicBezTo>
                <a:cubicBezTo>
                  <a:pt x="464629" y="713709"/>
                  <a:pt x="466629" y="713519"/>
                  <a:pt x="468534" y="713328"/>
                </a:cubicBezTo>
                <a:cubicBezTo>
                  <a:pt x="470916" y="714376"/>
                  <a:pt x="474249" y="712947"/>
                  <a:pt x="475011" y="718567"/>
                </a:cubicBezTo>
                <a:cubicBezTo>
                  <a:pt x="471582" y="719520"/>
                  <a:pt x="468344" y="720948"/>
                  <a:pt x="470630" y="730664"/>
                </a:cubicBezTo>
                <a:cubicBezTo>
                  <a:pt x="481965" y="729045"/>
                  <a:pt x="487394" y="710757"/>
                  <a:pt x="496824" y="728378"/>
                </a:cubicBezTo>
                <a:cubicBezTo>
                  <a:pt x="497395" y="717901"/>
                  <a:pt x="485394" y="705042"/>
                  <a:pt x="493395" y="699422"/>
                </a:cubicBezTo>
                <a:cubicBezTo>
                  <a:pt x="495109" y="710185"/>
                  <a:pt x="497681" y="718662"/>
                  <a:pt x="502062" y="722091"/>
                </a:cubicBezTo>
                <a:cubicBezTo>
                  <a:pt x="504158" y="715900"/>
                  <a:pt x="506444" y="709804"/>
                  <a:pt x="508730" y="703899"/>
                </a:cubicBezTo>
                <a:cubicBezTo>
                  <a:pt x="509206" y="715424"/>
                  <a:pt x="514064" y="715043"/>
                  <a:pt x="516636" y="720758"/>
                </a:cubicBezTo>
                <a:cubicBezTo>
                  <a:pt x="481012" y="742951"/>
                  <a:pt x="463391" y="738093"/>
                  <a:pt x="426148" y="752190"/>
                </a:cubicBezTo>
                <a:cubicBezTo>
                  <a:pt x="421481" y="733903"/>
                  <a:pt x="422148" y="740475"/>
                  <a:pt x="426243" y="728854"/>
                </a:cubicBezTo>
                <a:cubicBezTo>
                  <a:pt x="422052" y="727330"/>
                  <a:pt x="419671" y="721044"/>
                  <a:pt x="413861" y="724092"/>
                </a:cubicBezTo>
                <a:cubicBezTo>
                  <a:pt x="416433" y="734950"/>
                  <a:pt x="421862" y="738093"/>
                  <a:pt x="423195" y="752476"/>
                </a:cubicBezTo>
                <a:cubicBezTo>
                  <a:pt x="411384" y="751714"/>
                  <a:pt x="401669" y="754095"/>
                  <a:pt x="398335" y="766383"/>
                </a:cubicBezTo>
                <a:cubicBezTo>
                  <a:pt x="401478" y="741808"/>
                  <a:pt x="372617" y="765716"/>
                  <a:pt x="381666" y="750285"/>
                </a:cubicBezTo>
                <a:cubicBezTo>
                  <a:pt x="391763" y="746476"/>
                  <a:pt x="401288" y="745332"/>
                  <a:pt x="404241" y="742380"/>
                </a:cubicBezTo>
                <a:cubicBezTo>
                  <a:pt x="403002" y="737903"/>
                  <a:pt x="402812" y="730950"/>
                  <a:pt x="399954" y="731045"/>
                </a:cubicBezTo>
                <a:cubicBezTo>
                  <a:pt x="390620" y="747237"/>
                  <a:pt x="383286" y="741046"/>
                  <a:pt x="370808" y="733617"/>
                </a:cubicBezTo>
                <a:cubicBezTo>
                  <a:pt x="372713" y="741332"/>
                  <a:pt x="376332" y="744285"/>
                  <a:pt x="376523" y="756477"/>
                </a:cubicBezTo>
                <a:cubicBezTo>
                  <a:pt x="361759" y="770288"/>
                  <a:pt x="320039" y="749905"/>
                  <a:pt x="308133" y="750857"/>
                </a:cubicBezTo>
                <a:cubicBezTo>
                  <a:pt x="307943" y="750857"/>
                  <a:pt x="312038" y="762478"/>
                  <a:pt x="312420" y="762192"/>
                </a:cubicBezTo>
                <a:cubicBezTo>
                  <a:pt x="291369" y="779908"/>
                  <a:pt x="145351" y="768288"/>
                  <a:pt x="138398" y="760096"/>
                </a:cubicBezTo>
                <a:cubicBezTo>
                  <a:pt x="132207" y="752762"/>
                  <a:pt x="165830" y="752286"/>
                  <a:pt x="179927" y="762287"/>
                </a:cubicBezTo>
                <a:cubicBezTo>
                  <a:pt x="179641" y="755524"/>
                  <a:pt x="183832" y="755619"/>
                  <a:pt x="188023" y="755715"/>
                </a:cubicBezTo>
                <a:cubicBezTo>
                  <a:pt x="186975" y="748285"/>
                  <a:pt x="183356" y="747999"/>
                  <a:pt x="182975" y="738570"/>
                </a:cubicBezTo>
                <a:cubicBezTo>
                  <a:pt x="226885" y="736665"/>
                  <a:pt x="251745" y="736665"/>
                  <a:pt x="289274" y="740856"/>
                </a:cubicBezTo>
                <a:cubicBezTo>
                  <a:pt x="287178" y="742380"/>
                  <a:pt x="286416" y="745999"/>
                  <a:pt x="287750" y="752667"/>
                </a:cubicBezTo>
                <a:cubicBezTo>
                  <a:pt x="292036" y="741903"/>
                  <a:pt x="301847" y="735141"/>
                  <a:pt x="293560" y="752190"/>
                </a:cubicBezTo>
                <a:cubicBezTo>
                  <a:pt x="302609" y="763620"/>
                  <a:pt x="303276" y="732188"/>
                  <a:pt x="311181" y="727235"/>
                </a:cubicBezTo>
                <a:cubicBezTo>
                  <a:pt x="283559" y="708185"/>
                  <a:pt x="229362" y="733903"/>
                  <a:pt x="201930" y="725235"/>
                </a:cubicBezTo>
                <a:cubicBezTo>
                  <a:pt x="187547" y="720663"/>
                  <a:pt x="187642" y="727235"/>
                  <a:pt x="172116" y="721996"/>
                </a:cubicBezTo>
                <a:cubicBezTo>
                  <a:pt x="176307" y="720567"/>
                  <a:pt x="183070" y="723044"/>
                  <a:pt x="183070" y="715138"/>
                </a:cubicBezTo>
                <a:cubicBezTo>
                  <a:pt x="164115" y="713138"/>
                  <a:pt x="138207" y="729902"/>
                  <a:pt x="128492" y="702565"/>
                </a:cubicBezTo>
                <a:cubicBezTo>
                  <a:pt x="145732" y="711328"/>
                  <a:pt x="159257" y="683134"/>
                  <a:pt x="164877" y="711042"/>
                </a:cubicBezTo>
                <a:cubicBezTo>
                  <a:pt x="164306" y="689707"/>
                  <a:pt x="182880" y="688849"/>
                  <a:pt x="191547" y="686087"/>
                </a:cubicBezTo>
                <a:cubicBezTo>
                  <a:pt x="189356" y="687325"/>
                  <a:pt x="188023" y="689897"/>
                  <a:pt x="189738" y="697136"/>
                </a:cubicBezTo>
                <a:cubicBezTo>
                  <a:pt x="201644" y="671418"/>
                  <a:pt x="242316" y="689516"/>
                  <a:pt x="260508" y="673323"/>
                </a:cubicBezTo>
                <a:cubicBezTo>
                  <a:pt x="268509" y="680372"/>
                  <a:pt x="259842" y="695136"/>
                  <a:pt x="266128" y="696183"/>
                </a:cubicBezTo>
                <a:cubicBezTo>
                  <a:pt x="268509" y="687325"/>
                  <a:pt x="267843" y="681324"/>
                  <a:pt x="263366" y="673038"/>
                </a:cubicBezTo>
                <a:cubicBezTo>
                  <a:pt x="286416" y="667799"/>
                  <a:pt x="296513" y="692945"/>
                  <a:pt x="309753" y="715710"/>
                </a:cubicBezTo>
                <a:cubicBezTo>
                  <a:pt x="304800" y="708566"/>
                  <a:pt x="303847" y="690754"/>
                  <a:pt x="301942" y="675419"/>
                </a:cubicBezTo>
                <a:cubicBezTo>
                  <a:pt x="296132" y="685230"/>
                  <a:pt x="288702" y="685230"/>
                  <a:pt x="291846" y="664656"/>
                </a:cubicBezTo>
                <a:cubicBezTo>
                  <a:pt x="287369" y="670180"/>
                  <a:pt x="285178" y="684849"/>
                  <a:pt x="280225" y="665703"/>
                </a:cubicBezTo>
                <a:cubicBezTo>
                  <a:pt x="288512" y="657036"/>
                  <a:pt x="301466" y="655416"/>
                  <a:pt x="301275" y="669704"/>
                </a:cubicBezTo>
                <a:cubicBezTo>
                  <a:pt x="308324" y="654273"/>
                  <a:pt x="312134" y="663417"/>
                  <a:pt x="319563" y="650559"/>
                </a:cubicBezTo>
                <a:close/>
                <a:moveTo>
                  <a:pt x="4226159" y="650154"/>
                </a:moveTo>
                <a:cubicBezTo>
                  <a:pt x="4227052" y="647725"/>
                  <a:pt x="4228624" y="649607"/>
                  <a:pt x="4229290" y="660084"/>
                </a:cubicBezTo>
                <a:lnTo>
                  <a:pt x="4226189" y="650653"/>
                </a:lnTo>
                <a:close/>
                <a:moveTo>
                  <a:pt x="1369314" y="649987"/>
                </a:moveTo>
                <a:cubicBezTo>
                  <a:pt x="1369790" y="658464"/>
                  <a:pt x="1381792" y="667608"/>
                  <a:pt x="1387792" y="666751"/>
                </a:cubicBezTo>
                <a:cubicBezTo>
                  <a:pt x="1377791" y="640367"/>
                  <a:pt x="1402366" y="687135"/>
                  <a:pt x="1402366" y="665513"/>
                </a:cubicBezTo>
                <a:cubicBezTo>
                  <a:pt x="1395889" y="655035"/>
                  <a:pt x="1394269" y="674181"/>
                  <a:pt x="1389316" y="654940"/>
                </a:cubicBezTo>
                <a:cubicBezTo>
                  <a:pt x="1389793" y="654655"/>
                  <a:pt x="1390078" y="654178"/>
                  <a:pt x="1390459" y="653607"/>
                </a:cubicBezTo>
                <a:cubicBezTo>
                  <a:pt x="1383982" y="653893"/>
                  <a:pt x="1377124" y="652845"/>
                  <a:pt x="1369314" y="649987"/>
                </a:cubicBezTo>
                <a:close/>
                <a:moveTo>
                  <a:pt x="5082219" y="648023"/>
                </a:moveTo>
                <a:cubicBezTo>
                  <a:pt x="5085326" y="647225"/>
                  <a:pt x="5087969" y="647654"/>
                  <a:pt x="5088446" y="653988"/>
                </a:cubicBezTo>
                <a:cubicBezTo>
                  <a:pt x="5075016" y="669037"/>
                  <a:pt x="5100257" y="675609"/>
                  <a:pt x="5095685" y="657607"/>
                </a:cubicBezTo>
                <a:cubicBezTo>
                  <a:pt x="5097494" y="660179"/>
                  <a:pt x="5100352" y="659893"/>
                  <a:pt x="5101495" y="664465"/>
                </a:cubicBezTo>
                <a:cubicBezTo>
                  <a:pt x="5095589" y="685896"/>
                  <a:pt x="5121878" y="685420"/>
                  <a:pt x="5126736" y="703137"/>
                </a:cubicBezTo>
                <a:cubicBezTo>
                  <a:pt x="5110067" y="708471"/>
                  <a:pt x="5095875" y="689802"/>
                  <a:pt x="5094161" y="676848"/>
                </a:cubicBezTo>
                <a:cubicBezTo>
                  <a:pt x="5090827" y="701994"/>
                  <a:pt x="5091017" y="667418"/>
                  <a:pt x="5075968" y="672561"/>
                </a:cubicBezTo>
                <a:cubicBezTo>
                  <a:pt x="5073682" y="661322"/>
                  <a:pt x="5078444" y="660750"/>
                  <a:pt x="5079683" y="654654"/>
                </a:cubicBezTo>
                <a:cubicBezTo>
                  <a:pt x="5077301" y="653607"/>
                  <a:pt x="5073968" y="655035"/>
                  <a:pt x="5073206" y="649416"/>
                </a:cubicBezTo>
                <a:cubicBezTo>
                  <a:pt x="5075539" y="650845"/>
                  <a:pt x="5079111" y="648820"/>
                  <a:pt x="5082219" y="648023"/>
                </a:cubicBezTo>
                <a:close/>
                <a:moveTo>
                  <a:pt x="1343424" y="647495"/>
                </a:moveTo>
                <a:cubicBezTo>
                  <a:pt x="1344096" y="647802"/>
                  <a:pt x="1343858" y="649344"/>
                  <a:pt x="1341977" y="653225"/>
                </a:cubicBezTo>
                <a:cubicBezTo>
                  <a:pt x="1339881" y="654654"/>
                  <a:pt x="1336262" y="653892"/>
                  <a:pt x="1336834" y="659511"/>
                </a:cubicBezTo>
                <a:cubicBezTo>
                  <a:pt x="1339119" y="660655"/>
                  <a:pt x="1342548" y="659226"/>
                  <a:pt x="1343310" y="664846"/>
                </a:cubicBezTo>
                <a:cubicBezTo>
                  <a:pt x="1341596" y="665322"/>
                  <a:pt x="1339977" y="665989"/>
                  <a:pt x="1341120" y="670846"/>
                </a:cubicBezTo>
                <a:cubicBezTo>
                  <a:pt x="1339215" y="670942"/>
                  <a:pt x="1337214" y="671132"/>
                  <a:pt x="1335310" y="671323"/>
                </a:cubicBezTo>
                <a:cubicBezTo>
                  <a:pt x="1337691" y="657797"/>
                  <a:pt x="1325213" y="650272"/>
                  <a:pt x="1332547" y="648272"/>
                </a:cubicBezTo>
                <a:cubicBezTo>
                  <a:pt x="1331190" y="656773"/>
                  <a:pt x="1341406" y="646575"/>
                  <a:pt x="1343424" y="647495"/>
                </a:cubicBezTo>
                <a:close/>
                <a:moveTo>
                  <a:pt x="1421225" y="646272"/>
                </a:moveTo>
                <a:cubicBezTo>
                  <a:pt x="1417891" y="647320"/>
                  <a:pt x="1414748" y="648273"/>
                  <a:pt x="1411795" y="649225"/>
                </a:cubicBezTo>
                <a:cubicBezTo>
                  <a:pt x="1421987" y="655893"/>
                  <a:pt x="1429702" y="665132"/>
                  <a:pt x="1441132" y="662846"/>
                </a:cubicBezTo>
                <a:cubicBezTo>
                  <a:pt x="1435989" y="662560"/>
                  <a:pt x="1440847" y="652368"/>
                  <a:pt x="1435894" y="650749"/>
                </a:cubicBezTo>
                <a:cubicBezTo>
                  <a:pt x="1430083" y="654369"/>
                  <a:pt x="1424749" y="659417"/>
                  <a:pt x="1421225" y="646272"/>
                </a:cubicBezTo>
                <a:close/>
                <a:moveTo>
                  <a:pt x="4919567" y="645606"/>
                </a:moveTo>
                <a:cubicBezTo>
                  <a:pt x="4922711" y="657798"/>
                  <a:pt x="4933379" y="676181"/>
                  <a:pt x="4923758" y="680277"/>
                </a:cubicBezTo>
                <a:cubicBezTo>
                  <a:pt x="4922711" y="662275"/>
                  <a:pt x="4897851" y="672943"/>
                  <a:pt x="4901184" y="664751"/>
                </a:cubicBezTo>
                <a:cubicBezTo>
                  <a:pt x="4902899" y="664275"/>
                  <a:pt x="4904518" y="663608"/>
                  <a:pt x="4903375" y="658750"/>
                </a:cubicBezTo>
                <a:cubicBezTo>
                  <a:pt x="4901756" y="658845"/>
                  <a:pt x="4899565" y="654369"/>
                  <a:pt x="4902708" y="652940"/>
                </a:cubicBezTo>
                <a:cubicBezTo>
                  <a:pt x="4906423" y="669514"/>
                  <a:pt x="4906233" y="643606"/>
                  <a:pt x="4910804" y="646368"/>
                </a:cubicBezTo>
                <a:cubicBezTo>
                  <a:pt x="4913186" y="656179"/>
                  <a:pt x="4908232" y="661512"/>
                  <a:pt x="4912900" y="663703"/>
                </a:cubicBezTo>
                <a:cubicBezTo>
                  <a:pt x="4919853" y="664941"/>
                  <a:pt x="4914138" y="646749"/>
                  <a:pt x="4919567" y="645606"/>
                </a:cubicBezTo>
                <a:close/>
                <a:moveTo>
                  <a:pt x="4810410" y="643510"/>
                </a:moveTo>
                <a:cubicBezTo>
                  <a:pt x="4815935" y="660369"/>
                  <a:pt x="4801076" y="669418"/>
                  <a:pt x="4797266" y="656368"/>
                </a:cubicBezTo>
                <a:cubicBezTo>
                  <a:pt x="4802505" y="653416"/>
                  <a:pt x="4803076" y="643224"/>
                  <a:pt x="4810410" y="643510"/>
                </a:cubicBezTo>
                <a:close/>
                <a:moveTo>
                  <a:pt x="4833964" y="640090"/>
                </a:moveTo>
                <a:cubicBezTo>
                  <a:pt x="4835187" y="639581"/>
                  <a:pt x="4836176" y="639772"/>
                  <a:pt x="4836699" y="641224"/>
                </a:cubicBezTo>
                <a:cubicBezTo>
                  <a:pt x="4829460" y="647034"/>
                  <a:pt x="4845081" y="659036"/>
                  <a:pt x="4846129" y="646272"/>
                </a:cubicBezTo>
                <a:cubicBezTo>
                  <a:pt x="4846891" y="654178"/>
                  <a:pt x="4848986" y="658750"/>
                  <a:pt x="4851082" y="663322"/>
                </a:cubicBezTo>
                <a:cubicBezTo>
                  <a:pt x="4840414" y="661131"/>
                  <a:pt x="4836033" y="647511"/>
                  <a:pt x="4827079" y="659607"/>
                </a:cubicBezTo>
                <a:cubicBezTo>
                  <a:pt x="4828127" y="636366"/>
                  <a:pt x="4815744" y="662465"/>
                  <a:pt x="4822793" y="648368"/>
                </a:cubicBezTo>
                <a:cubicBezTo>
                  <a:pt x="4824508" y="649440"/>
                  <a:pt x="4830294" y="641617"/>
                  <a:pt x="4833964" y="640090"/>
                </a:cubicBezTo>
                <a:close/>
                <a:moveTo>
                  <a:pt x="4024179" y="639831"/>
                </a:moveTo>
                <a:cubicBezTo>
                  <a:pt x="4022318" y="639623"/>
                  <a:pt x="4020312" y="640724"/>
                  <a:pt x="4018026" y="643796"/>
                </a:cubicBezTo>
                <a:cubicBezTo>
                  <a:pt x="4019836" y="651511"/>
                  <a:pt x="4025932" y="647987"/>
                  <a:pt x="4030409" y="648558"/>
                </a:cubicBezTo>
                <a:cubicBezTo>
                  <a:pt x="4030789" y="655321"/>
                  <a:pt x="4025741" y="653893"/>
                  <a:pt x="4022407" y="655035"/>
                </a:cubicBezTo>
                <a:cubicBezTo>
                  <a:pt x="4024312" y="667799"/>
                  <a:pt x="4035076" y="656369"/>
                  <a:pt x="4040600" y="659227"/>
                </a:cubicBezTo>
                <a:cubicBezTo>
                  <a:pt x="4034028" y="652869"/>
                  <a:pt x="4029760" y="640457"/>
                  <a:pt x="4024179" y="639831"/>
                </a:cubicBezTo>
                <a:close/>
                <a:moveTo>
                  <a:pt x="5057204" y="639129"/>
                </a:moveTo>
                <a:cubicBezTo>
                  <a:pt x="5066062" y="635700"/>
                  <a:pt x="5070825" y="643034"/>
                  <a:pt x="5071682" y="661227"/>
                </a:cubicBezTo>
                <a:cubicBezTo>
                  <a:pt x="5067110" y="658464"/>
                  <a:pt x="5057489" y="669323"/>
                  <a:pt x="5056442" y="656750"/>
                </a:cubicBezTo>
                <a:cubicBezTo>
                  <a:pt x="5071872" y="654750"/>
                  <a:pt x="5058633" y="655416"/>
                  <a:pt x="5057204" y="639129"/>
                </a:cubicBezTo>
                <a:close/>
                <a:moveTo>
                  <a:pt x="1702213" y="638843"/>
                </a:moveTo>
                <a:cubicBezTo>
                  <a:pt x="1702022" y="648273"/>
                  <a:pt x="1699736" y="652559"/>
                  <a:pt x="1707547" y="655893"/>
                </a:cubicBezTo>
                <a:cubicBezTo>
                  <a:pt x="1707737" y="647225"/>
                  <a:pt x="1708594" y="642843"/>
                  <a:pt x="1709833" y="640462"/>
                </a:cubicBezTo>
                <a:cubicBezTo>
                  <a:pt x="1707356" y="639891"/>
                  <a:pt x="1704689" y="639414"/>
                  <a:pt x="1702213" y="638843"/>
                </a:cubicBezTo>
                <a:close/>
                <a:moveTo>
                  <a:pt x="4600670" y="638748"/>
                </a:moveTo>
                <a:cubicBezTo>
                  <a:pt x="4601813" y="648273"/>
                  <a:pt x="4609052" y="641224"/>
                  <a:pt x="4610767" y="649511"/>
                </a:cubicBezTo>
                <a:cubicBezTo>
                  <a:pt x="4595336" y="644082"/>
                  <a:pt x="4614196" y="687992"/>
                  <a:pt x="4602004" y="673705"/>
                </a:cubicBezTo>
                <a:cubicBezTo>
                  <a:pt x="4605528" y="668466"/>
                  <a:pt x="4591812" y="651607"/>
                  <a:pt x="4600670" y="638748"/>
                </a:cubicBezTo>
                <a:close/>
                <a:moveTo>
                  <a:pt x="186536" y="638485"/>
                </a:moveTo>
                <a:cubicBezTo>
                  <a:pt x="193072" y="637771"/>
                  <a:pt x="197977" y="638319"/>
                  <a:pt x="195072" y="643986"/>
                </a:cubicBezTo>
                <a:cubicBezTo>
                  <a:pt x="180975" y="639890"/>
                  <a:pt x="175737" y="659416"/>
                  <a:pt x="168212" y="640557"/>
                </a:cubicBezTo>
                <a:cubicBezTo>
                  <a:pt x="171831" y="641176"/>
                  <a:pt x="179999" y="639200"/>
                  <a:pt x="186536" y="638485"/>
                </a:cubicBezTo>
                <a:close/>
                <a:moveTo>
                  <a:pt x="1696212" y="637319"/>
                </a:moveTo>
                <a:cubicBezTo>
                  <a:pt x="1696879" y="639986"/>
                  <a:pt x="1697355" y="642653"/>
                  <a:pt x="1697355" y="645034"/>
                </a:cubicBezTo>
                <a:cubicBezTo>
                  <a:pt x="1697641" y="642558"/>
                  <a:pt x="1697926" y="640177"/>
                  <a:pt x="1698307" y="637891"/>
                </a:cubicBezTo>
                <a:cubicBezTo>
                  <a:pt x="1697545" y="637700"/>
                  <a:pt x="1696879" y="637510"/>
                  <a:pt x="1696212" y="637319"/>
                </a:cubicBezTo>
                <a:close/>
                <a:moveTo>
                  <a:pt x="4544453" y="633743"/>
                </a:moveTo>
                <a:cubicBezTo>
                  <a:pt x="4545794" y="634271"/>
                  <a:pt x="4547068" y="636938"/>
                  <a:pt x="4548187" y="643510"/>
                </a:cubicBezTo>
                <a:cubicBezTo>
                  <a:pt x="4543234" y="645320"/>
                  <a:pt x="4542758" y="653987"/>
                  <a:pt x="4545139" y="667132"/>
                </a:cubicBezTo>
                <a:cubicBezTo>
                  <a:pt x="4543234" y="667227"/>
                  <a:pt x="4541329" y="667418"/>
                  <a:pt x="4539329" y="667608"/>
                </a:cubicBezTo>
                <a:cubicBezTo>
                  <a:pt x="4538662" y="661798"/>
                  <a:pt x="4536186" y="660941"/>
                  <a:pt x="4535043" y="656273"/>
                </a:cubicBezTo>
                <a:cubicBezTo>
                  <a:pt x="4552664" y="653035"/>
                  <a:pt x="4520565" y="650082"/>
                  <a:pt x="4532947" y="639033"/>
                </a:cubicBezTo>
                <a:cubicBezTo>
                  <a:pt x="4535805" y="649820"/>
                  <a:pt x="4540430" y="632158"/>
                  <a:pt x="4544453" y="633743"/>
                </a:cubicBezTo>
                <a:close/>
                <a:moveTo>
                  <a:pt x="1760696" y="633699"/>
                </a:moveTo>
                <a:cubicBezTo>
                  <a:pt x="1761268" y="639700"/>
                  <a:pt x="1763173" y="645320"/>
                  <a:pt x="1765363" y="649130"/>
                </a:cubicBezTo>
                <a:cubicBezTo>
                  <a:pt x="1765744" y="649606"/>
                  <a:pt x="1766030" y="650083"/>
                  <a:pt x="1766316" y="650559"/>
                </a:cubicBezTo>
                <a:cubicBezTo>
                  <a:pt x="1769935" y="655893"/>
                  <a:pt x="1773841" y="656083"/>
                  <a:pt x="1773745" y="645130"/>
                </a:cubicBezTo>
                <a:cubicBezTo>
                  <a:pt x="1773460" y="644844"/>
                  <a:pt x="1773174" y="644558"/>
                  <a:pt x="1772888" y="644272"/>
                </a:cubicBezTo>
                <a:cubicBezTo>
                  <a:pt x="1768126" y="645034"/>
                  <a:pt x="1767935" y="643606"/>
                  <a:pt x="1768602" y="640367"/>
                </a:cubicBezTo>
                <a:cubicBezTo>
                  <a:pt x="1766030" y="637891"/>
                  <a:pt x="1763458" y="635509"/>
                  <a:pt x="1760696" y="633699"/>
                </a:cubicBezTo>
                <a:close/>
                <a:moveTo>
                  <a:pt x="1679924" y="632652"/>
                </a:moveTo>
                <a:cubicBezTo>
                  <a:pt x="1677257" y="635033"/>
                  <a:pt x="1677448" y="639319"/>
                  <a:pt x="1674685" y="641701"/>
                </a:cubicBezTo>
                <a:cubicBezTo>
                  <a:pt x="1672114" y="641796"/>
                  <a:pt x="1669637" y="641701"/>
                  <a:pt x="1667256" y="641320"/>
                </a:cubicBezTo>
                <a:cubicBezTo>
                  <a:pt x="1667542" y="644177"/>
                  <a:pt x="1668018" y="646749"/>
                  <a:pt x="1668589" y="648939"/>
                </a:cubicBezTo>
                <a:cubicBezTo>
                  <a:pt x="1670685" y="648939"/>
                  <a:pt x="1672780" y="648844"/>
                  <a:pt x="1674876" y="648844"/>
                </a:cubicBezTo>
                <a:cubicBezTo>
                  <a:pt x="1674876" y="650559"/>
                  <a:pt x="1674971" y="652368"/>
                  <a:pt x="1674971" y="654178"/>
                </a:cubicBezTo>
                <a:cubicBezTo>
                  <a:pt x="1673066" y="654369"/>
                  <a:pt x="1671637" y="654178"/>
                  <a:pt x="1670399" y="653893"/>
                </a:cubicBezTo>
                <a:cubicBezTo>
                  <a:pt x="1671733" y="656464"/>
                  <a:pt x="1673257" y="658369"/>
                  <a:pt x="1675447" y="658750"/>
                </a:cubicBezTo>
                <a:cubicBezTo>
                  <a:pt x="1684687" y="643129"/>
                  <a:pt x="1681353" y="644082"/>
                  <a:pt x="1683163" y="633604"/>
                </a:cubicBezTo>
                <a:cubicBezTo>
                  <a:pt x="1682115" y="633223"/>
                  <a:pt x="1680972" y="633033"/>
                  <a:pt x="1679924" y="632652"/>
                </a:cubicBezTo>
                <a:close/>
                <a:moveTo>
                  <a:pt x="199549" y="631795"/>
                </a:moveTo>
                <a:cubicBezTo>
                  <a:pt x="212503" y="637033"/>
                  <a:pt x="222694" y="627413"/>
                  <a:pt x="229362" y="635033"/>
                </a:cubicBezTo>
                <a:cubicBezTo>
                  <a:pt x="224123" y="645797"/>
                  <a:pt x="207835" y="639796"/>
                  <a:pt x="201644" y="649130"/>
                </a:cubicBezTo>
                <a:cubicBezTo>
                  <a:pt x="200977" y="643415"/>
                  <a:pt x="200215" y="637605"/>
                  <a:pt x="199549" y="631795"/>
                </a:cubicBezTo>
                <a:close/>
                <a:moveTo>
                  <a:pt x="1750314" y="629318"/>
                </a:moveTo>
                <a:cubicBezTo>
                  <a:pt x="1750219" y="631128"/>
                  <a:pt x="1750790" y="632842"/>
                  <a:pt x="1751743" y="634462"/>
                </a:cubicBezTo>
                <a:cubicBezTo>
                  <a:pt x="1752409" y="632842"/>
                  <a:pt x="1753362" y="631509"/>
                  <a:pt x="1754314" y="630366"/>
                </a:cubicBezTo>
                <a:cubicBezTo>
                  <a:pt x="1753076" y="629889"/>
                  <a:pt x="1751743" y="629508"/>
                  <a:pt x="1750314" y="629318"/>
                </a:cubicBezTo>
                <a:close/>
                <a:moveTo>
                  <a:pt x="4195858" y="627889"/>
                </a:moveTo>
                <a:cubicBezTo>
                  <a:pt x="4197001" y="638462"/>
                  <a:pt x="4209193" y="615602"/>
                  <a:pt x="4211765" y="638176"/>
                </a:cubicBezTo>
                <a:cubicBezTo>
                  <a:pt x="4202907" y="629413"/>
                  <a:pt x="4192715" y="655512"/>
                  <a:pt x="4195858" y="627889"/>
                </a:cubicBezTo>
                <a:close/>
                <a:moveTo>
                  <a:pt x="1679924" y="622174"/>
                </a:moveTo>
                <a:cubicBezTo>
                  <a:pt x="1676400" y="624365"/>
                  <a:pt x="1674019" y="629794"/>
                  <a:pt x="1672399" y="627508"/>
                </a:cubicBezTo>
                <a:cubicBezTo>
                  <a:pt x="1670780" y="627985"/>
                  <a:pt x="1668113" y="628175"/>
                  <a:pt x="1663732" y="627508"/>
                </a:cubicBezTo>
                <a:cubicBezTo>
                  <a:pt x="1664208" y="631509"/>
                  <a:pt x="1670685" y="631223"/>
                  <a:pt x="1677352" y="630842"/>
                </a:cubicBezTo>
                <a:cubicBezTo>
                  <a:pt x="1679829" y="629032"/>
                  <a:pt x="1680115" y="625794"/>
                  <a:pt x="1679924" y="622174"/>
                </a:cubicBezTo>
                <a:close/>
                <a:moveTo>
                  <a:pt x="3933063" y="621984"/>
                </a:moveTo>
                <a:cubicBezTo>
                  <a:pt x="3933063" y="635033"/>
                  <a:pt x="3950494" y="623317"/>
                  <a:pt x="3948208" y="649892"/>
                </a:cubicBezTo>
                <a:cubicBezTo>
                  <a:pt x="3965353" y="630366"/>
                  <a:pt x="3933063" y="617888"/>
                  <a:pt x="3933063" y="621984"/>
                </a:cubicBezTo>
                <a:close/>
                <a:moveTo>
                  <a:pt x="4077271" y="620936"/>
                </a:moveTo>
                <a:cubicBezTo>
                  <a:pt x="4076224" y="644082"/>
                  <a:pt x="4087368" y="634176"/>
                  <a:pt x="4089463" y="649035"/>
                </a:cubicBezTo>
                <a:cubicBezTo>
                  <a:pt x="4091464" y="642653"/>
                  <a:pt x="4100036" y="646272"/>
                  <a:pt x="4096131" y="630937"/>
                </a:cubicBezTo>
                <a:cubicBezTo>
                  <a:pt x="4089273" y="649702"/>
                  <a:pt x="4088797" y="611792"/>
                  <a:pt x="4077271" y="620936"/>
                </a:cubicBezTo>
                <a:close/>
                <a:moveTo>
                  <a:pt x="683895" y="613697"/>
                </a:moveTo>
                <a:cubicBezTo>
                  <a:pt x="683514" y="614554"/>
                  <a:pt x="683419" y="615888"/>
                  <a:pt x="683895" y="618078"/>
                </a:cubicBezTo>
                <a:cubicBezTo>
                  <a:pt x="685133" y="621603"/>
                  <a:pt x="693801" y="639700"/>
                  <a:pt x="686657" y="641224"/>
                </a:cubicBezTo>
                <a:cubicBezTo>
                  <a:pt x="679228" y="616364"/>
                  <a:pt x="667988" y="641034"/>
                  <a:pt x="652558" y="626651"/>
                </a:cubicBezTo>
                <a:cubicBezTo>
                  <a:pt x="667226" y="624936"/>
                  <a:pt x="676656" y="619221"/>
                  <a:pt x="683895" y="613697"/>
                </a:cubicBezTo>
                <a:close/>
                <a:moveTo>
                  <a:pt x="1397793" y="613507"/>
                </a:moveTo>
                <a:cubicBezTo>
                  <a:pt x="1383030" y="623032"/>
                  <a:pt x="1382268" y="622270"/>
                  <a:pt x="1365599" y="626746"/>
                </a:cubicBezTo>
                <a:cubicBezTo>
                  <a:pt x="1368647" y="615888"/>
                  <a:pt x="1386554" y="609792"/>
                  <a:pt x="1397793" y="613507"/>
                </a:cubicBezTo>
                <a:close/>
                <a:moveTo>
                  <a:pt x="4503230" y="612363"/>
                </a:moveTo>
                <a:cubicBezTo>
                  <a:pt x="4523137" y="608077"/>
                  <a:pt x="4512374" y="622936"/>
                  <a:pt x="4525042" y="622078"/>
                </a:cubicBezTo>
                <a:cubicBezTo>
                  <a:pt x="4529042" y="640366"/>
                  <a:pt x="4521804" y="640462"/>
                  <a:pt x="4528566" y="651034"/>
                </a:cubicBezTo>
                <a:cubicBezTo>
                  <a:pt x="4516850" y="646843"/>
                  <a:pt x="4509421" y="645415"/>
                  <a:pt x="4520660" y="634175"/>
                </a:cubicBezTo>
                <a:cubicBezTo>
                  <a:pt x="4515136" y="625888"/>
                  <a:pt x="4507135" y="624936"/>
                  <a:pt x="4503230" y="612363"/>
                </a:cubicBezTo>
                <a:close/>
                <a:moveTo>
                  <a:pt x="3993547" y="610744"/>
                </a:moveTo>
                <a:cubicBezTo>
                  <a:pt x="3985831" y="608935"/>
                  <a:pt x="3976402" y="621127"/>
                  <a:pt x="3970782" y="642082"/>
                </a:cubicBezTo>
                <a:cubicBezTo>
                  <a:pt x="3988213" y="627794"/>
                  <a:pt x="4004691" y="667989"/>
                  <a:pt x="4017454" y="637986"/>
                </a:cubicBezTo>
                <a:cubicBezTo>
                  <a:pt x="4011454" y="631033"/>
                  <a:pt x="3994404" y="642748"/>
                  <a:pt x="3984022" y="629223"/>
                </a:cubicBezTo>
                <a:cubicBezTo>
                  <a:pt x="3994118" y="622555"/>
                  <a:pt x="3986784" y="626365"/>
                  <a:pt x="3993547" y="610744"/>
                </a:cubicBezTo>
                <a:close/>
                <a:moveTo>
                  <a:pt x="3946207" y="609125"/>
                </a:moveTo>
                <a:cubicBezTo>
                  <a:pt x="3963447" y="635509"/>
                  <a:pt x="3950113" y="673990"/>
                  <a:pt x="3966305" y="654178"/>
                </a:cubicBezTo>
                <a:cubicBezTo>
                  <a:pt x="3967639" y="636366"/>
                  <a:pt x="3945731" y="622270"/>
                  <a:pt x="3959257" y="619698"/>
                </a:cubicBezTo>
                <a:cubicBezTo>
                  <a:pt x="3957352" y="609506"/>
                  <a:pt x="3952589" y="606934"/>
                  <a:pt x="3946207" y="609125"/>
                </a:cubicBezTo>
                <a:close/>
                <a:moveTo>
                  <a:pt x="4049447" y="607672"/>
                </a:moveTo>
                <a:cubicBezTo>
                  <a:pt x="4045839" y="609863"/>
                  <a:pt x="4042029" y="615364"/>
                  <a:pt x="4045172" y="623793"/>
                </a:cubicBezTo>
                <a:cubicBezTo>
                  <a:pt x="4049077" y="623508"/>
                  <a:pt x="4052887" y="623127"/>
                  <a:pt x="4056793" y="622746"/>
                </a:cubicBezTo>
                <a:cubicBezTo>
                  <a:pt x="4050792" y="630937"/>
                  <a:pt x="4041457" y="633890"/>
                  <a:pt x="4035647" y="642177"/>
                </a:cubicBezTo>
                <a:cubicBezTo>
                  <a:pt x="4041553" y="656750"/>
                  <a:pt x="4050220" y="636557"/>
                  <a:pt x="4055364" y="634557"/>
                </a:cubicBezTo>
                <a:cubicBezTo>
                  <a:pt x="4053840" y="647892"/>
                  <a:pt x="4051840" y="660560"/>
                  <a:pt x="4047934" y="670276"/>
                </a:cubicBezTo>
                <a:cubicBezTo>
                  <a:pt x="4054983" y="694660"/>
                  <a:pt x="4054792" y="634557"/>
                  <a:pt x="4059555" y="669228"/>
                </a:cubicBezTo>
                <a:cubicBezTo>
                  <a:pt x="4060126" y="652464"/>
                  <a:pt x="4058888" y="643606"/>
                  <a:pt x="4060507" y="628270"/>
                </a:cubicBezTo>
                <a:cubicBezTo>
                  <a:pt x="4066222" y="633128"/>
                  <a:pt x="4071080" y="648844"/>
                  <a:pt x="4063270" y="651416"/>
                </a:cubicBezTo>
                <a:cubicBezTo>
                  <a:pt x="4068222" y="661703"/>
                  <a:pt x="4076890" y="637986"/>
                  <a:pt x="4074319" y="621222"/>
                </a:cubicBezTo>
                <a:cubicBezTo>
                  <a:pt x="4071556" y="621603"/>
                  <a:pt x="4072890" y="628461"/>
                  <a:pt x="4072795" y="633033"/>
                </a:cubicBezTo>
                <a:cubicBezTo>
                  <a:pt x="4067461" y="621889"/>
                  <a:pt x="4062031" y="611316"/>
                  <a:pt x="4050316" y="617507"/>
                </a:cubicBezTo>
                <a:cubicBezTo>
                  <a:pt x="4049172" y="612649"/>
                  <a:pt x="4050792" y="611887"/>
                  <a:pt x="4052506" y="611411"/>
                </a:cubicBezTo>
                <a:cubicBezTo>
                  <a:pt x="4056459" y="606601"/>
                  <a:pt x="4053054" y="605482"/>
                  <a:pt x="4049447" y="607672"/>
                </a:cubicBezTo>
                <a:close/>
                <a:moveTo>
                  <a:pt x="4114687" y="606431"/>
                </a:moveTo>
                <a:cubicBezTo>
                  <a:pt x="4114919" y="606071"/>
                  <a:pt x="4115728" y="607315"/>
                  <a:pt x="4117276" y="611506"/>
                </a:cubicBezTo>
                <a:cubicBezTo>
                  <a:pt x="4124420" y="610077"/>
                  <a:pt x="4131278" y="609124"/>
                  <a:pt x="4133278" y="621793"/>
                </a:cubicBezTo>
                <a:cubicBezTo>
                  <a:pt x="4126611" y="623031"/>
                  <a:pt x="4121753" y="650844"/>
                  <a:pt x="4114324" y="635223"/>
                </a:cubicBezTo>
                <a:cubicBezTo>
                  <a:pt x="4118134" y="634842"/>
                  <a:pt x="4115752" y="624841"/>
                  <a:pt x="4118705" y="623126"/>
                </a:cubicBezTo>
                <a:cubicBezTo>
                  <a:pt x="4120420" y="631889"/>
                  <a:pt x="4123563" y="623507"/>
                  <a:pt x="4123849" y="616744"/>
                </a:cubicBezTo>
                <a:cubicBezTo>
                  <a:pt x="4118491" y="623031"/>
                  <a:pt x="4113990" y="607511"/>
                  <a:pt x="4114687" y="606431"/>
                </a:cubicBezTo>
                <a:close/>
                <a:moveTo>
                  <a:pt x="1657731" y="604458"/>
                </a:moveTo>
                <a:cubicBezTo>
                  <a:pt x="1683353" y="606458"/>
                  <a:pt x="1700308" y="608839"/>
                  <a:pt x="1722977" y="615602"/>
                </a:cubicBezTo>
                <a:cubicBezTo>
                  <a:pt x="1696402" y="615221"/>
                  <a:pt x="1672685" y="612840"/>
                  <a:pt x="1657731" y="604458"/>
                </a:cubicBezTo>
                <a:close/>
                <a:moveTo>
                  <a:pt x="3818858" y="602934"/>
                </a:moveTo>
                <a:cubicBezTo>
                  <a:pt x="3813429" y="604077"/>
                  <a:pt x="3819144" y="622270"/>
                  <a:pt x="3812191" y="621031"/>
                </a:cubicBezTo>
                <a:cubicBezTo>
                  <a:pt x="3812095" y="630747"/>
                  <a:pt x="3823049" y="619603"/>
                  <a:pt x="3823144" y="614268"/>
                </a:cubicBezTo>
                <a:cubicBezTo>
                  <a:pt x="3826669" y="621984"/>
                  <a:pt x="3819430" y="634747"/>
                  <a:pt x="3832479" y="642653"/>
                </a:cubicBezTo>
                <a:cubicBezTo>
                  <a:pt x="3837527" y="648368"/>
                  <a:pt x="3821239" y="613030"/>
                  <a:pt x="3837051" y="607220"/>
                </a:cubicBezTo>
                <a:cubicBezTo>
                  <a:pt x="3830860" y="595028"/>
                  <a:pt x="3828764" y="625127"/>
                  <a:pt x="3818858" y="602934"/>
                </a:cubicBezTo>
                <a:close/>
                <a:moveTo>
                  <a:pt x="4224933" y="600766"/>
                </a:moveTo>
                <a:cubicBezTo>
                  <a:pt x="4240935" y="600623"/>
                  <a:pt x="4256723" y="602838"/>
                  <a:pt x="4270153" y="609601"/>
                </a:cubicBezTo>
                <a:cubicBezTo>
                  <a:pt x="4260818" y="606267"/>
                  <a:pt x="4260246" y="616459"/>
                  <a:pt x="4253388" y="616935"/>
                </a:cubicBezTo>
                <a:cubicBezTo>
                  <a:pt x="4252246" y="612458"/>
                  <a:pt x="4251960" y="605505"/>
                  <a:pt x="4249102" y="605600"/>
                </a:cubicBezTo>
                <a:cubicBezTo>
                  <a:pt x="4248531" y="622745"/>
                  <a:pt x="4238529" y="608172"/>
                  <a:pt x="4238815" y="618173"/>
                </a:cubicBezTo>
                <a:cubicBezTo>
                  <a:pt x="4244340" y="631984"/>
                  <a:pt x="4246340" y="606934"/>
                  <a:pt x="4251198" y="622936"/>
                </a:cubicBezTo>
                <a:cubicBezTo>
                  <a:pt x="4243578" y="624936"/>
                  <a:pt x="4221480" y="641033"/>
                  <a:pt x="4226528" y="613411"/>
                </a:cubicBezTo>
                <a:cubicBezTo>
                  <a:pt x="4220622" y="624555"/>
                  <a:pt x="4200525" y="607505"/>
                  <a:pt x="4219194" y="625793"/>
                </a:cubicBezTo>
                <a:cubicBezTo>
                  <a:pt x="4205954" y="630841"/>
                  <a:pt x="4201477" y="617221"/>
                  <a:pt x="4199668" y="609982"/>
                </a:cubicBezTo>
                <a:cubicBezTo>
                  <a:pt x="4196905" y="629794"/>
                  <a:pt x="4186237" y="607981"/>
                  <a:pt x="4184237" y="628936"/>
                </a:cubicBezTo>
                <a:cubicBezTo>
                  <a:pt x="4177760" y="617602"/>
                  <a:pt x="4184999" y="617411"/>
                  <a:pt x="4178427" y="606076"/>
                </a:cubicBezTo>
                <a:cubicBezTo>
                  <a:pt x="4192715" y="603409"/>
                  <a:pt x="4208931" y="600909"/>
                  <a:pt x="4224933" y="600766"/>
                </a:cubicBezTo>
                <a:close/>
                <a:moveTo>
                  <a:pt x="3582924" y="600457"/>
                </a:moveTo>
                <a:cubicBezTo>
                  <a:pt x="3583114" y="602458"/>
                  <a:pt x="3582447" y="604553"/>
                  <a:pt x="3581590" y="604363"/>
                </a:cubicBezTo>
                <a:cubicBezTo>
                  <a:pt x="3581686" y="604553"/>
                  <a:pt x="3581590" y="604744"/>
                  <a:pt x="3581686" y="604934"/>
                </a:cubicBezTo>
                <a:cubicBezTo>
                  <a:pt x="3583686" y="604934"/>
                  <a:pt x="3585019" y="604553"/>
                  <a:pt x="3586258" y="604077"/>
                </a:cubicBezTo>
                <a:cubicBezTo>
                  <a:pt x="3585686" y="601410"/>
                  <a:pt x="3584734" y="599600"/>
                  <a:pt x="3582924" y="600457"/>
                </a:cubicBezTo>
                <a:close/>
                <a:moveTo>
                  <a:pt x="3789045" y="599695"/>
                </a:moveTo>
                <a:cubicBezTo>
                  <a:pt x="3780187" y="595599"/>
                  <a:pt x="3782472" y="608458"/>
                  <a:pt x="3775138" y="606744"/>
                </a:cubicBezTo>
                <a:cubicBezTo>
                  <a:pt x="3777805" y="612459"/>
                  <a:pt x="3782568" y="612173"/>
                  <a:pt x="3783044" y="623603"/>
                </a:cubicBezTo>
                <a:cubicBezTo>
                  <a:pt x="3785902" y="623222"/>
                  <a:pt x="3784473" y="616364"/>
                  <a:pt x="3784568" y="611792"/>
                </a:cubicBezTo>
                <a:cubicBezTo>
                  <a:pt x="3787235" y="614649"/>
                  <a:pt x="3789997" y="617412"/>
                  <a:pt x="3793998" y="616840"/>
                </a:cubicBezTo>
                <a:cubicBezTo>
                  <a:pt x="3791902" y="612268"/>
                  <a:pt x="3789902" y="607696"/>
                  <a:pt x="3789045" y="599695"/>
                </a:cubicBezTo>
                <a:close/>
                <a:moveTo>
                  <a:pt x="4605956" y="595432"/>
                </a:moveTo>
                <a:cubicBezTo>
                  <a:pt x="4606785" y="596480"/>
                  <a:pt x="4606957" y="600337"/>
                  <a:pt x="4606100" y="609124"/>
                </a:cubicBezTo>
                <a:cubicBezTo>
                  <a:pt x="4605433" y="603314"/>
                  <a:pt x="4600194" y="602362"/>
                  <a:pt x="4600290" y="609696"/>
                </a:cubicBezTo>
                <a:cubicBezTo>
                  <a:pt x="4601623" y="616554"/>
                  <a:pt x="4601814" y="626174"/>
                  <a:pt x="4605338" y="626841"/>
                </a:cubicBezTo>
                <a:cubicBezTo>
                  <a:pt x="4601814" y="613030"/>
                  <a:pt x="4616673" y="603886"/>
                  <a:pt x="4618578" y="613982"/>
                </a:cubicBezTo>
                <a:cubicBezTo>
                  <a:pt x="4607814" y="618268"/>
                  <a:pt x="4631532" y="626555"/>
                  <a:pt x="4627245" y="613220"/>
                </a:cubicBezTo>
                <a:cubicBezTo>
                  <a:pt x="4622578" y="614554"/>
                  <a:pt x="4611148" y="597028"/>
                  <a:pt x="4616387" y="596647"/>
                </a:cubicBezTo>
                <a:cubicBezTo>
                  <a:pt x="4625722" y="605886"/>
                  <a:pt x="4633818" y="618840"/>
                  <a:pt x="4631627" y="601028"/>
                </a:cubicBezTo>
                <a:cubicBezTo>
                  <a:pt x="4651725" y="639033"/>
                  <a:pt x="4660107" y="617221"/>
                  <a:pt x="4668679" y="615316"/>
                </a:cubicBezTo>
                <a:cubicBezTo>
                  <a:pt x="4672394" y="628174"/>
                  <a:pt x="4700397" y="604171"/>
                  <a:pt x="4700588" y="635890"/>
                </a:cubicBezTo>
                <a:cubicBezTo>
                  <a:pt x="4688301" y="611410"/>
                  <a:pt x="4695540" y="656083"/>
                  <a:pt x="4691730" y="660083"/>
                </a:cubicBezTo>
                <a:cubicBezTo>
                  <a:pt x="4687539" y="642462"/>
                  <a:pt x="4688301" y="649129"/>
                  <a:pt x="4688205" y="631127"/>
                </a:cubicBezTo>
                <a:cubicBezTo>
                  <a:pt x="4682872" y="643129"/>
                  <a:pt x="4684872" y="629889"/>
                  <a:pt x="4678776" y="626079"/>
                </a:cubicBezTo>
                <a:cubicBezTo>
                  <a:pt x="4681919" y="655321"/>
                  <a:pt x="4674870" y="638271"/>
                  <a:pt x="4673632" y="632365"/>
                </a:cubicBezTo>
                <a:cubicBezTo>
                  <a:pt x="4669536" y="638461"/>
                  <a:pt x="4668679" y="648463"/>
                  <a:pt x="4673442" y="655797"/>
                </a:cubicBezTo>
                <a:cubicBezTo>
                  <a:pt x="4666869" y="641033"/>
                  <a:pt x="4629722" y="598742"/>
                  <a:pt x="4621149" y="637033"/>
                </a:cubicBezTo>
                <a:cubicBezTo>
                  <a:pt x="4612386" y="642843"/>
                  <a:pt x="4613243" y="622555"/>
                  <a:pt x="4607338" y="620650"/>
                </a:cubicBezTo>
                <a:cubicBezTo>
                  <a:pt x="4609053" y="651130"/>
                  <a:pt x="4593908" y="605314"/>
                  <a:pt x="4594384" y="633604"/>
                </a:cubicBezTo>
                <a:cubicBezTo>
                  <a:pt x="4592289" y="630270"/>
                  <a:pt x="4584192" y="606743"/>
                  <a:pt x="4590860" y="604648"/>
                </a:cubicBezTo>
                <a:cubicBezTo>
                  <a:pt x="4595075" y="614435"/>
                  <a:pt x="4603469" y="592289"/>
                  <a:pt x="4605956" y="595432"/>
                </a:cubicBezTo>
                <a:close/>
                <a:moveTo>
                  <a:pt x="4571809" y="594552"/>
                </a:moveTo>
                <a:cubicBezTo>
                  <a:pt x="4573714" y="604648"/>
                  <a:pt x="4578382" y="607315"/>
                  <a:pt x="4584858" y="605029"/>
                </a:cubicBezTo>
                <a:cubicBezTo>
                  <a:pt x="4588002" y="622079"/>
                  <a:pt x="4566190" y="641986"/>
                  <a:pt x="4570190" y="629794"/>
                </a:cubicBezTo>
                <a:cubicBezTo>
                  <a:pt x="4573333" y="623603"/>
                  <a:pt x="4580382" y="623412"/>
                  <a:pt x="4579715" y="611411"/>
                </a:cubicBezTo>
                <a:cubicBezTo>
                  <a:pt x="4569142" y="624460"/>
                  <a:pt x="4557045" y="605791"/>
                  <a:pt x="4555617" y="631128"/>
                </a:cubicBezTo>
                <a:cubicBezTo>
                  <a:pt x="4554950" y="621127"/>
                  <a:pt x="4536376" y="609792"/>
                  <a:pt x="4549902" y="608173"/>
                </a:cubicBezTo>
                <a:cubicBezTo>
                  <a:pt x="4553902" y="627413"/>
                  <a:pt x="4564475" y="608268"/>
                  <a:pt x="4571809" y="594552"/>
                </a:cubicBezTo>
                <a:close/>
                <a:moveTo>
                  <a:pt x="3873532" y="592170"/>
                </a:moveTo>
                <a:cubicBezTo>
                  <a:pt x="3871627" y="596362"/>
                  <a:pt x="3866578" y="601886"/>
                  <a:pt x="3864769" y="592933"/>
                </a:cubicBezTo>
                <a:cubicBezTo>
                  <a:pt x="3860578" y="609030"/>
                  <a:pt x="3851434" y="600076"/>
                  <a:pt x="3839242" y="601029"/>
                </a:cubicBezTo>
                <a:cubicBezTo>
                  <a:pt x="3836670" y="608172"/>
                  <a:pt x="3838384" y="621793"/>
                  <a:pt x="3840480" y="635985"/>
                </a:cubicBezTo>
                <a:cubicBezTo>
                  <a:pt x="3843337" y="635605"/>
                  <a:pt x="3841909" y="628747"/>
                  <a:pt x="3842004" y="624174"/>
                </a:cubicBezTo>
                <a:cubicBezTo>
                  <a:pt x="3853815" y="636747"/>
                  <a:pt x="3863816" y="623984"/>
                  <a:pt x="3884200" y="632176"/>
                </a:cubicBezTo>
                <a:cubicBezTo>
                  <a:pt x="3882295" y="614173"/>
                  <a:pt x="3873055" y="616459"/>
                  <a:pt x="3873532" y="592170"/>
                </a:cubicBezTo>
                <a:close/>
                <a:moveTo>
                  <a:pt x="3573589" y="590837"/>
                </a:moveTo>
                <a:cubicBezTo>
                  <a:pt x="3572827" y="592933"/>
                  <a:pt x="3573209" y="596266"/>
                  <a:pt x="3573970" y="599791"/>
                </a:cubicBezTo>
                <a:cubicBezTo>
                  <a:pt x="3575685" y="600076"/>
                  <a:pt x="3577780" y="600076"/>
                  <a:pt x="3580352" y="599695"/>
                </a:cubicBezTo>
                <a:cubicBezTo>
                  <a:pt x="3580543" y="599219"/>
                  <a:pt x="3580638" y="598647"/>
                  <a:pt x="3580828" y="598076"/>
                </a:cubicBezTo>
                <a:cubicBezTo>
                  <a:pt x="3579495" y="595219"/>
                  <a:pt x="3577018" y="592837"/>
                  <a:pt x="3573589" y="590837"/>
                </a:cubicBezTo>
                <a:close/>
                <a:moveTo>
                  <a:pt x="3564064" y="590456"/>
                </a:moveTo>
                <a:cubicBezTo>
                  <a:pt x="3562255" y="590361"/>
                  <a:pt x="3561397" y="592647"/>
                  <a:pt x="3560635" y="593790"/>
                </a:cubicBezTo>
                <a:cubicBezTo>
                  <a:pt x="3561302" y="593409"/>
                  <a:pt x="3561874" y="593218"/>
                  <a:pt x="3562445" y="592742"/>
                </a:cubicBezTo>
                <a:cubicBezTo>
                  <a:pt x="3563017" y="593028"/>
                  <a:pt x="3563493" y="593314"/>
                  <a:pt x="3563969" y="593695"/>
                </a:cubicBezTo>
                <a:cubicBezTo>
                  <a:pt x="3563969" y="592742"/>
                  <a:pt x="3564064" y="591694"/>
                  <a:pt x="3564064" y="590456"/>
                </a:cubicBezTo>
                <a:close/>
                <a:moveTo>
                  <a:pt x="4421124" y="590361"/>
                </a:moveTo>
                <a:cubicBezTo>
                  <a:pt x="4423695" y="598933"/>
                  <a:pt x="4428839" y="614078"/>
                  <a:pt x="4427505" y="619031"/>
                </a:cubicBezTo>
                <a:cubicBezTo>
                  <a:pt x="4418457" y="603505"/>
                  <a:pt x="4410646" y="620555"/>
                  <a:pt x="4403502" y="615412"/>
                </a:cubicBezTo>
                <a:cubicBezTo>
                  <a:pt x="4408360" y="619983"/>
                  <a:pt x="4413789" y="623127"/>
                  <a:pt x="4415027" y="637700"/>
                </a:cubicBezTo>
                <a:cubicBezTo>
                  <a:pt x="4409598" y="638462"/>
                  <a:pt x="4408360" y="633795"/>
                  <a:pt x="4410741" y="626365"/>
                </a:cubicBezTo>
                <a:cubicBezTo>
                  <a:pt x="4403217" y="619031"/>
                  <a:pt x="4401597" y="642272"/>
                  <a:pt x="4399121" y="627413"/>
                </a:cubicBezTo>
                <a:cubicBezTo>
                  <a:pt x="4405026" y="629223"/>
                  <a:pt x="4400168" y="600743"/>
                  <a:pt x="4394073" y="610363"/>
                </a:cubicBezTo>
                <a:cubicBezTo>
                  <a:pt x="4396263" y="618555"/>
                  <a:pt x="4398740" y="619793"/>
                  <a:pt x="4396168" y="627699"/>
                </a:cubicBezTo>
                <a:cubicBezTo>
                  <a:pt x="4383024" y="602076"/>
                  <a:pt x="4379976" y="638176"/>
                  <a:pt x="4372832" y="629794"/>
                </a:cubicBezTo>
                <a:cubicBezTo>
                  <a:pt x="4374642" y="615793"/>
                  <a:pt x="4390929" y="609887"/>
                  <a:pt x="4378166" y="599981"/>
                </a:cubicBezTo>
                <a:cubicBezTo>
                  <a:pt x="4382547" y="589408"/>
                  <a:pt x="4398454" y="591790"/>
                  <a:pt x="4387596" y="605029"/>
                </a:cubicBezTo>
                <a:cubicBezTo>
                  <a:pt x="4404359" y="595599"/>
                  <a:pt x="4425505" y="603505"/>
                  <a:pt x="4421124" y="590361"/>
                </a:cubicBezTo>
                <a:close/>
                <a:moveTo>
                  <a:pt x="3564731" y="586837"/>
                </a:moveTo>
                <a:cubicBezTo>
                  <a:pt x="3565874" y="589313"/>
                  <a:pt x="3566731" y="593123"/>
                  <a:pt x="3567779" y="596933"/>
                </a:cubicBezTo>
                <a:cubicBezTo>
                  <a:pt x="3568636" y="597505"/>
                  <a:pt x="3569494" y="598171"/>
                  <a:pt x="3570541" y="598647"/>
                </a:cubicBezTo>
                <a:cubicBezTo>
                  <a:pt x="3570351" y="594838"/>
                  <a:pt x="3571018" y="592361"/>
                  <a:pt x="3571589" y="589694"/>
                </a:cubicBezTo>
                <a:cubicBezTo>
                  <a:pt x="3569398" y="588646"/>
                  <a:pt x="3567112" y="587598"/>
                  <a:pt x="3564731" y="586837"/>
                </a:cubicBezTo>
                <a:close/>
                <a:moveTo>
                  <a:pt x="3554539" y="584455"/>
                </a:moveTo>
                <a:lnTo>
                  <a:pt x="3545063" y="591272"/>
                </a:lnTo>
                <a:lnTo>
                  <a:pt x="3542538" y="585694"/>
                </a:lnTo>
                <a:cubicBezTo>
                  <a:pt x="3543300" y="587503"/>
                  <a:pt x="3543871" y="589599"/>
                  <a:pt x="3543681" y="592266"/>
                </a:cubicBezTo>
                <a:lnTo>
                  <a:pt x="3545063" y="591272"/>
                </a:lnTo>
                <a:lnTo>
                  <a:pt x="3546407" y="594242"/>
                </a:lnTo>
                <a:cubicBezTo>
                  <a:pt x="3550134" y="596028"/>
                  <a:pt x="3555444" y="596409"/>
                  <a:pt x="3559778" y="594361"/>
                </a:cubicBezTo>
                <a:cubicBezTo>
                  <a:pt x="3559397" y="594171"/>
                  <a:pt x="3558826" y="593314"/>
                  <a:pt x="3558254" y="591028"/>
                </a:cubicBezTo>
                <a:cubicBezTo>
                  <a:pt x="3559111" y="588456"/>
                  <a:pt x="3559873" y="586837"/>
                  <a:pt x="3560635" y="585694"/>
                </a:cubicBezTo>
                <a:cubicBezTo>
                  <a:pt x="3558445" y="585217"/>
                  <a:pt x="3556540" y="584741"/>
                  <a:pt x="3554539" y="584455"/>
                </a:cubicBezTo>
                <a:close/>
                <a:moveTo>
                  <a:pt x="1727740" y="583312"/>
                </a:moveTo>
                <a:cubicBezTo>
                  <a:pt x="1728312" y="587217"/>
                  <a:pt x="1725645" y="589027"/>
                  <a:pt x="1719739" y="588836"/>
                </a:cubicBezTo>
                <a:cubicBezTo>
                  <a:pt x="1719739" y="587122"/>
                  <a:pt x="1719739" y="585312"/>
                  <a:pt x="1719644" y="583502"/>
                </a:cubicBezTo>
                <a:cubicBezTo>
                  <a:pt x="1722311" y="583407"/>
                  <a:pt x="1724978" y="583312"/>
                  <a:pt x="1727740" y="583312"/>
                </a:cubicBezTo>
                <a:close/>
                <a:moveTo>
                  <a:pt x="820960" y="582550"/>
                </a:moveTo>
                <a:cubicBezTo>
                  <a:pt x="824675" y="605600"/>
                  <a:pt x="807149" y="596075"/>
                  <a:pt x="803339" y="607505"/>
                </a:cubicBezTo>
                <a:cubicBezTo>
                  <a:pt x="802958" y="584740"/>
                  <a:pt x="821055" y="599219"/>
                  <a:pt x="803434" y="584074"/>
                </a:cubicBezTo>
                <a:cubicBezTo>
                  <a:pt x="812959" y="578549"/>
                  <a:pt x="817055" y="593789"/>
                  <a:pt x="820960" y="582550"/>
                </a:cubicBezTo>
                <a:close/>
                <a:moveTo>
                  <a:pt x="3532251" y="578836"/>
                </a:moveTo>
                <a:cubicBezTo>
                  <a:pt x="3532346" y="579502"/>
                  <a:pt x="3532346" y="580264"/>
                  <a:pt x="3532346" y="580931"/>
                </a:cubicBezTo>
                <a:cubicBezTo>
                  <a:pt x="3534251" y="580836"/>
                  <a:pt x="3535204" y="580169"/>
                  <a:pt x="3536251" y="579693"/>
                </a:cubicBezTo>
                <a:cubicBezTo>
                  <a:pt x="3534822" y="579217"/>
                  <a:pt x="3533489" y="578836"/>
                  <a:pt x="3532251" y="578836"/>
                </a:cubicBezTo>
                <a:close/>
                <a:moveTo>
                  <a:pt x="3641979" y="577693"/>
                </a:moveTo>
                <a:cubicBezTo>
                  <a:pt x="3641598" y="577978"/>
                  <a:pt x="3641122" y="578073"/>
                  <a:pt x="3640741" y="578264"/>
                </a:cubicBezTo>
                <a:cubicBezTo>
                  <a:pt x="3641407" y="578359"/>
                  <a:pt x="3642169" y="578455"/>
                  <a:pt x="3642836" y="578455"/>
                </a:cubicBezTo>
                <a:cubicBezTo>
                  <a:pt x="3642455" y="578264"/>
                  <a:pt x="3642360" y="577788"/>
                  <a:pt x="3641979" y="577693"/>
                </a:cubicBezTo>
                <a:close/>
                <a:moveTo>
                  <a:pt x="4454652" y="575597"/>
                </a:moveTo>
                <a:cubicBezTo>
                  <a:pt x="4456652" y="586360"/>
                  <a:pt x="4459033" y="571882"/>
                  <a:pt x="4461128" y="580835"/>
                </a:cubicBezTo>
                <a:cubicBezTo>
                  <a:pt x="4458652" y="582741"/>
                  <a:pt x="4453985" y="603315"/>
                  <a:pt x="4461033" y="604267"/>
                </a:cubicBezTo>
                <a:cubicBezTo>
                  <a:pt x="4459605" y="589503"/>
                  <a:pt x="4462557" y="581407"/>
                  <a:pt x="4469892" y="580074"/>
                </a:cubicBezTo>
                <a:cubicBezTo>
                  <a:pt x="4476178" y="600838"/>
                  <a:pt x="4479893" y="597314"/>
                  <a:pt x="4479321" y="585122"/>
                </a:cubicBezTo>
                <a:cubicBezTo>
                  <a:pt x="4493418" y="617221"/>
                  <a:pt x="4491037" y="576168"/>
                  <a:pt x="4506944" y="594361"/>
                </a:cubicBezTo>
                <a:cubicBezTo>
                  <a:pt x="4503801" y="600457"/>
                  <a:pt x="4496752" y="600838"/>
                  <a:pt x="4497324" y="612744"/>
                </a:cubicBezTo>
                <a:cubicBezTo>
                  <a:pt x="4491037" y="631128"/>
                  <a:pt x="4446841" y="600648"/>
                  <a:pt x="4441983" y="617697"/>
                </a:cubicBezTo>
                <a:cubicBezTo>
                  <a:pt x="4446365" y="618745"/>
                  <a:pt x="4448079" y="626746"/>
                  <a:pt x="4452175" y="628461"/>
                </a:cubicBezTo>
                <a:cubicBezTo>
                  <a:pt x="4455890" y="626270"/>
                  <a:pt x="4456747" y="619697"/>
                  <a:pt x="4463129" y="621603"/>
                </a:cubicBezTo>
                <a:cubicBezTo>
                  <a:pt x="4470273" y="666561"/>
                  <a:pt x="4472844" y="642176"/>
                  <a:pt x="4489132" y="666084"/>
                </a:cubicBezTo>
                <a:cubicBezTo>
                  <a:pt x="4473892" y="660084"/>
                  <a:pt x="4497133" y="707328"/>
                  <a:pt x="4486084" y="689801"/>
                </a:cubicBezTo>
                <a:cubicBezTo>
                  <a:pt x="4482560" y="686658"/>
                  <a:pt x="4479226" y="694278"/>
                  <a:pt x="4472940" y="702660"/>
                </a:cubicBezTo>
                <a:cubicBezTo>
                  <a:pt x="4467225" y="680086"/>
                  <a:pt x="4454842" y="664560"/>
                  <a:pt x="4450556" y="663703"/>
                </a:cubicBezTo>
                <a:cubicBezTo>
                  <a:pt x="4464748" y="667608"/>
                  <a:pt x="4444746" y="649130"/>
                  <a:pt x="4454271" y="645891"/>
                </a:cubicBezTo>
                <a:cubicBezTo>
                  <a:pt x="4455318" y="655797"/>
                  <a:pt x="4458271" y="660464"/>
                  <a:pt x="4462176" y="662655"/>
                </a:cubicBezTo>
                <a:cubicBezTo>
                  <a:pt x="4460176" y="651797"/>
                  <a:pt x="4463891" y="649701"/>
                  <a:pt x="4462272" y="639319"/>
                </a:cubicBezTo>
                <a:cubicBezTo>
                  <a:pt x="4455890" y="652273"/>
                  <a:pt x="4453509" y="626841"/>
                  <a:pt x="4444936" y="640843"/>
                </a:cubicBezTo>
                <a:cubicBezTo>
                  <a:pt x="4434459" y="617221"/>
                  <a:pt x="4436935" y="606458"/>
                  <a:pt x="4426934" y="589789"/>
                </a:cubicBezTo>
                <a:cubicBezTo>
                  <a:pt x="4437316" y="577121"/>
                  <a:pt x="4438459" y="579311"/>
                  <a:pt x="4442174" y="594266"/>
                </a:cubicBezTo>
                <a:cubicBezTo>
                  <a:pt x="4454556" y="600648"/>
                  <a:pt x="4447222" y="576740"/>
                  <a:pt x="4454652" y="575597"/>
                </a:cubicBezTo>
                <a:close/>
                <a:moveTo>
                  <a:pt x="3695868" y="574753"/>
                </a:moveTo>
                <a:cubicBezTo>
                  <a:pt x="3697903" y="574859"/>
                  <a:pt x="3700439" y="576002"/>
                  <a:pt x="3703034" y="579026"/>
                </a:cubicBezTo>
                <a:cubicBezTo>
                  <a:pt x="3688176" y="583455"/>
                  <a:pt x="3689765" y="574436"/>
                  <a:pt x="3695868" y="574753"/>
                </a:cubicBezTo>
                <a:close/>
                <a:moveTo>
                  <a:pt x="2426589" y="573883"/>
                </a:moveTo>
                <a:cubicBezTo>
                  <a:pt x="2420969" y="575597"/>
                  <a:pt x="2427732" y="583884"/>
                  <a:pt x="2434971" y="582645"/>
                </a:cubicBezTo>
                <a:cubicBezTo>
                  <a:pt x="2433352" y="578931"/>
                  <a:pt x="2429161" y="576931"/>
                  <a:pt x="2426589" y="573883"/>
                </a:cubicBezTo>
                <a:close/>
                <a:moveTo>
                  <a:pt x="913543" y="568453"/>
                </a:moveTo>
                <a:cubicBezTo>
                  <a:pt x="912590" y="589979"/>
                  <a:pt x="895636" y="589693"/>
                  <a:pt x="890969" y="576358"/>
                </a:cubicBezTo>
                <a:cubicBezTo>
                  <a:pt x="897636" y="566072"/>
                  <a:pt x="906780" y="582835"/>
                  <a:pt x="913543" y="568453"/>
                </a:cubicBezTo>
                <a:close/>
                <a:moveTo>
                  <a:pt x="2919603" y="565215"/>
                </a:moveTo>
                <a:cubicBezTo>
                  <a:pt x="2919698" y="566453"/>
                  <a:pt x="2919698" y="567691"/>
                  <a:pt x="2919698" y="568834"/>
                </a:cubicBezTo>
                <a:cubicBezTo>
                  <a:pt x="2917888" y="568834"/>
                  <a:pt x="2916079" y="568929"/>
                  <a:pt x="2914269" y="568929"/>
                </a:cubicBezTo>
                <a:cubicBezTo>
                  <a:pt x="2914269" y="567691"/>
                  <a:pt x="2914269" y="566548"/>
                  <a:pt x="2914174" y="565310"/>
                </a:cubicBezTo>
                <a:cubicBezTo>
                  <a:pt x="2915984" y="565310"/>
                  <a:pt x="2917793" y="565215"/>
                  <a:pt x="2919603" y="565215"/>
                </a:cubicBezTo>
                <a:close/>
                <a:moveTo>
                  <a:pt x="3523964" y="561405"/>
                </a:moveTo>
                <a:cubicBezTo>
                  <a:pt x="3518059" y="561214"/>
                  <a:pt x="3515392" y="563024"/>
                  <a:pt x="3515963" y="566929"/>
                </a:cubicBezTo>
                <a:cubicBezTo>
                  <a:pt x="3516725" y="566263"/>
                  <a:pt x="3518154" y="565977"/>
                  <a:pt x="3519583" y="565691"/>
                </a:cubicBezTo>
                <a:cubicBezTo>
                  <a:pt x="3519583" y="565500"/>
                  <a:pt x="3519678" y="565405"/>
                  <a:pt x="3519773" y="565215"/>
                </a:cubicBezTo>
                <a:cubicBezTo>
                  <a:pt x="3519773" y="565310"/>
                  <a:pt x="3519773" y="565405"/>
                  <a:pt x="3519773" y="565596"/>
                </a:cubicBezTo>
                <a:cubicBezTo>
                  <a:pt x="3522440" y="565024"/>
                  <a:pt x="3525107" y="564453"/>
                  <a:pt x="3523964" y="561405"/>
                </a:cubicBezTo>
                <a:close/>
                <a:moveTo>
                  <a:pt x="5029867" y="559880"/>
                </a:moveTo>
                <a:cubicBezTo>
                  <a:pt x="5026723" y="561309"/>
                  <a:pt x="5028914" y="565786"/>
                  <a:pt x="5030534" y="565595"/>
                </a:cubicBezTo>
                <a:lnTo>
                  <a:pt x="5029832" y="568508"/>
                </a:lnTo>
                <a:close/>
                <a:moveTo>
                  <a:pt x="3613118" y="555880"/>
                </a:moveTo>
                <a:cubicBezTo>
                  <a:pt x="3614547" y="562071"/>
                  <a:pt x="3633787" y="561118"/>
                  <a:pt x="3627025" y="569882"/>
                </a:cubicBezTo>
                <a:cubicBezTo>
                  <a:pt x="3620357" y="567691"/>
                  <a:pt x="3603879" y="562928"/>
                  <a:pt x="3613118" y="555880"/>
                </a:cubicBezTo>
                <a:close/>
                <a:moveTo>
                  <a:pt x="5020533" y="554737"/>
                </a:moveTo>
                <a:cubicBezTo>
                  <a:pt x="5021675" y="558452"/>
                  <a:pt x="5026408" y="572828"/>
                  <a:pt x="5028944" y="572190"/>
                </a:cubicBezTo>
                <a:lnTo>
                  <a:pt x="5029832" y="568508"/>
                </a:lnTo>
                <a:lnTo>
                  <a:pt x="5029772" y="583216"/>
                </a:lnTo>
                <a:cubicBezTo>
                  <a:pt x="5019294" y="576930"/>
                  <a:pt x="5023771" y="572358"/>
                  <a:pt x="5018246" y="560833"/>
                </a:cubicBezTo>
                <a:cubicBezTo>
                  <a:pt x="5017961" y="568167"/>
                  <a:pt x="5015960" y="572929"/>
                  <a:pt x="5010912" y="573120"/>
                </a:cubicBezTo>
                <a:cubicBezTo>
                  <a:pt x="5006245" y="561309"/>
                  <a:pt x="5006340" y="561118"/>
                  <a:pt x="5013198" y="567024"/>
                </a:cubicBezTo>
                <a:cubicBezTo>
                  <a:pt x="5017198" y="565309"/>
                  <a:pt x="5016913" y="557118"/>
                  <a:pt x="5020533" y="554737"/>
                </a:cubicBezTo>
                <a:close/>
                <a:moveTo>
                  <a:pt x="924707" y="550576"/>
                </a:moveTo>
                <a:cubicBezTo>
                  <a:pt x="927139" y="550814"/>
                  <a:pt x="928925" y="552118"/>
                  <a:pt x="929640" y="555404"/>
                </a:cubicBezTo>
                <a:cubicBezTo>
                  <a:pt x="925449" y="556738"/>
                  <a:pt x="918591" y="554261"/>
                  <a:pt x="918686" y="562167"/>
                </a:cubicBezTo>
                <a:cubicBezTo>
                  <a:pt x="924972" y="586075"/>
                  <a:pt x="934497" y="554737"/>
                  <a:pt x="941165" y="577693"/>
                </a:cubicBezTo>
                <a:cubicBezTo>
                  <a:pt x="933354" y="578359"/>
                  <a:pt x="925544" y="579121"/>
                  <a:pt x="917829" y="579788"/>
                </a:cubicBezTo>
                <a:cubicBezTo>
                  <a:pt x="916305" y="571216"/>
                  <a:pt x="916305" y="558357"/>
                  <a:pt x="912114" y="556928"/>
                </a:cubicBezTo>
                <a:cubicBezTo>
                  <a:pt x="903922" y="549880"/>
                  <a:pt x="905732" y="580550"/>
                  <a:pt x="901160" y="563691"/>
                </a:cubicBezTo>
                <a:cubicBezTo>
                  <a:pt x="906018" y="560452"/>
                  <a:pt x="899160" y="557690"/>
                  <a:pt x="896874" y="552451"/>
                </a:cubicBezTo>
                <a:cubicBezTo>
                  <a:pt x="904303" y="558738"/>
                  <a:pt x="917412" y="549862"/>
                  <a:pt x="924707" y="550576"/>
                </a:cubicBezTo>
                <a:close/>
                <a:moveTo>
                  <a:pt x="1020431" y="550422"/>
                </a:moveTo>
                <a:cubicBezTo>
                  <a:pt x="1024390" y="550349"/>
                  <a:pt x="1028485" y="552356"/>
                  <a:pt x="1032986" y="557880"/>
                </a:cubicBezTo>
                <a:cubicBezTo>
                  <a:pt x="1016794" y="564643"/>
                  <a:pt x="991267" y="581979"/>
                  <a:pt x="972503" y="569120"/>
                </a:cubicBezTo>
                <a:cubicBezTo>
                  <a:pt x="974598" y="567596"/>
                  <a:pt x="978218" y="568453"/>
                  <a:pt x="977551" y="562833"/>
                </a:cubicBezTo>
                <a:cubicBezTo>
                  <a:pt x="975932" y="563024"/>
                  <a:pt x="973646" y="558452"/>
                  <a:pt x="976884" y="557023"/>
                </a:cubicBezTo>
                <a:cubicBezTo>
                  <a:pt x="980218" y="577407"/>
                  <a:pt x="982313" y="535878"/>
                  <a:pt x="985647" y="556261"/>
                </a:cubicBezTo>
                <a:cubicBezTo>
                  <a:pt x="982599" y="557785"/>
                  <a:pt x="981932" y="563024"/>
                  <a:pt x="981266" y="568358"/>
                </a:cubicBezTo>
                <a:cubicBezTo>
                  <a:pt x="997911" y="569572"/>
                  <a:pt x="1008555" y="550641"/>
                  <a:pt x="1020431" y="550422"/>
                </a:cubicBezTo>
                <a:close/>
                <a:moveTo>
                  <a:pt x="1058513" y="549784"/>
                </a:moveTo>
                <a:cubicBezTo>
                  <a:pt x="1058608" y="559785"/>
                  <a:pt x="1064609" y="564166"/>
                  <a:pt x="1060608" y="567119"/>
                </a:cubicBezTo>
                <a:cubicBezTo>
                  <a:pt x="1051560" y="546355"/>
                  <a:pt x="1040225" y="577502"/>
                  <a:pt x="1035177" y="551879"/>
                </a:cubicBezTo>
                <a:cubicBezTo>
                  <a:pt x="1049845" y="549593"/>
                  <a:pt x="1050893" y="559404"/>
                  <a:pt x="1058513" y="549784"/>
                </a:cubicBezTo>
                <a:close/>
                <a:moveTo>
                  <a:pt x="2393537" y="544165"/>
                </a:moveTo>
                <a:cubicBezTo>
                  <a:pt x="2386393" y="547308"/>
                  <a:pt x="2391537" y="551118"/>
                  <a:pt x="2377249" y="546165"/>
                </a:cubicBezTo>
                <a:cubicBezTo>
                  <a:pt x="2387822" y="557023"/>
                  <a:pt x="2401919" y="565405"/>
                  <a:pt x="2418493" y="572168"/>
                </a:cubicBezTo>
                <a:cubicBezTo>
                  <a:pt x="2428018" y="564262"/>
                  <a:pt x="2437352" y="563215"/>
                  <a:pt x="2431542" y="548641"/>
                </a:cubicBezTo>
                <a:cubicBezTo>
                  <a:pt x="2424589" y="549022"/>
                  <a:pt x="2427827" y="555785"/>
                  <a:pt x="2420874" y="556071"/>
                </a:cubicBezTo>
                <a:cubicBezTo>
                  <a:pt x="2408491" y="554356"/>
                  <a:pt x="2398490" y="551022"/>
                  <a:pt x="2393537" y="544165"/>
                </a:cubicBezTo>
                <a:close/>
                <a:moveTo>
                  <a:pt x="1977866" y="543462"/>
                </a:moveTo>
                <a:cubicBezTo>
                  <a:pt x="1974008" y="544307"/>
                  <a:pt x="1969627" y="546546"/>
                  <a:pt x="1965484" y="547879"/>
                </a:cubicBezTo>
                <a:cubicBezTo>
                  <a:pt x="1969865" y="552832"/>
                  <a:pt x="1977580" y="545117"/>
                  <a:pt x="1987105" y="547403"/>
                </a:cubicBezTo>
                <a:cubicBezTo>
                  <a:pt x="1985057" y="543165"/>
                  <a:pt x="1981724" y="542617"/>
                  <a:pt x="1977866" y="543462"/>
                </a:cubicBezTo>
                <a:close/>
                <a:moveTo>
                  <a:pt x="1104993" y="539662"/>
                </a:moveTo>
                <a:cubicBezTo>
                  <a:pt x="1106132" y="540086"/>
                  <a:pt x="1107210" y="541830"/>
                  <a:pt x="1107948" y="545402"/>
                </a:cubicBezTo>
                <a:cubicBezTo>
                  <a:pt x="1106233" y="545879"/>
                  <a:pt x="1104614" y="546545"/>
                  <a:pt x="1105757" y="551403"/>
                </a:cubicBezTo>
                <a:cubicBezTo>
                  <a:pt x="1111948" y="546450"/>
                  <a:pt x="1116139" y="542259"/>
                  <a:pt x="1124045" y="555594"/>
                </a:cubicBezTo>
                <a:cubicBezTo>
                  <a:pt x="1116235" y="556356"/>
                  <a:pt x="1108519" y="557023"/>
                  <a:pt x="1100614" y="557785"/>
                </a:cubicBezTo>
                <a:cubicBezTo>
                  <a:pt x="1097613" y="548998"/>
                  <a:pt x="1101578" y="538390"/>
                  <a:pt x="1104993" y="539662"/>
                </a:cubicBezTo>
                <a:close/>
                <a:moveTo>
                  <a:pt x="1905571" y="533020"/>
                </a:moveTo>
                <a:cubicBezTo>
                  <a:pt x="1914334" y="535972"/>
                  <a:pt x="1919859" y="546545"/>
                  <a:pt x="1908620" y="550831"/>
                </a:cubicBezTo>
                <a:cubicBezTo>
                  <a:pt x="1880807" y="561499"/>
                  <a:pt x="1876711" y="523209"/>
                  <a:pt x="1905571" y="533020"/>
                </a:cubicBezTo>
                <a:close/>
                <a:moveTo>
                  <a:pt x="3588163" y="527781"/>
                </a:moveTo>
                <a:cubicBezTo>
                  <a:pt x="3591116" y="539020"/>
                  <a:pt x="3606451" y="541783"/>
                  <a:pt x="3610356" y="552355"/>
                </a:cubicBezTo>
                <a:cubicBezTo>
                  <a:pt x="3594926" y="551879"/>
                  <a:pt x="3582258" y="531114"/>
                  <a:pt x="3588163" y="527781"/>
                </a:cubicBezTo>
                <a:close/>
                <a:moveTo>
                  <a:pt x="1354904" y="522121"/>
                </a:moveTo>
                <a:cubicBezTo>
                  <a:pt x="1356782" y="522377"/>
                  <a:pt x="1358408" y="524186"/>
                  <a:pt x="1359408" y="528925"/>
                </a:cubicBezTo>
                <a:cubicBezTo>
                  <a:pt x="1354074" y="531877"/>
                  <a:pt x="1353597" y="541974"/>
                  <a:pt x="1346263" y="541783"/>
                </a:cubicBezTo>
                <a:cubicBezTo>
                  <a:pt x="1346835" y="533306"/>
                  <a:pt x="1333119" y="528639"/>
                  <a:pt x="1341215" y="524638"/>
                </a:cubicBezTo>
                <a:cubicBezTo>
                  <a:pt x="1341357" y="534568"/>
                  <a:pt x="1349269" y="521352"/>
                  <a:pt x="1354904" y="522121"/>
                </a:cubicBezTo>
                <a:close/>
                <a:moveTo>
                  <a:pt x="4553998" y="520066"/>
                </a:moveTo>
                <a:cubicBezTo>
                  <a:pt x="4564666" y="533782"/>
                  <a:pt x="4572476" y="507017"/>
                  <a:pt x="4578668" y="529591"/>
                </a:cubicBezTo>
                <a:cubicBezTo>
                  <a:pt x="4569714" y="528638"/>
                  <a:pt x="4556855" y="538068"/>
                  <a:pt x="4553998" y="520066"/>
                </a:cubicBezTo>
                <a:close/>
                <a:moveTo>
                  <a:pt x="1723111" y="517694"/>
                </a:moveTo>
                <a:cubicBezTo>
                  <a:pt x="1751659" y="519507"/>
                  <a:pt x="1764268" y="536187"/>
                  <a:pt x="1781270" y="549975"/>
                </a:cubicBezTo>
                <a:cubicBezTo>
                  <a:pt x="1746409" y="564548"/>
                  <a:pt x="1694593" y="548355"/>
                  <a:pt x="1688497" y="521495"/>
                </a:cubicBezTo>
                <a:cubicBezTo>
                  <a:pt x="1702308" y="518138"/>
                  <a:pt x="1713595" y="517090"/>
                  <a:pt x="1723111" y="517694"/>
                </a:cubicBezTo>
                <a:close/>
                <a:moveTo>
                  <a:pt x="1872615" y="515780"/>
                </a:moveTo>
                <a:cubicBezTo>
                  <a:pt x="1876425" y="527495"/>
                  <a:pt x="1857946" y="515780"/>
                  <a:pt x="1872615" y="515780"/>
                </a:cubicBezTo>
                <a:close/>
                <a:moveTo>
                  <a:pt x="1315878" y="509303"/>
                </a:moveTo>
                <a:cubicBezTo>
                  <a:pt x="1315688" y="525305"/>
                  <a:pt x="1323022" y="520447"/>
                  <a:pt x="1324451" y="531972"/>
                </a:cubicBezTo>
                <a:cubicBezTo>
                  <a:pt x="1316355" y="525114"/>
                  <a:pt x="1314450" y="550070"/>
                  <a:pt x="1309878" y="533306"/>
                </a:cubicBezTo>
                <a:cubicBezTo>
                  <a:pt x="1315688" y="531210"/>
                  <a:pt x="1307497" y="507588"/>
                  <a:pt x="1315878" y="509303"/>
                </a:cubicBezTo>
                <a:close/>
                <a:moveTo>
                  <a:pt x="2536412" y="507112"/>
                </a:moveTo>
                <a:cubicBezTo>
                  <a:pt x="2539079" y="515209"/>
                  <a:pt x="2536888" y="517590"/>
                  <a:pt x="2539555" y="526734"/>
                </a:cubicBezTo>
                <a:cubicBezTo>
                  <a:pt x="2545175" y="525019"/>
                  <a:pt x="2547366" y="521114"/>
                  <a:pt x="2555653" y="521019"/>
                </a:cubicBezTo>
                <a:cubicBezTo>
                  <a:pt x="2547461" y="517590"/>
                  <a:pt x="2548223" y="508065"/>
                  <a:pt x="2536412" y="507112"/>
                </a:cubicBezTo>
                <a:close/>
                <a:moveTo>
                  <a:pt x="3517202" y="504255"/>
                </a:moveTo>
                <a:cubicBezTo>
                  <a:pt x="3518916" y="505874"/>
                  <a:pt x="3523679" y="510732"/>
                  <a:pt x="3514630" y="509684"/>
                </a:cubicBezTo>
                <a:cubicBezTo>
                  <a:pt x="3514344" y="507112"/>
                  <a:pt x="3514058" y="504636"/>
                  <a:pt x="3517202" y="504255"/>
                </a:cubicBezTo>
                <a:close/>
                <a:moveTo>
                  <a:pt x="2063020" y="501493"/>
                </a:moveTo>
                <a:cubicBezTo>
                  <a:pt x="2063115" y="503017"/>
                  <a:pt x="2063401" y="504350"/>
                  <a:pt x="2063591" y="505684"/>
                </a:cubicBezTo>
                <a:cubicBezTo>
                  <a:pt x="2064163" y="505112"/>
                  <a:pt x="2064639" y="504541"/>
                  <a:pt x="2065115" y="503874"/>
                </a:cubicBezTo>
                <a:cubicBezTo>
                  <a:pt x="2064448" y="503302"/>
                  <a:pt x="2063782" y="502731"/>
                  <a:pt x="2063020" y="501493"/>
                </a:cubicBezTo>
                <a:close/>
                <a:moveTo>
                  <a:pt x="2877598" y="496254"/>
                </a:moveTo>
                <a:cubicBezTo>
                  <a:pt x="2876360" y="501969"/>
                  <a:pt x="2885980" y="500159"/>
                  <a:pt x="2883218" y="506922"/>
                </a:cubicBezTo>
                <a:cubicBezTo>
                  <a:pt x="2873407" y="506255"/>
                  <a:pt x="2869788" y="513208"/>
                  <a:pt x="2861787" y="518066"/>
                </a:cubicBezTo>
                <a:cubicBezTo>
                  <a:pt x="2865216" y="509684"/>
                  <a:pt x="2873122" y="503969"/>
                  <a:pt x="2877598" y="496254"/>
                </a:cubicBezTo>
                <a:close/>
                <a:moveTo>
                  <a:pt x="2941613" y="495077"/>
                </a:moveTo>
                <a:cubicBezTo>
                  <a:pt x="2946952" y="497052"/>
                  <a:pt x="2950678" y="501969"/>
                  <a:pt x="2950845" y="510827"/>
                </a:cubicBezTo>
                <a:cubicBezTo>
                  <a:pt x="2951131" y="519114"/>
                  <a:pt x="2938939" y="529115"/>
                  <a:pt x="2940558" y="534258"/>
                </a:cubicBezTo>
                <a:cubicBezTo>
                  <a:pt x="2946654" y="553308"/>
                  <a:pt x="2981421" y="540735"/>
                  <a:pt x="2984373" y="554832"/>
                </a:cubicBezTo>
                <a:cubicBezTo>
                  <a:pt x="2970276" y="560547"/>
                  <a:pt x="2959132" y="556071"/>
                  <a:pt x="2948940" y="546641"/>
                </a:cubicBezTo>
                <a:cubicBezTo>
                  <a:pt x="2948559" y="563214"/>
                  <a:pt x="2970657" y="554261"/>
                  <a:pt x="2968467" y="573120"/>
                </a:cubicBezTo>
                <a:cubicBezTo>
                  <a:pt x="2975896" y="573120"/>
                  <a:pt x="2973801" y="569977"/>
                  <a:pt x="2979325" y="572835"/>
                </a:cubicBezTo>
                <a:cubicBezTo>
                  <a:pt x="2979420" y="577597"/>
                  <a:pt x="2980563" y="583026"/>
                  <a:pt x="2976849" y="585408"/>
                </a:cubicBezTo>
                <a:cubicBezTo>
                  <a:pt x="2966752" y="587027"/>
                  <a:pt x="2970848" y="578740"/>
                  <a:pt x="2963228" y="578550"/>
                </a:cubicBezTo>
                <a:cubicBezTo>
                  <a:pt x="2961799" y="582264"/>
                  <a:pt x="2955132" y="582264"/>
                  <a:pt x="2960656" y="585789"/>
                </a:cubicBezTo>
                <a:cubicBezTo>
                  <a:pt x="2963037" y="589980"/>
                  <a:pt x="2957037" y="594075"/>
                  <a:pt x="2957989" y="587598"/>
                </a:cubicBezTo>
                <a:cubicBezTo>
                  <a:pt x="2954274" y="586551"/>
                  <a:pt x="2957513" y="580740"/>
                  <a:pt x="2952465" y="580550"/>
                </a:cubicBezTo>
                <a:cubicBezTo>
                  <a:pt x="2936843" y="577121"/>
                  <a:pt x="2931129" y="577883"/>
                  <a:pt x="2925128" y="568644"/>
                </a:cubicBezTo>
                <a:cubicBezTo>
                  <a:pt x="2933796" y="568072"/>
                  <a:pt x="2936653" y="571501"/>
                  <a:pt x="2946845" y="569977"/>
                </a:cubicBezTo>
                <a:cubicBezTo>
                  <a:pt x="2954941" y="560643"/>
                  <a:pt x="2926652" y="540831"/>
                  <a:pt x="2908364" y="543974"/>
                </a:cubicBezTo>
                <a:cubicBezTo>
                  <a:pt x="2902458" y="534830"/>
                  <a:pt x="2898648" y="535401"/>
                  <a:pt x="2881027" y="535592"/>
                </a:cubicBezTo>
                <a:cubicBezTo>
                  <a:pt x="2881027" y="533211"/>
                  <a:pt x="2881027" y="530829"/>
                  <a:pt x="2880932" y="528448"/>
                </a:cubicBezTo>
                <a:cubicBezTo>
                  <a:pt x="2889409" y="525495"/>
                  <a:pt x="2892838" y="529210"/>
                  <a:pt x="2902649" y="529782"/>
                </a:cubicBezTo>
                <a:cubicBezTo>
                  <a:pt x="2895076" y="509708"/>
                  <a:pt x="2925598" y="489152"/>
                  <a:pt x="2941613" y="495077"/>
                </a:cubicBezTo>
                <a:close/>
                <a:moveTo>
                  <a:pt x="3988498" y="494253"/>
                </a:moveTo>
                <a:cubicBezTo>
                  <a:pt x="3990785" y="503587"/>
                  <a:pt x="3979640" y="511207"/>
                  <a:pt x="3969829" y="507207"/>
                </a:cubicBezTo>
                <a:cubicBezTo>
                  <a:pt x="3968210" y="497967"/>
                  <a:pt x="3981260" y="497967"/>
                  <a:pt x="3988498" y="494253"/>
                </a:cubicBezTo>
                <a:close/>
                <a:moveTo>
                  <a:pt x="1519713" y="491205"/>
                </a:moveTo>
                <a:cubicBezTo>
                  <a:pt x="1529048" y="488919"/>
                  <a:pt x="1528571" y="513113"/>
                  <a:pt x="1537049" y="513113"/>
                </a:cubicBezTo>
                <a:cubicBezTo>
                  <a:pt x="1531810" y="492443"/>
                  <a:pt x="1547621" y="503969"/>
                  <a:pt x="1553146" y="499968"/>
                </a:cubicBezTo>
                <a:cubicBezTo>
                  <a:pt x="1551146" y="539878"/>
                  <a:pt x="1517904" y="525495"/>
                  <a:pt x="1494758" y="528543"/>
                </a:cubicBezTo>
                <a:cubicBezTo>
                  <a:pt x="1480661" y="530353"/>
                  <a:pt x="1467516" y="530543"/>
                  <a:pt x="1453991" y="532163"/>
                </a:cubicBezTo>
                <a:cubicBezTo>
                  <a:pt x="1452848" y="527781"/>
                  <a:pt x="1452562" y="520828"/>
                  <a:pt x="1449609" y="520828"/>
                </a:cubicBezTo>
                <a:cubicBezTo>
                  <a:pt x="1434750" y="528353"/>
                  <a:pt x="1415034" y="522923"/>
                  <a:pt x="1394936" y="531591"/>
                </a:cubicBezTo>
                <a:cubicBezTo>
                  <a:pt x="1400746" y="517494"/>
                  <a:pt x="1418082" y="495396"/>
                  <a:pt x="1443894" y="497968"/>
                </a:cubicBezTo>
                <a:cubicBezTo>
                  <a:pt x="1445513" y="514351"/>
                  <a:pt x="1453896" y="511684"/>
                  <a:pt x="1458372" y="520066"/>
                </a:cubicBezTo>
                <a:cubicBezTo>
                  <a:pt x="1454753" y="501968"/>
                  <a:pt x="1471231" y="514541"/>
                  <a:pt x="1470850" y="501397"/>
                </a:cubicBezTo>
                <a:cubicBezTo>
                  <a:pt x="1481042" y="498254"/>
                  <a:pt x="1493424" y="544164"/>
                  <a:pt x="1491996" y="505397"/>
                </a:cubicBezTo>
                <a:cubicBezTo>
                  <a:pt x="1486947" y="510255"/>
                  <a:pt x="1491996" y="522828"/>
                  <a:pt x="1483899" y="511970"/>
                </a:cubicBezTo>
                <a:cubicBezTo>
                  <a:pt x="1484280" y="470917"/>
                  <a:pt x="1522857" y="532353"/>
                  <a:pt x="1527619" y="508064"/>
                </a:cubicBezTo>
                <a:cubicBezTo>
                  <a:pt x="1525524" y="493682"/>
                  <a:pt x="1517523" y="507207"/>
                  <a:pt x="1515999" y="509112"/>
                </a:cubicBezTo>
                <a:cubicBezTo>
                  <a:pt x="1513713" y="497777"/>
                  <a:pt x="1518570" y="497301"/>
                  <a:pt x="1519713" y="491205"/>
                </a:cubicBezTo>
                <a:close/>
                <a:moveTo>
                  <a:pt x="3465481" y="491015"/>
                </a:moveTo>
                <a:cubicBezTo>
                  <a:pt x="3471196" y="494825"/>
                  <a:pt x="3464338" y="500730"/>
                  <a:pt x="3460338" y="503683"/>
                </a:cubicBezTo>
                <a:cubicBezTo>
                  <a:pt x="3453765" y="501111"/>
                  <a:pt x="3454241" y="491777"/>
                  <a:pt x="3465481" y="491015"/>
                </a:cubicBezTo>
                <a:close/>
                <a:moveTo>
                  <a:pt x="2836735" y="490063"/>
                </a:moveTo>
                <a:cubicBezTo>
                  <a:pt x="2841117" y="492635"/>
                  <a:pt x="2840926" y="500159"/>
                  <a:pt x="2831497" y="499112"/>
                </a:cubicBezTo>
                <a:cubicBezTo>
                  <a:pt x="2825782" y="495683"/>
                  <a:pt x="2831306" y="491491"/>
                  <a:pt x="2836735" y="490063"/>
                </a:cubicBezTo>
                <a:close/>
                <a:moveTo>
                  <a:pt x="3592735" y="488347"/>
                </a:moveTo>
                <a:cubicBezTo>
                  <a:pt x="3597402" y="488062"/>
                  <a:pt x="3601117" y="488538"/>
                  <a:pt x="3603593" y="489871"/>
                </a:cubicBezTo>
                <a:cubicBezTo>
                  <a:pt x="3602069" y="498158"/>
                  <a:pt x="3599498" y="495491"/>
                  <a:pt x="3590163" y="497301"/>
                </a:cubicBezTo>
                <a:cubicBezTo>
                  <a:pt x="3589211" y="493205"/>
                  <a:pt x="3590449" y="490443"/>
                  <a:pt x="3592735" y="488347"/>
                </a:cubicBezTo>
                <a:close/>
                <a:moveTo>
                  <a:pt x="5050822" y="487681"/>
                </a:moveTo>
                <a:cubicBezTo>
                  <a:pt x="5060537" y="517304"/>
                  <a:pt x="5075777" y="509588"/>
                  <a:pt x="5084921" y="525590"/>
                </a:cubicBezTo>
                <a:cubicBezTo>
                  <a:pt x="5069110" y="532639"/>
                  <a:pt x="5060632" y="519780"/>
                  <a:pt x="5050726" y="511112"/>
                </a:cubicBezTo>
                <a:cubicBezTo>
                  <a:pt x="5041011" y="514541"/>
                  <a:pt x="5034153" y="510255"/>
                  <a:pt x="5026723" y="507398"/>
                </a:cubicBezTo>
                <a:cubicBezTo>
                  <a:pt x="5018913" y="508064"/>
                  <a:pt x="5011197" y="508826"/>
                  <a:pt x="5003387" y="509493"/>
                </a:cubicBezTo>
                <a:cubicBezTo>
                  <a:pt x="4989957" y="513494"/>
                  <a:pt x="4995005" y="499682"/>
                  <a:pt x="5005578" y="503492"/>
                </a:cubicBezTo>
                <a:cubicBezTo>
                  <a:pt x="5019484" y="499492"/>
                  <a:pt x="5040439" y="506445"/>
                  <a:pt x="5048631" y="493777"/>
                </a:cubicBezTo>
                <a:cubicBezTo>
                  <a:pt x="5048345" y="490157"/>
                  <a:pt x="5048250" y="486824"/>
                  <a:pt x="5050822" y="487681"/>
                </a:cubicBezTo>
                <a:close/>
                <a:moveTo>
                  <a:pt x="2008632" y="486538"/>
                </a:moveTo>
                <a:cubicBezTo>
                  <a:pt x="2007394" y="486824"/>
                  <a:pt x="2006155" y="487110"/>
                  <a:pt x="2004917" y="487300"/>
                </a:cubicBezTo>
                <a:cubicBezTo>
                  <a:pt x="2005108" y="487872"/>
                  <a:pt x="2005393" y="488253"/>
                  <a:pt x="2005489" y="489015"/>
                </a:cubicBezTo>
                <a:cubicBezTo>
                  <a:pt x="2002631" y="489396"/>
                  <a:pt x="2003012" y="499492"/>
                  <a:pt x="2006822" y="500635"/>
                </a:cubicBezTo>
                <a:cubicBezTo>
                  <a:pt x="2005393" y="489872"/>
                  <a:pt x="2007584" y="488253"/>
                  <a:pt x="2011966" y="494349"/>
                </a:cubicBezTo>
                <a:cubicBezTo>
                  <a:pt x="2011204" y="490729"/>
                  <a:pt x="2009965" y="488539"/>
                  <a:pt x="2008632" y="486538"/>
                </a:cubicBezTo>
                <a:close/>
                <a:moveTo>
                  <a:pt x="1963281" y="483652"/>
                </a:moveTo>
                <a:cubicBezTo>
                  <a:pt x="1964210" y="483061"/>
                  <a:pt x="1964531" y="483728"/>
                  <a:pt x="1964055" y="486919"/>
                </a:cubicBezTo>
                <a:cubicBezTo>
                  <a:pt x="1952244" y="496063"/>
                  <a:pt x="1983010" y="488824"/>
                  <a:pt x="1971294" y="497968"/>
                </a:cubicBezTo>
                <a:cubicBezTo>
                  <a:pt x="1960055" y="489014"/>
                  <a:pt x="1951958" y="511493"/>
                  <a:pt x="1943672" y="488728"/>
                </a:cubicBezTo>
                <a:cubicBezTo>
                  <a:pt x="1952244" y="498516"/>
                  <a:pt x="1960495" y="485425"/>
                  <a:pt x="1963281" y="483652"/>
                </a:cubicBezTo>
                <a:close/>
                <a:moveTo>
                  <a:pt x="1904333" y="480442"/>
                </a:moveTo>
                <a:cubicBezTo>
                  <a:pt x="1904428" y="488062"/>
                  <a:pt x="1905381" y="498825"/>
                  <a:pt x="1906238" y="507779"/>
                </a:cubicBezTo>
                <a:cubicBezTo>
                  <a:pt x="1906810" y="508350"/>
                  <a:pt x="1907381" y="508827"/>
                  <a:pt x="1907857" y="509398"/>
                </a:cubicBezTo>
                <a:cubicBezTo>
                  <a:pt x="1909953" y="507874"/>
                  <a:pt x="1910620" y="504255"/>
                  <a:pt x="1909381" y="497587"/>
                </a:cubicBezTo>
                <a:cubicBezTo>
                  <a:pt x="1914620" y="495778"/>
                  <a:pt x="1916525" y="503493"/>
                  <a:pt x="1921669" y="502350"/>
                </a:cubicBezTo>
                <a:cubicBezTo>
                  <a:pt x="1922145" y="503588"/>
                  <a:pt x="1922240" y="504445"/>
                  <a:pt x="1922431" y="505493"/>
                </a:cubicBezTo>
                <a:cubicBezTo>
                  <a:pt x="1923383" y="505303"/>
                  <a:pt x="1924336" y="505207"/>
                  <a:pt x="1925288" y="505207"/>
                </a:cubicBezTo>
                <a:cubicBezTo>
                  <a:pt x="1918525" y="496254"/>
                  <a:pt x="1913668" y="482252"/>
                  <a:pt x="1904333" y="480442"/>
                </a:cubicBezTo>
                <a:close/>
                <a:moveTo>
                  <a:pt x="2865982" y="477106"/>
                </a:moveTo>
                <a:cubicBezTo>
                  <a:pt x="2865869" y="476614"/>
                  <a:pt x="2865929" y="476846"/>
                  <a:pt x="2866358" y="478632"/>
                </a:cubicBezTo>
                <a:cubicBezTo>
                  <a:pt x="2868215" y="486562"/>
                  <a:pt x="2866322" y="478579"/>
                  <a:pt x="2865982" y="477106"/>
                </a:cubicBezTo>
                <a:close/>
                <a:moveTo>
                  <a:pt x="2876926" y="473532"/>
                </a:moveTo>
                <a:lnTo>
                  <a:pt x="2885539" y="478739"/>
                </a:lnTo>
                <a:cubicBezTo>
                  <a:pt x="2888248" y="483424"/>
                  <a:pt x="2886456" y="489133"/>
                  <a:pt x="2877503" y="496348"/>
                </a:cubicBezTo>
                <a:cubicBezTo>
                  <a:pt x="2874883" y="493824"/>
                  <a:pt x="2874050" y="489371"/>
                  <a:pt x="2874228" y="484871"/>
                </a:cubicBezTo>
                <a:close/>
                <a:moveTo>
                  <a:pt x="1771460" y="473203"/>
                </a:moveTo>
                <a:cubicBezTo>
                  <a:pt x="1778127" y="474060"/>
                  <a:pt x="1785462" y="474441"/>
                  <a:pt x="1785176" y="480061"/>
                </a:cubicBezTo>
                <a:cubicBezTo>
                  <a:pt x="1776318" y="480728"/>
                  <a:pt x="1772127" y="478251"/>
                  <a:pt x="1771460" y="473203"/>
                </a:cubicBezTo>
                <a:close/>
                <a:moveTo>
                  <a:pt x="1755613" y="472941"/>
                </a:moveTo>
                <a:cubicBezTo>
                  <a:pt x="1760292" y="474775"/>
                  <a:pt x="1763078" y="478633"/>
                  <a:pt x="1760887" y="484157"/>
                </a:cubicBezTo>
                <a:cubicBezTo>
                  <a:pt x="1750029" y="487872"/>
                  <a:pt x="1739361" y="482633"/>
                  <a:pt x="1738980" y="473870"/>
                </a:cubicBezTo>
                <a:cubicBezTo>
                  <a:pt x="1744361" y="471298"/>
                  <a:pt x="1750934" y="471108"/>
                  <a:pt x="1755613" y="472941"/>
                </a:cubicBezTo>
                <a:close/>
                <a:moveTo>
                  <a:pt x="2875784" y="472842"/>
                </a:moveTo>
                <a:lnTo>
                  <a:pt x="2877027" y="473107"/>
                </a:lnTo>
                <a:lnTo>
                  <a:pt x="2876926" y="473532"/>
                </a:lnTo>
                <a:close/>
                <a:moveTo>
                  <a:pt x="3478720" y="472822"/>
                </a:moveTo>
                <a:cubicBezTo>
                  <a:pt x="3464433" y="476823"/>
                  <a:pt x="3452051" y="491301"/>
                  <a:pt x="3432905" y="486348"/>
                </a:cubicBezTo>
                <a:cubicBezTo>
                  <a:pt x="3436239" y="507303"/>
                  <a:pt x="3429286" y="529496"/>
                  <a:pt x="3428809" y="545403"/>
                </a:cubicBezTo>
                <a:cubicBezTo>
                  <a:pt x="3441192" y="549594"/>
                  <a:pt x="3428428" y="535211"/>
                  <a:pt x="3445002" y="543307"/>
                </a:cubicBezTo>
                <a:cubicBezTo>
                  <a:pt x="3452908" y="534354"/>
                  <a:pt x="3446621" y="532544"/>
                  <a:pt x="3441859" y="525495"/>
                </a:cubicBezTo>
                <a:cubicBezTo>
                  <a:pt x="3461576" y="527496"/>
                  <a:pt x="3433572" y="500731"/>
                  <a:pt x="3449384" y="494920"/>
                </a:cubicBezTo>
                <a:cubicBezTo>
                  <a:pt x="3455194" y="501397"/>
                  <a:pt x="3446907" y="506827"/>
                  <a:pt x="3452527" y="516352"/>
                </a:cubicBezTo>
                <a:cubicBezTo>
                  <a:pt x="3466624" y="504445"/>
                  <a:pt x="3487484" y="488920"/>
                  <a:pt x="3478720" y="472822"/>
                </a:cubicBezTo>
                <a:close/>
                <a:moveTo>
                  <a:pt x="1866376" y="472501"/>
                </a:moveTo>
                <a:cubicBezTo>
                  <a:pt x="1865304" y="471560"/>
                  <a:pt x="1863947" y="471441"/>
                  <a:pt x="1862137" y="472632"/>
                </a:cubicBezTo>
                <a:cubicBezTo>
                  <a:pt x="1862233" y="473108"/>
                  <a:pt x="1862423" y="473489"/>
                  <a:pt x="1862614" y="473965"/>
                </a:cubicBezTo>
                <a:cubicBezTo>
                  <a:pt x="1864899" y="474918"/>
                  <a:pt x="1867090" y="475966"/>
                  <a:pt x="1868900" y="477299"/>
                </a:cubicBezTo>
                <a:cubicBezTo>
                  <a:pt x="1868233" y="475204"/>
                  <a:pt x="1867448" y="473441"/>
                  <a:pt x="1866376" y="472501"/>
                </a:cubicBezTo>
                <a:close/>
                <a:moveTo>
                  <a:pt x="1765745" y="470381"/>
                </a:moveTo>
                <a:cubicBezTo>
                  <a:pt x="1765530" y="469465"/>
                  <a:pt x="1765506" y="469346"/>
                  <a:pt x="1766030" y="471489"/>
                </a:cubicBezTo>
                <a:cubicBezTo>
                  <a:pt x="1766316" y="472727"/>
                  <a:pt x="1766411" y="473584"/>
                  <a:pt x="1766602" y="474060"/>
                </a:cubicBezTo>
                <a:cubicBezTo>
                  <a:pt x="1766364" y="473013"/>
                  <a:pt x="1765959" y="471298"/>
                  <a:pt x="1765745" y="470381"/>
                </a:cubicBezTo>
                <a:close/>
                <a:moveTo>
                  <a:pt x="4099083" y="466821"/>
                </a:moveTo>
                <a:cubicBezTo>
                  <a:pt x="4101274" y="478251"/>
                  <a:pt x="4096131" y="485014"/>
                  <a:pt x="4085939" y="488634"/>
                </a:cubicBezTo>
                <a:cubicBezTo>
                  <a:pt x="4075271" y="482633"/>
                  <a:pt x="4081272" y="465774"/>
                  <a:pt x="4099083" y="466821"/>
                </a:cubicBezTo>
                <a:close/>
                <a:moveTo>
                  <a:pt x="2993422" y="465202"/>
                </a:moveTo>
                <a:cubicBezTo>
                  <a:pt x="2992756" y="471203"/>
                  <a:pt x="2992279" y="477394"/>
                  <a:pt x="2988374" y="481394"/>
                </a:cubicBezTo>
                <a:cubicBezTo>
                  <a:pt x="2978944" y="476060"/>
                  <a:pt x="2947512" y="484061"/>
                  <a:pt x="2952750" y="466059"/>
                </a:cubicBezTo>
                <a:cubicBezTo>
                  <a:pt x="2960656" y="469202"/>
                  <a:pt x="2985517" y="467964"/>
                  <a:pt x="2993422" y="465202"/>
                </a:cubicBezTo>
                <a:close/>
                <a:moveTo>
                  <a:pt x="3542252" y="463202"/>
                </a:moveTo>
                <a:cubicBezTo>
                  <a:pt x="3536918" y="474727"/>
                  <a:pt x="3517011" y="482633"/>
                  <a:pt x="3495008" y="477870"/>
                </a:cubicBezTo>
                <a:cubicBezTo>
                  <a:pt x="3494722" y="491206"/>
                  <a:pt x="3481864" y="496635"/>
                  <a:pt x="3479292" y="508636"/>
                </a:cubicBezTo>
                <a:cubicBezTo>
                  <a:pt x="3485007" y="509779"/>
                  <a:pt x="3489865" y="509684"/>
                  <a:pt x="3495580" y="508255"/>
                </a:cubicBezTo>
                <a:cubicBezTo>
                  <a:pt x="3503295" y="508350"/>
                  <a:pt x="3500628" y="515590"/>
                  <a:pt x="3501199" y="520638"/>
                </a:cubicBezTo>
                <a:cubicBezTo>
                  <a:pt x="3504724" y="519971"/>
                  <a:pt x="3505390" y="517399"/>
                  <a:pt x="3509296" y="516923"/>
                </a:cubicBezTo>
                <a:cubicBezTo>
                  <a:pt x="3509391" y="524067"/>
                  <a:pt x="3504057" y="527782"/>
                  <a:pt x="3504247" y="534925"/>
                </a:cubicBezTo>
                <a:cubicBezTo>
                  <a:pt x="3518535" y="532735"/>
                  <a:pt x="3511105" y="553499"/>
                  <a:pt x="3531584" y="545117"/>
                </a:cubicBezTo>
                <a:cubicBezTo>
                  <a:pt x="3543205" y="540355"/>
                  <a:pt x="3536442" y="529972"/>
                  <a:pt x="3541776" y="516256"/>
                </a:cubicBezTo>
                <a:cubicBezTo>
                  <a:pt x="3547872" y="500826"/>
                  <a:pt x="3559969" y="492539"/>
                  <a:pt x="3557397" y="483681"/>
                </a:cubicBezTo>
                <a:cubicBezTo>
                  <a:pt x="3555206" y="475966"/>
                  <a:pt x="3540061" y="471203"/>
                  <a:pt x="3542252" y="463202"/>
                </a:cubicBezTo>
                <a:close/>
                <a:moveTo>
                  <a:pt x="3134296" y="462249"/>
                </a:moveTo>
                <a:cubicBezTo>
                  <a:pt x="3130677" y="473298"/>
                  <a:pt x="3133439" y="475204"/>
                  <a:pt x="3137344" y="483681"/>
                </a:cubicBezTo>
                <a:cubicBezTo>
                  <a:pt x="3148298" y="480157"/>
                  <a:pt x="3158871" y="485395"/>
                  <a:pt x="3172587" y="481109"/>
                </a:cubicBezTo>
                <a:cubicBezTo>
                  <a:pt x="3170587" y="467202"/>
                  <a:pt x="3160585" y="465107"/>
                  <a:pt x="3134296" y="462249"/>
                </a:cubicBezTo>
                <a:close/>
                <a:moveTo>
                  <a:pt x="2906649" y="461678"/>
                </a:moveTo>
                <a:cubicBezTo>
                  <a:pt x="2911697" y="461106"/>
                  <a:pt x="2912650" y="463583"/>
                  <a:pt x="2917507" y="463202"/>
                </a:cubicBezTo>
                <a:cubicBezTo>
                  <a:pt x="2918365" y="467964"/>
                  <a:pt x="2911887" y="467964"/>
                  <a:pt x="2906744" y="468822"/>
                </a:cubicBezTo>
                <a:cubicBezTo>
                  <a:pt x="2906744" y="466440"/>
                  <a:pt x="2906649" y="464059"/>
                  <a:pt x="2906649" y="461678"/>
                </a:cubicBezTo>
                <a:close/>
                <a:moveTo>
                  <a:pt x="1919668" y="460154"/>
                </a:moveTo>
                <a:cubicBezTo>
                  <a:pt x="1921954" y="478537"/>
                  <a:pt x="1912048" y="464631"/>
                  <a:pt x="1912334" y="473965"/>
                </a:cubicBezTo>
                <a:cubicBezTo>
                  <a:pt x="1917478" y="483205"/>
                  <a:pt x="1922240" y="493206"/>
                  <a:pt x="1929765" y="495778"/>
                </a:cubicBezTo>
                <a:cubicBezTo>
                  <a:pt x="1929098" y="490634"/>
                  <a:pt x="1929289" y="486824"/>
                  <a:pt x="1929670" y="483490"/>
                </a:cubicBezTo>
                <a:cubicBezTo>
                  <a:pt x="1927574" y="484347"/>
                  <a:pt x="1924812" y="484729"/>
                  <a:pt x="1920811" y="484252"/>
                </a:cubicBezTo>
                <a:cubicBezTo>
                  <a:pt x="1917001" y="482062"/>
                  <a:pt x="1916906" y="475966"/>
                  <a:pt x="1920526" y="473584"/>
                </a:cubicBezTo>
                <a:cubicBezTo>
                  <a:pt x="1921764" y="473394"/>
                  <a:pt x="1922716" y="473489"/>
                  <a:pt x="1923859" y="473489"/>
                </a:cubicBezTo>
                <a:cubicBezTo>
                  <a:pt x="1923288" y="469393"/>
                  <a:pt x="1923288" y="464821"/>
                  <a:pt x="1923764" y="461202"/>
                </a:cubicBezTo>
                <a:cubicBezTo>
                  <a:pt x="1922240" y="460916"/>
                  <a:pt x="1920907" y="460630"/>
                  <a:pt x="1919668" y="460154"/>
                </a:cubicBezTo>
                <a:close/>
                <a:moveTo>
                  <a:pt x="1559224" y="457305"/>
                </a:moveTo>
                <a:cubicBezTo>
                  <a:pt x="1570328" y="456100"/>
                  <a:pt x="1576864" y="463654"/>
                  <a:pt x="1587151" y="468155"/>
                </a:cubicBezTo>
                <a:cubicBezTo>
                  <a:pt x="1606963" y="476823"/>
                  <a:pt x="1641539" y="487872"/>
                  <a:pt x="1664208" y="501873"/>
                </a:cubicBezTo>
                <a:cubicBezTo>
                  <a:pt x="1666590" y="501683"/>
                  <a:pt x="1668876" y="501492"/>
                  <a:pt x="1671257" y="501302"/>
                </a:cubicBezTo>
                <a:cubicBezTo>
                  <a:pt x="1672114" y="503588"/>
                  <a:pt x="1672400" y="505588"/>
                  <a:pt x="1672305" y="507398"/>
                </a:cubicBezTo>
                <a:cubicBezTo>
                  <a:pt x="1679353" y="512922"/>
                  <a:pt x="1684306" y="518733"/>
                  <a:pt x="1685830" y="525114"/>
                </a:cubicBezTo>
                <a:cubicBezTo>
                  <a:pt x="1666590" y="533211"/>
                  <a:pt x="1648778" y="520257"/>
                  <a:pt x="1639539" y="515399"/>
                </a:cubicBezTo>
                <a:cubicBezTo>
                  <a:pt x="1607535" y="498159"/>
                  <a:pt x="1574292" y="478918"/>
                  <a:pt x="1546289" y="461868"/>
                </a:cubicBezTo>
                <a:cubicBezTo>
                  <a:pt x="1551313" y="459082"/>
                  <a:pt x="1555522" y="457707"/>
                  <a:pt x="1559224" y="457305"/>
                </a:cubicBezTo>
                <a:close/>
                <a:moveTo>
                  <a:pt x="2269712" y="457296"/>
                </a:moveTo>
                <a:cubicBezTo>
                  <a:pt x="2259997" y="458820"/>
                  <a:pt x="2256472" y="466345"/>
                  <a:pt x="2264569" y="469965"/>
                </a:cubicBezTo>
                <a:cubicBezTo>
                  <a:pt x="2270093" y="468060"/>
                  <a:pt x="2270284" y="462916"/>
                  <a:pt x="2269712" y="457296"/>
                </a:cubicBezTo>
                <a:close/>
                <a:moveTo>
                  <a:pt x="3692366" y="455772"/>
                </a:moveTo>
                <a:cubicBezTo>
                  <a:pt x="3698653" y="473488"/>
                  <a:pt x="3688651" y="503873"/>
                  <a:pt x="3657981" y="497682"/>
                </a:cubicBezTo>
                <a:cubicBezTo>
                  <a:pt x="3644646" y="495015"/>
                  <a:pt x="3638074" y="472250"/>
                  <a:pt x="3651885" y="461963"/>
                </a:cubicBezTo>
                <a:cubicBezTo>
                  <a:pt x="3661410" y="454914"/>
                  <a:pt x="3680746" y="459487"/>
                  <a:pt x="3692366" y="455772"/>
                </a:cubicBezTo>
                <a:close/>
                <a:moveTo>
                  <a:pt x="2272284" y="453582"/>
                </a:moveTo>
                <a:cubicBezTo>
                  <a:pt x="2272284" y="457773"/>
                  <a:pt x="2277046" y="458725"/>
                  <a:pt x="2275237" y="464250"/>
                </a:cubicBezTo>
                <a:cubicBezTo>
                  <a:pt x="2280285" y="462154"/>
                  <a:pt x="2288286" y="461869"/>
                  <a:pt x="2285905" y="455106"/>
                </a:cubicBezTo>
                <a:cubicBezTo>
                  <a:pt x="2282761" y="453677"/>
                  <a:pt x="2278570" y="452915"/>
                  <a:pt x="2272284" y="453582"/>
                </a:cubicBezTo>
                <a:close/>
                <a:moveTo>
                  <a:pt x="2811495" y="451200"/>
                </a:moveTo>
                <a:cubicBezTo>
                  <a:pt x="2823020" y="456963"/>
                  <a:pt x="2848475" y="461035"/>
                  <a:pt x="2866573" y="467273"/>
                </a:cubicBezTo>
                <a:lnTo>
                  <a:pt x="2875784" y="472842"/>
                </a:lnTo>
                <a:lnTo>
                  <a:pt x="2837760" y="464725"/>
                </a:lnTo>
                <a:cubicBezTo>
                  <a:pt x="2825949" y="461249"/>
                  <a:pt x="2816305" y="456915"/>
                  <a:pt x="2811495" y="451200"/>
                </a:cubicBezTo>
                <a:close/>
                <a:moveTo>
                  <a:pt x="2093405" y="446628"/>
                </a:moveTo>
                <a:cubicBezTo>
                  <a:pt x="2107692" y="448342"/>
                  <a:pt x="2113693" y="455581"/>
                  <a:pt x="2123504" y="460344"/>
                </a:cubicBezTo>
                <a:cubicBezTo>
                  <a:pt x="2110550" y="457772"/>
                  <a:pt x="2098834" y="454438"/>
                  <a:pt x="2093405" y="446628"/>
                </a:cubicBezTo>
                <a:close/>
                <a:moveTo>
                  <a:pt x="1635347" y="442057"/>
                </a:moveTo>
                <a:cubicBezTo>
                  <a:pt x="1680114" y="445962"/>
                  <a:pt x="1652492" y="488348"/>
                  <a:pt x="1619821" y="476347"/>
                </a:cubicBezTo>
                <a:cubicBezTo>
                  <a:pt x="1597818" y="468346"/>
                  <a:pt x="1605438" y="439390"/>
                  <a:pt x="1635347" y="442057"/>
                </a:cubicBezTo>
                <a:close/>
                <a:moveTo>
                  <a:pt x="3069741" y="440842"/>
                </a:moveTo>
                <a:cubicBezTo>
                  <a:pt x="3072646" y="441139"/>
                  <a:pt x="3075260" y="442074"/>
                  <a:pt x="3076421" y="443512"/>
                </a:cubicBezTo>
                <a:lnTo>
                  <a:pt x="3074385" y="449200"/>
                </a:lnTo>
                <a:lnTo>
                  <a:pt x="3085148" y="447200"/>
                </a:lnTo>
                <a:cubicBezTo>
                  <a:pt x="3085815" y="452248"/>
                  <a:pt x="3085719" y="456915"/>
                  <a:pt x="3077242" y="456248"/>
                </a:cubicBezTo>
                <a:cubicBezTo>
                  <a:pt x="3075051" y="454724"/>
                  <a:pt x="3074194" y="452343"/>
                  <a:pt x="3074384" y="449200"/>
                </a:cubicBezTo>
                <a:lnTo>
                  <a:pt x="3074384" y="449200"/>
                </a:lnTo>
                <a:lnTo>
                  <a:pt x="3058097" y="447771"/>
                </a:lnTo>
                <a:cubicBezTo>
                  <a:pt x="3056954" y="442199"/>
                  <a:pt x="3063931" y="440246"/>
                  <a:pt x="3069741" y="440842"/>
                </a:cubicBezTo>
                <a:close/>
                <a:moveTo>
                  <a:pt x="4049554" y="433960"/>
                </a:moveTo>
                <a:cubicBezTo>
                  <a:pt x="4082891" y="439579"/>
                  <a:pt x="4067080" y="463106"/>
                  <a:pt x="4052983" y="466154"/>
                </a:cubicBezTo>
                <a:cubicBezTo>
                  <a:pt x="4009930" y="475203"/>
                  <a:pt x="4010978" y="427387"/>
                  <a:pt x="4049554" y="433960"/>
                </a:cubicBezTo>
                <a:close/>
                <a:moveTo>
                  <a:pt x="2155412" y="432817"/>
                </a:moveTo>
                <a:cubicBezTo>
                  <a:pt x="2153126" y="436817"/>
                  <a:pt x="2138458" y="441961"/>
                  <a:pt x="2133886" y="438627"/>
                </a:cubicBezTo>
                <a:cubicBezTo>
                  <a:pt x="2140363" y="436246"/>
                  <a:pt x="2146935" y="433960"/>
                  <a:pt x="2155412" y="432817"/>
                </a:cubicBezTo>
                <a:close/>
                <a:moveTo>
                  <a:pt x="3640264" y="430055"/>
                </a:moveTo>
                <a:cubicBezTo>
                  <a:pt x="3655980" y="427197"/>
                  <a:pt x="3653790" y="442628"/>
                  <a:pt x="3640455" y="440818"/>
                </a:cubicBezTo>
                <a:cubicBezTo>
                  <a:pt x="3636740" y="438627"/>
                  <a:pt x="3636550" y="432436"/>
                  <a:pt x="3640264" y="430055"/>
                </a:cubicBezTo>
                <a:close/>
                <a:moveTo>
                  <a:pt x="3889438" y="424720"/>
                </a:moveTo>
                <a:cubicBezTo>
                  <a:pt x="3909155" y="429578"/>
                  <a:pt x="3889248" y="443675"/>
                  <a:pt x="3878865" y="437484"/>
                </a:cubicBezTo>
                <a:cubicBezTo>
                  <a:pt x="3870198" y="432340"/>
                  <a:pt x="3884294" y="423577"/>
                  <a:pt x="3889438" y="424720"/>
                </a:cubicBezTo>
                <a:close/>
                <a:moveTo>
                  <a:pt x="3084671" y="423864"/>
                </a:moveTo>
                <a:cubicBezTo>
                  <a:pt x="3092958" y="424054"/>
                  <a:pt x="3103816" y="433865"/>
                  <a:pt x="3093053" y="436246"/>
                </a:cubicBezTo>
                <a:cubicBezTo>
                  <a:pt x="3094006" y="429579"/>
                  <a:pt x="3082004" y="431865"/>
                  <a:pt x="3084671" y="423864"/>
                </a:cubicBezTo>
                <a:close/>
                <a:moveTo>
                  <a:pt x="3686270" y="423768"/>
                </a:moveTo>
                <a:cubicBezTo>
                  <a:pt x="3705034" y="425959"/>
                  <a:pt x="3705129" y="446438"/>
                  <a:pt x="3692271" y="452248"/>
                </a:cubicBezTo>
                <a:cubicBezTo>
                  <a:pt x="3668744" y="462821"/>
                  <a:pt x="3660838" y="420720"/>
                  <a:pt x="3686270" y="423768"/>
                </a:cubicBezTo>
                <a:close/>
                <a:moveTo>
                  <a:pt x="1331404" y="423483"/>
                </a:moveTo>
                <a:cubicBezTo>
                  <a:pt x="1326832" y="432817"/>
                  <a:pt x="1310926" y="435198"/>
                  <a:pt x="1299210" y="440247"/>
                </a:cubicBezTo>
                <a:cubicBezTo>
                  <a:pt x="1303782" y="427102"/>
                  <a:pt x="1321022" y="430722"/>
                  <a:pt x="1331404" y="423483"/>
                </a:cubicBezTo>
                <a:close/>
                <a:moveTo>
                  <a:pt x="3550635" y="421197"/>
                </a:moveTo>
                <a:cubicBezTo>
                  <a:pt x="3559588" y="423292"/>
                  <a:pt x="3567208" y="427007"/>
                  <a:pt x="3561779" y="435294"/>
                </a:cubicBezTo>
                <a:cubicBezTo>
                  <a:pt x="3545682" y="460344"/>
                  <a:pt x="3515011" y="413100"/>
                  <a:pt x="3550635" y="421197"/>
                </a:cubicBezTo>
                <a:close/>
                <a:moveTo>
                  <a:pt x="3136106" y="421101"/>
                </a:moveTo>
                <a:cubicBezTo>
                  <a:pt x="3138487" y="425482"/>
                  <a:pt x="3139916" y="430531"/>
                  <a:pt x="3139154" y="437103"/>
                </a:cubicBezTo>
                <a:cubicBezTo>
                  <a:pt x="3132487" y="437008"/>
                  <a:pt x="3125819" y="421101"/>
                  <a:pt x="3136106" y="421101"/>
                </a:cubicBezTo>
                <a:close/>
                <a:moveTo>
                  <a:pt x="2050245" y="418410"/>
                </a:moveTo>
                <a:cubicBezTo>
                  <a:pt x="2069913" y="418893"/>
                  <a:pt x="2086808" y="432770"/>
                  <a:pt x="2077021" y="443485"/>
                </a:cubicBezTo>
                <a:cubicBezTo>
                  <a:pt x="2066544" y="454915"/>
                  <a:pt x="2020347" y="442628"/>
                  <a:pt x="2030539" y="423006"/>
                </a:cubicBezTo>
                <a:cubicBezTo>
                  <a:pt x="2036825" y="419577"/>
                  <a:pt x="2043689" y="418250"/>
                  <a:pt x="2050245" y="418410"/>
                </a:cubicBezTo>
                <a:close/>
                <a:moveTo>
                  <a:pt x="3602069" y="416529"/>
                </a:moveTo>
                <a:cubicBezTo>
                  <a:pt x="3602735" y="427578"/>
                  <a:pt x="3595401" y="433483"/>
                  <a:pt x="3578066" y="433102"/>
                </a:cubicBezTo>
                <a:cubicBezTo>
                  <a:pt x="3577399" y="422149"/>
                  <a:pt x="3589686" y="419291"/>
                  <a:pt x="3602069" y="416529"/>
                </a:cubicBezTo>
                <a:close/>
                <a:moveTo>
                  <a:pt x="4035552" y="412719"/>
                </a:moveTo>
                <a:cubicBezTo>
                  <a:pt x="4035172" y="419577"/>
                  <a:pt x="4031933" y="424625"/>
                  <a:pt x="4022313" y="425578"/>
                </a:cubicBezTo>
                <a:cubicBezTo>
                  <a:pt x="4015455" y="419958"/>
                  <a:pt x="4023170" y="411766"/>
                  <a:pt x="4035552" y="412719"/>
                </a:cubicBezTo>
                <a:close/>
                <a:moveTo>
                  <a:pt x="3203543" y="408910"/>
                </a:moveTo>
                <a:cubicBezTo>
                  <a:pt x="3204972" y="414434"/>
                  <a:pt x="3200400" y="416244"/>
                  <a:pt x="3195637" y="418054"/>
                </a:cubicBezTo>
                <a:cubicBezTo>
                  <a:pt x="3194113" y="415387"/>
                  <a:pt x="3191542" y="413577"/>
                  <a:pt x="3190018" y="411005"/>
                </a:cubicBezTo>
                <a:cubicBezTo>
                  <a:pt x="3195637" y="406910"/>
                  <a:pt x="3198781" y="412339"/>
                  <a:pt x="3203543" y="408910"/>
                </a:cubicBezTo>
                <a:close/>
                <a:moveTo>
                  <a:pt x="3125057" y="408719"/>
                </a:moveTo>
                <a:cubicBezTo>
                  <a:pt x="3127534" y="413291"/>
                  <a:pt x="3129630" y="418720"/>
                  <a:pt x="3122581" y="421292"/>
                </a:cubicBezTo>
                <a:cubicBezTo>
                  <a:pt x="3117723" y="418339"/>
                  <a:pt x="3119342" y="410338"/>
                  <a:pt x="3125057" y="408719"/>
                </a:cubicBezTo>
                <a:close/>
                <a:moveTo>
                  <a:pt x="3315413" y="408706"/>
                </a:moveTo>
                <a:cubicBezTo>
                  <a:pt x="3309425" y="405379"/>
                  <a:pt x="3290244" y="415434"/>
                  <a:pt x="3314890" y="417292"/>
                </a:cubicBezTo>
                <a:cubicBezTo>
                  <a:pt x="3317938" y="412410"/>
                  <a:pt x="3317408" y="409815"/>
                  <a:pt x="3315413" y="408706"/>
                </a:cubicBezTo>
                <a:close/>
                <a:moveTo>
                  <a:pt x="3867340" y="407386"/>
                </a:moveTo>
                <a:cubicBezTo>
                  <a:pt x="3871722" y="412910"/>
                  <a:pt x="3883628" y="404719"/>
                  <a:pt x="3886390" y="408719"/>
                </a:cubicBezTo>
                <a:cubicBezTo>
                  <a:pt x="3891058" y="426340"/>
                  <a:pt x="3853434" y="421959"/>
                  <a:pt x="3867340" y="407386"/>
                </a:cubicBezTo>
                <a:close/>
                <a:moveTo>
                  <a:pt x="3580162" y="402718"/>
                </a:moveTo>
                <a:cubicBezTo>
                  <a:pt x="3582448" y="413481"/>
                  <a:pt x="3567684" y="404147"/>
                  <a:pt x="3580162" y="402718"/>
                </a:cubicBezTo>
                <a:close/>
                <a:moveTo>
                  <a:pt x="1986820" y="402337"/>
                </a:moveTo>
                <a:cubicBezTo>
                  <a:pt x="2000631" y="400146"/>
                  <a:pt x="1996916" y="409861"/>
                  <a:pt x="2000631" y="414624"/>
                </a:cubicBezTo>
                <a:cubicBezTo>
                  <a:pt x="1990916" y="414052"/>
                  <a:pt x="1987391" y="409195"/>
                  <a:pt x="1986820" y="402337"/>
                </a:cubicBezTo>
                <a:close/>
                <a:moveTo>
                  <a:pt x="2176367" y="398432"/>
                </a:moveTo>
                <a:cubicBezTo>
                  <a:pt x="2173986" y="399861"/>
                  <a:pt x="2170366" y="400432"/>
                  <a:pt x="2165604" y="400432"/>
                </a:cubicBezTo>
                <a:cubicBezTo>
                  <a:pt x="2174081" y="406528"/>
                  <a:pt x="2184654" y="415958"/>
                  <a:pt x="2198275" y="408719"/>
                </a:cubicBezTo>
                <a:cubicBezTo>
                  <a:pt x="2200751" y="409386"/>
                  <a:pt x="2203132" y="410148"/>
                  <a:pt x="2203799" y="412148"/>
                </a:cubicBezTo>
                <a:cubicBezTo>
                  <a:pt x="2203513" y="415482"/>
                  <a:pt x="2194655" y="413482"/>
                  <a:pt x="2193036" y="415958"/>
                </a:cubicBezTo>
                <a:cubicBezTo>
                  <a:pt x="2191131" y="420911"/>
                  <a:pt x="2198465" y="419482"/>
                  <a:pt x="2198560" y="423007"/>
                </a:cubicBezTo>
                <a:cubicBezTo>
                  <a:pt x="2210752" y="414053"/>
                  <a:pt x="2218182" y="430817"/>
                  <a:pt x="2231041" y="420435"/>
                </a:cubicBezTo>
                <a:cubicBezTo>
                  <a:pt x="2229898" y="414053"/>
                  <a:pt x="2226754" y="411958"/>
                  <a:pt x="2230755" y="406147"/>
                </a:cubicBezTo>
                <a:cubicBezTo>
                  <a:pt x="2215991" y="406052"/>
                  <a:pt x="2206371" y="402433"/>
                  <a:pt x="2192655" y="401575"/>
                </a:cubicBezTo>
                <a:cubicBezTo>
                  <a:pt x="2193131" y="404814"/>
                  <a:pt x="2189416" y="405480"/>
                  <a:pt x="2190178" y="408814"/>
                </a:cubicBezTo>
                <a:cubicBezTo>
                  <a:pt x="2179320" y="409671"/>
                  <a:pt x="2182844" y="400623"/>
                  <a:pt x="2176367" y="398432"/>
                </a:cubicBezTo>
                <a:close/>
                <a:moveTo>
                  <a:pt x="3820668" y="376144"/>
                </a:moveTo>
                <a:cubicBezTo>
                  <a:pt x="3808476" y="397099"/>
                  <a:pt x="3812286" y="417292"/>
                  <a:pt x="3800284" y="437389"/>
                </a:cubicBezTo>
                <a:cubicBezTo>
                  <a:pt x="3797998" y="418149"/>
                  <a:pt x="3806475" y="390812"/>
                  <a:pt x="3820668" y="376144"/>
                </a:cubicBezTo>
                <a:close/>
                <a:moveTo>
                  <a:pt x="2059305" y="375857"/>
                </a:moveTo>
                <a:cubicBezTo>
                  <a:pt x="2102739" y="383668"/>
                  <a:pt x="2031873" y="408052"/>
                  <a:pt x="2032444" y="385382"/>
                </a:cubicBezTo>
                <a:cubicBezTo>
                  <a:pt x="2032635" y="378238"/>
                  <a:pt x="2055495" y="375095"/>
                  <a:pt x="2059305" y="375857"/>
                </a:cubicBezTo>
                <a:close/>
                <a:moveTo>
                  <a:pt x="1804607" y="372238"/>
                </a:moveTo>
                <a:cubicBezTo>
                  <a:pt x="1827181" y="369285"/>
                  <a:pt x="1849946" y="382715"/>
                  <a:pt x="1869758" y="379763"/>
                </a:cubicBezTo>
                <a:cubicBezTo>
                  <a:pt x="1876901" y="378715"/>
                  <a:pt x="1878140" y="373857"/>
                  <a:pt x="1885950" y="374048"/>
                </a:cubicBezTo>
                <a:cubicBezTo>
                  <a:pt x="1903667" y="374619"/>
                  <a:pt x="1917573" y="381572"/>
                  <a:pt x="1918811" y="391288"/>
                </a:cubicBezTo>
                <a:cubicBezTo>
                  <a:pt x="1922336" y="419672"/>
                  <a:pt x="1853756" y="418244"/>
                  <a:pt x="1864424" y="381763"/>
                </a:cubicBezTo>
                <a:cubicBezTo>
                  <a:pt x="1849851" y="379667"/>
                  <a:pt x="1816894" y="381191"/>
                  <a:pt x="1804607" y="372238"/>
                </a:cubicBezTo>
                <a:close/>
                <a:moveTo>
                  <a:pt x="1771936" y="365761"/>
                </a:moveTo>
                <a:cubicBezTo>
                  <a:pt x="1776603" y="371666"/>
                  <a:pt x="1796891" y="366713"/>
                  <a:pt x="1799177" y="374143"/>
                </a:cubicBezTo>
                <a:cubicBezTo>
                  <a:pt x="1789271" y="373190"/>
                  <a:pt x="1780984" y="371095"/>
                  <a:pt x="1769364" y="371190"/>
                </a:cubicBezTo>
                <a:cubicBezTo>
                  <a:pt x="1769745" y="369094"/>
                  <a:pt x="1768792" y="366142"/>
                  <a:pt x="1771936" y="365761"/>
                </a:cubicBezTo>
                <a:close/>
                <a:moveTo>
                  <a:pt x="1796320" y="365284"/>
                </a:moveTo>
                <a:cubicBezTo>
                  <a:pt x="1814036" y="364618"/>
                  <a:pt x="1824895" y="364999"/>
                  <a:pt x="1834229" y="366237"/>
                </a:cubicBezTo>
                <a:cubicBezTo>
                  <a:pt x="1830038" y="372047"/>
                  <a:pt x="1804607" y="368618"/>
                  <a:pt x="1796320" y="365284"/>
                </a:cubicBezTo>
                <a:close/>
                <a:moveTo>
                  <a:pt x="3622643" y="364237"/>
                </a:moveTo>
                <a:cubicBezTo>
                  <a:pt x="3671126" y="371285"/>
                  <a:pt x="3633311" y="416624"/>
                  <a:pt x="3596449" y="404146"/>
                </a:cubicBezTo>
                <a:cubicBezTo>
                  <a:pt x="3577209" y="397669"/>
                  <a:pt x="3585305" y="373285"/>
                  <a:pt x="3592925" y="368428"/>
                </a:cubicBezTo>
                <a:cubicBezTo>
                  <a:pt x="3597878" y="365284"/>
                  <a:pt x="3610737" y="362522"/>
                  <a:pt x="3622643" y="364237"/>
                </a:cubicBezTo>
                <a:close/>
                <a:moveTo>
                  <a:pt x="3828539" y="363201"/>
                </a:moveTo>
                <a:cubicBezTo>
                  <a:pt x="3836028" y="361308"/>
                  <a:pt x="3842671" y="360998"/>
                  <a:pt x="3847624" y="364808"/>
                </a:cubicBezTo>
                <a:cubicBezTo>
                  <a:pt x="3836861" y="367952"/>
                  <a:pt x="3810858" y="376810"/>
                  <a:pt x="3804381" y="371095"/>
                </a:cubicBezTo>
                <a:cubicBezTo>
                  <a:pt x="3812716" y="368571"/>
                  <a:pt x="3821050" y="365094"/>
                  <a:pt x="3828539" y="363201"/>
                </a:cubicBezTo>
                <a:close/>
                <a:moveTo>
                  <a:pt x="2814923" y="356236"/>
                </a:moveTo>
                <a:cubicBezTo>
                  <a:pt x="2816638" y="365285"/>
                  <a:pt x="2812828" y="361189"/>
                  <a:pt x="2806922" y="363570"/>
                </a:cubicBezTo>
                <a:cubicBezTo>
                  <a:pt x="2806065" y="358903"/>
                  <a:pt x="2807780" y="355855"/>
                  <a:pt x="2814923" y="356236"/>
                </a:cubicBezTo>
                <a:close/>
                <a:moveTo>
                  <a:pt x="3782187" y="353665"/>
                </a:moveTo>
                <a:cubicBezTo>
                  <a:pt x="3788283" y="363094"/>
                  <a:pt x="3779711" y="369000"/>
                  <a:pt x="3782759" y="378715"/>
                </a:cubicBezTo>
                <a:cubicBezTo>
                  <a:pt x="3783521" y="381097"/>
                  <a:pt x="3792665" y="384812"/>
                  <a:pt x="3793808" y="387478"/>
                </a:cubicBezTo>
                <a:cubicBezTo>
                  <a:pt x="3801713" y="405100"/>
                  <a:pt x="3777520" y="417292"/>
                  <a:pt x="3759232" y="415006"/>
                </a:cubicBezTo>
                <a:cubicBezTo>
                  <a:pt x="3728085" y="411196"/>
                  <a:pt x="3737515" y="373096"/>
                  <a:pt x="3779996" y="377001"/>
                </a:cubicBezTo>
                <a:cubicBezTo>
                  <a:pt x="3781616" y="369667"/>
                  <a:pt x="3776091" y="358046"/>
                  <a:pt x="3782187" y="353665"/>
                </a:cubicBezTo>
                <a:close/>
                <a:moveTo>
                  <a:pt x="2549366" y="352902"/>
                </a:moveTo>
                <a:cubicBezTo>
                  <a:pt x="2546794" y="356331"/>
                  <a:pt x="2557558" y="358712"/>
                  <a:pt x="2549557" y="360046"/>
                </a:cubicBezTo>
                <a:cubicBezTo>
                  <a:pt x="2548699" y="358903"/>
                  <a:pt x="2542603" y="353283"/>
                  <a:pt x="2549366" y="352902"/>
                </a:cubicBezTo>
                <a:close/>
                <a:moveTo>
                  <a:pt x="4058603" y="349568"/>
                </a:moveTo>
                <a:cubicBezTo>
                  <a:pt x="4079653" y="362522"/>
                  <a:pt x="4042887" y="374143"/>
                  <a:pt x="4034505" y="364427"/>
                </a:cubicBezTo>
                <a:cubicBezTo>
                  <a:pt x="4023837" y="352045"/>
                  <a:pt x="4054793" y="347282"/>
                  <a:pt x="4058603" y="349568"/>
                </a:cubicBezTo>
                <a:close/>
                <a:moveTo>
                  <a:pt x="2779491" y="346330"/>
                </a:moveTo>
                <a:cubicBezTo>
                  <a:pt x="2779205" y="349663"/>
                  <a:pt x="2777872" y="352331"/>
                  <a:pt x="2774252" y="353569"/>
                </a:cubicBezTo>
                <a:cubicBezTo>
                  <a:pt x="2773395" y="351187"/>
                  <a:pt x="2770347" y="350235"/>
                  <a:pt x="2771394" y="346520"/>
                </a:cubicBezTo>
                <a:cubicBezTo>
                  <a:pt x="2774061" y="346425"/>
                  <a:pt x="2776728" y="346425"/>
                  <a:pt x="2779491" y="346330"/>
                </a:cubicBezTo>
                <a:close/>
                <a:moveTo>
                  <a:pt x="3318701" y="342043"/>
                </a:moveTo>
                <a:cubicBezTo>
                  <a:pt x="3321177" y="347663"/>
                  <a:pt x="3314605" y="347663"/>
                  <a:pt x="3310700" y="349378"/>
                </a:cubicBezTo>
                <a:cubicBezTo>
                  <a:pt x="3311748" y="345949"/>
                  <a:pt x="3311557" y="341662"/>
                  <a:pt x="3318701" y="342043"/>
                </a:cubicBezTo>
                <a:close/>
                <a:moveTo>
                  <a:pt x="3191374" y="341210"/>
                </a:moveTo>
                <a:cubicBezTo>
                  <a:pt x="3196185" y="342686"/>
                  <a:pt x="3199209" y="346568"/>
                  <a:pt x="3186017" y="348425"/>
                </a:cubicBezTo>
                <a:cubicBezTo>
                  <a:pt x="3179968" y="340662"/>
                  <a:pt x="3186564" y="339733"/>
                  <a:pt x="3191374" y="341210"/>
                </a:cubicBezTo>
                <a:close/>
                <a:moveTo>
                  <a:pt x="2090833" y="328614"/>
                </a:moveTo>
                <a:cubicBezTo>
                  <a:pt x="2093404" y="331757"/>
                  <a:pt x="2098548" y="332995"/>
                  <a:pt x="2096452" y="339282"/>
                </a:cubicBezTo>
                <a:cubicBezTo>
                  <a:pt x="2085784" y="341282"/>
                  <a:pt x="2080641" y="330233"/>
                  <a:pt x="2090833" y="328614"/>
                </a:cubicBezTo>
                <a:close/>
                <a:moveTo>
                  <a:pt x="4223480" y="328233"/>
                </a:moveTo>
                <a:cubicBezTo>
                  <a:pt x="4226147" y="334710"/>
                  <a:pt x="4210240" y="335662"/>
                  <a:pt x="4209955" y="330328"/>
                </a:cubicBezTo>
                <a:cubicBezTo>
                  <a:pt x="4213098" y="328709"/>
                  <a:pt x="4217194" y="327756"/>
                  <a:pt x="4223480" y="328233"/>
                </a:cubicBezTo>
                <a:close/>
                <a:moveTo>
                  <a:pt x="3342799" y="327090"/>
                </a:moveTo>
                <a:cubicBezTo>
                  <a:pt x="3342799" y="328328"/>
                  <a:pt x="3342799" y="329566"/>
                  <a:pt x="3342799" y="330709"/>
                </a:cubicBezTo>
                <a:cubicBezTo>
                  <a:pt x="3341084" y="330804"/>
                  <a:pt x="3339180" y="330804"/>
                  <a:pt x="3337465" y="330804"/>
                </a:cubicBezTo>
                <a:cubicBezTo>
                  <a:pt x="3337465" y="329566"/>
                  <a:pt x="3337370" y="328423"/>
                  <a:pt x="3337370" y="327185"/>
                </a:cubicBezTo>
                <a:cubicBezTo>
                  <a:pt x="3339180" y="327185"/>
                  <a:pt x="3340989" y="327090"/>
                  <a:pt x="3342799" y="327090"/>
                </a:cubicBezTo>
                <a:close/>
                <a:moveTo>
                  <a:pt x="2819781" y="325756"/>
                </a:moveTo>
                <a:cubicBezTo>
                  <a:pt x="2832354" y="329756"/>
                  <a:pt x="2843879" y="334423"/>
                  <a:pt x="2849880" y="342996"/>
                </a:cubicBezTo>
                <a:cubicBezTo>
                  <a:pt x="2840450" y="336805"/>
                  <a:pt x="2826067" y="334042"/>
                  <a:pt x="2819781" y="325756"/>
                </a:cubicBezTo>
                <a:close/>
                <a:moveTo>
                  <a:pt x="2567749" y="323756"/>
                </a:moveTo>
                <a:cubicBezTo>
                  <a:pt x="2551080" y="331186"/>
                  <a:pt x="2544127" y="338234"/>
                  <a:pt x="2524792" y="340806"/>
                </a:cubicBezTo>
                <a:cubicBezTo>
                  <a:pt x="2523363" y="350331"/>
                  <a:pt x="2535936" y="341758"/>
                  <a:pt x="2538412" y="345949"/>
                </a:cubicBezTo>
                <a:cubicBezTo>
                  <a:pt x="2533555" y="349473"/>
                  <a:pt x="2528030" y="349188"/>
                  <a:pt x="2526982" y="354141"/>
                </a:cubicBezTo>
                <a:cubicBezTo>
                  <a:pt x="2520696" y="336520"/>
                  <a:pt x="2488120" y="328328"/>
                  <a:pt x="2481548" y="348997"/>
                </a:cubicBezTo>
                <a:cubicBezTo>
                  <a:pt x="2481358" y="335472"/>
                  <a:pt x="2454973" y="344425"/>
                  <a:pt x="2448782" y="338901"/>
                </a:cubicBezTo>
                <a:cubicBezTo>
                  <a:pt x="2443924" y="354045"/>
                  <a:pt x="2474119" y="367571"/>
                  <a:pt x="2466118" y="385097"/>
                </a:cubicBezTo>
                <a:cubicBezTo>
                  <a:pt x="2473452" y="388431"/>
                  <a:pt x="2489835" y="385669"/>
                  <a:pt x="2501360" y="386145"/>
                </a:cubicBezTo>
                <a:cubicBezTo>
                  <a:pt x="2501551" y="381763"/>
                  <a:pt x="2501551" y="377477"/>
                  <a:pt x="2498407" y="375477"/>
                </a:cubicBezTo>
                <a:cubicBezTo>
                  <a:pt x="2494216" y="376334"/>
                  <a:pt x="2496217" y="381192"/>
                  <a:pt x="2487644" y="379287"/>
                </a:cubicBezTo>
                <a:cubicBezTo>
                  <a:pt x="2484787" y="371000"/>
                  <a:pt x="2498407" y="373095"/>
                  <a:pt x="2495455" y="364809"/>
                </a:cubicBezTo>
                <a:cubicBezTo>
                  <a:pt x="2491835" y="364809"/>
                  <a:pt x="2488311" y="364904"/>
                  <a:pt x="2484691" y="364999"/>
                </a:cubicBezTo>
                <a:cubicBezTo>
                  <a:pt x="2483834" y="355665"/>
                  <a:pt x="2490978" y="351283"/>
                  <a:pt x="2497836" y="346807"/>
                </a:cubicBezTo>
                <a:cubicBezTo>
                  <a:pt x="2505075" y="361380"/>
                  <a:pt x="2497169" y="375191"/>
                  <a:pt x="2509552" y="385954"/>
                </a:cubicBezTo>
                <a:cubicBezTo>
                  <a:pt x="2542984" y="389383"/>
                  <a:pt x="2559939" y="404242"/>
                  <a:pt x="2575274" y="420340"/>
                </a:cubicBezTo>
                <a:cubicBezTo>
                  <a:pt x="2582799" y="415577"/>
                  <a:pt x="2611374" y="395384"/>
                  <a:pt x="2609755" y="385573"/>
                </a:cubicBezTo>
                <a:cubicBezTo>
                  <a:pt x="2608230" y="376048"/>
                  <a:pt x="2569369" y="363094"/>
                  <a:pt x="2584513" y="341377"/>
                </a:cubicBezTo>
                <a:cubicBezTo>
                  <a:pt x="2574036" y="341187"/>
                  <a:pt x="2578798" y="350712"/>
                  <a:pt x="2568321" y="350617"/>
                </a:cubicBezTo>
                <a:cubicBezTo>
                  <a:pt x="2564606" y="344616"/>
                  <a:pt x="2555938" y="335662"/>
                  <a:pt x="2565178" y="330995"/>
                </a:cubicBezTo>
                <a:cubicBezTo>
                  <a:pt x="2566987" y="330995"/>
                  <a:pt x="2568797" y="330995"/>
                  <a:pt x="2570607" y="330900"/>
                </a:cubicBezTo>
                <a:cubicBezTo>
                  <a:pt x="2571178" y="327471"/>
                  <a:pt x="2567559" y="326995"/>
                  <a:pt x="2567749" y="323756"/>
                </a:cubicBezTo>
                <a:close/>
                <a:moveTo>
                  <a:pt x="3277648" y="323185"/>
                </a:moveTo>
                <a:cubicBezTo>
                  <a:pt x="3277838" y="332424"/>
                  <a:pt x="3282410" y="333281"/>
                  <a:pt x="3283553" y="344521"/>
                </a:cubicBezTo>
                <a:cubicBezTo>
                  <a:pt x="3274314" y="343568"/>
                  <a:pt x="3272409" y="328138"/>
                  <a:pt x="3277648" y="323185"/>
                </a:cubicBezTo>
                <a:close/>
                <a:moveTo>
                  <a:pt x="2120646" y="322613"/>
                </a:moveTo>
                <a:cubicBezTo>
                  <a:pt x="2128932" y="324708"/>
                  <a:pt x="2139981" y="324899"/>
                  <a:pt x="2142458" y="331090"/>
                </a:cubicBezTo>
                <a:cubicBezTo>
                  <a:pt x="2134933" y="340520"/>
                  <a:pt x="2122170" y="328614"/>
                  <a:pt x="2120646" y="322613"/>
                </a:cubicBezTo>
                <a:close/>
                <a:moveTo>
                  <a:pt x="2171985" y="321565"/>
                </a:moveTo>
                <a:cubicBezTo>
                  <a:pt x="2172367" y="324899"/>
                  <a:pt x="2181034" y="322613"/>
                  <a:pt x="2180272" y="326708"/>
                </a:cubicBezTo>
                <a:cubicBezTo>
                  <a:pt x="2173414" y="328709"/>
                  <a:pt x="2164747" y="323279"/>
                  <a:pt x="2171985" y="321565"/>
                </a:cubicBezTo>
                <a:close/>
                <a:moveTo>
                  <a:pt x="3456337" y="319470"/>
                </a:moveTo>
                <a:cubicBezTo>
                  <a:pt x="3454908" y="322042"/>
                  <a:pt x="3459766" y="328614"/>
                  <a:pt x="3453861" y="328423"/>
                </a:cubicBezTo>
                <a:cubicBezTo>
                  <a:pt x="3450146" y="326232"/>
                  <a:pt x="3449479" y="319755"/>
                  <a:pt x="3456337" y="319470"/>
                </a:cubicBezTo>
                <a:close/>
                <a:moveTo>
                  <a:pt x="2774049" y="313981"/>
                </a:moveTo>
                <a:cubicBezTo>
                  <a:pt x="2775728" y="312326"/>
                  <a:pt x="2778109" y="311612"/>
                  <a:pt x="2778824" y="314041"/>
                </a:cubicBezTo>
                <a:cubicBezTo>
                  <a:pt x="2778633" y="313374"/>
                  <a:pt x="2773966" y="319851"/>
                  <a:pt x="2773490" y="319565"/>
                </a:cubicBezTo>
                <a:cubicBezTo>
                  <a:pt x="2771394" y="318232"/>
                  <a:pt x="2772371" y="315636"/>
                  <a:pt x="2774049" y="313981"/>
                </a:cubicBezTo>
                <a:close/>
                <a:moveTo>
                  <a:pt x="3621595" y="312326"/>
                </a:moveTo>
                <a:cubicBezTo>
                  <a:pt x="3630835" y="316612"/>
                  <a:pt x="3629120" y="331471"/>
                  <a:pt x="3611118" y="328613"/>
                </a:cubicBezTo>
                <a:cubicBezTo>
                  <a:pt x="3603117" y="321851"/>
                  <a:pt x="3611785" y="313374"/>
                  <a:pt x="3621595" y="312326"/>
                </a:cubicBezTo>
                <a:close/>
                <a:moveTo>
                  <a:pt x="3288125" y="305087"/>
                </a:moveTo>
                <a:cubicBezTo>
                  <a:pt x="3292316" y="310897"/>
                  <a:pt x="3292412" y="320994"/>
                  <a:pt x="3283077" y="323089"/>
                </a:cubicBezTo>
                <a:cubicBezTo>
                  <a:pt x="3273266" y="318231"/>
                  <a:pt x="3271933" y="306230"/>
                  <a:pt x="3288125" y="305087"/>
                </a:cubicBezTo>
                <a:close/>
                <a:moveTo>
                  <a:pt x="3350324" y="300134"/>
                </a:moveTo>
                <a:cubicBezTo>
                  <a:pt x="3354134" y="311850"/>
                  <a:pt x="3335655" y="300134"/>
                  <a:pt x="3350324" y="300134"/>
                </a:cubicBezTo>
                <a:close/>
                <a:moveTo>
                  <a:pt x="2756631" y="289561"/>
                </a:moveTo>
                <a:cubicBezTo>
                  <a:pt x="2776824" y="302229"/>
                  <a:pt x="2802065" y="311373"/>
                  <a:pt x="2819782" y="325756"/>
                </a:cubicBezTo>
                <a:cubicBezTo>
                  <a:pt x="2796350" y="316421"/>
                  <a:pt x="2766441" y="302134"/>
                  <a:pt x="2756631" y="289561"/>
                </a:cubicBezTo>
                <a:close/>
                <a:moveTo>
                  <a:pt x="3382613" y="288704"/>
                </a:moveTo>
                <a:cubicBezTo>
                  <a:pt x="3374898" y="289180"/>
                  <a:pt x="3377851" y="296324"/>
                  <a:pt x="3377470" y="301372"/>
                </a:cubicBezTo>
                <a:cubicBezTo>
                  <a:pt x="3384232" y="303182"/>
                  <a:pt x="3395377" y="307182"/>
                  <a:pt x="3396424" y="299181"/>
                </a:cubicBezTo>
                <a:cubicBezTo>
                  <a:pt x="3380232" y="304896"/>
                  <a:pt x="3386042" y="293466"/>
                  <a:pt x="3382613" y="288704"/>
                </a:cubicBezTo>
                <a:close/>
                <a:moveTo>
                  <a:pt x="3225356" y="288514"/>
                </a:moveTo>
                <a:cubicBezTo>
                  <a:pt x="3228880" y="290514"/>
                  <a:pt x="3227737" y="295848"/>
                  <a:pt x="3220117" y="295753"/>
                </a:cubicBezTo>
                <a:cubicBezTo>
                  <a:pt x="3219260" y="291752"/>
                  <a:pt x="3220688" y="288990"/>
                  <a:pt x="3225356" y="288514"/>
                </a:cubicBezTo>
                <a:close/>
                <a:moveTo>
                  <a:pt x="3417665" y="284418"/>
                </a:moveTo>
                <a:cubicBezTo>
                  <a:pt x="3412902" y="298515"/>
                  <a:pt x="3416236" y="317565"/>
                  <a:pt x="3407759" y="329376"/>
                </a:cubicBezTo>
                <a:cubicBezTo>
                  <a:pt x="3409092" y="310326"/>
                  <a:pt x="3404520" y="297086"/>
                  <a:pt x="3417665" y="284418"/>
                </a:cubicBezTo>
                <a:close/>
                <a:moveTo>
                  <a:pt x="2713196" y="283275"/>
                </a:moveTo>
                <a:cubicBezTo>
                  <a:pt x="2718626" y="287561"/>
                  <a:pt x="2714911" y="297467"/>
                  <a:pt x="2708053" y="299467"/>
                </a:cubicBezTo>
                <a:cubicBezTo>
                  <a:pt x="2700814" y="294610"/>
                  <a:pt x="2703576" y="286323"/>
                  <a:pt x="2713196" y="283275"/>
                </a:cubicBezTo>
                <a:close/>
                <a:moveTo>
                  <a:pt x="2108740" y="274512"/>
                </a:moveTo>
                <a:cubicBezTo>
                  <a:pt x="2123694" y="283751"/>
                  <a:pt x="2146935" y="292133"/>
                  <a:pt x="2147316" y="305944"/>
                </a:cubicBezTo>
                <a:cubicBezTo>
                  <a:pt x="2128647" y="299467"/>
                  <a:pt x="2118074" y="287371"/>
                  <a:pt x="2108740" y="274512"/>
                </a:cubicBezTo>
                <a:close/>
                <a:moveTo>
                  <a:pt x="2054352" y="270321"/>
                </a:moveTo>
                <a:cubicBezTo>
                  <a:pt x="2063305" y="271368"/>
                  <a:pt x="2078260" y="276321"/>
                  <a:pt x="2068258" y="286132"/>
                </a:cubicBezTo>
                <a:cubicBezTo>
                  <a:pt x="2053971" y="300134"/>
                  <a:pt x="2024157" y="266701"/>
                  <a:pt x="2054352" y="270321"/>
                </a:cubicBezTo>
                <a:close/>
                <a:moveTo>
                  <a:pt x="2906975" y="267981"/>
                </a:moveTo>
                <a:cubicBezTo>
                  <a:pt x="2912085" y="265660"/>
                  <a:pt x="2918794" y="265201"/>
                  <a:pt x="2926938" y="268035"/>
                </a:cubicBezTo>
                <a:cubicBezTo>
                  <a:pt x="2950464" y="276131"/>
                  <a:pt x="2932367" y="303087"/>
                  <a:pt x="2908649" y="300610"/>
                </a:cubicBezTo>
                <a:cubicBezTo>
                  <a:pt x="2890719" y="298682"/>
                  <a:pt x="2891647" y="274947"/>
                  <a:pt x="2906975" y="267981"/>
                </a:cubicBezTo>
                <a:close/>
                <a:moveTo>
                  <a:pt x="2268379" y="264034"/>
                </a:moveTo>
                <a:cubicBezTo>
                  <a:pt x="2261807" y="271083"/>
                  <a:pt x="2264283" y="258129"/>
                  <a:pt x="2268379" y="264034"/>
                </a:cubicBezTo>
                <a:close/>
                <a:moveTo>
                  <a:pt x="3325082" y="257748"/>
                </a:moveTo>
                <a:cubicBezTo>
                  <a:pt x="3317748" y="281751"/>
                  <a:pt x="3334322" y="304516"/>
                  <a:pt x="3321177" y="329471"/>
                </a:cubicBezTo>
                <a:cubicBezTo>
                  <a:pt x="3326797" y="308611"/>
                  <a:pt x="3308223" y="275560"/>
                  <a:pt x="3325082" y="257748"/>
                </a:cubicBezTo>
                <a:close/>
                <a:moveTo>
                  <a:pt x="2376392" y="249175"/>
                </a:moveTo>
                <a:cubicBezTo>
                  <a:pt x="2373344" y="249080"/>
                  <a:pt x="2372201" y="251842"/>
                  <a:pt x="2370963" y="249270"/>
                </a:cubicBezTo>
                <a:cubicBezTo>
                  <a:pt x="2370963" y="247460"/>
                  <a:pt x="2375725" y="246984"/>
                  <a:pt x="2376392" y="249175"/>
                </a:cubicBezTo>
                <a:close/>
                <a:moveTo>
                  <a:pt x="2500979" y="242984"/>
                </a:moveTo>
                <a:cubicBezTo>
                  <a:pt x="2501646" y="246889"/>
                  <a:pt x="2498884" y="248699"/>
                  <a:pt x="2492978" y="248508"/>
                </a:cubicBezTo>
                <a:cubicBezTo>
                  <a:pt x="2492883" y="246698"/>
                  <a:pt x="2492883" y="244984"/>
                  <a:pt x="2492883" y="243174"/>
                </a:cubicBezTo>
                <a:cubicBezTo>
                  <a:pt x="2495645" y="243079"/>
                  <a:pt x="2498217" y="243079"/>
                  <a:pt x="2500979" y="242984"/>
                </a:cubicBezTo>
                <a:close/>
                <a:moveTo>
                  <a:pt x="4045554" y="240698"/>
                </a:moveTo>
                <a:cubicBezTo>
                  <a:pt x="4076891" y="263462"/>
                  <a:pt x="4145185" y="246984"/>
                  <a:pt x="4152139" y="284989"/>
                </a:cubicBezTo>
                <a:cubicBezTo>
                  <a:pt x="4153567" y="292704"/>
                  <a:pt x="4153662" y="299276"/>
                  <a:pt x="4149852" y="306515"/>
                </a:cubicBezTo>
                <a:cubicBezTo>
                  <a:pt x="4133089" y="339472"/>
                  <a:pt x="4072700" y="325565"/>
                  <a:pt x="4052793" y="330042"/>
                </a:cubicBezTo>
                <a:cubicBezTo>
                  <a:pt x="4039362" y="322517"/>
                  <a:pt x="4044982" y="305277"/>
                  <a:pt x="4027742" y="298419"/>
                </a:cubicBezTo>
                <a:cubicBezTo>
                  <a:pt x="4020408" y="295371"/>
                  <a:pt x="4009168" y="300324"/>
                  <a:pt x="4000596" y="297181"/>
                </a:cubicBezTo>
                <a:cubicBezTo>
                  <a:pt x="3960305" y="282322"/>
                  <a:pt x="3988690" y="232030"/>
                  <a:pt x="4045554" y="240698"/>
                </a:cubicBezTo>
                <a:close/>
                <a:moveTo>
                  <a:pt x="2303742" y="234452"/>
                </a:moveTo>
                <a:cubicBezTo>
                  <a:pt x="2304461" y="233626"/>
                  <a:pt x="2305907" y="233983"/>
                  <a:pt x="2308384" y="236316"/>
                </a:cubicBezTo>
                <a:cubicBezTo>
                  <a:pt x="2312003" y="240888"/>
                  <a:pt x="2316099" y="250223"/>
                  <a:pt x="2308765" y="252413"/>
                </a:cubicBezTo>
                <a:cubicBezTo>
                  <a:pt x="2305979" y="250056"/>
                  <a:pt x="2301585" y="236930"/>
                  <a:pt x="2303742" y="234452"/>
                </a:cubicBezTo>
                <a:close/>
                <a:moveTo>
                  <a:pt x="3573780" y="232792"/>
                </a:moveTo>
                <a:cubicBezTo>
                  <a:pt x="3572066" y="232792"/>
                  <a:pt x="3570161" y="232888"/>
                  <a:pt x="3568446" y="232888"/>
                </a:cubicBezTo>
                <a:cubicBezTo>
                  <a:pt x="3568446" y="234126"/>
                  <a:pt x="3568446" y="235364"/>
                  <a:pt x="3568446" y="236507"/>
                </a:cubicBezTo>
                <a:cubicBezTo>
                  <a:pt x="3570256" y="236507"/>
                  <a:pt x="3572066" y="236412"/>
                  <a:pt x="3573875" y="236412"/>
                </a:cubicBezTo>
                <a:cubicBezTo>
                  <a:pt x="3573875" y="235174"/>
                  <a:pt x="3573780" y="234031"/>
                  <a:pt x="3573780" y="232792"/>
                </a:cubicBezTo>
                <a:close/>
                <a:moveTo>
                  <a:pt x="2270379" y="231744"/>
                </a:moveTo>
                <a:cubicBezTo>
                  <a:pt x="2270379" y="232982"/>
                  <a:pt x="2270474" y="234220"/>
                  <a:pt x="2270474" y="235363"/>
                </a:cubicBezTo>
                <a:cubicBezTo>
                  <a:pt x="2268664" y="235363"/>
                  <a:pt x="2266855" y="235458"/>
                  <a:pt x="2265045" y="235458"/>
                </a:cubicBezTo>
                <a:cubicBezTo>
                  <a:pt x="2264950" y="234220"/>
                  <a:pt x="2264950" y="233077"/>
                  <a:pt x="2264950" y="231839"/>
                </a:cubicBezTo>
                <a:cubicBezTo>
                  <a:pt x="2266760" y="231839"/>
                  <a:pt x="2268569" y="231839"/>
                  <a:pt x="2270379" y="231744"/>
                </a:cubicBezTo>
                <a:close/>
                <a:moveTo>
                  <a:pt x="2511362" y="224887"/>
                </a:moveTo>
                <a:cubicBezTo>
                  <a:pt x="2521077" y="231649"/>
                  <a:pt x="2513076" y="235555"/>
                  <a:pt x="2514600" y="248033"/>
                </a:cubicBezTo>
                <a:cubicBezTo>
                  <a:pt x="2509457" y="248604"/>
                  <a:pt x="2508600" y="246127"/>
                  <a:pt x="2503742" y="246508"/>
                </a:cubicBezTo>
                <a:cubicBezTo>
                  <a:pt x="2504599" y="238222"/>
                  <a:pt x="2501647" y="227554"/>
                  <a:pt x="2511362" y="224887"/>
                </a:cubicBezTo>
                <a:close/>
                <a:moveTo>
                  <a:pt x="3635883" y="224410"/>
                </a:moveTo>
                <a:cubicBezTo>
                  <a:pt x="3646932" y="226220"/>
                  <a:pt x="3653694" y="230982"/>
                  <a:pt x="3655123" y="236507"/>
                </a:cubicBezTo>
                <a:cubicBezTo>
                  <a:pt x="3665696" y="276607"/>
                  <a:pt x="3572065" y="252509"/>
                  <a:pt x="3608927" y="228601"/>
                </a:cubicBezTo>
                <a:cubicBezTo>
                  <a:pt x="3609594" y="228125"/>
                  <a:pt x="3623786" y="222410"/>
                  <a:pt x="3635883" y="224410"/>
                </a:cubicBezTo>
                <a:close/>
                <a:moveTo>
                  <a:pt x="1978204" y="222258"/>
                </a:moveTo>
                <a:cubicBezTo>
                  <a:pt x="1981104" y="223577"/>
                  <a:pt x="1983367" y="226649"/>
                  <a:pt x="1983200" y="232411"/>
                </a:cubicBezTo>
                <a:cubicBezTo>
                  <a:pt x="1955053" y="230125"/>
                  <a:pt x="1969502" y="218303"/>
                  <a:pt x="1978204" y="222258"/>
                </a:cubicBezTo>
                <a:close/>
                <a:moveTo>
                  <a:pt x="3421285" y="217743"/>
                </a:moveTo>
                <a:cubicBezTo>
                  <a:pt x="3421380" y="238602"/>
                  <a:pt x="3423476" y="259843"/>
                  <a:pt x="3414522" y="282322"/>
                </a:cubicBezTo>
                <a:cubicBezTo>
                  <a:pt x="3396043" y="258414"/>
                  <a:pt x="3384232" y="347283"/>
                  <a:pt x="3418522" y="344901"/>
                </a:cubicBezTo>
                <a:cubicBezTo>
                  <a:pt x="3434143" y="334900"/>
                  <a:pt x="3412998" y="312326"/>
                  <a:pt x="3436715" y="308706"/>
                </a:cubicBezTo>
                <a:cubicBezTo>
                  <a:pt x="3419856" y="324137"/>
                  <a:pt x="3439763" y="377382"/>
                  <a:pt x="3459004" y="335091"/>
                </a:cubicBezTo>
                <a:cubicBezTo>
                  <a:pt x="3464242" y="340520"/>
                  <a:pt x="3461576" y="345949"/>
                  <a:pt x="3464719" y="349283"/>
                </a:cubicBezTo>
                <a:cubicBezTo>
                  <a:pt x="3467862" y="347664"/>
                  <a:pt x="3471958" y="346807"/>
                  <a:pt x="3478244" y="347188"/>
                </a:cubicBezTo>
                <a:cubicBezTo>
                  <a:pt x="3478339" y="354331"/>
                  <a:pt x="3475863" y="359856"/>
                  <a:pt x="3470434" y="363475"/>
                </a:cubicBezTo>
                <a:cubicBezTo>
                  <a:pt x="3467671" y="363666"/>
                  <a:pt x="3449669" y="362332"/>
                  <a:pt x="3448812" y="363951"/>
                </a:cubicBezTo>
                <a:cubicBezTo>
                  <a:pt x="3439382" y="380811"/>
                  <a:pt x="3487674" y="402242"/>
                  <a:pt x="3477101" y="420625"/>
                </a:cubicBezTo>
                <a:cubicBezTo>
                  <a:pt x="3485483" y="420625"/>
                  <a:pt x="3484626" y="414815"/>
                  <a:pt x="3495961" y="416625"/>
                </a:cubicBezTo>
                <a:cubicBezTo>
                  <a:pt x="3486245" y="427007"/>
                  <a:pt x="3453765" y="443199"/>
                  <a:pt x="3477863" y="458154"/>
                </a:cubicBezTo>
                <a:cubicBezTo>
                  <a:pt x="3487102" y="453963"/>
                  <a:pt x="3487579" y="444247"/>
                  <a:pt x="3493675" y="438151"/>
                </a:cubicBezTo>
                <a:cubicBezTo>
                  <a:pt x="3503390" y="436913"/>
                  <a:pt x="3501771" y="443485"/>
                  <a:pt x="3510058" y="443199"/>
                </a:cubicBezTo>
                <a:cubicBezTo>
                  <a:pt x="3513963" y="430912"/>
                  <a:pt x="3540633" y="443962"/>
                  <a:pt x="3542824" y="456820"/>
                </a:cubicBezTo>
                <a:cubicBezTo>
                  <a:pt x="3552253" y="448629"/>
                  <a:pt x="3561969" y="439390"/>
                  <a:pt x="3583210" y="443485"/>
                </a:cubicBezTo>
                <a:cubicBezTo>
                  <a:pt x="3584829" y="439294"/>
                  <a:pt x="3586734" y="435103"/>
                  <a:pt x="3593878" y="434341"/>
                </a:cubicBezTo>
                <a:cubicBezTo>
                  <a:pt x="3596640" y="434246"/>
                  <a:pt x="3599307" y="434246"/>
                  <a:pt x="3602069" y="434151"/>
                </a:cubicBezTo>
                <a:cubicBezTo>
                  <a:pt x="3608165" y="452344"/>
                  <a:pt x="3580733" y="465488"/>
                  <a:pt x="3567874" y="481395"/>
                </a:cubicBezTo>
                <a:cubicBezTo>
                  <a:pt x="3550825" y="502445"/>
                  <a:pt x="3545205" y="530068"/>
                  <a:pt x="3547681" y="551689"/>
                </a:cubicBezTo>
                <a:cubicBezTo>
                  <a:pt x="3559397" y="549022"/>
                  <a:pt x="3565303" y="550737"/>
                  <a:pt x="3569303" y="545879"/>
                </a:cubicBezTo>
                <a:cubicBezTo>
                  <a:pt x="3580162" y="548546"/>
                  <a:pt x="3587115" y="554070"/>
                  <a:pt x="3599307" y="555975"/>
                </a:cubicBezTo>
                <a:cubicBezTo>
                  <a:pt x="3599688" y="558833"/>
                  <a:pt x="3601402" y="561595"/>
                  <a:pt x="3603974" y="564072"/>
                </a:cubicBezTo>
                <a:cubicBezTo>
                  <a:pt x="3604165" y="563786"/>
                  <a:pt x="3604260" y="563500"/>
                  <a:pt x="3604641" y="563215"/>
                </a:cubicBezTo>
                <a:cubicBezTo>
                  <a:pt x="3605117" y="564358"/>
                  <a:pt x="3605593" y="565120"/>
                  <a:pt x="3606165" y="565882"/>
                </a:cubicBezTo>
                <a:cubicBezTo>
                  <a:pt x="3607498" y="567024"/>
                  <a:pt x="3609022" y="568072"/>
                  <a:pt x="3610737" y="569120"/>
                </a:cubicBezTo>
                <a:cubicBezTo>
                  <a:pt x="3614928" y="570263"/>
                  <a:pt x="3619881" y="569406"/>
                  <a:pt x="3622643" y="574454"/>
                </a:cubicBezTo>
                <a:cubicBezTo>
                  <a:pt x="3626263" y="575597"/>
                  <a:pt x="3629977" y="576549"/>
                  <a:pt x="3633692" y="577216"/>
                </a:cubicBezTo>
                <a:cubicBezTo>
                  <a:pt x="3636359" y="572549"/>
                  <a:pt x="3639121" y="567977"/>
                  <a:pt x="3643217" y="565691"/>
                </a:cubicBezTo>
                <a:cubicBezTo>
                  <a:pt x="3643789" y="568548"/>
                  <a:pt x="3644646" y="570930"/>
                  <a:pt x="3645598" y="573216"/>
                </a:cubicBezTo>
                <a:cubicBezTo>
                  <a:pt x="3646455" y="573025"/>
                  <a:pt x="3647313" y="572930"/>
                  <a:pt x="3648456" y="572930"/>
                </a:cubicBezTo>
                <a:cubicBezTo>
                  <a:pt x="3652456" y="574359"/>
                  <a:pt x="3657124" y="575407"/>
                  <a:pt x="3656743" y="579883"/>
                </a:cubicBezTo>
                <a:cubicBezTo>
                  <a:pt x="3654361" y="580360"/>
                  <a:pt x="3652171" y="581217"/>
                  <a:pt x="3649789" y="581788"/>
                </a:cubicBezTo>
                <a:cubicBezTo>
                  <a:pt x="3651885" y="586265"/>
                  <a:pt x="3652266" y="590075"/>
                  <a:pt x="3646741" y="594647"/>
                </a:cubicBezTo>
                <a:cubicBezTo>
                  <a:pt x="3645979" y="590932"/>
                  <a:pt x="3645598" y="586551"/>
                  <a:pt x="3644836" y="583122"/>
                </a:cubicBezTo>
                <a:cubicBezTo>
                  <a:pt x="3643598" y="583503"/>
                  <a:pt x="3642169" y="583789"/>
                  <a:pt x="3641026" y="584170"/>
                </a:cubicBezTo>
                <a:cubicBezTo>
                  <a:pt x="3644646" y="585313"/>
                  <a:pt x="3637693" y="589122"/>
                  <a:pt x="3637978" y="595409"/>
                </a:cubicBezTo>
                <a:cubicBezTo>
                  <a:pt x="3645503" y="609506"/>
                  <a:pt x="3646455" y="605029"/>
                  <a:pt x="3660457" y="610935"/>
                </a:cubicBezTo>
                <a:cubicBezTo>
                  <a:pt x="3657124" y="612554"/>
                  <a:pt x="3659505" y="617507"/>
                  <a:pt x="3661886" y="622555"/>
                </a:cubicBezTo>
                <a:cubicBezTo>
                  <a:pt x="3655028" y="630175"/>
                  <a:pt x="3651028" y="595409"/>
                  <a:pt x="3653123" y="623317"/>
                </a:cubicBezTo>
                <a:cubicBezTo>
                  <a:pt x="3641407" y="627604"/>
                  <a:pt x="3638359" y="583122"/>
                  <a:pt x="3629977" y="601981"/>
                </a:cubicBezTo>
                <a:cubicBezTo>
                  <a:pt x="3628739" y="597600"/>
                  <a:pt x="3628453" y="590551"/>
                  <a:pt x="3625596" y="590646"/>
                </a:cubicBezTo>
                <a:cubicBezTo>
                  <a:pt x="3626358" y="597219"/>
                  <a:pt x="3620643" y="598076"/>
                  <a:pt x="3617976" y="593599"/>
                </a:cubicBezTo>
                <a:cubicBezTo>
                  <a:pt x="3611309" y="596457"/>
                  <a:pt x="3604546" y="599124"/>
                  <a:pt x="3597497" y="600838"/>
                </a:cubicBezTo>
                <a:cubicBezTo>
                  <a:pt x="3595973" y="601219"/>
                  <a:pt x="3592925" y="600457"/>
                  <a:pt x="3589877" y="599886"/>
                </a:cubicBezTo>
                <a:cubicBezTo>
                  <a:pt x="3589782" y="600934"/>
                  <a:pt x="3589782" y="601886"/>
                  <a:pt x="3589782" y="602934"/>
                </a:cubicBezTo>
                <a:cubicBezTo>
                  <a:pt x="3590449" y="602839"/>
                  <a:pt x="3591211" y="602743"/>
                  <a:pt x="3592163" y="602839"/>
                </a:cubicBezTo>
                <a:cubicBezTo>
                  <a:pt x="3591401" y="603315"/>
                  <a:pt x="3590734" y="603982"/>
                  <a:pt x="3590068" y="604553"/>
                </a:cubicBezTo>
                <a:cubicBezTo>
                  <a:pt x="3590353" y="608077"/>
                  <a:pt x="3591211" y="611887"/>
                  <a:pt x="3593401" y="616935"/>
                </a:cubicBezTo>
                <a:cubicBezTo>
                  <a:pt x="3587686" y="622936"/>
                  <a:pt x="3587496" y="614268"/>
                  <a:pt x="3586543" y="607315"/>
                </a:cubicBezTo>
                <a:cubicBezTo>
                  <a:pt x="3566446" y="623889"/>
                  <a:pt x="3548443" y="648082"/>
                  <a:pt x="3550253" y="675324"/>
                </a:cubicBezTo>
                <a:cubicBezTo>
                  <a:pt x="3590734" y="681039"/>
                  <a:pt x="3632930" y="685611"/>
                  <a:pt x="3672364" y="685897"/>
                </a:cubicBezTo>
                <a:cubicBezTo>
                  <a:pt x="3704082" y="686182"/>
                  <a:pt x="3751993" y="677324"/>
                  <a:pt x="3765518" y="701041"/>
                </a:cubicBezTo>
                <a:cubicBezTo>
                  <a:pt x="3796093" y="687516"/>
                  <a:pt x="3854101" y="689897"/>
                  <a:pt x="3887057" y="707804"/>
                </a:cubicBezTo>
                <a:cubicBezTo>
                  <a:pt x="3894010" y="686182"/>
                  <a:pt x="3926491" y="714376"/>
                  <a:pt x="3948208" y="702375"/>
                </a:cubicBezTo>
                <a:cubicBezTo>
                  <a:pt x="3949351" y="710376"/>
                  <a:pt x="3948398" y="715233"/>
                  <a:pt x="3947446" y="719996"/>
                </a:cubicBezTo>
                <a:cubicBezTo>
                  <a:pt x="3952303" y="713995"/>
                  <a:pt x="3959352" y="736379"/>
                  <a:pt x="3959161" y="718948"/>
                </a:cubicBezTo>
                <a:cubicBezTo>
                  <a:pt x="3955542" y="718567"/>
                  <a:pt x="3952018" y="717805"/>
                  <a:pt x="3951922" y="707899"/>
                </a:cubicBezTo>
                <a:cubicBezTo>
                  <a:pt x="3955923" y="696088"/>
                  <a:pt x="3962305" y="705232"/>
                  <a:pt x="3969353" y="706375"/>
                </a:cubicBezTo>
                <a:cubicBezTo>
                  <a:pt x="3967448" y="695517"/>
                  <a:pt x="3971163" y="693326"/>
                  <a:pt x="3969544" y="682944"/>
                </a:cubicBezTo>
                <a:cubicBezTo>
                  <a:pt x="3944969" y="679896"/>
                  <a:pt x="3937254" y="669990"/>
                  <a:pt x="3906869" y="676848"/>
                </a:cubicBezTo>
                <a:cubicBezTo>
                  <a:pt x="3902964" y="670276"/>
                  <a:pt x="3901154" y="640272"/>
                  <a:pt x="3907822" y="635795"/>
                </a:cubicBezTo>
                <a:cubicBezTo>
                  <a:pt x="3912584" y="641224"/>
                  <a:pt x="3923919" y="667989"/>
                  <a:pt x="3927443" y="651607"/>
                </a:cubicBezTo>
                <a:cubicBezTo>
                  <a:pt x="3916013" y="653607"/>
                  <a:pt x="3927348" y="642653"/>
                  <a:pt x="3919537" y="634747"/>
                </a:cubicBezTo>
                <a:cubicBezTo>
                  <a:pt x="3925729" y="631699"/>
                  <a:pt x="3937540" y="651226"/>
                  <a:pt x="3937730" y="639033"/>
                </a:cubicBezTo>
                <a:cubicBezTo>
                  <a:pt x="3931729" y="627413"/>
                  <a:pt x="3919156" y="633414"/>
                  <a:pt x="3912394" y="623698"/>
                </a:cubicBezTo>
                <a:cubicBezTo>
                  <a:pt x="3916870" y="616174"/>
                  <a:pt x="3902297" y="608458"/>
                  <a:pt x="3903821" y="601124"/>
                </a:cubicBezTo>
                <a:cubicBezTo>
                  <a:pt x="3903630" y="611506"/>
                  <a:pt x="3900487" y="598838"/>
                  <a:pt x="3897344" y="595790"/>
                </a:cubicBezTo>
                <a:cubicBezTo>
                  <a:pt x="3895915" y="610839"/>
                  <a:pt x="3912298" y="614935"/>
                  <a:pt x="3903726" y="624460"/>
                </a:cubicBezTo>
                <a:cubicBezTo>
                  <a:pt x="3900297" y="613126"/>
                  <a:pt x="3893153" y="612078"/>
                  <a:pt x="3889248" y="602362"/>
                </a:cubicBezTo>
                <a:cubicBezTo>
                  <a:pt x="3876865" y="615221"/>
                  <a:pt x="3887343" y="619698"/>
                  <a:pt x="3893344" y="637129"/>
                </a:cubicBezTo>
                <a:cubicBezTo>
                  <a:pt x="3891248" y="638557"/>
                  <a:pt x="3890486" y="642272"/>
                  <a:pt x="3891820" y="648939"/>
                </a:cubicBezTo>
                <a:cubicBezTo>
                  <a:pt x="3853148" y="657322"/>
                  <a:pt x="3826002" y="640081"/>
                  <a:pt x="3796474" y="639891"/>
                </a:cubicBezTo>
                <a:cubicBezTo>
                  <a:pt x="3800189" y="627508"/>
                  <a:pt x="3804856" y="634081"/>
                  <a:pt x="3806761" y="627222"/>
                </a:cubicBezTo>
                <a:cubicBezTo>
                  <a:pt x="3801237" y="624937"/>
                  <a:pt x="3807238" y="621031"/>
                  <a:pt x="3808285" y="615507"/>
                </a:cubicBezTo>
                <a:cubicBezTo>
                  <a:pt x="3794784" y="635581"/>
                  <a:pt x="3759958" y="640975"/>
                  <a:pt x="3728159" y="634581"/>
                </a:cubicBezTo>
                <a:lnTo>
                  <a:pt x="3698425" y="624417"/>
                </a:lnTo>
                <a:lnTo>
                  <a:pt x="3691985" y="625889"/>
                </a:lnTo>
                <a:cubicBezTo>
                  <a:pt x="3690937" y="624365"/>
                  <a:pt x="3690175" y="621984"/>
                  <a:pt x="3689699" y="619031"/>
                </a:cubicBezTo>
                <a:lnTo>
                  <a:pt x="3698621" y="624346"/>
                </a:lnTo>
                <a:lnTo>
                  <a:pt x="3722156" y="623079"/>
                </a:lnTo>
                <a:cubicBezTo>
                  <a:pt x="3730038" y="623246"/>
                  <a:pt x="3737610" y="623318"/>
                  <a:pt x="3744182" y="621222"/>
                </a:cubicBezTo>
                <a:cubicBezTo>
                  <a:pt x="3743896" y="601315"/>
                  <a:pt x="3732180" y="612649"/>
                  <a:pt x="3729704" y="599124"/>
                </a:cubicBezTo>
                <a:cubicBezTo>
                  <a:pt x="3725799" y="605315"/>
                  <a:pt x="3710083" y="634462"/>
                  <a:pt x="3704177" y="607220"/>
                </a:cubicBezTo>
                <a:cubicBezTo>
                  <a:pt x="3703129" y="592266"/>
                  <a:pt x="3710178" y="614745"/>
                  <a:pt x="3715893" y="606172"/>
                </a:cubicBezTo>
                <a:cubicBezTo>
                  <a:pt x="3709892" y="588361"/>
                  <a:pt x="3709416" y="603696"/>
                  <a:pt x="3699891" y="595885"/>
                </a:cubicBezTo>
                <a:cubicBezTo>
                  <a:pt x="3704749" y="617697"/>
                  <a:pt x="3689128" y="605696"/>
                  <a:pt x="3690556" y="590837"/>
                </a:cubicBezTo>
                <a:cubicBezTo>
                  <a:pt x="3688270" y="597123"/>
                  <a:pt x="3687794" y="610268"/>
                  <a:pt x="3689413" y="618936"/>
                </a:cubicBezTo>
                <a:cubicBezTo>
                  <a:pt x="3685127" y="616078"/>
                  <a:pt x="3681222" y="612935"/>
                  <a:pt x="3677984" y="609506"/>
                </a:cubicBezTo>
                <a:cubicBezTo>
                  <a:pt x="3677602" y="622270"/>
                  <a:pt x="3688461" y="627127"/>
                  <a:pt x="3677126" y="627127"/>
                </a:cubicBezTo>
                <a:cubicBezTo>
                  <a:pt x="3671221" y="609506"/>
                  <a:pt x="3681889" y="594171"/>
                  <a:pt x="3672268" y="586551"/>
                </a:cubicBezTo>
                <a:cubicBezTo>
                  <a:pt x="3677507" y="607220"/>
                  <a:pt x="3661791" y="595695"/>
                  <a:pt x="3656171" y="599695"/>
                </a:cubicBezTo>
                <a:cubicBezTo>
                  <a:pt x="3653980" y="585217"/>
                  <a:pt x="3661029" y="585027"/>
                  <a:pt x="3662172" y="575788"/>
                </a:cubicBezTo>
                <a:cubicBezTo>
                  <a:pt x="3662362" y="575883"/>
                  <a:pt x="3662553" y="575883"/>
                  <a:pt x="3662743" y="575978"/>
                </a:cubicBezTo>
                <a:cubicBezTo>
                  <a:pt x="3667125" y="574264"/>
                  <a:pt x="3670173" y="571787"/>
                  <a:pt x="3675507" y="570644"/>
                </a:cubicBezTo>
                <a:cubicBezTo>
                  <a:pt x="3680841" y="573406"/>
                  <a:pt x="3677984" y="577026"/>
                  <a:pt x="3673507" y="578836"/>
                </a:cubicBezTo>
                <a:cubicBezTo>
                  <a:pt x="3719227" y="590551"/>
                  <a:pt x="3768090" y="595790"/>
                  <a:pt x="3807047" y="580455"/>
                </a:cubicBezTo>
                <a:cubicBezTo>
                  <a:pt x="3898868" y="591599"/>
                  <a:pt x="4045267" y="593314"/>
                  <a:pt x="4114324" y="588265"/>
                </a:cubicBezTo>
                <a:cubicBezTo>
                  <a:pt x="4112514" y="588742"/>
                  <a:pt x="4110895" y="589408"/>
                  <a:pt x="4112038" y="594266"/>
                </a:cubicBezTo>
                <a:cubicBezTo>
                  <a:pt x="4113752" y="594171"/>
                  <a:pt x="4116038" y="598743"/>
                  <a:pt x="4112800" y="600076"/>
                </a:cubicBezTo>
                <a:cubicBezTo>
                  <a:pt x="4109371" y="581217"/>
                  <a:pt x="4098131" y="593028"/>
                  <a:pt x="4095369" y="601600"/>
                </a:cubicBezTo>
                <a:cubicBezTo>
                  <a:pt x="4099846" y="602362"/>
                  <a:pt x="4099751" y="615412"/>
                  <a:pt x="4101084" y="624556"/>
                </a:cubicBezTo>
                <a:cubicBezTo>
                  <a:pt x="4091749" y="634462"/>
                  <a:pt x="4096893" y="605124"/>
                  <a:pt x="4090226" y="607982"/>
                </a:cubicBezTo>
                <a:cubicBezTo>
                  <a:pt x="4091654" y="617983"/>
                  <a:pt x="4091749" y="625984"/>
                  <a:pt x="4090130" y="631414"/>
                </a:cubicBezTo>
                <a:cubicBezTo>
                  <a:pt x="4093559" y="619603"/>
                  <a:pt x="4116134" y="649035"/>
                  <a:pt x="4113371" y="652749"/>
                </a:cubicBezTo>
                <a:cubicBezTo>
                  <a:pt x="4099560" y="635700"/>
                  <a:pt x="4095845" y="663799"/>
                  <a:pt x="4076986" y="644368"/>
                </a:cubicBezTo>
                <a:cubicBezTo>
                  <a:pt x="4082415" y="658464"/>
                  <a:pt x="4077652" y="662560"/>
                  <a:pt x="4082701" y="667228"/>
                </a:cubicBezTo>
                <a:cubicBezTo>
                  <a:pt x="4087082" y="646749"/>
                  <a:pt x="4099274" y="657607"/>
                  <a:pt x="4106704" y="670942"/>
                </a:cubicBezTo>
                <a:cubicBezTo>
                  <a:pt x="4105751" y="663513"/>
                  <a:pt x="4102036" y="663227"/>
                  <a:pt x="4101751" y="653797"/>
                </a:cubicBezTo>
                <a:cubicBezTo>
                  <a:pt x="4114324" y="659131"/>
                  <a:pt x="4116895" y="668847"/>
                  <a:pt x="4126992" y="692469"/>
                </a:cubicBezTo>
                <a:cubicBezTo>
                  <a:pt x="4122896" y="667418"/>
                  <a:pt x="4139946" y="682372"/>
                  <a:pt x="4139470" y="673800"/>
                </a:cubicBezTo>
                <a:cubicBezTo>
                  <a:pt x="4133564" y="660751"/>
                  <a:pt x="4131373" y="665608"/>
                  <a:pt x="4124230" y="669323"/>
                </a:cubicBezTo>
                <a:cubicBezTo>
                  <a:pt x="4117276" y="649130"/>
                  <a:pt x="4133755" y="664941"/>
                  <a:pt x="4130897" y="651130"/>
                </a:cubicBezTo>
                <a:cubicBezTo>
                  <a:pt x="4120515" y="642367"/>
                  <a:pt x="4121563" y="673800"/>
                  <a:pt x="4116991" y="658274"/>
                </a:cubicBezTo>
                <a:cubicBezTo>
                  <a:pt x="4120896" y="635224"/>
                  <a:pt x="4132040" y="635795"/>
                  <a:pt x="4140327" y="656179"/>
                </a:cubicBezTo>
                <a:cubicBezTo>
                  <a:pt x="4137755" y="636557"/>
                  <a:pt x="4154234" y="645987"/>
                  <a:pt x="4151376" y="625984"/>
                </a:cubicBezTo>
                <a:cubicBezTo>
                  <a:pt x="4147947" y="627604"/>
                  <a:pt x="4146518" y="635509"/>
                  <a:pt x="4144899" y="620745"/>
                </a:cubicBezTo>
                <a:cubicBezTo>
                  <a:pt x="4150328" y="618936"/>
                  <a:pt x="4152138" y="626651"/>
                  <a:pt x="4157281" y="625508"/>
                </a:cubicBezTo>
                <a:cubicBezTo>
                  <a:pt x="4156329" y="616840"/>
                  <a:pt x="4143661" y="602839"/>
                  <a:pt x="4150900" y="596838"/>
                </a:cubicBezTo>
                <a:cubicBezTo>
                  <a:pt x="4151376" y="600743"/>
                  <a:pt x="4151852" y="604553"/>
                  <a:pt x="4152328" y="608458"/>
                </a:cubicBezTo>
                <a:cubicBezTo>
                  <a:pt x="4161663" y="608744"/>
                  <a:pt x="4165759" y="595504"/>
                  <a:pt x="4172045" y="600838"/>
                </a:cubicBezTo>
                <a:cubicBezTo>
                  <a:pt x="4161949" y="603505"/>
                  <a:pt x="4184237" y="615697"/>
                  <a:pt x="4174141" y="618269"/>
                </a:cubicBezTo>
                <a:cubicBezTo>
                  <a:pt x="4171378" y="605506"/>
                  <a:pt x="4157472" y="614078"/>
                  <a:pt x="4160234" y="625318"/>
                </a:cubicBezTo>
                <a:cubicBezTo>
                  <a:pt x="4166140" y="624746"/>
                  <a:pt x="4171950" y="624270"/>
                  <a:pt x="4177760" y="623698"/>
                </a:cubicBezTo>
                <a:cubicBezTo>
                  <a:pt x="4176331" y="634747"/>
                  <a:pt x="4188904" y="642272"/>
                  <a:pt x="4180618" y="646844"/>
                </a:cubicBezTo>
                <a:cubicBezTo>
                  <a:pt x="4170330" y="624270"/>
                  <a:pt x="4169759" y="658179"/>
                  <a:pt x="4166806" y="630556"/>
                </a:cubicBezTo>
                <a:cubicBezTo>
                  <a:pt x="4158615" y="650273"/>
                  <a:pt x="4146613" y="634938"/>
                  <a:pt x="4144042" y="661798"/>
                </a:cubicBezTo>
                <a:cubicBezTo>
                  <a:pt x="4149852" y="661227"/>
                  <a:pt x="4145851" y="645701"/>
                  <a:pt x="4154329" y="649225"/>
                </a:cubicBezTo>
                <a:cubicBezTo>
                  <a:pt x="4155472" y="659893"/>
                  <a:pt x="4171664" y="667513"/>
                  <a:pt x="4163663" y="677705"/>
                </a:cubicBezTo>
                <a:cubicBezTo>
                  <a:pt x="4161758" y="668752"/>
                  <a:pt x="4156710" y="674181"/>
                  <a:pt x="4154900" y="678467"/>
                </a:cubicBezTo>
                <a:cubicBezTo>
                  <a:pt x="4152519" y="668561"/>
                  <a:pt x="4157472" y="663227"/>
                  <a:pt x="4152805" y="661036"/>
                </a:cubicBezTo>
                <a:cubicBezTo>
                  <a:pt x="4151185" y="667989"/>
                  <a:pt x="4150900" y="676848"/>
                  <a:pt x="4153376" y="690183"/>
                </a:cubicBezTo>
                <a:cubicBezTo>
                  <a:pt x="4157186" y="678943"/>
                  <a:pt x="4162139" y="691897"/>
                  <a:pt x="4168616" y="694660"/>
                </a:cubicBezTo>
                <a:cubicBezTo>
                  <a:pt x="4169188" y="677229"/>
                  <a:pt x="4170616" y="673133"/>
                  <a:pt x="4174617" y="670752"/>
                </a:cubicBezTo>
                <a:cubicBezTo>
                  <a:pt x="4173664" y="644368"/>
                  <a:pt x="4167759" y="680277"/>
                  <a:pt x="4166711" y="653893"/>
                </a:cubicBezTo>
                <a:cubicBezTo>
                  <a:pt x="4180808" y="652559"/>
                  <a:pt x="4176046" y="673514"/>
                  <a:pt x="4181856" y="681801"/>
                </a:cubicBezTo>
                <a:cubicBezTo>
                  <a:pt x="4182809" y="668370"/>
                  <a:pt x="4197001" y="692374"/>
                  <a:pt x="4197953" y="668656"/>
                </a:cubicBezTo>
                <a:cubicBezTo>
                  <a:pt x="4194143" y="672085"/>
                  <a:pt x="4188143" y="646749"/>
                  <a:pt x="4188523" y="663608"/>
                </a:cubicBezTo>
                <a:cubicBezTo>
                  <a:pt x="4189476" y="671228"/>
                  <a:pt x="4194238" y="668466"/>
                  <a:pt x="4195762" y="674657"/>
                </a:cubicBezTo>
                <a:cubicBezTo>
                  <a:pt x="4188904" y="672181"/>
                  <a:pt x="4172331" y="657131"/>
                  <a:pt x="4177665" y="647035"/>
                </a:cubicBezTo>
                <a:cubicBezTo>
                  <a:pt x="4191953" y="663989"/>
                  <a:pt x="4205097" y="633604"/>
                  <a:pt x="4223385" y="660560"/>
                </a:cubicBezTo>
                <a:cubicBezTo>
                  <a:pt x="4228243" y="643034"/>
                  <a:pt x="4215289" y="639605"/>
                  <a:pt x="4219956" y="631699"/>
                </a:cubicBezTo>
                <a:lnTo>
                  <a:pt x="4226189" y="650653"/>
                </a:lnTo>
                <a:lnTo>
                  <a:pt x="4227100" y="666085"/>
                </a:lnTo>
                <a:cubicBezTo>
                  <a:pt x="4222242" y="669895"/>
                  <a:pt x="4212907" y="650178"/>
                  <a:pt x="4212527" y="667323"/>
                </a:cubicBezTo>
                <a:cubicBezTo>
                  <a:pt x="4215955" y="678086"/>
                  <a:pt x="4221671" y="670561"/>
                  <a:pt x="4217479" y="684372"/>
                </a:cubicBezTo>
                <a:cubicBezTo>
                  <a:pt x="4226243" y="674276"/>
                  <a:pt x="4232910" y="707899"/>
                  <a:pt x="4235672" y="688659"/>
                </a:cubicBezTo>
                <a:cubicBezTo>
                  <a:pt x="4228338" y="693326"/>
                  <a:pt x="4228529" y="677133"/>
                  <a:pt x="4224814" y="672085"/>
                </a:cubicBezTo>
                <a:cubicBezTo>
                  <a:pt x="4233196" y="661322"/>
                  <a:pt x="4243959" y="664370"/>
                  <a:pt x="4249484" y="681515"/>
                </a:cubicBezTo>
                <a:cubicBezTo>
                  <a:pt x="4249388" y="671418"/>
                  <a:pt x="4243387" y="667037"/>
                  <a:pt x="4247388" y="664180"/>
                </a:cubicBezTo>
                <a:cubicBezTo>
                  <a:pt x="4250341" y="671799"/>
                  <a:pt x="4255008" y="674466"/>
                  <a:pt x="4260532" y="674752"/>
                </a:cubicBezTo>
                <a:cubicBezTo>
                  <a:pt x="4270343" y="647035"/>
                  <a:pt x="4259771" y="645034"/>
                  <a:pt x="4272439" y="626937"/>
                </a:cubicBezTo>
                <a:cubicBezTo>
                  <a:pt x="4268153" y="613030"/>
                  <a:pt x="4252817" y="633795"/>
                  <a:pt x="4260056" y="622174"/>
                </a:cubicBezTo>
                <a:cubicBezTo>
                  <a:pt x="4259390" y="614935"/>
                  <a:pt x="4261795" y="614292"/>
                  <a:pt x="4264617" y="615650"/>
                </a:cubicBezTo>
                <a:lnTo>
                  <a:pt x="4271605" y="621071"/>
                </a:lnTo>
                <a:lnTo>
                  <a:pt x="4273594" y="607756"/>
                </a:lnTo>
                <a:cubicBezTo>
                  <a:pt x="4274464" y="603577"/>
                  <a:pt x="4275059" y="598981"/>
                  <a:pt x="4273963" y="591790"/>
                </a:cubicBezTo>
                <a:cubicBezTo>
                  <a:pt x="4328160" y="586456"/>
                  <a:pt x="4338447" y="594457"/>
                  <a:pt x="4375118" y="600362"/>
                </a:cubicBezTo>
                <a:cubicBezTo>
                  <a:pt x="4365213" y="604839"/>
                  <a:pt x="4357974" y="607125"/>
                  <a:pt x="4351592" y="625794"/>
                </a:cubicBezTo>
                <a:cubicBezTo>
                  <a:pt x="4350258" y="611316"/>
                  <a:pt x="4355021" y="607220"/>
                  <a:pt x="4345972" y="602934"/>
                </a:cubicBezTo>
                <a:cubicBezTo>
                  <a:pt x="4339685" y="607220"/>
                  <a:pt x="4329780" y="615983"/>
                  <a:pt x="4322636" y="605029"/>
                </a:cubicBezTo>
                <a:cubicBezTo>
                  <a:pt x="4320255" y="618555"/>
                  <a:pt x="4332828" y="626080"/>
                  <a:pt x="4325493" y="628175"/>
                </a:cubicBezTo>
                <a:cubicBezTo>
                  <a:pt x="4309872" y="594838"/>
                  <a:pt x="4301871" y="627508"/>
                  <a:pt x="4287012" y="602362"/>
                </a:cubicBezTo>
                <a:cubicBezTo>
                  <a:pt x="4292442" y="623032"/>
                  <a:pt x="4272249" y="608458"/>
                  <a:pt x="4283964" y="625984"/>
                </a:cubicBezTo>
                <a:cubicBezTo>
                  <a:pt x="4281297" y="626842"/>
                  <a:pt x="4279488" y="625342"/>
                  <a:pt x="4277702" y="623782"/>
                </a:cubicBezTo>
                <a:lnTo>
                  <a:pt x="4271703" y="621273"/>
                </a:lnTo>
                <a:lnTo>
                  <a:pt x="4273939" y="633902"/>
                </a:lnTo>
                <a:cubicBezTo>
                  <a:pt x="4272249" y="636891"/>
                  <a:pt x="4269296" y="639558"/>
                  <a:pt x="4268629" y="644749"/>
                </a:cubicBezTo>
                <a:cubicBezTo>
                  <a:pt x="4274344" y="657131"/>
                  <a:pt x="4274820" y="636747"/>
                  <a:pt x="4278059" y="649702"/>
                </a:cubicBezTo>
                <a:cubicBezTo>
                  <a:pt x="4272153" y="657893"/>
                  <a:pt x="4284726" y="694564"/>
                  <a:pt x="4274915" y="696755"/>
                </a:cubicBezTo>
                <a:cubicBezTo>
                  <a:pt x="4294156" y="688754"/>
                  <a:pt x="4289488" y="670942"/>
                  <a:pt x="4306253" y="688087"/>
                </a:cubicBezTo>
                <a:cubicBezTo>
                  <a:pt x="4302919" y="689326"/>
                  <a:pt x="4297871" y="687802"/>
                  <a:pt x="4298252" y="694660"/>
                </a:cubicBezTo>
                <a:cubicBezTo>
                  <a:pt x="4298728" y="701137"/>
                  <a:pt x="4303586" y="703232"/>
                  <a:pt x="4299680" y="706185"/>
                </a:cubicBezTo>
                <a:cubicBezTo>
                  <a:pt x="4295870" y="696374"/>
                  <a:pt x="4287012" y="691135"/>
                  <a:pt x="4288060" y="707233"/>
                </a:cubicBezTo>
                <a:cubicBezTo>
                  <a:pt x="4294632" y="698089"/>
                  <a:pt x="4304824" y="727521"/>
                  <a:pt x="4298061" y="741427"/>
                </a:cubicBezTo>
                <a:cubicBezTo>
                  <a:pt x="4302062" y="740856"/>
                  <a:pt x="4304729" y="743618"/>
                  <a:pt x="4307491" y="746476"/>
                </a:cubicBezTo>
                <a:cubicBezTo>
                  <a:pt x="4307396" y="736474"/>
                  <a:pt x="4301395" y="731997"/>
                  <a:pt x="4305395" y="729140"/>
                </a:cubicBezTo>
                <a:cubicBezTo>
                  <a:pt x="4305205" y="745047"/>
                  <a:pt x="4318635" y="723806"/>
                  <a:pt x="4318445" y="739713"/>
                </a:cubicBezTo>
                <a:cubicBezTo>
                  <a:pt x="4312539" y="737522"/>
                  <a:pt x="4305490" y="756667"/>
                  <a:pt x="4311872" y="757906"/>
                </a:cubicBezTo>
                <a:cubicBezTo>
                  <a:pt x="4315492" y="744571"/>
                  <a:pt x="4322064" y="735808"/>
                  <a:pt x="4335971" y="738189"/>
                </a:cubicBezTo>
                <a:cubicBezTo>
                  <a:pt x="4328160" y="732379"/>
                  <a:pt x="4336828" y="707804"/>
                  <a:pt x="4339685" y="720282"/>
                </a:cubicBezTo>
                <a:cubicBezTo>
                  <a:pt x="4338828" y="755715"/>
                  <a:pt x="4358545" y="745333"/>
                  <a:pt x="4367117" y="752953"/>
                </a:cubicBezTo>
                <a:cubicBezTo>
                  <a:pt x="4360354" y="746666"/>
                  <a:pt x="4375976" y="735236"/>
                  <a:pt x="4375309" y="722949"/>
                </a:cubicBezTo>
                <a:cubicBezTo>
                  <a:pt x="4368641" y="713233"/>
                  <a:pt x="4355687" y="720568"/>
                  <a:pt x="4345496" y="719806"/>
                </a:cubicBezTo>
                <a:cubicBezTo>
                  <a:pt x="4337780" y="689802"/>
                  <a:pt x="4341209" y="657607"/>
                  <a:pt x="4356735" y="666180"/>
                </a:cubicBezTo>
                <a:cubicBezTo>
                  <a:pt x="4354830" y="658464"/>
                  <a:pt x="4351211" y="655512"/>
                  <a:pt x="4351020" y="643320"/>
                </a:cubicBezTo>
                <a:cubicBezTo>
                  <a:pt x="4372356" y="620841"/>
                  <a:pt x="4385881" y="664370"/>
                  <a:pt x="4399026" y="650749"/>
                </a:cubicBezTo>
                <a:cubicBezTo>
                  <a:pt x="4396645" y="641129"/>
                  <a:pt x="4379595" y="632937"/>
                  <a:pt x="4386739" y="622555"/>
                </a:cubicBezTo>
                <a:cubicBezTo>
                  <a:pt x="4399312" y="648558"/>
                  <a:pt x="4404170" y="638081"/>
                  <a:pt x="4412075" y="661227"/>
                </a:cubicBezTo>
                <a:cubicBezTo>
                  <a:pt x="4412647" y="654178"/>
                  <a:pt x="4413599" y="647797"/>
                  <a:pt x="4415790" y="643320"/>
                </a:cubicBezTo>
                <a:cubicBezTo>
                  <a:pt x="4417028" y="647797"/>
                  <a:pt x="4419029" y="649797"/>
                  <a:pt x="4422362" y="648558"/>
                </a:cubicBezTo>
                <a:cubicBezTo>
                  <a:pt x="4427411" y="672657"/>
                  <a:pt x="4410265" y="641701"/>
                  <a:pt x="4412742" y="666942"/>
                </a:cubicBezTo>
                <a:cubicBezTo>
                  <a:pt x="4423981" y="681896"/>
                  <a:pt x="4431602" y="701137"/>
                  <a:pt x="4433602" y="717710"/>
                </a:cubicBezTo>
                <a:cubicBezTo>
                  <a:pt x="4426934" y="696564"/>
                  <a:pt x="4435221" y="734760"/>
                  <a:pt x="4429125" y="729807"/>
                </a:cubicBezTo>
                <a:cubicBezTo>
                  <a:pt x="4409313" y="727902"/>
                  <a:pt x="4412171" y="705708"/>
                  <a:pt x="4399407" y="703232"/>
                </a:cubicBezTo>
                <a:cubicBezTo>
                  <a:pt x="4402455" y="700089"/>
                  <a:pt x="4405217" y="696469"/>
                  <a:pt x="4406741" y="690849"/>
                </a:cubicBezTo>
                <a:cubicBezTo>
                  <a:pt x="4399407" y="679610"/>
                  <a:pt x="4404074" y="675514"/>
                  <a:pt x="4406837" y="667418"/>
                </a:cubicBezTo>
                <a:cubicBezTo>
                  <a:pt x="4400074" y="668561"/>
                  <a:pt x="4393406" y="693612"/>
                  <a:pt x="4384262" y="675324"/>
                </a:cubicBezTo>
                <a:cubicBezTo>
                  <a:pt x="4389596" y="673990"/>
                  <a:pt x="4393597" y="670657"/>
                  <a:pt x="4394549" y="662751"/>
                </a:cubicBezTo>
                <a:cubicBezTo>
                  <a:pt x="4380452" y="651987"/>
                  <a:pt x="4377785" y="657607"/>
                  <a:pt x="4363307" y="647892"/>
                </a:cubicBezTo>
                <a:cubicBezTo>
                  <a:pt x="4365879" y="656083"/>
                  <a:pt x="4363498" y="678086"/>
                  <a:pt x="4369689" y="676562"/>
                </a:cubicBezTo>
                <a:cubicBezTo>
                  <a:pt x="4370546" y="666561"/>
                  <a:pt x="4372451" y="690373"/>
                  <a:pt x="4376547" y="675038"/>
                </a:cubicBezTo>
                <a:cubicBezTo>
                  <a:pt x="4374166" y="691612"/>
                  <a:pt x="4389311" y="695898"/>
                  <a:pt x="4382643" y="710471"/>
                </a:cubicBezTo>
                <a:cubicBezTo>
                  <a:pt x="4369403" y="698089"/>
                  <a:pt x="4386072" y="738379"/>
                  <a:pt x="4373594" y="758096"/>
                </a:cubicBezTo>
                <a:cubicBezTo>
                  <a:pt x="4380357" y="751143"/>
                  <a:pt x="4389691" y="774479"/>
                  <a:pt x="4391120" y="756572"/>
                </a:cubicBezTo>
                <a:cubicBezTo>
                  <a:pt x="4390358" y="743142"/>
                  <a:pt x="4381881" y="750857"/>
                  <a:pt x="4380262" y="739999"/>
                </a:cubicBezTo>
                <a:cubicBezTo>
                  <a:pt x="4396359" y="731140"/>
                  <a:pt x="4412266" y="742856"/>
                  <a:pt x="4432745" y="735331"/>
                </a:cubicBezTo>
                <a:cubicBezTo>
                  <a:pt x="4437221" y="738475"/>
                  <a:pt x="4435888" y="757525"/>
                  <a:pt x="4441317" y="758001"/>
                </a:cubicBezTo>
                <a:cubicBezTo>
                  <a:pt x="4443698" y="743808"/>
                  <a:pt x="4463320" y="765907"/>
                  <a:pt x="4469797" y="749619"/>
                </a:cubicBezTo>
                <a:cubicBezTo>
                  <a:pt x="4461796" y="741904"/>
                  <a:pt x="4461510" y="741523"/>
                  <a:pt x="4458938" y="733045"/>
                </a:cubicBezTo>
                <a:cubicBezTo>
                  <a:pt x="4457890" y="735903"/>
                  <a:pt x="4449128" y="758287"/>
                  <a:pt x="4435602" y="735141"/>
                </a:cubicBezTo>
                <a:cubicBezTo>
                  <a:pt x="4437031" y="714567"/>
                  <a:pt x="4452652" y="726092"/>
                  <a:pt x="4444460" y="710947"/>
                </a:cubicBezTo>
                <a:cubicBezTo>
                  <a:pt x="4454462" y="701422"/>
                  <a:pt x="4448175" y="736760"/>
                  <a:pt x="4458176" y="727235"/>
                </a:cubicBezTo>
                <a:cubicBezTo>
                  <a:pt x="4456366" y="720282"/>
                  <a:pt x="4454366" y="691516"/>
                  <a:pt x="4459034" y="709614"/>
                </a:cubicBezTo>
                <a:cubicBezTo>
                  <a:pt x="4459748" y="714186"/>
                  <a:pt x="4460248" y="719211"/>
                  <a:pt x="4461308" y="722687"/>
                </a:cubicBezTo>
                <a:lnTo>
                  <a:pt x="4466622" y="726260"/>
                </a:lnTo>
                <a:lnTo>
                  <a:pt x="4465511" y="738284"/>
                </a:lnTo>
                <a:cubicBezTo>
                  <a:pt x="4474273" y="744952"/>
                  <a:pt x="4481894" y="755048"/>
                  <a:pt x="4491609" y="759334"/>
                </a:cubicBezTo>
                <a:cubicBezTo>
                  <a:pt x="4490371" y="741713"/>
                  <a:pt x="4498181" y="737808"/>
                  <a:pt x="4491895" y="712471"/>
                </a:cubicBezTo>
                <a:cubicBezTo>
                  <a:pt x="4499896" y="712281"/>
                  <a:pt x="4496562" y="702280"/>
                  <a:pt x="4503515" y="711424"/>
                </a:cubicBezTo>
                <a:cubicBezTo>
                  <a:pt x="4509326" y="729902"/>
                  <a:pt x="4494562" y="716758"/>
                  <a:pt x="4500467" y="735141"/>
                </a:cubicBezTo>
                <a:cubicBezTo>
                  <a:pt x="4508278" y="744475"/>
                  <a:pt x="4518374" y="747619"/>
                  <a:pt x="4530947" y="744094"/>
                </a:cubicBezTo>
                <a:cubicBezTo>
                  <a:pt x="4528566" y="757620"/>
                  <a:pt x="4541139" y="765240"/>
                  <a:pt x="4533805" y="767240"/>
                </a:cubicBezTo>
                <a:cubicBezTo>
                  <a:pt x="4531519" y="760573"/>
                  <a:pt x="4529137" y="754477"/>
                  <a:pt x="4525899" y="750476"/>
                </a:cubicBezTo>
                <a:cubicBezTo>
                  <a:pt x="4526947" y="760668"/>
                  <a:pt x="4528756" y="768383"/>
                  <a:pt x="4531614" y="773336"/>
                </a:cubicBezTo>
                <a:cubicBezTo>
                  <a:pt x="4520946" y="786671"/>
                  <a:pt x="4511230" y="762192"/>
                  <a:pt x="4505420" y="775717"/>
                </a:cubicBezTo>
                <a:cubicBezTo>
                  <a:pt x="4506468" y="785623"/>
                  <a:pt x="4509421" y="790386"/>
                  <a:pt x="4513326" y="792577"/>
                </a:cubicBezTo>
                <a:cubicBezTo>
                  <a:pt x="4512659" y="786671"/>
                  <a:pt x="4510183" y="785814"/>
                  <a:pt x="4509040" y="781242"/>
                </a:cubicBezTo>
                <a:cubicBezTo>
                  <a:pt x="4523327" y="783528"/>
                  <a:pt x="4530471" y="785052"/>
                  <a:pt x="4540377" y="772574"/>
                </a:cubicBezTo>
                <a:cubicBezTo>
                  <a:pt x="4543901" y="789433"/>
                  <a:pt x="4546282" y="775336"/>
                  <a:pt x="4551902" y="794958"/>
                </a:cubicBezTo>
                <a:cubicBezTo>
                  <a:pt x="4548378" y="776956"/>
                  <a:pt x="4557331" y="778003"/>
                  <a:pt x="4560761" y="770764"/>
                </a:cubicBezTo>
                <a:cubicBezTo>
                  <a:pt x="4571429" y="784195"/>
                  <a:pt x="4587907" y="791910"/>
                  <a:pt x="4592860" y="767907"/>
                </a:cubicBezTo>
                <a:cubicBezTo>
                  <a:pt x="4586097" y="773812"/>
                  <a:pt x="4577524" y="778765"/>
                  <a:pt x="4571810" y="763906"/>
                </a:cubicBezTo>
                <a:cubicBezTo>
                  <a:pt x="4577620" y="748190"/>
                  <a:pt x="4575238" y="773050"/>
                  <a:pt x="4584192" y="768669"/>
                </a:cubicBezTo>
                <a:cubicBezTo>
                  <a:pt x="4587907" y="770193"/>
                  <a:pt x="4592193" y="751048"/>
                  <a:pt x="4584954" y="751048"/>
                </a:cubicBezTo>
                <a:cubicBezTo>
                  <a:pt x="4585430" y="754858"/>
                  <a:pt x="4585906" y="758763"/>
                  <a:pt x="4586383" y="762573"/>
                </a:cubicBezTo>
                <a:cubicBezTo>
                  <a:pt x="4570762" y="734283"/>
                  <a:pt x="4561808" y="788481"/>
                  <a:pt x="4546378" y="748666"/>
                </a:cubicBezTo>
                <a:cubicBezTo>
                  <a:pt x="4556284" y="752667"/>
                  <a:pt x="4552950" y="752953"/>
                  <a:pt x="4557331" y="741808"/>
                </a:cubicBezTo>
                <a:cubicBezTo>
                  <a:pt x="4566095" y="754858"/>
                  <a:pt x="4596194" y="747237"/>
                  <a:pt x="4582859" y="733712"/>
                </a:cubicBezTo>
                <a:cubicBezTo>
                  <a:pt x="4586764" y="733141"/>
                  <a:pt x="4589526" y="735903"/>
                  <a:pt x="4592288" y="738760"/>
                </a:cubicBezTo>
                <a:cubicBezTo>
                  <a:pt x="4595431" y="718377"/>
                  <a:pt x="4595431" y="693135"/>
                  <a:pt x="4606385" y="684849"/>
                </a:cubicBezTo>
                <a:cubicBezTo>
                  <a:pt x="4601528" y="704947"/>
                  <a:pt x="4616291" y="736951"/>
                  <a:pt x="4607528" y="743237"/>
                </a:cubicBezTo>
                <a:cubicBezTo>
                  <a:pt x="4609814" y="750000"/>
                  <a:pt x="4612196" y="756096"/>
                  <a:pt x="4615434" y="760096"/>
                </a:cubicBezTo>
                <a:cubicBezTo>
                  <a:pt x="4628483" y="760096"/>
                  <a:pt x="4633817" y="745714"/>
                  <a:pt x="4635246" y="729140"/>
                </a:cubicBezTo>
                <a:cubicBezTo>
                  <a:pt x="4645247" y="730188"/>
                  <a:pt x="4630674" y="755048"/>
                  <a:pt x="4641723" y="757810"/>
                </a:cubicBezTo>
                <a:cubicBezTo>
                  <a:pt x="4650105" y="761239"/>
                  <a:pt x="4636294" y="730759"/>
                  <a:pt x="4644676" y="734188"/>
                </a:cubicBezTo>
                <a:cubicBezTo>
                  <a:pt x="4650772" y="752762"/>
                  <a:pt x="4662202" y="765049"/>
                  <a:pt x="4661916" y="779432"/>
                </a:cubicBezTo>
                <a:cubicBezTo>
                  <a:pt x="4666107" y="758382"/>
                  <a:pt x="4658487" y="749619"/>
                  <a:pt x="4650486" y="733712"/>
                </a:cubicBezTo>
                <a:cubicBezTo>
                  <a:pt x="4673155" y="734474"/>
                  <a:pt x="4670774" y="761716"/>
                  <a:pt x="4683919" y="742380"/>
                </a:cubicBezTo>
                <a:cubicBezTo>
                  <a:pt x="4691158" y="752095"/>
                  <a:pt x="4688586" y="760096"/>
                  <a:pt x="4692491" y="765049"/>
                </a:cubicBezTo>
                <a:cubicBezTo>
                  <a:pt x="4696396" y="764668"/>
                  <a:pt x="4693920" y="754667"/>
                  <a:pt x="4696968" y="752953"/>
                </a:cubicBezTo>
                <a:cubicBezTo>
                  <a:pt x="4698111" y="757429"/>
                  <a:pt x="4698397" y="764383"/>
                  <a:pt x="4701254" y="764287"/>
                </a:cubicBezTo>
                <a:cubicBezTo>
                  <a:pt x="4699254" y="753429"/>
                  <a:pt x="4702969" y="751238"/>
                  <a:pt x="4701349" y="740856"/>
                </a:cubicBezTo>
                <a:cubicBezTo>
                  <a:pt x="4691729" y="739141"/>
                  <a:pt x="4686110" y="733998"/>
                  <a:pt x="4693444" y="724092"/>
                </a:cubicBezTo>
                <a:cubicBezTo>
                  <a:pt x="4686014" y="728949"/>
                  <a:pt x="4686205" y="713043"/>
                  <a:pt x="4680395" y="713519"/>
                </a:cubicBezTo>
                <a:cubicBezTo>
                  <a:pt x="4681347" y="723520"/>
                  <a:pt x="4683252" y="731426"/>
                  <a:pt x="4686110" y="736379"/>
                </a:cubicBezTo>
                <a:cubicBezTo>
                  <a:pt x="4676108" y="737808"/>
                  <a:pt x="4655439" y="728187"/>
                  <a:pt x="4657820" y="721330"/>
                </a:cubicBezTo>
                <a:cubicBezTo>
                  <a:pt x="4661821" y="720663"/>
                  <a:pt x="4664583" y="723425"/>
                  <a:pt x="4667345" y="726283"/>
                </a:cubicBezTo>
                <a:cubicBezTo>
                  <a:pt x="4662869" y="701518"/>
                  <a:pt x="4674298" y="718282"/>
                  <a:pt x="4673918" y="708185"/>
                </a:cubicBezTo>
                <a:cubicBezTo>
                  <a:pt x="4672394" y="699612"/>
                  <a:pt x="4666297" y="703518"/>
                  <a:pt x="4661630" y="703422"/>
                </a:cubicBezTo>
                <a:cubicBezTo>
                  <a:pt x="4659725" y="692564"/>
                  <a:pt x="4663345" y="690373"/>
                  <a:pt x="4661726" y="680086"/>
                </a:cubicBezTo>
                <a:cubicBezTo>
                  <a:pt x="4667726" y="674847"/>
                  <a:pt x="4682014" y="684658"/>
                  <a:pt x="4674775" y="690564"/>
                </a:cubicBezTo>
                <a:cubicBezTo>
                  <a:pt x="4672774" y="676467"/>
                  <a:pt x="4664964" y="690183"/>
                  <a:pt x="4666774" y="697136"/>
                </a:cubicBezTo>
                <a:cubicBezTo>
                  <a:pt x="4677537" y="692469"/>
                  <a:pt x="4686776" y="711328"/>
                  <a:pt x="4690015" y="695041"/>
                </a:cubicBezTo>
                <a:cubicBezTo>
                  <a:pt x="4691824" y="705804"/>
                  <a:pt x="4694301" y="714281"/>
                  <a:pt x="4698682" y="717710"/>
                </a:cubicBezTo>
                <a:cubicBezTo>
                  <a:pt x="4708303" y="708852"/>
                  <a:pt x="4717923" y="699993"/>
                  <a:pt x="4724305" y="686182"/>
                </a:cubicBezTo>
                <a:cubicBezTo>
                  <a:pt x="4725638" y="700756"/>
                  <a:pt x="4720876" y="704851"/>
                  <a:pt x="4730020" y="709137"/>
                </a:cubicBezTo>
                <a:cubicBezTo>
                  <a:pt x="4724019" y="684182"/>
                  <a:pt x="4732687" y="675705"/>
                  <a:pt x="4737545" y="649987"/>
                </a:cubicBezTo>
                <a:cubicBezTo>
                  <a:pt x="4729162" y="657226"/>
                  <a:pt x="4730210" y="653416"/>
                  <a:pt x="4722304" y="645510"/>
                </a:cubicBezTo>
                <a:cubicBezTo>
                  <a:pt x="4722971" y="651321"/>
                  <a:pt x="4725448" y="652178"/>
                  <a:pt x="4726591" y="656845"/>
                </a:cubicBezTo>
                <a:cubicBezTo>
                  <a:pt x="4714018" y="650273"/>
                  <a:pt x="4708398" y="624651"/>
                  <a:pt x="4697730" y="612649"/>
                </a:cubicBezTo>
                <a:cubicBezTo>
                  <a:pt x="4708112" y="621412"/>
                  <a:pt x="4707064" y="589980"/>
                  <a:pt x="4711637" y="605506"/>
                </a:cubicBezTo>
                <a:cubicBezTo>
                  <a:pt x="4707731" y="607411"/>
                  <a:pt x="4709827" y="618555"/>
                  <a:pt x="4707922" y="623412"/>
                </a:cubicBezTo>
                <a:cubicBezTo>
                  <a:pt x="4716589" y="622746"/>
                  <a:pt x="4721638" y="637605"/>
                  <a:pt x="4731829" y="650559"/>
                </a:cubicBezTo>
                <a:cubicBezTo>
                  <a:pt x="4731544" y="646939"/>
                  <a:pt x="4731448" y="643701"/>
                  <a:pt x="4734020" y="644463"/>
                </a:cubicBezTo>
                <a:cubicBezTo>
                  <a:pt x="4732401" y="637795"/>
                  <a:pt x="4716875" y="631318"/>
                  <a:pt x="4725448" y="621889"/>
                </a:cubicBezTo>
                <a:cubicBezTo>
                  <a:pt x="4728115" y="632080"/>
                  <a:pt x="4728305" y="619126"/>
                  <a:pt x="4730591" y="615602"/>
                </a:cubicBezTo>
                <a:cubicBezTo>
                  <a:pt x="4731639" y="630747"/>
                  <a:pt x="4734687" y="640272"/>
                  <a:pt x="4742116" y="637891"/>
                </a:cubicBezTo>
                <a:cubicBezTo>
                  <a:pt x="4747927" y="635700"/>
                  <a:pt x="4748498" y="625603"/>
                  <a:pt x="4751737" y="619507"/>
                </a:cubicBezTo>
                <a:cubicBezTo>
                  <a:pt x="4749737" y="640462"/>
                  <a:pt x="4762119" y="622174"/>
                  <a:pt x="4762595" y="636081"/>
                </a:cubicBezTo>
                <a:cubicBezTo>
                  <a:pt x="4757928" y="638938"/>
                  <a:pt x="4764119" y="643510"/>
                  <a:pt x="4764691" y="653512"/>
                </a:cubicBezTo>
                <a:cubicBezTo>
                  <a:pt x="4753165" y="645415"/>
                  <a:pt x="4765262" y="673228"/>
                  <a:pt x="4758023" y="671609"/>
                </a:cubicBezTo>
                <a:cubicBezTo>
                  <a:pt x="4752213" y="648749"/>
                  <a:pt x="4749165" y="674276"/>
                  <a:pt x="4747165" y="655035"/>
                </a:cubicBezTo>
                <a:cubicBezTo>
                  <a:pt x="4745164" y="661417"/>
                  <a:pt x="4736592" y="657703"/>
                  <a:pt x="4740497" y="673133"/>
                </a:cubicBezTo>
                <a:cubicBezTo>
                  <a:pt x="4744974" y="673800"/>
                  <a:pt x="4750975" y="670180"/>
                  <a:pt x="4752785" y="677895"/>
                </a:cubicBezTo>
                <a:cubicBezTo>
                  <a:pt x="4740688" y="675895"/>
                  <a:pt x="4744974" y="707995"/>
                  <a:pt x="4736021" y="685230"/>
                </a:cubicBezTo>
                <a:cubicBezTo>
                  <a:pt x="4736211" y="688754"/>
                  <a:pt x="4736402" y="692088"/>
                  <a:pt x="4733735" y="691231"/>
                </a:cubicBezTo>
                <a:cubicBezTo>
                  <a:pt x="4741164" y="701803"/>
                  <a:pt x="4748594" y="712281"/>
                  <a:pt x="4753165" y="730474"/>
                </a:cubicBezTo>
                <a:cubicBezTo>
                  <a:pt x="4749832" y="721139"/>
                  <a:pt x="4755928" y="704756"/>
                  <a:pt x="4757547" y="718377"/>
                </a:cubicBezTo>
                <a:cubicBezTo>
                  <a:pt x="4754118" y="722472"/>
                  <a:pt x="4753642" y="731140"/>
                  <a:pt x="4754499" y="741999"/>
                </a:cubicBezTo>
                <a:cubicBezTo>
                  <a:pt x="4741354" y="742951"/>
                  <a:pt x="4738783" y="706470"/>
                  <a:pt x="4735068" y="702756"/>
                </a:cubicBezTo>
                <a:cubicBezTo>
                  <a:pt x="4734306" y="715805"/>
                  <a:pt x="4727257" y="719139"/>
                  <a:pt x="4730496" y="738284"/>
                </a:cubicBezTo>
                <a:cubicBezTo>
                  <a:pt x="4739735" y="726092"/>
                  <a:pt x="4743450" y="759334"/>
                  <a:pt x="4760214" y="764859"/>
                </a:cubicBezTo>
                <a:cubicBezTo>
                  <a:pt x="4758023" y="750381"/>
                  <a:pt x="4765072" y="750190"/>
                  <a:pt x="4766215" y="740951"/>
                </a:cubicBezTo>
                <a:cubicBezTo>
                  <a:pt x="4780502" y="761335"/>
                  <a:pt x="4804505" y="740189"/>
                  <a:pt x="4815745" y="736570"/>
                </a:cubicBezTo>
                <a:cubicBezTo>
                  <a:pt x="4813745" y="740570"/>
                  <a:pt x="4809839" y="764478"/>
                  <a:pt x="4816316" y="765811"/>
                </a:cubicBezTo>
                <a:cubicBezTo>
                  <a:pt x="4817650" y="758001"/>
                  <a:pt x="4818888" y="726283"/>
                  <a:pt x="4825174" y="741618"/>
                </a:cubicBezTo>
                <a:cubicBezTo>
                  <a:pt x="4818316" y="748857"/>
                  <a:pt x="4831842" y="763716"/>
                  <a:pt x="4834509" y="770098"/>
                </a:cubicBezTo>
                <a:cubicBezTo>
                  <a:pt x="4833747" y="762097"/>
                  <a:pt x="4831652" y="757429"/>
                  <a:pt x="4829556" y="752953"/>
                </a:cubicBezTo>
                <a:cubicBezTo>
                  <a:pt x="4841177" y="777241"/>
                  <a:pt x="4850321" y="737236"/>
                  <a:pt x="4860131" y="761906"/>
                </a:cubicBezTo>
                <a:cubicBezTo>
                  <a:pt x="4857560" y="753714"/>
                  <a:pt x="4869752" y="746761"/>
                  <a:pt x="4860893" y="744285"/>
                </a:cubicBezTo>
                <a:cubicBezTo>
                  <a:pt x="4861465" y="750381"/>
                  <a:pt x="4857750" y="749238"/>
                  <a:pt x="4857274" y="738760"/>
                </a:cubicBezTo>
                <a:cubicBezTo>
                  <a:pt x="4869466" y="745523"/>
                  <a:pt x="4891087" y="747904"/>
                  <a:pt x="4889087" y="782766"/>
                </a:cubicBezTo>
                <a:cubicBezTo>
                  <a:pt x="4894802" y="782194"/>
                  <a:pt x="4890801" y="766669"/>
                  <a:pt x="4899279" y="770098"/>
                </a:cubicBezTo>
                <a:cubicBezTo>
                  <a:pt x="4901755" y="786385"/>
                  <a:pt x="4889564" y="785719"/>
                  <a:pt x="4902041" y="793339"/>
                </a:cubicBezTo>
                <a:cubicBezTo>
                  <a:pt x="4894802" y="752857"/>
                  <a:pt x="4933759" y="804864"/>
                  <a:pt x="4914519" y="774670"/>
                </a:cubicBezTo>
                <a:cubicBezTo>
                  <a:pt x="4919091" y="777432"/>
                  <a:pt x="4928711" y="766573"/>
                  <a:pt x="4929759" y="779146"/>
                </a:cubicBezTo>
                <a:cubicBezTo>
                  <a:pt x="4927664" y="780670"/>
                  <a:pt x="4924044" y="779813"/>
                  <a:pt x="4924616" y="785433"/>
                </a:cubicBezTo>
                <a:cubicBezTo>
                  <a:pt x="4937474" y="787814"/>
                  <a:pt x="4932902" y="763430"/>
                  <a:pt x="4934998" y="749428"/>
                </a:cubicBezTo>
                <a:cubicBezTo>
                  <a:pt x="4937950" y="749143"/>
                  <a:pt x="4940903" y="748952"/>
                  <a:pt x="4943761" y="748666"/>
                </a:cubicBezTo>
                <a:cubicBezTo>
                  <a:pt x="4956620" y="770574"/>
                  <a:pt x="4971002" y="758191"/>
                  <a:pt x="4977955" y="763144"/>
                </a:cubicBezTo>
                <a:cubicBezTo>
                  <a:pt x="4974336" y="762192"/>
                  <a:pt x="4975479" y="756858"/>
                  <a:pt x="4976622" y="751619"/>
                </a:cubicBezTo>
                <a:cubicBezTo>
                  <a:pt x="4973574" y="759525"/>
                  <a:pt x="4968145" y="756001"/>
                  <a:pt x="4964239" y="746857"/>
                </a:cubicBezTo>
                <a:cubicBezTo>
                  <a:pt x="4973764" y="741332"/>
                  <a:pt x="4977289" y="752191"/>
                  <a:pt x="4983099" y="756858"/>
                </a:cubicBezTo>
                <a:cubicBezTo>
                  <a:pt x="4981004" y="742475"/>
                  <a:pt x="4981766" y="732760"/>
                  <a:pt x="4985480" y="727426"/>
                </a:cubicBezTo>
                <a:cubicBezTo>
                  <a:pt x="4986528" y="737427"/>
                  <a:pt x="4989481" y="741999"/>
                  <a:pt x="4993386" y="744285"/>
                </a:cubicBezTo>
                <a:cubicBezTo>
                  <a:pt x="4993481" y="739713"/>
                  <a:pt x="4992052" y="732855"/>
                  <a:pt x="4994910" y="732474"/>
                </a:cubicBezTo>
                <a:cubicBezTo>
                  <a:pt x="4996149" y="751524"/>
                  <a:pt x="4989481" y="758763"/>
                  <a:pt x="4988147" y="774003"/>
                </a:cubicBezTo>
                <a:cubicBezTo>
                  <a:pt x="5003673" y="766573"/>
                  <a:pt x="4995100" y="782480"/>
                  <a:pt x="5001959" y="790291"/>
                </a:cubicBezTo>
                <a:cubicBezTo>
                  <a:pt x="5002720" y="772383"/>
                  <a:pt x="5005864" y="782480"/>
                  <a:pt x="5010626" y="789529"/>
                </a:cubicBezTo>
                <a:cubicBezTo>
                  <a:pt x="5010912" y="784290"/>
                  <a:pt x="5013007" y="759525"/>
                  <a:pt x="5018056" y="777146"/>
                </a:cubicBezTo>
                <a:cubicBezTo>
                  <a:pt x="5012531" y="804197"/>
                  <a:pt x="4988528" y="795625"/>
                  <a:pt x="4977955" y="786576"/>
                </a:cubicBezTo>
                <a:cubicBezTo>
                  <a:pt x="4978336" y="793434"/>
                  <a:pt x="4980432" y="802959"/>
                  <a:pt x="4977099" y="804197"/>
                </a:cubicBezTo>
                <a:cubicBezTo>
                  <a:pt x="4974527" y="786290"/>
                  <a:pt x="4967383" y="805435"/>
                  <a:pt x="4962620" y="782099"/>
                </a:cubicBezTo>
                <a:cubicBezTo>
                  <a:pt x="4966621" y="797625"/>
                  <a:pt x="4948333" y="779146"/>
                  <a:pt x="4952333" y="794672"/>
                </a:cubicBezTo>
                <a:cubicBezTo>
                  <a:pt x="4955857" y="796101"/>
                  <a:pt x="4969669" y="813436"/>
                  <a:pt x="4957382" y="811722"/>
                </a:cubicBezTo>
                <a:cubicBezTo>
                  <a:pt x="4949571" y="804673"/>
                  <a:pt x="4945570" y="787624"/>
                  <a:pt x="4936331" y="784385"/>
                </a:cubicBezTo>
                <a:cubicBezTo>
                  <a:pt x="4938046" y="792577"/>
                  <a:pt x="4942332" y="793720"/>
                  <a:pt x="4944333" y="801244"/>
                </a:cubicBezTo>
                <a:cubicBezTo>
                  <a:pt x="4933831" y="806959"/>
                  <a:pt x="4921990" y="802762"/>
                  <a:pt x="4916244" y="814813"/>
                </a:cubicBezTo>
                <a:lnTo>
                  <a:pt x="4912854" y="832986"/>
                </a:lnTo>
                <a:lnTo>
                  <a:pt x="4912784" y="832995"/>
                </a:lnTo>
                <a:lnTo>
                  <a:pt x="4910935" y="810139"/>
                </a:lnTo>
                <a:cubicBezTo>
                  <a:pt x="4912352" y="802840"/>
                  <a:pt x="4913471" y="795530"/>
                  <a:pt x="4907280" y="786957"/>
                </a:cubicBezTo>
                <a:cubicBezTo>
                  <a:pt x="4904804" y="808293"/>
                  <a:pt x="4908995" y="810483"/>
                  <a:pt x="4896993" y="799625"/>
                </a:cubicBezTo>
                <a:cubicBezTo>
                  <a:pt x="4894707" y="811436"/>
                  <a:pt x="4903089" y="824390"/>
                  <a:pt x="4891754" y="829248"/>
                </a:cubicBezTo>
                <a:cubicBezTo>
                  <a:pt x="4887277" y="802197"/>
                  <a:pt x="4877086" y="834868"/>
                  <a:pt x="4864798" y="825819"/>
                </a:cubicBezTo>
                <a:lnTo>
                  <a:pt x="4868674" y="839429"/>
                </a:lnTo>
                <a:lnTo>
                  <a:pt x="4868609" y="839439"/>
                </a:lnTo>
                <a:lnTo>
                  <a:pt x="4868512" y="839639"/>
                </a:lnTo>
                <a:lnTo>
                  <a:pt x="4865179" y="841440"/>
                </a:lnTo>
                <a:cubicBezTo>
                  <a:pt x="4859179" y="835534"/>
                  <a:pt x="4858417" y="834296"/>
                  <a:pt x="4856036" y="826581"/>
                </a:cubicBezTo>
                <a:cubicBezTo>
                  <a:pt x="4853654" y="831439"/>
                  <a:pt x="4848130" y="854775"/>
                  <a:pt x="4853654" y="856013"/>
                </a:cubicBezTo>
                <a:cubicBezTo>
                  <a:pt x="4855464" y="848964"/>
                  <a:pt x="4859846" y="844393"/>
                  <a:pt x="4865084" y="841345"/>
                </a:cubicBezTo>
                <a:cubicBezTo>
                  <a:pt x="4865656" y="842011"/>
                  <a:pt x="4866132" y="842392"/>
                  <a:pt x="4866799" y="843154"/>
                </a:cubicBezTo>
                <a:lnTo>
                  <a:pt x="4868512" y="839639"/>
                </a:lnTo>
                <a:lnTo>
                  <a:pt x="4868704" y="839535"/>
                </a:lnTo>
                <a:lnTo>
                  <a:pt x="4868674" y="839429"/>
                </a:lnTo>
                <a:lnTo>
                  <a:pt x="4886110" y="836689"/>
                </a:lnTo>
                <a:cubicBezTo>
                  <a:pt x="4891992" y="836940"/>
                  <a:pt x="4897564" y="838202"/>
                  <a:pt x="4901755" y="840011"/>
                </a:cubicBezTo>
                <a:cubicBezTo>
                  <a:pt x="4899184" y="842011"/>
                  <a:pt x="4900899" y="855918"/>
                  <a:pt x="4903851" y="857442"/>
                </a:cubicBezTo>
                <a:cubicBezTo>
                  <a:pt x="4905756" y="857251"/>
                  <a:pt x="4907756" y="857156"/>
                  <a:pt x="4909661" y="856966"/>
                </a:cubicBezTo>
                <a:cubicBezTo>
                  <a:pt x="4908995" y="846012"/>
                  <a:pt x="4904804" y="844488"/>
                  <a:pt x="4903946" y="834106"/>
                </a:cubicBezTo>
                <a:lnTo>
                  <a:pt x="4912784" y="832995"/>
                </a:lnTo>
                <a:lnTo>
                  <a:pt x="4912805" y="833248"/>
                </a:lnTo>
                <a:lnTo>
                  <a:pt x="4912854" y="832986"/>
                </a:lnTo>
                <a:lnTo>
                  <a:pt x="4921091" y="831951"/>
                </a:lnTo>
                <a:cubicBezTo>
                  <a:pt x="4926164" y="827629"/>
                  <a:pt x="4928950" y="819818"/>
                  <a:pt x="4924520" y="808864"/>
                </a:cubicBezTo>
                <a:cubicBezTo>
                  <a:pt x="4935188" y="807817"/>
                  <a:pt x="4939379" y="824581"/>
                  <a:pt x="4945475" y="836201"/>
                </a:cubicBezTo>
                <a:cubicBezTo>
                  <a:pt x="4940713" y="848107"/>
                  <a:pt x="4926616" y="842297"/>
                  <a:pt x="4919186" y="838487"/>
                </a:cubicBezTo>
                <a:cubicBezTo>
                  <a:pt x="4920615" y="849060"/>
                  <a:pt x="4906613" y="859347"/>
                  <a:pt x="4916805" y="867919"/>
                </a:cubicBezTo>
                <a:cubicBezTo>
                  <a:pt x="4926711" y="832582"/>
                  <a:pt x="4949952" y="853441"/>
                  <a:pt x="4958334" y="870110"/>
                </a:cubicBezTo>
                <a:cubicBezTo>
                  <a:pt x="4949285" y="832296"/>
                  <a:pt x="4984147" y="839630"/>
                  <a:pt x="4999958" y="848869"/>
                </a:cubicBezTo>
                <a:cubicBezTo>
                  <a:pt x="4997577" y="827343"/>
                  <a:pt x="5002054" y="829819"/>
                  <a:pt x="4993577" y="820199"/>
                </a:cubicBezTo>
                <a:cubicBezTo>
                  <a:pt x="5003102" y="814579"/>
                  <a:pt x="5007197" y="830010"/>
                  <a:pt x="5011102" y="818675"/>
                </a:cubicBezTo>
                <a:cubicBezTo>
                  <a:pt x="5012912" y="834391"/>
                  <a:pt x="5002054" y="846869"/>
                  <a:pt x="5015199" y="853441"/>
                </a:cubicBezTo>
                <a:cubicBezTo>
                  <a:pt x="5013960" y="846679"/>
                  <a:pt x="5008436" y="840773"/>
                  <a:pt x="5013103" y="836106"/>
                </a:cubicBezTo>
                <a:cubicBezTo>
                  <a:pt x="5022247" y="874492"/>
                  <a:pt x="5033391" y="820866"/>
                  <a:pt x="5045011" y="856680"/>
                </a:cubicBezTo>
                <a:cubicBezTo>
                  <a:pt x="5040249" y="859442"/>
                  <a:pt x="5036534" y="848774"/>
                  <a:pt x="5036248" y="857442"/>
                </a:cubicBezTo>
                <a:cubicBezTo>
                  <a:pt x="5043774" y="864490"/>
                  <a:pt x="5050822" y="882969"/>
                  <a:pt x="5054441" y="861728"/>
                </a:cubicBezTo>
                <a:cubicBezTo>
                  <a:pt x="5046059" y="850489"/>
                  <a:pt x="5055680" y="838487"/>
                  <a:pt x="5047298" y="827248"/>
                </a:cubicBezTo>
                <a:cubicBezTo>
                  <a:pt x="5052536" y="836868"/>
                  <a:pt x="5077968" y="854680"/>
                  <a:pt x="5062633" y="831724"/>
                </a:cubicBezTo>
                <a:cubicBezTo>
                  <a:pt x="5082064" y="844393"/>
                  <a:pt x="5085969" y="842964"/>
                  <a:pt x="5101971" y="840011"/>
                </a:cubicBezTo>
                <a:cubicBezTo>
                  <a:pt x="5104162" y="855823"/>
                  <a:pt x="5098542" y="852108"/>
                  <a:pt x="5104733" y="863157"/>
                </a:cubicBezTo>
                <a:cubicBezTo>
                  <a:pt x="5100828" y="872872"/>
                  <a:pt x="5087112" y="867538"/>
                  <a:pt x="5086445" y="882302"/>
                </a:cubicBezTo>
                <a:cubicBezTo>
                  <a:pt x="5109686" y="869158"/>
                  <a:pt x="5104542" y="884207"/>
                  <a:pt x="5125021" y="884779"/>
                </a:cubicBezTo>
                <a:cubicBezTo>
                  <a:pt x="5119974" y="884874"/>
                  <a:pt x="5118068" y="889827"/>
                  <a:pt x="5117687" y="897066"/>
                </a:cubicBezTo>
                <a:cubicBezTo>
                  <a:pt x="5130641" y="890875"/>
                  <a:pt x="5121878" y="905924"/>
                  <a:pt x="5127879" y="907829"/>
                </a:cubicBezTo>
                <a:cubicBezTo>
                  <a:pt x="5138737" y="907448"/>
                  <a:pt x="5136928" y="913639"/>
                  <a:pt x="5145310" y="906305"/>
                </a:cubicBezTo>
                <a:cubicBezTo>
                  <a:pt x="5143976" y="928498"/>
                  <a:pt x="5129308" y="905829"/>
                  <a:pt x="5131308" y="936785"/>
                </a:cubicBezTo>
                <a:cubicBezTo>
                  <a:pt x="5129308" y="929641"/>
                  <a:pt x="5126164" y="925260"/>
                  <a:pt x="5121211" y="926022"/>
                </a:cubicBezTo>
                <a:cubicBezTo>
                  <a:pt x="5118735" y="939547"/>
                  <a:pt x="5131308" y="947072"/>
                  <a:pt x="5123974" y="949072"/>
                </a:cubicBezTo>
                <a:cubicBezTo>
                  <a:pt x="5118259" y="933261"/>
                  <a:pt x="5120164" y="967837"/>
                  <a:pt x="5110829" y="961931"/>
                </a:cubicBezTo>
                <a:cubicBezTo>
                  <a:pt x="5105400" y="941167"/>
                  <a:pt x="5123307" y="955835"/>
                  <a:pt x="5119687" y="937737"/>
                </a:cubicBezTo>
                <a:cubicBezTo>
                  <a:pt x="5111686" y="944214"/>
                  <a:pt x="5106258" y="947167"/>
                  <a:pt x="5103590" y="950787"/>
                </a:cubicBezTo>
                <a:cubicBezTo>
                  <a:pt x="5105209" y="957359"/>
                  <a:pt x="5107210" y="960883"/>
                  <a:pt x="5109400" y="962693"/>
                </a:cubicBezTo>
                <a:lnTo>
                  <a:pt x="154114" y="962693"/>
                </a:lnTo>
                <a:cubicBezTo>
                  <a:pt x="99727" y="952311"/>
                  <a:pt x="46482" y="938785"/>
                  <a:pt x="0" y="906877"/>
                </a:cubicBezTo>
                <a:cubicBezTo>
                  <a:pt x="16573" y="895923"/>
                  <a:pt x="68675" y="920021"/>
                  <a:pt x="72961" y="876968"/>
                </a:cubicBezTo>
                <a:cubicBezTo>
                  <a:pt x="159544" y="899161"/>
                  <a:pt x="238125" y="900019"/>
                  <a:pt x="283464" y="868777"/>
                </a:cubicBezTo>
                <a:cubicBezTo>
                  <a:pt x="267652" y="863252"/>
                  <a:pt x="238030" y="862490"/>
                  <a:pt x="225266" y="850584"/>
                </a:cubicBezTo>
                <a:cubicBezTo>
                  <a:pt x="230314" y="848774"/>
                  <a:pt x="240601" y="855156"/>
                  <a:pt x="235553" y="838011"/>
                </a:cubicBezTo>
                <a:cubicBezTo>
                  <a:pt x="196310" y="853346"/>
                  <a:pt x="158972" y="843631"/>
                  <a:pt x="119824" y="830677"/>
                </a:cubicBezTo>
                <a:cubicBezTo>
                  <a:pt x="129254" y="797339"/>
                  <a:pt x="165449" y="826009"/>
                  <a:pt x="176022" y="808102"/>
                </a:cubicBezTo>
                <a:cubicBezTo>
                  <a:pt x="177546" y="816675"/>
                  <a:pt x="177546" y="829533"/>
                  <a:pt x="181737" y="830962"/>
                </a:cubicBezTo>
                <a:cubicBezTo>
                  <a:pt x="188023" y="814770"/>
                  <a:pt x="191643" y="818961"/>
                  <a:pt x="200025" y="811817"/>
                </a:cubicBezTo>
                <a:cubicBezTo>
                  <a:pt x="201073" y="821723"/>
                  <a:pt x="204025" y="826390"/>
                  <a:pt x="207931" y="828581"/>
                </a:cubicBezTo>
                <a:cubicBezTo>
                  <a:pt x="200977" y="792958"/>
                  <a:pt x="242697" y="825533"/>
                  <a:pt x="228409" y="803340"/>
                </a:cubicBezTo>
                <a:cubicBezTo>
                  <a:pt x="233934" y="801054"/>
                  <a:pt x="235172" y="810674"/>
                  <a:pt x="238601" y="814103"/>
                </a:cubicBezTo>
                <a:cubicBezTo>
                  <a:pt x="237934" y="806674"/>
                  <a:pt x="241459" y="805721"/>
                  <a:pt x="239458" y="796482"/>
                </a:cubicBezTo>
                <a:cubicBezTo>
                  <a:pt x="273463" y="803435"/>
                  <a:pt x="311563" y="750190"/>
                  <a:pt x="331184" y="800101"/>
                </a:cubicBezTo>
                <a:cubicBezTo>
                  <a:pt x="329755" y="789338"/>
                  <a:pt x="331946" y="787624"/>
                  <a:pt x="336328" y="793815"/>
                </a:cubicBezTo>
                <a:cubicBezTo>
                  <a:pt x="331660" y="786385"/>
                  <a:pt x="329946" y="772574"/>
                  <a:pt x="336518" y="770383"/>
                </a:cubicBezTo>
                <a:cubicBezTo>
                  <a:pt x="364712" y="797720"/>
                  <a:pt x="391001" y="768955"/>
                  <a:pt x="420243" y="780480"/>
                </a:cubicBezTo>
                <a:cubicBezTo>
                  <a:pt x="411861" y="793720"/>
                  <a:pt x="401860" y="794291"/>
                  <a:pt x="394716" y="788576"/>
                </a:cubicBezTo>
                <a:cubicBezTo>
                  <a:pt x="396335" y="788481"/>
                  <a:pt x="397478" y="783623"/>
                  <a:pt x="394049" y="782766"/>
                </a:cubicBezTo>
                <a:cubicBezTo>
                  <a:pt x="390334" y="791338"/>
                  <a:pt x="389001" y="803435"/>
                  <a:pt x="389477" y="818294"/>
                </a:cubicBezTo>
                <a:cubicBezTo>
                  <a:pt x="393478" y="825057"/>
                  <a:pt x="414909" y="815818"/>
                  <a:pt x="399764" y="805626"/>
                </a:cubicBezTo>
                <a:cubicBezTo>
                  <a:pt x="408337" y="813246"/>
                  <a:pt x="423005" y="803911"/>
                  <a:pt x="428149" y="820675"/>
                </a:cubicBezTo>
                <a:cubicBezTo>
                  <a:pt x="427672" y="798863"/>
                  <a:pt x="433387" y="805531"/>
                  <a:pt x="441960" y="813627"/>
                </a:cubicBezTo>
                <a:cubicBezTo>
                  <a:pt x="444246" y="804673"/>
                  <a:pt x="442627" y="789624"/>
                  <a:pt x="447199" y="783909"/>
                </a:cubicBezTo>
                <a:cubicBezTo>
                  <a:pt x="453009" y="797149"/>
                  <a:pt x="458724" y="770669"/>
                  <a:pt x="462534" y="765049"/>
                </a:cubicBezTo>
                <a:cubicBezTo>
                  <a:pt x="463772" y="774670"/>
                  <a:pt x="464915" y="784290"/>
                  <a:pt x="466058" y="793910"/>
                </a:cubicBezTo>
                <a:cubicBezTo>
                  <a:pt x="474535" y="788862"/>
                  <a:pt x="473583" y="809341"/>
                  <a:pt x="482060" y="804197"/>
                </a:cubicBezTo>
                <a:cubicBezTo>
                  <a:pt x="499491" y="779242"/>
                  <a:pt x="533876" y="818389"/>
                  <a:pt x="546259" y="775146"/>
                </a:cubicBezTo>
                <a:cubicBezTo>
                  <a:pt x="555403" y="785433"/>
                  <a:pt x="580549" y="786385"/>
                  <a:pt x="592074" y="788671"/>
                </a:cubicBezTo>
                <a:cubicBezTo>
                  <a:pt x="587407" y="765240"/>
                  <a:pt x="579501" y="786481"/>
                  <a:pt x="577596" y="766573"/>
                </a:cubicBezTo>
                <a:cubicBezTo>
                  <a:pt x="581596" y="751143"/>
                  <a:pt x="591502" y="784480"/>
                  <a:pt x="597884" y="788100"/>
                </a:cubicBezTo>
                <a:cubicBezTo>
                  <a:pt x="592074" y="772383"/>
                  <a:pt x="607028" y="767240"/>
                  <a:pt x="599408" y="776289"/>
                </a:cubicBezTo>
                <a:cubicBezTo>
                  <a:pt x="603028" y="796006"/>
                  <a:pt x="592741" y="794482"/>
                  <a:pt x="591217" y="806293"/>
                </a:cubicBezTo>
                <a:cubicBezTo>
                  <a:pt x="593312" y="813436"/>
                  <a:pt x="596360" y="817723"/>
                  <a:pt x="601313" y="817056"/>
                </a:cubicBezTo>
                <a:cubicBezTo>
                  <a:pt x="593312" y="791910"/>
                  <a:pt x="610171" y="814579"/>
                  <a:pt x="607885" y="822295"/>
                </a:cubicBezTo>
                <a:cubicBezTo>
                  <a:pt x="616267" y="824200"/>
                  <a:pt x="601789" y="790957"/>
                  <a:pt x="610171" y="792862"/>
                </a:cubicBezTo>
                <a:cubicBezTo>
                  <a:pt x="615982" y="812198"/>
                  <a:pt x="611124" y="817723"/>
                  <a:pt x="617315" y="827343"/>
                </a:cubicBezTo>
                <a:cubicBezTo>
                  <a:pt x="625888" y="816865"/>
                  <a:pt x="640175" y="830772"/>
                  <a:pt x="642842" y="819247"/>
                </a:cubicBezTo>
                <a:cubicBezTo>
                  <a:pt x="638651" y="802483"/>
                  <a:pt x="629412" y="799625"/>
                  <a:pt x="621887" y="791910"/>
                </a:cubicBezTo>
                <a:cubicBezTo>
                  <a:pt x="633222" y="779623"/>
                  <a:pt x="641128" y="815722"/>
                  <a:pt x="643699" y="801721"/>
                </a:cubicBezTo>
                <a:cubicBezTo>
                  <a:pt x="643318" y="795815"/>
                  <a:pt x="629698" y="791148"/>
                  <a:pt x="638746" y="784671"/>
                </a:cubicBezTo>
                <a:cubicBezTo>
                  <a:pt x="641318" y="795148"/>
                  <a:pt x="650843" y="780289"/>
                  <a:pt x="653986" y="789148"/>
                </a:cubicBezTo>
                <a:cubicBezTo>
                  <a:pt x="650843" y="790672"/>
                  <a:pt x="650271" y="796006"/>
                  <a:pt x="649605" y="801244"/>
                </a:cubicBezTo>
                <a:cubicBezTo>
                  <a:pt x="659035" y="796101"/>
                  <a:pt x="656177" y="824485"/>
                  <a:pt x="666274" y="817342"/>
                </a:cubicBezTo>
                <a:cubicBezTo>
                  <a:pt x="669321" y="811150"/>
                  <a:pt x="676275" y="810674"/>
                  <a:pt x="679418" y="804483"/>
                </a:cubicBezTo>
                <a:cubicBezTo>
                  <a:pt x="683228" y="843821"/>
                  <a:pt x="706564" y="780099"/>
                  <a:pt x="723805" y="806388"/>
                </a:cubicBezTo>
                <a:cubicBezTo>
                  <a:pt x="725329" y="766573"/>
                  <a:pt x="713041" y="783242"/>
                  <a:pt x="691991" y="762382"/>
                </a:cubicBezTo>
                <a:cubicBezTo>
                  <a:pt x="693706" y="770669"/>
                  <a:pt x="697992" y="771717"/>
                  <a:pt x="699897" y="779242"/>
                </a:cubicBezTo>
                <a:cubicBezTo>
                  <a:pt x="689038" y="770479"/>
                  <a:pt x="678370" y="786576"/>
                  <a:pt x="673036" y="775812"/>
                </a:cubicBezTo>
                <a:cubicBezTo>
                  <a:pt x="675513" y="773908"/>
                  <a:pt x="673894" y="760001"/>
                  <a:pt x="670941" y="758477"/>
                </a:cubicBezTo>
                <a:cubicBezTo>
                  <a:pt x="666940" y="770479"/>
                  <a:pt x="671227" y="783433"/>
                  <a:pt x="668655" y="787909"/>
                </a:cubicBezTo>
                <a:cubicBezTo>
                  <a:pt x="666178" y="773050"/>
                  <a:pt x="664654" y="796291"/>
                  <a:pt x="657034" y="788957"/>
                </a:cubicBezTo>
                <a:cubicBezTo>
                  <a:pt x="657320" y="770288"/>
                  <a:pt x="651796" y="767240"/>
                  <a:pt x="647700" y="760573"/>
                </a:cubicBezTo>
                <a:cubicBezTo>
                  <a:pt x="658558" y="744856"/>
                  <a:pt x="652653" y="771145"/>
                  <a:pt x="663702" y="770860"/>
                </a:cubicBezTo>
                <a:cubicBezTo>
                  <a:pt x="670560" y="750571"/>
                  <a:pt x="666655" y="741713"/>
                  <a:pt x="675608" y="723044"/>
                </a:cubicBezTo>
                <a:cubicBezTo>
                  <a:pt x="682371" y="744571"/>
                  <a:pt x="668845" y="734855"/>
                  <a:pt x="673227" y="752476"/>
                </a:cubicBezTo>
                <a:cubicBezTo>
                  <a:pt x="679894" y="750095"/>
                  <a:pt x="676275" y="731902"/>
                  <a:pt x="685705" y="733807"/>
                </a:cubicBezTo>
                <a:cubicBezTo>
                  <a:pt x="687229" y="742380"/>
                  <a:pt x="687324" y="755239"/>
                  <a:pt x="691419" y="756667"/>
                </a:cubicBezTo>
                <a:cubicBezTo>
                  <a:pt x="698754" y="748952"/>
                  <a:pt x="698373" y="712471"/>
                  <a:pt x="709803" y="737522"/>
                </a:cubicBezTo>
                <a:cubicBezTo>
                  <a:pt x="704469" y="747714"/>
                  <a:pt x="704374" y="753810"/>
                  <a:pt x="700183" y="755905"/>
                </a:cubicBezTo>
                <a:cubicBezTo>
                  <a:pt x="724281" y="770860"/>
                  <a:pt x="724281" y="737903"/>
                  <a:pt x="746855" y="751810"/>
                </a:cubicBezTo>
                <a:cubicBezTo>
                  <a:pt x="741712" y="736379"/>
                  <a:pt x="746093" y="730950"/>
                  <a:pt x="738283" y="729235"/>
                </a:cubicBezTo>
                <a:cubicBezTo>
                  <a:pt x="751522" y="720568"/>
                  <a:pt x="785336" y="734188"/>
                  <a:pt x="784955" y="701708"/>
                </a:cubicBezTo>
                <a:cubicBezTo>
                  <a:pt x="786098" y="717234"/>
                  <a:pt x="806482" y="719043"/>
                  <a:pt x="800100" y="729616"/>
                </a:cubicBezTo>
                <a:cubicBezTo>
                  <a:pt x="794385" y="712376"/>
                  <a:pt x="788765" y="733712"/>
                  <a:pt x="789813" y="742189"/>
                </a:cubicBezTo>
                <a:cubicBezTo>
                  <a:pt x="793909" y="742094"/>
                  <a:pt x="795909" y="738856"/>
                  <a:pt x="797909" y="735617"/>
                </a:cubicBezTo>
                <a:cubicBezTo>
                  <a:pt x="800005" y="779337"/>
                  <a:pt x="777240" y="752572"/>
                  <a:pt x="768763" y="750190"/>
                </a:cubicBezTo>
                <a:cubicBezTo>
                  <a:pt x="772763" y="752572"/>
                  <a:pt x="744569" y="780004"/>
                  <a:pt x="735901" y="758668"/>
                </a:cubicBezTo>
                <a:cubicBezTo>
                  <a:pt x="735616" y="763811"/>
                  <a:pt x="733615" y="788576"/>
                  <a:pt x="728567" y="770955"/>
                </a:cubicBezTo>
                <a:cubicBezTo>
                  <a:pt x="731425" y="770669"/>
                  <a:pt x="731044" y="760573"/>
                  <a:pt x="727138" y="759430"/>
                </a:cubicBezTo>
                <a:cubicBezTo>
                  <a:pt x="723519" y="768478"/>
                  <a:pt x="727805" y="783337"/>
                  <a:pt x="733520" y="788100"/>
                </a:cubicBezTo>
                <a:cubicBezTo>
                  <a:pt x="744664" y="790862"/>
                  <a:pt x="753808" y="799530"/>
                  <a:pt x="764762" y="802864"/>
                </a:cubicBezTo>
                <a:cubicBezTo>
                  <a:pt x="764095" y="792958"/>
                  <a:pt x="745521" y="781623"/>
                  <a:pt x="759047" y="780004"/>
                </a:cubicBezTo>
                <a:cubicBezTo>
                  <a:pt x="760571" y="796387"/>
                  <a:pt x="769048" y="793720"/>
                  <a:pt x="773525" y="802102"/>
                </a:cubicBezTo>
                <a:cubicBezTo>
                  <a:pt x="773049" y="795625"/>
                  <a:pt x="768191" y="793529"/>
                  <a:pt x="772192" y="790576"/>
                </a:cubicBezTo>
                <a:cubicBezTo>
                  <a:pt x="778764" y="801816"/>
                  <a:pt x="784479" y="793243"/>
                  <a:pt x="777144" y="807626"/>
                </a:cubicBezTo>
                <a:cubicBezTo>
                  <a:pt x="783431" y="796958"/>
                  <a:pt x="788194" y="813341"/>
                  <a:pt x="791051" y="800482"/>
                </a:cubicBezTo>
                <a:cubicBezTo>
                  <a:pt x="784288" y="802673"/>
                  <a:pt x="767524" y="770002"/>
                  <a:pt x="776573" y="778384"/>
                </a:cubicBezTo>
                <a:cubicBezTo>
                  <a:pt x="788384" y="790576"/>
                  <a:pt x="799338" y="791053"/>
                  <a:pt x="808672" y="775527"/>
                </a:cubicBezTo>
                <a:cubicBezTo>
                  <a:pt x="807625" y="785242"/>
                  <a:pt x="817435" y="800197"/>
                  <a:pt x="815911" y="786576"/>
                </a:cubicBezTo>
                <a:cubicBezTo>
                  <a:pt x="811625" y="779527"/>
                  <a:pt x="798862" y="756953"/>
                  <a:pt x="805148" y="746571"/>
                </a:cubicBezTo>
                <a:cubicBezTo>
                  <a:pt x="808101" y="758191"/>
                  <a:pt x="808768" y="742951"/>
                  <a:pt x="813149" y="749047"/>
                </a:cubicBezTo>
                <a:cubicBezTo>
                  <a:pt x="808006" y="736855"/>
                  <a:pt x="823531" y="711519"/>
                  <a:pt x="827056" y="732855"/>
                </a:cubicBezTo>
                <a:cubicBezTo>
                  <a:pt x="823150" y="735427"/>
                  <a:pt x="822960" y="740189"/>
                  <a:pt x="818293" y="733617"/>
                </a:cubicBezTo>
                <a:cubicBezTo>
                  <a:pt x="825246" y="770002"/>
                  <a:pt x="810101" y="748285"/>
                  <a:pt x="810768" y="769335"/>
                </a:cubicBezTo>
                <a:cubicBezTo>
                  <a:pt x="815816" y="766573"/>
                  <a:pt x="819531" y="759239"/>
                  <a:pt x="825341" y="768002"/>
                </a:cubicBezTo>
                <a:cubicBezTo>
                  <a:pt x="822103" y="774003"/>
                  <a:pt x="823912" y="787814"/>
                  <a:pt x="819340" y="791910"/>
                </a:cubicBezTo>
                <a:cubicBezTo>
                  <a:pt x="831437" y="803530"/>
                  <a:pt x="828580" y="777622"/>
                  <a:pt x="840391" y="795910"/>
                </a:cubicBezTo>
                <a:cubicBezTo>
                  <a:pt x="840105" y="789052"/>
                  <a:pt x="837914" y="779527"/>
                  <a:pt x="841248" y="778289"/>
                </a:cubicBezTo>
                <a:cubicBezTo>
                  <a:pt x="842772" y="795053"/>
                  <a:pt x="854964" y="809341"/>
                  <a:pt x="854297" y="788862"/>
                </a:cubicBezTo>
                <a:cubicBezTo>
                  <a:pt x="849344" y="789624"/>
                  <a:pt x="846296" y="785147"/>
                  <a:pt x="844201" y="778099"/>
                </a:cubicBezTo>
                <a:cubicBezTo>
                  <a:pt x="856297" y="767812"/>
                  <a:pt x="862869" y="778765"/>
                  <a:pt x="872490" y="793148"/>
                </a:cubicBezTo>
                <a:cubicBezTo>
                  <a:pt x="897636" y="735331"/>
                  <a:pt x="918591" y="783433"/>
                  <a:pt x="971740" y="760954"/>
                </a:cubicBezTo>
                <a:cubicBezTo>
                  <a:pt x="972788" y="770955"/>
                  <a:pt x="975741" y="775622"/>
                  <a:pt x="979646" y="777813"/>
                </a:cubicBezTo>
                <a:cubicBezTo>
                  <a:pt x="977741" y="770098"/>
                  <a:pt x="974217" y="767145"/>
                  <a:pt x="973931" y="754953"/>
                </a:cubicBezTo>
                <a:cubicBezTo>
                  <a:pt x="978979" y="740380"/>
                  <a:pt x="982789" y="763239"/>
                  <a:pt x="989933" y="765240"/>
                </a:cubicBezTo>
                <a:cubicBezTo>
                  <a:pt x="987647" y="750857"/>
                  <a:pt x="992219" y="746666"/>
                  <a:pt x="995839" y="741332"/>
                </a:cubicBezTo>
                <a:cubicBezTo>
                  <a:pt x="998506" y="749619"/>
                  <a:pt x="996029" y="771526"/>
                  <a:pt x="1002316" y="770002"/>
                </a:cubicBezTo>
                <a:cubicBezTo>
                  <a:pt x="1000030" y="750000"/>
                  <a:pt x="1016508" y="771907"/>
                  <a:pt x="1011841" y="751619"/>
                </a:cubicBezTo>
                <a:cubicBezTo>
                  <a:pt x="1013555" y="758287"/>
                  <a:pt x="1024128" y="778099"/>
                  <a:pt x="1024890" y="762192"/>
                </a:cubicBezTo>
                <a:cubicBezTo>
                  <a:pt x="1020318" y="764383"/>
                  <a:pt x="1016032" y="755048"/>
                  <a:pt x="1020508" y="750857"/>
                </a:cubicBezTo>
                <a:cubicBezTo>
                  <a:pt x="1037749" y="763716"/>
                  <a:pt x="1049083" y="770860"/>
                  <a:pt x="1062037" y="753048"/>
                </a:cubicBezTo>
                <a:cubicBezTo>
                  <a:pt x="1058132" y="740475"/>
                  <a:pt x="1047369" y="746761"/>
                  <a:pt x="1044607" y="731235"/>
                </a:cubicBezTo>
                <a:cubicBezTo>
                  <a:pt x="1056513" y="729807"/>
                  <a:pt x="1060037" y="743237"/>
                  <a:pt x="1071562" y="734664"/>
                </a:cubicBezTo>
                <a:cubicBezTo>
                  <a:pt x="1077087" y="747523"/>
                  <a:pt x="1066609" y="757144"/>
                  <a:pt x="1074325" y="757810"/>
                </a:cubicBezTo>
                <a:cubicBezTo>
                  <a:pt x="1080897" y="737903"/>
                  <a:pt x="1125855" y="776670"/>
                  <a:pt x="1121092" y="730283"/>
                </a:cubicBezTo>
                <a:cubicBezTo>
                  <a:pt x="1141095" y="729235"/>
                  <a:pt x="1121283" y="762573"/>
                  <a:pt x="1147858" y="757144"/>
                </a:cubicBezTo>
                <a:cubicBezTo>
                  <a:pt x="1154144" y="749714"/>
                  <a:pt x="1139190" y="735808"/>
                  <a:pt x="1147286" y="727997"/>
                </a:cubicBezTo>
                <a:cubicBezTo>
                  <a:pt x="1154144" y="742570"/>
                  <a:pt x="1166336" y="742380"/>
                  <a:pt x="1171861" y="760858"/>
                </a:cubicBezTo>
                <a:cubicBezTo>
                  <a:pt x="1166527" y="744189"/>
                  <a:pt x="1167574" y="739522"/>
                  <a:pt x="1174242" y="731426"/>
                </a:cubicBezTo>
                <a:cubicBezTo>
                  <a:pt x="1178623" y="759715"/>
                  <a:pt x="1176147" y="722472"/>
                  <a:pt x="1182243" y="724949"/>
                </a:cubicBezTo>
                <a:cubicBezTo>
                  <a:pt x="1190434" y="748857"/>
                  <a:pt x="1192339" y="711233"/>
                  <a:pt x="1195387" y="735427"/>
                </a:cubicBezTo>
                <a:cubicBezTo>
                  <a:pt x="1199388" y="716758"/>
                  <a:pt x="1212151" y="738951"/>
                  <a:pt x="1210818" y="716472"/>
                </a:cubicBezTo>
                <a:cubicBezTo>
                  <a:pt x="1233583" y="730759"/>
                  <a:pt x="1262824" y="727330"/>
                  <a:pt x="1289399" y="732855"/>
                </a:cubicBezTo>
                <a:cubicBezTo>
                  <a:pt x="1288351" y="725235"/>
                  <a:pt x="1283589" y="727997"/>
                  <a:pt x="1282160" y="721806"/>
                </a:cubicBezTo>
                <a:cubicBezTo>
                  <a:pt x="1297400" y="710947"/>
                  <a:pt x="1318641" y="718472"/>
                  <a:pt x="1338167" y="722663"/>
                </a:cubicBezTo>
                <a:cubicBezTo>
                  <a:pt x="1354264" y="685325"/>
                  <a:pt x="1396936" y="731521"/>
                  <a:pt x="1395698" y="711709"/>
                </a:cubicBezTo>
                <a:cubicBezTo>
                  <a:pt x="1404461" y="705804"/>
                  <a:pt x="1403604" y="726187"/>
                  <a:pt x="1409509" y="727997"/>
                </a:cubicBezTo>
                <a:cubicBezTo>
                  <a:pt x="1415320" y="718662"/>
                  <a:pt x="1422273" y="728854"/>
                  <a:pt x="1423416" y="720853"/>
                </a:cubicBezTo>
                <a:cubicBezTo>
                  <a:pt x="1418749" y="713519"/>
                  <a:pt x="1417034" y="699612"/>
                  <a:pt x="1423606" y="697422"/>
                </a:cubicBezTo>
                <a:cubicBezTo>
                  <a:pt x="1429607" y="710566"/>
                  <a:pt x="1425607" y="722472"/>
                  <a:pt x="1429988" y="726092"/>
                </a:cubicBezTo>
                <a:cubicBezTo>
                  <a:pt x="1436941" y="727235"/>
                  <a:pt x="1431226" y="709042"/>
                  <a:pt x="1436656" y="707899"/>
                </a:cubicBezTo>
                <a:cubicBezTo>
                  <a:pt x="1438370" y="741904"/>
                  <a:pt x="1454944" y="718282"/>
                  <a:pt x="1454182" y="706280"/>
                </a:cubicBezTo>
                <a:cubicBezTo>
                  <a:pt x="1467136" y="739141"/>
                  <a:pt x="1473994" y="704089"/>
                  <a:pt x="1485519" y="697708"/>
                </a:cubicBezTo>
                <a:cubicBezTo>
                  <a:pt x="1491139" y="702756"/>
                  <a:pt x="1493710" y="716377"/>
                  <a:pt x="1499997" y="719806"/>
                </a:cubicBezTo>
                <a:cubicBezTo>
                  <a:pt x="1504664" y="719424"/>
                  <a:pt x="1505236" y="712471"/>
                  <a:pt x="1506760" y="707233"/>
                </a:cubicBezTo>
                <a:cubicBezTo>
                  <a:pt x="1496568" y="699327"/>
                  <a:pt x="1494568" y="685992"/>
                  <a:pt x="1497139" y="673419"/>
                </a:cubicBezTo>
                <a:cubicBezTo>
                  <a:pt x="1465707" y="675229"/>
                  <a:pt x="1434655" y="676753"/>
                  <a:pt x="1404080" y="677610"/>
                </a:cubicBezTo>
                <a:cubicBezTo>
                  <a:pt x="1405604" y="678658"/>
                  <a:pt x="1406652" y="679991"/>
                  <a:pt x="1407033" y="681801"/>
                </a:cubicBezTo>
                <a:cubicBezTo>
                  <a:pt x="1402747" y="684563"/>
                  <a:pt x="1387126" y="684849"/>
                  <a:pt x="1382649" y="682277"/>
                </a:cubicBezTo>
                <a:cubicBezTo>
                  <a:pt x="1382744" y="680943"/>
                  <a:pt x="1382649" y="679515"/>
                  <a:pt x="1382554" y="678086"/>
                </a:cubicBezTo>
                <a:cubicBezTo>
                  <a:pt x="1357979" y="678562"/>
                  <a:pt x="1333595" y="678753"/>
                  <a:pt x="1309497" y="678181"/>
                </a:cubicBezTo>
                <a:cubicBezTo>
                  <a:pt x="1313402" y="693612"/>
                  <a:pt x="1304830" y="689992"/>
                  <a:pt x="1302829" y="696374"/>
                </a:cubicBezTo>
                <a:cubicBezTo>
                  <a:pt x="1295305" y="667989"/>
                  <a:pt x="1241869" y="713043"/>
                  <a:pt x="1243203" y="666561"/>
                </a:cubicBezTo>
                <a:cubicBezTo>
                  <a:pt x="1251299" y="664941"/>
                  <a:pt x="1252156" y="683420"/>
                  <a:pt x="1259872" y="682658"/>
                </a:cubicBezTo>
                <a:cubicBezTo>
                  <a:pt x="1260062" y="674276"/>
                  <a:pt x="1262158" y="672657"/>
                  <a:pt x="1257776" y="665322"/>
                </a:cubicBezTo>
                <a:cubicBezTo>
                  <a:pt x="1262348" y="668085"/>
                  <a:pt x="1271968" y="657226"/>
                  <a:pt x="1273016" y="669799"/>
                </a:cubicBezTo>
                <a:cubicBezTo>
                  <a:pt x="1269968" y="671514"/>
                  <a:pt x="1267206" y="679991"/>
                  <a:pt x="1271492" y="681610"/>
                </a:cubicBezTo>
                <a:cubicBezTo>
                  <a:pt x="1282351" y="676372"/>
                  <a:pt x="1275112" y="680562"/>
                  <a:pt x="1278160" y="663513"/>
                </a:cubicBezTo>
                <a:cubicBezTo>
                  <a:pt x="1279303" y="673419"/>
                  <a:pt x="1282255" y="678086"/>
                  <a:pt x="1286065" y="680277"/>
                </a:cubicBezTo>
                <a:cubicBezTo>
                  <a:pt x="1281970" y="653797"/>
                  <a:pt x="1292923" y="669323"/>
                  <a:pt x="1300829" y="655607"/>
                </a:cubicBezTo>
                <a:cubicBezTo>
                  <a:pt x="1320641" y="667418"/>
                  <a:pt x="1321403" y="679705"/>
                  <a:pt x="1330642" y="658845"/>
                </a:cubicBezTo>
                <a:cubicBezTo>
                  <a:pt x="1331499" y="679705"/>
                  <a:pt x="1341406" y="675705"/>
                  <a:pt x="1350264" y="674657"/>
                </a:cubicBezTo>
                <a:cubicBezTo>
                  <a:pt x="1349502" y="668847"/>
                  <a:pt x="1348835" y="663132"/>
                  <a:pt x="1348168" y="657322"/>
                </a:cubicBezTo>
                <a:cubicBezTo>
                  <a:pt x="1353693" y="655035"/>
                  <a:pt x="1354836" y="664656"/>
                  <a:pt x="1358265" y="668085"/>
                </a:cubicBezTo>
                <a:cubicBezTo>
                  <a:pt x="1358836" y="663894"/>
                  <a:pt x="1361503" y="652845"/>
                  <a:pt x="1364647" y="646844"/>
                </a:cubicBezTo>
                <a:cubicBezTo>
                  <a:pt x="1362265" y="645796"/>
                  <a:pt x="1359979" y="644939"/>
                  <a:pt x="1357408" y="643606"/>
                </a:cubicBezTo>
                <a:cubicBezTo>
                  <a:pt x="1360074" y="644463"/>
                  <a:pt x="1362932" y="644939"/>
                  <a:pt x="1365694" y="645130"/>
                </a:cubicBezTo>
                <a:cubicBezTo>
                  <a:pt x="1367123" y="643129"/>
                  <a:pt x="1368552" y="642272"/>
                  <a:pt x="1369981" y="643701"/>
                </a:cubicBezTo>
                <a:cubicBezTo>
                  <a:pt x="1369695" y="644177"/>
                  <a:pt x="1369695" y="644749"/>
                  <a:pt x="1369504" y="645225"/>
                </a:cubicBezTo>
                <a:cubicBezTo>
                  <a:pt x="1394079" y="644844"/>
                  <a:pt x="1419130" y="624651"/>
                  <a:pt x="1443990" y="638176"/>
                </a:cubicBezTo>
                <a:cubicBezTo>
                  <a:pt x="1438370" y="639605"/>
                  <a:pt x="1433322" y="641129"/>
                  <a:pt x="1428655" y="642558"/>
                </a:cubicBezTo>
                <a:cubicBezTo>
                  <a:pt x="1440085" y="647130"/>
                  <a:pt x="1451610" y="651511"/>
                  <a:pt x="1457420" y="635890"/>
                </a:cubicBezTo>
                <a:cubicBezTo>
                  <a:pt x="1458182" y="641034"/>
                  <a:pt x="1457992" y="644844"/>
                  <a:pt x="1457515" y="648273"/>
                </a:cubicBezTo>
                <a:cubicBezTo>
                  <a:pt x="1458563" y="648368"/>
                  <a:pt x="1459516" y="648368"/>
                  <a:pt x="1460563" y="648558"/>
                </a:cubicBezTo>
                <a:cubicBezTo>
                  <a:pt x="1461516" y="651130"/>
                  <a:pt x="1460944" y="653035"/>
                  <a:pt x="1459801" y="654464"/>
                </a:cubicBezTo>
                <a:cubicBezTo>
                  <a:pt x="1466564" y="656369"/>
                  <a:pt x="1470755" y="655035"/>
                  <a:pt x="1469422" y="650083"/>
                </a:cubicBezTo>
                <a:cubicBezTo>
                  <a:pt x="1469136" y="650178"/>
                  <a:pt x="1469041" y="650178"/>
                  <a:pt x="1468755" y="650178"/>
                </a:cubicBezTo>
                <a:cubicBezTo>
                  <a:pt x="1453896" y="630175"/>
                  <a:pt x="1445990" y="615031"/>
                  <a:pt x="1462278" y="598362"/>
                </a:cubicBezTo>
                <a:cubicBezTo>
                  <a:pt x="1490186" y="569692"/>
                  <a:pt x="1571815" y="577597"/>
                  <a:pt x="1565719" y="619412"/>
                </a:cubicBezTo>
                <a:cubicBezTo>
                  <a:pt x="1595818" y="617031"/>
                  <a:pt x="1631823" y="631033"/>
                  <a:pt x="1638490" y="652464"/>
                </a:cubicBezTo>
                <a:cubicBezTo>
                  <a:pt x="1643634" y="652178"/>
                  <a:pt x="1648587" y="650749"/>
                  <a:pt x="1653254" y="647892"/>
                </a:cubicBezTo>
                <a:cubicBezTo>
                  <a:pt x="1652397" y="647987"/>
                  <a:pt x="1651635" y="648082"/>
                  <a:pt x="1650397" y="648082"/>
                </a:cubicBezTo>
                <a:cubicBezTo>
                  <a:pt x="1651444" y="644653"/>
                  <a:pt x="1651254" y="640367"/>
                  <a:pt x="1658398" y="640748"/>
                </a:cubicBezTo>
                <a:cubicBezTo>
                  <a:pt x="1658588" y="641986"/>
                  <a:pt x="1658588" y="642939"/>
                  <a:pt x="1658493" y="643891"/>
                </a:cubicBezTo>
                <a:cubicBezTo>
                  <a:pt x="1659922" y="642462"/>
                  <a:pt x="1661541" y="640748"/>
                  <a:pt x="1663065" y="639033"/>
                </a:cubicBezTo>
                <a:cubicBezTo>
                  <a:pt x="1648111" y="635128"/>
                  <a:pt x="1636871" y="623412"/>
                  <a:pt x="1625346" y="619983"/>
                </a:cubicBezTo>
                <a:cubicBezTo>
                  <a:pt x="1608487" y="615031"/>
                  <a:pt x="1613535" y="603505"/>
                  <a:pt x="1595056" y="597409"/>
                </a:cubicBezTo>
                <a:cubicBezTo>
                  <a:pt x="1581531" y="592933"/>
                  <a:pt x="1568863" y="603696"/>
                  <a:pt x="1559623" y="589218"/>
                </a:cubicBezTo>
                <a:cubicBezTo>
                  <a:pt x="1589627" y="591409"/>
                  <a:pt x="1626203" y="593504"/>
                  <a:pt x="1652016" y="603410"/>
                </a:cubicBezTo>
                <a:cubicBezTo>
                  <a:pt x="1647349" y="603410"/>
                  <a:pt x="1644967" y="604839"/>
                  <a:pt x="1643920" y="607125"/>
                </a:cubicBezTo>
                <a:cubicBezTo>
                  <a:pt x="1653254" y="608458"/>
                  <a:pt x="1665637" y="612935"/>
                  <a:pt x="1678781" y="616364"/>
                </a:cubicBezTo>
                <a:cubicBezTo>
                  <a:pt x="1680781" y="616078"/>
                  <a:pt x="1682782" y="616650"/>
                  <a:pt x="1684687" y="617888"/>
                </a:cubicBezTo>
                <a:cubicBezTo>
                  <a:pt x="1689259" y="618936"/>
                  <a:pt x="1693831" y="619888"/>
                  <a:pt x="1698403" y="620364"/>
                </a:cubicBezTo>
                <a:cubicBezTo>
                  <a:pt x="1704022" y="620936"/>
                  <a:pt x="1713738" y="621412"/>
                  <a:pt x="1723168" y="620936"/>
                </a:cubicBezTo>
                <a:cubicBezTo>
                  <a:pt x="1723263" y="619983"/>
                  <a:pt x="1723358" y="619222"/>
                  <a:pt x="1723453" y="618269"/>
                </a:cubicBezTo>
                <a:cubicBezTo>
                  <a:pt x="1723834" y="619126"/>
                  <a:pt x="1723930" y="619983"/>
                  <a:pt x="1724215" y="620841"/>
                </a:cubicBezTo>
                <a:cubicBezTo>
                  <a:pt x="1737455" y="620174"/>
                  <a:pt x="1749457" y="617507"/>
                  <a:pt x="1746980" y="610458"/>
                </a:cubicBezTo>
                <a:cubicBezTo>
                  <a:pt x="1742122" y="596266"/>
                  <a:pt x="1698403" y="613602"/>
                  <a:pt x="1697926" y="593599"/>
                </a:cubicBezTo>
                <a:cubicBezTo>
                  <a:pt x="1721739" y="603696"/>
                  <a:pt x="1797653" y="604553"/>
                  <a:pt x="1743646" y="581884"/>
                </a:cubicBezTo>
                <a:cubicBezTo>
                  <a:pt x="1758791" y="583789"/>
                  <a:pt x="1764316" y="579597"/>
                  <a:pt x="1765173" y="572454"/>
                </a:cubicBezTo>
                <a:cubicBezTo>
                  <a:pt x="1775269" y="571406"/>
                  <a:pt x="1777841" y="575692"/>
                  <a:pt x="1784128" y="577407"/>
                </a:cubicBezTo>
                <a:cubicBezTo>
                  <a:pt x="1781746" y="585979"/>
                  <a:pt x="1785175" y="587313"/>
                  <a:pt x="1779079" y="593599"/>
                </a:cubicBezTo>
                <a:cubicBezTo>
                  <a:pt x="1789843" y="591885"/>
                  <a:pt x="1799177" y="595885"/>
                  <a:pt x="1803463" y="593123"/>
                </a:cubicBezTo>
                <a:cubicBezTo>
                  <a:pt x="1807178" y="582741"/>
                  <a:pt x="1795462" y="573311"/>
                  <a:pt x="1800225" y="568168"/>
                </a:cubicBezTo>
                <a:cubicBezTo>
                  <a:pt x="1815084" y="575216"/>
                  <a:pt x="1831848" y="563024"/>
                  <a:pt x="1848993" y="568930"/>
                </a:cubicBezTo>
                <a:cubicBezTo>
                  <a:pt x="1859566" y="572644"/>
                  <a:pt x="1856041" y="590646"/>
                  <a:pt x="1873663" y="582741"/>
                </a:cubicBezTo>
                <a:cubicBezTo>
                  <a:pt x="1870519" y="578836"/>
                  <a:pt x="1866519" y="575597"/>
                  <a:pt x="1867948" y="568548"/>
                </a:cubicBezTo>
                <a:cubicBezTo>
                  <a:pt x="1882997" y="568930"/>
                  <a:pt x="1887664" y="565596"/>
                  <a:pt x="1895094" y="569787"/>
                </a:cubicBezTo>
                <a:cubicBezTo>
                  <a:pt x="1889665" y="563119"/>
                  <a:pt x="1917097" y="564167"/>
                  <a:pt x="1911001" y="551499"/>
                </a:cubicBezTo>
                <a:cubicBezTo>
                  <a:pt x="1923002" y="551308"/>
                  <a:pt x="1929670" y="547879"/>
                  <a:pt x="1938052" y="545498"/>
                </a:cubicBezTo>
                <a:cubicBezTo>
                  <a:pt x="1925288" y="542069"/>
                  <a:pt x="1916620" y="529496"/>
                  <a:pt x="1926622" y="520733"/>
                </a:cubicBezTo>
                <a:cubicBezTo>
                  <a:pt x="1922526" y="519304"/>
                  <a:pt x="1919002" y="517495"/>
                  <a:pt x="1917001" y="514732"/>
                </a:cubicBezTo>
                <a:cubicBezTo>
                  <a:pt x="1914620" y="515113"/>
                  <a:pt x="1912144" y="514542"/>
                  <a:pt x="1910239" y="513113"/>
                </a:cubicBezTo>
                <a:cubicBezTo>
                  <a:pt x="1911001" y="515494"/>
                  <a:pt x="1911191" y="518066"/>
                  <a:pt x="1910334" y="521019"/>
                </a:cubicBezTo>
                <a:cubicBezTo>
                  <a:pt x="1909095" y="521114"/>
                  <a:pt x="1908048" y="521019"/>
                  <a:pt x="1907000" y="521019"/>
                </a:cubicBezTo>
                <a:cubicBezTo>
                  <a:pt x="1907095" y="523114"/>
                  <a:pt x="1906810" y="523400"/>
                  <a:pt x="1906143" y="521019"/>
                </a:cubicBezTo>
                <a:cubicBezTo>
                  <a:pt x="1892903" y="520352"/>
                  <a:pt x="1892046" y="510922"/>
                  <a:pt x="1888236" y="503683"/>
                </a:cubicBezTo>
                <a:cubicBezTo>
                  <a:pt x="1890522" y="502921"/>
                  <a:pt x="1892903" y="502826"/>
                  <a:pt x="1895189" y="502921"/>
                </a:cubicBezTo>
                <a:cubicBezTo>
                  <a:pt x="1897570" y="499016"/>
                  <a:pt x="1900333" y="495778"/>
                  <a:pt x="1898809" y="485871"/>
                </a:cubicBezTo>
                <a:cubicBezTo>
                  <a:pt x="1880902" y="480633"/>
                  <a:pt x="1889855" y="516352"/>
                  <a:pt x="1879663" y="522638"/>
                </a:cubicBezTo>
                <a:cubicBezTo>
                  <a:pt x="1878616" y="505779"/>
                  <a:pt x="1885759" y="499969"/>
                  <a:pt x="1877092" y="489872"/>
                </a:cubicBezTo>
                <a:cubicBezTo>
                  <a:pt x="1877092" y="491587"/>
                  <a:pt x="1877092" y="493206"/>
                  <a:pt x="1876711" y="494635"/>
                </a:cubicBezTo>
                <a:cubicBezTo>
                  <a:pt x="1879568" y="519399"/>
                  <a:pt x="1853851" y="519685"/>
                  <a:pt x="1844897" y="510160"/>
                </a:cubicBezTo>
                <a:cubicBezTo>
                  <a:pt x="1826419" y="509494"/>
                  <a:pt x="1807654" y="500349"/>
                  <a:pt x="1811845" y="483871"/>
                </a:cubicBezTo>
                <a:cubicBezTo>
                  <a:pt x="1813941" y="475489"/>
                  <a:pt x="1823370" y="467965"/>
                  <a:pt x="1841849" y="468536"/>
                </a:cubicBezTo>
                <a:cubicBezTo>
                  <a:pt x="1841182" y="466345"/>
                  <a:pt x="1840420" y="464250"/>
                  <a:pt x="1839849" y="461773"/>
                </a:cubicBezTo>
                <a:cubicBezTo>
                  <a:pt x="1864138" y="460440"/>
                  <a:pt x="1867567" y="467584"/>
                  <a:pt x="1888617" y="475013"/>
                </a:cubicBezTo>
                <a:cubicBezTo>
                  <a:pt x="1894237" y="453963"/>
                  <a:pt x="1901380" y="464726"/>
                  <a:pt x="1915096" y="456916"/>
                </a:cubicBezTo>
                <a:cubicBezTo>
                  <a:pt x="1912048" y="454439"/>
                  <a:pt x="1911096" y="450915"/>
                  <a:pt x="1914049" y="445867"/>
                </a:cubicBezTo>
                <a:cubicBezTo>
                  <a:pt x="1917478" y="440056"/>
                  <a:pt x="1930432" y="441390"/>
                  <a:pt x="1941099" y="443485"/>
                </a:cubicBezTo>
                <a:cubicBezTo>
                  <a:pt x="1962150" y="447771"/>
                  <a:pt x="1964055" y="452534"/>
                  <a:pt x="1958149" y="456153"/>
                </a:cubicBezTo>
                <a:cubicBezTo>
                  <a:pt x="1959483" y="456153"/>
                  <a:pt x="1960912" y="456344"/>
                  <a:pt x="1962340" y="456630"/>
                </a:cubicBezTo>
                <a:cubicBezTo>
                  <a:pt x="1963102" y="454534"/>
                  <a:pt x="1964055" y="452344"/>
                  <a:pt x="1965674" y="450153"/>
                </a:cubicBezTo>
                <a:cubicBezTo>
                  <a:pt x="1990820" y="442723"/>
                  <a:pt x="2040541" y="465774"/>
                  <a:pt x="2018824" y="480919"/>
                </a:cubicBezTo>
                <a:cubicBezTo>
                  <a:pt x="2024920" y="497778"/>
                  <a:pt x="2024539" y="498825"/>
                  <a:pt x="2021110" y="499302"/>
                </a:cubicBezTo>
                <a:cubicBezTo>
                  <a:pt x="2021110" y="498921"/>
                  <a:pt x="2021110" y="498635"/>
                  <a:pt x="2021014" y="498349"/>
                </a:cubicBezTo>
                <a:cubicBezTo>
                  <a:pt x="2020538" y="498730"/>
                  <a:pt x="2020348" y="499111"/>
                  <a:pt x="2019967" y="499492"/>
                </a:cubicBezTo>
                <a:cubicBezTo>
                  <a:pt x="2016442" y="500064"/>
                  <a:pt x="2011013" y="501778"/>
                  <a:pt x="2006251" y="515590"/>
                </a:cubicBezTo>
                <a:cubicBezTo>
                  <a:pt x="2006632" y="515970"/>
                  <a:pt x="2007013" y="516352"/>
                  <a:pt x="2007298" y="516733"/>
                </a:cubicBezTo>
                <a:cubicBezTo>
                  <a:pt x="2012823" y="514256"/>
                  <a:pt x="2013870" y="506541"/>
                  <a:pt x="2020157" y="515970"/>
                </a:cubicBezTo>
                <a:cubicBezTo>
                  <a:pt x="2016347" y="508636"/>
                  <a:pt x="2015776" y="503302"/>
                  <a:pt x="2019967" y="499492"/>
                </a:cubicBezTo>
                <a:cubicBezTo>
                  <a:pt x="2020348" y="499397"/>
                  <a:pt x="2020729" y="499302"/>
                  <a:pt x="2021110" y="499302"/>
                </a:cubicBezTo>
                <a:cubicBezTo>
                  <a:pt x="2021967" y="506731"/>
                  <a:pt x="2022824" y="514066"/>
                  <a:pt x="2023777" y="521495"/>
                </a:cubicBezTo>
                <a:cubicBezTo>
                  <a:pt x="2018538" y="522067"/>
                  <a:pt x="2013394" y="521400"/>
                  <a:pt x="2008346" y="519590"/>
                </a:cubicBezTo>
                <a:cubicBezTo>
                  <a:pt x="2008346" y="520543"/>
                  <a:pt x="2008251" y="521590"/>
                  <a:pt x="2007774" y="522733"/>
                </a:cubicBezTo>
                <a:cubicBezTo>
                  <a:pt x="1999012" y="523400"/>
                  <a:pt x="1994725" y="520923"/>
                  <a:pt x="1994154" y="515875"/>
                </a:cubicBezTo>
                <a:cubicBezTo>
                  <a:pt x="1995297" y="515113"/>
                  <a:pt x="1996630" y="514637"/>
                  <a:pt x="1997964" y="514351"/>
                </a:cubicBezTo>
                <a:cubicBezTo>
                  <a:pt x="1989772" y="508446"/>
                  <a:pt x="1981962" y="498825"/>
                  <a:pt x="1975199" y="485014"/>
                </a:cubicBezTo>
                <a:cubicBezTo>
                  <a:pt x="1981105" y="489777"/>
                  <a:pt x="1983105" y="488729"/>
                  <a:pt x="1983200" y="484824"/>
                </a:cubicBezTo>
                <a:cubicBezTo>
                  <a:pt x="1975866" y="482443"/>
                  <a:pt x="1969389" y="478537"/>
                  <a:pt x="1965484" y="473489"/>
                </a:cubicBezTo>
                <a:cubicBezTo>
                  <a:pt x="1965293" y="473680"/>
                  <a:pt x="1965388" y="474061"/>
                  <a:pt x="1965103" y="474251"/>
                </a:cubicBezTo>
                <a:cubicBezTo>
                  <a:pt x="1950339" y="465488"/>
                  <a:pt x="1947767" y="459964"/>
                  <a:pt x="1929479" y="471584"/>
                </a:cubicBezTo>
                <a:cubicBezTo>
                  <a:pt x="1947862" y="486824"/>
                  <a:pt x="1925479" y="489491"/>
                  <a:pt x="1938814" y="509398"/>
                </a:cubicBezTo>
                <a:cubicBezTo>
                  <a:pt x="1943862" y="512446"/>
                  <a:pt x="1948720" y="516161"/>
                  <a:pt x="1953577" y="518638"/>
                </a:cubicBezTo>
                <a:cubicBezTo>
                  <a:pt x="1960054" y="521876"/>
                  <a:pt x="1971865" y="523686"/>
                  <a:pt x="1975390" y="527115"/>
                </a:cubicBezTo>
                <a:cubicBezTo>
                  <a:pt x="1978438" y="530163"/>
                  <a:pt x="1974151" y="532163"/>
                  <a:pt x="1978247" y="534259"/>
                </a:cubicBezTo>
                <a:cubicBezTo>
                  <a:pt x="2001774" y="546165"/>
                  <a:pt x="2038159" y="529972"/>
                  <a:pt x="2059019" y="509303"/>
                </a:cubicBezTo>
                <a:cubicBezTo>
                  <a:pt x="2051970" y="500540"/>
                  <a:pt x="2045970" y="489110"/>
                  <a:pt x="2039302" y="479395"/>
                </a:cubicBezTo>
                <a:cubicBezTo>
                  <a:pt x="2051304" y="477204"/>
                  <a:pt x="2051494" y="507589"/>
                  <a:pt x="2067592" y="494444"/>
                </a:cubicBezTo>
                <a:cubicBezTo>
                  <a:pt x="2067782" y="496349"/>
                  <a:pt x="2067782" y="497492"/>
                  <a:pt x="2067877" y="498825"/>
                </a:cubicBezTo>
                <a:cubicBezTo>
                  <a:pt x="2071402" y="493777"/>
                  <a:pt x="2073878" y="488634"/>
                  <a:pt x="2074735" y="483871"/>
                </a:cubicBezTo>
                <a:cubicBezTo>
                  <a:pt x="2074831" y="483586"/>
                  <a:pt x="2074926" y="483205"/>
                  <a:pt x="2075021" y="482823"/>
                </a:cubicBezTo>
                <a:cubicBezTo>
                  <a:pt x="2073688" y="481204"/>
                  <a:pt x="2072449" y="479014"/>
                  <a:pt x="2071402" y="476537"/>
                </a:cubicBezTo>
                <a:cubicBezTo>
                  <a:pt x="2073973" y="477775"/>
                  <a:pt x="2075497" y="477490"/>
                  <a:pt x="2076736" y="476537"/>
                </a:cubicBezTo>
                <a:cubicBezTo>
                  <a:pt x="2077783" y="472727"/>
                  <a:pt x="2079022" y="468250"/>
                  <a:pt x="2079688" y="462345"/>
                </a:cubicBezTo>
                <a:cubicBezTo>
                  <a:pt x="2092166" y="466155"/>
                  <a:pt x="2102167" y="475299"/>
                  <a:pt x="2111788" y="482443"/>
                </a:cubicBezTo>
                <a:cubicBezTo>
                  <a:pt x="2112645" y="480347"/>
                  <a:pt x="2112359" y="477585"/>
                  <a:pt x="2109216" y="473298"/>
                </a:cubicBezTo>
                <a:cubicBezTo>
                  <a:pt x="2117788" y="476632"/>
                  <a:pt x="2123218" y="475299"/>
                  <a:pt x="2127694" y="473108"/>
                </a:cubicBezTo>
                <a:cubicBezTo>
                  <a:pt x="2131504" y="467679"/>
                  <a:pt x="2139410" y="464250"/>
                  <a:pt x="2147125" y="460249"/>
                </a:cubicBezTo>
                <a:cubicBezTo>
                  <a:pt x="2147316" y="459201"/>
                  <a:pt x="2147697" y="458249"/>
                  <a:pt x="2148554" y="458154"/>
                </a:cubicBezTo>
                <a:cubicBezTo>
                  <a:pt x="2148649" y="458630"/>
                  <a:pt x="2148649" y="459011"/>
                  <a:pt x="2148745" y="459487"/>
                </a:cubicBezTo>
                <a:cubicBezTo>
                  <a:pt x="2151031" y="458249"/>
                  <a:pt x="2153317" y="456916"/>
                  <a:pt x="2155412" y="455487"/>
                </a:cubicBezTo>
                <a:cubicBezTo>
                  <a:pt x="2161222" y="451486"/>
                  <a:pt x="2163127" y="444533"/>
                  <a:pt x="2168747" y="440914"/>
                </a:cubicBezTo>
                <a:cubicBezTo>
                  <a:pt x="2179796" y="433770"/>
                  <a:pt x="2194084" y="433960"/>
                  <a:pt x="2198179" y="425959"/>
                </a:cubicBezTo>
                <a:cubicBezTo>
                  <a:pt x="2185987" y="426817"/>
                  <a:pt x="2185702" y="421959"/>
                  <a:pt x="2170938" y="421197"/>
                </a:cubicBezTo>
                <a:cubicBezTo>
                  <a:pt x="2171033" y="425959"/>
                  <a:pt x="2172176" y="431389"/>
                  <a:pt x="2168557" y="433770"/>
                </a:cubicBezTo>
                <a:cubicBezTo>
                  <a:pt x="2155317" y="419196"/>
                  <a:pt x="2117598" y="418339"/>
                  <a:pt x="2100167" y="404814"/>
                </a:cubicBezTo>
                <a:cubicBezTo>
                  <a:pt x="2089499" y="396527"/>
                  <a:pt x="2094738" y="385288"/>
                  <a:pt x="2075212" y="382049"/>
                </a:cubicBezTo>
                <a:cubicBezTo>
                  <a:pt x="2102644" y="382620"/>
                  <a:pt x="2118265" y="371191"/>
                  <a:pt x="2142934" y="378811"/>
                </a:cubicBezTo>
                <a:cubicBezTo>
                  <a:pt x="2149888" y="372905"/>
                  <a:pt x="2138267" y="365666"/>
                  <a:pt x="2145220" y="359094"/>
                </a:cubicBezTo>
                <a:cubicBezTo>
                  <a:pt x="2177701" y="346616"/>
                  <a:pt x="2231136" y="374048"/>
                  <a:pt x="2194750" y="395670"/>
                </a:cubicBezTo>
                <a:cubicBezTo>
                  <a:pt x="2207609" y="398242"/>
                  <a:pt x="2226659" y="396622"/>
                  <a:pt x="2235517" y="401956"/>
                </a:cubicBezTo>
                <a:cubicBezTo>
                  <a:pt x="2228183" y="389764"/>
                  <a:pt x="2249519" y="395479"/>
                  <a:pt x="2251519" y="389097"/>
                </a:cubicBezTo>
                <a:cubicBezTo>
                  <a:pt x="2240947" y="371667"/>
                  <a:pt x="2203513" y="372715"/>
                  <a:pt x="2196560" y="352712"/>
                </a:cubicBezTo>
                <a:cubicBezTo>
                  <a:pt x="2213134" y="346140"/>
                  <a:pt x="2222278" y="360999"/>
                  <a:pt x="2237232" y="351855"/>
                </a:cubicBezTo>
                <a:cubicBezTo>
                  <a:pt x="2240470" y="320994"/>
                  <a:pt x="2276665" y="309564"/>
                  <a:pt x="2265426" y="274321"/>
                </a:cubicBezTo>
                <a:cubicBezTo>
                  <a:pt x="2277142" y="286989"/>
                  <a:pt x="2308860" y="300801"/>
                  <a:pt x="2311527" y="278703"/>
                </a:cubicBezTo>
                <a:cubicBezTo>
                  <a:pt x="2316289" y="279751"/>
                  <a:pt x="2311527" y="287180"/>
                  <a:pt x="2317147" y="287561"/>
                </a:cubicBezTo>
                <a:cubicBezTo>
                  <a:pt x="2348103" y="283275"/>
                  <a:pt x="2364295" y="298229"/>
                  <a:pt x="2382393" y="296895"/>
                </a:cubicBezTo>
                <a:cubicBezTo>
                  <a:pt x="2379440" y="291657"/>
                  <a:pt x="2368582" y="291942"/>
                  <a:pt x="2371249" y="282799"/>
                </a:cubicBezTo>
                <a:cubicBezTo>
                  <a:pt x="2386108" y="274797"/>
                  <a:pt x="2379440" y="265368"/>
                  <a:pt x="2386965" y="257367"/>
                </a:cubicBezTo>
                <a:cubicBezTo>
                  <a:pt x="2387346" y="256890"/>
                  <a:pt x="2393918" y="257938"/>
                  <a:pt x="2395061" y="257176"/>
                </a:cubicBezTo>
                <a:cubicBezTo>
                  <a:pt x="2398395" y="255176"/>
                  <a:pt x="2397823" y="251747"/>
                  <a:pt x="2400395" y="249937"/>
                </a:cubicBezTo>
                <a:cubicBezTo>
                  <a:pt x="2409444" y="243460"/>
                  <a:pt x="2446401" y="247461"/>
                  <a:pt x="2445829" y="223934"/>
                </a:cubicBezTo>
                <a:cubicBezTo>
                  <a:pt x="2458021" y="229554"/>
                  <a:pt x="2473547" y="267463"/>
                  <a:pt x="2503360" y="249556"/>
                </a:cubicBezTo>
                <a:cubicBezTo>
                  <a:pt x="2503075" y="254033"/>
                  <a:pt x="2503075" y="258224"/>
                  <a:pt x="2508980" y="258414"/>
                </a:cubicBezTo>
                <a:cubicBezTo>
                  <a:pt x="2545080" y="253652"/>
                  <a:pt x="2562892" y="274988"/>
                  <a:pt x="2572036" y="291085"/>
                </a:cubicBezTo>
                <a:cubicBezTo>
                  <a:pt x="2578703" y="285942"/>
                  <a:pt x="2595848" y="288990"/>
                  <a:pt x="2601659" y="279751"/>
                </a:cubicBezTo>
                <a:cubicBezTo>
                  <a:pt x="2628900" y="290800"/>
                  <a:pt x="2656332" y="298039"/>
                  <a:pt x="2651379" y="326995"/>
                </a:cubicBezTo>
                <a:cubicBezTo>
                  <a:pt x="2674525" y="324327"/>
                  <a:pt x="2697861" y="333852"/>
                  <a:pt x="2700623" y="350997"/>
                </a:cubicBezTo>
                <a:cubicBezTo>
                  <a:pt x="2725388" y="355093"/>
                  <a:pt x="2721769" y="363666"/>
                  <a:pt x="2744247" y="364428"/>
                </a:cubicBezTo>
                <a:cubicBezTo>
                  <a:pt x="2748724" y="361285"/>
                  <a:pt x="2746248" y="353855"/>
                  <a:pt x="2757678" y="355189"/>
                </a:cubicBezTo>
                <a:cubicBezTo>
                  <a:pt x="2759964" y="362523"/>
                  <a:pt x="2753677" y="364523"/>
                  <a:pt x="2755297" y="371381"/>
                </a:cubicBezTo>
                <a:cubicBezTo>
                  <a:pt x="2784443" y="372905"/>
                  <a:pt x="2802731" y="398813"/>
                  <a:pt x="2783205" y="408338"/>
                </a:cubicBezTo>
                <a:cubicBezTo>
                  <a:pt x="2778442" y="409005"/>
                  <a:pt x="2769584" y="403575"/>
                  <a:pt x="2766917" y="408719"/>
                </a:cubicBezTo>
                <a:cubicBezTo>
                  <a:pt x="2762917" y="414244"/>
                  <a:pt x="2777490" y="430817"/>
                  <a:pt x="2772918" y="437199"/>
                </a:cubicBezTo>
                <a:cubicBezTo>
                  <a:pt x="2766251" y="446438"/>
                  <a:pt x="2742819" y="443485"/>
                  <a:pt x="2735294" y="454153"/>
                </a:cubicBezTo>
                <a:cubicBezTo>
                  <a:pt x="2717197" y="479966"/>
                  <a:pt x="2770251" y="483490"/>
                  <a:pt x="2789682" y="463678"/>
                </a:cubicBezTo>
                <a:cubicBezTo>
                  <a:pt x="2794826" y="458535"/>
                  <a:pt x="2787396" y="449867"/>
                  <a:pt x="2800159" y="447391"/>
                </a:cubicBezTo>
                <a:cubicBezTo>
                  <a:pt x="2788539" y="471489"/>
                  <a:pt x="2790349" y="484538"/>
                  <a:pt x="2793397" y="511970"/>
                </a:cubicBezTo>
                <a:cubicBezTo>
                  <a:pt x="2802922" y="511684"/>
                  <a:pt x="2800731" y="498159"/>
                  <a:pt x="2809399" y="502731"/>
                </a:cubicBezTo>
                <a:cubicBezTo>
                  <a:pt x="2811018" y="509779"/>
                  <a:pt x="2810732" y="520828"/>
                  <a:pt x="2801779" y="527972"/>
                </a:cubicBezTo>
                <a:cubicBezTo>
                  <a:pt x="2789872" y="530163"/>
                  <a:pt x="2788253" y="525210"/>
                  <a:pt x="2780062" y="524829"/>
                </a:cubicBezTo>
                <a:cubicBezTo>
                  <a:pt x="2780157" y="534925"/>
                  <a:pt x="2772061" y="539783"/>
                  <a:pt x="2775204" y="551785"/>
                </a:cubicBezTo>
                <a:cubicBezTo>
                  <a:pt x="2781109" y="552642"/>
                  <a:pt x="2795492" y="555785"/>
                  <a:pt x="2796826" y="549498"/>
                </a:cubicBezTo>
                <a:cubicBezTo>
                  <a:pt x="2789682" y="550165"/>
                  <a:pt x="2783205" y="550356"/>
                  <a:pt x="2785872" y="544355"/>
                </a:cubicBezTo>
                <a:cubicBezTo>
                  <a:pt x="2793873" y="541307"/>
                  <a:pt x="2806636" y="543021"/>
                  <a:pt x="2810351" y="551022"/>
                </a:cubicBezTo>
                <a:cubicBezTo>
                  <a:pt x="2815209" y="548356"/>
                  <a:pt x="2818638" y="550451"/>
                  <a:pt x="2829306" y="548832"/>
                </a:cubicBezTo>
                <a:cubicBezTo>
                  <a:pt x="2829211" y="545784"/>
                  <a:pt x="2829115" y="542831"/>
                  <a:pt x="2829115" y="539878"/>
                </a:cubicBezTo>
                <a:cubicBezTo>
                  <a:pt x="2847594" y="541497"/>
                  <a:pt x="2851118" y="526448"/>
                  <a:pt x="2863882" y="519495"/>
                </a:cubicBezTo>
                <a:cubicBezTo>
                  <a:pt x="2867215" y="530639"/>
                  <a:pt x="2840355" y="544260"/>
                  <a:pt x="2861786" y="549975"/>
                </a:cubicBezTo>
                <a:lnTo>
                  <a:pt x="2862356" y="550207"/>
                </a:lnTo>
                <a:lnTo>
                  <a:pt x="2862167" y="544855"/>
                </a:lnTo>
                <a:cubicBezTo>
                  <a:pt x="2862405" y="543236"/>
                  <a:pt x="2863596" y="542212"/>
                  <a:pt x="2867692" y="543021"/>
                </a:cubicBezTo>
                <a:lnTo>
                  <a:pt x="2862387" y="550220"/>
                </a:lnTo>
                <a:lnTo>
                  <a:pt x="2869978" y="553309"/>
                </a:lnTo>
                <a:cubicBezTo>
                  <a:pt x="2868359" y="559405"/>
                  <a:pt x="2870740" y="570549"/>
                  <a:pt x="2875883" y="574645"/>
                </a:cubicBezTo>
                <a:cubicBezTo>
                  <a:pt x="2877788" y="576169"/>
                  <a:pt x="2882265" y="572168"/>
                  <a:pt x="2883979" y="572644"/>
                </a:cubicBezTo>
                <a:cubicBezTo>
                  <a:pt x="2910840" y="580550"/>
                  <a:pt x="3007042" y="626175"/>
                  <a:pt x="3013996" y="571692"/>
                </a:cubicBezTo>
                <a:cubicBezTo>
                  <a:pt x="3001994" y="571501"/>
                  <a:pt x="2994565" y="568168"/>
                  <a:pt x="2992088" y="561405"/>
                </a:cubicBezTo>
                <a:cubicBezTo>
                  <a:pt x="2997803" y="557214"/>
                  <a:pt x="3009138" y="567691"/>
                  <a:pt x="3011043" y="557404"/>
                </a:cubicBezTo>
                <a:cubicBezTo>
                  <a:pt x="3001327" y="558262"/>
                  <a:pt x="3011519" y="548641"/>
                  <a:pt x="3005328" y="545022"/>
                </a:cubicBezTo>
                <a:cubicBezTo>
                  <a:pt x="2989326" y="547213"/>
                  <a:pt x="2979896" y="543403"/>
                  <a:pt x="2969895" y="535020"/>
                </a:cubicBezTo>
                <a:cubicBezTo>
                  <a:pt x="2979896" y="534259"/>
                  <a:pt x="2995612" y="538831"/>
                  <a:pt x="2999708" y="536164"/>
                </a:cubicBezTo>
                <a:cubicBezTo>
                  <a:pt x="2997232" y="525210"/>
                  <a:pt x="3001518" y="518447"/>
                  <a:pt x="3004566" y="511018"/>
                </a:cubicBezTo>
                <a:cubicBezTo>
                  <a:pt x="2993517" y="507112"/>
                  <a:pt x="2978277" y="506255"/>
                  <a:pt x="2974467" y="497302"/>
                </a:cubicBezTo>
                <a:cubicBezTo>
                  <a:pt x="2985326" y="498064"/>
                  <a:pt x="2995612" y="508827"/>
                  <a:pt x="3009900" y="505493"/>
                </a:cubicBezTo>
                <a:cubicBezTo>
                  <a:pt x="3004852" y="494063"/>
                  <a:pt x="3011234" y="484824"/>
                  <a:pt x="2995708" y="475299"/>
                </a:cubicBezTo>
                <a:cubicBezTo>
                  <a:pt x="3016758" y="476537"/>
                  <a:pt x="3023806" y="487395"/>
                  <a:pt x="3028759" y="499683"/>
                </a:cubicBezTo>
                <a:cubicBezTo>
                  <a:pt x="3039142" y="495587"/>
                  <a:pt x="3047619" y="497778"/>
                  <a:pt x="3052953" y="488443"/>
                </a:cubicBezTo>
                <a:cubicBezTo>
                  <a:pt x="3044761" y="489872"/>
                  <a:pt x="3044952" y="485586"/>
                  <a:pt x="3036665" y="487015"/>
                </a:cubicBezTo>
                <a:cubicBezTo>
                  <a:pt x="3040475" y="472251"/>
                  <a:pt x="3019806" y="474442"/>
                  <a:pt x="3014567" y="465964"/>
                </a:cubicBezTo>
                <a:cubicBezTo>
                  <a:pt x="3016091" y="462249"/>
                  <a:pt x="3019615" y="459773"/>
                  <a:pt x="3025235" y="458630"/>
                </a:cubicBezTo>
                <a:cubicBezTo>
                  <a:pt x="3033046" y="462916"/>
                  <a:pt x="3034093" y="471870"/>
                  <a:pt x="3044571" y="474346"/>
                </a:cubicBezTo>
                <a:cubicBezTo>
                  <a:pt x="3051905" y="471965"/>
                  <a:pt x="3051238" y="467298"/>
                  <a:pt x="3060763" y="470441"/>
                </a:cubicBezTo>
                <a:cubicBezTo>
                  <a:pt x="3067907" y="472918"/>
                  <a:pt x="3059716" y="484729"/>
                  <a:pt x="3063811" y="484729"/>
                </a:cubicBezTo>
                <a:cubicBezTo>
                  <a:pt x="3090196" y="488539"/>
                  <a:pt x="3096387" y="475775"/>
                  <a:pt x="3092958" y="453677"/>
                </a:cubicBezTo>
                <a:cubicBezTo>
                  <a:pt x="3102007" y="450534"/>
                  <a:pt x="3106769" y="450534"/>
                  <a:pt x="3100864" y="441009"/>
                </a:cubicBezTo>
                <a:cubicBezTo>
                  <a:pt x="3107150" y="446343"/>
                  <a:pt x="3118390" y="448248"/>
                  <a:pt x="3120199" y="456725"/>
                </a:cubicBezTo>
                <a:cubicBezTo>
                  <a:pt x="3087434" y="462916"/>
                  <a:pt x="3118009" y="497206"/>
                  <a:pt x="3128581" y="469012"/>
                </a:cubicBezTo>
                <a:cubicBezTo>
                  <a:pt x="3134677" y="452629"/>
                  <a:pt x="3108769" y="446914"/>
                  <a:pt x="3111532" y="435389"/>
                </a:cubicBezTo>
                <a:cubicBezTo>
                  <a:pt x="3135344" y="433579"/>
                  <a:pt x="3151060" y="471679"/>
                  <a:pt x="3179730" y="455392"/>
                </a:cubicBezTo>
                <a:cubicBezTo>
                  <a:pt x="3190303" y="458440"/>
                  <a:pt x="3176397" y="467298"/>
                  <a:pt x="3188113" y="469584"/>
                </a:cubicBezTo>
                <a:cubicBezTo>
                  <a:pt x="3214116" y="465202"/>
                  <a:pt x="3208305" y="445295"/>
                  <a:pt x="3236500" y="448915"/>
                </a:cubicBezTo>
                <a:cubicBezTo>
                  <a:pt x="3235547" y="437580"/>
                  <a:pt x="3244405" y="419196"/>
                  <a:pt x="3257359" y="410910"/>
                </a:cubicBezTo>
                <a:cubicBezTo>
                  <a:pt x="3235928" y="405957"/>
                  <a:pt x="3232404" y="389669"/>
                  <a:pt x="3240405" y="377287"/>
                </a:cubicBezTo>
                <a:cubicBezTo>
                  <a:pt x="3231261" y="383192"/>
                  <a:pt x="3236500" y="362142"/>
                  <a:pt x="3242786" y="361189"/>
                </a:cubicBezTo>
                <a:cubicBezTo>
                  <a:pt x="3243548" y="366904"/>
                  <a:pt x="3238119" y="368904"/>
                  <a:pt x="3240405" y="375572"/>
                </a:cubicBezTo>
                <a:cubicBezTo>
                  <a:pt x="3272790" y="350331"/>
                  <a:pt x="3303079" y="373000"/>
                  <a:pt x="3330035" y="384430"/>
                </a:cubicBezTo>
                <a:cubicBezTo>
                  <a:pt x="3324225" y="390717"/>
                  <a:pt x="3314986" y="387002"/>
                  <a:pt x="3311176" y="391955"/>
                </a:cubicBezTo>
                <a:cubicBezTo>
                  <a:pt x="3310128" y="401099"/>
                  <a:pt x="3316510" y="405195"/>
                  <a:pt x="3330416" y="404052"/>
                </a:cubicBezTo>
                <a:cubicBezTo>
                  <a:pt x="3328987" y="396146"/>
                  <a:pt x="3332035" y="391002"/>
                  <a:pt x="3335369" y="386049"/>
                </a:cubicBezTo>
                <a:cubicBezTo>
                  <a:pt x="3350609" y="385573"/>
                  <a:pt x="3347180" y="384145"/>
                  <a:pt x="3362420" y="383668"/>
                </a:cubicBezTo>
                <a:cubicBezTo>
                  <a:pt x="3361849" y="364999"/>
                  <a:pt x="3389376" y="364142"/>
                  <a:pt x="3394234" y="348997"/>
                </a:cubicBezTo>
                <a:cubicBezTo>
                  <a:pt x="3376708" y="348045"/>
                  <a:pt x="3375088" y="364237"/>
                  <a:pt x="3353943" y="365952"/>
                </a:cubicBezTo>
                <a:cubicBezTo>
                  <a:pt x="3360515" y="344806"/>
                  <a:pt x="3372421" y="327090"/>
                  <a:pt x="3376993" y="304611"/>
                </a:cubicBezTo>
                <a:cubicBezTo>
                  <a:pt x="3371374" y="300801"/>
                  <a:pt x="3368326" y="306325"/>
                  <a:pt x="3363468" y="303087"/>
                </a:cubicBezTo>
                <a:cubicBezTo>
                  <a:pt x="3367373" y="289466"/>
                  <a:pt x="3374422" y="271940"/>
                  <a:pt x="3386995" y="261367"/>
                </a:cubicBezTo>
                <a:cubicBezTo>
                  <a:pt x="3390900" y="258129"/>
                  <a:pt x="3399758" y="259367"/>
                  <a:pt x="3403187" y="257462"/>
                </a:cubicBezTo>
                <a:cubicBezTo>
                  <a:pt x="3423761" y="245651"/>
                  <a:pt x="3401759" y="230982"/>
                  <a:pt x="3421285" y="217743"/>
                </a:cubicBezTo>
                <a:close/>
                <a:moveTo>
                  <a:pt x="2161508" y="208979"/>
                </a:moveTo>
                <a:cubicBezTo>
                  <a:pt x="2154936" y="216123"/>
                  <a:pt x="2157412" y="203169"/>
                  <a:pt x="2161508" y="208979"/>
                </a:cubicBezTo>
                <a:close/>
                <a:moveTo>
                  <a:pt x="2239994" y="203741"/>
                </a:moveTo>
                <a:cubicBezTo>
                  <a:pt x="2239137" y="210980"/>
                  <a:pt x="2249138" y="210789"/>
                  <a:pt x="2251043" y="216028"/>
                </a:cubicBezTo>
                <a:cubicBezTo>
                  <a:pt x="2242757" y="216219"/>
                  <a:pt x="2232279" y="208599"/>
                  <a:pt x="2239994" y="203741"/>
                </a:cubicBezTo>
                <a:close/>
                <a:moveTo>
                  <a:pt x="2006918" y="203360"/>
                </a:moveTo>
                <a:cubicBezTo>
                  <a:pt x="2042065" y="226315"/>
                  <a:pt x="2077498" y="248984"/>
                  <a:pt x="2108740" y="274607"/>
                </a:cubicBezTo>
                <a:cubicBezTo>
                  <a:pt x="2087023" y="272035"/>
                  <a:pt x="2080546" y="253652"/>
                  <a:pt x="2064735" y="245079"/>
                </a:cubicBezTo>
                <a:cubicBezTo>
                  <a:pt x="2045970" y="234887"/>
                  <a:pt x="2017395" y="217361"/>
                  <a:pt x="2006918" y="203360"/>
                </a:cubicBezTo>
                <a:close/>
                <a:moveTo>
                  <a:pt x="2486501" y="198597"/>
                </a:moveTo>
                <a:cubicBezTo>
                  <a:pt x="2513361" y="196216"/>
                  <a:pt x="2499455" y="216314"/>
                  <a:pt x="2486787" y="212885"/>
                </a:cubicBezTo>
                <a:cubicBezTo>
                  <a:pt x="2481358" y="209456"/>
                  <a:pt x="2484786" y="202693"/>
                  <a:pt x="2486501" y="198597"/>
                </a:cubicBezTo>
                <a:close/>
                <a:moveTo>
                  <a:pt x="2670715" y="196407"/>
                </a:moveTo>
                <a:cubicBezTo>
                  <a:pt x="2665381" y="214504"/>
                  <a:pt x="2685383" y="213361"/>
                  <a:pt x="2690337" y="230030"/>
                </a:cubicBezTo>
                <a:cubicBezTo>
                  <a:pt x="2702529" y="270988"/>
                  <a:pt x="2659761" y="274036"/>
                  <a:pt x="2652713" y="243365"/>
                </a:cubicBezTo>
                <a:cubicBezTo>
                  <a:pt x="2649379" y="228982"/>
                  <a:pt x="2658428" y="207360"/>
                  <a:pt x="2662523" y="196597"/>
                </a:cubicBezTo>
                <a:cubicBezTo>
                  <a:pt x="2665286" y="196502"/>
                  <a:pt x="2667953" y="196502"/>
                  <a:pt x="2670715" y="196407"/>
                </a:cubicBezTo>
                <a:close/>
                <a:moveTo>
                  <a:pt x="2353627" y="196026"/>
                </a:moveTo>
                <a:cubicBezTo>
                  <a:pt x="2362676" y="199931"/>
                  <a:pt x="2361628" y="213933"/>
                  <a:pt x="2345817" y="212314"/>
                </a:cubicBezTo>
                <a:cubicBezTo>
                  <a:pt x="2346198" y="205455"/>
                  <a:pt x="2343912" y="196978"/>
                  <a:pt x="2353627" y="196026"/>
                </a:cubicBezTo>
                <a:close/>
                <a:moveTo>
                  <a:pt x="1877283" y="193203"/>
                </a:moveTo>
                <a:cubicBezTo>
                  <a:pt x="1880026" y="191161"/>
                  <a:pt x="1885759" y="191072"/>
                  <a:pt x="1895665" y="194977"/>
                </a:cubicBezTo>
                <a:cubicBezTo>
                  <a:pt x="1905857" y="198978"/>
                  <a:pt x="1907190" y="203359"/>
                  <a:pt x="1901380" y="209170"/>
                </a:cubicBezTo>
                <a:cubicBezTo>
                  <a:pt x="1887735" y="223029"/>
                  <a:pt x="1869054" y="199329"/>
                  <a:pt x="1877283" y="193203"/>
                </a:cubicBezTo>
                <a:close/>
                <a:moveTo>
                  <a:pt x="2868358" y="190501"/>
                </a:moveTo>
                <a:cubicBezTo>
                  <a:pt x="2872168" y="205455"/>
                  <a:pt x="2872930" y="220695"/>
                  <a:pt x="2850165" y="223076"/>
                </a:cubicBezTo>
                <a:cubicBezTo>
                  <a:pt x="2843307" y="211170"/>
                  <a:pt x="2849118" y="195073"/>
                  <a:pt x="2862929" y="190596"/>
                </a:cubicBezTo>
                <a:cubicBezTo>
                  <a:pt x="2863596" y="192787"/>
                  <a:pt x="2865977" y="191644"/>
                  <a:pt x="2868358" y="190501"/>
                </a:cubicBezTo>
                <a:close/>
                <a:moveTo>
                  <a:pt x="3028823" y="185937"/>
                </a:moveTo>
                <a:cubicBezTo>
                  <a:pt x="3038267" y="184995"/>
                  <a:pt x="3054715" y="194192"/>
                  <a:pt x="3047428" y="199264"/>
                </a:cubicBezTo>
                <a:cubicBezTo>
                  <a:pt x="3040570" y="195550"/>
                  <a:pt x="3036570" y="189835"/>
                  <a:pt x="3022854" y="190787"/>
                </a:cubicBezTo>
                <a:cubicBezTo>
                  <a:pt x="3023306" y="187691"/>
                  <a:pt x="3025676" y="186251"/>
                  <a:pt x="3028823" y="185937"/>
                </a:cubicBezTo>
                <a:close/>
                <a:moveTo>
                  <a:pt x="3613404" y="185453"/>
                </a:moveTo>
                <a:cubicBezTo>
                  <a:pt x="3627692" y="196883"/>
                  <a:pt x="3616071" y="201741"/>
                  <a:pt x="3608642" y="212409"/>
                </a:cubicBezTo>
                <a:cubicBezTo>
                  <a:pt x="3592640" y="235174"/>
                  <a:pt x="3574066" y="282513"/>
                  <a:pt x="3534347" y="287275"/>
                </a:cubicBezTo>
                <a:cubicBezTo>
                  <a:pt x="3534823" y="239365"/>
                  <a:pt x="3589401" y="225553"/>
                  <a:pt x="3605403" y="187358"/>
                </a:cubicBezTo>
                <a:cubicBezTo>
                  <a:pt x="3608832" y="187263"/>
                  <a:pt x="3609023" y="185072"/>
                  <a:pt x="3613404" y="185453"/>
                </a:cubicBezTo>
                <a:close/>
                <a:moveTo>
                  <a:pt x="2223326" y="184405"/>
                </a:moveTo>
                <a:cubicBezTo>
                  <a:pt x="2228183" y="178404"/>
                  <a:pt x="2236661" y="189548"/>
                  <a:pt x="2223421" y="188024"/>
                </a:cubicBezTo>
                <a:cubicBezTo>
                  <a:pt x="2223326" y="186786"/>
                  <a:pt x="2223326" y="185548"/>
                  <a:pt x="2223326" y="184405"/>
                </a:cubicBezTo>
                <a:close/>
                <a:moveTo>
                  <a:pt x="2104072" y="183358"/>
                </a:moveTo>
                <a:cubicBezTo>
                  <a:pt x="2106168" y="184596"/>
                  <a:pt x="2110263" y="193264"/>
                  <a:pt x="2104263" y="194121"/>
                </a:cubicBezTo>
                <a:cubicBezTo>
                  <a:pt x="2100453" y="191835"/>
                  <a:pt x="2094357" y="184786"/>
                  <a:pt x="2104072" y="183358"/>
                </a:cubicBezTo>
                <a:close/>
                <a:moveTo>
                  <a:pt x="2781586" y="183357"/>
                </a:moveTo>
                <a:cubicBezTo>
                  <a:pt x="2812733" y="190311"/>
                  <a:pt x="2804923" y="222791"/>
                  <a:pt x="2774252" y="222886"/>
                </a:cubicBezTo>
                <a:cubicBezTo>
                  <a:pt x="2776538" y="222791"/>
                  <a:pt x="2751964" y="215552"/>
                  <a:pt x="2746915" y="212694"/>
                </a:cubicBezTo>
                <a:cubicBezTo>
                  <a:pt x="2725865" y="200693"/>
                  <a:pt x="2760345" y="178690"/>
                  <a:pt x="2781586" y="183357"/>
                </a:cubicBezTo>
                <a:close/>
                <a:moveTo>
                  <a:pt x="3104671" y="180185"/>
                </a:moveTo>
                <a:cubicBezTo>
                  <a:pt x="3117021" y="175403"/>
                  <a:pt x="3143488" y="186762"/>
                  <a:pt x="3142202" y="202407"/>
                </a:cubicBezTo>
                <a:cubicBezTo>
                  <a:pt x="3135439" y="202693"/>
                  <a:pt x="3133439" y="205074"/>
                  <a:pt x="3131534" y="209836"/>
                </a:cubicBezTo>
                <a:cubicBezTo>
                  <a:pt x="3121057" y="236125"/>
                  <a:pt x="3137535" y="275654"/>
                  <a:pt x="3133534" y="302896"/>
                </a:cubicBezTo>
                <a:cubicBezTo>
                  <a:pt x="3125152" y="302610"/>
                  <a:pt x="3118199" y="301372"/>
                  <a:pt x="3111817" y="299752"/>
                </a:cubicBezTo>
                <a:cubicBezTo>
                  <a:pt x="3115627" y="285655"/>
                  <a:pt x="3117723" y="260605"/>
                  <a:pt x="3118675" y="236983"/>
                </a:cubicBezTo>
                <a:cubicBezTo>
                  <a:pt x="3119056" y="226029"/>
                  <a:pt x="3125914" y="213646"/>
                  <a:pt x="3120676" y="204788"/>
                </a:cubicBezTo>
                <a:cubicBezTo>
                  <a:pt x="3116103" y="197168"/>
                  <a:pt x="3099435" y="198502"/>
                  <a:pt x="3098578" y="190786"/>
                </a:cubicBezTo>
                <a:cubicBezTo>
                  <a:pt x="3098006" y="185166"/>
                  <a:pt x="3100554" y="181779"/>
                  <a:pt x="3104671" y="180185"/>
                </a:cubicBezTo>
                <a:close/>
                <a:moveTo>
                  <a:pt x="2475167" y="175546"/>
                </a:moveTo>
                <a:cubicBezTo>
                  <a:pt x="2474786" y="177642"/>
                  <a:pt x="2475738" y="180595"/>
                  <a:pt x="2472595" y="180976"/>
                </a:cubicBezTo>
                <a:cubicBezTo>
                  <a:pt x="2470880" y="179356"/>
                  <a:pt x="2466118" y="174499"/>
                  <a:pt x="2475167" y="175546"/>
                </a:cubicBezTo>
                <a:close/>
                <a:moveTo>
                  <a:pt x="2418208" y="174880"/>
                </a:moveTo>
                <a:cubicBezTo>
                  <a:pt x="2432495" y="179356"/>
                  <a:pt x="2425637" y="194120"/>
                  <a:pt x="2413255" y="196501"/>
                </a:cubicBezTo>
                <a:cubicBezTo>
                  <a:pt x="2405920" y="190025"/>
                  <a:pt x="2405825" y="177832"/>
                  <a:pt x="2418208" y="174880"/>
                </a:cubicBezTo>
                <a:close/>
                <a:moveTo>
                  <a:pt x="2241614" y="157164"/>
                </a:moveTo>
                <a:cubicBezTo>
                  <a:pt x="2248567" y="164689"/>
                  <a:pt x="2241518" y="164879"/>
                  <a:pt x="2236470" y="168022"/>
                </a:cubicBezTo>
                <a:cubicBezTo>
                  <a:pt x="2230660" y="164308"/>
                  <a:pt x="2235327" y="158307"/>
                  <a:pt x="2241614" y="157164"/>
                </a:cubicBezTo>
                <a:close/>
                <a:moveTo>
                  <a:pt x="2462242" y="156526"/>
                </a:moveTo>
                <a:cubicBezTo>
                  <a:pt x="2464713" y="155770"/>
                  <a:pt x="2467999" y="155949"/>
                  <a:pt x="2472023" y="157735"/>
                </a:cubicBezTo>
                <a:cubicBezTo>
                  <a:pt x="2479929" y="161164"/>
                  <a:pt x="2475547" y="171451"/>
                  <a:pt x="2464117" y="170403"/>
                </a:cubicBezTo>
                <a:cubicBezTo>
                  <a:pt x="2454759" y="169474"/>
                  <a:pt x="2454831" y="158794"/>
                  <a:pt x="2462242" y="156526"/>
                </a:cubicBezTo>
                <a:close/>
                <a:moveTo>
                  <a:pt x="3333655" y="152020"/>
                </a:moveTo>
                <a:cubicBezTo>
                  <a:pt x="3336036" y="162783"/>
                  <a:pt x="3321272" y="153449"/>
                  <a:pt x="3333655" y="152020"/>
                </a:cubicBezTo>
                <a:close/>
                <a:moveTo>
                  <a:pt x="2173605" y="140780"/>
                </a:moveTo>
                <a:cubicBezTo>
                  <a:pt x="2179510" y="140304"/>
                  <a:pt x="2182177" y="142019"/>
                  <a:pt x="2181796" y="145924"/>
                </a:cubicBezTo>
                <a:cubicBezTo>
                  <a:pt x="2179129" y="146019"/>
                  <a:pt x="2176462" y="146019"/>
                  <a:pt x="2173700" y="146114"/>
                </a:cubicBezTo>
                <a:cubicBezTo>
                  <a:pt x="2173700" y="144400"/>
                  <a:pt x="2173605" y="142590"/>
                  <a:pt x="2173605" y="140780"/>
                </a:cubicBezTo>
                <a:close/>
                <a:moveTo>
                  <a:pt x="3029712" y="135161"/>
                </a:moveTo>
                <a:cubicBezTo>
                  <a:pt x="3047524" y="153735"/>
                  <a:pt x="3021425" y="182500"/>
                  <a:pt x="2998089" y="176976"/>
                </a:cubicBezTo>
                <a:cubicBezTo>
                  <a:pt x="2965038" y="169070"/>
                  <a:pt x="2994565" y="129065"/>
                  <a:pt x="3029712" y="135161"/>
                </a:cubicBezTo>
                <a:close/>
                <a:moveTo>
                  <a:pt x="3195066" y="133446"/>
                </a:moveTo>
                <a:cubicBezTo>
                  <a:pt x="3193161" y="160592"/>
                  <a:pt x="3160204" y="129636"/>
                  <a:pt x="3195066" y="133446"/>
                </a:cubicBezTo>
                <a:close/>
                <a:moveTo>
                  <a:pt x="2433447" y="128113"/>
                </a:moveTo>
                <a:cubicBezTo>
                  <a:pt x="2433733" y="134780"/>
                  <a:pt x="2429256" y="138495"/>
                  <a:pt x="2422874" y="140876"/>
                </a:cubicBezTo>
                <a:cubicBezTo>
                  <a:pt x="2424112" y="135161"/>
                  <a:pt x="2414492" y="136971"/>
                  <a:pt x="2417159" y="130208"/>
                </a:cubicBezTo>
                <a:cubicBezTo>
                  <a:pt x="2420398" y="128113"/>
                  <a:pt x="2426779" y="128017"/>
                  <a:pt x="2433447" y="128113"/>
                </a:cubicBezTo>
                <a:close/>
                <a:moveTo>
                  <a:pt x="1786286" y="125090"/>
                </a:moveTo>
                <a:cubicBezTo>
                  <a:pt x="1819263" y="121558"/>
                  <a:pt x="1856661" y="137114"/>
                  <a:pt x="1857090" y="161831"/>
                </a:cubicBezTo>
                <a:cubicBezTo>
                  <a:pt x="1857280" y="174595"/>
                  <a:pt x="1843279" y="179643"/>
                  <a:pt x="1846993" y="196026"/>
                </a:cubicBezTo>
                <a:cubicBezTo>
                  <a:pt x="1824991" y="198312"/>
                  <a:pt x="1811370" y="206218"/>
                  <a:pt x="1792987" y="206122"/>
                </a:cubicBezTo>
                <a:cubicBezTo>
                  <a:pt x="1790224" y="256224"/>
                  <a:pt x="1685259" y="229078"/>
                  <a:pt x="1711452" y="190025"/>
                </a:cubicBezTo>
                <a:cubicBezTo>
                  <a:pt x="1715453" y="184024"/>
                  <a:pt x="1730979" y="180691"/>
                  <a:pt x="1735455" y="175166"/>
                </a:cubicBezTo>
                <a:cubicBezTo>
                  <a:pt x="1744218" y="164403"/>
                  <a:pt x="1740885" y="145829"/>
                  <a:pt x="1756315" y="135352"/>
                </a:cubicBezTo>
                <a:cubicBezTo>
                  <a:pt x="1764792" y="129565"/>
                  <a:pt x="1775293" y="126267"/>
                  <a:pt x="1786286" y="125090"/>
                </a:cubicBezTo>
                <a:close/>
                <a:moveTo>
                  <a:pt x="2232851" y="121540"/>
                </a:moveTo>
                <a:cubicBezTo>
                  <a:pt x="2237042" y="126969"/>
                  <a:pt x="2236947" y="142304"/>
                  <a:pt x="2225231" y="143161"/>
                </a:cubicBezTo>
                <a:cubicBezTo>
                  <a:pt x="2229136" y="136589"/>
                  <a:pt x="2223326" y="127636"/>
                  <a:pt x="2232851" y="121540"/>
                </a:cubicBezTo>
                <a:close/>
                <a:moveTo>
                  <a:pt x="2788254" y="116968"/>
                </a:moveTo>
                <a:cubicBezTo>
                  <a:pt x="2789587" y="122588"/>
                  <a:pt x="2784539" y="124017"/>
                  <a:pt x="2783015" y="127827"/>
                </a:cubicBezTo>
                <a:cubicBezTo>
                  <a:pt x="2777967" y="128303"/>
                  <a:pt x="2777014" y="125922"/>
                  <a:pt x="2772156" y="126303"/>
                </a:cubicBezTo>
                <a:cubicBezTo>
                  <a:pt x="2772061" y="123350"/>
                  <a:pt x="2771966" y="120302"/>
                  <a:pt x="2771966" y="117349"/>
                </a:cubicBezTo>
                <a:cubicBezTo>
                  <a:pt x="2777585" y="115825"/>
                  <a:pt x="2782443" y="115825"/>
                  <a:pt x="2788254" y="116968"/>
                </a:cubicBezTo>
                <a:close/>
                <a:moveTo>
                  <a:pt x="2207991" y="100680"/>
                </a:moveTo>
                <a:cubicBezTo>
                  <a:pt x="2212182" y="107443"/>
                  <a:pt x="2216754" y="114015"/>
                  <a:pt x="2216658" y="123730"/>
                </a:cubicBezTo>
                <a:cubicBezTo>
                  <a:pt x="2199895" y="120587"/>
                  <a:pt x="2199132" y="109252"/>
                  <a:pt x="2207991" y="100680"/>
                </a:cubicBezTo>
                <a:close/>
                <a:moveTo>
                  <a:pt x="3198876" y="60008"/>
                </a:moveTo>
                <a:cubicBezTo>
                  <a:pt x="3222403" y="89250"/>
                  <a:pt x="3167634" y="122207"/>
                  <a:pt x="3143060" y="111253"/>
                </a:cubicBezTo>
                <a:cubicBezTo>
                  <a:pt x="3145536" y="92203"/>
                  <a:pt x="3186684" y="82297"/>
                  <a:pt x="3196209" y="61818"/>
                </a:cubicBezTo>
                <a:cubicBezTo>
                  <a:pt x="3196400" y="60770"/>
                  <a:pt x="3196590" y="59723"/>
                  <a:pt x="3198876" y="60008"/>
                </a:cubicBezTo>
                <a:close/>
                <a:moveTo>
                  <a:pt x="3225927" y="54008"/>
                </a:moveTo>
                <a:cubicBezTo>
                  <a:pt x="3264979" y="75915"/>
                  <a:pt x="3185065" y="75439"/>
                  <a:pt x="3225927" y="54008"/>
                </a:cubicBezTo>
                <a:close/>
                <a:moveTo>
                  <a:pt x="2217611" y="44959"/>
                </a:moveTo>
                <a:cubicBezTo>
                  <a:pt x="2220278" y="49436"/>
                  <a:pt x="2223135" y="57151"/>
                  <a:pt x="2212467" y="57627"/>
                </a:cubicBezTo>
                <a:cubicBezTo>
                  <a:pt x="2214372" y="53531"/>
                  <a:pt x="2207324" y="43721"/>
                  <a:pt x="2217611" y="44959"/>
                </a:cubicBezTo>
                <a:close/>
                <a:moveTo>
                  <a:pt x="2377345" y="34386"/>
                </a:moveTo>
                <a:cubicBezTo>
                  <a:pt x="2382489" y="38577"/>
                  <a:pt x="2374107" y="44863"/>
                  <a:pt x="2380393" y="50483"/>
                </a:cubicBezTo>
                <a:cubicBezTo>
                  <a:pt x="2370297" y="48292"/>
                  <a:pt x="2365629" y="37529"/>
                  <a:pt x="2377345" y="34386"/>
                </a:cubicBezTo>
                <a:close/>
                <a:moveTo>
                  <a:pt x="2225135" y="16098"/>
                </a:moveTo>
                <a:cubicBezTo>
                  <a:pt x="2215134" y="19242"/>
                  <a:pt x="2213324" y="27528"/>
                  <a:pt x="2201037" y="29148"/>
                </a:cubicBezTo>
                <a:cubicBezTo>
                  <a:pt x="2199799" y="25814"/>
                  <a:pt x="2195132" y="24861"/>
                  <a:pt x="2195417" y="20289"/>
                </a:cubicBezTo>
                <a:cubicBezTo>
                  <a:pt x="2205514" y="20099"/>
                  <a:pt x="2218849" y="12860"/>
                  <a:pt x="2225135" y="16098"/>
                </a:cubicBezTo>
                <a:close/>
                <a:moveTo>
                  <a:pt x="2311622" y="1"/>
                </a:moveTo>
                <a:cubicBezTo>
                  <a:pt x="2323147" y="-94"/>
                  <a:pt x="2328767" y="3907"/>
                  <a:pt x="2328100" y="12193"/>
                </a:cubicBezTo>
                <a:cubicBezTo>
                  <a:pt x="2324386" y="12193"/>
                  <a:pt x="2322100" y="13146"/>
                  <a:pt x="2320004" y="14194"/>
                </a:cubicBezTo>
                <a:cubicBezTo>
                  <a:pt x="2315909" y="10288"/>
                  <a:pt x="2311527" y="6669"/>
                  <a:pt x="2311622" y="1"/>
                </a:cubicBezTo>
                <a:close/>
              </a:path>
            </a:pathLst>
          </a:custGeom>
          <a:solidFill>
            <a:schemeClr val="bg1">
              <a:alpha val="47000"/>
            </a:schemeClr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</a:prstClr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EAEFB327-A897-0EC1-79E0-57FE713D3213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02710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ripple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decel="100000" fill="hold" grpId="0" nodeType="withEffect">
                                  <p:stCondLst>
                                    <p:cond delay="2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18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18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10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94250C6-BDBC-4025-A188-F0F9BCFCF8F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07484"/>
            <a:ext cx="12192000" cy="7072968"/>
          </a:xfrm>
          <a:prstGeom prst="rect">
            <a:avLst/>
          </a:prstGeom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6CEEBDFA-38A7-4321-A329-B625F5A803D5}"/>
              </a:ext>
            </a:extLst>
          </p:cNvPr>
          <p:cNvSpPr txBox="1"/>
          <p:nvPr/>
        </p:nvSpPr>
        <p:spPr>
          <a:xfrm>
            <a:off x="1459824" y="866329"/>
            <a:ext cx="9794330" cy="46166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>
            <a:defPPr>
              <a:defRPr lang="en-US"/>
            </a:defPPr>
            <a:lvl1pPr>
              <a:defRPr sz="2400">
                <a:solidFill>
                  <a:schemeClr val="bg1"/>
                </a:solidFill>
                <a:effectLst>
                  <a:outerShdw blurRad="520700" algn="ctr" rotWithShape="0">
                    <a:prstClr val="black"/>
                  </a:outerShdw>
                </a:effectLst>
                <a:latin typeface="+mj-ea"/>
                <a:ea typeface="+mj-ea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20700" algn="ctr" rotWithShape="0">
                    <a:prstClr val="black"/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将下列句子中加线的词与括号里的词作比较，说明它们不同的表达效果。</a:t>
            </a: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id="{7D0B85A7-114A-431D-83DF-71CC7A3DB848}"/>
              </a:ext>
            </a:extLst>
          </p:cNvPr>
          <p:cNvGrpSpPr/>
          <p:nvPr/>
        </p:nvGrpSpPr>
        <p:grpSpPr>
          <a:xfrm>
            <a:off x="1531159" y="4683215"/>
            <a:ext cx="9242136" cy="2030460"/>
            <a:chOff x="1531159" y="4683215"/>
            <a:chExt cx="9242136" cy="2030460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id="{62731C92-3D1F-4B99-BC9B-675D6F8E5AB6}"/>
                </a:ext>
              </a:extLst>
            </p:cNvPr>
            <p:cNvSpPr txBox="1"/>
            <p:nvPr/>
          </p:nvSpPr>
          <p:spPr>
            <a:xfrm>
              <a:off x="1531159" y="5175112"/>
              <a:ext cx="9242136" cy="1538563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明确</a:t>
              </a:r>
              <a:r>
                <a:rPr kumimoji="0" lang="en-US" altLang="zh-CN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:“</a:t>
              </a: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点缀”有装饰的意义在内，好象是有意为之，“开”则是客观的描述</a:t>
              </a:r>
              <a:r>
                <a:rPr kumimoji="0" lang="en-US" altLang="zh-CN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;“</a:t>
              </a: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袅娜”“羞涩”本来都是描摹女子的姿态、神情的，这里用来写荷花</a:t>
              </a:r>
              <a:r>
                <a:rPr kumimoji="0" lang="en-US" altLang="zh-CN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绘出了荷花的神韵，倾注着作者的主观感情</a:t>
              </a:r>
              <a:r>
                <a:rPr kumimoji="0" lang="en-US" altLang="zh-CN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可以激发读者的想像，而“已经盛开”“含苞欲放”只是客观的陈述</a:t>
              </a:r>
              <a:r>
                <a:rPr kumimoji="0" lang="en-US" altLang="zh-CN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感情色彩不强烈。</a:t>
              </a:r>
            </a:p>
          </p:txBody>
        </p:sp>
        <p:sp>
          <p:nvSpPr>
            <p:cNvPr id="33" name="矩形: 圆角 32">
              <a:extLst>
                <a:ext uri="{FF2B5EF4-FFF2-40B4-BE49-F238E27FC236}">
                  <a16:creationId xmlns:a16="http://schemas.microsoft.com/office/drawing/2014/main" id="{5B8D6BBA-7AAA-4997-924F-27AE6075DD58}"/>
                </a:ext>
              </a:extLst>
            </p:cNvPr>
            <p:cNvSpPr/>
            <p:nvPr/>
          </p:nvSpPr>
          <p:spPr>
            <a:xfrm>
              <a:off x="1656526" y="4683215"/>
              <a:ext cx="1324451" cy="383619"/>
            </a:xfrm>
            <a:prstGeom prst="roundRect">
              <a:avLst>
                <a:gd name="adj" fmla="val 6644"/>
              </a:avLst>
            </a:prstGeom>
            <a:solidFill>
              <a:schemeClr val="accent4">
                <a:lumMod val="20000"/>
                <a:lumOff val="8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>
              <a:noAutofit/>
            </a:bodyPr>
            <a:lstStyle/>
            <a:p>
              <a:pPr algn="ctr" defTabSz="457200"/>
              <a:r>
                <a:rPr lang="zh-CN" altLang="en-US" kern="0">
                  <a:solidFill>
                    <a:srgbClr val="002060"/>
                  </a:solidFill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作比较</a:t>
              </a:r>
              <a:endParaRPr lang="en-US" altLang="zh-CN" kern="0" dirty="0">
                <a:solidFill>
                  <a:srgbClr val="002060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5797C457-A4AF-411B-897F-A7435A15F3B3}"/>
              </a:ext>
            </a:extLst>
          </p:cNvPr>
          <p:cNvGrpSpPr/>
          <p:nvPr/>
        </p:nvGrpSpPr>
        <p:grpSpPr>
          <a:xfrm>
            <a:off x="937846" y="1680706"/>
            <a:ext cx="10316308" cy="2698491"/>
            <a:chOff x="937846" y="1680706"/>
            <a:chExt cx="10316308" cy="2698491"/>
          </a:xfrm>
        </p:grpSpPr>
        <p:pic>
          <p:nvPicPr>
            <p:cNvPr id="34" name="图片 33">
              <a:extLst>
                <a:ext uri="{FF2B5EF4-FFF2-40B4-BE49-F238E27FC236}">
                  <a16:creationId xmlns:a16="http://schemas.microsoft.com/office/drawing/2014/main" id="{B5A6F6A2-B321-4E64-9CAA-13605EA65F37}"/>
                </a:ext>
              </a:extLst>
            </p:cNvPr>
            <p:cNvPicPr>
              <a:picLocks/>
            </p:cNvPicPr>
            <p:nvPr/>
          </p:nvPicPr>
          <p:blipFill>
            <a:blip r:embed="rId5" cstate="email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937849" y="1680707"/>
              <a:ext cx="10281395" cy="2698482"/>
            </a:xfrm>
            <a:custGeom>
              <a:avLst/>
              <a:gdLst>
                <a:gd name="connsiteX0" fmla="*/ 0 w 10281395"/>
                <a:gd name="connsiteY0" fmla="*/ 0 h 2698482"/>
                <a:gd name="connsiteX1" fmla="*/ 10281395 w 10281395"/>
                <a:gd name="connsiteY1" fmla="*/ 0 h 2698482"/>
                <a:gd name="connsiteX2" fmla="*/ 10281395 w 10281395"/>
                <a:gd name="connsiteY2" fmla="*/ 2698482 h 2698482"/>
                <a:gd name="connsiteX3" fmla="*/ 0 w 10281395"/>
                <a:gd name="connsiteY3" fmla="*/ 2698482 h 2698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1395" h="2698482">
                  <a:moveTo>
                    <a:pt x="0" y="0"/>
                  </a:moveTo>
                  <a:lnTo>
                    <a:pt x="10281395" y="0"/>
                  </a:lnTo>
                  <a:lnTo>
                    <a:pt x="10281395" y="2698482"/>
                  </a:lnTo>
                  <a:lnTo>
                    <a:pt x="0" y="2698482"/>
                  </a:lnTo>
                  <a:close/>
                </a:path>
              </a:pathLst>
            </a:custGeom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cxnSp>
          <p:nvCxnSpPr>
            <p:cNvPr id="27" name="直接连接符 26">
              <a:extLst>
                <a:ext uri="{FF2B5EF4-FFF2-40B4-BE49-F238E27FC236}">
                  <a16:creationId xmlns:a16="http://schemas.microsoft.com/office/drawing/2014/main" id="{634FF7F7-B82C-4075-B03F-61B1365288AF}"/>
                </a:ext>
              </a:extLst>
            </p:cNvPr>
            <p:cNvCxnSpPr>
              <a:cxnSpLocks/>
            </p:cNvCxnSpPr>
            <p:nvPr/>
          </p:nvCxnSpPr>
          <p:spPr>
            <a:xfrm>
              <a:off x="937846" y="1680706"/>
              <a:ext cx="10316308" cy="0"/>
            </a:xfrm>
            <a:prstGeom prst="line">
              <a:avLst/>
            </a:prstGeom>
            <a:noFill/>
            <a:ln w="6350" cap="flat" cmpd="sng" algn="ctr">
              <a:solidFill>
                <a:schemeClr val="accent4">
                  <a:lumMod val="20000"/>
                  <a:lumOff val="80000"/>
                </a:schemeClr>
              </a:solidFill>
              <a:prstDash val="solid"/>
              <a:miter lim="800000"/>
            </a:ln>
            <a:effectLst/>
          </p:spPr>
        </p:cxnSp>
        <p:cxnSp>
          <p:nvCxnSpPr>
            <p:cNvPr id="28" name="直接连接符 27">
              <a:extLst>
                <a:ext uri="{FF2B5EF4-FFF2-40B4-BE49-F238E27FC236}">
                  <a16:creationId xmlns:a16="http://schemas.microsoft.com/office/drawing/2014/main" id="{485F3BA5-4BEA-447C-A1B4-0D9BBC686F82}"/>
                </a:ext>
              </a:extLst>
            </p:cNvPr>
            <p:cNvCxnSpPr>
              <a:cxnSpLocks/>
            </p:cNvCxnSpPr>
            <p:nvPr/>
          </p:nvCxnSpPr>
          <p:spPr>
            <a:xfrm>
              <a:off x="937846" y="4379197"/>
              <a:ext cx="10316308" cy="0"/>
            </a:xfrm>
            <a:prstGeom prst="line">
              <a:avLst/>
            </a:prstGeom>
            <a:noFill/>
            <a:ln w="6350" cap="flat" cmpd="sng" algn="ctr">
              <a:solidFill>
                <a:schemeClr val="accent4">
                  <a:lumMod val="20000"/>
                  <a:lumOff val="80000"/>
                </a:schemeClr>
              </a:solidFill>
              <a:prstDash val="solid"/>
              <a:miter lim="800000"/>
            </a:ln>
            <a:effectLst/>
          </p:spPr>
        </p:cxnSp>
        <p:sp>
          <p:nvSpPr>
            <p:cNvPr id="29" name="文本框 28">
              <a:extLst>
                <a:ext uri="{FF2B5EF4-FFF2-40B4-BE49-F238E27FC236}">
                  <a16:creationId xmlns:a16="http://schemas.microsoft.com/office/drawing/2014/main" id="{E48BA2B3-0958-4406-A5CD-CEB170EB6A37}"/>
                </a:ext>
              </a:extLst>
            </p:cNvPr>
            <p:cNvSpPr txBox="1"/>
            <p:nvPr/>
          </p:nvSpPr>
          <p:spPr>
            <a:xfrm>
              <a:off x="1454460" y="2231220"/>
              <a:ext cx="9318835" cy="1938992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marL="0" marR="0" lvl="0" indent="0" algn="just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2</a:t>
              </a:r>
              <a:r>
                <a: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、层层的叶子中间，零星地点缀（开</a:t>
              </a:r>
              <a:r>
                <a:rPr kumimoji="0" lang="en-US" altLang="zh-CN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)</a:t>
              </a:r>
              <a:r>
                <a: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着些自花有袅娜的开着（已经盛开</a:t>
              </a:r>
              <a:r>
                <a:rPr kumimoji="0" lang="en-US" altLang="zh-CN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)</a:t>
              </a:r>
              <a:r>
                <a: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的，有羞涩的打着朵儿</a:t>
              </a:r>
              <a:r>
                <a:rPr kumimoji="0" lang="en-US" altLang="zh-CN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(</a:t>
              </a:r>
              <a:r>
                <a: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含苞欲放</a:t>
              </a:r>
              <a:r>
                <a:rPr kumimoji="0" lang="en-US" altLang="zh-CN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)</a:t>
              </a:r>
              <a:r>
                <a: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的</a:t>
              </a:r>
              <a:r>
                <a:rPr kumimoji="0" lang="en-US" altLang="zh-CN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------</a:t>
              </a:r>
              <a:endParaRPr kumimoji="0" lang="zh-CN" altLang="en-US" sz="40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520700" algn="ctr" rotWithShape="0">
                    <a:prstClr val="black"/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id="{5E8859E8-9C8B-45CA-A14F-7EA138507D64}"/>
                </a:ext>
              </a:extLst>
            </p:cNvPr>
            <p:cNvSpPr txBox="1"/>
            <p:nvPr/>
          </p:nvSpPr>
          <p:spPr>
            <a:xfrm rot="10800000">
              <a:off x="9840352" y="3615962"/>
              <a:ext cx="177834" cy="164469"/>
            </a:xfrm>
            <a:custGeom>
              <a:avLst/>
              <a:gdLst/>
              <a:ahLst/>
              <a:cxnLst/>
              <a:rect l="l" t="t" r="r" b="b"/>
              <a:pathLst>
                <a:path w="127932" h="118318">
                  <a:moveTo>
                    <a:pt x="117086" y="0"/>
                  </a:moveTo>
                  <a:lnTo>
                    <a:pt x="127932" y="17255"/>
                  </a:lnTo>
                  <a:cubicBezTo>
                    <a:pt x="118894" y="21034"/>
                    <a:pt x="112238" y="26663"/>
                    <a:pt x="107966" y="34140"/>
                  </a:cubicBezTo>
                  <a:cubicBezTo>
                    <a:pt x="103693" y="41617"/>
                    <a:pt x="101310" y="52504"/>
                    <a:pt x="100817" y="66800"/>
                  </a:cubicBezTo>
                  <a:lnTo>
                    <a:pt x="123988" y="66800"/>
                  </a:lnTo>
                  <a:lnTo>
                    <a:pt x="123988" y="118318"/>
                  </a:lnTo>
                  <a:lnTo>
                    <a:pt x="76414" y="118318"/>
                  </a:lnTo>
                  <a:lnTo>
                    <a:pt x="76414" y="77646"/>
                  </a:lnTo>
                  <a:cubicBezTo>
                    <a:pt x="76414" y="55626"/>
                    <a:pt x="79043" y="39686"/>
                    <a:pt x="84302" y="29826"/>
                  </a:cubicBezTo>
                  <a:cubicBezTo>
                    <a:pt x="91204" y="16679"/>
                    <a:pt x="102132" y="6737"/>
                    <a:pt x="117086" y="0"/>
                  </a:cubicBezTo>
                  <a:close/>
                  <a:moveTo>
                    <a:pt x="40672" y="0"/>
                  </a:moveTo>
                  <a:lnTo>
                    <a:pt x="51518" y="17255"/>
                  </a:lnTo>
                  <a:cubicBezTo>
                    <a:pt x="42480" y="21034"/>
                    <a:pt x="35824" y="26663"/>
                    <a:pt x="31552" y="34140"/>
                  </a:cubicBezTo>
                  <a:cubicBezTo>
                    <a:pt x="27279" y="41617"/>
                    <a:pt x="24896" y="52504"/>
                    <a:pt x="24403" y="66800"/>
                  </a:cubicBezTo>
                  <a:lnTo>
                    <a:pt x="47574" y="66800"/>
                  </a:lnTo>
                  <a:lnTo>
                    <a:pt x="47574" y="118318"/>
                  </a:lnTo>
                  <a:lnTo>
                    <a:pt x="0" y="118318"/>
                  </a:lnTo>
                  <a:lnTo>
                    <a:pt x="0" y="77646"/>
                  </a:lnTo>
                  <a:cubicBezTo>
                    <a:pt x="0" y="55626"/>
                    <a:pt x="2630" y="39686"/>
                    <a:pt x="7888" y="29826"/>
                  </a:cubicBezTo>
                  <a:cubicBezTo>
                    <a:pt x="14790" y="16679"/>
                    <a:pt x="25718" y="6737"/>
                    <a:pt x="40672" y="0"/>
                  </a:cubicBez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>
              <a:outerShdw blurRad="520700" algn="ctr" rotWithShape="0">
                <a:prstClr val="black">
                  <a:alpha val="40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4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FFEAC4"/>
                    </a:gs>
                    <a:gs pos="100000">
                      <a:srgbClr val="F1B186"/>
                    </a:gs>
                  </a:gsLst>
                  <a:lin ang="5400000" scaled="0"/>
                </a:gradFill>
                <a:effectLst>
                  <a:outerShdw blurRad="520700" algn="c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Arial" panose="020B0604020202020204" pitchFamily="34" charset="0"/>
                <a:sym typeface="思源宋体 CN Heavy" panose="02020900000000000000" pitchFamily="18" charset="-122"/>
              </a:endParaRP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id="{ADABEC0A-A55E-4385-A9E5-AEF82B9E5EA4}"/>
                </a:ext>
              </a:extLst>
            </p:cNvPr>
            <p:cNvSpPr txBox="1"/>
            <p:nvPr/>
          </p:nvSpPr>
          <p:spPr>
            <a:xfrm>
              <a:off x="1365542" y="1966716"/>
              <a:ext cx="177834" cy="164469"/>
            </a:xfrm>
            <a:custGeom>
              <a:avLst/>
              <a:gdLst/>
              <a:ahLst/>
              <a:cxnLst/>
              <a:rect l="l" t="t" r="r" b="b"/>
              <a:pathLst>
                <a:path w="127932" h="118318">
                  <a:moveTo>
                    <a:pt x="117086" y="0"/>
                  </a:moveTo>
                  <a:lnTo>
                    <a:pt x="127932" y="17255"/>
                  </a:lnTo>
                  <a:cubicBezTo>
                    <a:pt x="118894" y="21034"/>
                    <a:pt x="112238" y="26663"/>
                    <a:pt x="107966" y="34140"/>
                  </a:cubicBezTo>
                  <a:cubicBezTo>
                    <a:pt x="103693" y="41617"/>
                    <a:pt x="101310" y="52504"/>
                    <a:pt x="100817" y="66800"/>
                  </a:cubicBezTo>
                  <a:lnTo>
                    <a:pt x="123988" y="66800"/>
                  </a:lnTo>
                  <a:lnTo>
                    <a:pt x="123988" y="118318"/>
                  </a:lnTo>
                  <a:lnTo>
                    <a:pt x="76414" y="118318"/>
                  </a:lnTo>
                  <a:lnTo>
                    <a:pt x="76414" y="77646"/>
                  </a:lnTo>
                  <a:cubicBezTo>
                    <a:pt x="76414" y="55626"/>
                    <a:pt x="79043" y="39686"/>
                    <a:pt x="84302" y="29826"/>
                  </a:cubicBezTo>
                  <a:cubicBezTo>
                    <a:pt x="91204" y="16679"/>
                    <a:pt x="102132" y="6737"/>
                    <a:pt x="117086" y="0"/>
                  </a:cubicBezTo>
                  <a:close/>
                  <a:moveTo>
                    <a:pt x="40672" y="0"/>
                  </a:moveTo>
                  <a:lnTo>
                    <a:pt x="51518" y="17255"/>
                  </a:lnTo>
                  <a:cubicBezTo>
                    <a:pt x="42480" y="21034"/>
                    <a:pt x="35824" y="26663"/>
                    <a:pt x="31552" y="34140"/>
                  </a:cubicBezTo>
                  <a:cubicBezTo>
                    <a:pt x="27279" y="41617"/>
                    <a:pt x="24896" y="52504"/>
                    <a:pt x="24403" y="66800"/>
                  </a:cubicBezTo>
                  <a:lnTo>
                    <a:pt x="47574" y="66800"/>
                  </a:lnTo>
                  <a:lnTo>
                    <a:pt x="47574" y="118318"/>
                  </a:lnTo>
                  <a:lnTo>
                    <a:pt x="0" y="118318"/>
                  </a:lnTo>
                  <a:lnTo>
                    <a:pt x="0" y="77646"/>
                  </a:lnTo>
                  <a:cubicBezTo>
                    <a:pt x="0" y="55626"/>
                    <a:pt x="2630" y="39686"/>
                    <a:pt x="7888" y="29826"/>
                  </a:cubicBezTo>
                  <a:cubicBezTo>
                    <a:pt x="14790" y="16679"/>
                    <a:pt x="25718" y="6737"/>
                    <a:pt x="40672" y="0"/>
                  </a:cubicBez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>
              <a:outerShdw blurRad="520700" algn="ctr" rotWithShape="0">
                <a:prstClr val="black">
                  <a:alpha val="40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4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FFEAC4"/>
                    </a:gs>
                    <a:gs pos="100000">
                      <a:srgbClr val="F1B186"/>
                    </a:gs>
                  </a:gsLst>
                  <a:lin ang="5400000" scaled="0"/>
                </a:gradFill>
                <a:effectLst>
                  <a:outerShdw blurRad="520700" algn="c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Arial" panose="020B0604020202020204" pitchFamily="34" charset="0"/>
                <a:sym typeface="思源宋体 CN Heavy" panose="02020900000000000000" pitchFamily="18" charset="-122"/>
              </a:endParaRPr>
            </a:p>
          </p:txBody>
        </p:sp>
      </p:grp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id="{6409B906-5EB1-45CF-8D43-4B642CB84B5A}"/>
              </a:ext>
            </a:extLst>
          </p:cNvPr>
          <p:cNvSpPr/>
          <p:nvPr/>
        </p:nvSpPr>
        <p:spPr>
          <a:xfrm>
            <a:off x="-1" y="5526671"/>
            <a:ext cx="12217995" cy="1331329"/>
          </a:xfrm>
          <a:custGeom>
            <a:avLst/>
            <a:gdLst>
              <a:gd name="connsiteX0" fmla="*/ 5078635 w 5145310"/>
              <a:gd name="connsiteY0" fmla="*/ 865252 h 962693"/>
              <a:gd name="connsiteX1" fmla="*/ 5057394 w 5145310"/>
              <a:gd name="connsiteY1" fmla="*/ 884683 h 962693"/>
              <a:gd name="connsiteX2" fmla="*/ 5078635 w 5145310"/>
              <a:gd name="connsiteY2" fmla="*/ 865252 h 962693"/>
              <a:gd name="connsiteX3" fmla="*/ 4545997 w 5145310"/>
              <a:gd name="connsiteY3" fmla="*/ 795625 h 962693"/>
              <a:gd name="connsiteX4" fmla="*/ 4544473 w 5145310"/>
              <a:gd name="connsiteY4" fmla="*/ 807435 h 962693"/>
              <a:gd name="connsiteX5" fmla="*/ 4560475 w 5145310"/>
              <a:gd name="connsiteY5" fmla="*/ 817723 h 962693"/>
              <a:gd name="connsiteX6" fmla="*/ 4545997 w 5145310"/>
              <a:gd name="connsiteY6" fmla="*/ 795625 h 962693"/>
              <a:gd name="connsiteX7" fmla="*/ 4521994 w 5145310"/>
              <a:gd name="connsiteY7" fmla="*/ 791910 h 962693"/>
              <a:gd name="connsiteX8" fmla="*/ 4513136 w 5145310"/>
              <a:gd name="connsiteY8" fmla="*/ 816103 h 962693"/>
              <a:gd name="connsiteX9" fmla="*/ 4520470 w 5145310"/>
              <a:gd name="connsiteY9" fmla="*/ 803721 h 962693"/>
              <a:gd name="connsiteX10" fmla="*/ 4524089 w 5145310"/>
              <a:gd name="connsiteY10" fmla="*/ 809245 h 962693"/>
              <a:gd name="connsiteX11" fmla="*/ 4521994 w 5145310"/>
              <a:gd name="connsiteY11" fmla="*/ 791910 h 962693"/>
              <a:gd name="connsiteX12" fmla="*/ 5125056 w 5145310"/>
              <a:gd name="connsiteY12" fmla="*/ 791212 h 962693"/>
              <a:gd name="connsiteX13" fmla="*/ 5129308 w 5145310"/>
              <a:gd name="connsiteY13" fmla="*/ 796482 h 962693"/>
              <a:gd name="connsiteX14" fmla="*/ 5087779 w 5145310"/>
              <a:gd name="connsiteY14" fmla="*/ 794386 h 962693"/>
              <a:gd name="connsiteX15" fmla="*/ 5125056 w 5145310"/>
              <a:gd name="connsiteY15" fmla="*/ 791212 h 962693"/>
              <a:gd name="connsiteX16" fmla="*/ 4860512 w 5145310"/>
              <a:gd name="connsiteY16" fmla="*/ 791148 h 962693"/>
              <a:gd name="connsiteX17" fmla="*/ 4845177 w 5145310"/>
              <a:gd name="connsiteY17" fmla="*/ 810007 h 962693"/>
              <a:gd name="connsiteX18" fmla="*/ 4866227 w 5145310"/>
              <a:gd name="connsiteY18" fmla="*/ 814008 h 962693"/>
              <a:gd name="connsiteX19" fmla="*/ 4860512 w 5145310"/>
              <a:gd name="connsiteY19" fmla="*/ 791148 h 962693"/>
              <a:gd name="connsiteX20" fmla="*/ 4673748 w 5145310"/>
              <a:gd name="connsiteY20" fmla="*/ 790742 h 962693"/>
              <a:gd name="connsiteX21" fmla="*/ 4663916 w 5145310"/>
              <a:gd name="connsiteY21" fmla="*/ 796863 h 962693"/>
              <a:gd name="connsiteX22" fmla="*/ 4693634 w 5145310"/>
              <a:gd name="connsiteY22" fmla="*/ 823437 h 962693"/>
              <a:gd name="connsiteX23" fmla="*/ 4675537 w 5145310"/>
              <a:gd name="connsiteY23" fmla="*/ 795815 h 962693"/>
              <a:gd name="connsiteX24" fmla="*/ 4673748 w 5145310"/>
              <a:gd name="connsiteY24" fmla="*/ 790742 h 962693"/>
              <a:gd name="connsiteX25" fmla="*/ 863632 w 5145310"/>
              <a:gd name="connsiteY25" fmla="*/ 789243 h 962693"/>
              <a:gd name="connsiteX26" fmla="*/ 864298 w 5145310"/>
              <a:gd name="connsiteY26" fmla="*/ 795053 h 962693"/>
              <a:gd name="connsiteX27" fmla="*/ 861250 w 5145310"/>
              <a:gd name="connsiteY27" fmla="*/ 818675 h 962693"/>
              <a:gd name="connsiteX28" fmla="*/ 857631 w 5145310"/>
              <a:gd name="connsiteY28" fmla="*/ 813151 h 962693"/>
              <a:gd name="connsiteX29" fmla="*/ 863632 w 5145310"/>
              <a:gd name="connsiteY29" fmla="*/ 789243 h 962693"/>
              <a:gd name="connsiteX30" fmla="*/ 4736116 w 5145310"/>
              <a:gd name="connsiteY30" fmla="*/ 784576 h 962693"/>
              <a:gd name="connsiteX31" fmla="*/ 4743164 w 5145310"/>
              <a:gd name="connsiteY31" fmla="*/ 819151 h 962693"/>
              <a:gd name="connsiteX32" fmla="*/ 4743355 w 5145310"/>
              <a:gd name="connsiteY32" fmla="*/ 795720 h 962693"/>
              <a:gd name="connsiteX33" fmla="*/ 4736116 w 5145310"/>
              <a:gd name="connsiteY33" fmla="*/ 784576 h 962693"/>
              <a:gd name="connsiteX34" fmla="*/ 4503039 w 5145310"/>
              <a:gd name="connsiteY34" fmla="*/ 781908 h 962693"/>
              <a:gd name="connsiteX35" fmla="*/ 4493514 w 5145310"/>
              <a:gd name="connsiteY35" fmla="*/ 800292 h 962693"/>
              <a:gd name="connsiteX36" fmla="*/ 4506563 w 5145310"/>
              <a:gd name="connsiteY36" fmla="*/ 810769 h 962693"/>
              <a:gd name="connsiteX37" fmla="*/ 4503039 w 5145310"/>
              <a:gd name="connsiteY37" fmla="*/ 781908 h 962693"/>
              <a:gd name="connsiteX38" fmla="*/ 4768853 w 5145310"/>
              <a:gd name="connsiteY38" fmla="*/ 780833 h 962693"/>
              <a:gd name="connsiteX39" fmla="*/ 4759357 w 5145310"/>
              <a:gd name="connsiteY39" fmla="*/ 782480 h 962693"/>
              <a:gd name="connsiteX40" fmla="*/ 4757071 w 5145310"/>
              <a:gd name="connsiteY40" fmla="*/ 812008 h 962693"/>
              <a:gd name="connsiteX41" fmla="*/ 4758595 w 5145310"/>
              <a:gd name="connsiteY41" fmla="*/ 800197 h 962693"/>
              <a:gd name="connsiteX42" fmla="*/ 4762214 w 5145310"/>
              <a:gd name="connsiteY42" fmla="*/ 805721 h 962693"/>
              <a:gd name="connsiteX43" fmla="*/ 4771739 w 5145310"/>
              <a:gd name="connsiteY43" fmla="*/ 787243 h 962693"/>
              <a:gd name="connsiteX44" fmla="*/ 4768853 w 5145310"/>
              <a:gd name="connsiteY44" fmla="*/ 780833 h 962693"/>
              <a:gd name="connsiteX45" fmla="*/ 906589 w 5145310"/>
              <a:gd name="connsiteY45" fmla="*/ 779623 h 962693"/>
              <a:gd name="connsiteX46" fmla="*/ 900684 w 5145310"/>
              <a:gd name="connsiteY46" fmla="*/ 803530 h 962693"/>
              <a:gd name="connsiteX47" fmla="*/ 910114 w 5145310"/>
              <a:gd name="connsiteY47" fmla="*/ 808483 h 962693"/>
              <a:gd name="connsiteX48" fmla="*/ 906589 w 5145310"/>
              <a:gd name="connsiteY48" fmla="*/ 779623 h 962693"/>
              <a:gd name="connsiteX49" fmla="*/ 4596765 w 5145310"/>
              <a:gd name="connsiteY49" fmla="*/ 770859 h 962693"/>
              <a:gd name="connsiteX50" fmla="*/ 4596955 w 5145310"/>
              <a:gd name="connsiteY50" fmla="*/ 779432 h 962693"/>
              <a:gd name="connsiteX51" fmla="*/ 4610671 w 5145310"/>
              <a:gd name="connsiteY51" fmla="*/ 795720 h 962693"/>
              <a:gd name="connsiteX52" fmla="*/ 4611529 w 5145310"/>
              <a:gd name="connsiteY52" fmla="*/ 778194 h 962693"/>
              <a:gd name="connsiteX53" fmla="*/ 4619435 w 5145310"/>
              <a:gd name="connsiteY53" fmla="*/ 794958 h 962693"/>
              <a:gd name="connsiteX54" fmla="*/ 4626864 w 5145310"/>
              <a:gd name="connsiteY54" fmla="*/ 782671 h 962693"/>
              <a:gd name="connsiteX55" fmla="*/ 4599146 w 5145310"/>
              <a:gd name="connsiteY55" fmla="*/ 773431 h 962693"/>
              <a:gd name="connsiteX56" fmla="*/ 4596765 w 5145310"/>
              <a:gd name="connsiteY56" fmla="*/ 770859 h 962693"/>
              <a:gd name="connsiteX57" fmla="*/ 4644200 w 5145310"/>
              <a:gd name="connsiteY57" fmla="*/ 765681 h 962693"/>
              <a:gd name="connsiteX58" fmla="*/ 4634198 w 5145310"/>
              <a:gd name="connsiteY58" fmla="*/ 770193 h 962693"/>
              <a:gd name="connsiteX59" fmla="*/ 4639913 w 5145310"/>
              <a:gd name="connsiteY59" fmla="*/ 793053 h 962693"/>
              <a:gd name="connsiteX60" fmla="*/ 4643533 w 5145310"/>
              <a:gd name="connsiteY60" fmla="*/ 798577 h 962693"/>
              <a:gd name="connsiteX61" fmla="*/ 4649343 w 5145310"/>
              <a:gd name="connsiteY61" fmla="*/ 798101 h 962693"/>
              <a:gd name="connsiteX62" fmla="*/ 4644390 w 5145310"/>
              <a:gd name="connsiteY62" fmla="*/ 781051 h 962693"/>
              <a:gd name="connsiteX63" fmla="*/ 4648771 w 5145310"/>
              <a:gd name="connsiteY63" fmla="*/ 768955 h 962693"/>
              <a:gd name="connsiteX64" fmla="*/ 4644200 w 5145310"/>
              <a:gd name="connsiteY64" fmla="*/ 765681 h 962693"/>
              <a:gd name="connsiteX65" fmla="*/ 4479227 w 5145310"/>
              <a:gd name="connsiteY65" fmla="*/ 754858 h 962693"/>
              <a:gd name="connsiteX66" fmla="*/ 4469606 w 5145310"/>
              <a:gd name="connsiteY66" fmla="*/ 773146 h 962693"/>
              <a:gd name="connsiteX67" fmla="*/ 4479798 w 5145310"/>
              <a:gd name="connsiteY67" fmla="*/ 784004 h 962693"/>
              <a:gd name="connsiteX68" fmla="*/ 4479227 w 5145310"/>
              <a:gd name="connsiteY68" fmla="*/ 754858 h 962693"/>
              <a:gd name="connsiteX69" fmla="*/ 640842 w 5145310"/>
              <a:gd name="connsiteY69" fmla="*/ 750571 h 962693"/>
              <a:gd name="connsiteX70" fmla="*/ 638556 w 5145310"/>
              <a:gd name="connsiteY70" fmla="*/ 780003 h 962693"/>
              <a:gd name="connsiteX71" fmla="*/ 632746 w 5145310"/>
              <a:gd name="connsiteY71" fmla="*/ 780479 h 962693"/>
              <a:gd name="connsiteX72" fmla="*/ 635032 w 5145310"/>
              <a:gd name="connsiteY72" fmla="*/ 751047 h 962693"/>
              <a:gd name="connsiteX73" fmla="*/ 639318 w 5145310"/>
              <a:gd name="connsiteY73" fmla="*/ 762382 h 962693"/>
              <a:gd name="connsiteX74" fmla="*/ 640842 w 5145310"/>
              <a:gd name="connsiteY74" fmla="*/ 750571 h 962693"/>
              <a:gd name="connsiteX75" fmla="*/ 4927663 w 5145310"/>
              <a:gd name="connsiteY75" fmla="*/ 743971 h 962693"/>
              <a:gd name="connsiteX76" fmla="*/ 4932140 w 5145310"/>
              <a:gd name="connsiteY76" fmla="*/ 749714 h 962693"/>
              <a:gd name="connsiteX77" fmla="*/ 4918234 w 5145310"/>
              <a:gd name="connsiteY77" fmla="*/ 756762 h 962693"/>
              <a:gd name="connsiteX78" fmla="*/ 4927663 w 5145310"/>
              <a:gd name="connsiteY78" fmla="*/ 743971 h 962693"/>
              <a:gd name="connsiteX79" fmla="*/ 4209860 w 5145310"/>
              <a:gd name="connsiteY79" fmla="*/ 743618 h 962693"/>
              <a:gd name="connsiteX80" fmla="*/ 4204526 w 5145310"/>
              <a:gd name="connsiteY80" fmla="*/ 773336 h 962693"/>
              <a:gd name="connsiteX81" fmla="*/ 4205383 w 5145310"/>
              <a:gd name="connsiteY81" fmla="*/ 755715 h 962693"/>
              <a:gd name="connsiteX82" fmla="*/ 4209669 w 5145310"/>
              <a:gd name="connsiteY82" fmla="*/ 767050 h 962693"/>
              <a:gd name="connsiteX83" fmla="*/ 4209860 w 5145310"/>
              <a:gd name="connsiteY83" fmla="*/ 743618 h 962693"/>
              <a:gd name="connsiteX84" fmla="*/ 708756 w 5145310"/>
              <a:gd name="connsiteY84" fmla="*/ 726949 h 962693"/>
              <a:gd name="connsiteX85" fmla="*/ 721043 w 5145310"/>
              <a:gd name="connsiteY85" fmla="*/ 731712 h 962693"/>
              <a:gd name="connsiteX86" fmla="*/ 711518 w 5145310"/>
              <a:gd name="connsiteY86" fmla="*/ 750095 h 962693"/>
              <a:gd name="connsiteX87" fmla="*/ 708756 w 5145310"/>
              <a:gd name="connsiteY87" fmla="*/ 726949 h 962693"/>
              <a:gd name="connsiteX88" fmla="*/ 4466716 w 5145310"/>
              <a:gd name="connsiteY88" fmla="*/ 725246 h 962693"/>
              <a:gd name="connsiteX89" fmla="*/ 4466939 w 5145310"/>
              <a:gd name="connsiteY89" fmla="*/ 726473 h 962693"/>
              <a:gd name="connsiteX90" fmla="*/ 4466622 w 5145310"/>
              <a:gd name="connsiteY90" fmla="*/ 726260 h 962693"/>
              <a:gd name="connsiteX91" fmla="*/ 879158 w 5145310"/>
              <a:gd name="connsiteY91" fmla="*/ 723616 h 962693"/>
              <a:gd name="connsiteX92" fmla="*/ 855821 w 5145310"/>
              <a:gd name="connsiteY92" fmla="*/ 725616 h 962693"/>
              <a:gd name="connsiteX93" fmla="*/ 879158 w 5145310"/>
              <a:gd name="connsiteY93" fmla="*/ 723616 h 962693"/>
              <a:gd name="connsiteX94" fmla="*/ 1534192 w 5145310"/>
              <a:gd name="connsiteY94" fmla="*/ 721139 h 962693"/>
              <a:gd name="connsiteX95" fmla="*/ 1536001 w 5145310"/>
              <a:gd name="connsiteY95" fmla="*/ 723711 h 962693"/>
              <a:gd name="connsiteX96" fmla="*/ 1536573 w 5145310"/>
              <a:gd name="connsiteY96" fmla="*/ 721901 h 962693"/>
              <a:gd name="connsiteX97" fmla="*/ 1534192 w 5145310"/>
              <a:gd name="connsiteY97" fmla="*/ 721139 h 962693"/>
              <a:gd name="connsiteX98" fmla="*/ 1618488 w 5145310"/>
              <a:gd name="connsiteY98" fmla="*/ 713329 h 962693"/>
              <a:gd name="connsiteX99" fmla="*/ 1614964 w 5145310"/>
              <a:gd name="connsiteY99" fmla="*/ 714091 h 962693"/>
              <a:gd name="connsiteX100" fmla="*/ 1617631 w 5145310"/>
              <a:gd name="connsiteY100" fmla="*/ 716472 h 962693"/>
              <a:gd name="connsiteX101" fmla="*/ 1618488 w 5145310"/>
              <a:gd name="connsiteY101" fmla="*/ 713329 h 962693"/>
              <a:gd name="connsiteX102" fmla="*/ 398595 w 5145310"/>
              <a:gd name="connsiteY102" fmla="*/ 709858 h 962693"/>
              <a:gd name="connsiteX103" fmla="*/ 383286 w 5145310"/>
              <a:gd name="connsiteY103" fmla="*/ 714948 h 962693"/>
              <a:gd name="connsiteX104" fmla="*/ 408717 w 5145310"/>
              <a:gd name="connsiteY104" fmla="*/ 730188 h 962693"/>
              <a:gd name="connsiteX105" fmla="*/ 398621 w 5145310"/>
              <a:gd name="connsiteY105" fmla="*/ 719424 h 962693"/>
              <a:gd name="connsiteX106" fmla="*/ 400812 w 5145310"/>
              <a:gd name="connsiteY106" fmla="*/ 713424 h 962693"/>
              <a:gd name="connsiteX107" fmla="*/ 398595 w 5145310"/>
              <a:gd name="connsiteY107" fmla="*/ 709858 h 962693"/>
              <a:gd name="connsiteX108" fmla="*/ 96194 w 5145310"/>
              <a:gd name="connsiteY108" fmla="*/ 707346 h 962693"/>
              <a:gd name="connsiteX109" fmla="*/ 86202 w 5145310"/>
              <a:gd name="connsiteY109" fmla="*/ 717900 h 962693"/>
              <a:gd name="connsiteX110" fmla="*/ 96194 w 5145310"/>
              <a:gd name="connsiteY110" fmla="*/ 707346 h 962693"/>
              <a:gd name="connsiteX111" fmla="*/ 3904869 w 5145310"/>
              <a:gd name="connsiteY111" fmla="*/ 706470 h 962693"/>
              <a:gd name="connsiteX112" fmla="*/ 3912679 w 5145310"/>
              <a:gd name="connsiteY112" fmla="*/ 746666 h 962693"/>
              <a:gd name="connsiteX113" fmla="*/ 3904869 w 5145310"/>
              <a:gd name="connsiteY113" fmla="*/ 706470 h 962693"/>
              <a:gd name="connsiteX114" fmla="*/ 4626769 w 5145310"/>
              <a:gd name="connsiteY114" fmla="*/ 703720 h 962693"/>
              <a:gd name="connsiteX115" fmla="*/ 4635246 w 5145310"/>
              <a:gd name="connsiteY115" fmla="*/ 705898 h 962693"/>
              <a:gd name="connsiteX116" fmla="*/ 4619149 w 5145310"/>
              <a:gd name="connsiteY116" fmla="*/ 719043 h 962693"/>
              <a:gd name="connsiteX117" fmla="*/ 4626769 w 5145310"/>
              <a:gd name="connsiteY117" fmla="*/ 703720 h 962693"/>
              <a:gd name="connsiteX118" fmla="*/ 994320 w 5145310"/>
              <a:gd name="connsiteY118" fmla="*/ 703589 h 962693"/>
              <a:gd name="connsiteX119" fmla="*/ 988314 w 5145310"/>
              <a:gd name="connsiteY119" fmla="*/ 725520 h 962693"/>
              <a:gd name="connsiteX120" fmla="*/ 975265 w 5145310"/>
              <a:gd name="connsiteY120" fmla="*/ 715043 h 962693"/>
              <a:gd name="connsiteX121" fmla="*/ 990600 w 5145310"/>
              <a:gd name="connsiteY121" fmla="*/ 719520 h 962693"/>
              <a:gd name="connsiteX122" fmla="*/ 992841 w 5145310"/>
              <a:gd name="connsiteY122" fmla="*/ 703688 h 962693"/>
              <a:gd name="connsiteX123" fmla="*/ 994320 w 5145310"/>
              <a:gd name="connsiteY123" fmla="*/ 703589 h 962693"/>
              <a:gd name="connsiteX124" fmla="*/ 909162 w 5145310"/>
              <a:gd name="connsiteY124" fmla="*/ 703327 h 962693"/>
              <a:gd name="connsiteX125" fmla="*/ 895827 w 5145310"/>
              <a:gd name="connsiteY125" fmla="*/ 739617 h 962693"/>
              <a:gd name="connsiteX126" fmla="*/ 888588 w 5145310"/>
              <a:gd name="connsiteY126" fmla="*/ 728568 h 962693"/>
              <a:gd name="connsiteX127" fmla="*/ 896684 w 5145310"/>
              <a:gd name="connsiteY127" fmla="*/ 721996 h 962693"/>
              <a:gd name="connsiteX128" fmla="*/ 893065 w 5145310"/>
              <a:gd name="connsiteY128" fmla="*/ 716471 h 962693"/>
              <a:gd name="connsiteX129" fmla="*/ 909162 w 5145310"/>
              <a:gd name="connsiteY129" fmla="*/ 703327 h 962693"/>
              <a:gd name="connsiteX130" fmla="*/ 4602480 w 5145310"/>
              <a:gd name="connsiteY130" fmla="*/ 702946 h 962693"/>
              <a:gd name="connsiteX131" fmla="*/ 4590669 w 5145310"/>
              <a:gd name="connsiteY131" fmla="*/ 750762 h 962693"/>
              <a:gd name="connsiteX132" fmla="*/ 4605814 w 5145310"/>
              <a:gd name="connsiteY132" fmla="*/ 755239 h 962693"/>
              <a:gd name="connsiteX133" fmla="*/ 4604480 w 5145310"/>
              <a:gd name="connsiteY133" fmla="*/ 743713 h 962693"/>
              <a:gd name="connsiteX134" fmla="*/ 4597908 w 5145310"/>
              <a:gd name="connsiteY134" fmla="*/ 738475 h 962693"/>
              <a:gd name="connsiteX135" fmla="*/ 4601718 w 5145310"/>
              <a:gd name="connsiteY135" fmla="*/ 720568 h 962693"/>
              <a:gd name="connsiteX136" fmla="*/ 4602480 w 5145310"/>
              <a:gd name="connsiteY136" fmla="*/ 702946 h 962693"/>
              <a:gd name="connsiteX137" fmla="*/ 551420 w 5145310"/>
              <a:gd name="connsiteY137" fmla="*/ 700667 h 962693"/>
              <a:gd name="connsiteX138" fmla="*/ 555974 w 5145310"/>
              <a:gd name="connsiteY138" fmla="*/ 705517 h 962693"/>
              <a:gd name="connsiteX139" fmla="*/ 536258 w 5145310"/>
              <a:gd name="connsiteY139" fmla="*/ 713137 h 962693"/>
              <a:gd name="connsiteX140" fmla="*/ 551420 w 5145310"/>
              <a:gd name="connsiteY140" fmla="*/ 700667 h 962693"/>
              <a:gd name="connsiteX141" fmla="*/ 4649153 w 5145310"/>
              <a:gd name="connsiteY141" fmla="*/ 698755 h 962693"/>
              <a:gd name="connsiteX142" fmla="*/ 4652677 w 5145310"/>
              <a:gd name="connsiteY142" fmla="*/ 727711 h 962693"/>
              <a:gd name="connsiteX143" fmla="*/ 4640295 w 5145310"/>
              <a:gd name="connsiteY143" fmla="*/ 722948 h 962693"/>
              <a:gd name="connsiteX144" fmla="*/ 4649153 w 5145310"/>
              <a:gd name="connsiteY144" fmla="*/ 698755 h 962693"/>
              <a:gd name="connsiteX145" fmla="*/ 4469321 w 5145310"/>
              <a:gd name="connsiteY145" fmla="*/ 697041 h 962693"/>
              <a:gd name="connsiteX146" fmla="*/ 4466716 w 5145310"/>
              <a:gd name="connsiteY146" fmla="*/ 725246 h 962693"/>
              <a:gd name="connsiteX147" fmla="*/ 4464022 w 5145310"/>
              <a:gd name="connsiteY147" fmla="*/ 710471 h 962693"/>
              <a:gd name="connsiteX148" fmla="*/ 4469321 w 5145310"/>
              <a:gd name="connsiteY148" fmla="*/ 697041 h 962693"/>
              <a:gd name="connsiteX149" fmla="*/ 4227481 w 5145310"/>
              <a:gd name="connsiteY149" fmla="*/ 695326 h 962693"/>
              <a:gd name="connsiteX150" fmla="*/ 4234624 w 5145310"/>
              <a:gd name="connsiteY150" fmla="*/ 729712 h 962693"/>
              <a:gd name="connsiteX151" fmla="*/ 4222432 w 5145310"/>
              <a:gd name="connsiteY151" fmla="*/ 701613 h 962693"/>
              <a:gd name="connsiteX152" fmla="*/ 4213670 w 5145310"/>
              <a:gd name="connsiteY152" fmla="*/ 702184 h 962693"/>
              <a:gd name="connsiteX153" fmla="*/ 4225099 w 5145310"/>
              <a:gd name="connsiteY153" fmla="*/ 747904 h 962693"/>
              <a:gd name="connsiteX154" fmla="*/ 4222337 w 5145310"/>
              <a:gd name="connsiteY154" fmla="*/ 724854 h 962693"/>
              <a:gd name="connsiteX155" fmla="*/ 4247579 w 5145310"/>
              <a:gd name="connsiteY155" fmla="*/ 763525 h 962693"/>
              <a:gd name="connsiteX156" fmla="*/ 4235482 w 5145310"/>
              <a:gd name="connsiteY156" fmla="*/ 711995 h 962693"/>
              <a:gd name="connsiteX157" fmla="*/ 4253579 w 5145310"/>
              <a:gd name="connsiteY157" fmla="*/ 716281 h 962693"/>
              <a:gd name="connsiteX158" fmla="*/ 4245388 w 5145310"/>
              <a:gd name="connsiteY158" fmla="*/ 746190 h 962693"/>
              <a:gd name="connsiteX159" fmla="*/ 4272344 w 5145310"/>
              <a:gd name="connsiteY159" fmla="*/ 749714 h 962693"/>
              <a:gd name="connsiteX160" fmla="*/ 4281869 w 5145310"/>
              <a:gd name="connsiteY160" fmla="*/ 731331 h 962693"/>
              <a:gd name="connsiteX161" fmla="*/ 4285012 w 5145310"/>
              <a:gd name="connsiteY161" fmla="*/ 707709 h 962693"/>
              <a:gd name="connsiteX162" fmla="*/ 4267486 w 5145310"/>
              <a:gd name="connsiteY162" fmla="*/ 709233 h 962693"/>
              <a:gd name="connsiteX163" fmla="*/ 4276249 w 5145310"/>
              <a:gd name="connsiteY163" fmla="*/ 708471 h 962693"/>
              <a:gd name="connsiteX164" fmla="*/ 4268914 w 5145310"/>
              <a:gd name="connsiteY164" fmla="*/ 720853 h 962693"/>
              <a:gd name="connsiteX165" fmla="*/ 4273201 w 5145310"/>
              <a:gd name="connsiteY165" fmla="*/ 732093 h 962693"/>
              <a:gd name="connsiteX166" fmla="*/ 4257294 w 5145310"/>
              <a:gd name="connsiteY166" fmla="*/ 698470 h 962693"/>
              <a:gd name="connsiteX167" fmla="*/ 4227481 w 5145310"/>
              <a:gd name="connsiteY167" fmla="*/ 695326 h 962693"/>
              <a:gd name="connsiteX168" fmla="*/ 962114 w 5145310"/>
              <a:gd name="connsiteY168" fmla="*/ 694185 h 962693"/>
              <a:gd name="connsiteX169" fmla="*/ 961549 w 5145310"/>
              <a:gd name="connsiteY169" fmla="*/ 698755 h 962693"/>
              <a:gd name="connsiteX170" fmla="*/ 970312 w 5145310"/>
              <a:gd name="connsiteY170" fmla="*/ 697993 h 962693"/>
              <a:gd name="connsiteX171" fmla="*/ 964406 w 5145310"/>
              <a:gd name="connsiteY171" fmla="*/ 721901 h 962693"/>
              <a:gd name="connsiteX172" fmla="*/ 962978 w 5145310"/>
              <a:gd name="connsiteY172" fmla="*/ 710281 h 962693"/>
              <a:gd name="connsiteX173" fmla="*/ 960025 w 5145310"/>
              <a:gd name="connsiteY173" fmla="*/ 710566 h 962693"/>
              <a:gd name="connsiteX174" fmla="*/ 962114 w 5145310"/>
              <a:gd name="connsiteY174" fmla="*/ 694185 h 962693"/>
              <a:gd name="connsiteX175" fmla="*/ 4306919 w 5145310"/>
              <a:gd name="connsiteY175" fmla="*/ 694088 h 962693"/>
              <a:gd name="connsiteX176" fmla="*/ 4314063 w 5145310"/>
              <a:gd name="connsiteY176" fmla="*/ 705041 h 962693"/>
              <a:gd name="connsiteX177" fmla="*/ 4316158 w 5145310"/>
              <a:gd name="connsiteY177" fmla="*/ 722377 h 962693"/>
              <a:gd name="connsiteX178" fmla="*/ 4303109 w 5145310"/>
              <a:gd name="connsiteY178" fmla="*/ 711899 h 962693"/>
              <a:gd name="connsiteX179" fmla="*/ 4308252 w 5145310"/>
              <a:gd name="connsiteY179" fmla="*/ 705613 h 962693"/>
              <a:gd name="connsiteX180" fmla="*/ 4306919 w 5145310"/>
              <a:gd name="connsiteY180" fmla="*/ 694088 h 962693"/>
              <a:gd name="connsiteX181" fmla="*/ 4118324 w 5145310"/>
              <a:gd name="connsiteY181" fmla="*/ 693135 h 962693"/>
              <a:gd name="connsiteX182" fmla="*/ 4110990 w 5145310"/>
              <a:gd name="connsiteY182" fmla="*/ 705518 h 962693"/>
              <a:gd name="connsiteX183" fmla="*/ 4113085 w 5145310"/>
              <a:gd name="connsiteY183" fmla="*/ 722949 h 962693"/>
              <a:gd name="connsiteX184" fmla="*/ 4101560 w 5145310"/>
              <a:gd name="connsiteY184" fmla="*/ 700565 h 962693"/>
              <a:gd name="connsiteX185" fmla="*/ 4108609 w 5145310"/>
              <a:gd name="connsiteY185" fmla="*/ 734950 h 962693"/>
              <a:gd name="connsiteX186" fmla="*/ 4123944 w 5145310"/>
              <a:gd name="connsiteY186" fmla="*/ 715995 h 962693"/>
              <a:gd name="connsiteX187" fmla="*/ 4117467 w 5145310"/>
              <a:gd name="connsiteY187" fmla="*/ 710757 h 962693"/>
              <a:gd name="connsiteX188" fmla="*/ 4118324 w 5145310"/>
              <a:gd name="connsiteY188" fmla="*/ 693135 h 962693"/>
              <a:gd name="connsiteX189" fmla="*/ 4141660 w 5145310"/>
              <a:gd name="connsiteY189" fmla="*/ 691135 h 962693"/>
              <a:gd name="connsiteX190" fmla="*/ 4127754 w 5145310"/>
              <a:gd name="connsiteY190" fmla="*/ 698279 h 962693"/>
              <a:gd name="connsiteX191" fmla="*/ 4130421 w 5145310"/>
              <a:gd name="connsiteY191" fmla="*/ 721425 h 962693"/>
              <a:gd name="connsiteX192" fmla="*/ 4139184 w 5145310"/>
              <a:gd name="connsiteY192" fmla="*/ 720663 h 962693"/>
              <a:gd name="connsiteX193" fmla="*/ 4140041 w 5145310"/>
              <a:gd name="connsiteY193" fmla="*/ 703041 h 962693"/>
              <a:gd name="connsiteX194" fmla="*/ 4166806 w 5145310"/>
              <a:gd name="connsiteY194" fmla="*/ 729902 h 962693"/>
              <a:gd name="connsiteX195" fmla="*/ 4186523 w 5145310"/>
              <a:gd name="connsiteY195" fmla="*/ 722282 h 962693"/>
              <a:gd name="connsiteX196" fmla="*/ 4179189 w 5145310"/>
              <a:gd name="connsiteY196" fmla="*/ 734664 h 962693"/>
              <a:gd name="connsiteX197" fmla="*/ 4181284 w 5145310"/>
              <a:gd name="connsiteY197" fmla="*/ 752000 h 962693"/>
              <a:gd name="connsiteX198" fmla="*/ 4193762 w 5145310"/>
              <a:gd name="connsiteY198" fmla="*/ 733331 h 962693"/>
              <a:gd name="connsiteX199" fmla="*/ 4184523 w 5145310"/>
              <a:gd name="connsiteY199" fmla="*/ 704947 h 962693"/>
              <a:gd name="connsiteX200" fmla="*/ 4162711 w 5145310"/>
              <a:gd name="connsiteY200" fmla="*/ 695136 h 962693"/>
              <a:gd name="connsiteX201" fmla="*/ 4141660 w 5145310"/>
              <a:gd name="connsiteY201" fmla="*/ 691135 h 962693"/>
              <a:gd name="connsiteX202" fmla="*/ 4352239 w 5145310"/>
              <a:gd name="connsiteY202" fmla="*/ 689408 h 962693"/>
              <a:gd name="connsiteX203" fmla="*/ 4348448 w 5145310"/>
              <a:gd name="connsiteY203" fmla="*/ 696279 h 962693"/>
              <a:gd name="connsiteX204" fmla="*/ 4350544 w 5145310"/>
              <a:gd name="connsiteY204" fmla="*/ 713614 h 962693"/>
              <a:gd name="connsiteX205" fmla="*/ 4366736 w 5145310"/>
              <a:gd name="connsiteY205" fmla="*/ 700470 h 962693"/>
              <a:gd name="connsiteX206" fmla="*/ 4356545 w 5145310"/>
              <a:gd name="connsiteY206" fmla="*/ 689707 h 962693"/>
              <a:gd name="connsiteX207" fmla="*/ 4352239 w 5145310"/>
              <a:gd name="connsiteY207" fmla="*/ 689408 h 962693"/>
              <a:gd name="connsiteX208" fmla="*/ 285178 w 5145310"/>
              <a:gd name="connsiteY208" fmla="*/ 682753 h 962693"/>
              <a:gd name="connsiteX209" fmla="*/ 281463 w 5145310"/>
              <a:gd name="connsiteY209" fmla="*/ 700660 h 962693"/>
              <a:gd name="connsiteX210" fmla="*/ 293846 w 5145310"/>
              <a:gd name="connsiteY210" fmla="*/ 705423 h 962693"/>
              <a:gd name="connsiteX211" fmla="*/ 285178 w 5145310"/>
              <a:gd name="connsiteY211" fmla="*/ 682753 h 962693"/>
              <a:gd name="connsiteX212" fmla="*/ 1209961 w 5145310"/>
              <a:gd name="connsiteY212" fmla="*/ 682468 h 962693"/>
              <a:gd name="connsiteX213" fmla="*/ 1235392 w 5145310"/>
              <a:gd name="connsiteY213" fmla="*/ 697803 h 962693"/>
              <a:gd name="connsiteX214" fmla="*/ 1209961 w 5145310"/>
              <a:gd name="connsiteY214" fmla="*/ 682468 h 962693"/>
              <a:gd name="connsiteX215" fmla="*/ 4776692 w 5145310"/>
              <a:gd name="connsiteY215" fmla="*/ 681515 h 962693"/>
              <a:gd name="connsiteX216" fmla="*/ 4761262 w 5145310"/>
              <a:gd name="connsiteY216" fmla="*/ 700469 h 962693"/>
              <a:gd name="connsiteX217" fmla="*/ 4754023 w 5145310"/>
              <a:gd name="connsiteY217" fmla="*/ 689420 h 962693"/>
              <a:gd name="connsiteX218" fmla="*/ 4776692 w 5145310"/>
              <a:gd name="connsiteY218" fmla="*/ 681515 h 962693"/>
              <a:gd name="connsiteX219" fmla="*/ 1041845 w 5145310"/>
              <a:gd name="connsiteY219" fmla="*/ 679896 h 962693"/>
              <a:gd name="connsiteX220" fmla="*/ 1062038 w 5145310"/>
              <a:gd name="connsiteY220" fmla="*/ 701327 h 962693"/>
              <a:gd name="connsiteX221" fmla="*/ 1075944 w 5145310"/>
              <a:gd name="connsiteY221" fmla="*/ 694279 h 962693"/>
              <a:gd name="connsiteX222" fmla="*/ 1048227 w 5145310"/>
              <a:gd name="connsiteY222" fmla="*/ 708471 h 962693"/>
              <a:gd name="connsiteX223" fmla="*/ 1054894 w 5145310"/>
              <a:gd name="connsiteY223" fmla="*/ 690373 h 962693"/>
              <a:gd name="connsiteX224" fmla="*/ 1041845 w 5145310"/>
              <a:gd name="connsiteY224" fmla="*/ 679896 h 962693"/>
              <a:gd name="connsiteX225" fmla="*/ 1188815 w 5145310"/>
              <a:gd name="connsiteY225" fmla="*/ 678562 h 962693"/>
              <a:gd name="connsiteX226" fmla="*/ 1196054 w 5145310"/>
              <a:gd name="connsiteY226" fmla="*/ 689611 h 962693"/>
              <a:gd name="connsiteX227" fmla="*/ 1208437 w 5145310"/>
              <a:gd name="connsiteY227" fmla="*/ 694373 h 962693"/>
              <a:gd name="connsiteX228" fmla="*/ 1188720 w 5145310"/>
              <a:gd name="connsiteY228" fmla="*/ 701993 h 962693"/>
              <a:gd name="connsiteX229" fmla="*/ 1188815 w 5145310"/>
              <a:gd name="connsiteY229" fmla="*/ 678562 h 962693"/>
              <a:gd name="connsiteX230" fmla="*/ 1008888 w 5145310"/>
              <a:gd name="connsiteY230" fmla="*/ 676943 h 962693"/>
              <a:gd name="connsiteX231" fmla="*/ 1024890 w 5145310"/>
              <a:gd name="connsiteY231" fmla="*/ 687230 h 962693"/>
              <a:gd name="connsiteX232" fmla="*/ 1039368 w 5145310"/>
              <a:gd name="connsiteY232" fmla="*/ 709328 h 962693"/>
              <a:gd name="connsiteX233" fmla="*/ 1048988 w 5145310"/>
              <a:gd name="connsiteY233" fmla="*/ 690945 h 962693"/>
              <a:gd name="connsiteX234" fmla="*/ 1042225 w 5145310"/>
              <a:gd name="connsiteY234" fmla="*/ 709137 h 962693"/>
              <a:gd name="connsiteX235" fmla="*/ 1045845 w 5145310"/>
              <a:gd name="connsiteY235" fmla="*/ 714662 h 962693"/>
              <a:gd name="connsiteX236" fmla="*/ 1007269 w 5145310"/>
              <a:gd name="connsiteY236" fmla="*/ 712185 h 962693"/>
              <a:gd name="connsiteX237" fmla="*/ 1021842 w 5145310"/>
              <a:gd name="connsiteY237" fmla="*/ 710947 h 962693"/>
              <a:gd name="connsiteX238" fmla="*/ 1022699 w 5145310"/>
              <a:gd name="connsiteY238" fmla="*/ 693326 h 962693"/>
              <a:gd name="connsiteX239" fmla="*/ 1008888 w 5145310"/>
              <a:gd name="connsiteY239" fmla="*/ 676943 h 962693"/>
              <a:gd name="connsiteX240" fmla="*/ 1802892 w 5145310"/>
              <a:gd name="connsiteY240" fmla="*/ 676562 h 962693"/>
              <a:gd name="connsiteX241" fmla="*/ 1815465 w 5145310"/>
              <a:gd name="connsiteY241" fmla="*/ 680467 h 962693"/>
              <a:gd name="connsiteX242" fmla="*/ 1814703 w 5145310"/>
              <a:gd name="connsiteY242" fmla="*/ 678086 h 962693"/>
              <a:gd name="connsiteX243" fmla="*/ 1802892 w 5145310"/>
              <a:gd name="connsiteY243" fmla="*/ 676562 h 962693"/>
              <a:gd name="connsiteX244" fmla="*/ 4273475 w 5145310"/>
              <a:gd name="connsiteY244" fmla="*/ 675431 h 962693"/>
              <a:gd name="connsiteX245" fmla="*/ 4270629 w 5145310"/>
              <a:gd name="connsiteY245" fmla="*/ 685611 h 962693"/>
              <a:gd name="connsiteX246" fmla="*/ 4258246 w 5145310"/>
              <a:gd name="connsiteY246" fmla="*/ 680848 h 962693"/>
              <a:gd name="connsiteX247" fmla="*/ 4247293 w 5145310"/>
              <a:gd name="connsiteY247" fmla="*/ 687706 h 962693"/>
              <a:gd name="connsiteX248" fmla="*/ 4263962 w 5145310"/>
              <a:gd name="connsiteY248" fmla="*/ 703804 h 962693"/>
              <a:gd name="connsiteX249" fmla="*/ 4263295 w 5145310"/>
              <a:gd name="connsiteY249" fmla="*/ 697993 h 962693"/>
              <a:gd name="connsiteX250" fmla="*/ 4272820 w 5145310"/>
              <a:gd name="connsiteY250" fmla="*/ 679610 h 962693"/>
              <a:gd name="connsiteX251" fmla="*/ 4273475 w 5145310"/>
              <a:gd name="connsiteY251" fmla="*/ 675431 h 962693"/>
              <a:gd name="connsiteX252" fmla="*/ 4457700 w 5145310"/>
              <a:gd name="connsiteY252" fmla="*/ 674847 h 962693"/>
              <a:gd name="connsiteX253" fmla="*/ 4456939 w 5145310"/>
              <a:gd name="connsiteY253" fmla="*/ 692468 h 962693"/>
              <a:gd name="connsiteX254" fmla="*/ 4459129 w 5145310"/>
              <a:gd name="connsiteY254" fmla="*/ 686467 h 962693"/>
              <a:gd name="connsiteX255" fmla="*/ 4448175 w 5145310"/>
              <a:gd name="connsiteY255" fmla="*/ 693230 h 962693"/>
              <a:gd name="connsiteX256" fmla="*/ 4454652 w 5145310"/>
              <a:gd name="connsiteY256" fmla="*/ 698564 h 962693"/>
              <a:gd name="connsiteX257" fmla="*/ 4445890 w 5145310"/>
              <a:gd name="connsiteY257" fmla="*/ 699326 h 962693"/>
              <a:gd name="connsiteX258" fmla="*/ 4457700 w 5145310"/>
              <a:gd name="connsiteY258" fmla="*/ 674847 h 962693"/>
              <a:gd name="connsiteX259" fmla="*/ 4832667 w 5145310"/>
              <a:gd name="connsiteY259" fmla="*/ 671044 h 962693"/>
              <a:gd name="connsiteX260" fmla="*/ 4839176 w 5145310"/>
              <a:gd name="connsiteY260" fmla="*/ 687706 h 962693"/>
              <a:gd name="connsiteX261" fmla="*/ 4834128 w 5145310"/>
              <a:gd name="connsiteY261" fmla="*/ 693993 h 962693"/>
              <a:gd name="connsiteX262" fmla="*/ 4838414 w 5145310"/>
              <a:gd name="connsiteY262" fmla="*/ 705328 h 962693"/>
              <a:gd name="connsiteX263" fmla="*/ 4826889 w 5145310"/>
              <a:gd name="connsiteY263" fmla="*/ 682944 h 962693"/>
              <a:gd name="connsiteX264" fmla="*/ 4828413 w 5145310"/>
              <a:gd name="connsiteY264" fmla="*/ 671133 h 962693"/>
              <a:gd name="connsiteX265" fmla="*/ 4832667 w 5145310"/>
              <a:gd name="connsiteY265" fmla="*/ 671044 h 962693"/>
              <a:gd name="connsiteX266" fmla="*/ 4621626 w 5145310"/>
              <a:gd name="connsiteY266" fmla="*/ 666084 h 962693"/>
              <a:gd name="connsiteX267" fmla="*/ 4630293 w 5145310"/>
              <a:gd name="connsiteY267" fmla="*/ 688754 h 962693"/>
              <a:gd name="connsiteX268" fmla="*/ 4616387 w 5145310"/>
              <a:gd name="connsiteY268" fmla="*/ 695802 h 962693"/>
              <a:gd name="connsiteX269" fmla="*/ 4614292 w 5145310"/>
              <a:gd name="connsiteY269" fmla="*/ 678467 h 962693"/>
              <a:gd name="connsiteX270" fmla="*/ 4621626 w 5145310"/>
              <a:gd name="connsiteY270" fmla="*/ 666084 h 962693"/>
              <a:gd name="connsiteX271" fmla="*/ 4533747 w 5145310"/>
              <a:gd name="connsiteY271" fmla="*/ 664930 h 962693"/>
              <a:gd name="connsiteX272" fmla="*/ 4537139 w 5145310"/>
              <a:gd name="connsiteY272" fmla="*/ 673609 h 962693"/>
              <a:gd name="connsiteX273" fmla="*/ 4527518 w 5145310"/>
              <a:gd name="connsiteY273" fmla="*/ 691897 h 962693"/>
              <a:gd name="connsiteX274" fmla="*/ 4523899 w 5145310"/>
              <a:gd name="connsiteY274" fmla="*/ 686373 h 962693"/>
              <a:gd name="connsiteX275" fmla="*/ 4521041 w 5145310"/>
              <a:gd name="connsiteY275" fmla="*/ 686659 h 962693"/>
              <a:gd name="connsiteX276" fmla="*/ 4523232 w 5145310"/>
              <a:gd name="connsiteY276" fmla="*/ 680658 h 962693"/>
              <a:gd name="connsiteX277" fmla="*/ 4518946 w 5145310"/>
              <a:gd name="connsiteY277" fmla="*/ 669323 h 962693"/>
              <a:gd name="connsiteX278" fmla="*/ 4533747 w 5145310"/>
              <a:gd name="connsiteY278" fmla="*/ 664930 h 962693"/>
              <a:gd name="connsiteX279" fmla="*/ 4795075 w 5145310"/>
              <a:gd name="connsiteY279" fmla="*/ 662465 h 962693"/>
              <a:gd name="connsiteX280" fmla="*/ 4800028 w 5145310"/>
              <a:gd name="connsiteY280" fmla="*/ 679514 h 962693"/>
              <a:gd name="connsiteX281" fmla="*/ 4796409 w 5145310"/>
              <a:gd name="connsiteY281" fmla="*/ 673990 h 962693"/>
              <a:gd name="connsiteX282" fmla="*/ 4794123 w 5145310"/>
              <a:gd name="connsiteY282" fmla="*/ 703517 h 962693"/>
              <a:gd name="connsiteX283" fmla="*/ 4795075 w 5145310"/>
              <a:gd name="connsiteY283" fmla="*/ 662465 h 962693"/>
              <a:gd name="connsiteX284" fmla="*/ 1122223 w 5145310"/>
              <a:gd name="connsiteY284" fmla="*/ 660452 h 962693"/>
              <a:gd name="connsiteX285" fmla="*/ 1128522 w 5145310"/>
              <a:gd name="connsiteY285" fmla="*/ 666370 h 962693"/>
              <a:gd name="connsiteX286" fmla="*/ 1119759 w 5145310"/>
              <a:gd name="connsiteY286" fmla="*/ 667132 h 962693"/>
              <a:gd name="connsiteX287" fmla="*/ 1123950 w 5145310"/>
              <a:gd name="connsiteY287" fmla="*/ 701803 h 962693"/>
              <a:gd name="connsiteX288" fmla="*/ 1073658 w 5145310"/>
              <a:gd name="connsiteY288" fmla="*/ 700469 h 962693"/>
              <a:gd name="connsiteX289" fmla="*/ 1085469 w 5145310"/>
              <a:gd name="connsiteY289" fmla="*/ 676085 h 962693"/>
              <a:gd name="connsiteX290" fmla="*/ 1102233 w 5145310"/>
              <a:gd name="connsiteY290" fmla="*/ 668751 h 962693"/>
              <a:gd name="connsiteX291" fmla="*/ 1108805 w 5145310"/>
              <a:gd name="connsiteY291" fmla="*/ 673990 h 962693"/>
              <a:gd name="connsiteX292" fmla="*/ 1099280 w 5145310"/>
              <a:gd name="connsiteY292" fmla="*/ 692373 h 962693"/>
              <a:gd name="connsiteX293" fmla="*/ 1108710 w 5145310"/>
              <a:gd name="connsiteY293" fmla="*/ 697421 h 962693"/>
              <a:gd name="connsiteX294" fmla="*/ 1113282 w 5145310"/>
              <a:gd name="connsiteY294" fmla="*/ 661893 h 962693"/>
              <a:gd name="connsiteX295" fmla="*/ 1122223 w 5145310"/>
              <a:gd name="connsiteY295" fmla="*/ 660452 h 962693"/>
              <a:gd name="connsiteX296" fmla="*/ 1142428 w 5145310"/>
              <a:gd name="connsiteY296" fmla="*/ 659226 h 962693"/>
              <a:gd name="connsiteX297" fmla="*/ 1184624 w 5145310"/>
              <a:gd name="connsiteY297" fmla="*/ 667227 h 962693"/>
              <a:gd name="connsiteX298" fmla="*/ 1126998 w 5145310"/>
              <a:gd name="connsiteY298" fmla="*/ 678181 h 962693"/>
              <a:gd name="connsiteX299" fmla="*/ 1142428 w 5145310"/>
              <a:gd name="connsiteY299" fmla="*/ 659226 h 962693"/>
              <a:gd name="connsiteX300" fmla="*/ 4321736 w 5145310"/>
              <a:gd name="connsiteY300" fmla="*/ 658717 h 962693"/>
              <a:gd name="connsiteX301" fmla="*/ 4341399 w 5145310"/>
              <a:gd name="connsiteY301" fmla="*/ 661798 h 962693"/>
              <a:gd name="connsiteX302" fmla="*/ 4341114 w 5145310"/>
              <a:gd name="connsiteY302" fmla="*/ 708661 h 962693"/>
              <a:gd name="connsiteX303" fmla="*/ 4314158 w 5145310"/>
              <a:gd name="connsiteY303" fmla="*/ 705232 h 962693"/>
              <a:gd name="connsiteX304" fmla="*/ 4317873 w 5145310"/>
              <a:gd name="connsiteY304" fmla="*/ 687325 h 962693"/>
              <a:gd name="connsiteX305" fmla="*/ 4305681 w 5145310"/>
              <a:gd name="connsiteY305" fmla="*/ 659226 h 962693"/>
              <a:gd name="connsiteX306" fmla="*/ 4327398 w 5145310"/>
              <a:gd name="connsiteY306" fmla="*/ 692373 h 962693"/>
              <a:gd name="connsiteX307" fmla="*/ 4327493 w 5145310"/>
              <a:gd name="connsiteY307" fmla="*/ 668942 h 962693"/>
              <a:gd name="connsiteX308" fmla="*/ 4315110 w 5145310"/>
              <a:gd name="connsiteY308" fmla="*/ 664179 h 962693"/>
              <a:gd name="connsiteX309" fmla="*/ 4321736 w 5145310"/>
              <a:gd name="connsiteY309" fmla="*/ 658717 h 962693"/>
              <a:gd name="connsiteX310" fmla="*/ 4470309 w 5145310"/>
              <a:gd name="connsiteY310" fmla="*/ 658322 h 962693"/>
              <a:gd name="connsiteX311" fmla="*/ 4463605 w 5145310"/>
              <a:gd name="connsiteY311" fmla="*/ 674371 h 962693"/>
              <a:gd name="connsiteX312" fmla="*/ 4467986 w 5145310"/>
              <a:gd name="connsiteY312" fmla="*/ 662274 h 962693"/>
              <a:gd name="connsiteX313" fmla="*/ 4481798 w 5145310"/>
              <a:gd name="connsiteY313" fmla="*/ 678562 h 962693"/>
              <a:gd name="connsiteX314" fmla="*/ 4470309 w 5145310"/>
              <a:gd name="connsiteY314" fmla="*/ 658322 h 962693"/>
              <a:gd name="connsiteX315" fmla="*/ 4712018 w 5145310"/>
              <a:gd name="connsiteY315" fmla="*/ 658083 h 962693"/>
              <a:gd name="connsiteX316" fmla="*/ 4717733 w 5145310"/>
              <a:gd name="connsiteY316" fmla="*/ 680943 h 962693"/>
              <a:gd name="connsiteX317" fmla="*/ 4700969 w 5145310"/>
              <a:gd name="connsiteY317" fmla="*/ 688277 h 962693"/>
              <a:gd name="connsiteX318" fmla="*/ 4695921 w 5145310"/>
              <a:gd name="connsiteY318" fmla="*/ 671228 h 962693"/>
              <a:gd name="connsiteX319" fmla="*/ 4690777 w 5145310"/>
              <a:gd name="connsiteY319" fmla="*/ 677514 h 962693"/>
              <a:gd name="connsiteX320" fmla="*/ 4705350 w 5145310"/>
              <a:gd name="connsiteY320" fmla="*/ 676181 h 962693"/>
              <a:gd name="connsiteX321" fmla="*/ 4712018 w 5145310"/>
              <a:gd name="connsiteY321" fmla="*/ 658083 h 962693"/>
              <a:gd name="connsiteX322" fmla="*/ 1772317 w 5145310"/>
              <a:gd name="connsiteY322" fmla="*/ 655893 h 962693"/>
              <a:gd name="connsiteX323" fmla="*/ 1766125 w 5145310"/>
              <a:gd name="connsiteY323" fmla="*/ 656274 h 962693"/>
              <a:gd name="connsiteX324" fmla="*/ 1759267 w 5145310"/>
              <a:gd name="connsiteY324" fmla="*/ 661322 h 962693"/>
              <a:gd name="connsiteX325" fmla="*/ 1754981 w 5145310"/>
              <a:gd name="connsiteY325" fmla="*/ 657036 h 962693"/>
              <a:gd name="connsiteX326" fmla="*/ 1710499 w 5145310"/>
              <a:gd name="connsiteY326" fmla="*/ 659798 h 962693"/>
              <a:gd name="connsiteX327" fmla="*/ 1705261 w 5145310"/>
              <a:gd name="connsiteY327" fmla="*/ 667894 h 962693"/>
              <a:gd name="connsiteX328" fmla="*/ 1709166 w 5145310"/>
              <a:gd name="connsiteY328" fmla="*/ 659893 h 962693"/>
              <a:gd name="connsiteX329" fmla="*/ 1649825 w 5145310"/>
              <a:gd name="connsiteY329" fmla="*/ 664084 h 962693"/>
              <a:gd name="connsiteX330" fmla="*/ 1708023 w 5145310"/>
              <a:gd name="connsiteY330" fmla="*/ 673133 h 962693"/>
              <a:gd name="connsiteX331" fmla="*/ 1645539 w 5145310"/>
              <a:gd name="connsiteY331" fmla="*/ 669133 h 962693"/>
              <a:gd name="connsiteX332" fmla="*/ 1638014 w 5145310"/>
              <a:gd name="connsiteY332" fmla="*/ 697898 h 962693"/>
              <a:gd name="connsiteX333" fmla="*/ 1624584 w 5145310"/>
              <a:gd name="connsiteY333" fmla="*/ 703232 h 962693"/>
              <a:gd name="connsiteX334" fmla="*/ 1656112 w 5145310"/>
              <a:gd name="connsiteY334" fmla="*/ 695326 h 962693"/>
              <a:gd name="connsiteX335" fmla="*/ 1665541 w 5145310"/>
              <a:gd name="connsiteY335" fmla="*/ 700374 h 962693"/>
              <a:gd name="connsiteX336" fmla="*/ 1670590 w 5145310"/>
              <a:gd name="connsiteY336" fmla="*/ 717520 h 962693"/>
              <a:gd name="connsiteX337" fmla="*/ 1674304 w 5145310"/>
              <a:gd name="connsiteY337" fmla="*/ 699612 h 962693"/>
              <a:gd name="connsiteX338" fmla="*/ 1705546 w 5145310"/>
              <a:gd name="connsiteY338" fmla="*/ 714376 h 962693"/>
              <a:gd name="connsiteX339" fmla="*/ 1710404 w 5145310"/>
              <a:gd name="connsiteY339" fmla="*/ 711519 h 962693"/>
              <a:gd name="connsiteX340" fmla="*/ 1708309 w 5145310"/>
              <a:gd name="connsiteY340" fmla="*/ 692755 h 962693"/>
              <a:gd name="connsiteX341" fmla="*/ 1774317 w 5145310"/>
              <a:gd name="connsiteY341" fmla="*/ 658083 h 962693"/>
              <a:gd name="connsiteX342" fmla="*/ 1772317 w 5145310"/>
              <a:gd name="connsiteY342" fmla="*/ 655893 h 962693"/>
              <a:gd name="connsiteX343" fmla="*/ 1789652 w 5145310"/>
              <a:gd name="connsiteY343" fmla="*/ 655512 h 962693"/>
              <a:gd name="connsiteX344" fmla="*/ 1789271 w 5145310"/>
              <a:gd name="connsiteY344" fmla="*/ 657893 h 962693"/>
              <a:gd name="connsiteX345" fmla="*/ 1793462 w 5145310"/>
              <a:gd name="connsiteY345" fmla="*/ 657512 h 962693"/>
              <a:gd name="connsiteX346" fmla="*/ 1791843 w 5145310"/>
              <a:gd name="connsiteY346" fmla="*/ 656274 h 962693"/>
              <a:gd name="connsiteX347" fmla="*/ 1789652 w 5145310"/>
              <a:gd name="connsiteY347" fmla="*/ 655512 h 962693"/>
              <a:gd name="connsiteX348" fmla="*/ 4964716 w 5145310"/>
              <a:gd name="connsiteY348" fmla="*/ 653225 h 962693"/>
              <a:gd name="connsiteX349" fmla="*/ 4988719 w 5145310"/>
              <a:gd name="connsiteY349" fmla="*/ 656940 h 962693"/>
              <a:gd name="connsiteX350" fmla="*/ 5005388 w 5145310"/>
              <a:gd name="connsiteY350" fmla="*/ 672942 h 962693"/>
              <a:gd name="connsiteX351" fmla="*/ 4977671 w 5145310"/>
              <a:gd name="connsiteY351" fmla="*/ 687134 h 962693"/>
              <a:gd name="connsiteX352" fmla="*/ 4966812 w 5145310"/>
              <a:gd name="connsiteY352" fmla="*/ 670561 h 962693"/>
              <a:gd name="connsiteX353" fmla="*/ 4941952 w 5145310"/>
              <a:gd name="connsiteY353" fmla="*/ 684467 h 962693"/>
              <a:gd name="connsiteX354" fmla="*/ 4964716 w 5145310"/>
              <a:gd name="connsiteY354" fmla="*/ 653225 h 962693"/>
              <a:gd name="connsiteX355" fmla="*/ 1257240 w 5145310"/>
              <a:gd name="connsiteY355" fmla="*/ 652095 h 962693"/>
              <a:gd name="connsiteX356" fmla="*/ 1266158 w 5145310"/>
              <a:gd name="connsiteY356" fmla="*/ 659989 h 962693"/>
              <a:gd name="connsiteX357" fmla="*/ 1253014 w 5145310"/>
              <a:gd name="connsiteY357" fmla="*/ 672847 h 962693"/>
              <a:gd name="connsiteX358" fmla="*/ 1245108 w 5145310"/>
              <a:gd name="connsiteY358" fmla="*/ 655988 h 962693"/>
              <a:gd name="connsiteX359" fmla="*/ 1257240 w 5145310"/>
              <a:gd name="connsiteY359" fmla="*/ 652095 h 962693"/>
              <a:gd name="connsiteX360" fmla="*/ 319563 w 5145310"/>
              <a:gd name="connsiteY360" fmla="*/ 650559 h 962693"/>
              <a:gd name="connsiteX361" fmla="*/ 310038 w 5145310"/>
              <a:gd name="connsiteY361" fmla="*/ 668942 h 962693"/>
              <a:gd name="connsiteX362" fmla="*/ 307752 w 5145310"/>
              <a:gd name="connsiteY362" fmla="*/ 698374 h 962693"/>
              <a:gd name="connsiteX363" fmla="*/ 316515 w 5145310"/>
              <a:gd name="connsiteY363" fmla="*/ 697612 h 962693"/>
              <a:gd name="connsiteX364" fmla="*/ 313658 w 5145310"/>
              <a:gd name="connsiteY364" fmla="*/ 674466 h 962693"/>
              <a:gd name="connsiteX365" fmla="*/ 328136 w 5145310"/>
              <a:gd name="connsiteY365" fmla="*/ 696564 h 962693"/>
              <a:gd name="connsiteX366" fmla="*/ 326136 w 5145310"/>
              <a:gd name="connsiteY366" fmla="*/ 655797 h 962693"/>
              <a:gd name="connsiteX367" fmla="*/ 326040 w 5145310"/>
              <a:gd name="connsiteY367" fmla="*/ 679229 h 962693"/>
              <a:gd name="connsiteX368" fmla="*/ 334803 w 5145310"/>
              <a:gd name="connsiteY368" fmla="*/ 678467 h 962693"/>
              <a:gd name="connsiteX369" fmla="*/ 341280 w 5145310"/>
              <a:gd name="connsiteY369" fmla="*/ 707137 h 962693"/>
              <a:gd name="connsiteX370" fmla="*/ 355854 w 5145310"/>
              <a:gd name="connsiteY370" fmla="*/ 705899 h 962693"/>
              <a:gd name="connsiteX371" fmla="*/ 368808 w 5145310"/>
              <a:gd name="connsiteY371" fmla="*/ 739808 h 962693"/>
              <a:gd name="connsiteX372" fmla="*/ 375475 w 5145310"/>
              <a:gd name="connsiteY372" fmla="*/ 721710 h 962693"/>
              <a:gd name="connsiteX373" fmla="*/ 359473 w 5145310"/>
              <a:gd name="connsiteY373" fmla="*/ 711423 h 962693"/>
              <a:gd name="connsiteX374" fmla="*/ 406812 w 5145310"/>
              <a:gd name="connsiteY374" fmla="*/ 713043 h 962693"/>
              <a:gd name="connsiteX375" fmla="*/ 422052 w 5145310"/>
              <a:gd name="connsiteY375" fmla="*/ 717519 h 962693"/>
              <a:gd name="connsiteX376" fmla="*/ 417004 w 5145310"/>
              <a:gd name="connsiteY376" fmla="*/ 700374 h 962693"/>
              <a:gd name="connsiteX377" fmla="*/ 429387 w 5145310"/>
              <a:gd name="connsiteY377" fmla="*/ 705137 h 962693"/>
              <a:gd name="connsiteX378" fmla="*/ 421290 w 5145310"/>
              <a:gd name="connsiteY378" fmla="*/ 711709 h 962693"/>
              <a:gd name="connsiteX379" fmla="*/ 439388 w 5145310"/>
              <a:gd name="connsiteY379" fmla="*/ 739332 h 962693"/>
              <a:gd name="connsiteX380" fmla="*/ 446722 w 5145310"/>
              <a:gd name="connsiteY380" fmla="*/ 726949 h 962693"/>
              <a:gd name="connsiteX381" fmla="*/ 438626 w 5145310"/>
              <a:gd name="connsiteY381" fmla="*/ 733521 h 962693"/>
              <a:gd name="connsiteX382" fmla="*/ 460533 w 5145310"/>
              <a:gd name="connsiteY382" fmla="*/ 719901 h 962693"/>
              <a:gd name="connsiteX383" fmla="*/ 453866 w 5145310"/>
              <a:gd name="connsiteY383" fmla="*/ 737998 h 962693"/>
              <a:gd name="connsiteX384" fmla="*/ 462724 w 5145310"/>
              <a:gd name="connsiteY384" fmla="*/ 713805 h 962693"/>
              <a:gd name="connsiteX385" fmla="*/ 468534 w 5145310"/>
              <a:gd name="connsiteY385" fmla="*/ 713328 h 962693"/>
              <a:gd name="connsiteX386" fmla="*/ 475011 w 5145310"/>
              <a:gd name="connsiteY386" fmla="*/ 718567 h 962693"/>
              <a:gd name="connsiteX387" fmla="*/ 470630 w 5145310"/>
              <a:gd name="connsiteY387" fmla="*/ 730664 h 962693"/>
              <a:gd name="connsiteX388" fmla="*/ 496824 w 5145310"/>
              <a:gd name="connsiteY388" fmla="*/ 728378 h 962693"/>
              <a:gd name="connsiteX389" fmla="*/ 493395 w 5145310"/>
              <a:gd name="connsiteY389" fmla="*/ 699422 h 962693"/>
              <a:gd name="connsiteX390" fmla="*/ 502062 w 5145310"/>
              <a:gd name="connsiteY390" fmla="*/ 722091 h 962693"/>
              <a:gd name="connsiteX391" fmla="*/ 508730 w 5145310"/>
              <a:gd name="connsiteY391" fmla="*/ 703899 h 962693"/>
              <a:gd name="connsiteX392" fmla="*/ 516636 w 5145310"/>
              <a:gd name="connsiteY392" fmla="*/ 720758 h 962693"/>
              <a:gd name="connsiteX393" fmla="*/ 426148 w 5145310"/>
              <a:gd name="connsiteY393" fmla="*/ 752190 h 962693"/>
              <a:gd name="connsiteX394" fmla="*/ 426243 w 5145310"/>
              <a:gd name="connsiteY394" fmla="*/ 728854 h 962693"/>
              <a:gd name="connsiteX395" fmla="*/ 413861 w 5145310"/>
              <a:gd name="connsiteY395" fmla="*/ 724092 h 962693"/>
              <a:gd name="connsiteX396" fmla="*/ 423195 w 5145310"/>
              <a:gd name="connsiteY396" fmla="*/ 752476 h 962693"/>
              <a:gd name="connsiteX397" fmla="*/ 398335 w 5145310"/>
              <a:gd name="connsiteY397" fmla="*/ 766383 h 962693"/>
              <a:gd name="connsiteX398" fmla="*/ 381666 w 5145310"/>
              <a:gd name="connsiteY398" fmla="*/ 750285 h 962693"/>
              <a:gd name="connsiteX399" fmla="*/ 404241 w 5145310"/>
              <a:gd name="connsiteY399" fmla="*/ 742380 h 962693"/>
              <a:gd name="connsiteX400" fmla="*/ 399954 w 5145310"/>
              <a:gd name="connsiteY400" fmla="*/ 731045 h 962693"/>
              <a:gd name="connsiteX401" fmla="*/ 370808 w 5145310"/>
              <a:gd name="connsiteY401" fmla="*/ 733617 h 962693"/>
              <a:gd name="connsiteX402" fmla="*/ 376523 w 5145310"/>
              <a:gd name="connsiteY402" fmla="*/ 756477 h 962693"/>
              <a:gd name="connsiteX403" fmla="*/ 308133 w 5145310"/>
              <a:gd name="connsiteY403" fmla="*/ 750857 h 962693"/>
              <a:gd name="connsiteX404" fmla="*/ 312420 w 5145310"/>
              <a:gd name="connsiteY404" fmla="*/ 762192 h 962693"/>
              <a:gd name="connsiteX405" fmla="*/ 138398 w 5145310"/>
              <a:gd name="connsiteY405" fmla="*/ 760096 h 962693"/>
              <a:gd name="connsiteX406" fmla="*/ 179927 w 5145310"/>
              <a:gd name="connsiteY406" fmla="*/ 762287 h 962693"/>
              <a:gd name="connsiteX407" fmla="*/ 188023 w 5145310"/>
              <a:gd name="connsiteY407" fmla="*/ 755715 h 962693"/>
              <a:gd name="connsiteX408" fmla="*/ 182975 w 5145310"/>
              <a:gd name="connsiteY408" fmla="*/ 738570 h 962693"/>
              <a:gd name="connsiteX409" fmla="*/ 289274 w 5145310"/>
              <a:gd name="connsiteY409" fmla="*/ 740856 h 962693"/>
              <a:gd name="connsiteX410" fmla="*/ 287750 w 5145310"/>
              <a:gd name="connsiteY410" fmla="*/ 752667 h 962693"/>
              <a:gd name="connsiteX411" fmla="*/ 293560 w 5145310"/>
              <a:gd name="connsiteY411" fmla="*/ 752190 h 962693"/>
              <a:gd name="connsiteX412" fmla="*/ 311181 w 5145310"/>
              <a:gd name="connsiteY412" fmla="*/ 727235 h 962693"/>
              <a:gd name="connsiteX413" fmla="*/ 201930 w 5145310"/>
              <a:gd name="connsiteY413" fmla="*/ 725235 h 962693"/>
              <a:gd name="connsiteX414" fmla="*/ 172116 w 5145310"/>
              <a:gd name="connsiteY414" fmla="*/ 721996 h 962693"/>
              <a:gd name="connsiteX415" fmla="*/ 183070 w 5145310"/>
              <a:gd name="connsiteY415" fmla="*/ 715138 h 962693"/>
              <a:gd name="connsiteX416" fmla="*/ 128492 w 5145310"/>
              <a:gd name="connsiteY416" fmla="*/ 702565 h 962693"/>
              <a:gd name="connsiteX417" fmla="*/ 164877 w 5145310"/>
              <a:gd name="connsiteY417" fmla="*/ 711042 h 962693"/>
              <a:gd name="connsiteX418" fmla="*/ 191547 w 5145310"/>
              <a:gd name="connsiteY418" fmla="*/ 686087 h 962693"/>
              <a:gd name="connsiteX419" fmla="*/ 189738 w 5145310"/>
              <a:gd name="connsiteY419" fmla="*/ 697136 h 962693"/>
              <a:gd name="connsiteX420" fmla="*/ 260508 w 5145310"/>
              <a:gd name="connsiteY420" fmla="*/ 673323 h 962693"/>
              <a:gd name="connsiteX421" fmla="*/ 266128 w 5145310"/>
              <a:gd name="connsiteY421" fmla="*/ 696183 h 962693"/>
              <a:gd name="connsiteX422" fmla="*/ 263366 w 5145310"/>
              <a:gd name="connsiteY422" fmla="*/ 673038 h 962693"/>
              <a:gd name="connsiteX423" fmla="*/ 309753 w 5145310"/>
              <a:gd name="connsiteY423" fmla="*/ 715710 h 962693"/>
              <a:gd name="connsiteX424" fmla="*/ 301942 w 5145310"/>
              <a:gd name="connsiteY424" fmla="*/ 675419 h 962693"/>
              <a:gd name="connsiteX425" fmla="*/ 291846 w 5145310"/>
              <a:gd name="connsiteY425" fmla="*/ 664656 h 962693"/>
              <a:gd name="connsiteX426" fmla="*/ 280225 w 5145310"/>
              <a:gd name="connsiteY426" fmla="*/ 665703 h 962693"/>
              <a:gd name="connsiteX427" fmla="*/ 301275 w 5145310"/>
              <a:gd name="connsiteY427" fmla="*/ 669704 h 962693"/>
              <a:gd name="connsiteX428" fmla="*/ 319563 w 5145310"/>
              <a:gd name="connsiteY428" fmla="*/ 650559 h 962693"/>
              <a:gd name="connsiteX429" fmla="*/ 4226159 w 5145310"/>
              <a:gd name="connsiteY429" fmla="*/ 650154 h 962693"/>
              <a:gd name="connsiteX430" fmla="*/ 4229290 w 5145310"/>
              <a:gd name="connsiteY430" fmla="*/ 660084 h 962693"/>
              <a:gd name="connsiteX431" fmla="*/ 4226189 w 5145310"/>
              <a:gd name="connsiteY431" fmla="*/ 650653 h 962693"/>
              <a:gd name="connsiteX432" fmla="*/ 1369314 w 5145310"/>
              <a:gd name="connsiteY432" fmla="*/ 649987 h 962693"/>
              <a:gd name="connsiteX433" fmla="*/ 1387792 w 5145310"/>
              <a:gd name="connsiteY433" fmla="*/ 666751 h 962693"/>
              <a:gd name="connsiteX434" fmla="*/ 1402366 w 5145310"/>
              <a:gd name="connsiteY434" fmla="*/ 665513 h 962693"/>
              <a:gd name="connsiteX435" fmla="*/ 1389316 w 5145310"/>
              <a:gd name="connsiteY435" fmla="*/ 654940 h 962693"/>
              <a:gd name="connsiteX436" fmla="*/ 1390459 w 5145310"/>
              <a:gd name="connsiteY436" fmla="*/ 653607 h 962693"/>
              <a:gd name="connsiteX437" fmla="*/ 1369314 w 5145310"/>
              <a:gd name="connsiteY437" fmla="*/ 649987 h 962693"/>
              <a:gd name="connsiteX438" fmla="*/ 5082219 w 5145310"/>
              <a:gd name="connsiteY438" fmla="*/ 648023 h 962693"/>
              <a:gd name="connsiteX439" fmla="*/ 5088446 w 5145310"/>
              <a:gd name="connsiteY439" fmla="*/ 653988 h 962693"/>
              <a:gd name="connsiteX440" fmla="*/ 5095685 w 5145310"/>
              <a:gd name="connsiteY440" fmla="*/ 657607 h 962693"/>
              <a:gd name="connsiteX441" fmla="*/ 5101495 w 5145310"/>
              <a:gd name="connsiteY441" fmla="*/ 664465 h 962693"/>
              <a:gd name="connsiteX442" fmla="*/ 5126736 w 5145310"/>
              <a:gd name="connsiteY442" fmla="*/ 703137 h 962693"/>
              <a:gd name="connsiteX443" fmla="*/ 5094161 w 5145310"/>
              <a:gd name="connsiteY443" fmla="*/ 676848 h 962693"/>
              <a:gd name="connsiteX444" fmla="*/ 5075968 w 5145310"/>
              <a:gd name="connsiteY444" fmla="*/ 672561 h 962693"/>
              <a:gd name="connsiteX445" fmla="*/ 5079683 w 5145310"/>
              <a:gd name="connsiteY445" fmla="*/ 654654 h 962693"/>
              <a:gd name="connsiteX446" fmla="*/ 5073206 w 5145310"/>
              <a:gd name="connsiteY446" fmla="*/ 649416 h 962693"/>
              <a:gd name="connsiteX447" fmla="*/ 5082219 w 5145310"/>
              <a:gd name="connsiteY447" fmla="*/ 648023 h 962693"/>
              <a:gd name="connsiteX448" fmla="*/ 1343424 w 5145310"/>
              <a:gd name="connsiteY448" fmla="*/ 647495 h 962693"/>
              <a:gd name="connsiteX449" fmla="*/ 1341977 w 5145310"/>
              <a:gd name="connsiteY449" fmla="*/ 653225 h 962693"/>
              <a:gd name="connsiteX450" fmla="*/ 1336834 w 5145310"/>
              <a:gd name="connsiteY450" fmla="*/ 659511 h 962693"/>
              <a:gd name="connsiteX451" fmla="*/ 1343310 w 5145310"/>
              <a:gd name="connsiteY451" fmla="*/ 664846 h 962693"/>
              <a:gd name="connsiteX452" fmla="*/ 1341120 w 5145310"/>
              <a:gd name="connsiteY452" fmla="*/ 670846 h 962693"/>
              <a:gd name="connsiteX453" fmla="*/ 1335310 w 5145310"/>
              <a:gd name="connsiteY453" fmla="*/ 671323 h 962693"/>
              <a:gd name="connsiteX454" fmla="*/ 1332547 w 5145310"/>
              <a:gd name="connsiteY454" fmla="*/ 648272 h 962693"/>
              <a:gd name="connsiteX455" fmla="*/ 1343424 w 5145310"/>
              <a:gd name="connsiteY455" fmla="*/ 647495 h 962693"/>
              <a:gd name="connsiteX456" fmla="*/ 1421225 w 5145310"/>
              <a:gd name="connsiteY456" fmla="*/ 646272 h 962693"/>
              <a:gd name="connsiteX457" fmla="*/ 1411795 w 5145310"/>
              <a:gd name="connsiteY457" fmla="*/ 649225 h 962693"/>
              <a:gd name="connsiteX458" fmla="*/ 1441132 w 5145310"/>
              <a:gd name="connsiteY458" fmla="*/ 662846 h 962693"/>
              <a:gd name="connsiteX459" fmla="*/ 1435894 w 5145310"/>
              <a:gd name="connsiteY459" fmla="*/ 650749 h 962693"/>
              <a:gd name="connsiteX460" fmla="*/ 1421225 w 5145310"/>
              <a:gd name="connsiteY460" fmla="*/ 646272 h 962693"/>
              <a:gd name="connsiteX461" fmla="*/ 4919567 w 5145310"/>
              <a:gd name="connsiteY461" fmla="*/ 645606 h 962693"/>
              <a:gd name="connsiteX462" fmla="*/ 4923758 w 5145310"/>
              <a:gd name="connsiteY462" fmla="*/ 680277 h 962693"/>
              <a:gd name="connsiteX463" fmla="*/ 4901184 w 5145310"/>
              <a:gd name="connsiteY463" fmla="*/ 664751 h 962693"/>
              <a:gd name="connsiteX464" fmla="*/ 4903375 w 5145310"/>
              <a:gd name="connsiteY464" fmla="*/ 658750 h 962693"/>
              <a:gd name="connsiteX465" fmla="*/ 4902708 w 5145310"/>
              <a:gd name="connsiteY465" fmla="*/ 652940 h 962693"/>
              <a:gd name="connsiteX466" fmla="*/ 4910804 w 5145310"/>
              <a:gd name="connsiteY466" fmla="*/ 646368 h 962693"/>
              <a:gd name="connsiteX467" fmla="*/ 4912900 w 5145310"/>
              <a:gd name="connsiteY467" fmla="*/ 663703 h 962693"/>
              <a:gd name="connsiteX468" fmla="*/ 4919567 w 5145310"/>
              <a:gd name="connsiteY468" fmla="*/ 645606 h 962693"/>
              <a:gd name="connsiteX469" fmla="*/ 4810410 w 5145310"/>
              <a:gd name="connsiteY469" fmla="*/ 643510 h 962693"/>
              <a:gd name="connsiteX470" fmla="*/ 4797266 w 5145310"/>
              <a:gd name="connsiteY470" fmla="*/ 656368 h 962693"/>
              <a:gd name="connsiteX471" fmla="*/ 4810410 w 5145310"/>
              <a:gd name="connsiteY471" fmla="*/ 643510 h 962693"/>
              <a:gd name="connsiteX472" fmla="*/ 4833964 w 5145310"/>
              <a:gd name="connsiteY472" fmla="*/ 640090 h 962693"/>
              <a:gd name="connsiteX473" fmla="*/ 4836699 w 5145310"/>
              <a:gd name="connsiteY473" fmla="*/ 641224 h 962693"/>
              <a:gd name="connsiteX474" fmla="*/ 4846129 w 5145310"/>
              <a:gd name="connsiteY474" fmla="*/ 646272 h 962693"/>
              <a:gd name="connsiteX475" fmla="*/ 4851082 w 5145310"/>
              <a:gd name="connsiteY475" fmla="*/ 663322 h 962693"/>
              <a:gd name="connsiteX476" fmla="*/ 4827079 w 5145310"/>
              <a:gd name="connsiteY476" fmla="*/ 659607 h 962693"/>
              <a:gd name="connsiteX477" fmla="*/ 4822793 w 5145310"/>
              <a:gd name="connsiteY477" fmla="*/ 648368 h 962693"/>
              <a:gd name="connsiteX478" fmla="*/ 4833964 w 5145310"/>
              <a:gd name="connsiteY478" fmla="*/ 640090 h 962693"/>
              <a:gd name="connsiteX479" fmla="*/ 4024179 w 5145310"/>
              <a:gd name="connsiteY479" fmla="*/ 639831 h 962693"/>
              <a:gd name="connsiteX480" fmla="*/ 4018026 w 5145310"/>
              <a:gd name="connsiteY480" fmla="*/ 643796 h 962693"/>
              <a:gd name="connsiteX481" fmla="*/ 4030409 w 5145310"/>
              <a:gd name="connsiteY481" fmla="*/ 648558 h 962693"/>
              <a:gd name="connsiteX482" fmla="*/ 4022407 w 5145310"/>
              <a:gd name="connsiteY482" fmla="*/ 655035 h 962693"/>
              <a:gd name="connsiteX483" fmla="*/ 4040600 w 5145310"/>
              <a:gd name="connsiteY483" fmla="*/ 659227 h 962693"/>
              <a:gd name="connsiteX484" fmla="*/ 4024179 w 5145310"/>
              <a:gd name="connsiteY484" fmla="*/ 639831 h 962693"/>
              <a:gd name="connsiteX485" fmla="*/ 5057204 w 5145310"/>
              <a:gd name="connsiteY485" fmla="*/ 639129 h 962693"/>
              <a:gd name="connsiteX486" fmla="*/ 5071682 w 5145310"/>
              <a:gd name="connsiteY486" fmla="*/ 661227 h 962693"/>
              <a:gd name="connsiteX487" fmla="*/ 5056442 w 5145310"/>
              <a:gd name="connsiteY487" fmla="*/ 656750 h 962693"/>
              <a:gd name="connsiteX488" fmla="*/ 5057204 w 5145310"/>
              <a:gd name="connsiteY488" fmla="*/ 639129 h 962693"/>
              <a:gd name="connsiteX489" fmla="*/ 1702213 w 5145310"/>
              <a:gd name="connsiteY489" fmla="*/ 638843 h 962693"/>
              <a:gd name="connsiteX490" fmla="*/ 1707547 w 5145310"/>
              <a:gd name="connsiteY490" fmla="*/ 655893 h 962693"/>
              <a:gd name="connsiteX491" fmla="*/ 1709833 w 5145310"/>
              <a:gd name="connsiteY491" fmla="*/ 640462 h 962693"/>
              <a:gd name="connsiteX492" fmla="*/ 1702213 w 5145310"/>
              <a:gd name="connsiteY492" fmla="*/ 638843 h 962693"/>
              <a:gd name="connsiteX493" fmla="*/ 4600670 w 5145310"/>
              <a:gd name="connsiteY493" fmla="*/ 638748 h 962693"/>
              <a:gd name="connsiteX494" fmla="*/ 4610767 w 5145310"/>
              <a:gd name="connsiteY494" fmla="*/ 649511 h 962693"/>
              <a:gd name="connsiteX495" fmla="*/ 4602004 w 5145310"/>
              <a:gd name="connsiteY495" fmla="*/ 673705 h 962693"/>
              <a:gd name="connsiteX496" fmla="*/ 4600670 w 5145310"/>
              <a:gd name="connsiteY496" fmla="*/ 638748 h 962693"/>
              <a:gd name="connsiteX497" fmla="*/ 186536 w 5145310"/>
              <a:gd name="connsiteY497" fmla="*/ 638485 h 962693"/>
              <a:gd name="connsiteX498" fmla="*/ 195072 w 5145310"/>
              <a:gd name="connsiteY498" fmla="*/ 643986 h 962693"/>
              <a:gd name="connsiteX499" fmla="*/ 168212 w 5145310"/>
              <a:gd name="connsiteY499" fmla="*/ 640557 h 962693"/>
              <a:gd name="connsiteX500" fmla="*/ 186536 w 5145310"/>
              <a:gd name="connsiteY500" fmla="*/ 638485 h 962693"/>
              <a:gd name="connsiteX501" fmla="*/ 1696212 w 5145310"/>
              <a:gd name="connsiteY501" fmla="*/ 637319 h 962693"/>
              <a:gd name="connsiteX502" fmla="*/ 1697355 w 5145310"/>
              <a:gd name="connsiteY502" fmla="*/ 645034 h 962693"/>
              <a:gd name="connsiteX503" fmla="*/ 1698307 w 5145310"/>
              <a:gd name="connsiteY503" fmla="*/ 637891 h 962693"/>
              <a:gd name="connsiteX504" fmla="*/ 1696212 w 5145310"/>
              <a:gd name="connsiteY504" fmla="*/ 637319 h 962693"/>
              <a:gd name="connsiteX505" fmla="*/ 4544453 w 5145310"/>
              <a:gd name="connsiteY505" fmla="*/ 633743 h 962693"/>
              <a:gd name="connsiteX506" fmla="*/ 4548187 w 5145310"/>
              <a:gd name="connsiteY506" fmla="*/ 643510 h 962693"/>
              <a:gd name="connsiteX507" fmla="*/ 4545139 w 5145310"/>
              <a:gd name="connsiteY507" fmla="*/ 667132 h 962693"/>
              <a:gd name="connsiteX508" fmla="*/ 4539329 w 5145310"/>
              <a:gd name="connsiteY508" fmla="*/ 667608 h 962693"/>
              <a:gd name="connsiteX509" fmla="*/ 4535043 w 5145310"/>
              <a:gd name="connsiteY509" fmla="*/ 656273 h 962693"/>
              <a:gd name="connsiteX510" fmla="*/ 4532947 w 5145310"/>
              <a:gd name="connsiteY510" fmla="*/ 639033 h 962693"/>
              <a:gd name="connsiteX511" fmla="*/ 4544453 w 5145310"/>
              <a:gd name="connsiteY511" fmla="*/ 633743 h 962693"/>
              <a:gd name="connsiteX512" fmla="*/ 1760696 w 5145310"/>
              <a:gd name="connsiteY512" fmla="*/ 633699 h 962693"/>
              <a:gd name="connsiteX513" fmla="*/ 1765363 w 5145310"/>
              <a:gd name="connsiteY513" fmla="*/ 649130 h 962693"/>
              <a:gd name="connsiteX514" fmla="*/ 1766316 w 5145310"/>
              <a:gd name="connsiteY514" fmla="*/ 650559 h 962693"/>
              <a:gd name="connsiteX515" fmla="*/ 1773745 w 5145310"/>
              <a:gd name="connsiteY515" fmla="*/ 645130 h 962693"/>
              <a:gd name="connsiteX516" fmla="*/ 1772888 w 5145310"/>
              <a:gd name="connsiteY516" fmla="*/ 644272 h 962693"/>
              <a:gd name="connsiteX517" fmla="*/ 1768602 w 5145310"/>
              <a:gd name="connsiteY517" fmla="*/ 640367 h 962693"/>
              <a:gd name="connsiteX518" fmla="*/ 1760696 w 5145310"/>
              <a:gd name="connsiteY518" fmla="*/ 633699 h 962693"/>
              <a:gd name="connsiteX519" fmla="*/ 1679924 w 5145310"/>
              <a:gd name="connsiteY519" fmla="*/ 632652 h 962693"/>
              <a:gd name="connsiteX520" fmla="*/ 1674685 w 5145310"/>
              <a:gd name="connsiteY520" fmla="*/ 641701 h 962693"/>
              <a:gd name="connsiteX521" fmla="*/ 1667256 w 5145310"/>
              <a:gd name="connsiteY521" fmla="*/ 641320 h 962693"/>
              <a:gd name="connsiteX522" fmla="*/ 1668589 w 5145310"/>
              <a:gd name="connsiteY522" fmla="*/ 648939 h 962693"/>
              <a:gd name="connsiteX523" fmla="*/ 1674876 w 5145310"/>
              <a:gd name="connsiteY523" fmla="*/ 648844 h 962693"/>
              <a:gd name="connsiteX524" fmla="*/ 1674971 w 5145310"/>
              <a:gd name="connsiteY524" fmla="*/ 654178 h 962693"/>
              <a:gd name="connsiteX525" fmla="*/ 1670399 w 5145310"/>
              <a:gd name="connsiteY525" fmla="*/ 653893 h 962693"/>
              <a:gd name="connsiteX526" fmla="*/ 1675447 w 5145310"/>
              <a:gd name="connsiteY526" fmla="*/ 658750 h 962693"/>
              <a:gd name="connsiteX527" fmla="*/ 1683163 w 5145310"/>
              <a:gd name="connsiteY527" fmla="*/ 633604 h 962693"/>
              <a:gd name="connsiteX528" fmla="*/ 1679924 w 5145310"/>
              <a:gd name="connsiteY528" fmla="*/ 632652 h 962693"/>
              <a:gd name="connsiteX529" fmla="*/ 199549 w 5145310"/>
              <a:gd name="connsiteY529" fmla="*/ 631795 h 962693"/>
              <a:gd name="connsiteX530" fmla="*/ 229362 w 5145310"/>
              <a:gd name="connsiteY530" fmla="*/ 635033 h 962693"/>
              <a:gd name="connsiteX531" fmla="*/ 201644 w 5145310"/>
              <a:gd name="connsiteY531" fmla="*/ 649130 h 962693"/>
              <a:gd name="connsiteX532" fmla="*/ 199549 w 5145310"/>
              <a:gd name="connsiteY532" fmla="*/ 631795 h 962693"/>
              <a:gd name="connsiteX533" fmla="*/ 1750314 w 5145310"/>
              <a:gd name="connsiteY533" fmla="*/ 629318 h 962693"/>
              <a:gd name="connsiteX534" fmla="*/ 1751743 w 5145310"/>
              <a:gd name="connsiteY534" fmla="*/ 634462 h 962693"/>
              <a:gd name="connsiteX535" fmla="*/ 1754314 w 5145310"/>
              <a:gd name="connsiteY535" fmla="*/ 630366 h 962693"/>
              <a:gd name="connsiteX536" fmla="*/ 1750314 w 5145310"/>
              <a:gd name="connsiteY536" fmla="*/ 629318 h 962693"/>
              <a:gd name="connsiteX537" fmla="*/ 4195858 w 5145310"/>
              <a:gd name="connsiteY537" fmla="*/ 627889 h 962693"/>
              <a:gd name="connsiteX538" fmla="*/ 4211765 w 5145310"/>
              <a:gd name="connsiteY538" fmla="*/ 638176 h 962693"/>
              <a:gd name="connsiteX539" fmla="*/ 4195858 w 5145310"/>
              <a:gd name="connsiteY539" fmla="*/ 627889 h 962693"/>
              <a:gd name="connsiteX540" fmla="*/ 1679924 w 5145310"/>
              <a:gd name="connsiteY540" fmla="*/ 622174 h 962693"/>
              <a:gd name="connsiteX541" fmla="*/ 1672399 w 5145310"/>
              <a:gd name="connsiteY541" fmla="*/ 627508 h 962693"/>
              <a:gd name="connsiteX542" fmla="*/ 1663732 w 5145310"/>
              <a:gd name="connsiteY542" fmla="*/ 627508 h 962693"/>
              <a:gd name="connsiteX543" fmla="*/ 1677352 w 5145310"/>
              <a:gd name="connsiteY543" fmla="*/ 630842 h 962693"/>
              <a:gd name="connsiteX544" fmla="*/ 1679924 w 5145310"/>
              <a:gd name="connsiteY544" fmla="*/ 622174 h 962693"/>
              <a:gd name="connsiteX545" fmla="*/ 3933063 w 5145310"/>
              <a:gd name="connsiteY545" fmla="*/ 621984 h 962693"/>
              <a:gd name="connsiteX546" fmla="*/ 3948208 w 5145310"/>
              <a:gd name="connsiteY546" fmla="*/ 649892 h 962693"/>
              <a:gd name="connsiteX547" fmla="*/ 3933063 w 5145310"/>
              <a:gd name="connsiteY547" fmla="*/ 621984 h 962693"/>
              <a:gd name="connsiteX548" fmla="*/ 4077271 w 5145310"/>
              <a:gd name="connsiteY548" fmla="*/ 620936 h 962693"/>
              <a:gd name="connsiteX549" fmla="*/ 4089463 w 5145310"/>
              <a:gd name="connsiteY549" fmla="*/ 649035 h 962693"/>
              <a:gd name="connsiteX550" fmla="*/ 4096131 w 5145310"/>
              <a:gd name="connsiteY550" fmla="*/ 630937 h 962693"/>
              <a:gd name="connsiteX551" fmla="*/ 4077271 w 5145310"/>
              <a:gd name="connsiteY551" fmla="*/ 620936 h 962693"/>
              <a:gd name="connsiteX552" fmla="*/ 683895 w 5145310"/>
              <a:gd name="connsiteY552" fmla="*/ 613697 h 962693"/>
              <a:gd name="connsiteX553" fmla="*/ 683895 w 5145310"/>
              <a:gd name="connsiteY553" fmla="*/ 618078 h 962693"/>
              <a:gd name="connsiteX554" fmla="*/ 686657 w 5145310"/>
              <a:gd name="connsiteY554" fmla="*/ 641224 h 962693"/>
              <a:gd name="connsiteX555" fmla="*/ 652558 w 5145310"/>
              <a:gd name="connsiteY555" fmla="*/ 626651 h 962693"/>
              <a:gd name="connsiteX556" fmla="*/ 683895 w 5145310"/>
              <a:gd name="connsiteY556" fmla="*/ 613697 h 962693"/>
              <a:gd name="connsiteX557" fmla="*/ 1397793 w 5145310"/>
              <a:gd name="connsiteY557" fmla="*/ 613507 h 962693"/>
              <a:gd name="connsiteX558" fmla="*/ 1365599 w 5145310"/>
              <a:gd name="connsiteY558" fmla="*/ 626746 h 962693"/>
              <a:gd name="connsiteX559" fmla="*/ 1397793 w 5145310"/>
              <a:gd name="connsiteY559" fmla="*/ 613507 h 962693"/>
              <a:gd name="connsiteX560" fmla="*/ 4503230 w 5145310"/>
              <a:gd name="connsiteY560" fmla="*/ 612363 h 962693"/>
              <a:gd name="connsiteX561" fmla="*/ 4525042 w 5145310"/>
              <a:gd name="connsiteY561" fmla="*/ 622078 h 962693"/>
              <a:gd name="connsiteX562" fmla="*/ 4528566 w 5145310"/>
              <a:gd name="connsiteY562" fmla="*/ 651034 h 962693"/>
              <a:gd name="connsiteX563" fmla="*/ 4520660 w 5145310"/>
              <a:gd name="connsiteY563" fmla="*/ 634175 h 962693"/>
              <a:gd name="connsiteX564" fmla="*/ 4503230 w 5145310"/>
              <a:gd name="connsiteY564" fmla="*/ 612363 h 962693"/>
              <a:gd name="connsiteX565" fmla="*/ 3993547 w 5145310"/>
              <a:gd name="connsiteY565" fmla="*/ 610744 h 962693"/>
              <a:gd name="connsiteX566" fmla="*/ 3970782 w 5145310"/>
              <a:gd name="connsiteY566" fmla="*/ 642082 h 962693"/>
              <a:gd name="connsiteX567" fmla="*/ 4017454 w 5145310"/>
              <a:gd name="connsiteY567" fmla="*/ 637986 h 962693"/>
              <a:gd name="connsiteX568" fmla="*/ 3984022 w 5145310"/>
              <a:gd name="connsiteY568" fmla="*/ 629223 h 962693"/>
              <a:gd name="connsiteX569" fmla="*/ 3993547 w 5145310"/>
              <a:gd name="connsiteY569" fmla="*/ 610744 h 962693"/>
              <a:gd name="connsiteX570" fmla="*/ 3946207 w 5145310"/>
              <a:gd name="connsiteY570" fmla="*/ 609125 h 962693"/>
              <a:gd name="connsiteX571" fmla="*/ 3966305 w 5145310"/>
              <a:gd name="connsiteY571" fmla="*/ 654178 h 962693"/>
              <a:gd name="connsiteX572" fmla="*/ 3959257 w 5145310"/>
              <a:gd name="connsiteY572" fmla="*/ 619698 h 962693"/>
              <a:gd name="connsiteX573" fmla="*/ 3946207 w 5145310"/>
              <a:gd name="connsiteY573" fmla="*/ 609125 h 962693"/>
              <a:gd name="connsiteX574" fmla="*/ 4049447 w 5145310"/>
              <a:gd name="connsiteY574" fmla="*/ 607672 h 962693"/>
              <a:gd name="connsiteX575" fmla="*/ 4045172 w 5145310"/>
              <a:gd name="connsiteY575" fmla="*/ 623793 h 962693"/>
              <a:gd name="connsiteX576" fmla="*/ 4056793 w 5145310"/>
              <a:gd name="connsiteY576" fmla="*/ 622746 h 962693"/>
              <a:gd name="connsiteX577" fmla="*/ 4035647 w 5145310"/>
              <a:gd name="connsiteY577" fmla="*/ 642177 h 962693"/>
              <a:gd name="connsiteX578" fmla="*/ 4055364 w 5145310"/>
              <a:gd name="connsiteY578" fmla="*/ 634557 h 962693"/>
              <a:gd name="connsiteX579" fmla="*/ 4047934 w 5145310"/>
              <a:gd name="connsiteY579" fmla="*/ 670276 h 962693"/>
              <a:gd name="connsiteX580" fmla="*/ 4059555 w 5145310"/>
              <a:gd name="connsiteY580" fmla="*/ 669228 h 962693"/>
              <a:gd name="connsiteX581" fmla="*/ 4060507 w 5145310"/>
              <a:gd name="connsiteY581" fmla="*/ 628270 h 962693"/>
              <a:gd name="connsiteX582" fmla="*/ 4063270 w 5145310"/>
              <a:gd name="connsiteY582" fmla="*/ 651416 h 962693"/>
              <a:gd name="connsiteX583" fmla="*/ 4074319 w 5145310"/>
              <a:gd name="connsiteY583" fmla="*/ 621222 h 962693"/>
              <a:gd name="connsiteX584" fmla="*/ 4072795 w 5145310"/>
              <a:gd name="connsiteY584" fmla="*/ 633033 h 962693"/>
              <a:gd name="connsiteX585" fmla="*/ 4050316 w 5145310"/>
              <a:gd name="connsiteY585" fmla="*/ 617507 h 962693"/>
              <a:gd name="connsiteX586" fmla="*/ 4052506 w 5145310"/>
              <a:gd name="connsiteY586" fmla="*/ 611411 h 962693"/>
              <a:gd name="connsiteX587" fmla="*/ 4049447 w 5145310"/>
              <a:gd name="connsiteY587" fmla="*/ 607672 h 962693"/>
              <a:gd name="connsiteX588" fmla="*/ 4114687 w 5145310"/>
              <a:gd name="connsiteY588" fmla="*/ 606431 h 962693"/>
              <a:gd name="connsiteX589" fmla="*/ 4117276 w 5145310"/>
              <a:gd name="connsiteY589" fmla="*/ 611506 h 962693"/>
              <a:gd name="connsiteX590" fmla="*/ 4133278 w 5145310"/>
              <a:gd name="connsiteY590" fmla="*/ 621793 h 962693"/>
              <a:gd name="connsiteX591" fmla="*/ 4114324 w 5145310"/>
              <a:gd name="connsiteY591" fmla="*/ 635223 h 962693"/>
              <a:gd name="connsiteX592" fmla="*/ 4118705 w 5145310"/>
              <a:gd name="connsiteY592" fmla="*/ 623126 h 962693"/>
              <a:gd name="connsiteX593" fmla="*/ 4123849 w 5145310"/>
              <a:gd name="connsiteY593" fmla="*/ 616744 h 962693"/>
              <a:gd name="connsiteX594" fmla="*/ 4114687 w 5145310"/>
              <a:gd name="connsiteY594" fmla="*/ 606431 h 962693"/>
              <a:gd name="connsiteX595" fmla="*/ 1657731 w 5145310"/>
              <a:gd name="connsiteY595" fmla="*/ 604458 h 962693"/>
              <a:gd name="connsiteX596" fmla="*/ 1722977 w 5145310"/>
              <a:gd name="connsiteY596" fmla="*/ 615602 h 962693"/>
              <a:gd name="connsiteX597" fmla="*/ 1657731 w 5145310"/>
              <a:gd name="connsiteY597" fmla="*/ 604458 h 962693"/>
              <a:gd name="connsiteX598" fmla="*/ 3818858 w 5145310"/>
              <a:gd name="connsiteY598" fmla="*/ 602934 h 962693"/>
              <a:gd name="connsiteX599" fmla="*/ 3812191 w 5145310"/>
              <a:gd name="connsiteY599" fmla="*/ 621031 h 962693"/>
              <a:gd name="connsiteX600" fmla="*/ 3823144 w 5145310"/>
              <a:gd name="connsiteY600" fmla="*/ 614268 h 962693"/>
              <a:gd name="connsiteX601" fmla="*/ 3832479 w 5145310"/>
              <a:gd name="connsiteY601" fmla="*/ 642653 h 962693"/>
              <a:gd name="connsiteX602" fmla="*/ 3837051 w 5145310"/>
              <a:gd name="connsiteY602" fmla="*/ 607220 h 962693"/>
              <a:gd name="connsiteX603" fmla="*/ 3818858 w 5145310"/>
              <a:gd name="connsiteY603" fmla="*/ 602934 h 962693"/>
              <a:gd name="connsiteX604" fmla="*/ 4224933 w 5145310"/>
              <a:gd name="connsiteY604" fmla="*/ 600766 h 962693"/>
              <a:gd name="connsiteX605" fmla="*/ 4270153 w 5145310"/>
              <a:gd name="connsiteY605" fmla="*/ 609601 h 962693"/>
              <a:gd name="connsiteX606" fmla="*/ 4253388 w 5145310"/>
              <a:gd name="connsiteY606" fmla="*/ 616935 h 962693"/>
              <a:gd name="connsiteX607" fmla="*/ 4249102 w 5145310"/>
              <a:gd name="connsiteY607" fmla="*/ 605600 h 962693"/>
              <a:gd name="connsiteX608" fmla="*/ 4238815 w 5145310"/>
              <a:gd name="connsiteY608" fmla="*/ 618173 h 962693"/>
              <a:gd name="connsiteX609" fmla="*/ 4251198 w 5145310"/>
              <a:gd name="connsiteY609" fmla="*/ 622936 h 962693"/>
              <a:gd name="connsiteX610" fmla="*/ 4226528 w 5145310"/>
              <a:gd name="connsiteY610" fmla="*/ 613411 h 962693"/>
              <a:gd name="connsiteX611" fmla="*/ 4219194 w 5145310"/>
              <a:gd name="connsiteY611" fmla="*/ 625793 h 962693"/>
              <a:gd name="connsiteX612" fmla="*/ 4199668 w 5145310"/>
              <a:gd name="connsiteY612" fmla="*/ 609982 h 962693"/>
              <a:gd name="connsiteX613" fmla="*/ 4184237 w 5145310"/>
              <a:gd name="connsiteY613" fmla="*/ 628936 h 962693"/>
              <a:gd name="connsiteX614" fmla="*/ 4178427 w 5145310"/>
              <a:gd name="connsiteY614" fmla="*/ 606076 h 962693"/>
              <a:gd name="connsiteX615" fmla="*/ 4224933 w 5145310"/>
              <a:gd name="connsiteY615" fmla="*/ 600766 h 962693"/>
              <a:gd name="connsiteX616" fmla="*/ 3582924 w 5145310"/>
              <a:gd name="connsiteY616" fmla="*/ 600457 h 962693"/>
              <a:gd name="connsiteX617" fmla="*/ 3581590 w 5145310"/>
              <a:gd name="connsiteY617" fmla="*/ 604363 h 962693"/>
              <a:gd name="connsiteX618" fmla="*/ 3581686 w 5145310"/>
              <a:gd name="connsiteY618" fmla="*/ 604934 h 962693"/>
              <a:gd name="connsiteX619" fmla="*/ 3586258 w 5145310"/>
              <a:gd name="connsiteY619" fmla="*/ 604077 h 962693"/>
              <a:gd name="connsiteX620" fmla="*/ 3582924 w 5145310"/>
              <a:gd name="connsiteY620" fmla="*/ 600457 h 962693"/>
              <a:gd name="connsiteX621" fmla="*/ 3789045 w 5145310"/>
              <a:gd name="connsiteY621" fmla="*/ 599695 h 962693"/>
              <a:gd name="connsiteX622" fmla="*/ 3775138 w 5145310"/>
              <a:gd name="connsiteY622" fmla="*/ 606744 h 962693"/>
              <a:gd name="connsiteX623" fmla="*/ 3783044 w 5145310"/>
              <a:gd name="connsiteY623" fmla="*/ 623603 h 962693"/>
              <a:gd name="connsiteX624" fmla="*/ 3784568 w 5145310"/>
              <a:gd name="connsiteY624" fmla="*/ 611792 h 962693"/>
              <a:gd name="connsiteX625" fmla="*/ 3793998 w 5145310"/>
              <a:gd name="connsiteY625" fmla="*/ 616840 h 962693"/>
              <a:gd name="connsiteX626" fmla="*/ 3789045 w 5145310"/>
              <a:gd name="connsiteY626" fmla="*/ 599695 h 962693"/>
              <a:gd name="connsiteX627" fmla="*/ 4605956 w 5145310"/>
              <a:gd name="connsiteY627" fmla="*/ 595432 h 962693"/>
              <a:gd name="connsiteX628" fmla="*/ 4606100 w 5145310"/>
              <a:gd name="connsiteY628" fmla="*/ 609124 h 962693"/>
              <a:gd name="connsiteX629" fmla="*/ 4600290 w 5145310"/>
              <a:gd name="connsiteY629" fmla="*/ 609696 h 962693"/>
              <a:gd name="connsiteX630" fmla="*/ 4605338 w 5145310"/>
              <a:gd name="connsiteY630" fmla="*/ 626841 h 962693"/>
              <a:gd name="connsiteX631" fmla="*/ 4618578 w 5145310"/>
              <a:gd name="connsiteY631" fmla="*/ 613982 h 962693"/>
              <a:gd name="connsiteX632" fmla="*/ 4627245 w 5145310"/>
              <a:gd name="connsiteY632" fmla="*/ 613220 h 962693"/>
              <a:gd name="connsiteX633" fmla="*/ 4616387 w 5145310"/>
              <a:gd name="connsiteY633" fmla="*/ 596647 h 962693"/>
              <a:gd name="connsiteX634" fmla="*/ 4631627 w 5145310"/>
              <a:gd name="connsiteY634" fmla="*/ 601028 h 962693"/>
              <a:gd name="connsiteX635" fmla="*/ 4668679 w 5145310"/>
              <a:gd name="connsiteY635" fmla="*/ 615316 h 962693"/>
              <a:gd name="connsiteX636" fmla="*/ 4700588 w 5145310"/>
              <a:gd name="connsiteY636" fmla="*/ 635890 h 962693"/>
              <a:gd name="connsiteX637" fmla="*/ 4691730 w 5145310"/>
              <a:gd name="connsiteY637" fmla="*/ 660083 h 962693"/>
              <a:gd name="connsiteX638" fmla="*/ 4688205 w 5145310"/>
              <a:gd name="connsiteY638" fmla="*/ 631127 h 962693"/>
              <a:gd name="connsiteX639" fmla="*/ 4678776 w 5145310"/>
              <a:gd name="connsiteY639" fmla="*/ 626079 h 962693"/>
              <a:gd name="connsiteX640" fmla="*/ 4673632 w 5145310"/>
              <a:gd name="connsiteY640" fmla="*/ 632365 h 962693"/>
              <a:gd name="connsiteX641" fmla="*/ 4673442 w 5145310"/>
              <a:gd name="connsiteY641" fmla="*/ 655797 h 962693"/>
              <a:gd name="connsiteX642" fmla="*/ 4621149 w 5145310"/>
              <a:gd name="connsiteY642" fmla="*/ 637033 h 962693"/>
              <a:gd name="connsiteX643" fmla="*/ 4607338 w 5145310"/>
              <a:gd name="connsiteY643" fmla="*/ 620650 h 962693"/>
              <a:gd name="connsiteX644" fmla="*/ 4594384 w 5145310"/>
              <a:gd name="connsiteY644" fmla="*/ 633604 h 962693"/>
              <a:gd name="connsiteX645" fmla="*/ 4590860 w 5145310"/>
              <a:gd name="connsiteY645" fmla="*/ 604648 h 962693"/>
              <a:gd name="connsiteX646" fmla="*/ 4605956 w 5145310"/>
              <a:gd name="connsiteY646" fmla="*/ 595432 h 962693"/>
              <a:gd name="connsiteX647" fmla="*/ 4571809 w 5145310"/>
              <a:gd name="connsiteY647" fmla="*/ 594552 h 962693"/>
              <a:gd name="connsiteX648" fmla="*/ 4584858 w 5145310"/>
              <a:gd name="connsiteY648" fmla="*/ 605029 h 962693"/>
              <a:gd name="connsiteX649" fmla="*/ 4570190 w 5145310"/>
              <a:gd name="connsiteY649" fmla="*/ 629794 h 962693"/>
              <a:gd name="connsiteX650" fmla="*/ 4579715 w 5145310"/>
              <a:gd name="connsiteY650" fmla="*/ 611411 h 962693"/>
              <a:gd name="connsiteX651" fmla="*/ 4555617 w 5145310"/>
              <a:gd name="connsiteY651" fmla="*/ 631128 h 962693"/>
              <a:gd name="connsiteX652" fmla="*/ 4549902 w 5145310"/>
              <a:gd name="connsiteY652" fmla="*/ 608173 h 962693"/>
              <a:gd name="connsiteX653" fmla="*/ 4571809 w 5145310"/>
              <a:gd name="connsiteY653" fmla="*/ 594552 h 962693"/>
              <a:gd name="connsiteX654" fmla="*/ 3873532 w 5145310"/>
              <a:gd name="connsiteY654" fmla="*/ 592170 h 962693"/>
              <a:gd name="connsiteX655" fmla="*/ 3864769 w 5145310"/>
              <a:gd name="connsiteY655" fmla="*/ 592933 h 962693"/>
              <a:gd name="connsiteX656" fmla="*/ 3839242 w 5145310"/>
              <a:gd name="connsiteY656" fmla="*/ 601029 h 962693"/>
              <a:gd name="connsiteX657" fmla="*/ 3840480 w 5145310"/>
              <a:gd name="connsiteY657" fmla="*/ 635985 h 962693"/>
              <a:gd name="connsiteX658" fmla="*/ 3842004 w 5145310"/>
              <a:gd name="connsiteY658" fmla="*/ 624174 h 962693"/>
              <a:gd name="connsiteX659" fmla="*/ 3884200 w 5145310"/>
              <a:gd name="connsiteY659" fmla="*/ 632176 h 962693"/>
              <a:gd name="connsiteX660" fmla="*/ 3873532 w 5145310"/>
              <a:gd name="connsiteY660" fmla="*/ 592170 h 962693"/>
              <a:gd name="connsiteX661" fmla="*/ 3573589 w 5145310"/>
              <a:gd name="connsiteY661" fmla="*/ 590837 h 962693"/>
              <a:gd name="connsiteX662" fmla="*/ 3573970 w 5145310"/>
              <a:gd name="connsiteY662" fmla="*/ 599791 h 962693"/>
              <a:gd name="connsiteX663" fmla="*/ 3580352 w 5145310"/>
              <a:gd name="connsiteY663" fmla="*/ 599695 h 962693"/>
              <a:gd name="connsiteX664" fmla="*/ 3580828 w 5145310"/>
              <a:gd name="connsiteY664" fmla="*/ 598076 h 962693"/>
              <a:gd name="connsiteX665" fmla="*/ 3573589 w 5145310"/>
              <a:gd name="connsiteY665" fmla="*/ 590837 h 962693"/>
              <a:gd name="connsiteX666" fmla="*/ 3564064 w 5145310"/>
              <a:gd name="connsiteY666" fmla="*/ 590456 h 962693"/>
              <a:gd name="connsiteX667" fmla="*/ 3560635 w 5145310"/>
              <a:gd name="connsiteY667" fmla="*/ 593790 h 962693"/>
              <a:gd name="connsiteX668" fmla="*/ 3562445 w 5145310"/>
              <a:gd name="connsiteY668" fmla="*/ 592742 h 962693"/>
              <a:gd name="connsiteX669" fmla="*/ 3563969 w 5145310"/>
              <a:gd name="connsiteY669" fmla="*/ 593695 h 962693"/>
              <a:gd name="connsiteX670" fmla="*/ 3564064 w 5145310"/>
              <a:gd name="connsiteY670" fmla="*/ 590456 h 962693"/>
              <a:gd name="connsiteX671" fmla="*/ 4421124 w 5145310"/>
              <a:gd name="connsiteY671" fmla="*/ 590361 h 962693"/>
              <a:gd name="connsiteX672" fmla="*/ 4427505 w 5145310"/>
              <a:gd name="connsiteY672" fmla="*/ 619031 h 962693"/>
              <a:gd name="connsiteX673" fmla="*/ 4403502 w 5145310"/>
              <a:gd name="connsiteY673" fmla="*/ 615412 h 962693"/>
              <a:gd name="connsiteX674" fmla="*/ 4415027 w 5145310"/>
              <a:gd name="connsiteY674" fmla="*/ 637700 h 962693"/>
              <a:gd name="connsiteX675" fmla="*/ 4410741 w 5145310"/>
              <a:gd name="connsiteY675" fmla="*/ 626365 h 962693"/>
              <a:gd name="connsiteX676" fmla="*/ 4399121 w 5145310"/>
              <a:gd name="connsiteY676" fmla="*/ 627413 h 962693"/>
              <a:gd name="connsiteX677" fmla="*/ 4394073 w 5145310"/>
              <a:gd name="connsiteY677" fmla="*/ 610363 h 962693"/>
              <a:gd name="connsiteX678" fmla="*/ 4396168 w 5145310"/>
              <a:gd name="connsiteY678" fmla="*/ 627699 h 962693"/>
              <a:gd name="connsiteX679" fmla="*/ 4372832 w 5145310"/>
              <a:gd name="connsiteY679" fmla="*/ 629794 h 962693"/>
              <a:gd name="connsiteX680" fmla="*/ 4378166 w 5145310"/>
              <a:gd name="connsiteY680" fmla="*/ 599981 h 962693"/>
              <a:gd name="connsiteX681" fmla="*/ 4387596 w 5145310"/>
              <a:gd name="connsiteY681" fmla="*/ 605029 h 962693"/>
              <a:gd name="connsiteX682" fmla="*/ 4421124 w 5145310"/>
              <a:gd name="connsiteY682" fmla="*/ 590361 h 962693"/>
              <a:gd name="connsiteX683" fmla="*/ 3564731 w 5145310"/>
              <a:gd name="connsiteY683" fmla="*/ 586837 h 962693"/>
              <a:gd name="connsiteX684" fmla="*/ 3567779 w 5145310"/>
              <a:gd name="connsiteY684" fmla="*/ 596933 h 962693"/>
              <a:gd name="connsiteX685" fmla="*/ 3570541 w 5145310"/>
              <a:gd name="connsiteY685" fmla="*/ 598647 h 962693"/>
              <a:gd name="connsiteX686" fmla="*/ 3571589 w 5145310"/>
              <a:gd name="connsiteY686" fmla="*/ 589694 h 962693"/>
              <a:gd name="connsiteX687" fmla="*/ 3564731 w 5145310"/>
              <a:gd name="connsiteY687" fmla="*/ 586837 h 962693"/>
              <a:gd name="connsiteX688" fmla="*/ 3554539 w 5145310"/>
              <a:gd name="connsiteY688" fmla="*/ 584455 h 962693"/>
              <a:gd name="connsiteX689" fmla="*/ 3545063 w 5145310"/>
              <a:gd name="connsiteY689" fmla="*/ 591272 h 962693"/>
              <a:gd name="connsiteX690" fmla="*/ 3542538 w 5145310"/>
              <a:gd name="connsiteY690" fmla="*/ 585694 h 962693"/>
              <a:gd name="connsiteX691" fmla="*/ 3543681 w 5145310"/>
              <a:gd name="connsiteY691" fmla="*/ 592266 h 962693"/>
              <a:gd name="connsiteX692" fmla="*/ 3545063 w 5145310"/>
              <a:gd name="connsiteY692" fmla="*/ 591272 h 962693"/>
              <a:gd name="connsiteX693" fmla="*/ 3546407 w 5145310"/>
              <a:gd name="connsiteY693" fmla="*/ 594242 h 962693"/>
              <a:gd name="connsiteX694" fmla="*/ 3559778 w 5145310"/>
              <a:gd name="connsiteY694" fmla="*/ 594361 h 962693"/>
              <a:gd name="connsiteX695" fmla="*/ 3558254 w 5145310"/>
              <a:gd name="connsiteY695" fmla="*/ 591028 h 962693"/>
              <a:gd name="connsiteX696" fmla="*/ 3560635 w 5145310"/>
              <a:gd name="connsiteY696" fmla="*/ 585694 h 962693"/>
              <a:gd name="connsiteX697" fmla="*/ 3554539 w 5145310"/>
              <a:gd name="connsiteY697" fmla="*/ 584455 h 962693"/>
              <a:gd name="connsiteX698" fmla="*/ 1727740 w 5145310"/>
              <a:gd name="connsiteY698" fmla="*/ 583312 h 962693"/>
              <a:gd name="connsiteX699" fmla="*/ 1719739 w 5145310"/>
              <a:gd name="connsiteY699" fmla="*/ 588836 h 962693"/>
              <a:gd name="connsiteX700" fmla="*/ 1719644 w 5145310"/>
              <a:gd name="connsiteY700" fmla="*/ 583502 h 962693"/>
              <a:gd name="connsiteX701" fmla="*/ 1727740 w 5145310"/>
              <a:gd name="connsiteY701" fmla="*/ 583312 h 962693"/>
              <a:gd name="connsiteX702" fmla="*/ 820960 w 5145310"/>
              <a:gd name="connsiteY702" fmla="*/ 582550 h 962693"/>
              <a:gd name="connsiteX703" fmla="*/ 803339 w 5145310"/>
              <a:gd name="connsiteY703" fmla="*/ 607505 h 962693"/>
              <a:gd name="connsiteX704" fmla="*/ 803434 w 5145310"/>
              <a:gd name="connsiteY704" fmla="*/ 584074 h 962693"/>
              <a:gd name="connsiteX705" fmla="*/ 820960 w 5145310"/>
              <a:gd name="connsiteY705" fmla="*/ 582550 h 962693"/>
              <a:gd name="connsiteX706" fmla="*/ 3532251 w 5145310"/>
              <a:gd name="connsiteY706" fmla="*/ 578836 h 962693"/>
              <a:gd name="connsiteX707" fmla="*/ 3532346 w 5145310"/>
              <a:gd name="connsiteY707" fmla="*/ 580931 h 962693"/>
              <a:gd name="connsiteX708" fmla="*/ 3536251 w 5145310"/>
              <a:gd name="connsiteY708" fmla="*/ 579693 h 962693"/>
              <a:gd name="connsiteX709" fmla="*/ 3532251 w 5145310"/>
              <a:gd name="connsiteY709" fmla="*/ 578836 h 962693"/>
              <a:gd name="connsiteX710" fmla="*/ 3641979 w 5145310"/>
              <a:gd name="connsiteY710" fmla="*/ 577693 h 962693"/>
              <a:gd name="connsiteX711" fmla="*/ 3640741 w 5145310"/>
              <a:gd name="connsiteY711" fmla="*/ 578264 h 962693"/>
              <a:gd name="connsiteX712" fmla="*/ 3642836 w 5145310"/>
              <a:gd name="connsiteY712" fmla="*/ 578455 h 962693"/>
              <a:gd name="connsiteX713" fmla="*/ 3641979 w 5145310"/>
              <a:gd name="connsiteY713" fmla="*/ 577693 h 962693"/>
              <a:gd name="connsiteX714" fmla="*/ 4454652 w 5145310"/>
              <a:gd name="connsiteY714" fmla="*/ 575597 h 962693"/>
              <a:gd name="connsiteX715" fmla="*/ 4461128 w 5145310"/>
              <a:gd name="connsiteY715" fmla="*/ 580835 h 962693"/>
              <a:gd name="connsiteX716" fmla="*/ 4461033 w 5145310"/>
              <a:gd name="connsiteY716" fmla="*/ 604267 h 962693"/>
              <a:gd name="connsiteX717" fmla="*/ 4469892 w 5145310"/>
              <a:gd name="connsiteY717" fmla="*/ 580074 h 962693"/>
              <a:gd name="connsiteX718" fmla="*/ 4479321 w 5145310"/>
              <a:gd name="connsiteY718" fmla="*/ 585122 h 962693"/>
              <a:gd name="connsiteX719" fmla="*/ 4506944 w 5145310"/>
              <a:gd name="connsiteY719" fmla="*/ 594361 h 962693"/>
              <a:gd name="connsiteX720" fmla="*/ 4497324 w 5145310"/>
              <a:gd name="connsiteY720" fmla="*/ 612744 h 962693"/>
              <a:gd name="connsiteX721" fmla="*/ 4441983 w 5145310"/>
              <a:gd name="connsiteY721" fmla="*/ 617697 h 962693"/>
              <a:gd name="connsiteX722" fmla="*/ 4452175 w 5145310"/>
              <a:gd name="connsiteY722" fmla="*/ 628461 h 962693"/>
              <a:gd name="connsiteX723" fmla="*/ 4463129 w 5145310"/>
              <a:gd name="connsiteY723" fmla="*/ 621603 h 962693"/>
              <a:gd name="connsiteX724" fmla="*/ 4489132 w 5145310"/>
              <a:gd name="connsiteY724" fmla="*/ 666084 h 962693"/>
              <a:gd name="connsiteX725" fmla="*/ 4486084 w 5145310"/>
              <a:gd name="connsiteY725" fmla="*/ 689801 h 962693"/>
              <a:gd name="connsiteX726" fmla="*/ 4472940 w 5145310"/>
              <a:gd name="connsiteY726" fmla="*/ 702660 h 962693"/>
              <a:gd name="connsiteX727" fmla="*/ 4450556 w 5145310"/>
              <a:gd name="connsiteY727" fmla="*/ 663703 h 962693"/>
              <a:gd name="connsiteX728" fmla="*/ 4454271 w 5145310"/>
              <a:gd name="connsiteY728" fmla="*/ 645891 h 962693"/>
              <a:gd name="connsiteX729" fmla="*/ 4462176 w 5145310"/>
              <a:gd name="connsiteY729" fmla="*/ 662655 h 962693"/>
              <a:gd name="connsiteX730" fmla="*/ 4462272 w 5145310"/>
              <a:gd name="connsiteY730" fmla="*/ 639319 h 962693"/>
              <a:gd name="connsiteX731" fmla="*/ 4444936 w 5145310"/>
              <a:gd name="connsiteY731" fmla="*/ 640843 h 962693"/>
              <a:gd name="connsiteX732" fmla="*/ 4426934 w 5145310"/>
              <a:gd name="connsiteY732" fmla="*/ 589789 h 962693"/>
              <a:gd name="connsiteX733" fmla="*/ 4442174 w 5145310"/>
              <a:gd name="connsiteY733" fmla="*/ 594266 h 962693"/>
              <a:gd name="connsiteX734" fmla="*/ 4454652 w 5145310"/>
              <a:gd name="connsiteY734" fmla="*/ 575597 h 962693"/>
              <a:gd name="connsiteX735" fmla="*/ 3695868 w 5145310"/>
              <a:gd name="connsiteY735" fmla="*/ 574753 h 962693"/>
              <a:gd name="connsiteX736" fmla="*/ 3703034 w 5145310"/>
              <a:gd name="connsiteY736" fmla="*/ 579026 h 962693"/>
              <a:gd name="connsiteX737" fmla="*/ 3695868 w 5145310"/>
              <a:gd name="connsiteY737" fmla="*/ 574753 h 962693"/>
              <a:gd name="connsiteX738" fmla="*/ 2426589 w 5145310"/>
              <a:gd name="connsiteY738" fmla="*/ 573883 h 962693"/>
              <a:gd name="connsiteX739" fmla="*/ 2434971 w 5145310"/>
              <a:gd name="connsiteY739" fmla="*/ 582645 h 962693"/>
              <a:gd name="connsiteX740" fmla="*/ 2426589 w 5145310"/>
              <a:gd name="connsiteY740" fmla="*/ 573883 h 962693"/>
              <a:gd name="connsiteX741" fmla="*/ 913543 w 5145310"/>
              <a:gd name="connsiteY741" fmla="*/ 568453 h 962693"/>
              <a:gd name="connsiteX742" fmla="*/ 890969 w 5145310"/>
              <a:gd name="connsiteY742" fmla="*/ 576358 h 962693"/>
              <a:gd name="connsiteX743" fmla="*/ 913543 w 5145310"/>
              <a:gd name="connsiteY743" fmla="*/ 568453 h 962693"/>
              <a:gd name="connsiteX744" fmla="*/ 2919603 w 5145310"/>
              <a:gd name="connsiteY744" fmla="*/ 565215 h 962693"/>
              <a:gd name="connsiteX745" fmla="*/ 2919698 w 5145310"/>
              <a:gd name="connsiteY745" fmla="*/ 568834 h 962693"/>
              <a:gd name="connsiteX746" fmla="*/ 2914269 w 5145310"/>
              <a:gd name="connsiteY746" fmla="*/ 568929 h 962693"/>
              <a:gd name="connsiteX747" fmla="*/ 2914174 w 5145310"/>
              <a:gd name="connsiteY747" fmla="*/ 565310 h 962693"/>
              <a:gd name="connsiteX748" fmla="*/ 2919603 w 5145310"/>
              <a:gd name="connsiteY748" fmla="*/ 565215 h 962693"/>
              <a:gd name="connsiteX749" fmla="*/ 3523964 w 5145310"/>
              <a:gd name="connsiteY749" fmla="*/ 561405 h 962693"/>
              <a:gd name="connsiteX750" fmla="*/ 3515963 w 5145310"/>
              <a:gd name="connsiteY750" fmla="*/ 566929 h 962693"/>
              <a:gd name="connsiteX751" fmla="*/ 3519583 w 5145310"/>
              <a:gd name="connsiteY751" fmla="*/ 565691 h 962693"/>
              <a:gd name="connsiteX752" fmla="*/ 3519773 w 5145310"/>
              <a:gd name="connsiteY752" fmla="*/ 565215 h 962693"/>
              <a:gd name="connsiteX753" fmla="*/ 3519773 w 5145310"/>
              <a:gd name="connsiteY753" fmla="*/ 565596 h 962693"/>
              <a:gd name="connsiteX754" fmla="*/ 3523964 w 5145310"/>
              <a:gd name="connsiteY754" fmla="*/ 561405 h 962693"/>
              <a:gd name="connsiteX755" fmla="*/ 5029867 w 5145310"/>
              <a:gd name="connsiteY755" fmla="*/ 559880 h 962693"/>
              <a:gd name="connsiteX756" fmla="*/ 5030534 w 5145310"/>
              <a:gd name="connsiteY756" fmla="*/ 565595 h 962693"/>
              <a:gd name="connsiteX757" fmla="*/ 5029832 w 5145310"/>
              <a:gd name="connsiteY757" fmla="*/ 568508 h 962693"/>
              <a:gd name="connsiteX758" fmla="*/ 3613118 w 5145310"/>
              <a:gd name="connsiteY758" fmla="*/ 555880 h 962693"/>
              <a:gd name="connsiteX759" fmla="*/ 3627025 w 5145310"/>
              <a:gd name="connsiteY759" fmla="*/ 569882 h 962693"/>
              <a:gd name="connsiteX760" fmla="*/ 3613118 w 5145310"/>
              <a:gd name="connsiteY760" fmla="*/ 555880 h 962693"/>
              <a:gd name="connsiteX761" fmla="*/ 5020533 w 5145310"/>
              <a:gd name="connsiteY761" fmla="*/ 554737 h 962693"/>
              <a:gd name="connsiteX762" fmla="*/ 5028944 w 5145310"/>
              <a:gd name="connsiteY762" fmla="*/ 572190 h 962693"/>
              <a:gd name="connsiteX763" fmla="*/ 5029832 w 5145310"/>
              <a:gd name="connsiteY763" fmla="*/ 568508 h 962693"/>
              <a:gd name="connsiteX764" fmla="*/ 5029772 w 5145310"/>
              <a:gd name="connsiteY764" fmla="*/ 583216 h 962693"/>
              <a:gd name="connsiteX765" fmla="*/ 5018246 w 5145310"/>
              <a:gd name="connsiteY765" fmla="*/ 560833 h 962693"/>
              <a:gd name="connsiteX766" fmla="*/ 5010912 w 5145310"/>
              <a:gd name="connsiteY766" fmla="*/ 573120 h 962693"/>
              <a:gd name="connsiteX767" fmla="*/ 5013198 w 5145310"/>
              <a:gd name="connsiteY767" fmla="*/ 567024 h 962693"/>
              <a:gd name="connsiteX768" fmla="*/ 5020533 w 5145310"/>
              <a:gd name="connsiteY768" fmla="*/ 554737 h 962693"/>
              <a:gd name="connsiteX769" fmla="*/ 924707 w 5145310"/>
              <a:gd name="connsiteY769" fmla="*/ 550576 h 962693"/>
              <a:gd name="connsiteX770" fmla="*/ 929640 w 5145310"/>
              <a:gd name="connsiteY770" fmla="*/ 555404 h 962693"/>
              <a:gd name="connsiteX771" fmla="*/ 918686 w 5145310"/>
              <a:gd name="connsiteY771" fmla="*/ 562167 h 962693"/>
              <a:gd name="connsiteX772" fmla="*/ 941165 w 5145310"/>
              <a:gd name="connsiteY772" fmla="*/ 577693 h 962693"/>
              <a:gd name="connsiteX773" fmla="*/ 917829 w 5145310"/>
              <a:gd name="connsiteY773" fmla="*/ 579788 h 962693"/>
              <a:gd name="connsiteX774" fmla="*/ 912114 w 5145310"/>
              <a:gd name="connsiteY774" fmla="*/ 556928 h 962693"/>
              <a:gd name="connsiteX775" fmla="*/ 901160 w 5145310"/>
              <a:gd name="connsiteY775" fmla="*/ 563691 h 962693"/>
              <a:gd name="connsiteX776" fmla="*/ 896874 w 5145310"/>
              <a:gd name="connsiteY776" fmla="*/ 552451 h 962693"/>
              <a:gd name="connsiteX777" fmla="*/ 924707 w 5145310"/>
              <a:gd name="connsiteY777" fmla="*/ 550576 h 962693"/>
              <a:gd name="connsiteX778" fmla="*/ 1020431 w 5145310"/>
              <a:gd name="connsiteY778" fmla="*/ 550422 h 962693"/>
              <a:gd name="connsiteX779" fmla="*/ 1032986 w 5145310"/>
              <a:gd name="connsiteY779" fmla="*/ 557880 h 962693"/>
              <a:gd name="connsiteX780" fmla="*/ 972503 w 5145310"/>
              <a:gd name="connsiteY780" fmla="*/ 569120 h 962693"/>
              <a:gd name="connsiteX781" fmla="*/ 977551 w 5145310"/>
              <a:gd name="connsiteY781" fmla="*/ 562833 h 962693"/>
              <a:gd name="connsiteX782" fmla="*/ 976884 w 5145310"/>
              <a:gd name="connsiteY782" fmla="*/ 557023 h 962693"/>
              <a:gd name="connsiteX783" fmla="*/ 985647 w 5145310"/>
              <a:gd name="connsiteY783" fmla="*/ 556261 h 962693"/>
              <a:gd name="connsiteX784" fmla="*/ 981266 w 5145310"/>
              <a:gd name="connsiteY784" fmla="*/ 568358 h 962693"/>
              <a:gd name="connsiteX785" fmla="*/ 1020431 w 5145310"/>
              <a:gd name="connsiteY785" fmla="*/ 550422 h 962693"/>
              <a:gd name="connsiteX786" fmla="*/ 1058513 w 5145310"/>
              <a:gd name="connsiteY786" fmla="*/ 549784 h 962693"/>
              <a:gd name="connsiteX787" fmla="*/ 1060608 w 5145310"/>
              <a:gd name="connsiteY787" fmla="*/ 567119 h 962693"/>
              <a:gd name="connsiteX788" fmla="*/ 1035177 w 5145310"/>
              <a:gd name="connsiteY788" fmla="*/ 551879 h 962693"/>
              <a:gd name="connsiteX789" fmla="*/ 1058513 w 5145310"/>
              <a:gd name="connsiteY789" fmla="*/ 549784 h 962693"/>
              <a:gd name="connsiteX790" fmla="*/ 2393537 w 5145310"/>
              <a:gd name="connsiteY790" fmla="*/ 544165 h 962693"/>
              <a:gd name="connsiteX791" fmla="*/ 2377249 w 5145310"/>
              <a:gd name="connsiteY791" fmla="*/ 546165 h 962693"/>
              <a:gd name="connsiteX792" fmla="*/ 2418493 w 5145310"/>
              <a:gd name="connsiteY792" fmla="*/ 572168 h 962693"/>
              <a:gd name="connsiteX793" fmla="*/ 2431542 w 5145310"/>
              <a:gd name="connsiteY793" fmla="*/ 548641 h 962693"/>
              <a:gd name="connsiteX794" fmla="*/ 2420874 w 5145310"/>
              <a:gd name="connsiteY794" fmla="*/ 556071 h 962693"/>
              <a:gd name="connsiteX795" fmla="*/ 2393537 w 5145310"/>
              <a:gd name="connsiteY795" fmla="*/ 544165 h 962693"/>
              <a:gd name="connsiteX796" fmla="*/ 1977866 w 5145310"/>
              <a:gd name="connsiteY796" fmla="*/ 543462 h 962693"/>
              <a:gd name="connsiteX797" fmla="*/ 1965484 w 5145310"/>
              <a:gd name="connsiteY797" fmla="*/ 547879 h 962693"/>
              <a:gd name="connsiteX798" fmla="*/ 1987105 w 5145310"/>
              <a:gd name="connsiteY798" fmla="*/ 547403 h 962693"/>
              <a:gd name="connsiteX799" fmla="*/ 1977866 w 5145310"/>
              <a:gd name="connsiteY799" fmla="*/ 543462 h 962693"/>
              <a:gd name="connsiteX800" fmla="*/ 1104993 w 5145310"/>
              <a:gd name="connsiteY800" fmla="*/ 539662 h 962693"/>
              <a:gd name="connsiteX801" fmla="*/ 1107948 w 5145310"/>
              <a:gd name="connsiteY801" fmla="*/ 545402 h 962693"/>
              <a:gd name="connsiteX802" fmla="*/ 1105757 w 5145310"/>
              <a:gd name="connsiteY802" fmla="*/ 551403 h 962693"/>
              <a:gd name="connsiteX803" fmla="*/ 1124045 w 5145310"/>
              <a:gd name="connsiteY803" fmla="*/ 555594 h 962693"/>
              <a:gd name="connsiteX804" fmla="*/ 1100614 w 5145310"/>
              <a:gd name="connsiteY804" fmla="*/ 557785 h 962693"/>
              <a:gd name="connsiteX805" fmla="*/ 1104993 w 5145310"/>
              <a:gd name="connsiteY805" fmla="*/ 539662 h 962693"/>
              <a:gd name="connsiteX806" fmla="*/ 1905571 w 5145310"/>
              <a:gd name="connsiteY806" fmla="*/ 533020 h 962693"/>
              <a:gd name="connsiteX807" fmla="*/ 1908620 w 5145310"/>
              <a:gd name="connsiteY807" fmla="*/ 550831 h 962693"/>
              <a:gd name="connsiteX808" fmla="*/ 1905571 w 5145310"/>
              <a:gd name="connsiteY808" fmla="*/ 533020 h 962693"/>
              <a:gd name="connsiteX809" fmla="*/ 3588163 w 5145310"/>
              <a:gd name="connsiteY809" fmla="*/ 527781 h 962693"/>
              <a:gd name="connsiteX810" fmla="*/ 3610356 w 5145310"/>
              <a:gd name="connsiteY810" fmla="*/ 552355 h 962693"/>
              <a:gd name="connsiteX811" fmla="*/ 3588163 w 5145310"/>
              <a:gd name="connsiteY811" fmla="*/ 527781 h 962693"/>
              <a:gd name="connsiteX812" fmla="*/ 1354904 w 5145310"/>
              <a:gd name="connsiteY812" fmla="*/ 522121 h 962693"/>
              <a:gd name="connsiteX813" fmla="*/ 1359408 w 5145310"/>
              <a:gd name="connsiteY813" fmla="*/ 528925 h 962693"/>
              <a:gd name="connsiteX814" fmla="*/ 1346263 w 5145310"/>
              <a:gd name="connsiteY814" fmla="*/ 541783 h 962693"/>
              <a:gd name="connsiteX815" fmla="*/ 1341215 w 5145310"/>
              <a:gd name="connsiteY815" fmla="*/ 524638 h 962693"/>
              <a:gd name="connsiteX816" fmla="*/ 1354904 w 5145310"/>
              <a:gd name="connsiteY816" fmla="*/ 522121 h 962693"/>
              <a:gd name="connsiteX817" fmla="*/ 4553998 w 5145310"/>
              <a:gd name="connsiteY817" fmla="*/ 520066 h 962693"/>
              <a:gd name="connsiteX818" fmla="*/ 4578668 w 5145310"/>
              <a:gd name="connsiteY818" fmla="*/ 529591 h 962693"/>
              <a:gd name="connsiteX819" fmla="*/ 4553998 w 5145310"/>
              <a:gd name="connsiteY819" fmla="*/ 520066 h 962693"/>
              <a:gd name="connsiteX820" fmla="*/ 1723111 w 5145310"/>
              <a:gd name="connsiteY820" fmla="*/ 517694 h 962693"/>
              <a:gd name="connsiteX821" fmla="*/ 1781270 w 5145310"/>
              <a:gd name="connsiteY821" fmla="*/ 549975 h 962693"/>
              <a:gd name="connsiteX822" fmla="*/ 1688497 w 5145310"/>
              <a:gd name="connsiteY822" fmla="*/ 521495 h 962693"/>
              <a:gd name="connsiteX823" fmla="*/ 1723111 w 5145310"/>
              <a:gd name="connsiteY823" fmla="*/ 517694 h 962693"/>
              <a:gd name="connsiteX824" fmla="*/ 1872615 w 5145310"/>
              <a:gd name="connsiteY824" fmla="*/ 515780 h 962693"/>
              <a:gd name="connsiteX825" fmla="*/ 1872615 w 5145310"/>
              <a:gd name="connsiteY825" fmla="*/ 515780 h 962693"/>
              <a:gd name="connsiteX826" fmla="*/ 1315878 w 5145310"/>
              <a:gd name="connsiteY826" fmla="*/ 509303 h 962693"/>
              <a:gd name="connsiteX827" fmla="*/ 1324451 w 5145310"/>
              <a:gd name="connsiteY827" fmla="*/ 531972 h 962693"/>
              <a:gd name="connsiteX828" fmla="*/ 1309878 w 5145310"/>
              <a:gd name="connsiteY828" fmla="*/ 533306 h 962693"/>
              <a:gd name="connsiteX829" fmla="*/ 1315878 w 5145310"/>
              <a:gd name="connsiteY829" fmla="*/ 509303 h 962693"/>
              <a:gd name="connsiteX830" fmla="*/ 2536412 w 5145310"/>
              <a:gd name="connsiteY830" fmla="*/ 507112 h 962693"/>
              <a:gd name="connsiteX831" fmla="*/ 2539555 w 5145310"/>
              <a:gd name="connsiteY831" fmla="*/ 526734 h 962693"/>
              <a:gd name="connsiteX832" fmla="*/ 2555653 w 5145310"/>
              <a:gd name="connsiteY832" fmla="*/ 521019 h 962693"/>
              <a:gd name="connsiteX833" fmla="*/ 2536412 w 5145310"/>
              <a:gd name="connsiteY833" fmla="*/ 507112 h 962693"/>
              <a:gd name="connsiteX834" fmla="*/ 3517202 w 5145310"/>
              <a:gd name="connsiteY834" fmla="*/ 504255 h 962693"/>
              <a:gd name="connsiteX835" fmla="*/ 3514630 w 5145310"/>
              <a:gd name="connsiteY835" fmla="*/ 509684 h 962693"/>
              <a:gd name="connsiteX836" fmla="*/ 3517202 w 5145310"/>
              <a:gd name="connsiteY836" fmla="*/ 504255 h 962693"/>
              <a:gd name="connsiteX837" fmla="*/ 2063020 w 5145310"/>
              <a:gd name="connsiteY837" fmla="*/ 501493 h 962693"/>
              <a:gd name="connsiteX838" fmla="*/ 2063591 w 5145310"/>
              <a:gd name="connsiteY838" fmla="*/ 505684 h 962693"/>
              <a:gd name="connsiteX839" fmla="*/ 2065115 w 5145310"/>
              <a:gd name="connsiteY839" fmla="*/ 503874 h 962693"/>
              <a:gd name="connsiteX840" fmla="*/ 2063020 w 5145310"/>
              <a:gd name="connsiteY840" fmla="*/ 501493 h 962693"/>
              <a:gd name="connsiteX841" fmla="*/ 2877598 w 5145310"/>
              <a:gd name="connsiteY841" fmla="*/ 496254 h 962693"/>
              <a:gd name="connsiteX842" fmla="*/ 2883218 w 5145310"/>
              <a:gd name="connsiteY842" fmla="*/ 506922 h 962693"/>
              <a:gd name="connsiteX843" fmla="*/ 2861787 w 5145310"/>
              <a:gd name="connsiteY843" fmla="*/ 518066 h 962693"/>
              <a:gd name="connsiteX844" fmla="*/ 2877598 w 5145310"/>
              <a:gd name="connsiteY844" fmla="*/ 496254 h 962693"/>
              <a:gd name="connsiteX845" fmla="*/ 2941613 w 5145310"/>
              <a:gd name="connsiteY845" fmla="*/ 495077 h 962693"/>
              <a:gd name="connsiteX846" fmla="*/ 2950845 w 5145310"/>
              <a:gd name="connsiteY846" fmla="*/ 510827 h 962693"/>
              <a:gd name="connsiteX847" fmla="*/ 2940558 w 5145310"/>
              <a:gd name="connsiteY847" fmla="*/ 534258 h 962693"/>
              <a:gd name="connsiteX848" fmla="*/ 2984373 w 5145310"/>
              <a:gd name="connsiteY848" fmla="*/ 554832 h 962693"/>
              <a:gd name="connsiteX849" fmla="*/ 2948940 w 5145310"/>
              <a:gd name="connsiteY849" fmla="*/ 546641 h 962693"/>
              <a:gd name="connsiteX850" fmla="*/ 2968467 w 5145310"/>
              <a:gd name="connsiteY850" fmla="*/ 573120 h 962693"/>
              <a:gd name="connsiteX851" fmla="*/ 2979325 w 5145310"/>
              <a:gd name="connsiteY851" fmla="*/ 572835 h 962693"/>
              <a:gd name="connsiteX852" fmla="*/ 2976849 w 5145310"/>
              <a:gd name="connsiteY852" fmla="*/ 585408 h 962693"/>
              <a:gd name="connsiteX853" fmla="*/ 2963228 w 5145310"/>
              <a:gd name="connsiteY853" fmla="*/ 578550 h 962693"/>
              <a:gd name="connsiteX854" fmla="*/ 2960656 w 5145310"/>
              <a:gd name="connsiteY854" fmla="*/ 585789 h 962693"/>
              <a:gd name="connsiteX855" fmla="*/ 2957989 w 5145310"/>
              <a:gd name="connsiteY855" fmla="*/ 587598 h 962693"/>
              <a:gd name="connsiteX856" fmla="*/ 2952465 w 5145310"/>
              <a:gd name="connsiteY856" fmla="*/ 580550 h 962693"/>
              <a:gd name="connsiteX857" fmla="*/ 2925128 w 5145310"/>
              <a:gd name="connsiteY857" fmla="*/ 568644 h 962693"/>
              <a:gd name="connsiteX858" fmla="*/ 2946845 w 5145310"/>
              <a:gd name="connsiteY858" fmla="*/ 569977 h 962693"/>
              <a:gd name="connsiteX859" fmla="*/ 2908364 w 5145310"/>
              <a:gd name="connsiteY859" fmla="*/ 543974 h 962693"/>
              <a:gd name="connsiteX860" fmla="*/ 2881027 w 5145310"/>
              <a:gd name="connsiteY860" fmla="*/ 535592 h 962693"/>
              <a:gd name="connsiteX861" fmla="*/ 2880932 w 5145310"/>
              <a:gd name="connsiteY861" fmla="*/ 528448 h 962693"/>
              <a:gd name="connsiteX862" fmla="*/ 2902649 w 5145310"/>
              <a:gd name="connsiteY862" fmla="*/ 529782 h 962693"/>
              <a:gd name="connsiteX863" fmla="*/ 2941613 w 5145310"/>
              <a:gd name="connsiteY863" fmla="*/ 495077 h 962693"/>
              <a:gd name="connsiteX864" fmla="*/ 3988498 w 5145310"/>
              <a:gd name="connsiteY864" fmla="*/ 494253 h 962693"/>
              <a:gd name="connsiteX865" fmla="*/ 3969829 w 5145310"/>
              <a:gd name="connsiteY865" fmla="*/ 507207 h 962693"/>
              <a:gd name="connsiteX866" fmla="*/ 3988498 w 5145310"/>
              <a:gd name="connsiteY866" fmla="*/ 494253 h 962693"/>
              <a:gd name="connsiteX867" fmla="*/ 1519713 w 5145310"/>
              <a:gd name="connsiteY867" fmla="*/ 491205 h 962693"/>
              <a:gd name="connsiteX868" fmla="*/ 1537049 w 5145310"/>
              <a:gd name="connsiteY868" fmla="*/ 513113 h 962693"/>
              <a:gd name="connsiteX869" fmla="*/ 1553146 w 5145310"/>
              <a:gd name="connsiteY869" fmla="*/ 499968 h 962693"/>
              <a:gd name="connsiteX870" fmla="*/ 1494758 w 5145310"/>
              <a:gd name="connsiteY870" fmla="*/ 528543 h 962693"/>
              <a:gd name="connsiteX871" fmla="*/ 1453991 w 5145310"/>
              <a:gd name="connsiteY871" fmla="*/ 532163 h 962693"/>
              <a:gd name="connsiteX872" fmla="*/ 1449609 w 5145310"/>
              <a:gd name="connsiteY872" fmla="*/ 520828 h 962693"/>
              <a:gd name="connsiteX873" fmla="*/ 1394936 w 5145310"/>
              <a:gd name="connsiteY873" fmla="*/ 531591 h 962693"/>
              <a:gd name="connsiteX874" fmla="*/ 1443894 w 5145310"/>
              <a:gd name="connsiteY874" fmla="*/ 497968 h 962693"/>
              <a:gd name="connsiteX875" fmla="*/ 1458372 w 5145310"/>
              <a:gd name="connsiteY875" fmla="*/ 520066 h 962693"/>
              <a:gd name="connsiteX876" fmla="*/ 1470850 w 5145310"/>
              <a:gd name="connsiteY876" fmla="*/ 501397 h 962693"/>
              <a:gd name="connsiteX877" fmla="*/ 1491996 w 5145310"/>
              <a:gd name="connsiteY877" fmla="*/ 505397 h 962693"/>
              <a:gd name="connsiteX878" fmla="*/ 1483899 w 5145310"/>
              <a:gd name="connsiteY878" fmla="*/ 511970 h 962693"/>
              <a:gd name="connsiteX879" fmla="*/ 1527619 w 5145310"/>
              <a:gd name="connsiteY879" fmla="*/ 508064 h 962693"/>
              <a:gd name="connsiteX880" fmla="*/ 1515999 w 5145310"/>
              <a:gd name="connsiteY880" fmla="*/ 509112 h 962693"/>
              <a:gd name="connsiteX881" fmla="*/ 1519713 w 5145310"/>
              <a:gd name="connsiteY881" fmla="*/ 491205 h 962693"/>
              <a:gd name="connsiteX882" fmla="*/ 3465481 w 5145310"/>
              <a:gd name="connsiteY882" fmla="*/ 491015 h 962693"/>
              <a:gd name="connsiteX883" fmla="*/ 3460338 w 5145310"/>
              <a:gd name="connsiteY883" fmla="*/ 503683 h 962693"/>
              <a:gd name="connsiteX884" fmla="*/ 3465481 w 5145310"/>
              <a:gd name="connsiteY884" fmla="*/ 491015 h 962693"/>
              <a:gd name="connsiteX885" fmla="*/ 2836735 w 5145310"/>
              <a:gd name="connsiteY885" fmla="*/ 490063 h 962693"/>
              <a:gd name="connsiteX886" fmla="*/ 2831497 w 5145310"/>
              <a:gd name="connsiteY886" fmla="*/ 499112 h 962693"/>
              <a:gd name="connsiteX887" fmla="*/ 2836735 w 5145310"/>
              <a:gd name="connsiteY887" fmla="*/ 490063 h 962693"/>
              <a:gd name="connsiteX888" fmla="*/ 3592735 w 5145310"/>
              <a:gd name="connsiteY888" fmla="*/ 488347 h 962693"/>
              <a:gd name="connsiteX889" fmla="*/ 3603593 w 5145310"/>
              <a:gd name="connsiteY889" fmla="*/ 489871 h 962693"/>
              <a:gd name="connsiteX890" fmla="*/ 3590163 w 5145310"/>
              <a:gd name="connsiteY890" fmla="*/ 497301 h 962693"/>
              <a:gd name="connsiteX891" fmla="*/ 3592735 w 5145310"/>
              <a:gd name="connsiteY891" fmla="*/ 488347 h 962693"/>
              <a:gd name="connsiteX892" fmla="*/ 5050822 w 5145310"/>
              <a:gd name="connsiteY892" fmla="*/ 487681 h 962693"/>
              <a:gd name="connsiteX893" fmla="*/ 5084921 w 5145310"/>
              <a:gd name="connsiteY893" fmla="*/ 525590 h 962693"/>
              <a:gd name="connsiteX894" fmla="*/ 5050726 w 5145310"/>
              <a:gd name="connsiteY894" fmla="*/ 511112 h 962693"/>
              <a:gd name="connsiteX895" fmla="*/ 5026723 w 5145310"/>
              <a:gd name="connsiteY895" fmla="*/ 507398 h 962693"/>
              <a:gd name="connsiteX896" fmla="*/ 5003387 w 5145310"/>
              <a:gd name="connsiteY896" fmla="*/ 509493 h 962693"/>
              <a:gd name="connsiteX897" fmla="*/ 5005578 w 5145310"/>
              <a:gd name="connsiteY897" fmla="*/ 503492 h 962693"/>
              <a:gd name="connsiteX898" fmla="*/ 5048631 w 5145310"/>
              <a:gd name="connsiteY898" fmla="*/ 493777 h 962693"/>
              <a:gd name="connsiteX899" fmla="*/ 5050822 w 5145310"/>
              <a:gd name="connsiteY899" fmla="*/ 487681 h 962693"/>
              <a:gd name="connsiteX900" fmla="*/ 2008632 w 5145310"/>
              <a:gd name="connsiteY900" fmla="*/ 486538 h 962693"/>
              <a:gd name="connsiteX901" fmla="*/ 2004917 w 5145310"/>
              <a:gd name="connsiteY901" fmla="*/ 487300 h 962693"/>
              <a:gd name="connsiteX902" fmla="*/ 2005489 w 5145310"/>
              <a:gd name="connsiteY902" fmla="*/ 489015 h 962693"/>
              <a:gd name="connsiteX903" fmla="*/ 2006822 w 5145310"/>
              <a:gd name="connsiteY903" fmla="*/ 500635 h 962693"/>
              <a:gd name="connsiteX904" fmla="*/ 2011966 w 5145310"/>
              <a:gd name="connsiteY904" fmla="*/ 494349 h 962693"/>
              <a:gd name="connsiteX905" fmla="*/ 2008632 w 5145310"/>
              <a:gd name="connsiteY905" fmla="*/ 486538 h 962693"/>
              <a:gd name="connsiteX906" fmla="*/ 1963281 w 5145310"/>
              <a:gd name="connsiteY906" fmla="*/ 483652 h 962693"/>
              <a:gd name="connsiteX907" fmla="*/ 1964055 w 5145310"/>
              <a:gd name="connsiteY907" fmla="*/ 486919 h 962693"/>
              <a:gd name="connsiteX908" fmla="*/ 1971294 w 5145310"/>
              <a:gd name="connsiteY908" fmla="*/ 497968 h 962693"/>
              <a:gd name="connsiteX909" fmla="*/ 1943672 w 5145310"/>
              <a:gd name="connsiteY909" fmla="*/ 488728 h 962693"/>
              <a:gd name="connsiteX910" fmla="*/ 1963281 w 5145310"/>
              <a:gd name="connsiteY910" fmla="*/ 483652 h 962693"/>
              <a:gd name="connsiteX911" fmla="*/ 1904333 w 5145310"/>
              <a:gd name="connsiteY911" fmla="*/ 480442 h 962693"/>
              <a:gd name="connsiteX912" fmla="*/ 1906238 w 5145310"/>
              <a:gd name="connsiteY912" fmla="*/ 507779 h 962693"/>
              <a:gd name="connsiteX913" fmla="*/ 1907857 w 5145310"/>
              <a:gd name="connsiteY913" fmla="*/ 509398 h 962693"/>
              <a:gd name="connsiteX914" fmla="*/ 1909381 w 5145310"/>
              <a:gd name="connsiteY914" fmla="*/ 497587 h 962693"/>
              <a:gd name="connsiteX915" fmla="*/ 1921669 w 5145310"/>
              <a:gd name="connsiteY915" fmla="*/ 502350 h 962693"/>
              <a:gd name="connsiteX916" fmla="*/ 1922431 w 5145310"/>
              <a:gd name="connsiteY916" fmla="*/ 505493 h 962693"/>
              <a:gd name="connsiteX917" fmla="*/ 1925288 w 5145310"/>
              <a:gd name="connsiteY917" fmla="*/ 505207 h 962693"/>
              <a:gd name="connsiteX918" fmla="*/ 1904333 w 5145310"/>
              <a:gd name="connsiteY918" fmla="*/ 480442 h 962693"/>
              <a:gd name="connsiteX919" fmla="*/ 2865982 w 5145310"/>
              <a:gd name="connsiteY919" fmla="*/ 477106 h 962693"/>
              <a:gd name="connsiteX920" fmla="*/ 2866358 w 5145310"/>
              <a:gd name="connsiteY920" fmla="*/ 478632 h 962693"/>
              <a:gd name="connsiteX921" fmla="*/ 2865982 w 5145310"/>
              <a:gd name="connsiteY921" fmla="*/ 477106 h 962693"/>
              <a:gd name="connsiteX922" fmla="*/ 2876926 w 5145310"/>
              <a:gd name="connsiteY922" fmla="*/ 473532 h 962693"/>
              <a:gd name="connsiteX923" fmla="*/ 2885539 w 5145310"/>
              <a:gd name="connsiteY923" fmla="*/ 478739 h 962693"/>
              <a:gd name="connsiteX924" fmla="*/ 2877503 w 5145310"/>
              <a:gd name="connsiteY924" fmla="*/ 496348 h 962693"/>
              <a:gd name="connsiteX925" fmla="*/ 2874228 w 5145310"/>
              <a:gd name="connsiteY925" fmla="*/ 484871 h 962693"/>
              <a:gd name="connsiteX926" fmla="*/ 1771460 w 5145310"/>
              <a:gd name="connsiteY926" fmla="*/ 473203 h 962693"/>
              <a:gd name="connsiteX927" fmla="*/ 1785176 w 5145310"/>
              <a:gd name="connsiteY927" fmla="*/ 480061 h 962693"/>
              <a:gd name="connsiteX928" fmla="*/ 1771460 w 5145310"/>
              <a:gd name="connsiteY928" fmla="*/ 473203 h 962693"/>
              <a:gd name="connsiteX929" fmla="*/ 1755613 w 5145310"/>
              <a:gd name="connsiteY929" fmla="*/ 472941 h 962693"/>
              <a:gd name="connsiteX930" fmla="*/ 1760887 w 5145310"/>
              <a:gd name="connsiteY930" fmla="*/ 484157 h 962693"/>
              <a:gd name="connsiteX931" fmla="*/ 1738980 w 5145310"/>
              <a:gd name="connsiteY931" fmla="*/ 473870 h 962693"/>
              <a:gd name="connsiteX932" fmla="*/ 1755613 w 5145310"/>
              <a:gd name="connsiteY932" fmla="*/ 472941 h 962693"/>
              <a:gd name="connsiteX933" fmla="*/ 2875784 w 5145310"/>
              <a:gd name="connsiteY933" fmla="*/ 472842 h 962693"/>
              <a:gd name="connsiteX934" fmla="*/ 2877027 w 5145310"/>
              <a:gd name="connsiteY934" fmla="*/ 473107 h 962693"/>
              <a:gd name="connsiteX935" fmla="*/ 2876926 w 5145310"/>
              <a:gd name="connsiteY935" fmla="*/ 473532 h 962693"/>
              <a:gd name="connsiteX936" fmla="*/ 3478720 w 5145310"/>
              <a:gd name="connsiteY936" fmla="*/ 472822 h 962693"/>
              <a:gd name="connsiteX937" fmla="*/ 3432905 w 5145310"/>
              <a:gd name="connsiteY937" fmla="*/ 486348 h 962693"/>
              <a:gd name="connsiteX938" fmla="*/ 3428809 w 5145310"/>
              <a:gd name="connsiteY938" fmla="*/ 545403 h 962693"/>
              <a:gd name="connsiteX939" fmla="*/ 3445002 w 5145310"/>
              <a:gd name="connsiteY939" fmla="*/ 543307 h 962693"/>
              <a:gd name="connsiteX940" fmla="*/ 3441859 w 5145310"/>
              <a:gd name="connsiteY940" fmla="*/ 525495 h 962693"/>
              <a:gd name="connsiteX941" fmla="*/ 3449384 w 5145310"/>
              <a:gd name="connsiteY941" fmla="*/ 494920 h 962693"/>
              <a:gd name="connsiteX942" fmla="*/ 3452527 w 5145310"/>
              <a:gd name="connsiteY942" fmla="*/ 516352 h 962693"/>
              <a:gd name="connsiteX943" fmla="*/ 3478720 w 5145310"/>
              <a:gd name="connsiteY943" fmla="*/ 472822 h 962693"/>
              <a:gd name="connsiteX944" fmla="*/ 1866376 w 5145310"/>
              <a:gd name="connsiteY944" fmla="*/ 472501 h 962693"/>
              <a:gd name="connsiteX945" fmla="*/ 1862137 w 5145310"/>
              <a:gd name="connsiteY945" fmla="*/ 472632 h 962693"/>
              <a:gd name="connsiteX946" fmla="*/ 1862614 w 5145310"/>
              <a:gd name="connsiteY946" fmla="*/ 473965 h 962693"/>
              <a:gd name="connsiteX947" fmla="*/ 1868900 w 5145310"/>
              <a:gd name="connsiteY947" fmla="*/ 477299 h 962693"/>
              <a:gd name="connsiteX948" fmla="*/ 1866376 w 5145310"/>
              <a:gd name="connsiteY948" fmla="*/ 472501 h 962693"/>
              <a:gd name="connsiteX949" fmla="*/ 1765745 w 5145310"/>
              <a:gd name="connsiteY949" fmla="*/ 470381 h 962693"/>
              <a:gd name="connsiteX950" fmla="*/ 1766030 w 5145310"/>
              <a:gd name="connsiteY950" fmla="*/ 471489 h 962693"/>
              <a:gd name="connsiteX951" fmla="*/ 1766602 w 5145310"/>
              <a:gd name="connsiteY951" fmla="*/ 474060 h 962693"/>
              <a:gd name="connsiteX952" fmla="*/ 1765745 w 5145310"/>
              <a:gd name="connsiteY952" fmla="*/ 470381 h 962693"/>
              <a:gd name="connsiteX953" fmla="*/ 4099083 w 5145310"/>
              <a:gd name="connsiteY953" fmla="*/ 466821 h 962693"/>
              <a:gd name="connsiteX954" fmla="*/ 4085939 w 5145310"/>
              <a:gd name="connsiteY954" fmla="*/ 488634 h 962693"/>
              <a:gd name="connsiteX955" fmla="*/ 4099083 w 5145310"/>
              <a:gd name="connsiteY955" fmla="*/ 466821 h 962693"/>
              <a:gd name="connsiteX956" fmla="*/ 2993422 w 5145310"/>
              <a:gd name="connsiteY956" fmla="*/ 465202 h 962693"/>
              <a:gd name="connsiteX957" fmla="*/ 2988374 w 5145310"/>
              <a:gd name="connsiteY957" fmla="*/ 481394 h 962693"/>
              <a:gd name="connsiteX958" fmla="*/ 2952750 w 5145310"/>
              <a:gd name="connsiteY958" fmla="*/ 466059 h 962693"/>
              <a:gd name="connsiteX959" fmla="*/ 2993422 w 5145310"/>
              <a:gd name="connsiteY959" fmla="*/ 465202 h 962693"/>
              <a:gd name="connsiteX960" fmla="*/ 3542252 w 5145310"/>
              <a:gd name="connsiteY960" fmla="*/ 463202 h 962693"/>
              <a:gd name="connsiteX961" fmla="*/ 3495008 w 5145310"/>
              <a:gd name="connsiteY961" fmla="*/ 477870 h 962693"/>
              <a:gd name="connsiteX962" fmla="*/ 3479292 w 5145310"/>
              <a:gd name="connsiteY962" fmla="*/ 508636 h 962693"/>
              <a:gd name="connsiteX963" fmla="*/ 3495580 w 5145310"/>
              <a:gd name="connsiteY963" fmla="*/ 508255 h 962693"/>
              <a:gd name="connsiteX964" fmla="*/ 3501199 w 5145310"/>
              <a:gd name="connsiteY964" fmla="*/ 520638 h 962693"/>
              <a:gd name="connsiteX965" fmla="*/ 3509296 w 5145310"/>
              <a:gd name="connsiteY965" fmla="*/ 516923 h 962693"/>
              <a:gd name="connsiteX966" fmla="*/ 3504247 w 5145310"/>
              <a:gd name="connsiteY966" fmla="*/ 534925 h 962693"/>
              <a:gd name="connsiteX967" fmla="*/ 3531584 w 5145310"/>
              <a:gd name="connsiteY967" fmla="*/ 545117 h 962693"/>
              <a:gd name="connsiteX968" fmla="*/ 3541776 w 5145310"/>
              <a:gd name="connsiteY968" fmla="*/ 516256 h 962693"/>
              <a:gd name="connsiteX969" fmla="*/ 3557397 w 5145310"/>
              <a:gd name="connsiteY969" fmla="*/ 483681 h 962693"/>
              <a:gd name="connsiteX970" fmla="*/ 3542252 w 5145310"/>
              <a:gd name="connsiteY970" fmla="*/ 463202 h 962693"/>
              <a:gd name="connsiteX971" fmla="*/ 3134296 w 5145310"/>
              <a:gd name="connsiteY971" fmla="*/ 462249 h 962693"/>
              <a:gd name="connsiteX972" fmla="*/ 3137344 w 5145310"/>
              <a:gd name="connsiteY972" fmla="*/ 483681 h 962693"/>
              <a:gd name="connsiteX973" fmla="*/ 3172587 w 5145310"/>
              <a:gd name="connsiteY973" fmla="*/ 481109 h 962693"/>
              <a:gd name="connsiteX974" fmla="*/ 3134296 w 5145310"/>
              <a:gd name="connsiteY974" fmla="*/ 462249 h 962693"/>
              <a:gd name="connsiteX975" fmla="*/ 2906649 w 5145310"/>
              <a:gd name="connsiteY975" fmla="*/ 461678 h 962693"/>
              <a:gd name="connsiteX976" fmla="*/ 2917507 w 5145310"/>
              <a:gd name="connsiteY976" fmla="*/ 463202 h 962693"/>
              <a:gd name="connsiteX977" fmla="*/ 2906744 w 5145310"/>
              <a:gd name="connsiteY977" fmla="*/ 468822 h 962693"/>
              <a:gd name="connsiteX978" fmla="*/ 2906649 w 5145310"/>
              <a:gd name="connsiteY978" fmla="*/ 461678 h 962693"/>
              <a:gd name="connsiteX979" fmla="*/ 1919668 w 5145310"/>
              <a:gd name="connsiteY979" fmla="*/ 460154 h 962693"/>
              <a:gd name="connsiteX980" fmla="*/ 1912334 w 5145310"/>
              <a:gd name="connsiteY980" fmla="*/ 473965 h 962693"/>
              <a:gd name="connsiteX981" fmla="*/ 1929765 w 5145310"/>
              <a:gd name="connsiteY981" fmla="*/ 495778 h 962693"/>
              <a:gd name="connsiteX982" fmla="*/ 1929670 w 5145310"/>
              <a:gd name="connsiteY982" fmla="*/ 483490 h 962693"/>
              <a:gd name="connsiteX983" fmla="*/ 1920811 w 5145310"/>
              <a:gd name="connsiteY983" fmla="*/ 484252 h 962693"/>
              <a:gd name="connsiteX984" fmla="*/ 1920526 w 5145310"/>
              <a:gd name="connsiteY984" fmla="*/ 473584 h 962693"/>
              <a:gd name="connsiteX985" fmla="*/ 1923859 w 5145310"/>
              <a:gd name="connsiteY985" fmla="*/ 473489 h 962693"/>
              <a:gd name="connsiteX986" fmla="*/ 1923764 w 5145310"/>
              <a:gd name="connsiteY986" fmla="*/ 461202 h 962693"/>
              <a:gd name="connsiteX987" fmla="*/ 1919668 w 5145310"/>
              <a:gd name="connsiteY987" fmla="*/ 460154 h 962693"/>
              <a:gd name="connsiteX988" fmla="*/ 1559224 w 5145310"/>
              <a:gd name="connsiteY988" fmla="*/ 457305 h 962693"/>
              <a:gd name="connsiteX989" fmla="*/ 1587151 w 5145310"/>
              <a:gd name="connsiteY989" fmla="*/ 468155 h 962693"/>
              <a:gd name="connsiteX990" fmla="*/ 1664208 w 5145310"/>
              <a:gd name="connsiteY990" fmla="*/ 501873 h 962693"/>
              <a:gd name="connsiteX991" fmla="*/ 1671257 w 5145310"/>
              <a:gd name="connsiteY991" fmla="*/ 501302 h 962693"/>
              <a:gd name="connsiteX992" fmla="*/ 1672305 w 5145310"/>
              <a:gd name="connsiteY992" fmla="*/ 507398 h 962693"/>
              <a:gd name="connsiteX993" fmla="*/ 1685830 w 5145310"/>
              <a:gd name="connsiteY993" fmla="*/ 525114 h 962693"/>
              <a:gd name="connsiteX994" fmla="*/ 1639539 w 5145310"/>
              <a:gd name="connsiteY994" fmla="*/ 515399 h 962693"/>
              <a:gd name="connsiteX995" fmla="*/ 1546289 w 5145310"/>
              <a:gd name="connsiteY995" fmla="*/ 461868 h 962693"/>
              <a:gd name="connsiteX996" fmla="*/ 1559224 w 5145310"/>
              <a:gd name="connsiteY996" fmla="*/ 457305 h 962693"/>
              <a:gd name="connsiteX997" fmla="*/ 2269712 w 5145310"/>
              <a:gd name="connsiteY997" fmla="*/ 457296 h 962693"/>
              <a:gd name="connsiteX998" fmla="*/ 2264569 w 5145310"/>
              <a:gd name="connsiteY998" fmla="*/ 469965 h 962693"/>
              <a:gd name="connsiteX999" fmla="*/ 2269712 w 5145310"/>
              <a:gd name="connsiteY999" fmla="*/ 457296 h 962693"/>
              <a:gd name="connsiteX1000" fmla="*/ 3692366 w 5145310"/>
              <a:gd name="connsiteY1000" fmla="*/ 455772 h 962693"/>
              <a:gd name="connsiteX1001" fmla="*/ 3657981 w 5145310"/>
              <a:gd name="connsiteY1001" fmla="*/ 497682 h 962693"/>
              <a:gd name="connsiteX1002" fmla="*/ 3651885 w 5145310"/>
              <a:gd name="connsiteY1002" fmla="*/ 461963 h 962693"/>
              <a:gd name="connsiteX1003" fmla="*/ 3692366 w 5145310"/>
              <a:gd name="connsiteY1003" fmla="*/ 455772 h 962693"/>
              <a:gd name="connsiteX1004" fmla="*/ 2272284 w 5145310"/>
              <a:gd name="connsiteY1004" fmla="*/ 453582 h 962693"/>
              <a:gd name="connsiteX1005" fmla="*/ 2275237 w 5145310"/>
              <a:gd name="connsiteY1005" fmla="*/ 464250 h 962693"/>
              <a:gd name="connsiteX1006" fmla="*/ 2285905 w 5145310"/>
              <a:gd name="connsiteY1006" fmla="*/ 455106 h 962693"/>
              <a:gd name="connsiteX1007" fmla="*/ 2272284 w 5145310"/>
              <a:gd name="connsiteY1007" fmla="*/ 453582 h 962693"/>
              <a:gd name="connsiteX1008" fmla="*/ 2811495 w 5145310"/>
              <a:gd name="connsiteY1008" fmla="*/ 451200 h 962693"/>
              <a:gd name="connsiteX1009" fmla="*/ 2866573 w 5145310"/>
              <a:gd name="connsiteY1009" fmla="*/ 467273 h 962693"/>
              <a:gd name="connsiteX1010" fmla="*/ 2875784 w 5145310"/>
              <a:gd name="connsiteY1010" fmla="*/ 472842 h 962693"/>
              <a:gd name="connsiteX1011" fmla="*/ 2837760 w 5145310"/>
              <a:gd name="connsiteY1011" fmla="*/ 464725 h 962693"/>
              <a:gd name="connsiteX1012" fmla="*/ 2811495 w 5145310"/>
              <a:gd name="connsiteY1012" fmla="*/ 451200 h 962693"/>
              <a:gd name="connsiteX1013" fmla="*/ 2093405 w 5145310"/>
              <a:gd name="connsiteY1013" fmla="*/ 446628 h 962693"/>
              <a:gd name="connsiteX1014" fmla="*/ 2123504 w 5145310"/>
              <a:gd name="connsiteY1014" fmla="*/ 460344 h 962693"/>
              <a:gd name="connsiteX1015" fmla="*/ 2093405 w 5145310"/>
              <a:gd name="connsiteY1015" fmla="*/ 446628 h 962693"/>
              <a:gd name="connsiteX1016" fmla="*/ 1635347 w 5145310"/>
              <a:gd name="connsiteY1016" fmla="*/ 442057 h 962693"/>
              <a:gd name="connsiteX1017" fmla="*/ 1619821 w 5145310"/>
              <a:gd name="connsiteY1017" fmla="*/ 476347 h 962693"/>
              <a:gd name="connsiteX1018" fmla="*/ 1635347 w 5145310"/>
              <a:gd name="connsiteY1018" fmla="*/ 442057 h 962693"/>
              <a:gd name="connsiteX1019" fmla="*/ 3069741 w 5145310"/>
              <a:gd name="connsiteY1019" fmla="*/ 440842 h 962693"/>
              <a:gd name="connsiteX1020" fmla="*/ 3076421 w 5145310"/>
              <a:gd name="connsiteY1020" fmla="*/ 443512 h 962693"/>
              <a:gd name="connsiteX1021" fmla="*/ 3074385 w 5145310"/>
              <a:gd name="connsiteY1021" fmla="*/ 449200 h 962693"/>
              <a:gd name="connsiteX1022" fmla="*/ 3085148 w 5145310"/>
              <a:gd name="connsiteY1022" fmla="*/ 447200 h 962693"/>
              <a:gd name="connsiteX1023" fmla="*/ 3077242 w 5145310"/>
              <a:gd name="connsiteY1023" fmla="*/ 456248 h 962693"/>
              <a:gd name="connsiteX1024" fmla="*/ 3074384 w 5145310"/>
              <a:gd name="connsiteY1024" fmla="*/ 449200 h 962693"/>
              <a:gd name="connsiteX1025" fmla="*/ 3074384 w 5145310"/>
              <a:gd name="connsiteY1025" fmla="*/ 449200 h 962693"/>
              <a:gd name="connsiteX1026" fmla="*/ 3058097 w 5145310"/>
              <a:gd name="connsiteY1026" fmla="*/ 447771 h 962693"/>
              <a:gd name="connsiteX1027" fmla="*/ 3069741 w 5145310"/>
              <a:gd name="connsiteY1027" fmla="*/ 440842 h 962693"/>
              <a:gd name="connsiteX1028" fmla="*/ 4049554 w 5145310"/>
              <a:gd name="connsiteY1028" fmla="*/ 433960 h 962693"/>
              <a:gd name="connsiteX1029" fmla="*/ 4052983 w 5145310"/>
              <a:gd name="connsiteY1029" fmla="*/ 466154 h 962693"/>
              <a:gd name="connsiteX1030" fmla="*/ 4049554 w 5145310"/>
              <a:gd name="connsiteY1030" fmla="*/ 433960 h 962693"/>
              <a:gd name="connsiteX1031" fmla="*/ 2155412 w 5145310"/>
              <a:gd name="connsiteY1031" fmla="*/ 432817 h 962693"/>
              <a:gd name="connsiteX1032" fmla="*/ 2133886 w 5145310"/>
              <a:gd name="connsiteY1032" fmla="*/ 438627 h 962693"/>
              <a:gd name="connsiteX1033" fmla="*/ 2155412 w 5145310"/>
              <a:gd name="connsiteY1033" fmla="*/ 432817 h 962693"/>
              <a:gd name="connsiteX1034" fmla="*/ 3640264 w 5145310"/>
              <a:gd name="connsiteY1034" fmla="*/ 430055 h 962693"/>
              <a:gd name="connsiteX1035" fmla="*/ 3640455 w 5145310"/>
              <a:gd name="connsiteY1035" fmla="*/ 440818 h 962693"/>
              <a:gd name="connsiteX1036" fmla="*/ 3640264 w 5145310"/>
              <a:gd name="connsiteY1036" fmla="*/ 430055 h 962693"/>
              <a:gd name="connsiteX1037" fmla="*/ 3889438 w 5145310"/>
              <a:gd name="connsiteY1037" fmla="*/ 424720 h 962693"/>
              <a:gd name="connsiteX1038" fmla="*/ 3878865 w 5145310"/>
              <a:gd name="connsiteY1038" fmla="*/ 437484 h 962693"/>
              <a:gd name="connsiteX1039" fmla="*/ 3889438 w 5145310"/>
              <a:gd name="connsiteY1039" fmla="*/ 424720 h 962693"/>
              <a:gd name="connsiteX1040" fmla="*/ 3084671 w 5145310"/>
              <a:gd name="connsiteY1040" fmla="*/ 423864 h 962693"/>
              <a:gd name="connsiteX1041" fmla="*/ 3093053 w 5145310"/>
              <a:gd name="connsiteY1041" fmla="*/ 436246 h 962693"/>
              <a:gd name="connsiteX1042" fmla="*/ 3084671 w 5145310"/>
              <a:gd name="connsiteY1042" fmla="*/ 423864 h 962693"/>
              <a:gd name="connsiteX1043" fmla="*/ 3686270 w 5145310"/>
              <a:gd name="connsiteY1043" fmla="*/ 423768 h 962693"/>
              <a:gd name="connsiteX1044" fmla="*/ 3692271 w 5145310"/>
              <a:gd name="connsiteY1044" fmla="*/ 452248 h 962693"/>
              <a:gd name="connsiteX1045" fmla="*/ 3686270 w 5145310"/>
              <a:gd name="connsiteY1045" fmla="*/ 423768 h 962693"/>
              <a:gd name="connsiteX1046" fmla="*/ 1331404 w 5145310"/>
              <a:gd name="connsiteY1046" fmla="*/ 423483 h 962693"/>
              <a:gd name="connsiteX1047" fmla="*/ 1299210 w 5145310"/>
              <a:gd name="connsiteY1047" fmla="*/ 440247 h 962693"/>
              <a:gd name="connsiteX1048" fmla="*/ 1331404 w 5145310"/>
              <a:gd name="connsiteY1048" fmla="*/ 423483 h 962693"/>
              <a:gd name="connsiteX1049" fmla="*/ 3550635 w 5145310"/>
              <a:gd name="connsiteY1049" fmla="*/ 421197 h 962693"/>
              <a:gd name="connsiteX1050" fmla="*/ 3561779 w 5145310"/>
              <a:gd name="connsiteY1050" fmla="*/ 435294 h 962693"/>
              <a:gd name="connsiteX1051" fmla="*/ 3550635 w 5145310"/>
              <a:gd name="connsiteY1051" fmla="*/ 421197 h 962693"/>
              <a:gd name="connsiteX1052" fmla="*/ 3136106 w 5145310"/>
              <a:gd name="connsiteY1052" fmla="*/ 421101 h 962693"/>
              <a:gd name="connsiteX1053" fmla="*/ 3139154 w 5145310"/>
              <a:gd name="connsiteY1053" fmla="*/ 437103 h 962693"/>
              <a:gd name="connsiteX1054" fmla="*/ 3136106 w 5145310"/>
              <a:gd name="connsiteY1054" fmla="*/ 421101 h 962693"/>
              <a:gd name="connsiteX1055" fmla="*/ 2050245 w 5145310"/>
              <a:gd name="connsiteY1055" fmla="*/ 418410 h 962693"/>
              <a:gd name="connsiteX1056" fmla="*/ 2077021 w 5145310"/>
              <a:gd name="connsiteY1056" fmla="*/ 443485 h 962693"/>
              <a:gd name="connsiteX1057" fmla="*/ 2030539 w 5145310"/>
              <a:gd name="connsiteY1057" fmla="*/ 423006 h 962693"/>
              <a:gd name="connsiteX1058" fmla="*/ 2050245 w 5145310"/>
              <a:gd name="connsiteY1058" fmla="*/ 418410 h 962693"/>
              <a:gd name="connsiteX1059" fmla="*/ 3602069 w 5145310"/>
              <a:gd name="connsiteY1059" fmla="*/ 416529 h 962693"/>
              <a:gd name="connsiteX1060" fmla="*/ 3578066 w 5145310"/>
              <a:gd name="connsiteY1060" fmla="*/ 433102 h 962693"/>
              <a:gd name="connsiteX1061" fmla="*/ 3602069 w 5145310"/>
              <a:gd name="connsiteY1061" fmla="*/ 416529 h 962693"/>
              <a:gd name="connsiteX1062" fmla="*/ 4035552 w 5145310"/>
              <a:gd name="connsiteY1062" fmla="*/ 412719 h 962693"/>
              <a:gd name="connsiteX1063" fmla="*/ 4022313 w 5145310"/>
              <a:gd name="connsiteY1063" fmla="*/ 425578 h 962693"/>
              <a:gd name="connsiteX1064" fmla="*/ 4035552 w 5145310"/>
              <a:gd name="connsiteY1064" fmla="*/ 412719 h 962693"/>
              <a:gd name="connsiteX1065" fmla="*/ 3203543 w 5145310"/>
              <a:gd name="connsiteY1065" fmla="*/ 408910 h 962693"/>
              <a:gd name="connsiteX1066" fmla="*/ 3195637 w 5145310"/>
              <a:gd name="connsiteY1066" fmla="*/ 418054 h 962693"/>
              <a:gd name="connsiteX1067" fmla="*/ 3190018 w 5145310"/>
              <a:gd name="connsiteY1067" fmla="*/ 411005 h 962693"/>
              <a:gd name="connsiteX1068" fmla="*/ 3203543 w 5145310"/>
              <a:gd name="connsiteY1068" fmla="*/ 408910 h 962693"/>
              <a:gd name="connsiteX1069" fmla="*/ 3125057 w 5145310"/>
              <a:gd name="connsiteY1069" fmla="*/ 408719 h 962693"/>
              <a:gd name="connsiteX1070" fmla="*/ 3122581 w 5145310"/>
              <a:gd name="connsiteY1070" fmla="*/ 421292 h 962693"/>
              <a:gd name="connsiteX1071" fmla="*/ 3125057 w 5145310"/>
              <a:gd name="connsiteY1071" fmla="*/ 408719 h 962693"/>
              <a:gd name="connsiteX1072" fmla="*/ 3315413 w 5145310"/>
              <a:gd name="connsiteY1072" fmla="*/ 408706 h 962693"/>
              <a:gd name="connsiteX1073" fmla="*/ 3314890 w 5145310"/>
              <a:gd name="connsiteY1073" fmla="*/ 417292 h 962693"/>
              <a:gd name="connsiteX1074" fmla="*/ 3315413 w 5145310"/>
              <a:gd name="connsiteY1074" fmla="*/ 408706 h 962693"/>
              <a:gd name="connsiteX1075" fmla="*/ 3867340 w 5145310"/>
              <a:gd name="connsiteY1075" fmla="*/ 407386 h 962693"/>
              <a:gd name="connsiteX1076" fmla="*/ 3886390 w 5145310"/>
              <a:gd name="connsiteY1076" fmla="*/ 408719 h 962693"/>
              <a:gd name="connsiteX1077" fmla="*/ 3867340 w 5145310"/>
              <a:gd name="connsiteY1077" fmla="*/ 407386 h 962693"/>
              <a:gd name="connsiteX1078" fmla="*/ 3580162 w 5145310"/>
              <a:gd name="connsiteY1078" fmla="*/ 402718 h 962693"/>
              <a:gd name="connsiteX1079" fmla="*/ 3580162 w 5145310"/>
              <a:gd name="connsiteY1079" fmla="*/ 402718 h 962693"/>
              <a:gd name="connsiteX1080" fmla="*/ 1986820 w 5145310"/>
              <a:gd name="connsiteY1080" fmla="*/ 402337 h 962693"/>
              <a:gd name="connsiteX1081" fmla="*/ 2000631 w 5145310"/>
              <a:gd name="connsiteY1081" fmla="*/ 414624 h 962693"/>
              <a:gd name="connsiteX1082" fmla="*/ 1986820 w 5145310"/>
              <a:gd name="connsiteY1082" fmla="*/ 402337 h 962693"/>
              <a:gd name="connsiteX1083" fmla="*/ 2176367 w 5145310"/>
              <a:gd name="connsiteY1083" fmla="*/ 398432 h 962693"/>
              <a:gd name="connsiteX1084" fmla="*/ 2165604 w 5145310"/>
              <a:gd name="connsiteY1084" fmla="*/ 400432 h 962693"/>
              <a:gd name="connsiteX1085" fmla="*/ 2198275 w 5145310"/>
              <a:gd name="connsiteY1085" fmla="*/ 408719 h 962693"/>
              <a:gd name="connsiteX1086" fmla="*/ 2203799 w 5145310"/>
              <a:gd name="connsiteY1086" fmla="*/ 412148 h 962693"/>
              <a:gd name="connsiteX1087" fmla="*/ 2193036 w 5145310"/>
              <a:gd name="connsiteY1087" fmla="*/ 415958 h 962693"/>
              <a:gd name="connsiteX1088" fmla="*/ 2198560 w 5145310"/>
              <a:gd name="connsiteY1088" fmla="*/ 423007 h 962693"/>
              <a:gd name="connsiteX1089" fmla="*/ 2231041 w 5145310"/>
              <a:gd name="connsiteY1089" fmla="*/ 420435 h 962693"/>
              <a:gd name="connsiteX1090" fmla="*/ 2230755 w 5145310"/>
              <a:gd name="connsiteY1090" fmla="*/ 406147 h 962693"/>
              <a:gd name="connsiteX1091" fmla="*/ 2192655 w 5145310"/>
              <a:gd name="connsiteY1091" fmla="*/ 401575 h 962693"/>
              <a:gd name="connsiteX1092" fmla="*/ 2190178 w 5145310"/>
              <a:gd name="connsiteY1092" fmla="*/ 408814 h 962693"/>
              <a:gd name="connsiteX1093" fmla="*/ 2176367 w 5145310"/>
              <a:gd name="connsiteY1093" fmla="*/ 398432 h 962693"/>
              <a:gd name="connsiteX1094" fmla="*/ 3820668 w 5145310"/>
              <a:gd name="connsiteY1094" fmla="*/ 376144 h 962693"/>
              <a:gd name="connsiteX1095" fmla="*/ 3800284 w 5145310"/>
              <a:gd name="connsiteY1095" fmla="*/ 437389 h 962693"/>
              <a:gd name="connsiteX1096" fmla="*/ 3820668 w 5145310"/>
              <a:gd name="connsiteY1096" fmla="*/ 376144 h 962693"/>
              <a:gd name="connsiteX1097" fmla="*/ 2059305 w 5145310"/>
              <a:gd name="connsiteY1097" fmla="*/ 375857 h 962693"/>
              <a:gd name="connsiteX1098" fmla="*/ 2032444 w 5145310"/>
              <a:gd name="connsiteY1098" fmla="*/ 385382 h 962693"/>
              <a:gd name="connsiteX1099" fmla="*/ 2059305 w 5145310"/>
              <a:gd name="connsiteY1099" fmla="*/ 375857 h 962693"/>
              <a:gd name="connsiteX1100" fmla="*/ 1804607 w 5145310"/>
              <a:gd name="connsiteY1100" fmla="*/ 372238 h 962693"/>
              <a:gd name="connsiteX1101" fmla="*/ 1869758 w 5145310"/>
              <a:gd name="connsiteY1101" fmla="*/ 379763 h 962693"/>
              <a:gd name="connsiteX1102" fmla="*/ 1885950 w 5145310"/>
              <a:gd name="connsiteY1102" fmla="*/ 374048 h 962693"/>
              <a:gd name="connsiteX1103" fmla="*/ 1918811 w 5145310"/>
              <a:gd name="connsiteY1103" fmla="*/ 391288 h 962693"/>
              <a:gd name="connsiteX1104" fmla="*/ 1864424 w 5145310"/>
              <a:gd name="connsiteY1104" fmla="*/ 381763 h 962693"/>
              <a:gd name="connsiteX1105" fmla="*/ 1804607 w 5145310"/>
              <a:gd name="connsiteY1105" fmla="*/ 372238 h 962693"/>
              <a:gd name="connsiteX1106" fmla="*/ 1771936 w 5145310"/>
              <a:gd name="connsiteY1106" fmla="*/ 365761 h 962693"/>
              <a:gd name="connsiteX1107" fmla="*/ 1799177 w 5145310"/>
              <a:gd name="connsiteY1107" fmla="*/ 374143 h 962693"/>
              <a:gd name="connsiteX1108" fmla="*/ 1769364 w 5145310"/>
              <a:gd name="connsiteY1108" fmla="*/ 371190 h 962693"/>
              <a:gd name="connsiteX1109" fmla="*/ 1771936 w 5145310"/>
              <a:gd name="connsiteY1109" fmla="*/ 365761 h 962693"/>
              <a:gd name="connsiteX1110" fmla="*/ 1796320 w 5145310"/>
              <a:gd name="connsiteY1110" fmla="*/ 365284 h 962693"/>
              <a:gd name="connsiteX1111" fmla="*/ 1834229 w 5145310"/>
              <a:gd name="connsiteY1111" fmla="*/ 366237 h 962693"/>
              <a:gd name="connsiteX1112" fmla="*/ 1796320 w 5145310"/>
              <a:gd name="connsiteY1112" fmla="*/ 365284 h 962693"/>
              <a:gd name="connsiteX1113" fmla="*/ 3622643 w 5145310"/>
              <a:gd name="connsiteY1113" fmla="*/ 364237 h 962693"/>
              <a:gd name="connsiteX1114" fmla="*/ 3596449 w 5145310"/>
              <a:gd name="connsiteY1114" fmla="*/ 404146 h 962693"/>
              <a:gd name="connsiteX1115" fmla="*/ 3592925 w 5145310"/>
              <a:gd name="connsiteY1115" fmla="*/ 368428 h 962693"/>
              <a:gd name="connsiteX1116" fmla="*/ 3622643 w 5145310"/>
              <a:gd name="connsiteY1116" fmla="*/ 364237 h 962693"/>
              <a:gd name="connsiteX1117" fmla="*/ 3828539 w 5145310"/>
              <a:gd name="connsiteY1117" fmla="*/ 363201 h 962693"/>
              <a:gd name="connsiteX1118" fmla="*/ 3847624 w 5145310"/>
              <a:gd name="connsiteY1118" fmla="*/ 364808 h 962693"/>
              <a:gd name="connsiteX1119" fmla="*/ 3804381 w 5145310"/>
              <a:gd name="connsiteY1119" fmla="*/ 371095 h 962693"/>
              <a:gd name="connsiteX1120" fmla="*/ 3828539 w 5145310"/>
              <a:gd name="connsiteY1120" fmla="*/ 363201 h 962693"/>
              <a:gd name="connsiteX1121" fmla="*/ 2814923 w 5145310"/>
              <a:gd name="connsiteY1121" fmla="*/ 356236 h 962693"/>
              <a:gd name="connsiteX1122" fmla="*/ 2806922 w 5145310"/>
              <a:gd name="connsiteY1122" fmla="*/ 363570 h 962693"/>
              <a:gd name="connsiteX1123" fmla="*/ 2814923 w 5145310"/>
              <a:gd name="connsiteY1123" fmla="*/ 356236 h 962693"/>
              <a:gd name="connsiteX1124" fmla="*/ 3782187 w 5145310"/>
              <a:gd name="connsiteY1124" fmla="*/ 353665 h 962693"/>
              <a:gd name="connsiteX1125" fmla="*/ 3782759 w 5145310"/>
              <a:gd name="connsiteY1125" fmla="*/ 378715 h 962693"/>
              <a:gd name="connsiteX1126" fmla="*/ 3793808 w 5145310"/>
              <a:gd name="connsiteY1126" fmla="*/ 387478 h 962693"/>
              <a:gd name="connsiteX1127" fmla="*/ 3759232 w 5145310"/>
              <a:gd name="connsiteY1127" fmla="*/ 415006 h 962693"/>
              <a:gd name="connsiteX1128" fmla="*/ 3779996 w 5145310"/>
              <a:gd name="connsiteY1128" fmla="*/ 377001 h 962693"/>
              <a:gd name="connsiteX1129" fmla="*/ 3782187 w 5145310"/>
              <a:gd name="connsiteY1129" fmla="*/ 353665 h 962693"/>
              <a:gd name="connsiteX1130" fmla="*/ 2549366 w 5145310"/>
              <a:gd name="connsiteY1130" fmla="*/ 352902 h 962693"/>
              <a:gd name="connsiteX1131" fmla="*/ 2549557 w 5145310"/>
              <a:gd name="connsiteY1131" fmla="*/ 360046 h 962693"/>
              <a:gd name="connsiteX1132" fmla="*/ 2549366 w 5145310"/>
              <a:gd name="connsiteY1132" fmla="*/ 352902 h 962693"/>
              <a:gd name="connsiteX1133" fmla="*/ 4058603 w 5145310"/>
              <a:gd name="connsiteY1133" fmla="*/ 349568 h 962693"/>
              <a:gd name="connsiteX1134" fmla="*/ 4034505 w 5145310"/>
              <a:gd name="connsiteY1134" fmla="*/ 364427 h 962693"/>
              <a:gd name="connsiteX1135" fmla="*/ 4058603 w 5145310"/>
              <a:gd name="connsiteY1135" fmla="*/ 349568 h 962693"/>
              <a:gd name="connsiteX1136" fmla="*/ 2779491 w 5145310"/>
              <a:gd name="connsiteY1136" fmla="*/ 346330 h 962693"/>
              <a:gd name="connsiteX1137" fmla="*/ 2774252 w 5145310"/>
              <a:gd name="connsiteY1137" fmla="*/ 353569 h 962693"/>
              <a:gd name="connsiteX1138" fmla="*/ 2771394 w 5145310"/>
              <a:gd name="connsiteY1138" fmla="*/ 346520 h 962693"/>
              <a:gd name="connsiteX1139" fmla="*/ 2779491 w 5145310"/>
              <a:gd name="connsiteY1139" fmla="*/ 346330 h 962693"/>
              <a:gd name="connsiteX1140" fmla="*/ 3318701 w 5145310"/>
              <a:gd name="connsiteY1140" fmla="*/ 342043 h 962693"/>
              <a:gd name="connsiteX1141" fmla="*/ 3310700 w 5145310"/>
              <a:gd name="connsiteY1141" fmla="*/ 349378 h 962693"/>
              <a:gd name="connsiteX1142" fmla="*/ 3318701 w 5145310"/>
              <a:gd name="connsiteY1142" fmla="*/ 342043 h 962693"/>
              <a:gd name="connsiteX1143" fmla="*/ 3191374 w 5145310"/>
              <a:gd name="connsiteY1143" fmla="*/ 341210 h 962693"/>
              <a:gd name="connsiteX1144" fmla="*/ 3186017 w 5145310"/>
              <a:gd name="connsiteY1144" fmla="*/ 348425 h 962693"/>
              <a:gd name="connsiteX1145" fmla="*/ 3191374 w 5145310"/>
              <a:gd name="connsiteY1145" fmla="*/ 341210 h 962693"/>
              <a:gd name="connsiteX1146" fmla="*/ 2090833 w 5145310"/>
              <a:gd name="connsiteY1146" fmla="*/ 328614 h 962693"/>
              <a:gd name="connsiteX1147" fmla="*/ 2096452 w 5145310"/>
              <a:gd name="connsiteY1147" fmla="*/ 339282 h 962693"/>
              <a:gd name="connsiteX1148" fmla="*/ 2090833 w 5145310"/>
              <a:gd name="connsiteY1148" fmla="*/ 328614 h 962693"/>
              <a:gd name="connsiteX1149" fmla="*/ 4223480 w 5145310"/>
              <a:gd name="connsiteY1149" fmla="*/ 328233 h 962693"/>
              <a:gd name="connsiteX1150" fmla="*/ 4209955 w 5145310"/>
              <a:gd name="connsiteY1150" fmla="*/ 330328 h 962693"/>
              <a:gd name="connsiteX1151" fmla="*/ 4223480 w 5145310"/>
              <a:gd name="connsiteY1151" fmla="*/ 328233 h 962693"/>
              <a:gd name="connsiteX1152" fmla="*/ 3342799 w 5145310"/>
              <a:gd name="connsiteY1152" fmla="*/ 327090 h 962693"/>
              <a:gd name="connsiteX1153" fmla="*/ 3342799 w 5145310"/>
              <a:gd name="connsiteY1153" fmla="*/ 330709 h 962693"/>
              <a:gd name="connsiteX1154" fmla="*/ 3337465 w 5145310"/>
              <a:gd name="connsiteY1154" fmla="*/ 330804 h 962693"/>
              <a:gd name="connsiteX1155" fmla="*/ 3337370 w 5145310"/>
              <a:gd name="connsiteY1155" fmla="*/ 327185 h 962693"/>
              <a:gd name="connsiteX1156" fmla="*/ 3342799 w 5145310"/>
              <a:gd name="connsiteY1156" fmla="*/ 327090 h 962693"/>
              <a:gd name="connsiteX1157" fmla="*/ 2819781 w 5145310"/>
              <a:gd name="connsiteY1157" fmla="*/ 325756 h 962693"/>
              <a:gd name="connsiteX1158" fmla="*/ 2849880 w 5145310"/>
              <a:gd name="connsiteY1158" fmla="*/ 342996 h 962693"/>
              <a:gd name="connsiteX1159" fmla="*/ 2819781 w 5145310"/>
              <a:gd name="connsiteY1159" fmla="*/ 325756 h 962693"/>
              <a:gd name="connsiteX1160" fmla="*/ 2567749 w 5145310"/>
              <a:gd name="connsiteY1160" fmla="*/ 323756 h 962693"/>
              <a:gd name="connsiteX1161" fmla="*/ 2524792 w 5145310"/>
              <a:gd name="connsiteY1161" fmla="*/ 340806 h 962693"/>
              <a:gd name="connsiteX1162" fmla="*/ 2538412 w 5145310"/>
              <a:gd name="connsiteY1162" fmla="*/ 345949 h 962693"/>
              <a:gd name="connsiteX1163" fmla="*/ 2526982 w 5145310"/>
              <a:gd name="connsiteY1163" fmla="*/ 354141 h 962693"/>
              <a:gd name="connsiteX1164" fmla="*/ 2481548 w 5145310"/>
              <a:gd name="connsiteY1164" fmla="*/ 348997 h 962693"/>
              <a:gd name="connsiteX1165" fmla="*/ 2448782 w 5145310"/>
              <a:gd name="connsiteY1165" fmla="*/ 338901 h 962693"/>
              <a:gd name="connsiteX1166" fmla="*/ 2466118 w 5145310"/>
              <a:gd name="connsiteY1166" fmla="*/ 385097 h 962693"/>
              <a:gd name="connsiteX1167" fmla="*/ 2501360 w 5145310"/>
              <a:gd name="connsiteY1167" fmla="*/ 386145 h 962693"/>
              <a:gd name="connsiteX1168" fmla="*/ 2498407 w 5145310"/>
              <a:gd name="connsiteY1168" fmla="*/ 375477 h 962693"/>
              <a:gd name="connsiteX1169" fmla="*/ 2487644 w 5145310"/>
              <a:gd name="connsiteY1169" fmla="*/ 379287 h 962693"/>
              <a:gd name="connsiteX1170" fmla="*/ 2495455 w 5145310"/>
              <a:gd name="connsiteY1170" fmla="*/ 364809 h 962693"/>
              <a:gd name="connsiteX1171" fmla="*/ 2484691 w 5145310"/>
              <a:gd name="connsiteY1171" fmla="*/ 364999 h 962693"/>
              <a:gd name="connsiteX1172" fmla="*/ 2497836 w 5145310"/>
              <a:gd name="connsiteY1172" fmla="*/ 346807 h 962693"/>
              <a:gd name="connsiteX1173" fmla="*/ 2509552 w 5145310"/>
              <a:gd name="connsiteY1173" fmla="*/ 385954 h 962693"/>
              <a:gd name="connsiteX1174" fmla="*/ 2575274 w 5145310"/>
              <a:gd name="connsiteY1174" fmla="*/ 420340 h 962693"/>
              <a:gd name="connsiteX1175" fmla="*/ 2609755 w 5145310"/>
              <a:gd name="connsiteY1175" fmla="*/ 385573 h 962693"/>
              <a:gd name="connsiteX1176" fmla="*/ 2584513 w 5145310"/>
              <a:gd name="connsiteY1176" fmla="*/ 341377 h 962693"/>
              <a:gd name="connsiteX1177" fmla="*/ 2568321 w 5145310"/>
              <a:gd name="connsiteY1177" fmla="*/ 350617 h 962693"/>
              <a:gd name="connsiteX1178" fmla="*/ 2565178 w 5145310"/>
              <a:gd name="connsiteY1178" fmla="*/ 330995 h 962693"/>
              <a:gd name="connsiteX1179" fmla="*/ 2570607 w 5145310"/>
              <a:gd name="connsiteY1179" fmla="*/ 330900 h 962693"/>
              <a:gd name="connsiteX1180" fmla="*/ 2567749 w 5145310"/>
              <a:gd name="connsiteY1180" fmla="*/ 323756 h 962693"/>
              <a:gd name="connsiteX1181" fmla="*/ 3277648 w 5145310"/>
              <a:gd name="connsiteY1181" fmla="*/ 323185 h 962693"/>
              <a:gd name="connsiteX1182" fmla="*/ 3283553 w 5145310"/>
              <a:gd name="connsiteY1182" fmla="*/ 344521 h 962693"/>
              <a:gd name="connsiteX1183" fmla="*/ 3277648 w 5145310"/>
              <a:gd name="connsiteY1183" fmla="*/ 323185 h 962693"/>
              <a:gd name="connsiteX1184" fmla="*/ 2120646 w 5145310"/>
              <a:gd name="connsiteY1184" fmla="*/ 322613 h 962693"/>
              <a:gd name="connsiteX1185" fmla="*/ 2142458 w 5145310"/>
              <a:gd name="connsiteY1185" fmla="*/ 331090 h 962693"/>
              <a:gd name="connsiteX1186" fmla="*/ 2120646 w 5145310"/>
              <a:gd name="connsiteY1186" fmla="*/ 322613 h 962693"/>
              <a:gd name="connsiteX1187" fmla="*/ 2171985 w 5145310"/>
              <a:gd name="connsiteY1187" fmla="*/ 321565 h 962693"/>
              <a:gd name="connsiteX1188" fmla="*/ 2180272 w 5145310"/>
              <a:gd name="connsiteY1188" fmla="*/ 326708 h 962693"/>
              <a:gd name="connsiteX1189" fmla="*/ 2171985 w 5145310"/>
              <a:gd name="connsiteY1189" fmla="*/ 321565 h 962693"/>
              <a:gd name="connsiteX1190" fmla="*/ 3456337 w 5145310"/>
              <a:gd name="connsiteY1190" fmla="*/ 319470 h 962693"/>
              <a:gd name="connsiteX1191" fmla="*/ 3453861 w 5145310"/>
              <a:gd name="connsiteY1191" fmla="*/ 328423 h 962693"/>
              <a:gd name="connsiteX1192" fmla="*/ 3456337 w 5145310"/>
              <a:gd name="connsiteY1192" fmla="*/ 319470 h 962693"/>
              <a:gd name="connsiteX1193" fmla="*/ 2774049 w 5145310"/>
              <a:gd name="connsiteY1193" fmla="*/ 313981 h 962693"/>
              <a:gd name="connsiteX1194" fmla="*/ 2778824 w 5145310"/>
              <a:gd name="connsiteY1194" fmla="*/ 314041 h 962693"/>
              <a:gd name="connsiteX1195" fmla="*/ 2773490 w 5145310"/>
              <a:gd name="connsiteY1195" fmla="*/ 319565 h 962693"/>
              <a:gd name="connsiteX1196" fmla="*/ 2774049 w 5145310"/>
              <a:gd name="connsiteY1196" fmla="*/ 313981 h 962693"/>
              <a:gd name="connsiteX1197" fmla="*/ 3621595 w 5145310"/>
              <a:gd name="connsiteY1197" fmla="*/ 312326 h 962693"/>
              <a:gd name="connsiteX1198" fmla="*/ 3611118 w 5145310"/>
              <a:gd name="connsiteY1198" fmla="*/ 328613 h 962693"/>
              <a:gd name="connsiteX1199" fmla="*/ 3621595 w 5145310"/>
              <a:gd name="connsiteY1199" fmla="*/ 312326 h 962693"/>
              <a:gd name="connsiteX1200" fmla="*/ 3288125 w 5145310"/>
              <a:gd name="connsiteY1200" fmla="*/ 305087 h 962693"/>
              <a:gd name="connsiteX1201" fmla="*/ 3283077 w 5145310"/>
              <a:gd name="connsiteY1201" fmla="*/ 323089 h 962693"/>
              <a:gd name="connsiteX1202" fmla="*/ 3288125 w 5145310"/>
              <a:gd name="connsiteY1202" fmla="*/ 305087 h 962693"/>
              <a:gd name="connsiteX1203" fmla="*/ 3350324 w 5145310"/>
              <a:gd name="connsiteY1203" fmla="*/ 300134 h 962693"/>
              <a:gd name="connsiteX1204" fmla="*/ 3350324 w 5145310"/>
              <a:gd name="connsiteY1204" fmla="*/ 300134 h 962693"/>
              <a:gd name="connsiteX1205" fmla="*/ 2756631 w 5145310"/>
              <a:gd name="connsiteY1205" fmla="*/ 289561 h 962693"/>
              <a:gd name="connsiteX1206" fmla="*/ 2819782 w 5145310"/>
              <a:gd name="connsiteY1206" fmla="*/ 325756 h 962693"/>
              <a:gd name="connsiteX1207" fmla="*/ 2756631 w 5145310"/>
              <a:gd name="connsiteY1207" fmla="*/ 289561 h 962693"/>
              <a:gd name="connsiteX1208" fmla="*/ 3382613 w 5145310"/>
              <a:gd name="connsiteY1208" fmla="*/ 288704 h 962693"/>
              <a:gd name="connsiteX1209" fmla="*/ 3377470 w 5145310"/>
              <a:gd name="connsiteY1209" fmla="*/ 301372 h 962693"/>
              <a:gd name="connsiteX1210" fmla="*/ 3396424 w 5145310"/>
              <a:gd name="connsiteY1210" fmla="*/ 299181 h 962693"/>
              <a:gd name="connsiteX1211" fmla="*/ 3382613 w 5145310"/>
              <a:gd name="connsiteY1211" fmla="*/ 288704 h 962693"/>
              <a:gd name="connsiteX1212" fmla="*/ 3225356 w 5145310"/>
              <a:gd name="connsiteY1212" fmla="*/ 288514 h 962693"/>
              <a:gd name="connsiteX1213" fmla="*/ 3220117 w 5145310"/>
              <a:gd name="connsiteY1213" fmla="*/ 295753 h 962693"/>
              <a:gd name="connsiteX1214" fmla="*/ 3225356 w 5145310"/>
              <a:gd name="connsiteY1214" fmla="*/ 288514 h 962693"/>
              <a:gd name="connsiteX1215" fmla="*/ 3417665 w 5145310"/>
              <a:gd name="connsiteY1215" fmla="*/ 284418 h 962693"/>
              <a:gd name="connsiteX1216" fmla="*/ 3407759 w 5145310"/>
              <a:gd name="connsiteY1216" fmla="*/ 329376 h 962693"/>
              <a:gd name="connsiteX1217" fmla="*/ 3417665 w 5145310"/>
              <a:gd name="connsiteY1217" fmla="*/ 284418 h 962693"/>
              <a:gd name="connsiteX1218" fmla="*/ 2713196 w 5145310"/>
              <a:gd name="connsiteY1218" fmla="*/ 283275 h 962693"/>
              <a:gd name="connsiteX1219" fmla="*/ 2708053 w 5145310"/>
              <a:gd name="connsiteY1219" fmla="*/ 299467 h 962693"/>
              <a:gd name="connsiteX1220" fmla="*/ 2713196 w 5145310"/>
              <a:gd name="connsiteY1220" fmla="*/ 283275 h 962693"/>
              <a:gd name="connsiteX1221" fmla="*/ 2108740 w 5145310"/>
              <a:gd name="connsiteY1221" fmla="*/ 274512 h 962693"/>
              <a:gd name="connsiteX1222" fmla="*/ 2147316 w 5145310"/>
              <a:gd name="connsiteY1222" fmla="*/ 305944 h 962693"/>
              <a:gd name="connsiteX1223" fmla="*/ 2108740 w 5145310"/>
              <a:gd name="connsiteY1223" fmla="*/ 274512 h 962693"/>
              <a:gd name="connsiteX1224" fmla="*/ 2054352 w 5145310"/>
              <a:gd name="connsiteY1224" fmla="*/ 270321 h 962693"/>
              <a:gd name="connsiteX1225" fmla="*/ 2068258 w 5145310"/>
              <a:gd name="connsiteY1225" fmla="*/ 286132 h 962693"/>
              <a:gd name="connsiteX1226" fmla="*/ 2054352 w 5145310"/>
              <a:gd name="connsiteY1226" fmla="*/ 270321 h 962693"/>
              <a:gd name="connsiteX1227" fmla="*/ 2906975 w 5145310"/>
              <a:gd name="connsiteY1227" fmla="*/ 267981 h 962693"/>
              <a:gd name="connsiteX1228" fmla="*/ 2926938 w 5145310"/>
              <a:gd name="connsiteY1228" fmla="*/ 268035 h 962693"/>
              <a:gd name="connsiteX1229" fmla="*/ 2908649 w 5145310"/>
              <a:gd name="connsiteY1229" fmla="*/ 300610 h 962693"/>
              <a:gd name="connsiteX1230" fmla="*/ 2906975 w 5145310"/>
              <a:gd name="connsiteY1230" fmla="*/ 267981 h 962693"/>
              <a:gd name="connsiteX1231" fmla="*/ 2268379 w 5145310"/>
              <a:gd name="connsiteY1231" fmla="*/ 264034 h 962693"/>
              <a:gd name="connsiteX1232" fmla="*/ 2268379 w 5145310"/>
              <a:gd name="connsiteY1232" fmla="*/ 264034 h 962693"/>
              <a:gd name="connsiteX1233" fmla="*/ 3325082 w 5145310"/>
              <a:gd name="connsiteY1233" fmla="*/ 257748 h 962693"/>
              <a:gd name="connsiteX1234" fmla="*/ 3321177 w 5145310"/>
              <a:gd name="connsiteY1234" fmla="*/ 329471 h 962693"/>
              <a:gd name="connsiteX1235" fmla="*/ 3325082 w 5145310"/>
              <a:gd name="connsiteY1235" fmla="*/ 257748 h 962693"/>
              <a:gd name="connsiteX1236" fmla="*/ 2376392 w 5145310"/>
              <a:gd name="connsiteY1236" fmla="*/ 249175 h 962693"/>
              <a:gd name="connsiteX1237" fmla="*/ 2370963 w 5145310"/>
              <a:gd name="connsiteY1237" fmla="*/ 249270 h 962693"/>
              <a:gd name="connsiteX1238" fmla="*/ 2376392 w 5145310"/>
              <a:gd name="connsiteY1238" fmla="*/ 249175 h 962693"/>
              <a:gd name="connsiteX1239" fmla="*/ 2500979 w 5145310"/>
              <a:gd name="connsiteY1239" fmla="*/ 242984 h 962693"/>
              <a:gd name="connsiteX1240" fmla="*/ 2492978 w 5145310"/>
              <a:gd name="connsiteY1240" fmla="*/ 248508 h 962693"/>
              <a:gd name="connsiteX1241" fmla="*/ 2492883 w 5145310"/>
              <a:gd name="connsiteY1241" fmla="*/ 243174 h 962693"/>
              <a:gd name="connsiteX1242" fmla="*/ 2500979 w 5145310"/>
              <a:gd name="connsiteY1242" fmla="*/ 242984 h 962693"/>
              <a:gd name="connsiteX1243" fmla="*/ 4045554 w 5145310"/>
              <a:gd name="connsiteY1243" fmla="*/ 240698 h 962693"/>
              <a:gd name="connsiteX1244" fmla="*/ 4152139 w 5145310"/>
              <a:gd name="connsiteY1244" fmla="*/ 284989 h 962693"/>
              <a:gd name="connsiteX1245" fmla="*/ 4149852 w 5145310"/>
              <a:gd name="connsiteY1245" fmla="*/ 306515 h 962693"/>
              <a:gd name="connsiteX1246" fmla="*/ 4052793 w 5145310"/>
              <a:gd name="connsiteY1246" fmla="*/ 330042 h 962693"/>
              <a:gd name="connsiteX1247" fmla="*/ 4027742 w 5145310"/>
              <a:gd name="connsiteY1247" fmla="*/ 298419 h 962693"/>
              <a:gd name="connsiteX1248" fmla="*/ 4000596 w 5145310"/>
              <a:gd name="connsiteY1248" fmla="*/ 297181 h 962693"/>
              <a:gd name="connsiteX1249" fmla="*/ 4045554 w 5145310"/>
              <a:gd name="connsiteY1249" fmla="*/ 240698 h 962693"/>
              <a:gd name="connsiteX1250" fmla="*/ 2303742 w 5145310"/>
              <a:gd name="connsiteY1250" fmla="*/ 234452 h 962693"/>
              <a:gd name="connsiteX1251" fmla="*/ 2308384 w 5145310"/>
              <a:gd name="connsiteY1251" fmla="*/ 236316 h 962693"/>
              <a:gd name="connsiteX1252" fmla="*/ 2308765 w 5145310"/>
              <a:gd name="connsiteY1252" fmla="*/ 252413 h 962693"/>
              <a:gd name="connsiteX1253" fmla="*/ 2303742 w 5145310"/>
              <a:gd name="connsiteY1253" fmla="*/ 234452 h 962693"/>
              <a:gd name="connsiteX1254" fmla="*/ 3573780 w 5145310"/>
              <a:gd name="connsiteY1254" fmla="*/ 232792 h 962693"/>
              <a:gd name="connsiteX1255" fmla="*/ 3568446 w 5145310"/>
              <a:gd name="connsiteY1255" fmla="*/ 232888 h 962693"/>
              <a:gd name="connsiteX1256" fmla="*/ 3568446 w 5145310"/>
              <a:gd name="connsiteY1256" fmla="*/ 236507 h 962693"/>
              <a:gd name="connsiteX1257" fmla="*/ 3573875 w 5145310"/>
              <a:gd name="connsiteY1257" fmla="*/ 236412 h 962693"/>
              <a:gd name="connsiteX1258" fmla="*/ 3573780 w 5145310"/>
              <a:gd name="connsiteY1258" fmla="*/ 232792 h 962693"/>
              <a:gd name="connsiteX1259" fmla="*/ 2270379 w 5145310"/>
              <a:gd name="connsiteY1259" fmla="*/ 231744 h 962693"/>
              <a:gd name="connsiteX1260" fmla="*/ 2270474 w 5145310"/>
              <a:gd name="connsiteY1260" fmla="*/ 235363 h 962693"/>
              <a:gd name="connsiteX1261" fmla="*/ 2265045 w 5145310"/>
              <a:gd name="connsiteY1261" fmla="*/ 235458 h 962693"/>
              <a:gd name="connsiteX1262" fmla="*/ 2264950 w 5145310"/>
              <a:gd name="connsiteY1262" fmla="*/ 231839 h 962693"/>
              <a:gd name="connsiteX1263" fmla="*/ 2270379 w 5145310"/>
              <a:gd name="connsiteY1263" fmla="*/ 231744 h 962693"/>
              <a:gd name="connsiteX1264" fmla="*/ 2511362 w 5145310"/>
              <a:gd name="connsiteY1264" fmla="*/ 224887 h 962693"/>
              <a:gd name="connsiteX1265" fmla="*/ 2514600 w 5145310"/>
              <a:gd name="connsiteY1265" fmla="*/ 248033 h 962693"/>
              <a:gd name="connsiteX1266" fmla="*/ 2503742 w 5145310"/>
              <a:gd name="connsiteY1266" fmla="*/ 246508 h 962693"/>
              <a:gd name="connsiteX1267" fmla="*/ 2511362 w 5145310"/>
              <a:gd name="connsiteY1267" fmla="*/ 224887 h 962693"/>
              <a:gd name="connsiteX1268" fmla="*/ 3635883 w 5145310"/>
              <a:gd name="connsiteY1268" fmla="*/ 224410 h 962693"/>
              <a:gd name="connsiteX1269" fmla="*/ 3655123 w 5145310"/>
              <a:gd name="connsiteY1269" fmla="*/ 236507 h 962693"/>
              <a:gd name="connsiteX1270" fmla="*/ 3608927 w 5145310"/>
              <a:gd name="connsiteY1270" fmla="*/ 228601 h 962693"/>
              <a:gd name="connsiteX1271" fmla="*/ 3635883 w 5145310"/>
              <a:gd name="connsiteY1271" fmla="*/ 224410 h 962693"/>
              <a:gd name="connsiteX1272" fmla="*/ 1978204 w 5145310"/>
              <a:gd name="connsiteY1272" fmla="*/ 222258 h 962693"/>
              <a:gd name="connsiteX1273" fmla="*/ 1983200 w 5145310"/>
              <a:gd name="connsiteY1273" fmla="*/ 232411 h 962693"/>
              <a:gd name="connsiteX1274" fmla="*/ 1978204 w 5145310"/>
              <a:gd name="connsiteY1274" fmla="*/ 222258 h 962693"/>
              <a:gd name="connsiteX1275" fmla="*/ 3421285 w 5145310"/>
              <a:gd name="connsiteY1275" fmla="*/ 217743 h 962693"/>
              <a:gd name="connsiteX1276" fmla="*/ 3414522 w 5145310"/>
              <a:gd name="connsiteY1276" fmla="*/ 282322 h 962693"/>
              <a:gd name="connsiteX1277" fmla="*/ 3418522 w 5145310"/>
              <a:gd name="connsiteY1277" fmla="*/ 344901 h 962693"/>
              <a:gd name="connsiteX1278" fmla="*/ 3436715 w 5145310"/>
              <a:gd name="connsiteY1278" fmla="*/ 308706 h 962693"/>
              <a:gd name="connsiteX1279" fmla="*/ 3459004 w 5145310"/>
              <a:gd name="connsiteY1279" fmla="*/ 335091 h 962693"/>
              <a:gd name="connsiteX1280" fmla="*/ 3464719 w 5145310"/>
              <a:gd name="connsiteY1280" fmla="*/ 349283 h 962693"/>
              <a:gd name="connsiteX1281" fmla="*/ 3478244 w 5145310"/>
              <a:gd name="connsiteY1281" fmla="*/ 347188 h 962693"/>
              <a:gd name="connsiteX1282" fmla="*/ 3470434 w 5145310"/>
              <a:gd name="connsiteY1282" fmla="*/ 363475 h 962693"/>
              <a:gd name="connsiteX1283" fmla="*/ 3448812 w 5145310"/>
              <a:gd name="connsiteY1283" fmla="*/ 363951 h 962693"/>
              <a:gd name="connsiteX1284" fmla="*/ 3477101 w 5145310"/>
              <a:gd name="connsiteY1284" fmla="*/ 420625 h 962693"/>
              <a:gd name="connsiteX1285" fmla="*/ 3495961 w 5145310"/>
              <a:gd name="connsiteY1285" fmla="*/ 416625 h 962693"/>
              <a:gd name="connsiteX1286" fmla="*/ 3477863 w 5145310"/>
              <a:gd name="connsiteY1286" fmla="*/ 458154 h 962693"/>
              <a:gd name="connsiteX1287" fmla="*/ 3493675 w 5145310"/>
              <a:gd name="connsiteY1287" fmla="*/ 438151 h 962693"/>
              <a:gd name="connsiteX1288" fmla="*/ 3510058 w 5145310"/>
              <a:gd name="connsiteY1288" fmla="*/ 443199 h 962693"/>
              <a:gd name="connsiteX1289" fmla="*/ 3542824 w 5145310"/>
              <a:gd name="connsiteY1289" fmla="*/ 456820 h 962693"/>
              <a:gd name="connsiteX1290" fmla="*/ 3583210 w 5145310"/>
              <a:gd name="connsiteY1290" fmla="*/ 443485 h 962693"/>
              <a:gd name="connsiteX1291" fmla="*/ 3593878 w 5145310"/>
              <a:gd name="connsiteY1291" fmla="*/ 434341 h 962693"/>
              <a:gd name="connsiteX1292" fmla="*/ 3602069 w 5145310"/>
              <a:gd name="connsiteY1292" fmla="*/ 434151 h 962693"/>
              <a:gd name="connsiteX1293" fmla="*/ 3567874 w 5145310"/>
              <a:gd name="connsiteY1293" fmla="*/ 481395 h 962693"/>
              <a:gd name="connsiteX1294" fmla="*/ 3547681 w 5145310"/>
              <a:gd name="connsiteY1294" fmla="*/ 551689 h 962693"/>
              <a:gd name="connsiteX1295" fmla="*/ 3569303 w 5145310"/>
              <a:gd name="connsiteY1295" fmla="*/ 545879 h 962693"/>
              <a:gd name="connsiteX1296" fmla="*/ 3599307 w 5145310"/>
              <a:gd name="connsiteY1296" fmla="*/ 555975 h 962693"/>
              <a:gd name="connsiteX1297" fmla="*/ 3603974 w 5145310"/>
              <a:gd name="connsiteY1297" fmla="*/ 564072 h 962693"/>
              <a:gd name="connsiteX1298" fmla="*/ 3604641 w 5145310"/>
              <a:gd name="connsiteY1298" fmla="*/ 563215 h 962693"/>
              <a:gd name="connsiteX1299" fmla="*/ 3606165 w 5145310"/>
              <a:gd name="connsiteY1299" fmla="*/ 565882 h 962693"/>
              <a:gd name="connsiteX1300" fmla="*/ 3610737 w 5145310"/>
              <a:gd name="connsiteY1300" fmla="*/ 569120 h 962693"/>
              <a:gd name="connsiteX1301" fmla="*/ 3622643 w 5145310"/>
              <a:gd name="connsiteY1301" fmla="*/ 574454 h 962693"/>
              <a:gd name="connsiteX1302" fmla="*/ 3633692 w 5145310"/>
              <a:gd name="connsiteY1302" fmla="*/ 577216 h 962693"/>
              <a:gd name="connsiteX1303" fmla="*/ 3643217 w 5145310"/>
              <a:gd name="connsiteY1303" fmla="*/ 565691 h 962693"/>
              <a:gd name="connsiteX1304" fmla="*/ 3645598 w 5145310"/>
              <a:gd name="connsiteY1304" fmla="*/ 573216 h 962693"/>
              <a:gd name="connsiteX1305" fmla="*/ 3648456 w 5145310"/>
              <a:gd name="connsiteY1305" fmla="*/ 572930 h 962693"/>
              <a:gd name="connsiteX1306" fmla="*/ 3656743 w 5145310"/>
              <a:gd name="connsiteY1306" fmla="*/ 579883 h 962693"/>
              <a:gd name="connsiteX1307" fmla="*/ 3649789 w 5145310"/>
              <a:gd name="connsiteY1307" fmla="*/ 581788 h 962693"/>
              <a:gd name="connsiteX1308" fmla="*/ 3646741 w 5145310"/>
              <a:gd name="connsiteY1308" fmla="*/ 594647 h 962693"/>
              <a:gd name="connsiteX1309" fmla="*/ 3644836 w 5145310"/>
              <a:gd name="connsiteY1309" fmla="*/ 583122 h 962693"/>
              <a:gd name="connsiteX1310" fmla="*/ 3641026 w 5145310"/>
              <a:gd name="connsiteY1310" fmla="*/ 584170 h 962693"/>
              <a:gd name="connsiteX1311" fmla="*/ 3637978 w 5145310"/>
              <a:gd name="connsiteY1311" fmla="*/ 595409 h 962693"/>
              <a:gd name="connsiteX1312" fmla="*/ 3660457 w 5145310"/>
              <a:gd name="connsiteY1312" fmla="*/ 610935 h 962693"/>
              <a:gd name="connsiteX1313" fmla="*/ 3661886 w 5145310"/>
              <a:gd name="connsiteY1313" fmla="*/ 622555 h 962693"/>
              <a:gd name="connsiteX1314" fmla="*/ 3653123 w 5145310"/>
              <a:gd name="connsiteY1314" fmla="*/ 623317 h 962693"/>
              <a:gd name="connsiteX1315" fmla="*/ 3629977 w 5145310"/>
              <a:gd name="connsiteY1315" fmla="*/ 601981 h 962693"/>
              <a:gd name="connsiteX1316" fmla="*/ 3625596 w 5145310"/>
              <a:gd name="connsiteY1316" fmla="*/ 590646 h 962693"/>
              <a:gd name="connsiteX1317" fmla="*/ 3617976 w 5145310"/>
              <a:gd name="connsiteY1317" fmla="*/ 593599 h 962693"/>
              <a:gd name="connsiteX1318" fmla="*/ 3597497 w 5145310"/>
              <a:gd name="connsiteY1318" fmla="*/ 600838 h 962693"/>
              <a:gd name="connsiteX1319" fmla="*/ 3589877 w 5145310"/>
              <a:gd name="connsiteY1319" fmla="*/ 599886 h 962693"/>
              <a:gd name="connsiteX1320" fmla="*/ 3589782 w 5145310"/>
              <a:gd name="connsiteY1320" fmla="*/ 602934 h 962693"/>
              <a:gd name="connsiteX1321" fmla="*/ 3592163 w 5145310"/>
              <a:gd name="connsiteY1321" fmla="*/ 602839 h 962693"/>
              <a:gd name="connsiteX1322" fmla="*/ 3590068 w 5145310"/>
              <a:gd name="connsiteY1322" fmla="*/ 604553 h 962693"/>
              <a:gd name="connsiteX1323" fmla="*/ 3593401 w 5145310"/>
              <a:gd name="connsiteY1323" fmla="*/ 616935 h 962693"/>
              <a:gd name="connsiteX1324" fmla="*/ 3586543 w 5145310"/>
              <a:gd name="connsiteY1324" fmla="*/ 607315 h 962693"/>
              <a:gd name="connsiteX1325" fmla="*/ 3550253 w 5145310"/>
              <a:gd name="connsiteY1325" fmla="*/ 675324 h 962693"/>
              <a:gd name="connsiteX1326" fmla="*/ 3672364 w 5145310"/>
              <a:gd name="connsiteY1326" fmla="*/ 685897 h 962693"/>
              <a:gd name="connsiteX1327" fmla="*/ 3765518 w 5145310"/>
              <a:gd name="connsiteY1327" fmla="*/ 701041 h 962693"/>
              <a:gd name="connsiteX1328" fmla="*/ 3887057 w 5145310"/>
              <a:gd name="connsiteY1328" fmla="*/ 707804 h 962693"/>
              <a:gd name="connsiteX1329" fmla="*/ 3948208 w 5145310"/>
              <a:gd name="connsiteY1329" fmla="*/ 702375 h 962693"/>
              <a:gd name="connsiteX1330" fmla="*/ 3947446 w 5145310"/>
              <a:gd name="connsiteY1330" fmla="*/ 719996 h 962693"/>
              <a:gd name="connsiteX1331" fmla="*/ 3959161 w 5145310"/>
              <a:gd name="connsiteY1331" fmla="*/ 718948 h 962693"/>
              <a:gd name="connsiteX1332" fmla="*/ 3951922 w 5145310"/>
              <a:gd name="connsiteY1332" fmla="*/ 707899 h 962693"/>
              <a:gd name="connsiteX1333" fmla="*/ 3969353 w 5145310"/>
              <a:gd name="connsiteY1333" fmla="*/ 706375 h 962693"/>
              <a:gd name="connsiteX1334" fmla="*/ 3969544 w 5145310"/>
              <a:gd name="connsiteY1334" fmla="*/ 682944 h 962693"/>
              <a:gd name="connsiteX1335" fmla="*/ 3906869 w 5145310"/>
              <a:gd name="connsiteY1335" fmla="*/ 676848 h 962693"/>
              <a:gd name="connsiteX1336" fmla="*/ 3907822 w 5145310"/>
              <a:gd name="connsiteY1336" fmla="*/ 635795 h 962693"/>
              <a:gd name="connsiteX1337" fmla="*/ 3927443 w 5145310"/>
              <a:gd name="connsiteY1337" fmla="*/ 651607 h 962693"/>
              <a:gd name="connsiteX1338" fmla="*/ 3919537 w 5145310"/>
              <a:gd name="connsiteY1338" fmla="*/ 634747 h 962693"/>
              <a:gd name="connsiteX1339" fmla="*/ 3937730 w 5145310"/>
              <a:gd name="connsiteY1339" fmla="*/ 639033 h 962693"/>
              <a:gd name="connsiteX1340" fmla="*/ 3912394 w 5145310"/>
              <a:gd name="connsiteY1340" fmla="*/ 623698 h 962693"/>
              <a:gd name="connsiteX1341" fmla="*/ 3903821 w 5145310"/>
              <a:gd name="connsiteY1341" fmla="*/ 601124 h 962693"/>
              <a:gd name="connsiteX1342" fmla="*/ 3897344 w 5145310"/>
              <a:gd name="connsiteY1342" fmla="*/ 595790 h 962693"/>
              <a:gd name="connsiteX1343" fmla="*/ 3903726 w 5145310"/>
              <a:gd name="connsiteY1343" fmla="*/ 624460 h 962693"/>
              <a:gd name="connsiteX1344" fmla="*/ 3889248 w 5145310"/>
              <a:gd name="connsiteY1344" fmla="*/ 602362 h 962693"/>
              <a:gd name="connsiteX1345" fmla="*/ 3893344 w 5145310"/>
              <a:gd name="connsiteY1345" fmla="*/ 637129 h 962693"/>
              <a:gd name="connsiteX1346" fmla="*/ 3891820 w 5145310"/>
              <a:gd name="connsiteY1346" fmla="*/ 648939 h 962693"/>
              <a:gd name="connsiteX1347" fmla="*/ 3796474 w 5145310"/>
              <a:gd name="connsiteY1347" fmla="*/ 639891 h 962693"/>
              <a:gd name="connsiteX1348" fmla="*/ 3806761 w 5145310"/>
              <a:gd name="connsiteY1348" fmla="*/ 627222 h 962693"/>
              <a:gd name="connsiteX1349" fmla="*/ 3808285 w 5145310"/>
              <a:gd name="connsiteY1349" fmla="*/ 615507 h 962693"/>
              <a:gd name="connsiteX1350" fmla="*/ 3728159 w 5145310"/>
              <a:gd name="connsiteY1350" fmla="*/ 634581 h 962693"/>
              <a:gd name="connsiteX1351" fmla="*/ 3698425 w 5145310"/>
              <a:gd name="connsiteY1351" fmla="*/ 624417 h 962693"/>
              <a:gd name="connsiteX1352" fmla="*/ 3691985 w 5145310"/>
              <a:gd name="connsiteY1352" fmla="*/ 625889 h 962693"/>
              <a:gd name="connsiteX1353" fmla="*/ 3689699 w 5145310"/>
              <a:gd name="connsiteY1353" fmla="*/ 619031 h 962693"/>
              <a:gd name="connsiteX1354" fmla="*/ 3698621 w 5145310"/>
              <a:gd name="connsiteY1354" fmla="*/ 624346 h 962693"/>
              <a:gd name="connsiteX1355" fmla="*/ 3722156 w 5145310"/>
              <a:gd name="connsiteY1355" fmla="*/ 623079 h 962693"/>
              <a:gd name="connsiteX1356" fmla="*/ 3744182 w 5145310"/>
              <a:gd name="connsiteY1356" fmla="*/ 621222 h 962693"/>
              <a:gd name="connsiteX1357" fmla="*/ 3729704 w 5145310"/>
              <a:gd name="connsiteY1357" fmla="*/ 599124 h 962693"/>
              <a:gd name="connsiteX1358" fmla="*/ 3704177 w 5145310"/>
              <a:gd name="connsiteY1358" fmla="*/ 607220 h 962693"/>
              <a:gd name="connsiteX1359" fmla="*/ 3715893 w 5145310"/>
              <a:gd name="connsiteY1359" fmla="*/ 606172 h 962693"/>
              <a:gd name="connsiteX1360" fmla="*/ 3699891 w 5145310"/>
              <a:gd name="connsiteY1360" fmla="*/ 595885 h 962693"/>
              <a:gd name="connsiteX1361" fmla="*/ 3690556 w 5145310"/>
              <a:gd name="connsiteY1361" fmla="*/ 590837 h 962693"/>
              <a:gd name="connsiteX1362" fmla="*/ 3689413 w 5145310"/>
              <a:gd name="connsiteY1362" fmla="*/ 618936 h 962693"/>
              <a:gd name="connsiteX1363" fmla="*/ 3677984 w 5145310"/>
              <a:gd name="connsiteY1363" fmla="*/ 609506 h 962693"/>
              <a:gd name="connsiteX1364" fmla="*/ 3677126 w 5145310"/>
              <a:gd name="connsiteY1364" fmla="*/ 627127 h 962693"/>
              <a:gd name="connsiteX1365" fmla="*/ 3672268 w 5145310"/>
              <a:gd name="connsiteY1365" fmla="*/ 586551 h 962693"/>
              <a:gd name="connsiteX1366" fmla="*/ 3656171 w 5145310"/>
              <a:gd name="connsiteY1366" fmla="*/ 599695 h 962693"/>
              <a:gd name="connsiteX1367" fmla="*/ 3662172 w 5145310"/>
              <a:gd name="connsiteY1367" fmla="*/ 575788 h 962693"/>
              <a:gd name="connsiteX1368" fmla="*/ 3662743 w 5145310"/>
              <a:gd name="connsiteY1368" fmla="*/ 575978 h 962693"/>
              <a:gd name="connsiteX1369" fmla="*/ 3675507 w 5145310"/>
              <a:gd name="connsiteY1369" fmla="*/ 570644 h 962693"/>
              <a:gd name="connsiteX1370" fmla="*/ 3673507 w 5145310"/>
              <a:gd name="connsiteY1370" fmla="*/ 578836 h 962693"/>
              <a:gd name="connsiteX1371" fmla="*/ 3807047 w 5145310"/>
              <a:gd name="connsiteY1371" fmla="*/ 580455 h 962693"/>
              <a:gd name="connsiteX1372" fmla="*/ 4114324 w 5145310"/>
              <a:gd name="connsiteY1372" fmla="*/ 588265 h 962693"/>
              <a:gd name="connsiteX1373" fmla="*/ 4112038 w 5145310"/>
              <a:gd name="connsiteY1373" fmla="*/ 594266 h 962693"/>
              <a:gd name="connsiteX1374" fmla="*/ 4112800 w 5145310"/>
              <a:gd name="connsiteY1374" fmla="*/ 600076 h 962693"/>
              <a:gd name="connsiteX1375" fmla="*/ 4095369 w 5145310"/>
              <a:gd name="connsiteY1375" fmla="*/ 601600 h 962693"/>
              <a:gd name="connsiteX1376" fmla="*/ 4101084 w 5145310"/>
              <a:gd name="connsiteY1376" fmla="*/ 624556 h 962693"/>
              <a:gd name="connsiteX1377" fmla="*/ 4090226 w 5145310"/>
              <a:gd name="connsiteY1377" fmla="*/ 607982 h 962693"/>
              <a:gd name="connsiteX1378" fmla="*/ 4090130 w 5145310"/>
              <a:gd name="connsiteY1378" fmla="*/ 631414 h 962693"/>
              <a:gd name="connsiteX1379" fmla="*/ 4113371 w 5145310"/>
              <a:gd name="connsiteY1379" fmla="*/ 652749 h 962693"/>
              <a:gd name="connsiteX1380" fmla="*/ 4076986 w 5145310"/>
              <a:gd name="connsiteY1380" fmla="*/ 644368 h 962693"/>
              <a:gd name="connsiteX1381" fmla="*/ 4082701 w 5145310"/>
              <a:gd name="connsiteY1381" fmla="*/ 667228 h 962693"/>
              <a:gd name="connsiteX1382" fmla="*/ 4106704 w 5145310"/>
              <a:gd name="connsiteY1382" fmla="*/ 670942 h 962693"/>
              <a:gd name="connsiteX1383" fmla="*/ 4101751 w 5145310"/>
              <a:gd name="connsiteY1383" fmla="*/ 653797 h 962693"/>
              <a:gd name="connsiteX1384" fmla="*/ 4126992 w 5145310"/>
              <a:gd name="connsiteY1384" fmla="*/ 692469 h 962693"/>
              <a:gd name="connsiteX1385" fmla="*/ 4139470 w 5145310"/>
              <a:gd name="connsiteY1385" fmla="*/ 673800 h 962693"/>
              <a:gd name="connsiteX1386" fmla="*/ 4124230 w 5145310"/>
              <a:gd name="connsiteY1386" fmla="*/ 669323 h 962693"/>
              <a:gd name="connsiteX1387" fmla="*/ 4130897 w 5145310"/>
              <a:gd name="connsiteY1387" fmla="*/ 651130 h 962693"/>
              <a:gd name="connsiteX1388" fmla="*/ 4116991 w 5145310"/>
              <a:gd name="connsiteY1388" fmla="*/ 658274 h 962693"/>
              <a:gd name="connsiteX1389" fmla="*/ 4140327 w 5145310"/>
              <a:gd name="connsiteY1389" fmla="*/ 656179 h 962693"/>
              <a:gd name="connsiteX1390" fmla="*/ 4151376 w 5145310"/>
              <a:gd name="connsiteY1390" fmla="*/ 625984 h 962693"/>
              <a:gd name="connsiteX1391" fmla="*/ 4144899 w 5145310"/>
              <a:gd name="connsiteY1391" fmla="*/ 620745 h 962693"/>
              <a:gd name="connsiteX1392" fmla="*/ 4157281 w 5145310"/>
              <a:gd name="connsiteY1392" fmla="*/ 625508 h 962693"/>
              <a:gd name="connsiteX1393" fmla="*/ 4150900 w 5145310"/>
              <a:gd name="connsiteY1393" fmla="*/ 596838 h 962693"/>
              <a:gd name="connsiteX1394" fmla="*/ 4152328 w 5145310"/>
              <a:gd name="connsiteY1394" fmla="*/ 608458 h 962693"/>
              <a:gd name="connsiteX1395" fmla="*/ 4172045 w 5145310"/>
              <a:gd name="connsiteY1395" fmla="*/ 600838 h 962693"/>
              <a:gd name="connsiteX1396" fmla="*/ 4174141 w 5145310"/>
              <a:gd name="connsiteY1396" fmla="*/ 618269 h 962693"/>
              <a:gd name="connsiteX1397" fmla="*/ 4160234 w 5145310"/>
              <a:gd name="connsiteY1397" fmla="*/ 625318 h 962693"/>
              <a:gd name="connsiteX1398" fmla="*/ 4177760 w 5145310"/>
              <a:gd name="connsiteY1398" fmla="*/ 623698 h 962693"/>
              <a:gd name="connsiteX1399" fmla="*/ 4180618 w 5145310"/>
              <a:gd name="connsiteY1399" fmla="*/ 646844 h 962693"/>
              <a:gd name="connsiteX1400" fmla="*/ 4166806 w 5145310"/>
              <a:gd name="connsiteY1400" fmla="*/ 630556 h 962693"/>
              <a:gd name="connsiteX1401" fmla="*/ 4144042 w 5145310"/>
              <a:gd name="connsiteY1401" fmla="*/ 661798 h 962693"/>
              <a:gd name="connsiteX1402" fmla="*/ 4154329 w 5145310"/>
              <a:gd name="connsiteY1402" fmla="*/ 649225 h 962693"/>
              <a:gd name="connsiteX1403" fmla="*/ 4163663 w 5145310"/>
              <a:gd name="connsiteY1403" fmla="*/ 677705 h 962693"/>
              <a:gd name="connsiteX1404" fmla="*/ 4154900 w 5145310"/>
              <a:gd name="connsiteY1404" fmla="*/ 678467 h 962693"/>
              <a:gd name="connsiteX1405" fmla="*/ 4152805 w 5145310"/>
              <a:gd name="connsiteY1405" fmla="*/ 661036 h 962693"/>
              <a:gd name="connsiteX1406" fmla="*/ 4153376 w 5145310"/>
              <a:gd name="connsiteY1406" fmla="*/ 690183 h 962693"/>
              <a:gd name="connsiteX1407" fmla="*/ 4168616 w 5145310"/>
              <a:gd name="connsiteY1407" fmla="*/ 694660 h 962693"/>
              <a:gd name="connsiteX1408" fmla="*/ 4174617 w 5145310"/>
              <a:gd name="connsiteY1408" fmla="*/ 670752 h 962693"/>
              <a:gd name="connsiteX1409" fmla="*/ 4166711 w 5145310"/>
              <a:gd name="connsiteY1409" fmla="*/ 653893 h 962693"/>
              <a:gd name="connsiteX1410" fmla="*/ 4181856 w 5145310"/>
              <a:gd name="connsiteY1410" fmla="*/ 681801 h 962693"/>
              <a:gd name="connsiteX1411" fmla="*/ 4197953 w 5145310"/>
              <a:gd name="connsiteY1411" fmla="*/ 668656 h 962693"/>
              <a:gd name="connsiteX1412" fmla="*/ 4188523 w 5145310"/>
              <a:gd name="connsiteY1412" fmla="*/ 663608 h 962693"/>
              <a:gd name="connsiteX1413" fmla="*/ 4195762 w 5145310"/>
              <a:gd name="connsiteY1413" fmla="*/ 674657 h 962693"/>
              <a:gd name="connsiteX1414" fmla="*/ 4177665 w 5145310"/>
              <a:gd name="connsiteY1414" fmla="*/ 647035 h 962693"/>
              <a:gd name="connsiteX1415" fmla="*/ 4223385 w 5145310"/>
              <a:gd name="connsiteY1415" fmla="*/ 660560 h 962693"/>
              <a:gd name="connsiteX1416" fmla="*/ 4219956 w 5145310"/>
              <a:gd name="connsiteY1416" fmla="*/ 631699 h 962693"/>
              <a:gd name="connsiteX1417" fmla="*/ 4226189 w 5145310"/>
              <a:gd name="connsiteY1417" fmla="*/ 650653 h 962693"/>
              <a:gd name="connsiteX1418" fmla="*/ 4227100 w 5145310"/>
              <a:gd name="connsiteY1418" fmla="*/ 666085 h 962693"/>
              <a:gd name="connsiteX1419" fmla="*/ 4212527 w 5145310"/>
              <a:gd name="connsiteY1419" fmla="*/ 667323 h 962693"/>
              <a:gd name="connsiteX1420" fmla="*/ 4217479 w 5145310"/>
              <a:gd name="connsiteY1420" fmla="*/ 684372 h 962693"/>
              <a:gd name="connsiteX1421" fmla="*/ 4235672 w 5145310"/>
              <a:gd name="connsiteY1421" fmla="*/ 688659 h 962693"/>
              <a:gd name="connsiteX1422" fmla="*/ 4224814 w 5145310"/>
              <a:gd name="connsiteY1422" fmla="*/ 672085 h 962693"/>
              <a:gd name="connsiteX1423" fmla="*/ 4249484 w 5145310"/>
              <a:gd name="connsiteY1423" fmla="*/ 681515 h 962693"/>
              <a:gd name="connsiteX1424" fmla="*/ 4247388 w 5145310"/>
              <a:gd name="connsiteY1424" fmla="*/ 664180 h 962693"/>
              <a:gd name="connsiteX1425" fmla="*/ 4260532 w 5145310"/>
              <a:gd name="connsiteY1425" fmla="*/ 674752 h 962693"/>
              <a:gd name="connsiteX1426" fmla="*/ 4272439 w 5145310"/>
              <a:gd name="connsiteY1426" fmla="*/ 626937 h 962693"/>
              <a:gd name="connsiteX1427" fmla="*/ 4260056 w 5145310"/>
              <a:gd name="connsiteY1427" fmla="*/ 622174 h 962693"/>
              <a:gd name="connsiteX1428" fmla="*/ 4264617 w 5145310"/>
              <a:gd name="connsiteY1428" fmla="*/ 615650 h 962693"/>
              <a:gd name="connsiteX1429" fmla="*/ 4271605 w 5145310"/>
              <a:gd name="connsiteY1429" fmla="*/ 621071 h 962693"/>
              <a:gd name="connsiteX1430" fmla="*/ 4273594 w 5145310"/>
              <a:gd name="connsiteY1430" fmla="*/ 607756 h 962693"/>
              <a:gd name="connsiteX1431" fmla="*/ 4273963 w 5145310"/>
              <a:gd name="connsiteY1431" fmla="*/ 591790 h 962693"/>
              <a:gd name="connsiteX1432" fmla="*/ 4375118 w 5145310"/>
              <a:gd name="connsiteY1432" fmla="*/ 600362 h 962693"/>
              <a:gd name="connsiteX1433" fmla="*/ 4351592 w 5145310"/>
              <a:gd name="connsiteY1433" fmla="*/ 625794 h 962693"/>
              <a:gd name="connsiteX1434" fmla="*/ 4345972 w 5145310"/>
              <a:gd name="connsiteY1434" fmla="*/ 602934 h 962693"/>
              <a:gd name="connsiteX1435" fmla="*/ 4322636 w 5145310"/>
              <a:gd name="connsiteY1435" fmla="*/ 605029 h 962693"/>
              <a:gd name="connsiteX1436" fmla="*/ 4325493 w 5145310"/>
              <a:gd name="connsiteY1436" fmla="*/ 628175 h 962693"/>
              <a:gd name="connsiteX1437" fmla="*/ 4287012 w 5145310"/>
              <a:gd name="connsiteY1437" fmla="*/ 602362 h 962693"/>
              <a:gd name="connsiteX1438" fmla="*/ 4283964 w 5145310"/>
              <a:gd name="connsiteY1438" fmla="*/ 625984 h 962693"/>
              <a:gd name="connsiteX1439" fmla="*/ 4277702 w 5145310"/>
              <a:gd name="connsiteY1439" fmla="*/ 623782 h 962693"/>
              <a:gd name="connsiteX1440" fmla="*/ 4271703 w 5145310"/>
              <a:gd name="connsiteY1440" fmla="*/ 621273 h 962693"/>
              <a:gd name="connsiteX1441" fmla="*/ 4273939 w 5145310"/>
              <a:gd name="connsiteY1441" fmla="*/ 633902 h 962693"/>
              <a:gd name="connsiteX1442" fmla="*/ 4268629 w 5145310"/>
              <a:gd name="connsiteY1442" fmla="*/ 644749 h 962693"/>
              <a:gd name="connsiteX1443" fmla="*/ 4278059 w 5145310"/>
              <a:gd name="connsiteY1443" fmla="*/ 649702 h 962693"/>
              <a:gd name="connsiteX1444" fmla="*/ 4274915 w 5145310"/>
              <a:gd name="connsiteY1444" fmla="*/ 696755 h 962693"/>
              <a:gd name="connsiteX1445" fmla="*/ 4306253 w 5145310"/>
              <a:gd name="connsiteY1445" fmla="*/ 688087 h 962693"/>
              <a:gd name="connsiteX1446" fmla="*/ 4298252 w 5145310"/>
              <a:gd name="connsiteY1446" fmla="*/ 694660 h 962693"/>
              <a:gd name="connsiteX1447" fmla="*/ 4299680 w 5145310"/>
              <a:gd name="connsiteY1447" fmla="*/ 706185 h 962693"/>
              <a:gd name="connsiteX1448" fmla="*/ 4288060 w 5145310"/>
              <a:gd name="connsiteY1448" fmla="*/ 707233 h 962693"/>
              <a:gd name="connsiteX1449" fmla="*/ 4298061 w 5145310"/>
              <a:gd name="connsiteY1449" fmla="*/ 741427 h 962693"/>
              <a:gd name="connsiteX1450" fmla="*/ 4307491 w 5145310"/>
              <a:gd name="connsiteY1450" fmla="*/ 746476 h 962693"/>
              <a:gd name="connsiteX1451" fmla="*/ 4305395 w 5145310"/>
              <a:gd name="connsiteY1451" fmla="*/ 729140 h 962693"/>
              <a:gd name="connsiteX1452" fmla="*/ 4318445 w 5145310"/>
              <a:gd name="connsiteY1452" fmla="*/ 739713 h 962693"/>
              <a:gd name="connsiteX1453" fmla="*/ 4311872 w 5145310"/>
              <a:gd name="connsiteY1453" fmla="*/ 757906 h 962693"/>
              <a:gd name="connsiteX1454" fmla="*/ 4335971 w 5145310"/>
              <a:gd name="connsiteY1454" fmla="*/ 738189 h 962693"/>
              <a:gd name="connsiteX1455" fmla="*/ 4339685 w 5145310"/>
              <a:gd name="connsiteY1455" fmla="*/ 720282 h 962693"/>
              <a:gd name="connsiteX1456" fmla="*/ 4367117 w 5145310"/>
              <a:gd name="connsiteY1456" fmla="*/ 752953 h 962693"/>
              <a:gd name="connsiteX1457" fmla="*/ 4375309 w 5145310"/>
              <a:gd name="connsiteY1457" fmla="*/ 722949 h 962693"/>
              <a:gd name="connsiteX1458" fmla="*/ 4345496 w 5145310"/>
              <a:gd name="connsiteY1458" fmla="*/ 719806 h 962693"/>
              <a:gd name="connsiteX1459" fmla="*/ 4356735 w 5145310"/>
              <a:gd name="connsiteY1459" fmla="*/ 666180 h 962693"/>
              <a:gd name="connsiteX1460" fmla="*/ 4351020 w 5145310"/>
              <a:gd name="connsiteY1460" fmla="*/ 643320 h 962693"/>
              <a:gd name="connsiteX1461" fmla="*/ 4399026 w 5145310"/>
              <a:gd name="connsiteY1461" fmla="*/ 650749 h 962693"/>
              <a:gd name="connsiteX1462" fmla="*/ 4386739 w 5145310"/>
              <a:gd name="connsiteY1462" fmla="*/ 622555 h 962693"/>
              <a:gd name="connsiteX1463" fmla="*/ 4412075 w 5145310"/>
              <a:gd name="connsiteY1463" fmla="*/ 661227 h 962693"/>
              <a:gd name="connsiteX1464" fmla="*/ 4415790 w 5145310"/>
              <a:gd name="connsiteY1464" fmla="*/ 643320 h 962693"/>
              <a:gd name="connsiteX1465" fmla="*/ 4422362 w 5145310"/>
              <a:gd name="connsiteY1465" fmla="*/ 648558 h 962693"/>
              <a:gd name="connsiteX1466" fmla="*/ 4412742 w 5145310"/>
              <a:gd name="connsiteY1466" fmla="*/ 666942 h 962693"/>
              <a:gd name="connsiteX1467" fmla="*/ 4433602 w 5145310"/>
              <a:gd name="connsiteY1467" fmla="*/ 717710 h 962693"/>
              <a:gd name="connsiteX1468" fmla="*/ 4429125 w 5145310"/>
              <a:gd name="connsiteY1468" fmla="*/ 729807 h 962693"/>
              <a:gd name="connsiteX1469" fmla="*/ 4399407 w 5145310"/>
              <a:gd name="connsiteY1469" fmla="*/ 703232 h 962693"/>
              <a:gd name="connsiteX1470" fmla="*/ 4406741 w 5145310"/>
              <a:gd name="connsiteY1470" fmla="*/ 690849 h 962693"/>
              <a:gd name="connsiteX1471" fmla="*/ 4406837 w 5145310"/>
              <a:gd name="connsiteY1471" fmla="*/ 667418 h 962693"/>
              <a:gd name="connsiteX1472" fmla="*/ 4384262 w 5145310"/>
              <a:gd name="connsiteY1472" fmla="*/ 675324 h 962693"/>
              <a:gd name="connsiteX1473" fmla="*/ 4394549 w 5145310"/>
              <a:gd name="connsiteY1473" fmla="*/ 662751 h 962693"/>
              <a:gd name="connsiteX1474" fmla="*/ 4363307 w 5145310"/>
              <a:gd name="connsiteY1474" fmla="*/ 647892 h 962693"/>
              <a:gd name="connsiteX1475" fmla="*/ 4369689 w 5145310"/>
              <a:gd name="connsiteY1475" fmla="*/ 676562 h 962693"/>
              <a:gd name="connsiteX1476" fmla="*/ 4376547 w 5145310"/>
              <a:gd name="connsiteY1476" fmla="*/ 675038 h 962693"/>
              <a:gd name="connsiteX1477" fmla="*/ 4382643 w 5145310"/>
              <a:gd name="connsiteY1477" fmla="*/ 710471 h 962693"/>
              <a:gd name="connsiteX1478" fmla="*/ 4373594 w 5145310"/>
              <a:gd name="connsiteY1478" fmla="*/ 758096 h 962693"/>
              <a:gd name="connsiteX1479" fmla="*/ 4391120 w 5145310"/>
              <a:gd name="connsiteY1479" fmla="*/ 756572 h 962693"/>
              <a:gd name="connsiteX1480" fmla="*/ 4380262 w 5145310"/>
              <a:gd name="connsiteY1480" fmla="*/ 739999 h 962693"/>
              <a:gd name="connsiteX1481" fmla="*/ 4432745 w 5145310"/>
              <a:gd name="connsiteY1481" fmla="*/ 735331 h 962693"/>
              <a:gd name="connsiteX1482" fmla="*/ 4441317 w 5145310"/>
              <a:gd name="connsiteY1482" fmla="*/ 758001 h 962693"/>
              <a:gd name="connsiteX1483" fmla="*/ 4469797 w 5145310"/>
              <a:gd name="connsiteY1483" fmla="*/ 749619 h 962693"/>
              <a:gd name="connsiteX1484" fmla="*/ 4458938 w 5145310"/>
              <a:gd name="connsiteY1484" fmla="*/ 733045 h 962693"/>
              <a:gd name="connsiteX1485" fmla="*/ 4435602 w 5145310"/>
              <a:gd name="connsiteY1485" fmla="*/ 735141 h 962693"/>
              <a:gd name="connsiteX1486" fmla="*/ 4444460 w 5145310"/>
              <a:gd name="connsiteY1486" fmla="*/ 710947 h 962693"/>
              <a:gd name="connsiteX1487" fmla="*/ 4458176 w 5145310"/>
              <a:gd name="connsiteY1487" fmla="*/ 727235 h 962693"/>
              <a:gd name="connsiteX1488" fmla="*/ 4459034 w 5145310"/>
              <a:gd name="connsiteY1488" fmla="*/ 709614 h 962693"/>
              <a:gd name="connsiteX1489" fmla="*/ 4461308 w 5145310"/>
              <a:gd name="connsiteY1489" fmla="*/ 722687 h 962693"/>
              <a:gd name="connsiteX1490" fmla="*/ 4466622 w 5145310"/>
              <a:gd name="connsiteY1490" fmla="*/ 726260 h 962693"/>
              <a:gd name="connsiteX1491" fmla="*/ 4465511 w 5145310"/>
              <a:gd name="connsiteY1491" fmla="*/ 738284 h 962693"/>
              <a:gd name="connsiteX1492" fmla="*/ 4491609 w 5145310"/>
              <a:gd name="connsiteY1492" fmla="*/ 759334 h 962693"/>
              <a:gd name="connsiteX1493" fmla="*/ 4491895 w 5145310"/>
              <a:gd name="connsiteY1493" fmla="*/ 712471 h 962693"/>
              <a:gd name="connsiteX1494" fmla="*/ 4503515 w 5145310"/>
              <a:gd name="connsiteY1494" fmla="*/ 711424 h 962693"/>
              <a:gd name="connsiteX1495" fmla="*/ 4500467 w 5145310"/>
              <a:gd name="connsiteY1495" fmla="*/ 735141 h 962693"/>
              <a:gd name="connsiteX1496" fmla="*/ 4530947 w 5145310"/>
              <a:gd name="connsiteY1496" fmla="*/ 744094 h 962693"/>
              <a:gd name="connsiteX1497" fmla="*/ 4533805 w 5145310"/>
              <a:gd name="connsiteY1497" fmla="*/ 767240 h 962693"/>
              <a:gd name="connsiteX1498" fmla="*/ 4525899 w 5145310"/>
              <a:gd name="connsiteY1498" fmla="*/ 750476 h 962693"/>
              <a:gd name="connsiteX1499" fmla="*/ 4531614 w 5145310"/>
              <a:gd name="connsiteY1499" fmla="*/ 773336 h 962693"/>
              <a:gd name="connsiteX1500" fmla="*/ 4505420 w 5145310"/>
              <a:gd name="connsiteY1500" fmla="*/ 775717 h 962693"/>
              <a:gd name="connsiteX1501" fmla="*/ 4513326 w 5145310"/>
              <a:gd name="connsiteY1501" fmla="*/ 792577 h 962693"/>
              <a:gd name="connsiteX1502" fmla="*/ 4509040 w 5145310"/>
              <a:gd name="connsiteY1502" fmla="*/ 781242 h 962693"/>
              <a:gd name="connsiteX1503" fmla="*/ 4540377 w 5145310"/>
              <a:gd name="connsiteY1503" fmla="*/ 772574 h 962693"/>
              <a:gd name="connsiteX1504" fmla="*/ 4551902 w 5145310"/>
              <a:gd name="connsiteY1504" fmla="*/ 794958 h 962693"/>
              <a:gd name="connsiteX1505" fmla="*/ 4560761 w 5145310"/>
              <a:gd name="connsiteY1505" fmla="*/ 770764 h 962693"/>
              <a:gd name="connsiteX1506" fmla="*/ 4592860 w 5145310"/>
              <a:gd name="connsiteY1506" fmla="*/ 767907 h 962693"/>
              <a:gd name="connsiteX1507" fmla="*/ 4571810 w 5145310"/>
              <a:gd name="connsiteY1507" fmla="*/ 763906 h 962693"/>
              <a:gd name="connsiteX1508" fmla="*/ 4584192 w 5145310"/>
              <a:gd name="connsiteY1508" fmla="*/ 768669 h 962693"/>
              <a:gd name="connsiteX1509" fmla="*/ 4584954 w 5145310"/>
              <a:gd name="connsiteY1509" fmla="*/ 751048 h 962693"/>
              <a:gd name="connsiteX1510" fmla="*/ 4586383 w 5145310"/>
              <a:gd name="connsiteY1510" fmla="*/ 762573 h 962693"/>
              <a:gd name="connsiteX1511" fmla="*/ 4546378 w 5145310"/>
              <a:gd name="connsiteY1511" fmla="*/ 748666 h 962693"/>
              <a:gd name="connsiteX1512" fmla="*/ 4557331 w 5145310"/>
              <a:gd name="connsiteY1512" fmla="*/ 741808 h 962693"/>
              <a:gd name="connsiteX1513" fmla="*/ 4582859 w 5145310"/>
              <a:gd name="connsiteY1513" fmla="*/ 733712 h 962693"/>
              <a:gd name="connsiteX1514" fmla="*/ 4592288 w 5145310"/>
              <a:gd name="connsiteY1514" fmla="*/ 738760 h 962693"/>
              <a:gd name="connsiteX1515" fmla="*/ 4606385 w 5145310"/>
              <a:gd name="connsiteY1515" fmla="*/ 684849 h 962693"/>
              <a:gd name="connsiteX1516" fmla="*/ 4607528 w 5145310"/>
              <a:gd name="connsiteY1516" fmla="*/ 743237 h 962693"/>
              <a:gd name="connsiteX1517" fmla="*/ 4615434 w 5145310"/>
              <a:gd name="connsiteY1517" fmla="*/ 760096 h 962693"/>
              <a:gd name="connsiteX1518" fmla="*/ 4635246 w 5145310"/>
              <a:gd name="connsiteY1518" fmla="*/ 729140 h 962693"/>
              <a:gd name="connsiteX1519" fmla="*/ 4641723 w 5145310"/>
              <a:gd name="connsiteY1519" fmla="*/ 757810 h 962693"/>
              <a:gd name="connsiteX1520" fmla="*/ 4644676 w 5145310"/>
              <a:gd name="connsiteY1520" fmla="*/ 734188 h 962693"/>
              <a:gd name="connsiteX1521" fmla="*/ 4661916 w 5145310"/>
              <a:gd name="connsiteY1521" fmla="*/ 779432 h 962693"/>
              <a:gd name="connsiteX1522" fmla="*/ 4650486 w 5145310"/>
              <a:gd name="connsiteY1522" fmla="*/ 733712 h 962693"/>
              <a:gd name="connsiteX1523" fmla="*/ 4683919 w 5145310"/>
              <a:gd name="connsiteY1523" fmla="*/ 742380 h 962693"/>
              <a:gd name="connsiteX1524" fmla="*/ 4692491 w 5145310"/>
              <a:gd name="connsiteY1524" fmla="*/ 765049 h 962693"/>
              <a:gd name="connsiteX1525" fmla="*/ 4696968 w 5145310"/>
              <a:gd name="connsiteY1525" fmla="*/ 752953 h 962693"/>
              <a:gd name="connsiteX1526" fmla="*/ 4701254 w 5145310"/>
              <a:gd name="connsiteY1526" fmla="*/ 764287 h 962693"/>
              <a:gd name="connsiteX1527" fmla="*/ 4701349 w 5145310"/>
              <a:gd name="connsiteY1527" fmla="*/ 740856 h 962693"/>
              <a:gd name="connsiteX1528" fmla="*/ 4693444 w 5145310"/>
              <a:gd name="connsiteY1528" fmla="*/ 724092 h 962693"/>
              <a:gd name="connsiteX1529" fmla="*/ 4680395 w 5145310"/>
              <a:gd name="connsiteY1529" fmla="*/ 713519 h 962693"/>
              <a:gd name="connsiteX1530" fmla="*/ 4686110 w 5145310"/>
              <a:gd name="connsiteY1530" fmla="*/ 736379 h 962693"/>
              <a:gd name="connsiteX1531" fmla="*/ 4657820 w 5145310"/>
              <a:gd name="connsiteY1531" fmla="*/ 721330 h 962693"/>
              <a:gd name="connsiteX1532" fmla="*/ 4667345 w 5145310"/>
              <a:gd name="connsiteY1532" fmla="*/ 726283 h 962693"/>
              <a:gd name="connsiteX1533" fmla="*/ 4673918 w 5145310"/>
              <a:gd name="connsiteY1533" fmla="*/ 708185 h 962693"/>
              <a:gd name="connsiteX1534" fmla="*/ 4661630 w 5145310"/>
              <a:gd name="connsiteY1534" fmla="*/ 703422 h 962693"/>
              <a:gd name="connsiteX1535" fmla="*/ 4661726 w 5145310"/>
              <a:gd name="connsiteY1535" fmla="*/ 680086 h 962693"/>
              <a:gd name="connsiteX1536" fmla="*/ 4674775 w 5145310"/>
              <a:gd name="connsiteY1536" fmla="*/ 690564 h 962693"/>
              <a:gd name="connsiteX1537" fmla="*/ 4666774 w 5145310"/>
              <a:gd name="connsiteY1537" fmla="*/ 697136 h 962693"/>
              <a:gd name="connsiteX1538" fmla="*/ 4690015 w 5145310"/>
              <a:gd name="connsiteY1538" fmla="*/ 695041 h 962693"/>
              <a:gd name="connsiteX1539" fmla="*/ 4698682 w 5145310"/>
              <a:gd name="connsiteY1539" fmla="*/ 717710 h 962693"/>
              <a:gd name="connsiteX1540" fmla="*/ 4724305 w 5145310"/>
              <a:gd name="connsiteY1540" fmla="*/ 686182 h 962693"/>
              <a:gd name="connsiteX1541" fmla="*/ 4730020 w 5145310"/>
              <a:gd name="connsiteY1541" fmla="*/ 709137 h 962693"/>
              <a:gd name="connsiteX1542" fmla="*/ 4737545 w 5145310"/>
              <a:gd name="connsiteY1542" fmla="*/ 649987 h 962693"/>
              <a:gd name="connsiteX1543" fmla="*/ 4722304 w 5145310"/>
              <a:gd name="connsiteY1543" fmla="*/ 645510 h 962693"/>
              <a:gd name="connsiteX1544" fmla="*/ 4726591 w 5145310"/>
              <a:gd name="connsiteY1544" fmla="*/ 656845 h 962693"/>
              <a:gd name="connsiteX1545" fmla="*/ 4697730 w 5145310"/>
              <a:gd name="connsiteY1545" fmla="*/ 612649 h 962693"/>
              <a:gd name="connsiteX1546" fmla="*/ 4711637 w 5145310"/>
              <a:gd name="connsiteY1546" fmla="*/ 605506 h 962693"/>
              <a:gd name="connsiteX1547" fmla="*/ 4707922 w 5145310"/>
              <a:gd name="connsiteY1547" fmla="*/ 623412 h 962693"/>
              <a:gd name="connsiteX1548" fmla="*/ 4731829 w 5145310"/>
              <a:gd name="connsiteY1548" fmla="*/ 650559 h 962693"/>
              <a:gd name="connsiteX1549" fmla="*/ 4734020 w 5145310"/>
              <a:gd name="connsiteY1549" fmla="*/ 644463 h 962693"/>
              <a:gd name="connsiteX1550" fmla="*/ 4725448 w 5145310"/>
              <a:gd name="connsiteY1550" fmla="*/ 621889 h 962693"/>
              <a:gd name="connsiteX1551" fmla="*/ 4730591 w 5145310"/>
              <a:gd name="connsiteY1551" fmla="*/ 615602 h 962693"/>
              <a:gd name="connsiteX1552" fmla="*/ 4742116 w 5145310"/>
              <a:gd name="connsiteY1552" fmla="*/ 637891 h 962693"/>
              <a:gd name="connsiteX1553" fmla="*/ 4751737 w 5145310"/>
              <a:gd name="connsiteY1553" fmla="*/ 619507 h 962693"/>
              <a:gd name="connsiteX1554" fmla="*/ 4762595 w 5145310"/>
              <a:gd name="connsiteY1554" fmla="*/ 636081 h 962693"/>
              <a:gd name="connsiteX1555" fmla="*/ 4764691 w 5145310"/>
              <a:gd name="connsiteY1555" fmla="*/ 653512 h 962693"/>
              <a:gd name="connsiteX1556" fmla="*/ 4758023 w 5145310"/>
              <a:gd name="connsiteY1556" fmla="*/ 671609 h 962693"/>
              <a:gd name="connsiteX1557" fmla="*/ 4747165 w 5145310"/>
              <a:gd name="connsiteY1557" fmla="*/ 655035 h 962693"/>
              <a:gd name="connsiteX1558" fmla="*/ 4740497 w 5145310"/>
              <a:gd name="connsiteY1558" fmla="*/ 673133 h 962693"/>
              <a:gd name="connsiteX1559" fmla="*/ 4752785 w 5145310"/>
              <a:gd name="connsiteY1559" fmla="*/ 677895 h 962693"/>
              <a:gd name="connsiteX1560" fmla="*/ 4736021 w 5145310"/>
              <a:gd name="connsiteY1560" fmla="*/ 685230 h 962693"/>
              <a:gd name="connsiteX1561" fmla="*/ 4733735 w 5145310"/>
              <a:gd name="connsiteY1561" fmla="*/ 691231 h 962693"/>
              <a:gd name="connsiteX1562" fmla="*/ 4753165 w 5145310"/>
              <a:gd name="connsiteY1562" fmla="*/ 730474 h 962693"/>
              <a:gd name="connsiteX1563" fmla="*/ 4757547 w 5145310"/>
              <a:gd name="connsiteY1563" fmla="*/ 718377 h 962693"/>
              <a:gd name="connsiteX1564" fmla="*/ 4754499 w 5145310"/>
              <a:gd name="connsiteY1564" fmla="*/ 741999 h 962693"/>
              <a:gd name="connsiteX1565" fmla="*/ 4735068 w 5145310"/>
              <a:gd name="connsiteY1565" fmla="*/ 702756 h 962693"/>
              <a:gd name="connsiteX1566" fmla="*/ 4730496 w 5145310"/>
              <a:gd name="connsiteY1566" fmla="*/ 738284 h 962693"/>
              <a:gd name="connsiteX1567" fmla="*/ 4760214 w 5145310"/>
              <a:gd name="connsiteY1567" fmla="*/ 764859 h 962693"/>
              <a:gd name="connsiteX1568" fmla="*/ 4766215 w 5145310"/>
              <a:gd name="connsiteY1568" fmla="*/ 740951 h 962693"/>
              <a:gd name="connsiteX1569" fmla="*/ 4815745 w 5145310"/>
              <a:gd name="connsiteY1569" fmla="*/ 736570 h 962693"/>
              <a:gd name="connsiteX1570" fmla="*/ 4816316 w 5145310"/>
              <a:gd name="connsiteY1570" fmla="*/ 765811 h 962693"/>
              <a:gd name="connsiteX1571" fmla="*/ 4825174 w 5145310"/>
              <a:gd name="connsiteY1571" fmla="*/ 741618 h 962693"/>
              <a:gd name="connsiteX1572" fmla="*/ 4834509 w 5145310"/>
              <a:gd name="connsiteY1572" fmla="*/ 770098 h 962693"/>
              <a:gd name="connsiteX1573" fmla="*/ 4829556 w 5145310"/>
              <a:gd name="connsiteY1573" fmla="*/ 752953 h 962693"/>
              <a:gd name="connsiteX1574" fmla="*/ 4860131 w 5145310"/>
              <a:gd name="connsiteY1574" fmla="*/ 761906 h 962693"/>
              <a:gd name="connsiteX1575" fmla="*/ 4860893 w 5145310"/>
              <a:gd name="connsiteY1575" fmla="*/ 744285 h 962693"/>
              <a:gd name="connsiteX1576" fmla="*/ 4857274 w 5145310"/>
              <a:gd name="connsiteY1576" fmla="*/ 738760 h 962693"/>
              <a:gd name="connsiteX1577" fmla="*/ 4889087 w 5145310"/>
              <a:gd name="connsiteY1577" fmla="*/ 782766 h 962693"/>
              <a:gd name="connsiteX1578" fmla="*/ 4899279 w 5145310"/>
              <a:gd name="connsiteY1578" fmla="*/ 770098 h 962693"/>
              <a:gd name="connsiteX1579" fmla="*/ 4902041 w 5145310"/>
              <a:gd name="connsiteY1579" fmla="*/ 793339 h 962693"/>
              <a:gd name="connsiteX1580" fmla="*/ 4914519 w 5145310"/>
              <a:gd name="connsiteY1580" fmla="*/ 774670 h 962693"/>
              <a:gd name="connsiteX1581" fmla="*/ 4929759 w 5145310"/>
              <a:gd name="connsiteY1581" fmla="*/ 779146 h 962693"/>
              <a:gd name="connsiteX1582" fmla="*/ 4924616 w 5145310"/>
              <a:gd name="connsiteY1582" fmla="*/ 785433 h 962693"/>
              <a:gd name="connsiteX1583" fmla="*/ 4934998 w 5145310"/>
              <a:gd name="connsiteY1583" fmla="*/ 749428 h 962693"/>
              <a:gd name="connsiteX1584" fmla="*/ 4943761 w 5145310"/>
              <a:gd name="connsiteY1584" fmla="*/ 748666 h 962693"/>
              <a:gd name="connsiteX1585" fmla="*/ 4977955 w 5145310"/>
              <a:gd name="connsiteY1585" fmla="*/ 763144 h 962693"/>
              <a:gd name="connsiteX1586" fmla="*/ 4976622 w 5145310"/>
              <a:gd name="connsiteY1586" fmla="*/ 751619 h 962693"/>
              <a:gd name="connsiteX1587" fmla="*/ 4964239 w 5145310"/>
              <a:gd name="connsiteY1587" fmla="*/ 746857 h 962693"/>
              <a:gd name="connsiteX1588" fmla="*/ 4983099 w 5145310"/>
              <a:gd name="connsiteY1588" fmla="*/ 756858 h 962693"/>
              <a:gd name="connsiteX1589" fmla="*/ 4985480 w 5145310"/>
              <a:gd name="connsiteY1589" fmla="*/ 727426 h 962693"/>
              <a:gd name="connsiteX1590" fmla="*/ 4993386 w 5145310"/>
              <a:gd name="connsiteY1590" fmla="*/ 744285 h 962693"/>
              <a:gd name="connsiteX1591" fmla="*/ 4994910 w 5145310"/>
              <a:gd name="connsiteY1591" fmla="*/ 732474 h 962693"/>
              <a:gd name="connsiteX1592" fmla="*/ 4988147 w 5145310"/>
              <a:gd name="connsiteY1592" fmla="*/ 774003 h 962693"/>
              <a:gd name="connsiteX1593" fmla="*/ 5001959 w 5145310"/>
              <a:gd name="connsiteY1593" fmla="*/ 790291 h 962693"/>
              <a:gd name="connsiteX1594" fmla="*/ 5010626 w 5145310"/>
              <a:gd name="connsiteY1594" fmla="*/ 789529 h 962693"/>
              <a:gd name="connsiteX1595" fmla="*/ 5018056 w 5145310"/>
              <a:gd name="connsiteY1595" fmla="*/ 777146 h 962693"/>
              <a:gd name="connsiteX1596" fmla="*/ 4977955 w 5145310"/>
              <a:gd name="connsiteY1596" fmla="*/ 786576 h 962693"/>
              <a:gd name="connsiteX1597" fmla="*/ 4977099 w 5145310"/>
              <a:gd name="connsiteY1597" fmla="*/ 804197 h 962693"/>
              <a:gd name="connsiteX1598" fmla="*/ 4962620 w 5145310"/>
              <a:gd name="connsiteY1598" fmla="*/ 782099 h 962693"/>
              <a:gd name="connsiteX1599" fmla="*/ 4952333 w 5145310"/>
              <a:gd name="connsiteY1599" fmla="*/ 794672 h 962693"/>
              <a:gd name="connsiteX1600" fmla="*/ 4957382 w 5145310"/>
              <a:gd name="connsiteY1600" fmla="*/ 811722 h 962693"/>
              <a:gd name="connsiteX1601" fmla="*/ 4936331 w 5145310"/>
              <a:gd name="connsiteY1601" fmla="*/ 784385 h 962693"/>
              <a:gd name="connsiteX1602" fmla="*/ 4944333 w 5145310"/>
              <a:gd name="connsiteY1602" fmla="*/ 801244 h 962693"/>
              <a:gd name="connsiteX1603" fmla="*/ 4916244 w 5145310"/>
              <a:gd name="connsiteY1603" fmla="*/ 814813 h 962693"/>
              <a:gd name="connsiteX1604" fmla="*/ 4912854 w 5145310"/>
              <a:gd name="connsiteY1604" fmla="*/ 832986 h 962693"/>
              <a:gd name="connsiteX1605" fmla="*/ 4912784 w 5145310"/>
              <a:gd name="connsiteY1605" fmla="*/ 832995 h 962693"/>
              <a:gd name="connsiteX1606" fmla="*/ 4910935 w 5145310"/>
              <a:gd name="connsiteY1606" fmla="*/ 810139 h 962693"/>
              <a:gd name="connsiteX1607" fmla="*/ 4907280 w 5145310"/>
              <a:gd name="connsiteY1607" fmla="*/ 786957 h 962693"/>
              <a:gd name="connsiteX1608" fmla="*/ 4896993 w 5145310"/>
              <a:gd name="connsiteY1608" fmla="*/ 799625 h 962693"/>
              <a:gd name="connsiteX1609" fmla="*/ 4891754 w 5145310"/>
              <a:gd name="connsiteY1609" fmla="*/ 829248 h 962693"/>
              <a:gd name="connsiteX1610" fmla="*/ 4864798 w 5145310"/>
              <a:gd name="connsiteY1610" fmla="*/ 825819 h 962693"/>
              <a:gd name="connsiteX1611" fmla="*/ 4868674 w 5145310"/>
              <a:gd name="connsiteY1611" fmla="*/ 839429 h 962693"/>
              <a:gd name="connsiteX1612" fmla="*/ 4868609 w 5145310"/>
              <a:gd name="connsiteY1612" fmla="*/ 839439 h 962693"/>
              <a:gd name="connsiteX1613" fmla="*/ 4868512 w 5145310"/>
              <a:gd name="connsiteY1613" fmla="*/ 839639 h 962693"/>
              <a:gd name="connsiteX1614" fmla="*/ 4865179 w 5145310"/>
              <a:gd name="connsiteY1614" fmla="*/ 841440 h 962693"/>
              <a:gd name="connsiteX1615" fmla="*/ 4856036 w 5145310"/>
              <a:gd name="connsiteY1615" fmla="*/ 826581 h 962693"/>
              <a:gd name="connsiteX1616" fmla="*/ 4853654 w 5145310"/>
              <a:gd name="connsiteY1616" fmla="*/ 856013 h 962693"/>
              <a:gd name="connsiteX1617" fmla="*/ 4865084 w 5145310"/>
              <a:gd name="connsiteY1617" fmla="*/ 841345 h 962693"/>
              <a:gd name="connsiteX1618" fmla="*/ 4866799 w 5145310"/>
              <a:gd name="connsiteY1618" fmla="*/ 843154 h 962693"/>
              <a:gd name="connsiteX1619" fmla="*/ 4868512 w 5145310"/>
              <a:gd name="connsiteY1619" fmla="*/ 839639 h 962693"/>
              <a:gd name="connsiteX1620" fmla="*/ 4868704 w 5145310"/>
              <a:gd name="connsiteY1620" fmla="*/ 839535 h 962693"/>
              <a:gd name="connsiteX1621" fmla="*/ 4868674 w 5145310"/>
              <a:gd name="connsiteY1621" fmla="*/ 839429 h 962693"/>
              <a:gd name="connsiteX1622" fmla="*/ 4886110 w 5145310"/>
              <a:gd name="connsiteY1622" fmla="*/ 836689 h 962693"/>
              <a:gd name="connsiteX1623" fmla="*/ 4901755 w 5145310"/>
              <a:gd name="connsiteY1623" fmla="*/ 840011 h 962693"/>
              <a:gd name="connsiteX1624" fmla="*/ 4903851 w 5145310"/>
              <a:gd name="connsiteY1624" fmla="*/ 857442 h 962693"/>
              <a:gd name="connsiteX1625" fmla="*/ 4909661 w 5145310"/>
              <a:gd name="connsiteY1625" fmla="*/ 856966 h 962693"/>
              <a:gd name="connsiteX1626" fmla="*/ 4903946 w 5145310"/>
              <a:gd name="connsiteY1626" fmla="*/ 834106 h 962693"/>
              <a:gd name="connsiteX1627" fmla="*/ 4912784 w 5145310"/>
              <a:gd name="connsiteY1627" fmla="*/ 832995 h 962693"/>
              <a:gd name="connsiteX1628" fmla="*/ 4912805 w 5145310"/>
              <a:gd name="connsiteY1628" fmla="*/ 833248 h 962693"/>
              <a:gd name="connsiteX1629" fmla="*/ 4912854 w 5145310"/>
              <a:gd name="connsiteY1629" fmla="*/ 832986 h 962693"/>
              <a:gd name="connsiteX1630" fmla="*/ 4921091 w 5145310"/>
              <a:gd name="connsiteY1630" fmla="*/ 831951 h 962693"/>
              <a:gd name="connsiteX1631" fmla="*/ 4924520 w 5145310"/>
              <a:gd name="connsiteY1631" fmla="*/ 808864 h 962693"/>
              <a:gd name="connsiteX1632" fmla="*/ 4945475 w 5145310"/>
              <a:gd name="connsiteY1632" fmla="*/ 836201 h 962693"/>
              <a:gd name="connsiteX1633" fmla="*/ 4919186 w 5145310"/>
              <a:gd name="connsiteY1633" fmla="*/ 838487 h 962693"/>
              <a:gd name="connsiteX1634" fmla="*/ 4916805 w 5145310"/>
              <a:gd name="connsiteY1634" fmla="*/ 867919 h 962693"/>
              <a:gd name="connsiteX1635" fmla="*/ 4958334 w 5145310"/>
              <a:gd name="connsiteY1635" fmla="*/ 870110 h 962693"/>
              <a:gd name="connsiteX1636" fmla="*/ 4999958 w 5145310"/>
              <a:gd name="connsiteY1636" fmla="*/ 848869 h 962693"/>
              <a:gd name="connsiteX1637" fmla="*/ 4993577 w 5145310"/>
              <a:gd name="connsiteY1637" fmla="*/ 820199 h 962693"/>
              <a:gd name="connsiteX1638" fmla="*/ 5011102 w 5145310"/>
              <a:gd name="connsiteY1638" fmla="*/ 818675 h 962693"/>
              <a:gd name="connsiteX1639" fmla="*/ 5015199 w 5145310"/>
              <a:gd name="connsiteY1639" fmla="*/ 853441 h 962693"/>
              <a:gd name="connsiteX1640" fmla="*/ 5013103 w 5145310"/>
              <a:gd name="connsiteY1640" fmla="*/ 836106 h 962693"/>
              <a:gd name="connsiteX1641" fmla="*/ 5045011 w 5145310"/>
              <a:gd name="connsiteY1641" fmla="*/ 856680 h 962693"/>
              <a:gd name="connsiteX1642" fmla="*/ 5036248 w 5145310"/>
              <a:gd name="connsiteY1642" fmla="*/ 857442 h 962693"/>
              <a:gd name="connsiteX1643" fmla="*/ 5054441 w 5145310"/>
              <a:gd name="connsiteY1643" fmla="*/ 861728 h 962693"/>
              <a:gd name="connsiteX1644" fmla="*/ 5047298 w 5145310"/>
              <a:gd name="connsiteY1644" fmla="*/ 827248 h 962693"/>
              <a:gd name="connsiteX1645" fmla="*/ 5062633 w 5145310"/>
              <a:gd name="connsiteY1645" fmla="*/ 831724 h 962693"/>
              <a:gd name="connsiteX1646" fmla="*/ 5101971 w 5145310"/>
              <a:gd name="connsiteY1646" fmla="*/ 840011 h 962693"/>
              <a:gd name="connsiteX1647" fmla="*/ 5104733 w 5145310"/>
              <a:gd name="connsiteY1647" fmla="*/ 863157 h 962693"/>
              <a:gd name="connsiteX1648" fmla="*/ 5086445 w 5145310"/>
              <a:gd name="connsiteY1648" fmla="*/ 882302 h 962693"/>
              <a:gd name="connsiteX1649" fmla="*/ 5125021 w 5145310"/>
              <a:gd name="connsiteY1649" fmla="*/ 884779 h 962693"/>
              <a:gd name="connsiteX1650" fmla="*/ 5117687 w 5145310"/>
              <a:gd name="connsiteY1650" fmla="*/ 897066 h 962693"/>
              <a:gd name="connsiteX1651" fmla="*/ 5127879 w 5145310"/>
              <a:gd name="connsiteY1651" fmla="*/ 907829 h 962693"/>
              <a:gd name="connsiteX1652" fmla="*/ 5145310 w 5145310"/>
              <a:gd name="connsiteY1652" fmla="*/ 906305 h 962693"/>
              <a:gd name="connsiteX1653" fmla="*/ 5131308 w 5145310"/>
              <a:gd name="connsiteY1653" fmla="*/ 936785 h 962693"/>
              <a:gd name="connsiteX1654" fmla="*/ 5121211 w 5145310"/>
              <a:gd name="connsiteY1654" fmla="*/ 926022 h 962693"/>
              <a:gd name="connsiteX1655" fmla="*/ 5123974 w 5145310"/>
              <a:gd name="connsiteY1655" fmla="*/ 949072 h 962693"/>
              <a:gd name="connsiteX1656" fmla="*/ 5110829 w 5145310"/>
              <a:gd name="connsiteY1656" fmla="*/ 961931 h 962693"/>
              <a:gd name="connsiteX1657" fmla="*/ 5119687 w 5145310"/>
              <a:gd name="connsiteY1657" fmla="*/ 937737 h 962693"/>
              <a:gd name="connsiteX1658" fmla="*/ 5103590 w 5145310"/>
              <a:gd name="connsiteY1658" fmla="*/ 950787 h 962693"/>
              <a:gd name="connsiteX1659" fmla="*/ 5109400 w 5145310"/>
              <a:gd name="connsiteY1659" fmla="*/ 962693 h 962693"/>
              <a:gd name="connsiteX1660" fmla="*/ 154114 w 5145310"/>
              <a:gd name="connsiteY1660" fmla="*/ 962693 h 962693"/>
              <a:gd name="connsiteX1661" fmla="*/ 0 w 5145310"/>
              <a:gd name="connsiteY1661" fmla="*/ 906877 h 962693"/>
              <a:gd name="connsiteX1662" fmla="*/ 72961 w 5145310"/>
              <a:gd name="connsiteY1662" fmla="*/ 876968 h 962693"/>
              <a:gd name="connsiteX1663" fmla="*/ 283464 w 5145310"/>
              <a:gd name="connsiteY1663" fmla="*/ 868777 h 962693"/>
              <a:gd name="connsiteX1664" fmla="*/ 225266 w 5145310"/>
              <a:gd name="connsiteY1664" fmla="*/ 850584 h 962693"/>
              <a:gd name="connsiteX1665" fmla="*/ 235553 w 5145310"/>
              <a:gd name="connsiteY1665" fmla="*/ 838011 h 962693"/>
              <a:gd name="connsiteX1666" fmla="*/ 119824 w 5145310"/>
              <a:gd name="connsiteY1666" fmla="*/ 830677 h 962693"/>
              <a:gd name="connsiteX1667" fmla="*/ 176022 w 5145310"/>
              <a:gd name="connsiteY1667" fmla="*/ 808102 h 962693"/>
              <a:gd name="connsiteX1668" fmla="*/ 181737 w 5145310"/>
              <a:gd name="connsiteY1668" fmla="*/ 830962 h 962693"/>
              <a:gd name="connsiteX1669" fmla="*/ 200025 w 5145310"/>
              <a:gd name="connsiteY1669" fmla="*/ 811817 h 962693"/>
              <a:gd name="connsiteX1670" fmla="*/ 207931 w 5145310"/>
              <a:gd name="connsiteY1670" fmla="*/ 828581 h 962693"/>
              <a:gd name="connsiteX1671" fmla="*/ 228409 w 5145310"/>
              <a:gd name="connsiteY1671" fmla="*/ 803340 h 962693"/>
              <a:gd name="connsiteX1672" fmla="*/ 238601 w 5145310"/>
              <a:gd name="connsiteY1672" fmla="*/ 814103 h 962693"/>
              <a:gd name="connsiteX1673" fmla="*/ 239458 w 5145310"/>
              <a:gd name="connsiteY1673" fmla="*/ 796482 h 962693"/>
              <a:gd name="connsiteX1674" fmla="*/ 331184 w 5145310"/>
              <a:gd name="connsiteY1674" fmla="*/ 800101 h 962693"/>
              <a:gd name="connsiteX1675" fmla="*/ 336328 w 5145310"/>
              <a:gd name="connsiteY1675" fmla="*/ 793815 h 962693"/>
              <a:gd name="connsiteX1676" fmla="*/ 336518 w 5145310"/>
              <a:gd name="connsiteY1676" fmla="*/ 770383 h 962693"/>
              <a:gd name="connsiteX1677" fmla="*/ 420243 w 5145310"/>
              <a:gd name="connsiteY1677" fmla="*/ 780480 h 962693"/>
              <a:gd name="connsiteX1678" fmla="*/ 394716 w 5145310"/>
              <a:gd name="connsiteY1678" fmla="*/ 788576 h 962693"/>
              <a:gd name="connsiteX1679" fmla="*/ 394049 w 5145310"/>
              <a:gd name="connsiteY1679" fmla="*/ 782766 h 962693"/>
              <a:gd name="connsiteX1680" fmla="*/ 389477 w 5145310"/>
              <a:gd name="connsiteY1680" fmla="*/ 818294 h 962693"/>
              <a:gd name="connsiteX1681" fmla="*/ 399764 w 5145310"/>
              <a:gd name="connsiteY1681" fmla="*/ 805626 h 962693"/>
              <a:gd name="connsiteX1682" fmla="*/ 428149 w 5145310"/>
              <a:gd name="connsiteY1682" fmla="*/ 820675 h 962693"/>
              <a:gd name="connsiteX1683" fmla="*/ 441960 w 5145310"/>
              <a:gd name="connsiteY1683" fmla="*/ 813627 h 962693"/>
              <a:gd name="connsiteX1684" fmla="*/ 447199 w 5145310"/>
              <a:gd name="connsiteY1684" fmla="*/ 783909 h 962693"/>
              <a:gd name="connsiteX1685" fmla="*/ 462534 w 5145310"/>
              <a:gd name="connsiteY1685" fmla="*/ 765049 h 962693"/>
              <a:gd name="connsiteX1686" fmla="*/ 466058 w 5145310"/>
              <a:gd name="connsiteY1686" fmla="*/ 793910 h 962693"/>
              <a:gd name="connsiteX1687" fmla="*/ 482060 w 5145310"/>
              <a:gd name="connsiteY1687" fmla="*/ 804197 h 962693"/>
              <a:gd name="connsiteX1688" fmla="*/ 546259 w 5145310"/>
              <a:gd name="connsiteY1688" fmla="*/ 775146 h 962693"/>
              <a:gd name="connsiteX1689" fmla="*/ 592074 w 5145310"/>
              <a:gd name="connsiteY1689" fmla="*/ 788671 h 962693"/>
              <a:gd name="connsiteX1690" fmla="*/ 577596 w 5145310"/>
              <a:gd name="connsiteY1690" fmla="*/ 766573 h 962693"/>
              <a:gd name="connsiteX1691" fmla="*/ 597884 w 5145310"/>
              <a:gd name="connsiteY1691" fmla="*/ 788100 h 962693"/>
              <a:gd name="connsiteX1692" fmla="*/ 599408 w 5145310"/>
              <a:gd name="connsiteY1692" fmla="*/ 776289 h 962693"/>
              <a:gd name="connsiteX1693" fmla="*/ 591217 w 5145310"/>
              <a:gd name="connsiteY1693" fmla="*/ 806293 h 962693"/>
              <a:gd name="connsiteX1694" fmla="*/ 601313 w 5145310"/>
              <a:gd name="connsiteY1694" fmla="*/ 817056 h 962693"/>
              <a:gd name="connsiteX1695" fmla="*/ 607885 w 5145310"/>
              <a:gd name="connsiteY1695" fmla="*/ 822295 h 962693"/>
              <a:gd name="connsiteX1696" fmla="*/ 610171 w 5145310"/>
              <a:gd name="connsiteY1696" fmla="*/ 792862 h 962693"/>
              <a:gd name="connsiteX1697" fmla="*/ 617315 w 5145310"/>
              <a:gd name="connsiteY1697" fmla="*/ 827343 h 962693"/>
              <a:gd name="connsiteX1698" fmla="*/ 642842 w 5145310"/>
              <a:gd name="connsiteY1698" fmla="*/ 819247 h 962693"/>
              <a:gd name="connsiteX1699" fmla="*/ 621887 w 5145310"/>
              <a:gd name="connsiteY1699" fmla="*/ 791910 h 962693"/>
              <a:gd name="connsiteX1700" fmla="*/ 643699 w 5145310"/>
              <a:gd name="connsiteY1700" fmla="*/ 801721 h 962693"/>
              <a:gd name="connsiteX1701" fmla="*/ 638746 w 5145310"/>
              <a:gd name="connsiteY1701" fmla="*/ 784671 h 962693"/>
              <a:gd name="connsiteX1702" fmla="*/ 653986 w 5145310"/>
              <a:gd name="connsiteY1702" fmla="*/ 789148 h 962693"/>
              <a:gd name="connsiteX1703" fmla="*/ 649605 w 5145310"/>
              <a:gd name="connsiteY1703" fmla="*/ 801244 h 962693"/>
              <a:gd name="connsiteX1704" fmla="*/ 666274 w 5145310"/>
              <a:gd name="connsiteY1704" fmla="*/ 817342 h 962693"/>
              <a:gd name="connsiteX1705" fmla="*/ 679418 w 5145310"/>
              <a:gd name="connsiteY1705" fmla="*/ 804483 h 962693"/>
              <a:gd name="connsiteX1706" fmla="*/ 723805 w 5145310"/>
              <a:gd name="connsiteY1706" fmla="*/ 806388 h 962693"/>
              <a:gd name="connsiteX1707" fmla="*/ 691991 w 5145310"/>
              <a:gd name="connsiteY1707" fmla="*/ 762382 h 962693"/>
              <a:gd name="connsiteX1708" fmla="*/ 699897 w 5145310"/>
              <a:gd name="connsiteY1708" fmla="*/ 779242 h 962693"/>
              <a:gd name="connsiteX1709" fmla="*/ 673036 w 5145310"/>
              <a:gd name="connsiteY1709" fmla="*/ 775812 h 962693"/>
              <a:gd name="connsiteX1710" fmla="*/ 670941 w 5145310"/>
              <a:gd name="connsiteY1710" fmla="*/ 758477 h 962693"/>
              <a:gd name="connsiteX1711" fmla="*/ 668655 w 5145310"/>
              <a:gd name="connsiteY1711" fmla="*/ 787909 h 962693"/>
              <a:gd name="connsiteX1712" fmla="*/ 657034 w 5145310"/>
              <a:gd name="connsiteY1712" fmla="*/ 788957 h 962693"/>
              <a:gd name="connsiteX1713" fmla="*/ 647700 w 5145310"/>
              <a:gd name="connsiteY1713" fmla="*/ 760573 h 962693"/>
              <a:gd name="connsiteX1714" fmla="*/ 663702 w 5145310"/>
              <a:gd name="connsiteY1714" fmla="*/ 770860 h 962693"/>
              <a:gd name="connsiteX1715" fmla="*/ 675608 w 5145310"/>
              <a:gd name="connsiteY1715" fmla="*/ 723044 h 962693"/>
              <a:gd name="connsiteX1716" fmla="*/ 673227 w 5145310"/>
              <a:gd name="connsiteY1716" fmla="*/ 752476 h 962693"/>
              <a:gd name="connsiteX1717" fmla="*/ 685705 w 5145310"/>
              <a:gd name="connsiteY1717" fmla="*/ 733807 h 962693"/>
              <a:gd name="connsiteX1718" fmla="*/ 691419 w 5145310"/>
              <a:gd name="connsiteY1718" fmla="*/ 756667 h 962693"/>
              <a:gd name="connsiteX1719" fmla="*/ 709803 w 5145310"/>
              <a:gd name="connsiteY1719" fmla="*/ 737522 h 962693"/>
              <a:gd name="connsiteX1720" fmla="*/ 700183 w 5145310"/>
              <a:gd name="connsiteY1720" fmla="*/ 755905 h 962693"/>
              <a:gd name="connsiteX1721" fmla="*/ 746855 w 5145310"/>
              <a:gd name="connsiteY1721" fmla="*/ 751810 h 962693"/>
              <a:gd name="connsiteX1722" fmla="*/ 738283 w 5145310"/>
              <a:gd name="connsiteY1722" fmla="*/ 729235 h 962693"/>
              <a:gd name="connsiteX1723" fmla="*/ 784955 w 5145310"/>
              <a:gd name="connsiteY1723" fmla="*/ 701708 h 962693"/>
              <a:gd name="connsiteX1724" fmla="*/ 800100 w 5145310"/>
              <a:gd name="connsiteY1724" fmla="*/ 729616 h 962693"/>
              <a:gd name="connsiteX1725" fmla="*/ 789813 w 5145310"/>
              <a:gd name="connsiteY1725" fmla="*/ 742189 h 962693"/>
              <a:gd name="connsiteX1726" fmla="*/ 797909 w 5145310"/>
              <a:gd name="connsiteY1726" fmla="*/ 735617 h 962693"/>
              <a:gd name="connsiteX1727" fmla="*/ 768763 w 5145310"/>
              <a:gd name="connsiteY1727" fmla="*/ 750190 h 962693"/>
              <a:gd name="connsiteX1728" fmla="*/ 735901 w 5145310"/>
              <a:gd name="connsiteY1728" fmla="*/ 758668 h 962693"/>
              <a:gd name="connsiteX1729" fmla="*/ 728567 w 5145310"/>
              <a:gd name="connsiteY1729" fmla="*/ 770955 h 962693"/>
              <a:gd name="connsiteX1730" fmla="*/ 727138 w 5145310"/>
              <a:gd name="connsiteY1730" fmla="*/ 759430 h 962693"/>
              <a:gd name="connsiteX1731" fmla="*/ 733520 w 5145310"/>
              <a:gd name="connsiteY1731" fmla="*/ 788100 h 962693"/>
              <a:gd name="connsiteX1732" fmla="*/ 764762 w 5145310"/>
              <a:gd name="connsiteY1732" fmla="*/ 802864 h 962693"/>
              <a:gd name="connsiteX1733" fmla="*/ 759047 w 5145310"/>
              <a:gd name="connsiteY1733" fmla="*/ 780004 h 962693"/>
              <a:gd name="connsiteX1734" fmla="*/ 773525 w 5145310"/>
              <a:gd name="connsiteY1734" fmla="*/ 802102 h 962693"/>
              <a:gd name="connsiteX1735" fmla="*/ 772192 w 5145310"/>
              <a:gd name="connsiteY1735" fmla="*/ 790576 h 962693"/>
              <a:gd name="connsiteX1736" fmla="*/ 777144 w 5145310"/>
              <a:gd name="connsiteY1736" fmla="*/ 807626 h 962693"/>
              <a:gd name="connsiteX1737" fmla="*/ 791051 w 5145310"/>
              <a:gd name="connsiteY1737" fmla="*/ 800482 h 962693"/>
              <a:gd name="connsiteX1738" fmla="*/ 776573 w 5145310"/>
              <a:gd name="connsiteY1738" fmla="*/ 778384 h 962693"/>
              <a:gd name="connsiteX1739" fmla="*/ 808672 w 5145310"/>
              <a:gd name="connsiteY1739" fmla="*/ 775527 h 962693"/>
              <a:gd name="connsiteX1740" fmla="*/ 815911 w 5145310"/>
              <a:gd name="connsiteY1740" fmla="*/ 786576 h 962693"/>
              <a:gd name="connsiteX1741" fmla="*/ 805148 w 5145310"/>
              <a:gd name="connsiteY1741" fmla="*/ 746571 h 962693"/>
              <a:gd name="connsiteX1742" fmla="*/ 813149 w 5145310"/>
              <a:gd name="connsiteY1742" fmla="*/ 749047 h 962693"/>
              <a:gd name="connsiteX1743" fmla="*/ 827056 w 5145310"/>
              <a:gd name="connsiteY1743" fmla="*/ 732855 h 962693"/>
              <a:gd name="connsiteX1744" fmla="*/ 818293 w 5145310"/>
              <a:gd name="connsiteY1744" fmla="*/ 733617 h 962693"/>
              <a:gd name="connsiteX1745" fmla="*/ 810768 w 5145310"/>
              <a:gd name="connsiteY1745" fmla="*/ 769335 h 962693"/>
              <a:gd name="connsiteX1746" fmla="*/ 825341 w 5145310"/>
              <a:gd name="connsiteY1746" fmla="*/ 768002 h 962693"/>
              <a:gd name="connsiteX1747" fmla="*/ 819340 w 5145310"/>
              <a:gd name="connsiteY1747" fmla="*/ 791910 h 962693"/>
              <a:gd name="connsiteX1748" fmla="*/ 840391 w 5145310"/>
              <a:gd name="connsiteY1748" fmla="*/ 795910 h 962693"/>
              <a:gd name="connsiteX1749" fmla="*/ 841248 w 5145310"/>
              <a:gd name="connsiteY1749" fmla="*/ 778289 h 962693"/>
              <a:gd name="connsiteX1750" fmla="*/ 854297 w 5145310"/>
              <a:gd name="connsiteY1750" fmla="*/ 788862 h 962693"/>
              <a:gd name="connsiteX1751" fmla="*/ 844201 w 5145310"/>
              <a:gd name="connsiteY1751" fmla="*/ 778099 h 962693"/>
              <a:gd name="connsiteX1752" fmla="*/ 872490 w 5145310"/>
              <a:gd name="connsiteY1752" fmla="*/ 793148 h 962693"/>
              <a:gd name="connsiteX1753" fmla="*/ 971740 w 5145310"/>
              <a:gd name="connsiteY1753" fmla="*/ 760954 h 962693"/>
              <a:gd name="connsiteX1754" fmla="*/ 979646 w 5145310"/>
              <a:gd name="connsiteY1754" fmla="*/ 777813 h 962693"/>
              <a:gd name="connsiteX1755" fmla="*/ 973931 w 5145310"/>
              <a:gd name="connsiteY1755" fmla="*/ 754953 h 962693"/>
              <a:gd name="connsiteX1756" fmla="*/ 989933 w 5145310"/>
              <a:gd name="connsiteY1756" fmla="*/ 765240 h 962693"/>
              <a:gd name="connsiteX1757" fmla="*/ 995839 w 5145310"/>
              <a:gd name="connsiteY1757" fmla="*/ 741332 h 962693"/>
              <a:gd name="connsiteX1758" fmla="*/ 1002316 w 5145310"/>
              <a:gd name="connsiteY1758" fmla="*/ 770002 h 962693"/>
              <a:gd name="connsiteX1759" fmla="*/ 1011841 w 5145310"/>
              <a:gd name="connsiteY1759" fmla="*/ 751619 h 962693"/>
              <a:gd name="connsiteX1760" fmla="*/ 1024890 w 5145310"/>
              <a:gd name="connsiteY1760" fmla="*/ 762192 h 962693"/>
              <a:gd name="connsiteX1761" fmla="*/ 1020508 w 5145310"/>
              <a:gd name="connsiteY1761" fmla="*/ 750857 h 962693"/>
              <a:gd name="connsiteX1762" fmla="*/ 1062037 w 5145310"/>
              <a:gd name="connsiteY1762" fmla="*/ 753048 h 962693"/>
              <a:gd name="connsiteX1763" fmla="*/ 1044607 w 5145310"/>
              <a:gd name="connsiteY1763" fmla="*/ 731235 h 962693"/>
              <a:gd name="connsiteX1764" fmla="*/ 1071562 w 5145310"/>
              <a:gd name="connsiteY1764" fmla="*/ 734664 h 962693"/>
              <a:gd name="connsiteX1765" fmla="*/ 1074325 w 5145310"/>
              <a:gd name="connsiteY1765" fmla="*/ 757810 h 962693"/>
              <a:gd name="connsiteX1766" fmla="*/ 1121092 w 5145310"/>
              <a:gd name="connsiteY1766" fmla="*/ 730283 h 962693"/>
              <a:gd name="connsiteX1767" fmla="*/ 1147858 w 5145310"/>
              <a:gd name="connsiteY1767" fmla="*/ 757144 h 962693"/>
              <a:gd name="connsiteX1768" fmla="*/ 1147286 w 5145310"/>
              <a:gd name="connsiteY1768" fmla="*/ 727997 h 962693"/>
              <a:gd name="connsiteX1769" fmla="*/ 1171861 w 5145310"/>
              <a:gd name="connsiteY1769" fmla="*/ 760858 h 962693"/>
              <a:gd name="connsiteX1770" fmla="*/ 1174242 w 5145310"/>
              <a:gd name="connsiteY1770" fmla="*/ 731426 h 962693"/>
              <a:gd name="connsiteX1771" fmla="*/ 1182243 w 5145310"/>
              <a:gd name="connsiteY1771" fmla="*/ 724949 h 962693"/>
              <a:gd name="connsiteX1772" fmla="*/ 1195387 w 5145310"/>
              <a:gd name="connsiteY1772" fmla="*/ 735427 h 962693"/>
              <a:gd name="connsiteX1773" fmla="*/ 1210818 w 5145310"/>
              <a:gd name="connsiteY1773" fmla="*/ 716472 h 962693"/>
              <a:gd name="connsiteX1774" fmla="*/ 1289399 w 5145310"/>
              <a:gd name="connsiteY1774" fmla="*/ 732855 h 962693"/>
              <a:gd name="connsiteX1775" fmla="*/ 1282160 w 5145310"/>
              <a:gd name="connsiteY1775" fmla="*/ 721806 h 962693"/>
              <a:gd name="connsiteX1776" fmla="*/ 1338167 w 5145310"/>
              <a:gd name="connsiteY1776" fmla="*/ 722663 h 962693"/>
              <a:gd name="connsiteX1777" fmla="*/ 1395698 w 5145310"/>
              <a:gd name="connsiteY1777" fmla="*/ 711709 h 962693"/>
              <a:gd name="connsiteX1778" fmla="*/ 1409509 w 5145310"/>
              <a:gd name="connsiteY1778" fmla="*/ 727997 h 962693"/>
              <a:gd name="connsiteX1779" fmla="*/ 1423416 w 5145310"/>
              <a:gd name="connsiteY1779" fmla="*/ 720853 h 962693"/>
              <a:gd name="connsiteX1780" fmla="*/ 1423606 w 5145310"/>
              <a:gd name="connsiteY1780" fmla="*/ 697422 h 962693"/>
              <a:gd name="connsiteX1781" fmla="*/ 1429988 w 5145310"/>
              <a:gd name="connsiteY1781" fmla="*/ 726092 h 962693"/>
              <a:gd name="connsiteX1782" fmla="*/ 1436656 w 5145310"/>
              <a:gd name="connsiteY1782" fmla="*/ 707899 h 962693"/>
              <a:gd name="connsiteX1783" fmla="*/ 1454182 w 5145310"/>
              <a:gd name="connsiteY1783" fmla="*/ 706280 h 962693"/>
              <a:gd name="connsiteX1784" fmla="*/ 1485519 w 5145310"/>
              <a:gd name="connsiteY1784" fmla="*/ 697708 h 962693"/>
              <a:gd name="connsiteX1785" fmla="*/ 1499997 w 5145310"/>
              <a:gd name="connsiteY1785" fmla="*/ 719806 h 962693"/>
              <a:gd name="connsiteX1786" fmla="*/ 1506760 w 5145310"/>
              <a:gd name="connsiteY1786" fmla="*/ 707233 h 962693"/>
              <a:gd name="connsiteX1787" fmla="*/ 1497139 w 5145310"/>
              <a:gd name="connsiteY1787" fmla="*/ 673419 h 962693"/>
              <a:gd name="connsiteX1788" fmla="*/ 1404080 w 5145310"/>
              <a:gd name="connsiteY1788" fmla="*/ 677610 h 962693"/>
              <a:gd name="connsiteX1789" fmla="*/ 1407033 w 5145310"/>
              <a:gd name="connsiteY1789" fmla="*/ 681801 h 962693"/>
              <a:gd name="connsiteX1790" fmla="*/ 1382649 w 5145310"/>
              <a:gd name="connsiteY1790" fmla="*/ 682277 h 962693"/>
              <a:gd name="connsiteX1791" fmla="*/ 1382554 w 5145310"/>
              <a:gd name="connsiteY1791" fmla="*/ 678086 h 962693"/>
              <a:gd name="connsiteX1792" fmla="*/ 1309497 w 5145310"/>
              <a:gd name="connsiteY1792" fmla="*/ 678181 h 962693"/>
              <a:gd name="connsiteX1793" fmla="*/ 1302829 w 5145310"/>
              <a:gd name="connsiteY1793" fmla="*/ 696374 h 962693"/>
              <a:gd name="connsiteX1794" fmla="*/ 1243203 w 5145310"/>
              <a:gd name="connsiteY1794" fmla="*/ 666561 h 962693"/>
              <a:gd name="connsiteX1795" fmla="*/ 1259872 w 5145310"/>
              <a:gd name="connsiteY1795" fmla="*/ 682658 h 962693"/>
              <a:gd name="connsiteX1796" fmla="*/ 1257776 w 5145310"/>
              <a:gd name="connsiteY1796" fmla="*/ 665322 h 962693"/>
              <a:gd name="connsiteX1797" fmla="*/ 1273016 w 5145310"/>
              <a:gd name="connsiteY1797" fmla="*/ 669799 h 962693"/>
              <a:gd name="connsiteX1798" fmla="*/ 1271492 w 5145310"/>
              <a:gd name="connsiteY1798" fmla="*/ 681610 h 962693"/>
              <a:gd name="connsiteX1799" fmla="*/ 1278160 w 5145310"/>
              <a:gd name="connsiteY1799" fmla="*/ 663513 h 962693"/>
              <a:gd name="connsiteX1800" fmla="*/ 1286065 w 5145310"/>
              <a:gd name="connsiteY1800" fmla="*/ 680277 h 962693"/>
              <a:gd name="connsiteX1801" fmla="*/ 1300829 w 5145310"/>
              <a:gd name="connsiteY1801" fmla="*/ 655607 h 962693"/>
              <a:gd name="connsiteX1802" fmla="*/ 1330642 w 5145310"/>
              <a:gd name="connsiteY1802" fmla="*/ 658845 h 962693"/>
              <a:gd name="connsiteX1803" fmla="*/ 1350264 w 5145310"/>
              <a:gd name="connsiteY1803" fmla="*/ 674657 h 962693"/>
              <a:gd name="connsiteX1804" fmla="*/ 1348168 w 5145310"/>
              <a:gd name="connsiteY1804" fmla="*/ 657322 h 962693"/>
              <a:gd name="connsiteX1805" fmla="*/ 1358265 w 5145310"/>
              <a:gd name="connsiteY1805" fmla="*/ 668085 h 962693"/>
              <a:gd name="connsiteX1806" fmla="*/ 1364647 w 5145310"/>
              <a:gd name="connsiteY1806" fmla="*/ 646844 h 962693"/>
              <a:gd name="connsiteX1807" fmla="*/ 1357408 w 5145310"/>
              <a:gd name="connsiteY1807" fmla="*/ 643606 h 962693"/>
              <a:gd name="connsiteX1808" fmla="*/ 1365694 w 5145310"/>
              <a:gd name="connsiteY1808" fmla="*/ 645130 h 962693"/>
              <a:gd name="connsiteX1809" fmla="*/ 1369981 w 5145310"/>
              <a:gd name="connsiteY1809" fmla="*/ 643701 h 962693"/>
              <a:gd name="connsiteX1810" fmla="*/ 1369504 w 5145310"/>
              <a:gd name="connsiteY1810" fmla="*/ 645225 h 962693"/>
              <a:gd name="connsiteX1811" fmla="*/ 1443990 w 5145310"/>
              <a:gd name="connsiteY1811" fmla="*/ 638176 h 962693"/>
              <a:gd name="connsiteX1812" fmla="*/ 1428655 w 5145310"/>
              <a:gd name="connsiteY1812" fmla="*/ 642558 h 962693"/>
              <a:gd name="connsiteX1813" fmla="*/ 1457420 w 5145310"/>
              <a:gd name="connsiteY1813" fmla="*/ 635890 h 962693"/>
              <a:gd name="connsiteX1814" fmla="*/ 1457515 w 5145310"/>
              <a:gd name="connsiteY1814" fmla="*/ 648273 h 962693"/>
              <a:gd name="connsiteX1815" fmla="*/ 1460563 w 5145310"/>
              <a:gd name="connsiteY1815" fmla="*/ 648558 h 962693"/>
              <a:gd name="connsiteX1816" fmla="*/ 1459801 w 5145310"/>
              <a:gd name="connsiteY1816" fmla="*/ 654464 h 962693"/>
              <a:gd name="connsiteX1817" fmla="*/ 1469422 w 5145310"/>
              <a:gd name="connsiteY1817" fmla="*/ 650083 h 962693"/>
              <a:gd name="connsiteX1818" fmla="*/ 1468755 w 5145310"/>
              <a:gd name="connsiteY1818" fmla="*/ 650178 h 962693"/>
              <a:gd name="connsiteX1819" fmla="*/ 1462278 w 5145310"/>
              <a:gd name="connsiteY1819" fmla="*/ 598362 h 962693"/>
              <a:gd name="connsiteX1820" fmla="*/ 1565719 w 5145310"/>
              <a:gd name="connsiteY1820" fmla="*/ 619412 h 962693"/>
              <a:gd name="connsiteX1821" fmla="*/ 1638490 w 5145310"/>
              <a:gd name="connsiteY1821" fmla="*/ 652464 h 962693"/>
              <a:gd name="connsiteX1822" fmla="*/ 1653254 w 5145310"/>
              <a:gd name="connsiteY1822" fmla="*/ 647892 h 962693"/>
              <a:gd name="connsiteX1823" fmla="*/ 1650397 w 5145310"/>
              <a:gd name="connsiteY1823" fmla="*/ 648082 h 962693"/>
              <a:gd name="connsiteX1824" fmla="*/ 1658398 w 5145310"/>
              <a:gd name="connsiteY1824" fmla="*/ 640748 h 962693"/>
              <a:gd name="connsiteX1825" fmla="*/ 1658493 w 5145310"/>
              <a:gd name="connsiteY1825" fmla="*/ 643891 h 962693"/>
              <a:gd name="connsiteX1826" fmla="*/ 1663065 w 5145310"/>
              <a:gd name="connsiteY1826" fmla="*/ 639033 h 962693"/>
              <a:gd name="connsiteX1827" fmla="*/ 1625346 w 5145310"/>
              <a:gd name="connsiteY1827" fmla="*/ 619983 h 962693"/>
              <a:gd name="connsiteX1828" fmla="*/ 1595056 w 5145310"/>
              <a:gd name="connsiteY1828" fmla="*/ 597409 h 962693"/>
              <a:gd name="connsiteX1829" fmla="*/ 1559623 w 5145310"/>
              <a:gd name="connsiteY1829" fmla="*/ 589218 h 962693"/>
              <a:gd name="connsiteX1830" fmla="*/ 1652016 w 5145310"/>
              <a:gd name="connsiteY1830" fmla="*/ 603410 h 962693"/>
              <a:gd name="connsiteX1831" fmla="*/ 1643920 w 5145310"/>
              <a:gd name="connsiteY1831" fmla="*/ 607125 h 962693"/>
              <a:gd name="connsiteX1832" fmla="*/ 1678781 w 5145310"/>
              <a:gd name="connsiteY1832" fmla="*/ 616364 h 962693"/>
              <a:gd name="connsiteX1833" fmla="*/ 1684687 w 5145310"/>
              <a:gd name="connsiteY1833" fmla="*/ 617888 h 962693"/>
              <a:gd name="connsiteX1834" fmla="*/ 1698403 w 5145310"/>
              <a:gd name="connsiteY1834" fmla="*/ 620364 h 962693"/>
              <a:gd name="connsiteX1835" fmla="*/ 1723168 w 5145310"/>
              <a:gd name="connsiteY1835" fmla="*/ 620936 h 962693"/>
              <a:gd name="connsiteX1836" fmla="*/ 1723453 w 5145310"/>
              <a:gd name="connsiteY1836" fmla="*/ 618269 h 962693"/>
              <a:gd name="connsiteX1837" fmla="*/ 1724215 w 5145310"/>
              <a:gd name="connsiteY1837" fmla="*/ 620841 h 962693"/>
              <a:gd name="connsiteX1838" fmla="*/ 1746980 w 5145310"/>
              <a:gd name="connsiteY1838" fmla="*/ 610458 h 962693"/>
              <a:gd name="connsiteX1839" fmla="*/ 1697926 w 5145310"/>
              <a:gd name="connsiteY1839" fmla="*/ 593599 h 962693"/>
              <a:gd name="connsiteX1840" fmla="*/ 1743646 w 5145310"/>
              <a:gd name="connsiteY1840" fmla="*/ 581884 h 962693"/>
              <a:gd name="connsiteX1841" fmla="*/ 1765173 w 5145310"/>
              <a:gd name="connsiteY1841" fmla="*/ 572454 h 962693"/>
              <a:gd name="connsiteX1842" fmla="*/ 1784128 w 5145310"/>
              <a:gd name="connsiteY1842" fmla="*/ 577407 h 962693"/>
              <a:gd name="connsiteX1843" fmla="*/ 1779079 w 5145310"/>
              <a:gd name="connsiteY1843" fmla="*/ 593599 h 962693"/>
              <a:gd name="connsiteX1844" fmla="*/ 1803463 w 5145310"/>
              <a:gd name="connsiteY1844" fmla="*/ 593123 h 962693"/>
              <a:gd name="connsiteX1845" fmla="*/ 1800225 w 5145310"/>
              <a:gd name="connsiteY1845" fmla="*/ 568168 h 962693"/>
              <a:gd name="connsiteX1846" fmla="*/ 1848993 w 5145310"/>
              <a:gd name="connsiteY1846" fmla="*/ 568930 h 962693"/>
              <a:gd name="connsiteX1847" fmla="*/ 1873663 w 5145310"/>
              <a:gd name="connsiteY1847" fmla="*/ 582741 h 962693"/>
              <a:gd name="connsiteX1848" fmla="*/ 1867948 w 5145310"/>
              <a:gd name="connsiteY1848" fmla="*/ 568548 h 962693"/>
              <a:gd name="connsiteX1849" fmla="*/ 1895094 w 5145310"/>
              <a:gd name="connsiteY1849" fmla="*/ 569787 h 962693"/>
              <a:gd name="connsiteX1850" fmla="*/ 1911001 w 5145310"/>
              <a:gd name="connsiteY1850" fmla="*/ 551499 h 962693"/>
              <a:gd name="connsiteX1851" fmla="*/ 1938052 w 5145310"/>
              <a:gd name="connsiteY1851" fmla="*/ 545498 h 962693"/>
              <a:gd name="connsiteX1852" fmla="*/ 1926622 w 5145310"/>
              <a:gd name="connsiteY1852" fmla="*/ 520733 h 962693"/>
              <a:gd name="connsiteX1853" fmla="*/ 1917001 w 5145310"/>
              <a:gd name="connsiteY1853" fmla="*/ 514732 h 962693"/>
              <a:gd name="connsiteX1854" fmla="*/ 1910239 w 5145310"/>
              <a:gd name="connsiteY1854" fmla="*/ 513113 h 962693"/>
              <a:gd name="connsiteX1855" fmla="*/ 1910334 w 5145310"/>
              <a:gd name="connsiteY1855" fmla="*/ 521019 h 962693"/>
              <a:gd name="connsiteX1856" fmla="*/ 1907000 w 5145310"/>
              <a:gd name="connsiteY1856" fmla="*/ 521019 h 962693"/>
              <a:gd name="connsiteX1857" fmla="*/ 1906143 w 5145310"/>
              <a:gd name="connsiteY1857" fmla="*/ 521019 h 962693"/>
              <a:gd name="connsiteX1858" fmla="*/ 1888236 w 5145310"/>
              <a:gd name="connsiteY1858" fmla="*/ 503683 h 962693"/>
              <a:gd name="connsiteX1859" fmla="*/ 1895189 w 5145310"/>
              <a:gd name="connsiteY1859" fmla="*/ 502921 h 962693"/>
              <a:gd name="connsiteX1860" fmla="*/ 1898809 w 5145310"/>
              <a:gd name="connsiteY1860" fmla="*/ 485871 h 962693"/>
              <a:gd name="connsiteX1861" fmla="*/ 1879663 w 5145310"/>
              <a:gd name="connsiteY1861" fmla="*/ 522638 h 962693"/>
              <a:gd name="connsiteX1862" fmla="*/ 1877092 w 5145310"/>
              <a:gd name="connsiteY1862" fmla="*/ 489872 h 962693"/>
              <a:gd name="connsiteX1863" fmla="*/ 1876711 w 5145310"/>
              <a:gd name="connsiteY1863" fmla="*/ 494635 h 962693"/>
              <a:gd name="connsiteX1864" fmla="*/ 1844897 w 5145310"/>
              <a:gd name="connsiteY1864" fmla="*/ 510160 h 962693"/>
              <a:gd name="connsiteX1865" fmla="*/ 1811845 w 5145310"/>
              <a:gd name="connsiteY1865" fmla="*/ 483871 h 962693"/>
              <a:gd name="connsiteX1866" fmla="*/ 1841849 w 5145310"/>
              <a:gd name="connsiteY1866" fmla="*/ 468536 h 962693"/>
              <a:gd name="connsiteX1867" fmla="*/ 1839849 w 5145310"/>
              <a:gd name="connsiteY1867" fmla="*/ 461773 h 962693"/>
              <a:gd name="connsiteX1868" fmla="*/ 1888617 w 5145310"/>
              <a:gd name="connsiteY1868" fmla="*/ 475013 h 962693"/>
              <a:gd name="connsiteX1869" fmla="*/ 1915096 w 5145310"/>
              <a:gd name="connsiteY1869" fmla="*/ 456916 h 962693"/>
              <a:gd name="connsiteX1870" fmla="*/ 1914049 w 5145310"/>
              <a:gd name="connsiteY1870" fmla="*/ 445867 h 962693"/>
              <a:gd name="connsiteX1871" fmla="*/ 1941099 w 5145310"/>
              <a:gd name="connsiteY1871" fmla="*/ 443485 h 962693"/>
              <a:gd name="connsiteX1872" fmla="*/ 1958149 w 5145310"/>
              <a:gd name="connsiteY1872" fmla="*/ 456153 h 962693"/>
              <a:gd name="connsiteX1873" fmla="*/ 1962340 w 5145310"/>
              <a:gd name="connsiteY1873" fmla="*/ 456630 h 962693"/>
              <a:gd name="connsiteX1874" fmla="*/ 1965674 w 5145310"/>
              <a:gd name="connsiteY1874" fmla="*/ 450153 h 962693"/>
              <a:gd name="connsiteX1875" fmla="*/ 2018824 w 5145310"/>
              <a:gd name="connsiteY1875" fmla="*/ 480919 h 962693"/>
              <a:gd name="connsiteX1876" fmla="*/ 2021110 w 5145310"/>
              <a:gd name="connsiteY1876" fmla="*/ 499302 h 962693"/>
              <a:gd name="connsiteX1877" fmla="*/ 2021014 w 5145310"/>
              <a:gd name="connsiteY1877" fmla="*/ 498349 h 962693"/>
              <a:gd name="connsiteX1878" fmla="*/ 2019967 w 5145310"/>
              <a:gd name="connsiteY1878" fmla="*/ 499492 h 962693"/>
              <a:gd name="connsiteX1879" fmla="*/ 2006251 w 5145310"/>
              <a:gd name="connsiteY1879" fmla="*/ 515590 h 962693"/>
              <a:gd name="connsiteX1880" fmla="*/ 2007298 w 5145310"/>
              <a:gd name="connsiteY1880" fmla="*/ 516733 h 962693"/>
              <a:gd name="connsiteX1881" fmla="*/ 2020157 w 5145310"/>
              <a:gd name="connsiteY1881" fmla="*/ 515970 h 962693"/>
              <a:gd name="connsiteX1882" fmla="*/ 2019967 w 5145310"/>
              <a:gd name="connsiteY1882" fmla="*/ 499492 h 962693"/>
              <a:gd name="connsiteX1883" fmla="*/ 2021110 w 5145310"/>
              <a:gd name="connsiteY1883" fmla="*/ 499302 h 962693"/>
              <a:gd name="connsiteX1884" fmla="*/ 2023777 w 5145310"/>
              <a:gd name="connsiteY1884" fmla="*/ 521495 h 962693"/>
              <a:gd name="connsiteX1885" fmla="*/ 2008346 w 5145310"/>
              <a:gd name="connsiteY1885" fmla="*/ 519590 h 962693"/>
              <a:gd name="connsiteX1886" fmla="*/ 2007774 w 5145310"/>
              <a:gd name="connsiteY1886" fmla="*/ 522733 h 962693"/>
              <a:gd name="connsiteX1887" fmla="*/ 1994154 w 5145310"/>
              <a:gd name="connsiteY1887" fmla="*/ 515875 h 962693"/>
              <a:gd name="connsiteX1888" fmla="*/ 1997964 w 5145310"/>
              <a:gd name="connsiteY1888" fmla="*/ 514351 h 962693"/>
              <a:gd name="connsiteX1889" fmla="*/ 1975199 w 5145310"/>
              <a:gd name="connsiteY1889" fmla="*/ 485014 h 962693"/>
              <a:gd name="connsiteX1890" fmla="*/ 1983200 w 5145310"/>
              <a:gd name="connsiteY1890" fmla="*/ 484824 h 962693"/>
              <a:gd name="connsiteX1891" fmla="*/ 1965484 w 5145310"/>
              <a:gd name="connsiteY1891" fmla="*/ 473489 h 962693"/>
              <a:gd name="connsiteX1892" fmla="*/ 1965103 w 5145310"/>
              <a:gd name="connsiteY1892" fmla="*/ 474251 h 962693"/>
              <a:gd name="connsiteX1893" fmla="*/ 1929479 w 5145310"/>
              <a:gd name="connsiteY1893" fmla="*/ 471584 h 962693"/>
              <a:gd name="connsiteX1894" fmla="*/ 1938814 w 5145310"/>
              <a:gd name="connsiteY1894" fmla="*/ 509398 h 962693"/>
              <a:gd name="connsiteX1895" fmla="*/ 1953577 w 5145310"/>
              <a:gd name="connsiteY1895" fmla="*/ 518638 h 962693"/>
              <a:gd name="connsiteX1896" fmla="*/ 1975390 w 5145310"/>
              <a:gd name="connsiteY1896" fmla="*/ 527115 h 962693"/>
              <a:gd name="connsiteX1897" fmla="*/ 1978247 w 5145310"/>
              <a:gd name="connsiteY1897" fmla="*/ 534259 h 962693"/>
              <a:gd name="connsiteX1898" fmla="*/ 2059019 w 5145310"/>
              <a:gd name="connsiteY1898" fmla="*/ 509303 h 962693"/>
              <a:gd name="connsiteX1899" fmla="*/ 2039302 w 5145310"/>
              <a:gd name="connsiteY1899" fmla="*/ 479395 h 962693"/>
              <a:gd name="connsiteX1900" fmla="*/ 2067592 w 5145310"/>
              <a:gd name="connsiteY1900" fmla="*/ 494444 h 962693"/>
              <a:gd name="connsiteX1901" fmla="*/ 2067877 w 5145310"/>
              <a:gd name="connsiteY1901" fmla="*/ 498825 h 962693"/>
              <a:gd name="connsiteX1902" fmla="*/ 2074735 w 5145310"/>
              <a:gd name="connsiteY1902" fmla="*/ 483871 h 962693"/>
              <a:gd name="connsiteX1903" fmla="*/ 2075021 w 5145310"/>
              <a:gd name="connsiteY1903" fmla="*/ 482823 h 962693"/>
              <a:gd name="connsiteX1904" fmla="*/ 2071402 w 5145310"/>
              <a:gd name="connsiteY1904" fmla="*/ 476537 h 962693"/>
              <a:gd name="connsiteX1905" fmla="*/ 2076736 w 5145310"/>
              <a:gd name="connsiteY1905" fmla="*/ 476537 h 962693"/>
              <a:gd name="connsiteX1906" fmla="*/ 2079688 w 5145310"/>
              <a:gd name="connsiteY1906" fmla="*/ 462345 h 962693"/>
              <a:gd name="connsiteX1907" fmla="*/ 2111788 w 5145310"/>
              <a:gd name="connsiteY1907" fmla="*/ 482443 h 962693"/>
              <a:gd name="connsiteX1908" fmla="*/ 2109216 w 5145310"/>
              <a:gd name="connsiteY1908" fmla="*/ 473298 h 962693"/>
              <a:gd name="connsiteX1909" fmla="*/ 2127694 w 5145310"/>
              <a:gd name="connsiteY1909" fmla="*/ 473108 h 962693"/>
              <a:gd name="connsiteX1910" fmla="*/ 2147125 w 5145310"/>
              <a:gd name="connsiteY1910" fmla="*/ 460249 h 962693"/>
              <a:gd name="connsiteX1911" fmla="*/ 2148554 w 5145310"/>
              <a:gd name="connsiteY1911" fmla="*/ 458154 h 962693"/>
              <a:gd name="connsiteX1912" fmla="*/ 2148745 w 5145310"/>
              <a:gd name="connsiteY1912" fmla="*/ 459487 h 962693"/>
              <a:gd name="connsiteX1913" fmla="*/ 2155412 w 5145310"/>
              <a:gd name="connsiteY1913" fmla="*/ 455487 h 962693"/>
              <a:gd name="connsiteX1914" fmla="*/ 2168747 w 5145310"/>
              <a:gd name="connsiteY1914" fmla="*/ 440914 h 962693"/>
              <a:gd name="connsiteX1915" fmla="*/ 2198179 w 5145310"/>
              <a:gd name="connsiteY1915" fmla="*/ 425959 h 962693"/>
              <a:gd name="connsiteX1916" fmla="*/ 2170938 w 5145310"/>
              <a:gd name="connsiteY1916" fmla="*/ 421197 h 962693"/>
              <a:gd name="connsiteX1917" fmla="*/ 2168557 w 5145310"/>
              <a:gd name="connsiteY1917" fmla="*/ 433770 h 962693"/>
              <a:gd name="connsiteX1918" fmla="*/ 2100167 w 5145310"/>
              <a:gd name="connsiteY1918" fmla="*/ 404814 h 962693"/>
              <a:gd name="connsiteX1919" fmla="*/ 2075212 w 5145310"/>
              <a:gd name="connsiteY1919" fmla="*/ 382049 h 962693"/>
              <a:gd name="connsiteX1920" fmla="*/ 2142934 w 5145310"/>
              <a:gd name="connsiteY1920" fmla="*/ 378811 h 962693"/>
              <a:gd name="connsiteX1921" fmla="*/ 2145220 w 5145310"/>
              <a:gd name="connsiteY1921" fmla="*/ 359094 h 962693"/>
              <a:gd name="connsiteX1922" fmla="*/ 2194750 w 5145310"/>
              <a:gd name="connsiteY1922" fmla="*/ 395670 h 962693"/>
              <a:gd name="connsiteX1923" fmla="*/ 2235517 w 5145310"/>
              <a:gd name="connsiteY1923" fmla="*/ 401956 h 962693"/>
              <a:gd name="connsiteX1924" fmla="*/ 2251519 w 5145310"/>
              <a:gd name="connsiteY1924" fmla="*/ 389097 h 962693"/>
              <a:gd name="connsiteX1925" fmla="*/ 2196560 w 5145310"/>
              <a:gd name="connsiteY1925" fmla="*/ 352712 h 962693"/>
              <a:gd name="connsiteX1926" fmla="*/ 2237232 w 5145310"/>
              <a:gd name="connsiteY1926" fmla="*/ 351855 h 962693"/>
              <a:gd name="connsiteX1927" fmla="*/ 2265426 w 5145310"/>
              <a:gd name="connsiteY1927" fmla="*/ 274321 h 962693"/>
              <a:gd name="connsiteX1928" fmla="*/ 2311527 w 5145310"/>
              <a:gd name="connsiteY1928" fmla="*/ 278703 h 962693"/>
              <a:gd name="connsiteX1929" fmla="*/ 2317147 w 5145310"/>
              <a:gd name="connsiteY1929" fmla="*/ 287561 h 962693"/>
              <a:gd name="connsiteX1930" fmla="*/ 2382393 w 5145310"/>
              <a:gd name="connsiteY1930" fmla="*/ 296895 h 962693"/>
              <a:gd name="connsiteX1931" fmla="*/ 2371249 w 5145310"/>
              <a:gd name="connsiteY1931" fmla="*/ 282799 h 962693"/>
              <a:gd name="connsiteX1932" fmla="*/ 2386965 w 5145310"/>
              <a:gd name="connsiteY1932" fmla="*/ 257367 h 962693"/>
              <a:gd name="connsiteX1933" fmla="*/ 2395061 w 5145310"/>
              <a:gd name="connsiteY1933" fmla="*/ 257176 h 962693"/>
              <a:gd name="connsiteX1934" fmla="*/ 2400395 w 5145310"/>
              <a:gd name="connsiteY1934" fmla="*/ 249937 h 962693"/>
              <a:gd name="connsiteX1935" fmla="*/ 2445829 w 5145310"/>
              <a:gd name="connsiteY1935" fmla="*/ 223934 h 962693"/>
              <a:gd name="connsiteX1936" fmla="*/ 2503360 w 5145310"/>
              <a:gd name="connsiteY1936" fmla="*/ 249556 h 962693"/>
              <a:gd name="connsiteX1937" fmla="*/ 2508980 w 5145310"/>
              <a:gd name="connsiteY1937" fmla="*/ 258414 h 962693"/>
              <a:gd name="connsiteX1938" fmla="*/ 2572036 w 5145310"/>
              <a:gd name="connsiteY1938" fmla="*/ 291085 h 962693"/>
              <a:gd name="connsiteX1939" fmla="*/ 2601659 w 5145310"/>
              <a:gd name="connsiteY1939" fmla="*/ 279751 h 962693"/>
              <a:gd name="connsiteX1940" fmla="*/ 2651379 w 5145310"/>
              <a:gd name="connsiteY1940" fmla="*/ 326995 h 962693"/>
              <a:gd name="connsiteX1941" fmla="*/ 2700623 w 5145310"/>
              <a:gd name="connsiteY1941" fmla="*/ 350997 h 962693"/>
              <a:gd name="connsiteX1942" fmla="*/ 2744247 w 5145310"/>
              <a:gd name="connsiteY1942" fmla="*/ 364428 h 962693"/>
              <a:gd name="connsiteX1943" fmla="*/ 2757678 w 5145310"/>
              <a:gd name="connsiteY1943" fmla="*/ 355189 h 962693"/>
              <a:gd name="connsiteX1944" fmla="*/ 2755297 w 5145310"/>
              <a:gd name="connsiteY1944" fmla="*/ 371381 h 962693"/>
              <a:gd name="connsiteX1945" fmla="*/ 2783205 w 5145310"/>
              <a:gd name="connsiteY1945" fmla="*/ 408338 h 962693"/>
              <a:gd name="connsiteX1946" fmla="*/ 2766917 w 5145310"/>
              <a:gd name="connsiteY1946" fmla="*/ 408719 h 962693"/>
              <a:gd name="connsiteX1947" fmla="*/ 2772918 w 5145310"/>
              <a:gd name="connsiteY1947" fmla="*/ 437199 h 962693"/>
              <a:gd name="connsiteX1948" fmla="*/ 2735294 w 5145310"/>
              <a:gd name="connsiteY1948" fmla="*/ 454153 h 962693"/>
              <a:gd name="connsiteX1949" fmla="*/ 2789682 w 5145310"/>
              <a:gd name="connsiteY1949" fmla="*/ 463678 h 962693"/>
              <a:gd name="connsiteX1950" fmla="*/ 2800159 w 5145310"/>
              <a:gd name="connsiteY1950" fmla="*/ 447391 h 962693"/>
              <a:gd name="connsiteX1951" fmla="*/ 2793397 w 5145310"/>
              <a:gd name="connsiteY1951" fmla="*/ 511970 h 962693"/>
              <a:gd name="connsiteX1952" fmla="*/ 2809399 w 5145310"/>
              <a:gd name="connsiteY1952" fmla="*/ 502731 h 962693"/>
              <a:gd name="connsiteX1953" fmla="*/ 2801779 w 5145310"/>
              <a:gd name="connsiteY1953" fmla="*/ 527972 h 962693"/>
              <a:gd name="connsiteX1954" fmla="*/ 2780062 w 5145310"/>
              <a:gd name="connsiteY1954" fmla="*/ 524829 h 962693"/>
              <a:gd name="connsiteX1955" fmla="*/ 2775204 w 5145310"/>
              <a:gd name="connsiteY1955" fmla="*/ 551785 h 962693"/>
              <a:gd name="connsiteX1956" fmla="*/ 2796826 w 5145310"/>
              <a:gd name="connsiteY1956" fmla="*/ 549498 h 962693"/>
              <a:gd name="connsiteX1957" fmla="*/ 2785872 w 5145310"/>
              <a:gd name="connsiteY1957" fmla="*/ 544355 h 962693"/>
              <a:gd name="connsiteX1958" fmla="*/ 2810351 w 5145310"/>
              <a:gd name="connsiteY1958" fmla="*/ 551022 h 962693"/>
              <a:gd name="connsiteX1959" fmla="*/ 2829306 w 5145310"/>
              <a:gd name="connsiteY1959" fmla="*/ 548832 h 962693"/>
              <a:gd name="connsiteX1960" fmla="*/ 2829115 w 5145310"/>
              <a:gd name="connsiteY1960" fmla="*/ 539878 h 962693"/>
              <a:gd name="connsiteX1961" fmla="*/ 2863882 w 5145310"/>
              <a:gd name="connsiteY1961" fmla="*/ 519495 h 962693"/>
              <a:gd name="connsiteX1962" fmla="*/ 2861786 w 5145310"/>
              <a:gd name="connsiteY1962" fmla="*/ 549975 h 962693"/>
              <a:gd name="connsiteX1963" fmla="*/ 2862356 w 5145310"/>
              <a:gd name="connsiteY1963" fmla="*/ 550207 h 962693"/>
              <a:gd name="connsiteX1964" fmla="*/ 2862167 w 5145310"/>
              <a:gd name="connsiteY1964" fmla="*/ 544855 h 962693"/>
              <a:gd name="connsiteX1965" fmla="*/ 2867692 w 5145310"/>
              <a:gd name="connsiteY1965" fmla="*/ 543021 h 962693"/>
              <a:gd name="connsiteX1966" fmla="*/ 2862387 w 5145310"/>
              <a:gd name="connsiteY1966" fmla="*/ 550220 h 962693"/>
              <a:gd name="connsiteX1967" fmla="*/ 2869978 w 5145310"/>
              <a:gd name="connsiteY1967" fmla="*/ 553309 h 962693"/>
              <a:gd name="connsiteX1968" fmla="*/ 2875883 w 5145310"/>
              <a:gd name="connsiteY1968" fmla="*/ 574645 h 962693"/>
              <a:gd name="connsiteX1969" fmla="*/ 2883979 w 5145310"/>
              <a:gd name="connsiteY1969" fmla="*/ 572644 h 962693"/>
              <a:gd name="connsiteX1970" fmla="*/ 3013996 w 5145310"/>
              <a:gd name="connsiteY1970" fmla="*/ 571692 h 962693"/>
              <a:gd name="connsiteX1971" fmla="*/ 2992088 w 5145310"/>
              <a:gd name="connsiteY1971" fmla="*/ 561405 h 962693"/>
              <a:gd name="connsiteX1972" fmla="*/ 3011043 w 5145310"/>
              <a:gd name="connsiteY1972" fmla="*/ 557404 h 962693"/>
              <a:gd name="connsiteX1973" fmla="*/ 3005328 w 5145310"/>
              <a:gd name="connsiteY1973" fmla="*/ 545022 h 962693"/>
              <a:gd name="connsiteX1974" fmla="*/ 2969895 w 5145310"/>
              <a:gd name="connsiteY1974" fmla="*/ 535020 h 962693"/>
              <a:gd name="connsiteX1975" fmla="*/ 2999708 w 5145310"/>
              <a:gd name="connsiteY1975" fmla="*/ 536164 h 962693"/>
              <a:gd name="connsiteX1976" fmla="*/ 3004566 w 5145310"/>
              <a:gd name="connsiteY1976" fmla="*/ 511018 h 962693"/>
              <a:gd name="connsiteX1977" fmla="*/ 2974467 w 5145310"/>
              <a:gd name="connsiteY1977" fmla="*/ 497302 h 962693"/>
              <a:gd name="connsiteX1978" fmla="*/ 3009900 w 5145310"/>
              <a:gd name="connsiteY1978" fmla="*/ 505493 h 962693"/>
              <a:gd name="connsiteX1979" fmla="*/ 2995708 w 5145310"/>
              <a:gd name="connsiteY1979" fmla="*/ 475299 h 962693"/>
              <a:gd name="connsiteX1980" fmla="*/ 3028759 w 5145310"/>
              <a:gd name="connsiteY1980" fmla="*/ 499683 h 962693"/>
              <a:gd name="connsiteX1981" fmla="*/ 3052953 w 5145310"/>
              <a:gd name="connsiteY1981" fmla="*/ 488443 h 962693"/>
              <a:gd name="connsiteX1982" fmla="*/ 3036665 w 5145310"/>
              <a:gd name="connsiteY1982" fmla="*/ 487015 h 962693"/>
              <a:gd name="connsiteX1983" fmla="*/ 3014567 w 5145310"/>
              <a:gd name="connsiteY1983" fmla="*/ 465964 h 962693"/>
              <a:gd name="connsiteX1984" fmla="*/ 3025235 w 5145310"/>
              <a:gd name="connsiteY1984" fmla="*/ 458630 h 962693"/>
              <a:gd name="connsiteX1985" fmla="*/ 3044571 w 5145310"/>
              <a:gd name="connsiteY1985" fmla="*/ 474346 h 962693"/>
              <a:gd name="connsiteX1986" fmla="*/ 3060763 w 5145310"/>
              <a:gd name="connsiteY1986" fmla="*/ 470441 h 962693"/>
              <a:gd name="connsiteX1987" fmla="*/ 3063811 w 5145310"/>
              <a:gd name="connsiteY1987" fmla="*/ 484729 h 962693"/>
              <a:gd name="connsiteX1988" fmla="*/ 3092958 w 5145310"/>
              <a:gd name="connsiteY1988" fmla="*/ 453677 h 962693"/>
              <a:gd name="connsiteX1989" fmla="*/ 3100864 w 5145310"/>
              <a:gd name="connsiteY1989" fmla="*/ 441009 h 962693"/>
              <a:gd name="connsiteX1990" fmla="*/ 3120199 w 5145310"/>
              <a:gd name="connsiteY1990" fmla="*/ 456725 h 962693"/>
              <a:gd name="connsiteX1991" fmla="*/ 3128581 w 5145310"/>
              <a:gd name="connsiteY1991" fmla="*/ 469012 h 962693"/>
              <a:gd name="connsiteX1992" fmla="*/ 3111532 w 5145310"/>
              <a:gd name="connsiteY1992" fmla="*/ 435389 h 962693"/>
              <a:gd name="connsiteX1993" fmla="*/ 3179730 w 5145310"/>
              <a:gd name="connsiteY1993" fmla="*/ 455392 h 962693"/>
              <a:gd name="connsiteX1994" fmla="*/ 3188113 w 5145310"/>
              <a:gd name="connsiteY1994" fmla="*/ 469584 h 962693"/>
              <a:gd name="connsiteX1995" fmla="*/ 3236500 w 5145310"/>
              <a:gd name="connsiteY1995" fmla="*/ 448915 h 962693"/>
              <a:gd name="connsiteX1996" fmla="*/ 3257359 w 5145310"/>
              <a:gd name="connsiteY1996" fmla="*/ 410910 h 962693"/>
              <a:gd name="connsiteX1997" fmla="*/ 3240405 w 5145310"/>
              <a:gd name="connsiteY1997" fmla="*/ 377287 h 962693"/>
              <a:gd name="connsiteX1998" fmla="*/ 3242786 w 5145310"/>
              <a:gd name="connsiteY1998" fmla="*/ 361189 h 962693"/>
              <a:gd name="connsiteX1999" fmla="*/ 3240405 w 5145310"/>
              <a:gd name="connsiteY1999" fmla="*/ 375572 h 962693"/>
              <a:gd name="connsiteX2000" fmla="*/ 3330035 w 5145310"/>
              <a:gd name="connsiteY2000" fmla="*/ 384430 h 962693"/>
              <a:gd name="connsiteX2001" fmla="*/ 3311176 w 5145310"/>
              <a:gd name="connsiteY2001" fmla="*/ 391955 h 962693"/>
              <a:gd name="connsiteX2002" fmla="*/ 3330416 w 5145310"/>
              <a:gd name="connsiteY2002" fmla="*/ 404052 h 962693"/>
              <a:gd name="connsiteX2003" fmla="*/ 3335369 w 5145310"/>
              <a:gd name="connsiteY2003" fmla="*/ 386049 h 962693"/>
              <a:gd name="connsiteX2004" fmla="*/ 3362420 w 5145310"/>
              <a:gd name="connsiteY2004" fmla="*/ 383668 h 962693"/>
              <a:gd name="connsiteX2005" fmla="*/ 3394234 w 5145310"/>
              <a:gd name="connsiteY2005" fmla="*/ 348997 h 962693"/>
              <a:gd name="connsiteX2006" fmla="*/ 3353943 w 5145310"/>
              <a:gd name="connsiteY2006" fmla="*/ 365952 h 962693"/>
              <a:gd name="connsiteX2007" fmla="*/ 3376993 w 5145310"/>
              <a:gd name="connsiteY2007" fmla="*/ 304611 h 962693"/>
              <a:gd name="connsiteX2008" fmla="*/ 3363468 w 5145310"/>
              <a:gd name="connsiteY2008" fmla="*/ 303087 h 962693"/>
              <a:gd name="connsiteX2009" fmla="*/ 3386995 w 5145310"/>
              <a:gd name="connsiteY2009" fmla="*/ 261367 h 962693"/>
              <a:gd name="connsiteX2010" fmla="*/ 3403187 w 5145310"/>
              <a:gd name="connsiteY2010" fmla="*/ 257462 h 962693"/>
              <a:gd name="connsiteX2011" fmla="*/ 3421285 w 5145310"/>
              <a:gd name="connsiteY2011" fmla="*/ 217743 h 962693"/>
              <a:gd name="connsiteX2012" fmla="*/ 2161508 w 5145310"/>
              <a:gd name="connsiteY2012" fmla="*/ 208979 h 962693"/>
              <a:gd name="connsiteX2013" fmla="*/ 2161508 w 5145310"/>
              <a:gd name="connsiteY2013" fmla="*/ 208979 h 962693"/>
              <a:gd name="connsiteX2014" fmla="*/ 2239994 w 5145310"/>
              <a:gd name="connsiteY2014" fmla="*/ 203741 h 962693"/>
              <a:gd name="connsiteX2015" fmla="*/ 2251043 w 5145310"/>
              <a:gd name="connsiteY2015" fmla="*/ 216028 h 962693"/>
              <a:gd name="connsiteX2016" fmla="*/ 2239994 w 5145310"/>
              <a:gd name="connsiteY2016" fmla="*/ 203741 h 962693"/>
              <a:gd name="connsiteX2017" fmla="*/ 2006918 w 5145310"/>
              <a:gd name="connsiteY2017" fmla="*/ 203360 h 962693"/>
              <a:gd name="connsiteX2018" fmla="*/ 2108740 w 5145310"/>
              <a:gd name="connsiteY2018" fmla="*/ 274607 h 962693"/>
              <a:gd name="connsiteX2019" fmla="*/ 2064735 w 5145310"/>
              <a:gd name="connsiteY2019" fmla="*/ 245079 h 962693"/>
              <a:gd name="connsiteX2020" fmla="*/ 2006918 w 5145310"/>
              <a:gd name="connsiteY2020" fmla="*/ 203360 h 962693"/>
              <a:gd name="connsiteX2021" fmla="*/ 2486501 w 5145310"/>
              <a:gd name="connsiteY2021" fmla="*/ 198597 h 962693"/>
              <a:gd name="connsiteX2022" fmla="*/ 2486787 w 5145310"/>
              <a:gd name="connsiteY2022" fmla="*/ 212885 h 962693"/>
              <a:gd name="connsiteX2023" fmla="*/ 2486501 w 5145310"/>
              <a:gd name="connsiteY2023" fmla="*/ 198597 h 962693"/>
              <a:gd name="connsiteX2024" fmla="*/ 2670715 w 5145310"/>
              <a:gd name="connsiteY2024" fmla="*/ 196407 h 962693"/>
              <a:gd name="connsiteX2025" fmla="*/ 2690337 w 5145310"/>
              <a:gd name="connsiteY2025" fmla="*/ 230030 h 962693"/>
              <a:gd name="connsiteX2026" fmla="*/ 2652713 w 5145310"/>
              <a:gd name="connsiteY2026" fmla="*/ 243365 h 962693"/>
              <a:gd name="connsiteX2027" fmla="*/ 2662523 w 5145310"/>
              <a:gd name="connsiteY2027" fmla="*/ 196597 h 962693"/>
              <a:gd name="connsiteX2028" fmla="*/ 2670715 w 5145310"/>
              <a:gd name="connsiteY2028" fmla="*/ 196407 h 962693"/>
              <a:gd name="connsiteX2029" fmla="*/ 2353627 w 5145310"/>
              <a:gd name="connsiteY2029" fmla="*/ 196026 h 962693"/>
              <a:gd name="connsiteX2030" fmla="*/ 2345817 w 5145310"/>
              <a:gd name="connsiteY2030" fmla="*/ 212314 h 962693"/>
              <a:gd name="connsiteX2031" fmla="*/ 2353627 w 5145310"/>
              <a:gd name="connsiteY2031" fmla="*/ 196026 h 962693"/>
              <a:gd name="connsiteX2032" fmla="*/ 1877283 w 5145310"/>
              <a:gd name="connsiteY2032" fmla="*/ 193203 h 962693"/>
              <a:gd name="connsiteX2033" fmla="*/ 1895665 w 5145310"/>
              <a:gd name="connsiteY2033" fmla="*/ 194977 h 962693"/>
              <a:gd name="connsiteX2034" fmla="*/ 1901380 w 5145310"/>
              <a:gd name="connsiteY2034" fmla="*/ 209170 h 962693"/>
              <a:gd name="connsiteX2035" fmla="*/ 1877283 w 5145310"/>
              <a:gd name="connsiteY2035" fmla="*/ 193203 h 962693"/>
              <a:gd name="connsiteX2036" fmla="*/ 2868358 w 5145310"/>
              <a:gd name="connsiteY2036" fmla="*/ 190501 h 962693"/>
              <a:gd name="connsiteX2037" fmla="*/ 2850165 w 5145310"/>
              <a:gd name="connsiteY2037" fmla="*/ 223076 h 962693"/>
              <a:gd name="connsiteX2038" fmla="*/ 2862929 w 5145310"/>
              <a:gd name="connsiteY2038" fmla="*/ 190596 h 962693"/>
              <a:gd name="connsiteX2039" fmla="*/ 2868358 w 5145310"/>
              <a:gd name="connsiteY2039" fmla="*/ 190501 h 962693"/>
              <a:gd name="connsiteX2040" fmla="*/ 3028823 w 5145310"/>
              <a:gd name="connsiteY2040" fmla="*/ 185937 h 962693"/>
              <a:gd name="connsiteX2041" fmla="*/ 3047428 w 5145310"/>
              <a:gd name="connsiteY2041" fmla="*/ 199264 h 962693"/>
              <a:gd name="connsiteX2042" fmla="*/ 3022854 w 5145310"/>
              <a:gd name="connsiteY2042" fmla="*/ 190787 h 962693"/>
              <a:gd name="connsiteX2043" fmla="*/ 3028823 w 5145310"/>
              <a:gd name="connsiteY2043" fmla="*/ 185937 h 962693"/>
              <a:gd name="connsiteX2044" fmla="*/ 3613404 w 5145310"/>
              <a:gd name="connsiteY2044" fmla="*/ 185453 h 962693"/>
              <a:gd name="connsiteX2045" fmla="*/ 3608642 w 5145310"/>
              <a:gd name="connsiteY2045" fmla="*/ 212409 h 962693"/>
              <a:gd name="connsiteX2046" fmla="*/ 3534347 w 5145310"/>
              <a:gd name="connsiteY2046" fmla="*/ 287275 h 962693"/>
              <a:gd name="connsiteX2047" fmla="*/ 3605403 w 5145310"/>
              <a:gd name="connsiteY2047" fmla="*/ 187358 h 962693"/>
              <a:gd name="connsiteX2048" fmla="*/ 3613404 w 5145310"/>
              <a:gd name="connsiteY2048" fmla="*/ 185453 h 962693"/>
              <a:gd name="connsiteX2049" fmla="*/ 2223326 w 5145310"/>
              <a:gd name="connsiteY2049" fmla="*/ 184405 h 962693"/>
              <a:gd name="connsiteX2050" fmla="*/ 2223421 w 5145310"/>
              <a:gd name="connsiteY2050" fmla="*/ 188024 h 962693"/>
              <a:gd name="connsiteX2051" fmla="*/ 2223326 w 5145310"/>
              <a:gd name="connsiteY2051" fmla="*/ 184405 h 962693"/>
              <a:gd name="connsiteX2052" fmla="*/ 2104072 w 5145310"/>
              <a:gd name="connsiteY2052" fmla="*/ 183358 h 962693"/>
              <a:gd name="connsiteX2053" fmla="*/ 2104263 w 5145310"/>
              <a:gd name="connsiteY2053" fmla="*/ 194121 h 962693"/>
              <a:gd name="connsiteX2054" fmla="*/ 2104072 w 5145310"/>
              <a:gd name="connsiteY2054" fmla="*/ 183358 h 962693"/>
              <a:gd name="connsiteX2055" fmla="*/ 2781586 w 5145310"/>
              <a:gd name="connsiteY2055" fmla="*/ 183357 h 962693"/>
              <a:gd name="connsiteX2056" fmla="*/ 2774252 w 5145310"/>
              <a:gd name="connsiteY2056" fmla="*/ 222886 h 962693"/>
              <a:gd name="connsiteX2057" fmla="*/ 2746915 w 5145310"/>
              <a:gd name="connsiteY2057" fmla="*/ 212694 h 962693"/>
              <a:gd name="connsiteX2058" fmla="*/ 2781586 w 5145310"/>
              <a:gd name="connsiteY2058" fmla="*/ 183357 h 962693"/>
              <a:gd name="connsiteX2059" fmla="*/ 3104671 w 5145310"/>
              <a:gd name="connsiteY2059" fmla="*/ 180185 h 962693"/>
              <a:gd name="connsiteX2060" fmla="*/ 3142202 w 5145310"/>
              <a:gd name="connsiteY2060" fmla="*/ 202407 h 962693"/>
              <a:gd name="connsiteX2061" fmla="*/ 3131534 w 5145310"/>
              <a:gd name="connsiteY2061" fmla="*/ 209836 h 962693"/>
              <a:gd name="connsiteX2062" fmla="*/ 3133534 w 5145310"/>
              <a:gd name="connsiteY2062" fmla="*/ 302896 h 962693"/>
              <a:gd name="connsiteX2063" fmla="*/ 3111817 w 5145310"/>
              <a:gd name="connsiteY2063" fmla="*/ 299752 h 962693"/>
              <a:gd name="connsiteX2064" fmla="*/ 3118675 w 5145310"/>
              <a:gd name="connsiteY2064" fmla="*/ 236983 h 962693"/>
              <a:gd name="connsiteX2065" fmla="*/ 3120676 w 5145310"/>
              <a:gd name="connsiteY2065" fmla="*/ 204788 h 962693"/>
              <a:gd name="connsiteX2066" fmla="*/ 3098578 w 5145310"/>
              <a:gd name="connsiteY2066" fmla="*/ 190786 h 962693"/>
              <a:gd name="connsiteX2067" fmla="*/ 3104671 w 5145310"/>
              <a:gd name="connsiteY2067" fmla="*/ 180185 h 962693"/>
              <a:gd name="connsiteX2068" fmla="*/ 2475167 w 5145310"/>
              <a:gd name="connsiteY2068" fmla="*/ 175546 h 962693"/>
              <a:gd name="connsiteX2069" fmla="*/ 2472595 w 5145310"/>
              <a:gd name="connsiteY2069" fmla="*/ 180976 h 962693"/>
              <a:gd name="connsiteX2070" fmla="*/ 2475167 w 5145310"/>
              <a:gd name="connsiteY2070" fmla="*/ 175546 h 962693"/>
              <a:gd name="connsiteX2071" fmla="*/ 2418208 w 5145310"/>
              <a:gd name="connsiteY2071" fmla="*/ 174880 h 962693"/>
              <a:gd name="connsiteX2072" fmla="*/ 2413255 w 5145310"/>
              <a:gd name="connsiteY2072" fmla="*/ 196501 h 962693"/>
              <a:gd name="connsiteX2073" fmla="*/ 2418208 w 5145310"/>
              <a:gd name="connsiteY2073" fmla="*/ 174880 h 962693"/>
              <a:gd name="connsiteX2074" fmla="*/ 2241614 w 5145310"/>
              <a:gd name="connsiteY2074" fmla="*/ 157164 h 962693"/>
              <a:gd name="connsiteX2075" fmla="*/ 2236470 w 5145310"/>
              <a:gd name="connsiteY2075" fmla="*/ 168022 h 962693"/>
              <a:gd name="connsiteX2076" fmla="*/ 2241614 w 5145310"/>
              <a:gd name="connsiteY2076" fmla="*/ 157164 h 962693"/>
              <a:gd name="connsiteX2077" fmla="*/ 2462242 w 5145310"/>
              <a:gd name="connsiteY2077" fmla="*/ 156526 h 962693"/>
              <a:gd name="connsiteX2078" fmla="*/ 2472023 w 5145310"/>
              <a:gd name="connsiteY2078" fmla="*/ 157735 h 962693"/>
              <a:gd name="connsiteX2079" fmla="*/ 2464117 w 5145310"/>
              <a:gd name="connsiteY2079" fmla="*/ 170403 h 962693"/>
              <a:gd name="connsiteX2080" fmla="*/ 2462242 w 5145310"/>
              <a:gd name="connsiteY2080" fmla="*/ 156526 h 962693"/>
              <a:gd name="connsiteX2081" fmla="*/ 3333655 w 5145310"/>
              <a:gd name="connsiteY2081" fmla="*/ 152020 h 962693"/>
              <a:gd name="connsiteX2082" fmla="*/ 3333655 w 5145310"/>
              <a:gd name="connsiteY2082" fmla="*/ 152020 h 962693"/>
              <a:gd name="connsiteX2083" fmla="*/ 2173605 w 5145310"/>
              <a:gd name="connsiteY2083" fmla="*/ 140780 h 962693"/>
              <a:gd name="connsiteX2084" fmla="*/ 2181796 w 5145310"/>
              <a:gd name="connsiteY2084" fmla="*/ 145924 h 962693"/>
              <a:gd name="connsiteX2085" fmla="*/ 2173700 w 5145310"/>
              <a:gd name="connsiteY2085" fmla="*/ 146114 h 962693"/>
              <a:gd name="connsiteX2086" fmla="*/ 2173605 w 5145310"/>
              <a:gd name="connsiteY2086" fmla="*/ 140780 h 962693"/>
              <a:gd name="connsiteX2087" fmla="*/ 3029712 w 5145310"/>
              <a:gd name="connsiteY2087" fmla="*/ 135161 h 962693"/>
              <a:gd name="connsiteX2088" fmla="*/ 2998089 w 5145310"/>
              <a:gd name="connsiteY2088" fmla="*/ 176976 h 962693"/>
              <a:gd name="connsiteX2089" fmla="*/ 3029712 w 5145310"/>
              <a:gd name="connsiteY2089" fmla="*/ 135161 h 962693"/>
              <a:gd name="connsiteX2090" fmla="*/ 3195066 w 5145310"/>
              <a:gd name="connsiteY2090" fmla="*/ 133446 h 962693"/>
              <a:gd name="connsiteX2091" fmla="*/ 3195066 w 5145310"/>
              <a:gd name="connsiteY2091" fmla="*/ 133446 h 962693"/>
              <a:gd name="connsiteX2092" fmla="*/ 2433447 w 5145310"/>
              <a:gd name="connsiteY2092" fmla="*/ 128113 h 962693"/>
              <a:gd name="connsiteX2093" fmla="*/ 2422874 w 5145310"/>
              <a:gd name="connsiteY2093" fmla="*/ 140876 h 962693"/>
              <a:gd name="connsiteX2094" fmla="*/ 2417159 w 5145310"/>
              <a:gd name="connsiteY2094" fmla="*/ 130208 h 962693"/>
              <a:gd name="connsiteX2095" fmla="*/ 2433447 w 5145310"/>
              <a:gd name="connsiteY2095" fmla="*/ 128113 h 962693"/>
              <a:gd name="connsiteX2096" fmla="*/ 1786286 w 5145310"/>
              <a:gd name="connsiteY2096" fmla="*/ 125090 h 962693"/>
              <a:gd name="connsiteX2097" fmla="*/ 1857090 w 5145310"/>
              <a:gd name="connsiteY2097" fmla="*/ 161831 h 962693"/>
              <a:gd name="connsiteX2098" fmla="*/ 1846993 w 5145310"/>
              <a:gd name="connsiteY2098" fmla="*/ 196026 h 962693"/>
              <a:gd name="connsiteX2099" fmla="*/ 1792987 w 5145310"/>
              <a:gd name="connsiteY2099" fmla="*/ 206122 h 962693"/>
              <a:gd name="connsiteX2100" fmla="*/ 1711452 w 5145310"/>
              <a:gd name="connsiteY2100" fmla="*/ 190025 h 962693"/>
              <a:gd name="connsiteX2101" fmla="*/ 1735455 w 5145310"/>
              <a:gd name="connsiteY2101" fmla="*/ 175166 h 962693"/>
              <a:gd name="connsiteX2102" fmla="*/ 1756315 w 5145310"/>
              <a:gd name="connsiteY2102" fmla="*/ 135352 h 962693"/>
              <a:gd name="connsiteX2103" fmla="*/ 1786286 w 5145310"/>
              <a:gd name="connsiteY2103" fmla="*/ 125090 h 962693"/>
              <a:gd name="connsiteX2104" fmla="*/ 2232851 w 5145310"/>
              <a:gd name="connsiteY2104" fmla="*/ 121540 h 962693"/>
              <a:gd name="connsiteX2105" fmla="*/ 2225231 w 5145310"/>
              <a:gd name="connsiteY2105" fmla="*/ 143161 h 962693"/>
              <a:gd name="connsiteX2106" fmla="*/ 2232851 w 5145310"/>
              <a:gd name="connsiteY2106" fmla="*/ 121540 h 962693"/>
              <a:gd name="connsiteX2107" fmla="*/ 2788254 w 5145310"/>
              <a:gd name="connsiteY2107" fmla="*/ 116968 h 962693"/>
              <a:gd name="connsiteX2108" fmla="*/ 2783015 w 5145310"/>
              <a:gd name="connsiteY2108" fmla="*/ 127827 h 962693"/>
              <a:gd name="connsiteX2109" fmla="*/ 2772156 w 5145310"/>
              <a:gd name="connsiteY2109" fmla="*/ 126303 h 962693"/>
              <a:gd name="connsiteX2110" fmla="*/ 2771966 w 5145310"/>
              <a:gd name="connsiteY2110" fmla="*/ 117349 h 962693"/>
              <a:gd name="connsiteX2111" fmla="*/ 2788254 w 5145310"/>
              <a:gd name="connsiteY2111" fmla="*/ 116968 h 962693"/>
              <a:gd name="connsiteX2112" fmla="*/ 2207991 w 5145310"/>
              <a:gd name="connsiteY2112" fmla="*/ 100680 h 962693"/>
              <a:gd name="connsiteX2113" fmla="*/ 2216658 w 5145310"/>
              <a:gd name="connsiteY2113" fmla="*/ 123730 h 962693"/>
              <a:gd name="connsiteX2114" fmla="*/ 2207991 w 5145310"/>
              <a:gd name="connsiteY2114" fmla="*/ 100680 h 962693"/>
              <a:gd name="connsiteX2115" fmla="*/ 3198876 w 5145310"/>
              <a:gd name="connsiteY2115" fmla="*/ 60008 h 962693"/>
              <a:gd name="connsiteX2116" fmla="*/ 3143060 w 5145310"/>
              <a:gd name="connsiteY2116" fmla="*/ 111253 h 962693"/>
              <a:gd name="connsiteX2117" fmla="*/ 3196209 w 5145310"/>
              <a:gd name="connsiteY2117" fmla="*/ 61818 h 962693"/>
              <a:gd name="connsiteX2118" fmla="*/ 3198876 w 5145310"/>
              <a:gd name="connsiteY2118" fmla="*/ 60008 h 962693"/>
              <a:gd name="connsiteX2119" fmla="*/ 3225927 w 5145310"/>
              <a:gd name="connsiteY2119" fmla="*/ 54008 h 962693"/>
              <a:gd name="connsiteX2120" fmla="*/ 3225927 w 5145310"/>
              <a:gd name="connsiteY2120" fmla="*/ 54008 h 962693"/>
              <a:gd name="connsiteX2121" fmla="*/ 2217611 w 5145310"/>
              <a:gd name="connsiteY2121" fmla="*/ 44959 h 962693"/>
              <a:gd name="connsiteX2122" fmla="*/ 2212467 w 5145310"/>
              <a:gd name="connsiteY2122" fmla="*/ 57627 h 962693"/>
              <a:gd name="connsiteX2123" fmla="*/ 2217611 w 5145310"/>
              <a:gd name="connsiteY2123" fmla="*/ 44959 h 962693"/>
              <a:gd name="connsiteX2124" fmla="*/ 2377345 w 5145310"/>
              <a:gd name="connsiteY2124" fmla="*/ 34386 h 962693"/>
              <a:gd name="connsiteX2125" fmla="*/ 2380393 w 5145310"/>
              <a:gd name="connsiteY2125" fmla="*/ 50483 h 962693"/>
              <a:gd name="connsiteX2126" fmla="*/ 2377345 w 5145310"/>
              <a:gd name="connsiteY2126" fmla="*/ 34386 h 962693"/>
              <a:gd name="connsiteX2127" fmla="*/ 2225135 w 5145310"/>
              <a:gd name="connsiteY2127" fmla="*/ 16098 h 962693"/>
              <a:gd name="connsiteX2128" fmla="*/ 2201037 w 5145310"/>
              <a:gd name="connsiteY2128" fmla="*/ 29148 h 962693"/>
              <a:gd name="connsiteX2129" fmla="*/ 2195417 w 5145310"/>
              <a:gd name="connsiteY2129" fmla="*/ 20289 h 962693"/>
              <a:gd name="connsiteX2130" fmla="*/ 2225135 w 5145310"/>
              <a:gd name="connsiteY2130" fmla="*/ 16098 h 962693"/>
              <a:gd name="connsiteX2131" fmla="*/ 2311622 w 5145310"/>
              <a:gd name="connsiteY2131" fmla="*/ 1 h 962693"/>
              <a:gd name="connsiteX2132" fmla="*/ 2328100 w 5145310"/>
              <a:gd name="connsiteY2132" fmla="*/ 12193 h 962693"/>
              <a:gd name="connsiteX2133" fmla="*/ 2320004 w 5145310"/>
              <a:gd name="connsiteY2133" fmla="*/ 14194 h 962693"/>
              <a:gd name="connsiteX2134" fmla="*/ 2311622 w 5145310"/>
              <a:gd name="connsiteY2134" fmla="*/ 1 h 962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</a:cxnLst>
            <a:rect l="l" t="t" r="r" b="b"/>
            <a:pathLst>
              <a:path w="5145310" h="962693">
                <a:moveTo>
                  <a:pt x="5078635" y="865252"/>
                </a:moveTo>
                <a:cubicBezTo>
                  <a:pt x="5069014" y="868014"/>
                  <a:pt x="5052441" y="859823"/>
                  <a:pt x="5057394" y="884683"/>
                </a:cubicBezTo>
                <a:cubicBezTo>
                  <a:pt x="5059394" y="868014"/>
                  <a:pt x="5085874" y="903162"/>
                  <a:pt x="5078635" y="865252"/>
                </a:cubicBezTo>
                <a:close/>
                <a:moveTo>
                  <a:pt x="4545997" y="795625"/>
                </a:moveTo>
                <a:cubicBezTo>
                  <a:pt x="4537710" y="795434"/>
                  <a:pt x="4553807" y="824676"/>
                  <a:pt x="4544473" y="807435"/>
                </a:cubicBezTo>
                <a:cubicBezTo>
                  <a:pt x="4538091" y="821056"/>
                  <a:pt x="4556570" y="825628"/>
                  <a:pt x="4560475" y="817723"/>
                </a:cubicBezTo>
                <a:cubicBezTo>
                  <a:pt x="4555903" y="809626"/>
                  <a:pt x="4547902" y="810960"/>
                  <a:pt x="4545997" y="795625"/>
                </a:cubicBezTo>
                <a:close/>
                <a:moveTo>
                  <a:pt x="4521994" y="791910"/>
                </a:moveTo>
                <a:cubicBezTo>
                  <a:pt x="4515707" y="795053"/>
                  <a:pt x="4512754" y="803054"/>
                  <a:pt x="4513136" y="816103"/>
                </a:cubicBezTo>
                <a:cubicBezTo>
                  <a:pt x="4515803" y="802292"/>
                  <a:pt x="4523804" y="826581"/>
                  <a:pt x="4520470" y="803721"/>
                </a:cubicBezTo>
                <a:cubicBezTo>
                  <a:pt x="4522851" y="802483"/>
                  <a:pt x="4523518" y="805721"/>
                  <a:pt x="4524089" y="809245"/>
                </a:cubicBezTo>
                <a:cubicBezTo>
                  <a:pt x="4528090" y="806388"/>
                  <a:pt x="4521994" y="801911"/>
                  <a:pt x="4521994" y="791910"/>
                </a:cubicBezTo>
                <a:close/>
                <a:moveTo>
                  <a:pt x="5125056" y="791212"/>
                </a:moveTo>
                <a:cubicBezTo>
                  <a:pt x="5127974" y="791850"/>
                  <a:pt x="5129665" y="793410"/>
                  <a:pt x="5129308" y="796482"/>
                </a:cubicBezTo>
                <a:cubicBezTo>
                  <a:pt x="5110067" y="793338"/>
                  <a:pt x="5100351" y="810960"/>
                  <a:pt x="5087779" y="794386"/>
                </a:cubicBezTo>
                <a:cubicBezTo>
                  <a:pt x="5096494" y="795672"/>
                  <a:pt x="5116300" y="789296"/>
                  <a:pt x="5125056" y="791212"/>
                </a:cubicBezTo>
                <a:close/>
                <a:moveTo>
                  <a:pt x="4860512" y="791148"/>
                </a:moveTo>
                <a:cubicBezTo>
                  <a:pt x="4857083" y="799816"/>
                  <a:pt x="4857655" y="814865"/>
                  <a:pt x="4845177" y="810007"/>
                </a:cubicBezTo>
                <a:cubicBezTo>
                  <a:pt x="4852416" y="834487"/>
                  <a:pt x="4862227" y="803911"/>
                  <a:pt x="4866227" y="814008"/>
                </a:cubicBezTo>
                <a:cubicBezTo>
                  <a:pt x="4875752" y="803911"/>
                  <a:pt x="4858417" y="806007"/>
                  <a:pt x="4860512" y="791148"/>
                </a:cubicBezTo>
                <a:close/>
                <a:moveTo>
                  <a:pt x="4673748" y="790742"/>
                </a:moveTo>
                <a:cubicBezTo>
                  <a:pt x="4671917" y="790666"/>
                  <a:pt x="4669631" y="802364"/>
                  <a:pt x="4663916" y="796863"/>
                </a:cubicBezTo>
                <a:cubicBezTo>
                  <a:pt x="4672774" y="808579"/>
                  <a:pt x="4679156" y="827057"/>
                  <a:pt x="4693634" y="823437"/>
                </a:cubicBezTo>
                <a:cubicBezTo>
                  <a:pt x="4688300" y="817056"/>
                  <a:pt x="4668679" y="810198"/>
                  <a:pt x="4675537" y="795815"/>
                </a:cubicBezTo>
                <a:cubicBezTo>
                  <a:pt x="4674918" y="792100"/>
                  <a:pt x="4674358" y="790767"/>
                  <a:pt x="4673748" y="790742"/>
                </a:cubicBezTo>
                <a:close/>
                <a:moveTo>
                  <a:pt x="863632" y="789243"/>
                </a:moveTo>
                <a:cubicBezTo>
                  <a:pt x="860393" y="790672"/>
                  <a:pt x="862679" y="795244"/>
                  <a:pt x="864298" y="795053"/>
                </a:cubicBezTo>
                <a:cubicBezTo>
                  <a:pt x="865632" y="806483"/>
                  <a:pt x="857250" y="803054"/>
                  <a:pt x="861250" y="818675"/>
                </a:cubicBezTo>
                <a:cubicBezTo>
                  <a:pt x="858869" y="820008"/>
                  <a:pt x="858202" y="816675"/>
                  <a:pt x="857631" y="813151"/>
                </a:cubicBezTo>
                <a:cubicBezTo>
                  <a:pt x="854678" y="839249"/>
                  <a:pt x="877633" y="807435"/>
                  <a:pt x="863632" y="789243"/>
                </a:cubicBezTo>
                <a:close/>
                <a:moveTo>
                  <a:pt x="4736116" y="784576"/>
                </a:moveTo>
                <a:cubicBezTo>
                  <a:pt x="4724971" y="792100"/>
                  <a:pt x="4741545" y="802006"/>
                  <a:pt x="4743164" y="819151"/>
                </a:cubicBezTo>
                <a:cubicBezTo>
                  <a:pt x="4746974" y="816960"/>
                  <a:pt x="4743831" y="804387"/>
                  <a:pt x="4743355" y="795720"/>
                </a:cubicBezTo>
                <a:cubicBezTo>
                  <a:pt x="4738592" y="798196"/>
                  <a:pt x="4737354" y="791624"/>
                  <a:pt x="4736116" y="784576"/>
                </a:cubicBezTo>
                <a:close/>
                <a:moveTo>
                  <a:pt x="4503039" y="781908"/>
                </a:moveTo>
                <a:cubicBezTo>
                  <a:pt x="4497324" y="784099"/>
                  <a:pt x="4499229" y="798101"/>
                  <a:pt x="4493514" y="800292"/>
                </a:cubicBezTo>
                <a:cubicBezTo>
                  <a:pt x="4495419" y="810388"/>
                  <a:pt x="4500086" y="813055"/>
                  <a:pt x="4506563" y="810769"/>
                </a:cubicBezTo>
                <a:cubicBezTo>
                  <a:pt x="4506373" y="792862"/>
                  <a:pt x="4507230" y="799530"/>
                  <a:pt x="4503039" y="781908"/>
                </a:cubicBezTo>
                <a:close/>
                <a:moveTo>
                  <a:pt x="4768853" y="780833"/>
                </a:moveTo>
                <a:cubicBezTo>
                  <a:pt x="4765661" y="781409"/>
                  <a:pt x="4761786" y="797696"/>
                  <a:pt x="4759357" y="782480"/>
                </a:cubicBezTo>
                <a:cubicBezTo>
                  <a:pt x="4755642" y="787909"/>
                  <a:pt x="4754880" y="797720"/>
                  <a:pt x="4757071" y="812008"/>
                </a:cubicBezTo>
                <a:cubicBezTo>
                  <a:pt x="4759928" y="811627"/>
                  <a:pt x="4758499" y="804673"/>
                  <a:pt x="4758595" y="800197"/>
                </a:cubicBezTo>
                <a:cubicBezTo>
                  <a:pt x="4760976" y="798863"/>
                  <a:pt x="4761643" y="802197"/>
                  <a:pt x="4762214" y="805721"/>
                </a:cubicBezTo>
                <a:cubicBezTo>
                  <a:pt x="4762119" y="797244"/>
                  <a:pt x="4763643" y="793243"/>
                  <a:pt x="4771739" y="787243"/>
                </a:cubicBezTo>
                <a:cubicBezTo>
                  <a:pt x="4770906" y="782195"/>
                  <a:pt x="4769918" y="780641"/>
                  <a:pt x="4768853" y="780833"/>
                </a:cubicBezTo>
                <a:close/>
                <a:moveTo>
                  <a:pt x="906589" y="779623"/>
                </a:moveTo>
                <a:cubicBezTo>
                  <a:pt x="894112" y="781432"/>
                  <a:pt x="914400" y="803816"/>
                  <a:pt x="900684" y="803530"/>
                </a:cubicBezTo>
                <a:cubicBezTo>
                  <a:pt x="903446" y="823914"/>
                  <a:pt x="908780" y="790291"/>
                  <a:pt x="910114" y="808483"/>
                </a:cubicBezTo>
                <a:cubicBezTo>
                  <a:pt x="916686" y="806388"/>
                  <a:pt x="908685" y="782956"/>
                  <a:pt x="906589" y="779623"/>
                </a:cubicBezTo>
                <a:close/>
                <a:moveTo>
                  <a:pt x="4596765" y="770859"/>
                </a:moveTo>
                <a:cubicBezTo>
                  <a:pt x="4596431" y="772693"/>
                  <a:pt x="4596527" y="776384"/>
                  <a:pt x="4596955" y="779432"/>
                </a:cubicBezTo>
                <a:cubicBezTo>
                  <a:pt x="4604290" y="785623"/>
                  <a:pt x="4605242" y="775622"/>
                  <a:pt x="4610671" y="795720"/>
                </a:cubicBezTo>
                <a:cubicBezTo>
                  <a:pt x="4616863" y="792005"/>
                  <a:pt x="4606099" y="787052"/>
                  <a:pt x="4611529" y="778194"/>
                </a:cubicBezTo>
                <a:cubicBezTo>
                  <a:pt x="4614767" y="782194"/>
                  <a:pt x="4617148" y="788290"/>
                  <a:pt x="4619435" y="794958"/>
                </a:cubicBezTo>
                <a:cubicBezTo>
                  <a:pt x="4628102" y="807435"/>
                  <a:pt x="4608671" y="763906"/>
                  <a:pt x="4626864" y="782671"/>
                </a:cubicBezTo>
                <a:cubicBezTo>
                  <a:pt x="4624006" y="759810"/>
                  <a:pt x="4602289" y="778194"/>
                  <a:pt x="4599146" y="773431"/>
                </a:cubicBezTo>
                <a:cubicBezTo>
                  <a:pt x="4597860" y="769050"/>
                  <a:pt x="4597098" y="769026"/>
                  <a:pt x="4596765" y="770859"/>
                </a:cubicBezTo>
                <a:close/>
                <a:moveTo>
                  <a:pt x="4644200" y="765681"/>
                </a:moveTo>
                <a:cubicBezTo>
                  <a:pt x="4640199" y="766621"/>
                  <a:pt x="4635294" y="768860"/>
                  <a:pt x="4634198" y="770193"/>
                </a:cubicBezTo>
                <a:cubicBezTo>
                  <a:pt x="4634674" y="778003"/>
                  <a:pt x="4648105" y="786576"/>
                  <a:pt x="4639913" y="793053"/>
                </a:cubicBezTo>
                <a:cubicBezTo>
                  <a:pt x="4640009" y="798101"/>
                  <a:pt x="4641723" y="798482"/>
                  <a:pt x="4643533" y="798577"/>
                </a:cubicBezTo>
                <a:cubicBezTo>
                  <a:pt x="4645438" y="798387"/>
                  <a:pt x="4647438" y="798292"/>
                  <a:pt x="4649343" y="798101"/>
                </a:cubicBezTo>
                <a:cubicBezTo>
                  <a:pt x="4649057" y="788767"/>
                  <a:pt x="4645438" y="788481"/>
                  <a:pt x="4644390" y="781051"/>
                </a:cubicBezTo>
                <a:cubicBezTo>
                  <a:pt x="4644962" y="775717"/>
                  <a:pt x="4645628" y="770479"/>
                  <a:pt x="4648771" y="768955"/>
                </a:cubicBezTo>
                <a:cubicBezTo>
                  <a:pt x="4651296" y="765097"/>
                  <a:pt x="4648200" y="764740"/>
                  <a:pt x="4644200" y="765681"/>
                </a:cubicBezTo>
                <a:close/>
                <a:moveTo>
                  <a:pt x="4479227" y="754858"/>
                </a:moveTo>
                <a:cubicBezTo>
                  <a:pt x="4469225" y="750571"/>
                  <a:pt x="4474940" y="770383"/>
                  <a:pt x="4469606" y="773146"/>
                </a:cubicBezTo>
                <a:cubicBezTo>
                  <a:pt x="4471987" y="785147"/>
                  <a:pt x="4476560" y="763906"/>
                  <a:pt x="4479798" y="784004"/>
                </a:cubicBezTo>
                <a:cubicBezTo>
                  <a:pt x="4485037" y="774765"/>
                  <a:pt x="4475988" y="770002"/>
                  <a:pt x="4479227" y="754858"/>
                </a:cubicBezTo>
                <a:close/>
                <a:moveTo>
                  <a:pt x="640842" y="750571"/>
                </a:moveTo>
                <a:cubicBezTo>
                  <a:pt x="643033" y="764953"/>
                  <a:pt x="644747" y="778574"/>
                  <a:pt x="638556" y="780003"/>
                </a:cubicBezTo>
                <a:cubicBezTo>
                  <a:pt x="637127" y="773050"/>
                  <a:pt x="634937" y="776765"/>
                  <a:pt x="632746" y="780479"/>
                </a:cubicBezTo>
                <a:cubicBezTo>
                  <a:pt x="630555" y="766192"/>
                  <a:pt x="631317" y="756381"/>
                  <a:pt x="635032" y="751047"/>
                </a:cubicBezTo>
                <a:cubicBezTo>
                  <a:pt x="636175" y="755524"/>
                  <a:pt x="636461" y="762477"/>
                  <a:pt x="639318" y="762382"/>
                </a:cubicBezTo>
                <a:cubicBezTo>
                  <a:pt x="639413" y="757810"/>
                  <a:pt x="638080" y="750952"/>
                  <a:pt x="640842" y="750571"/>
                </a:cubicBezTo>
                <a:close/>
                <a:moveTo>
                  <a:pt x="4927663" y="743971"/>
                </a:moveTo>
                <a:cubicBezTo>
                  <a:pt x="4928926" y="742898"/>
                  <a:pt x="4930378" y="744094"/>
                  <a:pt x="4932140" y="749714"/>
                </a:cubicBezTo>
                <a:cubicBezTo>
                  <a:pt x="4933664" y="762763"/>
                  <a:pt x="4911757" y="778384"/>
                  <a:pt x="4918234" y="756762"/>
                </a:cubicBezTo>
                <a:cubicBezTo>
                  <a:pt x="4921805" y="770836"/>
                  <a:pt x="4923877" y="747190"/>
                  <a:pt x="4927663" y="743971"/>
                </a:cubicBezTo>
                <a:close/>
                <a:moveTo>
                  <a:pt x="4209860" y="743618"/>
                </a:moveTo>
                <a:cubicBezTo>
                  <a:pt x="4202811" y="746571"/>
                  <a:pt x="4198811" y="764573"/>
                  <a:pt x="4204526" y="773336"/>
                </a:cubicBezTo>
                <a:cubicBezTo>
                  <a:pt x="4207859" y="772098"/>
                  <a:pt x="4205669" y="762573"/>
                  <a:pt x="4205383" y="755715"/>
                </a:cubicBezTo>
                <a:cubicBezTo>
                  <a:pt x="4208240" y="755620"/>
                  <a:pt x="4208526" y="762573"/>
                  <a:pt x="4209669" y="767050"/>
                </a:cubicBezTo>
                <a:cubicBezTo>
                  <a:pt x="4217575" y="761239"/>
                  <a:pt x="4211955" y="758096"/>
                  <a:pt x="4209860" y="743618"/>
                </a:cubicBezTo>
                <a:close/>
                <a:moveTo>
                  <a:pt x="708756" y="726949"/>
                </a:moveTo>
                <a:cubicBezTo>
                  <a:pt x="714090" y="725139"/>
                  <a:pt x="715900" y="732950"/>
                  <a:pt x="721043" y="731712"/>
                </a:cubicBezTo>
                <a:cubicBezTo>
                  <a:pt x="723805" y="746857"/>
                  <a:pt x="716852" y="747142"/>
                  <a:pt x="711518" y="750095"/>
                </a:cubicBezTo>
                <a:cubicBezTo>
                  <a:pt x="709422" y="734379"/>
                  <a:pt x="715042" y="737998"/>
                  <a:pt x="708756" y="726949"/>
                </a:cubicBezTo>
                <a:close/>
                <a:moveTo>
                  <a:pt x="4466716" y="725246"/>
                </a:moveTo>
                <a:lnTo>
                  <a:pt x="4466939" y="726473"/>
                </a:lnTo>
                <a:lnTo>
                  <a:pt x="4466622" y="726260"/>
                </a:lnTo>
                <a:close/>
                <a:moveTo>
                  <a:pt x="879158" y="723616"/>
                </a:moveTo>
                <a:cubicBezTo>
                  <a:pt x="893255" y="752191"/>
                  <a:pt x="849535" y="743904"/>
                  <a:pt x="855821" y="725616"/>
                </a:cubicBezTo>
                <a:cubicBezTo>
                  <a:pt x="863251" y="732760"/>
                  <a:pt x="879634" y="738379"/>
                  <a:pt x="879158" y="723616"/>
                </a:cubicBezTo>
                <a:close/>
                <a:moveTo>
                  <a:pt x="1534192" y="721139"/>
                </a:moveTo>
                <a:cubicBezTo>
                  <a:pt x="1534858" y="721806"/>
                  <a:pt x="1535430" y="722663"/>
                  <a:pt x="1536001" y="723711"/>
                </a:cubicBezTo>
                <a:cubicBezTo>
                  <a:pt x="1536097" y="722949"/>
                  <a:pt x="1536478" y="722568"/>
                  <a:pt x="1536573" y="721901"/>
                </a:cubicBezTo>
                <a:cubicBezTo>
                  <a:pt x="1535811" y="721615"/>
                  <a:pt x="1535049" y="721330"/>
                  <a:pt x="1534192" y="721139"/>
                </a:cubicBezTo>
                <a:close/>
                <a:moveTo>
                  <a:pt x="1618488" y="713329"/>
                </a:moveTo>
                <a:cubicBezTo>
                  <a:pt x="1617249" y="713519"/>
                  <a:pt x="1616107" y="713805"/>
                  <a:pt x="1614964" y="714091"/>
                </a:cubicBezTo>
                <a:cubicBezTo>
                  <a:pt x="1615916" y="714757"/>
                  <a:pt x="1616773" y="715519"/>
                  <a:pt x="1617631" y="716472"/>
                </a:cubicBezTo>
                <a:cubicBezTo>
                  <a:pt x="1617916" y="715233"/>
                  <a:pt x="1618202" y="714376"/>
                  <a:pt x="1618488" y="713329"/>
                </a:cubicBezTo>
                <a:close/>
                <a:moveTo>
                  <a:pt x="398595" y="709858"/>
                </a:moveTo>
                <a:cubicBezTo>
                  <a:pt x="395448" y="710162"/>
                  <a:pt x="389715" y="719520"/>
                  <a:pt x="383286" y="714948"/>
                </a:cubicBezTo>
                <a:cubicBezTo>
                  <a:pt x="388715" y="728283"/>
                  <a:pt x="400335" y="724663"/>
                  <a:pt x="408717" y="730188"/>
                </a:cubicBezTo>
                <a:cubicBezTo>
                  <a:pt x="406622" y="723234"/>
                  <a:pt x="403574" y="718662"/>
                  <a:pt x="398621" y="719424"/>
                </a:cubicBezTo>
                <a:cubicBezTo>
                  <a:pt x="397478" y="714567"/>
                  <a:pt x="399097" y="713900"/>
                  <a:pt x="400812" y="713424"/>
                </a:cubicBezTo>
                <a:cubicBezTo>
                  <a:pt x="400407" y="710662"/>
                  <a:pt x="399645" y="709757"/>
                  <a:pt x="398595" y="709858"/>
                </a:cubicBezTo>
                <a:close/>
                <a:moveTo>
                  <a:pt x="96194" y="707346"/>
                </a:moveTo>
                <a:cubicBezTo>
                  <a:pt x="109312" y="704863"/>
                  <a:pt x="125350" y="722044"/>
                  <a:pt x="86202" y="717900"/>
                </a:cubicBezTo>
                <a:cubicBezTo>
                  <a:pt x="87773" y="711185"/>
                  <a:pt x="91822" y="708173"/>
                  <a:pt x="96194" y="707346"/>
                </a:cubicBezTo>
                <a:close/>
                <a:moveTo>
                  <a:pt x="3904869" y="706470"/>
                </a:moveTo>
                <a:cubicBezTo>
                  <a:pt x="3900202" y="716091"/>
                  <a:pt x="3895630" y="743618"/>
                  <a:pt x="3912679" y="746666"/>
                </a:cubicBezTo>
                <a:cubicBezTo>
                  <a:pt x="3902297" y="738760"/>
                  <a:pt x="3906774" y="726092"/>
                  <a:pt x="3904869" y="706470"/>
                </a:cubicBezTo>
                <a:close/>
                <a:moveTo>
                  <a:pt x="4626769" y="703720"/>
                </a:moveTo>
                <a:cubicBezTo>
                  <a:pt x="4629817" y="701231"/>
                  <a:pt x="4633008" y="701660"/>
                  <a:pt x="4635246" y="705898"/>
                </a:cubicBezTo>
                <a:cubicBezTo>
                  <a:pt x="4629436" y="716852"/>
                  <a:pt x="4625149" y="729616"/>
                  <a:pt x="4619149" y="719043"/>
                </a:cubicBezTo>
                <a:cubicBezTo>
                  <a:pt x="4620816" y="711614"/>
                  <a:pt x="4623721" y="706208"/>
                  <a:pt x="4626769" y="703720"/>
                </a:cubicBezTo>
                <a:close/>
                <a:moveTo>
                  <a:pt x="994320" y="703589"/>
                </a:moveTo>
                <a:cubicBezTo>
                  <a:pt x="995370" y="707140"/>
                  <a:pt x="994690" y="719841"/>
                  <a:pt x="988314" y="725520"/>
                </a:cubicBezTo>
                <a:cubicBezTo>
                  <a:pt x="986219" y="715710"/>
                  <a:pt x="979932" y="731712"/>
                  <a:pt x="975265" y="715043"/>
                </a:cubicBezTo>
                <a:cubicBezTo>
                  <a:pt x="983647" y="707804"/>
                  <a:pt x="982694" y="711614"/>
                  <a:pt x="990600" y="719520"/>
                </a:cubicBezTo>
                <a:cubicBezTo>
                  <a:pt x="991195" y="710424"/>
                  <a:pt x="992058" y="705619"/>
                  <a:pt x="992841" y="703688"/>
                </a:cubicBezTo>
                <a:cubicBezTo>
                  <a:pt x="993428" y="702239"/>
                  <a:pt x="993970" y="702406"/>
                  <a:pt x="994320" y="703589"/>
                </a:cubicBezTo>
                <a:close/>
                <a:moveTo>
                  <a:pt x="909162" y="703327"/>
                </a:moveTo>
                <a:cubicBezTo>
                  <a:pt x="903732" y="741332"/>
                  <a:pt x="908114" y="712185"/>
                  <a:pt x="895827" y="739617"/>
                </a:cubicBezTo>
                <a:cubicBezTo>
                  <a:pt x="894874" y="731997"/>
                  <a:pt x="890112" y="734759"/>
                  <a:pt x="888588" y="728568"/>
                </a:cubicBezTo>
                <a:cubicBezTo>
                  <a:pt x="891921" y="727330"/>
                  <a:pt x="897065" y="728759"/>
                  <a:pt x="896684" y="721996"/>
                </a:cubicBezTo>
                <a:cubicBezTo>
                  <a:pt x="894874" y="721805"/>
                  <a:pt x="893160" y="721424"/>
                  <a:pt x="893065" y="716471"/>
                </a:cubicBezTo>
                <a:cubicBezTo>
                  <a:pt x="902590" y="718376"/>
                  <a:pt x="903447" y="707137"/>
                  <a:pt x="909162" y="703327"/>
                </a:cubicBezTo>
                <a:close/>
                <a:moveTo>
                  <a:pt x="4602480" y="702946"/>
                </a:moveTo>
                <a:cubicBezTo>
                  <a:pt x="4598098" y="718186"/>
                  <a:pt x="4596384" y="737522"/>
                  <a:pt x="4590669" y="750762"/>
                </a:cubicBezTo>
                <a:cubicBezTo>
                  <a:pt x="4594098" y="756953"/>
                  <a:pt x="4596289" y="752095"/>
                  <a:pt x="4605814" y="755239"/>
                </a:cubicBezTo>
                <a:cubicBezTo>
                  <a:pt x="4603432" y="750285"/>
                  <a:pt x="4601051" y="745237"/>
                  <a:pt x="4604480" y="743713"/>
                </a:cubicBezTo>
                <a:cubicBezTo>
                  <a:pt x="4603623" y="738094"/>
                  <a:pt x="4600385" y="739522"/>
                  <a:pt x="4597908" y="738475"/>
                </a:cubicBezTo>
                <a:cubicBezTo>
                  <a:pt x="4596670" y="716662"/>
                  <a:pt x="4611338" y="741618"/>
                  <a:pt x="4601718" y="720568"/>
                </a:cubicBezTo>
                <a:cubicBezTo>
                  <a:pt x="4602671" y="715805"/>
                  <a:pt x="4603623" y="710947"/>
                  <a:pt x="4602480" y="702946"/>
                </a:cubicBezTo>
                <a:close/>
                <a:moveTo>
                  <a:pt x="551420" y="700667"/>
                </a:moveTo>
                <a:cubicBezTo>
                  <a:pt x="552765" y="700219"/>
                  <a:pt x="554212" y="701398"/>
                  <a:pt x="555974" y="705517"/>
                </a:cubicBezTo>
                <a:cubicBezTo>
                  <a:pt x="553784" y="712090"/>
                  <a:pt x="542735" y="728568"/>
                  <a:pt x="536258" y="713137"/>
                </a:cubicBezTo>
                <a:cubicBezTo>
                  <a:pt x="544259" y="717995"/>
                  <a:pt x="547384" y="702011"/>
                  <a:pt x="551420" y="700667"/>
                </a:cubicBezTo>
                <a:close/>
                <a:moveTo>
                  <a:pt x="4649153" y="698755"/>
                </a:moveTo>
                <a:cubicBezTo>
                  <a:pt x="4650296" y="708375"/>
                  <a:pt x="4651534" y="718090"/>
                  <a:pt x="4652677" y="727711"/>
                </a:cubicBezTo>
                <a:cubicBezTo>
                  <a:pt x="4648105" y="727044"/>
                  <a:pt x="4642104" y="730759"/>
                  <a:pt x="4640295" y="722948"/>
                </a:cubicBezTo>
                <a:cubicBezTo>
                  <a:pt x="4657059" y="725520"/>
                  <a:pt x="4635532" y="698755"/>
                  <a:pt x="4649153" y="698755"/>
                </a:cubicBezTo>
                <a:close/>
                <a:moveTo>
                  <a:pt x="4469321" y="697041"/>
                </a:moveTo>
                <a:lnTo>
                  <a:pt x="4466716" y="725246"/>
                </a:lnTo>
                <a:lnTo>
                  <a:pt x="4464022" y="710471"/>
                </a:lnTo>
                <a:cubicBezTo>
                  <a:pt x="4465392" y="705875"/>
                  <a:pt x="4468130" y="701708"/>
                  <a:pt x="4469321" y="697041"/>
                </a:cubicBezTo>
                <a:close/>
                <a:moveTo>
                  <a:pt x="4227481" y="695326"/>
                </a:moveTo>
                <a:cubicBezTo>
                  <a:pt x="4221194" y="700756"/>
                  <a:pt x="4233005" y="720472"/>
                  <a:pt x="4234624" y="729712"/>
                </a:cubicBezTo>
                <a:cubicBezTo>
                  <a:pt x="4224147" y="714281"/>
                  <a:pt x="4221861" y="724282"/>
                  <a:pt x="4222432" y="701613"/>
                </a:cubicBezTo>
                <a:cubicBezTo>
                  <a:pt x="4219480" y="701899"/>
                  <a:pt x="4216622" y="702089"/>
                  <a:pt x="4213670" y="702184"/>
                </a:cubicBezTo>
                <a:cubicBezTo>
                  <a:pt x="4219194" y="719710"/>
                  <a:pt x="4214622" y="734283"/>
                  <a:pt x="4225099" y="747904"/>
                </a:cubicBezTo>
                <a:cubicBezTo>
                  <a:pt x="4227671" y="742475"/>
                  <a:pt x="4225576" y="734855"/>
                  <a:pt x="4222337" y="724854"/>
                </a:cubicBezTo>
                <a:cubicBezTo>
                  <a:pt x="4232243" y="733712"/>
                  <a:pt x="4239387" y="750095"/>
                  <a:pt x="4247579" y="763525"/>
                </a:cubicBezTo>
                <a:cubicBezTo>
                  <a:pt x="4250341" y="768288"/>
                  <a:pt x="4237768" y="734569"/>
                  <a:pt x="4235482" y="711995"/>
                </a:cubicBezTo>
                <a:cubicBezTo>
                  <a:pt x="4241959" y="728187"/>
                  <a:pt x="4241578" y="715043"/>
                  <a:pt x="4253579" y="716281"/>
                </a:cubicBezTo>
                <a:cubicBezTo>
                  <a:pt x="4253294" y="729902"/>
                  <a:pt x="4238815" y="721996"/>
                  <a:pt x="4245388" y="746190"/>
                </a:cubicBezTo>
                <a:cubicBezTo>
                  <a:pt x="4253389" y="739141"/>
                  <a:pt x="4266438" y="724473"/>
                  <a:pt x="4272344" y="749714"/>
                </a:cubicBezTo>
                <a:cubicBezTo>
                  <a:pt x="4280154" y="750667"/>
                  <a:pt x="4284631" y="746476"/>
                  <a:pt x="4281869" y="731331"/>
                </a:cubicBezTo>
                <a:cubicBezTo>
                  <a:pt x="4268819" y="742761"/>
                  <a:pt x="4285583" y="719234"/>
                  <a:pt x="4285012" y="707709"/>
                </a:cubicBezTo>
                <a:cubicBezTo>
                  <a:pt x="4280059" y="691612"/>
                  <a:pt x="4272820" y="710376"/>
                  <a:pt x="4267486" y="709233"/>
                </a:cubicBezTo>
                <a:cubicBezTo>
                  <a:pt x="4270915" y="719329"/>
                  <a:pt x="4272915" y="709614"/>
                  <a:pt x="4276249" y="708471"/>
                </a:cubicBezTo>
                <a:cubicBezTo>
                  <a:pt x="4279106" y="720758"/>
                  <a:pt x="4273391" y="719901"/>
                  <a:pt x="4268914" y="720853"/>
                </a:cubicBezTo>
                <a:cubicBezTo>
                  <a:pt x="4269962" y="725425"/>
                  <a:pt x="4272439" y="726283"/>
                  <a:pt x="4273201" y="732093"/>
                </a:cubicBezTo>
                <a:cubicBezTo>
                  <a:pt x="4266152" y="725616"/>
                  <a:pt x="4262342" y="710566"/>
                  <a:pt x="4257294" y="698470"/>
                </a:cubicBezTo>
                <a:cubicBezTo>
                  <a:pt x="4244530" y="701994"/>
                  <a:pt x="4234339" y="711900"/>
                  <a:pt x="4227481" y="695326"/>
                </a:cubicBezTo>
                <a:close/>
                <a:moveTo>
                  <a:pt x="962114" y="694185"/>
                </a:moveTo>
                <a:cubicBezTo>
                  <a:pt x="962203" y="693945"/>
                  <a:pt x="962073" y="695160"/>
                  <a:pt x="961549" y="698755"/>
                </a:cubicBezTo>
                <a:cubicBezTo>
                  <a:pt x="963454" y="707709"/>
                  <a:pt x="968407" y="702184"/>
                  <a:pt x="970312" y="697993"/>
                </a:cubicBezTo>
                <a:cubicBezTo>
                  <a:pt x="973550" y="711233"/>
                  <a:pt x="970502" y="738284"/>
                  <a:pt x="964406" y="721901"/>
                </a:cubicBezTo>
                <a:cubicBezTo>
                  <a:pt x="967359" y="721520"/>
                  <a:pt x="966788" y="711424"/>
                  <a:pt x="962978" y="710281"/>
                </a:cubicBezTo>
                <a:cubicBezTo>
                  <a:pt x="963359" y="713519"/>
                  <a:pt x="961454" y="717043"/>
                  <a:pt x="960025" y="710566"/>
                </a:cubicBezTo>
                <a:cubicBezTo>
                  <a:pt x="959596" y="708709"/>
                  <a:pt x="961846" y="694904"/>
                  <a:pt x="962114" y="694185"/>
                </a:cubicBezTo>
                <a:close/>
                <a:moveTo>
                  <a:pt x="4306919" y="694088"/>
                </a:moveTo>
                <a:cubicBezTo>
                  <a:pt x="4308348" y="700565"/>
                  <a:pt x="4311300" y="702755"/>
                  <a:pt x="4314063" y="705041"/>
                </a:cubicBezTo>
                <a:cubicBezTo>
                  <a:pt x="4314063" y="715043"/>
                  <a:pt x="4320159" y="719424"/>
                  <a:pt x="4316158" y="722377"/>
                </a:cubicBezTo>
                <a:cubicBezTo>
                  <a:pt x="4316349" y="706565"/>
                  <a:pt x="4302918" y="727711"/>
                  <a:pt x="4303109" y="711899"/>
                </a:cubicBezTo>
                <a:cubicBezTo>
                  <a:pt x="4305204" y="710471"/>
                  <a:pt x="4308824" y="711233"/>
                  <a:pt x="4308252" y="705613"/>
                </a:cubicBezTo>
                <a:cubicBezTo>
                  <a:pt x="4307776" y="699136"/>
                  <a:pt x="4303014" y="697040"/>
                  <a:pt x="4306919" y="694088"/>
                </a:cubicBezTo>
                <a:close/>
                <a:moveTo>
                  <a:pt x="4118324" y="693135"/>
                </a:moveTo>
                <a:cubicBezTo>
                  <a:pt x="4115847" y="697136"/>
                  <a:pt x="4116895" y="706756"/>
                  <a:pt x="4110990" y="705518"/>
                </a:cubicBezTo>
                <a:cubicBezTo>
                  <a:pt x="4115467" y="712852"/>
                  <a:pt x="4113180" y="714567"/>
                  <a:pt x="4113085" y="722949"/>
                </a:cubicBezTo>
                <a:cubicBezTo>
                  <a:pt x="4108228" y="718282"/>
                  <a:pt x="4102798" y="715138"/>
                  <a:pt x="4101560" y="700565"/>
                </a:cubicBezTo>
                <a:cubicBezTo>
                  <a:pt x="4088320" y="713805"/>
                  <a:pt x="4109466" y="711233"/>
                  <a:pt x="4108609" y="734950"/>
                </a:cubicBezTo>
                <a:cubicBezTo>
                  <a:pt x="4114038" y="729235"/>
                  <a:pt x="4114990" y="716567"/>
                  <a:pt x="4123944" y="715995"/>
                </a:cubicBezTo>
                <a:cubicBezTo>
                  <a:pt x="4123182" y="710376"/>
                  <a:pt x="4119848" y="711805"/>
                  <a:pt x="4117467" y="710757"/>
                </a:cubicBezTo>
                <a:cubicBezTo>
                  <a:pt x="4118419" y="705994"/>
                  <a:pt x="4119372" y="701137"/>
                  <a:pt x="4118324" y="693135"/>
                </a:cubicBezTo>
                <a:close/>
                <a:moveTo>
                  <a:pt x="4141660" y="691135"/>
                </a:moveTo>
                <a:cubicBezTo>
                  <a:pt x="4137279" y="691421"/>
                  <a:pt x="4132326" y="713710"/>
                  <a:pt x="4127754" y="698279"/>
                </a:cubicBezTo>
                <a:cubicBezTo>
                  <a:pt x="4117086" y="704566"/>
                  <a:pt x="4140041" y="718758"/>
                  <a:pt x="4130421" y="721425"/>
                </a:cubicBezTo>
                <a:cubicBezTo>
                  <a:pt x="4132707" y="729902"/>
                  <a:pt x="4133945" y="718853"/>
                  <a:pt x="4139184" y="720663"/>
                </a:cubicBezTo>
                <a:cubicBezTo>
                  <a:pt x="4134897" y="712662"/>
                  <a:pt x="4134326" y="706852"/>
                  <a:pt x="4140041" y="703041"/>
                </a:cubicBezTo>
                <a:cubicBezTo>
                  <a:pt x="4147661" y="713995"/>
                  <a:pt x="4150138" y="729045"/>
                  <a:pt x="4166806" y="729902"/>
                </a:cubicBezTo>
                <a:cubicBezTo>
                  <a:pt x="4157377" y="697612"/>
                  <a:pt x="4183094" y="742951"/>
                  <a:pt x="4186523" y="722282"/>
                </a:cubicBezTo>
                <a:cubicBezTo>
                  <a:pt x="4186333" y="727521"/>
                  <a:pt x="4181761" y="748381"/>
                  <a:pt x="4179189" y="734664"/>
                </a:cubicBezTo>
                <a:cubicBezTo>
                  <a:pt x="4175188" y="737522"/>
                  <a:pt x="4181189" y="741904"/>
                  <a:pt x="4181284" y="752000"/>
                </a:cubicBezTo>
                <a:cubicBezTo>
                  <a:pt x="4185856" y="746285"/>
                  <a:pt x="4182237" y="728187"/>
                  <a:pt x="4193762" y="733331"/>
                </a:cubicBezTo>
                <a:cubicBezTo>
                  <a:pt x="4191190" y="722377"/>
                  <a:pt x="4185856" y="719329"/>
                  <a:pt x="4184523" y="704947"/>
                </a:cubicBezTo>
                <a:cubicBezTo>
                  <a:pt x="4176712" y="726854"/>
                  <a:pt x="4178236" y="700279"/>
                  <a:pt x="4162711" y="695136"/>
                </a:cubicBezTo>
                <a:cubicBezTo>
                  <a:pt x="4166997" y="713710"/>
                  <a:pt x="4144422" y="700184"/>
                  <a:pt x="4141660" y="691135"/>
                </a:cubicBezTo>
                <a:close/>
                <a:moveTo>
                  <a:pt x="4352239" y="689408"/>
                </a:moveTo>
                <a:cubicBezTo>
                  <a:pt x="4349985" y="694457"/>
                  <a:pt x="4352592" y="710852"/>
                  <a:pt x="4348448" y="696279"/>
                </a:cubicBezTo>
                <a:cubicBezTo>
                  <a:pt x="4344448" y="699136"/>
                  <a:pt x="4350544" y="703518"/>
                  <a:pt x="4350544" y="713614"/>
                </a:cubicBezTo>
                <a:cubicBezTo>
                  <a:pt x="4356068" y="709518"/>
                  <a:pt x="4371880" y="721139"/>
                  <a:pt x="4366736" y="700470"/>
                </a:cubicBezTo>
                <a:cubicBezTo>
                  <a:pt x="4360926" y="710281"/>
                  <a:pt x="4353401" y="710281"/>
                  <a:pt x="4356545" y="689707"/>
                </a:cubicBezTo>
                <a:cubicBezTo>
                  <a:pt x="4354283" y="687302"/>
                  <a:pt x="4352991" y="687724"/>
                  <a:pt x="4352239" y="689408"/>
                </a:cubicBezTo>
                <a:close/>
                <a:moveTo>
                  <a:pt x="285178" y="682753"/>
                </a:moveTo>
                <a:cubicBezTo>
                  <a:pt x="281940" y="685611"/>
                  <a:pt x="280130" y="690659"/>
                  <a:pt x="281463" y="700660"/>
                </a:cubicBezTo>
                <a:cubicBezTo>
                  <a:pt x="287083" y="714471"/>
                  <a:pt x="291560" y="693326"/>
                  <a:pt x="293846" y="705423"/>
                </a:cubicBezTo>
                <a:cubicBezTo>
                  <a:pt x="302323" y="695898"/>
                  <a:pt x="283178" y="699422"/>
                  <a:pt x="285178" y="682753"/>
                </a:cubicBezTo>
                <a:close/>
                <a:moveTo>
                  <a:pt x="1209961" y="682468"/>
                </a:moveTo>
                <a:cubicBezTo>
                  <a:pt x="1219771" y="699803"/>
                  <a:pt x="1228058" y="673800"/>
                  <a:pt x="1235392" y="697803"/>
                </a:cubicBezTo>
                <a:cubicBezTo>
                  <a:pt x="1220534" y="687802"/>
                  <a:pt x="1217771" y="711995"/>
                  <a:pt x="1209961" y="682468"/>
                </a:cubicBezTo>
                <a:close/>
                <a:moveTo>
                  <a:pt x="4776692" y="681515"/>
                </a:moveTo>
                <a:cubicBezTo>
                  <a:pt x="4779074" y="699422"/>
                  <a:pt x="4769930" y="699612"/>
                  <a:pt x="4761262" y="700469"/>
                </a:cubicBezTo>
                <a:cubicBezTo>
                  <a:pt x="4762119" y="674561"/>
                  <a:pt x="4746213" y="704565"/>
                  <a:pt x="4754023" y="689420"/>
                </a:cubicBezTo>
                <a:cubicBezTo>
                  <a:pt x="4762310" y="675704"/>
                  <a:pt x="4768406" y="702279"/>
                  <a:pt x="4776692" y="681515"/>
                </a:cubicBezTo>
                <a:close/>
                <a:moveTo>
                  <a:pt x="1041845" y="679896"/>
                </a:moveTo>
                <a:cubicBezTo>
                  <a:pt x="1053084" y="681610"/>
                  <a:pt x="1060704" y="693040"/>
                  <a:pt x="1062038" y="701327"/>
                </a:cubicBezTo>
                <a:cubicBezTo>
                  <a:pt x="1062228" y="694660"/>
                  <a:pt x="1072325" y="680277"/>
                  <a:pt x="1075944" y="694279"/>
                </a:cubicBezTo>
                <a:cubicBezTo>
                  <a:pt x="1066610" y="706185"/>
                  <a:pt x="1057275" y="715900"/>
                  <a:pt x="1048227" y="708471"/>
                </a:cubicBezTo>
                <a:cubicBezTo>
                  <a:pt x="1052036" y="704851"/>
                  <a:pt x="1054227" y="698851"/>
                  <a:pt x="1054894" y="690373"/>
                </a:cubicBezTo>
                <a:cubicBezTo>
                  <a:pt x="1049370" y="690087"/>
                  <a:pt x="1044702" y="687516"/>
                  <a:pt x="1041845" y="679896"/>
                </a:cubicBezTo>
                <a:close/>
                <a:moveTo>
                  <a:pt x="1188815" y="678562"/>
                </a:moveTo>
                <a:cubicBezTo>
                  <a:pt x="1190244" y="685039"/>
                  <a:pt x="1193197" y="687230"/>
                  <a:pt x="1196054" y="689611"/>
                </a:cubicBezTo>
                <a:cubicBezTo>
                  <a:pt x="1195292" y="675895"/>
                  <a:pt x="1207008" y="689230"/>
                  <a:pt x="1208437" y="694373"/>
                </a:cubicBezTo>
                <a:cubicBezTo>
                  <a:pt x="1200721" y="695135"/>
                  <a:pt x="1191577" y="693611"/>
                  <a:pt x="1188720" y="701993"/>
                </a:cubicBezTo>
                <a:cubicBezTo>
                  <a:pt x="1190720" y="687134"/>
                  <a:pt x="1185100" y="683991"/>
                  <a:pt x="1188815" y="678562"/>
                </a:cubicBezTo>
                <a:close/>
                <a:moveTo>
                  <a:pt x="1008888" y="676943"/>
                </a:moveTo>
                <a:cubicBezTo>
                  <a:pt x="1011555" y="699612"/>
                  <a:pt x="1023747" y="676657"/>
                  <a:pt x="1024890" y="687230"/>
                </a:cubicBezTo>
                <a:cubicBezTo>
                  <a:pt x="1020318" y="690564"/>
                  <a:pt x="1030510" y="717234"/>
                  <a:pt x="1039368" y="709328"/>
                </a:cubicBezTo>
                <a:cubicBezTo>
                  <a:pt x="1032034" y="694374"/>
                  <a:pt x="1042225" y="702755"/>
                  <a:pt x="1048988" y="690945"/>
                </a:cubicBezTo>
                <a:cubicBezTo>
                  <a:pt x="1056037" y="711138"/>
                  <a:pt x="1039558" y="695326"/>
                  <a:pt x="1042225" y="709137"/>
                </a:cubicBezTo>
                <a:cubicBezTo>
                  <a:pt x="1044035" y="709328"/>
                  <a:pt x="1045845" y="709614"/>
                  <a:pt x="1045845" y="714662"/>
                </a:cubicBezTo>
                <a:cubicBezTo>
                  <a:pt x="1030510" y="708566"/>
                  <a:pt x="1012031" y="731330"/>
                  <a:pt x="1007269" y="712185"/>
                </a:cubicBezTo>
                <a:cubicBezTo>
                  <a:pt x="1012127" y="711804"/>
                  <a:pt x="1016984" y="711423"/>
                  <a:pt x="1021842" y="710947"/>
                </a:cubicBezTo>
                <a:cubicBezTo>
                  <a:pt x="1020794" y="702946"/>
                  <a:pt x="1021747" y="698088"/>
                  <a:pt x="1022699" y="693326"/>
                </a:cubicBezTo>
                <a:cubicBezTo>
                  <a:pt x="1017270" y="705422"/>
                  <a:pt x="1004125" y="686277"/>
                  <a:pt x="1008888" y="676943"/>
                </a:cubicBezTo>
                <a:close/>
                <a:moveTo>
                  <a:pt x="1802892" y="676562"/>
                </a:moveTo>
                <a:cubicBezTo>
                  <a:pt x="1804035" y="681610"/>
                  <a:pt x="1810036" y="681324"/>
                  <a:pt x="1815465" y="680467"/>
                </a:cubicBezTo>
                <a:cubicBezTo>
                  <a:pt x="1815179" y="679610"/>
                  <a:pt x="1814989" y="678848"/>
                  <a:pt x="1814703" y="678086"/>
                </a:cubicBezTo>
                <a:cubicBezTo>
                  <a:pt x="1810893" y="677419"/>
                  <a:pt x="1806035" y="677610"/>
                  <a:pt x="1802892" y="676562"/>
                </a:cubicBezTo>
                <a:close/>
                <a:moveTo>
                  <a:pt x="4273475" y="675431"/>
                </a:moveTo>
                <a:cubicBezTo>
                  <a:pt x="4271582" y="676348"/>
                  <a:pt x="4269105" y="679658"/>
                  <a:pt x="4270629" y="685611"/>
                </a:cubicBezTo>
                <a:cubicBezTo>
                  <a:pt x="4259485" y="670180"/>
                  <a:pt x="4262914" y="705518"/>
                  <a:pt x="4258246" y="680848"/>
                </a:cubicBezTo>
                <a:cubicBezTo>
                  <a:pt x="4252912" y="680562"/>
                  <a:pt x="4252912" y="688468"/>
                  <a:pt x="4247293" y="687706"/>
                </a:cubicBezTo>
                <a:cubicBezTo>
                  <a:pt x="4250055" y="700660"/>
                  <a:pt x="4263199" y="685420"/>
                  <a:pt x="4263962" y="703804"/>
                </a:cubicBezTo>
                <a:cubicBezTo>
                  <a:pt x="4267200" y="702375"/>
                  <a:pt x="4264914" y="697898"/>
                  <a:pt x="4263295" y="697993"/>
                </a:cubicBezTo>
                <a:cubicBezTo>
                  <a:pt x="4262628" y="685992"/>
                  <a:pt x="4275963" y="695517"/>
                  <a:pt x="4272820" y="679610"/>
                </a:cubicBezTo>
                <a:cubicBezTo>
                  <a:pt x="4276678" y="675991"/>
                  <a:pt x="4275368" y="674514"/>
                  <a:pt x="4273475" y="675431"/>
                </a:cubicBezTo>
                <a:close/>
                <a:moveTo>
                  <a:pt x="4457700" y="674847"/>
                </a:moveTo>
                <a:cubicBezTo>
                  <a:pt x="4463892" y="678180"/>
                  <a:pt x="4464273" y="712280"/>
                  <a:pt x="4456939" y="692468"/>
                </a:cubicBezTo>
                <a:cubicBezTo>
                  <a:pt x="4458653" y="691992"/>
                  <a:pt x="4460272" y="691230"/>
                  <a:pt x="4459129" y="686467"/>
                </a:cubicBezTo>
                <a:cubicBezTo>
                  <a:pt x="4454843" y="687801"/>
                  <a:pt x="4448175" y="685324"/>
                  <a:pt x="4448175" y="693230"/>
                </a:cubicBezTo>
                <a:cubicBezTo>
                  <a:pt x="4450557" y="694373"/>
                  <a:pt x="4453891" y="692944"/>
                  <a:pt x="4454652" y="698564"/>
                </a:cubicBezTo>
                <a:cubicBezTo>
                  <a:pt x="4451700" y="698850"/>
                  <a:pt x="4448842" y="699040"/>
                  <a:pt x="4445890" y="699326"/>
                </a:cubicBezTo>
                <a:cubicBezTo>
                  <a:pt x="4441317" y="678085"/>
                  <a:pt x="4454367" y="683896"/>
                  <a:pt x="4457700" y="674847"/>
                </a:cubicBezTo>
                <a:close/>
                <a:moveTo>
                  <a:pt x="4832667" y="671044"/>
                </a:moveTo>
                <a:cubicBezTo>
                  <a:pt x="4835854" y="673866"/>
                  <a:pt x="4836390" y="683920"/>
                  <a:pt x="4839176" y="687706"/>
                </a:cubicBezTo>
                <a:cubicBezTo>
                  <a:pt x="4837176" y="689230"/>
                  <a:pt x="4833556" y="688373"/>
                  <a:pt x="4834128" y="693993"/>
                </a:cubicBezTo>
                <a:cubicBezTo>
                  <a:pt x="4838700" y="691802"/>
                  <a:pt x="4842891" y="701137"/>
                  <a:pt x="4838414" y="705328"/>
                </a:cubicBezTo>
                <a:cubicBezTo>
                  <a:pt x="4836128" y="693612"/>
                  <a:pt x="4829175" y="694755"/>
                  <a:pt x="4826889" y="682944"/>
                </a:cubicBezTo>
                <a:cubicBezTo>
                  <a:pt x="4828984" y="681420"/>
                  <a:pt x="4829651" y="677800"/>
                  <a:pt x="4828413" y="671133"/>
                </a:cubicBezTo>
                <a:cubicBezTo>
                  <a:pt x="4830247" y="669966"/>
                  <a:pt x="4831604" y="670103"/>
                  <a:pt x="4832667" y="671044"/>
                </a:cubicBezTo>
                <a:close/>
                <a:moveTo>
                  <a:pt x="4621626" y="666084"/>
                </a:moveTo>
                <a:cubicBezTo>
                  <a:pt x="4632579" y="665894"/>
                  <a:pt x="4630008" y="673895"/>
                  <a:pt x="4630293" y="688754"/>
                </a:cubicBezTo>
                <a:cubicBezTo>
                  <a:pt x="4621435" y="684658"/>
                  <a:pt x="4623721" y="697612"/>
                  <a:pt x="4616387" y="695802"/>
                </a:cubicBezTo>
                <a:cubicBezTo>
                  <a:pt x="4616292" y="685801"/>
                  <a:pt x="4610291" y="681324"/>
                  <a:pt x="4614292" y="678467"/>
                </a:cubicBezTo>
                <a:cubicBezTo>
                  <a:pt x="4616673" y="685610"/>
                  <a:pt x="4631056" y="682562"/>
                  <a:pt x="4621626" y="666084"/>
                </a:cubicBezTo>
                <a:close/>
                <a:moveTo>
                  <a:pt x="4533747" y="664930"/>
                </a:moveTo>
                <a:cubicBezTo>
                  <a:pt x="4534829" y="665960"/>
                  <a:pt x="4535901" y="668513"/>
                  <a:pt x="4537139" y="673609"/>
                </a:cubicBezTo>
                <a:cubicBezTo>
                  <a:pt x="4524375" y="676372"/>
                  <a:pt x="4528471" y="678467"/>
                  <a:pt x="4527518" y="691897"/>
                </a:cubicBezTo>
                <a:cubicBezTo>
                  <a:pt x="4526947" y="688468"/>
                  <a:pt x="4526280" y="685135"/>
                  <a:pt x="4523899" y="686373"/>
                </a:cubicBezTo>
                <a:cubicBezTo>
                  <a:pt x="4524375" y="689611"/>
                  <a:pt x="4522375" y="693136"/>
                  <a:pt x="4521041" y="686659"/>
                </a:cubicBezTo>
                <a:cubicBezTo>
                  <a:pt x="4522756" y="686182"/>
                  <a:pt x="4524375" y="685516"/>
                  <a:pt x="4523232" y="680658"/>
                </a:cubicBezTo>
                <a:cubicBezTo>
                  <a:pt x="4522565" y="674848"/>
                  <a:pt x="4520089" y="673990"/>
                  <a:pt x="4518946" y="669323"/>
                </a:cubicBezTo>
                <a:cubicBezTo>
                  <a:pt x="4527161" y="672466"/>
                  <a:pt x="4530501" y="661840"/>
                  <a:pt x="4533747" y="664930"/>
                </a:cubicBezTo>
                <a:close/>
                <a:moveTo>
                  <a:pt x="4795075" y="662465"/>
                </a:moveTo>
                <a:cubicBezTo>
                  <a:pt x="4795361" y="668370"/>
                  <a:pt x="4808982" y="673038"/>
                  <a:pt x="4800028" y="679514"/>
                </a:cubicBezTo>
                <a:cubicBezTo>
                  <a:pt x="4799361" y="675990"/>
                  <a:pt x="4798790" y="672656"/>
                  <a:pt x="4796409" y="673990"/>
                </a:cubicBezTo>
                <a:cubicBezTo>
                  <a:pt x="4803838" y="685039"/>
                  <a:pt x="4799457" y="698660"/>
                  <a:pt x="4794123" y="703517"/>
                </a:cubicBezTo>
                <a:cubicBezTo>
                  <a:pt x="4800314" y="688277"/>
                  <a:pt x="4791551" y="677419"/>
                  <a:pt x="4795075" y="662465"/>
                </a:cubicBezTo>
                <a:close/>
                <a:moveTo>
                  <a:pt x="1122223" y="660452"/>
                </a:moveTo>
                <a:cubicBezTo>
                  <a:pt x="1125331" y="659655"/>
                  <a:pt x="1127998" y="660084"/>
                  <a:pt x="1128522" y="666370"/>
                </a:cubicBezTo>
                <a:cubicBezTo>
                  <a:pt x="1120616" y="678562"/>
                  <a:pt x="1124426" y="678276"/>
                  <a:pt x="1119759" y="667132"/>
                </a:cubicBezTo>
                <a:cubicBezTo>
                  <a:pt x="1115568" y="677800"/>
                  <a:pt x="1123950" y="681514"/>
                  <a:pt x="1123950" y="701803"/>
                </a:cubicBezTo>
                <a:cubicBezTo>
                  <a:pt x="1100899" y="707899"/>
                  <a:pt x="1085469" y="713899"/>
                  <a:pt x="1073658" y="700469"/>
                </a:cubicBezTo>
                <a:cubicBezTo>
                  <a:pt x="1083373" y="701231"/>
                  <a:pt x="1077182" y="677514"/>
                  <a:pt x="1085469" y="676085"/>
                </a:cubicBezTo>
                <a:cubicBezTo>
                  <a:pt x="1093089" y="695516"/>
                  <a:pt x="1094803" y="656464"/>
                  <a:pt x="1102233" y="668751"/>
                </a:cubicBezTo>
                <a:cubicBezTo>
                  <a:pt x="1094994" y="683705"/>
                  <a:pt x="1107376" y="657702"/>
                  <a:pt x="1108805" y="673990"/>
                </a:cubicBezTo>
                <a:cubicBezTo>
                  <a:pt x="1108233" y="683991"/>
                  <a:pt x="1101185" y="684277"/>
                  <a:pt x="1099280" y="692373"/>
                </a:cubicBezTo>
                <a:cubicBezTo>
                  <a:pt x="1102995" y="692468"/>
                  <a:pt x="1104138" y="699421"/>
                  <a:pt x="1108710" y="697421"/>
                </a:cubicBezTo>
                <a:cubicBezTo>
                  <a:pt x="1106710" y="680086"/>
                  <a:pt x="1113948" y="677038"/>
                  <a:pt x="1113282" y="661893"/>
                </a:cubicBezTo>
                <a:cubicBezTo>
                  <a:pt x="1115568" y="663274"/>
                  <a:pt x="1119116" y="661250"/>
                  <a:pt x="1122223" y="660452"/>
                </a:cubicBezTo>
                <a:close/>
                <a:moveTo>
                  <a:pt x="1142428" y="659226"/>
                </a:moveTo>
                <a:cubicBezTo>
                  <a:pt x="1148048" y="689992"/>
                  <a:pt x="1179576" y="663989"/>
                  <a:pt x="1184624" y="667227"/>
                </a:cubicBezTo>
                <a:cubicBezTo>
                  <a:pt x="1171575" y="683039"/>
                  <a:pt x="1138333" y="687039"/>
                  <a:pt x="1126998" y="678181"/>
                </a:cubicBezTo>
                <a:cubicBezTo>
                  <a:pt x="1140904" y="685229"/>
                  <a:pt x="1132332" y="657893"/>
                  <a:pt x="1142428" y="659226"/>
                </a:cubicBezTo>
                <a:close/>
                <a:moveTo>
                  <a:pt x="4321736" y="658717"/>
                </a:moveTo>
                <a:cubicBezTo>
                  <a:pt x="4327808" y="658994"/>
                  <a:pt x="4332755" y="672371"/>
                  <a:pt x="4341399" y="661798"/>
                </a:cubicBezTo>
                <a:cubicBezTo>
                  <a:pt x="4340542" y="680372"/>
                  <a:pt x="4333113" y="688754"/>
                  <a:pt x="4341114" y="708661"/>
                </a:cubicBezTo>
                <a:cubicBezTo>
                  <a:pt x="4329398" y="717519"/>
                  <a:pt x="4325207" y="713328"/>
                  <a:pt x="4314158" y="705232"/>
                </a:cubicBezTo>
                <a:cubicBezTo>
                  <a:pt x="4313872" y="696850"/>
                  <a:pt x="4317777" y="695040"/>
                  <a:pt x="4317873" y="687325"/>
                </a:cubicBezTo>
                <a:cubicBezTo>
                  <a:pt x="4304252" y="662750"/>
                  <a:pt x="4272343" y="676085"/>
                  <a:pt x="4305681" y="659226"/>
                </a:cubicBezTo>
                <a:cubicBezTo>
                  <a:pt x="4310634" y="676466"/>
                  <a:pt x="4320349" y="680848"/>
                  <a:pt x="4327398" y="692373"/>
                </a:cubicBezTo>
                <a:cubicBezTo>
                  <a:pt x="4327302" y="684467"/>
                  <a:pt x="4330160" y="680848"/>
                  <a:pt x="4327493" y="668942"/>
                </a:cubicBezTo>
                <a:cubicBezTo>
                  <a:pt x="4324540" y="676752"/>
                  <a:pt x="4317587" y="677514"/>
                  <a:pt x="4315110" y="664179"/>
                </a:cubicBezTo>
                <a:cubicBezTo>
                  <a:pt x="4317563" y="659988"/>
                  <a:pt x="4319712" y="658625"/>
                  <a:pt x="4321736" y="658717"/>
                </a:cubicBezTo>
                <a:close/>
                <a:moveTo>
                  <a:pt x="4470309" y="658322"/>
                </a:moveTo>
                <a:cubicBezTo>
                  <a:pt x="4465558" y="655559"/>
                  <a:pt x="4461605" y="658846"/>
                  <a:pt x="4463605" y="674371"/>
                </a:cubicBezTo>
                <a:cubicBezTo>
                  <a:pt x="4468749" y="676086"/>
                  <a:pt x="4468558" y="669323"/>
                  <a:pt x="4467986" y="662274"/>
                </a:cubicBezTo>
                <a:cubicBezTo>
                  <a:pt x="4473892" y="664084"/>
                  <a:pt x="4473035" y="684468"/>
                  <a:pt x="4481798" y="678562"/>
                </a:cubicBezTo>
                <a:cubicBezTo>
                  <a:pt x="4480608" y="669894"/>
                  <a:pt x="4475059" y="661084"/>
                  <a:pt x="4470309" y="658322"/>
                </a:cubicBezTo>
                <a:close/>
                <a:moveTo>
                  <a:pt x="4712018" y="658083"/>
                </a:moveTo>
                <a:cubicBezTo>
                  <a:pt x="4712494" y="665798"/>
                  <a:pt x="4724400" y="678657"/>
                  <a:pt x="4717733" y="680943"/>
                </a:cubicBezTo>
                <a:cubicBezTo>
                  <a:pt x="4708303" y="652463"/>
                  <a:pt x="4713732" y="694564"/>
                  <a:pt x="4700969" y="688277"/>
                </a:cubicBezTo>
                <a:cubicBezTo>
                  <a:pt x="4693444" y="680562"/>
                  <a:pt x="4702969" y="673895"/>
                  <a:pt x="4695921" y="671228"/>
                </a:cubicBezTo>
                <a:cubicBezTo>
                  <a:pt x="4692968" y="671418"/>
                  <a:pt x="4692968" y="676181"/>
                  <a:pt x="4690777" y="677514"/>
                </a:cubicBezTo>
                <a:cubicBezTo>
                  <a:pt x="4686491" y="653797"/>
                  <a:pt x="4704017" y="668084"/>
                  <a:pt x="4705350" y="676181"/>
                </a:cubicBezTo>
                <a:cubicBezTo>
                  <a:pt x="4703350" y="663608"/>
                  <a:pt x="4705541" y="657607"/>
                  <a:pt x="4712018" y="658083"/>
                </a:cubicBezTo>
                <a:close/>
                <a:moveTo>
                  <a:pt x="1772317" y="655893"/>
                </a:moveTo>
                <a:cubicBezTo>
                  <a:pt x="1770221" y="655988"/>
                  <a:pt x="1768126" y="656179"/>
                  <a:pt x="1766125" y="656274"/>
                </a:cubicBezTo>
                <a:cubicBezTo>
                  <a:pt x="1764982" y="657988"/>
                  <a:pt x="1762887" y="659608"/>
                  <a:pt x="1759267" y="661322"/>
                </a:cubicBezTo>
                <a:cubicBezTo>
                  <a:pt x="1758124" y="659798"/>
                  <a:pt x="1756505" y="658464"/>
                  <a:pt x="1754981" y="657036"/>
                </a:cubicBezTo>
                <a:cubicBezTo>
                  <a:pt x="1740122" y="657893"/>
                  <a:pt x="1725168" y="658845"/>
                  <a:pt x="1710499" y="659798"/>
                </a:cubicBezTo>
                <a:cubicBezTo>
                  <a:pt x="1710880" y="663894"/>
                  <a:pt x="1710595" y="667513"/>
                  <a:pt x="1705261" y="667894"/>
                </a:cubicBezTo>
                <a:cubicBezTo>
                  <a:pt x="1700593" y="665037"/>
                  <a:pt x="1705737" y="662465"/>
                  <a:pt x="1709166" y="659893"/>
                </a:cubicBezTo>
                <a:cubicBezTo>
                  <a:pt x="1689163" y="661227"/>
                  <a:pt x="1669351" y="662656"/>
                  <a:pt x="1649825" y="664084"/>
                </a:cubicBezTo>
                <a:cubicBezTo>
                  <a:pt x="1669732" y="666751"/>
                  <a:pt x="1697545" y="663894"/>
                  <a:pt x="1708023" y="673133"/>
                </a:cubicBezTo>
                <a:cubicBezTo>
                  <a:pt x="1678400" y="671418"/>
                  <a:pt x="1674495" y="668561"/>
                  <a:pt x="1645539" y="669133"/>
                </a:cubicBezTo>
                <a:cubicBezTo>
                  <a:pt x="1645444" y="680182"/>
                  <a:pt x="1636014" y="685516"/>
                  <a:pt x="1638014" y="697898"/>
                </a:cubicBezTo>
                <a:cubicBezTo>
                  <a:pt x="1632585" y="699041"/>
                  <a:pt x="1627822" y="700660"/>
                  <a:pt x="1624584" y="703232"/>
                </a:cubicBezTo>
                <a:cubicBezTo>
                  <a:pt x="1634680" y="697803"/>
                  <a:pt x="1650301" y="715900"/>
                  <a:pt x="1656112" y="695326"/>
                </a:cubicBezTo>
                <a:cubicBezTo>
                  <a:pt x="1656397" y="714853"/>
                  <a:pt x="1663255" y="704185"/>
                  <a:pt x="1665541" y="700374"/>
                </a:cubicBezTo>
                <a:cubicBezTo>
                  <a:pt x="1672971" y="708185"/>
                  <a:pt x="1663636" y="714853"/>
                  <a:pt x="1670590" y="717520"/>
                </a:cubicBezTo>
                <a:cubicBezTo>
                  <a:pt x="1670685" y="705423"/>
                  <a:pt x="1684210" y="714853"/>
                  <a:pt x="1674304" y="699612"/>
                </a:cubicBezTo>
                <a:cubicBezTo>
                  <a:pt x="1688878" y="710471"/>
                  <a:pt x="1694497" y="699041"/>
                  <a:pt x="1705546" y="714376"/>
                </a:cubicBezTo>
                <a:cubicBezTo>
                  <a:pt x="1707261" y="713329"/>
                  <a:pt x="1708785" y="712471"/>
                  <a:pt x="1710404" y="711519"/>
                </a:cubicBezTo>
                <a:cubicBezTo>
                  <a:pt x="1707451" y="705423"/>
                  <a:pt x="1705927" y="699327"/>
                  <a:pt x="1708309" y="692755"/>
                </a:cubicBezTo>
                <a:cubicBezTo>
                  <a:pt x="1716310" y="670847"/>
                  <a:pt x="1757648" y="672466"/>
                  <a:pt x="1774317" y="658083"/>
                </a:cubicBezTo>
                <a:cubicBezTo>
                  <a:pt x="1773650" y="657322"/>
                  <a:pt x="1772983" y="656655"/>
                  <a:pt x="1772317" y="655893"/>
                </a:cubicBezTo>
                <a:close/>
                <a:moveTo>
                  <a:pt x="1789652" y="655512"/>
                </a:moveTo>
                <a:cubicBezTo>
                  <a:pt x="1789557" y="656274"/>
                  <a:pt x="1789462" y="656941"/>
                  <a:pt x="1789271" y="657893"/>
                </a:cubicBezTo>
                <a:cubicBezTo>
                  <a:pt x="1791367" y="658083"/>
                  <a:pt x="1792795" y="658083"/>
                  <a:pt x="1793462" y="657512"/>
                </a:cubicBezTo>
                <a:cubicBezTo>
                  <a:pt x="1792986" y="657131"/>
                  <a:pt x="1792414" y="656750"/>
                  <a:pt x="1791843" y="656274"/>
                </a:cubicBezTo>
                <a:cubicBezTo>
                  <a:pt x="1791176" y="655988"/>
                  <a:pt x="1790319" y="655797"/>
                  <a:pt x="1789652" y="655512"/>
                </a:cubicBezTo>
                <a:close/>
                <a:moveTo>
                  <a:pt x="4964716" y="653225"/>
                </a:moveTo>
                <a:cubicBezTo>
                  <a:pt x="4971003" y="675799"/>
                  <a:pt x="4980433" y="654559"/>
                  <a:pt x="4988719" y="656940"/>
                </a:cubicBezTo>
                <a:cubicBezTo>
                  <a:pt x="4984528" y="692563"/>
                  <a:pt x="4997197" y="654273"/>
                  <a:pt x="5005388" y="672942"/>
                </a:cubicBezTo>
                <a:cubicBezTo>
                  <a:pt x="4999197" y="697993"/>
                  <a:pt x="4971764" y="658845"/>
                  <a:pt x="4977671" y="687134"/>
                </a:cubicBezTo>
                <a:cubicBezTo>
                  <a:pt x="4968336" y="697135"/>
                  <a:pt x="4973479" y="667703"/>
                  <a:pt x="4966812" y="670561"/>
                </a:cubicBezTo>
                <a:cubicBezTo>
                  <a:pt x="4969098" y="698088"/>
                  <a:pt x="4948809" y="686658"/>
                  <a:pt x="4941952" y="684467"/>
                </a:cubicBezTo>
                <a:cubicBezTo>
                  <a:pt x="4951477" y="672466"/>
                  <a:pt x="4954810" y="652844"/>
                  <a:pt x="4964716" y="653225"/>
                </a:cubicBezTo>
                <a:close/>
                <a:moveTo>
                  <a:pt x="1257240" y="652095"/>
                </a:moveTo>
                <a:cubicBezTo>
                  <a:pt x="1260109" y="650702"/>
                  <a:pt x="1262443" y="651274"/>
                  <a:pt x="1266158" y="659989"/>
                </a:cubicBezTo>
                <a:cubicBezTo>
                  <a:pt x="1252537" y="657417"/>
                  <a:pt x="1253490" y="665037"/>
                  <a:pt x="1253014" y="672847"/>
                </a:cubicBezTo>
                <a:cubicBezTo>
                  <a:pt x="1251299" y="664656"/>
                  <a:pt x="1247108" y="663513"/>
                  <a:pt x="1245108" y="655988"/>
                </a:cubicBezTo>
                <a:cubicBezTo>
                  <a:pt x="1250965" y="656846"/>
                  <a:pt x="1254370" y="653488"/>
                  <a:pt x="1257240" y="652095"/>
                </a:cubicBezTo>
                <a:close/>
                <a:moveTo>
                  <a:pt x="319563" y="650559"/>
                </a:moveTo>
                <a:cubicBezTo>
                  <a:pt x="323278" y="674466"/>
                  <a:pt x="309276" y="659322"/>
                  <a:pt x="310038" y="668942"/>
                </a:cubicBezTo>
                <a:cubicBezTo>
                  <a:pt x="317373" y="672942"/>
                  <a:pt x="302133" y="681420"/>
                  <a:pt x="307752" y="698374"/>
                </a:cubicBezTo>
                <a:cubicBezTo>
                  <a:pt x="310705" y="698088"/>
                  <a:pt x="313562" y="697898"/>
                  <a:pt x="316515" y="697612"/>
                </a:cubicBezTo>
                <a:cubicBezTo>
                  <a:pt x="310229" y="686563"/>
                  <a:pt x="315753" y="690278"/>
                  <a:pt x="313658" y="674466"/>
                </a:cubicBezTo>
                <a:cubicBezTo>
                  <a:pt x="323087" y="669323"/>
                  <a:pt x="321087" y="695326"/>
                  <a:pt x="328136" y="696564"/>
                </a:cubicBezTo>
                <a:cubicBezTo>
                  <a:pt x="324707" y="671799"/>
                  <a:pt x="314039" y="667989"/>
                  <a:pt x="326136" y="655797"/>
                </a:cubicBezTo>
                <a:cubicBezTo>
                  <a:pt x="328136" y="666656"/>
                  <a:pt x="324421" y="668847"/>
                  <a:pt x="326040" y="679229"/>
                </a:cubicBezTo>
                <a:cubicBezTo>
                  <a:pt x="329946" y="676657"/>
                  <a:pt x="330231" y="671895"/>
                  <a:pt x="334803" y="678467"/>
                </a:cubicBezTo>
                <a:cubicBezTo>
                  <a:pt x="339089" y="696469"/>
                  <a:pt x="337375" y="702184"/>
                  <a:pt x="341280" y="707137"/>
                </a:cubicBezTo>
                <a:cubicBezTo>
                  <a:pt x="342137" y="696945"/>
                  <a:pt x="354330" y="734855"/>
                  <a:pt x="355854" y="705899"/>
                </a:cubicBezTo>
                <a:cubicBezTo>
                  <a:pt x="357282" y="725139"/>
                  <a:pt x="364998" y="727140"/>
                  <a:pt x="368808" y="739808"/>
                </a:cubicBezTo>
                <a:cubicBezTo>
                  <a:pt x="361759" y="719710"/>
                  <a:pt x="378237" y="735522"/>
                  <a:pt x="375475" y="721710"/>
                </a:cubicBezTo>
                <a:cubicBezTo>
                  <a:pt x="368331" y="723234"/>
                  <a:pt x="362997" y="719805"/>
                  <a:pt x="359473" y="711423"/>
                </a:cubicBezTo>
                <a:cubicBezTo>
                  <a:pt x="372237" y="720758"/>
                  <a:pt x="413099" y="681229"/>
                  <a:pt x="406812" y="713043"/>
                </a:cubicBezTo>
                <a:cubicBezTo>
                  <a:pt x="413480" y="709995"/>
                  <a:pt x="414432" y="723044"/>
                  <a:pt x="422052" y="717519"/>
                </a:cubicBezTo>
                <a:cubicBezTo>
                  <a:pt x="420909" y="710090"/>
                  <a:pt x="417290" y="709804"/>
                  <a:pt x="417004" y="700374"/>
                </a:cubicBezTo>
                <a:cubicBezTo>
                  <a:pt x="421481" y="700946"/>
                  <a:pt x="427482" y="697422"/>
                  <a:pt x="429387" y="705137"/>
                </a:cubicBezTo>
                <a:cubicBezTo>
                  <a:pt x="426053" y="706375"/>
                  <a:pt x="420909" y="704851"/>
                  <a:pt x="421290" y="711709"/>
                </a:cubicBezTo>
                <a:cubicBezTo>
                  <a:pt x="432054" y="721901"/>
                  <a:pt x="432149" y="716376"/>
                  <a:pt x="439388" y="739332"/>
                </a:cubicBezTo>
                <a:cubicBezTo>
                  <a:pt x="443865" y="738379"/>
                  <a:pt x="449580" y="739236"/>
                  <a:pt x="446722" y="726949"/>
                </a:cubicBezTo>
                <a:cubicBezTo>
                  <a:pt x="443007" y="727616"/>
                  <a:pt x="443579" y="734760"/>
                  <a:pt x="438626" y="733521"/>
                </a:cubicBezTo>
                <a:cubicBezTo>
                  <a:pt x="435959" y="698565"/>
                  <a:pt x="453675" y="719043"/>
                  <a:pt x="460533" y="719901"/>
                </a:cubicBezTo>
                <a:cubicBezTo>
                  <a:pt x="454533" y="717615"/>
                  <a:pt x="447484" y="736760"/>
                  <a:pt x="453866" y="737998"/>
                </a:cubicBezTo>
                <a:cubicBezTo>
                  <a:pt x="455104" y="716853"/>
                  <a:pt x="475488" y="740094"/>
                  <a:pt x="462724" y="713805"/>
                </a:cubicBezTo>
                <a:cubicBezTo>
                  <a:pt x="464629" y="713709"/>
                  <a:pt x="466629" y="713519"/>
                  <a:pt x="468534" y="713328"/>
                </a:cubicBezTo>
                <a:cubicBezTo>
                  <a:pt x="470916" y="714376"/>
                  <a:pt x="474249" y="712947"/>
                  <a:pt x="475011" y="718567"/>
                </a:cubicBezTo>
                <a:cubicBezTo>
                  <a:pt x="471582" y="719520"/>
                  <a:pt x="468344" y="720948"/>
                  <a:pt x="470630" y="730664"/>
                </a:cubicBezTo>
                <a:cubicBezTo>
                  <a:pt x="481965" y="729045"/>
                  <a:pt x="487394" y="710757"/>
                  <a:pt x="496824" y="728378"/>
                </a:cubicBezTo>
                <a:cubicBezTo>
                  <a:pt x="497395" y="717901"/>
                  <a:pt x="485394" y="705042"/>
                  <a:pt x="493395" y="699422"/>
                </a:cubicBezTo>
                <a:cubicBezTo>
                  <a:pt x="495109" y="710185"/>
                  <a:pt x="497681" y="718662"/>
                  <a:pt x="502062" y="722091"/>
                </a:cubicBezTo>
                <a:cubicBezTo>
                  <a:pt x="504158" y="715900"/>
                  <a:pt x="506444" y="709804"/>
                  <a:pt x="508730" y="703899"/>
                </a:cubicBezTo>
                <a:cubicBezTo>
                  <a:pt x="509206" y="715424"/>
                  <a:pt x="514064" y="715043"/>
                  <a:pt x="516636" y="720758"/>
                </a:cubicBezTo>
                <a:cubicBezTo>
                  <a:pt x="481012" y="742951"/>
                  <a:pt x="463391" y="738093"/>
                  <a:pt x="426148" y="752190"/>
                </a:cubicBezTo>
                <a:cubicBezTo>
                  <a:pt x="421481" y="733903"/>
                  <a:pt x="422148" y="740475"/>
                  <a:pt x="426243" y="728854"/>
                </a:cubicBezTo>
                <a:cubicBezTo>
                  <a:pt x="422052" y="727330"/>
                  <a:pt x="419671" y="721044"/>
                  <a:pt x="413861" y="724092"/>
                </a:cubicBezTo>
                <a:cubicBezTo>
                  <a:pt x="416433" y="734950"/>
                  <a:pt x="421862" y="738093"/>
                  <a:pt x="423195" y="752476"/>
                </a:cubicBezTo>
                <a:cubicBezTo>
                  <a:pt x="411384" y="751714"/>
                  <a:pt x="401669" y="754095"/>
                  <a:pt x="398335" y="766383"/>
                </a:cubicBezTo>
                <a:cubicBezTo>
                  <a:pt x="401478" y="741808"/>
                  <a:pt x="372617" y="765716"/>
                  <a:pt x="381666" y="750285"/>
                </a:cubicBezTo>
                <a:cubicBezTo>
                  <a:pt x="391763" y="746476"/>
                  <a:pt x="401288" y="745332"/>
                  <a:pt x="404241" y="742380"/>
                </a:cubicBezTo>
                <a:cubicBezTo>
                  <a:pt x="403002" y="737903"/>
                  <a:pt x="402812" y="730950"/>
                  <a:pt x="399954" y="731045"/>
                </a:cubicBezTo>
                <a:cubicBezTo>
                  <a:pt x="390620" y="747237"/>
                  <a:pt x="383286" y="741046"/>
                  <a:pt x="370808" y="733617"/>
                </a:cubicBezTo>
                <a:cubicBezTo>
                  <a:pt x="372713" y="741332"/>
                  <a:pt x="376332" y="744285"/>
                  <a:pt x="376523" y="756477"/>
                </a:cubicBezTo>
                <a:cubicBezTo>
                  <a:pt x="361759" y="770288"/>
                  <a:pt x="320039" y="749905"/>
                  <a:pt x="308133" y="750857"/>
                </a:cubicBezTo>
                <a:cubicBezTo>
                  <a:pt x="307943" y="750857"/>
                  <a:pt x="312038" y="762478"/>
                  <a:pt x="312420" y="762192"/>
                </a:cubicBezTo>
                <a:cubicBezTo>
                  <a:pt x="291369" y="779908"/>
                  <a:pt x="145351" y="768288"/>
                  <a:pt x="138398" y="760096"/>
                </a:cubicBezTo>
                <a:cubicBezTo>
                  <a:pt x="132207" y="752762"/>
                  <a:pt x="165830" y="752286"/>
                  <a:pt x="179927" y="762287"/>
                </a:cubicBezTo>
                <a:cubicBezTo>
                  <a:pt x="179641" y="755524"/>
                  <a:pt x="183832" y="755619"/>
                  <a:pt x="188023" y="755715"/>
                </a:cubicBezTo>
                <a:cubicBezTo>
                  <a:pt x="186975" y="748285"/>
                  <a:pt x="183356" y="747999"/>
                  <a:pt x="182975" y="738570"/>
                </a:cubicBezTo>
                <a:cubicBezTo>
                  <a:pt x="226885" y="736665"/>
                  <a:pt x="251745" y="736665"/>
                  <a:pt x="289274" y="740856"/>
                </a:cubicBezTo>
                <a:cubicBezTo>
                  <a:pt x="287178" y="742380"/>
                  <a:pt x="286416" y="745999"/>
                  <a:pt x="287750" y="752667"/>
                </a:cubicBezTo>
                <a:cubicBezTo>
                  <a:pt x="292036" y="741903"/>
                  <a:pt x="301847" y="735141"/>
                  <a:pt x="293560" y="752190"/>
                </a:cubicBezTo>
                <a:cubicBezTo>
                  <a:pt x="302609" y="763620"/>
                  <a:pt x="303276" y="732188"/>
                  <a:pt x="311181" y="727235"/>
                </a:cubicBezTo>
                <a:cubicBezTo>
                  <a:pt x="283559" y="708185"/>
                  <a:pt x="229362" y="733903"/>
                  <a:pt x="201930" y="725235"/>
                </a:cubicBezTo>
                <a:cubicBezTo>
                  <a:pt x="187547" y="720663"/>
                  <a:pt x="187642" y="727235"/>
                  <a:pt x="172116" y="721996"/>
                </a:cubicBezTo>
                <a:cubicBezTo>
                  <a:pt x="176307" y="720567"/>
                  <a:pt x="183070" y="723044"/>
                  <a:pt x="183070" y="715138"/>
                </a:cubicBezTo>
                <a:cubicBezTo>
                  <a:pt x="164115" y="713138"/>
                  <a:pt x="138207" y="729902"/>
                  <a:pt x="128492" y="702565"/>
                </a:cubicBezTo>
                <a:cubicBezTo>
                  <a:pt x="145732" y="711328"/>
                  <a:pt x="159257" y="683134"/>
                  <a:pt x="164877" y="711042"/>
                </a:cubicBezTo>
                <a:cubicBezTo>
                  <a:pt x="164306" y="689707"/>
                  <a:pt x="182880" y="688849"/>
                  <a:pt x="191547" y="686087"/>
                </a:cubicBezTo>
                <a:cubicBezTo>
                  <a:pt x="189356" y="687325"/>
                  <a:pt x="188023" y="689897"/>
                  <a:pt x="189738" y="697136"/>
                </a:cubicBezTo>
                <a:cubicBezTo>
                  <a:pt x="201644" y="671418"/>
                  <a:pt x="242316" y="689516"/>
                  <a:pt x="260508" y="673323"/>
                </a:cubicBezTo>
                <a:cubicBezTo>
                  <a:pt x="268509" y="680372"/>
                  <a:pt x="259842" y="695136"/>
                  <a:pt x="266128" y="696183"/>
                </a:cubicBezTo>
                <a:cubicBezTo>
                  <a:pt x="268509" y="687325"/>
                  <a:pt x="267843" y="681324"/>
                  <a:pt x="263366" y="673038"/>
                </a:cubicBezTo>
                <a:cubicBezTo>
                  <a:pt x="286416" y="667799"/>
                  <a:pt x="296513" y="692945"/>
                  <a:pt x="309753" y="715710"/>
                </a:cubicBezTo>
                <a:cubicBezTo>
                  <a:pt x="304800" y="708566"/>
                  <a:pt x="303847" y="690754"/>
                  <a:pt x="301942" y="675419"/>
                </a:cubicBezTo>
                <a:cubicBezTo>
                  <a:pt x="296132" y="685230"/>
                  <a:pt x="288702" y="685230"/>
                  <a:pt x="291846" y="664656"/>
                </a:cubicBezTo>
                <a:cubicBezTo>
                  <a:pt x="287369" y="670180"/>
                  <a:pt x="285178" y="684849"/>
                  <a:pt x="280225" y="665703"/>
                </a:cubicBezTo>
                <a:cubicBezTo>
                  <a:pt x="288512" y="657036"/>
                  <a:pt x="301466" y="655416"/>
                  <a:pt x="301275" y="669704"/>
                </a:cubicBezTo>
                <a:cubicBezTo>
                  <a:pt x="308324" y="654273"/>
                  <a:pt x="312134" y="663417"/>
                  <a:pt x="319563" y="650559"/>
                </a:cubicBezTo>
                <a:close/>
                <a:moveTo>
                  <a:pt x="4226159" y="650154"/>
                </a:moveTo>
                <a:cubicBezTo>
                  <a:pt x="4227052" y="647725"/>
                  <a:pt x="4228624" y="649607"/>
                  <a:pt x="4229290" y="660084"/>
                </a:cubicBezTo>
                <a:lnTo>
                  <a:pt x="4226189" y="650653"/>
                </a:lnTo>
                <a:close/>
                <a:moveTo>
                  <a:pt x="1369314" y="649987"/>
                </a:moveTo>
                <a:cubicBezTo>
                  <a:pt x="1369790" y="658464"/>
                  <a:pt x="1381792" y="667608"/>
                  <a:pt x="1387792" y="666751"/>
                </a:cubicBezTo>
                <a:cubicBezTo>
                  <a:pt x="1377791" y="640367"/>
                  <a:pt x="1402366" y="687135"/>
                  <a:pt x="1402366" y="665513"/>
                </a:cubicBezTo>
                <a:cubicBezTo>
                  <a:pt x="1395889" y="655035"/>
                  <a:pt x="1394269" y="674181"/>
                  <a:pt x="1389316" y="654940"/>
                </a:cubicBezTo>
                <a:cubicBezTo>
                  <a:pt x="1389793" y="654655"/>
                  <a:pt x="1390078" y="654178"/>
                  <a:pt x="1390459" y="653607"/>
                </a:cubicBezTo>
                <a:cubicBezTo>
                  <a:pt x="1383982" y="653893"/>
                  <a:pt x="1377124" y="652845"/>
                  <a:pt x="1369314" y="649987"/>
                </a:cubicBezTo>
                <a:close/>
                <a:moveTo>
                  <a:pt x="5082219" y="648023"/>
                </a:moveTo>
                <a:cubicBezTo>
                  <a:pt x="5085326" y="647225"/>
                  <a:pt x="5087969" y="647654"/>
                  <a:pt x="5088446" y="653988"/>
                </a:cubicBezTo>
                <a:cubicBezTo>
                  <a:pt x="5075016" y="669037"/>
                  <a:pt x="5100257" y="675609"/>
                  <a:pt x="5095685" y="657607"/>
                </a:cubicBezTo>
                <a:cubicBezTo>
                  <a:pt x="5097494" y="660179"/>
                  <a:pt x="5100352" y="659893"/>
                  <a:pt x="5101495" y="664465"/>
                </a:cubicBezTo>
                <a:cubicBezTo>
                  <a:pt x="5095589" y="685896"/>
                  <a:pt x="5121878" y="685420"/>
                  <a:pt x="5126736" y="703137"/>
                </a:cubicBezTo>
                <a:cubicBezTo>
                  <a:pt x="5110067" y="708471"/>
                  <a:pt x="5095875" y="689802"/>
                  <a:pt x="5094161" y="676848"/>
                </a:cubicBezTo>
                <a:cubicBezTo>
                  <a:pt x="5090827" y="701994"/>
                  <a:pt x="5091017" y="667418"/>
                  <a:pt x="5075968" y="672561"/>
                </a:cubicBezTo>
                <a:cubicBezTo>
                  <a:pt x="5073682" y="661322"/>
                  <a:pt x="5078444" y="660750"/>
                  <a:pt x="5079683" y="654654"/>
                </a:cubicBezTo>
                <a:cubicBezTo>
                  <a:pt x="5077301" y="653607"/>
                  <a:pt x="5073968" y="655035"/>
                  <a:pt x="5073206" y="649416"/>
                </a:cubicBezTo>
                <a:cubicBezTo>
                  <a:pt x="5075539" y="650845"/>
                  <a:pt x="5079111" y="648820"/>
                  <a:pt x="5082219" y="648023"/>
                </a:cubicBezTo>
                <a:close/>
                <a:moveTo>
                  <a:pt x="1343424" y="647495"/>
                </a:moveTo>
                <a:cubicBezTo>
                  <a:pt x="1344096" y="647802"/>
                  <a:pt x="1343858" y="649344"/>
                  <a:pt x="1341977" y="653225"/>
                </a:cubicBezTo>
                <a:cubicBezTo>
                  <a:pt x="1339881" y="654654"/>
                  <a:pt x="1336262" y="653892"/>
                  <a:pt x="1336834" y="659511"/>
                </a:cubicBezTo>
                <a:cubicBezTo>
                  <a:pt x="1339119" y="660655"/>
                  <a:pt x="1342548" y="659226"/>
                  <a:pt x="1343310" y="664846"/>
                </a:cubicBezTo>
                <a:cubicBezTo>
                  <a:pt x="1341596" y="665322"/>
                  <a:pt x="1339977" y="665989"/>
                  <a:pt x="1341120" y="670846"/>
                </a:cubicBezTo>
                <a:cubicBezTo>
                  <a:pt x="1339215" y="670942"/>
                  <a:pt x="1337214" y="671132"/>
                  <a:pt x="1335310" y="671323"/>
                </a:cubicBezTo>
                <a:cubicBezTo>
                  <a:pt x="1337691" y="657797"/>
                  <a:pt x="1325213" y="650272"/>
                  <a:pt x="1332547" y="648272"/>
                </a:cubicBezTo>
                <a:cubicBezTo>
                  <a:pt x="1331190" y="656773"/>
                  <a:pt x="1341406" y="646575"/>
                  <a:pt x="1343424" y="647495"/>
                </a:cubicBezTo>
                <a:close/>
                <a:moveTo>
                  <a:pt x="1421225" y="646272"/>
                </a:moveTo>
                <a:cubicBezTo>
                  <a:pt x="1417891" y="647320"/>
                  <a:pt x="1414748" y="648273"/>
                  <a:pt x="1411795" y="649225"/>
                </a:cubicBezTo>
                <a:cubicBezTo>
                  <a:pt x="1421987" y="655893"/>
                  <a:pt x="1429702" y="665132"/>
                  <a:pt x="1441132" y="662846"/>
                </a:cubicBezTo>
                <a:cubicBezTo>
                  <a:pt x="1435989" y="662560"/>
                  <a:pt x="1440847" y="652368"/>
                  <a:pt x="1435894" y="650749"/>
                </a:cubicBezTo>
                <a:cubicBezTo>
                  <a:pt x="1430083" y="654369"/>
                  <a:pt x="1424749" y="659417"/>
                  <a:pt x="1421225" y="646272"/>
                </a:cubicBezTo>
                <a:close/>
                <a:moveTo>
                  <a:pt x="4919567" y="645606"/>
                </a:moveTo>
                <a:cubicBezTo>
                  <a:pt x="4922711" y="657798"/>
                  <a:pt x="4933379" y="676181"/>
                  <a:pt x="4923758" y="680277"/>
                </a:cubicBezTo>
                <a:cubicBezTo>
                  <a:pt x="4922711" y="662275"/>
                  <a:pt x="4897851" y="672943"/>
                  <a:pt x="4901184" y="664751"/>
                </a:cubicBezTo>
                <a:cubicBezTo>
                  <a:pt x="4902899" y="664275"/>
                  <a:pt x="4904518" y="663608"/>
                  <a:pt x="4903375" y="658750"/>
                </a:cubicBezTo>
                <a:cubicBezTo>
                  <a:pt x="4901756" y="658845"/>
                  <a:pt x="4899565" y="654369"/>
                  <a:pt x="4902708" y="652940"/>
                </a:cubicBezTo>
                <a:cubicBezTo>
                  <a:pt x="4906423" y="669514"/>
                  <a:pt x="4906233" y="643606"/>
                  <a:pt x="4910804" y="646368"/>
                </a:cubicBezTo>
                <a:cubicBezTo>
                  <a:pt x="4913186" y="656179"/>
                  <a:pt x="4908232" y="661512"/>
                  <a:pt x="4912900" y="663703"/>
                </a:cubicBezTo>
                <a:cubicBezTo>
                  <a:pt x="4919853" y="664941"/>
                  <a:pt x="4914138" y="646749"/>
                  <a:pt x="4919567" y="645606"/>
                </a:cubicBezTo>
                <a:close/>
                <a:moveTo>
                  <a:pt x="4810410" y="643510"/>
                </a:moveTo>
                <a:cubicBezTo>
                  <a:pt x="4815935" y="660369"/>
                  <a:pt x="4801076" y="669418"/>
                  <a:pt x="4797266" y="656368"/>
                </a:cubicBezTo>
                <a:cubicBezTo>
                  <a:pt x="4802505" y="653416"/>
                  <a:pt x="4803076" y="643224"/>
                  <a:pt x="4810410" y="643510"/>
                </a:cubicBezTo>
                <a:close/>
                <a:moveTo>
                  <a:pt x="4833964" y="640090"/>
                </a:moveTo>
                <a:cubicBezTo>
                  <a:pt x="4835187" y="639581"/>
                  <a:pt x="4836176" y="639772"/>
                  <a:pt x="4836699" y="641224"/>
                </a:cubicBezTo>
                <a:cubicBezTo>
                  <a:pt x="4829460" y="647034"/>
                  <a:pt x="4845081" y="659036"/>
                  <a:pt x="4846129" y="646272"/>
                </a:cubicBezTo>
                <a:cubicBezTo>
                  <a:pt x="4846891" y="654178"/>
                  <a:pt x="4848986" y="658750"/>
                  <a:pt x="4851082" y="663322"/>
                </a:cubicBezTo>
                <a:cubicBezTo>
                  <a:pt x="4840414" y="661131"/>
                  <a:pt x="4836033" y="647511"/>
                  <a:pt x="4827079" y="659607"/>
                </a:cubicBezTo>
                <a:cubicBezTo>
                  <a:pt x="4828127" y="636366"/>
                  <a:pt x="4815744" y="662465"/>
                  <a:pt x="4822793" y="648368"/>
                </a:cubicBezTo>
                <a:cubicBezTo>
                  <a:pt x="4824508" y="649440"/>
                  <a:pt x="4830294" y="641617"/>
                  <a:pt x="4833964" y="640090"/>
                </a:cubicBezTo>
                <a:close/>
                <a:moveTo>
                  <a:pt x="4024179" y="639831"/>
                </a:moveTo>
                <a:cubicBezTo>
                  <a:pt x="4022318" y="639623"/>
                  <a:pt x="4020312" y="640724"/>
                  <a:pt x="4018026" y="643796"/>
                </a:cubicBezTo>
                <a:cubicBezTo>
                  <a:pt x="4019836" y="651511"/>
                  <a:pt x="4025932" y="647987"/>
                  <a:pt x="4030409" y="648558"/>
                </a:cubicBezTo>
                <a:cubicBezTo>
                  <a:pt x="4030789" y="655321"/>
                  <a:pt x="4025741" y="653893"/>
                  <a:pt x="4022407" y="655035"/>
                </a:cubicBezTo>
                <a:cubicBezTo>
                  <a:pt x="4024312" y="667799"/>
                  <a:pt x="4035076" y="656369"/>
                  <a:pt x="4040600" y="659227"/>
                </a:cubicBezTo>
                <a:cubicBezTo>
                  <a:pt x="4034028" y="652869"/>
                  <a:pt x="4029760" y="640457"/>
                  <a:pt x="4024179" y="639831"/>
                </a:cubicBezTo>
                <a:close/>
                <a:moveTo>
                  <a:pt x="5057204" y="639129"/>
                </a:moveTo>
                <a:cubicBezTo>
                  <a:pt x="5066062" y="635700"/>
                  <a:pt x="5070825" y="643034"/>
                  <a:pt x="5071682" y="661227"/>
                </a:cubicBezTo>
                <a:cubicBezTo>
                  <a:pt x="5067110" y="658464"/>
                  <a:pt x="5057489" y="669323"/>
                  <a:pt x="5056442" y="656750"/>
                </a:cubicBezTo>
                <a:cubicBezTo>
                  <a:pt x="5071872" y="654750"/>
                  <a:pt x="5058633" y="655416"/>
                  <a:pt x="5057204" y="639129"/>
                </a:cubicBezTo>
                <a:close/>
                <a:moveTo>
                  <a:pt x="1702213" y="638843"/>
                </a:moveTo>
                <a:cubicBezTo>
                  <a:pt x="1702022" y="648273"/>
                  <a:pt x="1699736" y="652559"/>
                  <a:pt x="1707547" y="655893"/>
                </a:cubicBezTo>
                <a:cubicBezTo>
                  <a:pt x="1707737" y="647225"/>
                  <a:pt x="1708594" y="642843"/>
                  <a:pt x="1709833" y="640462"/>
                </a:cubicBezTo>
                <a:cubicBezTo>
                  <a:pt x="1707356" y="639891"/>
                  <a:pt x="1704689" y="639414"/>
                  <a:pt x="1702213" y="638843"/>
                </a:cubicBezTo>
                <a:close/>
                <a:moveTo>
                  <a:pt x="4600670" y="638748"/>
                </a:moveTo>
                <a:cubicBezTo>
                  <a:pt x="4601813" y="648273"/>
                  <a:pt x="4609052" y="641224"/>
                  <a:pt x="4610767" y="649511"/>
                </a:cubicBezTo>
                <a:cubicBezTo>
                  <a:pt x="4595336" y="644082"/>
                  <a:pt x="4614196" y="687992"/>
                  <a:pt x="4602004" y="673705"/>
                </a:cubicBezTo>
                <a:cubicBezTo>
                  <a:pt x="4605528" y="668466"/>
                  <a:pt x="4591812" y="651607"/>
                  <a:pt x="4600670" y="638748"/>
                </a:cubicBezTo>
                <a:close/>
                <a:moveTo>
                  <a:pt x="186536" y="638485"/>
                </a:moveTo>
                <a:cubicBezTo>
                  <a:pt x="193072" y="637771"/>
                  <a:pt x="197977" y="638319"/>
                  <a:pt x="195072" y="643986"/>
                </a:cubicBezTo>
                <a:cubicBezTo>
                  <a:pt x="180975" y="639890"/>
                  <a:pt x="175737" y="659416"/>
                  <a:pt x="168212" y="640557"/>
                </a:cubicBezTo>
                <a:cubicBezTo>
                  <a:pt x="171831" y="641176"/>
                  <a:pt x="179999" y="639200"/>
                  <a:pt x="186536" y="638485"/>
                </a:cubicBezTo>
                <a:close/>
                <a:moveTo>
                  <a:pt x="1696212" y="637319"/>
                </a:moveTo>
                <a:cubicBezTo>
                  <a:pt x="1696879" y="639986"/>
                  <a:pt x="1697355" y="642653"/>
                  <a:pt x="1697355" y="645034"/>
                </a:cubicBezTo>
                <a:cubicBezTo>
                  <a:pt x="1697641" y="642558"/>
                  <a:pt x="1697926" y="640177"/>
                  <a:pt x="1698307" y="637891"/>
                </a:cubicBezTo>
                <a:cubicBezTo>
                  <a:pt x="1697545" y="637700"/>
                  <a:pt x="1696879" y="637510"/>
                  <a:pt x="1696212" y="637319"/>
                </a:cubicBezTo>
                <a:close/>
                <a:moveTo>
                  <a:pt x="4544453" y="633743"/>
                </a:moveTo>
                <a:cubicBezTo>
                  <a:pt x="4545794" y="634271"/>
                  <a:pt x="4547068" y="636938"/>
                  <a:pt x="4548187" y="643510"/>
                </a:cubicBezTo>
                <a:cubicBezTo>
                  <a:pt x="4543234" y="645320"/>
                  <a:pt x="4542758" y="653987"/>
                  <a:pt x="4545139" y="667132"/>
                </a:cubicBezTo>
                <a:cubicBezTo>
                  <a:pt x="4543234" y="667227"/>
                  <a:pt x="4541329" y="667418"/>
                  <a:pt x="4539329" y="667608"/>
                </a:cubicBezTo>
                <a:cubicBezTo>
                  <a:pt x="4538662" y="661798"/>
                  <a:pt x="4536186" y="660941"/>
                  <a:pt x="4535043" y="656273"/>
                </a:cubicBezTo>
                <a:cubicBezTo>
                  <a:pt x="4552664" y="653035"/>
                  <a:pt x="4520565" y="650082"/>
                  <a:pt x="4532947" y="639033"/>
                </a:cubicBezTo>
                <a:cubicBezTo>
                  <a:pt x="4535805" y="649820"/>
                  <a:pt x="4540430" y="632158"/>
                  <a:pt x="4544453" y="633743"/>
                </a:cubicBezTo>
                <a:close/>
                <a:moveTo>
                  <a:pt x="1760696" y="633699"/>
                </a:moveTo>
                <a:cubicBezTo>
                  <a:pt x="1761268" y="639700"/>
                  <a:pt x="1763173" y="645320"/>
                  <a:pt x="1765363" y="649130"/>
                </a:cubicBezTo>
                <a:cubicBezTo>
                  <a:pt x="1765744" y="649606"/>
                  <a:pt x="1766030" y="650083"/>
                  <a:pt x="1766316" y="650559"/>
                </a:cubicBezTo>
                <a:cubicBezTo>
                  <a:pt x="1769935" y="655893"/>
                  <a:pt x="1773841" y="656083"/>
                  <a:pt x="1773745" y="645130"/>
                </a:cubicBezTo>
                <a:cubicBezTo>
                  <a:pt x="1773460" y="644844"/>
                  <a:pt x="1773174" y="644558"/>
                  <a:pt x="1772888" y="644272"/>
                </a:cubicBezTo>
                <a:cubicBezTo>
                  <a:pt x="1768126" y="645034"/>
                  <a:pt x="1767935" y="643606"/>
                  <a:pt x="1768602" y="640367"/>
                </a:cubicBezTo>
                <a:cubicBezTo>
                  <a:pt x="1766030" y="637891"/>
                  <a:pt x="1763458" y="635509"/>
                  <a:pt x="1760696" y="633699"/>
                </a:cubicBezTo>
                <a:close/>
                <a:moveTo>
                  <a:pt x="1679924" y="632652"/>
                </a:moveTo>
                <a:cubicBezTo>
                  <a:pt x="1677257" y="635033"/>
                  <a:pt x="1677448" y="639319"/>
                  <a:pt x="1674685" y="641701"/>
                </a:cubicBezTo>
                <a:cubicBezTo>
                  <a:pt x="1672114" y="641796"/>
                  <a:pt x="1669637" y="641701"/>
                  <a:pt x="1667256" y="641320"/>
                </a:cubicBezTo>
                <a:cubicBezTo>
                  <a:pt x="1667542" y="644177"/>
                  <a:pt x="1668018" y="646749"/>
                  <a:pt x="1668589" y="648939"/>
                </a:cubicBezTo>
                <a:cubicBezTo>
                  <a:pt x="1670685" y="648939"/>
                  <a:pt x="1672780" y="648844"/>
                  <a:pt x="1674876" y="648844"/>
                </a:cubicBezTo>
                <a:cubicBezTo>
                  <a:pt x="1674876" y="650559"/>
                  <a:pt x="1674971" y="652368"/>
                  <a:pt x="1674971" y="654178"/>
                </a:cubicBezTo>
                <a:cubicBezTo>
                  <a:pt x="1673066" y="654369"/>
                  <a:pt x="1671637" y="654178"/>
                  <a:pt x="1670399" y="653893"/>
                </a:cubicBezTo>
                <a:cubicBezTo>
                  <a:pt x="1671733" y="656464"/>
                  <a:pt x="1673257" y="658369"/>
                  <a:pt x="1675447" y="658750"/>
                </a:cubicBezTo>
                <a:cubicBezTo>
                  <a:pt x="1684687" y="643129"/>
                  <a:pt x="1681353" y="644082"/>
                  <a:pt x="1683163" y="633604"/>
                </a:cubicBezTo>
                <a:cubicBezTo>
                  <a:pt x="1682115" y="633223"/>
                  <a:pt x="1680972" y="633033"/>
                  <a:pt x="1679924" y="632652"/>
                </a:cubicBezTo>
                <a:close/>
                <a:moveTo>
                  <a:pt x="199549" y="631795"/>
                </a:moveTo>
                <a:cubicBezTo>
                  <a:pt x="212503" y="637033"/>
                  <a:pt x="222694" y="627413"/>
                  <a:pt x="229362" y="635033"/>
                </a:cubicBezTo>
                <a:cubicBezTo>
                  <a:pt x="224123" y="645797"/>
                  <a:pt x="207835" y="639796"/>
                  <a:pt x="201644" y="649130"/>
                </a:cubicBezTo>
                <a:cubicBezTo>
                  <a:pt x="200977" y="643415"/>
                  <a:pt x="200215" y="637605"/>
                  <a:pt x="199549" y="631795"/>
                </a:cubicBezTo>
                <a:close/>
                <a:moveTo>
                  <a:pt x="1750314" y="629318"/>
                </a:moveTo>
                <a:cubicBezTo>
                  <a:pt x="1750219" y="631128"/>
                  <a:pt x="1750790" y="632842"/>
                  <a:pt x="1751743" y="634462"/>
                </a:cubicBezTo>
                <a:cubicBezTo>
                  <a:pt x="1752409" y="632842"/>
                  <a:pt x="1753362" y="631509"/>
                  <a:pt x="1754314" y="630366"/>
                </a:cubicBezTo>
                <a:cubicBezTo>
                  <a:pt x="1753076" y="629889"/>
                  <a:pt x="1751743" y="629508"/>
                  <a:pt x="1750314" y="629318"/>
                </a:cubicBezTo>
                <a:close/>
                <a:moveTo>
                  <a:pt x="4195858" y="627889"/>
                </a:moveTo>
                <a:cubicBezTo>
                  <a:pt x="4197001" y="638462"/>
                  <a:pt x="4209193" y="615602"/>
                  <a:pt x="4211765" y="638176"/>
                </a:cubicBezTo>
                <a:cubicBezTo>
                  <a:pt x="4202907" y="629413"/>
                  <a:pt x="4192715" y="655512"/>
                  <a:pt x="4195858" y="627889"/>
                </a:cubicBezTo>
                <a:close/>
                <a:moveTo>
                  <a:pt x="1679924" y="622174"/>
                </a:moveTo>
                <a:cubicBezTo>
                  <a:pt x="1676400" y="624365"/>
                  <a:pt x="1674019" y="629794"/>
                  <a:pt x="1672399" y="627508"/>
                </a:cubicBezTo>
                <a:cubicBezTo>
                  <a:pt x="1670780" y="627985"/>
                  <a:pt x="1668113" y="628175"/>
                  <a:pt x="1663732" y="627508"/>
                </a:cubicBezTo>
                <a:cubicBezTo>
                  <a:pt x="1664208" y="631509"/>
                  <a:pt x="1670685" y="631223"/>
                  <a:pt x="1677352" y="630842"/>
                </a:cubicBezTo>
                <a:cubicBezTo>
                  <a:pt x="1679829" y="629032"/>
                  <a:pt x="1680115" y="625794"/>
                  <a:pt x="1679924" y="622174"/>
                </a:cubicBezTo>
                <a:close/>
                <a:moveTo>
                  <a:pt x="3933063" y="621984"/>
                </a:moveTo>
                <a:cubicBezTo>
                  <a:pt x="3933063" y="635033"/>
                  <a:pt x="3950494" y="623317"/>
                  <a:pt x="3948208" y="649892"/>
                </a:cubicBezTo>
                <a:cubicBezTo>
                  <a:pt x="3965353" y="630366"/>
                  <a:pt x="3933063" y="617888"/>
                  <a:pt x="3933063" y="621984"/>
                </a:cubicBezTo>
                <a:close/>
                <a:moveTo>
                  <a:pt x="4077271" y="620936"/>
                </a:moveTo>
                <a:cubicBezTo>
                  <a:pt x="4076224" y="644082"/>
                  <a:pt x="4087368" y="634176"/>
                  <a:pt x="4089463" y="649035"/>
                </a:cubicBezTo>
                <a:cubicBezTo>
                  <a:pt x="4091464" y="642653"/>
                  <a:pt x="4100036" y="646272"/>
                  <a:pt x="4096131" y="630937"/>
                </a:cubicBezTo>
                <a:cubicBezTo>
                  <a:pt x="4089273" y="649702"/>
                  <a:pt x="4088797" y="611792"/>
                  <a:pt x="4077271" y="620936"/>
                </a:cubicBezTo>
                <a:close/>
                <a:moveTo>
                  <a:pt x="683895" y="613697"/>
                </a:moveTo>
                <a:cubicBezTo>
                  <a:pt x="683514" y="614554"/>
                  <a:pt x="683419" y="615888"/>
                  <a:pt x="683895" y="618078"/>
                </a:cubicBezTo>
                <a:cubicBezTo>
                  <a:pt x="685133" y="621603"/>
                  <a:pt x="693801" y="639700"/>
                  <a:pt x="686657" y="641224"/>
                </a:cubicBezTo>
                <a:cubicBezTo>
                  <a:pt x="679228" y="616364"/>
                  <a:pt x="667988" y="641034"/>
                  <a:pt x="652558" y="626651"/>
                </a:cubicBezTo>
                <a:cubicBezTo>
                  <a:pt x="667226" y="624936"/>
                  <a:pt x="676656" y="619221"/>
                  <a:pt x="683895" y="613697"/>
                </a:cubicBezTo>
                <a:close/>
                <a:moveTo>
                  <a:pt x="1397793" y="613507"/>
                </a:moveTo>
                <a:cubicBezTo>
                  <a:pt x="1383030" y="623032"/>
                  <a:pt x="1382268" y="622270"/>
                  <a:pt x="1365599" y="626746"/>
                </a:cubicBezTo>
                <a:cubicBezTo>
                  <a:pt x="1368647" y="615888"/>
                  <a:pt x="1386554" y="609792"/>
                  <a:pt x="1397793" y="613507"/>
                </a:cubicBezTo>
                <a:close/>
                <a:moveTo>
                  <a:pt x="4503230" y="612363"/>
                </a:moveTo>
                <a:cubicBezTo>
                  <a:pt x="4523137" y="608077"/>
                  <a:pt x="4512374" y="622936"/>
                  <a:pt x="4525042" y="622078"/>
                </a:cubicBezTo>
                <a:cubicBezTo>
                  <a:pt x="4529042" y="640366"/>
                  <a:pt x="4521804" y="640462"/>
                  <a:pt x="4528566" y="651034"/>
                </a:cubicBezTo>
                <a:cubicBezTo>
                  <a:pt x="4516850" y="646843"/>
                  <a:pt x="4509421" y="645415"/>
                  <a:pt x="4520660" y="634175"/>
                </a:cubicBezTo>
                <a:cubicBezTo>
                  <a:pt x="4515136" y="625888"/>
                  <a:pt x="4507135" y="624936"/>
                  <a:pt x="4503230" y="612363"/>
                </a:cubicBezTo>
                <a:close/>
                <a:moveTo>
                  <a:pt x="3993547" y="610744"/>
                </a:moveTo>
                <a:cubicBezTo>
                  <a:pt x="3985831" y="608935"/>
                  <a:pt x="3976402" y="621127"/>
                  <a:pt x="3970782" y="642082"/>
                </a:cubicBezTo>
                <a:cubicBezTo>
                  <a:pt x="3988213" y="627794"/>
                  <a:pt x="4004691" y="667989"/>
                  <a:pt x="4017454" y="637986"/>
                </a:cubicBezTo>
                <a:cubicBezTo>
                  <a:pt x="4011454" y="631033"/>
                  <a:pt x="3994404" y="642748"/>
                  <a:pt x="3984022" y="629223"/>
                </a:cubicBezTo>
                <a:cubicBezTo>
                  <a:pt x="3994118" y="622555"/>
                  <a:pt x="3986784" y="626365"/>
                  <a:pt x="3993547" y="610744"/>
                </a:cubicBezTo>
                <a:close/>
                <a:moveTo>
                  <a:pt x="3946207" y="609125"/>
                </a:moveTo>
                <a:cubicBezTo>
                  <a:pt x="3963447" y="635509"/>
                  <a:pt x="3950113" y="673990"/>
                  <a:pt x="3966305" y="654178"/>
                </a:cubicBezTo>
                <a:cubicBezTo>
                  <a:pt x="3967639" y="636366"/>
                  <a:pt x="3945731" y="622270"/>
                  <a:pt x="3959257" y="619698"/>
                </a:cubicBezTo>
                <a:cubicBezTo>
                  <a:pt x="3957352" y="609506"/>
                  <a:pt x="3952589" y="606934"/>
                  <a:pt x="3946207" y="609125"/>
                </a:cubicBezTo>
                <a:close/>
                <a:moveTo>
                  <a:pt x="4049447" y="607672"/>
                </a:moveTo>
                <a:cubicBezTo>
                  <a:pt x="4045839" y="609863"/>
                  <a:pt x="4042029" y="615364"/>
                  <a:pt x="4045172" y="623793"/>
                </a:cubicBezTo>
                <a:cubicBezTo>
                  <a:pt x="4049077" y="623508"/>
                  <a:pt x="4052887" y="623127"/>
                  <a:pt x="4056793" y="622746"/>
                </a:cubicBezTo>
                <a:cubicBezTo>
                  <a:pt x="4050792" y="630937"/>
                  <a:pt x="4041457" y="633890"/>
                  <a:pt x="4035647" y="642177"/>
                </a:cubicBezTo>
                <a:cubicBezTo>
                  <a:pt x="4041553" y="656750"/>
                  <a:pt x="4050220" y="636557"/>
                  <a:pt x="4055364" y="634557"/>
                </a:cubicBezTo>
                <a:cubicBezTo>
                  <a:pt x="4053840" y="647892"/>
                  <a:pt x="4051840" y="660560"/>
                  <a:pt x="4047934" y="670276"/>
                </a:cubicBezTo>
                <a:cubicBezTo>
                  <a:pt x="4054983" y="694660"/>
                  <a:pt x="4054792" y="634557"/>
                  <a:pt x="4059555" y="669228"/>
                </a:cubicBezTo>
                <a:cubicBezTo>
                  <a:pt x="4060126" y="652464"/>
                  <a:pt x="4058888" y="643606"/>
                  <a:pt x="4060507" y="628270"/>
                </a:cubicBezTo>
                <a:cubicBezTo>
                  <a:pt x="4066222" y="633128"/>
                  <a:pt x="4071080" y="648844"/>
                  <a:pt x="4063270" y="651416"/>
                </a:cubicBezTo>
                <a:cubicBezTo>
                  <a:pt x="4068222" y="661703"/>
                  <a:pt x="4076890" y="637986"/>
                  <a:pt x="4074319" y="621222"/>
                </a:cubicBezTo>
                <a:cubicBezTo>
                  <a:pt x="4071556" y="621603"/>
                  <a:pt x="4072890" y="628461"/>
                  <a:pt x="4072795" y="633033"/>
                </a:cubicBezTo>
                <a:cubicBezTo>
                  <a:pt x="4067461" y="621889"/>
                  <a:pt x="4062031" y="611316"/>
                  <a:pt x="4050316" y="617507"/>
                </a:cubicBezTo>
                <a:cubicBezTo>
                  <a:pt x="4049172" y="612649"/>
                  <a:pt x="4050792" y="611887"/>
                  <a:pt x="4052506" y="611411"/>
                </a:cubicBezTo>
                <a:cubicBezTo>
                  <a:pt x="4056459" y="606601"/>
                  <a:pt x="4053054" y="605482"/>
                  <a:pt x="4049447" y="607672"/>
                </a:cubicBezTo>
                <a:close/>
                <a:moveTo>
                  <a:pt x="4114687" y="606431"/>
                </a:moveTo>
                <a:cubicBezTo>
                  <a:pt x="4114919" y="606071"/>
                  <a:pt x="4115728" y="607315"/>
                  <a:pt x="4117276" y="611506"/>
                </a:cubicBezTo>
                <a:cubicBezTo>
                  <a:pt x="4124420" y="610077"/>
                  <a:pt x="4131278" y="609124"/>
                  <a:pt x="4133278" y="621793"/>
                </a:cubicBezTo>
                <a:cubicBezTo>
                  <a:pt x="4126611" y="623031"/>
                  <a:pt x="4121753" y="650844"/>
                  <a:pt x="4114324" y="635223"/>
                </a:cubicBezTo>
                <a:cubicBezTo>
                  <a:pt x="4118134" y="634842"/>
                  <a:pt x="4115752" y="624841"/>
                  <a:pt x="4118705" y="623126"/>
                </a:cubicBezTo>
                <a:cubicBezTo>
                  <a:pt x="4120420" y="631889"/>
                  <a:pt x="4123563" y="623507"/>
                  <a:pt x="4123849" y="616744"/>
                </a:cubicBezTo>
                <a:cubicBezTo>
                  <a:pt x="4118491" y="623031"/>
                  <a:pt x="4113990" y="607511"/>
                  <a:pt x="4114687" y="606431"/>
                </a:cubicBezTo>
                <a:close/>
                <a:moveTo>
                  <a:pt x="1657731" y="604458"/>
                </a:moveTo>
                <a:cubicBezTo>
                  <a:pt x="1683353" y="606458"/>
                  <a:pt x="1700308" y="608839"/>
                  <a:pt x="1722977" y="615602"/>
                </a:cubicBezTo>
                <a:cubicBezTo>
                  <a:pt x="1696402" y="615221"/>
                  <a:pt x="1672685" y="612840"/>
                  <a:pt x="1657731" y="604458"/>
                </a:cubicBezTo>
                <a:close/>
                <a:moveTo>
                  <a:pt x="3818858" y="602934"/>
                </a:moveTo>
                <a:cubicBezTo>
                  <a:pt x="3813429" y="604077"/>
                  <a:pt x="3819144" y="622270"/>
                  <a:pt x="3812191" y="621031"/>
                </a:cubicBezTo>
                <a:cubicBezTo>
                  <a:pt x="3812095" y="630747"/>
                  <a:pt x="3823049" y="619603"/>
                  <a:pt x="3823144" y="614268"/>
                </a:cubicBezTo>
                <a:cubicBezTo>
                  <a:pt x="3826669" y="621984"/>
                  <a:pt x="3819430" y="634747"/>
                  <a:pt x="3832479" y="642653"/>
                </a:cubicBezTo>
                <a:cubicBezTo>
                  <a:pt x="3837527" y="648368"/>
                  <a:pt x="3821239" y="613030"/>
                  <a:pt x="3837051" y="607220"/>
                </a:cubicBezTo>
                <a:cubicBezTo>
                  <a:pt x="3830860" y="595028"/>
                  <a:pt x="3828764" y="625127"/>
                  <a:pt x="3818858" y="602934"/>
                </a:cubicBezTo>
                <a:close/>
                <a:moveTo>
                  <a:pt x="4224933" y="600766"/>
                </a:moveTo>
                <a:cubicBezTo>
                  <a:pt x="4240935" y="600623"/>
                  <a:pt x="4256723" y="602838"/>
                  <a:pt x="4270153" y="609601"/>
                </a:cubicBezTo>
                <a:cubicBezTo>
                  <a:pt x="4260818" y="606267"/>
                  <a:pt x="4260246" y="616459"/>
                  <a:pt x="4253388" y="616935"/>
                </a:cubicBezTo>
                <a:cubicBezTo>
                  <a:pt x="4252246" y="612458"/>
                  <a:pt x="4251960" y="605505"/>
                  <a:pt x="4249102" y="605600"/>
                </a:cubicBezTo>
                <a:cubicBezTo>
                  <a:pt x="4248531" y="622745"/>
                  <a:pt x="4238529" y="608172"/>
                  <a:pt x="4238815" y="618173"/>
                </a:cubicBezTo>
                <a:cubicBezTo>
                  <a:pt x="4244340" y="631984"/>
                  <a:pt x="4246340" y="606934"/>
                  <a:pt x="4251198" y="622936"/>
                </a:cubicBezTo>
                <a:cubicBezTo>
                  <a:pt x="4243578" y="624936"/>
                  <a:pt x="4221480" y="641033"/>
                  <a:pt x="4226528" y="613411"/>
                </a:cubicBezTo>
                <a:cubicBezTo>
                  <a:pt x="4220622" y="624555"/>
                  <a:pt x="4200525" y="607505"/>
                  <a:pt x="4219194" y="625793"/>
                </a:cubicBezTo>
                <a:cubicBezTo>
                  <a:pt x="4205954" y="630841"/>
                  <a:pt x="4201477" y="617221"/>
                  <a:pt x="4199668" y="609982"/>
                </a:cubicBezTo>
                <a:cubicBezTo>
                  <a:pt x="4196905" y="629794"/>
                  <a:pt x="4186237" y="607981"/>
                  <a:pt x="4184237" y="628936"/>
                </a:cubicBezTo>
                <a:cubicBezTo>
                  <a:pt x="4177760" y="617602"/>
                  <a:pt x="4184999" y="617411"/>
                  <a:pt x="4178427" y="606076"/>
                </a:cubicBezTo>
                <a:cubicBezTo>
                  <a:pt x="4192715" y="603409"/>
                  <a:pt x="4208931" y="600909"/>
                  <a:pt x="4224933" y="600766"/>
                </a:cubicBezTo>
                <a:close/>
                <a:moveTo>
                  <a:pt x="3582924" y="600457"/>
                </a:moveTo>
                <a:cubicBezTo>
                  <a:pt x="3583114" y="602458"/>
                  <a:pt x="3582447" y="604553"/>
                  <a:pt x="3581590" y="604363"/>
                </a:cubicBezTo>
                <a:cubicBezTo>
                  <a:pt x="3581686" y="604553"/>
                  <a:pt x="3581590" y="604744"/>
                  <a:pt x="3581686" y="604934"/>
                </a:cubicBezTo>
                <a:cubicBezTo>
                  <a:pt x="3583686" y="604934"/>
                  <a:pt x="3585019" y="604553"/>
                  <a:pt x="3586258" y="604077"/>
                </a:cubicBezTo>
                <a:cubicBezTo>
                  <a:pt x="3585686" y="601410"/>
                  <a:pt x="3584734" y="599600"/>
                  <a:pt x="3582924" y="600457"/>
                </a:cubicBezTo>
                <a:close/>
                <a:moveTo>
                  <a:pt x="3789045" y="599695"/>
                </a:moveTo>
                <a:cubicBezTo>
                  <a:pt x="3780187" y="595599"/>
                  <a:pt x="3782472" y="608458"/>
                  <a:pt x="3775138" y="606744"/>
                </a:cubicBezTo>
                <a:cubicBezTo>
                  <a:pt x="3777805" y="612459"/>
                  <a:pt x="3782568" y="612173"/>
                  <a:pt x="3783044" y="623603"/>
                </a:cubicBezTo>
                <a:cubicBezTo>
                  <a:pt x="3785902" y="623222"/>
                  <a:pt x="3784473" y="616364"/>
                  <a:pt x="3784568" y="611792"/>
                </a:cubicBezTo>
                <a:cubicBezTo>
                  <a:pt x="3787235" y="614649"/>
                  <a:pt x="3789997" y="617412"/>
                  <a:pt x="3793998" y="616840"/>
                </a:cubicBezTo>
                <a:cubicBezTo>
                  <a:pt x="3791902" y="612268"/>
                  <a:pt x="3789902" y="607696"/>
                  <a:pt x="3789045" y="599695"/>
                </a:cubicBezTo>
                <a:close/>
                <a:moveTo>
                  <a:pt x="4605956" y="595432"/>
                </a:moveTo>
                <a:cubicBezTo>
                  <a:pt x="4606785" y="596480"/>
                  <a:pt x="4606957" y="600337"/>
                  <a:pt x="4606100" y="609124"/>
                </a:cubicBezTo>
                <a:cubicBezTo>
                  <a:pt x="4605433" y="603314"/>
                  <a:pt x="4600194" y="602362"/>
                  <a:pt x="4600290" y="609696"/>
                </a:cubicBezTo>
                <a:cubicBezTo>
                  <a:pt x="4601623" y="616554"/>
                  <a:pt x="4601814" y="626174"/>
                  <a:pt x="4605338" y="626841"/>
                </a:cubicBezTo>
                <a:cubicBezTo>
                  <a:pt x="4601814" y="613030"/>
                  <a:pt x="4616673" y="603886"/>
                  <a:pt x="4618578" y="613982"/>
                </a:cubicBezTo>
                <a:cubicBezTo>
                  <a:pt x="4607814" y="618268"/>
                  <a:pt x="4631532" y="626555"/>
                  <a:pt x="4627245" y="613220"/>
                </a:cubicBezTo>
                <a:cubicBezTo>
                  <a:pt x="4622578" y="614554"/>
                  <a:pt x="4611148" y="597028"/>
                  <a:pt x="4616387" y="596647"/>
                </a:cubicBezTo>
                <a:cubicBezTo>
                  <a:pt x="4625722" y="605886"/>
                  <a:pt x="4633818" y="618840"/>
                  <a:pt x="4631627" y="601028"/>
                </a:cubicBezTo>
                <a:cubicBezTo>
                  <a:pt x="4651725" y="639033"/>
                  <a:pt x="4660107" y="617221"/>
                  <a:pt x="4668679" y="615316"/>
                </a:cubicBezTo>
                <a:cubicBezTo>
                  <a:pt x="4672394" y="628174"/>
                  <a:pt x="4700397" y="604171"/>
                  <a:pt x="4700588" y="635890"/>
                </a:cubicBezTo>
                <a:cubicBezTo>
                  <a:pt x="4688301" y="611410"/>
                  <a:pt x="4695540" y="656083"/>
                  <a:pt x="4691730" y="660083"/>
                </a:cubicBezTo>
                <a:cubicBezTo>
                  <a:pt x="4687539" y="642462"/>
                  <a:pt x="4688301" y="649129"/>
                  <a:pt x="4688205" y="631127"/>
                </a:cubicBezTo>
                <a:cubicBezTo>
                  <a:pt x="4682872" y="643129"/>
                  <a:pt x="4684872" y="629889"/>
                  <a:pt x="4678776" y="626079"/>
                </a:cubicBezTo>
                <a:cubicBezTo>
                  <a:pt x="4681919" y="655321"/>
                  <a:pt x="4674870" y="638271"/>
                  <a:pt x="4673632" y="632365"/>
                </a:cubicBezTo>
                <a:cubicBezTo>
                  <a:pt x="4669536" y="638461"/>
                  <a:pt x="4668679" y="648463"/>
                  <a:pt x="4673442" y="655797"/>
                </a:cubicBezTo>
                <a:cubicBezTo>
                  <a:pt x="4666869" y="641033"/>
                  <a:pt x="4629722" y="598742"/>
                  <a:pt x="4621149" y="637033"/>
                </a:cubicBezTo>
                <a:cubicBezTo>
                  <a:pt x="4612386" y="642843"/>
                  <a:pt x="4613243" y="622555"/>
                  <a:pt x="4607338" y="620650"/>
                </a:cubicBezTo>
                <a:cubicBezTo>
                  <a:pt x="4609053" y="651130"/>
                  <a:pt x="4593908" y="605314"/>
                  <a:pt x="4594384" y="633604"/>
                </a:cubicBezTo>
                <a:cubicBezTo>
                  <a:pt x="4592289" y="630270"/>
                  <a:pt x="4584192" y="606743"/>
                  <a:pt x="4590860" y="604648"/>
                </a:cubicBezTo>
                <a:cubicBezTo>
                  <a:pt x="4595075" y="614435"/>
                  <a:pt x="4603469" y="592289"/>
                  <a:pt x="4605956" y="595432"/>
                </a:cubicBezTo>
                <a:close/>
                <a:moveTo>
                  <a:pt x="4571809" y="594552"/>
                </a:moveTo>
                <a:cubicBezTo>
                  <a:pt x="4573714" y="604648"/>
                  <a:pt x="4578382" y="607315"/>
                  <a:pt x="4584858" y="605029"/>
                </a:cubicBezTo>
                <a:cubicBezTo>
                  <a:pt x="4588002" y="622079"/>
                  <a:pt x="4566190" y="641986"/>
                  <a:pt x="4570190" y="629794"/>
                </a:cubicBezTo>
                <a:cubicBezTo>
                  <a:pt x="4573333" y="623603"/>
                  <a:pt x="4580382" y="623412"/>
                  <a:pt x="4579715" y="611411"/>
                </a:cubicBezTo>
                <a:cubicBezTo>
                  <a:pt x="4569142" y="624460"/>
                  <a:pt x="4557045" y="605791"/>
                  <a:pt x="4555617" y="631128"/>
                </a:cubicBezTo>
                <a:cubicBezTo>
                  <a:pt x="4554950" y="621127"/>
                  <a:pt x="4536376" y="609792"/>
                  <a:pt x="4549902" y="608173"/>
                </a:cubicBezTo>
                <a:cubicBezTo>
                  <a:pt x="4553902" y="627413"/>
                  <a:pt x="4564475" y="608268"/>
                  <a:pt x="4571809" y="594552"/>
                </a:cubicBezTo>
                <a:close/>
                <a:moveTo>
                  <a:pt x="3873532" y="592170"/>
                </a:moveTo>
                <a:cubicBezTo>
                  <a:pt x="3871627" y="596362"/>
                  <a:pt x="3866578" y="601886"/>
                  <a:pt x="3864769" y="592933"/>
                </a:cubicBezTo>
                <a:cubicBezTo>
                  <a:pt x="3860578" y="609030"/>
                  <a:pt x="3851434" y="600076"/>
                  <a:pt x="3839242" y="601029"/>
                </a:cubicBezTo>
                <a:cubicBezTo>
                  <a:pt x="3836670" y="608172"/>
                  <a:pt x="3838384" y="621793"/>
                  <a:pt x="3840480" y="635985"/>
                </a:cubicBezTo>
                <a:cubicBezTo>
                  <a:pt x="3843337" y="635605"/>
                  <a:pt x="3841909" y="628747"/>
                  <a:pt x="3842004" y="624174"/>
                </a:cubicBezTo>
                <a:cubicBezTo>
                  <a:pt x="3853815" y="636747"/>
                  <a:pt x="3863816" y="623984"/>
                  <a:pt x="3884200" y="632176"/>
                </a:cubicBezTo>
                <a:cubicBezTo>
                  <a:pt x="3882295" y="614173"/>
                  <a:pt x="3873055" y="616459"/>
                  <a:pt x="3873532" y="592170"/>
                </a:cubicBezTo>
                <a:close/>
                <a:moveTo>
                  <a:pt x="3573589" y="590837"/>
                </a:moveTo>
                <a:cubicBezTo>
                  <a:pt x="3572827" y="592933"/>
                  <a:pt x="3573209" y="596266"/>
                  <a:pt x="3573970" y="599791"/>
                </a:cubicBezTo>
                <a:cubicBezTo>
                  <a:pt x="3575685" y="600076"/>
                  <a:pt x="3577780" y="600076"/>
                  <a:pt x="3580352" y="599695"/>
                </a:cubicBezTo>
                <a:cubicBezTo>
                  <a:pt x="3580543" y="599219"/>
                  <a:pt x="3580638" y="598647"/>
                  <a:pt x="3580828" y="598076"/>
                </a:cubicBezTo>
                <a:cubicBezTo>
                  <a:pt x="3579495" y="595219"/>
                  <a:pt x="3577018" y="592837"/>
                  <a:pt x="3573589" y="590837"/>
                </a:cubicBezTo>
                <a:close/>
                <a:moveTo>
                  <a:pt x="3564064" y="590456"/>
                </a:moveTo>
                <a:cubicBezTo>
                  <a:pt x="3562255" y="590361"/>
                  <a:pt x="3561397" y="592647"/>
                  <a:pt x="3560635" y="593790"/>
                </a:cubicBezTo>
                <a:cubicBezTo>
                  <a:pt x="3561302" y="593409"/>
                  <a:pt x="3561874" y="593218"/>
                  <a:pt x="3562445" y="592742"/>
                </a:cubicBezTo>
                <a:cubicBezTo>
                  <a:pt x="3563017" y="593028"/>
                  <a:pt x="3563493" y="593314"/>
                  <a:pt x="3563969" y="593695"/>
                </a:cubicBezTo>
                <a:cubicBezTo>
                  <a:pt x="3563969" y="592742"/>
                  <a:pt x="3564064" y="591694"/>
                  <a:pt x="3564064" y="590456"/>
                </a:cubicBezTo>
                <a:close/>
                <a:moveTo>
                  <a:pt x="4421124" y="590361"/>
                </a:moveTo>
                <a:cubicBezTo>
                  <a:pt x="4423695" y="598933"/>
                  <a:pt x="4428839" y="614078"/>
                  <a:pt x="4427505" y="619031"/>
                </a:cubicBezTo>
                <a:cubicBezTo>
                  <a:pt x="4418457" y="603505"/>
                  <a:pt x="4410646" y="620555"/>
                  <a:pt x="4403502" y="615412"/>
                </a:cubicBezTo>
                <a:cubicBezTo>
                  <a:pt x="4408360" y="619983"/>
                  <a:pt x="4413789" y="623127"/>
                  <a:pt x="4415027" y="637700"/>
                </a:cubicBezTo>
                <a:cubicBezTo>
                  <a:pt x="4409598" y="638462"/>
                  <a:pt x="4408360" y="633795"/>
                  <a:pt x="4410741" y="626365"/>
                </a:cubicBezTo>
                <a:cubicBezTo>
                  <a:pt x="4403217" y="619031"/>
                  <a:pt x="4401597" y="642272"/>
                  <a:pt x="4399121" y="627413"/>
                </a:cubicBezTo>
                <a:cubicBezTo>
                  <a:pt x="4405026" y="629223"/>
                  <a:pt x="4400168" y="600743"/>
                  <a:pt x="4394073" y="610363"/>
                </a:cubicBezTo>
                <a:cubicBezTo>
                  <a:pt x="4396263" y="618555"/>
                  <a:pt x="4398740" y="619793"/>
                  <a:pt x="4396168" y="627699"/>
                </a:cubicBezTo>
                <a:cubicBezTo>
                  <a:pt x="4383024" y="602076"/>
                  <a:pt x="4379976" y="638176"/>
                  <a:pt x="4372832" y="629794"/>
                </a:cubicBezTo>
                <a:cubicBezTo>
                  <a:pt x="4374642" y="615793"/>
                  <a:pt x="4390929" y="609887"/>
                  <a:pt x="4378166" y="599981"/>
                </a:cubicBezTo>
                <a:cubicBezTo>
                  <a:pt x="4382547" y="589408"/>
                  <a:pt x="4398454" y="591790"/>
                  <a:pt x="4387596" y="605029"/>
                </a:cubicBezTo>
                <a:cubicBezTo>
                  <a:pt x="4404359" y="595599"/>
                  <a:pt x="4425505" y="603505"/>
                  <a:pt x="4421124" y="590361"/>
                </a:cubicBezTo>
                <a:close/>
                <a:moveTo>
                  <a:pt x="3564731" y="586837"/>
                </a:moveTo>
                <a:cubicBezTo>
                  <a:pt x="3565874" y="589313"/>
                  <a:pt x="3566731" y="593123"/>
                  <a:pt x="3567779" y="596933"/>
                </a:cubicBezTo>
                <a:cubicBezTo>
                  <a:pt x="3568636" y="597505"/>
                  <a:pt x="3569494" y="598171"/>
                  <a:pt x="3570541" y="598647"/>
                </a:cubicBezTo>
                <a:cubicBezTo>
                  <a:pt x="3570351" y="594838"/>
                  <a:pt x="3571018" y="592361"/>
                  <a:pt x="3571589" y="589694"/>
                </a:cubicBezTo>
                <a:cubicBezTo>
                  <a:pt x="3569398" y="588646"/>
                  <a:pt x="3567112" y="587598"/>
                  <a:pt x="3564731" y="586837"/>
                </a:cubicBezTo>
                <a:close/>
                <a:moveTo>
                  <a:pt x="3554539" y="584455"/>
                </a:moveTo>
                <a:lnTo>
                  <a:pt x="3545063" y="591272"/>
                </a:lnTo>
                <a:lnTo>
                  <a:pt x="3542538" y="585694"/>
                </a:lnTo>
                <a:cubicBezTo>
                  <a:pt x="3543300" y="587503"/>
                  <a:pt x="3543871" y="589599"/>
                  <a:pt x="3543681" y="592266"/>
                </a:cubicBezTo>
                <a:lnTo>
                  <a:pt x="3545063" y="591272"/>
                </a:lnTo>
                <a:lnTo>
                  <a:pt x="3546407" y="594242"/>
                </a:lnTo>
                <a:cubicBezTo>
                  <a:pt x="3550134" y="596028"/>
                  <a:pt x="3555444" y="596409"/>
                  <a:pt x="3559778" y="594361"/>
                </a:cubicBezTo>
                <a:cubicBezTo>
                  <a:pt x="3559397" y="594171"/>
                  <a:pt x="3558826" y="593314"/>
                  <a:pt x="3558254" y="591028"/>
                </a:cubicBezTo>
                <a:cubicBezTo>
                  <a:pt x="3559111" y="588456"/>
                  <a:pt x="3559873" y="586837"/>
                  <a:pt x="3560635" y="585694"/>
                </a:cubicBezTo>
                <a:cubicBezTo>
                  <a:pt x="3558445" y="585217"/>
                  <a:pt x="3556540" y="584741"/>
                  <a:pt x="3554539" y="584455"/>
                </a:cubicBezTo>
                <a:close/>
                <a:moveTo>
                  <a:pt x="1727740" y="583312"/>
                </a:moveTo>
                <a:cubicBezTo>
                  <a:pt x="1728312" y="587217"/>
                  <a:pt x="1725645" y="589027"/>
                  <a:pt x="1719739" y="588836"/>
                </a:cubicBezTo>
                <a:cubicBezTo>
                  <a:pt x="1719739" y="587122"/>
                  <a:pt x="1719739" y="585312"/>
                  <a:pt x="1719644" y="583502"/>
                </a:cubicBezTo>
                <a:cubicBezTo>
                  <a:pt x="1722311" y="583407"/>
                  <a:pt x="1724978" y="583312"/>
                  <a:pt x="1727740" y="583312"/>
                </a:cubicBezTo>
                <a:close/>
                <a:moveTo>
                  <a:pt x="820960" y="582550"/>
                </a:moveTo>
                <a:cubicBezTo>
                  <a:pt x="824675" y="605600"/>
                  <a:pt x="807149" y="596075"/>
                  <a:pt x="803339" y="607505"/>
                </a:cubicBezTo>
                <a:cubicBezTo>
                  <a:pt x="802958" y="584740"/>
                  <a:pt x="821055" y="599219"/>
                  <a:pt x="803434" y="584074"/>
                </a:cubicBezTo>
                <a:cubicBezTo>
                  <a:pt x="812959" y="578549"/>
                  <a:pt x="817055" y="593789"/>
                  <a:pt x="820960" y="582550"/>
                </a:cubicBezTo>
                <a:close/>
                <a:moveTo>
                  <a:pt x="3532251" y="578836"/>
                </a:moveTo>
                <a:cubicBezTo>
                  <a:pt x="3532346" y="579502"/>
                  <a:pt x="3532346" y="580264"/>
                  <a:pt x="3532346" y="580931"/>
                </a:cubicBezTo>
                <a:cubicBezTo>
                  <a:pt x="3534251" y="580836"/>
                  <a:pt x="3535204" y="580169"/>
                  <a:pt x="3536251" y="579693"/>
                </a:cubicBezTo>
                <a:cubicBezTo>
                  <a:pt x="3534822" y="579217"/>
                  <a:pt x="3533489" y="578836"/>
                  <a:pt x="3532251" y="578836"/>
                </a:cubicBezTo>
                <a:close/>
                <a:moveTo>
                  <a:pt x="3641979" y="577693"/>
                </a:moveTo>
                <a:cubicBezTo>
                  <a:pt x="3641598" y="577978"/>
                  <a:pt x="3641122" y="578073"/>
                  <a:pt x="3640741" y="578264"/>
                </a:cubicBezTo>
                <a:cubicBezTo>
                  <a:pt x="3641407" y="578359"/>
                  <a:pt x="3642169" y="578455"/>
                  <a:pt x="3642836" y="578455"/>
                </a:cubicBezTo>
                <a:cubicBezTo>
                  <a:pt x="3642455" y="578264"/>
                  <a:pt x="3642360" y="577788"/>
                  <a:pt x="3641979" y="577693"/>
                </a:cubicBezTo>
                <a:close/>
                <a:moveTo>
                  <a:pt x="4454652" y="575597"/>
                </a:moveTo>
                <a:cubicBezTo>
                  <a:pt x="4456652" y="586360"/>
                  <a:pt x="4459033" y="571882"/>
                  <a:pt x="4461128" y="580835"/>
                </a:cubicBezTo>
                <a:cubicBezTo>
                  <a:pt x="4458652" y="582741"/>
                  <a:pt x="4453985" y="603315"/>
                  <a:pt x="4461033" y="604267"/>
                </a:cubicBezTo>
                <a:cubicBezTo>
                  <a:pt x="4459605" y="589503"/>
                  <a:pt x="4462557" y="581407"/>
                  <a:pt x="4469892" y="580074"/>
                </a:cubicBezTo>
                <a:cubicBezTo>
                  <a:pt x="4476178" y="600838"/>
                  <a:pt x="4479893" y="597314"/>
                  <a:pt x="4479321" y="585122"/>
                </a:cubicBezTo>
                <a:cubicBezTo>
                  <a:pt x="4493418" y="617221"/>
                  <a:pt x="4491037" y="576168"/>
                  <a:pt x="4506944" y="594361"/>
                </a:cubicBezTo>
                <a:cubicBezTo>
                  <a:pt x="4503801" y="600457"/>
                  <a:pt x="4496752" y="600838"/>
                  <a:pt x="4497324" y="612744"/>
                </a:cubicBezTo>
                <a:cubicBezTo>
                  <a:pt x="4491037" y="631128"/>
                  <a:pt x="4446841" y="600648"/>
                  <a:pt x="4441983" y="617697"/>
                </a:cubicBezTo>
                <a:cubicBezTo>
                  <a:pt x="4446365" y="618745"/>
                  <a:pt x="4448079" y="626746"/>
                  <a:pt x="4452175" y="628461"/>
                </a:cubicBezTo>
                <a:cubicBezTo>
                  <a:pt x="4455890" y="626270"/>
                  <a:pt x="4456747" y="619697"/>
                  <a:pt x="4463129" y="621603"/>
                </a:cubicBezTo>
                <a:cubicBezTo>
                  <a:pt x="4470273" y="666561"/>
                  <a:pt x="4472844" y="642176"/>
                  <a:pt x="4489132" y="666084"/>
                </a:cubicBezTo>
                <a:cubicBezTo>
                  <a:pt x="4473892" y="660084"/>
                  <a:pt x="4497133" y="707328"/>
                  <a:pt x="4486084" y="689801"/>
                </a:cubicBezTo>
                <a:cubicBezTo>
                  <a:pt x="4482560" y="686658"/>
                  <a:pt x="4479226" y="694278"/>
                  <a:pt x="4472940" y="702660"/>
                </a:cubicBezTo>
                <a:cubicBezTo>
                  <a:pt x="4467225" y="680086"/>
                  <a:pt x="4454842" y="664560"/>
                  <a:pt x="4450556" y="663703"/>
                </a:cubicBezTo>
                <a:cubicBezTo>
                  <a:pt x="4464748" y="667608"/>
                  <a:pt x="4444746" y="649130"/>
                  <a:pt x="4454271" y="645891"/>
                </a:cubicBezTo>
                <a:cubicBezTo>
                  <a:pt x="4455318" y="655797"/>
                  <a:pt x="4458271" y="660464"/>
                  <a:pt x="4462176" y="662655"/>
                </a:cubicBezTo>
                <a:cubicBezTo>
                  <a:pt x="4460176" y="651797"/>
                  <a:pt x="4463891" y="649701"/>
                  <a:pt x="4462272" y="639319"/>
                </a:cubicBezTo>
                <a:cubicBezTo>
                  <a:pt x="4455890" y="652273"/>
                  <a:pt x="4453509" y="626841"/>
                  <a:pt x="4444936" y="640843"/>
                </a:cubicBezTo>
                <a:cubicBezTo>
                  <a:pt x="4434459" y="617221"/>
                  <a:pt x="4436935" y="606458"/>
                  <a:pt x="4426934" y="589789"/>
                </a:cubicBezTo>
                <a:cubicBezTo>
                  <a:pt x="4437316" y="577121"/>
                  <a:pt x="4438459" y="579311"/>
                  <a:pt x="4442174" y="594266"/>
                </a:cubicBezTo>
                <a:cubicBezTo>
                  <a:pt x="4454556" y="600648"/>
                  <a:pt x="4447222" y="576740"/>
                  <a:pt x="4454652" y="575597"/>
                </a:cubicBezTo>
                <a:close/>
                <a:moveTo>
                  <a:pt x="3695868" y="574753"/>
                </a:moveTo>
                <a:cubicBezTo>
                  <a:pt x="3697903" y="574859"/>
                  <a:pt x="3700439" y="576002"/>
                  <a:pt x="3703034" y="579026"/>
                </a:cubicBezTo>
                <a:cubicBezTo>
                  <a:pt x="3688176" y="583455"/>
                  <a:pt x="3689765" y="574436"/>
                  <a:pt x="3695868" y="574753"/>
                </a:cubicBezTo>
                <a:close/>
                <a:moveTo>
                  <a:pt x="2426589" y="573883"/>
                </a:moveTo>
                <a:cubicBezTo>
                  <a:pt x="2420969" y="575597"/>
                  <a:pt x="2427732" y="583884"/>
                  <a:pt x="2434971" y="582645"/>
                </a:cubicBezTo>
                <a:cubicBezTo>
                  <a:pt x="2433352" y="578931"/>
                  <a:pt x="2429161" y="576931"/>
                  <a:pt x="2426589" y="573883"/>
                </a:cubicBezTo>
                <a:close/>
                <a:moveTo>
                  <a:pt x="913543" y="568453"/>
                </a:moveTo>
                <a:cubicBezTo>
                  <a:pt x="912590" y="589979"/>
                  <a:pt x="895636" y="589693"/>
                  <a:pt x="890969" y="576358"/>
                </a:cubicBezTo>
                <a:cubicBezTo>
                  <a:pt x="897636" y="566072"/>
                  <a:pt x="906780" y="582835"/>
                  <a:pt x="913543" y="568453"/>
                </a:cubicBezTo>
                <a:close/>
                <a:moveTo>
                  <a:pt x="2919603" y="565215"/>
                </a:moveTo>
                <a:cubicBezTo>
                  <a:pt x="2919698" y="566453"/>
                  <a:pt x="2919698" y="567691"/>
                  <a:pt x="2919698" y="568834"/>
                </a:cubicBezTo>
                <a:cubicBezTo>
                  <a:pt x="2917888" y="568834"/>
                  <a:pt x="2916079" y="568929"/>
                  <a:pt x="2914269" y="568929"/>
                </a:cubicBezTo>
                <a:cubicBezTo>
                  <a:pt x="2914269" y="567691"/>
                  <a:pt x="2914269" y="566548"/>
                  <a:pt x="2914174" y="565310"/>
                </a:cubicBezTo>
                <a:cubicBezTo>
                  <a:pt x="2915984" y="565310"/>
                  <a:pt x="2917793" y="565215"/>
                  <a:pt x="2919603" y="565215"/>
                </a:cubicBezTo>
                <a:close/>
                <a:moveTo>
                  <a:pt x="3523964" y="561405"/>
                </a:moveTo>
                <a:cubicBezTo>
                  <a:pt x="3518059" y="561214"/>
                  <a:pt x="3515392" y="563024"/>
                  <a:pt x="3515963" y="566929"/>
                </a:cubicBezTo>
                <a:cubicBezTo>
                  <a:pt x="3516725" y="566263"/>
                  <a:pt x="3518154" y="565977"/>
                  <a:pt x="3519583" y="565691"/>
                </a:cubicBezTo>
                <a:cubicBezTo>
                  <a:pt x="3519583" y="565500"/>
                  <a:pt x="3519678" y="565405"/>
                  <a:pt x="3519773" y="565215"/>
                </a:cubicBezTo>
                <a:cubicBezTo>
                  <a:pt x="3519773" y="565310"/>
                  <a:pt x="3519773" y="565405"/>
                  <a:pt x="3519773" y="565596"/>
                </a:cubicBezTo>
                <a:cubicBezTo>
                  <a:pt x="3522440" y="565024"/>
                  <a:pt x="3525107" y="564453"/>
                  <a:pt x="3523964" y="561405"/>
                </a:cubicBezTo>
                <a:close/>
                <a:moveTo>
                  <a:pt x="5029867" y="559880"/>
                </a:moveTo>
                <a:cubicBezTo>
                  <a:pt x="5026723" y="561309"/>
                  <a:pt x="5028914" y="565786"/>
                  <a:pt x="5030534" y="565595"/>
                </a:cubicBezTo>
                <a:lnTo>
                  <a:pt x="5029832" y="568508"/>
                </a:lnTo>
                <a:close/>
                <a:moveTo>
                  <a:pt x="3613118" y="555880"/>
                </a:moveTo>
                <a:cubicBezTo>
                  <a:pt x="3614547" y="562071"/>
                  <a:pt x="3633787" y="561118"/>
                  <a:pt x="3627025" y="569882"/>
                </a:cubicBezTo>
                <a:cubicBezTo>
                  <a:pt x="3620357" y="567691"/>
                  <a:pt x="3603879" y="562928"/>
                  <a:pt x="3613118" y="555880"/>
                </a:cubicBezTo>
                <a:close/>
                <a:moveTo>
                  <a:pt x="5020533" y="554737"/>
                </a:moveTo>
                <a:cubicBezTo>
                  <a:pt x="5021675" y="558452"/>
                  <a:pt x="5026408" y="572828"/>
                  <a:pt x="5028944" y="572190"/>
                </a:cubicBezTo>
                <a:lnTo>
                  <a:pt x="5029832" y="568508"/>
                </a:lnTo>
                <a:lnTo>
                  <a:pt x="5029772" y="583216"/>
                </a:lnTo>
                <a:cubicBezTo>
                  <a:pt x="5019294" y="576930"/>
                  <a:pt x="5023771" y="572358"/>
                  <a:pt x="5018246" y="560833"/>
                </a:cubicBezTo>
                <a:cubicBezTo>
                  <a:pt x="5017961" y="568167"/>
                  <a:pt x="5015960" y="572929"/>
                  <a:pt x="5010912" y="573120"/>
                </a:cubicBezTo>
                <a:cubicBezTo>
                  <a:pt x="5006245" y="561309"/>
                  <a:pt x="5006340" y="561118"/>
                  <a:pt x="5013198" y="567024"/>
                </a:cubicBezTo>
                <a:cubicBezTo>
                  <a:pt x="5017198" y="565309"/>
                  <a:pt x="5016913" y="557118"/>
                  <a:pt x="5020533" y="554737"/>
                </a:cubicBezTo>
                <a:close/>
                <a:moveTo>
                  <a:pt x="924707" y="550576"/>
                </a:moveTo>
                <a:cubicBezTo>
                  <a:pt x="927139" y="550814"/>
                  <a:pt x="928925" y="552118"/>
                  <a:pt x="929640" y="555404"/>
                </a:cubicBezTo>
                <a:cubicBezTo>
                  <a:pt x="925449" y="556738"/>
                  <a:pt x="918591" y="554261"/>
                  <a:pt x="918686" y="562167"/>
                </a:cubicBezTo>
                <a:cubicBezTo>
                  <a:pt x="924972" y="586075"/>
                  <a:pt x="934497" y="554737"/>
                  <a:pt x="941165" y="577693"/>
                </a:cubicBezTo>
                <a:cubicBezTo>
                  <a:pt x="933354" y="578359"/>
                  <a:pt x="925544" y="579121"/>
                  <a:pt x="917829" y="579788"/>
                </a:cubicBezTo>
                <a:cubicBezTo>
                  <a:pt x="916305" y="571216"/>
                  <a:pt x="916305" y="558357"/>
                  <a:pt x="912114" y="556928"/>
                </a:cubicBezTo>
                <a:cubicBezTo>
                  <a:pt x="903922" y="549880"/>
                  <a:pt x="905732" y="580550"/>
                  <a:pt x="901160" y="563691"/>
                </a:cubicBezTo>
                <a:cubicBezTo>
                  <a:pt x="906018" y="560452"/>
                  <a:pt x="899160" y="557690"/>
                  <a:pt x="896874" y="552451"/>
                </a:cubicBezTo>
                <a:cubicBezTo>
                  <a:pt x="904303" y="558738"/>
                  <a:pt x="917412" y="549862"/>
                  <a:pt x="924707" y="550576"/>
                </a:cubicBezTo>
                <a:close/>
                <a:moveTo>
                  <a:pt x="1020431" y="550422"/>
                </a:moveTo>
                <a:cubicBezTo>
                  <a:pt x="1024390" y="550349"/>
                  <a:pt x="1028485" y="552356"/>
                  <a:pt x="1032986" y="557880"/>
                </a:cubicBezTo>
                <a:cubicBezTo>
                  <a:pt x="1016794" y="564643"/>
                  <a:pt x="991267" y="581979"/>
                  <a:pt x="972503" y="569120"/>
                </a:cubicBezTo>
                <a:cubicBezTo>
                  <a:pt x="974598" y="567596"/>
                  <a:pt x="978218" y="568453"/>
                  <a:pt x="977551" y="562833"/>
                </a:cubicBezTo>
                <a:cubicBezTo>
                  <a:pt x="975932" y="563024"/>
                  <a:pt x="973646" y="558452"/>
                  <a:pt x="976884" y="557023"/>
                </a:cubicBezTo>
                <a:cubicBezTo>
                  <a:pt x="980218" y="577407"/>
                  <a:pt x="982313" y="535878"/>
                  <a:pt x="985647" y="556261"/>
                </a:cubicBezTo>
                <a:cubicBezTo>
                  <a:pt x="982599" y="557785"/>
                  <a:pt x="981932" y="563024"/>
                  <a:pt x="981266" y="568358"/>
                </a:cubicBezTo>
                <a:cubicBezTo>
                  <a:pt x="997911" y="569572"/>
                  <a:pt x="1008555" y="550641"/>
                  <a:pt x="1020431" y="550422"/>
                </a:cubicBezTo>
                <a:close/>
                <a:moveTo>
                  <a:pt x="1058513" y="549784"/>
                </a:moveTo>
                <a:cubicBezTo>
                  <a:pt x="1058608" y="559785"/>
                  <a:pt x="1064609" y="564166"/>
                  <a:pt x="1060608" y="567119"/>
                </a:cubicBezTo>
                <a:cubicBezTo>
                  <a:pt x="1051560" y="546355"/>
                  <a:pt x="1040225" y="577502"/>
                  <a:pt x="1035177" y="551879"/>
                </a:cubicBezTo>
                <a:cubicBezTo>
                  <a:pt x="1049845" y="549593"/>
                  <a:pt x="1050893" y="559404"/>
                  <a:pt x="1058513" y="549784"/>
                </a:cubicBezTo>
                <a:close/>
                <a:moveTo>
                  <a:pt x="2393537" y="544165"/>
                </a:moveTo>
                <a:cubicBezTo>
                  <a:pt x="2386393" y="547308"/>
                  <a:pt x="2391537" y="551118"/>
                  <a:pt x="2377249" y="546165"/>
                </a:cubicBezTo>
                <a:cubicBezTo>
                  <a:pt x="2387822" y="557023"/>
                  <a:pt x="2401919" y="565405"/>
                  <a:pt x="2418493" y="572168"/>
                </a:cubicBezTo>
                <a:cubicBezTo>
                  <a:pt x="2428018" y="564262"/>
                  <a:pt x="2437352" y="563215"/>
                  <a:pt x="2431542" y="548641"/>
                </a:cubicBezTo>
                <a:cubicBezTo>
                  <a:pt x="2424589" y="549022"/>
                  <a:pt x="2427827" y="555785"/>
                  <a:pt x="2420874" y="556071"/>
                </a:cubicBezTo>
                <a:cubicBezTo>
                  <a:pt x="2408491" y="554356"/>
                  <a:pt x="2398490" y="551022"/>
                  <a:pt x="2393537" y="544165"/>
                </a:cubicBezTo>
                <a:close/>
                <a:moveTo>
                  <a:pt x="1977866" y="543462"/>
                </a:moveTo>
                <a:cubicBezTo>
                  <a:pt x="1974008" y="544307"/>
                  <a:pt x="1969627" y="546546"/>
                  <a:pt x="1965484" y="547879"/>
                </a:cubicBezTo>
                <a:cubicBezTo>
                  <a:pt x="1969865" y="552832"/>
                  <a:pt x="1977580" y="545117"/>
                  <a:pt x="1987105" y="547403"/>
                </a:cubicBezTo>
                <a:cubicBezTo>
                  <a:pt x="1985057" y="543165"/>
                  <a:pt x="1981724" y="542617"/>
                  <a:pt x="1977866" y="543462"/>
                </a:cubicBezTo>
                <a:close/>
                <a:moveTo>
                  <a:pt x="1104993" y="539662"/>
                </a:moveTo>
                <a:cubicBezTo>
                  <a:pt x="1106132" y="540086"/>
                  <a:pt x="1107210" y="541830"/>
                  <a:pt x="1107948" y="545402"/>
                </a:cubicBezTo>
                <a:cubicBezTo>
                  <a:pt x="1106233" y="545879"/>
                  <a:pt x="1104614" y="546545"/>
                  <a:pt x="1105757" y="551403"/>
                </a:cubicBezTo>
                <a:cubicBezTo>
                  <a:pt x="1111948" y="546450"/>
                  <a:pt x="1116139" y="542259"/>
                  <a:pt x="1124045" y="555594"/>
                </a:cubicBezTo>
                <a:cubicBezTo>
                  <a:pt x="1116235" y="556356"/>
                  <a:pt x="1108519" y="557023"/>
                  <a:pt x="1100614" y="557785"/>
                </a:cubicBezTo>
                <a:cubicBezTo>
                  <a:pt x="1097613" y="548998"/>
                  <a:pt x="1101578" y="538390"/>
                  <a:pt x="1104993" y="539662"/>
                </a:cubicBezTo>
                <a:close/>
                <a:moveTo>
                  <a:pt x="1905571" y="533020"/>
                </a:moveTo>
                <a:cubicBezTo>
                  <a:pt x="1914334" y="535972"/>
                  <a:pt x="1919859" y="546545"/>
                  <a:pt x="1908620" y="550831"/>
                </a:cubicBezTo>
                <a:cubicBezTo>
                  <a:pt x="1880807" y="561499"/>
                  <a:pt x="1876711" y="523209"/>
                  <a:pt x="1905571" y="533020"/>
                </a:cubicBezTo>
                <a:close/>
                <a:moveTo>
                  <a:pt x="3588163" y="527781"/>
                </a:moveTo>
                <a:cubicBezTo>
                  <a:pt x="3591116" y="539020"/>
                  <a:pt x="3606451" y="541783"/>
                  <a:pt x="3610356" y="552355"/>
                </a:cubicBezTo>
                <a:cubicBezTo>
                  <a:pt x="3594926" y="551879"/>
                  <a:pt x="3582258" y="531114"/>
                  <a:pt x="3588163" y="527781"/>
                </a:cubicBezTo>
                <a:close/>
                <a:moveTo>
                  <a:pt x="1354904" y="522121"/>
                </a:moveTo>
                <a:cubicBezTo>
                  <a:pt x="1356782" y="522377"/>
                  <a:pt x="1358408" y="524186"/>
                  <a:pt x="1359408" y="528925"/>
                </a:cubicBezTo>
                <a:cubicBezTo>
                  <a:pt x="1354074" y="531877"/>
                  <a:pt x="1353597" y="541974"/>
                  <a:pt x="1346263" y="541783"/>
                </a:cubicBezTo>
                <a:cubicBezTo>
                  <a:pt x="1346835" y="533306"/>
                  <a:pt x="1333119" y="528639"/>
                  <a:pt x="1341215" y="524638"/>
                </a:cubicBezTo>
                <a:cubicBezTo>
                  <a:pt x="1341357" y="534568"/>
                  <a:pt x="1349269" y="521352"/>
                  <a:pt x="1354904" y="522121"/>
                </a:cubicBezTo>
                <a:close/>
                <a:moveTo>
                  <a:pt x="4553998" y="520066"/>
                </a:moveTo>
                <a:cubicBezTo>
                  <a:pt x="4564666" y="533782"/>
                  <a:pt x="4572476" y="507017"/>
                  <a:pt x="4578668" y="529591"/>
                </a:cubicBezTo>
                <a:cubicBezTo>
                  <a:pt x="4569714" y="528638"/>
                  <a:pt x="4556855" y="538068"/>
                  <a:pt x="4553998" y="520066"/>
                </a:cubicBezTo>
                <a:close/>
                <a:moveTo>
                  <a:pt x="1723111" y="517694"/>
                </a:moveTo>
                <a:cubicBezTo>
                  <a:pt x="1751659" y="519507"/>
                  <a:pt x="1764268" y="536187"/>
                  <a:pt x="1781270" y="549975"/>
                </a:cubicBezTo>
                <a:cubicBezTo>
                  <a:pt x="1746409" y="564548"/>
                  <a:pt x="1694593" y="548355"/>
                  <a:pt x="1688497" y="521495"/>
                </a:cubicBezTo>
                <a:cubicBezTo>
                  <a:pt x="1702308" y="518138"/>
                  <a:pt x="1713595" y="517090"/>
                  <a:pt x="1723111" y="517694"/>
                </a:cubicBezTo>
                <a:close/>
                <a:moveTo>
                  <a:pt x="1872615" y="515780"/>
                </a:moveTo>
                <a:cubicBezTo>
                  <a:pt x="1876425" y="527495"/>
                  <a:pt x="1857946" y="515780"/>
                  <a:pt x="1872615" y="515780"/>
                </a:cubicBezTo>
                <a:close/>
                <a:moveTo>
                  <a:pt x="1315878" y="509303"/>
                </a:moveTo>
                <a:cubicBezTo>
                  <a:pt x="1315688" y="525305"/>
                  <a:pt x="1323022" y="520447"/>
                  <a:pt x="1324451" y="531972"/>
                </a:cubicBezTo>
                <a:cubicBezTo>
                  <a:pt x="1316355" y="525114"/>
                  <a:pt x="1314450" y="550070"/>
                  <a:pt x="1309878" y="533306"/>
                </a:cubicBezTo>
                <a:cubicBezTo>
                  <a:pt x="1315688" y="531210"/>
                  <a:pt x="1307497" y="507588"/>
                  <a:pt x="1315878" y="509303"/>
                </a:cubicBezTo>
                <a:close/>
                <a:moveTo>
                  <a:pt x="2536412" y="507112"/>
                </a:moveTo>
                <a:cubicBezTo>
                  <a:pt x="2539079" y="515209"/>
                  <a:pt x="2536888" y="517590"/>
                  <a:pt x="2539555" y="526734"/>
                </a:cubicBezTo>
                <a:cubicBezTo>
                  <a:pt x="2545175" y="525019"/>
                  <a:pt x="2547366" y="521114"/>
                  <a:pt x="2555653" y="521019"/>
                </a:cubicBezTo>
                <a:cubicBezTo>
                  <a:pt x="2547461" y="517590"/>
                  <a:pt x="2548223" y="508065"/>
                  <a:pt x="2536412" y="507112"/>
                </a:cubicBezTo>
                <a:close/>
                <a:moveTo>
                  <a:pt x="3517202" y="504255"/>
                </a:moveTo>
                <a:cubicBezTo>
                  <a:pt x="3518916" y="505874"/>
                  <a:pt x="3523679" y="510732"/>
                  <a:pt x="3514630" y="509684"/>
                </a:cubicBezTo>
                <a:cubicBezTo>
                  <a:pt x="3514344" y="507112"/>
                  <a:pt x="3514058" y="504636"/>
                  <a:pt x="3517202" y="504255"/>
                </a:cubicBezTo>
                <a:close/>
                <a:moveTo>
                  <a:pt x="2063020" y="501493"/>
                </a:moveTo>
                <a:cubicBezTo>
                  <a:pt x="2063115" y="503017"/>
                  <a:pt x="2063401" y="504350"/>
                  <a:pt x="2063591" y="505684"/>
                </a:cubicBezTo>
                <a:cubicBezTo>
                  <a:pt x="2064163" y="505112"/>
                  <a:pt x="2064639" y="504541"/>
                  <a:pt x="2065115" y="503874"/>
                </a:cubicBezTo>
                <a:cubicBezTo>
                  <a:pt x="2064448" y="503302"/>
                  <a:pt x="2063782" y="502731"/>
                  <a:pt x="2063020" y="501493"/>
                </a:cubicBezTo>
                <a:close/>
                <a:moveTo>
                  <a:pt x="2877598" y="496254"/>
                </a:moveTo>
                <a:cubicBezTo>
                  <a:pt x="2876360" y="501969"/>
                  <a:pt x="2885980" y="500159"/>
                  <a:pt x="2883218" y="506922"/>
                </a:cubicBezTo>
                <a:cubicBezTo>
                  <a:pt x="2873407" y="506255"/>
                  <a:pt x="2869788" y="513208"/>
                  <a:pt x="2861787" y="518066"/>
                </a:cubicBezTo>
                <a:cubicBezTo>
                  <a:pt x="2865216" y="509684"/>
                  <a:pt x="2873122" y="503969"/>
                  <a:pt x="2877598" y="496254"/>
                </a:cubicBezTo>
                <a:close/>
                <a:moveTo>
                  <a:pt x="2941613" y="495077"/>
                </a:moveTo>
                <a:cubicBezTo>
                  <a:pt x="2946952" y="497052"/>
                  <a:pt x="2950678" y="501969"/>
                  <a:pt x="2950845" y="510827"/>
                </a:cubicBezTo>
                <a:cubicBezTo>
                  <a:pt x="2951131" y="519114"/>
                  <a:pt x="2938939" y="529115"/>
                  <a:pt x="2940558" y="534258"/>
                </a:cubicBezTo>
                <a:cubicBezTo>
                  <a:pt x="2946654" y="553308"/>
                  <a:pt x="2981421" y="540735"/>
                  <a:pt x="2984373" y="554832"/>
                </a:cubicBezTo>
                <a:cubicBezTo>
                  <a:pt x="2970276" y="560547"/>
                  <a:pt x="2959132" y="556071"/>
                  <a:pt x="2948940" y="546641"/>
                </a:cubicBezTo>
                <a:cubicBezTo>
                  <a:pt x="2948559" y="563214"/>
                  <a:pt x="2970657" y="554261"/>
                  <a:pt x="2968467" y="573120"/>
                </a:cubicBezTo>
                <a:cubicBezTo>
                  <a:pt x="2975896" y="573120"/>
                  <a:pt x="2973801" y="569977"/>
                  <a:pt x="2979325" y="572835"/>
                </a:cubicBezTo>
                <a:cubicBezTo>
                  <a:pt x="2979420" y="577597"/>
                  <a:pt x="2980563" y="583026"/>
                  <a:pt x="2976849" y="585408"/>
                </a:cubicBezTo>
                <a:cubicBezTo>
                  <a:pt x="2966752" y="587027"/>
                  <a:pt x="2970848" y="578740"/>
                  <a:pt x="2963228" y="578550"/>
                </a:cubicBezTo>
                <a:cubicBezTo>
                  <a:pt x="2961799" y="582264"/>
                  <a:pt x="2955132" y="582264"/>
                  <a:pt x="2960656" y="585789"/>
                </a:cubicBezTo>
                <a:cubicBezTo>
                  <a:pt x="2963037" y="589980"/>
                  <a:pt x="2957037" y="594075"/>
                  <a:pt x="2957989" y="587598"/>
                </a:cubicBezTo>
                <a:cubicBezTo>
                  <a:pt x="2954274" y="586551"/>
                  <a:pt x="2957513" y="580740"/>
                  <a:pt x="2952465" y="580550"/>
                </a:cubicBezTo>
                <a:cubicBezTo>
                  <a:pt x="2936843" y="577121"/>
                  <a:pt x="2931129" y="577883"/>
                  <a:pt x="2925128" y="568644"/>
                </a:cubicBezTo>
                <a:cubicBezTo>
                  <a:pt x="2933796" y="568072"/>
                  <a:pt x="2936653" y="571501"/>
                  <a:pt x="2946845" y="569977"/>
                </a:cubicBezTo>
                <a:cubicBezTo>
                  <a:pt x="2954941" y="560643"/>
                  <a:pt x="2926652" y="540831"/>
                  <a:pt x="2908364" y="543974"/>
                </a:cubicBezTo>
                <a:cubicBezTo>
                  <a:pt x="2902458" y="534830"/>
                  <a:pt x="2898648" y="535401"/>
                  <a:pt x="2881027" y="535592"/>
                </a:cubicBezTo>
                <a:cubicBezTo>
                  <a:pt x="2881027" y="533211"/>
                  <a:pt x="2881027" y="530829"/>
                  <a:pt x="2880932" y="528448"/>
                </a:cubicBezTo>
                <a:cubicBezTo>
                  <a:pt x="2889409" y="525495"/>
                  <a:pt x="2892838" y="529210"/>
                  <a:pt x="2902649" y="529782"/>
                </a:cubicBezTo>
                <a:cubicBezTo>
                  <a:pt x="2895076" y="509708"/>
                  <a:pt x="2925598" y="489152"/>
                  <a:pt x="2941613" y="495077"/>
                </a:cubicBezTo>
                <a:close/>
                <a:moveTo>
                  <a:pt x="3988498" y="494253"/>
                </a:moveTo>
                <a:cubicBezTo>
                  <a:pt x="3990785" y="503587"/>
                  <a:pt x="3979640" y="511207"/>
                  <a:pt x="3969829" y="507207"/>
                </a:cubicBezTo>
                <a:cubicBezTo>
                  <a:pt x="3968210" y="497967"/>
                  <a:pt x="3981260" y="497967"/>
                  <a:pt x="3988498" y="494253"/>
                </a:cubicBezTo>
                <a:close/>
                <a:moveTo>
                  <a:pt x="1519713" y="491205"/>
                </a:moveTo>
                <a:cubicBezTo>
                  <a:pt x="1529048" y="488919"/>
                  <a:pt x="1528571" y="513113"/>
                  <a:pt x="1537049" y="513113"/>
                </a:cubicBezTo>
                <a:cubicBezTo>
                  <a:pt x="1531810" y="492443"/>
                  <a:pt x="1547621" y="503969"/>
                  <a:pt x="1553146" y="499968"/>
                </a:cubicBezTo>
                <a:cubicBezTo>
                  <a:pt x="1551146" y="539878"/>
                  <a:pt x="1517904" y="525495"/>
                  <a:pt x="1494758" y="528543"/>
                </a:cubicBezTo>
                <a:cubicBezTo>
                  <a:pt x="1480661" y="530353"/>
                  <a:pt x="1467516" y="530543"/>
                  <a:pt x="1453991" y="532163"/>
                </a:cubicBezTo>
                <a:cubicBezTo>
                  <a:pt x="1452848" y="527781"/>
                  <a:pt x="1452562" y="520828"/>
                  <a:pt x="1449609" y="520828"/>
                </a:cubicBezTo>
                <a:cubicBezTo>
                  <a:pt x="1434750" y="528353"/>
                  <a:pt x="1415034" y="522923"/>
                  <a:pt x="1394936" y="531591"/>
                </a:cubicBezTo>
                <a:cubicBezTo>
                  <a:pt x="1400746" y="517494"/>
                  <a:pt x="1418082" y="495396"/>
                  <a:pt x="1443894" y="497968"/>
                </a:cubicBezTo>
                <a:cubicBezTo>
                  <a:pt x="1445513" y="514351"/>
                  <a:pt x="1453896" y="511684"/>
                  <a:pt x="1458372" y="520066"/>
                </a:cubicBezTo>
                <a:cubicBezTo>
                  <a:pt x="1454753" y="501968"/>
                  <a:pt x="1471231" y="514541"/>
                  <a:pt x="1470850" y="501397"/>
                </a:cubicBezTo>
                <a:cubicBezTo>
                  <a:pt x="1481042" y="498254"/>
                  <a:pt x="1493424" y="544164"/>
                  <a:pt x="1491996" y="505397"/>
                </a:cubicBezTo>
                <a:cubicBezTo>
                  <a:pt x="1486947" y="510255"/>
                  <a:pt x="1491996" y="522828"/>
                  <a:pt x="1483899" y="511970"/>
                </a:cubicBezTo>
                <a:cubicBezTo>
                  <a:pt x="1484280" y="470917"/>
                  <a:pt x="1522857" y="532353"/>
                  <a:pt x="1527619" y="508064"/>
                </a:cubicBezTo>
                <a:cubicBezTo>
                  <a:pt x="1525524" y="493682"/>
                  <a:pt x="1517523" y="507207"/>
                  <a:pt x="1515999" y="509112"/>
                </a:cubicBezTo>
                <a:cubicBezTo>
                  <a:pt x="1513713" y="497777"/>
                  <a:pt x="1518570" y="497301"/>
                  <a:pt x="1519713" y="491205"/>
                </a:cubicBezTo>
                <a:close/>
                <a:moveTo>
                  <a:pt x="3465481" y="491015"/>
                </a:moveTo>
                <a:cubicBezTo>
                  <a:pt x="3471196" y="494825"/>
                  <a:pt x="3464338" y="500730"/>
                  <a:pt x="3460338" y="503683"/>
                </a:cubicBezTo>
                <a:cubicBezTo>
                  <a:pt x="3453765" y="501111"/>
                  <a:pt x="3454241" y="491777"/>
                  <a:pt x="3465481" y="491015"/>
                </a:cubicBezTo>
                <a:close/>
                <a:moveTo>
                  <a:pt x="2836735" y="490063"/>
                </a:moveTo>
                <a:cubicBezTo>
                  <a:pt x="2841117" y="492635"/>
                  <a:pt x="2840926" y="500159"/>
                  <a:pt x="2831497" y="499112"/>
                </a:cubicBezTo>
                <a:cubicBezTo>
                  <a:pt x="2825782" y="495683"/>
                  <a:pt x="2831306" y="491491"/>
                  <a:pt x="2836735" y="490063"/>
                </a:cubicBezTo>
                <a:close/>
                <a:moveTo>
                  <a:pt x="3592735" y="488347"/>
                </a:moveTo>
                <a:cubicBezTo>
                  <a:pt x="3597402" y="488062"/>
                  <a:pt x="3601117" y="488538"/>
                  <a:pt x="3603593" y="489871"/>
                </a:cubicBezTo>
                <a:cubicBezTo>
                  <a:pt x="3602069" y="498158"/>
                  <a:pt x="3599498" y="495491"/>
                  <a:pt x="3590163" y="497301"/>
                </a:cubicBezTo>
                <a:cubicBezTo>
                  <a:pt x="3589211" y="493205"/>
                  <a:pt x="3590449" y="490443"/>
                  <a:pt x="3592735" y="488347"/>
                </a:cubicBezTo>
                <a:close/>
                <a:moveTo>
                  <a:pt x="5050822" y="487681"/>
                </a:moveTo>
                <a:cubicBezTo>
                  <a:pt x="5060537" y="517304"/>
                  <a:pt x="5075777" y="509588"/>
                  <a:pt x="5084921" y="525590"/>
                </a:cubicBezTo>
                <a:cubicBezTo>
                  <a:pt x="5069110" y="532639"/>
                  <a:pt x="5060632" y="519780"/>
                  <a:pt x="5050726" y="511112"/>
                </a:cubicBezTo>
                <a:cubicBezTo>
                  <a:pt x="5041011" y="514541"/>
                  <a:pt x="5034153" y="510255"/>
                  <a:pt x="5026723" y="507398"/>
                </a:cubicBezTo>
                <a:cubicBezTo>
                  <a:pt x="5018913" y="508064"/>
                  <a:pt x="5011197" y="508826"/>
                  <a:pt x="5003387" y="509493"/>
                </a:cubicBezTo>
                <a:cubicBezTo>
                  <a:pt x="4989957" y="513494"/>
                  <a:pt x="4995005" y="499682"/>
                  <a:pt x="5005578" y="503492"/>
                </a:cubicBezTo>
                <a:cubicBezTo>
                  <a:pt x="5019484" y="499492"/>
                  <a:pt x="5040439" y="506445"/>
                  <a:pt x="5048631" y="493777"/>
                </a:cubicBezTo>
                <a:cubicBezTo>
                  <a:pt x="5048345" y="490157"/>
                  <a:pt x="5048250" y="486824"/>
                  <a:pt x="5050822" y="487681"/>
                </a:cubicBezTo>
                <a:close/>
                <a:moveTo>
                  <a:pt x="2008632" y="486538"/>
                </a:moveTo>
                <a:cubicBezTo>
                  <a:pt x="2007394" y="486824"/>
                  <a:pt x="2006155" y="487110"/>
                  <a:pt x="2004917" y="487300"/>
                </a:cubicBezTo>
                <a:cubicBezTo>
                  <a:pt x="2005108" y="487872"/>
                  <a:pt x="2005393" y="488253"/>
                  <a:pt x="2005489" y="489015"/>
                </a:cubicBezTo>
                <a:cubicBezTo>
                  <a:pt x="2002631" y="489396"/>
                  <a:pt x="2003012" y="499492"/>
                  <a:pt x="2006822" y="500635"/>
                </a:cubicBezTo>
                <a:cubicBezTo>
                  <a:pt x="2005393" y="489872"/>
                  <a:pt x="2007584" y="488253"/>
                  <a:pt x="2011966" y="494349"/>
                </a:cubicBezTo>
                <a:cubicBezTo>
                  <a:pt x="2011204" y="490729"/>
                  <a:pt x="2009965" y="488539"/>
                  <a:pt x="2008632" y="486538"/>
                </a:cubicBezTo>
                <a:close/>
                <a:moveTo>
                  <a:pt x="1963281" y="483652"/>
                </a:moveTo>
                <a:cubicBezTo>
                  <a:pt x="1964210" y="483061"/>
                  <a:pt x="1964531" y="483728"/>
                  <a:pt x="1964055" y="486919"/>
                </a:cubicBezTo>
                <a:cubicBezTo>
                  <a:pt x="1952244" y="496063"/>
                  <a:pt x="1983010" y="488824"/>
                  <a:pt x="1971294" y="497968"/>
                </a:cubicBezTo>
                <a:cubicBezTo>
                  <a:pt x="1960055" y="489014"/>
                  <a:pt x="1951958" y="511493"/>
                  <a:pt x="1943672" y="488728"/>
                </a:cubicBezTo>
                <a:cubicBezTo>
                  <a:pt x="1952244" y="498516"/>
                  <a:pt x="1960495" y="485425"/>
                  <a:pt x="1963281" y="483652"/>
                </a:cubicBezTo>
                <a:close/>
                <a:moveTo>
                  <a:pt x="1904333" y="480442"/>
                </a:moveTo>
                <a:cubicBezTo>
                  <a:pt x="1904428" y="488062"/>
                  <a:pt x="1905381" y="498825"/>
                  <a:pt x="1906238" y="507779"/>
                </a:cubicBezTo>
                <a:cubicBezTo>
                  <a:pt x="1906810" y="508350"/>
                  <a:pt x="1907381" y="508827"/>
                  <a:pt x="1907857" y="509398"/>
                </a:cubicBezTo>
                <a:cubicBezTo>
                  <a:pt x="1909953" y="507874"/>
                  <a:pt x="1910620" y="504255"/>
                  <a:pt x="1909381" y="497587"/>
                </a:cubicBezTo>
                <a:cubicBezTo>
                  <a:pt x="1914620" y="495778"/>
                  <a:pt x="1916525" y="503493"/>
                  <a:pt x="1921669" y="502350"/>
                </a:cubicBezTo>
                <a:cubicBezTo>
                  <a:pt x="1922145" y="503588"/>
                  <a:pt x="1922240" y="504445"/>
                  <a:pt x="1922431" y="505493"/>
                </a:cubicBezTo>
                <a:cubicBezTo>
                  <a:pt x="1923383" y="505303"/>
                  <a:pt x="1924336" y="505207"/>
                  <a:pt x="1925288" y="505207"/>
                </a:cubicBezTo>
                <a:cubicBezTo>
                  <a:pt x="1918525" y="496254"/>
                  <a:pt x="1913668" y="482252"/>
                  <a:pt x="1904333" y="480442"/>
                </a:cubicBezTo>
                <a:close/>
                <a:moveTo>
                  <a:pt x="2865982" y="477106"/>
                </a:moveTo>
                <a:cubicBezTo>
                  <a:pt x="2865869" y="476614"/>
                  <a:pt x="2865929" y="476846"/>
                  <a:pt x="2866358" y="478632"/>
                </a:cubicBezTo>
                <a:cubicBezTo>
                  <a:pt x="2868215" y="486562"/>
                  <a:pt x="2866322" y="478579"/>
                  <a:pt x="2865982" y="477106"/>
                </a:cubicBezTo>
                <a:close/>
                <a:moveTo>
                  <a:pt x="2876926" y="473532"/>
                </a:moveTo>
                <a:lnTo>
                  <a:pt x="2885539" y="478739"/>
                </a:lnTo>
                <a:cubicBezTo>
                  <a:pt x="2888248" y="483424"/>
                  <a:pt x="2886456" y="489133"/>
                  <a:pt x="2877503" y="496348"/>
                </a:cubicBezTo>
                <a:cubicBezTo>
                  <a:pt x="2874883" y="493824"/>
                  <a:pt x="2874050" y="489371"/>
                  <a:pt x="2874228" y="484871"/>
                </a:cubicBezTo>
                <a:close/>
                <a:moveTo>
                  <a:pt x="1771460" y="473203"/>
                </a:moveTo>
                <a:cubicBezTo>
                  <a:pt x="1778127" y="474060"/>
                  <a:pt x="1785462" y="474441"/>
                  <a:pt x="1785176" y="480061"/>
                </a:cubicBezTo>
                <a:cubicBezTo>
                  <a:pt x="1776318" y="480728"/>
                  <a:pt x="1772127" y="478251"/>
                  <a:pt x="1771460" y="473203"/>
                </a:cubicBezTo>
                <a:close/>
                <a:moveTo>
                  <a:pt x="1755613" y="472941"/>
                </a:moveTo>
                <a:cubicBezTo>
                  <a:pt x="1760292" y="474775"/>
                  <a:pt x="1763078" y="478633"/>
                  <a:pt x="1760887" y="484157"/>
                </a:cubicBezTo>
                <a:cubicBezTo>
                  <a:pt x="1750029" y="487872"/>
                  <a:pt x="1739361" y="482633"/>
                  <a:pt x="1738980" y="473870"/>
                </a:cubicBezTo>
                <a:cubicBezTo>
                  <a:pt x="1744361" y="471298"/>
                  <a:pt x="1750934" y="471108"/>
                  <a:pt x="1755613" y="472941"/>
                </a:cubicBezTo>
                <a:close/>
                <a:moveTo>
                  <a:pt x="2875784" y="472842"/>
                </a:moveTo>
                <a:lnTo>
                  <a:pt x="2877027" y="473107"/>
                </a:lnTo>
                <a:lnTo>
                  <a:pt x="2876926" y="473532"/>
                </a:lnTo>
                <a:close/>
                <a:moveTo>
                  <a:pt x="3478720" y="472822"/>
                </a:moveTo>
                <a:cubicBezTo>
                  <a:pt x="3464433" y="476823"/>
                  <a:pt x="3452051" y="491301"/>
                  <a:pt x="3432905" y="486348"/>
                </a:cubicBezTo>
                <a:cubicBezTo>
                  <a:pt x="3436239" y="507303"/>
                  <a:pt x="3429286" y="529496"/>
                  <a:pt x="3428809" y="545403"/>
                </a:cubicBezTo>
                <a:cubicBezTo>
                  <a:pt x="3441192" y="549594"/>
                  <a:pt x="3428428" y="535211"/>
                  <a:pt x="3445002" y="543307"/>
                </a:cubicBezTo>
                <a:cubicBezTo>
                  <a:pt x="3452908" y="534354"/>
                  <a:pt x="3446621" y="532544"/>
                  <a:pt x="3441859" y="525495"/>
                </a:cubicBezTo>
                <a:cubicBezTo>
                  <a:pt x="3461576" y="527496"/>
                  <a:pt x="3433572" y="500731"/>
                  <a:pt x="3449384" y="494920"/>
                </a:cubicBezTo>
                <a:cubicBezTo>
                  <a:pt x="3455194" y="501397"/>
                  <a:pt x="3446907" y="506827"/>
                  <a:pt x="3452527" y="516352"/>
                </a:cubicBezTo>
                <a:cubicBezTo>
                  <a:pt x="3466624" y="504445"/>
                  <a:pt x="3487484" y="488920"/>
                  <a:pt x="3478720" y="472822"/>
                </a:cubicBezTo>
                <a:close/>
                <a:moveTo>
                  <a:pt x="1866376" y="472501"/>
                </a:moveTo>
                <a:cubicBezTo>
                  <a:pt x="1865304" y="471560"/>
                  <a:pt x="1863947" y="471441"/>
                  <a:pt x="1862137" y="472632"/>
                </a:cubicBezTo>
                <a:cubicBezTo>
                  <a:pt x="1862233" y="473108"/>
                  <a:pt x="1862423" y="473489"/>
                  <a:pt x="1862614" y="473965"/>
                </a:cubicBezTo>
                <a:cubicBezTo>
                  <a:pt x="1864899" y="474918"/>
                  <a:pt x="1867090" y="475966"/>
                  <a:pt x="1868900" y="477299"/>
                </a:cubicBezTo>
                <a:cubicBezTo>
                  <a:pt x="1868233" y="475204"/>
                  <a:pt x="1867448" y="473441"/>
                  <a:pt x="1866376" y="472501"/>
                </a:cubicBezTo>
                <a:close/>
                <a:moveTo>
                  <a:pt x="1765745" y="470381"/>
                </a:moveTo>
                <a:cubicBezTo>
                  <a:pt x="1765530" y="469465"/>
                  <a:pt x="1765506" y="469346"/>
                  <a:pt x="1766030" y="471489"/>
                </a:cubicBezTo>
                <a:cubicBezTo>
                  <a:pt x="1766316" y="472727"/>
                  <a:pt x="1766411" y="473584"/>
                  <a:pt x="1766602" y="474060"/>
                </a:cubicBezTo>
                <a:cubicBezTo>
                  <a:pt x="1766364" y="473013"/>
                  <a:pt x="1765959" y="471298"/>
                  <a:pt x="1765745" y="470381"/>
                </a:cubicBezTo>
                <a:close/>
                <a:moveTo>
                  <a:pt x="4099083" y="466821"/>
                </a:moveTo>
                <a:cubicBezTo>
                  <a:pt x="4101274" y="478251"/>
                  <a:pt x="4096131" y="485014"/>
                  <a:pt x="4085939" y="488634"/>
                </a:cubicBezTo>
                <a:cubicBezTo>
                  <a:pt x="4075271" y="482633"/>
                  <a:pt x="4081272" y="465774"/>
                  <a:pt x="4099083" y="466821"/>
                </a:cubicBezTo>
                <a:close/>
                <a:moveTo>
                  <a:pt x="2993422" y="465202"/>
                </a:moveTo>
                <a:cubicBezTo>
                  <a:pt x="2992756" y="471203"/>
                  <a:pt x="2992279" y="477394"/>
                  <a:pt x="2988374" y="481394"/>
                </a:cubicBezTo>
                <a:cubicBezTo>
                  <a:pt x="2978944" y="476060"/>
                  <a:pt x="2947512" y="484061"/>
                  <a:pt x="2952750" y="466059"/>
                </a:cubicBezTo>
                <a:cubicBezTo>
                  <a:pt x="2960656" y="469202"/>
                  <a:pt x="2985517" y="467964"/>
                  <a:pt x="2993422" y="465202"/>
                </a:cubicBezTo>
                <a:close/>
                <a:moveTo>
                  <a:pt x="3542252" y="463202"/>
                </a:moveTo>
                <a:cubicBezTo>
                  <a:pt x="3536918" y="474727"/>
                  <a:pt x="3517011" y="482633"/>
                  <a:pt x="3495008" y="477870"/>
                </a:cubicBezTo>
                <a:cubicBezTo>
                  <a:pt x="3494722" y="491206"/>
                  <a:pt x="3481864" y="496635"/>
                  <a:pt x="3479292" y="508636"/>
                </a:cubicBezTo>
                <a:cubicBezTo>
                  <a:pt x="3485007" y="509779"/>
                  <a:pt x="3489865" y="509684"/>
                  <a:pt x="3495580" y="508255"/>
                </a:cubicBezTo>
                <a:cubicBezTo>
                  <a:pt x="3503295" y="508350"/>
                  <a:pt x="3500628" y="515590"/>
                  <a:pt x="3501199" y="520638"/>
                </a:cubicBezTo>
                <a:cubicBezTo>
                  <a:pt x="3504724" y="519971"/>
                  <a:pt x="3505390" y="517399"/>
                  <a:pt x="3509296" y="516923"/>
                </a:cubicBezTo>
                <a:cubicBezTo>
                  <a:pt x="3509391" y="524067"/>
                  <a:pt x="3504057" y="527782"/>
                  <a:pt x="3504247" y="534925"/>
                </a:cubicBezTo>
                <a:cubicBezTo>
                  <a:pt x="3518535" y="532735"/>
                  <a:pt x="3511105" y="553499"/>
                  <a:pt x="3531584" y="545117"/>
                </a:cubicBezTo>
                <a:cubicBezTo>
                  <a:pt x="3543205" y="540355"/>
                  <a:pt x="3536442" y="529972"/>
                  <a:pt x="3541776" y="516256"/>
                </a:cubicBezTo>
                <a:cubicBezTo>
                  <a:pt x="3547872" y="500826"/>
                  <a:pt x="3559969" y="492539"/>
                  <a:pt x="3557397" y="483681"/>
                </a:cubicBezTo>
                <a:cubicBezTo>
                  <a:pt x="3555206" y="475966"/>
                  <a:pt x="3540061" y="471203"/>
                  <a:pt x="3542252" y="463202"/>
                </a:cubicBezTo>
                <a:close/>
                <a:moveTo>
                  <a:pt x="3134296" y="462249"/>
                </a:moveTo>
                <a:cubicBezTo>
                  <a:pt x="3130677" y="473298"/>
                  <a:pt x="3133439" y="475204"/>
                  <a:pt x="3137344" y="483681"/>
                </a:cubicBezTo>
                <a:cubicBezTo>
                  <a:pt x="3148298" y="480157"/>
                  <a:pt x="3158871" y="485395"/>
                  <a:pt x="3172587" y="481109"/>
                </a:cubicBezTo>
                <a:cubicBezTo>
                  <a:pt x="3170587" y="467202"/>
                  <a:pt x="3160585" y="465107"/>
                  <a:pt x="3134296" y="462249"/>
                </a:cubicBezTo>
                <a:close/>
                <a:moveTo>
                  <a:pt x="2906649" y="461678"/>
                </a:moveTo>
                <a:cubicBezTo>
                  <a:pt x="2911697" y="461106"/>
                  <a:pt x="2912650" y="463583"/>
                  <a:pt x="2917507" y="463202"/>
                </a:cubicBezTo>
                <a:cubicBezTo>
                  <a:pt x="2918365" y="467964"/>
                  <a:pt x="2911887" y="467964"/>
                  <a:pt x="2906744" y="468822"/>
                </a:cubicBezTo>
                <a:cubicBezTo>
                  <a:pt x="2906744" y="466440"/>
                  <a:pt x="2906649" y="464059"/>
                  <a:pt x="2906649" y="461678"/>
                </a:cubicBezTo>
                <a:close/>
                <a:moveTo>
                  <a:pt x="1919668" y="460154"/>
                </a:moveTo>
                <a:cubicBezTo>
                  <a:pt x="1921954" y="478537"/>
                  <a:pt x="1912048" y="464631"/>
                  <a:pt x="1912334" y="473965"/>
                </a:cubicBezTo>
                <a:cubicBezTo>
                  <a:pt x="1917478" y="483205"/>
                  <a:pt x="1922240" y="493206"/>
                  <a:pt x="1929765" y="495778"/>
                </a:cubicBezTo>
                <a:cubicBezTo>
                  <a:pt x="1929098" y="490634"/>
                  <a:pt x="1929289" y="486824"/>
                  <a:pt x="1929670" y="483490"/>
                </a:cubicBezTo>
                <a:cubicBezTo>
                  <a:pt x="1927574" y="484347"/>
                  <a:pt x="1924812" y="484729"/>
                  <a:pt x="1920811" y="484252"/>
                </a:cubicBezTo>
                <a:cubicBezTo>
                  <a:pt x="1917001" y="482062"/>
                  <a:pt x="1916906" y="475966"/>
                  <a:pt x="1920526" y="473584"/>
                </a:cubicBezTo>
                <a:cubicBezTo>
                  <a:pt x="1921764" y="473394"/>
                  <a:pt x="1922716" y="473489"/>
                  <a:pt x="1923859" y="473489"/>
                </a:cubicBezTo>
                <a:cubicBezTo>
                  <a:pt x="1923288" y="469393"/>
                  <a:pt x="1923288" y="464821"/>
                  <a:pt x="1923764" y="461202"/>
                </a:cubicBezTo>
                <a:cubicBezTo>
                  <a:pt x="1922240" y="460916"/>
                  <a:pt x="1920907" y="460630"/>
                  <a:pt x="1919668" y="460154"/>
                </a:cubicBezTo>
                <a:close/>
                <a:moveTo>
                  <a:pt x="1559224" y="457305"/>
                </a:moveTo>
                <a:cubicBezTo>
                  <a:pt x="1570328" y="456100"/>
                  <a:pt x="1576864" y="463654"/>
                  <a:pt x="1587151" y="468155"/>
                </a:cubicBezTo>
                <a:cubicBezTo>
                  <a:pt x="1606963" y="476823"/>
                  <a:pt x="1641539" y="487872"/>
                  <a:pt x="1664208" y="501873"/>
                </a:cubicBezTo>
                <a:cubicBezTo>
                  <a:pt x="1666590" y="501683"/>
                  <a:pt x="1668876" y="501492"/>
                  <a:pt x="1671257" y="501302"/>
                </a:cubicBezTo>
                <a:cubicBezTo>
                  <a:pt x="1672114" y="503588"/>
                  <a:pt x="1672400" y="505588"/>
                  <a:pt x="1672305" y="507398"/>
                </a:cubicBezTo>
                <a:cubicBezTo>
                  <a:pt x="1679353" y="512922"/>
                  <a:pt x="1684306" y="518733"/>
                  <a:pt x="1685830" y="525114"/>
                </a:cubicBezTo>
                <a:cubicBezTo>
                  <a:pt x="1666590" y="533211"/>
                  <a:pt x="1648778" y="520257"/>
                  <a:pt x="1639539" y="515399"/>
                </a:cubicBezTo>
                <a:cubicBezTo>
                  <a:pt x="1607535" y="498159"/>
                  <a:pt x="1574292" y="478918"/>
                  <a:pt x="1546289" y="461868"/>
                </a:cubicBezTo>
                <a:cubicBezTo>
                  <a:pt x="1551313" y="459082"/>
                  <a:pt x="1555522" y="457707"/>
                  <a:pt x="1559224" y="457305"/>
                </a:cubicBezTo>
                <a:close/>
                <a:moveTo>
                  <a:pt x="2269712" y="457296"/>
                </a:moveTo>
                <a:cubicBezTo>
                  <a:pt x="2259997" y="458820"/>
                  <a:pt x="2256472" y="466345"/>
                  <a:pt x="2264569" y="469965"/>
                </a:cubicBezTo>
                <a:cubicBezTo>
                  <a:pt x="2270093" y="468060"/>
                  <a:pt x="2270284" y="462916"/>
                  <a:pt x="2269712" y="457296"/>
                </a:cubicBezTo>
                <a:close/>
                <a:moveTo>
                  <a:pt x="3692366" y="455772"/>
                </a:moveTo>
                <a:cubicBezTo>
                  <a:pt x="3698653" y="473488"/>
                  <a:pt x="3688651" y="503873"/>
                  <a:pt x="3657981" y="497682"/>
                </a:cubicBezTo>
                <a:cubicBezTo>
                  <a:pt x="3644646" y="495015"/>
                  <a:pt x="3638074" y="472250"/>
                  <a:pt x="3651885" y="461963"/>
                </a:cubicBezTo>
                <a:cubicBezTo>
                  <a:pt x="3661410" y="454914"/>
                  <a:pt x="3680746" y="459487"/>
                  <a:pt x="3692366" y="455772"/>
                </a:cubicBezTo>
                <a:close/>
                <a:moveTo>
                  <a:pt x="2272284" y="453582"/>
                </a:moveTo>
                <a:cubicBezTo>
                  <a:pt x="2272284" y="457773"/>
                  <a:pt x="2277046" y="458725"/>
                  <a:pt x="2275237" y="464250"/>
                </a:cubicBezTo>
                <a:cubicBezTo>
                  <a:pt x="2280285" y="462154"/>
                  <a:pt x="2288286" y="461869"/>
                  <a:pt x="2285905" y="455106"/>
                </a:cubicBezTo>
                <a:cubicBezTo>
                  <a:pt x="2282761" y="453677"/>
                  <a:pt x="2278570" y="452915"/>
                  <a:pt x="2272284" y="453582"/>
                </a:cubicBezTo>
                <a:close/>
                <a:moveTo>
                  <a:pt x="2811495" y="451200"/>
                </a:moveTo>
                <a:cubicBezTo>
                  <a:pt x="2823020" y="456963"/>
                  <a:pt x="2848475" y="461035"/>
                  <a:pt x="2866573" y="467273"/>
                </a:cubicBezTo>
                <a:lnTo>
                  <a:pt x="2875784" y="472842"/>
                </a:lnTo>
                <a:lnTo>
                  <a:pt x="2837760" y="464725"/>
                </a:lnTo>
                <a:cubicBezTo>
                  <a:pt x="2825949" y="461249"/>
                  <a:pt x="2816305" y="456915"/>
                  <a:pt x="2811495" y="451200"/>
                </a:cubicBezTo>
                <a:close/>
                <a:moveTo>
                  <a:pt x="2093405" y="446628"/>
                </a:moveTo>
                <a:cubicBezTo>
                  <a:pt x="2107692" y="448342"/>
                  <a:pt x="2113693" y="455581"/>
                  <a:pt x="2123504" y="460344"/>
                </a:cubicBezTo>
                <a:cubicBezTo>
                  <a:pt x="2110550" y="457772"/>
                  <a:pt x="2098834" y="454438"/>
                  <a:pt x="2093405" y="446628"/>
                </a:cubicBezTo>
                <a:close/>
                <a:moveTo>
                  <a:pt x="1635347" y="442057"/>
                </a:moveTo>
                <a:cubicBezTo>
                  <a:pt x="1680114" y="445962"/>
                  <a:pt x="1652492" y="488348"/>
                  <a:pt x="1619821" y="476347"/>
                </a:cubicBezTo>
                <a:cubicBezTo>
                  <a:pt x="1597818" y="468346"/>
                  <a:pt x="1605438" y="439390"/>
                  <a:pt x="1635347" y="442057"/>
                </a:cubicBezTo>
                <a:close/>
                <a:moveTo>
                  <a:pt x="3069741" y="440842"/>
                </a:moveTo>
                <a:cubicBezTo>
                  <a:pt x="3072646" y="441139"/>
                  <a:pt x="3075260" y="442074"/>
                  <a:pt x="3076421" y="443512"/>
                </a:cubicBezTo>
                <a:lnTo>
                  <a:pt x="3074385" y="449200"/>
                </a:lnTo>
                <a:lnTo>
                  <a:pt x="3085148" y="447200"/>
                </a:lnTo>
                <a:cubicBezTo>
                  <a:pt x="3085815" y="452248"/>
                  <a:pt x="3085719" y="456915"/>
                  <a:pt x="3077242" y="456248"/>
                </a:cubicBezTo>
                <a:cubicBezTo>
                  <a:pt x="3075051" y="454724"/>
                  <a:pt x="3074194" y="452343"/>
                  <a:pt x="3074384" y="449200"/>
                </a:cubicBezTo>
                <a:lnTo>
                  <a:pt x="3074384" y="449200"/>
                </a:lnTo>
                <a:lnTo>
                  <a:pt x="3058097" y="447771"/>
                </a:lnTo>
                <a:cubicBezTo>
                  <a:pt x="3056954" y="442199"/>
                  <a:pt x="3063931" y="440246"/>
                  <a:pt x="3069741" y="440842"/>
                </a:cubicBezTo>
                <a:close/>
                <a:moveTo>
                  <a:pt x="4049554" y="433960"/>
                </a:moveTo>
                <a:cubicBezTo>
                  <a:pt x="4082891" y="439579"/>
                  <a:pt x="4067080" y="463106"/>
                  <a:pt x="4052983" y="466154"/>
                </a:cubicBezTo>
                <a:cubicBezTo>
                  <a:pt x="4009930" y="475203"/>
                  <a:pt x="4010978" y="427387"/>
                  <a:pt x="4049554" y="433960"/>
                </a:cubicBezTo>
                <a:close/>
                <a:moveTo>
                  <a:pt x="2155412" y="432817"/>
                </a:moveTo>
                <a:cubicBezTo>
                  <a:pt x="2153126" y="436817"/>
                  <a:pt x="2138458" y="441961"/>
                  <a:pt x="2133886" y="438627"/>
                </a:cubicBezTo>
                <a:cubicBezTo>
                  <a:pt x="2140363" y="436246"/>
                  <a:pt x="2146935" y="433960"/>
                  <a:pt x="2155412" y="432817"/>
                </a:cubicBezTo>
                <a:close/>
                <a:moveTo>
                  <a:pt x="3640264" y="430055"/>
                </a:moveTo>
                <a:cubicBezTo>
                  <a:pt x="3655980" y="427197"/>
                  <a:pt x="3653790" y="442628"/>
                  <a:pt x="3640455" y="440818"/>
                </a:cubicBezTo>
                <a:cubicBezTo>
                  <a:pt x="3636740" y="438627"/>
                  <a:pt x="3636550" y="432436"/>
                  <a:pt x="3640264" y="430055"/>
                </a:cubicBezTo>
                <a:close/>
                <a:moveTo>
                  <a:pt x="3889438" y="424720"/>
                </a:moveTo>
                <a:cubicBezTo>
                  <a:pt x="3909155" y="429578"/>
                  <a:pt x="3889248" y="443675"/>
                  <a:pt x="3878865" y="437484"/>
                </a:cubicBezTo>
                <a:cubicBezTo>
                  <a:pt x="3870198" y="432340"/>
                  <a:pt x="3884294" y="423577"/>
                  <a:pt x="3889438" y="424720"/>
                </a:cubicBezTo>
                <a:close/>
                <a:moveTo>
                  <a:pt x="3084671" y="423864"/>
                </a:moveTo>
                <a:cubicBezTo>
                  <a:pt x="3092958" y="424054"/>
                  <a:pt x="3103816" y="433865"/>
                  <a:pt x="3093053" y="436246"/>
                </a:cubicBezTo>
                <a:cubicBezTo>
                  <a:pt x="3094006" y="429579"/>
                  <a:pt x="3082004" y="431865"/>
                  <a:pt x="3084671" y="423864"/>
                </a:cubicBezTo>
                <a:close/>
                <a:moveTo>
                  <a:pt x="3686270" y="423768"/>
                </a:moveTo>
                <a:cubicBezTo>
                  <a:pt x="3705034" y="425959"/>
                  <a:pt x="3705129" y="446438"/>
                  <a:pt x="3692271" y="452248"/>
                </a:cubicBezTo>
                <a:cubicBezTo>
                  <a:pt x="3668744" y="462821"/>
                  <a:pt x="3660838" y="420720"/>
                  <a:pt x="3686270" y="423768"/>
                </a:cubicBezTo>
                <a:close/>
                <a:moveTo>
                  <a:pt x="1331404" y="423483"/>
                </a:moveTo>
                <a:cubicBezTo>
                  <a:pt x="1326832" y="432817"/>
                  <a:pt x="1310926" y="435198"/>
                  <a:pt x="1299210" y="440247"/>
                </a:cubicBezTo>
                <a:cubicBezTo>
                  <a:pt x="1303782" y="427102"/>
                  <a:pt x="1321022" y="430722"/>
                  <a:pt x="1331404" y="423483"/>
                </a:cubicBezTo>
                <a:close/>
                <a:moveTo>
                  <a:pt x="3550635" y="421197"/>
                </a:moveTo>
                <a:cubicBezTo>
                  <a:pt x="3559588" y="423292"/>
                  <a:pt x="3567208" y="427007"/>
                  <a:pt x="3561779" y="435294"/>
                </a:cubicBezTo>
                <a:cubicBezTo>
                  <a:pt x="3545682" y="460344"/>
                  <a:pt x="3515011" y="413100"/>
                  <a:pt x="3550635" y="421197"/>
                </a:cubicBezTo>
                <a:close/>
                <a:moveTo>
                  <a:pt x="3136106" y="421101"/>
                </a:moveTo>
                <a:cubicBezTo>
                  <a:pt x="3138487" y="425482"/>
                  <a:pt x="3139916" y="430531"/>
                  <a:pt x="3139154" y="437103"/>
                </a:cubicBezTo>
                <a:cubicBezTo>
                  <a:pt x="3132487" y="437008"/>
                  <a:pt x="3125819" y="421101"/>
                  <a:pt x="3136106" y="421101"/>
                </a:cubicBezTo>
                <a:close/>
                <a:moveTo>
                  <a:pt x="2050245" y="418410"/>
                </a:moveTo>
                <a:cubicBezTo>
                  <a:pt x="2069913" y="418893"/>
                  <a:pt x="2086808" y="432770"/>
                  <a:pt x="2077021" y="443485"/>
                </a:cubicBezTo>
                <a:cubicBezTo>
                  <a:pt x="2066544" y="454915"/>
                  <a:pt x="2020347" y="442628"/>
                  <a:pt x="2030539" y="423006"/>
                </a:cubicBezTo>
                <a:cubicBezTo>
                  <a:pt x="2036825" y="419577"/>
                  <a:pt x="2043689" y="418250"/>
                  <a:pt x="2050245" y="418410"/>
                </a:cubicBezTo>
                <a:close/>
                <a:moveTo>
                  <a:pt x="3602069" y="416529"/>
                </a:moveTo>
                <a:cubicBezTo>
                  <a:pt x="3602735" y="427578"/>
                  <a:pt x="3595401" y="433483"/>
                  <a:pt x="3578066" y="433102"/>
                </a:cubicBezTo>
                <a:cubicBezTo>
                  <a:pt x="3577399" y="422149"/>
                  <a:pt x="3589686" y="419291"/>
                  <a:pt x="3602069" y="416529"/>
                </a:cubicBezTo>
                <a:close/>
                <a:moveTo>
                  <a:pt x="4035552" y="412719"/>
                </a:moveTo>
                <a:cubicBezTo>
                  <a:pt x="4035172" y="419577"/>
                  <a:pt x="4031933" y="424625"/>
                  <a:pt x="4022313" y="425578"/>
                </a:cubicBezTo>
                <a:cubicBezTo>
                  <a:pt x="4015455" y="419958"/>
                  <a:pt x="4023170" y="411766"/>
                  <a:pt x="4035552" y="412719"/>
                </a:cubicBezTo>
                <a:close/>
                <a:moveTo>
                  <a:pt x="3203543" y="408910"/>
                </a:moveTo>
                <a:cubicBezTo>
                  <a:pt x="3204972" y="414434"/>
                  <a:pt x="3200400" y="416244"/>
                  <a:pt x="3195637" y="418054"/>
                </a:cubicBezTo>
                <a:cubicBezTo>
                  <a:pt x="3194113" y="415387"/>
                  <a:pt x="3191542" y="413577"/>
                  <a:pt x="3190018" y="411005"/>
                </a:cubicBezTo>
                <a:cubicBezTo>
                  <a:pt x="3195637" y="406910"/>
                  <a:pt x="3198781" y="412339"/>
                  <a:pt x="3203543" y="408910"/>
                </a:cubicBezTo>
                <a:close/>
                <a:moveTo>
                  <a:pt x="3125057" y="408719"/>
                </a:moveTo>
                <a:cubicBezTo>
                  <a:pt x="3127534" y="413291"/>
                  <a:pt x="3129630" y="418720"/>
                  <a:pt x="3122581" y="421292"/>
                </a:cubicBezTo>
                <a:cubicBezTo>
                  <a:pt x="3117723" y="418339"/>
                  <a:pt x="3119342" y="410338"/>
                  <a:pt x="3125057" y="408719"/>
                </a:cubicBezTo>
                <a:close/>
                <a:moveTo>
                  <a:pt x="3315413" y="408706"/>
                </a:moveTo>
                <a:cubicBezTo>
                  <a:pt x="3309425" y="405379"/>
                  <a:pt x="3290244" y="415434"/>
                  <a:pt x="3314890" y="417292"/>
                </a:cubicBezTo>
                <a:cubicBezTo>
                  <a:pt x="3317938" y="412410"/>
                  <a:pt x="3317408" y="409815"/>
                  <a:pt x="3315413" y="408706"/>
                </a:cubicBezTo>
                <a:close/>
                <a:moveTo>
                  <a:pt x="3867340" y="407386"/>
                </a:moveTo>
                <a:cubicBezTo>
                  <a:pt x="3871722" y="412910"/>
                  <a:pt x="3883628" y="404719"/>
                  <a:pt x="3886390" y="408719"/>
                </a:cubicBezTo>
                <a:cubicBezTo>
                  <a:pt x="3891058" y="426340"/>
                  <a:pt x="3853434" y="421959"/>
                  <a:pt x="3867340" y="407386"/>
                </a:cubicBezTo>
                <a:close/>
                <a:moveTo>
                  <a:pt x="3580162" y="402718"/>
                </a:moveTo>
                <a:cubicBezTo>
                  <a:pt x="3582448" y="413481"/>
                  <a:pt x="3567684" y="404147"/>
                  <a:pt x="3580162" y="402718"/>
                </a:cubicBezTo>
                <a:close/>
                <a:moveTo>
                  <a:pt x="1986820" y="402337"/>
                </a:moveTo>
                <a:cubicBezTo>
                  <a:pt x="2000631" y="400146"/>
                  <a:pt x="1996916" y="409861"/>
                  <a:pt x="2000631" y="414624"/>
                </a:cubicBezTo>
                <a:cubicBezTo>
                  <a:pt x="1990916" y="414052"/>
                  <a:pt x="1987391" y="409195"/>
                  <a:pt x="1986820" y="402337"/>
                </a:cubicBezTo>
                <a:close/>
                <a:moveTo>
                  <a:pt x="2176367" y="398432"/>
                </a:moveTo>
                <a:cubicBezTo>
                  <a:pt x="2173986" y="399861"/>
                  <a:pt x="2170366" y="400432"/>
                  <a:pt x="2165604" y="400432"/>
                </a:cubicBezTo>
                <a:cubicBezTo>
                  <a:pt x="2174081" y="406528"/>
                  <a:pt x="2184654" y="415958"/>
                  <a:pt x="2198275" y="408719"/>
                </a:cubicBezTo>
                <a:cubicBezTo>
                  <a:pt x="2200751" y="409386"/>
                  <a:pt x="2203132" y="410148"/>
                  <a:pt x="2203799" y="412148"/>
                </a:cubicBezTo>
                <a:cubicBezTo>
                  <a:pt x="2203513" y="415482"/>
                  <a:pt x="2194655" y="413482"/>
                  <a:pt x="2193036" y="415958"/>
                </a:cubicBezTo>
                <a:cubicBezTo>
                  <a:pt x="2191131" y="420911"/>
                  <a:pt x="2198465" y="419482"/>
                  <a:pt x="2198560" y="423007"/>
                </a:cubicBezTo>
                <a:cubicBezTo>
                  <a:pt x="2210752" y="414053"/>
                  <a:pt x="2218182" y="430817"/>
                  <a:pt x="2231041" y="420435"/>
                </a:cubicBezTo>
                <a:cubicBezTo>
                  <a:pt x="2229898" y="414053"/>
                  <a:pt x="2226754" y="411958"/>
                  <a:pt x="2230755" y="406147"/>
                </a:cubicBezTo>
                <a:cubicBezTo>
                  <a:pt x="2215991" y="406052"/>
                  <a:pt x="2206371" y="402433"/>
                  <a:pt x="2192655" y="401575"/>
                </a:cubicBezTo>
                <a:cubicBezTo>
                  <a:pt x="2193131" y="404814"/>
                  <a:pt x="2189416" y="405480"/>
                  <a:pt x="2190178" y="408814"/>
                </a:cubicBezTo>
                <a:cubicBezTo>
                  <a:pt x="2179320" y="409671"/>
                  <a:pt x="2182844" y="400623"/>
                  <a:pt x="2176367" y="398432"/>
                </a:cubicBezTo>
                <a:close/>
                <a:moveTo>
                  <a:pt x="3820668" y="376144"/>
                </a:moveTo>
                <a:cubicBezTo>
                  <a:pt x="3808476" y="397099"/>
                  <a:pt x="3812286" y="417292"/>
                  <a:pt x="3800284" y="437389"/>
                </a:cubicBezTo>
                <a:cubicBezTo>
                  <a:pt x="3797998" y="418149"/>
                  <a:pt x="3806475" y="390812"/>
                  <a:pt x="3820668" y="376144"/>
                </a:cubicBezTo>
                <a:close/>
                <a:moveTo>
                  <a:pt x="2059305" y="375857"/>
                </a:moveTo>
                <a:cubicBezTo>
                  <a:pt x="2102739" y="383668"/>
                  <a:pt x="2031873" y="408052"/>
                  <a:pt x="2032444" y="385382"/>
                </a:cubicBezTo>
                <a:cubicBezTo>
                  <a:pt x="2032635" y="378238"/>
                  <a:pt x="2055495" y="375095"/>
                  <a:pt x="2059305" y="375857"/>
                </a:cubicBezTo>
                <a:close/>
                <a:moveTo>
                  <a:pt x="1804607" y="372238"/>
                </a:moveTo>
                <a:cubicBezTo>
                  <a:pt x="1827181" y="369285"/>
                  <a:pt x="1849946" y="382715"/>
                  <a:pt x="1869758" y="379763"/>
                </a:cubicBezTo>
                <a:cubicBezTo>
                  <a:pt x="1876901" y="378715"/>
                  <a:pt x="1878140" y="373857"/>
                  <a:pt x="1885950" y="374048"/>
                </a:cubicBezTo>
                <a:cubicBezTo>
                  <a:pt x="1903667" y="374619"/>
                  <a:pt x="1917573" y="381572"/>
                  <a:pt x="1918811" y="391288"/>
                </a:cubicBezTo>
                <a:cubicBezTo>
                  <a:pt x="1922336" y="419672"/>
                  <a:pt x="1853756" y="418244"/>
                  <a:pt x="1864424" y="381763"/>
                </a:cubicBezTo>
                <a:cubicBezTo>
                  <a:pt x="1849851" y="379667"/>
                  <a:pt x="1816894" y="381191"/>
                  <a:pt x="1804607" y="372238"/>
                </a:cubicBezTo>
                <a:close/>
                <a:moveTo>
                  <a:pt x="1771936" y="365761"/>
                </a:moveTo>
                <a:cubicBezTo>
                  <a:pt x="1776603" y="371666"/>
                  <a:pt x="1796891" y="366713"/>
                  <a:pt x="1799177" y="374143"/>
                </a:cubicBezTo>
                <a:cubicBezTo>
                  <a:pt x="1789271" y="373190"/>
                  <a:pt x="1780984" y="371095"/>
                  <a:pt x="1769364" y="371190"/>
                </a:cubicBezTo>
                <a:cubicBezTo>
                  <a:pt x="1769745" y="369094"/>
                  <a:pt x="1768792" y="366142"/>
                  <a:pt x="1771936" y="365761"/>
                </a:cubicBezTo>
                <a:close/>
                <a:moveTo>
                  <a:pt x="1796320" y="365284"/>
                </a:moveTo>
                <a:cubicBezTo>
                  <a:pt x="1814036" y="364618"/>
                  <a:pt x="1824895" y="364999"/>
                  <a:pt x="1834229" y="366237"/>
                </a:cubicBezTo>
                <a:cubicBezTo>
                  <a:pt x="1830038" y="372047"/>
                  <a:pt x="1804607" y="368618"/>
                  <a:pt x="1796320" y="365284"/>
                </a:cubicBezTo>
                <a:close/>
                <a:moveTo>
                  <a:pt x="3622643" y="364237"/>
                </a:moveTo>
                <a:cubicBezTo>
                  <a:pt x="3671126" y="371285"/>
                  <a:pt x="3633311" y="416624"/>
                  <a:pt x="3596449" y="404146"/>
                </a:cubicBezTo>
                <a:cubicBezTo>
                  <a:pt x="3577209" y="397669"/>
                  <a:pt x="3585305" y="373285"/>
                  <a:pt x="3592925" y="368428"/>
                </a:cubicBezTo>
                <a:cubicBezTo>
                  <a:pt x="3597878" y="365284"/>
                  <a:pt x="3610737" y="362522"/>
                  <a:pt x="3622643" y="364237"/>
                </a:cubicBezTo>
                <a:close/>
                <a:moveTo>
                  <a:pt x="3828539" y="363201"/>
                </a:moveTo>
                <a:cubicBezTo>
                  <a:pt x="3836028" y="361308"/>
                  <a:pt x="3842671" y="360998"/>
                  <a:pt x="3847624" y="364808"/>
                </a:cubicBezTo>
                <a:cubicBezTo>
                  <a:pt x="3836861" y="367952"/>
                  <a:pt x="3810858" y="376810"/>
                  <a:pt x="3804381" y="371095"/>
                </a:cubicBezTo>
                <a:cubicBezTo>
                  <a:pt x="3812716" y="368571"/>
                  <a:pt x="3821050" y="365094"/>
                  <a:pt x="3828539" y="363201"/>
                </a:cubicBezTo>
                <a:close/>
                <a:moveTo>
                  <a:pt x="2814923" y="356236"/>
                </a:moveTo>
                <a:cubicBezTo>
                  <a:pt x="2816638" y="365285"/>
                  <a:pt x="2812828" y="361189"/>
                  <a:pt x="2806922" y="363570"/>
                </a:cubicBezTo>
                <a:cubicBezTo>
                  <a:pt x="2806065" y="358903"/>
                  <a:pt x="2807780" y="355855"/>
                  <a:pt x="2814923" y="356236"/>
                </a:cubicBezTo>
                <a:close/>
                <a:moveTo>
                  <a:pt x="3782187" y="353665"/>
                </a:moveTo>
                <a:cubicBezTo>
                  <a:pt x="3788283" y="363094"/>
                  <a:pt x="3779711" y="369000"/>
                  <a:pt x="3782759" y="378715"/>
                </a:cubicBezTo>
                <a:cubicBezTo>
                  <a:pt x="3783521" y="381097"/>
                  <a:pt x="3792665" y="384812"/>
                  <a:pt x="3793808" y="387478"/>
                </a:cubicBezTo>
                <a:cubicBezTo>
                  <a:pt x="3801713" y="405100"/>
                  <a:pt x="3777520" y="417292"/>
                  <a:pt x="3759232" y="415006"/>
                </a:cubicBezTo>
                <a:cubicBezTo>
                  <a:pt x="3728085" y="411196"/>
                  <a:pt x="3737515" y="373096"/>
                  <a:pt x="3779996" y="377001"/>
                </a:cubicBezTo>
                <a:cubicBezTo>
                  <a:pt x="3781616" y="369667"/>
                  <a:pt x="3776091" y="358046"/>
                  <a:pt x="3782187" y="353665"/>
                </a:cubicBezTo>
                <a:close/>
                <a:moveTo>
                  <a:pt x="2549366" y="352902"/>
                </a:moveTo>
                <a:cubicBezTo>
                  <a:pt x="2546794" y="356331"/>
                  <a:pt x="2557558" y="358712"/>
                  <a:pt x="2549557" y="360046"/>
                </a:cubicBezTo>
                <a:cubicBezTo>
                  <a:pt x="2548699" y="358903"/>
                  <a:pt x="2542603" y="353283"/>
                  <a:pt x="2549366" y="352902"/>
                </a:cubicBezTo>
                <a:close/>
                <a:moveTo>
                  <a:pt x="4058603" y="349568"/>
                </a:moveTo>
                <a:cubicBezTo>
                  <a:pt x="4079653" y="362522"/>
                  <a:pt x="4042887" y="374143"/>
                  <a:pt x="4034505" y="364427"/>
                </a:cubicBezTo>
                <a:cubicBezTo>
                  <a:pt x="4023837" y="352045"/>
                  <a:pt x="4054793" y="347282"/>
                  <a:pt x="4058603" y="349568"/>
                </a:cubicBezTo>
                <a:close/>
                <a:moveTo>
                  <a:pt x="2779491" y="346330"/>
                </a:moveTo>
                <a:cubicBezTo>
                  <a:pt x="2779205" y="349663"/>
                  <a:pt x="2777872" y="352331"/>
                  <a:pt x="2774252" y="353569"/>
                </a:cubicBezTo>
                <a:cubicBezTo>
                  <a:pt x="2773395" y="351187"/>
                  <a:pt x="2770347" y="350235"/>
                  <a:pt x="2771394" y="346520"/>
                </a:cubicBezTo>
                <a:cubicBezTo>
                  <a:pt x="2774061" y="346425"/>
                  <a:pt x="2776728" y="346425"/>
                  <a:pt x="2779491" y="346330"/>
                </a:cubicBezTo>
                <a:close/>
                <a:moveTo>
                  <a:pt x="3318701" y="342043"/>
                </a:moveTo>
                <a:cubicBezTo>
                  <a:pt x="3321177" y="347663"/>
                  <a:pt x="3314605" y="347663"/>
                  <a:pt x="3310700" y="349378"/>
                </a:cubicBezTo>
                <a:cubicBezTo>
                  <a:pt x="3311748" y="345949"/>
                  <a:pt x="3311557" y="341662"/>
                  <a:pt x="3318701" y="342043"/>
                </a:cubicBezTo>
                <a:close/>
                <a:moveTo>
                  <a:pt x="3191374" y="341210"/>
                </a:moveTo>
                <a:cubicBezTo>
                  <a:pt x="3196185" y="342686"/>
                  <a:pt x="3199209" y="346568"/>
                  <a:pt x="3186017" y="348425"/>
                </a:cubicBezTo>
                <a:cubicBezTo>
                  <a:pt x="3179968" y="340662"/>
                  <a:pt x="3186564" y="339733"/>
                  <a:pt x="3191374" y="341210"/>
                </a:cubicBezTo>
                <a:close/>
                <a:moveTo>
                  <a:pt x="2090833" y="328614"/>
                </a:moveTo>
                <a:cubicBezTo>
                  <a:pt x="2093404" y="331757"/>
                  <a:pt x="2098548" y="332995"/>
                  <a:pt x="2096452" y="339282"/>
                </a:cubicBezTo>
                <a:cubicBezTo>
                  <a:pt x="2085784" y="341282"/>
                  <a:pt x="2080641" y="330233"/>
                  <a:pt x="2090833" y="328614"/>
                </a:cubicBezTo>
                <a:close/>
                <a:moveTo>
                  <a:pt x="4223480" y="328233"/>
                </a:moveTo>
                <a:cubicBezTo>
                  <a:pt x="4226147" y="334710"/>
                  <a:pt x="4210240" y="335662"/>
                  <a:pt x="4209955" y="330328"/>
                </a:cubicBezTo>
                <a:cubicBezTo>
                  <a:pt x="4213098" y="328709"/>
                  <a:pt x="4217194" y="327756"/>
                  <a:pt x="4223480" y="328233"/>
                </a:cubicBezTo>
                <a:close/>
                <a:moveTo>
                  <a:pt x="3342799" y="327090"/>
                </a:moveTo>
                <a:cubicBezTo>
                  <a:pt x="3342799" y="328328"/>
                  <a:pt x="3342799" y="329566"/>
                  <a:pt x="3342799" y="330709"/>
                </a:cubicBezTo>
                <a:cubicBezTo>
                  <a:pt x="3341084" y="330804"/>
                  <a:pt x="3339180" y="330804"/>
                  <a:pt x="3337465" y="330804"/>
                </a:cubicBezTo>
                <a:cubicBezTo>
                  <a:pt x="3337465" y="329566"/>
                  <a:pt x="3337370" y="328423"/>
                  <a:pt x="3337370" y="327185"/>
                </a:cubicBezTo>
                <a:cubicBezTo>
                  <a:pt x="3339180" y="327185"/>
                  <a:pt x="3340989" y="327090"/>
                  <a:pt x="3342799" y="327090"/>
                </a:cubicBezTo>
                <a:close/>
                <a:moveTo>
                  <a:pt x="2819781" y="325756"/>
                </a:moveTo>
                <a:cubicBezTo>
                  <a:pt x="2832354" y="329756"/>
                  <a:pt x="2843879" y="334423"/>
                  <a:pt x="2849880" y="342996"/>
                </a:cubicBezTo>
                <a:cubicBezTo>
                  <a:pt x="2840450" y="336805"/>
                  <a:pt x="2826067" y="334042"/>
                  <a:pt x="2819781" y="325756"/>
                </a:cubicBezTo>
                <a:close/>
                <a:moveTo>
                  <a:pt x="2567749" y="323756"/>
                </a:moveTo>
                <a:cubicBezTo>
                  <a:pt x="2551080" y="331186"/>
                  <a:pt x="2544127" y="338234"/>
                  <a:pt x="2524792" y="340806"/>
                </a:cubicBezTo>
                <a:cubicBezTo>
                  <a:pt x="2523363" y="350331"/>
                  <a:pt x="2535936" y="341758"/>
                  <a:pt x="2538412" y="345949"/>
                </a:cubicBezTo>
                <a:cubicBezTo>
                  <a:pt x="2533555" y="349473"/>
                  <a:pt x="2528030" y="349188"/>
                  <a:pt x="2526982" y="354141"/>
                </a:cubicBezTo>
                <a:cubicBezTo>
                  <a:pt x="2520696" y="336520"/>
                  <a:pt x="2488120" y="328328"/>
                  <a:pt x="2481548" y="348997"/>
                </a:cubicBezTo>
                <a:cubicBezTo>
                  <a:pt x="2481358" y="335472"/>
                  <a:pt x="2454973" y="344425"/>
                  <a:pt x="2448782" y="338901"/>
                </a:cubicBezTo>
                <a:cubicBezTo>
                  <a:pt x="2443924" y="354045"/>
                  <a:pt x="2474119" y="367571"/>
                  <a:pt x="2466118" y="385097"/>
                </a:cubicBezTo>
                <a:cubicBezTo>
                  <a:pt x="2473452" y="388431"/>
                  <a:pt x="2489835" y="385669"/>
                  <a:pt x="2501360" y="386145"/>
                </a:cubicBezTo>
                <a:cubicBezTo>
                  <a:pt x="2501551" y="381763"/>
                  <a:pt x="2501551" y="377477"/>
                  <a:pt x="2498407" y="375477"/>
                </a:cubicBezTo>
                <a:cubicBezTo>
                  <a:pt x="2494216" y="376334"/>
                  <a:pt x="2496217" y="381192"/>
                  <a:pt x="2487644" y="379287"/>
                </a:cubicBezTo>
                <a:cubicBezTo>
                  <a:pt x="2484787" y="371000"/>
                  <a:pt x="2498407" y="373095"/>
                  <a:pt x="2495455" y="364809"/>
                </a:cubicBezTo>
                <a:cubicBezTo>
                  <a:pt x="2491835" y="364809"/>
                  <a:pt x="2488311" y="364904"/>
                  <a:pt x="2484691" y="364999"/>
                </a:cubicBezTo>
                <a:cubicBezTo>
                  <a:pt x="2483834" y="355665"/>
                  <a:pt x="2490978" y="351283"/>
                  <a:pt x="2497836" y="346807"/>
                </a:cubicBezTo>
                <a:cubicBezTo>
                  <a:pt x="2505075" y="361380"/>
                  <a:pt x="2497169" y="375191"/>
                  <a:pt x="2509552" y="385954"/>
                </a:cubicBezTo>
                <a:cubicBezTo>
                  <a:pt x="2542984" y="389383"/>
                  <a:pt x="2559939" y="404242"/>
                  <a:pt x="2575274" y="420340"/>
                </a:cubicBezTo>
                <a:cubicBezTo>
                  <a:pt x="2582799" y="415577"/>
                  <a:pt x="2611374" y="395384"/>
                  <a:pt x="2609755" y="385573"/>
                </a:cubicBezTo>
                <a:cubicBezTo>
                  <a:pt x="2608230" y="376048"/>
                  <a:pt x="2569369" y="363094"/>
                  <a:pt x="2584513" y="341377"/>
                </a:cubicBezTo>
                <a:cubicBezTo>
                  <a:pt x="2574036" y="341187"/>
                  <a:pt x="2578798" y="350712"/>
                  <a:pt x="2568321" y="350617"/>
                </a:cubicBezTo>
                <a:cubicBezTo>
                  <a:pt x="2564606" y="344616"/>
                  <a:pt x="2555938" y="335662"/>
                  <a:pt x="2565178" y="330995"/>
                </a:cubicBezTo>
                <a:cubicBezTo>
                  <a:pt x="2566987" y="330995"/>
                  <a:pt x="2568797" y="330995"/>
                  <a:pt x="2570607" y="330900"/>
                </a:cubicBezTo>
                <a:cubicBezTo>
                  <a:pt x="2571178" y="327471"/>
                  <a:pt x="2567559" y="326995"/>
                  <a:pt x="2567749" y="323756"/>
                </a:cubicBezTo>
                <a:close/>
                <a:moveTo>
                  <a:pt x="3277648" y="323185"/>
                </a:moveTo>
                <a:cubicBezTo>
                  <a:pt x="3277838" y="332424"/>
                  <a:pt x="3282410" y="333281"/>
                  <a:pt x="3283553" y="344521"/>
                </a:cubicBezTo>
                <a:cubicBezTo>
                  <a:pt x="3274314" y="343568"/>
                  <a:pt x="3272409" y="328138"/>
                  <a:pt x="3277648" y="323185"/>
                </a:cubicBezTo>
                <a:close/>
                <a:moveTo>
                  <a:pt x="2120646" y="322613"/>
                </a:moveTo>
                <a:cubicBezTo>
                  <a:pt x="2128932" y="324708"/>
                  <a:pt x="2139981" y="324899"/>
                  <a:pt x="2142458" y="331090"/>
                </a:cubicBezTo>
                <a:cubicBezTo>
                  <a:pt x="2134933" y="340520"/>
                  <a:pt x="2122170" y="328614"/>
                  <a:pt x="2120646" y="322613"/>
                </a:cubicBezTo>
                <a:close/>
                <a:moveTo>
                  <a:pt x="2171985" y="321565"/>
                </a:moveTo>
                <a:cubicBezTo>
                  <a:pt x="2172367" y="324899"/>
                  <a:pt x="2181034" y="322613"/>
                  <a:pt x="2180272" y="326708"/>
                </a:cubicBezTo>
                <a:cubicBezTo>
                  <a:pt x="2173414" y="328709"/>
                  <a:pt x="2164747" y="323279"/>
                  <a:pt x="2171985" y="321565"/>
                </a:cubicBezTo>
                <a:close/>
                <a:moveTo>
                  <a:pt x="3456337" y="319470"/>
                </a:moveTo>
                <a:cubicBezTo>
                  <a:pt x="3454908" y="322042"/>
                  <a:pt x="3459766" y="328614"/>
                  <a:pt x="3453861" y="328423"/>
                </a:cubicBezTo>
                <a:cubicBezTo>
                  <a:pt x="3450146" y="326232"/>
                  <a:pt x="3449479" y="319755"/>
                  <a:pt x="3456337" y="319470"/>
                </a:cubicBezTo>
                <a:close/>
                <a:moveTo>
                  <a:pt x="2774049" y="313981"/>
                </a:moveTo>
                <a:cubicBezTo>
                  <a:pt x="2775728" y="312326"/>
                  <a:pt x="2778109" y="311612"/>
                  <a:pt x="2778824" y="314041"/>
                </a:cubicBezTo>
                <a:cubicBezTo>
                  <a:pt x="2778633" y="313374"/>
                  <a:pt x="2773966" y="319851"/>
                  <a:pt x="2773490" y="319565"/>
                </a:cubicBezTo>
                <a:cubicBezTo>
                  <a:pt x="2771394" y="318232"/>
                  <a:pt x="2772371" y="315636"/>
                  <a:pt x="2774049" y="313981"/>
                </a:cubicBezTo>
                <a:close/>
                <a:moveTo>
                  <a:pt x="3621595" y="312326"/>
                </a:moveTo>
                <a:cubicBezTo>
                  <a:pt x="3630835" y="316612"/>
                  <a:pt x="3629120" y="331471"/>
                  <a:pt x="3611118" y="328613"/>
                </a:cubicBezTo>
                <a:cubicBezTo>
                  <a:pt x="3603117" y="321851"/>
                  <a:pt x="3611785" y="313374"/>
                  <a:pt x="3621595" y="312326"/>
                </a:cubicBezTo>
                <a:close/>
                <a:moveTo>
                  <a:pt x="3288125" y="305087"/>
                </a:moveTo>
                <a:cubicBezTo>
                  <a:pt x="3292316" y="310897"/>
                  <a:pt x="3292412" y="320994"/>
                  <a:pt x="3283077" y="323089"/>
                </a:cubicBezTo>
                <a:cubicBezTo>
                  <a:pt x="3273266" y="318231"/>
                  <a:pt x="3271933" y="306230"/>
                  <a:pt x="3288125" y="305087"/>
                </a:cubicBezTo>
                <a:close/>
                <a:moveTo>
                  <a:pt x="3350324" y="300134"/>
                </a:moveTo>
                <a:cubicBezTo>
                  <a:pt x="3354134" y="311850"/>
                  <a:pt x="3335655" y="300134"/>
                  <a:pt x="3350324" y="300134"/>
                </a:cubicBezTo>
                <a:close/>
                <a:moveTo>
                  <a:pt x="2756631" y="289561"/>
                </a:moveTo>
                <a:cubicBezTo>
                  <a:pt x="2776824" y="302229"/>
                  <a:pt x="2802065" y="311373"/>
                  <a:pt x="2819782" y="325756"/>
                </a:cubicBezTo>
                <a:cubicBezTo>
                  <a:pt x="2796350" y="316421"/>
                  <a:pt x="2766441" y="302134"/>
                  <a:pt x="2756631" y="289561"/>
                </a:cubicBezTo>
                <a:close/>
                <a:moveTo>
                  <a:pt x="3382613" y="288704"/>
                </a:moveTo>
                <a:cubicBezTo>
                  <a:pt x="3374898" y="289180"/>
                  <a:pt x="3377851" y="296324"/>
                  <a:pt x="3377470" y="301372"/>
                </a:cubicBezTo>
                <a:cubicBezTo>
                  <a:pt x="3384232" y="303182"/>
                  <a:pt x="3395377" y="307182"/>
                  <a:pt x="3396424" y="299181"/>
                </a:cubicBezTo>
                <a:cubicBezTo>
                  <a:pt x="3380232" y="304896"/>
                  <a:pt x="3386042" y="293466"/>
                  <a:pt x="3382613" y="288704"/>
                </a:cubicBezTo>
                <a:close/>
                <a:moveTo>
                  <a:pt x="3225356" y="288514"/>
                </a:moveTo>
                <a:cubicBezTo>
                  <a:pt x="3228880" y="290514"/>
                  <a:pt x="3227737" y="295848"/>
                  <a:pt x="3220117" y="295753"/>
                </a:cubicBezTo>
                <a:cubicBezTo>
                  <a:pt x="3219260" y="291752"/>
                  <a:pt x="3220688" y="288990"/>
                  <a:pt x="3225356" y="288514"/>
                </a:cubicBezTo>
                <a:close/>
                <a:moveTo>
                  <a:pt x="3417665" y="284418"/>
                </a:moveTo>
                <a:cubicBezTo>
                  <a:pt x="3412902" y="298515"/>
                  <a:pt x="3416236" y="317565"/>
                  <a:pt x="3407759" y="329376"/>
                </a:cubicBezTo>
                <a:cubicBezTo>
                  <a:pt x="3409092" y="310326"/>
                  <a:pt x="3404520" y="297086"/>
                  <a:pt x="3417665" y="284418"/>
                </a:cubicBezTo>
                <a:close/>
                <a:moveTo>
                  <a:pt x="2713196" y="283275"/>
                </a:moveTo>
                <a:cubicBezTo>
                  <a:pt x="2718626" y="287561"/>
                  <a:pt x="2714911" y="297467"/>
                  <a:pt x="2708053" y="299467"/>
                </a:cubicBezTo>
                <a:cubicBezTo>
                  <a:pt x="2700814" y="294610"/>
                  <a:pt x="2703576" y="286323"/>
                  <a:pt x="2713196" y="283275"/>
                </a:cubicBezTo>
                <a:close/>
                <a:moveTo>
                  <a:pt x="2108740" y="274512"/>
                </a:moveTo>
                <a:cubicBezTo>
                  <a:pt x="2123694" y="283751"/>
                  <a:pt x="2146935" y="292133"/>
                  <a:pt x="2147316" y="305944"/>
                </a:cubicBezTo>
                <a:cubicBezTo>
                  <a:pt x="2128647" y="299467"/>
                  <a:pt x="2118074" y="287371"/>
                  <a:pt x="2108740" y="274512"/>
                </a:cubicBezTo>
                <a:close/>
                <a:moveTo>
                  <a:pt x="2054352" y="270321"/>
                </a:moveTo>
                <a:cubicBezTo>
                  <a:pt x="2063305" y="271368"/>
                  <a:pt x="2078260" y="276321"/>
                  <a:pt x="2068258" y="286132"/>
                </a:cubicBezTo>
                <a:cubicBezTo>
                  <a:pt x="2053971" y="300134"/>
                  <a:pt x="2024157" y="266701"/>
                  <a:pt x="2054352" y="270321"/>
                </a:cubicBezTo>
                <a:close/>
                <a:moveTo>
                  <a:pt x="2906975" y="267981"/>
                </a:moveTo>
                <a:cubicBezTo>
                  <a:pt x="2912085" y="265660"/>
                  <a:pt x="2918794" y="265201"/>
                  <a:pt x="2926938" y="268035"/>
                </a:cubicBezTo>
                <a:cubicBezTo>
                  <a:pt x="2950464" y="276131"/>
                  <a:pt x="2932367" y="303087"/>
                  <a:pt x="2908649" y="300610"/>
                </a:cubicBezTo>
                <a:cubicBezTo>
                  <a:pt x="2890719" y="298682"/>
                  <a:pt x="2891647" y="274947"/>
                  <a:pt x="2906975" y="267981"/>
                </a:cubicBezTo>
                <a:close/>
                <a:moveTo>
                  <a:pt x="2268379" y="264034"/>
                </a:moveTo>
                <a:cubicBezTo>
                  <a:pt x="2261807" y="271083"/>
                  <a:pt x="2264283" y="258129"/>
                  <a:pt x="2268379" y="264034"/>
                </a:cubicBezTo>
                <a:close/>
                <a:moveTo>
                  <a:pt x="3325082" y="257748"/>
                </a:moveTo>
                <a:cubicBezTo>
                  <a:pt x="3317748" y="281751"/>
                  <a:pt x="3334322" y="304516"/>
                  <a:pt x="3321177" y="329471"/>
                </a:cubicBezTo>
                <a:cubicBezTo>
                  <a:pt x="3326797" y="308611"/>
                  <a:pt x="3308223" y="275560"/>
                  <a:pt x="3325082" y="257748"/>
                </a:cubicBezTo>
                <a:close/>
                <a:moveTo>
                  <a:pt x="2376392" y="249175"/>
                </a:moveTo>
                <a:cubicBezTo>
                  <a:pt x="2373344" y="249080"/>
                  <a:pt x="2372201" y="251842"/>
                  <a:pt x="2370963" y="249270"/>
                </a:cubicBezTo>
                <a:cubicBezTo>
                  <a:pt x="2370963" y="247460"/>
                  <a:pt x="2375725" y="246984"/>
                  <a:pt x="2376392" y="249175"/>
                </a:cubicBezTo>
                <a:close/>
                <a:moveTo>
                  <a:pt x="2500979" y="242984"/>
                </a:moveTo>
                <a:cubicBezTo>
                  <a:pt x="2501646" y="246889"/>
                  <a:pt x="2498884" y="248699"/>
                  <a:pt x="2492978" y="248508"/>
                </a:cubicBezTo>
                <a:cubicBezTo>
                  <a:pt x="2492883" y="246698"/>
                  <a:pt x="2492883" y="244984"/>
                  <a:pt x="2492883" y="243174"/>
                </a:cubicBezTo>
                <a:cubicBezTo>
                  <a:pt x="2495645" y="243079"/>
                  <a:pt x="2498217" y="243079"/>
                  <a:pt x="2500979" y="242984"/>
                </a:cubicBezTo>
                <a:close/>
                <a:moveTo>
                  <a:pt x="4045554" y="240698"/>
                </a:moveTo>
                <a:cubicBezTo>
                  <a:pt x="4076891" y="263462"/>
                  <a:pt x="4145185" y="246984"/>
                  <a:pt x="4152139" y="284989"/>
                </a:cubicBezTo>
                <a:cubicBezTo>
                  <a:pt x="4153567" y="292704"/>
                  <a:pt x="4153662" y="299276"/>
                  <a:pt x="4149852" y="306515"/>
                </a:cubicBezTo>
                <a:cubicBezTo>
                  <a:pt x="4133089" y="339472"/>
                  <a:pt x="4072700" y="325565"/>
                  <a:pt x="4052793" y="330042"/>
                </a:cubicBezTo>
                <a:cubicBezTo>
                  <a:pt x="4039362" y="322517"/>
                  <a:pt x="4044982" y="305277"/>
                  <a:pt x="4027742" y="298419"/>
                </a:cubicBezTo>
                <a:cubicBezTo>
                  <a:pt x="4020408" y="295371"/>
                  <a:pt x="4009168" y="300324"/>
                  <a:pt x="4000596" y="297181"/>
                </a:cubicBezTo>
                <a:cubicBezTo>
                  <a:pt x="3960305" y="282322"/>
                  <a:pt x="3988690" y="232030"/>
                  <a:pt x="4045554" y="240698"/>
                </a:cubicBezTo>
                <a:close/>
                <a:moveTo>
                  <a:pt x="2303742" y="234452"/>
                </a:moveTo>
                <a:cubicBezTo>
                  <a:pt x="2304461" y="233626"/>
                  <a:pt x="2305907" y="233983"/>
                  <a:pt x="2308384" y="236316"/>
                </a:cubicBezTo>
                <a:cubicBezTo>
                  <a:pt x="2312003" y="240888"/>
                  <a:pt x="2316099" y="250223"/>
                  <a:pt x="2308765" y="252413"/>
                </a:cubicBezTo>
                <a:cubicBezTo>
                  <a:pt x="2305979" y="250056"/>
                  <a:pt x="2301585" y="236930"/>
                  <a:pt x="2303742" y="234452"/>
                </a:cubicBezTo>
                <a:close/>
                <a:moveTo>
                  <a:pt x="3573780" y="232792"/>
                </a:moveTo>
                <a:cubicBezTo>
                  <a:pt x="3572066" y="232792"/>
                  <a:pt x="3570161" y="232888"/>
                  <a:pt x="3568446" y="232888"/>
                </a:cubicBezTo>
                <a:cubicBezTo>
                  <a:pt x="3568446" y="234126"/>
                  <a:pt x="3568446" y="235364"/>
                  <a:pt x="3568446" y="236507"/>
                </a:cubicBezTo>
                <a:cubicBezTo>
                  <a:pt x="3570256" y="236507"/>
                  <a:pt x="3572066" y="236412"/>
                  <a:pt x="3573875" y="236412"/>
                </a:cubicBezTo>
                <a:cubicBezTo>
                  <a:pt x="3573875" y="235174"/>
                  <a:pt x="3573780" y="234031"/>
                  <a:pt x="3573780" y="232792"/>
                </a:cubicBezTo>
                <a:close/>
                <a:moveTo>
                  <a:pt x="2270379" y="231744"/>
                </a:moveTo>
                <a:cubicBezTo>
                  <a:pt x="2270379" y="232982"/>
                  <a:pt x="2270474" y="234220"/>
                  <a:pt x="2270474" y="235363"/>
                </a:cubicBezTo>
                <a:cubicBezTo>
                  <a:pt x="2268664" y="235363"/>
                  <a:pt x="2266855" y="235458"/>
                  <a:pt x="2265045" y="235458"/>
                </a:cubicBezTo>
                <a:cubicBezTo>
                  <a:pt x="2264950" y="234220"/>
                  <a:pt x="2264950" y="233077"/>
                  <a:pt x="2264950" y="231839"/>
                </a:cubicBezTo>
                <a:cubicBezTo>
                  <a:pt x="2266760" y="231839"/>
                  <a:pt x="2268569" y="231839"/>
                  <a:pt x="2270379" y="231744"/>
                </a:cubicBezTo>
                <a:close/>
                <a:moveTo>
                  <a:pt x="2511362" y="224887"/>
                </a:moveTo>
                <a:cubicBezTo>
                  <a:pt x="2521077" y="231649"/>
                  <a:pt x="2513076" y="235555"/>
                  <a:pt x="2514600" y="248033"/>
                </a:cubicBezTo>
                <a:cubicBezTo>
                  <a:pt x="2509457" y="248604"/>
                  <a:pt x="2508600" y="246127"/>
                  <a:pt x="2503742" y="246508"/>
                </a:cubicBezTo>
                <a:cubicBezTo>
                  <a:pt x="2504599" y="238222"/>
                  <a:pt x="2501647" y="227554"/>
                  <a:pt x="2511362" y="224887"/>
                </a:cubicBezTo>
                <a:close/>
                <a:moveTo>
                  <a:pt x="3635883" y="224410"/>
                </a:moveTo>
                <a:cubicBezTo>
                  <a:pt x="3646932" y="226220"/>
                  <a:pt x="3653694" y="230982"/>
                  <a:pt x="3655123" y="236507"/>
                </a:cubicBezTo>
                <a:cubicBezTo>
                  <a:pt x="3665696" y="276607"/>
                  <a:pt x="3572065" y="252509"/>
                  <a:pt x="3608927" y="228601"/>
                </a:cubicBezTo>
                <a:cubicBezTo>
                  <a:pt x="3609594" y="228125"/>
                  <a:pt x="3623786" y="222410"/>
                  <a:pt x="3635883" y="224410"/>
                </a:cubicBezTo>
                <a:close/>
                <a:moveTo>
                  <a:pt x="1978204" y="222258"/>
                </a:moveTo>
                <a:cubicBezTo>
                  <a:pt x="1981104" y="223577"/>
                  <a:pt x="1983367" y="226649"/>
                  <a:pt x="1983200" y="232411"/>
                </a:cubicBezTo>
                <a:cubicBezTo>
                  <a:pt x="1955053" y="230125"/>
                  <a:pt x="1969502" y="218303"/>
                  <a:pt x="1978204" y="222258"/>
                </a:cubicBezTo>
                <a:close/>
                <a:moveTo>
                  <a:pt x="3421285" y="217743"/>
                </a:moveTo>
                <a:cubicBezTo>
                  <a:pt x="3421380" y="238602"/>
                  <a:pt x="3423476" y="259843"/>
                  <a:pt x="3414522" y="282322"/>
                </a:cubicBezTo>
                <a:cubicBezTo>
                  <a:pt x="3396043" y="258414"/>
                  <a:pt x="3384232" y="347283"/>
                  <a:pt x="3418522" y="344901"/>
                </a:cubicBezTo>
                <a:cubicBezTo>
                  <a:pt x="3434143" y="334900"/>
                  <a:pt x="3412998" y="312326"/>
                  <a:pt x="3436715" y="308706"/>
                </a:cubicBezTo>
                <a:cubicBezTo>
                  <a:pt x="3419856" y="324137"/>
                  <a:pt x="3439763" y="377382"/>
                  <a:pt x="3459004" y="335091"/>
                </a:cubicBezTo>
                <a:cubicBezTo>
                  <a:pt x="3464242" y="340520"/>
                  <a:pt x="3461576" y="345949"/>
                  <a:pt x="3464719" y="349283"/>
                </a:cubicBezTo>
                <a:cubicBezTo>
                  <a:pt x="3467862" y="347664"/>
                  <a:pt x="3471958" y="346807"/>
                  <a:pt x="3478244" y="347188"/>
                </a:cubicBezTo>
                <a:cubicBezTo>
                  <a:pt x="3478339" y="354331"/>
                  <a:pt x="3475863" y="359856"/>
                  <a:pt x="3470434" y="363475"/>
                </a:cubicBezTo>
                <a:cubicBezTo>
                  <a:pt x="3467671" y="363666"/>
                  <a:pt x="3449669" y="362332"/>
                  <a:pt x="3448812" y="363951"/>
                </a:cubicBezTo>
                <a:cubicBezTo>
                  <a:pt x="3439382" y="380811"/>
                  <a:pt x="3487674" y="402242"/>
                  <a:pt x="3477101" y="420625"/>
                </a:cubicBezTo>
                <a:cubicBezTo>
                  <a:pt x="3485483" y="420625"/>
                  <a:pt x="3484626" y="414815"/>
                  <a:pt x="3495961" y="416625"/>
                </a:cubicBezTo>
                <a:cubicBezTo>
                  <a:pt x="3486245" y="427007"/>
                  <a:pt x="3453765" y="443199"/>
                  <a:pt x="3477863" y="458154"/>
                </a:cubicBezTo>
                <a:cubicBezTo>
                  <a:pt x="3487102" y="453963"/>
                  <a:pt x="3487579" y="444247"/>
                  <a:pt x="3493675" y="438151"/>
                </a:cubicBezTo>
                <a:cubicBezTo>
                  <a:pt x="3503390" y="436913"/>
                  <a:pt x="3501771" y="443485"/>
                  <a:pt x="3510058" y="443199"/>
                </a:cubicBezTo>
                <a:cubicBezTo>
                  <a:pt x="3513963" y="430912"/>
                  <a:pt x="3540633" y="443962"/>
                  <a:pt x="3542824" y="456820"/>
                </a:cubicBezTo>
                <a:cubicBezTo>
                  <a:pt x="3552253" y="448629"/>
                  <a:pt x="3561969" y="439390"/>
                  <a:pt x="3583210" y="443485"/>
                </a:cubicBezTo>
                <a:cubicBezTo>
                  <a:pt x="3584829" y="439294"/>
                  <a:pt x="3586734" y="435103"/>
                  <a:pt x="3593878" y="434341"/>
                </a:cubicBezTo>
                <a:cubicBezTo>
                  <a:pt x="3596640" y="434246"/>
                  <a:pt x="3599307" y="434246"/>
                  <a:pt x="3602069" y="434151"/>
                </a:cubicBezTo>
                <a:cubicBezTo>
                  <a:pt x="3608165" y="452344"/>
                  <a:pt x="3580733" y="465488"/>
                  <a:pt x="3567874" y="481395"/>
                </a:cubicBezTo>
                <a:cubicBezTo>
                  <a:pt x="3550825" y="502445"/>
                  <a:pt x="3545205" y="530068"/>
                  <a:pt x="3547681" y="551689"/>
                </a:cubicBezTo>
                <a:cubicBezTo>
                  <a:pt x="3559397" y="549022"/>
                  <a:pt x="3565303" y="550737"/>
                  <a:pt x="3569303" y="545879"/>
                </a:cubicBezTo>
                <a:cubicBezTo>
                  <a:pt x="3580162" y="548546"/>
                  <a:pt x="3587115" y="554070"/>
                  <a:pt x="3599307" y="555975"/>
                </a:cubicBezTo>
                <a:cubicBezTo>
                  <a:pt x="3599688" y="558833"/>
                  <a:pt x="3601402" y="561595"/>
                  <a:pt x="3603974" y="564072"/>
                </a:cubicBezTo>
                <a:cubicBezTo>
                  <a:pt x="3604165" y="563786"/>
                  <a:pt x="3604260" y="563500"/>
                  <a:pt x="3604641" y="563215"/>
                </a:cubicBezTo>
                <a:cubicBezTo>
                  <a:pt x="3605117" y="564358"/>
                  <a:pt x="3605593" y="565120"/>
                  <a:pt x="3606165" y="565882"/>
                </a:cubicBezTo>
                <a:cubicBezTo>
                  <a:pt x="3607498" y="567024"/>
                  <a:pt x="3609022" y="568072"/>
                  <a:pt x="3610737" y="569120"/>
                </a:cubicBezTo>
                <a:cubicBezTo>
                  <a:pt x="3614928" y="570263"/>
                  <a:pt x="3619881" y="569406"/>
                  <a:pt x="3622643" y="574454"/>
                </a:cubicBezTo>
                <a:cubicBezTo>
                  <a:pt x="3626263" y="575597"/>
                  <a:pt x="3629977" y="576549"/>
                  <a:pt x="3633692" y="577216"/>
                </a:cubicBezTo>
                <a:cubicBezTo>
                  <a:pt x="3636359" y="572549"/>
                  <a:pt x="3639121" y="567977"/>
                  <a:pt x="3643217" y="565691"/>
                </a:cubicBezTo>
                <a:cubicBezTo>
                  <a:pt x="3643789" y="568548"/>
                  <a:pt x="3644646" y="570930"/>
                  <a:pt x="3645598" y="573216"/>
                </a:cubicBezTo>
                <a:cubicBezTo>
                  <a:pt x="3646455" y="573025"/>
                  <a:pt x="3647313" y="572930"/>
                  <a:pt x="3648456" y="572930"/>
                </a:cubicBezTo>
                <a:cubicBezTo>
                  <a:pt x="3652456" y="574359"/>
                  <a:pt x="3657124" y="575407"/>
                  <a:pt x="3656743" y="579883"/>
                </a:cubicBezTo>
                <a:cubicBezTo>
                  <a:pt x="3654361" y="580360"/>
                  <a:pt x="3652171" y="581217"/>
                  <a:pt x="3649789" y="581788"/>
                </a:cubicBezTo>
                <a:cubicBezTo>
                  <a:pt x="3651885" y="586265"/>
                  <a:pt x="3652266" y="590075"/>
                  <a:pt x="3646741" y="594647"/>
                </a:cubicBezTo>
                <a:cubicBezTo>
                  <a:pt x="3645979" y="590932"/>
                  <a:pt x="3645598" y="586551"/>
                  <a:pt x="3644836" y="583122"/>
                </a:cubicBezTo>
                <a:cubicBezTo>
                  <a:pt x="3643598" y="583503"/>
                  <a:pt x="3642169" y="583789"/>
                  <a:pt x="3641026" y="584170"/>
                </a:cubicBezTo>
                <a:cubicBezTo>
                  <a:pt x="3644646" y="585313"/>
                  <a:pt x="3637693" y="589122"/>
                  <a:pt x="3637978" y="595409"/>
                </a:cubicBezTo>
                <a:cubicBezTo>
                  <a:pt x="3645503" y="609506"/>
                  <a:pt x="3646455" y="605029"/>
                  <a:pt x="3660457" y="610935"/>
                </a:cubicBezTo>
                <a:cubicBezTo>
                  <a:pt x="3657124" y="612554"/>
                  <a:pt x="3659505" y="617507"/>
                  <a:pt x="3661886" y="622555"/>
                </a:cubicBezTo>
                <a:cubicBezTo>
                  <a:pt x="3655028" y="630175"/>
                  <a:pt x="3651028" y="595409"/>
                  <a:pt x="3653123" y="623317"/>
                </a:cubicBezTo>
                <a:cubicBezTo>
                  <a:pt x="3641407" y="627604"/>
                  <a:pt x="3638359" y="583122"/>
                  <a:pt x="3629977" y="601981"/>
                </a:cubicBezTo>
                <a:cubicBezTo>
                  <a:pt x="3628739" y="597600"/>
                  <a:pt x="3628453" y="590551"/>
                  <a:pt x="3625596" y="590646"/>
                </a:cubicBezTo>
                <a:cubicBezTo>
                  <a:pt x="3626358" y="597219"/>
                  <a:pt x="3620643" y="598076"/>
                  <a:pt x="3617976" y="593599"/>
                </a:cubicBezTo>
                <a:cubicBezTo>
                  <a:pt x="3611309" y="596457"/>
                  <a:pt x="3604546" y="599124"/>
                  <a:pt x="3597497" y="600838"/>
                </a:cubicBezTo>
                <a:cubicBezTo>
                  <a:pt x="3595973" y="601219"/>
                  <a:pt x="3592925" y="600457"/>
                  <a:pt x="3589877" y="599886"/>
                </a:cubicBezTo>
                <a:cubicBezTo>
                  <a:pt x="3589782" y="600934"/>
                  <a:pt x="3589782" y="601886"/>
                  <a:pt x="3589782" y="602934"/>
                </a:cubicBezTo>
                <a:cubicBezTo>
                  <a:pt x="3590449" y="602839"/>
                  <a:pt x="3591211" y="602743"/>
                  <a:pt x="3592163" y="602839"/>
                </a:cubicBezTo>
                <a:cubicBezTo>
                  <a:pt x="3591401" y="603315"/>
                  <a:pt x="3590734" y="603982"/>
                  <a:pt x="3590068" y="604553"/>
                </a:cubicBezTo>
                <a:cubicBezTo>
                  <a:pt x="3590353" y="608077"/>
                  <a:pt x="3591211" y="611887"/>
                  <a:pt x="3593401" y="616935"/>
                </a:cubicBezTo>
                <a:cubicBezTo>
                  <a:pt x="3587686" y="622936"/>
                  <a:pt x="3587496" y="614268"/>
                  <a:pt x="3586543" y="607315"/>
                </a:cubicBezTo>
                <a:cubicBezTo>
                  <a:pt x="3566446" y="623889"/>
                  <a:pt x="3548443" y="648082"/>
                  <a:pt x="3550253" y="675324"/>
                </a:cubicBezTo>
                <a:cubicBezTo>
                  <a:pt x="3590734" y="681039"/>
                  <a:pt x="3632930" y="685611"/>
                  <a:pt x="3672364" y="685897"/>
                </a:cubicBezTo>
                <a:cubicBezTo>
                  <a:pt x="3704082" y="686182"/>
                  <a:pt x="3751993" y="677324"/>
                  <a:pt x="3765518" y="701041"/>
                </a:cubicBezTo>
                <a:cubicBezTo>
                  <a:pt x="3796093" y="687516"/>
                  <a:pt x="3854101" y="689897"/>
                  <a:pt x="3887057" y="707804"/>
                </a:cubicBezTo>
                <a:cubicBezTo>
                  <a:pt x="3894010" y="686182"/>
                  <a:pt x="3926491" y="714376"/>
                  <a:pt x="3948208" y="702375"/>
                </a:cubicBezTo>
                <a:cubicBezTo>
                  <a:pt x="3949351" y="710376"/>
                  <a:pt x="3948398" y="715233"/>
                  <a:pt x="3947446" y="719996"/>
                </a:cubicBezTo>
                <a:cubicBezTo>
                  <a:pt x="3952303" y="713995"/>
                  <a:pt x="3959352" y="736379"/>
                  <a:pt x="3959161" y="718948"/>
                </a:cubicBezTo>
                <a:cubicBezTo>
                  <a:pt x="3955542" y="718567"/>
                  <a:pt x="3952018" y="717805"/>
                  <a:pt x="3951922" y="707899"/>
                </a:cubicBezTo>
                <a:cubicBezTo>
                  <a:pt x="3955923" y="696088"/>
                  <a:pt x="3962305" y="705232"/>
                  <a:pt x="3969353" y="706375"/>
                </a:cubicBezTo>
                <a:cubicBezTo>
                  <a:pt x="3967448" y="695517"/>
                  <a:pt x="3971163" y="693326"/>
                  <a:pt x="3969544" y="682944"/>
                </a:cubicBezTo>
                <a:cubicBezTo>
                  <a:pt x="3944969" y="679896"/>
                  <a:pt x="3937254" y="669990"/>
                  <a:pt x="3906869" y="676848"/>
                </a:cubicBezTo>
                <a:cubicBezTo>
                  <a:pt x="3902964" y="670276"/>
                  <a:pt x="3901154" y="640272"/>
                  <a:pt x="3907822" y="635795"/>
                </a:cubicBezTo>
                <a:cubicBezTo>
                  <a:pt x="3912584" y="641224"/>
                  <a:pt x="3923919" y="667989"/>
                  <a:pt x="3927443" y="651607"/>
                </a:cubicBezTo>
                <a:cubicBezTo>
                  <a:pt x="3916013" y="653607"/>
                  <a:pt x="3927348" y="642653"/>
                  <a:pt x="3919537" y="634747"/>
                </a:cubicBezTo>
                <a:cubicBezTo>
                  <a:pt x="3925729" y="631699"/>
                  <a:pt x="3937540" y="651226"/>
                  <a:pt x="3937730" y="639033"/>
                </a:cubicBezTo>
                <a:cubicBezTo>
                  <a:pt x="3931729" y="627413"/>
                  <a:pt x="3919156" y="633414"/>
                  <a:pt x="3912394" y="623698"/>
                </a:cubicBezTo>
                <a:cubicBezTo>
                  <a:pt x="3916870" y="616174"/>
                  <a:pt x="3902297" y="608458"/>
                  <a:pt x="3903821" y="601124"/>
                </a:cubicBezTo>
                <a:cubicBezTo>
                  <a:pt x="3903630" y="611506"/>
                  <a:pt x="3900487" y="598838"/>
                  <a:pt x="3897344" y="595790"/>
                </a:cubicBezTo>
                <a:cubicBezTo>
                  <a:pt x="3895915" y="610839"/>
                  <a:pt x="3912298" y="614935"/>
                  <a:pt x="3903726" y="624460"/>
                </a:cubicBezTo>
                <a:cubicBezTo>
                  <a:pt x="3900297" y="613126"/>
                  <a:pt x="3893153" y="612078"/>
                  <a:pt x="3889248" y="602362"/>
                </a:cubicBezTo>
                <a:cubicBezTo>
                  <a:pt x="3876865" y="615221"/>
                  <a:pt x="3887343" y="619698"/>
                  <a:pt x="3893344" y="637129"/>
                </a:cubicBezTo>
                <a:cubicBezTo>
                  <a:pt x="3891248" y="638557"/>
                  <a:pt x="3890486" y="642272"/>
                  <a:pt x="3891820" y="648939"/>
                </a:cubicBezTo>
                <a:cubicBezTo>
                  <a:pt x="3853148" y="657322"/>
                  <a:pt x="3826002" y="640081"/>
                  <a:pt x="3796474" y="639891"/>
                </a:cubicBezTo>
                <a:cubicBezTo>
                  <a:pt x="3800189" y="627508"/>
                  <a:pt x="3804856" y="634081"/>
                  <a:pt x="3806761" y="627222"/>
                </a:cubicBezTo>
                <a:cubicBezTo>
                  <a:pt x="3801237" y="624937"/>
                  <a:pt x="3807238" y="621031"/>
                  <a:pt x="3808285" y="615507"/>
                </a:cubicBezTo>
                <a:cubicBezTo>
                  <a:pt x="3794784" y="635581"/>
                  <a:pt x="3759958" y="640975"/>
                  <a:pt x="3728159" y="634581"/>
                </a:cubicBezTo>
                <a:lnTo>
                  <a:pt x="3698425" y="624417"/>
                </a:lnTo>
                <a:lnTo>
                  <a:pt x="3691985" y="625889"/>
                </a:lnTo>
                <a:cubicBezTo>
                  <a:pt x="3690937" y="624365"/>
                  <a:pt x="3690175" y="621984"/>
                  <a:pt x="3689699" y="619031"/>
                </a:cubicBezTo>
                <a:lnTo>
                  <a:pt x="3698621" y="624346"/>
                </a:lnTo>
                <a:lnTo>
                  <a:pt x="3722156" y="623079"/>
                </a:lnTo>
                <a:cubicBezTo>
                  <a:pt x="3730038" y="623246"/>
                  <a:pt x="3737610" y="623318"/>
                  <a:pt x="3744182" y="621222"/>
                </a:cubicBezTo>
                <a:cubicBezTo>
                  <a:pt x="3743896" y="601315"/>
                  <a:pt x="3732180" y="612649"/>
                  <a:pt x="3729704" y="599124"/>
                </a:cubicBezTo>
                <a:cubicBezTo>
                  <a:pt x="3725799" y="605315"/>
                  <a:pt x="3710083" y="634462"/>
                  <a:pt x="3704177" y="607220"/>
                </a:cubicBezTo>
                <a:cubicBezTo>
                  <a:pt x="3703129" y="592266"/>
                  <a:pt x="3710178" y="614745"/>
                  <a:pt x="3715893" y="606172"/>
                </a:cubicBezTo>
                <a:cubicBezTo>
                  <a:pt x="3709892" y="588361"/>
                  <a:pt x="3709416" y="603696"/>
                  <a:pt x="3699891" y="595885"/>
                </a:cubicBezTo>
                <a:cubicBezTo>
                  <a:pt x="3704749" y="617697"/>
                  <a:pt x="3689128" y="605696"/>
                  <a:pt x="3690556" y="590837"/>
                </a:cubicBezTo>
                <a:cubicBezTo>
                  <a:pt x="3688270" y="597123"/>
                  <a:pt x="3687794" y="610268"/>
                  <a:pt x="3689413" y="618936"/>
                </a:cubicBezTo>
                <a:cubicBezTo>
                  <a:pt x="3685127" y="616078"/>
                  <a:pt x="3681222" y="612935"/>
                  <a:pt x="3677984" y="609506"/>
                </a:cubicBezTo>
                <a:cubicBezTo>
                  <a:pt x="3677602" y="622270"/>
                  <a:pt x="3688461" y="627127"/>
                  <a:pt x="3677126" y="627127"/>
                </a:cubicBezTo>
                <a:cubicBezTo>
                  <a:pt x="3671221" y="609506"/>
                  <a:pt x="3681889" y="594171"/>
                  <a:pt x="3672268" y="586551"/>
                </a:cubicBezTo>
                <a:cubicBezTo>
                  <a:pt x="3677507" y="607220"/>
                  <a:pt x="3661791" y="595695"/>
                  <a:pt x="3656171" y="599695"/>
                </a:cubicBezTo>
                <a:cubicBezTo>
                  <a:pt x="3653980" y="585217"/>
                  <a:pt x="3661029" y="585027"/>
                  <a:pt x="3662172" y="575788"/>
                </a:cubicBezTo>
                <a:cubicBezTo>
                  <a:pt x="3662362" y="575883"/>
                  <a:pt x="3662553" y="575883"/>
                  <a:pt x="3662743" y="575978"/>
                </a:cubicBezTo>
                <a:cubicBezTo>
                  <a:pt x="3667125" y="574264"/>
                  <a:pt x="3670173" y="571787"/>
                  <a:pt x="3675507" y="570644"/>
                </a:cubicBezTo>
                <a:cubicBezTo>
                  <a:pt x="3680841" y="573406"/>
                  <a:pt x="3677984" y="577026"/>
                  <a:pt x="3673507" y="578836"/>
                </a:cubicBezTo>
                <a:cubicBezTo>
                  <a:pt x="3719227" y="590551"/>
                  <a:pt x="3768090" y="595790"/>
                  <a:pt x="3807047" y="580455"/>
                </a:cubicBezTo>
                <a:cubicBezTo>
                  <a:pt x="3898868" y="591599"/>
                  <a:pt x="4045267" y="593314"/>
                  <a:pt x="4114324" y="588265"/>
                </a:cubicBezTo>
                <a:cubicBezTo>
                  <a:pt x="4112514" y="588742"/>
                  <a:pt x="4110895" y="589408"/>
                  <a:pt x="4112038" y="594266"/>
                </a:cubicBezTo>
                <a:cubicBezTo>
                  <a:pt x="4113752" y="594171"/>
                  <a:pt x="4116038" y="598743"/>
                  <a:pt x="4112800" y="600076"/>
                </a:cubicBezTo>
                <a:cubicBezTo>
                  <a:pt x="4109371" y="581217"/>
                  <a:pt x="4098131" y="593028"/>
                  <a:pt x="4095369" y="601600"/>
                </a:cubicBezTo>
                <a:cubicBezTo>
                  <a:pt x="4099846" y="602362"/>
                  <a:pt x="4099751" y="615412"/>
                  <a:pt x="4101084" y="624556"/>
                </a:cubicBezTo>
                <a:cubicBezTo>
                  <a:pt x="4091749" y="634462"/>
                  <a:pt x="4096893" y="605124"/>
                  <a:pt x="4090226" y="607982"/>
                </a:cubicBezTo>
                <a:cubicBezTo>
                  <a:pt x="4091654" y="617983"/>
                  <a:pt x="4091749" y="625984"/>
                  <a:pt x="4090130" y="631414"/>
                </a:cubicBezTo>
                <a:cubicBezTo>
                  <a:pt x="4093559" y="619603"/>
                  <a:pt x="4116134" y="649035"/>
                  <a:pt x="4113371" y="652749"/>
                </a:cubicBezTo>
                <a:cubicBezTo>
                  <a:pt x="4099560" y="635700"/>
                  <a:pt x="4095845" y="663799"/>
                  <a:pt x="4076986" y="644368"/>
                </a:cubicBezTo>
                <a:cubicBezTo>
                  <a:pt x="4082415" y="658464"/>
                  <a:pt x="4077652" y="662560"/>
                  <a:pt x="4082701" y="667228"/>
                </a:cubicBezTo>
                <a:cubicBezTo>
                  <a:pt x="4087082" y="646749"/>
                  <a:pt x="4099274" y="657607"/>
                  <a:pt x="4106704" y="670942"/>
                </a:cubicBezTo>
                <a:cubicBezTo>
                  <a:pt x="4105751" y="663513"/>
                  <a:pt x="4102036" y="663227"/>
                  <a:pt x="4101751" y="653797"/>
                </a:cubicBezTo>
                <a:cubicBezTo>
                  <a:pt x="4114324" y="659131"/>
                  <a:pt x="4116895" y="668847"/>
                  <a:pt x="4126992" y="692469"/>
                </a:cubicBezTo>
                <a:cubicBezTo>
                  <a:pt x="4122896" y="667418"/>
                  <a:pt x="4139946" y="682372"/>
                  <a:pt x="4139470" y="673800"/>
                </a:cubicBezTo>
                <a:cubicBezTo>
                  <a:pt x="4133564" y="660751"/>
                  <a:pt x="4131373" y="665608"/>
                  <a:pt x="4124230" y="669323"/>
                </a:cubicBezTo>
                <a:cubicBezTo>
                  <a:pt x="4117276" y="649130"/>
                  <a:pt x="4133755" y="664941"/>
                  <a:pt x="4130897" y="651130"/>
                </a:cubicBezTo>
                <a:cubicBezTo>
                  <a:pt x="4120515" y="642367"/>
                  <a:pt x="4121563" y="673800"/>
                  <a:pt x="4116991" y="658274"/>
                </a:cubicBezTo>
                <a:cubicBezTo>
                  <a:pt x="4120896" y="635224"/>
                  <a:pt x="4132040" y="635795"/>
                  <a:pt x="4140327" y="656179"/>
                </a:cubicBezTo>
                <a:cubicBezTo>
                  <a:pt x="4137755" y="636557"/>
                  <a:pt x="4154234" y="645987"/>
                  <a:pt x="4151376" y="625984"/>
                </a:cubicBezTo>
                <a:cubicBezTo>
                  <a:pt x="4147947" y="627604"/>
                  <a:pt x="4146518" y="635509"/>
                  <a:pt x="4144899" y="620745"/>
                </a:cubicBezTo>
                <a:cubicBezTo>
                  <a:pt x="4150328" y="618936"/>
                  <a:pt x="4152138" y="626651"/>
                  <a:pt x="4157281" y="625508"/>
                </a:cubicBezTo>
                <a:cubicBezTo>
                  <a:pt x="4156329" y="616840"/>
                  <a:pt x="4143661" y="602839"/>
                  <a:pt x="4150900" y="596838"/>
                </a:cubicBezTo>
                <a:cubicBezTo>
                  <a:pt x="4151376" y="600743"/>
                  <a:pt x="4151852" y="604553"/>
                  <a:pt x="4152328" y="608458"/>
                </a:cubicBezTo>
                <a:cubicBezTo>
                  <a:pt x="4161663" y="608744"/>
                  <a:pt x="4165759" y="595504"/>
                  <a:pt x="4172045" y="600838"/>
                </a:cubicBezTo>
                <a:cubicBezTo>
                  <a:pt x="4161949" y="603505"/>
                  <a:pt x="4184237" y="615697"/>
                  <a:pt x="4174141" y="618269"/>
                </a:cubicBezTo>
                <a:cubicBezTo>
                  <a:pt x="4171378" y="605506"/>
                  <a:pt x="4157472" y="614078"/>
                  <a:pt x="4160234" y="625318"/>
                </a:cubicBezTo>
                <a:cubicBezTo>
                  <a:pt x="4166140" y="624746"/>
                  <a:pt x="4171950" y="624270"/>
                  <a:pt x="4177760" y="623698"/>
                </a:cubicBezTo>
                <a:cubicBezTo>
                  <a:pt x="4176331" y="634747"/>
                  <a:pt x="4188904" y="642272"/>
                  <a:pt x="4180618" y="646844"/>
                </a:cubicBezTo>
                <a:cubicBezTo>
                  <a:pt x="4170330" y="624270"/>
                  <a:pt x="4169759" y="658179"/>
                  <a:pt x="4166806" y="630556"/>
                </a:cubicBezTo>
                <a:cubicBezTo>
                  <a:pt x="4158615" y="650273"/>
                  <a:pt x="4146613" y="634938"/>
                  <a:pt x="4144042" y="661798"/>
                </a:cubicBezTo>
                <a:cubicBezTo>
                  <a:pt x="4149852" y="661227"/>
                  <a:pt x="4145851" y="645701"/>
                  <a:pt x="4154329" y="649225"/>
                </a:cubicBezTo>
                <a:cubicBezTo>
                  <a:pt x="4155472" y="659893"/>
                  <a:pt x="4171664" y="667513"/>
                  <a:pt x="4163663" y="677705"/>
                </a:cubicBezTo>
                <a:cubicBezTo>
                  <a:pt x="4161758" y="668752"/>
                  <a:pt x="4156710" y="674181"/>
                  <a:pt x="4154900" y="678467"/>
                </a:cubicBezTo>
                <a:cubicBezTo>
                  <a:pt x="4152519" y="668561"/>
                  <a:pt x="4157472" y="663227"/>
                  <a:pt x="4152805" y="661036"/>
                </a:cubicBezTo>
                <a:cubicBezTo>
                  <a:pt x="4151185" y="667989"/>
                  <a:pt x="4150900" y="676848"/>
                  <a:pt x="4153376" y="690183"/>
                </a:cubicBezTo>
                <a:cubicBezTo>
                  <a:pt x="4157186" y="678943"/>
                  <a:pt x="4162139" y="691897"/>
                  <a:pt x="4168616" y="694660"/>
                </a:cubicBezTo>
                <a:cubicBezTo>
                  <a:pt x="4169188" y="677229"/>
                  <a:pt x="4170616" y="673133"/>
                  <a:pt x="4174617" y="670752"/>
                </a:cubicBezTo>
                <a:cubicBezTo>
                  <a:pt x="4173664" y="644368"/>
                  <a:pt x="4167759" y="680277"/>
                  <a:pt x="4166711" y="653893"/>
                </a:cubicBezTo>
                <a:cubicBezTo>
                  <a:pt x="4180808" y="652559"/>
                  <a:pt x="4176046" y="673514"/>
                  <a:pt x="4181856" y="681801"/>
                </a:cubicBezTo>
                <a:cubicBezTo>
                  <a:pt x="4182809" y="668370"/>
                  <a:pt x="4197001" y="692374"/>
                  <a:pt x="4197953" y="668656"/>
                </a:cubicBezTo>
                <a:cubicBezTo>
                  <a:pt x="4194143" y="672085"/>
                  <a:pt x="4188143" y="646749"/>
                  <a:pt x="4188523" y="663608"/>
                </a:cubicBezTo>
                <a:cubicBezTo>
                  <a:pt x="4189476" y="671228"/>
                  <a:pt x="4194238" y="668466"/>
                  <a:pt x="4195762" y="674657"/>
                </a:cubicBezTo>
                <a:cubicBezTo>
                  <a:pt x="4188904" y="672181"/>
                  <a:pt x="4172331" y="657131"/>
                  <a:pt x="4177665" y="647035"/>
                </a:cubicBezTo>
                <a:cubicBezTo>
                  <a:pt x="4191953" y="663989"/>
                  <a:pt x="4205097" y="633604"/>
                  <a:pt x="4223385" y="660560"/>
                </a:cubicBezTo>
                <a:cubicBezTo>
                  <a:pt x="4228243" y="643034"/>
                  <a:pt x="4215289" y="639605"/>
                  <a:pt x="4219956" y="631699"/>
                </a:cubicBezTo>
                <a:lnTo>
                  <a:pt x="4226189" y="650653"/>
                </a:lnTo>
                <a:lnTo>
                  <a:pt x="4227100" y="666085"/>
                </a:lnTo>
                <a:cubicBezTo>
                  <a:pt x="4222242" y="669895"/>
                  <a:pt x="4212907" y="650178"/>
                  <a:pt x="4212527" y="667323"/>
                </a:cubicBezTo>
                <a:cubicBezTo>
                  <a:pt x="4215955" y="678086"/>
                  <a:pt x="4221671" y="670561"/>
                  <a:pt x="4217479" y="684372"/>
                </a:cubicBezTo>
                <a:cubicBezTo>
                  <a:pt x="4226243" y="674276"/>
                  <a:pt x="4232910" y="707899"/>
                  <a:pt x="4235672" y="688659"/>
                </a:cubicBezTo>
                <a:cubicBezTo>
                  <a:pt x="4228338" y="693326"/>
                  <a:pt x="4228529" y="677133"/>
                  <a:pt x="4224814" y="672085"/>
                </a:cubicBezTo>
                <a:cubicBezTo>
                  <a:pt x="4233196" y="661322"/>
                  <a:pt x="4243959" y="664370"/>
                  <a:pt x="4249484" y="681515"/>
                </a:cubicBezTo>
                <a:cubicBezTo>
                  <a:pt x="4249388" y="671418"/>
                  <a:pt x="4243387" y="667037"/>
                  <a:pt x="4247388" y="664180"/>
                </a:cubicBezTo>
                <a:cubicBezTo>
                  <a:pt x="4250341" y="671799"/>
                  <a:pt x="4255008" y="674466"/>
                  <a:pt x="4260532" y="674752"/>
                </a:cubicBezTo>
                <a:cubicBezTo>
                  <a:pt x="4270343" y="647035"/>
                  <a:pt x="4259771" y="645034"/>
                  <a:pt x="4272439" y="626937"/>
                </a:cubicBezTo>
                <a:cubicBezTo>
                  <a:pt x="4268153" y="613030"/>
                  <a:pt x="4252817" y="633795"/>
                  <a:pt x="4260056" y="622174"/>
                </a:cubicBezTo>
                <a:cubicBezTo>
                  <a:pt x="4259390" y="614935"/>
                  <a:pt x="4261795" y="614292"/>
                  <a:pt x="4264617" y="615650"/>
                </a:cubicBezTo>
                <a:lnTo>
                  <a:pt x="4271605" y="621071"/>
                </a:lnTo>
                <a:lnTo>
                  <a:pt x="4273594" y="607756"/>
                </a:lnTo>
                <a:cubicBezTo>
                  <a:pt x="4274464" y="603577"/>
                  <a:pt x="4275059" y="598981"/>
                  <a:pt x="4273963" y="591790"/>
                </a:cubicBezTo>
                <a:cubicBezTo>
                  <a:pt x="4328160" y="586456"/>
                  <a:pt x="4338447" y="594457"/>
                  <a:pt x="4375118" y="600362"/>
                </a:cubicBezTo>
                <a:cubicBezTo>
                  <a:pt x="4365213" y="604839"/>
                  <a:pt x="4357974" y="607125"/>
                  <a:pt x="4351592" y="625794"/>
                </a:cubicBezTo>
                <a:cubicBezTo>
                  <a:pt x="4350258" y="611316"/>
                  <a:pt x="4355021" y="607220"/>
                  <a:pt x="4345972" y="602934"/>
                </a:cubicBezTo>
                <a:cubicBezTo>
                  <a:pt x="4339685" y="607220"/>
                  <a:pt x="4329780" y="615983"/>
                  <a:pt x="4322636" y="605029"/>
                </a:cubicBezTo>
                <a:cubicBezTo>
                  <a:pt x="4320255" y="618555"/>
                  <a:pt x="4332828" y="626080"/>
                  <a:pt x="4325493" y="628175"/>
                </a:cubicBezTo>
                <a:cubicBezTo>
                  <a:pt x="4309872" y="594838"/>
                  <a:pt x="4301871" y="627508"/>
                  <a:pt x="4287012" y="602362"/>
                </a:cubicBezTo>
                <a:cubicBezTo>
                  <a:pt x="4292442" y="623032"/>
                  <a:pt x="4272249" y="608458"/>
                  <a:pt x="4283964" y="625984"/>
                </a:cubicBezTo>
                <a:cubicBezTo>
                  <a:pt x="4281297" y="626842"/>
                  <a:pt x="4279488" y="625342"/>
                  <a:pt x="4277702" y="623782"/>
                </a:cubicBezTo>
                <a:lnTo>
                  <a:pt x="4271703" y="621273"/>
                </a:lnTo>
                <a:lnTo>
                  <a:pt x="4273939" y="633902"/>
                </a:lnTo>
                <a:cubicBezTo>
                  <a:pt x="4272249" y="636891"/>
                  <a:pt x="4269296" y="639558"/>
                  <a:pt x="4268629" y="644749"/>
                </a:cubicBezTo>
                <a:cubicBezTo>
                  <a:pt x="4274344" y="657131"/>
                  <a:pt x="4274820" y="636747"/>
                  <a:pt x="4278059" y="649702"/>
                </a:cubicBezTo>
                <a:cubicBezTo>
                  <a:pt x="4272153" y="657893"/>
                  <a:pt x="4284726" y="694564"/>
                  <a:pt x="4274915" y="696755"/>
                </a:cubicBezTo>
                <a:cubicBezTo>
                  <a:pt x="4294156" y="688754"/>
                  <a:pt x="4289488" y="670942"/>
                  <a:pt x="4306253" y="688087"/>
                </a:cubicBezTo>
                <a:cubicBezTo>
                  <a:pt x="4302919" y="689326"/>
                  <a:pt x="4297871" y="687802"/>
                  <a:pt x="4298252" y="694660"/>
                </a:cubicBezTo>
                <a:cubicBezTo>
                  <a:pt x="4298728" y="701137"/>
                  <a:pt x="4303586" y="703232"/>
                  <a:pt x="4299680" y="706185"/>
                </a:cubicBezTo>
                <a:cubicBezTo>
                  <a:pt x="4295870" y="696374"/>
                  <a:pt x="4287012" y="691135"/>
                  <a:pt x="4288060" y="707233"/>
                </a:cubicBezTo>
                <a:cubicBezTo>
                  <a:pt x="4294632" y="698089"/>
                  <a:pt x="4304824" y="727521"/>
                  <a:pt x="4298061" y="741427"/>
                </a:cubicBezTo>
                <a:cubicBezTo>
                  <a:pt x="4302062" y="740856"/>
                  <a:pt x="4304729" y="743618"/>
                  <a:pt x="4307491" y="746476"/>
                </a:cubicBezTo>
                <a:cubicBezTo>
                  <a:pt x="4307396" y="736474"/>
                  <a:pt x="4301395" y="731997"/>
                  <a:pt x="4305395" y="729140"/>
                </a:cubicBezTo>
                <a:cubicBezTo>
                  <a:pt x="4305205" y="745047"/>
                  <a:pt x="4318635" y="723806"/>
                  <a:pt x="4318445" y="739713"/>
                </a:cubicBezTo>
                <a:cubicBezTo>
                  <a:pt x="4312539" y="737522"/>
                  <a:pt x="4305490" y="756667"/>
                  <a:pt x="4311872" y="757906"/>
                </a:cubicBezTo>
                <a:cubicBezTo>
                  <a:pt x="4315492" y="744571"/>
                  <a:pt x="4322064" y="735808"/>
                  <a:pt x="4335971" y="738189"/>
                </a:cubicBezTo>
                <a:cubicBezTo>
                  <a:pt x="4328160" y="732379"/>
                  <a:pt x="4336828" y="707804"/>
                  <a:pt x="4339685" y="720282"/>
                </a:cubicBezTo>
                <a:cubicBezTo>
                  <a:pt x="4338828" y="755715"/>
                  <a:pt x="4358545" y="745333"/>
                  <a:pt x="4367117" y="752953"/>
                </a:cubicBezTo>
                <a:cubicBezTo>
                  <a:pt x="4360354" y="746666"/>
                  <a:pt x="4375976" y="735236"/>
                  <a:pt x="4375309" y="722949"/>
                </a:cubicBezTo>
                <a:cubicBezTo>
                  <a:pt x="4368641" y="713233"/>
                  <a:pt x="4355687" y="720568"/>
                  <a:pt x="4345496" y="719806"/>
                </a:cubicBezTo>
                <a:cubicBezTo>
                  <a:pt x="4337780" y="689802"/>
                  <a:pt x="4341209" y="657607"/>
                  <a:pt x="4356735" y="666180"/>
                </a:cubicBezTo>
                <a:cubicBezTo>
                  <a:pt x="4354830" y="658464"/>
                  <a:pt x="4351211" y="655512"/>
                  <a:pt x="4351020" y="643320"/>
                </a:cubicBezTo>
                <a:cubicBezTo>
                  <a:pt x="4372356" y="620841"/>
                  <a:pt x="4385881" y="664370"/>
                  <a:pt x="4399026" y="650749"/>
                </a:cubicBezTo>
                <a:cubicBezTo>
                  <a:pt x="4396645" y="641129"/>
                  <a:pt x="4379595" y="632937"/>
                  <a:pt x="4386739" y="622555"/>
                </a:cubicBezTo>
                <a:cubicBezTo>
                  <a:pt x="4399312" y="648558"/>
                  <a:pt x="4404170" y="638081"/>
                  <a:pt x="4412075" y="661227"/>
                </a:cubicBezTo>
                <a:cubicBezTo>
                  <a:pt x="4412647" y="654178"/>
                  <a:pt x="4413599" y="647797"/>
                  <a:pt x="4415790" y="643320"/>
                </a:cubicBezTo>
                <a:cubicBezTo>
                  <a:pt x="4417028" y="647797"/>
                  <a:pt x="4419029" y="649797"/>
                  <a:pt x="4422362" y="648558"/>
                </a:cubicBezTo>
                <a:cubicBezTo>
                  <a:pt x="4427411" y="672657"/>
                  <a:pt x="4410265" y="641701"/>
                  <a:pt x="4412742" y="666942"/>
                </a:cubicBezTo>
                <a:cubicBezTo>
                  <a:pt x="4423981" y="681896"/>
                  <a:pt x="4431602" y="701137"/>
                  <a:pt x="4433602" y="717710"/>
                </a:cubicBezTo>
                <a:cubicBezTo>
                  <a:pt x="4426934" y="696564"/>
                  <a:pt x="4435221" y="734760"/>
                  <a:pt x="4429125" y="729807"/>
                </a:cubicBezTo>
                <a:cubicBezTo>
                  <a:pt x="4409313" y="727902"/>
                  <a:pt x="4412171" y="705708"/>
                  <a:pt x="4399407" y="703232"/>
                </a:cubicBezTo>
                <a:cubicBezTo>
                  <a:pt x="4402455" y="700089"/>
                  <a:pt x="4405217" y="696469"/>
                  <a:pt x="4406741" y="690849"/>
                </a:cubicBezTo>
                <a:cubicBezTo>
                  <a:pt x="4399407" y="679610"/>
                  <a:pt x="4404074" y="675514"/>
                  <a:pt x="4406837" y="667418"/>
                </a:cubicBezTo>
                <a:cubicBezTo>
                  <a:pt x="4400074" y="668561"/>
                  <a:pt x="4393406" y="693612"/>
                  <a:pt x="4384262" y="675324"/>
                </a:cubicBezTo>
                <a:cubicBezTo>
                  <a:pt x="4389596" y="673990"/>
                  <a:pt x="4393597" y="670657"/>
                  <a:pt x="4394549" y="662751"/>
                </a:cubicBezTo>
                <a:cubicBezTo>
                  <a:pt x="4380452" y="651987"/>
                  <a:pt x="4377785" y="657607"/>
                  <a:pt x="4363307" y="647892"/>
                </a:cubicBezTo>
                <a:cubicBezTo>
                  <a:pt x="4365879" y="656083"/>
                  <a:pt x="4363498" y="678086"/>
                  <a:pt x="4369689" y="676562"/>
                </a:cubicBezTo>
                <a:cubicBezTo>
                  <a:pt x="4370546" y="666561"/>
                  <a:pt x="4372451" y="690373"/>
                  <a:pt x="4376547" y="675038"/>
                </a:cubicBezTo>
                <a:cubicBezTo>
                  <a:pt x="4374166" y="691612"/>
                  <a:pt x="4389311" y="695898"/>
                  <a:pt x="4382643" y="710471"/>
                </a:cubicBezTo>
                <a:cubicBezTo>
                  <a:pt x="4369403" y="698089"/>
                  <a:pt x="4386072" y="738379"/>
                  <a:pt x="4373594" y="758096"/>
                </a:cubicBezTo>
                <a:cubicBezTo>
                  <a:pt x="4380357" y="751143"/>
                  <a:pt x="4389691" y="774479"/>
                  <a:pt x="4391120" y="756572"/>
                </a:cubicBezTo>
                <a:cubicBezTo>
                  <a:pt x="4390358" y="743142"/>
                  <a:pt x="4381881" y="750857"/>
                  <a:pt x="4380262" y="739999"/>
                </a:cubicBezTo>
                <a:cubicBezTo>
                  <a:pt x="4396359" y="731140"/>
                  <a:pt x="4412266" y="742856"/>
                  <a:pt x="4432745" y="735331"/>
                </a:cubicBezTo>
                <a:cubicBezTo>
                  <a:pt x="4437221" y="738475"/>
                  <a:pt x="4435888" y="757525"/>
                  <a:pt x="4441317" y="758001"/>
                </a:cubicBezTo>
                <a:cubicBezTo>
                  <a:pt x="4443698" y="743808"/>
                  <a:pt x="4463320" y="765907"/>
                  <a:pt x="4469797" y="749619"/>
                </a:cubicBezTo>
                <a:cubicBezTo>
                  <a:pt x="4461796" y="741904"/>
                  <a:pt x="4461510" y="741523"/>
                  <a:pt x="4458938" y="733045"/>
                </a:cubicBezTo>
                <a:cubicBezTo>
                  <a:pt x="4457890" y="735903"/>
                  <a:pt x="4449128" y="758287"/>
                  <a:pt x="4435602" y="735141"/>
                </a:cubicBezTo>
                <a:cubicBezTo>
                  <a:pt x="4437031" y="714567"/>
                  <a:pt x="4452652" y="726092"/>
                  <a:pt x="4444460" y="710947"/>
                </a:cubicBezTo>
                <a:cubicBezTo>
                  <a:pt x="4454462" y="701422"/>
                  <a:pt x="4448175" y="736760"/>
                  <a:pt x="4458176" y="727235"/>
                </a:cubicBezTo>
                <a:cubicBezTo>
                  <a:pt x="4456366" y="720282"/>
                  <a:pt x="4454366" y="691516"/>
                  <a:pt x="4459034" y="709614"/>
                </a:cubicBezTo>
                <a:cubicBezTo>
                  <a:pt x="4459748" y="714186"/>
                  <a:pt x="4460248" y="719211"/>
                  <a:pt x="4461308" y="722687"/>
                </a:cubicBezTo>
                <a:lnTo>
                  <a:pt x="4466622" y="726260"/>
                </a:lnTo>
                <a:lnTo>
                  <a:pt x="4465511" y="738284"/>
                </a:lnTo>
                <a:cubicBezTo>
                  <a:pt x="4474273" y="744952"/>
                  <a:pt x="4481894" y="755048"/>
                  <a:pt x="4491609" y="759334"/>
                </a:cubicBezTo>
                <a:cubicBezTo>
                  <a:pt x="4490371" y="741713"/>
                  <a:pt x="4498181" y="737808"/>
                  <a:pt x="4491895" y="712471"/>
                </a:cubicBezTo>
                <a:cubicBezTo>
                  <a:pt x="4499896" y="712281"/>
                  <a:pt x="4496562" y="702280"/>
                  <a:pt x="4503515" y="711424"/>
                </a:cubicBezTo>
                <a:cubicBezTo>
                  <a:pt x="4509326" y="729902"/>
                  <a:pt x="4494562" y="716758"/>
                  <a:pt x="4500467" y="735141"/>
                </a:cubicBezTo>
                <a:cubicBezTo>
                  <a:pt x="4508278" y="744475"/>
                  <a:pt x="4518374" y="747619"/>
                  <a:pt x="4530947" y="744094"/>
                </a:cubicBezTo>
                <a:cubicBezTo>
                  <a:pt x="4528566" y="757620"/>
                  <a:pt x="4541139" y="765240"/>
                  <a:pt x="4533805" y="767240"/>
                </a:cubicBezTo>
                <a:cubicBezTo>
                  <a:pt x="4531519" y="760573"/>
                  <a:pt x="4529137" y="754477"/>
                  <a:pt x="4525899" y="750476"/>
                </a:cubicBezTo>
                <a:cubicBezTo>
                  <a:pt x="4526947" y="760668"/>
                  <a:pt x="4528756" y="768383"/>
                  <a:pt x="4531614" y="773336"/>
                </a:cubicBezTo>
                <a:cubicBezTo>
                  <a:pt x="4520946" y="786671"/>
                  <a:pt x="4511230" y="762192"/>
                  <a:pt x="4505420" y="775717"/>
                </a:cubicBezTo>
                <a:cubicBezTo>
                  <a:pt x="4506468" y="785623"/>
                  <a:pt x="4509421" y="790386"/>
                  <a:pt x="4513326" y="792577"/>
                </a:cubicBezTo>
                <a:cubicBezTo>
                  <a:pt x="4512659" y="786671"/>
                  <a:pt x="4510183" y="785814"/>
                  <a:pt x="4509040" y="781242"/>
                </a:cubicBezTo>
                <a:cubicBezTo>
                  <a:pt x="4523327" y="783528"/>
                  <a:pt x="4530471" y="785052"/>
                  <a:pt x="4540377" y="772574"/>
                </a:cubicBezTo>
                <a:cubicBezTo>
                  <a:pt x="4543901" y="789433"/>
                  <a:pt x="4546282" y="775336"/>
                  <a:pt x="4551902" y="794958"/>
                </a:cubicBezTo>
                <a:cubicBezTo>
                  <a:pt x="4548378" y="776956"/>
                  <a:pt x="4557331" y="778003"/>
                  <a:pt x="4560761" y="770764"/>
                </a:cubicBezTo>
                <a:cubicBezTo>
                  <a:pt x="4571429" y="784195"/>
                  <a:pt x="4587907" y="791910"/>
                  <a:pt x="4592860" y="767907"/>
                </a:cubicBezTo>
                <a:cubicBezTo>
                  <a:pt x="4586097" y="773812"/>
                  <a:pt x="4577524" y="778765"/>
                  <a:pt x="4571810" y="763906"/>
                </a:cubicBezTo>
                <a:cubicBezTo>
                  <a:pt x="4577620" y="748190"/>
                  <a:pt x="4575238" y="773050"/>
                  <a:pt x="4584192" y="768669"/>
                </a:cubicBezTo>
                <a:cubicBezTo>
                  <a:pt x="4587907" y="770193"/>
                  <a:pt x="4592193" y="751048"/>
                  <a:pt x="4584954" y="751048"/>
                </a:cubicBezTo>
                <a:cubicBezTo>
                  <a:pt x="4585430" y="754858"/>
                  <a:pt x="4585906" y="758763"/>
                  <a:pt x="4586383" y="762573"/>
                </a:cubicBezTo>
                <a:cubicBezTo>
                  <a:pt x="4570762" y="734283"/>
                  <a:pt x="4561808" y="788481"/>
                  <a:pt x="4546378" y="748666"/>
                </a:cubicBezTo>
                <a:cubicBezTo>
                  <a:pt x="4556284" y="752667"/>
                  <a:pt x="4552950" y="752953"/>
                  <a:pt x="4557331" y="741808"/>
                </a:cubicBezTo>
                <a:cubicBezTo>
                  <a:pt x="4566095" y="754858"/>
                  <a:pt x="4596194" y="747237"/>
                  <a:pt x="4582859" y="733712"/>
                </a:cubicBezTo>
                <a:cubicBezTo>
                  <a:pt x="4586764" y="733141"/>
                  <a:pt x="4589526" y="735903"/>
                  <a:pt x="4592288" y="738760"/>
                </a:cubicBezTo>
                <a:cubicBezTo>
                  <a:pt x="4595431" y="718377"/>
                  <a:pt x="4595431" y="693135"/>
                  <a:pt x="4606385" y="684849"/>
                </a:cubicBezTo>
                <a:cubicBezTo>
                  <a:pt x="4601528" y="704947"/>
                  <a:pt x="4616291" y="736951"/>
                  <a:pt x="4607528" y="743237"/>
                </a:cubicBezTo>
                <a:cubicBezTo>
                  <a:pt x="4609814" y="750000"/>
                  <a:pt x="4612196" y="756096"/>
                  <a:pt x="4615434" y="760096"/>
                </a:cubicBezTo>
                <a:cubicBezTo>
                  <a:pt x="4628483" y="760096"/>
                  <a:pt x="4633817" y="745714"/>
                  <a:pt x="4635246" y="729140"/>
                </a:cubicBezTo>
                <a:cubicBezTo>
                  <a:pt x="4645247" y="730188"/>
                  <a:pt x="4630674" y="755048"/>
                  <a:pt x="4641723" y="757810"/>
                </a:cubicBezTo>
                <a:cubicBezTo>
                  <a:pt x="4650105" y="761239"/>
                  <a:pt x="4636294" y="730759"/>
                  <a:pt x="4644676" y="734188"/>
                </a:cubicBezTo>
                <a:cubicBezTo>
                  <a:pt x="4650772" y="752762"/>
                  <a:pt x="4662202" y="765049"/>
                  <a:pt x="4661916" y="779432"/>
                </a:cubicBezTo>
                <a:cubicBezTo>
                  <a:pt x="4666107" y="758382"/>
                  <a:pt x="4658487" y="749619"/>
                  <a:pt x="4650486" y="733712"/>
                </a:cubicBezTo>
                <a:cubicBezTo>
                  <a:pt x="4673155" y="734474"/>
                  <a:pt x="4670774" y="761716"/>
                  <a:pt x="4683919" y="742380"/>
                </a:cubicBezTo>
                <a:cubicBezTo>
                  <a:pt x="4691158" y="752095"/>
                  <a:pt x="4688586" y="760096"/>
                  <a:pt x="4692491" y="765049"/>
                </a:cubicBezTo>
                <a:cubicBezTo>
                  <a:pt x="4696396" y="764668"/>
                  <a:pt x="4693920" y="754667"/>
                  <a:pt x="4696968" y="752953"/>
                </a:cubicBezTo>
                <a:cubicBezTo>
                  <a:pt x="4698111" y="757429"/>
                  <a:pt x="4698397" y="764383"/>
                  <a:pt x="4701254" y="764287"/>
                </a:cubicBezTo>
                <a:cubicBezTo>
                  <a:pt x="4699254" y="753429"/>
                  <a:pt x="4702969" y="751238"/>
                  <a:pt x="4701349" y="740856"/>
                </a:cubicBezTo>
                <a:cubicBezTo>
                  <a:pt x="4691729" y="739141"/>
                  <a:pt x="4686110" y="733998"/>
                  <a:pt x="4693444" y="724092"/>
                </a:cubicBezTo>
                <a:cubicBezTo>
                  <a:pt x="4686014" y="728949"/>
                  <a:pt x="4686205" y="713043"/>
                  <a:pt x="4680395" y="713519"/>
                </a:cubicBezTo>
                <a:cubicBezTo>
                  <a:pt x="4681347" y="723520"/>
                  <a:pt x="4683252" y="731426"/>
                  <a:pt x="4686110" y="736379"/>
                </a:cubicBezTo>
                <a:cubicBezTo>
                  <a:pt x="4676108" y="737808"/>
                  <a:pt x="4655439" y="728187"/>
                  <a:pt x="4657820" y="721330"/>
                </a:cubicBezTo>
                <a:cubicBezTo>
                  <a:pt x="4661821" y="720663"/>
                  <a:pt x="4664583" y="723425"/>
                  <a:pt x="4667345" y="726283"/>
                </a:cubicBezTo>
                <a:cubicBezTo>
                  <a:pt x="4662869" y="701518"/>
                  <a:pt x="4674298" y="718282"/>
                  <a:pt x="4673918" y="708185"/>
                </a:cubicBezTo>
                <a:cubicBezTo>
                  <a:pt x="4672394" y="699612"/>
                  <a:pt x="4666297" y="703518"/>
                  <a:pt x="4661630" y="703422"/>
                </a:cubicBezTo>
                <a:cubicBezTo>
                  <a:pt x="4659725" y="692564"/>
                  <a:pt x="4663345" y="690373"/>
                  <a:pt x="4661726" y="680086"/>
                </a:cubicBezTo>
                <a:cubicBezTo>
                  <a:pt x="4667726" y="674847"/>
                  <a:pt x="4682014" y="684658"/>
                  <a:pt x="4674775" y="690564"/>
                </a:cubicBezTo>
                <a:cubicBezTo>
                  <a:pt x="4672774" y="676467"/>
                  <a:pt x="4664964" y="690183"/>
                  <a:pt x="4666774" y="697136"/>
                </a:cubicBezTo>
                <a:cubicBezTo>
                  <a:pt x="4677537" y="692469"/>
                  <a:pt x="4686776" y="711328"/>
                  <a:pt x="4690015" y="695041"/>
                </a:cubicBezTo>
                <a:cubicBezTo>
                  <a:pt x="4691824" y="705804"/>
                  <a:pt x="4694301" y="714281"/>
                  <a:pt x="4698682" y="717710"/>
                </a:cubicBezTo>
                <a:cubicBezTo>
                  <a:pt x="4708303" y="708852"/>
                  <a:pt x="4717923" y="699993"/>
                  <a:pt x="4724305" y="686182"/>
                </a:cubicBezTo>
                <a:cubicBezTo>
                  <a:pt x="4725638" y="700756"/>
                  <a:pt x="4720876" y="704851"/>
                  <a:pt x="4730020" y="709137"/>
                </a:cubicBezTo>
                <a:cubicBezTo>
                  <a:pt x="4724019" y="684182"/>
                  <a:pt x="4732687" y="675705"/>
                  <a:pt x="4737545" y="649987"/>
                </a:cubicBezTo>
                <a:cubicBezTo>
                  <a:pt x="4729162" y="657226"/>
                  <a:pt x="4730210" y="653416"/>
                  <a:pt x="4722304" y="645510"/>
                </a:cubicBezTo>
                <a:cubicBezTo>
                  <a:pt x="4722971" y="651321"/>
                  <a:pt x="4725448" y="652178"/>
                  <a:pt x="4726591" y="656845"/>
                </a:cubicBezTo>
                <a:cubicBezTo>
                  <a:pt x="4714018" y="650273"/>
                  <a:pt x="4708398" y="624651"/>
                  <a:pt x="4697730" y="612649"/>
                </a:cubicBezTo>
                <a:cubicBezTo>
                  <a:pt x="4708112" y="621412"/>
                  <a:pt x="4707064" y="589980"/>
                  <a:pt x="4711637" y="605506"/>
                </a:cubicBezTo>
                <a:cubicBezTo>
                  <a:pt x="4707731" y="607411"/>
                  <a:pt x="4709827" y="618555"/>
                  <a:pt x="4707922" y="623412"/>
                </a:cubicBezTo>
                <a:cubicBezTo>
                  <a:pt x="4716589" y="622746"/>
                  <a:pt x="4721638" y="637605"/>
                  <a:pt x="4731829" y="650559"/>
                </a:cubicBezTo>
                <a:cubicBezTo>
                  <a:pt x="4731544" y="646939"/>
                  <a:pt x="4731448" y="643701"/>
                  <a:pt x="4734020" y="644463"/>
                </a:cubicBezTo>
                <a:cubicBezTo>
                  <a:pt x="4732401" y="637795"/>
                  <a:pt x="4716875" y="631318"/>
                  <a:pt x="4725448" y="621889"/>
                </a:cubicBezTo>
                <a:cubicBezTo>
                  <a:pt x="4728115" y="632080"/>
                  <a:pt x="4728305" y="619126"/>
                  <a:pt x="4730591" y="615602"/>
                </a:cubicBezTo>
                <a:cubicBezTo>
                  <a:pt x="4731639" y="630747"/>
                  <a:pt x="4734687" y="640272"/>
                  <a:pt x="4742116" y="637891"/>
                </a:cubicBezTo>
                <a:cubicBezTo>
                  <a:pt x="4747927" y="635700"/>
                  <a:pt x="4748498" y="625603"/>
                  <a:pt x="4751737" y="619507"/>
                </a:cubicBezTo>
                <a:cubicBezTo>
                  <a:pt x="4749737" y="640462"/>
                  <a:pt x="4762119" y="622174"/>
                  <a:pt x="4762595" y="636081"/>
                </a:cubicBezTo>
                <a:cubicBezTo>
                  <a:pt x="4757928" y="638938"/>
                  <a:pt x="4764119" y="643510"/>
                  <a:pt x="4764691" y="653512"/>
                </a:cubicBezTo>
                <a:cubicBezTo>
                  <a:pt x="4753165" y="645415"/>
                  <a:pt x="4765262" y="673228"/>
                  <a:pt x="4758023" y="671609"/>
                </a:cubicBezTo>
                <a:cubicBezTo>
                  <a:pt x="4752213" y="648749"/>
                  <a:pt x="4749165" y="674276"/>
                  <a:pt x="4747165" y="655035"/>
                </a:cubicBezTo>
                <a:cubicBezTo>
                  <a:pt x="4745164" y="661417"/>
                  <a:pt x="4736592" y="657703"/>
                  <a:pt x="4740497" y="673133"/>
                </a:cubicBezTo>
                <a:cubicBezTo>
                  <a:pt x="4744974" y="673800"/>
                  <a:pt x="4750975" y="670180"/>
                  <a:pt x="4752785" y="677895"/>
                </a:cubicBezTo>
                <a:cubicBezTo>
                  <a:pt x="4740688" y="675895"/>
                  <a:pt x="4744974" y="707995"/>
                  <a:pt x="4736021" y="685230"/>
                </a:cubicBezTo>
                <a:cubicBezTo>
                  <a:pt x="4736211" y="688754"/>
                  <a:pt x="4736402" y="692088"/>
                  <a:pt x="4733735" y="691231"/>
                </a:cubicBezTo>
                <a:cubicBezTo>
                  <a:pt x="4741164" y="701803"/>
                  <a:pt x="4748594" y="712281"/>
                  <a:pt x="4753165" y="730474"/>
                </a:cubicBezTo>
                <a:cubicBezTo>
                  <a:pt x="4749832" y="721139"/>
                  <a:pt x="4755928" y="704756"/>
                  <a:pt x="4757547" y="718377"/>
                </a:cubicBezTo>
                <a:cubicBezTo>
                  <a:pt x="4754118" y="722472"/>
                  <a:pt x="4753642" y="731140"/>
                  <a:pt x="4754499" y="741999"/>
                </a:cubicBezTo>
                <a:cubicBezTo>
                  <a:pt x="4741354" y="742951"/>
                  <a:pt x="4738783" y="706470"/>
                  <a:pt x="4735068" y="702756"/>
                </a:cubicBezTo>
                <a:cubicBezTo>
                  <a:pt x="4734306" y="715805"/>
                  <a:pt x="4727257" y="719139"/>
                  <a:pt x="4730496" y="738284"/>
                </a:cubicBezTo>
                <a:cubicBezTo>
                  <a:pt x="4739735" y="726092"/>
                  <a:pt x="4743450" y="759334"/>
                  <a:pt x="4760214" y="764859"/>
                </a:cubicBezTo>
                <a:cubicBezTo>
                  <a:pt x="4758023" y="750381"/>
                  <a:pt x="4765072" y="750190"/>
                  <a:pt x="4766215" y="740951"/>
                </a:cubicBezTo>
                <a:cubicBezTo>
                  <a:pt x="4780502" y="761335"/>
                  <a:pt x="4804505" y="740189"/>
                  <a:pt x="4815745" y="736570"/>
                </a:cubicBezTo>
                <a:cubicBezTo>
                  <a:pt x="4813745" y="740570"/>
                  <a:pt x="4809839" y="764478"/>
                  <a:pt x="4816316" y="765811"/>
                </a:cubicBezTo>
                <a:cubicBezTo>
                  <a:pt x="4817650" y="758001"/>
                  <a:pt x="4818888" y="726283"/>
                  <a:pt x="4825174" y="741618"/>
                </a:cubicBezTo>
                <a:cubicBezTo>
                  <a:pt x="4818316" y="748857"/>
                  <a:pt x="4831842" y="763716"/>
                  <a:pt x="4834509" y="770098"/>
                </a:cubicBezTo>
                <a:cubicBezTo>
                  <a:pt x="4833747" y="762097"/>
                  <a:pt x="4831652" y="757429"/>
                  <a:pt x="4829556" y="752953"/>
                </a:cubicBezTo>
                <a:cubicBezTo>
                  <a:pt x="4841177" y="777241"/>
                  <a:pt x="4850321" y="737236"/>
                  <a:pt x="4860131" y="761906"/>
                </a:cubicBezTo>
                <a:cubicBezTo>
                  <a:pt x="4857560" y="753714"/>
                  <a:pt x="4869752" y="746761"/>
                  <a:pt x="4860893" y="744285"/>
                </a:cubicBezTo>
                <a:cubicBezTo>
                  <a:pt x="4861465" y="750381"/>
                  <a:pt x="4857750" y="749238"/>
                  <a:pt x="4857274" y="738760"/>
                </a:cubicBezTo>
                <a:cubicBezTo>
                  <a:pt x="4869466" y="745523"/>
                  <a:pt x="4891087" y="747904"/>
                  <a:pt x="4889087" y="782766"/>
                </a:cubicBezTo>
                <a:cubicBezTo>
                  <a:pt x="4894802" y="782194"/>
                  <a:pt x="4890801" y="766669"/>
                  <a:pt x="4899279" y="770098"/>
                </a:cubicBezTo>
                <a:cubicBezTo>
                  <a:pt x="4901755" y="786385"/>
                  <a:pt x="4889564" y="785719"/>
                  <a:pt x="4902041" y="793339"/>
                </a:cubicBezTo>
                <a:cubicBezTo>
                  <a:pt x="4894802" y="752857"/>
                  <a:pt x="4933759" y="804864"/>
                  <a:pt x="4914519" y="774670"/>
                </a:cubicBezTo>
                <a:cubicBezTo>
                  <a:pt x="4919091" y="777432"/>
                  <a:pt x="4928711" y="766573"/>
                  <a:pt x="4929759" y="779146"/>
                </a:cubicBezTo>
                <a:cubicBezTo>
                  <a:pt x="4927664" y="780670"/>
                  <a:pt x="4924044" y="779813"/>
                  <a:pt x="4924616" y="785433"/>
                </a:cubicBezTo>
                <a:cubicBezTo>
                  <a:pt x="4937474" y="787814"/>
                  <a:pt x="4932902" y="763430"/>
                  <a:pt x="4934998" y="749428"/>
                </a:cubicBezTo>
                <a:cubicBezTo>
                  <a:pt x="4937950" y="749143"/>
                  <a:pt x="4940903" y="748952"/>
                  <a:pt x="4943761" y="748666"/>
                </a:cubicBezTo>
                <a:cubicBezTo>
                  <a:pt x="4956620" y="770574"/>
                  <a:pt x="4971002" y="758191"/>
                  <a:pt x="4977955" y="763144"/>
                </a:cubicBezTo>
                <a:cubicBezTo>
                  <a:pt x="4974336" y="762192"/>
                  <a:pt x="4975479" y="756858"/>
                  <a:pt x="4976622" y="751619"/>
                </a:cubicBezTo>
                <a:cubicBezTo>
                  <a:pt x="4973574" y="759525"/>
                  <a:pt x="4968145" y="756001"/>
                  <a:pt x="4964239" y="746857"/>
                </a:cubicBezTo>
                <a:cubicBezTo>
                  <a:pt x="4973764" y="741332"/>
                  <a:pt x="4977289" y="752191"/>
                  <a:pt x="4983099" y="756858"/>
                </a:cubicBezTo>
                <a:cubicBezTo>
                  <a:pt x="4981004" y="742475"/>
                  <a:pt x="4981766" y="732760"/>
                  <a:pt x="4985480" y="727426"/>
                </a:cubicBezTo>
                <a:cubicBezTo>
                  <a:pt x="4986528" y="737427"/>
                  <a:pt x="4989481" y="741999"/>
                  <a:pt x="4993386" y="744285"/>
                </a:cubicBezTo>
                <a:cubicBezTo>
                  <a:pt x="4993481" y="739713"/>
                  <a:pt x="4992052" y="732855"/>
                  <a:pt x="4994910" y="732474"/>
                </a:cubicBezTo>
                <a:cubicBezTo>
                  <a:pt x="4996149" y="751524"/>
                  <a:pt x="4989481" y="758763"/>
                  <a:pt x="4988147" y="774003"/>
                </a:cubicBezTo>
                <a:cubicBezTo>
                  <a:pt x="5003673" y="766573"/>
                  <a:pt x="4995100" y="782480"/>
                  <a:pt x="5001959" y="790291"/>
                </a:cubicBezTo>
                <a:cubicBezTo>
                  <a:pt x="5002720" y="772383"/>
                  <a:pt x="5005864" y="782480"/>
                  <a:pt x="5010626" y="789529"/>
                </a:cubicBezTo>
                <a:cubicBezTo>
                  <a:pt x="5010912" y="784290"/>
                  <a:pt x="5013007" y="759525"/>
                  <a:pt x="5018056" y="777146"/>
                </a:cubicBezTo>
                <a:cubicBezTo>
                  <a:pt x="5012531" y="804197"/>
                  <a:pt x="4988528" y="795625"/>
                  <a:pt x="4977955" y="786576"/>
                </a:cubicBezTo>
                <a:cubicBezTo>
                  <a:pt x="4978336" y="793434"/>
                  <a:pt x="4980432" y="802959"/>
                  <a:pt x="4977099" y="804197"/>
                </a:cubicBezTo>
                <a:cubicBezTo>
                  <a:pt x="4974527" y="786290"/>
                  <a:pt x="4967383" y="805435"/>
                  <a:pt x="4962620" y="782099"/>
                </a:cubicBezTo>
                <a:cubicBezTo>
                  <a:pt x="4966621" y="797625"/>
                  <a:pt x="4948333" y="779146"/>
                  <a:pt x="4952333" y="794672"/>
                </a:cubicBezTo>
                <a:cubicBezTo>
                  <a:pt x="4955857" y="796101"/>
                  <a:pt x="4969669" y="813436"/>
                  <a:pt x="4957382" y="811722"/>
                </a:cubicBezTo>
                <a:cubicBezTo>
                  <a:pt x="4949571" y="804673"/>
                  <a:pt x="4945570" y="787624"/>
                  <a:pt x="4936331" y="784385"/>
                </a:cubicBezTo>
                <a:cubicBezTo>
                  <a:pt x="4938046" y="792577"/>
                  <a:pt x="4942332" y="793720"/>
                  <a:pt x="4944333" y="801244"/>
                </a:cubicBezTo>
                <a:cubicBezTo>
                  <a:pt x="4933831" y="806959"/>
                  <a:pt x="4921990" y="802762"/>
                  <a:pt x="4916244" y="814813"/>
                </a:cubicBezTo>
                <a:lnTo>
                  <a:pt x="4912854" y="832986"/>
                </a:lnTo>
                <a:lnTo>
                  <a:pt x="4912784" y="832995"/>
                </a:lnTo>
                <a:lnTo>
                  <a:pt x="4910935" y="810139"/>
                </a:lnTo>
                <a:cubicBezTo>
                  <a:pt x="4912352" y="802840"/>
                  <a:pt x="4913471" y="795530"/>
                  <a:pt x="4907280" y="786957"/>
                </a:cubicBezTo>
                <a:cubicBezTo>
                  <a:pt x="4904804" y="808293"/>
                  <a:pt x="4908995" y="810483"/>
                  <a:pt x="4896993" y="799625"/>
                </a:cubicBezTo>
                <a:cubicBezTo>
                  <a:pt x="4894707" y="811436"/>
                  <a:pt x="4903089" y="824390"/>
                  <a:pt x="4891754" y="829248"/>
                </a:cubicBezTo>
                <a:cubicBezTo>
                  <a:pt x="4887277" y="802197"/>
                  <a:pt x="4877086" y="834868"/>
                  <a:pt x="4864798" y="825819"/>
                </a:cubicBezTo>
                <a:lnTo>
                  <a:pt x="4868674" y="839429"/>
                </a:lnTo>
                <a:lnTo>
                  <a:pt x="4868609" y="839439"/>
                </a:lnTo>
                <a:lnTo>
                  <a:pt x="4868512" y="839639"/>
                </a:lnTo>
                <a:lnTo>
                  <a:pt x="4865179" y="841440"/>
                </a:lnTo>
                <a:cubicBezTo>
                  <a:pt x="4859179" y="835534"/>
                  <a:pt x="4858417" y="834296"/>
                  <a:pt x="4856036" y="826581"/>
                </a:cubicBezTo>
                <a:cubicBezTo>
                  <a:pt x="4853654" y="831439"/>
                  <a:pt x="4848130" y="854775"/>
                  <a:pt x="4853654" y="856013"/>
                </a:cubicBezTo>
                <a:cubicBezTo>
                  <a:pt x="4855464" y="848964"/>
                  <a:pt x="4859846" y="844393"/>
                  <a:pt x="4865084" y="841345"/>
                </a:cubicBezTo>
                <a:cubicBezTo>
                  <a:pt x="4865656" y="842011"/>
                  <a:pt x="4866132" y="842392"/>
                  <a:pt x="4866799" y="843154"/>
                </a:cubicBezTo>
                <a:lnTo>
                  <a:pt x="4868512" y="839639"/>
                </a:lnTo>
                <a:lnTo>
                  <a:pt x="4868704" y="839535"/>
                </a:lnTo>
                <a:lnTo>
                  <a:pt x="4868674" y="839429"/>
                </a:lnTo>
                <a:lnTo>
                  <a:pt x="4886110" y="836689"/>
                </a:lnTo>
                <a:cubicBezTo>
                  <a:pt x="4891992" y="836940"/>
                  <a:pt x="4897564" y="838202"/>
                  <a:pt x="4901755" y="840011"/>
                </a:cubicBezTo>
                <a:cubicBezTo>
                  <a:pt x="4899184" y="842011"/>
                  <a:pt x="4900899" y="855918"/>
                  <a:pt x="4903851" y="857442"/>
                </a:cubicBezTo>
                <a:cubicBezTo>
                  <a:pt x="4905756" y="857251"/>
                  <a:pt x="4907756" y="857156"/>
                  <a:pt x="4909661" y="856966"/>
                </a:cubicBezTo>
                <a:cubicBezTo>
                  <a:pt x="4908995" y="846012"/>
                  <a:pt x="4904804" y="844488"/>
                  <a:pt x="4903946" y="834106"/>
                </a:cubicBezTo>
                <a:lnTo>
                  <a:pt x="4912784" y="832995"/>
                </a:lnTo>
                <a:lnTo>
                  <a:pt x="4912805" y="833248"/>
                </a:lnTo>
                <a:lnTo>
                  <a:pt x="4912854" y="832986"/>
                </a:lnTo>
                <a:lnTo>
                  <a:pt x="4921091" y="831951"/>
                </a:lnTo>
                <a:cubicBezTo>
                  <a:pt x="4926164" y="827629"/>
                  <a:pt x="4928950" y="819818"/>
                  <a:pt x="4924520" y="808864"/>
                </a:cubicBezTo>
                <a:cubicBezTo>
                  <a:pt x="4935188" y="807817"/>
                  <a:pt x="4939379" y="824581"/>
                  <a:pt x="4945475" y="836201"/>
                </a:cubicBezTo>
                <a:cubicBezTo>
                  <a:pt x="4940713" y="848107"/>
                  <a:pt x="4926616" y="842297"/>
                  <a:pt x="4919186" y="838487"/>
                </a:cubicBezTo>
                <a:cubicBezTo>
                  <a:pt x="4920615" y="849060"/>
                  <a:pt x="4906613" y="859347"/>
                  <a:pt x="4916805" y="867919"/>
                </a:cubicBezTo>
                <a:cubicBezTo>
                  <a:pt x="4926711" y="832582"/>
                  <a:pt x="4949952" y="853441"/>
                  <a:pt x="4958334" y="870110"/>
                </a:cubicBezTo>
                <a:cubicBezTo>
                  <a:pt x="4949285" y="832296"/>
                  <a:pt x="4984147" y="839630"/>
                  <a:pt x="4999958" y="848869"/>
                </a:cubicBezTo>
                <a:cubicBezTo>
                  <a:pt x="4997577" y="827343"/>
                  <a:pt x="5002054" y="829819"/>
                  <a:pt x="4993577" y="820199"/>
                </a:cubicBezTo>
                <a:cubicBezTo>
                  <a:pt x="5003102" y="814579"/>
                  <a:pt x="5007197" y="830010"/>
                  <a:pt x="5011102" y="818675"/>
                </a:cubicBezTo>
                <a:cubicBezTo>
                  <a:pt x="5012912" y="834391"/>
                  <a:pt x="5002054" y="846869"/>
                  <a:pt x="5015199" y="853441"/>
                </a:cubicBezTo>
                <a:cubicBezTo>
                  <a:pt x="5013960" y="846679"/>
                  <a:pt x="5008436" y="840773"/>
                  <a:pt x="5013103" y="836106"/>
                </a:cubicBezTo>
                <a:cubicBezTo>
                  <a:pt x="5022247" y="874492"/>
                  <a:pt x="5033391" y="820866"/>
                  <a:pt x="5045011" y="856680"/>
                </a:cubicBezTo>
                <a:cubicBezTo>
                  <a:pt x="5040249" y="859442"/>
                  <a:pt x="5036534" y="848774"/>
                  <a:pt x="5036248" y="857442"/>
                </a:cubicBezTo>
                <a:cubicBezTo>
                  <a:pt x="5043774" y="864490"/>
                  <a:pt x="5050822" y="882969"/>
                  <a:pt x="5054441" y="861728"/>
                </a:cubicBezTo>
                <a:cubicBezTo>
                  <a:pt x="5046059" y="850489"/>
                  <a:pt x="5055680" y="838487"/>
                  <a:pt x="5047298" y="827248"/>
                </a:cubicBezTo>
                <a:cubicBezTo>
                  <a:pt x="5052536" y="836868"/>
                  <a:pt x="5077968" y="854680"/>
                  <a:pt x="5062633" y="831724"/>
                </a:cubicBezTo>
                <a:cubicBezTo>
                  <a:pt x="5082064" y="844393"/>
                  <a:pt x="5085969" y="842964"/>
                  <a:pt x="5101971" y="840011"/>
                </a:cubicBezTo>
                <a:cubicBezTo>
                  <a:pt x="5104162" y="855823"/>
                  <a:pt x="5098542" y="852108"/>
                  <a:pt x="5104733" y="863157"/>
                </a:cubicBezTo>
                <a:cubicBezTo>
                  <a:pt x="5100828" y="872872"/>
                  <a:pt x="5087112" y="867538"/>
                  <a:pt x="5086445" y="882302"/>
                </a:cubicBezTo>
                <a:cubicBezTo>
                  <a:pt x="5109686" y="869158"/>
                  <a:pt x="5104542" y="884207"/>
                  <a:pt x="5125021" y="884779"/>
                </a:cubicBezTo>
                <a:cubicBezTo>
                  <a:pt x="5119974" y="884874"/>
                  <a:pt x="5118068" y="889827"/>
                  <a:pt x="5117687" y="897066"/>
                </a:cubicBezTo>
                <a:cubicBezTo>
                  <a:pt x="5130641" y="890875"/>
                  <a:pt x="5121878" y="905924"/>
                  <a:pt x="5127879" y="907829"/>
                </a:cubicBezTo>
                <a:cubicBezTo>
                  <a:pt x="5138737" y="907448"/>
                  <a:pt x="5136928" y="913639"/>
                  <a:pt x="5145310" y="906305"/>
                </a:cubicBezTo>
                <a:cubicBezTo>
                  <a:pt x="5143976" y="928498"/>
                  <a:pt x="5129308" y="905829"/>
                  <a:pt x="5131308" y="936785"/>
                </a:cubicBezTo>
                <a:cubicBezTo>
                  <a:pt x="5129308" y="929641"/>
                  <a:pt x="5126164" y="925260"/>
                  <a:pt x="5121211" y="926022"/>
                </a:cubicBezTo>
                <a:cubicBezTo>
                  <a:pt x="5118735" y="939547"/>
                  <a:pt x="5131308" y="947072"/>
                  <a:pt x="5123974" y="949072"/>
                </a:cubicBezTo>
                <a:cubicBezTo>
                  <a:pt x="5118259" y="933261"/>
                  <a:pt x="5120164" y="967837"/>
                  <a:pt x="5110829" y="961931"/>
                </a:cubicBezTo>
                <a:cubicBezTo>
                  <a:pt x="5105400" y="941167"/>
                  <a:pt x="5123307" y="955835"/>
                  <a:pt x="5119687" y="937737"/>
                </a:cubicBezTo>
                <a:cubicBezTo>
                  <a:pt x="5111686" y="944214"/>
                  <a:pt x="5106258" y="947167"/>
                  <a:pt x="5103590" y="950787"/>
                </a:cubicBezTo>
                <a:cubicBezTo>
                  <a:pt x="5105209" y="957359"/>
                  <a:pt x="5107210" y="960883"/>
                  <a:pt x="5109400" y="962693"/>
                </a:cubicBezTo>
                <a:lnTo>
                  <a:pt x="154114" y="962693"/>
                </a:lnTo>
                <a:cubicBezTo>
                  <a:pt x="99727" y="952311"/>
                  <a:pt x="46482" y="938785"/>
                  <a:pt x="0" y="906877"/>
                </a:cubicBezTo>
                <a:cubicBezTo>
                  <a:pt x="16573" y="895923"/>
                  <a:pt x="68675" y="920021"/>
                  <a:pt x="72961" y="876968"/>
                </a:cubicBezTo>
                <a:cubicBezTo>
                  <a:pt x="159544" y="899161"/>
                  <a:pt x="238125" y="900019"/>
                  <a:pt x="283464" y="868777"/>
                </a:cubicBezTo>
                <a:cubicBezTo>
                  <a:pt x="267652" y="863252"/>
                  <a:pt x="238030" y="862490"/>
                  <a:pt x="225266" y="850584"/>
                </a:cubicBezTo>
                <a:cubicBezTo>
                  <a:pt x="230314" y="848774"/>
                  <a:pt x="240601" y="855156"/>
                  <a:pt x="235553" y="838011"/>
                </a:cubicBezTo>
                <a:cubicBezTo>
                  <a:pt x="196310" y="853346"/>
                  <a:pt x="158972" y="843631"/>
                  <a:pt x="119824" y="830677"/>
                </a:cubicBezTo>
                <a:cubicBezTo>
                  <a:pt x="129254" y="797339"/>
                  <a:pt x="165449" y="826009"/>
                  <a:pt x="176022" y="808102"/>
                </a:cubicBezTo>
                <a:cubicBezTo>
                  <a:pt x="177546" y="816675"/>
                  <a:pt x="177546" y="829533"/>
                  <a:pt x="181737" y="830962"/>
                </a:cubicBezTo>
                <a:cubicBezTo>
                  <a:pt x="188023" y="814770"/>
                  <a:pt x="191643" y="818961"/>
                  <a:pt x="200025" y="811817"/>
                </a:cubicBezTo>
                <a:cubicBezTo>
                  <a:pt x="201073" y="821723"/>
                  <a:pt x="204025" y="826390"/>
                  <a:pt x="207931" y="828581"/>
                </a:cubicBezTo>
                <a:cubicBezTo>
                  <a:pt x="200977" y="792958"/>
                  <a:pt x="242697" y="825533"/>
                  <a:pt x="228409" y="803340"/>
                </a:cubicBezTo>
                <a:cubicBezTo>
                  <a:pt x="233934" y="801054"/>
                  <a:pt x="235172" y="810674"/>
                  <a:pt x="238601" y="814103"/>
                </a:cubicBezTo>
                <a:cubicBezTo>
                  <a:pt x="237934" y="806674"/>
                  <a:pt x="241459" y="805721"/>
                  <a:pt x="239458" y="796482"/>
                </a:cubicBezTo>
                <a:cubicBezTo>
                  <a:pt x="273463" y="803435"/>
                  <a:pt x="311563" y="750190"/>
                  <a:pt x="331184" y="800101"/>
                </a:cubicBezTo>
                <a:cubicBezTo>
                  <a:pt x="329755" y="789338"/>
                  <a:pt x="331946" y="787624"/>
                  <a:pt x="336328" y="793815"/>
                </a:cubicBezTo>
                <a:cubicBezTo>
                  <a:pt x="331660" y="786385"/>
                  <a:pt x="329946" y="772574"/>
                  <a:pt x="336518" y="770383"/>
                </a:cubicBezTo>
                <a:cubicBezTo>
                  <a:pt x="364712" y="797720"/>
                  <a:pt x="391001" y="768955"/>
                  <a:pt x="420243" y="780480"/>
                </a:cubicBezTo>
                <a:cubicBezTo>
                  <a:pt x="411861" y="793720"/>
                  <a:pt x="401860" y="794291"/>
                  <a:pt x="394716" y="788576"/>
                </a:cubicBezTo>
                <a:cubicBezTo>
                  <a:pt x="396335" y="788481"/>
                  <a:pt x="397478" y="783623"/>
                  <a:pt x="394049" y="782766"/>
                </a:cubicBezTo>
                <a:cubicBezTo>
                  <a:pt x="390334" y="791338"/>
                  <a:pt x="389001" y="803435"/>
                  <a:pt x="389477" y="818294"/>
                </a:cubicBezTo>
                <a:cubicBezTo>
                  <a:pt x="393478" y="825057"/>
                  <a:pt x="414909" y="815818"/>
                  <a:pt x="399764" y="805626"/>
                </a:cubicBezTo>
                <a:cubicBezTo>
                  <a:pt x="408337" y="813246"/>
                  <a:pt x="423005" y="803911"/>
                  <a:pt x="428149" y="820675"/>
                </a:cubicBezTo>
                <a:cubicBezTo>
                  <a:pt x="427672" y="798863"/>
                  <a:pt x="433387" y="805531"/>
                  <a:pt x="441960" y="813627"/>
                </a:cubicBezTo>
                <a:cubicBezTo>
                  <a:pt x="444246" y="804673"/>
                  <a:pt x="442627" y="789624"/>
                  <a:pt x="447199" y="783909"/>
                </a:cubicBezTo>
                <a:cubicBezTo>
                  <a:pt x="453009" y="797149"/>
                  <a:pt x="458724" y="770669"/>
                  <a:pt x="462534" y="765049"/>
                </a:cubicBezTo>
                <a:cubicBezTo>
                  <a:pt x="463772" y="774670"/>
                  <a:pt x="464915" y="784290"/>
                  <a:pt x="466058" y="793910"/>
                </a:cubicBezTo>
                <a:cubicBezTo>
                  <a:pt x="474535" y="788862"/>
                  <a:pt x="473583" y="809341"/>
                  <a:pt x="482060" y="804197"/>
                </a:cubicBezTo>
                <a:cubicBezTo>
                  <a:pt x="499491" y="779242"/>
                  <a:pt x="533876" y="818389"/>
                  <a:pt x="546259" y="775146"/>
                </a:cubicBezTo>
                <a:cubicBezTo>
                  <a:pt x="555403" y="785433"/>
                  <a:pt x="580549" y="786385"/>
                  <a:pt x="592074" y="788671"/>
                </a:cubicBezTo>
                <a:cubicBezTo>
                  <a:pt x="587407" y="765240"/>
                  <a:pt x="579501" y="786481"/>
                  <a:pt x="577596" y="766573"/>
                </a:cubicBezTo>
                <a:cubicBezTo>
                  <a:pt x="581596" y="751143"/>
                  <a:pt x="591502" y="784480"/>
                  <a:pt x="597884" y="788100"/>
                </a:cubicBezTo>
                <a:cubicBezTo>
                  <a:pt x="592074" y="772383"/>
                  <a:pt x="607028" y="767240"/>
                  <a:pt x="599408" y="776289"/>
                </a:cubicBezTo>
                <a:cubicBezTo>
                  <a:pt x="603028" y="796006"/>
                  <a:pt x="592741" y="794482"/>
                  <a:pt x="591217" y="806293"/>
                </a:cubicBezTo>
                <a:cubicBezTo>
                  <a:pt x="593312" y="813436"/>
                  <a:pt x="596360" y="817723"/>
                  <a:pt x="601313" y="817056"/>
                </a:cubicBezTo>
                <a:cubicBezTo>
                  <a:pt x="593312" y="791910"/>
                  <a:pt x="610171" y="814579"/>
                  <a:pt x="607885" y="822295"/>
                </a:cubicBezTo>
                <a:cubicBezTo>
                  <a:pt x="616267" y="824200"/>
                  <a:pt x="601789" y="790957"/>
                  <a:pt x="610171" y="792862"/>
                </a:cubicBezTo>
                <a:cubicBezTo>
                  <a:pt x="615982" y="812198"/>
                  <a:pt x="611124" y="817723"/>
                  <a:pt x="617315" y="827343"/>
                </a:cubicBezTo>
                <a:cubicBezTo>
                  <a:pt x="625888" y="816865"/>
                  <a:pt x="640175" y="830772"/>
                  <a:pt x="642842" y="819247"/>
                </a:cubicBezTo>
                <a:cubicBezTo>
                  <a:pt x="638651" y="802483"/>
                  <a:pt x="629412" y="799625"/>
                  <a:pt x="621887" y="791910"/>
                </a:cubicBezTo>
                <a:cubicBezTo>
                  <a:pt x="633222" y="779623"/>
                  <a:pt x="641128" y="815722"/>
                  <a:pt x="643699" y="801721"/>
                </a:cubicBezTo>
                <a:cubicBezTo>
                  <a:pt x="643318" y="795815"/>
                  <a:pt x="629698" y="791148"/>
                  <a:pt x="638746" y="784671"/>
                </a:cubicBezTo>
                <a:cubicBezTo>
                  <a:pt x="641318" y="795148"/>
                  <a:pt x="650843" y="780289"/>
                  <a:pt x="653986" y="789148"/>
                </a:cubicBezTo>
                <a:cubicBezTo>
                  <a:pt x="650843" y="790672"/>
                  <a:pt x="650271" y="796006"/>
                  <a:pt x="649605" y="801244"/>
                </a:cubicBezTo>
                <a:cubicBezTo>
                  <a:pt x="659035" y="796101"/>
                  <a:pt x="656177" y="824485"/>
                  <a:pt x="666274" y="817342"/>
                </a:cubicBezTo>
                <a:cubicBezTo>
                  <a:pt x="669321" y="811150"/>
                  <a:pt x="676275" y="810674"/>
                  <a:pt x="679418" y="804483"/>
                </a:cubicBezTo>
                <a:cubicBezTo>
                  <a:pt x="683228" y="843821"/>
                  <a:pt x="706564" y="780099"/>
                  <a:pt x="723805" y="806388"/>
                </a:cubicBezTo>
                <a:cubicBezTo>
                  <a:pt x="725329" y="766573"/>
                  <a:pt x="713041" y="783242"/>
                  <a:pt x="691991" y="762382"/>
                </a:cubicBezTo>
                <a:cubicBezTo>
                  <a:pt x="693706" y="770669"/>
                  <a:pt x="697992" y="771717"/>
                  <a:pt x="699897" y="779242"/>
                </a:cubicBezTo>
                <a:cubicBezTo>
                  <a:pt x="689038" y="770479"/>
                  <a:pt x="678370" y="786576"/>
                  <a:pt x="673036" y="775812"/>
                </a:cubicBezTo>
                <a:cubicBezTo>
                  <a:pt x="675513" y="773908"/>
                  <a:pt x="673894" y="760001"/>
                  <a:pt x="670941" y="758477"/>
                </a:cubicBezTo>
                <a:cubicBezTo>
                  <a:pt x="666940" y="770479"/>
                  <a:pt x="671227" y="783433"/>
                  <a:pt x="668655" y="787909"/>
                </a:cubicBezTo>
                <a:cubicBezTo>
                  <a:pt x="666178" y="773050"/>
                  <a:pt x="664654" y="796291"/>
                  <a:pt x="657034" y="788957"/>
                </a:cubicBezTo>
                <a:cubicBezTo>
                  <a:pt x="657320" y="770288"/>
                  <a:pt x="651796" y="767240"/>
                  <a:pt x="647700" y="760573"/>
                </a:cubicBezTo>
                <a:cubicBezTo>
                  <a:pt x="658558" y="744856"/>
                  <a:pt x="652653" y="771145"/>
                  <a:pt x="663702" y="770860"/>
                </a:cubicBezTo>
                <a:cubicBezTo>
                  <a:pt x="670560" y="750571"/>
                  <a:pt x="666655" y="741713"/>
                  <a:pt x="675608" y="723044"/>
                </a:cubicBezTo>
                <a:cubicBezTo>
                  <a:pt x="682371" y="744571"/>
                  <a:pt x="668845" y="734855"/>
                  <a:pt x="673227" y="752476"/>
                </a:cubicBezTo>
                <a:cubicBezTo>
                  <a:pt x="679894" y="750095"/>
                  <a:pt x="676275" y="731902"/>
                  <a:pt x="685705" y="733807"/>
                </a:cubicBezTo>
                <a:cubicBezTo>
                  <a:pt x="687229" y="742380"/>
                  <a:pt x="687324" y="755239"/>
                  <a:pt x="691419" y="756667"/>
                </a:cubicBezTo>
                <a:cubicBezTo>
                  <a:pt x="698754" y="748952"/>
                  <a:pt x="698373" y="712471"/>
                  <a:pt x="709803" y="737522"/>
                </a:cubicBezTo>
                <a:cubicBezTo>
                  <a:pt x="704469" y="747714"/>
                  <a:pt x="704374" y="753810"/>
                  <a:pt x="700183" y="755905"/>
                </a:cubicBezTo>
                <a:cubicBezTo>
                  <a:pt x="724281" y="770860"/>
                  <a:pt x="724281" y="737903"/>
                  <a:pt x="746855" y="751810"/>
                </a:cubicBezTo>
                <a:cubicBezTo>
                  <a:pt x="741712" y="736379"/>
                  <a:pt x="746093" y="730950"/>
                  <a:pt x="738283" y="729235"/>
                </a:cubicBezTo>
                <a:cubicBezTo>
                  <a:pt x="751522" y="720568"/>
                  <a:pt x="785336" y="734188"/>
                  <a:pt x="784955" y="701708"/>
                </a:cubicBezTo>
                <a:cubicBezTo>
                  <a:pt x="786098" y="717234"/>
                  <a:pt x="806482" y="719043"/>
                  <a:pt x="800100" y="729616"/>
                </a:cubicBezTo>
                <a:cubicBezTo>
                  <a:pt x="794385" y="712376"/>
                  <a:pt x="788765" y="733712"/>
                  <a:pt x="789813" y="742189"/>
                </a:cubicBezTo>
                <a:cubicBezTo>
                  <a:pt x="793909" y="742094"/>
                  <a:pt x="795909" y="738856"/>
                  <a:pt x="797909" y="735617"/>
                </a:cubicBezTo>
                <a:cubicBezTo>
                  <a:pt x="800005" y="779337"/>
                  <a:pt x="777240" y="752572"/>
                  <a:pt x="768763" y="750190"/>
                </a:cubicBezTo>
                <a:cubicBezTo>
                  <a:pt x="772763" y="752572"/>
                  <a:pt x="744569" y="780004"/>
                  <a:pt x="735901" y="758668"/>
                </a:cubicBezTo>
                <a:cubicBezTo>
                  <a:pt x="735616" y="763811"/>
                  <a:pt x="733615" y="788576"/>
                  <a:pt x="728567" y="770955"/>
                </a:cubicBezTo>
                <a:cubicBezTo>
                  <a:pt x="731425" y="770669"/>
                  <a:pt x="731044" y="760573"/>
                  <a:pt x="727138" y="759430"/>
                </a:cubicBezTo>
                <a:cubicBezTo>
                  <a:pt x="723519" y="768478"/>
                  <a:pt x="727805" y="783337"/>
                  <a:pt x="733520" y="788100"/>
                </a:cubicBezTo>
                <a:cubicBezTo>
                  <a:pt x="744664" y="790862"/>
                  <a:pt x="753808" y="799530"/>
                  <a:pt x="764762" y="802864"/>
                </a:cubicBezTo>
                <a:cubicBezTo>
                  <a:pt x="764095" y="792958"/>
                  <a:pt x="745521" y="781623"/>
                  <a:pt x="759047" y="780004"/>
                </a:cubicBezTo>
                <a:cubicBezTo>
                  <a:pt x="760571" y="796387"/>
                  <a:pt x="769048" y="793720"/>
                  <a:pt x="773525" y="802102"/>
                </a:cubicBezTo>
                <a:cubicBezTo>
                  <a:pt x="773049" y="795625"/>
                  <a:pt x="768191" y="793529"/>
                  <a:pt x="772192" y="790576"/>
                </a:cubicBezTo>
                <a:cubicBezTo>
                  <a:pt x="778764" y="801816"/>
                  <a:pt x="784479" y="793243"/>
                  <a:pt x="777144" y="807626"/>
                </a:cubicBezTo>
                <a:cubicBezTo>
                  <a:pt x="783431" y="796958"/>
                  <a:pt x="788194" y="813341"/>
                  <a:pt x="791051" y="800482"/>
                </a:cubicBezTo>
                <a:cubicBezTo>
                  <a:pt x="784288" y="802673"/>
                  <a:pt x="767524" y="770002"/>
                  <a:pt x="776573" y="778384"/>
                </a:cubicBezTo>
                <a:cubicBezTo>
                  <a:pt x="788384" y="790576"/>
                  <a:pt x="799338" y="791053"/>
                  <a:pt x="808672" y="775527"/>
                </a:cubicBezTo>
                <a:cubicBezTo>
                  <a:pt x="807625" y="785242"/>
                  <a:pt x="817435" y="800197"/>
                  <a:pt x="815911" y="786576"/>
                </a:cubicBezTo>
                <a:cubicBezTo>
                  <a:pt x="811625" y="779527"/>
                  <a:pt x="798862" y="756953"/>
                  <a:pt x="805148" y="746571"/>
                </a:cubicBezTo>
                <a:cubicBezTo>
                  <a:pt x="808101" y="758191"/>
                  <a:pt x="808768" y="742951"/>
                  <a:pt x="813149" y="749047"/>
                </a:cubicBezTo>
                <a:cubicBezTo>
                  <a:pt x="808006" y="736855"/>
                  <a:pt x="823531" y="711519"/>
                  <a:pt x="827056" y="732855"/>
                </a:cubicBezTo>
                <a:cubicBezTo>
                  <a:pt x="823150" y="735427"/>
                  <a:pt x="822960" y="740189"/>
                  <a:pt x="818293" y="733617"/>
                </a:cubicBezTo>
                <a:cubicBezTo>
                  <a:pt x="825246" y="770002"/>
                  <a:pt x="810101" y="748285"/>
                  <a:pt x="810768" y="769335"/>
                </a:cubicBezTo>
                <a:cubicBezTo>
                  <a:pt x="815816" y="766573"/>
                  <a:pt x="819531" y="759239"/>
                  <a:pt x="825341" y="768002"/>
                </a:cubicBezTo>
                <a:cubicBezTo>
                  <a:pt x="822103" y="774003"/>
                  <a:pt x="823912" y="787814"/>
                  <a:pt x="819340" y="791910"/>
                </a:cubicBezTo>
                <a:cubicBezTo>
                  <a:pt x="831437" y="803530"/>
                  <a:pt x="828580" y="777622"/>
                  <a:pt x="840391" y="795910"/>
                </a:cubicBezTo>
                <a:cubicBezTo>
                  <a:pt x="840105" y="789052"/>
                  <a:pt x="837914" y="779527"/>
                  <a:pt x="841248" y="778289"/>
                </a:cubicBezTo>
                <a:cubicBezTo>
                  <a:pt x="842772" y="795053"/>
                  <a:pt x="854964" y="809341"/>
                  <a:pt x="854297" y="788862"/>
                </a:cubicBezTo>
                <a:cubicBezTo>
                  <a:pt x="849344" y="789624"/>
                  <a:pt x="846296" y="785147"/>
                  <a:pt x="844201" y="778099"/>
                </a:cubicBezTo>
                <a:cubicBezTo>
                  <a:pt x="856297" y="767812"/>
                  <a:pt x="862869" y="778765"/>
                  <a:pt x="872490" y="793148"/>
                </a:cubicBezTo>
                <a:cubicBezTo>
                  <a:pt x="897636" y="735331"/>
                  <a:pt x="918591" y="783433"/>
                  <a:pt x="971740" y="760954"/>
                </a:cubicBezTo>
                <a:cubicBezTo>
                  <a:pt x="972788" y="770955"/>
                  <a:pt x="975741" y="775622"/>
                  <a:pt x="979646" y="777813"/>
                </a:cubicBezTo>
                <a:cubicBezTo>
                  <a:pt x="977741" y="770098"/>
                  <a:pt x="974217" y="767145"/>
                  <a:pt x="973931" y="754953"/>
                </a:cubicBezTo>
                <a:cubicBezTo>
                  <a:pt x="978979" y="740380"/>
                  <a:pt x="982789" y="763239"/>
                  <a:pt x="989933" y="765240"/>
                </a:cubicBezTo>
                <a:cubicBezTo>
                  <a:pt x="987647" y="750857"/>
                  <a:pt x="992219" y="746666"/>
                  <a:pt x="995839" y="741332"/>
                </a:cubicBezTo>
                <a:cubicBezTo>
                  <a:pt x="998506" y="749619"/>
                  <a:pt x="996029" y="771526"/>
                  <a:pt x="1002316" y="770002"/>
                </a:cubicBezTo>
                <a:cubicBezTo>
                  <a:pt x="1000030" y="750000"/>
                  <a:pt x="1016508" y="771907"/>
                  <a:pt x="1011841" y="751619"/>
                </a:cubicBezTo>
                <a:cubicBezTo>
                  <a:pt x="1013555" y="758287"/>
                  <a:pt x="1024128" y="778099"/>
                  <a:pt x="1024890" y="762192"/>
                </a:cubicBezTo>
                <a:cubicBezTo>
                  <a:pt x="1020318" y="764383"/>
                  <a:pt x="1016032" y="755048"/>
                  <a:pt x="1020508" y="750857"/>
                </a:cubicBezTo>
                <a:cubicBezTo>
                  <a:pt x="1037749" y="763716"/>
                  <a:pt x="1049083" y="770860"/>
                  <a:pt x="1062037" y="753048"/>
                </a:cubicBezTo>
                <a:cubicBezTo>
                  <a:pt x="1058132" y="740475"/>
                  <a:pt x="1047369" y="746761"/>
                  <a:pt x="1044607" y="731235"/>
                </a:cubicBezTo>
                <a:cubicBezTo>
                  <a:pt x="1056513" y="729807"/>
                  <a:pt x="1060037" y="743237"/>
                  <a:pt x="1071562" y="734664"/>
                </a:cubicBezTo>
                <a:cubicBezTo>
                  <a:pt x="1077087" y="747523"/>
                  <a:pt x="1066609" y="757144"/>
                  <a:pt x="1074325" y="757810"/>
                </a:cubicBezTo>
                <a:cubicBezTo>
                  <a:pt x="1080897" y="737903"/>
                  <a:pt x="1125855" y="776670"/>
                  <a:pt x="1121092" y="730283"/>
                </a:cubicBezTo>
                <a:cubicBezTo>
                  <a:pt x="1141095" y="729235"/>
                  <a:pt x="1121283" y="762573"/>
                  <a:pt x="1147858" y="757144"/>
                </a:cubicBezTo>
                <a:cubicBezTo>
                  <a:pt x="1154144" y="749714"/>
                  <a:pt x="1139190" y="735808"/>
                  <a:pt x="1147286" y="727997"/>
                </a:cubicBezTo>
                <a:cubicBezTo>
                  <a:pt x="1154144" y="742570"/>
                  <a:pt x="1166336" y="742380"/>
                  <a:pt x="1171861" y="760858"/>
                </a:cubicBezTo>
                <a:cubicBezTo>
                  <a:pt x="1166527" y="744189"/>
                  <a:pt x="1167574" y="739522"/>
                  <a:pt x="1174242" y="731426"/>
                </a:cubicBezTo>
                <a:cubicBezTo>
                  <a:pt x="1178623" y="759715"/>
                  <a:pt x="1176147" y="722472"/>
                  <a:pt x="1182243" y="724949"/>
                </a:cubicBezTo>
                <a:cubicBezTo>
                  <a:pt x="1190434" y="748857"/>
                  <a:pt x="1192339" y="711233"/>
                  <a:pt x="1195387" y="735427"/>
                </a:cubicBezTo>
                <a:cubicBezTo>
                  <a:pt x="1199388" y="716758"/>
                  <a:pt x="1212151" y="738951"/>
                  <a:pt x="1210818" y="716472"/>
                </a:cubicBezTo>
                <a:cubicBezTo>
                  <a:pt x="1233583" y="730759"/>
                  <a:pt x="1262824" y="727330"/>
                  <a:pt x="1289399" y="732855"/>
                </a:cubicBezTo>
                <a:cubicBezTo>
                  <a:pt x="1288351" y="725235"/>
                  <a:pt x="1283589" y="727997"/>
                  <a:pt x="1282160" y="721806"/>
                </a:cubicBezTo>
                <a:cubicBezTo>
                  <a:pt x="1297400" y="710947"/>
                  <a:pt x="1318641" y="718472"/>
                  <a:pt x="1338167" y="722663"/>
                </a:cubicBezTo>
                <a:cubicBezTo>
                  <a:pt x="1354264" y="685325"/>
                  <a:pt x="1396936" y="731521"/>
                  <a:pt x="1395698" y="711709"/>
                </a:cubicBezTo>
                <a:cubicBezTo>
                  <a:pt x="1404461" y="705804"/>
                  <a:pt x="1403604" y="726187"/>
                  <a:pt x="1409509" y="727997"/>
                </a:cubicBezTo>
                <a:cubicBezTo>
                  <a:pt x="1415320" y="718662"/>
                  <a:pt x="1422273" y="728854"/>
                  <a:pt x="1423416" y="720853"/>
                </a:cubicBezTo>
                <a:cubicBezTo>
                  <a:pt x="1418749" y="713519"/>
                  <a:pt x="1417034" y="699612"/>
                  <a:pt x="1423606" y="697422"/>
                </a:cubicBezTo>
                <a:cubicBezTo>
                  <a:pt x="1429607" y="710566"/>
                  <a:pt x="1425607" y="722472"/>
                  <a:pt x="1429988" y="726092"/>
                </a:cubicBezTo>
                <a:cubicBezTo>
                  <a:pt x="1436941" y="727235"/>
                  <a:pt x="1431226" y="709042"/>
                  <a:pt x="1436656" y="707899"/>
                </a:cubicBezTo>
                <a:cubicBezTo>
                  <a:pt x="1438370" y="741904"/>
                  <a:pt x="1454944" y="718282"/>
                  <a:pt x="1454182" y="706280"/>
                </a:cubicBezTo>
                <a:cubicBezTo>
                  <a:pt x="1467136" y="739141"/>
                  <a:pt x="1473994" y="704089"/>
                  <a:pt x="1485519" y="697708"/>
                </a:cubicBezTo>
                <a:cubicBezTo>
                  <a:pt x="1491139" y="702756"/>
                  <a:pt x="1493710" y="716377"/>
                  <a:pt x="1499997" y="719806"/>
                </a:cubicBezTo>
                <a:cubicBezTo>
                  <a:pt x="1504664" y="719424"/>
                  <a:pt x="1505236" y="712471"/>
                  <a:pt x="1506760" y="707233"/>
                </a:cubicBezTo>
                <a:cubicBezTo>
                  <a:pt x="1496568" y="699327"/>
                  <a:pt x="1494568" y="685992"/>
                  <a:pt x="1497139" y="673419"/>
                </a:cubicBezTo>
                <a:cubicBezTo>
                  <a:pt x="1465707" y="675229"/>
                  <a:pt x="1434655" y="676753"/>
                  <a:pt x="1404080" y="677610"/>
                </a:cubicBezTo>
                <a:cubicBezTo>
                  <a:pt x="1405604" y="678658"/>
                  <a:pt x="1406652" y="679991"/>
                  <a:pt x="1407033" y="681801"/>
                </a:cubicBezTo>
                <a:cubicBezTo>
                  <a:pt x="1402747" y="684563"/>
                  <a:pt x="1387126" y="684849"/>
                  <a:pt x="1382649" y="682277"/>
                </a:cubicBezTo>
                <a:cubicBezTo>
                  <a:pt x="1382744" y="680943"/>
                  <a:pt x="1382649" y="679515"/>
                  <a:pt x="1382554" y="678086"/>
                </a:cubicBezTo>
                <a:cubicBezTo>
                  <a:pt x="1357979" y="678562"/>
                  <a:pt x="1333595" y="678753"/>
                  <a:pt x="1309497" y="678181"/>
                </a:cubicBezTo>
                <a:cubicBezTo>
                  <a:pt x="1313402" y="693612"/>
                  <a:pt x="1304830" y="689992"/>
                  <a:pt x="1302829" y="696374"/>
                </a:cubicBezTo>
                <a:cubicBezTo>
                  <a:pt x="1295305" y="667989"/>
                  <a:pt x="1241869" y="713043"/>
                  <a:pt x="1243203" y="666561"/>
                </a:cubicBezTo>
                <a:cubicBezTo>
                  <a:pt x="1251299" y="664941"/>
                  <a:pt x="1252156" y="683420"/>
                  <a:pt x="1259872" y="682658"/>
                </a:cubicBezTo>
                <a:cubicBezTo>
                  <a:pt x="1260062" y="674276"/>
                  <a:pt x="1262158" y="672657"/>
                  <a:pt x="1257776" y="665322"/>
                </a:cubicBezTo>
                <a:cubicBezTo>
                  <a:pt x="1262348" y="668085"/>
                  <a:pt x="1271968" y="657226"/>
                  <a:pt x="1273016" y="669799"/>
                </a:cubicBezTo>
                <a:cubicBezTo>
                  <a:pt x="1269968" y="671514"/>
                  <a:pt x="1267206" y="679991"/>
                  <a:pt x="1271492" y="681610"/>
                </a:cubicBezTo>
                <a:cubicBezTo>
                  <a:pt x="1282351" y="676372"/>
                  <a:pt x="1275112" y="680562"/>
                  <a:pt x="1278160" y="663513"/>
                </a:cubicBezTo>
                <a:cubicBezTo>
                  <a:pt x="1279303" y="673419"/>
                  <a:pt x="1282255" y="678086"/>
                  <a:pt x="1286065" y="680277"/>
                </a:cubicBezTo>
                <a:cubicBezTo>
                  <a:pt x="1281970" y="653797"/>
                  <a:pt x="1292923" y="669323"/>
                  <a:pt x="1300829" y="655607"/>
                </a:cubicBezTo>
                <a:cubicBezTo>
                  <a:pt x="1320641" y="667418"/>
                  <a:pt x="1321403" y="679705"/>
                  <a:pt x="1330642" y="658845"/>
                </a:cubicBezTo>
                <a:cubicBezTo>
                  <a:pt x="1331499" y="679705"/>
                  <a:pt x="1341406" y="675705"/>
                  <a:pt x="1350264" y="674657"/>
                </a:cubicBezTo>
                <a:cubicBezTo>
                  <a:pt x="1349502" y="668847"/>
                  <a:pt x="1348835" y="663132"/>
                  <a:pt x="1348168" y="657322"/>
                </a:cubicBezTo>
                <a:cubicBezTo>
                  <a:pt x="1353693" y="655035"/>
                  <a:pt x="1354836" y="664656"/>
                  <a:pt x="1358265" y="668085"/>
                </a:cubicBezTo>
                <a:cubicBezTo>
                  <a:pt x="1358836" y="663894"/>
                  <a:pt x="1361503" y="652845"/>
                  <a:pt x="1364647" y="646844"/>
                </a:cubicBezTo>
                <a:cubicBezTo>
                  <a:pt x="1362265" y="645796"/>
                  <a:pt x="1359979" y="644939"/>
                  <a:pt x="1357408" y="643606"/>
                </a:cubicBezTo>
                <a:cubicBezTo>
                  <a:pt x="1360074" y="644463"/>
                  <a:pt x="1362932" y="644939"/>
                  <a:pt x="1365694" y="645130"/>
                </a:cubicBezTo>
                <a:cubicBezTo>
                  <a:pt x="1367123" y="643129"/>
                  <a:pt x="1368552" y="642272"/>
                  <a:pt x="1369981" y="643701"/>
                </a:cubicBezTo>
                <a:cubicBezTo>
                  <a:pt x="1369695" y="644177"/>
                  <a:pt x="1369695" y="644749"/>
                  <a:pt x="1369504" y="645225"/>
                </a:cubicBezTo>
                <a:cubicBezTo>
                  <a:pt x="1394079" y="644844"/>
                  <a:pt x="1419130" y="624651"/>
                  <a:pt x="1443990" y="638176"/>
                </a:cubicBezTo>
                <a:cubicBezTo>
                  <a:pt x="1438370" y="639605"/>
                  <a:pt x="1433322" y="641129"/>
                  <a:pt x="1428655" y="642558"/>
                </a:cubicBezTo>
                <a:cubicBezTo>
                  <a:pt x="1440085" y="647130"/>
                  <a:pt x="1451610" y="651511"/>
                  <a:pt x="1457420" y="635890"/>
                </a:cubicBezTo>
                <a:cubicBezTo>
                  <a:pt x="1458182" y="641034"/>
                  <a:pt x="1457992" y="644844"/>
                  <a:pt x="1457515" y="648273"/>
                </a:cubicBezTo>
                <a:cubicBezTo>
                  <a:pt x="1458563" y="648368"/>
                  <a:pt x="1459516" y="648368"/>
                  <a:pt x="1460563" y="648558"/>
                </a:cubicBezTo>
                <a:cubicBezTo>
                  <a:pt x="1461516" y="651130"/>
                  <a:pt x="1460944" y="653035"/>
                  <a:pt x="1459801" y="654464"/>
                </a:cubicBezTo>
                <a:cubicBezTo>
                  <a:pt x="1466564" y="656369"/>
                  <a:pt x="1470755" y="655035"/>
                  <a:pt x="1469422" y="650083"/>
                </a:cubicBezTo>
                <a:cubicBezTo>
                  <a:pt x="1469136" y="650178"/>
                  <a:pt x="1469041" y="650178"/>
                  <a:pt x="1468755" y="650178"/>
                </a:cubicBezTo>
                <a:cubicBezTo>
                  <a:pt x="1453896" y="630175"/>
                  <a:pt x="1445990" y="615031"/>
                  <a:pt x="1462278" y="598362"/>
                </a:cubicBezTo>
                <a:cubicBezTo>
                  <a:pt x="1490186" y="569692"/>
                  <a:pt x="1571815" y="577597"/>
                  <a:pt x="1565719" y="619412"/>
                </a:cubicBezTo>
                <a:cubicBezTo>
                  <a:pt x="1595818" y="617031"/>
                  <a:pt x="1631823" y="631033"/>
                  <a:pt x="1638490" y="652464"/>
                </a:cubicBezTo>
                <a:cubicBezTo>
                  <a:pt x="1643634" y="652178"/>
                  <a:pt x="1648587" y="650749"/>
                  <a:pt x="1653254" y="647892"/>
                </a:cubicBezTo>
                <a:cubicBezTo>
                  <a:pt x="1652397" y="647987"/>
                  <a:pt x="1651635" y="648082"/>
                  <a:pt x="1650397" y="648082"/>
                </a:cubicBezTo>
                <a:cubicBezTo>
                  <a:pt x="1651444" y="644653"/>
                  <a:pt x="1651254" y="640367"/>
                  <a:pt x="1658398" y="640748"/>
                </a:cubicBezTo>
                <a:cubicBezTo>
                  <a:pt x="1658588" y="641986"/>
                  <a:pt x="1658588" y="642939"/>
                  <a:pt x="1658493" y="643891"/>
                </a:cubicBezTo>
                <a:cubicBezTo>
                  <a:pt x="1659922" y="642462"/>
                  <a:pt x="1661541" y="640748"/>
                  <a:pt x="1663065" y="639033"/>
                </a:cubicBezTo>
                <a:cubicBezTo>
                  <a:pt x="1648111" y="635128"/>
                  <a:pt x="1636871" y="623412"/>
                  <a:pt x="1625346" y="619983"/>
                </a:cubicBezTo>
                <a:cubicBezTo>
                  <a:pt x="1608487" y="615031"/>
                  <a:pt x="1613535" y="603505"/>
                  <a:pt x="1595056" y="597409"/>
                </a:cubicBezTo>
                <a:cubicBezTo>
                  <a:pt x="1581531" y="592933"/>
                  <a:pt x="1568863" y="603696"/>
                  <a:pt x="1559623" y="589218"/>
                </a:cubicBezTo>
                <a:cubicBezTo>
                  <a:pt x="1589627" y="591409"/>
                  <a:pt x="1626203" y="593504"/>
                  <a:pt x="1652016" y="603410"/>
                </a:cubicBezTo>
                <a:cubicBezTo>
                  <a:pt x="1647349" y="603410"/>
                  <a:pt x="1644967" y="604839"/>
                  <a:pt x="1643920" y="607125"/>
                </a:cubicBezTo>
                <a:cubicBezTo>
                  <a:pt x="1653254" y="608458"/>
                  <a:pt x="1665637" y="612935"/>
                  <a:pt x="1678781" y="616364"/>
                </a:cubicBezTo>
                <a:cubicBezTo>
                  <a:pt x="1680781" y="616078"/>
                  <a:pt x="1682782" y="616650"/>
                  <a:pt x="1684687" y="617888"/>
                </a:cubicBezTo>
                <a:cubicBezTo>
                  <a:pt x="1689259" y="618936"/>
                  <a:pt x="1693831" y="619888"/>
                  <a:pt x="1698403" y="620364"/>
                </a:cubicBezTo>
                <a:cubicBezTo>
                  <a:pt x="1704022" y="620936"/>
                  <a:pt x="1713738" y="621412"/>
                  <a:pt x="1723168" y="620936"/>
                </a:cubicBezTo>
                <a:cubicBezTo>
                  <a:pt x="1723263" y="619983"/>
                  <a:pt x="1723358" y="619222"/>
                  <a:pt x="1723453" y="618269"/>
                </a:cubicBezTo>
                <a:cubicBezTo>
                  <a:pt x="1723834" y="619126"/>
                  <a:pt x="1723930" y="619983"/>
                  <a:pt x="1724215" y="620841"/>
                </a:cubicBezTo>
                <a:cubicBezTo>
                  <a:pt x="1737455" y="620174"/>
                  <a:pt x="1749457" y="617507"/>
                  <a:pt x="1746980" y="610458"/>
                </a:cubicBezTo>
                <a:cubicBezTo>
                  <a:pt x="1742122" y="596266"/>
                  <a:pt x="1698403" y="613602"/>
                  <a:pt x="1697926" y="593599"/>
                </a:cubicBezTo>
                <a:cubicBezTo>
                  <a:pt x="1721739" y="603696"/>
                  <a:pt x="1797653" y="604553"/>
                  <a:pt x="1743646" y="581884"/>
                </a:cubicBezTo>
                <a:cubicBezTo>
                  <a:pt x="1758791" y="583789"/>
                  <a:pt x="1764316" y="579597"/>
                  <a:pt x="1765173" y="572454"/>
                </a:cubicBezTo>
                <a:cubicBezTo>
                  <a:pt x="1775269" y="571406"/>
                  <a:pt x="1777841" y="575692"/>
                  <a:pt x="1784128" y="577407"/>
                </a:cubicBezTo>
                <a:cubicBezTo>
                  <a:pt x="1781746" y="585979"/>
                  <a:pt x="1785175" y="587313"/>
                  <a:pt x="1779079" y="593599"/>
                </a:cubicBezTo>
                <a:cubicBezTo>
                  <a:pt x="1789843" y="591885"/>
                  <a:pt x="1799177" y="595885"/>
                  <a:pt x="1803463" y="593123"/>
                </a:cubicBezTo>
                <a:cubicBezTo>
                  <a:pt x="1807178" y="582741"/>
                  <a:pt x="1795462" y="573311"/>
                  <a:pt x="1800225" y="568168"/>
                </a:cubicBezTo>
                <a:cubicBezTo>
                  <a:pt x="1815084" y="575216"/>
                  <a:pt x="1831848" y="563024"/>
                  <a:pt x="1848993" y="568930"/>
                </a:cubicBezTo>
                <a:cubicBezTo>
                  <a:pt x="1859566" y="572644"/>
                  <a:pt x="1856041" y="590646"/>
                  <a:pt x="1873663" y="582741"/>
                </a:cubicBezTo>
                <a:cubicBezTo>
                  <a:pt x="1870519" y="578836"/>
                  <a:pt x="1866519" y="575597"/>
                  <a:pt x="1867948" y="568548"/>
                </a:cubicBezTo>
                <a:cubicBezTo>
                  <a:pt x="1882997" y="568930"/>
                  <a:pt x="1887664" y="565596"/>
                  <a:pt x="1895094" y="569787"/>
                </a:cubicBezTo>
                <a:cubicBezTo>
                  <a:pt x="1889665" y="563119"/>
                  <a:pt x="1917097" y="564167"/>
                  <a:pt x="1911001" y="551499"/>
                </a:cubicBezTo>
                <a:cubicBezTo>
                  <a:pt x="1923002" y="551308"/>
                  <a:pt x="1929670" y="547879"/>
                  <a:pt x="1938052" y="545498"/>
                </a:cubicBezTo>
                <a:cubicBezTo>
                  <a:pt x="1925288" y="542069"/>
                  <a:pt x="1916620" y="529496"/>
                  <a:pt x="1926622" y="520733"/>
                </a:cubicBezTo>
                <a:cubicBezTo>
                  <a:pt x="1922526" y="519304"/>
                  <a:pt x="1919002" y="517495"/>
                  <a:pt x="1917001" y="514732"/>
                </a:cubicBezTo>
                <a:cubicBezTo>
                  <a:pt x="1914620" y="515113"/>
                  <a:pt x="1912144" y="514542"/>
                  <a:pt x="1910239" y="513113"/>
                </a:cubicBezTo>
                <a:cubicBezTo>
                  <a:pt x="1911001" y="515494"/>
                  <a:pt x="1911191" y="518066"/>
                  <a:pt x="1910334" y="521019"/>
                </a:cubicBezTo>
                <a:cubicBezTo>
                  <a:pt x="1909095" y="521114"/>
                  <a:pt x="1908048" y="521019"/>
                  <a:pt x="1907000" y="521019"/>
                </a:cubicBezTo>
                <a:cubicBezTo>
                  <a:pt x="1907095" y="523114"/>
                  <a:pt x="1906810" y="523400"/>
                  <a:pt x="1906143" y="521019"/>
                </a:cubicBezTo>
                <a:cubicBezTo>
                  <a:pt x="1892903" y="520352"/>
                  <a:pt x="1892046" y="510922"/>
                  <a:pt x="1888236" y="503683"/>
                </a:cubicBezTo>
                <a:cubicBezTo>
                  <a:pt x="1890522" y="502921"/>
                  <a:pt x="1892903" y="502826"/>
                  <a:pt x="1895189" y="502921"/>
                </a:cubicBezTo>
                <a:cubicBezTo>
                  <a:pt x="1897570" y="499016"/>
                  <a:pt x="1900333" y="495778"/>
                  <a:pt x="1898809" y="485871"/>
                </a:cubicBezTo>
                <a:cubicBezTo>
                  <a:pt x="1880902" y="480633"/>
                  <a:pt x="1889855" y="516352"/>
                  <a:pt x="1879663" y="522638"/>
                </a:cubicBezTo>
                <a:cubicBezTo>
                  <a:pt x="1878616" y="505779"/>
                  <a:pt x="1885759" y="499969"/>
                  <a:pt x="1877092" y="489872"/>
                </a:cubicBezTo>
                <a:cubicBezTo>
                  <a:pt x="1877092" y="491587"/>
                  <a:pt x="1877092" y="493206"/>
                  <a:pt x="1876711" y="494635"/>
                </a:cubicBezTo>
                <a:cubicBezTo>
                  <a:pt x="1879568" y="519399"/>
                  <a:pt x="1853851" y="519685"/>
                  <a:pt x="1844897" y="510160"/>
                </a:cubicBezTo>
                <a:cubicBezTo>
                  <a:pt x="1826419" y="509494"/>
                  <a:pt x="1807654" y="500349"/>
                  <a:pt x="1811845" y="483871"/>
                </a:cubicBezTo>
                <a:cubicBezTo>
                  <a:pt x="1813941" y="475489"/>
                  <a:pt x="1823370" y="467965"/>
                  <a:pt x="1841849" y="468536"/>
                </a:cubicBezTo>
                <a:cubicBezTo>
                  <a:pt x="1841182" y="466345"/>
                  <a:pt x="1840420" y="464250"/>
                  <a:pt x="1839849" y="461773"/>
                </a:cubicBezTo>
                <a:cubicBezTo>
                  <a:pt x="1864138" y="460440"/>
                  <a:pt x="1867567" y="467584"/>
                  <a:pt x="1888617" y="475013"/>
                </a:cubicBezTo>
                <a:cubicBezTo>
                  <a:pt x="1894237" y="453963"/>
                  <a:pt x="1901380" y="464726"/>
                  <a:pt x="1915096" y="456916"/>
                </a:cubicBezTo>
                <a:cubicBezTo>
                  <a:pt x="1912048" y="454439"/>
                  <a:pt x="1911096" y="450915"/>
                  <a:pt x="1914049" y="445867"/>
                </a:cubicBezTo>
                <a:cubicBezTo>
                  <a:pt x="1917478" y="440056"/>
                  <a:pt x="1930432" y="441390"/>
                  <a:pt x="1941099" y="443485"/>
                </a:cubicBezTo>
                <a:cubicBezTo>
                  <a:pt x="1962150" y="447771"/>
                  <a:pt x="1964055" y="452534"/>
                  <a:pt x="1958149" y="456153"/>
                </a:cubicBezTo>
                <a:cubicBezTo>
                  <a:pt x="1959483" y="456153"/>
                  <a:pt x="1960912" y="456344"/>
                  <a:pt x="1962340" y="456630"/>
                </a:cubicBezTo>
                <a:cubicBezTo>
                  <a:pt x="1963102" y="454534"/>
                  <a:pt x="1964055" y="452344"/>
                  <a:pt x="1965674" y="450153"/>
                </a:cubicBezTo>
                <a:cubicBezTo>
                  <a:pt x="1990820" y="442723"/>
                  <a:pt x="2040541" y="465774"/>
                  <a:pt x="2018824" y="480919"/>
                </a:cubicBezTo>
                <a:cubicBezTo>
                  <a:pt x="2024920" y="497778"/>
                  <a:pt x="2024539" y="498825"/>
                  <a:pt x="2021110" y="499302"/>
                </a:cubicBezTo>
                <a:cubicBezTo>
                  <a:pt x="2021110" y="498921"/>
                  <a:pt x="2021110" y="498635"/>
                  <a:pt x="2021014" y="498349"/>
                </a:cubicBezTo>
                <a:cubicBezTo>
                  <a:pt x="2020538" y="498730"/>
                  <a:pt x="2020348" y="499111"/>
                  <a:pt x="2019967" y="499492"/>
                </a:cubicBezTo>
                <a:cubicBezTo>
                  <a:pt x="2016442" y="500064"/>
                  <a:pt x="2011013" y="501778"/>
                  <a:pt x="2006251" y="515590"/>
                </a:cubicBezTo>
                <a:cubicBezTo>
                  <a:pt x="2006632" y="515970"/>
                  <a:pt x="2007013" y="516352"/>
                  <a:pt x="2007298" y="516733"/>
                </a:cubicBezTo>
                <a:cubicBezTo>
                  <a:pt x="2012823" y="514256"/>
                  <a:pt x="2013870" y="506541"/>
                  <a:pt x="2020157" y="515970"/>
                </a:cubicBezTo>
                <a:cubicBezTo>
                  <a:pt x="2016347" y="508636"/>
                  <a:pt x="2015776" y="503302"/>
                  <a:pt x="2019967" y="499492"/>
                </a:cubicBezTo>
                <a:cubicBezTo>
                  <a:pt x="2020348" y="499397"/>
                  <a:pt x="2020729" y="499302"/>
                  <a:pt x="2021110" y="499302"/>
                </a:cubicBezTo>
                <a:cubicBezTo>
                  <a:pt x="2021967" y="506731"/>
                  <a:pt x="2022824" y="514066"/>
                  <a:pt x="2023777" y="521495"/>
                </a:cubicBezTo>
                <a:cubicBezTo>
                  <a:pt x="2018538" y="522067"/>
                  <a:pt x="2013394" y="521400"/>
                  <a:pt x="2008346" y="519590"/>
                </a:cubicBezTo>
                <a:cubicBezTo>
                  <a:pt x="2008346" y="520543"/>
                  <a:pt x="2008251" y="521590"/>
                  <a:pt x="2007774" y="522733"/>
                </a:cubicBezTo>
                <a:cubicBezTo>
                  <a:pt x="1999012" y="523400"/>
                  <a:pt x="1994725" y="520923"/>
                  <a:pt x="1994154" y="515875"/>
                </a:cubicBezTo>
                <a:cubicBezTo>
                  <a:pt x="1995297" y="515113"/>
                  <a:pt x="1996630" y="514637"/>
                  <a:pt x="1997964" y="514351"/>
                </a:cubicBezTo>
                <a:cubicBezTo>
                  <a:pt x="1989772" y="508446"/>
                  <a:pt x="1981962" y="498825"/>
                  <a:pt x="1975199" y="485014"/>
                </a:cubicBezTo>
                <a:cubicBezTo>
                  <a:pt x="1981105" y="489777"/>
                  <a:pt x="1983105" y="488729"/>
                  <a:pt x="1983200" y="484824"/>
                </a:cubicBezTo>
                <a:cubicBezTo>
                  <a:pt x="1975866" y="482443"/>
                  <a:pt x="1969389" y="478537"/>
                  <a:pt x="1965484" y="473489"/>
                </a:cubicBezTo>
                <a:cubicBezTo>
                  <a:pt x="1965293" y="473680"/>
                  <a:pt x="1965388" y="474061"/>
                  <a:pt x="1965103" y="474251"/>
                </a:cubicBezTo>
                <a:cubicBezTo>
                  <a:pt x="1950339" y="465488"/>
                  <a:pt x="1947767" y="459964"/>
                  <a:pt x="1929479" y="471584"/>
                </a:cubicBezTo>
                <a:cubicBezTo>
                  <a:pt x="1947862" y="486824"/>
                  <a:pt x="1925479" y="489491"/>
                  <a:pt x="1938814" y="509398"/>
                </a:cubicBezTo>
                <a:cubicBezTo>
                  <a:pt x="1943862" y="512446"/>
                  <a:pt x="1948720" y="516161"/>
                  <a:pt x="1953577" y="518638"/>
                </a:cubicBezTo>
                <a:cubicBezTo>
                  <a:pt x="1960054" y="521876"/>
                  <a:pt x="1971865" y="523686"/>
                  <a:pt x="1975390" y="527115"/>
                </a:cubicBezTo>
                <a:cubicBezTo>
                  <a:pt x="1978438" y="530163"/>
                  <a:pt x="1974151" y="532163"/>
                  <a:pt x="1978247" y="534259"/>
                </a:cubicBezTo>
                <a:cubicBezTo>
                  <a:pt x="2001774" y="546165"/>
                  <a:pt x="2038159" y="529972"/>
                  <a:pt x="2059019" y="509303"/>
                </a:cubicBezTo>
                <a:cubicBezTo>
                  <a:pt x="2051970" y="500540"/>
                  <a:pt x="2045970" y="489110"/>
                  <a:pt x="2039302" y="479395"/>
                </a:cubicBezTo>
                <a:cubicBezTo>
                  <a:pt x="2051304" y="477204"/>
                  <a:pt x="2051494" y="507589"/>
                  <a:pt x="2067592" y="494444"/>
                </a:cubicBezTo>
                <a:cubicBezTo>
                  <a:pt x="2067782" y="496349"/>
                  <a:pt x="2067782" y="497492"/>
                  <a:pt x="2067877" y="498825"/>
                </a:cubicBezTo>
                <a:cubicBezTo>
                  <a:pt x="2071402" y="493777"/>
                  <a:pt x="2073878" y="488634"/>
                  <a:pt x="2074735" y="483871"/>
                </a:cubicBezTo>
                <a:cubicBezTo>
                  <a:pt x="2074831" y="483586"/>
                  <a:pt x="2074926" y="483205"/>
                  <a:pt x="2075021" y="482823"/>
                </a:cubicBezTo>
                <a:cubicBezTo>
                  <a:pt x="2073688" y="481204"/>
                  <a:pt x="2072449" y="479014"/>
                  <a:pt x="2071402" y="476537"/>
                </a:cubicBezTo>
                <a:cubicBezTo>
                  <a:pt x="2073973" y="477775"/>
                  <a:pt x="2075497" y="477490"/>
                  <a:pt x="2076736" y="476537"/>
                </a:cubicBezTo>
                <a:cubicBezTo>
                  <a:pt x="2077783" y="472727"/>
                  <a:pt x="2079022" y="468250"/>
                  <a:pt x="2079688" y="462345"/>
                </a:cubicBezTo>
                <a:cubicBezTo>
                  <a:pt x="2092166" y="466155"/>
                  <a:pt x="2102167" y="475299"/>
                  <a:pt x="2111788" y="482443"/>
                </a:cubicBezTo>
                <a:cubicBezTo>
                  <a:pt x="2112645" y="480347"/>
                  <a:pt x="2112359" y="477585"/>
                  <a:pt x="2109216" y="473298"/>
                </a:cubicBezTo>
                <a:cubicBezTo>
                  <a:pt x="2117788" y="476632"/>
                  <a:pt x="2123218" y="475299"/>
                  <a:pt x="2127694" y="473108"/>
                </a:cubicBezTo>
                <a:cubicBezTo>
                  <a:pt x="2131504" y="467679"/>
                  <a:pt x="2139410" y="464250"/>
                  <a:pt x="2147125" y="460249"/>
                </a:cubicBezTo>
                <a:cubicBezTo>
                  <a:pt x="2147316" y="459201"/>
                  <a:pt x="2147697" y="458249"/>
                  <a:pt x="2148554" y="458154"/>
                </a:cubicBezTo>
                <a:cubicBezTo>
                  <a:pt x="2148649" y="458630"/>
                  <a:pt x="2148649" y="459011"/>
                  <a:pt x="2148745" y="459487"/>
                </a:cubicBezTo>
                <a:cubicBezTo>
                  <a:pt x="2151031" y="458249"/>
                  <a:pt x="2153317" y="456916"/>
                  <a:pt x="2155412" y="455487"/>
                </a:cubicBezTo>
                <a:cubicBezTo>
                  <a:pt x="2161222" y="451486"/>
                  <a:pt x="2163127" y="444533"/>
                  <a:pt x="2168747" y="440914"/>
                </a:cubicBezTo>
                <a:cubicBezTo>
                  <a:pt x="2179796" y="433770"/>
                  <a:pt x="2194084" y="433960"/>
                  <a:pt x="2198179" y="425959"/>
                </a:cubicBezTo>
                <a:cubicBezTo>
                  <a:pt x="2185987" y="426817"/>
                  <a:pt x="2185702" y="421959"/>
                  <a:pt x="2170938" y="421197"/>
                </a:cubicBezTo>
                <a:cubicBezTo>
                  <a:pt x="2171033" y="425959"/>
                  <a:pt x="2172176" y="431389"/>
                  <a:pt x="2168557" y="433770"/>
                </a:cubicBezTo>
                <a:cubicBezTo>
                  <a:pt x="2155317" y="419196"/>
                  <a:pt x="2117598" y="418339"/>
                  <a:pt x="2100167" y="404814"/>
                </a:cubicBezTo>
                <a:cubicBezTo>
                  <a:pt x="2089499" y="396527"/>
                  <a:pt x="2094738" y="385288"/>
                  <a:pt x="2075212" y="382049"/>
                </a:cubicBezTo>
                <a:cubicBezTo>
                  <a:pt x="2102644" y="382620"/>
                  <a:pt x="2118265" y="371191"/>
                  <a:pt x="2142934" y="378811"/>
                </a:cubicBezTo>
                <a:cubicBezTo>
                  <a:pt x="2149888" y="372905"/>
                  <a:pt x="2138267" y="365666"/>
                  <a:pt x="2145220" y="359094"/>
                </a:cubicBezTo>
                <a:cubicBezTo>
                  <a:pt x="2177701" y="346616"/>
                  <a:pt x="2231136" y="374048"/>
                  <a:pt x="2194750" y="395670"/>
                </a:cubicBezTo>
                <a:cubicBezTo>
                  <a:pt x="2207609" y="398242"/>
                  <a:pt x="2226659" y="396622"/>
                  <a:pt x="2235517" y="401956"/>
                </a:cubicBezTo>
                <a:cubicBezTo>
                  <a:pt x="2228183" y="389764"/>
                  <a:pt x="2249519" y="395479"/>
                  <a:pt x="2251519" y="389097"/>
                </a:cubicBezTo>
                <a:cubicBezTo>
                  <a:pt x="2240947" y="371667"/>
                  <a:pt x="2203513" y="372715"/>
                  <a:pt x="2196560" y="352712"/>
                </a:cubicBezTo>
                <a:cubicBezTo>
                  <a:pt x="2213134" y="346140"/>
                  <a:pt x="2222278" y="360999"/>
                  <a:pt x="2237232" y="351855"/>
                </a:cubicBezTo>
                <a:cubicBezTo>
                  <a:pt x="2240470" y="320994"/>
                  <a:pt x="2276665" y="309564"/>
                  <a:pt x="2265426" y="274321"/>
                </a:cubicBezTo>
                <a:cubicBezTo>
                  <a:pt x="2277142" y="286989"/>
                  <a:pt x="2308860" y="300801"/>
                  <a:pt x="2311527" y="278703"/>
                </a:cubicBezTo>
                <a:cubicBezTo>
                  <a:pt x="2316289" y="279751"/>
                  <a:pt x="2311527" y="287180"/>
                  <a:pt x="2317147" y="287561"/>
                </a:cubicBezTo>
                <a:cubicBezTo>
                  <a:pt x="2348103" y="283275"/>
                  <a:pt x="2364295" y="298229"/>
                  <a:pt x="2382393" y="296895"/>
                </a:cubicBezTo>
                <a:cubicBezTo>
                  <a:pt x="2379440" y="291657"/>
                  <a:pt x="2368582" y="291942"/>
                  <a:pt x="2371249" y="282799"/>
                </a:cubicBezTo>
                <a:cubicBezTo>
                  <a:pt x="2386108" y="274797"/>
                  <a:pt x="2379440" y="265368"/>
                  <a:pt x="2386965" y="257367"/>
                </a:cubicBezTo>
                <a:cubicBezTo>
                  <a:pt x="2387346" y="256890"/>
                  <a:pt x="2393918" y="257938"/>
                  <a:pt x="2395061" y="257176"/>
                </a:cubicBezTo>
                <a:cubicBezTo>
                  <a:pt x="2398395" y="255176"/>
                  <a:pt x="2397823" y="251747"/>
                  <a:pt x="2400395" y="249937"/>
                </a:cubicBezTo>
                <a:cubicBezTo>
                  <a:pt x="2409444" y="243460"/>
                  <a:pt x="2446401" y="247461"/>
                  <a:pt x="2445829" y="223934"/>
                </a:cubicBezTo>
                <a:cubicBezTo>
                  <a:pt x="2458021" y="229554"/>
                  <a:pt x="2473547" y="267463"/>
                  <a:pt x="2503360" y="249556"/>
                </a:cubicBezTo>
                <a:cubicBezTo>
                  <a:pt x="2503075" y="254033"/>
                  <a:pt x="2503075" y="258224"/>
                  <a:pt x="2508980" y="258414"/>
                </a:cubicBezTo>
                <a:cubicBezTo>
                  <a:pt x="2545080" y="253652"/>
                  <a:pt x="2562892" y="274988"/>
                  <a:pt x="2572036" y="291085"/>
                </a:cubicBezTo>
                <a:cubicBezTo>
                  <a:pt x="2578703" y="285942"/>
                  <a:pt x="2595848" y="288990"/>
                  <a:pt x="2601659" y="279751"/>
                </a:cubicBezTo>
                <a:cubicBezTo>
                  <a:pt x="2628900" y="290800"/>
                  <a:pt x="2656332" y="298039"/>
                  <a:pt x="2651379" y="326995"/>
                </a:cubicBezTo>
                <a:cubicBezTo>
                  <a:pt x="2674525" y="324327"/>
                  <a:pt x="2697861" y="333852"/>
                  <a:pt x="2700623" y="350997"/>
                </a:cubicBezTo>
                <a:cubicBezTo>
                  <a:pt x="2725388" y="355093"/>
                  <a:pt x="2721769" y="363666"/>
                  <a:pt x="2744247" y="364428"/>
                </a:cubicBezTo>
                <a:cubicBezTo>
                  <a:pt x="2748724" y="361285"/>
                  <a:pt x="2746248" y="353855"/>
                  <a:pt x="2757678" y="355189"/>
                </a:cubicBezTo>
                <a:cubicBezTo>
                  <a:pt x="2759964" y="362523"/>
                  <a:pt x="2753677" y="364523"/>
                  <a:pt x="2755297" y="371381"/>
                </a:cubicBezTo>
                <a:cubicBezTo>
                  <a:pt x="2784443" y="372905"/>
                  <a:pt x="2802731" y="398813"/>
                  <a:pt x="2783205" y="408338"/>
                </a:cubicBezTo>
                <a:cubicBezTo>
                  <a:pt x="2778442" y="409005"/>
                  <a:pt x="2769584" y="403575"/>
                  <a:pt x="2766917" y="408719"/>
                </a:cubicBezTo>
                <a:cubicBezTo>
                  <a:pt x="2762917" y="414244"/>
                  <a:pt x="2777490" y="430817"/>
                  <a:pt x="2772918" y="437199"/>
                </a:cubicBezTo>
                <a:cubicBezTo>
                  <a:pt x="2766251" y="446438"/>
                  <a:pt x="2742819" y="443485"/>
                  <a:pt x="2735294" y="454153"/>
                </a:cubicBezTo>
                <a:cubicBezTo>
                  <a:pt x="2717197" y="479966"/>
                  <a:pt x="2770251" y="483490"/>
                  <a:pt x="2789682" y="463678"/>
                </a:cubicBezTo>
                <a:cubicBezTo>
                  <a:pt x="2794826" y="458535"/>
                  <a:pt x="2787396" y="449867"/>
                  <a:pt x="2800159" y="447391"/>
                </a:cubicBezTo>
                <a:cubicBezTo>
                  <a:pt x="2788539" y="471489"/>
                  <a:pt x="2790349" y="484538"/>
                  <a:pt x="2793397" y="511970"/>
                </a:cubicBezTo>
                <a:cubicBezTo>
                  <a:pt x="2802922" y="511684"/>
                  <a:pt x="2800731" y="498159"/>
                  <a:pt x="2809399" y="502731"/>
                </a:cubicBezTo>
                <a:cubicBezTo>
                  <a:pt x="2811018" y="509779"/>
                  <a:pt x="2810732" y="520828"/>
                  <a:pt x="2801779" y="527972"/>
                </a:cubicBezTo>
                <a:cubicBezTo>
                  <a:pt x="2789872" y="530163"/>
                  <a:pt x="2788253" y="525210"/>
                  <a:pt x="2780062" y="524829"/>
                </a:cubicBezTo>
                <a:cubicBezTo>
                  <a:pt x="2780157" y="534925"/>
                  <a:pt x="2772061" y="539783"/>
                  <a:pt x="2775204" y="551785"/>
                </a:cubicBezTo>
                <a:cubicBezTo>
                  <a:pt x="2781109" y="552642"/>
                  <a:pt x="2795492" y="555785"/>
                  <a:pt x="2796826" y="549498"/>
                </a:cubicBezTo>
                <a:cubicBezTo>
                  <a:pt x="2789682" y="550165"/>
                  <a:pt x="2783205" y="550356"/>
                  <a:pt x="2785872" y="544355"/>
                </a:cubicBezTo>
                <a:cubicBezTo>
                  <a:pt x="2793873" y="541307"/>
                  <a:pt x="2806636" y="543021"/>
                  <a:pt x="2810351" y="551022"/>
                </a:cubicBezTo>
                <a:cubicBezTo>
                  <a:pt x="2815209" y="548356"/>
                  <a:pt x="2818638" y="550451"/>
                  <a:pt x="2829306" y="548832"/>
                </a:cubicBezTo>
                <a:cubicBezTo>
                  <a:pt x="2829211" y="545784"/>
                  <a:pt x="2829115" y="542831"/>
                  <a:pt x="2829115" y="539878"/>
                </a:cubicBezTo>
                <a:cubicBezTo>
                  <a:pt x="2847594" y="541497"/>
                  <a:pt x="2851118" y="526448"/>
                  <a:pt x="2863882" y="519495"/>
                </a:cubicBezTo>
                <a:cubicBezTo>
                  <a:pt x="2867215" y="530639"/>
                  <a:pt x="2840355" y="544260"/>
                  <a:pt x="2861786" y="549975"/>
                </a:cubicBezTo>
                <a:lnTo>
                  <a:pt x="2862356" y="550207"/>
                </a:lnTo>
                <a:lnTo>
                  <a:pt x="2862167" y="544855"/>
                </a:lnTo>
                <a:cubicBezTo>
                  <a:pt x="2862405" y="543236"/>
                  <a:pt x="2863596" y="542212"/>
                  <a:pt x="2867692" y="543021"/>
                </a:cubicBezTo>
                <a:lnTo>
                  <a:pt x="2862387" y="550220"/>
                </a:lnTo>
                <a:lnTo>
                  <a:pt x="2869978" y="553309"/>
                </a:lnTo>
                <a:cubicBezTo>
                  <a:pt x="2868359" y="559405"/>
                  <a:pt x="2870740" y="570549"/>
                  <a:pt x="2875883" y="574645"/>
                </a:cubicBezTo>
                <a:cubicBezTo>
                  <a:pt x="2877788" y="576169"/>
                  <a:pt x="2882265" y="572168"/>
                  <a:pt x="2883979" y="572644"/>
                </a:cubicBezTo>
                <a:cubicBezTo>
                  <a:pt x="2910840" y="580550"/>
                  <a:pt x="3007042" y="626175"/>
                  <a:pt x="3013996" y="571692"/>
                </a:cubicBezTo>
                <a:cubicBezTo>
                  <a:pt x="3001994" y="571501"/>
                  <a:pt x="2994565" y="568168"/>
                  <a:pt x="2992088" y="561405"/>
                </a:cubicBezTo>
                <a:cubicBezTo>
                  <a:pt x="2997803" y="557214"/>
                  <a:pt x="3009138" y="567691"/>
                  <a:pt x="3011043" y="557404"/>
                </a:cubicBezTo>
                <a:cubicBezTo>
                  <a:pt x="3001327" y="558262"/>
                  <a:pt x="3011519" y="548641"/>
                  <a:pt x="3005328" y="545022"/>
                </a:cubicBezTo>
                <a:cubicBezTo>
                  <a:pt x="2989326" y="547213"/>
                  <a:pt x="2979896" y="543403"/>
                  <a:pt x="2969895" y="535020"/>
                </a:cubicBezTo>
                <a:cubicBezTo>
                  <a:pt x="2979896" y="534259"/>
                  <a:pt x="2995612" y="538831"/>
                  <a:pt x="2999708" y="536164"/>
                </a:cubicBezTo>
                <a:cubicBezTo>
                  <a:pt x="2997232" y="525210"/>
                  <a:pt x="3001518" y="518447"/>
                  <a:pt x="3004566" y="511018"/>
                </a:cubicBezTo>
                <a:cubicBezTo>
                  <a:pt x="2993517" y="507112"/>
                  <a:pt x="2978277" y="506255"/>
                  <a:pt x="2974467" y="497302"/>
                </a:cubicBezTo>
                <a:cubicBezTo>
                  <a:pt x="2985326" y="498064"/>
                  <a:pt x="2995612" y="508827"/>
                  <a:pt x="3009900" y="505493"/>
                </a:cubicBezTo>
                <a:cubicBezTo>
                  <a:pt x="3004852" y="494063"/>
                  <a:pt x="3011234" y="484824"/>
                  <a:pt x="2995708" y="475299"/>
                </a:cubicBezTo>
                <a:cubicBezTo>
                  <a:pt x="3016758" y="476537"/>
                  <a:pt x="3023806" y="487395"/>
                  <a:pt x="3028759" y="499683"/>
                </a:cubicBezTo>
                <a:cubicBezTo>
                  <a:pt x="3039142" y="495587"/>
                  <a:pt x="3047619" y="497778"/>
                  <a:pt x="3052953" y="488443"/>
                </a:cubicBezTo>
                <a:cubicBezTo>
                  <a:pt x="3044761" y="489872"/>
                  <a:pt x="3044952" y="485586"/>
                  <a:pt x="3036665" y="487015"/>
                </a:cubicBezTo>
                <a:cubicBezTo>
                  <a:pt x="3040475" y="472251"/>
                  <a:pt x="3019806" y="474442"/>
                  <a:pt x="3014567" y="465964"/>
                </a:cubicBezTo>
                <a:cubicBezTo>
                  <a:pt x="3016091" y="462249"/>
                  <a:pt x="3019615" y="459773"/>
                  <a:pt x="3025235" y="458630"/>
                </a:cubicBezTo>
                <a:cubicBezTo>
                  <a:pt x="3033046" y="462916"/>
                  <a:pt x="3034093" y="471870"/>
                  <a:pt x="3044571" y="474346"/>
                </a:cubicBezTo>
                <a:cubicBezTo>
                  <a:pt x="3051905" y="471965"/>
                  <a:pt x="3051238" y="467298"/>
                  <a:pt x="3060763" y="470441"/>
                </a:cubicBezTo>
                <a:cubicBezTo>
                  <a:pt x="3067907" y="472918"/>
                  <a:pt x="3059716" y="484729"/>
                  <a:pt x="3063811" y="484729"/>
                </a:cubicBezTo>
                <a:cubicBezTo>
                  <a:pt x="3090196" y="488539"/>
                  <a:pt x="3096387" y="475775"/>
                  <a:pt x="3092958" y="453677"/>
                </a:cubicBezTo>
                <a:cubicBezTo>
                  <a:pt x="3102007" y="450534"/>
                  <a:pt x="3106769" y="450534"/>
                  <a:pt x="3100864" y="441009"/>
                </a:cubicBezTo>
                <a:cubicBezTo>
                  <a:pt x="3107150" y="446343"/>
                  <a:pt x="3118390" y="448248"/>
                  <a:pt x="3120199" y="456725"/>
                </a:cubicBezTo>
                <a:cubicBezTo>
                  <a:pt x="3087434" y="462916"/>
                  <a:pt x="3118009" y="497206"/>
                  <a:pt x="3128581" y="469012"/>
                </a:cubicBezTo>
                <a:cubicBezTo>
                  <a:pt x="3134677" y="452629"/>
                  <a:pt x="3108769" y="446914"/>
                  <a:pt x="3111532" y="435389"/>
                </a:cubicBezTo>
                <a:cubicBezTo>
                  <a:pt x="3135344" y="433579"/>
                  <a:pt x="3151060" y="471679"/>
                  <a:pt x="3179730" y="455392"/>
                </a:cubicBezTo>
                <a:cubicBezTo>
                  <a:pt x="3190303" y="458440"/>
                  <a:pt x="3176397" y="467298"/>
                  <a:pt x="3188113" y="469584"/>
                </a:cubicBezTo>
                <a:cubicBezTo>
                  <a:pt x="3214116" y="465202"/>
                  <a:pt x="3208305" y="445295"/>
                  <a:pt x="3236500" y="448915"/>
                </a:cubicBezTo>
                <a:cubicBezTo>
                  <a:pt x="3235547" y="437580"/>
                  <a:pt x="3244405" y="419196"/>
                  <a:pt x="3257359" y="410910"/>
                </a:cubicBezTo>
                <a:cubicBezTo>
                  <a:pt x="3235928" y="405957"/>
                  <a:pt x="3232404" y="389669"/>
                  <a:pt x="3240405" y="377287"/>
                </a:cubicBezTo>
                <a:cubicBezTo>
                  <a:pt x="3231261" y="383192"/>
                  <a:pt x="3236500" y="362142"/>
                  <a:pt x="3242786" y="361189"/>
                </a:cubicBezTo>
                <a:cubicBezTo>
                  <a:pt x="3243548" y="366904"/>
                  <a:pt x="3238119" y="368904"/>
                  <a:pt x="3240405" y="375572"/>
                </a:cubicBezTo>
                <a:cubicBezTo>
                  <a:pt x="3272790" y="350331"/>
                  <a:pt x="3303079" y="373000"/>
                  <a:pt x="3330035" y="384430"/>
                </a:cubicBezTo>
                <a:cubicBezTo>
                  <a:pt x="3324225" y="390717"/>
                  <a:pt x="3314986" y="387002"/>
                  <a:pt x="3311176" y="391955"/>
                </a:cubicBezTo>
                <a:cubicBezTo>
                  <a:pt x="3310128" y="401099"/>
                  <a:pt x="3316510" y="405195"/>
                  <a:pt x="3330416" y="404052"/>
                </a:cubicBezTo>
                <a:cubicBezTo>
                  <a:pt x="3328987" y="396146"/>
                  <a:pt x="3332035" y="391002"/>
                  <a:pt x="3335369" y="386049"/>
                </a:cubicBezTo>
                <a:cubicBezTo>
                  <a:pt x="3350609" y="385573"/>
                  <a:pt x="3347180" y="384145"/>
                  <a:pt x="3362420" y="383668"/>
                </a:cubicBezTo>
                <a:cubicBezTo>
                  <a:pt x="3361849" y="364999"/>
                  <a:pt x="3389376" y="364142"/>
                  <a:pt x="3394234" y="348997"/>
                </a:cubicBezTo>
                <a:cubicBezTo>
                  <a:pt x="3376708" y="348045"/>
                  <a:pt x="3375088" y="364237"/>
                  <a:pt x="3353943" y="365952"/>
                </a:cubicBezTo>
                <a:cubicBezTo>
                  <a:pt x="3360515" y="344806"/>
                  <a:pt x="3372421" y="327090"/>
                  <a:pt x="3376993" y="304611"/>
                </a:cubicBezTo>
                <a:cubicBezTo>
                  <a:pt x="3371374" y="300801"/>
                  <a:pt x="3368326" y="306325"/>
                  <a:pt x="3363468" y="303087"/>
                </a:cubicBezTo>
                <a:cubicBezTo>
                  <a:pt x="3367373" y="289466"/>
                  <a:pt x="3374422" y="271940"/>
                  <a:pt x="3386995" y="261367"/>
                </a:cubicBezTo>
                <a:cubicBezTo>
                  <a:pt x="3390900" y="258129"/>
                  <a:pt x="3399758" y="259367"/>
                  <a:pt x="3403187" y="257462"/>
                </a:cubicBezTo>
                <a:cubicBezTo>
                  <a:pt x="3423761" y="245651"/>
                  <a:pt x="3401759" y="230982"/>
                  <a:pt x="3421285" y="217743"/>
                </a:cubicBezTo>
                <a:close/>
                <a:moveTo>
                  <a:pt x="2161508" y="208979"/>
                </a:moveTo>
                <a:cubicBezTo>
                  <a:pt x="2154936" y="216123"/>
                  <a:pt x="2157412" y="203169"/>
                  <a:pt x="2161508" y="208979"/>
                </a:cubicBezTo>
                <a:close/>
                <a:moveTo>
                  <a:pt x="2239994" y="203741"/>
                </a:moveTo>
                <a:cubicBezTo>
                  <a:pt x="2239137" y="210980"/>
                  <a:pt x="2249138" y="210789"/>
                  <a:pt x="2251043" y="216028"/>
                </a:cubicBezTo>
                <a:cubicBezTo>
                  <a:pt x="2242757" y="216219"/>
                  <a:pt x="2232279" y="208599"/>
                  <a:pt x="2239994" y="203741"/>
                </a:cubicBezTo>
                <a:close/>
                <a:moveTo>
                  <a:pt x="2006918" y="203360"/>
                </a:moveTo>
                <a:cubicBezTo>
                  <a:pt x="2042065" y="226315"/>
                  <a:pt x="2077498" y="248984"/>
                  <a:pt x="2108740" y="274607"/>
                </a:cubicBezTo>
                <a:cubicBezTo>
                  <a:pt x="2087023" y="272035"/>
                  <a:pt x="2080546" y="253652"/>
                  <a:pt x="2064735" y="245079"/>
                </a:cubicBezTo>
                <a:cubicBezTo>
                  <a:pt x="2045970" y="234887"/>
                  <a:pt x="2017395" y="217361"/>
                  <a:pt x="2006918" y="203360"/>
                </a:cubicBezTo>
                <a:close/>
                <a:moveTo>
                  <a:pt x="2486501" y="198597"/>
                </a:moveTo>
                <a:cubicBezTo>
                  <a:pt x="2513361" y="196216"/>
                  <a:pt x="2499455" y="216314"/>
                  <a:pt x="2486787" y="212885"/>
                </a:cubicBezTo>
                <a:cubicBezTo>
                  <a:pt x="2481358" y="209456"/>
                  <a:pt x="2484786" y="202693"/>
                  <a:pt x="2486501" y="198597"/>
                </a:cubicBezTo>
                <a:close/>
                <a:moveTo>
                  <a:pt x="2670715" y="196407"/>
                </a:moveTo>
                <a:cubicBezTo>
                  <a:pt x="2665381" y="214504"/>
                  <a:pt x="2685383" y="213361"/>
                  <a:pt x="2690337" y="230030"/>
                </a:cubicBezTo>
                <a:cubicBezTo>
                  <a:pt x="2702529" y="270988"/>
                  <a:pt x="2659761" y="274036"/>
                  <a:pt x="2652713" y="243365"/>
                </a:cubicBezTo>
                <a:cubicBezTo>
                  <a:pt x="2649379" y="228982"/>
                  <a:pt x="2658428" y="207360"/>
                  <a:pt x="2662523" y="196597"/>
                </a:cubicBezTo>
                <a:cubicBezTo>
                  <a:pt x="2665286" y="196502"/>
                  <a:pt x="2667953" y="196502"/>
                  <a:pt x="2670715" y="196407"/>
                </a:cubicBezTo>
                <a:close/>
                <a:moveTo>
                  <a:pt x="2353627" y="196026"/>
                </a:moveTo>
                <a:cubicBezTo>
                  <a:pt x="2362676" y="199931"/>
                  <a:pt x="2361628" y="213933"/>
                  <a:pt x="2345817" y="212314"/>
                </a:cubicBezTo>
                <a:cubicBezTo>
                  <a:pt x="2346198" y="205455"/>
                  <a:pt x="2343912" y="196978"/>
                  <a:pt x="2353627" y="196026"/>
                </a:cubicBezTo>
                <a:close/>
                <a:moveTo>
                  <a:pt x="1877283" y="193203"/>
                </a:moveTo>
                <a:cubicBezTo>
                  <a:pt x="1880026" y="191161"/>
                  <a:pt x="1885759" y="191072"/>
                  <a:pt x="1895665" y="194977"/>
                </a:cubicBezTo>
                <a:cubicBezTo>
                  <a:pt x="1905857" y="198978"/>
                  <a:pt x="1907190" y="203359"/>
                  <a:pt x="1901380" y="209170"/>
                </a:cubicBezTo>
                <a:cubicBezTo>
                  <a:pt x="1887735" y="223029"/>
                  <a:pt x="1869054" y="199329"/>
                  <a:pt x="1877283" y="193203"/>
                </a:cubicBezTo>
                <a:close/>
                <a:moveTo>
                  <a:pt x="2868358" y="190501"/>
                </a:moveTo>
                <a:cubicBezTo>
                  <a:pt x="2872168" y="205455"/>
                  <a:pt x="2872930" y="220695"/>
                  <a:pt x="2850165" y="223076"/>
                </a:cubicBezTo>
                <a:cubicBezTo>
                  <a:pt x="2843307" y="211170"/>
                  <a:pt x="2849118" y="195073"/>
                  <a:pt x="2862929" y="190596"/>
                </a:cubicBezTo>
                <a:cubicBezTo>
                  <a:pt x="2863596" y="192787"/>
                  <a:pt x="2865977" y="191644"/>
                  <a:pt x="2868358" y="190501"/>
                </a:cubicBezTo>
                <a:close/>
                <a:moveTo>
                  <a:pt x="3028823" y="185937"/>
                </a:moveTo>
                <a:cubicBezTo>
                  <a:pt x="3038267" y="184995"/>
                  <a:pt x="3054715" y="194192"/>
                  <a:pt x="3047428" y="199264"/>
                </a:cubicBezTo>
                <a:cubicBezTo>
                  <a:pt x="3040570" y="195550"/>
                  <a:pt x="3036570" y="189835"/>
                  <a:pt x="3022854" y="190787"/>
                </a:cubicBezTo>
                <a:cubicBezTo>
                  <a:pt x="3023306" y="187691"/>
                  <a:pt x="3025676" y="186251"/>
                  <a:pt x="3028823" y="185937"/>
                </a:cubicBezTo>
                <a:close/>
                <a:moveTo>
                  <a:pt x="3613404" y="185453"/>
                </a:moveTo>
                <a:cubicBezTo>
                  <a:pt x="3627692" y="196883"/>
                  <a:pt x="3616071" y="201741"/>
                  <a:pt x="3608642" y="212409"/>
                </a:cubicBezTo>
                <a:cubicBezTo>
                  <a:pt x="3592640" y="235174"/>
                  <a:pt x="3574066" y="282513"/>
                  <a:pt x="3534347" y="287275"/>
                </a:cubicBezTo>
                <a:cubicBezTo>
                  <a:pt x="3534823" y="239365"/>
                  <a:pt x="3589401" y="225553"/>
                  <a:pt x="3605403" y="187358"/>
                </a:cubicBezTo>
                <a:cubicBezTo>
                  <a:pt x="3608832" y="187263"/>
                  <a:pt x="3609023" y="185072"/>
                  <a:pt x="3613404" y="185453"/>
                </a:cubicBezTo>
                <a:close/>
                <a:moveTo>
                  <a:pt x="2223326" y="184405"/>
                </a:moveTo>
                <a:cubicBezTo>
                  <a:pt x="2228183" y="178404"/>
                  <a:pt x="2236661" y="189548"/>
                  <a:pt x="2223421" y="188024"/>
                </a:cubicBezTo>
                <a:cubicBezTo>
                  <a:pt x="2223326" y="186786"/>
                  <a:pt x="2223326" y="185548"/>
                  <a:pt x="2223326" y="184405"/>
                </a:cubicBezTo>
                <a:close/>
                <a:moveTo>
                  <a:pt x="2104072" y="183358"/>
                </a:moveTo>
                <a:cubicBezTo>
                  <a:pt x="2106168" y="184596"/>
                  <a:pt x="2110263" y="193264"/>
                  <a:pt x="2104263" y="194121"/>
                </a:cubicBezTo>
                <a:cubicBezTo>
                  <a:pt x="2100453" y="191835"/>
                  <a:pt x="2094357" y="184786"/>
                  <a:pt x="2104072" y="183358"/>
                </a:cubicBezTo>
                <a:close/>
                <a:moveTo>
                  <a:pt x="2781586" y="183357"/>
                </a:moveTo>
                <a:cubicBezTo>
                  <a:pt x="2812733" y="190311"/>
                  <a:pt x="2804923" y="222791"/>
                  <a:pt x="2774252" y="222886"/>
                </a:cubicBezTo>
                <a:cubicBezTo>
                  <a:pt x="2776538" y="222791"/>
                  <a:pt x="2751964" y="215552"/>
                  <a:pt x="2746915" y="212694"/>
                </a:cubicBezTo>
                <a:cubicBezTo>
                  <a:pt x="2725865" y="200693"/>
                  <a:pt x="2760345" y="178690"/>
                  <a:pt x="2781586" y="183357"/>
                </a:cubicBezTo>
                <a:close/>
                <a:moveTo>
                  <a:pt x="3104671" y="180185"/>
                </a:moveTo>
                <a:cubicBezTo>
                  <a:pt x="3117021" y="175403"/>
                  <a:pt x="3143488" y="186762"/>
                  <a:pt x="3142202" y="202407"/>
                </a:cubicBezTo>
                <a:cubicBezTo>
                  <a:pt x="3135439" y="202693"/>
                  <a:pt x="3133439" y="205074"/>
                  <a:pt x="3131534" y="209836"/>
                </a:cubicBezTo>
                <a:cubicBezTo>
                  <a:pt x="3121057" y="236125"/>
                  <a:pt x="3137535" y="275654"/>
                  <a:pt x="3133534" y="302896"/>
                </a:cubicBezTo>
                <a:cubicBezTo>
                  <a:pt x="3125152" y="302610"/>
                  <a:pt x="3118199" y="301372"/>
                  <a:pt x="3111817" y="299752"/>
                </a:cubicBezTo>
                <a:cubicBezTo>
                  <a:pt x="3115627" y="285655"/>
                  <a:pt x="3117723" y="260605"/>
                  <a:pt x="3118675" y="236983"/>
                </a:cubicBezTo>
                <a:cubicBezTo>
                  <a:pt x="3119056" y="226029"/>
                  <a:pt x="3125914" y="213646"/>
                  <a:pt x="3120676" y="204788"/>
                </a:cubicBezTo>
                <a:cubicBezTo>
                  <a:pt x="3116103" y="197168"/>
                  <a:pt x="3099435" y="198502"/>
                  <a:pt x="3098578" y="190786"/>
                </a:cubicBezTo>
                <a:cubicBezTo>
                  <a:pt x="3098006" y="185166"/>
                  <a:pt x="3100554" y="181779"/>
                  <a:pt x="3104671" y="180185"/>
                </a:cubicBezTo>
                <a:close/>
                <a:moveTo>
                  <a:pt x="2475167" y="175546"/>
                </a:moveTo>
                <a:cubicBezTo>
                  <a:pt x="2474786" y="177642"/>
                  <a:pt x="2475738" y="180595"/>
                  <a:pt x="2472595" y="180976"/>
                </a:cubicBezTo>
                <a:cubicBezTo>
                  <a:pt x="2470880" y="179356"/>
                  <a:pt x="2466118" y="174499"/>
                  <a:pt x="2475167" y="175546"/>
                </a:cubicBezTo>
                <a:close/>
                <a:moveTo>
                  <a:pt x="2418208" y="174880"/>
                </a:moveTo>
                <a:cubicBezTo>
                  <a:pt x="2432495" y="179356"/>
                  <a:pt x="2425637" y="194120"/>
                  <a:pt x="2413255" y="196501"/>
                </a:cubicBezTo>
                <a:cubicBezTo>
                  <a:pt x="2405920" y="190025"/>
                  <a:pt x="2405825" y="177832"/>
                  <a:pt x="2418208" y="174880"/>
                </a:cubicBezTo>
                <a:close/>
                <a:moveTo>
                  <a:pt x="2241614" y="157164"/>
                </a:moveTo>
                <a:cubicBezTo>
                  <a:pt x="2248567" y="164689"/>
                  <a:pt x="2241518" y="164879"/>
                  <a:pt x="2236470" y="168022"/>
                </a:cubicBezTo>
                <a:cubicBezTo>
                  <a:pt x="2230660" y="164308"/>
                  <a:pt x="2235327" y="158307"/>
                  <a:pt x="2241614" y="157164"/>
                </a:cubicBezTo>
                <a:close/>
                <a:moveTo>
                  <a:pt x="2462242" y="156526"/>
                </a:moveTo>
                <a:cubicBezTo>
                  <a:pt x="2464713" y="155770"/>
                  <a:pt x="2467999" y="155949"/>
                  <a:pt x="2472023" y="157735"/>
                </a:cubicBezTo>
                <a:cubicBezTo>
                  <a:pt x="2479929" y="161164"/>
                  <a:pt x="2475547" y="171451"/>
                  <a:pt x="2464117" y="170403"/>
                </a:cubicBezTo>
                <a:cubicBezTo>
                  <a:pt x="2454759" y="169474"/>
                  <a:pt x="2454831" y="158794"/>
                  <a:pt x="2462242" y="156526"/>
                </a:cubicBezTo>
                <a:close/>
                <a:moveTo>
                  <a:pt x="3333655" y="152020"/>
                </a:moveTo>
                <a:cubicBezTo>
                  <a:pt x="3336036" y="162783"/>
                  <a:pt x="3321272" y="153449"/>
                  <a:pt x="3333655" y="152020"/>
                </a:cubicBezTo>
                <a:close/>
                <a:moveTo>
                  <a:pt x="2173605" y="140780"/>
                </a:moveTo>
                <a:cubicBezTo>
                  <a:pt x="2179510" y="140304"/>
                  <a:pt x="2182177" y="142019"/>
                  <a:pt x="2181796" y="145924"/>
                </a:cubicBezTo>
                <a:cubicBezTo>
                  <a:pt x="2179129" y="146019"/>
                  <a:pt x="2176462" y="146019"/>
                  <a:pt x="2173700" y="146114"/>
                </a:cubicBezTo>
                <a:cubicBezTo>
                  <a:pt x="2173700" y="144400"/>
                  <a:pt x="2173605" y="142590"/>
                  <a:pt x="2173605" y="140780"/>
                </a:cubicBezTo>
                <a:close/>
                <a:moveTo>
                  <a:pt x="3029712" y="135161"/>
                </a:moveTo>
                <a:cubicBezTo>
                  <a:pt x="3047524" y="153735"/>
                  <a:pt x="3021425" y="182500"/>
                  <a:pt x="2998089" y="176976"/>
                </a:cubicBezTo>
                <a:cubicBezTo>
                  <a:pt x="2965038" y="169070"/>
                  <a:pt x="2994565" y="129065"/>
                  <a:pt x="3029712" y="135161"/>
                </a:cubicBezTo>
                <a:close/>
                <a:moveTo>
                  <a:pt x="3195066" y="133446"/>
                </a:moveTo>
                <a:cubicBezTo>
                  <a:pt x="3193161" y="160592"/>
                  <a:pt x="3160204" y="129636"/>
                  <a:pt x="3195066" y="133446"/>
                </a:cubicBezTo>
                <a:close/>
                <a:moveTo>
                  <a:pt x="2433447" y="128113"/>
                </a:moveTo>
                <a:cubicBezTo>
                  <a:pt x="2433733" y="134780"/>
                  <a:pt x="2429256" y="138495"/>
                  <a:pt x="2422874" y="140876"/>
                </a:cubicBezTo>
                <a:cubicBezTo>
                  <a:pt x="2424112" y="135161"/>
                  <a:pt x="2414492" y="136971"/>
                  <a:pt x="2417159" y="130208"/>
                </a:cubicBezTo>
                <a:cubicBezTo>
                  <a:pt x="2420398" y="128113"/>
                  <a:pt x="2426779" y="128017"/>
                  <a:pt x="2433447" y="128113"/>
                </a:cubicBezTo>
                <a:close/>
                <a:moveTo>
                  <a:pt x="1786286" y="125090"/>
                </a:moveTo>
                <a:cubicBezTo>
                  <a:pt x="1819263" y="121558"/>
                  <a:pt x="1856661" y="137114"/>
                  <a:pt x="1857090" y="161831"/>
                </a:cubicBezTo>
                <a:cubicBezTo>
                  <a:pt x="1857280" y="174595"/>
                  <a:pt x="1843279" y="179643"/>
                  <a:pt x="1846993" y="196026"/>
                </a:cubicBezTo>
                <a:cubicBezTo>
                  <a:pt x="1824991" y="198312"/>
                  <a:pt x="1811370" y="206218"/>
                  <a:pt x="1792987" y="206122"/>
                </a:cubicBezTo>
                <a:cubicBezTo>
                  <a:pt x="1790224" y="256224"/>
                  <a:pt x="1685259" y="229078"/>
                  <a:pt x="1711452" y="190025"/>
                </a:cubicBezTo>
                <a:cubicBezTo>
                  <a:pt x="1715453" y="184024"/>
                  <a:pt x="1730979" y="180691"/>
                  <a:pt x="1735455" y="175166"/>
                </a:cubicBezTo>
                <a:cubicBezTo>
                  <a:pt x="1744218" y="164403"/>
                  <a:pt x="1740885" y="145829"/>
                  <a:pt x="1756315" y="135352"/>
                </a:cubicBezTo>
                <a:cubicBezTo>
                  <a:pt x="1764792" y="129565"/>
                  <a:pt x="1775293" y="126267"/>
                  <a:pt x="1786286" y="125090"/>
                </a:cubicBezTo>
                <a:close/>
                <a:moveTo>
                  <a:pt x="2232851" y="121540"/>
                </a:moveTo>
                <a:cubicBezTo>
                  <a:pt x="2237042" y="126969"/>
                  <a:pt x="2236947" y="142304"/>
                  <a:pt x="2225231" y="143161"/>
                </a:cubicBezTo>
                <a:cubicBezTo>
                  <a:pt x="2229136" y="136589"/>
                  <a:pt x="2223326" y="127636"/>
                  <a:pt x="2232851" y="121540"/>
                </a:cubicBezTo>
                <a:close/>
                <a:moveTo>
                  <a:pt x="2788254" y="116968"/>
                </a:moveTo>
                <a:cubicBezTo>
                  <a:pt x="2789587" y="122588"/>
                  <a:pt x="2784539" y="124017"/>
                  <a:pt x="2783015" y="127827"/>
                </a:cubicBezTo>
                <a:cubicBezTo>
                  <a:pt x="2777967" y="128303"/>
                  <a:pt x="2777014" y="125922"/>
                  <a:pt x="2772156" y="126303"/>
                </a:cubicBezTo>
                <a:cubicBezTo>
                  <a:pt x="2772061" y="123350"/>
                  <a:pt x="2771966" y="120302"/>
                  <a:pt x="2771966" y="117349"/>
                </a:cubicBezTo>
                <a:cubicBezTo>
                  <a:pt x="2777585" y="115825"/>
                  <a:pt x="2782443" y="115825"/>
                  <a:pt x="2788254" y="116968"/>
                </a:cubicBezTo>
                <a:close/>
                <a:moveTo>
                  <a:pt x="2207991" y="100680"/>
                </a:moveTo>
                <a:cubicBezTo>
                  <a:pt x="2212182" y="107443"/>
                  <a:pt x="2216754" y="114015"/>
                  <a:pt x="2216658" y="123730"/>
                </a:cubicBezTo>
                <a:cubicBezTo>
                  <a:pt x="2199895" y="120587"/>
                  <a:pt x="2199132" y="109252"/>
                  <a:pt x="2207991" y="100680"/>
                </a:cubicBezTo>
                <a:close/>
                <a:moveTo>
                  <a:pt x="3198876" y="60008"/>
                </a:moveTo>
                <a:cubicBezTo>
                  <a:pt x="3222403" y="89250"/>
                  <a:pt x="3167634" y="122207"/>
                  <a:pt x="3143060" y="111253"/>
                </a:cubicBezTo>
                <a:cubicBezTo>
                  <a:pt x="3145536" y="92203"/>
                  <a:pt x="3186684" y="82297"/>
                  <a:pt x="3196209" y="61818"/>
                </a:cubicBezTo>
                <a:cubicBezTo>
                  <a:pt x="3196400" y="60770"/>
                  <a:pt x="3196590" y="59723"/>
                  <a:pt x="3198876" y="60008"/>
                </a:cubicBezTo>
                <a:close/>
                <a:moveTo>
                  <a:pt x="3225927" y="54008"/>
                </a:moveTo>
                <a:cubicBezTo>
                  <a:pt x="3264979" y="75915"/>
                  <a:pt x="3185065" y="75439"/>
                  <a:pt x="3225927" y="54008"/>
                </a:cubicBezTo>
                <a:close/>
                <a:moveTo>
                  <a:pt x="2217611" y="44959"/>
                </a:moveTo>
                <a:cubicBezTo>
                  <a:pt x="2220278" y="49436"/>
                  <a:pt x="2223135" y="57151"/>
                  <a:pt x="2212467" y="57627"/>
                </a:cubicBezTo>
                <a:cubicBezTo>
                  <a:pt x="2214372" y="53531"/>
                  <a:pt x="2207324" y="43721"/>
                  <a:pt x="2217611" y="44959"/>
                </a:cubicBezTo>
                <a:close/>
                <a:moveTo>
                  <a:pt x="2377345" y="34386"/>
                </a:moveTo>
                <a:cubicBezTo>
                  <a:pt x="2382489" y="38577"/>
                  <a:pt x="2374107" y="44863"/>
                  <a:pt x="2380393" y="50483"/>
                </a:cubicBezTo>
                <a:cubicBezTo>
                  <a:pt x="2370297" y="48292"/>
                  <a:pt x="2365629" y="37529"/>
                  <a:pt x="2377345" y="34386"/>
                </a:cubicBezTo>
                <a:close/>
                <a:moveTo>
                  <a:pt x="2225135" y="16098"/>
                </a:moveTo>
                <a:cubicBezTo>
                  <a:pt x="2215134" y="19242"/>
                  <a:pt x="2213324" y="27528"/>
                  <a:pt x="2201037" y="29148"/>
                </a:cubicBezTo>
                <a:cubicBezTo>
                  <a:pt x="2199799" y="25814"/>
                  <a:pt x="2195132" y="24861"/>
                  <a:pt x="2195417" y="20289"/>
                </a:cubicBezTo>
                <a:cubicBezTo>
                  <a:pt x="2205514" y="20099"/>
                  <a:pt x="2218849" y="12860"/>
                  <a:pt x="2225135" y="16098"/>
                </a:cubicBezTo>
                <a:close/>
                <a:moveTo>
                  <a:pt x="2311622" y="1"/>
                </a:moveTo>
                <a:cubicBezTo>
                  <a:pt x="2323147" y="-94"/>
                  <a:pt x="2328767" y="3907"/>
                  <a:pt x="2328100" y="12193"/>
                </a:cubicBezTo>
                <a:cubicBezTo>
                  <a:pt x="2324386" y="12193"/>
                  <a:pt x="2322100" y="13146"/>
                  <a:pt x="2320004" y="14194"/>
                </a:cubicBezTo>
                <a:cubicBezTo>
                  <a:pt x="2315909" y="10288"/>
                  <a:pt x="2311527" y="6669"/>
                  <a:pt x="2311622" y="1"/>
                </a:cubicBezTo>
                <a:close/>
              </a:path>
            </a:pathLst>
          </a:custGeom>
          <a:solidFill>
            <a:schemeClr val="bg1">
              <a:alpha val="47000"/>
            </a:schemeClr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</a:prstClr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AB42F903-1448-D988-6505-86CE73F7C55C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41967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prism isContent="1" isInverted="1"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B94250C6-BDBC-4025-A188-F0F9BCFCF8FC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-107484"/>
            <a:ext cx="12192000" cy="7072968"/>
          </a:xfrm>
          <a:prstGeom prst="rect">
            <a:avLst/>
          </a:prstGeom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6CEEBDFA-38A7-4321-A329-B625F5A803D5}"/>
              </a:ext>
            </a:extLst>
          </p:cNvPr>
          <p:cNvSpPr txBox="1"/>
          <p:nvPr/>
        </p:nvSpPr>
        <p:spPr>
          <a:xfrm>
            <a:off x="1459824" y="866329"/>
            <a:ext cx="9794330" cy="461665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>
            <a:defPPr>
              <a:defRPr lang="en-US"/>
            </a:defPPr>
            <a:lvl1pPr>
              <a:defRPr sz="2400">
                <a:solidFill>
                  <a:schemeClr val="bg1"/>
                </a:solidFill>
                <a:effectLst>
                  <a:outerShdw blurRad="520700" algn="ctr" rotWithShape="0">
                    <a:prstClr val="black"/>
                  </a:outerShdw>
                </a:effectLst>
                <a:latin typeface="+mj-ea"/>
                <a:ea typeface="+mj-ea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20700" algn="ctr" rotWithShape="0">
                    <a:prstClr val="black"/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将下列句子中加线的词与括号里的词作比较，说明它们不同的表达效果。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75539289-4493-458F-BB61-70A488C4E8B3}"/>
              </a:ext>
            </a:extLst>
          </p:cNvPr>
          <p:cNvGrpSpPr/>
          <p:nvPr/>
        </p:nvGrpSpPr>
        <p:grpSpPr>
          <a:xfrm>
            <a:off x="937846" y="1680707"/>
            <a:ext cx="10316308" cy="2266231"/>
            <a:chOff x="937846" y="1680707"/>
            <a:chExt cx="10316308" cy="2266231"/>
          </a:xfrm>
        </p:grpSpPr>
        <p:pic>
          <p:nvPicPr>
            <p:cNvPr id="24" name="图片 23">
              <a:extLst>
                <a:ext uri="{FF2B5EF4-FFF2-40B4-BE49-F238E27FC236}">
                  <a16:creationId xmlns:a16="http://schemas.microsoft.com/office/drawing/2014/main" id="{1874D10A-B093-4867-BC35-EA4FB3877FAF}"/>
                </a:ext>
              </a:extLst>
            </p:cNvPr>
            <p:cNvPicPr>
              <a:picLocks/>
            </p:cNvPicPr>
            <p:nvPr/>
          </p:nvPicPr>
          <p:blipFill>
            <a:blip r:embed="rId5" cstate="email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937848" y="1680709"/>
              <a:ext cx="10281395" cy="2266229"/>
            </a:xfrm>
            <a:custGeom>
              <a:avLst/>
              <a:gdLst>
                <a:gd name="connsiteX0" fmla="*/ 0 w 10281395"/>
                <a:gd name="connsiteY0" fmla="*/ 0 h 2266229"/>
                <a:gd name="connsiteX1" fmla="*/ 10281395 w 10281395"/>
                <a:gd name="connsiteY1" fmla="*/ 0 h 2266229"/>
                <a:gd name="connsiteX2" fmla="*/ 10281395 w 10281395"/>
                <a:gd name="connsiteY2" fmla="*/ 2266229 h 2266229"/>
                <a:gd name="connsiteX3" fmla="*/ 0 w 10281395"/>
                <a:gd name="connsiteY3" fmla="*/ 2266229 h 226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81395" h="2266229">
                  <a:moveTo>
                    <a:pt x="0" y="0"/>
                  </a:moveTo>
                  <a:lnTo>
                    <a:pt x="10281395" y="0"/>
                  </a:lnTo>
                  <a:lnTo>
                    <a:pt x="10281395" y="2266229"/>
                  </a:lnTo>
                  <a:lnTo>
                    <a:pt x="0" y="2266229"/>
                  </a:lnTo>
                  <a:close/>
                </a:path>
              </a:pathLst>
            </a:custGeom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id="{E909B77D-DB47-4093-9F0E-847D30459724}"/>
                </a:ext>
              </a:extLst>
            </p:cNvPr>
            <p:cNvCxnSpPr>
              <a:cxnSpLocks/>
            </p:cNvCxnSpPr>
            <p:nvPr/>
          </p:nvCxnSpPr>
          <p:spPr>
            <a:xfrm>
              <a:off x="937846" y="1680707"/>
              <a:ext cx="10316308" cy="0"/>
            </a:xfrm>
            <a:prstGeom prst="line">
              <a:avLst/>
            </a:prstGeom>
            <a:noFill/>
            <a:ln w="6350" cap="flat" cmpd="sng" algn="ctr">
              <a:solidFill>
                <a:schemeClr val="accent4">
                  <a:lumMod val="20000"/>
                  <a:lumOff val="80000"/>
                </a:schemeClr>
              </a:solidFill>
              <a:prstDash val="solid"/>
              <a:miter lim="800000"/>
            </a:ln>
            <a:effectLst/>
          </p:spPr>
        </p:cxnSp>
        <p:cxnSp>
          <p:nvCxnSpPr>
            <p:cNvPr id="17" name="直接连接符 16">
              <a:extLst>
                <a:ext uri="{FF2B5EF4-FFF2-40B4-BE49-F238E27FC236}">
                  <a16:creationId xmlns:a16="http://schemas.microsoft.com/office/drawing/2014/main" id="{02B35E86-A1DE-47F9-970C-57779564236F}"/>
                </a:ext>
              </a:extLst>
            </p:cNvPr>
            <p:cNvCxnSpPr>
              <a:cxnSpLocks/>
            </p:cNvCxnSpPr>
            <p:nvPr/>
          </p:nvCxnSpPr>
          <p:spPr>
            <a:xfrm>
              <a:off x="937846" y="3946936"/>
              <a:ext cx="10316308" cy="0"/>
            </a:xfrm>
            <a:prstGeom prst="line">
              <a:avLst/>
            </a:prstGeom>
            <a:noFill/>
            <a:ln w="6350" cap="flat" cmpd="sng" algn="ctr">
              <a:solidFill>
                <a:schemeClr val="accent4">
                  <a:lumMod val="20000"/>
                  <a:lumOff val="80000"/>
                </a:schemeClr>
              </a:solidFill>
              <a:prstDash val="solid"/>
              <a:miter lim="800000"/>
            </a:ln>
            <a:effectLst/>
          </p:spPr>
        </p:cxn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E0438FD9-1DD9-4813-9D22-EFE23AB2B48D}"/>
                </a:ext>
              </a:extLst>
            </p:cNvPr>
            <p:cNvSpPr txBox="1"/>
            <p:nvPr/>
          </p:nvSpPr>
          <p:spPr>
            <a:xfrm>
              <a:off x="1454459" y="2231221"/>
              <a:ext cx="9252333" cy="1323439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marL="0" marR="0" lvl="0" indent="0" algn="just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3</a:t>
              </a:r>
              <a:r>
                <a: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、月光流水一般，静静地泻</a:t>
              </a:r>
              <a:r>
                <a:rPr kumimoji="0" lang="en-US" altLang="zh-CN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(</a:t>
              </a:r>
              <a:r>
                <a: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照</a:t>
              </a:r>
              <a:r>
                <a:rPr kumimoji="0" lang="en-US" altLang="zh-CN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)</a:t>
              </a:r>
              <a:r>
                <a:rPr kumimoji="0" lang="zh-CN" altLang="en-US" sz="40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520700" algn="ctr" rotWithShape="0">
                      <a:prstClr val="black"/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在这一片叶子上。</a:t>
              </a:r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C74610CD-B37D-4278-B819-4F644ED2D938}"/>
                </a:ext>
              </a:extLst>
            </p:cNvPr>
            <p:cNvSpPr txBox="1"/>
            <p:nvPr/>
          </p:nvSpPr>
          <p:spPr>
            <a:xfrm>
              <a:off x="1365542" y="1966716"/>
              <a:ext cx="177834" cy="164469"/>
            </a:xfrm>
            <a:custGeom>
              <a:avLst/>
              <a:gdLst/>
              <a:ahLst/>
              <a:cxnLst/>
              <a:rect l="l" t="t" r="r" b="b"/>
              <a:pathLst>
                <a:path w="127932" h="118318">
                  <a:moveTo>
                    <a:pt x="117086" y="0"/>
                  </a:moveTo>
                  <a:lnTo>
                    <a:pt x="127932" y="17255"/>
                  </a:lnTo>
                  <a:cubicBezTo>
                    <a:pt x="118894" y="21034"/>
                    <a:pt x="112238" y="26663"/>
                    <a:pt x="107966" y="34140"/>
                  </a:cubicBezTo>
                  <a:cubicBezTo>
                    <a:pt x="103693" y="41617"/>
                    <a:pt x="101310" y="52504"/>
                    <a:pt x="100817" y="66800"/>
                  </a:cubicBezTo>
                  <a:lnTo>
                    <a:pt x="123988" y="66800"/>
                  </a:lnTo>
                  <a:lnTo>
                    <a:pt x="123988" y="118318"/>
                  </a:lnTo>
                  <a:lnTo>
                    <a:pt x="76414" y="118318"/>
                  </a:lnTo>
                  <a:lnTo>
                    <a:pt x="76414" y="77646"/>
                  </a:lnTo>
                  <a:cubicBezTo>
                    <a:pt x="76414" y="55626"/>
                    <a:pt x="79043" y="39686"/>
                    <a:pt x="84302" y="29826"/>
                  </a:cubicBezTo>
                  <a:cubicBezTo>
                    <a:pt x="91204" y="16679"/>
                    <a:pt x="102132" y="6737"/>
                    <a:pt x="117086" y="0"/>
                  </a:cubicBezTo>
                  <a:close/>
                  <a:moveTo>
                    <a:pt x="40672" y="0"/>
                  </a:moveTo>
                  <a:lnTo>
                    <a:pt x="51518" y="17255"/>
                  </a:lnTo>
                  <a:cubicBezTo>
                    <a:pt x="42480" y="21034"/>
                    <a:pt x="35824" y="26663"/>
                    <a:pt x="31552" y="34140"/>
                  </a:cubicBezTo>
                  <a:cubicBezTo>
                    <a:pt x="27279" y="41617"/>
                    <a:pt x="24896" y="52504"/>
                    <a:pt x="24403" y="66800"/>
                  </a:cubicBezTo>
                  <a:lnTo>
                    <a:pt x="47574" y="66800"/>
                  </a:lnTo>
                  <a:lnTo>
                    <a:pt x="47574" y="118318"/>
                  </a:lnTo>
                  <a:lnTo>
                    <a:pt x="0" y="118318"/>
                  </a:lnTo>
                  <a:lnTo>
                    <a:pt x="0" y="77646"/>
                  </a:lnTo>
                  <a:cubicBezTo>
                    <a:pt x="0" y="55626"/>
                    <a:pt x="2630" y="39686"/>
                    <a:pt x="7888" y="29826"/>
                  </a:cubicBezTo>
                  <a:cubicBezTo>
                    <a:pt x="14790" y="16679"/>
                    <a:pt x="25718" y="6737"/>
                    <a:pt x="40672" y="0"/>
                  </a:cubicBez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>
              <a:outerShdw blurRad="520700" algn="ctr" rotWithShape="0">
                <a:prstClr val="black">
                  <a:alpha val="40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4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FFEAC4"/>
                    </a:gs>
                    <a:gs pos="100000">
                      <a:srgbClr val="F1B186"/>
                    </a:gs>
                  </a:gsLst>
                  <a:lin ang="5400000" scaled="0"/>
                </a:gradFill>
                <a:effectLst>
                  <a:outerShdw blurRad="520700" algn="c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Arial" panose="020B0604020202020204" pitchFamily="34" charset="0"/>
                <a:sym typeface="思源宋体 CN Heavy" panose="02020900000000000000" pitchFamily="18" charset="-122"/>
              </a:endParaRPr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id="{2C253387-C427-423C-B9C5-DAE150615C26}"/>
                </a:ext>
              </a:extLst>
            </p:cNvPr>
            <p:cNvSpPr txBox="1"/>
            <p:nvPr/>
          </p:nvSpPr>
          <p:spPr>
            <a:xfrm rot="10800000">
              <a:off x="3925303" y="3025511"/>
              <a:ext cx="177834" cy="164469"/>
            </a:xfrm>
            <a:custGeom>
              <a:avLst/>
              <a:gdLst/>
              <a:ahLst/>
              <a:cxnLst/>
              <a:rect l="l" t="t" r="r" b="b"/>
              <a:pathLst>
                <a:path w="127932" h="118318">
                  <a:moveTo>
                    <a:pt x="117086" y="0"/>
                  </a:moveTo>
                  <a:lnTo>
                    <a:pt x="127932" y="17255"/>
                  </a:lnTo>
                  <a:cubicBezTo>
                    <a:pt x="118894" y="21034"/>
                    <a:pt x="112238" y="26663"/>
                    <a:pt x="107966" y="34140"/>
                  </a:cubicBezTo>
                  <a:cubicBezTo>
                    <a:pt x="103693" y="41617"/>
                    <a:pt x="101310" y="52504"/>
                    <a:pt x="100817" y="66800"/>
                  </a:cubicBezTo>
                  <a:lnTo>
                    <a:pt x="123988" y="66800"/>
                  </a:lnTo>
                  <a:lnTo>
                    <a:pt x="123988" y="118318"/>
                  </a:lnTo>
                  <a:lnTo>
                    <a:pt x="76414" y="118318"/>
                  </a:lnTo>
                  <a:lnTo>
                    <a:pt x="76414" y="77646"/>
                  </a:lnTo>
                  <a:cubicBezTo>
                    <a:pt x="76414" y="55626"/>
                    <a:pt x="79043" y="39686"/>
                    <a:pt x="84302" y="29826"/>
                  </a:cubicBezTo>
                  <a:cubicBezTo>
                    <a:pt x="91204" y="16679"/>
                    <a:pt x="102132" y="6737"/>
                    <a:pt x="117086" y="0"/>
                  </a:cubicBezTo>
                  <a:close/>
                  <a:moveTo>
                    <a:pt x="40672" y="0"/>
                  </a:moveTo>
                  <a:lnTo>
                    <a:pt x="51518" y="17255"/>
                  </a:lnTo>
                  <a:cubicBezTo>
                    <a:pt x="42480" y="21034"/>
                    <a:pt x="35824" y="26663"/>
                    <a:pt x="31552" y="34140"/>
                  </a:cubicBezTo>
                  <a:cubicBezTo>
                    <a:pt x="27279" y="41617"/>
                    <a:pt x="24896" y="52504"/>
                    <a:pt x="24403" y="66800"/>
                  </a:cubicBezTo>
                  <a:lnTo>
                    <a:pt x="47574" y="66800"/>
                  </a:lnTo>
                  <a:lnTo>
                    <a:pt x="47574" y="118318"/>
                  </a:lnTo>
                  <a:lnTo>
                    <a:pt x="0" y="118318"/>
                  </a:lnTo>
                  <a:lnTo>
                    <a:pt x="0" y="77646"/>
                  </a:lnTo>
                  <a:cubicBezTo>
                    <a:pt x="0" y="55626"/>
                    <a:pt x="2630" y="39686"/>
                    <a:pt x="7888" y="29826"/>
                  </a:cubicBezTo>
                  <a:cubicBezTo>
                    <a:pt x="14790" y="16679"/>
                    <a:pt x="25718" y="6737"/>
                    <a:pt x="40672" y="0"/>
                  </a:cubicBez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>
              <a:outerShdw blurRad="520700" algn="ctr" rotWithShape="0">
                <a:prstClr val="black">
                  <a:alpha val="40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4000" b="0" i="0" u="none" strike="noStrike" kern="0" cap="none" spc="0" normalizeH="0" baseline="0" noProof="0" dirty="0">
                <a:ln>
                  <a:noFill/>
                </a:ln>
                <a:gradFill>
                  <a:gsLst>
                    <a:gs pos="0">
                      <a:srgbClr val="FFEAC4"/>
                    </a:gs>
                    <a:gs pos="100000">
                      <a:srgbClr val="F1B186"/>
                    </a:gs>
                  </a:gsLst>
                  <a:lin ang="5400000" scaled="0"/>
                </a:gradFill>
                <a:effectLst>
                  <a:outerShdw blurRad="520700" algn="ct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Arial" panose="020B0604020202020204" pitchFamily="34" charset="0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A942B283-6928-48AF-9019-DDAA37C902AF}"/>
              </a:ext>
            </a:extLst>
          </p:cNvPr>
          <p:cNvGrpSpPr/>
          <p:nvPr/>
        </p:nvGrpSpPr>
        <p:grpSpPr>
          <a:xfrm>
            <a:off x="1531159" y="4139790"/>
            <a:ext cx="8504191" cy="1324093"/>
            <a:chOff x="1531159" y="4139790"/>
            <a:chExt cx="8504191" cy="1324093"/>
          </a:xfrm>
        </p:grpSpPr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id="{811CFDB5-E61C-4F1B-8841-DFFD3BC951ED}"/>
                </a:ext>
              </a:extLst>
            </p:cNvPr>
            <p:cNvSpPr txBox="1"/>
            <p:nvPr/>
          </p:nvSpPr>
          <p:spPr>
            <a:xfrm>
              <a:off x="1531159" y="4663984"/>
              <a:ext cx="8504191" cy="799899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明确</a:t>
              </a:r>
              <a:r>
                <a:rPr kumimoji="0" lang="en-US" altLang="zh-CN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:“</a:t>
              </a: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泻”有倾泻意</a:t>
              </a:r>
              <a:r>
                <a:rPr kumimoji="0" lang="en-US" altLang="zh-CN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与“静静地”配合在一起</a:t>
              </a:r>
              <a:r>
                <a:rPr kumimoji="0" lang="en-US" altLang="zh-CN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准确地写出了月光有形而无声的特点，显示了月光的幽静之美。“照”字太直自</a:t>
              </a:r>
              <a:r>
                <a:rPr kumimoji="0" lang="en-US" altLang="zh-CN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缺少蕴含。</a:t>
              </a:r>
            </a:p>
          </p:txBody>
        </p:sp>
        <p:sp>
          <p:nvSpPr>
            <p:cNvPr id="14" name="矩形: 圆角 13">
              <a:extLst>
                <a:ext uri="{FF2B5EF4-FFF2-40B4-BE49-F238E27FC236}">
                  <a16:creationId xmlns:a16="http://schemas.microsoft.com/office/drawing/2014/main" id="{687AA943-6AF4-4657-B567-28958FD62FBE}"/>
                </a:ext>
              </a:extLst>
            </p:cNvPr>
            <p:cNvSpPr/>
            <p:nvPr/>
          </p:nvSpPr>
          <p:spPr>
            <a:xfrm>
              <a:off x="1656526" y="4139790"/>
              <a:ext cx="1324451" cy="461405"/>
            </a:xfrm>
            <a:prstGeom prst="roundRect">
              <a:avLst>
                <a:gd name="adj" fmla="val 6644"/>
              </a:avLst>
            </a:prstGeom>
            <a:solidFill>
              <a:schemeClr val="accent4">
                <a:lumMod val="20000"/>
                <a:lumOff val="8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作比较</a:t>
              </a:r>
              <a:endParaRPr kumimoji="0" lang="en-US" altLang="zh-CN" sz="1800" b="0" i="0" u="none" strike="noStrike" kern="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id="{3E2E68A3-433D-46D8-95DE-1F7976810392}"/>
              </a:ext>
            </a:extLst>
          </p:cNvPr>
          <p:cNvSpPr/>
          <p:nvPr/>
        </p:nvSpPr>
        <p:spPr>
          <a:xfrm>
            <a:off x="-1" y="5526671"/>
            <a:ext cx="12217995" cy="1331329"/>
          </a:xfrm>
          <a:custGeom>
            <a:avLst/>
            <a:gdLst>
              <a:gd name="connsiteX0" fmla="*/ 5078635 w 5145310"/>
              <a:gd name="connsiteY0" fmla="*/ 865252 h 962693"/>
              <a:gd name="connsiteX1" fmla="*/ 5057394 w 5145310"/>
              <a:gd name="connsiteY1" fmla="*/ 884683 h 962693"/>
              <a:gd name="connsiteX2" fmla="*/ 5078635 w 5145310"/>
              <a:gd name="connsiteY2" fmla="*/ 865252 h 962693"/>
              <a:gd name="connsiteX3" fmla="*/ 4545997 w 5145310"/>
              <a:gd name="connsiteY3" fmla="*/ 795625 h 962693"/>
              <a:gd name="connsiteX4" fmla="*/ 4544473 w 5145310"/>
              <a:gd name="connsiteY4" fmla="*/ 807435 h 962693"/>
              <a:gd name="connsiteX5" fmla="*/ 4560475 w 5145310"/>
              <a:gd name="connsiteY5" fmla="*/ 817723 h 962693"/>
              <a:gd name="connsiteX6" fmla="*/ 4545997 w 5145310"/>
              <a:gd name="connsiteY6" fmla="*/ 795625 h 962693"/>
              <a:gd name="connsiteX7" fmla="*/ 4521994 w 5145310"/>
              <a:gd name="connsiteY7" fmla="*/ 791910 h 962693"/>
              <a:gd name="connsiteX8" fmla="*/ 4513136 w 5145310"/>
              <a:gd name="connsiteY8" fmla="*/ 816103 h 962693"/>
              <a:gd name="connsiteX9" fmla="*/ 4520470 w 5145310"/>
              <a:gd name="connsiteY9" fmla="*/ 803721 h 962693"/>
              <a:gd name="connsiteX10" fmla="*/ 4524089 w 5145310"/>
              <a:gd name="connsiteY10" fmla="*/ 809245 h 962693"/>
              <a:gd name="connsiteX11" fmla="*/ 4521994 w 5145310"/>
              <a:gd name="connsiteY11" fmla="*/ 791910 h 962693"/>
              <a:gd name="connsiteX12" fmla="*/ 5125056 w 5145310"/>
              <a:gd name="connsiteY12" fmla="*/ 791212 h 962693"/>
              <a:gd name="connsiteX13" fmla="*/ 5129308 w 5145310"/>
              <a:gd name="connsiteY13" fmla="*/ 796482 h 962693"/>
              <a:gd name="connsiteX14" fmla="*/ 5087779 w 5145310"/>
              <a:gd name="connsiteY14" fmla="*/ 794386 h 962693"/>
              <a:gd name="connsiteX15" fmla="*/ 5125056 w 5145310"/>
              <a:gd name="connsiteY15" fmla="*/ 791212 h 962693"/>
              <a:gd name="connsiteX16" fmla="*/ 4860512 w 5145310"/>
              <a:gd name="connsiteY16" fmla="*/ 791148 h 962693"/>
              <a:gd name="connsiteX17" fmla="*/ 4845177 w 5145310"/>
              <a:gd name="connsiteY17" fmla="*/ 810007 h 962693"/>
              <a:gd name="connsiteX18" fmla="*/ 4866227 w 5145310"/>
              <a:gd name="connsiteY18" fmla="*/ 814008 h 962693"/>
              <a:gd name="connsiteX19" fmla="*/ 4860512 w 5145310"/>
              <a:gd name="connsiteY19" fmla="*/ 791148 h 962693"/>
              <a:gd name="connsiteX20" fmla="*/ 4673748 w 5145310"/>
              <a:gd name="connsiteY20" fmla="*/ 790742 h 962693"/>
              <a:gd name="connsiteX21" fmla="*/ 4663916 w 5145310"/>
              <a:gd name="connsiteY21" fmla="*/ 796863 h 962693"/>
              <a:gd name="connsiteX22" fmla="*/ 4693634 w 5145310"/>
              <a:gd name="connsiteY22" fmla="*/ 823437 h 962693"/>
              <a:gd name="connsiteX23" fmla="*/ 4675537 w 5145310"/>
              <a:gd name="connsiteY23" fmla="*/ 795815 h 962693"/>
              <a:gd name="connsiteX24" fmla="*/ 4673748 w 5145310"/>
              <a:gd name="connsiteY24" fmla="*/ 790742 h 962693"/>
              <a:gd name="connsiteX25" fmla="*/ 863632 w 5145310"/>
              <a:gd name="connsiteY25" fmla="*/ 789243 h 962693"/>
              <a:gd name="connsiteX26" fmla="*/ 864298 w 5145310"/>
              <a:gd name="connsiteY26" fmla="*/ 795053 h 962693"/>
              <a:gd name="connsiteX27" fmla="*/ 861250 w 5145310"/>
              <a:gd name="connsiteY27" fmla="*/ 818675 h 962693"/>
              <a:gd name="connsiteX28" fmla="*/ 857631 w 5145310"/>
              <a:gd name="connsiteY28" fmla="*/ 813151 h 962693"/>
              <a:gd name="connsiteX29" fmla="*/ 863632 w 5145310"/>
              <a:gd name="connsiteY29" fmla="*/ 789243 h 962693"/>
              <a:gd name="connsiteX30" fmla="*/ 4736116 w 5145310"/>
              <a:gd name="connsiteY30" fmla="*/ 784576 h 962693"/>
              <a:gd name="connsiteX31" fmla="*/ 4743164 w 5145310"/>
              <a:gd name="connsiteY31" fmla="*/ 819151 h 962693"/>
              <a:gd name="connsiteX32" fmla="*/ 4743355 w 5145310"/>
              <a:gd name="connsiteY32" fmla="*/ 795720 h 962693"/>
              <a:gd name="connsiteX33" fmla="*/ 4736116 w 5145310"/>
              <a:gd name="connsiteY33" fmla="*/ 784576 h 962693"/>
              <a:gd name="connsiteX34" fmla="*/ 4503039 w 5145310"/>
              <a:gd name="connsiteY34" fmla="*/ 781908 h 962693"/>
              <a:gd name="connsiteX35" fmla="*/ 4493514 w 5145310"/>
              <a:gd name="connsiteY35" fmla="*/ 800292 h 962693"/>
              <a:gd name="connsiteX36" fmla="*/ 4506563 w 5145310"/>
              <a:gd name="connsiteY36" fmla="*/ 810769 h 962693"/>
              <a:gd name="connsiteX37" fmla="*/ 4503039 w 5145310"/>
              <a:gd name="connsiteY37" fmla="*/ 781908 h 962693"/>
              <a:gd name="connsiteX38" fmla="*/ 4768853 w 5145310"/>
              <a:gd name="connsiteY38" fmla="*/ 780833 h 962693"/>
              <a:gd name="connsiteX39" fmla="*/ 4759357 w 5145310"/>
              <a:gd name="connsiteY39" fmla="*/ 782480 h 962693"/>
              <a:gd name="connsiteX40" fmla="*/ 4757071 w 5145310"/>
              <a:gd name="connsiteY40" fmla="*/ 812008 h 962693"/>
              <a:gd name="connsiteX41" fmla="*/ 4758595 w 5145310"/>
              <a:gd name="connsiteY41" fmla="*/ 800197 h 962693"/>
              <a:gd name="connsiteX42" fmla="*/ 4762214 w 5145310"/>
              <a:gd name="connsiteY42" fmla="*/ 805721 h 962693"/>
              <a:gd name="connsiteX43" fmla="*/ 4771739 w 5145310"/>
              <a:gd name="connsiteY43" fmla="*/ 787243 h 962693"/>
              <a:gd name="connsiteX44" fmla="*/ 4768853 w 5145310"/>
              <a:gd name="connsiteY44" fmla="*/ 780833 h 962693"/>
              <a:gd name="connsiteX45" fmla="*/ 906589 w 5145310"/>
              <a:gd name="connsiteY45" fmla="*/ 779623 h 962693"/>
              <a:gd name="connsiteX46" fmla="*/ 900684 w 5145310"/>
              <a:gd name="connsiteY46" fmla="*/ 803530 h 962693"/>
              <a:gd name="connsiteX47" fmla="*/ 910114 w 5145310"/>
              <a:gd name="connsiteY47" fmla="*/ 808483 h 962693"/>
              <a:gd name="connsiteX48" fmla="*/ 906589 w 5145310"/>
              <a:gd name="connsiteY48" fmla="*/ 779623 h 962693"/>
              <a:gd name="connsiteX49" fmla="*/ 4596765 w 5145310"/>
              <a:gd name="connsiteY49" fmla="*/ 770859 h 962693"/>
              <a:gd name="connsiteX50" fmla="*/ 4596955 w 5145310"/>
              <a:gd name="connsiteY50" fmla="*/ 779432 h 962693"/>
              <a:gd name="connsiteX51" fmla="*/ 4610671 w 5145310"/>
              <a:gd name="connsiteY51" fmla="*/ 795720 h 962693"/>
              <a:gd name="connsiteX52" fmla="*/ 4611529 w 5145310"/>
              <a:gd name="connsiteY52" fmla="*/ 778194 h 962693"/>
              <a:gd name="connsiteX53" fmla="*/ 4619435 w 5145310"/>
              <a:gd name="connsiteY53" fmla="*/ 794958 h 962693"/>
              <a:gd name="connsiteX54" fmla="*/ 4626864 w 5145310"/>
              <a:gd name="connsiteY54" fmla="*/ 782671 h 962693"/>
              <a:gd name="connsiteX55" fmla="*/ 4599146 w 5145310"/>
              <a:gd name="connsiteY55" fmla="*/ 773431 h 962693"/>
              <a:gd name="connsiteX56" fmla="*/ 4596765 w 5145310"/>
              <a:gd name="connsiteY56" fmla="*/ 770859 h 962693"/>
              <a:gd name="connsiteX57" fmla="*/ 4644200 w 5145310"/>
              <a:gd name="connsiteY57" fmla="*/ 765681 h 962693"/>
              <a:gd name="connsiteX58" fmla="*/ 4634198 w 5145310"/>
              <a:gd name="connsiteY58" fmla="*/ 770193 h 962693"/>
              <a:gd name="connsiteX59" fmla="*/ 4639913 w 5145310"/>
              <a:gd name="connsiteY59" fmla="*/ 793053 h 962693"/>
              <a:gd name="connsiteX60" fmla="*/ 4643533 w 5145310"/>
              <a:gd name="connsiteY60" fmla="*/ 798577 h 962693"/>
              <a:gd name="connsiteX61" fmla="*/ 4649343 w 5145310"/>
              <a:gd name="connsiteY61" fmla="*/ 798101 h 962693"/>
              <a:gd name="connsiteX62" fmla="*/ 4644390 w 5145310"/>
              <a:gd name="connsiteY62" fmla="*/ 781051 h 962693"/>
              <a:gd name="connsiteX63" fmla="*/ 4648771 w 5145310"/>
              <a:gd name="connsiteY63" fmla="*/ 768955 h 962693"/>
              <a:gd name="connsiteX64" fmla="*/ 4644200 w 5145310"/>
              <a:gd name="connsiteY64" fmla="*/ 765681 h 962693"/>
              <a:gd name="connsiteX65" fmla="*/ 4479227 w 5145310"/>
              <a:gd name="connsiteY65" fmla="*/ 754858 h 962693"/>
              <a:gd name="connsiteX66" fmla="*/ 4469606 w 5145310"/>
              <a:gd name="connsiteY66" fmla="*/ 773146 h 962693"/>
              <a:gd name="connsiteX67" fmla="*/ 4479798 w 5145310"/>
              <a:gd name="connsiteY67" fmla="*/ 784004 h 962693"/>
              <a:gd name="connsiteX68" fmla="*/ 4479227 w 5145310"/>
              <a:gd name="connsiteY68" fmla="*/ 754858 h 962693"/>
              <a:gd name="connsiteX69" fmla="*/ 640842 w 5145310"/>
              <a:gd name="connsiteY69" fmla="*/ 750571 h 962693"/>
              <a:gd name="connsiteX70" fmla="*/ 638556 w 5145310"/>
              <a:gd name="connsiteY70" fmla="*/ 780003 h 962693"/>
              <a:gd name="connsiteX71" fmla="*/ 632746 w 5145310"/>
              <a:gd name="connsiteY71" fmla="*/ 780479 h 962693"/>
              <a:gd name="connsiteX72" fmla="*/ 635032 w 5145310"/>
              <a:gd name="connsiteY72" fmla="*/ 751047 h 962693"/>
              <a:gd name="connsiteX73" fmla="*/ 639318 w 5145310"/>
              <a:gd name="connsiteY73" fmla="*/ 762382 h 962693"/>
              <a:gd name="connsiteX74" fmla="*/ 640842 w 5145310"/>
              <a:gd name="connsiteY74" fmla="*/ 750571 h 962693"/>
              <a:gd name="connsiteX75" fmla="*/ 4927663 w 5145310"/>
              <a:gd name="connsiteY75" fmla="*/ 743971 h 962693"/>
              <a:gd name="connsiteX76" fmla="*/ 4932140 w 5145310"/>
              <a:gd name="connsiteY76" fmla="*/ 749714 h 962693"/>
              <a:gd name="connsiteX77" fmla="*/ 4918234 w 5145310"/>
              <a:gd name="connsiteY77" fmla="*/ 756762 h 962693"/>
              <a:gd name="connsiteX78" fmla="*/ 4927663 w 5145310"/>
              <a:gd name="connsiteY78" fmla="*/ 743971 h 962693"/>
              <a:gd name="connsiteX79" fmla="*/ 4209860 w 5145310"/>
              <a:gd name="connsiteY79" fmla="*/ 743618 h 962693"/>
              <a:gd name="connsiteX80" fmla="*/ 4204526 w 5145310"/>
              <a:gd name="connsiteY80" fmla="*/ 773336 h 962693"/>
              <a:gd name="connsiteX81" fmla="*/ 4205383 w 5145310"/>
              <a:gd name="connsiteY81" fmla="*/ 755715 h 962693"/>
              <a:gd name="connsiteX82" fmla="*/ 4209669 w 5145310"/>
              <a:gd name="connsiteY82" fmla="*/ 767050 h 962693"/>
              <a:gd name="connsiteX83" fmla="*/ 4209860 w 5145310"/>
              <a:gd name="connsiteY83" fmla="*/ 743618 h 962693"/>
              <a:gd name="connsiteX84" fmla="*/ 708756 w 5145310"/>
              <a:gd name="connsiteY84" fmla="*/ 726949 h 962693"/>
              <a:gd name="connsiteX85" fmla="*/ 721043 w 5145310"/>
              <a:gd name="connsiteY85" fmla="*/ 731712 h 962693"/>
              <a:gd name="connsiteX86" fmla="*/ 711518 w 5145310"/>
              <a:gd name="connsiteY86" fmla="*/ 750095 h 962693"/>
              <a:gd name="connsiteX87" fmla="*/ 708756 w 5145310"/>
              <a:gd name="connsiteY87" fmla="*/ 726949 h 962693"/>
              <a:gd name="connsiteX88" fmla="*/ 4466716 w 5145310"/>
              <a:gd name="connsiteY88" fmla="*/ 725246 h 962693"/>
              <a:gd name="connsiteX89" fmla="*/ 4466939 w 5145310"/>
              <a:gd name="connsiteY89" fmla="*/ 726473 h 962693"/>
              <a:gd name="connsiteX90" fmla="*/ 4466622 w 5145310"/>
              <a:gd name="connsiteY90" fmla="*/ 726260 h 962693"/>
              <a:gd name="connsiteX91" fmla="*/ 879158 w 5145310"/>
              <a:gd name="connsiteY91" fmla="*/ 723616 h 962693"/>
              <a:gd name="connsiteX92" fmla="*/ 855821 w 5145310"/>
              <a:gd name="connsiteY92" fmla="*/ 725616 h 962693"/>
              <a:gd name="connsiteX93" fmla="*/ 879158 w 5145310"/>
              <a:gd name="connsiteY93" fmla="*/ 723616 h 962693"/>
              <a:gd name="connsiteX94" fmla="*/ 1534192 w 5145310"/>
              <a:gd name="connsiteY94" fmla="*/ 721139 h 962693"/>
              <a:gd name="connsiteX95" fmla="*/ 1536001 w 5145310"/>
              <a:gd name="connsiteY95" fmla="*/ 723711 h 962693"/>
              <a:gd name="connsiteX96" fmla="*/ 1536573 w 5145310"/>
              <a:gd name="connsiteY96" fmla="*/ 721901 h 962693"/>
              <a:gd name="connsiteX97" fmla="*/ 1534192 w 5145310"/>
              <a:gd name="connsiteY97" fmla="*/ 721139 h 962693"/>
              <a:gd name="connsiteX98" fmla="*/ 1618488 w 5145310"/>
              <a:gd name="connsiteY98" fmla="*/ 713329 h 962693"/>
              <a:gd name="connsiteX99" fmla="*/ 1614964 w 5145310"/>
              <a:gd name="connsiteY99" fmla="*/ 714091 h 962693"/>
              <a:gd name="connsiteX100" fmla="*/ 1617631 w 5145310"/>
              <a:gd name="connsiteY100" fmla="*/ 716472 h 962693"/>
              <a:gd name="connsiteX101" fmla="*/ 1618488 w 5145310"/>
              <a:gd name="connsiteY101" fmla="*/ 713329 h 962693"/>
              <a:gd name="connsiteX102" fmla="*/ 398595 w 5145310"/>
              <a:gd name="connsiteY102" fmla="*/ 709858 h 962693"/>
              <a:gd name="connsiteX103" fmla="*/ 383286 w 5145310"/>
              <a:gd name="connsiteY103" fmla="*/ 714948 h 962693"/>
              <a:gd name="connsiteX104" fmla="*/ 408717 w 5145310"/>
              <a:gd name="connsiteY104" fmla="*/ 730188 h 962693"/>
              <a:gd name="connsiteX105" fmla="*/ 398621 w 5145310"/>
              <a:gd name="connsiteY105" fmla="*/ 719424 h 962693"/>
              <a:gd name="connsiteX106" fmla="*/ 400812 w 5145310"/>
              <a:gd name="connsiteY106" fmla="*/ 713424 h 962693"/>
              <a:gd name="connsiteX107" fmla="*/ 398595 w 5145310"/>
              <a:gd name="connsiteY107" fmla="*/ 709858 h 962693"/>
              <a:gd name="connsiteX108" fmla="*/ 96194 w 5145310"/>
              <a:gd name="connsiteY108" fmla="*/ 707346 h 962693"/>
              <a:gd name="connsiteX109" fmla="*/ 86202 w 5145310"/>
              <a:gd name="connsiteY109" fmla="*/ 717900 h 962693"/>
              <a:gd name="connsiteX110" fmla="*/ 96194 w 5145310"/>
              <a:gd name="connsiteY110" fmla="*/ 707346 h 962693"/>
              <a:gd name="connsiteX111" fmla="*/ 3904869 w 5145310"/>
              <a:gd name="connsiteY111" fmla="*/ 706470 h 962693"/>
              <a:gd name="connsiteX112" fmla="*/ 3912679 w 5145310"/>
              <a:gd name="connsiteY112" fmla="*/ 746666 h 962693"/>
              <a:gd name="connsiteX113" fmla="*/ 3904869 w 5145310"/>
              <a:gd name="connsiteY113" fmla="*/ 706470 h 962693"/>
              <a:gd name="connsiteX114" fmla="*/ 4626769 w 5145310"/>
              <a:gd name="connsiteY114" fmla="*/ 703720 h 962693"/>
              <a:gd name="connsiteX115" fmla="*/ 4635246 w 5145310"/>
              <a:gd name="connsiteY115" fmla="*/ 705898 h 962693"/>
              <a:gd name="connsiteX116" fmla="*/ 4619149 w 5145310"/>
              <a:gd name="connsiteY116" fmla="*/ 719043 h 962693"/>
              <a:gd name="connsiteX117" fmla="*/ 4626769 w 5145310"/>
              <a:gd name="connsiteY117" fmla="*/ 703720 h 962693"/>
              <a:gd name="connsiteX118" fmla="*/ 994320 w 5145310"/>
              <a:gd name="connsiteY118" fmla="*/ 703589 h 962693"/>
              <a:gd name="connsiteX119" fmla="*/ 988314 w 5145310"/>
              <a:gd name="connsiteY119" fmla="*/ 725520 h 962693"/>
              <a:gd name="connsiteX120" fmla="*/ 975265 w 5145310"/>
              <a:gd name="connsiteY120" fmla="*/ 715043 h 962693"/>
              <a:gd name="connsiteX121" fmla="*/ 990600 w 5145310"/>
              <a:gd name="connsiteY121" fmla="*/ 719520 h 962693"/>
              <a:gd name="connsiteX122" fmla="*/ 992841 w 5145310"/>
              <a:gd name="connsiteY122" fmla="*/ 703688 h 962693"/>
              <a:gd name="connsiteX123" fmla="*/ 994320 w 5145310"/>
              <a:gd name="connsiteY123" fmla="*/ 703589 h 962693"/>
              <a:gd name="connsiteX124" fmla="*/ 909162 w 5145310"/>
              <a:gd name="connsiteY124" fmla="*/ 703327 h 962693"/>
              <a:gd name="connsiteX125" fmla="*/ 895827 w 5145310"/>
              <a:gd name="connsiteY125" fmla="*/ 739617 h 962693"/>
              <a:gd name="connsiteX126" fmla="*/ 888588 w 5145310"/>
              <a:gd name="connsiteY126" fmla="*/ 728568 h 962693"/>
              <a:gd name="connsiteX127" fmla="*/ 896684 w 5145310"/>
              <a:gd name="connsiteY127" fmla="*/ 721996 h 962693"/>
              <a:gd name="connsiteX128" fmla="*/ 893065 w 5145310"/>
              <a:gd name="connsiteY128" fmla="*/ 716471 h 962693"/>
              <a:gd name="connsiteX129" fmla="*/ 909162 w 5145310"/>
              <a:gd name="connsiteY129" fmla="*/ 703327 h 962693"/>
              <a:gd name="connsiteX130" fmla="*/ 4602480 w 5145310"/>
              <a:gd name="connsiteY130" fmla="*/ 702946 h 962693"/>
              <a:gd name="connsiteX131" fmla="*/ 4590669 w 5145310"/>
              <a:gd name="connsiteY131" fmla="*/ 750762 h 962693"/>
              <a:gd name="connsiteX132" fmla="*/ 4605814 w 5145310"/>
              <a:gd name="connsiteY132" fmla="*/ 755239 h 962693"/>
              <a:gd name="connsiteX133" fmla="*/ 4604480 w 5145310"/>
              <a:gd name="connsiteY133" fmla="*/ 743713 h 962693"/>
              <a:gd name="connsiteX134" fmla="*/ 4597908 w 5145310"/>
              <a:gd name="connsiteY134" fmla="*/ 738475 h 962693"/>
              <a:gd name="connsiteX135" fmla="*/ 4601718 w 5145310"/>
              <a:gd name="connsiteY135" fmla="*/ 720568 h 962693"/>
              <a:gd name="connsiteX136" fmla="*/ 4602480 w 5145310"/>
              <a:gd name="connsiteY136" fmla="*/ 702946 h 962693"/>
              <a:gd name="connsiteX137" fmla="*/ 551420 w 5145310"/>
              <a:gd name="connsiteY137" fmla="*/ 700667 h 962693"/>
              <a:gd name="connsiteX138" fmla="*/ 555974 w 5145310"/>
              <a:gd name="connsiteY138" fmla="*/ 705517 h 962693"/>
              <a:gd name="connsiteX139" fmla="*/ 536258 w 5145310"/>
              <a:gd name="connsiteY139" fmla="*/ 713137 h 962693"/>
              <a:gd name="connsiteX140" fmla="*/ 551420 w 5145310"/>
              <a:gd name="connsiteY140" fmla="*/ 700667 h 962693"/>
              <a:gd name="connsiteX141" fmla="*/ 4649153 w 5145310"/>
              <a:gd name="connsiteY141" fmla="*/ 698755 h 962693"/>
              <a:gd name="connsiteX142" fmla="*/ 4652677 w 5145310"/>
              <a:gd name="connsiteY142" fmla="*/ 727711 h 962693"/>
              <a:gd name="connsiteX143" fmla="*/ 4640295 w 5145310"/>
              <a:gd name="connsiteY143" fmla="*/ 722948 h 962693"/>
              <a:gd name="connsiteX144" fmla="*/ 4649153 w 5145310"/>
              <a:gd name="connsiteY144" fmla="*/ 698755 h 962693"/>
              <a:gd name="connsiteX145" fmla="*/ 4469321 w 5145310"/>
              <a:gd name="connsiteY145" fmla="*/ 697041 h 962693"/>
              <a:gd name="connsiteX146" fmla="*/ 4466716 w 5145310"/>
              <a:gd name="connsiteY146" fmla="*/ 725246 h 962693"/>
              <a:gd name="connsiteX147" fmla="*/ 4464022 w 5145310"/>
              <a:gd name="connsiteY147" fmla="*/ 710471 h 962693"/>
              <a:gd name="connsiteX148" fmla="*/ 4469321 w 5145310"/>
              <a:gd name="connsiteY148" fmla="*/ 697041 h 962693"/>
              <a:gd name="connsiteX149" fmla="*/ 4227481 w 5145310"/>
              <a:gd name="connsiteY149" fmla="*/ 695326 h 962693"/>
              <a:gd name="connsiteX150" fmla="*/ 4234624 w 5145310"/>
              <a:gd name="connsiteY150" fmla="*/ 729712 h 962693"/>
              <a:gd name="connsiteX151" fmla="*/ 4222432 w 5145310"/>
              <a:gd name="connsiteY151" fmla="*/ 701613 h 962693"/>
              <a:gd name="connsiteX152" fmla="*/ 4213670 w 5145310"/>
              <a:gd name="connsiteY152" fmla="*/ 702184 h 962693"/>
              <a:gd name="connsiteX153" fmla="*/ 4225099 w 5145310"/>
              <a:gd name="connsiteY153" fmla="*/ 747904 h 962693"/>
              <a:gd name="connsiteX154" fmla="*/ 4222337 w 5145310"/>
              <a:gd name="connsiteY154" fmla="*/ 724854 h 962693"/>
              <a:gd name="connsiteX155" fmla="*/ 4247579 w 5145310"/>
              <a:gd name="connsiteY155" fmla="*/ 763525 h 962693"/>
              <a:gd name="connsiteX156" fmla="*/ 4235482 w 5145310"/>
              <a:gd name="connsiteY156" fmla="*/ 711995 h 962693"/>
              <a:gd name="connsiteX157" fmla="*/ 4253579 w 5145310"/>
              <a:gd name="connsiteY157" fmla="*/ 716281 h 962693"/>
              <a:gd name="connsiteX158" fmla="*/ 4245388 w 5145310"/>
              <a:gd name="connsiteY158" fmla="*/ 746190 h 962693"/>
              <a:gd name="connsiteX159" fmla="*/ 4272344 w 5145310"/>
              <a:gd name="connsiteY159" fmla="*/ 749714 h 962693"/>
              <a:gd name="connsiteX160" fmla="*/ 4281869 w 5145310"/>
              <a:gd name="connsiteY160" fmla="*/ 731331 h 962693"/>
              <a:gd name="connsiteX161" fmla="*/ 4285012 w 5145310"/>
              <a:gd name="connsiteY161" fmla="*/ 707709 h 962693"/>
              <a:gd name="connsiteX162" fmla="*/ 4267486 w 5145310"/>
              <a:gd name="connsiteY162" fmla="*/ 709233 h 962693"/>
              <a:gd name="connsiteX163" fmla="*/ 4276249 w 5145310"/>
              <a:gd name="connsiteY163" fmla="*/ 708471 h 962693"/>
              <a:gd name="connsiteX164" fmla="*/ 4268914 w 5145310"/>
              <a:gd name="connsiteY164" fmla="*/ 720853 h 962693"/>
              <a:gd name="connsiteX165" fmla="*/ 4273201 w 5145310"/>
              <a:gd name="connsiteY165" fmla="*/ 732093 h 962693"/>
              <a:gd name="connsiteX166" fmla="*/ 4257294 w 5145310"/>
              <a:gd name="connsiteY166" fmla="*/ 698470 h 962693"/>
              <a:gd name="connsiteX167" fmla="*/ 4227481 w 5145310"/>
              <a:gd name="connsiteY167" fmla="*/ 695326 h 962693"/>
              <a:gd name="connsiteX168" fmla="*/ 962114 w 5145310"/>
              <a:gd name="connsiteY168" fmla="*/ 694185 h 962693"/>
              <a:gd name="connsiteX169" fmla="*/ 961549 w 5145310"/>
              <a:gd name="connsiteY169" fmla="*/ 698755 h 962693"/>
              <a:gd name="connsiteX170" fmla="*/ 970312 w 5145310"/>
              <a:gd name="connsiteY170" fmla="*/ 697993 h 962693"/>
              <a:gd name="connsiteX171" fmla="*/ 964406 w 5145310"/>
              <a:gd name="connsiteY171" fmla="*/ 721901 h 962693"/>
              <a:gd name="connsiteX172" fmla="*/ 962978 w 5145310"/>
              <a:gd name="connsiteY172" fmla="*/ 710281 h 962693"/>
              <a:gd name="connsiteX173" fmla="*/ 960025 w 5145310"/>
              <a:gd name="connsiteY173" fmla="*/ 710566 h 962693"/>
              <a:gd name="connsiteX174" fmla="*/ 962114 w 5145310"/>
              <a:gd name="connsiteY174" fmla="*/ 694185 h 962693"/>
              <a:gd name="connsiteX175" fmla="*/ 4306919 w 5145310"/>
              <a:gd name="connsiteY175" fmla="*/ 694088 h 962693"/>
              <a:gd name="connsiteX176" fmla="*/ 4314063 w 5145310"/>
              <a:gd name="connsiteY176" fmla="*/ 705041 h 962693"/>
              <a:gd name="connsiteX177" fmla="*/ 4316158 w 5145310"/>
              <a:gd name="connsiteY177" fmla="*/ 722377 h 962693"/>
              <a:gd name="connsiteX178" fmla="*/ 4303109 w 5145310"/>
              <a:gd name="connsiteY178" fmla="*/ 711899 h 962693"/>
              <a:gd name="connsiteX179" fmla="*/ 4308252 w 5145310"/>
              <a:gd name="connsiteY179" fmla="*/ 705613 h 962693"/>
              <a:gd name="connsiteX180" fmla="*/ 4306919 w 5145310"/>
              <a:gd name="connsiteY180" fmla="*/ 694088 h 962693"/>
              <a:gd name="connsiteX181" fmla="*/ 4118324 w 5145310"/>
              <a:gd name="connsiteY181" fmla="*/ 693135 h 962693"/>
              <a:gd name="connsiteX182" fmla="*/ 4110990 w 5145310"/>
              <a:gd name="connsiteY182" fmla="*/ 705518 h 962693"/>
              <a:gd name="connsiteX183" fmla="*/ 4113085 w 5145310"/>
              <a:gd name="connsiteY183" fmla="*/ 722949 h 962693"/>
              <a:gd name="connsiteX184" fmla="*/ 4101560 w 5145310"/>
              <a:gd name="connsiteY184" fmla="*/ 700565 h 962693"/>
              <a:gd name="connsiteX185" fmla="*/ 4108609 w 5145310"/>
              <a:gd name="connsiteY185" fmla="*/ 734950 h 962693"/>
              <a:gd name="connsiteX186" fmla="*/ 4123944 w 5145310"/>
              <a:gd name="connsiteY186" fmla="*/ 715995 h 962693"/>
              <a:gd name="connsiteX187" fmla="*/ 4117467 w 5145310"/>
              <a:gd name="connsiteY187" fmla="*/ 710757 h 962693"/>
              <a:gd name="connsiteX188" fmla="*/ 4118324 w 5145310"/>
              <a:gd name="connsiteY188" fmla="*/ 693135 h 962693"/>
              <a:gd name="connsiteX189" fmla="*/ 4141660 w 5145310"/>
              <a:gd name="connsiteY189" fmla="*/ 691135 h 962693"/>
              <a:gd name="connsiteX190" fmla="*/ 4127754 w 5145310"/>
              <a:gd name="connsiteY190" fmla="*/ 698279 h 962693"/>
              <a:gd name="connsiteX191" fmla="*/ 4130421 w 5145310"/>
              <a:gd name="connsiteY191" fmla="*/ 721425 h 962693"/>
              <a:gd name="connsiteX192" fmla="*/ 4139184 w 5145310"/>
              <a:gd name="connsiteY192" fmla="*/ 720663 h 962693"/>
              <a:gd name="connsiteX193" fmla="*/ 4140041 w 5145310"/>
              <a:gd name="connsiteY193" fmla="*/ 703041 h 962693"/>
              <a:gd name="connsiteX194" fmla="*/ 4166806 w 5145310"/>
              <a:gd name="connsiteY194" fmla="*/ 729902 h 962693"/>
              <a:gd name="connsiteX195" fmla="*/ 4186523 w 5145310"/>
              <a:gd name="connsiteY195" fmla="*/ 722282 h 962693"/>
              <a:gd name="connsiteX196" fmla="*/ 4179189 w 5145310"/>
              <a:gd name="connsiteY196" fmla="*/ 734664 h 962693"/>
              <a:gd name="connsiteX197" fmla="*/ 4181284 w 5145310"/>
              <a:gd name="connsiteY197" fmla="*/ 752000 h 962693"/>
              <a:gd name="connsiteX198" fmla="*/ 4193762 w 5145310"/>
              <a:gd name="connsiteY198" fmla="*/ 733331 h 962693"/>
              <a:gd name="connsiteX199" fmla="*/ 4184523 w 5145310"/>
              <a:gd name="connsiteY199" fmla="*/ 704947 h 962693"/>
              <a:gd name="connsiteX200" fmla="*/ 4162711 w 5145310"/>
              <a:gd name="connsiteY200" fmla="*/ 695136 h 962693"/>
              <a:gd name="connsiteX201" fmla="*/ 4141660 w 5145310"/>
              <a:gd name="connsiteY201" fmla="*/ 691135 h 962693"/>
              <a:gd name="connsiteX202" fmla="*/ 4352239 w 5145310"/>
              <a:gd name="connsiteY202" fmla="*/ 689408 h 962693"/>
              <a:gd name="connsiteX203" fmla="*/ 4348448 w 5145310"/>
              <a:gd name="connsiteY203" fmla="*/ 696279 h 962693"/>
              <a:gd name="connsiteX204" fmla="*/ 4350544 w 5145310"/>
              <a:gd name="connsiteY204" fmla="*/ 713614 h 962693"/>
              <a:gd name="connsiteX205" fmla="*/ 4366736 w 5145310"/>
              <a:gd name="connsiteY205" fmla="*/ 700470 h 962693"/>
              <a:gd name="connsiteX206" fmla="*/ 4356545 w 5145310"/>
              <a:gd name="connsiteY206" fmla="*/ 689707 h 962693"/>
              <a:gd name="connsiteX207" fmla="*/ 4352239 w 5145310"/>
              <a:gd name="connsiteY207" fmla="*/ 689408 h 962693"/>
              <a:gd name="connsiteX208" fmla="*/ 285178 w 5145310"/>
              <a:gd name="connsiteY208" fmla="*/ 682753 h 962693"/>
              <a:gd name="connsiteX209" fmla="*/ 281463 w 5145310"/>
              <a:gd name="connsiteY209" fmla="*/ 700660 h 962693"/>
              <a:gd name="connsiteX210" fmla="*/ 293846 w 5145310"/>
              <a:gd name="connsiteY210" fmla="*/ 705423 h 962693"/>
              <a:gd name="connsiteX211" fmla="*/ 285178 w 5145310"/>
              <a:gd name="connsiteY211" fmla="*/ 682753 h 962693"/>
              <a:gd name="connsiteX212" fmla="*/ 1209961 w 5145310"/>
              <a:gd name="connsiteY212" fmla="*/ 682468 h 962693"/>
              <a:gd name="connsiteX213" fmla="*/ 1235392 w 5145310"/>
              <a:gd name="connsiteY213" fmla="*/ 697803 h 962693"/>
              <a:gd name="connsiteX214" fmla="*/ 1209961 w 5145310"/>
              <a:gd name="connsiteY214" fmla="*/ 682468 h 962693"/>
              <a:gd name="connsiteX215" fmla="*/ 4776692 w 5145310"/>
              <a:gd name="connsiteY215" fmla="*/ 681515 h 962693"/>
              <a:gd name="connsiteX216" fmla="*/ 4761262 w 5145310"/>
              <a:gd name="connsiteY216" fmla="*/ 700469 h 962693"/>
              <a:gd name="connsiteX217" fmla="*/ 4754023 w 5145310"/>
              <a:gd name="connsiteY217" fmla="*/ 689420 h 962693"/>
              <a:gd name="connsiteX218" fmla="*/ 4776692 w 5145310"/>
              <a:gd name="connsiteY218" fmla="*/ 681515 h 962693"/>
              <a:gd name="connsiteX219" fmla="*/ 1041845 w 5145310"/>
              <a:gd name="connsiteY219" fmla="*/ 679896 h 962693"/>
              <a:gd name="connsiteX220" fmla="*/ 1062038 w 5145310"/>
              <a:gd name="connsiteY220" fmla="*/ 701327 h 962693"/>
              <a:gd name="connsiteX221" fmla="*/ 1075944 w 5145310"/>
              <a:gd name="connsiteY221" fmla="*/ 694279 h 962693"/>
              <a:gd name="connsiteX222" fmla="*/ 1048227 w 5145310"/>
              <a:gd name="connsiteY222" fmla="*/ 708471 h 962693"/>
              <a:gd name="connsiteX223" fmla="*/ 1054894 w 5145310"/>
              <a:gd name="connsiteY223" fmla="*/ 690373 h 962693"/>
              <a:gd name="connsiteX224" fmla="*/ 1041845 w 5145310"/>
              <a:gd name="connsiteY224" fmla="*/ 679896 h 962693"/>
              <a:gd name="connsiteX225" fmla="*/ 1188815 w 5145310"/>
              <a:gd name="connsiteY225" fmla="*/ 678562 h 962693"/>
              <a:gd name="connsiteX226" fmla="*/ 1196054 w 5145310"/>
              <a:gd name="connsiteY226" fmla="*/ 689611 h 962693"/>
              <a:gd name="connsiteX227" fmla="*/ 1208437 w 5145310"/>
              <a:gd name="connsiteY227" fmla="*/ 694373 h 962693"/>
              <a:gd name="connsiteX228" fmla="*/ 1188720 w 5145310"/>
              <a:gd name="connsiteY228" fmla="*/ 701993 h 962693"/>
              <a:gd name="connsiteX229" fmla="*/ 1188815 w 5145310"/>
              <a:gd name="connsiteY229" fmla="*/ 678562 h 962693"/>
              <a:gd name="connsiteX230" fmla="*/ 1008888 w 5145310"/>
              <a:gd name="connsiteY230" fmla="*/ 676943 h 962693"/>
              <a:gd name="connsiteX231" fmla="*/ 1024890 w 5145310"/>
              <a:gd name="connsiteY231" fmla="*/ 687230 h 962693"/>
              <a:gd name="connsiteX232" fmla="*/ 1039368 w 5145310"/>
              <a:gd name="connsiteY232" fmla="*/ 709328 h 962693"/>
              <a:gd name="connsiteX233" fmla="*/ 1048988 w 5145310"/>
              <a:gd name="connsiteY233" fmla="*/ 690945 h 962693"/>
              <a:gd name="connsiteX234" fmla="*/ 1042225 w 5145310"/>
              <a:gd name="connsiteY234" fmla="*/ 709137 h 962693"/>
              <a:gd name="connsiteX235" fmla="*/ 1045845 w 5145310"/>
              <a:gd name="connsiteY235" fmla="*/ 714662 h 962693"/>
              <a:gd name="connsiteX236" fmla="*/ 1007269 w 5145310"/>
              <a:gd name="connsiteY236" fmla="*/ 712185 h 962693"/>
              <a:gd name="connsiteX237" fmla="*/ 1021842 w 5145310"/>
              <a:gd name="connsiteY237" fmla="*/ 710947 h 962693"/>
              <a:gd name="connsiteX238" fmla="*/ 1022699 w 5145310"/>
              <a:gd name="connsiteY238" fmla="*/ 693326 h 962693"/>
              <a:gd name="connsiteX239" fmla="*/ 1008888 w 5145310"/>
              <a:gd name="connsiteY239" fmla="*/ 676943 h 962693"/>
              <a:gd name="connsiteX240" fmla="*/ 1802892 w 5145310"/>
              <a:gd name="connsiteY240" fmla="*/ 676562 h 962693"/>
              <a:gd name="connsiteX241" fmla="*/ 1815465 w 5145310"/>
              <a:gd name="connsiteY241" fmla="*/ 680467 h 962693"/>
              <a:gd name="connsiteX242" fmla="*/ 1814703 w 5145310"/>
              <a:gd name="connsiteY242" fmla="*/ 678086 h 962693"/>
              <a:gd name="connsiteX243" fmla="*/ 1802892 w 5145310"/>
              <a:gd name="connsiteY243" fmla="*/ 676562 h 962693"/>
              <a:gd name="connsiteX244" fmla="*/ 4273475 w 5145310"/>
              <a:gd name="connsiteY244" fmla="*/ 675431 h 962693"/>
              <a:gd name="connsiteX245" fmla="*/ 4270629 w 5145310"/>
              <a:gd name="connsiteY245" fmla="*/ 685611 h 962693"/>
              <a:gd name="connsiteX246" fmla="*/ 4258246 w 5145310"/>
              <a:gd name="connsiteY246" fmla="*/ 680848 h 962693"/>
              <a:gd name="connsiteX247" fmla="*/ 4247293 w 5145310"/>
              <a:gd name="connsiteY247" fmla="*/ 687706 h 962693"/>
              <a:gd name="connsiteX248" fmla="*/ 4263962 w 5145310"/>
              <a:gd name="connsiteY248" fmla="*/ 703804 h 962693"/>
              <a:gd name="connsiteX249" fmla="*/ 4263295 w 5145310"/>
              <a:gd name="connsiteY249" fmla="*/ 697993 h 962693"/>
              <a:gd name="connsiteX250" fmla="*/ 4272820 w 5145310"/>
              <a:gd name="connsiteY250" fmla="*/ 679610 h 962693"/>
              <a:gd name="connsiteX251" fmla="*/ 4273475 w 5145310"/>
              <a:gd name="connsiteY251" fmla="*/ 675431 h 962693"/>
              <a:gd name="connsiteX252" fmla="*/ 4457700 w 5145310"/>
              <a:gd name="connsiteY252" fmla="*/ 674847 h 962693"/>
              <a:gd name="connsiteX253" fmla="*/ 4456939 w 5145310"/>
              <a:gd name="connsiteY253" fmla="*/ 692468 h 962693"/>
              <a:gd name="connsiteX254" fmla="*/ 4459129 w 5145310"/>
              <a:gd name="connsiteY254" fmla="*/ 686467 h 962693"/>
              <a:gd name="connsiteX255" fmla="*/ 4448175 w 5145310"/>
              <a:gd name="connsiteY255" fmla="*/ 693230 h 962693"/>
              <a:gd name="connsiteX256" fmla="*/ 4454652 w 5145310"/>
              <a:gd name="connsiteY256" fmla="*/ 698564 h 962693"/>
              <a:gd name="connsiteX257" fmla="*/ 4445890 w 5145310"/>
              <a:gd name="connsiteY257" fmla="*/ 699326 h 962693"/>
              <a:gd name="connsiteX258" fmla="*/ 4457700 w 5145310"/>
              <a:gd name="connsiteY258" fmla="*/ 674847 h 962693"/>
              <a:gd name="connsiteX259" fmla="*/ 4832667 w 5145310"/>
              <a:gd name="connsiteY259" fmla="*/ 671044 h 962693"/>
              <a:gd name="connsiteX260" fmla="*/ 4839176 w 5145310"/>
              <a:gd name="connsiteY260" fmla="*/ 687706 h 962693"/>
              <a:gd name="connsiteX261" fmla="*/ 4834128 w 5145310"/>
              <a:gd name="connsiteY261" fmla="*/ 693993 h 962693"/>
              <a:gd name="connsiteX262" fmla="*/ 4838414 w 5145310"/>
              <a:gd name="connsiteY262" fmla="*/ 705328 h 962693"/>
              <a:gd name="connsiteX263" fmla="*/ 4826889 w 5145310"/>
              <a:gd name="connsiteY263" fmla="*/ 682944 h 962693"/>
              <a:gd name="connsiteX264" fmla="*/ 4828413 w 5145310"/>
              <a:gd name="connsiteY264" fmla="*/ 671133 h 962693"/>
              <a:gd name="connsiteX265" fmla="*/ 4832667 w 5145310"/>
              <a:gd name="connsiteY265" fmla="*/ 671044 h 962693"/>
              <a:gd name="connsiteX266" fmla="*/ 4621626 w 5145310"/>
              <a:gd name="connsiteY266" fmla="*/ 666084 h 962693"/>
              <a:gd name="connsiteX267" fmla="*/ 4630293 w 5145310"/>
              <a:gd name="connsiteY267" fmla="*/ 688754 h 962693"/>
              <a:gd name="connsiteX268" fmla="*/ 4616387 w 5145310"/>
              <a:gd name="connsiteY268" fmla="*/ 695802 h 962693"/>
              <a:gd name="connsiteX269" fmla="*/ 4614292 w 5145310"/>
              <a:gd name="connsiteY269" fmla="*/ 678467 h 962693"/>
              <a:gd name="connsiteX270" fmla="*/ 4621626 w 5145310"/>
              <a:gd name="connsiteY270" fmla="*/ 666084 h 962693"/>
              <a:gd name="connsiteX271" fmla="*/ 4533747 w 5145310"/>
              <a:gd name="connsiteY271" fmla="*/ 664930 h 962693"/>
              <a:gd name="connsiteX272" fmla="*/ 4537139 w 5145310"/>
              <a:gd name="connsiteY272" fmla="*/ 673609 h 962693"/>
              <a:gd name="connsiteX273" fmla="*/ 4527518 w 5145310"/>
              <a:gd name="connsiteY273" fmla="*/ 691897 h 962693"/>
              <a:gd name="connsiteX274" fmla="*/ 4523899 w 5145310"/>
              <a:gd name="connsiteY274" fmla="*/ 686373 h 962693"/>
              <a:gd name="connsiteX275" fmla="*/ 4521041 w 5145310"/>
              <a:gd name="connsiteY275" fmla="*/ 686659 h 962693"/>
              <a:gd name="connsiteX276" fmla="*/ 4523232 w 5145310"/>
              <a:gd name="connsiteY276" fmla="*/ 680658 h 962693"/>
              <a:gd name="connsiteX277" fmla="*/ 4518946 w 5145310"/>
              <a:gd name="connsiteY277" fmla="*/ 669323 h 962693"/>
              <a:gd name="connsiteX278" fmla="*/ 4533747 w 5145310"/>
              <a:gd name="connsiteY278" fmla="*/ 664930 h 962693"/>
              <a:gd name="connsiteX279" fmla="*/ 4795075 w 5145310"/>
              <a:gd name="connsiteY279" fmla="*/ 662465 h 962693"/>
              <a:gd name="connsiteX280" fmla="*/ 4800028 w 5145310"/>
              <a:gd name="connsiteY280" fmla="*/ 679514 h 962693"/>
              <a:gd name="connsiteX281" fmla="*/ 4796409 w 5145310"/>
              <a:gd name="connsiteY281" fmla="*/ 673990 h 962693"/>
              <a:gd name="connsiteX282" fmla="*/ 4794123 w 5145310"/>
              <a:gd name="connsiteY282" fmla="*/ 703517 h 962693"/>
              <a:gd name="connsiteX283" fmla="*/ 4795075 w 5145310"/>
              <a:gd name="connsiteY283" fmla="*/ 662465 h 962693"/>
              <a:gd name="connsiteX284" fmla="*/ 1122223 w 5145310"/>
              <a:gd name="connsiteY284" fmla="*/ 660452 h 962693"/>
              <a:gd name="connsiteX285" fmla="*/ 1128522 w 5145310"/>
              <a:gd name="connsiteY285" fmla="*/ 666370 h 962693"/>
              <a:gd name="connsiteX286" fmla="*/ 1119759 w 5145310"/>
              <a:gd name="connsiteY286" fmla="*/ 667132 h 962693"/>
              <a:gd name="connsiteX287" fmla="*/ 1123950 w 5145310"/>
              <a:gd name="connsiteY287" fmla="*/ 701803 h 962693"/>
              <a:gd name="connsiteX288" fmla="*/ 1073658 w 5145310"/>
              <a:gd name="connsiteY288" fmla="*/ 700469 h 962693"/>
              <a:gd name="connsiteX289" fmla="*/ 1085469 w 5145310"/>
              <a:gd name="connsiteY289" fmla="*/ 676085 h 962693"/>
              <a:gd name="connsiteX290" fmla="*/ 1102233 w 5145310"/>
              <a:gd name="connsiteY290" fmla="*/ 668751 h 962693"/>
              <a:gd name="connsiteX291" fmla="*/ 1108805 w 5145310"/>
              <a:gd name="connsiteY291" fmla="*/ 673990 h 962693"/>
              <a:gd name="connsiteX292" fmla="*/ 1099280 w 5145310"/>
              <a:gd name="connsiteY292" fmla="*/ 692373 h 962693"/>
              <a:gd name="connsiteX293" fmla="*/ 1108710 w 5145310"/>
              <a:gd name="connsiteY293" fmla="*/ 697421 h 962693"/>
              <a:gd name="connsiteX294" fmla="*/ 1113282 w 5145310"/>
              <a:gd name="connsiteY294" fmla="*/ 661893 h 962693"/>
              <a:gd name="connsiteX295" fmla="*/ 1122223 w 5145310"/>
              <a:gd name="connsiteY295" fmla="*/ 660452 h 962693"/>
              <a:gd name="connsiteX296" fmla="*/ 1142428 w 5145310"/>
              <a:gd name="connsiteY296" fmla="*/ 659226 h 962693"/>
              <a:gd name="connsiteX297" fmla="*/ 1184624 w 5145310"/>
              <a:gd name="connsiteY297" fmla="*/ 667227 h 962693"/>
              <a:gd name="connsiteX298" fmla="*/ 1126998 w 5145310"/>
              <a:gd name="connsiteY298" fmla="*/ 678181 h 962693"/>
              <a:gd name="connsiteX299" fmla="*/ 1142428 w 5145310"/>
              <a:gd name="connsiteY299" fmla="*/ 659226 h 962693"/>
              <a:gd name="connsiteX300" fmla="*/ 4321736 w 5145310"/>
              <a:gd name="connsiteY300" fmla="*/ 658717 h 962693"/>
              <a:gd name="connsiteX301" fmla="*/ 4341399 w 5145310"/>
              <a:gd name="connsiteY301" fmla="*/ 661798 h 962693"/>
              <a:gd name="connsiteX302" fmla="*/ 4341114 w 5145310"/>
              <a:gd name="connsiteY302" fmla="*/ 708661 h 962693"/>
              <a:gd name="connsiteX303" fmla="*/ 4314158 w 5145310"/>
              <a:gd name="connsiteY303" fmla="*/ 705232 h 962693"/>
              <a:gd name="connsiteX304" fmla="*/ 4317873 w 5145310"/>
              <a:gd name="connsiteY304" fmla="*/ 687325 h 962693"/>
              <a:gd name="connsiteX305" fmla="*/ 4305681 w 5145310"/>
              <a:gd name="connsiteY305" fmla="*/ 659226 h 962693"/>
              <a:gd name="connsiteX306" fmla="*/ 4327398 w 5145310"/>
              <a:gd name="connsiteY306" fmla="*/ 692373 h 962693"/>
              <a:gd name="connsiteX307" fmla="*/ 4327493 w 5145310"/>
              <a:gd name="connsiteY307" fmla="*/ 668942 h 962693"/>
              <a:gd name="connsiteX308" fmla="*/ 4315110 w 5145310"/>
              <a:gd name="connsiteY308" fmla="*/ 664179 h 962693"/>
              <a:gd name="connsiteX309" fmla="*/ 4321736 w 5145310"/>
              <a:gd name="connsiteY309" fmla="*/ 658717 h 962693"/>
              <a:gd name="connsiteX310" fmla="*/ 4470309 w 5145310"/>
              <a:gd name="connsiteY310" fmla="*/ 658322 h 962693"/>
              <a:gd name="connsiteX311" fmla="*/ 4463605 w 5145310"/>
              <a:gd name="connsiteY311" fmla="*/ 674371 h 962693"/>
              <a:gd name="connsiteX312" fmla="*/ 4467986 w 5145310"/>
              <a:gd name="connsiteY312" fmla="*/ 662274 h 962693"/>
              <a:gd name="connsiteX313" fmla="*/ 4481798 w 5145310"/>
              <a:gd name="connsiteY313" fmla="*/ 678562 h 962693"/>
              <a:gd name="connsiteX314" fmla="*/ 4470309 w 5145310"/>
              <a:gd name="connsiteY314" fmla="*/ 658322 h 962693"/>
              <a:gd name="connsiteX315" fmla="*/ 4712018 w 5145310"/>
              <a:gd name="connsiteY315" fmla="*/ 658083 h 962693"/>
              <a:gd name="connsiteX316" fmla="*/ 4717733 w 5145310"/>
              <a:gd name="connsiteY316" fmla="*/ 680943 h 962693"/>
              <a:gd name="connsiteX317" fmla="*/ 4700969 w 5145310"/>
              <a:gd name="connsiteY317" fmla="*/ 688277 h 962693"/>
              <a:gd name="connsiteX318" fmla="*/ 4695921 w 5145310"/>
              <a:gd name="connsiteY318" fmla="*/ 671228 h 962693"/>
              <a:gd name="connsiteX319" fmla="*/ 4690777 w 5145310"/>
              <a:gd name="connsiteY319" fmla="*/ 677514 h 962693"/>
              <a:gd name="connsiteX320" fmla="*/ 4705350 w 5145310"/>
              <a:gd name="connsiteY320" fmla="*/ 676181 h 962693"/>
              <a:gd name="connsiteX321" fmla="*/ 4712018 w 5145310"/>
              <a:gd name="connsiteY321" fmla="*/ 658083 h 962693"/>
              <a:gd name="connsiteX322" fmla="*/ 1772317 w 5145310"/>
              <a:gd name="connsiteY322" fmla="*/ 655893 h 962693"/>
              <a:gd name="connsiteX323" fmla="*/ 1766125 w 5145310"/>
              <a:gd name="connsiteY323" fmla="*/ 656274 h 962693"/>
              <a:gd name="connsiteX324" fmla="*/ 1759267 w 5145310"/>
              <a:gd name="connsiteY324" fmla="*/ 661322 h 962693"/>
              <a:gd name="connsiteX325" fmla="*/ 1754981 w 5145310"/>
              <a:gd name="connsiteY325" fmla="*/ 657036 h 962693"/>
              <a:gd name="connsiteX326" fmla="*/ 1710499 w 5145310"/>
              <a:gd name="connsiteY326" fmla="*/ 659798 h 962693"/>
              <a:gd name="connsiteX327" fmla="*/ 1705261 w 5145310"/>
              <a:gd name="connsiteY327" fmla="*/ 667894 h 962693"/>
              <a:gd name="connsiteX328" fmla="*/ 1709166 w 5145310"/>
              <a:gd name="connsiteY328" fmla="*/ 659893 h 962693"/>
              <a:gd name="connsiteX329" fmla="*/ 1649825 w 5145310"/>
              <a:gd name="connsiteY329" fmla="*/ 664084 h 962693"/>
              <a:gd name="connsiteX330" fmla="*/ 1708023 w 5145310"/>
              <a:gd name="connsiteY330" fmla="*/ 673133 h 962693"/>
              <a:gd name="connsiteX331" fmla="*/ 1645539 w 5145310"/>
              <a:gd name="connsiteY331" fmla="*/ 669133 h 962693"/>
              <a:gd name="connsiteX332" fmla="*/ 1638014 w 5145310"/>
              <a:gd name="connsiteY332" fmla="*/ 697898 h 962693"/>
              <a:gd name="connsiteX333" fmla="*/ 1624584 w 5145310"/>
              <a:gd name="connsiteY333" fmla="*/ 703232 h 962693"/>
              <a:gd name="connsiteX334" fmla="*/ 1656112 w 5145310"/>
              <a:gd name="connsiteY334" fmla="*/ 695326 h 962693"/>
              <a:gd name="connsiteX335" fmla="*/ 1665541 w 5145310"/>
              <a:gd name="connsiteY335" fmla="*/ 700374 h 962693"/>
              <a:gd name="connsiteX336" fmla="*/ 1670590 w 5145310"/>
              <a:gd name="connsiteY336" fmla="*/ 717520 h 962693"/>
              <a:gd name="connsiteX337" fmla="*/ 1674304 w 5145310"/>
              <a:gd name="connsiteY337" fmla="*/ 699612 h 962693"/>
              <a:gd name="connsiteX338" fmla="*/ 1705546 w 5145310"/>
              <a:gd name="connsiteY338" fmla="*/ 714376 h 962693"/>
              <a:gd name="connsiteX339" fmla="*/ 1710404 w 5145310"/>
              <a:gd name="connsiteY339" fmla="*/ 711519 h 962693"/>
              <a:gd name="connsiteX340" fmla="*/ 1708309 w 5145310"/>
              <a:gd name="connsiteY340" fmla="*/ 692755 h 962693"/>
              <a:gd name="connsiteX341" fmla="*/ 1774317 w 5145310"/>
              <a:gd name="connsiteY341" fmla="*/ 658083 h 962693"/>
              <a:gd name="connsiteX342" fmla="*/ 1772317 w 5145310"/>
              <a:gd name="connsiteY342" fmla="*/ 655893 h 962693"/>
              <a:gd name="connsiteX343" fmla="*/ 1789652 w 5145310"/>
              <a:gd name="connsiteY343" fmla="*/ 655512 h 962693"/>
              <a:gd name="connsiteX344" fmla="*/ 1789271 w 5145310"/>
              <a:gd name="connsiteY344" fmla="*/ 657893 h 962693"/>
              <a:gd name="connsiteX345" fmla="*/ 1793462 w 5145310"/>
              <a:gd name="connsiteY345" fmla="*/ 657512 h 962693"/>
              <a:gd name="connsiteX346" fmla="*/ 1791843 w 5145310"/>
              <a:gd name="connsiteY346" fmla="*/ 656274 h 962693"/>
              <a:gd name="connsiteX347" fmla="*/ 1789652 w 5145310"/>
              <a:gd name="connsiteY347" fmla="*/ 655512 h 962693"/>
              <a:gd name="connsiteX348" fmla="*/ 4964716 w 5145310"/>
              <a:gd name="connsiteY348" fmla="*/ 653225 h 962693"/>
              <a:gd name="connsiteX349" fmla="*/ 4988719 w 5145310"/>
              <a:gd name="connsiteY349" fmla="*/ 656940 h 962693"/>
              <a:gd name="connsiteX350" fmla="*/ 5005388 w 5145310"/>
              <a:gd name="connsiteY350" fmla="*/ 672942 h 962693"/>
              <a:gd name="connsiteX351" fmla="*/ 4977671 w 5145310"/>
              <a:gd name="connsiteY351" fmla="*/ 687134 h 962693"/>
              <a:gd name="connsiteX352" fmla="*/ 4966812 w 5145310"/>
              <a:gd name="connsiteY352" fmla="*/ 670561 h 962693"/>
              <a:gd name="connsiteX353" fmla="*/ 4941952 w 5145310"/>
              <a:gd name="connsiteY353" fmla="*/ 684467 h 962693"/>
              <a:gd name="connsiteX354" fmla="*/ 4964716 w 5145310"/>
              <a:gd name="connsiteY354" fmla="*/ 653225 h 962693"/>
              <a:gd name="connsiteX355" fmla="*/ 1257240 w 5145310"/>
              <a:gd name="connsiteY355" fmla="*/ 652095 h 962693"/>
              <a:gd name="connsiteX356" fmla="*/ 1266158 w 5145310"/>
              <a:gd name="connsiteY356" fmla="*/ 659989 h 962693"/>
              <a:gd name="connsiteX357" fmla="*/ 1253014 w 5145310"/>
              <a:gd name="connsiteY357" fmla="*/ 672847 h 962693"/>
              <a:gd name="connsiteX358" fmla="*/ 1245108 w 5145310"/>
              <a:gd name="connsiteY358" fmla="*/ 655988 h 962693"/>
              <a:gd name="connsiteX359" fmla="*/ 1257240 w 5145310"/>
              <a:gd name="connsiteY359" fmla="*/ 652095 h 962693"/>
              <a:gd name="connsiteX360" fmla="*/ 319563 w 5145310"/>
              <a:gd name="connsiteY360" fmla="*/ 650559 h 962693"/>
              <a:gd name="connsiteX361" fmla="*/ 310038 w 5145310"/>
              <a:gd name="connsiteY361" fmla="*/ 668942 h 962693"/>
              <a:gd name="connsiteX362" fmla="*/ 307752 w 5145310"/>
              <a:gd name="connsiteY362" fmla="*/ 698374 h 962693"/>
              <a:gd name="connsiteX363" fmla="*/ 316515 w 5145310"/>
              <a:gd name="connsiteY363" fmla="*/ 697612 h 962693"/>
              <a:gd name="connsiteX364" fmla="*/ 313658 w 5145310"/>
              <a:gd name="connsiteY364" fmla="*/ 674466 h 962693"/>
              <a:gd name="connsiteX365" fmla="*/ 328136 w 5145310"/>
              <a:gd name="connsiteY365" fmla="*/ 696564 h 962693"/>
              <a:gd name="connsiteX366" fmla="*/ 326136 w 5145310"/>
              <a:gd name="connsiteY366" fmla="*/ 655797 h 962693"/>
              <a:gd name="connsiteX367" fmla="*/ 326040 w 5145310"/>
              <a:gd name="connsiteY367" fmla="*/ 679229 h 962693"/>
              <a:gd name="connsiteX368" fmla="*/ 334803 w 5145310"/>
              <a:gd name="connsiteY368" fmla="*/ 678467 h 962693"/>
              <a:gd name="connsiteX369" fmla="*/ 341280 w 5145310"/>
              <a:gd name="connsiteY369" fmla="*/ 707137 h 962693"/>
              <a:gd name="connsiteX370" fmla="*/ 355854 w 5145310"/>
              <a:gd name="connsiteY370" fmla="*/ 705899 h 962693"/>
              <a:gd name="connsiteX371" fmla="*/ 368808 w 5145310"/>
              <a:gd name="connsiteY371" fmla="*/ 739808 h 962693"/>
              <a:gd name="connsiteX372" fmla="*/ 375475 w 5145310"/>
              <a:gd name="connsiteY372" fmla="*/ 721710 h 962693"/>
              <a:gd name="connsiteX373" fmla="*/ 359473 w 5145310"/>
              <a:gd name="connsiteY373" fmla="*/ 711423 h 962693"/>
              <a:gd name="connsiteX374" fmla="*/ 406812 w 5145310"/>
              <a:gd name="connsiteY374" fmla="*/ 713043 h 962693"/>
              <a:gd name="connsiteX375" fmla="*/ 422052 w 5145310"/>
              <a:gd name="connsiteY375" fmla="*/ 717519 h 962693"/>
              <a:gd name="connsiteX376" fmla="*/ 417004 w 5145310"/>
              <a:gd name="connsiteY376" fmla="*/ 700374 h 962693"/>
              <a:gd name="connsiteX377" fmla="*/ 429387 w 5145310"/>
              <a:gd name="connsiteY377" fmla="*/ 705137 h 962693"/>
              <a:gd name="connsiteX378" fmla="*/ 421290 w 5145310"/>
              <a:gd name="connsiteY378" fmla="*/ 711709 h 962693"/>
              <a:gd name="connsiteX379" fmla="*/ 439388 w 5145310"/>
              <a:gd name="connsiteY379" fmla="*/ 739332 h 962693"/>
              <a:gd name="connsiteX380" fmla="*/ 446722 w 5145310"/>
              <a:gd name="connsiteY380" fmla="*/ 726949 h 962693"/>
              <a:gd name="connsiteX381" fmla="*/ 438626 w 5145310"/>
              <a:gd name="connsiteY381" fmla="*/ 733521 h 962693"/>
              <a:gd name="connsiteX382" fmla="*/ 460533 w 5145310"/>
              <a:gd name="connsiteY382" fmla="*/ 719901 h 962693"/>
              <a:gd name="connsiteX383" fmla="*/ 453866 w 5145310"/>
              <a:gd name="connsiteY383" fmla="*/ 737998 h 962693"/>
              <a:gd name="connsiteX384" fmla="*/ 462724 w 5145310"/>
              <a:gd name="connsiteY384" fmla="*/ 713805 h 962693"/>
              <a:gd name="connsiteX385" fmla="*/ 468534 w 5145310"/>
              <a:gd name="connsiteY385" fmla="*/ 713328 h 962693"/>
              <a:gd name="connsiteX386" fmla="*/ 475011 w 5145310"/>
              <a:gd name="connsiteY386" fmla="*/ 718567 h 962693"/>
              <a:gd name="connsiteX387" fmla="*/ 470630 w 5145310"/>
              <a:gd name="connsiteY387" fmla="*/ 730664 h 962693"/>
              <a:gd name="connsiteX388" fmla="*/ 496824 w 5145310"/>
              <a:gd name="connsiteY388" fmla="*/ 728378 h 962693"/>
              <a:gd name="connsiteX389" fmla="*/ 493395 w 5145310"/>
              <a:gd name="connsiteY389" fmla="*/ 699422 h 962693"/>
              <a:gd name="connsiteX390" fmla="*/ 502062 w 5145310"/>
              <a:gd name="connsiteY390" fmla="*/ 722091 h 962693"/>
              <a:gd name="connsiteX391" fmla="*/ 508730 w 5145310"/>
              <a:gd name="connsiteY391" fmla="*/ 703899 h 962693"/>
              <a:gd name="connsiteX392" fmla="*/ 516636 w 5145310"/>
              <a:gd name="connsiteY392" fmla="*/ 720758 h 962693"/>
              <a:gd name="connsiteX393" fmla="*/ 426148 w 5145310"/>
              <a:gd name="connsiteY393" fmla="*/ 752190 h 962693"/>
              <a:gd name="connsiteX394" fmla="*/ 426243 w 5145310"/>
              <a:gd name="connsiteY394" fmla="*/ 728854 h 962693"/>
              <a:gd name="connsiteX395" fmla="*/ 413861 w 5145310"/>
              <a:gd name="connsiteY395" fmla="*/ 724092 h 962693"/>
              <a:gd name="connsiteX396" fmla="*/ 423195 w 5145310"/>
              <a:gd name="connsiteY396" fmla="*/ 752476 h 962693"/>
              <a:gd name="connsiteX397" fmla="*/ 398335 w 5145310"/>
              <a:gd name="connsiteY397" fmla="*/ 766383 h 962693"/>
              <a:gd name="connsiteX398" fmla="*/ 381666 w 5145310"/>
              <a:gd name="connsiteY398" fmla="*/ 750285 h 962693"/>
              <a:gd name="connsiteX399" fmla="*/ 404241 w 5145310"/>
              <a:gd name="connsiteY399" fmla="*/ 742380 h 962693"/>
              <a:gd name="connsiteX400" fmla="*/ 399954 w 5145310"/>
              <a:gd name="connsiteY400" fmla="*/ 731045 h 962693"/>
              <a:gd name="connsiteX401" fmla="*/ 370808 w 5145310"/>
              <a:gd name="connsiteY401" fmla="*/ 733617 h 962693"/>
              <a:gd name="connsiteX402" fmla="*/ 376523 w 5145310"/>
              <a:gd name="connsiteY402" fmla="*/ 756477 h 962693"/>
              <a:gd name="connsiteX403" fmla="*/ 308133 w 5145310"/>
              <a:gd name="connsiteY403" fmla="*/ 750857 h 962693"/>
              <a:gd name="connsiteX404" fmla="*/ 312420 w 5145310"/>
              <a:gd name="connsiteY404" fmla="*/ 762192 h 962693"/>
              <a:gd name="connsiteX405" fmla="*/ 138398 w 5145310"/>
              <a:gd name="connsiteY405" fmla="*/ 760096 h 962693"/>
              <a:gd name="connsiteX406" fmla="*/ 179927 w 5145310"/>
              <a:gd name="connsiteY406" fmla="*/ 762287 h 962693"/>
              <a:gd name="connsiteX407" fmla="*/ 188023 w 5145310"/>
              <a:gd name="connsiteY407" fmla="*/ 755715 h 962693"/>
              <a:gd name="connsiteX408" fmla="*/ 182975 w 5145310"/>
              <a:gd name="connsiteY408" fmla="*/ 738570 h 962693"/>
              <a:gd name="connsiteX409" fmla="*/ 289274 w 5145310"/>
              <a:gd name="connsiteY409" fmla="*/ 740856 h 962693"/>
              <a:gd name="connsiteX410" fmla="*/ 287750 w 5145310"/>
              <a:gd name="connsiteY410" fmla="*/ 752667 h 962693"/>
              <a:gd name="connsiteX411" fmla="*/ 293560 w 5145310"/>
              <a:gd name="connsiteY411" fmla="*/ 752190 h 962693"/>
              <a:gd name="connsiteX412" fmla="*/ 311181 w 5145310"/>
              <a:gd name="connsiteY412" fmla="*/ 727235 h 962693"/>
              <a:gd name="connsiteX413" fmla="*/ 201930 w 5145310"/>
              <a:gd name="connsiteY413" fmla="*/ 725235 h 962693"/>
              <a:gd name="connsiteX414" fmla="*/ 172116 w 5145310"/>
              <a:gd name="connsiteY414" fmla="*/ 721996 h 962693"/>
              <a:gd name="connsiteX415" fmla="*/ 183070 w 5145310"/>
              <a:gd name="connsiteY415" fmla="*/ 715138 h 962693"/>
              <a:gd name="connsiteX416" fmla="*/ 128492 w 5145310"/>
              <a:gd name="connsiteY416" fmla="*/ 702565 h 962693"/>
              <a:gd name="connsiteX417" fmla="*/ 164877 w 5145310"/>
              <a:gd name="connsiteY417" fmla="*/ 711042 h 962693"/>
              <a:gd name="connsiteX418" fmla="*/ 191547 w 5145310"/>
              <a:gd name="connsiteY418" fmla="*/ 686087 h 962693"/>
              <a:gd name="connsiteX419" fmla="*/ 189738 w 5145310"/>
              <a:gd name="connsiteY419" fmla="*/ 697136 h 962693"/>
              <a:gd name="connsiteX420" fmla="*/ 260508 w 5145310"/>
              <a:gd name="connsiteY420" fmla="*/ 673323 h 962693"/>
              <a:gd name="connsiteX421" fmla="*/ 266128 w 5145310"/>
              <a:gd name="connsiteY421" fmla="*/ 696183 h 962693"/>
              <a:gd name="connsiteX422" fmla="*/ 263366 w 5145310"/>
              <a:gd name="connsiteY422" fmla="*/ 673038 h 962693"/>
              <a:gd name="connsiteX423" fmla="*/ 309753 w 5145310"/>
              <a:gd name="connsiteY423" fmla="*/ 715710 h 962693"/>
              <a:gd name="connsiteX424" fmla="*/ 301942 w 5145310"/>
              <a:gd name="connsiteY424" fmla="*/ 675419 h 962693"/>
              <a:gd name="connsiteX425" fmla="*/ 291846 w 5145310"/>
              <a:gd name="connsiteY425" fmla="*/ 664656 h 962693"/>
              <a:gd name="connsiteX426" fmla="*/ 280225 w 5145310"/>
              <a:gd name="connsiteY426" fmla="*/ 665703 h 962693"/>
              <a:gd name="connsiteX427" fmla="*/ 301275 w 5145310"/>
              <a:gd name="connsiteY427" fmla="*/ 669704 h 962693"/>
              <a:gd name="connsiteX428" fmla="*/ 319563 w 5145310"/>
              <a:gd name="connsiteY428" fmla="*/ 650559 h 962693"/>
              <a:gd name="connsiteX429" fmla="*/ 4226159 w 5145310"/>
              <a:gd name="connsiteY429" fmla="*/ 650154 h 962693"/>
              <a:gd name="connsiteX430" fmla="*/ 4229290 w 5145310"/>
              <a:gd name="connsiteY430" fmla="*/ 660084 h 962693"/>
              <a:gd name="connsiteX431" fmla="*/ 4226189 w 5145310"/>
              <a:gd name="connsiteY431" fmla="*/ 650653 h 962693"/>
              <a:gd name="connsiteX432" fmla="*/ 1369314 w 5145310"/>
              <a:gd name="connsiteY432" fmla="*/ 649987 h 962693"/>
              <a:gd name="connsiteX433" fmla="*/ 1387792 w 5145310"/>
              <a:gd name="connsiteY433" fmla="*/ 666751 h 962693"/>
              <a:gd name="connsiteX434" fmla="*/ 1402366 w 5145310"/>
              <a:gd name="connsiteY434" fmla="*/ 665513 h 962693"/>
              <a:gd name="connsiteX435" fmla="*/ 1389316 w 5145310"/>
              <a:gd name="connsiteY435" fmla="*/ 654940 h 962693"/>
              <a:gd name="connsiteX436" fmla="*/ 1390459 w 5145310"/>
              <a:gd name="connsiteY436" fmla="*/ 653607 h 962693"/>
              <a:gd name="connsiteX437" fmla="*/ 1369314 w 5145310"/>
              <a:gd name="connsiteY437" fmla="*/ 649987 h 962693"/>
              <a:gd name="connsiteX438" fmla="*/ 5082219 w 5145310"/>
              <a:gd name="connsiteY438" fmla="*/ 648023 h 962693"/>
              <a:gd name="connsiteX439" fmla="*/ 5088446 w 5145310"/>
              <a:gd name="connsiteY439" fmla="*/ 653988 h 962693"/>
              <a:gd name="connsiteX440" fmla="*/ 5095685 w 5145310"/>
              <a:gd name="connsiteY440" fmla="*/ 657607 h 962693"/>
              <a:gd name="connsiteX441" fmla="*/ 5101495 w 5145310"/>
              <a:gd name="connsiteY441" fmla="*/ 664465 h 962693"/>
              <a:gd name="connsiteX442" fmla="*/ 5126736 w 5145310"/>
              <a:gd name="connsiteY442" fmla="*/ 703137 h 962693"/>
              <a:gd name="connsiteX443" fmla="*/ 5094161 w 5145310"/>
              <a:gd name="connsiteY443" fmla="*/ 676848 h 962693"/>
              <a:gd name="connsiteX444" fmla="*/ 5075968 w 5145310"/>
              <a:gd name="connsiteY444" fmla="*/ 672561 h 962693"/>
              <a:gd name="connsiteX445" fmla="*/ 5079683 w 5145310"/>
              <a:gd name="connsiteY445" fmla="*/ 654654 h 962693"/>
              <a:gd name="connsiteX446" fmla="*/ 5073206 w 5145310"/>
              <a:gd name="connsiteY446" fmla="*/ 649416 h 962693"/>
              <a:gd name="connsiteX447" fmla="*/ 5082219 w 5145310"/>
              <a:gd name="connsiteY447" fmla="*/ 648023 h 962693"/>
              <a:gd name="connsiteX448" fmla="*/ 1343424 w 5145310"/>
              <a:gd name="connsiteY448" fmla="*/ 647495 h 962693"/>
              <a:gd name="connsiteX449" fmla="*/ 1341977 w 5145310"/>
              <a:gd name="connsiteY449" fmla="*/ 653225 h 962693"/>
              <a:gd name="connsiteX450" fmla="*/ 1336834 w 5145310"/>
              <a:gd name="connsiteY450" fmla="*/ 659511 h 962693"/>
              <a:gd name="connsiteX451" fmla="*/ 1343310 w 5145310"/>
              <a:gd name="connsiteY451" fmla="*/ 664846 h 962693"/>
              <a:gd name="connsiteX452" fmla="*/ 1341120 w 5145310"/>
              <a:gd name="connsiteY452" fmla="*/ 670846 h 962693"/>
              <a:gd name="connsiteX453" fmla="*/ 1335310 w 5145310"/>
              <a:gd name="connsiteY453" fmla="*/ 671323 h 962693"/>
              <a:gd name="connsiteX454" fmla="*/ 1332547 w 5145310"/>
              <a:gd name="connsiteY454" fmla="*/ 648272 h 962693"/>
              <a:gd name="connsiteX455" fmla="*/ 1343424 w 5145310"/>
              <a:gd name="connsiteY455" fmla="*/ 647495 h 962693"/>
              <a:gd name="connsiteX456" fmla="*/ 1421225 w 5145310"/>
              <a:gd name="connsiteY456" fmla="*/ 646272 h 962693"/>
              <a:gd name="connsiteX457" fmla="*/ 1411795 w 5145310"/>
              <a:gd name="connsiteY457" fmla="*/ 649225 h 962693"/>
              <a:gd name="connsiteX458" fmla="*/ 1441132 w 5145310"/>
              <a:gd name="connsiteY458" fmla="*/ 662846 h 962693"/>
              <a:gd name="connsiteX459" fmla="*/ 1435894 w 5145310"/>
              <a:gd name="connsiteY459" fmla="*/ 650749 h 962693"/>
              <a:gd name="connsiteX460" fmla="*/ 1421225 w 5145310"/>
              <a:gd name="connsiteY460" fmla="*/ 646272 h 962693"/>
              <a:gd name="connsiteX461" fmla="*/ 4919567 w 5145310"/>
              <a:gd name="connsiteY461" fmla="*/ 645606 h 962693"/>
              <a:gd name="connsiteX462" fmla="*/ 4923758 w 5145310"/>
              <a:gd name="connsiteY462" fmla="*/ 680277 h 962693"/>
              <a:gd name="connsiteX463" fmla="*/ 4901184 w 5145310"/>
              <a:gd name="connsiteY463" fmla="*/ 664751 h 962693"/>
              <a:gd name="connsiteX464" fmla="*/ 4903375 w 5145310"/>
              <a:gd name="connsiteY464" fmla="*/ 658750 h 962693"/>
              <a:gd name="connsiteX465" fmla="*/ 4902708 w 5145310"/>
              <a:gd name="connsiteY465" fmla="*/ 652940 h 962693"/>
              <a:gd name="connsiteX466" fmla="*/ 4910804 w 5145310"/>
              <a:gd name="connsiteY466" fmla="*/ 646368 h 962693"/>
              <a:gd name="connsiteX467" fmla="*/ 4912900 w 5145310"/>
              <a:gd name="connsiteY467" fmla="*/ 663703 h 962693"/>
              <a:gd name="connsiteX468" fmla="*/ 4919567 w 5145310"/>
              <a:gd name="connsiteY468" fmla="*/ 645606 h 962693"/>
              <a:gd name="connsiteX469" fmla="*/ 4810410 w 5145310"/>
              <a:gd name="connsiteY469" fmla="*/ 643510 h 962693"/>
              <a:gd name="connsiteX470" fmla="*/ 4797266 w 5145310"/>
              <a:gd name="connsiteY470" fmla="*/ 656368 h 962693"/>
              <a:gd name="connsiteX471" fmla="*/ 4810410 w 5145310"/>
              <a:gd name="connsiteY471" fmla="*/ 643510 h 962693"/>
              <a:gd name="connsiteX472" fmla="*/ 4833964 w 5145310"/>
              <a:gd name="connsiteY472" fmla="*/ 640090 h 962693"/>
              <a:gd name="connsiteX473" fmla="*/ 4836699 w 5145310"/>
              <a:gd name="connsiteY473" fmla="*/ 641224 h 962693"/>
              <a:gd name="connsiteX474" fmla="*/ 4846129 w 5145310"/>
              <a:gd name="connsiteY474" fmla="*/ 646272 h 962693"/>
              <a:gd name="connsiteX475" fmla="*/ 4851082 w 5145310"/>
              <a:gd name="connsiteY475" fmla="*/ 663322 h 962693"/>
              <a:gd name="connsiteX476" fmla="*/ 4827079 w 5145310"/>
              <a:gd name="connsiteY476" fmla="*/ 659607 h 962693"/>
              <a:gd name="connsiteX477" fmla="*/ 4822793 w 5145310"/>
              <a:gd name="connsiteY477" fmla="*/ 648368 h 962693"/>
              <a:gd name="connsiteX478" fmla="*/ 4833964 w 5145310"/>
              <a:gd name="connsiteY478" fmla="*/ 640090 h 962693"/>
              <a:gd name="connsiteX479" fmla="*/ 4024179 w 5145310"/>
              <a:gd name="connsiteY479" fmla="*/ 639831 h 962693"/>
              <a:gd name="connsiteX480" fmla="*/ 4018026 w 5145310"/>
              <a:gd name="connsiteY480" fmla="*/ 643796 h 962693"/>
              <a:gd name="connsiteX481" fmla="*/ 4030409 w 5145310"/>
              <a:gd name="connsiteY481" fmla="*/ 648558 h 962693"/>
              <a:gd name="connsiteX482" fmla="*/ 4022407 w 5145310"/>
              <a:gd name="connsiteY482" fmla="*/ 655035 h 962693"/>
              <a:gd name="connsiteX483" fmla="*/ 4040600 w 5145310"/>
              <a:gd name="connsiteY483" fmla="*/ 659227 h 962693"/>
              <a:gd name="connsiteX484" fmla="*/ 4024179 w 5145310"/>
              <a:gd name="connsiteY484" fmla="*/ 639831 h 962693"/>
              <a:gd name="connsiteX485" fmla="*/ 5057204 w 5145310"/>
              <a:gd name="connsiteY485" fmla="*/ 639129 h 962693"/>
              <a:gd name="connsiteX486" fmla="*/ 5071682 w 5145310"/>
              <a:gd name="connsiteY486" fmla="*/ 661227 h 962693"/>
              <a:gd name="connsiteX487" fmla="*/ 5056442 w 5145310"/>
              <a:gd name="connsiteY487" fmla="*/ 656750 h 962693"/>
              <a:gd name="connsiteX488" fmla="*/ 5057204 w 5145310"/>
              <a:gd name="connsiteY488" fmla="*/ 639129 h 962693"/>
              <a:gd name="connsiteX489" fmla="*/ 1702213 w 5145310"/>
              <a:gd name="connsiteY489" fmla="*/ 638843 h 962693"/>
              <a:gd name="connsiteX490" fmla="*/ 1707547 w 5145310"/>
              <a:gd name="connsiteY490" fmla="*/ 655893 h 962693"/>
              <a:gd name="connsiteX491" fmla="*/ 1709833 w 5145310"/>
              <a:gd name="connsiteY491" fmla="*/ 640462 h 962693"/>
              <a:gd name="connsiteX492" fmla="*/ 1702213 w 5145310"/>
              <a:gd name="connsiteY492" fmla="*/ 638843 h 962693"/>
              <a:gd name="connsiteX493" fmla="*/ 4600670 w 5145310"/>
              <a:gd name="connsiteY493" fmla="*/ 638748 h 962693"/>
              <a:gd name="connsiteX494" fmla="*/ 4610767 w 5145310"/>
              <a:gd name="connsiteY494" fmla="*/ 649511 h 962693"/>
              <a:gd name="connsiteX495" fmla="*/ 4602004 w 5145310"/>
              <a:gd name="connsiteY495" fmla="*/ 673705 h 962693"/>
              <a:gd name="connsiteX496" fmla="*/ 4600670 w 5145310"/>
              <a:gd name="connsiteY496" fmla="*/ 638748 h 962693"/>
              <a:gd name="connsiteX497" fmla="*/ 186536 w 5145310"/>
              <a:gd name="connsiteY497" fmla="*/ 638485 h 962693"/>
              <a:gd name="connsiteX498" fmla="*/ 195072 w 5145310"/>
              <a:gd name="connsiteY498" fmla="*/ 643986 h 962693"/>
              <a:gd name="connsiteX499" fmla="*/ 168212 w 5145310"/>
              <a:gd name="connsiteY499" fmla="*/ 640557 h 962693"/>
              <a:gd name="connsiteX500" fmla="*/ 186536 w 5145310"/>
              <a:gd name="connsiteY500" fmla="*/ 638485 h 962693"/>
              <a:gd name="connsiteX501" fmla="*/ 1696212 w 5145310"/>
              <a:gd name="connsiteY501" fmla="*/ 637319 h 962693"/>
              <a:gd name="connsiteX502" fmla="*/ 1697355 w 5145310"/>
              <a:gd name="connsiteY502" fmla="*/ 645034 h 962693"/>
              <a:gd name="connsiteX503" fmla="*/ 1698307 w 5145310"/>
              <a:gd name="connsiteY503" fmla="*/ 637891 h 962693"/>
              <a:gd name="connsiteX504" fmla="*/ 1696212 w 5145310"/>
              <a:gd name="connsiteY504" fmla="*/ 637319 h 962693"/>
              <a:gd name="connsiteX505" fmla="*/ 4544453 w 5145310"/>
              <a:gd name="connsiteY505" fmla="*/ 633743 h 962693"/>
              <a:gd name="connsiteX506" fmla="*/ 4548187 w 5145310"/>
              <a:gd name="connsiteY506" fmla="*/ 643510 h 962693"/>
              <a:gd name="connsiteX507" fmla="*/ 4545139 w 5145310"/>
              <a:gd name="connsiteY507" fmla="*/ 667132 h 962693"/>
              <a:gd name="connsiteX508" fmla="*/ 4539329 w 5145310"/>
              <a:gd name="connsiteY508" fmla="*/ 667608 h 962693"/>
              <a:gd name="connsiteX509" fmla="*/ 4535043 w 5145310"/>
              <a:gd name="connsiteY509" fmla="*/ 656273 h 962693"/>
              <a:gd name="connsiteX510" fmla="*/ 4532947 w 5145310"/>
              <a:gd name="connsiteY510" fmla="*/ 639033 h 962693"/>
              <a:gd name="connsiteX511" fmla="*/ 4544453 w 5145310"/>
              <a:gd name="connsiteY511" fmla="*/ 633743 h 962693"/>
              <a:gd name="connsiteX512" fmla="*/ 1760696 w 5145310"/>
              <a:gd name="connsiteY512" fmla="*/ 633699 h 962693"/>
              <a:gd name="connsiteX513" fmla="*/ 1765363 w 5145310"/>
              <a:gd name="connsiteY513" fmla="*/ 649130 h 962693"/>
              <a:gd name="connsiteX514" fmla="*/ 1766316 w 5145310"/>
              <a:gd name="connsiteY514" fmla="*/ 650559 h 962693"/>
              <a:gd name="connsiteX515" fmla="*/ 1773745 w 5145310"/>
              <a:gd name="connsiteY515" fmla="*/ 645130 h 962693"/>
              <a:gd name="connsiteX516" fmla="*/ 1772888 w 5145310"/>
              <a:gd name="connsiteY516" fmla="*/ 644272 h 962693"/>
              <a:gd name="connsiteX517" fmla="*/ 1768602 w 5145310"/>
              <a:gd name="connsiteY517" fmla="*/ 640367 h 962693"/>
              <a:gd name="connsiteX518" fmla="*/ 1760696 w 5145310"/>
              <a:gd name="connsiteY518" fmla="*/ 633699 h 962693"/>
              <a:gd name="connsiteX519" fmla="*/ 1679924 w 5145310"/>
              <a:gd name="connsiteY519" fmla="*/ 632652 h 962693"/>
              <a:gd name="connsiteX520" fmla="*/ 1674685 w 5145310"/>
              <a:gd name="connsiteY520" fmla="*/ 641701 h 962693"/>
              <a:gd name="connsiteX521" fmla="*/ 1667256 w 5145310"/>
              <a:gd name="connsiteY521" fmla="*/ 641320 h 962693"/>
              <a:gd name="connsiteX522" fmla="*/ 1668589 w 5145310"/>
              <a:gd name="connsiteY522" fmla="*/ 648939 h 962693"/>
              <a:gd name="connsiteX523" fmla="*/ 1674876 w 5145310"/>
              <a:gd name="connsiteY523" fmla="*/ 648844 h 962693"/>
              <a:gd name="connsiteX524" fmla="*/ 1674971 w 5145310"/>
              <a:gd name="connsiteY524" fmla="*/ 654178 h 962693"/>
              <a:gd name="connsiteX525" fmla="*/ 1670399 w 5145310"/>
              <a:gd name="connsiteY525" fmla="*/ 653893 h 962693"/>
              <a:gd name="connsiteX526" fmla="*/ 1675447 w 5145310"/>
              <a:gd name="connsiteY526" fmla="*/ 658750 h 962693"/>
              <a:gd name="connsiteX527" fmla="*/ 1683163 w 5145310"/>
              <a:gd name="connsiteY527" fmla="*/ 633604 h 962693"/>
              <a:gd name="connsiteX528" fmla="*/ 1679924 w 5145310"/>
              <a:gd name="connsiteY528" fmla="*/ 632652 h 962693"/>
              <a:gd name="connsiteX529" fmla="*/ 199549 w 5145310"/>
              <a:gd name="connsiteY529" fmla="*/ 631795 h 962693"/>
              <a:gd name="connsiteX530" fmla="*/ 229362 w 5145310"/>
              <a:gd name="connsiteY530" fmla="*/ 635033 h 962693"/>
              <a:gd name="connsiteX531" fmla="*/ 201644 w 5145310"/>
              <a:gd name="connsiteY531" fmla="*/ 649130 h 962693"/>
              <a:gd name="connsiteX532" fmla="*/ 199549 w 5145310"/>
              <a:gd name="connsiteY532" fmla="*/ 631795 h 962693"/>
              <a:gd name="connsiteX533" fmla="*/ 1750314 w 5145310"/>
              <a:gd name="connsiteY533" fmla="*/ 629318 h 962693"/>
              <a:gd name="connsiteX534" fmla="*/ 1751743 w 5145310"/>
              <a:gd name="connsiteY534" fmla="*/ 634462 h 962693"/>
              <a:gd name="connsiteX535" fmla="*/ 1754314 w 5145310"/>
              <a:gd name="connsiteY535" fmla="*/ 630366 h 962693"/>
              <a:gd name="connsiteX536" fmla="*/ 1750314 w 5145310"/>
              <a:gd name="connsiteY536" fmla="*/ 629318 h 962693"/>
              <a:gd name="connsiteX537" fmla="*/ 4195858 w 5145310"/>
              <a:gd name="connsiteY537" fmla="*/ 627889 h 962693"/>
              <a:gd name="connsiteX538" fmla="*/ 4211765 w 5145310"/>
              <a:gd name="connsiteY538" fmla="*/ 638176 h 962693"/>
              <a:gd name="connsiteX539" fmla="*/ 4195858 w 5145310"/>
              <a:gd name="connsiteY539" fmla="*/ 627889 h 962693"/>
              <a:gd name="connsiteX540" fmla="*/ 1679924 w 5145310"/>
              <a:gd name="connsiteY540" fmla="*/ 622174 h 962693"/>
              <a:gd name="connsiteX541" fmla="*/ 1672399 w 5145310"/>
              <a:gd name="connsiteY541" fmla="*/ 627508 h 962693"/>
              <a:gd name="connsiteX542" fmla="*/ 1663732 w 5145310"/>
              <a:gd name="connsiteY542" fmla="*/ 627508 h 962693"/>
              <a:gd name="connsiteX543" fmla="*/ 1677352 w 5145310"/>
              <a:gd name="connsiteY543" fmla="*/ 630842 h 962693"/>
              <a:gd name="connsiteX544" fmla="*/ 1679924 w 5145310"/>
              <a:gd name="connsiteY544" fmla="*/ 622174 h 962693"/>
              <a:gd name="connsiteX545" fmla="*/ 3933063 w 5145310"/>
              <a:gd name="connsiteY545" fmla="*/ 621984 h 962693"/>
              <a:gd name="connsiteX546" fmla="*/ 3948208 w 5145310"/>
              <a:gd name="connsiteY546" fmla="*/ 649892 h 962693"/>
              <a:gd name="connsiteX547" fmla="*/ 3933063 w 5145310"/>
              <a:gd name="connsiteY547" fmla="*/ 621984 h 962693"/>
              <a:gd name="connsiteX548" fmla="*/ 4077271 w 5145310"/>
              <a:gd name="connsiteY548" fmla="*/ 620936 h 962693"/>
              <a:gd name="connsiteX549" fmla="*/ 4089463 w 5145310"/>
              <a:gd name="connsiteY549" fmla="*/ 649035 h 962693"/>
              <a:gd name="connsiteX550" fmla="*/ 4096131 w 5145310"/>
              <a:gd name="connsiteY550" fmla="*/ 630937 h 962693"/>
              <a:gd name="connsiteX551" fmla="*/ 4077271 w 5145310"/>
              <a:gd name="connsiteY551" fmla="*/ 620936 h 962693"/>
              <a:gd name="connsiteX552" fmla="*/ 683895 w 5145310"/>
              <a:gd name="connsiteY552" fmla="*/ 613697 h 962693"/>
              <a:gd name="connsiteX553" fmla="*/ 683895 w 5145310"/>
              <a:gd name="connsiteY553" fmla="*/ 618078 h 962693"/>
              <a:gd name="connsiteX554" fmla="*/ 686657 w 5145310"/>
              <a:gd name="connsiteY554" fmla="*/ 641224 h 962693"/>
              <a:gd name="connsiteX555" fmla="*/ 652558 w 5145310"/>
              <a:gd name="connsiteY555" fmla="*/ 626651 h 962693"/>
              <a:gd name="connsiteX556" fmla="*/ 683895 w 5145310"/>
              <a:gd name="connsiteY556" fmla="*/ 613697 h 962693"/>
              <a:gd name="connsiteX557" fmla="*/ 1397793 w 5145310"/>
              <a:gd name="connsiteY557" fmla="*/ 613507 h 962693"/>
              <a:gd name="connsiteX558" fmla="*/ 1365599 w 5145310"/>
              <a:gd name="connsiteY558" fmla="*/ 626746 h 962693"/>
              <a:gd name="connsiteX559" fmla="*/ 1397793 w 5145310"/>
              <a:gd name="connsiteY559" fmla="*/ 613507 h 962693"/>
              <a:gd name="connsiteX560" fmla="*/ 4503230 w 5145310"/>
              <a:gd name="connsiteY560" fmla="*/ 612363 h 962693"/>
              <a:gd name="connsiteX561" fmla="*/ 4525042 w 5145310"/>
              <a:gd name="connsiteY561" fmla="*/ 622078 h 962693"/>
              <a:gd name="connsiteX562" fmla="*/ 4528566 w 5145310"/>
              <a:gd name="connsiteY562" fmla="*/ 651034 h 962693"/>
              <a:gd name="connsiteX563" fmla="*/ 4520660 w 5145310"/>
              <a:gd name="connsiteY563" fmla="*/ 634175 h 962693"/>
              <a:gd name="connsiteX564" fmla="*/ 4503230 w 5145310"/>
              <a:gd name="connsiteY564" fmla="*/ 612363 h 962693"/>
              <a:gd name="connsiteX565" fmla="*/ 3993547 w 5145310"/>
              <a:gd name="connsiteY565" fmla="*/ 610744 h 962693"/>
              <a:gd name="connsiteX566" fmla="*/ 3970782 w 5145310"/>
              <a:gd name="connsiteY566" fmla="*/ 642082 h 962693"/>
              <a:gd name="connsiteX567" fmla="*/ 4017454 w 5145310"/>
              <a:gd name="connsiteY567" fmla="*/ 637986 h 962693"/>
              <a:gd name="connsiteX568" fmla="*/ 3984022 w 5145310"/>
              <a:gd name="connsiteY568" fmla="*/ 629223 h 962693"/>
              <a:gd name="connsiteX569" fmla="*/ 3993547 w 5145310"/>
              <a:gd name="connsiteY569" fmla="*/ 610744 h 962693"/>
              <a:gd name="connsiteX570" fmla="*/ 3946207 w 5145310"/>
              <a:gd name="connsiteY570" fmla="*/ 609125 h 962693"/>
              <a:gd name="connsiteX571" fmla="*/ 3966305 w 5145310"/>
              <a:gd name="connsiteY571" fmla="*/ 654178 h 962693"/>
              <a:gd name="connsiteX572" fmla="*/ 3959257 w 5145310"/>
              <a:gd name="connsiteY572" fmla="*/ 619698 h 962693"/>
              <a:gd name="connsiteX573" fmla="*/ 3946207 w 5145310"/>
              <a:gd name="connsiteY573" fmla="*/ 609125 h 962693"/>
              <a:gd name="connsiteX574" fmla="*/ 4049447 w 5145310"/>
              <a:gd name="connsiteY574" fmla="*/ 607672 h 962693"/>
              <a:gd name="connsiteX575" fmla="*/ 4045172 w 5145310"/>
              <a:gd name="connsiteY575" fmla="*/ 623793 h 962693"/>
              <a:gd name="connsiteX576" fmla="*/ 4056793 w 5145310"/>
              <a:gd name="connsiteY576" fmla="*/ 622746 h 962693"/>
              <a:gd name="connsiteX577" fmla="*/ 4035647 w 5145310"/>
              <a:gd name="connsiteY577" fmla="*/ 642177 h 962693"/>
              <a:gd name="connsiteX578" fmla="*/ 4055364 w 5145310"/>
              <a:gd name="connsiteY578" fmla="*/ 634557 h 962693"/>
              <a:gd name="connsiteX579" fmla="*/ 4047934 w 5145310"/>
              <a:gd name="connsiteY579" fmla="*/ 670276 h 962693"/>
              <a:gd name="connsiteX580" fmla="*/ 4059555 w 5145310"/>
              <a:gd name="connsiteY580" fmla="*/ 669228 h 962693"/>
              <a:gd name="connsiteX581" fmla="*/ 4060507 w 5145310"/>
              <a:gd name="connsiteY581" fmla="*/ 628270 h 962693"/>
              <a:gd name="connsiteX582" fmla="*/ 4063270 w 5145310"/>
              <a:gd name="connsiteY582" fmla="*/ 651416 h 962693"/>
              <a:gd name="connsiteX583" fmla="*/ 4074319 w 5145310"/>
              <a:gd name="connsiteY583" fmla="*/ 621222 h 962693"/>
              <a:gd name="connsiteX584" fmla="*/ 4072795 w 5145310"/>
              <a:gd name="connsiteY584" fmla="*/ 633033 h 962693"/>
              <a:gd name="connsiteX585" fmla="*/ 4050316 w 5145310"/>
              <a:gd name="connsiteY585" fmla="*/ 617507 h 962693"/>
              <a:gd name="connsiteX586" fmla="*/ 4052506 w 5145310"/>
              <a:gd name="connsiteY586" fmla="*/ 611411 h 962693"/>
              <a:gd name="connsiteX587" fmla="*/ 4049447 w 5145310"/>
              <a:gd name="connsiteY587" fmla="*/ 607672 h 962693"/>
              <a:gd name="connsiteX588" fmla="*/ 4114687 w 5145310"/>
              <a:gd name="connsiteY588" fmla="*/ 606431 h 962693"/>
              <a:gd name="connsiteX589" fmla="*/ 4117276 w 5145310"/>
              <a:gd name="connsiteY589" fmla="*/ 611506 h 962693"/>
              <a:gd name="connsiteX590" fmla="*/ 4133278 w 5145310"/>
              <a:gd name="connsiteY590" fmla="*/ 621793 h 962693"/>
              <a:gd name="connsiteX591" fmla="*/ 4114324 w 5145310"/>
              <a:gd name="connsiteY591" fmla="*/ 635223 h 962693"/>
              <a:gd name="connsiteX592" fmla="*/ 4118705 w 5145310"/>
              <a:gd name="connsiteY592" fmla="*/ 623126 h 962693"/>
              <a:gd name="connsiteX593" fmla="*/ 4123849 w 5145310"/>
              <a:gd name="connsiteY593" fmla="*/ 616744 h 962693"/>
              <a:gd name="connsiteX594" fmla="*/ 4114687 w 5145310"/>
              <a:gd name="connsiteY594" fmla="*/ 606431 h 962693"/>
              <a:gd name="connsiteX595" fmla="*/ 1657731 w 5145310"/>
              <a:gd name="connsiteY595" fmla="*/ 604458 h 962693"/>
              <a:gd name="connsiteX596" fmla="*/ 1722977 w 5145310"/>
              <a:gd name="connsiteY596" fmla="*/ 615602 h 962693"/>
              <a:gd name="connsiteX597" fmla="*/ 1657731 w 5145310"/>
              <a:gd name="connsiteY597" fmla="*/ 604458 h 962693"/>
              <a:gd name="connsiteX598" fmla="*/ 3818858 w 5145310"/>
              <a:gd name="connsiteY598" fmla="*/ 602934 h 962693"/>
              <a:gd name="connsiteX599" fmla="*/ 3812191 w 5145310"/>
              <a:gd name="connsiteY599" fmla="*/ 621031 h 962693"/>
              <a:gd name="connsiteX600" fmla="*/ 3823144 w 5145310"/>
              <a:gd name="connsiteY600" fmla="*/ 614268 h 962693"/>
              <a:gd name="connsiteX601" fmla="*/ 3832479 w 5145310"/>
              <a:gd name="connsiteY601" fmla="*/ 642653 h 962693"/>
              <a:gd name="connsiteX602" fmla="*/ 3837051 w 5145310"/>
              <a:gd name="connsiteY602" fmla="*/ 607220 h 962693"/>
              <a:gd name="connsiteX603" fmla="*/ 3818858 w 5145310"/>
              <a:gd name="connsiteY603" fmla="*/ 602934 h 962693"/>
              <a:gd name="connsiteX604" fmla="*/ 4224933 w 5145310"/>
              <a:gd name="connsiteY604" fmla="*/ 600766 h 962693"/>
              <a:gd name="connsiteX605" fmla="*/ 4270153 w 5145310"/>
              <a:gd name="connsiteY605" fmla="*/ 609601 h 962693"/>
              <a:gd name="connsiteX606" fmla="*/ 4253388 w 5145310"/>
              <a:gd name="connsiteY606" fmla="*/ 616935 h 962693"/>
              <a:gd name="connsiteX607" fmla="*/ 4249102 w 5145310"/>
              <a:gd name="connsiteY607" fmla="*/ 605600 h 962693"/>
              <a:gd name="connsiteX608" fmla="*/ 4238815 w 5145310"/>
              <a:gd name="connsiteY608" fmla="*/ 618173 h 962693"/>
              <a:gd name="connsiteX609" fmla="*/ 4251198 w 5145310"/>
              <a:gd name="connsiteY609" fmla="*/ 622936 h 962693"/>
              <a:gd name="connsiteX610" fmla="*/ 4226528 w 5145310"/>
              <a:gd name="connsiteY610" fmla="*/ 613411 h 962693"/>
              <a:gd name="connsiteX611" fmla="*/ 4219194 w 5145310"/>
              <a:gd name="connsiteY611" fmla="*/ 625793 h 962693"/>
              <a:gd name="connsiteX612" fmla="*/ 4199668 w 5145310"/>
              <a:gd name="connsiteY612" fmla="*/ 609982 h 962693"/>
              <a:gd name="connsiteX613" fmla="*/ 4184237 w 5145310"/>
              <a:gd name="connsiteY613" fmla="*/ 628936 h 962693"/>
              <a:gd name="connsiteX614" fmla="*/ 4178427 w 5145310"/>
              <a:gd name="connsiteY614" fmla="*/ 606076 h 962693"/>
              <a:gd name="connsiteX615" fmla="*/ 4224933 w 5145310"/>
              <a:gd name="connsiteY615" fmla="*/ 600766 h 962693"/>
              <a:gd name="connsiteX616" fmla="*/ 3582924 w 5145310"/>
              <a:gd name="connsiteY616" fmla="*/ 600457 h 962693"/>
              <a:gd name="connsiteX617" fmla="*/ 3581590 w 5145310"/>
              <a:gd name="connsiteY617" fmla="*/ 604363 h 962693"/>
              <a:gd name="connsiteX618" fmla="*/ 3581686 w 5145310"/>
              <a:gd name="connsiteY618" fmla="*/ 604934 h 962693"/>
              <a:gd name="connsiteX619" fmla="*/ 3586258 w 5145310"/>
              <a:gd name="connsiteY619" fmla="*/ 604077 h 962693"/>
              <a:gd name="connsiteX620" fmla="*/ 3582924 w 5145310"/>
              <a:gd name="connsiteY620" fmla="*/ 600457 h 962693"/>
              <a:gd name="connsiteX621" fmla="*/ 3789045 w 5145310"/>
              <a:gd name="connsiteY621" fmla="*/ 599695 h 962693"/>
              <a:gd name="connsiteX622" fmla="*/ 3775138 w 5145310"/>
              <a:gd name="connsiteY622" fmla="*/ 606744 h 962693"/>
              <a:gd name="connsiteX623" fmla="*/ 3783044 w 5145310"/>
              <a:gd name="connsiteY623" fmla="*/ 623603 h 962693"/>
              <a:gd name="connsiteX624" fmla="*/ 3784568 w 5145310"/>
              <a:gd name="connsiteY624" fmla="*/ 611792 h 962693"/>
              <a:gd name="connsiteX625" fmla="*/ 3793998 w 5145310"/>
              <a:gd name="connsiteY625" fmla="*/ 616840 h 962693"/>
              <a:gd name="connsiteX626" fmla="*/ 3789045 w 5145310"/>
              <a:gd name="connsiteY626" fmla="*/ 599695 h 962693"/>
              <a:gd name="connsiteX627" fmla="*/ 4605956 w 5145310"/>
              <a:gd name="connsiteY627" fmla="*/ 595432 h 962693"/>
              <a:gd name="connsiteX628" fmla="*/ 4606100 w 5145310"/>
              <a:gd name="connsiteY628" fmla="*/ 609124 h 962693"/>
              <a:gd name="connsiteX629" fmla="*/ 4600290 w 5145310"/>
              <a:gd name="connsiteY629" fmla="*/ 609696 h 962693"/>
              <a:gd name="connsiteX630" fmla="*/ 4605338 w 5145310"/>
              <a:gd name="connsiteY630" fmla="*/ 626841 h 962693"/>
              <a:gd name="connsiteX631" fmla="*/ 4618578 w 5145310"/>
              <a:gd name="connsiteY631" fmla="*/ 613982 h 962693"/>
              <a:gd name="connsiteX632" fmla="*/ 4627245 w 5145310"/>
              <a:gd name="connsiteY632" fmla="*/ 613220 h 962693"/>
              <a:gd name="connsiteX633" fmla="*/ 4616387 w 5145310"/>
              <a:gd name="connsiteY633" fmla="*/ 596647 h 962693"/>
              <a:gd name="connsiteX634" fmla="*/ 4631627 w 5145310"/>
              <a:gd name="connsiteY634" fmla="*/ 601028 h 962693"/>
              <a:gd name="connsiteX635" fmla="*/ 4668679 w 5145310"/>
              <a:gd name="connsiteY635" fmla="*/ 615316 h 962693"/>
              <a:gd name="connsiteX636" fmla="*/ 4700588 w 5145310"/>
              <a:gd name="connsiteY636" fmla="*/ 635890 h 962693"/>
              <a:gd name="connsiteX637" fmla="*/ 4691730 w 5145310"/>
              <a:gd name="connsiteY637" fmla="*/ 660083 h 962693"/>
              <a:gd name="connsiteX638" fmla="*/ 4688205 w 5145310"/>
              <a:gd name="connsiteY638" fmla="*/ 631127 h 962693"/>
              <a:gd name="connsiteX639" fmla="*/ 4678776 w 5145310"/>
              <a:gd name="connsiteY639" fmla="*/ 626079 h 962693"/>
              <a:gd name="connsiteX640" fmla="*/ 4673632 w 5145310"/>
              <a:gd name="connsiteY640" fmla="*/ 632365 h 962693"/>
              <a:gd name="connsiteX641" fmla="*/ 4673442 w 5145310"/>
              <a:gd name="connsiteY641" fmla="*/ 655797 h 962693"/>
              <a:gd name="connsiteX642" fmla="*/ 4621149 w 5145310"/>
              <a:gd name="connsiteY642" fmla="*/ 637033 h 962693"/>
              <a:gd name="connsiteX643" fmla="*/ 4607338 w 5145310"/>
              <a:gd name="connsiteY643" fmla="*/ 620650 h 962693"/>
              <a:gd name="connsiteX644" fmla="*/ 4594384 w 5145310"/>
              <a:gd name="connsiteY644" fmla="*/ 633604 h 962693"/>
              <a:gd name="connsiteX645" fmla="*/ 4590860 w 5145310"/>
              <a:gd name="connsiteY645" fmla="*/ 604648 h 962693"/>
              <a:gd name="connsiteX646" fmla="*/ 4605956 w 5145310"/>
              <a:gd name="connsiteY646" fmla="*/ 595432 h 962693"/>
              <a:gd name="connsiteX647" fmla="*/ 4571809 w 5145310"/>
              <a:gd name="connsiteY647" fmla="*/ 594552 h 962693"/>
              <a:gd name="connsiteX648" fmla="*/ 4584858 w 5145310"/>
              <a:gd name="connsiteY648" fmla="*/ 605029 h 962693"/>
              <a:gd name="connsiteX649" fmla="*/ 4570190 w 5145310"/>
              <a:gd name="connsiteY649" fmla="*/ 629794 h 962693"/>
              <a:gd name="connsiteX650" fmla="*/ 4579715 w 5145310"/>
              <a:gd name="connsiteY650" fmla="*/ 611411 h 962693"/>
              <a:gd name="connsiteX651" fmla="*/ 4555617 w 5145310"/>
              <a:gd name="connsiteY651" fmla="*/ 631128 h 962693"/>
              <a:gd name="connsiteX652" fmla="*/ 4549902 w 5145310"/>
              <a:gd name="connsiteY652" fmla="*/ 608173 h 962693"/>
              <a:gd name="connsiteX653" fmla="*/ 4571809 w 5145310"/>
              <a:gd name="connsiteY653" fmla="*/ 594552 h 962693"/>
              <a:gd name="connsiteX654" fmla="*/ 3873532 w 5145310"/>
              <a:gd name="connsiteY654" fmla="*/ 592170 h 962693"/>
              <a:gd name="connsiteX655" fmla="*/ 3864769 w 5145310"/>
              <a:gd name="connsiteY655" fmla="*/ 592933 h 962693"/>
              <a:gd name="connsiteX656" fmla="*/ 3839242 w 5145310"/>
              <a:gd name="connsiteY656" fmla="*/ 601029 h 962693"/>
              <a:gd name="connsiteX657" fmla="*/ 3840480 w 5145310"/>
              <a:gd name="connsiteY657" fmla="*/ 635985 h 962693"/>
              <a:gd name="connsiteX658" fmla="*/ 3842004 w 5145310"/>
              <a:gd name="connsiteY658" fmla="*/ 624174 h 962693"/>
              <a:gd name="connsiteX659" fmla="*/ 3884200 w 5145310"/>
              <a:gd name="connsiteY659" fmla="*/ 632176 h 962693"/>
              <a:gd name="connsiteX660" fmla="*/ 3873532 w 5145310"/>
              <a:gd name="connsiteY660" fmla="*/ 592170 h 962693"/>
              <a:gd name="connsiteX661" fmla="*/ 3573589 w 5145310"/>
              <a:gd name="connsiteY661" fmla="*/ 590837 h 962693"/>
              <a:gd name="connsiteX662" fmla="*/ 3573970 w 5145310"/>
              <a:gd name="connsiteY662" fmla="*/ 599791 h 962693"/>
              <a:gd name="connsiteX663" fmla="*/ 3580352 w 5145310"/>
              <a:gd name="connsiteY663" fmla="*/ 599695 h 962693"/>
              <a:gd name="connsiteX664" fmla="*/ 3580828 w 5145310"/>
              <a:gd name="connsiteY664" fmla="*/ 598076 h 962693"/>
              <a:gd name="connsiteX665" fmla="*/ 3573589 w 5145310"/>
              <a:gd name="connsiteY665" fmla="*/ 590837 h 962693"/>
              <a:gd name="connsiteX666" fmla="*/ 3564064 w 5145310"/>
              <a:gd name="connsiteY666" fmla="*/ 590456 h 962693"/>
              <a:gd name="connsiteX667" fmla="*/ 3560635 w 5145310"/>
              <a:gd name="connsiteY667" fmla="*/ 593790 h 962693"/>
              <a:gd name="connsiteX668" fmla="*/ 3562445 w 5145310"/>
              <a:gd name="connsiteY668" fmla="*/ 592742 h 962693"/>
              <a:gd name="connsiteX669" fmla="*/ 3563969 w 5145310"/>
              <a:gd name="connsiteY669" fmla="*/ 593695 h 962693"/>
              <a:gd name="connsiteX670" fmla="*/ 3564064 w 5145310"/>
              <a:gd name="connsiteY670" fmla="*/ 590456 h 962693"/>
              <a:gd name="connsiteX671" fmla="*/ 4421124 w 5145310"/>
              <a:gd name="connsiteY671" fmla="*/ 590361 h 962693"/>
              <a:gd name="connsiteX672" fmla="*/ 4427505 w 5145310"/>
              <a:gd name="connsiteY672" fmla="*/ 619031 h 962693"/>
              <a:gd name="connsiteX673" fmla="*/ 4403502 w 5145310"/>
              <a:gd name="connsiteY673" fmla="*/ 615412 h 962693"/>
              <a:gd name="connsiteX674" fmla="*/ 4415027 w 5145310"/>
              <a:gd name="connsiteY674" fmla="*/ 637700 h 962693"/>
              <a:gd name="connsiteX675" fmla="*/ 4410741 w 5145310"/>
              <a:gd name="connsiteY675" fmla="*/ 626365 h 962693"/>
              <a:gd name="connsiteX676" fmla="*/ 4399121 w 5145310"/>
              <a:gd name="connsiteY676" fmla="*/ 627413 h 962693"/>
              <a:gd name="connsiteX677" fmla="*/ 4394073 w 5145310"/>
              <a:gd name="connsiteY677" fmla="*/ 610363 h 962693"/>
              <a:gd name="connsiteX678" fmla="*/ 4396168 w 5145310"/>
              <a:gd name="connsiteY678" fmla="*/ 627699 h 962693"/>
              <a:gd name="connsiteX679" fmla="*/ 4372832 w 5145310"/>
              <a:gd name="connsiteY679" fmla="*/ 629794 h 962693"/>
              <a:gd name="connsiteX680" fmla="*/ 4378166 w 5145310"/>
              <a:gd name="connsiteY680" fmla="*/ 599981 h 962693"/>
              <a:gd name="connsiteX681" fmla="*/ 4387596 w 5145310"/>
              <a:gd name="connsiteY681" fmla="*/ 605029 h 962693"/>
              <a:gd name="connsiteX682" fmla="*/ 4421124 w 5145310"/>
              <a:gd name="connsiteY682" fmla="*/ 590361 h 962693"/>
              <a:gd name="connsiteX683" fmla="*/ 3564731 w 5145310"/>
              <a:gd name="connsiteY683" fmla="*/ 586837 h 962693"/>
              <a:gd name="connsiteX684" fmla="*/ 3567779 w 5145310"/>
              <a:gd name="connsiteY684" fmla="*/ 596933 h 962693"/>
              <a:gd name="connsiteX685" fmla="*/ 3570541 w 5145310"/>
              <a:gd name="connsiteY685" fmla="*/ 598647 h 962693"/>
              <a:gd name="connsiteX686" fmla="*/ 3571589 w 5145310"/>
              <a:gd name="connsiteY686" fmla="*/ 589694 h 962693"/>
              <a:gd name="connsiteX687" fmla="*/ 3564731 w 5145310"/>
              <a:gd name="connsiteY687" fmla="*/ 586837 h 962693"/>
              <a:gd name="connsiteX688" fmla="*/ 3554539 w 5145310"/>
              <a:gd name="connsiteY688" fmla="*/ 584455 h 962693"/>
              <a:gd name="connsiteX689" fmla="*/ 3545063 w 5145310"/>
              <a:gd name="connsiteY689" fmla="*/ 591272 h 962693"/>
              <a:gd name="connsiteX690" fmla="*/ 3542538 w 5145310"/>
              <a:gd name="connsiteY690" fmla="*/ 585694 h 962693"/>
              <a:gd name="connsiteX691" fmla="*/ 3543681 w 5145310"/>
              <a:gd name="connsiteY691" fmla="*/ 592266 h 962693"/>
              <a:gd name="connsiteX692" fmla="*/ 3545063 w 5145310"/>
              <a:gd name="connsiteY692" fmla="*/ 591272 h 962693"/>
              <a:gd name="connsiteX693" fmla="*/ 3546407 w 5145310"/>
              <a:gd name="connsiteY693" fmla="*/ 594242 h 962693"/>
              <a:gd name="connsiteX694" fmla="*/ 3559778 w 5145310"/>
              <a:gd name="connsiteY694" fmla="*/ 594361 h 962693"/>
              <a:gd name="connsiteX695" fmla="*/ 3558254 w 5145310"/>
              <a:gd name="connsiteY695" fmla="*/ 591028 h 962693"/>
              <a:gd name="connsiteX696" fmla="*/ 3560635 w 5145310"/>
              <a:gd name="connsiteY696" fmla="*/ 585694 h 962693"/>
              <a:gd name="connsiteX697" fmla="*/ 3554539 w 5145310"/>
              <a:gd name="connsiteY697" fmla="*/ 584455 h 962693"/>
              <a:gd name="connsiteX698" fmla="*/ 1727740 w 5145310"/>
              <a:gd name="connsiteY698" fmla="*/ 583312 h 962693"/>
              <a:gd name="connsiteX699" fmla="*/ 1719739 w 5145310"/>
              <a:gd name="connsiteY699" fmla="*/ 588836 h 962693"/>
              <a:gd name="connsiteX700" fmla="*/ 1719644 w 5145310"/>
              <a:gd name="connsiteY700" fmla="*/ 583502 h 962693"/>
              <a:gd name="connsiteX701" fmla="*/ 1727740 w 5145310"/>
              <a:gd name="connsiteY701" fmla="*/ 583312 h 962693"/>
              <a:gd name="connsiteX702" fmla="*/ 820960 w 5145310"/>
              <a:gd name="connsiteY702" fmla="*/ 582550 h 962693"/>
              <a:gd name="connsiteX703" fmla="*/ 803339 w 5145310"/>
              <a:gd name="connsiteY703" fmla="*/ 607505 h 962693"/>
              <a:gd name="connsiteX704" fmla="*/ 803434 w 5145310"/>
              <a:gd name="connsiteY704" fmla="*/ 584074 h 962693"/>
              <a:gd name="connsiteX705" fmla="*/ 820960 w 5145310"/>
              <a:gd name="connsiteY705" fmla="*/ 582550 h 962693"/>
              <a:gd name="connsiteX706" fmla="*/ 3532251 w 5145310"/>
              <a:gd name="connsiteY706" fmla="*/ 578836 h 962693"/>
              <a:gd name="connsiteX707" fmla="*/ 3532346 w 5145310"/>
              <a:gd name="connsiteY707" fmla="*/ 580931 h 962693"/>
              <a:gd name="connsiteX708" fmla="*/ 3536251 w 5145310"/>
              <a:gd name="connsiteY708" fmla="*/ 579693 h 962693"/>
              <a:gd name="connsiteX709" fmla="*/ 3532251 w 5145310"/>
              <a:gd name="connsiteY709" fmla="*/ 578836 h 962693"/>
              <a:gd name="connsiteX710" fmla="*/ 3641979 w 5145310"/>
              <a:gd name="connsiteY710" fmla="*/ 577693 h 962693"/>
              <a:gd name="connsiteX711" fmla="*/ 3640741 w 5145310"/>
              <a:gd name="connsiteY711" fmla="*/ 578264 h 962693"/>
              <a:gd name="connsiteX712" fmla="*/ 3642836 w 5145310"/>
              <a:gd name="connsiteY712" fmla="*/ 578455 h 962693"/>
              <a:gd name="connsiteX713" fmla="*/ 3641979 w 5145310"/>
              <a:gd name="connsiteY713" fmla="*/ 577693 h 962693"/>
              <a:gd name="connsiteX714" fmla="*/ 4454652 w 5145310"/>
              <a:gd name="connsiteY714" fmla="*/ 575597 h 962693"/>
              <a:gd name="connsiteX715" fmla="*/ 4461128 w 5145310"/>
              <a:gd name="connsiteY715" fmla="*/ 580835 h 962693"/>
              <a:gd name="connsiteX716" fmla="*/ 4461033 w 5145310"/>
              <a:gd name="connsiteY716" fmla="*/ 604267 h 962693"/>
              <a:gd name="connsiteX717" fmla="*/ 4469892 w 5145310"/>
              <a:gd name="connsiteY717" fmla="*/ 580074 h 962693"/>
              <a:gd name="connsiteX718" fmla="*/ 4479321 w 5145310"/>
              <a:gd name="connsiteY718" fmla="*/ 585122 h 962693"/>
              <a:gd name="connsiteX719" fmla="*/ 4506944 w 5145310"/>
              <a:gd name="connsiteY719" fmla="*/ 594361 h 962693"/>
              <a:gd name="connsiteX720" fmla="*/ 4497324 w 5145310"/>
              <a:gd name="connsiteY720" fmla="*/ 612744 h 962693"/>
              <a:gd name="connsiteX721" fmla="*/ 4441983 w 5145310"/>
              <a:gd name="connsiteY721" fmla="*/ 617697 h 962693"/>
              <a:gd name="connsiteX722" fmla="*/ 4452175 w 5145310"/>
              <a:gd name="connsiteY722" fmla="*/ 628461 h 962693"/>
              <a:gd name="connsiteX723" fmla="*/ 4463129 w 5145310"/>
              <a:gd name="connsiteY723" fmla="*/ 621603 h 962693"/>
              <a:gd name="connsiteX724" fmla="*/ 4489132 w 5145310"/>
              <a:gd name="connsiteY724" fmla="*/ 666084 h 962693"/>
              <a:gd name="connsiteX725" fmla="*/ 4486084 w 5145310"/>
              <a:gd name="connsiteY725" fmla="*/ 689801 h 962693"/>
              <a:gd name="connsiteX726" fmla="*/ 4472940 w 5145310"/>
              <a:gd name="connsiteY726" fmla="*/ 702660 h 962693"/>
              <a:gd name="connsiteX727" fmla="*/ 4450556 w 5145310"/>
              <a:gd name="connsiteY727" fmla="*/ 663703 h 962693"/>
              <a:gd name="connsiteX728" fmla="*/ 4454271 w 5145310"/>
              <a:gd name="connsiteY728" fmla="*/ 645891 h 962693"/>
              <a:gd name="connsiteX729" fmla="*/ 4462176 w 5145310"/>
              <a:gd name="connsiteY729" fmla="*/ 662655 h 962693"/>
              <a:gd name="connsiteX730" fmla="*/ 4462272 w 5145310"/>
              <a:gd name="connsiteY730" fmla="*/ 639319 h 962693"/>
              <a:gd name="connsiteX731" fmla="*/ 4444936 w 5145310"/>
              <a:gd name="connsiteY731" fmla="*/ 640843 h 962693"/>
              <a:gd name="connsiteX732" fmla="*/ 4426934 w 5145310"/>
              <a:gd name="connsiteY732" fmla="*/ 589789 h 962693"/>
              <a:gd name="connsiteX733" fmla="*/ 4442174 w 5145310"/>
              <a:gd name="connsiteY733" fmla="*/ 594266 h 962693"/>
              <a:gd name="connsiteX734" fmla="*/ 4454652 w 5145310"/>
              <a:gd name="connsiteY734" fmla="*/ 575597 h 962693"/>
              <a:gd name="connsiteX735" fmla="*/ 3695868 w 5145310"/>
              <a:gd name="connsiteY735" fmla="*/ 574753 h 962693"/>
              <a:gd name="connsiteX736" fmla="*/ 3703034 w 5145310"/>
              <a:gd name="connsiteY736" fmla="*/ 579026 h 962693"/>
              <a:gd name="connsiteX737" fmla="*/ 3695868 w 5145310"/>
              <a:gd name="connsiteY737" fmla="*/ 574753 h 962693"/>
              <a:gd name="connsiteX738" fmla="*/ 2426589 w 5145310"/>
              <a:gd name="connsiteY738" fmla="*/ 573883 h 962693"/>
              <a:gd name="connsiteX739" fmla="*/ 2434971 w 5145310"/>
              <a:gd name="connsiteY739" fmla="*/ 582645 h 962693"/>
              <a:gd name="connsiteX740" fmla="*/ 2426589 w 5145310"/>
              <a:gd name="connsiteY740" fmla="*/ 573883 h 962693"/>
              <a:gd name="connsiteX741" fmla="*/ 913543 w 5145310"/>
              <a:gd name="connsiteY741" fmla="*/ 568453 h 962693"/>
              <a:gd name="connsiteX742" fmla="*/ 890969 w 5145310"/>
              <a:gd name="connsiteY742" fmla="*/ 576358 h 962693"/>
              <a:gd name="connsiteX743" fmla="*/ 913543 w 5145310"/>
              <a:gd name="connsiteY743" fmla="*/ 568453 h 962693"/>
              <a:gd name="connsiteX744" fmla="*/ 2919603 w 5145310"/>
              <a:gd name="connsiteY744" fmla="*/ 565215 h 962693"/>
              <a:gd name="connsiteX745" fmla="*/ 2919698 w 5145310"/>
              <a:gd name="connsiteY745" fmla="*/ 568834 h 962693"/>
              <a:gd name="connsiteX746" fmla="*/ 2914269 w 5145310"/>
              <a:gd name="connsiteY746" fmla="*/ 568929 h 962693"/>
              <a:gd name="connsiteX747" fmla="*/ 2914174 w 5145310"/>
              <a:gd name="connsiteY747" fmla="*/ 565310 h 962693"/>
              <a:gd name="connsiteX748" fmla="*/ 2919603 w 5145310"/>
              <a:gd name="connsiteY748" fmla="*/ 565215 h 962693"/>
              <a:gd name="connsiteX749" fmla="*/ 3523964 w 5145310"/>
              <a:gd name="connsiteY749" fmla="*/ 561405 h 962693"/>
              <a:gd name="connsiteX750" fmla="*/ 3515963 w 5145310"/>
              <a:gd name="connsiteY750" fmla="*/ 566929 h 962693"/>
              <a:gd name="connsiteX751" fmla="*/ 3519583 w 5145310"/>
              <a:gd name="connsiteY751" fmla="*/ 565691 h 962693"/>
              <a:gd name="connsiteX752" fmla="*/ 3519773 w 5145310"/>
              <a:gd name="connsiteY752" fmla="*/ 565215 h 962693"/>
              <a:gd name="connsiteX753" fmla="*/ 3519773 w 5145310"/>
              <a:gd name="connsiteY753" fmla="*/ 565596 h 962693"/>
              <a:gd name="connsiteX754" fmla="*/ 3523964 w 5145310"/>
              <a:gd name="connsiteY754" fmla="*/ 561405 h 962693"/>
              <a:gd name="connsiteX755" fmla="*/ 5029867 w 5145310"/>
              <a:gd name="connsiteY755" fmla="*/ 559880 h 962693"/>
              <a:gd name="connsiteX756" fmla="*/ 5030534 w 5145310"/>
              <a:gd name="connsiteY756" fmla="*/ 565595 h 962693"/>
              <a:gd name="connsiteX757" fmla="*/ 5029832 w 5145310"/>
              <a:gd name="connsiteY757" fmla="*/ 568508 h 962693"/>
              <a:gd name="connsiteX758" fmla="*/ 3613118 w 5145310"/>
              <a:gd name="connsiteY758" fmla="*/ 555880 h 962693"/>
              <a:gd name="connsiteX759" fmla="*/ 3627025 w 5145310"/>
              <a:gd name="connsiteY759" fmla="*/ 569882 h 962693"/>
              <a:gd name="connsiteX760" fmla="*/ 3613118 w 5145310"/>
              <a:gd name="connsiteY760" fmla="*/ 555880 h 962693"/>
              <a:gd name="connsiteX761" fmla="*/ 5020533 w 5145310"/>
              <a:gd name="connsiteY761" fmla="*/ 554737 h 962693"/>
              <a:gd name="connsiteX762" fmla="*/ 5028944 w 5145310"/>
              <a:gd name="connsiteY762" fmla="*/ 572190 h 962693"/>
              <a:gd name="connsiteX763" fmla="*/ 5029832 w 5145310"/>
              <a:gd name="connsiteY763" fmla="*/ 568508 h 962693"/>
              <a:gd name="connsiteX764" fmla="*/ 5029772 w 5145310"/>
              <a:gd name="connsiteY764" fmla="*/ 583216 h 962693"/>
              <a:gd name="connsiteX765" fmla="*/ 5018246 w 5145310"/>
              <a:gd name="connsiteY765" fmla="*/ 560833 h 962693"/>
              <a:gd name="connsiteX766" fmla="*/ 5010912 w 5145310"/>
              <a:gd name="connsiteY766" fmla="*/ 573120 h 962693"/>
              <a:gd name="connsiteX767" fmla="*/ 5013198 w 5145310"/>
              <a:gd name="connsiteY767" fmla="*/ 567024 h 962693"/>
              <a:gd name="connsiteX768" fmla="*/ 5020533 w 5145310"/>
              <a:gd name="connsiteY768" fmla="*/ 554737 h 962693"/>
              <a:gd name="connsiteX769" fmla="*/ 924707 w 5145310"/>
              <a:gd name="connsiteY769" fmla="*/ 550576 h 962693"/>
              <a:gd name="connsiteX770" fmla="*/ 929640 w 5145310"/>
              <a:gd name="connsiteY770" fmla="*/ 555404 h 962693"/>
              <a:gd name="connsiteX771" fmla="*/ 918686 w 5145310"/>
              <a:gd name="connsiteY771" fmla="*/ 562167 h 962693"/>
              <a:gd name="connsiteX772" fmla="*/ 941165 w 5145310"/>
              <a:gd name="connsiteY772" fmla="*/ 577693 h 962693"/>
              <a:gd name="connsiteX773" fmla="*/ 917829 w 5145310"/>
              <a:gd name="connsiteY773" fmla="*/ 579788 h 962693"/>
              <a:gd name="connsiteX774" fmla="*/ 912114 w 5145310"/>
              <a:gd name="connsiteY774" fmla="*/ 556928 h 962693"/>
              <a:gd name="connsiteX775" fmla="*/ 901160 w 5145310"/>
              <a:gd name="connsiteY775" fmla="*/ 563691 h 962693"/>
              <a:gd name="connsiteX776" fmla="*/ 896874 w 5145310"/>
              <a:gd name="connsiteY776" fmla="*/ 552451 h 962693"/>
              <a:gd name="connsiteX777" fmla="*/ 924707 w 5145310"/>
              <a:gd name="connsiteY777" fmla="*/ 550576 h 962693"/>
              <a:gd name="connsiteX778" fmla="*/ 1020431 w 5145310"/>
              <a:gd name="connsiteY778" fmla="*/ 550422 h 962693"/>
              <a:gd name="connsiteX779" fmla="*/ 1032986 w 5145310"/>
              <a:gd name="connsiteY779" fmla="*/ 557880 h 962693"/>
              <a:gd name="connsiteX780" fmla="*/ 972503 w 5145310"/>
              <a:gd name="connsiteY780" fmla="*/ 569120 h 962693"/>
              <a:gd name="connsiteX781" fmla="*/ 977551 w 5145310"/>
              <a:gd name="connsiteY781" fmla="*/ 562833 h 962693"/>
              <a:gd name="connsiteX782" fmla="*/ 976884 w 5145310"/>
              <a:gd name="connsiteY782" fmla="*/ 557023 h 962693"/>
              <a:gd name="connsiteX783" fmla="*/ 985647 w 5145310"/>
              <a:gd name="connsiteY783" fmla="*/ 556261 h 962693"/>
              <a:gd name="connsiteX784" fmla="*/ 981266 w 5145310"/>
              <a:gd name="connsiteY784" fmla="*/ 568358 h 962693"/>
              <a:gd name="connsiteX785" fmla="*/ 1020431 w 5145310"/>
              <a:gd name="connsiteY785" fmla="*/ 550422 h 962693"/>
              <a:gd name="connsiteX786" fmla="*/ 1058513 w 5145310"/>
              <a:gd name="connsiteY786" fmla="*/ 549784 h 962693"/>
              <a:gd name="connsiteX787" fmla="*/ 1060608 w 5145310"/>
              <a:gd name="connsiteY787" fmla="*/ 567119 h 962693"/>
              <a:gd name="connsiteX788" fmla="*/ 1035177 w 5145310"/>
              <a:gd name="connsiteY788" fmla="*/ 551879 h 962693"/>
              <a:gd name="connsiteX789" fmla="*/ 1058513 w 5145310"/>
              <a:gd name="connsiteY789" fmla="*/ 549784 h 962693"/>
              <a:gd name="connsiteX790" fmla="*/ 2393537 w 5145310"/>
              <a:gd name="connsiteY790" fmla="*/ 544165 h 962693"/>
              <a:gd name="connsiteX791" fmla="*/ 2377249 w 5145310"/>
              <a:gd name="connsiteY791" fmla="*/ 546165 h 962693"/>
              <a:gd name="connsiteX792" fmla="*/ 2418493 w 5145310"/>
              <a:gd name="connsiteY792" fmla="*/ 572168 h 962693"/>
              <a:gd name="connsiteX793" fmla="*/ 2431542 w 5145310"/>
              <a:gd name="connsiteY793" fmla="*/ 548641 h 962693"/>
              <a:gd name="connsiteX794" fmla="*/ 2420874 w 5145310"/>
              <a:gd name="connsiteY794" fmla="*/ 556071 h 962693"/>
              <a:gd name="connsiteX795" fmla="*/ 2393537 w 5145310"/>
              <a:gd name="connsiteY795" fmla="*/ 544165 h 962693"/>
              <a:gd name="connsiteX796" fmla="*/ 1977866 w 5145310"/>
              <a:gd name="connsiteY796" fmla="*/ 543462 h 962693"/>
              <a:gd name="connsiteX797" fmla="*/ 1965484 w 5145310"/>
              <a:gd name="connsiteY797" fmla="*/ 547879 h 962693"/>
              <a:gd name="connsiteX798" fmla="*/ 1987105 w 5145310"/>
              <a:gd name="connsiteY798" fmla="*/ 547403 h 962693"/>
              <a:gd name="connsiteX799" fmla="*/ 1977866 w 5145310"/>
              <a:gd name="connsiteY799" fmla="*/ 543462 h 962693"/>
              <a:gd name="connsiteX800" fmla="*/ 1104993 w 5145310"/>
              <a:gd name="connsiteY800" fmla="*/ 539662 h 962693"/>
              <a:gd name="connsiteX801" fmla="*/ 1107948 w 5145310"/>
              <a:gd name="connsiteY801" fmla="*/ 545402 h 962693"/>
              <a:gd name="connsiteX802" fmla="*/ 1105757 w 5145310"/>
              <a:gd name="connsiteY802" fmla="*/ 551403 h 962693"/>
              <a:gd name="connsiteX803" fmla="*/ 1124045 w 5145310"/>
              <a:gd name="connsiteY803" fmla="*/ 555594 h 962693"/>
              <a:gd name="connsiteX804" fmla="*/ 1100614 w 5145310"/>
              <a:gd name="connsiteY804" fmla="*/ 557785 h 962693"/>
              <a:gd name="connsiteX805" fmla="*/ 1104993 w 5145310"/>
              <a:gd name="connsiteY805" fmla="*/ 539662 h 962693"/>
              <a:gd name="connsiteX806" fmla="*/ 1905571 w 5145310"/>
              <a:gd name="connsiteY806" fmla="*/ 533020 h 962693"/>
              <a:gd name="connsiteX807" fmla="*/ 1908620 w 5145310"/>
              <a:gd name="connsiteY807" fmla="*/ 550831 h 962693"/>
              <a:gd name="connsiteX808" fmla="*/ 1905571 w 5145310"/>
              <a:gd name="connsiteY808" fmla="*/ 533020 h 962693"/>
              <a:gd name="connsiteX809" fmla="*/ 3588163 w 5145310"/>
              <a:gd name="connsiteY809" fmla="*/ 527781 h 962693"/>
              <a:gd name="connsiteX810" fmla="*/ 3610356 w 5145310"/>
              <a:gd name="connsiteY810" fmla="*/ 552355 h 962693"/>
              <a:gd name="connsiteX811" fmla="*/ 3588163 w 5145310"/>
              <a:gd name="connsiteY811" fmla="*/ 527781 h 962693"/>
              <a:gd name="connsiteX812" fmla="*/ 1354904 w 5145310"/>
              <a:gd name="connsiteY812" fmla="*/ 522121 h 962693"/>
              <a:gd name="connsiteX813" fmla="*/ 1359408 w 5145310"/>
              <a:gd name="connsiteY813" fmla="*/ 528925 h 962693"/>
              <a:gd name="connsiteX814" fmla="*/ 1346263 w 5145310"/>
              <a:gd name="connsiteY814" fmla="*/ 541783 h 962693"/>
              <a:gd name="connsiteX815" fmla="*/ 1341215 w 5145310"/>
              <a:gd name="connsiteY815" fmla="*/ 524638 h 962693"/>
              <a:gd name="connsiteX816" fmla="*/ 1354904 w 5145310"/>
              <a:gd name="connsiteY816" fmla="*/ 522121 h 962693"/>
              <a:gd name="connsiteX817" fmla="*/ 4553998 w 5145310"/>
              <a:gd name="connsiteY817" fmla="*/ 520066 h 962693"/>
              <a:gd name="connsiteX818" fmla="*/ 4578668 w 5145310"/>
              <a:gd name="connsiteY818" fmla="*/ 529591 h 962693"/>
              <a:gd name="connsiteX819" fmla="*/ 4553998 w 5145310"/>
              <a:gd name="connsiteY819" fmla="*/ 520066 h 962693"/>
              <a:gd name="connsiteX820" fmla="*/ 1723111 w 5145310"/>
              <a:gd name="connsiteY820" fmla="*/ 517694 h 962693"/>
              <a:gd name="connsiteX821" fmla="*/ 1781270 w 5145310"/>
              <a:gd name="connsiteY821" fmla="*/ 549975 h 962693"/>
              <a:gd name="connsiteX822" fmla="*/ 1688497 w 5145310"/>
              <a:gd name="connsiteY822" fmla="*/ 521495 h 962693"/>
              <a:gd name="connsiteX823" fmla="*/ 1723111 w 5145310"/>
              <a:gd name="connsiteY823" fmla="*/ 517694 h 962693"/>
              <a:gd name="connsiteX824" fmla="*/ 1872615 w 5145310"/>
              <a:gd name="connsiteY824" fmla="*/ 515780 h 962693"/>
              <a:gd name="connsiteX825" fmla="*/ 1872615 w 5145310"/>
              <a:gd name="connsiteY825" fmla="*/ 515780 h 962693"/>
              <a:gd name="connsiteX826" fmla="*/ 1315878 w 5145310"/>
              <a:gd name="connsiteY826" fmla="*/ 509303 h 962693"/>
              <a:gd name="connsiteX827" fmla="*/ 1324451 w 5145310"/>
              <a:gd name="connsiteY827" fmla="*/ 531972 h 962693"/>
              <a:gd name="connsiteX828" fmla="*/ 1309878 w 5145310"/>
              <a:gd name="connsiteY828" fmla="*/ 533306 h 962693"/>
              <a:gd name="connsiteX829" fmla="*/ 1315878 w 5145310"/>
              <a:gd name="connsiteY829" fmla="*/ 509303 h 962693"/>
              <a:gd name="connsiteX830" fmla="*/ 2536412 w 5145310"/>
              <a:gd name="connsiteY830" fmla="*/ 507112 h 962693"/>
              <a:gd name="connsiteX831" fmla="*/ 2539555 w 5145310"/>
              <a:gd name="connsiteY831" fmla="*/ 526734 h 962693"/>
              <a:gd name="connsiteX832" fmla="*/ 2555653 w 5145310"/>
              <a:gd name="connsiteY832" fmla="*/ 521019 h 962693"/>
              <a:gd name="connsiteX833" fmla="*/ 2536412 w 5145310"/>
              <a:gd name="connsiteY833" fmla="*/ 507112 h 962693"/>
              <a:gd name="connsiteX834" fmla="*/ 3517202 w 5145310"/>
              <a:gd name="connsiteY834" fmla="*/ 504255 h 962693"/>
              <a:gd name="connsiteX835" fmla="*/ 3514630 w 5145310"/>
              <a:gd name="connsiteY835" fmla="*/ 509684 h 962693"/>
              <a:gd name="connsiteX836" fmla="*/ 3517202 w 5145310"/>
              <a:gd name="connsiteY836" fmla="*/ 504255 h 962693"/>
              <a:gd name="connsiteX837" fmla="*/ 2063020 w 5145310"/>
              <a:gd name="connsiteY837" fmla="*/ 501493 h 962693"/>
              <a:gd name="connsiteX838" fmla="*/ 2063591 w 5145310"/>
              <a:gd name="connsiteY838" fmla="*/ 505684 h 962693"/>
              <a:gd name="connsiteX839" fmla="*/ 2065115 w 5145310"/>
              <a:gd name="connsiteY839" fmla="*/ 503874 h 962693"/>
              <a:gd name="connsiteX840" fmla="*/ 2063020 w 5145310"/>
              <a:gd name="connsiteY840" fmla="*/ 501493 h 962693"/>
              <a:gd name="connsiteX841" fmla="*/ 2877598 w 5145310"/>
              <a:gd name="connsiteY841" fmla="*/ 496254 h 962693"/>
              <a:gd name="connsiteX842" fmla="*/ 2883218 w 5145310"/>
              <a:gd name="connsiteY842" fmla="*/ 506922 h 962693"/>
              <a:gd name="connsiteX843" fmla="*/ 2861787 w 5145310"/>
              <a:gd name="connsiteY843" fmla="*/ 518066 h 962693"/>
              <a:gd name="connsiteX844" fmla="*/ 2877598 w 5145310"/>
              <a:gd name="connsiteY844" fmla="*/ 496254 h 962693"/>
              <a:gd name="connsiteX845" fmla="*/ 2941613 w 5145310"/>
              <a:gd name="connsiteY845" fmla="*/ 495077 h 962693"/>
              <a:gd name="connsiteX846" fmla="*/ 2950845 w 5145310"/>
              <a:gd name="connsiteY846" fmla="*/ 510827 h 962693"/>
              <a:gd name="connsiteX847" fmla="*/ 2940558 w 5145310"/>
              <a:gd name="connsiteY847" fmla="*/ 534258 h 962693"/>
              <a:gd name="connsiteX848" fmla="*/ 2984373 w 5145310"/>
              <a:gd name="connsiteY848" fmla="*/ 554832 h 962693"/>
              <a:gd name="connsiteX849" fmla="*/ 2948940 w 5145310"/>
              <a:gd name="connsiteY849" fmla="*/ 546641 h 962693"/>
              <a:gd name="connsiteX850" fmla="*/ 2968467 w 5145310"/>
              <a:gd name="connsiteY850" fmla="*/ 573120 h 962693"/>
              <a:gd name="connsiteX851" fmla="*/ 2979325 w 5145310"/>
              <a:gd name="connsiteY851" fmla="*/ 572835 h 962693"/>
              <a:gd name="connsiteX852" fmla="*/ 2976849 w 5145310"/>
              <a:gd name="connsiteY852" fmla="*/ 585408 h 962693"/>
              <a:gd name="connsiteX853" fmla="*/ 2963228 w 5145310"/>
              <a:gd name="connsiteY853" fmla="*/ 578550 h 962693"/>
              <a:gd name="connsiteX854" fmla="*/ 2960656 w 5145310"/>
              <a:gd name="connsiteY854" fmla="*/ 585789 h 962693"/>
              <a:gd name="connsiteX855" fmla="*/ 2957989 w 5145310"/>
              <a:gd name="connsiteY855" fmla="*/ 587598 h 962693"/>
              <a:gd name="connsiteX856" fmla="*/ 2952465 w 5145310"/>
              <a:gd name="connsiteY856" fmla="*/ 580550 h 962693"/>
              <a:gd name="connsiteX857" fmla="*/ 2925128 w 5145310"/>
              <a:gd name="connsiteY857" fmla="*/ 568644 h 962693"/>
              <a:gd name="connsiteX858" fmla="*/ 2946845 w 5145310"/>
              <a:gd name="connsiteY858" fmla="*/ 569977 h 962693"/>
              <a:gd name="connsiteX859" fmla="*/ 2908364 w 5145310"/>
              <a:gd name="connsiteY859" fmla="*/ 543974 h 962693"/>
              <a:gd name="connsiteX860" fmla="*/ 2881027 w 5145310"/>
              <a:gd name="connsiteY860" fmla="*/ 535592 h 962693"/>
              <a:gd name="connsiteX861" fmla="*/ 2880932 w 5145310"/>
              <a:gd name="connsiteY861" fmla="*/ 528448 h 962693"/>
              <a:gd name="connsiteX862" fmla="*/ 2902649 w 5145310"/>
              <a:gd name="connsiteY862" fmla="*/ 529782 h 962693"/>
              <a:gd name="connsiteX863" fmla="*/ 2941613 w 5145310"/>
              <a:gd name="connsiteY863" fmla="*/ 495077 h 962693"/>
              <a:gd name="connsiteX864" fmla="*/ 3988498 w 5145310"/>
              <a:gd name="connsiteY864" fmla="*/ 494253 h 962693"/>
              <a:gd name="connsiteX865" fmla="*/ 3969829 w 5145310"/>
              <a:gd name="connsiteY865" fmla="*/ 507207 h 962693"/>
              <a:gd name="connsiteX866" fmla="*/ 3988498 w 5145310"/>
              <a:gd name="connsiteY866" fmla="*/ 494253 h 962693"/>
              <a:gd name="connsiteX867" fmla="*/ 1519713 w 5145310"/>
              <a:gd name="connsiteY867" fmla="*/ 491205 h 962693"/>
              <a:gd name="connsiteX868" fmla="*/ 1537049 w 5145310"/>
              <a:gd name="connsiteY868" fmla="*/ 513113 h 962693"/>
              <a:gd name="connsiteX869" fmla="*/ 1553146 w 5145310"/>
              <a:gd name="connsiteY869" fmla="*/ 499968 h 962693"/>
              <a:gd name="connsiteX870" fmla="*/ 1494758 w 5145310"/>
              <a:gd name="connsiteY870" fmla="*/ 528543 h 962693"/>
              <a:gd name="connsiteX871" fmla="*/ 1453991 w 5145310"/>
              <a:gd name="connsiteY871" fmla="*/ 532163 h 962693"/>
              <a:gd name="connsiteX872" fmla="*/ 1449609 w 5145310"/>
              <a:gd name="connsiteY872" fmla="*/ 520828 h 962693"/>
              <a:gd name="connsiteX873" fmla="*/ 1394936 w 5145310"/>
              <a:gd name="connsiteY873" fmla="*/ 531591 h 962693"/>
              <a:gd name="connsiteX874" fmla="*/ 1443894 w 5145310"/>
              <a:gd name="connsiteY874" fmla="*/ 497968 h 962693"/>
              <a:gd name="connsiteX875" fmla="*/ 1458372 w 5145310"/>
              <a:gd name="connsiteY875" fmla="*/ 520066 h 962693"/>
              <a:gd name="connsiteX876" fmla="*/ 1470850 w 5145310"/>
              <a:gd name="connsiteY876" fmla="*/ 501397 h 962693"/>
              <a:gd name="connsiteX877" fmla="*/ 1491996 w 5145310"/>
              <a:gd name="connsiteY877" fmla="*/ 505397 h 962693"/>
              <a:gd name="connsiteX878" fmla="*/ 1483899 w 5145310"/>
              <a:gd name="connsiteY878" fmla="*/ 511970 h 962693"/>
              <a:gd name="connsiteX879" fmla="*/ 1527619 w 5145310"/>
              <a:gd name="connsiteY879" fmla="*/ 508064 h 962693"/>
              <a:gd name="connsiteX880" fmla="*/ 1515999 w 5145310"/>
              <a:gd name="connsiteY880" fmla="*/ 509112 h 962693"/>
              <a:gd name="connsiteX881" fmla="*/ 1519713 w 5145310"/>
              <a:gd name="connsiteY881" fmla="*/ 491205 h 962693"/>
              <a:gd name="connsiteX882" fmla="*/ 3465481 w 5145310"/>
              <a:gd name="connsiteY882" fmla="*/ 491015 h 962693"/>
              <a:gd name="connsiteX883" fmla="*/ 3460338 w 5145310"/>
              <a:gd name="connsiteY883" fmla="*/ 503683 h 962693"/>
              <a:gd name="connsiteX884" fmla="*/ 3465481 w 5145310"/>
              <a:gd name="connsiteY884" fmla="*/ 491015 h 962693"/>
              <a:gd name="connsiteX885" fmla="*/ 2836735 w 5145310"/>
              <a:gd name="connsiteY885" fmla="*/ 490063 h 962693"/>
              <a:gd name="connsiteX886" fmla="*/ 2831497 w 5145310"/>
              <a:gd name="connsiteY886" fmla="*/ 499112 h 962693"/>
              <a:gd name="connsiteX887" fmla="*/ 2836735 w 5145310"/>
              <a:gd name="connsiteY887" fmla="*/ 490063 h 962693"/>
              <a:gd name="connsiteX888" fmla="*/ 3592735 w 5145310"/>
              <a:gd name="connsiteY888" fmla="*/ 488347 h 962693"/>
              <a:gd name="connsiteX889" fmla="*/ 3603593 w 5145310"/>
              <a:gd name="connsiteY889" fmla="*/ 489871 h 962693"/>
              <a:gd name="connsiteX890" fmla="*/ 3590163 w 5145310"/>
              <a:gd name="connsiteY890" fmla="*/ 497301 h 962693"/>
              <a:gd name="connsiteX891" fmla="*/ 3592735 w 5145310"/>
              <a:gd name="connsiteY891" fmla="*/ 488347 h 962693"/>
              <a:gd name="connsiteX892" fmla="*/ 5050822 w 5145310"/>
              <a:gd name="connsiteY892" fmla="*/ 487681 h 962693"/>
              <a:gd name="connsiteX893" fmla="*/ 5084921 w 5145310"/>
              <a:gd name="connsiteY893" fmla="*/ 525590 h 962693"/>
              <a:gd name="connsiteX894" fmla="*/ 5050726 w 5145310"/>
              <a:gd name="connsiteY894" fmla="*/ 511112 h 962693"/>
              <a:gd name="connsiteX895" fmla="*/ 5026723 w 5145310"/>
              <a:gd name="connsiteY895" fmla="*/ 507398 h 962693"/>
              <a:gd name="connsiteX896" fmla="*/ 5003387 w 5145310"/>
              <a:gd name="connsiteY896" fmla="*/ 509493 h 962693"/>
              <a:gd name="connsiteX897" fmla="*/ 5005578 w 5145310"/>
              <a:gd name="connsiteY897" fmla="*/ 503492 h 962693"/>
              <a:gd name="connsiteX898" fmla="*/ 5048631 w 5145310"/>
              <a:gd name="connsiteY898" fmla="*/ 493777 h 962693"/>
              <a:gd name="connsiteX899" fmla="*/ 5050822 w 5145310"/>
              <a:gd name="connsiteY899" fmla="*/ 487681 h 962693"/>
              <a:gd name="connsiteX900" fmla="*/ 2008632 w 5145310"/>
              <a:gd name="connsiteY900" fmla="*/ 486538 h 962693"/>
              <a:gd name="connsiteX901" fmla="*/ 2004917 w 5145310"/>
              <a:gd name="connsiteY901" fmla="*/ 487300 h 962693"/>
              <a:gd name="connsiteX902" fmla="*/ 2005489 w 5145310"/>
              <a:gd name="connsiteY902" fmla="*/ 489015 h 962693"/>
              <a:gd name="connsiteX903" fmla="*/ 2006822 w 5145310"/>
              <a:gd name="connsiteY903" fmla="*/ 500635 h 962693"/>
              <a:gd name="connsiteX904" fmla="*/ 2011966 w 5145310"/>
              <a:gd name="connsiteY904" fmla="*/ 494349 h 962693"/>
              <a:gd name="connsiteX905" fmla="*/ 2008632 w 5145310"/>
              <a:gd name="connsiteY905" fmla="*/ 486538 h 962693"/>
              <a:gd name="connsiteX906" fmla="*/ 1963281 w 5145310"/>
              <a:gd name="connsiteY906" fmla="*/ 483652 h 962693"/>
              <a:gd name="connsiteX907" fmla="*/ 1964055 w 5145310"/>
              <a:gd name="connsiteY907" fmla="*/ 486919 h 962693"/>
              <a:gd name="connsiteX908" fmla="*/ 1971294 w 5145310"/>
              <a:gd name="connsiteY908" fmla="*/ 497968 h 962693"/>
              <a:gd name="connsiteX909" fmla="*/ 1943672 w 5145310"/>
              <a:gd name="connsiteY909" fmla="*/ 488728 h 962693"/>
              <a:gd name="connsiteX910" fmla="*/ 1963281 w 5145310"/>
              <a:gd name="connsiteY910" fmla="*/ 483652 h 962693"/>
              <a:gd name="connsiteX911" fmla="*/ 1904333 w 5145310"/>
              <a:gd name="connsiteY911" fmla="*/ 480442 h 962693"/>
              <a:gd name="connsiteX912" fmla="*/ 1906238 w 5145310"/>
              <a:gd name="connsiteY912" fmla="*/ 507779 h 962693"/>
              <a:gd name="connsiteX913" fmla="*/ 1907857 w 5145310"/>
              <a:gd name="connsiteY913" fmla="*/ 509398 h 962693"/>
              <a:gd name="connsiteX914" fmla="*/ 1909381 w 5145310"/>
              <a:gd name="connsiteY914" fmla="*/ 497587 h 962693"/>
              <a:gd name="connsiteX915" fmla="*/ 1921669 w 5145310"/>
              <a:gd name="connsiteY915" fmla="*/ 502350 h 962693"/>
              <a:gd name="connsiteX916" fmla="*/ 1922431 w 5145310"/>
              <a:gd name="connsiteY916" fmla="*/ 505493 h 962693"/>
              <a:gd name="connsiteX917" fmla="*/ 1925288 w 5145310"/>
              <a:gd name="connsiteY917" fmla="*/ 505207 h 962693"/>
              <a:gd name="connsiteX918" fmla="*/ 1904333 w 5145310"/>
              <a:gd name="connsiteY918" fmla="*/ 480442 h 962693"/>
              <a:gd name="connsiteX919" fmla="*/ 2865982 w 5145310"/>
              <a:gd name="connsiteY919" fmla="*/ 477106 h 962693"/>
              <a:gd name="connsiteX920" fmla="*/ 2866358 w 5145310"/>
              <a:gd name="connsiteY920" fmla="*/ 478632 h 962693"/>
              <a:gd name="connsiteX921" fmla="*/ 2865982 w 5145310"/>
              <a:gd name="connsiteY921" fmla="*/ 477106 h 962693"/>
              <a:gd name="connsiteX922" fmla="*/ 2876926 w 5145310"/>
              <a:gd name="connsiteY922" fmla="*/ 473532 h 962693"/>
              <a:gd name="connsiteX923" fmla="*/ 2885539 w 5145310"/>
              <a:gd name="connsiteY923" fmla="*/ 478739 h 962693"/>
              <a:gd name="connsiteX924" fmla="*/ 2877503 w 5145310"/>
              <a:gd name="connsiteY924" fmla="*/ 496348 h 962693"/>
              <a:gd name="connsiteX925" fmla="*/ 2874228 w 5145310"/>
              <a:gd name="connsiteY925" fmla="*/ 484871 h 962693"/>
              <a:gd name="connsiteX926" fmla="*/ 1771460 w 5145310"/>
              <a:gd name="connsiteY926" fmla="*/ 473203 h 962693"/>
              <a:gd name="connsiteX927" fmla="*/ 1785176 w 5145310"/>
              <a:gd name="connsiteY927" fmla="*/ 480061 h 962693"/>
              <a:gd name="connsiteX928" fmla="*/ 1771460 w 5145310"/>
              <a:gd name="connsiteY928" fmla="*/ 473203 h 962693"/>
              <a:gd name="connsiteX929" fmla="*/ 1755613 w 5145310"/>
              <a:gd name="connsiteY929" fmla="*/ 472941 h 962693"/>
              <a:gd name="connsiteX930" fmla="*/ 1760887 w 5145310"/>
              <a:gd name="connsiteY930" fmla="*/ 484157 h 962693"/>
              <a:gd name="connsiteX931" fmla="*/ 1738980 w 5145310"/>
              <a:gd name="connsiteY931" fmla="*/ 473870 h 962693"/>
              <a:gd name="connsiteX932" fmla="*/ 1755613 w 5145310"/>
              <a:gd name="connsiteY932" fmla="*/ 472941 h 962693"/>
              <a:gd name="connsiteX933" fmla="*/ 2875784 w 5145310"/>
              <a:gd name="connsiteY933" fmla="*/ 472842 h 962693"/>
              <a:gd name="connsiteX934" fmla="*/ 2877027 w 5145310"/>
              <a:gd name="connsiteY934" fmla="*/ 473107 h 962693"/>
              <a:gd name="connsiteX935" fmla="*/ 2876926 w 5145310"/>
              <a:gd name="connsiteY935" fmla="*/ 473532 h 962693"/>
              <a:gd name="connsiteX936" fmla="*/ 3478720 w 5145310"/>
              <a:gd name="connsiteY936" fmla="*/ 472822 h 962693"/>
              <a:gd name="connsiteX937" fmla="*/ 3432905 w 5145310"/>
              <a:gd name="connsiteY937" fmla="*/ 486348 h 962693"/>
              <a:gd name="connsiteX938" fmla="*/ 3428809 w 5145310"/>
              <a:gd name="connsiteY938" fmla="*/ 545403 h 962693"/>
              <a:gd name="connsiteX939" fmla="*/ 3445002 w 5145310"/>
              <a:gd name="connsiteY939" fmla="*/ 543307 h 962693"/>
              <a:gd name="connsiteX940" fmla="*/ 3441859 w 5145310"/>
              <a:gd name="connsiteY940" fmla="*/ 525495 h 962693"/>
              <a:gd name="connsiteX941" fmla="*/ 3449384 w 5145310"/>
              <a:gd name="connsiteY941" fmla="*/ 494920 h 962693"/>
              <a:gd name="connsiteX942" fmla="*/ 3452527 w 5145310"/>
              <a:gd name="connsiteY942" fmla="*/ 516352 h 962693"/>
              <a:gd name="connsiteX943" fmla="*/ 3478720 w 5145310"/>
              <a:gd name="connsiteY943" fmla="*/ 472822 h 962693"/>
              <a:gd name="connsiteX944" fmla="*/ 1866376 w 5145310"/>
              <a:gd name="connsiteY944" fmla="*/ 472501 h 962693"/>
              <a:gd name="connsiteX945" fmla="*/ 1862137 w 5145310"/>
              <a:gd name="connsiteY945" fmla="*/ 472632 h 962693"/>
              <a:gd name="connsiteX946" fmla="*/ 1862614 w 5145310"/>
              <a:gd name="connsiteY946" fmla="*/ 473965 h 962693"/>
              <a:gd name="connsiteX947" fmla="*/ 1868900 w 5145310"/>
              <a:gd name="connsiteY947" fmla="*/ 477299 h 962693"/>
              <a:gd name="connsiteX948" fmla="*/ 1866376 w 5145310"/>
              <a:gd name="connsiteY948" fmla="*/ 472501 h 962693"/>
              <a:gd name="connsiteX949" fmla="*/ 1765745 w 5145310"/>
              <a:gd name="connsiteY949" fmla="*/ 470381 h 962693"/>
              <a:gd name="connsiteX950" fmla="*/ 1766030 w 5145310"/>
              <a:gd name="connsiteY950" fmla="*/ 471489 h 962693"/>
              <a:gd name="connsiteX951" fmla="*/ 1766602 w 5145310"/>
              <a:gd name="connsiteY951" fmla="*/ 474060 h 962693"/>
              <a:gd name="connsiteX952" fmla="*/ 1765745 w 5145310"/>
              <a:gd name="connsiteY952" fmla="*/ 470381 h 962693"/>
              <a:gd name="connsiteX953" fmla="*/ 4099083 w 5145310"/>
              <a:gd name="connsiteY953" fmla="*/ 466821 h 962693"/>
              <a:gd name="connsiteX954" fmla="*/ 4085939 w 5145310"/>
              <a:gd name="connsiteY954" fmla="*/ 488634 h 962693"/>
              <a:gd name="connsiteX955" fmla="*/ 4099083 w 5145310"/>
              <a:gd name="connsiteY955" fmla="*/ 466821 h 962693"/>
              <a:gd name="connsiteX956" fmla="*/ 2993422 w 5145310"/>
              <a:gd name="connsiteY956" fmla="*/ 465202 h 962693"/>
              <a:gd name="connsiteX957" fmla="*/ 2988374 w 5145310"/>
              <a:gd name="connsiteY957" fmla="*/ 481394 h 962693"/>
              <a:gd name="connsiteX958" fmla="*/ 2952750 w 5145310"/>
              <a:gd name="connsiteY958" fmla="*/ 466059 h 962693"/>
              <a:gd name="connsiteX959" fmla="*/ 2993422 w 5145310"/>
              <a:gd name="connsiteY959" fmla="*/ 465202 h 962693"/>
              <a:gd name="connsiteX960" fmla="*/ 3542252 w 5145310"/>
              <a:gd name="connsiteY960" fmla="*/ 463202 h 962693"/>
              <a:gd name="connsiteX961" fmla="*/ 3495008 w 5145310"/>
              <a:gd name="connsiteY961" fmla="*/ 477870 h 962693"/>
              <a:gd name="connsiteX962" fmla="*/ 3479292 w 5145310"/>
              <a:gd name="connsiteY962" fmla="*/ 508636 h 962693"/>
              <a:gd name="connsiteX963" fmla="*/ 3495580 w 5145310"/>
              <a:gd name="connsiteY963" fmla="*/ 508255 h 962693"/>
              <a:gd name="connsiteX964" fmla="*/ 3501199 w 5145310"/>
              <a:gd name="connsiteY964" fmla="*/ 520638 h 962693"/>
              <a:gd name="connsiteX965" fmla="*/ 3509296 w 5145310"/>
              <a:gd name="connsiteY965" fmla="*/ 516923 h 962693"/>
              <a:gd name="connsiteX966" fmla="*/ 3504247 w 5145310"/>
              <a:gd name="connsiteY966" fmla="*/ 534925 h 962693"/>
              <a:gd name="connsiteX967" fmla="*/ 3531584 w 5145310"/>
              <a:gd name="connsiteY967" fmla="*/ 545117 h 962693"/>
              <a:gd name="connsiteX968" fmla="*/ 3541776 w 5145310"/>
              <a:gd name="connsiteY968" fmla="*/ 516256 h 962693"/>
              <a:gd name="connsiteX969" fmla="*/ 3557397 w 5145310"/>
              <a:gd name="connsiteY969" fmla="*/ 483681 h 962693"/>
              <a:gd name="connsiteX970" fmla="*/ 3542252 w 5145310"/>
              <a:gd name="connsiteY970" fmla="*/ 463202 h 962693"/>
              <a:gd name="connsiteX971" fmla="*/ 3134296 w 5145310"/>
              <a:gd name="connsiteY971" fmla="*/ 462249 h 962693"/>
              <a:gd name="connsiteX972" fmla="*/ 3137344 w 5145310"/>
              <a:gd name="connsiteY972" fmla="*/ 483681 h 962693"/>
              <a:gd name="connsiteX973" fmla="*/ 3172587 w 5145310"/>
              <a:gd name="connsiteY973" fmla="*/ 481109 h 962693"/>
              <a:gd name="connsiteX974" fmla="*/ 3134296 w 5145310"/>
              <a:gd name="connsiteY974" fmla="*/ 462249 h 962693"/>
              <a:gd name="connsiteX975" fmla="*/ 2906649 w 5145310"/>
              <a:gd name="connsiteY975" fmla="*/ 461678 h 962693"/>
              <a:gd name="connsiteX976" fmla="*/ 2917507 w 5145310"/>
              <a:gd name="connsiteY976" fmla="*/ 463202 h 962693"/>
              <a:gd name="connsiteX977" fmla="*/ 2906744 w 5145310"/>
              <a:gd name="connsiteY977" fmla="*/ 468822 h 962693"/>
              <a:gd name="connsiteX978" fmla="*/ 2906649 w 5145310"/>
              <a:gd name="connsiteY978" fmla="*/ 461678 h 962693"/>
              <a:gd name="connsiteX979" fmla="*/ 1919668 w 5145310"/>
              <a:gd name="connsiteY979" fmla="*/ 460154 h 962693"/>
              <a:gd name="connsiteX980" fmla="*/ 1912334 w 5145310"/>
              <a:gd name="connsiteY980" fmla="*/ 473965 h 962693"/>
              <a:gd name="connsiteX981" fmla="*/ 1929765 w 5145310"/>
              <a:gd name="connsiteY981" fmla="*/ 495778 h 962693"/>
              <a:gd name="connsiteX982" fmla="*/ 1929670 w 5145310"/>
              <a:gd name="connsiteY982" fmla="*/ 483490 h 962693"/>
              <a:gd name="connsiteX983" fmla="*/ 1920811 w 5145310"/>
              <a:gd name="connsiteY983" fmla="*/ 484252 h 962693"/>
              <a:gd name="connsiteX984" fmla="*/ 1920526 w 5145310"/>
              <a:gd name="connsiteY984" fmla="*/ 473584 h 962693"/>
              <a:gd name="connsiteX985" fmla="*/ 1923859 w 5145310"/>
              <a:gd name="connsiteY985" fmla="*/ 473489 h 962693"/>
              <a:gd name="connsiteX986" fmla="*/ 1923764 w 5145310"/>
              <a:gd name="connsiteY986" fmla="*/ 461202 h 962693"/>
              <a:gd name="connsiteX987" fmla="*/ 1919668 w 5145310"/>
              <a:gd name="connsiteY987" fmla="*/ 460154 h 962693"/>
              <a:gd name="connsiteX988" fmla="*/ 1559224 w 5145310"/>
              <a:gd name="connsiteY988" fmla="*/ 457305 h 962693"/>
              <a:gd name="connsiteX989" fmla="*/ 1587151 w 5145310"/>
              <a:gd name="connsiteY989" fmla="*/ 468155 h 962693"/>
              <a:gd name="connsiteX990" fmla="*/ 1664208 w 5145310"/>
              <a:gd name="connsiteY990" fmla="*/ 501873 h 962693"/>
              <a:gd name="connsiteX991" fmla="*/ 1671257 w 5145310"/>
              <a:gd name="connsiteY991" fmla="*/ 501302 h 962693"/>
              <a:gd name="connsiteX992" fmla="*/ 1672305 w 5145310"/>
              <a:gd name="connsiteY992" fmla="*/ 507398 h 962693"/>
              <a:gd name="connsiteX993" fmla="*/ 1685830 w 5145310"/>
              <a:gd name="connsiteY993" fmla="*/ 525114 h 962693"/>
              <a:gd name="connsiteX994" fmla="*/ 1639539 w 5145310"/>
              <a:gd name="connsiteY994" fmla="*/ 515399 h 962693"/>
              <a:gd name="connsiteX995" fmla="*/ 1546289 w 5145310"/>
              <a:gd name="connsiteY995" fmla="*/ 461868 h 962693"/>
              <a:gd name="connsiteX996" fmla="*/ 1559224 w 5145310"/>
              <a:gd name="connsiteY996" fmla="*/ 457305 h 962693"/>
              <a:gd name="connsiteX997" fmla="*/ 2269712 w 5145310"/>
              <a:gd name="connsiteY997" fmla="*/ 457296 h 962693"/>
              <a:gd name="connsiteX998" fmla="*/ 2264569 w 5145310"/>
              <a:gd name="connsiteY998" fmla="*/ 469965 h 962693"/>
              <a:gd name="connsiteX999" fmla="*/ 2269712 w 5145310"/>
              <a:gd name="connsiteY999" fmla="*/ 457296 h 962693"/>
              <a:gd name="connsiteX1000" fmla="*/ 3692366 w 5145310"/>
              <a:gd name="connsiteY1000" fmla="*/ 455772 h 962693"/>
              <a:gd name="connsiteX1001" fmla="*/ 3657981 w 5145310"/>
              <a:gd name="connsiteY1001" fmla="*/ 497682 h 962693"/>
              <a:gd name="connsiteX1002" fmla="*/ 3651885 w 5145310"/>
              <a:gd name="connsiteY1002" fmla="*/ 461963 h 962693"/>
              <a:gd name="connsiteX1003" fmla="*/ 3692366 w 5145310"/>
              <a:gd name="connsiteY1003" fmla="*/ 455772 h 962693"/>
              <a:gd name="connsiteX1004" fmla="*/ 2272284 w 5145310"/>
              <a:gd name="connsiteY1004" fmla="*/ 453582 h 962693"/>
              <a:gd name="connsiteX1005" fmla="*/ 2275237 w 5145310"/>
              <a:gd name="connsiteY1005" fmla="*/ 464250 h 962693"/>
              <a:gd name="connsiteX1006" fmla="*/ 2285905 w 5145310"/>
              <a:gd name="connsiteY1006" fmla="*/ 455106 h 962693"/>
              <a:gd name="connsiteX1007" fmla="*/ 2272284 w 5145310"/>
              <a:gd name="connsiteY1007" fmla="*/ 453582 h 962693"/>
              <a:gd name="connsiteX1008" fmla="*/ 2811495 w 5145310"/>
              <a:gd name="connsiteY1008" fmla="*/ 451200 h 962693"/>
              <a:gd name="connsiteX1009" fmla="*/ 2866573 w 5145310"/>
              <a:gd name="connsiteY1009" fmla="*/ 467273 h 962693"/>
              <a:gd name="connsiteX1010" fmla="*/ 2875784 w 5145310"/>
              <a:gd name="connsiteY1010" fmla="*/ 472842 h 962693"/>
              <a:gd name="connsiteX1011" fmla="*/ 2837760 w 5145310"/>
              <a:gd name="connsiteY1011" fmla="*/ 464725 h 962693"/>
              <a:gd name="connsiteX1012" fmla="*/ 2811495 w 5145310"/>
              <a:gd name="connsiteY1012" fmla="*/ 451200 h 962693"/>
              <a:gd name="connsiteX1013" fmla="*/ 2093405 w 5145310"/>
              <a:gd name="connsiteY1013" fmla="*/ 446628 h 962693"/>
              <a:gd name="connsiteX1014" fmla="*/ 2123504 w 5145310"/>
              <a:gd name="connsiteY1014" fmla="*/ 460344 h 962693"/>
              <a:gd name="connsiteX1015" fmla="*/ 2093405 w 5145310"/>
              <a:gd name="connsiteY1015" fmla="*/ 446628 h 962693"/>
              <a:gd name="connsiteX1016" fmla="*/ 1635347 w 5145310"/>
              <a:gd name="connsiteY1016" fmla="*/ 442057 h 962693"/>
              <a:gd name="connsiteX1017" fmla="*/ 1619821 w 5145310"/>
              <a:gd name="connsiteY1017" fmla="*/ 476347 h 962693"/>
              <a:gd name="connsiteX1018" fmla="*/ 1635347 w 5145310"/>
              <a:gd name="connsiteY1018" fmla="*/ 442057 h 962693"/>
              <a:gd name="connsiteX1019" fmla="*/ 3069741 w 5145310"/>
              <a:gd name="connsiteY1019" fmla="*/ 440842 h 962693"/>
              <a:gd name="connsiteX1020" fmla="*/ 3076421 w 5145310"/>
              <a:gd name="connsiteY1020" fmla="*/ 443512 h 962693"/>
              <a:gd name="connsiteX1021" fmla="*/ 3074385 w 5145310"/>
              <a:gd name="connsiteY1021" fmla="*/ 449200 h 962693"/>
              <a:gd name="connsiteX1022" fmla="*/ 3085148 w 5145310"/>
              <a:gd name="connsiteY1022" fmla="*/ 447200 h 962693"/>
              <a:gd name="connsiteX1023" fmla="*/ 3077242 w 5145310"/>
              <a:gd name="connsiteY1023" fmla="*/ 456248 h 962693"/>
              <a:gd name="connsiteX1024" fmla="*/ 3074384 w 5145310"/>
              <a:gd name="connsiteY1024" fmla="*/ 449200 h 962693"/>
              <a:gd name="connsiteX1025" fmla="*/ 3074384 w 5145310"/>
              <a:gd name="connsiteY1025" fmla="*/ 449200 h 962693"/>
              <a:gd name="connsiteX1026" fmla="*/ 3058097 w 5145310"/>
              <a:gd name="connsiteY1026" fmla="*/ 447771 h 962693"/>
              <a:gd name="connsiteX1027" fmla="*/ 3069741 w 5145310"/>
              <a:gd name="connsiteY1027" fmla="*/ 440842 h 962693"/>
              <a:gd name="connsiteX1028" fmla="*/ 4049554 w 5145310"/>
              <a:gd name="connsiteY1028" fmla="*/ 433960 h 962693"/>
              <a:gd name="connsiteX1029" fmla="*/ 4052983 w 5145310"/>
              <a:gd name="connsiteY1029" fmla="*/ 466154 h 962693"/>
              <a:gd name="connsiteX1030" fmla="*/ 4049554 w 5145310"/>
              <a:gd name="connsiteY1030" fmla="*/ 433960 h 962693"/>
              <a:gd name="connsiteX1031" fmla="*/ 2155412 w 5145310"/>
              <a:gd name="connsiteY1031" fmla="*/ 432817 h 962693"/>
              <a:gd name="connsiteX1032" fmla="*/ 2133886 w 5145310"/>
              <a:gd name="connsiteY1032" fmla="*/ 438627 h 962693"/>
              <a:gd name="connsiteX1033" fmla="*/ 2155412 w 5145310"/>
              <a:gd name="connsiteY1033" fmla="*/ 432817 h 962693"/>
              <a:gd name="connsiteX1034" fmla="*/ 3640264 w 5145310"/>
              <a:gd name="connsiteY1034" fmla="*/ 430055 h 962693"/>
              <a:gd name="connsiteX1035" fmla="*/ 3640455 w 5145310"/>
              <a:gd name="connsiteY1035" fmla="*/ 440818 h 962693"/>
              <a:gd name="connsiteX1036" fmla="*/ 3640264 w 5145310"/>
              <a:gd name="connsiteY1036" fmla="*/ 430055 h 962693"/>
              <a:gd name="connsiteX1037" fmla="*/ 3889438 w 5145310"/>
              <a:gd name="connsiteY1037" fmla="*/ 424720 h 962693"/>
              <a:gd name="connsiteX1038" fmla="*/ 3878865 w 5145310"/>
              <a:gd name="connsiteY1038" fmla="*/ 437484 h 962693"/>
              <a:gd name="connsiteX1039" fmla="*/ 3889438 w 5145310"/>
              <a:gd name="connsiteY1039" fmla="*/ 424720 h 962693"/>
              <a:gd name="connsiteX1040" fmla="*/ 3084671 w 5145310"/>
              <a:gd name="connsiteY1040" fmla="*/ 423864 h 962693"/>
              <a:gd name="connsiteX1041" fmla="*/ 3093053 w 5145310"/>
              <a:gd name="connsiteY1041" fmla="*/ 436246 h 962693"/>
              <a:gd name="connsiteX1042" fmla="*/ 3084671 w 5145310"/>
              <a:gd name="connsiteY1042" fmla="*/ 423864 h 962693"/>
              <a:gd name="connsiteX1043" fmla="*/ 3686270 w 5145310"/>
              <a:gd name="connsiteY1043" fmla="*/ 423768 h 962693"/>
              <a:gd name="connsiteX1044" fmla="*/ 3692271 w 5145310"/>
              <a:gd name="connsiteY1044" fmla="*/ 452248 h 962693"/>
              <a:gd name="connsiteX1045" fmla="*/ 3686270 w 5145310"/>
              <a:gd name="connsiteY1045" fmla="*/ 423768 h 962693"/>
              <a:gd name="connsiteX1046" fmla="*/ 1331404 w 5145310"/>
              <a:gd name="connsiteY1046" fmla="*/ 423483 h 962693"/>
              <a:gd name="connsiteX1047" fmla="*/ 1299210 w 5145310"/>
              <a:gd name="connsiteY1047" fmla="*/ 440247 h 962693"/>
              <a:gd name="connsiteX1048" fmla="*/ 1331404 w 5145310"/>
              <a:gd name="connsiteY1048" fmla="*/ 423483 h 962693"/>
              <a:gd name="connsiteX1049" fmla="*/ 3550635 w 5145310"/>
              <a:gd name="connsiteY1049" fmla="*/ 421197 h 962693"/>
              <a:gd name="connsiteX1050" fmla="*/ 3561779 w 5145310"/>
              <a:gd name="connsiteY1050" fmla="*/ 435294 h 962693"/>
              <a:gd name="connsiteX1051" fmla="*/ 3550635 w 5145310"/>
              <a:gd name="connsiteY1051" fmla="*/ 421197 h 962693"/>
              <a:gd name="connsiteX1052" fmla="*/ 3136106 w 5145310"/>
              <a:gd name="connsiteY1052" fmla="*/ 421101 h 962693"/>
              <a:gd name="connsiteX1053" fmla="*/ 3139154 w 5145310"/>
              <a:gd name="connsiteY1053" fmla="*/ 437103 h 962693"/>
              <a:gd name="connsiteX1054" fmla="*/ 3136106 w 5145310"/>
              <a:gd name="connsiteY1054" fmla="*/ 421101 h 962693"/>
              <a:gd name="connsiteX1055" fmla="*/ 2050245 w 5145310"/>
              <a:gd name="connsiteY1055" fmla="*/ 418410 h 962693"/>
              <a:gd name="connsiteX1056" fmla="*/ 2077021 w 5145310"/>
              <a:gd name="connsiteY1056" fmla="*/ 443485 h 962693"/>
              <a:gd name="connsiteX1057" fmla="*/ 2030539 w 5145310"/>
              <a:gd name="connsiteY1057" fmla="*/ 423006 h 962693"/>
              <a:gd name="connsiteX1058" fmla="*/ 2050245 w 5145310"/>
              <a:gd name="connsiteY1058" fmla="*/ 418410 h 962693"/>
              <a:gd name="connsiteX1059" fmla="*/ 3602069 w 5145310"/>
              <a:gd name="connsiteY1059" fmla="*/ 416529 h 962693"/>
              <a:gd name="connsiteX1060" fmla="*/ 3578066 w 5145310"/>
              <a:gd name="connsiteY1060" fmla="*/ 433102 h 962693"/>
              <a:gd name="connsiteX1061" fmla="*/ 3602069 w 5145310"/>
              <a:gd name="connsiteY1061" fmla="*/ 416529 h 962693"/>
              <a:gd name="connsiteX1062" fmla="*/ 4035552 w 5145310"/>
              <a:gd name="connsiteY1062" fmla="*/ 412719 h 962693"/>
              <a:gd name="connsiteX1063" fmla="*/ 4022313 w 5145310"/>
              <a:gd name="connsiteY1063" fmla="*/ 425578 h 962693"/>
              <a:gd name="connsiteX1064" fmla="*/ 4035552 w 5145310"/>
              <a:gd name="connsiteY1064" fmla="*/ 412719 h 962693"/>
              <a:gd name="connsiteX1065" fmla="*/ 3203543 w 5145310"/>
              <a:gd name="connsiteY1065" fmla="*/ 408910 h 962693"/>
              <a:gd name="connsiteX1066" fmla="*/ 3195637 w 5145310"/>
              <a:gd name="connsiteY1066" fmla="*/ 418054 h 962693"/>
              <a:gd name="connsiteX1067" fmla="*/ 3190018 w 5145310"/>
              <a:gd name="connsiteY1067" fmla="*/ 411005 h 962693"/>
              <a:gd name="connsiteX1068" fmla="*/ 3203543 w 5145310"/>
              <a:gd name="connsiteY1068" fmla="*/ 408910 h 962693"/>
              <a:gd name="connsiteX1069" fmla="*/ 3125057 w 5145310"/>
              <a:gd name="connsiteY1069" fmla="*/ 408719 h 962693"/>
              <a:gd name="connsiteX1070" fmla="*/ 3122581 w 5145310"/>
              <a:gd name="connsiteY1070" fmla="*/ 421292 h 962693"/>
              <a:gd name="connsiteX1071" fmla="*/ 3125057 w 5145310"/>
              <a:gd name="connsiteY1071" fmla="*/ 408719 h 962693"/>
              <a:gd name="connsiteX1072" fmla="*/ 3315413 w 5145310"/>
              <a:gd name="connsiteY1072" fmla="*/ 408706 h 962693"/>
              <a:gd name="connsiteX1073" fmla="*/ 3314890 w 5145310"/>
              <a:gd name="connsiteY1073" fmla="*/ 417292 h 962693"/>
              <a:gd name="connsiteX1074" fmla="*/ 3315413 w 5145310"/>
              <a:gd name="connsiteY1074" fmla="*/ 408706 h 962693"/>
              <a:gd name="connsiteX1075" fmla="*/ 3867340 w 5145310"/>
              <a:gd name="connsiteY1075" fmla="*/ 407386 h 962693"/>
              <a:gd name="connsiteX1076" fmla="*/ 3886390 w 5145310"/>
              <a:gd name="connsiteY1076" fmla="*/ 408719 h 962693"/>
              <a:gd name="connsiteX1077" fmla="*/ 3867340 w 5145310"/>
              <a:gd name="connsiteY1077" fmla="*/ 407386 h 962693"/>
              <a:gd name="connsiteX1078" fmla="*/ 3580162 w 5145310"/>
              <a:gd name="connsiteY1078" fmla="*/ 402718 h 962693"/>
              <a:gd name="connsiteX1079" fmla="*/ 3580162 w 5145310"/>
              <a:gd name="connsiteY1079" fmla="*/ 402718 h 962693"/>
              <a:gd name="connsiteX1080" fmla="*/ 1986820 w 5145310"/>
              <a:gd name="connsiteY1080" fmla="*/ 402337 h 962693"/>
              <a:gd name="connsiteX1081" fmla="*/ 2000631 w 5145310"/>
              <a:gd name="connsiteY1081" fmla="*/ 414624 h 962693"/>
              <a:gd name="connsiteX1082" fmla="*/ 1986820 w 5145310"/>
              <a:gd name="connsiteY1082" fmla="*/ 402337 h 962693"/>
              <a:gd name="connsiteX1083" fmla="*/ 2176367 w 5145310"/>
              <a:gd name="connsiteY1083" fmla="*/ 398432 h 962693"/>
              <a:gd name="connsiteX1084" fmla="*/ 2165604 w 5145310"/>
              <a:gd name="connsiteY1084" fmla="*/ 400432 h 962693"/>
              <a:gd name="connsiteX1085" fmla="*/ 2198275 w 5145310"/>
              <a:gd name="connsiteY1085" fmla="*/ 408719 h 962693"/>
              <a:gd name="connsiteX1086" fmla="*/ 2203799 w 5145310"/>
              <a:gd name="connsiteY1086" fmla="*/ 412148 h 962693"/>
              <a:gd name="connsiteX1087" fmla="*/ 2193036 w 5145310"/>
              <a:gd name="connsiteY1087" fmla="*/ 415958 h 962693"/>
              <a:gd name="connsiteX1088" fmla="*/ 2198560 w 5145310"/>
              <a:gd name="connsiteY1088" fmla="*/ 423007 h 962693"/>
              <a:gd name="connsiteX1089" fmla="*/ 2231041 w 5145310"/>
              <a:gd name="connsiteY1089" fmla="*/ 420435 h 962693"/>
              <a:gd name="connsiteX1090" fmla="*/ 2230755 w 5145310"/>
              <a:gd name="connsiteY1090" fmla="*/ 406147 h 962693"/>
              <a:gd name="connsiteX1091" fmla="*/ 2192655 w 5145310"/>
              <a:gd name="connsiteY1091" fmla="*/ 401575 h 962693"/>
              <a:gd name="connsiteX1092" fmla="*/ 2190178 w 5145310"/>
              <a:gd name="connsiteY1092" fmla="*/ 408814 h 962693"/>
              <a:gd name="connsiteX1093" fmla="*/ 2176367 w 5145310"/>
              <a:gd name="connsiteY1093" fmla="*/ 398432 h 962693"/>
              <a:gd name="connsiteX1094" fmla="*/ 3820668 w 5145310"/>
              <a:gd name="connsiteY1094" fmla="*/ 376144 h 962693"/>
              <a:gd name="connsiteX1095" fmla="*/ 3800284 w 5145310"/>
              <a:gd name="connsiteY1095" fmla="*/ 437389 h 962693"/>
              <a:gd name="connsiteX1096" fmla="*/ 3820668 w 5145310"/>
              <a:gd name="connsiteY1096" fmla="*/ 376144 h 962693"/>
              <a:gd name="connsiteX1097" fmla="*/ 2059305 w 5145310"/>
              <a:gd name="connsiteY1097" fmla="*/ 375857 h 962693"/>
              <a:gd name="connsiteX1098" fmla="*/ 2032444 w 5145310"/>
              <a:gd name="connsiteY1098" fmla="*/ 385382 h 962693"/>
              <a:gd name="connsiteX1099" fmla="*/ 2059305 w 5145310"/>
              <a:gd name="connsiteY1099" fmla="*/ 375857 h 962693"/>
              <a:gd name="connsiteX1100" fmla="*/ 1804607 w 5145310"/>
              <a:gd name="connsiteY1100" fmla="*/ 372238 h 962693"/>
              <a:gd name="connsiteX1101" fmla="*/ 1869758 w 5145310"/>
              <a:gd name="connsiteY1101" fmla="*/ 379763 h 962693"/>
              <a:gd name="connsiteX1102" fmla="*/ 1885950 w 5145310"/>
              <a:gd name="connsiteY1102" fmla="*/ 374048 h 962693"/>
              <a:gd name="connsiteX1103" fmla="*/ 1918811 w 5145310"/>
              <a:gd name="connsiteY1103" fmla="*/ 391288 h 962693"/>
              <a:gd name="connsiteX1104" fmla="*/ 1864424 w 5145310"/>
              <a:gd name="connsiteY1104" fmla="*/ 381763 h 962693"/>
              <a:gd name="connsiteX1105" fmla="*/ 1804607 w 5145310"/>
              <a:gd name="connsiteY1105" fmla="*/ 372238 h 962693"/>
              <a:gd name="connsiteX1106" fmla="*/ 1771936 w 5145310"/>
              <a:gd name="connsiteY1106" fmla="*/ 365761 h 962693"/>
              <a:gd name="connsiteX1107" fmla="*/ 1799177 w 5145310"/>
              <a:gd name="connsiteY1107" fmla="*/ 374143 h 962693"/>
              <a:gd name="connsiteX1108" fmla="*/ 1769364 w 5145310"/>
              <a:gd name="connsiteY1108" fmla="*/ 371190 h 962693"/>
              <a:gd name="connsiteX1109" fmla="*/ 1771936 w 5145310"/>
              <a:gd name="connsiteY1109" fmla="*/ 365761 h 962693"/>
              <a:gd name="connsiteX1110" fmla="*/ 1796320 w 5145310"/>
              <a:gd name="connsiteY1110" fmla="*/ 365284 h 962693"/>
              <a:gd name="connsiteX1111" fmla="*/ 1834229 w 5145310"/>
              <a:gd name="connsiteY1111" fmla="*/ 366237 h 962693"/>
              <a:gd name="connsiteX1112" fmla="*/ 1796320 w 5145310"/>
              <a:gd name="connsiteY1112" fmla="*/ 365284 h 962693"/>
              <a:gd name="connsiteX1113" fmla="*/ 3622643 w 5145310"/>
              <a:gd name="connsiteY1113" fmla="*/ 364237 h 962693"/>
              <a:gd name="connsiteX1114" fmla="*/ 3596449 w 5145310"/>
              <a:gd name="connsiteY1114" fmla="*/ 404146 h 962693"/>
              <a:gd name="connsiteX1115" fmla="*/ 3592925 w 5145310"/>
              <a:gd name="connsiteY1115" fmla="*/ 368428 h 962693"/>
              <a:gd name="connsiteX1116" fmla="*/ 3622643 w 5145310"/>
              <a:gd name="connsiteY1116" fmla="*/ 364237 h 962693"/>
              <a:gd name="connsiteX1117" fmla="*/ 3828539 w 5145310"/>
              <a:gd name="connsiteY1117" fmla="*/ 363201 h 962693"/>
              <a:gd name="connsiteX1118" fmla="*/ 3847624 w 5145310"/>
              <a:gd name="connsiteY1118" fmla="*/ 364808 h 962693"/>
              <a:gd name="connsiteX1119" fmla="*/ 3804381 w 5145310"/>
              <a:gd name="connsiteY1119" fmla="*/ 371095 h 962693"/>
              <a:gd name="connsiteX1120" fmla="*/ 3828539 w 5145310"/>
              <a:gd name="connsiteY1120" fmla="*/ 363201 h 962693"/>
              <a:gd name="connsiteX1121" fmla="*/ 2814923 w 5145310"/>
              <a:gd name="connsiteY1121" fmla="*/ 356236 h 962693"/>
              <a:gd name="connsiteX1122" fmla="*/ 2806922 w 5145310"/>
              <a:gd name="connsiteY1122" fmla="*/ 363570 h 962693"/>
              <a:gd name="connsiteX1123" fmla="*/ 2814923 w 5145310"/>
              <a:gd name="connsiteY1123" fmla="*/ 356236 h 962693"/>
              <a:gd name="connsiteX1124" fmla="*/ 3782187 w 5145310"/>
              <a:gd name="connsiteY1124" fmla="*/ 353665 h 962693"/>
              <a:gd name="connsiteX1125" fmla="*/ 3782759 w 5145310"/>
              <a:gd name="connsiteY1125" fmla="*/ 378715 h 962693"/>
              <a:gd name="connsiteX1126" fmla="*/ 3793808 w 5145310"/>
              <a:gd name="connsiteY1126" fmla="*/ 387478 h 962693"/>
              <a:gd name="connsiteX1127" fmla="*/ 3759232 w 5145310"/>
              <a:gd name="connsiteY1127" fmla="*/ 415006 h 962693"/>
              <a:gd name="connsiteX1128" fmla="*/ 3779996 w 5145310"/>
              <a:gd name="connsiteY1128" fmla="*/ 377001 h 962693"/>
              <a:gd name="connsiteX1129" fmla="*/ 3782187 w 5145310"/>
              <a:gd name="connsiteY1129" fmla="*/ 353665 h 962693"/>
              <a:gd name="connsiteX1130" fmla="*/ 2549366 w 5145310"/>
              <a:gd name="connsiteY1130" fmla="*/ 352902 h 962693"/>
              <a:gd name="connsiteX1131" fmla="*/ 2549557 w 5145310"/>
              <a:gd name="connsiteY1131" fmla="*/ 360046 h 962693"/>
              <a:gd name="connsiteX1132" fmla="*/ 2549366 w 5145310"/>
              <a:gd name="connsiteY1132" fmla="*/ 352902 h 962693"/>
              <a:gd name="connsiteX1133" fmla="*/ 4058603 w 5145310"/>
              <a:gd name="connsiteY1133" fmla="*/ 349568 h 962693"/>
              <a:gd name="connsiteX1134" fmla="*/ 4034505 w 5145310"/>
              <a:gd name="connsiteY1134" fmla="*/ 364427 h 962693"/>
              <a:gd name="connsiteX1135" fmla="*/ 4058603 w 5145310"/>
              <a:gd name="connsiteY1135" fmla="*/ 349568 h 962693"/>
              <a:gd name="connsiteX1136" fmla="*/ 2779491 w 5145310"/>
              <a:gd name="connsiteY1136" fmla="*/ 346330 h 962693"/>
              <a:gd name="connsiteX1137" fmla="*/ 2774252 w 5145310"/>
              <a:gd name="connsiteY1137" fmla="*/ 353569 h 962693"/>
              <a:gd name="connsiteX1138" fmla="*/ 2771394 w 5145310"/>
              <a:gd name="connsiteY1138" fmla="*/ 346520 h 962693"/>
              <a:gd name="connsiteX1139" fmla="*/ 2779491 w 5145310"/>
              <a:gd name="connsiteY1139" fmla="*/ 346330 h 962693"/>
              <a:gd name="connsiteX1140" fmla="*/ 3318701 w 5145310"/>
              <a:gd name="connsiteY1140" fmla="*/ 342043 h 962693"/>
              <a:gd name="connsiteX1141" fmla="*/ 3310700 w 5145310"/>
              <a:gd name="connsiteY1141" fmla="*/ 349378 h 962693"/>
              <a:gd name="connsiteX1142" fmla="*/ 3318701 w 5145310"/>
              <a:gd name="connsiteY1142" fmla="*/ 342043 h 962693"/>
              <a:gd name="connsiteX1143" fmla="*/ 3191374 w 5145310"/>
              <a:gd name="connsiteY1143" fmla="*/ 341210 h 962693"/>
              <a:gd name="connsiteX1144" fmla="*/ 3186017 w 5145310"/>
              <a:gd name="connsiteY1144" fmla="*/ 348425 h 962693"/>
              <a:gd name="connsiteX1145" fmla="*/ 3191374 w 5145310"/>
              <a:gd name="connsiteY1145" fmla="*/ 341210 h 962693"/>
              <a:gd name="connsiteX1146" fmla="*/ 2090833 w 5145310"/>
              <a:gd name="connsiteY1146" fmla="*/ 328614 h 962693"/>
              <a:gd name="connsiteX1147" fmla="*/ 2096452 w 5145310"/>
              <a:gd name="connsiteY1147" fmla="*/ 339282 h 962693"/>
              <a:gd name="connsiteX1148" fmla="*/ 2090833 w 5145310"/>
              <a:gd name="connsiteY1148" fmla="*/ 328614 h 962693"/>
              <a:gd name="connsiteX1149" fmla="*/ 4223480 w 5145310"/>
              <a:gd name="connsiteY1149" fmla="*/ 328233 h 962693"/>
              <a:gd name="connsiteX1150" fmla="*/ 4209955 w 5145310"/>
              <a:gd name="connsiteY1150" fmla="*/ 330328 h 962693"/>
              <a:gd name="connsiteX1151" fmla="*/ 4223480 w 5145310"/>
              <a:gd name="connsiteY1151" fmla="*/ 328233 h 962693"/>
              <a:gd name="connsiteX1152" fmla="*/ 3342799 w 5145310"/>
              <a:gd name="connsiteY1152" fmla="*/ 327090 h 962693"/>
              <a:gd name="connsiteX1153" fmla="*/ 3342799 w 5145310"/>
              <a:gd name="connsiteY1153" fmla="*/ 330709 h 962693"/>
              <a:gd name="connsiteX1154" fmla="*/ 3337465 w 5145310"/>
              <a:gd name="connsiteY1154" fmla="*/ 330804 h 962693"/>
              <a:gd name="connsiteX1155" fmla="*/ 3337370 w 5145310"/>
              <a:gd name="connsiteY1155" fmla="*/ 327185 h 962693"/>
              <a:gd name="connsiteX1156" fmla="*/ 3342799 w 5145310"/>
              <a:gd name="connsiteY1156" fmla="*/ 327090 h 962693"/>
              <a:gd name="connsiteX1157" fmla="*/ 2819781 w 5145310"/>
              <a:gd name="connsiteY1157" fmla="*/ 325756 h 962693"/>
              <a:gd name="connsiteX1158" fmla="*/ 2849880 w 5145310"/>
              <a:gd name="connsiteY1158" fmla="*/ 342996 h 962693"/>
              <a:gd name="connsiteX1159" fmla="*/ 2819781 w 5145310"/>
              <a:gd name="connsiteY1159" fmla="*/ 325756 h 962693"/>
              <a:gd name="connsiteX1160" fmla="*/ 2567749 w 5145310"/>
              <a:gd name="connsiteY1160" fmla="*/ 323756 h 962693"/>
              <a:gd name="connsiteX1161" fmla="*/ 2524792 w 5145310"/>
              <a:gd name="connsiteY1161" fmla="*/ 340806 h 962693"/>
              <a:gd name="connsiteX1162" fmla="*/ 2538412 w 5145310"/>
              <a:gd name="connsiteY1162" fmla="*/ 345949 h 962693"/>
              <a:gd name="connsiteX1163" fmla="*/ 2526982 w 5145310"/>
              <a:gd name="connsiteY1163" fmla="*/ 354141 h 962693"/>
              <a:gd name="connsiteX1164" fmla="*/ 2481548 w 5145310"/>
              <a:gd name="connsiteY1164" fmla="*/ 348997 h 962693"/>
              <a:gd name="connsiteX1165" fmla="*/ 2448782 w 5145310"/>
              <a:gd name="connsiteY1165" fmla="*/ 338901 h 962693"/>
              <a:gd name="connsiteX1166" fmla="*/ 2466118 w 5145310"/>
              <a:gd name="connsiteY1166" fmla="*/ 385097 h 962693"/>
              <a:gd name="connsiteX1167" fmla="*/ 2501360 w 5145310"/>
              <a:gd name="connsiteY1167" fmla="*/ 386145 h 962693"/>
              <a:gd name="connsiteX1168" fmla="*/ 2498407 w 5145310"/>
              <a:gd name="connsiteY1168" fmla="*/ 375477 h 962693"/>
              <a:gd name="connsiteX1169" fmla="*/ 2487644 w 5145310"/>
              <a:gd name="connsiteY1169" fmla="*/ 379287 h 962693"/>
              <a:gd name="connsiteX1170" fmla="*/ 2495455 w 5145310"/>
              <a:gd name="connsiteY1170" fmla="*/ 364809 h 962693"/>
              <a:gd name="connsiteX1171" fmla="*/ 2484691 w 5145310"/>
              <a:gd name="connsiteY1171" fmla="*/ 364999 h 962693"/>
              <a:gd name="connsiteX1172" fmla="*/ 2497836 w 5145310"/>
              <a:gd name="connsiteY1172" fmla="*/ 346807 h 962693"/>
              <a:gd name="connsiteX1173" fmla="*/ 2509552 w 5145310"/>
              <a:gd name="connsiteY1173" fmla="*/ 385954 h 962693"/>
              <a:gd name="connsiteX1174" fmla="*/ 2575274 w 5145310"/>
              <a:gd name="connsiteY1174" fmla="*/ 420340 h 962693"/>
              <a:gd name="connsiteX1175" fmla="*/ 2609755 w 5145310"/>
              <a:gd name="connsiteY1175" fmla="*/ 385573 h 962693"/>
              <a:gd name="connsiteX1176" fmla="*/ 2584513 w 5145310"/>
              <a:gd name="connsiteY1176" fmla="*/ 341377 h 962693"/>
              <a:gd name="connsiteX1177" fmla="*/ 2568321 w 5145310"/>
              <a:gd name="connsiteY1177" fmla="*/ 350617 h 962693"/>
              <a:gd name="connsiteX1178" fmla="*/ 2565178 w 5145310"/>
              <a:gd name="connsiteY1178" fmla="*/ 330995 h 962693"/>
              <a:gd name="connsiteX1179" fmla="*/ 2570607 w 5145310"/>
              <a:gd name="connsiteY1179" fmla="*/ 330900 h 962693"/>
              <a:gd name="connsiteX1180" fmla="*/ 2567749 w 5145310"/>
              <a:gd name="connsiteY1180" fmla="*/ 323756 h 962693"/>
              <a:gd name="connsiteX1181" fmla="*/ 3277648 w 5145310"/>
              <a:gd name="connsiteY1181" fmla="*/ 323185 h 962693"/>
              <a:gd name="connsiteX1182" fmla="*/ 3283553 w 5145310"/>
              <a:gd name="connsiteY1182" fmla="*/ 344521 h 962693"/>
              <a:gd name="connsiteX1183" fmla="*/ 3277648 w 5145310"/>
              <a:gd name="connsiteY1183" fmla="*/ 323185 h 962693"/>
              <a:gd name="connsiteX1184" fmla="*/ 2120646 w 5145310"/>
              <a:gd name="connsiteY1184" fmla="*/ 322613 h 962693"/>
              <a:gd name="connsiteX1185" fmla="*/ 2142458 w 5145310"/>
              <a:gd name="connsiteY1185" fmla="*/ 331090 h 962693"/>
              <a:gd name="connsiteX1186" fmla="*/ 2120646 w 5145310"/>
              <a:gd name="connsiteY1186" fmla="*/ 322613 h 962693"/>
              <a:gd name="connsiteX1187" fmla="*/ 2171985 w 5145310"/>
              <a:gd name="connsiteY1187" fmla="*/ 321565 h 962693"/>
              <a:gd name="connsiteX1188" fmla="*/ 2180272 w 5145310"/>
              <a:gd name="connsiteY1188" fmla="*/ 326708 h 962693"/>
              <a:gd name="connsiteX1189" fmla="*/ 2171985 w 5145310"/>
              <a:gd name="connsiteY1189" fmla="*/ 321565 h 962693"/>
              <a:gd name="connsiteX1190" fmla="*/ 3456337 w 5145310"/>
              <a:gd name="connsiteY1190" fmla="*/ 319470 h 962693"/>
              <a:gd name="connsiteX1191" fmla="*/ 3453861 w 5145310"/>
              <a:gd name="connsiteY1191" fmla="*/ 328423 h 962693"/>
              <a:gd name="connsiteX1192" fmla="*/ 3456337 w 5145310"/>
              <a:gd name="connsiteY1192" fmla="*/ 319470 h 962693"/>
              <a:gd name="connsiteX1193" fmla="*/ 2774049 w 5145310"/>
              <a:gd name="connsiteY1193" fmla="*/ 313981 h 962693"/>
              <a:gd name="connsiteX1194" fmla="*/ 2778824 w 5145310"/>
              <a:gd name="connsiteY1194" fmla="*/ 314041 h 962693"/>
              <a:gd name="connsiteX1195" fmla="*/ 2773490 w 5145310"/>
              <a:gd name="connsiteY1195" fmla="*/ 319565 h 962693"/>
              <a:gd name="connsiteX1196" fmla="*/ 2774049 w 5145310"/>
              <a:gd name="connsiteY1196" fmla="*/ 313981 h 962693"/>
              <a:gd name="connsiteX1197" fmla="*/ 3621595 w 5145310"/>
              <a:gd name="connsiteY1197" fmla="*/ 312326 h 962693"/>
              <a:gd name="connsiteX1198" fmla="*/ 3611118 w 5145310"/>
              <a:gd name="connsiteY1198" fmla="*/ 328613 h 962693"/>
              <a:gd name="connsiteX1199" fmla="*/ 3621595 w 5145310"/>
              <a:gd name="connsiteY1199" fmla="*/ 312326 h 962693"/>
              <a:gd name="connsiteX1200" fmla="*/ 3288125 w 5145310"/>
              <a:gd name="connsiteY1200" fmla="*/ 305087 h 962693"/>
              <a:gd name="connsiteX1201" fmla="*/ 3283077 w 5145310"/>
              <a:gd name="connsiteY1201" fmla="*/ 323089 h 962693"/>
              <a:gd name="connsiteX1202" fmla="*/ 3288125 w 5145310"/>
              <a:gd name="connsiteY1202" fmla="*/ 305087 h 962693"/>
              <a:gd name="connsiteX1203" fmla="*/ 3350324 w 5145310"/>
              <a:gd name="connsiteY1203" fmla="*/ 300134 h 962693"/>
              <a:gd name="connsiteX1204" fmla="*/ 3350324 w 5145310"/>
              <a:gd name="connsiteY1204" fmla="*/ 300134 h 962693"/>
              <a:gd name="connsiteX1205" fmla="*/ 2756631 w 5145310"/>
              <a:gd name="connsiteY1205" fmla="*/ 289561 h 962693"/>
              <a:gd name="connsiteX1206" fmla="*/ 2819782 w 5145310"/>
              <a:gd name="connsiteY1206" fmla="*/ 325756 h 962693"/>
              <a:gd name="connsiteX1207" fmla="*/ 2756631 w 5145310"/>
              <a:gd name="connsiteY1207" fmla="*/ 289561 h 962693"/>
              <a:gd name="connsiteX1208" fmla="*/ 3382613 w 5145310"/>
              <a:gd name="connsiteY1208" fmla="*/ 288704 h 962693"/>
              <a:gd name="connsiteX1209" fmla="*/ 3377470 w 5145310"/>
              <a:gd name="connsiteY1209" fmla="*/ 301372 h 962693"/>
              <a:gd name="connsiteX1210" fmla="*/ 3396424 w 5145310"/>
              <a:gd name="connsiteY1210" fmla="*/ 299181 h 962693"/>
              <a:gd name="connsiteX1211" fmla="*/ 3382613 w 5145310"/>
              <a:gd name="connsiteY1211" fmla="*/ 288704 h 962693"/>
              <a:gd name="connsiteX1212" fmla="*/ 3225356 w 5145310"/>
              <a:gd name="connsiteY1212" fmla="*/ 288514 h 962693"/>
              <a:gd name="connsiteX1213" fmla="*/ 3220117 w 5145310"/>
              <a:gd name="connsiteY1213" fmla="*/ 295753 h 962693"/>
              <a:gd name="connsiteX1214" fmla="*/ 3225356 w 5145310"/>
              <a:gd name="connsiteY1214" fmla="*/ 288514 h 962693"/>
              <a:gd name="connsiteX1215" fmla="*/ 3417665 w 5145310"/>
              <a:gd name="connsiteY1215" fmla="*/ 284418 h 962693"/>
              <a:gd name="connsiteX1216" fmla="*/ 3407759 w 5145310"/>
              <a:gd name="connsiteY1216" fmla="*/ 329376 h 962693"/>
              <a:gd name="connsiteX1217" fmla="*/ 3417665 w 5145310"/>
              <a:gd name="connsiteY1217" fmla="*/ 284418 h 962693"/>
              <a:gd name="connsiteX1218" fmla="*/ 2713196 w 5145310"/>
              <a:gd name="connsiteY1218" fmla="*/ 283275 h 962693"/>
              <a:gd name="connsiteX1219" fmla="*/ 2708053 w 5145310"/>
              <a:gd name="connsiteY1219" fmla="*/ 299467 h 962693"/>
              <a:gd name="connsiteX1220" fmla="*/ 2713196 w 5145310"/>
              <a:gd name="connsiteY1220" fmla="*/ 283275 h 962693"/>
              <a:gd name="connsiteX1221" fmla="*/ 2108740 w 5145310"/>
              <a:gd name="connsiteY1221" fmla="*/ 274512 h 962693"/>
              <a:gd name="connsiteX1222" fmla="*/ 2147316 w 5145310"/>
              <a:gd name="connsiteY1222" fmla="*/ 305944 h 962693"/>
              <a:gd name="connsiteX1223" fmla="*/ 2108740 w 5145310"/>
              <a:gd name="connsiteY1223" fmla="*/ 274512 h 962693"/>
              <a:gd name="connsiteX1224" fmla="*/ 2054352 w 5145310"/>
              <a:gd name="connsiteY1224" fmla="*/ 270321 h 962693"/>
              <a:gd name="connsiteX1225" fmla="*/ 2068258 w 5145310"/>
              <a:gd name="connsiteY1225" fmla="*/ 286132 h 962693"/>
              <a:gd name="connsiteX1226" fmla="*/ 2054352 w 5145310"/>
              <a:gd name="connsiteY1226" fmla="*/ 270321 h 962693"/>
              <a:gd name="connsiteX1227" fmla="*/ 2906975 w 5145310"/>
              <a:gd name="connsiteY1227" fmla="*/ 267981 h 962693"/>
              <a:gd name="connsiteX1228" fmla="*/ 2926938 w 5145310"/>
              <a:gd name="connsiteY1228" fmla="*/ 268035 h 962693"/>
              <a:gd name="connsiteX1229" fmla="*/ 2908649 w 5145310"/>
              <a:gd name="connsiteY1229" fmla="*/ 300610 h 962693"/>
              <a:gd name="connsiteX1230" fmla="*/ 2906975 w 5145310"/>
              <a:gd name="connsiteY1230" fmla="*/ 267981 h 962693"/>
              <a:gd name="connsiteX1231" fmla="*/ 2268379 w 5145310"/>
              <a:gd name="connsiteY1231" fmla="*/ 264034 h 962693"/>
              <a:gd name="connsiteX1232" fmla="*/ 2268379 w 5145310"/>
              <a:gd name="connsiteY1232" fmla="*/ 264034 h 962693"/>
              <a:gd name="connsiteX1233" fmla="*/ 3325082 w 5145310"/>
              <a:gd name="connsiteY1233" fmla="*/ 257748 h 962693"/>
              <a:gd name="connsiteX1234" fmla="*/ 3321177 w 5145310"/>
              <a:gd name="connsiteY1234" fmla="*/ 329471 h 962693"/>
              <a:gd name="connsiteX1235" fmla="*/ 3325082 w 5145310"/>
              <a:gd name="connsiteY1235" fmla="*/ 257748 h 962693"/>
              <a:gd name="connsiteX1236" fmla="*/ 2376392 w 5145310"/>
              <a:gd name="connsiteY1236" fmla="*/ 249175 h 962693"/>
              <a:gd name="connsiteX1237" fmla="*/ 2370963 w 5145310"/>
              <a:gd name="connsiteY1237" fmla="*/ 249270 h 962693"/>
              <a:gd name="connsiteX1238" fmla="*/ 2376392 w 5145310"/>
              <a:gd name="connsiteY1238" fmla="*/ 249175 h 962693"/>
              <a:gd name="connsiteX1239" fmla="*/ 2500979 w 5145310"/>
              <a:gd name="connsiteY1239" fmla="*/ 242984 h 962693"/>
              <a:gd name="connsiteX1240" fmla="*/ 2492978 w 5145310"/>
              <a:gd name="connsiteY1240" fmla="*/ 248508 h 962693"/>
              <a:gd name="connsiteX1241" fmla="*/ 2492883 w 5145310"/>
              <a:gd name="connsiteY1241" fmla="*/ 243174 h 962693"/>
              <a:gd name="connsiteX1242" fmla="*/ 2500979 w 5145310"/>
              <a:gd name="connsiteY1242" fmla="*/ 242984 h 962693"/>
              <a:gd name="connsiteX1243" fmla="*/ 4045554 w 5145310"/>
              <a:gd name="connsiteY1243" fmla="*/ 240698 h 962693"/>
              <a:gd name="connsiteX1244" fmla="*/ 4152139 w 5145310"/>
              <a:gd name="connsiteY1244" fmla="*/ 284989 h 962693"/>
              <a:gd name="connsiteX1245" fmla="*/ 4149852 w 5145310"/>
              <a:gd name="connsiteY1245" fmla="*/ 306515 h 962693"/>
              <a:gd name="connsiteX1246" fmla="*/ 4052793 w 5145310"/>
              <a:gd name="connsiteY1246" fmla="*/ 330042 h 962693"/>
              <a:gd name="connsiteX1247" fmla="*/ 4027742 w 5145310"/>
              <a:gd name="connsiteY1247" fmla="*/ 298419 h 962693"/>
              <a:gd name="connsiteX1248" fmla="*/ 4000596 w 5145310"/>
              <a:gd name="connsiteY1248" fmla="*/ 297181 h 962693"/>
              <a:gd name="connsiteX1249" fmla="*/ 4045554 w 5145310"/>
              <a:gd name="connsiteY1249" fmla="*/ 240698 h 962693"/>
              <a:gd name="connsiteX1250" fmla="*/ 2303742 w 5145310"/>
              <a:gd name="connsiteY1250" fmla="*/ 234452 h 962693"/>
              <a:gd name="connsiteX1251" fmla="*/ 2308384 w 5145310"/>
              <a:gd name="connsiteY1251" fmla="*/ 236316 h 962693"/>
              <a:gd name="connsiteX1252" fmla="*/ 2308765 w 5145310"/>
              <a:gd name="connsiteY1252" fmla="*/ 252413 h 962693"/>
              <a:gd name="connsiteX1253" fmla="*/ 2303742 w 5145310"/>
              <a:gd name="connsiteY1253" fmla="*/ 234452 h 962693"/>
              <a:gd name="connsiteX1254" fmla="*/ 3573780 w 5145310"/>
              <a:gd name="connsiteY1254" fmla="*/ 232792 h 962693"/>
              <a:gd name="connsiteX1255" fmla="*/ 3568446 w 5145310"/>
              <a:gd name="connsiteY1255" fmla="*/ 232888 h 962693"/>
              <a:gd name="connsiteX1256" fmla="*/ 3568446 w 5145310"/>
              <a:gd name="connsiteY1256" fmla="*/ 236507 h 962693"/>
              <a:gd name="connsiteX1257" fmla="*/ 3573875 w 5145310"/>
              <a:gd name="connsiteY1257" fmla="*/ 236412 h 962693"/>
              <a:gd name="connsiteX1258" fmla="*/ 3573780 w 5145310"/>
              <a:gd name="connsiteY1258" fmla="*/ 232792 h 962693"/>
              <a:gd name="connsiteX1259" fmla="*/ 2270379 w 5145310"/>
              <a:gd name="connsiteY1259" fmla="*/ 231744 h 962693"/>
              <a:gd name="connsiteX1260" fmla="*/ 2270474 w 5145310"/>
              <a:gd name="connsiteY1260" fmla="*/ 235363 h 962693"/>
              <a:gd name="connsiteX1261" fmla="*/ 2265045 w 5145310"/>
              <a:gd name="connsiteY1261" fmla="*/ 235458 h 962693"/>
              <a:gd name="connsiteX1262" fmla="*/ 2264950 w 5145310"/>
              <a:gd name="connsiteY1262" fmla="*/ 231839 h 962693"/>
              <a:gd name="connsiteX1263" fmla="*/ 2270379 w 5145310"/>
              <a:gd name="connsiteY1263" fmla="*/ 231744 h 962693"/>
              <a:gd name="connsiteX1264" fmla="*/ 2511362 w 5145310"/>
              <a:gd name="connsiteY1264" fmla="*/ 224887 h 962693"/>
              <a:gd name="connsiteX1265" fmla="*/ 2514600 w 5145310"/>
              <a:gd name="connsiteY1265" fmla="*/ 248033 h 962693"/>
              <a:gd name="connsiteX1266" fmla="*/ 2503742 w 5145310"/>
              <a:gd name="connsiteY1266" fmla="*/ 246508 h 962693"/>
              <a:gd name="connsiteX1267" fmla="*/ 2511362 w 5145310"/>
              <a:gd name="connsiteY1267" fmla="*/ 224887 h 962693"/>
              <a:gd name="connsiteX1268" fmla="*/ 3635883 w 5145310"/>
              <a:gd name="connsiteY1268" fmla="*/ 224410 h 962693"/>
              <a:gd name="connsiteX1269" fmla="*/ 3655123 w 5145310"/>
              <a:gd name="connsiteY1269" fmla="*/ 236507 h 962693"/>
              <a:gd name="connsiteX1270" fmla="*/ 3608927 w 5145310"/>
              <a:gd name="connsiteY1270" fmla="*/ 228601 h 962693"/>
              <a:gd name="connsiteX1271" fmla="*/ 3635883 w 5145310"/>
              <a:gd name="connsiteY1271" fmla="*/ 224410 h 962693"/>
              <a:gd name="connsiteX1272" fmla="*/ 1978204 w 5145310"/>
              <a:gd name="connsiteY1272" fmla="*/ 222258 h 962693"/>
              <a:gd name="connsiteX1273" fmla="*/ 1983200 w 5145310"/>
              <a:gd name="connsiteY1273" fmla="*/ 232411 h 962693"/>
              <a:gd name="connsiteX1274" fmla="*/ 1978204 w 5145310"/>
              <a:gd name="connsiteY1274" fmla="*/ 222258 h 962693"/>
              <a:gd name="connsiteX1275" fmla="*/ 3421285 w 5145310"/>
              <a:gd name="connsiteY1275" fmla="*/ 217743 h 962693"/>
              <a:gd name="connsiteX1276" fmla="*/ 3414522 w 5145310"/>
              <a:gd name="connsiteY1276" fmla="*/ 282322 h 962693"/>
              <a:gd name="connsiteX1277" fmla="*/ 3418522 w 5145310"/>
              <a:gd name="connsiteY1277" fmla="*/ 344901 h 962693"/>
              <a:gd name="connsiteX1278" fmla="*/ 3436715 w 5145310"/>
              <a:gd name="connsiteY1278" fmla="*/ 308706 h 962693"/>
              <a:gd name="connsiteX1279" fmla="*/ 3459004 w 5145310"/>
              <a:gd name="connsiteY1279" fmla="*/ 335091 h 962693"/>
              <a:gd name="connsiteX1280" fmla="*/ 3464719 w 5145310"/>
              <a:gd name="connsiteY1280" fmla="*/ 349283 h 962693"/>
              <a:gd name="connsiteX1281" fmla="*/ 3478244 w 5145310"/>
              <a:gd name="connsiteY1281" fmla="*/ 347188 h 962693"/>
              <a:gd name="connsiteX1282" fmla="*/ 3470434 w 5145310"/>
              <a:gd name="connsiteY1282" fmla="*/ 363475 h 962693"/>
              <a:gd name="connsiteX1283" fmla="*/ 3448812 w 5145310"/>
              <a:gd name="connsiteY1283" fmla="*/ 363951 h 962693"/>
              <a:gd name="connsiteX1284" fmla="*/ 3477101 w 5145310"/>
              <a:gd name="connsiteY1284" fmla="*/ 420625 h 962693"/>
              <a:gd name="connsiteX1285" fmla="*/ 3495961 w 5145310"/>
              <a:gd name="connsiteY1285" fmla="*/ 416625 h 962693"/>
              <a:gd name="connsiteX1286" fmla="*/ 3477863 w 5145310"/>
              <a:gd name="connsiteY1286" fmla="*/ 458154 h 962693"/>
              <a:gd name="connsiteX1287" fmla="*/ 3493675 w 5145310"/>
              <a:gd name="connsiteY1287" fmla="*/ 438151 h 962693"/>
              <a:gd name="connsiteX1288" fmla="*/ 3510058 w 5145310"/>
              <a:gd name="connsiteY1288" fmla="*/ 443199 h 962693"/>
              <a:gd name="connsiteX1289" fmla="*/ 3542824 w 5145310"/>
              <a:gd name="connsiteY1289" fmla="*/ 456820 h 962693"/>
              <a:gd name="connsiteX1290" fmla="*/ 3583210 w 5145310"/>
              <a:gd name="connsiteY1290" fmla="*/ 443485 h 962693"/>
              <a:gd name="connsiteX1291" fmla="*/ 3593878 w 5145310"/>
              <a:gd name="connsiteY1291" fmla="*/ 434341 h 962693"/>
              <a:gd name="connsiteX1292" fmla="*/ 3602069 w 5145310"/>
              <a:gd name="connsiteY1292" fmla="*/ 434151 h 962693"/>
              <a:gd name="connsiteX1293" fmla="*/ 3567874 w 5145310"/>
              <a:gd name="connsiteY1293" fmla="*/ 481395 h 962693"/>
              <a:gd name="connsiteX1294" fmla="*/ 3547681 w 5145310"/>
              <a:gd name="connsiteY1294" fmla="*/ 551689 h 962693"/>
              <a:gd name="connsiteX1295" fmla="*/ 3569303 w 5145310"/>
              <a:gd name="connsiteY1295" fmla="*/ 545879 h 962693"/>
              <a:gd name="connsiteX1296" fmla="*/ 3599307 w 5145310"/>
              <a:gd name="connsiteY1296" fmla="*/ 555975 h 962693"/>
              <a:gd name="connsiteX1297" fmla="*/ 3603974 w 5145310"/>
              <a:gd name="connsiteY1297" fmla="*/ 564072 h 962693"/>
              <a:gd name="connsiteX1298" fmla="*/ 3604641 w 5145310"/>
              <a:gd name="connsiteY1298" fmla="*/ 563215 h 962693"/>
              <a:gd name="connsiteX1299" fmla="*/ 3606165 w 5145310"/>
              <a:gd name="connsiteY1299" fmla="*/ 565882 h 962693"/>
              <a:gd name="connsiteX1300" fmla="*/ 3610737 w 5145310"/>
              <a:gd name="connsiteY1300" fmla="*/ 569120 h 962693"/>
              <a:gd name="connsiteX1301" fmla="*/ 3622643 w 5145310"/>
              <a:gd name="connsiteY1301" fmla="*/ 574454 h 962693"/>
              <a:gd name="connsiteX1302" fmla="*/ 3633692 w 5145310"/>
              <a:gd name="connsiteY1302" fmla="*/ 577216 h 962693"/>
              <a:gd name="connsiteX1303" fmla="*/ 3643217 w 5145310"/>
              <a:gd name="connsiteY1303" fmla="*/ 565691 h 962693"/>
              <a:gd name="connsiteX1304" fmla="*/ 3645598 w 5145310"/>
              <a:gd name="connsiteY1304" fmla="*/ 573216 h 962693"/>
              <a:gd name="connsiteX1305" fmla="*/ 3648456 w 5145310"/>
              <a:gd name="connsiteY1305" fmla="*/ 572930 h 962693"/>
              <a:gd name="connsiteX1306" fmla="*/ 3656743 w 5145310"/>
              <a:gd name="connsiteY1306" fmla="*/ 579883 h 962693"/>
              <a:gd name="connsiteX1307" fmla="*/ 3649789 w 5145310"/>
              <a:gd name="connsiteY1307" fmla="*/ 581788 h 962693"/>
              <a:gd name="connsiteX1308" fmla="*/ 3646741 w 5145310"/>
              <a:gd name="connsiteY1308" fmla="*/ 594647 h 962693"/>
              <a:gd name="connsiteX1309" fmla="*/ 3644836 w 5145310"/>
              <a:gd name="connsiteY1309" fmla="*/ 583122 h 962693"/>
              <a:gd name="connsiteX1310" fmla="*/ 3641026 w 5145310"/>
              <a:gd name="connsiteY1310" fmla="*/ 584170 h 962693"/>
              <a:gd name="connsiteX1311" fmla="*/ 3637978 w 5145310"/>
              <a:gd name="connsiteY1311" fmla="*/ 595409 h 962693"/>
              <a:gd name="connsiteX1312" fmla="*/ 3660457 w 5145310"/>
              <a:gd name="connsiteY1312" fmla="*/ 610935 h 962693"/>
              <a:gd name="connsiteX1313" fmla="*/ 3661886 w 5145310"/>
              <a:gd name="connsiteY1313" fmla="*/ 622555 h 962693"/>
              <a:gd name="connsiteX1314" fmla="*/ 3653123 w 5145310"/>
              <a:gd name="connsiteY1314" fmla="*/ 623317 h 962693"/>
              <a:gd name="connsiteX1315" fmla="*/ 3629977 w 5145310"/>
              <a:gd name="connsiteY1315" fmla="*/ 601981 h 962693"/>
              <a:gd name="connsiteX1316" fmla="*/ 3625596 w 5145310"/>
              <a:gd name="connsiteY1316" fmla="*/ 590646 h 962693"/>
              <a:gd name="connsiteX1317" fmla="*/ 3617976 w 5145310"/>
              <a:gd name="connsiteY1317" fmla="*/ 593599 h 962693"/>
              <a:gd name="connsiteX1318" fmla="*/ 3597497 w 5145310"/>
              <a:gd name="connsiteY1318" fmla="*/ 600838 h 962693"/>
              <a:gd name="connsiteX1319" fmla="*/ 3589877 w 5145310"/>
              <a:gd name="connsiteY1319" fmla="*/ 599886 h 962693"/>
              <a:gd name="connsiteX1320" fmla="*/ 3589782 w 5145310"/>
              <a:gd name="connsiteY1320" fmla="*/ 602934 h 962693"/>
              <a:gd name="connsiteX1321" fmla="*/ 3592163 w 5145310"/>
              <a:gd name="connsiteY1321" fmla="*/ 602839 h 962693"/>
              <a:gd name="connsiteX1322" fmla="*/ 3590068 w 5145310"/>
              <a:gd name="connsiteY1322" fmla="*/ 604553 h 962693"/>
              <a:gd name="connsiteX1323" fmla="*/ 3593401 w 5145310"/>
              <a:gd name="connsiteY1323" fmla="*/ 616935 h 962693"/>
              <a:gd name="connsiteX1324" fmla="*/ 3586543 w 5145310"/>
              <a:gd name="connsiteY1324" fmla="*/ 607315 h 962693"/>
              <a:gd name="connsiteX1325" fmla="*/ 3550253 w 5145310"/>
              <a:gd name="connsiteY1325" fmla="*/ 675324 h 962693"/>
              <a:gd name="connsiteX1326" fmla="*/ 3672364 w 5145310"/>
              <a:gd name="connsiteY1326" fmla="*/ 685897 h 962693"/>
              <a:gd name="connsiteX1327" fmla="*/ 3765518 w 5145310"/>
              <a:gd name="connsiteY1327" fmla="*/ 701041 h 962693"/>
              <a:gd name="connsiteX1328" fmla="*/ 3887057 w 5145310"/>
              <a:gd name="connsiteY1328" fmla="*/ 707804 h 962693"/>
              <a:gd name="connsiteX1329" fmla="*/ 3948208 w 5145310"/>
              <a:gd name="connsiteY1329" fmla="*/ 702375 h 962693"/>
              <a:gd name="connsiteX1330" fmla="*/ 3947446 w 5145310"/>
              <a:gd name="connsiteY1330" fmla="*/ 719996 h 962693"/>
              <a:gd name="connsiteX1331" fmla="*/ 3959161 w 5145310"/>
              <a:gd name="connsiteY1331" fmla="*/ 718948 h 962693"/>
              <a:gd name="connsiteX1332" fmla="*/ 3951922 w 5145310"/>
              <a:gd name="connsiteY1332" fmla="*/ 707899 h 962693"/>
              <a:gd name="connsiteX1333" fmla="*/ 3969353 w 5145310"/>
              <a:gd name="connsiteY1333" fmla="*/ 706375 h 962693"/>
              <a:gd name="connsiteX1334" fmla="*/ 3969544 w 5145310"/>
              <a:gd name="connsiteY1334" fmla="*/ 682944 h 962693"/>
              <a:gd name="connsiteX1335" fmla="*/ 3906869 w 5145310"/>
              <a:gd name="connsiteY1335" fmla="*/ 676848 h 962693"/>
              <a:gd name="connsiteX1336" fmla="*/ 3907822 w 5145310"/>
              <a:gd name="connsiteY1336" fmla="*/ 635795 h 962693"/>
              <a:gd name="connsiteX1337" fmla="*/ 3927443 w 5145310"/>
              <a:gd name="connsiteY1337" fmla="*/ 651607 h 962693"/>
              <a:gd name="connsiteX1338" fmla="*/ 3919537 w 5145310"/>
              <a:gd name="connsiteY1338" fmla="*/ 634747 h 962693"/>
              <a:gd name="connsiteX1339" fmla="*/ 3937730 w 5145310"/>
              <a:gd name="connsiteY1339" fmla="*/ 639033 h 962693"/>
              <a:gd name="connsiteX1340" fmla="*/ 3912394 w 5145310"/>
              <a:gd name="connsiteY1340" fmla="*/ 623698 h 962693"/>
              <a:gd name="connsiteX1341" fmla="*/ 3903821 w 5145310"/>
              <a:gd name="connsiteY1341" fmla="*/ 601124 h 962693"/>
              <a:gd name="connsiteX1342" fmla="*/ 3897344 w 5145310"/>
              <a:gd name="connsiteY1342" fmla="*/ 595790 h 962693"/>
              <a:gd name="connsiteX1343" fmla="*/ 3903726 w 5145310"/>
              <a:gd name="connsiteY1343" fmla="*/ 624460 h 962693"/>
              <a:gd name="connsiteX1344" fmla="*/ 3889248 w 5145310"/>
              <a:gd name="connsiteY1344" fmla="*/ 602362 h 962693"/>
              <a:gd name="connsiteX1345" fmla="*/ 3893344 w 5145310"/>
              <a:gd name="connsiteY1345" fmla="*/ 637129 h 962693"/>
              <a:gd name="connsiteX1346" fmla="*/ 3891820 w 5145310"/>
              <a:gd name="connsiteY1346" fmla="*/ 648939 h 962693"/>
              <a:gd name="connsiteX1347" fmla="*/ 3796474 w 5145310"/>
              <a:gd name="connsiteY1347" fmla="*/ 639891 h 962693"/>
              <a:gd name="connsiteX1348" fmla="*/ 3806761 w 5145310"/>
              <a:gd name="connsiteY1348" fmla="*/ 627222 h 962693"/>
              <a:gd name="connsiteX1349" fmla="*/ 3808285 w 5145310"/>
              <a:gd name="connsiteY1349" fmla="*/ 615507 h 962693"/>
              <a:gd name="connsiteX1350" fmla="*/ 3728159 w 5145310"/>
              <a:gd name="connsiteY1350" fmla="*/ 634581 h 962693"/>
              <a:gd name="connsiteX1351" fmla="*/ 3698425 w 5145310"/>
              <a:gd name="connsiteY1351" fmla="*/ 624417 h 962693"/>
              <a:gd name="connsiteX1352" fmla="*/ 3691985 w 5145310"/>
              <a:gd name="connsiteY1352" fmla="*/ 625889 h 962693"/>
              <a:gd name="connsiteX1353" fmla="*/ 3689699 w 5145310"/>
              <a:gd name="connsiteY1353" fmla="*/ 619031 h 962693"/>
              <a:gd name="connsiteX1354" fmla="*/ 3698621 w 5145310"/>
              <a:gd name="connsiteY1354" fmla="*/ 624346 h 962693"/>
              <a:gd name="connsiteX1355" fmla="*/ 3722156 w 5145310"/>
              <a:gd name="connsiteY1355" fmla="*/ 623079 h 962693"/>
              <a:gd name="connsiteX1356" fmla="*/ 3744182 w 5145310"/>
              <a:gd name="connsiteY1356" fmla="*/ 621222 h 962693"/>
              <a:gd name="connsiteX1357" fmla="*/ 3729704 w 5145310"/>
              <a:gd name="connsiteY1357" fmla="*/ 599124 h 962693"/>
              <a:gd name="connsiteX1358" fmla="*/ 3704177 w 5145310"/>
              <a:gd name="connsiteY1358" fmla="*/ 607220 h 962693"/>
              <a:gd name="connsiteX1359" fmla="*/ 3715893 w 5145310"/>
              <a:gd name="connsiteY1359" fmla="*/ 606172 h 962693"/>
              <a:gd name="connsiteX1360" fmla="*/ 3699891 w 5145310"/>
              <a:gd name="connsiteY1360" fmla="*/ 595885 h 962693"/>
              <a:gd name="connsiteX1361" fmla="*/ 3690556 w 5145310"/>
              <a:gd name="connsiteY1361" fmla="*/ 590837 h 962693"/>
              <a:gd name="connsiteX1362" fmla="*/ 3689413 w 5145310"/>
              <a:gd name="connsiteY1362" fmla="*/ 618936 h 962693"/>
              <a:gd name="connsiteX1363" fmla="*/ 3677984 w 5145310"/>
              <a:gd name="connsiteY1363" fmla="*/ 609506 h 962693"/>
              <a:gd name="connsiteX1364" fmla="*/ 3677126 w 5145310"/>
              <a:gd name="connsiteY1364" fmla="*/ 627127 h 962693"/>
              <a:gd name="connsiteX1365" fmla="*/ 3672268 w 5145310"/>
              <a:gd name="connsiteY1365" fmla="*/ 586551 h 962693"/>
              <a:gd name="connsiteX1366" fmla="*/ 3656171 w 5145310"/>
              <a:gd name="connsiteY1366" fmla="*/ 599695 h 962693"/>
              <a:gd name="connsiteX1367" fmla="*/ 3662172 w 5145310"/>
              <a:gd name="connsiteY1367" fmla="*/ 575788 h 962693"/>
              <a:gd name="connsiteX1368" fmla="*/ 3662743 w 5145310"/>
              <a:gd name="connsiteY1368" fmla="*/ 575978 h 962693"/>
              <a:gd name="connsiteX1369" fmla="*/ 3675507 w 5145310"/>
              <a:gd name="connsiteY1369" fmla="*/ 570644 h 962693"/>
              <a:gd name="connsiteX1370" fmla="*/ 3673507 w 5145310"/>
              <a:gd name="connsiteY1370" fmla="*/ 578836 h 962693"/>
              <a:gd name="connsiteX1371" fmla="*/ 3807047 w 5145310"/>
              <a:gd name="connsiteY1371" fmla="*/ 580455 h 962693"/>
              <a:gd name="connsiteX1372" fmla="*/ 4114324 w 5145310"/>
              <a:gd name="connsiteY1372" fmla="*/ 588265 h 962693"/>
              <a:gd name="connsiteX1373" fmla="*/ 4112038 w 5145310"/>
              <a:gd name="connsiteY1373" fmla="*/ 594266 h 962693"/>
              <a:gd name="connsiteX1374" fmla="*/ 4112800 w 5145310"/>
              <a:gd name="connsiteY1374" fmla="*/ 600076 h 962693"/>
              <a:gd name="connsiteX1375" fmla="*/ 4095369 w 5145310"/>
              <a:gd name="connsiteY1375" fmla="*/ 601600 h 962693"/>
              <a:gd name="connsiteX1376" fmla="*/ 4101084 w 5145310"/>
              <a:gd name="connsiteY1376" fmla="*/ 624556 h 962693"/>
              <a:gd name="connsiteX1377" fmla="*/ 4090226 w 5145310"/>
              <a:gd name="connsiteY1377" fmla="*/ 607982 h 962693"/>
              <a:gd name="connsiteX1378" fmla="*/ 4090130 w 5145310"/>
              <a:gd name="connsiteY1378" fmla="*/ 631414 h 962693"/>
              <a:gd name="connsiteX1379" fmla="*/ 4113371 w 5145310"/>
              <a:gd name="connsiteY1379" fmla="*/ 652749 h 962693"/>
              <a:gd name="connsiteX1380" fmla="*/ 4076986 w 5145310"/>
              <a:gd name="connsiteY1380" fmla="*/ 644368 h 962693"/>
              <a:gd name="connsiteX1381" fmla="*/ 4082701 w 5145310"/>
              <a:gd name="connsiteY1381" fmla="*/ 667228 h 962693"/>
              <a:gd name="connsiteX1382" fmla="*/ 4106704 w 5145310"/>
              <a:gd name="connsiteY1382" fmla="*/ 670942 h 962693"/>
              <a:gd name="connsiteX1383" fmla="*/ 4101751 w 5145310"/>
              <a:gd name="connsiteY1383" fmla="*/ 653797 h 962693"/>
              <a:gd name="connsiteX1384" fmla="*/ 4126992 w 5145310"/>
              <a:gd name="connsiteY1384" fmla="*/ 692469 h 962693"/>
              <a:gd name="connsiteX1385" fmla="*/ 4139470 w 5145310"/>
              <a:gd name="connsiteY1385" fmla="*/ 673800 h 962693"/>
              <a:gd name="connsiteX1386" fmla="*/ 4124230 w 5145310"/>
              <a:gd name="connsiteY1386" fmla="*/ 669323 h 962693"/>
              <a:gd name="connsiteX1387" fmla="*/ 4130897 w 5145310"/>
              <a:gd name="connsiteY1387" fmla="*/ 651130 h 962693"/>
              <a:gd name="connsiteX1388" fmla="*/ 4116991 w 5145310"/>
              <a:gd name="connsiteY1388" fmla="*/ 658274 h 962693"/>
              <a:gd name="connsiteX1389" fmla="*/ 4140327 w 5145310"/>
              <a:gd name="connsiteY1389" fmla="*/ 656179 h 962693"/>
              <a:gd name="connsiteX1390" fmla="*/ 4151376 w 5145310"/>
              <a:gd name="connsiteY1390" fmla="*/ 625984 h 962693"/>
              <a:gd name="connsiteX1391" fmla="*/ 4144899 w 5145310"/>
              <a:gd name="connsiteY1391" fmla="*/ 620745 h 962693"/>
              <a:gd name="connsiteX1392" fmla="*/ 4157281 w 5145310"/>
              <a:gd name="connsiteY1392" fmla="*/ 625508 h 962693"/>
              <a:gd name="connsiteX1393" fmla="*/ 4150900 w 5145310"/>
              <a:gd name="connsiteY1393" fmla="*/ 596838 h 962693"/>
              <a:gd name="connsiteX1394" fmla="*/ 4152328 w 5145310"/>
              <a:gd name="connsiteY1394" fmla="*/ 608458 h 962693"/>
              <a:gd name="connsiteX1395" fmla="*/ 4172045 w 5145310"/>
              <a:gd name="connsiteY1395" fmla="*/ 600838 h 962693"/>
              <a:gd name="connsiteX1396" fmla="*/ 4174141 w 5145310"/>
              <a:gd name="connsiteY1396" fmla="*/ 618269 h 962693"/>
              <a:gd name="connsiteX1397" fmla="*/ 4160234 w 5145310"/>
              <a:gd name="connsiteY1397" fmla="*/ 625318 h 962693"/>
              <a:gd name="connsiteX1398" fmla="*/ 4177760 w 5145310"/>
              <a:gd name="connsiteY1398" fmla="*/ 623698 h 962693"/>
              <a:gd name="connsiteX1399" fmla="*/ 4180618 w 5145310"/>
              <a:gd name="connsiteY1399" fmla="*/ 646844 h 962693"/>
              <a:gd name="connsiteX1400" fmla="*/ 4166806 w 5145310"/>
              <a:gd name="connsiteY1400" fmla="*/ 630556 h 962693"/>
              <a:gd name="connsiteX1401" fmla="*/ 4144042 w 5145310"/>
              <a:gd name="connsiteY1401" fmla="*/ 661798 h 962693"/>
              <a:gd name="connsiteX1402" fmla="*/ 4154329 w 5145310"/>
              <a:gd name="connsiteY1402" fmla="*/ 649225 h 962693"/>
              <a:gd name="connsiteX1403" fmla="*/ 4163663 w 5145310"/>
              <a:gd name="connsiteY1403" fmla="*/ 677705 h 962693"/>
              <a:gd name="connsiteX1404" fmla="*/ 4154900 w 5145310"/>
              <a:gd name="connsiteY1404" fmla="*/ 678467 h 962693"/>
              <a:gd name="connsiteX1405" fmla="*/ 4152805 w 5145310"/>
              <a:gd name="connsiteY1405" fmla="*/ 661036 h 962693"/>
              <a:gd name="connsiteX1406" fmla="*/ 4153376 w 5145310"/>
              <a:gd name="connsiteY1406" fmla="*/ 690183 h 962693"/>
              <a:gd name="connsiteX1407" fmla="*/ 4168616 w 5145310"/>
              <a:gd name="connsiteY1407" fmla="*/ 694660 h 962693"/>
              <a:gd name="connsiteX1408" fmla="*/ 4174617 w 5145310"/>
              <a:gd name="connsiteY1408" fmla="*/ 670752 h 962693"/>
              <a:gd name="connsiteX1409" fmla="*/ 4166711 w 5145310"/>
              <a:gd name="connsiteY1409" fmla="*/ 653893 h 962693"/>
              <a:gd name="connsiteX1410" fmla="*/ 4181856 w 5145310"/>
              <a:gd name="connsiteY1410" fmla="*/ 681801 h 962693"/>
              <a:gd name="connsiteX1411" fmla="*/ 4197953 w 5145310"/>
              <a:gd name="connsiteY1411" fmla="*/ 668656 h 962693"/>
              <a:gd name="connsiteX1412" fmla="*/ 4188523 w 5145310"/>
              <a:gd name="connsiteY1412" fmla="*/ 663608 h 962693"/>
              <a:gd name="connsiteX1413" fmla="*/ 4195762 w 5145310"/>
              <a:gd name="connsiteY1413" fmla="*/ 674657 h 962693"/>
              <a:gd name="connsiteX1414" fmla="*/ 4177665 w 5145310"/>
              <a:gd name="connsiteY1414" fmla="*/ 647035 h 962693"/>
              <a:gd name="connsiteX1415" fmla="*/ 4223385 w 5145310"/>
              <a:gd name="connsiteY1415" fmla="*/ 660560 h 962693"/>
              <a:gd name="connsiteX1416" fmla="*/ 4219956 w 5145310"/>
              <a:gd name="connsiteY1416" fmla="*/ 631699 h 962693"/>
              <a:gd name="connsiteX1417" fmla="*/ 4226189 w 5145310"/>
              <a:gd name="connsiteY1417" fmla="*/ 650653 h 962693"/>
              <a:gd name="connsiteX1418" fmla="*/ 4227100 w 5145310"/>
              <a:gd name="connsiteY1418" fmla="*/ 666085 h 962693"/>
              <a:gd name="connsiteX1419" fmla="*/ 4212527 w 5145310"/>
              <a:gd name="connsiteY1419" fmla="*/ 667323 h 962693"/>
              <a:gd name="connsiteX1420" fmla="*/ 4217479 w 5145310"/>
              <a:gd name="connsiteY1420" fmla="*/ 684372 h 962693"/>
              <a:gd name="connsiteX1421" fmla="*/ 4235672 w 5145310"/>
              <a:gd name="connsiteY1421" fmla="*/ 688659 h 962693"/>
              <a:gd name="connsiteX1422" fmla="*/ 4224814 w 5145310"/>
              <a:gd name="connsiteY1422" fmla="*/ 672085 h 962693"/>
              <a:gd name="connsiteX1423" fmla="*/ 4249484 w 5145310"/>
              <a:gd name="connsiteY1423" fmla="*/ 681515 h 962693"/>
              <a:gd name="connsiteX1424" fmla="*/ 4247388 w 5145310"/>
              <a:gd name="connsiteY1424" fmla="*/ 664180 h 962693"/>
              <a:gd name="connsiteX1425" fmla="*/ 4260532 w 5145310"/>
              <a:gd name="connsiteY1425" fmla="*/ 674752 h 962693"/>
              <a:gd name="connsiteX1426" fmla="*/ 4272439 w 5145310"/>
              <a:gd name="connsiteY1426" fmla="*/ 626937 h 962693"/>
              <a:gd name="connsiteX1427" fmla="*/ 4260056 w 5145310"/>
              <a:gd name="connsiteY1427" fmla="*/ 622174 h 962693"/>
              <a:gd name="connsiteX1428" fmla="*/ 4264617 w 5145310"/>
              <a:gd name="connsiteY1428" fmla="*/ 615650 h 962693"/>
              <a:gd name="connsiteX1429" fmla="*/ 4271605 w 5145310"/>
              <a:gd name="connsiteY1429" fmla="*/ 621071 h 962693"/>
              <a:gd name="connsiteX1430" fmla="*/ 4273594 w 5145310"/>
              <a:gd name="connsiteY1430" fmla="*/ 607756 h 962693"/>
              <a:gd name="connsiteX1431" fmla="*/ 4273963 w 5145310"/>
              <a:gd name="connsiteY1431" fmla="*/ 591790 h 962693"/>
              <a:gd name="connsiteX1432" fmla="*/ 4375118 w 5145310"/>
              <a:gd name="connsiteY1432" fmla="*/ 600362 h 962693"/>
              <a:gd name="connsiteX1433" fmla="*/ 4351592 w 5145310"/>
              <a:gd name="connsiteY1433" fmla="*/ 625794 h 962693"/>
              <a:gd name="connsiteX1434" fmla="*/ 4345972 w 5145310"/>
              <a:gd name="connsiteY1434" fmla="*/ 602934 h 962693"/>
              <a:gd name="connsiteX1435" fmla="*/ 4322636 w 5145310"/>
              <a:gd name="connsiteY1435" fmla="*/ 605029 h 962693"/>
              <a:gd name="connsiteX1436" fmla="*/ 4325493 w 5145310"/>
              <a:gd name="connsiteY1436" fmla="*/ 628175 h 962693"/>
              <a:gd name="connsiteX1437" fmla="*/ 4287012 w 5145310"/>
              <a:gd name="connsiteY1437" fmla="*/ 602362 h 962693"/>
              <a:gd name="connsiteX1438" fmla="*/ 4283964 w 5145310"/>
              <a:gd name="connsiteY1438" fmla="*/ 625984 h 962693"/>
              <a:gd name="connsiteX1439" fmla="*/ 4277702 w 5145310"/>
              <a:gd name="connsiteY1439" fmla="*/ 623782 h 962693"/>
              <a:gd name="connsiteX1440" fmla="*/ 4271703 w 5145310"/>
              <a:gd name="connsiteY1440" fmla="*/ 621273 h 962693"/>
              <a:gd name="connsiteX1441" fmla="*/ 4273939 w 5145310"/>
              <a:gd name="connsiteY1441" fmla="*/ 633902 h 962693"/>
              <a:gd name="connsiteX1442" fmla="*/ 4268629 w 5145310"/>
              <a:gd name="connsiteY1442" fmla="*/ 644749 h 962693"/>
              <a:gd name="connsiteX1443" fmla="*/ 4278059 w 5145310"/>
              <a:gd name="connsiteY1443" fmla="*/ 649702 h 962693"/>
              <a:gd name="connsiteX1444" fmla="*/ 4274915 w 5145310"/>
              <a:gd name="connsiteY1444" fmla="*/ 696755 h 962693"/>
              <a:gd name="connsiteX1445" fmla="*/ 4306253 w 5145310"/>
              <a:gd name="connsiteY1445" fmla="*/ 688087 h 962693"/>
              <a:gd name="connsiteX1446" fmla="*/ 4298252 w 5145310"/>
              <a:gd name="connsiteY1446" fmla="*/ 694660 h 962693"/>
              <a:gd name="connsiteX1447" fmla="*/ 4299680 w 5145310"/>
              <a:gd name="connsiteY1447" fmla="*/ 706185 h 962693"/>
              <a:gd name="connsiteX1448" fmla="*/ 4288060 w 5145310"/>
              <a:gd name="connsiteY1448" fmla="*/ 707233 h 962693"/>
              <a:gd name="connsiteX1449" fmla="*/ 4298061 w 5145310"/>
              <a:gd name="connsiteY1449" fmla="*/ 741427 h 962693"/>
              <a:gd name="connsiteX1450" fmla="*/ 4307491 w 5145310"/>
              <a:gd name="connsiteY1450" fmla="*/ 746476 h 962693"/>
              <a:gd name="connsiteX1451" fmla="*/ 4305395 w 5145310"/>
              <a:gd name="connsiteY1451" fmla="*/ 729140 h 962693"/>
              <a:gd name="connsiteX1452" fmla="*/ 4318445 w 5145310"/>
              <a:gd name="connsiteY1452" fmla="*/ 739713 h 962693"/>
              <a:gd name="connsiteX1453" fmla="*/ 4311872 w 5145310"/>
              <a:gd name="connsiteY1453" fmla="*/ 757906 h 962693"/>
              <a:gd name="connsiteX1454" fmla="*/ 4335971 w 5145310"/>
              <a:gd name="connsiteY1454" fmla="*/ 738189 h 962693"/>
              <a:gd name="connsiteX1455" fmla="*/ 4339685 w 5145310"/>
              <a:gd name="connsiteY1455" fmla="*/ 720282 h 962693"/>
              <a:gd name="connsiteX1456" fmla="*/ 4367117 w 5145310"/>
              <a:gd name="connsiteY1456" fmla="*/ 752953 h 962693"/>
              <a:gd name="connsiteX1457" fmla="*/ 4375309 w 5145310"/>
              <a:gd name="connsiteY1457" fmla="*/ 722949 h 962693"/>
              <a:gd name="connsiteX1458" fmla="*/ 4345496 w 5145310"/>
              <a:gd name="connsiteY1458" fmla="*/ 719806 h 962693"/>
              <a:gd name="connsiteX1459" fmla="*/ 4356735 w 5145310"/>
              <a:gd name="connsiteY1459" fmla="*/ 666180 h 962693"/>
              <a:gd name="connsiteX1460" fmla="*/ 4351020 w 5145310"/>
              <a:gd name="connsiteY1460" fmla="*/ 643320 h 962693"/>
              <a:gd name="connsiteX1461" fmla="*/ 4399026 w 5145310"/>
              <a:gd name="connsiteY1461" fmla="*/ 650749 h 962693"/>
              <a:gd name="connsiteX1462" fmla="*/ 4386739 w 5145310"/>
              <a:gd name="connsiteY1462" fmla="*/ 622555 h 962693"/>
              <a:gd name="connsiteX1463" fmla="*/ 4412075 w 5145310"/>
              <a:gd name="connsiteY1463" fmla="*/ 661227 h 962693"/>
              <a:gd name="connsiteX1464" fmla="*/ 4415790 w 5145310"/>
              <a:gd name="connsiteY1464" fmla="*/ 643320 h 962693"/>
              <a:gd name="connsiteX1465" fmla="*/ 4422362 w 5145310"/>
              <a:gd name="connsiteY1465" fmla="*/ 648558 h 962693"/>
              <a:gd name="connsiteX1466" fmla="*/ 4412742 w 5145310"/>
              <a:gd name="connsiteY1466" fmla="*/ 666942 h 962693"/>
              <a:gd name="connsiteX1467" fmla="*/ 4433602 w 5145310"/>
              <a:gd name="connsiteY1467" fmla="*/ 717710 h 962693"/>
              <a:gd name="connsiteX1468" fmla="*/ 4429125 w 5145310"/>
              <a:gd name="connsiteY1468" fmla="*/ 729807 h 962693"/>
              <a:gd name="connsiteX1469" fmla="*/ 4399407 w 5145310"/>
              <a:gd name="connsiteY1469" fmla="*/ 703232 h 962693"/>
              <a:gd name="connsiteX1470" fmla="*/ 4406741 w 5145310"/>
              <a:gd name="connsiteY1470" fmla="*/ 690849 h 962693"/>
              <a:gd name="connsiteX1471" fmla="*/ 4406837 w 5145310"/>
              <a:gd name="connsiteY1471" fmla="*/ 667418 h 962693"/>
              <a:gd name="connsiteX1472" fmla="*/ 4384262 w 5145310"/>
              <a:gd name="connsiteY1472" fmla="*/ 675324 h 962693"/>
              <a:gd name="connsiteX1473" fmla="*/ 4394549 w 5145310"/>
              <a:gd name="connsiteY1473" fmla="*/ 662751 h 962693"/>
              <a:gd name="connsiteX1474" fmla="*/ 4363307 w 5145310"/>
              <a:gd name="connsiteY1474" fmla="*/ 647892 h 962693"/>
              <a:gd name="connsiteX1475" fmla="*/ 4369689 w 5145310"/>
              <a:gd name="connsiteY1475" fmla="*/ 676562 h 962693"/>
              <a:gd name="connsiteX1476" fmla="*/ 4376547 w 5145310"/>
              <a:gd name="connsiteY1476" fmla="*/ 675038 h 962693"/>
              <a:gd name="connsiteX1477" fmla="*/ 4382643 w 5145310"/>
              <a:gd name="connsiteY1477" fmla="*/ 710471 h 962693"/>
              <a:gd name="connsiteX1478" fmla="*/ 4373594 w 5145310"/>
              <a:gd name="connsiteY1478" fmla="*/ 758096 h 962693"/>
              <a:gd name="connsiteX1479" fmla="*/ 4391120 w 5145310"/>
              <a:gd name="connsiteY1479" fmla="*/ 756572 h 962693"/>
              <a:gd name="connsiteX1480" fmla="*/ 4380262 w 5145310"/>
              <a:gd name="connsiteY1480" fmla="*/ 739999 h 962693"/>
              <a:gd name="connsiteX1481" fmla="*/ 4432745 w 5145310"/>
              <a:gd name="connsiteY1481" fmla="*/ 735331 h 962693"/>
              <a:gd name="connsiteX1482" fmla="*/ 4441317 w 5145310"/>
              <a:gd name="connsiteY1482" fmla="*/ 758001 h 962693"/>
              <a:gd name="connsiteX1483" fmla="*/ 4469797 w 5145310"/>
              <a:gd name="connsiteY1483" fmla="*/ 749619 h 962693"/>
              <a:gd name="connsiteX1484" fmla="*/ 4458938 w 5145310"/>
              <a:gd name="connsiteY1484" fmla="*/ 733045 h 962693"/>
              <a:gd name="connsiteX1485" fmla="*/ 4435602 w 5145310"/>
              <a:gd name="connsiteY1485" fmla="*/ 735141 h 962693"/>
              <a:gd name="connsiteX1486" fmla="*/ 4444460 w 5145310"/>
              <a:gd name="connsiteY1486" fmla="*/ 710947 h 962693"/>
              <a:gd name="connsiteX1487" fmla="*/ 4458176 w 5145310"/>
              <a:gd name="connsiteY1487" fmla="*/ 727235 h 962693"/>
              <a:gd name="connsiteX1488" fmla="*/ 4459034 w 5145310"/>
              <a:gd name="connsiteY1488" fmla="*/ 709614 h 962693"/>
              <a:gd name="connsiteX1489" fmla="*/ 4461308 w 5145310"/>
              <a:gd name="connsiteY1489" fmla="*/ 722687 h 962693"/>
              <a:gd name="connsiteX1490" fmla="*/ 4466622 w 5145310"/>
              <a:gd name="connsiteY1490" fmla="*/ 726260 h 962693"/>
              <a:gd name="connsiteX1491" fmla="*/ 4465511 w 5145310"/>
              <a:gd name="connsiteY1491" fmla="*/ 738284 h 962693"/>
              <a:gd name="connsiteX1492" fmla="*/ 4491609 w 5145310"/>
              <a:gd name="connsiteY1492" fmla="*/ 759334 h 962693"/>
              <a:gd name="connsiteX1493" fmla="*/ 4491895 w 5145310"/>
              <a:gd name="connsiteY1493" fmla="*/ 712471 h 962693"/>
              <a:gd name="connsiteX1494" fmla="*/ 4503515 w 5145310"/>
              <a:gd name="connsiteY1494" fmla="*/ 711424 h 962693"/>
              <a:gd name="connsiteX1495" fmla="*/ 4500467 w 5145310"/>
              <a:gd name="connsiteY1495" fmla="*/ 735141 h 962693"/>
              <a:gd name="connsiteX1496" fmla="*/ 4530947 w 5145310"/>
              <a:gd name="connsiteY1496" fmla="*/ 744094 h 962693"/>
              <a:gd name="connsiteX1497" fmla="*/ 4533805 w 5145310"/>
              <a:gd name="connsiteY1497" fmla="*/ 767240 h 962693"/>
              <a:gd name="connsiteX1498" fmla="*/ 4525899 w 5145310"/>
              <a:gd name="connsiteY1498" fmla="*/ 750476 h 962693"/>
              <a:gd name="connsiteX1499" fmla="*/ 4531614 w 5145310"/>
              <a:gd name="connsiteY1499" fmla="*/ 773336 h 962693"/>
              <a:gd name="connsiteX1500" fmla="*/ 4505420 w 5145310"/>
              <a:gd name="connsiteY1500" fmla="*/ 775717 h 962693"/>
              <a:gd name="connsiteX1501" fmla="*/ 4513326 w 5145310"/>
              <a:gd name="connsiteY1501" fmla="*/ 792577 h 962693"/>
              <a:gd name="connsiteX1502" fmla="*/ 4509040 w 5145310"/>
              <a:gd name="connsiteY1502" fmla="*/ 781242 h 962693"/>
              <a:gd name="connsiteX1503" fmla="*/ 4540377 w 5145310"/>
              <a:gd name="connsiteY1503" fmla="*/ 772574 h 962693"/>
              <a:gd name="connsiteX1504" fmla="*/ 4551902 w 5145310"/>
              <a:gd name="connsiteY1504" fmla="*/ 794958 h 962693"/>
              <a:gd name="connsiteX1505" fmla="*/ 4560761 w 5145310"/>
              <a:gd name="connsiteY1505" fmla="*/ 770764 h 962693"/>
              <a:gd name="connsiteX1506" fmla="*/ 4592860 w 5145310"/>
              <a:gd name="connsiteY1506" fmla="*/ 767907 h 962693"/>
              <a:gd name="connsiteX1507" fmla="*/ 4571810 w 5145310"/>
              <a:gd name="connsiteY1507" fmla="*/ 763906 h 962693"/>
              <a:gd name="connsiteX1508" fmla="*/ 4584192 w 5145310"/>
              <a:gd name="connsiteY1508" fmla="*/ 768669 h 962693"/>
              <a:gd name="connsiteX1509" fmla="*/ 4584954 w 5145310"/>
              <a:gd name="connsiteY1509" fmla="*/ 751048 h 962693"/>
              <a:gd name="connsiteX1510" fmla="*/ 4586383 w 5145310"/>
              <a:gd name="connsiteY1510" fmla="*/ 762573 h 962693"/>
              <a:gd name="connsiteX1511" fmla="*/ 4546378 w 5145310"/>
              <a:gd name="connsiteY1511" fmla="*/ 748666 h 962693"/>
              <a:gd name="connsiteX1512" fmla="*/ 4557331 w 5145310"/>
              <a:gd name="connsiteY1512" fmla="*/ 741808 h 962693"/>
              <a:gd name="connsiteX1513" fmla="*/ 4582859 w 5145310"/>
              <a:gd name="connsiteY1513" fmla="*/ 733712 h 962693"/>
              <a:gd name="connsiteX1514" fmla="*/ 4592288 w 5145310"/>
              <a:gd name="connsiteY1514" fmla="*/ 738760 h 962693"/>
              <a:gd name="connsiteX1515" fmla="*/ 4606385 w 5145310"/>
              <a:gd name="connsiteY1515" fmla="*/ 684849 h 962693"/>
              <a:gd name="connsiteX1516" fmla="*/ 4607528 w 5145310"/>
              <a:gd name="connsiteY1516" fmla="*/ 743237 h 962693"/>
              <a:gd name="connsiteX1517" fmla="*/ 4615434 w 5145310"/>
              <a:gd name="connsiteY1517" fmla="*/ 760096 h 962693"/>
              <a:gd name="connsiteX1518" fmla="*/ 4635246 w 5145310"/>
              <a:gd name="connsiteY1518" fmla="*/ 729140 h 962693"/>
              <a:gd name="connsiteX1519" fmla="*/ 4641723 w 5145310"/>
              <a:gd name="connsiteY1519" fmla="*/ 757810 h 962693"/>
              <a:gd name="connsiteX1520" fmla="*/ 4644676 w 5145310"/>
              <a:gd name="connsiteY1520" fmla="*/ 734188 h 962693"/>
              <a:gd name="connsiteX1521" fmla="*/ 4661916 w 5145310"/>
              <a:gd name="connsiteY1521" fmla="*/ 779432 h 962693"/>
              <a:gd name="connsiteX1522" fmla="*/ 4650486 w 5145310"/>
              <a:gd name="connsiteY1522" fmla="*/ 733712 h 962693"/>
              <a:gd name="connsiteX1523" fmla="*/ 4683919 w 5145310"/>
              <a:gd name="connsiteY1523" fmla="*/ 742380 h 962693"/>
              <a:gd name="connsiteX1524" fmla="*/ 4692491 w 5145310"/>
              <a:gd name="connsiteY1524" fmla="*/ 765049 h 962693"/>
              <a:gd name="connsiteX1525" fmla="*/ 4696968 w 5145310"/>
              <a:gd name="connsiteY1525" fmla="*/ 752953 h 962693"/>
              <a:gd name="connsiteX1526" fmla="*/ 4701254 w 5145310"/>
              <a:gd name="connsiteY1526" fmla="*/ 764287 h 962693"/>
              <a:gd name="connsiteX1527" fmla="*/ 4701349 w 5145310"/>
              <a:gd name="connsiteY1527" fmla="*/ 740856 h 962693"/>
              <a:gd name="connsiteX1528" fmla="*/ 4693444 w 5145310"/>
              <a:gd name="connsiteY1528" fmla="*/ 724092 h 962693"/>
              <a:gd name="connsiteX1529" fmla="*/ 4680395 w 5145310"/>
              <a:gd name="connsiteY1529" fmla="*/ 713519 h 962693"/>
              <a:gd name="connsiteX1530" fmla="*/ 4686110 w 5145310"/>
              <a:gd name="connsiteY1530" fmla="*/ 736379 h 962693"/>
              <a:gd name="connsiteX1531" fmla="*/ 4657820 w 5145310"/>
              <a:gd name="connsiteY1531" fmla="*/ 721330 h 962693"/>
              <a:gd name="connsiteX1532" fmla="*/ 4667345 w 5145310"/>
              <a:gd name="connsiteY1532" fmla="*/ 726283 h 962693"/>
              <a:gd name="connsiteX1533" fmla="*/ 4673918 w 5145310"/>
              <a:gd name="connsiteY1533" fmla="*/ 708185 h 962693"/>
              <a:gd name="connsiteX1534" fmla="*/ 4661630 w 5145310"/>
              <a:gd name="connsiteY1534" fmla="*/ 703422 h 962693"/>
              <a:gd name="connsiteX1535" fmla="*/ 4661726 w 5145310"/>
              <a:gd name="connsiteY1535" fmla="*/ 680086 h 962693"/>
              <a:gd name="connsiteX1536" fmla="*/ 4674775 w 5145310"/>
              <a:gd name="connsiteY1536" fmla="*/ 690564 h 962693"/>
              <a:gd name="connsiteX1537" fmla="*/ 4666774 w 5145310"/>
              <a:gd name="connsiteY1537" fmla="*/ 697136 h 962693"/>
              <a:gd name="connsiteX1538" fmla="*/ 4690015 w 5145310"/>
              <a:gd name="connsiteY1538" fmla="*/ 695041 h 962693"/>
              <a:gd name="connsiteX1539" fmla="*/ 4698682 w 5145310"/>
              <a:gd name="connsiteY1539" fmla="*/ 717710 h 962693"/>
              <a:gd name="connsiteX1540" fmla="*/ 4724305 w 5145310"/>
              <a:gd name="connsiteY1540" fmla="*/ 686182 h 962693"/>
              <a:gd name="connsiteX1541" fmla="*/ 4730020 w 5145310"/>
              <a:gd name="connsiteY1541" fmla="*/ 709137 h 962693"/>
              <a:gd name="connsiteX1542" fmla="*/ 4737545 w 5145310"/>
              <a:gd name="connsiteY1542" fmla="*/ 649987 h 962693"/>
              <a:gd name="connsiteX1543" fmla="*/ 4722304 w 5145310"/>
              <a:gd name="connsiteY1543" fmla="*/ 645510 h 962693"/>
              <a:gd name="connsiteX1544" fmla="*/ 4726591 w 5145310"/>
              <a:gd name="connsiteY1544" fmla="*/ 656845 h 962693"/>
              <a:gd name="connsiteX1545" fmla="*/ 4697730 w 5145310"/>
              <a:gd name="connsiteY1545" fmla="*/ 612649 h 962693"/>
              <a:gd name="connsiteX1546" fmla="*/ 4711637 w 5145310"/>
              <a:gd name="connsiteY1546" fmla="*/ 605506 h 962693"/>
              <a:gd name="connsiteX1547" fmla="*/ 4707922 w 5145310"/>
              <a:gd name="connsiteY1547" fmla="*/ 623412 h 962693"/>
              <a:gd name="connsiteX1548" fmla="*/ 4731829 w 5145310"/>
              <a:gd name="connsiteY1548" fmla="*/ 650559 h 962693"/>
              <a:gd name="connsiteX1549" fmla="*/ 4734020 w 5145310"/>
              <a:gd name="connsiteY1549" fmla="*/ 644463 h 962693"/>
              <a:gd name="connsiteX1550" fmla="*/ 4725448 w 5145310"/>
              <a:gd name="connsiteY1550" fmla="*/ 621889 h 962693"/>
              <a:gd name="connsiteX1551" fmla="*/ 4730591 w 5145310"/>
              <a:gd name="connsiteY1551" fmla="*/ 615602 h 962693"/>
              <a:gd name="connsiteX1552" fmla="*/ 4742116 w 5145310"/>
              <a:gd name="connsiteY1552" fmla="*/ 637891 h 962693"/>
              <a:gd name="connsiteX1553" fmla="*/ 4751737 w 5145310"/>
              <a:gd name="connsiteY1553" fmla="*/ 619507 h 962693"/>
              <a:gd name="connsiteX1554" fmla="*/ 4762595 w 5145310"/>
              <a:gd name="connsiteY1554" fmla="*/ 636081 h 962693"/>
              <a:gd name="connsiteX1555" fmla="*/ 4764691 w 5145310"/>
              <a:gd name="connsiteY1555" fmla="*/ 653512 h 962693"/>
              <a:gd name="connsiteX1556" fmla="*/ 4758023 w 5145310"/>
              <a:gd name="connsiteY1556" fmla="*/ 671609 h 962693"/>
              <a:gd name="connsiteX1557" fmla="*/ 4747165 w 5145310"/>
              <a:gd name="connsiteY1557" fmla="*/ 655035 h 962693"/>
              <a:gd name="connsiteX1558" fmla="*/ 4740497 w 5145310"/>
              <a:gd name="connsiteY1558" fmla="*/ 673133 h 962693"/>
              <a:gd name="connsiteX1559" fmla="*/ 4752785 w 5145310"/>
              <a:gd name="connsiteY1559" fmla="*/ 677895 h 962693"/>
              <a:gd name="connsiteX1560" fmla="*/ 4736021 w 5145310"/>
              <a:gd name="connsiteY1560" fmla="*/ 685230 h 962693"/>
              <a:gd name="connsiteX1561" fmla="*/ 4733735 w 5145310"/>
              <a:gd name="connsiteY1561" fmla="*/ 691231 h 962693"/>
              <a:gd name="connsiteX1562" fmla="*/ 4753165 w 5145310"/>
              <a:gd name="connsiteY1562" fmla="*/ 730474 h 962693"/>
              <a:gd name="connsiteX1563" fmla="*/ 4757547 w 5145310"/>
              <a:gd name="connsiteY1563" fmla="*/ 718377 h 962693"/>
              <a:gd name="connsiteX1564" fmla="*/ 4754499 w 5145310"/>
              <a:gd name="connsiteY1564" fmla="*/ 741999 h 962693"/>
              <a:gd name="connsiteX1565" fmla="*/ 4735068 w 5145310"/>
              <a:gd name="connsiteY1565" fmla="*/ 702756 h 962693"/>
              <a:gd name="connsiteX1566" fmla="*/ 4730496 w 5145310"/>
              <a:gd name="connsiteY1566" fmla="*/ 738284 h 962693"/>
              <a:gd name="connsiteX1567" fmla="*/ 4760214 w 5145310"/>
              <a:gd name="connsiteY1567" fmla="*/ 764859 h 962693"/>
              <a:gd name="connsiteX1568" fmla="*/ 4766215 w 5145310"/>
              <a:gd name="connsiteY1568" fmla="*/ 740951 h 962693"/>
              <a:gd name="connsiteX1569" fmla="*/ 4815745 w 5145310"/>
              <a:gd name="connsiteY1569" fmla="*/ 736570 h 962693"/>
              <a:gd name="connsiteX1570" fmla="*/ 4816316 w 5145310"/>
              <a:gd name="connsiteY1570" fmla="*/ 765811 h 962693"/>
              <a:gd name="connsiteX1571" fmla="*/ 4825174 w 5145310"/>
              <a:gd name="connsiteY1571" fmla="*/ 741618 h 962693"/>
              <a:gd name="connsiteX1572" fmla="*/ 4834509 w 5145310"/>
              <a:gd name="connsiteY1572" fmla="*/ 770098 h 962693"/>
              <a:gd name="connsiteX1573" fmla="*/ 4829556 w 5145310"/>
              <a:gd name="connsiteY1573" fmla="*/ 752953 h 962693"/>
              <a:gd name="connsiteX1574" fmla="*/ 4860131 w 5145310"/>
              <a:gd name="connsiteY1574" fmla="*/ 761906 h 962693"/>
              <a:gd name="connsiteX1575" fmla="*/ 4860893 w 5145310"/>
              <a:gd name="connsiteY1575" fmla="*/ 744285 h 962693"/>
              <a:gd name="connsiteX1576" fmla="*/ 4857274 w 5145310"/>
              <a:gd name="connsiteY1576" fmla="*/ 738760 h 962693"/>
              <a:gd name="connsiteX1577" fmla="*/ 4889087 w 5145310"/>
              <a:gd name="connsiteY1577" fmla="*/ 782766 h 962693"/>
              <a:gd name="connsiteX1578" fmla="*/ 4899279 w 5145310"/>
              <a:gd name="connsiteY1578" fmla="*/ 770098 h 962693"/>
              <a:gd name="connsiteX1579" fmla="*/ 4902041 w 5145310"/>
              <a:gd name="connsiteY1579" fmla="*/ 793339 h 962693"/>
              <a:gd name="connsiteX1580" fmla="*/ 4914519 w 5145310"/>
              <a:gd name="connsiteY1580" fmla="*/ 774670 h 962693"/>
              <a:gd name="connsiteX1581" fmla="*/ 4929759 w 5145310"/>
              <a:gd name="connsiteY1581" fmla="*/ 779146 h 962693"/>
              <a:gd name="connsiteX1582" fmla="*/ 4924616 w 5145310"/>
              <a:gd name="connsiteY1582" fmla="*/ 785433 h 962693"/>
              <a:gd name="connsiteX1583" fmla="*/ 4934998 w 5145310"/>
              <a:gd name="connsiteY1583" fmla="*/ 749428 h 962693"/>
              <a:gd name="connsiteX1584" fmla="*/ 4943761 w 5145310"/>
              <a:gd name="connsiteY1584" fmla="*/ 748666 h 962693"/>
              <a:gd name="connsiteX1585" fmla="*/ 4977955 w 5145310"/>
              <a:gd name="connsiteY1585" fmla="*/ 763144 h 962693"/>
              <a:gd name="connsiteX1586" fmla="*/ 4976622 w 5145310"/>
              <a:gd name="connsiteY1586" fmla="*/ 751619 h 962693"/>
              <a:gd name="connsiteX1587" fmla="*/ 4964239 w 5145310"/>
              <a:gd name="connsiteY1587" fmla="*/ 746857 h 962693"/>
              <a:gd name="connsiteX1588" fmla="*/ 4983099 w 5145310"/>
              <a:gd name="connsiteY1588" fmla="*/ 756858 h 962693"/>
              <a:gd name="connsiteX1589" fmla="*/ 4985480 w 5145310"/>
              <a:gd name="connsiteY1589" fmla="*/ 727426 h 962693"/>
              <a:gd name="connsiteX1590" fmla="*/ 4993386 w 5145310"/>
              <a:gd name="connsiteY1590" fmla="*/ 744285 h 962693"/>
              <a:gd name="connsiteX1591" fmla="*/ 4994910 w 5145310"/>
              <a:gd name="connsiteY1591" fmla="*/ 732474 h 962693"/>
              <a:gd name="connsiteX1592" fmla="*/ 4988147 w 5145310"/>
              <a:gd name="connsiteY1592" fmla="*/ 774003 h 962693"/>
              <a:gd name="connsiteX1593" fmla="*/ 5001959 w 5145310"/>
              <a:gd name="connsiteY1593" fmla="*/ 790291 h 962693"/>
              <a:gd name="connsiteX1594" fmla="*/ 5010626 w 5145310"/>
              <a:gd name="connsiteY1594" fmla="*/ 789529 h 962693"/>
              <a:gd name="connsiteX1595" fmla="*/ 5018056 w 5145310"/>
              <a:gd name="connsiteY1595" fmla="*/ 777146 h 962693"/>
              <a:gd name="connsiteX1596" fmla="*/ 4977955 w 5145310"/>
              <a:gd name="connsiteY1596" fmla="*/ 786576 h 962693"/>
              <a:gd name="connsiteX1597" fmla="*/ 4977099 w 5145310"/>
              <a:gd name="connsiteY1597" fmla="*/ 804197 h 962693"/>
              <a:gd name="connsiteX1598" fmla="*/ 4962620 w 5145310"/>
              <a:gd name="connsiteY1598" fmla="*/ 782099 h 962693"/>
              <a:gd name="connsiteX1599" fmla="*/ 4952333 w 5145310"/>
              <a:gd name="connsiteY1599" fmla="*/ 794672 h 962693"/>
              <a:gd name="connsiteX1600" fmla="*/ 4957382 w 5145310"/>
              <a:gd name="connsiteY1600" fmla="*/ 811722 h 962693"/>
              <a:gd name="connsiteX1601" fmla="*/ 4936331 w 5145310"/>
              <a:gd name="connsiteY1601" fmla="*/ 784385 h 962693"/>
              <a:gd name="connsiteX1602" fmla="*/ 4944333 w 5145310"/>
              <a:gd name="connsiteY1602" fmla="*/ 801244 h 962693"/>
              <a:gd name="connsiteX1603" fmla="*/ 4916244 w 5145310"/>
              <a:gd name="connsiteY1603" fmla="*/ 814813 h 962693"/>
              <a:gd name="connsiteX1604" fmla="*/ 4912854 w 5145310"/>
              <a:gd name="connsiteY1604" fmla="*/ 832986 h 962693"/>
              <a:gd name="connsiteX1605" fmla="*/ 4912784 w 5145310"/>
              <a:gd name="connsiteY1605" fmla="*/ 832995 h 962693"/>
              <a:gd name="connsiteX1606" fmla="*/ 4910935 w 5145310"/>
              <a:gd name="connsiteY1606" fmla="*/ 810139 h 962693"/>
              <a:gd name="connsiteX1607" fmla="*/ 4907280 w 5145310"/>
              <a:gd name="connsiteY1607" fmla="*/ 786957 h 962693"/>
              <a:gd name="connsiteX1608" fmla="*/ 4896993 w 5145310"/>
              <a:gd name="connsiteY1608" fmla="*/ 799625 h 962693"/>
              <a:gd name="connsiteX1609" fmla="*/ 4891754 w 5145310"/>
              <a:gd name="connsiteY1609" fmla="*/ 829248 h 962693"/>
              <a:gd name="connsiteX1610" fmla="*/ 4864798 w 5145310"/>
              <a:gd name="connsiteY1610" fmla="*/ 825819 h 962693"/>
              <a:gd name="connsiteX1611" fmla="*/ 4868674 w 5145310"/>
              <a:gd name="connsiteY1611" fmla="*/ 839429 h 962693"/>
              <a:gd name="connsiteX1612" fmla="*/ 4868609 w 5145310"/>
              <a:gd name="connsiteY1612" fmla="*/ 839439 h 962693"/>
              <a:gd name="connsiteX1613" fmla="*/ 4868512 w 5145310"/>
              <a:gd name="connsiteY1613" fmla="*/ 839639 h 962693"/>
              <a:gd name="connsiteX1614" fmla="*/ 4865179 w 5145310"/>
              <a:gd name="connsiteY1614" fmla="*/ 841440 h 962693"/>
              <a:gd name="connsiteX1615" fmla="*/ 4856036 w 5145310"/>
              <a:gd name="connsiteY1615" fmla="*/ 826581 h 962693"/>
              <a:gd name="connsiteX1616" fmla="*/ 4853654 w 5145310"/>
              <a:gd name="connsiteY1616" fmla="*/ 856013 h 962693"/>
              <a:gd name="connsiteX1617" fmla="*/ 4865084 w 5145310"/>
              <a:gd name="connsiteY1617" fmla="*/ 841345 h 962693"/>
              <a:gd name="connsiteX1618" fmla="*/ 4866799 w 5145310"/>
              <a:gd name="connsiteY1618" fmla="*/ 843154 h 962693"/>
              <a:gd name="connsiteX1619" fmla="*/ 4868512 w 5145310"/>
              <a:gd name="connsiteY1619" fmla="*/ 839639 h 962693"/>
              <a:gd name="connsiteX1620" fmla="*/ 4868704 w 5145310"/>
              <a:gd name="connsiteY1620" fmla="*/ 839535 h 962693"/>
              <a:gd name="connsiteX1621" fmla="*/ 4868674 w 5145310"/>
              <a:gd name="connsiteY1621" fmla="*/ 839429 h 962693"/>
              <a:gd name="connsiteX1622" fmla="*/ 4886110 w 5145310"/>
              <a:gd name="connsiteY1622" fmla="*/ 836689 h 962693"/>
              <a:gd name="connsiteX1623" fmla="*/ 4901755 w 5145310"/>
              <a:gd name="connsiteY1623" fmla="*/ 840011 h 962693"/>
              <a:gd name="connsiteX1624" fmla="*/ 4903851 w 5145310"/>
              <a:gd name="connsiteY1624" fmla="*/ 857442 h 962693"/>
              <a:gd name="connsiteX1625" fmla="*/ 4909661 w 5145310"/>
              <a:gd name="connsiteY1625" fmla="*/ 856966 h 962693"/>
              <a:gd name="connsiteX1626" fmla="*/ 4903946 w 5145310"/>
              <a:gd name="connsiteY1626" fmla="*/ 834106 h 962693"/>
              <a:gd name="connsiteX1627" fmla="*/ 4912784 w 5145310"/>
              <a:gd name="connsiteY1627" fmla="*/ 832995 h 962693"/>
              <a:gd name="connsiteX1628" fmla="*/ 4912805 w 5145310"/>
              <a:gd name="connsiteY1628" fmla="*/ 833248 h 962693"/>
              <a:gd name="connsiteX1629" fmla="*/ 4912854 w 5145310"/>
              <a:gd name="connsiteY1629" fmla="*/ 832986 h 962693"/>
              <a:gd name="connsiteX1630" fmla="*/ 4921091 w 5145310"/>
              <a:gd name="connsiteY1630" fmla="*/ 831951 h 962693"/>
              <a:gd name="connsiteX1631" fmla="*/ 4924520 w 5145310"/>
              <a:gd name="connsiteY1631" fmla="*/ 808864 h 962693"/>
              <a:gd name="connsiteX1632" fmla="*/ 4945475 w 5145310"/>
              <a:gd name="connsiteY1632" fmla="*/ 836201 h 962693"/>
              <a:gd name="connsiteX1633" fmla="*/ 4919186 w 5145310"/>
              <a:gd name="connsiteY1633" fmla="*/ 838487 h 962693"/>
              <a:gd name="connsiteX1634" fmla="*/ 4916805 w 5145310"/>
              <a:gd name="connsiteY1634" fmla="*/ 867919 h 962693"/>
              <a:gd name="connsiteX1635" fmla="*/ 4958334 w 5145310"/>
              <a:gd name="connsiteY1635" fmla="*/ 870110 h 962693"/>
              <a:gd name="connsiteX1636" fmla="*/ 4999958 w 5145310"/>
              <a:gd name="connsiteY1636" fmla="*/ 848869 h 962693"/>
              <a:gd name="connsiteX1637" fmla="*/ 4993577 w 5145310"/>
              <a:gd name="connsiteY1637" fmla="*/ 820199 h 962693"/>
              <a:gd name="connsiteX1638" fmla="*/ 5011102 w 5145310"/>
              <a:gd name="connsiteY1638" fmla="*/ 818675 h 962693"/>
              <a:gd name="connsiteX1639" fmla="*/ 5015199 w 5145310"/>
              <a:gd name="connsiteY1639" fmla="*/ 853441 h 962693"/>
              <a:gd name="connsiteX1640" fmla="*/ 5013103 w 5145310"/>
              <a:gd name="connsiteY1640" fmla="*/ 836106 h 962693"/>
              <a:gd name="connsiteX1641" fmla="*/ 5045011 w 5145310"/>
              <a:gd name="connsiteY1641" fmla="*/ 856680 h 962693"/>
              <a:gd name="connsiteX1642" fmla="*/ 5036248 w 5145310"/>
              <a:gd name="connsiteY1642" fmla="*/ 857442 h 962693"/>
              <a:gd name="connsiteX1643" fmla="*/ 5054441 w 5145310"/>
              <a:gd name="connsiteY1643" fmla="*/ 861728 h 962693"/>
              <a:gd name="connsiteX1644" fmla="*/ 5047298 w 5145310"/>
              <a:gd name="connsiteY1644" fmla="*/ 827248 h 962693"/>
              <a:gd name="connsiteX1645" fmla="*/ 5062633 w 5145310"/>
              <a:gd name="connsiteY1645" fmla="*/ 831724 h 962693"/>
              <a:gd name="connsiteX1646" fmla="*/ 5101971 w 5145310"/>
              <a:gd name="connsiteY1646" fmla="*/ 840011 h 962693"/>
              <a:gd name="connsiteX1647" fmla="*/ 5104733 w 5145310"/>
              <a:gd name="connsiteY1647" fmla="*/ 863157 h 962693"/>
              <a:gd name="connsiteX1648" fmla="*/ 5086445 w 5145310"/>
              <a:gd name="connsiteY1648" fmla="*/ 882302 h 962693"/>
              <a:gd name="connsiteX1649" fmla="*/ 5125021 w 5145310"/>
              <a:gd name="connsiteY1649" fmla="*/ 884779 h 962693"/>
              <a:gd name="connsiteX1650" fmla="*/ 5117687 w 5145310"/>
              <a:gd name="connsiteY1650" fmla="*/ 897066 h 962693"/>
              <a:gd name="connsiteX1651" fmla="*/ 5127879 w 5145310"/>
              <a:gd name="connsiteY1651" fmla="*/ 907829 h 962693"/>
              <a:gd name="connsiteX1652" fmla="*/ 5145310 w 5145310"/>
              <a:gd name="connsiteY1652" fmla="*/ 906305 h 962693"/>
              <a:gd name="connsiteX1653" fmla="*/ 5131308 w 5145310"/>
              <a:gd name="connsiteY1653" fmla="*/ 936785 h 962693"/>
              <a:gd name="connsiteX1654" fmla="*/ 5121211 w 5145310"/>
              <a:gd name="connsiteY1654" fmla="*/ 926022 h 962693"/>
              <a:gd name="connsiteX1655" fmla="*/ 5123974 w 5145310"/>
              <a:gd name="connsiteY1655" fmla="*/ 949072 h 962693"/>
              <a:gd name="connsiteX1656" fmla="*/ 5110829 w 5145310"/>
              <a:gd name="connsiteY1656" fmla="*/ 961931 h 962693"/>
              <a:gd name="connsiteX1657" fmla="*/ 5119687 w 5145310"/>
              <a:gd name="connsiteY1657" fmla="*/ 937737 h 962693"/>
              <a:gd name="connsiteX1658" fmla="*/ 5103590 w 5145310"/>
              <a:gd name="connsiteY1658" fmla="*/ 950787 h 962693"/>
              <a:gd name="connsiteX1659" fmla="*/ 5109400 w 5145310"/>
              <a:gd name="connsiteY1659" fmla="*/ 962693 h 962693"/>
              <a:gd name="connsiteX1660" fmla="*/ 154114 w 5145310"/>
              <a:gd name="connsiteY1660" fmla="*/ 962693 h 962693"/>
              <a:gd name="connsiteX1661" fmla="*/ 0 w 5145310"/>
              <a:gd name="connsiteY1661" fmla="*/ 906877 h 962693"/>
              <a:gd name="connsiteX1662" fmla="*/ 72961 w 5145310"/>
              <a:gd name="connsiteY1662" fmla="*/ 876968 h 962693"/>
              <a:gd name="connsiteX1663" fmla="*/ 283464 w 5145310"/>
              <a:gd name="connsiteY1663" fmla="*/ 868777 h 962693"/>
              <a:gd name="connsiteX1664" fmla="*/ 225266 w 5145310"/>
              <a:gd name="connsiteY1664" fmla="*/ 850584 h 962693"/>
              <a:gd name="connsiteX1665" fmla="*/ 235553 w 5145310"/>
              <a:gd name="connsiteY1665" fmla="*/ 838011 h 962693"/>
              <a:gd name="connsiteX1666" fmla="*/ 119824 w 5145310"/>
              <a:gd name="connsiteY1666" fmla="*/ 830677 h 962693"/>
              <a:gd name="connsiteX1667" fmla="*/ 176022 w 5145310"/>
              <a:gd name="connsiteY1667" fmla="*/ 808102 h 962693"/>
              <a:gd name="connsiteX1668" fmla="*/ 181737 w 5145310"/>
              <a:gd name="connsiteY1668" fmla="*/ 830962 h 962693"/>
              <a:gd name="connsiteX1669" fmla="*/ 200025 w 5145310"/>
              <a:gd name="connsiteY1669" fmla="*/ 811817 h 962693"/>
              <a:gd name="connsiteX1670" fmla="*/ 207931 w 5145310"/>
              <a:gd name="connsiteY1670" fmla="*/ 828581 h 962693"/>
              <a:gd name="connsiteX1671" fmla="*/ 228409 w 5145310"/>
              <a:gd name="connsiteY1671" fmla="*/ 803340 h 962693"/>
              <a:gd name="connsiteX1672" fmla="*/ 238601 w 5145310"/>
              <a:gd name="connsiteY1672" fmla="*/ 814103 h 962693"/>
              <a:gd name="connsiteX1673" fmla="*/ 239458 w 5145310"/>
              <a:gd name="connsiteY1673" fmla="*/ 796482 h 962693"/>
              <a:gd name="connsiteX1674" fmla="*/ 331184 w 5145310"/>
              <a:gd name="connsiteY1674" fmla="*/ 800101 h 962693"/>
              <a:gd name="connsiteX1675" fmla="*/ 336328 w 5145310"/>
              <a:gd name="connsiteY1675" fmla="*/ 793815 h 962693"/>
              <a:gd name="connsiteX1676" fmla="*/ 336518 w 5145310"/>
              <a:gd name="connsiteY1676" fmla="*/ 770383 h 962693"/>
              <a:gd name="connsiteX1677" fmla="*/ 420243 w 5145310"/>
              <a:gd name="connsiteY1677" fmla="*/ 780480 h 962693"/>
              <a:gd name="connsiteX1678" fmla="*/ 394716 w 5145310"/>
              <a:gd name="connsiteY1678" fmla="*/ 788576 h 962693"/>
              <a:gd name="connsiteX1679" fmla="*/ 394049 w 5145310"/>
              <a:gd name="connsiteY1679" fmla="*/ 782766 h 962693"/>
              <a:gd name="connsiteX1680" fmla="*/ 389477 w 5145310"/>
              <a:gd name="connsiteY1680" fmla="*/ 818294 h 962693"/>
              <a:gd name="connsiteX1681" fmla="*/ 399764 w 5145310"/>
              <a:gd name="connsiteY1681" fmla="*/ 805626 h 962693"/>
              <a:gd name="connsiteX1682" fmla="*/ 428149 w 5145310"/>
              <a:gd name="connsiteY1682" fmla="*/ 820675 h 962693"/>
              <a:gd name="connsiteX1683" fmla="*/ 441960 w 5145310"/>
              <a:gd name="connsiteY1683" fmla="*/ 813627 h 962693"/>
              <a:gd name="connsiteX1684" fmla="*/ 447199 w 5145310"/>
              <a:gd name="connsiteY1684" fmla="*/ 783909 h 962693"/>
              <a:gd name="connsiteX1685" fmla="*/ 462534 w 5145310"/>
              <a:gd name="connsiteY1685" fmla="*/ 765049 h 962693"/>
              <a:gd name="connsiteX1686" fmla="*/ 466058 w 5145310"/>
              <a:gd name="connsiteY1686" fmla="*/ 793910 h 962693"/>
              <a:gd name="connsiteX1687" fmla="*/ 482060 w 5145310"/>
              <a:gd name="connsiteY1687" fmla="*/ 804197 h 962693"/>
              <a:gd name="connsiteX1688" fmla="*/ 546259 w 5145310"/>
              <a:gd name="connsiteY1688" fmla="*/ 775146 h 962693"/>
              <a:gd name="connsiteX1689" fmla="*/ 592074 w 5145310"/>
              <a:gd name="connsiteY1689" fmla="*/ 788671 h 962693"/>
              <a:gd name="connsiteX1690" fmla="*/ 577596 w 5145310"/>
              <a:gd name="connsiteY1690" fmla="*/ 766573 h 962693"/>
              <a:gd name="connsiteX1691" fmla="*/ 597884 w 5145310"/>
              <a:gd name="connsiteY1691" fmla="*/ 788100 h 962693"/>
              <a:gd name="connsiteX1692" fmla="*/ 599408 w 5145310"/>
              <a:gd name="connsiteY1692" fmla="*/ 776289 h 962693"/>
              <a:gd name="connsiteX1693" fmla="*/ 591217 w 5145310"/>
              <a:gd name="connsiteY1693" fmla="*/ 806293 h 962693"/>
              <a:gd name="connsiteX1694" fmla="*/ 601313 w 5145310"/>
              <a:gd name="connsiteY1694" fmla="*/ 817056 h 962693"/>
              <a:gd name="connsiteX1695" fmla="*/ 607885 w 5145310"/>
              <a:gd name="connsiteY1695" fmla="*/ 822295 h 962693"/>
              <a:gd name="connsiteX1696" fmla="*/ 610171 w 5145310"/>
              <a:gd name="connsiteY1696" fmla="*/ 792862 h 962693"/>
              <a:gd name="connsiteX1697" fmla="*/ 617315 w 5145310"/>
              <a:gd name="connsiteY1697" fmla="*/ 827343 h 962693"/>
              <a:gd name="connsiteX1698" fmla="*/ 642842 w 5145310"/>
              <a:gd name="connsiteY1698" fmla="*/ 819247 h 962693"/>
              <a:gd name="connsiteX1699" fmla="*/ 621887 w 5145310"/>
              <a:gd name="connsiteY1699" fmla="*/ 791910 h 962693"/>
              <a:gd name="connsiteX1700" fmla="*/ 643699 w 5145310"/>
              <a:gd name="connsiteY1700" fmla="*/ 801721 h 962693"/>
              <a:gd name="connsiteX1701" fmla="*/ 638746 w 5145310"/>
              <a:gd name="connsiteY1701" fmla="*/ 784671 h 962693"/>
              <a:gd name="connsiteX1702" fmla="*/ 653986 w 5145310"/>
              <a:gd name="connsiteY1702" fmla="*/ 789148 h 962693"/>
              <a:gd name="connsiteX1703" fmla="*/ 649605 w 5145310"/>
              <a:gd name="connsiteY1703" fmla="*/ 801244 h 962693"/>
              <a:gd name="connsiteX1704" fmla="*/ 666274 w 5145310"/>
              <a:gd name="connsiteY1704" fmla="*/ 817342 h 962693"/>
              <a:gd name="connsiteX1705" fmla="*/ 679418 w 5145310"/>
              <a:gd name="connsiteY1705" fmla="*/ 804483 h 962693"/>
              <a:gd name="connsiteX1706" fmla="*/ 723805 w 5145310"/>
              <a:gd name="connsiteY1706" fmla="*/ 806388 h 962693"/>
              <a:gd name="connsiteX1707" fmla="*/ 691991 w 5145310"/>
              <a:gd name="connsiteY1707" fmla="*/ 762382 h 962693"/>
              <a:gd name="connsiteX1708" fmla="*/ 699897 w 5145310"/>
              <a:gd name="connsiteY1708" fmla="*/ 779242 h 962693"/>
              <a:gd name="connsiteX1709" fmla="*/ 673036 w 5145310"/>
              <a:gd name="connsiteY1709" fmla="*/ 775812 h 962693"/>
              <a:gd name="connsiteX1710" fmla="*/ 670941 w 5145310"/>
              <a:gd name="connsiteY1710" fmla="*/ 758477 h 962693"/>
              <a:gd name="connsiteX1711" fmla="*/ 668655 w 5145310"/>
              <a:gd name="connsiteY1711" fmla="*/ 787909 h 962693"/>
              <a:gd name="connsiteX1712" fmla="*/ 657034 w 5145310"/>
              <a:gd name="connsiteY1712" fmla="*/ 788957 h 962693"/>
              <a:gd name="connsiteX1713" fmla="*/ 647700 w 5145310"/>
              <a:gd name="connsiteY1713" fmla="*/ 760573 h 962693"/>
              <a:gd name="connsiteX1714" fmla="*/ 663702 w 5145310"/>
              <a:gd name="connsiteY1714" fmla="*/ 770860 h 962693"/>
              <a:gd name="connsiteX1715" fmla="*/ 675608 w 5145310"/>
              <a:gd name="connsiteY1715" fmla="*/ 723044 h 962693"/>
              <a:gd name="connsiteX1716" fmla="*/ 673227 w 5145310"/>
              <a:gd name="connsiteY1716" fmla="*/ 752476 h 962693"/>
              <a:gd name="connsiteX1717" fmla="*/ 685705 w 5145310"/>
              <a:gd name="connsiteY1717" fmla="*/ 733807 h 962693"/>
              <a:gd name="connsiteX1718" fmla="*/ 691419 w 5145310"/>
              <a:gd name="connsiteY1718" fmla="*/ 756667 h 962693"/>
              <a:gd name="connsiteX1719" fmla="*/ 709803 w 5145310"/>
              <a:gd name="connsiteY1719" fmla="*/ 737522 h 962693"/>
              <a:gd name="connsiteX1720" fmla="*/ 700183 w 5145310"/>
              <a:gd name="connsiteY1720" fmla="*/ 755905 h 962693"/>
              <a:gd name="connsiteX1721" fmla="*/ 746855 w 5145310"/>
              <a:gd name="connsiteY1721" fmla="*/ 751810 h 962693"/>
              <a:gd name="connsiteX1722" fmla="*/ 738283 w 5145310"/>
              <a:gd name="connsiteY1722" fmla="*/ 729235 h 962693"/>
              <a:gd name="connsiteX1723" fmla="*/ 784955 w 5145310"/>
              <a:gd name="connsiteY1723" fmla="*/ 701708 h 962693"/>
              <a:gd name="connsiteX1724" fmla="*/ 800100 w 5145310"/>
              <a:gd name="connsiteY1724" fmla="*/ 729616 h 962693"/>
              <a:gd name="connsiteX1725" fmla="*/ 789813 w 5145310"/>
              <a:gd name="connsiteY1725" fmla="*/ 742189 h 962693"/>
              <a:gd name="connsiteX1726" fmla="*/ 797909 w 5145310"/>
              <a:gd name="connsiteY1726" fmla="*/ 735617 h 962693"/>
              <a:gd name="connsiteX1727" fmla="*/ 768763 w 5145310"/>
              <a:gd name="connsiteY1727" fmla="*/ 750190 h 962693"/>
              <a:gd name="connsiteX1728" fmla="*/ 735901 w 5145310"/>
              <a:gd name="connsiteY1728" fmla="*/ 758668 h 962693"/>
              <a:gd name="connsiteX1729" fmla="*/ 728567 w 5145310"/>
              <a:gd name="connsiteY1729" fmla="*/ 770955 h 962693"/>
              <a:gd name="connsiteX1730" fmla="*/ 727138 w 5145310"/>
              <a:gd name="connsiteY1730" fmla="*/ 759430 h 962693"/>
              <a:gd name="connsiteX1731" fmla="*/ 733520 w 5145310"/>
              <a:gd name="connsiteY1731" fmla="*/ 788100 h 962693"/>
              <a:gd name="connsiteX1732" fmla="*/ 764762 w 5145310"/>
              <a:gd name="connsiteY1732" fmla="*/ 802864 h 962693"/>
              <a:gd name="connsiteX1733" fmla="*/ 759047 w 5145310"/>
              <a:gd name="connsiteY1733" fmla="*/ 780004 h 962693"/>
              <a:gd name="connsiteX1734" fmla="*/ 773525 w 5145310"/>
              <a:gd name="connsiteY1734" fmla="*/ 802102 h 962693"/>
              <a:gd name="connsiteX1735" fmla="*/ 772192 w 5145310"/>
              <a:gd name="connsiteY1735" fmla="*/ 790576 h 962693"/>
              <a:gd name="connsiteX1736" fmla="*/ 777144 w 5145310"/>
              <a:gd name="connsiteY1736" fmla="*/ 807626 h 962693"/>
              <a:gd name="connsiteX1737" fmla="*/ 791051 w 5145310"/>
              <a:gd name="connsiteY1737" fmla="*/ 800482 h 962693"/>
              <a:gd name="connsiteX1738" fmla="*/ 776573 w 5145310"/>
              <a:gd name="connsiteY1738" fmla="*/ 778384 h 962693"/>
              <a:gd name="connsiteX1739" fmla="*/ 808672 w 5145310"/>
              <a:gd name="connsiteY1739" fmla="*/ 775527 h 962693"/>
              <a:gd name="connsiteX1740" fmla="*/ 815911 w 5145310"/>
              <a:gd name="connsiteY1740" fmla="*/ 786576 h 962693"/>
              <a:gd name="connsiteX1741" fmla="*/ 805148 w 5145310"/>
              <a:gd name="connsiteY1741" fmla="*/ 746571 h 962693"/>
              <a:gd name="connsiteX1742" fmla="*/ 813149 w 5145310"/>
              <a:gd name="connsiteY1742" fmla="*/ 749047 h 962693"/>
              <a:gd name="connsiteX1743" fmla="*/ 827056 w 5145310"/>
              <a:gd name="connsiteY1743" fmla="*/ 732855 h 962693"/>
              <a:gd name="connsiteX1744" fmla="*/ 818293 w 5145310"/>
              <a:gd name="connsiteY1744" fmla="*/ 733617 h 962693"/>
              <a:gd name="connsiteX1745" fmla="*/ 810768 w 5145310"/>
              <a:gd name="connsiteY1745" fmla="*/ 769335 h 962693"/>
              <a:gd name="connsiteX1746" fmla="*/ 825341 w 5145310"/>
              <a:gd name="connsiteY1746" fmla="*/ 768002 h 962693"/>
              <a:gd name="connsiteX1747" fmla="*/ 819340 w 5145310"/>
              <a:gd name="connsiteY1747" fmla="*/ 791910 h 962693"/>
              <a:gd name="connsiteX1748" fmla="*/ 840391 w 5145310"/>
              <a:gd name="connsiteY1748" fmla="*/ 795910 h 962693"/>
              <a:gd name="connsiteX1749" fmla="*/ 841248 w 5145310"/>
              <a:gd name="connsiteY1749" fmla="*/ 778289 h 962693"/>
              <a:gd name="connsiteX1750" fmla="*/ 854297 w 5145310"/>
              <a:gd name="connsiteY1750" fmla="*/ 788862 h 962693"/>
              <a:gd name="connsiteX1751" fmla="*/ 844201 w 5145310"/>
              <a:gd name="connsiteY1751" fmla="*/ 778099 h 962693"/>
              <a:gd name="connsiteX1752" fmla="*/ 872490 w 5145310"/>
              <a:gd name="connsiteY1752" fmla="*/ 793148 h 962693"/>
              <a:gd name="connsiteX1753" fmla="*/ 971740 w 5145310"/>
              <a:gd name="connsiteY1753" fmla="*/ 760954 h 962693"/>
              <a:gd name="connsiteX1754" fmla="*/ 979646 w 5145310"/>
              <a:gd name="connsiteY1754" fmla="*/ 777813 h 962693"/>
              <a:gd name="connsiteX1755" fmla="*/ 973931 w 5145310"/>
              <a:gd name="connsiteY1755" fmla="*/ 754953 h 962693"/>
              <a:gd name="connsiteX1756" fmla="*/ 989933 w 5145310"/>
              <a:gd name="connsiteY1756" fmla="*/ 765240 h 962693"/>
              <a:gd name="connsiteX1757" fmla="*/ 995839 w 5145310"/>
              <a:gd name="connsiteY1757" fmla="*/ 741332 h 962693"/>
              <a:gd name="connsiteX1758" fmla="*/ 1002316 w 5145310"/>
              <a:gd name="connsiteY1758" fmla="*/ 770002 h 962693"/>
              <a:gd name="connsiteX1759" fmla="*/ 1011841 w 5145310"/>
              <a:gd name="connsiteY1759" fmla="*/ 751619 h 962693"/>
              <a:gd name="connsiteX1760" fmla="*/ 1024890 w 5145310"/>
              <a:gd name="connsiteY1760" fmla="*/ 762192 h 962693"/>
              <a:gd name="connsiteX1761" fmla="*/ 1020508 w 5145310"/>
              <a:gd name="connsiteY1761" fmla="*/ 750857 h 962693"/>
              <a:gd name="connsiteX1762" fmla="*/ 1062037 w 5145310"/>
              <a:gd name="connsiteY1762" fmla="*/ 753048 h 962693"/>
              <a:gd name="connsiteX1763" fmla="*/ 1044607 w 5145310"/>
              <a:gd name="connsiteY1763" fmla="*/ 731235 h 962693"/>
              <a:gd name="connsiteX1764" fmla="*/ 1071562 w 5145310"/>
              <a:gd name="connsiteY1764" fmla="*/ 734664 h 962693"/>
              <a:gd name="connsiteX1765" fmla="*/ 1074325 w 5145310"/>
              <a:gd name="connsiteY1765" fmla="*/ 757810 h 962693"/>
              <a:gd name="connsiteX1766" fmla="*/ 1121092 w 5145310"/>
              <a:gd name="connsiteY1766" fmla="*/ 730283 h 962693"/>
              <a:gd name="connsiteX1767" fmla="*/ 1147858 w 5145310"/>
              <a:gd name="connsiteY1767" fmla="*/ 757144 h 962693"/>
              <a:gd name="connsiteX1768" fmla="*/ 1147286 w 5145310"/>
              <a:gd name="connsiteY1768" fmla="*/ 727997 h 962693"/>
              <a:gd name="connsiteX1769" fmla="*/ 1171861 w 5145310"/>
              <a:gd name="connsiteY1769" fmla="*/ 760858 h 962693"/>
              <a:gd name="connsiteX1770" fmla="*/ 1174242 w 5145310"/>
              <a:gd name="connsiteY1770" fmla="*/ 731426 h 962693"/>
              <a:gd name="connsiteX1771" fmla="*/ 1182243 w 5145310"/>
              <a:gd name="connsiteY1771" fmla="*/ 724949 h 962693"/>
              <a:gd name="connsiteX1772" fmla="*/ 1195387 w 5145310"/>
              <a:gd name="connsiteY1772" fmla="*/ 735427 h 962693"/>
              <a:gd name="connsiteX1773" fmla="*/ 1210818 w 5145310"/>
              <a:gd name="connsiteY1773" fmla="*/ 716472 h 962693"/>
              <a:gd name="connsiteX1774" fmla="*/ 1289399 w 5145310"/>
              <a:gd name="connsiteY1774" fmla="*/ 732855 h 962693"/>
              <a:gd name="connsiteX1775" fmla="*/ 1282160 w 5145310"/>
              <a:gd name="connsiteY1775" fmla="*/ 721806 h 962693"/>
              <a:gd name="connsiteX1776" fmla="*/ 1338167 w 5145310"/>
              <a:gd name="connsiteY1776" fmla="*/ 722663 h 962693"/>
              <a:gd name="connsiteX1777" fmla="*/ 1395698 w 5145310"/>
              <a:gd name="connsiteY1777" fmla="*/ 711709 h 962693"/>
              <a:gd name="connsiteX1778" fmla="*/ 1409509 w 5145310"/>
              <a:gd name="connsiteY1778" fmla="*/ 727997 h 962693"/>
              <a:gd name="connsiteX1779" fmla="*/ 1423416 w 5145310"/>
              <a:gd name="connsiteY1779" fmla="*/ 720853 h 962693"/>
              <a:gd name="connsiteX1780" fmla="*/ 1423606 w 5145310"/>
              <a:gd name="connsiteY1780" fmla="*/ 697422 h 962693"/>
              <a:gd name="connsiteX1781" fmla="*/ 1429988 w 5145310"/>
              <a:gd name="connsiteY1781" fmla="*/ 726092 h 962693"/>
              <a:gd name="connsiteX1782" fmla="*/ 1436656 w 5145310"/>
              <a:gd name="connsiteY1782" fmla="*/ 707899 h 962693"/>
              <a:gd name="connsiteX1783" fmla="*/ 1454182 w 5145310"/>
              <a:gd name="connsiteY1783" fmla="*/ 706280 h 962693"/>
              <a:gd name="connsiteX1784" fmla="*/ 1485519 w 5145310"/>
              <a:gd name="connsiteY1784" fmla="*/ 697708 h 962693"/>
              <a:gd name="connsiteX1785" fmla="*/ 1499997 w 5145310"/>
              <a:gd name="connsiteY1785" fmla="*/ 719806 h 962693"/>
              <a:gd name="connsiteX1786" fmla="*/ 1506760 w 5145310"/>
              <a:gd name="connsiteY1786" fmla="*/ 707233 h 962693"/>
              <a:gd name="connsiteX1787" fmla="*/ 1497139 w 5145310"/>
              <a:gd name="connsiteY1787" fmla="*/ 673419 h 962693"/>
              <a:gd name="connsiteX1788" fmla="*/ 1404080 w 5145310"/>
              <a:gd name="connsiteY1788" fmla="*/ 677610 h 962693"/>
              <a:gd name="connsiteX1789" fmla="*/ 1407033 w 5145310"/>
              <a:gd name="connsiteY1789" fmla="*/ 681801 h 962693"/>
              <a:gd name="connsiteX1790" fmla="*/ 1382649 w 5145310"/>
              <a:gd name="connsiteY1790" fmla="*/ 682277 h 962693"/>
              <a:gd name="connsiteX1791" fmla="*/ 1382554 w 5145310"/>
              <a:gd name="connsiteY1791" fmla="*/ 678086 h 962693"/>
              <a:gd name="connsiteX1792" fmla="*/ 1309497 w 5145310"/>
              <a:gd name="connsiteY1792" fmla="*/ 678181 h 962693"/>
              <a:gd name="connsiteX1793" fmla="*/ 1302829 w 5145310"/>
              <a:gd name="connsiteY1793" fmla="*/ 696374 h 962693"/>
              <a:gd name="connsiteX1794" fmla="*/ 1243203 w 5145310"/>
              <a:gd name="connsiteY1794" fmla="*/ 666561 h 962693"/>
              <a:gd name="connsiteX1795" fmla="*/ 1259872 w 5145310"/>
              <a:gd name="connsiteY1795" fmla="*/ 682658 h 962693"/>
              <a:gd name="connsiteX1796" fmla="*/ 1257776 w 5145310"/>
              <a:gd name="connsiteY1796" fmla="*/ 665322 h 962693"/>
              <a:gd name="connsiteX1797" fmla="*/ 1273016 w 5145310"/>
              <a:gd name="connsiteY1797" fmla="*/ 669799 h 962693"/>
              <a:gd name="connsiteX1798" fmla="*/ 1271492 w 5145310"/>
              <a:gd name="connsiteY1798" fmla="*/ 681610 h 962693"/>
              <a:gd name="connsiteX1799" fmla="*/ 1278160 w 5145310"/>
              <a:gd name="connsiteY1799" fmla="*/ 663513 h 962693"/>
              <a:gd name="connsiteX1800" fmla="*/ 1286065 w 5145310"/>
              <a:gd name="connsiteY1800" fmla="*/ 680277 h 962693"/>
              <a:gd name="connsiteX1801" fmla="*/ 1300829 w 5145310"/>
              <a:gd name="connsiteY1801" fmla="*/ 655607 h 962693"/>
              <a:gd name="connsiteX1802" fmla="*/ 1330642 w 5145310"/>
              <a:gd name="connsiteY1802" fmla="*/ 658845 h 962693"/>
              <a:gd name="connsiteX1803" fmla="*/ 1350264 w 5145310"/>
              <a:gd name="connsiteY1803" fmla="*/ 674657 h 962693"/>
              <a:gd name="connsiteX1804" fmla="*/ 1348168 w 5145310"/>
              <a:gd name="connsiteY1804" fmla="*/ 657322 h 962693"/>
              <a:gd name="connsiteX1805" fmla="*/ 1358265 w 5145310"/>
              <a:gd name="connsiteY1805" fmla="*/ 668085 h 962693"/>
              <a:gd name="connsiteX1806" fmla="*/ 1364647 w 5145310"/>
              <a:gd name="connsiteY1806" fmla="*/ 646844 h 962693"/>
              <a:gd name="connsiteX1807" fmla="*/ 1357408 w 5145310"/>
              <a:gd name="connsiteY1807" fmla="*/ 643606 h 962693"/>
              <a:gd name="connsiteX1808" fmla="*/ 1365694 w 5145310"/>
              <a:gd name="connsiteY1808" fmla="*/ 645130 h 962693"/>
              <a:gd name="connsiteX1809" fmla="*/ 1369981 w 5145310"/>
              <a:gd name="connsiteY1809" fmla="*/ 643701 h 962693"/>
              <a:gd name="connsiteX1810" fmla="*/ 1369504 w 5145310"/>
              <a:gd name="connsiteY1810" fmla="*/ 645225 h 962693"/>
              <a:gd name="connsiteX1811" fmla="*/ 1443990 w 5145310"/>
              <a:gd name="connsiteY1811" fmla="*/ 638176 h 962693"/>
              <a:gd name="connsiteX1812" fmla="*/ 1428655 w 5145310"/>
              <a:gd name="connsiteY1812" fmla="*/ 642558 h 962693"/>
              <a:gd name="connsiteX1813" fmla="*/ 1457420 w 5145310"/>
              <a:gd name="connsiteY1813" fmla="*/ 635890 h 962693"/>
              <a:gd name="connsiteX1814" fmla="*/ 1457515 w 5145310"/>
              <a:gd name="connsiteY1814" fmla="*/ 648273 h 962693"/>
              <a:gd name="connsiteX1815" fmla="*/ 1460563 w 5145310"/>
              <a:gd name="connsiteY1815" fmla="*/ 648558 h 962693"/>
              <a:gd name="connsiteX1816" fmla="*/ 1459801 w 5145310"/>
              <a:gd name="connsiteY1816" fmla="*/ 654464 h 962693"/>
              <a:gd name="connsiteX1817" fmla="*/ 1469422 w 5145310"/>
              <a:gd name="connsiteY1817" fmla="*/ 650083 h 962693"/>
              <a:gd name="connsiteX1818" fmla="*/ 1468755 w 5145310"/>
              <a:gd name="connsiteY1818" fmla="*/ 650178 h 962693"/>
              <a:gd name="connsiteX1819" fmla="*/ 1462278 w 5145310"/>
              <a:gd name="connsiteY1819" fmla="*/ 598362 h 962693"/>
              <a:gd name="connsiteX1820" fmla="*/ 1565719 w 5145310"/>
              <a:gd name="connsiteY1820" fmla="*/ 619412 h 962693"/>
              <a:gd name="connsiteX1821" fmla="*/ 1638490 w 5145310"/>
              <a:gd name="connsiteY1821" fmla="*/ 652464 h 962693"/>
              <a:gd name="connsiteX1822" fmla="*/ 1653254 w 5145310"/>
              <a:gd name="connsiteY1822" fmla="*/ 647892 h 962693"/>
              <a:gd name="connsiteX1823" fmla="*/ 1650397 w 5145310"/>
              <a:gd name="connsiteY1823" fmla="*/ 648082 h 962693"/>
              <a:gd name="connsiteX1824" fmla="*/ 1658398 w 5145310"/>
              <a:gd name="connsiteY1824" fmla="*/ 640748 h 962693"/>
              <a:gd name="connsiteX1825" fmla="*/ 1658493 w 5145310"/>
              <a:gd name="connsiteY1825" fmla="*/ 643891 h 962693"/>
              <a:gd name="connsiteX1826" fmla="*/ 1663065 w 5145310"/>
              <a:gd name="connsiteY1826" fmla="*/ 639033 h 962693"/>
              <a:gd name="connsiteX1827" fmla="*/ 1625346 w 5145310"/>
              <a:gd name="connsiteY1827" fmla="*/ 619983 h 962693"/>
              <a:gd name="connsiteX1828" fmla="*/ 1595056 w 5145310"/>
              <a:gd name="connsiteY1828" fmla="*/ 597409 h 962693"/>
              <a:gd name="connsiteX1829" fmla="*/ 1559623 w 5145310"/>
              <a:gd name="connsiteY1829" fmla="*/ 589218 h 962693"/>
              <a:gd name="connsiteX1830" fmla="*/ 1652016 w 5145310"/>
              <a:gd name="connsiteY1830" fmla="*/ 603410 h 962693"/>
              <a:gd name="connsiteX1831" fmla="*/ 1643920 w 5145310"/>
              <a:gd name="connsiteY1831" fmla="*/ 607125 h 962693"/>
              <a:gd name="connsiteX1832" fmla="*/ 1678781 w 5145310"/>
              <a:gd name="connsiteY1832" fmla="*/ 616364 h 962693"/>
              <a:gd name="connsiteX1833" fmla="*/ 1684687 w 5145310"/>
              <a:gd name="connsiteY1833" fmla="*/ 617888 h 962693"/>
              <a:gd name="connsiteX1834" fmla="*/ 1698403 w 5145310"/>
              <a:gd name="connsiteY1834" fmla="*/ 620364 h 962693"/>
              <a:gd name="connsiteX1835" fmla="*/ 1723168 w 5145310"/>
              <a:gd name="connsiteY1835" fmla="*/ 620936 h 962693"/>
              <a:gd name="connsiteX1836" fmla="*/ 1723453 w 5145310"/>
              <a:gd name="connsiteY1836" fmla="*/ 618269 h 962693"/>
              <a:gd name="connsiteX1837" fmla="*/ 1724215 w 5145310"/>
              <a:gd name="connsiteY1837" fmla="*/ 620841 h 962693"/>
              <a:gd name="connsiteX1838" fmla="*/ 1746980 w 5145310"/>
              <a:gd name="connsiteY1838" fmla="*/ 610458 h 962693"/>
              <a:gd name="connsiteX1839" fmla="*/ 1697926 w 5145310"/>
              <a:gd name="connsiteY1839" fmla="*/ 593599 h 962693"/>
              <a:gd name="connsiteX1840" fmla="*/ 1743646 w 5145310"/>
              <a:gd name="connsiteY1840" fmla="*/ 581884 h 962693"/>
              <a:gd name="connsiteX1841" fmla="*/ 1765173 w 5145310"/>
              <a:gd name="connsiteY1841" fmla="*/ 572454 h 962693"/>
              <a:gd name="connsiteX1842" fmla="*/ 1784128 w 5145310"/>
              <a:gd name="connsiteY1842" fmla="*/ 577407 h 962693"/>
              <a:gd name="connsiteX1843" fmla="*/ 1779079 w 5145310"/>
              <a:gd name="connsiteY1843" fmla="*/ 593599 h 962693"/>
              <a:gd name="connsiteX1844" fmla="*/ 1803463 w 5145310"/>
              <a:gd name="connsiteY1844" fmla="*/ 593123 h 962693"/>
              <a:gd name="connsiteX1845" fmla="*/ 1800225 w 5145310"/>
              <a:gd name="connsiteY1845" fmla="*/ 568168 h 962693"/>
              <a:gd name="connsiteX1846" fmla="*/ 1848993 w 5145310"/>
              <a:gd name="connsiteY1846" fmla="*/ 568930 h 962693"/>
              <a:gd name="connsiteX1847" fmla="*/ 1873663 w 5145310"/>
              <a:gd name="connsiteY1847" fmla="*/ 582741 h 962693"/>
              <a:gd name="connsiteX1848" fmla="*/ 1867948 w 5145310"/>
              <a:gd name="connsiteY1848" fmla="*/ 568548 h 962693"/>
              <a:gd name="connsiteX1849" fmla="*/ 1895094 w 5145310"/>
              <a:gd name="connsiteY1849" fmla="*/ 569787 h 962693"/>
              <a:gd name="connsiteX1850" fmla="*/ 1911001 w 5145310"/>
              <a:gd name="connsiteY1850" fmla="*/ 551499 h 962693"/>
              <a:gd name="connsiteX1851" fmla="*/ 1938052 w 5145310"/>
              <a:gd name="connsiteY1851" fmla="*/ 545498 h 962693"/>
              <a:gd name="connsiteX1852" fmla="*/ 1926622 w 5145310"/>
              <a:gd name="connsiteY1852" fmla="*/ 520733 h 962693"/>
              <a:gd name="connsiteX1853" fmla="*/ 1917001 w 5145310"/>
              <a:gd name="connsiteY1853" fmla="*/ 514732 h 962693"/>
              <a:gd name="connsiteX1854" fmla="*/ 1910239 w 5145310"/>
              <a:gd name="connsiteY1854" fmla="*/ 513113 h 962693"/>
              <a:gd name="connsiteX1855" fmla="*/ 1910334 w 5145310"/>
              <a:gd name="connsiteY1855" fmla="*/ 521019 h 962693"/>
              <a:gd name="connsiteX1856" fmla="*/ 1907000 w 5145310"/>
              <a:gd name="connsiteY1856" fmla="*/ 521019 h 962693"/>
              <a:gd name="connsiteX1857" fmla="*/ 1906143 w 5145310"/>
              <a:gd name="connsiteY1857" fmla="*/ 521019 h 962693"/>
              <a:gd name="connsiteX1858" fmla="*/ 1888236 w 5145310"/>
              <a:gd name="connsiteY1858" fmla="*/ 503683 h 962693"/>
              <a:gd name="connsiteX1859" fmla="*/ 1895189 w 5145310"/>
              <a:gd name="connsiteY1859" fmla="*/ 502921 h 962693"/>
              <a:gd name="connsiteX1860" fmla="*/ 1898809 w 5145310"/>
              <a:gd name="connsiteY1860" fmla="*/ 485871 h 962693"/>
              <a:gd name="connsiteX1861" fmla="*/ 1879663 w 5145310"/>
              <a:gd name="connsiteY1861" fmla="*/ 522638 h 962693"/>
              <a:gd name="connsiteX1862" fmla="*/ 1877092 w 5145310"/>
              <a:gd name="connsiteY1862" fmla="*/ 489872 h 962693"/>
              <a:gd name="connsiteX1863" fmla="*/ 1876711 w 5145310"/>
              <a:gd name="connsiteY1863" fmla="*/ 494635 h 962693"/>
              <a:gd name="connsiteX1864" fmla="*/ 1844897 w 5145310"/>
              <a:gd name="connsiteY1864" fmla="*/ 510160 h 962693"/>
              <a:gd name="connsiteX1865" fmla="*/ 1811845 w 5145310"/>
              <a:gd name="connsiteY1865" fmla="*/ 483871 h 962693"/>
              <a:gd name="connsiteX1866" fmla="*/ 1841849 w 5145310"/>
              <a:gd name="connsiteY1866" fmla="*/ 468536 h 962693"/>
              <a:gd name="connsiteX1867" fmla="*/ 1839849 w 5145310"/>
              <a:gd name="connsiteY1867" fmla="*/ 461773 h 962693"/>
              <a:gd name="connsiteX1868" fmla="*/ 1888617 w 5145310"/>
              <a:gd name="connsiteY1868" fmla="*/ 475013 h 962693"/>
              <a:gd name="connsiteX1869" fmla="*/ 1915096 w 5145310"/>
              <a:gd name="connsiteY1869" fmla="*/ 456916 h 962693"/>
              <a:gd name="connsiteX1870" fmla="*/ 1914049 w 5145310"/>
              <a:gd name="connsiteY1870" fmla="*/ 445867 h 962693"/>
              <a:gd name="connsiteX1871" fmla="*/ 1941099 w 5145310"/>
              <a:gd name="connsiteY1871" fmla="*/ 443485 h 962693"/>
              <a:gd name="connsiteX1872" fmla="*/ 1958149 w 5145310"/>
              <a:gd name="connsiteY1872" fmla="*/ 456153 h 962693"/>
              <a:gd name="connsiteX1873" fmla="*/ 1962340 w 5145310"/>
              <a:gd name="connsiteY1873" fmla="*/ 456630 h 962693"/>
              <a:gd name="connsiteX1874" fmla="*/ 1965674 w 5145310"/>
              <a:gd name="connsiteY1874" fmla="*/ 450153 h 962693"/>
              <a:gd name="connsiteX1875" fmla="*/ 2018824 w 5145310"/>
              <a:gd name="connsiteY1875" fmla="*/ 480919 h 962693"/>
              <a:gd name="connsiteX1876" fmla="*/ 2021110 w 5145310"/>
              <a:gd name="connsiteY1876" fmla="*/ 499302 h 962693"/>
              <a:gd name="connsiteX1877" fmla="*/ 2021014 w 5145310"/>
              <a:gd name="connsiteY1877" fmla="*/ 498349 h 962693"/>
              <a:gd name="connsiteX1878" fmla="*/ 2019967 w 5145310"/>
              <a:gd name="connsiteY1878" fmla="*/ 499492 h 962693"/>
              <a:gd name="connsiteX1879" fmla="*/ 2006251 w 5145310"/>
              <a:gd name="connsiteY1879" fmla="*/ 515590 h 962693"/>
              <a:gd name="connsiteX1880" fmla="*/ 2007298 w 5145310"/>
              <a:gd name="connsiteY1880" fmla="*/ 516733 h 962693"/>
              <a:gd name="connsiteX1881" fmla="*/ 2020157 w 5145310"/>
              <a:gd name="connsiteY1881" fmla="*/ 515970 h 962693"/>
              <a:gd name="connsiteX1882" fmla="*/ 2019967 w 5145310"/>
              <a:gd name="connsiteY1882" fmla="*/ 499492 h 962693"/>
              <a:gd name="connsiteX1883" fmla="*/ 2021110 w 5145310"/>
              <a:gd name="connsiteY1883" fmla="*/ 499302 h 962693"/>
              <a:gd name="connsiteX1884" fmla="*/ 2023777 w 5145310"/>
              <a:gd name="connsiteY1884" fmla="*/ 521495 h 962693"/>
              <a:gd name="connsiteX1885" fmla="*/ 2008346 w 5145310"/>
              <a:gd name="connsiteY1885" fmla="*/ 519590 h 962693"/>
              <a:gd name="connsiteX1886" fmla="*/ 2007774 w 5145310"/>
              <a:gd name="connsiteY1886" fmla="*/ 522733 h 962693"/>
              <a:gd name="connsiteX1887" fmla="*/ 1994154 w 5145310"/>
              <a:gd name="connsiteY1887" fmla="*/ 515875 h 962693"/>
              <a:gd name="connsiteX1888" fmla="*/ 1997964 w 5145310"/>
              <a:gd name="connsiteY1888" fmla="*/ 514351 h 962693"/>
              <a:gd name="connsiteX1889" fmla="*/ 1975199 w 5145310"/>
              <a:gd name="connsiteY1889" fmla="*/ 485014 h 962693"/>
              <a:gd name="connsiteX1890" fmla="*/ 1983200 w 5145310"/>
              <a:gd name="connsiteY1890" fmla="*/ 484824 h 962693"/>
              <a:gd name="connsiteX1891" fmla="*/ 1965484 w 5145310"/>
              <a:gd name="connsiteY1891" fmla="*/ 473489 h 962693"/>
              <a:gd name="connsiteX1892" fmla="*/ 1965103 w 5145310"/>
              <a:gd name="connsiteY1892" fmla="*/ 474251 h 962693"/>
              <a:gd name="connsiteX1893" fmla="*/ 1929479 w 5145310"/>
              <a:gd name="connsiteY1893" fmla="*/ 471584 h 962693"/>
              <a:gd name="connsiteX1894" fmla="*/ 1938814 w 5145310"/>
              <a:gd name="connsiteY1894" fmla="*/ 509398 h 962693"/>
              <a:gd name="connsiteX1895" fmla="*/ 1953577 w 5145310"/>
              <a:gd name="connsiteY1895" fmla="*/ 518638 h 962693"/>
              <a:gd name="connsiteX1896" fmla="*/ 1975390 w 5145310"/>
              <a:gd name="connsiteY1896" fmla="*/ 527115 h 962693"/>
              <a:gd name="connsiteX1897" fmla="*/ 1978247 w 5145310"/>
              <a:gd name="connsiteY1897" fmla="*/ 534259 h 962693"/>
              <a:gd name="connsiteX1898" fmla="*/ 2059019 w 5145310"/>
              <a:gd name="connsiteY1898" fmla="*/ 509303 h 962693"/>
              <a:gd name="connsiteX1899" fmla="*/ 2039302 w 5145310"/>
              <a:gd name="connsiteY1899" fmla="*/ 479395 h 962693"/>
              <a:gd name="connsiteX1900" fmla="*/ 2067592 w 5145310"/>
              <a:gd name="connsiteY1900" fmla="*/ 494444 h 962693"/>
              <a:gd name="connsiteX1901" fmla="*/ 2067877 w 5145310"/>
              <a:gd name="connsiteY1901" fmla="*/ 498825 h 962693"/>
              <a:gd name="connsiteX1902" fmla="*/ 2074735 w 5145310"/>
              <a:gd name="connsiteY1902" fmla="*/ 483871 h 962693"/>
              <a:gd name="connsiteX1903" fmla="*/ 2075021 w 5145310"/>
              <a:gd name="connsiteY1903" fmla="*/ 482823 h 962693"/>
              <a:gd name="connsiteX1904" fmla="*/ 2071402 w 5145310"/>
              <a:gd name="connsiteY1904" fmla="*/ 476537 h 962693"/>
              <a:gd name="connsiteX1905" fmla="*/ 2076736 w 5145310"/>
              <a:gd name="connsiteY1905" fmla="*/ 476537 h 962693"/>
              <a:gd name="connsiteX1906" fmla="*/ 2079688 w 5145310"/>
              <a:gd name="connsiteY1906" fmla="*/ 462345 h 962693"/>
              <a:gd name="connsiteX1907" fmla="*/ 2111788 w 5145310"/>
              <a:gd name="connsiteY1907" fmla="*/ 482443 h 962693"/>
              <a:gd name="connsiteX1908" fmla="*/ 2109216 w 5145310"/>
              <a:gd name="connsiteY1908" fmla="*/ 473298 h 962693"/>
              <a:gd name="connsiteX1909" fmla="*/ 2127694 w 5145310"/>
              <a:gd name="connsiteY1909" fmla="*/ 473108 h 962693"/>
              <a:gd name="connsiteX1910" fmla="*/ 2147125 w 5145310"/>
              <a:gd name="connsiteY1910" fmla="*/ 460249 h 962693"/>
              <a:gd name="connsiteX1911" fmla="*/ 2148554 w 5145310"/>
              <a:gd name="connsiteY1911" fmla="*/ 458154 h 962693"/>
              <a:gd name="connsiteX1912" fmla="*/ 2148745 w 5145310"/>
              <a:gd name="connsiteY1912" fmla="*/ 459487 h 962693"/>
              <a:gd name="connsiteX1913" fmla="*/ 2155412 w 5145310"/>
              <a:gd name="connsiteY1913" fmla="*/ 455487 h 962693"/>
              <a:gd name="connsiteX1914" fmla="*/ 2168747 w 5145310"/>
              <a:gd name="connsiteY1914" fmla="*/ 440914 h 962693"/>
              <a:gd name="connsiteX1915" fmla="*/ 2198179 w 5145310"/>
              <a:gd name="connsiteY1915" fmla="*/ 425959 h 962693"/>
              <a:gd name="connsiteX1916" fmla="*/ 2170938 w 5145310"/>
              <a:gd name="connsiteY1916" fmla="*/ 421197 h 962693"/>
              <a:gd name="connsiteX1917" fmla="*/ 2168557 w 5145310"/>
              <a:gd name="connsiteY1917" fmla="*/ 433770 h 962693"/>
              <a:gd name="connsiteX1918" fmla="*/ 2100167 w 5145310"/>
              <a:gd name="connsiteY1918" fmla="*/ 404814 h 962693"/>
              <a:gd name="connsiteX1919" fmla="*/ 2075212 w 5145310"/>
              <a:gd name="connsiteY1919" fmla="*/ 382049 h 962693"/>
              <a:gd name="connsiteX1920" fmla="*/ 2142934 w 5145310"/>
              <a:gd name="connsiteY1920" fmla="*/ 378811 h 962693"/>
              <a:gd name="connsiteX1921" fmla="*/ 2145220 w 5145310"/>
              <a:gd name="connsiteY1921" fmla="*/ 359094 h 962693"/>
              <a:gd name="connsiteX1922" fmla="*/ 2194750 w 5145310"/>
              <a:gd name="connsiteY1922" fmla="*/ 395670 h 962693"/>
              <a:gd name="connsiteX1923" fmla="*/ 2235517 w 5145310"/>
              <a:gd name="connsiteY1923" fmla="*/ 401956 h 962693"/>
              <a:gd name="connsiteX1924" fmla="*/ 2251519 w 5145310"/>
              <a:gd name="connsiteY1924" fmla="*/ 389097 h 962693"/>
              <a:gd name="connsiteX1925" fmla="*/ 2196560 w 5145310"/>
              <a:gd name="connsiteY1925" fmla="*/ 352712 h 962693"/>
              <a:gd name="connsiteX1926" fmla="*/ 2237232 w 5145310"/>
              <a:gd name="connsiteY1926" fmla="*/ 351855 h 962693"/>
              <a:gd name="connsiteX1927" fmla="*/ 2265426 w 5145310"/>
              <a:gd name="connsiteY1927" fmla="*/ 274321 h 962693"/>
              <a:gd name="connsiteX1928" fmla="*/ 2311527 w 5145310"/>
              <a:gd name="connsiteY1928" fmla="*/ 278703 h 962693"/>
              <a:gd name="connsiteX1929" fmla="*/ 2317147 w 5145310"/>
              <a:gd name="connsiteY1929" fmla="*/ 287561 h 962693"/>
              <a:gd name="connsiteX1930" fmla="*/ 2382393 w 5145310"/>
              <a:gd name="connsiteY1930" fmla="*/ 296895 h 962693"/>
              <a:gd name="connsiteX1931" fmla="*/ 2371249 w 5145310"/>
              <a:gd name="connsiteY1931" fmla="*/ 282799 h 962693"/>
              <a:gd name="connsiteX1932" fmla="*/ 2386965 w 5145310"/>
              <a:gd name="connsiteY1932" fmla="*/ 257367 h 962693"/>
              <a:gd name="connsiteX1933" fmla="*/ 2395061 w 5145310"/>
              <a:gd name="connsiteY1933" fmla="*/ 257176 h 962693"/>
              <a:gd name="connsiteX1934" fmla="*/ 2400395 w 5145310"/>
              <a:gd name="connsiteY1934" fmla="*/ 249937 h 962693"/>
              <a:gd name="connsiteX1935" fmla="*/ 2445829 w 5145310"/>
              <a:gd name="connsiteY1935" fmla="*/ 223934 h 962693"/>
              <a:gd name="connsiteX1936" fmla="*/ 2503360 w 5145310"/>
              <a:gd name="connsiteY1936" fmla="*/ 249556 h 962693"/>
              <a:gd name="connsiteX1937" fmla="*/ 2508980 w 5145310"/>
              <a:gd name="connsiteY1937" fmla="*/ 258414 h 962693"/>
              <a:gd name="connsiteX1938" fmla="*/ 2572036 w 5145310"/>
              <a:gd name="connsiteY1938" fmla="*/ 291085 h 962693"/>
              <a:gd name="connsiteX1939" fmla="*/ 2601659 w 5145310"/>
              <a:gd name="connsiteY1939" fmla="*/ 279751 h 962693"/>
              <a:gd name="connsiteX1940" fmla="*/ 2651379 w 5145310"/>
              <a:gd name="connsiteY1940" fmla="*/ 326995 h 962693"/>
              <a:gd name="connsiteX1941" fmla="*/ 2700623 w 5145310"/>
              <a:gd name="connsiteY1941" fmla="*/ 350997 h 962693"/>
              <a:gd name="connsiteX1942" fmla="*/ 2744247 w 5145310"/>
              <a:gd name="connsiteY1942" fmla="*/ 364428 h 962693"/>
              <a:gd name="connsiteX1943" fmla="*/ 2757678 w 5145310"/>
              <a:gd name="connsiteY1943" fmla="*/ 355189 h 962693"/>
              <a:gd name="connsiteX1944" fmla="*/ 2755297 w 5145310"/>
              <a:gd name="connsiteY1944" fmla="*/ 371381 h 962693"/>
              <a:gd name="connsiteX1945" fmla="*/ 2783205 w 5145310"/>
              <a:gd name="connsiteY1945" fmla="*/ 408338 h 962693"/>
              <a:gd name="connsiteX1946" fmla="*/ 2766917 w 5145310"/>
              <a:gd name="connsiteY1946" fmla="*/ 408719 h 962693"/>
              <a:gd name="connsiteX1947" fmla="*/ 2772918 w 5145310"/>
              <a:gd name="connsiteY1947" fmla="*/ 437199 h 962693"/>
              <a:gd name="connsiteX1948" fmla="*/ 2735294 w 5145310"/>
              <a:gd name="connsiteY1948" fmla="*/ 454153 h 962693"/>
              <a:gd name="connsiteX1949" fmla="*/ 2789682 w 5145310"/>
              <a:gd name="connsiteY1949" fmla="*/ 463678 h 962693"/>
              <a:gd name="connsiteX1950" fmla="*/ 2800159 w 5145310"/>
              <a:gd name="connsiteY1950" fmla="*/ 447391 h 962693"/>
              <a:gd name="connsiteX1951" fmla="*/ 2793397 w 5145310"/>
              <a:gd name="connsiteY1951" fmla="*/ 511970 h 962693"/>
              <a:gd name="connsiteX1952" fmla="*/ 2809399 w 5145310"/>
              <a:gd name="connsiteY1952" fmla="*/ 502731 h 962693"/>
              <a:gd name="connsiteX1953" fmla="*/ 2801779 w 5145310"/>
              <a:gd name="connsiteY1953" fmla="*/ 527972 h 962693"/>
              <a:gd name="connsiteX1954" fmla="*/ 2780062 w 5145310"/>
              <a:gd name="connsiteY1954" fmla="*/ 524829 h 962693"/>
              <a:gd name="connsiteX1955" fmla="*/ 2775204 w 5145310"/>
              <a:gd name="connsiteY1955" fmla="*/ 551785 h 962693"/>
              <a:gd name="connsiteX1956" fmla="*/ 2796826 w 5145310"/>
              <a:gd name="connsiteY1956" fmla="*/ 549498 h 962693"/>
              <a:gd name="connsiteX1957" fmla="*/ 2785872 w 5145310"/>
              <a:gd name="connsiteY1957" fmla="*/ 544355 h 962693"/>
              <a:gd name="connsiteX1958" fmla="*/ 2810351 w 5145310"/>
              <a:gd name="connsiteY1958" fmla="*/ 551022 h 962693"/>
              <a:gd name="connsiteX1959" fmla="*/ 2829306 w 5145310"/>
              <a:gd name="connsiteY1959" fmla="*/ 548832 h 962693"/>
              <a:gd name="connsiteX1960" fmla="*/ 2829115 w 5145310"/>
              <a:gd name="connsiteY1960" fmla="*/ 539878 h 962693"/>
              <a:gd name="connsiteX1961" fmla="*/ 2863882 w 5145310"/>
              <a:gd name="connsiteY1961" fmla="*/ 519495 h 962693"/>
              <a:gd name="connsiteX1962" fmla="*/ 2861786 w 5145310"/>
              <a:gd name="connsiteY1962" fmla="*/ 549975 h 962693"/>
              <a:gd name="connsiteX1963" fmla="*/ 2862356 w 5145310"/>
              <a:gd name="connsiteY1963" fmla="*/ 550207 h 962693"/>
              <a:gd name="connsiteX1964" fmla="*/ 2862167 w 5145310"/>
              <a:gd name="connsiteY1964" fmla="*/ 544855 h 962693"/>
              <a:gd name="connsiteX1965" fmla="*/ 2867692 w 5145310"/>
              <a:gd name="connsiteY1965" fmla="*/ 543021 h 962693"/>
              <a:gd name="connsiteX1966" fmla="*/ 2862387 w 5145310"/>
              <a:gd name="connsiteY1966" fmla="*/ 550220 h 962693"/>
              <a:gd name="connsiteX1967" fmla="*/ 2869978 w 5145310"/>
              <a:gd name="connsiteY1967" fmla="*/ 553309 h 962693"/>
              <a:gd name="connsiteX1968" fmla="*/ 2875883 w 5145310"/>
              <a:gd name="connsiteY1968" fmla="*/ 574645 h 962693"/>
              <a:gd name="connsiteX1969" fmla="*/ 2883979 w 5145310"/>
              <a:gd name="connsiteY1969" fmla="*/ 572644 h 962693"/>
              <a:gd name="connsiteX1970" fmla="*/ 3013996 w 5145310"/>
              <a:gd name="connsiteY1970" fmla="*/ 571692 h 962693"/>
              <a:gd name="connsiteX1971" fmla="*/ 2992088 w 5145310"/>
              <a:gd name="connsiteY1971" fmla="*/ 561405 h 962693"/>
              <a:gd name="connsiteX1972" fmla="*/ 3011043 w 5145310"/>
              <a:gd name="connsiteY1972" fmla="*/ 557404 h 962693"/>
              <a:gd name="connsiteX1973" fmla="*/ 3005328 w 5145310"/>
              <a:gd name="connsiteY1973" fmla="*/ 545022 h 962693"/>
              <a:gd name="connsiteX1974" fmla="*/ 2969895 w 5145310"/>
              <a:gd name="connsiteY1974" fmla="*/ 535020 h 962693"/>
              <a:gd name="connsiteX1975" fmla="*/ 2999708 w 5145310"/>
              <a:gd name="connsiteY1975" fmla="*/ 536164 h 962693"/>
              <a:gd name="connsiteX1976" fmla="*/ 3004566 w 5145310"/>
              <a:gd name="connsiteY1976" fmla="*/ 511018 h 962693"/>
              <a:gd name="connsiteX1977" fmla="*/ 2974467 w 5145310"/>
              <a:gd name="connsiteY1977" fmla="*/ 497302 h 962693"/>
              <a:gd name="connsiteX1978" fmla="*/ 3009900 w 5145310"/>
              <a:gd name="connsiteY1978" fmla="*/ 505493 h 962693"/>
              <a:gd name="connsiteX1979" fmla="*/ 2995708 w 5145310"/>
              <a:gd name="connsiteY1979" fmla="*/ 475299 h 962693"/>
              <a:gd name="connsiteX1980" fmla="*/ 3028759 w 5145310"/>
              <a:gd name="connsiteY1980" fmla="*/ 499683 h 962693"/>
              <a:gd name="connsiteX1981" fmla="*/ 3052953 w 5145310"/>
              <a:gd name="connsiteY1981" fmla="*/ 488443 h 962693"/>
              <a:gd name="connsiteX1982" fmla="*/ 3036665 w 5145310"/>
              <a:gd name="connsiteY1982" fmla="*/ 487015 h 962693"/>
              <a:gd name="connsiteX1983" fmla="*/ 3014567 w 5145310"/>
              <a:gd name="connsiteY1983" fmla="*/ 465964 h 962693"/>
              <a:gd name="connsiteX1984" fmla="*/ 3025235 w 5145310"/>
              <a:gd name="connsiteY1984" fmla="*/ 458630 h 962693"/>
              <a:gd name="connsiteX1985" fmla="*/ 3044571 w 5145310"/>
              <a:gd name="connsiteY1985" fmla="*/ 474346 h 962693"/>
              <a:gd name="connsiteX1986" fmla="*/ 3060763 w 5145310"/>
              <a:gd name="connsiteY1986" fmla="*/ 470441 h 962693"/>
              <a:gd name="connsiteX1987" fmla="*/ 3063811 w 5145310"/>
              <a:gd name="connsiteY1987" fmla="*/ 484729 h 962693"/>
              <a:gd name="connsiteX1988" fmla="*/ 3092958 w 5145310"/>
              <a:gd name="connsiteY1988" fmla="*/ 453677 h 962693"/>
              <a:gd name="connsiteX1989" fmla="*/ 3100864 w 5145310"/>
              <a:gd name="connsiteY1989" fmla="*/ 441009 h 962693"/>
              <a:gd name="connsiteX1990" fmla="*/ 3120199 w 5145310"/>
              <a:gd name="connsiteY1990" fmla="*/ 456725 h 962693"/>
              <a:gd name="connsiteX1991" fmla="*/ 3128581 w 5145310"/>
              <a:gd name="connsiteY1991" fmla="*/ 469012 h 962693"/>
              <a:gd name="connsiteX1992" fmla="*/ 3111532 w 5145310"/>
              <a:gd name="connsiteY1992" fmla="*/ 435389 h 962693"/>
              <a:gd name="connsiteX1993" fmla="*/ 3179730 w 5145310"/>
              <a:gd name="connsiteY1993" fmla="*/ 455392 h 962693"/>
              <a:gd name="connsiteX1994" fmla="*/ 3188113 w 5145310"/>
              <a:gd name="connsiteY1994" fmla="*/ 469584 h 962693"/>
              <a:gd name="connsiteX1995" fmla="*/ 3236500 w 5145310"/>
              <a:gd name="connsiteY1995" fmla="*/ 448915 h 962693"/>
              <a:gd name="connsiteX1996" fmla="*/ 3257359 w 5145310"/>
              <a:gd name="connsiteY1996" fmla="*/ 410910 h 962693"/>
              <a:gd name="connsiteX1997" fmla="*/ 3240405 w 5145310"/>
              <a:gd name="connsiteY1997" fmla="*/ 377287 h 962693"/>
              <a:gd name="connsiteX1998" fmla="*/ 3242786 w 5145310"/>
              <a:gd name="connsiteY1998" fmla="*/ 361189 h 962693"/>
              <a:gd name="connsiteX1999" fmla="*/ 3240405 w 5145310"/>
              <a:gd name="connsiteY1999" fmla="*/ 375572 h 962693"/>
              <a:gd name="connsiteX2000" fmla="*/ 3330035 w 5145310"/>
              <a:gd name="connsiteY2000" fmla="*/ 384430 h 962693"/>
              <a:gd name="connsiteX2001" fmla="*/ 3311176 w 5145310"/>
              <a:gd name="connsiteY2001" fmla="*/ 391955 h 962693"/>
              <a:gd name="connsiteX2002" fmla="*/ 3330416 w 5145310"/>
              <a:gd name="connsiteY2002" fmla="*/ 404052 h 962693"/>
              <a:gd name="connsiteX2003" fmla="*/ 3335369 w 5145310"/>
              <a:gd name="connsiteY2003" fmla="*/ 386049 h 962693"/>
              <a:gd name="connsiteX2004" fmla="*/ 3362420 w 5145310"/>
              <a:gd name="connsiteY2004" fmla="*/ 383668 h 962693"/>
              <a:gd name="connsiteX2005" fmla="*/ 3394234 w 5145310"/>
              <a:gd name="connsiteY2005" fmla="*/ 348997 h 962693"/>
              <a:gd name="connsiteX2006" fmla="*/ 3353943 w 5145310"/>
              <a:gd name="connsiteY2006" fmla="*/ 365952 h 962693"/>
              <a:gd name="connsiteX2007" fmla="*/ 3376993 w 5145310"/>
              <a:gd name="connsiteY2007" fmla="*/ 304611 h 962693"/>
              <a:gd name="connsiteX2008" fmla="*/ 3363468 w 5145310"/>
              <a:gd name="connsiteY2008" fmla="*/ 303087 h 962693"/>
              <a:gd name="connsiteX2009" fmla="*/ 3386995 w 5145310"/>
              <a:gd name="connsiteY2009" fmla="*/ 261367 h 962693"/>
              <a:gd name="connsiteX2010" fmla="*/ 3403187 w 5145310"/>
              <a:gd name="connsiteY2010" fmla="*/ 257462 h 962693"/>
              <a:gd name="connsiteX2011" fmla="*/ 3421285 w 5145310"/>
              <a:gd name="connsiteY2011" fmla="*/ 217743 h 962693"/>
              <a:gd name="connsiteX2012" fmla="*/ 2161508 w 5145310"/>
              <a:gd name="connsiteY2012" fmla="*/ 208979 h 962693"/>
              <a:gd name="connsiteX2013" fmla="*/ 2161508 w 5145310"/>
              <a:gd name="connsiteY2013" fmla="*/ 208979 h 962693"/>
              <a:gd name="connsiteX2014" fmla="*/ 2239994 w 5145310"/>
              <a:gd name="connsiteY2014" fmla="*/ 203741 h 962693"/>
              <a:gd name="connsiteX2015" fmla="*/ 2251043 w 5145310"/>
              <a:gd name="connsiteY2015" fmla="*/ 216028 h 962693"/>
              <a:gd name="connsiteX2016" fmla="*/ 2239994 w 5145310"/>
              <a:gd name="connsiteY2016" fmla="*/ 203741 h 962693"/>
              <a:gd name="connsiteX2017" fmla="*/ 2006918 w 5145310"/>
              <a:gd name="connsiteY2017" fmla="*/ 203360 h 962693"/>
              <a:gd name="connsiteX2018" fmla="*/ 2108740 w 5145310"/>
              <a:gd name="connsiteY2018" fmla="*/ 274607 h 962693"/>
              <a:gd name="connsiteX2019" fmla="*/ 2064735 w 5145310"/>
              <a:gd name="connsiteY2019" fmla="*/ 245079 h 962693"/>
              <a:gd name="connsiteX2020" fmla="*/ 2006918 w 5145310"/>
              <a:gd name="connsiteY2020" fmla="*/ 203360 h 962693"/>
              <a:gd name="connsiteX2021" fmla="*/ 2486501 w 5145310"/>
              <a:gd name="connsiteY2021" fmla="*/ 198597 h 962693"/>
              <a:gd name="connsiteX2022" fmla="*/ 2486787 w 5145310"/>
              <a:gd name="connsiteY2022" fmla="*/ 212885 h 962693"/>
              <a:gd name="connsiteX2023" fmla="*/ 2486501 w 5145310"/>
              <a:gd name="connsiteY2023" fmla="*/ 198597 h 962693"/>
              <a:gd name="connsiteX2024" fmla="*/ 2670715 w 5145310"/>
              <a:gd name="connsiteY2024" fmla="*/ 196407 h 962693"/>
              <a:gd name="connsiteX2025" fmla="*/ 2690337 w 5145310"/>
              <a:gd name="connsiteY2025" fmla="*/ 230030 h 962693"/>
              <a:gd name="connsiteX2026" fmla="*/ 2652713 w 5145310"/>
              <a:gd name="connsiteY2026" fmla="*/ 243365 h 962693"/>
              <a:gd name="connsiteX2027" fmla="*/ 2662523 w 5145310"/>
              <a:gd name="connsiteY2027" fmla="*/ 196597 h 962693"/>
              <a:gd name="connsiteX2028" fmla="*/ 2670715 w 5145310"/>
              <a:gd name="connsiteY2028" fmla="*/ 196407 h 962693"/>
              <a:gd name="connsiteX2029" fmla="*/ 2353627 w 5145310"/>
              <a:gd name="connsiteY2029" fmla="*/ 196026 h 962693"/>
              <a:gd name="connsiteX2030" fmla="*/ 2345817 w 5145310"/>
              <a:gd name="connsiteY2030" fmla="*/ 212314 h 962693"/>
              <a:gd name="connsiteX2031" fmla="*/ 2353627 w 5145310"/>
              <a:gd name="connsiteY2031" fmla="*/ 196026 h 962693"/>
              <a:gd name="connsiteX2032" fmla="*/ 1877283 w 5145310"/>
              <a:gd name="connsiteY2032" fmla="*/ 193203 h 962693"/>
              <a:gd name="connsiteX2033" fmla="*/ 1895665 w 5145310"/>
              <a:gd name="connsiteY2033" fmla="*/ 194977 h 962693"/>
              <a:gd name="connsiteX2034" fmla="*/ 1901380 w 5145310"/>
              <a:gd name="connsiteY2034" fmla="*/ 209170 h 962693"/>
              <a:gd name="connsiteX2035" fmla="*/ 1877283 w 5145310"/>
              <a:gd name="connsiteY2035" fmla="*/ 193203 h 962693"/>
              <a:gd name="connsiteX2036" fmla="*/ 2868358 w 5145310"/>
              <a:gd name="connsiteY2036" fmla="*/ 190501 h 962693"/>
              <a:gd name="connsiteX2037" fmla="*/ 2850165 w 5145310"/>
              <a:gd name="connsiteY2037" fmla="*/ 223076 h 962693"/>
              <a:gd name="connsiteX2038" fmla="*/ 2862929 w 5145310"/>
              <a:gd name="connsiteY2038" fmla="*/ 190596 h 962693"/>
              <a:gd name="connsiteX2039" fmla="*/ 2868358 w 5145310"/>
              <a:gd name="connsiteY2039" fmla="*/ 190501 h 962693"/>
              <a:gd name="connsiteX2040" fmla="*/ 3028823 w 5145310"/>
              <a:gd name="connsiteY2040" fmla="*/ 185937 h 962693"/>
              <a:gd name="connsiteX2041" fmla="*/ 3047428 w 5145310"/>
              <a:gd name="connsiteY2041" fmla="*/ 199264 h 962693"/>
              <a:gd name="connsiteX2042" fmla="*/ 3022854 w 5145310"/>
              <a:gd name="connsiteY2042" fmla="*/ 190787 h 962693"/>
              <a:gd name="connsiteX2043" fmla="*/ 3028823 w 5145310"/>
              <a:gd name="connsiteY2043" fmla="*/ 185937 h 962693"/>
              <a:gd name="connsiteX2044" fmla="*/ 3613404 w 5145310"/>
              <a:gd name="connsiteY2044" fmla="*/ 185453 h 962693"/>
              <a:gd name="connsiteX2045" fmla="*/ 3608642 w 5145310"/>
              <a:gd name="connsiteY2045" fmla="*/ 212409 h 962693"/>
              <a:gd name="connsiteX2046" fmla="*/ 3534347 w 5145310"/>
              <a:gd name="connsiteY2046" fmla="*/ 287275 h 962693"/>
              <a:gd name="connsiteX2047" fmla="*/ 3605403 w 5145310"/>
              <a:gd name="connsiteY2047" fmla="*/ 187358 h 962693"/>
              <a:gd name="connsiteX2048" fmla="*/ 3613404 w 5145310"/>
              <a:gd name="connsiteY2048" fmla="*/ 185453 h 962693"/>
              <a:gd name="connsiteX2049" fmla="*/ 2223326 w 5145310"/>
              <a:gd name="connsiteY2049" fmla="*/ 184405 h 962693"/>
              <a:gd name="connsiteX2050" fmla="*/ 2223421 w 5145310"/>
              <a:gd name="connsiteY2050" fmla="*/ 188024 h 962693"/>
              <a:gd name="connsiteX2051" fmla="*/ 2223326 w 5145310"/>
              <a:gd name="connsiteY2051" fmla="*/ 184405 h 962693"/>
              <a:gd name="connsiteX2052" fmla="*/ 2104072 w 5145310"/>
              <a:gd name="connsiteY2052" fmla="*/ 183358 h 962693"/>
              <a:gd name="connsiteX2053" fmla="*/ 2104263 w 5145310"/>
              <a:gd name="connsiteY2053" fmla="*/ 194121 h 962693"/>
              <a:gd name="connsiteX2054" fmla="*/ 2104072 w 5145310"/>
              <a:gd name="connsiteY2054" fmla="*/ 183358 h 962693"/>
              <a:gd name="connsiteX2055" fmla="*/ 2781586 w 5145310"/>
              <a:gd name="connsiteY2055" fmla="*/ 183357 h 962693"/>
              <a:gd name="connsiteX2056" fmla="*/ 2774252 w 5145310"/>
              <a:gd name="connsiteY2056" fmla="*/ 222886 h 962693"/>
              <a:gd name="connsiteX2057" fmla="*/ 2746915 w 5145310"/>
              <a:gd name="connsiteY2057" fmla="*/ 212694 h 962693"/>
              <a:gd name="connsiteX2058" fmla="*/ 2781586 w 5145310"/>
              <a:gd name="connsiteY2058" fmla="*/ 183357 h 962693"/>
              <a:gd name="connsiteX2059" fmla="*/ 3104671 w 5145310"/>
              <a:gd name="connsiteY2059" fmla="*/ 180185 h 962693"/>
              <a:gd name="connsiteX2060" fmla="*/ 3142202 w 5145310"/>
              <a:gd name="connsiteY2060" fmla="*/ 202407 h 962693"/>
              <a:gd name="connsiteX2061" fmla="*/ 3131534 w 5145310"/>
              <a:gd name="connsiteY2061" fmla="*/ 209836 h 962693"/>
              <a:gd name="connsiteX2062" fmla="*/ 3133534 w 5145310"/>
              <a:gd name="connsiteY2062" fmla="*/ 302896 h 962693"/>
              <a:gd name="connsiteX2063" fmla="*/ 3111817 w 5145310"/>
              <a:gd name="connsiteY2063" fmla="*/ 299752 h 962693"/>
              <a:gd name="connsiteX2064" fmla="*/ 3118675 w 5145310"/>
              <a:gd name="connsiteY2064" fmla="*/ 236983 h 962693"/>
              <a:gd name="connsiteX2065" fmla="*/ 3120676 w 5145310"/>
              <a:gd name="connsiteY2065" fmla="*/ 204788 h 962693"/>
              <a:gd name="connsiteX2066" fmla="*/ 3098578 w 5145310"/>
              <a:gd name="connsiteY2066" fmla="*/ 190786 h 962693"/>
              <a:gd name="connsiteX2067" fmla="*/ 3104671 w 5145310"/>
              <a:gd name="connsiteY2067" fmla="*/ 180185 h 962693"/>
              <a:gd name="connsiteX2068" fmla="*/ 2475167 w 5145310"/>
              <a:gd name="connsiteY2068" fmla="*/ 175546 h 962693"/>
              <a:gd name="connsiteX2069" fmla="*/ 2472595 w 5145310"/>
              <a:gd name="connsiteY2069" fmla="*/ 180976 h 962693"/>
              <a:gd name="connsiteX2070" fmla="*/ 2475167 w 5145310"/>
              <a:gd name="connsiteY2070" fmla="*/ 175546 h 962693"/>
              <a:gd name="connsiteX2071" fmla="*/ 2418208 w 5145310"/>
              <a:gd name="connsiteY2071" fmla="*/ 174880 h 962693"/>
              <a:gd name="connsiteX2072" fmla="*/ 2413255 w 5145310"/>
              <a:gd name="connsiteY2072" fmla="*/ 196501 h 962693"/>
              <a:gd name="connsiteX2073" fmla="*/ 2418208 w 5145310"/>
              <a:gd name="connsiteY2073" fmla="*/ 174880 h 962693"/>
              <a:gd name="connsiteX2074" fmla="*/ 2241614 w 5145310"/>
              <a:gd name="connsiteY2074" fmla="*/ 157164 h 962693"/>
              <a:gd name="connsiteX2075" fmla="*/ 2236470 w 5145310"/>
              <a:gd name="connsiteY2075" fmla="*/ 168022 h 962693"/>
              <a:gd name="connsiteX2076" fmla="*/ 2241614 w 5145310"/>
              <a:gd name="connsiteY2076" fmla="*/ 157164 h 962693"/>
              <a:gd name="connsiteX2077" fmla="*/ 2462242 w 5145310"/>
              <a:gd name="connsiteY2077" fmla="*/ 156526 h 962693"/>
              <a:gd name="connsiteX2078" fmla="*/ 2472023 w 5145310"/>
              <a:gd name="connsiteY2078" fmla="*/ 157735 h 962693"/>
              <a:gd name="connsiteX2079" fmla="*/ 2464117 w 5145310"/>
              <a:gd name="connsiteY2079" fmla="*/ 170403 h 962693"/>
              <a:gd name="connsiteX2080" fmla="*/ 2462242 w 5145310"/>
              <a:gd name="connsiteY2080" fmla="*/ 156526 h 962693"/>
              <a:gd name="connsiteX2081" fmla="*/ 3333655 w 5145310"/>
              <a:gd name="connsiteY2081" fmla="*/ 152020 h 962693"/>
              <a:gd name="connsiteX2082" fmla="*/ 3333655 w 5145310"/>
              <a:gd name="connsiteY2082" fmla="*/ 152020 h 962693"/>
              <a:gd name="connsiteX2083" fmla="*/ 2173605 w 5145310"/>
              <a:gd name="connsiteY2083" fmla="*/ 140780 h 962693"/>
              <a:gd name="connsiteX2084" fmla="*/ 2181796 w 5145310"/>
              <a:gd name="connsiteY2084" fmla="*/ 145924 h 962693"/>
              <a:gd name="connsiteX2085" fmla="*/ 2173700 w 5145310"/>
              <a:gd name="connsiteY2085" fmla="*/ 146114 h 962693"/>
              <a:gd name="connsiteX2086" fmla="*/ 2173605 w 5145310"/>
              <a:gd name="connsiteY2086" fmla="*/ 140780 h 962693"/>
              <a:gd name="connsiteX2087" fmla="*/ 3029712 w 5145310"/>
              <a:gd name="connsiteY2087" fmla="*/ 135161 h 962693"/>
              <a:gd name="connsiteX2088" fmla="*/ 2998089 w 5145310"/>
              <a:gd name="connsiteY2088" fmla="*/ 176976 h 962693"/>
              <a:gd name="connsiteX2089" fmla="*/ 3029712 w 5145310"/>
              <a:gd name="connsiteY2089" fmla="*/ 135161 h 962693"/>
              <a:gd name="connsiteX2090" fmla="*/ 3195066 w 5145310"/>
              <a:gd name="connsiteY2090" fmla="*/ 133446 h 962693"/>
              <a:gd name="connsiteX2091" fmla="*/ 3195066 w 5145310"/>
              <a:gd name="connsiteY2091" fmla="*/ 133446 h 962693"/>
              <a:gd name="connsiteX2092" fmla="*/ 2433447 w 5145310"/>
              <a:gd name="connsiteY2092" fmla="*/ 128113 h 962693"/>
              <a:gd name="connsiteX2093" fmla="*/ 2422874 w 5145310"/>
              <a:gd name="connsiteY2093" fmla="*/ 140876 h 962693"/>
              <a:gd name="connsiteX2094" fmla="*/ 2417159 w 5145310"/>
              <a:gd name="connsiteY2094" fmla="*/ 130208 h 962693"/>
              <a:gd name="connsiteX2095" fmla="*/ 2433447 w 5145310"/>
              <a:gd name="connsiteY2095" fmla="*/ 128113 h 962693"/>
              <a:gd name="connsiteX2096" fmla="*/ 1786286 w 5145310"/>
              <a:gd name="connsiteY2096" fmla="*/ 125090 h 962693"/>
              <a:gd name="connsiteX2097" fmla="*/ 1857090 w 5145310"/>
              <a:gd name="connsiteY2097" fmla="*/ 161831 h 962693"/>
              <a:gd name="connsiteX2098" fmla="*/ 1846993 w 5145310"/>
              <a:gd name="connsiteY2098" fmla="*/ 196026 h 962693"/>
              <a:gd name="connsiteX2099" fmla="*/ 1792987 w 5145310"/>
              <a:gd name="connsiteY2099" fmla="*/ 206122 h 962693"/>
              <a:gd name="connsiteX2100" fmla="*/ 1711452 w 5145310"/>
              <a:gd name="connsiteY2100" fmla="*/ 190025 h 962693"/>
              <a:gd name="connsiteX2101" fmla="*/ 1735455 w 5145310"/>
              <a:gd name="connsiteY2101" fmla="*/ 175166 h 962693"/>
              <a:gd name="connsiteX2102" fmla="*/ 1756315 w 5145310"/>
              <a:gd name="connsiteY2102" fmla="*/ 135352 h 962693"/>
              <a:gd name="connsiteX2103" fmla="*/ 1786286 w 5145310"/>
              <a:gd name="connsiteY2103" fmla="*/ 125090 h 962693"/>
              <a:gd name="connsiteX2104" fmla="*/ 2232851 w 5145310"/>
              <a:gd name="connsiteY2104" fmla="*/ 121540 h 962693"/>
              <a:gd name="connsiteX2105" fmla="*/ 2225231 w 5145310"/>
              <a:gd name="connsiteY2105" fmla="*/ 143161 h 962693"/>
              <a:gd name="connsiteX2106" fmla="*/ 2232851 w 5145310"/>
              <a:gd name="connsiteY2106" fmla="*/ 121540 h 962693"/>
              <a:gd name="connsiteX2107" fmla="*/ 2788254 w 5145310"/>
              <a:gd name="connsiteY2107" fmla="*/ 116968 h 962693"/>
              <a:gd name="connsiteX2108" fmla="*/ 2783015 w 5145310"/>
              <a:gd name="connsiteY2108" fmla="*/ 127827 h 962693"/>
              <a:gd name="connsiteX2109" fmla="*/ 2772156 w 5145310"/>
              <a:gd name="connsiteY2109" fmla="*/ 126303 h 962693"/>
              <a:gd name="connsiteX2110" fmla="*/ 2771966 w 5145310"/>
              <a:gd name="connsiteY2110" fmla="*/ 117349 h 962693"/>
              <a:gd name="connsiteX2111" fmla="*/ 2788254 w 5145310"/>
              <a:gd name="connsiteY2111" fmla="*/ 116968 h 962693"/>
              <a:gd name="connsiteX2112" fmla="*/ 2207991 w 5145310"/>
              <a:gd name="connsiteY2112" fmla="*/ 100680 h 962693"/>
              <a:gd name="connsiteX2113" fmla="*/ 2216658 w 5145310"/>
              <a:gd name="connsiteY2113" fmla="*/ 123730 h 962693"/>
              <a:gd name="connsiteX2114" fmla="*/ 2207991 w 5145310"/>
              <a:gd name="connsiteY2114" fmla="*/ 100680 h 962693"/>
              <a:gd name="connsiteX2115" fmla="*/ 3198876 w 5145310"/>
              <a:gd name="connsiteY2115" fmla="*/ 60008 h 962693"/>
              <a:gd name="connsiteX2116" fmla="*/ 3143060 w 5145310"/>
              <a:gd name="connsiteY2116" fmla="*/ 111253 h 962693"/>
              <a:gd name="connsiteX2117" fmla="*/ 3196209 w 5145310"/>
              <a:gd name="connsiteY2117" fmla="*/ 61818 h 962693"/>
              <a:gd name="connsiteX2118" fmla="*/ 3198876 w 5145310"/>
              <a:gd name="connsiteY2118" fmla="*/ 60008 h 962693"/>
              <a:gd name="connsiteX2119" fmla="*/ 3225927 w 5145310"/>
              <a:gd name="connsiteY2119" fmla="*/ 54008 h 962693"/>
              <a:gd name="connsiteX2120" fmla="*/ 3225927 w 5145310"/>
              <a:gd name="connsiteY2120" fmla="*/ 54008 h 962693"/>
              <a:gd name="connsiteX2121" fmla="*/ 2217611 w 5145310"/>
              <a:gd name="connsiteY2121" fmla="*/ 44959 h 962693"/>
              <a:gd name="connsiteX2122" fmla="*/ 2212467 w 5145310"/>
              <a:gd name="connsiteY2122" fmla="*/ 57627 h 962693"/>
              <a:gd name="connsiteX2123" fmla="*/ 2217611 w 5145310"/>
              <a:gd name="connsiteY2123" fmla="*/ 44959 h 962693"/>
              <a:gd name="connsiteX2124" fmla="*/ 2377345 w 5145310"/>
              <a:gd name="connsiteY2124" fmla="*/ 34386 h 962693"/>
              <a:gd name="connsiteX2125" fmla="*/ 2380393 w 5145310"/>
              <a:gd name="connsiteY2125" fmla="*/ 50483 h 962693"/>
              <a:gd name="connsiteX2126" fmla="*/ 2377345 w 5145310"/>
              <a:gd name="connsiteY2126" fmla="*/ 34386 h 962693"/>
              <a:gd name="connsiteX2127" fmla="*/ 2225135 w 5145310"/>
              <a:gd name="connsiteY2127" fmla="*/ 16098 h 962693"/>
              <a:gd name="connsiteX2128" fmla="*/ 2201037 w 5145310"/>
              <a:gd name="connsiteY2128" fmla="*/ 29148 h 962693"/>
              <a:gd name="connsiteX2129" fmla="*/ 2195417 w 5145310"/>
              <a:gd name="connsiteY2129" fmla="*/ 20289 h 962693"/>
              <a:gd name="connsiteX2130" fmla="*/ 2225135 w 5145310"/>
              <a:gd name="connsiteY2130" fmla="*/ 16098 h 962693"/>
              <a:gd name="connsiteX2131" fmla="*/ 2311622 w 5145310"/>
              <a:gd name="connsiteY2131" fmla="*/ 1 h 962693"/>
              <a:gd name="connsiteX2132" fmla="*/ 2328100 w 5145310"/>
              <a:gd name="connsiteY2132" fmla="*/ 12193 h 962693"/>
              <a:gd name="connsiteX2133" fmla="*/ 2320004 w 5145310"/>
              <a:gd name="connsiteY2133" fmla="*/ 14194 h 962693"/>
              <a:gd name="connsiteX2134" fmla="*/ 2311622 w 5145310"/>
              <a:gd name="connsiteY2134" fmla="*/ 1 h 962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</a:cxnLst>
            <a:rect l="l" t="t" r="r" b="b"/>
            <a:pathLst>
              <a:path w="5145310" h="962693">
                <a:moveTo>
                  <a:pt x="5078635" y="865252"/>
                </a:moveTo>
                <a:cubicBezTo>
                  <a:pt x="5069014" y="868014"/>
                  <a:pt x="5052441" y="859823"/>
                  <a:pt x="5057394" y="884683"/>
                </a:cubicBezTo>
                <a:cubicBezTo>
                  <a:pt x="5059394" y="868014"/>
                  <a:pt x="5085874" y="903162"/>
                  <a:pt x="5078635" y="865252"/>
                </a:cubicBezTo>
                <a:close/>
                <a:moveTo>
                  <a:pt x="4545997" y="795625"/>
                </a:moveTo>
                <a:cubicBezTo>
                  <a:pt x="4537710" y="795434"/>
                  <a:pt x="4553807" y="824676"/>
                  <a:pt x="4544473" y="807435"/>
                </a:cubicBezTo>
                <a:cubicBezTo>
                  <a:pt x="4538091" y="821056"/>
                  <a:pt x="4556570" y="825628"/>
                  <a:pt x="4560475" y="817723"/>
                </a:cubicBezTo>
                <a:cubicBezTo>
                  <a:pt x="4555903" y="809626"/>
                  <a:pt x="4547902" y="810960"/>
                  <a:pt x="4545997" y="795625"/>
                </a:cubicBezTo>
                <a:close/>
                <a:moveTo>
                  <a:pt x="4521994" y="791910"/>
                </a:moveTo>
                <a:cubicBezTo>
                  <a:pt x="4515707" y="795053"/>
                  <a:pt x="4512754" y="803054"/>
                  <a:pt x="4513136" y="816103"/>
                </a:cubicBezTo>
                <a:cubicBezTo>
                  <a:pt x="4515803" y="802292"/>
                  <a:pt x="4523804" y="826581"/>
                  <a:pt x="4520470" y="803721"/>
                </a:cubicBezTo>
                <a:cubicBezTo>
                  <a:pt x="4522851" y="802483"/>
                  <a:pt x="4523518" y="805721"/>
                  <a:pt x="4524089" y="809245"/>
                </a:cubicBezTo>
                <a:cubicBezTo>
                  <a:pt x="4528090" y="806388"/>
                  <a:pt x="4521994" y="801911"/>
                  <a:pt x="4521994" y="791910"/>
                </a:cubicBezTo>
                <a:close/>
                <a:moveTo>
                  <a:pt x="5125056" y="791212"/>
                </a:moveTo>
                <a:cubicBezTo>
                  <a:pt x="5127974" y="791850"/>
                  <a:pt x="5129665" y="793410"/>
                  <a:pt x="5129308" y="796482"/>
                </a:cubicBezTo>
                <a:cubicBezTo>
                  <a:pt x="5110067" y="793338"/>
                  <a:pt x="5100351" y="810960"/>
                  <a:pt x="5087779" y="794386"/>
                </a:cubicBezTo>
                <a:cubicBezTo>
                  <a:pt x="5096494" y="795672"/>
                  <a:pt x="5116300" y="789296"/>
                  <a:pt x="5125056" y="791212"/>
                </a:cubicBezTo>
                <a:close/>
                <a:moveTo>
                  <a:pt x="4860512" y="791148"/>
                </a:moveTo>
                <a:cubicBezTo>
                  <a:pt x="4857083" y="799816"/>
                  <a:pt x="4857655" y="814865"/>
                  <a:pt x="4845177" y="810007"/>
                </a:cubicBezTo>
                <a:cubicBezTo>
                  <a:pt x="4852416" y="834487"/>
                  <a:pt x="4862227" y="803911"/>
                  <a:pt x="4866227" y="814008"/>
                </a:cubicBezTo>
                <a:cubicBezTo>
                  <a:pt x="4875752" y="803911"/>
                  <a:pt x="4858417" y="806007"/>
                  <a:pt x="4860512" y="791148"/>
                </a:cubicBezTo>
                <a:close/>
                <a:moveTo>
                  <a:pt x="4673748" y="790742"/>
                </a:moveTo>
                <a:cubicBezTo>
                  <a:pt x="4671917" y="790666"/>
                  <a:pt x="4669631" y="802364"/>
                  <a:pt x="4663916" y="796863"/>
                </a:cubicBezTo>
                <a:cubicBezTo>
                  <a:pt x="4672774" y="808579"/>
                  <a:pt x="4679156" y="827057"/>
                  <a:pt x="4693634" y="823437"/>
                </a:cubicBezTo>
                <a:cubicBezTo>
                  <a:pt x="4688300" y="817056"/>
                  <a:pt x="4668679" y="810198"/>
                  <a:pt x="4675537" y="795815"/>
                </a:cubicBezTo>
                <a:cubicBezTo>
                  <a:pt x="4674918" y="792100"/>
                  <a:pt x="4674358" y="790767"/>
                  <a:pt x="4673748" y="790742"/>
                </a:cubicBezTo>
                <a:close/>
                <a:moveTo>
                  <a:pt x="863632" y="789243"/>
                </a:moveTo>
                <a:cubicBezTo>
                  <a:pt x="860393" y="790672"/>
                  <a:pt x="862679" y="795244"/>
                  <a:pt x="864298" y="795053"/>
                </a:cubicBezTo>
                <a:cubicBezTo>
                  <a:pt x="865632" y="806483"/>
                  <a:pt x="857250" y="803054"/>
                  <a:pt x="861250" y="818675"/>
                </a:cubicBezTo>
                <a:cubicBezTo>
                  <a:pt x="858869" y="820008"/>
                  <a:pt x="858202" y="816675"/>
                  <a:pt x="857631" y="813151"/>
                </a:cubicBezTo>
                <a:cubicBezTo>
                  <a:pt x="854678" y="839249"/>
                  <a:pt x="877633" y="807435"/>
                  <a:pt x="863632" y="789243"/>
                </a:cubicBezTo>
                <a:close/>
                <a:moveTo>
                  <a:pt x="4736116" y="784576"/>
                </a:moveTo>
                <a:cubicBezTo>
                  <a:pt x="4724971" y="792100"/>
                  <a:pt x="4741545" y="802006"/>
                  <a:pt x="4743164" y="819151"/>
                </a:cubicBezTo>
                <a:cubicBezTo>
                  <a:pt x="4746974" y="816960"/>
                  <a:pt x="4743831" y="804387"/>
                  <a:pt x="4743355" y="795720"/>
                </a:cubicBezTo>
                <a:cubicBezTo>
                  <a:pt x="4738592" y="798196"/>
                  <a:pt x="4737354" y="791624"/>
                  <a:pt x="4736116" y="784576"/>
                </a:cubicBezTo>
                <a:close/>
                <a:moveTo>
                  <a:pt x="4503039" y="781908"/>
                </a:moveTo>
                <a:cubicBezTo>
                  <a:pt x="4497324" y="784099"/>
                  <a:pt x="4499229" y="798101"/>
                  <a:pt x="4493514" y="800292"/>
                </a:cubicBezTo>
                <a:cubicBezTo>
                  <a:pt x="4495419" y="810388"/>
                  <a:pt x="4500086" y="813055"/>
                  <a:pt x="4506563" y="810769"/>
                </a:cubicBezTo>
                <a:cubicBezTo>
                  <a:pt x="4506373" y="792862"/>
                  <a:pt x="4507230" y="799530"/>
                  <a:pt x="4503039" y="781908"/>
                </a:cubicBezTo>
                <a:close/>
                <a:moveTo>
                  <a:pt x="4768853" y="780833"/>
                </a:moveTo>
                <a:cubicBezTo>
                  <a:pt x="4765661" y="781409"/>
                  <a:pt x="4761786" y="797696"/>
                  <a:pt x="4759357" y="782480"/>
                </a:cubicBezTo>
                <a:cubicBezTo>
                  <a:pt x="4755642" y="787909"/>
                  <a:pt x="4754880" y="797720"/>
                  <a:pt x="4757071" y="812008"/>
                </a:cubicBezTo>
                <a:cubicBezTo>
                  <a:pt x="4759928" y="811627"/>
                  <a:pt x="4758499" y="804673"/>
                  <a:pt x="4758595" y="800197"/>
                </a:cubicBezTo>
                <a:cubicBezTo>
                  <a:pt x="4760976" y="798863"/>
                  <a:pt x="4761643" y="802197"/>
                  <a:pt x="4762214" y="805721"/>
                </a:cubicBezTo>
                <a:cubicBezTo>
                  <a:pt x="4762119" y="797244"/>
                  <a:pt x="4763643" y="793243"/>
                  <a:pt x="4771739" y="787243"/>
                </a:cubicBezTo>
                <a:cubicBezTo>
                  <a:pt x="4770906" y="782195"/>
                  <a:pt x="4769918" y="780641"/>
                  <a:pt x="4768853" y="780833"/>
                </a:cubicBezTo>
                <a:close/>
                <a:moveTo>
                  <a:pt x="906589" y="779623"/>
                </a:moveTo>
                <a:cubicBezTo>
                  <a:pt x="894112" y="781432"/>
                  <a:pt x="914400" y="803816"/>
                  <a:pt x="900684" y="803530"/>
                </a:cubicBezTo>
                <a:cubicBezTo>
                  <a:pt x="903446" y="823914"/>
                  <a:pt x="908780" y="790291"/>
                  <a:pt x="910114" y="808483"/>
                </a:cubicBezTo>
                <a:cubicBezTo>
                  <a:pt x="916686" y="806388"/>
                  <a:pt x="908685" y="782956"/>
                  <a:pt x="906589" y="779623"/>
                </a:cubicBezTo>
                <a:close/>
                <a:moveTo>
                  <a:pt x="4596765" y="770859"/>
                </a:moveTo>
                <a:cubicBezTo>
                  <a:pt x="4596431" y="772693"/>
                  <a:pt x="4596527" y="776384"/>
                  <a:pt x="4596955" y="779432"/>
                </a:cubicBezTo>
                <a:cubicBezTo>
                  <a:pt x="4604290" y="785623"/>
                  <a:pt x="4605242" y="775622"/>
                  <a:pt x="4610671" y="795720"/>
                </a:cubicBezTo>
                <a:cubicBezTo>
                  <a:pt x="4616863" y="792005"/>
                  <a:pt x="4606099" y="787052"/>
                  <a:pt x="4611529" y="778194"/>
                </a:cubicBezTo>
                <a:cubicBezTo>
                  <a:pt x="4614767" y="782194"/>
                  <a:pt x="4617148" y="788290"/>
                  <a:pt x="4619435" y="794958"/>
                </a:cubicBezTo>
                <a:cubicBezTo>
                  <a:pt x="4628102" y="807435"/>
                  <a:pt x="4608671" y="763906"/>
                  <a:pt x="4626864" y="782671"/>
                </a:cubicBezTo>
                <a:cubicBezTo>
                  <a:pt x="4624006" y="759810"/>
                  <a:pt x="4602289" y="778194"/>
                  <a:pt x="4599146" y="773431"/>
                </a:cubicBezTo>
                <a:cubicBezTo>
                  <a:pt x="4597860" y="769050"/>
                  <a:pt x="4597098" y="769026"/>
                  <a:pt x="4596765" y="770859"/>
                </a:cubicBezTo>
                <a:close/>
                <a:moveTo>
                  <a:pt x="4644200" y="765681"/>
                </a:moveTo>
                <a:cubicBezTo>
                  <a:pt x="4640199" y="766621"/>
                  <a:pt x="4635294" y="768860"/>
                  <a:pt x="4634198" y="770193"/>
                </a:cubicBezTo>
                <a:cubicBezTo>
                  <a:pt x="4634674" y="778003"/>
                  <a:pt x="4648105" y="786576"/>
                  <a:pt x="4639913" y="793053"/>
                </a:cubicBezTo>
                <a:cubicBezTo>
                  <a:pt x="4640009" y="798101"/>
                  <a:pt x="4641723" y="798482"/>
                  <a:pt x="4643533" y="798577"/>
                </a:cubicBezTo>
                <a:cubicBezTo>
                  <a:pt x="4645438" y="798387"/>
                  <a:pt x="4647438" y="798292"/>
                  <a:pt x="4649343" y="798101"/>
                </a:cubicBezTo>
                <a:cubicBezTo>
                  <a:pt x="4649057" y="788767"/>
                  <a:pt x="4645438" y="788481"/>
                  <a:pt x="4644390" y="781051"/>
                </a:cubicBezTo>
                <a:cubicBezTo>
                  <a:pt x="4644962" y="775717"/>
                  <a:pt x="4645628" y="770479"/>
                  <a:pt x="4648771" y="768955"/>
                </a:cubicBezTo>
                <a:cubicBezTo>
                  <a:pt x="4651296" y="765097"/>
                  <a:pt x="4648200" y="764740"/>
                  <a:pt x="4644200" y="765681"/>
                </a:cubicBezTo>
                <a:close/>
                <a:moveTo>
                  <a:pt x="4479227" y="754858"/>
                </a:moveTo>
                <a:cubicBezTo>
                  <a:pt x="4469225" y="750571"/>
                  <a:pt x="4474940" y="770383"/>
                  <a:pt x="4469606" y="773146"/>
                </a:cubicBezTo>
                <a:cubicBezTo>
                  <a:pt x="4471987" y="785147"/>
                  <a:pt x="4476560" y="763906"/>
                  <a:pt x="4479798" y="784004"/>
                </a:cubicBezTo>
                <a:cubicBezTo>
                  <a:pt x="4485037" y="774765"/>
                  <a:pt x="4475988" y="770002"/>
                  <a:pt x="4479227" y="754858"/>
                </a:cubicBezTo>
                <a:close/>
                <a:moveTo>
                  <a:pt x="640842" y="750571"/>
                </a:moveTo>
                <a:cubicBezTo>
                  <a:pt x="643033" y="764953"/>
                  <a:pt x="644747" y="778574"/>
                  <a:pt x="638556" y="780003"/>
                </a:cubicBezTo>
                <a:cubicBezTo>
                  <a:pt x="637127" y="773050"/>
                  <a:pt x="634937" y="776765"/>
                  <a:pt x="632746" y="780479"/>
                </a:cubicBezTo>
                <a:cubicBezTo>
                  <a:pt x="630555" y="766192"/>
                  <a:pt x="631317" y="756381"/>
                  <a:pt x="635032" y="751047"/>
                </a:cubicBezTo>
                <a:cubicBezTo>
                  <a:pt x="636175" y="755524"/>
                  <a:pt x="636461" y="762477"/>
                  <a:pt x="639318" y="762382"/>
                </a:cubicBezTo>
                <a:cubicBezTo>
                  <a:pt x="639413" y="757810"/>
                  <a:pt x="638080" y="750952"/>
                  <a:pt x="640842" y="750571"/>
                </a:cubicBezTo>
                <a:close/>
                <a:moveTo>
                  <a:pt x="4927663" y="743971"/>
                </a:moveTo>
                <a:cubicBezTo>
                  <a:pt x="4928926" y="742898"/>
                  <a:pt x="4930378" y="744094"/>
                  <a:pt x="4932140" y="749714"/>
                </a:cubicBezTo>
                <a:cubicBezTo>
                  <a:pt x="4933664" y="762763"/>
                  <a:pt x="4911757" y="778384"/>
                  <a:pt x="4918234" y="756762"/>
                </a:cubicBezTo>
                <a:cubicBezTo>
                  <a:pt x="4921805" y="770836"/>
                  <a:pt x="4923877" y="747190"/>
                  <a:pt x="4927663" y="743971"/>
                </a:cubicBezTo>
                <a:close/>
                <a:moveTo>
                  <a:pt x="4209860" y="743618"/>
                </a:moveTo>
                <a:cubicBezTo>
                  <a:pt x="4202811" y="746571"/>
                  <a:pt x="4198811" y="764573"/>
                  <a:pt x="4204526" y="773336"/>
                </a:cubicBezTo>
                <a:cubicBezTo>
                  <a:pt x="4207859" y="772098"/>
                  <a:pt x="4205669" y="762573"/>
                  <a:pt x="4205383" y="755715"/>
                </a:cubicBezTo>
                <a:cubicBezTo>
                  <a:pt x="4208240" y="755620"/>
                  <a:pt x="4208526" y="762573"/>
                  <a:pt x="4209669" y="767050"/>
                </a:cubicBezTo>
                <a:cubicBezTo>
                  <a:pt x="4217575" y="761239"/>
                  <a:pt x="4211955" y="758096"/>
                  <a:pt x="4209860" y="743618"/>
                </a:cubicBezTo>
                <a:close/>
                <a:moveTo>
                  <a:pt x="708756" y="726949"/>
                </a:moveTo>
                <a:cubicBezTo>
                  <a:pt x="714090" y="725139"/>
                  <a:pt x="715900" y="732950"/>
                  <a:pt x="721043" y="731712"/>
                </a:cubicBezTo>
                <a:cubicBezTo>
                  <a:pt x="723805" y="746857"/>
                  <a:pt x="716852" y="747142"/>
                  <a:pt x="711518" y="750095"/>
                </a:cubicBezTo>
                <a:cubicBezTo>
                  <a:pt x="709422" y="734379"/>
                  <a:pt x="715042" y="737998"/>
                  <a:pt x="708756" y="726949"/>
                </a:cubicBezTo>
                <a:close/>
                <a:moveTo>
                  <a:pt x="4466716" y="725246"/>
                </a:moveTo>
                <a:lnTo>
                  <a:pt x="4466939" y="726473"/>
                </a:lnTo>
                <a:lnTo>
                  <a:pt x="4466622" y="726260"/>
                </a:lnTo>
                <a:close/>
                <a:moveTo>
                  <a:pt x="879158" y="723616"/>
                </a:moveTo>
                <a:cubicBezTo>
                  <a:pt x="893255" y="752191"/>
                  <a:pt x="849535" y="743904"/>
                  <a:pt x="855821" y="725616"/>
                </a:cubicBezTo>
                <a:cubicBezTo>
                  <a:pt x="863251" y="732760"/>
                  <a:pt x="879634" y="738379"/>
                  <a:pt x="879158" y="723616"/>
                </a:cubicBezTo>
                <a:close/>
                <a:moveTo>
                  <a:pt x="1534192" y="721139"/>
                </a:moveTo>
                <a:cubicBezTo>
                  <a:pt x="1534858" y="721806"/>
                  <a:pt x="1535430" y="722663"/>
                  <a:pt x="1536001" y="723711"/>
                </a:cubicBezTo>
                <a:cubicBezTo>
                  <a:pt x="1536097" y="722949"/>
                  <a:pt x="1536478" y="722568"/>
                  <a:pt x="1536573" y="721901"/>
                </a:cubicBezTo>
                <a:cubicBezTo>
                  <a:pt x="1535811" y="721615"/>
                  <a:pt x="1535049" y="721330"/>
                  <a:pt x="1534192" y="721139"/>
                </a:cubicBezTo>
                <a:close/>
                <a:moveTo>
                  <a:pt x="1618488" y="713329"/>
                </a:moveTo>
                <a:cubicBezTo>
                  <a:pt x="1617249" y="713519"/>
                  <a:pt x="1616107" y="713805"/>
                  <a:pt x="1614964" y="714091"/>
                </a:cubicBezTo>
                <a:cubicBezTo>
                  <a:pt x="1615916" y="714757"/>
                  <a:pt x="1616773" y="715519"/>
                  <a:pt x="1617631" y="716472"/>
                </a:cubicBezTo>
                <a:cubicBezTo>
                  <a:pt x="1617916" y="715233"/>
                  <a:pt x="1618202" y="714376"/>
                  <a:pt x="1618488" y="713329"/>
                </a:cubicBezTo>
                <a:close/>
                <a:moveTo>
                  <a:pt x="398595" y="709858"/>
                </a:moveTo>
                <a:cubicBezTo>
                  <a:pt x="395448" y="710162"/>
                  <a:pt x="389715" y="719520"/>
                  <a:pt x="383286" y="714948"/>
                </a:cubicBezTo>
                <a:cubicBezTo>
                  <a:pt x="388715" y="728283"/>
                  <a:pt x="400335" y="724663"/>
                  <a:pt x="408717" y="730188"/>
                </a:cubicBezTo>
                <a:cubicBezTo>
                  <a:pt x="406622" y="723234"/>
                  <a:pt x="403574" y="718662"/>
                  <a:pt x="398621" y="719424"/>
                </a:cubicBezTo>
                <a:cubicBezTo>
                  <a:pt x="397478" y="714567"/>
                  <a:pt x="399097" y="713900"/>
                  <a:pt x="400812" y="713424"/>
                </a:cubicBezTo>
                <a:cubicBezTo>
                  <a:pt x="400407" y="710662"/>
                  <a:pt x="399645" y="709757"/>
                  <a:pt x="398595" y="709858"/>
                </a:cubicBezTo>
                <a:close/>
                <a:moveTo>
                  <a:pt x="96194" y="707346"/>
                </a:moveTo>
                <a:cubicBezTo>
                  <a:pt x="109312" y="704863"/>
                  <a:pt x="125350" y="722044"/>
                  <a:pt x="86202" y="717900"/>
                </a:cubicBezTo>
                <a:cubicBezTo>
                  <a:pt x="87773" y="711185"/>
                  <a:pt x="91822" y="708173"/>
                  <a:pt x="96194" y="707346"/>
                </a:cubicBezTo>
                <a:close/>
                <a:moveTo>
                  <a:pt x="3904869" y="706470"/>
                </a:moveTo>
                <a:cubicBezTo>
                  <a:pt x="3900202" y="716091"/>
                  <a:pt x="3895630" y="743618"/>
                  <a:pt x="3912679" y="746666"/>
                </a:cubicBezTo>
                <a:cubicBezTo>
                  <a:pt x="3902297" y="738760"/>
                  <a:pt x="3906774" y="726092"/>
                  <a:pt x="3904869" y="706470"/>
                </a:cubicBezTo>
                <a:close/>
                <a:moveTo>
                  <a:pt x="4626769" y="703720"/>
                </a:moveTo>
                <a:cubicBezTo>
                  <a:pt x="4629817" y="701231"/>
                  <a:pt x="4633008" y="701660"/>
                  <a:pt x="4635246" y="705898"/>
                </a:cubicBezTo>
                <a:cubicBezTo>
                  <a:pt x="4629436" y="716852"/>
                  <a:pt x="4625149" y="729616"/>
                  <a:pt x="4619149" y="719043"/>
                </a:cubicBezTo>
                <a:cubicBezTo>
                  <a:pt x="4620816" y="711614"/>
                  <a:pt x="4623721" y="706208"/>
                  <a:pt x="4626769" y="703720"/>
                </a:cubicBezTo>
                <a:close/>
                <a:moveTo>
                  <a:pt x="994320" y="703589"/>
                </a:moveTo>
                <a:cubicBezTo>
                  <a:pt x="995370" y="707140"/>
                  <a:pt x="994690" y="719841"/>
                  <a:pt x="988314" y="725520"/>
                </a:cubicBezTo>
                <a:cubicBezTo>
                  <a:pt x="986219" y="715710"/>
                  <a:pt x="979932" y="731712"/>
                  <a:pt x="975265" y="715043"/>
                </a:cubicBezTo>
                <a:cubicBezTo>
                  <a:pt x="983647" y="707804"/>
                  <a:pt x="982694" y="711614"/>
                  <a:pt x="990600" y="719520"/>
                </a:cubicBezTo>
                <a:cubicBezTo>
                  <a:pt x="991195" y="710424"/>
                  <a:pt x="992058" y="705619"/>
                  <a:pt x="992841" y="703688"/>
                </a:cubicBezTo>
                <a:cubicBezTo>
                  <a:pt x="993428" y="702239"/>
                  <a:pt x="993970" y="702406"/>
                  <a:pt x="994320" y="703589"/>
                </a:cubicBezTo>
                <a:close/>
                <a:moveTo>
                  <a:pt x="909162" y="703327"/>
                </a:moveTo>
                <a:cubicBezTo>
                  <a:pt x="903732" y="741332"/>
                  <a:pt x="908114" y="712185"/>
                  <a:pt x="895827" y="739617"/>
                </a:cubicBezTo>
                <a:cubicBezTo>
                  <a:pt x="894874" y="731997"/>
                  <a:pt x="890112" y="734759"/>
                  <a:pt x="888588" y="728568"/>
                </a:cubicBezTo>
                <a:cubicBezTo>
                  <a:pt x="891921" y="727330"/>
                  <a:pt x="897065" y="728759"/>
                  <a:pt x="896684" y="721996"/>
                </a:cubicBezTo>
                <a:cubicBezTo>
                  <a:pt x="894874" y="721805"/>
                  <a:pt x="893160" y="721424"/>
                  <a:pt x="893065" y="716471"/>
                </a:cubicBezTo>
                <a:cubicBezTo>
                  <a:pt x="902590" y="718376"/>
                  <a:pt x="903447" y="707137"/>
                  <a:pt x="909162" y="703327"/>
                </a:cubicBezTo>
                <a:close/>
                <a:moveTo>
                  <a:pt x="4602480" y="702946"/>
                </a:moveTo>
                <a:cubicBezTo>
                  <a:pt x="4598098" y="718186"/>
                  <a:pt x="4596384" y="737522"/>
                  <a:pt x="4590669" y="750762"/>
                </a:cubicBezTo>
                <a:cubicBezTo>
                  <a:pt x="4594098" y="756953"/>
                  <a:pt x="4596289" y="752095"/>
                  <a:pt x="4605814" y="755239"/>
                </a:cubicBezTo>
                <a:cubicBezTo>
                  <a:pt x="4603432" y="750285"/>
                  <a:pt x="4601051" y="745237"/>
                  <a:pt x="4604480" y="743713"/>
                </a:cubicBezTo>
                <a:cubicBezTo>
                  <a:pt x="4603623" y="738094"/>
                  <a:pt x="4600385" y="739522"/>
                  <a:pt x="4597908" y="738475"/>
                </a:cubicBezTo>
                <a:cubicBezTo>
                  <a:pt x="4596670" y="716662"/>
                  <a:pt x="4611338" y="741618"/>
                  <a:pt x="4601718" y="720568"/>
                </a:cubicBezTo>
                <a:cubicBezTo>
                  <a:pt x="4602671" y="715805"/>
                  <a:pt x="4603623" y="710947"/>
                  <a:pt x="4602480" y="702946"/>
                </a:cubicBezTo>
                <a:close/>
                <a:moveTo>
                  <a:pt x="551420" y="700667"/>
                </a:moveTo>
                <a:cubicBezTo>
                  <a:pt x="552765" y="700219"/>
                  <a:pt x="554212" y="701398"/>
                  <a:pt x="555974" y="705517"/>
                </a:cubicBezTo>
                <a:cubicBezTo>
                  <a:pt x="553784" y="712090"/>
                  <a:pt x="542735" y="728568"/>
                  <a:pt x="536258" y="713137"/>
                </a:cubicBezTo>
                <a:cubicBezTo>
                  <a:pt x="544259" y="717995"/>
                  <a:pt x="547384" y="702011"/>
                  <a:pt x="551420" y="700667"/>
                </a:cubicBezTo>
                <a:close/>
                <a:moveTo>
                  <a:pt x="4649153" y="698755"/>
                </a:moveTo>
                <a:cubicBezTo>
                  <a:pt x="4650296" y="708375"/>
                  <a:pt x="4651534" y="718090"/>
                  <a:pt x="4652677" y="727711"/>
                </a:cubicBezTo>
                <a:cubicBezTo>
                  <a:pt x="4648105" y="727044"/>
                  <a:pt x="4642104" y="730759"/>
                  <a:pt x="4640295" y="722948"/>
                </a:cubicBezTo>
                <a:cubicBezTo>
                  <a:pt x="4657059" y="725520"/>
                  <a:pt x="4635532" y="698755"/>
                  <a:pt x="4649153" y="698755"/>
                </a:cubicBezTo>
                <a:close/>
                <a:moveTo>
                  <a:pt x="4469321" y="697041"/>
                </a:moveTo>
                <a:lnTo>
                  <a:pt x="4466716" y="725246"/>
                </a:lnTo>
                <a:lnTo>
                  <a:pt x="4464022" y="710471"/>
                </a:lnTo>
                <a:cubicBezTo>
                  <a:pt x="4465392" y="705875"/>
                  <a:pt x="4468130" y="701708"/>
                  <a:pt x="4469321" y="697041"/>
                </a:cubicBezTo>
                <a:close/>
                <a:moveTo>
                  <a:pt x="4227481" y="695326"/>
                </a:moveTo>
                <a:cubicBezTo>
                  <a:pt x="4221194" y="700756"/>
                  <a:pt x="4233005" y="720472"/>
                  <a:pt x="4234624" y="729712"/>
                </a:cubicBezTo>
                <a:cubicBezTo>
                  <a:pt x="4224147" y="714281"/>
                  <a:pt x="4221861" y="724282"/>
                  <a:pt x="4222432" y="701613"/>
                </a:cubicBezTo>
                <a:cubicBezTo>
                  <a:pt x="4219480" y="701899"/>
                  <a:pt x="4216622" y="702089"/>
                  <a:pt x="4213670" y="702184"/>
                </a:cubicBezTo>
                <a:cubicBezTo>
                  <a:pt x="4219194" y="719710"/>
                  <a:pt x="4214622" y="734283"/>
                  <a:pt x="4225099" y="747904"/>
                </a:cubicBezTo>
                <a:cubicBezTo>
                  <a:pt x="4227671" y="742475"/>
                  <a:pt x="4225576" y="734855"/>
                  <a:pt x="4222337" y="724854"/>
                </a:cubicBezTo>
                <a:cubicBezTo>
                  <a:pt x="4232243" y="733712"/>
                  <a:pt x="4239387" y="750095"/>
                  <a:pt x="4247579" y="763525"/>
                </a:cubicBezTo>
                <a:cubicBezTo>
                  <a:pt x="4250341" y="768288"/>
                  <a:pt x="4237768" y="734569"/>
                  <a:pt x="4235482" y="711995"/>
                </a:cubicBezTo>
                <a:cubicBezTo>
                  <a:pt x="4241959" y="728187"/>
                  <a:pt x="4241578" y="715043"/>
                  <a:pt x="4253579" y="716281"/>
                </a:cubicBezTo>
                <a:cubicBezTo>
                  <a:pt x="4253294" y="729902"/>
                  <a:pt x="4238815" y="721996"/>
                  <a:pt x="4245388" y="746190"/>
                </a:cubicBezTo>
                <a:cubicBezTo>
                  <a:pt x="4253389" y="739141"/>
                  <a:pt x="4266438" y="724473"/>
                  <a:pt x="4272344" y="749714"/>
                </a:cubicBezTo>
                <a:cubicBezTo>
                  <a:pt x="4280154" y="750667"/>
                  <a:pt x="4284631" y="746476"/>
                  <a:pt x="4281869" y="731331"/>
                </a:cubicBezTo>
                <a:cubicBezTo>
                  <a:pt x="4268819" y="742761"/>
                  <a:pt x="4285583" y="719234"/>
                  <a:pt x="4285012" y="707709"/>
                </a:cubicBezTo>
                <a:cubicBezTo>
                  <a:pt x="4280059" y="691612"/>
                  <a:pt x="4272820" y="710376"/>
                  <a:pt x="4267486" y="709233"/>
                </a:cubicBezTo>
                <a:cubicBezTo>
                  <a:pt x="4270915" y="719329"/>
                  <a:pt x="4272915" y="709614"/>
                  <a:pt x="4276249" y="708471"/>
                </a:cubicBezTo>
                <a:cubicBezTo>
                  <a:pt x="4279106" y="720758"/>
                  <a:pt x="4273391" y="719901"/>
                  <a:pt x="4268914" y="720853"/>
                </a:cubicBezTo>
                <a:cubicBezTo>
                  <a:pt x="4269962" y="725425"/>
                  <a:pt x="4272439" y="726283"/>
                  <a:pt x="4273201" y="732093"/>
                </a:cubicBezTo>
                <a:cubicBezTo>
                  <a:pt x="4266152" y="725616"/>
                  <a:pt x="4262342" y="710566"/>
                  <a:pt x="4257294" y="698470"/>
                </a:cubicBezTo>
                <a:cubicBezTo>
                  <a:pt x="4244530" y="701994"/>
                  <a:pt x="4234339" y="711900"/>
                  <a:pt x="4227481" y="695326"/>
                </a:cubicBezTo>
                <a:close/>
                <a:moveTo>
                  <a:pt x="962114" y="694185"/>
                </a:moveTo>
                <a:cubicBezTo>
                  <a:pt x="962203" y="693945"/>
                  <a:pt x="962073" y="695160"/>
                  <a:pt x="961549" y="698755"/>
                </a:cubicBezTo>
                <a:cubicBezTo>
                  <a:pt x="963454" y="707709"/>
                  <a:pt x="968407" y="702184"/>
                  <a:pt x="970312" y="697993"/>
                </a:cubicBezTo>
                <a:cubicBezTo>
                  <a:pt x="973550" y="711233"/>
                  <a:pt x="970502" y="738284"/>
                  <a:pt x="964406" y="721901"/>
                </a:cubicBezTo>
                <a:cubicBezTo>
                  <a:pt x="967359" y="721520"/>
                  <a:pt x="966788" y="711424"/>
                  <a:pt x="962978" y="710281"/>
                </a:cubicBezTo>
                <a:cubicBezTo>
                  <a:pt x="963359" y="713519"/>
                  <a:pt x="961454" y="717043"/>
                  <a:pt x="960025" y="710566"/>
                </a:cubicBezTo>
                <a:cubicBezTo>
                  <a:pt x="959596" y="708709"/>
                  <a:pt x="961846" y="694904"/>
                  <a:pt x="962114" y="694185"/>
                </a:cubicBezTo>
                <a:close/>
                <a:moveTo>
                  <a:pt x="4306919" y="694088"/>
                </a:moveTo>
                <a:cubicBezTo>
                  <a:pt x="4308348" y="700565"/>
                  <a:pt x="4311300" y="702755"/>
                  <a:pt x="4314063" y="705041"/>
                </a:cubicBezTo>
                <a:cubicBezTo>
                  <a:pt x="4314063" y="715043"/>
                  <a:pt x="4320159" y="719424"/>
                  <a:pt x="4316158" y="722377"/>
                </a:cubicBezTo>
                <a:cubicBezTo>
                  <a:pt x="4316349" y="706565"/>
                  <a:pt x="4302918" y="727711"/>
                  <a:pt x="4303109" y="711899"/>
                </a:cubicBezTo>
                <a:cubicBezTo>
                  <a:pt x="4305204" y="710471"/>
                  <a:pt x="4308824" y="711233"/>
                  <a:pt x="4308252" y="705613"/>
                </a:cubicBezTo>
                <a:cubicBezTo>
                  <a:pt x="4307776" y="699136"/>
                  <a:pt x="4303014" y="697040"/>
                  <a:pt x="4306919" y="694088"/>
                </a:cubicBezTo>
                <a:close/>
                <a:moveTo>
                  <a:pt x="4118324" y="693135"/>
                </a:moveTo>
                <a:cubicBezTo>
                  <a:pt x="4115847" y="697136"/>
                  <a:pt x="4116895" y="706756"/>
                  <a:pt x="4110990" y="705518"/>
                </a:cubicBezTo>
                <a:cubicBezTo>
                  <a:pt x="4115467" y="712852"/>
                  <a:pt x="4113180" y="714567"/>
                  <a:pt x="4113085" y="722949"/>
                </a:cubicBezTo>
                <a:cubicBezTo>
                  <a:pt x="4108228" y="718282"/>
                  <a:pt x="4102798" y="715138"/>
                  <a:pt x="4101560" y="700565"/>
                </a:cubicBezTo>
                <a:cubicBezTo>
                  <a:pt x="4088320" y="713805"/>
                  <a:pt x="4109466" y="711233"/>
                  <a:pt x="4108609" y="734950"/>
                </a:cubicBezTo>
                <a:cubicBezTo>
                  <a:pt x="4114038" y="729235"/>
                  <a:pt x="4114990" y="716567"/>
                  <a:pt x="4123944" y="715995"/>
                </a:cubicBezTo>
                <a:cubicBezTo>
                  <a:pt x="4123182" y="710376"/>
                  <a:pt x="4119848" y="711805"/>
                  <a:pt x="4117467" y="710757"/>
                </a:cubicBezTo>
                <a:cubicBezTo>
                  <a:pt x="4118419" y="705994"/>
                  <a:pt x="4119372" y="701137"/>
                  <a:pt x="4118324" y="693135"/>
                </a:cubicBezTo>
                <a:close/>
                <a:moveTo>
                  <a:pt x="4141660" y="691135"/>
                </a:moveTo>
                <a:cubicBezTo>
                  <a:pt x="4137279" y="691421"/>
                  <a:pt x="4132326" y="713710"/>
                  <a:pt x="4127754" y="698279"/>
                </a:cubicBezTo>
                <a:cubicBezTo>
                  <a:pt x="4117086" y="704566"/>
                  <a:pt x="4140041" y="718758"/>
                  <a:pt x="4130421" y="721425"/>
                </a:cubicBezTo>
                <a:cubicBezTo>
                  <a:pt x="4132707" y="729902"/>
                  <a:pt x="4133945" y="718853"/>
                  <a:pt x="4139184" y="720663"/>
                </a:cubicBezTo>
                <a:cubicBezTo>
                  <a:pt x="4134897" y="712662"/>
                  <a:pt x="4134326" y="706852"/>
                  <a:pt x="4140041" y="703041"/>
                </a:cubicBezTo>
                <a:cubicBezTo>
                  <a:pt x="4147661" y="713995"/>
                  <a:pt x="4150138" y="729045"/>
                  <a:pt x="4166806" y="729902"/>
                </a:cubicBezTo>
                <a:cubicBezTo>
                  <a:pt x="4157377" y="697612"/>
                  <a:pt x="4183094" y="742951"/>
                  <a:pt x="4186523" y="722282"/>
                </a:cubicBezTo>
                <a:cubicBezTo>
                  <a:pt x="4186333" y="727521"/>
                  <a:pt x="4181761" y="748381"/>
                  <a:pt x="4179189" y="734664"/>
                </a:cubicBezTo>
                <a:cubicBezTo>
                  <a:pt x="4175188" y="737522"/>
                  <a:pt x="4181189" y="741904"/>
                  <a:pt x="4181284" y="752000"/>
                </a:cubicBezTo>
                <a:cubicBezTo>
                  <a:pt x="4185856" y="746285"/>
                  <a:pt x="4182237" y="728187"/>
                  <a:pt x="4193762" y="733331"/>
                </a:cubicBezTo>
                <a:cubicBezTo>
                  <a:pt x="4191190" y="722377"/>
                  <a:pt x="4185856" y="719329"/>
                  <a:pt x="4184523" y="704947"/>
                </a:cubicBezTo>
                <a:cubicBezTo>
                  <a:pt x="4176712" y="726854"/>
                  <a:pt x="4178236" y="700279"/>
                  <a:pt x="4162711" y="695136"/>
                </a:cubicBezTo>
                <a:cubicBezTo>
                  <a:pt x="4166997" y="713710"/>
                  <a:pt x="4144422" y="700184"/>
                  <a:pt x="4141660" y="691135"/>
                </a:cubicBezTo>
                <a:close/>
                <a:moveTo>
                  <a:pt x="4352239" y="689408"/>
                </a:moveTo>
                <a:cubicBezTo>
                  <a:pt x="4349985" y="694457"/>
                  <a:pt x="4352592" y="710852"/>
                  <a:pt x="4348448" y="696279"/>
                </a:cubicBezTo>
                <a:cubicBezTo>
                  <a:pt x="4344448" y="699136"/>
                  <a:pt x="4350544" y="703518"/>
                  <a:pt x="4350544" y="713614"/>
                </a:cubicBezTo>
                <a:cubicBezTo>
                  <a:pt x="4356068" y="709518"/>
                  <a:pt x="4371880" y="721139"/>
                  <a:pt x="4366736" y="700470"/>
                </a:cubicBezTo>
                <a:cubicBezTo>
                  <a:pt x="4360926" y="710281"/>
                  <a:pt x="4353401" y="710281"/>
                  <a:pt x="4356545" y="689707"/>
                </a:cubicBezTo>
                <a:cubicBezTo>
                  <a:pt x="4354283" y="687302"/>
                  <a:pt x="4352991" y="687724"/>
                  <a:pt x="4352239" y="689408"/>
                </a:cubicBezTo>
                <a:close/>
                <a:moveTo>
                  <a:pt x="285178" y="682753"/>
                </a:moveTo>
                <a:cubicBezTo>
                  <a:pt x="281940" y="685611"/>
                  <a:pt x="280130" y="690659"/>
                  <a:pt x="281463" y="700660"/>
                </a:cubicBezTo>
                <a:cubicBezTo>
                  <a:pt x="287083" y="714471"/>
                  <a:pt x="291560" y="693326"/>
                  <a:pt x="293846" y="705423"/>
                </a:cubicBezTo>
                <a:cubicBezTo>
                  <a:pt x="302323" y="695898"/>
                  <a:pt x="283178" y="699422"/>
                  <a:pt x="285178" y="682753"/>
                </a:cubicBezTo>
                <a:close/>
                <a:moveTo>
                  <a:pt x="1209961" y="682468"/>
                </a:moveTo>
                <a:cubicBezTo>
                  <a:pt x="1219771" y="699803"/>
                  <a:pt x="1228058" y="673800"/>
                  <a:pt x="1235392" y="697803"/>
                </a:cubicBezTo>
                <a:cubicBezTo>
                  <a:pt x="1220534" y="687802"/>
                  <a:pt x="1217771" y="711995"/>
                  <a:pt x="1209961" y="682468"/>
                </a:cubicBezTo>
                <a:close/>
                <a:moveTo>
                  <a:pt x="4776692" y="681515"/>
                </a:moveTo>
                <a:cubicBezTo>
                  <a:pt x="4779074" y="699422"/>
                  <a:pt x="4769930" y="699612"/>
                  <a:pt x="4761262" y="700469"/>
                </a:cubicBezTo>
                <a:cubicBezTo>
                  <a:pt x="4762119" y="674561"/>
                  <a:pt x="4746213" y="704565"/>
                  <a:pt x="4754023" y="689420"/>
                </a:cubicBezTo>
                <a:cubicBezTo>
                  <a:pt x="4762310" y="675704"/>
                  <a:pt x="4768406" y="702279"/>
                  <a:pt x="4776692" y="681515"/>
                </a:cubicBezTo>
                <a:close/>
                <a:moveTo>
                  <a:pt x="1041845" y="679896"/>
                </a:moveTo>
                <a:cubicBezTo>
                  <a:pt x="1053084" y="681610"/>
                  <a:pt x="1060704" y="693040"/>
                  <a:pt x="1062038" y="701327"/>
                </a:cubicBezTo>
                <a:cubicBezTo>
                  <a:pt x="1062228" y="694660"/>
                  <a:pt x="1072325" y="680277"/>
                  <a:pt x="1075944" y="694279"/>
                </a:cubicBezTo>
                <a:cubicBezTo>
                  <a:pt x="1066610" y="706185"/>
                  <a:pt x="1057275" y="715900"/>
                  <a:pt x="1048227" y="708471"/>
                </a:cubicBezTo>
                <a:cubicBezTo>
                  <a:pt x="1052036" y="704851"/>
                  <a:pt x="1054227" y="698851"/>
                  <a:pt x="1054894" y="690373"/>
                </a:cubicBezTo>
                <a:cubicBezTo>
                  <a:pt x="1049370" y="690087"/>
                  <a:pt x="1044702" y="687516"/>
                  <a:pt x="1041845" y="679896"/>
                </a:cubicBezTo>
                <a:close/>
                <a:moveTo>
                  <a:pt x="1188815" y="678562"/>
                </a:moveTo>
                <a:cubicBezTo>
                  <a:pt x="1190244" y="685039"/>
                  <a:pt x="1193197" y="687230"/>
                  <a:pt x="1196054" y="689611"/>
                </a:cubicBezTo>
                <a:cubicBezTo>
                  <a:pt x="1195292" y="675895"/>
                  <a:pt x="1207008" y="689230"/>
                  <a:pt x="1208437" y="694373"/>
                </a:cubicBezTo>
                <a:cubicBezTo>
                  <a:pt x="1200721" y="695135"/>
                  <a:pt x="1191577" y="693611"/>
                  <a:pt x="1188720" y="701993"/>
                </a:cubicBezTo>
                <a:cubicBezTo>
                  <a:pt x="1190720" y="687134"/>
                  <a:pt x="1185100" y="683991"/>
                  <a:pt x="1188815" y="678562"/>
                </a:cubicBezTo>
                <a:close/>
                <a:moveTo>
                  <a:pt x="1008888" y="676943"/>
                </a:moveTo>
                <a:cubicBezTo>
                  <a:pt x="1011555" y="699612"/>
                  <a:pt x="1023747" y="676657"/>
                  <a:pt x="1024890" y="687230"/>
                </a:cubicBezTo>
                <a:cubicBezTo>
                  <a:pt x="1020318" y="690564"/>
                  <a:pt x="1030510" y="717234"/>
                  <a:pt x="1039368" y="709328"/>
                </a:cubicBezTo>
                <a:cubicBezTo>
                  <a:pt x="1032034" y="694374"/>
                  <a:pt x="1042225" y="702755"/>
                  <a:pt x="1048988" y="690945"/>
                </a:cubicBezTo>
                <a:cubicBezTo>
                  <a:pt x="1056037" y="711138"/>
                  <a:pt x="1039558" y="695326"/>
                  <a:pt x="1042225" y="709137"/>
                </a:cubicBezTo>
                <a:cubicBezTo>
                  <a:pt x="1044035" y="709328"/>
                  <a:pt x="1045845" y="709614"/>
                  <a:pt x="1045845" y="714662"/>
                </a:cubicBezTo>
                <a:cubicBezTo>
                  <a:pt x="1030510" y="708566"/>
                  <a:pt x="1012031" y="731330"/>
                  <a:pt x="1007269" y="712185"/>
                </a:cubicBezTo>
                <a:cubicBezTo>
                  <a:pt x="1012127" y="711804"/>
                  <a:pt x="1016984" y="711423"/>
                  <a:pt x="1021842" y="710947"/>
                </a:cubicBezTo>
                <a:cubicBezTo>
                  <a:pt x="1020794" y="702946"/>
                  <a:pt x="1021747" y="698088"/>
                  <a:pt x="1022699" y="693326"/>
                </a:cubicBezTo>
                <a:cubicBezTo>
                  <a:pt x="1017270" y="705422"/>
                  <a:pt x="1004125" y="686277"/>
                  <a:pt x="1008888" y="676943"/>
                </a:cubicBezTo>
                <a:close/>
                <a:moveTo>
                  <a:pt x="1802892" y="676562"/>
                </a:moveTo>
                <a:cubicBezTo>
                  <a:pt x="1804035" y="681610"/>
                  <a:pt x="1810036" y="681324"/>
                  <a:pt x="1815465" y="680467"/>
                </a:cubicBezTo>
                <a:cubicBezTo>
                  <a:pt x="1815179" y="679610"/>
                  <a:pt x="1814989" y="678848"/>
                  <a:pt x="1814703" y="678086"/>
                </a:cubicBezTo>
                <a:cubicBezTo>
                  <a:pt x="1810893" y="677419"/>
                  <a:pt x="1806035" y="677610"/>
                  <a:pt x="1802892" y="676562"/>
                </a:cubicBezTo>
                <a:close/>
                <a:moveTo>
                  <a:pt x="4273475" y="675431"/>
                </a:moveTo>
                <a:cubicBezTo>
                  <a:pt x="4271582" y="676348"/>
                  <a:pt x="4269105" y="679658"/>
                  <a:pt x="4270629" y="685611"/>
                </a:cubicBezTo>
                <a:cubicBezTo>
                  <a:pt x="4259485" y="670180"/>
                  <a:pt x="4262914" y="705518"/>
                  <a:pt x="4258246" y="680848"/>
                </a:cubicBezTo>
                <a:cubicBezTo>
                  <a:pt x="4252912" y="680562"/>
                  <a:pt x="4252912" y="688468"/>
                  <a:pt x="4247293" y="687706"/>
                </a:cubicBezTo>
                <a:cubicBezTo>
                  <a:pt x="4250055" y="700660"/>
                  <a:pt x="4263199" y="685420"/>
                  <a:pt x="4263962" y="703804"/>
                </a:cubicBezTo>
                <a:cubicBezTo>
                  <a:pt x="4267200" y="702375"/>
                  <a:pt x="4264914" y="697898"/>
                  <a:pt x="4263295" y="697993"/>
                </a:cubicBezTo>
                <a:cubicBezTo>
                  <a:pt x="4262628" y="685992"/>
                  <a:pt x="4275963" y="695517"/>
                  <a:pt x="4272820" y="679610"/>
                </a:cubicBezTo>
                <a:cubicBezTo>
                  <a:pt x="4276678" y="675991"/>
                  <a:pt x="4275368" y="674514"/>
                  <a:pt x="4273475" y="675431"/>
                </a:cubicBezTo>
                <a:close/>
                <a:moveTo>
                  <a:pt x="4457700" y="674847"/>
                </a:moveTo>
                <a:cubicBezTo>
                  <a:pt x="4463892" y="678180"/>
                  <a:pt x="4464273" y="712280"/>
                  <a:pt x="4456939" y="692468"/>
                </a:cubicBezTo>
                <a:cubicBezTo>
                  <a:pt x="4458653" y="691992"/>
                  <a:pt x="4460272" y="691230"/>
                  <a:pt x="4459129" y="686467"/>
                </a:cubicBezTo>
                <a:cubicBezTo>
                  <a:pt x="4454843" y="687801"/>
                  <a:pt x="4448175" y="685324"/>
                  <a:pt x="4448175" y="693230"/>
                </a:cubicBezTo>
                <a:cubicBezTo>
                  <a:pt x="4450557" y="694373"/>
                  <a:pt x="4453891" y="692944"/>
                  <a:pt x="4454652" y="698564"/>
                </a:cubicBezTo>
                <a:cubicBezTo>
                  <a:pt x="4451700" y="698850"/>
                  <a:pt x="4448842" y="699040"/>
                  <a:pt x="4445890" y="699326"/>
                </a:cubicBezTo>
                <a:cubicBezTo>
                  <a:pt x="4441317" y="678085"/>
                  <a:pt x="4454367" y="683896"/>
                  <a:pt x="4457700" y="674847"/>
                </a:cubicBezTo>
                <a:close/>
                <a:moveTo>
                  <a:pt x="4832667" y="671044"/>
                </a:moveTo>
                <a:cubicBezTo>
                  <a:pt x="4835854" y="673866"/>
                  <a:pt x="4836390" y="683920"/>
                  <a:pt x="4839176" y="687706"/>
                </a:cubicBezTo>
                <a:cubicBezTo>
                  <a:pt x="4837176" y="689230"/>
                  <a:pt x="4833556" y="688373"/>
                  <a:pt x="4834128" y="693993"/>
                </a:cubicBezTo>
                <a:cubicBezTo>
                  <a:pt x="4838700" y="691802"/>
                  <a:pt x="4842891" y="701137"/>
                  <a:pt x="4838414" y="705328"/>
                </a:cubicBezTo>
                <a:cubicBezTo>
                  <a:pt x="4836128" y="693612"/>
                  <a:pt x="4829175" y="694755"/>
                  <a:pt x="4826889" y="682944"/>
                </a:cubicBezTo>
                <a:cubicBezTo>
                  <a:pt x="4828984" y="681420"/>
                  <a:pt x="4829651" y="677800"/>
                  <a:pt x="4828413" y="671133"/>
                </a:cubicBezTo>
                <a:cubicBezTo>
                  <a:pt x="4830247" y="669966"/>
                  <a:pt x="4831604" y="670103"/>
                  <a:pt x="4832667" y="671044"/>
                </a:cubicBezTo>
                <a:close/>
                <a:moveTo>
                  <a:pt x="4621626" y="666084"/>
                </a:moveTo>
                <a:cubicBezTo>
                  <a:pt x="4632579" y="665894"/>
                  <a:pt x="4630008" y="673895"/>
                  <a:pt x="4630293" y="688754"/>
                </a:cubicBezTo>
                <a:cubicBezTo>
                  <a:pt x="4621435" y="684658"/>
                  <a:pt x="4623721" y="697612"/>
                  <a:pt x="4616387" y="695802"/>
                </a:cubicBezTo>
                <a:cubicBezTo>
                  <a:pt x="4616292" y="685801"/>
                  <a:pt x="4610291" y="681324"/>
                  <a:pt x="4614292" y="678467"/>
                </a:cubicBezTo>
                <a:cubicBezTo>
                  <a:pt x="4616673" y="685610"/>
                  <a:pt x="4631056" y="682562"/>
                  <a:pt x="4621626" y="666084"/>
                </a:cubicBezTo>
                <a:close/>
                <a:moveTo>
                  <a:pt x="4533747" y="664930"/>
                </a:moveTo>
                <a:cubicBezTo>
                  <a:pt x="4534829" y="665960"/>
                  <a:pt x="4535901" y="668513"/>
                  <a:pt x="4537139" y="673609"/>
                </a:cubicBezTo>
                <a:cubicBezTo>
                  <a:pt x="4524375" y="676372"/>
                  <a:pt x="4528471" y="678467"/>
                  <a:pt x="4527518" y="691897"/>
                </a:cubicBezTo>
                <a:cubicBezTo>
                  <a:pt x="4526947" y="688468"/>
                  <a:pt x="4526280" y="685135"/>
                  <a:pt x="4523899" y="686373"/>
                </a:cubicBezTo>
                <a:cubicBezTo>
                  <a:pt x="4524375" y="689611"/>
                  <a:pt x="4522375" y="693136"/>
                  <a:pt x="4521041" y="686659"/>
                </a:cubicBezTo>
                <a:cubicBezTo>
                  <a:pt x="4522756" y="686182"/>
                  <a:pt x="4524375" y="685516"/>
                  <a:pt x="4523232" y="680658"/>
                </a:cubicBezTo>
                <a:cubicBezTo>
                  <a:pt x="4522565" y="674848"/>
                  <a:pt x="4520089" y="673990"/>
                  <a:pt x="4518946" y="669323"/>
                </a:cubicBezTo>
                <a:cubicBezTo>
                  <a:pt x="4527161" y="672466"/>
                  <a:pt x="4530501" y="661840"/>
                  <a:pt x="4533747" y="664930"/>
                </a:cubicBezTo>
                <a:close/>
                <a:moveTo>
                  <a:pt x="4795075" y="662465"/>
                </a:moveTo>
                <a:cubicBezTo>
                  <a:pt x="4795361" y="668370"/>
                  <a:pt x="4808982" y="673038"/>
                  <a:pt x="4800028" y="679514"/>
                </a:cubicBezTo>
                <a:cubicBezTo>
                  <a:pt x="4799361" y="675990"/>
                  <a:pt x="4798790" y="672656"/>
                  <a:pt x="4796409" y="673990"/>
                </a:cubicBezTo>
                <a:cubicBezTo>
                  <a:pt x="4803838" y="685039"/>
                  <a:pt x="4799457" y="698660"/>
                  <a:pt x="4794123" y="703517"/>
                </a:cubicBezTo>
                <a:cubicBezTo>
                  <a:pt x="4800314" y="688277"/>
                  <a:pt x="4791551" y="677419"/>
                  <a:pt x="4795075" y="662465"/>
                </a:cubicBezTo>
                <a:close/>
                <a:moveTo>
                  <a:pt x="1122223" y="660452"/>
                </a:moveTo>
                <a:cubicBezTo>
                  <a:pt x="1125331" y="659655"/>
                  <a:pt x="1127998" y="660084"/>
                  <a:pt x="1128522" y="666370"/>
                </a:cubicBezTo>
                <a:cubicBezTo>
                  <a:pt x="1120616" y="678562"/>
                  <a:pt x="1124426" y="678276"/>
                  <a:pt x="1119759" y="667132"/>
                </a:cubicBezTo>
                <a:cubicBezTo>
                  <a:pt x="1115568" y="677800"/>
                  <a:pt x="1123950" y="681514"/>
                  <a:pt x="1123950" y="701803"/>
                </a:cubicBezTo>
                <a:cubicBezTo>
                  <a:pt x="1100899" y="707899"/>
                  <a:pt x="1085469" y="713899"/>
                  <a:pt x="1073658" y="700469"/>
                </a:cubicBezTo>
                <a:cubicBezTo>
                  <a:pt x="1083373" y="701231"/>
                  <a:pt x="1077182" y="677514"/>
                  <a:pt x="1085469" y="676085"/>
                </a:cubicBezTo>
                <a:cubicBezTo>
                  <a:pt x="1093089" y="695516"/>
                  <a:pt x="1094803" y="656464"/>
                  <a:pt x="1102233" y="668751"/>
                </a:cubicBezTo>
                <a:cubicBezTo>
                  <a:pt x="1094994" y="683705"/>
                  <a:pt x="1107376" y="657702"/>
                  <a:pt x="1108805" y="673990"/>
                </a:cubicBezTo>
                <a:cubicBezTo>
                  <a:pt x="1108233" y="683991"/>
                  <a:pt x="1101185" y="684277"/>
                  <a:pt x="1099280" y="692373"/>
                </a:cubicBezTo>
                <a:cubicBezTo>
                  <a:pt x="1102995" y="692468"/>
                  <a:pt x="1104138" y="699421"/>
                  <a:pt x="1108710" y="697421"/>
                </a:cubicBezTo>
                <a:cubicBezTo>
                  <a:pt x="1106710" y="680086"/>
                  <a:pt x="1113948" y="677038"/>
                  <a:pt x="1113282" y="661893"/>
                </a:cubicBezTo>
                <a:cubicBezTo>
                  <a:pt x="1115568" y="663274"/>
                  <a:pt x="1119116" y="661250"/>
                  <a:pt x="1122223" y="660452"/>
                </a:cubicBezTo>
                <a:close/>
                <a:moveTo>
                  <a:pt x="1142428" y="659226"/>
                </a:moveTo>
                <a:cubicBezTo>
                  <a:pt x="1148048" y="689992"/>
                  <a:pt x="1179576" y="663989"/>
                  <a:pt x="1184624" y="667227"/>
                </a:cubicBezTo>
                <a:cubicBezTo>
                  <a:pt x="1171575" y="683039"/>
                  <a:pt x="1138333" y="687039"/>
                  <a:pt x="1126998" y="678181"/>
                </a:cubicBezTo>
                <a:cubicBezTo>
                  <a:pt x="1140904" y="685229"/>
                  <a:pt x="1132332" y="657893"/>
                  <a:pt x="1142428" y="659226"/>
                </a:cubicBezTo>
                <a:close/>
                <a:moveTo>
                  <a:pt x="4321736" y="658717"/>
                </a:moveTo>
                <a:cubicBezTo>
                  <a:pt x="4327808" y="658994"/>
                  <a:pt x="4332755" y="672371"/>
                  <a:pt x="4341399" y="661798"/>
                </a:cubicBezTo>
                <a:cubicBezTo>
                  <a:pt x="4340542" y="680372"/>
                  <a:pt x="4333113" y="688754"/>
                  <a:pt x="4341114" y="708661"/>
                </a:cubicBezTo>
                <a:cubicBezTo>
                  <a:pt x="4329398" y="717519"/>
                  <a:pt x="4325207" y="713328"/>
                  <a:pt x="4314158" y="705232"/>
                </a:cubicBezTo>
                <a:cubicBezTo>
                  <a:pt x="4313872" y="696850"/>
                  <a:pt x="4317777" y="695040"/>
                  <a:pt x="4317873" y="687325"/>
                </a:cubicBezTo>
                <a:cubicBezTo>
                  <a:pt x="4304252" y="662750"/>
                  <a:pt x="4272343" y="676085"/>
                  <a:pt x="4305681" y="659226"/>
                </a:cubicBezTo>
                <a:cubicBezTo>
                  <a:pt x="4310634" y="676466"/>
                  <a:pt x="4320349" y="680848"/>
                  <a:pt x="4327398" y="692373"/>
                </a:cubicBezTo>
                <a:cubicBezTo>
                  <a:pt x="4327302" y="684467"/>
                  <a:pt x="4330160" y="680848"/>
                  <a:pt x="4327493" y="668942"/>
                </a:cubicBezTo>
                <a:cubicBezTo>
                  <a:pt x="4324540" y="676752"/>
                  <a:pt x="4317587" y="677514"/>
                  <a:pt x="4315110" y="664179"/>
                </a:cubicBezTo>
                <a:cubicBezTo>
                  <a:pt x="4317563" y="659988"/>
                  <a:pt x="4319712" y="658625"/>
                  <a:pt x="4321736" y="658717"/>
                </a:cubicBezTo>
                <a:close/>
                <a:moveTo>
                  <a:pt x="4470309" y="658322"/>
                </a:moveTo>
                <a:cubicBezTo>
                  <a:pt x="4465558" y="655559"/>
                  <a:pt x="4461605" y="658846"/>
                  <a:pt x="4463605" y="674371"/>
                </a:cubicBezTo>
                <a:cubicBezTo>
                  <a:pt x="4468749" y="676086"/>
                  <a:pt x="4468558" y="669323"/>
                  <a:pt x="4467986" y="662274"/>
                </a:cubicBezTo>
                <a:cubicBezTo>
                  <a:pt x="4473892" y="664084"/>
                  <a:pt x="4473035" y="684468"/>
                  <a:pt x="4481798" y="678562"/>
                </a:cubicBezTo>
                <a:cubicBezTo>
                  <a:pt x="4480608" y="669894"/>
                  <a:pt x="4475059" y="661084"/>
                  <a:pt x="4470309" y="658322"/>
                </a:cubicBezTo>
                <a:close/>
                <a:moveTo>
                  <a:pt x="4712018" y="658083"/>
                </a:moveTo>
                <a:cubicBezTo>
                  <a:pt x="4712494" y="665798"/>
                  <a:pt x="4724400" y="678657"/>
                  <a:pt x="4717733" y="680943"/>
                </a:cubicBezTo>
                <a:cubicBezTo>
                  <a:pt x="4708303" y="652463"/>
                  <a:pt x="4713732" y="694564"/>
                  <a:pt x="4700969" y="688277"/>
                </a:cubicBezTo>
                <a:cubicBezTo>
                  <a:pt x="4693444" y="680562"/>
                  <a:pt x="4702969" y="673895"/>
                  <a:pt x="4695921" y="671228"/>
                </a:cubicBezTo>
                <a:cubicBezTo>
                  <a:pt x="4692968" y="671418"/>
                  <a:pt x="4692968" y="676181"/>
                  <a:pt x="4690777" y="677514"/>
                </a:cubicBezTo>
                <a:cubicBezTo>
                  <a:pt x="4686491" y="653797"/>
                  <a:pt x="4704017" y="668084"/>
                  <a:pt x="4705350" y="676181"/>
                </a:cubicBezTo>
                <a:cubicBezTo>
                  <a:pt x="4703350" y="663608"/>
                  <a:pt x="4705541" y="657607"/>
                  <a:pt x="4712018" y="658083"/>
                </a:cubicBezTo>
                <a:close/>
                <a:moveTo>
                  <a:pt x="1772317" y="655893"/>
                </a:moveTo>
                <a:cubicBezTo>
                  <a:pt x="1770221" y="655988"/>
                  <a:pt x="1768126" y="656179"/>
                  <a:pt x="1766125" y="656274"/>
                </a:cubicBezTo>
                <a:cubicBezTo>
                  <a:pt x="1764982" y="657988"/>
                  <a:pt x="1762887" y="659608"/>
                  <a:pt x="1759267" y="661322"/>
                </a:cubicBezTo>
                <a:cubicBezTo>
                  <a:pt x="1758124" y="659798"/>
                  <a:pt x="1756505" y="658464"/>
                  <a:pt x="1754981" y="657036"/>
                </a:cubicBezTo>
                <a:cubicBezTo>
                  <a:pt x="1740122" y="657893"/>
                  <a:pt x="1725168" y="658845"/>
                  <a:pt x="1710499" y="659798"/>
                </a:cubicBezTo>
                <a:cubicBezTo>
                  <a:pt x="1710880" y="663894"/>
                  <a:pt x="1710595" y="667513"/>
                  <a:pt x="1705261" y="667894"/>
                </a:cubicBezTo>
                <a:cubicBezTo>
                  <a:pt x="1700593" y="665037"/>
                  <a:pt x="1705737" y="662465"/>
                  <a:pt x="1709166" y="659893"/>
                </a:cubicBezTo>
                <a:cubicBezTo>
                  <a:pt x="1689163" y="661227"/>
                  <a:pt x="1669351" y="662656"/>
                  <a:pt x="1649825" y="664084"/>
                </a:cubicBezTo>
                <a:cubicBezTo>
                  <a:pt x="1669732" y="666751"/>
                  <a:pt x="1697545" y="663894"/>
                  <a:pt x="1708023" y="673133"/>
                </a:cubicBezTo>
                <a:cubicBezTo>
                  <a:pt x="1678400" y="671418"/>
                  <a:pt x="1674495" y="668561"/>
                  <a:pt x="1645539" y="669133"/>
                </a:cubicBezTo>
                <a:cubicBezTo>
                  <a:pt x="1645444" y="680182"/>
                  <a:pt x="1636014" y="685516"/>
                  <a:pt x="1638014" y="697898"/>
                </a:cubicBezTo>
                <a:cubicBezTo>
                  <a:pt x="1632585" y="699041"/>
                  <a:pt x="1627822" y="700660"/>
                  <a:pt x="1624584" y="703232"/>
                </a:cubicBezTo>
                <a:cubicBezTo>
                  <a:pt x="1634680" y="697803"/>
                  <a:pt x="1650301" y="715900"/>
                  <a:pt x="1656112" y="695326"/>
                </a:cubicBezTo>
                <a:cubicBezTo>
                  <a:pt x="1656397" y="714853"/>
                  <a:pt x="1663255" y="704185"/>
                  <a:pt x="1665541" y="700374"/>
                </a:cubicBezTo>
                <a:cubicBezTo>
                  <a:pt x="1672971" y="708185"/>
                  <a:pt x="1663636" y="714853"/>
                  <a:pt x="1670590" y="717520"/>
                </a:cubicBezTo>
                <a:cubicBezTo>
                  <a:pt x="1670685" y="705423"/>
                  <a:pt x="1684210" y="714853"/>
                  <a:pt x="1674304" y="699612"/>
                </a:cubicBezTo>
                <a:cubicBezTo>
                  <a:pt x="1688878" y="710471"/>
                  <a:pt x="1694497" y="699041"/>
                  <a:pt x="1705546" y="714376"/>
                </a:cubicBezTo>
                <a:cubicBezTo>
                  <a:pt x="1707261" y="713329"/>
                  <a:pt x="1708785" y="712471"/>
                  <a:pt x="1710404" y="711519"/>
                </a:cubicBezTo>
                <a:cubicBezTo>
                  <a:pt x="1707451" y="705423"/>
                  <a:pt x="1705927" y="699327"/>
                  <a:pt x="1708309" y="692755"/>
                </a:cubicBezTo>
                <a:cubicBezTo>
                  <a:pt x="1716310" y="670847"/>
                  <a:pt x="1757648" y="672466"/>
                  <a:pt x="1774317" y="658083"/>
                </a:cubicBezTo>
                <a:cubicBezTo>
                  <a:pt x="1773650" y="657322"/>
                  <a:pt x="1772983" y="656655"/>
                  <a:pt x="1772317" y="655893"/>
                </a:cubicBezTo>
                <a:close/>
                <a:moveTo>
                  <a:pt x="1789652" y="655512"/>
                </a:moveTo>
                <a:cubicBezTo>
                  <a:pt x="1789557" y="656274"/>
                  <a:pt x="1789462" y="656941"/>
                  <a:pt x="1789271" y="657893"/>
                </a:cubicBezTo>
                <a:cubicBezTo>
                  <a:pt x="1791367" y="658083"/>
                  <a:pt x="1792795" y="658083"/>
                  <a:pt x="1793462" y="657512"/>
                </a:cubicBezTo>
                <a:cubicBezTo>
                  <a:pt x="1792986" y="657131"/>
                  <a:pt x="1792414" y="656750"/>
                  <a:pt x="1791843" y="656274"/>
                </a:cubicBezTo>
                <a:cubicBezTo>
                  <a:pt x="1791176" y="655988"/>
                  <a:pt x="1790319" y="655797"/>
                  <a:pt x="1789652" y="655512"/>
                </a:cubicBezTo>
                <a:close/>
                <a:moveTo>
                  <a:pt x="4964716" y="653225"/>
                </a:moveTo>
                <a:cubicBezTo>
                  <a:pt x="4971003" y="675799"/>
                  <a:pt x="4980433" y="654559"/>
                  <a:pt x="4988719" y="656940"/>
                </a:cubicBezTo>
                <a:cubicBezTo>
                  <a:pt x="4984528" y="692563"/>
                  <a:pt x="4997197" y="654273"/>
                  <a:pt x="5005388" y="672942"/>
                </a:cubicBezTo>
                <a:cubicBezTo>
                  <a:pt x="4999197" y="697993"/>
                  <a:pt x="4971764" y="658845"/>
                  <a:pt x="4977671" y="687134"/>
                </a:cubicBezTo>
                <a:cubicBezTo>
                  <a:pt x="4968336" y="697135"/>
                  <a:pt x="4973479" y="667703"/>
                  <a:pt x="4966812" y="670561"/>
                </a:cubicBezTo>
                <a:cubicBezTo>
                  <a:pt x="4969098" y="698088"/>
                  <a:pt x="4948809" y="686658"/>
                  <a:pt x="4941952" y="684467"/>
                </a:cubicBezTo>
                <a:cubicBezTo>
                  <a:pt x="4951477" y="672466"/>
                  <a:pt x="4954810" y="652844"/>
                  <a:pt x="4964716" y="653225"/>
                </a:cubicBezTo>
                <a:close/>
                <a:moveTo>
                  <a:pt x="1257240" y="652095"/>
                </a:moveTo>
                <a:cubicBezTo>
                  <a:pt x="1260109" y="650702"/>
                  <a:pt x="1262443" y="651274"/>
                  <a:pt x="1266158" y="659989"/>
                </a:cubicBezTo>
                <a:cubicBezTo>
                  <a:pt x="1252537" y="657417"/>
                  <a:pt x="1253490" y="665037"/>
                  <a:pt x="1253014" y="672847"/>
                </a:cubicBezTo>
                <a:cubicBezTo>
                  <a:pt x="1251299" y="664656"/>
                  <a:pt x="1247108" y="663513"/>
                  <a:pt x="1245108" y="655988"/>
                </a:cubicBezTo>
                <a:cubicBezTo>
                  <a:pt x="1250965" y="656846"/>
                  <a:pt x="1254370" y="653488"/>
                  <a:pt x="1257240" y="652095"/>
                </a:cubicBezTo>
                <a:close/>
                <a:moveTo>
                  <a:pt x="319563" y="650559"/>
                </a:moveTo>
                <a:cubicBezTo>
                  <a:pt x="323278" y="674466"/>
                  <a:pt x="309276" y="659322"/>
                  <a:pt x="310038" y="668942"/>
                </a:cubicBezTo>
                <a:cubicBezTo>
                  <a:pt x="317373" y="672942"/>
                  <a:pt x="302133" y="681420"/>
                  <a:pt x="307752" y="698374"/>
                </a:cubicBezTo>
                <a:cubicBezTo>
                  <a:pt x="310705" y="698088"/>
                  <a:pt x="313562" y="697898"/>
                  <a:pt x="316515" y="697612"/>
                </a:cubicBezTo>
                <a:cubicBezTo>
                  <a:pt x="310229" y="686563"/>
                  <a:pt x="315753" y="690278"/>
                  <a:pt x="313658" y="674466"/>
                </a:cubicBezTo>
                <a:cubicBezTo>
                  <a:pt x="323087" y="669323"/>
                  <a:pt x="321087" y="695326"/>
                  <a:pt x="328136" y="696564"/>
                </a:cubicBezTo>
                <a:cubicBezTo>
                  <a:pt x="324707" y="671799"/>
                  <a:pt x="314039" y="667989"/>
                  <a:pt x="326136" y="655797"/>
                </a:cubicBezTo>
                <a:cubicBezTo>
                  <a:pt x="328136" y="666656"/>
                  <a:pt x="324421" y="668847"/>
                  <a:pt x="326040" y="679229"/>
                </a:cubicBezTo>
                <a:cubicBezTo>
                  <a:pt x="329946" y="676657"/>
                  <a:pt x="330231" y="671895"/>
                  <a:pt x="334803" y="678467"/>
                </a:cubicBezTo>
                <a:cubicBezTo>
                  <a:pt x="339089" y="696469"/>
                  <a:pt x="337375" y="702184"/>
                  <a:pt x="341280" y="707137"/>
                </a:cubicBezTo>
                <a:cubicBezTo>
                  <a:pt x="342137" y="696945"/>
                  <a:pt x="354330" y="734855"/>
                  <a:pt x="355854" y="705899"/>
                </a:cubicBezTo>
                <a:cubicBezTo>
                  <a:pt x="357282" y="725139"/>
                  <a:pt x="364998" y="727140"/>
                  <a:pt x="368808" y="739808"/>
                </a:cubicBezTo>
                <a:cubicBezTo>
                  <a:pt x="361759" y="719710"/>
                  <a:pt x="378237" y="735522"/>
                  <a:pt x="375475" y="721710"/>
                </a:cubicBezTo>
                <a:cubicBezTo>
                  <a:pt x="368331" y="723234"/>
                  <a:pt x="362997" y="719805"/>
                  <a:pt x="359473" y="711423"/>
                </a:cubicBezTo>
                <a:cubicBezTo>
                  <a:pt x="372237" y="720758"/>
                  <a:pt x="413099" y="681229"/>
                  <a:pt x="406812" y="713043"/>
                </a:cubicBezTo>
                <a:cubicBezTo>
                  <a:pt x="413480" y="709995"/>
                  <a:pt x="414432" y="723044"/>
                  <a:pt x="422052" y="717519"/>
                </a:cubicBezTo>
                <a:cubicBezTo>
                  <a:pt x="420909" y="710090"/>
                  <a:pt x="417290" y="709804"/>
                  <a:pt x="417004" y="700374"/>
                </a:cubicBezTo>
                <a:cubicBezTo>
                  <a:pt x="421481" y="700946"/>
                  <a:pt x="427482" y="697422"/>
                  <a:pt x="429387" y="705137"/>
                </a:cubicBezTo>
                <a:cubicBezTo>
                  <a:pt x="426053" y="706375"/>
                  <a:pt x="420909" y="704851"/>
                  <a:pt x="421290" y="711709"/>
                </a:cubicBezTo>
                <a:cubicBezTo>
                  <a:pt x="432054" y="721901"/>
                  <a:pt x="432149" y="716376"/>
                  <a:pt x="439388" y="739332"/>
                </a:cubicBezTo>
                <a:cubicBezTo>
                  <a:pt x="443865" y="738379"/>
                  <a:pt x="449580" y="739236"/>
                  <a:pt x="446722" y="726949"/>
                </a:cubicBezTo>
                <a:cubicBezTo>
                  <a:pt x="443007" y="727616"/>
                  <a:pt x="443579" y="734760"/>
                  <a:pt x="438626" y="733521"/>
                </a:cubicBezTo>
                <a:cubicBezTo>
                  <a:pt x="435959" y="698565"/>
                  <a:pt x="453675" y="719043"/>
                  <a:pt x="460533" y="719901"/>
                </a:cubicBezTo>
                <a:cubicBezTo>
                  <a:pt x="454533" y="717615"/>
                  <a:pt x="447484" y="736760"/>
                  <a:pt x="453866" y="737998"/>
                </a:cubicBezTo>
                <a:cubicBezTo>
                  <a:pt x="455104" y="716853"/>
                  <a:pt x="475488" y="740094"/>
                  <a:pt x="462724" y="713805"/>
                </a:cubicBezTo>
                <a:cubicBezTo>
                  <a:pt x="464629" y="713709"/>
                  <a:pt x="466629" y="713519"/>
                  <a:pt x="468534" y="713328"/>
                </a:cubicBezTo>
                <a:cubicBezTo>
                  <a:pt x="470916" y="714376"/>
                  <a:pt x="474249" y="712947"/>
                  <a:pt x="475011" y="718567"/>
                </a:cubicBezTo>
                <a:cubicBezTo>
                  <a:pt x="471582" y="719520"/>
                  <a:pt x="468344" y="720948"/>
                  <a:pt x="470630" y="730664"/>
                </a:cubicBezTo>
                <a:cubicBezTo>
                  <a:pt x="481965" y="729045"/>
                  <a:pt x="487394" y="710757"/>
                  <a:pt x="496824" y="728378"/>
                </a:cubicBezTo>
                <a:cubicBezTo>
                  <a:pt x="497395" y="717901"/>
                  <a:pt x="485394" y="705042"/>
                  <a:pt x="493395" y="699422"/>
                </a:cubicBezTo>
                <a:cubicBezTo>
                  <a:pt x="495109" y="710185"/>
                  <a:pt x="497681" y="718662"/>
                  <a:pt x="502062" y="722091"/>
                </a:cubicBezTo>
                <a:cubicBezTo>
                  <a:pt x="504158" y="715900"/>
                  <a:pt x="506444" y="709804"/>
                  <a:pt x="508730" y="703899"/>
                </a:cubicBezTo>
                <a:cubicBezTo>
                  <a:pt x="509206" y="715424"/>
                  <a:pt x="514064" y="715043"/>
                  <a:pt x="516636" y="720758"/>
                </a:cubicBezTo>
                <a:cubicBezTo>
                  <a:pt x="481012" y="742951"/>
                  <a:pt x="463391" y="738093"/>
                  <a:pt x="426148" y="752190"/>
                </a:cubicBezTo>
                <a:cubicBezTo>
                  <a:pt x="421481" y="733903"/>
                  <a:pt x="422148" y="740475"/>
                  <a:pt x="426243" y="728854"/>
                </a:cubicBezTo>
                <a:cubicBezTo>
                  <a:pt x="422052" y="727330"/>
                  <a:pt x="419671" y="721044"/>
                  <a:pt x="413861" y="724092"/>
                </a:cubicBezTo>
                <a:cubicBezTo>
                  <a:pt x="416433" y="734950"/>
                  <a:pt x="421862" y="738093"/>
                  <a:pt x="423195" y="752476"/>
                </a:cubicBezTo>
                <a:cubicBezTo>
                  <a:pt x="411384" y="751714"/>
                  <a:pt x="401669" y="754095"/>
                  <a:pt x="398335" y="766383"/>
                </a:cubicBezTo>
                <a:cubicBezTo>
                  <a:pt x="401478" y="741808"/>
                  <a:pt x="372617" y="765716"/>
                  <a:pt x="381666" y="750285"/>
                </a:cubicBezTo>
                <a:cubicBezTo>
                  <a:pt x="391763" y="746476"/>
                  <a:pt x="401288" y="745332"/>
                  <a:pt x="404241" y="742380"/>
                </a:cubicBezTo>
                <a:cubicBezTo>
                  <a:pt x="403002" y="737903"/>
                  <a:pt x="402812" y="730950"/>
                  <a:pt x="399954" y="731045"/>
                </a:cubicBezTo>
                <a:cubicBezTo>
                  <a:pt x="390620" y="747237"/>
                  <a:pt x="383286" y="741046"/>
                  <a:pt x="370808" y="733617"/>
                </a:cubicBezTo>
                <a:cubicBezTo>
                  <a:pt x="372713" y="741332"/>
                  <a:pt x="376332" y="744285"/>
                  <a:pt x="376523" y="756477"/>
                </a:cubicBezTo>
                <a:cubicBezTo>
                  <a:pt x="361759" y="770288"/>
                  <a:pt x="320039" y="749905"/>
                  <a:pt x="308133" y="750857"/>
                </a:cubicBezTo>
                <a:cubicBezTo>
                  <a:pt x="307943" y="750857"/>
                  <a:pt x="312038" y="762478"/>
                  <a:pt x="312420" y="762192"/>
                </a:cubicBezTo>
                <a:cubicBezTo>
                  <a:pt x="291369" y="779908"/>
                  <a:pt x="145351" y="768288"/>
                  <a:pt x="138398" y="760096"/>
                </a:cubicBezTo>
                <a:cubicBezTo>
                  <a:pt x="132207" y="752762"/>
                  <a:pt x="165830" y="752286"/>
                  <a:pt x="179927" y="762287"/>
                </a:cubicBezTo>
                <a:cubicBezTo>
                  <a:pt x="179641" y="755524"/>
                  <a:pt x="183832" y="755619"/>
                  <a:pt x="188023" y="755715"/>
                </a:cubicBezTo>
                <a:cubicBezTo>
                  <a:pt x="186975" y="748285"/>
                  <a:pt x="183356" y="747999"/>
                  <a:pt x="182975" y="738570"/>
                </a:cubicBezTo>
                <a:cubicBezTo>
                  <a:pt x="226885" y="736665"/>
                  <a:pt x="251745" y="736665"/>
                  <a:pt x="289274" y="740856"/>
                </a:cubicBezTo>
                <a:cubicBezTo>
                  <a:pt x="287178" y="742380"/>
                  <a:pt x="286416" y="745999"/>
                  <a:pt x="287750" y="752667"/>
                </a:cubicBezTo>
                <a:cubicBezTo>
                  <a:pt x="292036" y="741903"/>
                  <a:pt x="301847" y="735141"/>
                  <a:pt x="293560" y="752190"/>
                </a:cubicBezTo>
                <a:cubicBezTo>
                  <a:pt x="302609" y="763620"/>
                  <a:pt x="303276" y="732188"/>
                  <a:pt x="311181" y="727235"/>
                </a:cubicBezTo>
                <a:cubicBezTo>
                  <a:pt x="283559" y="708185"/>
                  <a:pt x="229362" y="733903"/>
                  <a:pt x="201930" y="725235"/>
                </a:cubicBezTo>
                <a:cubicBezTo>
                  <a:pt x="187547" y="720663"/>
                  <a:pt x="187642" y="727235"/>
                  <a:pt x="172116" y="721996"/>
                </a:cubicBezTo>
                <a:cubicBezTo>
                  <a:pt x="176307" y="720567"/>
                  <a:pt x="183070" y="723044"/>
                  <a:pt x="183070" y="715138"/>
                </a:cubicBezTo>
                <a:cubicBezTo>
                  <a:pt x="164115" y="713138"/>
                  <a:pt x="138207" y="729902"/>
                  <a:pt x="128492" y="702565"/>
                </a:cubicBezTo>
                <a:cubicBezTo>
                  <a:pt x="145732" y="711328"/>
                  <a:pt x="159257" y="683134"/>
                  <a:pt x="164877" y="711042"/>
                </a:cubicBezTo>
                <a:cubicBezTo>
                  <a:pt x="164306" y="689707"/>
                  <a:pt x="182880" y="688849"/>
                  <a:pt x="191547" y="686087"/>
                </a:cubicBezTo>
                <a:cubicBezTo>
                  <a:pt x="189356" y="687325"/>
                  <a:pt x="188023" y="689897"/>
                  <a:pt x="189738" y="697136"/>
                </a:cubicBezTo>
                <a:cubicBezTo>
                  <a:pt x="201644" y="671418"/>
                  <a:pt x="242316" y="689516"/>
                  <a:pt x="260508" y="673323"/>
                </a:cubicBezTo>
                <a:cubicBezTo>
                  <a:pt x="268509" y="680372"/>
                  <a:pt x="259842" y="695136"/>
                  <a:pt x="266128" y="696183"/>
                </a:cubicBezTo>
                <a:cubicBezTo>
                  <a:pt x="268509" y="687325"/>
                  <a:pt x="267843" y="681324"/>
                  <a:pt x="263366" y="673038"/>
                </a:cubicBezTo>
                <a:cubicBezTo>
                  <a:pt x="286416" y="667799"/>
                  <a:pt x="296513" y="692945"/>
                  <a:pt x="309753" y="715710"/>
                </a:cubicBezTo>
                <a:cubicBezTo>
                  <a:pt x="304800" y="708566"/>
                  <a:pt x="303847" y="690754"/>
                  <a:pt x="301942" y="675419"/>
                </a:cubicBezTo>
                <a:cubicBezTo>
                  <a:pt x="296132" y="685230"/>
                  <a:pt x="288702" y="685230"/>
                  <a:pt x="291846" y="664656"/>
                </a:cubicBezTo>
                <a:cubicBezTo>
                  <a:pt x="287369" y="670180"/>
                  <a:pt x="285178" y="684849"/>
                  <a:pt x="280225" y="665703"/>
                </a:cubicBezTo>
                <a:cubicBezTo>
                  <a:pt x="288512" y="657036"/>
                  <a:pt x="301466" y="655416"/>
                  <a:pt x="301275" y="669704"/>
                </a:cubicBezTo>
                <a:cubicBezTo>
                  <a:pt x="308324" y="654273"/>
                  <a:pt x="312134" y="663417"/>
                  <a:pt x="319563" y="650559"/>
                </a:cubicBezTo>
                <a:close/>
                <a:moveTo>
                  <a:pt x="4226159" y="650154"/>
                </a:moveTo>
                <a:cubicBezTo>
                  <a:pt x="4227052" y="647725"/>
                  <a:pt x="4228624" y="649607"/>
                  <a:pt x="4229290" y="660084"/>
                </a:cubicBezTo>
                <a:lnTo>
                  <a:pt x="4226189" y="650653"/>
                </a:lnTo>
                <a:close/>
                <a:moveTo>
                  <a:pt x="1369314" y="649987"/>
                </a:moveTo>
                <a:cubicBezTo>
                  <a:pt x="1369790" y="658464"/>
                  <a:pt x="1381792" y="667608"/>
                  <a:pt x="1387792" y="666751"/>
                </a:cubicBezTo>
                <a:cubicBezTo>
                  <a:pt x="1377791" y="640367"/>
                  <a:pt x="1402366" y="687135"/>
                  <a:pt x="1402366" y="665513"/>
                </a:cubicBezTo>
                <a:cubicBezTo>
                  <a:pt x="1395889" y="655035"/>
                  <a:pt x="1394269" y="674181"/>
                  <a:pt x="1389316" y="654940"/>
                </a:cubicBezTo>
                <a:cubicBezTo>
                  <a:pt x="1389793" y="654655"/>
                  <a:pt x="1390078" y="654178"/>
                  <a:pt x="1390459" y="653607"/>
                </a:cubicBezTo>
                <a:cubicBezTo>
                  <a:pt x="1383982" y="653893"/>
                  <a:pt x="1377124" y="652845"/>
                  <a:pt x="1369314" y="649987"/>
                </a:cubicBezTo>
                <a:close/>
                <a:moveTo>
                  <a:pt x="5082219" y="648023"/>
                </a:moveTo>
                <a:cubicBezTo>
                  <a:pt x="5085326" y="647225"/>
                  <a:pt x="5087969" y="647654"/>
                  <a:pt x="5088446" y="653988"/>
                </a:cubicBezTo>
                <a:cubicBezTo>
                  <a:pt x="5075016" y="669037"/>
                  <a:pt x="5100257" y="675609"/>
                  <a:pt x="5095685" y="657607"/>
                </a:cubicBezTo>
                <a:cubicBezTo>
                  <a:pt x="5097494" y="660179"/>
                  <a:pt x="5100352" y="659893"/>
                  <a:pt x="5101495" y="664465"/>
                </a:cubicBezTo>
                <a:cubicBezTo>
                  <a:pt x="5095589" y="685896"/>
                  <a:pt x="5121878" y="685420"/>
                  <a:pt x="5126736" y="703137"/>
                </a:cubicBezTo>
                <a:cubicBezTo>
                  <a:pt x="5110067" y="708471"/>
                  <a:pt x="5095875" y="689802"/>
                  <a:pt x="5094161" y="676848"/>
                </a:cubicBezTo>
                <a:cubicBezTo>
                  <a:pt x="5090827" y="701994"/>
                  <a:pt x="5091017" y="667418"/>
                  <a:pt x="5075968" y="672561"/>
                </a:cubicBezTo>
                <a:cubicBezTo>
                  <a:pt x="5073682" y="661322"/>
                  <a:pt x="5078444" y="660750"/>
                  <a:pt x="5079683" y="654654"/>
                </a:cubicBezTo>
                <a:cubicBezTo>
                  <a:pt x="5077301" y="653607"/>
                  <a:pt x="5073968" y="655035"/>
                  <a:pt x="5073206" y="649416"/>
                </a:cubicBezTo>
                <a:cubicBezTo>
                  <a:pt x="5075539" y="650845"/>
                  <a:pt x="5079111" y="648820"/>
                  <a:pt x="5082219" y="648023"/>
                </a:cubicBezTo>
                <a:close/>
                <a:moveTo>
                  <a:pt x="1343424" y="647495"/>
                </a:moveTo>
                <a:cubicBezTo>
                  <a:pt x="1344096" y="647802"/>
                  <a:pt x="1343858" y="649344"/>
                  <a:pt x="1341977" y="653225"/>
                </a:cubicBezTo>
                <a:cubicBezTo>
                  <a:pt x="1339881" y="654654"/>
                  <a:pt x="1336262" y="653892"/>
                  <a:pt x="1336834" y="659511"/>
                </a:cubicBezTo>
                <a:cubicBezTo>
                  <a:pt x="1339119" y="660655"/>
                  <a:pt x="1342548" y="659226"/>
                  <a:pt x="1343310" y="664846"/>
                </a:cubicBezTo>
                <a:cubicBezTo>
                  <a:pt x="1341596" y="665322"/>
                  <a:pt x="1339977" y="665989"/>
                  <a:pt x="1341120" y="670846"/>
                </a:cubicBezTo>
                <a:cubicBezTo>
                  <a:pt x="1339215" y="670942"/>
                  <a:pt x="1337214" y="671132"/>
                  <a:pt x="1335310" y="671323"/>
                </a:cubicBezTo>
                <a:cubicBezTo>
                  <a:pt x="1337691" y="657797"/>
                  <a:pt x="1325213" y="650272"/>
                  <a:pt x="1332547" y="648272"/>
                </a:cubicBezTo>
                <a:cubicBezTo>
                  <a:pt x="1331190" y="656773"/>
                  <a:pt x="1341406" y="646575"/>
                  <a:pt x="1343424" y="647495"/>
                </a:cubicBezTo>
                <a:close/>
                <a:moveTo>
                  <a:pt x="1421225" y="646272"/>
                </a:moveTo>
                <a:cubicBezTo>
                  <a:pt x="1417891" y="647320"/>
                  <a:pt x="1414748" y="648273"/>
                  <a:pt x="1411795" y="649225"/>
                </a:cubicBezTo>
                <a:cubicBezTo>
                  <a:pt x="1421987" y="655893"/>
                  <a:pt x="1429702" y="665132"/>
                  <a:pt x="1441132" y="662846"/>
                </a:cubicBezTo>
                <a:cubicBezTo>
                  <a:pt x="1435989" y="662560"/>
                  <a:pt x="1440847" y="652368"/>
                  <a:pt x="1435894" y="650749"/>
                </a:cubicBezTo>
                <a:cubicBezTo>
                  <a:pt x="1430083" y="654369"/>
                  <a:pt x="1424749" y="659417"/>
                  <a:pt x="1421225" y="646272"/>
                </a:cubicBezTo>
                <a:close/>
                <a:moveTo>
                  <a:pt x="4919567" y="645606"/>
                </a:moveTo>
                <a:cubicBezTo>
                  <a:pt x="4922711" y="657798"/>
                  <a:pt x="4933379" y="676181"/>
                  <a:pt x="4923758" y="680277"/>
                </a:cubicBezTo>
                <a:cubicBezTo>
                  <a:pt x="4922711" y="662275"/>
                  <a:pt x="4897851" y="672943"/>
                  <a:pt x="4901184" y="664751"/>
                </a:cubicBezTo>
                <a:cubicBezTo>
                  <a:pt x="4902899" y="664275"/>
                  <a:pt x="4904518" y="663608"/>
                  <a:pt x="4903375" y="658750"/>
                </a:cubicBezTo>
                <a:cubicBezTo>
                  <a:pt x="4901756" y="658845"/>
                  <a:pt x="4899565" y="654369"/>
                  <a:pt x="4902708" y="652940"/>
                </a:cubicBezTo>
                <a:cubicBezTo>
                  <a:pt x="4906423" y="669514"/>
                  <a:pt x="4906233" y="643606"/>
                  <a:pt x="4910804" y="646368"/>
                </a:cubicBezTo>
                <a:cubicBezTo>
                  <a:pt x="4913186" y="656179"/>
                  <a:pt x="4908232" y="661512"/>
                  <a:pt x="4912900" y="663703"/>
                </a:cubicBezTo>
                <a:cubicBezTo>
                  <a:pt x="4919853" y="664941"/>
                  <a:pt x="4914138" y="646749"/>
                  <a:pt x="4919567" y="645606"/>
                </a:cubicBezTo>
                <a:close/>
                <a:moveTo>
                  <a:pt x="4810410" y="643510"/>
                </a:moveTo>
                <a:cubicBezTo>
                  <a:pt x="4815935" y="660369"/>
                  <a:pt x="4801076" y="669418"/>
                  <a:pt x="4797266" y="656368"/>
                </a:cubicBezTo>
                <a:cubicBezTo>
                  <a:pt x="4802505" y="653416"/>
                  <a:pt x="4803076" y="643224"/>
                  <a:pt x="4810410" y="643510"/>
                </a:cubicBezTo>
                <a:close/>
                <a:moveTo>
                  <a:pt x="4833964" y="640090"/>
                </a:moveTo>
                <a:cubicBezTo>
                  <a:pt x="4835187" y="639581"/>
                  <a:pt x="4836176" y="639772"/>
                  <a:pt x="4836699" y="641224"/>
                </a:cubicBezTo>
                <a:cubicBezTo>
                  <a:pt x="4829460" y="647034"/>
                  <a:pt x="4845081" y="659036"/>
                  <a:pt x="4846129" y="646272"/>
                </a:cubicBezTo>
                <a:cubicBezTo>
                  <a:pt x="4846891" y="654178"/>
                  <a:pt x="4848986" y="658750"/>
                  <a:pt x="4851082" y="663322"/>
                </a:cubicBezTo>
                <a:cubicBezTo>
                  <a:pt x="4840414" y="661131"/>
                  <a:pt x="4836033" y="647511"/>
                  <a:pt x="4827079" y="659607"/>
                </a:cubicBezTo>
                <a:cubicBezTo>
                  <a:pt x="4828127" y="636366"/>
                  <a:pt x="4815744" y="662465"/>
                  <a:pt x="4822793" y="648368"/>
                </a:cubicBezTo>
                <a:cubicBezTo>
                  <a:pt x="4824508" y="649440"/>
                  <a:pt x="4830294" y="641617"/>
                  <a:pt x="4833964" y="640090"/>
                </a:cubicBezTo>
                <a:close/>
                <a:moveTo>
                  <a:pt x="4024179" y="639831"/>
                </a:moveTo>
                <a:cubicBezTo>
                  <a:pt x="4022318" y="639623"/>
                  <a:pt x="4020312" y="640724"/>
                  <a:pt x="4018026" y="643796"/>
                </a:cubicBezTo>
                <a:cubicBezTo>
                  <a:pt x="4019836" y="651511"/>
                  <a:pt x="4025932" y="647987"/>
                  <a:pt x="4030409" y="648558"/>
                </a:cubicBezTo>
                <a:cubicBezTo>
                  <a:pt x="4030789" y="655321"/>
                  <a:pt x="4025741" y="653893"/>
                  <a:pt x="4022407" y="655035"/>
                </a:cubicBezTo>
                <a:cubicBezTo>
                  <a:pt x="4024312" y="667799"/>
                  <a:pt x="4035076" y="656369"/>
                  <a:pt x="4040600" y="659227"/>
                </a:cubicBezTo>
                <a:cubicBezTo>
                  <a:pt x="4034028" y="652869"/>
                  <a:pt x="4029760" y="640457"/>
                  <a:pt x="4024179" y="639831"/>
                </a:cubicBezTo>
                <a:close/>
                <a:moveTo>
                  <a:pt x="5057204" y="639129"/>
                </a:moveTo>
                <a:cubicBezTo>
                  <a:pt x="5066062" y="635700"/>
                  <a:pt x="5070825" y="643034"/>
                  <a:pt x="5071682" y="661227"/>
                </a:cubicBezTo>
                <a:cubicBezTo>
                  <a:pt x="5067110" y="658464"/>
                  <a:pt x="5057489" y="669323"/>
                  <a:pt x="5056442" y="656750"/>
                </a:cubicBezTo>
                <a:cubicBezTo>
                  <a:pt x="5071872" y="654750"/>
                  <a:pt x="5058633" y="655416"/>
                  <a:pt x="5057204" y="639129"/>
                </a:cubicBezTo>
                <a:close/>
                <a:moveTo>
                  <a:pt x="1702213" y="638843"/>
                </a:moveTo>
                <a:cubicBezTo>
                  <a:pt x="1702022" y="648273"/>
                  <a:pt x="1699736" y="652559"/>
                  <a:pt x="1707547" y="655893"/>
                </a:cubicBezTo>
                <a:cubicBezTo>
                  <a:pt x="1707737" y="647225"/>
                  <a:pt x="1708594" y="642843"/>
                  <a:pt x="1709833" y="640462"/>
                </a:cubicBezTo>
                <a:cubicBezTo>
                  <a:pt x="1707356" y="639891"/>
                  <a:pt x="1704689" y="639414"/>
                  <a:pt x="1702213" y="638843"/>
                </a:cubicBezTo>
                <a:close/>
                <a:moveTo>
                  <a:pt x="4600670" y="638748"/>
                </a:moveTo>
                <a:cubicBezTo>
                  <a:pt x="4601813" y="648273"/>
                  <a:pt x="4609052" y="641224"/>
                  <a:pt x="4610767" y="649511"/>
                </a:cubicBezTo>
                <a:cubicBezTo>
                  <a:pt x="4595336" y="644082"/>
                  <a:pt x="4614196" y="687992"/>
                  <a:pt x="4602004" y="673705"/>
                </a:cubicBezTo>
                <a:cubicBezTo>
                  <a:pt x="4605528" y="668466"/>
                  <a:pt x="4591812" y="651607"/>
                  <a:pt x="4600670" y="638748"/>
                </a:cubicBezTo>
                <a:close/>
                <a:moveTo>
                  <a:pt x="186536" y="638485"/>
                </a:moveTo>
                <a:cubicBezTo>
                  <a:pt x="193072" y="637771"/>
                  <a:pt x="197977" y="638319"/>
                  <a:pt x="195072" y="643986"/>
                </a:cubicBezTo>
                <a:cubicBezTo>
                  <a:pt x="180975" y="639890"/>
                  <a:pt x="175737" y="659416"/>
                  <a:pt x="168212" y="640557"/>
                </a:cubicBezTo>
                <a:cubicBezTo>
                  <a:pt x="171831" y="641176"/>
                  <a:pt x="179999" y="639200"/>
                  <a:pt x="186536" y="638485"/>
                </a:cubicBezTo>
                <a:close/>
                <a:moveTo>
                  <a:pt x="1696212" y="637319"/>
                </a:moveTo>
                <a:cubicBezTo>
                  <a:pt x="1696879" y="639986"/>
                  <a:pt x="1697355" y="642653"/>
                  <a:pt x="1697355" y="645034"/>
                </a:cubicBezTo>
                <a:cubicBezTo>
                  <a:pt x="1697641" y="642558"/>
                  <a:pt x="1697926" y="640177"/>
                  <a:pt x="1698307" y="637891"/>
                </a:cubicBezTo>
                <a:cubicBezTo>
                  <a:pt x="1697545" y="637700"/>
                  <a:pt x="1696879" y="637510"/>
                  <a:pt x="1696212" y="637319"/>
                </a:cubicBezTo>
                <a:close/>
                <a:moveTo>
                  <a:pt x="4544453" y="633743"/>
                </a:moveTo>
                <a:cubicBezTo>
                  <a:pt x="4545794" y="634271"/>
                  <a:pt x="4547068" y="636938"/>
                  <a:pt x="4548187" y="643510"/>
                </a:cubicBezTo>
                <a:cubicBezTo>
                  <a:pt x="4543234" y="645320"/>
                  <a:pt x="4542758" y="653987"/>
                  <a:pt x="4545139" y="667132"/>
                </a:cubicBezTo>
                <a:cubicBezTo>
                  <a:pt x="4543234" y="667227"/>
                  <a:pt x="4541329" y="667418"/>
                  <a:pt x="4539329" y="667608"/>
                </a:cubicBezTo>
                <a:cubicBezTo>
                  <a:pt x="4538662" y="661798"/>
                  <a:pt x="4536186" y="660941"/>
                  <a:pt x="4535043" y="656273"/>
                </a:cubicBezTo>
                <a:cubicBezTo>
                  <a:pt x="4552664" y="653035"/>
                  <a:pt x="4520565" y="650082"/>
                  <a:pt x="4532947" y="639033"/>
                </a:cubicBezTo>
                <a:cubicBezTo>
                  <a:pt x="4535805" y="649820"/>
                  <a:pt x="4540430" y="632158"/>
                  <a:pt x="4544453" y="633743"/>
                </a:cubicBezTo>
                <a:close/>
                <a:moveTo>
                  <a:pt x="1760696" y="633699"/>
                </a:moveTo>
                <a:cubicBezTo>
                  <a:pt x="1761268" y="639700"/>
                  <a:pt x="1763173" y="645320"/>
                  <a:pt x="1765363" y="649130"/>
                </a:cubicBezTo>
                <a:cubicBezTo>
                  <a:pt x="1765744" y="649606"/>
                  <a:pt x="1766030" y="650083"/>
                  <a:pt x="1766316" y="650559"/>
                </a:cubicBezTo>
                <a:cubicBezTo>
                  <a:pt x="1769935" y="655893"/>
                  <a:pt x="1773841" y="656083"/>
                  <a:pt x="1773745" y="645130"/>
                </a:cubicBezTo>
                <a:cubicBezTo>
                  <a:pt x="1773460" y="644844"/>
                  <a:pt x="1773174" y="644558"/>
                  <a:pt x="1772888" y="644272"/>
                </a:cubicBezTo>
                <a:cubicBezTo>
                  <a:pt x="1768126" y="645034"/>
                  <a:pt x="1767935" y="643606"/>
                  <a:pt x="1768602" y="640367"/>
                </a:cubicBezTo>
                <a:cubicBezTo>
                  <a:pt x="1766030" y="637891"/>
                  <a:pt x="1763458" y="635509"/>
                  <a:pt x="1760696" y="633699"/>
                </a:cubicBezTo>
                <a:close/>
                <a:moveTo>
                  <a:pt x="1679924" y="632652"/>
                </a:moveTo>
                <a:cubicBezTo>
                  <a:pt x="1677257" y="635033"/>
                  <a:pt x="1677448" y="639319"/>
                  <a:pt x="1674685" y="641701"/>
                </a:cubicBezTo>
                <a:cubicBezTo>
                  <a:pt x="1672114" y="641796"/>
                  <a:pt x="1669637" y="641701"/>
                  <a:pt x="1667256" y="641320"/>
                </a:cubicBezTo>
                <a:cubicBezTo>
                  <a:pt x="1667542" y="644177"/>
                  <a:pt x="1668018" y="646749"/>
                  <a:pt x="1668589" y="648939"/>
                </a:cubicBezTo>
                <a:cubicBezTo>
                  <a:pt x="1670685" y="648939"/>
                  <a:pt x="1672780" y="648844"/>
                  <a:pt x="1674876" y="648844"/>
                </a:cubicBezTo>
                <a:cubicBezTo>
                  <a:pt x="1674876" y="650559"/>
                  <a:pt x="1674971" y="652368"/>
                  <a:pt x="1674971" y="654178"/>
                </a:cubicBezTo>
                <a:cubicBezTo>
                  <a:pt x="1673066" y="654369"/>
                  <a:pt x="1671637" y="654178"/>
                  <a:pt x="1670399" y="653893"/>
                </a:cubicBezTo>
                <a:cubicBezTo>
                  <a:pt x="1671733" y="656464"/>
                  <a:pt x="1673257" y="658369"/>
                  <a:pt x="1675447" y="658750"/>
                </a:cubicBezTo>
                <a:cubicBezTo>
                  <a:pt x="1684687" y="643129"/>
                  <a:pt x="1681353" y="644082"/>
                  <a:pt x="1683163" y="633604"/>
                </a:cubicBezTo>
                <a:cubicBezTo>
                  <a:pt x="1682115" y="633223"/>
                  <a:pt x="1680972" y="633033"/>
                  <a:pt x="1679924" y="632652"/>
                </a:cubicBezTo>
                <a:close/>
                <a:moveTo>
                  <a:pt x="199549" y="631795"/>
                </a:moveTo>
                <a:cubicBezTo>
                  <a:pt x="212503" y="637033"/>
                  <a:pt x="222694" y="627413"/>
                  <a:pt x="229362" y="635033"/>
                </a:cubicBezTo>
                <a:cubicBezTo>
                  <a:pt x="224123" y="645797"/>
                  <a:pt x="207835" y="639796"/>
                  <a:pt x="201644" y="649130"/>
                </a:cubicBezTo>
                <a:cubicBezTo>
                  <a:pt x="200977" y="643415"/>
                  <a:pt x="200215" y="637605"/>
                  <a:pt x="199549" y="631795"/>
                </a:cubicBezTo>
                <a:close/>
                <a:moveTo>
                  <a:pt x="1750314" y="629318"/>
                </a:moveTo>
                <a:cubicBezTo>
                  <a:pt x="1750219" y="631128"/>
                  <a:pt x="1750790" y="632842"/>
                  <a:pt x="1751743" y="634462"/>
                </a:cubicBezTo>
                <a:cubicBezTo>
                  <a:pt x="1752409" y="632842"/>
                  <a:pt x="1753362" y="631509"/>
                  <a:pt x="1754314" y="630366"/>
                </a:cubicBezTo>
                <a:cubicBezTo>
                  <a:pt x="1753076" y="629889"/>
                  <a:pt x="1751743" y="629508"/>
                  <a:pt x="1750314" y="629318"/>
                </a:cubicBezTo>
                <a:close/>
                <a:moveTo>
                  <a:pt x="4195858" y="627889"/>
                </a:moveTo>
                <a:cubicBezTo>
                  <a:pt x="4197001" y="638462"/>
                  <a:pt x="4209193" y="615602"/>
                  <a:pt x="4211765" y="638176"/>
                </a:cubicBezTo>
                <a:cubicBezTo>
                  <a:pt x="4202907" y="629413"/>
                  <a:pt x="4192715" y="655512"/>
                  <a:pt x="4195858" y="627889"/>
                </a:cubicBezTo>
                <a:close/>
                <a:moveTo>
                  <a:pt x="1679924" y="622174"/>
                </a:moveTo>
                <a:cubicBezTo>
                  <a:pt x="1676400" y="624365"/>
                  <a:pt x="1674019" y="629794"/>
                  <a:pt x="1672399" y="627508"/>
                </a:cubicBezTo>
                <a:cubicBezTo>
                  <a:pt x="1670780" y="627985"/>
                  <a:pt x="1668113" y="628175"/>
                  <a:pt x="1663732" y="627508"/>
                </a:cubicBezTo>
                <a:cubicBezTo>
                  <a:pt x="1664208" y="631509"/>
                  <a:pt x="1670685" y="631223"/>
                  <a:pt x="1677352" y="630842"/>
                </a:cubicBezTo>
                <a:cubicBezTo>
                  <a:pt x="1679829" y="629032"/>
                  <a:pt x="1680115" y="625794"/>
                  <a:pt x="1679924" y="622174"/>
                </a:cubicBezTo>
                <a:close/>
                <a:moveTo>
                  <a:pt x="3933063" y="621984"/>
                </a:moveTo>
                <a:cubicBezTo>
                  <a:pt x="3933063" y="635033"/>
                  <a:pt x="3950494" y="623317"/>
                  <a:pt x="3948208" y="649892"/>
                </a:cubicBezTo>
                <a:cubicBezTo>
                  <a:pt x="3965353" y="630366"/>
                  <a:pt x="3933063" y="617888"/>
                  <a:pt x="3933063" y="621984"/>
                </a:cubicBezTo>
                <a:close/>
                <a:moveTo>
                  <a:pt x="4077271" y="620936"/>
                </a:moveTo>
                <a:cubicBezTo>
                  <a:pt x="4076224" y="644082"/>
                  <a:pt x="4087368" y="634176"/>
                  <a:pt x="4089463" y="649035"/>
                </a:cubicBezTo>
                <a:cubicBezTo>
                  <a:pt x="4091464" y="642653"/>
                  <a:pt x="4100036" y="646272"/>
                  <a:pt x="4096131" y="630937"/>
                </a:cubicBezTo>
                <a:cubicBezTo>
                  <a:pt x="4089273" y="649702"/>
                  <a:pt x="4088797" y="611792"/>
                  <a:pt x="4077271" y="620936"/>
                </a:cubicBezTo>
                <a:close/>
                <a:moveTo>
                  <a:pt x="683895" y="613697"/>
                </a:moveTo>
                <a:cubicBezTo>
                  <a:pt x="683514" y="614554"/>
                  <a:pt x="683419" y="615888"/>
                  <a:pt x="683895" y="618078"/>
                </a:cubicBezTo>
                <a:cubicBezTo>
                  <a:pt x="685133" y="621603"/>
                  <a:pt x="693801" y="639700"/>
                  <a:pt x="686657" y="641224"/>
                </a:cubicBezTo>
                <a:cubicBezTo>
                  <a:pt x="679228" y="616364"/>
                  <a:pt x="667988" y="641034"/>
                  <a:pt x="652558" y="626651"/>
                </a:cubicBezTo>
                <a:cubicBezTo>
                  <a:pt x="667226" y="624936"/>
                  <a:pt x="676656" y="619221"/>
                  <a:pt x="683895" y="613697"/>
                </a:cubicBezTo>
                <a:close/>
                <a:moveTo>
                  <a:pt x="1397793" y="613507"/>
                </a:moveTo>
                <a:cubicBezTo>
                  <a:pt x="1383030" y="623032"/>
                  <a:pt x="1382268" y="622270"/>
                  <a:pt x="1365599" y="626746"/>
                </a:cubicBezTo>
                <a:cubicBezTo>
                  <a:pt x="1368647" y="615888"/>
                  <a:pt x="1386554" y="609792"/>
                  <a:pt x="1397793" y="613507"/>
                </a:cubicBezTo>
                <a:close/>
                <a:moveTo>
                  <a:pt x="4503230" y="612363"/>
                </a:moveTo>
                <a:cubicBezTo>
                  <a:pt x="4523137" y="608077"/>
                  <a:pt x="4512374" y="622936"/>
                  <a:pt x="4525042" y="622078"/>
                </a:cubicBezTo>
                <a:cubicBezTo>
                  <a:pt x="4529042" y="640366"/>
                  <a:pt x="4521804" y="640462"/>
                  <a:pt x="4528566" y="651034"/>
                </a:cubicBezTo>
                <a:cubicBezTo>
                  <a:pt x="4516850" y="646843"/>
                  <a:pt x="4509421" y="645415"/>
                  <a:pt x="4520660" y="634175"/>
                </a:cubicBezTo>
                <a:cubicBezTo>
                  <a:pt x="4515136" y="625888"/>
                  <a:pt x="4507135" y="624936"/>
                  <a:pt x="4503230" y="612363"/>
                </a:cubicBezTo>
                <a:close/>
                <a:moveTo>
                  <a:pt x="3993547" y="610744"/>
                </a:moveTo>
                <a:cubicBezTo>
                  <a:pt x="3985831" y="608935"/>
                  <a:pt x="3976402" y="621127"/>
                  <a:pt x="3970782" y="642082"/>
                </a:cubicBezTo>
                <a:cubicBezTo>
                  <a:pt x="3988213" y="627794"/>
                  <a:pt x="4004691" y="667989"/>
                  <a:pt x="4017454" y="637986"/>
                </a:cubicBezTo>
                <a:cubicBezTo>
                  <a:pt x="4011454" y="631033"/>
                  <a:pt x="3994404" y="642748"/>
                  <a:pt x="3984022" y="629223"/>
                </a:cubicBezTo>
                <a:cubicBezTo>
                  <a:pt x="3994118" y="622555"/>
                  <a:pt x="3986784" y="626365"/>
                  <a:pt x="3993547" y="610744"/>
                </a:cubicBezTo>
                <a:close/>
                <a:moveTo>
                  <a:pt x="3946207" y="609125"/>
                </a:moveTo>
                <a:cubicBezTo>
                  <a:pt x="3963447" y="635509"/>
                  <a:pt x="3950113" y="673990"/>
                  <a:pt x="3966305" y="654178"/>
                </a:cubicBezTo>
                <a:cubicBezTo>
                  <a:pt x="3967639" y="636366"/>
                  <a:pt x="3945731" y="622270"/>
                  <a:pt x="3959257" y="619698"/>
                </a:cubicBezTo>
                <a:cubicBezTo>
                  <a:pt x="3957352" y="609506"/>
                  <a:pt x="3952589" y="606934"/>
                  <a:pt x="3946207" y="609125"/>
                </a:cubicBezTo>
                <a:close/>
                <a:moveTo>
                  <a:pt x="4049447" y="607672"/>
                </a:moveTo>
                <a:cubicBezTo>
                  <a:pt x="4045839" y="609863"/>
                  <a:pt x="4042029" y="615364"/>
                  <a:pt x="4045172" y="623793"/>
                </a:cubicBezTo>
                <a:cubicBezTo>
                  <a:pt x="4049077" y="623508"/>
                  <a:pt x="4052887" y="623127"/>
                  <a:pt x="4056793" y="622746"/>
                </a:cubicBezTo>
                <a:cubicBezTo>
                  <a:pt x="4050792" y="630937"/>
                  <a:pt x="4041457" y="633890"/>
                  <a:pt x="4035647" y="642177"/>
                </a:cubicBezTo>
                <a:cubicBezTo>
                  <a:pt x="4041553" y="656750"/>
                  <a:pt x="4050220" y="636557"/>
                  <a:pt x="4055364" y="634557"/>
                </a:cubicBezTo>
                <a:cubicBezTo>
                  <a:pt x="4053840" y="647892"/>
                  <a:pt x="4051840" y="660560"/>
                  <a:pt x="4047934" y="670276"/>
                </a:cubicBezTo>
                <a:cubicBezTo>
                  <a:pt x="4054983" y="694660"/>
                  <a:pt x="4054792" y="634557"/>
                  <a:pt x="4059555" y="669228"/>
                </a:cubicBezTo>
                <a:cubicBezTo>
                  <a:pt x="4060126" y="652464"/>
                  <a:pt x="4058888" y="643606"/>
                  <a:pt x="4060507" y="628270"/>
                </a:cubicBezTo>
                <a:cubicBezTo>
                  <a:pt x="4066222" y="633128"/>
                  <a:pt x="4071080" y="648844"/>
                  <a:pt x="4063270" y="651416"/>
                </a:cubicBezTo>
                <a:cubicBezTo>
                  <a:pt x="4068222" y="661703"/>
                  <a:pt x="4076890" y="637986"/>
                  <a:pt x="4074319" y="621222"/>
                </a:cubicBezTo>
                <a:cubicBezTo>
                  <a:pt x="4071556" y="621603"/>
                  <a:pt x="4072890" y="628461"/>
                  <a:pt x="4072795" y="633033"/>
                </a:cubicBezTo>
                <a:cubicBezTo>
                  <a:pt x="4067461" y="621889"/>
                  <a:pt x="4062031" y="611316"/>
                  <a:pt x="4050316" y="617507"/>
                </a:cubicBezTo>
                <a:cubicBezTo>
                  <a:pt x="4049172" y="612649"/>
                  <a:pt x="4050792" y="611887"/>
                  <a:pt x="4052506" y="611411"/>
                </a:cubicBezTo>
                <a:cubicBezTo>
                  <a:pt x="4056459" y="606601"/>
                  <a:pt x="4053054" y="605482"/>
                  <a:pt x="4049447" y="607672"/>
                </a:cubicBezTo>
                <a:close/>
                <a:moveTo>
                  <a:pt x="4114687" y="606431"/>
                </a:moveTo>
                <a:cubicBezTo>
                  <a:pt x="4114919" y="606071"/>
                  <a:pt x="4115728" y="607315"/>
                  <a:pt x="4117276" y="611506"/>
                </a:cubicBezTo>
                <a:cubicBezTo>
                  <a:pt x="4124420" y="610077"/>
                  <a:pt x="4131278" y="609124"/>
                  <a:pt x="4133278" y="621793"/>
                </a:cubicBezTo>
                <a:cubicBezTo>
                  <a:pt x="4126611" y="623031"/>
                  <a:pt x="4121753" y="650844"/>
                  <a:pt x="4114324" y="635223"/>
                </a:cubicBezTo>
                <a:cubicBezTo>
                  <a:pt x="4118134" y="634842"/>
                  <a:pt x="4115752" y="624841"/>
                  <a:pt x="4118705" y="623126"/>
                </a:cubicBezTo>
                <a:cubicBezTo>
                  <a:pt x="4120420" y="631889"/>
                  <a:pt x="4123563" y="623507"/>
                  <a:pt x="4123849" y="616744"/>
                </a:cubicBezTo>
                <a:cubicBezTo>
                  <a:pt x="4118491" y="623031"/>
                  <a:pt x="4113990" y="607511"/>
                  <a:pt x="4114687" y="606431"/>
                </a:cubicBezTo>
                <a:close/>
                <a:moveTo>
                  <a:pt x="1657731" y="604458"/>
                </a:moveTo>
                <a:cubicBezTo>
                  <a:pt x="1683353" y="606458"/>
                  <a:pt x="1700308" y="608839"/>
                  <a:pt x="1722977" y="615602"/>
                </a:cubicBezTo>
                <a:cubicBezTo>
                  <a:pt x="1696402" y="615221"/>
                  <a:pt x="1672685" y="612840"/>
                  <a:pt x="1657731" y="604458"/>
                </a:cubicBezTo>
                <a:close/>
                <a:moveTo>
                  <a:pt x="3818858" y="602934"/>
                </a:moveTo>
                <a:cubicBezTo>
                  <a:pt x="3813429" y="604077"/>
                  <a:pt x="3819144" y="622270"/>
                  <a:pt x="3812191" y="621031"/>
                </a:cubicBezTo>
                <a:cubicBezTo>
                  <a:pt x="3812095" y="630747"/>
                  <a:pt x="3823049" y="619603"/>
                  <a:pt x="3823144" y="614268"/>
                </a:cubicBezTo>
                <a:cubicBezTo>
                  <a:pt x="3826669" y="621984"/>
                  <a:pt x="3819430" y="634747"/>
                  <a:pt x="3832479" y="642653"/>
                </a:cubicBezTo>
                <a:cubicBezTo>
                  <a:pt x="3837527" y="648368"/>
                  <a:pt x="3821239" y="613030"/>
                  <a:pt x="3837051" y="607220"/>
                </a:cubicBezTo>
                <a:cubicBezTo>
                  <a:pt x="3830860" y="595028"/>
                  <a:pt x="3828764" y="625127"/>
                  <a:pt x="3818858" y="602934"/>
                </a:cubicBezTo>
                <a:close/>
                <a:moveTo>
                  <a:pt x="4224933" y="600766"/>
                </a:moveTo>
                <a:cubicBezTo>
                  <a:pt x="4240935" y="600623"/>
                  <a:pt x="4256723" y="602838"/>
                  <a:pt x="4270153" y="609601"/>
                </a:cubicBezTo>
                <a:cubicBezTo>
                  <a:pt x="4260818" y="606267"/>
                  <a:pt x="4260246" y="616459"/>
                  <a:pt x="4253388" y="616935"/>
                </a:cubicBezTo>
                <a:cubicBezTo>
                  <a:pt x="4252246" y="612458"/>
                  <a:pt x="4251960" y="605505"/>
                  <a:pt x="4249102" y="605600"/>
                </a:cubicBezTo>
                <a:cubicBezTo>
                  <a:pt x="4248531" y="622745"/>
                  <a:pt x="4238529" y="608172"/>
                  <a:pt x="4238815" y="618173"/>
                </a:cubicBezTo>
                <a:cubicBezTo>
                  <a:pt x="4244340" y="631984"/>
                  <a:pt x="4246340" y="606934"/>
                  <a:pt x="4251198" y="622936"/>
                </a:cubicBezTo>
                <a:cubicBezTo>
                  <a:pt x="4243578" y="624936"/>
                  <a:pt x="4221480" y="641033"/>
                  <a:pt x="4226528" y="613411"/>
                </a:cubicBezTo>
                <a:cubicBezTo>
                  <a:pt x="4220622" y="624555"/>
                  <a:pt x="4200525" y="607505"/>
                  <a:pt x="4219194" y="625793"/>
                </a:cubicBezTo>
                <a:cubicBezTo>
                  <a:pt x="4205954" y="630841"/>
                  <a:pt x="4201477" y="617221"/>
                  <a:pt x="4199668" y="609982"/>
                </a:cubicBezTo>
                <a:cubicBezTo>
                  <a:pt x="4196905" y="629794"/>
                  <a:pt x="4186237" y="607981"/>
                  <a:pt x="4184237" y="628936"/>
                </a:cubicBezTo>
                <a:cubicBezTo>
                  <a:pt x="4177760" y="617602"/>
                  <a:pt x="4184999" y="617411"/>
                  <a:pt x="4178427" y="606076"/>
                </a:cubicBezTo>
                <a:cubicBezTo>
                  <a:pt x="4192715" y="603409"/>
                  <a:pt x="4208931" y="600909"/>
                  <a:pt x="4224933" y="600766"/>
                </a:cubicBezTo>
                <a:close/>
                <a:moveTo>
                  <a:pt x="3582924" y="600457"/>
                </a:moveTo>
                <a:cubicBezTo>
                  <a:pt x="3583114" y="602458"/>
                  <a:pt x="3582447" y="604553"/>
                  <a:pt x="3581590" y="604363"/>
                </a:cubicBezTo>
                <a:cubicBezTo>
                  <a:pt x="3581686" y="604553"/>
                  <a:pt x="3581590" y="604744"/>
                  <a:pt x="3581686" y="604934"/>
                </a:cubicBezTo>
                <a:cubicBezTo>
                  <a:pt x="3583686" y="604934"/>
                  <a:pt x="3585019" y="604553"/>
                  <a:pt x="3586258" y="604077"/>
                </a:cubicBezTo>
                <a:cubicBezTo>
                  <a:pt x="3585686" y="601410"/>
                  <a:pt x="3584734" y="599600"/>
                  <a:pt x="3582924" y="600457"/>
                </a:cubicBezTo>
                <a:close/>
                <a:moveTo>
                  <a:pt x="3789045" y="599695"/>
                </a:moveTo>
                <a:cubicBezTo>
                  <a:pt x="3780187" y="595599"/>
                  <a:pt x="3782472" y="608458"/>
                  <a:pt x="3775138" y="606744"/>
                </a:cubicBezTo>
                <a:cubicBezTo>
                  <a:pt x="3777805" y="612459"/>
                  <a:pt x="3782568" y="612173"/>
                  <a:pt x="3783044" y="623603"/>
                </a:cubicBezTo>
                <a:cubicBezTo>
                  <a:pt x="3785902" y="623222"/>
                  <a:pt x="3784473" y="616364"/>
                  <a:pt x="3784568" y="611792"/>
                </a:cubicBezTo>
                <a:cubicBezTo>
                  <a:pt x="3787235" y="614649"/>
                  <a:pt x="3789997" y="617412"/>
                  <a:pt x="3793998" y="616840"/>
                </a:cubicBezTo>
                <a:cubicBezTo>
                  <a:pt x="3791902" y="612268"/>
                  <a:pt x="3789902" y="607696"/>
                  <a:pt x="3789045" y="599695"/>
                </a:cubicBezTo>
                <a:close/>
                <a:moveTo>
                  <a:pt x="4605956" y="595432"/>
                </a:moveTo>
                <a:cubicBezTo>
                  <a:pt x="4606785" y="596480"/>
                  <a:pt x="4606957" y="600337"/>
                  <a:pt x="4606100" y="609124"/>
                </a:cubicBezTo>
                <a:cubicBezTo>
                  <a:pt x="4605433" y="603314"/>
                  <a:pt x="4600194" y="602362"/>
                  <a:pt x="4600290" y="609696"/>
                </a:cubicBezTo>
                <a:cubicBezTo>
                  <a:pt x="4601623" y="616554"/>
                  <a:pt x="4601814" y="626174"/>
                  <a:pt x="4605338" y="626841"/>
                </a:cubicBezTo>
                <a:cubicBezTo>
                  <a:pt x="4601814" y="613030"/>
                  <a:pt x="4616673" y="603886"/>
                  <a:pt x="4618578" y="613982"/>
                </a:cubicBezTo>
                <a:cubicBezTo>
                  <a:pt x="4607814" y="618268"/>
                  <a:pt x="4631532" y="626555"/>
                  <a:pt x="4627245" y="613220"/>
                </a:cubicBezTo>
                <a:cubicBezTo>
                  <a:pt x="4622578" y="614554"/>
                  <a:pt x="4611148" y="597028"/>
                  <a:pt x="4616387" y="596647"/>
                </a:cubicBezTo>
                <a:cubicBezTo>
                  <a:pt x="4625722" y="605886"/>
                  <a:pt x="4633818" y="618840"/>
                  <a:pt x="4631627" y="601028"/>
                </a:cubicBezTo>
                <a:cubicBezTo>
                  <a:pt x="4651725" y="639033"/>
                  <a:pt x="4660107" y="617221"/>
                  <a:pt x="4668679" y="615316"/>
                </a:cubicBezTo>
                <a:cubicBezTo>
                  <a:pt x="4672394" y="628174"/>
                  <a:pt x="4700397" y="604171"/>
                  <a:pt x="4700588" y="635890"/>
                </a:cubicBezTo>
                <a:cubicBezTo>
                  <a:pt x="4688301" y="611410"/>
                  <a:pt x="4695540" y="656083"/>
                  <a:pt x="4691730" y="660083"/>
                </a:cubicBezTo>
                <a:cubicBezTo>
                  <a:pt x="4687539" y="642462"/>
                  <a:pt x="4688301" y="649129"/>
                  <a:pt x="4688205" y="631127"/>
                </a:cubicBezTo>
                <a:cubicBezTo>
                  <a:pt x="4682872" y="643129"/>
                  <a:pt x="4684872" y="629889"/>
                  <a:pt x="4678776" y="626079"/>
                </a:cubicBezTo>
                <a:cubicBezTo>
                  <a:pt x="4681919" y="655321"/>
                  <a:pt x="4674870" y="638271"/>
                  <a:pt x="4673632" y="632365"/>
                </a:cubicBezTo>
                <a:cubicBezTo>
                  <a:pt x="4669536" y="638461"/>
                  <a:pt x="4668679" y="648463"/>
                  <a:pt x="4673442" y="655797"/>
                </a:cubicBezTo>
                <a:cubicBezTo>
                  <a:pt x="4666869" y="641033"/>
                  <a:pt x="4629722" y="598742"/>
                  <a:pt x="4621149" y="637033"/>
                </a:cubicBezTo>
                <a:cubicBezTo>
                  <a:pt x="4612386" y="642843"/>
                  <a:pt x="4613243" y="622555"/>
                  <a:pt x="4607338" y="620650"/>
                </a:cubicBezTo>
                <a:cubicBezTo>
                  <a:pt x="4609053" y="651130"/>
                  <a:pt x="4593908" y="605314"/>
                  <a:pt x="4594384" y="633604"/>
                </a:cubicBezTo>
                <a:cubicBezTo>
                  <a:pt x="4592289" y="630270"/>
                  <a:pt x="4584192" y="606743"/>
                  <a:pt x="4590860" y="604648"/>
                </a:cubicBezTo>
                <a:cubicBezTo>
                  <a:pt x="4595075" y="614435"/>
                  <a:pt x="4603469" y="592289"/>
                  <a:pt x="4605956" y="595432"/>
                </a:cubicBezTo>
                <a:close/>
                <a:moveTo>
                  <a:pt x="4571809" y="594552"/>
                </a:moveTo>
                <a:cubicBezTo>
                  <a:pt x="4573714" y="604648"/>
                  <a:pt x="4578382" y="607315"/>
                  <a:pt x="4584858" y="605029"/>
                </a:cubicBezTo>
                <a:cubicBezTo>
                  <a:pt x="4588002" y="622079"/>
                  <a:pt x="4566190" y="641986"/>
                  <a:pt x="4570190" y="629794"/>
                </a:cubicBezTo>
                <a:cubicBezTo>
                  <a:pt x="4573333" y="623603"/>
                  <a:pt x="4580382" y="623412"/>
                  <a:pt x="4579715" y="611411"/>
                </a:cubicBezTo>
                <a:cubicBezTo>
                  <a:pt x="4569142" y="624460"/>
                  <a:pt x="4557045" y="605791"/>
                  <a:pt x="4555617" y="631128"/>
                </a:cubicBezTo>
                <a:cubicBezTo>
                  <a:pt x="4554950" y="621127"/>
                  <a:pt x="4536376" y="609792"/>
                  <a:pt x="4549902" y="608173"/>
                </a:cubicBezTo>
                <a:cubicBezTo>
                  <a:pt x="4553902" y="627413"/>
                  <a:pt x="4564475" y="608268"/>
                  <a:pt x="4571809" y="594552"/>
                </a:cubicBezTo>
                <a:close/>
                <a:moveTo>
                  <a:pt x="3873532" y="592170"/>
                </a:moveTo>
                <a:cubicBezTo>
                  <a:pt x="3871627" y="596362"/>
                  <a:pt x="3866578" y="601886"/>
                  <a:pt x="3864769" y="592933"/>
                </a:cubicBezTo>
                <a:cubicBezTo>
                  <a:pt x="3860578" y="609030"/>
                  <a:pt x="3851434" y="600076"/>
                  <a:pt x="3839242" y="601029"/>
                </a:cubicBezTo>
                <a:cubicBezTo>
                  <a:pt x="3836670" y="608172"/>
                  <a:pt x="3838384" y="621793"/>
                  <a:pt x="3840480" y="635985"/>
                </a:cubicBezTo>
                <a:cubicBezTo>
                  <a:pt x="3843337" y="635605"/>
                  <a:pt x="3841909" y="628747"/>
                  <a:pt x="3842004" y="624174"/>
                </a:cubicBezTo>
                <a:cubicBezTo>
                  <a:pt x="3853815" y="636747"/>
                  <a:pt x="3863816" y="623984"/>
                  <a:pt x="3884200" y="632176"/>
                </a:cubicBezTo>
                <a:cubicBezTo>
                  <a:pt x="3882295" y="614173"/>
                  <a:pt x="3873055" y="616459"/>
                  <a:pt x="3873532" y="592170"/>
                </a:cubicBezTo>
                <a:close/>
                <a:moveTo>
                  <a:pt x="3573589" y="590837"/>
                </a:moveTo>
                <a:cubicBezTo>
                  <a:pt x="3572827" y="592933"/>
                  <a:pt x="3573209" y="596266"/>
                  <a:pt x="3573970" y="599791"/>
                </a:cubicBezTo>
                <a:cubicBezTo>
                  <a:pt x="3575685" y="600076"/>
                  <a:pt x="3577780" y="600076"/>
                  <a:pt x="3580352" y="599695"/>
                </a:cubicBezTo>
                <a:cubicBezTo>
                  <a:pt x="3580543" y="599219"/>
                  <a:pt x="3580638" y="598647"/>
                  <a:pt x="3580828" y="598076"/>
                </a:cubicBezTo>
                <a:cubicBezTo>
                  <a:pt x="3579495" y="595219"/>
                  <a:pt x="3577018" y="592837"/>
                  <a:pt x="3573589" y="590837"/>
                </a:cubicBezTo>
                <a:close/>
                <a:moveTo>
                  <a:pt x="3564064" y="590456"/>
                </a:moveTo>
                <a:cubicBezTo>
                  <a:pt x="3562255" y="590361"/>
                  <a:pt x="3561397" y="592647"/>
                  <a:pt x="3560635" y="593790"/>
                </a:cubicBezTo>
                <a:cubicBezTo>
                  <a:pt x="3561302" y="593409"/>
                  <a:pt x="3561874" y="593218"/>
                  <a:pt x="3562445" y="592742"/>
                </a:cubicBezTo>
                <a:cubicBezTo>
                  <a:pt x="3563017" y="593028"/>
                  <a:pt x="3563493" y="593314"/>
                  <a:pt x="3563969" y="593695"/>
                </a:cubicBezTo>
                <a:cubicBezTo>
                  <a:pt x="3563969" y="592742"/>
                  <a:pt x="3564064" y="591694"/>
                  <a:pt x="3564064" y="590456"/>
                </a:cubicBezTo>
                <a:close/>
                <a:moveTo>
                  <a:pt x="4421124" y="590361"/>
                </a:moveTo>
                <a:cubicBezTo>
                  <a:pt x="4423695" y="598933"/>
                  <a:pt x="4428839" y="614078"/>
                  <a:pt x="4427505" y="619031"/>
                </a:cubicBezTo>
                <a:cubicBezTo>
                  <a:pt x="4418457" y="603505"/>
                  <a:pt x="4410646" y="620555"/>
                  <a:pt x="4403502" y="615412"/>
                </a:cubicBezTo>
                <a:cubicBezTo>
                  <a:pt x="4408360" y="619983"/>
                  <a:pt x="4413789" y="623127"/>
                  <a:pt x="4415027" y="637700"/>
                </a:cubicBezTo>
                <a:cubicBezTo>
                  <a:pt x="4409598" y="638462"/>
                  <a:pt x="4408360" y="633795"/>
                  <a:pt x="4410741" y="626365"/>
                </a:cubicBezTo>
                <a:cubicBezTo>
                  <a:pt x="4403217" y="619031"/>
                  <a:pt x="4401597" y="642272"/>
                  <a:pt x="4399121" y="627413"/>
                </a:cubicBezTo>
                <a:cubicBezTo>
                  <a:pt x="4405026" y="629223"/>
                  <a:pt x="4400168" y="600743"/>
                  <a:pt x="4394073" y="610363"/>
                </a:cubicBezTo>
                <a:cubicBezTo>
                  <a:pt x="4396263" y="618555"/>
                  <a:pt x="4398740" y="619793"/>
                  <a:pt x="4396168" y="627699"/>
                </a:cubicBezTo>
                <a:cubicBezTo>
                  <a:pt x="4383024" y="602076"/>
                  <a:pt x="4379976" y="638176"/>
                  <a:pt x="4372832" y="629794"/>
                </a:cubicBezTo>
                <a:cubicBezTo>
                  <a:pt x="4374642" y="615793"/>
                  <a:pt x="4390929" y="609887"/>
                  <a:pt x="4378166" y="599981"/>
                </a:cubicBezTo>
                <a:cubicBezTo>
                  <a:pt x="4382547" y="589408"/>
                  <a:pt x="4398454" y="591790"/>
                  <a:pt x="4387596" y="605029"/>
                </a:cubicBezTo>
                <a:cubicBezTo>
                  <a:pt x="4404359" y="595599"/>
                  <a:pt x="4425505" y="603505"/>
                  <a:pt x="4421124" y="590361"/>
                </a:cubicBezTo>
                <a:close/>
                <a:moveTo>
                  <a:pt x="3564731" y="586837"/>
                </a:moveTo>
                <a:cubicBezTo>
                  <a:pt x="3565874" y="589313"/>
                  <a:pt x="3566731" y="593123"/>
                  <a:pt x="3567779" y="596933"/>
                </a:cubicBezTo>
                <a:cubicBezTo>
                  <a:pt x="3568636" y="597505"/>
                  <a:pt x="3569494" y="598171"/>
                  <a:pt x="3570541" y="598647"/>
                </a:cubicBezTo>
                <a:cubicBezTo>
                  <a:pt x="3570351" y="594838"/>
                  <a:pt x="3571018" y="592361"/>
                  <a:pt x="3571589" y="589694"/>
                </a:cubicBezTo>
                <a:cubicBezTo>
                  <a:pt x="3569398" y="588646"/>
                  <a:pt x="3567112" y="587598"/>
                  <a:pt x="3564731" y="586837"/>
                </a:cubicBezTo>
                <a:close/>
                <a:moveTo>
                  <a:pt x="3554539" y="584455"/>
                </a:moveTo>
                <a:lnTo>
                  <a:pt x="3545063" y="591272"/>
                </a:lnTo>
                <a:lnTo>
                  <a:pt x="3542538" y="585694"/>
                </a:lnTo>
                <a:cubicBezTo>
                  <a:pt x="3543300" y="587503"/>
                  <a:pt x="3543871" y="589599"/>
                  <a:pt x="3543681" y="592266"/>
                </a:cubicBezTo>
                <a:lnTo>
                  <a:pt x="3545063" y="591272"/>
                </a:lnTo>
                <a:lnTo>
                  <a:pt x="3546407" y="594242"/>
                </a:lnTo>
                <a:cubicBezTo>
                  <a:pt x="3550134" y="596028"/>
                  <a:pt x="3555444" y="596409"/>
                  <a:pt x="3559778" y="594361"/>
                </a:cubicBezTo>
                <a:cubicBezTo>
                  <a:pt x="3559397" y="594171"/>
                  <a:pt x="3558826" y="593314"/>
                  <a:pt x="3558254" y="591028"/>
                </a:cubicBezTo>
                <a:cubicBezTo>
                  <a:pt x="3559111" y="588456"/>
                  <a:pt x="3559873" y="586837"/>
                  <a:pt x="3560635" y="585694"/>
                </a:cubicBezTo>
                <a:cubicBezTo>
                  <a:pt x="3558445" y="585217"/>
                  <a:pt x="3556540" y="584741"/>
                  <a:pt x="3554539" y="584455"/>
                </a:cubicBezTo>
                <a:close/>
                <a:moveTo>
                  <a:pt x="1727740" y="583312"/>
                </a:moveTo>
                <a:cubicBezTo>
                  <a:pt x="1728312" y="587217"/>
                  <a:pt x="1725645" y="589027"/>
                  <a:pt x="1719739" y="588836"/>
                </a:cubicBezTo>
                <a:cubicBezTo>
                  <a:pt x="1719739" y="587122"/>
                  <a:pt x="1719739" y="585312"/>
                  <a:pt x="1719644" y="583502"/>
                </a:cubicBezTo>
                <a:cubicBezTo>
                  <a:pt x="1722311" y="583407"/>
                  <a:pt x="1724978" y="583312"/>
                  <a:pt x="1727740" y="583312"/>
                </a:cubicBezTo>
                <a:close/>
                <a:moveTo>
                  <a:pt x="820960" y="582550"/>
                </a:moveTo>
                <a:cubicBezTo>
                  <a:pt x="824675" y="605600"/>
                  <a:pt x="807149" y="596075"/>
                  <a:pt x="803339" y="607505"/>
                </a:cubicBezTo>
                <a:cubicBezTo>
                  <a:pt x="802958" y="584740"/>
                  <a:pt x="821055" y="599219"/>
                  <a:pt x="803434" y="584074"/>
                </a:cubicBezTo>
                <a:cubicBezTo>
                  <a:pt x="812959" y="578549"/>
                  <a:pt x="817055" y="593789"/>
                  <a:pt x="820960" y="582550"/>
                </a:cubicBezTo>
                <a:close/>
                <a:moveTo>
                  <a:pt x="3532251" y="578836"/>
                </a:moveTo>
                <a:cubicBezTo>
                  <a:pt x="3532346" y="579502"/>
                  <a:pt x="3532346" y="580264"/>
                  <a:pt x="3532346" y="580931"/>
                </a:cubicBezTo>
                <a:cubicBezTo>
                  <a:pt x="3534251" y="580836"/>
                  <a:pt x="3535204" y="580169"/>
                  <a:pt x="3536251" y="579693"/>
                </a:cubicBezTo>
                <a:cubicBezTo>
                  <a:pt x="3534822" y="579217"/>
                  <a:pt x="3533489" y="578836"/>
                  <a:pt x="3532251" y="578836"/>
                </a:cubicBezTo>
                <a:close/>
                <a:moveTo>
                  <a:pt x="3641979" y="577693"/>
                </a:moveTo>
                <a:cubicBezTo>
                  <a:pt x="3641598" y="577978"/>
                  <a:pt x="3641122" y="578073"/>
                  <a:pt x="3640741" y="578264"/>
                </a:cubicBezTo>
                <a:cubicBezTo>
                  <a:pt x="3641407" y="578359"/>
                  <a:pt x="3642169" y="578455"/>
                  <a:pt x="3642836" y="578455"/>
                </a:cubicBezTo>
                <a:cubicBezTo>
                  <a:pt x="3642455" y="578264"/>
                  <a:pt x="3642360" y="577788"/>
                  <a:pt x="3641979" y="577693"/>
                </a:cubicBezTo>
                <a:close/>
                <a:moveTo>
                  <a:pt x="4454652" y="575597"/>
                </a:moveTo>
                <a:cubicBezTo>
                  <a:pt x="4456652" y="586360"/>
                  <a:pt x="4459033" y="571882"/>
                  <a:pt x="4461128" y="580835"/>
                </a:cubicBezTo>
                <a:cubicBezTo>
                  <a:pt x="4458652" y="582741"/>
                  <a:pt x="4453985" y="603315"/>
                  <a:pt x="4461033" y="604267"/>
                </a:cubicBezTo>
                <a:cubicBezTo>
                  <a:pt x="4459605" y="589503"/>
                  <a:pt x="4462557" y="581407"/>
                  <a:pt x="4469892" y="580074"/>
                </a:cubicBezTo>
                <a:cubicBezTo>
                  <a:pt x="4476178" y="600838"/>
                  <a:pt x="4479893" y="597314"/>
                  <a:pt x="4479321" y="585122"/>
                </a:cubicBezTo>
                <a:cubicBezTo>
                  <a:pt x="4493418" y="617221"/>
                  <a:pt x="4491037" y="576168"/>
                  <a:pt x="4506944" y="594361"/>
                </a:cubicBezTo>
                <a:cubicBezTo>
                  <a:pt x="4503801" y="600457"/>
                  <a:pt x="4496752" y="600838"/>
                  <a:pt x="4497324" y="612744"/>
                </a:cubicBezTo>
                <a:cubicBezTo>
                  <a:pt x="4491037" y="631128"/>
                  <a:pt x="4446841" y="600648"/>
                  <a:pt x="4441983" y="617697"/>
                </a:cubicBezTo>
                <a:cubicBezTo>
                  <a:pt x="4446365" y="618745"/>
                  <a:pt x="4448079" y="626746"/>
                  <a:pt x="4452175" y="628461"/>
                </a:cubicBezTo>
                <a:cubicBezTo>
                  <a:pt x="4455890" y="626270"/>
                  <a:pt x="4456747" y="619697"/>
                  <a:pt x="4463129" y="621603"/>
                </a:cubicBezTo>
                <a:cubicBezTo>
                  <a:pt x="4470273" y="666561"/>
                  <a:pt x="4472844" y="642176"/>
                  <a:pt x="4489132" y="666084"/>
                </a:cubicBezTo>
                <a:cubicBezTo>
                  <a:pt x="4473892" y="660084"/>
                  <a:pt x="4497133" y="707328"/>
                  <a:pt x="4486084" y="689801"/>
                </a:cubicBezTo>
                <a:cubicBezTo>
                  <a:pt x="4482560" y="686658"/>
                  <a:pt x="4479226" y="694278"/>
                  <a:pt x="4472940" y="702660"/>
                </a:cubicBezTo>
                <a:cubicBezTo>
                  <a:pt x="4467225" y="680086"/>
                  <a:pt x="4454842" y="664560"/>
                  <a:pt x="4450556" y="663703"/>
                </a:cubicBezTo>
                <a:cubicBezTo>
                  <a:pt x="4464748" y="667608"/>
                  <a:pt x="4444746" y="649130"/>
                  <a:pt x="4454271" y="645891"/>
                </a:cubicBezTo>
                <a:cubicBezTo>
                  <a:pt x="4455318" y="655797"/>
                  <a:pt x="4458271" y="660464"/>
                  <a:pt x="4462176" y="662655"/>
                </a:cubicBezTo>
                <a:cubicBezTo>
                  <a:pt x="4460176" y="651797"/>
                  <a:pt x="4463891" y="649701"/>
                  <a:pt x="4462272" y="639319"/>
                </a:cubicBezTo>
                <a:cubicBezTo>
                  <a:pt x="4455890" y="652273"/>
                  <a:pt x="4453509" y="626841"/>
                  <a:pt x="4444936" y="640843"/>
                </a:cubicBezTo>
                <a:cubicBezTo>
                  <a:pt x="4434459" y="617221"/>
                  <a:pt x="4436935" y="606458"/>
                  <a:pt x="4426934" y="589789"/>
                </a:cubicBezTo>
                <a:cubicBezTo>
                  <a:pt x="4437316" y="577121"/>
                  <a:pt x="4438459" y="579311"/>
                  <a:pt x="4442174" y="594266"/>
                </a:cubicBezTo>
                <a:cubicBezTo>
                  <a:pt x="4454556" y="600648"/>
                  <a:pt x="4447222" y="576740"/>
                  <a:pt x="4454652" y="575597"/>
                </a:cubicBezTo>
                <a:close/>
                <a:moveTo>
                  <a:pt x="3695868" y="574753"/>
                </a:moveTo>
                <a:cubicBezTo>
                  <a:pt x="3697903" y="574859"/>
                  <a:pt x="3700439" y="576002"/>
                  <a:pt x="3703034" y="579026"/>
                </a:cubicBezTo>
                <a:cubicBezTo>
                  <a:pt x="3688176" y="583455"/>
                  <a:pt x="3689765" y="574436"/>
                  <a:pt x="3695868" y="574753"/>
                </a:cubicBezTo>
                <a:close/>
                <a:moveTo>
                  <a:pt x="2426589" y="573883"/>
                </a:moveTo>
                <a:cubicBezTo>
                  <a:pt x="2420969" y="575597"/>
                  <a:pt x="2427732" y="583884"/>
                  <a:pt x="2434971" y="582645"/>
                </a:cubicBezTo>
                <a:cubicBezTo>
                  <a:pt x="2433352" y="578931"/>
                  <a:pt x="2429161" y="576931"/>
                  <a:pt x="2426589" y="573883"/>
                </a:cubicBezTo>
                <a:close/>
                <a:moveTo>
                  <a:pt x="913543" y="568453"/>
                </a:moveTo>
                <a:cubicBezTo>
                  <a:pt x="912590" y="589979"/>
                  <a:pt x="895636" y="589693"/>
                  <a:pt x="890969" y="576358"/>
                </a:cubicBezTo>
                <a:cubicBezTo>
                  <a:pt x="897636" y="566072"/>
                  <a:pt x="906780" y="582835"/>
                  <a:pt x="913543" y="568453"/>
                </a:cubicBezTo>
                <a:close/>
                <a:moveTo>
                  <a:pt x="2919603" y="565215"/>
                </a:moveTo>
                <a:cubicBezTo>
                  <a:pt x="2919698" y="566453"/>
                  <a:pt x="2919698" y="567691"/>
                  <a:pt x="2919698" y="568834"/>
                </a:cubicBezTo>
                <a:cubicBezTo>
                  <a:pt x="2917888" y="568834"/>
                  <a:pt x="2916079" y="568929"/>
                  <a:pt x="2914269" y="568929"/>
                </a:cubicBezTo>
                <a:cubicBezTo>
                  <a:pt x="2914269" y="567691"/>
                  <a:pt x="2914269" y="566548"/>
                  <a:pt x="2914174" y="565310"/>
                </a:cubicBezTo>
                <a:cubicBezTo>
                  <a:pt x="2915984" y="565310"/>
                  <a:pt x="2917793" y="565215"/>
                  <a:pt x="2919603" y="565215"/>
                </a:cubicBezTo>
                <a:close/>
                <a:moveTo>
                  <a:pt x="3523964" y="561405"/>
                </a:moveTo>
                <a:cubicBezTo>
                  <a:pt x="3518059" y="561214"/>
                  <a:pt x="3515392" y="563024"/>
                  <a:pt x="3515963" y="566929"/>
                </a:cubicBezTo>
                <a:cubicBezTo>
                  <a:pt x="3516725" y="566263"/>
                  <a:pt x="3518154" y="565977"/>
                  <a:pt x="3519583" y="565691"/>
                </a:cubicBezTo>
                <a:cubicBezTo>
                  <a:pt x="3519583" y="565500"/>
                  <a:pt x="3519678" y="565405"/>
                  <a:pt x="3519773" y="565215"/>
                </a:cubicBezTo>
                <a:cubicBezTo>
                  <a:pt x="3519773" y="565310"/>
                  <a:pt x="3519773" y="565405"/>
                  <a:pt x="3519773" y="565596"/>
                </a:cubicBezTo>
                <a:cubicBezTo>
                  <a:pt x="3522440" y="565024"/>
                  <a:pt x="3525107" y="564453"/>
                  <a:pt x="3523964" y="561405"/>
                </a:cubicBezTo>
                <a:close/>
                <a:moveTo>
                  <a:pt x="5029867" y="559880"/>
                </a:moveTo>
                <a:cubicBezTo>
                  <a:pt x="5026723" y="561309"/>
                  <a:pt x="5028914" y="565786"/>
                  <a:pt x="5030534" y="565595"/>
                </a:cubicBezTo>
                <a:lnTo>
                  <a:pt x="5029832" y="568508"/>
                </a:lnTo>
                <a:close/>
                <a:moveTo>
                  <a:pt x="3613118" y="555880"/>
                </a:moveTo>
                <a:cubicBezTo>
                  <a:pt x="3614547" y="562071"/>
                  <a:pt x="3633787" y="561118"/>
                  <a:pt x="3627025" y="569882"/>
                </a:cubicBezTo>
                <a:cubicBezTo>
                  <a:pt x="3620357" y="567691"/>
                  <a:pt x="3603879" y="562928"/>
                  <a:pt x="3613118" y="555880"/>
                </a:cubicBezTo>
                <a:close/>
                <a:moveTo>
                  <a:pt x="5020533" y="554737"/>
                </a:moveTo>
                <a:cubicBezTo>
                  <a:pt x="5021675" y="558452"/>
                  <a:pt x="5026408" y="572828"/>
                  <a:pt x="5028944" y="572190"/>
                </a:cubicBezTo>
                <a:lnTo>
                  <a:pt x="5029832" y="568508"/>
                </a:lnTo>
                <a:lnTo>
                  <a:pt x="5029772" y="583216"/>
                </a:lnTo>
                <a:cubicBezTo>
                  <a:pt x="5019294" y="576930"/>
                  <a:pt x="5023771" y="572358"/>
                  <a:pt x="5018246" y="560833"/>
                </a:cubicBezTo>
                <a:cubicBezTo>
                  <a:pt x="5017961" y="568167"/>
                  <a:pt x="5015960" y="572929"/>
                  <a:pt x="5010912" y="573120"/>
                </a:cubicBezTo>
                <a:cubicBezTo>
                  <a:pt x="5006245" y="561309"/>
                  <a:pt x="5006340" y="561118"/>
                  <a:pt x="5013198" y="567024"/>
                </a:cubicBezTo>
                <a:cubicBezTo>
                  <a:pt x="5017198" y="565309"/>
                  <a:pt x="5016913" y="557118"/>
                  <a:pt x="5020533" y="554737"/>
                </a:cubicBezTo>
                <a:close/>
                <a:moveTo>
                  <a:pt x="924707" y="550576"/>
                </a:moveTo>
                <a:cubicBezTo>
                  <a:pt x="927139" y="550814"/>
                  <a:pt x="928925" y="552118"/>
                  <a:pt x="929640" y="555404"/>
                </a:cubicBezTo>
                <a:cubicBezTo>
                  <a:pt x="925449" y="556738"/>
                  <a:pt x="918591" y="554261"/>
                  <a:pt x="918686" y="562167"/>
                </a:cubicBezTo>
                <a:cubicBezTo>
                  <a:pt x="924972" y="586075"/>
                  <a:pt x="934497" y="554737"/>
                  <a:pt x="941165" y="577693"/>
                </a:cubicBezTo>
                <a:cubicBezTo>
                  <a:pt x="933354" y="578359"/>
                  <a:pt x="925544" y="579121"/>
                  <a:pt x="917829" y="579788"/>
                </a:cubicBezTo>
                <a:cubicBezTo>
                  <a:pt x="916305" y="571216"/>
                  <a:pt x="916305" y="558357"/>
                  <a:pt x="912114" y="556928"/>
                </a:cubicBezTo>
                <a:cubicBezTo>
                  <a:pt x="903922" y="549880"/>
                  <a:pt x="905732" y="580550"/>
                  <a:pt x="901160" y="563691"/>
                </a:cubicBezTo>
                <a:cubicBezTo>
                  <a:pt x="906018" y="560452"/>
                  <a:pt x="899160" y="557690"/>
                  <a:pt x="896874" y="552451"/>
                </a:cubicBezTo>
                <a:cubicBezTo>
                  <a:pt x="904303" y="558738"/>
                  <a:pt x="917412" y="549862"/>
                  <a:pt x="924707" y="550576"/>
                </a:cubicBezTo>
                <a:close/>
                <a:moveTo>
                  <a:pt x="1020431" y="550422"/>
                </a:moveTo>
                <a:cubicBezTo>
                  <a:pt x="1024390" y="550349"/>
                  <a:pt x="1028485" y="552356"/>
                  <a:pt x="1032986" y="557880"/>
                </a:cubicBezTo>
                <a:cubicBezTo>
                  <a:pt x="1016794" y="564643"/>
                  <a:pt x="991267" y="581979"/>
                  <a:pt x="972503" y="569120"/>
                </a:cubicBezTo>
                <a:cubicBezTo>
                  <a:pt x="974598" y="567596"/>
                  <a:pt x="978218" y="568453"/>
                  <a:pt x="977551" y="562833"/>
                </a:cubicBezTo>
                <a:cubicBezTo>
                  <a:pt x="975932" y="563024"/>
                  <a:pt x="973646" y="558452"/>
                  <a:pt x="976884" y="557023"/>
                </a:cubicBezTo>
                <a:cubicBezTo>
                  <a:pt x="980218" y="577407"/>
                  <a:pt x="982313" y="535878"/>
                  <a:pt x="985647" y="556261"/>
                </a:cubicBezTo>
                <a:cubicBezTo>
                  <a:pt x="982599" y="557785"/>
                  <a:pt x="981932" y="563024"/>
                  <a:pt x="981266" y="568358"/>
                </a:cubicBezTo>
                <a:cubicBezTo>
                  <a:pt x="997911" y="569572"/>
                  <a:pt x="1008555" y="550641"/>
                  <a:pt x="1020431" y="550422"/>
                </a:cubicBezTo>
                <a:close/>
                <a:moveTo>
                  <a:pt x="1058513" y="549784"/>
                </a:moveTo>
                <a:cubicBezTo>
                  <a:pt x="1058608" y="559785"/>
                  <a:pt x="1064609" y="564166"/>
                  <a:pt x="1060608" y="567119"/>
                </a:cubicBezTo>
                <a:cubicBezTo>
                  <a:pt x="1051560" y="546355"/>
                  <a:pt x="1040225" y="577502"/>
                  <a:pt x="1035177" y="551879"/>
                </a:cubicBezTo>
                <a:cubicBezTo>
                  <a:pt x="1049845" y="549593"/>
                  <a:pt x="1050893" y="559404"/>
                  <a:pt x="1058513" y="549784"/>
                </a:cubicBezTo>
                <a:close/>
                <a:moveTo>
                  <a:pt x="2393537" y="544165"/>
                </a:moveTo>
                <a:cubicBezTo>
                  <a:pt x="2386393" y="547308"/>
                  <a:pt x="2391537" y="551118"/>
                  <a:pt x="2377249" y="546165"/>
                </a:cubicBezTo>
                <a:cubicBezTo>
                  <a:pt x="2387822" y="557023"/>
                  <a:pt x="2401919" y="565405"/>
                  <a:pt x="2418493" y="572168"/>
                </a:cubicBezTo>
                <a:cubicBezTo>
                  <a:pt x="2428018" y="564262"/>
                  <a:pt x="2437352" y="563215"/>
                  <a:pt x="2431542" y="548641"/>
                </a:cubicBezTo>
                <a:cubicBezTo>
                  <a:pt x="2424589" y="549022"/>
                  <a:pt x="2427827" y="555785"/>
                  <a:pt x="2420874" y="556071"/>
                </a:cubicBezTo>
                <a:cubicBezTo>
                  <a:pt x="2408491" y="554356"/>
                  <a:pt x="2398490" y="551022"/>
                  <a:pt x="2393537" y="544165"/>
                </a:cubicBezTo>
                <a:close/>
                <a:moveTo>
                  <a:pt x="1977866" y="543462"/>
                </a:moveTo>
                <a:cubicBezTo>
                  <a:pt x="1974008" y="544307"/>
                  <a:pt x="1969627" y="546546"/>
                  <a:pt x="1965484" y="547879"/>
                </a:cubicBezTo>
                <a:cubicBezTo>
                  <a:pt x="1969865" y="552832"/>
                  <a:pt x="1977580" y="545117"/>
                  <a:pt x="1987105" y="547403"/>
                </a:cubicBezTo>
                <a:cubicBezTo>
                  <a:pt x="1985057" y="543165"/>
                  <a:pt x="1981724" y="542617"/>
                  <a:pt x="1977866" y="543462"/>
                </a:cubicBezTo>
                <a:close/>
                <a:moveTo>
                  <a:pt x="1104993" y="539662"/>
                </a:moveTo>
                <a:cubicBezTo>
                  <a:pt x="1106132" y="540086"/>
                  <a:pt x="1107210" y="541830"/>
                  <a:pt x="1107948" y="545402"/>
                </a:cubicBezTo>
                <a:cubicBezTo>
                  <a:pt x="1106233" y="545879"/>
                  <a:pt x="1104614" y="546545"/>
                  <a:pt x="1105757" y="551403"/>
                </a:cubicBezTo>
                <a:cubicBezTo>
                  <a:pt x="1111948" y="546450"/>
                  <a:pt x="1116139" y="542259"/>
                  <a:pt x="1124045" y="555594"/>
                </a:cubicBezTo>
                <a:cubicBezTo>
                  <a:pt x="1116235" y="556356"/>
                  <a:pt x="1108519" y="557023"/>
                  <a:pt x="1100614" y="557785"/>
                </a:cubicBezTo>
                <a:cubicBezTo>
                  <a:pt x="1097613" y="548998"/>
                  <a:pt x="1101578" y="538390"/>
                  <a:pt x="1104993" y="539662"/>
                </a:cubicBezTo>
                <a:close/>
                <a:moveTo>
                  <a:pt x="1905571" y="533020"/>
                </a:moveTo>
                <a:cubicBezTo>
                  <a:pt x="1914334" y="535972"/>
                  <a:pt x="1919859" y="546545"/>
                  <a:pt x="1908620" y="550831"/>
                </a:cubicBezTo>
                <a:cubicBezTo>
                  <a:pt x="1880807" y="561499"/>
                  <a:pt x="1876711" y="523209"/>
                  <a:pt x="1905571" y="533020"/>
                </a:cubicBezTo>
                <a:close/>
                <a:moveTo>
                  <a:pt x="3588163" y="527781"/>
                </a:moveTo>
                <a:cubicBezTo>
                  <a:pt x="3591116" y="539020"/>
                  <a:pt x="3606451" y="541783"/>
                  <a:pt x="3610356" y="552355"/>
                </a:cubicBezTo>
                <a:cubicBezTo>
                  <a:pt x="3594926" y="551879"/>
                  <a:pt x="3582258" y="531114"/>
                  <a:pt x="3588163" y="527781"/>
                </a:cubicBezTo>
                <a:close/>
                <a:moveTo>
                  <a:pt x="1354904" y="522121"/>
                </a:moveTo>
                <a:cubicBezTo>
                  <a:pt x="1356782" y="522377"/>
                  <a:pt x="1358408" y="524186"/>
                  <a:pt x="1359408" y="528925"/>
                </a:cubicBezTo>
                <a:cubicBezTo>
                  <a:pt x="1354074" y="531877"/>
                  <a:pt x="1353597" y="541974"/>
                  <a:pt x="1346263" y="541783"/>
                </a:cubicBezTo>
                <a:cubicBezTo>
                  <a:pt x="1346835" y="533306"/>
                  <a:pt x="1333119" y="528639"/>
                  <a:pt x="1341215" y="524638"/>
                </a:cubicBezTo>
                <a:cubicBezTo>
                  <a:pt x="1341357" y="534568"/>
                  <a:pt x="1349269" y="521352"/>
                  <a:pt x="1354904" y="522121"/>
                </a:cubicBezTo>
                <a:close/>
                <a:moveTo>
                  <a:pt x="4553998" y="520066"/>
                </a:moveTo>
                <a:cubicBezTo>
                  <a:pt x="4564666" y="533782"/>
                  <a:pt x="4572476" y="507017"/>
                  <a:pt x="4578668" y="529591"/>
                </a:cubicBezTo>
                <a:cubicBezTo>
                  <a:pt x="4569714" y="528638"/>
                  <a:pt x="4556855" y="538068"/>
                  <a:pt x="4553998" y="520066"/>
                </a:cubicBezTo>
                <a:close/>
                <a:moveTo>
                  <a:pt x="1723111" y="517694"/>
                </a:moveTo>
                <a:cubicBezTo>
                  <a:pt x="1751659" y="519507"/>
                  <a:pt x="1764268" y="536187"/>
                  <a:pt x="1781270" y="549975"/>
                </a:cubicBezTo>
                <a:cubicBezTo>
                  <a:pt x="1746409" y="564548"/>
                  <a:pt x="1694593" y="548355"/>
                  <a:pt x="1688497" y="521495"/>
                </a:cubicBezTo>
                <a:cubicBezTo>
                  <a:pt x="1702308" y="518138"/>
                  <a:pt x="1713595" y="517090"/>
                  <a:pt x="1723111" y="517694"/>
                </a:cubicBezTo>
                <a:close/>
                <a:moveTo>
                  <a:pt x="1872615" y="515780"/>
                </a:moveTo>
                <a:cubicBezTo>
                  <a:pt x="1876425" y="527495"/>
                  <a:pt x="1857946" y="515780"/>
                  <a:pt x="1872615" y="515780"/>
                </a:cubicBezTo>
                <a:close/>
                <a:moveTo>
                  <a:pt x="1315878" y="509303"/>
                </a:moveTo>
                <a:cubicBezTo>
                  <a:pt x="1315688" y="525305"/>
                  <a:pt x="1323022" y="520447"/>
                  <a:pt x="1324451" y="531972"/>
                </a:cubicBezTo>
                <a:cubicBezTo>
                  <a:pt x="1316355" y="525114"/>
                  <a:pt x="1314450" y="550070"/>
                  <a:pt x="1309878" y="533306"/>
                </a:cubicBezTo>
                <a:cubicBezTo>
                  <a:pt x="1315688" y="531210"/>
                  <a:pt x="1307497" y="507588"/>
                  <a:pt x="1315878" y="509303"/>
                </a:cubicBezTo>
                <a:close/>
                <a:moveTo>
                  <a:pt x="2536412" y="507112"/>
                </a:moveTo>
                <a:cubicBezTo>
                  <a:pt x="2539079" y="515209"/>
                  <a:pt x="2536888" y="517590"/>
                  <a:pt x="2539555" y="526734"/>
                </a:cubicBezTo>
                <a:cubicBezTo>
                  <a:pt x="2545175" y="525019"/>
                  <a:pt x="2547366" y="521114"/>
                  <a:pt x="2555653" y="521019"/>
                </a:cubicBezTo>
                <a:cubicBezTo>
                  <a:pt x="2547461" y="517590"/>
                  <a:pt x="2548223" y="508065"/>
                  <a:pt x="2536412" y="507112"/>
                </a:cubicBezTo>
                <a:close/>
                <a:moveTo>
                  <a:pt x="3517202" y="504255"/>
                </a:moveTo>
                <a:cubicBezTo>
                  <a:pt x="3518916" y="505874"/>
                  <a:pt x="3523679" y="510732"/>
                  <a:pt x="3514630" y="509684"/>
                </a:cubicBezTo>
                <a:cubicBezTo>
                  <a:pt x="3514344" y="507112"/>
                  <a:pt x="3514058" y="504636"/>
                  <a:pt x="3517202" y="504255"/>
                </a:cubicBezTo>
                <a:close/>
                <a:moveTo>
                  <a:pt x="2063020" y="501493"/>
                </a:moveTo>
                <a:cubicBezTo>
                  <a:pt x="2063115" y="503017"/>
                  <a:pt x="2063401" y="504350"/>
                  <a:pt x="2063591" y="505684"/>
                </a:cubicBezTo>
                <a:cubicBezTo>
                  <a:pt x="2064163" y="505112"/>
                  <a:pt x="2064639" y="504541"/>
                  <a:pt x="2065115" y="503874"/>
                </a:cubicBezTo>
                <a:cubicBezTo>
                  <a:pt x="2064448" y="503302"/>
                  <a:pt x="2063782" y="502731"/>
                  <a:pt x="2063020" y="501493"/>
                </a:cubicBezTo>
                <a:close/>
                <a:moveTo>
                  <a:pt x="2877598" y="496254"/>
                </a:moveTo>
                <a:cubicBezTo>
                  <a:pt x="2876360" y="501969"/>
                  <a:pt x="2885980" y="500159"/>
                  <a:pt x="2883218" y="506922"/>
                </a:cubicBezTo>
                <a:cubicBezTo>
                  <a:pt x="2873407" y="506255"/>
                  <a:pt x="2869788" y="513208"/>
                  <a:pt x="2861787" y="518066"/>
                </a:cubicBezTo>
                <a:cubicBezTo>
                  <a:pt x="2865216" y="509684"/>
                  <a:pt x="2873122" y="503969"/>
                  <a:pt x="2877598" y="496254"/>
                </a:cubicBezTo>
                <a:close/>
                <a:moveTo>
                  <a:pt x="2941613" y="495077"/>
                </a:moveTo>
                <a:cubicBezTo>
                  <a:pt x="2946952" y="497052"/>
                  <a:pt x="2950678" y="501969"/>
                  <a:pt x="2950845" y="510827"/>
                </a:cubicBezTo>
                <a:cubicBezTo>
                  <a:pt x="2951131" y="519114"/>
                  <a:pt x="2938939" y="529115"/>
                  <a:pt x="2940558" y="534258"/>
                </a:cubicBezTo>
                <a:cubicBezTo>
                  <a:pt x="2946654" y="553308"/>
                  <a:pt x="2981421" y="540735"/>
                  <a:pt x="2984373" y="554832"/>
                </a:cubicBezTo>
                <a:cubicBezTo>
                  <a:pt x="2970276" y="560547"/>
                  <a:pt x="2959132" y="556071"/>
                  <a:pt x="2948940" y="546641"/>
                </a:cubicBezTo>
                <a:cubicBezTo>
                  <a:pt x="2948559" y="563214"/>
                  <a:pt x="2970657" y="554261"/>
                  <a:pt x="2968467" y="573120"/>
                </a:cubicBezTo>
                <a:cubicBezTo>
                  <a:pt x="2975896" y="573120"/>
                  <a:pt x="2973801" y="569977"/>
                  <a:pt x="2979325" y="572835"/>
                </a:cubicBezTo>
                <a:cubicBezTo>
                  <a:pt x="2979420" y="577597"/>
                  <a:pt x="2980563" y="583026"/>
                  <a:pt x="2976849" y="585408"/>
                </a:cubicBezTo>
                <a:cubicBezTo>
                  <a:pt x="2966752" y="587027"/>
                  <a:pt x="2970848" y="578740"/>
                  <a:pt x="2963228" y="578550"/>
                </a:cubicBezTo>
                <a:cubicBezTo>
                  <a:pt x="2961799" y="582264"/>
                  <a:pt x="2955132" y="582264"/>
                  <a:pt x="2960656" y="585789"/>
                </a:cubicBezTo>
                <a:cubicBezTo>
                  <a:pt x="2963037" y="589980"/>
                  <a:pt x="2957037" y="594075"/>
                  <a:pt x="2957989" y="587598"/>
                </a:cubicBezTo>
                <a:cubicBezTo>
                  <a:pt x="2954274" y="586551"/>
                  <a:pt x="2957513" y="580740"/>
                  <a:pt x="2952465" y="580550"/>
                </a:cubicBezTo>
                <a:cubicBezTo>
                  <a:pt x="2936843" y="577121"/>
                  <a:pt x="2931129" y="577883"/>
                  <a:pt x="2925128" y="568644"/>
                </a:cubicBezTo>
                <a:cubicBezTo>
                  <a:pt x="2933796" y="568072"/>
                  <a:pt x="2936653" y="571501"/>
                  <a:pt x="2946845" y="569977"/>
                </a:cubicBezTo>
                <a:cubicBezTo>
                  <a:pt x="2954941" y="560643"/>
                  <a:pt x="2926652" y="540831"/>
                  <a:pt x="2908364" y="543974"/>
                </a:cubicBezTo>
                <a:cubicBezTo>
                  <a:pt x="2902458" y="534830"/>
                  <a:pt x="2898648" y="535401"/>
                  <a:pt x="2881027" y="535592"/>
                </a:cubicBezTo>
                <a:cubicBezTo>
                  <a:pt x="2881027" y="533211"/>
                  <a:pt x="2881027" y="530829"/>
                  <a:pt x="2880932" y="528448"/>
                </a:cubicBezTo>
                <a:cubicBezTo>
                  <a:pt x="2889409" y="525495"/>
                  <a:pt x="2892838" y="529210"/>
                  <a:pt x="2902649" y="529782"/>
                </a:cubicBezTo>
                <a:cubicBezTo>
                  <a:pt x="2895076" y="509708"/>
                  <a:pt x="2925598" y="489152"/>
                  <a:pt x="2941613" y="495077"/>
                </a:cubicBezTo>
                <a:close/>
                <a:moveTo>
                  <a:pt x="3988498" y="494253"/>
                </a:moveTo>
                <a:cubicBezTo>
                  <a:pt x="3990785" y="503587"/>
                  <a:pt x="3979640" y="511207"/>
                  <a:pt x="3969829" y="507207"/>
                </a:cubicBezTo>
                <a:cubicBezTo>
                  <a:pt x="3968210" y="497967"/>
                  <a:pt x="3981260" y="497967"/>
                  <a:pt x="3988498" y="494253"/>
                </a:cubicBezTo>
                <a:close/>
                <a:moveTo>
                  <a:pt x="1519713" y="491205"/>
                </a:moveTo>
                <a:cubicBezTo>
                  <a:pt x="1529048" y="488919"/>
                  <a:pt x="1528571" y="513113"/>
                  <a:pt x="1537049" y="513113"/>
                </a:cubicBezTo>
                <a:cubicBezTo>
                  <a:pt x="1531810" y="492443"/>
                  <a:pt x="1547621" y="503969"/>
                  <a:pt x="1553146" y="499968"/>
                </a:cubicBezTo>
                <a:cubicBezTo>
                  <a:pt x="1551146" y="539878"/>
                  <a:pt x="1517904" y="525495"/>
                  <a:pt x="1494758" y="528543"/>
                </a:cubicBezTo>
                <a:cubicBezTo>
                  <a:pt x="1480661" y="530353"/>
                  <a:pt x="1467516" y="530543"/>
                  <a:pt x="1453991" y="532163"/>
                </a:cubicBezTo>
                <a:cubicBezTo>
                  <a:pt x="1452848" y="527781"/>
                  <a:pt x="1452562" y="520828"/>
                  <a:pt x="1449609" y="520828"/>
                </a:cubicBezTo>
                <a:cubicBezTo>
                  <a:pt x="1434750" y="528353"/>
                  <a:pt x="1415034" y="522923"/>
                  <a:pt x="1394936" y="531591"/>
                </a:cubicBezTo>
                <a:cubicBezTo>
                  <a:pt x="1400746" y="517494"/>
                  <a:pt x="1418082" y="495396"/>
                  <a:pt x="1443894" y="497968"/>
                </a:cubicBezTo>
                <a:cubicBezTo>
                  <a:pt x="1445513" y="514351"/>
                  <a:pt x="1453896" y="511684"/>
                  <a:pt x="1458372" y="520066"/>
                </a:cubicBezTo>
                <a:cubicBezTo>
                  <a:pt x="1454753" y="501968"/>
                  <a:pt x="1471231" y="514541"/>
                  <a:pt x="1470850" y="501397"/>
                </a:cubicBezTo>
                <a:cubicBezTo>
                  <a:pt x="1481042" y="498254"/>
                  <a:pt x="1493424" y="544164"/>
                  <a:pt x="1491996" y="505397"/>
                </a:cubicBezTo>
                <a:cubicBezTo>
                  <a:pt x="1486947" y="510255"/>
                  <a:pt x="1491996" y="522828"/>
                  <a:pt x="1483899" y="511970"/>
                </a:cubicBezTo>
                <a:cubicBezTo>
                  <a:pt x="1484280" y="470917"/>
                  <a:pt x="1522857" y="532353"/>
                  <a:pt x="1527619" y="508064"/>
                </a:cubicBezTo>
                <a:cubicBezTo>
                  <a:pt x="1525524" y="493682"/>
                  <a:pt x="1517523" y="507207"/>
                  <a:pt x="1515999" y="509112"/>
                </a:cubicBezTo>
                <a:cubicBezTo>
                  <a:pt x="1513713" y="497777"/>
                  <a:pt x="1518570" y="497301"/>
                  <a:pt x="1519713" y="491205"/>
                </a:cubicBezTo>
                <a:close/>
                <a:moveTo>
                  <a:pt x="3465481" y="491015"/>
                </a:moveTo>
                <a:cubicBezTo>
                  <a:pt x="3471196" y="494825"/>
                  <a:pt x="3464338" y="500730"/>
                  <a:pt x="3460338" y="503683"/>
                </a:cubicBezTo>
                <a:cubicBezTo>
                  <a:pt x="3453765" y="501111"/>
                  <a:pt x="3454241" y="491777"/>
                  <a:pt x="3465481" y="491015"/>
                </a:cubicBezTo>
                <a:close/>
                <a:moveTo>
                  <a:pt x="2836735" y="490063"/>
                </a:moveTo>
                <a:cubicBezTo>
                  <a:pt x="2841117" y="492635"/>
                  <a:pt x="2840926" y="500159"/>
                  <a:pt x="2831497" y="499112"/>
                </a:cubicBezTo>
                <a:cubicBezTo>
                  <a:pt x="2825782" y="495683"/>
                  <a:pt x="2831306" y="491491"/>
                  <a:pt x="2836735" y="490063"/>
                </a:cubicBezTo>
                <a:close/>
                <a:moveTo>
                  <a:pt x="3592735" y="488347"/>
                </a:moveTo>
                <a:cubicBezTo>
                  <a:pt x="3597402" y="488062"/>
                  <a:pt x="3601117" y="488538"/>
                  <a:pt x="3603593" y="489871"/>
                </a:cubicBezTo>
                <a:cubicBezTo>
                  <a:pt x="3602069" y="498158"/>
                  <a:pt x="3599498" y="495491"/>
                  <a:pt x="3590163" y="497301"/>
                </a:cubicBezTo>
                <a:cubicBezTo>
                  <a:pt x="3589211" y="493205"/>
                  <a:pt x="3590449" y="490443"/>
                  <a:pt x="3592735" y="488347"/>
                </a:cubicBezTo>
                <a:close/>
                <a:moveTo>
                  <a:pt x="5050822" y="487681"/>
                </a:moveTo>
                <a:cubicBezTo>
                  <a:pt x="5060537" y="517304"/>
                  <a:pt x="5075777" y="509588"/>
                  <a:pt x="5084921" y="525590"/>
                </a:cubicBezTo>
                <a:cubicBezTo>
                  <a:pt x="5069110" y="532639"/>
                  <a:pt x="5060632" y="519780"/>
                  <a:pt x="5050726" y="511112"/>
                </a:cubicBezTo>
                <a:cubicBezTo>
                  <a:pt x="5041011" y="514541"/>
                  <a:pt x="5034153" y="510255"/>
                  <a:pt x="5026723" y="507398"/>
                </a:cubicBezTo>
                <a:cubicBezTo>
                  <a:pt x="5018913" y="508064"/>
                  <a:pt x="5011197" y="508826"/>
                  <a:pt x="5003387" y="509493"/>
                </a:cubicBezTo>
                <a:cubicBezTo>
                  <a:pt x="4989957" y="513494"/>
                  <a:pt x="4995005" y="499682"/>
                  <a:pt x="5005578" y="503492"/>
                </a:cubicBezTo>
                <a:cubicBezTo>
                  <a:pt x="5019484" y="499492"/>
                  <a:pt x="5040439" y="506445"/>
                  <a:pt x="5048631" y="493777"/>
                </a:cubicBezTo>
                <a:cubicBezTo>
                  <a:pt x="5048345" y="490157"/>
                  <a:pt x="5048250" y="486824"/>
                  <a:pt x="5050822" y="487681"/>
                </a:cubicBezTo>
                <a:close/>
                <a:moveTo>
                  <a:pt x="2008632" y="486538"/>
                </a:moveTo>
                <a:cubicBezTo>
                  <a:pt x="2007394" y="486824"/>
                  <a:pt x="2006155" y="487110"/>
                  <a:pt x="2004917" y="487300"/>
                </a:cubicBezTo>
                <a:cubicBezTo>
                  <a:pt x="2005108" y="487872"/>
                  <a:pt x="2005393" y="488253"/>
                  <a:pt x="2005489" y="489015"/>
                </a:cubicBezTo>
                <a:cubicBezTo>
                  <a:pt x="2002631" y="489396"/>
                  <a:pt x="2003012" y="499492"/>
                  <a:pt x="2006822" y="500635"/>
                </a:cubicBezTo>
                <a:cubicBezTo>
                  <a:pt x="2005393" y="489872"/>
                  <a:pt x="2007584" y="488253"/>
                  <a:pt x="2011966" y="494349"/>
                </a:cubicBezTo>
                <a:cubicBezTo>
                  <a:pt x="2011204" y="490729"/>
                  <a:pt x="2009965" y="488539"/>
                  <a:pt x="2008632" y="486538"/>
                </a:cubicBezTo>
                <a:close/>
                <a:moveTo>
                  <a:pt x="1963281" y="483652"/>
                </a:moveTo>
                <a:cubicBezTo>
                  <a:pt x="1964210" y="483061"/>
                  <a:pt x="1964531" y="483728"/>
                  <a:pt x="1964055" y="486919"/>
                </a:cubicBezTo>
                <a:cubicBezTo>
                  <a:pt x="1952244" y="496063"/>
                  <a:pt x="1983010" y="488824"/>
                  <a:pt x="1971294" y="497968"/>
                </a:cubicBezTo>
                <a:cubicBezTo>
                  <a:pt x="1960055" y="489014"/>
                  <a:pt x="1951958" y="511493"/>
                  <a:pt x="1943672" y="488728"/>
                </a:cubicBezTo>
                <a:cubicBezTo>
                  <a:pt x="1952244" y="498516"/>
                  <a:pt x="1960495" y="485425"/>
                  <a:pt x="1963281" y="483652"/>
                </a:cubicBezTo>
                <a:close/>
                <a:moveTo>
                  <a:pt x="1904333" y="480442"/>
                </a:moveTo>
                <a:cubicBezTo>
                  <a:pt x="1904428" y="488062"/>
                  <a:pt x="1905381" y="498825"/>
                  <a:pt x="1906238" y="507779"/>
                </a:cubicBezTo>
                <a:cubicBezTo>
                  <a:pt x="1906810" y="508350"/>
                  <a:pt x="1907381" y="508827"/>
                  <a:pt x="1907857" y="509398"/>
                </a:cubicBezTo>
                <a:cubicBezTo>
                  <a:pt x="1909953" y="507874"/>
                  <a:pt x="1910620" y="504255"/>
                  <a:pt x="1909381" y="497587"/>
                </a:cubicBezTo>
                <a:cubicBezTo>
                  <a:pt x="1914620" y="495778"/>
                  <a:pt x="1916525" y="503493"/>
                  <a:pt x="1921669" y="502350"/>
                </a:cubicBezTo>
                <a:cubicBezTo>
                  <a:pt x="1922145" y="503588"/>
                  <a:pt x="1922240" y="504445"/>
                  <a:pt x="1922431" y="505493"/>
                </a:cubicBezTo>
                <a:cubicBezTo>
                  <a:pt x="1923383" y="505303"/>
                  <a:pt x="1924336" y="505207"/>
                  <a:pt x="1925288" y="505207"/>
                </a:cubicBezTo>
                <a:cubicBezTo>
                  <a:pt x="1918525" y="496254"/>
                  <a:pt x="1913668" y="482252"/>
                  <a:pt x="1904333" y="480442"/>
                </a:cubicBezTo>
                <a:close/>
                <a:moveTo>
                  <a:pt x="2865982" y="477106"/>
                </a:moveTo>
                <a:cubicBezTo>
                  <a:pt x="2865869" y="476614"/>
                  <a:pt x="2865929" y="476846"/>
                  <a:pt x="2866358" y="478632"/>
                </a:cubicBezTo>
                <a:cubicBezTo>
                  <a:pt x="2868215" y="486562"/>
                  <a:pt x="2866322" y="478579"/>
                  <a:pt x="2865982" y="477106"/>
                </a:cubicBezTo>
                <a:close/>
                <a:moveTo>
                  <a:pt x="2876926" y="473532"/>
                </a:moveTo>
                <a:lnTo>
                  <a:pt x="2885539" y="478739"/>
                </a:lnTo>
                <a:cubicBezTo>
                  <a:pt x="2888248" y="483424"/>
                  <a:pt x="2886456" y="489133"/>
                  <a:pt x="2877503" y="496348"/>
                </a:cubicBezTo>
                <a:cubicBezTo>
                  <a:pt x="2874883" y="493824"/>
                  <a:pt x="2874050" y="489371"/>
                  <a:pt x="2874228" y="484871"/>
                </a:cubicBezTo>
                <a:close/>
                <a:moveTo>
                  <a:pt x="1771460" y="473203"/>
                </a:moveTo>
                <a:cubicBezTo>
                  <a:pt x="1778127" y="474060"/>
                  <a:pt x="1785462" y="474441"/>
                  <a:pt x="1785176" y="480061"/>
                </a:cubicBezTo>
                <a:cubicBezTo>
                  <a:pt x="1776318" y="480728"/>
                  <a:pt x="1772127" y="478251"/>
                  <a:pt x="1771460" y="473203"/>
                </a:cubicBezTo>
                <a:close/>
                <a:moveTo>
                  <a:pt x="1755613" y="472941"/>
                </a:moveTo>
                <a:cubicBezTo>
                  <a:pt x="1760292" y="474775"/>
                  <a:pt x="1763078" y="478633"/>
                  <a:pt x="1760887" y="484157"/>
                </a:cubicBezTo>
                <a:cubicBezTo>
                  <a:pt x="1750029" y="487872"/>
                  <a:pt x="1739361" y="482633"/>
                  <a:pt x="1738980" y="473870"/>
                </a:cubicBezTo>
                <a:cubicBezTo>
                  <a:pt x="1744361" y="471298"/>
                  <a:pt x="1750934" y="471108"/>
                  <a:pt x="1755613" y="472941"/>
                </a:cubicBezTo>
                <a:close/>
                <a:moveTo>
                  <a:pt x="2875784" y="472842"/>
                </a:moveTo>
                <a:lnTo>
                  <a:pt x="2877027" y="473107"/>
                </a:lnTo>
                <a:lnTo>
                  <a:pt x="2876926" y="473532"/>
                </a:lnTo>
                <a:close/>
                <a:moveTo>
                  <a:pt x="3478720" y="472822"/>
                </a:moveTo>
                <a:cubicBezTo>
                  <a:pt x="3464433" y="476823"/>
                  <a:pt x="3452051" y="491301"/>
                  <a:pt x="3432905" y="486348"/>
                </a:cubicBezTo>
                <a:cubicBezTo>
                  <a:pt x="3436239" y="507303"/>
                  <a:pt x="3429286" y="529496"/>
                  <a:pt x="3428809" y="545403"/>
                </a:cubicBezTo>
                <a:cubicBezTo>
                  <a:pt x="3441192" y="549594"/>
                  <a:pt x="3428428" y="535211"/>
                  <a:pt x="3445002" y="543307"/>
                </a:cubicBezTo>
                <a:cubicBezTo>
                  <a:pt x="3452908" y="534354"/>
                  <a:pt x="3446621" y="532544"/>
                  <a:pt x="3441859" y="525495"/>
                </a:cubicBezTo>
                <a:cubicBezTo>
                  <a:pt x="3461576" y="527496"/>
                  <a:pt x="3433572" y="500731"/>
                  <a:pt x="3449384" y="494920"/>
                </a:cubicBezTo>
                <a:cubicBezTo>
                  <a:pt x="3455194" y="501397"/>
                  <a:pt x="3446907" y="506827"/>
                  <a:pt x="3452527" y="516352"/>
                </a:cubicBezTo>
                <a:cubicBezTo>
                  <a:pt x="3466624" y="504445"/>
                  <a:pt x="3487484" y="488920"/>
                  <a:pt x="3478720" y="472822"/>
                </a:cubicBezTo>
                <a:close/>
                <a:moveTo>
                  <a:pt x="1866376" y="472501"/>
                </a:moveTo>
                <a:cubicBezTo>
                  <a:pt x="1865304" y="471560"/>
                  <a:pt x="1863947" y="471441"/>
                  <a:pt x="1862137" y="472632"/>
                </a:cubicBezTo>
                <a:cubicBezTo>
                  <a:pt x="1862233" y="473108"/>
                  <a:pt x="1862423" y="473489"/>
                  <a:pt x="1862614" y="473965"/>
                </a:cubicBezTo>
                <a:cubicBezTo>
                  <a:pt x="1864899" y="474918"/>
                  <a:pt x="1867090" y="475966"/>
                  <a:pt x="1868900" y="477299"/>
                </a:cubicBezTo>
                <a:cubicBezTo>
                  <a:pt x="1868233" y="475204"/>
                  <a:pt x="1867448" y="473441"/>
                  <a:pt x="1866376" y="472501"/>
                </a:cubicBezTo>
                <a:close/>
                <a:moveTo>
                  <a:pt x="1765745" y="470381"/>
                </a:moveTo>
                <a:cubicBezTo>
                  <a:pt x="1765530" y="469465"/>
                  <a:pt x="1765506" y="469346"/>
                  <a:pt x="1766030" y="471489"/>
                </a:cubicBezTo>
                <a:cubicBezTo>
                  <a:pt x="1766316" y="472727"/>
                  <a:pt x="1766411" y="473584"/>
                  <a:pt x="1766602" y="474060"/>
                </a:cubicBezTo>
                <a:cubicBezTo>
                  <a:pt x="1766364" y="473013"/>
                  <a:pt x="1765959" y="471298"/>
                  <a:pt x="1765745" y="470381"/>
                </a:cubicBezTo>
                <a:close/>
                <a:moveTo>
                  <a:pt x="4099083" y="466821"/>
                </a:moveTo>
                <a:cubicBezTo>
                  <a:pt x="4101274" y="478251"/>
                  <a:pt x="4096131" y="485014"/>
                  <a:pt x="4085939" y="488634"/>
                </a:cubicBezTo>
                <a:cubicBezTo>
                  <a:pt x="4075271" y="482633"/>
                  <a:pt x="4081272" y="465774"/>
                  <a:pt x="4099083" y="466821"/>
                </a:cubicBezTo>
                <a:close/>
                <a:moveTo>
                  <a:pt x="2993422" y="465202"/>
                </a:moveTo>
                <a:cubicBezTo>
                  <a:pt x="2992756" y="471203"/>
                  <a:pt x="2992279" y="477394"/>
                  <a:pt x="2988374" y="481394"/>
                </a:cubicBezTo>
                <a:cubicBezTo>
                  <a:pt x="2978944" y="476060"/>
                  <a:pt x="2947512" y="484061"/>
                  <a:pt x="2952750" y="466059"/>
                </a:cubicBezTo>
                <a:cubicBezTo>
                  <a:pt x="2960656" y="469202"/>
                  <a:pt x="2985517" y="467964"/>
                  <a:pt x="2993422" y="465202"/>
                </a:cubicBezTo>
                <a:close/>
                <a:moveTo>
                  <a:pt x="3542252" y="463202"/>
                </a:moveTo>
                <a:cubicBezTo>
                  <a:pt x="3536918" y="474727"/>
                  <a:pt x="3517011" y="482633"/>
                  <a:pt x="3495008" y="477870"/>
                </a:cubicBezTo>
                <a:cubicBezTo>
                  <a:pt x="3494722" y="491206"/>
                  <a:pt x="3481864" y="496635"/>
                  <a:pt x="3479292" y="508636"/>
                </a:cubicBezTo>
                <a:cubicBezTo>
                  <a:pt x="3485007" y="509779"/>
                  <a:pt x="3489865" y="509684"/>
                  <a:pt x="3495580" y="508255"/>
                </a:cubicBezTo>
                <a:cubicBezTo>
                  <a:pt x="3503295" y="508350"/>
                  <a:pt x="3500628" y="515590"/>
                  <a:pt x="3501199" y="520638"/>
                </a:cubicBezTo>
                <a:cubicBezTo>
                  <a:pt x="3504724" y="519971"/>
                  <a:pt x="3505390" y="517399"/>
                  <a:pt x="3509296" y="516923"/>
                </a:cubicBezTo>
                <a:cubicBezTo>
                  <a:pt x="3509391" y="524067"/>
                  <a:pt x="3504057" y="527782"/>
                  <a:pt x="3504247" y="534925"/>
                </a:cubicBezTo>
                <a:cubicBezTo>
                  <a:pt x="3518535" y="532735"/>
                  <a:pt x="3511105" y="553499"/>
                  <a:pt x="3531584" y="545117"/>
                </a:cubicBezTo>
                <a:cubicBezTo>
                  <a:pt x="3543205" y="540355"/>
                  <a:pt x="3536442" y="529972"/>
                  <a:pt x="3541776" y="516256"/>
                </a:cubicBezTo>
                <a:cubicBezTo>
                  <a:pt x="3547872" y="500826"/>
                  <a:pt x="3559969" y="492539"/>
                  <a:pt x="3557397" y="483681"/>
                </a:cubicBezTo>
                <a:cubicBezTo>
                  <a:pt x="3555206" y="475966"/>
                  <a:pt x="3540061" y="471203"/>
                  <a:pt x="3542252" y="463202"/>
                </a:cubicBezTo>
                <a:close/>
                <a:moveTo>
                  <a:pt x="3134296" y="462249"/>
                </a:moveTo>
                <a:cubicBezTo>
                  <a:pt x="3130677" y="473298"/>
                  <a:pt x="3133439" y="475204"/>
                  <a:pt x="3137344" y="483681"/>
                </a:cubicBezTo>
                <a:cubicBezTo>
                  <a:pt x="3148298" y="480157"/>
                  <a:pt x="3158871" y="485395"/>
                  <a:pt x="3172587" y="481109"/>
                </a:cubicBezTo>
                <a:cubicBezTo>
                  <a:pt x="3170587" y="467202"/>
                  <a:pt x="3160585" y="465107"/>
                  <a:pt x="3134296" y="462249"/>
                </a:cubicBezTo>
                <a:close/>
                <a:moveTo>
                  <a:pt x="2906649" y="461678"/>
                </a:moveTo>
                <a:cubicBezTo>
                  <a:pt x="2911697" y="461106"/>
                  <a:pt x="2912650" y="463583"/>
                  <a:pt x="2917507" y="463202"/>
                </a:cubicBezTo>
                <a:cubicBezTo>
                  <a:pt x="2918365" y="467964"/>
                  <a:pt x="2911887" y="467964"/>
                  <a:pt x="2906744" y="468822"/>
                </a:cubicBezTo>
                <a:cubicBezTo>
                  <a:pt x="2906744" y="466440"/>
                  <a:pt x="2906649" y="464059"/>
                  <a:pt x="2906649" y="461678"/>
                </a:cubicBezTo>
                <a:close/>
                <a:moveTo>
                  <a:pt x="1919668" y="460154"/>
                </a:moveTo>
                <a:cubicBezTo>
                  <a:pt x="1921954" y="478537"/>
                  <a:pt x="1912048" y="464631"/>
                  <a:pt x="1912334" y="473965"/>
                </a:cubicBezTo>
                <a:cubicBezTo>
                  <a:pt x="1917478" y="483205"/>
                  <a:pt x="1922240" y="493206"/>
                  <a:pt x="1929765" y="495778"/>
                </a:cubicBezTo>
                <a:cubicBezTo>
                  <a:pt x="1929098" y="490634"/>
                  <a:pt x="1929289" y="486824"/>
                  <a:pt x="1929670" y="483490"/>
                </a:cubicBezTo>
                <a:cubicBezTo>
                  <a:pt x="1927574" y="484347"/>
                  <a:pt x="1924812" y="484729"/>
                  <a:pt x="1920811" y="484252"/>
                </a:cubicBezTo>
                <a:cubicBezTo>
                  <a:pt x="1917001" y="482062"/>
                  <a:pt x="1916906" y="475966"/>
                  <a:pt x="1920526" y="473584"/>
                </a:cubicBezTo>
                <a:cubicBezTo>
                  <a:pt x="1921764" y="473394"/>
                  <a:pt x="1922716" y="473489"/>
                  <a:pt x="1923859" y="473489"/>
                </a:cubicBezTo>
                <a:cubicBezTo>
                  <a:pt x="1923288" y="469393"/>
                  <a:pt x="1923288" y="464821"/>
                  <a:pt x="1923764" y="461202"/>
                </a:cubicBezTo>
                <a:cubicBezTo>
                  <a:pt x="1922240" y="460916"/>
                  <a:pt x="1920907" y="460630"/>
                  <a:pt x="1919668" y="460154"/>
                </a:cubicBezTo>
                <a:close/>
                <a:moveTo>
                  <a:pt x="1559224" y="457305"/>
                </a:moveTo>
                <a:cubicBezTo>
                  <a:pt x="1570328" y="456100"/>
                  <a:pt x="1576864" y="463654"/>
                  <a:pt x="1587151" y="468155"/>
                </a:cubicBezTo>
                <a:cubicBezTo>
                  <a:pt x="1606963" y="476823"/>
                  <a:pt x="1641539" y="487872"/>
                  <a:pt x="1664208" y="501873"/>
                </a:cubicBezTo>
                <a:cubicBezTo>
                  <a:pt x="1666590" y="501683"/>
                  <a:pt x="1668876" y="501492"/>
                  <a:pt x="1671257" y="501302"/>
                </a:cubicBezTo>
                <a:cubicBezTo>
                  <a:pt x="1672114" y="503588"/>
                  <a:pt x="1672400" y="505588"/>
                  <a:pt x="1672305" y="507398"/>
                </a:cubicBezTo>
                <a:cubicBezTo>
                  <a:pt x="1679353" y="512922"/>
                  <a:pt x="1684306" y="518733"/>
                  <a:pt x="1685830" y="525114"/>
                </a:cubicBezTo>
                <a:cubicBezTo>
                  <a:pt x="1666590" y="533211"/>
                  <a:pt x="1648778" y="520257"/>
                  <a:pt x="1639539" y="515399"/>
                </a:cubicBezTo>
                <a:cubicBezTo>
                  <a:pt x="1607535" y="498159"/>
                  <a:pt x="1574292" y="478918"/>
                  <a:pt x="1546289" y="461868"/>
                </a:cubicBezTo>
                <a:cubicBezTo>
                  <a:pt x="1551313" y="459082"/>
                  <a:pt x="1555522" y="457707"/>
                  <a:pt x="1559224" y="457305"/>
                </a:cubicBezTo>
                <a:close/>
                <a:moveTo>
                  <a:pt x="2269712" y="457296"/>
                </a:moveTo>
                <a:cubicBezTo>
                  <a:pt x="2259997" y="458820"/>
                  <a:pt x="2256472" y="466345"/>
                  <a:pt x="2264569" y="469965"/>
                </a:cubicBezTo>
                <a:cubicBezTo>
                  <a:pt x="2270093" y="468060"/>
                  <a:pt x="2270284" y="462916"/>
                  <a:pt x="2269712" y="457296"/>
                </a:cubicBezTo>
                <a:close/>
                <a:moveTo>
                  <a:pt x="3692366" y="455772"/>
                </a:moveTo>
                <a:cubicBezTo>
                  <a:pt x="3698653" y="473488"/>
                  <a:pt x="3688651" y="503873"/>
                  <a:pt x="3657981" y="497682"/>
                </a:cubicBezTo>
                <a:cubicBezTo>
                  <a:pt x="3644646" y="495015"/>
                  <a:pt x="3638074" y="472250"/>
                  <a:pt x="3651885" y="461963"/>
                </a:cubicBezTo>
                <a:cubicBezTo>
                  <a:pt x="3661410" y="454914"/>
                  <a:pt x="3680746" y="459487"/>
                  <a:pt x="3692366" y="455772"/>
                </a:cubicBezTo>
                <a:close/>
                <a:moveTo>
                  <a:pt x="2272284" y="453582"/>
                </a:moveTo>
                <a:cubicBezTo>
                  <a:pt x="2272284" y="457773"/>
                  <a:pt x="2277046" y="458725"/>
                  <a:pt x="2275237" y="464250"/>
                </a:cubicBezTo>
                <a:cubicBezTo>
                  <a:pt x="2280285" y="462154"/>
                  <a:pt x="2288286" y="461869"/>
                  <a:pt x="2285905" y="455106"/>
                </a:cubicBezTo>
                <a:cubicBezTo>
                  <a:pt x="2282761" y="453677"/>
                  <a:pt x="2278570" y="452915"/>
                  <a:pt x="2272284" y="453582"/>
                </a:cubicBezTo>
                <a:close/>
                <a:moveTo>
                  <a:pt x="2811495" y="451200"/>
                </a:moveTo>
                <a:cubicBezTo>
                  <a:pt x="2823020" y="456963"/>
                  <a:pt x="2848475" y="461035"/>
                  <a:pt x="2866573" y="467273"/>
                </a:cubicBezTo>
                <a:lnTo>
                  <a:pt x="2875784" y="472842"/>
                </a:lnTo>
                <a:lnTo>
                  <a:pt x="2837760" y="464725"/>
                </a:lnTo>
                <a:cubicBezTo>
                  <a:pt x="2825949" y="461249"/>
                  <a:pt x="2816305" y="456915"/>
                  <a:pt x="2811495" y="451200"/>
                </a:cubicBezTo>
                <a:close/>
                <a:moveTo>
                  <a:pt x="2093405" y="446628"/>
                </a:moveTo>
                <a:cubicBezTo>
                  <a:pt x="2107692" y="448342"/>
                  <a:pt x="2113693" y="455581"/>
                  <a:pt x="2123504" y="460344"/>
                </a:cubicBezTo>
                <a:cubicBezTo>
                  <a:pt x="2110550" y="457772"/>
                  <a:pt x="2098834" y="454438"/>
                  <a:pt x="2093405" y="446628"/>
                </a:cubicBezTo>
                <a:close/>
                <a:moveTo>
                  <a:pt x="1635347" y="442057"/>
                </a:moveTo>
                <a:cubicBezTo>
                  <a:pt x="1680114" y="445962"/>
                  <a:pt x="1652492" y="488348"/>
                  <a:pt x="1619821" y="476347"/>
                </a:cubicBezTo>
                <a:cubicBezTo>
                  <a:pt x="1597818" y="468346"/>
                  <a:pt x="1605438" y="439390"/>
                  <a:pt x="1635347" y="442057"/>
                </a:cubicBezTo>
                <a:close/>
                <a:moveTo>
                  <a:pt x="3069741" y="440842"/>
                </a:moveTo>
                <a:cubicBezTo>
                  <a:pt x="3072646" y="441139"/>
                  <a:pt x="3075260" y="442074"/>
                  <a:pt x="3076421" y="443512"/>
                </a:cubicBezTo>
                <a:lnTo>
                  <a:pt x="3074385" y="449200"/>
                </a:lnTo>
                <a:lnTo>
                  <a:pt x="3085148" y="447200"/>
                </a:lnTo>
                <a:cubicBezTo>
                  <a:pt x="3085815" y="452248"/>
                  <a:pt x="3085719" y="456915"/>
                  <a:pt x="3077242" y="456248"/>
                </a:cubicBezTo>
                <a:cubicBezTo>
                  <a:pt x="3075051" y="454724"/>
                  <a:pt x="3074194" y="452343"/>
                  <a:pt x="3074384" y="449200"/>
                </a:cubicBezTo>
                <a:lnTo>
                  <a:pt x="3074384" y="449200"/>
                </a:lnTo>
                <a:lnTo>
                  <a:pt x="3058097" y="447771"/>
                </a:lnTo>
                <a:cubicBezTo>
                  <a:pt x="3056954" y="442199"/>
                  <a:pt x="3063931" y="440246"/>
                  <a:pt x="3069741" y="440842"/>
                </a:cubicBezTo>
                <a:close/>
                <a:moveTo>
                  <a:pt x="4049554" y="433960"/>
                </a:moveTo>
                <a:cubicBezTo>
                  <a:pt x="4082891" y="439579"/>
                  <a:pt x="4067080" y="463106"/>
                  <a:pt x="4052983" y="466154"/>
                </a:cubicBezTo>
                <a:cubicBezTo>
                  <a:pt x="4009930" y="475203"/>
                  <a:pt x="4010978" y="427387"/>
                  <a:pt x="4049554" y="433960"/>
                </a:cubicBezTo>
                <a:close/>
                <a:moveTo>
                  <a:pt x="2155412" y="432817"/>
                </a:moveTo>
                <a:cubicBezTo>
                  <a:pt x="2153126" y="436817"/>
                  <a:pt x="2138458" y="441961"/>
                  <a:pt x="2133886" y="438627"/>
                </a:cubicBezTo>
                <a:cubicBezTo>
                  <a:pt x="2140363" y="436246"/>
                  <a:pt x="2146935" y="433960"/>
                  <a:pt x="2155412" y="432817"/>
                </a:cubicBezTo>
                <a:close/>
                <a:moveTo>
                  <a:pt x="3640264" y="430055"/>
                </a:moveTo>
                <a:cubicBezTo>
                  <a:pt x="3655980" y="427197"/>
                  <a:pt x="3653790" y="442628"/>
                  <a:pt x="3640455" y="440818"/>
                </a:cubicBezTo>
                <a:cubicBezTo>
                  <a:pt x="3636740" y="438627"/>
                  <a:pt x="3636550" y="432436"/>
                  <a:pt x="3640264" y="430055"/>
                </a:cubicBezTo>
                <a:close/>
                <a:moveTo>
                  <a:pt x="3889438" y="424720"/>
                </a:moveTo>
                <a:cubicBezTo>
                  <a:pt x="3909155" y="429578"/>
                  <a:pt x="3889248" y="443675"/>
                  <a:pt x="3878865" y="437484"/>
                </a:cubicBezTo>
                <a:cubicBezTo>
                  <a:pt x="3870198" y="432340"/>
                  <a:pt x="3884294" y="423577"/>
                  <a:pt x="3889438" y="424720"/>
                </a:cubicBezTo>
                <a:close/>
                <a:moveTo>
                  <a:pt x="3084671" y="423864"/>
                </a:moveTo>
                <a:cubicBezTo>
                  <a:pt x="3092958" y="424054"/>
                  <a:pt x="3103816" y="433865"/>
                  <a:pt x="3093053" y="436246"/>
                </a:cubicBezTo>
                <a:cubicBezTo>
                  <a:pt x="3094006" y="429579"/>
                  <a:pt x="3082004" y="431865"/>
                  <a:pt x="3084671" y="423864"/>
                </a:cubicBezTo>
                <a:close/>
                <a:moveTo>
                  <a:pt x="3686270" y="423768"/>
                </a:moveTo>
                <a:cubicBezTo>
                  <a:pt x="3705034" y="425959"/>
                  <a:pt x="3705129" y="446438"/>
                  <a:pt x="3692271" y="452248"/>
                </a:cubicBezTo>
                <a:cubicBezTo>
                  <a:pt x="3668744" y="462821"/>
                  <a:pt x="3660838" y="420720"/>
                  <a:pt x="3686270" y="423768"/>
                </a:cubicBezTo>
                <a:close/>
                <a:moveTo>
                  <a:pt x="1331404" y="423483"/>
                </a:moveTo>
                <a:cubicBezTo>
                  <a:pt x="1326832" y="432817"/>
                  <a:pt x="1310926" y="435198"/>
                  <a:pt x="1299210" y="440247"/>
                </a:cubicBezTo>
                <a:cubicBezTo>
                  <a:pt x="1303782" y="427102"/>
                  <a:pt x="1321022" y="430722"/>
                  <a:pt x="1331404" y="423483"/>
                </a:cubicBezTo>
                <a:close/>
                <a:moveTo>
                  <a:pt x="3550635" y="421197"/>
                </a:moveTo>
                <a:cubicBezTo>
                  <a:pt x="3559588" y="423292"/>
                  <a:pt x="3567208" y="427007"/>
                  <a:pt x="3561779" y="435294"/>
                </a:cubicBezTo>
                <a:cubicBezTo>
                  <a:pt x="3545682" y="460344"/>
                  <a:pt x="3515011" y="413100"/>
                  <a:pt x="3550635" y="421197"/>
                </a:cubicBezTo>
                <a:close/>
                <a:moveTo>
                  <a:pt x="3136106" y="421101"/>
                </a:moveTo>
                <a:cubicBezTo>
                  <a:pt x="3138487" y="425482"/>
                  <a:pt x="3139916" y="430531"/>
                  <a:pt x="3139154" y="437103"/>
                </a:cubicBezTo>
                <a:cubicBezTo>
                  <a:pt x="3132487" y="437008"/>
                  <a:pt x="3125819" y="421101"/>
                  <a:pt x="3136106" y="421101"/>
                </a:cubicBezTo>
                <a:close/>
                <a:moveTo>
                  <a:pt x="2050245" y="418410"/>
                </a:moveTo>
                <a:cubicBezTo>
                  <a:pt x="2069913" y="418893"/>
                  <a:pt x="2086808" y="432770"/>
                  <a:pt x="2077021" y="443485"/>
                </a:cubicBezTo>
                <a:cubicBezTo>
                  <a:pt x="2066544" y="454915"/>
                  <a:pt x="2020347" y="442628"/>
                  <a:pt x="2030539" y="423006"/>
                </a:cubicBezTo>
                <a:cubicBezTo>
                  <a:pt x="2036825" y="419577"/>
                  <a:pt x="2043689" y="418250"/>
                  <a:pt x="2050245" y="418410"/>
                </a:cubicBezTo>
                <a:close/>
                <a:moveTo>
                  <a:pt x="3602069" y="416529"/>
                </a:moveTo>
                <a:cubicBezTo>
                  <a:pt x="3602735" y="427578"/>
                  <a:pt x="3595401" y="433483"/>
                  <a:pt x="3578066" y="433102"/>
                </a:cubicBezTo>
                <a:cubicBezTo>
                  <a:pt x="3577399" y="422149"/>
                  <a:pt x="3589686" y="419291"/>
                  <a:pt x="3602069" y="416529"/>
                </a:cubicBezTo>
                <a:close/>
                <a:moveTo>
                  <a:pt x="4035552" y="412719"/>
                </a:moveTo>
                <a:cubicBezTo>
                  <a:pt x="4035172" y="419577"/>
                  <a:pt x="4031933" y="424625"/>
                  <a:pt x="4022313" y="425578"/>
                </a:cubicBezTo>
                <a:cubicBezTo>
                  <a:pt x="4015455" y="419958"/>
                  <a:pt x="4023170" y="411766"/>
                  <a:pt x="4035552" y="412719"/>
                </a:cubicBezTo>
                <a:close/>
                <a:moveTo>
                  <a:pt x="3203543" y="408910"/>
                </a:moveTo>
                <a:cubicBezTo>
                  <a:pt x="3204972" y="414434"/>
                  <a:pt x="3200400" y="416244"/>
                  <a:pt x="3195637" y="418054"/>
                </a:cubicBezTo>
                <a:cubicBezTo>
                  <a:pt x="3194113" y="415387"/>
                  <a:pt x="3191542" y="413577"/>
                  <a:pt x="3190018" y="411005"/>
                </a:cubicBezTo>
                <a:cubicBezTo>
                  <a:pt x="3195637" y="406910"/>
                  <a:pt x="3198781" y="412339"/>
                  <a:pt x="3203543" y="408910"/>
                </a:cubicBezTo>
                <a:close/>
                <a:moveTo>
                  <a:pt x="3125057" y="408719"/>
                </a:moveTo>
                <a:cubicBezTo>
                  <a:pt x="3127534" y="413291"/>
                  <a:pt x="3129630" y="418720"/>
                  <a:pt x="3122581" y="421292"/>
                </a:cubicBezTo>
                <a:cubicBezTo>
                  <a:pt x="3117723" y="418339"/>
                  <a:pt x="3119342" y="410338"/>
                  <a:pt x="3125057" y="408719"/>
                </a:cubicBezTo>
                <a:close/>
                <a:moveTo>
                  <a:pt x="3315413" y="408706"/>
                </a:moveTo>
                <a:cubicBezTo>
                  <a:pt x="3309425" y="405379"/>
                  <a:pt x="3290244" y="415434"/>
                  <a:pt x="3314890" y="417292"/>
                </a:cubicBezTo>
                <a:cubicBezTo>
                  <a:pt x="3317938" y="412410"/>
                  <a:pt x="3317408" y="409815"/>
                  <a:pt x="3315413" y="408706"/>
                </a:cubicBezTo>
                <a:close/>
                <a:moveTo>
                  <a:pt x="3867340" y="407386"/>
                </a:moveTo>
                <a:cubicBezTo>
                  <a:pt x="3871722" y="412910"/>
                  <a:pt x="3883628" y="404719"/>
                  <a:pt x="3886390" y="408719"/>
                </a:cubicBezTo>
                <a:cubicBezTo>
                  <a:pt x="3891058" y="426340"/>
                  <a:pt x="3853434" y="421959"/>
                  <a:pt x="3867340" y="407386"/>
                </a:cubicBezTo>
                <a:close/>
                <a:moveTo>
                  <a:pt x="3580162" y="402718"/>
                </a:moveTo>
                <a:cubicBezTo>
                  <a:pt x="3582448" y="413481"/>
                  <a:pt x="3567684" y="404147"/>
                  <a:pt x="3580162" y="402718"/>
                </a:cubicBezTo>
                <a:close/>
                <a:moveTo>
                  <a:pt x="1986820" y="402337"/>
                </a:moveTo>
                <a:cubicBezTo>
                  <a:pt x="2000631" y="400146"/>
                  <a:pt x="1996916" y="409861"/>
                  <a:pt x="2000631" y="414624"/>
                </a:cubicBezTo>
                <a:cubicBezTo>
                  <a:pt x="1990916" y="414052"/>
                  <a:pt x="1987391" y="409195"/>
                  <a:pt x="1986820" y="402337"/>
                </a:cubicBezTo>
                <a:close/>
                <a:moveTo>
                  <a:pt x="2176367" y="398432"/>
                </a:moveTo>
                <a:cubicBezTo>
                  <a:pt x="2173986" y="399861"/>
                  <a:pt x="2170366" y="400432"/>
                  <a:pt x="2165604" y="400432"/>
                </a:cubicBezTo>
                <a:cubicBezTo>
                  <a:pt x="2174081" y="406528"/>
                  <a:pt x="2184654" y="415958"/>
                  <a:pt x="2198275" y="408719"/>
                </a:cubicBezTo>
                <a:cubicBezTo>
                  <a:pt x="2200751" y="409386"/>
                  <a:pt x="2203132" y="410148"/>
                  <a:pt x="2203799" y="412148"/>
                </a:cubicBezTo>
                <a:cubicBezTo>
                  <a:pt x="2203513" y="415482"/>
                  <a:pt x="2194655" y="413482"/>
                  <a:pt x="2193036" y="415958"/>
                </a:cubicBezTo>
                <a:cubicBezTo>
                  <a:pt x="2191131" y="420911"/>
                  <a:pt x="2198465" y="419482"/>
                  <a:pt x="2198560" y="423007"/>
                </a:cubicBezTo>
                <a:cubicBezTo>
                  <a:pt x="2210752" y="414053"/>
                  <a:pt x="2218182" y="430817"/>
                  <a:pt x="2231041" y="420435"/>
                </a:cubicBezTo>
                <a:cubicBezTo>
                  <a:pt x="2229898" y="414053"/>
                  <a:pt x="2226754" y="411958"/>
                  <a:pt x="2230755" y="406147"/>
                </a:cubicBezTo>
                <a:cubicBezTo>
                  <a:pt x="2215991" y="406052"/>
                  <a:pt x="2206371" y="402433"/>
                  <a:pt x="2192655" y="401575"/>
                </a:cubicBezTo>
                <a:cubicBezTo>
                  <a:pt x="2193131" y="404814"/>
                  <a:pt x="2189416" y="405480"/>
                  <a:pt x="2190178" y="408814"/>
                </a:cubicBezTo>
                <a:cubicBezTo>
                  <a:pt x="2179320" y="409671"/>
                  <a:pt x="2182844" y="400623"/>
                  <a:pt x="2176367" y="398432"/>
                </a:cubicBezTo>
                <a:close/>
                <a:moveTo>
                  <a:pt x="3820668" y="376144"/>
                </a:moveTo>
                <a:cubicBezTo>
                  <a:pt x="3808476" y="397099"/>
                  <a:pt x="3812286" y="417292"/>
                  <a:pt x="3800284" y="437389"/>
                </a:cubicBezTo>
                <a:cubicBezTo>
                  <a:pt x="3797998" y="418149"/>
                  <a:pt x="3806475" y="390812"/>
                  <a:pt x="3820668" y="376144"/>
                </a:cubicBezTo>
                <a:close/>
                <a:moveTo>
                  <a:pt x="2059305" y="375857"/>
                </a:moveTo>
                <a:cubicBezTo>
                  <a:pt x="2102739" y="383668"/>
                  <a:pt x="2031873" y="408052"/>
                  <a:pt x="2032444" y="385382"/>
                </a:cubicBezTo>
                <a:cubicBezTo>
                  <a:pt x="2032635" y="378238"/>
                  <a:pt x="2055495" y="375095"/>
                  <a:pt x="2059305" y="375857"/>
                </a:cubicBezTo>
                <a:close/>
                <a:moveTo>
                  <a:pt x="1804607" y="372238"/>
                </a:moveTo>
                <a:cubicBezTo>
                  <a:pt x="1827181" y="369285"/>
                  <a:pt x="1849946" y="382715"/>
                  <a:pt x="1869758" y="379763"/>
                </a:cubicBezTo>
                <a:cubicBezTo>
                  <a:pt x="1876901" y="378715"/>
                  <a:pt x="1878140" y="373857"/>
                  <a:pt x="1885950" y="374048"/>
                </a:cubicBezTo>
                <a:cubicBezTo>
                  <a:pt x="1903667" y="374619"/>
                  <a:pt x="1917573" y="381572"/>
                  <a:pt x="1918811" y="391288"/>
                </a:cubicBezTo>
                <a:cubicBezTo>
                  <a:pt x="1922336" y="419672"/>
                  <a:pt x="1853756" y="418244"/>
                  <a:pt x="1864424" y="381763"/>
                </a:cubicBezTo>
                <a:cubicBezTo>
                  <a:pt x="1849851" y="379667"/>
                  <a:pt x="1816894" y="381191"/>
                  <a:pt x="1804607" y="372238"/>
                </a:cubicBezTo>
                <a:close/>
                <a:moveTo>
                  <a:pt x="1771936" y="365761"/>
                </a:moveTo>
                <a:cubicBezTo>
                  <a:pt x="1776603" y="371666"/>
                  <a:pt x="1796891" y="366713"/>
                  <a:pt x="1799177" y="374143"/>
                </a:cubicBezTo>
                <a:cubicBezTo>
                  <a:pt x="1789271" y="373190"/>
                  <a:pt x="1780984" y="371095"/>
                  <a:pt x="1769364" y="371190"/>
                </a:cubicBezTo>
                <a:cubicBezTo>
                  <a:pt x="1769745" y="369094"/>
                  <a:pt x="1768792" y="366142"/>
                  <a:pt x="1771936" y="365761"/>
                </a:cubicBezTo>
                <a:close/>
                <a:moveTo>
                  <a:pt x="1796320" y="365284"/>
                </a:moveTo>
                <a:cubicBezTo>
                  <a:pt x="1814036" y="364618"/>
                  <a:pt x="1824895" y="364999"/>
                  <a:pt x="1834229" y="366237"/>
                </a:cubicBezTo>
                <a:cubicBezTo>
                  <a:pt x="1830038" y="372047"/>
                  <a:pt x="1804607" y="368618"/>
                  <a:pt x="1796320" y="365284"/>
                </a:cubicBezTo>
                <a:close/>
                <a:moveTo>
                  <a:pt x="3622643" y="364237"/>
                </a:moveTo>
                <a:cubicBezTo>
                  <a:pt x="3671126" y="371285"/>
                  <a:pt x="3633311" y="416624"/>
                  <a:pt x="3596449" y="404146"/>
                </a:cubicBezTo>
                <a:cubicBezTo>
                  <a:pt x="3577209" y="397669"/>
                  <a:pt x="3585305" y="373285"/>
                  <a:pt x="3592925" y="368428"/>
                </a:cubicBezTo>
                <a:cubicBezTo>
                  <a:pt x="3597878" y="365284"/>
                  <a:pt x="3610737" y="362522"/>
                  <a:pt x="3622643" y="364237"/>
                </a:cubicBezTo>
                <a:close/>
                <a:moveTo>
                  <a:pt x="3828539" y="363201"/>
                </a:moveTo>
                <a:cubicBezTo>
                  <a:pt x="3836028" y="361308"/>
                  <a:pt x="3842671" y="360998"/>
                  <a:pt x="3847624" y="364808"/>
                </a:cubicBezTo>
                <a:cubicBezTo>
                  <a:pt x="3836861" y="367952"/>
                  <a:pt x="3810858" y="376810"/>
                  <a:pt x="3804381" y="371095"/>
                </a:cubicBezTo>
                <a:cubicBezTo>
                  <a:pt x="3812716" y="368571"/>
                  <a:pt x="3821050" y="365094"/>
                  <a:pt x="3828539" y="363201"/>
                </a:cubicBezTo>
                <a:close/>
                <a:moveTo>
                  <a:pt x="2814923" y="356236"/>
                </a:moveTo>
                <a:cubicBezTo>
                  <a:pt x="2816638" y="365285"/>
                  <a:pt x="2812828" y="361189"/>
                  <a:pt x="2806922" y="363570"/>
                </a:cubicBezTo>
                <a:cubicBezTo>
                  <a:pt x="2806065" y="358903"/>
                  <a:pt x="2807780" y="355855"/>
                  <a:pt x="2814923" y="356236"/>
                </a:cubicBezTo>
                <a:close/>
                <a:moveTo>
                  <a:pt x="3782187" y="353665"/>
                </a:moveTo>
                <a:cubicBezTo>
                  <a:pt x="3788283" y="363094"/>
                  <a:pt x="3779711" y="369000"/>
                  <a:pt x="3782759" y="378715"/>
                </a:cubicBezTo>
                <a:cubicBezTo>
                  <a:pt x="3783521" y="381097"/>
                  <a:pt x="3792665" y="384812"/>
                  <a:pt x="3793808" y="387478"/>
                </a:cubicBezTo>
                <a:cubicBezTo>
                  <a:pt x="3801713" y="405100"/>
                  <a:pt x="3777520" y="417292"/>
                  <a:pt x="3759232" y="415006"/>
                </a:cubicBezTo>
                <a:cubicBezTo>
                  <a:pt x="3728085" y="411196"/>
                  <a:pt x="3737515" y="373096"/>
                  <a:pt x="3779996" y="377001"/>
                </a:cubicBezTo>
                <a:cubicBezTo>
                  <a:pt x="3781616" y="369667"/>
                  <a:pt x="3776091" y="358046"/>
                  <a:pt x="3782187" y="353665"/>
                </a:cubicBezTo>
                <a:close/>
                <a:moveTo>
                  <a:pt x="2549366" y="352902"/>
                </a:moveTo>
                <a:cubicBezTo>
                  <a:pt x="2546794" y="356331"/>
                  <a:pt x="2557558" y="358712"/>
                  <a:pt x="2549557" y="360046"/>
                </a:cubicBezTo>
                <a:cubicBezTo>
                  <a:pt x="2548699" y="358903"/>
                  <a:pt x="2542603" y="353283"/>
                  <a:pt x="2549366" y="352902"/>
                </a:cubicBezTo>
                <a:close/>
                <a:moveTo>
                  <a:pt x="4058603" y="349568"/>
                </a:moveTo>
                <a:cubicBezTo>
                  <a:pt x="4079653" y="362522"/>
                  <a:pt x="4042887" y="374143"/>
                  <a:pt x="4034505" y="364427"/>
                </a:cubicBezTo>
                <a:cubicBezTo>
                  <a:pt x="4023837" y="352045"/>
                  <a:pt x="4054793" y="347282"/>
                  <a:pt x="4058603" y="349568"/>
                </a:cubicBezTo>
                <a:close/>
                <a:moveTo>
                  <a:pt x="2779491" y="346330"/>
                </a:moveTo>
                <a:cubicBezTo>
                  <a:pt x="2779205" y="349663"/>
                  <a:pt x="2777872" y="352331"/>
                  <a:pt x="2774252" y="353569"/>
                </a:cubicBezTo>
                <a:cubicBezTo>
                  <a:pt x="2773395" y="351187"/>
                  <a:pt x="2770347" y="350235"/>
                  <a:pt x="2771394" y="346520"/>
                </a:cubicBezTo>
                <a:cubicBezTo>
                  <a:pt x="2774061" y="346425"/>
                  <a:pt x="2776728" y="346425"/>
                  <a:pt x="2779491" y="346330"/>
                </a:cubicBezTo>
                <a:close/>
                <a:moveTo>
                  <a:pt x="3318701" y="342043"/>
                </a:moveTo>
                <a:cubicBezTo>
                  <a:pt x="3321177" y="347663"/>
                  <a:pt x="3314605" y="347663"/>
                  <a:pt x="3310700" y="349378"/>
                </a:cubicBezTo>
                <a:cubicBezTo>
                  <a:pt x="3311748" y="345949"/>
                  <a:pt x="3311557" y="341662"/>
                  <a:pt x="3318701" y="342043"/>
                </a:cubicBezTo>
                <a:close/>
                <a:moveTo>
                  <a:pt x="3191374" y="341210"/>
                </a:moveTo>
                <a:cubicBezTo>
                  <a:pt x="3196185" y="342686"/>
                  <a:pt x="3199209" y="346568"/>
                  <a:pt x="3186017" y="348425"/>
                </a:cubicBezTo>
                <a:cubicBezTo>
                  <a:pt x="3179968" y="340662"/>
                  <a:pt x="3186564" y="339733"/>
                  <a:pt x="3191374" y="341210"/>
                </a:cubicBezTo>
                <a:close/>
                <a:moveTo>
                  <a:pt x="2090833" y="328614"/>
                </a:moveTo>
                <a:cubicBezTo>
                  <a:pt x="2093404" y="331757"/>
                  <a:pt x="2098548" y="332995"/>
                  <a:pt x="2096452" y="339282"/>
                </a:cubicBezTo>
                <a:cubicBezTo>
                  <a:pt x="2085784" y="341282"/>
                  <a:pt x="2080641" y="330233"/>
                  <a:pt x="2090833" y="328614"/>
                </a:cubicBezTo>
                <a:close/>
                <a:moveTo>
                  <a:pt x="4223480" y="328233"/>
                </a:moveTo>
                <a:cubicBezTo>
                  <a:pt x="4226147" y="334710"/>
                  <a:pt x="4210240" y="335662"/>
                  <a:pt x="4209955" y="330328"/>
                </a:cubicBezTo>
                <a:cubicBezTo>
                  <a:pt x="4213098" y="328709"/>
                  <a:pt x="4217194" y="327756"/>
                  <a:pt x="4223480" y="328233"/>
                </a:cubicBezTo>
                <a:close/>
                <a:moveTo>
                  <a:pt x="3342799" y="327090"/>
                </a:moveTo>
                <a:cubicBezTo>
                  <a:pt x="3342799" y="328328"/>
                  <a:pt x="3342799" y="329566"/>
                  <a:pt x="3342799" y="330709"/>
                </a:cubicBezTo>
                <a:cubicBezTo>
                  <a:pt x="3341084" y="330804"/>
                  <a:pt x="3339180" y="330804"/>
                  <a:pt x="3337465" y="330804"/>
                </a:cubicBezTo>
                <a:cubicBezTo>
                  <a:pt x="3337465" y="329566"/>
                  <a:pt x="3337370" y="328423"/>
                  <a:pt x="3337370" y="327185"/>
                </a:cubicBezTo>
                <a:cubicBezTo>
                  <a:pt x="3339180" y="327185"/>
                  <a:pt x="3340989" y="327090"/>
                  <a:pt x="3342799" y="327090"/>
                </a:cubicBezTo>
                <a:close/>
                <a:moveTo>
                  <a:pt x="2819781" y="325756"/>
                </a:moveTo>
                <a:cubicBezTo>
                  <a:pt x="2832354" y="329756"/>
                  <a:pt x="2843879" y="334423"/>
                  <a:pt x="2849880" y="342996"/>
                </a:cubicBezTo>
                <a:cubicBezTo>
                  <a:pt x="2840450" y="336805"/>
                  <a:pt x="2826067" y="334042"/>
                  <a:pt x="2819781" y="325756"/>
                </a:cubicBezTo>
                <a:close/>
                <a:moveTo>
                  <a:pt x="2567749" y="323756"/>
                </a:moveTo>
                <a:cubicBezTo>
                  <a:pt x="2551080" y="331186"/>
                  <a:pt x="2544127" y="338234"/>
                  <a:pt x="2524792" y="340806"/>
                </a:cubicBezTo>
                <a:cubicBezTo>
                  <a:pt x="2523363" y="350331"/>
                  <a:pt x="2535936" y="341758"/>
                  <a:pt x="2538412" y="345949"/>
                </a:cubicBezTo>
                <a:cubicBezTo>
                  <a:pt x="2533555" y="349473"/>
                  <a:pt x="2528030" y="349188"/>
                  <a:pt x="2526982" y="354141"/>
                </a:cubicBezTo>
                <a:cubicBezTo>
                  <a:pt x="2520696" y="336520"/>
                  <a:pt x="2488120" y="328328"/>
                  <a:pt x="2481548" y="348997"/>
                </a:cubicBezTo>
                <a:cubicBezTo>
                  <a:pt x="2481358" y="335472"/>
                  <a:pt x="2454973" y="344425"/>
                  <a:pt x="2448782" y="338901"/>
                </a:cubicBezTo>
                <a:cubicBezTo>
                  <a:pt x="2443924" y="354045"/>
                  <a:pt x="2474119" y="367571"/>
                  <a:pt x="2466118" y="385097"/>
                </a:cubicBezTo>
                <a:cubicBezTo>
                  <a:pt x="2473452" y="388431"/>
                  <a:pt x="2489835" y="385669"/>
                  <a:pt x="2501360" y="386145"/>
                </a:cubicBezTo>
                <a:cubicBezTo>
                  <a:pt x="2501551" y="381763"/>
                  <a:pt x="2501551" y="377477"/>
                  <a:pt x="2498407" y="375477"/>
                </a:cubicBezTo>
                <a:cubicBezTo>
                  <a:pt x="2494216" y="376334"/>
                  <a:pt x="2496217" y="381192"/>
                  <a:pt x="2487644" y="379287"/>
                </a:cubicBezTo>
                <a:cubicBezTo>
                  <a:pt x="2484787" y="371000"/>
                  <a:pt x="2498407" y="373095"/>
                  <a:pt x="2495455" y="364809"/>
                </a:cubicBezTo>
                <a:cubicBezTo>
                  <a:pt x="2491835" y="364809"/>
                  <a:pt x="2488311" y="364904"/>
                  <a:pt x="2484691" y="364999"/>
                </a:cubicBezTo>
                <a:cubicBezTo>
                  <a:pt x="2483834" y="355665"/>
                  <a:pt x="2490978" y="351283"/>
                  <a:pt x="2497836" y="346807"/>
                </a:cubicBezTo>
                <a:cubicBezTo>
                  <a:pt x="2505075" y="361380"/>
                  <a:pt x="2497169" y="375191"/>
                  <a:pt x="2509552" y="385954"/>
                </a:cubicBezTo>
                <a:cubicBezTo>
                  <a:pt x="2542984" y="389383"/>
                  <a:pt x="2559939" y="404242"/>
                  <a:pt x="2575274" y="420340"/>
                </a:cubicBezTo>
                <a:cubicBezTo>
                  <a:pt x="2582799" y="415577"/>
                  <a:pt x="2611374" y="395384"/>
                  <a:pt x="2609755" y="385573"/>
                </a:cubicBezTo>
                <a:cubicBezTo>
                  <a:pt x="2608230" y="376048"/>
                  <a:pt x="2569369" y="363094"/>
                  <a:pt x="2584513" y="341377"/>
                </a:cubicBezTo>
                <a:cubicBezTo>
                  <a:pt x="2574036" y="341187"/>
                  <a:pt x="2578798" y="350712"/>
                  <a:pt x="2568321" y="350617"/>
                </a:cubicBezTo>
                <a:cubicBezTo>
                  <a:pt x="2564606" y="344616"/>
                  <a:pt x="2555938" y="335662"/>
                  <a:pt x="2565178" y="330995"/>
                </a:cubicBezTo>
                <a:cubicBezTo>
                  <a:pt x="2566987" y="330995"/>
                  <a:pt x="2568797" y="330995"/>
                  <a:pt x="2570607" y="330900"/>
                </a:cubicBezTo>
                <a:cubicBezTo>
                  <a:pt x="2571178" y="327471"/>
                  <a:pt x="2567559" y="326995"/>
                  <a:pt x="2567749" y="323756"/>
                </a:cubicBezTo>
                <a:close/>
                <a:moveTo>
                  <a:pt x="3277648" y="323185"/>
                </a:moveTo>
                <a:cubicBezTo>
                  <a:pt x="3277838" y="332424"/>
                  <a:pt x="3282410" y="333281"/>
                  <a:pt x="3283553" y="344521"/>
                </a:cubicBezTo>
                <a:cubicBezTo>
                  <a:pt x="3274314" y="343568"/>
                  <a:pt x="3272409" y="328138"/>
                  <a:pt x="3277648" y="323185"/>
                </a:cubicBezTo>
                <a:close/>
                <a:moveTo>
                  <a:pt x="2120646" y="322613"/>
                </a:moveTo>
                <a:cubicBezTo>
                  <a:pt x="2128932" y="324708"/>
                  <a:pt x="2139981" y="324899"/>
                  <a:pt x="2142458" y="331090"/>
                </a:cubicBezTo>
                <a:cubicBezTo>
                  <a:pt x="2134933" y="340520"/>
                  <a:pt x="2122170" y="328614"/>
                  <a:pt x="2120646" y="322613"/>
                </a:cubicBezTo>
                <a:close/>
                <a:moveTo>
                  <a:pt x="2171985" y="321565"/>
                </a:moveTo>
                <a:cubicBezTo>
                  <a:pt x="2172367" y="324899"/>
                  <a:pt x="2181034" y="322613"/>
                  <a:pt x="2180272" y="326708"/>
                </a:cubicBezTo>
                <a:cubicBezTo>
                  <a:pt x="2173414" y="328709"/>
                  <a:pt x="2164747" y="323279"/>
                  <a:pt x="2171985" y="321565"/>
                </a:cubicBezTo>
                <a:close/>
                <a:moveTo>
                  <a:pt x="3456337" y="319470"/>
                </a:moveTo>
                <a:cubicBezTo>
                  <a:pt x="3454908" y="322042"/>
                  <a:pt x="3459766" y="328614"/>
                  <a:pt x="3453861" y="328423"/>
                </a:cubicBezTo>
                <a:cubicBezTo>
                  <a:pt x="3450146" y="326232"/>
                  <a:pt x="3449479" y="319755"/>
                  <a:pt x="3456337" y="319470"/>
                </a:cubicBezTo>
                <a:close/>
                <a:moveTo>
                  <a:pt x="2774049" y="313981"/>
                </a:moveTo>
                <a:cubicBezTo>
                  <a:pt x="2775728" y="312326"/>
                  <a:pt x="2778109" y="311612"/>
                  <a:pt x="2778824" y="314041"/>
                </a:cubicBezTo>
                <a:cubicBezTo>
                  <a:pt x="2778633" y="313374"/>
                  <a:pt x="2773966" y="319851"/>
                  <a:pt x="2773490" y="319565"/>
                </a:cubicBezTo>
                <a:cubicBezTo>
                  <a:pt x="2771394" y="318232"/>
                  <a:pt x="2772371" y="315636"/>
                  <a:pt x="2774049" y="313981"/>
                </a:cubicBezTo>
                <a:close/>
                <a:moveTo>
                  <a:pt x="3621595" y="312326"/>
                </a:moveTo>
                <a:cubicBezTo>
                  <a:pt x="3630835" y="316612"/>
                  <a:pt x="3629120" y="331471"/>
                  <a:pt x="3611118" y="328613"/>
                </a:cubicBezTo>
                <a:cubicBezTo>
                  <a:pt x="3603117" y="321851"/>
                  <a:pt x="3611785" y="313374"/>
                  <a:pt x="3621595" y="312326"/>
                </a:cubicBezTo>
                <a:close/>
                <a:moveTo>
                  <a:pt x="3288125" y="305087"/>
                </a:moveTo>
                <a:cubicBezTo>
                  <a:pt x="3292316" y="310897"/>
                  <a:pt x="3292412" y="320994"/>
                  <a:pt x="3283077" y="323089"/>
                </a:cubicBezTo>
                <a:cubicBezTo>
                  <a:pt x="3273266" y="318231"/>
                  <a:pt x="3271933" y="306230"/>
                  <a:pt x="3288125" y="305087"/>
                </a:cubicBezTo>
                <a:close/>
                <a:moveTo>
                  <a:pt x="3350324" y="300134"/>
                </a:moveTo>
                <a:cubicBezTo>
                  <a:pt x="3354134" y="311850"/>
                  <a:pt x="3335655" y="300134"/>
                  <a:pt x="3350324" y="300134"/>
                </a:cubicBezTo>
                <a:close/>
                <a:moveTo>
                  <a:pt x="2756631" y="289561"/>
                </a:moveTo>
                <a:cubicBezTo>
                  <a:pt x="2776824" y="302229"/>
                  <a:pt x="2802065" y="311373"/>
                  <a:pt x="2819782" y="325756"/>
                </a:cubicBezTo>
                <a:cubicBezTo>
                  <a:pt x="2796350" y="316421"/>
                  <a:pt x="2766441" y="302134"/>
                  <a:pt x="2756631" y="289561"/>
                </a:cubicBezTo>
                <a:close/>
                <a:moveTo>
                  <a:pt x="3382613" y="288704"/>
                </a:moveTo>
                <a:cubicBezTo>
                  <a:pt x="3374898" y="289180"/>
                  <a:pt x="3377851" y="296324"/>
                  <a:pt x="3377470" y="301372"/>
                </a:cubicBezTo>
                <a:cubicBezTo>
                  <a:pt x="3384232" y="303182"/>
                  <a:pt x="3395377" y="307182"/>
                  <a:pt x="3396424" y="299181"/>
                </a:cubicBezTo>
                <a:cubicBezTo>
                  <a:pt x="3380232" y="304896"/>
                  <a:pt x="3386042" y="293466"/>
                  <a:pt x="3382613" y="288704"/>
                </a:cubicBezTo>
                <a:close/>
                <a:moveTo>
                  <a:pt x="3225356" y="288514"/>
                </a:moveTo>
                <a:cubicBezTo>
                  <a:pt x="3228880" y="290514"/>
                  <a:pt x="3227737" y="295848"/>
                  <a:pt x="3220117" y="295753"/>
                </a:cubicBezTo>
                <a:cubicBezTo>
                  <a:pt x="3219260" y="291752"/>
                  <a:pt x="3220688" y="288990"/>
                  <a:pt x="3225356" y="288514"/>
                </a:cubicBezTo>
                <a:close/>
                <a:moveTo>
                  <a:pt x="3417665" y="284418"/>
                </a:moveTo>
                <a:cubicBezTo>
                  <a:pt x="3412902" y="298515"/>
                  <a:pt x="3416236" y="317565"/>
                  <a:pt x="3407759" y="329376"/>
                </a:cubicBezTo>
                <a:cubicBezTo>
                  <a:pt x="3409092" y="310326"/>
                  <a:pt x="3404520" y="297086"/>
                  <a:pt x="3417665" y="284418"/>
                </a:cubicBezTo>
                <a:close/>
                <a:moveTo>
                  <a:pt x="2713196" y="283275"/>
                </a:moveTo>
                <a:cubicBezTo>
                  <a:pt x="2718626" y="287561"/>
                  <a:pt x="2714911" y="297467"/>
                  <a:pt x="2708053" y="299467"/>
                </a:cubicBezTo>
                <a:cubicBezTo>
                  <a:pt x="2700814" y="294610"/>
                  <a:pt x="2703576" y="286323"/>
                  <a:pt x="2713196" y="283275"/>
                </a:cubicBezTo>
                <a:close/>
                <a:moveTo>
                  <a:pt x="2108740" y="274512"/>
                </a:moveTo>
                <a:cubicBezTo>
                  <a:pt x="2123694" y="283751"/>
                  <a:pt x="2146935" y="292133"/>
                  <a:pt x="2147316" y="305944"/>
                </a:cubicBezTo>
                <a:cubicBezTo>
                  <a:pt x="2128647" y="299467"/>
                  <a:pt x="2118074" y="287371"/>
                  <a:pt x="2108740" y="274512"/>
                </a:cubicBezTo>
                <a:close/>
                <a:moveTo>
                  <a:pt x="2054352" y="270321"/>
                </a:moveTo>
                <a:cubicBezTo>
                  <a:pt x="2063305" y="271368"/>
                  <a:pt x="2078260" y="276321"/>
                  <a:pt x="2068258" y="286132"/>
                </a:cubicBezTo>
                <a:cubicBezTo>
                  <a:pt x="2053971" y="300134"/>
                  <a:pt x="2024157" y="266701"/>
                  <a:pt x="2054352" y="270321"/>
                </a:cubicBezTo>
                <a:close/>
                <a:moveTo>
                  <a:pt x="2906975" y="267981"/>
                </a:moveTo>
                <a:cubicBezTo>
                  <a:pt x="2912085" y="265660"/>
                  <a:pt x="2918794" y="265201"/>
                  <a:pt x="2926938" y="268035"/>
                </a:cubicBezTo>
                <a:cubicBezTo>
                  <a:pt x="2950464" y="276131"/>
                  <a:pt x="2932367" y="303087"/>
                  <a:pt x="2908649" y="300610"/>
                </a:cubicBezTo>
                <a:cubicBezTo>
                  <a:pt x="2890719" y="298682"/>
                  <a:pt x="2891647" y="274947"/>
                  <a:pt x="2906975" y="267981"/>
                </a:cubicBezTo>
                <a:close/>
                <a:moveTo>
                  <a:pt x="2268379" y="264034"/>
                </a:moveTo>
                <a:cubicBezTo>
                  <a:pt x="2261807" y="271083"/>
                  <a:pt x="2264283" y="258129"/>
                  <a:pt x="2268379" y="264034"/>
                </a:cubicBezTo>
                <a:close/>
                <a:moveTo>
                  <a:pt x="3325082" y="257748"/>
                </a:moveTo>
                <a:cubicBezTo>
                  <a:pt x="3317748" y="281751"/>
                  <a:pt x="3334322" y="304516"/>
                  <a:pt x="3321177" y="329471"/>
                </a:cubicBezTo>
                <a:cubicBezTo>
                  <a:pt x="3326797" y="308611"/>
                  <a:pt x="3308223" y="275560"/>
                  <a:pt x="3325082" y="257748"/>
                </a:cubicBezTo>
                <a:close/>
                <a:moveTo>
                  <a:pt x="2376392" y="249175"/>
                </a:moveTo>
                <a:cubicBezTo>
                  <a:pt x="2373344" y="249080"/>
                  <a:pt x="2372201" y="251842"/>
                  <a:pt x="2370963" y="249270"/>
                </a:cubicBezTo>
                <a:cubicBezTo>
                  <a:pt x="2370963" y="247460"/>
                  <a:pt x="2375725" y="246984"/>
                  <a:pt x="2376392" y="249175"/>
                </a:cubicBezTo>
                <a:close/>
                <a:moveTo>
                  <a:pt x="2500979" y="242984"/>
                </a:moveTo>
                <a:cubicBezTo>
                  <a:pt x="2501646" y="246889"/>
                  <a:pt x="2498884" y="248699"/>
                  <a:pt x="2492978" y="248508"/>
                </a:cubicBezTo>
                <a:cubicBezTo>
                  <a:pt x="2492883" y="246698"/>
                  <a:pt x="2492883" y="244984"/>
                  <a:pt x="2492883" y="243174"/>
                </a:cubicBezTo>
                <a:cubicBezTo>
                  <a:pt x="2495645" y="243079"/>
                  <a:pt x="2498217" y="243079"/>
                  <a:pt x="2500979" y="242984"/>
                </a:cubicBezTo>
                <a:close/>
                <a:moveTo>
                  <a:pt x="4045554" y="240698"/>
                </a:moveTo>
                <a:cubicBezTo>
                  <a:pt x="4076891" y="263462"/>
                  <a:pt x="4145185" y="246984"/>
                  <a:pt x="4152139" y="284989"/>
                </a:cubicBezTo>
                <a:cubicBezTo>
                  <a:pt x="4153567" y="292704"/>
                  <a:pt x="4153662" y="299276"/>
                  <a:pt x="4149852" y="306515"/>
                </a:cubicBezTo>
                <a:cubicBezTo>
                  <a:pt x="4133089" y="339472"/>
                  <a:pt x="4072700" y="325565"/>
                  <a:pt x="4052793" y="330042"/>
                </a:cubicBezTo>
                <a:cubicBezTo>
                  <a:pt x="4039362" y="322517"/>
                  <a:pt x="4044982" y="305277"/>
                  <a:pt x="4027742" y="298419"/>
                </a:cubicBezTo>
                <a:cubicBezTo>
                  <a:pt x="4020408" y="295371"/>
                  <a:pt x="4009168" y="300324"/>
                  <a:pt x="4000596" y="297181"/>
                </a:cubicBezTo>
                <a:cubicBezTo>
                  <a:pt x="3960305" y="282322"/>
                  <a:pt x="3988690" y="232030"/>
                  <a:pt x="4045554" y="240698"/>
                </a:cubicBezTo>
                <a:close/>
                <a:moveTo>
                  <a:pt x="2303742" y="234452"/>
                </a:moveTo>
                <a:cubicBezTo>
                  <a:pt x="2304461" y="233626"/>
                  <a:pt x="2305907" y="233983"/>
                  <a:pt x="2308384" y="236316"/>
                </a:cubicBezTo>
                <a:cubicBezTo>
                  <a:pt x="2312003" y="240888"/>
                  <a:pt x="2316099" y="250223"/>
                  <a:pt x="2308765" y="252413"/>
                </a:cubicBezTo>
                <a:cubicBezTo>
                  <a:pt x="2305979" y="250056"/>
                  <a:pt x="2301585" y="236930"/>
                  <a:pt x="2303742" y="234452"/>
                </a:cubicBezTo>
                <a:close/>
                <a:moveTo>
                  <a:pt x="3573780" y="232792"/>
                </a:moveTo>
                <a:cubicBezTo>
                  <a:pt x="3572066" y="232792"/>
                  <a:pt x="3570161" y="232888"/>
                  <a:pt x="3568446" y="232888"/>
                </a:cubicBezTo>
                <a:cubicBezTo>
                  <a:pt x="3568446" y="234126"/>
                  <a:pt x="3568446" y="235364"/>
                  <a:pt x="3568446" y="236507"/>
                </a:cubicBezTo>
                <a:cubicBezTo>
                  <a:pt x="3570256" y="236507"/>
                  <a:pt x="3572066" y="236412"/>
                  <a:pt x="3573875" y="236412"/>
                </a:cubicBezTo>
                <a:cubicBezTo>
                  <a:pt x="3573875" y="235174"/>
                  <a:pt x="3573780" y="234031"/>
                  <a:pt x="3573780" y="232792"/>
                </a:cubicBezTo>
                <a:close/>
                <a:moveTo>
                  <a:pt x="2270379" y="231744"/>
                </a:moveTo>
                <a:cubicBezTo>
                  <a:pt x="2270379" y="232982"/>
                  <a:pt x="2270474" y="234220"/>
                  <a:pt x="2270474" y="235363"/>
                </a:cubicBezTo>
                <a:cubicBezTo>
                  <a:pt x="2268664" y="235363"/>
                  <a:pt x="2266855" y="235458"/>
                  <a:pt x="2265045" y="235458"/>
                </a:cubicBezTo>
                <a:cubicBezTo>
                  <a:pt x="2264950" y="234220"/>
                  <a:pt x="2264950" y="233077"/>
                  <a:pt x="2264950" y="231839"/>
                </a:cubicBezTo>
                <a:cubicBezTo>
                  <a:pt x="2266760" y="231839"/>
                  <a:pt x="2268569" y="231839"/>
                  <a:pt x="2270379" y="231744"/>
                </a:cubicBezTo>
                <a:close/>
                <a:moveTo>
                  <a:pt x="2511362" y="224887"/>
                </a:moveTo>
                <a:cubicBezTo>
                  <a:pt x="2521077" y="231649"/>
                  <a:pt x="2513076" y="235555"/>
                  <a:pt x="2514600" y="248033"/>
                </a:cubicBezTo>
                <a:cubicBezTo>
                  <a:pt x="2509457" y="248604"/>
                  <a:pt x="2508600" y="246127"/>
                  <a:pt x="2503742" y="246508"/>
                </a:cubicBezTo>
                <a:cubicBezTo>
                  <a:pt x="2504599" y="238222"/>
                  <a:pt x="2501647" y="227554"/>
                  <a:pt x="2511362" y="224887"/>
                </a:cubicBezTo>
                <a:close/>
                <a:moveTo>
                  <a:pt x="3635883" y="224410"/>
                </a:moveTo>
                <a:cubicBezTo>
                  <a:pt x="3646932" y="226220"/>
                  <a:pt x="3653694" y="230982"/>
                  <a:pt x="3655123" y="236507"/>
                </a:cubicBezTo>
                <a:cubicBezTo>
                  <a:pt x="3665696" y="276607"/>
                  <a:pt x="3572065" y="252509"/>
                  <a:pt x="3608927" y="228601"/>
                </a:cubicBezTo>
                <a:cubicBezTo>
                  <a:pt x="3609594" y="228125"/>
                  <a:pt x="3623786" y="222410"/>
                  <a:pt x="3635883" y="224410"/>
                </a:cubicBezTo>
                <a:close/>
                <a:moveTo>
                  <a:pt x="1978204" y="222258"/>
                </a:moveTo>
                <a:cubicBezTo>
                  <a:pt x="1981104" y="223577"/>
                  <a:pt x="1983367" y="226649"/>
                  <a:pt x="1983200" y="232411"/>
                </a:cubicBezTo>
                <a:cubicBezTo>
                  <a:pt x="1955053" y="230125"/>
                  <a:pt x="1969502" y="218303"/>
                  <a:pt x="1978204" y="222258"/>
                </a:cubicBezTo>
                <a:close/>
                <a:moveTo>
                  <a:pt x="3421285" y="217743"/>
                </a:moveTo>
                <a:cubicBezTo>
                  <a:pt x="3421380" y="238602"/>
                  <a:pt x="3423476" y="259843"/>
                  <a:pt x="3414522" y="282322"/>
                </a:cubicBezTo>
                <a:cubicBezTo>
                  <a:pt x="3396043" y="258414"/>
                  <a:pt x="3384232" y="347283"/>
                  <a:pt x="3418522" y="344901"/>
                </a:cubicBezTo>
                <a:cubicBezTo>
                  <a:pt x="3434143" y="334900"/>
                  <a:pt x="3412998" y="312326"/>
                  <a:pt x="3436715" y="308706"/>
                </a:cubicBezTo>
                <a:cubicBezTo>
                  <a:pt x="3419856" y="324137"/>
                  <a:pt x="3439763" y="377382"/>
                  <a:pt x="3459004" y="335091"/>
                </a:cubicBezTo>
                <a:cubicBezTo>
                  <a:pt x="3464242" y="340520"/>
                  <a:pt x="3461576" y="345949"/>
                  <a:pt x="3464719" y="349283"/>
                </a:cubicBezTo>
                <a:cubicBezTo>
                  <a:pt x="3467862" y="347664"/>
                  <a:pt x="3471958" y="346807"/>
                  <a:pt x="3478244" y="347188"/>
                </a:cubicBezTo>
                <a:cubicBezTo>
                  <a:pt x="3478339" y="354331"/>
                  <a:pt x="3475863" y="359856"/>
                  <a:pt x="3470434" y="363475"/>
                </a:cubicBezTo>
                <a:cubicBezTo>
                  <a:pt x="3467671" y="363666"/>
                  <a:pt x="3449669" y="362332"/>
                  <a:pt x="3448812" y="363951"/>
                </a:cubicBezTo>
                <a:cubicBezTo>
                  <a:pt x="3439382" y="380811"/>
                  <a:pt x="3487674" y="402242"/>
                  <a:pt x="3477101" y="420625"/>
                </a:cubicBezTo>
                <a:cubicBezTo>
                  <a:pt x="3485483" y="420625"/>
                  <a:pt x="3484626" y="414815"/>
                  <a:pt x="3495961" y="416625"/>
                </a:cubicBezTo>
                <a:cubicBezTo>
                  <a:pt x="3486245" y="427007"/>
                  <a:pt x="3453765" y="443199"/>
                  <a:pt x="3477863" y="458154"/>
                </a:cubicBezTo>
                <a:cubicBezTo>
                  <a:pt x="3487102" y="453963"/>
                  <a:pt x="3487579" y="444247"/>
                  <a:pt x="3493675" y="438151"/>
                </a:cubicBezTo>
                <a:cubicBezTo>
                  <a:pt x="3503390" y="436913"/>
                  <a:pt x="3501771" y="443485"/>
                  <a:pt x="3510058" y="443199"/>
                </a:cubicBezTo>
                <a:cubicBezTo>
                  <a:pt x="3513963" y="430912"/>
                  <a:pt x="3540633" y="443962"/>
                  <a:pt x="3542824" y="456820"/>
                </a:cubicBezTo>
                <a:cubicBezTo>
                  <a:pt x="3552253" y="448629"/>
                  <a:pt x="3561969" y="439390"/>
                  <a:pt x="3583210" y="443485"/>
                </a:cubicBezTo>
                <a:cubicBezTo>
                  <a:pt x="3584829" y="439294"/>
                  <a:pt x="3586734" y="435103"/>
                  <a:pt x="3593878" y="434341"/>
                </a:cubicBezTo>
                <a:cubicBezTo>
                  <a:pt x="3596640" y="434246"/>
                  <a:pt x="3599307" y="434246"/>
                  <a:pt x="3602069" y="434151"/>
                </a:cubicBezTo>
                <a:cubicBezTo>
                  <a:pt x="3608165" y="452344"/>
                  <a:pt x="3580733" y="465488"/>
                  <a:pt x="3567874" y="481395"/>
                </a:cubicBezTo>
                <a:cubicBezTo>
                  <a:pt x="3550825" y="502445"/>
                  <a:pt x="3545205" y="530068"/>
                  <a:pt x="3547681" y="551689"/>
                </a:cubicBezTo>
                <a:cubicBezTo>
                  <a:pt x="3559397" y="549022"/>
                  <a:pt x="3565303" y="550737"/>
                  <a:pt x="3569303" y="545879"/>
                </a:cubicBezTo>
                <a:cubicBezTo>
                  <a:pt x="3580162" y="548546"/>
                  <a:pt x="3587115" y="554070"/>
                  <a:pt x="3599307" y="555975"/>
                </a:cubicBezTo>
                <a:cubicBezTo>
                  <a:pt x="3599688" y="558833"/>
                  <a:pt x="3601402" y="561595"/>
                  <a:pt x="3603974" y="564072"/>
                </a:cubicBezTo>
                <a:cubicBezTo>
                  <a:pt x="3604165" y="563786"/>
                  <a:pt x="3604260" y="563500"/>
                  <a:pt x="3604641" y="563215"/>
                </a:cubicBezTo>
                <a:cubicBezTo>
                  <a:pt x="3605117" y="564358"/>
                  <a:pt x="3605593" y="565120"/>
                  <a:pt x="3606165" y="565882"/>
                </a:cubicBezTo>
                <a:cubicBezTo>
                  <a:pt x="3607498" y="567024"/>
                  <a:pt x="3609022" y="568072"/>
                  <a:pt x="3610737" y="569120"/>
                </a:cubicBezTo>
                <a:cubicBezTo>
                  <a:pt x="3614928" y="570263"/>
                  <a:pt x="3619881" y="569406"/>
                  <a:pt x="3622643" y="574454"/>
                </a:cubicBezTo>
                <a:cubicBezTo>
                  <a:pt x="3626263" y="575597"/>
                  <a:pt x="3629977" y="576549"/>
                  <a:pt x="3633692" y="577216"/>
                </a:cubicBezTo>
                <a:cubicBezTo>
                  <a:pt x="3636359" y="572549"/>
                  <a:pt x="3639121" y="567977"/>
                  <a:pt x="3643217" y="565691"/>
                </a:cubicBezTo>
                <a:cubicBezTo>
                  <a:pt x="3643789" y="568548"/>
                  <a:pt x="3644646" y="570930"/>
                  <a:pt x="3645598" y="573216"/>
                </a:cubicBezTo>
                <a:cubicBezTo>
                  <a:pt x="3646455" y="573025"/>
                  <a:pt x="3647313" y="572930"/>
                  <a:pt x="3648456" y="572930"/>
                </a:cubicBezTo>
                <a:cubicBezTo>
                  <a:pt x="3652456" y="574359"/>
                  <a:pt x="3657124" y="575407"/>
                  <a:pt x="3656743" y="579883"/>
                </a:cubicBezTo>
                <a:cubicBezTo>
                  <a:pt x="3654361" y="580360"/>
                  <a:pt x="3652171" y="581217"/>
                  <a:pt x="3649789" y="581788"/>
                </a:cubicBezTo>
                <a:cubicBezTo>
                  <a:pt x="3651885" y="586265"/>
                  <a:pt x="3652266" y="590075"/>
                  <a:pt x="3646741" y="594647"/>
                </a:cubicBezTo>
                <a:cubicBezTo>
                  <a:pt x="3645979" y="590932"/>
                  <a:pt x="3645598" y="586551"/>
                  <a:pt x="3644836" y="583122"/>
                </a:cubicBezTo>
                <a:cubicBezTo>
                  <a:pt x="3643598" y="583503"/>
                  <a:pt x="3642169" y="583789"/>
                  <a:pt x="3641026" y="584170"/>
                </a:cubicBezTo>
                <a:cubicBezTo>
                  <a:pt x="3644646" y="585313"/>
                  <a:pt x="3637693" y="589122"/>
                  <a:pt x="3637978" y="595409"/>
                </a:cubicBezTo>
                <a:cubicBezTo>
                  <a:pt x="3645503" y="609506"/>
                  <a:pt x="3646455" y="605029"/>
                  <a:pt x="3660457" y="610935"/>
                </a:cubicBezTo>
                <a:cubicBezTo>
                  <a:pt x="3657124" y="612554"/>
                  <a:pt x="3659505" y="617507"/>
                  <a:pt x="3661886" y="622555"/>
                </a:cubicBezTo>
                <a:cubicBezTo>
                  <a:pt x="3655028" y="630175"/>
                  <a:pt x="3651028" y="595409"/>
                  <a:pt x="3653123" y="623317"/>
                </a:cubicBezTo>
                <a:cubicBezTo>
                  <a:pt x="3641407" y="627604"/>
                  <a:pt x="3638359" y="583122"/>
                  <a:pt x="3629977" y="601981"/>
                </a:cubicBezTo>
                <a:cubicBezTo>
                  <a:pt x="3628739" y="597600"/>
                  <a:pt x="3628453" y="590551"/>
                  <a:pt x="3625596" y="590646"/>
                </a:cubicBezTo>
                <a:cubicBezTo>
                  <a:pt x="3626358" y="597219"/>
                  <a:pt x="3620643" y="598076"/>
                  <a:pt x="3617976" y="593599"/>
                </a:cubicBezTo>
                <a:cubicBezTo>
                  <a:pt x="3611309" y="596457"/>
                  <a:pt x="3604546" y="599124"/>
                  <a:pt x="3597497" y="600838"/>
                </a:cubicBezTo>
                <a:cubicBezTo>
                  <a:pt x="3595973" y="601219"/>
                  <a:pt x="3592925" y="600457"/>
                  <a:pt x="3589877" y="599886"/>
                </a:cubicBezTo>
                <a:cubicBezTo>
                  <a:pt x="3589782" y="600934"/>
                  <a:pt x="3589782" y="601886"/>
                  <a:pt x="3589782" y="602934"/>
                </a:cubicBezTo>
                <a:cubicBezTo>
                  <a:pt x="3590449" y="602839"/>
                  <a:pt x="3591211" y="602743"/>
                  <a:pt x="3592163" y="602839"/>
                </a:cubicBezTo>
                <a:cubicBezTo>
                  <a:pt x="3591401" y="603315"/>
                  <a:pt x="3590734" y="603982"/>
                  <a:pt x="3590068" y="604553"/>
                </a:cubicBezTo>
                <a:cubicBezTo>
                  <a:pt x="3590353" y="608077"/>
                  <a:pt x="3591211" y="611887"/>
                  <a:pt x="3593401" y="616935"/>
                </a:cubicBezTo>
                <a:cubicBezTo>
                  <a:pt x="3587686" y="622936"/>
                  <a:pt x="3587496" y="614268"/>
                  <a:pt x="3586543" y="607315"/>
                </a:cubicBezTo>
                <a:cubicBezTo>
                  <a:pt x="3566446" y="623889"/>
                  <a:pt x="3548443" y="648082"/>
                  <a:pt x="3550253" y="675324"/>
                </a:cubicBezTo>
                <a:cubicBezTo>
                  <a:pt x="3590734" y="681039"/>
                  <a:pt x="3632930" y="685611"/>
                  <a:pt x="3672364" y="685897"/>
                </a:cubicBezTo>
                <a:cubicBezTo>
                  <a:pt x="3704082" y="686182"/>
                  <a:pt x="3751993" y="677324"/>
                  <a:pt x="3765518" y="701041"/>
                </a:cubicBezTo>
                <a:cubicBezTo>
                  <a:pt x="3796093" y="687516"/>
                  <a:pt x="3854101" y="689897"/>
                  <a:pt x="3887057" y="707804"/>
                </a:cubicBezTo>
                <a:cubicBezTo>
                  <a:pt x="3894010" y="686182"/>
                  <a:pt x="3926491" y="714376"/>
                  <a:pt x="3948208" y="702375"/>
                </a:cubicBezTo>
                <a:cubicBezTo>
                  <a:pt x="3949351" y="710376"/>
                  <a:pt x="3948398" y="715233"/>
                  <a:pt x="3947446" y="719996"/>
                </a:cubicBezTo>
                <a:cubicBezTo>
                  <a:pt x="3952303" y="713995"/>
                  <a:pt x="3959352" y="736379"/>
                  <a:pt x="3959161" y="718948"/>
                </a:cubicBezTo>
                <a:cubicBezTo>
                  <a:pt x="3955542" y="718567"/>
                  <a:pt x="3952018" y="717805"/>
                  <a:pt x="3951922" y="707899"/>
                </a:cubicBezTo>
                <a:cubicBezTo>
                  <a:pt x="3955923" y="696088"/>
                  <a:pt x="3962305" y="705232"/>
                  <a:pt x="3969353" y="706375"/>
                </a:cubicBezTo>
                <a:cubicBezTo>
                  <a:pt x="3967448" y="695517"/>
                  <a:pt x="3971163" y="693326"/>
                  <a:pt x="3969544" y="682944"/>
                </a:cubicBezTo>
                <a:cubicBezTo>
                  <a:pt x="3944969" y="679896"/>
                  <a:pt x="3937254" y="669990"/>
                  <a:pt x="3906869" y="676848"/>
                </a:cubicBezTo>
                <a:cubicBezTo>
                  <a:pt x="3902964" y="670276"/>
                  <a:pt x="3901154" y="640272"/>
                  <a:pt x="3907822" y="635795"/>
                </a:cubicBezTo>
                <a:cubicBezTo>
                  <a:pt x="3912584" y="641224"/>
                  <a:pt x="3923919" y="667989"/>
                  <a:pt x="3927443" y="651607"/>
                </a:cubicBezTo>
                <a:cubicBezTo>
                  <a:pt x="3916013" y="653607"/>
                  <a:pt x="3927348" y="642653"/>
                  <a:pt x="3919537" y="634747"/>
                </a:cubicBezTo>
                <a:cubicBezTo>
                  <a:pt x="3925729" y="631699"/>
                  <a:pt x="3937540" y="651226"/>
                  <a:pt x="3937730" y="639033"/>
                </a:cubicBezTo>
                <a:cubicBezTo>
                  <a:pt x="3931729" y="627413"/>
                  <a:pt x="3919156" y="633414"/>
                  <a:pt x="3912394" y="623698"/>
                </a:cubicBezTo>
                <a:cubicBezTo>
                  <a:pt x="3916870" y="616174"/>
                  <a:pt x="3902297" y="608458"/>
                  <a:pt x="3903821" y="601124"/>
                </a:cubicBezTo>
                <a:cubicBezTo>
                  <a:pt x="3903630" y="611506"/>
                  <a:pt x="3900487" y="598838"/>
                  <a:pt x="3897344" y="595790"/>
                </a:cubicBezTo>
                <a:cubicBezTo>
                  <a:pt x="3895915" y="610839"/>
                  <a:pt x="3912298" y="614935"/>
                  <a:pt x="3903726" y="624460"/>
                </a:cubicBezTo>
                <a:cubicBezTo>
                  <a:pt x="3900297" y="613126"/>
                  <a:pt x="3893153" y="612078"/>
                  <a:pt x="3889248" y="602362"/>
                </a:cubicBezTo>
                <a:cubicBezTo>
                  <a:pt x="3876865" y="615221"/>
                  <a:pt x="3887343" y="619698"/>
                  <a:pt x="3893344" y="637129"/>
                </a:cubicBezTo>
                <a:cubicBezTo>
                  <a:pt x="3891248" y="638557"/>
                  <a:pt x="3890486" y="642272"/>
                  <a:pt x="3891820" y="648939"/>
                </a:cubicBezTo>
                <a:cubicBezTo>
                  <a:pt x="3853148" y="657322"/>
                  <a:pt x="3826002" y="640081"/>
                  <a:pt x="3796474" y="639891"/>
                </a:cubicBezTo>
                <a:cubicBezTo>
                  <a:pt x="3800189" y="627508"/>
                  <a:pt x="3804856" y="634081"/>
                  <a:pt x="3806761" y="627222"/>
                </a:cubicBezTo>
                <a:cubicBezTo>
                  <a:pt x="3801237" y="624937"/>
                  <a:pt x="3807238" y="621031"/>
                  <a:pt x="3808285" y="615507"/>
                </a:cubicBezTo>
                <a:cubicBezTo>
                  <a:pt x="3794784" y="635581"/>
                  <a:pt x="3759958" y="640975"/>
                  <a:pt x="3728159" y="634581"/>
                </a:cubicBezTo>
                <a:lnTo>
                  <a:pt x="3698425" y="624417"/>
                </a:lnTo>
                <a:lnTo>
                  <a:pt x="3691985" y="625889"/>
                </a:lnTo>
                <a:cubicBezTo>
                  <a:pt x="3690937" y="624365"/>
                  <a:pt x="3690175" y="621984"/>
                  <a:pt x="3689699" y="619031"/>
                </a:cubicBezTo>
                <a:lnTo>
                  <a:pt x="3698621" y="624346"/>
                </a:lnTo>
                <a:lnTo>
                  <a:pt x="3722156" y="623079"/>
                </a:lnTo>
                <a:cubicBezTo>
                  <a:pt x="3730038" y="623246"/>
                  <a:pt x="3737610" y="623318"/>
                  <a:pt x="3744182" y="621222"/>
                </a:cubicBezTo>
                <a:cubicBezTo>
                  <a:pt x="3743896" y="601315"/>
                  <a:pt x="3732180" y="612649"/>
                  <a:pt x="3729704" y="599124"/>
                </a:cubicBezTo>
                <a:cubicBezTo>
                  <a:pt x="3725799" y="605315"/>
                  <a:pt x="3710083" y="634462"/>
                  <a:pt x="3704177" y="607220"/>
                </a:cubicBezTo>
                <a:cubicBezTo>
                  <a:pt x="3703129" y="592266"/>
                  <a:pt x="3710178" y="614745"/>
                  <a:pt x="3715893" y="606172"/>
                </a:cubicBezTo>
                <a:cubicBezTo>
                  <a:pt x="3709892" y="588361"/>
                  <a:pt x="3709416" y="603696"/>
                  <a:pt x="3699891" y="595885"/>
                </a:cubicBezTo>
                <a:cubicBezTo>
                  <a:pt x="3704749" y="617697"/>
                  <a:pt x="3689128" y="605696"/>
                  <a:pt x="3690556" y="590837"/>
                </a:cubicBezTo>
                <a:cubicBezTo>
                  <a:pt x="3688270" y="597123"/>
                  <a:pt x="3687794" y="610268"/>
                  <a:pt x="3689413" y="618936"/>
                </a:cubicBezTo>
                <a:cubicBezTo>
                  <a:pt x="3685127" y="616078"/>
                  <a:pt x="3681222" y="612935"/>
                  <a:pt x="3677984" y="609506"/>
                </a:cubicBezTo>
                <a:cubicBezTo>
                  <a:pt x="3677602" y="622270"/>
                  <a:pt x="3688461" y="627127"/>
                  <a:pt x="3677126" y="627127"/>
                </a:cubicBezTo>
                <a:cubicBezTo>
                  <a:pt x="3671221" y="609506"/>
                  <a:pt x="3681889" y="594171"/>
                  <a:pt x="3672268" y="586551"/>
                </a:cubicBezTo>
                <a:cubicBezTo>
                  <a:pt x="3677507" y="607220"/>
                  <a:pt x="3661791" y="595695"/>
                  <a:pt x="3656171" y="599695"/>
                </a:cubicBezTo>
                <a:cubicBezTo>
                  <a:pt x="3653980" y="585217"/>
                  <a:pt x="3661029" y="585027"/>
                  <a:pt x="3662172" y="575788"/>
                </a:cubicBezTo>
                <a:cubicBezTo>
                  <a:pt x="3662362" y="575883"/>
                  <a:pt x="3662553" y="575883"/>
                  <a:pt x="3662743" y="575978"/>
                </a:cubicBezTo>
                <a:cubicBezTo>
                  <a:pt x="3667125" y="574264"/>
                  <a:pt x="3670173" y="571787"/>
                  <a:pt x="3675507" y="570644"/>
                </a:cubicBezTo>
                <a:cubicBezTo>
                  <a:pt x="3680841" y="573406"/>
                  <a:pt x="3677984" y="577026"/>
                  <a:pt x="3673507" y="578836"/>
                </a:cubicBezTo>
                <a:cubicBezTo>
                  <a:pt x="3719227" y="590551"/>
                  <a:pt x="3768090" y="595790"/>
                  <a:pt x="3807047" y="580455"/>
                </a:cubicBezTo>
                <a:cubicBezTo>
                  <a:pt x="3898868" y="591599"/>
                  <a:pt x="4045267" y="593314"/>
                  <a:pt x="4114324" y="588265"/>
                </a:cubicBezTo>
                <a:cubicBezTo>
                  <a:pt x="4112514" y="588742"/>
                  <a:pt x="4110895" y="589408"/>
                  <a:pt x="4112038" y="594266"/>
                </a:cubicBezTo>
                <a:cubicBezTo>
                  <a:pt x="4113752" y="594171"/>
                  <a:pt x="4116038" y="598743"/>
                  <a:pt x="4112800" y="600076"/>
                </a:cubicBezTo>
                <a:cubicBezTo>
                  <a:pt x="4109371" y="581217"/>
                  <a:pt x="4098131" y="593028"/>
                  <a:pt x="4095369" y="601600"/>
                </a:cubicBezTo>
                <a:cubicBezTo>
                  <a:pt x="4099846" y="602362"/>
                  <a:pt x="4099751" y="615412"/>
                  <a:pt x="4101084" y="624556"/>
                </a:cubicBezTo>
                <a:cubicBezTo>
                  <a:pt x="4091749" y="634462"/>
                  <a:pt x="4096893" y="605124"/>
                  <a:pt x="4090226" y="607982"/>
                </a:cubicBezTo>
                <a:cubicBezTo>
                  <a:pt x="4091654" y="617983"/>
                  <a:pt x="4091749" y="625984"/>
                  <a:pt x="4090130" y="631414"/>
                </a:cubicBezTo>
                <a:cubicBezTo>
                  <a:pt x="4093559" y="619603"/>
                  <a:pt x="4116134" y="649035"/>
                  <a:pt x="4113371" y="652749"/>
                </a:cubicBezTo>
                <a:cubicBezTo>
                  <a:pt x="4099560" y="635700"/>
                  <a:pt x="4095845" y="663799"/>
                  <a:pt x="4076986" y="644368"/>
                </a:cubicBezTo>
                <a:cubicBezTo>
                  <a:pt x="4082415" y="658464"/>
                  <a:pt x="4077652" y="662560"/>
                  <a:pt x="4082701" y="667228"/>
                </a:cubicBezTo>
                <a:cubicBezTo>
                  <a:pt x="4087082" y="646749"/>
                  <a:pt x="4099274" y="657607"/>
                  <a:pt x="4106704" y="670942"/>
                </a:cubicBezTo>
                <a:cubicBezTo>
                  <a:pt x="4105751" y="663513"/>
                  <a:pt x="4102036" y="663227"/>
                  <a:pt x="4101751" y="653797"/>
                </a:cubicBezTo>
                <a:cubicBezTo>
                  <a:pt x="4114324" y="659131"/>
                  <a:pt x="4116895" y="668847"/>
                  <a:pt x="4126992" y="692469"/>
                </a:cubicBezTo>
                <a:cubicBezTo>
                  <a:pt x="4122896" y="667418"/>
                  <a:pt x="4139946" y="682372"/>
                  <a:pt x="4139470" y="673800"/>
                </a:cubicBezTo>
                <a:cubicBezTo>
                  <a:pt x="4133564" y="660751"/>
                  <a:pt x="4131373" y="665608"/>
                  <a:pt x="4124230" y="669323"/>
                </a:cubicBezTo>
                <a:cubicBezTo>
                  <a:pt x="4117276" y="649130"/>
                  <a:pt x="4133755" y="664941"/>
                  <a:pt x="4130897" y="651130"/>
                </a:cubicBezTo>
                <a:cubicBezTo>
                  <a:pt x="4120515" y="642367"/>
                  <a:pt x="4121563" y="673800"/>
                  <a:pt x="4116991" y="658274"/>
                </a:cubicBezTo>
                <a:cubicBezTo>
                  <a:pt x="4120896" y="635224"/>
                  <a:pt x="4132040" y="635795"/>
                  <a:pt x="4140327" y="656179"/>
                </a:cubicBezTo>
                <a:cubicBezTo>
                  <a:pt x="4137755" y="636557"/>
                  <a:pt x="4154234" y="645987"/>
                  <a:pt x="4151376" y="625984"/>
                </a:cubicBezTo>
                <a:cubicBezTo>
                  <a:pt x="4147947" y="627604"/>
                  <a:pt x="4146518" y="635509"/>
                  <a:pt x="4144899" y="620745"/>
                </a:cubicBezTo>
                <a:cubicBezTo>
                  <a:pt x="4150328" y="618936"/>
                  <a:pt x="4152138" y="626651"/>
                  <a:pt x="4157281" y="625508"/>
                </a:cubicBezTo>
                <a:cubicBezTo>
                  <a:pt x="4156329" y="616840"/>
                  <a:pt x="4143661" y="602839"/>
                  <a:pt x="4150900" y="596838"/>
                </a:cubicBezTo>
                <a:cubicBezTo>
                  <a:pt x="4151376" y="600743"/>
                  <a:pt x="4151852" y="604553"/>
                  <a:pt x="4152328" y="608458"/>
                </a:cubicBezTo>
                <a:cubicBezTo>
                  <a:pt x="4161663" y="608744"/>
                  <a:pt x="4165759" y="595504"/>
                  <a:pt x="4172045" y="600838"/>
                </a:cubicBezTo>
                <a:cubicBezTo>
                  <a:pt x="4161949" y="603505"/>
                  <a:pt x="4184237" y="615697"/>
                  <a:pt x="4174141" y="618269"/>
                </a:cubicBezTo>
                <a:cubicBezTo>
                  <a:pt x="4171378" y="605506"/>
                  <a:pt x="4157472" y="614078"/>
                  <a:pt x="4160234" y="625318"/>
                </a:cubicBezTo>
                <a:cubicBezTo>
                  <a:pt x="4166140" y="624746"/>
                  <a:pt x="4171950" y="624270"/>
                  <a:pt x="4177760" y="623698"/>
                </a:cubicBezTo>
                <a:cubicBezTo>
                  <a:pt x="4176331" y="634747"/>
                  <a:pt x="4188904" y="642272"/>
                  <a:pt x="4180618" y="646844"/>
                </a:cubicBezTo>
                <a:cubicBezTo>
                  <a:pt x="4170330" y="624270"/>
                  <a:pt x="4169759" y="658179"/>
                  <a:pt x="4166806" y="630556"/>
                </a:cubicBezTo>
                <a:cubicBezTo>
                  <a:pt x="4158615" y="650273"/>
                  <a:pt x="4146613" y="634938"/>
                  <a:pt x="4144042" y="661798"/>
                </a:cubicBezTo>
                <a:cubicBezTo>
                  <a:pt x="4149852" y="661227"/>
                  <a:pt x="4145851" y="645701"/>
                  <a:pt x="4154329" y="649225"/>
                </a:cubicBezTo>
                <a:cubicBezTo>
                  <a:pt x="4155472" y="659893"/>
                  <a:pt x="4171664" y="667513"/>
                  <a:pt x="4163663" y="677705"/>
                </a:cubicBezTo>
                <a:cubicBezTo>
                  <a:pt x="4161758" y="668752"/>
                  <a:pt x="4156710" y="674181"/>
                  <a:pt x="4154900" y="678467"/>
                </a:cubicBezTo>
                <a:cubicBezTo>
                  <a:pt x="4152519" y="668561"/>
                  <a:pt x="4157472" y="663227"/>
                  <a:pt x="4152805" y="661036"/>
                </a:cubicBezTo>
                <a:cubicBezTo>
                  <a:pt x="4151185" y="667989"/>
                  <a:pt x="4150900" y="676848"/>
                  <a:pt x="4153376" y="690183"/>
                </a:cubicBezTo>
                <a:cubicBezTo>
                  <a:pt x="4157186" y="678943"/>
                  <a:pt x="4162139" y="691897"/>
                  <a:pt x="4168616" y="694660"/>
                </a:cubicBezTo>
                <a:cubicBezTo>
                  <a:pt x="4169188" y="677229"/>
                  <a:pt x="4170616" y="673133"/>
                  <a:pt x="4174617" y="670752"/>
                </a:cubicBezTo>
                <a:cubicBezTo>
                  <a:pt x="4173664" y="644368"/>
                  <a:pt x="4167759" y="680277"/>
                  <a:pt x="4166711" y="653893"/>
                </a:cubicBezTo>
                <a:cubicBezTo>
                  <a:pt x="4180808" y="652559"/>
                  <a:pt x="4176046" y="673514"/>
                  <a:pt x="4181856" y="681801"/>
                </a:cubicBezTo>
                <a:cubicBezTo>
                  <a:pt x="4182809" y="668370"/>
                  <a:pt x="4197001" y="692374"/>
                  <a:pt x="4197953" y="668656"/>
                </a:cubicBezTo>
                <a:cubicBezTo>
                  <a:pt x="4194143" y="672085"/>
                  <a:pt x="4188143" y="646749"/>
                  <a:pt x="4188523" y="663608"/>
                </a:cubicBezTo>
                <a:cubicBezTo>
                  <a:pt x="4189476" y="671228"/>
                  <a:pt x="4194238" y="668466"/>
                  <a:pt x="4195762" y="674657"/>
                </a:cubicBezTo>
                <a:cubicBezTo>
                  <a:pt x="4188904" y="672181"/>
                  <a:pt x="4172331" y="657131"/>
                  <a:pt x="4177665" y="647035"/>
                </a:cubicBezTo>
                <a:cubicBezTo>
                  <a:pt x="4191953" y="663989"/>
                  <a:pt x="4205097" y="633604"/>
                  <a:pt x="4223385" y="660560"/>
                </a:cubicBezTo>
                <a:cubicBezTo>
                  <a:pt x="4228243" y="643034"/>
                  <a:pt x="4215289" y="639605"/>
                  <a:pt x="4219956" y="631699"/>
                </a:cubicBezTo>
                <a:lnTo>
                  <a:pt x="4226189" y="650653"/>
                </a:lnTo>
                <a:lnTo>
                  <a:pt x="4227100" y="666085"/>
                </a:lnTo>
                <a:cubicBezTo>
                  <a:pt x="4222242" y="669895"/>
                  <a:pt x="4212907" y="650178"/>
                  <a:pt x="4212527" y="667323"/>
                </a:cubicBezTo>
                <a:cubicBezTo>
                  <a:pt x="4215955" y="678086"/>
                  <a:pt x="4221671" y="670561"/>
                  <a:pt x="4217479" y="684372"/>
                </a:cubicBezTo>
                <a:cubicBezTo>
                  <a:pt x="4226243" y="674276"/>
                  <a:pt x="4232910" y="707899"/>
                  <a:pt x="4235672" y="688659"/>
                </a:cubicBezTo>
                <a:cubicBezTo>
                  <a:pt x="4228338" y="693326"/>
                  <a:pt x="4228529" y="677133"/>
                  <a:pt x="4224814" y="672085"/>
                </a:cubicBezTo>
                <a:cubicBezTo>
                  <a:pt x="4233196" y="661322"/>
                  <a:pt x="4243959" y="664370"/>
                  <a:pt x="4249484" y="681515"/>
                </a:cubicBezTo>
                <a:cubicBezTo>
                  <a:pt x="4249388" y="671418"/>
                  <a:pt x="4243387" y="667037"/>
                  <a:pt x="4247388" y="664180"/>
                </a:cubicBezTo>
                <a:cubicBezTo>
                  <a:pt x="4250341" y="671799"/>
                  <a:pt x="4255008" y="674466"/>
                  <a:pt x="4260532" y="674752"/>
                </a:cubicBezTo>
                <a:cubicBezTo>
                  <a:pt x="4270343" y="647035"/>
                  <a:pt x="4259771" y="645034"/>
                  <a:pt x="4272439" y="626937"/>
                </a:cubicBezTo>
                <a:cubicBezTo>
                  <a:pt x="4268153" y="613030"/>
                  <a:pt x="4252817" y="633795"/>
                  <a:pt x="4260056" y="622174"/>
                </a:cubicBezTo>
                <a:cubicBezTo>
                  <a:pt x="4259390" y="614935"/>
                  <a:pt x="4261795" y="614292"/>
                  <a:pt x="4264617" y="615650"/>
                </a:cubicBezTo>
                <a:lnTo>
                  <a:pt x="4271605" y="621071"/>
                </a:lnTo>
                <a:lnTo>
                  <a:pt x="4273594" y="607756"/>
                </a:lnTo>
                <a:cubicBezTo>
                  <a:pt x="4274464" y="603577"/>
                  <a:pt x="4275059" y="598981"/>
                  <a:pt x="4273963" y="591790"/>
                </a:cubicBezTo>
                <a:cubicBezTo>
                  <a:pt x="4328160" y="586456"/>
                  <a:pt x="4338447" y="594457"/>
                  <a:pt x="4375118" y="600362"/>
                </a:cubicBezTo>
                <a:cubicBezTo>
                  <a:pt x="4365213" y="604839"/>
                  <a:pt x="4357974" y="607125"/>
                  <a:pt x="4351592" y="625794"/>
                </a:cubicBezTo>
                <a:cubicBezTo>
                  <a:pt x="4350258" y="611316"/>
                  <a:pt x="4355021" y="607220"/>
                  <a:pt x="4345972" y="602934"/>
                </a:cubicBezTo>
                <a:cubicBezTo>
                  <a:pt x="4339685" y="607220"/>
                  <a:pt x="4329780" y="615983"/>
                  <a:pt x="4322636" y="605029"/>
                </a:cubicBezTo>
                <a:cubicBezTo>
                  <a:pt x="4320255" y="618555"/>
                  <a:pt x="4332828" y="626080"/>
                  <a:pt x="4325493" y="628175"/>
                </a:cubicBezTo>
                <a:cubicBezTo>
                  <a:pt x="4309872" y="594838"/>
                  <a:pt x="4301871" y="627508"/>
                  <a:pt x="4287012" y="602362"/>
                </a:cubicBezTo>
                <a:cubicBezTo>
                  <a:pt x="4292442" y="623032"/>
                  <a:pt x="4272249" y="608458"/>
                  <a:pt x="4283964" y="625984"/>
                </a:cubicBezTo>
                <a:cubicBezTo>
                  <a:pt x="4281297" y="626842"/>
                  <a:pt x="4279488" y="625342"/>
                  <a:pt x="4277702" y="623782"/>
                </a:cubicBezTo>
                <a:lnTo>
                  <a:pt x="4271703" y="621273"/>
                </a:lnTo>
                <a:lnTo>
                  <a:pt x="4273939" y="633902"/>
                </a:lnTo>
                <a:cubicBezTo>
                  <a:pt x="4272249" y="636891"/>
                  <a:pt x="4269296" y="639558"/>
                  <a:pt x="4268629" y="644749"/>
                </a:cubicBezTo>
                <a:cubicBezTo>
                  <a:pt x="4274344" y="657131"/>
                  <a:pt x="4274820" y="636747"/>
                  <a:pt x="4278059" y="649702"/>
                </a:cubicBezTo>
                <a:cubicBezTo>
                  <a:pt x="4272153" y="657893"/>
                  <a:pt x="4284726" y="694564"/>
                  <a:pt x="4274915" y="696755"/>
                </a:cubicBezTo>
                <a:cubicBezTo>
                  <a:pt x="4294156" y="688754"/>
                  <a:pt x="4289488" y="670942"/>
                  <a:pt x="4306253" y="688087"/>
                </a:cubicBezTo>
                <a:cubicBezTo>
                  <a:pt x="4302919" y="689326"/>
                  <a:pt x="4297871" y="687802"/>
                  <a:pt x="4298252" y="694660"/>
                </a:cubicBezTo>
                <a:cubicBezTo>
                  <a:pt x="4298728" y="701137"/>
                  <a:pt x="4303586" y="703232"/>
                  <a:pt x="4299680" y="706185"/>
                </a:cubicBezTo>
                <a:cubicBezTo>
                  <a:pt x="4295870" y="696374"/>
                  <a:pt x="4287012" y="691135"/>
                  <a:pt x="4288060" y="707233"/>
                </a:cubicBezTo>
                <a:cubicBezTo>
                  <a:pt x="4294632" y="698089"/>
                  <a:pt x="4304824" y="727521"/>
                  <a:pt x="4298061" y="741427"/>
                </a:cubicBezTo>
                <a:cubicBezTo>
                  <a:pt x="4302062" y="740856"/>
                  <a:pt x="4304729" y="743618"/>
                  <a:pt x="4307491" y="746476"/>
                </a:cubicBezTo>
                <a:cubicBezTo>
                  <a:pt x="4307396" y="736474"/>
                  <a:pt x="4301395" y="731997"/>
                  <a:pt x="4305395" y="729140"/>
                </a:cubicBezTo>
                <a:cubicBezTo>
                  <a:pt x="4305205" y="745047"/>
                  <a:pt x="4318635" y="723806"/>
                  <a:pt x="4318445" y="739713"/>
                </a:cubicBezTo>
                <a:cubicBezTo>
                  <a:pt x="4312539" y="737522"/>
                  <a:pt x="4305490" y="756667"/>
                  <a:pt x="4311872" y="757906"/>
                </a:cubicBezTo>
                <a:cubicBezTo>
                  <a:pt x="4315492" y="744571"/>
                  <a:pt x="4322064" y="735808"/>
                  <a:pt x="4335971" y="738189"/>
                </a:cubicBezTo>
                <a:cubicBezTo>
                  <a:pt x="4328160" y="732379"/>
                  <a:pt x="4336828" y="707804"/>
                  <a:pt x="4339685" y="720282"/>
                </a:cubicBezTo>
                <a:cubicBezTo>
                  <a:pt x="4338828" y="755715"/>
                  <a:pt x="4358545" y="745333"/>
                  <a:pt x="4367117" y="752953"/>
                </a:cubicBezTo>
                <a:cubicBezTo>
                  <a:pt x="4360354" y="746666"/>
                  <a:pt x="4375976" y="735236"/>
                  <a:pt x="4375309" y="722949"/>
                </a:cubicBezTo>
                <a:cubicBezTo>
                  <a:pt x="4368641" y="713233"/>
                  <a:pt x="4355687" y="720568"/>
                  <a:pt x="4345496" y="719806"/>
                </a:cubicBezTo>
                <a:cubicBezTo>
                  <a:pt x="4337780" y="689802"/>
                  <a:pt x="4341209" y="657607"/>
                  <a:pt x="4356735" y="666180"/>
                </a:cubicBezTo>
                <a:cubicBezTo>
                  <a:pt x="4354830" y="658464"/>
                  <a:pt x="4351211" y="655512"/>
                  <a:pt x="4351020" y="643320"/>
                </a:cubicBezTo>
                <a:cubicBezTo>
                  <a:pt x="4372356" y="620841"/>
                  <a:pt x="4385881" y="664370"/>
                  <a:pt x="4399026" y="650749"/>
                </a:cubicBezTo>
                <a:cubicBezTo>
                  <a:pt x="4396645" y="641129"/>
                  <a:pt x="4379595" y="632937"/>
                  <a:pt x="4386739" y="622555"/>
                </a:cubicBezTo>
                <a:cubicBezTo>
                  <a:pt x="4399312" y="648558"/>
                  <a:pt x="4404170" y="638081"/>
                  <a:pt x="4412075" y="661227"/>
                </a:cubicBezTo>
                <a:cubicBezTo>
                  <a:pt x="4412647" y="654178"/>
                  <a:pt x="4413599" y="647797"/>
                  <a:pt x="4415790" y="643320"/>
                </a:cubicBezTo>
                <a:cubicBezTo>
                  <a:pt x="4417028" y="647797"/>
                  <a:pt x="4419029" y="649797"/>
                  <a:pt x="4422362" y="648558"/>
                </a:cubicBezTo>
                <a:cubicBezTo>
                  <a:pt x="4427411" y="672657"/>
                  <a:pt x="4410265" y="641701"/>
                  <a:pt x="4412742" y="666942"/>
                </a:cubicBezTo>
                <a:cubicBezTo>
                  <a:pt x="4423981" y="681896"/>
                  <a:pt x="4431602" y="701137"/>
                  <a:pt x="4433602" y="717710"/>
                </a:cubicBezTo>
                <a:cubicBezTo>
                  <a:pt x="4426934" y="696564"/>
                  <a:pt x="4435221" y="734760"/>
                  <a:pt x="4429125" y="729807"/>
                </a:cubicBezTo>
                <a:cubicBezTo>
                  <a:pt x="4409313" y="727902"/>
                  <a:pt x="4412171" y="705708"/>
                  <a:pt x="4399407" y="703232"/>
                </a:cubicBezTo>
                <a:cubicBezTo>
                  <a:pt x="4402455" y="700089"/>
                  <a:pt x="4405217" y="696469"/>
                  <a:pt x="4406741" y="690849"/>
                </a:cubicBezTo>
                <a:cubicBezTo>
                  <a:pt x="4399407" y="679610"/>
                  <a:pt x="4404074" y="675514"/>
                  <a:pt x="4406837" y="667418"/>
                </a:cubicBezTo>
                <a:cubicBezTo>
                  <a:pt x="4400074" y="668561"/>
                  <a:pt x="4393406" y="693612"/>
                  <a:pt x="4384262" y="675324"/>
                </a:cubicBezTo>
                <a:cubicBezTo>
                  <a:pt x="4389596" y="673990"/>
                  <a:pt x="4393597" y="670657"/>
                  <a:pt x="4394549" y="662751"/>
                </a:cubicBezTo>
                <a:cubicBezTo>
                  <a:pt x="4380452" y="651987"/>
                  <a:pt x="4377785" y="657607"/>
                  <a:pt x="4363307" y="647892"/>
                </a:cubicBezTo>
                <a:cubicBezTo>
                  <a:pt x="4365879" y="656083"/>
                  <a:pt x="4363498" y="678086"/>
                  <a:pt x="4369689" y="676562"/>
                </a:cubicBezTo>
                <a:cubicBezTo>
                  <a:pt x="4370546" y="666561"/>
                  <a:pt x="4372451" y="690373"/>
                  <a:pt x="4376547" y="675038"/>
                </a:cubicBezTo>
                <a:cubicBezTo>
                  <a:pt x="4374166" y="691612"/>
                  <a:pt x="4389311" y="695898"/>
                  <a:pt x="4382643" y="710471"/>
                </a:cubicBezTo>
                <a:cubicBezTo>
                  <a:pt x="4369403" y="698089"/>
                  <a:pt x="4386072" y="738379"/>
                  <a:pt x="4373594" y="758096"/>
                </a:cubicBezTo>
                <a:cubicBezTo>
                  <a:pt x="4380357" y="751143"/>
                  <a:pt x="4389691" y="774479"/>
                  <a:pt x="4391120" y="756572"/>
                </a:cubicBezTo>
                <a:cubicBezTo>
                  <a:pt x="4390358" y="743142"/>
                  <a:pt x="4381881" y="750857"/>
                  <a:pt x="4380262" y="739999"/>
                </a:cubicBezTo>
                <a:cubicBezTo>
                  <a:pt x="4396359" y="731140"/>
                  <a:pt x="4412266" y="742856"/>
                  <a:pt x="4432745" y="735331"/>
                </a:cubicBezTo>
                <a:cubicBezTo>
                  <a:pt x="4437221" y="738475"/>
                  <a:pt x="4435888" y="757525"/>
                  <a:pt x="4441317" y="758001"/>
                </a:cubicBezTo>
                <a:cubicBezTo>
                  <a:pt x="4443698" y="743808"/>
                  <a:pt x="4463320" y="765907"/>
                  <a:pt x="4469797" y="749619"/>
                </a:cubicBezTo>
                <a:cubicBezTo>
                  <a:pt x="4461796" y="741904"/>
                  <a:pt x="4461510" y="741523"/>
                  <a:pt x="4458938" y="733045"/>
                </a:cubicBezTo>
                <a:cubicBezTo>
                  <a:pt x="4457890" y="735903"/>
                  <a:pt x="4449128" y="758287"/>
                  <a:pt x="4435602" y="735141"/>
                </a:cubicBezTo>
                <a:cubicBezTo>
                  <a:pt x="4437031" y="714567"/>
                  <a:pt x="4452652" y="726092"/>
                  <a:pt x="4444460" y="710947"/>
                </a:cubicBezTo>
                <a:cubicBezTo>
                  <a:pt x="4454462" y="701422"/>
                  <a:pt x="4448175" y="736760"/>
                  <a:pt x="4458176" y="727235"/>
                </a:cubicBezTo>
                <a:cubicBezTo>
                  <a:pt x="4456366" y="720282"/>
                  <a:pt x="4454366" y="691516"/>
                  <a:pt x="4459034" y="709614"/>
                </a:cubicBezTo>
                <a:cubicBezTo>
                  <a:pt x="4459748" y="714186"/>
                  <a:pt x="4460248" y="719211"/>
                  <a:pt x="4461308" y="722687"/>
                </a:cubicBezTo>
                <a:lnTo>
                  <a:pt x="4466622" y="726260"/>
                </a:lnTo>
                <a:lnTo>
                  <a:pt x="4465511" y="738284"/>
                </a:lnTo>
                <a:cubicBezTo>
                  <a:pt x="4474273" y="744952"/>
                  <a:pt x="4481894" y="755048"/>
                  <a:pt x="4491609" y="759334"/>
                </a:cubicBezTo>
                <a:cubicBezTo>
                  <a:pt x="4490371" y="741713"/>
                  <a:pt x="4498181" y="737808"/>
                  <a:pt x="4491895" y="712471"/>
                </a:cubicBezTo>
                <a:cubicBezTo>
                  <a:pt x="4499896" y="712281"/>
                  <a:pt x="4496562" y="702280"/>
                  <a:pt x="4503515" y="711424"/>
                </a:cubicBezTo>
                <a:cubicBezTo>
                  <a:pt x="4509326" y="729902"/>
                  <a:pt x="4494562" y="716758"/>
                  <a:pt x="4500467" y="735141"/>
                </a:cubicBezTo>
                <a:cubicBezTo>
                  <a:pt x="4508278" y="744475"/>
                  <a:pt x="4518374" y="747619"/>
                  <a:pt x="4530947" y="744094"/>
                </a:cubicBezTo>
                <a:cubicBezTo>
                  <a:pt x="4528566" y="757620"/>
                  <a:pt x="4541139" y="765240"/>
                  <a:pt x="4533805" y="767240"/>
                </a:cubicBezTo>
                <a:cubicBezTo>
                  <a:pt x="4531519" y="760573"/>
                  <a:pt x="4529137" y="754477"/>
                  <a:pt x="4525899" y="750476"/>
                </a:cubicBezTo>
                <a:cubicBezTo>
                  <a:pt x="4526947" y="760668"/>
                  <a:pt x="4528756" y="768383"/>
                  <a:pt x="4531614" y="773336"/>
                </a:cubicBezTo>
                <a:cubicBezTo>
                  <a:pt x="4520946" y="786671"/>
                  <a:pt x="4511230" y="762192"/>
                  <a:pt x="4505420" y="775717"/>
                </a:cubicBezTo>
                <a:cubicBezTo>
                  <a:pt x="4506468" y="785623"/>
                  <a:pt x="4509421" y="790386"/>
                  <a:pt x="4513326" y="792577"/>
                </a:cubicBezTo>
                <a:cubicBezTo>
                  <a:pt x="4512659" y="786671"/>
                  <a:pt x="4510183" y="785814"/>
                  <a:pt x="4509040" y="781242"/>
                </a:cubicBezTo>
                <a:cubicBezTo>
                  <a:pt x="4523327" y="783528"/>
                  <a:pt x="4530471" y="785052"/>
                  <a:pt x="4540377" y="772574"/>
                </a:cubicBezTo>
                <a:cubicBezTo>
                  <a:pt x="4543901" y="789433"/>
                  <a:pt x="4546282" y="775336"/>
                  <a:pt x="4551902" y="794958"/>
                </a:cubicBezTo>
                <a:cubicBezTo>
                  <a:pt x="4548378" y="776956"/>
                  <a:pt x="4557331" y="778003"/>
                  <a:pt x="4560761" y="770764"/>
                </a:cubicBezTo>
                <a:cubicBezTo>
                  <a:pt x="4571429" y="784195"/>
                  <a:pt x="4587907" y="791910"/>
                  <a:pt x="4592860" y="767907"/>
                </a:cubicBezTo>
                <a:cubicBezTo>
                  <a:pt x="4586097" y="773812"/>
                  <a:pt x="4577524" y="778765"/>
                  <a:pt x="4571810" y="763906"/>
                </a:cubicBezTo>
                <a:cubicBezTo>
                  <a:pt x="4577620" y="748190"/>
                  <a:pt x="4575238" y="773050"/>
                  <a:pt x="4584192" y="768669"/>
                </a:cubicBezTo>
                <a:cubicBezTo>
                  <a:pt x="4587907" y="770193"/>
                  <a:pt x="4592193" y="751048"/>
                  <a:pt x="4584954" y="751048"/>
                </a:cubicBezTo>
                <a:cubicBezTo>
                  <a:pt x="4585430" y="754858"/>
                  <a:pt x="4585906" y="758763"/>
                  <a:pt x="4586383" y="762573"/>
                </a:cubicBezTo>
                <a:cubicBezTo>
                  <a:pt x="4570762" y="734283"/>
                  <a:pt x="4561808" y="788481"/>
                  <a:pt x="4546378" y="748666"/>
                </a:cubicBezTo>
                <a:cubicBezTo>
                  <a:pt x="4556284" y="752667"/>
                  <a:pt x="4552950" y="752953"/>
                  <a:pt x="4557331" y="741808"/>
                </a:cubicBezTo>
                <a:cubicBezTo>
                  <a:pt x="4566095" y="754858"/>
                  <a:pt x="4596194" y="747237"/>
                  <a:pt x="4582859" y="733712"/>
                </a:cubicBezTo>
                <a:cubicBezTo>
                  <a:pt x="4586764" y="733141"/>
                  <a:pt x="4589526" y="735903"/>
                  <a:pt x="4592288" y="738760"/>
                </a:cubicBezTo>
                <a:cubicBezTo>
                  <a:pt x="4595431" y="718377"/>
                  <a:pt x="4595431" y="693135"/>
                  <a:pt x="4606385" y="684849"/>
                </a:cubicBezTo>
                <a:cubicBezTo>
                  <a:pt x="4601528" y="704947"/>
                  <a:pt x="4616291" y="736951"/>
                  <a:pt x="4607528" y="743237"/>
                </a:cubicBezTo>
                <a:cubicBezTo>
                  <a:pt x="4609814" y="750000"/>
                  <a:pt x="4612196" y="756096"/>
                  <a:pt x="4615434" y="760096"/>
                </a:cubicBezTo>
                <a:cubicBezTo>
                  <a:pt x="4628483" y="760096"/>
                  <a:pt x="4633817" y="745714"/>
                  <a:pt x="4635246" y="729140"/>
                </a:cubicBezTo>
                <a:cubicBezTo>
                  <a:pt x="4645247" y="730188"/>
                  <a:pt x="4630674" y="755048"/>
                  <a:pt x="4641723" y="757810"/>
                </a:cubicBezTo>
                <a:cubicBezTo>
                  <a:pt x="4650105" y="761239"/>
                  <a:pt x="4636294" y="730759"/>
                  <a:pt x="4644676" y="734188"/>
                </a:cubicBezTo>
                <a:cubicBezTo>
                  <a:pt x="4650772" y="752762"/>
                  <a:pt x="4662202" y="765049"/>
                  <a:pt x="4661916" y="779432"/>
                </a:cubicBezTo>
                <a:cubicBezTo>
                  <a:pt x="4666107" y="758382"/>
                  <a:pt x="4658487" y="749619"/>
                  <a:pt x="4650486" y="733712"/>
                </a:cubicBezTo>
                <a:cubicBezTo>
                  <a:pt x="4673155" y="734474"/>
                  <a:pt x="4670774" y="761716"/>
                  <a:pt x="4683919" y="742380"/>
                </a:cubicBezTo>
                <a:cubicBezTo>
                  <a:pt x="4691158" y="752095"/>
                  <a:pt x="4688586" y="760096"/>
                  <a:pt x="4692491" y="765049"/>
                </a:cubicBezTo>
                <a:cubicBezTo>
                  <a:pt x="4696396" y="764668"/>
                  <a:pt x="4693920" y="754667"/>
                  <a:pt x="4696968" y="752953"/>
                </a:cubicBezTo>
                <a:cubicBezTo>
                  <a:pt x="4698111" y="757429"/>
                  <a:pt x="4698397" y="764383"/>
                  <a:pt x="4701254" y="764287"/>
                </a:cubicBezTo>
                <a:cubicBezTo>
                  <a:pt x="4699254" y="753429"/>
                  <a:pt x="4702969" y="751238"/>
                  <a:pt x="4701349" y="740856"/>
                </a:cubicBezTo>
                <a:cubicBezTo>
                  <a:pt x="4691729" y="739141"/>
                  <a:pt x="4686110" y="733998"/>
                  <a:pt x="4693444" y="724092"/>
                </a:cubicBezTo>
                <a:cubicBezTo>
                  <a:pt x="4686014" y="728949"/>
                  <a:pt x="4686205" y="713043"/>
                  <a:pt x="4680395" y="713519"/>
                </a:cubicBezTo>
                <a:cubicBezTo>
                  <a:pt x="4681347" y="723520"/>
                  <a:pt x="4683252" y="731426"/>
                  <a:pt x="4686110" y="736379"/>
                </a:cubicBezTo>
                <a:cubicBezTo>
                  <a:pt x="4676108" y="737808"/>
                  <a:pt x="4655439" y="728187"/>
                  <a:pt x="4657820" y="721330"/>
                </a:cubicBezTo>
                <a:cubicBezTo>
                  <a:pt x="4661821" y="720663"/>
                  <a:pt x="4664583" y="723425"/>
                  <a:pt x="4667345" y="726283"/>
                </a:cubicBezTo>
                <a:cubicBezTo>
                  <a:pt x="4662869" y="701518"/>
                  <a:pt x="4674298" y="718282"/>
                  <a:pt x="4673918" y="708185"/>
                </a:cubicBezTo>
                <a:cubicBezTo>
                  <a:pt x="4672394" y="699612"/>
                  <a:pt x="4666297" y="703518"/>
                  <a:pt x="4661630" y="703422"/>
                </a:cubicBezTo>
                <a:cubicBezTo>
                  <a:pt x="4659725" y="692564"/>
                  <a:pt x="4663345" y="690373"/>
                  <a:pt x="4661726" y="680086"/>
                </a:cubicBezTo>
                <a:cubicBezTo>
                  <a:pt x="4667726" y="674847"/>
                  <a:pt x="4682014" y="684658"/>
                  <a:pt x="4674775" y="690564"/>
                </a:cubicBezTo>
                <a:cubicBezTo>
                  <a:pt x="4672774" y="676467"/>
                  <a:pt x="4664964" y="690183"/>
                  <a:pt x="4666774" y="697136"/>
                </a:cubicBezTo>
                <a:cubicBezTo>
                  <a:pt x="4677537" y="692469"/>
                  <a:pt x="4686776" y="711328"/>
                  <a:pt x="4690015" y="695041"/>
                </a:cubicBezTo>
                <a:cubicBezTo>
                  <a:pt x="4691824" y="705804"/>
                  <a:pt x="4694301" y="714281"/>
                  <a:pt x="4698682" y="717710"/>
                </a:cubicBezTo>
                <a:cubicBezTo>
                  <a:pt x="4708303" y="708852"/>
                  <a:pt x="4717923" y="699993"/>
                  <a:pt x="4724305" y="686182"/>
                </a:cubicBezTo>
                <a:cubicBezTo>
                  <a:pt x="4725638" y="700756"/>
                  <a:pt x="4720876" y="704851"/>
                  <a:pt x="4730020" y="709137"/>
                </a:cubicBezTo>
                <a:cubicBezTo>
                  <a:pt x="4724019" y="684182"/>
                  <a:pt x="4732687" y="675705"/>
                  <a:pt x="4737545" y="649987"/>
                </a:cubicBezTo>
                <a:cubicBezTo>
                  <a:pt x="4729162" y="657226"/>
                  <a:pt x="4730210" y="653416"/>
                  <a:pt x="4722304" y="645510"/>
                </a:cubicBezTo>
                <a:cubicBezTo>
                  <a:pt x="4722971" y="651321"/>
                  <a:pt x="4725448" y="652178"/>
                  <a:pt x="4726591" y="656845"/>
                </a:cubicBezTo>
                <a:cubicBezTo>
                  <a:pt x="4714018" y="650273"/>
                  <a:pt x="4708398" y="624651"/>
                  <a:pt x="4697730" y="612649"/>
                </a:cubicBezTo>
                <a:cubicBezTo>
                  <a:pt x="4708112" y="621412"/>
                  <a:pt x="4707064" y="589980"/>
                  <a:pt x="4711637" y="605506"/>
                </a:cubicBezTo>
                <a:cubicBezTo>
                  <a:pt x="4707731" y="607411"/>
                  <a:pt x="4709827" y="618555"/>
                  <a:pt x="4707922" y="623412"/>
                </a:cubicBezTo>
                <a:cubicBezTo>
                  <a:pt x="4716589" y="622746"/>
                  <a:pt x="4721638" y="637605"/>
                  <a:pt x="4731829" y="650559"/>
                </a:cubicBezTo>
                <a:cubicBezTo>
                  <a:pt x="4731544" y="646939"/>
                  <a:pt x="4731448" y="643701"/>
                  <a:pt x="4734020" y="644463"/>
                </a:cubicBezTo>
                <a:cubicBezTo>
                  <a:pt x="4732401" y="637795"/>
                  <a:pt x="4716875" y="631318"/>
                  <a:pt x="4725448" y="621889"/>
                </a:cubicBezTo>
                <a:cubicBezTo>
                  <a:pt x="4728115" y="632080"/>
                  <a:pt x="4728305" y="619126"/>
                  <a:pt x="4730591" y="615602"/>
                </a:cubicBezTo>
                <a:cubicBezTo>
                  <a:pt x="4731639" y="630747"/>
                  <a:pt x="4734687" y="640272"/>
                  <a:pt x="4742116" y="637891"/>
                </a:cubicBezTo>
                <a:cubicBezTo>
                  <a:pt x="4747927" y="635700"/>
                  <a:pt x="4748498" y="625603"/>
                  <a:pt x="4751737" y="619507"/>
                </a:cubicBezTo>
                <a:cubicBezTo>
                  <a:pt x="4749737" y="640462"/>
                  <a:pt x="4762119" y="622174"/>
                  <a:pt x="4762595" y="636081"/>
                </a:cubicBezTo>
                <a:cubicBezTo>
                  <a:pt x="4757928" y="638938"/>
                  <a:pt x="4764119" y="643510"/>
                  <a:pt x="4764691" y="653512"/>
                </a:cubicBezTo>
                <a:cubicBezTo>
                  <a:pt x="4753165" y="645415"/>
                  <a:pt x="4765262" y="673228"/>
                  <a:pt x="4758023" y="671609"/>
                </a:cubicBezTo>
                <a:cubicBezTo>
                  <a:pt x="4752213" y="648749"/>
                  <a:pt x="4749165" y="674276"/>
                  <a:pt x="4747165" y="655035"/>
                </a:cubicBezTo>
                <a:cubicBezTo>
                  <a:pt x="4745164" y="661417"/>
                  <a:pt x="4736592" y="657703"/>
                  <a:pt x="4740497" y="673133"/>
                </a:cubicBezTo>
                <a:cubicBezTo>
                  <a:pt x="4744974" y="673800"/>
                  <a:pt x="4750975" y="670180"/>
                  <a:pt x="4752785" y="677895"/>
                </a:cubicBezTo>
                <a:cubicBezTo>
                  <a:pt x="4740688" y="675895"/>
                  <a:pt x="4744974" y="707995"/>
                  <a:pt x="4736021" y="685230"/>
                </a:cubicBezTo>
                <a:cubicBezTo>
                  <a:pt x="4736211" y="688754"/>
                  <a:pt x="4736402" y="692088"/>
                  <a:pt x="4733735" y="691231"/>
                </a:cubicBezTo>
                <a:cubicBezTo>
                  <a:pt x="4741164" y="701803"/>
                  <a:pt x="4748594" y="712281"/>
                  <a:pt x="4753165" y="730474"/>
                </a:cubicBezTo>
                <a:cubicBezTo>
                  <a:pt x="4749832" y="721139"/>
                  <a:pt x="4755928" y="704756"/>
                  <a:pt x="4757547" y="718377"/>
                </a:cubicBezTo>
                <a:cubicBezTo>
                  <a:pt x="4754118" y="722472"/>
                  <a:pt x="4753642" y="731140"/>
                  <a:pt x="4754499" y="741999"/>
                </a:cubicBezTo>
                <a:cubicBezTo>
                  <a:pt x="4741354" y="742951"/>
                  <a:pt x="4738783" y="706470"/>
                  <a:pt x="4735068" y="702756"/>
                </a:cubicBezTo>
                <a:cubicBezTo>
                  <a:pt x="4734306" y="715805"/>
                  <a:pt x="4727257" y="719139"/>
                  <a:pt x="4730496" y="738284"/>
                </a:cubicBezTo>
                <a:cubicBezTo>
                  <a:pt x="4739735" y="726092"/>
                  <a:pt x="4743450" y="759334"/>
                  <a:pt x="4760214" y="764859"/>
                </a:cubicBezTo>
                <a:cubicBezTo>
                  <a:pt x="4758023" y="750381"/>
                  <a:pt x="4765072" y="750190"/>
                  <a:pt x="4766215" y="740951"/>
                </a:cubicBezTo>
                <a:cubicBezTo>
                  <a:pt x="4780502" y="761335"/>
                  <a:pt x="4804505" y="740189"/>
                  <a:pt x="4815745" y="736570"/>
                </a:cubicBezTo>
                <a:cubicBezTo>
                  <a:pt x="4813745" y="740570"/>
                  <a:pt x="4809839" y="764478"/>
                  <a:pt x="4816316" y="765811"/>
                </a:cubicBezTo>
                <a:cubicBezTo>
                  <a:pt x="4817650" y="758001"/>
                  <a:pt x="4818888" y="726283"/>
                  <a:pt x="4825174" y="741618"/>
                </a:cubicBezTo>
                <a:cubicBezTo>
                  <a:pt x="4818316" y="748857"/>
                  <a:pt x="4831842" y="763716"/>
                  <a:pt x="4834509" y="770098"/>
                </a:cubicBezTo>
                <a:cubicBezTo>
                  <a:pt x="4833747" y="762097"/>
                  <a:pt x="4831652" y="757429"/>
                  <a:pt x="4829556" y="752953"/>
                </a:cubicBezTo>
                <a:cubicBezTo>
                  <a:pt x="4841177" y="777241"/>
                  <a:pt x="4850321" y="737236"/>
                  <a:pt x="4860131" y="761906"/>
                </a:cubicBezTo>
                <a:cubicBezTo>
                  <a:pt x="4857560" y="753714"/>
                  <a:pt x="4869752" y="746761"/>
                  <a:pt x="4860893" y="744285"/>
                </a:cubicBezTo>
                <a:cubicBezTo>
                  <a:pt x="4861465" y="750381"/>
                  <a:pt x="4857750" y="749238"/>
                  <a:pt x="4857274" y="738760"/>
                </a:cubicBezTo>
                <a:cubicBezTo>
                  <a:pt x="4869466" y="745523"/>
                  <a:pt x="4891087" y="747904"/>
                  <a:pt x="4889087" y="782766"/>
                </a:cubicBezTo>
                <a:cubicBezTo>
                  <a:pt x="4894802" y="782194"/>
                  <a:pt x="4890801" y="766669"/>
                  <a:pt x="4899279" y="770098"/>
                </a:cubicBezTo>
                <a:cubicBezTo>
                  <a:pt x="4901755" y="786385"/>
                  <a:pt x="4889564" y="785719"/>
                  <a:pt x="4902041" y="793339"/>
                </a:cubicBezTo>
                <a:cubicBezTo>
                  <a:pt x="4894802" y="752857"/>
                  <a:pt x="4933759" y="804864"/>
                  <a:pt x="4914519" y="774670"/>
                </a:cubicBezTo>
                <a:cubicBezTo>
                  <a:pt x="4919091" y="777432"/>
                  <a:pt x="4928711" y="766573"/>
                  <a:pt x="4929759" y="779146"/>
                </a:cubicBezTo>
                <a:cubicBezTo>
                  <a:pt x="4927664" y="780670"/>
                  <a:pt x="4924044" y="779813"/>
                  <a:pt x="4924616" y="785433"/>
                </a:cubicBezTo>
                <a:cubicBezTo>
                  <a:pt x="4937474" y="787814"/>
                  <a:pt x="4932902" y="763430"/>
                  <a:pt x="4934998" y="749428"/>
                </a:cubicBezTo>
                <a:cubicBezTo>
                  <a:pt x="4937950" y="749143"/>
                  <a:pt x="4940903" y="748952"/>
                  <a:pt x="4943761" y="748666"/>
                </a:cubicBezTo>
                <a:cubicBezTo>
                  <a:pt x="4956620" y="770574"/>
                  <a:pt x="4971002" y="758191"/>
                  <a:pt x="4977955" y="763144"/>
                </a:cubicBezTo>
                <a:cubicBezTo>
                  <a:pt x="4974336" y="762192"/>
                  <a:pt x="4975479" y="756858"/>
                  <a:pt x="4976622" y="751619"/>
                </a:cubicBezTo>
                <a:cubicBezTo>
                  <a:pt x="4973574" y="759525"/>
                  <a:pt x="4968145" y="756001"/>
                  <a:pt x="4964239" y="746857"/>
                </a:cubicBezTo>
                <a:cubicBezTo>
                  <a:pt x="4973764" y="741332"/>
                  <a:pt x="4977289" y="752191"/>
                  <a:pt x="4983099" y="756858"/>
                </a:cubicBezTo>
                <a:cubicBezTo>
                  <a:pt x="4981004" y="742475"/>
                  <a:pt x="4981766" y="732760"/>
                  <a:pt x="4985480" y="727426"/>
                </a:cubicBezTo>
                <a:cubicBezTo>
                  <a:pt x="4986528" y="737427"/>
                  <a:pt x="4989481" y="741999"/>
                  <a:pt x="4993386" y="744285"/>
                </a:cubicBezTo>
                <a:cubicBezTo>
                  <a:pt x="4993481" y="739713"/>
                  <a:pt x="4992052" y="732855"/>
                  <a:pt x="4994910" y="732474"/>
                </a:cubicBezTo>
                <a:cubicBezTo>
                  <a:pt x="4996149" y="751524"/>
                  <a:pt x="4989481" y="758763"/>
                  <a:pt x="4988147" y="774003"/>
                </a:cubicBezTo>
                <a:cubicBezTo>
                  <a:pt x="5003673" y="766573"/>
                  <a:pt x="4995100" y="782480"/>
                  <a:pt x="5001959" y="790291"/>
                </a:cubicBezTo>
                <a:cubicBezTo>
                  <a:pt x="5002720" y="772383"/>
                  <a:pt x="5005864" y="782480"/>
                  <a:pt x="5010626" y="789529"/>
                </a:cubicBezTo>
                <a:cubicBezTo>
                  <a:pt x="5010912" y="784290"/>
                  <a:pt x="5013007" y="759525"/>
                  <a:pt x="5018056" y="777146"/>
                </a:cubicBezTo>
                <a:cubicBezTo>
                  <a:pt x="5012531" y="804197"/>
                  <a:pt x="4988528" y="795625"/>
                  <a:pt x="4977955" y="786576"/>
                </a:cubicBezTo>
                <a:cubicBezTo>
                  <a:pt x="4978336" y="793434"/>
                  <a:pt x="4980432" y="802959"/>
                  <a:pt x="4977099" y="804197"/>
                </a:cubicBezTo>
                <a:cubicBezTo>
                  <a:pt x="4974527" y="786290"/>
                  <a:pt x="4967383" y="805435"/>
                  <a:pt x="4962620" y="782099"/>
                </a:cubicBezTo>
                <a:cubicBezTo>
                  <a:pt x="4966621" y="797625"/>
                  <a:pt x="4948333" y="779146"/>
                  <a:pt x="4952333" y="794672"/>
                </a:cubicBezTo>
                <a:cubicBezTo>
                  <a:pt x="4955857" y="796101"/>
                  <a:pt x="4969669" y="813436"/>
                  <a:pt x="4957382" y="811722"/>
                </a:cubicBezTo>
                <a:cubicBezTo>
                  <a:pt x="4949571" y="804673"/>
                  <a:pt x="4945570" y="787624"/>
                  <a:pt x="4936331" y="784385"/>
                </a:cubicBezTo>
                <a:cubicBezTo>
                  <a:pt x="4938046" y="792577"/>
                  <a:pt x="4942332" y="793720"/>
                  <a:pt x="4944333" y="801244"/>
                </a:cubicBezTo>
                <a:cubicBezTo>
                  <a:pt x="4933831" y="806959"/>
                  <a:pt x="4921990" y="802762"/>
                  <a:pt x="4916244" y="814813"/>
                </a:cubicBezTo>
                <a:lnTo>
                  <a:pt x="4912854" y="832986"/>
                </a:lnTo>
                <a:lnTo>
                  <a:pt x="4912784" y="832995"/>
                </a:lnTo>
                <a:lnTo>
                  <a:pt x="4910935" y="810139"/>
                </a:lnTo>
                <a:cubicBezTo>
                  <a:pt x="4912352" y="802840"/>
                  <a:pt x="4913471" y="795530"/>
                  <a:pt x="4907280" y="786957"/>
                </a:cubicBezTo>
                <a:cubicBezTo>
                  <a:pt x="4904804" y="808293"/>
                  <a:pt x="4908995" y="810483"/>
                  <a:pt x="4896993" y="799625"/>
                </a:cubicBezTo>
                <a:cubicBezTo>
                  <a:pt x="4894707" y="811436"/>
                  <a:pt x="4903089" y="824390"/>
                  <a:pt x="4891754" y="829248"/>
                </a:cubicBezTo>
                <a:cubicBezTo>
                  <a:pt x="4887277" y="802197"/>
                  <a:pt x="4877086" y="834868"/>
                  <a:pt x="4864798" y="825819"/>
                </a:cubicBezTo>
                <a:lnTo>
                  <a:pt x="4868674" y="839429"/>
                </a:lnTo>
                <a:lnTo>
                  <a:pt x="4868609" y="839439"/>
                </a:lnTo>
                <a:lnTo>
                  <a:pt x="4868512" y="839639"/>
                </a:lnTo>
                <a:lnTo>
                  <a:pt x="4865179" y="841440"/>
                </a:lnTo>
                <a:cubicBezTo>
                  <a:pt x="4859179" y="835534"/>
                  <a:pt x="4858417" y="834296"/>
                  <a:pt x="4856036" y="826581"/>
                </a:cubicBezTo>
                <a:cubicBezTo>
                  <a:pt x="4853654" y="831439"/>
                  <a:pt x="4848130" y="854775"/>
                  <a:pt x="4853654" y="856013"/>
                </a:cubicBezTo>
                <a:cubicBezTo>
                  <a:pt x="4855464" y="848964"/>
                  <a:pt x="4859846" y="844393"/>
                  <a:pt x="4865084" y="841345"/>
                </a:cubicBezTo>
                <a:cubicBezTo>
                  <a:pt x="4865656" y="842011"/>
                  <a:pt x="4866132" y="842392"/>
                  <a:pt x="4866799" y="843154"/>
                </a:cubicBezTo>
                <a:lnTo>
                  <a:pt x="4868512" y="839639"/>
                </a:lnTo>
                <a:lnTo>
                  <a:pt x="4868704" y="839535"/>
                </a:lnTo>
                <a:lnTo>
                  <a:pt x="4868674" y="839429"/>
                </a:lnTo>
                <a:lnTo>
                  <a:pt x="4886110" y="836689"/>
                </a:lnTo>
                <a:cubicBezTo>
                  <a:pt x="4891992" y="836940"/>
                  <a:pt x="4897564" y="838202"/>
                  <a:pt x="4901755" y="840011"/>
                </a:cubicBezTo>
                <a:cubicBezTo>
                  <a:pt x="4899184" y="842011"/>
                  <a:pt x="4900899" y="855918"/>
                  <a:pt x="4903851" y="857442"/>
                </a:cubicBezTo>
                <a:cubicBezTo>
                  <a:pt x="4905756" y="857251"/>
                  <a:pt x="4907756" y="857156"/>
                  <a:pt x="4909661" y="856966"/>
                </a:cubicBezTo>
                <a:cubicBezTo>
                  <a:pt x="4908995" y="846012"/>
                  <a:pt x="4904804" y="844488"/>
                  <a:pt x="4903946" y="834106"/>
                </a:cubicBezTo>
                <a:lnTo>
                  <a:pt x="4912784" y="832995"/>
                </a:lnTo>
                <a:lnTo>
                  <a:pt x="4912805" y="833248"/>
                </a:lnTo>
                <a:lnTo>
                  <a:pt x="4912854" y="832986"/>
                </a:lnTo>
                <a:lnTo>
                  <a:pt x="4921091" y="831951"/>
                </a:lnTo>
                <a:cubicBezTo>
                  <a:pt x="4926164" y="827629"/>
                  <a:pt x="4928950" y="819818"/>
                  <a:pt x="4924520" y="808864"/>
                </a:cubicBezTo>
                <a:cubicBezTo>
                  <a:pt x="4935188" y="807817"/>
                  <a:pt x="4939379" y="824581"/>
                  <a:pt x="4945475" y="836201"/>
                </a:cubicBezTo>
                <a:cubicBezTo>
                  <a:pt x="4940713" y="848107"/>
                  <a:pt x="4926616" y="842297"/>
                  <a:pt x="4919186" y="838487"/>
                </a:cubicBezTo>
                <a:cubicBezTo>
                  <a:pt x="4920615" y="849060"/>
                  <a:pt x="4906613" y="859347"/>
                  <a:pt x="4916805" y="867919"/>
                </a:cubicBezTo>
                <a:cubicBezTo>
                  <a:pt x="4926711" y="832582"/>
                  <a:pt x="4949952" y="853441"/>
                  <a:pt x="4958334" y="870110"/>
                </a:cubicBezTo>
                <a:cubicBezTo>
                  <a:pt x="4949285" y="832296"/>
                  <a:pt x="4984147" y="839630"/>
                  <a:pt x="4999958" y="848869"/>
                </a:cubicBezTo>
                <a:cubicBezTo>
                  <a:pt x="4997577" y="827343"/>
                  <a:pt x="5002054" y="829819"/>
                  <a:pt x="4993577" y="820199"/>
                </a:cubicBezTo>
                <a:cubicBezTo>
                  <a:pt x="5003102" y="814579"/>
                  <a:pt x="5007197" y="830010"/>
                  <a:pt x="5011102" y="818675"/>
                </a:cubicBezTo>
                <a:cubicBezTo>
                  <a:pt x="5012912" y="834391"/>
                  <a:pt x="5002054" y="846869"/>
                  <a:pt x="5015199" y="853441"/>
                </a:cubicBezTo>
                <a:cubicBezTo>
                  <a:pt x="5013960" y="846679"/>
                  <a:pt x="5008436" y="840773"/>
                  <a:pt x="5013103" y="836106"/>
                </a:cubicBezTo>
                <a:cubicBezTo>
                  <a:pt x="5022247" y="874492"/>
                  <a:pt x="5033391" y="820866"/>
                  <a:pt x="5045011" y="856680"/>
                </a:cubicBezTo>
                <a:cubicBezTo>
                  <a:pt x="5040249" y="859442"/>
                  <a:pt x="5036534" y="848774"/>
                  <a:pt x="5036248" y="857442"/>
                </a:cubicBezTo>
                <a:cubicBezTo>
                  <a:pt x="5043774" y="864490"/>
                  <a:pt x="5050822" y="882969"/>
                  <a:pt x="5054441" y="861728"/>
                </a:cubicBezTo>
                <a:cubicBezTo>
                  <a:pt x="5046059" y="850489"/>
                  <a:pt x="5055680" y="838487"/>
                  <a:pt x="5047298" y="827248"/>
                </a:cubicBezTo>
                <a:cubicBezTo>
                  <a:pt x="5052536" y="836868"/>
                  <a:pt x="5077968" y="854680"/>
                  <a:pt x="5062633" y="831724"/>
                </a:cubicBezTo>
                <a:cubicBezTo>
                  <a:pt x="5082064" y="844393"/>
                  <a:pt x="5085969" y="842964"/>
                  <a:pt x="5101971" y="840011"/>
                </a:cubicBezTo>
                <a:cubicBezTo>
                  <a:pt x="5104162" y="855823"/>
                  <a:pt x="5098542" y="852108"/>
                  <a:pt x="5104733" y="863157"/>
                </a:cubicBezTo>
                <a:cubicBezTo>
                  <a:pt x="5100828" y="872872"/>
                  <a:pt x="5087112" y="867538"/>
                  <a:pt x="5086445" y="882302"/>
                </a:cubicBezTo>
                <a:cubicBezTo>
                  <a:pt x="5109686" y="869158"/>
                  <a:pt x="5104542" y="884207"/>
                  <a:pt x="5125021" y="884779"/>
                </a:cubicBezTo>
                <a:cubicBezTo>
                  <a:pt x="5119974" y="884874"/>
                  <a:pt x="5118068" y="889827"/>
                  <a:pt x="5117687" y="897066"/>
                </a:cubicBezTo>
                <a:cubicBezTo>
                  <a:pt x="5130641" y="890875"/>
                  <a:pt x="5121878" y="905924"/>
                  <a:pt x="5127879" y="907829"/>
                </a:cubicBezTo>
                <a:cubicBezTo>
                  <a:pt x="5138737" y="907448"/>
                  <a:pt x="5136928" y="913639"/>
                  <a:pt x="5145310" y="906305"/>
                </a:cubicBezTo>
                <a:cubicBezTo>
                  <a:pt x="5143976" y="928498"/>
                  <a:pt x="5129308" y="905829"/>
                  <a:pt x="5131308" y="936785"/>
                </a:cubicBezTo>
                <a:cubicBezTo>
                  <a:pt x="5129308" y="929641"/>
                  <a:pt x="5126164" y="925260"/>
                  <a:pt x="5121211" y="926022"/>
                </a:cubicBezTo>
                <a:cubicBezTo>
                  <a:pt x="5118735" y="939547"/>
                  <a:pt x="5131308" y="947072"/>
                  <a:pt x="5123974" y="949072"/>
                </a:cubicBezTo>
                <a:cubicBezTo>
                  <a:pt x="5118259" y="933261"/>
                  <a:pt x="5120164" y="967837"/>
                  <a:pt x="5110829" y="961931"/>
                </a:cubicBezTo>
                <a:cubicBezTo>
                  <a:pt x="5105400" y="941167"/>
                  <a:pt x="5123307" y="955835"/>
                  <a:pt x="5119687" y="937737"/>
                </a:cubicBezTo>
                <a:cubicBezTo>
                  <a:pt x="5111686" y="944214"/>
                  <a:pt x="5106258" y="947167"/>
                  <a:pt x="5103590" y="950787"/>
                </a:cubicBezTo>
                <a:cubicBezTo>
                  <a:pt x="5105209" y="957359"/>
                  <a:pt x="5107210" y="960883"/>
                  <a:pt x="5109400" y="962693"/>
                </a:cubicBezTo>
                <a:lnTo>
                  <a:pt x="154114" y="962693"/>
                </a:lnTo>
                <a:cubicBezTo>
                  <a:pt x="99727" y="952311"/>
                  <a:pt x="46482" y="938785"/>
                  <a:pt x="0" y="906877"/>
                </a:cubicBezTo>
                <a:cubicBezTo>
                  <a:pt x="16573" y="895923"/>
                  <a:pt x="68675" y="920021"/>
                  <a:pt x="72961" y="876968"/>
                </a:cubicBezTo>
                <a:cubicBezTo>
                  <a:pt x="159544" y="899161"/>
                  <a:pt x="238125" y="900019"/>
                  <a:pt x="283464" y="868777"/>
                </a:cubicBezTo>
                <a:cubicBezTo>
                  <a:pt x="267652" y="863252"/>
                  <a:pt x="238030" y="862490"/>
                  <a:pt x="225266" y="850584"/>
                </a:cubicBezTo>
                <a:cubicBezTo>
                  <a:pt x="230314" y="848774"/>
                  <a:pt x="240601" y="855156"/>
                  <a:pt x="235553" y="838011"/>
                </a:cubicBezTo>
                <a:cubicBezTo>
                  <a:pt x="196310" y="853346"/>
                  <a:pt x="158972" y="843631"/>
                  <a:pt x="119824" y="830677"/>
                </a:cubicBezTo>
                <a:cubicBezTo>
                  <a:pt x="129254" y="797339"/>
                  <a:pt x="165449" y="826009"/>
                  <a:pt x="176022" y="808102"/>
                </a:cubicBezTo>
                <a:cubicBezTo>
                  <a:pt x="177546" y="816675"/>
                  <a:pt x="177546" y="829533"/>
                  <a:pt x="181737" y="830962"/>
                </a:cubicBezTo>
                <a:cubicBezTo>
                  <a:pt x="188023" y="814770"/>
                  <a:pt x="191643" y="818961"/>
                  <a:pt x="200025" y="811817"/>
                </a:cubicBezTo>
                <a:cubicBezTo>
                  <a:pt x="201073" y="821723"/>
                  <a:pt x="204025" y="826390"/>
                  <a:pt x="207931" y="828581"/>
                </a:cubicBezTo>
                <a:cubicBezTo>
                  <a:pt x="200977" y="792958"/>
                  <a:pt x="242697" y="825533"/>
                  <a:pt x="228409" y="803340"/>
                </a:cubicBezTo>
                <a:cubicBezTo>
                  <a:pt x="233934" y="801054"/>
                  <a:pt x="235172" y="810674"/>
                  <a:pt x="238601" y="814103"/>
                </a:cubicBezTo>
                <a:cubicBezTo>
                  <a:pt x="237934" y="806674"/>
                  <a:pt x="241459" y="805721"/>
                  <a:pt x="239458" y="796482"/>
                </a:cubicBezTo>
                <a:cubicBezTo>
                  <a:pt x="273463" y="803435"/>
                  <a:pt x="311563" y="750190"/>
                  <a:pt x="331184" y="800101"/>
                </a:cubicBezTo>
                <a:cubicBezTo>
                  <a:pt x="329755" y="789338"/>
                  <a:pt x="331946" y="787624"/>
                  <a:pt x="336328" y="793815"/>
                </a:cubicBezTo>
                <a:cubicBezTo>
                  <a:pt x="331660" y="786385"/>
                  <a:pt x="329946" y="772574"/>
                  <a:pt x="336518" y="770383"/>
                </a:cubicBezTo>
                <a:cubicBezTo>
                  <a:pt x="364712" y="797720"/>
                  <a:pt x="391001" y="768955"/>
                  <a:pt x="420243" y="780480"/>
                </a:cubicBezTo>
                <a:cubicBezTo>
                  <a:pt x="411861" y="793720"/>
                  <a:pt x="401860" y="794291"/>
                  <a:pt x="394716" y="788576"/>
                </a:cubicBezTo>
                <a:cubicBezTo>
                  <a:pt x="396335" y="788481"/>
                  <a:pt x="397478" y="783623"/>
                  <a:pt x="394049" y="782766"/>
                </a:cubicBezTo>
                <a:cubicBezTo>
                  <a:pt x="390334" y="791338"/>
                  <a:pt x="389001" y="803435"/>
                  <a:pt x="389477" y="818294"/>
                </a:cubicBezTo>
                <a:cubicBezTo>
                  <a:pt x="393478" y="825057"/>
                  <a:pt x="414909" y="815818"/>
                  <a:pt x="399764" y="805626"/>
                </a:cubicBezTo>
                <a:cubicBezTo>
                  <a:pt x="408337" y="813246"/>
                  <a:pt x="423005" y="803911"/>
                  <a:pt x="428149" y="820675"/>
                </a:cubicBezTo>
                <a:cubicBezTo>
                  <a:pt x="427672" y="798863"/>
                  <a:pt x="433387" y="805531"/>
                  <a:pt x="441960" y="813627"/>
                </a:cubicBezTo>
                <a:cubicBezTo>
                  <a:pt x="444246" y="804673"/>
                  <a:pt x="442627" y="789624"/>
                  <a:pt x="447199" y="783909"/>
                </a:cubicBezTo>
                <a:cubicBezTo>
                  <a:pt x="453009" y="797149"/>
                  <a:pt x="458724" y="770669"/>
                  <a:pt x="462534" y="765049"/>
                </a:cubicBezTo>
                <a:cubicBezTo>
                  <a:pt x="463772" y="774670"/>
                  <a:pt x="464915" y="784290"/>
                  <a:pt x="466058" y="793910"/>
                </a:cubicBezTo>
                <a:cubicBezTo>
                  <a:pt x="474535" y="788862"/>
                  <a:pt x="473583" y="809341"/>
                  <a:pt x="482060" y="804197"/>
                </a:cubicBezTo>
                <a:cubicBezTo>
                  <a:pt x="499491" y="779242"/>
                  <a:pt x="533876" y="818389"/>
                  <a:pt x="546259" y="775146"/>
                </a:cubicBezTo>
                <a:cubicBezTo>
                  <a:pt x="555403" y="785433"/>
                  <a:pt x="580549" y="786385"/>
                  <a:pt x="592074" y="788671"/>
                </a:cubicBezTo>
                <a:cubicBezTo>
                  <a:pt x="587407" y="765240"/>
                  <a:pt x="579501" y="786481"/>
                  <a:pt x="577596" y="766573"/>
                </a:cubicBezTo>
                <a:cubicBezTo>
                  <a:pt x="581596" y="751143"/>
                  <a:pt x="591502" y="784480"/>
                  <a:pt x="597884" y="788100"/>
                </a:cubicBezTo>
                <a:cubicBezTo>
                  <a:pt x="592074" y="772383"/>
                  <a:pt x="607028" y="767240"/>
                  <a:pt x="599408" y="776289"/>
                </a:cubicBezTo>
                <a:cubicBezTo>
                  <a:pt x="603028" y="796006"/>
                  <a:pt x="592741" y="794482"/>
                  <a:pt x="591217" y="806293"/>
                </a:cubicBezTo>
                <a:cubicBezTo>
                  <a:pt x="593312" y="813436"/>
                  <a:pt x="596360" y="817723"/>
                  <a:pt x="601313" y="817056"/>
                </a:cubicBezTo>
                <a:cubicBezTo>
                  <a:pt x="593312" y="791910"/>
                  <a:pt x="610171" y="814579"/>
                  <a:pt x="607885" y="822295"/>
                </a:cubicBezTo>
                <a:cubicBezTo>
                  <a:pt x="616267" y="824200"/>
                  <a:pt x="601789" y="790957"/>
                  <a:pt x="610171" y="792862"/>
                </a:cubicBezTo>
                <a:cubicBezTo>
                  <a:pt x="615982" y="812198"/>
                  <a:pt x="611124" y="817723"/>
                  <a:pt x="617315" y="827343"/>
                </a:cubicBezTo>
                <a:cubicBezTo>
                  <a:pt x="625888" y="816865"/>
                  <a:pt x="640175" y="830772"/>
                  <a:pt x="642842" y="819247"/>
                </a:cubicBezTo>
                <a:cubicBezTo>
                  <a:pt x="638651" y="802483"/>
                  <a:pt x="629412" y="799625"/>
                  <a:pt x="621887" y="791910"/>
                </a:cubicBezTo>
                <a:cubicBezTo>
                  <a:pt x="633222" y="779623"/>
                  <a:pt x="641128" y="815722"/>
                  <a:pt x="643699" y="801721"/>
                </a:cubicBezTo>
                <a:cubicBezTo>
                  <a:pt x="643318" y="795815"/>
                  <a:pt x="629698" y="791148"/>
                  <a:pt x="638746" y="784671"/>
                </a:cubicBezTo>
                <a:cubicBezTo>
                  <a:pt x="641318" y="795148"/>
                  <a:pt x="650843" y="780289"/>
                  <a:pt x="653986" y="789148"/>
                </a:cubicBezTo>
                <a:cubicBezTo>
                  <a:pt x="650843" y="790672"/>
                  <a:pt x="650271" y="796006"/>
                  <a:pt x="649605" y="801244"/>
                </a:cubicBezTo>
                <a:cubicBezTo>
                  <a:pt x="659035" y="796101"/>
                  <a:pt x="656177" y="824485"/>
                  <a:pt x="666274" y="817342"/>
                </a:cubicBezTo>
                <a:cubicBezTo>
                  <a:pt x="669321" y="811150"/>
                  <a:pt x="676275" y="810674"/>
                  <a:pt x="679418" y="804483"/>
                </a:cubicBezTo>
                <a:cubicBezTo>
                  <a:pt x="683228" y="843821"/>
                  <a:pt x="706564" y="780099"/>
                  <a:pt x="723805" y="806388"/>
                </a:cubicBezTo>
                <a:cubicBezTo>
                  <a:pt x="725329" y="766573"/>
                  <a:pt x="713041" y="783242"/>
                  <a:pt x="691991" y="762382"/>
                </a:cubicBezTo>
                <a:cubicBezTo>
                  <a:pt x="693706" y="770669"/>
                  <a:pt x="697992" y="771717"/>
                  <a:pt x="699897" y="779242"/>
                </a:cubicBezTo>
                <a:cubicBezTo>
                  <a:pt x="689038" y="770479"/>
                  <a:pt x="678370" y="786576"/>
                  <a:pt x="673036" y="775812"/>
                </a:cubicBezTo>
                <a:cubicBezTo>
                  <a:pt x="675513" y="773908"/>
                  <a:pt x="673894" y="760001"/>
                  <a:pt x="670941" y="758477"/>
                </a:cubicBezTo>
                <a:cubicBezTo>
                  <a:pt x="666940" y="770479"/>
                  <a:pt x="671227" y="783433"/>
                  <a:pt x="668655" y="787909"/>
                </a:cubicBezTo>
                <a:cubicBezTo>
                  <a:pt x="666178" y="773050"/>
                  <a:pt x="664654" y="796291"/>
                  <a:pt x="657034" y="788957"/>
                </a:cubicBezTo>
                <a:cubicBezTo>
                  <a:pt x="657320" y="770288"/>
                  <a:pt x="651796" y="767240"/>
                  <a:pt x="647700" y="760573"/>
                </a:cubicBezTo>
                <a:cubicBezTo>
                  <a:pt x="658558" y="744856"/>
                  <a:pt x="652653" y="771145"/>
                  <a:pt x="663702" y="770860"/>
                </a:cubicBezTo>
                <a:cubicBezTo>
                  <a:pt x="670560" y="750571"/>
                  <a:pt x="666655" y="741713"/>
                  <a:pt x="675608" y="723044"/>
                </a:cubicBezTo>
                <a:cubicBezTo>
                  <a:pt x="682371" y="744571"/>
                  <a:pt x="668845" y="734855"/>
                  <a:pt x="673227" y="752476"/>
                </a:cubicBezTo>
                <a:cubicBezTo>
                  <a:pt x="679894" y="750095"/>
                  <a:pt x="676275" y="731902"/>
                  <a:pt x="685705" y="733807"/>
                </a:cubicBezTo>
                <a:cubicBezTo>
                  <a:pt x="687229" y="742380"/>
                  <a:pt x="687324" y="755239"/>
                  <a:pt x="691419" y="756667"/>
                </a:cubicBezTo>
                <a:cubicBezTo>
                  <a:pt x="698754" y="748952"/>
                  <a:pt x="698373" y="712471"/>
                  <a:pt x="709803" y="737522"/>
                </a:cubicBezTo>
                <a:cubicBezTo>
                  <a:pt x="704469" y="747714"/>
                  <a:pt x="704374" y="753810"/>
                  <a:pt x="700183" y="755905"/>
                </a:cubicBezTo>
                <a:cubicBezTo>
                  <a:pt x="724281" y="770860"/>
                  <a:pt x="724281" y="737903"/>
                  <a:pt x="746855" y="751810"/>
                </a:cubicBezTo>
                <a:cubicBezTo>
                  <a:pt x="741712" y="736379"/>
                  <a:pt x="746093" y="730950"/>
                  <a:pt x="738283" y="729235"/>
                </a:cubicBezTo>
                <a:cubicBezTo>
                  <a:pt x="751522" y="720568"/>
                  <a:pt x="785336" y="734188"/>
                  <a:pt x="784955" y="701708"/>
                </a:cubicBezTo>
                <a:cubicBezTo>
                  <a:pt x="786098" y="717234"/>
                  <a:pt x="806482" y="719043"/>
                  <a:pt x="800100" y="729616"/>
                </a:cubicBezTo>
                <a:cubicBezTo>
                  <a:pt x="794385" y="712376"/>
                  <a:pt x="788765" y="733712"/>
                  <a:pt x="789813" y="742189"/>
                </a:cubicBezTo>
                <a:cubicBezTo>
                  <a:pt x="793909" y="742094"/>
                  <a:pt x="795909" y="738856"/>
                  <a:pt x="797909" y="735617"/>
                </a:cubicBezTo>
                <a:cubicBezTo>
                  <a:pt x="800005" y="779337"/>
                  <a:pt x="777240" y="752572"/>
                  <a:pt x="768763" y="750190"/>
                </a:cubicBezTo>
                <a:cubicBezTo>
                  <a:pt x="772763" y="752572"/>
                  <a:pt x="744569" y="780004"/>
                  <a:pt x="735901" y="758668"/>
                </a:cubicBezTo>
                <a:cubicBezTo>
                  <a:pt x="735616" y="763811"/>
                  <a:pt x="733615" y="788576"/>
                  <a:pt x="728567" y="770955"/>
                </a:cubicBezTo>
                <a:cubicBezTo>
                  <a:pt x="731425" y="770669"/>
                  <a:pt x="731044" y="760573"/>
                  <a:pt x="727138" y="759430"/>
                </a:cubicBezTo>
                <a:cubicBezTo>
                  <a:pt x="723519" y="768478"/>
                  <a:pt x="727805" y="783337"/>
                  <a:pt x="733520" y="788100"/>
                </a:cubicBezTo>
                <a:cubicBezTo>
                  <a:pt x="744664" y="790862"/>
                  <a:pt x="753808" y="799530"/>
                  <a:pt x="764762" y="802864"/>
                </a:cubicBezTo>
                <a:cubicBezTo>
                  <a:pt x="764095" y="792958"/>
                  <a:pt x="745521" y="781623"/>
                  <a:pt x="759047" y="780004"/>
                </a:cubicBezTo>
                <a:cubicBezTo>
                  <a:pt x="760571" y="796387"/>
                  <a:pt x="769048" y="793720"/>
                  <a:pt x="773525" y="802102"/>
                </a:cubicBezTo>
                <a:cubicBezTo>
                  <a:pt x="773049" y="795625"/>
                  <a:pt x="768191" y="793529"/>
                  <a:pt x="772192" y="790576"/>
                </a:cubicBezTo>
                <a:cubicBezTo>
                  <a:pt x="778764" y="801816"/>
                  <a:pt x="784479" y="793243"/>
                  <a:pt x="777144" y="807626"/>
                </a:cubicBezTo>
                <a:cubicBezTo>
                  <a:pt x="783431" y="796958"/>
                  <a:pt x="788194" y="813341"/>
                  <a:pt x="791051" y="800482"/>
                </a:cubicBezTo>
                <a:cubicBezTo>
                  <a:pt x="784288" y="802673"/>
                  <a:pt x="767524" y="770002"/>
                  <a:pt x="776573" y="778384"/>
                </a:cubicBezTo>
                <a:cubicBezTo>
                  <a:pt x="788384" y="790576"/>
                  <a:pt x="799338" y="791053"/>
                  <a:pt x="808672" y="775527"/>
                </a:cubicBezTo>
                <a:cubicBezTo>
                  <a:pt x="807625" y="785242"/>
                  <a:pt x="817435" y="800197"/>
                  <a:pt x="815911" y="786576"/>
                </a:cubicBezTo>
                <a:cubicBezTo>
                  <a:pt x="811625" y="779527"/>
                  <a:pt x="798862" y="756953"/>
                  <a:pt x="805148" y="746571"/>
                </a:cubicBezTo>
                <a:cubicBezTo>
                  <a:pt x="808101" y="758191"/>
                  <a:pt x="808768" y="742951"/>
                  <a:pt x="813149" y="749047"/>
                </a:cubicBezTo>
                <a:cubicBezTo>
                  <a:pt x="808006" y="736855"/>
                  <a:pt x="823531" y="711519"/>
                  <a:pt x="827056" y="732855"/>
                </a:cubicBezTo>
                <a:cubicBezTo>
                  <a:pt x="823150" y="735427"/>
                  <a:pt x="822960" y="740189"/>
                  <a:pt x="818293" y="733617"/>
                </a:cubicBezTo>
                <a:cubicBezTo>
                  <a:pt x="825246" y="770002"/>
                  <a:pt x="810101" y="748285"/>
                  <a:pt x="810768" y="769335"/>
                </a:cubicBezTo>
                <a:cubicBezTo>
                  <a:pt x="815816" y="766573"/>
                  <a:pt x="819531" y="759239"/>
                  <a:pt x="825341" y="768002"/>
                </a:cubicBezTo>
                <a:cubicBezTo>
                  <a:pt x="822103" y="774003"/>
                  <a:pt x="823912" y="787814"/>
                  <a:pt x="819340" y="791910"/>
                </a:cubicBezTo>
                <a:cubicBezTo>
                  <a:pt x="831437" y="803530"/>
                  <a:pt x="828580" y="777622"/>
                  <a:pt x="840391" y="795910"/>
                </a:cubicBezTo>
                <a:cubicBezTo>
                  <a:pt x="840105" y="789052"/>
                  <a:pt x="837914" y="779527"/>
                  <a:pt x="841248" y="778289"/>
                </a:cubicBezTo>
                <a:cubicBezTo>
                  <a:pt x="842772" y="795053"/>
                  <a:pt x="854964" y="809341"/>
                  <a:pt x="854297" y="788862"/>
                </a:cubicBezTo>
                <a:cubicBezTo>
                  <a:pt x="849344" y="789624"/>
                  <a:pt x="846296" y="785147"/>
                  <a:pt x="844201" y="778099"/>
                </a:cubicBezTo>
                <a:cubicBezTo>
                  <a:pt x="856297" y="767812"/>
                  <a:pt x="862869" y="778765"/>
                  <a:pt x="872490" y="793148"/>
                </a:cubicBezTo>
                <a:cubicBezTo>
                  <a:pt x="897636" y="735331"/>
                  <a:pt x="918591" y="783433"/>
                  <a:pt x="971740" y="760954"/>
                </a:cubicBezTo>
                <a:cubicBezTo>
                  <a:pt x="972788" y="770955"/>
                  <a:pt x="975741" y="775622"/>
                  <a:pt x="979646" y="777813"/>
                </a:cubicBezTo>
                <a:cubicBezTo>
                  <a:pt x="977741" y="770098"/>
                  <a:pt x="974217" y="767145"/>
                  <a:pt x="973931" y="754953"/>
                </a:cubicBezTo>
                <a:cubicBezTo>
                  <a:pt x="978979" y="740380"/>
                  <a:pt x="982789" y="763239"/>
                  <a:pt x="989933" y="765240"/>
                </a:cubicBezTo>
                <a:cubicBezTo>
                  <a:pt x="987647" y="750857"/>
                  <a:pt x="992219" y="746666"/>
                  <a:pt x="995839" y="741332"/>
                </a:cubicBezTo>
                <a:cubicBezTo>
                  <a:pt x="998506" y="749619"/>
                  <a:pt x="996029" y="771526"/>
                  <a:pt x="1002316" y="770002"/>
                </a:cubicBezTo>
                <a:cubicBezTo>
                  <a:pt x="1000030" y="750000"/>
                  <a:pt x="1016508" y="771907"/>
                  <a:pt x="1011841" y="751619"/>
                </a:cubicBezTo>
                <a:cubicBezTo>
                  <a:pt x="1013555" y="758287"/>
                  <a:pt x="1024128" y="778099"/>
                  <a:pt x="1024890" y="762192"/>
                </a:cubicBezTo>
                <a:cubicBezTo>
                  <a:pt x="1020318" y="764383"/>
                  <a:pt x="1016032" y="755048"/>
                  <a:pt x="1020508" y="750857"/>
                </a:cubicBezTo>
                <a:cubicBezTo>
                  <a:pt x="1037749" y="763716"/>
                  <a:pt x="1049083" y="770860"/>
                  <a:pt x="1062037" y="753048"/>
                </a:cubicBezTo>
                <a:cubicBezTo>
                  <a:pt x="1058132" y="740475"/>
                  <a:pt x="1047369" y="746761"/>
                  <a:pt x="1044607" y="731235"/>
                </a:cubicBezTo>
                <a:cubicBezTo>
                  <a:pt x="1056513" y="729807"/>
                  <a:pt x="1060037" y="743237"/>
                  <a:pt x="1071562" y="734664"/>
                </a:cubicBezTo>
                <a:cubicBezTo>
                  <a:pt x="1077087" y="747523"/>
                  <a:pt x="1066609" y="757144"/>
                  <a:pt x="1074325" y="757810"/>
                </a:cubicBezTo>
                <a:cubicBezTo>
                  <a:pt x="1080897" y="737903"/>
                  <a:pt x="1125855" y="776670"/>
                  <a:pt x="1121092" y="730283"/>
                </a:cubicBezTo>
                <a:cubicBezTo>
                  <a:pt x="1141095" y="729235"/>
                  <a:pt x="1121283" y="762573"/>
                  <a:pt x="1147858" y="757144"/>
                </a:cubicBezTo>
                <a:cubicBezTo>
                  <a:pt x="1154144" y="749714"/>
                  <a:pt x="1139190" y="735808"/>
                  <a:pt x="1147286" y="727997"/>
                </a:cubicBezTo>
                <a:cubicBezTo>
                  <a:pt x="1154144" y="742570"/>
                  <a:pt x="1166336" y="742380"/>
                  <a:pt x="1171861" y="760858"/>
                </a:cubicBezTo>
                <a:cubicBezTo>
                  <a:pt x="1166527" y="744189"/>
                  <a:pt x="1167574" y="739522"/>
                  <a:pt x="1174242" y="731426"/>
                </a:cubicBezTo>
                <a:cubicBezTo>
                  <a:pt x="1178623" y="759715"/>
                  <a:pt x="1176147" y="722472"/>
                  <a:pt x="1182243" y="724949"/>
                </a:cubicBezTo>
                <a:cubicBezTo>
                  <a:pt x="1190434" y="748857"/>
                  <a:pt x="1192339" y="711233"/>
                  <a:pt x="1195387" y="735427"/>
                </a:cubicBezTo>
                <a:cubicBezTo>
                  <a:pt x="1199388" y="716758"/>
                  <a:pt x="1212151" y="738951"/>
                  <a:pt x="1210818" y="716472"/>
                </a:cubicBezTo>
                <a:cubicBezTo>
                  <a:pt x="1233583" y="730759"/>
                  <a:pt x="1262824" y="727330"/>
                  <a:pt x="1289399" y="732855"/>
                </a:cubicBezTo>
                <a:cubicBezTo>
                  <a:pt x="1288351" y="725235"/>
                  <a:pt x="1283589" y="727997"/>
                  <a:pt x="1282160" y="721806"/>
                </a:cubicBezTo>
                <a:cubicBezTo>
                  <a:pt x="1297400" y="710947"/>
                  <a:pt x="1318641" y="718472"/>
                  <a:pt x="1338167" y="722663"/>
                </a:cubicBezTo>
                <a:cubicBezTo>
                  <a:pt x="1354264" y="685325"/>
                  <a:pt x="1396936" y="731521"/>
                  <a:pt x="1395698" y="711709"/>
                </a:cubicBezTo>
                <a:cubicBezTo>
                  <a:pt x="1404461" y="705804"/>
                  <a:pt x="1403604" y="726187"/>
                  <a:pt x="1409509" y="727997"/>
                </a:cubicBezTo>
                <a:cubicBezTo>
                  <a:pt x="1415320" y="718662"/>
                  <a:pt x="1422273" y="728854"/>
                  <a:pt x="1423416" y="720853"/>
                </a:cubicBezTo>
                <a:cubicBezTo>
                  <a:pt x="1418749" y="713519"/>
                  <a:pt x="1417034" y="699612"/>
                  <a:pt x="1423606" y="697422"/>
                </a:cubicBezTo>
                <a:cubicBezTo>
                  <a:pt x="1429607" y="710566"/>
                  <a:pt x="1425607" y="722472"/>
                  <a:pt x="1429988" y="726092"/>
                </a:cubicBezTo>
                <a:cubicBezTo>
                  <a:pt x="1436941" y="727235"/>
                  <a:pt x="1431226" y="709042"/>
                  <a:pt x="1436656" y="707899"/>
                </a:cubicBezTo>
                <a:cubicBezTo>
                  <a:pt x="1438370" y="741904"/>
                  <a:pt x="1454944" y="718282"/>
                  <a:pt x="1454182" y="706280"/>
                </a:cubicBezTo>
                <a:cubicBezTo>
                  <a:pt x="1467136" y="739141"/>
                  <a:pt x="1473994" y="704089"/>
                  <a:pt x="1485519" y="697708"/>
                </a:cubicBezTo>
                <a:cubicBezTo>
                  <a:pt x="1491139" y="702756"/>
                  <a:pt x="1493710" y="716377"/>
                  <a:pt x="1499997" y="719806"/>
                </a:cubicBezTo>
                <a:cubicBezTo>
                  <a:pt x="1504664" y="719424"/>
                  <a:pt x="1505236" y="712471"/>
                  <a:pt x="1506760" y="707233"/>
                </a:cubicBezTo>
                <a:cubicBezTo>
                  <a:pt x="1496568" y="699327"/>
                  <a:pt x="1494568" y="685992"/>
                  <a:pt x="1497139" y="673419"/>
                </a:cubicBezTo>
                <a:cubicBezTo>
                  <a:pt x="1465707" y="675229"/>
                  <a:pt x="1434655" y="676753"/>
                  <a:pt x="1404080" y="677610"/>
                </a:cubicBezTo>
                <a:cubicBezTo>
                  <a:pt x="1405604" y="678658"/>
                  <a:pt x="1406652" y="679991"/>
                  <a:pt x="1407033" y="681801"/>
                </a:cubicBezTo>
                <a:cubicBezTo>
                  <a:pt x="1402747" y="684563"/>
                  <a:pt x="1387126" y="684849"/>
                  <a:pt x="1382649" y="682277"/>
                </a:cubicBezTo>
                <a:cubicBezTo>
                  <a:pt x="1382744" y="680943"/>
                  <a:pt x="1382649" y="679515"/>
                  <a:pt x="1382554" y="678086"/>
                </a:cubicBezTo>
                <a:cubicBezTo>
                  <a:pt x="1357979" y="678562"/>
                  <a:pt x="1333595" y="678753"/>
                  <a:pt x="1309497" y="678181"/>
                </a:cubicBezTo>
                <a:cubicBezTo>
                  <a:pt x="1313402" y="693612"/>
                  <a:pt x="1304830" y="689992"/>
                  <a:pt x="1302829" y="696374"/>
                </a:cubicBezTo>
                <a:cubicBezTo>
                  <a:pt x="1295305" y="667989"/>
                  <a:pt x="1241869" y="713043"/>
                  <a:pt x="1243203" y="666561"/>
                </a:cubicBezTo>
                <a:cubicBezTo>
                  <a:pt x="1251299" y="664941"/>
                  <a:pt x="1252156" y="683420"/>
                  <a:pt x="1259872" y="682658"/>
                </a:cubicBezTo>
                <a:cubicBezTo>
                  <a:pt x="1260062" y="674276"/>
                  <a:pt x="1262158" y="672657"/>
                  <a:pt x="1257776" y="665322"/>
                </a:cubicBezTo>
                <a:cubicBezTo>
                  <a:pt x="1262348" y="668085"/>
                  <a:pt x="1271968" y="657226"/>
                  <a:pt x="1273016" y="669799"/>
                </a:cubicBezTo>
                <a:cubicBezTo>
                  <a:pt x="1269968" y="671514"/>
                  <a:pt x="1267206" y="679991"/>
                  <a:pt x="1271492" y="681610"/>
                </a:cubicBezTo>
                <a:cubicBezTo>
                  <a:pt x="1282351" y="676372"/>
                  <a:pt x="1275112" y="680562"/>
                  <a:pt x="1278160" y="663513"/>
                </a:cubicBezTo>
                <a:cubicBezTo>
                  <a:pt x="1279303" y="673419"/>
                  <a:pt x="1282255" y="678086"/>
                  <a:pt x="1286065" y="680277"/>
                </a:cubicBezTo>
                <a:cubicBezTo>
                  <a:pt x="1281970" y="653797"/>
                  <a:pt x="1292923" y="669323"/>
                  <a:pt x="1300829" y="655607"/>
                </a:cubicBezTo>
                <a:cubicBezTo>
                  <a:pt x="1320641" y="667418"/>
                  <a:pt x="1321403" y="679705"/>
                  <a:pt x="1330642" y="658845"/>
                </a:cubicBezTo>
                <a:cubicBezTo>
                  <a:pt x="1331499" y="679705"/>
                  <a:pt x="1341406" y="675705"/>
                  <a:pt x="1350264" y="674657"/>
                </a:cubicBezTo>
                <a:cubicBezTo>
                  <a:pt x="1349502" y="668847"/>
                  <a:pt x="1348835" y="663132"/>
                  <a:pt x="1348168" y="657322"/>
                </a:cubicBezTo>
                <a:cubicBezTo>
                  <a:pt x="1353693" y="655035"/>
                  <a:pt x="1354836" y="664656"/>
                  <a:pt x="1358265" y="668085"/>
                </a:cubicBezTo>
                <a:cubicBezTo>
                  <a:pt x="1358836" y="663894"/>
                  <a:pt x="1361503" y="652845"/>
                  <a:pt x="1364647" y="646844"/>
                </a:cubicBezTo>
                <a:cubicBezTo>
                  <a:pt x="1362265" y="645796"/>
                  <a:pt x="1359979" y="644939"/>
                  <a:pt x="1357408" y="643606"/>
                </a:cubicBezTo>
                <a:cubicBezTo>
                  <a:pt x="1360074" y="644463"/>
                  <a:pt x="1362932" y="644939"/>
                  <a:pt x="1365694" y="645130"/>
                </a:cubicBezTo>
                <a:cubicBezTo>
                  <a:pt x="1367123" y="643129"/>
                  <a:pt x="1368552" y="642272"/>
                  <a:pt x="1369981" y="643701"/>
                </a:cubicBezTo>
                <a:cubicBezTo>
                  <a:pt x="1369695" y="644177"/>
                  <a:pt x="1369695" y="644749"/>
                  <a:pt x="1369504" y="645225"/>
                </a:cubicBezTo>
                <a:cubicBezTo>
                  <a:pt x="1394079" y="644844"/>
                  <a:pt x="1419130" y="624651"/>
                  <a:pt x="1443990" y="638176"/>
                </a:cubicBezTo>
                <a:cubicBezTo>
                  <a:pt x="1438370" y="639605"/>
                  <a:pt x="1433322" y="641129"/>
                  <a:pt x="1428655" y="642558"/>
                </a:cubicBezTo>
                <a:cubicBezTo>
                  <a:pt x="1440085" y="647130"/>
                  <a:pt x="1451610" y="651511"/>
                  <a:pt x="1457420" y="635890"/>
                </a:cubicBezTo>
                <a:cubicBezTo>
                  <a:pt x="1458182" y="641034"/>
                  <a:pt x="1457992" y="644844"/>
                  <a:pt x="1457515" y="648273"/>
                </a:cubicBezTo>
                <a:cubicBezTo>
                  <a:pt x="1458563" y="648368"/>
                  <a:pt x="1459516" y="648368"/>
                  <a:pt x="1460563" y="648558"/>
                </a:cubicBezTo>
                <a:cubicBezTo>
                  <a:pt x="1461516" y="651130"/>
                  <a:pt x="1460944" y="653035"/>
                  <a:pt x="1459801" y="654464"/>
                </a:cubicBezTo>
                <a:cubicBezTo>
                  <a:pt x="1466564" y="656369"/>
                  <a:pt x="1470755" y="655035"/>
                  <a:pt x="1469422" y="650083"/>
                </a:cubicBezTo>
                <a:cubicBezTo>
                  <a:pt x="1469136" y="650178"/>
                  <a:pt x="1469041" y="650178"/>
                  <a:pt x="1468755" y="650178"/>
                </a:cubicBezTo>
                <a:cubicBezTo>
                  <a:pt x="1453896" y="630175"/>
                  <a:pt x="1445990" y="615031"/>
                  <a:pt x="1462278" y="598362"/>
                </a:cubicBezTo>
                <a:cubicBezTo>
                  <a:pt x="1490186" y="569692"/>
                  <a:pt x="1571815" y="577597"/>
                  <a:pt x="1565719" y="619412"/>
                </a:cubicBezTo>
                <a:cubicBezTo>
                  <a:pt x="1595818" y="617031"/>
                  <a:pt x="1631823" y="631033"/>
                  <a:pt x="1638490" y="652464"/>
                </a:cubicBezTo>
                <a:cubicBezTo>
                  <a:pt x="1643634" y="652178"/>
                  <a:pt x="1648587" y="650749"/>
                  <a:pt x="1653254" y="647892"/>
                </a:cubicBezTo>
                <a:cubicBezTo>
                  <a:pt x="1652397" y="647987"/>
                  <a:pt x="1651635" y="648082"/>
                  <a:pt x="1650397" y="648082"/>
                </a:cubicBezTo>
                <a:cubicBezTo>
                  <a:pt x="1651444" y="644653"/>
                  <a:pt x="1651254" y="640367"/>
                  <a:pt x="1658398" y="640748"/>
                </a:cubicBezTo>
                <a:cubicBezTo>
                  <a:pt x="1658588" y="641986"/>
                  <a:pt x="1658588" y="642939"/>
                  <a:pt x="1658493" y="643891"/>
                </a:cubicBezTo>
                <a:cubicBezTo>
                  <a:pt x="1659922" y="642462"/>
                  <a:pt x="1661541" y="640748"/>
                  <a:pt x="1663065" y="639033"/>
                </a:cubicBezTo>
                <a:cubicBezTo>
                  <a:pt x="1648111" y="635128"/>
                  <a:pt x="1636871" y="623412"/>
                  <a:pt x="1625346" y="619983"/>
                </a:cubicBezTo>
                <a:cubicBezTo>
                  <a:pt x="1608487" y="615031"/>
                  <a:pt x="1613535" y="603505"/>
                  <a:pt x="1595056" y="597409"/>
                </a:cubicBezTo>
                <a:cubicBezTo>
                  <a:pt x="1581531" y="592933"/>
                  <a:pt x="1568863" y="603696"/>
                  <a:pt x="1559623" y="589218"/>
                </a:cubicBezTo>
                <a:cubicBezTo>
                  <a:pt x="1589627" y="591409"/>
                  <a:pt x="1626203" y="593504"/>
                  <a:pt x="1652016" y="603410"/>
                </a:cubicBezTo>
                <a:cubicBezTo>
                  <a:pt x="1647349" y="603410"/>
                  <a:pt x="1644967" y="604839"/>
                  <a:pt x="1643920" y="607125"/>
                </a:cubicBezTo>
                <a:cubicBezTo>
                  <a:pt x="1653254" y="608458"/>
                  <a:pt x="1665637" y="612935"/>
                  <a:pt x="1678781" y="616364"/>
                </a:cubicBezTo>
                <a:cubicBezTo>
                  <a:pt x="1680781" y="616078"/>
                  <a:pt x="1682782" y="616650"/>
                  <a:pt x="1684687" y="617888"/>
                </a:cubicBezTo>
                <a:cubicBezTo>
                  <a:pt x="1689259" y="618936"/>
                  <a:pt x="1693831" y="619888"/>
                  <a:pt x="1698403" y="620364"/>
                </a:cubicBezTo>
                <a:cubicBezTo>
                  <a:pt x="1704022" y="620936"/>
                  <a:pt x="1713738" y="621412"/>
                  <a:pt x="1723168" y="620936"/>
                </a:cubicBezTo>
                <a:cubicBezTo>
                  <a:pt x="1723263" y="619983"/>
                  <a:pt x="1723358" y="619222"/>
                  <a:pt x="1723453" y="618269"/>
                </a:cubicBezTo>
                <a:cubicBezTo>
                  <a:pt x="1723834" y="619126"/>
                  <a:pt x="1723930" y="619983"/>
                  <a:pt x="1724215" y="620841"/>
                </a:cubicBezTo>
                <a:cubicBezTo>
                  <a:pt x="1737455" y="620174"/>
                  <a:pt x="1749457" y="617507"/>
                  <a:pt x="1746980" y="610458"/>
                </a:cubicBezTo>
                <a:cubicBezTo>
                  <a:pt x="1742122" y="596266"/>
                  <a:pt x="1698403" y="613602"/>
                  <a:pt x="1697926" y="593599"/>
                </a:cubicBezTo>
                <a:cubicBezTo>
                  <a:pt x="1721739" y="603696"/>
                  <a:pt x="1797653" y="604553"/>
                  <a:pt x="1743646" y="581884"/>
                </a:cubicBezTo>
                <a:cubicBezTo>
                  <a:pt x="1758791" y="583789"/>
                  <a:pt x="1764316" y="579597"/>
                  <a:pt x="1765173" y="572454"/>
                </a:cubicBezTo>
                <a:cubicBezTo>
                  <a:pt x="1775269" y="571406"/>
                  <a:pt x="1777841" y="575692"/>
                  <a:pt x="1784128" y="577407"/>
                </a:cubicBezTo>
                <a:cubicBezTo>
                  <a:pt x="1781746" y="585979"/>
                  <a:pt x="1785175" y="587313"/>
                  <a:pt x="1779079" y="593599"/>
                </a:cubicBezTo>
                <a:cubicBezTo>
                  <a:pt x="1789843" y="591885"/>
                  <a:pt x="1799177" y="595885"/>
                  <a:pt x="1803463" y="593123"/>
                </a:cubicBezTo>
                <a:cubicBezTo>
                  <a:pt x="1807178" y="582741"/>
                  <a:pt x="1795462" y="573311"/>
                  <a:pt x="1800225" y="568168"/>
                </a:cubicBezTo>
                <a:cubicBezTo>
                  <a:pt x="1815084" y="575216"/>
                  <a:pt x="1831848" y="563024"/>
                  <a:pt x="1848993" y="568930"/>
                </a:cubicBezTo>
                <a:cubicBezTo>
                  <a:pt x="1859566" y="572644"/>
                  <a:pt x="1856041" y="590646"/>
                  <a:pt x="1873663" y="582741"/>
                </a:cubicBezTo>
                <a:cubicBezTo>
                  <a:pt x="1870519" y="578836"/>
                  <a:pt x="1866519" y="575597"/>
                  <a:pt x="1867948" y="568548"/>
                </a:cubicBezTo>
                <a:cubicBezTo>
                  <a:pt x="1882997" y="568930"/>
                  <a:pt x="1887664" y="565596"/>
                  <a:pt x="1895094" y="569787"/>
                </a:cubicBezTo>
                <a:cubicBezTo>
                  <a:pt x="1889665" y="563119"/>
                  <a:pt x="1917097" y="564167"/>
                  <a:pt x="1911001" y="551499"/>
                </a:cubicBezTo>
                <a:cubicBezTo>
                  <a:pt x="1923002" y="551308"/>
                  <a:pt x="1929670" y="547879"/>
                  <a:pt x="1938052" y="545498"/>
                </a:cubicBezTo>
                <a:cubicBezTo>
                  <a:pt x="1925288" y="542069"/>
                  <a:pt x="1916620" y="529496"/>
                  <a:pt x="1926622" y="520733"/>
                </a:cubicBezTo>
                <a:cubicBezTo>
                  <a:pt x="1922526" y="519304"/>
                  <a:pt x="1919002" y="517495"/>
                  <a:pt x="1917001" y="514732"/>
                </a:cubicBezTo>
                <a:cubicBezTo>
                  <a:pt x="1914620" y="515113"/>
                  <a:pt x="1912144" y="514542"/>
                  <a:pt x="1910239" y="513113"/>
                </a:cubicBezTo>
                <a:cubicBezTo>
                  <a:pt x="1911001" y="515494"/>
                  <a:pt x="1911191" y="518066"/>
                  <a:pt x="1910334" y="521019"/>
                </a:cubicBezTo>
                <a:cubicBezTo>
                  <a:pt x="1909095" y="521114"/>
                  <a:pt x="1908048" y="521019"/>
                  <a:pt x="1907000" y="521019"/>
                </a:cubicBezTo>
                <a:cubicBezTo>
                  <a:pt x="1907095" y="523114"/>
                  <a:pt x="1906810" y="523400"/>
                  <a:pt x="1906143" y="521019"/>
                </a:cubicBezTo>
                <a:cubicBezTo>
                  <a:pt x="1892903" y="520352"/>
                  <a:pt x="1892046" y="510922"/>
                  <a:pt x="1888236" y="503683"/>
                </a:cubicBezTo>
                <a:cubicBezTo>
                  <a:pt x="1890522" y="502921"/>
                  <a:pt x="1892903" y="502826"/>
                  <a:pt x="1895189" y="502921"/>
                </a:cubicBezTo>
                <a:cubicBezTo>
                  <a:pt x="1897570" y="499016"/>
                  <a:pt x="1900333" y="495778"/>
                  <a:pt x="1898809" y="485871"/>
                </a:cubicBezTo>
                <a:cubicBezTo>
                  <a:pt x="1880902" y="480633"/>
                  <a:pt x="1889855" y="516352"/>
                  <a:pt x="1879663" y="522638"/>
                </a:cubicBezTo>
                <a:cubicBezTo>
                  <a:pt x="1878616" y="505779"/>
                  <a:pt x="1885759" y="499969"/>
                  <a:pt x="1877092" y="489872"/>
                </a:cubicBezTo>
                <a:cubicBezTo>
                  <a:pt x="1877092" y="491587"/>
                  <a:pt x="1877092" y="493206"/>
                  <a:pt x="1876711" y="494635"/>
                </a:cubicBezTo>
                <a:cubicBezTo>
                  <a:pt x="1879568" y="519399"/>
                  <a:pt x="1853851" y="519685"/>
                  <a:pt x="1844897" y="510160"/>
                </a:cubicBezTo>
                <a:cubicBezTo>
                  <a:pt x="1826419" y="509494"/>
                  <a:pt x="1807654" y="500349"/>
                  <a:pt x="1811845" y="483871"/>
                </a:cubicBezTo>
                <a:cubicBezTo>
                  <a:pt x="1813941" y="475489"/>
                  <a:pt x="1823370" y="467965"/>
                  <a:pt x="1841849" y="468536"/>
                </a:cubicBezTo>
                <a:cubicBezTo>
                  <a:pt x="1841182" y="466345"/>
                  <a:pt x="1840420" y="464250"/>
                  <a:pt x="1839849" y="461773"/>
                </a:cubicBezTo>
                <a:cubicBezTo>
                  <a:pt x="1864138" y="460440"/>
                  <a:pt x="1867567" y="467584"/>
                  <a:pt x="1888617" y="475013"/>
                </a:cubicBezTo>
                <a:cubicBezTo>
                  <a:pt x="1894237" y="453963"/>
                  <a:pt x="1901380" y="464726"/>
                  <a:pt x="1915096" y="456916"/>
                </a:cubicBezTo>
                <a:cubicBezTo>
                  <a:pt x="1912048" y="454439"/>
                  <a:pt x="1911096" y="450915"/>
                  <a:pt x="1914049" y="445867"/>
                </a:cubicBezTo>
                <a:cubicBezTo>
                  <a:pt x="1917478" y="440056"/>
                  <a:pt x="1930432" y="441390"/>
                  <a:pt x="1941099" y="443485"/>
                </a:cubicBezTo>
                <a:cubicBezTo>
                  <a:pt x="1962150" y="447771"/>
                  <a:pt x="1964055" y="452534"/>
                  <a:pt x="1958149" y="456153"/>
                </a:cubicBezTo>
                <a:cubicBezTo>
                  <a:pt x="1959483" y="456153"/>
                  <a:pt x="1960912" y="456344"/>
                  <a:pt x="1962340" y="456630"/>
                </a:cubicBezTo>
                <a:cubicBezTo>
                  <a:pt x="1963102" y="454534"/>
                  <a:pt x="1964055" y="452344"/>
                  <a:pt x="1965674" y="450153"/>
                </a:cubicBezTo>
                <a:cubicBezTo>
                  <a:pt x="1990820" y="442723"/>
                  <a:pt x="2040541" y="465774"/>
                  <a:pt x="2018824" y="480919"/>
                </a:cubicBezTo>
                <a:cubicBezTo>
                  <a:pt x="2024920" y="497778"/>
                  <a:pt x="2024539" y="498825"/>
                  <a:pt x="2021110" y="499302"/>
                </a:cubicBezTo>
                <a:cubicBezTo>
                  <a:pt x="2021110" y="498921"/>
                  <a:pt x="2021110" y="498635"/>
                  <a:pt x="2021014" y="498349"/>
                </a:cubicBezTo>
                <a:cubicBezTo>
                  <a:pt x="2020538" y="498730"/>
                  <a:pt x="2020348" y="499111"/>
                  <a:pt x="2019967" y="499492"/>
                </a:cubicBezTo>
                <a:cubicBezTo>
                  <a:pt x="2016442" y="500064"/>
                  <a:pt x="2011013" y="501778"/>
                  <a:pt x="2006251" y="515590"/>
                </a:cubicBezTo>
                <a:cubicBezTo>
                  <a:pt x="2006632" y="515970"/>
                  <a:pt x="2007013" y="516352"/>
                  <a:pt x="2007298" y="516733"/>
                </a:cubicBezTo>
                <a:cubicBezTo>
                  <a:pt x="2012823" y="514256"/>
                  <a:pt x="2013870" y="506541"/>
                  <a:pt x="2020157" y="515970"/>
                </a:cubicBezTo>
                <a:cubicBezTo>
                  <a:pt x="2016347" y="508636"/>
                  <a:pt x="2015776" y="503302"/>
                  <a:pt x="2019967" y="499492"/>
                </a:cubicBezTo>
                <a:cubicBezTo>
                  <a:pt x="2020348" y="499397"/>
                  <a:pt x="2020729" y="499302"/>
                  <a:pt x="2021110" y="499302"/>
                </a:cubicBezTo>
                <a:cubicBezTo>
                  <a:pt x="2021967" y="506731"/>
                  <a:pt x="2022824" y="514066"/>
                  <a:pt x="2023777" y="521495"/>
                </a:cubicBezTo>
                <a:cubicBezTo>
                  <a:pt x="2018538" y="522067"/>
                  <a:pt x="2013394" y="521400"/>
                  <a:pt x="2008346" y="519590"/>
                </a:cubicBezTo>
                <a:cubicBezTo>
                  <a:pt x="2008346" y="520543"/>
                  <a:pt x="2008251" y="521590"/>
                  <a:pt x="2007774" y="522733"/>
                </a:cubicBezTo>
                <a:cubicBezTo>
                  <a:pt x="1999012" y="523400"/>
                  <a:pt x="1994725" y="520923"/>
                  <a:pt x="1994154" y="515875"/>
                </a:cubicBezTo>
                <a:cubicBezTo>
                  <a:pt x="1995297" y="515113"/>
                  <a:pt x="1996630" y="514637"/>
                  <a:pt x="1997964" y="514351"/>
                </a:cubicBezTo>
                <a:cubicBezTo>
                  <a:pt x="1989772" y="508446"/>
                  <a:pt x="1981962" y="498825"/>
                  <a:pt x="1975199" y="485014"/>
                </a:cubicBezTo>
                <a:cubicBezTo>
                  <a:pt x="1981105" y="489777"/>
                  <a:pt x="1983105" y="488729"/>
                  <a:pt x="1983200" y="484824"/>
                </a:cubicBezTo>
                <a:cubicBezTo>
                  <a:pt x="1975866" y="482443"/>
                  <a:pt x="1969389" y="478537"/>
                  <a:pt x="1965484" y="473489"/>
                </a:cubicBezTo>
                <a:cubicBezTo>
                  <a:pt x="1965293" y="473680"/>
                  <a:pt x="1965388" y="474061"/>
                  <a:pt x="1965103" y="474251"/>
                </a:cubicBezTo>
                <a:cubicBezTo>
                  <a:pt x="1950339" y="465488"/>
                  <a:pt x="1947767" y="459964"/>
                  <a:pt x="1929479" y="471584"/>
                </a:cubicBezTo>
                <a:cubicBezTo>
                  <a:pt x="1947862" y="486824"/>
                  <a:pt x="1925479" y="489491"/>
                  <a:pt x="1938814" y="509398"/>
                </a:cubicBezTo>
                <a:cubicBezTo>
                  <a:pt x="1943862" y="512446"/>
                  <a:pt x="1948720" y="516161"/>
                  <a:pt x="1953577" y="518638"/>
                </a:cubicBezTo>
                <a:cubicBezTo>
                  <a:pt x="1960054" y="521876"/>
                  <a:pt x="1971865" y="523686"/>
                  <a:pt x="1975390" y="527115"/>
                </a:cubicBezTo>
                <a:cubicBezTo>
                  <a:pt x="1978438" y="530163"/>
                  <a:pt x="1974151" y="532163"/>
                  <a:pt x="1978247" y="534259"/>
                </a:cubicBezTo>
                <a:cubicBezTo>
                  <a:pt x="2001774" y="546165"/>
                  <a:pt x="2038159" y="529972"/>
                  <a:pt x="2059019" y="509303"/>
                </a:cubicBezTo>
                <a:cubicBezTo>
                  <a:pt x="2051970" y="500540"/>
                  <a:pt x="2045970" y="489110"/>
                  <a:pt x="2039302" y="479395"/>
                </a:cubicBezTo>
                <a:cubicBezTo>
                  <a:pt x="2051304" y="477204"/>
                  <a:pt x="2051494" y="507589"/>
                  <a:pt x="2067592" y="494444"/>
                </a:cubicBezTo>
                <a:cubicBezTo>
                  <a:pt x="2067782" y="496349"/>
                  <a:pt x="2067782" y="497492"/>
                  <a:pt x="2067877" y="498825"/>
                </a:cubicBezTo>
                <a:cubicBezTo>
                  <a:pt x="2071402" y="493777"/>
                  <a:pt x="2073878" y="488634"/>
                  <a:pt x="2074735" y="483871"/>
                </a:cubicBezTo>
                <a:cubicBezTo>
                  <a:pt x="2074831" y="483586"/>
                  <a:pt x="2074926" y="483205"/>
                  <a:pt x="2075021" y="482823"/>
                </a:cubicBezTo>
                <a:cubicBezTo>
                  <a:pt x="2073688" y="481204"/>
                  <a:pt x="2072449" y="479014"/>
                  <a:pt x="2071402" y="476537"/>
                </a:cubicBezTo>
                <a:cubicBezTo>
                  <a:pt x="2073973" y="477775"/>
                  <a:pt x="2075497" y="477490"/>
                  <a:pt x="2076736" y="476537"/>
                </a:cubicBezTo>
                <a:cubicBezTo>
                  <a:pt x="2077783" y="472727"/>
                  <a:pt x="2079022" y="468250"/>
                  <a:pt x="2079688" y="462345"/>
                </a:cubicBezTo>
                <a:cubicBezTo>
                  <a:pt x="2092166" y="466155"/>
                  <a:pt x="2102167" y="475299"/>
                  <a:pt x="2111788" y="482443"/>
                </a:cubicBezTo>
                <a:cubicBezTo>
                  <a:pt x="2112645" y="480347"/>
                  <a:pt x="2112359" y="477585"/>
                  <a:pt x="2109216" y="473298"/>
                </a:cubicBezTo>
                <a:cubicBezTo>
                  <a:pt x="2117788" y="476632"/>
                  <a:pt x="2123218" y="475299"/>
                  <a:pt x="2127694" y="473108"/>
                </a:cubicBezTo>
                <a:cubicBezTo>
                  <a:pt x="2131504" y="467679"/>
                  <a:pt x="2139410" y="464250"/>
                  <a:pt x="2147125" y="460249"/>
                </a:cubicBezTo>
                <a:cubicBezTo>
                  <a:pt x="2147316" y="459201"/>
                  <a:pt x="2147697" y="458249"/>
                  <a:pt x="2148554" y="458154"/>
                </a:cubicBezTo>
                <a:cubicBezTo>
                  <a:pt x="2148649" y="458630"/>
                  <a:pt x="2148649" y="459011"/>
                  <a:pt x="2148745" y="459487"/>
                </a:cubicBezTo>
                <a:cubicBezTo>
                  <a:pt x="2151031" y="458249"/>
                  <a:pt x="2153317" y="456916"/>
                  <a:pt x="2155412" y="455487"/>
                </a:cubicBezTo>
                <a:cubicBezTo>
                  <a:pt x="2161222" y="451486"/>
                  <a:pt x="2163127" y="444533"/>
                  <a:pt x="2168747" y="440914"/>
                </a:cubicBezTo>
                <a:cubicBezTo>
                  <a:pt x="2179796" y="433770"/>
                  <a:pt x="2194084" y="433960"/>
                  <a:pt x="2198179" y="425959"/>
                </a:cubicBezTo>
                <a:cubicBezTo>
                  <a:pt x="2185987" y="426817"/>
                  <a:pt x="2185702" y="421959"/>
                  <a:pt x="2170938" y="421197"/>
                </a:cubicBezTo>
                <a:cubicBezTo>
                  <a:pt x="2171033" y="425959"/>
                  <a:pt x="2172176" y="431389"/>
                  <a:pt x="2168557" y="433770"/>
                </a:cubicBezTo>
                <a:cubicBezTo>
                  <a:pt x="2155317" y="419196"/>
                  <a:pt x="2117598" y="418339"/>
                  <a:pt x="2100167" y="404814"/>
                </a:cubicBezTo>
                <a:cubicBezTo>
                  <a:pt x="2089499" y="396527"/>
                  <a:pt x="2094738" y="385288"/>
                  <a:pt x="2075212" y="382049"/>
                </a:cubicBezTo>
                <a:cubicBezTo>
                  <a:pt x="2102644" y="382620"/>
                  <a:pt x="2118265" y="371191"/>
                  <a:pt x="2142934" y="378811"/>
                </a:cubicBezTo>
                <a:cubicBezTo>
                  <a:pt x="2149888" y="372905"/>
                  <a:pt x="2138267" y="365666"/>
                  <a:pt x="2145220" y="359094"/>
                </a:cubicBezTo>
                <a:cubicBezTo>
                  <a:pt x="2177701" y="346616"/>
                  <a:pt x="2231136" y="374048"/>
                  <a:pt x="2194750" y="395670"/>
                </a:cubicBezTo>
                <a:cubicBezTo>
                  <a:pt x="2207609" y="398242"/>
                  <a:pt x="2226659" y="396622"/>
                  <a:pt x="2235517" y="401956"/>
                </a:cubicBezTo>
                <a:cubicBezTo>
                  <a:pt x="2228183" y="389764"/>
                  <a:pt x="2249519" y="395479"/>
                  <a:pt x="2251519" y="389097"/>
                </a:cubicBezTo>
                <a:cubicBezTo>
                  <a:pt x="2240947" y="371667"/>
                  <a:pt x="2203513" y="372715"/>
                  <a:pt x="2196560" y="352712"/>
                </a:cubicBezTo>
                <a:cubicBezTo>
                  <a:pt x="2213134" y="346140"/>
                  <a:pt x="2222278" y="360999"/>
                  <a:pt x="2237232" y="351855"/>
                </a:cubicBezTo>
                <a:cubicBezTo>
                  <a:pt x="2240470" y="320994"/>
                  <a:pt x="2276665" y="309564"/>
                  <a:pt x="2265426" y="274321"/>
                </a:cubicBezTo>
                <a:cubicBezTo>
                  <a:pt x="2277142" y="286989"/>
                  <a:pt x="2308860" y="300801"/>
                  <a:pt x="2311527" y="278703"/>
                </a:cubicBezTo>
                <a:cubicBezTo>
                  <a:pt x="2316289" y="279751"/>
                  <a:pt x="2311527" y="287180"/>
                  <a:pt x="2317147" y="287561"/>
                </a:cubicBezTo>
                <a:cubicBezTo>
                  <a:pt x="2348103" y="283275"/>
                  <a:pt x="2364295" y="298229"/>
                  <a:pt x="2382393" y="296895"/>
                </a:cubicBezTo>
                <a:cubicBezTo>
                  <a:pt x="2379440" y="291657"/>
                  <a:pt x="2368582" y="291942"/>
                  <a:pt x="2371249" y="282799"/>
                </a:cubicBezTo>
                <a:cubicBezTo>
                  <a:pt x="2386108" y="274797"/>
                  <a:pt x="2379440" y="265368"/>
                  <a:pt x="2386965" y="257367"/>
                </a:cubicBezTo>
                <a:cubicBezTo>
                  <a:pt x="2387346" y="256890"/>
                  <a:pt x="2393918" y="257938"/>
                  <a:pt x="2395061" y="257176"/>
                </a:cubicBezTo>
                <a:cubicBezTo>
                  <a:pt x="2398395" y="255176"/>
                  <a:pt x="2397823" y="251747"/>
                  <a:pt x="2400395" y="249937"/>
                </a:cubicBezTo>
                <a:cubicBezTo>
                  <a:pt x="2409444" y="243460"/>
                  <a:pt x="2446401" y="247461"/>
                  <a:pt x="2445829" y="223934"/>
                </a:cubicBezTo>
                <a:cubicBezTo>
                  <a:pt x="2458021" y="229554"/>
                  <a:pt x="2473547" y="267463"/>
                  <a:pt x="2503360" y="249556"/>
                </a:cubicBezTo>
                <a:cubicBezTo>
                  <a:pt x="2503075" y="254033"/>
                  <a:pt x="2503075" y="258224"/>
                  <a:pt x="2508980" y="258414"/>
                </a:cubicBezTo>
                <a:cubicBezTo>
                  <a:pt x="2545080" y="253652"/>
                  <a:pt x="2562892" y="274988"/>
                  <a:pt x="2572036" y="291085"/>
                </a:cubicBezTo>
                <a:cubicBezTo>
                  <a:pt x="2578703" y="285942"/>
                  <a:pt x="2595848" y="288990"/>
                  <a:pt x="2601659" y="279751"/>
                </a:cubicBezTo>
                <a:cubicBezTo>
                  <a:pt x="2628900" y="290800"/>
                  <a:pt x="2656332" y="298039"/>
                  <a:pt x="2651379" y="326995"/>
                </a:cubicBezTo>
                <a:cubicBezTo>
                  <a:pt x="2674525" y="324327"/>
                  <a:pt x="2697861" y="333852"/>
                  <a:pt x="2700623" y="350997"/>
                </a:cubicBezTo>
                <a:cubicBezTo>
                  <a:pt x="2725388" y="355093"/>
                  <a:pt x="2721769" y="363666"/>
                  <a:pt x="2744247" y="364428"/>
                </a:cubicBezTo>
                <a:cubicBezTo>
                  <a:pt x="2748724" y="361285"/>
                  <a:pt x="2746248" y="353855"/>
                  <a:pt x="2757678" y="355189"/>
                </a:cubicBezTo>
                <a:cubicBezTo>
                  <a:pt x="2759964" y="362523"/>
                  <a:pt x="2753677" y="364523"/>
                  <a:pt x="2755297" y="371381"/>
                </a:cubicBezTo>
                <a:cubicBezTo>
                  <a:pt x="2784443" y="372905"/>
                  <a:pt x="2802731" y="398813"/>
                  <a:pt x="2783205" y="408338"/>
                </a:cubicBezTo>
                <a:cubicBezTo>
                  <a:pt x="2778442" y="409005"/>
                  <a:pt x="2769584" y="403575"/>
                  <a:pt x="2766917" y="408719"/>
                </a:cubicBezTo>
                <a:cubicBezTo>
                  <a:pt x="2762917" y="414244"/>
                  <a:pt x="2777490" y="430817"/>
                  <a:pt x="2772918" y="437199"/>
                </a:cubicBezTo>
                <a:cubicBezTo>
                  <a:pt x="2766251" y="446438"/>
                  <a:pt x="2742819" y="443485"/>
                  <a:pt x="2735294" y="454153"/>
                </a:cubicBezTo>
                <a:cubicBezTo>
                  <a:pt x="2717197" y="479966"/>
                  <a:pt x="2770251" y="483490"/>
                  <a:pt x="2789682" y="463678"/>
                </a:cubicBezTo>
                <a:cubicBezTo>
                  <a:pt x="2794826" y="458535"/>
                  <a:pt x="2787396" y="449867"/>
                  <a:pt x="2800159" y="447391"/>
                </a:cubicBezTo>
                <a:cubicBezTo>
                  <a:pt x="2788539" y="471489"/>
                  <a:pt x="2790349" y="484538"/>
                  <a:pt x="2793397" y="511970"/>
                </a:cubicBezTo>
                <a:cubicBezTo>
                  <a:pt x="2802922" y="511684"/>
                  <a:pt x="2800731" y="498159"/>
                  <a:pt x="2809399" y="502731"/>
                </a:cubicBezTo>
                <a:cubicBezTo>
                  <a:pt x="2811018" y="509779"/>
                  <a:pt x="2810732" y="520828"/>
                  <a:pt x="2801779" y="527972"/>
                </a:cubicBezTo>
                <a:cubicBezTo>
                  <a:pt x="2789872" y="530163"/>
                  <a:pt x="2788253" y="525210"/>
                  <a:pt x="2780062" y="524829"/>
                </a:cubicBezTo>
                <a:cubicBezTo>
                  <a:pt x="2780157" y="534925"/>
                  <a:pt x="2772061" y="539783"/>
                  <a:pt x="2775204" y="551785"/>
                </a:cubicBezTo>
                <a:cubicBezTo>
                  <a:pt x="2781109" y="552642"/>
                  <a:pt x="2795492" y="555785"/>
                  <a:pt x="2796826" y="549498"/>
                </a:cubicBezTo>
                <a:cubicBezTo>
                  <a:pt x="2789682" y="550165"/>
                  <a:pt x="2783205" y="550356"/>
                  <a:pt x="2785872" y="544355"/>
                </a:cubicBezTo>
                <a:cubicBezTo>
                  <a:pt x="2793873" y="541307"/>
                  <a:pt x="2806636" y="543021"/>
                  <a:pt x="2810351" y="551022"/>
                </a:cubicBezTo>
                <a:cubicBezTo>
                  <a:pt x="2815209" y="548356"/>
                  <a:pt x="2818638" y="550451"/>
                  <a:pt x="2829306" y="548832"/>
                </a:cubicBezTo>
                <a:cubicBezTo>
                  <a:pt x="2829211" y="545784"/>
                  <a:pt x="2829115" y="542831"/>
                  <a:pt x="2829115" y="539878"/>
                </a:cubicBezTo>
                <a:cubicBezTo>
                  <a:pt x="2847594" y="541497"/>
                  <a:pt x="2851118" y="526448"/>
                  <a:pt x="2863882" y="519495"/>
                </a:cubicBezTo>
                <a:cubicBezTo>
                  <a:pt x="2867215" y="530639"/>
                  <a:pt x="2840355" y="544260"/>
                  <a:pt x="2861786" y="549975"/>
                </a:cubicBezTo>
                <a:lnTo>
                  <a:pt x="2862356" y="550207"/>
                </a:lnTo>
                <a:lnTo>
                  <a:pt x="2862167" y="544855"/>
                </a:lnTo>
                <a:cubicBezTo>
                  <a:pt x="2862405" y="543236"/>
                  <a:pt x="2863596" y="542212"/>
                  <a:pt x="2867692" y="543021"/>
                </a:cubicBezTo>
                <a:lnTo>
                  <a:pt x="2862387" y="550220"/>
                </a:lnTo>
                <a:lnTo>
                  <a:pt x="2869978" y="553309"/>
                </a:lnTo>
                <a:cubicBezTo>
                  <a:pt x="2868359" y="559405"/>
                  <a:pt x="2870740" y="570549"/>
                  <a:pt x="2875883" y="574645"/>
                </a:cubicBezTo>
                <a:cubicBezTo>
                  <a:pt x="2877788" y="576169"/>
                  <a:pt x="2882265" y="572168"/>
                  <a:pt x="2883979" y="572644"/>
                </a:cubicBezTo>
                <a:cubicBezTo>
                  <a:pt x="2910840" y="580550"/>
                  <a:pt x="3007042" y="626175"/>
                  <a:pt x="3013996" y="571692"/>
                </a:cubicBezTo>
                <a:cubicBezTo>
                  <a:pt x="3001994" y="571501"/>
                  <a:pt x="2994565" y="568168"/>
                  <a:pt x="2992088" y="561405"/>
                </a:cubicBezTo>
                <a:cubicBezTo>
                  <a:pt x="2997803" y="557214"/>
                  <a:pt x="3009138" y="567691"/>
                  <a:pt x="3011043" y="557404"/>
                </a:cubicBezTo>
                <a:cubicBezTo>
                  <a:pt x="3001327" y="558262"/>
                  <a:pt x="3011519" y="548641"/>
                  <a:pt x="3005328" y="545022"/>
                </a:cubicBezTo>
                <a:cubicBezTo>
                  <a:pt x="2989326" y="547213"/>
                  <a:pt x="2979896" y="543403"/>
                  <a:pt x="2969895" y="535020"/>
                </a:cubicBezTo>
                <a:cubicBezTo>
                  <a:pt x="2979896" y="534259"/>
                  <a:pt x="2995612" y="538831"/>
                  <a:pt x="2999708" y="536164"/>
                </a:cubicBezTo>
                <a:cubicBezTo>
                  <a:pt x="2997232" y="525210"/>
                  <a:pt x="3001518" y="518447"/>
                  <a:pt x="3004566" y="511018"/>
                </a:cubicBezTo>
                <a:cubicBezTo>
                  <a:pt x="2993517" y="507112"/>
                  <a:pt x="2978277" y="506255"/>
                  <a:pt x="2974467" y="497302"/>
                </a:cubicBezTo>
                <a:cubicBezTo>
                  <a:pt x="2985326" y="498064"/>
                  <a:pt x="2995612" y="508827"/>
                  <a:pt x="3009900" y="505493"/>
                </a:cubicBezTo>
                <a:cubicBezTo>
                  <a:pt x="3004852" y="494063"/>
                  <a:pt x="3011234" y="484824"/>
                  <a:pt x="2995708" y="475299"/>
                </a:cubicBezTo>
                <a:cubicBezTo>
                  <a:pt x="3016758" y="476537"/>
                  <a:pt x="3023806" y="487395"/>
                  <a:pt x="3028759" y="499683"/>
                </a:cubicBezTo>
                <a:cubicBezTo>
                  <a:pt x="3039142" y="495587"/>
                  <a:pt x="3047619" y="497778"/>
                  <a:pt x="3052953" y="488443"/>
                </a:cubicBezTo>
                <a:cubicBezTo>
                  <a:pt x="3044761" y="489872"/>
                  <a:pt x="3044952" y="485586"/>
                  <a:pt x="3036665" y="487015"/>
                </a:cubicBezTo>
                <a:cubicBezTo>
                  <a:pt x="3040475" y="472251"/>
                  <a:pt x="3019806" y="474442"/>
                  <a:pt x="3014567" y="465964"/>
                </a:cubicBezTo>
                <a:cubicBezTo>
                  <a:pt x="3016091" y="462249"/>
                  <a:pt x="3019615" y="459773"/>
                  <a:pt x="3025235" y="458630"/>
                </a:cubicBezTo>
                <a:cubicBezTo>
                  <a:pt x="3033046" y="462916"/>
                  <a:pt x="3034093" y="471870"/>
                  <a:pt x="3044571" y="474346"/>
                </a:cubicBezTo>
                <a:cubicBezTo>
                  <a:pt x="3051905" y="471965"/>
                  <a:pt x="3051238" y="467298"/>
                  <a:pt x="3060763" y="470441"/>
                </a:cubicBezTo>
                <a:cubicBezTo>
                  <a:pt x="3067907" y="472918"/>
                  <a:pt x="3059716" y="484729"/>
                  <a:pt x="3063811" y="484729"/>
                </a:cubicBezTo>
                <a:cubicBezTo>
                  <a:pt x="3090196" y="488539"/>
                  <a:pt x="3096387" y="475775"/>
                  <a:pt x="3092958" y="453677"/>
                </a:cubicBezTo>
                <a:cubicBezTo>
                  <a:pt x="3102007" y="450534"/>
                  <a:pt x="3106769" y="450534"/>
                  <a:pt x="3100864" y="441009"/>
                </a:cubicBezTo>
                <a:cubicBezTo>
                  <a:pt x="3107150" y="446343"/>
                  <a:pt x="3118390" y="448248"/>
                  <a:pt x="3120199" y="456725"/>
                </a:cubicBezTo>
                <a:cubicBezTo>
                  <a:pt x="3087434" y="462916"/>
                  <a:pt x="3118009" y="497206"/>
                  <a:pt x="3128581" y="469012"/>
                </a:cubicBezTo>
                <a:cubicBezTo>
                  <a:pt x="3134677" y="452629"/>
                  <a:pt x="3108769" y="446914"/>
                  <a:pt x="3111532" y="435389"/>
                </a:cubicBezTo>
                <a:cubicBezTo>
                  <a:pt x="3135344" y="433579"/>
                  <a:pt x="3151060" y="471679"/>
                  <a:pt x="3179730" y="455392"/>
                </a:cubicBezTo>
                <a:cubicBezTo>
                  <a:pt x="3190303" y="458440"/>
                  <a:pt x="3176397" y="467298"/>
                  <a:pt x="3188113" y="469584"/>
                </a:cubicBezTo>
                <a:cubicBezTo>
                  <a:pt x="3214116" y="465202"/>
                  <a:pt x="3208305" y="445295"/>
                  <a:pt x="3236500" y="448915"/>
                </a:cubicBezTo>
                <a:cubicBezTo>
                  <a:pt x="3235547" y="437580"/>
                  <a:pt x="3244405" y="419196"/>
                  <a:pt x="3257359" y="410910"/>
                </a:cubicBezTo>
                <a:cubicBezTo>
                  <a:pt x="3235928" y="405957"/>
                  <a:pt x="3232404" y="389669"/>
                  <a:pt x="3240405" y="377287"/>
                </a:cubicBezTo>
                <a:cubicBezTo>
                  <a:pt x="3231261" y="383192"/>
                  <a:pt x="3236500" y="362142"/>
                  <a:pt x="3242786" y="361189"/>
                </a:cubicBezTo>
                <a:cubicBezTo>
                  <a:pt x="3243548" y="366904"/>
                  <a:pt x="3238119" y="368904"/>
                  <a:pt x="3240405" y="375572"/>
                </a:cubicBezTo>
                <a:cubicBezTo>
                  <a:pt x="3272790" y="350331"/>
                  <a:pt x="3303079" y="373000"/>
                  <a:pt x="3330035" y="384430"/>
                </a:cubicBezTo>
                <a:cubicBezTo>
                  <a:pt x="3324225" y="390717"/>
                  <a:pt x="3314986" y="387002"/>
                  <a:pt x="3311176" y="391955"/>
                </a:cubicBezTo>
                <a:cubicBezTo>
                  <a:pt x="3310128" y="401099"/>
                  <a:pt x="3316510" y="405195"/>
                  <a:pt x="3330416" y="404052"/>
                </a:cubicBezTo>
                <a:cubicBezTo>
                  <a:pt x="3328987" y="396146"/>
                  <a:pt x="3332035" y="391002"/>
                  <a:pt x="3335369" y="386049"/>
                </a:cubicBezTo>
                <a:cubicBezTo>
                  <a:pt x="3350609" y="385573"/>
                  <a:pt x="3347180" y="384145"/>
                  <a:pt x="3362420" y="383668"/>
                </a:cubicBezTo>
                <a:cubicBezTo>
                  <a:pt x="3361849" y="364999"/>
                  <a:pt x="3389376" y="364142"/>
                  <a:pt x="3394234" y="348997"/>
                </a:cubicBezTo>
                <a:cubicBezTo>
                  <a:pt x="3376708" y="348045"/>
                  <a:pt x="3375088" y="364237"/>
                  <a:pt x="3353943" y="365952"/>
                </a:cubicBezTo>
                <a:cubicBezTo>
                  <a:pt x="3360515" y="344806"/>
                  <a:pt x="3372421" y="327090"/>
                  <a:pt x="3376993" y="304611"/>
                </a:cubicBezTo>
                <a:cubicBezTo>
                  <a:pt x="3371374" y="300801"/>
                  <a:pt x="3368326" y="306325"/>
                  <a:pt x="3363468" y="303087"/>
                </a:cubicBezTo>
                <a:cubicBezTo>
                  <a:pt x="3367373" y="289466"/>
                  <a:pt x="3374422" y="271940"/>
                  <a:pt x="3386995" y="261367"/>
                </a:cubicBezTo>
                <a:cubicBezTo>
                  <a:pt x="3390900" y="258129"/>
                  <a:pt x="3399758" y="259367"/>
                  <a:pt x="3403187" y="257462"/>
                </a:cubicBezTo>
                <a:cubicBezTo>
                  <a:pt x="3423761" y="245651"/>
                  <a:pt x="3401759" y="230982"/>
                  <a:pt x="3421285" y="217743"/>
                </a:cubicBezTo>
                <a:close/>
                <a:moveTo>
                  <a:pt x="2161508" y="208979"/>
                </a:moveTo>
                <a:cubicBezTo>
                  <a:pt x="2154936" y="216123"/>
                  <a:pt x="2157412" y="203169"/>
                  <a:pt x="2161508" y="208979"/>
                </a:cubicBezTo>
                <a:close/>
                <a:moveTo>
                  <a:pt x="2239994" y="203741"/>
                </a:moveTo>
                <a:cubicBezTo>
                  <a:pt x="2239137" y="210980"/>
                  <a:pt x="2249138" y="210789"/>
                  <a:pt x="2251043" y="216028"/>
                </a:cubicBezTo>
                <a:cubicBezTo>
                  <a:pt x="2242757" y="216219"/>
                  <a:pt x="2232279" y="208599"/>
                  <a:pt x="2239994" y="203741"/>
                </a:cubicBezTo>
                <a:close/>
                <a:moveTo>
                  <a:pt x="2006918" y="203360"/>
                </a:moveTo>
                <a:cubicBezTo>
                  <a:pt x="2042065" y="226315"/>
                  <a:pt x="2077498" y="248984"/>
                  <a:pt x="2108740" y="274607"/>
                </a:cubicBezTo>
                <a:cubicBezTo>
                  <a:pt x="2087023" y="272035"/>
                  <a:pt x="2080546" y="253652"/>
                  <a:pt x="2064735" y="245079"/>
                </a:cubicBezTo>
                <a:cubicBezTo>
                  <a:pt x="2045970" y="234887"/>
                  <a:pt x="2017395" y="217361"/>
                  <a:pt x="2006918" y="203360"/>
                </a:cubicBezTo>
                <a:close/>
                <a:moveTo>
                  <a:pt x="2486501" y="198597"/>
                </a:moveTo>
                <a:cubicBezTo>
                  <a:pt x="2513361" y="196216"/>
                  <a:pt x="2499455" y="216314"/>
                  <a:pt x="2486787" y="212885"/>
                </a:cubicBezTo>
                <a:cubicBezTo>
                  <a:pt x="2481358" y="209456"/>
                  <a:pt x="2484786" y="202693"/>
                  <a:pt x="2486501" y="198597"/>
                </a:cubicBezTo>
                <a:close/>
                <a:moveTo>
                  <a:pt x="2670715" y="196407"/>
                </a:moveTo>
                <a:cubicBezTo>
                  <a:pt x="2665381" y="214504"/>
                  <a:pt x="2685383" y="213361"/>
                  <a:pt x="2690337" y="230030"/>
                </a:cubicBezTo>
                <a:cubicBezTo>
                  <a:pt x="2702529" y="270988"/>
                  <a:pt x="2659761" y="274036"/>
                  <a:pt x="2652713" y="243365"/>
                </a:cubicBezTo>
                <a:cubicBezTo>
                  <a:pt x="2649379" y="228982"/>
                  <a:pt x="2658428" y="207360"/>
                  <a:pt x="2662523" y="196597"/>
                </a:cubicBezTo>
                <a:cubicBezTo>
                  <a:pt x="2665286" y="196502"/>
                  <a:pt x="2667953" y="196502"/>
                  <a:pt x="2670715" y="196407"/>
                </a:cubicBezTo>
                <a:close/>
                <a:moveTo>
                  <a:pt x="2353627" y="196026"/>
                </a:moveTo>
                <a:cubicBezTo>
                  <a:pt x="2362676" y="199931"/>
                  <a:pt x="2361628" y="213933"/>
                  <a:pt x="2345817" y="212314"/>
                </a:cubicBezTo>
                <a:cubicBezTo>
                  <a:pt x="2346198" y="205455"/>
                  <a:pt x="2343912" y="196978"/>
                  <a:pt x="2353627" y="196026"/>
                </a:cubicBezTo>
                <a:close/>
                <a:moveTo>
                  <a:pt x="1877283" y="193203"/>
                </a:moveTo>
                <a:cubicBezTo>
                  <a:pt x="1880026" y="191161"/>
                  <a:pt x="1885759" y="191072"/>
                  <a:pt x="1895665" y="194977"/>
                </a:cubicBezTo>
                <a:cubicBezTo>
                  <a:pt x="1905857" y="198978"/>
                  <a:pt x="1907190" y="203359"/>
                  <a:pt x="1901380" y="209170"/>
                </a:cubicBezTo>
                <a:cubicBezTo>
                  <a:pt x="1887735" y="223029"/>
                  <a:pt x="1869054" y="199329"/>
                  <a:pt x="1877283" y="193203"/>
                </a:cubicBezTo>
                <a:close/>
                <a:moveTo>
                  <a:pt x="2868358" y="190501"/>
                </a:moveTo>
                <a:cubicBezTo>
                  <a:pt x="2872168" y="205455"/>
                  <a:pt x="2872930" y="220695"/>
                  <a:pt x="2850165" y="223076"/>
                </a:cubicBezTo>
                <a:cubicBezTo>
                  <a:pt x="2843307" y="211170"/>
                  <a:pt x="2849118" y="195073"/>
                  <a:pt x="2862929" y="190596"/>
                </a:cubicBezTo>
                <a:cubicBezTo>
                  <a:pt x="2863596" y="192787"/>
                  <a:pt x="2865977" y="191644"/>
                  <a:pt x="2868358" y="190501"/>
                </a:cubicBezTo>
                <a:close/>
                <a:moveTo>
                  <a:pt x="3028823" y="185937"/>
                </a:moveTo>
                <a:cubicBezTo>
                  <a:pt x="3038267" y="184995"/>
                  <a:pt x="3054715" y="194192"/>
                  <a:pt x="3047428" y="199264"/>
                </a:cubicBezTo>
                <a:cubicBezTo>
                  <a:pt x="3040570" y="195550"/>
                  <a:pt x="3036570" y="189835"/>
                  <a:pt x="3022854" y="190787"/>
                </a:cubicBezTo>
                <a:cubicBezTo>
                  <a:pt x="3023306" y="187691"/>
                  <a:pt x="3025676" y="186251"/>
                  <a:pt x="3028823" y="185937"/>
                </a:cubicBezTo>
                <a:close/>
                <a:moveTo>
                  <a:pt x="3613404" y="185453"/>
                </a:moveTo>
                <a:cubicBezTo>
                  <a:pt x="3627692" y="196883"/>
                  <a:pt x="3616071" y="201741"/>
                  <a:pt x="3608642" y="212409"/>
                </a:cubicBezTo>
                <a:cubicBezTo>
                  <a:pt x="3592640" y="235174"/>
                  <a:pt x="3574066" y="282513"/>
                  <a:pt x="3534347" y="287275"/>
                </a:cubicBezTo>
                <a:cubicBezTo>
                  <a:pt x="3534823" y="239365"/>
                  <a:pt x="3589401" y="225553"/>
                  <a:pt x="3605403" y="187358"/>
                </a:cubicBezTo>
                <a:cubicBezTo>
                  <a:pt x="3608832" y="187263"/>
                  <a:pt x="3609023" y="185072"/>
                  <a:pt x="3613404" y="185453"/>
                </a:cubicBezTo>
                <a:close/>
                <a:moveTo>
                  <a:pt x="2223326" y="184405"/>
                </a:moveTo>
                <a:cubicBezTo>
                  <a:pt x="2228183" y="178404"/>
                  <a:pt x="2236661" y="189548"/>
                  <a:pt x="2223421" y="188024"/>
                </a:cubicBezTo>
                <a:cubicBezTo>
                  <a:pt x="2223326" y="186786"/>
                  <a:pt x="2223326" y="185548"/>
                  <a:pt x="2223326" y="184405"/>
                </a:cubicBezTo>
                <a:close/>
                <a:moveTo>
                  <a:pt x="2104072" y="183358"/>
                </a:moveTo>
                <a:cubicBezTo>
                  <a:pt x="2106168" y="184596"/>
                  <a:pt x="2110263" y="193264"/>
                  <a:pt x="2104263" y="194121"/>
                </a:cubicBezTo>
                <a:cubicBezTo>
                  <a:pt x="2100453" y="191835"/>
                  <a:pt x="2094357" y="184786"/>
                  <a:pt x="2104072" y="183358"/>
                </a:cubicBezTo>
                <a:close/>
                <a:moveTo>
                  <a:pt x="2781586" y="183357"/>
                </a:moveTo>
                <a:cubicBezTo>
                  <a:pt x="2812733" y="190311"/>
                  <a:pt x="2804923" y="222791"/>
                  <a:pt x="2774252" y="222886"/>
                </a:cubicBezTo>
                <a:cubicBezTo>
                  <a:pt x="2776538" y="222791"/>
                  <a:pt x="2751964" y="215552"/>
                  <a:pt x="2746915" y="212694"/>
                </a:cubicBezTo>
                <a:cubicBezTo>
                  <a:pt x="2725865" y="200693"/>
                  <a:pt x="2760345" y="178690"/>
                  <a:pt x="2781586" y="183357"/>
                </a:cubicBezTo>
                <a:close/>
                <a:moveTo>
                  <a:pt x="3104671" y="180185"/>
                </a:moveTo>
                <a:cubicBezTo>
                  <a:pt x="3117021" y="175403"/>
                  <a:pt x="3143488" y="186762"/>
                  <a:pt x="3142202" y="202407"/>
                </a:cubicBezTo>
                <a:cubicBezTo>
                  <a:pt x="3135439" y="202693"/>
                  <a:pt x="3133439" y="205074"/>
                  <a:pt x="3131534" y="209836"/>
                </a:cubicBezTo>
                <a:cubicBezTo>
                  <a:pt x="3121057" y="236125"/>
                  <a:pt x="3137535" y="275654"/>
                  <a:pt x="3133534" y="302896"/>
                </a:cubicBezTo>
                <a:cubicBezTo>
                  <a:pt x="3125152" y="302610"/>
                  <a:pt x="3118199" y="301372"/>
                  <a:pt x="3111817" y="299752"/>
                </a:cubicBezTo>
                <a:cubicBezTo>
                  <a:pt x="3115627" y="285655"/>
                  <a:pt x="3117723" y="260605"/>
                  <a:pt x="3118675" y="236983"/>
                </a:cubicBezTo>
                <a:cubicBezTo>
                  <a:pt x="3119056" y="226029"/>
                  <a:pt x="3125914" y="213646"/>
                  <a:pt x="3120676" y="204788"/>
                </a:cubicBezTo>
                <a:cubicBezTo>
                  <a:pt x="3116103" y="197168"/>
                  <a:pt x="3099435" y="198502"/>
                  <a:pt x="3098578" y="190786"/>
                </a:cubicBezTo>
                <a:cubicBezTo>
                  <a:pt x="3098006" y="185166"/>
                  <a:pt x="3100554" y="181779"/>
                  <a:pt x="3104671" y="180185"/>
                </a:cubicBezTo>
                <a:close/>
                <a:moveTo>
                  <a:pt x="2475167" y="175546"/>
                </a:moveTo>
                <a:cubicBezTo>
                  <a:pt x="2474786" y="177642"/>
                  <a:pt x="2475738" y="180595"/>
                  <a:pt x="2472595" y="180976"/>
                </a:cubicBezTo>
                <a:cubicBezTo>
                  <a:pt x="2470880" y="179356"/>
                  <a:pt x="2466118" y="174499"/>
                  <a:pt x="2475167" y="175546"/>
                </a:cubicBezTo>
                <a:close/>
                <a:moveTo>
                  <a:pt x="2418208" y="174880"/>
                </a:moveTo>
                <a:cubicBezTo>
                  <a:pt x="2432495" y="179356"/>
                  <a:pt x="2425637" y="194120"/>
                  <a:pt x="2413255" y="196501"/>
                </a:cubicBezTo>
                <a:cubicBezTo>
                  <a:pt x="2405920" y="190025"/>
                  <a:pt x="2405825" y="177832"/>
                  <a:pt x="2418208" y="174880"/>
                </a:cubicBezTo>
                <a:close/>
                <a:moveTo>
                  <a:pt x="2241614" y="157164"/>
                </a:moveTo>
                <a:cubicBezTo>
                  <a:pt x="2248567" y="164689"/>
                  <a:pt x="2241518" y="164879"/>
                  <a:pt x="2236470" y="168022"/>
                </a:cubicBezTo>
                <a:cubicBezTo>
                  <a:pt x="2230660" y="164308"/>
                  <a:pt x="2235327" y="158307"/>
                  <a:pt x="2241614" y="157164"/>
                </a:cubicBezTo>
                <a:close/>
                <a:moveTo>
                  <a:pt x="2462242" y="156526"/>
                </a:moveTo>
                <a:cubicBezTo>
                  <a:pt x="2464713" y="155770"/>
                  <a:pt x="2467999" y="155949"/>
                  <a:pt x="2472023" y="157735"/>
                </a:cubicBezTo>
                <a:cubicBezTo>
                  <a:pt x="2479929" y="161164"/>
                  <a:pt x="2475547" y="171451"/>
                  <a:pt x="2464117" y="170403"/>
                </a:cubicBezTo>
                <a:cubicBezTo>
                  <a:pt x="2454759" y="169474"/>
                  <a:pt x="2454831" y="158794"/>
                  <a:pt x="2462242" y="156526"/>
                </a:cubicBezTo>
                <a:close/>
                <a:moveTo>
                  <a:pt x="3333655" y="152020"/>
                </a:moveTo>
                <a:cubicBezTo>
                  <a:pt x="3336036" y="162783"/>
                  <a:pt x="3321272" y="153449"/>
                  <a:pt x="3333655" y="152020"/>
                </a:cubicBezTo>
                <a:close/>
                <a:moveTo>
                  <a:pt x="2173605" y="140780"/>
                </a:moveTo>
                <a:cubicBezTo>
                  <a:pt x="2179510" y="140304"/>
                  <a:pt x="2182177" y="142019"/>
                  <a:pt x="2181796" y="145924"/>
                </a:cubicBezTo>
                <a:cubicBezTo>
                  <a:pt x="2179129" y="146019"/>
                  <a:pt x="2176462" y="146019"/>
                  <a:pt x="2173700" y="146114"/>
                </a:cubicBezTo>
                <a:cubicBezTo>
                  <a:pt x="2173700" y="144400"/>
                  <a:pt x="2173605" y="142590"/>
                  <a:pt x="2173605" y="140780"/>
                </a:cubicBezTo>
                <a:close/>
                <a:moveTo>
                  <a:pt x="3029712" y="135161"/>
                </a:moveTo>
                <a:cubicBezTo>
                  <a:pt x="3047524" y="153735"/>
                  <a:pt x="3021425" y="182500"/>
                  <a:pt x="2998089" y="176976"/>
                </a:cubicBezTo>
                <a:cubicBezTo>
                  <a:pt x="2965038" y="169070"/>
                  <a:pt x="2994565" y="129065"/>
                  <a:pt x="3029712" y="135161"/>
                </a:cubicBezTo>
                <a:close/>
                <a:moveTo>
                  <a:pt x="3195066" y="133446"/>
                </a:moveTo>
                <a:cubicBezTo>
                  <a:pt x="3193161" y="160592"/>
                  <a:pt x="3160204" y="129636"/>
                  <a:pt x="3195066" y="133446"/>
                </a:cubicBezTo>
                <a:close/>
                <a:moveTo>
                  <a:pt x="2433447" y="128113"/>
                </a:moveTo>
                <a:cubicBezTo>
                  <a:pt x="2433733" y="134780"/>
                  <a:pt x="2429256" y="138495"/>
                  <a:pt x="2422874" y="140876"/>
                </a:cubicBezTo>
                <a:cubicBezTo>
                  <a:pt x="2424112" y="135161"/>
                  <a:pt x="2414492" y="136971"/>
                  <a:pt x="2417159" y="130208"/>
                </a:cubicBezTo>
                <a:cubicBezTo>
                  <a:pt x="2420398" y="128113"/>
                  <a:pt x="2426779" y="128017"/>
                  <a:pt x="2433447" y="128113"/>
                </a:cubicBezTo>
                <a:close/>
                <a:moveTo>
                  <a:pt x="1786286" y="125090"/>
                </a:moveTo>
                <a:cubicBezTo>
                  <a:pt x="1819263" y="121558"/>
                  <a:pt x="1856661" y="137114"/>
                  <a:pt x="1857090" y="161831"/>
                </a:cubicBezTo>
                <a:cubicBezTo>
                  <a:pt x="1857280" y="174595"/>
                  <a:pt x="1843279" y="179643"/>
                  <a:pt x="1846993" y="196026"/>
                </a:cubicBezTo>
                <a:cubicBezTo>
                  <a:pt x="1824991" y="198312"/>
                  <a:pt x="1811370" y="206218"/>
                  <a:pt x="1792987" y="206122"/>
                </a:cubicBezTo>
                <a:cubicBezTo>
                  <a:pt x="1790224" y="256224"/>
                  <a:pt x="1685259" y="229078"/>
                  <a:pt x="1711452" y="190025"/>
                </a:cubicBezTo>
                <a:cubicBezTo>
                  <a:pt x="1715453" y="184024"/>
                  <a:pt x="1730979" y="180691"/>
                  <a:pt x="1735455" y="175166"/>
                </a:cubicBezTo>
                <a:cubicBezTo>
                  <a:pt x="1744218" y="164403"/>
                  <a:pt x="1740885" y="145829"/>
                  <a:pt x="1756315" y="135352"/>
                </a:cubicBezTo>
                <a:cubicBezTo>
                  <a:pt x="1764792" y="129565"/>
                  <a:pt x="1775293" y="126267"/>
                  <a:pt x="1786286" y="125090"/>
                </a:cubicBezTo>
                <a:close/>
                <a:moveTo>
                  <a:pt x="2232851" y="121540"/>
                </a:moveTo>
                <a:cubicBezTo>
                  <a:pt x="2237042" y="126969"/>
                  <a:pt x="2236947" y="142304"/>
                  <a:pt x="2225231" y="143161"/>
                </a:cubicBezTo>
                <a:cubicBezTo>
                  <a:pt x="2229136" y="136589"/>
                  <a:pt x="2223326" y="127636"/>
                  <a:pt x="2232851" y="121540"/>
                </a:cubicBezTo>
                <a:close/>
                <a:moveTo>
                  <a:pt x="2788254" y="116968"/>
                </a:moveTo>
                <a:cubicBezTo>
                  <a:pt x="2789587" y="122588"/>
                  <a:pt x="2784539" y="124017"/>
                  <a:pt x="2783015" y="127827"/>
                </a:cubicBezTo>
                <a:cubicBezTo>
                  <a:pt x="2777967" y="128303"/>
                  <a:pt x="2777014" y="125922"/>
                  <a:pt x="2772156" y="126303"/>
                </a:cubicBezTo>
                <a:cubicBezTo>
                  <a:pt x="2772061" y="123350"/>
                  <a:pt x="2771966" y="120302"/>
                  <a:pt x="2771966" y="117349"/>
                </a:cubicBezTo>
                <a:cubicBezTo>
                  <a:pt x="2777585" y="115825"/>
                  <a:pt x="2782443" y="115825"/>
                  <a:pt x="2788254" y="116968"/>
                </a:cubicBezTo>
                <a:close/>
                <a:moveTo>
                  <a:pt x="2207991" y="100680"/>
                </a:moveTo>
                <a:cubicBezTo>
                  <a:pt x="2212182" y="107443"/>
                  <a:pt x="2216754" y="114015"/>
                  <a:pt x="2216658" y="123730"/>
                </a:cubicBezTo>
                <a:cubicBezTo>
                  <a:pt x="2199895" y="120587"/>
                  <a:pt x="2199132" y="109252"/>
                  <a:pt x="2207991" y="100680"/>
                </a:cubicBezTo>
                <a:close/>
                <a:moveTo>
                  <a:pt x="3198876" y="60008"/>
                </a:moveTo>
                <a:cubicBezTo>
                  <a:pt x="3222403" y="89250"/>
                  <a:pt x="3167634" y="122207"/>
                  <a:pt x="3143060" y="111253"/>
                </a:cubicBezTo>
                <a:cubicBezTo>
                  <a:pt x="3145536" y="92203"/>
                  <a:pt x="3186684" y="82297"/>
                  <a:pt x="3196209" y="61818"/>
                </a:cubicBezTo>
                <a:cubicBezTo>
                  <a:pt x="3196400" y="60770"/>
                  <a:pt x="3196590" y="59723"/>
                  <a:pt x="3198876" y="60008"/>
                </a:cubicBezTo>
                <a:close/>
                <a:moveTo>
                  <a:pt x="3225927" y="54008"/>
                </a:moveTo>
                <a:cubicBezTo>
                  <a:pt x="3264979" y="75915"/>
                  <a:pt x="3185065" y="75439"/>
                  <a:pt x="3225927" y="54008"/>
                </a:cubicBezTo>
                <a:close/>
                <a:moveTo>
                  <a:pt x="2217611" y="44959"/>
                </a:moveTo>
                <a:cubicBezTo>
                  <a:pt x="2220278" y="49436"/>
                  <a:pt x="2223135" y="57151"/>
                  <a:pt x="2212467" y="57627"/>
                </a:cubicBezTo>
                <a:cubicBezTo>
                  <a:pt x="2214372" y="53531"/>
                  <a:pt x="2207324" y="43721"/>
                  <a:pt x="2217611" y="44959"/>
                </a:cubicBezTo>
                <a:close/>
                <a:moveTo>
                  <a:pt x="2377345" y="34386"/>
                </a:moveTo>
                <a:cubicBezTo>
                  <a:pt x="2382489" y="38577"/>
                  <a:pt x="2374107" y="44863"/>
                  <a:pt x="2380393" y="50483"/>
                </a:cubicBezTo>
                <a:cubicBezTo>
                  <a:pt x="2370297" y="48292"/>
                  <a:pt x="2365629" y="37529"/>
                  <a:pt x="2377345" y="34386"/>
                </a:cubicBezTo>
                <a:close/>
                <a:moveTo>
                  <a:pt x="2225135" y="16098"/>
                </a:moveTo>
                <a:cubicBezTo>
                  <a:pt x="2215134" y="19242"/>
                  <a:pt x="2213324" y="27528"/>
                  <a:pt x="2201037" y="29148"/>
                </a:cubicBezTo>
                <a:cubicBezTo>
                  <a:pt x="2199799" y="25814"/>
                  <a:pt x="2195132" y="24861"/>
                  <a:pt x="2195417" y="20289"/>
                </a:cubicBezTo>
                <a:cubicBezTo>
                  <a:pt x="2205514" y="20099"/>
                  <a:pt x="2218849" y="12860"/>
                  <a:pt x="2225135" y="16098"/>
                </a:cubicBezTo>
                <a:close/>
                <a:moveTo>
                  <a:pt x="2311622" y="1"/>
                </a:moveTo>
                <a:cubicBezTo>
                  <a:pt x="2323147" y="-94"/>
                  <a:pt x="2328767" y="3907"/>
                  <a:pt x="2328100" y="12193"/>
                </a:cubicBezTo>
                <a:cubicBezTo>
                  <a:pt x="2324386" y="12193"/>
                  <a:pt x="2322100" y="13146"/>
                  <a:pt x="2320004" y="14194"/>
                </a:cubicBezTo>
                <a:cubicBezTo>
                  <a:pt x="2315909" y="10288"/>
                  <a:pt x="2311527" y="6669"/>
                  <a:pt x="2311622" y="1"/>
                </a:cubicBezTo>
                <a:close/>
              </a:path>
            </a:pathLst>
          </a:custGeom>
          <a:solidFill>
            <a:schemeClr val="bg1">
              <a:alpha val="47000"/>
            </a:schemeClr>
          </a:solidFill>
          <a:ln w="9525" cap="flat">
            <a:noFill/>
            <a:prstDash val="solid"/>
            <a:miter/>
          </a:ln>
        </p:spPr>
        <p:txBody>
          <a:bodyPr rtlCol="0" anchor="ctr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</a:prstClr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id="{F4741065-F61C-7E98-DD64-A6C09771F096}"/>
              </a:ext>
            </a:extLst>
          </p:cNvPr>
          <p:cNvSpPr/>
          <p:nvPr/>
        </p:nvSpPr>
        <p:spPr>
          <a:xfrm>
            <a:off x="-36156901" y="-31285958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38931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prism isContent="1" isInverted="1"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矩形 12">
            <a:extLst>
              <a:ext uri="{FF2B5EF4-FFF2-40B4-BE49-F238E27FC236}">
                <a16:creationId xmlns:a16="http://schemas.microsoft.com/office/drawing/2014/main" id="{7F5450CB-AFA4-4B83-8A3C-423F0D38D211}"/>
              </a:ext>
            </a:extLst>
          </p:cNvPr>
          <p:cNvSpPr/>
          <p:nvPr/>
        </p:nvSpPr>
        <p:spPr>
          <a:xfrm flipV="1">
            <a:off x="0" y="446"/>
            <a:ext cx="12192000" cy="6857107"/>
          </a:xfrm>
          <a:prstGeom prst="rect">
            <a:avLst/>
          </a:prstGeom>
          <a:ln>
            <a:noFill/>
          </a:ln>
          <a:effectLst>
            <a:softEdge rad="457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36" name="PA-矩形 3">
            <a:extLst>
              <a:ext uri="{FF2B5EF4-FFF2-40B4-BE49-F238E27FC236}">
                <a16:creationId xmlns:a16="http://schemas.microsoft.com/office/drawing/2014/main" id="{7078AB45-F619-4931-AF41-D7EC8EB8F3E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0"/>
                </a:schemeClr>
              </a:gs>
              <a:gs pos="100000">
                <a:srgbClr val="000000">
                  <a:alpha val="60000"/>
                </a:srgbClr>
              </a:gs>
              <a:gs pos="64000">
                <a:schemeClr val="tx1">
                  <a:alpha val="4000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 useBgFill="1">
        <p:nvSpPr>
          <p:cNvPr id="5" name="矩形 4">
            <a:extLst>
              <a:ext uri="{FF2B5EF4-FFF2-40B4-BE49-F238E27FC236}">
                <a16:creationId xmlns:a16="http://schemas.microsoft.com/office/drawing/2014/main" id="{F431FE2B-2445-4F6D-9D60-4599D6181D8D}"/>
              </a:ext>
            </a:extLst>
          </p:cNvPr>
          <p:cNvSpPr/>
          <p:nvPr/>
        </p:nvSpPr>
        <p:spPr>
          <a:xfrm>
            <a:off x="0" y="1121178"/>
            <a:ext cx="12192000" cy="1120732"/>
          </a:xfrm>
          <a:prstGeom prst="rect">
            <a:avLst/>
          </a:prstGeom>
          <a:ln>
            <a:noFill/>
          </a:ln>
          <a:effectLst>
            <a:softEdge rad="457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 useBgFill="1">
        <p:nvSpPr>
          <p:cNvPr id="4" name="矩形 3">
            <a:extLst>
              <a:ext uri="{FF2B5EF4-FFF2-40B4-BE49-F238E27FC236}">
                <a16:creationId xmlns:a16="http://schemas.microsoft.com/office/drawing/2014/main" id="{A583254A-E10E-4E68-A5C9-983F1D786CB7}"/>
              </a:ext>
            </a:extLst>
          </p:cNvPr>
          <p:cNvSpPr/>
          <p:nvPr/>
        </p:nvSpPr>
        <p:spPr>
          <a:xfrm>
            <a:off x="0" y="560812"/>
            <a:ext cx="12192000" cy="1120732"/>
          </a:xfrm>
          <a:prstGeom prst="rect">
            <a:avLst/>
          </a:prstGeom>
          <a:ln>
            <a:noFill/>
          </a:ln>
          <a:effectLst>
            <a:softEdge rad="457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 useBgFill="1">
        <p:nvSpPr>
          <p:cNvPr id="8" name="矩形 7">
            <a:extLst>
              <a:ext uri="{FF2B5EF4-FFF2-40B4-BE49-F238E27FC236}">
                <a16:creationId xmlns:a16="http://schemas.microsoft.com/office/drawing/2014/main" id="{92686DEE-97D3-462D-AA0F-48EFF4FB993A}"/>
              </a:ext>
            </a:extLst>
          </p:cNvPr>
          <p:cNvSpPr/>
          <p:nvPr/>
        </p:nvSpPr>
        <p:spPr>
          <a:xfrm flipV="1">
            <a:off x="0" y="4616091"/>
            <a:ext cx="12192000" cy="1120732"/>
          </a:xfrm>
          <a:prstGeom prst="rect">
            <a:avLst/>
          </a:prstGeom>
          <a:ln>
            <a:noFill/>
          </a:ln>
          <a:effectLst>
            <a:softEdge rad="457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 useBgFill="1">
        <p:nvSpPr>
          <p:cNvPr id="9" name="矩形 8">
            <a:extLst>
              <a:ext uri="{FF2B5EF4-FFF2-40B4-BE49-F238E27FC236}">
                <a16:creationId xmlns:a16="http://schemas.microsoft.com/office/drawing/2014/main" id="{8F5EF2F7-E188-4068-B29A-9FFFA97A6C69}"/>
              </a:ext>
            </a:extLst>
          </p:cNvPr>
          <p:cNvSpPr/>
          <p:nvPr/>
        </p:nvSpPr>
        <p:spPr>
          <a:xfrm flipV="1">
            <a:off x="0" y="5176457"/>
            <a:ext cx="12192000" cy="1120732"/>
          </a:xfrm>
          <a:prstGeom prst="rect">
            <a:avLst/>
          </a:prstGeom>
          <a:ln>
            <a:noFill/>
          </a:ln>
          <a:effectLst>
            <a:softEdge rad="457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 useBgFill="1">
        <p:nvSpPr>
          <p:cNvPr id="2" name="矩形2">
            <a:extLst>
              <a:ext uri="{FF2B5EF4-FFF2-40B4-BE49-F238E27FC236}">
                <a16:creationId xmlns:a16="http://schemas.microsoft.com/office/drawing/2014/main" id="{4821D952-D988-457E-9291-39716C2AA2E9}"/>
              </a:ext>
            </a:extLst>
          </p:cNvPr>
          <p:cNvSpPr/>
          <p:nvPr/>
        </p:nvSpPr>
        <p:spPr>
          <a:xfrm>
            <a:off x="0" y="446"/>
            <a:ext cx="12192000" cy="1120732"/>
          </a:xfrm>
          <a:prstGeom prst="rect">
            <a:avLst/>
          </a:prstGeom>
          <a:ln>
            <a:noFill/>
          </a:ln>
          <a:effectLst>
            <a:softEdge rad="457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 useBgFill="1">
        <p:nvSpPr>
          <p:cNvPr id="10" name="矩形 1">
            <a:extLst>
              <a:ext uri="{FF2B5EF4-FFF2-40B4-BE49-F238E27FC236}">
                <a16:creationId xmlns:a16="http://schemas.microsoft.com/office/drawing/2014/main" id="{61286722-877C-43CB-8A07-41FFDCB85E83}"/>
              </a:ext>
            </a:extLst>
          </p:cNvPr>
          <p:cNvSpPr/>
          <p:nvPr/>
        </p:nvSpPr>
        <p:spPr>
          <a:xfrm flipV="1">
            <a:off x="0" y="5736822"/>
            <a:ext cx="12192000" cy="1120732"/>
          </a:xfrm>
          <a:prstGeom prst="rect">
            <a:avLst/>
          </a:prstGeom>
          <a:ln>
            <a:noFill/>
          </a:ln>
          <a:effectLst>
            <a:softEdge rad="457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18" name="PA-矩形 3">
            <a:extLst>
              <a:ext uri="{FF2B5EF4-FFF2-40B4-BE49-F238E27FC236}">
                <a16:creationId xmlns:a16="http://schemas.microsoft.com/office/drawing/2014/main" id="{BE94868D-9CB7-4CB1-80A3-AEA4D6728CB6}"/>
              </a:ext>
            </a:extLst>
          </p:cNvPr>
          <p:cNvSpPr/>
          <p:nvPr>
            <p:custDataLst>
              <p:tags r:id="rId2"/>
            </p:custDataLst>
          </p:nvPr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tx1">
                  <a:alpha val="0"/>
                </a:schemeClr>
              </a:gs>
              <a:gs pos="100000">
                <a:schemeClr val="tx1">
                  <a:alpha val="5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id="{11682328-092D-47BC-A842-96DFA80E74D0}"/>
              </a:ext>
            </a:extLst>
          </p:cNvPr>
          <p:cNvPicPr>
            <a:picLocks noChangeAspect="1"/>
          </p:cNvPicPr>
          <p:nvPr/>
        </p:nvPicPr>
        <p:blipFill rotWithShape="1">
          <a:blip r:embed="rId1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915"/>
          <a:stretch/>
        </p:blipFill>
        <p:spPr>
          <a:xfrm>
            <a:off x="0" y="-1525999"/>
            <a:ext cx="12192000" cy="7535817"/>
          </a:xfrm>
          <a:prstGeom prst="rect">
            <a:avLst/>
          </a:prstGeom>
        </p:spPr>
      </p:pic>
      <p:sp>
        <p:nvSpPr>
          <p:cNvPr id="27" name="PA-矩形 3">
            <a:extLst>
              <a:ext uri="{FF2B5EF4-FFF2-40B4-BE49-F238E27FC236}">
                <a16:creationId xmlns:a16="http://schemas.microsoft.com/office/drawing/2014/main" id="{7F1EC6F6-782C-4E0D-96CD-0D94B1A70287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-1116303" y="4363435"/>
            <a:ext cx="5298470" cy="3940670"/>
          </a:xfrm>
          <a:prstGeom prst="rect">
            <a:avLst/>
          </a:prstGeom>
          <a:blipFill dpi="0" rotWithShape="1">
            <a:blip r:embed="rId14" cstate="email">
              <a:alphaModFix amt="47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28" name="PA-矩形 4">
            <a:extLst>
              <a:ext uri="{FF2B5EF4-FFF2-40B4-BE49-F238E27FC236}">
                <a16:creationId xmlns:a16="http://schemas.microsoft.com/office/drawing/2014/main" id="{CC6008EC-D71C-40AC-AB4E-4D5308AFADF5}"/>
              </a:ext>
            </a:extLst>
          </p:cNvPr>
          <p:cNvSpPr/>
          <p:nvPr>
            <p:custDataLst>
              <p:tags r:id="rId4"/>
            </p:custDataLst>
          </p:nvPr>
        </p:nvSpPr>
        <p:spPr>
          <a:xfrm>
            <a:off x="2985330" y="4734135"/>
            <a:ext cx="9310826" cy="3940670"/>
          </a:xfrm>
          <a:prstGeom prst="rect">
            <a:avLst/>
          </a:prstGeom>
          <a:blipFill dpi="0" rotWithShape="1">
            <a:blip r:embed="rId15">
              <a:alphaModFix amt="47000"/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29" name="PA-矩形 5">
            <a:extLst>
              <a:ext uri="{FF2B5EF4-FFF2-40B4-BE49-F238E27FC236}">
                <a16:creationId xmlns:a16="http://schemas.microsoft.com/office/drawing/2014/main" id="{F7E87673-42BB-4E95-9335-AFE6B34A271A}"/>
              </a:ext>
            </a:extLst>
          </p:cNvPr>
          <p:cNvSpPr/>
          <p:nvPr>
            <p:custDataLst>
              <p:tags r:id="rId5"/>
            </p:custDataLst>
          </p:nvPr>
        </p:nvSpPr>
        <p:spPr>
          <a:xfrm>
            <a:off x="9639218" y="4734135"/>
            <a:ext cx="3940670" cy="3940670"/>
          </a:xfrm>
          <a:prstGeom prst="rect">
            <a:avLst/>
          </a:prstGeom>
          <a:blipFill dpi="0" rotWithShape="1">
            <a:blip r:embed="rId16" cstate="email">
              <a:alphaModFix amt="47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86" name="PA-文本框 11">
            <a:extLst>
              <a:ext uri="{FF2B5EF4-FFF2-40B4-BE49-F238E27FC236}">
                <a16:creationId xmlns:a16="http://schemas.microsoft.com/office/drawing/2014/main" id="{6F707902-CE8F-493B-A19C-1073796DDFF6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1924167" y="1223190"/>
            <a:ext cx="2313454" cy="264687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6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241300" dist="38100" dir="2700000" algn="tl">
                    <a:prstClr val="white">
                      <a:alpha val="22000"/>
                    </a:prst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谢</a:t>
            </a:r>
          </a:p>
        </p:txBody>
      </p:sp>
      <p:sp>
        <p:nvSpPr>
          <p:cNvPr id="87" name="PA-文本框 12">
            <a:extLst>
              <a:ext uri="{FF2B5EF4-FFF2-40B4-BE49-F238E27FC236}">
                <a16:creationId xmlns:a16="http://schemas.microsoft.com/office/drawing/2014/main" id="{D833158F-85FC-4DFD-B72D-DCA8CCE0CC22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4192419" y="1438635"/>
            <a:ext cx="1954381" cy="221599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38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241300" dist="38100" dir="2700000" algn="tl">
                    <a:prstClr val="white">
                      <a:alpha val="22000"/>
                    </a:prst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谢</a:t>
            </a:r>
          </a:p>
        </p:txBody>
      </p:sp>
      <p:sp>
        <p:nvSpPr>
          <p:cNvPr id="88" name="PA-文本框 11">
            <a:extLst>
              <a:ext uri="{FF2B5EF4-FFF2-40B4-BE49-F238E27FC236}">
                <a16:creationId xmlns:a16="http://schemas.microsoft.com/office/drawing/2014/main" id="{8EA9466B-8F5B-460F-9058-60452E6CC7ED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6084930" y="1223190"/>
            <a:ext cx="2313454" cy="2646878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6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241300" dist="38100" dir="2700000" algn="tl">
                    <a:prstClr val="white">
                      <a:alpha val="22000"/>
                    </a:prst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观</a:t>
            </a:r>
          </a:p>
        </p:txBody>
      </p:sp>
      <p:sp>
        <p:nvSpPr>
          <p:cNvPr id="89" name="PA-文本框 12">
            <a:extLst>
              <a:ext uri="{FF2B5EF4-FFF2-40B4-BE49-F238E27FC236}">
                <a16:creationId xmlns:a16="http://schemas.microsoft.com/office/drawing/2014/main" id="{E143BAA6-492D-4847-8DEC-8DAEE91DF8B0}"/>
              </a:ext>
            </a:extLst>
          </p:cNvPr>
          <p:cNvSpPr txBox="1"/>
          <p:nvPr>
            <p:custDataLst>
              <p:tags r:id="rId9"/>
            </p:custDataLst>
          </p:nvPr>
        </p:nvSpPr>
        <p:spPr>
          <a:xfrm>
            <a:off x="8336515" y="1438635"/>
            <a:ext cx="1954381" cy="2215991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3800" b="0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20000"/>
                    <a:lumOff val="80000"/>
                  </a:schemeClr>
                </a:solidFill>
                <a:effectLst>
                  <a:outerShdw blurRad="241300" dist="38100" dir="2700000" algn="tl">
                    <a:prstClr val="white">
                      <a:alpha val="22000"/>
                    </a:prst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看</a:t>
            </a:r>
          </a:p>
        </p:txBody>
      </p:sp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4C615F44-9C4F-2CE7-92AF-77E9655BF0D5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4017949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 xmlns:a16="http://schemas.microsoft.com/office/drawing/2014/main" xmlns:a14="http://schemas.microsoft.com/office/drawing/2010/main" xmlns:pslz="http://schemas.microsoft.com/office/powerpoint/2016/slidezoom" xmlns:p14="http://schemas.microsoft.com/office/powerpoint/2010/main" xmlns:p166="http://schemas.microsoft.com/office/powerpoint/2016/6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ccel="33000" decel="33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6000" fill="hold"/>
                                        <p:tgtEl>
                                          <p:spTgt spid="2"/>
                                        </p:tgtEl>
                                      </p:cBhvr>
                                      <p:by x="175000" y="175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35" presetClass="path" presetSubtype="0" repeatCount="indefinite" accel="48000" decel="52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5.55112E-17 -2.96296E-6 L 5.55112E-17 -0.04213 " pathEditMode="relative" rAng="0" ptsTypes="AA">
                                      <p:cBhvr>
                                        <p:cTn id="8" dur="4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106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accel="33000" decel="33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6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35" presetClass="path" presetSubtype="0" repeatCount="indefinite" accel="48000" decel="52000" autoRev="1" fill="hold" grpId="1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5.55112E-17 -2.96296E-6 L 5.55112E-17 -0.04213 " pathEditMode="relative" rAng="0" ptsTypes="AA">
                                      <p:cBhvr>
                                        <p:cTn id="12" dur="5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106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accel="33000" decel="33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6000" fill="hold"/>
                                        <p:tgtEl>
                                          <p:spTgt spid="5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35" presetClass="path" presetSubtype="0" repeatCount="indefinite" accel="48000" decel="52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5.55112E-17 -2.96296E-6 L 5.55112E-17 -0.04213 " pathEditMode="relative" rAng="0" ptsTypes="AA">
                                      <p:cBhvr>
                                        <p:cTn id="16" dur="6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106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6" presetClass="emph" presetSubtype="0" repeatCount="indefinite" accel="33000" decel="33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8" dur="6000" fill="hold"/>
                                        <p:tgtEl>
                                          <p:spTgt spid="10"/>
                                        </p:tgtEl>
                                      </p:cBhvr>
                                      <p:by x="175000" y="175000"/>
                                    </p:animScale>
                                  </p:childTnLst>
                                </p:cTn>
                              </p:par>
                              <p:par>
                                <p:cTn id="19" presetID="35" presetClass="path" presetSubtype="0" repeatCount="indefinite" accel="48000" decel="52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5.55112E-17 2.96296E-6 L 5.55112E-17 0.04074 " pathEditMode="relative" rAng="0" ptsTypes="AA">
                                      <p:cBhvr>
                                        <p:cTn id="20" dur="4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03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emph" presetSubtype="0" repeatCount="indefinite" accel="33000" decel="33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2" dur="6000" fill="hold"/>
                                        <p:tgtEl>
                                          <p:spTgt spid="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35" presetClass="path" presetSubtype="0" repeatCount="indefinite" accel="48000" decel="52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5.55112E-17 2.96296E-6 L 5.55112E-17 0.04074 " pathEditMode="relative" rAng="0" ptsTypes="AA">
                                      <p:cBhvr>
                                        <p:cTn id="24" dur="4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037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6" presetClass="emph" presetSubtype="0" repeatCount="indefinite" accel="33000" decel="33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6" dur="6000" fill="hold"/>
                                        <p:tgtEl>
                                          <p:spTgt spid="8"/>
                                        </p:tgtEl>
                                      </p:cBhvr>
                                      <p:by x="125000" y="12500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35" presetClass="path" presetSubtype="0" repeatCount="indefinite" accel="48000" decel="52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5.55112E-17 2.96296E-6 L 5.55112E-17 0.04074 " pathEditMode="relative" rAng="0" ptsTypes="AA">
                                      <p:cBhvr>
                                        <p:cTn id="28" dur="4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037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6" presetClass="emph" presetSubtype="0" repeatCount="indefinite" accel="33000" decel="33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30" dur="6000" fill="hold"/>
                                        <p:tgtEl>
                                          <p:spTgt spid="1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1" presetID="42" presetClass="path" presetSubtype="0" repeatCount="indefinite" accel="50000" decel="50000" autoRev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3.7037E-7 L -1.25E-6 0.03032 " pathEditMode="relative" rAng="0" ptsTypes="AA">
                                      <p:cBhvr>
                                        <p:cTn id="32" dur="1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505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repeatCount="indefinite" accel="50000" decel="50000" autoRev="1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70833E-6 3.7037E-6 L -2.70833E-6 0.03032 " pathEditMode="relative" rAng="0" ptsTypes="AA">
                                      <p:cBhvr>
                                        <p:cTn id="34" dur="1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505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42" presetClass="path" presetSubtype="0" repeatCount="indefinite" accel="50000" decel="50000" autoRev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1.25E-6 -3.7037E-7 L -1.25E-6 0.03032 " pathEditMode="relative" rAng="0" ptsTypes="AA">
                                      <p:cBhvr>
                                        <p:cTn id="36" dur="1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505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42" presetClass="path" presetSubtype="0" repeatCount="3000" accel="50000" decel="50000" autoRev="1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0 -1.85185E-6 L 0 0.03033 " pathEditMode="relative" rAng="0" ptsTypes="AA">
                                      <p:cBhvr>
                                        <p:cTn id="38" dur="1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505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6" presetClass="emph" presetSubtype="0" repeatCount="indefinite" decel="100000" autoRev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Scale>
                                      <p:cBhvr>
                                        <p:cTn id="40" dur="5000" fill="hold"/>
                                        <p:tgtEl>
                                          <p:spTgt spid="1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5" grpId="0" animBg="1"/>
      <p:bldP spid="5" grpId="1" animBg="1"/>
      <p:bldP spid="4" grpId="0" animBg="1"/>
      <p:bldP spid="4" grpId="1" animBg="1"/>
      <p:bldP spid="8" grpId="0" animBg="1"/>
      <p:bldP spid="8" grpId="1" animBg="1"/>
      <p:bldP spid="9" grpId="0" animBg="1"/>
      <p:bldP spid="9" grpId="1" animBg="1"/>
      <p:bldP spid="2" grpId="0" animBg="1"/>
      <p:bldP spid="2" grpId="1" animBg="1"/>
      <p:bldP spid="10" grpId="0" animBg="1"/>
      <p:bldP spid="10" grpId="1" animBg="1"/>
      <p:bldP spid="27" grpId="0" animBg="1"/>
      <p:bldP spid="28" grpId="0" animBg="1"/>
      <p:bldP spid="29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矩形 7">
            <a:extLst>
              <a:ext uri="{FF2B5EF4-FFF2-40B4-BE49-F238E27FC236}">
                <a16:creationId xmlns:a16="http://schemas.microsoft.com/office/drawing/2014/main" id="{313AF292-4445-FACF-C2CC-2ABA221FCC16}"/>
              </a:ext>
            </a:extLst>
          </p:cNvPr>
          <p:cNvSpPr/>
          <p:nvPr/>
        </p:nvSpPr>
        <p:spPr>
          <a:xfrm flipH="1" flipV="1">
            <a:off x="3911466" y="5285195"/>
            <a:ext cx="6860356" cy="286213"/>
          </a:xfrm>
          <a:prstGeom prst="parallelogram">
            <a:avLst/>
          </a:prstGeom>
          <a:gradFill>
            <a:gsLst>
              <a:gs pos="0">
                <a:srgbClr val="FFEAB4">
                  <a:alpha val="18000"/>
                </a:srgbClr>
              </a:gs>
              <a:gs pos="83000">
                <a:srgbClr val="FFEAB4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4" name="任意多边形: 形状 123">
            <a:extLst>
              <a:ext uri="{FF2B5EF4-FFF2-40B4-BE49-F238E27FC236}">
                <a16:creationId xmlns:a16="http://schemas.microsoft.com/office/drawing/2014/main" id="{F38D3BF5-78DE-B316-B8D5-75C5A91CFC84}"/>
              </a:ext>
            </a:extLst>
          </p:cNvPr>
          <p:cNvSpPr/>
          <p:nvPr/>
        </p:nvSpPr>
        <p:spPr>
          <a:xfrm>
            <a:off x="5687024" y="5250403"/>
            <a:ext cx="4497794" cy="211445"/>
          </a:xfrm>
          <a:custGeom>
            <a:avLst/>
            <a:gdLst/>
            <a:ahLst/>
            <a:cxnLst/>
            <a:rect l="l" t="t" r="r" b="b"/>
            <a:pathLst>
              <a:path w="6223844" h="292589">
                <a:moveTo>
                  <a:pt x="2540184" y="228581"/>
                </a:moveTo>
                <a:cubicBezTo>
                  <a:pt x="2553400" y="232312"/>
                  <a:pt x="2567236" y="236602"/>
                  <a:pt x="2581694" y="241451"/>
                </a:cubicBezTo>
                <a:cubicBezTo>
                  <a:pt x="2596151" y="246299"/>
                  <a:pt x="2609964" y="251266"/>
                  <a:pt x="2623135" y="256352"/>
                </a:cubicBezTo>
                <a:cubicBezTo>
                  <a:pt x="2636305" y="261438"/>
                  <a:pt x="2647568" y="266202"/>
                  <a:pt x="2656923" y="270644"/>
                </a:cubicBezTo>
                <a:lnTo>
                  <a:pt x="2648388" y="283141"/>
                </a:lnTo>
                <a:cubicBezTo>
                  <a:pt x="2639532" y="278591"/>
                  <a:pt x="2628593" y="273669"/>
                  <a:pt x="2615572" y="268375"/>
                </a:cubicBezTo>
                <a:cubicBezTo>
                  <a:pt x="2602550" y="263080"/>
                  <a:pt x="2588766" y="257887"/>
                  <a:pt x="2574220" y="252796"/>
                </a:cubicBezTo>
                <a:cubicBezTo>
                  <a:pt x="2559674" y="247705"/>
                  <a:pt x="2545688" y="243189"/>
                  <a:pt x="2532260" y="239249"/>
                </a:cubicBezTo>
                <a:close/>
                <a:moveTo>
                  <a:pt x="1523981" y="209379"/>
                </a:moveTo>
                <a:lnTo>
                  <a:pt x="1523981" y="223419"/>
                </a:lnTo>
                <a:cubicBezTo>
                  <a:pt x="1532224" y="222943"/>
                  <a:pt x="1540656" y="222371"/>
                  <a:pt x="1549280" y="221704"/>
                </a:cubicBezTo>
                <a:cubicBezTo>
                  <a:pt x="1557903" y="221038"/>
                  <a:pt x="1566640" y="220390"/>
                  <a:pt x="1575492" y="219761"/>
                </a:cubicBezTo>
                <a:lnTo>
                  <a:pt x="1575492" y="209379"/>
                </a:lnTo>
                <a:close/>
                <a:moveTo>
                  <a:pt x="4692834" y="202673"/>
                </a:moveTo>
                <a:lnTo>
                  <a:pt x="4692834" y="238659"/>
                </a:lnTo>
                <a:cubicBezTo>
                  <a:pt x="4705858" y="237891"/>
                  <a:pt x="4719739" y="236989"/>
                  <a:pt x="4734478" y="235954"/>
                </a:cubicBezTo>
                <a:cubicBezTo>
                  <a:pt x="4749216" y="234919"/>
                  <a:pt x="4764392" y="233788"/>
                  <a:pt x="4780007" y="232563"/>
                </a:cubicBezTo>
                <a:lnTo>
                  <a:pt x="4780007" y="202673"/>
                </a:lnTo>
                <a:close/>
                <a:moveTo>
                  <a:pt x="406280" y="197492"/>
                </a:moveTo>
                <a:cubicBezTo>
                  <a:pt x="414096" y="205870"/>
                  <a:pt x="423380" y="213504"/>
                  <a:pt x="434131" y="220396"/>
                </a:cubicBezTo>
                <a:cubicBezTo>
                  <a:pt x="444881" y="227288"/>
                  <a:pt x="456832" y="233474"/>
                  <a:pt x="469983" y="238956"/>
                </a:cubicBezTo>
                <a:cubicBezTo>
                  <a:pt x="483318" y="233474"/>
                  <a:pt x="495586" y="227288"/>
                  <a:pt x="506787" y="220396"/>
                </a:cubicBezTo>
                <a:cubicBezTo>
                  <a:pt x="517989" y="213504"/>
                  <a:pt x="527666" y="205870"/>
                  <a:pt x="535820" y="197492"/>
                </a:cubicBezTo>
                <a:close/>
                <a:moveTo>
                  <a:pt x="4929435" y="188055"/>
                </a:moveTo>
                <a:lnTo>
                  <a:pt x="4942236" y="192628"/>
                </a:lnTo>
                <a:cubicBezTo>
                  <a:pt x="4938598" y="205105"/>
                  <a:pt x="4933988" y="218342"/>
                  <a:pt x="4928406" y="232340"/>
                </a:cubicBezTo>
                <a:cubicBezTo>
                  <a:pt x="4922825" y="246339"/>
                  <a:pt x="4916158" y="258504"/>
                  <a:pt x="4908404" y="268836"/>
                </a:cubicBezTo>
                <a:lnTo>
                  <a:pt x="4895298" y="261842"/>
                </a:lnTo>
                <a:cubicBezTo>
                  <a:pt x="4903235" y="251812"/>
                  <a:pt x="4910068" y="240010"/>
                  <a:pt x="4915796" y="226435"/>
                </a:cubicBezTo>
                <a:cubicBezTo>
                  <a:pt x="4921524" y="212860"/>
                  <a:pt x="4926070" y="200067"/>
                  <a:pt x="4929435" y="188055"/>
                </a:cubicBezTo>
                <a:close/>
                <a:moveTo>
                  <a:pt x="2520372" y="186824"/>
                </a:moveTo>
                <a:lnTo>
                  <a:pt x="2535308" y="186824"/>
                </a:lnTo>
                <a:cubicBezTo>
                  <a:pt x="2532034" y="206613"/>
                  <a:pt x="2525610" y="222982"/>
                  <a:pt x="2516038" y="235930"/>
                </a:cubicBezTo>
                <a:cubicBezTo>
                  <a:pt x="2506464" y="248879"/>
                  <a:pt x="2492048" y="259152"/>
                  <a:pt x="2472790" y="266749"/>
                </a:cubicBezTo>
                <a:cubicBezTo>
                  <a:pt x="2453531" y="274347"/>
                  <a:pt x="2427736" y="280014"/>
                  <a:pt x="2395404" y="283750"/>
                </a:cubicBezTo>
                <a:cubicBezTo>
                  <a:pt x="2394890" y="281820"/>
                  <a:pt x="2394014" y="279661"/>
                  <a:pt x="2392776" y="277273"/>
                </a:cubicBezTo>
                <a:cubicBezTo>
                  <a:pt x="2391537" y="274886"/>
                  <a:pt x="2390280" y="272879"/>
                  <a:pt x="2389003" y="271253"/>
                </a:cubicBezTo>
                <a:cubicBezTo>
                  <a:pt x="2420208" y="268106"/>
                  <a:pt x="2444904" y="263225"/>
                  <a:pt x="2463092" y="256612"/>
                </a:cubicBezTo>
                <a:cubicBezTo>
                  <a:pt x="2481281" y="249998"/>
                  <a:pt x="2494711" y="241031"/>
                  <a:pt x="2503382" y="229710"/>
                </a:cubicBezTo>
                <a:cubicBezTo>
                  <a:pt x="2512054" y="218389"/>
                  <a:pt x="2517718" y="204094"/>
                  <a:pt x="2520372" y="186824"/>
                </a:cubicBezTo>
                <a:close/>
                <a:moveTo>
                  <a:pt x="4966620" y="185921"/>
                </a:moveTo>
                <a:lnTo>
                  <a:pt x="4981251" y="185921"/>
                </a:lnTo>
                <a:lnTo>
                  <a:pt x="4981251" y="252695"/>
                </a:lnTo>
                <a:cubicBezTo>
                  <a:pt x="4981004" y="256716"/>
                  <a:pt x="4982337" y="259422"/>
                  <a:pt x="4985252" y="260813"/>
                </a:cubicBezTo>
                <a:cubicBezTo>
                  <a:pt x="4988166" y="262204"/>
                  <a:pt x="4994148" y="262852"/>
                  <a:pt x="5003197" y="262757"/>
                </a:cubicBezTo>
                <a:lnTo>
                  <a:pt x="5070252" y="262757"/>
                </a:lnTo>
                <a:cubicBezTo>
                  <a:pt x="5075559" y="262915"/>
                  <a:pt x="5079578" y="261989"/>
                  <a:pt x="5082310" y="259979"/>
                </a:cubicBezTo>
                <a:cubicBezTo>
                  <a:pt x="5085042" y="257969"/>
                  <a:pt x="5086960" y="253926"/>
                  <a:pt x="5088067" y="247851"/>
                </a:cubicBezTo>
                <a:cubicBezTo>
                  <a:pt x="5089173" y="241775"/>
                  <a:pt x="5089940" y="232718"/>
                  <a:pt x="5090370" y="220680"/>
                </a:cubicBezTo>
                <a:cubicBezTo>
                  <a:pt x="5092420" y="222065"/>
                  <a:pt x="5094720" y="223259"/>
                  <a:pt x="5097266" y="224263"/>
                </a:cubicBezTo>
                <a:cubicBezTo>
                  <a:pt x="5099812" y="225266"/>
                  <a:pt x="5102187" y="226003"/>
                  <a:pt x="5104390" y="226473"/>
                </a:cubicBezTo>
                <a:cubicBezTo>
                  <a:pt x="5103546" y="246291"/>
                  <a:pt x="5100892" y="259685"/>
                  <a:pt x="5096428" y="266656"/>
                </a:cubicBezTo>
                <a:cubicBezTo>
                  <a:pt x="5091964" y="273627"/>
                  <a:pt x="5083442" y="276887"/>
                  <a:pt x="5070862" y="276435"/>
                </a:cubicBezTo>
                <a:lnTo>
                  <a:pt x="5003197" y="276435"/>
                </a:lnTo>
                <a:cubicBezTo>
                  <a:pt x="4989138" y="276645"/>
                  <a:pt x="4979460" y="275086"/>
                  <a:pt x="4974164" y="271758"/>
                </a:cubicBezTo>
                <a:cubicBezTo>
                  <a:pt x="4968869" y="268430"/>
                  <a:pt x="4966354" y="262076"/>
                  <a:pt x="4966620" y="252695"/>
                </a:cubicBezTo>
                <a:close/>
                <a:moveTo>
                  <a:pt x="5119020" y="183786"/>
                </a:moveTo>
                <a:cubicBezTo>
                  <a:pt x="5128426" y="195932"/>
                  <a:pt x="5137277" y="208916"/>
                  <a:pt x="5145576" y="222738"/>
                </a:cubicBezTo>
                <a:cubicBezTo>
                  <a:pt x="5153876" y="236560"/>
                  <a:pt x="5160060" y="248782"/>
                  <a:pt x="5164132" y="259403"/>
                </a:cubicBezTo>
                <a:lnTo>
                  <a:pt x="5150110" y="265797"/>
                </a:lnTo>
                <a:cubicBezTo>
                  <a:pt x="5146212" y="255009"/>
                  <a:pt x="5140217" y="242599"/>
                  <a:pt x="5132128" y="228568"/>
                </a:cubicBezTo>
                <a:cubicBezTo>
                  <a:pt x="5124037" y="214537"/>
                  <a:pt x="5115300" y="201439"/>
                  <a:pt x="5105914" y="189275"/>
                </a:cubicBezTo>
                <a:close/>
                <a:moveTo>
                  <a:pt x="1523981" y="168536"/>
                </a:moveTo>
                <a:lnTo>
                  <a:pt x="1523981" y="179242"/>
                </a:lnTo>
                <a:lnTo>
                  <a:pt x="1575492" y="179242"/>
                </a:lnTo>
                <a:lnTo>
                  <a:pt x="1575492" y="168536"/>
                </a:lnTo>
                <a:close/>
                <a:moveTo>
                  <a:pt x="5003502" y="163967"/>
                </a:moveTo>
                <a:cubicBezTo>
                  <a:pt x="5015764" y="170288"/>
                  <a:pt x="5027968" y="177466"/>
                  <a:pt x="5040116" y="185501"/>
                </a:cubicBezTo>
                <a:cubicBezTo>
                  <a:pt x="5052263" y="193537"/>
                  <a:pt x="5062106" y="201096"/>
                  <a:pt x="5069644" y="208179"/>
                </a:cubicBezTo>
                <a:lnTo>
                  <a:pt x="5059585" y="218546"/>
                </a:lnTo>
                <a:cubicBezTo>
                  <a:pt x="5052194" y="211564"/>
                  <a:pt x="5042440" y="203878"/>
                  <a:pt x="5030324" y="195487"/>
                </a:cubicBezTo>
                <a:cubicBezTo>
                  <a:pt x="5018208" y="187096"/>
                  <a:pt x="5006016" y="179638"/>
                  <a:pt x="4993748" y="173114"/>
                </a:cubicBezTo>
                <a:close/>
                <a:moveTo>
                  <a:pt x="3111075" y="162764"/>
                </a:moveTo>
                <a:lnTo>
                  <a:pt x="3111075" y="218237"/>
                </a:lnTo>
                <a:cubicBezTo>
                  <a:pt x="3120555" y="216720"/>
                  <a:pt x="3130474" y="215107"/>
                  <a:pt x="3140831" y="213399"/>
                </a:cubicBezTo>
                <a:cubicBezTo>
                  <a:pt x="3151188" y="211690"/>
                  <a:pt x="3161792" y="209849"/>
                  <a:pt x="3172644" y="207874"/>
                </a:cubicBezTo>
                <a:lnTo>
                  <a:pt x="3172644" y="162764"/>
                </a:lnTo>
                <a:close/>
                <a:moveTo>
                  <a:pt x="2432590" y="159735"/>
                </a:moveTo>
                <a:lnTo>
                  <a:pt x="2620651" y="159735"/>
                </a:lnTo>
                <a:lnTo>
                  <a:pt x="2620651" y="243212"/>
                </a:lnTo>
                <a:lnTo>
                  <a:pt x="2606021" y="243212"/>
                </a:lnTo>
                <a:lnTo>
                  <a:pt x="2606021" y="172803"/>
                </a:lnTo>
                <a:lnTo>
                  <a:pt x="2446610" y="172803"/>
                </a:lnTo>
                <a:lnTo>
                  <a:pt x="2446610" y="244736"/>
                </a:lnTo>
                <a:lnTo>
                  <a:pt x="2432590" y="244736"/>
                </a:lnTo>
                <a:close/>
                <a:moveTo>
                  <a:pt x="4692834" y="157868"/>
                </a:moveTo>
                <a:lnTo>
                  <a:pt x="4692834" y="190215"/>
                </a:lnTo>
                <a:lnTo>
                  <a:pt x="4780007" y="190215"/>
                </a:lnTo>
                <a:lnTo>
                  <a:pt x="4780007" y="157868"/>
                </a:lnTo>
                <a:close/>
                <a:moveTo>
                  <a:pt x="6079674" y="138684"/>
                </a:moveTo>
                <a:lnTo>
                  <a:pt x="6094305" y="138684"/>
                </a:lnTo>
                <a:lnTo>
                  <a:pt x="6094305" y="172517"/>
                </a:lnTo>
                <a:lnTo>
                  <a:pt x="6214396" y="172517"/>
                </a:lnTo>
                <a:lnTo>
                  <a:pt x="6214396" y="186233"/>
                </a:lnTo>
                <a:lnTo>
                  <a:pt x="6107411" y="186233"/>
                </a:lnTo>
                <a:cubicBezTo>
                  <a:pt x="6120835" y="203531"/>
                  <a:pt x="6137954" y="218847"/>
                  <a:pt x="6158770" y="232182"/>
                </a:cubicBezTo>
                <a:cubicBezTo>
                  <a:pt x="6179585" y="245517"/>
                  <a:pt x="6201276" y="255499"/>
                  <a:pt x="6223844" y="262128"/>
                </a:cubicBezTo>
                <a:cubicBezTo>
                  <a:pt x="6222124" y="263862"/>
                  <a:pt x="6220384" y="265881"/>
                  <a:pt x="6218625" y="268186"/>
                </a:cubicBezTo>
                <a:cubicBezTo>
                  <a:pt x="6216866" y="270491"/>
                  <a:pt x="6215355" y="272739"/>
                  <a:pt x="6214091" y="274930"/>
                </a:cubicBezTo>
                <a:cubicBezTo>
                  <a:pt x="6191364" y="266961"/>
                  <a:pt x="6169304" y="255696"/>
                  <a:pt x="6147912" y="241135"/>
                </a:cubicBezTo>
                <a:cubicBezTo>
                  <a:pt x="6126518" y="226575"/>
                  <a:pt x="6108649" y="209900"/>
                  <a:pt x="6094305" y="191110"/>
                </a:cubicBezTo>
                <a:lnTo>
                  <a:pt x="6094305" y="283160"/>
                </a:lnTo>
                <a:lnTo>
                  <a:pt x="6079674" y="283160"/>
                </a:lnTo>
                <a:lnTo>
                  <a:pt x="6079674" y="188062"/>
                </a:lnTo>
                <a:cubicBezTo>
                  <a:pt x="6070156" y="200745"/>
                  <a:pt x="6058780" y="212768"/>
                  <a:pt x="6045548" y="224130"/>
                </a:cubicBezTo>
                <a:cubicBezTo>
                  <a:pt x="6032316" y="235492"/>
                  <a:pt x="6018253" y="245686"/>
                  <a:pt x="6003362" y="254712"/>
                </a:cubicBezTo>
                <a:cubicBezTo>
                  <a:pt x="5988470" y="263737"/>
                  <a:pt x="5973775" y="271086"/>
                  <a:pt x="5959278" y="276759"/>
                </a:cubicBezTo>
                <a:cubicBezTo>
                  <a:pt x="5958020" y="274854"/>
                  <a:pt x="5956497" y="272796"/>
                  <a:pt x="5954706" y="270587"/>
                </a:cubicBezTo>
                <a:cubicBezTo>
                  <a:pt x="5952916" y="268377"/>
                  <a:pt x="5951087" y="266472"/>
                  <a:pt x="5949220" y="264872"/>
                </a:cubicBezTo>
                <a:cubicBezTo>
                  <a:pt x="5963092" y="260012"/>
                  <a:pt x="5977139" y="253577"/>
                  <a:pt x="5991361" y="245568"/>
                </a:cubicBezTo>
                <a:cubicBezTo>
                  <a:pt x="6005584" y="237558"/>
                  <a:pt x="6019044" y="228482"/>
                  <a:pt x="6031742" y="218339"/>
                </a:cubicBezTo>
                <a:cubicBezTo>
                  <a:pt x="6044440" y="208196"/>
                  <a:pt x="6055439" y="197494"/>
                  <a:pt x="6064739" y="186233"/>
                </a:cubicBezTo>
                <a:lnTo>
                  <a:pt x="5955621" y="186233"/>
                </a:lnTo>
                <a:lnTo>
                  <a:pt x="5955621" y="172517"/>
                </a:lnTo>
                <a:lnTo>
                  <a:pt x="6079674" y="172517"/>
                </a:lnTo>
                <a:close/>
                <a:moveTo>
                  <a:pt x="3488114" y="138361"/>
                </a:moveTo>
                <a:cubicBezTo>
                  <a:pt x="3480656" y="138234"/>
                  <a:pt x="3472474" y="140622"/>
                  <a:pt x="3463567" y="145526"/>
                </a:cubicBezTo>
                <a:cubicBezTo>
                  <a:pt x="3454661" y="150430"/>
                  <a:pt x="3445869" y="158612"/>
                  <a:pt x="3437192" y="170071"/>
                </a:cubicBezTo>
                <a:cubicBezTo>
                  <a:pt x="3438526" y="194743"/>
                  <a:pt x="3443633" y="214155"/>
                  <a:pt x="3452514" y="228307"/>
                </a:cubicBezTo>
                <a:cubicBezTo>
                  <a:pt x="3461395" y="242460"/>
                  <a:pt x="3474278" y="249676"/>
                  <a:pt x="3491163" y="249955"/>
                </a:cubicBezTo>
                <a:cubicBezTo>
                  <a:pt x="3503455" y="249638"/>
                  <a:pt x="3513479" y="244327"/>
                  <a:pt x="3521235" y="234024"/>
                </a:cubicBezTo>
                <a:cubicBezTo>
                  <a:pt x="3528992" y="223721"/>
                  <a:pt x="3532994" y="210331"/>
                  <a:pt x="3533242" y="193853"/>
                </a:cubicBezTo>
                <a:cubicBezTo>
                  <a:pt x="3533343" y="177401"/>
                  <a:pt x="3529786" y="164113"/>
                  <a:pt x="3522570" y="153987"/>
                </a:cubicBezTo>
                <a:cubicBezTo>
                  <a:pt x="3515353" y="143862"/>
                  <a:pt x="3503868" y="138653"/>
                  <a:pt x="3488114" y="138361"/>
                </a:cubicBezTo>
                <a:close/>
                <a:moveTo>
                  <a:pt x="1523981" y="126778"/>
                </a:moveTo>
                <a:lnTo>
                  <a:pt x="1523981" y="138399"/>
                </a:lnTo>
                <a:lnTo>
                  <a:pt x="1575492" y="138399"/>
                </a:lnTo>
                <a:lnTo>
                  <a:pt x="1575492" y="126778"/>
                </a:lnTo>
                <a:close/>
                <a:moveTo>
                  <a:pt x="398050" y="124035"/>
                </a:moveTo>
                <a:lnTo>
                  <a:pt x="398050" y="149676"/>
                </a:lnTo>
                <a:lnTo>
                  <a:pt x="549536" y="149676"/>
                </a:lnTo>
                <a:lnTo>
                  <a:pt x="549536" y="124035"/>
                </a:lnTo>
                <a:close/>
                <a:moveTo>
                  <a:pt x="4692834" y="113672"/>
                </a:moveTo>
                <a:lnTo>
                  <a:pt x="4692834" y="145714"/>
                </a:lnTo>
                <a:lnTo>
                  <a:pt x="4780007" y="145714"/>
                </a:lnTo>
                <a:lnTo>
                  <a:pt x="4780007" y="113672"/>
                </a:lnTo>
                <a:close/>
                <a:moveTo>
                  <a:pt x="4189228" y="111252"/>
                </a:moveTo>
                <a:lnTo>
                  <a:pt x="4251102" y="111252"/>
                </a:lnTo>
                <a:lnTo>
                  <a:pt x="4251102" y="229834"/>
                </a:lnTo>
                <a:cubicBezTo>
                  <a:pt x="4254202" y="231726"/>
                  <a:pt x="4257682" y="234343"/>
                  <a:pt x="4261542" y="237684"/>
                </a:cubicBezTo>
                <a:cubicBezTo>
                  <a:pt x="4265403" y="241024"/>
                  <a:pt x="4270254" y="244708"/>
                  <a:pt x="4276096" y="248734"/>
                </a:cubicBezTo>
                <a:cubicBezTo>
                  <a:pt x="4285863" y="255409"/>
                  <a:pt x="4297191" y="259816"/>
                  <a:pt x="4310082" y="261957"/>
                </a:cubicBezTo>
                <a:cubicBezTo>
                  <a:pt x="4322972" y="264097"/>
                  <a:pt x="4338263" y="265075"/>
                  <a:pt x="4355954" y="264891"/>
                </a:cubicBezTo>
                <a:cubicBezTo>
                  <a:pt x="4375677" y="264846"/>
                  <a:pt x="4395362" y="264325"/>
                  <a:pt x="4415009" y="263328"/>
                </a:cubicBezTo>
                <a:cubicBezTo>
                  <a:pt x="4434656" y="262331"/>
                  <a:pt x="4452055" y="261125"/>
                  <a:pt x="4467206" y="259708"/>
                </a:cubicBezTo>
                <a:cubicBezTo>
                  <a:pt x="4466088" y="261975"/>
                  <a:pt x="4465047" y="264677"/>
                  <a:pt x="4464082" y="267814"/>
                </a:cubicBezTo>
                <a:cubicBezTo>
                  <a:pt x="4463116" y="270951"/>
                  <a:pt x="4462532" y="273725"/>
                  <a:pt x="4462329" y="276138"/>
                </a:cubicBezTo>
                <a:cubicBezTo>
                  <a:pt x="4455012" y="276559"/>
                  <a:pt x="4444822" y="277001"/>
                  <a:pt x="4431759" y="277467"/>
                </a:cubicBezTo>
                <a:cubicBezTo>
                  <a:pt x="4418696" y="277932"/>
                  <a:pt x="4405210" y="278330"/>
                  <a:pt x="4391300" y="278660"/>
                </a:cubicBezTo>
                <a:cubicBezTo>
                  <a:pt x="4377390" y="278991"/>
                  <a:pt x="4365506" y="279163"/>
                  <a:pt x="4355650" y="279178"/>
                </a:cubicBezTo>
                <a:cubicBezTo>
                  <a:pt x="4336612" y="279343"/>
                  <a:pt x="4320280" y="278177"/>
                  <a:pt x="4306652" y="275681"/>
                </a:cubicBezTo>
                <a:cubicBezTo>
                  <a:pt x="4293026" y="273185"/>
                  <a:pt x="4281113" y="268369"/>
                  <a:pt x="4270915" y="261233"/>
                </a:cubicBezTo>
                <a:cubicBezTo>
                  <a:pt x="4264934" y="256673"/>
                  <a:pt x="4259523" y="252303"/>
                  <a:pt x="4254684" y="248124"/>
                </a:cubicBezTo>
                <a:cubicBezTo>
                  <a:pt x="4249846" y="243946"/>
                  <a:pt x="4245807" y="241710"/>
                  <a:pt x="4242568" y="241418"/>
                </a:cubicBezTo>
                <a:cubicBezTo>
                  <a:pt x="4236593" y="241647"/>
                  <a:pt x="4229646" y="245532"/>
                  <a:pt x="4221728" y="253073"/>
                </a:cubicBezTo>
                <a:cubicBezTo>
                  <a:pt x="4213810" y="260614"/>
                  <a:pt x="4205110" y="270433"/>
                  <a:pt x="4195630" y="282531"/>
                </a:cubicBezTo>
                <a:lnTo>
                  <a:pt x="4184656" y="269450"/>
                </a:lnTo>
                <a:cubicBezTo>
                  <a:pt x="4194442" y="258489"/>
                  <a:pt x="4203751" y="249334"/>
                  <a:pt x="4212584" y="241988"/>
                </a:cubicBezTo>
                <a:cubicBezTo>
                  <a:pt x="4221416" y="234641"/>
                  <a:pt x="4229583" y="229980"/>
                  <a:pt x="4237082" y="228005"/>
                </a:cubicBezTo>
                <a:lnTo>
                  <a:pt x="4237082" y="125273"/>
                </a:lnTo>
                <a:lnTo>
                  <a:pt x="4189228" y="125273"/>
                </a:lnTo>
                <a:close/>
                <a:moveTo>
                  <a:pt x="81344" y="103309"/>
                </a:moveTo>
                <a:lnTo>
                  <a:pt x="81344" y="183204"/>
                </a:lnTo>
                <a:lnTo>
                  <a:pt x="167335" y="183204"/>
                </a:lnTo>
                <a:lnTo>
                  <a:pt x="167335" y="103309"/>
                </a:lnTo>
                <a:close/>
                <a:moveTo>
                  <a:pt x="4656563" y="100603"/>
                </a:moveTo>
                <a:lnTo>
                  <a:pt x="4815059" y="100603"/>
                </a:lnTo>
                <a:lnTo>
                  <a:pt x="4815059" y="113672"/>
                </a:lnTo>
                <a:lnTo>
                  <a:pt x="4794028" y="113672"/>
                </a:lnTo>
                <a:lnTo>
                  <a:pt x="4794028" y="231648"/>
                </a:lnTo>
                <a:lnTo>
                  <a:pt x="4816582" y="229819"/>
                </a:lnTo>
                <a:lnTo>
                  <a:pt x="4816278" y="242621"/>
                </a:lnTo>
                <a:lnTo>
                  <a:pt x="4794028" y="244450"/>
                </a:lnTo>
                <a:lnTo>
                  <a:pt x="4794028" y="283160"/>
                </a:lnTo>
                <a:lnTo>
                  <a:pt x="4780007" y="283160"/>
                </a:lnTo>
                <a:lnTo>
                  <a:pt x="4780007" y="245669"/>
                </a:lnTo>
                <a:cubicBezTo>
                  <a:pt x="4755515" y="247523"/>
                  <a:pt x="4732109" y="249301"/>
                  <a:pt x="4709788" y="251003"/>
                </a:cubicBezTo>
                <a:cubicBezTo>
                  <a:pt x="4687468" y="252705"/>
                  <a:pt x="4667796" y="254178"/>
                  <a:pt x="4650772" y="255423"/>
                </a:cubicBezTo>
                <a:lnTo>
                  <a:pt x="4648334" y="241707"/>
                </a:lnTo>
                <a:lnTo>
                  <a:pt x="4678814" y="239878"/>
                </a:lnTo>
                <a:lnTo>
                  <a:pt x="4678814" y="113672"/>
                </a:lnTo>
                <a:lnTo>
                  <a:pt x="4656563" y="113672"/>
                </a:lnTo>
                <a:close/>
                <a:moveTo>
                  <a:pt x="3111075" y="98756"/>
                </a:moveTo>
                <a:lnTo>
                  <a:pt x="3111075" y="149352"/>
                </a:lnTo>
                <a:lnTo>
                  <a:pt x="3172644" y="149352"/>
                </a:lnTo>
                <a:lnTo>
                  <a:pt x="3172644" y="98756"/>
                </a:lnTo>
                <a:close/>
                <a:moveTo>
                  <a:pt x="1411510" y="98146"/>
                </a:moveTo>
                <a:cubicBezTo>
                  <a:pt x="1409827" y="102889"/>
                  <a:pt x="1408087" y="107576"/>
                  <a:pt x="1406290" y="112205"/>
                </a:cubicBezTo>
                <a:cubicBezTo>
                  <a:pt x="1404493" y="116834"/>
                  <a:pt x="1402677" y="121292"/>
                  <a:pt x="1400842" y="125578"/>
                </a:cubicBezTo>
                <a:lnTo>
                  <a:pt x="1411510" y="125578"/>
                </a:lnTo>
                <a:close/>
                <a:moveTo>
                  <a:pt x="2191798" y="97822"/>
                </a:moveTo>
                <a:cubicBezTo>
                  <a:pt x="2190909" y="108795"/>
                  <a:pt x="2189791" y="119406"/>
                  <a:pt x="2188445" y="129655"/>
                </a:cubicBezTo>
                <a:cubicBezTo>
                  <a:pt x="2187099" y="139904"/>
                  <a:pt x="2185372" y="149829"/>
                  <a:pt x="2183264" y="159430"/>
                </a:cubicBezTo>
                <a:lnTo>
                  <a:pt x="2280190" y="159430"/>
                </a:lnTo>
                <a:lnTo>
                  <a:pt x="2280190" y="97822"/>
                </a:lnTo>
                <a:close/>
                <a:moveTo>
                  <a:pt x="2094567" y="97822"/>
                </a:moveTo>
                <a:lnTo>
                  <a:pt x="2094567" y="159430"/>
                </a:lnTo>
                <a:lnTo>
                  <a:pt x="2168328" y="159430"/>
                </a:lnTo>
                <a:cubicBezTo>
                  <a:pt x="2170424" y="149962"/>
                  <a:pt x="2172100" y="140076"/>
                  <a:pt x="2173358" y="129770"/>
                </a:cubicBezTo>
                <a:cubicBezTo>
                  <a:pt x="2174615" y="119464"/>
                  <a:pt x="2175682" y="108814"/>
                  <a:pt x="2176558" y="97822"/>
                </a:cubicBezTo>
                <a:close/>
                <a:moveTo>
                  <a:pt x="1754715" y="96317"/>
                </a:moveTo>
                <a:lnTo>
                  <a:pt x="1798301" y="96317"/>
                </a:lnTo>
                <a:lnTo>
                  <a:pt x="1798301" y="289865"/>
                </a:lnTo>
                <a:lnTo>
                  <a:pt x="1694669" y="289865"/>
                </a:lnTo>
                <a:lnTo>
                  <a:pt x="1694669" y="250241"/>
                </a:lnTo>
                <a:lnTo>
                  <a:pt x="1754715" y="250241"/>
                </a:lnTo>
                <a:close/>
                <a:moveTo>
                  <a:pt x="5036724" y="93555"/>
                </a:moveTo>
                <a:lnTo>
                  <a:pt x="5036724" y="140227"/>
                </a:lnTo>
                <a:lnTo>
                  <a:pt x="5119630" y="140227"/>
                </a:lnTo>
                <a:lnTo>
                  <a:pt x="5119630" y="93555"/>
                </a:lnTo>
                <a:close/>
                <a:moveTo>
                  <a:pt x="4938274" y="93555"/>
                </a:moveTo>
                <a:lnTo>
                  <a:pt x="4938274" y="140227"/>
                </a:lnTo>
                <a:lnTo>
                  <a:pt x="5022704" y="140227"/>
                </a:lnTo>
                <a:lnTo>
                  <a:pt x="5022704" y="93555"/>
                </a:lnTo>
                <a:close/>
                <a:moveTo>
                  <a:pt x="1468508" y="91459"/>
                </a:moveTo>
                <a:lnTo>
                  <a:pt x="1636148" y="91459"/>
                </a:lnTo>
                <a:lnTo>
                  <a:pt x="1636148" y="126778"/>
                </a:lnTo>
                <a:lnTo>
                  <a:pt x="1616336" y="126778"/>
                </a:lnTo>
                <a:lnTo>
                  <a:pt x="1616336" y="216412"/>
                </a:lnTo>
                <a:lnTo>
                  <a:pt x="1639500" y="214579"/>
                </a:lnTo>
                <a:lnTo>
                  <a:pt x="1639500" y="250694"/>
                </a:lnTo>
                <a:lnTo>
                  <a:pt x="1616336" y="252832"/>
                </a:lnTo>
                <a:lnTo>
                  <a:pt x="1616336" y="289560"/>
                </a:lnTo>
                <a:lnTo>
                  <a:pt x="1575492" y="289560"/>
                </a:lnTo>
                <a:lnTo>
                  <a:pt x="1575492" y="256642"/>
                </a:lnTo>
                <a:cubicBezTo>
                  <a:pt x="1556004" y="258337"/>
                  <a:pt x="1537297" y="259976"/>
                  <a:pt x="1519371" y="261557"/>
                </a:cubicBezTo>
                <a:cubicBezTo>
                  <a:pt x="1501445" y="263138"/>
                  <a:pt x="1485100" y="264548"/>
                  <a:pt x="1470336" y="265786"/>
                </a:cubicBezTo>
                <a:lnTo>
                  <a:pt x="1463936" y="227381"/>
                </a:lnTo>
                <a:lnTo>
                  <a:pt x="1483443" y="226162"/>
                </a:lnTo>
                <a:lnTo>
                  <a:pt x="1483443" y="126778"/>
                </a:lnTo>
                <a:lnTo>
                  <a:pt x="1468508" y="126778"/>
                </a:lnTo>
                <a:close/>
                <a:moveTo>
                  <a:pt x="3965734" y="91440"/>
                </a:moveTo>
                <a:lnTo>
                  <a:pt x="3980364" y="91440"/>
                </a:lnTo>
                <a:lnTo>
                  <a:pt x="3980364" y="283160"/>
                </a:lnTo>
                <a:lnTo>
                  <a:pt x="3965734" y="283160"/>
                </a:lnTo>
                <a:close/>
                <a:moveTo>
                  <a:pt x="67361" y="89631"/>
                </a:moveTo>
                <a:lnTo>
                  <a:pt x="181623" y="89631"/>
                </a:lnTo>
                <a:lnTo>
                  <a:pt x="181623" y="196577"/>
                </a:lnTo>
                <a:lnTo>
                  <a:pt x="67361" y="196577"/>
                </a:lnTo>
                <a:close/>
                <a:moveTo>
                  <a:pt x="398050" y="87764"/>
                </a:moveTo>
                <a:lnTo>
                  <a:pt x="398050" y="112491"/>
                </a:lnTo>
                <a:lnTo>
                  <a:pt x="549536" y="112491"/>
                </a:lnTo>
                <a:lnTo>
                  <a:pt x="549536" y="87764"/>
                </a:lnTo>
                <a:close/>
                <a:moveTo>
                  <a:pt x="2939777" y="84125"/>
                </a:moveTo>
                <a:cubicBezTo>
                  <a:pt x="2948896" y="89370"/>
                  <a:pt x="2957786" y="95492"/>
                  <a:pt x="2966447" y="102489"/>
                </a:cubicBezTo>
                <a:cubicBezTo>
                  <a:pt x="2975108" y="109487"/>
                  <a:pt x="2981865" y="116066"/>
                  <a:pt x="2986716" y="122225"/>
                </a:cubicBezTo>
                <a:lnTo>
                  <a:pt x="2976658" y="131369"/>
                </a:lnTo>
                <a:cubicBezTo>
                  <a:pt x="2971534" y="125216"/>
                  <a:pt x="2964714" y="118549"/>
                  <a:pt x="2956198" y="111367"/>
                </a:cubicBezTo>
                <a:cubicBezTo>
                  <a:pt x="2947683" y="104185"/>
                  <a:pt x="2938958" y="97746"/>
                  <a:pt x="2930024" y="92050"/>
                </a:cubicBezTo>
                <a:close/>
                <a:moveTo>
                  <a:pt x="2902896" y="79858"/>
                </a:moveTo>
                <a:lnTo>
                  <a:pt x="2916917" y="79858"/>
                </a:lnTo>
                <a:lnTo>
                  <a:pt x="2916917" y="123444"/>
                </a:lnTo>
                <a:cubicBezTo>
                  <a:pt x="2916924" y="126175"/>
                  <a:pt x="2916910" y="128867"/>
                  <a:pt x="2916879" y="131522"/>
                </a:cubicBezTo>
                <a:cubicBezTo>
                  <a:pt x="2916847" y="134176"/>
                  <a:pt x="2916758" y="136868"/>
                  <a:pt x="2916612" y="139599"/>
                </a:cubicBezTo>
                <a:lnTo>
                  <a:pt x="3001956" y="139599"/>
                </a:lnTo>
                <a:lnTo>
                  <a:pt x="3001956" y="153315"/>
                </a:lnTo>
                <a:lnTo>
                  <a:pt x="2918746" y="153315"/>
                </a:lnTo>
                <a:cubicBezTo>
                  <a:pt x="2925712" y="181274"/>
                  <a:pt x="2936240" y="205442"/>
                  <a:pt x="2950331" y="225819"/>
                </a:cubicBezTo>
                <a:cubicBezTo>
                  <a:pt x="2964422" y="246196"/>
                  <a:pt x="2982341" y="261449"/>
                  <a:pt x="3004090" y="271577"/>
                </a:cubicBezTo>
                <a:cubicBezTo>
                  <a:pt x="3002204" y="273012"/>
                  <a:pt x="3000337" y="274790"/>
                  <a:pt x="2998489" y="276911"/>
                </a:cubicBezTo>
                <a:cubicBezTo>
                  <a:pt x="2996641" y="279032"/>
                  <a:pt x="2995155" y="281115"/>
                  <a:pt x="2994032" y="283160"/>
                </a:cubicBezTo>
                <a:cubicBezTo>
                  <a:pt x="2974251" y="273127"/>
                  <a:pt x="2957576" y="258979"/>
                  <a:pt x="2944006" y="240716"/>
                </a:cubicBezTo>
                <a:cubicBezTo>
                  <a:pt x="2930436" y="222454"/>
                  <a:pt x="2919781" y="200838"/>
                  <a:pt x="2912040" y="175870"/>
                </a:cubicBezTo>
                <a:cubicBezTo>
                  <a:pt x="2908313" y="194666"/>
                  <a:pt x="2900223" y="213386"/>
                  <a:pt x="2887770" y="232029"/>
                </a:cubicBezTo>
                <a:cubicBezTo>
                  <a:pt x="2875318" y="250673"/>
                  <a:pt x="2856180" y="268021"/>
                  <a:pt x="2830354" y="284074"/>
                </a:cubicBezTo>
                <a:cubicBezTo>
                  <a:pt x="2829078" y="282480"/>
                  <a:pt x="2827439" y="280791"/>
                  <a:pt x="2825439" y="279007"/>
                </a:cubicBezTo>
                <a:cubicBezTo>
                  <a:pt x="2823439" y="277222"/>
                  <a:pt x="2821419" y="275762"/>
                  <a:pt x="2819381" y="274625"/>
                </a:cubicBezTo>
                <a:cubicBezTo>
                  <a:pt x="2839110" y="262640"/>
                  <a:pt x="2854685" y="249831"/>
                  <a:pt x="2866106" y="236198"/>
                </a:cubicBezTo>
                <a:cubicBezTo>
                  <a:pt x="2877526" y="222565"/>
                  <a:pt x="2885899" y="208694"/>
                  <a:pt x="2891224" y="194587"/>
                </a:cubicBezTo>
                <a:cubicBezTo>
                  <a:pt x="2896548" y="180480"/>
                  <a:pt x="2899931" y="166722"/>
                  <a:pt x="2901372" y="153315"/>
                </a:cubicBezTo>
                <a:lnTo>
                  <a:pt x="2826392" y="153315"/>
                </a:lnTo>
                <a:lnTo>
                  <a:pt x="2826392" y="139599"/>
                </a:lnTo>
                <a:lnTo>
                  <a:pt x="2902592" y="139599"/>
                </a:lnTo>
                <a:cubicBezTo>
                  <a:pt x="2902737" y="136716"/>
                  <a:pt x="2902826" y="133947"/>
                  <a:pt x="2902858" y="131293"/>
                </a:cubicBezTo>
                <a:cubicBezTo>
                  <a:pt x="2902890" y="128639"/>
                  <a:pt x="2902902" y="126023"/>
                  <a:pt x="2902896" y="123444"/>
                </a:cubicBezTo>
                <a:close/>
                <a:moveTo>
                  <a:pt x="2497817" y="79229"/>
                </a:moveTo>
                <a:cubicBezTo>
                  <a:pt x="2497392" y="84246"/>
                  <a:pt x="2496718" y="89091"/>
                  <a:pt x="2495798" y="93765"/>
                </a:cubicBezTo>
                <a:cubicBezTo>
                  <a:pt x="2494877" y="98439"/>
                  <a:pt x="2493518" y="103055"/>
                  <a:pt x="2491721" y="107614"/>
                </a:cubicBezTo>
                <a:lnTo>
                  <a:pt x="2555729" y="107614"/>
                </a:lnTo>
                <a:lnTo>
                  <a:pt x="2555729" y="79229"/>
                </a:lnTo>
                <a:close/>
                <a:moveTo>
                  <a:pt x="2432894" y="79229"/>
                </a:moveTo>
                <a:cubicBezTo>
                  <a:pt x="2432133" y="84132"/>
                  <a:pt x="2431370" y="88977"/>
                  <a:pt x="2430608" y="93765"/>
                </a:cubicBezTo>
                <a:cubicBezTo>
                  <a:pt x="2429847" y="98553"/>
                  <a:pt x="2429084" y="103169"/>
                  <a:pt x="2428323" y="107614"/>
                </a:cubicBezTo>
                <a:lnTo>
                  <a:pt x="2476176" y="107614"/>
                </a:lnTo>
                <a:cubicBezTo>
                  <a:pt x="2478437" y="103055"/>
                  <a:pt x="2480164" y="98439"/>
                  <a:pt x="2481358" y="93765"/>
                </a:cubicBezTo>
                <a:cubicBezTo>
                  <a:pt x="2482552" y="89091"/>
                  <a:pt x="2483364" y="84246"/>
                  <a:pt x="2483796" y="79229"/>
                </a:cubicBezTo>
                <a:close/>
                <a:moveTo>
                  <a:pt x="2757507" y="78639"/>
                </a:moveTo>
                <a:cubicBezTo>
                  <a:pt x="2764663" y="83528"/>
                  <a:pt x="2771000" y="88532"/>
                  <a:pt x="2776518" y="93650"/>
                </a:cubicBezTo>
                <a:cubicBezTo>
                  <a:pt x="2782036" y="98768"/>
                  <a:pt x="2786774" y="103925"/>
                  <a:pt x="2790730" y="109119"/>
                </a:cubicBezTo>
                <a:cubicBezTo>
                  <a:pt x="2796534" y="105004"/>
                  <a:pt x="2801842" y="100813"/>
                  <a:pt x="2806656" y="96546"/>
                </a:cubicBezTo>
                <a:cubicBezTo>
                  <a:pt x="2811469" y="92279"/>
                  <a:pt x="2815711" y="87935"/>
                  <a:pt x="2819381" y="83516"/>
                </a:cubicBezTo>
                <a:lnTo>
                  <a:pt x="2831268" y="90526"/>
                </a:lnTo>
                <a:cubicBezTo>
                  <a:pt x="2826817" y="95555"/>
                  <a:pt x="2821775" y="100508"/>
                  <a:pt x="2816143" y="105385"/>
                </a:cubicBezTo>
                <a:cubicBezTo>
                  <a:pt x="2810510" y="110262"/>
                  <a:pt x="2804478" y="115062"/>
                  <a:pt x="2798045" y="119787"/>
                </a:cubicBezTo>
                <a:cubicBezTo>
                  <a:pt x="2805449" y="132290"/>
                  <a:pt x="2810300" y="145079"/>
                  <a:pt x="2812599" y="158154"/>
                </a:cubicBezTo>
                <a:cubicBezTo>
                  <a:pt x="2814898" y="171228"/>
                  <a:pt x="2815939" y="184550"/>
                  <a:pt x="2815724" y="198120"/>
                </a:cubicBezTo>
                <a:cubicBezTo>
                  <a:pt x="2815831" y="215856"/>
                  <a:pt x="2814854" y="231058"/>
                  <a:pt x="2812790" y="243726"/>
                </a:cubicBezTo>
                <a:cubicBezTo>
                  <a:pt x="2810726" y="256394"/>
                  <a:pt x="2806929" y="266186"/>
                  <a:pt x="2801398" y="273101"/>
                </a:cubicBezTo>
                <a:cubicBezTo>
                  <a:pt x="2799722" y="275095"/>
                  <a:pt x="2797664" y="276746"/>
                  <a:pt x="2795226" y="278054"/>
                </a:cubicBezTo>
                <a:cubicBezTo>
                  <a:pt x="2792787" y="279362"/>
                  <a:pt x="2789968" y="280251"/>
                  <a:pt x="2786768" y="280721"/>
                </a:cubicBezTo>
                <a:cubicBezTo>
                  <a:pt x="2782164" y="281464"/>
                  <a:pt x="2777198" y="281883"/>
                  <a:pt x="2771870" y="281979"/>
                </a:cubicBezTo>
                <a:cubicBezTo>
                  <a:pt x="2766543" y="282074"/>
                  <a:pt x="2761044" y="281959"/>
                  <a:pt x="2755373" y="281636"/>
                </a:cubicBezTo>
                <a:cubicBezTo>
                  <a:pt x="2755202" y="279445"/>
                  <a:pt x="2754630" y="277121"/>
                  <a:pt x="2753659" y="274663"/>
                </a:cubicBezTo>
                <a:cubicBezTo>
                  <a:pt x="2752687" y="272206"/>
                  <a:pt x="2751430" y="269958"/>
                  <a:pt x="2749886" y="267920"/>
                </a:cubicBezTo>
                <a:cubicBezTo>
                  <a:pt x="2756808" y="268377"/>
                  <a:pt x="2763006" y="268605"/>
                  <a:pt x="2768480" y="268605"/>
                </a:cubicBezTo>
                <a:cubicBezTo>
                  <a:pt x="2773953" y="268605"/>
                  <a:pt x="2778322" y="268377"/>
                  <a:pt x="2781586" y="267920"/>
                </a:cubicBezTo>
                <a:cubicBezTo>
                  <a:pt x="2783840" y="267774"/>
                  <a:pt x="2785732" y="267304"/>
                  <a:pt x="2787263" y="266510"/>
                </a:cubicBezTo>
                <a:cubicBezTo>
                  <a:pt x="2788793" y="265716"/>
                  <a:pt x="2790152" y="264560"/>
                  <a:pt x="2791340" y="263043"/>
                </a:cubicBezTo>
                <a:cubicBezTo>
                  <a:pt x="2795251" y="258198"/>
                  <a:pt x="2798020" y="250133"/>
                  <a:pt x="2799645" y="238849"/>
                </a:cubicBezTo>
                <a:cubicBezTo>
                  <a:pt x="2801271" y="227565"/>
                  <a:pt x="2802058" y="213786"/>
                  <a:pt x="2802008" y="197511"/>
                </a:cubicBezTo>
                <a:cubicBezTo>
                  <a:pt x="2801956" y="191466"/>
                  <a:pt x="2801754" y="185268"/>
                  <a:pt x="2801398" y="178918"/>
                </a:cubicBezTo>
                <a:cubicBezTo>
                  <a:pt x="2792787" y="188862"/>
                  <a:pt x="2782958" y="198311"/>
                  <a:pt x="2771908" y="207264"/>
                </a:cubicBezTo>
                <a:cubicBezTo>
                  <a:pt x="2760860" y="216218"/>
                  <a:pt x="2749963" y="223533"/>
                  <a:pt x="2739218" y="229210"/>
                </a:cubicBezTo>
                <a:cubicBezTo>
                  <a:pt x="2738247" y="227451"/>
                  <a:pt x="2736914" y="225483"/>
                  <a:pt x="2735218" y="223305"/>
                </a:cubicBezTo>
                <a:cubicBezTo>
                  <a:pt x="2733523" y="221126"/>
                  <a:pt x="2731808" y="219234"/>
                  <a:pt x="2730075" y="217628"/>
                </a:cubicBezTo>
                <a:cubicBezTo>
                  <a:pt x="2742806" y="212154"/>
                  <a:pt x="2755519" y="204356"/>
                  <a:pt x="2768213" y="194234"/>
                </a:cubicBezTo>
                <a:cubicBezTo>
                  <a:pt x="2780906" y="184112"/>
                  <a:pt x="2791257" y="173419"/>
                  <a:pt x="2799264" y="162154"/>
                </a:cubicBezTo>
                <a:cubicBezTo>
                  <a:pt x="2798210" y="156223"/>
                  <a:pt x="2796661" y="150407"/>
                  <a:pt x="2794616" y="144704"/>
                </a:cubicBezTo>
                <a:cubicBezTo>
                  <a:pt x="2792572" y="139002"/>
                  <a:pt x="2789955" y="133338"/>
                  <a:pt x="2786768" y="127712"/>
                </a:cubicBezTo>
                <a:cubicBezTo>
                  <a:pt x="2779287" y="132455"/>
                  <a:pt x="2771616" y="136989"/>
                  <a:pt x="2763755" y="141313"/>
                </a:cubicBezTo>
                <a:cubicBezTo>
                  <a:pt x="2755894" y="145638"/>
                  <a:pt x="2747918" y="149638"/>
                  <a:pt x="2739828" y="153315"/>
                </a:cubicBezTo>
                <a:cubicBezTo>
                  <a:pt x="2738704" y="151886"/>
                  <a:pt x="2737294" y="150324"/>
                  <a:pt x="2735599" y="148629"/>
                </a:cubicBezTo>
                <a:cubicBezTo>
                  <a:pt x="2733904" y="146933"/>
                  <a:pt x="2732266" y="145447"/>
                  <a:pt x="2730684" y="144171"/>
                </a:cubicBezTo>
                <a:cubicBezTo>
                  <a:pt x="2739111" y="140348"/>
                  <a:pt x="2747480" y="136183"/>
                  <a:pt x="2755792" y="131674"/>
                </a:cubicBezTo>
                <a:cubicBezTo>
                  <a:pt x="2764104" y="127166"/>
                  <a:pt x="2772093" y="122390"/>
                  <a:pt x="2779757" y="117348"/>
                </a:cubicBezTo>
                <a:cubicBezTo>
                  <a:pt x="2775820" y="112008"/>
                  <a:pt x="2771197" y="106763"/>
                  <a:pt x="2765889" y="101613"/>
                </a:cubicBezTo>
                <a:cubicBezTo>
                  <a:pt x="2760580" y="96463"/>
                  <a:pt x="2754433" y="91447"/>
                  <a:pt x="2747448" y="86564"/>
                </a:cubicBezTo>
                <a:close/>
                <a:moveTo>
                  <a:pt x="383724" y="75915"/>
                </a:moveTo>
                <a:lnTo>
                  <a:pt x="564471" y="75915"/>
                </a:lnTo>
                <a:lnTo>
                  <a:pt x="564471" y="161525"/>
                </a:lnTo>
                <a:lnTo>
                  <a:pt x="434321" y="161525"/>
                </a:lnTo>
                <a:cubicBezTo>
                  <a:pt x="431864" y="165520"/>
                  <a:pt x="429159" y="169514"/>
                  <a:pt x="426206" y="173508"/>
                </a:cubicBezTo>
                <a:cubicBezTo>
                  <a:pt x="423253" y="177503"/>
                  <a:pt x="420167" y="181344"/>
                  <a:pt x="416948" y="185033"/>
                </a:cubicBezTo>
                <a:lnTo>
                  <a:pt x="547402" y="185033"/>
                </a:lnTo>
                <a:lnTo>
                  <a:pt x="550450" y="184117"/>
                </a:lnTo>
                <a:lnTo>
                  <a:pt x="559594" y="190807"/>
                </a:lnTo>
                <a:cubicBezTo>
                  <a:pt x="551136" y="202197"/>
                  <a:pt x="540773" y="212392"/>
                  <a:pt x="528504" y="221390"/>
                </a:cubicBezTo>
                <a:cubicBezTo>
                  <a:pt x="516236" y="230388"/>
                  <a:pt x="502520" y="238377"/>
                  <a:pt x="487356" y="245358"/>
                </a:cubicBezTo>
                <a:cubicBezTo>
                  <a:pt x="504978" y="251291"/>
                  <a:pt x="523837" y="256118"/>
                  <a:pt x="543935" y="259840"/>
                </a:cubicBezTo>
                <a:cubicBezTo>
                  <a:pt x="564033" y="263562"/>
                  <a:pt x="584797" y="266255"/>
                  <a:pt x="606228" y="267920"/>
                </a:cubicBezTo>
                <a:cubicBezTo>
                  <a:pt x="604539" y="269831"/>
                  <a:pt x="602965" y="272028"/>
                  <a:pt x="601504" y="274511"/>
                </a:cubicBezTo>
                <a:cubicBezTo>
                  <a:pt x="600043" y="276994"/>
                  <a:pt x="598774" y="279267"/>
                  <a:pt x="597694" y="281331"/>
                </a:cubicBezTo>
                <a:cubicBezTo>
                  <a:pt x="574561" y="279223"/>
                  <a:pt x="552171" y="275819"/>
                  <a:pt x="530524" y="271120"/>
                </a:cubicBezTo>
                <a:cubicBezTo>
                  <a:pt x="508877" y="266420"/>
                  <a:pt x="488696" y="260272"/>
                  <a:pt x="469983" y="252675"/>
                </a:cubicBezTo>
                <a:cubicBezTo>
                  <a:pt x="448736" y="260856"/>
                  <a:pt x="426460" y="267436"/>
                  <a:pt x="403155" y="272415"/>
                </a:cubicBezTo>
                <a:cubicBezTo>
                  <a:pt x="379851" y="277394"/>
                  <a:pt x="356813" y="281077"/>
                  <a:pt x="334042" y="283464"/>
                </a:cubicBezTo>
                <a:cubicBezTo>
                  <a:pt x="333540" y="281255"/>
                  <a:pt x="332715" y="278892"/>
                  <a:pt x="331566" y="276378"/>
                </a:cubicBezTo>
                <a:cubicBezTo>
                  <a:pt x="330416" y="273863"/>
                  <a:pt x="329210" y="271653"/>
                  <a:pt x="327946" y="269748"/>
                </a:cubicBezTo>
                <a:cubicBezTo>
                  <a:pt x="348857" y="267957"/>
                  <a:pt x="369977" y="265061"/>
                  <a:pt x="391306" y="261060"/>
                </a:cubicBezTo>
                <a:cubicBezTo>
                  <a:pt x="412636" y="257058"/>
                  <a:pt x="433070" y="251723"/>
                  <a:pt x="452609" y="245053"/>
                </a:cubicBezTo>
                <a:cubicBezTo>
                  <a:pt x="441592" y="239718"/>
                  <a:pt x="431394" y="233773"/>
                  <a:pt x="422015" y="227218"/>
                </a:cubicBezTo>
                <a:cubicBezTo>
                  <a:pt x="412636" y="220663"/>
                  <a:pt x="404343" y="213498"/>
                  <a:pt x="397136" y="205723"/>
                </a:cubicBezTo>
                <a:cubicBezTo>
                  <a:pt x="390709" y="211529"/>
                  <a:pt x="384131" y="216991"/>
                  <a:pt x="377400" y="222111"/>
                </a:cubicBezTo>
                <a:cubicBezTo>
                  <a:pt x="370669" y="227230"/>
                  <a:pt x="363938" y="231931"/>
                  <a:pt x="357207" y="236212"/>
                </a:cubicBezTo>
                <a:cubicBezTo>
                  <a:pt x="356045" y="234878"/>
                  <a:pt x="354406" y="233201"/>
                  <a:pt x="352292" y="231181"/>
                </a:cubicBezTo>
                <a:cubicBezTo>
                  <a:pt x="350177" y="229161"/>
                  <a:pt x="348158" y="227484"/>
                  <a:pt x="346234" y="226151"/>
                </a:cubicBezTo>
                <a:cubicBezTo>
                  <a:pt x="360166" y="218276"/>
                  <a:pt x="373450" y="208804"/>
                  <a:pt x="386087" y="197734"/>
                </a:cubicBezTo>
                <a:cubicBezTo>
                  <a:pt x="398723" y="186664"/>
                  <a:pt x="409417" y="174594"/>
                  <a:pt x="418167" y="161525"/>
                </a:cubicBezTo>
                <a:lnTo>
                  <a:pt x="383724" y="161525"/>
                </a:lnTo>
                <a:close/>
                <a:moveTo>
                  <a:pt x="5735174" y="71343"/>
                </a:moveTo>
                <a:lnTo>
                  <a:pt x="5861970" y="71343"/>
                </a:lnTo>
                <a:lnTo>
                  <a:pt x="5861970" y="84716"/>
                </a:lnTo>
                <a:lnTo>
                  <a:pt x="5802535" y="84716"/>
                </a:lnTo>
                <a:lnTo>
                  <a:pt x="5802535" y="135351"/>
                </a:lnTo>
                <a:lnTo>
                  <a:pt x="5854960" y="135351"/>
                </a:lnTo>
                <a:lnTo>
                  <a:pt x="5854960" y="148419"/>
                </a:lnTo>
                <a:lnTo>
                  <a:pt x="5802535" y="148419"/>
                </a:lnTo>
                <a:lnTo>
                  <a:pt x="5802535" y="204845"/>
                </a:lnTo>
                <a:lnTo>
                  <a:pt x="5865324" y="204845"/>
                </a:lnTo>
                <a:lnTo>
                  <a:pt x="5865324" y="217913"/>
                </a:lnTo>
                <a:lnTo>
                  <a:pt x="5732126" y="217913"/>
                </a:lnTo>
                <a:lnTo>
                  <a:pt x="5732126" y="204845"/>
                </a:lnTo>
                <a:lnTo>
                  <a:pt x="5788514" y="204845"/>
                </a:lnTo>
                <a:lnTo>
                  <a:pt x="5788514" y="148419"/>
                </a:lnTo>
                <a:lnTo>
                  <a:pt x="5740356" y="148419"/>
                </a:lnTo>
                <a:lnTo>
                  <a:pt x="5740356" y="135351"/>
                </a:lnTo>
                <a:lnTo>
                  <a:pt x="5788514" y="135351"/>
                </a:lnTo>
                <a:lnTo>
                  <a:pt x="5788514" y="84716"/>
                </a:lnTo>
                <a:lnTo>
                  <a:pt x="5735174" y="84716"/>
                </a:lnTo>
                <a:close/>
                <a:moveTo>
                  <a:pt x="3243358" y="56998"/>
                </a:moveTo>
                <a:cubicBezTo>
                  <a:pt x="3247117" y="81738"/>
                  <a:pt x="3251943" y="105029"/>
                  <a:pt x="3257836" y="126873"/>
                </a:cubicBezTo>
                <a:cubicBezTo>
                  <a:pt x="3263729" y="148717"/>
                  <a:pt x="3270993" y="168809"/>
                  <a:pt x="3279629" y="187148"/>
                </a:cubicBezTo>
                <a:cubicBezTo>
                  <a:pt x="3289433" y="169304"/>
                  <a:pt x="3298019" y="149518"/>
                  <a:pt x="3305384" y="127788"/>
                </a:cubicBezTo>
                <a:cubicBezTo>
                  <a:pt x="3312750" y="106058"/>
                  <a:pt x="3318592" y="82462"/>
                  <a:pt x="3322910" y="56998"/>
                </a:cubicBezTo>
                <a:close/>
                <a:moveTo>
                  <a:pt x="3684858" y="49359"/>
                </a:moveTo>
                <a:cubicBezTo>
                  <a:pt x="3672566" y="49689"/>
                  <a:pt x="3662542" y="55051"/>
                  <a:pt x="3654785" y="65443"/>
                </a:cubicBezTo>
                <a:cubicBezTo>
                  <a:pt x="3647029" y="75835"/>
                  <a:pt x="3643027" y="89276"/>
                  <a:pt x="3642779" y="105766"/>
                </a:cubicBezTo>
                <a:cubicBezTo>
                  <a:pt x="3642709" y="122085"/>
                  <a:pt x="3646280" y="135336"/>
                  <a:pt x="3653490" y="145518"/>
                </a:cubicBezTo>
                <a:cubicBezTo>
                  <a:pt x="3660700" y="155701"/>
                  <a:pt x="3671969" y="160947"/>
                  <a:pt x="3687298" y="161259"/>
                </a:cubicBezTo>
                <a:cubicBezTo>
                  <a:pt x="3695613" y="161348"/>
                  <a:pt x="3704214" y="158807"/>
                  <a:pt x="3713102" y="153636"/>
                </a:cubicBezTo>
                <a:cubicBezTo>
                  <a:pt x="3721989" y="148465"/>
                  <a:pt x="3730666" y="140131"/>
                  <a:pt x="3739134" y="128634"/>
                </a:cubicBezTo>
                <a:cubicBezTo>
                  <a:pt x="3738245" y="104121"/>
                  <a:pt x="3733315" y="84849"/>
                  <a:pt x="3724345" y="70817"/>
                </a:cubicBezTo>
                <a:cubicBezTo>
                  <a:pt x="3715376" y="56785"/>
                  <a:pt x="3702213" y="49632"/>
                  <a:pt x="3684858" y="49359"/>
                </a:cubicBezTo>
                <a:close/>
                <a:moveTo>
                  <a:pt x="6121737" y="46025"/>
                </a:moveTo>
                <a:lnTo>
                  <a:pt x="6121737" y="118263"/>
                </a:lnTo>
                <a:lnTo>
                  <a:pt x="6196412" y="118263"/>
                </a:lnTo>
                <a:lnTo>
                  <a:pt x="6196412" y="46025"/>
                </a:lnTo>
                <a:close/>
                <a:moveTo>
                  <a:pt x="2128704" y="45397"/>
                </a:moveTo>
                <a:cubicBezTo>
                  <a:pt x="2123529" y="51969"/>
                  <a:pt x="2118030" y="58503"/>
                  <a:pt x="2112207" y="64999"/>
                </a:cubicBezTo>
                <a:cubicBezTo>
                  <a:pt x="2106384" y="71495"/>
                  <a:pt x="2100199" y="77877"/>
                  <a:pt x="2093652" y="84144"/>
                </a:cubicBezTo>
                <a:lnTo>
                  <a:pt x="2184788" y="84144"/>
                </a:lnTo>
                <a:cubicBezTo>
                  <a:pt x="2190045" y="78678"/>
                  <a:pt x="2195227" y="72525"/>
                  <a:pt x="2200332" y="65686"/>
                </a:cubicBezTo>
                <a:cubicBezTo>
                  <a:pt x="2205438" y="58846"/>
                  <a:pt x="2210010" y="52083"/>
                  <a:pt x="2214048" y="45397"/>
                </a:cubicBezTo>
                <a:close/>
                <a:moveTo>
                  <a:pt x="3329311" y="42063"/>
                </a:moveTo>
                <a:lnTo>
                  <a:pt x="3338456" y="44806"/>
                </a:lnTo>
                <a:cubicBezTo>
                  <a:pt x="3333839" y="76956"/>
                  <a:pt x="3327222" y="106153"/>
                  <a:pt x="3318605" y="132398"/>
                </a:cubicBezTo>
                <a:cubicBezTo>
                  <a:pt x="3309988" y="158642"/>
                  <a:pt x="3299638" y="181972"/>
                  <a:pt x="3287554" y="202388"/>
                </a:cubicBezTo>
                <a:cubicBezTo>
                  <a:pt x="3295606" y="216764"/>
                  <a:pt x="3304877" y="229616"/>
                  <a:pt x="3315367" y="240945"/>
                </a:cubicBezTo>
                <a:cubicBezTo>
                  <a:pt x="3325857" y="252273"/>
                  <a:pt x="3337719" y="261773"/>
                  <a:pt x="3350952" y="269444"/>
                </a:cubicBezTo>
                <a:cubicBezTo>
                  <a:pt x="3349060" y="270866"/>
                  <a:pt x="3347130" y="272593"/>
                  <a:pt x="3345161" y="274625"/>
                </a:cubicBezTo>
                <a:cubicBezTo>
                  <a:pt x="3343192" y="276657"/>
                  <a:pt x="3341567" y="278689"/>
                  <a:pt x="3340284" y="280721"/>
                </a:cubicBezTo>
                <a:cubicBezTo>
                  <a:pt x="3327673" y="272949"/>
                  <a:pt x="3316320" y="263652"/>
                  <a:pt x="3306223" y="252832"/>
                </a:cubicBezTo>
                <a:cubicBezTo>
                  <a:pt x="3296126" y="242012"/>
                  <a:pt x="3287058" y="229667"/>
                  <a:pt x="3279019" y="215799"/>
                </a:cubicBezTo>
                <a:cubicBezTo>
                  <a:pt x="3269545" y="230131"/>
                  <a:pt x="3259461" y="242920"/>
                  <a:pt x="3248768" y="254166"/>
                </a:cubicBezTo>
                <a:cubicBezTo>
                  <a:pt x="3238075" y="265411"/>
                  <a:pt x="3226924" y="275076"/>
                  <a:pt x="3215316" y="283160"/>
                </a:cubicBezTo>
                <a:cubicBezTo>
                  <a:pt x="3214053" y="281242"/>
                  <a:pt x="3212541" y="279210"/>
                  <a:pt x="3210782" y="277064"/>
                </a:cubicBezTo>
                <a:cubicBezTo>
                  <a:pt x="3209023" y="274917"/>
                  <a:pt x="3207284" y="273190"/>
                  <a:pt x="3205563" y="271882"/>
                </a:cubicBezTo>
                <a:cubicBezTo>
                  <a:pt x="3217494" y="264072"/>
                  <a:pt x="3228988" y="254242"/>
                  <a:pt x="3240043" y="242393"/>
                </a:cubicBezTo>
                <a:cubicBezTo>
                  <a:pt x="3251098" y="230544"/>
                  <a:pt x="3261449" y="216904"/>
                  <a:pt x="3271094" y="201473"/>
                </a:cubicBezTo>
                <a:cubicBezTo>
                  <a:pt x="3261246" y="181604"/>
                  <a:pt x="3252978" y="159544"/>
                  <a:pt x="3246292" y="135294"/>
                </a:cubicBezTo>
                <a:cubicBezTo>
                  <a:pt x="3239605" y="111043"/>
                  <a:pt x="3234157" y="84944"/>
                  <a:pt x="3229947" y="56998"/>
                </a:cubicBezTo>
                <a:lnTo>
                  <a:pt x="3211964" y="56998"/>
                </a:lnTo>
                <a:lnTo>
                  <a:pt x="3211964" y="42977"/>
                </a:lnTo>
                <a:lnTo>
                  <a:pt x="3326873" y="42977"/>
                </a:lnTo>
                <a:close/>
                <a:moveTo>
                  <a:pt x="2569750" y="40825"/>
                </a:moveTo>
                <a:lnTo>
                  <a:pt x="2569750" y="67380"/>
                </a:lnTo>
                <a:lnTo>
                  <a:pt x="2623090" y="67380"/>
                </a:lnTo>
                <a:lnTo>
                  <a:pt x="2623090" y="40825"/>
                </a:lnTo>
                <a:close/>
                <a:moveTo>
                  <a:pt x="2498122" y="40825"/>
                </a:moveTo>
                <a:lnTo>
                  <a:pt x="2498122" y="65854"/>
                </a:lnTo>
                <a:lnTo>
                  <a:pt x="2498122" y="67380"/>
                </a:lnTo>
                <a:lnTo>
                  <a:pt x="2555729" y="67380"/>
                </a:lnTo>
                <a:lnTo>
                  <a:pt x="2555729" y="40825"/>
                </a:lnTo>
                <a:close/>
                <a:moveTo>
                  <a:pt x="1229525" y="40520"/>
                </a:moveTo>
                <a:lnTo>
                  <a:pt x="1229525" y="61894"/>
                </a:lnTo>
                <a:lnTo>
                  <a:pt x="1247547" y="61894"/>
                </a:lnTo>
                <a:lnTo>
                  <a:pt x="1247547" y="40520"/>
                </a:lnTo>
                <a:close/>
                <a:moveTo>
                  <a:pt x="1184720" y="40520"/>
                </a:moveTo>
                <a:lnTo>
                  <a:pt x="1184720" y="61894"/>
                </a:lnTo>
                <a:lnTo>
                  <a:pt x="1202131" y="61894"/>
                </a:lnTo>
                <a:lnTo>
                  <a:pt x="1202131" y="40520"/>
                </a:lnTo>
                <a:close/>
                <a:moveTo>
                  <a:pt x="1140219" y="40520"/>
                </a:moveTo>
                <a:lnTo>
                  <a:pt x="1140219" y="61894"/>
                </a:lnTo>
                <a:lnTo>
                  <a:pt x="1157326" y="61894"/>
                </a:lnTo>
                <a:lnTo>
                  <a:pt x="1157326" y="40520"/>
                </a:lnTo>
                <a:close/>
                <a:moveTo>
                  <a:pt x="1522762" y="39301"/>
                </a:moveTo>
                <a:lnTo>
                  <a:pt x="1522762" y="51531"/>
                </a:lnTo>
                <a:lnTo>
                  <a:pt x="1577016" y="51531"/>
                </a:lnTo>
                <a:lnTo>
                  <a:pt x="1577016" y="39301"/>
                </a:lnTo>
                <a:close/>
                <a:moveTo>
                  <a:pt x="3111075" y="36272"/>
                </a:moveTo>
                <a:lnTo>
                  <a:pt x="3111075" y="85649"/>
                </a:lnTo>
                <a:lnTo>
                  <a:pt x="3172644" y="85649"/>
                </a:lnTo>
                <a:lnTo>
                  <a:pt x="3172644" y="36272"/>
                </a:lnTo>
                <a:close/>
                <a:moveTo>
                  <a:pt x="14593" y="35338"/>
                </a:moveTo>
                <a:lnTo>
                  <a:pt x="14593" y="252394"/>
                </a:lnTo>
                <a:lnTo>
                  <a:pt x="235306" y="252394"/>
                </a:lnTo>
                <a:lnTo>
                  <a:pt x="235306" y="35338"/>
                </a:lnTo>
                <a:close/>
                <a:moveTo>
                  <a:pt x="3685163" y="34767"/>
                </a:moveTo>
                <a:cubicBezTo>
                  <a:pt x="3706957" y="34867"/>
                  <a:pt x="3724266" y="43651"/>
                  <a:pt x="3737091" y="61120"/>
                </a:cubicBezTo>
                <a:cubicBezTo>
                  <a:pt x="3749917" y="78588"/>
                  <a:pt x="3756478" y="104142"/>
                  <a:pt x="3756774" y="137781"/>
                </a:cubicBezTo>
                <a:cubicBezTo>
                  <a:pt x="3756562" y="168808"/>
                  <a:pt x="3752824" y="193652"/>
                  <a:pt x="3745560" y="212313"/>
                </a:cubicBezTo>
                <a:cubicBezTo>
                  <a:pt x="3738297" y="230975"/>
                  <a:pt x="3728780" y="244437"/>
                  <a:pt x="3717010" y="252702"/>
                </a:cubicBezTo>
                <a:cubicBezTo>
                  <a:pt x="3705240" y="260966"/>
                  <a:pt x="3692490" y="265017"/>
                  <a:pt x="3678760" y="264853"/>
                </a:cubicBezTo>
                <a:cubicBezTo>
                  <a:pt x="3667986" y="264745"/>
                  <a:pt x="3658586" y="262756"/>
                  <a:pt x="3650560" y="258884"/>
                </a:cubicBezTo>
                <a:cubicBezTo>
                  <a:pt x="3642534" y="255011"/>
                  <a:pt x="3635582" y="249901"/>
                  <a:pt x="3629701" y="243552"/>
                </a:cubicBezTo>
                <a:lnTo>
                  <a:pt x="3640346" y="231963"/>
                </a:lnTo>
                <a:cubicBezTo>
                  <a:pt x="3645406" y="237770"/>
                  <a:pt x="3651210" y="242167"/>
                  <a:pt x="3657759" y="245153"/>
                </a:cubicBezTo>
                <a:cubicBezTo>
                  <a:pt x="3664308" y="248139"/>
                  <a:pt x="3671410" y="249638"/>
                  <a:pt x="3679065" y="249651"/>
                </a:cubicBezTo>
                <a:cubicBezTo>
                  <a:pt x="3694940" y="250133"/>
                  <a:pt x="3708623" y="242460"/>
                  <a:pt x="3720115" y="226632"/>
                </a:cubicBezTo>
                <a:cubicBezTo>
                  <a:pt x="3731606" y="210805"/>
                  <a:pt x="3738048" y="183932"/>
                  <a:pt x="3739439" y="146014"/>
                </a:cubicBezTo>
                <a:cubicBezTo>
                  <a:pt x="3732070" y="154978"/>
                  <a:pt x="3723786" y="162109"/>
                  <a:pt x="3714588" y="167409"/>
                </a:cubicBezTo>
                <a:cubicBezTo>
                  <a:pt x="3705390" y="172708"/>
                  <a:pt x="3695582" y="175420"/>
                  <a:pt x="3685163" y="175546"/>
                </a:cubicBezTo>
                <a:cubicBezTo>
                  <a:pt x="3666387" y="175459"/>
                  <a:pt x="3651733" y="169470"/>
                  <a:pt x="3641201" y="157578"/>
                </a:cubicBezTo>
                <a:cubicBezTo>
                  <a:pt x="3630669" y="145687"/>
                  <a:pt x="3625315" y="128416"/>
                  <a:pt x="3625139" y="105766"/>
                </a:cubicBezTo>
                <a:cubicBezTo>
                  <a:pt x="3625620" y="84533"/>
                  <a:pt x="3631584" y="67478"/>
                  <a:pt x="3643030" y="54602"/>
                </a:cubicBezTo>
                <a:cubicBezTo>
                  <a:pt x="3654477" y="41726"/>
                  <a:pt x="3668522" y="35114"/>
                  <a:pt x="3685163" y="34767"/>
                </a:cubicBezTo>
                <a:close/>
                <a:moveTo>
                  <a:pt x="3499396" y="34767"/>
                </a:moveTo>
                <a:cubicBezTo>
                  <a:pt x="3509712" y="34855"/>
                  <a:pt x="3518731" y="36807"/>
                  <a:pt x="3526451" y="40622"/>
                </a:cubicBezTo>
                <a:cubicBezTo>
                  <a:pt x="3534172" y="44437"/>
                  <a:pt x="3540896" y="49585"/>
                  <a:pt x="3546624" y="56067"/>
                </a:cubicBezTo>
                <a:lnTo>
                  <a:pt x="3535979" y="67656"/>
                </a:lnTo>
                <a:cubicBezTo>
                  <a:pt x="3531192" y="61849"/>
                  <a:pt x="3525681" y="57453"/>
                  <a:pt x="3519443" y="54467"/>
                </a:cubicBezTo>
                <a:cubicBezTo>
                  <a:pt x="3513206" y="51481"/>
                  <a:pt x="3506625" y="49981"/>
                  <a:pt x="3499700" y="49969"/>
                </a:cubicBezTo>
                <a:cubicBezTo>
                  <a:pt x="3482466" y="49480"/>
                  <a:pt x="3467919" y="57090"/>
                  <a:pt x="3456058" y="72796"/>
                </a:cubicBezTo>
                <a:cubicBezTo>
                  <a:pt x="3444198" y="88503"/>
                  <a:pt x="3437808" y="115236"/>
                  <a:pt x="3436887" y="152997"/>
                </a:cubicBezTo>
                <a:cubicBezTo>
                  <a:pt x="3444306" y="143925"/>
                  <a:pt x="3452641" y="136857"/>
                  <a:pt x="3461890" y="131792"/>
                </a:cubicBezTo>
                <a:cubicBezTo>
                  <a:pt x="3471140" y="126728"/>
                  <a:pt x="3480694" y="124155"/>
                  <a:pt x="3490553" y="124073"/>
                </a:cubicBezTo>
                <a:cubicBezTo>
                  <a:pt x="3509608" y="124122"/>
                  <a:pt x="3524390" y="130035"/>
                  <a:pt x="3534896" y="141813"/>
                </a:cubicBezTo>
                <a:cubicBezTo>
                  <a:pt x="3545403" y="153590"/>
                  <a:pt x="3550731" y="170937"/>
                  <a:pt x="3550882" y="193853"/>
                </a:cubicBezTo>
                <a:cubicBezTo>
                  <a:pt x="3550401" y="215087"/>
                  <a:pt x="3544437" y="232141"/>
                  <a:pt x="3532990" y="245017"/>
                </a:cubicBezTo>
                <a:cubicBezTo>
                  <a:pt x="3521544" y="257893"/>
                  <a:pt x="3507500" y="264505"/>
                  <a:pt x="3490858" y="264853"/>
                </a:cubicBezTo>
                <a:cubicBezTo>
                  <a:pt x="3469077" y="264740"/>
                  <a:pt x="3451818" y="255448"/>
                  <a:pt x="3439082" y="236976"/>
                </a:cubicBezTo>
                <a:cubicBezTo>
                  <a:pt x="3426346" y="218503"/>
                  <a:pt x="3419835" y="191527"/>
                  <a:pt x="3419551" y="156046"/>
                </a:cubicBezTo>
                <a:cubicBezTo>
                  <a:pt x="3419763" y="126338"/>
                  <a:pt x="3423569" y="102581"/>
                  <a:pt x="3430968" y="84776"/>
                </a:cubicBezTo>
                <a:cubicBezTo>
                  <a:pt x="3438368" y="66971"/>
                  <a:pt x="3448088" y="54145"/>
                  <a:pt x="3460129" y="46296"/>
                </a:cubicBezTo>
                <a:cubicBezTo>
                  <a:pt x="3472170" y="38448"/>
                  <a:pt x="3485259" y="34605"/>
                  <a:pt x="3499396" y="34767"/>
                </a:cubicBezTo>
                <a:close/>
                <a:moveTo>
                  <a:pt x="5036724" y="34424"/>
                </a:moveTo>
                <a:lnTo>
                  <a:pt x="5036724" y="80487"/>
                </a:lnTo>
                <a:lnTo>
                  <a:pt x="5119630" y="80487"/>
                </a:lnTo>
                <a:lnTo>
                  <a:pt x="5119630" y="34424"/>
                </a:lnTo>
                <a:close/>
                <a:moveTo>
                  <a:pt x="4938274" y="34424"/>
                </a:moveTo>
                <a:lnTo>
                  <a:pt x="4938274" y="80487"/>
                </a:lnTo>
                <a:lnTo>
                  <a:pt x="5022704" y="80487"/>
                </a:lnTo>
                <a:lnTo>
                  <a:pt x="5022704" y="34424"/>
                </a:lnTo>
                <a:close/>
                <a:moveTo>
                  <a:pt x="6107716" y="32614"/>
                </a:moveTo>
                <a:lnTo>
                  <a:pt x="6210738" y="32614"/>
                </a:lnTo>
                <a:lnTo>
                  <a:pt x="6210738" y="131369"/>
                </a:lnTo>
                <a:lnTo>
                  <a:pt x="6107716" y="131369"/>
                </a:lnTo>
                <a:close/>
                <a:moveTo>
                  <a:pt x="4399522" y="30766"/>
                </a:moveTo>
                <a:lnTo>
                  <a:pt x="4399522" y="83230"/>
                </a:lnTo>
                <a:lnTo>
                  <a:pt x="4440708" y="83230"/>
                </a:lnTo>
                <a:lnTo>
                  <a:pt x="4440708" y="30766"/>
                </a:lnTo>
                <a:close/>
                <a:moveTo>
                  <a:pt x="4347400" y="30766"/>
                </a:moveTo>
                <a:lnTo>
                  <a:pt x="4347400" y="83230"/>
                </a:lnTo>
                <a:lnTo>
                  <a:pt x="4387977" y="83230"/>
                </a:lnTo>
                <a:lnTo>
                  <a:pt x="4387977" y="30766"/>
                </a:lnTo>
                <a:close/>
                <a:moveTo>
                  <a:pt x="4297108" y="30766"/>
                </a:moveTo>
                <a:lnTo>
                  <a:pt x="4297108" y="83230"/>
                </a:lnTo>
                <a:lnTo>
                  <a:pt x="4335856" y="83230"/>
                </a:lnTo>
                <a:lnTo>
                  <a:pt x="4335856" y="30766"/>
                </a:lnTo>
                <a:close/>
                <a:moveTo>
                  <a:pt x="4689482" y="29852"/>
                </a:moveTo>
                <a:lnTo>
                  <a:pt x="4689482" y="67075"/>
                </a:lnTo>
                <a:lnTo>
                  <a:pt x="4780922" y="67075"/>
                </a:lnTo>
                <a:lnTo>
                  <a:pt x="4780922" y="29852"/>
                </a:lnTo>
                <a:close/>
                <a:moveTo>
                  <a:pt x="5705608" y="25318"/>
                </a:moveTo>
                <a:lnTo>
                  <a:pt x="5868982" y="25318"/>
                </a:lnTo>
                <a:lnTo>
                  <a:pt x="5868982" y="39301"/>
                </a:lnTo>
                <a:lnTo>
                  <a:pt x="5719630" y="39301"/>
                </a:lnTo>
                <a:lnTo>
                  <a:pt x="5719630" y="254527"/>
                </a:lnTo>
                <a:lnTo>
                  <a:pt x="5873553" y="254527"/>
                </a:lnTo>
                <a:lnTo>
                  <a:pt x="5873553" y="268205"/>
                </a:lnTo>
                <a:lnTo>
                  <a:pt x="5705608" y="268205"/>
                </a:lnTo>
                <a:close/>
                <a:moveTo>
                  <a:pt x="3074194" y="22556"/>
                </a:moveTo>
                <a:lnTo>
                  <a:pt x="3211354" y="22556"/>
                </a:lnTo>
                <a:lnTo>
                  <a:pt x="3211354" y="36272"/>
                </a:lnTo>
                <a:lnTo>
                  <a:pt x="3186970" y="36272"/>
                </a:lnTo>
                <a:lnTo>
                  <a:pt x="3186970" y="205436"/>
                </a:lnTo>
                <a:lnTo>
                  <a:pt x="3213792" y="200559"/>
                </a:lnTo>
                <a:lnTo>
                  <a:pt x="3214707" y="213665"/>
                </a:lnTo>
                <a:lnTo>
                  <a:pt x="3186970" y="218847"/>
                </a:lnTo>
                <a:lnTo>
                  <a:pt x="3186970" y="282855"/>
                </a:lnTo>
                <a:lnTo>
                  <a:pt x="3172644" y="282855"/>
                </a:lnTo>
                <a:lnTo>
                  <a:pt x="3172644" y="221590"/>
                </a:lnTo>
                <a:cubicBezTo>
                  <a:pt x="3154686" y="224943"/>
                  <a:pt x="3137414" y="228067"/>
                  <a:pt x="3120828" y="230963"/>
                </a:cubicBezTo>
                <a:cubicBezTo>
                  <a:pt x="3104242" y="233858"/>
                  <a:pt x="3089104" y="236525"/>
                  <a:pt x="3075413" y="238964"/>
                </a:cubicBezTo>
                <a:lnTo>
                  <a:pt x="3072060" y="224638"/>
                </a:lnTo>
                <a:lnTo>
                  <a:pt x="3096749" y="220676"/>
                </a:lnTo>
                <a:lnTo>
                  <a:pt x="3096749" y="36272"/>
                </a:lnTo>
                <a:lnTo>
                  <a:pt x="3074194" y="36272"/>
                </a:lnTo>
                <a:close/>
                <a:moveTo>
                  <a:pt x="4923949" y="20746"/>
                </a:moveTo>
                <a:lnTo>
                  <a:pt x="5133956" y="20746"/>
                </a:lnTo>
                <a:lnTo>
                  <a:pt x="5133956" y="153601"/>
                </a:lnTo>
                <a:lnTo>
                  <a:pt x="4923949" y="153601"/>
                </a:lnTo>
                <a:close/>
                <a:moveTo>
                  <a:pt x="0" y="20746"/>
                </a:moveTo>
                <a:lnTo>
                  <a:pt x="250203" y="20746"/>
                </a:lnTo>
                <a:lnTo>
                  <a:pt x="250203" y="282836"/>
                </a:lnTo>
                <a:lnTo>
                  <a:pt x="235306" y="282836"/>
                </a:lnTo>
                <a:lnTo>
                  <a:pt x="235306" y="266377"/>
                </a:lnTo>
                <a:lnTo>
                  <a:pt x="14593" y="266377"/>
                </a:lnTo>
                <a:lnTo>
                  <a:pt x="14593" y="282836"/>
                </a:lnTo>
                <a:lnTo>
                  <a:pt x="0" y="282836"/>
                </a:lnTo>
                <a:close/>
                <a:moveTo>
                  <a:pt x="4283736" y="18003"/>
                </a:moveTo>
                <a:lnTo>
                  <a:pt x="4454386" y="18003"/>
                </a:lnTo>
                <a:lnTo>
                  <a:pt x="4454386" y="95993"/>
                </a:lnTo>
                <a:lnTo>
                  <a:pt x="4350756" y="95993"/>
                </a:lnTo>
                <a:lnTo>
                  <a:pt x="4357468" y="97825"/>
                </a:lnTo>
                <a:cubicBezTo>
                  <a:pt x="4355485" y="102397"/>
                  <a:pt x="4353274" y="106835"/>
                  <a:pt x="4350836" y="111140"/>
                </a:cubicBezTo>
                <a:cubicBezTo>
                  <a:pt x="4348396" y="115445"/>
                  <a:pt x="4345732" y="119654"/>
                  <a:pt x="4342844" y="123768"/>
                </a:cubicBezTo>
                <a:lnTo>
                  <a:pt x="4429724" y="123768"/>
                </a:lnTo>
                <a:lnTo>
                  <a:pt x="4432470" y="122853"/>
                </a:lnTo>
                <a:lnTo>
                  <a:pt x="4441315" y="128023"/>
                </a:lnTo>
                <a:cubicBezTo>
                  <a:pt x="4432554" y="151091"/>
                  <a:pt x="4420220" y="170651"/>
                  <a:pt x="4404316" y="186700"/>
                </a:cubicBezTo>
                <a:cubicBezTo>
                  <a:pt x="4388412" y="202750"/>
                  <a:pt x="4370258" y="215854"/>
                  <a:pt x="4349855" y="226013"/>
                </a:cubicBezTo>
                <a:cubicBezTo>
                  <a:pt x="4329452" y="236171"/>
                  <a:pt x="4308122" y="243947"/>
                  <a:pt x="4285863" y="249341"/>
                </a:cubicBezTo>
                <a:cubicBezTo>
                  <a:pt x="4284907" y="247449"/>
                  <a:pt x="4283702" y="245441"/>
                  <a:pt x="4282248" y="243320"/>
                </a:cubicBezTo>
                <a:cubicBezTo>
                  <a:pt x="4280794" y="241198"/>
                  <a:pt x="4279358" y="239344"/>
                  <a:pt x="4277941" y="237756"/>
                </a:cubicBezTo>
                <a:cubicBezTo>
                  <a:pt x="4293723" y="234275"/>
                  <a:pt x="4309148" y="229498"/>
                  <a:pt x="4324218" y="223426"/>
                </a:cubicBezTo>
                <a:cubicBezTo>
                  <a:pt x="4339286" y="217353"/>
                  <a:pt x="4353421" y="209833"/>
                  <a:pt x="4366622" y="200864"/>
                </a:cubicBezTo>
                <a:cubicBezTo>
                  <a:pt x="4360470" y="195363"/>
                  <a:pt x="4353410" y="189367"/>
                  <a:pt x="4345440" y="182876"/>
                </a:cubicBezTo>
                <a:cubicBezTo>
                  <a:pt x="4337471" y="176384"/>
                  <a:pt x="4329802" y="170388"/>
                  <a:pt x="4322432" y="164887"/>
                </a:cubicBezTo>
                <a:lnTo>
                  <a:pt x="4332196" y="156960"/>
                </a:lnTo>
                <a:cubicBezTo>
                  <a:pt x="4339876" y="162486"/>
                  <a:pt x="4347870" y="168508"/>
                  <a:pt x="4356178" y="175025"/>
                </a:cubicBezTo>
                <a:cubicBezTo>
                  <a:pt x="4364487" y="181542"/>
                  <a:pt x="4371730" y="187411"/>
                  <a:pt x="4377910" y="192632"/>
                </a:cubicBezTo>
                <a:cubicBezTo>
                  <a:pt x="4387393" y="185150"/>
                  <a:pt x="4395910" y="176714"/>
                  <a:pt x="4403460" y="167326"/>
                </a:cubicBezTo>
                <a:cubicBezTo>
                  <a:pt x="4411010" y="157938"/>
                  <a:pt x="4417324" y="147673"/>
                  <a:pt x="4422402" y="136532"/>
                </a:cubicBezTo>
                <a:lnTo>
                  <a:pt x="4333111" y="136532"/>
                </a:lnTo>
                <a:cubicBezTo>
                  <a:pt x="4326346" y="144624"/>
                  <a:pt x="4319051" y="151993"/>
                  <a:pt x="4311224" y="158637"/>
                </a:cubicBezTo>
                <a:cubicBezTo>
                  <a:pt x="4303398" y="165281"/>
                  <a:pt x="4295349" y="171125"/>
                  <a:pt x="4287078" y="176168"/>
                </a:cubicBezTo>
                <a:cubicBezTo>
                  <a:pt x="4285762" y="174853"/>
                  <a:pt x="4283986" y="173291"/>
                  <a:pt x="4281750" y="171480"/>
                </a:cubicBezTo>
                <a:cubicBezTo>
                  <a:pt x="4279516" y="169670"/>
                  <a:pt x="4277432" y="168184"/>
                  <a:pt x="4275501" y="167022"/>
                </a:cubicBezTo>
                <a:cubicBezTo>
                  <a:pt x="4289993" y="158880"/>
                  <a:pt x="4303121" y="148798"/>
                  <a:pt x="4314884" y="136775"/>
                </a:cubicBezTo>
                <a:cubicBezTo>
                  <a:pt x="4326647" y="124752"/>
                  <a:pt x="4335966" y="111158"/>
                  <a:pt x="4342844" y="95993"/>
                </a:cubicBezTo>
                <a:lnTo>
                  <a:pt x="4283736" y="95993"/>
                </a:lnTo>
                <a:close/>
                <a:moveTo>
                  <a:pt x="4675766" y="17393"/>
                </a:moveTo>
                <a:lnTo>
                  <a:pt x="4795247" y="17393"/>
                </a:lnTo>
                <a:lnTo>
                  <a:pt x="4795247" y="79229"/>
                </a:lnTo>
                <a:lnTo>
                  <a:pt x="4675766" y="79229"/>
                </a:lnTo>
                <a:close/>
                <a:moveTo>
                  <a:pt x="4211479" y="17088"/>
                </a:moveTo>
                <a:cubicBezTo>
                  <a:pt x="4220604" y="24837"/>
                  <a:pt x="4229710" y="33300"/>
                  <a:pt x="4238798" y="42477"/>
                </a:cubicBezTo>
                <a:cubicBezTo>
                  <a:pt x="4247884" y="51655"/>
                  <a:pt x="4255240" y="59748"/>
                  <a:pt x="4260862" y="66759"/>
                </a:cubicBezTo>
                <a:lnTo>
                  <a:pt x="4249579" y="75909"/>
                </a:lnTo>
                <a:cubicBezTo>
                  <a:pt x="4244251" y="68747"/>
                  <a:pt x="4237076" y="60424"/>
                  <a:pt x="4228052" y="50939"/>
                </a:cubicBezTo>
                <a:cubicBezTo>
                  <a:pt x="4219029" y="41454"/>
                  <a:pt x="4209948" y="32602"/>
                  <a:pt x="4200810" y="24384"/>
                </a:cubicBezTo>
                <a:close/>
                <a:moveTo>
                  <a:pt x="1482528" y="8859"/>
                </a:moveTo>
                <a:lnTo>
                  <a:pt x="1619993" y="8859"/>
                </a:lnTo>
                <a:lnTo>
                  <a:pt x="1619993" y="81973"/>
                </a:lnTo>
                <a:lnTo>
                  <a:pt x="1482528" y="81973"/>
                </a:lnTo>
                <a:close/>
                <a:moveTo>
                  <a:pt x="6005608" y="7620"/>
                </a:moveTo>
                <a:lnTo>
                  <a:pt x="6020238" y="7620"/>
                </a:lnTo>
                <a:cubicBezTo>
                  <a:pt x="6019628" y="19203"/>
                  <a:pt x="6018714" y="30176"/>
                  <a:pt x="6017495" y="40539"/>
                </a:cubicBezTo>
                <a:lnTo>
                  <a:pt x="6080588" y="40539"/>
                </a:lnTo>
                <a:cubicBezTo>
                  <a:pt x="6080582" y="40704"/>
                  <a:pt x="6080519" y="41593"/>
                  <a:pt x="6080398" y="43206"/>
                </a:cubicBezTo>
                <a:cubicBezTo>
                  <a:pt x="6080277" y="44819"/>
                  <a:pt x="6080138" y="46165"/>
                  <a:pt x="6079979" y="47244"/>
                </a:cubicBezTo>
                <a:cubicBezTo>
                  <a:pt x="6077947" y="74372"/>
                  <a:pt x="6075839" y="94184"/>
                  <a:pt x="6073654" y="106680"/>
                </a:cubicBezTo>
                <a:cubicBezTo>
                  <a:pt x="6071470" y="119177"/>
                  <a:pt x="6068600" y="127102"/>
                  <a:pt x="6065044" y="130455"/>
                </a:cubicBezTo>
                <a:cubicBezTo>
                  <a:pt x="6062840" y="132557"/>
                  <a:pt x="6060542" y="134068"/>
                  <a:pt x="6058148" y="134989"/>
                </a:cubicBezTo>
                <a:cubicBezTo>
                  <a:pt x="6055754" y="135909"/>
                  <a:pt x="6052769" y="136430"/>
                  <a:pt x="6049194" y="136551"/>
                </a:cubicBezTo>
                <a:cubicBezTo>
                  <a:pt x="6046165" y="136849"/>
                  <a:pt x="6042012" y="136938"/>
                  <a:pt x="6036736" y="136818"/>
                </a:cubicBezTo>
                <a:cubicBezTo>
                  <a:pt x="6031458" y="136697"/>
                  <a:pt x="6025858" y="136405"/>
                  <a:pt x="6019933" y="135941"/>
                </a:cubicBezTo>
                <a:cubicBezTo>
                  <a:pt x="6019768" y="133890"/>
                  <a:pt x="6019336" y="131668"/>
                  <a:pt x="6018638" y="129274"/>
                </a:cubicBezTo>
                <a:cubicBezTo>
                  <a:pt x="6017940" y="126880"/>
                  <a:pt x="6017050" y="124733"/>
                  <a:pt x="6015971" y="122835"/>
                </a:cubicBezTo>
                <a:cubicBezTo>
                  <a:pt x="6022353" y="123419"/>
                  <a:pt x="6028106" y="123775"/>
                  <a:pt x="6033230" y="123902"/>
                </a:cubicBezTo>
                <a:cubicBezTo>
                  <a:pt x="6038354" y="124029"/>
                  <a:pt x="6042050" y="124079"/>
                  <a:pt x="6044317" y="124054"/>
                </a:cubicBezTo>
                <a:cubicBezTo>
                  <a:pt x="6046413" y="124225"/>
                  <a:pt x="6048166" y="124111"/>
                  <a:pt x="6049575" y="123711"/>
                </a:cubicBezTo>
                <a:cubicBezTo>
                  <a:pt x="6050984" y="123311"/>
                  <a:pt x="6052280" y="122511"/>
                  <a:pt x="6053462" y="121311"/>
                </a:cubicBezTo>
                <a:cubicBezTo>
                  <a:pt x="6055735" y="119038"/>
                  <a:pt x="6057818" y="112764"/>
                  <a:pt x="6059710" y="102489"/>
                </a:cubicBezTo>
                <a:cubicBezTo>
                  <a:pt x="6061602" y="92215"/>
                  <a:pt x="6063380" y="76035"/>
                  <a:pt x="6065044" y="53950"/>
                </a:cubicBezTo>
                <a:lnTo>
                  <a:pt x="6015666" y="53950"/>
                </a:lnTo>
                <a:cubicBezTo>
                  <a:pt x="6012606" y="75013"/>
                  <a:pt x="6006688" y="93237"/>
                  <a:pt x="5997912" y="108624"/>
                </a:cubicBezTo>
                <a:cubicBezTo>
                  <a:pt x="5989136" y="124010"/>
                  <a:pt x="5975750" y="136367"/>
                  <a:pt x="5957754" y="145695"/>
                </a:cubicBezTo>
                <a:cubicBezTo>
                  <a:pt x="5956618" y="144082"/>
                  <a:pt x="5955157" y="142279"/>
                  <a:pt x="5953372" y="140285"/>
                </a:cubicBezTo>
                <a:cubicBezTo>
                  <a:pt x="5951588" y="138291"/>
                  <a:pt x="5949899" y="136640"/>
                  <a:pt x="5948306" y="135332"/>
                </a:cubicBezTo>
                <a:cubicBezTo>
                  <a:pt x="5964669" y="127064"/>
                  <a:pt x="5976900" y="116091"/>
                  <a:pt x="5984996" y="102413"/>
                </a:cubicBezTo>
                <a:cubicBezTo>
                  <a:pt x="5993092" y="88735"/>
                  <a:pt x="5998540" y="72581"/>
                  <a:pt x="6001340" y="53950"/>
                </a:cubicBezTo>
                <a:lnTo>
                  <a:pt x="5953182" y="53950"/>
                </a:lnTo>
                <a:lnTo>
                  <a:pt x="5953182" y="40539"/>
                </a:lnTo>
                <a:lnTo>
                  <a:pt x="6003170" y="40539"/>
                </a:lnTo>
                <a:cubicBezTo>
                  <a:pt x="6003766" y="35357"/>
                  <a:pt x="6004248" y="30023"/>
                  <a:pt x="6004617" y="24537"/>
                </a:cubicBezTo>
                <a:cubicBezTo>
                  <a:pt x="6004986" y="19050"/>
                  <a:pt x="6005316" y="13412"/>
                  <a:pt x="6005608" y="7620"/>
                </a:cubicBezTo>
                <a:close/>
                <a:moveTo>
                  <a:pt x="4588898" y="7620"/>
                </a:moveTo>
                <a:lnTo>
                  <a:pt x="4603528" y="10668"/>
                </a:lnTo>
                <a:cubicBezTo>
                  <a:pt x="4601445" y="22302"/>
                  <a:pt x="4598905" y="33782"/>
                  <a:pt x="4595908" y="45111"/>
                </a:cubicBezTo>
                <a:lnTo>
                  <a:pt x="4650772" y="45111"/>
                </a:lnTo>
                <a:lnTo>
                  <a:pt x="4650772" y="59132"/>
                </a:lnTo>
                <a:lnTo>
                  <a:pt x="4592860" y="59132"/>
                </a:lnTo>
                <a:cubicBezTo>
                  <a:pt x="4589030" y="73525"/>
                  <a:pt x="4584878" y="87419"/>
                  <a:pt x="4580401" y="100811"/>
                </a:cubicBezTo>
                <a:cubicBezTo>
                  <a:pt x="4575924" y="114204"/>
                  <a:pt x="4571238" y="126727"/>
                  <a:pt x="4566342" y="138380"/>
                </a:cubicBezTo>
                <a:lnTo>
                  <a:pt x="4602918" y="138380"/>
                </a:lnTo>
                <a:lnTo>
                  <a:pt x="4602918" y="89291"/>
                </a:lnTo>
                <a:lnTo>
                  <a:pt x="4616634" y="89291"/>
                </a:lnTo>
                <a:lnTo>
                  <a:pt x="4616634" y="138380"/>
                </a:lnTo>
                <a:lnTo>
                  <a:pt x="4649858" y="138380"/>
                </a:lnTo>
                <a:lnTo>
                  <a:pt x="4649858" y="152096"/>
                </a:lnTo>
                <a:lnTo>
                  <a:pt x="4616634" y="152096"/>
                </a:lnTo>
                <a:lnTo>
                  <a:pt x="4616634" y="198730"/>
                </a:lnTo>
                <a:lnTo>
                  <a:pt x="4655648" y="190805"/>
                </a:lnTo>
                <a:lnTo>
                  <a:pt x="4656868" y="204216"/>
                </a:lnTo>
                <a:lnTo>
                  <a:pt x="4616634" y="212433"/>
                </a:lnTo>
                <a:lnTo>
                  <a:pt x="4616634" y="281940"/>
                </a:lnTo>
                <a:lnTo>
                  <a:pt x="4602918" y="281940"/>
                </a:lnTo>
                <a:lnTo>
                  <a:pt x="4602918" y="215483"/>
                </a:lnTo>
                <a:cubicBezTo>
                  <a:pt x="4591914" y="217783"/>
                  <a:pt x="4581462" y="219969"/>
                  <a:pt x="4571562" y="222040"/>
                </a:cubicBezTo>
                <a:cubicBezTo>
                  <a:pt x="4561662" y="224112"/>
                  <a:pt x="4552506" y="225993"/>
                  <a:pt x="4544092" y="227683"/>
                </a:cubicBezTo>
                <a:lnTo>
                  <a:pt x="4540130" y="213043"/>
                </a:lnTo>
                <a:cubicBezTo>
                  <a:pt x="4548728" y="211651"/>
                  <a:pt x="4558354" y="209936"/>
                  <a:pt x="4569009" y="207897"/>
                </a:cubicBezTo>
                <a:cubicBezTo>
                  <a:pt x="4579664" y="205858"/>
                  <a:pt x="4590968" y="203610"/>
                  <a:pt x="4602918" y="201154"/>
                </a:cubicBezTo>
                <a:lnTo>
                  <a:pt x="4602918" y="152096"/>
                </a:lnTo>
                <a:lnTo>
                  <a:pt x="4573353" y="152096"/>
                </a:lnTo>
                <a:cubicBezTo>
                  <a:pt x="4567949" y="152121"/>
                  <a:pt x="4563364" y="152528"/>
                  <a:pt x="4559598" y="153315"/>
                </a:cubicBezTo>
                <a:cubicBezTo>
                  <a:pt x="4555833" y="154103"/>
                  <a:pt x="4553306" y="155120"/>
                  <a:pt x="4552016" y="156365"/>
                </a:cubicBezTo>
                <a:cubicBezTo>
                  <a:pt x="4551540" y="154523"/>
                  <a:pt x="4550893" y="152185"/>
                  <a:pt x="4550074" y="149353"/>
                </a:cubicBezTo>
                <a:cubicBezTo>
                  <a:pt x="4549254" y="146520"/>
                  <a:pt x="4548378" y="144184"/>
                  <a:pt x="4547444" y="142342"/>
                </a:cubicBezTo>
                <a:cubicBezTo>
                  <a:pt x="4549546" y="141739"/>
                  <a:pt x="4551668" y="139134"/>
                  <a:pt x="4553808" y="134527"/>
                </a:cubicBezTo>
                <a:cubicBezTo>
                  <a:pt x="4555947" y="129921"/>
                  <a:pt x="4558297" y="124189"/>
                  <a:pt x="4560856" y="117332"/>
                </a:cubicBezTo>
                <a:cubicBezTo>
                  <a:pt x="4562634" y="113007"/>
                  <a:pt x="4565174" y="105673"/>
                  <a:pt x="4568476" y="95327"/>
                </a:cubicBezTo>
                <a:cubicBezTo>
                  <a:pt x="4571778" y="84982"/>
                  <a:pt x="4575232" y="72917"/>
                  <a:pt x="4578839" y="59132"/>
                </a:cubicBezTo>
                <a:lnTo>
                  <a:pt x="4541958" y="59132"/>
                </a:lnTo>
                <a:lnTo>
                  <a:pt x="4541958" y="45111"/>
                </a:lnTo>
                <a:lnTo>
                  <a:pt x="4581887" y="45111"/>
                </a:lnTo>
                <a:cubicBezTo>
                  <a:pt x="4583265" y="38996"/>
                  <a:pt x="4584548" y="32785"/>
                  <a:pt x="4585735" y="26480"/>
                </a:cubicBezTo>
                <a:cubicBezTo>
                  <a:pt x="4586922" y="20174"/>
                  <a:pt x="4587976" y="13888"/>
                  <a:pt x="4588898" y="7620"/>
                </a:cubicBezTo>
                <a:close/>
                <a:moveTo>
                  <a:pt x="5361718" y="7335"/>
                </a:moveTo>
                <a:lnTo>
                  <a:pt x="5376348" y="7335"/>
                </a:lnTo>
                <a:lnTo>
                  <a:pt x="5376348" y="45739"/>
                </a:lnTo>
                <a:lnTo>
                  <a:pt x="5444928" y="45739"/>
                </a:lnTo>
                <a:lnTo>
                  <a:pt x="5444928" y="58808"/>
                </a:lnTo>
                <a:lnTo>
                  <a:pt x="5376348" y="58808"/>
                </a:lnTo>
                <a:lnTo>
                  <a:pt x="5376348" y="99994"/>
                </a:lnTo>
                <a:lnTo>
                  <a:pt x="5406524" y="99994"/>
                </a:lnTo>
                <a:cubicBezTo>
                  <a:pt x="5422252" y="88376"/>
                  <a:pt x="5436972" y="76078"/>
                  <a:pt x="5450681" y="63100"/>
                </a:cubicBezTo>
                <a:cubicBezTo>
                  <a:pt x="5464391" y="50122"/>
                  <a:pt x="5476900" y="36613"/>
                  <a:pt x="5488210" y="22575"/>
                </a:cubicBezTo>
                <a:lnTo>
                  <a:pt x="5500402" y="29585"/>
                </a:lnTo>
                <a:cubicBezTo>
                  <a:pt x="5489880" y="42240"/>
                  <a:pt x="5478615" y="54465"/>
                  <a:pt x="5466607" y="66258"/>
                </a:cubicBezTo>
                <a:cubicBezTo>
                  <a:pt x="5454599" y="78051"/>
                  <a:pt x="5441886" y="89296"/>
                  <a:pt x="5428469" y="99994"/>
                </a:cubicBezTo>
                <a:lnTo>
                  <a:pt x="5515032" y="99994"/>
                </a:lnTo>
                <a:lnTo>
                  <a:pt x="5515032" y="113367"/>
                </a:lnTo>
                <a:lnTo>
                  <a:pt x="5410790" y="113367"/>
                </a:lnTo>
                <a:cubicBezTo>
                  <a:pt x="5402237" y="119641"/>
                  <a:pt x="5393436" y="125782"/>
                  <a:pt x="5384387" y="131789"/>
                </a:cubicBezTo>
                <a:cubicBezTo>
                  <a:pt x="5375339" y="137796"/>
                  <a:pt x="5366156" y="143555"/>
                  <a:pt x="5356841" y="149067"/>
                </a:cubicBezTo>
                <a:lnTo>
                  <a:pt x="5487600" y="149067"/>
                </a:lnTo>
                <a:lnTo>
                  <a:pt x="5487600" y="161830"/>
                </a:lnTo>
                <a:lnTo>
                  <a:pt x="5351050" y="161830"/>
                </a:lnTo>
                <a:cubicBezTo>
                  <a:pt x="5348726" y="167831"/>
                  <a:pt x="5346287" y="173832"/>
                  <a:pt x="5343735" y="179833"/>
                </a:cubicBezTo>
                <a:cubicBezTo>
                  <a:pt x="5341182" y="185834"/>
                  <a:pt x="5338744" y="191530"/>
                  <a:pt x="5336420" y="196920"/>
                </a:cubicBezTo>
                <a:lnTo>
                  <a:pt x="5469616" y="196920"/>
                </a:lnTo>
                <a:lnTo>
                  <a:pt x="5468703" y="204214"/>
                </a:lnTo>
                <a:cubicBezTo>
                  <a:pt x="5465591" y="225441"/>
                  <a:pt x="5462366" y="241446"/>
                  <a:pt x="5459025" y="252231"/>
                </a:cubicBezTo>
                <a:cubicBezTo>
                  <a:pt x="5455685" y="263016"/>
                  <a:pt x="5451698" y="270176"/>
                  <a:pt x="5447062" y="273710"/>
                </a:cubicBezTo>
                <a:cubicBezTo>
                  <a:pt x="5444280" y="276085"/>
                  <a:pt x="5441232" y="277718"/>
                  <a:pt x="5437918" y="278611"/>
                </a:cubicBezTo>
                <a:cubicBezTo>
                  <a:pt x="5434603" y="279504"/>
                  <a:pt x="5430336" y="279998"/>
                  <a:pt x="5425116" y="280093"/>
                </a:cubicBezTo>
                <a:cubicBezTo>
                  <a:pt x="5419884" y="280131"/>
                  <a:pt x="5412366" y="280055"/>
                  <a:pt x="5402561" y="279865"/>
                </a:cubicBezTo>
                <a:cubicBezTo>
                  <a:pt x="5392757" y="279675"/>
                  <a:pt x="5381886" y="279143"/>
                  <a:pt x="5369947" y="278269"/>
                </a:cubicBezTo>
                <a:cubicBezTo>
                  <a:pt x="5369795" y="276085"/>
                  <a:pt x="5369338" y="273767"/>
                  <a:pt x="5368576" y="271316"/>
                </a:cubicBezTo>
                <a:cubicBezTo>
                  <a:pt x="5367814" y="268865"/>
                  <a:pt x="5366747" y="266621"/>
                  <a:pt x="5365376" y="264584"/>
                </a:cubicBezTo>
                <a:cubicBezTo>
                  <a:pt x="5377491" y="265620"/>
                  <a:pt x="5388768" y="266294"/>
                  <a:pt x="5399208" y="266605"/>
                </a:cubicBezTo>
                <a:cubicBezTo>
                  <a:pt x="5409648" y="266916"/>
                  <a:pt x="5416963" y="267056"/>
                  <a:pt x="5421154" y="267024"/>
                </a:cubicBezTo>
                <a:cubicBezTo>
                  <a:pt x="5424906" y="267056"/>
                  <a:pt x="5427916" y="266916"/>
                  <a:pt x="5430184" y="266605"/>
                </a:cubicBezTo>
                <a:cubicBezTo>
                  <a:pt x="5432450" y="266294"/>
                  <a:pt x="5434317" y="265620"/>
                  <a:pt x="5435784" y="264584"/>
                </a:cubicBezTo>
                <a:cubicBezTo>
                  <a:pt x="5439385" y="262176"/>
                  <a:pt x="5442547" y="256699"/>
                  <a:pt x="5445271" y="248152"/>
                </a:cubicBezTo>
                <a:cubicBezTo>
                  <a:pt x="5447996" y="239606"/>
                  <a:pt x="5450624" y="226884"/>
                  <a:pt x="5453158" y="209989"/>
                </a:cubicBezTo>
                <a:lnTo>
                  <a:pt x="5315083" y="209989"/>
                </a:lnTo>
                <a:cubicBezTo>
                  <a:pt x="5318620" y="203129"/>
                  <a:pt x="5322214" y="195326"/>
                  <a:pt x="5325866" y="186578"/>
                </a:cubicBezTo>
                <a:cubicBezTo>
                  <a:pt x="5329517" y="177831"/>
                  <a:pt x="5333035" y="169176"/>
                  <a:pt x="5336420" y="160615"/>
                </a:cubicBezTo>
                <a:cubicBezTo>
                  <a:pt x="5322824" y="168088"/>
                  <a:pt x="5308943" y="175104"/>
                  <a:pt x="5294776" y="181663"/>
                </a:cubicBezTo>
                <a:cubicBezTo>
                  <a:pt x="5280609" y="188221"/>
                  <a:pt x="5266347" y="194320"/>
                  <a:pt x="5251990" y="199959"/>
                </a:cubicBezTo>
                <a:cubicBezTo>
                  <a:pt x="5251171" y="198154"/>
                  <a:pt x="5249990" y="195983"/>
                  <a:pt x="5248446" y="193448"/>
                </a:cubicBezTo>
                <a:cubicBezTo>
                  <a:pt x="5246904" y="190913"/>
                  <a:pt x="5245342" y="188816"/>
                  <a:pt x="5243760" y="187156"/>
                </a:cubicBezTo>
                <a:cubicBezTo>
                  <a:pt x="5269274" y="177960"/>
                  <a:pt x="5294141" y="167149"/>
                  <a:pt x="5318360" y="154724"/>
                </a:cubicBezTo>
                <a:cubicBezTo>
                  <a:pt x="5342579" y="142299"/>
                  <a:pt x="5365769" y="128513"/>
                  <a:pt x="5387930" y="113367"/>
                </a:cubicBezTo>
                <a:lnTo>
                  <a:pt x="5252294" y="113367"/>
                </a:lnTo>
                <a:lnTo>
                  <a:pt x="5252294" y="99994"/>
                </a:lnTo>
                <a:lnTo>
                  <a:pt x="5361718" y="99994"/>
                </a:lnTo>
                <a:lnTo>
                  <a:pt x="5361718" y="58808"/>
                </a:lnTo>
                <a:lnTo>
                  <a:pt x="5280031" y="58808"/>
                </a:lnTo>
                <a:lnTo>
                  <a:pt x="5280031" y="45739"/>
                </a:lnTo>
                <a:lnTo>
                  <a:pt x="5361718" y="45739"/>
                </a:lnTo>
                <a:close/>
                <a:moveTo>
                  <a:pt x="2812066" y="7316"/>
                </a:moveTo>
                <a:lnTo>
                  <a:pt x="2826696" y="7316"/>
                </a:lnTo>
                <a:lnTo>
                  <a:pt x="2826696" y="33224"/>
                </a:lnTo>
                <a:lnTo>
                  <a:pt x="2911735" y="33224"/>
                </a:lnTo>
                <a:lnTo>
                  <a:pt x="2911735" y="7316"/>
                </a:lnTo>
                <a:lnTo>
                  <a:pt x="2926061" y="7316"/>
                </a:lnTo>
                <a:lnTo>
                  <a:pt x="2926061" y="33224"/>
                </a:lnTo>
                <a:lnTo>
                  <a:pt x="3001651" y="33224"/>
                </a:lnTo>
                <a:lnTo>
                  <a:pt x="3001651" y="46940"/>
                </a:lnTo>
                <a:lnTo>
                  <a:pt x="2926061" y="46940"/>
                </a:lnTo>
                <a:lnTo>
                  <a:pt x="2926061" y="73762"/>
                </a:lnTo>
                <a:lnTo>
                  <a:pt x="2911735" y="73762"/>
                </a:lnTo>
                <a:lnTo>
                  <a:pt x="2911735" y="46940"/>
                </a:lnTo>
                <a:lnTo>
                  <a:pt x="2826696" y="46940"/>
                </a:lnTo>
                <a:lnTo>
                  <a:pt x="2826696" y="74676"/>
                </a:lnTo>
                <a:lnTo>
                  <a:pt x="2812066" y="74676"/>
                </a:lnTo>
                <a:lnTo>
                  <a:pt x="2812066" y="46940"/>
                </a:lnTo>
                <a:lnTo>
                  <a:pt x="2736476" y="46940"/>
                </a:lnTo>
                <a:lnTo>
                  <a:pt x="2736476" y="33224"/>
                </a:lnTo>
                <a:lnTo>
                  <a:pt x="2812066" y="33224"/>
                </a:lnTo>
                <a:close/>
                <a:moveTo>
                  <a:pt x="2484406" y="7030"/>
                </a:moveTo>
                <a:lnTo>
                  <a:pt x="2498122" y="7030"/>
                </a:lnTo>
                <a:lnTo>
                  <a:pt x="2498122" y="28671"/>
                </a:lnTo>
                <a:lnTo>
                  <a:pt x="2555729" y="28671"/>
                </a:lnTo>
                <a:lnTo>
                  <a:pt x="2555729" y="7030"/>
                </a:lnTo>
                <a:lnTo>
                  <a:pt x="2569750" y="7030"/>
                </a:lnTo>
                <a:lnTo>
                  <a:pt x="2569750" y="28671"/>
                </a:lnTo>
                <a:lnTo>
                  <a:pt x="2636806" y="28671"/>
                </a:lnTo>
                <a:lnTo>
                  <a:pt x="2636806" y="79229"/>
                </a:lnTo>
                <a:lnTo>
                  <a:pt x="2569750" y="79229"/>
                </a:lnTo>
                <a:lnTo>
                  <a:pt x="2569750" y="107614"/>
                </a:lnTo>
                <a:lnTo>
                  <a:pt x="2654484" y="107614"/>
                </a:lnTo>
                <a:cubicBezTo>
                  <a:pt x="2654472" y="107734"/>
                  <a:pt x="2654421" y="108481"/>
                  <a:pt x="2654332" y="109855"/>
                </a:cubicBezTo>
                <a:cubicBezTo>
                  <a:pt x="2654243" y="111228"/>
                  <a:pt x="2654192" y="112507"/>
                  <a:pt x="2654180" y="113690"/>
                </a:cubicBezTo>
                <a:cubicBezTo>
                  <a:pt x="2652865" y="123321"/>
                  <a:pt x="2651532" y="130648"/>
                  <a:pt x="2650179" y="135672"/>
                </a:cubicBezTo>
                <a:cubicBezTo>
                  <a:pt x="2648826" y="140696"/>
                  <a:pt x="2647112" y="144139"/>
                  <a:pt x="2645035" y="146000"/>
                </a:cubicBezTo>
                <a:cubicBezTo>
                  <a:pt x="2643258" y="147511"/>
                  <a:pt x="2641327" y="148603"/>
                  <a:pt x="2639244" y="149276"/>
                </a:cubicBezTo>
                <a:cubicBezTo>
                  <a:pt x="2637162" y="149949"/>
                  <a:pt x="2634622" y="150280"/>
                  <a:pt x="2631624" y="150267"/>
                </a:cubicBezTo>
                <a:cubicBezTo>
                  <a:pt x="2629218" y="150559"/>
                  <a:pt x="2625725" y="150661"/>
                  <a:pt x="2621147" y="150572"/>
                </a:cubicBezTo>
                <a:cubicBezTo>
                  <a:pt x="2616568" y="150483"/>
                  <a:pt x="2611628" y="150280"/>
                  <a:pt x="2606326" y="149962"/>
                </a:cubicBezTo>
                <a:cubicBezTo>
                  <a:pt x="2606161" y="148235"/>
                  <a:pt x="2605805" y="146355"/>
                  <a:pt x="2605259" y="144323"/>
                </a:cubicBezTo>
                <a:cubicBezTo>
                  <a:pt x="2604713" y="142291"/>
                  <a:pt x="2604052" y="140411"/>
                  <a:pt x="2603278" y="138683"/>
                </a:cubicBezTo>
                <a:cubicBezTo>
                  <a:pt x="2608580" y="139268"/>
                  <a:pt x="2613368" y="139624"/>
                  <a:pt x="2617642" y="139751"/>
                </a:cubicBezTo>
                <a:cubicBezTo>
                  <a:pt x="2621915" y="139878"/>
                  <a:pt x="2624950" y="139929"/>
                  <a:pt x="2626748" y="139904"/>
                </a:cubicBezTo>
                <a:cubicBezTo>
                  <a:pt x="2628557" y="139923"/>
                  <a:pt x="2630043" y="139808"/>
                  <a:pt x="2631205" y="139560"/>
                </a:cubicBezTo>
                <a:cubicBezTo>
                  <a:pt x="2632367" y="139313"/>
                  <a:pt x="2633320" y="138817"/>
                  <a:pt x="2634063" y="138073"/>
                </a:cubicBezTo>
                <a:cubicBezTo>
                  <a:pt x="2635110" y="137069"/>
                  <a:pt x="2636063" y="135111"/>
                  <a:pt x="2636920" y="132200"/>
                </a:cubicBezTo>
                <a:cubicBezTo>
                  <a:pt x="2637777" y="129289"/>
                  <a:pt x="2638654" y="125044"/>
                  <a:pt x="2639549" y="119463"/>
                </a:cubicBezTo>
                <a:lnTo>
                  <a:pt x="2569750" y="119463"/>
                </a:lnTo>
                <a:lnTo>
                  <a:pt x="2569750" y="151467"/>
                </a:lnTo>
                <a:lnTo>
                  <a:pt x="2555729" y="151467"/>
                </a:lnTo>
                <a:lnTo>
                  <a:pt x="2555729" y="119463"/>
                </a:lnTo>
                <a:lnTo>
                  <a:pt x="2486234" y="119463"/>
                </a:lnTo>
                <a:cubicBezTo>
                  <a:pt x="2480221" y="129674"/>
                  <a:pt x="2470455" y="139046"/>
                  <a:pt x="2456936" y="147581"/>
                </a:cubicBezTo>
                <a:cubicBezTo>
                  <a:pt x="2443416" y="156115"/>
                  <a:pt x="2424735" y="163811"/>
                  <a:pt x="2400891" y="170669"/>
                </a:cubicBezTo>
                <a:cubicBezTo>
                  <a:pt x="2400090" y="168745"/>
                  <a:pt x="2399024" y="166650"/>
                  <a:pt x="2397690" y="164383"/>
                </a:cubicBezTo>
                <a:cubicBezTo>
                  <a:pt x="2396357" y="162116"/>
                  <a:pt x="2394985" y="160249"/>
                  <a:pt x="2393576" y="158782"/>
                </a:cubicBezTo>
                <a:cubicBezTo>
                  <a:pt x="2413235" y="153429"/>
                  <a:pt x="2429084" y="147447"/>
                  <a:pt x="2441124" y="140837"/>
                </a:cubicBezTo>
                <a:cubicBezTo>
                  <a:pt x="2453164" y="134227"/>
                  <a:pt x="2462308" y="127102"/>
                  <a:pt x="2468556" y="119463"/>
                </a:cubicBezTo>
                <a:lnTo>
                  <a:pt x="2412168" y="119463"/>
                </a:lnTo>
                <a:cubicBezTo>
                  <a:pt x="2413737" y="112220"/>
                  <a:pt x="2415324" y="103883"/>
                  <a:pt x="2416931" y="94452"/>
                </a:cubicBezTo>
                <a:cubicBezTo>
                  <a:pt x="2418537" y="85021"/>
                  <a:pt x="2419896" y="75997"/>
                  <a:pt x="2421008" y="67380"/>
                </a:cubicBezTo>
                <a:lnTo>
                  <a:pt x="2484406" y="67380"/>
                </a:lnTo>
                <a:lnTo>
                  <a:pt x="2484406" y="65854"/>
                </a:lnTo>
                <a:lnTo>
                  <a:pt x="2484406" y="40825"/>
                </a:lnTo>
                <a:lnTo>
                  <a:pt x="2406377" y="40825"/>
                </a:lnTo>
                <a:lnTo>
                  <a:pt x="2406377" y="28671"/>
                </a:lnTo>
                <a:lnTo>
                  <a:pt x="2484406" y="28671"/>
                </a:lnTo>
                <a:close/>
                <a:moveTo>
                  <a:pt x="2136324" y="7030"/>
                </a:moveTo>
                <a:lnTo>
                  <a:pt x="2152479" y="9773"/>
                </a:lnTo>
                <a:cubicBezTo>
                  <a:pt x="2150358" y="13437"/>
                  <a:pt x="2148123" y="17158"/>
                  <a:pt x="2145773" y="20936"/>
                </a:cubicBezTo>
                <a:cubicBezTo>
                  <a:pt x="2143424" y="24715"/>
                  <a:pt x="2140884" y="28512"/>
                  <a:pt x="2138153" y="32328"/>
                </a:cubicBezTo>
                <a:lnTo>
                  <a:pt x="2222278" y="32328"/>
                </a:lnTo>
                <a:lnTo>
                  <a:pt x="2225021" y="31414"/>
                </a:lnTo>
                <a:lnTo>
                  <a:pt x="2234470" y="38103"/>
                </a:lnTo>
                <a:cubicBezTo>
                  <a:pt x="2230107" y="45844"/>
                  <a:pt x="2225040" y="53742"/>
                  <a:pt x="2219268" y="61799"/>
                </a:cubicBezTo>
                <a:cubicBezTo>
                  <a:pt x="2213496" y="69856"/>
                  <a:pt x="2207590" y="77304"/>
                  <a:pt x="2201551" y="84144"/>
                </a:cubicBezTo>
                <a:lnTo>
                  <a:pt x="2295125" y="84144"/>
                </a:lnTo>
                <a:lnTo>
                  <a:pt x="2295125" y="173108"/>
                </a:lnTo>
                <a:lnTo>
                  <a:pt x="2213743" y="173108"/>
                </a:lnTo>
                <a:lnTo>
                  <a:pt x="2213743" y="252999"/>
                </a:lnTo>
                <a:cubicBezTo>
                  <a:pt x="2213534" y="257154"/>
                  <a:pt x="2214639" y="259898"/>
                  <a:pt x="2217058" y="261232"/>
                </a:cubicBezTo>
                <a:cubicBezTo>
                  <a:pt x="2219478" y="262566"/>
                  <a:pt x="2224469" y="263176"/>
                  <a:pt x="2232031" y="263062"/>
                </a:cubicBezTo>
                <a:lnTo>
                  <a:pt x="2287200" y="263062"/>
                </a:lnTo>
                <a:cubicBezTo>
                  <a:pt x="2291906" y="263229"/>
                  <a:pt x="2295466" y="262251"/>
                  <a:pt x="2297880" y="260126"/>
                </a:cubicBezTo>
                <a:cubicBezTo>
                  <a:pt x="2300294" y="258000"/>
                  <a:pt x="2301979" y="253724"/>
                  <a:pt x="2302937" y="247296"/>
                </a:cubicBezTo>
                <a:cubicBezTo>
                  <a:pt x="2303895" y="240868"/>
                  <a:pt x="2304542" y="231283"/>
                  <a:pt x="2304879" y="218542"/>
                </a:cubicBezTo>
                <a:cubicBezTo>
                  <a:pt x="2306911" y="219787"/>
                  <a:pt x="2309171" y="220956"/>
                  <a:pt x="2311660" y="222049"/>
                </a:cubicBezTo>
                <a:cubicBezTo>
                  <a:pt x="2314150" y="223141"/>
                  <a:pt x="2316563" y="224005"/>
                  <a:pt x="2318900" y="224641"/>
                </a:cubicBezTo>
                <a:cubicBezTo>
                  <a:pt x="2318042" y="245217"/>
                  <a:pt x="2315566" y="259158"/>
                  <a:pt x="2311470" y="266466"/>
                </a:cubicBezTo>
                <a:cubicBezTo>
                  <a:pt x="2307374" y="273774"/>
                  <a:pt x="2299488" y="277198"/>
                  <a:pt x="2287810" y="276740"/>
                </a:cubicBezTo>
                <a:lnTo>
                  <a:pt x="2231422" y="276740"/>
                </a:lnTo>
                <a:cubicBezTo>
                  <a:pt x="2219008" y="276949"/>
                  <a:pt x="2210461" y="275390"/>
                  <a:pt x="2205781" y="272062"/>
                </a:cubicBezTo>
                <a:cubicBezTo>
                  <a:pt x="2201101" y="268735"/>
                  <a:pt x="2198878" y="262380"/>
                  <a:pt x="2199113" y="252999"/>
                </a:cubicBezTo>
                <a:lnTo>
                  <a:pt x="2199113" y="173108"/>
                </a:lnTo>
                <a:lnTo>
                  <a:pt x="2179606" y="173108"/>
                </a:lnTo>
                <a:cubicBezTo>
                  <a:pt x="2174897" y="189610"/>
                  <a:pt x="2167788" y="204683"/>
                  <a:pt x="2158281" y="218326"/>
                </a:cubicBezTo>
                <a:cubicBezTo>
                  <a:pt x="2148774" y="231969"/>
                  <a:pt x="2135863" y="243967"/>
                  <a:pt x="2119549" y="254318"/>
                </a:cubicBezTo>
                <a:cubicBezTo>
                  <a:pt x="2103235" y="264670"/>
                  <a:pt x="2082512" y="273160"/>
                  <a:pt x="2057381" y="279788"/>
                </a:cubicBezTo>
                <a:cubicBezTo>
                  <a:pt x="2056549" y="277840"/>
                  <a:pt x="2055317" y="275646"/>
                  <a:pt x="2053685" y="273207"/>
                </a:cubicBezTo>
                <a:cubicBezTo>
                  <a:pt x="2052054" y="270769"/>
                  <a:pt x="2050441" y="268805"/>
                  <a:pt x="2048847" y="267317"/>
                </a:cubicBezTo>
                <a:cubicBezTo>
                  <a:pt x="2072467" y="261494"/>
                  <a:pt x="2091978" y="254010"/>
                  <a:pt x="2107380" y="244864"/>
                </a:cubicBezTo>
                <a:cubicBezTo>
                  <a:pt x="2122781" y="235718"/>
                  <a:pt x="2135000" y="225114"/>
                  <a:pt x="2144035" y="213053"/>
                </a:cubicBezTo>
                <a:cubicBezTo>
                  <a:pt x="2153070" y="200992"/>
                  <a:pt x="2159847" y="187677"/>
                  <a:pt x="2164366" y="173108"/>
                </a:cubicBezTo>
                <a:lnTo>
                  <a:pt x="2079936" y="173108"/>
                </a:lnTo>
                <a:lnTo>
                  <a:pt x="2079936" y="96302"/>
                </a:lnTo>
                <a:cubicBezTo>
                  <a:pt x="2076291" y="99477"/>
                  <a:pt x="2072608" y="102500"/>
                  <a:pt x="2068887" y="105371"/>
                </a:cubicBezTo>
                <a:cubicBezTo>
                  <a:pt x="2065166" y="108242"/>
                  <a:pt x="2061331" y="111114"/>
                  <a:pt x="2057381" y="113986"/>
                </a:cubicBezTo>
                <a:cubicBezTo>
                  <a:pt x="2056086" y="112233"/>
                  <a:pt x="2054409" y="110403"/>
                  <a:pt x="2052352" y="108496"/>
                </a:cubicBezTo>
                <a:cubicBezTo>
                  <a:pt x="2050295" y="106590"/>
                  <a:pt x="2048313" y="105065"/>
                  <a:pt x="2046408" y="103922"/>
                </a:cubicBezTo>
                <a:cubicBezTo>
                  <a:pt x="2067662" y="89513"/>
                  <a:pt x="2085886" y="73633"/>
                  <a:pt x="2101082" y="56281"/>
                </a:cubicBezTo>
                <a:cubicBezTo>
                  <a:pt x="2116277" y="38928"/>
                  <a:pt x="2128025" y="22512"/>
                  <a:pt x="2136324" y="7030"/>
                </a:cubicBezTo>
                <a:close/>
                <a:moveTo>
                  <a:pt x="401403" y="7030"/>
                </a:moveTo>
                <a:lnTo>
                  <a:pt x="414509" y="11297"/>
                </a:lnTo>
                <a:cubicBezTo>
                  <a:pt x="412223" y="15894"/>
                  <a:pt x="409709" y="20492"/>
                  <a:pt x="406965" y="25089"/>
                </a:cubicBezTo>
                <a:cubicBezTo>
                  <a:pt x="404222" y="29687"/>
                  <a:pt x="401250" y="34132"/>
                  <a:pt x="398050" y="38424"/>
                </a:cubicBezTo>
                <a:lnTo>
                  <a:pt x="587026" y="38424"/>
                </a:lnTo>
                <a:lnTo>
                  <a:pt x="587026" y="51493"/>
                </a:lnTo>
                <a:lnTo>
                  <a:pt x="388601" y="51493"/>
                </a:lnTo>
                <a:cubicBezTo>
                  <a:pt x="381388" y="60522"/>
                  <a:pt x="373793" y="68935"/>
                  <a:pt x="365817" y="76730"/>
                </a:cubicBezTo>
                <a:cubicBezTo>
                  <a:pt x="357842" y="84526"/>
                  <a:pt x="349790" y="91562"/>
                  <a:pt x="341662" y="97838"/>
                </a:cubicBezTo>
                <a:cubicBezTo>
                  <a:pt x="340786" y="96171"/>
                  <a:pt x="339414" y="94086"/>
                  <a:pt x="337547" y="91581"/>
                </a:cubicBezTo>
                <a:cubicBezTo>
                  <a:pt x="335680" y="89077"/>
                  <a:pt x="334004" y="86994"/>
                  <a:pt x="332518" y="85333"/>
                </a:cubicBezTo>
                <a:cubicBezTo>
                  <a:pt x="346037" y="75867"/>
                  <a:pt x="358928" y="64343"/>
                  <a:pt x="371190" y="50760"/>
                </a:cubicBezTo>
                <a:cubicBezTo>
                  <a:pt x="383451" y="37176"/>
                  <a:pt x="393522" y="22600"/>
                  <a:pt x="401403" y="7030"/>
                </a:cubicBezTo>
                <a:close/>
                <a:moveTo>
                  <a:pt x="3976402" y="7011"/>
                </a:moveTo>
                <a:lnTo>
                  <a:pt x="3989203" y="13107"/>
                </a:lnTo>
                <a:cubicBezTo>
                  <a:pt x="3987019" y="17120"/>
                  <a:pt x="3984378" y="21286"/>
                  <a:pt x="3981278" y="25604"/>
                </a:cubicBezTo>
                <a:cubicBezTo>
                  <a:pt x="3998322" y="48578"/>
                  <a:pt x="4017804" y="68695"/>
                  <a:pt x="4039724" y="85954"/>
                </a:cubicBezTo>
                <a:cubicBezTo>
                  <a:pt x="4061644" y="103213"/>
                  <a:pt x="4086155" y="118758"/>
                  <a:pt x="4113257" y="132588"/>
                </a:cubicBezTo>
                <a:cubicBezTo>
                  <a:pt x="4111232" y="134043"/>
                  <a:pt x="4109263" y="135935"/>
                  <a:pt x="4107352" y="138265"/>
                </a:cubicBezTo>
                <a:cubicBezTo>
                  <a:pt x="4105440" y="140596"/>
                  <a:pt x="4103852" y="142869"/>
                  <a:pt x="4102589" y="145085"/>
                </a:cubicBezTo>
                <a:cubicBezTo>
                  <a:pt x="4076465" y="130842"/>
                  <a:pt x="4052742" y="115056"/>
                  <a:pt x="4031418" y="97727"/>
                </a:cubicBezTo>
                <a:cubicBezTo>
                  <a:pt x="4010095" y="80398"/>
                  <a:pt x="3990639" y="60116"/>
                  <a:pt x="3973049" y="36881"/>
                </a:cubicBezTo>
                <a:cubicBezTo>
                  <a:pt x="3956609" y="59055"/>
                  <a:pt x="3937292" y="79477"/>
                  <a:pt x="3915099" y="98146"/>
                </a:cubicBezTo>
                <a:cubicBezTo>
                  <a:pt x="3892906" y="116815"/>
                  <a:pt x="3869550" y="132360"/>
                  <a:pt x="3845033" y="144780"/>
                </a:cubicBezTo>
                <a:cubicBezTo>
                  <a:pt x="3843642" y="142717"/>
                  <a:pt x="3842004" y="140520"/>
                  <a:pt x="3840118" y="138189"/>
                </a:cubicBezTo>
                <a:cubicBezTo>
                  <a:pt x="3838232" y="135859"/>
                  <a:pt x="3836213" y="133890"/>
                  <a:pt x="3834060" y="132284"/>
                </a:cubicBezTo>
                <a:cubicBezTo>
                  <a:pt x="3863156" y="118491"/>
                  <a:pt x="3890232" y="100584"/>
                  <a:pt x="3915290" y="78563"/>
                </a:cubicBezTo>
                <a:cubicBezTo>
                  <a:pt x="3940346" y="56541"/>
                  <a:pt x="3960717" y="32690"/>
                  <a:pt x="3976402" y="7011"/>
                </a:cubicBezTo>
                <a:close/>
                <a:moveTo>
                  <a:pt x="5645868" y="6420"/>
                </a:moveTo>
                <a:lnTo>
                  <a:pt x="5659888" y="6420"/>
                </a:lnTo>
                <a:lnTo>
                  <a:pt x="5659888" y="72543"/>
                </a:lnTo>
                <a:lnTo>
                  <a:pt x="5696769" y="72543"/>
                </a:lnTo>
                <a:lnTo>
                  <a:pt x="5696769" y="86564"/>
                </a:lnTo>
                <a:lnTo>
                  <a:pt x="5659888" y="86564"/>
                </a:lnTo>
                <a:lnTo>
                  <a:pt x="5659888" y="101200"/>
                </a:lnTo>
                <a:cubicBezTo>
                  <a:pt x="5663354" y="105013"/>
                  <a:pt x="5667870" y="110191"/>
                  <a:pt x="5673435" y="116733"/>
                </a:cubicBezTo>
                <a:cubicBezTo>
                  <a:pt x="5679000" y="123275"/>
                  <a:pt x="5684328" y="129647"/>
                  <a:pt x="5689420" y="135848"/>
                </a:cubicBezTo>
                <a:cubicBezTo>
                  <a:pt x="5694512" y="142049"/>
                  <a:pt x="5698079" y="146545"/>
                  <a:pt x="5700122" y="149334"/>
                </a:cubicBezTo>
                <a:lnTo>
                  <a:pt x="5691892" y="161534"/>
                </a:lnTo>
                <a:cubicBezTo>
                  <a:pt x="5688711" y="156567"/>
                  <a:pt x="5684024" y="149814"/>
                  <a:pt x="5677834" y="141276"/>
                </a:cubicBezTo>
                <a:cubicBezTo>
                  <a:pt x="5671642" y="132737"/>
                  <a:pt x="5665660" y="124766"/>
                  <a:pt x="5659888" y="117360"/>
                </a:cubicBezTo>
                <a:lnTo>
                  <a:pt x="5659888" y="282226"/>
                </a:lnTo>
                <a:lnTo>
                  <a:pt x="5645868" y="282226"/>
                </a:lnTo>
                <a:lnTo>
                  <a:pt x="5645868" y="121629"/>
                </a:lnTo>
                <a:cubicBezTo>
                  <a:pt x="5640114" y="141018"/>
                  <a:pt x="5633409" y="159518"/>
                  <a:pt x="5625751" y="177128"/>
                </a:cubicBezTo>
                <a:cubicBezTo>
                  <a:pt x="5618092" y="194739"/>
                  <a:pt x="5610168" y="209351"/>
                  <a:pt x="5601976" y="220965"/>
                </a:cubicBezTo>
                <a:cubicBezTo>
                  <a:pt x="5600992" y="218755"/>
                  <a:pt x="5599684" y="216473"/>
                  <a:pt x="5598052" y="214116"/>
                </a:cubicBezTo>
                <a:cubicBezTo>
                  <a:pt x="5596420" y="211759"/>
                  <a:pt x="5594884" y="209783"/>
                  <a:pt x="5593442" y="208188"/>
                </a:cubicBezTo>
                <a:cubicBezTo>
                  <a:pt x="5600028" y="199353"/>
                  <a:pt x="5606567" y="188301"/>
                  <a:pt x="5613062" y="175032"/>
                </a:cubicBezTo>
                <a:cubicBezTo>
                  <a:pt x="5619557" y="161762"/>
                  <a:pt x="5625510" y="147460"/>
                  <a:pt x="5630921" y="132123"/>
                </a:cubicBezTo>
                <a:cubicBezTo>
                  <a:pt x="5636332" y="116787"/>
                  <a:pt x="5640704" y="101600"/>
                  <a:pt x="5644038" y="86564"/>
                </a:cubicBezTo>
                <a:lnTo>
                  <a:pt x="5597709" y="86564"/>
                </a:lnTo>
                <a:lnTo>
                  <a:pt x="5597709" y="72543"/>
                </a:lnTo>
                <a:lnTo>
                  <a:pt x="5645868" y="72543"/>
                </a:lnTo>
                <a:close/>
                <a:moveTo>
                  <a:pt x="1103376" y="6420"/>
                </a:moveTo>
                <a:lnTo>
                  <a:pt x="1286523" y="6420"/>
                </a:lnTo>
                <a:lnTo>
                  <a:pt x="1286523" y="96298"/>
                </a:lnTo>
                <a:lnTo>
                  <a:pt x="1182894" y="96298"/>
                </a:lnTo>
                <a:lnTo>
                  <a:pt x="1196939" y="100574"/>
                </a:lnTo>
                <a:cubicBezTo>
                  <a:pt x="1195704" y="103024"/>
                  <a:pt x="1194355" y="105455"/>
                  <a:pt x="1192891" y="107866"/>
                </a:cubicBezTo>
                <a:cubicBezTo>
                  <a:pt x="1191427" y="110278"/>
                  <a:pt x="1189926" y="112632"/>
                  <a:pt x="1188385" y="114929"/>
                </a:cubicBezTo>
                <a:lnTo>
                  <a:pt x="1244492" y="114929"/>
                </a:lnTo>
                <a:lnTo>
                  <a:pt x="1252114" y="113402"/>
                </a:lnTo>
                <a:lnTo>
                  <a:pt x="1280128" y="126498"/>
                </a:lnTo>
                <a:cubicBezTo>
                  <a:pt x="1267454" y="157603"/>
                  <a:pt x="1248715" y="182406"/>
                  <a:pt x="1223913" y="200908"/>
                </a:cubicBezTo>
                <a:cubicBezTo>
                  <a:pt x="1199111" y="219409"/>
                  <a:pt x="1170300" y="233320"/>
                  <a:pt x="1137478" y="242640"/>
                </a:cubicBezTo>
                <a:cubicBezTo>
                  <a:pt x="1144519" y="243529"/>
                  <a:pt x="1151954" y="244113"/>
                  <a:pt x="1159783" y="244393"/>
                </a:cubicBezTo>
                <a:cubicBezTo>
                  <a:pt x="1167612" y="244672"/>
                  <a:pt x="1175722" y="244799"/>
                  <a:pt x="1184111" y="244774"/>
                </a:cubicBezTo>
                <a:cubicBezTo>
                  <a:pt x="1194844" y="244770"/>
                  <a:pt x="1207194" y="244439"/>
                  <a:pt x="1221162" y="243780"/>
                </a:cubicBezTo>
                <a:cubicBezTo>
                  <a:pt x="1235130" y="243122"/>
                  <a:pt x="1249147" y="242158"/>
                  <a:pt x="1263212" y="240890"/>
                </a:cubicBezTo>
                <a:cubicBezTo>
                  <a:pt x="1277278" y="239621"/>
                  <a:pt x="1289823" y="238071"/>
                  <a:pt x="1300849" y="236238"/>
                </a:cubicBezTo>
                <a:cubicBezTo>
                  <a:pt x="1298074" y="242764"/>
                  <a:pt x="1295318" y="250583"/>
                  <a:pt x="1292581" y="259694"/>
                </a:cubicBezTo>
                <a:cubicBezTo>
                  <a:pt x="1289844" y="268806"/>
                  <a:pt x="1288231" y="276622"/>
                  <a:pt x="1287742" y="283144"/>
                </a:cubicBezTo>
                <a:cubicBezTo>
                  <a:pt x="1279873" y="283668"/>
                  <a:pt x="1269857" y="284210"/>
                  <a:pt x="1257694" y="284768"/>
                </a:cubicBezTo>
                <a:cubicBezTo>
                  <a:pt x="1245530" y="285326"/>
                  <a:pt x="1232755" y="285800"/>
                  <a:pt x="1219368" y="286189"/>
                </a:cubicBezTo>
                <a:cubicBezTo>
                  <a:pt x="1205982" y="286578"/>
                  <a:pt x="1193519" y="286781"/>
                  <a:pt x="1181980" y="286798"/>
                </a:cubicBezTo>
                <a:cubicBezTo>
                  <a:pt x="1161947" y="286900"/>
                  <a:pt x="1144792" y="285783"/>
                  <a:pt x="1130518" y="283448"/>
                </a:cubicBezTo>
                <a:cubicBezTo>
                  <a:pt x="1116243" y="281114"/>
                  <a:pt x="1103433" y="276952"/>
                  <a:pt x="1092086" y="270963"/>
                </a:cubicBezTo>
                <a:cubicBezTo>
                  <a:pt x="1084742" y="266909"/>
                  <a:pt x="1078314" y="263064"/>
                  <a:pt x="1072802" y="259429"/>
                </a:cubicBezTo>
                <a:cubicBezTo>
                  <a:pt x="1067289" y="255794"/>
                  <a:pt x="1062844" y="253852"/>
                  <a:pt x="1059466" y="253605"/>
                </a:cubicBezTo>
                <a:cubicBezTo>
                  <a:pt x="1056787" y="253776"/>
                  <a:pt x="1053882" y="255904"/>
                  <a:pt x="1050751" y="259989"/>
                </a:cubicBezTo>
                <a:cubicBezTo>
                  <a:pt x="1047620" y="264074"/>
                  <a:pt x="1044489" y="269090"/>
                  <a:pt x="1041359" y="275036"/>
                </a:cubicBezTo>
                <a:cubicBezTo>
                  <a:pt x="1038228" y="280983"/>
                  <a:pt x="1035323" y="286834"/>
                  <a:pt x="1032644" y="292589"/>
                </a:cubicBezTo>
                <a:lnTo>
                  <a:pt x="1002164" y="248732"/>
                </a:lnTo>
                <a:cubicBezTo>
                  <a:pt x="1009104" y="240929"/>
                  <a:pt x="1016178" y="234287"/>
                  <a:pt x="1023385" y="228806"/>
                </a:cubicBezTo>
                <a:cubicBezTo>
                  <a:pt x="1030593" y="223326"/>
                  <a:pt x="1037438" y="219198"/>
                  <a:pt x="1043921" y="216422"/>
                </a:cubicBezTo>
                <a:lnTo>
                  <a:pt x="1043921" y="140818"/>
                </a:lnTo>
                <a:lnTo>
                  <a:pt x="1012222" y="140818"/>
                </a:lnTo>
                <a:lnTo>
                  <a:pt x="1012222" y="100280"/>
                </a:lnTo>
                <a:lnTo>
                  <a:pt x="1086288" y="100280"/>
                </a:lnTo>
                <a:lnTo>
                  <a:pt x="1086288" y="224039"/>
                </a:lnTo>
                <a:cubicBezTo>
                  <a:pt x="1087973" y="225100"/>
                  <a:pt x="1089791" y="226180"/>
                  <a:pt x="1091743" y="227279"/>
                </a:cubicBezTo>
                <a:cubicBezTo>
                  <a:pt x="1093694" y="228378"/>
                  <a:pt x="1095741" y="229534"/>
                  <a:pt x="1097884" y="230748"/>
                </a:cubicBezTo>
                <a:cubicBezTo>
                  <a:pt x="1101562" y="232876"/>
                  <a:pt x="1105562" y="234718"/>
                  <a:pt x="1109883" y="236274"/>
                </a:cubicBezTo>
                <a:cubicBezTo>
                  <a:pt x="1114204" y="237831"/>
                  <a:pt x="1118734" y="239139"/>
                  <a:pt x="1123472" y="240200"/>
                </a:cubicBezTo>
                <a:cubicBezTo>
                  <a:pt x="1120808" y="235175"/>
                  <a:pt x="1117763" y="230055"/>
                  <a:pt x="1114338" y="224840"/>
                </a:cubicBezTo>
                <a:cubicBezTo>
                  <a:pt x="1110912" y="219624"/>
                  <a:pt x="1107563" y="215190"/>
                  <a:pt x="1104290" y="211537"/>
                </a:cubicBezTo>
                <a:cubicBezTo>
                  <a:pt x="1113740" y="209562"/>
                  <a:pt x="1122928" y="207186"/>
                  <a:pt x="1131854" y="204410"/>
                </a:cubicBezTo>
                <a:cubicBezTo>
                  <a:pt x="1140779" y="201634"/>
                  <a:pt x="1149371" y="198420"/>
                  <a:pt x="1157630" y="194767"/>
                </a:cubicBezTo>
                <a:cubicBezTo>
                  <a:pt x="1154391" y="191699"/>
                  <a:pt x="1151095" y="188687"/>
                  <a:pt x="1147742" y="185734"/>
                </a:cubicBezTo>
                <a:cubicBezTo>
                  <a:pt x="1144389" y="182780"/>
                  <a:pt x="1141171" y="179997"/>
                  <a:pt x="1138087" y="177386"/>
                </a:cubicBezTo>
                <a:lnTo>
                  <a:pt x="1168283" y="152993"/>
                </a:lnTo>
                <a:cubicBezTo>
                  <a:pt x="1172189" y="155953"/>
                  <a:pt x="1176478" y="159256"/>
                  <a:pt x="1181150" y="162903"/>
                </a:cubicBezTo>
                <a:cubicBezTo>
                  <a:pt x="1185822" y="166549"/>
                  <a:pt x="1190270" y="170157"/>
                  <a:pt x="1194495" y="173727"/>
                </a:cubicBezTo>
                <a:cubicBezTo>
                  <a:pt x="1199390" y="170056"/>
                  <a:pt x="1204015" y="166117"/>
                  <a:pt x="1208368" y="161912"/>
                </a:cubicBezTo>
                <a:cubicBezTo>
                  <a:pt x="1212721" y="157706"/>
                  <a:pt x="1216729" y="153310"/>
                  <a:pt x="1220394" y="148724"/>
                </a:cubicBezTo>
                <a:lnTo>
                  <a:pt x="1161283" y="148724"/>
                </a:lnTo>
                <a:cubicBezTo>
                  <a:pt x="1154677" y="155750"/>
                  <a:pt x="1147750" y="162204"/>
                  <a:pt x="1140502" y="168086"/>
                </a:cubicBezTo>
                <a:cubicBezTo>
                  <a:pt x="1133253" y="173969"/>
                  <a:pt x="1125953" y="179203"/>
                  <a:pt x="1118601" y="183790"/>
                </a:cubicBezTo>
                <a:cubicBezTo>
                  <a:pt x="1115105" y="179502"/>
                  <a:pt x="1110446" y="174356"/>
                  <a:pt x="1104624" y="168353"/>
                </a:cubicBezTo>
                <a:cubicBezTo>
                  <a:pt x="1098801" y="162350"/>
                  <a:pt x="1093605" y="157433"/>
                  <a:pt x="1089035" y="153603"/>
                </a:cubicBezTo>
                <a:cubicBezTo>
                  <a:pt x="1101983" y="147086"/>
                  <a:pt x="1114033" y="138874"/>
                  <a:pt x="1125186" y="128966"/>
                </a:cubicBezTo>
                <a:cubicBezTo>
                  <a:pt x="1136340" y="119058"/>
                  <a:pt x="1145729" y="108168"/>
                  <a:pt x="1153354" y="96298"/>
                </a:cubicBezTo>
                <a:lnTo>
                  <a:pt x="1103376" y="96298"/>
                </a:lnTo>
                <a:close/>
                <a:moveTo>
                  <a:pt x="1050932" y="3372"/>
                </a:moveTo>
                <a:cubicBezTo>
                  <a:pt x="1058583" y="11264"/>
                  <a:pt x="1066597" y="19918"/>
                  <a:pt x="1074974" y="29336"/>
                </a:cubicBezTo>
                <a:cubicBezTo>
                  <a:pt x="1083351" y="38753"/>
                  <a:pt x="1090072" y="47265"/>
                  <a:pt x="1095137" y="54871"/>
                </a:cubicBezTo>
                <a:lnTo>
                  <a:pt x="1059771" y="81379"/>
                </a:lnTo>
                <a:cubicBezTo>
                  <a:pt x="1055478" y="73626"/>
                  <a:pt x="1049357" y="64762"/>
                  <a:pt x="1041407" y="54787"/>
                </a:cubicBezTo>
                <a:cubicBezTo>
                  <a:pt x="1033456" y="44813"/>
                  <a:pt x="1025659" y="35490"/>
                  <a:pt x="1018013" y="26819"/>
                </a:cubicBezTo>
                <a:close/>
                <a:moveTo>
                  <a:pt x="851897" y="305"/>
                </a:moveTo>
                <a:lnTo>
                  <a:pt x="955529" y="305"/>
                </a:lnTo>
                <a:lnTo>
                  <a:pt x="955529" y="39929"/>
                </a:lnTo>
                <a:lnTo>
                  <a:pt x="895484" y="39929"/>
                </a:lnTo>
                <a:lnTo>
                  <a:pt x="895484" y="193853"/>
                </a:lnTo>
                <a:lnTo>
                  <a:pt x="851897" y="193853"/>
                </a:lnTo>
                <a:close/>
                <a:moveTo>
                  <a:pt x="1394746" y="0"/>
                </a:moveTo>
                <a:lnTo>
                  <a:pt x="1437113" y="7620"/>
                </a:lnTo>
                <a:cubicBezTo>
                  <a:pt x="1436345" y="11596"/>
                  <a:pt x="1435519" y="15609"/>
                  <a:pt x="1434637" y="19660"/>
                </a:cubicBezTo>
                <a:cubicBezTo>
                  <a:pt x="1433754" y="23711"/>
                  <a:pt x="1432852" y="27725"/>
                  <a:pt x="1431932" y="31700"/>
                </a:cubicBezTo>
                <a:lnTo>
                  <a:pt x="1470946" y="31700"/>
                </a:lnTo>
                <a:lnTo>
                  <a:pt x="1470946" y="73457"/>
                </a:lnTo>
                <a:lnTo>
                  <a:pt x="1420044" y="73457"/>
                </a:lnTo>
                <a:lnTo>
                  <a:pt x="1416082" y="84735"/>
                </a:lnTo>
                <a:lnTo>
                  <a:pt x="1451744" y="84735"/>
                </a:lnTo>
                <a:lnTo>
                  <a:pt x="1451744" y="125578"/>
                </a:lnTo>
                <a:lnTo>
                  <a:pt x="1465460" y="125578"/>
                </a:lnTo>
                <a:lnTo>
                  <a:pt x="1465460" y="165202"/>
                </a:lnTo>
                <a:lnTo>
                  <a:pt x="1451744" y="165202"/>
                </a:lnTo>
                <a:lnTo>
                  <a:pt x="1451744" y="188679"/>
                </a:lnTo>
                <a:lnTo>
                  <a:pt x="1469422" y="186244"/>
                </a:lnTo>
                <a:lnTo>
                  <a:pt x="1471556" y="224028"/>
                </a:lnTo>
                <a:lnTo>
                  <a:pt x="1451744" y="227686"/>
                </a:lnTo>
                <a:lnTo>
                  <a:pt x="1451744" y="289256"/>
                </a:lnTo>
                <a:lnTo>
                  <a:pt x="1411510" y="289256"/>
                </a:lnTo>
                <a:lnTo>
                  <a:pt x="1411510" y="235001"/>
                </a:lnTo>
                <a:cubicBezTo>
                  <a:pt x="1402182" y="236532"/>
                  <a:pt x="1393101" y="238043"/>
                  <a:pt x="1384268" y="239535"/>
                </a:cubicBezTo>
                <a:cubicBezTo>
                  <a:pt x="1375436" y="241027"/>
                  <a:pt x="1367041" y="242462"/>
                  <a:pt x="1359084" y="243840"/>
                </a:cubicBezTo>
                <a:lnTo>
                  <a:pt x="1350550" y="201464"/>
                </a:lnTo>
                <a:cubicBezTo>
                  <a:pt x="1358976" y="200551"/>
                  <a:pt x="1368336" y="199486"/>
                  <a:pt x="1378630" y="198268"/>
                </a:cubicBezTo>
                <a:cubicBezTo>
                  <a:pt x="1388923" y="197050"/>
                  <a:pt x="1399883" y="195680"/>
                  <a:pt x="1411510" y="194158"/>
                </a:cubicBezTo>
                <a:lnTo>
                  <a:pt x="1411510" y="165202"/>
                </a:lnTo>
                <a:lnTo>
                  <a:pt x="1388955" y="165202"/>
                </a:lnTo>
                <a:cubicBezTo>
                  <a:pt x="1384122" y="165215"/>
                  <a:pt x="1379309" y="165647"/>
                  <a:pt x="1374515" y="166499"/>
                </a:cubicBezTo>
                <a:cubicBezTo>
                  <a:pt x="1369721" y="167351"/>
                  <a:pt x="1366508" y="168547"/>
                  <a:pt x="1364876" y="170085"/>
                </a:cubicBezTo>
                <a:cubicBezTo>
                  <a:pt x="1363682" y="165847"/>
                  <a:pt x="1361802" y="159990"/>
                  <a:pt x="1359237" y="152516"/>
                </a:cubicBezTo>
                <a:cubicBezTo>
                  <a:pt x="1356671" y="145041"/>
                  <a:pt x="1354182" y="138500"/>
                  <a:pt x="1351769" y="132893"/>
                </a:cubicBezTo>
                <a:cubicBezTo>
                  <a:pt x="1355192" y="131820"/>
                  <a:pt x="1358176" y="129318"/>
                  <a:pt x="1360723" y="125388"/>
                </a:cubicBezTo>
                <a:cubicBezTo>
                  <a:pt x="1363269" y="121457"/>
                  <a:pt x="1365872" y="116136"/>
                  <a:pt x="1368533" y="109424"/>
                </a:cubicBezTo>
                <a:cubicBezTo>
                  <a:pt x="1369784" y="106458"/>
                  <a:pt x="1371397" y="101873"/>
                  <a:pt x="1373372" y="95670"/>
                </a:cubicBezTo>
                <a:cubicBezTo>
                  <a:pt x="1375347" y="89466"/>
                  <a:pt x="1377493" y="82061"/>
                  <a:pt x="1379811" y="73457"/>
                </a:cubicBezTo>
                <a:lnTo>
                  <a:pt x="1354208" y="73457"/>
                </a:lnTo>
                <a:lnTo>
                  <a:pt x="1354208" y="31700"/>
                </a:lnTo>
                <a:lnTo>
                  <a:pt x="1389564" y="31700"/>
                </a:lnTo>
                <a:cubicBezTo>
                  <a:pt x="1390638" y="26493"/>
                  <a:pt x="1391616" y="21209"/>
                  <a:pt x="1392498" y="15850"/>
                </a:cubicBezTo>
                <a:cubicBezTo>
                  <a:pt x="1393381" y="10491"/>
                  <a:pt x="1394130" y="5207"/>
                  <a:pt x="1394746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rgbClr val="00FFFF"/>
              </a:gs>
            </a:gsLst>
            <a:lin ang="2700000" scaled="1"/>
            <a:tileRect/>
          </a:gradFill>
          <a:ln>
            <a:noFill/>
          </a:ln>
          <a:effectLst>
            <a:outerShdw blurRad="419100" dist="38100" dir="2700000" algn="tl">
              <a:srgbClr val="000000">
                <a:alpha val="70000"/>
              </a:srgb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685800">
              <a:lnSpc>
                <a:spcPct val="130000"/>
              </a:lnSpc>
              <a:defRPr/>
            </a:pPr>
            <a:endParaRPr lang="en-US" altLang="zh-CN" sz="2400" spc="300" dirty="0">
              <a:gradFill>
                <a:gsLst>
                  <a:gs pos="100000">
                    <a:srgbClr val="EFB282"/>
                  </a:gs>
                  <a:gs pos="0">
                    <a:srgbClr val="FFFED8"/>
                  </a:gs>
                  <a:gs pos="49000">
                    <a:srgbClr val="FDD093"/>
                  </a:gs>
                </a:gsLst>
                <a:lin ang="5400000" scaled="1"/>
              </a:gradFill>
              <a:effectLst>
                <a:outerShdw blurRad="419100" dist="38100" dir="2700000" algn="tl">
                  <a:srgbClr val="000000">
                    <a:alpha val="70000"/>
                  </a:srgbClr>
                </a:outerShdw>
              </a:effectLst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pic>
        <p:nvPicPr>
          <p:cNvPr id="5" name="图片 4">
            <a:extLst>
              <a:ext uri="{FF2B5EF4-FFF2-40B4-BE49-F238E27FC236}">
                <a16:creationId xmlns:a16="http://schemas.microsoft.com/office/drawing/2014/main" id="{5A43C0AE-482D-A494-91B8-9C77CF6EE7BA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00514" y="691585"/>
            <a:ext cx="1821910" cy="1821910"/>
          </a:xfrm>
          <a:prstGeom prst="rect">
            <a:avLst/>
          </a:prstGeom>
          <a:noFill/>
          <a:ln w="38100" cap="sq">
            <a:gradFill>
              <a:gsLst>
                <a:gs pos="0">
                  <a:srgbClr val="00FFFF"/>
                </a:gs>
                <a:gs pos="100000">
                  <a:srgbClr val="00FFFF"/>
                </a:gs>
              </a:gsLst>
              <a:lin ang="5400000" scaled="1"/>
            </a:gradFill>
            <a:miter lim="800000"/>
          </a:ln>
        </p:spPr>
      </p:pic>
      <p:cxnSp>
        <p:nvCxnSpPr>
          <p:cNvPr id="6" name="直接连接符 5">
            <a:extLst>
              <a:ext uri="{FF2B5EF4-FFF2-40B4-BE49-F238E27FC236}">
                <a16:creationId xmlns:a16="http://schemas.microsoft.com/office/drawing/2014/main" id="{BE653ADB-61B6-26D3-0E06-DB21EB989464}"/>
              </a:ext>
            </a:extLst>
          </p:cNvPr>
          <p:cNvCxnSpPr>
            <a:cxnSpLocks/>
          </p:cNvCxnSpPr>
          <p:nvPr/>
        </p:nvCxnSpPr>
        <p:spPr>
          <a:xfrm flipH="1">
            <a:off x="6519042" y="902019"/>
            <a:ext cx="60086" cy="114319"/>
          </a:xfrm>
          <a:prstGeom prst="line">
            <a:avLst/>
          </a:prstGeom>
          <a:ln>
            <a:solidFill>
              <a:schemeClr val="bg1">
                <a:alpha val="31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3" name="组合 182">
            <a:extLst>
              <a:ext uri="{FF2B5EF4-FFF2-40B4-BE49-F238E27FC236}">
                <a16:creationId xmlns:a16="http://schemas.microsoft.com/office/drawing/2014/main" id="{57799349-FB1F-8432-EE97-6F356BA3400B}"/>
              </a:ext>
            </a:extLst>
          </p:cNvPr>
          <p:cNvGrpSpPr/>
          <p:nvPr/>
        </p:nvGrpSpPr>
        <p:grpSpPr>
          <a:xfrm>
            <a:off x="5695413" y="1349003"/>
            <a:ext cx="138195" cy="138195"/>
            <a:chOff x="5695413" y="1320428"/>
            <a:chExt cx="138195" cy="138195"/>
          </a:xfrm>
        </p:grpSpPr>
        <p:sp>
          <p:nvSpPr>
            <p:cNvPr id="8" name="Teardrop 15">
              <a:extLst>
                <a:ext uri="{FF2B5EF4-FFF2-40B4-BE49-F238E27FC236}">
                  <a16:creationId xmlns:a16="http://schemas.microsoft.com/office/drawing/2014/main" id="{505CC19B-49AE-83CD-46A4-703E3371AA3B}"/>
                </a:ext>
              </a:extLst>
            </p:cNvPr>
            <p:cNvSpPr/>
            <p:nvPr/>
          </p:nvSpPr>
          <p:spPr>
            <a:xfrm rot="8100000" flipH="1">
              <a:off x="5695413" y="1320428"/>
              <a:ext cx="138195" cy="138195"/>
            </a:xfrm>
            <a:prstGeom prst="teardrop">
              <a:avLst/>
            </a:prstGeom>
            <a:gradFill flip="none" rotWithShape="1">
              <a:gsLst>
                <a:gs pos="74000">
                  <a:srgbClr val="00FFFF"/>
                </a:gs>
                <a:gs pos="0">
                  <a:schemeClr val="bg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  <p:sp>
          <p:nvSpPr>
            <p:cNvPr id="9" name="Oval 16">
              <a:extLst>
                <a:ext uri="{FF2B5EF4-FFF2-40B4-BE49-F238E27FC236}">
                  <a16:creationId xmlns:a16="http://schemas.microsoft.com/office/drawing/2014/main" id="{3B6D1252-6EDC-E62D-BE8E-CD00DA007662}"/>
                </a:ext>
              </a:extLst>
            </p:cNvPr>
            <p:cNvSpPr/>
            <p:nvPr/>
          </p:nvSpPr>
          <p:spPr>
            <a:xfrm rot="8100000" flipH="1">
              <a:off x="5735284" y="1360299"/>
              <a:ext cx="58453" cy="5845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</p:grpSp>
      <p:grpSp>
        <p:nvGrpSpPr>
          <p:cNvPr id="184" name="组合 183">
            <a:extLst>
              <a:ext uri="{FF2B5EF4-FFF2-40B4-BE49-F238E27FC236}">
                <a16:creationId xmlns:a16="http://schemas.microsoft.com/office/drawing/2014/main" id="{BEFAF13A-FF72-619F-06D6-D9E6255AD7C2}"/>
              </a:ext>
            </a:extLst>
          </p:cNvPr>
          <p:cNvGrpSpPr/>
          <p:nvPr/>
        </p:nvGrpSpPr>
        <p:grpSpPr>
          <a:xfrm>
            <a:off x="5695413" y="1736097"/>
            <a:ext cx="138195" cy="138195"/>
            <a:chOff x="5695413" y="1701172"/>
            <a:chExt cx="138195" cy="138195"/>
          </a:xfrm>
        </p:grpSpPr>
        <p:sp>
          <p:nvSpPr>
            <p:cNvPr id="11" name="Teardrop 15">
              <a:extLst>
                <a:ext uri="{FF2B5EF4-FFF2-40B4-BE49-F238E27FC236}">
                  <a16:creationId xmlns:a16="http://schemas.microsoft.com/office/drawing/2014/main" id="{77DE2361-88D5-1017-7A85-C5CC491A9360}"/>
                </a:ext>
              </a:extLst>
            </p:cNvPr>
            <p:cNvSpPr/>
            <p:nvPr/>
          </p:nvSpPr>
          <p:spPr>
            <a:xfrm rot="8100000" flipH="1">
              <a:off x="5695413" y="1701172"/>
              <a:ext cx="138195" cy="138195"/>
            </a:xfrm>
            <a:prstGeom prst="teardrop">
              <a:avLst/>
            </a:prstGeom>
            <a:gradFill flip="none" rotWithShape="1">
              <a:gsLst>
                <a:gs pos="74000">
                  <a:srgbClr val="00FFFF"/>
                </a:gs>
                <a:gs pos="0">
                  <a:schemeClr val="bg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  <p:sp>
          <p:nvSpPr>
            <p:cNvPr id="12" name="Oval 16">
              <a:extLst>
                <a:ext uri="{FF2B5EF4-FFF2-40B4-BE49-F238E27FC236}">
                  <a16:creationId xmlns:a16="http://schemas.microsoft.com/office/drawing/2014/main" id="{B5DB0585-CD6C-2835-D581-BE99C91541EE}"/>
                </a:ext>
              </a:extLst>
            </p:cNvPr>
            <p:cNvSpPr/>
            <p:nvPr/>
          </p:nvSpPr>
          <p:spPr>
            <a:xfrm rot="8100000" flipH="1">
              <a:off x="5735284" y="1741043"/>
              <a:ext cx="58453" cy="5845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</p:grpSp>
      <p:grpSp>
        <p:nvGrpSpPr>
          <p:cNvPr id="185" name="组合 184">
            <a:extLst>
              <a:ext uri="{FF2B5EF4-FFF2-40B4-BE49-F238E27FC236}">
                <a16:creationId xmlns:a16="http://schemas.microsoft.com/office/drawing/2014/main" id="{63F4AB1D-2DF0-5AB4-07B0-1251BE423975}"/>
              </a:ext>
            </a:extLst>
          </p:cNvPr>
          <p:cNvGrpSpPr/>
          <p:nvPr/>
        </p:nvGrpSpPr>
        <p:grpSpPr>
          <a:xfrm>
            <a:off x="5695413" y="2123191"/>
            <a:ext cx="138195" cy="138195"/>
            <a:chOff x="5695413" y="2081916"/>
            <a:chExt cx="138195" cy="138195"/>
          </a:xfrm>
        </p:grpSpPr>
        <p:sp>
          <p:nvSpPr>
            <p:cNvPr id="14" name="Teardrop 15">
              <a:extLst>
                <a:ext uri="{FF2B5EF4-FFF2-40B4-BE49-F238E27FC236}">
                  <a16:creationId xmlns:a16="http://schemas.microsoft.com/office/drawing/2014/main" id="{C5F84052-9B62-78EF-37D4-04613D6ABDD3}"/>
                </a:ext>
              </a:extLst>
            </p:cNvPr>
            <p:cNvSpPr/>
            <p:nvPr/>
          </p:nvSpPr>
          <p:spPr>
            <a:xfrm rot="8100000" flipH="1">
              <a:off x="5695413" y="2081916"/>
              <a:ext cx="138195" cy="138195"/>
            </a:xfrm>
            <a:prstGeom prst="teardrop">
              <a:avLst/>
            </a:prstGeom>
            <a:gradFill flip="none" rotWithShape="1">
              <a:gsLst>
                <a:gs pos="74000">
                  <a:srgbClr val="00FFFF"/>
                </a:gs>
                <a:gs pos="0">
                  <a:schemeClr val="bg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  <p:sp>
          <p:nvSpPr>
            <p:cNvPr id="15" name="Oval 16">
              <a:extLst>
                <a:ext uri="{FF2B5EF4-FFF2-40B4-BE49-F238E27FC236}">
                  <a16:creationId xmlns:a16="http://schemas.microsoft.com/office/drawing/2014/main" id="{552022D5-0C6C-2F1C-FC04-2D23CCE39BFB}"/>
                </a:ext>
              </a:extLst>
            </p:cNvPr>
            <p:cNvSpPr/>
            <p:nvPr/>
          </p:nvSpPr>
          <p:spPr>
            <a:xfrm rot="8100000" flipH="1">
              <a:off x="5735284" y="2121787"/>
              <a:ext cx="58453" cy="5845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</p:grpSp>
      <p:grpSp>
        <p:nvGrpSpPr>
          <p:cNvPr id="186" name="组合 185">
            <a:extLst>
              <a:ext uri="{FF2B5EF4-FFF2-40B4-BE49-F238E27FC236}">
                <a16:creationId xmlns:a16="http://schemas.microsoft.com/office/drawing/2014/main" id="{38381E9E-6095-3315-6ECE-4E8254A0B24F}"/>
              </a:ext>
            </a:extLst>
          </p:cNvPr>
          <p:cNvGrpSpPr/>
          <p:nvPr/>
        </p:nvGrpSpPr>
        <p:grpSpPr>
          <a:xfrm>
            <a:off x="5695413" y="2510285"/>
            <a:ext cx="138195" cy="138195"/>
            <a:chOff x="5695413" y="2462660"/>
            <a:chExt cx="138195" cy="138195"/>
          </a:xfrm>
        </p:grpSpPr>
        <p:sp>
          <p:nvSpPr>
            <p:cNvPr id="17" name="Teardrop 15">
              <a:extLst>
                <a:ext uri="{FF2B5EF4-FFF2-40B4-BE49-F238E27FC236}">
                  <a16:creationId xmlns:a16="http://schemas.microsoft.com/office/drawing/2014/main" id="{7F788256-0B4E-CAD5-ED3A-4BE74440A218}"/>
                </a:ext>
              </a:extLst>
            </p:cNvPr>
            <p:cNvSpPr/>
            <p:nvPr/>
          </p:nvSpPr>
          <p:spPr>
            <a:xfrm rot="8100000" flipH="1">
              <a:off x="5695413" y="2462660"/>
              <a:ext cx="138195" cy="138195"/>
            </a:xfrm>
            <a:prstGeom prst="teardrop">
              <a:avLst/>
            </a:prstGeom>
            <a:gradFill flip="none" rotWithShape="1">
              <a:gsLst>
                <a:gs pos="74000">
                  <a:srgbClr val="00FFFF"/>
                </a:gs>
                <a:gs pos="0">
                  <a:schemeClr val="bg1"/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  <p:sp>
          <p:nvSpPr>
            <p:cNvPr id="18" name="Oval 16">
              <a:extLst>
                <a:ext uri="{FF2B5EF4-FFF2-40B4-BE49-F238E27FC236}">
                  <a16:creationId xmlns:a16="http://schemas.microsoft.com/office/drawing/2014/main" id="{59B91561-BA96-1716-5768-A31A9D163E7D}"/>
                </a:ext>
              </a:extLst>
            </p:cNvPr>
            <p:cNvSpPr/>
            <p:nvPr/>
          </p:nvSpPr>
          <p:spPr>
            <a:xfrm rot="8100000" flipH="1">
              <a:off x="5735284" y="2502531"/>
              <a:ext cx="58453" cy="5845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F6FC6"/>
                </a:solidFill>
                <a:effectLst/>
                <a:uLnTx/>
                <a:uFillTx/>
                <a:latin typeface="Calibri" panose="020F0502020204030204"/>
                <a:ea typeface="微软雅黑 Light"/>
                <a:cs typeface="+mn-cs"/>
              </a:endParaRP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id="{0CD16480-80B5-644D-EA3C-0D19F799FB65}"/>
              </a:ext>
            </a:extLst>
          </p:cNvPr>
          <p:cNvGrpSpPr/>
          <p:nvPr/>
        </p:nvGrpSpPr>
        <p:grpSpPr>
          <a:xfrm>
            <a:off x="-107358" y="5627230"/>
            <a:ext cx="5023430" cy="263942"/>
            <a:chOff x="-193197" y="5968476"/>
            <a:chExt cx="4166408" cy="218912"/>
          </a:xfrm>
        </p:grpSpPr>
        <p:sp>
          <p:nvSpPr>
            <p:cNvPr id="20" name="矩形 7">
              <a:extLst>
                <a:ext uri="{FF2B5EF4-FFF2-40B4-BE49-F238E27FC236}">
                  <a16:creationId xmlns:a16="http://schemas.microsoft.com/office/drawing/2014/main" id="{306ACEBD-9F9A-5C0D-B008-339061A366B3}"/>
                </a:ext>
              </a:extLst>
            </p:cNvPr>
            <p:cNvSpPr/>
            <p:nvPr/>
          </p:nvSpPr>
          <p:spPr>
            <a:xfrm flipH="1" flipV="1">
              <a:off x="-193197" y="5968476"/>
              <a:ext cx="4166408" cy="218912"/>
            </a:xfrm>
            <a:prstGeom prst="parallelogram">
              <a:avLst/>
            </a:prstGeom>
            <a:gradFill>
              <a:gsLst>
                <a:gs pos="0">
                  <a:srgbClr val="FFEAB4">
                    <a:alpha val="18000"/>
                  </a:srgbClr>
                </a:gs>
                <a:gs pos="83000">
                  <a:srgbClr val="FFEAB4">
                    <a:alpha val="0"/>
                  </a:srgbClr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id="{90D28A1C-CFAF-DE5C-6B6E-ED289BEC7F7F}"/>
                </a:ext>
              </a:extLst>
            </p:cNvPr>
            <p:cNvSpPr txBox="1"/>
            <p:nvPr/>
          </p:nvSpPr>
          <p:spPr>
            <a:xfrm>
              <a:off x="2569299" y="6006434"/>
              <a:ext cx="1141393" cy="130301"/>
            </a:xfrm>
            <a:custGeom>
              <a:avLst/>
              <a:gdLst/>
              <a:ahLst/>
              <a:cxnLst/>
              <a:rect l="l" t="t" r="r" b="b"/>
              <a:pathLst>
                <a:path w="2052266" h="234286">
                  <a:moveTo>
                    <a:pt x="368641" y="144475"/>
                  </a:moveTo>
                  <a:cubicBezTo>
                    <a:pt x="374814" y="144618"/>
                    <a:pt x="379830" y="146730"/>
                    <a:pt x="383690" y="150813"/>
                  </a:cubicBezTo>
                  <a:cubicBezTo>
                    <a:pt x="387550" y="154895"/>
                    <a:pt x="389539" y="160088"/>
                    <a:pt x="389658" y="166392"/>
                  </a:cubicBezTo>
                  <a:cubicBezTo>
                    <a:pt x="389539" y="172707"/>
                    <a:pt x="387550" y="177907"/>
                    <a:pt x="383690" y="181994"/>
                  </a:cubicBezTo>
                  <a:cubicBezTo>
                    <a:pt x="379830" y="186080"/>
                    <a:pt x="374814" y="188194"/>
                    <a:pt x="368641" y="188337"/>
                  </a:cubicBezTo>
                  <a:cubicBezTo>
                    <a:pt x="362578" y="188194"/>
                    <a:pt x="357628" y="186080"/>
                    <a:pt x="353793" y="181996"/>
                  </a:cubicBezTo>
                  <a:cubicBezTo>
                    <a:pt x="349957" y="177911"/>
                    <a:pt x="347977" y="172714"/>
                    <a:pt x="347853" y="166406"/>
                  </a:cubicBezTo>
                  <a:cubicBezTo>
                    <a:pt x="347977" y="160095"/>
                    <a:pt x="349957" y="154898"/>
                    <a:pt x="353793" y="150814"/>
                  </a:cubicBezTo>
                  <a:cubicBezTo>
                    <a:pt x="357628" y="146731"/>
                    <a:pt x="362578" y="144618"/>
                    <a:pt x="368641" y="144475"/>
                  </a:cubicBezTo>
                  <a:close/>
                  <a:moveTo>
                    <a:pt x="693115" y="123659"/>
                  </a:moveTo>
                  <a:cubicBezTo>
                    <a:pt x="677769" y="125745"/>
                    <a:pt x="666942" y="128833"/>
                    <a:pt x="660632" y="132920"/>
                  </a:cubicBezTo>
                  <a:cubicBezTo>
                    <a:pt x="654322" y="137008"/>
                    <a:pt x="651272" y="141924"/>
                    <a:pt x="651481" y="147670"/>
                  </a:cubicBezTo>
                  <a:cubicBezTo>
                    <a:pt x="651572" y="152672"/>
                    <a:pt x="653164" y="156331"/>
                    <a:pt x="656257" y="158647"/>
                  </a:cubicBezTo>
                  <a:cubicBezTo>
                    <a:pt x="659350" y="160962"/>
                    <a:pt x="663401" y="162106"/>
                    <a:pt x="668409" y="162077"/>
                  </a:cubicBezTo>
                  <a:cubicBezTo>
                    <a:pt x="673142" y="162053"/>
                    <a:pt x="677460" y="160957"/>
                    <a:pt x="681363" y="158790"/>
                  </a:cubicBezTo>
                  <a:cubicBezTo>
                    <a:pt x="685266" y="156622"/>
                    <a:pt x="689183" y="153525"/>
                    <a:pt x="693115" y="149500"/>
                  </a:cubicBezTo>
                  <a:close/>
                  <a:moveTo>
                    <a:pt x="1837168" y="81581"/>
                  </a:moveTo>
                  <a:cubicBezTo>
                    <a:pt x="1832865" y="81576"/>
                    <a:pt x="1828662" y="82672"/>
                    <a:pt x="1824559" y="84868"/>
                  </a:cubicBezTo>
                  <a:cubicBezTo>
                    <a:pt x="1820456" y="87064"/>
                    <a:pt x="1816196" y="90390"/>
                    <a:pt x="1811779" y="94844"/>
                  </a:cubicBezTo>
                  <a:lnTo>
                    <a:pt x="1811779" y="151104"/>
                  </a:lnTo>
                  <a:cubicBezTo>
                    <a:pt x="1815925" y="154605"/>
                    <a:pt x="1819985" y="157091"/>
                    <a:pt x="1823959" y="158562"/>
                  </a:cubicBezTo>
                  <a:cubicBezTo>
                    <a:pt x="1827933" y="160034"/>
                    <a:pt x="1831650" y="160748"/>
                    <a:pt x="1835109" y="160705"/>
                  </a:cubicBezTo>
                  <a:cubicBezTo>
                    <a:pt x="1843058" y="160734"/>
                    <a:pt x="1849576" y="157362"/>
                    <a:pt x="1854666" y="150588"/>
                  </a:cubicBezTo>
                  <a:cubicBezTo>
                    <a:pt x="1859755" y="143814"/>
                    <a:pt x="1862385" y="133466"/>
                    <a:pt x="1862557" y="119542"/>
                  </a:cubicBezTo>
                  <a:cubicBezTo>
                    <a:pt x="1862600" y="107255"/>
                    <a:pt x="1860570" y="97870"/>
                    <a:pt x="1856467" y="91386"/>
                  </a:cubicBezTo>
                  <a:cubicBezTo>
                    <a:pt x="1852364" y="84902"/>
                    <a:pt x="1845931" y="81634"/>
                    <a:pt x="1837168" y="81581"/>
                  </a:cubicBezTo>
                  <a:close/>
                  <a:moveTo>
                    <a:pt x="1637143" y="81581"/>
                  </a:moveTo>
                  <a:cubicBezTo>
                    <a:pt x="1632840" y="81576"/>
                    <a:pt x="1628637" y="82672"/>
                    <a:pt x="1624534" y="84868"/>
                  </a:cubicBezTo>
                  <a:cubicBezTo>
                    <a:pt x="1620431" y="87064"/>
                    <a:pt x="1616171" y="90390"/>
                    <a:pt x="1611754" y="94844"/>
                  </a:cubicBezTo>
                  <a:lnTo>
                    <a:pt x="1611754" y="151104"/>
                  </a:lnTo>
                  <a:cubicBezTo>
                    <a:pt x="1615900" y="154605"/>
                    <a:pt x="1619960" y="157091"/>
                    <a:pt x="1623934" y="158562"/>
                  </a:cubicBezTo>
                  <a:cubicBezTo>
                    <a:pt x="1627908" y="160034"/>
                    <a:pt x="1631625" y="160748"/>
                    <a:pt x="1635084" y="160705"/>
                  </a:cubicBezTo>
                  <a:cubicBezTo>
                    <a:pt x="1643033" y="160734"/>
                    <a:pt x="1649551" y="157362"/>
                    <a:pt x="1654641" y="150588"/>
                  </a:cubicBezTo>
                  <a:cubicBezTo>
                    <a:pt x="1659730" y="143814"/>
                    <a:pt x="1662360" y="133466"/>
                    <a:pt x="1662532" y="119542"/>
                  </a:cubicBezTo>
                  <a:cubicBezTo>
                    <a:pt x="1662575" y="107255"/>
                    <a:pt x="1660545" y="97870"/>
                    <a:pt x="1656442" y="91386"/>
                  </a:cubicBezTo>
                  <a:cubicBezTo>
                    <a:pt x="1652339" y="84902"/>
                    <a:pt x="1645906" y="81634"/>
                    <a:pt x="1637143" y="81581"/>
                  </a:cubicBezTo>
                  <a:close/>
                  <a:moveTo>
                    <a:pt x="1079664" y="81581"/>
                  </a:moveTo>
                  <a:cubicBezTo>
                    <a:pt x="1072254" y="81619"/>
                    <a:pt x="1066031" y="84973"/>
                    <a:pt x="1060994" y="91643"/>
                  </a:cubicBezTo>
                  <a:cubicBezTo>
                    <a:pt x="1055957" y="98313"/>
                    <a:pt x="1053337" y="108070"/>
                    <a:pt x="1053132" y="120914"/>
                  </a:cubicBezTo>
                  <a:cubicBezTo>
                    <a:pt x="1053179" y="134178"/>
                    <a:pt x="1055486" y="144126"/>
                    <a:pt x="1060051" y="150758"/>
                  </a:cubicBezTo>
                  <a:cubicBezTo>
                    <a:pt x="1064616" y="157389"/>
                    <a:pt x="1071154" y="160705"/>
                    <a:pt x="1079664" y="160705"/>
                  </a:cubicBezTo>
                  <a:cubicBezTo>
                    <a:pt x="1084101" y="160753"/>
                    <a:pt x="1088265" y="159743"/>
                    <a:pt x="1092159" y="157675"/>
                  </a:cubicBezTo>
                  <a:cubicBezTo>
                    <a:pt x="1096052" y="155608"/>
                    <a:pt x="1099816" y="152196"/>
                    <a:pt x="1103452" y="147442"/>
                  </a:cubicBezTo>
                  <a:lnTo>
                    <a:pt x="1103452" y="91185"/>
                  </a:lnTo>
                  <a:cubicBezTo>
                    <a:pt x="1099559" y="87684"/>
                    <a:pt x="1095623" y="85197"/>
                    <a:pt x="1091644" y="83725"/>
                  </a:cubicBezTo>
                  <a:cubicBezTo>
                    <a:pt x="1087665" y="82253"/>
                    <a:pt x="1083672" y="81538"/>
                    <a:pt x="1079664" y="81581"/>
                  </a:cubicBezTo>
                  <a:close/>
                  <a:moveTo>
                    <a:pt x="879410" y="81353"/>
                  </a:moveTo>
                  <a:cubicBezTo>
                    <a:pt x="870671" y="81505"/>
                    <a:pt x="863962" y="85145"/>
                    <a:pt x="859283" y="92272"/>
                  </a:cubicBezTo>
                  <a:cubicBezTo>
                    <a:pt x="854603" y="99399"/>
                    <a:pt x="852240" y="109099"/>
                    <a:pt x="852192" y="121372"/>
                  </a:cubicBezTo>
                  <a:cubicBezTo>
                    <a:pt x="852240" y="133525"/>
                    <a:pt x="854603" y="143120"/>
                    <a:pt x="859283" y="150157"/>
                  </a:cubicBezTo>
                  <a:cubicBezTo>
                    <a:pt x="863962" y="157194"/>
                    <a:pt x="870671" y="160786"/>
                    <a:pt x="879410" y="160934"/>
                  </a:cubicBezTo>
                  <a:cubicBezTo>
                    <a:pt x="888149" y="160786"/>
                    <a:pt x="894858" y="157194"/>
                    <a:pt x="899537" y="150157"/>
                  </a:cubicBezTo>
                  <a:cubicBezTo>
                    <a:pt x="904217" y="143120"/>
                    <a:pt x="906580" y="133525"/>
                    <a:pt x="906628" y="121372"/>
                  </a:cubicBezTo>
                  <a:cubicBezTo>
                    <a:pt x="906580" y="109099"/>
                    <a:pt x="904217" y="99399"/>
                    <a:pt x="899537" y="92272"/>
                  </a:cubicBezTo>
                  <a:cubicBezTo>
                    <a:pt x="894858" y="85145"/>
                    <a:pt x="888149" y="81505"/>
                    <a:pt x="879410" y="81353"/>
                  </a:cubicBezTo>
                  <a:close/>
                  <a:moveTo>
                    <a:pt x="368641" y="57835"/>
                  </a:moveTo>
                  <a:cubicBezTo>
                    <a:pt x="374814" y="57964"/>
                    <a:pt x="379830" y="60048"/>
                    <a:pt x="383690" y="64089"/>
                  </a:cubicBezTo>
                  <a:cubicBezTo>
                    <a:pt x="387550" y="68130"/>
                    <a:pt x="389539" y="73356"/>
                    <a:pt x="389658" y="79767"/>
                  </a:cubicBezTo>
                  <a:cubicBezTo>
                    <a:pt x="389539" y="86068"/>
                    <a:pt x="387550" y="91227"/>
                    <a:pt x="383690" y="95244"/>
                  </a:cubicBezTo>
                  <a:cubicBezTo>
                    <a:pt x="379830" y="99261"/>
                    <a:pt x="374814" y="101336"/>
                    <a:pt x="368641" y="101469"/>
                  </a:cubicBezTo>
                  <a:cubicBezTo>
                    <a:pt x="362578" y="101336"/>
                    <a:pt x="357628" y="99261"/>
                    <a:pt x="353793" y="95244"/>
                  </a:cubicBezTo>
                  <a:cubicBezTo>
                    <a:pt x="349957" y="91227"/>
                    <a:pt x="347977" y="86068"/>
                    <a:pt x="347853" y="79767"/>
                  </a:cubicBezTo>
                  <a:cubicBezTo>
                    <a:pt x="347977" y="73356"/>
                    <a:pt x="349957" y="68130"/>
                    <a:pt x="353793" y="64089"/>
                  </a:cubicBezTo>
                  <a:cubicBezTo>
                    <a:pt x="357628" y="60048"/>
                    <a:pt x="362578" y="57964"/>
                    <a:pt x="368641" y="57835"/>
                  </a:cubicBezTo>
                  <a:close/>
                  <a:moveTo>
                    <a:pt x="1235507" y="57150"/>
                  </a:moveTo>
                  <a:lnTo>
                    <a:pt x="1268854" y="57150"/>
                  </a:lnTo>
                  <a:lnTo>
                    <a:pt x="1268854" y="185137"/>
                  </a:lnTo>
                  <a:lnTo>
                    <a:pt x="1235507" y="185137"/>
                  </a:lnTo>
                  <a:close/>
                  <a:moveTo>
                    <a:pt x="1846774" y="53949"/>
                  </a:moveTo>
                  <a:cubicBezTo>
                    <a:pt x="1862669" y="54205"/>
                    <a:pt x="1874991" y="60145"/>
                    <a:pt x="1883739" y="71768"/>
                  </a:cubicBezTo>
                  <a:cubicBezTo>
                    <a:pt x="1892488" y="83391"/>
                    <a:pt x="1896923" y="99164"/>
                    <a:pt x="1897047" y="119085"/>
                  </a:cubicBezTo>
                  <a:cubicBezTo>
                    <a:pt x="1896896" y="133762"/>
                    <a:pt x="1894279" y="146251"/>
                    <a:pt x="1889195" y="156552"/>
                  </a:cubicBezTo>
                  <a:cubicBezTo>
                    <a:pt x="1884111" y="166854"/>
                    <a:pt x="1877465" y="174716"/>
                    <a:pt x="1869257" y="180139"/>
                  </a:cubicBezTo>
                  <a:cubicBezTo>
                    <a:pt x="1861049" y="185563"/>
                    <a:pt x="1852182" y="188295"/>
                    <a:pt x="1842657" y="188337"/>
                  </a:cubicBezTo>
                  <a:cubicBezTo>
                    <a:pt x="1837044" y="188314"/>
                    <a:pt x="1831574" y="187105"/>
                    <a:pt x="1826246" y="184712"/>
                  </a:cubicBezTo>
                  <a:cubicBezTo>
                    <a:pt x="1820919" y="182319"/>
                    <a:pt x="1815792" y="178884"/>
                    <a:pt x="1810865" y="174407"/>
                  </a:cubicBezTo>
                  <a:lnTo>
                    <a:pt x="1811779" y="195424"/>
                  </a:lnTo>
                  <a:lnTo>
                    <a:pt x="1811779" y="234286"/>
                  </a:lnTo>
                  <a:lnTo>
                    <a:pt x="1778432" y="234286"/>
                  </a:lnTo>
                  <a:lnTo>
                    <a:pt x="1778432" y="57150"/>
                  </a:lnTo>
                  <a:lnTo>
                    <a:pt x="1805840" y="57150"/>
                  </a:lnTo>
                  <a:lnTo>
                    <a:pt x="1808125" y="70391"/>
                  </a:lnTo>
                  <a:lnTo>
                    <a:pt x="1809038" y="70391"/>
                  </a:lnTo>
                  <a:cubicBezTo>
                    <a:pt x="1814454" y="65710"/>
                    <a:pt x="1820371" y="61828"/>
                    <a:pt x="1826790" y="58745"/>
                  </a:cubicBezTo>
                  <a:cubicBezTo>
                    <a:pt x="1833208" y="55662"/>
                    <a:pt x="1839870" y="54063"/>
                    <a:pt x="1846774" y="53949"/>
                  </a:cubicBezTo>
                  <a:close/>
                  <a:moveTo>
                    <a:pt x="1646749" y="53949"/>
                  </a:moveTo>
                  <a:cubicBezTo>
                    <a:pt x="1662644" y="54205"/>
                    <a:pt x="1674966" y="60145"/>
                    <a:pt x="1683714" y="71768"/>
                  </a:cubicBezTo>
                  <a:cubicBezTo>
                    <a:pt x="1692463" y="83391"/>
                    <a:pt x="1696898" y="99164"/>
                    <a:pt x="1697022" y="119085"/>
                  </a:cubicBezTo>
                  <a:cubicBezTo>
                    <a:pt x="1696871" y="133762"/>
                    <a:pt x="1694254" y="146251"/>
                    <a:pt x="1689170" y="156552"/>
                  </a:cubicBezTo>
                  <a:cubicBezTo>
                    <a:pt x="1684086" y="166854"/>
                    <a:pt x="1677440" y="174716"/>
                    <a:pt x="1669232" y="180139"/>
                  </a:cubicBezTo>
                  <a:cubicBezTo>
                    <a:pt x="1661024" y="185563"/>
                    <a:pt x="1652157" y="188295"/>
                    <a:pt x="1642632" y="188337"/>
                  </a:cubicBezTo>
                  <a:cubicBezTo>
                    <a:pt x="1637019" y="188314"/>
                    <a:pt x="1631549" y="187105"/>
                    <a:pt x="1626221" y="184712"/>
                  </a:cubicBezTo>
                  <a:cubicBezTo>
                    <a:pt x="1620894" y="182319"/>
                    <a:pt x="1615767" y="178884"/>
                    <a:pt x="1610840" y="174407"/>
                  </a:cubicBezTo>
                  <a:lnTo>
                    <a:pt x="1611754" y="195424"/>
                  </a:lnTo>
                  <a:lnTo>
                    <a:pt x="1611754" y="234286"/>
                  </a:lnTo>
                  <a:lnTo>
                    <a:pt x="1578407" y="234286"/>
                  </a:lnTo>
                  <a:lnTo>
                    <a:pt x="1578407" y="57150"/>
                  </a:lnTo>
                  <a:lnTo>
                    <a:pt x="1605815" y="57150"/>
                  </a:lnTo>
                  <a:lnTo>
                    <a:pt x="1608100" y="70391"/>
                  </a:lnTo>
                  <a:lnTo>
                    <a:pt x="1609013" y="70391"/>
                  </a:lnTo>
                  <a:cubicBezTo>
                    <a:pt x="1614429" y="65710"/>
                    <a:pt x="1620346" y="61828"/>
                    <a:pt x="1626765" y="58745"/>
                  </a:cubicBezTo>
                  <a:cubicBezTo>
                    <a:pt x="1633183" y="55662"/>
                    <a:pt x="1639845" y="54063"/>
                    <a:pt x="1646749" y="53949"/>
                  </a:cubicBezTo>
                  <a:close/>
                  <a:moveTo>
                    <a:pt x="1441091" y="53949"/>
                  </a:moveTo>
                  <a:cubicBezTo>
                    <a:pt x="1454833" y="54077"/>
                    <a:pt x="1464876" y="58617"/>
                    <a:pt x="1471219" y="67569"/>
                  </a:cubicBezTo>
                  <a:cubicBezTo>
                    <a:pt x="1477563" y="76520"/>
                    <a:pt x="1480695" y="89116"/>
                    <a:pt x="1480614" y="105356"/>
                  </a:cubicBezTo>
                  <a:lnTo>
                    <a:pt x="1480614" y="185137"/>
                  </a:lnTo>
                  <a:lnTo>
                    <a:pt x="1447038" y="185137"/>
                  </a:lnTo>
                  <a:lnTo>
                    <a:pt x="1447038" y="109470"/>
                  </a:lnTo>
                  <a:cubicBezTo>
                    <a:pt x="1447071" y="99755"/>
                    <a:pt x="1445632" y="92840"/>
                    <a:pt x="1442721" y="88725"/>
                  </a:cubicBezTo>
                  <a:cubicBezTo>
                    <a:pt x="1439809" y="84610"/>
                    <a:pt x="1435224" y="82610"/>
                    <a:pt x="1428967" y="82724"/>
                  </a:cubicBezTo>
                  <a:cubicBezTo>
                    <a:pt x="1423849" y="82738"/>
                    <a:pt x="1419274" y="83967"/>
                    <a:pt x="1415243" y="86410"/>
                  </a:cubicBezTo>
                  <a:cubicBezTo>
                    <a:pt x="1411211" y="88853"/>
                    <a:pt x="1406865" y="92425"/>
                    <a:pt x="1402204" y="97126"/>
                  </a:cubicBezTo>
                  <a:lnTo>
                    <a:pt x="1402204" y="185137"/>
                  </a:lnTo>
                  <a:lnTo>
                    <a:pt x="1368857" y="185137"/>
                  </a:lnTo>
                  <a:lnTo>
                    <a:pt x="1368857" y="57150"/>
                  </a:lnTo>
                  <a:lnTo>
                    <a:pt x="1396265" y="57150"/>
                  </a:lnTo>
                  <a:lnTo>
                    <a:pt x="1398550" y="74046"/>
                  </a:lnTo>
                  <a:lnTo>
                    <a:pt x="1399463" y="74046"/>
                  </a:lnTo>
                  <a:cubicBezTo>
                    <a:pt x="1405013" y="68413"/>
                    <a:pt x="1411178" y="63693"/>
                    <a:pt x="1417959" y="59887"/>
                  </a:cubicBezTo>
                  <a:cubicBezTo>
                    <a:pt x="1424740" y="56081"/>
                    <a:pt x="1432451" y="54101"/>
                    <a:pt x="1441091" y="53949"/>
                  </a:cubicBezTo>
                  <a:close/>
                  <a:moveTo>
                    <a:pt x="1072345" y="53949"/>
                  </a:moveTo>
                  <a:cubicBezTo>
                    <a:pt x="1079355" y="53935"/>
                    <a:pt x="1085635" y="55219"/>
                    <a:pt x="1091186" y="57803"/>
                  </a:cubicBezTo>
                  <a:cubicBezTo>
                    <a:pt x="1096737" y="60386"/>
                    <a:pt x="1102044" y="64354"/>
                    <a:pt x="1107107" y="69706"/>
                  </a:cubicBezTo>
                  <a:lnTo>
                    <a:pt x="1108020" y="69706"/>
                  </a:lnTo>
                  <a:lnTo>
                    <a:pt x="1110761" y="57150"/>
                  </a:lnTo>
                  <a:lnTo>
                    <a:pt x="1137028" y="57150"/>
                  </a:lnTo>
                  <a:lnTo>
                    <a:pt x="1137028" y="234286"/>
                  </a:lnTo>
                  <a:lnTo>
                    <a:pt x="1103452" y="234286"/>
                  </a:lnTo>
                  <a:lnTo>
                    <a:pt x="1103452" y="193595"/>
                  </a:lnTo>
                  <a:lnTo>
                    <a:pt x="1104823" y="173037"/>
                  </a:lnTo>
                  <a:cubicBezTo>
                    <a:pt x="1100397" y="177571"/>
                    <a:pt x="1095241" y="181234"/>
                    <a:pt x="1089356" y="184027"/>
                  </a:cubicBezTo>
                  <a:cubicBezTo>
                    <a:pt x="1083472" y="186820"/>
                    <a:pt x="1077344" y="188256"/>
                    <a:pt x="1070973" y="188337"/>
                  </a:cubicBezTo>
                  <a:cubicBezTo>
                    <a:pt x="1054891" y="188162"/>
                    <a:pt x="1042198" y="182232"/>
                    <a:pt x="1032892" y="170547"/>
                  </a:cubicBezTo>
                  <a:cubicBezTo>
                    <a:pt x="1023586" y="158861"/>
                    <a:pt x="1018836" y="142469"/>
                    <a:pt x="1018642" y="121372"/>
                  </a:cubicBezTo>
                  <a:cubicBezTo>
                    <a:pt x="1018792" y="107366"/>
                    <a:pt x="1021384" y="95340"/>
                    <a:pt x="1026417" y="85294"/>
                  </a:cubicBezTo>
                  <a:cubicBezTo>
                    <a:pt x="1031450" y="75248"/>
                    <a:pt x="1038020" y="67526"/>
                    <a:pt x="1046127" y="62130"/>
                  </a:cubicBezTo>
                  <a:cubicBezTo>
                    <a:pt x="1054233" y="56734"/>
                    <a:pt x="1062973" y="54007"/>
                    <a:pt x="1072345" y="53949"/>
                  </a:cubicBezTo>
                  <a:close/>
                  <a:moveTo>
                    <a:pt x="879410" y="53949"/>
                  </a:moveTo>
                  <a:cubicBezTo>
                    <a:pt x="890247" y="53990"/>
                    <a:pt x="900303" y="56649"/>
                    <a:pt x="909578" y="61927"/>
                  </a:cubicBezTo>
                  <a:cubicBezTo>
                    <a:pt x="918852" y="67205"/>
                    <a:pt x="926347" y="74858"/>
                    <a:pt x="932064" y="84888"/>
                  </a:cubicBezTo>
                  <a:cubicBezTo>
                    <a:pt x="937781" y="94917"/>
                    <a:pt x="940723" y="107078"/>
                    <a:pt x="940889" y="121372"/>
                  </a:cubicBezTo>
                  <a:cubicBezTo>
                    <a:pt x="940723" y="135516"/>
                    <a:pt x="937781" y="147570"/>
                    <a:pt x="932064" y="157534"/>
                  </a:cubicBezTo>
                  <a:cubicBezTo>
                    <a:pt x="926347" y="167498"/>
                    <a:pt x="918852" y="175113"/>
                    <a:pt x="909578" y="180376"/>
                  </a:cubicBezTo>
                  <a:cubicBezTo>
                    <a:pt x="900303" y="185640"/>
                    <a:pt x="890247" y="188294"/>
                    <a:pt x="879410" y="188337"/>
                  </a:cubicBezTo>
                  <a:cubicBezTo>
                    <a:pt x="868572" y="188294"/>
                    <a:pt x="858516" y="185640"/>
                    <a:pt x="849242" y="180376"/>
                  </a:cubicBezTo>
                  <a:cubicBezTo>
                    <a:pt x="839968" y="175113"/>
                    <a:pt x="832473" y="167498"/>
                    <a:pt x="826756" y="157534"/>
                  </a:cubicBezTo>
                  <a:cubicBezTo>
                    <a:pt x="821039" y="147570"/>
                    <a:pt x="818097" y="135516"/>
                    <a:pt x="817931" y="121372"/>
                  </a:cubicBezTo>
                  <a:cubicBezTo>
                    <a:pt x="818097" y="107078"/>
                    <a:pt x="821039" y="94917"/>
                    <a:pt x="826756" y="84888"/>
                  </a:cubicBezTo>
                  <a:cubicBezTo>
                    <a:pt x="832473" y="74858"/>
                    <a:pt x="839968" y="67205"/>
                    <a:pt x="849242" y="61927"/>
                  </a:cubicBezTo>
                  <a:cubicBezTo>
                    <a:pt x="858516" y="56649"/>
                    <a:pt x="868572" y="53990"/>
                    <a:pt x="879410" y="53949"/>
                  </a:cubicBezTo>
                  <a:close/>
                  <a:moveTo>
                    <a:pt x="677560" y="53949"/>
                  </a:moveTo>
                  <a:cubicBezTo>
                    <a:pt x="693807" y="53987"/>
                    <a:pt x="706053" y="58764"/>
                    <a:pt x="714297" y="68282"/>
                  </a:cubicBezTo>
                  <a:cubicBezTo>
                    <a:pt x="722541" y="77801"/>
                    <a:pt x="726672" y="91835"/>
                    <a:pt x="726691" y="110385"/>
                  </a:cubicBezTo>
                  <a:lnTo>
                    <a:pt x="726691" y="185137"/>
                  </a:lnTo>
                  <a:lnTo>
                    <a:pt x="699282" y="185137"/>
                  </a:lnTo>
                  <a:lnTo>
                    <a:pt x="696770" y="171439"/>
                  </a:lnTo>
                  <a:lnTo>
                    <a:pt x="696085" y="171439"/>
                  </a:lnTo>
                  <a:cubicBezTo>
                    <a:pt x="690487" y="176339"/>
                    <a:pt x="684474" y="180355"/>
                    <a:pt x="678045" y="183485"/>
                  </a:cubicBezTo>
                  <a:cubicBezTo>
                    <a:pt x="671617" y="186615"/>
                    <a:pt x="664745" y="188233"/>
                    <a:pt x="657429" y="188337"/>
                  </a:cubicBezTo>
                  <a:cubicBezTo>
                    <a:pt x="645853" y="188115"/>
                    <a:pt x="636676" y="184507"/>
                    <a:pt x="629899" y="177514"/>
                  </a:cubicBezTo>
                  <a:cubicBezTo>
                    <a:pt x="623123" y="170521"/>
                    <a:pt x="619658" y="161480"/>
                    <a:pt x="619506" y="150390"/>
                  </a:cubicBezTo>
                  <a:cubicBezTo>
                    <a:pt x="619357" y="136759"/>
                    <a:pt x="625193" y="126130"/>
                    <a:pt x="637015" y="118500"/>
                  </a:cubicBezTo>
                  <a:cubicBezTo>
                    <a:pt x="648837" y="110871"/>
                    <a:pt x="667537" y="105727"/>
                    <a:pt x="693115" y="103070"/>
                  </a:cubicBezTo>
                  <a:cubicBezTo>
                    <a:pt x="692996" y="96645"/>
                    <a:pt x="691290" y="91378"/>
                    <a:pt x="687997" y="87268"/>
                  </a:cubicBezTo>
                  <a:cubicBezTo>
                    <a:pt x="684704" y="83158"/>
                    <a:pt x="679166" y="81033"/>
                    <a:pt x="671383" y="80895"/>
                  </a:cubicBezTo>
                  <a:cubicBezTo>
                    <a:pt x="665455" y="80972"/>
                    <a:pt x="659585" y="82134"/>
                    <a:pt x="653774" y="84381"/>
                  </a:cubicBezTo>
                  <a:cubicBezTo>
                    <a:pt x="647963" y="86629"/>
                    <a:pt x="642098" y="89506"/>
                    <a:pt x="636179" y="93011"/>
                  </a:cubicBezTo>
                  <a:lnTo>
                    <a:pt x="624074" y="70848"/>
                  </a:lnTo>
                  <a:cubicBezTo>
                    <a:pt x="631639" y="66047"/>
                    <a:pt x="639921" y="62061"/>
                    <a:pt x="648921" y="58887"/>
                  </a:cubicBezTo>
                  <a:cubicBezTo>
                    <a:pt x="657920" y="55714"/>
                    <a:pt x="667466" y="54068"/>
                    <a:pt x="677560" y="53949"/>
                  </a:cubicBezTo>
                  <a:close/>
                  <a:moveTo>
                    <a:pt x="167154" y="42948"/>
                  </a:moveTo>
                  <a:lnTo>
                    <a:pt x="167154" y="157962"/>
                  </a:lnTo>
                  <a:lnTo>
                    <a:pt x="177675" y="157962"/>
                  </a:lnTo>
                  <a:cubicBezTo>
                    <a:pt x="193617" y="158115"/>
                    <a:pt x="206101" y="153580"/>
                    <a:pt x="215125" y="144357"/>
                  </a:cubicBezTo>
                  <a:cubicBezTo>
                    <a:pt x="224150" y="135135"/>
                    <a:pt x="228743" y="120310"/>
                    <a:pt x="228905" y="99884"/>
                  </a:cubicBezTo>
                  <a:cubicBezTo>
                    <a:pt x="228743" y="79405"/>
                    <a:pt x="224150" y="64742"/>
                    <a:pt x="215125" y="55896"/>
                  </a:cubicBezTo>
                  <a:cubicBezTo>
                    <a:pt x="206101" y="47049"/>
                    <a:pt x="193617" y="42733"/>
                    <a:pt x="177675" y="42948"/>
                  </a:cubicBezTo>
                  <a:close/>
                  <a:moveTo>
                    <a:pt x="1988739" y="22860"/>
                  </a:moveTo>
                  <a:lnTo>
                    <a:pt x="2016833" y="22860"/>
                  </a:lnTo>
                  <a:lnTo>
                    <a:pt x="2016833" y="57150"/>
                  </a:lnTo>
                  <a:lnTo>
                    <a:pt x="2048380" y="57150"/>
                  </a:lnTo>
                  <a:lnTo>
                    <a:pt x="2048380" y="83639"/>
                  </a:lnTo>
                  <a:lnTo>
                    <a:pt x="2016833" y="83639"/>
                  </a:lnTo>
                  <a:lnTo>
                    <a:pt x="2016833" y="140352"/>
                  </a:lnTo>
                  <a:cubicBezTo>
                    <a:pt x="2016843" y="147651"/>
                    <a:pt x="2018309" y="153063"/>
                    <a:pt x="2021234" y="156589"/>
                  </a:cubicBezTo>
                  <a:cubicBezTo>
                    <a:pt x="2024158" y="160114"/>
                    <a:pt x="2028482" y="161867"/>
                    <a:pt x="2034207" y="161848"/>
                  </a:cubicBezTo>
                  <a:cubicBezTo>
                    <a:pt x="2036316" y="161820"/>
                    <a:pt x="2038498" y="161534"/>
                    <a:pt x="2040750" y="160991"/>
                  </a:cubicBezTo>
                  <a:cubicBezTo>
                    <a:pt x="2043003" y="160448"/>
                    <a:pt x="2045013" y="159819"/>
                    <a:pt x="2046780" y="159104"/>
                  </a:cubicBezTo>
                  <a:lnTo>
                    <a:pt x="2052266" y="183542"/>
                  </a:lnTo>
                  <a:cubicBezTo>
                    <a:pt x="2048842" y="184741"/>
                    <a:pt x="2044889" y="185825"/>
                    <a:pt x="2040407" y="186796"/>
                  </a:cubicBezTo>
                  <a:cubicBezTo>
                    <a:pt x="2035926" y="187766"/>
                    <a:pt x="2030887" y="188280"/>
                    <a:pt x="2025291" y="188337"/>
                  </a:cubicBezTo>
                  <a:cubicBezTo>
                    <a:pt x="2010246" y="188138"/>
                    <a:pt x="1999443" y="183741"/>
                    <a:pt x="1992880" y="175146"/>
                  </a:cubicBezTo>
                  <a:cubicBezTo>
                    <a:pt x="1986317" y="166551"/>
                    <a:pt x="1983110" y="154953"/>
                    <a:pt x="1983257" y="140352"/>
                  </a:cubicBezTo>
                  <a:lnTo>
                    <a:pt x="1983257" y="83639"/>
                  </a:lnTo>
                  <a:lnTo>
                    <a:pt x="1965198" y="83639"/>
                  </a:lnTo>
                  <a:lnTo>
                    <a:pt x="1965198" y="58748"/>
                  </a:lnTo>
                  <a:lnTo>
                    <a:pt x="1984856" y="57150"/>
                  </a:lnTo>
                  <a:close/>
                  <a:moveTo>
                    <a:pt x="133350" y="16002"/>
                  </a:moveTo>
                  <a:lnTo>
                    <a:pt x="179733" y="16002"/>
                  </a:lnTo>
                  <a:cubicBezTo>
                    <a:pt x="205831" y="15924"/>
                    <a:pt x="226235" y="22759"/>
                    <a:pt x="240946" y="36506"/>
                  </a:cubicBezTo>
                  <a:cubicBezTo>
                    <a:pt x="255656" y="50253"/>
                    <a:pt x="263139" y="71379"/>
                    <a:pt x="263395" y="99884"/>
                  </a:cubicBezTo>
                  <a:cubicBezTo>
                    <a:pt x="263101" y="128345"/>
                    <a:pt x="255694" y="149671"/>
                    <a:pt x="241174" y="163861"/>
                  </a:cubicBezTo>
                  <a:cubicBezTo>
                    <a:pt x="226654" y="178051"/>
                    <a:pt x="206784" y="185143"/>
                    <a:pt x="181563" y="185137"/>
                  </a:cubicBezTo>
                  <a:lnTo>
                    <a:pt x="133350" y="185137"/>
                  </a:lnTo>
                  <a:close/>
                  <a:moveTo>
                    <a:pt x="0" y="16002"/>
                  </a:moveTo>
                  <a:lnTo>
                    <a:pt x="33804" y="16002"/>
                  </a:lnTo>
                  <a:lnTo>
                    <a:pt x="33804" y="185137"/>
                  </a:lnTo>
                  <a:lnTo>
                    <a:pt x="0" y="185137"/>
                  </a:lnTo>
                  <a:close/>
                  <a:moveTo>
                    <a:pt x="483032" y="2743"/>
                  </a:moveTo>
                  <a:lnTo>
                    <a:pt x="516379" y="2743"/>
                  </a:lnTo>
                  <a:lnTo>
                    <a:pt x="516379" y="150876"/>
                  </a:lnTo>
                  <a:cubicBezTo>
                    <a:pt x="516465" y="154595"/>
                    <a:pt x="517208" y="157214"/>
                    <a:pt x="518608" y="158734"/>
                  </a:cubicBezTo>
                  <a:cubicBezTo>
                    <a:pt x="520008" y="160253"/>
                    <a:pt x="521551" y="160986"/>
                    <a:pt x="523237" y="160934"/>
                  </a:cubicBezTo>
                  <a:cubicBezTo>
                    <a:pt x="523885" y="160943"/>
                    <a:pt x="524532" y="160924"/>
                    <a:pt x="525180" y="160877"/>
                  </a:cubicBezTo>
                  <a:cubicBezTo>
                    <a:pt x="525828" y="160829"/>
                    <a:pt x="526704" y="160696"/>
                    <a:pt x="527809" y="160477"/>
                  </a:cubicBezTo>
                  <a:lnTo>
                    <a:pt x="531924" y="185366"/>
                  </a:lnTo>
                  <a:cubicBezTo>
                    <a:pt x="529985" y="186189"/>
                    <a:pt x="527576" y="186885"/>
                    <a:pt x="524694" y="187452"/>
                  </a:cubicBezTo>
                  <a:cubicBezTo>
                    <a:pt x="521813" y="188018"/>
                    <a:pt x="518432" y="188314"/>
                    <a:pt x="514552" y="188337"/>
                  </a:cubicBezTo>
                  <a:cubicBezTo>
                    <a:pt x="503046" y="188194"/>
                    <a:pt x="494880" y="184652"/>
                    <a:pt x="490055" y="177711"/>
                  </a:cubicBezTo>
                  <a:cubicBezTo>
                    <a:pt x="485230" y="170770"/>
                    <a:pt x="482889" y="161292"/>
                    <a:pt x="483032" y="149275"/>
                  </a:cubicBezTo>
                  <a:close/>
                  <a:moveTo>
                    <a:pt x="1252409" y="0"/>
                  </a:moveTo>
                  <a:cubicBezTo>
                    <a:pt x="1258234" y="76"/>
                    <a:pt x="1262974" y="1751"/>
                    <a:pt x="1266629" y="5025"/>
                  </a:cubicBezTo>
                  <a:cubicBezTo>
                    <a:pt x="1270284" y="8299"/>
                    <a:pt x="1272169" y="12715"/>
                    <a:pt x="1272283" y="18273"/>
                  </a:cubicBezTo>
                  <a:cubicBezTo>
                    <a:pt x="1272169" y="23632"/>
                    <a:pt x="1270284" y="27991"/>
                    <a:pt x="1266629" y="31350"/>
                  </a:cubicBezTo>
                  <a:cubicBezTo>
                    <a:pt x="1262974" y="34710"/>
                    <a:pt x="1258234" y="36442"/>
                    <a:pt x="1252409" y="36547"/>
                  </a:cubicBezTo>
                  <a:cubicBezTo>
                    <a:pt x="1246474" y="36442"/>
                    <a:pt x="1241668" y="34710"/>
                    <a:pt x="1237989" y="31350"/>
                  </a:cubicBezTo>
                  <a:cubicBezTo>
                    <a:pt x="1234310" y="27991"/>
                    <a:pt x="1232416" y="23632"/>
                    <a:pt x="1232306" y="18273"/>
                  </a:cubicBezTo>
                  <a:cubicBezTo>
                    <a:pt x="1232416" y="12715"/>
                    <a:pt x="1234310" y="8299"/>
                    <a:pt x="1237989" y="5025"/>
                  </a:cubicBezTo>
                  <a:cubicBezTo>
                    <a:pt x="1241668" y="1751"/>
                    <a:pt x="1246474" y="76"/>
                    <a:pt x="1252409" y="0"/>
                  </a:cubicBez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dist"/>
              <a:endParaRPr lang="zh-CN" altLang="en-US" dirty="0">
                <a:solidFill>
                  <a:srgbClr val="00FFFF"/>
                </a:solidFill>
                <a:latin typeface="思源黑体 CN Bold" panose="020B0800000000000000" pitchFamily="34" charset="-122"/>
                <a:ea typeface="思源黑体 CN Bold" panose="020B0800000000000000" pitchFamily="34" charset="-122"/>
                <a:cs typeface="Arial" panose="020B0604020202020204" pitchFamily="34" charset="0"/>
              </a:endParaRPr>
            </a:p>
          </p:txBody>
        </p:sp>
      </p:grpSp>
      <p:pic>
        <p:nvPicPr>
          <p:cNvPr id="23" name="图片 22">
            <a:extLst>
              <a:ext uri="{FF2B5EF4-FFF2-40B4-BE49-F238E27FC236}">
                <a16:creationId xmlns:a16="http://schemas.microsoft.com/office/drawing/2014/main" id="{2079FA9D-2DD3-FE65-F4AD-208DDFEDC7F3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996265" y="3580734"/>
            <a:ext cx="1830405" cy="1830403"/>
          </a:xfrm>
          <a:prstGeom prst="rect">
            <a:avLst/>
          </a:prstGeom>
          <a:noFill/>
          <a:ln w="38100" cap="sq">
            <a:gradFill>
              <a:gsLst>
                <a:gs pos="0">
                  <a:srgbClr val="00FFFF"/>
                </a:gs>
                <a:gs pos="100000">
                  <a:srgbClr val="00FFFF"/>
                </a:gs>
              </a:gsLst>
              <a:lin ang="5400000" scaled="1"/>
            </a:gradFill>
            <a:miter lim="800000"/>
          </a:ln>
        </p:spPr>
      </p:pic>
      <p:grpSp>
        <p:nvGrpSpPr>
          <p:cNvPr id="165" name="组合 164">
            <a:extLst>
              <a:ext uri="{FF2B5EF4-FFF2-40B4-BE49-F238E27FC236}">
                <a16:creationId xmlns:a16="http://schemas.microsoft.com/office/drawing/2014/main" id="{D88E229C-4EA7-C3C8-C9CB-6BDDB86AD79C}"/>
              </a:ext>
            </a:extLst>
          </p:cNvPr>
          <p:cNvGrpSpPr/>
          <p:nvPr/>
        </p:nvGrpSpPr>
        <p:grpSpPr>
          <a:xfrm>
            <a:off x="2906867" y="3508800"/>
            <a:ext cx="2009205" cy="1986058"/>
            <a:chOff x="2906867" y="3508800"/>
            <a:chExt cx="2009205" cy="1986058"/>
          </a:xfrm>
        </p:grpSpPr>
        <p:cxnSp>
          <p:nvCxnSpPr>
            <p:cNvPr id="35" name="直接连接符 34">
              <a:extLst>
                <a:ext uri="{FF2B5EF4-FFF2-40B4-BE49-F238E27FC236}">
                  <a16:creationId xmlns:a16="http://schemas.microsoft.com/office/drawing/2014/main" id="{D8EFFE7D-35E1-B6FD-F308-FDA9910CDE1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6867" y="3508800"/>
              <a:ext cx="170501" cy="0"/>
            </a:xfrm>
            <a:prstGeom prst="line">
              <a:avLst/>
            </a:prstGeom>
            <a:ln w="25400" cap="rnd">
              <a:gradFill>
                <a:gsLst>
                  <a:gs pos="20000">
                    <a:srgbClr val="00FFFF">
                      <a:alpha val="0"/>
                    </a:srgbClr>
                  </a:gs>
                  <a:gs pos="100000">
                    <a:srgbClr val="00FFFF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直接连接符 35">
              <a:extLst>
                <a:ext uri="{FF2B5EF4-FFF2-40B4-BE49-F238E27FC236}">
                  <a16:creationId xmlns:a16="http://schemas.microsoft.com/office/drawing/2014/main" id="{0A44515E-6229-5EA1-494A-305745E059F0}"/>
                </a:ext>
              </a:extLst>
            </p:cNvPr>
            <p:cNvCxnSpPr>
              <a:cxnSpLocks/>
            </p:cNvCxnSpPr>
            <p:nvPr/>
          </p:nvCxnSpPr>
          <p:spPr>
            <a:xfrm rot="5400000" flipH="1">
              <a:off x="2821617" y="3594051"/>
              <a:ext cx="170501" cy="0"/>
            </a:xfrm>
            <a:prstGeom prst="line">
              <a:avLst/>
            </a:prstGeom>
            <a:ln w="25400" cap="rnd">
              <a:gradFill>
                <a:gsLst>
                  <a:gs pos="20000">
                    <a:srgbClr val="00FFFF">
                      <a:alpha val="0"/>
                    </a:srgbClr>
                  </a:gs>
                  <a:gs pos="100000">
                    <a:srgbClr val="00FFFF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6" name="组合 25">
              <a:extLst>
                <a:ext uri="{FF2B5EF4-FFF2-40B4-BE49-F238E27FC236}">
                  <a16:creationId xmlns:a16="http://schemas.microsoft.com/office/drawing/2014/main" id="{7929581D-0A1C-5730-5E93-DCA57CE5A549}"/>
                </a:ext>
              </a:extLst>
            </p:cNvPr>
            <p:cNvGrpSpPr/>
            <p:nvPr/>
          </p:nvGrpSpPr>
          <p:grpSpPr>
            <a:xfrm flipH="1">
              <a:off x="4745571" y="3508800"/>
              <a:ext cx="170501" cy="170501"/>
              <a:chOff x="2968869" y="10878820"/>
              <a:chExt cx="276484" cy="276484"/>
            </a:xfrm>
          </p:grpSpPr>
          <p:cxnSp>
            <p:nvCxnSpPr>
              <p:cNvPr id="33" name="直接连接符 32">
                <a:extLst>
                  <a:ext uri="{FF2B5EF4-FFF2-40B4-BE49-F238E27FC236}">
                    <a16:creationId xmlns:a16="http://schemas.microsoft.com/office/drawing/2014/main" id="{2B7BEAF4-AFD9-58F5-E104-D814C94C009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68869" y="10878820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直接连接符 33">
                <a:extLst>
                  <a:ext uri="{FF2B5EF4-FFF2-40B4-BE49-F238E27FC236}">
                    <a16:creationId xmlns:a16="http://schemas.microsoft.com/office/drawing/2014/main" id="{AB288D28-C994-2102-24E2-42512382B812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2830627" y="11017062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C0698AD6-08C0-2019-CA6C-CE71AAAA4A66}"/>
                </a:ext>
              </a:extLst>
            </p:cNvPr>
            <p:cNvGrpSpPr/>
            <p:nvPr/>
          </p:nvGrpSpPr>
          <p:grpSpPr>
            <a:xfrm flipH="1" flipV="1">
              <a:off x="4745571" y="5324357"/>
              <a:ext cx="170501" cy="170501"/>
              <a:chOff x="2968869" y="10878820"/>
              <a:chExt cx="276484" cy="276484"/>
            </a:xfrm>
          </p:grpSpPr>
          <p:cxnSp>
            <p:nvCxnSpPr>
              <p:cNvPr id="31" name="直接连接符 30">
                <a:extLst>
                  <a:ext uri="{FF2B5EF4-FFF2-40B4-BE49-F238E27FC236}">
                    <a16:creationId xmlns:a16="http://schemas.microsoft.com/office/drawing/2014/main" id="{F804B119-474E-6A99-8C52-19ADEF7EB913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68869" y="10878820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直接连接符 31">
                <a:extLst>
                  <a:ext uri="{FF2B5EF4-FFF2-40B4-BE49-F238E27FC236}">
                    <a16:creationId xmlns:a16="http://schemas.microsoft.com/office/drawing/2014/main" id="{023C898D-0F4D-6BDB-156A-2677124698EE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2830627" y="11017062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id="{0A548BBB-B18B-F259-075C-E8256934F712}"/>
                </a:ext>
              </a:extLst>
            </p:cNvPr>
            <p:cNvGrpSpPr/>
            <p:nvPr/>
          </p:nvGrpSpPr>
          <p:grpSpPr>
            <a:xfrm flipV="1">
              <a:off x="2906867" y="5324357"/>
              <a:ext cx="170501" cy="170501"/>
              <a:chOff x="2968869" y="10878820"/>
              <a:chExt cx="276484" cy="276484"/>
            </a:xfrm>
          </p:grpSpPr>
          <p:cxnSp>
            <p:nvCxnSpPr>
              <p:cNvPr id="29" name="直接连接符 28">
                <a:extLst>
                  <a:ext uri="{FF2B5EF4-FFF2-40B4-BE49-F238E27FC236}">
                    <a16:creationId xmlns:a16="http://schemas.microsoft.com/office/drawing/2014/main" id="{00B864DB-071F-A34E-BAC4-57B5A19F9ED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68869" y="10878820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直接连接符 29">
                <a:extLst>
                  <a:ext uri="{FF2B5EF4-FFF2-40B4-BE49-F238E27FC236}">
                    <a16:creationId xmlns:a16="http://schemas.microsoft.com/office/drawing/2014/main" id="{2D8CE829-B00C-946D-A418-BB45C602261F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2830627" y="11017062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7" name="组合 36">
            <a:extLst>
              <a:ext uri="{FF2B5EF4-FFF2-40B4-BE49-F238E27FC236}">
                <a16:creationId xmlns:a16="http://schemas.microsoft.com/office/drawing/2014/main" id="{8308B145-E159-3EDA-CCA5-FC17748BFEBA}"/>
              </a:ext>
            </a:extLst>
          </p:cNvPr>
          <p:cNvGrpSpPr/>
          <p:nvPr/>
        </p:nvGrpSpPr>
        <p:grpSpPr>
          <a:xfrm>
            <a:off x="5687024" y="3513604"/>
            <a:ext cx="2986750" cy="533098"/>
            <a:chOff x="4966041" y="1707044"/>
            <a:chExt cx="3859333" cy="688843"/>
          </a:xfrm>
          <a:solidFill>
            <a:srgbClr val="00FFFF"/>
          </a:solidFill>
        </p:grpSpPr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id="{8568D9EB-6127-7509-03EE-0D8361AB85D4}"/>
                </a:ext>
              </a:extLst>
            </p:cNvPr>
            <p:cNvSpPr txBox="1"/>
            <p:nvPr/>
          </p:nvSpPr>
          <p:spPr>
            <a:xfrm>
              <a:off x="4966041" y="1707044"/>
              <a:ext cx="3859333" cy="460282"/>
            </a:xfrm>
            <a:custGeom>
              <a:avLst/>
              <a:gdLst/>
              <a:ahLst/>
              <a:cxnLst/>
              <a:rect l="l" t="t" r="r" b="b"/>
              <a:pathLst>
                <a:path w="4100636" h="489061">
                  <a:moveTo>
                    <a:pt x="3611746" y="453228"/>
                  </a:moveTo>
                  <a:cubicBezTo>
                    <a:pt x="3618120" y="455632"/>
                    <a:pt x="3624758" y="458385"/>
                    <a:pt x="3631660" y="461486"/>
                  </a:cubicBezTo>
                  <a:cubicBezTo>
                    <a:pt x="3638563" y="464587"/>
                    <a:pt x="3645134" y="467728"/>
                    <a:pt x="3651373" y="470910"/>
                  </a:cubicBezTo>
                  <a:cubicBezTo>
                    <a:pt x="3657612" y="474092"/>
                    <a:pt x="3662923" y="477005"/>
                    <a:pt x="3667306" y="479650"/>
                  </a:cubicBezTo>
                  <a:lnTo>
                    <a:pt x="3660791" y="485623"/>
                  </a:lnTo>
                  <a:cubicBezTo>
                    <a:pt x="3656530" y="482915"/>
                    <a:pt x="3651318" y="479925"/>
                    <a:pt x="3645153" y="476654"/>
                  </a:cubicBezTo>
                  <a:cubicBezTo>
                    <a:pt x="3638989" y="473383"/>
                    <a:pt x="3632462" y="470153"/>
                    <a:pt x="3625574" y="466962"/>
                  </a:cubicBezTo>
                  <a:cubicBezTo>
                    <a:pt x="3618686" y="463772"/>
                    <a:pt x="3612026" y="460943"/>
                    <a:pt x="3605593" y="458476"/>
                  </a:cubicBezTo>
                  <a:close/>
                  <a:moveTo>
                    <a:pt x="3807361" y="451237"/>
                  </a:moveTo>
                  <a:cubicBezTo>
                    <a:pt x="3815273" y="453763"/>
                    <a:pt x="3823540" y="456654"/>
                    <a:pt x="3832162" y="459911"/>
                  </a:cubicBezTo>
                  <a:cubicBezTo>
                    <a:pt x="3840784" y="463167"/>
                    <a:pt x="3848984" y="466474"/>
                    <a:pt x="3856761" y="469831"/>
                  </a:cubicBezTo>
                  <a:cubicBezTo>
                    <a:pt x="3864538" y="473188"/>
                    <a:pt x="3871116" y="476280"/>
                    <a:pt x="3876494" y="479108"/>
                  </a:cubicBezTo>
                  <a:lnTo>
                    <a:pt x="3871608" y="486889"/>
                  </a:lnTo>
                  <a:cubicBezTo>
                    <a:pt x="3866348" y="483996"/>
                    <a:pt x="3859855" y="480794"/>
                    <a:pt x="3852129" y="477284"/>
                  </a:cubicBezTo>
                  <a:cubicBezTo>
                    <a:pt x="3844403" y="473774"/>
                    <a:pt x="3836235" y="470304"/>
                    <a:pt x="3827624" y="466875"/>
                  </a:cubicBezTo>
                  <a:cubicBezTo>
                    <a:pt x="3819013" y="463445"/>
                    <a:pt x="3810751" y="460405"/>
                    <a:pt x="3802837" y="457752"/>
                  </a:cubicBezTo>
                  <a:close/>
                  <a:moveTo>
                    <a:pt x="286169" y="438399"/>
                  </a:moveTo>
                  <a:lnTo>
                    <a:pt x="357654" y="438399"/>
                  </a:lnTo>
                  <a:lnTo>
                    <a:pt x="357654" y="446521"/>
                  </a:lnTo>
                  <a:lnTo>
                    <a:pt x="286169" y="446521"/>
                  </a:lnTo>
                  <a:close/>
                  <a:moveTo>
                    <a:pt x="4019559" y="436753"/>
                  </a:moveTo>
                  <a:lnTo>
                    <a:pt x="4027703" y="438744"/>
                  </a:lnTo>
                  <a:cubicBezTo>
                    <a:pt x="4024464" y="445643"/>
                    <a:pt x="4020717" y="452349"/>
                    <a:pt x="4016460" y="458864"/>
                  </a:cubicBezTo>
                  <a:cubicBezTo>
                    <a:pt x="4012204" y="465378"/>
                    <a:pt x="4007868" y="471043"/>
                    <a:pt x="4003452" y="475860"/>
                  </a:cubicBezTo>
                  <a:cubicBezTo>
                    <a:pt x="4002642" y="475267"/>
                    <a:pt x="4001503" y="474505"/>
                    <a:pt x="4000036" y="473574"/>
                  </a:cubicBezTo>
                  <a:cubicBezTo>
                    <a:pt x="3998570" y="472642"/>
                    <a:pt x="3997296" y="471835"/>
                    <a:pt x="3996214" y="471152"/>
                  </a:cubicBezTo>
                  <a:cubicBezTo>
                    <a:pt x="4000794" y="466539"/>
                    <a:pt x="4005115" y="461236"/>
                    <a:pt x="4009176" y="455243"/>
                  </a:cubicBezTo>
                  <a:cubicBezTo>
                    <a:pt x="4013236" y="449249"/>
                    <a:pt x="4016698" y="443086"/>
                    <a:pt x="4019559" y="436753"/>
                  </a:cubicBezTo>
                  <a:close/>
                  <a:moveTo>
                    <a:pt x="2038455" y="436567"/>
                  </a:moveTo>
                  <a:cubicBezTo>
                    <a:pt x="2043096" y="441541"/>
                    <a:pt x="2048608" y="446074"/>
                    <a:pt x="2054991" y="450166"/>
                  </a:cubicBezTo>
                  <a:cubicBezTo>
                    <a:pt x="2061374" y="454258"/>
                    <a:pt x="2068470" y="457932"/>
                    <a:pt x="2076278" y="461186"/>
                  </a:cubicBezTo>
                  <a:cubicBezTo>
                    <a:pt x="2084196" y="457932"/>
                    <a:pt x="2091480" y="454258"/>
                    <a:pt x="2098131" y="450166"/>
                  </a:cubicBezTo>
                  <a:cubicBezTo>
                    <a:pt x="2104782" y="446074"/>
                    <a:pt x="2110528" y="441541"/>
                    <a:pt x="2115369" y="436567"/>
                  </a:cubicBezTo>
                  <a:close/>
                  <a:moveTo>
                    <a:pt x="4078014" y="435667"/>
                  </a:moveTo>
                  <a:cubicBezTo>
                    <a:pt x="4082214" y="441483"/>
                    <a:pt x="4086392" y="447593"/>
                    <a:pt x="4090547" y="453998"/>
                  </a:cubicBezTo>
                  <a:cubicBezTo>
                    <a:pt x="4094702" y="460402"/>
                    <a:pt x="4098065" y="465879"/>
                    <a:pt x="4100636" y="470428"/>
                  </a:cubicBezTo>
                  <a:lnTo>
                    <a:pt x="4092673" y="474230"/>
                  </a:lnTo>
                  <a:cubicBezTo>
                    <a:pt x="4090192" y="469576"/>
                    <a:pt x="4086920" y="463948"/>
                    <a:pt x="4082855" y="457347"/>
                  </a:cubicBezTo>
                  <a:cubicBezTo>
                    <a:pt x="4078791" y="450746"/>
                    <a:pt x="4074704" y="444485"/>
                    <a:pt x="4070594" y="438563"/>
                  </a:cubicBezTo>
                  <a:close/>
                  <a:moveTo>
                    <a:pt x="3797046" y="421195"/>
                  </a:moveTo>
                  <a:lnTo>
                    <a:pt x="3805914" y="421195"/>
                  </a:lnTo>
                  <a:cubicBezTo>
                    <a:pt x="3804117" y="434059"/>
                    <a:pt x="3800511" y="444949"/>
                    <a:pt x="3795095" y="453865"/>
                  </a:cubicBezTo>
                  <a:cubicBezTo>
                    <a:pt x="3789680" y="462781"/>
                    <a:pt x="3781287" y="469997"/>
                    <a:pt x="3769920" y="475515"/>
                  </a:cubicBezTo>
                  <a:cubicBezTo>
                    <a:pt x="3758552" y="481032"/>
                    <a:pt x="3743042" y="485125"/>
                    <a:pt x="3723389" y="487794"/>
                  </a:cubicBezTo>
                  <a:cubicBezTo>
                    <a:pt x="3723004" y="486739"/>
                    <a:pt x="3722461" y="485547"/>
                    <a:pt x="3721760" y="484220"/>
                  </a:cubicBezTo>
                  <a:cubicBezTo>
                    <a:pt x="3721059" y="482893"/>
                    <a:pt x="3720335" y="481792"/>
                    <a:pt x="3719588" y="480917"/>
                  </a:cubicBezTo>
                  <a:cubicBezTo>
                    <a:pt x="3738454" y="478367"/>
                    <a:pt x="3753246" y="474600"/>
                    <a:pt x="3763961" y="469616"/>
                  </a:cubicBezTo>
                  <a:cubicBezTo>
                    <a:pt x="3774676" y="464633"/>
                    <a:pt x="3782496" y="458171"/>
                    <a:pt x="3787421" y="450232"/>
                  </a:cubicBezTo>
                  <a:cubicBezTo>
                    <a:pt x="3792345" y="442292"/>
                    <a:pt x="3795553" y="432614"/>
                    <a:pt x="3797046" y="421195"/>
                  </a:cubicBezTo>
                  <a:close/>
                  <a:moveTo>
                    <a:pt x="3969067" y="421195"/>
                  </a:moveTo>
                  <a:lnTo>
                    <a:pt x="3976125" y="426252"/>
                  </a:lnTo>
                  <a:cubicBezTo>
                    <a:pt x="3971959" y="435987"/>
                    <a:pt x="3967397" y="446073"/>
                    <a:pt x="3962439" y="456508"/>
                  </a:cubicBezTo>
                  <a:cubicBezTo>
                    <a:pt x="3957481" y="466943"/>
                    <a:pt x="3952693" y="476345"/>
                    <a:pt x="3948074" y="484715"/>
                  </a:cubicBezTo>
                  <a:lnTo>
                    <a:pt x="3940473" y="479662"/>
                  </a:lnTo>
                  <a:cubicBezTo>
                    <a:pt x="3943293" y="474923"/>
                    <a:pt x="3946381" y="469293"/>
                    <a:pt x="3949736" y="462771"/>
                  </a:cubicBezTo>
                  <a:cubicBezTo>
                    <a:pt x="3953092" y="456249"/>
                    <a:pt x="3956448" y="449386"/>
                    <a:pt x="3959804" y="442181"/>
                  </a:cubicBezTo>
                  <a:cubicBezTo>
                    <a:pt x="3963160" y="434977"/>
                    <a:pt x="3966248" y="427982"/>
                    <a:pt x="3969067" y="421195"/>
                  </a:cubicBezTo>
                  <a:close/>
                  <a:moveTo>
                    <a:pt x="699706" y="420110"/>
                  </a:moveTo>
                  <a:lnTo>
                    <a:pt x="705860" y="425901"/>
                  </a:lnTo>
                  <a:cubicBezTo>
                    <a:pt x="700932" y="435651"/>
                    <a:pt x="695495" y="445831"/>
                    <a:pt x="689549" y="456440"/>
                  </a:cubicBezTo>
                  <a:cubicBezTo>
                    <a:pt x="683603" y="467050"/>
                    <a:pt x="677940" y="476596"/>
                    <a:pt x="672560" y="485080"/>
                  </a:cubicBezTo>
                  <a:lnTo>
                    <a:pt x="665140" y="479108"/>
                  </a:lnTo>
                  <a:cubicBezTo>
                    <a:pt x="670291" y="471752"/>
                    <a:pt x="676006" y="462710"/>
                    <a:pt x="682288" y="451984"/>
                  </a:cubicBezTo>
                  <a:cubicBezTo>
                    <a:pt x="688569" y="441257"/>
                    <a:pt x="694375" y="430633"/>
                    <a:pt x="699706" y="420110"/>
                  </a:cubicBezTo>
                  <a:close/>
                  <a:moveTo>
                    <a:pt x="3091976" y="415947"/>
                  </a:moveTo>
                  <a:lnTo>
                    <a:pt x="3091976" y="448885"/>
                  </a:lnTo>
                  <a:cubicBezTo>
                    <a:pt x="3097606" y="447984"/>
                    <a:pt x="3103495" y="447026"/>
                    <a:pt x="3109644" y="446012"/>
                  </a:cubicBezTo>
                  <a:cubicBezTo>
                    <a:pt x="3115794" y="444997"/>
                    <a:pt x="3122090" y="443904"/>
                    <a:pt x="3128534" y="442732"/>
                  </a:cubicBezTo>
                  <a:lnTo>
                    <a:pt x="3128534" y="415947"/>
                  </a:lnTo>
                  <a:close/>
                  <a:moveTo>
                    <a:pt x="3597811" y="408165"/>
                  </a:moveTo>
                  <a:lnTo>
                    <a:pt x="3606679" y="408165"/>
                  </a:lnTo>
                  <a:lnTo>
                    <a:pt x="3606679" y="425901"/>
                  </a:lnTo>
                  <a:cubicBezTo>
                    <a:pt x="3606973" y="432261"/>
                    <a:pt x="3605802" y="439066"/>
                    <a:pt x="3603167" y="446317"/>
                  </a:cubicBezTo>
                  <a:cubicBezTo>
                    <a:pt x="3600532" y="453569"/>
                    <a:pt x="3594669" y="460750"/>
                    <a:pt x="3585579" y="467860"/>
                  </a:cubicBezTo>
                  <a:cubicBezTo>
                    <a:pt x="3576488" y="474971"/>
                    <a:pt x="3562408" y="481495"/>
                    <a:pt x="3543338" y="487432"/>
                  </a:cubicBezTo>
                  <a:cubicBezTo>
                    <a:pt x="3542659" y="486380"/>
                    <a:pt x="3541800" y="485181"/>
                    <a:pt x="3540759" y="483835"/>
                  </a:cubicBezTo>
                  <a:cubicBezTo>
                    <a:pt x="3539718" y="482489"/>
                    <a:pt x="3538768" y="481336"/>
                    <a:pt x="3537908" y="480374"/>
                  </a:cubicBezTo>
                  <a:cubicBezTo>
                    <a:pt x="3556253" y="475101"/>
                    <a:pt x="3569714" y="469279"/>
                    <a:pt x="3578293" y="462907"/>
                  </a:cubicBezTo>
                  <a:cubicBezTo>
                    <a:pt x="3586871" y="456535"/>
                    <a:pt x="3592343" y="450122"/>
                    <a:pt x="3594708" y="443670"/>
                  </a:cubicBezTo>
                  <a:cubicBezTo>
                    <a:pt x="3597073" y="437217"/>
                    <a:pt x="3598107" y="431234"/>
                    <a:pt x="3597811" y="425720"/>
                  </a:cubicBezTo>
                  <a:close/>
                  <a:moveTo>
                    <a:pt x="3743658" y="407441"/>
                  </a:moveTo>
                  <a:lnTo>
                    <a:pt x="3856406" y="407441"/>
                  </a:lnTo>
                  <a:lnTo>
                    <a:pt x="3856406" y="457029"/>
                  </a:lnTo>
                  <a:lnTo>
                    <a:pt x="3847538" y="457029"/>
                  </a:lnTo>
                  <a:lnTo>
                    <a:pt x="3847538" y="415585"/>
                  </a:lnTo>
                  <a:lnTo>
                    <a:pt x="3752164" y="415585"/>
                  </a:lnTo>
                  <a:lnTo>
                    <a:pt x="3752164" y="457933"/>
                  </a:lnTo>
                  <a:lnTo>
                    <a:pt x="3743658" y="457933"/>
                  </a:lnTo>
                  <a:close/>
                  <a:moveTo>
                    <a:pt x="1445476" y="405264"/>
                  </a:moveTo>
                  <a:lnTo>
                    <a:pt x="1451810" y="411601"/>
                  </a:lnTo>
                  <a:cubicBezTo>
                    <a:pt x="1447625" y="412775"/>
                    <a:pt x="1443010" y="413869"/>
                    <a:pt x="1437965" y="414883"/>
                  </a:cubicBezTo>
                  <a:cubicBezTo>
                    <a:pt x="1432921" y="415898"/>
                    <a:pt x="1427582" y="416856"/>
                    <a:pt x="1421949" y="417757"/>
                  </a:cubicBezTo>
                  <a:lnTo>
                    <a:pt x="1421949" y="436228"/>
                  </a:lnTo>
                  <a:lnTo>
                    <a:pt x="1476061" y="436228"/>
                  </a:lnTo>
                  <a:lnTo>
                    <a:pt x="1476061" y="443806"/>
                  </a:lnTo>
                  <a:lnTo>
                    <a:pt x="1431903" y="443806"/>
                  </a:lnTo>
                  <a:cubicBezTo>
                    <a:pt x="1441279" y="449477"/>
                    <a:pt x="1450532" y="455373"/>
                    <a:pt x="1459660" y="461496"/>
                  </a:cubicBezTo>
                  <a:cubicBezTo>
                    <a:pt x="1468788" y="467619"/>
                    <a:pt x="1476366" y="473064"/>
                    <a:pt x="1482395" y="477829"/>
                  </a:cubicBezTo>
                  <a:lnTo>
                    <a:pt x="1476604" y="483983"/>
                  </a:lnTo>
                  <a:cubicBezTo>
                    <a:pt x="1470334" y="478712"/>
                    <a:pt x="1462197" y="472649"/>
                    <a:pt x="1452195" y="465795"/>
                  </a:cubicBezTo>
                  <a:cubicBezTo>
                    <a:pt x="1442192" y="458940"/>
                    <a:pt x="1432110" y="452515"/>
                    <a:pt x="1421949" y="446521"/>
                  </a:cubicBezTo>
                  <a:lnTo>
                    <a:pt x="1421949" y="487602"/>
                  </a:lnTo>
                  <a:lnTo>
                    <a:pt x="1413443" y="487602"/>
                  </a:lnTo>
                  <a:lnTo>
                    <a:pt x="1413443" y="447245"/>
                  </a:lnTo>
                  <a:cubicBezTo>
                    <a:pt x="1405307" y="455592"/>
                    <a:pt x="1395700" y="463148"/>
                    <a:pt x="1384623" y="469912"/>
                  </a:cubicBezTo>
                  <a:cubicBezTo>
                    <a:pt x="1373546" y="476676"/>
                    <a:pt x="1362582" y="481969"/>
                    <a:pt x="1351731" y="485792"/>
                  </a:cubicBezTo>
                  <a:cubicBezTo>
                    <a:pt x="1350969" y="484672"/>
                    <a:pt x="1350049" y="483474"/>
                    <a:pt x="1348971" y="482195"/>
                  </a:cubicBezTo>
                  <a:cubicBezTo>
                    <a:pt x="1347893" y="480917"/>
                    <a:pt x="1346882" y="479764"/>
                    <a:pt x="1345940" y="478734"/>
                  </a:cubicBezTo>
                  <a:cubicBezTo>
                    <a:pt x="1356704" y="475447"/>
                    <a:pt x="1367525" y="470711"/>
                    <a:pt x="1378402" y="464528"/>
                  </a:cubicBezTo>
                  <a:cubicBezTo>
                    <a:pt x="1389279" y="458344"/>
                    <a:pt x="1398607" y="451437"/>
                    <a:pt x="1406385" y="443806"/>
                  </a:cubicBezTo>
                  <a:lnTo>
                    <a:pt x="1360599" y="443806"/>
                  </a:lnTo>
                  <a:lnTo>
                    <a:pt x="1360599" y="436228"/>
                  </a:lnTo>
                  <a:lnTo>
                    <a:pt x="1413443" y="436228"/>
                  </a:lnTo>
                  <a:lnTo>
                    <a:pt x="1413443" y="419024"/>
                  </a:lnTo>
                  <a:cubicBezTo>
                    <a:pt x="1407724" y="419665"/>
                    <a:pt x="1402015" y="420283"/>
                    <a:pt x="1396319" y="420879"/>
                  </a:cubicBezTo>
                  <a:cubicBezTo>
                    <a:pt x="1390622" y="421474"/>
                    <a:pt x="1385049" y="422002"/>
                    <a:pt x="1379601" y="422462"/>
                  </a:cubicBezTo>
                  <a:cubicBezTo>
                    <a:pt x="1379416" y="421512"/>
                    <a:pt x="1379107" y="420426"/>
                    <a:pt x="1378673" y="419205"/>
                  </a:cubicBezTo>
                  <a:cubicBezTo>
                    <a:pt x="1378240" y="417983"/>
                    <a:pt x="1377704" y="416897"/>
                    <a:pt x="1377067" y="415947"/>
                  </a:cubicBezTo>
                  <a:cubicBezTo>
                    <a:pt x="1385258" y="415158"/>
                    <a:pt x="1393610" y="414221"/>
                    <a:pt x="1402122" y="413137"/>
                  </a:cubicBezTo>
                  <a:cubicBezTo>
                    <a:pt x="1410635" y="412053"/>
                    <a:pt x="1418665" y="410848"/>
                    <a:pt x="1426212" y="409522"/>
                  </a:cubicBezTo>
                  <a:cubicBezTo>
                    <a:pt x="1433759" y="408197"/>
                    <a:pt x="1440181" y="406777"/>
                    <a:pt x="1445476" y="405264"/>
                  </a:cubicBezTo>
                  <a:close/>
                  <a:moveTo>
                    <a:pt x="2720348" y="399829"/>
                  </a:moveTo>
                  <a:lnTo>
                    <a:pt x="2720348" y="440571"/>
                  </a:lnTo>
                  <a:lnTo>
                    <a:pt x="2755660" y="440571"/>
                  </a:lnTo>
                  <a:lnTo>
                    <a:pt x="2755660" y="399829"/>
                  </a:lnTo>
                  <a:close/>
                  <a:moveTo>
                    <a:pt x="4019378" y="397838"/>
                  </a:moveTo>
                  <a:lnTo>
                    <a:pt x="4019378" y="417406"/>
                  </a:lnTo>
                  <a:lnTo>
                    <a:pt x="4082358" y="417406"/>
                  </a:lnTo>
                  <a:lnTo>
                    <a:pt x="4082358" y="397838"/>
                  </a:lnTo>
                  <a:close/>
                  <a:moveTo>
                    <a:pt x="243278" y="397307"/>
                  </a:moveTo>
                  <a:lnTo>
                    <a:pt x="243278" y="456124"/>
                  </a:lnTo>
                  <a:lnTo>
                    <a:pt x="269338" y="456124"/>
                  </a:lnTo>
                  <a:lnTo>
                    <a:pt x="269338" y="397307"/>
                  </a:lnTo>
                  <a:close/>
                  <a:moveTo>
                    <a:pt x="2033568" y="392952"/>
                  </a:moveTo>
                  <a:lnTo>
                    <a:pt x="2033568" y="408177"/>
                  </a:lnTo>
                  <a:lnTo>
                    <a:pt x="2123513" y="408177"/>
                  </a:lnTo>
                  <a:lnTo>
                    <a:pt x="2123513" y="392952"/>
                  </a:lnTo>
                  <a:close/>
                  <a:moveTo>
                    <a:pt x="2712407" y="392070"/>
                  </a:moveTo>
                  <a:lnTo>
                    <a:pt x="2763782" y="392070"/>
                  </a:lnTo>
                  <a:lnTo>
                    <a:pt x="2763782" y="448511"/>
                  </a:lnTo>
                  <a:lnTo>
                    <a:pt x="2720348" y="448511"/>
                  </a:lnTo>
                  <a:lnTo>
                    <a:pt x="2720348" y="461546"/>
                  </a:lnTo>
                  <a:lnTo>
                    <a:pt x="2712407" y="461546"/>
                  </a:lnTo>
                  <a:close/>
                  <a:moveTo>
                    <a:pt x="3396472" y="391697"/>
                  </a:moveTo>
                  <a:lnTo>
                    <a:pt x="3404978" y="391697"/>
                  </a:lnTo>
                  <a:lnTo>
                    <a:pt x="3404978" y="467706"/>
                  </a:lnTo>
                  <a:cubicBezTo>
                    <a:pt x="3404902" y="470187"/>
                    <a:pt x="3405370" y="471876"/>
                    <a:pt x="3406380" y="472773"/>
                  </a:cubicBezTo>
                  <a:cubicBezTo>
                    <a:pt x="3407391" y="473671"/>
                    <a:pt x="3409397" y="474093"/>
                    <a:pt x="3412398" y="474040"/>
                  </a:cubicBezTo>
                  <a:lnTo>
                    <a:pt x="3434658" y="474040"/>
                  </a:lnTo>
                  <a:cubicBezTo>
                    <a:pt x="3436618" y="474135"/>
                    <a:pt x="3438106" y="473483"/>
                    <a:pt x="3439122" y="472083"/>
                  </a:cubicBezTo>
                  <a:cubicBezTo>
                    <a:pt x="3440137" y="470683"/>
                    <a:pt x="3440861" y="467966"/>
                    <a:pt x="3441293" y="463932"/>
                  </a:cubicBezTo>
                  <a:cubicBezTo>
                    <a:pt x="3441726" y="459898"/>
                    <a:pt x="3442047" y="453978"/>
                    <a:pt x="3442259" y="446170"/>
                  </a:cubicBezTo>
                  <a:cubicBezTo>
                    <a:pt x="3443307" y="446996"/>
                    <a:pt x="3444558" y="447742"/>
                    <a:pt x="3446014" y="448410"/>
                  </a:cubicBezTo>
                  <a:cubicBezTo>
                    <a:pt x="3447469" y="449077"/>
                    <a:pt x="3448811" y="449597"/>
                    <a:pt x="3450040" y="449971"/>
                  </a:cubicBezTo>
                  <a:cubicBezTo>
                    <a:pt x="3449750" y="462397"/>
                    <a:pt x="3448612" y="470933"/>
                    <a:pt x="3446625" y="475578"/>
                  </a:cubicBezTo>
                  <a:cubicBezTo>
                    <a:pt x="3444638" y="480224"/>
                    <a:pt x="3440830" y="482425"/>
                    <a:pt x="3435201" y="482184"/>
                  </a:cubicBezTo>
                  <a:lnTo>
                    <a:pt x="3411674" y="482184"/>
                  </a:lnTo>
                  <a:cubicBezTo>
                    <a:pt x="3405894" y="482305"/>
                    <a:pt x="3401890" y="481340"/>
                    <a:pt x="3399662" y="479288"/>
                  </a:cubicBezTo>
                  <a:cubicBezTo>
                    <a:pt x="3397433" y="477237"/>
                    <a:pt x="3396370" y="473377"/>
                    <a:pt x="3396472" y="467706"/>
                  </a:cubicBezTo>
                  <a:close/>
                  <a:moveTo>
                    <a:pt x="2641646" y="380838"/>
                  </a:moveTo>
                  <a:lnTo>
                    <a:pt x="2679809" y="380838"/>
                  </a:lnTo>
                  <a:lnTo>
                    <a:pt x="2679809" y="461184"/>
                  </a:lnTo>
                  <a:lnTo>
                    <a:pt x="2700621" y="447075"/>
                  </a:lnTo>
                  <a:cubicBezTo>
                    <a:pt x="2700915" y="448304"/>
                    <a:pt x="2701323" y="449601"/>
                    <a:pt x="2701843" y="450966"/>
                  </a:cubicBezTo>
                  <a:cubicBezTo>
                    <a:pt x="2702363" y="452331"/>
                    <a:pt x="2702861" y="453447"/>
                    <a:pt x="2703336" y="454314"/>
                  </a:cubicBezTo>
                  <a:cubicBezTo>
                    <a:pt x="2693716" y="461201"/>
                    <a:pt x="2686468" y="466429"/>
                    <a:pt x="2681592" y="469998"/>
                  </a:cubicBezTo>
                  <a:cubicBezTo>
                    <a:pt x="2676715" y="473568"/>
                    <a:pt x="2673326" y="476141"/>
                    <a:pt x="2671424" y="477720"/>
                  </a:cubicBezTo>
                  <a:cubicBezTo>
                    <a:pt x="2669522" y="479298"/>
                    <a:pt x="2668223" y="480545"/>
                    <a:pt x="2667526" y="481460"/>
                  </a:cubicBezTo>
                  <a:cubicBezTo>
                    <a:pt x="2667013" y="480487"/>
                    <a:pt x="2666228" y="479356"/>
                    <a:pt x="2665173" y="478067"/>
                  </a:cubicBezTo>
                  <a:cubicBezTo>
                    <a:pt x="2664117" y="476777"/>
                    <a:pt x="2663152" y="475737"/>
                    <a:pt x="2662277" y="474945"/>
                  </a:cubicBezTo>
                  <a:cubicBezTo>
                    <a:pt x="2664008" y="473833"/>
                    <a:pt x="2665931" y="471850"/>
                    <a:pt x="2668046" y="468995"/>
                  </a:cubicBezTo>
                  <a:cubicBezTo>
                    <a:pt x="2670161" y="466141"/>
                    <a:pt x="2671315" y="462575"/>
                    <a:pt x="2671507" y="458295"/>
                  </a:cubicBezTo>
                  <a:lnTo>
                    <a:pt x="2671507" y="389344"/>
                  </a:lnTo>
                  <a:lnTo>
                    <a:pt x="2641646" y="389344"/>
                  </a:lnTo>
                  <a:close/>
                  <a:moveTo>
                    <a:pt x="1830046" y="380646"/>
                  </a:moveTo>
                  <a:lnTo>
                    <a:pt x="1830046" y="428084"/>
                  </a:lnTo>
                  <a:lnTo>
                    <a:pt x="1881104" y="428084"/>
                  </a:lnTo>
                  <a:lnTo>
                    <a:pt x="1881104" y="380646"/>
                  </a:lnTo>
                  <a:close/>
                  <a:moveTo>
                    <a:pt x="3091976" y="377942"/>
                  </a:moveTo>
                  <a:lnTo>
                    <a:pt x="3091976" y="407984"/>
                  </a:lnTo>
                  <a:lnTo>
                    <a:pt x="3128534" y="407984"/>
                  </a:lnTo>
                  <a:lnTo>
                    <a:pt x="3128534" y="377942"/>
                  </a:lnTo>
                  <a:close/>
                  <a:moveTo>
                    <a:pt x="2430523" y="377219"/>
                  </a:moveTo>
                  <a:lnTo>
                    <a:pt x="2469070" y="377219"/>
                  </a:lnTo>
                  <a:lnTo>
                    <a:pt x="2469070" y="385181"/>
                  </a:lnTo>
                  <a:lnTo>
                    <a:pt x="2453144" y="385181"/>
                  </a:lnTo>
                  <a:lnTo>
                    <a:pt x="2453144" y="413956"/>
                  </a:lnTo>
                  <a:lnTo>
                    <a:pt x="2474318" y="413956"/>
                  </a:lnTo>
                  <a:lnTo>
                    <a:pt x="2474318" y="421919"/>
                  </a:lnTo>
                  <a:lnTo>
                    <a:pt x="2453144" y="421919"/>
                  </a:lnTo>
                  <a:lnTo>
                    <a:pt x="2453144" y="466448"/>
                  </a:lnTo>
                  <a:lnTo>
                    <a:pt x="2472871" y="454140"/>
                  </a:lnTo>
                  <a:cubicBezTo>
                    <a:pt x="2473244" y="455199"/>
                    <a:pt x="2473674" y="456383"/>
                    <a:pt x="2474160" y="457692"/>
                  </a:cubicBezTo>
                  <a:cubicBezTo>
                    <a:pt x="2474647" y="459000"/>
                    <a:pt x="2475122" y="460049"/>
                    <a:pt x="2475585" y="460837"/>
                  </a:cubicBezTo>
                  <a:cubicBezTo>
                    <a:pt x="2466550" y="466832"/>
                    <a:pt x="2459727" y="471389"/>
                    <a:pt x="2455115" y="474508"/>
                  </a:cubicBezTo>
                  <a:cubicBezTo>
                    <a:pt x="2450504" y="477627"/>
                    <a:pt x="2447300" y="479890"/>
                    <a:pt x="2445503" y="481299"/>
                  </a:cubicBezTo>
                  <a:cubicBezTo>
                    <a:pt x="2443707" y="482707"/>
                    <a:pt x="2442514" y="483844"/>
                    <a:pt x="2441924" y="484709"/>
                  </a:cubicBezTo>
                  <a:lnTo>
                    <a:pt x="2441924" y="483987"/>
                  </a:lnTo>
                  <a:cubicBezTo>
                    <a:pt x="2441773" y="484318"/>
                    <a:pt x="2441713" y="484559"/>
                    <a:pt x="2441743" y="484709"/>
                  </a:cubicBezTo>
                  <a:cubicBezTo>
                    <a:pt x="2441245" y="483754"/>
                    <a:pt x="2440522" y="482687"/>
                    <a:pt x="2439571" y="481506"/>
                  </a:cubicBezTo>
                  <a:cubicBezTo>
                    <a:pt x="2438621" y="480326"/>
                    <a:pt x="2437716" y="479348"/>
                    <a:pt x="2436857" y="478574"/>
                  </a:cubicBezTo>
                  <a:cubicBezTo>
                    <a:pt x="2438399" y="477481"/>
                    <a:pt x="2440156" y="475596"/>
                    <a:pt x="2442128" y="472919"/>
                  </a:cubicBezTo>
                  <a:cubicBezTo>
                    <a:pt x="2444100" y="470242"/>
                    <a:pt x="2445178" y="466818"/>
                    <a:pt x="2445362" y="462647"/>
                  </a:cubicBezTo>
                  <a:lnTo>
                    <a:pt x="2445362" y="421919"/>
                  </a:lnTo>
                  <a:lnTo>
                    <a:pt x="2423103" y="421919"/>
                  </a:lnTo>
                  <a:lnTo>
                    <a:pt x="2423103" y="413956"/>
                  </a:lnTo>
                  <a:lnTo>
                    <a:pt x="2445362" y="413956"/>
                  </a:lnTo>
                  <a:lnTo>
                    <a:pt x="2445362" y="385181"/>
                  </a:lnTo>
                  <a:lnTo>
                    <a:pt x="2430523" y="385181"/>
                  </a:lnTo>
                  <a:close/>
                  <a:moveTo>
                    <a:pt x="664597" y="375047"/>
                  </a:moveTo>
                  <a:cubicBezTo>
                    <a:pt x="670347" y="377777"/>
                    <a:pt x="676312" y="380868"/>
                    <a:pt x="682491" y="384322"/>
                  </a:cubicBezTo>
                  <a:cubicBezTo>
                    <a:pt x="688671" y="387775"/>
                    <a:pt x="693685" y="390958"/>
                    <a:pt x="697535" y="393868"/>
                  </a:cubicBezTo>
                  <a:lnTo>
                    <a:pt x="692829" y="401107"/>
                  </a:lnTo>
                  <a:cubicBezTo>
                    <a:pt x="688916" y="398091"/>
                    <a:pt x="683894" y="394758"/>
                    <a:pt x="677763" y="391108"/>
                  </a:cubicBezTo>
                  <a:cubicBezTo>
                    <a:pt x="671633" y="387459"/>
                    <a:pt x="665615" y="384216"/>
                    <a:pt x="659711" y="381381"/>
                  </a:cubicBezTo>
                  <a:close/>
                  <a:moveTo>
                    <a:pt x="3941016" y="374496"/>
                  </a:moveTo>
                  <a:cubicBezTo>
                    <a:pt x="3946298" y="377335"/>
                    <a:pt x="3951840" y="380490"/>
                    <a:pt x="3957643" y="383962"/>
                  </a:cubicBezTo>
                  <a:cubicBezTo>
                    <a:pt x="3963446" y="387434"/>
                    <a:pt x="3968219" y="390496"/>
                    <a:pt x="3971963" y="393148"/>
                  </a:cubicBezTo>
                  <a:lnTo>
                    <a:pt x="3966896" y="400194"/>
                  </a:lnTo>
                  <a:cubicBezTo>
                    <a:pt x="3963178" y="397355"/>
                    <a:pt x="3958442" y="394085"/>
                    <a:pt x="3952689" y="390385"/>
                  </a:cubicBezTo>
                  <a:cubicBezTo>
                    <a:pt x="3946936" y="386685"/>
                    <a:pt x="3941295" y="383321"/>
                    <a:pt x="3935768" y="380294"/>
                  </a:cubicBezTo>
                  <a:close/>
                  <a:moveTo>
                    <a:pt x="1821744" y="372525"/>
                  </a:moveTo>
                  <a:lnTo>
                    <a:pt x="1889587" y="372525"/>
                  </a:lnTo>
                  <a:lnTo>
                    <a:pt x="1889587" y="436024"/>
                  </a:lnTo>
                  <a:lnTo>
                    <a:pt x="1821744" y="436024"/>
                  </a:lnTo>
                  <a:close/>
                  <a:moveTo>
                    <a:pt x="4019378" y="371597"/>
                  </a:moveTo>
                  <a:lnTo>
                    <a:pt x="4019378" y="390803"/>
                  </a:lnTo>
                  <a:lnTo>
                    <a:pt x="4082358" y="390803"/>
                  </a:lnTo>
                  <a:lnTo>
                    <a:pt x="4082358" y="371597"/>
                  </a:lnTo>
                  <a:close/>
                  <a:moveTo>
                    <a:pt x="2551233" y="371597"/>
                  </a:moveTo>
                  <a:lnTo>
                    <a:pt x="2551233" y="388631"/>
                  </a:lnTo>
                  <a:lnTo>
                    <a:pt x="2569150" y="388631"/>
                  </a:lnTo>
                  <a:lnTo>
                    <a:pt x="2569150" y="371597"/>
                  </a:lnTo>
                  <a:close/>
                  <a:moveTo>
                    <a:pt x="2033568" y="371416"/>
                  </a:moveTo>
                  <a:lnTo>
                    <a:pt x="2033568" y="386098"/>
                  </a:lnTo>
                  <a:lnTo>
                    <a:pt x="2123513" y="386098"/>
                  </a:lnTo>
                  <a:lnTo>
                    <a:pt x="2123513" y="371416"/>
                  </a:lnTo>
                  <a:close/>
                  <a:moveTo>
                    <a:pt x="3770261" y="371065"/>
                  </a:moveTo>
                  <a:lnTo>
                    <a:pt x="3771347" y="378847"/>
                  </a:lnTo>
                  <a:cubicBezTo>
                    <a:pt x="3762366" y="381781"/>
                    <a:pt x="3753499" y="384646"/>
                    <a:pt x="3744744" y="387444"/>
                  </a:cubicBezTo>
                  <a:cubicBezTo>
                    <a:pt x="3735989" y="390241"/>
                    <a:pt x="3728026" y="392745"/>
                    <a:pt x="3720855" y="394954"/>
                  </a:cubicBezTo>
                  <a:lnTo>
                    <a:pt x="3718322" y="386810"/>
                  </a:lnTo>
                  <a:cubicBezTo>
                    <a:pt x="3724954" y="384865"/>
                    <a:pt x="3732773" y="382512"/>
                    <a:pt x="3741780" y="379752"/>
                  </a:cubicBezTo>
                  <a:cubicBezTo>
                    <a:pt x="3750788" y="376992"/>
                    <a:pt x="3760281" y="374097"/>
                    <a:pt x="3770261" y="371065"/>
                  </a:cubicBezTo>
                  <a:close/>
                  <a:moveTo>
                    <a:pt x="2984316" y="369256"/>
                  </a:moveTo>
                  <a:cubicBezTo>
                    <a:pt x="2989730" y="372370"/>
                    <a:pt x="2995008" y="376004"/>
                    <a:pt x="3000151" y="380159"/>
                  </a:cubicBezTo>
                  <a:cubicBezTo>
                    <a:pt x="3005294" y="384314"/>
                    <a:pt x="3009306" y="388220"/>
                    <a:pt x="3012186" y="391878"/>
                  </a:cubicBezTo>
                  <a:lnTo>
                    <a:pt x="3006214" y="397307"/>
                  </a:lnTo>
                  <a:cubicBezTo>
                    <a:pt x="3003171" y="393653"/>
                    <a:pt x="2999122" y="389694"/>
                    <a:pt x="2994066" y="385430"/>
                  </a:cubicBezTo>
                  <a:cubicBezTo>
                    <a:pt x="2989010" y="381166"/>
                    <a:pt x="2983829" y="377343"/>
                    <a:pt x="2978524" y="373961"/>
                  </a:cubicBezTo>
                  <a:close/>
                  <a:moveTo>
                    <a:pt x="2962418" y="366722"/>
                  </a:moveTo>
                  <a:lnTo>
                    <a:pt x="2970743" y="366722"/>
                  </a:lnTo>
                  <a:lnTo>
                    <a:pt x="2970743" y="392601"/>
                  </a:lnTo>
                  <a:cubicBezTo>
                    <a:pt x="2970746" y="394223"/>
                    <a:pt x="2970739" y="395821"/>
                    <a:pt x="2970720" y="397397"/>
                  </a:cubicBezTo>
                  <a:cubicBezTo>
                    <a:pt x="2970701" y="398973"/>
                    <a:pt x="2970648" y="400572"/>
                    <a:pt x="2970562" y="402193"/>
                  </a:cubicBezTo>
                  <a:lnTo>
                    <a:pt x="3021234" y="402193"/>
                  </a:lnTo>
                  <a:lnTo>
                    <a:pt x="3021234" y="410337"/>
                  </a:lnTo>
                  <a:lnTo>
                    <a:pt x="2971828" y="410337"/>
                  </a:lnTo>
                  <a:cubicBezTo>
                    <a:pt x="2975964" y="426938"/>
                    <a:pt x="2982216" y="441287"/>
                    <a:pt x="2990582" y="453386"/>
                  </a:cubicBezTo>
                  <a:cubicBezTo>
                    <a:pt x="2998948" y="465485"/>
                    <a:pt x="3009588" y="474542"/>
                    <a:pt x="3022502" y="480555"/>
                  </a:cubicBezTo>
                  <a:cubicBezTo>
                    <a:pt x="3021382" y="481407"/>
                    <a:pt x="3020273" y="482463"/>
                    <a:pt x="3019176" y="483722"/>
                  </a:cubicBezTo>
                  <a:cubicBezTo>
                    <a:pt x="3018079" y="484982"/>
                    <a:pt x="3017196" y="486218"/>
                    <a:pt x="3016529" y="487432"/>
                  </a:cubicBezTo>
                  <a:cubicBezTo>
                    <a:pt x="3004785" y="481475"/>
                    <a:pt x="2994884" y="473075"/>
                    <a:pt x="2986826" y="462232"/>
                  </a:cubicBezTo>
                  <a:cubicBezTo>
                    <a:pt x="2978770" y="451388"/>
                    <a:pt x="2972443" y="438554"/>
                    <a:pt x="2967847" y="423729"/>
                  </a:cubicBezTo>
                  <a:cubicBezTo>
                    <a:pt x="2965634" y="434889"/>
                    <a:pt x="2960830" y="446004"/>
                    <a:pt x="2953437" y="457074"/>
                  </a:cubicBezTo>
                  <a:cubicBezTo>
                    <a:pt x="2946043" y="468143"/>
                    <a:pt x="2934680" y="478444"/>
                    <a:pt x="2919346" y="487975"/>
                  </a:cubicBezTo>
                  <a:cubicBezTo>
                    <a:pt x="2918588" y="487029"/>
                    <a:pt x="2917615" y="486026"/>
                    <a:pt x="2916427" y="484967"/>
                  </a:cubicBezTo>
                  <a:cubicBezTo>
                    <a:pt x="2915240" y="483907"/>
                    <a:pt x="2914041" y="483040"/>
                    <a:pt x="2912830" y="482365"/>
                  </a:cubicBezTo>
                  <a:cubicBezTo>
                    <a:pt x="2924545" y="475249"/>
                    <a:pt x="2933792" y="467643"/>
                    <a:pt x="2940573" y="459549"/>
                  </a:cubicBezTo>
                  <a:cubicBezTo>
                    <a:pt x="2947354" y="451454"/>
                    <a:pt x="2952326" y="443219"/>
                    <a:pt x="2955487" y="434842"/>
                  </a:cubicBezTo>
                  <a:cubicBezTo>
                    <a:pt x="2958648" y="426466"/>
                    <a:pt x="2960657" y="418298"/>
                    <a:pt x="2961513" y="410337"/>
                  </a:cubicBezTo>
                  <a:lnTo>
                    <a:pt x="2916993" y="410337"/>
                  </a:lnTo>
                  <a:lnTo>
                    <a:pt x="2916993" y="402193"/>
                  </a:lnTo>
                  <a:lnTo>
                    <a:pt x="2962237" y="402193"/>
                  </a:lnTo>
                  <a:cubicBezTo>
                    <a:pt x="2962324" y="400481"/>
                    <a:pt x="2962376" y="398838"/>
                    <a:pt x="2962395" y="397262"/>
                  </a:cubicBezTo>
                  <a:cubicBezTo>
                    <a:pt x="2962414" y="395686"/>
                    <a:pt x="2962421" y="394132"/>
                    <a:pt x="2962418" y="392601"/>
                  </a:cubicBezTo>
                  <a:close/>
                  <a:moveTo>
                    <a:pt x="2876092" y="365998"/>
                  </a:moveTo>
                  <a:cubicBezTo>
                    <a:pt x="2880342" y="368901"/>
                    <a:pt x="2884104" y="371872"/>
                    <a:pt x="2887381" y="374911"/>
                  </a:cubicBezTo>
                  <a:cubicBezTo>
                    <a:pt x="2890658" y="377950"/>
                    <a:pt x="2893470" y="381011"/>
                    <a:pt x="2895819" y="384096"/>
                  </a:cubicBezTo>
                  <a:cubicBezTo>
                    <a:pt x="2899265" y="381652"/>
                    <a:pt x="2902417" y="379164"/>
                    <a:pt x="2905275" y="376630"/>
                  </a:cubicBezTo>
                  <a:cubicBezTo>
                    <a:pt x="2908133" y="374097"/>
                    <a:pt x="2910651" y="371518"/>
                    <a:pt x="2912830" y="368894"/>
                  </a:cubicBezTo>
                  <a:lnTo>
                    <a:pt x="2919888" y="373056"/>
                  </a:lnTo>
                  <a:cubicBezTo>
                    <a:pt x="2917246" y="376042"/>
                    <a:pt x="2914252" y="378983"/>
                    <a:pt x="2910908" y="381879"/>
                  </a:cubicBezTo>
                  <a:cubicBezTo>
                    <a:pt x="2907563" y="384774"/>
                    <a:pt x="2903982" y="387625"/>
                    <a:pt x="2900162" y="390430"/>
                  </a:cubicBezTo>
                  <a:cubicBezTo>
                    <a:pt x="2904558" y="397853"/>
                    <a:pt x="2907439" y="405447"/>
                    <a:pt x="2908804" y="413210"/>
                  </a:cubicBezTo>
                  <a:cubicBezTo>
                    <a:pt x="2910169" y="420973"/>
                    <a:pt x="2910787" y="428883"/>
                    <a:pt x="2910659" y="436940"/>
                  </a:cubicBezTo>
                  <a:cubicBezTo>
                    <a:pt x="2910723" y="447471"/>
                    <a:pt x="2910142" y="456497"/>
                    <a:pt x="2908917" y="464019"/>
                  </a:cubicBezTo>
                  <a:cubicBezTo>
                    <a:pt x="2907692" y="471540"/>
                    <a:pt x="2905437" y="477354"/>
                    <a:pt x="2902153" y="481460"/>
                  </a:cubicBezTo>
                  <a:cubicBezTo>
                    <a:pt x="2901158" y="482644"/>
                    <a:pt x="2899936" y="483624"/>
                    <a:pt x="2898488" y="484401"/>
                  </a:cubicBezTo>
                  <a:cubicBezTo>
                    <a:pt x="2897040" y="485178"/>
                    <a:pt x="2895366" y="485706"/>
                    <a:pt x="2893466" y="485985"/>
                  </a:cubicBezTo>
                  <a:cubicBezTo>
                    <a:pt x="2890733" y="486426"/>
                    <a:pt x="2887784" y="486674"/>
                    <a:pt x="2884621" y="486731"/>
                  </a:cubicBezTo>
                  <a:cubicBezTo>
                    <a:pt x="2881458" y="486788"/>
                    <a:pt x="2878193" y="486720"/>
                    <a:pt x="2874826" y="486527"/>
                  </a:cubicBezTo>
                  <a:cubicBezTo>
                    <a:pt x="2874724" y="485227"/>
                    <a:pt x="2874384" y="483847"/>
                    <a:pt x="2873808" y="482388"/>
                  </a:cubicBezTo>
                  <a:cubicBezTo>
                    <a:pt x="2873231" y="480929"/>
                    <a:pt x="2872484" y="479594"/>
                    <a:pt x="2871568" y="478384"/>
                  </a:cubicBezTo>
                  <a:cubicBezTo>
                    <a:pt x="2875678" y="478655"/>
                    <a:pt x="2879358" y="478791"/>
                    <a:pt x="2882608" y="478791"/>
                  </a:cubicBezTo>
                  <a:cubicBezTo>
                    <a:pt x="2885858" y="478791"/>
                    <a:pt x="2888452" y="478655"/>
                    <a:pt x="2890390" y="478384"/>
                  </a:cubicBezTo>
                  <a:cubicBezTo>
                    <a:pt x="2891728" y="478297"/>
                    <a:pt x="2892852" y="478018"/>
                    <a:pt x="2893760" y="477547"/>
                  </a:cubicBezTo>
                  <a:cubicBezTo>
                    <a:pt x="2894669" y="477075"/>
                    <a:pt x="2895476" y="476389"/>
                    <a:pt x="2896181" y="475488"/>
                  </a:cubicBezTo>
                  <a:cubicBezTo>
                    <a:pt x="2898504" y="472611"/>
                    <a:pt x="2900147" y="467823"/>
                    <a:pt x="2901112" y="461123"/>
                  </a:cubicBezTo>
                  <a:cubicBezTo>
                    <a:pt x="2902078" y="454423"/>
                    <a:pt x="2902545" y="446242"/>
                    <a:pt x="2902515" y="436578"/>
                  </a:cubicBezTo>
                  <a:cubicBezTo>
                    <a:pt x="2902485" y="432989"/>
                    <a:pt x="2902364" y="429309"/>
                    <a:pt x="2902153" y="425539"/>
                  </a:cubicBezTo>
                  <a:cubicBezTo>
                    <a:pt x="2897040" y="431443"/>
                    <a:pt x="2891204" y="437053"/>
                    <a:pt x="2884644" y="442370"/>
                  </a:cubicBezTo>
                  <a:cubicBezTo>
                    <a:pt x="2878084" y="447686"/>
                    <a:pt x="2871614" y="452029"/>
                    <a:pt x="2865234" y="455400"/>
                  </a:cubicBezTo>
                  <a:cubicBezTo>
                    <a:pt x="2864657" y="454355"/>
                    <a:pt x="2863866" y="453187"/>
                    <a:pt x="2862859" y="451893"/>
                  </a:cubicBezTo>
                  <a:cubicBezTo>
                    <a:pt x="2861852" y="450600"/>
                    <a:pt x="2860834" y="449477"/>
                    <a:pt x="2859805" y="448523"/>
                  </a:cubicBezTo>
                  <a:cubicBezTo>
                    <a:pt x="2867364" y="445273"/>
                    <a:pt x="2874912" y="440643"/>
                    <a:pt x="2882450" y="434633"/>
                  </a:cubicBezTo>
                  <a:cubicBezTo>
                    <a:pt x="2889986" y="428623"/>
                    <a:pt x="2896132" y="422274"/>
                    <a:pt x="2900886" y="415585"/>
                  </a:cubicBezTo>
                  <a:cubicBezTo>
                    <a:pt x="2900260" y="412064"/>
                    <a:pt x="2899340" y="408610"/>
                    <a:pt x="2898126" y="405224"/>
                  </a:cubicBezTo>
                  <a:cubicBezTo>
                    <a:pt x="2896912" y="401839"/>
                    <a:pt x="2895359" y="398476"/>
                    <a:pt x="2893466" y="395135"/>
                  </a:cubicBezTo>
                  <a:cubicBezTo>
                    <a:pt x="2889025" y="397951"/>
                    <a:pt x="2884470" y="400644"/>
                    <a:pt x="2879802" y="403211"/>
                  </a:cubicBezTo>
                  <a:cubicBezTo>
                    <a:pt x="2875135" y="405779"/>
                    <a:pt x="2870399" y="408154"/>
                    <a:pt x="2865596" y="410337"/>
                  </a:cubicBezTo>
                  <a:cubicBezTo>
                    <a:pt x="2864929" y="409489"/>
                    <a:pt x="2864092" y="408561"/>
                    <a:pt x="2863085" y="407555"/>
                  </a:cubicBezTo>
                  <a:cubicBezTo>
                    <a:pt x="2862078" y="406548"/>
                    <a:pt x="2861106" y="405666"/>
                    <a:pt x="2860167" y="404908"/>
                  </a:cubicBezTo>
                  <a:cubicBezTo>
                    <a:pt x="2865170" y="402638"/>
                    <a:pt x="2870139" y="400165"/>
                    <a:pt x="2875075" y="397488"/>
                  </a:cubicBezTo>
                  <a:cubicBezTo>
                    <a:pt x="2880010" y="394811"/>
                    <a:pt x="2884753" y="391976"/>
                    <a:pt x="2889304" y="388982"/>
                  </a:cubicBezTo>
                  <a:cubicBezTo>
                    <a:pt x="2886966" y="385811"/>
                    <a:pt x="2884222" y="382697"/>
                    <a:pt x="2881069" y="379639"/>
                  </a:cubicBezTo>
                  <a:cubicBezTo>
                    <a:pt x="2877918" y="376581"/>
                    <a:pt x="2874268" y="373603"/>
                    <a:pt x="2870120" y="370703"/>
                  </a:cubicBezTo>
                  <a:close/>
                  <a:moveTo>
                    <a:pt x="2025063" y="364381"/>
                  </a:moveTo>
                  <a:lnTo>
                    <a:pt x="2132381" y="364381"/>
                  </a:lnTo>
                  <a:lnTo>
                    <a:pt x="2132381" y="415212"/>
                  </a:lnTo>
                  <a:lnTo>
                    <a:pt x="2055104" y="415212"/>
                  </a:lnTo>
                  <a:cubicBezTo>
                    <a:pt x="2053645" y="417584"/>
                    <a:pt x="2052039" y="419955"/>
                    <a:pt x="2050286" y="422327"/>
                  </a:cubicBezTo>
                  <a:cubicBezTo>
                    <a:pt x="2048533" y="424698"/>
                    <a:pt x="2046700" y="426979"/>
                    <a:pt x="2044789" y="429170"/>
                  </a:cubicBezTo>
                  <a:lnTo>
                    <a:pt x="2122246" y="429170"/>
                  </a:lnTo>
                  <a:lnTo>
                    <a:pt x="2124056" y="428626"/>
                  </a:lnTo>
                  <a:lnTo>
                    <a:pt x="2129485" y="432598"/>
                  </a:lnTo>
                  <a:cubicBezTo>
                    <a:pt x="2124463" y="439361"/>
                    <a:pt x="2118310" y="445414"/>
                    <a:pt x="2111026" y="450756"/>
                  </a:cubicBezTo>
                  <a:cubicBezTo>
                    <a:pt x="2103741" y="456099"/>
                    <a:pt x="2095598" y="460843"/>
                    <a:pt x="2086594" y="464988"/>
                  </a:cubicBezTo>
                  <a:cubicBezTo>
                    <a:pt x="2097057" y="468510"/>
                    <a:pt x="2108255" y="471376"/>
                    <a:pt x="2120188" y="473586"/>
                  </a:cubicBezTo>
                  <a:cubicBezTo>
                    <a:pt x="2132121" y="475796"/>
                    <a:pt x="2144449" y="477395"/>
                    <a:pt x="2157174" y="478384"/>
                  </a:cubicBezTo>
                  <a:cubicBezTo>
                    <a:pt x="2156171" y="479518"/>
                    <a:pt x="2155236" y="480823"/>
                    <a:pt x="2154369" y="482297"/>
                  </a:cubicBezTo>
                  <a:cubicBezTo>
                    <a:pt x="2153502" y="483771"/>
                    <a:pt x="2152748" y="485121"/>
                    <a:pt x="2152107" y="486346"/>
                  </a:cubicBezTo>
                  <a:cubicBezTo>
                    <a:pt x="2138372" y="485095"/>
                    <a:pt x="2125078" y="483074"/>
                    <a:pt x="2112225" y="480284"/>
                  </a:cubicBezTo>
                  <a:cubicBezTo>
                    <a:pt x="2099372" y="477493"/>
                    <a:pt x="2087390" y="473843"/>
                    <a:pt x="2076278" y="469332"/>
                  </a:cubicBezTo>
                  <a:cubicBezTo>
                    <a:pt x="2063663" y="474190"/>
                    <a:pt x="2050437" y="478096"/>
                    <a:pt x="2036600" y="481053"/>
                  </a:cubicBezTo>
                  <a:cubicBezTo>
                    <a:pt x="2022763" y="484009"/>
                    <a:pt x="2009084" y="486196"/>
                    <a:pt x="1995564" y="487613"/>
                  </a:cubicBezTo>
                  <a:cubicBezTo>
                    <a:pt x="1995266" y="486301"/>
                    <a:pt x="1994776" y="484899"/>
                    <a:pt x="1994093" y="483406"/>
                  </a:cubicBezTo>
                  <a:cubicBezTo>
                    <a:pt x="1993411" y="481913"/>
                    <a:pt x="1992695" y="480601"/>
                    <a:pt x="1991944" y="479469"/>
                  </a:cubicBezTo>
                  <a:cubicBezTo>
                    <a:pt x="2004360" y="478406"/>
                    <a:pt x="2016900" y="476686"/>
                    <a:pt x="2029564" y="474310"/>
                  </a:cubicBezTo>
                  <a:cubicBezTo>
                    <a:pt x="2042229" y="471935"/>
                    <a:pt x="2054362" y="468767"/>
                    <a:pt x="2065963" y="464807"/>
                  </a:cubicBezTo>
                  <a:cubicBezTo>
                    <a:pt x="2059421" y="461639"/>
                    <a:pt x="2053366" y="458109"/>
                    <a:pt x="2047798" y="454217"/>
                  </a:cubicBezTo>
                  <a:cubicBezTo>
                    <a:pt x="2042229" y="450325"/>
                    <a:pt x="2037305" y="446071"/>
                    <a:pt x="2033025" y="441455"/>
                  </a:cubicBezTo>
                  <a:cubicBezTo>
                    <a:pt x="2029210" y="444902"/>
                    <a:pt x="2025304" y="448145"/>
                    <a:pt x="2021307" y="451185"/>
                  </a:cubicBezTo>
                  <a:cubicBezTo>
                    <a:pt x="2017311" y="454224"/>
                    <a:pt x="2013314" y="457015"/>
                    <a:pt x="2009318" y="459557"/>
                  </a:cubicBezTo>
                  <a:cubicBezTo>
                    <a:pt x="2008628" y="458765"/>
                    <a:pt x="2007655" y="457769"/>
                    <a:pt x="2006400" y="456570"/>
                  </a:cubicBezTo>
                  <a:cubicBezTo>
                    <a:pt x="2005144" y="455371"/>
                    <a:pt x="2003945" y="454375"/>
                    <a:pt x="2002803" y="453583"/>
                  </a:cubicBezTo>
                  <a:cubicBezTo>
                    <a:pt x="2011075" y="448908"/>
                    <a:pt x="2018962" y="443284"/>
                    <a:pt x="2026465" y="436711"/>
                  </a:cubicBezTo>
                  <a:cubicBezTo>
                    <a:pt x="2033968" y="430138"/>
                    <a:pt x="2040317" y="422972"/>
                    <a:pt x="2045513" y="415212"/>
                  </a:cubicBezTo>
                  <a:lnTo>
                    <a:pt x="2025063" y="415212"/>
                  </a:lnTo>
                  <a:close/>
                  <a:moveTo>
                    <a:pt x="2704263" y="362752"/>
                  </a:moveTo>
                  <a:lnTo>
                    <a:pt x="2774106" y="362752"/>
                  </a:lnTo>
                  <a:lnTo>
                    <a:pt x="2774106" y="370692"/>
                  </a:lnTo>
                  <a:lnTo>
                    <a:pt x="2704263" y="370692"/>
                  </a:lnTo>
                  <a:close/>
                  <a:moveTo>
                    <a:pt x="709841" y="358397"/>
                  </a:moveTo>
                  <a:lnTo>
                    <a:pt x="819693" y="358397"/>
                  </a:lnTo>
                  <a:lnTo>
                    <a:pt x="819693" y="366722"/>
                  </a:lnTo>
                  <a:lnTo>
                    <a:pt x="768658" y="366722"/>
                  </a:lnTo>
                  <a:lnTo>
                    <a:pt x="768658" y="412509"/>
                  </a:lnTo>
                  <a:lnTo>
                    <a:pt x="813178" y="412509"/>
                  </a:lnTo>
                  <a:lnTo>
                    <a:pt x="813178" y="420834"/>
                  </a:lnTo>
                  <a:lnTo>
                    <a:pt x="768658" y="420834"/>
                  </a:lnTo>
                  <a:lnTo>
                    <a:pt x="768658" y="473135"/>
                  </a:lnTo>
                  <a:lnTo>
                    <a:pt x="823855" y="473135"/>
                  </a:lnTo>
                  <a:lnTo>
                    <a:pt x="823855" y="481460"/>
                  </a:lnTo>
                  <a:lnTo>
                    <a:pt x="704050" y="481460"/>
                  </a:lnTo>
                  <a:lnTo>
                    <a:pt x="704050" y="473135"/>
                  </a:lnTo>
                  <a:lnTo>
                    <a:pt x="759609" y="473135"/>
                  </a:lnTo>
                  <a:lnTo>
                    <a:pt x="759609" y="420834"/>
                  </a:lnTo>
                  <a:lnTo>
                    <a:pt x="716718" y="420834"/>
                  </a:lnTo>
                  <a:lnTo>
                    <a:pt x="716718" y="412509"/>
                  </a:lnTo>
                  <a:lnTo>
                    <a:pt x="759609" y="412509"/>
                  </a:lnTo>
                  <a:lnTo>
                    <a:pt x="759609" y="366722"/>
                  </a:lnTo>
                  <a:lnTo>
                    <a:pt x="709841" y="366722"/>
                  </a:lnTo>
                  <a:close/>
                  <a:moveTo>
                    <a:pt x="1182129" y="357854"/>
                  </a:moveTo>
                  <a:lnTo>
                    <a:pt x="1182129" y="386629"/>
                  </a:lnTo>
                  <a:lnTo>
                    <a:pt x="1197150" y="386629"/>
                  </a:lnTo>
                  <a:cubicBezTo>
                    <a:pt x="1208762" y="377761"/>
                    <a:pt x="1219560" y="368170"/>
                    <a:pt x="1229544" y="357854"/>
                  </a:cubicBezTo>
                  <a:close/>
                  <a:moveTo>
                    <a:pt x="3170520" y="353149"/>
                  </a:moveTo>
                  <a:cubicBezTo>
                    <a:pt x="3172752" y="367838"/>
                    <a:pt x="3175617" y="381668"/>
                    <a:pt x="3179116" y="394637"/>
                  </a:cubicBezTo>
                  <a:cubicBezTo>
                    <a:pt x="3182615" y="407607"/>
                    <a:pt x="3186928" y="419537"/>
                    <a:pt x="3192056" y="430425"/>
                  </a:cubicBezTo>
                  <a:cubicBezTo>
                    <a:pt x="3197877" y="419831"/>
                    <a:pt x="3202975" y="408082"/>
                    <a:pt x="3207348" y="395180"/>
                  </a:cubicBezTo>
                  <a:cubicBezTo>
                    <a:pt x="3211722" y="382278"/>
                    <a:pt x="3215190" y="368268"/>
                    <a:pt x="3217754" y="353149"/>
                  </a:cubicBezTo>
                  <a:close/>
                  <a:moveTo>
                    <a:pt x="2551233" y="346622"/>
                  </a:moveTo>
                  <a:lnTo>
                    <a:pt x="2551233" y="364200"/>
                  </a:lnTo>
                  <a:lnTo>
                    <a:pt x="2569150" y="364200"/>
                  </a:lnTo>
                  <a:lnTo>
                    <a:pt x="2569150" y="346622"/>
                  </a:lnTo>
                  <a:close/>
                  <a:moveTo>
                    <a:pt x="4046162" y="344455"/>
                  </a:moveTo>
                  <a:lnTo>
                    <a:pt x="4055392" y="346810"/>
                  </a:lnTo>
                  <a:cubicBezTo>
                    <a:pt x="4054299" y="349742"/>
                    <a:pt x="4053183" y="352708"/>
                    <a:pt x="4052044" y="355708"/>
                  </a:cubicBezTo>
                  <a:cubicBezTo>
                    <a:pt x="4050906" y="358709"/>
                    <a:pt x="4049790" y="361539"/>
                    <a:pt x="4048696" y="364200"/>
                  </a:cubicBezTo>
                  <a:lnTo>
                    <a:pt x="4090682" y="364200"/>
                  </a:lnTo>
                  <a:lnTo>
                    <a:pt x="4090682" y="424804"/>
                  </a:lnTo>
                  <a:lnTo>
                    <a:pt x="4054306" y="424804"/>
                  </a:lnTo>
                  <a:lnTo>
                    <a:pt x="4054306" y="477127"/>
                  </a:lnTo>
                  <a:cubicBezTo>
                    <a:pt x="4054344" y="479706"/>
                    <a:pt x="4053998" y="481687"/>
                    <a:pt x="4053266" y="483067"/>
                  </a:cubicBezTo>
                  <a:cubicBezTo>
                    <a:pt x="4052534" y="484448"/>
                    <a:pt x="4051192" y="485478"/>
                    <a:pt x="4049239" y="486158"/>
                  </a:cubicBezTo>
                  <a:cubicBezTo>
                    <a:pt x="4047196" y="486854"/>
                    <a:pt x="4044225" y="487267"/>
                    <a:pt x="4040326" y="487399"/>
                  </a:cubicBezTo>
                  <a:cubicBezTo>
                    <a:pt x="4036428" y="487530"/>
                    <a:pt x="4031376" y="487538"/>
                    <a:pt x="4025170" y="487421"/>
                  </a:cubicBezTo>
                  <a:cubicBezTo>
                    <a:pt x="4024887" y="486305"/>
                    <a:pt x="4024502" y="485064"/>
                    <a:pt x="4024016" y="483700"/>
                  </a:cubicBezTo>
                  <a:cubicBezTo>
                    <a:pt x="4023529" y="482335"/>
                    <a:pt x="4023009" y="481049"/>
                    <a:pt x="4022455" y="479843"/>
                  </a:cubicBezTo>
                  <a:cubicBezTo>
                    <a:pt x="4027518" y="480008"/>
                    <a:pt x="4031870" y="480084"/>
                    <a:pt x="4035508" y="480069"/>
                  </a:cubicBezTo>
                  <a:cubicBezTo>
                    <a:pt x="4039146" y="480054"/>
                    <a:pt x="4041552" y="480039"/>
                    <a:pt x="4042724" y="480024"/>
                  </a:cubicBezTo>
                  <a:cubicBezTo>
                    <a:pt x="4043968" y="479948"/>
                    <a:pt x="4044828" y="479692"/>
                    <a:pt x="4045303" y="479254"/>
                  </a:cubicBezTo>
                  <a:cubicBezTo>
                    <a:pt x="4045778" y="478817"/>
                    <a:pt x="4046004" y="478108"/>
                    <a:pt x="4045982" y="477127"/>
                  </a:cubicBezTo>
                  <a:lnTo>
                    <a:pt x="4045982" y="424804"/>
                  </a:lnTo>
                  <a:lnTo>
                    <a:pt x="4011234" y="424804"/>
                  </a:lnTo>
                  <a:lnTo>
                    <a:pt x="4011234" y="364200"/>
                  </a:lnTo>
                  <a:lnTo>
                    <a:pt x="4040552" y="364200"/>
                  </a:lnTo>
                  <a:cubicBezTo>
                    <a:pt x="4041578" y="361113"/>
                    <a:pt x="4042604" y="357776"/>
                    <a:pt x="4043629" y="354191"/>
                  </a:cubicBezTo>
                  <a:cubicBezTo>
                    <a:pt x="4044654" y="350606"/>
                    <a:pt x="4045499" y="347361"/>
                    <a:pt x="4046162" y="344455"/>
                  </a:cubicBezTo>
                  <a:close/>
                  <a:moveTo>
                    <a:pt x="3221555" y="344281"/>
                  </a:moveTo>
                  <a:lnTo>
                    <a:pt x="3226984" y="345910"/>
                  </a:lnTo>
                  <a:cubicBezTo>
                    <a:pt x="3224243" y="364999"/>
                    <a:pt x="3220314" y="382335"/>
                    <a:pt x="3215198" y="397918"/>
                  </a:cubicBezTo>
                  <a:cubicBezTo>
                    <a:pt x="3210082" y="413500"/>
                    <a:pt x="3203936" y="427352"/>
                    <a:pt x="3196761" y="439474"/>
                  </a:cubicBezTo>
                  <a:cubicBezTo>
                    <a:pt x="3201542" y="448010"/>
                    <a:pt x="3207046" y="455641"/>
                    <a:pt x="3213275" y="462367"/>
                  </a:cubicBezTo>
                  <a:cubicBezTo>
                    <a:pt x="3219504" y="469094"/>
                    <a:pt x="3226547" y="474734"/>
                    <a:pt x="3234404" y="479288"/>
                  </a:cubicBezTo>
                  <a:cubicBezTo>
                    <a:pt x="3233280" y="480133"/>
                    <a:pt x="3232134" y="481159"/>
                    <a:pt x="3230966" y="482365"/>
                  </a:cubicBezTo>
                  <a:cubicBezTo>
                    <a:pt x="3229796" y="483572"/>
                    <a:pt x="3228832" y="484778"/>
                    <a:pt x="3228070" y="485985"/>
                  </a:cubicBezTo>
                  <a:cubicBezTo>
                    <a:pt x="3220582" y="481370"/>
                    <a:pt x="3213840" y="475850"/>
                    <a:pt x="3207846" y="469425"/>
                  </a:cubicBezTo>
                  <a:cubicBezTo>
                    <a:pt x="3201851" y="463001"/>
                    <a:pt x="3196467" y="455671"/>
                    <a:pt x="3191694" y="447437"/>
                  </a:cubicBezTo>
                  <a:cubicBezTo>
                    <a:pt x="3186069" y="455946"/>
                    <a:pt x="3180081" y="463540"/>
                    <a:pt x="3173732" y="470217"/>
                  </a:cubicBezTo>
                  <a:cubicBezTo>
                    <a:pt x="3167383" y="476894"/>
                    <a:pt x="3160762" y="482633"/>
                    <a:pt x="3153870" y="487432"/>
                  </a:cubicBezTo>
                  <a:cubicBezTo>
                    <a:pt x="3153120" y="486294"/>
                    <a:pt x="3152222" y="485087"/>
                    <a:pt x="3151178" y="483813"/>
                  </a:cubicBezTo>
                  <a:cubicBezTo>
                    <a:pt x="3150134" y="482538"/>
                    <a:pt x="3149101" y="481513"/>
                    <a:pt x="3148079" y="480736"/>
                  </a:cubicBezTo>
                  <a:cubicBezTo>
                    <a:pt x="3155163" y="476099"/>
                    <a:pt x="3161988" y="470262"/>
                    <a:pt x="3168552" y="463227"/>
                  </a:cubicBezTo>
                  <a:cubicBezTo>
                    <a:pt x="3175116" y="456192"/>
                    <a:pt x="3181262" y="448093"/>
                    <a:pt x="3186988" y="438931"/>
                  </a:cubicBezTo>
                  <a:cubicBezTo>
                    <a:pt x="3181141" y="427134"/>
                    <a:pt x="3176232" y="414036"/>
                    <a:pt x="3172262" y="399637"/>
                  </a:cubicBezTo>
                  <a:cubicBezTo>
                    <a:pt x="3168292" y="385238"/>
                    <a:pt x="3165057" y="369742"/>
                    <a:pt x="3162557" y="353149"/>
                  </a:cubicBezTo>
                  <a:lnTo>
                    <a:pt x="3151879" y="353149"/>
                  </a:lnTo>
                  <a:lnTo>
                    <a:pt x="3151879" y="344824"/>
                  </a:lnTo>
                  <a:lnTo>
                    <a:pt x="3220107" y="344824"/>
                  </a:lnTo>
                  <a:close/>
                  <a:moveTo>
                    <a:pt x="3091976" y="340843"/>
                  </a:moveTo>
                  <a:lnTo>
                    <a:pt x="3091976" y="370161"/>
                  </a:lnTo>
                  <a:lnTo>
                    <a:pt x="3128534" y="370161"/>
                  </a:lnTo>
                  <a:lnTo>
                    <a:pt x="3128534" y="340843"/>
                  </a:lnTo>
                  <a:close/>
                  <a:moveTo>
                    <a:pt x="69628" y="340843"/>
                  </a:moveTo>
                  <a:lnTo>
                    <a:pt x="155410" y="340843"/>
                  </a:lnTo>
                  <a:lnTo>
                    <a:pt x="155410" y="487613"/>
                  </a:lnTo>
                  <a:lnTo>
                    <a:pt x="146904" y="487613"/>
                  </a:lnTo>
                  <a:lnTo>
                    <a:pt x="146904" y="472411"/>
                  </a:lnTo>
                  <a:lnTo>
                    <a:pt x="68361" y="472411"/>
                  </a:lnTo>
                  <a:lnTo>
                    <a:pt x="68361" y="464087"/>
                  </a:lnTo>
                  <a:lnTo>
                    <a:pt x="146904" y="464087"/>
                  </a:lnTo>
                  <a:lnTo>
                    <a:pt x="146904" y="407441"/>
                  </a:lnTo>
                  <a:lnTo>
                    <a:pt x="73971" y="407441"/>
                  </a:lnTo>
                  <a:lnTo>
                    <a:pt x="73971" y="398936"/>
                  </a:lnTo>
                  <a:lnTo>
                    <a:pt x="146904" y="398936"/>
                  </a:lnTo>
                  <a:lnTo>
                    <a:pt x="146904" y="348986"/>
                  </a:lnTo>
                  <a:lnTo>
                    <a:pt x="69628" y="348986"/>
                  </a:lnTo>
                  <a:close/>
                  <a:moveTo>
                    <a:pt x="1790412" y="340288"/>
                  </a:moveTo>
                  <a:lnTo>
                    <a:pt x="1790412" y="469165"/>
                  </a:lnTo>
                  <a:lnTo>
                    <a:pt x="1921461" y="469165"/>
                  </a:lnTo>
                  <a:lnTo>
                    <a:pt x="1921461" y="340288"/>
                  </a:lnTo>
                  <a:close/>
                  <a:moveTo>
                    <a:pt x="2477576" y="337585"/>
                  </a:moveTo>
                  <a:lnTo>
                    <a:pt x="2512323" y="337585"/>
                  </a:lnTo>
                  <a:cubicBezTo>
                    <a:pt x="2508979" y="346132"/>
                    <a:pt x="2505307" y="355143"/>
                    <a:pt x="2501306" y="364618"/>
                  </a:cubicBezTo>
                  <a:cubicBezTo>
                    <a:pt x="2497306" y="374093"/>
                    <a:pt x="2493498" y="382697"/>
                    <a:pt x="2489882" y="390430"/>
                  </a:cubicBezTo>
                  <a:lnTo>
                    <a:pt x="2507075" y="390430"/>
                  </a:lnTo>
                  <a:lnTo>
                    <a:pt x="2508704" y="390249"/>
                  </a:lnTo>
                  <a:lnTo>
                    <a:pt x="2513409" y="391697"/>
                  </a:lnTo>
                  <a:cubicBezTo>
                    <a:pt x="2512225" y="403984"/>
                    <a:pt x="2510521" y="415107"/>
                    <a:pt x="2508297" y="425066"/>
                  </a:cubicBezTo>
                  <a:cubicBezTo>
                    <a:pt x="2506072" y="435024"/>
                    <a:pt x="2503372" y="443931"/>
                    <a:pt x="2500198" y="451786"/>
                  </a:cubicBezTo>
                  <a:cubicBezTo>
                    <a:pt x="2508289" y="462376"/>
                    <a:pt x="2517760" y="469435"/>
                    <a:pt x="2528611" y="472965"/>
                  </a:cubicBezTo>
                  <a:cubicBezTo>
                    <a:pt x="2539462" y="476494"/>
                    <a:pt x="2550924" y="478123"/>
                    <a:pt x="2562996" y="477852"/>
                  </a:cubicBezTo>
                  <a:lnTo>
                    <a:pt x="2586704" y="477852"/>
                  </a:lnTo>
                  <a:cubicBezTo>
                    <a:pt x="2585969" y="478908"/>
                    <a:pt x="2585313" y="480179"/>
                    <a:pt x="2584736" y="481664"/>
                  </a:cubicBezTo>
                  <a:cubicBezTo>
                    <a:pt x="2584159" y="483149"/>
                    <a:pt x="2583729" y="484465"/>
                    <a:pt x="2583446" y="485611"/>
                  </a:cubicBezTo>
                  <a:lnTo>
                    <a:pt x="2562453" y="485611"/>
                  </a:lnTo>
                  <a:cubicBezTo>
                    <a:pt x="2549521" y="485883"/>
                    <a:pt x="2537426" y="484257"/>
                    <a:pt x="2526168" y="480732"/>
                  </a:cubicBezTo>
                  <a:cubicBezTo>
                    <a:pt x="2514910" y="477207"/>
                    <a:pt x="2504986" y="470153"/>
                    <a:pt x="2496398" y="459570"/>
                  </a:cubicBezTo>
                  <a:cubicBezTo>
                    <a:pt x="2493404" y="465622"/>
                    <a:pt x="2490026" y="470937"/>
                    <a:pt x="2486263" y="475515"/>
                  </a:cubicBezTo>
                  <a:cubicBezTo>
                    <a:pt x="2482500" y="480093"/>
                    <a:pt x="2478398" y="484001"/>
                    <a:pt x="2473957" y="487240"/>
                  </a:cubicBezTo>
                  <a:cubicBezTo>
                    <a:pt x="2473266" y="486272"/>
                    <a:pt x="2472339" y="485225"/>
                    <a:pt x="2471174" y="484101"/>
                  </a:cubicBezTo>
                  <a:cubicBezTo>
                    <a:pt x="2470009" y="482976"/>
                    <a:pt x="2468946" y="482156"/>
                    <a:pt x="2467984" y="481641"/>
                  </a:cubicBezTo>
                  <a:cubicBezTo>
                    <a:pt x="2472690" y="478219"/>
                    <a:pt x="2476988" y="474082"/>
                    <a:pt x="2480879" y="469230"/>
                  </a:cubicBezTo>
                  <a:cubicBezTo>
                    <a:pt x="2484770" y="464378"/>
                    <a:pt x="2488254" y="458744"/>
                    <a:pt x="2491330" y="452329"/>
                  </a:cubicBezTo>
                  <a:cubicBezTo>
                    <a:pt x="2488616" y="447993"/>
                    <a:pt x="2486127" y="443090"/>
                    <a:pt x="2483865" y="437622"/>
                  </a:cubicBezTo>
                  <a:cubicBezTo>
                    <a:pt x="2481603" y="432154"/>
                    <a:pt x="2479567" y="426075"/>
                    <a:pt x="2477757" y="419386"/>
                  </a:cubicBezTo>
                  <a:lnTo>
                    <a:pt x="2484453" y="416490"/>
                  </a:lnTo>
                  <a:cubicBezTo>
                    <a:pt x="2485901" y="421818"/>
                    <a:pt x="2487484" y="426728"/>
                    <a:pt x="2489204" y="431219"/>
                  </a:cubicBezTo>
                  <a:cubicBezTo>
                    <a:pt x="2490923" y="435710"/>
                    <a:pt x="2492778" y="439851"/>
                    <a:pt x="2494769" y="443641"/>
                  </a:cubicBezTo>
                  <a:cubicBezTo>
                    <a:pt x="2497204" y="437396"/>
                    <a:pt x="2499256" y="430473"/>
                    <a:pt x="2500922" y="422871"/>
                  </a:cubicBezTo>
                  <a:cubicBezTo>
                    <a:pt x="2502588" y="415269"/>
                    <a:pt x="2503916" y="406989"/>
                    <a:pt x="2504903" y="398031"/>
                  </a:cubicBezTo>
                  <a:lnTo>
                    <a:pt x="2478119" y="398031"/>
                  </a:lnTo>
                  <a:cubicBezTo>
                    <a:pt x="2481562" y="391086"/>
                    <a:pt x="2485309" y="382851"/>
                    <a:pt x="2489362" y="373328"/>
                  </a:cubicBezTo>
                  <a:cubicBezTo>
                    <a:pt x="2493416" y="363804"/>
                    <a:pt x="2497208" y="354484"/>
                    <a:pt x="2500741" y="345367"/>
                  </a:cubicBezTo>
                  <a:lnTo>
                    <a:pt x="2477576" y="345367"/>
                  </a:lnTo>
                  <a:close/>
                  <a:moveTo>
                    <a:pt x="359283" y="334520"/>
                  </a:moveTo>
                  <a:lnTo>
                    <a:pt x="365255" y="335424"/>
                  </a:lnTo>
                  <a:cubicBezTo>
                    <a:pt x="364761" y="341434"/>
                    <a:pt x="364120" y="348299"/>
                    <a:pt x="363331" y="356017"/>
                  </a:cubicBezTo>
                  <a:cubicBezTo>
                    <a:pt x="362543" y="363735"/>
                    <a:pt x="361674" y="371676"/>
                    <a:pt x="360724" y="379840"/>
                  </a:cubicBezTo>
                  <a:cubicBezTo>
                    <a:pt x="359775" y="388004"/>
                    <a:pt x="358812" y="395761"/>
                    <a:pt x="357835" y="403109"/>
                  </a:cubicBezTo>
                  <a:lnTo>
                    <a:pt x="381724" y="403109"/>
                  </a:lnTo>
                  <a:cubicBezTo>
                    <a:pt x="381720" y="403215"/>
                    <a:pt x="381682" y="403816"/>
                    <a:pt x="381611" y="404914"/>
                  </a:cubicBezTo>
                  <a:cubicBezTo>
                    <a:pt x="381539" y="406012"/>
                    <a:pt x="381456" y="406974"/>
                    <a:pt x="381362" y="407801"/>
                  </a:cubicBezTo>
                  <a:cubicBezTo>
                    <a:pt x="379930" y="424093"/>
                    <a:pt x="378471" y="437319"/>
                    <a:pt x="376985" y="447478"/>
                  </a:cubicBezTo>
                  <a:cubicBezTo>
                    <a:pt x="375499" y="457638"/>
                    <a:pt x="373893" y="465434"/>
                    <a:pt x="372166" y="470867"/>
                  </a:cubicBezTo>
                  <a:cubicBezTo>
                    <a:pt x="370439" y="476300"/>
                    <a:pt x="368497" y="480072"/>
                    <a:pt x="366341" y="482185"/>
                  </a:cubicBezTo>
                  <a:cubicBezTo>
                    <a:pt x="364856" y="483609"/>
                    <a:pt x="363257" y="484639"/>
                    <a:pt x="361545" y="485275"/>
                  </a:cubicBezTo>
                  <a:cubicBezTo>
                    <a:pt x="359833" y="485910"/>
                    <a:pt x="357692" y="486263"/>
                    <a:pt x="355121" y="486335"/>
                  </a:cubicBezTo>
                  <a:cubicBezTo>
                    <a:pt x="352881" y="486512"/>
                    <a:pt x="349850" y="486565"/>
                    <a:pt x="346027" y="486494"/>
                  </a:cubicBezTo>
                  <a:cubicBezTo>
                    <a:pt x="342203" y="486422"/>
                    <a:pt x="337996" y="486248"/>
                    <a:pt x="333404" y="485973"/>
                  </a:cubicBezTo>
                  <a:cubicBezTo>
                    <a:pt x="333317" y="484669"/>
                    <a:pt x="333083" y="483263"/>
                    <a:pt x="332702" y="481756"/>
                  </a:cubicBezTo>
                  <a:cubicBezTo>
                    <a:pt x="332321" y="480248"/>
                    <a:pt x="331771" y="478886"/>
                    <a:pt x="331051" y="477670"/>
                  </a:cubicBezTo>
                  <a:cubicBezTo>
                    <a:pt x="335775" y="478191"/>
                    <a:pt x="340081" y="478508"/>
                    <a:pt x="343968" y="478621"/>
                  </a:cubicBezTo>
                  <a:cubicBezTo>
                    <a:pt x="347855" y="478734"/>
                    <a:pt x="350668" y="478779"/>
                    <a:pt x="352406" y="478757"/>
                  </a:cubicBezTo>
                  <a:cubicBezTo>
                    <a:pt x="354016" y="478776"/>
                    <a:pt x="355366" y="478647"/>
                    <a:pt x="356455" y="478372"/>
                  </a:cubicBezTo>
                  <a:cubicBezTo>
                    <a:pt x="357545" y="478097"/>
                    <a:pt x="358487" y="477561"/>
                    <a:pt x="359283" y="476765"/>
                  </a:cubicBezTo>
                  <a:cubicBezTo>
                    <a:pt x="361088" y="475104"/>
                    <a:pt x="362766" y="471865"/>
                    <a:pt x="364317" y="467047"/>
                  </a:cubicBezTo>
                  <a:cubicBezTo>
                    <a:pt x="365867" y="462229"/>
                    <a:pt x="367317" y="455289"/>
                    <a:pt x="368667" y="446228"/>
                  </a:cubicBezTo>
                  <a:cubicBezTo>
                    <a:pt x="370016" y="437166"/>
                    <a:pt x="371292" y="425440"/>
                    <a:pt x="372494" y="411050"/>
                  </a:cubicBezTo>
                  <a:lnTo>
                    <a:pt x="298837" y="411050"/>
                  </a:lnTo>
                  <a:lnTo>
                    <a:pt x="298837" y="410869"/>
                  </a:lnTo>
                  <a:lnTo>
                    <a:pt x="296485" y="410869"/>
                  </a:lnTo>
                  <a:cubicBezTo>
                    <a:pt x="297216" y="406192"/>
                    <a:pt x="297945" y="400756"/>
                    <a:pt x="298670" y="394561"/>
                  </a:cubicBezTo>
                  <a:cubicBezTo>
                    <a:pt x="299395" y="388366"/>
                    <a:pt x="300070" y="381990"/>
                    <a:pt x="300694" y="375431"/>
                  </a:cubicBezTo>
                  <a:cubicBezTo>
                    <a:pt x="301318" y="368873"/>
                    <a:pt x="301846" y="362710"/>
                    <a:pt x="302276" y="356941"/>
                  </a:cubicBezTo>
                  <a:lnTo>
                    <a:pt x="310239" y="357665"/>
                  </a:lnTo>
                  <a:cubicBezTo>
                    <a:pt x="309677" y="364910"/>
                    <a:pt x="308991" y="372596"/>
                    <a:pt x="308180" y="380724"/>
                  </a:cubicBezTo>
                  <a:cubicBezTo>
                    <a:pt x="307370" y="388852"/>
                    <a:pt x="306548" y="396313"/>
                    <a:pt x="305714" y="403109"/>
                  </a:cubicBezTo>
                  <a:lnTo>
                    <a:pt x="349510" y="403109"/>
                  </a:lnTo>
                  <a:cubicBezTo>
                    <a:pt x="350364" y="396678"/>
                    <a:pt x="351211" y="389862"/>
                    <a:pt x="352051" y="382662"/>
                  </a:cubicBezTo>
                  <a:cubicBezTo>
                    <a:pt x="352891" y="375461"/>
                    <a:pt x="353671" y="368432"/>
                    <a:pt x="354390" y="361574"/>
                  </a:cubicBezTo>
                  <a:cubicBezTo>
                    <a:pt x="355109" y="354717"/>
                    <a:pt x="355715" y="348587"/>
                    <a:pt x="356206" y="343184"/>
                  </a:cubicBezTo>
                  <a:lnTo>
                    <a:pt x="293589" y="343184"/>
                  </a:lnTo>
                  <a:lnTo>
                    <a:pt x="293589" y="335063"/>
                  </a:lnTo>
                  <a:lnTo>
                    <a:pt x="357835" y="335063"/>
                  </a:lnTo>
                  <a:close/>
                  <a:moveTo>
                    <a:pt x="223009" y="334146"/>
                  </a:moveTo>
                  <a:lnTo>
                    <a:pt x="283274" y="334146"/>
                  </a:lnTo>
                  <a:lnTo>
                    <a:pt x="283274" y="342290"/>
                  </a:lnTo>
                  <a:lnTo>
                    <a:pt x="255584" y="342290"/>
                  </a:lnTo>
                  <a:cubicBezTo>
                    <a:pt x="253967" y="350642"/>
                    <a:pt x="252135" y="358778"/>
                    <a:pt x="250087" y="366699"/>
                  </a:cubicBezTo>
                  <a:cubicBezTo>
                    <a:pt x="248040" y="374621"/>
                    <a:pt x="245710" y="382169"/>
                    <a:pt x="243097" y="389344"/>
                  </a:cubicBezTo>
                  <a:lnTo>
                    <a:pt x="277301" y="389344"/>
                  </a:lnTo>
                  <a:lnTo>
                    <a:pt x="277301" y="464087"/>
                  </a:lnTo>
                  <a:lnTo>
                    <a:pt x="243278" y="464087"/>
                  </a:lnTo>
                  <a:lnTo>
                    <a:pt x="243278" y="479478"/>
                  </a:lnTo>
                  <a:lnTo>
                    <a:pt x="235315" y="479478"/>
                  </a:lnTo>
                  <a:lnTo>
                    <a:pt x="235315" y="407801"/>
                  </a:lnTo>
                  <a:cubicBezTo>
                    <a:pt x="232058" y="414463"/>
                    <a:pt x="228438" y="420496"/>
                    <a:pt x="224457" y="425902"/>
                  </a:cubicBezTo>
                  <a:cubicBezTo>
                    <a:pt x="224042" y="424902"/>
                    <a:pt x="223333" y="423596"/>
                    <a:pt x="222330" y="421985"/>
                  </a:cubicBezTo>
                  <a:cubicBezTo>
                    <a:pt x="221327" y="420374"/>
                    <a:pt x="220347" y="419023"/>
                    <a:pt x="219389" y="417932"/>
                  </a:cubicBezTo>
                  <a:cubicBezTo>
                    <a:pt x="226142" y="408734"/>
                    <a:pt x="231775" y="397599"/>
                    <a:pt x="236288" y="384527"/>
                  </a:cubicBezTo>
                  <a:cubicBezTo>
                    <a:pt x="240801" y="371455"/>
                    <a:pt x="244398" y="357376"/>
                    <a:pt x="247079" y="342290"/>
                  </a:cubicBezTo>
                  <a:lnTo>
                    <a:pt x="223009" y="342290"/>
                  </a:lnTo>
                  <a:close/>
                  <a:moveTo>
                    <a:pt x="2699196" y="333253"/>
                  </a:moveTo>
                  <a:lnTo>
                    <a:pt x="2797986" y="333253"/>
                  </a:lnTo>
                  <a:lnTo>
                    <a:pt x="2797986" y="474401"/>
                  </a:lnTo>
                  <a:cubicBezTo>
                    <a:pt x="2798008" y="477783"/>
                    <a:pt x="2797512" y="480340"/>
                    <a:pt x="2796497" y="482071"/>
                  </a:cubicBezTo>
                  <a:cubicBezTo>
                    <a:pt x="2795482" y="483801"/>
                    <a:pt x="2793812" y="485046"/>
                    <a:pt x="2791488" y="485804"/>
                  </a:cubicBezTo>
                  <a:cubicBezTo>
                    <a:pt x="2789061" y="486584"/>
                    <a:pt x="2785501" y="487059"/>
                    <a:pt x="2780808" y="487229"/>
                  </a:cubicBezTo>
                  <a:cubicBezTo>
                    <a:pt x="2776114" y="487398"/>
                    <a:pt x="2770198" y="487466"/>
                    <a:pt x="2763060" y="487432"/>
                  </a:cubicBezTo>
                  <a:cubicBezTo>
                    <a:pt x="2762687" y="486192"/>
                    <a:pt x="2762214" y="484737"/>
                    <a:pt x="2761638" y="483066"/>
                  </a:cubicBezTo>
                  <a:cubicBezTo>
                    <a:pt x="2761063" y="481396"/>
                    <a:pt x="2760454" y="479895"/>
                    <a:pt x="2759811" y="478565"/>
                  </a:cubicBezTo>
                  <a:cubicBezTo>
                    <a:pt x="2765827" y="478734"/>
                    <a:pt x="2771166" y="478802"/>
                    <a:pt x="2775829" y="478768"/>
                  </a:cubicBezTo>
                  <a:cubicBezTo>
                    <a:pt x="2780492" y="478734"/>
                    <a:pt x="2783660" y="478666"/>
                    <a:pt x="2785336" y="478565"/>
                  </a:cubicBezTo>
                  <a:cubicBezTo>
                    <a:pt x="2786944" y="478508"/>
                    <a:pt x="2788076" y="478169"/>
                    <a:pt x="2788732" y="477546"/>
                  </a:cubicBezTo>
                  <a:cubicBezTo>
                    <a:pt x="2789389" y="476924"/>
                    <a:pt x="2789706" y="475815"/>
                    <a:pt x="2789684" y="474220"/>
                  </a:cubicBezTo>
                  <a:lnTo>
                    <a:pt x="2789684" y="341374"/>
                  </a:lnTo>
                  <a:lnTo>
                    <a:pt x="2699196" y="341374"/>
                  </a:lnTo>
                  <a:close/>
                  <a:moveTo>
                    <a:pt x="3070079" y="332699"/>
                  </a:moveTo>
                  <a:lnTo>
                    <a:pt x="3151517" y="332699"/>
                  </a:lnTo>
                  <a:lnTo>
                    <a:pt x="3151517" y="340843"/>
                  </a:lnTo>
                  <a:lnTo>
                    <a:pt x="3137040" y="340843"/>
                  </a:lnTo>
                  <a:lnTo>
                    <a:pt x="3137040" y="441284"/>
                  </a:lnTo>
                  <a:lnTo>
                    <a:pt x="3152965" y="438388"/>
                  </a:lnTo>
                  <a:lnTo>
                    <a:pt x="3153508" y="446170"/>
                  </a:lnTo>
                  <a:lnTo>
                    <a:pt x="3137040" y="449247"/>
                  </a:lnTo>
                  <a:lnTo>
                    <a:pt x="3137040" y="487251"/>
                  </a:lnTo>
                  <a:lnTo>
                    <a:pt x="3128534" y="487251"/>
                  </a:lnTo>
                  <a:lnTo>
                    <a:pt x="3128534" y="450875"/>
                  </a:lnTo>
                  <a:cubicBezTo>
                    <a:pt x="3117871" y="452866"/>
                    <a:pt x="3107616" y="454721"/>
                    <a:pt x="3097768" y="456440"/>
                  </a:cubicBezTo>
                  <a:cubicBezTo>
                    <a:pt x="3087920" y="458160"/>
                    <a:pt x="3078932" y="459743"/>
                    <a:pt x="3070802" y="461191"/>
                  </a:cubicBezTo>
                  <a:lnTo>
                    <a:pt x="3068812" y="452685"/>
                  </a:lnTo>
                  <a:lnTo>
                    <a:pt x="3083471" y="450332"/>
                  </a:lnTo>
                  <a:lnTo>
                    <a:pt x="3083471" y="340843"/>
                  </a:lnTo>
                  <a:lnTo>
                    <a:pt x="3070079" y="340843"/>
                  </a:lnTo>
                  <a:close/>
                  <a:moveTo>
                    <a:pt x="3989698" y="331986"/>
                  </a:moveTo>
                  <a:lnTo>
                    <a:pt x="4098646" y="331986"/>
                  </a:lnTo>
                  <a:lnTo>
                    <a:pt x="4098646" y="340107"/>
                  </a:lnTo>
                  <a:lnTo>
                    <a:pt x="3998204" y="340107"/>
                  </a:lnTo>
                  <a:lnTo>
                    <a:pt x="3998204" y="381381"/>
                  </a:lnTo>
                  <a:cubicBezTo>
                    <a:pt x="3998300" y="391916"/>
                    <a:pt x="3997788" y="403345"/>
                    <a:pt x="3996669" y="415668"/>
                  </a:cubicBezTo>
                  <a:cubicBezTo>
                    <a:pt x="3995551" y="427991"/>
                    <a:pt x="3993257" y="440263"/>
                    <a:pt x="3989786" y="452484"/>
                  </a:cubicBezTo>
                  <a:cubicBezTo>
                    <a:pt x="3986315" y="464704"/>
                    <a:pt x="3981098" y="475929"/>
                    <a:pt x="3974134" y="486158"/>
                  </a:cubicBezTo>
                  <a:cubicBezTo>
                    <a:pt x="3973320" y="485391"/>
                    <a:pt x="3972189" y="484579"/>
                    <a:pt x="3970741" y="483722"/>
                  </a:cubicBezTo>
                  <a:cubicBezTo>
                    <a:pt x="3969293" y="482865"/>
                    <a:pt x="3968072" y="482234"/>
                    <a:pt x="3967076" y="481828"/>
                  </a:cubicBezTo>
                  <a:cubicBezTo>
                    <a:pt x="3973851" y="471795"/>
                    <a:pt x="3978862" y="460929"/>
                    <a:pt x="3982111" y="449229"/>
                  </a:cubicBezTo>
                  <a:cubicBezTo>
                    <a:pt x="3985360" y="437529"/>
                    <a:pt x="3987462" y="425819"/>
                    <a:pt x="3988418" y="414099"/>
                  </a:cubicBezTo>
                  <a:cubicBezTo>
                    <a:pt x="3989374" y="402379"/>
                    <a:pt x="3989801" y="391473"/>
                    <a:pt x="3989698" y="381381"/>
                  </a:cubicBezTo>
                  <a:close/>
                  <a:moveTo>
                    <a:pt x="1781748" y="331624"/>
                  </a:moveTo>
                  <a:lnTo>
                    <a:pt x="1930306" y="331624"/>
                  </a:lnTo>
                  <a:lnTo>
                    <a:pt x="1930306" y="487240"/>
                  </a:lnTo>
                  <a:lnTo>
                    <a:pt x="1921461" y="487240"/>
                  </a:lnTo>
                  <a:lnTo>
                    <a:pt x="1921461" y="477467"/>
                  </a:lnTo>
                  <a:lnTo>
                    <a:pt x="1790412" y="477467"/>
                  </a:lnTo>
                  <a:lnTo>
                    <a:pt x="1790412" y="487240"/>
                  </a:lnTo>
                  <a:lnTo>
                    <a:pt x="1781748" y="487240"/>
                  </a:lnTo>
                  <a:close/>
                  <a:moveTo>
                    <a:pt x="3730266" y="331251"/>
                  </a:moveTo>
                  <a:cubicBezTo>
                    <a:pt x="3737200" y="333615"/>
                    <a:pt x="3744235" y="336488"/>
                    <a:pt x="3751372" y="339870"/>
                  </a:cubicBezTo>
                  <a:cubicBezTo>
                    <a:pt x="3758510" y="343252"/>
                    <a:pt x="3764323" y="346532"/>
                    <a:pt x="3768814" y="349710"/>
                  </a:cubicBezTo>
                  <a:lnTo>
                    <a:pt x="3764108" y="356949"/>
                  </a:lnTo>
                  <a:cubicBezTo>
                    <a:pt x="3759708" y="353590"/>
                    <a:pt x="3753940" y="350129"/>
                    <a:pt x="3746802" y="346566"/>
                  </a:cubicBezTo>
                  <a:cubicBezTo>
                    <a:pt x="3739665" y="343003"/>
                    <a:pt x="3732585" y="339949"/>
                    <a:pt x="3725560" y="337404"/>
                  </a:cubicBezTo>
                  <a:close/>
                  <a:moveTo>
                    <a:pt x="2659562" y="330357"/>
                  </a:moveTo>
                  <a:cubicBezTo>
                    <a:pt x="2664712" y="334573"/>
                    <a:pt x="2669836" y="339154"/>
                    <a:pt x="2674935" y="344100"/>
                  </a:cubicBezTo>
                  <a:cubicBezTo>
                    <a:pt x="2680034" y="349046"/>
                    <a:pt x="2684074" y="353452"/>
                    <a:pt x="2687053" y="357317"/>
                  </a:cubicBezTo>
                  <a:lnTo>
                    <a:pt x="2681258" y="363654"/>
                  </a:lnTo>
                  <a:cubicBezTo>
                    <a:pt x="2678292" y="359772"/>
                    <a:pt x="2674286" y="355267"/>
                    <a:pt x="2669238" y="350140"/>
                  </a:cubicBezTo>
                  <a:cubicBezTo>
                    <a:pt x="2664190" y="345014"/>
                    <a:pt x="2659095" y="340287"/>
                    <a:pt x="2653952" y="335960"/>
                  </a:cubicBezTo>
                  <a:close/>
                  <a:moveTo>
                    <a:pt x="3412579" y="328717"/>
                  </a:moveTo>
                  <a:cubicBezTo>
                    <a:pt x="3417265" y="332944"/>
                    <a:pt x="3421963" y="337521"/>
                    <a:pt x="3426672" y="342449"/>
                  </a:cubicBezTo>
                  <a:cubicBezTo>
                    <a:pt x="3431381" y="347377"/>
                    <a:pt x="3435129" y="351727"/>
                    <a:pt x="3437915" y="355502"/>
                  </a:cubicBezTo>
                  <a:lnTo>
                    <a:pt x="3431762" y="360569"/>
                  </a:lnTo>
                  <a:cubicBezTo>
                    <a:pt x="3428987" y="356689"/>
                    <a:pt x="3425262" y="352187"/>
                    <a:pt x="3420587" y="347064"/>
                  </a:cubicBezTo>
                  <a:cubicBezTo>
                    <a:pt x="3415912" y="341940"/>
                    <a:pt x="3411191" y="337212"/>
                    <a:pt x="3406425" y="332880"/>
                  </a:cubicBezTo>
                  <a:close/>
                  <a:moveTo>
                    <a:pt x="3949884" y="326014"/>
                  </a:moveTo>
                  <a:cubicBezTo>
                    <a:pt x="3955162" y="329135"/>
                    <a:pt x="3960667" y="332570"/>
                    <a:pt x="3966398" y="336319"/>
                  </a:cubicBezTo>
                  <a:cubicBezTo>
                    <a:pt x="3972129" y="340068"/>
                    <a:pt x="3976819" y="343324"/>
                    <a:pt x="3980468" y="346085"/>
                  </a:cubicBezTo>
                  <a:lnTo>
                    <a:pt x="3975220" y="353150"/>
                  </a:lnTo>
                  <a:cubicBezTo>
                    <a:pt x="3971578" y="350119"/>
                    <a:pt x="3966918" y="346627"/>
                    <a:pt x="3961240" y="342673"/>
                  </a:cubicBezTo>
                  <a:cubicBezTo>
                    <a:pt x="3955562" y="338718"/>
                    <a:pt x="3950088" y="335096"/>
                    <a:pt x="3944816" y="331805"/>
                  </a:cubicBezTo>
                  <a:close/>
                  <a:moveTo>
                    <a:pt x="2253548" y="326003"/>
                  </a:moveTo>
                  <a:cubicBezTo>
                    <a:pt x="2257447" y="330787"/>
                    <a:pt x="2261096" y="335968"/>
                    <a:pt x="2264497" y="341544"/>
                  </a:cubicBezTo>
                  <a:cubicBezTo>
                    <a:pt x="2267898" y="347120"/>
                    <a:pt x="2270462" y="352074"/>
                    <a:pt x="2272189" y="356406"/>
                  </a:cubicBezTo>
                  <a:lnTo>
                    <a:pt x="2264588" y="360750"/>
                  </a:lnTo>
                  <a:cubicBezTo>
                    <a:pt x="2262861" y="356248"/>
                    <a:pt x="2260342" y="351181"/>
                    <a:pt x="2257032" y="345548"/>
                  </a:cubicBezTo>
                  <a:cubicBezTo>
                    <a:pt x="2253722" y="339915"/>
                    <a:pt x="2250208" y="334667"/>
                    <a:pt x="2246490" y="329803"/>
                  </a:cubicBezTo>
                  <a:close/>
                  <a:moveTo>
                    <a:pt x="481898" y="326003"/>
                  </a:moveTo>
                  <a:cubicBezTo>
                    <a:pt x="485797" y="330787"/>
                    <a:pt x="489446" y="335968"/>
                    <a:pt x="492847" y="341544"/>
                  </a:cubicBezTo>
                  <a:cubicBezTo>
                    <a:pt x="496248" y="347120"/>
                    <a:pt x="498812" y="352074"/>
                    <a:pt x="500539" y="356406"/>
                  </a:cubicBezTo>
                  <a:lnTo>
                    <a:pt x="492938" y="360750"/>
                  </a:lnTo>
                  <a:cubicBezTo>
                    <a:pt x="491211" y="356248"/>
                    <a:pt x="488692" y="351181"/>
                    <a:pt x="485382" y="345548"/>
                  </a:cubicBezTo>
                  <a:cubicBezTo>
                    <a:pt x="482072" y="339915"/>
                    <a:pt x="478558" y="334667"/>
                    <a:pt x="474840" y="329803"/>
                  </a:cubicBezTo>
                  <a:close/>
                  <a:moveTo>
                    <a:pt x="3651742" y="325641"/>
                  </a:moveTo>
                  <a:lnTo>
                    <a:pt x="3658800" y="332699"/>
                  </a:lnTo>
                  <a:cubicBezTo>
                    <a:pt x="3651870" y="334146"/>
                    <a:pt x="3644058" y="335504"/>
                    <a:pt x="3635364" y="336771"/>
                  </a:cubicBezTo>
                  <a:cubicBezTo>
                    <a:pt x="3626669" y="338037"/>
                    <a:pt x="3617410" y="339214"/>
                    <a:pt x="3607584" y="340300"/>
                  </a:cubicBezTo>
                  <a:cubicBezTo>
                    <a:pt x="3607218" y="343757"/>
                    <a:pt x="3606819" y="347384"/>
                    <a:pt x="3606385" y="351181"/>
                  </a:cubicBezTo>
                  <a:cubicBezTo>
                    <a:pt x="3605952" y="354977"/>
                    <a:pt x="3605506" y="358831"/>
                    <a:pt x="3605050" y="362741"/>
                  </a:cubicBezTo>
                  <a:lnTo>
                    <a:pt x="3670020" y="362741"/>
                  </a:lnTo>
                  <a:lnTo>
                    <a:pt x="3670020" y="370884"/>
                  </a:lnTo>
                  <a:lnTo>
                    <a:pt x="3603964" y="370884"/>
                  </a:lnTo>
                  <a:cubicBezTo>
                    <a:pt x="3603504" y="374704"/>
                    <a:pt x="3603022" y="378376"/>
                    <a:pt x="3602516" y="381901"/>
                  </a:cubicBezTo>
                  <a:cubicBezTo>
                    <a:pt x="3602012" y="385427"/>
                    <a:pt x="3601529" y="388692"/>
                    <a:pt x="3601069" y="391697"/>
                  </a:cubicBezTo>
                  <a:lnTo>
                    <a:pt x="3654276" y="391697"/>
                  </a:lnTo>
                  <a:lnTo>
                    <a:pt x="3654276" y="453590"/>
                  </a:lnTo>
                  <a:lnTo>
                    <a:pt x="3645408" y="453590"/>
                  </a:lnTo>
                  <a:lnTo>
                    <a:pt x="3645408" y="399840"/>
                  </a:lnTo>
                  <a:lnTo>
                    <a:pt x="3559988" y="399840"/>
                  </a:lnTo>
                  <a:lnTo>
                    <a:pt x="3559988" y="453228"/>
                  </a:lnTo>
                  <a:lnTo>
                    <a:pt x="3551301" y="453228"/>
                  </a:lnTo>
                  <a:lnTo>
                    <a:pt x="3551301" y="391697"/>
                  </a:lnTo>
                  <a:lnTo>
                    <a:pt x="3592563" y="391697"/>
                  </a:lnTo>
                  <a:cubicBezTo>
                    <a:pt x="3593027" y="388692"/>
                    <a:pt x="3593502" y="385427"/>
                    <a:pt x="3593988" y="381901"/>
                  </a:cubicBezTo>
                  <a:cubicBezTo>
                    <a:pt x="3594475" y="378376"/>
                    <a:pt x="3594904" y="374704"/>
                    <a:pt x="3595278" y="370884"/>
                  </a:cubicBezTo>
                  <a:lnTo>
                    <a:pt x="3535375" y="370884"/>
                  </a:lnTo>
                  <a:lnTo>
                    <a:pt x="3535375" y="362741"/>
                  </a:lnTo>
                  <a:lnTo>
                    <a:pt x="3596183" y="362741"/>
                  </a:lnTo>
                  <a:cubicBezTo>
                    <a:pt x="3596635" y="359008"/>
                    <a:pt x="3597042" y="355298"/>
                    <a:pt x="3597404" y="351611"/>
                  </a:cubicBezTo>
                  <a:cubicBezTo>
                    <a:pt x="3597766" y="347923"/>
                    <a:pt x="3598083" y="344394"/>
                    <a:pt x="3598354" y="341024"/>
                  </a:cubicBezTo>
                  <a:cubicBezTo>
                    <a:pt x="3587805" y="341932"/>
                    <a:pt x="3577142" y="342739"/>
                    <a:pt x="3566367" y="343444"/>
                  </a:cubicBezTo>
                  <a:cubicBezTo>
                    <a:pt x="3555591" y="344149"/>
                    <a:pt x="3545020" y="344730"/>
                    <a:pt x="3534651" y="345186"/>
                  </a:cubicBezTo>
                  <a:lnTo>
                    <a:pt x="3534651" y="387896"/>
                  </a:lnTo>
                  <a:cubicBezTo>
                    <a:pt x="3534732" y="397580"/>
                    <a:pt x="3534309" y="408153"/>
                    <a:pt x="3533384" y="419614"/>
                  </a:cubicBezTo>
                  <a:cubicBezTo>
                    <a:pt x="3532459" y="431074"/>
                    <a:pt x="3530549" y="442505"/>
                    <a:pt x="3527654" y="453905"/>
                  </a:cubicBezTo>
                  <a:cubicBezTo>
                    <a:pt x="3524758" y="465305"/>
                    <a:pt x="3520394" y="475757"/>
                    <a:pt x="3514563" y="485261"/>
                  </a:cubicBezTo>
                  <a:cubicBezTo>
                    <a:pt x="3513752" y="484571"/>
                    <a:pt x="3512614" y="483779"/>
                    <a:pt x="3511147" y="482885"/>
                  </a:cubicBezTo>
                  <a:cubicBezTo>
                    <a:pt x="3509680" y="481992"/>
                    <a:pt x="3508406" y="481336"/>
                    <a:pt x="3507324" y="480917"/>
                  </a:cubicBezTo>
                  <a:cubicBezTo>
                    <a:pt x="3512968" y="471618"/>
                    <a:pt x="3517142" y="461542"/>
                    <a:pt x="3519844" y="450688"/>
                  </a:cubicBezTo>
                  <a:cubicBezTo>
                    <a:pt x="3522547" y="439834"/>
                    <a:pt x="3524294" y="428980"/>
                    <a:pt x="3525086" y="418126"/>
                  </a:cubicBezTo>
                  <a:cubicBezTo>
                    <a:pt x="3525878" y="407272"/>
                    <a:pt x="3526232" y="397195"/>
                    <a:pt x="3526145" y="387896"/>
                  </a:cubicBezTo>
                  <a:lnTo>
                    <a:pt x="3526145" y="337947"/>
                  </a:lnTo>
                  <a:cubicBezTo>
                    <a:pt x="3540853" y="337343"/>
                    <a:pt x="3556078" y="336480"/>
                    <a:pt x="3571818" y="335360"/>
                  </a:cubicBezTo>
                  <a:cubicBezTo>
                    <a:pt x="3587558" y="334239"/>
                    <a:pt x="3602434" y="332867"/>
                    <a:pt x="3616445" y="331244"/>
                  </a:cubicBezTo>
                  <a:cubicBezTo>
                    <a:pt x="3630456" y="329621"/>
                    <a:pt x="3642222" y="327753"/>
                    <a:pt x="3651742" y="325641"/>
                  </a:cubicBezTo>
                  <a:close/>
                  <a:moveTo>
                    <a:pt x="673646" y="325641"/>
                  </a:moveTo>
                  <a:cubicBezTo>
                    <a:pt x="679679" y="328370"/>
                    <a:pt x="685937" y="331507"/>
                    <a:pt x="692422" y="335051"/>
                  </a:cubicBezTo>
                  <a:cubicBezTo>
                    <a:pt x="698907" y="338595"/>
                    <a:pt x="704171" y="341913"/>
                    <a:pt x="708212" y="345005"/>
                  </a:cubicBezTo>
                  <a:lnTo>
                    <a:pt x="703145" y="352244"/>
                  </a:lnTo>
                  <a:cubicBezTo>
                    <a:pt x="699133" y="349051"/>
                    <a:pt x="693945" y="345574"/>
                    <a:pt x="687581" y="341815"/>
                  </a:cubicBezTo>
                  <a:cubicBezTo>
                    <a:pt x="681217" y="338056"/>
                    <a:pt x="674943" y="334716"/>
                    <a:pt x="668760" y="331794"/>
                  </a:cubicBezTo>
                  <a:close/>
                  <a:moveTo>
                    <a:pt x="3376746" y="325460"/>
                  </a:moveTo>
                  <a:lnTo>
                    <a:pt x="3385251" y="325460"/>
                  </a:lnTo>
                  <a:cubicBezTo>
                    <a:pt x="3385259" y="332261"/>
                    <a:pt x="3385198" y="339153"/>
                    <a:pt x="3385070" y="346136"/>
                  </a:cubicBezTo>
                  <a:cubicBezTo>
                    <a:pt x="3384942" y="353119"/>
                    <a:pt x="3384701" y="360101"/>
                    <a:pt x="3384346" y="367084"/>
                  </a:cubicBezTo>
                  <a:lnTo>
                    <a:pt x="3450945" y="367084"/>
                  </a:lnTo>
                  <a:lnTo>
                    <a:pt x="3450945" y="375590"/>
                  </a:lnTo>
                  <a:lnTo>
                    <a:pt x="3383804" y="375590"/>
                  </a:lnTo>
                  <a:cubicBezTo>
                    <a:pt x="3382822" y="390474"/>
                    <a:pt x="3380824" y="404843"/>
                    <a:pt x="3377812" y="418695"/>
                  </a:cubicBezTo>
                  <a:cubicBezTo>
                    <a:pt x="3374798" y="432548"/>
                    <a:pt x="3370147" y="445254"/>
                    <a:pt x="3363856" y="456814"/>
                  </a:cubicBezTo>
                  <a:cubicBezTo>
                    <a:pt x="3357566" y="468374"/>
                    <a:pt x="3349013" y="478158"/>
                    <a:pt x="3338198" y="486166"/>
                  </a:cubicBezTo>
                  <a:cubicBezTo>
                    <a:pt x="3337425" y="485144"/>
                    <a:pt x="3336437" y="484111"/>
                    <a:pt x="3335234" y="483066"/>
                  </a:cubicBezTo>
                  <a:cubicBezTo>
                    <a:pt x="3334032" y="482022"/>
                    <a:pt x="3332908" y="481125"/>
                    <a:pt x="3331864" y="480374"/>
                  </a:cubicBezTo>
                  <a:cubicBezTo>
                    <a:pt x="3342206" y="472907"/>
                    <a:pt x="3350397" y="463691"/>
                    <a:pt x="3356436" y="452725"/>
                  </a:cubicBezTo>
                  <a:cubicBezTo>
                    <a:pt x="3362476" y="441760"/>
                    <a:pt x="3366926" y="429688"/>
                    <a:pt x="3369788" y="416510"/>
                  </a:cubicBezTo>
                  <a:cubicBezTo>
                    <a:pt x="3372650" y="403333"/>
                    <a:pt x="3374487" y="389692"/>
                    <a:pt x="3375298" y="375590"/>
                  </a:cubicBezTo>
                  <a:lnTo>
                    <a:pt x="3332406" y="375590"/>
                  </a:lnTo>
                  <a:lnTo>
                    <a:pt x="3332406" y="367084"/>
                  </a:lnTo>
                  <a:lnTo>
                    <a:pt x="3375840" y="367084"/>
                  </a:lnTo>
                  <a:cubicBezTo>
                    <a:pt x="3376195" y="360090"/>
                    <a:pt x="3376436" y="353085"/>
                    <a:pt x="3376565" y="346068"/>
                  </a:cubicBezTo>
                  <a:cubicBezTo>
                    <a:pt x="3376693" y="339052"/>
                    <a:pt x="3376753" y="332182"/>
                    <a:pt x="3376746" y="325460"/>
                  </a:cubicBezTo>
                  <a:close/>
                  <a:moveTo>
                    <a:pt x="2334444" y="324374"/>
                  </a:moveTo>
                  <a:lnTo>
                    <a:pt x="2343493" y="327993"/>
                  </a:lnTo>
                  <a:cubicBezTo>
                    <a:pt x="2340378" y="333811"/>
                    <a:pt x="2337015" y="339821"/>
                    <a:pt x="2333403" y="346023"/>
                  </a:cubicBezTo>
                  <a:cubicBezTo>
                    <a:pt x="2329791" y="352225"/>
                    <a:pt x="2326157" y="357918"/>
                    <a:pt x="2322500" y="363102"/>
                  </a:cubicBezTo>
                  <a:lnTo>
                    <a:pt x="2361952" y="363102"/>
                  </a:lnTo>
                  <a:lnTo>
                    <a:pt x="2361952" y="371789"/>
                  </a:lnTo>
                  <a:lnTo>
                    <a:pt x="2298792" y="371789"/>
                  </a:lnTo>
                  <a:lnTo>
                    <a:pt x="2298792" y="393506"/>
                  </a:lnTo>
                  <a:cubicBezTo>
                    <a:pt x="2298796" y="395870"/>
                    <a:pt x="2298743" y="398336"/>
                    <a:pt x="2298634" y="400904"/>
                  </a:cubicBezTo>
                  <a:cubicBezTo>
                    <a:pt x="2298524" y="403471"/>
                    <a:pt x="2298336" y="406073"/>
                    <a:pt x="2298068" y="408708"/>
                  </a:cubicBezTo>
                  <a:lnTo>
                    <a:pt x="2371906" y="408708"/>
                  </a:lnTo>
                  <a:lnTo>
                    <a:pt x="2371906" y="417214"/>
                  </a:lnTo>
                  <a:lnTo>
                    <a:pt x="2302050" y="417214"/>
                  </a:lnTo>
                  <a:cubicBezTo>
                    <a:pt x="2308764" y="432175"/>
                    <a:pt x="2318364" y="444918"/>
                    <a:pt x="2330847" y="455445"/>
                  </a:cubicBezTo>
                  <a:cubicBezTo>
                    <a:pt x="2343331" y="465972"/>
                    <a:pt x="2358042" y="473558"/>
                    <a:pt x="2374982" y="478203"/>
                  </a:cubicBezTo>
                  <a:cubicBezTo>
                    <a:pt x="2374032" y="479168"/>
                    <a:pt x="2372992" y="480404"/>
                    <a:pt x="2371860" y="481913"/>
                  </a:cubicBezTo>
                  <a:cubicBezTo>
                    <a:pt x="2370730" y="483421"/>
                    <a:pt x="2369779" y="484838"/>
                    <a:pt x="2369010" y="486166"/>
                  </a:cubicBezTo>
                  <a:cubicBezTo>
                    <a:pt x="2352278" y="480929"/>
                    <a:pt x="2337649" y="472853"/>
                    <a:pt x="2325124" y="461937"/>
                  </a:cubicBezTo>
                  <a:cubicBezTo>
                    <a:pt x="2312599" y="451022"/>
                    <a:pt x="2302675" y="437743"/>
                    <a:pt x="2295353" y="422100"/>
                  </a:cubicBezTo>
                  <a:cubicBezTo>
                    <a:pt x="2293368" y="429677"/>
                    <a:pt x="2289697" y="437267"/>
                    <a:pt x="2284341" y="444870"/>
                  </a:cubicBezTo>
                  <a:cubicBezTo>
                    <a:pt x="2278984" y="452473"/>
                    <a:pt x="2271184" y="459875"/>
                    <a:pt x="2260941" y="467076"/>
                  </a:cubicBezTo>
                  <a:cubicBezTo>
                    <a:pt x="2250698" y="474277"/>
                    <a:pt x="2237255" y="481062"/>
                    <a:pt x="2220611" y="487432"/>
                  </a:cubicBezTo>
                  <a:cubicBezTo>
                    <a:pt x="2219936" y="486290"/>
                    <a:pt x="2219024" y="485000"/>
                    <a:pt x="2217874" y="483564"/>
                  </a:cubicBezTo>
                  <a:cubicBezTo>
                    <a:pt x="2216724" y="482128"/>
                    <a:pt x="2215585" y="480883"/>
                    <a:pt x="2214458" y="479831"/>
                  </a:cubicBezTo>
                  <a:cubicBezTo>
                    <a:pt x="2231326" y="473639"/>
                    <a:pt x="2244783" y="467061"/>
                    <a:pt x="2254828" y="460098"/>
                  </a:cubicBezTo>
                  <a:cubicBezTo>
                    <a:pt x="2264874" y="453135"/>
                    <a:pt x="2272365" y="446021"/>
                    <a:pt x="2277303" y="438757"/>
                  </a:cubicBezTo>
                  <a:cubicBezTo>
                    <a:pt x="2282241" y="431492"/>
                    <a:pt x="2285483" y="424311"/>
                    <a:pt x="2287029" y="417214"/>
                  </a:cubicBezTo>
                  <a:lnTo>
                    <a:pt x="2216991" y="417214"/>
                  </a:lnTo>
                  <a:lnTo>
                    <a:pt x="2216991" y="408708"/>
                  </a:lnTo>
                  <a:lnTo>
                    <a:pt x="2288657" y="408708"/>
                  </a:lnTo>
                  <a:cubicBezTo>
                    <a:pt x="2289012" y="406065"/>
                    <a:pt x="2289253" y="403434"/>
                    <a:pt x="2289381" y="400813"/>
                  </a:cubicBezTo>
                  <a:cubicBezTo>
                    <a:pt x="2289509" y="398193"/>
                    <a:pt x="2289570" y="395697"/>
                    <a:pt x="2289562" y="393325"/>
                  </a:cubicBezTo>
                  <a:lnTo>
                    <a:pt x="2289562" y="371789"/>
                  </a:lnTo>
                  <a:lnTo>
                    <a:pt x="2227126" y="371789"/>
                  </a:lnTo>
                  <a:lnTo>
                    <a:pt x="2227126" y="363102"/>
                  </a:lnTo>
                  <a:lnTo>
                    <a:pt x="2313089" y="363102"/>
                  </a:lnTo>
                  <a:cubicBezTo>
                    <a:pt x="2316999" y="357462"/>
                    <a:pt x="2320897" y="351098"/>
                    <a:pt x="2324785" y="344010"/>
                  </a:cubicBezTo>
                  <a:cubicBezTo>
                    <a:pt x="2328672" y="336921"/>
                    <a:pt x="2331892" y="330376"/>
                    <a:pt x="2334444" y="324374"/>
                  </a:cubicBezTo>
                  <a:close/>
                  <a:moveTo>
                    <a:pt x="562794" y="324374"/>
                  </a:moveTo>
                  <a:lnTo>
                    <a:pt x="571843" y="327993"/>
                  </a:lnTo>
                  <a:cubicBezTo>
                    <a:pt x="568729" y="333811"/>
                    <a:pt x="565365" y="339821"/>
                    <a:pt x="561754" y="346023"/>
                  </a:cubicBezTo>
                  <a:cubicBezTo>
                    <a:pt x="558142" y="352225"/>
                    <a:pt x="554507" y="357918"/>
                    <a:pt x="550850" y="363102"/>
                  </a:cubicBezTo>
                  <a:lnTo>
                    <a:pt x="590302" y="363102"/>
                  </a:lnTo>
                  <a:lnTo>
                    <a:pt x="590302" y="371789"/>
                  </a:lnTo>
                  <a:lnTo>
                    <a:pt x="527142" y="371789"/>
                  </a:lnTo>
                  <a:lnTo>
                    <a:pt x="527142" y="393506"/>
                  </a:lnTo>
                  <a:cubicBezTo>
                    <a:pt x="527146" y="395870"/>
                    <a:pt x="527093" y="398336"/>
                    <a:pt x="526984" y="400904"/>
                  </a:cubicBezTo>
                  <a:cubicBezTo>
                    <a:pt x="526874" y="403471"/>
                    <a:pt x="526686" y="406073"/>
                    <a:pt x="526418" y="408708"/>
                  </a:cubicBezTo>
                  <a:lnTo>
                    <a:pt x="600256" y="408708"/>
                  </a:lnTo>
                  <a:lnTo>
                    <a:pt x="600256" y="417214"/>
                  </a:lnTo>
                  <a:lnTo>
                    <a:pt x="530400" y="417214"/>
                  </a:lnTo>
                  <a:cubicBezTo>
                    <a:pt x="537115" y="432175"/>
                    <a:pt x="546714" y="444918"/>
                    <a:pt x="559197" y="455445"/>
                  </a:cubicBezTo>
                  <a:cubicBezTo>
                    <a:pt x="571681" y="465972"/>
                    <a:pt x="586393" y="473558"/>
                    <a:pt x="603333" y="478203"/>
                  </a:cubicBezTo>
                  <a:cubicBezTo>
                    <a:pt x="602382" y="479168"/>
                    <a:pt x="601342" y="480404"/>
                    <a:pt x="600211" y="481913"/>
                  </a:cubicBezTo>
                  <a:cubicBezTo>
                    <a:pt x="599080" y="483421"/>
                    <a:pt x="598130" y="484838"/>
                    <a:pt x="597360" y="486166"/>
                  </a:cubicBezTo>
                  <a:cubicBezTo>
                    <a:pt x="580628" y="480929"/>
                    <a:pt x="565999" y="472853"/>
                    <a:pt x="553474" y="461937"/>
                  </a:cubicBezTo>
                  <a:cubicBezTo>
                    <a:pt x="540949" y="451022"/>
                    <a:pt x="531025" y="437743"/>
                    <a:pt x="523704" y="422100"/>
                  </a:cubicBezTo>
                  <a:cubicBezTo>
                    <a:pt x="521718" y="429677"/>
                    <a:pt x="518048" y="437267"/>
                    <a:pt x="512691" y="444870"/>
                  </a:cubicBezTo>
                  <a:cubicBezTo>
                    <a:pt x="507334" y="452473"/>
                    <a:pt x="499534" y="459875"/>
                    <a:pt x="489291" y="467076"/>
                  </a:cubicBezTo>
                  <a:cubicBezTo>
                    <a:pt x="479049" y="474277"/>
                    <a:pt x="465605" y="481062"/>
                    <a:pt x="448961" y="487432"/>
                  </a:cubicBezTo>
                  <a:cubicBezTo>
                    <a:pt x="448286" y="486290"/>
                    <a:pt x="447374" y="485000"/>
                    <a:pt x="446224" y="483564"/>
                  </a:cubicBezTo>
                  <a:cubicBezTo>
                    <a:pt x="445074" y="482128"/>
                    <a:pt x="443935" y="480883"/>
                    <a:pt x="442808" y="479831"/>
                  </a:cubicBezTo>
                  <a:cubicBezTo>
                    <a:pt x="459676" y="473639"/>
                    <a:pt x="473133" y="467061"/>
                    <a:pt x="483179" y="460098"/>
                  </a:cubicBezTo>
                  <a:cubicBezTo>
                    <a:pt x="493224" y="453135"/>
                    <a:pt x="500715" y="446021"/>
                    <a:pt x="505653" y="438757"/>
                  </a:cubicBezTo>
                  <a:cubicBezTo>
                    <a:pt x="510591" y="431492"/>
                    <a:pt x="513833" y="424311"/>
                    <a:pt x="515379" y="417214"/>
                  </a:cubicBezTo>
                  <a:lnTo>
                    <a:pt x="445341" y="417214"/>
                  </a:lnTo>
                  <a:lnTo>
                    <a:pt x="445341" y="408708"/>
                  </a:lnTo>
                  <a:lnTo>
                    <a:pt x="517007" y="408708"/>
                  </a:lnTo>
                  <a:cubicBezTo>
                    <a:pt x="517362" y="406065"/>
                    <a:pt x="517603" y="403434"/>
                    <a:pt x="517731" y="400813"/>
                  </a:cubicBezTo>
                  <a:cubicBezTo>
                    <a:pt x="517860" y="398193"/>
                    <a:pt x="517920" y="395697"/>
                    <a:pt x="517912" y="393325"/>
                  </a:cubicBezTo>
                  <a:lnTo>
                    <a:pt x="517912" y="371789"/>
                  </a:lnTo>
                  <a:lnTo>
                    <a:pt x="455476" y="371789"/>
                  </a:lnTo>
                  <a:lnTo>
                    <a:pt x="455476" y="363102"/>
                  </a:lnTo>
                  <a:lnTo>
                    <a:pt x="541439" y="363102"/>
                  </a:lnTo>
                  <a:cubicBezTo>
                    <a:pt x="545349" y="357462"/>
                    <a:pt x="549247" y="351098"/>
                    <a:pt x="553135" y="344010"/>
                  </a:cubicBezTo>
                  <a:cubicBezTo>
                    <a:pt x="557022" y="336921"/>
                    <a:pt x="560242" y="330376"/>
                    <a:pt x="562794" y="324374"/>
                  </a:cubicBezTo>
                  <a:close/>
                  <a:moveTo>
                    <a:pt x="2439934" y="324012"/>
                  </a:moveTo>
                  <a:lnTo>
                    <a:pt x="2447534" y="325822"/>
                  </a:lnTo>
                  <a:cubicBezTo>
                    <a:pt x="2446716" y="329268"/>
                    <a:pt x="2445774" y="332691"/>
                    <a:pt x="2444706" y="336092"/>
                  </a:cubicBezTo>
                  <a:cubicBezTo>
                    <a:pt x="2443640" y="339493"/>
                    <a:pt x="2442471" y="342826"/>
                    <a:pt x="2441200" y="346091"/>
                  </a:cubicBezTo>
                  <a:lnTo>
                    <a:pt x="2473414" y="346091"/>
                  </a:lnTo>
                  <a:lnTo>
                    <a:pt x="2473414" y="354054"/>
                  </a:lnTo>
                  <a:lnTo>
                    <a:pt x="2438124" y="354054"/>
                  </a:lnTo>
                  <a:cubicBezTo>
                    <a:pt x="2436318" y="358231"/>
                    <a:pt x="2434410" y="362183"/>
                    <a:pt x="2432400" y="365908"/>
                  </a:cubicBezTo>
                  <a:cubicBezTo>
                    <a:pt x="2430391" y="369633"/>
                    <a:pt x="2428256" y="373041"/>
                    <a:pt x="2425998" y="376133"/>
                  </a:cubicBezTo>
                  <a:cubicBezTo>
                    <a:pt x="2425580" y="375235"/>
                    <a:pt x="2424878" y="374089"/>
                    <a:pt x="2423894" y="372694"/>
                  </a:cubicBezTo>
                  <a:cubicBezTo>
                    <a:pt x="2422910" y="371299"/>
                    <a:pt x="2421983" y="370153"/>
                    <a:pt x="2421112" y="369256"/>
                  </a:cubicBezTo>
                  <a:cubicBezTo>
                    <a:pt x="2425369" y="363457"/>
                    <a:pt x="2429071" y="356640"/>
                    <a:pt x="2432220" y="348805"/>
                  </a:cubicBezTo>
                  <a:cubicBezTo>
                    <a:pt x="2435368" y="340971"/>
                    <a:pt x="2437939" y="332706"/>
                    <a:pt x="2439934" y="324012"/>
                  </a:cubicBezTo>
                  <a:close/>
                  <a:moveTo>
                    <a:pt x="3332226" y="323831"/>
                  </a:moveTo>
                  <a:lnTo>
                    <a:pt x="3340550" y="326365"/>
                  </a:lnTo>
                  <a:cubicBezTo>
                    <a:pt x="3337829" y="333619"/>
                    <a:pt x="3334812" y="340782"/>
                    <a:pt x="3331502" y="347855"/>
                  </a:cubicBezTo>
                  <a:cubicBezTo>
                    <a:pt x="3328192" y="354928"/>
                    <a:pt x="3324632" y="361821"/>
                    <a:pt x="3320824" y="368532"/>
                  </a:cubicBezTo>
                  <a:lnTo>
                    <a:pt x="3320824" y="487432"/>
                  </a:lnTo>
                  <a:lnTo>
                    <a:pt x="3312500" y="487432"/>
                  </a:lnTo>
                  <a:lnTo>
                    <a:pt x="3312500" y="381924"/>
                  </a:lnTo>
                  <a:cubicBezTo>
                    <a:pt x="3309585" y="386448"/>
                    <a:pt x="3306546" y="390746"/>
                    <a:pt x="3303383" y="394818"/>
                  </a:cubicBezTo>
                  <a:cubicBezTo>
                    <a:pt x="3300220" y="398890"/>
                    <a:pt x="3297045" y="402736"/>
                    <a:pt x="3293859" y="406356"/>
                  </a:cubicBezTo>
                  <a:cubicBezTo>
                    <a:pt x="3293346" y="405270"/>
                    <a:pt x="3292562" y="403912"/>
                    <a:pt x="3291506" y="402284"/>
                  </a:cubicBezTo>
                  <a:cubicBezTo>
                    <a:pt x="3290451" y="400655"/>
                    <a:pt x="3289486" y="399297"/>
                    <a:pt x="3288611" y="398212"/>
                  </a:cubicBezTo>
                  <a:cubicBezTo>
                    <a:pt x="3297407" y="388891"/>
                    <a:pt x="3305604" y="377761"/>
                    <a:pt x="3313201" y="364822"/>
                  </a:cubicBezTo>
                  <a:cubicBezTo>
                    <a:pt x="3320798" y="351882"/>
                    <a:pt x="3327140" y="338218"/>
                    <a:pt x="3332226" y="323831"/>
                  </a:cubicBezTo>
                  <a:close/>
                  <a:moveTo>
                    <a:pt x="32528" y="323831"/>
                  </a:moveTo>
                  <a:lnTo>
                    <a:pt x="41034" y="323831"/>
                  </a:lnTo>
                  <a:lnTo>
                    <a:pt x="41034" y="360388"/>
                  </a:lnTo>
                  <a:lnTo>
                    <a:pt x="66551" y="360388"/>
                  </a:lnTo>
                  <a:lnTo>
                    <a:pt x="66551" y="368532"/>
                  </a:lnTo>
                  <a:lnTo>
                    <a:pt x="41034" y="368532"/>
                  </a:lnTo>
                  <a:lnTo>
                    <a:pt x="41034" y="411242"/>
                  </a:lnTo>
                  <a:cubicBezTo>
                    <a:pt x="45125" y="410160"/>
                    <a:pt x="49294" y="409066"/>
                    <a:pt x="53544" y="407962"/>
                  </a:cubicBezTo>
                  <a:cubicBezTo>
                    <a:pt x="57793" y="406857"/>
                    <a:pt x="62008" y="405718"/>
                    <a:pt x="66189" y="404546"/>
                  </a:cubicBezTo>
                  <a:lnTo>
                    <a:pt x="67456" y="412509"/>
                  </a:lnTo>
                  <a:cubicBezTo>
                    <a:pt x="58558" y="415042"/>
                    <a:pt x="49751" y="417395"/>
                    <a:pt x="41034" y="419567"/>
                  </a:cubicBezTo>
                  <a:lnTo>
                    <a:pt x="41034" y="474583"/>
                  </a:lnTo>
                  <a:cubicBezTo>
                    <a:pt x="41037" y="477611"/>
                    <a:pt x="40578" y="479880"/>
                    <a:pt x="39654" y="481392"/>
                  </a:cubicBezTo>
                  <a:cubicBezTo>
                    <a:pt x="38730" y="482904"/>
                    <a:pt x="37320" y="483952"/>
                    <a:pt x="35424" y="484537"/>
                  </a:cubicBezTo>
                  <a:cubicBezTo>
                    <a:pt x="33486" y="485325"/>
                    <a:pt x="30665" y="485830"/>
                    <a:pt x="26963" y="486052"/>
                  </a:cubicBezTo>
                  <a:cubicBezTo>
                    <a:pt x="23260" y="486275"/>
                    <a:pt x="18359" y="486373"/>
                    <a:pt x="12259" y="486346"/>
                  </a:cubicBezTo>
                  <a:cubicBezTo>
                    <a:pt x="12048" y="485129"/>
                    <a:pt x="11655" y="483764"/>
                    <a:pt x="11082" y="482252"/>
                  </a:cubicBezTo>
                  <a:cubicBezTo>
                    <a:pt x="10509" y="480740"/>
                    <a:pt x="9936" y="479330"/>
                    <a:pt x="9363" y="478022"/>
                  </a:cubicBezTo>
                  <a:cubicBezTo>
                    <a:pt x="14159" y="478188"/>
                    <a:pt x="18321" y="478263"/>
                    <a:pt x="21850" y="478248"/>
                  </a:cubicBezTo>
                  <a:cubicBezTo>
                    <a:pt x="25379" y="478233"/>
                    <a:pt x="27732" y="478218"/>
                    <a:pt x="28908" y="478203"/>
                  </a:cubicBezTo>
                  <a:cubicBezTo>
                    <a:pt x="30168" y="478218"/>
                    <a:pt x="31088" y="477961"/>
                    <a:pt x="31668" y="477433"/>
                  </a:cubicBezTo>
                  <a:cubicBezTo>
                    <a:pt x="32249" y="476906"/>
                    <a:pt x="32535" y="476016"/>
                    <a:pt x="32528" y="474764"/>
                  </a:cubicBezTo>
                  <a:lnTo>
                    <a:pt x="32528" y="421919"/>
                  </a:lnTo>
                  <a:cubicBezTo>
                    <a:pt x="27536" y="423277"/>
                    <a:pt x="22725" y="424544"/>
                    <a:pt x="18095" y="425720"/>
                  </a:cubicBezTo>
                  <a:cubicBezTo>
                    <a:pt x="13465" y="426896"/>
                    <a:pt x="9107" y="427982"/>
                    <a:pt x="5020" y="428977"/>
                  </a:cubicBezTo>
                  <a:lnTo>
                    <a:pt x="2124" y="420291"/>
                  </a:lnTo>
                  <a:cubicBezTo>
                    <a:pt x="6320" y="419465"/>
                    <a:pt x="11003" y="418447"/>
                    <a:pt x="16172" y="417237"/>
                  </a:cubicBezTo>
                  <a:cubicBezTo>
                    <a:pt x="21341" y="416026"/>
                    <a:pt x="26793" y="414692"/>
                    <a:pt x="32528" y="413233"/>
                  </a:cubicBezTo>
                  <a:lnTo>
                    <a:pt x="32528" y="368532"/>
                  </a:lnTo>
                  <a:lnTo>
                    <a:pt x="4296" y="368532"/>
                  </a:lnTo>
                  <a:lnTo>
                    <a:pt x="4296" y="360388"/>
                  </a:lnTo>
                  <a:lnTo>
                    <a:pt x="32528" y="360388"/>
                  </a:lnTo>
                  <a:close/>
                  <a:moveTo>
                    <a:pt x="3798494" y="323650"/>
                  </a:moveTo>
                  <a:lnTo>
                    <a:pt x="3806818" y="324917"/>
                  </a:lnTo>
                  <a:cubicBezTo>
                    <a:pt x="3805744" y="327469"/>
                    <a:pt x="3804545" y="330101"/>
                    <a:pt x="3803222" y="332812"/>
                  </a:cubicBezTo>
                  <a:cubicBezTo>
                    <a:pt x="3801898" y="335523"/>
                    <a:pt x="3800382" y="338200"/>
                    <a:pt x="3798674" y="340843"/>
                  </a:cubicBezTo>
                  <a:lnTo>
                    <a:pt x="3866540" y="340843"/>
                  </a:lnTo>
                  <a:lnTo>
                    <a:pt x="3867988" y="340481"/>
                  </a:lnTo>
                  <a:lnTo>
                    <a:pt x="3873960" y="342471"/>
                  </a:lnTo>
                  <a:cubicBezTo>
                    <a:pt x="3871400" y="347275"/>
                    <a:pt x="3868784" y="352010"/>
                    <a:pt x="3866110" y="356678"/>
                  </a:cubicBezTo>
                  <a:cubicBezTo>
                    <a:pt x="3863437" y="361346"/>
                    <a:pt x="3860866" y="365357"/>
                    <a:pt x="3858396" y="368713"/>
                  </a:cubicBezTo>
                  <a:lnTo>
                    <a:pt x="3850976" y="366179"/>
                  </a:lnTo>
                  <a:cubicBezTo>
                    <a:pt x="3852552" y="363781"/>
                    <a:pt x="3854287" y="361021"/>
                    <a:pt x="3856179" y="357899"/>
                  </a:cubicBezTo>
                  <a:cubicBezTo>
                    <a:pt x="3858072" y="354778"/>
                    <a:pt x="3859897" y="351565"/>
                    <a:pt x="3861654" y="348263"/>
                  </a:cubicBezTo>
                  <a:lnTo>
                    <a:pt x="3828535" y="348263"/>
                  </a:lnTo>
                  <a:cubicBezTo>
                    <a:pt x="3827989" y="350336"/>
                    <a:pt x="3827363" y="352342"/>
                    <a:pt x="3826658" y="354280"/>
                  </a:cubicBezTo>
                  <a:cubicBezTo>
                    <a:pt x="3825953" y="356218"/>
                    <a:pt x="3825191" y="358133"/>
                    <a:pt x="3824373" y="360026"/>
                  </a:cubicBezTo>
                  <a:cubicBezTo>
                    <a:pt x="3829896" y="368260"/>
                    <a:pt x="3837490" y="375364"/>
                    <a:pt x="3847153" y="381336"/>
                  </a:cubicBezTo>
                  <a:cubicBezTo>
                    <a:pt x="3856816" y="387308"/>
                    <a:pt x="3867442" y="391606"/>
                    <a:pt x="3879027" y="394230"/>
                  </a:cubicBezTo>
                  <a:cubicBezTo>
                    <a:pt x="3878100" y="395090"/>
                    <a:pt x="3877150" y="396176"/>
                    <a:pt x="3876177" y="397488"/>
                  </a:cubicBezTo>
                  <a:cubicBezTo>
                    <a:pt x="3875204" y="398800"/>
                    <a:pt x="3874345" y="400067"/>
                    <a:pt x="3873598" y="401288"/>
                  </a:cubicBezTo>
                  <a:cubicBezTo>
                    <a:pt x="3862876" y="398246"/>
                    <a:pt x="3852922" y="393789"/>
                    <a:pt x="3843737" y="387919"/>
                  </a:cubicBezTo>
                  <a:cubicBezTo>
                    <a:pt x="3834553" y="382048"/>
                    <a:pt x="3826952" y="375103"/>
                    <a:pt x="3820934" y="367084"/>
                  </a:cubicBezTo>
                  <a:cubicBezTo>
                    <a:pt x="3816674" y="374892"/>
                    <a:pt x="3810581" y="381762"/>
                    <a:pt x="3802656" y="387692"/>
                  </a:cubicBezTo>
                  <a:cubicBezTo>
                    <a:pt x="3794731" y="393623"/>
                    <a:pt x="3784476" y="398457"/>
                    <a:pt x="3771890" y="402193"/>
                  </a:cubicBezTo>
                  <a:cubicBezTo>
                    <a:pt x="3771396" y="401141"/>
                    <a:pt x="3770665" y="399987"/>
                    <a:pt x="3769696" y="398732"/>
                  </a:cubicBezTo>
                  <a:cubicBezTo>
                    <a:pt x="3768727" y="397476"/>
                    <a:pt x="3767769" y="396458"/>
                    <a:pt x="3766823" y="395678"/>
                  </a:cubicBezTo>
                  <a:cubicBezTo>
                    <a:pt x="3783307" y="391191"/>
                    <a:pt x="3795583" y="384782"/>
                    <a:pt x="3803652" y="376449"/>
                  </a:cubicBezTo>
                  <a:cubicBezTo>
                    <a:pt x="3811720" y="368117"/>
                    <a:pt x="3817119" y="358721"/>
                    <a:pt x="3819849" y="348263"/>
                  </a:cubicBezTo>
                  <a:lnTo>
                    <a:pt x="3793969" y="348263"/>
                  </a:lnTo>
                  <a:cubicBezTo>
                    <a:pt x="3791349" y="351897"/>
                    <a:pt x="3788446" y="355441"/>
                    <a:pt x="3785260" y="358895"/>
                  </a:cubicBezTo>
                  <a:cubicBezTo>
                    <a:pt x="3782074" y="362348"/>
                    <a:pt x="3778582" y="365621"/>
                    <a:pt x="3774786" y="368713"/>
                  </a:cubicBezTo>
                  <a:cubicBezTo>
                    <a:pt x="3774013" y="367683"/>
                    <a:pt x="3773025" y="366665"/>
                    <a:pt x="3771822" y="365659"/>
                  </a:cubicBezTo>
                  <a:cubicBezTo>
                    <a:pt x="3770620" y="364652"/>
                    <a:pt x="3769496" y="363860"/>
                    <a:pt x="3768452" y="363283"/>
                  </a:cubicBezTo>
                  <a:cubicBezTo>
                    <a:pt x="3775970" y="357436"/>
                    <a:pt x="3782244" y="350988"/>
                    <a:pt x="3787273" y="343942"/>
                  </a:cubicBezTo>
                  <a:cubicBezTo>
                    <a:pt x="3792303" y="336895"/>
                    <a:pt x="3796043" y="330131"/>
                    <a:pt x="3798494" y="323650"/>
                  </a:cubicBezTo>
                  <a:close/>
                  <a:moveTo>
                    <a:pt x="2908487" y="323650"/>
                  </a:moveTo>
                  <a:lnTo>
                    <a:pt x="2917174" y="323650"/>
                  </a:lnTo>
                  <a:lnTo>
                    <a:pt x="2917174" y="339033"/>
                  </a:lnTo>
                  <a:lnTo>
                    <a:pt x="2967666" y="339033"/>
                  </a:lnTo>
                  <a:lnTo>
                    <a:pt x="2967666" y="323650"/>
                  </a:lnTo>
                  <a:lnTo>
                    <a:pt x="2976172" y="323650"/>
                  </a:lnTo>
                  <a:lnTo>
                    <a:pt x="2976172" y="339033"/>
                  </a:lnTo>
                  <a:lnTo>
                    <a:pt x="3021054" y="339033"/>
                  </a:lnTo>
                  <a:lnTo>
                    <a:pt x="3021054" y="347177"/>
                  </a:lnTo>
                  <a:lnTo>
                    <a:pt x="2976172" y="347177"/>
                  </a:lnTo>
                  <a:lnTo>
                    <a:pt x="2976172" y="363102"/>
                  </a:lnTo>
                  <a:lnTo>
                    <a:pt x="2967666" y="363102"/>
                  </a:lnTo>
                  <a:lnTo>
                    <a:pt x="2967666" y="347177"/>
                  </a:lnTo>
                  <a:lnTo>
                    <a:pt x="2917174" y="347177"/>
                  </a:lnTo>
                  <a:lnTo>
                    <a:pt x="2917174" y="363645"/>
                  </a:lnTo>
                  <a:lnTo>
                    <a:pt x="2908487" y="363645"/>
                  </a:lnTo>
                  <a:lnTo>
                    <a:pt x="2908487" y="347177"/>
                  </a:lnTo>
                  <a:lnTo>
                    <a:pt x="2863605" y="347177"/>
                  </a:lnTo>
                  <a:lnTo>
                    <a:pt x="2863605" y="339033"/>
                  </a:lnTo>
                  <a:lnTo>
                    <a:pt x="2908487" y="339033"/>
                  </a:lnTo>
                  <a:close/>
                  <a:moveTo>
                    <a:pt x="2543632" y="323480"/>
                  </a:moveTo>
                  <a:lnTo>
                    <a:pt x="2551233" y="323480"/>
                  </a:lnTo>
                  <a:lnTo>
                    <a:pt x="2551233" y="339225"/>
                  </a:lnTo>
                  <a:lnTo>
                    <a:pt x="2576570" y="339225"/>
                  </a:lnTo>
                  <a:lnTo>
                    <a:pt x="2576570" y="364200"/>
                  </a:lnTo>
                  <a:lnTo>
                    <a:pt x="2586342" y="364200"/>
                  </a:lnTo>
                  <a:lnTo>
                    <a:pt x="2586342" y="371597"/>
                  </a:lnTo>
                  <a:lnTo>
                    <a:pt x="2576570" y="371597"/>
                  </a:lnTo>
                  <a:lnTo>
                    <a:pt x="2576570" y="396029"/>
                  </a:lnTo>
                  <a:lnTo>
                    <a:pt x="2551233" y="396029"/>
                  </a:lnTo>
                  <a:lnTo>
                    <a:pt x="2551233" y="412701"/>
                  </a:lnTo>
                  <a:lnTo>
                    <a:pt x="2577655" y="412701"/>
                  </a:lnTo>
                  <a:lnTo>
                    <a:pt x="2577655" y="420279"/>
                  </a:lnTo>
                  <a:lnTo>
                    <a:pt x="2551233" y="420279"/>
                  </a:lnTo>
                  <a:lnTo>
                    <a:pt x="2551233" y="438037"/>
                  </a:lnTo>
                  <a:lnTo>
                    <a:pt x="2581094" y="438037"/>
                  </a:lnTo>
                  <a:lnTo>
                    <a:pt x="2581094" y="445616"/>
                  </a:lnTo>
                  <a:lnTo>
                    <a:pt x="2551233" y="445616"/>
                  </a:lnTo>
                  <a:lnTo>
                    <a:pt x="2551233" y="470608"/>
                  </a:lnTo>
                  <a:lnTo>
                    <a:pt x="2543632" y="470608"/>
                  </a:lnTo>
                  <a:lnTo>
                    <a:pt x="2543632" y="445616"/>
                  </a:lnTo>
                  <a:lnTo>
                    <a:pt x="2513047" y="445616"/>
                  </a:lnTo>
                  <a:lnTo>
                    <a:pt x="2513047" y="438037"/>
                  </a:lnTo>
                  <a:lnTo>
                    <a:pt x="2543632" y="438037"/>
                  </a:lnTo>
                  <a:lnTo>
                    <a:pt x="2543632" y="420279"/>
                  </a:lnTo>
                  <a:lnTo>
                    <a:pt x="2518476" y="420279"/>
                  </a:lnTo>
                  <a:lnTo>
                    <a:pt x="2518476" y="412701"/>
                  </a:lnTo>
                  <a:lnTo>
                    <a:pt x="2543632" y="412701"/>
                  </a:lnTo>
                  <a:lnTo>
                    <a:pt x="2543632" y="396029"/>
                  </a:lnTo>
                  <a:lnTo>
                    <a:pt x="2520829" y="396029"/>
                  </a:lnTo>
                  <a:lnTo>
                    <a:pt x="2520829" y="388631"/>
                  </a:lnTo>
                  <a:lnTo>
                    <a:pt x="2543632" y="388631"/>
                  </a:lnTo>
                  <a:lnTo>
                    <a:pt x="2543632" y="371597"/>
                  </a:lnTo>
                  <a:lnTo>
                    <a:pt x="2513771" y="371597"/>
                  </a:lnTo>
                  <a:lnTo>
                    <a:pt x="2513771" y="364200"/>
                  </a:lnTo>
                  <a:lnTo>
                    <a:pt x="2543632" y="364200"/>
                  </a:lnTo>
                  <a:lnTo>
                    <a:pt x="2543632" y="346622"/>
                  </a:lnTo>
                  <a:lnTo>
                    <a:pt x="2520829" y="346622"/>
                  </a:lnTo>
                  <a:lnTo>
                    <a:pt x="2520829" y="339225"/>
                  </a:lnTo>
                  <a:lnTo>
                    <a:pt x="2543632" y="339225"/>
                  </a:lnTo>
                  <a:close/>
                  <a:moveTo>
                    <a:pt x="2035559" y="323480"/>
                  </a:moveTo>
                  <a:lnTo>
                    <a:pt x="2043341" y="326014"/>
                  </a:lnTo>
                  <a:cubicBezTo>
                    <a:pt x="2041984" y="328744"/>
                    <a:pt x="2040491" y="331473"/>
                    <a:pt x="2038862" y="334203"/>
                  </a:cubicBezTo>
                  <a:cubicBezTo>
                    <a:pt x="2037233" y="336933"/>
                    <a:pt x="2035469" y="339572"/>
                    <a:pt x="2033568" y="342121"/>
                  </a:cubicBezTo>
                  <a:lnTo>
                    <a:pt x="2145773" y="342121"/>
                  </a:lnTo>
                  <a:lnTo>
                    <a:pt x="2145773" y="349880"/>
                  </a:lnTo>
                  <a:lnTo>
                    <a:pt x="2027958" y="349880"/>
                  </a:lnTo>
                  <a:cubicBezTo>
                    <a:pt x="2023675" y="355241"/>
                    <a:pt x="2019166" y="360236"/>
                    <a:pt x="2014430" y="364865"/>
                  </a:cubicBezTo>
                  <a:cubicBezTo>
                    <a:pt x="2009695" y="369493"/>
                    <a:pt x="2004914" y="373671"/>
                    <a:pt x="2000088" y="377397"/>
                  </a:cubicBezTo>
                  <a:cubicBezTo>
                    <a:pt x="1999568" y="376408"/>
                    <a:pt x="1998753" y="375170"/>
                    <a:pt x="1997645" y="373683"/>
                  </a:cubicBezTo>
                  <a:cubicBezTo>
                    <a:pt x="1996536" y="372195"/>
                    <a:pt x="1995541" y="370959"/>
                    <a:pt x="1994659" y="369973"/>
                  </a:cubicBezTo>
                  <a:cubicBezTo>
                    <a:pt x="2002686" y="364352"/>
                    <a:pt x="2010339" y="357510"/>
                    <a:pt x="2017620" y="349445"/>
                  </a:cubicBezTo>
                  <a:cubicBezTo>
                    <a:pt x="2024900" y="341380"/>
                    <a:pt x="2030880" y="332725"/>
                    <a:pt x="2035559" y="323480"/>
                  </a:cubicBezTo>
                  <a:close/>
                  <a:moveTo>
                    <a:pt x="1415253" y="323480"/>
                  </a:moveTo>
                  <a:lnTo>
                    <a:pt x="1424121" y="324385"/>
                  </a:lnTo>
                  <a:cubicBezTo>
                    <a:pt x="1423578" y="327119"/>
                    <a:pt x="1422944" y="329931"/>
                    <a:pt x="1422221" y="332823"/>
                  </a:cubicBezTo>
                  <a:cubicBezTo>
                    <a:pt x="1421497" y="335715"/>
                    <a:pt x="1420682" y="338573"/>
                    <a:pt x="1419777" y="341397"/>
                  </a:cubicBezTo>
                  <a:lnTo>
                    <a:pt x="1489996" y="341397"/>
                  </a:lnTo>
                  <a:lnTo>
                    <a:pt x="1489996" y="348975"/>
                  </a:lnTo>
                  <a:lnTo>
                    <a:pt x="1417244" y="348975"/>
                  </a:lnTo>
                  <a:cubicBezTo>
                    <a:pt x="1416339" y="351596"/>
                    <a:pt x="1415344" y="354193"/>
                    <a:pt x="1414258" y="356768"/>
                  </a:cubicBezTo>
                  <a:cubicBezTo>
                    <a:pt x="1413172" y="359343"/>
                    <a:pt x="1411996" y="361941"/>
                    <a:pt x="1410729" y="364562"/>
                  </a:cubicBezTo>
                  <a:lnTo>
                    <a:pt x="1480766" y="364562"/>
                  </a:lnTo>
                  <a:lnTo>
                    <a:pt x="1480766" y="371959"/>
                  </a:lnTo>
                  <a:lnTo>
                    <a:pt x="1407109" y="371959"/>
                  </a:lnTo>
                  <a:cubicBezTo>
                    <a:pt x="1405650" y="374681"/>
                    <a:pt x="1404089" y="377392"/>
                    <a:pt x="1402426" y="380092"/>
                  </a:cubicBezTo>
                  <a:cubicBezTo>
                    <a:pt x="1400764" y="382791"/>
                    <a:pt x="1399067" y="385457"/>
                    <a:pt x="1397337" y="388088"/>
                  </a:cubicBezTo>
                  <a:lnTo>
                    <a:pt x="1497959" y="388088"/>
                  </a:lnTo>
                  <a:lnTo>
                    <a:pt x="1497959" y="395667"/>
                  </a:lnTo>
                  <a:lnTo>
                    <a:pt x="1454706" y="395667"/>
                  </a:lnTo>
                  <a:cubicBezTo>
                    <a:pt x="1460685" y="403110"/>
                    <a:pt x="1467864" y="410043"/>
                    <a:pt x="1476242" y="416466"/>
                  </a:cubicBezTo>
                  <a:cubicBezTo>
                    <a:pt x="1484619" y="422890"/>
                    <a:pt x="1493065" y="428149"/>
                    <a:pt x="1501578" y="432243"/>
                  </a:cubicBezTo>
                  <a:cubicBezTo>
                    <a:pt x="1500289" y="433186"/>
                    <a:pt x="1499067" y="434287"/>
                    <a:pt x="1497913" y="435546"/>
                  </a:cubicBezTo>
                  <a:cubicBezTo>
                    <a:pt x="1496760" y="436805"/>
                    <a:pt x="1495810" y="437994"/>
                    <a:pt x="1495063" y="439115"/>
                  </a:cubicBezTo>
                  <a:cubicBezTo>
                    <a:pt x="1485867" y="433981"/>
                    <a:pt x="1476751" y="427555"/>
                    <a:pt x="1467713" y="419838"/>
                  </a:cubicBezTo>
                  <a:cubicBezTo>
                    <a:pt x="1458676" y="412121"/>
                    <a:pt x="1451143" y="404064"/>
                    <a:pt x="1445114" y="395667"/>
                  </a:cubicBezTo>
                  <a:lnTo>
                    <a:pt x="1391545" y="395667"/>
                  </a:lnTo>
                  <a:cubicBezTo>
                    <a:pt x="1384947" y="404317"/>
                    <a:pt x="1377286" y="412412"/>
                    <a:pt x="1368561" y="419951"/>
                  </a:cubicBezTo>
                  <a:cubicBezTo>
                    <a:pt x="1359837" y="427490"/>
                    <a:pt x="1350004" y="434179"/>
                    <a:pt x="1339062" y="440017"/>
                  </a:cubicBezTo>
                  <a:cubicBezTo>
                    <a:pt x="1338557" y="438889"/>
                    <a:pt x="1337758" y="437715"/>
                    <a:pt x="1336665" y="436495"/>
                  </a:cubicBezTo>
                  <a:cubicBezTo>
                    <a:pt x="1335571" y="435275"/>
                    <a:pt x="1334501" y="434281"/>
                    <a:pt x="1333452" y="433511"/>
                  </a:cubicBezTo>
                  <a:cubicBezTo>
                    <a:pt x="1343127" y="428504"/>
                    <a:pt x="1351919" y="422807"/>
                    <a:pt x="1359829" y="416421"/>
                  </a:cubicBezTo>
                  <a:cubicBezTo>
                    <a:pt x="1367740" y="410035"/>
                    <a:pt x="1374813" y="403117"/>
                    <a:pt x="1381049" y="395667"/>
                  </a:cubicBezTo>
                  <a:lnTo>
                    <a:pt x="1337977" y="395667"/>
                  </a:lnTo>
                  <a:lnTo>
                    <a:pt x="1337977" y="388088"/>
                  </a:lnTo>
                  <a:lnTo>
                    <a:pt x="1387021" y="388088"/>
                  </a:lnTo>
                  <a:cubicBezTo>
                    <a:pt x="1389008" y="385457"/>
                    <a:pt x="1390870" y="382791"/>
                    <a:pt x="1392608" y="380092"/>
                  </a:cubicBezTo>
                  <a:cubicBezTo>
                    <a:pt x="1394347" y="377392"/>
                    <a:pt x="1395983" y="374681"/>
                    <a:pt x="1397517" y="371959"/>
                  </a:cubicBezTo>
                  <a:lnTo>
                    <a:pt x="1356798" y="371959"/>
                  </a:lnTo>
                  <a:lnTo>
                    <a:pt x="1356798" y="364562"/>
                  </a:lnTo>
                  <a:lnTo>
                    <a:pt x="1401499" y="364562"/>
                  </a:lnTo>
                  <a:cubicBezTo>
                    <a:pt x="1402773" y="361941"/>
                    <a:pt x="1403980" y="359343"/>
                    <a:pt x="1405118" y="356768"/>
                  </a:cubicBezTo>
                  <a:cubicBezTo>
                    <a:pt x="1406257" y="354193"/>
                    <a:pt x="1407283" y="351596"/>
                    <a:pt x="1408195" y="348975"/>
                  </a:cubicBezTo>
                  <a:lnTo>
                    <a:pt x="1347026" y="348975"/>
                  </a:lnTo>
                  <a:lnTo>
                    <a:pt x="1347026" y="341397"/>
                  </a:lnTo>
                  <a:lnTo>
                    <a:pt x="1410729" y="341397"/>
                  </a:lnTo>
                  <a:cubicBezTo>
                    <a:pt x="1411720" y="338399"/>
                    <a:pt x="1412587" y="335391"/>
                    <a:pt x="1413330" y="332371"/>
                  </a:cubicBezTo>
                  <a:cubicBezTo>
                    <a:pt x="1414073" y="329351"/>
                    <a:pt x="1414714" y="326387"/>
                    <a:pt x="1415253" y="323480"/>
                  </a:cubicBezTo>
                  <a:close/>
                  <a:moveTo>
                    <a:pt x="1173442" y="323469"/>
                  </a:moveTo>
                  <a:lnTo>
                    <a:pt x="1182129" y="323469"/>
                  </a:lnTo>
                  <a:lnTo>
                    <a:pt x="1182129" y="349710"/>
                  </a:lnTo>
                  <a:lnTo>
                    <a:pt x="1230449" y="349710"/>
                  </a:lnTo>
                  <a:lnTo>
                    <a:pt x="1230449" y="356949"/>
                  </a:lnTo>
                  <a:cubicBezTo>
                    <a:pt x="1234528" y="352696"/>
                    <a:pt x="1238450" y="348353"/>
                    <a:pt x="1242212" y="343919"/>
                  </a:cubicBezTo>
                  <a:cubicBezTo>
                    <a:pt x="1245975" y="339485"/>
                    <a:pt x="1249534" y="334961"/>
                    <a:pt x="1252890" y="330346"/>
                  </a:cubicBezTo>
                  <a:lnTo>
                    <a:pt x="1260491" y="334689"/>
                  </a:lnTo>
                  <a:cubicBezTo>
                    <a:pt x="1253331" y="344206"/>
                    <a:pt x="1245572" y="353315"/>
                    <a:pt x="1237213" y="362017"/>
                  </a:cubicBezTo>
                  <a:cubicBezTo>
                    <a:pt x="1228854" y="370719"/>
                    <a:pt x="1219964" y="378923"/>
                    <a:pt x="1210542" y="386629"/>
                  </a:cubicBezTo>
                  <a:lnTo>
                    <a:pt x="1269359" y="386629"/>
                  </a:lnTo>
                  <a:lnTo>
                    <a:pt x="1269359" y="394954"/>
                  </a:lnTo>
                  <a:lnTo>
                    <a:pt x="1199864" y="394954"/>
                  </a:lnTo>
                  <a:cubicBezTo>
                    <a:pt x="1194786" y="398834"/>
                    <a:pt x="1189560" y="402566"/>
                    <a:pt x="1184187" y="406152"/>
                  </a:cubicBezTo>
                  <a:cubicBezTo>
                    <a:pt x="1178815" y="409738"/>
                    <a:pt x="1173363" y="413244"/>
                    <a:pt x="1167832" y="416671"/>
                  </a:cubicBezTo>
                  <a:lnTo>
                    <a:pt x="1167832" y="441103"/>
                  </a:lnTo>
                  <a:cubicBezTo>
                    <a:pt x="1176609" y="438790"/>
                    <a:pt x="1185336" y="436257"/>
                    <a:pt x="1194013" y="433502"/>
                  </a:cubicBezTo>
                  <a:cubicBezTo>
                    <a:pt x="1202689" y="430747"/>
                    <a:pt x="1210773" y="427892"/>
                    <a:pt x="1218263" y="424936"/>
                  </a:cubicBezTo>
                  <a:cubicBezTo>
                    <a:pt x="1225754" y="421980"/>
                    <a:pt x="1232108" y="419044"/>
                    <a:pt x="1237326" y="416128"/>
                  </a:cubicBezTo>
                  <a:lnTo>
                    <a:pt x="1245289" y="422462"/>
                  </a:lnTo>
                  <a:cubicBezTo>
                    <a:pt x="1235151" y="427311"/>
                    <a:pt x="1223214" y="432001"/>
                    <a:pt x="1209479" y="436533"/>
                  </a:cubicBezTo>
                  <a:cubicBezTo>
                    <a:pt x="1195743" y="441065"/>
                    <a:pt x="1181861" y="445122"/>
                    <a:pt x="1167832" y="448704"/>
                  </a:cubicBezTo>
                  <a:lnTo>
                    <a:pt x="1167832" y="468430"/>
                  </a:lnTo>
                  <a:cubicBezTo>
                    <a:pt x="1167651" y="471627"/>
                    <a:pt x="1168737" y="473829"/>
                    <a:pt x="1171089" y="475036"/>
                  </a:cubicBezTo>
                  <a:cubicBezTo>
                    <a:pt x="1173442" y="476242"/>
                    <a:pt x="1178147" y="476815"/>
                    <a:pt x="1185205" y="476755"/>
                  </a:cubicBezTo>
                  <a:lnTo>
                    <a:pt x="1239136" y="476755"/>
                  </a:lnTo>
                  <a:cubicBezTo>
                    <a:pt x="1245176" y="477049"/>
                    <a:pt x="1249203" y="475420"/>
                    <a:pt x="1251216" y="471868"/>
                  </a:cubicBezTo>
                  <a:cubicBezTo>
                    <a:pt x="1253229" y="468317"/>
                    <a:pt x="1254451" y="461078"/>
                    <a:pt x="1254881" y="450151"/>
                  </a:cubicBezTo>
                  <a:cubicBezTo>
                    <a:pt x="1256098" y="450981"/>
                    <a:pt x="1257463" y="451720"/>
                    <a:pt x="1258975" y="452368"/>
                  </a:cubicBezTo>
                  <a:cubicBezTo>
                    <a:pt x="1260487" y="453017"/>
                    <a:pt x="1261897" y="453484"/>
                    <a:pt x="1263205" y="453771"/>
                  </a:cubicBezTo>
                  <a:cubicBezTo>
                    <a:pt x="1262662" y="465908"/>
                    <a:pt x="1260808" y="474165"/>
                    <a:pt x="1257640" y="478542"/>
                  </a:cubicBezTo>
                  <a:cubicBezTo>
                    <a:pt x="1254473" y="482919"/>
                    <a:pt x="1248366" y="484978"/>
                    <a:pt x="1239317" y="484718"/>
                  </a:cubicBezTo>
                  <a:lnTo>
                    <a:pt x="1185567" y="484718"/>
                  </a:lnTo>
                  <a:cubicBezTo>
                    <a:pt x="1175433" y="484876"/>
                    <a:pt x="1168420" y="483835"/>
                    <a:pt x="1164529" y="481596"/>
                  </a:cubicBezTo>
                  <a:cubicBezTo>
                    <a:pt x="1160638" y="479356"/>
                    <a:pt x="1158783" y="474968"/>
                    <a:pt x="1158964" y="468430"/>
                  </a:cubicBezTo>
                  <a:lnTo>
                    <a:pt x="1158964" y="421919"/>
                  </a:lnTo>
                  <a:cubicBezTo>
                    <a:pt x="1151533" y="426086"/>
                    <a:pt x="1143954" y="430059"/>
                    <a:pt x="1136229" y="433841"/>
                  </a:cubicBezTo>
                  <a:cubicBezTo>
                    <a:pt x="1128504" y="437623"/>
                    <a:pt x="1120699" y="441189"/>
                    <a:pt x="1112815" y="444541"/>
                  </a:cubicBezTo>
                  <a:cubicBezTo>
                    <a:pt x="1112042" y="443474"/>
                    <a:pt x="1111055" y="442215"/>
                    <a:pt x="1109852" y="440763"/>
                  </a:cubicBezTo>
                  <a:cubicBezTo>
                    <a:pt x="1108649" y="439312"/>
                    <a:pt x="1107526" y="438098"/>
                    <a:pt x="1106481" y="437121"/>
                  </a:cubicBezTo>
                  <a:cubicBezTo>
                    <a:pt x="1120537" y="431756"/>
                    <a:pt x="1134231" y="425520"/>
                    <a:pt x="1147562" y="418413"/>
                  </a:cubicBezTo>
                  <a:cubicBezTo>
                    <a:pt x="1160894" y="411306"/>
                    <a:pt x="1173683" y="403486"/>
                    <a:pt x="1185929" y="394954"/>
                  </a:cubicBezTo>
                  <a:lnTo>
                    <a:pt x="1109196" y="394954"/>
                  </a:lnTo>
                  <a:lnTo>
                    <a:pt x="1109196" y="386629"/>
                  </a:lnTo>
                  <a:lnTo>
                    <a:pt x="1173442" y="386629"/>
                  </a:lnTo>
                  <a:lnTo>
                    <a:pt x="1173442" y="357854"/>
                  </a:lnTo>
                  <a:lnTo>
                    <a:pt x="1124579" y="357854"/>
                  </a:lnTo>
                  <a:lnTo>
                    <a:pt x="1124579" y="349710"/>
                  </a:lnTo>
                  <a:lnTo>
                    <a:pt x="1173442" y="349710"/>
                  </a:lnTo>
                  <a:close/>
                  <a:moveTo>
                    <a:pt x="758161" y="322745"/>
                  </a:moveTo>
                  <a:cubicBezTo>
                    <a:pt x="761532" y="327628"/>
                    <a:pt x="764790" y="332838"/>
                    <a:pt x="767934" y="338377"/>
                  </a:cubicBezTo>
                  <a:cubicBezTo>
                    <a:pt x="771079" y="343915"/>
                    <a:pt x="773431" y="348719"/>
                    <a:pt x="774992" y="352787"/>
                  </a:cubicBezTo>
                  <a:lnTo>
                    <a:pt x="766667" y="356587"/>
                  </a:lnTo>
                  <a:cubicBezTo>
                    <a:pt x="765208" y="352350"/>
                    <a:pt x="762969" y="347433"/>
                    <a:pt x="759949" y="341838"/>
                  </a:cubicBezTo>
                  <a:cubicBezTo>
                    <a:pt x="756929" y="336243"/>
                    <a:pt x="753739" y="330964"/>
                    <a:pt x="750379" y="326003"/>
                  </a:cubicBezTo>
                  <a:close/>
                  <a:moveTo>
                    <a:pt x="1553251" y="321840"/>
                  </a:moveTo>
                  <a:lnTo>
                    <a:pt x="1606096" y="321840"/>
                  </a:lnTo>
                  <a:lnTo>
                    <a:pt x="1606096" y="489061"/>
                  </a:lnTo>
                  <a:lnTo>
                    <a:pt x="1553251" y="489061"/>
                  </a:lnTo>
                  <a:lnTo>
                    <a:pt x="1553251" y="488156"/>
                  </a:lnTo>
                  <a:cubicBezTo>
                    <a:pt x="1563375" y="479779"/>
                    <a:pt x="1571813" y="468483"/>
                    <a:pt x="1578565" y="454269"/>
                  </a:cubicBezTo>
                  <a:cubicBezTo>
                    <a:pt x="1585318" y="440055"/>
                    <a:pt x="1588824" y="423782"/>
                    <a:pt x="1589084" y="405451"/>
                  </a:cubicBezTo>
                  <a:cubicBezTo>
                    <a:pt x="1588824" y="387119"/>
                    <a:pt x="1585318" y="370847"/>
                    <a:pt x="1578565" y="356633"/>
                  </a:cubicBezTo>
                  <a:cubicBezTo>
                    <a:pt x="1571813" y="342419"/>
                    <a:pt x="1563375" y="331123"/>
                    <a:pt x="1553251" y="322745"/>
                  </a:cubicBezTo>
                  <a:close/>
                  <a:moveTo>
                    <a:pt x="991352" y="321840"/>
                  </a:moveTo>
                  <a:lnTo>
                    <a:pt x="1044197" y="321840"/>
                  </a:lnTo>
                  <a:lnTo>
                    <a:pt x="1044197" y="322745"/>
                  </a:lnTo>
                  <a:cubicBezTo>
                    <a:pt x="1034074" y="331123"/>
                    <a:pt x="1025636" y="342419"/>
                    <a:pt x="1018883" y="356633"/>
                  </a:cubicBezTo>
                  <a:cubicBezTo>
                    <a:pt x="1012131" y="370847"/>
                    <a:pt x="1008624" y="387119"/>
                    <a:pt x="1008364" y="405451"/>
                  </a:cubicBezTo>
                  <a:cubicBezTo>
                    <a:pt x="1008624" y="423782"/>
                    <a:pt x="1012131" y="440055"/>
                    <a:pt x="1018883" y="454269"/>
                  </a:cubicBezTo>
                  <a:cubicBezTo>
                    <a:pt x="1025636" y="468483"/>
                    <a:pt x="1034074" y="479779"/>
                    <a:pt x="1044197" y="488156"/>
                  </a:cubicBezTo>
                  <a:lnTo>
                    <a:pt x="1044197" y="489061"/>
                  </a:lnTo>
                  <a:lnTo>
                    <a:pt x="991352" y="489061"/>
                  </a:lnTo>
                  <a:close/>
                  <a:moveTo>
                    <a:pt x="93612" y="128808"/>
                  </a:moveTo>
                  <a:lnTo>
                    <a:pt x="114614" y="135012"/>
                  </a:lnTo>
                  <a:cubicBezTo>
                    <a:pt x="111406" y="142296"/>
                    <a:pt x="107722" y="149642"/>
                    <a:pt x="103563" y="157050"/>
                  </a:cubicBezTo>
                  <a:cubicBezTo>
                    <a:pt x="99404" y="164457"/>
                    <a:pt x="95420" y="170848"/>
                    <a:pt x="91611" y="176222"/>
                  </a:cubicBezTo>
                  <a:cubicBezTo>
                    <a:pt x="89236" y="174329"/>
                    <a:pt x="86236" y="172273"/>
                    <a:pt x="82610" y="170054"/>
                  </a:cubicBezTo>
                  <a:cubicBezTo>
                    <a:pt x="78985" y="167835"/>
                    <a:pt x="75785" y="166028"/>
                    <a:pt x="73009" y="164632"/>
                  </a:cubicBezTo>
                  <a:cubicBezTo>
                    <a:pt x="76968" y="159812"/>
                    <a:pt x="80752" y="154242"/>
                    <a:pt x="84361" y="147921"/>
                  </a:cubicBezTo>
                  <a:cubicBezTo>
                    <a:pt x="87969" y="141600"/>
                    <a:pt x="91053" y="135229"/>
                    <a:pt x="93612" y="128808"/>
                  </a:cubicBezTo>
                  <a:close/>
                  <a:moveTo>
                    <a:pt x="170821" y="126806"/>
                  </a:moveTo>
                  <a:cubicBezTo>
                    <a:pt x="174168" y="133032"/>
                    <a:pt x="177676" y="139644"/>
                    <a:pt x="181348" y="146645"/>
                  </a:cubicBezTo>
                  <a:cubicBezTo>
                    <a:pt x="185019" y="153645"/>
                    <a:pt x="187978" y="159708"/>
                    <a:pt x="190224" y="164832"/>
                  </a:cubicBezTo>
                  <a:lnTo>
                    <a:pt x="168221" y="174424"/>
                  </a:lnTo>
                  <a:cubicBezTo>
                    <a:pt x="166296" y="169007"/>
                    <a:pt x="163645" y="162648"/>
                    <a:pt x="160270" y="155349"/>
                  </a:cubicBezTo>
                  <a:cubicBezTo>
                    <a:pt x="156895" y="148050"/>
                    <a:pt x="153544" y="141137"/>
                    <a:pt x="150219" y="134612"/>
                  </a:cubicBezTo>
                  <a:close/>
                  <a:moveTo>
                    <a:pt x="1031481" y="121015"/>
                  </a:moveTo>
                  <a:cubicBezTo>
                    <a:pt x="1038595" y="121107"/>
                    <a:pt x="1043970" y="123574"/>
                    <a:pt x="1047608" y="128416"/>
                  </a:cubicBezTo>
                  <a:cubicBezTo>
                    <a:pt x="1051246" y="133258"/>
                    <a:pt x="1053071" y="139926"/>
                    <a:pt x="1053084" y="148418"/>
                  </a:cubicBezTo>
                  <a:cubicBezTo>
                    <a:pt x="1052992" y="159957"/>
                    <a:pt x="1049525" y="169984"/>
                    <a:pt x="1042683" y="178497"/>
                  </a:cubicBezTo>
                  <a:cubicBezTo>
                    <a:pt x="1035840" y="187011"/>
                    <a:pt x="1026172" y="193187"/>
                    <a:pt x="1013679" y="197025"/>
                  </a:cubicBezTo>
                  <a:lnTo>
                    <a:pt x="1007278" y="180823"/>
                  </a:lnTo>
                  <a:cubicBezTo>
                    <a:pt x="1015104" y="178289"/>
                    <a:pt x="1021205" y="174955"/>
                    <a:pt x="1025581" y="170821"/>
                  </a:cubicBezTo>
                  <a:cubicBezTo>
                    <a:pt x="1029956" y="166687"/>
                    <a:pt x="1032456" y="161954"/>
                    <a:pt x="1033081" y="156619"/>
                  </a:cubicBezTo>
                  <a:cubicBezTo>
                    <a:pt x="1032448" y="156786"/>
                    <a:pt x="1031715" y="156853"/>
                    <a:pt x="1030881" y="156819"/>
                  </a:cubicBezTo>
                  <a:cubicBezTo>
                    <a:pt x="1025714" y="156790"/>
                    <a:pt x="1021297" y="155248"/>
                    <a:pt x="1017630" y="152194"/>
                  </a:cubicBezTo>
                  <a:cubicBezTo>
                    <a:pt x="1013962" y="149139"/>
                    <a:pt x="1012046" y="144747"/>
                    <a:pt x="1011879" y="139017"/>
                  </a:cubicBezTo>
                  <a:cubicBezTo>
                    <a:pt x="1012033" y="133367"/>
                    <a:pt x="1013975" y="128966"/>
                    <a:pt x="1017705" y="125816"/>
                  </a:cubicBezTo>
                  <a:cubicBezTo>
                    <a:pt x="1021434" y="122665"/>
                    <a:pt x="1026026" y="121065"/>
                    <a:pt x="1031481" y="121015"/>
                  </a:cubicBezTo>
                  <a:close/>
                  <a:moveTo>
                    <a:pt x="30404" y="107221"/>
                  </a:moveTo>
                  <a:lnTo>
                    <a:pt x="50006" y="120204"/>
                  </a:lnTo>
                  <a:cubicBezTo>
                    <a:pt x="46156" y="131002"/>
                    <a:pt x="42005" y="141875"/>
                    <a:pt x="37555" y="152820"/>
                  </a:cubicBezTo>
                  <a:cubicBezTo>
                    <a:pt x="33104" y="163766"/>
                    <a:pt x="28654" y="174230"/>
                    <a:pt x="24203" y="184213"/>
                  </a:cubicBezTo>
                  <a:lnTo>
                    <a:pt x="2400" y="171428"/>
                  </a:lnTo>
                  <a:cubicBezTo>
                    <a:pt x="6630" y="163376"/>
                    <a:pt x="11272" y="153623"/>
                    <a:pt x="16327" y="142169"/>
                  </a:cubicBezTo>
                  <a:cubicBezTo>
                    <a:pt x="21382" y="130715"/>
                    <a:pt x="26074" y="119066"/>
                    <a:pt x="30404" y="107221"/>
                  </a:cubicBezTo>
                  <a:close/>
                  <a:moveTo>
                    <a:pt x="111214" y="92799"/>
                  </a:moveTo>
                  <a:lnTo>
                    <a:pt x="111214" y="104025"/>
                  </a:lnTo>
                  <a:lnTo>
                    <a:pt x="157420" y="104025"/>
                  </a:lnTo>
                  <a:lnTo>
                    <a:pt x="157420" y="92799"/>
                  </a:lnTo>
                  <a:close/>
                  <a:moveTo>
                    <a:pt x="111214" y="65796"/>
                  </a:moveTo>
                  <a:lnTo>
                    <a:pt x="111214" y="76822"/>
                  </a:lnTo>
                  <a:lnTo>
                    <a:pt x="157420" y="76822"/>
                  </a:lnTo>
                  <a:lnTo>
                    <a:pt x="157420" y="65796"/>
                  </a:lnTo>
                  <a:close/>
                  <a:moveTo>
                    <a:pt x="13402" y="55210"/>
                  </a:moveTo>
                  <a:cubicBezTo>
                    <a:pt x="18757" y="57835"/>
                    <a:pt x="24599" y="60875"/>
                    <a:pt x="30929" y="64330"/>
                  </a:cubicBezTo>
                  <a:cubicBezTo>
                    <a:pt x="37259" y="67784"/>
                    <a:pt x="42551" y="70879"/>
                    <a:pt x="46806" y="73614"/>
                  </a:cubicBezTo>
                  <a:lnTo>
                    <a:pt x="32404" y="92799"/>
                  </a:lnTo>
                  <a:cubicBezTo>
                    <a:pt x="28641" y="89883"/>
                    <a:pt x="23665" y="86528"/>
                    <a:pt x="17477" y="82736"/>
                  </a:cubicBezTo>
                  <a:cubicBezTo>
                    <a:pt x="11289" y="78944"/>
                    <a:pt x="5463" y="75436"/>
                    <a:pt x="0" y="72211"/>
                  </a:cubicBezTo>
                  <a:close/>
                  <a:moveTo>
                    <a:pt x="1908493" y="44793"/>
                  </a:moveTo>
                  <a:lnTo>
                    <a:pt x="1908493" y="93424"/>
                  </a:lnTo>
                  <a:lnTo>
                    <a:pt x="1926304" y="93424"/>
                  </a:lnTo>
                  <a:cubicBezTo>
                    <a:pt x="1936494" y="93420"/>
                    <a:pt x="1944082" y="91277"/>
                    <a:pt x="1949069" y="86995"/>
                  </a:cubicBezTo>
                  <a:cubicBezTo>
                    <a:pt x="1954055" y="82713"/>
                    <a:pt x="1956540" y="76317"/>
                    <a:pt x="1956524" y="67808"/>
                  </a:cubicBezTo>
                  <a:cubicBezTo>
                    <a:pt x="1956499" y="59319"/>
                    <a:pt x="1953847" y="53332"/>
                    <a:pt x="1948568" y="49846"/>
                  </a:cubicBezTo>
                  <a:cubicBezTo>
                    <a:pt x="1943290" y="46361"/>
                    <a:pt x="1935535" y="44676"/>
                    <a:pt x="1925303" y="44793"/>
                  </a:cubicBezTo>
                  <a:close/>
                  <a:moveTo>
                    <a:pt x="1737043" y="44793"/>
                  </a:moveTo>
                  <a:lnTo>
                    <a:pt x="1737043" y="93424"/>
                  </a:lnTo>
                  <a:lnTo>
                    <a:pt x="1754854" y="93424"/>
                  </a:lnTo>
                  <a:cubicBezTo>
                    <a:pt x="1765044" y="93420"/>
                    <a:pt x="1772632" y="91277"/>
                    <a:pt x="1777619" y="86995"/>
                  </a:cubicBezTo>
                  <a:cubicBezTo>
                    <a:pt x="1782605" y="82713"/>
                    <a:pt x="1785090" y="76317"/>
                    <a:pt x="1785074" y="67808"/>
                  </a:cubicBezTo>
                  <a:cubicBezTo>
                    <a:pt x="1785049" y="59319"/>
                    <a:pt x="1782397" y="53332"/>
                    <a:pt x="1777118" y="49846"/>
                  </a:cubicBezTo>
                  <a:cubicBezTo>
                    <a:pt x="1771840" y="46361"/>
                    <a:pt x="1764085" y="44676"/>
                    <a:pt x="1753853" y="44793"/>
                  </a:cubicBezTo>
                  <a:close/>
                  <a:moveTo>
                    <a:pt x="689293" y="44793"/>
                  </a:moveTo>
                  <a:lnTo>
                    <a:pt x="689293" y="93424"/>
                  </a:lnTo>
                  <a:lnTo>
                    <a:pt x="707104" y="93424"/>
                  </a:lnTo>
                  <a:cubicBezTo>
                    <a:pt x="717294" y="93420"/>
                    <a:pt x="724882" y="91277"/>
                    <a:pt x="729869" y="86995"/>
                  </a:cubicBezTo>
                  <a:cubicBezTo>
                    <a:pt x="734855" y="82713"/>
                    <a:pt x="737340" y="76317"/>
                    <a:pt x="737324" y="67808"/>
                  </a:cubicBezTo>
                  <a:cubicBezTo>
                    <a:pt x="737299" y="59319"/>
                    <a:pt x="734647" y="53332"/>
                    <a:pt x="729369" y="49846"/>
                  </a:cubicBezTo>
                  <a:cubicBezTo>
                    <a:pt x="724090" y="46361"/>
                    <a:pt x="716335" y="44676"/>
                    <a:pt x="706103" y="44793"/>
                  </a:cubicBezTo>
                  <a:close/>
                  <a:moveTo>
                    <a:pt x="517843" y="44793"/>
                  </a:moveTo>
                  <a:lnTo>
                    <a:pt x="517843" y="93424"/>
                  </a:lnTo>
                  <a:lnTo>
                    <a:pt x="535654" y="93424"/>
                  </a:lnTo>
                  <a:cubicBezTo>
                    <a:pt x="545844" y="93420"/>
                    <a:pt x="553432" y="91277"/>
                    <a:pt x="558419" y="86995"/>
                  </a:cubicBezTo>
                  <a:cubicBezTo>
                    <a:pt x="563405" y="82713"/>
                    <a:pt x="565890" y="76317"/>
                    <a:pt x="565874" y="67808"/>
                  </a:cubicBezTo>
                  <a:cubicBezTo>
                    <a:pt x="565849" y="59319"/>
                    <a:pt x="563197" y="53332"/>
                    <a:pt x="557919" y="49846"/>
                  </a:cubicBezTo>
                  <a:cubicBezTo>
                    <a:pt x="552640" y="46361"/>
                    <a:pt x="544885" y="44676"/>
                    <a:pt x="534654" y="44793"/>
                  </a:cubicBezTo>
                  <a:close/>
                  <a:moveTo>
                    <a:pt x="2038162" y="21415"/>
                  </a:moveTo>
                  <a:lnTo>
                    <a:pt x="2151352" y="21415"/>
                  </a:lnTo>
                  <a:lnTo>
                    <a:pt x="2151352" y="45993"/>
                  </a:lnTo>
                  <a:lnTo>
                    <a:pt x="2109346" y="45993"/>
                  </a:lnTo>
                  <a:lnTo>
                    <a:pt x="2109346" y="169409"/>
                  </a:lnTo>
                  <a:lnTo>
                    <a:pt x="2079768" y="169409"/>
                  </a:lnTo>
                  <a:lnTo>
                    <a:pt x="2079768" y="45993"/>
                  </a:lnTo>
                  <a:lnTo>
                    <a:pt x="2038162" y="45993"/>
                  </a:lnTo>
                  <a:close/>
                  <a:moveTo>
                    <a:pt x="1878914" y="21415"/>
                  </a:moveTo>
                  <a:lnTo>
                    <a:pt x="1927505" y="21415"/>
                  </a:lnTo>
                  <a:cubicBezTo>
                    <a:pt x="1938552" y="21340"/>
                    <a:pt x="1948426" y="22756"/>
                    <a:pt x="1957126" y="25664"/>
                  </a:cubicBezTo>
                  <a:cubicBezTo>
                    <a:pt x="1965827" y="28573"/>
                    <a:pt x="1972704" y="33425"/>
                    <a:pt x="1977758" y="40223"/>
                  </a:cubicBezTo>
                  <a:cubicBezTo>
                    <a:pt x="1982813" y="47020"/>
                    <a:pt x="1985394" y="56215"/>
                    <a:pt x="1985502" y="67808"/>
                  </a:cubicBezTo>
                  <a:cubicBezTo>
                    <a:pt x="1985385" y="79056"/>
                    <a:pt x="1982799" y="88299"/>
                    <a:pt x="1977744" y="95536"/>
                  </a:cubicBezTo>
                  <a:cubicBezTo>
                    <a:pt x="1972688" y="102773"/>
                    <a:pt x="1965865" y="108132"/>
                    <a:pt x="1957274" y="111613"/>
                  </a:cubicBezTo>
                  <a:cubicBezTo>
                    <a:pt x="1948684" y="115093"/>
                    <a:pt x="1939028" y="116823"/>
                    <a:pt x="1928305" y="116802"/>
                  </a:cubicBezTo>
                  <a:lnTo>
                    <a:pt x="1908493" y="116802"/>
                  </a:lnTo>
                  <a:lnTo>
                    <a:pt x="1908493" y="169409"/>
                  </a:lnTo>
                  <a:lnTo>
                    <a:pt x="1878914" y="169409"/>
                  </a:lnTo>
                  <a:close/>
                  <a:moveTo>
                    <a:pt x="1707464" y="21415"/>
                  </a:moveTo>
                  <a:lnTo>
                    <a:pt x="1756055" y="21415"/>
                  </a:lnTo>
                  <a:cubicBezTo>
                    <a:pt x="1767102" y="21340"/>
                    <a:pt x="1776976" y="22756"/>
                    <a:pt x="1785676" y="25664"/>
                  </a:cubicBezTo>
                  <a:cubicBezTo>
                    <a:pt x="1794377" y="28573"/>
                    <a:pt x="1801254" y="33425"/>
                    <a:pt x="1806308" y="40223"/>
                  </a:cubicBezTo>
                  <a:cubicBezTo>
                    <a:pt x="1811363" y="47020"/>
                    <a:pt x="1813944" y="56215"/>
                    <a:pt x="1814052" y="67808"/>
                  </a:cubicBezTo>
                  <a:cubicBezTo>
                    <a:pt x="1813935" y="79056"/>
                    <a:pt x="1811349" y="88299"/>
                    <a:pt x="1806294" y="95536"/>
                  </a:cubicBezTo>
                  <a:cubicBezTo>
                    <a:pt x="1801238" y="102773"/>
                    <a:pt x="1794415" y="108132"/>
                    <a:pt x="1785824" y="111613"/>
                  </a:cubicBezTo>
                  <a:cubicBezTo>
                    <a:pt x="1777234" y="115093"/>
                    <a:pt x="1767578" y="116823"/>
                    <a:pt x="1756855" y="116802"/>
                  </a:cubicBezTo>
                  <a:lnTo>
                    <a:pt x="1737043" y="116802"/>
                  </a:lnTo>
                  <a:lnTo>
                    <a:pt x="1737043" y="169409"/>
                  </a:lnTo>
                  <a:lnTo>
                    <a:pt x="1707464" y="169409"/>
                  </a:lnTo>
                  <a:close/>
                  <a:moveTo>
                    <a:pt x="818962" y="21415"/>
                  </a:moveTo>
                  <a:lnTo>
                    <a:pt x="932152" y="21415"/>
                  </a:lnTo>
                  <a:lnTo>
                    <a:pt x="932152" y="45993"/>
                  </a:lnTo>
                  <a:lnTo>
                    <a:pt x="890146" y="45993"/>
                  </a:lnTo>
                  <a:lnTo>
                    <a:pt x="890146" y="169409"/>
                  </a:lnTo>
                  <a:lnTo>
                    <a:pt x="860568" y="169409"/>
                  </a:lnTo>
                  <a:lnTo>
                    <a:pt x="860568" y="45993"/>
                  </a:lnTo>
                  <a:lnTo>
                    <a:pt x="818962" y="45993"/>
                  </a:lnTo>
                  <a:close/>
                  <a:moveTo>
                    <a:pt x="659714" y="21415"/>
                  </a:moveTo>
                  <a:lnTo>
                    <a:pt x="708305" y="21415"/>
                  </a:lnTo>
                  <a:cubicBezTo>
                    <a:pt x="719352" y="21340"/>
                    <a:pt x="729226" y="22756"/>
                    <a:pt x="737926" y="25664"/>
                  </a:cubicBezTo>
                  <a:cubicBezTo>
                    <a:pt x="746627" y="28573"/>
                    <a:pt x="753504" y="33425"/>
                    <a:pt x="758558" y="40223"/>
                  </a:cubicBezTo>
                  <a:cubicBezTo>
                    <a:pt x="763613" y="47020"/>
                    <a:pt x="766194" y="56215"/>
                    <a:pt x="766302" y="67808"/>
                  </a:cubicBezTo>
                  <a:cubicBezTo>
                    <a:pt x="766185" y="79056"/>
                    <a:pt x="763599" y="88299"/>
                    <a:pt x="758544" y="95536"/>
                  </a:cubicBezTo>
                  <a:cubicBezTo>
                    <a:pt x="753488" y="102773"/>
                    <a:pt x="746665" y="108132"/>
                    <a:pt x="738075" y="111613"/>
                  </a:cubicBezTo>
                  <a:cubicBezTo>
                    <a:pt x="729484" y="115093"/>
                    <a:pt x="719828" y="116823"/>
                    <a:pt x="709105" y="116802"/>
                  </a:cubicBezTo>
                  <a:lnTo>
                    <a:pt x="689293" y="116802"/>
                  </a:lnTo>
                  <a:lnTo>
                    <a:pt x="689293" y="169409"/>
                  </a:lnTo>
                  <a:lnTo>
                    <a:pt x="659714" y="169409"/>
                  </a:lnTo>
                  <a:close/>
                  <a:moveTo>
                    <a:pt x="488264" y="21415"/>
                  </a:moveTo>
                  <a:lnTo>
                    <a:pt x="536855" y="21415"/>
                  </a:lnTo>
                  <a:cubicBezTo>
                    <a:pt x="547902" y="21340"/>
                    <a:pt x="557776" y="22756"/>
                    <a:pt x="566476" y="25664"/>
                  </a:cubicBezTo>
                  <a:cubicBezTo>
                    <a:pt x="575177" y="28573"/>
                    <a:pt x="582054" y="33425"/>
                    <a:pt x="587108" y="40223"/>
                  </a:cubicBezTo>
                  <a:cubicBezTo>
                    <a:pt x="592163" y="47020"/>
                    <a:pt x="594744" y="56215"/>
                    <a:pt x="594852" y="67808"/>
                  </a:cubicBezTo>
                  <a:cubicBezTo>
                    <a:pt x="594735" y="79056"/>
                    <a:pt x="592149" y="88299"/>
                    <a:pt x="587094" y="95536"/>
                  </a:cubicBezTo>
                  <a:cubicBezTo>
                    <a:pt x="582038" y="102773"/>
                    <a:pt x="575215" y="108132"/>
                    <a:pt x="566625" y="111613"/>
                  </a:cubicBezTo>
                  <a:cubicBezTo>
                    <a:pt x="558034" y="115093"/>
                    <a:pt x="548378" y="116823"/>
                    <a:pt x="537655" y="116802"/>
                  </a:cubicBezTo>
                  <a:lnTo>
                    <a:pt x="517843" y="116802"/>
                  </a:lnTo>
                  <a:lnTo>
                    <a:pt x="517843" y="169409"/>
                  </a:lnTo>
                  <a:lnTo>
                    <a:pt x="488264" y="169409"/>
                  </a:lnTo>
                  <a:close/>
                  <a:moveTo>
                    <a:pt x="1226401" y="13402"/>
                  </a:moveTo>
                  <a:lnTo>
                    <a:pt x="1399823" y="13402"/>
                  </a:lnTo>
                  <a:lnTo>
                    <a:pt x="1399823" y="37805"/>
                  </a:lnTo>
                  <a:lnTo>
                    <a:pt x="1337615" y="37805"/>
                  </a:lnTo>
                  <a:cubicBezTo>
                    <a:pt x="1335906" y="40909"/>
                    <a:pt x="1334073" y="44001"/>
                    <a:pt x="1332114" y="47081"/>
                  </a:cubicBezTo>
                  <a:cubicBezTo>
                    <a:pt x="1330155" y="50160"/>
                    <a:pt x="1328122" y="53202"/>
                    <a:pt x="1326013" y="56207"/>
                  </a:cubicBezTo>
                  <a:lnTo>
                    <a:pt x="1326013" y="77010"/>
                  </a:lnTo>
                  <a:lnTo>
                    <a:pt x="1340815" y="64608"/>
                  </a:lnTo>
                  <a:cubicBezTo>
                    <a:pt x="1348109" y="69833"/>
                    <a:pt x="1355969" y="75629"/>
                    <a:pt x="1364396" y="81995"/>
                  </a:cubicBezTo>
                  <a:cubicBezTo>
                    <a:pt x="1372823" y="88362"/>
                    <a:pt x="1380861" y="94750"/>
                    <a:pt x="1388510" y="101161"/>
                  </a:cubicBezTo>
                  <a:cubicBezTo>
                    <a:pt x="1396159" y="107571"/>
                    <a:pt x="1402464" y="113456"/>
                    <a:pt x="1407423" y="118815"/>
                  </a:cubicBezTo>
                  <a:lnTo>
                    <a:pt x="1387221" y="137017"/>
                  </a:lnTo>
                  <a:cubicBezTo>
                    <a:pt x="1382961" y="131995"/>
                    <a:pt x="1377435" y="126348"/>
                    <a:pt x="1370641" y="120074"/>
                  </a:cubicBezTo>
                  <a:cubicBezTo>
                    <a:pt x="1363848" y="113801"/>
                    <a:pt x="1356543" y="107427"/>
                    <a:pt x="1348727" y="100953"/>
                  </a:cubicBezTo>
                  <a:cubicBezTo>
                    <a:pt x="1340911" y="94480"/>
                    <a:pt x="1333340" y="88432"/>
                    <a:pt x="1326013" y="82810"/>
                  </a:cubicBezTo>
                  <a:lnTo>
                    <a:pt x="1326013" y="186423"/>
                  </a:lnTo>
                  <a:lnTo>
                    <a:pt x="1300010" y="186423"/>
                  </a:lnTo>
                  <a:lnTo>
                    <a:pt x="1300010" y="88811"/>
                  </a:lnTo>
                  <a:cubicBezTo>
                    <a:pt x="1290896" y="98575"/>
                    <a:pt x="1281020" y="107651"/>
                    <a:pt x="1270381" y="116039"/>
                  </a:cubicBezTo>
                  <a:cubicBezTo>
                    <a:pt x="1259743" y="124428"/>
                    <a:pt x="1248416" y="131754"/>
                    <a:pt x="1236402" y="138017"/>
                  </a:cubicBezTo>
                  <a:cubicBezTo>
                    <a:pt x="1234381" y="134654"/>
                    <a:pt x="1231822" y="130929"/>
                    <a:pt x="1228726" y="126841"/>
                  </a:cubicBezTo>
                  <a:cubicBezTo>
                    <a:pt x="1225630" y="122753"/>
                    <a:pt x="1222721" y="119277"/>
                    <a:pt x="1220000" y="116414"/>
                  </a:cubicBezTo>
                  <a:cubicBezTo>
                    <a:pt x="1238357" y="107613"/>
                    <a:pt x="1254950" y="96212"/>
                    <a:pt x="1269781" y="82210"/>
                  </a:cubicBezTo>
                  <a:cubicBezTo>
                    <a:pt x="1284612" y="68208"/>
                    <a:pt x="1296755" y="53407"/>
                    <a:pt x="1306211" y="37805"/>
                  </a:cubicBezTo>
                  <a:lnTo>
                    <a:pt x="1226401" y="37805"/>
                  </a:lnTo>
                  <a:close/>
                  <a:moveTo>
                    <a:pt x="255927" y="12801"/>
                  </a:moveTo>
                  <a:lnTo>
                    <a:pt x="407946" y="12801"/>
                  </a:lnTo>
                  <a:lnTo>
                    <a:pt x="407946" y="36404"/>
                  </a:lnTo>
                  <a:lnTo>
                    <a:pt x="346539" y="36404"/>
                  </a:lnTo>
                  <a:lnTo>
                    <a:pt x="346539" y="77410"/>
                  </a:lnTo>
                  <a:lnTo>
                    <a:pt x="421548" y="77410"/>
                  </a:lnTo>
                  <a:lnTo>
                    <a:pt x="421548" y="101013"/>
                  </a:lnTo>
                  <a:lnTo>
                    <a:pt x="346539" y="101013"/>
                  </a:lnTo>
                  <a:lnTo>
                    <a:pt x="346539" y="156019"/>
                  </a:lnTo>
                  <a:cubicBezTo>
                    <a:pt x="346605" y="163308"/>
                    <a:pt x="345672" y="168884"/>
                    <a:pt x="343738" y="172747"/>
                  </a:cubicBezTo>
                  <a:cubicBezTo>
                    <a:pt x="341805" y="176610"/>
                    <a:pt x="338471" y="179435"/>
                    <a:pt x="333737" y="181223"/>
                  </a:cubicBezTo>
                  <a:cubicBezTo>
                    <a:pt x="329036" y="183165"/>
                    <a:pt x="323036" y="184431"/>
                    <a:pt x="315735" y="185023"/>
                  </a:cubicBezTo>
                  <a:cubicBezTo>
                    <a:pt x="308434" y="185615"/>
                    <a:pt x="299833" y="185882"/>
                    <a:pt x="289931" y="185823"/>
                  </a:cubicBezTo>
                  <a:cubicBezTo>
                    <a:pt x="289152" y="182060"/>
                    <a:pt x="287810" y="177835"/>
                    <a:pt x="285906" y="173147"/>
                  </a:cubicBezTo>
                  <a:cubicBezTo>
                    <a:pt x="284002" y="168459"/>
                    <a:pt x="282010" y="164283"/>
                    <a:pt x="279930" y="160620"/>
                  </a:cubicBezTo>
                  <a:cubicBezTo>
                    <a:pt x="287585" y="161008"/>
                    <a:pt x="294728" y="161233"/>
                    <a:pt x="301358" y="161295"/>
                  </a:cubicBezTo>
                  <a:cubicBezTo>
                    <a:pt x="307988" y="161358"/>
                    <a:pt x="312580" y="161333"/>
                    <a:pt x="315135" y="161220"/>
                  </a:cubicBezTo>
                  <a:cubicBezTo>
                    <a:pt x="317318" y="161158"/>
                    <a:pt x="318902" y="160733"/>
                    <a:pt x="319885" y="159945"/>
                  </a:cubicBezTo>
                  <a:cubicBezTo>
                    <a:pt x="320869" y="159157"/>
                    <a:pt x="321352" y="157782"/>
                    <a:pt x="321335" y="155819"/>
                  </a:cubicBezTo>
                  <a:lnTo>
                    <a:pt x="321335" y="101013"/>
                  </a:lnTo>
                  <a:lnTo>
                    <a:pt x="242326" y="101013"/>
                  </a:lnTo>
                  <a:lnTo>
                    <a:pt x="242326" y="77410"/>
                  </a:lnTo>
                  <a:lnTo>
                    <a:pt x="321335" y="77410"/>
                  </a:lnTo>
                  <a:lnTo>
                    <a:pt x="321335" y="36404"/>
                  </a:lnTo>
                  <a:lnTo>
                    <a:pt x="255927" y="36404"/>
                  </a:lnTo>
                  <a:close/>
                  <a:moveTo>
                    <a:pt x="60208" y="10414"/>
                  </a:moveTo>
                  <a:lnTo>
                    <a:pt x="185223" y="10414"/>
                  </a:lnTo>
                  <a:lnTo>
                    <a:pt x="185223" y="31791"/>
                  </a:lnTo>
                  <a:lnTo>
                    <a:pt x="126616" y="31791"/>
                  </a:lnTo>
                  <a:lnTo>
                    <a:pt x="149019" y="35798"/>
                  </a:lnTo>
                  <a:cubicBezTo>
                    <a:pt x="147718" y="38006"/>
                    <a:pt x="146418" y="40201"/>
                    <a:pt x="145118" y="42383"/>
                  </a:cubicBezTo>
                  <a:cubicBezTo>
                    <a:pt x="143818" y="44566"/>
                    <a:pt x="142518" y="46711"/>
                    <a:pt x="141218" y="48818"/>
                  </a:cubicBezTo>
                  <a:lnTo>
                    <a:pt x="179422" y="48818"/>
                  </a:lnTo>
                  <a:lnTo>
                    <a:pt x="179422" y="121003"/>
                  </a:lnTo>
                  <a:lnTo>
                    <a:pt x="144618" y="121003"/>
                  </a:lnTo>
                  <a:lnTo>
                    <a:pt x="144618" y="164232"/>
                  </a:lnTo>
                  <a:cubicBezTo>
                    <a:pt x="144697" y="169282"/>
                    <a:pt x="144139" y="173320"/>
                    <a:pt x="142943" y="176347"/>
                  </a:cubicBezTo>
                  <a:cubicBezTo>
                    <a:pt x="141747" y="179373"/>
                    <a:pt x="139438" y="181662"/>
                    <a:pt x="136017" y="183215"/>
                  </a:cubicBezTo>
                  <a:cubicBezTo>
                    <a:pt x="132621" y="184767"/>
                    <a:pt x="128562" y="185758"/>
                    <a:pt x="123841" y="186186"/>
                  </a:cubicBezTo>
                  <a:cubicBezTo>
                    <a:pt x="119119" y="186615"/>
                    <a:pt x="113710" y="186757"/>
                    <a:pt x="107613" y="186611"/>
                  </a:cubicBezTo>
                  <a:cubicBezTo>
                    <a:pt x="107080" y="183414"/>
                    <a:pt x="106247" y="179968"/>
                    <a:pt x="105113" y="176272"/>
                  </a:cubicBezTo>
                  <a:cubicBezTo>
                    <a:pt x="103980" y="172576"/>
                    <a:pt x="102746" y="169230"/>
                    <a:pt x="101413" y="166233"/>
                  </a:cubicBezTo>
                  <a:cubicBezTo>
                    <a:pt x="105051" y="166329"/>
                    <a:pt x="108526" y="166387"/>
                    <a:pt x="111839" y="166408"/>
                  </a:cubicBezTo>
                  <a:cubicBezTo>
                    <a:pt x="115152" y="166429"/>
                    <a:pt x="117477" y="166437"/>
                    <a:pt x="118815" y="166433"/>
                  </a:cubicBezTo>
                  <a:cubicBezTo>
                    <a:pt x="119903" y="166454"/>
                    <a:pt x="120678" y="166262"/>
                    <a:pt x="121140" y="165858"/>
                  </a:cubicBezTo>
                  <a:cubicBezTo>
                    <a:pt x="121603" y="165453"/>
                    <a:pt x="121828" y="164711"/>
                    <a:pt x="121815" y="163631"/>
                  </a:cubicBezTo>
                  <a:lnTo>
                    <a:pt x="121815" y="121003"/>
                  </a:lnTo>
                  <a:lnTo>
                    <a:pt x="90211" y="121003"/>
                  </a:lnTo>
                  <a:lnTo>
                    <a:pt x="90211" y="48818"/>
                  </a:lnTo>
                  <a:lnTo>
                    <a:pt x="117015" y="48818"/>
                  </a:lnTo>
                  <a:cubicBezTo>
                    <a:pt x="118027" y="45893"/>
                    <a:pt x="118952" y="42980"/>
                    <a:pt x="119790" y="40080"/>
                  </a:cubicBezTo>
                  <a:cubicBezTo>
                    <a:pt x="120628" y="37179"/>
                    <a:pt x="121303" y="34416"/>
                    <a:pt x="121815" y="31791"/>
                  </a:cubicBezTo>
                  <a:lnTo>
                    <a:pt x="83210" y="31791"/>
                  </a:lnTo>
                  <a:lnTo>
                    <a:pt x="83210" y="65596"/>
                  </a:lnTo>
                  <a:cubicBezTo>
                    <a:pt x="83313" y="77633"/>
                    <a:pt x="82708" y="90914"/>
                    <a:pt x="81395" y="105441"/>
                  </a:cubicBezTo>
                  <a:cubicBezTo>
                    <a:pt x="80083" y="119967"/>
                    <a:pt x="77448" y="134369"/>
                    <a:pt x="73491" y="148648"/>
                  </a:cubicBezTo>
                  <a:cubicBezTo>
                    <a:pt x="69533" y="162927"/>
                    <a:pt x="63639" y="175715"/>
                    <a:pt x="55807" y="187011"/>
                  </a:cubicBezTo>
                  <a:cubicBezTo>
                    <a:pt x="53498" y="184977"/>
                    <a:pt x="50365" y="182694"/>
                    <a:pt x="46406" y="180160"/>
                  </a:cubicBezTo>
                  <a:cubicBezTo>
                    <a:pt x="42447" y="177626"/>
                    <a:pt x="38913" y="175643"/>
                    <a:pt x="35804" y="174209"/>
                  </a:cubicBezTo>
                  <a:cubicBezTo>
                    <a:pt x="43159" y="163771"/>
                    <a:pt x="48586" y="152223"/>
                    <a:pt x="52088" y="139565"/>
                  </a:cubicBezTo>
                  <a:cubicBezTo>
                    <a:pt x="55590" y="126907"/>
                    <a:pt x="57847" y="114159"/>
                    <a:pt x="58859" y="101321"/>
                  </a:cubicBezTo>
                  <a:cubicBezTo>
                    <a:pt x="59872" y="88482"/>
                    <a:pt x="60321" y="76574"/>
                    <a:pt x="60208" y="65596"/>
                  </a:cubicBezTo>
                  <a:close/>
                  <a:moveTo>
                    <a:pt x="23203" y="1413"/>
                  </a:moveTo>
                  <a:cubicBezTo>
                    <a:pt x="28487" y="4342"/>
                    <a:pt x="34321" y="7633"/>
                    <a:pt x="40705" y="11285"/>
                  </a:cubicBezTo>
                  <a:cubicBezTo>
                    <a:pt x="47089" y="14937"/>
                    <a:pt x="52323" y="18176"/>
                    <a:pt x="56407" y="21003"/>
                  </a:cubicBezTo>
                  <a:lnTo>
                    <a:pt x="42005" y="40005"/>
                  </a:lnTo>
                  <a:cubicBezTo>
                    <a:pt x="38142" y="36958"/>
                    <a:pt x="33117" y="33440"/>
                    <a:pt x="26928" y="29449"/>
                  </a:cubicBezTo>
                  <a:cubicBezTo>
                    <a:pt x="20740" y="25458"/>
                    <a:pt x="14964" y="21843"/>
                    <a:pt x="9601" y="18605"/>
                  </a:cubicBezTo>
                  <a:close/>
                  <a:moveTo>
                    <a:pt x="1546536" y="0"/>
                  </a:moveTo>
                  <a:lnTo>
                    <a:pt x="1571939" y="0"/>
                  </a:lnTo>
                  <a:lnTo>
                    <a:pt x="1571939" y="62408"/>
                  </a:lnTo>
                  <a:lnTo>
                    <a:pt x="1631547" y="62408"/>
                  </a:lnTo>
                  <a:lnTo>
                    <a:pt x="1631547" y="86411"/>
                  </a:lnTo>
                  <a:lnTo>
                    <a:pt x="1571939" y="86411"/>
                  </a:lnTo>
                  <a:lnTo>
                    <a:pt x="1571939" y="153019"/>
                  </a:lnTo>
                  <a:lnTo>
                    <a:pt x="1642348" y="153019"/>
                  </a:lnTo>
                  <a:lnTo>
                    <a:pt x="1642348" y="176822"/>
                  </a:lnTo>
                  <a:lnTo>
                    <a:pt x="1459725" y="176822"/>
                  </a:lnTo>
                  <a:lnTo>
                    <a:pt x="1459725" y="153019"/>
                  </a:lnTo>
                  <a:lnTo>
                    <a:pt x="1485128" y="153019"/>
                  </a:lnTo>
                  <a:lnTo>
                    <a:pt x="1485128" y="41005"/>
                  </a:lnTo>
                  <a:lnTo>
                    <a:pt x="1510132" y="41005"/>
                  </a:lnTo>
                  <a:lnTo>
                    <a:pt x="1510132" y="153019"/>
                  </a:lnTo>
                  <a:lnTo>
                    <a:pt x="1546536" y="153019"/>
                  </a:lnTo>
                  <a:close/>
                </a:path>
              </a:pathLst>
            </a:custGeom>
            <a:grpFill/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>
                <a:lnSpc>
                  <a:spcPct val="140000"/>
                </a:lnSpc>
              </a:pPr>
              <a:endParaRPr lang="zh-CN" altLang="en-US" sz="1400" spc="300" dirty="0">
                <a:solidFill>
                  <a:srgbClr val="ECBD81"/>
                </a:solidFill>
                <a:latin typeface="思源黑体 CN Light" panose="020B0300000000000000" pitchFamily="34" charset="-122"/>
                <a:ea typeface="思源黑体 CN Light" panose="020B0300000000000000" pitchFamily="34" charset="-122"/>
              </a:endParaRPr>
            </a:p>
          </p:txBody>
        </p:sp>
        <p:grpSp>
          <p:nvGrpSpPr>
            <p:cNvPr id="39" name="组合 38">
              <a:extLst>
                <a:ext uri="{FF2B5EF4-FFF2-40B4-BE49-F238E27FC236}">
                  <a16:creationId xmlns:a16="http://schemas.microsoft.com/office/drawing/2014/main" id="{05118019-F1C9-60B9-20F2-4C6E68AE8AF5}"/>
                </a:ext>
              </a:extLst>
            </p:cNvPr>
            <p:cNvGrpSpPr/>
            <p:nvPr/>
          </p:nvGrpSpPr>
          <p:grpSpPr>
            <a:xfrm>
              <a:off x="4980705" y="2314286"/>
              <a:ext cx="3813754" cy="81601"/>
              <a:chOff x="3955432" y="5643520"/>
              <a:chExt cx="3026445" cy="86703"/>
            </a:xfrm>
            <a:grpFill/>
          </p:grpSpPr>
          <p:sp>
            <p:nvSpPr>
              <p:cNvPr id="41" name="Rectangle 151">
                <a:extLst>
                  <a:ext uri="{FF2B5EF4-FFF2-40B4-BE49-F238E27FC236}">
                    <a16:creationId xmlns:a16="http://schemas.microsoft.com/office/drawing/2014/main" id="{FF40F1C1-DF6A-0AF2-A563-9A07E06DA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432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2" name="Rectangle 152">
                <a:extLst>
                  <a:ext uri="{FF2B5EF4-FFF2-40B4-BE49-F238E27FC236}">
                    <a16:creationId xmlns:a16="http://schemas.microsoft.com/office/drawing/2014/main" id="{EF845137-9AAF-232E-0165-DC3E4BAB3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5432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3" name="Rectangle 153">
                <a:extLst>
                  <a:ext uri="{FF2B5EF4-FFF2-40B4-BE49-F238E27FC236}">
                    <a16:creationId xmlns:a16="http://schemas.microsoft.com/office/drawing/2014/main" id="{E0699BE0-F172-5D1D-DEF6-A0B22EE8C7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4725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4" name="Rectangle 154">
                <a:extLst>
                  <a:ext uri="{FF2B5EF4-FFF2-40B4-BE49-F238E27FC236}">
                    <a16:creationId xmlns:a16="http://schemas.microsoft.com/office/drawing/2014/main" id="{2399AFA4-8ED8-97E9-4620-965C35922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4725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5" name="Rectangle 155">
                <a:extLst>
                  <a:ext uri="{FF2B5EF4-FFF2-40B4-BE49-F238E27FC236}">
                    <a16:creationId xmlns:a16="http://schemas.microsoft.com/office/drawing/2014/main" id="{936DF2EE-7F60-C8AC-38E5-A5899533B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01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6" name="Rectangle 156">
                <a:extLst>
                  <a:ext uri="{FF2B5EF4-FFF2-40B4-BE49-F238E27FC236}">
                    <a16:creationId xmlns:a16="http://schemas.microsoft.com/office/drawing/2014/main" id="{1BF53AE2-050E-AA9C-B3DC-851493802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01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7" name="Rectangle 157">
                <a:extLst>
                  <a:ext uri="{FF2B5EF4-FFF2-40B4-BE49-F238E27FC236}">
                    <a16:creationId xmlns:a16="http://schemas.microsoft.com/office/drawing/2014/main" id="{1D3571E4-464E-AD2E-5F70-981E6C155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791" y="5643520"/>
                <a:ext cx="3705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8" name="Rectangle 158">
                <a:extLst>
                  <a:ext uri="{FF2B5EF4-FFF2-40B4-BE49-F238E27FC236}">
                    <a16:creationId xmlns:a16="http://schemas.microsoft.com/office/drawing/2014/main" id="{7D7FB36C-8D52-1CE5-88A8-7B1CFA7C1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4791" y="5643520"/>
                <a:ext cx="3705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49" name="Rectangle 159">
                <a:extLst>
                  <a:ext uri="{FF2B5EF4-FFF2-40B4-BE49-F238E27FC236}">
                    <a16:creationId xmlns:a16="http://schemas.microsoft.com/office/drawing/2014/main" id="{EE3DC712-96DE-96E6-1DE5-D28BDE687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408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0" name="Rectangle 160">
                <a:extLst>
                  <a:ext uri="{FF2B5EF4-FFF2-40B4-BE49-F238E27FC236}">
                    <a16:creationId xmlns:a16="http://schemas.microsoft.com/office/drawing/2014/main" id="{420035A4-756A-9C5D-9189-3338239F3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408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1" name="Rectangle 161">
                <a:extLst>
                  <a:ext uri="{FF2B5EF4-FFF2-40B4-BE49-F238E27FC236}">
                    <a16:creationId xmlns:a16="http://schemas.microsoft.com/office/drawing/2014/main" id="{E6763A84-7AF3-BCBF-1CAF-1DEE83EC5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376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2" name="Rectangle 162">
                <a:extLst>
                  <a:ext uri="{FF2B5EF4-FFF2-40B4-BE49-F238E27FC236}">
                    <a16:creationId xmlns:a16="http://schemas.microsoft.com/office/drawing/2014/main" id="{9C496276-4793-FC1F-2B61-5F78694E4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376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3" name="Rectangle 163">
                <a:extLst>
                  <a:ext uri="{FF2B5EF4-FFF2-40B4-BE49-F238E27FC236}">
                    <a16:creationId xmlns:a16="http://schemas.microsoft.com/office/drawing/2014/main" id="{290412E1-F7DB-1325-910F-6C50AB54A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2668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4" name="Rectangle 164">
                <a:extLst>
                  <a:ext uri="{FF2B5EF4-FFF2-40B4-BE49-F238E27FC236}">
                    <a16:creationId xmlns:a16="http://schemas.microsoft.com/office/drawing/2014/main" id="{171B8AF0-6518-D2BD-CBB1-A3205C995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2668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5" name="Rectangle 165">
                <a:extLst>
                  <a:ext uri="{FF2B5EF4-FFF2-40B4-BE49-F238E27FC236}">
                    <a16:creationId xmlns:a16="http://schemas.microsoft.com/office/drawing/2014/main" id="{4E7626D6-17B9-AB95-C813-2C32A20AE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1219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6" name="Rectangle 166">
                <a:extLst>
                  <a:ext uri="{FF2B5EF4-FFF2-40B4-BE49-F238E27FC236}">
                    <a16:creationId xmlns:a16="http://schemas.microsoft.com/office/drawing/2014/main" id="{B16D06C9-2488-E23A-D2BA-C2D5F55210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1219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7" name="Rectangle 167">
                <a:extLst>
                  <a:ext uri="{FF2B5EF4-FFF2-40B4-BE49-F238E27FC236}">
                    <a16:creationId xmlns:a16="http://schemas.microsoft.com/office/drawing/2014/main" id="{F1B88CB0-5B74-28C6-8153-B4CE2988E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0511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8" name="Rectangle 168">
                <a:extLst>
                  <a:ext uri="{FF2B5EF4-FFF2-40B4-BE49-F238E27FC236}">
                    <a16:creationId xmlns:a16="http://schemas.microsoft.com/office/drawing/2014/main" id="{089F9F67-1C71-B736-9CC7-7A0B39D24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0511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59" name="Rectangle 169">
                <a:extLst>
                  <a:ext uri="{FF2B5EF4-FFF2-40B4-BE49-F238E27FC236}">
                    <a16:creationId xmlns:a16="http://schemas.microsoft.com/office/drawing/2014/main" id="{DED67E1E-A5BC-FF61-C4EE-503EC8E19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2027" y="5696134"/>
                <a:ext cx="3705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0" name="Rectangle 170">
                <a:extLst>
                  <a:ext uri="{FF2B5EF4-FFF2-40B4-BE49-F238E27FC236}">
                    <a16:creationId xmlns:a16="http://schemas.microsoft.com/office/drawing/2014/main" id="{B981F161-5F8C-3807-CC00-EAC4D4D41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2027" y="5696134"/>
                <a:ext cx="3705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1" name="Rectangle 171">
                <a:extLst>
                  <a:ext uri="{FF2B5EF4-FFF2-40B4-BE49-F238E27FC236}">
                    <a16:creationId xmlns:a16="http://schemas.microsoft.com/office/drawing/2014/main" id="{42233919-AF34-4C4C-CC73-00F59A530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1319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2" name="Rectangle 172">
                <a:extLst>
                  <a:ext uri="{FF2B5EF4-FFF2-40B4-BE49-F238E27FC236}">
                    <a16:creationId xmlns:a16="http://schemas.microsoft.com/office/drawing/2014/main" id="{A57B800D-3152-D0D9-2BE4-D51E0C5D4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1319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3" name="Rectangle 173">
                <a:extLst>
                  <a:ext uri="{FF2B5EF4-FFF2-40B4-BE49-F238E27FC236}">
                    <a16:creationId xmlns:a16="http://schemas.microsoft.com/office/drawing/2014/main" id="{0D3D5903-DF83-F6CE-0626-966495D9C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870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4" name="Rectangle 174">
                <a:extLst>
                  <a:ext uri="{FF2B5EF4-FFF2-40B4-BE49-F238E27FC236}">
                    <a16:creationId xmlns:a16="http://schemas.microsoft.com/office/drawing/2014/main" id="{D0DE0C5A-7B0A-B8D3-ED5F-1447738AD6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9870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5" name="Rectangle 175">
                <a:extLst>
                  <a:ext uri="{FF2B5EF4-FFF2-40B4-BE49-F238E27FC236}">
                    <a16:creationId xmlns:a16="http://schemas.microsoft.com/office/drawing/2014/main" id="{281855D6-0743-DD2F-A813-84FA9FCCD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916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6" name="Rectangle 176">
                <a:extLst>
                  <a:ext uri="{FF2B5EF4-FFF2-40B4-BE49-F238E27FC236}">
                    <a16:creationId xmlns:a16="http://schemas.microsoft.com/office/drawing/2014/main" id="{883B2B23-1840-FCFA-EEC1-399F9D258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916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7" name="Rectangle 177">
                <a:extLst>
                  <a:ext uri="{FF2B5EF4-FFF2-40B4-BE49-F238E27FC236}">
                    <a16:creationId xmlns:a16="http://schemas.microsoft.com/office/drawing/2014/main" id="{643F0F95-CCAB-D8D5-DCF0-D03040165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8455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8" name="Rectangle 178">
                <a:extLst>
                  <a:ext uri="{FF2B5EF4-FFF2-40B4-BE49-F238E27FC236}">
                    <a16:creationId xmlns:a16="http://schemas.microsoft.com/office/drawing/2014/main" id="{79B7CBEF-0B1F-D1DD-DD4A-81598097A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8455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69" name="Rectangle 179">
                <a:extLst>
                  <a:ext uri="{FF2B5EF4-FFF2-40B4-BE49-F238E27FC236}">
                    <a16:creationId xmlns:a16="http://schemas.microsoft.com/office/drawing/2014/main" id="{D8CD27EB-2363-92B8-FB14-5B357F94B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74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0" name="Rectangle 180">
                <a:extLst>
                  <a:ext uri="{FF2B5EF4-FFF2-40B4-BE49-F238E27FC236}">
                    <a16:creationId xmlns:a16="http://schemas.microsoft.com/office/drawing/2014/main" id="{A1F7992E-2682-F534-0CCB-04D6F5ADD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74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1" name="Rectangle 181">
                <a:extLst>
                  <a:ext uri="{FF2B5EF4-FFF2-40B4-BE49-F238E27FC236}">
                    <a16:creationId xmlns:a16="http://schemas.microsoft.com/office/drawing/2014/main" id="{CD900F35-EB8B-ACFC-BDAD-F6FFFADC4C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8521" y="5643520"/>
                <a:ext cx="4446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2" name="Rectangle 182">
                <a:extLst>
                  <a:ext uri="{FF2B5EF4-FFF2-40B4-BE49-F238E27FC236}">
                    <a16:creationId xmlns:a16="http://schemas.microsoft.com/office/drawing/2014/main" id="{75426EE9-1915-858E-B367-9B7BC575E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8521" y="5643520"/>
                <a:ext cx="4446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3" name="Rectangle 183">
                <a:extLst>
                  <a:ext uri="{FF2B5EF4-FFF2-40B4-BE49-F238E27FC236}">
                    <a16:creationId xmlns:a16="http://schemas.microsoft.com/office/drawing/2014/main" id="{D85A2CF8-8823-1161-5DA4-038082404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7814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4" name="Rectangle 184">
                <a:extLst>
                  <a:ext uri="{FF2B5EF4-FFF2-40B4-BE49-F238E27FC236}">
                    <a16:creationId xmlns:a16="http://schemas.microsoft.com/office/drawing/2014/main" id="{C1B7020B-8BA5-5EE9-E479-E630B2FC3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7814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5" name="Rectangle 185">
                <a:extLst>
                  <a:ext uri="{FF2B5EF4-FFF2-40B4-BE49-F238E27FC236}">
                    <a16:creationId xmlns:a16="http://schemas.microsoft.com/office/drawing/2014/main" id="{53E844FC-51B6-0C2E-6F17-53194A914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7106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6" name="Rectangle 186">
                <a:extLst>
                  <a:ext uri="{FF2B5EF4-FFF2-40B4-BE49-F238E27FC236}">
                    <a16:creationId xmlns:a16="http://schemas.microsoft.com/office/drawing/2014/main" id="{A405CAD8-2102-E518-6DE5-E1A13D917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7106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7" name="Rectangle 187">
                <a:extLst>
                  <a:ext uri="{FF2B5EF4-FFF2-40B4-BE49-F238E27FC236}">
                    <a16:creationId xmlns:a16="http://schemas.microsoft.com/office/drawing/2014/main" id="{CAAF60C5-A79E-859C-0865-C3B104D85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6398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8" name="Rectangle 188">
                <a:extLst>
                  <a:ext uri="{FF2B5EF4-FFF2-40B4-BE49-F238E27FC236}">
                    <a16:creationId xmlns:a16="http://schemas.microsoft.com/office/drawing/2014/main" id="{43DCFDB5-7B46-8FA2-00FD-C63AD755A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6398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79" name="Rectangle 189">
                <a:extLst>
                  <a:ext uri="{FF2B5EF4-FFF2-40B4-BE49-F238E27FC236}">
                    <a16:creationId xmlns:a16="http://schemas.microsoft.com/office/drawing/2014/main" id="{D79497E2-3AAC-EF99-F040-1B8234F84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5690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0" name="Rectangle 190">
                <a:extLst>
                  <a:ext uri="{FF2B5EF4-FFF2-40B4-BE49-F238E27FC236}">
                    <a16:creationId xmlns:a16="http://schemas.microsoft.com/office/drawing/2014/main" id="{E1317293-C6F1-F3D5-483B-8C484A14D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5690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1" name="Rectangle 191">
                <a:extLst>
                  <a:ext uri="{FF2B5EF4-FFF2-40B4-BE49-F238E27FC236}">
                    <a16:creationId xmlns:a16="http://schemas.microsoft.com/office/drawing/2014/main" id="{1FE81F16-9AC6-C4B9-123C-4CA337549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498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2" name="Rectangle 192">
                <a:extLst>
                  <a:ext uri="{FF2B5EF4-FFF2-40B4-BE49-F238E27FC236}">
                    <a16:creationId xmlns:a16="http://schemas.microsoft.com/office/drawing/2014/main" id="{DB247403-BD3F-9C9E-8F23-E6A5293091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498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3" name="Rectangle 193">
                <a:extLst>
                  <a:ext uri="{FF2B5EF4-FFF2-40B4-BE49-F238E27FC236}">
                    <a16:creationId xmlns:a16="http://schemas.microsoft.com/office/drawing/2014/main" id="{0F26F672-3315-6F6E-79D7-D4897099D2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5757" y="5696134"/>
                <a:ext cx="4446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4" name="Rectangle 194">
                <a:extLst>
                  <a:ext uri="{FF2B5EF4-FFF2-40B4-BE49-F238E27FC236}">
                    <a16:creationId xmlns:a16="http://schemas.microsoft.com/office/drawing/2014/main" id="{507B6D59-723A-754D-6784-3F9F99252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5757" y="5696134"/>
                <a:ext cx="4446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5" name="Rectangle 195">
                <a:extLst>
                  <a:ext uri="{FF2B5EF4-FFF2-40B4-BE49-F238E27FC236}">
                    <a16:creationId xmlns:a16="http://schemas.microsoft.com/office/drawing/2014/main" id="{75CB3422-8F69-7E46-6776-007E02B30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05049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6" name="Rectangle 196">
                <a:extLst>
                  <a:ext uri="{FF2B5EF4-FFF2-40B4-BE49-F238E27FC236}">
                    <a16:creationId xmlns:a16="http://schemas.microsoft.com/office/drawing/2014/main" id="{312C8951-8AE8-05A7-BE48-251215473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05049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7" name="Rectangle 197">
                <a:extLst>
                  <a:ext uri="{FF2B5EF4-FFF2-40B4-BE49-F238E27FC236}">
                    <a16:creationId xmlns:a16="http://schemas.microsoft.com/office/drawing/2014/main" id="{0E5D1A75-D23D-CAF4-74E7-24E554AD6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4341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8" name="Rectangle 198">
                <a:extLst>
                  <a:ext uri="{FF2B5EF4-FFF2-40B4-BE49-F238E27FC236}">
                    <a16:creationId xmlns:a16="http://schemas.microsoft.com/office/drawing/2014/main" id="{9CBAD03F-3685-F50D-DE82-24EFD5A1D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4341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89" name="Rectangle 199">
                <a:extLst>
                  <a:ext uri="{FF2B5EF4-FFF2-40B4-BE49-F238E27FC236}">
                    <a16:creationId xmlns:a16="http://schemas.microsoft.com/office/drawing/2014/main" id="{C34D2BE3-4D75-4B0E-A810-BDE13A652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3634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0" name="Rectangle 200">
                <a:extLst>
                  <a:ext uri="{FF2B5EF4-FFF2-40B4-BE49-F238E27FC236}">
                    <a16:creationId xmlns:a16="http://schemas.microsoft.com/office/drawing/2014/main" id="{BD1F8688-D7CF-F6CC-AAB8-081E41BA2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3634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1" name="Rectangle 201">
                <a:extLst>
                  <a:ext uri="{FF2B5EF4-FFF2-40B4-BE49-F238E27FC236}">
                    <a16:creationId xmlns:a16="http://schemas.microsoft.com/office/drawing/2014/main" id="{4CE9EF5F-78E2-5FB8-7730-42966B319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2926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2" name="Rectangle 202">
                <a:extLst>
                  <a:ext uri="{FF2B5EF4-FFF2-40B4-BE49-F238E27FC236}">
                    <a16:creationId xmlns:a16="http://schemas.microsoft.com/office/drawing/2014/main" id="{4AC3BACB-C341-CB6E-73E5-E07BADCAF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2926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3" name="Rectangle 203">
                <a:extLst>
                  <a:ext uri="{FF2B5EF4-FFF2-40B4-BE49-F238E27FC236}">
                    <a16:creationId xmlns:a16="http://schemas.microsoft.com/office/drawing/2014/main" id="{DDBC8A48-9E78-486C-8683-C7AE8B52D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147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4" name="Rectangle 204">
                <a:extLst>
                  <a:ext uri="{FF2B5EF4-FFF2-40B4-BE49-F238E27FC236}">
                    <a16:creationId xmlns:a16="http://schemas.microsoft.com/office/drawing/2014/main" id="{308265C6-FA1D-7C2E-C4A9-0B54279C3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147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5" name="Rectangle 205">
                <a:extLst>
                  <a:ext uri="{FF2B5EF4-FFF2-40B4-BE49-F238E27FC236}">
                    <a16:creationId xmlns:a16="http://schemas.microsoft.com/office/drawing/2014/main" id="{9A8F802F-04EC-A848-F537-A349E4314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2993" y="5643520"/>
                <a:ext cx="3705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6" name="Rectangle 206">
                <a:extLst>
                  <a:ext uri="{FF2B5EF4-FFF2-40B4-BE49-F238E27FC236}">
                    <a16:creationId xmlns:a16="http://schemas.microsoft.com/office/drawing/2014/main" id="{31CCA222-E862-F83C-DB7F-B416E1B6D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2993" y="5643520"/>
                <a:ext cx="3705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7" name="Rectangle 207">
                <a:extLst>
                  <a:ext uri="{FF2B5EF4-FFF2-40B4-BE49-F238E27FC236}">
                    <a16:creationId xmlns:a16="http://schemas.microsoft.com/office/drawing/2014/main" id="{27EA6E84-90A0-A3D5-6AD6-68AFEB5EA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2285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8" name="Rectangle 208">
                <a:extLst>
                  <a:ext uri="{FF2B5EF4-FFF2-40B4-BE49-F238E27FC236}">
                    <a16:creationId xmlns:a16="http://schemas.microsoft.com/office/drawing/2014/main" id="{FA5751E0-BE7D-870F-6B32-A4288DB9F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2285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99" name="Rectangle 209">
                <a:extLst>
                  <a:ext uri="{FF2B5EF4-FFF2-40B4-BE49-F238E27FC236}">
                    <a16:creationId xmlns:a16="http://schemas.microsoft.com/office/drawing/2014/main" id="{27B43D2C-BA92-C443-19D3-A89B79412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157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00" name="Rectangle 210">
                <a:extLst>
                  <a:ext uri="{FF2B5EF4-FFF2-40B4-BE49-F238E27FC236}">
                    <a16:creationId xmlns:a16="http://schemas.microsoft.com/office/drawing/2014/main" id="{798203AB-D88D-9DAA-710E-18D7EBCA2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157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01" name="Rectangle 211">
                <a:extLst>
                  <a:ext uri="{FF2B5EF4-FFF2-40B4-BE49-F238E27FC236}">
                    <a16:creationId xmlns:a16="http://schemas.microsoft.com/office/drawing/2014/main" id="{3D6BDD60-9DAE-3B04-5054-89A7CFC4BC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0128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02" name="Rectangle 212">
                <a:extLst>
                  <a:ext uri="{FF2B5EF4-FFF2-40B4-BE49-F238E27FC236}">
                    <a16:creationId xmlns:a16="http://schemas.microsoft.com/office/drawing/2014/main" id="{489D39F7-B5E9-6C6E-7CBC-077F3C350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0128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03" name="Rectangle 213">
                <a:extLst>
                  <a:ext uri="{FF2B5EF4-FFF2-40B4-BE49-F238E27FC236}">
                    <a16:creationId xmlns:a16="http://schemas.microsoft.com/office/drawing/2014/main" id="{346B5222-B3E8-854E-47C9-F82EBD93E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19421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04" name="Rectangle 214">
                <a:extLst>
                  <a:ext uri="{FF2B5EF4-FFF2-40B4-BE49-F238E27FC236}">
                    <a16:creationId xmlns:a16="http://schemas.microsoft.com/office/drawing/2014/main" id="{0E2A2DF7-672E-FDA4-0764-9693CDC09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19421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05" name="Rectangle 215">
                <a:extLst>
                  <a:ext uri="{FF2B5EF4-FFF2-40B4-BE49-F238E27FC236}">
                    <a16:creationId xmlns:a16="http://schemas.microsoft.com/office/drawing/2014/main" id="{F4E66721-0A04-E42A-50E4-1C63B3AED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871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06" name="Rectangle 216">
                <a:extLst>
                  <a:ext uri="{FF2B5EF4-FFF2-40B4-BE49-F238E27FC236}">
                    <a16:creationId xmlns:a16="http://schemas.microsoft.com/office/drawing/2014/main" id="{EC66C7AD-DDE2-6F62-C9AD-2B8FEC9FF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8713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07" name="Rectangle 217">
                <a:extLst>
                  <a:ext uri="{FF2B5EF4-FFF2-40B4-BE49-F238E27FC236}">
                    <a16:creationId xmlns:a16="http://schemas.microsoft.com/office/drawing/2014/main" id="{D58A4322-71E8-ACB5-B4EE-3A79E6E0F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0228" y="5696134"/>
                <a:ext cx="3705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08" name="Rectangle 218">
                <a:extLst>
                  <a:ext uri="{FF2B5EF4-FFF2-40B4-BE49-F238E27FC236}">
                    <a16:creationId xmlns:a16="http://schemas.microsoft.com/office/drawing/2014/main" id="{BF87A28F-3566-965C-3C3C-8488D41B7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0228" y="5696134"/>
                <a:ext cx="3705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09" name="Rectangle 219">
                <a:extLst>
                  <a:ext uri="{FF2B5EF4-FFF2-40B4-BE49-F238E27FC236}">
                    <a16:creationId xmlns:a16="http://schemas.microsoft.com/office/drawing/2014/main" id="{81FDCCEB-9193-3ABF-911A-B8A35957F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8780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10" name="Rectangle 220">
                <a:extLst>
                  <a:ext uri="{FF2B5EF4-FFF2-40B4-BE49-F238E27FC236}">
                    <a16:creationId xmlns:a16="http://schemas.microsoft.com/office/drawing/2014/main" id="{4EF2BE1F-A256-07CE-D61B-4D7BF0887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8780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11" name="Rectangle 221">
                <a:extLst>
                  <a:ext uri="{FF2B5EF4-FFF2-40B4-BE49-F238E27FC236}">
                    <a16:creationId xmlns:a16="http://schemas.microsoft.com/office/drawing/2014/main" id="{F1BB272F-41DA-6111-E676-589898DC9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38072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12" name="Rectangle 222">
                <a:extLst>
                  <a:ext uri="{FF2B5EF4-FFF2-40B4-BE49-F238E27FC236}">
                    <a16:creationId xmlns:a16="http://schemas.microsoft.com/office/drawing/2014/main" id="{C9CFA88C-8B2C-D475-F986-E76A6C4EC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38072" y="5643520"/>
                <a:ext cx="5928" cy="8670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13" name="Rectangle 223">
                <a:extLst>
                  <a:ext uri="{FF2B5EF4-FFF2-40B4-BE49-F238E27FC236}">
                    <a16:creationId xmlns:a16="http://schemas.microsoft.com/office/drawing/2014/main" id="{BA72BE11-BCB1-E034-AAE1-B42CEE6D9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7364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14" name="Rectangle 224">
                <a:extLst>
                  <a:ext uri="{FF2B5EF4-FFF2-40B4-BE49-F238E27FC236}">
                    <a16:creationId xmlns:a16="http://schemas.microsoft.com/office/drawing/2014/main" id="{06B55F5F-7943-A5BC-83D6-2967FFB8E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7364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15" name="Rectangle 225">
                <a:extLst>
                  <a:ext uri="{FF2B5EF4-FFF2-40B4-BE49-F238E27FC236}">
                    <a16:creationId xmlns:a16="http://schemas.microsoft.com/office/drawing/2014/main" id="{61BEC387-10A9-5722-0F99-F60261D9A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665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16" name="Rectangle 226">
                <a:extLst>
                  <a:ext uri="{FF2B5EF4-FFF2-40B4-BE49-F238E27FC236}">
                    <a16:creationId xmlns:a16="http://schemas.microsoft.com/office/drawing/2014/main" id="{7EBFAEC2-208B-BD11-FCD7-C314C822F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6657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17" name="Rectangle 227">
                <a:extLst>
                  <a:ext uri="{FF2B5EF4-FFF2-40B4-BE49-F238E27FC236}">
                    <a16:creationId xmlns:a16="http://schemas.microsoft.com/office/drawing/2014/main" id="{8BEBE0B7-78A9-534E-02A4-889BEE0A9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5949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  <p:sp>
            <p:nvSpPr>
              <p:cNvPr id="118" name="Rectangle 228">
                <a:extLst>
                  <a:ext uri="{FF2B5EF4-FFF2-40B4-BE49-F238E27FC236}">
                    <a16:creationId xmlns:a16="http://schemas.microsoft.com/office/drawing/2014/main" id="{EBDFC293-C353-0C75-81F7-60556117C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5949" y="5696134"/>
                <a:ext cx="5928" cy="340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思源黑体 CN Light"/>
                  <a:cs typeface="+mn-cs"/>
                </a:endParaRPr>
              </a:p>
            </p:txBody>
          </p:sp>
        </p:grpSp>
        <p:cxnSp>
          <p:nvCxnSpPr>
            <p:cNvPr id="40" name="直接连接符 39">
              <a:extLst>
                <a:ext uri="{FF2B5EF4-FFF2-40B4-BE49-F238E27FC236}">
                  <a16:creationId xmlns:a16="http://schemas.microsoft.com/office/drawing/2014/main" id="{58946749-C5DB-769B-937A-22B2BCBAE1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991236" y="1803529"/>
              <a:ext cx="1803222" cy="0"/>
            </a:xfrm>
            <a:prstGeom prst="line">
              <a:avLst/>
            </a:prstGeom>
            <a:grpFill/>
            <a:ln>
              <a:gradFill flip="none" rotWithShape="1">
                <a:gsLst>
                  <a:gs pos="0">
                    <a:srgbClr val="ECBD81">
                      <a:alpha val="25000"/>
                    </a:srgbClr>
                  </a:gs>
                  <a:gs pos="100000">
                    <a:srgbClr val="ECBD81">
                      <a:alpha val="0"/>
                    </a:srgbClr>
                  </a:gs>
                </a:gsLst>
                <a:lin ang="0" scaled="1"/>
                <a:tileRect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0" name="矩形 7">
            <a:extLst>
              <a:ext uri="{FF2B5EF4-FFF2-40B4-BE49-F238E27FC236}">
                <a16:creationId xmlns:a16="http://schemas.microsoft.com/office/drawing/2014/main" id="{EF5F7005-E6C9-16BE-AF18-CB98C34A861D}"/>
              </a:ext>
            </a:extLst>
          </p:cNvPr>
          <p:cNvSpPr/>
          <p:nvPr/>
        </p:nvSpPr>
        <p:spPr>
          <a:xfrm flipH="1" flipV="1">
            <a:off x="3911466" y="4339044"/>
            <a:ext cx="7103415" cy="286212"/>
          </a:xfrm>
          <a:prstGeom prst="parallelogram">
            <a:avLst/>
          </a:prstGeom>
          <a:gradFill>
            <a:gsLst>
              <a:gs pos="0">
                <a:srgbClr val="FFEAB4">
                  <a:alpha val="18000"/>
                </a:srgbClr>
              </a:gs>
              <a:gs pos="83000">
                <a:srgbClr val="FFEAB4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任意多边形: 形状 120">
            <a:extLst>
              <a:ext uri="{FF2B5EF4-FFF2-40B4-BE49-F238E27FC236}">
                <a16:creationId xmlns:a16="http://schemas.microsoft.com/office/drawing/2014/main" id="{46F37BEC-D24F-0728-56B8-E9996F1A3497}"/>
              </a:ext>
            </a:extLst>
          </p:cNvPr>
          <p:cNvSpPr/>
          <p:nvPr/>
        </p:nvSpPr>
        <p:spPr>
          <a:xfrm>
            <a:off x="5687024" y="4276591"/>
            <a:ext cx="4783319" cy="212546"/>
          </a:xfrm>
          <a:custGeom>
            <a:avLst/>
            <a:gdLst/>
            <a:ahLst/>
            <a:cxnLst/>
            <a:rect l="l" t="t" r="r" b="b"/>
            <a:pathLst>
              <a:path w="6618942" h="294113">
                <a:moveTo>
                  <a:pt x="2540184" y="230086"/>
                </a:moveTo>
                <a:cubicBezTo>
                  <a:pt x="2553400" y="233817"/>
                  <a:pt x="2567236" y="238107"/>
                  <a:pt x="2581694" y="242956"/>
                </a:cubicBezTo>
                <a:cubicBezTo>
                  <a:pt x="2596151" y="247804"/>
                  <a:pt x="2609964" y="252771"/>
                  <a:pt x="2623135" y="257857"/>
                </a:cubicBezTo>
                <a:cubicBezTo>
                  <a:pt x="2636305" y="262943"/>
                  <a:pt x="2647568" y="267707"/>
                  <a:pt x="2656923" y="272149"/>
                </a:cubicBezTo>
                <a:lnTo>
                  <a:pt x="2648388" y="284645"/>
                </a:lnTo>
                <a:cubicBezTo>
                  <a:pt x="2639532" y="280096"/>
                  <a:pt x="2628593" y="275174"/>
                  <a:pt x="2615572" y="269880"/>
                </a:cubicBezTo>
                <a:cubicBezTo>
                  <a:pt x="2602550" y="264585"/>
                  <a:pt x="2588766" y="259392"/>
                  <a:pt x="2574220" y="254301"/>
                </a:cubicBezTo>
                <a:cubicBezTo>
                  <a:pt x="2559674" y="249210"/>
                  <a:pt x="2545688" y="244694"/>
                  <a:pt x="2532260" y="240754"/>
                </a:cubicBezTo>
                <a:close/>
                <a:moveTo>
                  <a:pt x="4416228" y="216085"/>
                </a:moveTo>
                <a:cubicBezTo>
                  <a:pt x="4428208" y="221467"/>
                  <a:pt x="4440656" y="227533"/>
                  <a:pt x="4453572" y="234282"/>
                </a:cubicBezTo>
                <a:cubicBezTo>
                  <a:pt x="4466488" y="241031"/>
                  <a:pt x="4478710" y="247865"/>
                  <a:pt x="4490238" y="254783"/>
                </a:cubicBezTo>
                <a:cubicBezTo>
                  <a:pt x="4501766" y="261701"/>
                  <a:pt x="4511437" y="268106"/>
                  <a:pt x="4519250" y="273997"/>
                </a:cubicBezTo>
                <a:lnTo>
                  <a:pt x="4510106" y="285579"/>
                </a:lnTo>
                <a:cubicBezTo>
                  <a:pt x="4502396" y="279784"/>
                  <a:pt x="4492824" y="273357"/>
                  <a:pt x="4481388" y="266298"/>
                </a:cubicBezTo>
                <a:cubicBezTo>
                  <a:pt x="4469952" y="259238"/>
                  <a:pt x="4457805" y="252179"/>
                  <a:pt x="4444947" y="245120"/>
                </a:cubicBezTo>
                <a:cubicBezTo>
                  <a:pt x="4432089" y="238060"/>
                  <a:pt x="4419671" y="231633"/>
                  <a:pt x="4407694" y="225838"/>
                </a:cubicBezTo>
                <a:close/>
                <a:moveTo>
                  <a:pt x="5670252" y="215480"/>
                </a:moveTo>
                <a:lnTo>
                  <a:pt x="5682748" y="220968"/>
                </a:lnTo>
                <a:cubicBezTo>
                  <a:pt x="5678418" y="229384"/>
                  <a:pt x="5673516" y="238619"/>
                  <a:pt x="5668042" y="248671"/>
                </a:cubicBezTo>
                <a:cubicBezTo>
                  <a:pt x="5662568" y="258724"/>
                  <a:pt x="5656904" y="267573"/>
                  <a:pt x="5651050" y="275219"/>
                </a:cubicBezTo>
                <a:lnTo>
                  <a:pt x="5637638" y="269443"/>
                </a:lnTo>
                <a:cubicBezTo>
                  <a:pt x="5644140" y="261917"/>
                  <a:pt x="5650262" y="253113"/>
                  <a:pt x="5656002" y="243033"/>
                </a:cubicBezTo>
                <a:cubicBezTo>
                  <a:pt x="5661743" y="232953"/>
                  <a:pt x="5666492" y="223769"/>
                  <a:pt x="5670252" y="215480"/>
                </a:cubicBezTo>
                <a:close/>
                <a:moveTo>
                  <a:pt x="5868372" y="208788"/>
                </a:moveTo>
                <a:cubicBezTo>
                  <a:pt x="5875426" y="217628"/>
                  <a:pt x="5882120" y="227153"/>
                  <a:pt x="5888450" y="237363"/>
                </a:cubicBezTo>
                <a:cubicBezTo>
                  <a:pt x="5894782" y="247574"/>
                  <a:pt x="5899569" y="256642"/>
                  <a:pt x="5902814" y="264567"/>
                </a:cubicBezTo>
                <a:lnTo>
                  <a:pt x="5889402" y="270053"/>
                </a:lnTo>
                <a:cubicBezTo>
                  <a:pt x="5886164" y="262122"/>
                  <a:pt x="5881440" y="252991"/>
                  <a:pt x="5875230" y="242659"/>
                </a:cubicBezTo>
                <a:cubicBezTo>
                  <a:pt x="5869019" y="232328"/>
                  <a:pt x="5862466" y="222663"/>
                  <a:pt x="5855570" y="213665"/>
                </a:cubicBezTo>
                <a:close/>
                <a:moveTo>
                  <a:pt x="5702866" y="205740"/>
                </a:moveTo>
                <a:lnTo>
                  <a:pt x="5717496" y="205740"/>
                </a:lnTo>
                <a:lnTo>
                  <a:pt x="5717496" y="260300"/>
                </a:lnTo>
                <a:cubicBezTo>
                  <a:pt x="5717222" y="264040"/>
                  <a:pt x="5718683" y="266618"/>
                  <a:pt x="5721877" y="268034"/>
                </a:cubicBezTo>
                <a:cubicBezTo>
                  <a:pt x="5725071" y="269450"/>
                  <a:pt x="5731638" y="270123"/>
                  <a:pt x="5741575" y="270053"/>
                </a:cubicBezTo>
                <a:lnTo>
                  <a:pt x="5818080" y="270053"/>
                </a:lnTo>
                <a:cubicBezTo>
                  <a:pt x="5826493" y="270523"/>
                  <a:pt x="5832068" y="268364"/>
                  <a:pt x="5834806" y="263576"/>
                </a:cubicBezTo>
                <a:cubicBezTo>
                  <a:pt x="5837542" y="258788"/>
                  <a:pt x="5839079" y="248552"/>
                  <a:pt x="5839416" y="232868"/>
                </a:cubicBezTo>
                <a:cubicBezTo>
                  <a:pt x="5841466" y="234112"/>
                  <a:pt x="5843766" y="235204"/>
                  <a:pt x="5846312" y="236144"/>
                </a:cubicBezTo>
                <a:cubicBezTo>
                  <a:pt x="5848858" y="237084"/>
                  <a:pt x="5851233" y="237719"/>
                  <a:pt x="5853436" y="238049"/>
                </a:cubicBezTo>
                <a:cubicBezTo>
                  <a:pt x="5852744" y="255898"/>
                  <a:pt x="5850090" y="267878"/>
                  <a:pt x="5845474" y="273991"/>
                </a:cubicBezTo>
                <a:cubicBezTo>
                  <a:pt x="5840857" y="280104"/>
                  <a:pt x="5832030" y="282944"/>
                  <a:pt x="5818994" y="282512"/>
                </a:cubicBezTo>
                <a:lnTo>
                  <a:pt x="5741880" y="282512"/>
                </a:lnTo>
                <a:cubicBezTo>
                  <a:pt x="5726786" y="282728"/>
                  <a:pt x="5716436" y="281308"/>
                  <a:pt x="5710828" y="278254"/>
                </a:cubicBezTo>
                <a:cubicBezTo>
                  <a:pt x="5705221" y="275200"/>
                  <a:pt x="5702567" y="269215"/>
                  <a:pt x="5702866" y="260300"/>
                </a:cubicBezTo>
                <a:close/>
                <a:moveTo>
                  <a:pt x="1609630" y="200248"/>
                </a:moveTo>
                <a:cubicBezTo>
                  <a:pt x="1615205" y="209868"/>
                  <a:pt x="1621047" y="220163"/>
                  <a:pt x="1627156" y="231134"/>
                </a:cubicBezTo>
                <a:cubicBezTo>
                  <a:pt x="1633265" y="242105"/>
                  <a:pt x="1638192" y="251723"/>
                  <a:pt x="1641939" y="259986"/>
                </a:cubicBezTo>
                <a:lnTo>
                  <a:pt x="1599572" y="274600"/>
                </a:lnTo>
                <a:cubicBezTo>
                  <a:pt x="1597997" y="269971"/>
                  <a:pt x="1595889" y="264692"/>
                  <a:pt x="1593247" y="258765"/>
                </a:cubicBezTo>
                <a:cubicBezTo>
                  <a:pt x="1590605" y="252838"/>
                  <a:pt x="1587735" y="246639"/>
                  <a:pt x="1584636" y="240168"/>
                </a:cubicBezTo>
                <a:cubicBezTo>
                  <a:pt x="1582090" y="258081"/>
                  <a:pt x="1576743" y="270319"/>
                  <a:pt x="1568596" y="276880"/>
                </a:cubicBezTo>
                <a:cubicBezTo>
                  <a:pt x="1560449" y="283441"/>
                  <a:pt x="1547406" y="286538"/>
                  <a:pt x="1529468" y="286169"/>
                </a:cubicBezTo>
                <a:lnTo>
                  <a:pt x="1478566" y="286169"/>
                </a:lnTo>
                <a:cubicBezTo>
                  <a:pt x="1455566" y="286411"/>
                  <a:pt x="1439844" y="283340"/>
                  <a:pt x="1431398" y="276957"/>
                </a:cubicBezTo>
                <a:cubicBezTo>
                  <a:pt x="1422953" y="270574"/>
                  <a:pt x="1418965" y="259430"/>
                  <a:pt x="1419435" y="243525"/>
                </a:cubicBezTo>
                <a:lnTo>
                  <a:pt x="1419435" y="219723"/>
                </a:lnTo>
                <a:cubicBezTo>
                  <a:pt x="1415720" y="229329"/>
                  <a:pt x="1411643" y="239482"/>
                  <a:pt x="1407205" y="250184"/>
                </a:cubicBezTo>
                <a:cubicBezTo>
                  <a:pt x="1402766" y="260886"/>
                  <a:pt x="1398308" y="270344"/>
                  <a:pt x="1393832" y="278558"/>
                </a:cubicBezTo>
                <a:lnTo>
                  <a:pt x="1352074" y="262117"/>
                </a:lnTo>
                <a:cubicBezTo>
                  <a:pt x="1357376" y="254142"/>
                  <a:pt x="1362545" y="245098"/>
                  <a:pt x="1367581" y="234984"/>
                </a:cubicBezTo>
                <a:cubicBezTo>
                  <a:pt x="1372616" y="224871"/>
                  <a:pt x="1376795" y="214918"/>
                  <a:pt x="1380116" y="205125"/>
                </a:cubicBezTo>
                <a:lnTo>
                  <a:pt x="1419435" y="218811"/>
                </a:lnTo>
                <a:lnTo>
                  <a:pt x="1419435" y="202692"/>
                </a:lnTo>
                <a:lnTo>
                  <a:pt x="1464240" y="202692"/>
                </a:lnTo>
                <a:lnTo>
                  <a:pt x="1464240" y="242915"/>
                </a:lnTo>
                <a:cubicBezTo>
                  <a:pt x="1464012" y="247193"/>
                  <a:pt x="1465155" y="249927"/>
                  <a:pt x="1467669" y="251116"/>
                </a:cubicBezTo>
                <a:cubicBezTo>
                  <a:pt x="1470184" y="252305"/>
                  <a:pt x="1475442" y="252826"/>
                  <a:pt x="1483443" y="252680"/>
                </a:cubicBezTo>
                <a:lnTo>
                  <a:pt x="1526420" y="252680"/>
                </a:lnTo>
                <a:cubicBezTo>
                  <a:pt x="1533474" y="253118"/>
                  <a:pt x="1538186" y="251174"/>
                  <a:pt x="1540555" y="246847"/>
                </a:cubicBezTo>
                <a:cubicBezTo>
                  <a:pt x="1542923" y="242520"/>
                  <a:pt x="1544511" y="233180"/>
                  <a:pt x="1545317" y="218827"/>
                </a:cubicBezTo>
                <a:cubicBezTo>
                  <a:pt x="1549508" y="221331"/>
                  <a:pt x="1554842" y="223720"/>
                  <a:pt x="1561319" y="225994"/>
                </a:cubicBezTo>
                <a:cubicBezTo>
                  <a:pt x="1567796" y="228269"/>
                  <a:pt x="1574045" y="230048"/>
                  <a:pt x="1580064" y="231331"/>
                </a:cubicBezTo>
                <a:cubicBezTo>
                  <a:pt x="1578382" y="228104"/>
                  <a:pt x="1576718" y="224876"/>
                  <a:pt x="1575073" y="221648"/>
                </a:cubicBezTo>
                <a:cubicBezTo>
                  <a:pt x="1573429" y="218421"/>
                  <a:pt x="1571841" y="215345"/>
                  <a:pt x="1570311" y="212423"/>
                </a:cubicBezTo>
                <a:close/>
                <a:moveTo>
                  <a:pt x="406280" y="198997"/>
                </a:moveTo>
                <a:cubicBezTo>
                  <a:pt x="414096" y="207375"/>
                  <a:pt x="423380" y="215009"/>
                  <a:pt x="434131" y="221901"/>
                </a:cubicBezTo>
                <a:cubicBezTo>
                  <a:pt x="444881" y="228792"/>
                  <a:pt x="456832" y="234979"/>
                  <a:pt x="469983" y="240461"/>
                </a:cubicBezTo>
                <a:cubicBezTo>
                  <a:pt x="483318" y="234979"/>
                  <a:pt x="495586" y="228792"/>
                  <a:pt x="506787" y="221901"/>
                </a:cubicBezTo>
                <a:cubicBezTo>
                  <a:pt x="517989" y="215009"/>
                  <a:pt x="527666" y="207375"/>
                  <a:pt x="535820" y="198997"/>
                </a:cubicBezTo>
                <a:close/>
                <a:moveTo>
                  <a:pt x="5759558" y="193834"/>
                </a:moveTo>
                <a:cubicBezTo>
                  <a:pt x="5767312" y="200986"/>
                  <a:pt x="5775122" y="208938"/>
                  <a:pt x="5782990" y="217690"/>
                </a:cubicBezTo>
                <a:cubicBezTo>
                  <a:pt x="5790857" y="226443"/>
                  <a:pt x="5797068" y="234243"/>
                  <a:pt x="5801620" y="241090"/>
                </a:cubicBezTo>
                <a:lnTo>
                  <a:pt x="5788818" y="248102"/>
                </a:lnTo>
                <a:cubicBezTo>
                  <a:pt x="5784602" y="241280"/>
                  <a:pt x="5778710" y="233430"/>
                  <a:pt x="5771140" y="224550"/>
                </a:cubicBezTo>
                <a:cubicBezTo>
                  <a:pt x="5763572" y="215670"/>
                  <a:pt x="5755850" y="207362"/>
                  <a:pt x="5747976" y="199626"/>
                </a:cubicBezTo>
                <a:close/>
                <a:moveTo>
                  <a:pt x="2520372" y="188329"/>
                </a:moveTo>
                <a:lnTo>
                  <a:pt x="2535308" y="188329"/>
                </a:lnTo>
                <a:cubicBezTo>
                  <a:pt x="2532034" y="208118"/>
                  <a:pt x="2525610" y="224487"/>
                  <a:pt x="2516038" y="237435"/>
                </a:cubicBezTo>
                <a:cubicBezTo>
                  <a:pt x="2506464" y="250384"/>
                  <a:pt x="2492048" y="260657"/>
                  <a:pt x="2472790" y="268254"/>
                </a:cubicBezTo>
                <a:cubicBezTo>
                  <a:pt x="2453531" y="275851"/>
                  <a:pt x="2427736" y="281518"/>
                  <a:pt x="2395404" y="285255"/>
                </a:cubicBezTo>
                <a:cubicBezTo>
                  <a:pt x="2394890" y="283325"/>
                  <a:pt x="2394014" y="281166"/>
                  <a:pt x="2392776" y="278778"/>
                </a:cubicBezTo>
                <a:cubicBezTo>
                  <a:pt x="2391537" y="276390"/>
                  <a:pt x="2390280" y="274384"/>
                  <a:pt x="2389003" y="272758"/>
                </a:cubicBezTo>
                <a:cubicBezTo>
                  <a:pt x="2420208" y="269611"/>
                  <a:pt x="2444904" y="264730"/>
                  <a:pt x="2463092" y="258117"/>
                </a:cubicBezTo>
                <a:cubicBezTo>
                  <a:pt x="2481281" y="251503"/>
                  <a:pt x="2494711" y="242536"/>
                  <a:pt x="2503382" y="231215"/>
                </a:cubicBezTo>
                <a:cubicBezTo>
                  <a:pt x="2512054" y="219894"/>
                  <a:pt x="2517718" y="205599"/>
                  <a:pt x="2520372" y="188329"/>
                </a:cubicBezTo>
                <a:close/>
                <a:moveTo>
                  <a:pt x="6050108" y="178594"/>
                </a:moveTo>
                <a:lnTo>
                  <a:pt x="6050108" y="250832"/>
                </a:lnTo>
                <a:lnTo>
                  <a:pt x="6204338" y="250832"/>
                </a:lnTo>
                <a:lnTo>
                  <a:pt x="6204338" y="178594"/>
                </a:lnTo>
                <a:close/>
                <a:moveTo>
                  <a:pt x="6470504" y="171265"/>
                </a:moveTo>
                <a:lnTo>
                  <a:pt x="6484830" y="171265"/>
                </a:lnTo>
                <a:lnTo>
                  <a:pt x="6484830" y="194463"/>
                </a:lnTo>
                <a:lnTo>
                  <a:pt x="6613150" y="194463"/>
                </a:lnTo>
                <a:lnTo>
                  <a:pt x="6613150" y="207531"/>
                </a:lnTo>
                <a:lnTo>
                  <a:pt x="6500984" y="207531"/>
                </a:lnTo>
                <a:cubicBezTo>
                  <a:pt x="6510992" y="215919"/>
                  <a:pt x="6522540" y="223832"/>
                  <a:pt x="6535630" y="231272"/>
                </a:cubicBezTo>
                <a:cubicBezTo>
                  <a:pt x="6548719" y="238711"/>
                  <a:pt x="6562435" y="245338"/>
                  <a:pt x="6576778" y="251151"/>
                </a:cubicBezTo>
                <a:cubicBezTo>
                  <a:pt x="6591120" y="256965"/>
                  <a:pt x="6605174" y="261627"/>
                  <a:pt x="6618942" y="265138"/>
                </a:cubicBezTo>
                <a:cubicBezTo>
                  <a:pt x="6617214" y="266897"/>
                  <a:pt x="6615487" y="268942"/>
                  <a:pt x="6613760" y="271272"/>
                </a:cubicBezTo>
                <a:cubicBezTo>
                  <a:pt x="6612033" y="273603"/>
                  <a:pt x="6610610" y="275724"/>
                  <a:pt x="6609493" y="277635"/>
                </a:cubicBezTo>
                <a:cubicBezTo>
                  <a:pt x="6595084" y="273400"/>
                  <a:pt x="6580247" y="267849"/>
                  <a:pt x="6564980" y="260984"/>
                </a:cubicBezTo>
                <a:cubicBezTo>
                  <a:pt x="6549714" y="254118"/>
                  <a:pt x="6535126" y="246355"/>
                  <a:pt x="6521214" y="237695"/>
                </a:cubicBezTo>
                <a:cubicBezTo>
                  <a:pt x="6507302" y="229035"/>
                  <a:pt x="6495174" y="219894"/>
                  <a:pt x="6484830" y="210274"/>
                </a:cubicBezTo>
                <a:lnTo>
                  <a:pt x="6484830" y="284645"/>
                </a:lnTo>
                <a:lnTo>
                  <a:pt x="6470504" y="284645"/>
                </a:lnTo>
                <a:lnTo>
                  <a:pt x="6470504" y="209969"/>
                </a:lnTo>
                <a:cubicBezTo>
                  <a:pt x="6460152" y="219994"/>
                  <a:pt x="6448074" y="229511"/>
                  <a:pt x="6434266" y="238519"/>
                </a:cubicBezTo>
                <a:cubicBezTo>
                  <a:pt x="6420460" y="247528"/>
                  <a:pt x="6406078" y="255622"/>
                  <a:pt x="6391120" y="262802"/>
                </a:cubicBezTo>
                <a:cubicBezTo>
                  <a:pt x="6376162" y="269981"/>
                  <a:pt x="6361781" y="275840"/>
                  <a:pt x="6347974" y="280378"/>
                </a:cubicBezTo>
                <a:cubicBezTo>
                  <a:pt x="6346565" y="278308"/>
                  <a:pt x="6344964" y="276124"/>
                  <a:pt x="6343174" y="273825"/>
                </a:cubicBezTo>
                <a:cubicBezTo>
                  <a:pt x="6341384" y="271526"/>
                  <a:pt x="6339630" y="269647"/>
                  <a:pt x="6337916" y="268186"/>
                </a:cubicBezTo>
                <a:cubicBezTo>
                  <a:pt x="6351282" y="264361"/>
                  <a:pt x="6365021" y="259345"/>
                  <a:pt x="6379132" y="253138"/>
                </a:cubicBezTo>
                <a:cubicBezTo>
                  <a:pt x="6393243" y="246931"/>
                  <a:pt x="6406778" y="239928"/>
                  <a:pt x="6419738" y="232130"/>
                </a:cubicBezTo>
                <a:cubicBezTo>
                  <a:pt x="6432698" y="224331"/>
                  <a:pt x="6444134" y="216131"/>
                  <a:pt x="6454045" y="207531"/>
                </a:cubicBezTo>
                <a:lnTo>
                  <a:pt x="6343707" y="207531"/>
                </a:lnTo>
                <a:lnTo>
                  <a:pt x="6343707" y="194463"/>
                </a:lnTo>
                <a:lnTo>
                  <a:pt x="6470504" y="194463"/>
                </a:lnTo>
                <a:close/>
                <a:moveTo>
                  <a:pt x="6035174" y="165183"/>
                </a:moveTo>
                <a:lnTo>
                  <a:pt x="6219272" y="165183"/>
                </a:lnTo>
                <a:lnTo>
                  <a:pt x="6219272" y="282836"/>
                </a:lnTo>
                <a:lnTo>
                  <a:pt x="6204338" y="282836"/>
                </a:lnTo>
                <a:lnTo>
                  <a:pt x="6204338" y="264853"/>
                </a:lnTo>
                <a:lnTo>
                  <a:pt x="6050108" y="264853"/>
                </a:lnTo>
                <a:lnTo>
                  <a:pt x="6050108" y="284055"/>
                </a:lnTo>
                <a:lnTo>
                  <a:pt x="6035174" y="284055"/>
                </a:lnTo>
                <a:close/>
                <a:moveTo>
                  <a:pt x="3111075" y="164269"/>
                </a:moveTo>
                <a:lnTo>
                  <a:pt x="3111075" y="219742"/>
                </a:lnTo>
                <a:cubicBezTo>
                  <a:pt x="3120555" y="218224"/>
                  <a:pt x="3130474" y="216612"/>
                  <a:pt x="3140831" y="214903"/>
                </a:cubicBezTo>
                <a:cubicBezTo>
                  <a:pt x="3151188" y="213195"/>
                  <a:pt x="3161792" y="211354"/>
                  <a:pt x="3172644" y="209379"/>
                </a:cubicBezTo>
                <a:lnTo>
                  <a:pt x="3172644" y="164269"/>
                </a:lnTo>
                <a:close/>
                <a:moveTo>
                  <a:pt x="2432590" y="161240"/>
                </a:moveTo>
                <a:lnTo>
                  <a:pt x="2620651" y="161240"/>
                </a:lnTo>
                <a:lnTo>
                  <a:pt x="2620651" y="244717"/>
                </a:lnTo>
                <a:lnTo>
                  <a:pt x="2606021" y="244717"/>
                </a:lnTo>
                <a:lnTo>
                  <a:pt x="2606021" y="174308"/>
                </a:lnTo>
                <a:lnTo>
                  <a:pt x="2446610" y="174308"/>
                </a:lnTo>
                <a:lnTo>
                  <a:pt x="2446610" y="246241"/>
                </a:lnTo>
                <a:lnTo>
                  <a:pt x="2432590" y="246241"/>
                </a:lnTo>
                <a:close/>
                <a:moveTo>
                  <a:pt x="5511984" y="156039"/>
                </a:moveTo>
                <a:lnTo>
                  <a:pt x="5524481" y="163659"/>
                </a:lnTo>
                <a:cubicBezTo>
                  <a:pt x="5519655" y="172879"/>
                  <a:pt x="5514524" y="182328"/>
                  <a:pt x="5509088" y="192005"/>
                </a:cubicBezTo>
                <a:cubicBezTo>
                  <a:pt x="5503653" y="201683"/>
                  <a:pt x="5498522" y="210217"/>
                  <a:pt x="5493696" y="217609"/>
                </a:cubicBezTo>
                <a:lnTo>
                  <a:pt x="5482724" y="210903"/>
                </a:lnTo>
                <a:cubicBezTo>
                  <a:pt x="5487638" y="203264"/>
                  <a:pt x="5492820" y="194387"/>
                  <a:pt x="5498268" y="184271"/>
                </a:cubicBezTo>
                <a:cubicBezTo>
                  <a:pt x="5503716" y="174155"/>
                  <a:pt x="5508289" y="164745"/>
                  <a:pt x="5511984" y="156039"/>
                </a:cubicBezTo>
                <a:close/>
                <a:moveTo>
                  <a:pt x="5334590" y="156039"/>
                </a:moveTo>
                <a:lnTo>
                  <a:pt x="5347392" y="161525"/>
                </a:lnTo>
                <a:cubicBezTo>
                  <a:pt x="5343894" y="170650"/>
                  <a:pt x="5339614" y="180137"/>
                  <a:pt x="5334552" y="189986"/>
                </a:cubicBezTo>
                <a:cubicBezTo>
                  <a:pt x="5329492" y="199835"/>
                  <a:pt x="5323612" y="208331"/>
                  <a:pt x="5316912" y="215475"/>
                </a:cubicBezTo>
                <a:lnTo>
                  <a:pt x="5304110" y="208160"/>
                </a:lnTo>
                <a:cubicBezTo>
                  <a:pt x="5310867" y="201454"/>
                  <a:pt x="5316862" y="193301"/>
                  <a:pt x="5322094" y="183700"/>
                </a:cubicBezTo>
                <a:cubicBezTo>
                  <a:pt x="5327326" y="174098"/>
                  <a:pt x="5331492" y="164878"/>
                  <a:pt x="5334590" y="156039"/>
                </a:cubicBezTo>
                <a:close/>
                <a:moveTo>
                  <a:pt x="1058552" y="146895"/>
                </a:moveTo>
                <a:lnTo>
                  <a:pt x="1096652" y="160916"/>
                </a:lnTo>
                <a:cubicBezTo>
                  <a:pt x="1093051" y="173171"/>
                  <a:pt x="1088441" y="185160"/>
                  <a:pt x="1082821" y="196882"/>
                </a:cubicBezTo>
                <a:cubicBezTo>
                  <a:pt x="1077202" y="208604"/>
                  <a:pt x="1070229" y="218764"/>
                  <a:pt x="1061904" y="227362"/>
                </a:cubicBezTo>
                <a:lnTo>
                  <a:pt x="1025024" y="205112"/>
                </a:lnTo>
                <a:cubicBezTo>
                  <a:pt x="1032688" y="197790"/>
                  <a:pt x="1039381" y="189040"/>
                  <a:pt x="1045102" y="178861"/>
                </a:cubicBezTo>
                <a:cubicBezTo>
                  <a:pt x="1050824" y="168682"/>
                  <a:pt x="1055307" y="158026"/>
                  <a:pt x="1058552" y="146895"/>
                </a:cubicBezTo>
                <a:close/>
                <a:moveTo>
                  <a:pt x="1239298" y="145066"/>
                </a:moveTo>
                <a:lnTo>
                  <a:pt x="1277703" y="167012"/>
                </a:lnTo>
                <a:cubicBezTo>
                  <a:pt x="1271365" y="177559"/>
                  <a:pt x="1264914" y="187935"/>
                  <a:pt x="1258348" y="198139"/>
                </a:cubicBezTo>
                <a:cubicBezTo>
                  <a:pt x="1251782" y="208344"/>
                  <a:pt x="1245635" y="217272"/>
                  <a:pt x="1239908" y="224924"/>
                </a:cubicBezTo>
                <a:lnTo>
                  <a:pt x="1206989" y="204807"/>
                </a:lnTo>
                <a:cubicBezTo>
                  <a:pt x="1212526" y="196869"/>
                  <a:pt x="1218292" y="187446"/>
                  <a:pt x="1224287" y="176537"/>
                </a:cubicBezTo>
                <a:cubicBezTo>
                  <a:pt x="1230281" y="165627"/>
                  <a:pt x="1235285" y="155137"/>
                  <a:pt x="1239298" y="145066"/>
                </a:cubicBezTo>
                <a:close/>
                <a:moveTo>
                  <a:pt x="1454487" y="140780"/>
                </a:moveTo>
                <a:lnTo>
                  <a:pt x="1454487" y="157887"/>
                </a:lnTo>
                <a:lnTo>
                  <a:pt x="1479176" y="157887"/>
                </a:lnTo>
                <a:lnTo>
                  <a:pt x="1479176" y="140780"/>
                </a:lnTo>
                <a:close/>
                <a:moveTo>
                  <a:pt x="1130789" y="137751"/>
                </a:moveTo>
                <a:lnTo>
                  <a:pt x="1177728" y="137751"/>
                </a:lnTo>
                <a:cubicBezTo>
                  <a:pt x="1176865" y="147149"/>
                  <a:pt x="1175849" y="156090"/>
                  <a:pt x="1174680" y="164573"/>
                </a:cubicBezTo>
                <a:cubicBezTo>
                  <a:pt x="1182300" y="190246"/>
                  <a:pt x="1195864" y="210071"/>
                  <a:pt x="1215371" y="224047"/>
                </a:cubicBezTo>
                <a:cubicBezTo>
                  <a:pt x="1234878" y="238024"/>
                  <a:pt x="1263072" y="246647"/>
                  <a:pt x="1299953" y="249917"/>
                </a:cubicBezTo>
                <a:cubicBezTo>
                  <a:pt x="1295356" y="254959"/>
                  <a:pt x="1290682" y="261335"/>
                  <a:pt x="1285932" y="269044"/>
                </a:cubicBezTo>
                <a:cubicBezTo>
                  <a:pt x="1281183" y="276752"/>
                  <a:pt x="1277423" y="283890"/>
                  <a:pt x="1274655" y="290456"/>
                </a:cubicBezTo>
                <a:cubicBezTo>
                  <a:pt x="1244772" y="285681"/>
                  <a:pt x="1220566" y="277553"/>
                  <a:pt x="1202036" y="266072"/>
                </a:cubicBezTo>
                <a:cubicBezTo>
                  <a:pt x="1183507" y="254591"/>
                  <a:pt x="1168902" y="239148"/>
                  <a:pt x="1158221" y="219742"/>
                </a:cubicBezTo>
                <a:cubicBezTo>
                  <a:pt x="1149687" y="236824"/>
                  <a:pt x="1135437" y="251581"/>
                  <a:pt x="1115473" y="264014"/>
                </a:cubicBezTo>
                <a:cubicBezTo>
                  <a:pt x="1095509" y="276448"/>
                  <a:pt x="1067086" y="286481"/>
                  <a:pt x="1030205" y="294113"/>
                </a:cubicBezTo>
                <a:cubicBezTo>
                  <a:pt x="1028205" y="288036"/>
                  <a:pt x="1025043" y="281369"/>
                  <a:pt x="1020718" y="274111"/>
                </a:cubicBezTo>
                <a:cubicBezTo>
                  <a:pt x="1016394" y="266853"/>
                  <a:pt x="1011936" y="260719"/>
                  <a:pt x="1007345" y="255709"/>
                </a:cubicBezTo>
                <a:cubicBezTo>
                  <a:pt x="1035113" y="250910"/>
                  <a:pt x="1057073" y="244867"/>
                  <a:pt x="1073225" y="237578"/>
                </a:cubicBezTo>
                <a:cubicBezTo>
                  <a:pt x="1089377" y="230289"/>
                  <a:pt x="1101364" y="221740"/>
                  <a:pt x="1109187" y="211932"/>
                </a:cubicBezTo>
                <a:cubicBezTo>
                  <a:pt x="1117009" y="202123"/>
                  <a:pt x="1122310" y="191041"/>
                  <a:pt x="1125088" y="178685"/>
                </a:cubicBezTo>
                <a:cubicBezTo>
                  <a:pt x="1127867" y="166328"/>
                  <a:pt x="1129768" y="152684"/>
                  <a:pt x="1130789" y="137751"/>
                </a:cubicBezTo>
                <a:close/>
                <a:moveTo>
                  <a:pt x="5415362" y="136532"/>
                </a:moveTo>
                <a:lnTo>
                  <a:pt x="5430908" y="136532"/>
                </a:lnTo>
                <a:cubicBezTo>
                  <a:pt x="5429078" y="153956"/>
                  <a:pt x="5426336" y="170009"/>
                  <a:pt x="5422678" y="184690"/>
                </a:cubicBezTo>
                <a:cubicBezTo>
                  <a:pt x="5433340" y="208776"/>
                  <a:pt x="5450344" y="227965"/>
                  <a:pt x="5473694" y="242259"/>
                </a:cubicBezTo>
                <a:cubicBezTo>
                  <a:pt x="5497043" y="256553"/>
                  <a:pt x="5525859" y="265913"/>
                  <a:pt x="5560142" y="270339"/>
                </a:cubicBezTo>
                <a:cubicBezTo>
                  <a:pt x="5558555" y="271945"/>
                  <a:pt x="5556930" y="273990"/>
                  <a:pt x="5555266" y="276473"/>
                </a:cubicBezTo>
                <a:cubicBezTo>
                  <a:pt x="5553602" y="278956"/>
                  <a:pt x="5552282" y="281382"/>
                  <a:pt x="5551304" y="283750"/>
                </a:cubicBezTo>
                <a:cubicBezTo>
                  <a:pt x="5519394" y="278499"/>
                  <a:pt x="5492153" y="269190"/>
                  <a:pt x="5469579" y="255823"/>
                </a:cubicBezTo>
                <a:cubicBezTo>
                  <a:pt x="5447004" y="242456"/>
                  <a:pt x="5429440" y="224536"/>
                  <a:pt x="5416887" y="202064"/>
                </a:cubicBezTo>
                <a:cubicBezTo>
                  <a:pt x="5409165" y="223076"/>
                  <a:pt x="5395576" y="240564"/>
                  <a:pt x="5376120" y="254527"/>
                </a:cubicBezTo>
                <a:cubicBezTo>
                  <a:pt x="5356663" y="268491"/>
                  <a:pt x="5328292" y="279045"/>
                  <a:pt x="5291004" y="286189"/>
                </a:cubicBezTo>
                <a:cubicBezTo>
                  <a:pt x="5290356" y="284391"/>
                  <a:pt x="5289366" y="282271"/>
                  <a:pt x="5288032" y="279826"/>
                </a:cubicBezTo>
                <a:cubicBezTo>
                  <a:pt x="5286699" y="277381"/>
                  <a:pt x="5285251" y="275336"/>
                  <a:pt x="5283689" y="273692"/>
                </a:cubicBezTo>
                <a:cubicBezTo>
                  <a:pt x="5318577" y="267500"/>
                  <a:pt x="5345152" y="258311"/>
                  <a:pt x="5363411" y="246124"/>
                </a:cubicBezTo>
                <a:cubicBezTo>
                  <a:pt x="5381671" y="233938"/>
                  <a:pt x="5394427" y="218721"/>
                  <a:pt x="5401681" y="200472"/>
                </a:cubicBezTo>
                <a:cubicBezTo>
                  <a:pt x="5408934" y="182224"/>
                  <a:pt x="5413494" y="160910"/>
                  <a:pt x="5415362" y="136532"/>
                </a:cubicBezTo>
                <a:close/>
                <a:moveTo>
                  <a:pt x="6395523" y="129198"/>
                </a:moveTo>
                <a:lnTo>
                  <a:pt x="6395523" y="155144"/>
                </a:lnTo>
                <a:lnTo>
                  <a:pt x="6476600" y="155144"/>
                </a:lnTo>
                <a:lnTo>
                  <a:pt x="6476600" y="129198"/>
                </a:lnTo>
                <a:close/>
                <a:moveTo>
                  <a:pt x="398050" y="125540"/>
                </a:moveTo>
                <a:lnTo>
                  <a:pt x="398050" y="151181"/>
                </a:lnTo>
                <a:lnTo>
                  <a:pt x="549536" y="151181"/>
                </a:lnTo>
                <a:lnTo>
                  <a:pt x="549536" y="125540"/>
                </a:lnTo>
                <a:close/>
                <a:moveTo>
                  <a:pt x="5709876" y="123101"/>
                </a:moveTo>
                <a:lnTo>
                  <a:pt x="5709876" y="160935"/>
                </a:lnTo>
                <a:lnTo>
                  <a:pt x="5768092" y="160935"/>
                </a:lnTo>
                <a:lnTo>
                  <a:pt x="5768092" y="123101"/>
                </a:lnTo>
                <a:close/>
                <a:moveTo>
                  <a:pt x="4385444" y="119158"/>
                </a:moveTo>
                <a:lnTo>
                  <a:pt x="4400074" y="119158"/>
                </a:lnTo>
                <a:lnTo>
                  <a:pt x="4400074" y="174937"/>
                </a:lnTo>
                <a:cubicBezTo>
                  <a:pt x="4400324" y="185043"/>
                  <a:pt x="4399024" y="195158"/>
                  <a:pt x="4396173" y="205283"/>
                </a:cubicBezTo>
                <a:cubicBezTo>
                  <a:pt x="4393323" y="215408"/>
                  <a:pt x="4387422" y="225257"/>
                  <a:pt x="4378471" y="234830"/>
                </a:cubicBezTo>
                <a:cubicBezTo>
                  <a:pt x="4369520" y="244402"/>
                  <a:pt x="4356018" y="253413"/>
                  <a:pt x="4337966" y="261862"/>
                </a:cubicBezTo>
                <a:cubicBezTo>
                  <a:pt x="4319914" y="270310"/>
                  <a:pt x="4295811" y="277911"/>
                  <a:pt x="4265657" y="284665"/>
                </a:cubicBezTo>
                <a:cubicBezTo>
                  <a:pt x="4264818" y="282887"/>
                  <a:pt x="4263600" y="280804"/>
                  <a:pt x="4262000" y="278416"/>
                </a:cubicBezTo>
                <a:cubicBezTo>
                  <a:pt x="4260400" y="276029"/>
                  <a:pt x="4258875" y="273946"/>
                  <a:pt x="4257428" y="272168"/>
                </a:cubicBezTo>
                <a:cubicBezTo>
                  <a:pt x="4286514" y="266095"/>
                  <a:pt x="4309684" y="259229"/>
                  <a:pt x="4326936" y="251570"/>
                </a:cubicBezTo>
                <a:cubicBezTo>
                  <a:pt x="4344188" y="243911"/>
                  <a:pt x="4357024" y="235778"/>
                  <a:pt x="4365441" y="227172"/>
                </a:cubicBezTo>
                <a:cubicBezTo>
                  <a:pt x="4373858" y="218565"/>
                  <a:pt x="4379360" y="209804"/>
                  <a:pt x="4381943" y="200887"/>
                </a:cubicBezTo>
                <a:cubicBezTo>
                  <a:pt x="4384526" y="191971"/>
                  <a:pt x="4385694" y="183219"/>
                  <a:pt x="4385444" y="174632"/>
                </a:cubicBezTo>
                <a:close/>
                <a:moveTo>
                  <a:pt x="5697074" y="111252"/>
                </a:moveTo>
                <a:lnTo>
                  <a:pt x="5780894" y="111252"/>
                </a:lnTo>
                <a:lnTo>
                  <a:pt x="5780894" y="172784"/>
                </a:lnTo>
                <a:lnTo>
                  <a:pt x="5697074" y="172784"/>
                </a:lnTo>
                <a:close/>
                <a:moveTo>
                  <a:pt x="6048890" y="108795"/>
                </a:moveTo>
                <a:lnTo>
                  <a:pt x="6202813" y="108795"/>
                </a:lnTo>
                <a:lnTo>
                  <a:pt x="6202813" y="122511"/>
                </a:lnTo>
                <a:lnTo>
                  <a:pt x="6048890" y="122511"/>
                </a:lnTo>
                <a:close/>
                <a:moveTo>
                  <a:pt x="81344" y="104813"/>
                </a:moveTo>
                <a:lnTo>
                  <a:pt x="81344" y="184709"/>
                </a:lnTo>
                <a:lnTo>
                  <a:pt x="167335" y="184709"/>
                </a:lnTo>
                <a:lnTo>
                  <a:pt x="167335" y="104813"/>
                </a:lnTo>
                <a:close/>
                <a:moveTo>
                  <a:pt x="3111075" y="100261"/>
                </a:moveTo>
                <a:lnTo>
                  <a:pt x="3111075" y="150857"/>
                </a:lnTo>
                <a:lnTo>
                  <a:pt x="3172644" y="150857"/>
                </a:lnTo>
                <a:lnTo>
                  <a:pt x="3172644" y="100261"/>
                </a:lnTo>
                <a:close/>
                <a:moveTo>
                  <a:pt x="2191798" y="99327"/>
                </a:moveTo>
                <a:cubicBezTo>
                  <a:pt x="2190909" y="110300"/>
                  <a:pt x="2189791" y="120911"/>
                  <a:pt x="2188445" y="131160"/>
                </a:cubicBezTo>
                <a:cubicBezTo>
                  <a:pt x="2187099" y="141409"/>
                  <a:pt x="2185372" y="151334"/>
                  <a:pt x="2183264" y="160935"/>
                </a:cubicBezTo>
                <a:lnTo>
                  <a:pt x="2280190" y="160935"/>
                </a:lnTo>
                <a:lnTo>
                  <a:pt x="2280190" y="99327"/>
                </a:lnTo>
                <a:close/>
                <a:moveTo>
                  <a:pt x="2094567" y="99327"/>
                </a:moveTo>
                <a:lnTo>
                  <a:pt x="2094567" y="160935"/>
                </a:lnTo>
                <a:lnTo>
                  <a:pt x="2168328" y="160935"/>
                </a:lnTo>
                <a:cubicBezTo>
                  <a:pt x="2170424" y="151467"/>
                  <a:pt x="2172100" y="141581"/>
                  <a:pt x="2173358" y="131274"/>
                </a:cubicBezTo>
                <a:cubicBezTo>
                  <a:pt x="2174615" y="120968"/>
                  <a:pt x="2175682" y="110319"/>
                  <a:pt x="2176558" y="99327"/>
                </a:cubicBezTo>
                <a:close/>
                <a:moveTo>
                  <a:pt x="1754715" y="97822"/>
                </a:moveTo>
                <a:lnTo>
                  <a:pt x="1798301" y="97822"/>
                </a:lnTo>
                <a:lnTo>
                  <a:pt x="1798301" y="291370"/>
                </a:lnTo>
                <a:lnTo>
                  <a:pt x="1694669" y="291370"/>
                </a:lnTo>
                <a:lnTo>
                  <a:pt x="1694669" y="251746"/>
                </a:lnTo>
                <a:lnTo>
                  <a:pt x="1754715" y="251746"/>
                </a:lnTo>
                <a:close/>
                <a:moveTo>
                  <a:pt x="6395523" y="92621"/>
                </a:moveTo>
                <a:lnTo>
                  <a:pt x="6395523" y="117348"/>
                </a:lnTo>
                <a:lnTo>
                  <a:pt x="6476600" y="117348"/>
                </a:lnTo>
                <a:lnTo>
                  <a:pt x="6476600" y="92621"/>
                </a:lnTo>
                <a:close/>
                <a:moveTo>
                  <a:pt x="67361" y="91136"/>
                </a:moveTo>
                <a:lnTo>
                  <a:pt x="181623" y="91136"/>
                </a:lnTo>
                <a:lnTo>
                  <a:pt x="181623" y="198082"/>
                </a:lnTo>
                <a:lnTo>
                  <a:pt x="67361" y="198082"/>
                </a:lnTo>
                <a:close/>
                <a:moveTo>
                  <a:pt x="398050" y="89269"/>
                </a:moveTo>
                <a:lnTo>
                  <a:pt x="398050" y="113996"/>
                </a:lnTo>
                <a:lnTo>
                  <a:pt x="549536" y="113996"/>
                </a:lnTo>
                <a:lnTo>
                  <a:pt x="549536" y="89269"/>
                </a:lnTo>
                <a:close/>
                <a:moveTo>
                  <a:pt x="2939777" y="85630"/>
                </a:moveTo>
                <a:cubicBezTo>
                  <a:pt x="2948896" y="90875"/>
                  <a:pt x="2957786" y="96997"/>
                  <a:pt x="2966447" y="103994"/>
                </a:cubicBezTo>
                <a:cubicBezTo>
                  <a:pt x="2975108" y="110992"/>
                  <a:pt x="2981865" y="117571"/>
                  <a:pt x="2986716" y="123730"/>
                </a:cubicBezTo>
                <a:lnTo>
                  <a:pt x="2976658" y="132874"/>
                </a:lnTo>
                <a:cubicBezTo>
                  <a:pt x="2971534" y="126721"/>
                  <a:pt x="2964714" y="120053"/>
                  <a:pt x="2956198" y="112872"/>
                </a:cubicBezTo>
                <a:cubicBezTo>
                  <a:pt x="2947683" y="105690"/>
                  <a:pt x="2938958" y="99251"/>
                  <a:pt x="2930024" y="93555"/>
                </a:cubicBezTo>
                <a:close/>
                <a:moveTo>
                  <a:pt x="2902896" y="81363"/>
                </a:moveTo>
                <a:lnTo>
                  <a:pt x="2916917" y="81363"/>
                </a:lnTo>
                <a:lnTo>
                  <a:pt x="2916917" y="124949"/>
                </a:lnTo>
                <a:cubicBezTo>
                  <a:pt x="2916924" y="127680"/>
                  <a:pt x="2916910" y="130372"/>
                  <a:pt x="2916879" y="133027"/>
                </a:cubicBezTo>
                <a:cubicBezTo>
                  <a:pt x="2916847" y="135681"/>
                  <a:pt x="2916758" y="138373"/>
                  <a:pt x="2916612" y="141104"/>
                </a:cubicBezTo>
                <a:lnTo>
                  <a:pt x="3001956" y="141104"/>
                </a:lnTo>
                <a:lnTo>
                  <a:pt x="3001956" y="154820"/>
                </a:lnTo>
                <a:lnTo>
                  <a:pt x="2918746" y="154820"/>
                </a:lnTo>
                <a:cubicBezTo>
                  <a:pt x="2925712" y="182779"/>
                  <a:pt x="2936240" y="206947"/>
                  <a:pt x="2950331" y="227324"/>
                </a:cubicBezTo>
                <a:cubicBezTo>
                  <a:pt x="2964422" y="247701"/>
                  <a:pt x="2982341" y="262954"/>
                  <a:pt x="3004090" y="273082"/>
                </a:cubicBezTo>
                <a:cubicBezTo>
                  <a:pt x="3002204" y="274517"/>
                  <a:pt x="3000337" y="276295"/>
                  <a:pt x="2998489" y="278416"/>
                </a:cubicBezTo>
                <a:cubicBezTo>
                  <a:pt x="2996641" y="280537"/>
                  <a:pt x="2995155" y="282620"/>
                  <a:pt x="2994032" y="284665"/>
                </a:cubicBezTo>
                <a:cubicBezTo>
                  <a:pt x="2974251" y="274632"/>
                  <a:pt x="2957576" y="260484"/>
                  <a:pt x="2944006" y="242221"/>
                </a:cubicBezTo>
                <a:cubicBezTo>
                  <a:pt x="2930436" y="223959"/>
                  <a:pt x="2919781" y="202343"/>
                  <a:pt x="2912040" y="177375"/>
                </a:cubicBezTo>
                <a:cubicBezTo>
                  <a:pt x="2908313" y="196171"/>
                  <a:pt x="2900223" y="214891"/>
                  <a:pt x="2887770" y="233534"/>
                </a:cubicBezTo>
                <a:cubicBezTo>
                  <a:pt x="2875318" y="252178"/>
                  <a:pt x="2856180" y="269526"/>
                  <a:pt x="2830354" y="285579"/>
                </a:cubicBezTo>
                <a:cubicBezTo>
                  <a:pt x="2829078" y="283985"/>
                  <a:pt x="2827439" y="282296"/>
                  <a:pt x="2825439" y="280512"/>
                </a:cubicBezTo>
                <a:cubicBezTo>
                  <a:pt x="2823439" y="278727"/>
                  <a:pt x="2821419" y="277267"/>
                  <a:pt x="2819381" y="276130"/>
                </a:cubicBezTo>
                <a:cubicBezTo>
                  <a:pt x="2839110" y="264145"/>
                  <a:pt x="2854685" y="251336"/>
                  <a:pt x="2866106" y="237703"/>
                </a:cubicBezTo>
                <a:cubicBezTo>
                  <a:pt x="2877526" y="224070"/>
                  <a:pt x="2885899" y="210199"/>
                  <a:pt x="2891224" y="196092"/>
                </a:cubicBezTo>
                <a:cubicBezTo>
                  <a:pt x="2896548" y="181985"/>
                  <a:pt x="2899931" y="168227"/>
                  <a:pt x="2901372" y="154820"/>
                </a:cubicBezTo>
                <a:lnTo>
                  <a:pt x="2826392" y="154820"/>
                </a:lnTo>
                <a:lnTo>
                  <a:pt x="2826392" y="141104"/>
                </a:lnTo>
                <a:lnTo>
                  <a:pt x="2902592" y="141104"/>
                </a:lnTo>
                <a:cubicBezTo>
                  <a:pt x="2902737" y="138221"/>
                  <a:pt x="2902826" y="135452"/>
                  <a:pt x="2902858" y="132798"/>
                </a:cubicBezTo>
                <a:cubicBezTo>
                  <a:pt x="2902890" y="130144"/>
                  <a:pt x="2902902" y="127527"/>
                  <a:pt x="2902896" y="124949"/>
                </a:cubicBezTo>
                <a:close/>
                <a:moveTo>
                  <a:pt x="2497817" y="80734"/>
                </a:moveTo>
                <a:cubicBezTo>
                  <a:pt x="2497392" y="85751"/>
                  <a:pt x="2496718" y="90596"/>
                  <a:pt x="2495798" y="95270"/>
                </a:cubicBezTo>
                <a:cubicBezTo>
                  <a:pt x="2494877" y="99943"/>
                  <a:pt x="2493518" y="104560"/>
                  <a:pt x="2491721" y="109119"/>
                </a:cubicBezTo>
                <a:lnTo>
                  <a:pt x="2555729" y="109119"/>
                </a:lnTo>
                <a:lnTo>
                  <a:pt x="2555729" y="80734"/>
                </a:lnTo>
                <a:close/>
                <a:moveTo>
                  <a:pt x="2432894" y="80734"/>
                </a:moveTo>
                <a:cubicBezTo>
                  <a:pt x="2432133" y="85637"/>
                  <a:pt x="2431370" y="90482"/>
                  <a:pt x="2430608" y="95270"/>
                </a:cubicBezTo>
                <a:cubicBezTo>
                  <a:pt x="2429847" y="100058"/>
                  <a:pt x="2429084" y="104674"/>
                  <a:pt x="2428323" y="109119"/>
                </a:cubicBezTo>
                <a:lnTo>
                  <a:pt x="2476176" y="109119"/>
                </a:lnTo>
                <a:cubicBezTo>
                  <a:pt x="2478437" y="104560"/>
                  <a:pt x="2480164" y="99943"/>
                  <a:pt x="2481358" y="95270"/>
                </a:cubicBezTo>
                <a:cubicBezTo>
                  <a:pt x="2482552" y="90596"/>
                  <a:pt x="2483364" y="85751"/>
                  <a:pt x="2483796" y="80734"/>
                </a:cubicBezTo>
                <a:close/>
                <a:moveTo>
                  <a:pt x="2757507" y="80144"/>
                </a:moveTo>
                <a:cubicBezTo>
                  <a:pt x="2764663" y="85033"/>
                  <a:pt x="2771000" y="90037"/>
                  <a:pt x="2776518" y="95155"/>
                </a:cubicBezTo>
                <a:cubicBezTo>
                  <a:pt x="2782036" y="100273"/>
                  <a:pt x="2786774" y="105429"/>
                  <a:pt x="2790730" y="110624"/>
                </a:cubicBezTo>
                <a:cubicBezTo>
                  <a:pt x="2796534" y="106509"/>
                  <a:pt x="2801842" y="102318"/>
                  <a:pt x="2806656" y="98051"/>
                </a:cubicBezTo>
                <a:cubicBezTo>
                  <a:pt x="2811469" y="93784"/>
                  <a:pt x="2815711" y="89440"/>
                  <a:pt x="2819381" y="85021"/>
                </a:cubicBezTo>
                <a:lnTo>
                  <a:pt x="2831268" y="92031"/>
                </a:lnTo>
                <a:cubicBezTo>
                  <a:pt x="2826817" y="97060"/>
                  <a:pt x="2821775" y="102013"/>
                  <a:pt x="2816143" y="106890"/>
                </a:cubicBezTo>
                <a:cubicBezTo>
                  <a:pt x="2810510" y="111767"/>
                  <a:pt x="2804478" y="116567"/>
                  <a:pt x="2798045" y="121292"/>
                </a:cubicBezTo>
                <a:cubicBezTo>
                  <a:pt x="2805449" y="133795"/>
                  <a:pt x="2810300" y="146584"/>
                  <a:pt x="2812599" y="159658"/>
                </a:cubicBezTo>
                <a:cubicBezTo>
                  <a:pt x="2814898" y="172733"/>
                  <a:pt x="2815939" y="186055"/>
                  <a:pt x="2815724" y="199625"/>
                </a:cubicBezTo>
                <a:cubicBezTo>
                  <a:pt x="2815831" y="217361"/>
                  <a:pt x="2814854" y="232563"/>
                  <a:pt x="2812790" y="245231"/>
                </a:cubicBezTo>
                <a:cubicBezTo>
                  <a:pt x="2810726" y="257899"/>
                  <a:pt x="2806929" y="267691"/>
                  <a:pt x="2801398" y="274606"/>
                </a:cubicBezTo>
                <a:cubicBezTo>
                  <a:pt x="2799722" y="276600"/>
                  <a:pt x="2797664" y="278251"/>
                  <a:pt x="2795226" y="279559"/>
                </a:cubicBezTo>
                <a:cubicBezTo>
                  <a:pt x="2792787" y="280867"/>
                  <a:pt x="2789968" y="281756"/>
                  <a:pt x="2786768" y="282226"/>
                </a:cubicBezTo>
                <a:cubicBezTo>
                  <a:pt x="2782164" y="282969"/>
                  <a:pt x="2777198" y="283388"/>
                  <a:pt x="2771870" y="283483"/>
                </a:cubicBezTo>
                <a:cubicBezTo>
                  <a:pt x="2766543" y="283579"/>
                  <a:pt x="2761044" y="283464"/>
                  <a:pt x="2755373" y="283141"/>
                </a:cubicBezTo>
                <a:cubicBezTo>
                  <a:pt x="2755202" y="280950"/>
                  <a:pt x="2754630" y="278626"/>
                  <a:pt x="2753659" y="276168"/>
                </a:cubicBezTo>
                <a:cubicBezTo>
                  <a:pt x="2752687" y="273711"/>
                  <a:pt x="2751430" y="271463"/>
                  <a:pt x="2749886" y="269425"/>
                </a:cubicBezTo>
                <a:cubicBezTo>
                  <a:pt x="2756808" y="269882"/>
                  <a:pt x="2763006" y="270110"/>
                  <a:pt x="2768480" y="270110"/>
                </a:cubicBezTo>
                <a:cubicBezTo>
                  <a:pt x="2773953" y="270110"/>
                  <a:pt x="2778322" y="269882"/>
                  <a:pt x="2781586" y="269425"/>
                </a:cubicBezTo>
                <a:cubicBezTo>
                  <a:pt x="2783840" y="269279"/>
                  <a:pt x="2785732" y="268809"/>
                  <a:pt x="2787263" y="268015"/>
                </a:cubicBezTo>
                <a:cubicBezTo>
                  <a:pt x="2788793" y="267221"/>
                  <a:pt x="2790152" y="266065"/>
                  <a:pt x="2791340" y="264548"/>
                </a:cubicBezTo>
                <a:cubicBezTo>
                  <a:pt x="2795251" y="259703"/>
                  <a:pt x="2798020" y="251638"/>
                  <a:pt x="2799645" y="240354"/>
                </a:cubicBezTo>
                <a:cubicBezTo>
                  <a:pt x="2801271" y="229070"/>
                  <a:pt x="2802058" y="215291"/>
                  <a:pt x="2802008" y="199016"/>
                </a:cubicBezTo>
                <a:cubicBezTo>
                  <a:pt x="2801956" y="192971"/>
                  <a:pt x="2801754" y="186773"/>
                  <a:pt x="2801398" y="180423"/>
                </a:cubicBezTo>
                <a:cubicBezTo>
                  <a:pt x="2792787" y="190367"/>
                  <a:pt x="2782958" y="199816"/>
                  <a:pt x="2771908" y="208769"/>
                </a:cubicBezTo>
                <a:cubicBezTo>
                  <a:pt x="2760860" y="217723"/>
                  <a:pt x="2749963" y="225038"/>
                  <a:pt x="2739218" y="230715"/>
                </a:cubicBezTo>
                <a:cubicBezTo>
                  <a:pt x="2738247" y="228956"/>
                  <a:pt x="2736914" y="226987"/>
                  <a:pt x="2735218" y="224809"/>
                </a:cubicBezTo>
                <a:cubicBezTo>
                  <a:pt x="2733523" y="222631"/>
                  <a:pt x="2731808" y="220739"/>
                  <a:pt x="2730075" y="219133"/>
                </a:cubicBezTo>
                <a:cubicBezTo>
                  <a:pt x="2742806" y="213659"/>
                  <a:pt x="2755519" y="205861"/>
                  <a:pt x="2768213" y="195739"/>
                </a:cubicBezTo>
                <a:cubicBezTo>
                  <a:pt x="2780906" y="185617"/>
                  <a:pt x="2791257" y="174924"/>
                  <a:pt x="2799264" y="163659"/>
                </a:cubicBezTo>
                <a:cubicBezTo>
                  <a:pt x="2798210" y="157728"/>
                  <a:pt x="2796661" y="151911"/>
                  <a:pt x="2794616" y="146209"/>
                </a:cubicBezTo>
                <a:cubicBezTo>
                  <a:pt x="2792572" y="140507"/>
                  <a:pt x="2789955" y="134843"/>
                  <a:pt x="2786768" y="129217"/>
                </a:cubicBezTo>
                <a:cubicBezTo>
                  <a:pt x="2779287" y="133960"/>
                  <a:pt x="2771616" y="138494"/>
                  <a:pt x="2763755" y="142818"/>
                </a:cubicBezTo>
                <a:cubicBezTo>
                  <a:pt x="2755894" y="147143"/>
                  <a:pt x="2747918" y="151143"/>
                  <a:pt x="2739828" y="154820"/>
                </a:cubicBezTo>
                <a:cubicBezTo>
                  <a:pt x="2738704" y="153391"/>
                  <a:pt x="2737294" y="151829"/>
                  <a:pt x="2735599" y="150133"/>
                </a:cubicBezTo>
                <a:cubicBezTo>
                  <a:pt x="2733904" y="148438"/>
                  <a:pt x="2732266" y="146952"/>
                  <a:pt x="2730684" y="145676"/>
                </a:cubicBezTo>
                <a:cubicBezTo>
                  <a:pt x="2739111" y="141853"/>
                  <a:pt x="2747480" y="137687"/>
                  <a:pt x="2755792" y="133179"/>
                </a:cubicBezTo>
                <a:cubicBezTo>
                  <a:pt x="2764104" y="128670"/>
                  <a:pt x="2772093" y="123895"/>
                  <a:pt x="2779757" y="118853"/>
                </a:cubicBezTo>
                <a:cubicBezTo>
                  <a:pt x="2775820" y="113513"/>
                  <a:pt x="2771197" y="108268"/>
                  <a:pt x="2765889" y="103118"/>
                </a:cubicBezTo>
                <a:cubicBezTo>
                  <a:pt x="2760580" y="97968"/>
                  <a:pt x="2754433" y="92952"/>
                  <a:pt x="2747448" y="88069"/>
                </a:cubicBezTo>
                <a:close/>
                <a:moveTo>
                  <a:pt x="5691588" y="77724"/>
                </a:moveTo>
                <a:lnTo>
                  <a:pt x="5787904" y="77724"/>
                </a:lnTo>
                <a:lnTo>
                  <a:pt x="5787904" y="89878"/>
                </a:lnTo>
                <a:lnTo>
                  <a:pt x="5691588" y="89878"/>
                </a:lnTo>
                <a:close/>
                <a:moveTo>
                  <a:pt x="383724" y="77420"/>
                </a:moveTo>
                <a:lnTo>
                  <a:pt x="564471" y="77420"/>
                </a:lnTo>
                <a:lnTo>
                  <a:pt x="564471" y="163030"/>
                </a:lnTo>
                <a:lnTo>
                  <a:pt x="434321" y="163030"/>
                </a:lnTo>
                <a:cubicBezTo>
                  <a:pt x="431864" y="167025"/>
                  <a:pt x="429159" y="171019"/>
                  <a:pt x="426206" y="175013"/>
                </a:cubicBezTo>
                <a:cubicBezTo>
                  <a:pt x="423253" y="179007"/>
                  <a:pt x="420167" y="182849"/>
                  <a:pt x="416948" y="186538"/>
                </a:cubicBezTo>
                <a:lnTo>
                  <a:pt x="547402" y="186538"/>
                </a:lnTo>
                <a:lnTo>
                  <a:pt x="550450" y="185622"/>
                </a:lnTo>
                <a:lnTo>
                  <a:pt x="559594" y="192312"/>
                </a:lnTo>
                <a:cubicBezTo>
                  <a:pt x="551136" y="203702"/>
                  <a:pt x="540773" y="213896"/>
                  <a:pt x="528504" y="222894"/>
                </a:cubicBezTo>
                <a:cubicBezTo>
                  <a:pt x="516236" y="231893"/>
                  <a:pt x="502520" y="239882"/>
                  <a:pt x="487356" y="246863"/>
                </a:cubicBezTo>
                <a:cubicBezTo>
                  <a:pt x="504978" y="252796"/>
                  <a:pt x="523837" y="257623"/>
                  <a:pt x="543935" y="261345"/>
                </a:cubicBezTo>
                <a:cubicBezTo>
                  <a:pt x="564033" y="265067"/>
                  <a:pt x="584797" y="267760"/>
                  <a:pt x="606228" y="269425"/>
                </a:cubicBezTo>
                <a:cubicBezTo>
                  <a:pt x="604539" y="271336"/>
                  <a:pt x="602965" y="273533"/>
                  <a:pt x="601504" y="276016"/>
                </a:cubicBezTo>
                <a:cubicBezTo>
                  <a:pt x="600043" y="278499"/>
                  <a:pt x="598774" y="280772"/>
                  <a:pt x="597694" y="282836"/>
                </a:cubicBezTo>
                <a:cubicBezTo>
                  <a:pt x="574561" y="280728"/>
                  <a:pt x="552171" y="277324"/>
                  <a:pt x="530524" y="272624"/>
                </a:cubicBezTo>
                <a:cubicBezTo>
                  <a:pt x="508877" y="267925"/>
                  <a:pt x="488696" y="261777"/>
                  <a:pt x="469983" y="254180"/>
                </a:cubicBezTo>
                <a:cubicBezTo>
                  <a:pt x="448736" y="262361"/>
                  <a:pt x="426460" y="268941"/>
                  <a:pt x="403155" y="273920"/>
                </a:cubicBezTo>
                <a:cubicBezTo>
                  <a:pt x="379851" y="278899"/>
                  <a:pt x="356813" y="282582"/>
                  <a:pt x="334042" y="284969"/>
                </a:cubicBezTo>
                <a:cubicBezTo>
                  <a:pt x="333540" y="282760"/>
                  <a:pt x="332715" y="280397"/>
                  <a:pt x="331566" y="277883"/>
                </a:cubicBezTo>
                <a:cubicBezTo>
                  <a:pt x="330416" y="275368"/>
                  <a:pt x="329210" y="273158"/>
                  <a:pt x="327946" y="271253"/>
                </a:cubicBezTo>
                <a:cubicBezTo>
                  <a:pt x="348857" y="269462"/>
                  <a:pt x="369977" y="266566"/>
                  <a:pt x="391306" y="262565"/>
                </a:cubicBezTo>
                <a:cubicBezTo>
                  <a:pt x="412636" y="258563"/>
                  <a:pt x="433070" y="253228"/>
                  <a:pt x="452609" y="246558"/>
                </a:cubicBezTo>
                <a:cubicBezTo>
                  <a:pt x="441592" y="241223"/>
                  <a:pt x="431394" y="235278"/>
                  <a:pt x="422015" y="228723"/>
                </a:cubicBezTo>
                <a:cubicBezTo>
                  <a:pt x="412636" y="222168"/>
                  <a:pt x="404343" y="215003"/>
                  <a:pt x="397136" y="207228"/>
                </a:cubicBezTo>
                <a:cubicBezTo>
                  <a:pt x="390709" y="213034"/>
                  <a:pt x="384131" y="218496"/>
                  <a:pt x="377400" y="223616"/>
                </a:cubicBezTo>
                <a:cubicBezTo>
                  <a:pt x="370669" y="228735"/>
                  <a:pt x="363938" y="233436"/>
                  <a:pt x="357207" y="237717"/>
                </a:cubicBezTo>
                <a:cubicBezTo>
                  <a:pt x="356045" y="236383"/>
                  <a:pt x="354406" y="234706"/>
                  <a:pt x="352292" y="232686"/>
                </a:cubicBezTo>
                <a:cubicBezTo>
                  <a:pt x="350177" y="230666"/>
                  <a:pt x="348158" y="228989"/>
                  <a:pt x="346234" y="227655"/>
                </a:cubicBezTo>
                <a:cubicBezTo>
                  <a:pt x="360166" y="219781"/>
                  <a:pt x="373450" y="210309"/>
                  <a:pt x="386087" y="199239"/>
                </a:cubicBezTo>
                <a:cubicBezTo>
                  <a:pt x="398723" y="188169"/>
                  <a:pt x="409417" y="176099"/>
                  <a:pt x="418167" y="163030"/>
                </a:cubicBezTo>
                <a:lnTo>
                  <a:pt x="383724" y="163030"/>
                </a:lnTo>
                <a:close/>
                <a:moveTo>
                  <a:pt x="1420959" y="73762"/>
                </a:moveTo>
                <a:lnTo>
                  <a:pt x="1514532" y="73762"/>
                </a:lnTo>
                <a:lnTo>
                  <a:pt x="1514532" y="102375"/>
                </a:lnTo>
                <a:lnTo>
                  <a:pt x="1420959" y="102375"/>
                </a:lnTo>
                <a:close/>
                <a:moveTo>
                  <a:pt x="3243358" y="58503"/>
                </a:moveTo>
                <a:cubicBezTo>
                  <a:pt x="3247117" y="83243"/>
                  <a:pt x="3251943" y="106534"/>
                  <a:pt x="3257836" y="128378"/>
                </a:cubicBezTo>
                <a:cubicBezTo>
                  <a:pt x="3263729" y="150222"/>
                  <a:pt x="3270993" y="170314"/>
                  <a:pt x="3279629" y="188653"/>
                </a:cubicBezTo>
                <a:cubicBezTo>
                  <a:pt x="3289433" y="170809"/>
                  <a:pt x="3298019" y="151022"/>
                  <a:pt x="3305384" y="129293"/>
                </a:cubicBezTo>
                <a:cubicBezTo>
                  <a:pt x="3312750" y="107563"/>
                  <a:pt x="3318592" y="83966"/>
                  <a:pt x="3322910" y="58503"/>
                </a:cubicBezTo>
                <a:close/>
                <a:moveTo>
                  <a:pt x="6395523" y="55741"/>
                </a:moveTo>
                <a:lnTo>
                  <a:pt x="6395523" y="80772"/>
                </a:lnTo>
                <a:lnTo>
                  <a:pt x="6476600" y="80772"/>
                </a:lnTo>
                <a:lnTo>
                  <a:pt x="6476600" y="55741"/>
                </a:lnTo>
                <a:close/>
                <a:moveTo>
                  <a:pt x="4871352" y="55436"/>
                </a:moveTo>
                <a:lnTo>
                  <a:pt x="4871352" y="153315"/>
                </a:lnTo>
                <a:lnTo>
                  <a:pt x="4908246" y="153315"/>
                </a:lnTo>
                <a:cubicBezTo>
                  <a:pt x="4930162" y="153435"/>
                  <a:pt x="4946476" y="149459"/>
                  <a:pt x="4957185" y="141385"/>
                </a:cubicBezTo>
                <a:cubicBezTo>
                  <a:pt x="4967895" y="133311"/>
                  <a:pt x="4973232" y="120415"/>
                  <a:pt x="4973193" y="102698"/>
                </a:cubicBezTo>
                <a:cubicBezTo>
                  <a:pt x="4973200" y="84987"/>
                  <a:pt x="4967698" y="72613"/>
                  <a:pt x="4956690" y="65574"/>
                </a:cubicBezTo>
                <a:cubicBezTo>
                  <a:pt x="4945682" y="58536"/>
                  <a:pt x="4929127" y="55156"/>
                  <a:pt x="4907027" y="55436"/>
                </a:cubicBezTo>
                <a:close/>
                <a:moveTo>
                  <a:pt x="4642752" y="55436"/>
                </a:moveTo>
                <a:lnTo>
                  <a:pt x="4642752" y="153315"/>
                </a:lnTo>
                <a:lnTo>
                  <a:pt x="4679646" y="153315"/>
                </a:lnTo>
                <a:cubicBezTo>
                  <a:pt x="4701562" y="153435"/>
                  <a:pt x="4717876" y="149459"/>
                  <a:pt x="4728585" y="141385"/>
                </a:cubicBezTo>
                <a:cubicBezTo>
                  <a:pt x="4739296" y="133311"/>
                  <a:pt x="4744632" y="120415"/>
                  <a:pt x="4744593" y="102698"/>
                </a:cubicBezTo>
                <a:cubicBezTo>
                  <a:pt x="4744600" y="84987"/>
                  <a:pt x="4739098" y="72613"/>
                  <a:pt x="4728090" y="65574"/>
                </a:cubicBezTo>
                <a:cubicBezTo>
                  <a:pt x="4717082" y="58536"/>
                  <a:pt x="4700527" y="55156"/>
                  <a:pt x="4678427" y="55436"/>
                </a:cubicBezTo>
                <a:close/>
                <a:moveTo>
                  <a:pt x="4111886" y="51169"/>
                </a:moveTo>
                <a:cubicBezTo>
                  <a:pt x="4097218" y="51175"/>
                  <a:pt x="4085618" y="59470"/>
                  <a:pt x="4077086" y="76053"/>
                </a:cubicBezTo>
                <a:cubicBezTo>
                  <a:pt x="4068555" y="92637"/>
                  <a:pt x="4064197" y="117470"/>
                  <a:pt x="4064013" y="150553"/>
                </a:cubicBezTo>
                <a:cubicBezTo>
                  <a:pt x="4064197" y="184233"/>
                  <a:pt x="4068555" y="209473"/>
                  <a:pt x="4077086" y="226272"/>
                </a:cubicBezTo>
                <a:cubicBezTo>
                  <a:pt x="4085618" y="243071"/>
                  <a:pt x="4097218" y="251467"/>
                  <a:pt x="4111886" y="251460"/>
                </a:cubicBezTo>
                <a:cubicBezTo>
                  <a:pt x="4126407" y="251467"/>
                  <a:pt x="4137918" y="243071"/>
                  <a:pt x="4146418" y="226272"/>
                </a:cubicBezTo>
                <a:cubicBezTo>
                  <a:pt x="4154918" y="209473"/>
                  <a:pt x="4159262" y="184233"/>
                  <a:pt x="4159454" y="150553"/>
                </a:cubicBezTo>
                <a:cubicBezTo>
                  <a:pt x="4159262" y="117470"/>
                  <a:pt x="4154918" y="92637"/>
                  <a:pt x="4146418" y="76053"/>
                </a:cubicBezTo>
                <a:cubicBezTo>
                  <a:pt x="4137918" y="59470"/>
                  <a:pt x="4126407" y="51175"/>
                  <a:pt x="4111886" y="51169"/>
                </a:cubicBezTo>
                <a:close/>
                <a:moveTo>
                  <a:pt x="3902335" y="51169"/>
                </a:moveTo>
                <a:cubicBezTo>
                  <a:pt x="3887667" y="51175"/>
                  <a:pt x="3876068" y="59470"/>
                  <a:pt x="3867536" y="76053"/>
                </a:cubicBezTo>
                <a:cubicBezTo>
                  <a:pt x="3859005" y="92637"/>
                  <a:pt x="3854647" y="117470"/>
                  <a:pt x="3854463" y="150553"/>
                </a:cubicBezTo>
                <a:cubicBezTo>
                  <a:pt x="3854647" y="184233"/>
                  <a:pt x="3859005" y="209473"/>
                  <a:pt x="3867536" y="226272"/>
                </a:cubicBezTo>
                <a:cubicBezTo>
                  <a:pt x="3876068" y="243071"/>
                  <a:pt x="3887667" y="251467"/>
                  <a:pt x="3902335" y="251460"/>
                </a:cubicBezTo>
                <a:cubicBezTo>
                  <a:pt x="3916857" y="251467"/>
                  <a:pt x="3928368" y="243071"/>
                  <a:pt x="3936868" y="226272"/>
                </a:cubicBezTo>
                <a:cubicBezTo>
                  <a:pt x="3945368" y="209473"/>
                  <a:pt x="3949713" y="184233"/>
                  <a:pt x="3949904" y="150553"/>
                </a:cubicBezTo>
                <a:cubicBezTo>
                  <a:pt x="3949713" y="117470"/>
                  <a:pt x="3945368" y="92637"/>
                  <a:pt x="3936868" y="76053"/>
                </a:cubicBezTo>
                <a:cubicBezTo>
                  <a:pt x="3928368" y="59470"/>
                  <a:pt x="3916857" y="51175"/>
                  <a:pt x="3902335" y="51169"/>
                </a:cubicBezTo>
                <a:close/>
                <a:moveTo>
                  <a:pt x="3692785" y="51169"/>
                </a:moveTo>
                <a:cubicBezTo>
                  <a:pt x="3678117" y="51175"/>
                  <a:pt x="3666518" y="59470"/>
                  <a:pt x="3657986" y="76053"/>
                </a:cubicBezTo>
                <a:cubicBezTo>
                  <a:pt x="3649455" y="92637"/>
                  <a:pt x="3645097" y="117470"/>
                  <a:pt x="3644913" y="150553"/>
                </a:cubicBezTo>
                <a:cubicBezTo>
                  <a:pt x="3645097" y="184233"/>
                  <a:pt x="3649455" y="209473"/>
                  <a:pt x="3657986" y="226272"/>
                </a:cubicBezTo>
                <a:cubicBezTo>
                  <a:pt x="3666518" y="243071"/>
                  <a:pt x="3678117" y="251467"/>
                  <a:pt x="3692785" y="251460"/>
                </a:cubicBezTo>
                <a:cubicBezTo>
                  <a:pt x="3707307" y="251467"/>
                  <a:pt x="3718818" y="243071"/>
                  <a:pt x="3727318" y="226272"/>
                </a:cubicBezTo>
                <a:cubicBezTo>
                  <a:pt x="3735818" y="209473"/>
                  <a:pt x="3740163" y="184233"/>
                  <a:pt x="3740354" y="150553"/>
                </a:cubicBezTo>
                <a:cubicBezTo>
                  <a:pt x="3740163" y="117470"/>
                  <a:pt x="3735818" y="92637"/>
                  <a:pt x="3727318" y="76053"/>
                </a:cubicBezTo>
                <a:cubicBezTo>
                  <a:pt x="3718818" y="59470"/>
                  <a:pt x="3707307" y="51175"/>
                  <a:pt x="3692785" y="51169"/>
                </a:cubicBezTo>
                <a:close/>
                <a:moveTo>
                  <a:pt x="2128704" y="46901"/>
                </a:moveTo>
                <a:cubicBezTo>
                  <a:pt x="2123529" y="53474"/>
                  <a:pt x="2118030" y="60008"/>
                  <a:pt x="2112207" y="66504"/>
                </a:cubicBezTo>
                <a:cubicBezTo>
                  <a:pt x="2106384" y="73000"/>
                  <a:pt x="2100199" y="79382"/>
                  <a:pt x="2093652" y="85649"/>
                </a:cubicBezTo>
                <a:lnTo>
                  <a:pt x="2184788" y="85649"/>
                </a:lnTo>
                <a:cubicBezTo>
                  <a:pt x="2190045" y="80183"/>
                  <a:pt x="2195227" y="74030"/>
                  <a:pt x="2200332" y="67191"/>
                </a:cubicBezTo>
                <a:cubicBezTo>
                  <a:pt x="2205438" y="60351"/>
                  <a:pt x="2210010" y="53588"/>
                  <a:pt x="2214048" y="46901"/>
                </a:cubicBezTo>
                <a:close/>
                <a:moveTo>
                  <a:pt x="3329311" y="43568"/>
                </a:moveTo>
                <a:lnTo>
                  <a:pt x="3338456" y="46311"/>
                </a:lnTo>
                <a:cubicBezTo>
                  <a:pt x="3333839" y="78461"/>
                  <a:pt x="3327222" y="107658"/>
                  <a:pt x="3318605" y="133903"/>
                </a:cubicBezTo>
                <a:cubicBezTo>
                  <a:pt x="3309988" y="160147"/>
                  <a:pt x="3299638" y="183477"/>
                  <a:pt x="3287554" y="203893"/>
                </a:cubicBezTo>
                <a:cubicBezTo>
                  <a:pt x="3295606" y="218269"/>
                  <a:pt x="3304877" y="231121"/>
                  <a:pt x="3315367" y="242450"/>
                </a:cubicBezTo>
                <a:cubicBezTo>
                  <a:pt x="3325857" y="253778"/>
                  <a:pt x="3337719" y="263278"/>
                  <a:pt x="3350952" y="270949"/>
                </a:cubicBezTo>
                <a:cubicBezTo>
                  <a:pt x="3349060" y="272371"/>
                  <a:pt x="3347130" y="274098"/>
                  <a:pt x="3345161" y="276130"/>
                </a:cubicBezTo>
                <a:cubicBezTo>
                  <a:pt x="3343192" y="278162"/>
                  <a:pt x="3341567" y="280194"/>
                  <a:pt x="3340284" y="282226"/>
                </a:cubicBezTo>
                <a:cubicBezTo>
                  <a:pt x="3327673" y="274454"/>
                  <a:pt x="3316320" y="265157"/>
                  <a:pt x="3306223" y="254337"/>
                </a:cubicBezTo>
                <a:cubicBezTo>
                  <a:pt x="3296126" y="243517"/>
                  <a:pt x="3287058" y="231172"/>
                  <a:pt x="3279019" y="217304"/>
                </a:cubicBezTo>
                <a:cubicBezTo>
                  <a:pt x="3269545" y="231636"/>
                  <a:pt x="3259461" y="244425"/>
                  <a:pt x="3248768" y="255670"/>
                </a:cubicBezTo>
                <a:cubicBezTo>
                  <a:pt x="3238075" y="266916"/>
                  <a:pt x="3226924" y="276581"/>
                  <a:pt x="3215316" y="284665"/>
                </a:cubicBezTo>
                <a:cubicBezTo>
                  <a:pt x="3214053" y="282747"/>
                  <a:pt x="3212541" y="280715"/>
                  <a:pt x="3210782" y="278569"/>
                </a:cubicBezTo>
                <a:cubicBezTo>
                  <a:pt x="3209023" y="276422"/>
                  <a:pt x="3207284" y="274695"/>
                  <a:pt x="3205563" y="273387"/>
                </a:cubicBezTo>
                <a:cubicBezTo>
                  <a:pt x="3217494" y="265576"/>
                  <a:pt x="3228988" y="255747"/>
                  <a:pt x="3240043" y="243898"/>
                </a:cubicBezTo>
                <a:cubicBezTo>
                  <a:pt x="3251098" y="232048"/>
                  <a:pt x="3261449" y="218409"/>
                  <a:pt x="3271094" y="202978"/>
                </a:cubicBezTo>
                <a:cubicBezTo>
                  <a:pt x="3261246" y="183109"/>
                  <a:pt x="3252978" y="161049"/>
                  <a:pt x="3246292" y="136798"/>
                </a:cubicBezTo>
                <a:cubicBezTo>
                  <a:pt x="3239605" y="112548"/>
                  <a:pt x="3234157" y="86449"/>
                  <a:pt x="3229947" y="58503"/>
                </a:cubicBezTo>
                <a:lnTo>
                  <a:pt x="3211964" y="58503"/>
                </a:lnTo>
                <a:lnTo>
                  <a:pt x="3211964" y="44482"/>
                </a:lnTo>
                <a:lnTo>
                  <a:pt x="3326873" y="44482"/>
                </a:lnTo>
                <a:close/>
                <a:moveTo>
                  <a:pt x="2569750" y="42329"/>
                </a:moveTo>
                <a:lnTo>
                  <a:pt x="2569750" y="68885"/>
                </a:lnTo>
                <a:lnTo>
                  <a:pt x="2623090" y="68885"/>
                </a:lnTo>
                <a:lnTo>
                  <a:pt x="2623090" y="42329"/>
                </a:lnTo>
                <a:close/>
                <a:moveTo>
                  <a:pt x="2498122" y="42329"/>
                </a:moveTo>
                <a:lnTo>
                  <a:pt x="2498122" y="67359"/>
                </a:lnTo>
                <a:lnTo>
                  <a:pt x="2498122" y="68885"/>
                </a:lnTo>
                <a:lnTo>
                  <a:pt x="2555729" y="68885"/>
                </a:lnTo>
                <a:lnTo>
                  <a:pt x="2555729" y="42329"/>
                </a:lnTo>
                <a:close/>
                <a:moveTo>
                  <a:pt x="5049622" y="40234"/>
                </a:moveTo>
                <a:lnTo>
                  <a:pt x="5208080" y="40234"/>
                </a:lnTo>
                <a:lnTo>
                  <a:pt x="5208080" y="55741"/>
                </a:lnTo>
                <a:lnTo>
                  <a:pt x="5137976" y="55741"/>
                </a:lnTo>
                <a:lnTo>
                  <a:pt x="5137976" y="262395"/>
                </a:lnTo>
                <a:lnTo>
                  <a:pt x="5119420" y="262395"/>
                </a:lnTo>
                <a:lnTo>
                  <a:pt x="5119420" y="55741"/>
                </a:lnTo>
                <a:lnTo>
                  <a:pt x="5049622" y="55741"/>
                </a:lnTo>
                <a:close/>
                <a:moveTo>
                  <a:pt x="4853102" y="40234"/>
                </a:moveTo>
                <a:lnTo>
                  <a:pt x="4910686" y="40234"/>
                </a:lnTo>
                <a:cubicBezTo>
                  <a:pt x="4936075" y="39959"/>
                  <a:pt x="4955874" y="44614"/>
                  <a:pt x="4970084" y="54200"/>
                </a:cubicBezTo>
                <a:cubicBezTo>
                  <a:pt x="4984294" y="63785"/>
                  <a:pt x="4991514" y="79951"/>
                  <a:pt x="4991748" y="102698"/>
                </a:cubicBezTo>
                <a:cubicBezTo>
                  <a:pt x="4991508" y="124917"/>
                  <a:pt x="4984376" y="141452"/>
                  <a:pt x="4970350" y="152302"/>
                </a:cubicBezTo>
                <a:cubicBezTo>
                  <a:pt x="4956325" y="163152"/>
                  <a:pt x="4936844" y="168557"/>
                  <a:pt x="4911906" y="168517"/>
                </a:cubicBezTo>
                <a:lnTo>
                  <a:pt x="4871352" y="168517"/>
                </a:lnTo>
                <a:lnTo>
                  <a:pt x="4871352" y="262395"/>
                </a:lnTo>
                <a:lnTo>
                  <a:pt x="4853102" y="262395"/>
                </a:lnTo>
                <a:close/>
                <a:moveTo>
                  <a:pt x="4624502" y="40234"/>
                </a:moveTo>
                <a:lnTo>
                  <a:pt x="4682086" y="40234"/>
                </a:lnTo>
                <a:cubicBezTo>
                  <a:pt x="4707474" y="39959"/>
                  <a:pt x="4727274" y="44614"/>
                  <a:pt x="4741484" y="54200"/>
                </a:cubicBezTo>
                <a:cubicBezTo>
                  <a:pt x="4755693" y="63785"/>
                  <a:pt x="4762914" y="79951"/>
                  <a:pt x="4763148" y="102698"/>
                </a:cubicBezTo>
                <a:cubicBezTo>
                  <a:pt x="4762908" y="124917"/>
                  <a:pt x="4755776" y="141452"/>
                  <a:pt x="4741750" y="152302"/>
                </a:cubicBezTo>
                <a:cubicBezTo>
                  <a:pt x="4727725" y="163152"/>
                  <a:pt x="4708244" y="168557"/>
                  <a:pt x="4683306" y="168517"/>
                </a:cubicBezTo>
                <a:lnTo>
                  <a:pt x="4642752" y="168517"/>
                </a:lnTo>
                <a:lnTo>
                  <a:pt x="4642752" y="262395"/>
                </a:lnTo>
                <a:lnTo>
                  <a:pt x="4624502" y="262395"/>
                </a:lnTo>
                <a:close/>
                <a:moveTo>
                  <a:pt x="3435706" y="40234"/>
                </a:moveTo>
                <a:lnTo>
                  <a:pt x="3537189" y="40234"/>
                </a:lnTo>
                <a:lnTo>
                  <a:pt x="3537189" y="55741"/>
                </a:lnTo>
                <a:lnTo>
                  <a:pt x="3451555" y="55741"/>
                </a:lnTo>
                <a:lnTo>
                  <a:pt x="3445154" y="130428"/>
                </a:lnTo>
                <a:cubicBezTo>
                  <a:pt x="3450419" y="127191"/>
                  <a:pt x="3456044" y="124619"/>
                  <a:pt x="3462033" y="122713"/>
                </a:cubicBezTo>
                <a:cubicBezTo>
                  <a:pt x="3468021" y="120807"/>
                  <a:pt x="3474790" y="119831"/>
                  <a:pt x="3482340" y="119787"/>
                </a:cubicBezTo>
                <a:cubicBezTo>
                  <a:pt x="3501084" y="119671"/>
                  <a:pt x="3516622" y="125381"/>
                  <a:pt x="3528956" y="136916"/>
                </a:cubicBezTo>
                <a:cubicBezTo>
                  <a:pt x="3541289" y="148452"/>
                  <a:pt x="3547683" y="166510"/>
                  <a:pt x="3548139" y="191091"/>
                </a:cubicBezTo>
                <a:cubicBezTo>
                  <a:pt x="3547936" y="207186"/>
                  <a:pt x="3544552" y="220827"/>
                  <a:pt x="3537989" y="232015"/>
                </a:cubicBezTo>
                <a:cubicBezTo>
                  <a:pt x="3531424" y="243203"/>
                  <a:pt x="3522896" y="251714"/>
                  <a:pt x="3512404" y="257549"/>
                </a:cubicBezTo>
                <a:cubicBezTo>
                  <a:pt x="3501911" y="263384"/>
                  <a:pt x="3490671" y="266320"/>
                  <a:pt x="3478682" y="266357"/>
                </a:cubicBezTo>
                <a:cubicBezTo>
                  <a:pt x="3461652" y="266029"/>
                  <a:pt x="3447707" y="262962"/>
                  <a:pt x="3436849" y="257156"/>
                </a:cubicBezTo>
                <a:cubicBezTo>
                  <a:pt x="3425990" y="251349"/>
                  <a:pt x="3417075" y="244776"/>
                  <a:pt x="3410102" y="237435"/>
                </a:cubicBezTo>
                <a:lnTo>
                  <a:pt x="3419856" y="224934"/>
                </a:lnTo>
                <a:cubicBezTo>
                  <a:pt x="3426073" y="231896"/>
                  <a:pt x="3433756" y="237943"/>
                  <a:pt x="3442907" y="243076"/>
                </a:cubicBezTo>
                <a:cubicBezTo>
                  <a:pt x="3452057" y="248208"/>
                  <a:pt x="3463779" y="250902"/>
                  <a:pt x="3478073" y="251156"/>
                </a:cubicBezTo>
                <a:cubicBezTo>
                  <a:pt x="3492500" y="250927"/>
                  <a:pt x="3504641" y="245515"/>
                  <a:pt x="3514496" y="234920"/>
                </a:cubicBezTo>
                <a:cubicBezTo>
                  <a:pt x="3524352" y="224325"/>
                  <a:pt x="3529482" y="209918"/>
                  <a:pt x="3529889" y="191701"/>
                </a:cubicBezTo>
                <a:cubicBezTo>
                  <a:pt x="3529711" y="173851"/>
                  <a:pt x="3525114" y="159927"/>
                  <a:pt x="3516097" y="149929"/>
                </a:cubicBezTo>
                <a:cubicBezTo>
                  <a:pt x="3507080" y="139931"/>
                  <a:pt x="3494710" y="134849"/>
                  <a:pt x="3478987" y="134684"/>
                </a:cubicBezTo>
                <a:cubicBezTo>
                  <a:pt x="3471062" y="134735"/>
                  <a:pt x="3464052" y="136005"/>
                  <a:pt x="3457956" y="138495"/>
                </a:cubicBezTo>
                <a:cubicBezTo>
                  <a:pt x="3451860" y="140986"/>
                  <a:pt x="3445764" y="144391"/>
                  <a:pt x="3439668" y="148710"/>
                </a:cubicBezTo>
                <a:lnTo>
                  <a:pt x="3428086" y="141697"/>
                </a:lnTo>
                <a:close/>
                <a:moveTo>
                  <a:pt x="3111075" y="37777"/>
                </a:moveTo>
                <a:lnTo>
                  <a:pt x="3111075" y="87154"/>
                </a:lnTo>
                <a:lnTo>
                  <a:pt x="3172644" y="87154"/>
                </a:lnTo>
                <a:lnTo>
                  <a:pt x="3172644" y="37777"/>
                </a:lnTo>
                <a:close/>
                <a:moveTo>
                  <a:pt x="14593" y="36843"/>
                </a:moveTo>
                <a:lnTo>
                  <a:pt x="14593" y="253899"/>
                </a:lnTo>
                <a:lnTo>
                  <a:pt x="235306" y="253899"/>
                </a:lnTo>
                <a:lnTo>
                  <a:pt x="235306" y="36843"/>
                </a:lnTo>
                <a:close/>
                <a:moveTo>
                  <a:pt x="4111886" y="36272"/>
                </a:moveTo>
                <a:cubicBezTo>
                  <a:pt x="4132212" y="36213"/>
                  <a:pt x="4148111" y="45619"/>
                  <a:pt x="4159583" y="64489"/>
                </a:cubicBezTo>
                <a:cubicBezTo>
                  <a:pt x="4171056" y="83360"/>
                  <a:pt x="4176892" y="112048"/>
                  <a:pt x="4177094" y="150553"/>
                </a:cubicBezTo>
                <a:cubicBezTo>
                  <a:pt x="4176892" y="189522"/>
                  <a:pt x="4171056" y="218578"/>
                  <a:pt x="4159583" y="237721"/>
                </a:cubicBezTo>
                <a:cubicBezTo>
                  <a:pt x="4148111" y="256865"/>
                  <a:pt x="4132212" y="266410"/>
                  <a:pt x="4111886" y="266357"/>
                </a:cubicBezTo>
                <a:cubicBezTo>
                  <a:pt x="4091413" y="266410"/>
                  <a:pt x="4075425" y="256865"/>
                  <a:pt x="4063921" y="237721"/>
                </a:cubicBezTo>
                <a:cubicBezTo>
                  <a:pt x="4052417" y="218578"/>
                  <a:pt x="4046568" y="189522"/>
                  <a:pt x="4046372" y="150553"/>
                </a:cubicBezTo>
                <a:cubicBezTo>
                  <a:pt x="4046568" y="112048"/>
                  <a:pt x="4052417" y="83360"/>
                  <a:pt x="4063921" y="64489"/>
                </a:cubicBezTo>
                <a:cubicBezTo>
                  <a:pt x="4075425" y="45619"/>
                  <a:pt x="4091413" y="36213"/>
                  <a:pt x="4111886" y="36272"/>
                </a:cubicBezTo>
                <a:close/>
                <a:moveTo>
                  <a:pt x="3902335" y="36272"/>
                </a:moveTo>
                <a:cubicBezTo>
                  <a:pt x="3922662" y="36213"/>
                  <a:pt x="3938561" y="45619"/>
                  <a:pt x="3950033" y="64489"/>
                </a:cubicBezTo>
                <a:cubicBezTo>
                  <a:pt x="3961505" y="83360"/>
                  <a:pt x="3967342" y="112048"/>
                  <a:pt x="3967544" y="150553"/>
                </a:cubicBezTo>
                <a:cubicBezTo>
                  <a:pt x="3967342" y="189522"/>
                  <a:pt x="3961505" y="218578"/>
                  <a:pt x="3950033" y="237721"/>
                </a:cubicBezTo>
                <a:cubicBezTo>
                  <a:pt x="3938561" y="256865"/>
                  <a:pt x="3922662" y="266410"/>
                  <a:pt x="3902335" y="266357"/>
                </a:cubicBezTo>
                <a:cubicBezTo>
                  <a:pt x="3881863" y="266410"/>
                  <a:pt x="3865875" y="256865"/>
                  <a:pt x="3854371" y="237721"/>
                </a:cubicBezTo>
                <a:cubicBezTo>
                  <a:pt x="3842867" y="218578"/>
                  <a:pt x="3837018" y="189522"/>
                  <a:pt x="3836822" y="150553"/>
                </a:cubicBezTo>
                <a:cubicBezTo>
                  <a:pt x="3837018" y="112048"/>
                  <a:pt x="3842867" y="83360"/>
                  <a:pt x="3854371" y="64489"/>
                </a:cubicBezTo>
                <a:cubicBezTo>
                  <a:pt x="3865875" y="45619"/>
                  <a:pt x="3881863" y="36213"/>
                  <a:pt x="3902335" y="36272"/>
                </a:cubicBezTo>
                <a:close/>
                <a:moveTo>
                  <a:pt x="3692785" y="36272"/>
                </a:moveTo>
                <a:cubicBezTo>
                  <a:pt x="3713112" y="36213"/>
                  <a:pt x="3729011" y="45619"/>
                  <a:pt x="3740483" y="64489"/>
                </a:cubicBezTo>
                <a:cubicBezTo>
                  <a:pt x="3751955" y="83360"/>
                  <a:pt x="3757792" y="112048"/>
                  <a:pt x="3757994" y="150553"/>
                </a:cubicBezTo>
                <a:cubicBezTo>
                  <a:pt x="3757792" y="189522"/>
                  <a:pt x="3751955" y="218578"/>
                  <a:pt x="3740483" y="237721"/>
                </a:cubicBezTo>
                <a:cubicBezTo>
                  <a:pt x="3729011" y="256865"/>
                  <a:pt x="3713112" y="266410"/>
                  <a:pt x="3692785" y="266357"/>
                </a:cubicBezTo>
                <a:cubicBezTo>
                  <a:pt x="3672313" y="266410"/>
                  <a:pt x="3656325" y="256865"/>
                  <a:pt x="3644821" y="237721"/>
                </a:cubicBezTo>
                <a:cubicBezTo>
                  <a:pt x="3633317" y="218578"/>
                  <a:pt x="3627468" y="189522"/>
                  <a:pt x="3627272" y="150553"/>
                </a:cubicBezTo>
                <a:cubicBezTo>
                  <a:pt x="3627468" y="112048"/>
                  <a:pt x="3633317" y="83360"/>
                  <a:pt x="3644821" y="64489"/>
                </a:cubicBezTo>
                <a:cubicBezTo>
                  <a:pt x="3656325" y="45619"/>
                  <a:pt x="3672313" y="36213"/>
                  <a:pt x="3692785" y="36272"/>
                </a:cubicBezTo>
                <a:close/>
                <a:moveTo>
                  <a:pt x="4263828" y="26499"/>
                </a:moveTo>
                <a:lnTo>
                  <a:pt x="4522908" y="26499"/>
                </a:lnTo>
                <a:lnTo>
                  <a:pt x="4522908" y="40520"/>
                </a:lnTo>
                <a:lnTo>
                  <a:pt x="4400684" y="40520"/>
                </a:lnTo>
                <a:cubicBezTo>
                  <a:pt x="4397604" y="47632"/>
                  <a:pt x="4394390" y="54820"/>
                  <a:pt x="4391044" y="62084"/>
                </a:cubicBezTo>
                <a:cubicBezTo>
                  <a:pt x="4387698" y="69349"/>
                  <a:pt x="4384408" y="76080"/>
                  <a:pt x="4381176" y="82277"/>
                </a:cubicBezTo>
                <a:lnTo>
                  <a:pt x="4489990" y="82277"/>
                </a:lnTo>
                <a:lnTo>
                  <a:pt x="4489990" y="224314"/>
                </a:lnTo>
                <a:lnTo>
                  <a:pt x="4474750" y="224314"/>
                </a:lnTo>
                <a:lnTo>
                  <a:pt x="4474750" y="96298"/>
                </a:lnTo>
                <a:lnTo>
                  <a:pt x="4311072" y="96298"/>
                </a:lnTo>
                <a:lnTo>
                  <a:pt x="4311072" y="224314"/>
                </a:lnTo>
                <a:lnTo>
                  <a:pt x="4296442" y="224314"/>
                </a:lnTo>
                <a:lnTo>
                  <a:pt x="4296442" y="82277"/>
                </a:lnTo>
                <a:lnTo>
                  <a:pt x="4365632" y="82277"/>
                </a:lnTo>
                <a:cubicBezTo>
                  <a:pt x="4368895" y="76156"/>
                  <a:pt x="4372121" y="69349"/>
                  <a:pt x="4375309" y="61856"/>
                </a:cubicBezTo>
                <a:cubicBezTo>
                  <a:pt x="4378496" y="54363"/>
                  <a:pt x="4381265" y="47251"/>
                  <a:pt x="4383614" y="40520"/>
                </a:cubicBezTo>
                <a:lnTo>
                  <a:pt x="4263828" y="40520"/>
                </a:lnTo>
                <a:close/>
                <a:moveTo>
                  <a:pt x="3074194" y="24061"/>
                </a:moveTo>
                <a:lnTo>
                  <a:pt x="3211354" y="24061"/>
                </a:lnTo>
                <a:lnTo>
                  <a:pt x="3211354" y="37777"/>
                </a:lnTo>
                <a:lnTo>
                  <a:pt x="3186970" y="37777"/>
                </a:lnTo>
                <a:lnTo>
                  <a:pt x="3186970" y="206941"/>
                </a:lnTo>
                <a:lnTo>
                  <a:pt x="3213792" y="202064"/>
                </a:lnTo>
                <a:lnTo>
                  <a:pt x="3214707" y="215170"/>
                </a:lnTo>
                <a:lnTo>
                  <a:pt x="3186970" y="220352"/>
                </a:lnTo>
                <a:lnTo>
                  <a:pt x="3186970" y="284360"/>
                </a:lnTo>
                <a:lnTo>
                  <a:pt x="3172644" y="284360"/>
                </a:lnTo>
                <a:lnTo>
                  <a:pt x="3172644" y="223095"/>
                </a:lnTo>
                <a:cubicBezTo>
                  <a:pt x="3154686" y="226448"/>
                  <a:pt x="3137414" y="229572"/>
                  <a:pt x="3120828" y="232468"/>
                </a:cubicBezTo>
                <a:cubicBezTo>
                  <a:pt x="3104242" y="235363"/>
                  <a:pt x="3089104" y="238030"/>
                  <a:pt x="3075413" y="240469"/>
                </a:cubicBezTo>
                <a:lnTo>
                  <a:pt x="3072060" y="226143"/>
                </a:lnTo>
                <a:lnTo>
                  <a:pt x="3096749" y="222181"/>
                </a:lnTo>
                <a:lnTo>
                  <a:pt x="3096749" y="37777"/>
                </a:lnTo>
                <a:lnTo>
                  <a:pt x="3074194" y="37777"/>
                </a:lnTo>
                <a:close/>
                <a:moveTo>
                  <a:pt x="5314169" y="22841"/>
                </a:moveTo>
                <a:lnTo>
                  <a:pt x="5519604" y="22841"/>
                </a:lnTo>
                <a:lnTo>
                  <a:pt x="5519604" y="129217"/>
                </a:lnTo>
                <a:lnTo>
                  <a:pt x="5314169" y="129217"/>
                </a:lnTo>
                <a:lnTo>
                  <a:pt x="5314169" y="115501"/>
                </a:lnTo>
                <a:lnTo>
                  <a:pt x="5505583" y="115501"/>
                </a:lnTo>
                <a:lnTo>
                  <a:pt x="5505583" y="81973"/>
                </a:lnTo>
                <a:lnTo>
                  <a:pt x="5327580" y="81973"/>
                </a:lnTo>
                <a:lnTo>
                  <a:pt x="5327580" y="69781"/>
                </a:lnTo>
                <a:lnTo>
                  <a:pt x="5505583" y="69781"/>
                </a:lnTo>
                <a:lnTo>
                  <a:pt x="5505583" y="36557"/>
                </a:lnTo>
                <a:lnTo>
                  <a:pt x="5314169" y="36557"/>
                </a:lnTo>
                <a:close/>
                <a:moveTo>
                  <a:pt x="0" y="22251"/>
                </a:moveTo>
                <a:lnTo>
                  <a:pt x="250203" y="22251"/>
                </a:lnTo>
                <a:lnTo>
                  <a:pt x="250203" y="284341"/>
                </a:lnTo>
                <a:lnTo>
                  <a:pt x="235306" y="284341"/>
                </a:lnTo>
                <a:lnTo>
                  <a:pt x="235306" y="267881"/>
                </a:lnTo>
                <a:lnTo>
                  <a:pt x="14593" y="267881"/>
                </a:lnTo>
                <a:lnTo>
                  <a:pt x="14593" y="284341"/>
                </a:lnTo>
                <a:lnTo>
                  <a:pt x="0" y="284341"/>
                </a:lnTo>
                <a:close/>
                <a:moveTo>
                  <a:pt x="1032948" y="9430"/>
                </a:moveTo>
                <a:lnTo>
                  <a:pt x="1267644" y="9430"/>
                </a:lnTo>
                <a:lnTo>
                  <a:pt x="1267644" y="132265"/>
                </a:lnTo>
                <a:lnTo>
                  <a:pt x="1032948" y="132265"/>
                </a:lnTo>
                <a:lnTo>
                  <a:pt x="1032948" y="93250"/>
                </a:lnTo>
                <a:lnTo>
                  <a:pt x="1225277" y="93250"/>
                </a:lnTo>
                <a:lnTo>
                  <a:pt x="1225277" y="86240"/>
                </a:lnTo>
                <a:lnTo>
                  <a:pt x="1046360" y="86240"/>
                </a:lnTo>
                <a:lnTo>
                  <a:pt x="1046360" y="56369"/>
                </a:lnTo>
                <a:lnTo>
                  <a:pt x="1225277" y="56369"/>
                </a:lnTo>
                <a:lnTo>
                  <a:pt x="1225277" y="48445"/>
                </a:lnTo>
                <a:lnTo>
                  <a:pt x="1032948" y="48445"/>
                </a:lnTo>
                <a:close/>
                <a:moveTo>
                  <a:pt x="2812066" y="8821"/>
                </a:moveTo>
                <a:lnTo>
                  <a:pt x="2826696" y="8821"/>
                </a:lnTo>
                <a:lnTo>
                  <a:pt x="2826696" y="34729"/>
                </a:lnTo>
                <a:lnTo>
                  <a:pt x="2911735" y="34729"/>
                </a:lnTo>
                <a:lnTo>
                  <a:pt x="2911735" y="8821"/>
                </a:lnTo>
                <a:lnTo>
                  <a:pt x="2926061" y="8821"/>
                </a:lnTo>
                <a:lnTo>
                  <a:pt x="2926061" y="34729"/>
                </a:lnTo>
                <a:lnTo>
                  <a:pt x="3001651" y="34729"/>
                </a:lnTo>
                <a:lnTo>
                  <a:pt x="3001651" y="48445"/>
                </a:lnTo>
                <a:lnTo>
                  <a:pt x="2926061" y="48445"/>
                </a:lnTo>
                <a:lnTo>
                  <a:pt x="2926061" y="75267"/>
                </a:lnTo>
                <a:lnTo>
                  <a:pt x="2911735" y="75267"/>
                </a:lnTo>
                <a:lnTo>
                  <a:pt x="2911735" y="48445"/>
                </a:lnTo>
                <a:lnTo>
                  <a:pt x="2826696" y="48445"/>
                </a:lnTo>
                <a:lnTo>
                  <a:pt x="2826696" y="76181"/>
                </a:lnTo>
                <a:lnTo>
                  <a:pt x="2812066" y="76181"/>
                </a:lnTo>
                <a:lnTo>
                  <a:pt x="2812066" y="48445"/>
                </a:lnTo>
                <a:lnTo>
                  <a:pt x="2736476" y="48445"/>
                </a:lnTo>
                <a:lnTo>
                  <a:pt x="2736476" y="34729"/>
                </a:lnTo>
                <a:lnTo>
                  <a:pt x="2812066" y="34729"/>
                </a:lnTo>
                <a:close/>
                <a:moveTo>
                  <a:pt x="5795830" y="8535"/>
                </a:moveTo>
                <a:lnTo>
                  <a:pt x="5810154" y="8535"/>
                </a:lnTo>
                <a:cubicBezTo>
                  <a:pt x="5810510" y="19863"/>
                  <a:pt x="5811323" y="30734"/>
                  <a:pt x="5812594" y="41148"/>
                </a:cubicBezTo>
                <a:lnTo>
                  <a:pt x="5908605" y="41148"/>
                </a:lnTo>
                <a:lnTo>
                  <a:pt x="5908605" y="53912"/>
                </a:lnTo>
                <a:lnTo>
                  <a:pt x="5814117" y="53912"/>
                </a:lnTo>
                <a:cubicBezTo>
                  <a:pt x="5816588" y="70124"/>
                  <a:pt x="5819800" y="85115"/>
                  <a:pt x="5823756" y="98886"/>
                </a:cubicBezTo>
                <a:cubicBezTo>
                  <a:pt x="5827713" y="112658"/>
                  <a:pt x="5832222" y="124899"/>
                  <a:pt x="5837282" y="135611"/>
                </a:cubicBezTo>
                <a:cubicBezTo>
                  <a:pt x="5844762" y="126311"/>
                  <a:pt x="5851519" y="116419"/>
                  <a:pt x="5857551" y="105935"/>
                </a:cubicBezTo>
                <a:cubicBezTo>
                  <a:pt x="5863584" y="95452"/>
                  <a:pt x="5868816" y="84420"/>
                  <a:pt x="5873248" y="72840"/>
                </a:cubicBezTo>
                <a:lnTo>
                  <a:pt x="5886660" y="76198"/>
                </a:lnTo>
                <a:cubicBezTo>
                  <a:pt x="5881313" y="90066"/>
                  <a:pt x="5875090" y="103078"/>
                  <a:pt x="5867990" y="115234"/>
                </a:cubicBezTo>
                <a:cubicBezTo>
                  <a:pt x="5860891" y="127389"/>
                  <a:pt x="5852992" y="138657"/>
                  <a:pt x="5844292" y="149036"/>
                </a:cubicBezTo>
                <a:cubicBezTo>
                  <a:pt x="5850757" y="160367"/>
                  <a:pt x="5857488" y="169075"/>
                  <a:pt x="5864486" y="175160"/>
                </a:cubicBezTo>
                <a:cubicBezTo>
                  <a:pt x="5871483" y="181246"/>
                  <a:pt x="5878367" y="184321"/>
                  <a:pt x="5885136" y="184385"/>
                </a:cubicBezTo>
                <a:cubicBezTo>
                  <a:pt x="5888755" y="184371"/>
                  <a:pt x="5891498" y="181270"/>
                  <a:pt x="5893366" y="175082"/>
                </a:cubicBezTo>
                <a:cubicBezTo>
                  <a:pt x="5895232" y="168894"/>
                  <a:pt x="5896451" y="158788"/>
                  <a:pt x="5897022" y="144764"/>
                </a:cubicBezTo>
                <a:cubicBezTo>
                  <a:pt x="5898769" y="146309"/>
                  <a:pt x="5900763" y="147644"/>
                  <a:pt x="5903005" y="148769"/>
                </a:cubicBezTo>
                <a:cubicBezTo>
                  <a:pt x="5905246" y="149894"/>
                  <a:pt x="5907316" y="150695"/>
                  <a:pt x="5909215" y="151171"/>
                </a:cubicBezTo>
                <a:cubicBezTo>
                  <a:pt x="5908148" y="168725"/>
                  <a:pt x="5905786" y="181003"/>
                  <a:pt x="5902128" y="188006"/>
                </a:cubicBezTo>
                <a:cubicBezTo>
                  <a:pt x="5898471" y="195009"/>
                  <a:pt x="5892603" y="198374"/>
                  <a:pt x="5884526" y="198101"/>
                </a:cubicBezTo>
                <a:cubicBezTo>
                  <a:pt x="5875471" y="197999"/>
                  <a:pt x="5866682" y="194622"/>
                  <a:pt x="5858161" y="187969"/>
                </a:cubicBezTo>
                <a:cubicBezTo>
                  <a:pt x="5849640" y="181316"/>
                  <a:pt x="5841765" y="171999"/>
                  <a:pt x="5834538" y="160019"/>
                </a:cubicBezTo>
                <a:cubicBezTo>
                  <a:pt x="5827966" y="166848"/>
                  <a:pt x="5821070" y="173191"/>
                  <a:pt x="5813850" y="179047"/>
                </a:cubicBezTo>
                <a:cubicBezTo>
                  <a:pt x="5806630" y="184903"/>
                  <a:pt x="5799202" y="190340"/>
                  <a:pt x="5791562" y="195358"/>
                </a:cubicBezTo>
                <a:cubicBezTo>
                  <a:pt x="5790381" y="193891"/>
                  <a:pt x="5788705" y="192177"/>
                  <a:pt x="5786533" y="190215"/>
                </a:cubicBezTo>
                <a:cubicBezTo>
                  <a:pt x="5784361" y="188252"/>
                  <a:pt x="5782380" y="186614"/>
                  <a:pt x="5780589" y="185300"/>
                </a:cubicBezTo>
                <a:cubicBezTo>
                  <a:pt x="5789142" y="180125"/>
                  <a:pt x="5797334" y="174384"/>
                  <a:pt x="5805164" y="168079"/>
                </a:cubicBezTo>
                <a:cubicBezTo>
                  <a:pt x="5812994" y="161773"/>
                  <a:pt x="5820346" y="154815"/>
                  <a:pt x="5827224" y="147205"/>
                </a:cubicBezTo>
                <a:cubicBezTo>
                  <a:pt x="5821083" y="134793"/>
                  <a:pt x="5815686" y="120727"/>
                  <a:pt x="5811032" y="105008"/>
                </a:cubicBezTo>
                <a:cubicBezTo>
                  <a:pt x="5806376" y="89289"/>
                  <a:pt x="5802732" y="72257"/>
                  <a:pt x="5800096" y="53912"/>
                </a:cubicBezTo>
                <a:lnTo>
                  <a:pt x="5676652" y="53912"/>
                </a:lnTo>
                <a:lnTo>
                  <a:pt x="5676652" y="86232"/>
                </a:lnTo>
                <a:cubicBezTo>
                  <a:pt x="5676739" y="97579"/>
                  <a:pt x="5676024" y="110005"/>
                  <a:pt x="5674508" y="123509"/>
                </a:cubicBezTo>
                <a:cubicBezTo>
                  <a:pt x="5672991" y="137014"/>
                  <a:pt x="5670154" y="150569"/>
                  <a:pt x="5665996" y="164175"/>
                </a:cubicBezTo>
                <a:cubicBezTo>
                  <a:pt x="5661838" y="177782"/>
                  <a:pt x="5655840" y="190412"/>
                  <a:pt x="5648001" y="202065"/>
                </a:cubicBezTo>
                <a:cubicBezTo>
                  <a:pt x="5646661" y="200433"/>
                  <a:pt x="5644922" y="198667"/>
                  <a:pt x="5642782" y="196768"/>
                </a:cubicBezTo>
                <a:cubicBezTo>
                  <a:pt x="5640642" y="194869"/>
                  <a:pt x="5638826" y="193485"/>
                  <a:pt x="5637333" y="192615"/>
                </a:cubicBezTo>
                <a:cubicBezTo>
                  <a:pt x="5644554" y="181802"/>
                  <a:pt x="5649992" y="170151"/>
                  <a:pt x="5653646" y="157661"/>
                </a:cubicBezTo>
                <a:cubicBezTo>
                  <a:pt x="5657300" y="145172"/>
                  <a:pt x="5659734" y="132748"/>
                  <a:pt x="5660950" y="120391"/>
                </a:cubicBezTo>
                <a:cubicBezTo>
                  <a:pt x="5662165" y="108033"/>
                  <a:pt x="5662726" y="96647"/>
                  <a:pt x="5662632" y="86232"/>
                </a:cubicBezTo>
                <a:lnTo>
                  <a:pt x="5662632" y="41148"/>
                </a:lnTo>
                <a:lnTo>
                  <a:pt x="5798268" y="41148"/>
                </a:lnTo>
                <a:cubicBezTo>
                  <a:pt x="5797652" y="35941"/>
                  <a:pt x="5797131" y="30582"/>
                  <a:pt x="5796706" y="25070"/>
                </a:cubicBezTo>
                <a:cubicBezTo>
                  <a:pt x="5796280" y="19558"/>
                  <a:pt x="5795988" y="14047"/>
                  <a:pt x="5795830" y="8535"/>
                </a:cubicBezTo>
                <a:close/>
                <a:moveTo>
                  <a:pt x="2484406" y="8535"/>
                </a:moveTo>
                <a:lnTo>
                  <a:pt x="2498122" y="8535"/>
                </a:lnTo>
                <a:lnTo>
                  <a:pt x="2498122" y="30176"/>
                </a:lnTo>
                <a:lnTo>
                  <a:pt x="2555729" y="30176"/>
                </a:lnTo>
                <a:lnTo>
                  <a:pt x="2555729" y="8535"/>
                </a:lnTo>
                <a:lnTo>
                  <a:pt x="2569750" y="8535"/>
                </a:lnTo>
                <a:lnTo>
                  <a:pt x="2569750" y="30176"/>
                </a:lnTo>
                <a:lnTo>
                  <a:pt x="2636806" y="30176"/>
                </a:lnTo>
                <a:lnTo>
                  <a:pt x="2636806" y="80734"/>
                </a:lnTo>
                <a:lnTo>
                  <a:pt x="2569750" y="80734"/>
                </a:lnTo>
                <a:lnTo>
                  <a:pt x="2569750" y="109119"/>
                </a:lnTo>
                <a:lnTo>
                  <a:pt x="2654484" y="109119"/>
                </a:lnTo>
                <a:cubicBezTo>
                  <a:pt x="2654472" y="109239"/>
                  <a:pt x="2654421" y="109986"/>
                  <a:pt x="2654332" y="111359"/>
                </a:cubicBezTo>
                <a:cubicBezTo>
                  <a:pt x="2654243" y="112733"/>
                  <a:pt x="2654192" y="114012"/>
                  <a:pt x="2654180" y="115195"/>
                </a:cubicBezTo>
                <a:cubicBezTo>
                  <a:pt x="2652865" y="124826"/>
                  <a:pt x="2651532" y="132153"/>
                  <a:pt x="2650179" y="137177"/>
                </a:cubicBezTo>
                <a:cubicBezTo>
                  <a:pt x="2648826" y="142201"/>
                  <a:pt x="2647112" y="145644"/>
                  <a:pt x="2645035" y="147505"/>
                </a:cubicBezTo>
                <a:cubicBezTo>
                  <a:pt x="2643258" y="149016"/>
                  <a:pt x="2641327" y="150108"/>
                  <a:pt x="2639244" y="150781"/>
                </a:cubicBezTo>
                <a:cubicBezTo>
                  <a:pt x="2637162" y="151454"/>
                  <a:pt x="2634622" y="151784"/>
                  <a:pt x="2631624" y="151772"/>
                </a:cubicBezTo>
                <a:cubicBezTo>
                  <a:pt x="2629218" y="152064"/>
                  <a:pt x="2625725" y="152165"/>
                  <a:pt x="2621147" y="152077"/>
                </a:cubicBezTo>
                <a:cubicBezTo>
                  <a:pt x="2616568" y="151988"/>
                  <a:pt x="2611628" y="151784"/>
                  <a:pt x="2606326" y="151467"/>
                </a:cubicBezTo>
                <a:cubicBezTo>
                  <a:pt x="2606161" y="149740"/>
                  <a:pt x="2605805" y="147860"/>
                  <a:pt x="2605259" y="145828"/>
                </a:cubicBezTo>
                <a:cubicBezTo>
                  <a:pt x="2604713" y="143796"/>
                  <a:pt x="2604052" y="141916"/>
                  <a:pt x="2603278" y="140188"/>
                </a:cubicBezTo>
                <a:cubicBezTo>
                  <a:pt x="2608580" y="140773"/>
                  <a:pt x="2613368" y="141129"/>
                  <a:pt x="2617642" y="141256"/>
                </a:cubicBezTo>
                <a:cubicBezTo>
                  <a:pt x="2621915" y="141383"/>
                  <a:pt x="2624950" y="141434"/>
                  <a:pt x="2626748" y="141409"/>
                </a:cubicBezTo>
                <a:cubicBezTo>
                  <a:pt x="2628557" y="141428"/>
                  <a:pt x="2630043" y="141313"/>
                  <a:pt x="2631205" y="141065"/>
                </a:cubicBezTo>
                <a:cubicBezTo>
                  <a:pt x="2632367" y="140817"/>
                  <a:pt x="2633320" y="140322"/>
                  <a:pt x="2634063" y="139578"/>
                </a:cubicBezTo>
                <a:cubicBezTo>
                  <a:pt x="2635110" y="138574"/>
                  <a:pt x="2636063" y="136616"/>
                  <a:pt x="2636920" y="133705"/>
                </a:cubicBezTo>
                <a:cubicBezTo>
                  <a:pt x="2637777" y="130794"/>
                  <a:pt x="2638654" y="126548"/>
                  <a:pt x="2639549" y="120968"/>
                </a:cubicBezTo>
                <a:lnTo>
                  <a:pt x="2569750" y="120968"/>
                </a:lnTo>
                <a:lnTo>
                  <a:pt x="2569750" y="152972"/>
                </a:lnTo>
                <a:lnTo>
                  <a:pt x="2555729" y="152972"/>
                </a:lnTo>
                <a:lnTo>
                  <a:pt x="2555729" y="120968"/>
                </a:lnTo>
                <a:lnTo>
                  <a:pt x="2486234" y="120968"/>
                </a:lnTo>
                <a:cubicBezTo>
                  <a:pt x="2480221" y="131179"/>
                  <a:pt x="2470455" y="140551"/>
                  <a:pt x="2456936" y="149086"/>
                </a:cubicBezTo>
                <a:cubicBezTo>
                  <a:pt x="2443416" y="157620"/>
                  <a:pt x="2424735" y="165316"/>
                  <a:pt x="2400891" y="172174"/>
                </a:cubicBezTo>
                <a:cubicBezTo>
                  <a:pt x="2400090" y="170250"/>
                  <a:pt x="2399024" y="168155"/>
                  <a:pt x="2397690" y="165888"/>
                </a:cubicBezTo>
                <a:cubicBezTo>
                  <a:pt x="2396357" y="163621"/>
                  <a:pt x="2394985" y="161754"/>
                  <a:pt x="2393576" y="160287"/>
                </a:cubicBezTo>
                <a:cubicBezTo>
                  <a:pt x="2413235" y="154934"/>
                  <a:pt x="2429084" y="148952"/>
                  <a:pt x="2441124" y="142342"/>
                </a:cubicBezTo>
                <a:cubicBezTo>
                  <a:pt x="2453164" y="135732"/>
                  <a:pt x="2462308" y="128607"/>
                  <a:pt x="2468556" y="120968"/>
                </a:cubicBezTo>
                <a:lnTo>
                  <a:pt x="2412168" y="120968"/>
                </a:lnTo>
                <a:cubicBezTo>
                  <a:pt x="2413737" y="113725"/>
                  <a:pt x="2415324" y="105388"/>
                  <a:pt x="2416931" y="95957"/>
                </a:cubicBezTo>
                <a:cubicBezTo>
                  <a:pt x="2418537" y="86525"/>
                  <a:pt x="2419896" y="77502"/>
                  <a:pt x="2421008" y="68885"/>
                </a:cubicBezTo>
                <a:lnTo>
                  <a:pt x="2484406" y="68885"/>
                </a:lnTo>
                <a:lnTo>
                  <a:pt x="2484406" y="67359"/>
                </a:lnTo>
                <a:lnTo>
                  <a:pt x="2484406" y="42329"/>
                </a:lnTo>
                <a:lnTo>
                  <a:pt x="2406377" y="42329"/>
                </a:lnTo>
                <a:lnTo>
                  <a:pt x="2406377" y="30176"/>
                </a:lnTo>
                <a:lnTo>
                  <a:pt x="2484406" y="30176"/>
                </a:lnTo>
                <a:close/>
                <a:moveTo>
                  <a:pt x="2136324" y="8535"/>
                </a:moveTo>
                <a:lnTo>
                  <a:pt x="2152479" y="11278"/>
                </a:lnTo>
                <a:cubicBezTo>
                  <a:pt x="2150358" y="14942"/>
                  <a:pt x="2148123" y="18663"/>
                  <a:pt x="2145773" y="22441"/>
                </a:cubicBezTo>
                <a:cubicBezTo>
                  <a:pt x="2143424" y="26220"/>
                  <a:pt x="2140884" y="30017"/>
                  <a:pt x="2138153" y="33833"/>
                </a:cubicBezTo>
                <a:lnTo>
                  <a:pt x="2222278" y="33833"/>
                </a:lnTo>
                <a:lnTo>
                  <a:pt x="2225021" y="32919"/>
                </a:lnTo>
                <a:lnTo>
                  <a:pt x="2234470" y="39608"/>
                </a:lnTo>
                <a:cubicBezTo>
                  <a:pt x="2230107" y="47348"/>
                  <a:pt x="2225040" y="55247"/>
                  <a:pt x="2219268" y="63304"/>
                </a:cubicBezTo>
                <a:cubicBezTo>
                  <a:pt x="2213496" y="71361"/>
                  <a:pt x="2207590" y="78809"/>
                  <a:pt x="2201551" y="85649"/>
                </a:cubicBezTo>
                <a:lnTo>
                  <a:pt x="2295125" y="85649"/>
                </a:lnTo>
                <a:lnTo>
                  <a:pt x="2295125" y="174613"/>
                </a:lnTo>
                <a:lnTo>
                  <a:pt x="2213743" y="174613"/>
                </a:lnTo>
                <a:lnTo>
                  <a:pt x="2213743" y="254504"/>
                </a:lnTo>
                <a:cubicBezTo>
                  <a:pt x="2213534" y="258659"/>
                  <a:pt x="2214639" y="261403"/>
                  <a:pt x="2217058" y="262737"/>
                </a:cubicBezTo>
                <a:cubicBezTo>
                  <a:pt x="2219478" y="264071"/>
                  <a:pt x="2224469" y="264681"/>
                  <a:pt x="2232031" y="264567"/>
                </a:cubicBezTo>
                <a:lnTo>
                  <a:pt x="2287200" y="264567"/>
                </a:lnTo>
                <a:cubicBezTo>
                  <a:pt x="2291906" y="264734"/>
                  <a:pt x="2295466" y="263756"/>
                  <a:pt x="2297880" y="261630"/>
                </a:cubicBezTo>
                <a:cubicBezTo>
                  <a:pt x="2300294" y="259505"/>
                  <a:pt x="2301979" y="255229"/>
                  <a:pt x="2302937" y="248801"/>
                </a:cubicBezTo>
                <a:cubicBezTo>
                  <a:pt x="2303895" y="242373"/>
                  <a:pt x="2304542" y="232788"/>
                  <a:pt x="2304879" y="220047"/>
                </a:cubicBezTo>
                <a:cubicBezTo>
                  <a:pt x="2306911" y="221292"/>
                  <a:pt x="2309171" y="222461"/>
                  <a:pt x="2311660" y="223554"/>
                </a:cubicBezTo>
                <a:cubicBezTo>
                  <a:pt x="2314150" y="224646"/>
                  <a:pt x="2316563" y="225510"/>
                  <a:pt x="2318900" y="226146"/>
                </a:cubicBezTo>
                <a:cubicBezTo>
                  <a:pt x="2318042" y="246721"/>
                  <a:pt x="2315566" y="260663"/>
                  <a:pt x="2311470" y="267971"/>
                </a:cubicBezTo>
                <a:cubicBezTo>
                  <a:pt x="2307374" y="275279"/>
                  <a:pt x="2299488" y="278703"/>
                  <a:pt x="2287810" y="278245"/>
                </a:cubicBezTo>
                <a:lnTo>
                  <a:pt x="2231422" y="278245"/>
                </a:lnTo>
                <a:cubicBezTo>
                  <a:pt x="2219008" y="278454"/>
                  <a:pt x="2210461" y="276895"/>
                  <a:pt x="2205781" y="273567"/>
                </a:cubicBezTo>
                <a:cubicBezTo>
                  <a:pt x="2201101" y="270240"/>
                  <a:pt x="2198878" y="263885"/>
                  <a:pt x="2199113" y="254504"/>
                </a:cubicBezTo>
                <a:lnTo>
                  <a:pt x="2199113" y="174613"/>
                </a:lnTo>
                <a:lnTo>
                  <a:pt x="2179606" y="174613"/>
                </a:lnTo>
                <a:cubicBezTo>
                  <a:pt x="2174897" y="191115"/>
                  <a:pt x="2167788" y="206188"/>
                  <a:pt x="2158281" y="219831"/>
                </a:cubicBezTo>
                <a:cubicBezTo>
                  <a:pt x="2148774" y="233474"/>
                  <a:pt x="2135863" y="245472"/>
                  <a:pt x="2119549" y="255823"/>
                </a:cubicBezTo>
                <a:cubicBezTo>
                  <a:pt x="2103235" y="266175"/>
                  <a:pt x="2082512" y="274665"/>
                  <a:pt x="2057381" y="281293"/>
                </a:cubicBezTo>
                <a:cubicBezTo>
                  <a:pt x="2056549" y="279345"/>
                  <a:pt x="2055317" y="277151"/>
                  <a:pt x="2053685" y="274712"/>
                </a:cubicBezTo>
                <a:cubicBezTo>
                  <a:pt x="2052054" y="272273"/>
                  <a:pt x="2050441" y="270310"/>
                  <a:pt x="2048847" y="268822"/>
                </a:cubicBezTo>
                <a:cubicBezTo>
                  <a:pt x="2072467" y="262999"/>
                  <a:pt x="2091978" y="255515"/>
                  <a:pt x="2107380" y="246369"/>
                </a:cubicBezTo>
                <a:cubicBezTo>
                  <a:pt x="2122781" y="237223"/>
                  <a:pt x="2135000" y="226619"/>
                  <a:pt x="2144035" y="214558"/>
                </a:cubicBezTo>
                <a:cubicBezTo>
                  <a:pt x="2153070" y="202497"/>
                  <a:pt x="2159847" y="189182"/>
                  <a:pt x="2164366" y="174613"/>
                </a:cubicBezTo>
                <a:lnTo>
                  <a:pt x="2079936" y="174613"/>
                </a:lnTo>
                <a:lnTo>
                  <a:pt x="2079936" y="97807"/>
                </a:lnTo>
                <a:cubicBezTo>
                  <a:pt x="2076291" y="100982"/>
                  <a:pt x="2072608" y="104004"/>
                  <a:pt x="2068887" y="106876"/>
                </a:cubicBezTo>
                <a:cubicBezTo>
                  <a:pt x="2065166" y="109747"/>
                  <a:pt x="2061331" y="112619"/>
                  <a:pt x="2057381" y="115491"/>
                </a:cubicBezTo>
                <a:cubicBezTo>
                  <a:pt x="2056086" y="113737"/>
                  <a:pt x="2054409" y="111908"/>
                  <a:pt x="2052352" y="110001"/>
                </a:cubicBezTo>
                <a:cubicBezTo>
                  <a:pt x="2050295" y="108095"/>
                  <a:pt x="2048313" y="106570"/>
                  <a:pt x="2046408" y="105426"/>
                </a:cubicBezTo>
                <a:cubicBezTo>
                  <a:pt x="2067662" y="91018"/>
                  <a:pt x="2085886" y="75137"/>
                  <a:pt x="2101082" y="57785"/>
                </a:cubicBezTo>
                <a:cubicBezTo>
                  <a:pt x="2116277" y="40433"/>
                  <a:pt x="2128025" y="24016"/>
                  <a:pt x="2136324" y="8535"/>
                </a:cubicBezTo>
                <a:close/>
                <a:moveTo>
                  <a:pt x="401403" y="8535"/>
                </a:moveTo>
                <a:lnTo>
                  <a:pt x="414509" y="12802"/>
                </a:lnTo>
                <a:cubicBezTo>
                  <a:pt x="412223" y="17399"/>
                  <a:pt x="409709" y="21997"/>
                  <a:pt x="406965" y="26594"/>
                </a:cubicBezTo>
                <a:cubicBezTo>
                  <a:pt x="404222" y="31192"/>
                  <a:pt x="401250" y="35637"/>
                  <a:pt x="398050" y="39929"/>
                </a:cubicBezTo>
                <a:lnTo>
                  <a:pt x="587026" y="39929"/>
                </a:lnTo>
                <a:lnTo>
                  <a:pt x="587026" y="52997"/>
                </a:lnTo>
                <a:lnTo>
                  <a:pt x="388601" y="52997"/>
                </a:lnTo>
                <a:cubicBezTo>
                  <a:pt x="381388" y="62027"/>
                  <a:pt x="373793" y="70440"/>
                  <a:pt x="365817" y="78235"/>
                </a:cubicBezTo>
                <a:cubicBezTo>
                  <a:pt x="357842" y="86031"/>
                  <a:pt x="349790" y="93067"/>
                  <a:pt x="341662" y="99343"/>
                </a:cubicBezTo>
                <a:cubicBezTo>
                  <a:pt x="340786" y="97676"/>
                  <a:pt x="339414" y="95591"/>
                  <a:pt x="337547" y="93086"/>
                </a:cubicBezTo>
                <a:cubicBezTo>
                  <a:pt x="335680" y="90581"/>
                  <a:pt x="334004" y="88499"/>
                  <a:pt x="332518" y="86838"/>
                </a:cubicBezTo>
                <a:cubicBezTo>
                  <a:pt x="346037" y="77372"/>
                  <a:pt x="358928" y="65848"/>
                  <a:pt x="371190" y="52264"/>
                </a:cubicBezTo>
                <a:cubicBezTo>
                  <a:pt x="383451" y="38681"/>
                  <a:pt x="393522" y="24105"/>
                  <a:pt x="401403" y="8535"/>
                </a:cubicBezTo>
                <a:close/>
                <a:moveTo>
                  <a:pt x="6132405" y="8516"/>
                </a:moveTo>
                <a:lnTo>
                  <a:pt x="6144902" y="14307"/>
                </a:lnTo>
                <a:cubicBezTo>
                  <a:pt x="6143371" y="16612"/>
                  <a:pt x="6141784" y="18936"/>
                  <a:pt x="6140139" y="21279"/>
                </a:cubicBezTo>
                <a:cubicBezTo>
                  <a:pt x="6138494" y="23622"/>
                  <a:pt x="6136830" y="25870"/>
                  <a:pt x="6135148" y="28023"/>
                </a:cubicBezTo>
                <a:cubicBezTo>
                  <a:pt x="6151944" y="47098"/>
                  <a:pt x="6171311" y="63964"/>
                  <a:pt x="6193250" y="78620"/>
                </a:cubicBezTo>
                <a:cubicBezTo>
                  <a:pt x="6215190" y="93276"/>
                  <a:pt x="6239510" y="106484"/>
                  <a:pt x="6266212" y="118244"/>
                </a:cubicBezTo>
                <a:cubicBezTo>
                  <a:pt x="6264160" y="119844"/>
                  <a:pt x="6262167" y="121825"/>
                  <a:pt x="6260230" y="124187"/>
                </a:cubicBezTo>
                <a:cubicBezTo>
                  <a:pt x="6258294" y="126550"/>
                  <a:pt x="6256832" y="128836"/>
                  <a:pt x="6255848" y="131045"/>
                </a:cubicBezTo>
                <a:cubicBezTo>
                  <a:pt x="6229978" y="118701"/>
                  <a:pt x="6206356" y="105061"/>
                  <a:pt x="6184982" y="90126"/>
                </a:cubicBezTo>
                <a:cubicBezTo>
                  <a:pt x="6163608" y="75191"/>
                  <a:pt x="6144254" y="58046"/>
                  <a:pt x="6126918" y="38691"/>
                </a:cubicBezTo>
                <a:cubicBezTo>
                  <a:pt x="6110376" y="58541"/>
                  <a:pt x="6091034" y="76600"/>
                  <a:pt x="6068892" y="92869"/>
                </a:cubicBezTo>
                <a:cubicBezTo>
                  <a:pt x="6046750" y="109138"/>
                  <a:pt x="6023216" y="122473"/>
                  <a:pt x="5998292" y="132874"/>
                </a:cubicBezTo>
                <a:cubicBezTo>
                  <a:pt x="5997175" y="131102"/>
                  <a:pt x="5995676" y="129083"/>
                  <a:pt x="5993797" y="126816"/>
                </a:cubicBezTo>
                <a:cubicBezTo>
                  <a:pt x="5991918" y="124549"/>
                  <a:pt x="5989962" y="122606"/>
                  <a:pt x="5987930" y="120987"/>
                </a:cubicBezTo>
                <a:cubicBezTo>
                  <a:pt x="6017800" y="109100"/>
                  <a:pt x="6045460" y="93326"/>
                  <a:pt x="6070912" y="73667"/>
                </a:cubicBezTo>
                <a:cubicBezTo>
                  <a:pt x="6096362" y="54007"/>
                  <a:pt x="6116860" y="32290"/>
                  <a:pt x="6132405" y="8516"/>
                </a:cubicBezTo>
                <a:close/>
                <a:moveTo>
                  <a:pt x="5839111" y="8230"/>
                </a:moveTo>
                <a:cubicBezTo>
                  <a:pt x="5846826" y="11062"/>
                  <a:pt x="5854560" y="14466"/>
                  <a:pt x="5862314" y="18441"/>
                </a:cubicBezTo>
                <a:cubicBezTo>
                  <a:pt x="5870068" y="22416"/>
                  <a:pt x="5876354" y="26429"/>
                  <a:pt x="5881173" y="30480"/>
                </a:cubicBezTo>
                <a:lnTo>
                  <a:pt x="5872638" y="39929"/>
                </a:lnTo>
                <a:cubicBezTo>
                  <a:pt x="5867692" y="35840"/>
                  <a:pt x="5861355" y="31674"/>
                  <a:pt x="5853627" y="27432"/>
                </a:cubicBezTo>
                <a:cubicBezTo>
                  <a:pt x="5845899" y="23191"/>
                  <a:pt x="5838114" y="19635"/>
                  <a:pt x="5830272" y="16764"/>
                </a:cubicBezTo>
                <a:close/>
                <a:moveTo>
                  <a:pt x="6407716" y="7925"/>
                </a:moveTo>
                <a:lnTo>
                  <a:pt x="6423260" y="10668"/>
                </a:lnTo>
                <a:cubicBezTo>
                  <a:pt x="6420536" y="15729"/>
                  <a:pt x="6417602" y="21000"/>
                  <a:pt x="6414459" y="26480"/>
                </a:cubicBezTo>
                <a:cubicBezTo>
                  <a:pt x="6411316" y="31960"/>
                  <a:pt x="6407848" y="37459"/>
                  <a:pt x="6404058" y="42977"/>
                </a:cubicBezTo>
                <a:lnTo>
                  <a:pt x="6485134" y="42977"/>
                </a:lnTo>
                <a:cubicBezTo>
                  <a:pt x="6483096" y="38138"/>
                  <a:pt x="6480620" y="32957"/>
                  <a:pt x="6477705" y="27432"/>
                </a:cubicBezTo>
                <a:cubicBezTo>
                  <a:pt x="6474790" y="21908"/>
                  <a:pt x="6471780" y="16726"/>
                  <a:pt x="6468676" y="11888"/>
                </a:cubicBezTo>
                <a:lnTo>
                  <a:pt x="6481782" y="7925"/>
                </a:lnTo>
                <a:cubicBezTo>
                  <a:pt x="6485401" y="13577"/>
                  <a:pt x="6488982" y="19571"/>
                  <a:pt x="6492526" y="25908"/>
                </a:cubicBezTo>
                <a:cubicBezTo>
                  <a:pt x="6496069" y="32246"/>
                  <a:pt x="6498888" y="37935"/>
                  <a:pt x="6500984" y="42977"/>
                </a:cubicBezTo>
                <a:lnTo>
                  <a:pt x="6592729" y="42977"/>
                </a:lnTo>
                <a:lnTo>
                  <a:pt x="6592729" y="55741"/>
                </a:lnTo>
                <a:lnTo>
                  <a:pt x="6490926" y="55741"/>
                </a:lnTo>
                <a:lnTo>
                  <a:pt x="6490926" y="80772"/>
                </a:lnTo>
                <a:lnTo>
                  <a:pt x="6581146" y="80772"/>
                </a:lnTo>
                <a:lnTo>
                  <a:pt x="6581146" y="92621"/>
                </a:lnTo>
                <a:lnTo>
                  <a:pt x="6490926" y="92621"/>
                </a:lnTo>
                <a:lnTo>
                  <a:pt x="6490926" y="117348"/>
                </a:lnTo>
                <a:lnTo>
                  <a:pt x="6582366" y="117348"/>
                </a:lnTo>
                <a:lnTo>
                  <a:pt x="6582366" y="129198"/>
                </a:lnTo>
                <a:lnTo>
                  <a:pt x="6490926" y="129198"/>
                </a:lnTo>
                <a:lnTo>
                  <a:pt x="6490926" y="155144"/>
                </a:lnTo>
                <a:lnTo>
                  <a:pt x="6604006" y="155144"/>
                </a:lnTo>
                <a:lnTo>
                  <a:pt x="6604006" y="167907"/>
                </a:lnTo>
                <a:lnTo>
                  <a:pt x="6395523" y="167907"/>
                </a:lnTo>
                <a:lnTo>
                  <a:pt x="6395523" y="177980"/>
                </a:lnTo>
                <a:lnTo>
                  <a:pt x="6381198" y="177980"/>
                </a:lnTo>
                <a:lnTo>
                  <a:pt x="6381198" y="73446"/>
                </a:lnTo>
                <a:cubicBezTo>
                  <a:pt x="6371444" y="85068"/>
                  <a:pt x="6360471" y="95937"/>
                  <a:pt x="6348280" y="106053"/>
                </a:cubicBezTo>
                <a:cubicBezTo>
                  <a:pt x="6346850" y="104444"/>
                  <a:pt x="6345136" y="102778"/>
                  <a:pt x="6343136" y="101055"/>
                </a:cubicBezTo>
                <a:cubicBezTo>
                  <a:pt x="6341136" y="99331"/>
                  <a:pt x="6339192" y="98046"/>
                  <a:pt x="6337306" y="97201"/>
                </a:cubicBezTo>
                <a:cubicBezTo>
                  <a:pt x="6353975" y="83467"/>
                  <a:pt x="6368262" y="68666"/>
                  <a:pt x="6380168" y="52797"/>
                </a:cubicBezTo>
                <a:cubicBezTo>
                  <a:pt x="6392075" y="36928"/>
                  <a:pt x="6401258" y="21971"/>
                  <a:pt x="6407716" y="7925"/>
                </a:cubicBezTo>
                <a:close/>
                <a:moveTo>
                  <a:pt x="851897" y="1810"/>
                </a:moveTo>
                <a:lnTo>
                  <a:pt x="955529" y="1810"/>
                </a:lnTo>
                <a:lnTo>
                  <a:pt x="955529" y="41434"/>
                </a:lnTo>
                <a:lnTo>
                  <a:pt x="895484" y="41434"/>
                </a:lnTo>
                <a:lnTo>
                  <a:pt x="895484" y="195358"/>
                </a:lnTo>
                <a:lnTo>
                  <a:pt x="851897" y="195358"/>
                </a:lnTo>
                <a:close/>
                <a:moveTo>
                  <a:pt x="1590732" y="0"/>
                </a:moveTo>
                <a:cubicBezTo>
                  <a:pt x="1595342" y="3790"/>
                  <a:pt x="1600219" y="7923"/>
                  <a:pt x="1605363" y="12400"/>
                </a:cubicBezTo>
                <a:cubicBezTo>
                  <a:pt x="1610506" y="16877"/>
                  <a:pt x="1614774" y="20867"/>
                  <a:pt x="1618164" y="24370"/>
                </a:cubicBezTo>
                <a:lnTo>
                  <a:pt x="1612373" y="28652"/>
                </a:lnTo>
                <a:lnTo>
                  <a:pt x="1635538" y="28652"/>
                </a:lnTo>
                <a:lnTo>
                  <a:pt x="1635538" y="63361"/>
                </a:lnTo>
                <a:lnTo>
                  <a:pt x="1560557" y="63361"/>
                </a:lnTo>
                <a:cubicBezTo>
                  <a:pt x="1561021" y="72846"/>
                  <a:pt x="1561770" y="81792"/>
                  <a:pt x="1562805" y="90199"/>
                </a:cubicBezTo>
                <a:cubicBezTo>
                  <a:pt x="1563840" y="98606"/>
                  <a:pt x="1565123" y="106334"/>
                  <a:pt x="1566653" y="113384"/>
                </a:cubicBezTo>
                <a:cubicBezTo>
                  <a:pt x="1571682" y="106493"/>
                  <a:pt x="1576178" y="99209"/>
                  <a:pt x="1580141" y="91534"/>
                </a:cubicBezTo>
                <a:cubicBezTo>
                  <a:pt x="1584103" y="83858"/>
                  <a:pt x="1587532" y="75895"/>
                  <a:pt x="1590428" y="67644"/>
                </a:cubicBezTo>
                <a:lnTo>
                  <a:pt x="1630052" y="77110"/>
                </a:lnTo>
                <a:cubicBezTo>
                  <a:pt x="1624680" y="91611"/>
                  <a:pt x="1618203" y="105257"/>
                  <a:pt x="1610621" y="118050"/>
                </a:cubicBezTo>
                <a:cubicBezTo>
                  <a:pt x="1603039" y="130842"/>
                  <a:pt x="1594580" y="142589"/>
                  <a:pt x="1585246" y="153290"/>
                </a:cubicBezTo>
                <a:cubicBezTo>
                  <a:pt x="1587227" y="154975"/>
                  <a:pt x="1589361" y="156259"/>
                  <a:pt x="1591647" y="157142"/>
                </a:cubicBezTo>
                <a:cubicBezTo>
                  <a:pt x="1593933" y="158026"/>
                  <a:pt x="1596371" y="158471"/>
                  <a:pt x="1598962" y="158477"/>
                </a:cubicBezTo>
                <a:cubicBezTo>
                  <a:pt x="1602391" y="158578"/>
                  <a:pt x="1604906" y="155783"/>
                  <a:pt x="1606506" y="150092"/>
                </a:cubicBezTo>
                <a:cubicBezTo>
                  <a:pt x="1608106" y="144401"/>
                  <a:pt x="1609249" y="135209"/>
                  <a:pt x="1609935" y="122516"/>
                </a:cubicBezTo>
                <a:cubicBezTo>
                  <a:pt x="1614418" y="126549"/>
                  <a:pt x="1619777" y="130202"/>
                  <a:pt x="1626013" y="133474"/>
                </a:cubicBezTo>
                <a:cubicBezTo>
                  <a:pt x="1632249" y="136747"/>
                  <a:pt x="1638065" y="139182"/>
                  <a:pt x="1643463" y="140780"/>
                </a:cubicBezTo>
                <a:cubicBezTo>
                  <a:pt x="1641075" y="163300"/>
                  <a:pt x="1636325" y="178558"/>
                  <a:pt x="1629213" y="186555"/>
                </a:cubicBezTo>
                <a:cubicBezTo>
                  <a:pt x="1622101" y="194551"/>
                  <a:pt x="1611408" y="198299"/>
                  <a:pt x="1597133" y="197797"/>
                </a:cubicBezTo>
                <a:cubicBezTo>
                  <a:pt x="1588472" y="197765"/>
                  <a:pt x="1580725" y="196380"/>
                  <a:pt x="1573892" y="193644"/>
                </a:cubicBezTo>
                <a:cubicBezTo>
                  <a:pt x="1567060" y="190907"/>
                  <a:pt x="1560989" y="187008"/>
                  <a:pt x="1555680" y="181947"/>
                </a:cubicBezTo>
                <a:cubicBezTo>
                  <a:pt x="1552785" y="184093"/>
                  <a:pt x="1549889" y="186201"/>
                  <a:pt x="1546994" y="188272"/>
                </a:cubicBezTo>
                <a:cubicBezTo>
                  <a:pt x="1544098" y="190342"/>
                  <a:pt x="1541202" y="192297"/>
                  <a:pt x="1538307" y="194139"/>
                </a:cubicBezTo>
                <a:cubicBezTo>
                  <a:pt x="1535506" y="190710"/>
                  <a:pt x="1531658" y="186443"/>
                  <a:pt x="1526763" y="181337"/>
                </a:cubicBezTo>
                <a:cubicBezTo>
                  <a:pt x="1521867" y="176232"/>
                  <a:pt x="1517180" y="171660"/>
                  <a:pt x="1512704" y="167621"/>
                </a:cubicBezTo>
                <a:lnTo>
                  <a:pt x="1512704" y="186500"/>
                </a:lnTo>
                <a:lnTo>
                  <a:pt x="1504474" y="186500"/>
                </a:lnTo>
                <a:cubicBezTo>
                  <a:pt x="1510716" y="192974"/>
                  <a:pt x="1517434" y="199925"/>
                  <a:pt x="1524629" y="207352"/>
                </a:cubicBezTo>
                <a:cubicBezTo>
                  <a:pt x="1531824" y="214780"/>
                  <a:pt x="1537704" y="221350"/>
                  <a:pt x="1542269" y="227062"/>
                </a:cubicBezTo>
                <a:lnTo>
                  <a:pt x="1505388" y="245055"/>
                </a:lnTo>
                <a:cubicBezTo>
                  <a:pt x="1501432" y="239153"/>
                  <a:pt x="1496009" y="232202"/>
                  <a:pt x="1489120" y="224202"/>
                </a:cubicBezTo>
                <a:cubicBezTo>
                  <a:pt x="1482230" y="216203"/>
                  <a:pt x="1475664" y="208718"/>
                  <a:pt x="1469422" y="201748"/>
                </a:cubicBezTo>
                <a:lnTo>
                  <a:pt x="1503560" y="186500"/>
                </a:lnTo>
                <a:lnTo>
                  <a:pt x="1420044" y="186500"/>
                </a:lnTo>
                <a:lnTo>
                  <a:pt x="1420044" y="112167"/>
                </a:lnTo>
                <a:lnTo>
                  <a:pt x="1512704" y="112167"/>
                </a:lnTo>
                <a:lnTo>
                  <a:pt x="1512704" y="162148"/>
                </a:lnTo>
                <a:cubicBezTo>
                  <a:pt x="1520324" y="157630"/>
                  <a:pt x="1527639" y="152645"/>
                  <a:pt x="1534649" y="147195"/>
                </a:cubicBezTo>
                <a:cubicBezTo>
                  <a:pt x="1530572" y="136028"/>
                  <a:pt x="1527372" y="123391"/>
                  <a:pt x="1525048" y="109284"/>
                </a:cubicBezTo>
                <a:cubicBezTo>
                  <a:pt x="1522724" y="95177"/>
                  <a:pt x="1521047" y="79869"/>
                  <a:pt x="1520019" y="63361"/>
                </a:cubicBezTo>
                <a:lnTo>
                  <a:pt x="1416387" y="63361"/>
                </a:lnTo>
                <a:lnTo>
                  <a:pt x="1416387" y="75893"/>
                </a:lnTo>
                <a:cubicBezTo>
                  <a:pt x="1416490" y="88929"/>
                  <a:pt x="1415674" y="103190"/>
                  <a:pt x="1413937" y="118674"/>
                </a:cubicBezTo>
                <a:cubicBezTo>
                  <a:pt x="1412200" y="134158"/>
                  <a:pt x="1408923" y="149455"/>
                  <a:pt x="1404104" y="164565"/>
                </a:cubicBezTo>
                <a:cubicBezTo>
                  <a:pt x="1399286" y="179675"/>
                  <a:pt x="1392306" y="193188"/>
                  <a:pt x="1383164" y="205103"/>
                </a:cubicBezTo>
                <a:cubicBezTo>
                  <a:pt x="1379557" y="200935"/>
                  <a:pt x="1374426" y="196083"/>
                  <a:pt x="1367771" y="190545"/>
                </a:cubicBezTo>
                <a:cubicBezTo>
                  <a:pt x="1361116" y="185008"/>
                  <a:pt x="1355376" y="180920"/>
                  <a:pt x="1350550" y="178281"/>
                </a:cubicBezTo>
                <a:cubicBezTo>
                  <a:pt x="1361739" y="162694"/>
                  <a:pt x="1368851" y="145564"/>
                  <a:pt x="1371886" y="126890"/>
                </a:cubicBezTo>
                <a:cubicBezTo>
                  <a:pt x="1374921" y="108217"/>
                  <a:pt x="1376242" y="91015"/>
                  <a:pt x="1375848" y="75284"/>
                </a:cubicBezTo>
                <a:lnTo>
                  <a:pt x="1375848" y="28652"/>
                </a:lnTo>
                <a:lnTo>
                  <a:pt x="1518495" y="28652"/>
                </a:lnTo>
                <a:cubicBezTo>
                  <a:pt x="1518349" y="24224"/>
                  <a:pt x="1518260" y="19785"/>
                  <a:pt x="1518228" y="15335"/>
                </a:cubicBezTo>
                <a:cubicBezTo>
                  <a:pt x="1518196" y="10885"/>
                  <a:pt x="1518184" y="6383"/>
                  <a:pt x="1518190" y="1829"/>
                </a:cubicBezTo>
                <a:lnTo>
                  <a:pt x="1559643" y="1829"/>
                </a:lnTo>
                <a:cubicBezTo>
                  <a:pt x="1559497" y="6402"/>
                  <a:pt x="1559408" y="10943"/>
                  <a:pt x="1559376" y="15450"/>
                </a:cubicBezTo>
                <a:cubicBezTo>
                  <a:pt x="1559344" y="19957"/>
                  <a:pt x="1559332" y="24358"/>
                  <a:pt x="1559338" y="28652"/>
                </a:cubicBezTo>
                <a:lnTo>
                  <a:pt x="1576712" y="28652"/>
                </a:lnTo>
                <a:cubicBezTo>
                  <a:pt x="1574578" y="26651"/>
                  <a:pt x="1572521" y="24689"/>
                  <a:pt x="1570539" y="22764"/>
                </a:cubicBezTo>
                <a:cubicBezTo>
                  <a:pt x="1568558" y="20840"/>
                  <a:pt x="1566653" y="19031"/>
                  <a:pt x="1564824" y="17336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rgbClr val="00FFFF"/>
              </a:gs>
            </a:gsLst>
            <a:lin ang="2700000" scaled="1"/>
            <a:tileRect/>
          </a:gradFill>
          <a:ln>
            <a:noFill/>
          </a:ln>
          <a:effectLst>
            <a:outerShdw blurRad="419100" dist="38100" dir="2700000" algn="tl">
              <a:srgbClr val="000000">
                <a:alpha val="70000"/>
              </a:srgb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685800">
              <a:lnSpc>
                <a:spcPct val="130000"/>
              </a:lnSpc>
              <a:defRPr/>
            </a:pPr>
            <a:endParaRPr lang="en-US" altLang="zh-CN" sz="2400" spc="300" dirty="0">
              <a:gradFill>
                <a:gsLst>
                  <a:gs pos="100000">
                    <a:srgbClr val="EFB282"/>
                  </a:gs>
                  <a:gs pos="0">
                    <a:srgbClr val="FFFED8"/>
                  </a:gs>
                  <a:gs pos="49000">
                    <a:srgbClr val="FDD093"/>
                  </a:gs>
                </a:gsLst>
                <a:lin ang="5400000" scaled="1"/>
              </a:gradFill>
              <a:effectLst>
                <a:outerShdw blurRad="419100" dist="38100" dir="2700000" algn="tl">
                  <a:srgbClr val="000000">
                    <a:alpha val="70000"/>
                  </a:srgbClr>
                </a:outerShdw>
              </a:effectLst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sp>
        <p:nvSpPr>
          <p:cNvPr id="126" name="矩形 7">
            <a:extLst>
              <a:ext uri="{FF2B5EF4-FFF2-40B4-BE49-F238E27FC236}">
                <a16:creationId xmlns:a16="http://schemas.microsoft.com/office/drawing/2014/main" id="{0D10192B-78B2-3E17-E94E-87C9B53727FF}"/>
              </a:ext>
            </a:extLst>
          </p:cNvPr>
          <p:cNvSpPr/>
          <p:nvPr/>
        </p:nvSpPr>
        <p:spPr>
          <a:xfrm flipH="1" flipV="1">
            <a:off x="3911467" y="4809682"/>
            <a:ext cx="6994339" cy="286213"/>
          </a:xfrm>
          <a:prstGeom prst="parallelogram">
            <a:avLst/>
          </a:prstGeom>
          <a:gradFill>
            <a:gsLst>
              <a:gs pos="0">
                <a:srgbClr val="FFEAB4">
                  <a:alpha val="18000"/>
                </a:srgbClr>
              </a:gs>
              <a:gs pos="83000">
                <a:srgbClr val="FFEAB4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任意多边形: 形状 126">
            <a:extLst>
              <a:ext uri="{FF2B5EF4-FFF2-40B4-BE49-F238E27FC236}">
                <a16:creationId xmlns:a16="http://schemas.microsoft.com/office/drawing/2014/main" id="{96A0A6A7-0E24-33B4-07BF-19E6552A6136}"/>
              </a:ext>
            </a:extLst>
          </p:cNvPr>
          <p:cNvSpPr/>
          <p:nvPr/>
        </p:nvSpPr>
        <p:spPr>
          <a:xfrm>
            <a:off x="5687024" y="4779764"/>
            <a:ext cx="4981177" cy="201313"/>
          </a:xfrm>
          <a:custGeom>
            <a:avLst/>
            <a:gdLst>
              <a:gd name="connsiteX0" fmla="*/ 3434461 w 6487123"/>
              <a:gd name="connsiteY0" fmla="*/ 212852 h 262175"/>
              <a:gd name="connsiteX1" fmla="*/ 3444667 w 6487123"/>
              <a:gd name="connsiteY1" fmla="*/ 217077 h 262175"/>
              <a:gd name="connsiteX2" fmla="*/ 3449073 w 6487123"/>
              <a:gd name="connsiteY2" fmla="*/ 228594 h 262175"/>
              <a:gd name="connsiteX3" fmla="*/ 3444667 w 6487123"/>
              <a:gd name="connsiteY3" fmla="*/ 239890 h 262175"/>
              <a:gd name="connsiteX4" fmla="*/ 3434461 w 6487123"/>
              <a:gd name="connsiteY4" fmla="*/ 244086 h 262175"/>
              <a:gd name="connsiteX5" fmla="*/ 3424254 w 6487123"/>
              <a:gd name="connsiteY5" fmla="*/ 239892 h 262175"/>
              <a:gd name="connsiteX6" fmla="*/ 3419848 w 6487123"/>
              <a:gd name="connsiteY6" fmla="*/ 228612 h 262175"/>
              <a:gd name="connsiteX7" fmla="*/ 3424254 w 6487123"/>
              <a:gd name="connsiteY7" fmla="*/ 217079 h 262175"/>
              <a:gd name="connsiteX8" fmla="*/ 3434461 w 6487123"/>
              <a:gd name="connsiteY8" fmla="*/ 212852 h 262175"/>
              <a:gd name="connsiteX9" fmla="*/ 2390706 w 6487123"/>
              <a:gd name="connsiteY9" fmla="*/ 209948 h 262175"/>
              <a:gd name="connsiteX10" fmla="*/ 2429773 w 6487123"/>
              <a:gd name="connsiteY10" fmla="*/ 222061 h 262175"/>
              <a:gd name="connsiteX11" fmla="*/ 2468776 w 6487123"/>
              <a:gd name="connsiteY11" fmla="*/ 236085 h 262175"/>
              <a:gd name="connsiteX12" fmla="*/ 2500576 w 6487123"/>
              <a:gd name="connsiteY12" fmla="*/ 249536 h 262175"/>
              <a:gd name="connsiteX13" fmla="*/ 2492543 w 6487123"/>
              <a:gd name="connsiteY13" fmla="*/ 261297 h 262175"/>
              <a:gd name="connsiteX14" fmla="*/ 2461658 w 6487123"/>
              <a:gd name="connsiteY14" fmla="*/ 247400 h 262175"/>
              <a:gd name="connsiteX15" fmla="*/ 2422739 w 6487123"/>
              <a:gd name="connsiteY15" fmla="*/ 232738 h 262175"/>
              <a:gd name="connsiteX16" fmla="*/ 2383248 w 6487123"/>
              <a:gd name="connsiteY16" fmla="*/ 219988 h 262175"/>
              <a:gd name="connsiteX17" fmla="*/ 5724639 w 6487123"/>
              <a:gd name="connsiteY17" fmla="*/ 203943 h 262175"/>
              <a:gd name="connsiteX18" fmla="*/ 5763950 w 6487123"/>
              <a:gd name="connsiteY18" fmla="*/ 217690 h 262175"/>
              <a:gd name="connsiteX19" fmla="*/ 5802942 w 6487123"/>
              <a:gd name="connsiteY19" fmla="*/ 233415 h 262175"/>
              <a:gd name="connsiteX20" fmla="*/ 5834221 w 6487123"/>
              <a:gd name="connsiteY20" fmla="*/ 248119 h 262175"/>
              <a:gd name="connsiteX21" fmla="*/ 5826475 w 6487123"/>
              <a:gd name="connsiteY21" fmla="*/ 260454 h 262175"/>
              <a:gd name="connsiteX22" fmla="*/ 5795600 w 6487123"/>
              <a:gd name="connsiteY22" fmla="*/ 245229 h 262175"/>
              <a:gd name="connsiteX23" fmla="*/ 5756757 w 6487123"/>
              <a:gd name="connsiteY23" fmla="*/ 228730 h 262175"/>
              <a:gd name="connsiteX24" fmla="*/ 5717467 w 6487123"/>
              <a:gd name="connsiteY24" fmla="*/ 214269 h 262175"/>
              <a:gd name="connsiteX25" fmla="*/ 382373 w 6487123"/>
              <a:gd name="connsiteY25" fmla="*/ 180688 h 262175"/>
              <a:gd name="connsiteX26" fmla="*/ 408585 w 6487123"/>
              <a:gd name="connsiteY26" fmla="*/ 202245 h 262175"/>
              <a:gd name="connsiteX27" fmla="*/ 442327 w 6487123"/>
              <a:gd name="connsiteY27" fmla="*/ 219712 h 262175"/>
              <a:gd name="connsiteX28" fmla="*/ 476965 w 6487123"/>
              <a:gd name="connsiteY28" fmla="*/ 202245 h 262175"/>
              <a:gd name="connsiteX29" fmla="*/ 504290 w 6487123"/>
              <a:gd name="connsiteY29" fmla="*/ 180688 h 262175"/>
              <a:gd name="connsiteX30" fmla="*/ 2372060 w 6487123"/>
              <a:gd name="connsiteY30" fmla="*/ 170648 h 262175"/>
              <a:gd name="connsiteX31" fmla="*/ 2386117 w 6487123"/>
              <a:gd name="connsiteY31" fmla="*/ 170648 h 262175"/>
              <a:gd name="connsiteX32" fmla="*/ 2367981 w 6487123"/>
              <a:gd name="connsiteY32" fmla="*/ 216865 h 262175"/>
              <a:gd name="connsiteX33" fmla="*/ 2327278 w 6487123"/>
              <a:gd name="connsiteY33" fmla="*/ 245870 h 262175"/>
              <a:gd name="connsiteX34" fmla="*/ 2254446 w 6487123"/>
              <a:gd name="connsiteY34" fmla="*/ 261871 h 262175"/>
              <a:gd name="connsiteX35" fmla="*/ 2251972 w 6487123"/>
              <a:gd name="connsiteY35" fmla="*/ 255775 h 262175"/>
              <a:gd name="connsiteX36" fmla="*/ 2248421 w 6487123"/>
              <a:gd name="connsiteY36" fmla="*/ 250109 h 262175"/>
              <a:gd name="connsiteX37" fmla="*/ 2318151 w 6487123"/>
              <a:gd name="connsiteY37" fmla="*/ 236330 h 262175"/>
              <a:gd name="connsiteX38" fmla="*/ 2356070 w 6487123"/>
              <a:gd name="connsiteY38" fmla="*/ 211011 h 262175"/>
              <a:gd name="connsiteX39" fmla="*/ 2372060 w 6487123"/>
              <a:gd name="connsiteY39" fmla="*/ 170648 h 262175"/>
              <a:gd name="connsiteX40" fmla="*/ 5708287 w 6487123"/>
              <a:gd name="connsiteY40" fmla="*/ 156323 h 262175"/>
              <a:gd name="connsiteX41" fmla="*/ 5722343 w 6487123"/>
              <a:gd name="connsiteY41" fmla="*/ 156323 h 262175"/>
              <a:gd name="connsiteX42" fmla="*/ 5705197 w 6487123"/>
              <a:gd name="connsiteY42" fmla="*/ 208107 h 262175"/>
              <a:gd name="connsiteX43" fmla="*/ 5665290 w 6487123"/>
              <a:gd name="connsiteY43" fmla="*/ 242424 h 262175"/>
              <a:gd name="connsiteX44" fmla="*/ 5591533 w 6487123"/>
              <a:gd name="connsiteY44" fmla="*/ 261888 h 262175"/>
              <a:gd name="connsiteX45" fmla="*/ 5588952 w 6487123"/>
              <a:gd name="connsiteY45" fmla="*/ 256223 h 262175"/>
              <a:gd name="connsiteX46" fmla="*/ 5585510 w 6487123"/>
              <a:gd name="connsiteY46" fmla="*/ 250988 h 262175"/>
              <a:gd name="connsiteX47" fmla="*/ 5655845 w 6487123"/>
              <a:gd name="connsiteY47" fmla="*/ 233075 h 262175"/>
              <a:gd name="connsiteX48" fmla="*/ 5693031 w 6487123"/>
              <a:gd name="connsiteY48" fmla="*/ 202348 h 262175"/>
              <a:gd name="connsiteX49" fmla="*/ 5708287 w 6487123"/>
              <a:gd name="connsiteY49" fmla="*/ 156323 h 262175"/>
              <a:gd name="connsiteX50" fmla="*/ 2928003 w 6487123"/>
              <a:gd name="connsiteY50" fmla="*/ 148004 h 262175"/>
              <a:gd name="connsiteX51" fmla="*/ 2928003 w 6487123"/>
              <a:gd name="connsiteY51" fmla="*/ 200213 h 262175"/>
              <a:gd name="connsiteX52" fmla="*/ 2956008 w 6487123"/>
              <a:gd name="connsiteY52" fmla="*/ 195658 h 262175"/>
              <a:gd name="connsiteX53" fmla="*/ 2985949 w 6487123"/>
              <a:gd name="connsiteY53" fmla="*/ 190460 h 262175"/>
              <a:gd name="connsiteX54" fmla="*/ 2985949 w 6487123"/>
              <a:gd name="connsiteY54" fmla="*/ 148004 h 262175"/>
              <a:gd name="connsiteX55" fmla="*/ 2289444 w 6487123"/>
              <a:gd name="connsiteY55" fmla="*/ 145153 h 262175"/>
              <a:gd name="connsiteX56" fmla="*/ 2466438 w 6487123"/>
              <a:gd name="connsiteY56" fmla="*/ 145153 h 262175"/>
              <a:gd name="connsiteX57" fmla="*/ 2466438 w 6487123"/>
              <a:gd name="connsiteY57" fmla="*/ 223718 h 262175"/>
              <a:gd name="connsiteX58" fmla="*/ 2452669 w 6487123"/>
              <a:gd name="connsiteY58" fmla="*/ 223718 h 262175"/>
              <a:gd name="connsiteX59" fmla="*/ 2452669 w 6487123"/>
              <a:gd name="connsiteY59" fmla="*/ 157452 h 262175"/>
              <a:gd name="connsiteX60" fmla="*/ 2302639 w 6487123"/>
              <a:gd name="connsiteY60" fmla="*/ 157452 h 262175"/>
              <a:gd name="connsiteX61" fmla="*/ 2302639 w 6487123"/>
              <a:gd name="connsiteY61" fmla="*/ 225152 h 262175"/>
              <a:gd name="connsiteX62" fmla="*/ 2289444 w 6487123"/>
              <a:gd name="connsiteY62" fmla="*/ 225152 h 262175"/>
              <a:gd name="connsiteX63" fmla="*/ 4109219 w 6487123"/>
              <a:gd name="connsiteY63" fmla="*/ 137659 h 262175"/>
              <a:gd name="connsiteX64" fmla="*/ 4109219 w 6487123"/>
              <a:gd name="connsiteY64" fmla="*/ 200805 h 262175"/>
              <a:gd name="connsiteX65" fmla="*/ 4190723 w 6487123"/>
              <a:gd name="connsiteY65" fmla="*/ 200805 h 262175"/>
              <a:gd name="connsiteX66" fmla="*/ 4190723 w 6487123"/>
              <a:gd name="connsiteY66" fmla="*/ 137659 h 262175"/>
              <a:gd name="connsiteX67" fmla="*/ 5623663 w 6487123"/>
              <a:gd name="connsiteY67" fmla="*/ 134521 h 262175"/>
              <a:gd name="connsiteX68" fmla="*/ 5802379 w 6487123"/>
              <a:gd name="connsiteY68" fmla="*/ 134521 h 262175"/>
              <a:gd name="connsiteX69" fmla="*/ 5802379 w 6487123"/>
              <a:gd name="connsiteY69" fmla="*/ 213122 h 262175"/>
              <a:gd name="connsiteX70" fmla="*/ 5788323 w 6487123"/>
              <a:gd name="connsiteY70" fmla="*/ 213122 h 262175"/>
              <a:gd name="connsiteX71" fmla="*/ 5788323 w 6487123"/>
              <a:gd name="connsiteY71" fmla="*/ 147430 h 262175"/>
              <a:gd name="connsiteX72" fmla="*/ 5637145 w 6487123"/>
              <a:gd name="connsiteY72" fmla="*/ 147430 h 262175"/>
              <a:gd name="connsiteX73" fmla="*/ 5637145 w 6487123"/>
              <a:gd name="connsiteY73" fmla="*/ 214556 h 262175"/>
              <a:gd name="connsiteX74" fmla="*/ 5623663 w 6487123"/>
              <a:gd name="connsiteY74" fmla="*/ 214556 h 262175"/>
              <a:gd name="connsiteX75" fmla="*/ 4096059 w 6487123"/>
              <a:gd name="connsiteY75" fmla="*/ 125359 h 262175"/>
              <a:gd name="connsiteX76" fmla="*/ 4204170 w 6487123"/>
              <a:gd name="connsiteY76" fmla="*/ 125359 h 262175"/>
              <a:gd name="connsiteX77" fmla="*/ 4204170 w 6487123"/>
              <a:gd name="connsiteY77" fmla="*/ 213104 h 262175"/>
              <a:gd name="connsiteX78" fmla="*/ 4096059 w 6487123"/>
              <a:gd name="connsiteY78" fmla="*/ 213104 h 262175"/>
              <a:gd name="connsiteX79" fmla="*/ 374627 w 6487123"/>
              <a:gd name="connsiteY79" fmla="*/ 111554 h 262175"/>
              <a:gd name="connsiteX80" fmla="*/ 374627 w 6487123"/>
              <a:gd name="connsiteY80" fmla="*/ 135686 h 262175"/>
              <a:gd name="connsiteX81" fmla="*/ 517199 w 6487123"/>
              <a:gd name="connsiteY81" fmla="*/ 135686 h 262175"/>
              <a:gd name="connsiteX82" fmla="*/ 517199 w 6487123"/>
              <a:gd name="connsiteY82" fmla="*/ 111554 h 262175"/>
              <a:gd name="connsiteX83" fmla="*/ 6284311 w 6487123"/>
              <a:gd name="connsiteY83" fmla="*/ 101801 h 262175"/>
              <a:gd name="connsiteX84" fmla="*/ 6284311 w 6487123"/>
              <a:gd name="connsiteY84" fmla="*/ 157201 h 262175"/>
              <a:gd name="connsiteX85" fmla="*/ 6371803 w 6487123"/>
              <a:gd name="connsiteY85" fmla="*/ 157201 h 262175"/>
              <a:gd name="connsiteX86" fmla="*/ 6371803 w 6487123"/>
              <a:gd name="connsiteY86" fmla="*/ 101801 h 262175"/>
              <a:gd name="connsiteX87" fmla="*/ 5463235 w 6487123"/>
              <a:gd name="connsiteY87" fmla="*/ 97784 h 262175"/>
              <a:gd name="connsiteX88" fmla="*/ 5429803 w 6487123"/>
              <a:gd name="connsiteY88" fmla="*/ 112496 h 262175"/>
              <a:gd name="connsiteX89" fmla="*/ 5412728 w 6487123"/>
              <a:gd name="connsiteY89" fmla="*/ 153472 h 262175"/>
              <a:gd name="connsiteX90" fmla="*/ 5506856 w 6487123"/>
              <a:gd name="connsiteY90" fmla="*/ 153472 h 262175"/>
              <a:gd name="connsiteX91" fmla="*/ 5495054 w 6487123"/>
              <a:gd name="connsiteY91" fmla="*/ 111742 h 262175"/>
              <a:gd name="connsiteX92" fmla="*/ 5463235 w 6487123"/>
              <a:gd name="connsiteY92" fmla="*/ 97784 h 262175"/>
              <a:gd name="connsiteX93" fmla="*/ 6031869 w 6487123"/>
              <a:gd name="connsiteY93" fmla="*/ 96655 h 262175"/>
              <a:gd name="connsiteX94" fmla="*/ 6058800 w 6487123"/>
              <a:gd name="connsiteY94" fmla="*/ 112182 h 262175"/>
              <a:gd name="connsiteX95" fmla="*/ 6080351 w 6487123"/>
              <a:gd name="connsiteY95" fmla="*/ 128784 h 262175"/>
              <a:gd name="connsiteX96" fmla="*/ 6073465 w 6487123"/>
              <a:gd name="connsiteY96" fmla="*/ 139971 h 262175"/>
              <a:gd name="connsiteX97" fmla="*/ 6051950 w 6487123"/>
              <a:gd name="connsiteY97" fmla="*/ 122652 h 262175"/>
              <a:gd name="connsiteX98" fmla="*/ 6025272 w 6487123"/>
              <a:gd name="connsiteY98" fmla="*/ 106409 h 262175"/>
              <a:gd name="connsiteX99" fmla="*/ 76558 w 6487123"/>
              <a:gd name="connsiteY99" fmla="*/ 92047 h 262175"/>
              <a:gd name="connsiteX100" fmla="*/ 76558 w 6487123"/>
              <a:gd name="connsiteY100" fmla="*/ 167241 h 262175"/>
              <a:gd name="connsiteX101" fmla="*/ 157488 w 6487123"/>
              <a:gd name="connsiteY101" fmla="*/ 167241 h 262175"/>
              <a:gd name="connsiteX102" fmla="*/ 157488 w 6487123"/>
              <a:gd name="connsiteY102" fmla="*/ 92047 h 262175"/>
              <a:gd name="connsiteX103" fmla="*/ 6270828 w 6487123"/>
              <a:gd name="connsiteY103" fmla="*/ 89215 h 262175"/>
              <a:gd name="connsiteX104" fmla="*/ 6385287 w 6487123"/>
              <a:gd name="connsiteY104" fmla="*/ 89215 h 262175"/>
              <a:gd name="connsiteX105" fmla="*/ 6385287 w 6487123"/>
              <a:gd name="connsiteY105" fmla="*/ 169787 h 262175"/>
              <a:gd name="connsiteX106" fmla="*/ 6284311 w 6487123"/>
              <a:gd name="connsiteY106" fmla="*/ 169787 h 262175"/>
              <a:gd name="connsiteX107" fmla="*/ 6284311 w 6487123"/>
              <a:gd name="connsiteY107" fmla="*/ 221451 h 262175"/>
              <a:gd name="connsiteX108" fmla="*/ 6291195 w 6487123"/>
              <a:gd name="connsiteY108" fmla="*/ 237557 h 262175"/>
              <a:gd name="connsiteX109" fmla="*/ 6321316 w 6487123"/>
              <a:gd name="connsiteY109" fmla="*/ 241826 h 262175"/>
              <a:gd name="connsiteX110" fmla="*/ 6441512 w 6487123"/>
              <a:gd name="connsiteY110" fmla="*/ 241826 h 262175"/>
              <a:gd name="connsiteX111" fmla="*/ 6465931 w 6487123"/>
              <a:gd name="connsiteY111" fmla="*/ 234293 h 262175"/>
              <a:gd name="connsiteX112" fmla="*/ 6473354 w 6487123"/>
              <a:gd name="connsiteY112" fmla="*/ 203084 h 262175"/>
              <a:gd name="connsiteX113" fmla="*/ 6480131 w 6487123"/>
              <a:gd name="connsiteY113" fmla="*/ 206456 h 262175"/>
              <a:gd name="connsiteX114" fmla="*/ 6487123 w 6487123"/>
              <a:gd name="connsiteY114" fmla="*/ 208536 h 262175"/>
              <a:gd name="connsiteX115" fmla="*/ 6481524 w 6487123"/>
              <a:gd name="connsiteY115" fmla="*/ 236646 h 262175"/>
              <a:gd name="connsiteX116" fmla="*/ 6468147 w 6487123"/>
              <a:gd name="connsiteY116" fmla="*/ 250977 h 262175"/>
              <a:gd name="connsiteX117" fmla="*/ 6440939 w 6487123"/>
              <a:gd name="connsiteY117" fmla="*/ 254986 h 262175"/>
              <a:gd name="connsiteX118" fmla="*/ 6323325 w 6487123"/>
              <a:gd name="connsiteY118" fmla="*/ 254986 h 262175"/>
              <a:gd name="connsiteX119" fmla="*/ 6282015 w 6487123"/>
              <a:gd name="connsiteY119" fmla="*/ 248434 h 262175"/>
              <a:gd name="connsiteX120" fmla="*/ 6270828 w 6487123"/>
              <a:gd name="connsiteY120" fmla="*/ 221451 h 262175"/>
              <a:gd name="connsiteX121" fmla="*/ 2928003 w 6487123"/>
              <a:gd name="connsiteY121" fmla="*/ 87763 h 262175"/>
              <a:gd name="connsiteX122" fmla="*/ 2928003 w 6487123"/>
              <a:gd name="connsiteY122" fmla="*/ 135381 h 262175"/>
              <a:gd name="connsiteX123" fmla="*/ 2985949 w 6487123"/>
              <a:gd name="connsiteY123" fmla="*/ 135381 h 262175"/>
              <a:gd name="connsiteX124" fmla="*/ 2985949 w 6487123"/>
              <a:gd name="connsiteY124" fmla="*/ 87763 h 262175"/>
              <a:gd name="connsiteX125" fmla="*/ 5130561 w 6487123"/>
              <a:gd name="connsiteY125" fmla="*/ 87494 h 262175"/>
              <a:gd name="connsiteX126" fmla="*/ 5147163 w 6487123"/>
              <a:gd name="connsiteY126" fmla="*/ 87494 h 262175"/>
              <a:gd name="connsiteX127" fmla="*/ 5147163 w 6487123"/>
              <a:gd name="connsiteY127" fmla="*/ 240356 h 262175"/>
              <a:gd name="connsiteX128" fmla="*/ 5130561 w 6487123"/>
              <a:gd name="connsiteY128" fmla="*/ 240356 h 262175"/>
              <a:gd name="connsiteX129" fmla="*/ 2062821 w 6487123"/>
              <a:gd name="connsiteY129" fmla="*/ 86884 h 262175"/>
              <a:gd name="connsiteX130" fmla="*/ 2059665 w 6487123"/>
              <a:gd name="connsiteY130" fmla="*/ 116843 h 262175"/>
              <a:gd name="connsiteX131" fmla="*/ 2054789 w 6487123"/>
              <a:gd name="connsiteY131" fmla="*/ 144866 h 262175"/>
              <a:gd name="connsiteX132" fmla="*/ 2146012 w 6487123"/>
              <a:gd name="connsiteY132" fmla="*/ 144866 h 262175"/>
              <a:gd name="connsiteX133" fmla="*/ 2146012 w 6487123"/>
              <a:gd name="connsiteY133" fmla="*/ 86884 h 262175"/>
              <a:gd name="connsiteX134" fmla="*/ 1971312 w 6487123"/>
              <a:gd name="connsiteY134" fmla="*/ 86884 h 262175"/>
              <a:gd name="connsiteX135" fmla="*/ 1971312 w 6487123"/>
              <a:gd name="connsiteY135" fmla="*/ 144866 h 262175"/>
              <a:gd name="connsiteX136" fmla="*/ 2040732 w 6487123"/>
              <a:gd name="connsiteY136" fmla="*/ 144866 h 262175"/>
              <a:gd name="connsiteX137" fmla="*/ 2045466 w 6487123"/>
              <a:gd name="connsiteY137" fmla="*/ 116951 h 262175"/>
              <a:gd name="connsiteX138" fmla="*/ 2048478 w 6487123"/>
              <a:gd name="connsiteY138" fmla="*/ 86884 h 262175"/>
              <a:gd name="connsiteX139" fmla="*/ 5462948 w 6487123"/>
              <a:gd name="connsiteY139" fmla="*/ 83478 h 262175"/>
              <a:gd name="connsiteX140" fmla="*/ 5506369 w 6487123"/>
              <a:gd name="connsiteY140" fmla="*/ 102256 h 262175"/>
              <a:gd name="connsiteX141" fmla="*/ 5522023 w 6487123"/>
              <a:gd name="connsiteY141" fmla="*/ 154617 h 262175"/>
              <a:gd name="connsiteX142" fmla="*/ 5521165 w 6487123"/>
              <a:gd name="connsiteY142" fmla="*/ 166632 h 262175"/>
              <a:gd name="connsiteX143" fmla="*/ 5412728 w 6487123"/>
              <a:gd name="connsiteY143" fmla="*/ 166632 h 262175"/>
              <a:gd name="connsiteX144" fmla="*/ 5428655 w 6487123"/>
              <a:gd name="connsiteY144" fmla="*/ 212340 h 262175"/>
              <a:gd name="connsiteX145" fmla="*/ 5468689 w 6487123"/>
              <a:gd name="connsiteY145" fmla="*/ 230064 h 262175"/>
              <a:gd name="connsiteX146" fmla="*/ 5490892 w 6487123"/>
              <a:gd name="connsiteY146" fmla="*/ 226477 h 262175"/>
              <a:gd name="connsiteX147" fmla="*/ 5509431 w 6487123"/>
              <a:gd name="connsiteY147" fmla="*/ 216862 h 262175"/>
              <a:gd name="connsiteX148" fmla="*/ 5515727 w 6487123"/>
              <a:gd name="connsiteY148" fmla="*/ 229203 h 262175"/>
              <a:gd name="connsiteX149" fmla="*/ 5495014 w 6487123"/>
              <a:gd name="connsiteY149" fmla="*/ 239543 h 262175"/>
              <a:gd name="connsiteX150" fmla="*/ 5466966 w 6487123"/>
              <a:gd name="connsiteY150" fmla="*/ 244086 h 262175"/>
              <a:gd name="connsiteX151" fmla="*/ 5431053 w 6487123"/>
              <a:gd name="connsiteY151" fmla="*/ 234497 h 262175"/>
              <a:gd name="connsiteX152" fmla="*/ 5405543 w 6487123"/>
              <a:gd name="connsiteY152" fmla="*/ 207126 h 262175"/>
              <a:gd name="connsiteX153" fmla="*/ 5395839 w 6487123"/>
              <a:gd name="connsiteY153" fmla="*/ 164057 h 262175"/>
              <a:gd name="connsiteX154" fmla="*/ 5405521 w 6487123"/>
              <a:gd name="connsiteY154" fmla="*/ 121112 h 262175"/>
              <a:gd name="connsiteX155" fmla="*/ 5430118 w 6487123"/>
              <a:gd name="connsiteY155" fmla="*/ 93341 h 262175"/>
              <a:gd name="connsiteX156" fmla="*/ 5462948 w 6487123"/>
              <a:gd name="connsiteY156" fmla="*/ 83478 h 262175"/>
              <a:gd name="connsiteX157" fmla="*/ 5296333 w 6487123"/>
              <a:gd name="connsiteY157" fmla="*/ 83478 h 262175"/>
              <a:gd name="connsiteX158" fmla="*/ 5322366 w 6487123"/>
              <a:gd name="connsiteY158" fmla="*/ 89237 h 262175"/>
              <a:gd name="connsiteX159" fmla="*/ 5341085 w 6487123"/>
              <a:gd name="connsiteY159" fmla="*/ 102088 h 262175"/>
              <a:gd name="connsiteX160" fmla="*/ 5331617 w 6487123"/>
              <a:gd name="connsiteY160" fmla="*/ 113566 h 262175"/>
              <a:gd name="connsiteX161" fmla="*/ 5315947 w 6487123"/>
              <a:gd name="connsiteY161" fmla="*/ 102483 h 262175"/>
              <a:gd name="connsiteX162" fmla="*/ 5296620 w 6487123"/>
              <a:gd name="connsiteY162" fmla="*/ 98071 h 262175"/>
              <a:gd name="connsiteX163" fmla="*/ 5258395 w 6487123"/>
              <a:gd name="connsiteY163" fmla="*/ 116436 h 262175"/>
              <a:gd name="connsiteX164" fmla="*/ 5242977 w 6487123"/>
              <a:gd name="connsiteY164" fmla="*/ 164068 h 262175"/>
              <a:gd name="connsiteX165" fmla="*/ 5257606 w 6487123"/>
              <a:gd name="connsiteY165" fmla="*/ 211556 h 262175"/>
              <a:gd name="connsiteX166" fmla="*/ 5296333 w 6487123"/>
              <a:gd name="connsiteY166" fmla="*/ 229778 h 262175"/>
              <a:gd name="connsiteX167" fmla="*/ 5318315 w 6487123"/>
              <a:gd name="connsiteY167" fmla="*/ 224756 h 262175"/>
              <a:gd name="connsiteX168" fmla="*/ 5336207 w 6487123"/>
              <a:gd name="connsiteY168" fmla="*/ 212848 h 262175"/>
              <a:gd name="connsiteX169" fmla="*/ 5344239 w 6487123"/>
              <a:gd name="connsiteY169" fmla="*/ 224326 h 262175"/>
              <a:gd name="connsiteX170" fmla="*/ 5322115 w 6487123"/>
              <a:gd name="connsiteY170" fmla="*/ 238504 h 262175"/>
              <a:gd name="connsiteX171" fmla="*/ 5295473 w 6487123"/>
              <a:gd name="connsiteY171" fmla="*/ 244086 h 262175"/>
              <a:gd name="connsiteX172" fmla="*/ 5245541 w 6487123"/>
              <a:gd name="connsiteY172" fmla="*/ 223122 h 262175"/>
              <a:gd name="connsiteX173" fmla="*/ 5225513 w 6487123"/>
              <a:gd name="connsiteY173" fmla="*/ 164068 h 262175"/>
              <a:gd name="connsiteX174" fmla="*/ 5235459 w 6487123"/>
              <a:gd name="connsiteY174" fmla="*/ 120473 h 262175"/>
              <a:gd name="connsiteX175" fmla="*/ 5261143 w 6487123"/>
              <a:gd name="connsiteY175" fmla="*/ 93021 h 262175"/>
              <a:gd name="connsiteX176" fmla="*/ 5296333 w 6487123"/>
              <a:gd name="connsiteY176" fmla="*/ 83478 h 262175"/>
              <a:gd name="connsiteX177" fmla="*/ 63397 w 6487123"/>
              <a:gd name="connsiteY177" fmla="*/ 79175 h 262175"/>
              <a:gd name="connsiteX178" fmla="*/ 170936 w 6487123"/>
              <a:gd name="connsiteY178" fmla="*/ 79175 h 262175"/>
              <a:gd name="connsiteX179" fmla="*/ 170936 w 6487123"/>
              <a:gd name="connsiteY179" fmla="*/ 179827 h 262175"/>
              <a:gd name="connsiteX180" fmla="*/ 63397 w 6487123"/>
              <a:gd name="connsiteY180" fmla="*/ 179827 h 262175"/>
              <a:gd name="connsiteX181" fmla="*/ 374627 w 6487123"/>
              <a:gd name="connsiteY181" fmla="*/ 77418 h 262175"/>
              <a:gd name="connsiteX182" fmla="*/ 374627 w 6487123"/>
              <a:gd name="connsiteY182" fmla="*/ 100689 h 262175"/>
              <a:gd name="connsiteX183" fmla="*/ 517199 w 6487123"/>
              <a:gd name="connsiteY183" fmla="*/ 100689 h 262175"/>
              <a:gd name="connsiteX184" fmla="*/ 517199 w 6487123"/>
              <a:gd name="connsiteY184" fmla="*/ 77418 h 262175"/>
              <a:gd name="connsiteX185" fmla="*/ 5665832 w 6487123"/>
              <a:gd name="connsiteY185" fmla="*/ 76861 h 262175"/>
              <a:gd name="connsiteX186" fmla="*/ 5667553 w 6487123"/>
              <a:gd name="connsiteY186" fmla="*/ 89197 h 262175"/>
              <a:gd name="connsiteX187" fmla="*/ 5625384 w 6487123"/>
              <a:gd name="connsiteY187" fmla="*/ 102823 h 262175"/>
              <a:gd name="connsiteX188" fmla="*/ 5587519 w 6487123"/>
              <a:gd name="connsiteY188" fmla="*/ 114728 h 262175"/>
              <a:gd name="connsiteX189" fmla="*/ 5583501 w 6487123"/>
              <a:gd name="connsiteY189" fmla="*/ 101819 h 262175"/>
              <a:gd name="connsiteX190" fmla="*/ 5620687 w 6487123"/>
              <a:gd name="connsiteY190" fmla="*/ 90631 h 262175"/>
              <a:gd name="connsiteX191" fmla="*/ 5665832 w 6487123"/>
              <a:gd name="connsiteY191" fmla="*/ 76861 h 262175"/>
              <a:gd name="connsiteX192" fmla="*/ 2766785 w 6487123"/>
              <a:gd name="connsiteY192" fmla="*/ 73993 h 262175"/>
              <a:gd name="connsiteX193" fmla="*/ 2791886 w 6487123"/>
              <a:gd name="connsiteY193" fmla="*/ 91276 h 262175"/>
              <a:gd name="connsiteX194" fmla="*/ 2810962 w 6487123"/>
              <a:gd name="connsiteY194" fmla="*/ 109851 h 262175"/>
              <a:gd name="connsiteX195" fmla="*/ 2801496 w 6487123"/>
              <a:gd name="connsiteY195" fmla="*/ 118457 h 262175"/>
              <a:gd name="connsiteX196" fmla="*/ 2782240 w 6487123"/>
              <a:gd name="connsiteY196" fmla="*/ 99632 h 262175"/>
              <a:gd name="connsiteX197" fmla="*/ 2757606 w 6487123"/>
              <a:gd name="connsiteY197" fmla="*/ 81451 h 262175"/>
              <a:gd name="connsiteX198" fmla="*/ 2732074 w 6487123"/>
              <a:gd name="connsiteY198" fmla="*/ 69977 h 262175"/>
              <a:gd name="connsiteX199" fmla="*/ 2745270 w 6487123"/>
              <a:gd name="connsiteY199" fmla="*/ 69977 h 262175"/>
              <a:gd name="connsiteX200" fmla="*/ 2745270 w 6487123"/>
              <a:gd name="connsiteY200" fmla="*/ 110998 h 262175"/>
              <a:gd name="connsiteX201" fmla="*/ 2745234 w 6487123"/>
              <a:gd name="connsiteY201" fmla="*/ 118601 h 262175"/>
              <a:gd name="connsiteX202" fmla="*/ 2744983 w 6487123"/>
              <a:gd name="connsiteY202" fmla="*/ 126202 h 262175"/>
              <a:gd name="connsiteX203" fmla="*/ 2825305 w 6487123"/>
              <a:gd name="connsiteY203" fmla="*/ 126202 h 262175"/>
              <a:gd name="connsiteX204" fmla="*/ 2825305 w 6487123"/>
              <a:gd name="connsiteY204" fmla="*/ 139111 h 262175"/>
              <a:gd name="connsiteX205" fmla="*/ 2746991 w 6487123"/>
              <a:gd name="connsiteY205" fmla="*/ 139111 h 262175"/>
              <a:gd name="connsiteX206" fmla="*/ 2776718 w 6487123"/>
              <a:gd name="connsiteY206" fmla="*/ 207349 h 262175"/>
              <a:gd name="connsiteX207" fmla="*/ 2827313 w 6487123"/>
              <a:gd name="connsiteY207" fmla="*/ 250414 h 262175"/>
              <a:gd name="connsiteX208" fmla="*/ 2822042 w 6487123"/>
              <a:gd name="connsiteY208" fmla="*/ 255434 h 262175"/>
              <a:gd name="connsiteX209" fmla="*/ 2817847 w 6487123"/>
              <a:gd name="connsiteY209" fmla="*/ 261315 h 262175"/>
              <a:gd name="connsiteX210" fmla="*/ 2770765 w 6487123"/>
              <a:gd name="connsiteY210" fmla="*/ 221369 h 262175"/>
              <a:gd name="connsiteX211" fmla="*/ 2740680 w 6487123"/>
              <a:gd name="connsiteY211" fmla="*/ 160339 h 262175"/>
              <a:gd name="connsiteX212" fmla="*/ 2717838 w 6487123"/>
              <a:gd name="connsiteY212" fmla="*/ 213193 h 262175"/>
              <a:gd name="connsiteX213" fmla="*/ 2663801 w 6487123"/>
              <a:gd name="connsiteY213" fmla="*/ 262175 h 262175"/>
              <a:gd name="connsiteX214" fmla="*/ 2659175 w 6487123"/>
              <a:gd name="connsiteY214" fmla="*/ 257407 h 262175"/>
              <a:gd name="connsiteX215" fmla="*/ 2653474 w 6487123"/>
              <a:gd name="connsiteY215" fmla="*/ 253283 h 262175"/>
              <a:gd name="connsiteX216" fmla="*/ 2697449 w 6487123"/>
              <a:gd name="connsiteY216" fmla="*/ 217117 h 262175"/>
              <a:gd name="connsiteX217" fmla="*/ 2721089 w 6487123"/>
              <a:gd name="connsiteY217" fmla="*/ 177954 h 262175"/>
              <a:gd name="connsiteX218" fmla="*/ 2730640 w 6487123"/>
              <a:gd name="connsiteY218" fmla="*/ 139111 h 262175"/>
              <a:gd name="connsiteX219" fmla="*/ 2660072 w 6487123"/>
              <a:gd name="connsiteY219" fmla="*/ 139111 h 262175"/>
              <a:gd name="connsiteX220" fmla="*/ 2660072 w 6487123"/>
              <a:gd name="connsiteY220" fmla="*/ 126202 h 262175"/>
              <a:gd name="connsiteX221" fmla="*/ 2731788 w 6487123"/>
              <a:gd name="connsiteY221" fmla="*/ 126202 h 262175"/>
              <a:gd name="connsiteX222" fmla="*/ 2732038 w 6487123"/>
              <a:gd name="connsiteY222" fmla="*/ 118385 h 262175"/>
              <a:gd name="connsiteX223" fmla="*/ 2732074 w 6487123"/>
              <a:gd name="connsiteY223" fmla="*/ 110998 h 262175"/>
              <a:gd name="connsiteX224" fmla="*/ 2350832 w 6487123"/>
              <a:gd name="connsiteY224" fmla="*/ 69385 h 262175"/>
              <a:gd name="connsiteX225" fmla="*/ 2348932 w 6487123"/>
              <a:gd name="connsiteY225" fmla="*/ 83065 h 262175"/>
              <a:gd name="connsiteX226" fmla="*/ 2345095 w 6487123"/>
              <a:gd name="connsiteY226" fmla="*/ 96099 h 262175"/>
              <a:gd name="connsiteX227" fmla="*/ 2405336 w 6487123"/>
              <a:gd name="connsiteY227" fmla="*/ 96099 h 262175"/>
              <a:gd name="connsiteX228" fmla="*/ 2405336 w 6487123"/>
              <a:gd name="connsiteY228" fmla="*/ 69385 h 262175"/>
              <a:gd name="connsiteX229" fmla="*/ 2289730 w 6487123"/>
              <a:gd name="connsiteY229" fmla="*/ 69385 h 262175"/>
              <a:gd name="connsiteX230" fmla="*/ 2287578 w 6487123"/>
              <a:gd name="connsiteY230" fmla="*/ 83065 h 262175"/>
              <a:gd name="connsiteX231" fmla="*/ 2285428 w 6487123"/>
              <a:gd name="connsiteY231" fmla="*/ 96099 h 262175"/>
              <a:gd name="connsiteX232" fmla="*/ 2330465 w 6487123"/>
              <a:gd name="connsiteY232" fmla="*/ 96099 h 262175"/>
              <a:gd name="connsiteX233" fmla="*/ 2335342 w 6487123"/>
              <a:gd name="connsiteY233" fmla="*/ 83065 h 262175"/>
              <a:gd name="connsiteX234" fmla="*/ 2337636 w 6487123"/>
              <a:gd name="connsiteY234" fmla="*/ 69385 h 262175"/>
              <a:gd name="connsiteX235" fmla="*/ 2595241 w 6487123"/>
              <a:gd name="connsiteY235" fmla="*/ 68829 h 262175"/>
              <a:gd name="connsiteX236" fmla="*/ 2613133 w 6487123"/>
              <a:gd name="connsiteY236" fmla="*/ 82957 h 262175"/>
              <a:gd name="connsiteX237" fmla="*/ 2626509 w 6487123"/>
              <a:gd name="connsiteY237" fmla="*/ 97516 h 262175"/>
              <a:gd name="connsiteX238" fmla="*/ 2641497 w 6487123"/>
              <a:gd name="connsiteY238" fmla="*/ 85683 h 262175"/>
              <a:gd name="connsiteX239" fmla="*/ 2653474 w 6487123"/>
              <a:gd name="connsiteY239" fmla="*/ 73420 h 262175"/>
              <a:gd name="connsiteX240" fmla="*/ 2664661 w 6487123"/>
              <a:gd name="connsiteY240" fmla="*/ 80017 h 262175"/>
              <a:gd name="connsiteX241" fmla="*/ 2650426 w 6487123"/>
              <a:gd name="connsiteY241" fmla="*/ 94002 h 262175"/>
              <a:gd name="connsiteX242" fmla="*/ 2633393 w 6487123"/>
              <a:gd name="connsiteY242" fmla="*/ 107556 h 262175"/>
              <a:gd name="connsiteX243" fmla="*/ 2647091 w 6487123"/>
              <a:gd name="connsiteY243" fmla="*/ 143664 h 262175"/>
              <a:gd name="connsiteX244" fmla="*/ 2650032 w 6487123"/>
              <a:gd name="connsiteY244" fmla="*/ 181280 h 262175"/>
              <a:gd name="connsiteX245" fmla="*/ 2647271 w 6487123"/>
              <a:gd name="connsiteY245" fmla="*/ 224202 h 262175"/>
              <a:gd name="connsiteX246" fmla="*/ 2636549 w 6487123"/>
              <a:gd name="connsiteY246" fmla="*/ 251848 h 262175"/>
              <a:gd name="connsiteX247" fmla="*/ 2630740 w 6487123"/>
              <a:gd name="connsiteY247" fmla="*/ 256510 h 262175"/>
              <a:gd name="connsiteX248" fmla="*/ 2622780 w 6487123"/>
              <a:gd name="connsiteY248" fmla="*/ 259020 h 262175"/>
              <a:gd name="connsiteX249" fmla="*/ 2608758 w 6487123"/>
              <a:gd name="connsiteY249" fmla="*/ 260204 h 262175"/>
              <a:gd name="connsiteX250" fmla="*/ 2593232 w 6487123"/>
              <a:gd name="connsiteY250" fmla="*/ 259881 h 262175"/>
              <a:gd name="connsiteX251" fmla="*/ 2591619 w 6487123"/>
              <a:gd name="connsiteY251" fmla="*/ 253318 h 262175"/>
              <a:gd name="connsiteX252" fmla="*/ 2588068 w 6487123"/>
              <a:gd name="connsiteY252" fmla="*/ 246972 h 262175"/>
              <a:gd name="connsiteX253" fmla="*/ 2605568 w 6487123"/>
              <a:gd name="connsiteY253" fmla="*/ 247617 h 262175"/>
              <a:gd name="connsiteX254" fmla="*/ 2617903 w 6487123"/>
              <a:gd name="connsiteY254" fmla="*/ 246972 h 262175"/>
              <a:gd name="connsiteX255" fmla="*/ 2623246 w 6487123"/>
              <a:gd name="connsiteY255" fmla="*/ 245645 h 262175"/>
              <a:gd name="connsiteX256" fmla="*/ 2627083 w 6487123"/>
              <a:gd name="connsiteY256" fmla="*/ 242382 h 262175"/>
              <a:gd name="connsiteX257" fmla="*/ 2634899 w 6487123"/>
              <a:gd name="connsiteY257" fmla="*/ 219612 h 262175"/>
              <a:gd name="connsiteX258" fmla="*/ 2637123 w 6487123"/>
              <a:gd name="connsiteY258" fmla="*/ 180706 h 262175"/>
              <a:gd name="connsiteX259" fmla="*/ 2636549 w 6487123"/>
              <a:gd name="connsiteY259" fmla="*/ 163207 h 262175"/>
              <a:gd name="connsiteX260" fmla="*/ 2608794 w 6487123"/>
              <a:gd name="connsiteY260" fmla="*/ 189885 h 262175"/>
              <a:gd name="connsiteX261" fmla="*/ 2578028 w 6487123"/>
              <a:gd name="connsiteY261" fmla="*/ 210540 h 262175"/>
              <a:gd name="connsiteX262" fmla="*/ 2574263 w 6487123"/>
              <a:gd name="connsiteY262" fmla="*/ 204982 h 262175"/>
              <a:gd name="connsiteX263" fmla="*/ 2569423 w 6487123"/>
              <a:gd name="connsiteY263" fmla="*/ 199640 h 262175"/>
              <a:gd name="connsiteX264" fmla="*/ 2605317 w 6487123"/>
              <a:gd name="connsiteY264" fmla="*/ 177622 h 262175"/>
              <a:gd name="connsiteX265" fmla="*/ 2634540 w 6487123"/>
              <a:gd name="connsiteY265" fmla="*/ 147430 h 262175"/>
              <a:gd name="connsiteX266" fmla="*/ 2630166 w 6487123"/>
              <a:gd name="connsiteY266" fmla="*/ 131007 h 262175"/>
              <a:gd name="connsiteX267" fmla="*/ 2622780 w 6487123"/>
              <a:gd name="connsiteY267" fmla="*/ 115015 h 262175"/>
              <a:gd name="connsiteX268" fmla="*/ 2601121 w 6487123"/>
              <a:gd name="connsiteY268" fmla="*/ 127815 h 262175"/>
              <a:gd name="connsiteX269" fmla="*/ 2578602 w 6487123"/>
              <a:gd name="connsiteY269" fmla="*/ 139111 h 262175"/>
              <a:gd name="connsiteX270" fmla="*/ 2574622 w 6487123"/>
              <a:gd name="connsiteY270" fmla="*/ 134700 h 262175"/>
              <a:gd name="connsiteX271" fmla="*/ 2569996 w 6487123"/>
              <a:gd name="connsiteY271" fmla="*/ 130505 h 262175"/>
              <a:gd name="connsiteX272" fmla="*/ 2593627 w 6487123"/>
              <a:gd name="connsiteY272" fmla="*/ 118744 h 262175"/>
              <a:gd name="connsiteX273" fmla="*/ 2616181 w 6487123"/>
              <a:gd name="connsiteY273" fmla="*/ 105261 h 262175"/>
              <a:gd name="connsiteX274" fmla="*/ 2603129 w 6487123"/>
              <a:gd name="connsiteY274" fmla="*/ 90452 h 262175"/>
              <a:gd name="connsiteX275" fmla="*/ 2585774 w 6487123"/>
              <a:gd name="connsiteY275" fmla="*/ 76288 h 262175"/>
              <a:gd name="connsiteX276" fmla="*/ 361144 w 6487123"/>
              <a:gd name="connsiteY276" fmla="*/ 66266 h 262175"/>
              <a:gd name="connsiteX277" fmla="*/ 531255 w 6487123"/>
              <a:gd name="connsiteY277" fmla="*/ 66266 h 262175"/>
              <a:gd name="connsiteX278" fmla="*/ 531255 w 6487123"/>
              <a:gd name="connsiteY278" fmla="*/ 146838 h 262175"/>
              <a:gd name="connsiteX279" fmla="*/ 408763 w 6487123"/>
              <a:gd name="connsiteY279" fmla="*/ 146838 h 262175"/>
              <a:gd name="connsiteX280" fmla="*/ 401126 w 6487123"/>
              <a:gd name="connsiteY280" fmla="*/ 158116 h 262175"/>
              <a:gd name="connsiteX281" fmla="*/ 392413 w 6487123"/>
              <a:gd name="connsiteY281" fmla="*/ 168963 h 262175"/>
              <a:gd name="connsiteX282" fmla="*/ 515190 w 6487123"/>
              <a:gd name="connsiteY282" fmla="*/ 168963 h 262175"/>
              <a:gd name="connsiteX283" fmla="*/ 518059 w 6487123"/>
              <a:gd name="connsiteY283" fmla="*/ 168101 h 262175"/>
              <a:gd name="connsiteX284" fmla="*/ 526665 w 6487123"/>
              <a:gd name="connsiteY284" fmla="*/ 174397 h 262175"/>
              <a:gd name="connsiteX285" fmla="*/ 497404 w 6487123"/>
              <a:gd name="connsiteY285" fmla="*/ 203179 h 262175"/>
              <a:gd name="connsiteX286" fmla="*/ 458678 w 6487123"/>
              <a:gd name="connsiteY286" fmla="*/ 225738 h 262175"/>
              <a:gd name="connsiteX287" fmla="*/ 511927 w 6487123"/>
              <a:gd name="connsiteY287" fmla="*/ 239368 h 262175"/>
              <a:gd name="connsiteX288" fmla="*/ 570555 w 6487123"/>
              <a:gd name="connsiteY288" fmla="*/ 246972 h 262175"/>
              <a:gd name="connsiteX289" fmla="*/ 566109 w 6487123"/>
              <a:gd name="connsiteY289" fmla="*/ 253175 h 262175"/>
              <a:gd name="connsiteX290" fmla="*/ 562523 w 6487123"/>
              <a:gd name="connsiteY290" fmla="*/ 259594 h 262175"/>
              <a:gd name="connsiteX291" fmla="*/ 499305 w 6487123"/>
              <a:gd name="connsiteY291" fmla="*/ 249984 h 262175"/>
              <a:gd name="connsiteX292" fmla="*/ 442327 w 6487123"/>
              <a:gd name="connsiteY292" fmla="*/ 232624 h 262175"/>
              <a:gd name="connsiteX293" fmla="*/ 379431 w 6487123"/>
              <a:gd name="connsiteY293" fmla="*/ 251203 h 262175"/>
              <a:gd name="connsiteX294" fmla="*/ 314385 w 6487123"/>
              <a:gd name="connsiteY294" fmla="*/ 261601 h 262175"/>
              <a:gd name="connsiteX295" fmla="*/ 312055 w 6487123"/>
              <a:gd name="connsiteY295" fmla="*/ 254932 h 262175"/>
              <a:gd name="connsiteX296" fmla="*/ 308648 w 6487123"/>
              <a:gd name="connsiteY296" fmla="*/ 248693 h 262175"/>
              <a:gd name="connsiteX297" fmla="*/ 368280 w 6487123"/>
              <a:gd name="connsiteY297" fmla="*/ 240516 h 262175"/>
              <a:gd name="connsiteX298" fmla="*/ 425975 w 6487123"/>
              <a:gd name="connsiteY298" fmla="*/ 225451 h 262175"/>
              <a:gd name="connsiteX299" fmla="*/ 397182 w 6487123"/>
              <a:gd name="connsiteY299" fmla="*/ 208665 h 262175"/>
              <a:gd name="connsiteX300" fmla="*/ 373767 w 6487123"/>
              <a:gd name="connsiteY300" fmla="*/ 188435 h 262175"/>
              <a:gd name="connsiteX301" fmla="*/ 355192 w 6487123"/>
              <a:gd name="connsiteY301" fmla="*/ 203859 h 262175"/>
              <a:gd name="connsiteX302" fmla="*/ 336187 w 6487123"/>
              <a:gd name="connsiteY302" fmla="*/ 217130 h 262175"/>
              <a:gd name="connsiteX303" fmla="*/ 331561 w 6487123"/>
              <a:gd name="connsiteY303" fmla="*/ 212395 h 262175"/>
              <a:gd name="connsiteX304" fmla="*/ 325860 w 6487123"/>
              <a:gd name="connsiteY304" fmla="*/ 207660 h 262175"/>
              <a:gd name="connsiteX305" fmla="*/ 363368 w 6487123"/>
              <a:gd name="connsiteY305" fmla="*/ 180916 h 262175"/>
              <a:gd name="connsiteX306" fmla="*/ 393560 w 6487123"/>
              <a:gd name="connsiteY306" fmla="*/ 146838 h 262175"/>
              <a:gd name="connsiteX307" fmla="*/ 361144 w 6487123"/>
              <a:gd name="connsiteY307" fmla="*/ 146838 h 262175"/>
              <a:gd name="connsiteX308" fmla="*/ 3299509 w 6487123"/>
              <a:gd name="connsiteY308" fmla="*/ 54755 h 262175"/>
              <a:gd name="connsiteX309" fmla="*/ 3291621 w 6487123"/>
              <a:gd name="connsiteY309" fmla="*/ 69246 h 262175"/>
              <a:gd name="connsiteX310" fmla="*/ 3282871 w 6487123"/>
              <a:gd name="connsiteY310" fmla="*/ 83737 h 262175"/>
              <a:gd name="connsiteX311" fmla="*/ 3226072 w 6487123"/>
              <a:gd name="connsiteY311" fmla="*/ 166668 h 262175"/>
              <a:gd name="connsiteX312" fmla="*/ 3299222 w 6487123"/>
              <a:gd name="connsiteY312" fmla="*/ 166668 h 262175"/>
              <a:gd name="connsiteX313" fmla="*/ 3299222 w 6487123"/>
              <a:gd name="connsiteY313" fmla="*/ 89477 h 262175"/>
              <a:gd name="connsiteX314" fmla="*/ 3299759 w 6487123"/>
              <a:gd name="connsiteY314" fmla="*/ 72223 h 262175"/>
              <a:gd name="connsiteX315" fmla="*/ 3300940 w 6487123"/>
              <a:gd name="connsiteY315" fmla="*/ 54755 h 262175"/>
              <a:gd name="connsiteX316" fmla="*/ 3052502 w 6487123"/>
              <a:gd name="connsiteY316" fmla="*/ 48462 h 262175"/>
              <a:gd name="connsiteX317" fmla="*/ 3066128 w 6487123"/>
              <a:gd name="connsiteY317" fmla="*/ 114225 h 262175"/>
              <a:gd name="connsiteX318" fmla="*/ 3086638 w 6487123"/>
              <a:gd name="connsiteY318" fmla="*/ 170953 h 262175"/>
              <a:gd name="connsiteX319" fmla="*/ 3110878 w 6487123"/>
              <a:gd name="connsiteY319" fmla="*/ 115086 h 262175"/>
              <a:gd name="connsiteX320" fmla="*/ 3127372 w 6487123"/>
              <a:gd name="connsiteY320" fmla="*/ 48462 h 262175"/>
              <a:gd name="connsiteX321" fmla="*/ 4712654 w 6487123"/>
              <a:gd name="connsiteY321" fmla="*/ 42994 h 262175"/>
              <a:gd name="connsiteX322" fmla="*/ 4662871 w 6487123"/>
              <a:gd name="connsiteY322" fmla="*/ 67740 h 262175"/>
              <a:gd name="connsiteX323" fmla="*/ 4644077 w 6487123"/>
              <a:gd name="connsiteY323" fmla="*/ 135094 h 262175"/>
              <a:gd name="connsiteX324" fmla="*/ 4662871 w 6487123"/>
              <a:gd name="connsiteY324" fmla="*/ 203166 h 262175"/>
              <a:gd name="connsiteX325" fmla="*/ 4712654 w 6487123"/>
              <a:gd name="connsiteY325" fmla="*/ 228630 h 262175"/>
              <a:gd name="connsiteX326" fmla="*/ 4762833 w 6487123"/>
              <a:gd name="connsiteY326" fmla="*/ 203166 h 262175"/>
              <a:gd name="connsiteX327" fmla="*/ 4781807 w 6487123"/>
              <a:gd name="connsiteY327" fmla="*/ 135094 h 262175"/>
              <a:gd name="connsiteX328" fmla="*/ 4762833 w 6487123"/>
              <a:gd name="connsiteY328" fmla="*/ 67740 h 262175"/>
              <a:gd name="connsiteX329" fmla="*/ 4712654 w 6487123"/>
              <a:gd name="connsiteY329" fmla="*/ 42994 h 262175"/>
              <a:gd name="connsiteX330" fmla="*/ 3584560 w 6487123"/>
              <a:gd name="connsiteY330" fmla="*/ 41272 h 262175"/>
              <a:gd name="connsiteX331" fmla="*/ 3556256 w 6487123"/>
              <a:gd name="connsiteY331" fmla="*/ 56410 h 262175"/>
              <a:gd name="connsiteX332" fmla="*/ 3544957 w 6487123"/>
              <a:gd name="connsiteY332" fmla="*/ 94360 h 262175"/>
              <a:gd name="connsiteX333" fmla="*/ 3555037 w 6487123"/>
              <a:gd name="connsiteY333" fmla="*/ 131773 h 262175"/>
              <a:gd name="connsiteX334" fmla="*/ 3586855 w 6487123"/>
              <a:gd name="connsiteY334" fmla="*/ 146588 h 262175"/>
              <a:gd name="connsiteX335" fmla="*/ 3611141 w 6487123"/>
              <a:gd name="connsiteY335" fmla="*/ 139413 h 262175"/>
              <a:gd name="connsiteX336" fmla="*/ 3635642 w 6487123"/>
              <a:gd name="connsiteY336" fmla="*/ 115882 h 262175"/>
              <a:gd name="connsiteX337" fmla="*/ 3621723 w 6487123"/>
              <a:gd name="connsiteY337" fmla="*/ 61468 h 262175"/>
              <a:gd name="connsiteX338" fmla="*/ 3584560 w 6487123"/>
              <a:gd name="connsiteY338" fmla="*/ 41272 h 262175"/>
              <a:gd name="connsiteX339" fmla="*/ 2003440 w 6487123"/>
              <a:gd name="connsiteY339" fmla="*/ 37543 h 262175"/>
              <a:gd name="connsiteX340" fmla="*/ 1987914 w 6487123"/>
              <a:gd name="connsiteY340" fmla="*/ 55992 h 262175"/>
              <a:gd name="connsiteX341" fmla="*/ 1970451 w 6487123"/>
              <a:gd name="connsiteY341" fmla="*/ 74011 h 262175"/>
              <a:gd name="connsiteX342" fmla="*/ 2056224 w 6487123"/>
              <a:gd name="connsiteY342" fmla="*/ 74011 h 262175"/>
              <a:gd name="connsiteX343" fmla="*/ 2070853 w 6487123"/>
              <a:gd name="connsiteY343" fmla="*/ 56639 h 262175"/>
              <a:gd name="connsiteX344" fmla="*/ 2083762 w 6487123"/>
              <a:gd name="connsiteY344" fmla="*/ 37543 h 262175"/>
              <a:gd name="connsiteX345" fmla="*/ 3133397 w 6487123"/>
              <a:gd name="connsiteY345" fmla="*/ 34406 h 262175"/>
              <a:gd name="connsiteX346" fmla="*/ 3142004 w 6487123"/>
              <a:gd name="connsiteY346" fmla="*/ 36987 h 262175"/>
              <a:gd name="connsiteX347" fmla="*/ 3123321 w 6487123"/>
              <a:gd name="connsiteY347" fmla="*/ 119425 h 262175"/>
              <a:gd name="connsiteX348" fmla="*/ 3094097 w 6487123"/>
              <a:gd name="connsiteY348" fmla="*/ 185296 h 262175"/>
              <a:gd name="connsiteX349" fmla="*/ 3120273 w 6487123"/>
              <a:gd name="connsiteY349" fmla="*/ 221584 h 262175"/>
              <a:gd name="connsiteX350" fmla="*/ 3153764 w 6487123"/>
              <a:gd name="connsiteY350" fmla="*/ 248406 h 262175"/>
              <a:gd name="connsiteX351" fmla="*/ 3148314 w 6487123"/>
              <a:gd name="connsiteY351" fmla="*/ 253283 h 262175"/>
              <a:gd name="connsiteX352" fmla="*/ 3143724 w 6487123"/>
              <a:gd name="connsiteY352" fmla="*/ 259020 h 262175"/>
              <a:gd name="connsiteX353" fmla="*/ 3111667 w 6487123"/>
              <a:gd name="connsiteY353" fmla="*/ 232772 h 262175"/>
              <a:gd name="connsiteX354" fmla="*/ 3086064 w 6487123"/>
              <a:gd name="connsiteY354" fmla="*/ 197918 h 262175"/>
              <a:gd name="connsiteX355" fmla="*/ 3057593 w 6487123"/>
              <a:gd name="connsiteY355" fmla="*/ 234027 h 262175"/>
              <a:gd name="connsiteX356" fmla="*/ 3026110 w 6487123"/>
              <a:gd name="connsiteY356" fmla="*/ 261315 h 262175"/>
              <a:gd name="connsiteX357" fmla="*/ 3021843 w 6487123"/>
              <a:gd name="connsiteY357" fmla="*/ 255578 h 262175"/>
              <a:gd name="connsiteX358" fmla="*/ 3016931 w 6487123"/>
              <a:gd name="connsiteY358" fmla="*/ 250701 h 262175"/>
              <a:gd name="connsiteX359" fmla="*/ 3049382 w 6487123"/>
              <a:gd name="connsiteY359" fmla="*/ 222947 h 262175"/>
              <a:gd name="connsiteX360" fmla="*/ 3078605 w 6487123"/>
              <a:gd name="connsiteY360" fmla="*/ 184435 h 262175"/>
              <a:gd name="connsiteX361" fmla="*/ 3055263 w 6487123"/>
              <a:gd name="connsiteY361" fmla="*/ 122150 h 262175"/>
              <a:gd name="connsiteX362" fmla="*/ 3039880 w 6487123"/>
              <a:gd name="connsiteY362" fmla="*/ 48462 h 262175"/>
              <a:gd name="connsiteX363" fmla="*/ 3022955 w 6487123"/>
              <a:gd name="connsiteY363" fmla="*/ 48462 h 262175"/>
              <a:gd name="connsiteX364" fmla="*/ 3022955 w 6487123"/>
              <a:gd name="connsiteY364" fmla="*/ 35266 h 262175"/>
              <a:gd name="connsiteX365" fmla="*/ 3131102 w 6487123"/>
              <a:gd name="connsiteY365" fmla="*/ 35266 h 262175"/>
              <a:gd name="connsiteX366" fmla="*/ 2418532 w 6487123"/>
              <a:gd name="connsiteY366" fmla="*/ 33240 h 262175"/>
              <a:gd name="connsiteX367" fmla="*/ 2418532 w 6487123"/>
              <a:gd name="connsiteY367" fmla="*/ 58233 h 262175"/>
              <a:gd name="connsiteX368" fmla="*/ 2468733 w 6487123"/>
              <a:gd name="connsiteY368" fmla="*/ 58233 h 262175"/>
              <a:gd name="connsiteX369" fmla="*/ 2468733 w 6487123"/>
              <a:gd name="connsiteY369" fmla="*/ 33240 h 262175"/>
              <a:gd name="connsiteX370" fmla="*/ 2351119 w 6487123"/>
              <a:gd name="connsiteY370" fmla="*/ 33240 h 262175"/>
              <a:gd name="connsiteX371" fmla="*/ 2351119 w 6487123"/>
              <a:gd name="connsiteY371" fmla="*/ 56797 h 262175"/>
              <a:gd name="connsiteX372" fmla="*/ 2351119 w 6487123"/>
              <a:gd name="connsiteY372" fmla="*/ 58233 h 262175"/>
              <a:gd name="connsiteX373" fmla="*/ 2405336 w 6487123"/>
              <a:gd name="connsiteY373" fmla="*/ 58233 h 262175"/>
              <a:gd name="connsiteX374" fmla="*/ 2405336 w 6487123"/>
              <a:gd name="connsiteY374" fmla="*/ 33240 h 262175"/>
              <a:gd name="connsiteX375" fmla="*/ 3299222 w 6487123"/>
              <a:gd name="connsiteY375" fmla="*/ 31268 h 262175"/>
              <a:gd name="connsiteX376" fmla="*/ 3315537 w 6487123"/>
              <a:gd name="connsiteY376" fmla="*/ 31268 h 262175"/>
              <a:gd name="connsiteX377" fmla="*/ 3315537 w 6487123"/>
              <a:gd name="connsiteY377" fmla="*/ 166668 h 262175"/>
              <a:gd name="connsiteX378" fmla="*/ 3345085 w 6487123"/>
              <a:gd name="connsiteY378" fmla="*/ 166668 h 262175"/>
              <a:gd name="connsiteX379" fmla="*/ 3345085 w 6487123"/>
              <a:gd name="connsiteY379" fmla="*/ 180688 h 262175"/>
              <a:gd name="connsiteX380" fmla="*/ 3315537 w 6487123"/>
              <a:gd name="connsiteY380" fmla="*/ 180688 h 262175"/>
              <a:gd name="connsiteX381" fmla="*/ 3315537 w 6487123"/>
              <a:gd name="connsiteY381" fmla="*/ 240356 h 262175"/>
              <a:gd name="connsiteX382" fmla="*/ 3299222 w 6487123"/>
              <a:gd name="connsiteY382" fmla="*/ 240356 h 262175"/>
              <a:gd name="connsiteX383" fmla="*/ 3299222 w 6487123"/>
              <a:gd name="connsiteY383" fmla="*/ 180688 h 262175"/>
              <a:gd name="connsiteX384" fmla="*/ 3206852 w 6487123"/>
              <a:gd name="connsiteY384" fmla="*/ 180688 h 262175"/>
              <a:gd name="connsiteX385" fmla="*/ 3206852 w 6487123"/>
              <a:gd name="connsiteY385" fmla="*/ 170101 h 262175"/>
              <a:gd name="connsiteX386" fmla="*/ 2928003 w 6487123"/>
              <a:gd name="connsiteY386" fmla="*/ 28956 h 262175"/>
              <a:gd name="connsiteX387" fmla="*/ 2928003 w 6487123"/>
              <a:gd name="connsiteY387" fmla="*/ 75427 h 262175"/>
              <a:gd name="connsiteX388" fmla="*/ 2985949 w 6487123"/>
              <a:gd name="connsiteY388" fmla="*/ 75427 h 262175"/>
              <a:gd name="connsiteX389" fmla="*/ 2985949 w 6487123"/>
              <a:gd name="connsiteY389" fmla="*/ 28956 h 262175"/>
              <a:gd name="connsiteX390" fmla="*/ 13735 w 6487123"/>
              <a:gd name="connsiteY390" fmla="*/ 28077 h 262175"/>
              <a:gd name="connsiteX391" fmla="*/ 13735 w 6487123"/>
              <a:gd name="connsiteY391" fmla="*/ 232360 h 262175"/>
              <a:gd name="connsiteX392" fmla="*/ 221460 w 6487123"/>
              <a:gd name="connsiteY392" fmla="*/ 232360 h 262175"/>
              <a:gd name="connsiteX393" fmla="*/ 221460 w 6487123"/>
              <a:gd name="connsiteY393" fmla="*/ 28077 h 262175"/>
              <a:gd name="connsiteX394" fmla="*/ 4712654 w 6487123"/>
              <a:gd name="connsiteY394" fmla="*/ 27539 h 262175"/>
              <a:gd name="connsiteX395" fmla="*/ 4775259 w 6487123"/>
              <a:gd name="connsiteY395" fmla="*/ 56462 h 262175"/>
              <a:gd name="connsiteX396" fmla="*/ 4799557 w 6487123"/>
              <a:gd name="connsiteY396" fmla="*/ 135094 h 262175"/>
              <a:gd name="connsiteX397" fmla="*/ 4775259 w 6487123"/>
              <a:gd name="connsiteY397" fmla="*/ 214552 h 262175"/>
              <a:gd name="connsiteX398" fmla="*/ 4712654 w 6487123"/>
              <a:gd name="connsiteY398" fmla="*/ 244086 h 262175"/>
              <a:gd name="connsiteX399" fmla="*/ 4650409 w 6487123"/>
              <a:gd name="connsiteY399" fmla="*/ 214552 h 262175"/>
              <a:gd name="connsiteX400" fmla="*/ 4626039 w 6487123"/>
              <a:gd name="connsiteY400" fmla="*/ 135094 h 262175"/>
              <a:gd name="connsiteX401" fmla="*/ 4650409 w 6487123"/>
              <a:gd name="connsiteY401" fmla="*/ 56462 h 262175"/>
              <a:gd name="connsiteX402" fmla="*/ 4712654 w 6487123"/>
              <a:gd name="connsiteY402" fmla="*/ 27539 h 262175"/>
              <a:gd name="connsiteX403" fmla="*/ 3822807 w 6487123"/>
              <a:gd name="connsiteY403" fmla="*/ 27539 h 262175"/>
              <a:gd name="connsiteX404" fmla="*/ 3858132 w 6487123"/>
              <a:gd name="connsiteY404" fmla="*/ 35627 h 262175"/>
              <a:gd name="connsiteX405" fmla="*/ 3880736 w 6487123"/>
              <a:gd name="connsiteY405" fmla="*/ 52751 h 262175"/>
              <a:gd name="connsiteX406" fmla="*/ 3870718 w 6487123"/>
              <a:gd name="connsiteY406" fmla="*/ 63943 h 262175"/>
              <a:gd name="connsiteX407" fmla="*/ 3851430 w 6487123"/>
              <a:gd name="connsiteY407" fmla="*/ 49164 h 262175"/>
              <a:gd name="connsiteX408" fmla="*/ 3823095 w 6487123"/>
              <a:gd name="connsiteY408" fmla="*/ 42994 h 262175"/>
              <a:gd name="connsiteX409" fmla="*/ 3767929 w 6487123"/>
              <a:gd name="connsiteY409" fmla="*/ 67853 h 262175"/>
              <a:gd name="connsiteX410" fmla="*/ 3747626 w 6487123"/>
              <a:gd name="connsiteY410" fmla="*/ 135112 h 262175"/>
              <a:gd name="connsiteX411" fmla="*/ 3767139 w 6487123"/>
              <a:gd name="connsiteY411" fmla="*/ 203272 h 262175"/>
              <a:gd name="connsiteX412" fmla="*/ 3821946 w 6487123"/>
              <a:gd name="connsiteY412" fmla="*/ 228630 h 262175"/>
              <a:gd name="connsiteX413" fmla="*/ 3847307 w 6487123"/>
              <a:gd name="connsiteY413" fmla="*/ 224720 h 262175"/>
              <a:gd name="connsiteX414" fmla="*/ 3866424 w 6487123"/>
              <a:gd name="connsiteY414" fmla="*/ 213707 h 262175"/>
              <a:gd name="connsiteX415" fmla="*/ 3866424 w 6487123"/>
              <a:gd name="connsiteY415" fmla="*/ 150854 h 262175"/>
              <a:gd name="connsiteX416" fmla="*/ 3817929 w 6487123"/>
              <a:gd name="connsiteY416" fmla="*/ 150854 h 262175"/>
              <a:gd name="connsiteX417" fmla="*/ 3817929 w 6487123"/>
              <a:gd name="connsiteY417" fmla="*/ 136260 h 262175"/>
              <a:gd name="connsiteX418" fmla="*/ 3883026 w 6487123"/>
              <a:gd name="connsiteY418" fmla="*/ 136260 h 262175"/>
              <a:gd name="connsiteX419" fmla="*/ 3883026 w 6487123"/>
              <a:gd name="connsiteY419" fmla="*/ 220307 h 262175"/>
              <a:gd name="connsiteX420" fmla="*/ 3857126 w 6487123"/>
              <a:gd name="connsiteY420" fmla="*/ 237464 h 262175"/>
              <a:gd name="connsiteX421" fmla="*/ 3820225 w 6487123"/>
              <a:gd name="connsiteY421" fmla="*/ 244086 h 262175"/>
              <a:gd name="connsiteX422" fmla="*/ 3754677 w 6487123"/>
              <a:gd name="connsiteY422" fmla="*/ 214946 h 262175"/>
              <a:gd name="connsiteX423" fmla="*/ 3729590 w 6487123"/>
              <a:gd name="connsiteY423" fmla="*/ 135686 h 262175"/>
              <a:gd name="connsiteX424" fmla="*/ 3755538 w 6487123"/>
              <a:gd name="connsiteY424" fmla="*/ 56538 h 262175"/>
              <a:gd name="connsiteX425" fmla="*/ 3822807 w 6487123"/>
              <a:gd name="connsiteY425" fmla="*/ 27539 h 262175"/>
              <a:gd name="connsiteX426" fmla="*/ 3584847 w 6487123"/>
              <a:gd name="connsiteY426" fmla="*/ 27539 h 262175"/>
              <a:gd name="connsiteX427" fmla="*/ 3633719 w 6487123"/>
              <a:gd name="connsiteY427" fmla="*/ 52340 h 262175"/>
              <a:gd name="connsiteX428" fmla="*/ 3652245 w 6487123"/>
              <a:gd name="connsiteY428" fmla="*/ 124491 h 262175"/>
              <a:gd name="connsiteX429" fmla="*/ 3641690 w 6487123"/>
              <a:gd name="connsiteY429" fmla="*/ 194637 h 262175"/>
              <a:gd name="connsiteX430" fmla="*/ 3614820 w 6487123"/>
              <a:gd name="connsiteY430" fmla="*/ 232650 h 262175"/>
              <a:gd name="connsiteX431" fmla="*/ 3578821 w 6487123"/>
              <a:gd name="connsiteY431" fmla="*/ 244086 h 262175"/>
              <a:gd name="connsiteX432" fmla="*/ 3552280 w 6487123"/>
              <a:gd name="connsiteY432" fmla="*/ 238467 h 262175"/>
              <a:gd name="connsiteX433" fmla="*/ 3532649 w 6487123"/>
              <a:gd name="connsiteY433" fmla="*/ 224037 h 262175"/>
              <a:gd name="connsiteX434" fmla="*/ 3542667 w 6487123"/>
              <a:gd name="connsiteY434" fmla="*/ 213131 h 262175"/>
              <a:gd name="connsiteX435" fmla="*/ 3559055 w 6487123"/>
              <a:gd name="connsiteY435" fmla="*/ 225544 h 262175"/>
              <a:gd name="connsiteX436" fmla="*/ 3579107 w 6487123"/>
              <a:gd name="connsiteY436" fmla="*/ 229778 h 262175"/>
              <a:gd name="connsiteX437" fmla="*/ 3617742 w 6487123"/>
              <a:gd name="connsiteY437" fmla="*/ 208114 h 262175"/>
              <a:gd name="connsiteX438" fmla="*/ 3635929 w 6487123"/>
              <a:gd name="connsiteY438" fmla="*/ 132239 h 262175"/>
              <a:gd name="connsiteX439" fmla="*/ 3612540 w 6487123"/>
              <a:gd name="connsiteY439" fmla="*/ 152376 h 262175"/>
              <a:gd name="connsiteX440" fmla="*/ 3584847 w 6487123"/>
              <a:gd name="connsiteY440" fmla="*/ 160034 h 262175"/>
              <a:gd name="connsiteX441" fmla="*/ 3543472 w 6487123"/>
              <a:gd name="connsiteY441" fmla="*/ 143123 h 262175"/>
              <a:gd name="connsiteX442" fmla="*/ 3528355 w 6487123"/>
              <a:gd name="connsiteY442" fmla="*/ 94360 h 262175"/>
              <a:gd name="connsiteX443" fmla="*/ 3545194 w 6487123"/>
              <a:gd name="connsiteY443" fmla="*/ 46207 h 262175"/>
              <a:gd name="connsiteX444" fmla="*/ 3584847 w 6487123"/>
              <a:gd name="connsiteY444" fmla="*/ 27539 h 262175"/>
              <a:gd name="connsiteX445" fmla="*/ 5139149 w 6487123"/>
              <a:gd name="connsiteY445" fmla="*/ 24671 h 262175"/>
              <a:gd name="connsiteX446" fmla="*/ 5148962 w 6487123"/>
              <a:gd name="connsiteY446" fmla="*/ 28323 h 262175"/>
              <a:gd name="connsiteX447" fmla="*/ 5153188 w 6487123"/>
              <a:gd name="connsiteY447" fmla="*/ 38421 h 262175"/>
              <a:gd name="connsiteX448" fmla="*/ 5148962 w 6487123"/>
              <a:gd name="connsiteY448" fmla="*/ 47911 h 262175"/>
              <a:gd name="connsiteX449" fmla="*/ 5139149 w 6487123"/>
              <a:gd name="connsiteY449" fmla="*/ 51600 h 262175"/>
              <a:gd name="connsiteX450" fmla="*/ 5129229 w 6487123"/>
              <a:gd name="connsiteY450" fmla="*/ 47911 h 262175"/>
              <a:gd name="connsiteX451" fmla="*/ 5125111 w 6487123"/>
              <a:gd name="connsiteY451" fmla="*/ 38421 h 262175"/>
              <a:gd name="connsiteX452" fmla="*/ 5129229 w 6487123"/>
              <a:gd name="connsiteY452" fmla="*/ 28323 h 262175"/>
              <a:gd name="connsiteX453" fmla="*/ 5139149 w 6487123"/>
              <a:gd name="connsiteY453" fmla="*/ 24671 h 262175"/>
              <a:gd name="connsiteX454" fmla="*/ 6048508 w 6487123"/>
              <a:gd name="connsiteY454" fmla="*/ 24653 h 262175"/>
              <a:gd name="connsiteX455" fmla="*/ 6074075 w 6487123"/>
              <a:gd name="connsiteY455" fmla="*/ 42008 h 262175"/>
              <a:gd name="connsiteX456" fmla="*/ 6093833 w 6487123"/>
              <a:gd name="connsiteY456" fmla="*/ 60224 h 262175"/>
              <a:gd name="connsiteX457" fmla="*/ 6086661 w 6487123"/>
              <a:gd name="connsiteY457" fmla="*/ 70837 h 262175"/>
              <a:gd name="connsiteX458" fmla="*/ 6066616 w 6487123"/>
              <a:gd name="connsiteY458" fmla="*/ 52299 h 262175"/>
              <a:gd name="connsiteX459" fmla="*/ 6040763 w 6487123"/>
              <a:gd name="connsiteY459" fmla="*/ 34406 h 262175"/>
              <a:gd name="connsiteX460" fmla="*/ 5920567 w 6487123"/>
              <a:gd name="connsiteY460" fmla="*/ 20350 h 262175"/>
              <a:gd name="connsiteX461" fmla="*/ 5931970 w 6487123"/>
              <a:gd name="connsiteY461" fmla="*/ 52012 h 262175"/>
              <a:gd name="connsiteX462" fmla="*/ 5938639 w 6487123"/>
              <a:gd name="connsiteY462" fmla="*/ 81738 h 262175"/>
              <a:gd name="connsiteX463" fmla="*/ 5926878 w 6487123"/>
              <a:gd name="connsiteY463" fmla="*/ 84894 h 262175"/>
              <a:gd name="connsiteX464" fmla="*/ 5920531 w 6487123"/>
              <a:gd name="connsiteY464" fmla="*/ 54988 h 262175"/>
              <a:gd name="connsiteX465" fmla="*/ 5909667 w 6487123"/>
              <a:gd name="connsiteY465" fmla="*/ 22931 h 262175"/>
              <a:gd name="connsiteX466" fmla="*/ 6000889 w 6487123"/>
              <a:gd name="connsiteY466" fmla="*/ 19489 h 262175"/>
              <a:gd name="connsiteX467" fmla="*/ 6013797 w 6487123"/>
              <a:gd name="connsiteY467" fmla="*/ 23218 h 262175"/>
              <a:gd name="connsiteX468" fmla="*/ 6001965 w 6487123"/>
              <a:gd name="connsiteY468" fmla="*/ 56709 h 262175"/>
              <a:gd name="connsiteX469" fmla="*/ 5989701 w 6487123"/>
              <a:gd name="connsiteY469" fmla="*/ 86328 h 262175"/>
              <a:gd name="connsiteX470" fmla="*/ 5980234 w 6487123"/>
              <a:gd name="connsiteY470" fmla="*/ 82886 h 262175"/>
              <a:gd name="connsiteX471" fmla="*/ 5991423 w 6487123"/>
              <a:gd name="connsiteY471" fmla="*/ 52048 h 262175"/>
              <a:gd name="connsiteX472" fmla="*/ 6000889 w 6487123"/>
              <a:gd name="connsiteY472" fmla="*/ 19489 h 262175"/>
              <a:gd name="connsiteX473" fmla="*/ 2893292 w 6487123"/>
              <a:gd name="connsiteY473" fmla="*/ 16047 h 262175"/>
              <a:gd name="connsiteX474" fmla="*/ 3022381 w 6487123"/>
              <a:gd name="connsiteY474" fmla="*/ 16047 h 262175"/>
              <a:gd name="connsiteX475" fmla="*/ 3022381 w 6487123"/>
              <a:gd name="connsiteY475" fmla="*/ 28956 h 262175"/>
              <a:gd name="connsiteX476" fmla="*/ 2999432 w 6487123"/>
              <a:gd name="connsiteY476" fmla="*/ 28956 h 262175"/>
              <a:gd name="connsiteX477" fmla="*/ 2999432 w 6487123"/>
              <a:gd name="connsiteY477" fmla="*/ 188165 h 262175"/>
              <a:gd name="connsiteX478" fmla="*/ 3024675 w 6487123"/>
              <a:gd name="connsiteY478" fmla="*/ 183575 h 262175"/>
              <a:gd name="connsiteX479" fmla="*/ 3025537 w 6487123"/>
              <a:gd name="connsiteY479" fmla="*/ 195910 h 262175"/>
              <a:gd name="connsiteX480" fmla="*/ 2999432 w 6487123"/>
              <a:gd name="connsiteY480" fmla="*/ 200787 h 262175"/>
              <a:gd name="connsiteX481" fmla="*/ 2999432 w 6487123"/>
              <a:gd name="connsiteY481" fmla="*/ 261028 h 262175"/>
              <a:gd name="connsiteX482" fmla="*/ 2985949 w 6487123"/>
              <a:gd name="connsiteY482" fmla="*/ 261028 h 262175"/>
              <a:gd name="connsiteX483" fmla="*/ 2985949 w 6487123"/>
              <a:gd name="connsiteY483" fmla="*/ 203368 h 262175"/>
              <a:gd name="connsiteX484" fmla="*/ 2937182 w 6487123"/>
              <a:gd name="connsiteY484" fmla="*/ 212190 h 262175"/>
              <a:gd name="connsiteX485" fmla="*/ 2894439 w 6487123"/>
              <a:gd name="connsiteY485" fmla="*/ 219720 h 262175"/>
              <a:gd name="connsiteX486" fmla="*/ 2891284 w 6487123"/>
              <a:gd name="connsiteY486" fmla="*/ 206237 h 262175"/>
              <a:gd name="connsiteX487" fmla="*/ 2914520 w 6487123"/>
              <a:gd name="connsiteY487" fmla="*/ 202508 h 262175"/>
              <a:gd name="connsiteX488" fmla="*/ 2914520 w 6487123"/>
              <a:gd name="connsiteY488" fmla="*/ 28956 h 262175"/>
              <a:gd name="connsiteX489" fmla="*/ 2893292 w 6487123"/>
              <a:gd name="connsiteY489" fmla="*/ 28956 h 262175"/>
              <a:gd name="connsiteX490" fmla="*/ 4085430 w 6487123"/>
              <a:gd name="connsiteY490" fmla="*/ 14343 h 262175"/>
              <a:gd name="connsiteX491" fmla="*/ 4210212 w 6487123"/>
              <a:gd name="connsiteY491" fmla="*/ 14343 h 262175"/>
              <a:gd name="connsiteX492" fmla="*/ 4210177 w 6487123"/>
              <a:gd name="connsiteY492" fmla="*/ 16917 h 262175"/>
              <a:gd name="connsiteX493" fmla="*/ 4209926 w 6487123"/>
              <a:gd name="connsiteY493" fmla="*/ 21208 h 262175"/>
              <a:gd name="connsiteX494" fmla="*/ 4205227 w 6487123"/>
              <a:gd name="connsiteY494" fmla="*/ 78876 h 262175"/>
              <a:gd name="connsiteX495" fmla="*/ 4198163 w 6487123"/>
              <a:gd name="connsiteY495" fmla="*/ 101245 h 262175"/>
              <a:gd name="connsiteX496" fmla="*/ 4191745 w 6487123"/>
              <a:gd name="connsiteY496" fmla="*/ 105606 h 262175"/>
              <a:gd name="connsiteX497" fmla="*/ 4182957 w 6487123"/>
              <a:gd name="connsiteY497" fmla="*/ 106964 h 262175"/>
              <a:gd name="connsiteX498" fmla="*/ 4169938 w 6487123"/>
              <a:gd name="connsiteY498" fmla="*/ 107216 h 262175"/>
              <a:gd name="connsiteX499" fmla="*/ 4151969 w 6487123"/>
              <a:gd name="connsiteY499" fmla="*/ 106392 h 262175"/>
              <a:gd name="connsiteX500" fmla="*/ 4150750 w 6487123"/>
              <a:gd name="connsiteY500" fmla="*/ 100243 h 262175"/>
              <a:gd name="connsiteX501" fmla="*/ 4148240 w 6487123"/>
              <a:gd name="connsiteY501" fmla="*/ 94090 h 262175"/>
              <a:gd name="connsiteX502" fmla="*/ 4166460 w 6487123"/>
              <a:gd name="connsiteY502" fmla="*/ 95347 h 262175"/>
              <a:gd name="connsiteX503" fmla="*/ 4177793 w 6487123"/>
              <a:gd name="connsiteY503" fmla="*/ 95525 h 262175"/>
              <a:gd name="connsiteX504" fmla="*/ 4183459 w 6487123"/>
              <a:gd name="connsiteY504" fmla="*/ 95095 h 262175"/>
              <a:gd name="connsiteX505" fmla="*/ 4186974 w 6487123"/>
              <a:gd name="connsiteY505" fmla="*/ 92942 h 262175"/>
              <a:gd name="connsiteX506" fmla="*/ 4192462 w 6487123"/>
              <a:gd name="connsiteY506" fmla="*/ 75001 h 262175"/>
              <a:gd name="connsiteX507" fmla="*/ 4196443 w 6487123"/>
              <a:gd name="connsiteY507" fmla="*/ 26929 h 262175"/>
              <a:gd name="connsiteX508" fmla="*/ 4144223 w 6487123"/>
              <a:gd name="connsiteY508" fmla="*/ 26929 h 262175"/>
              <a:gd name="connsiteX509" fmla="*/ 4126688 w 6487123"/>
              <a:gd name="connsiteY509" fmla="*/ 84247 h 262175"/>
              <a:gd name="connsiteX510" fmla="*/ 4087441 w 6487123"/>
              <a:gd name="connsiteY510" fmla="*/ 120473 h 262175"/>
              <a:gd name="connsiteX511" fmla="*/ 4082452 w 6487123"/>
              <a:gd name="connsiteY511" fmla="*/ 115767 h 262175"/>
              <a:gd name="connsiteX512" fmla="*/ 4076820 w 6487123"/>
              <a:gd name="connsiteY512" fmla="*/ 111276 h 262175"/>
              <a:gd name="connsiteX513" fmla="*/ 4114385 w 6487123"/>
              <a:gd name="connsiteY513" fmla="*/ 79122 h 262175"/>
              <a:gd name="connsiteX514" fmla="*/ 4130451 w 6487123"/>
              <a:gd name="connsiteY514" fmla="*/ 26929 h 262175"/>
              <a:gd name="connsiteX515" fmla="*/ 4085430 w 6487123"/>
              <a:gd name="connsiteY515" fmla="*/ 26929 h 262175"/>
              <a:gd name="connsiteX516" fmla="*/ 0 w 6487123"/>
              <a:gd name="connsiteY516" fmla="*/ 14343 h 262175"/>
              <a:gd name="connsiteX517" fmla="*/ 235480 w 6487123"/>
              <a:gd name="connsiteY517" fmla="*/ 14343 h 262175"/>
              <a:gd name="connsiteX518" fmla="*/ 235480 w 6487123"/>
              <a:gd name="connsiteY518" fmla="*/ 261010 h 262175"/>
              <a:gd name="connsiteX519" fmla="*/ 221460 w 6487123"/>
              <a:gd name="connsiteY519" fmla="*/ 261010 h 262175"/>
              <a:gd name="connsiteX520" fmla="*/ 221460 w 6487123"/>
              <a:gd name="connsiteY520" fmla="*/ 245520 h 262175"/>
              <a:gd name="connsiteX521" fmla="*/ 13735 w 6487123"/>
              <a:gd name="connsiteY521" fmla="*/ 245520 h 262175"/>
              <a:gd name="connsiteX522" fmla="*/ 13735 w 6487123"/>
              <a:gd name="connsiteY522" fmla="*/ 261010 h 262175"/>
              <a:gd name="connsiteX523" fmla="*/ 0 w 6487123"/>
              <a:gd name="connsiteY523" fmla="*/ 261010 h 262175"/>
              <a:gd name="connsiteX524" fmla="*/ 5602435 w 6487123"/>
              <a:gd name="connsiteY524" fmla="*/ 13751 h 262175"/>
              <a:gd name="connsiteX525" fmla="*/ 5635890 w 6487123"/>
              <a:gd name="connsiteY525" fmla="*/ 27413 h 262175"/>
              <a:gd name="connsiteX526" fmla="*/ 5663537 w 6487123"/>
              <a:gd name="connsiteY526" fmla="*/ 43012 h 262175"/>
              <a:gd name="connsiteX527" fmla="*/ 5656078 w 6487123"/>
              <a:gd name="connsiteY527" fmla="*/ 54486 h 262175"/>
              <a:gd name="connsiteX528" fmla="*/ 5628647 w 6487123"/>
              <a:gd name="connsiteY528" fmla="*/ 38027 h 262175"/>
              <a:gd name="connsiteX529" fmla="*/ 5594976 w 6487123"/>
              <a:gd name="connsiteY529" fmla="*/ 23504 h 262175"/>
              <a:gd name="connsiteX530" fmla="*/ 5046904 w 6487123"/>
              <a:gd name="connsiteY530" fmla="*/ 8606 h 262175"/>
              <a:gd name="connsiteX531" fmla="*/ 5058594 w 6487123"/>
              <a:gd name="connsiteY531" fmla="*/ 10001 h 262175"/>
              <a:gd name="connsiteX532" fmla="*/ 5069854 w 6487123"/>
              <a:gd name="connsiteY532" fmla="*/ 13756 h 262175"/>
              <a:gd name="connsiteX533" fmla="*/ 5065839 w 6487123"/>
              <a:gd name="connsiteY533" fmla="*/ 26932 h 262175"/>
              <a:gd name="connsiteX534" fmla="*/ 5047765 w 6487123"/>
              <a:gd name="connsiteY534" fmla="*/ 22626 h 262175"/>
              <a:gd name="connsiteX535" fmla="*/ 5029873 w 6487123"/>
              <a:gd name="connsiteY535" fmla="*/ 31344 h 262175"/>
              <a:gd name="connsiteX536" fmla="*/ 5024243 w 6487123"/>
              <a:gd name="connsiteY536" fmla="*/ 56208 h 262175"/>
              <a:gd name="connsiteX537" fmla="*/ 5024243 w 6487123"/>
              <a:gd name="connsiteY537" fmla="*/ 87494 h 262175"/>
              <a:gd name="connsiteX538" fmla="*/ 5058953 w 6487123"/>
              <a:gd name="connsiteY538" fmla="*/ 87494 h 262175"/>
              <a:gd name="connsiteX539" fmla="*/ 5058953 w 6487123"/>
              <a:gd name="connsiteY539" fmla="*/ 101514 h 262175"/>
              <a:gd name="connsiteX540" fmla="*/ 5024243 w 6487123"/>
              <a:gd name="connsiteY540" fmla="*/ 101514 h 262175"/>
              <a:gd name="connsiteX541" fmla="*/ 5024243 w 6487123"/>
              <a:gd name="connsiteY541" fmla="*/ 240356 h 262175"/>
              <a:gd name="connsiteX542" fmla="*/ 5007641 w 6487123"/>
              <a:gd name="connsiteY542" fmla="*/ 240356 h 262175"/>
              <a:gd name="connsiteX543" fmla="*/ 5007641 w 6487123"/>
              <a:gd name="connsiteY543" fmla="*/ 101514 h 262175"/>
              <a:gd name="connsiteX544" fmla="*/ 4986413 w 6487123"/>
              <a:gd name="connsiteY544" fmla="*/ 101514 h 262175"/>
              <a:gd name="connsiteX545" fmla="*/ 4986413 w 6487123"/>
              <a:gd name="connsiteY545" fmla="*/ 88924 h 262175"/>
              <a:gd name="connsiteX546" fmla="*/ 5007641 w 6487123"/>
              <a:gd name="connsiteY546" fmla="*/ 87494 h 262175"/>
              <a:gd name="connsiteX547" fmla="*/ 5007641 w 6487123"/>
              <a:gd name="connsiteY547" fmla="*/ 55347 h 262175"/>
              <a:gd name="connsiteX548" fmla="*/ 5017593 w 6487123"/>
              <a:gd name="connsiteY548" fmla="*/ 20567 h 262175"/>
              <a:gd name="connsiteX549" fmla="*/ 5046904 w 6487123"/>
              <a:gd name="connsiteY549" fmla="*/ 8606 h 262175"/>
              <a:gd name="connsiteX550" fmla="*/ 4921401 w 6487123"/>
              <a:gd name="connsiteY550" fmla="*/ 8606 h 262175"/>
              <a:gd name="connsiteX551" fmla="*/ 4933091 w 6487123"/>
              <a:gd name="connsiteY551" fmla="*/ 10001 h 262175"/>
              <a:gd name="connsiteX552" fmla="*/ 4944351 w 6487123"/>
              <a:gd name="connsiteY552" fmla="*/ 13756 h 262175"/>
              <a:gd name="connsiteX553" fmla="*/ 4940335 w 6487123"/>
              <a:gd name="connsiteY553" fmla="*/ 26932 h 262175"/>
              <a:gd name="connsiteX554" fmla="*/ 4922263 w 6487123"/>
              <a:gd name="connsiteY554" fmla="*/ 22626 h 262175"/>
              <a:gd name="connsiteX555" fmla="*/ 4904370 w 6487123"/>
              <a:gd name="connsiteY555" fmla="*/ 31344 h 262175"/>
              <a:gd name="connsiteX556" fmla="*/ 4898740 w 6487123"/>
              <a:gd name="connsiteY556" fmla="*/ 56208 h 262175"/>
              <a:gd name="connsiteX557" fmla="*/ 4898740 w 6487123"/>
              <a:gd name="connsiteY557" fmla="*/ 87494 h 262175"/>
              <a:gd name="connsiteX558" fmla="*/ 4933450 w 6487123"/>
              <a:gd name="connsiteY558" fmla="*/ 87494 h 262175"/>
              <a:gd name="connsiteX559" fmla="*/ 4933450 w 6487123"/>
              <a:gd name="connsiteY559" fmla="*/ 101514 h 262175"/>
              <a:gd name="connsiteX560" fmla="*/ 4898740 w 6487123"/>
              <a:gd name="connsiteY560" fmla="*/ 101514 h 262175"/>
              <a:gd name="connsiteX561" fmla="*/ 4898740 w 6487123"/>
              <a:gd name="connsiteY561" fmla="*/ 240356 h 262175"/>
              <a:gd name="connsiteX562" fmla="*/ 4882138 w 6487123"/>
              <a:gd name="connsiteY562" fmla="*/ 240356 h 262175"/>
              <a:gd name="connsiteX563" fmla="*/ 4882138 w 6487123"/>
              <a:gd name="connsiteY563" fmla="*/ 101514 h 262175"/>
              <a:gd name="connsiteX564" fmla="*/ 4860909 w 6487123"/>
              <a:gd name="connsiteY564" fmla="*/ 101514 h 262175"/>
              <a:gd name="connsiteX565" fmla="*/ 4860909 w 6487123"/>
              <a:gd name="connsiteY565" fmla="*/ 88924 h 262175"/>
              <a:gd name="connsiteX566" fmla="*/ 4882138 w 6487123"/>
              <a:gd name="connsiteY566" fmla="*/ 87494 h 262175"/>
              <a:gd name="connsiteX567" fmla="*/ 4882138 w 6487123"/>
              <a:gd name="connsiteY567" fmla="*/ 55347 h 262175"/>
              <a:gd name="connsiteX568" fmla="*/ 4892090 w 6487123"/>
              <a:gd name="connsiteY568" fmla="*/ 20567 h 262175"/>
              <a:gd name="connsiteX569" fmla="*/ 4921401 w 6487123"/>
              <a:gd name="connsiteY569" fmla="*/ 8606 h 262175"/>
              <a:gd name="connsiteX570" fmla="*/ 5953843 w 6487123"/>
              <a:gd name="connsiteY570" fmla="*/ 1990 h 262175"/>
              <a:gd name="connsiteX571" fmla="*/ 5967039 w 6487123"/>
              <a:gd name="connsiteY571" fmla="*/ 1990 h 262175"/>
              <a:gd name="connsiteX572" fmla="*/ 5967039 w 6487123"/>
              <a:gd name="connsiteY572" fmla="*/ 97803 h 262175"/>
              <a:gd name="connsiteX573" fmla="*/ 6016666 w 6487123"/>
              <a:gd name="connsiteY573" fmla="*/ 97803 h 262175"/>
              <a:gd name="connsiteX574" fmla="*/ 6016666 w 6487123"/>
              <a:gd name="connsiteY574" fmla="*/ 110998 h 262175"/>
              <a:gd name="connsiteX575" fmla="*/ 5967039 w 6487123"/>
              <a:gd name="connsiteY575" fmla="*/ 110998 h 262175"/>
              <a:gd name="connsiteX576" fmla="*/ 5967039 w 6487123"/>
              <a:gd name="connsiteY576" fmla="*/ 116162 h 262175"/>
              <a:gd name="connsiteX577" fmla="*/ 5980585 w 6487123"/>
              <a:gd name="connsiteY577" fmla="*/ 134383 h 262175"/>
              <a:gd name="connsiteX578" fmla="*/ 5998530 w 6487123"/>
              <a:gd name="connsiteY578" fmla="*/ 159616 h 262175"/>
              <a:gd name="connsiteX579" fmla="*/ 6010929 w 6487123"/>
              <a:gd name="connsiteY579" fmla="*/ 177838 h 262175"/>
              <a:gd name="connsiteX580" fmla="*/ 6000889 w 6487123"/>
              <a:gd name="connsiteY580" fmla="*/ 189025 h 262175"/>
              <a:gd name="connsiteX581" fmla="*/ 5992177 w 6487123"/>
              <a:gd name="connsiteY581" fmla="*/ 173184 h 262175"/>
              <a:gd name="connsiteX582" fmla="*/ 5979575 w 6487123"/>
              <a:gd name="connsiteY582" fmla="*/ 152561 h 262175"/>
              <a:gd name="connsiteX583" fmla="*/ 5967039 w 6487123"/>
              <a:gd name="connsiteY583" fmla="*/ 133087 h 262175"/>
              <a:gd name="connsiteX584" fmla="*/ 5967039 w 6487123"/>
              <a:gd name="connsiteY584" fmla="*/ 261028 h 262175"/>
              <a:gd name="connsiteX585" fmla="*/ 5953843 w 6487123"/>
              <a:gd name="connsiteY585" fmla="*/ 261028 h 262175"/>
              <a:gd name="connsiteX586" fmla="*/ 5953843 w 6487123"/>
              <a:gd name="connsiteY586" fmla="*/ 134521 h 262175"/>
              <a:gd name="connsiteX587" fmla="*/ 5933547 w 6487123"/>
              <a:gd name="connsiteY587" fmla="*/ 182965 h 262175"/>
              <a:gd name="connsiteX588" fmla="*/ 5910241 w 6487123"/>
              <a:gd name="connsiteY588" fmla="*/ 221728 h 262175"/>
              <a:gd name="connsiteX589" fmla="*/ 5906691 w 6487123"/>
              <a:gd name="connsiteY589" fmla="*/ 215237 h 262175"/>
              <a:gd name="connsiteX590" fmla="*/ 5902495 w 6487123"/>
              <a:gd name="connsiteY590" fmla="*/ 209393 h 262175"/>
              <a:gd name="connsiteX591" fmla="*/ 5920471 w 6487123"/>
              <a:gd name="connsiteY591" fmla="*/ 182289 h 262175"/>
              <a:gd name="connsiteX592" fmla="*/ 5937491 w 6487123"/>
              <a:gd name="connsiteY592" fmla="*/ 147472 h 262175"/>
              <a:gd name="connsiteX593" fmla="*/ 5950687 w 6487123"/>
              <a:gd name="connsiteY593" fmla="*/ 110998 h 262175"/>
              <a:gd name="connsiteX594" fmla="*/ 5906223 w 6487123"/>
              <a:gd name="connsiteY594" fmla="*/ 110998 h 262175"/>
              <a:gd name="connsiteX595" fmla="*/ 5906223 w 6487123"/>
              <a:gd name="connsiteY595" fmla="*/ 97803 h 262175"/>
              <a:gd name="connsiteX596" fmla="*/ 5953843 w 6487123"/>
              <a:gd name="connsiteY596" fmla="*/ 97803 h 262175"/>
              <a:gd name="connsiteX597" fmla="*/ 6113626 w 6487123"/>
              <a:gd name="connsiteY597" fmla="*/ 1704 h 262175"/>
              <a:gd name="connsiteX598" fmla="*/ 6126821 w 6487123"/>
              <a:gd name="connsiteY598" fmla="*/ 1704 h 262175"/>
              <a:gd name="connsiteX599" fmla="*/ 6126821 w 6487123"/>
              <a:gd name="connsiteY599" fmla="*/ 165502 h 262175"/>
              <a:gd name="connsiteX600" fmla="*/ 6162967 w 6487123"/>
              <a:gd name="connsiteY600" fmla="*/ 159192 h 262175"/>
              <a:gd name="connsiteX601" fmla="*/ 6165261 w 6487123"/>
              <a:gd name="connsiteY601" fmla="*/ 171526 h 262175"/>
              <a:gd name="connsiteX602" fmla="*/ 6126821 w 6487123"/>
              <a:gd name="connsiteY602" fmla="*/ 178411 h 262175"/>
              <a:gd name="connsiteX603" fmla="*/ 6126821 w 6487123"/>
              <a:gd name="connsiteY603" fmla="*/ 261028 h 262175"/>
              <a:gd name="connsiteX604" fmla="*/ 6113626 w 6487123"/>
              <a:gd name="connsiteY604" fmla="*/ 261028 h 262175"/>
              <a:gd name="connsiteX605" fmla="*/ 6113626 w 6487123"/>
              <a:gd name="connsiteY605" fmla="*/ 180706 h 262175"/>
              <a:gd name="connsiteX606" fmla="*/ 6018675 w 6487123"/>
              <a:gd name="connsiteY606" fmla="*/ 198205 h 262175"/>
              <a:gd name="connsiteX607" fmla="*/ 6016092 w 6487123"/>
              <a:gd name="connsiteY607" fmla="*/ 185582 h 262175"/>
              <a:gd name="connsiteX608" fmla="*/ 6113626 w 6487123"/>
              <a:gd name="connsiteY608" fmla="*/ 168085 h 262175"/>
              <a:gd name="connsiteX609" fmla="*/ 5710583 w 6487123"/>
              <a:gd name="connsiteY609" fmla="*/ 1704 h 262175"/>
              <a:gd name="connsiteX610" fmla="*/ 5723779 w 6487123"/>
              <a:gd name="connsiteY610" fmla="*/ 3711 h 262175"/>
              <a:gd name="connsiteX611" fmla="*/ 5718077 w 6487123"/>
              <a:gd name="connsiteY611" fmla="*/ 16226 h 262175"/>
              <a:gd name="connsiteX612" fmla="*/ 5710870 w 6487123"/>
              <a:gd name="connsiteY612" fmla="*/ 28956 h 262175"/>
              <a:gd name="connsiteX613" fmla="*/ 5818444 w 6487123"/>
              <a:gd name="connsiteY613" fmla="*/ 28956 h 262175"/>
              <a:gd name="connsiteX614" fmla="*/ 5820739 w 6487123"/>
              <a:gd name="connsiteY614" fmla="*/ 28382 h 262175"/>
              <a:gd name="connsiteX615" fmla="*/ 5830205 w 6487123"/>
              <a:gd name="connsiteY615" fmla="*/ 31537 h 262175"/>
              <a:gd name="connsiteX616" fmla="*/ 5817763 w 6487123"/>
              <a:gd name="connsiteY616" fmla="*/ 54056 h 262175"/>
              <a:gd name="connsiteX617" fmla="*/ 5805535 w 6487123"/>
              <a:gd name="connsiteY617" fmla="*/ 73132 h 262175"/>
              <a:gd name="connsiteX618" fmla="*/ 5793773 w 6487123"/>
              <a:gd name="connsiteY618" fmla="*/ 69117 h 262175"/>
              <a:gd name="connsiteX619" fmla="*/ 5802021 w 6487123"/>
              <a:gd name="connsiteY619" fmla="*/ 55992 h 262175"/>
              <a:gd name="connsiteX620" fmla="*/ 5810698 w 6487123"/>
              <a:gd name="connsiteY620" fmla="*/ 40716 h 262175"/>
              <a:gd name="connsiteX621" fmla="*/ 5758201 w 6487123"/>
              <a:gd name="connsiteY621" fmla="*/ 40716 h 262175"/>
              <a:gd name="connsiteX622" fmla="*/ 5755225 w 6487123"/>
              <a:gd name="connsiteY622" fmla="*/ 50255 h 262175"/>
              <a:gd name="connsiteX623" fmla="*/ 5751604 w 6487123"/>
              <a:gd name="connsiteY623" fmla="*/ 59362 h 262175"/>
              <a:gd name="connsiteX624" fmla="*/ 5787713 w 6487123"/>
              <a:gd name="connsiteY624" fmla="*/ 93141 h 262175"/>
              <a:gd name="connsiteX625" fmla="*/ 5838237 w 6487123"/>
              <a:gd name="connsiteY625" fmla="*/ 113580 h 262175"/>
              <a:gd name="connsiteX626" fmla="*/ 5833719 w 6487123"/>
              <a:gd name="connsiteY626" fmla="*/ 118744 h 262175"/>
              <a:gd name="connsiteX627" fmla="*/ 5829631 w 6487123"/>
              <a:gd name="connsiteY627" fmla="*/ 124768 h 262175"/>
              <a:gd name="connsiteX628" fmla="*/ 5782299 w 6487123"/>
              <a:gd name="connsiteY628" fmla="*/ 103576 h 262175"/>
              <a:gd name="connsiteX629" fmla="*/ 5746154 w 6487123"/>
              <a:gd name="connsiteY629" fmla="*/ 70551 h 262175"/>
              <a:gd name="connsiteX630" fmla="*/ 5717181 w 6487123"/>
              <a:gd name="connsiteY630" fmla="*/ 103217 h 262175"/>
              <a:gd name="connsiteX631" fmla="*/ 5668413 w 6487123"/>
              <a:gd name="connsiteY631" fmla="*/ 126202 h 262175"/>
              <a:gd name="connsiteX632" fmla="*/ 5664935 w 6487123"/>
              <a:gd name="connsiteY632" fmla="*/ 120715 h 262175"/>
              <a:gd name="connsiteX633" fmla="*/ 5660381 w 6487123"/>
              <a:gd name="connsiteY633" fmla="*/ 115875 h 262175"/>
              <a:gd name="connsiteX634" fmla="*/ 5718759 w 6487123"/>
              <a:gd name="connsiteY634" fmla="*/ 85396 h 262175"/>
              <a:gd name="connsiteX635" fmla="*/ 5744433 w 6487123"/>
              <a:gd name="connsiteY635" fmla="*/ 40716 h 262175"/>
              <a:gd name="connsiteX636" fmla="*/ 5703411 w 6487123"/>
              <a:gd name="connsiteY636" fmla="*/ 40716 h 262175"/>
              <a:gd name="connsiteX637" fmla="*/ 5689605 w 6487123"/>
              <a:gd name="connsiteY637" fmla="*/ 57570 h 262175"/>
              <a:gd name="connsiteX638" fmla="*/ 5673003 w 6487123"/>
              <a:gd name="connsiteY638" fmla="*/ 73132 h 262175"/>
              <a:gd name="connsiteX639" fmla="*/ 5668306 w 6487123"/>
              <a:gd name="connsiteY639" fmla="*/ 68291 h 262175"/>
              <a:gd name="connsiteX640" fmla="*/ 5662963 w 6487123"/>
              <a:gd name="connsiteY640" fmla="*/ 64527 h 262175"/>
              <a:gd name="connsiteX641" fmla="*/ 5692797 w 6487123"/>
              <a:gd name="connsiteY641" fmla="*/ 33867 h 262175"/>
              <a:gd name="connsiteX642" fmla="*/ 5710583 w 6487123"/>
              <a:gd name="connsiteY642" fmla="*/ 1704 h 262175"/>
              <a:gd name="connsiteX643" fmla="*/ 4414818 w 6487123"/>
              <a:gd name="connsiteY643" fmla="*/ 1704 h 262175"/>
              <a:gd name="connsiteX644" fmla="*/ 4429161 w 6487123"/>
              <a:gd name="connsiteY644" fmla="*/ 1704 h 262175"/>
              <a:gd name="connsiteX645" fmla="*/ 4428157 w 6487123"/>
              <a:gd name="connsiteY645" fmla="*/ 40393 h 262175"/>
              <a:gd name="connsiteX646" fmla="*/ 4423711 w 6487123"/>
              <a:gd name="connsiteY646" fmla="*/ 86614 h 262175"/>
              <a:gd name="connsiteX647" fmla="*/ 4545915 w 6487123"/>
              <a:gd name="connsiteY647" fmla="*/ 86614 h 262175"/>
              <a:gd name="connsiteX648" fmla="*/ 4545915 w 6487123"/>
              <a:gd name="connsiteY648" fmla="*/ 100385 h 262175"/>
              <a:gd name="connsiteX649" fmla="*/ 4433465 w 6487123"/>
              <a:gd name="connsiteY649" fmla="*/ 100385 h 262175"/>
              <a:gd name="connsiteX650" fmla="*/ 4478359 w 6487123"/>
              <a:gd name="connsiteY650" fmla="*/ 190495 h 262175"/>
              <a:gd name="connsiteX651" fmla="*/ 4549931 w 6487123"/>
              <a:gd name="connsiteY651" fmla="*/ 248119 h 262175"/>
              <a:gd name="connsiteX652" fmla="*/ 4544337 w 6487123"/>
              <a:gd name="connsiteY652" fmla="*/ 254251 h 262175"/>
              <a:gd name="connsiteX653" fmla="*/ 4539604 w 6487123"/>
              <a:gd name="connsiteY653" fmla="*/ 261028 h 262175"/>
              <a:gd name="connsiteX654" fmla="*/ 4466597 w 6487123"/>
              <a:gd name="connsiteY654" fmla="*/ 199388 h 262175"/>
              <a:gd name="connsiteX655" fmla="*/ 4420269 w 6487123"/>
              <a:gd name="connsiteY655" fmla="*/ 104400 h 262175"/>
              <a:gd name="connsiteX656" fmla="*/ 4401080 w 6487123"/>
              <a:gd name="connsiteY656" fmla="*/ 164015 h 262175"/>
              <a:gd name="connsiteX657" fmla="*/ 4363533 w 6487123"/>
              <a:gd name="connsiteY657" fmla="*/ 218721 h 262175"/>
              <a:gd name="connsiteX658" fmla="*/ 4301507 w 6487123"/>
              <a:gd name="connsiteY658" fmla="*/ 261315 h 262175"/>
              <a:gd name="connsiteX659" fmla="*/ 4296881 w 6487123"/>
              <a:gd name="connsiteY659" fmla="*/ 255291 h 262175"/>
              <a:gd name="connsiteX660" fmla="*/ 4291179 w 6487123"/>
              <a:gd name="connsiteY660" fmla="*/ 250127 h 262175"/>
              <a:gd name="connsiteX661" fmla="*/ 4351697 w 6487123"/>
              <a:gd name="connsiteY661" fmla="*/ 209839 h 262175"/>
              <a:gd name="connsiteX662" fmla="*/ 4388247 w 6487123"/>
              <a:gd name="connsiteY662" fmla="*/ 157502 h 262175"/>
              <a:gd name="connsiteX663" fmla="*/ 4407073 w 6487123"/>
              <a:gd name="connsiteY663" fmla="*/ 100385 h 262175"/>
              <a:gd name="connsiteX664" fmla="*/ 4296343 w 6487123"/>
              <a:gd name="connsiteY664" fmla="*/ 100385 h 262175"/>
              <a:gd name="connsiteX665" fmla="*/ 4296343 w 6487123"/>
              <a:gd name="connsiteY665" fmla="*/ 86614 h 262175"/>
              <a:gd name="connsiteX666" fmla="*/ 4409368 w 6487123"/>
              <a:gd name="connsiteY666" fmla="*/ 86614 h 262175"/>
              <a:gd name="connsiteX667" fmla="*/ 4413921 w 6487123"/>
              <a:gd name="connsiteY667" fmla="*/ 40072 h 262175"/>
              <a:gd name="connsiteX668" fmla="*/ 4414818 w 6487123"/>
              <a:gd name="connsiteY668" fmla="*/ 1704 h 262175"/>
              <a:gd name="connsiteX669" fmla="*/ 2646589 w 6487123"/>
              <a:gd name="connsiteY669" fmla="*/ 1704 h 262175"/>
              <a:gd name="connsiteX670" fmla="*/ 2660358 w 6487123"/>
              <a:gd name="connsiteY670" fmla="*/ 1704 h 262175"/>
              <a:gd name="connsiteX671" fmla="*/ 2660358 w 6487123"/>
              <a:gd name="connsiteY671" fmla="*/ 26087 h 262175"/>
              <a:gd name="connsiteX672" fmla="*/ 2740393 w 6487123"/>
              <a:gd name="connsiteY672" fmla="*/ 26087 h 262175"/>
              <a:gd name="connsiteX673" fmla="*/ 2740393 w 6487123"/>
              <a:gd name="connsiteY673" fmla="*/ 1704 h 262175"/>
              <a:gd name="connsiteX674" fmla="*/ 2753876 w 6487123"/>
              <a:gd name="connsiteY674" fmla="*/ 1704 h 262175"/>
              <a:gd name="connsiteX675" fmla="*/ 2753876 w 6487123"/>
              <a:gd name="connsiteY675" fmla="*/ 26087 h 262175"/>
              <a:gd name="connsiteX676" fmla="*/ 2825018 w 6487123"/>
              <a:gd name="connsiteY676" fmla="*/ 26087 h 262175"/>
              <a:gd name="connsiteX677" fmla="*/ 2825018 w 6487123"/>
              <a:gd name="connsiteY677" fmla="*/ 38996 h 262175"/>
              <a:gd name="connsiteX678" fmla="*/ 2753876 w 6487123"/>
              <a:gd name="connsiteY678" fmla="*/ 38996 h 262175"/>
              <a:gd name="connsiteX679" fmla="*/ 2753876 w 6487123"/>
              <a:gd name="connsiteY679" fmla="*/ 64239 h 262175"/>
              <a:gd name="connsiteX680" fmla="*/ 2740393 w 6487123"/>
              <a:gd name="connsiteY680" fmla="*/ 64239 h 262175"/>
              <a:gd name="connsiteX681" fmla="*/ 2740393 w 6487123"/>
              <a:gd name="connsiteY681" fmla="*/ 38996 h 262175"/>
              <a:gd name="connsiteX682" fmla="*/ 2660358 w 6487123"/>
              <a:gd name="connsiteY682" fmla="*/ 38996 h 262175"/>
              <a:gd name="connsiteX683" fmla="*/ 2660358 w 6487123"/>
              <a:gd name="connsiteY683" fmla="*/ 65100 h 262175"/>
              <a:gd name="connsiteX684" fmla="*/ 2646589 w 6487123"/>
              <a:gd name="connsiteY684" fmla="*/ 65100 h 262175"/>
              <a:gd name="connsiteX685" fmla="*/ 2646589 w 6487123"/>
              <a:gd name="connsiteY685" fmla="*/ 38996 h 262175"/>
              <a:gd name="connsiteX686" fmla="*/ 2575447 w 6487123"/>
              <a:gd name="connsiteY686" fmla="*/ 38996 h 262175"/>
              <a:gd name="connsiteX687" fmla="*/ 2575447 w 6487123"/>
              <a:gd name="connsiteY687" fmla="*/ 26087 h 262175"/>
              <a:gd name="connsiteX688" fmla="*/ 2646589 w 6487123"/>
              <a:gd name="connsiteY688" fmla="*/ 26087 h 262175"/>
              <a:gd name="connsiteX689" fmla="*/ 4015431 w 6487123"/>
              <a:gd name="connsiteY689" fmla="*/ 1434 h 262175"/>
              <a:gd name="connsiteX690" fmla="*/ 4028627 w 6487123"/>
              <a:gd name="connsiteY690" fmla="*/ 1434 h 262175"/>
              <a:gd name="connsiteX691" fmla="*/ 4028627 w 6487123"/>
              <a:gd name="connsiteY691" fmla="*/ 39300 h 262175"/>
              <a:gd name="connsiteX692" fmla="*/ 4076259 w 6487123"/>
              <a:gd name="connsiteY692" fmla="*/ 39300 h 262175"/>
              <a:gd name="connsiteX693" fmla="*/ 4076259 w 6487123"/>
              <a:gd name="connsiteY693" fmla="*/ 51886 h 262175"/>
              <a:gd name="connsiteX694" fmla="*/ 4028627 w 6487123"/>
              <a:gd name="connsiteY694" fmla="*/ 51886 h 262175"/>
              <a:gd name="connsiteX695" fmla="*/ 4028627 w 6487123"/>
              <a:gd name="connsiteY695" fmla="*/ 92657 h 262175"/>
              <a:gd name="connsiteX696" fmla="*/ 4082557 w 6487123"/>
              <a:gd name="connsiteY696" fmla="*/ 92657 h 262175"/>
              <a:gd name="connsiteX697" fmla="*/ 4082557 w 6487123"/>
              <a:gd name="connsiteY697" fmla="*/ 105530 h 262175"/>
              <a:gd name="connsiteX698" fmla="*/ 4031191 w 6487123"/>
              <a:gd name="connsiteY698" fmla="*/ 105530 h 262175"/>
              <a:gd name="connsiteX699" fmla="*/ 4031191 w 6487123"/>
              <a:gd name="connsiteY699" fmla="*/ 152038 h 262175"/>
              <a:gd name="connsiteX700" fmla="*/ 4080263 w 6487123"/>
              <a:gd name="connsiteY700" fmla="*/ 152038 h 262175"/>
              <a:gd name="connsiteX701" fmla="*/ 4080263 w 6487123"/>
              <a:gd name="connsiteY701" fmla="*/ 164911 h 262175"/>
              <a:gd name="connsiteX702" fmla="*/ 4031191 w 6487123"/>
              <a:gd name="connsiteY702" fmla="*/ 164911 h 262175"/>
              <a:gd name="connsiteX703" fmla="*/ 4031191 w 6487123"/>
              <a:gd name="connsiteY703" fmla="*/ 229189 h 262175"/>
              <a:gd name="connsiteX704" fmla="*/ 4062905 w 6487123"/>
              <a:gd name="connsiteY704" fmla="*/ 237914 h 262175"/>
              <a:gd name="connsiteX705" fmla="*/ 4104927 w 6487123"/>
              <a:gd name="connsiteY705" fmla="*/ 240392 h 262175"/>
              <a:gd name="connsiteX706" fmla="*/ 4125463 w 6487123"/>
              <a:gd name="connsiteY706" fmla="*/ 240387 h 262175"/>
              <a:gd name="connsiteX707" fmla="*/ 4162111 w 6487123"/>
              <a:gd name="connsiteY707" fmla="*/ 240356 h 262175"/>
              <a:gd name="connsiteX708" fmla="*/ 4199353 w 6487123"/>
              <a:gd name="connsiteY708" fmla="*/ 240270 h 262175"/>
              <a:gd name="connsiteX709" fmla="*/ 4221669 w 6487123"/>
              <a:gd name="connsiteY709" fmla="*/ 240104 h 262175"/>
              <a:gd name="connsiteX710" fmla="*/ 4217867 w 6487123"/>
              <a:gd name="connsiteY710" fmla="*/ 246758 h 262175"/>
              <a:gd name="connsiteX711" fmla="*/ 4215359 w 6487123"/>
              <a:gd name="connsiteY711" fmla="*/ 253839 h 262175"/>
              <a:gd name="connsiteX712" fmla="*/ 4105499 w 6487123"/>
              <a:gd name="connsiteY712" fmla="*/ 253839 h 262175"/>
              <a:gd name="connsiteX713" fmla="*/ 4028119 w 6487123"/>
              <a:gd name="connsiteY713" fmla="*/ 242595 h 262175"/>
              <a:gd name="connsiteX714" fmla="*/ 3985593 w 6487123"/>
              <a:gd name="connsiteY714" fmla="*/ 198220 h 262175"/>
              <a:gd name="connsiteX715" fmla="*/ 3978759 w 6487123"/>
              <a:gd name="connsiteY715" fmla="*/ 233059 h 262175"/>
              <a:gd name="connsiteX716" fmla="*/ 3966970 w 6487123"/>
              <a:gd name="connsiteY716" fmla="*/ 261871 h 262175"/>
              <a:gd name="connsiteX717" fmla="*/ 3961734 w 6487123"/>
              <a:gd name="connsiteY717" fmla="*/ 258249 h 262175"/>
              <a:gd name="connsiteX718" fmla="*/ 3956069 w 6487123"/>
              <a:gd name="connsiteY718" fmla="*/ 254412 h 262175"/>
              <a:gd name="connsiteX719" fmla="*/ 3972707 w 6487123"/>
              <a:gd name="connsiteY719" fmla="*/ 200641 h 262175"/>
              <a:gd name="connsiteX720" fmla="*/ 3977297 w 6487123"/>
              <a:gd name="connsiteY720" fmla="*/ 129650 h 262175"/>
              <a:gd name="connsiteX721" fmla="*/ 3990456 w 6487123"/>
              <a:gd name="connsiteY721" fmla="*/ 130508 h 262175"/>
              <a:gd name="connsiteX722" fmla="*/ 3988454 w 6487123"/>
              <a:gd name="connsiteY722" fmla="*/ 171802 h 262175"/>
              <a:gd name="connsiteX723" fmla="*/ 4000797 w 6487123"/>
              <a:gd name="connsiteY723" fmla="*/ 201108 h 262175"/>
              <a:gd name="connsiteX724" fmla="*/ 4018318 w 6487123"/>
              <a:gd name="connsiteY724" fmla="*/ 221147 h 262175"/>
              <a:gd name="connsiteX725" fmla="*/ 4018318 w 6487123"/>
              <a:gd name="connsiteY725" fmla="*/ 105530 h 262175"/>
              <a:gd name="connsiteX726" fmla="*/ 3962093 w 6487123"/>
              <a:gd name="connsiteY726" fmla="*/ 105530 h 262175"/>
              <a:gd name="connsiteX727" fmla="*/ 3962093 w 6487123"/>
              <a:gd name="connsiteY727" fmla="*/ 92657 h 262175"/>
              <a:gd name="connsiteX728" fmla="*/ 4015431 w 6487123"/>
              <a:gd name="connsiteY728" fmla="*/ 92657 h 262175"/>
              <a:gd name="connsiteX729" fmla="*/ 4015431 w 6487123"/>
              <a:gd name="connsiteY729" fmla="*/ 51886 h 262175"/>
              <a:gd name="connsiteX730" fmla="*/ 3967543 w 6487123"/>
              <a:gd name="connsiteY730" fmla="*/ 51886 h 262175"/>
              <a:gd name="connsiteX731" fmla="*/ 3967543 w 6487123"/>
              <a:gd name="connsiteY731" fmla="*/ 39300 h 262175"/>
              <a:gd name="connsiteX732" fmla="*/ 4015431 w 6487123"/>
              <a:gd name="connsiteY732" fmla="*/ 39300 h 262175"/>
              <a:gd name="connsiteX733" fmla="*/ 2338210 w 6487123"/>
              <a:gd name="connsiteY733" fmla="*/ 1434 h 262175"/>
              <a:gd name="connsiteX734" fmla="*/ 2351119 w 6487123"/>
              <a:gd name="connsiteY734" fmla="*/ 1434 h 262175"/>
              <a:gd name="connsiteX735" fmla="*/ 2351119 w 6487123"/>
              <a:gd name="connsiteY735" fmla="*/ 21802 h 262175"/>
              <a:gd name="connsiteX736" fmla="*/ 2405336 w 6487123"/>
              <a:gd name="connsiteY736" fmla="*/ 21802 h 262175"/>
              <a:gd name="connsiteX737" fmla="*/ 2405336 w 6487123"/>
              <a:gd name="connsiteY737" fmla="*/ 1434 h 262175"/>
              <a:gd name="connsiteX738" fmla="*/ 2418532 w 6487123"/>
              <a:gd name="connsiteY738" fmla="*/ 1434 h 262175"/>
              <a:gd name="connsiteX739" fmla="*/ 2418532 w 6487123"/>
              <a:gd name="connsiteY739" fmla="*/ 21802 h 262175"/>
              <a:gd name="connsiteX740" fmla="*/ 2481642 w 6487123"/>
              <a:gd name="connsiteY740" fmla="*/ 21802 h 262175"/>
              <a:gd name="connsiteX741" fmla="*/ 2481642 w 6487123"/>
              <a:gd name="connsiteY741" fmla="*/ 69385 h 262175"/>
              <a:gd name="connsiteX742" fmla="*/ 2418532 w 6487123"/>
              <a:gd name="connsiteY742" fmla="*/ 69385 h 262175"/>
              <a:gd name="connsiteX743" fmla="*/ 2418532 w 6487123"/>
              <a:gd name="connsiteY743" fmla="*/ 96099 h 262175"/>
              <a:gd name="connsiteX744" fmla="*/ 2498280 w 6487123"/>
              <a:gd name="connsiteY744" fmla="*/ 96099 h 262175"/>
              <a:gd name="connsiteX745" fmla="*/ 2498137 w 6487123"/>
              <a:gd name="connsiteY745" fmla="*/ 98208 h 262175"/>
              <a:gd name="connsiteX746" fmla="*/ 2497994 w 6487123"/>
              <a:gd name="connsiteY746" fmla="*/ 101818 h 262175"/>
              <a:gd name="connsiteX747" fmla="*/ 2494228 w 6487123"/>
              <a:gd name="connsiteY747" fmla="*/ 122506 h 262175"/>
              <a:gd name="connsiteX748" fmla="*/ 2489387 w 6487123"/>
              <a:gd name="connsiteY748" fmla="*/ 132227 h 262175"/>
              <a:gd name="connsiteX749" fmla="*/ 2483937 w 6487123"/>
              <a:gd name="connsiteY749" fmla="*/ 135310 h 262175"/>
              <a:gd name="connsiteX750" fmla="*/ 2476765 w 6487123"/>
              <a:gd name="connsiteY750" fmla="*/ 136242 h 262175"/>
              <a:gd name="connsiteX751" fmla="*/ 2466905 w 6487123"/>
              <a:gd name="connsiteY751" fmla="*/ 136530 h 262175"/>
              <a:gd name="connsiteX752" fmla="*/ 2452956 w 6487123"/>
              <a:gd name="connsiteY752" fmla="*/ 135955 h 262175"/>
              <a:gd name="connsiteX753" fmla="*/ 2451952 w 6487123"/>
              <a:gd name="connsiteY753" fmla="*/ 130648 h 262175"/>
              <a:gd name="connsiteX754" fmla="*/ 2450087 w 6487123"/>
              <a:gd name="connsiteY754" fmla="*/ 125340 h 262175"/>
              <a:gd name="connsiteX755" fmla="*/ 2463606 w 6487123"/>
              <a:gd name="connsiteY755" fmla="*/ 126345 h 262175"/>
              <a:gd name="connsiteX756" fmla="*/ 2472176 w 6487123"/>
              <a:gd name="connsiteY756" fmla="*/ 126489 h 262175"/>
              <a:gd name="connsiteX757" fmla="*/ 2476371 w 6487123"/>
              <a:gd name="connsiteY757" fmla="*/ 126166 h 262175"/>
              <a:gd name="connsiteX758" fmla="*/ 2479061 w 6487123"/>
              <a:gd name="connsiteY758" fmla="*/ 124766 h 262175"/>
              <a:gd name="connsiteX759" fmla="*/ 2481750 w 6487123"/>
              <a:gd name="connsiteY759" fmla="*/ 119239 h 262175"/>
              <a:gd name="connsiteX760" fmla="*/ 2484224 w 6487123"/>
              <a:gd name="connsiteY760" fmla="*/ 107251 h 262175"/>
              <a:gd name="connsiteX761" fmla="*/ 2418532 w 6487123"/>
              <a:gd name="connsiteY761" fmla="*/ 107251 h 262175"/>
              <a:gd name="connsiteX762" fmla="*/ 2418532 w 6487123"/>
              <a:gd name="connsiteY762" fmla="*/ 137372 h 262175"/>
              <a:gd name="connsiteX763" fmla="*/ 2405336 w 6487123"/>
              <a:gd name="connsiteY763" fmla="*/ 137372 h 262175"/>
              <a:gd name="connsiteX764" fmla="*/ 2405336 w 6487123"/>
              <a:gd name="connsiteY764" fmla="*/ 107251 h 262175"/>
              <a:gd name="connsiteX765" fmla="*/ 2339931 w 6487123"/>
              <a:gd name="connsiteY765" fmla="*/ 107251 h 262175"/>
              <a:gd name="connsiteX766" fmla="*/ 2312357 w 6487123"/>
              <a:gd name="connsiteY766" fmla="*/ 133715 h 262175"/>
              <a:gd name="connsiteX767" fmla="*/ 2259610 w 6487123"/>
              <a:gd name="connsiteY767" fmla="*/ 155444 h 262175"/>
              <a:gd name="connsiteX768" fmla="*/ 2256597 w 6487123"/>
              <a:gd name="connsiteY768" fmla="*/ 149528 h 262175"/>
              <a:gd name="connsiteX769" fmla="*/ 2252725 w 6487123"/>
              <a:gd name="connsiteY769" fmla="*/ 144256 h 262175"/>
              <a:gd name="connsiteX770" fmla="*/ 2297475 w 6487123"/>
              <a:gd name="connsiteY770" fmla="*/ 127367 h 262175"/>
              <a:gd name="connsiteX771" fmla="*/ 2323293 w 6487123"/>
              <a:gd name="connsiteY771" fmla="*/ 107251 h 262175"/>
              <a:gd name="connsiteX772" fmla="*/ 2270223 w 6487123"/>
              <a:gd name="connsiteY772" fmla="*/ 107251 h 262175"/>
              <a:gd name="connsiteX773" fmla="*/ 2274706 w 6487123"/>
              <a:gd name="connsiteY773" fmla="*/ 83712 h 262175"/>
              <a:gd name="connsiteX774" fmla="*/ 2278543 w 6487123"/>
              <a:gd name="connsiteY774" fmla="*/ 58233 h 262175"/>
              <a:gd name="connsiteX775" fmla="*/ 2338210 w 6487123"/>
              <a:gd name="connsiteY775" fmla="*/ 58233 h 262175"/>
              <a:gd name="connsiteX776" fmla="*/ 2338210 w 6487123"/>
              <a:gd name="connsiteY776" fmla="*/ 56797 h 262175"/>
              <a:gd name="connsiteX777" fmla="*/ 2338210 w 6487123"/>
              <a:gd name="connsiteY777" fmla="*/ 33240 h 262175"/>
              <a:gd name="connsiteX778" fmla="*/ 2264773 w 6487123"/>
              <a:gd name="connsiteY778" fmla="*/ 33240 h 262175"/>
              <a:gd name="connsiteX779" fmla="*/ 2264773 w 6487123"/>
              <a:gd name="connsiteY779" fmla="*/ 21802 h 262175"/>
              <a:gd name="connsiteX780" fmla="*/ 2338210 w 6487123"/>
              <a:gd name="connsiteY780" fmla="*/ 21802 h 262175"/>
              <a:gd name="connsiteX781" fmla="*/ 2010611 w 6487123"/>
              <a:gd name="connsiteY781" fmla="*/ 1434 h 262175"/>
              <a:gd name="connsiteX782" fmla="*/ 2025816 w 6487123"/>
              <a:gd name="connsiteY782" fmla="*/ 4016 h 262175"/>
              <a:gd name="connsiteX783" fmla="*/ 2019504 w 6487123"/>
              <a:gd name="connsiteY783" fmla="*/ 14522 h 262175"/>
              <a:gd name="connsiteX784" fmla="*/ 2012333 w 6487123"/>
              <a:gd name="connsiteY784" fmla="*/ 25244 h 262175"/>
              <a:gd name="connsiteX785" fmla="*/ 2091507 w 6487123"/>
              <a:gd name="connsiteY785" fmla="*/ 25244 h 262175"/>
              <a:gd name="connsiteX786" fmla="*/ 2094089 w 6487123"/>
              <a:gd name="connsiteY786" fmla="*/ 24383 h 262175"/>
              <a:gd name="connsiteX787" fmla="*/ 2102982 w 6487123"/>
              <a:gd name="connsiteY787" fmla="*/ 30679 h 262175"/>
              <a:gd name="connsiteX788" fmla="*/ 2088675 w 6487123"/>
              <a:gd name="connsiteY788" fmla="*/ 52980 h 262175"/>
              <a:gd name="connsiteX789" fmla="*/ 2072000 w 6487123"/>
              <a:gd name="connsiteY789" fmla="*/ 74011 h 262175"/>
              <a:gd name="connsiteX790" fmla="*/ 2160068 w 6487123"/>
              <a:gd name="connsiteY790" fmla="*/ 74011 h 262175"/>
              <a:gd name="connsiteX791" fmla="*/ 2160068 w 6487123"/>
              <a:gd name="connsiteY791" fmla="*/ 157739 h 262175"/>
              <a:gd name="connsiteX792" fmla="*/ 2083475 w 6487123"/>
              <a:gd name="connsiteY792" fmla="*/ 157739 h 262175"/>
              <a:gd name="connsiteX793" fmla="*/ 2083475 w 6487123"/>
              <a:gd name="connsiteY793" fmla="*/ 232929 h 262175"/>
              <a:gd name="connsiteX794" fmla="*/ 2086595 w 6487123"/>
              <a:gd name="connsiteY794" fmla="*/ 240678 h 262175"/>
              <a:gd name="connsiteX795" fmla="*/ 2100686 w 6487123"/>
              <a:gd name="connsiteY795" fmla="*/ 242400 h 262175"/>
              <a:gd name="connsiteX796" fmla="*/ 2152609 w 6487123"/>
              <a:gd name="connsiteY796" fmla="*/ 242400 h 262175"/>
              <a:gd name="connsiteX797" fmla="*/ 2162661 w 6487123"/>
              <a:gd name="connsiteY797" fmla="*/ 239636 h 262175"/>
              <a:gd name="connsiteX798" fmla="*/ 2167420 w 6487123"/>
              <a:gd name="connsiteY798" fmla="*/ 227562 h 262175"/>
              <a:gd name="connsiteX799" fmla="*/ 2169248 w 6487123"/>
              <a:gd name="connsiteY799" fmla="*/ 200500 h 262175"/>
              <a:gd name="connsiteX800" fmla="*/ 2175630 w 6487123"/>
              <a:gd name="connsiteY800" fmla="*/ 203800 h 262175"/>
              <a:gd name="connsiteX801" fmla="*/ 2182444 w 6487123"/>
              <a:gd name="connsiteY801" fmla="*/ 206240 h 262175"/>
              <a:gd name="connsiteX802" fmla="*/ 2175451 w 6487123"/>
              <a:gd name="connsiteY802" fmla="*/ 245604 h 262175"/>
              <a:gd name="connsiteX803" fmla="*/ 2153183 w 6487123"/>
              <a:gd name="connsiteY803" fmla="*/ 255273 h 262175"/>
              <a:gd name="connsiteX804" fmla="*/ 2100113 w 6487123"/>
              <a:gd name="connsiteY804" fmla="*/ 255273 h 262175"/>
              <a:gd name="connsiteX805" fmla="*/ 2075981 w 6487123"/>
              <a:gd name="connsiteY805" fmla="*/ 250870 h 262175"/>
              <a:gd name="connsiteX806" fmla="*/ 2069706 w 6487123"/>
              <a:gd name="connsiteY806" fmla="*/ 232929 h 262175"/>
              <a:gd name="connsiteX807" fmla="*/ 2069706 w 6487123"/>
              <a:gd name="connsiteY807" fmla="*/ 157739 h 262175"/>
              <a:gd name="connsiteX808" fmla="*/ 2051347 w 6487123"/>
              <a:gd name="connsiteY808" fmla="*/ 157739 h 262175"/>
              <a:gd name="connsiteX809" fmla="*/ 2031276 w 6487123"/>
              <a:gd name="connsiteY809" fmla="*/ 200296 h 262175"/>
              <a:gd name="connsiteX810" fmla="*/ 1994824 w 6487123"/>
              <a:gd name="connsiteY810" fmla="*/ 234171 h 262175"/>
              <a:gd name="connsiteX811" fmla="*/ 1936314 w 6487123"/>
              <a:gd name="connsiteY811" fmla="*/ 258142 h 262175"/>
              <a:gd name="connsiteX812" fmla="*/ 1932835 w 6487123"/>
              <a:gd name="connsiteY812" fmla="*/ 251948 h 262175"/>
              <a:gd name="connsiteX813" fmla="*/ 1928282 w 6487123"/>
              <a:gd name="connsiteY813" fmla="*/ 246405 h 262175"/>
              <a:gd name="connsiteX814" fmla="*/ 1983371 w 6487123"/>
              <a:gd name="connsiteY814" fmla="*/ 225273 h 262175"/>
              <a:gd name="connsiteX815" fmla="*/ 2017869 w 6487123"/>
              <a:gd name="connsiteY815" fmla="*/ 195334 h 262175"/>
              <a:gd name="connsiteX816" fmla="*/ 2037003 w 6487123"/>
              <a:gd name="connsiteY816" fmla="*/ 157739 h 262175"/>
              <a:gd name="connsiteX817" fmla="*/ 1957542 w 6487123"/>
              <a:gd name="connsiteY817" fmla="*/ 157739 h 262175"/>
              <a:gd name="connsiteX818" fmla="*/ 1957542 w 6487123"/>
              <a:gd name="connsiteY818" fmla="*/ 85453 h 262175"/>
              <a:gd name="connsiteX819" fmla="*/ 1947143 w 6487123"/>
              <a:gd name="connsiteY819" fmla="*/ 93988 h 262175"/>
              <a:gd name="connsiteX820" fmla="*/ 1936314 w 6487123"/>
              <a:gd name="connsiteY820" fmla="*/ 102096 h 262175"/>
              <a:gd name="connsiteX821" fmla="*/ 1931581 w 6487123"/>
              <a:gd name="connsiteY821" fmla="*/ 96930 h 262175"/>
              <a:gd name="connsiteX822" fmla="*/ 1925987 w 6487123"/>
              <a:gd name="connsiteY822" fmla="*/ 92624 h 262175"/>
              <a:gd name="connsiteX823" fmla="*/ 1977443 w 6487123"/>
              <a:gd name="connsiteY823" fmla="*/ 47786 h 262175"/>
              <a:gd name="connsiteX824" fmla="*/ 2010611 w 6487123"/>
              <a:gd name="connsiteY824" fmla="*/ 1434 h 262175"/>
              <a:gd name="connsiteX825" fmla="*/ 377783 w 6487123"/>
              <a:gd name="connsiteY825" fmla="*/ 1434 h 262175"/>
              <a:gd name="connsiteX826" fmla="*/ 390117 w 6487123"/>
              <a:gd name="connsiteY826" fmla="*/ 5450 h 262175"/>
              <a:gd name="connsiteX827" fmla="*/ 383017 w 6487123"/>
              <a:gd name="connsiteY827" fmla="*/ 18431 h 262175"/>
              <a:gd name="connsiteX828" fmla="*/ 374627 w 6487123"/>
              <a:gd name="connsiteY828" fmla="*/ 30981 h 262175"/>
              <a:gd name="connsiteX829" fmla="*/ 552482 w 6487123"/>
              <a:gd name="connsiteY829" fmla="*/ 30981 h 262175"/>
              <a:gd name="connsiteX830" fmla="*/ 552482 w 6487123"/>
              <a:gd name="connsiteY830" fmla="*/ 43280 h 262175"/>
              <a:gd name="connsiteX831" fmla="*/ 365734 w 6487123"/>
              <a:gd name="connsiteY831" fmla="*/ 43280 h 262175"/>
              <a:gd name="connsiteX832" fmla="*/ 344291 w 6487123"/>
              <a:gd name="connsiteY832" fmla="*/ 67033 h 262175"/>
              <a:gd name="connsiteX833" fmla="*/ 321557 w 6487123"/>
              <a:gd name="connsiteY833" fmla="*/ 86899 h 262175"/>
              <a:gd name="connsiteX834" fmla="*/ 317684 w 6487123"/>
              <a:gd name="connsiteY834" fmla="*/ 81010 h 262175"/>
              <a:gd name="connsiteX835" fmla="*/ 312951 w 6487123"/>
              <a:gd name="connsiteY835" fmla="*/ 75130 h 262175"/>
              <a:gd name="connsiteX836" fmla="*/ 349347 w 6487123"/>
              <a:gd name="connsiteY836" fmla="*/ 42590 h 262175"/>
              <a:gd name="connsiteX837" fmla="*/ 377783 w 6487123"/>
              <a:gd name="connsiteY837" fmla="*/ 1434 h 262175"/>
              <a:gd name="connsiteX838" fmla="*/ 6302956 w 6487123"/>
              <a:gd name="connsiteY838" fmla="*/ 0 h 262175"/>
              <a:gd name="connsiteX839" fmla="*/ 6316439 w 6487123"/>
              <a:gd name="connsiteY839" fmla="*/ 4016 h 262175"/>
              <a:gd name="connsiteX840" fmla="*/ 6307331 w 6487123"/>
              <a:gd name="connsiteY840" fmla="*/ 22698 h 262175"/>
              <a:gd name="connsiteX841" fmla="*/ 6296933 w 6487123"/>
              <a:gd name="connsiteY841" fmla="*/ 40734 h 262175"/>
              <a:gd name="connsiteX842" fmla="*/ 6461019 w 6487123"/>
              <a:gd name="connsiteY842" fmla="*/ 40734 h 262175"/>
              <a:gd name="connsiteX843" fmla="*/ 6461019 w 6487123"/>
              <a:gd name="connsiteY843" fmla="*/ 48459 h 262175"/>
              <a:gd name="connsiteX844" fmla="*/ 6457353 w 6487123"/>
              <a:gd name="connsiteY844" fmla="*/ 126832 h 262175"/>
              <a:gd name="connsiteX845" fmla="*/ 6452923 w 6487123"/>
              <a:gd name="connsiteY845" fmla="*/ 170900 h 262175"/>
              <a:gd name="connsiteX846" fmla="*/ 6446388 w 6487123"/>
              <a:gd name="connsiteY846" fmla="*/ 190172 h 262175"/>
              <a:gd name="connsiteX847" fmla="*/ 6439109 w 6487123"/>
              <a:gd name="connsiteY847" fmla="*/ 195623 h 262175"/>
              <a:gd name="connsiteX848" fmla="*/ 6429463 w 6487123"/>
              <a:gd name="connsiteY848" fmla="*/ 197631 h 262175"/>
              <a:gd name="connsiteX849" fmla="*/ 6415299 w 6487123"/>
              <a:gd name="connsiteY849" fmla="*/ 197991 h 262175"/>
              <a:gd name="connsiteX850" fmla="*/ 6396187 w 6487123"/>
              <a:gd name="connsiteY850" fmla="*/ 197057 h 262175"/>
              <a:gd name="connsiteX851" fmla="*/ 6394969 w 6487123"/>
              <a:gd name="connsiteY851" fmla="*/ 190351 h 262175"/>
              <a:gd name="connsiteX852" fmla="*/ 6392458 w 6487123"/>
              <a:gd name="connsiteY852" fmla="*/ 183860 h 262175"/>
              <a:gd name="connsiteX853" fmla="*/ 6411929 w 6487123"/>
              <a:gd name="connsiteY853" fmla="*/ 185117 h 262175"/>
              <a:gd name="connsiteX854" fmla="*/ 6424300 w 6487123"/>
              <a:gd name="connsiteY854" fmla="*/ 185296 h 262175"/>
              <a:gd name="connsiteX855" fmla="*/ 6430073 w 6487123"/>
              <a:gd name="connsiteY855" fmla="*/ 184614 h 262175"/>
              <a:gd name="connsiteX856" fmla="*/ 6434340 w 6487123"/>
              <a:gd name="connsiteY856" fmla="*/ 181563 h 262175"/>
              <a:gd name="connsiteX857" fmla="*/ 6439589 w 6487123"/>
              <a:gd name="connsiteY857" fmla="*/ 164976 h 262175"/>
              <a:gd name="connsiteX858" fmla="*/ 6443627 w 6487123"/>
              <a:gd name="connsiteY858" fmla="*/ 124806 h 262175"/>
              <a:gd name="connsiteX859" fmla="*/ 6446962 w 6487123"/>
              <a:gd name="connsiteY859" fmla="*/ 53894 h 262175"/>
              <a:gd name="connsiteX860" fmla="*/ 6288613 w 6487123"/>
              <a:gd name="connsiteY860" fmla="*/ 53894 h 262175"/>
              <a:gd name="connsiteX861" fmla="*/ 6264015 w 6487123"/>
              <a:gd name="connsiteY861" fmla="*/ 84964 h 262175"/>
              <a:gd name="connsiteX862" fmla="*/ 6237265 w 6487123"/>
              <a:gd name="connsiteY862" fmla="*/ 110413 h 262175"/>
              <a:gd name="connsiteX863" fmla="*/ 6231814 w 6487123"/>
              <a:gd name="connsiteY863" fmla="*/ 105677 h 262175"/>
              <a:gd name="connsiteX864" fmla="*/ 6225503 w 6487123"/>
              <a:gd name="connsiteY864" fmla="*/ 100943 h 262175"/>
              <a:gd name="connsiteX865" fmla="*/ 6269717 w 6487123"/>
              <a:gd name="connsiteY865" fmla="*/ 56503 h 262175"/>
              <a:gd name="connsiteX866" fmla="*/ 6302956 w 6487123"/>
              <a:gd name="connsiteY866" fmla="*/ 0 h 26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</a:cxnLst>
            <a:rect l="l" t="t" r="r" b="b"/>
            <a:pathLst>
              <a:path w="6487123" h="262175">
                <a:moveTo>
                  <a:pt x="3434461" y="212852"/>
                </a:moveTo>
                <a:cubicBezTo>
                  <a:pt x="3438454" y="212901"/>
                  <a:pt x="3441856" y="214309"/>
                  <a:pt x="3444667" y="217077"/>
                </a:cubicBezTo>
                <a:cubicBezTo>
                  <a:pt x="3447479" y="219845"/>
                  <a:pt x="3448948" y="223684"/>
                  <a:pt x="3449073" y="228594"/>
                </a:cubicBezTo>
                <a:cubicBezTo>
                  <a:pt x="3448948" y="233382"/>
                  <a:pt x="3447479" y="237146"/>
                  <a:pt x="3444667" y="239890"/>
                </a:cubicBezTo>
                <a:cubicBezTo>
                  <a:pt x="3441856" y="242633"/>
                  <a:pt x="3438454" y="244031"/>
                  <a:pt x="3434461" y="244086"/>
                </a:cubicBezTo>
                <a:cubicBezTo>
                  <a:pt x="3430467" y="244031"/>
                  <a:pt x="3427065" y="242633"/>
                  <a:pt x="3424254" y="239892"/>
                </a:cubicBezTo>
                <a:cubicBezTo>
                  <a:pt x="3421443" y="237150"/>
                  <a:pt x="3419973" y="233390"/>
                  <a:pt x="3419848" y="228612"/>
                </a:cubicBezTo>
                <a:cubicBezTo>
                  <a:pt x="3419973" y="223694"/>
                  <a:pt x="3421443" y="219849"/>
                  <a:pt x="3424254" y="217079"/>
                </a:cubicBezTo>
                <a:cubicBezTo>
                  <a:pt x="3427065" y="214309"/>
                  <a:pt x="3430467" y="212900"/>
                  <a:pt x="3434461" y="212852"/>
                </a:cubicBezTo>
                <a:close/>
                <a:moveTo>
                  <a:pt x="2390706" y="209948"/>
                </a:moveTo>
                <a:cubicBezTo>
                  <a:pt x="2403144" y="213459"/>
                  <a:pt x="2416166" y="217497"/>
                  <a:pt x="2429773" y="222061"/>
                </a:cubicBezTo>
                <a:cubicBezTo>
                  <a:pt x="2443380" y="226623"/>
                  <a:pt x="2456380" y="231298"/>
                  <a:pt x="2468776" y="236085"/>
                </a:cubicBezTo>
                <a:cubicBezTo>
                  <a:pt x="2481171" y="240872"/>
                  <a:pt x="2491771" y="245355"/>
                  <a:pt x="2500576" y="249536"/>
                </a:cubicBezTo>
                <a:lnTo>
                  <a:pt x="2492543" y="261297"/>
                </a:lnTo>
                <a:cubicBezTo>
                  <a:pt x="2484208" y="257015"/>
                  <a:pt x="2473913" y="252383"/>
                  <a:pt x="2461658" y="247400"/>
                </a:cubicBezTo>
                <a:cubicBezTo>
                  <a:pt x="2449402" y="242417"/>
                  <a:pt x="2436429" y="237529"/>
                  <a:pt x="2422739" y="232738"/>
                </a:cubicBezTo>
                <a:cubicBezTo>
                  <a:pt x="2409049" y="227947"/>
                  <a:pt x="2395886" y="223696"/>
                  <a:pt x="2383248" y="219988"/>
                </a:cubicBezTo>
                <a:close/>
                <a:moveTo>
                  <a:pt x="5724639" y="203943"/>
                </a:moveTo>
                <a:cubicBezTo>
                  <a:pt x="5737179" y="207946"/>
                  <a:pt x="5750283" y="212529"/>
                  <a:pt x="5763950" y="217690"/>
                </a:cubicBezTo>
                <a:cubicBezTo>
                  <a:pt x="5777617" y="222852"/>
                  <a:pt x="5790614" y="228093"/>
                  <a:pt x="5802942" y="233415"/>
                </a:cubicBezTo>
                <a:cubicBezTo>
                  <a:pt x="5815271" y="238736"/>
                  <a:pt x="5825697" y="243638"/>
                  <a:pt x="5834221" y="248119"/>
                </a:cubicBezTo>
                <a:lnTo>
                  <a:pt x="5826475" y="260454"/>
                </a:lnTo>
                <a:cubicBezTo>
                  <a:pt x="5818139" y="255868"/>
                  <a:pt x="5807847" y="250793"/>
                  <a:pt x="5795600" y="245229"/>
                </a:cubicBezTo>
                <a:cubicBezTo>
                  <a:pt x="5783354" y="239666"/>
                  <a:pt x="5770405" y="234166"/>
                  <a:pt x="5756757" y="228730"/>
                </a:cubicBezTo>
                <a:cubicBezTo>
                  <a:pt x="5743109" y="223293"/>
                  <a:pt x="5730011" y="218473"/>
                  <a:pt x="5717467" y="214269"/>
                </a:cubicBezTo>
                <a:close/>
                <a:moveTo>
                  <a:pt x="382373" y="180688"/>
                </a:moveTo>
                <a:cubicBezTo>
                  <a:pt x="389729" y="188573"/>
                  <a:pt x="398466" y="195758"/>
                  <a:pt x="408585" y="202245"/>
                </a:cubicBezTo>
                <a:cubicBezTo>
                  <a:pt x="418702" y="208730"/>
                  <a:pt x="429950" y="214553"/>
                  <a:pt x="442327" y="219712"/>
                </a:cubicBezTo>
                <a:cubicBezTo>
                  <a:pt x="454877" y="214553"/>
                  <a:pt x="466423" y="208730"/>
                  <a:pt x="476965" y="202245"/>
                </a:cubicBezTo>
                <a:cubicBezTo>
                  <a:pt x="487508" y="195758"/>
                  <a:pt x="496616" y="188573"/>
                  <a:pt x="504290" y="180688"/>
                </a:cubicBezTo>
                <a:close/>
                <a:moveTo>
                  <a:pt x="2372060" y="170648"/>
                </a:moveTo>
                <a:lnTo>
                  <a:pt x="2386117" y="170648"/>
                </a:lnTo>
                <a:cubicBezTo>
                  <a:pt x="2383036" y="189273"/>
                  <a:pt x="2376990" y="204679"/>
                  <a:pt x="2367981" y="216865"/>
                </a:cubicBezTo>
                <a:cubicBezTo>
                  <a:pt x="2358970" y="229052"/>
                  <a:pt x="2345403" y="238720"/>
                  <a:pt x="2327278" y="245870"/>
                </a:cubicBezTo>
                <a:cubicBezTo>
                  <a:pt x="2309152" y="253021"/>
                  <a:pt x="2284875" y="258354"/>
                  <a:pt x="2254446" y="261871"/>
                </a:cubicBezTo>
                <a:cubicBezTo>
                  <a:pt x="2253962" y="260054"/>
                  <a:pt x="2253138" y="258022"/>
                  <a:pt x="2251972" y="255775"/>
                </a:cubicBezTo>
                <a:cubicBezTo>
                  <a:pt x="2250806" y="253528"/>
                  <a:pt x="2249623" y="251639"/>
                  <a:pt x="2248421" y="250109"/>
                </a:cubicBezTo>
                <a:cubicBezTo>
                  <a:pt x="2277790" y="247147"/>
                  <a:pt x="2301033" y="242553"/>
                  <a:pt x="2318151" y="236330"/>
                </a:cubicBezTo>
                <a:cubicBezTo>
                  <a:pt x="2335269" y="230105"/>
                  <a:pt x="2347909" y="221665"/>
                  <a:pt x="2356070" y="211011"/>
                </a:cubicBezTo>
                <a:cubicBezTo>
                  <a:pt x="2364231" y="200356"/>
                  <a:pt x="2369562" y="186902"/>
                  <a:pt x="2372060" y="170648"/>
                </a:cubicBezTo>
                <a:close/>
                <a:moveTo>
                  <a:pt x="5708287" y="156323"/>
                </a:moveTo>
                <a:lnTo>
                  <a:pt x="5722343" y="156323"/>
                </a:lnTo>
                <a:cubicBezTo>
                  <a:pt x="5719497" y="176713"/>
                  <a:pt x="5713780" y="193975"/>
                  <a:pt x="5705197" y="208107"/>
                </a:cubicBezTo>
                <a:cubicBezTo>
                  <a:pt x="5696611" y="222239"/>
                  <a:pt x="5683309" y="233678"/>
                  <a:pt x="5665290" y="242424"/>
                </a:cubicBezTo>
                <a:cubicBezTo>
                  <a:pt x="5647271" y="251171"/>
                  <a:pt x="5622685" y="257658"/>
                  <a:pt x="5591533" y="261888"/>
                </a:cubicBezTo>
                <a:cubicBezTo>
                  <a:pt x="5590925" y="260215"/>
                  <a:pt x="5590063" y="258327"/>
                  <a:pt x="5588952" y="256223"/>
                </a:cubicBezTo>
                <a:cubicBezTo>
                  <a:pt x="5587841" y="254119"/>
                  <a:pt x="5586694" y="252374"/>
                  <a:pt x="5585510" y="250988"/>
                </a:cubicBezTo>
                <a:cubicBezTo>
                  <a:pt x="5615415" y="246945"/>
                  <a:pt x="5638861" y="240974"/>
                  <a:pt x="5655845" y="233075"/>
                </a:cubicBezTo>
                <a:cubicBezTo>
                  <a:pt x="5672831" y="225175"/>
                  <a:pt x="5685225" y="214933"/>
                  <a:pt x="5693031" y="202348"/>
                </a:cubicBezTo>
                <a:cubicBezTo>
                  <a:pt x="5700837" y="189764"/>
                  <a:pt x="5705923" y="174421"/>
                  <a:pt x="5708287" y="156323"/>
                </a:cubicBezTo>
                <a:close/>
                <a:moveTo>
                  <a:pt x="2928003" y="148004"/>
                </a:moveTo>
                <a:lnTo>
                  <a:pt x="2928003" y="200213"/>
                </a:lnTo>
                <a:cubicBezTo>
                  <a:pt x="2936925" y="198784"/>
                  <a:pt x="2946260" y="197267"/>
                  <a:pt x="2956008" y="195658"/>
                </a:cubicBezTo>
                <a:cubicBezTo>
                  <a:pt x="2965755" y="194051"/>
                  <a:pt x="2975735" y="192318"/>
                  <a:pt x="2985949" y="190460"/>
                </a:cubicBezTo>
                <a:lnTo>
                  <a:pt x="2985949" y="148004"/>
                </a:lnTo>
                <a:close/>
                <a:moveTo>
                  <a:pt x="2289444" y="145153"/>
                </a:moveTo>
                <a:lnTo>
                  <a:pt x="2466438" y="145153"/>
                </a:lnTo>
                <a:lnTo>
                  <a:pt x="2466438" y="223718"/>
                </a:lnTo>
                <a:lnTo>
                  <a:pt x="2452669" y="223718"/>
                </a:lnTo>
                <a:lnTo>
                  <a:pt x="2452669" y="157452"/>
                </a:lnTo>
                <a:lnTo>
                  <a:pt x="2302639" y="157452"/>
                </a:lnTo>
                <a:lnTo>
                  <a:pt x="2302639" y="225152"/>
                </a:lnTo>
                <a:lnTo>
                  <a:pt x="2289444" y="225152"/>
                </a:lnTo>
                <a:close/>
                <a:moveTo>
                  <a:pt x="4109219" y="137659"/>
                </a:moveTo>
                <a:lnTo>
                  <a:pt x="4109219" y="200805"/>
                </a:lnTo>
                <a:lnTo>
                  <a:pt x="4190723" y="200805"/>
                </a:lnTo>
                <a:lnTo>
                  <a:pt x="4190723" y="137659"/>
                </a:lnTo>
                <a:close/>
                <a:moveTo>
                  <a:pt x="5623663" y="134521"/>
                </a:moveTo>
                <a:lnTo>
                  <a:pt x="5802379" y="134521"/>
                </a:lnTo>
                <a:lnTo>
                  <a:pt x="5802379" y="213122"/>
                </a:lnTo>
                <a:lnTo>
                  <a:pt x="5788323" y="213122"/>
                </a:lnTo>
                <a:lnTo>
                  <a:pt x="5788323" y="147430"/>
                </a:lnTo>
                <a:lnTo>
                  <a:pt x="5637145" y="147430"/>
                </a:lnTo>
                <a:lnTo>
                  <a:pt x="5637145" y="214556"/>
                </a:lnTo>
                <a:lnTo>
                  <a:pt x="5623663" y="214556"/>
                </a:lnTo>
                <a:close/>
                <a:moveTo>
                  <a:pt x="4096059" y="125359"/>
                </a:moveTo>
                <a:lnTo>
                  <a:pt x="4204170" y="125359"/>
                </a:lnTo>
                <a:lnTo>
                  <a:pt x="4204170" y="213104"/>
                </a:lnTo>
                <a:lnTo>
                  <a:pt x="4096059" y="213104"/>
                </a:lnTo>
                <a:close/>
                <a:moveTo>
                  <a:pt x="374627" y="111554"/>
                </a:moveTo>
                <a:lnTo>
                  <a:pt x="374627" y="135686"/>
                </a:lnTo>
                <a:lnTo>
                  <a:pt x="517199" y="135686"/>
                </a:lnTo>
                <a:lnTo>
                  <a:pt x="517199" y="111554"/>
                </a:lnTo>
                <a:close/>
                <a:moveTo>
                  <a:pt x="6284311" y="101801"/>
                </a:moveTo>
                <a:lnTo>
                  <a:pt x="6284311" y="157201"/>
                </a:lnTo>
                <a:lnTo>
                  <a:pt x="6371803" y="157201"/>
                </a:lnTo>
                <a:lnTo>
                  <a:pt x="6371803" y="101801"/>
                </a:lnTo>
                <a:close/>
                <a:moveTo>
                  <a:pt x="5463235" y="97784"/>
                </a:moveTo>
                <a:cubicBezTo>
                  <a:pt x="5450405" y="97916"/>
                  <a:pt x="5439261" y="102820"/>
                  <a:pt x="5429803" y="112496"/>
                </a:cubicBezTo>
                <a:cubicBezTo>
                  <a:pt x="5420345" y="122172"/>
                  <a:pt x="5414653" y="135830"/>
                  <a:pt x="5412728" y="153472"/>
                </a:cubicBezTo>
                <a:lnTo>
                  <a:pt x="5506856" y="153472"/>
                </a:lnTo>
                <a:cubicBezTo>
                  <a:pt x="5506706" y="134951"/>
                  <a:pt x="5502772" y="121042"/>
                  <a:pt x="5495054" y="111742"/>
                </a:cubicBezTo>
                <a:cubicBezTo>
                  <a:pt x="5487335" y="102443"/>
                  <a:pt x="5476729" y="97791"/>
                  <a:pt x="5463235" y="97784"/>
                </a:cubicBezTo>
                <a:close/>
                <a:moveTo>
                  <a:pt x="6031869" y="96655"/>
                </a:moveTo>
                <a:cubicBezTo>
                  <a:pt x="6040901" y="101131"/>
                  <a:pt x="6049877" y="106307"/>
                  <a:pt x="6058800" y="112182"/>
                </a:cubicBezTo>
                <a:cubicBezTo>
                  <a:pt x="6067722" y="118057"/>
                  <a:pt x="6074905" y="123591"/>
                  <a:pt x="6080351" y="128784"/>
                </a:cubicBezTo>
                <a:lnTo>
                  <a:pt x="6073465" y="139971"/>
                </a:lnTo>
                <a:cubicBezTo>
                  <a:pt x="6068015" y="134611"/>
                  <a:pt x="6060844" y="128837"/>
                  <a:pt x="6051950" y="122652"/>
                </a:cubicBezTo>
                <a:cubicBezTo>
                  <a:pt x="6043058" y="116467"/>
                  <a:pt x="6034165" y="111052"/>
                  <a:pt x="6025272" y="106409"/>
                </a:cubicBezTo>
                <a:close/>
                <a:moveTo>
                  <a:pt x="76558" y="92047"/>
                </a:moveTo>
                <a:lnTo>
                  <a:pt x="76558" y="167241"/>
                </a:lnTo>
                <a:lnTo>
                  <a:pt x="157488" y="167241"/>
                </a:lnTo>
                <a:lnTo>
                  <a:pt x="157488" y="92047"/>
                </a:lnTo>
                <a:close/>
                <a:moveTo>
                  <a:pt x="6270828" y="89215"/>
                </a:moveTo>
                <a:lnTo>
                  <a:pt x="6385287" y="89215"/>
                </a:lnTo>
                <a:lnTo>
                  <a:pt x="6385287" y="169787"/>
                </a:lnTo>
                <a:lnTo>
                  <a:pt x="6284311" y="169787"/>
                </a:lnTo>
                <a:lnTo>
                  <a:pt x="6284311" y="221451"/>
                </a:lnTo>
                <a:cubicBezTo>
                  <a:pt x="6283917" y="229205"/>
                  <a:pt x="6286211" y="234574"/>
                  <a:pt x="6291195" y="237557"/>
                </a:cubicBezTo>
                <a:cubicBezTo>
                  <a:pt x="6296179" y="240540"/>
                  <a:pt x="6306220" y="241963"/>
                  <a:pt x="6321316" y="241826"/>
                </a:cubicBezTo>
                <a:lnTo>
                  <a:pt x="6441512" y="241826"/>
                </a:lnTo>
                <a:cubicBezTo>
                  <a:pt x="6453721" y="242184"/>
                  <a:pt x="6461861" y="239673"/>
                  <a:pt x="6465931" y="234293"/>
                </a:cubicBezTo>
                <a:cubicBezTo>
                  <a:pt x="6470001" y="228912"/>
                  <a:pt x="6472475" y="218509"/>
                  <a:pt x="6473354" y="203084"/>
                </a:cubicBezTo>
                <a:cubicBezTo>
                  <a:pt x="6475416" y="204388"/>
                  <a:pt x="6477674" y="205511"/>
                  <a:pt x="6480131" y="206456"/>
                </a:cubicBezTo>
                <a:cubicBezTo>
                  <a:pt x="6482587" y="207400"/>
                  <a:pt x="6484918" y="208094"/>
                  <a:pt x="6487123" y="208536"/>
                </a:cubicBezTo>
                <a:cubicBezTo>
                  <a:pt x="6486048" y="220491"/>
                  <a:pt x="6484183" y="229860"/>
                  <a:pt x="6481524" y="236646"/>
                </a:cubicBezTo>
                <a:cubicBezTo>
                  <a:pt x="6478867" y="243431"/>
                  <a:pt x="6474408" y="248209"/>
                  <a:pt x="6468147" y="250977"/>
                </a:cubicBezTo>
                <a:cubicBezTo>
                  <a:pt x="6461888" y="253746"/>
                  <a:pt x="6452818" y="255082"/>
                  <a:pt x="6440939" y="254986"/>
                </a:cubicBezTo>
                <a:lnTo>
                  <a:pt x="6323325" y="254986"/>
                </a:lnTo>
                <a:cubicBezTo>
                  <a:pt x="6303566" y="255291"/>
                  <a:pt x="6289797" y="253107"/>
                  <a:pt x="6282015" y="248434"/>
                </a:cubicBezTo>
                <a:cubicBezTo>
                  <a:pt x="6274234" y="243761"/>
                  <a:pt x="6270505" y="234766"/>
                  <a:pt x="6270828" y="221451"/>
                </a:cubicBezTo>
                <a:close/>
                <a:moveTo>
                  <a:pt x="2928003" y="87763"/>
                </a:moveTo>
                <a:lnTo>
                  <a:pt x="2928003" y="135381"/>
                </a:lnTo>
                <a:lnTo>
                  <a:pt x="2985949" y="135381"/>
                </a:lnTo>
                <a:lnTo>
                  <a:pt x="2985949" y="87763"/>
                </a:lnTo>
                <a:close/>
                <a:moveTo>
                  <a:pt x="5130561" y="87494"/>
                </a:moveTo>
                <a:lnTo>
                  <a:pt x="5147163" y="87494"/>
                </a:lnTo>
                <a:lnTo>
                  <a:pt x="5147163" y="240356"/>
                </a:lnTo>
                <a:lnTo>
                  <a:pt x="5130561" y="240356"/>
                </a:lnTo>
                <a:close/>
                <a:moveTo>
                  <a:pt x="2062821" y="86884"/>
                </a:moveTo>
                <a:cubicBezTo>
                  <a:pt x="2061984" y="97211"/>
                  <a:pt x="2060932" y="107198"/>
                  <a:pt x="2059665" y="116843"/>
                </a:cubicBezTo>
                <a:cubicBezTo>
                  <a:pt x="2058399" y="126489"/>
                  <a:pt x="2056773" y="135830"/>
                  <a:pt x="2054789" y="144866"/>
                </a:cubicBezTo>
                <a:lnTo>
                  <a:pt x="2146012" y="144866"/>
                </a:lnTo>
                <a:lnTo>
                  <a:pt x="2146012" y="86884"/>
                </a:lnTo>
                <a:close/>
                <a:moveTo>
                  <a:pt x="1971312" y="86884"/>
                </a:moveTo>
                <a:lnTo>
                  <a:pt x="1971312" y="144866"/>
                </a:lnTo>
                <a:lnTo>
                  <a:pt x="2040732" y="144866"/>
                </a:lnTo>
                <a:cubicBezTo>
                  <a:pt x="2042705" y="135955"/>
                  <a:pt x="2044282" y="126651"/>
                  <a:pt x="2045466" y="116951"/>
                </a:cubicBezTo>
                <a:cubicBezTo>
                  <a:pt x="2046649" y="107251"/>
                  <a:pt x="2047653" y="97229"/>
                  <a:pt x="2048478" y="86884"/>
                </a:cubicBezTo>
                <a:close/>
                <a:moveTo>
                  <a:pt x="5462948" y="83478"/>
                </a:moveTo>
                <a:cubicBezTo>
                  <a:pt x="5481607" y="83643"/>
                  <a:pt x="5496079" y="89903"/>
                  <a:pt x="5506369" y="102256"/>
                </a:cubicBezTo>
                <a:cubicBezTo>
                  <a:pt x="5516657" y="114609"/>
                  <a:pt x="5521875" y="132063"/>
                  <a:pt x="5522023" y="154617"/>
                </a:cubicBezTo>
                <a:cubicBezTo>
                  <a:pt x="5522023" y="158907"/>
                  <a:pt x="5521737" y="162913"/>
                  <a:pt x="5521165" y="166632"/>
                </a:cubicBezTo>
                <a:lnTo>
                  <a:pt x="5412728" y="166632"/>
                </a:lnTo>
                <a:cubicBezTo>
                  <a:pt x="5413374" y="185599"/>
                  <a:pt x="5418683" y="200836"/>
                  <a:pt x="5428655" y="212340"/>
                </a:cubicBezTo>
                <a:cubicBezTo>
                  <a:pt x="5438628" y="223846"/>
                  <a:pt x="5451971" y="229754"/>
                  <a:pt x="5468689" y="230064"/>
                </a:cubicBezTo>
                <a:cubicBezTo>
                  <a:pt x="5476825" y="230017"/>
                  <a:pt x="5484226" y="228821"/>
                  <a:pt x="5490892" y="226477"/>
                </a:cubicBezTo>
                <a:cubicBezTo>
                  <a:pt x="5497557" y="224133"/>
                  <a:pt x="5503737" y="220928"/>
                  <a:pt x="5509431" y="216862"/>
                </a:cubicBezTo>
                <a:lnTo>
                  <a:pt x="5515727" y="229203"/>
                </a:lnTo>
                <a:cubicBezTo>
                  <a:pt x="5509689" y="233205"/>
                  <a:pt x="5502785" y="236651"/>
                  <a:pt x="5495014" y="239543"/>
                </a:cubicBezTo>
                <a:cubicBezTo>
                  <a:pt x="5487245" y="242434"/>
                  <a:pt x="5477895" y="243948"/>
                  <a:pt x="5466966" y="244086"/>
                </a:cubicBezTo>
                <a:cubicBezTo>
                  <a:pt x="5453711" y="244027"/>
                  <a:pt x="5441739" y="240831"/>
                  <a:pt x="5431053" y="234497"/>
                </a:cubicBezTo>
                <a:cubicBezTo>
                  <a:pt x="5420365" y="228163"/>
                  <a:pt x="5411861" y="219040"/>
                  <a:pt x="5405543" y="207126"/>
                </a:cubicBezTo>
                <a:cubicBezTo>
                  <a:pt x="5399223" y="195211"/>
                  <a:pt x="5395989" y="180855"/>
                  <a:pt x="5395839" y="164057"/>
                </a:cubicBezTo>
                <a:cubicBezTo>
                  <a:pt x="5396025" y="147440"/>
                  <a:pt x="5399252" y="133124"/>
                  <a:pt x="5405521" y="121112"/>
                </a:cubicBezTo>
                <a:cubicBezTo>
                  <a:pt x="5411791" y="109098"/>
                  <a:pt x="5419989" y="99841"/>
                  <a:pt x="5430118" y="93341"/>
                </a:cubicBezTo>
                <a:cubicBezTo>
                  <a:pt x="5440245" y="86841"/>
                  <a:pt x="5451189" y="83553"/>
                  <a:pt x="5462948" y="83478"/>
                </a:cubicBezTo>
                <a:close/>
                <a:moveTo>
                  <a:pt x="5296333" y="83478"/>
                </a:moveTo>
                <a:cubicBezTo>
                  <a:pt x="5306445" y="83662"/>
                  <a:pt x="5315123" y="85582"/>
                  <a:pt x="5322366" y="89237"/>
                </a:cubicBezTo>
                <a:cubicBezTo>
                  <a:pt x="5329609" y="92893"/>
                  <a:pt x="5335849" y="97177"/>
                  <a:pt x="5341085" y="102088"/>
                </a:cubicBezTo>
                <a:lnTo>
                  <a:pt x="5331617" y="113566"/>
                </a:lnTo>
                <a:cubicBezTo>
                  <a:pt x="5326913" y="109029"/>
                  <a:pt x="5321691" y="105334"/>
                  <a:pt x="5315947" y="102483"/>
                </a:cubicBezTo>
                <a:cubicBezTo>
                  <a:pt x="5310203" y="99632"/>
                  <a:pt x="5303762" y="98162"/>
                  <a:pt x="5296620" y="98071"/>
                </a:cubicBezTo>
                <a:cubicBezTo>
                  <a:pt x="5281081" y="98383"/>
                  <a:pt x="5268340" y="104504"/>
                  <a:pt x="5258395" y="116436"/>
                </a:cubicBezTo>
                <a:cubicBezTo>
                  <a:pt x="5248451" y="128368"/>
                  <a:pt x="5243311" y="144245"/>
                  <a:pt x="5242977" y="164068"/>
                </a:cubicBezTo>
                <a:cubicBezTo>
                  <a:pt x="5243191" y="183879"/>
                  <a:pt x="5248069" y="199708"/>
                  <a:pt x="5257606" y="211556"/>
                </a:cubicBezTo>
                <a:cubicBezTo>
                  <a:pt x="5267145" y="223406"/>
                  <a:pt x="5280053" y="229479"/>
                  <a:pt x="5296333" y="229778"/>
                </a:cubicBezTo>
                <a:cubicBezTo>
                  <a:pt x="5304251" y="229646"/>
                  <a:pt x="5311579" y="227972"/>
                  <a:pt x="5318315" y="224756"/>
                </a:cubicBezTo>
                <a:cubicBezTo>
                  <a:pt x="5325049" y="221540"/>
                  <a:pt x="5331015" y="217570"/>
                  <a:pt x="5336207" y="212848"/>
                </a:cubicBezTo>
                <a:lnTo>
                  <a:pt x="5344239" y="224326"/>
                </a:lnTo>
                <a:cubicBezTo>
                  <a:pt x="5337636" y="230163"/>
                  <a:pt x="5330261" y="234890"/>
                  <a:pt x="5322115" y="238504"/>
                </a:cubicBezTo>
                <a:cubicBezTo>
                  <a:pt x="5313970" y="242118"/>
                  <a:pt x="5305089" y="243978"/>
                  <a:pt x="5295473" y="244086"/>
                </a:cubicBezTo>
                <a:cubicBezTo>
                  <a:pt x="5275113" y="243926"/>
                  <a:pt x="5258468" y="236937"/>
                  <a:pt x="5245541" y="223122"/>
                </a:cubicBezTo>
                <a:cubicBezTo>
                  <a:pt x="5232612" y="209307"/>
                  <a:pt x="5225936" y="189622"/>
                  <a:pt x="5225513" y="164068"/>
                </a:cubicBezTo>
                <a:cubicBezTo>
                  <a:pt x="5225687" y="146993"/>
                  <a:pt x="5229003" y="132462"/>
                  <a:pt x="5235459" y="120473"/>
                </a:cubicBezTo>
                <a:cubicBezTo>
                  <a:pt x="5241917" y="108485"/>
                  <a:pt x="5250478" y="99334"/>
                  <a:pt x="5261143" y="93021"/>
                </a:cubicBezTo>
                <a:cubicBezTo>
                  <a:pt x="5271808" y="86708"/>
                  <a:pt x="5283539" y="83527"/>
                  <a:pt x="5296333" y="83478"/>
                </a:cubicBezTo>
                <a:close/>
                <a:moveTo>
                  <a:pt x="63397" y="79175"/>
                </a:moveTo>
                <a:lnTo>
                  <a:pt x="170936" y="79175"/>
                </a:lnTo>
                <a:lnTo>
                  <a:pt x="170936" y="179827"/>
                </a:lnTo>
                <a:lnTo>
                  <a:pt x="63397" y="179827"/>
                </a:lnTo>
                <a:close/>
                <a:moveTo>
                  <a:pt x="374627" y="77418"/>
                </a:moveTo>
                <a:lnTo>
                  <a:pt x="374627" y="100689"/>
                </a:lnTo>
                <a:lnTo>
                  <a:pt x="517199" y="100689"/>
                </a:lnTo>
                <a:lnTo>
                  <a:pt x="517199" y="77418"/>
                </a:lnTo>
                <a:close/>
                <a:moveTo>
                  <a:pt x="5665832" y="76861"/>
                </a:moveTo>
                <a:lnTo>
                  <a:pt x="5667553" y="89197"/>
                </a:lnTo>
                <a:cubicBezTo>
                  <a:pt x="5653317" y="93846"/>
                  <a:pt x="5639261" y="98388"/>
                  <a:pt x="5625384" y="102823"/>
                </a:cubicBezTo>
                <a:cubicBezTo>
                  <a:pt x="5611507" y="107257"/>
                  <a:pt x="5598885" y="111226"/>
                  <a:pt x="5587519" y="114728"/>
                </a:cubicBezTo>
                <a:lnTo>
                  <a:pt x="5583501" y="101819"/>
                </a:lnTo>
                <a:cubicBezTo>
                  <a:pt x="5594015" y="98735"/>
                  <a:pt x="5606409" y="95006"/>
                  <a:pt x="5620687" y="90631"/>
                </a:cubicBezTo>
                <a:cubicBezTo>
                  <a:pt x="5634964" y="86256"/>
                  <a:pt x="5650012" y="81667"/>
                  <a:pt x="5665832" y="76861"/>
                </a:cubicBezTo>
                <a:close/>
                <a:moveTo>
                  <a:pt x="2766785" y="73993"/>
                </a:moveTo>
                <a:cubicBezTo>
                  <a:pt x="2775367" y="78929"/>
                  <a:pt x="2783734" y="84691"/>
                  <a:pt x="2791886" y="91276"/>
                </a:cubicBezTo>
                <a:cubicBezTo>
                  <a:pt x="2800037" y="97862"/>
                  <a:pt x="2806396" y="104054"/>
                  <a:pt x="2810962" y="109851"/>
                </a:cubicBezTo>
                <a:lnTo>
                  <a:pt x="2801496" y="118457"/>
                </a:lnTo>
                <a:cubicBezTo>
                  <a:pt x="2796673" y="112666"/>
                  <a:pt x="2790254" y="106390"/>
                  <a:pt x="2782240" y="99632"/>
                </a:cubicBezTo>
                <a:cubicBezTo>
                  <a:pt x="2774226" y="92872"/>
                  <a:pt x="2766014" y="86812"/>
                  <a:pt x="2757606" y="81451"/>
                </a:cubicBezTo>
                <a:close/>
                <a:moveTo>
                  <a:pt x="2732074" y="69977"/>
                </a:moveTo>
                <a:lnTo>
                  <a:pt x="2745270" y="69977"/>
                </a:lnTo>
                <a:lnTo>
                  <a:pt x="2745270" y="110998"/>
                </a:lnTo>
                <a:cubicBezTo>
                  <a:pt x="2745277" y="113568"/>
                  <a:pt x="2745264" y="116102"/>
                  <a:pt x="2745234" y="118601"/>
                </a:cubicBezTo>
                <a:cubicBezTo>
                  <a:pt x="2745204" y="121098"/>
                  <a:pt x="2745120" y="123632"/>
                  <a:pt x="2744983" y="126202"/>
                </a:cubicBezTo>
                <a:lnTo>
                  <a:pt x="2825305" y="126202"/>
                </a:lnTo>
                <a:lnTo>
                  <a:pt x="2825305" y="139111"/>
                </a:lnTo>
                <a:lnTo>
                  <a:pt x="2746991" y="139111"/>
                </a:lnTo>
                <a:cubicBezTo>
                  <a:pt x="2753548" y="165425"/>
                  <a:pt x="2763456" y="188171"/>
                  <a:pt x="2776718" y="207349"/>
                </a:cubicBezTo>
                <a:cubicBezTo>
                  <a:pt x="2789980" y="226526"/>
                  <a:pt x="2806844" y="240882"/>
                  <a:pt x="2827313" y="250414"/>
                </a:cubicBezTo>
                <a:cubicBezTo>
                  <a:pt x="2825538" y="251764"/>
                  <a:pt x="2823781" y="253438"/>
                  <a:pt x="2822042" y="255434"/>
                </a:cubicBezTo>
                <a:cubicBezTo>
                  <a:pt x="2820303" y="257430"/>
                  <a:pt x="2818904" y="259391"/>
                  <a:pt x="2817847" y="261315"/>
                </a:cubicBezTo>
                <a:cubicBezTo>
                  <a:pt x="2799230" y="251873"/>
                  <a:pt x="2783537" y="238557"/>
                  <a:pt x="2770765" y="221369"/>
                </a:cubicBezTo>
                <a:cubicBezTo>
                  <a:pt x="2757994" y="204182"/>
                  <a:pt x="2747966" y="183838"/>
                  <a:pt x="2740680" y="160339"/>
                </a:cubicBezTo>
                <a:cubicBezTo>
                  <a:pt x="2737172" y="178029"/>
                  <a:pt x="2729558" y="195647"/>
                  <a:pt x="2717838" y="213193"/>
                </a:cubicBezTo>
                <a:cubicBezTo>
                  <a:pt x="2706119" y="230740"/>
                  <a:pt x="2688107" y="247067"/>
                  <a:pt x="2663801" y="262175"/>
                </a:cubicBezTo>
                <a:cubicBezTo>
                  <a:pt x="2662600" y="260675"/>
                  <a:pt x="2661057" y="259086"/>
                  <a:pt x="2659175" y="257407"/>
                </a:cubicBezTo>
                <a:cubicBezTo>
                  <a:pt x="2657293" y="255727"/>
                  <a:pt x="2655392" y="254353"/>
                  <a:pt x="2653474" y="253283"/>
                </a:cubicBezTo>
                <a:cubicBezTo>
                  <a:pt x="2672042" y="242003"/>
                  <a:pt x="2686700" y="229948"/>
                  <a:pt x="2697449" y="217117"/>
                </a:cubicBezTo>
                <a:cubicBezTo>
                  <a:pt x="2708197" y="204286"/>
                  <a:pt x="2716077" y="191231"/>
                  <a:pt x="2721089" y="177954"/>
                </a:cubicBezTo>
                <a:cubicBezTo>
                  <a:pt x="2726100" y="164678"/>
                  <a:pt x="2729284" y="151729"/>
                  <a:pt x="2730640" y="139111"/>
                </a:cubicBezTo>
                <a:lnTo>
                  <a:pt x="2660072" y="139111"/>
                </a:lnTo>
                <a:lnTo>
                  <a:pt x="2660072" y="126202"/>
                </a:lnTo>
                <a:lnTo>
                  <a:pt x="2731788" y="126202"/>
                </a:lnTo>
                <a:cubicBezTo>
                  <a:pt x="2731925" y="123489"/>
                  <a:pt x="2732008" y="120883"/>
                  <a:pt x="2732038" y="118385"/>
                </a:cubicBezTo>
                <a:cubicBezTo>
                  <a:pt x="2732069" y="115887"/>
                  <a:pt x="2732080" y="113424"/>
                  <a:pt x="2732074" y="110998"/>
                </a:cubicBezTo>
                <a:close/>
                <a:moveTo>
                  <a:pt x="2350832" y="69385"/>
                </a:moveTo>
                <a:cubicBezTo>
                  <a:pt x="2350432" y="74107"/>
                  <a:pt x="2349798" y="78666"/>
                  <a:pt x="2348932" y="83065"/>
                </a:cubicBezTo>
                <a:cubicBezTo>
                  <a:pt x="2348065" y="87463"/>
                  <a:pt x="2346786" y="91809"/>
                  <a:pt x="2345095" y="96099"/>
                </a:cubicBezTo>
                <a:lnTo>
                  <a:pt x="2405336" y="96099"/>
                </a:lnTo>
                <a:lnTo>
                  <a:pt x="2405336" y="69385"/>
                </a:lnTo>
                <a:close/>
                <a:moveTo>
                  <a:pt x="2289730" y="69385"/>
                </a:moveTo>
                <a:cubicBezTo>
                  <a:pt x="2289013" y="73999"/>
                  <a:pt x="2288295" y="78559"/>
                  <a:pt x="2287578" y="83065"/>
                </a:cubicBezTo>
                <a:cubicBezTo>
                  <a:pt x="2286862" y="87572"/>
                  <a:pt x="2286144" y="91916"/>
                  <a:pt x="2285428" y="96099"/>
                </a:cubicBezTo>
                <a:lnTo>
                  <a:pt x="2330465" y="96099"/>
                </a:lnTo>
                <a:cubicBezTo>
                  <a:pt x="2332593" y="91809"/>
                  <a:pt x="2334218" y="87463"/>
                  <a:pt x="2335342" y="83065"/>
                </a:cubicBezTo>
                <a:cubicBezTo>
                  <a:pt x="2336465" y="78666"/>
                  <a:pt x="2337230" y="74107"/>
                  <a:pt x="2337636" y="69385"/>
                </a:cubicBezTo>
                <a:close/>
                <a:moveTo>
                  <a:pt x="2595241" y="68829"/>
                </a:moveTo>
                <a:cubicBezTo>
                  <a:pt x="2601976" y="73431"/>
                  <a:pt x="2607940" y="78140"/>
                  <a:pt x="2613133" y="82957"/>
                </a:cubicBezTo>
                <a:cubicBezTo>
                  <a:pt x="2618326" y="87774"/>
                  <a:pt x="2622785" y="92627"/>
                  <a:pt x="2626509" y="97516"/>
                </a:cubicBezTo>
                <a:cubicBezTo>
                  <a:pt x="2631971" y="93643"/>
                  <a:pt x="2636967" y="89699"/>
                  <a:pt x="2641497" y="85683"/>
                </a:cubicBezTo>
                <a:cubicBezTo>
                  <a:pt x="2646027" y="81667"/>
                  <a:pt x="2650020" y="77578"/>
                  <a:pt x="2653474" y="73420"/>
                </a:cubicBezTo>
                <a:lnTo>
                  <a:pt x="2664661" y="80017"/>
                </a:lnTo>
                <a:cubicBezTo>
                  <a:pt x="2660472" y="84750"/>
                  <a:pt x="2655727" y="89412"/>
                  <a:pt x="2650426" y="94002"/>
                </a:cubicBezTo>
                <a:cubicBezTo>
                  <a:pt x="2645125" y="98592"/>
                  <a:pt x="2639448" y="103109"/>
                  <a:pt x="2633393" y="107556"/>
                </a:cubicBezTo>
                <a:cubicBezTo>
                  <a:pt x="2640361" y="119323"/>
                  <a:pt x="2644927" y="131360"/>
                  <a:pt x="2647091" y="143664"/>
                </a:cubicBezTo>
                <a:cubicBezTo>
                  <a:pt x="2649254" y="155970"/>
                  <a:pt x="2650234" y="168508"/>
                  <a:pt x="2650032" y="181280"/>
                </a:cubicBezTo>
                <a:cubicBezTo>
                  <a:pt x="2650133" y="197972"/>
                  <a:pt x="2649213" y="212279"/>
                  <a:pt x="2647271" y="224202"/>
                </a:cubicBezTo>
                <a:cubicBezTo>
                  <a:pt x="2645328" y="236124"/>
                  <a:pt x="2641754" y="245340"/>
                  <a:pt x="2636549" y="251848"/>
                </a:cubicBezTo>
                <a:cubicBezTo>
                  <a:pt x="2634972" y="253725"/>
                  <a:pt x="2633035" y="255279"/>
                  <a:pt x="2630740" y="256510"/>
                </a:cubicBezTo>
                <a:cubicBezTo>
                  <a:pt x="2628445" y="257741"/>
                  <a:pt x="2625791" y="258577"/>
                  <a:pt x="2622780" y="259020"/>
                </a:cubicBezTo>
                <a:cubicBezTo>
                  <a:pt x="2618447" y="259719"/>
                  <a:pt x="2613773" y="260113"/>
                  <a:pt x="2608758" y="260204"/>
                </a:cubicBezTo>
                <a:cubicBezTo>
                  <a:pt x="2603745" y="260293"/>
                  <a:pt x="2598570" y="260185"/>
                  <a:pt x="2593232" y="259881"/>
                </a:cubicBezTo>
                <a:cubicBezTo>
                  <a:pt x="2593071" y="257819"/>
                  <a:pt x="2592533" y="255632"/>
                  <a:pt x="2591619" y="253318"/>
                </a:cubicBezTo>
                <a:cubicBezTo>
                  <a:pt x="2590704" y="251006"/>
                  <a:pt x="2589521" y="248890"/>
                  <a:pt x="2588068" y="246972"/>
                </a:cubicBezTo>
                <a:cubicBezTo>
                  <a:pt x="2594583" y="247402"/>
                  <a:pt x="2600416" y="247617"/>
                  <a:pt x="2605568" y="247617"/>
                </a:cubicBezTo>
                <a:cubicBezTo>
                  <a:pt x="2610719" y="247617"/>
                  <a:pt x="2614831" y="247402"/>
                  <a:pt x="2617903" y="246972"/>
                </a:cubicBezTo>
                <a:cubicBezTo>
                  <a:pt x="2620024" y="246835"/>
                  <a:pt x="2621805" y="246392"/>
                  <a:pt x="2623246" y="245645"/>
                </a:cubicBezTo>
                <a:cubicBezTo>
                  <a:pt x="2624686" y="244898"/>
                  <a:pt x="2625965" y="243810"/>
                  <a:pt x="2627083" y="242382"/>
                </a:cubicBezTo>
                <a:cubicBezTo>
                  <a:pt x="2630764" y="237822"/>
                  <a:pt x="2633370" y="230232"/>
                  <a:pt x="2634899" y="219612"/>
                </a:cubicBezTo>
                <a:cubicBezTo>
                  <a:pt x="2636429" y="208992"/>
                  <a:pt x="2637170" y="196024"/>
                  <a:pt x="2637123" y="180706"/>
                </a:cubicBezTo>
                <a:cubicBezTo>
                  <a:pt x="2637074" y="175017"/>
                  <a:pt x="2636884" y="169184"/>
                  <a:pt x="2636549" y="163207"/>
                </a:cubicBezTo>
                <a:cubicBezTo>
                  <a:pt x="2628445" y="172566"/>
                  <a:pt x="2619194" y="181459"/>
                  <a:pt x="2608794" y="189885"/>
                </a:cubicBezTo>
                <a:cubicBezTo>
                  <a:pt x="2598396" y="198313"/>
                  <a:pt x="2588141" y="205197"/>
                  <a:pt x="2578028" y="210540"/>
                </a:cubicBezTo>
                <a:cubicBezTo>
                  <a:pt x="2577114" y="208885"/>
                  <a:pt x="2575859" y="207031"/>
                  <a:pt x="2574263" y="204982"/>
                </a:cubicBezTo>
                <a:cubicBezTo>
                  <a:pt x="2572668" y="202932"/>
                  <a:pt x="2571054" y="201151"/>
                  <a:pt x="2569423" y="199640"/>
                </a:cubicBezTo>
                <a:cubicBezTo>
                  <a:pt x="2581405" y="194488"/>
                  <a:pt x="2593370" y="187149"/>
                  <a:pt x="2605317" y="177622"/>
                </a:cubicBezTo>
                <a:cubicBezTo>
                  <a:pt x="2617263" y="168096"/>
                  <a:pt x="2627005" y="158032"/>
                  <a:pt x="2634540" y="147430"/>
                </a:cubicBezTo>
                <a:cubicBezTo>
                  <a:pt x="2633548" y="141848"/>
                  <a:pt x="2632091" y="136373"/>
                  <a:pt x="2630166" y="131007"/>
                </a:cubicBezTo>
                <a:cubicBezTo>
                  <a:pt x="2628242" y="125640"/>
                  <a:pt x="2625779" y="120310"/>
                  <a:pt x="2622780" y="115015"/>
                </a:cubicBezTo>
                <a:cubicBezTo>
                  <a:pt x="2615739" y="119479"/>
                  <a:pt x="2608519" y="123746"/>
                  <a:pt x="2601121" y="127815"/>
                </a:cubicBezTo>
                <a:cubicBezTo>
                  <a:pt x="2593723" y="131886"/>
                  <a:pt x="2586216" y="135650"/>
                  <a:pt x="2578602" y="139111"/>
                </a:cubicBezTo>
                <a:cubicBezTo>
                  <a:pt x="2577544" y="137766"/>
                  <a:pt x="2576217" y="136296"/>
                  <a:pt x="2574622" y="134700"/>
                </a:cubicBezTo>
                <a:cubicBezTo>
                  <a:pt x="2573027" y="133105"/>
                  <a:pt x="2571485" y="131706"/>
                  <a:pt x="2569996" y="130505"/>
                </a:cubicBezTo>
                <a:cubicBezTo>
                  <a:pt x="2577927" y="126907"/>
                  <a:pt x="2585804" y="122986"/>
                  <a:pt x="2593627" y="118744"/>
                </a:cubicBezTo>
                <a:cubicBezTo>
                  <a:pt x="2601449" y="114500"/>
                  <a:pt x="2608968" y="110006"/>
                  <a:pt x="2616181" y="105261"/>
                </a:cubicBezTo>
                <a:cubicBezTo>
                  <a:pt x="2612476" y="100235"/>
                  <a:pt x="2608125" y="95299"/>
                  <a:pt x="2603129" y="90452"/>
                </a:cubicBezTo>
                <a:cubicBezTo>
                  <a:pt x="2598133" y="85605"/>
                  <a:pt x="2592348" y="80884"/>
                  <a:pt x="2585774" y="76288"/>
                </a:cubicBezTo>
                <a:close/>
                <a:moveTo>
                  <a:pt x="361144" y="66266"/>
                </a:moveTo>
                <a:lnTo>
                  <a:pt x="531255" y="66266"/>
                </a:lnTo>
                <a:lnTo>
                  <a:pt x="531255" y="146838"/>
                </a:lnTo>
                <a:lnTo>
                  <a:pt x="408763" y="146838"/>
                </a:lnTo>
                <a:cubicBezTo>
                  <a:pt x="406451" y="150598"/>
                  <a:pt x="403905" y="154357"/>
                  <a:pt x="401126" y="158116"/>
                </a:cubicBezTo>
                <a:cubicBezTo>
                  <a:pt x="398347" y="161875"/>
                  <a:pt x="395442" y="165491"/>
                  <a:pt x="392413" y="168963"/>
                </a:cubicBezTo>
                <a:lnTo>
                  <a:pt x="515190" y="168963"/>
                </a:lnTo>
                <a:lnTo>
                  <a:pt x="518059" y="168101"/>
                </a:lnTo>
                <a:lnTo>
                  <a:pt x="526665" y="174397"/>
                </a:lnTo>
                <a:cubicBezTo>
                  <a:pt x="518704" y="185117"/>
                  <a:pt x="508951" y="194711"/>
                  <a:pt x="497404" y="203179"/>
                </a:cubicBezTo>
                <a:cubicBezTo>
                  <a:pt x="485858" y="211649"/>
                  <a:pt x="472949" y="219168"/>
                  <a:pt x="458678" y="225738"/>
                </a:cubicBezTo>
                <a:cubicBezTo>
                  <a:pt x="475263" y="231322"/>
                  <a:pt x="493012" y="235865"/>
                  <a:pt x="511927" y="239368"/>
                </a:cubicBezTo>
                <a:cubicBezTo>
                  <a:pt x="530842" y="242871"/>
                  <a:pt x="550385" y="245405"/>
                  <a:pt x="570555" y="246972"/>
                </a:cubicBezTo>
                <a:cubicBezTo>
                  <a:pt x="568965" y="248771"/>
                  <a:pt x="567484" y="250838"/>
                  <a:pt x="566109" y="253175"/>
                </a:cubicBezTo>
                <a:cubicBezTo>
                  <a:pt x="564733" y="255512"/>
                  <a:pt x="563539" y="257651"/>
                  <a:pt x="562523" y="259594"/>
                </a:cubicBezTo>
                <a:cubicBezTo>
                  <a:pt x="540751" y="257610"/>
                  <a:pt x="519679" y="254406"/>
                  <a:pt x="499305" y="249984"/>
                </a:cubicBezTo>
                <a:cubicBezTo>
                  <a:pt x="478932" y="245560"/>
                  <a:pt x="459939" y="239774"/>
                  <a:pt x="442327" y="232624"/>
                </a:cubicBezTo>
                <a:cubicBezTo>
                  <a:pt x="422330" y="240324"/>
                  <a:pt x="401365" y="246517"/>
                  <a:pt x="379431" y="251203"/>
                </a:cubicBezTo>
                <a:cubicBezTo>
                  <a:pt x="357499" y="255889"/>
                  <a:pt x="335816" y="259355"/>
                  <a:pt x="314385" y="261601"/>
                </a:cubicBezTo>
                <a:cubicBezTo>
                  <a:pt x="313913" y="259522"/>
                  <a:pt x="313137" y="257298"/>
                  <a:pt x="312055" y="254932"/>
                </a:cubicBezTo>
                <a:cubicBezTo>
                  <a:pt x="310973" y="252565"/>
                  <a:pt x="309838" y="250485"/>
                  <a:pt x="308648" y="248693"/>
                </a:cubicBezTo>
                <a:cubicBezTo>
                  <a:pt x="328329" y="247007"/>
                  <a:pt x="348206" y="244281"/>
                  <a:pt x="368280" y="240516"/>
                </a:cubicBezTo>
                <a:cubicBezTo>
                  <a:pt x="388355" y="236749"/>
                  <a:pt x="407586" y="231728"/>
                  <a:pt x="425975" y="225451"/>
                </a:cubicBezTo>
                <a:cubicBezTo>
                  <a:pt x="415607" y="220430"/>
                  <a:pt x="406009" y="214834"/>
                  <a:pt x="397182" y="208665"/>
                </a:cubicBezTo>
                <a:cubicBezTo>
                  <a:pt x="388355" y="202496"/>
                  <a:pt x="380550" y="195753"/>
                  <a:pt x="373767" y="188435"/>
                </a:cubicBezTo>
                <a:cubicBezTo>
                  <a:pt x="367718" y="193899"/>
                  <a:pt x="361527" y="199040"/>
                  <a:pt x="355192" y="203859"/>
                </a:cubicBezTo>
                <a:cubicBezTo>
                  <a:pt x="348857" y="208677"/>
                  <a:pt x="342522" y="213101"/>
                  <a:pt x="336187" y="217130"/>
                </a:cubicBezTo>
                <a:cubicBezTo>
                  <a:pt x="335094" y="215874"/>
                  <a:pt x="333551" y="214296"/>
                  <a:pt x="331561" y="212395"/>
                </a:cubicBezTo>
                <a:cubicBezTo>
                  <a:pt x="329571" y="210494"/>
                  <a:pt x="327671" y="208916"/>
                  <a:pt x="325860" y="207660"/>
                </a:cubicBezTo>
                <a:cubicBezTo>
                  <a:pt x="338972" y="200249"/>
                  <a:pt x="351474" y="191335"/>
                  <a:pt x="363368" y="180916"/>
                </a:cubicBezTo>
                <a:cubicBezTo>
                  <a:pt x="375260" y="170498"/>
                  <a:pt x="385325" y="159138"/>
                  <a:pt x="393560" y="146838"/>
                </a:cubicBezTo>
                <a:lnTo>
                  <a:pt x="361144" y="146838"/>
                </a:lnTo>
                <a:close/>
                <a:moveTo>
                  <a:pt x="3299509" y="54755"/>
                </a:moveTo>
                <a:cubicBezTo>
                  <a:pt x="3297059" y="59514"/>
                  <a:pt x="3294429" y="64344"/>
                  <a:pt x="3291621" y="69246"/>
                </a:cubicBezTo>
                <a:cubicBezTo>
                  <a:pt x="3288811" y="74148"/>
                  <a:pt x="3285895" y="78979"/>
                  <a:pt x="3282871" y="83737"/>
                </a:cubicBezTo>
                <a:lnTo>
                  <a:pt x="3226072" y="166668"/>
                </a:lnTo>
                <a:lnTo>
                  <a:pt x="3299222" y="166668"/>
                </a:lnTo>
                <a:lnTo>
                  <a:pt x="3299222" y="89477"/>
                </a:lnTo>
                <a:cubicBezTo>
                  <a:pt x="3299240" y="84497"/>
                  <a:pt x="3299419" y="78745"/>
                  <a:pt x="3299759" y="72223"/>
                </a:cubicBezTo>
                <a:cubicBezTo>
                  <a:pt x="3300099" y="65701"/>
                  <a:pt x="3300492" y="59878"/>
                  <a:pt x="3300940" y="54755"/>
                </a:cubicBezTo>
                <a:close/>
                <a:moveTo>
                  <a:pt x="3052502" y="48462"/>
                </a:moveTo>
                <a:cubicBezTo>
                  <a:pt x="3056039" y="71746"/>
                  <a:pt x="3060581" y="93667"/>
                  <a:pt x="3066128" y="114225"/>
                </a:cubicBezTo>
                <a:cubicBezTo>
                  <a:pt x="3071674" y="134784"/>
                  <a:pt x="3078510" y="153693"/>
                  <a:pt x="3086638" y="170953"/>
                </a:cubicBezTo>
                <a:cubicBezTo>
                  <a:pt x="3095865" y="154159"/>
                  <a:pt x="3103946" y="135537"/>
                  <a:pt x="3110878" y="115086"/>
                </a:cubicBezTo>
                <a:cubicBezTo>
                  <a:pt x="3117810" y="94635"/>
                  <a:pt x="3123308" y="72427"/>
                  <a:pt x="3127372" y="48462"/>
                </a:cubicBezTo>
                <a:close/>
                <a:moveTo>
                  <a:pt x="4712654" y="42994"/>
                </a:moveTo>
                <a:cubicBezTo>
                  <a:pt x="4691720" y="43280"/>
                  <a:pt x="4675125" y="51529"/>
                  <a:pt x="4662871" y="67740"/>
                </a:cubicBezTo>
                <a:cubicBezTo>
                  <a:pt x="4650616" y="83951"/>
                  <a:pt x="4644351" y="106402"/>
                  <a:pt x="4644077" y="135094"/>
                </a:cubicBezTo>
                <a:cubicBezTo>
                  <a:pt x="4644351" y="163846"/>
                  <a:pt x="4650616" y="186537"/>
                  <a:pt x="4662871" y="203166"/>
                </a:cubicBezTo>
                <a:cubicBezTo>
                  <a:pt x="4675125" y="219795"/>
                  <a:pt x="4691720" y="228284"/>
                  <a:pt x="4712654" y="228630"/>
                </a:cubicBezTo>
                <a:cubicBezTo>
                  <a:pt x="4733739" y="228284"/>
                  <a:pt x="4750465" y="219795"/>
                  <a:pt x="4762833" y="203166"/>
                </a:cubicBezTo>
                <a:cubicBezTo>
                  <a:pt x="4775201" y="186537"/>
                  <a:pt x="4781525" y="163846"/>
                  <a:pt x="4781807" y="135094"/>
                </a:cubicBezTo>
                <a:cubicBezTo>
                  <a:pt x="4781525" y="106402"/>
                  <a:pt x="4775201" y="83951"/>
                  <a:pt x="4762833" y="67740"/>
                </a:cubicBezTo>
                <a:cubicBezTo>
                  <a:pt x="4750465" y="51529"/>
                  <a:pt x="4733739" y="43280"/>
                  <a:pt x="4712654" y="42994"/>
                </a:cubicBezTo>
                <a:close/>
                <a:moveTo>
                  <a:pt x="3584560" y="41272"/>
                </a:moveTo>
                <a:cubicBezTo>
                  <a:pt x="3572991" y="41583"/>
                  <a:pt x="3563557" y="46629"/>
                  <a:pt x="3556256" y="56410"/>
                </a:cubicBezTo>
                <a:cubicBezTo>
                  <a:pt x="3548957" y="66190"/>
                  <a:pt x="3545190" y="78841"/>
                  <a:pt x="3544957" y="94360"/>
                </a:cubicBezTo>
                <a:cubicBezTo>
                  <a:pt x="3544891" y="109719"/>
                  <a:pt x="3548251" y="122190"/>
                  <a:pt x="3555037" y="131773"/>
                </a:cubicBezTo>
                <a:cubicBezTo>
                  <a:pt x="3561822" y="141356"/>
                  <a:pt x="3572429" y="146294"/>
                  <a:pt x="3586855" y="146588"/>
                </a:cubicBezTo>
                <a:cubicBezTo>
                  <a:pt x="3594682" y="146671"/>
                  <a:pt x="3602777" y="144280"/>
                  <a:pt x="3611141" y="139413"/>
                </a:cubicBezTo>
                <a:cubicBezTo>
                  <a:pt x="3619506" y="134547"/>
                  <a:pt x="3627672" y="126703"/>
                  <a:pt x="3635642" y="115882"/>
                </a:cubicBezTo>
                <a:cubicBezTo>
                  <a:pt x="3634805" y="92812"/>
                  <a:pt x="3630165" y="74674"/>
                  <a:pt x="3621723" y="61468"/>
                </a:cubicBezTo>
                <a:cubicBezTo>
                  <a:pt x="3613282" y="48262"/>
                  <a:pt x="3600893" y="41529"/>
                  <a:pt x="3584560" y="41272"/>
                </a:cubicBezTo>
                <a:close/>
                <a:moveTo>
                  <a:pt x="2003440" y="37543"/>
                </a:moveTo>
                <a:cubicBezTo>
                  <a:pt x="1998569" y="43729"/>
                  <a:pt x="1993394" y="49878"/>
                  <a:pt x="1987914" y="55992"/>
                </a:cubicBezTo>
                <a:cubicBezTo>
                  <a:pt x="1982433" y="62106"/>
                  <a:pt x="1976612" y="68112"/>
                  <a:pt x="1970451" y="74011"/>
                </a:cubicBezTo>
                <a:lnTo>
                  <a:pt x="2056224" y="74011"/>
                </a:lnTo>
                <a:cubicBezTo>
                  <a:pt x="2061171" y="68866"/>
                  <a:pt x="2066048" y="63075"/>
                  <a:pt x="2070853" y="56639"/>
                </a:cubicBezTo>
                <a:cubicBezTo>
                  <a:pt x="2075658" y="50201"/>
                  <a:pt x="2079961" y="43836"/>
                  <a:pt x="2083762" y="37543"/>
                </a:cubicBezTo>
                <a:close/>
                <a:moveTo>
                  <a:pt x="3133397" y="34406"/>
                </a:moveTo>
                <a:lnTo>
                  <a:pt x="3142004" y="36987"/>
                </a:lnTo>
                <a:cubicBezTo>
                  <a:pt x="3137658" y="67246"/>
                  <a:pt x="3131431" y="94724"/>
                  <a:pt x="3123321" y="119425"/>
                </a:cubicBezTo>
                <a:cubicBezTo>
                  <a:pt x="3115211" y="144125"/>
                  <a:pt x="3105470" y="166082"/>
                  <a:pt x="3094097" y="185296"/>
                </a:cubicBezTo>
                <a:cubicBezTo>
                  <a:pt x="3101675" y="198826"/>
                  <a:pt x="3110400" y="210922"/>
                  <a:pt x="3120273" y="221584"/>
                </a:cubicBezTo>
                <a:cubicBezTo>
                  <a:pt x="3130146" y="232246"/>
                  <a:pt x="3141310" y="241187"/>
                  <a:pt x="3153764" y="248406"/>
                </a:cubicBezTo>
                <a:cubicBezTo>
                  <a:pt x="3151984" y="249745"/>
                  <a:pt x="3150167" y="251370"/>
                  <a:pt x="3148314" y="253283"/>
                </a:cubicBezTo>
                <a:cubicBezTo>
                  <a:pt x="3146461" y="255195"/>
                  <a:pt x="3144931" y="257107"/>
                  <a:pt x="3143724" y="259020"/>
                </a:cubicBezTo>
                <a:cubicBezTo>
                  <a:pt x="3131855" y="251705"/>
                  <a:pt x="3121170" y="242955"/>
                  <a:pt x="3111667" y="232772"/>
                </a:cubicBezTo>
                <a:cubicBezTo>
                  <a:pt x="3102164" y="222589"/>
                  <a:pt x="3093630" y="210970"/>
                  <a:pt x="3086064" y="197918"/>
                </a:cubicBezTo>
                <a:cubicBezTo>
                  <a:pt x="3077148" y="211407"/>
                  <a:pt x="3067657" y="223443"/>
                  <a:pt x="3057593" y="234027"/>
                </a:cubicBezTo>
                <a:cubicBezTo>
                  <a:pt x="3047529" y="244611"/>
                  <a:pt x="3037035" y="253707"/>
                  <a:pt x="3026110" y="261315"/>
                </a:cubicBezTo>
                <a:cubicBezTo>
                  <a:pt x="3024921" y="259510"/>
                  <a:pt x="3023498" y="257598"/>
                  <a:pt x="3021843" y="255578"/>
                </a:cubicBezTo>
                <a:cubicBezTo>
                  <a:pt x="3020187" y="253557"/>
                  <a:pt x="3018550" y="251932"/>
                  <a:pt x="3016931" y="250701"/>
                </a:cubicBezTo>
                <a:cubicBezTo>
                  <a:pt x="3028160" y="243351"/>
                  <a:pt x="3038977" y="234099"/>
                  <a:pt x="3049382" y="222947"/>
                </a:cubicBezTo>
                <a:cubicBezTo>
                  <a:pt x="3059786" y="211795"/>
                  <a:pt x="3069528" y="198958"/>
                  <a:pt x="3078605" y="184435"/>
                </a:cubicBezTo>
                <a:cubicBezTo>
                  <a:pt x="3069337" y="165735"/>
                  <a:pt x="3061555" y="144974"/>
                  <a:pt x="3055263" y="122150"/>
                </a:cubicBezTo>
                <a:cubicBezTo>
                  <a:pt x="3048969" y="99327"/>
                  <a:pt x="3043842" y="74763"/>
                  <a:pt x="3039880" y="48462"/>
                </a:cubicBezTo>
                <a:lnTo>
                  <a:pt x="3022955" y="48462"/>
                </a:lnTo>
                <a:lnTo>
                  <a:pt x="3022955" y="35266"/>
                </a:lnTo>
                <a:lnTo>
                  <a:pt x="3131102" y="35266"/>
                </a:lnTo>
                <a:close/>
                <a:moveTo>
                  <a:pt x="2418532" y="33240"/>
                </a:moveTo>
                <a:lnTo>
                  <a:pt x="2418532" y="58233"/>
                </a:lnTo>
                <a:lnTo>
                  <a:pt x="2468733" y="58233"/>
                </a:lnTo>
                <a:lnTo>
                  <a:pt x="2468733" y="33240"/>
                </a:lnTo>
                <a:close/>
                <a:moveTo>
                  <a:pt x="2351119" y="33240"/>
                </a:moveTo>
                <a:lnTo>
                  <a:pt x="2351119" y="56797"/>
                </a:lnTo>
                <a:lnTo>
                  <a:pt x="2351119" y="58233"/>
                </a:lnTo>
                <a:lnTo>
                  <a:pt x="2405336" y="58233"/>
                </a:lnTo>
                <a:lnTo>
                  <a:pt x="2405336" y="33240"/>
                </a:lnTo>
                <a:close/>
                <a:moveTo>
                  <a:pt x="3299222" y="31268"/>
                </a:moveTo>
                <a:lnTo>
                  <a:pt x="3315537" y="31268"/>
                </a:lnTo>
                <a:lnTo>
                  <a:pt x="3315537" y="166668"/>
                </a:lnTo>
                <a:lnTo>
                  <a:pt x="3345085" y="166668"/>
                </a:lnTo>
                <a:lnTo>
                  <a:pt x="3345085" y="180688"/>
                </a:lnTo>
                <a:lnTo>
                  <a:pt x="3315537" y="180688"/>
                </a:lnTo>
                <a:lnTo>
                  <a:pt x="3315537" y="240356"/>
                </a:lnTo>
                <a:lnTo>
                  <a:pt x="3299222" y="240356"/>
                </a:lnTo>
                <a:lnTo>
                  <a:pt x="3299222" y="180688"/>
                </a:lnTo>
                <a:lnTo>
                  <a:pt x="3206852" y="180688"/>
                </a:lnTo>
                <a:lnTo>
                  <a:pt x="3206852" y="170101"/>
                </a:lnTo>
                <a:close/>
                <a:moveTo>
                  <a:pt x="2928003" y="28956"/>
                </a:moveTo>
                <a:lnTo>
                  <a:pt x="2928003" y="75427"/>
                </a:lnTo>
                <a:lnTo>
                  <a:pt x="2985949" y="75427"/>
                </a:lnTo>
                <a:lnTo>
                  <a:pt x="2985949" y="28956"/>
                </a:lnTo>
                <a:close/>
                <a:moveTo>
                  <a:pt x="13735" y="28077"/>
                </a:moveTo>
                <a:lnTo>
                  <a:pt x="13735" y="232360"/>
                </a:lnTo>
                <a:lnTo>
                  <a:pt x="221460" y="232360"/>
                </a:lnTo>
                <a:lnTo>
                  <a:pt x="221460" y="28077"/>
                </a:lnTo>
                <a:close/>
                <a:moveTo>
                  <a:pt x="4712654" y="27539"/>
                </a:moveTo>
                <a:cubicBezTo>
                  <a:pt x="4738621" y="27878"/>
                  <a:pt x="4759489" y="37519"/>
                  <a:pt x="4775259" y="56462"/>
                </a:cubicBezTo>
                <a:cubicBezTo>
                  <a:pt x="4791029" y="75405"/>
                  <a:pt x="4799129" y="101616"/>
                  <a:pt x="4799557" y="135094"/>
                </a:cubicBezTo>
                <a:cubicBezTo>
                  <a:pt x="4799129" y="168757"/>
                  <a:pt x="4791029" y="195243"/>
                  <a:pt x="4775259" y="214552"/>
                </a:cubicBezTo>
                <a:cubicBezTo>
                  <a:pt x="4759489" y="233860"/>
                  <a:pt x="4738621" y="243704"/>
                  <a:pt x="4712654" y="244086"/>
                </a:cubicBezTo>
                <a:cubicBezTo>
                  <a:pt x="4686952" y="243704"/>
                  <a:pt x="4666203" y="233860"/>
                  <a:pt x="4650409" y="214552"/>
                </a:cubicBezTo>
                <a:cubicBezTo>
                  <a:pt x="4634615" y="195243"/>
                  <a:pt x="4626493" y="168757"/>
                  <a:pt x="4626039" y="135094"/>
                </a:cubicBezTo>
                <a:cubicBezTo>
                  <a:pt x="4626493" y="101616"/>
                  <a:pt x="4634615" y="75405"/>
                  <a:pt x="4650409" y="56462"/>
                </a:cubicBezTo>
                <a:cubicBezTo>
                  <a:pt x="4666203" y="37519"/>
                  <a:pt x="4686952" y="27878"/>
                  <a:pt x="4712654" y="27539"/>
                </a:cubicBezTo>
                <a:close/>
                <a:moveTo>
                  <a:pt x="3822807" y="27539"/>
                </a:moveTo>
                <a:cubicBezTo>
                  <a:pt x="3836934" y="27837"/>
                  <a:pt x="3848709" y="30532"/>
                  <a:pt x="3858132" y="35627"/>
                </a:cubicBezTo>
                <a:cubicBezTo>
                  <a:pt x="3867555" y="40722"/>
                  <a:pt x="3875089" y="46430"/>
                  <a:pt x="3880736" y="52751"/>
                </a:cubicBezTo>
                <a:lnTo>
                  <a:pt x="3870718" y="63943"/>
                </a:lnTo>
                <a:cubicBezTo>
                  <a:pt x="3865510" y="58048"/>
                  <a:pt x="3859081" y="53122"/>
                  <a:pt x="3851430" y="49164"/>
                </a:cubicBezTo>
                <a:cubicBezTo>
                  <a:pt x="3843779" y="45206"/>
                  <a:pt x="3834334" y="43149"/>
                  <a:pt x="3823095" y="42994"/>
                </a:cubicBezTo>
                <a:cubicBezTo>
                  <a:pt x="3799613" y="43299"/>
                  <a:pt x="3781223" y="51585"/>
                  <a:pt x="3767929" y="67853"/>
                </a:cubicBezTo>
                <a:cubicBezTo>
                  <a:pt x="3754633" y="84120"/>
                  <a:pt x="3747865" y="106541"/>
                  <a:pt x="3747626" y="135112"/>
                </a:cubicBezTo>
                <a:cubicBezTo>
                  <a:pt x="3747781" y="163976"/>
                  <a:pt x="3754286" y="186697"/>
                  <a:pt x="3767139" y="203272"/>
                </a:cubicBezTo>
                <a:cubicBezTo>
                  <a:pt x="3779992" y="219848"/>
                  <a:pt x="3798261" y="228301"/>
                  <a:pt x="3821946" y="228630"/>
                </a:cubicBezTo>
                <a:cubicBezTo>
                  <a:pt x="3830992" y="228601"/>
                  <a:pt x="3839445" y="227297"/>
                  <a:pt x="3847307" y="224720"/>
                </a:cubicBezTo>
                <a:cubicBezTo>
                  <a:pt x="3855167" y="222143"/>
                  <a:pt x="3861540" y="218472"/>
                  <a:pt x="3866424" y="213707"/>
                </a:cubicBezTo>
                <a:lnTo>
                  <a:pt x="3866424" y="150854"/>
                </a:lnTo>
                <a:lnTo>
                  <a:pt x="3817929" y="150854"/>
                </a:lnTo>
                <a:lnTo>
                  <a:pt x="3817929" y="136260"/>
                </a:lnTo>
                <a:lnTo>
                  <a:pt x="3883026" y="136260"/>
                </a:lnTo>
                <a:lnTo>
                  <a:pt x="3883026" y="220307"/>
                </a:lnTo>
                <a:cubicBezTo>
                  <a:pt x="3876388" y="227444"/>
                  <a:pt x="3867755" y="233163"/>
                  <a:pt x="3857126" y="237464"/>
                </a:cubicBezTo>
                <a:cubicBezTo>
                  <a:pt x="3846497" y="241766"/>
                  <a:pt x="3834196" y="243973"/>
                  <a:pt x="3820225" y="244086"/>
                </a:cubicBezTo>
                <a:cubicBezTo>
                  <a:pt x="3792847" y="243745"/>
                  <a:pt x="3770998" y="234032"/>
                  <a:pt x="3754677" y="214946"/>
                </a:cubicBezTo>
                <a:cubicBezTo>
                  <a:pt x="3738357" y="195860"/>
                  <a:pt x="3729995" y="169440"/>
                  <a:pt x="3729590" y="135686"/>
                </a:cubicBezTo>
                <a:cubicBezTo>
                  <a:pt x="3730030" y="101927"/>
                  <a:pt x="3738680" y="75544"/>
                  <a:pt x="3755538" y="56538"/>
                </a:cubicBezTo>
                <a:cubicBezTo>
                  <a:pt x="3772396" y="37532"/>
                  <a:pt x="3794819" y="27866"/>
                  <a:pt x="3822807" y="27539"/>
                </a:cubicBezTo>
                <a:close/>
                <a:moveTo>
                  <a:pt x="3584847" y="27539"/>
                </a:moveTo>
                <a:cubicBezTo>
                  <a:pt x="3605358" y="27632"/>
                  <a:pt x="3621649" y="35900"/>
                  <a:pt x="3633719" y="52340"/>
                </a:cubicBezTo>
                <a:cubicBezTo>
                  <a:pt x="3645790" y="68781"/>
                  <a:pt x="3651965" y="92832"/>
                  <a:pt x="3652245" y="124491"/>
                </a:cubicBezTo>
                <a:cubicBezTo>
                  <a:pt x="3652044" y="153692"/>
                  <a:pt x="3648526" y="177074"/>
                  <a:pt x="3641690" y="194637"/>
                </a:cubicBezTo>
                <a:cubicBezTo>
                  <a:pt x="3634854" y="212200"/>
                  <a:pt x="3625897" y="224871"/>
                  <a:pt x="3614820" y="232650"/>
                </a:cubicBezTo>
                <a:cubicBezTo>
                  <a:pt x="3603742" y="240427"/>
                  <a:pt x="3591743" y="244240"/>
                  <a:pt x="3578821" y="244086"/>
                </a:cubicBezTo>
                <a:cubicBezTo>
                  <a:pt x="3568679" y="243984"/>
                  <a:pt x="3559833" y="242112"/>
                  <a:pt x="3552280" y="238467"/>
                </a:cubicBezTo>
                <a:cubicBezTo>
                  <a:pt x="3544727" y="234823"/>
                  <a:pt x="3538183" y="230013"/>
                  <a:pt x="3532649" y="224037"/>
                </a:cubicBezTo>
                <a:lnTo>
                  <a:pt x="3542667" y="213131"/>
                </a:lnTo>
                <a:cubicBezTo>
                  <a:pt x="3547429" y="218596"/>
                  <a:pt x="3552892" y="222734"/>
                  <a:pt x="3559055" y="225544"/>
                </a:cubicBezTo>
                <a:cubicBezTo>
                  <a:pt x="3565219" y="228355"/>
                  <a:pt x="3571903" y="229766"/>
                  <a:pt x="3579107" y="229778"/>
                </a:cubicBezTo>
                <a:cubicBezTo>
                  <a:pt x="3594047" y="230231"/>
                  <a:pt x="3606926" y="223010"/>
                  <a:pt x="3617742" y="208114"/>
                </a:cubicBezTo>
                <a:cubicBezTo>
                  <a:pt x="3628557" y="193218"/>
                  <a:pt x="3634620" y="167926"/>
                  <a:pt x="3635929" y="132239"/>
                </a:cubicBezTo>
                <a:cubicBezTo>
                  <a:pt x="3628993" y="140676"/>
                  <a:pt x="3621197" y="147388"/>
                  <a:pt x="3612540" y="152376"/>
                </a:cubicBezTo>
                <a:cubicBezTo>
                  <a:pt x="3603883" y="157363"/>
                  <a:pt x="3594652" y="159915"/>
                  <a:pt x="3584847" y="160034"/>
                </a:cubicBezTo>
                <a:cubicBezTo>
                  <a:pt x="3567176" y="159952"/>
                  <a:pt x="3553384" y="154315"/>
                  <a:pt x="3543472" y="143123"/>
                </a:cubicBezTo>
                <a:cubicBezTo>
                  <a:pt x="3533559" y="131932"/>
                  <a:pt x="3528521" y="115677"/>
                  <a:pt x="3528355" y="94360"/>
                </a:cubicBezTo>
                <a:cubicBezTo>
                  <a:pt x="3528807" y="74377"/>
                  <a:pt x="3534420" y="58325"/>
                  <a:pt x="3545194" y="46207"/>
                </a:cubicBezTo>
                <a:cubicBezTo>
                  <a:pt x="3555967" y="34089"/>
                  <a:pt x="3569184" y="27866"/>
                  <a:pt x="3584847" y="27539"/>
                </a:cubicBezTo>
                <a:close/>
                <a:moveTo>
                  <a:pt x="5139149" y="24671"/>
                </a:moveTo>
                <a:cubicBezTo>
                  <a:pt x="5142993" y="24706"/>
                  <a:pt x="5146263" y="25923"/>
                  <a:pt x="5148962" y="28323"/>
                </a:cubicBezTo>
                <a:cubicBezTo>
                  <a:pt x="5151661" y="30722"/>
                  <a:pt x="5153069" y="34089"/>
                  <a:pt x="5153188" y="38421"/>
                </a:cubicBezTo>
                <a:cubicBezTo>
                  <a:pt x="5153069" y="42355"/>
                  <a:pt x="5151661" y="45518"/>
                  <a:pt x="5148962" y="47911"/>
                </a:cubicBezTo>
                <a:cubicBezTo>
                  <a:pt x="5146263" y="50305"/>
                  <a:pt x="5142993" y="51534"/>
                  <a:pt x="5139149" y="51600"/>
                </a:cubicBezTo>
                <a:cubicBezTo>
                  <a:pt x="5135181" y="51534"/>
                  <a:pt x="5131873" y="50305"/>
                  <a:pt x="5129229" y="47911"/>
                </a:cubicBezTo>
                <a:cubicBezTo>
                  <a:pt x="5126586" y="45518"/>
                  <a:pt x="5125212" y="42355"/>
                  <a:pt x="5125111" y="38421"/>
                </a:cubicBezTo>
                <a:cubicBezTo>
                  <a:pt x="5125212" y="34089"/>
                  <a:pt x="5126586" y="30722"/>
                  <a:pt x="5129229" y="28323"/>
                </a:cubicBezTo>
                <a:cubicBezTo>
                  <a:pt x="5131873" y="25923"/>
                  <a:pt x="5135181" y="24706"/>
                  <a:pt x="5139149" y="24671"/>
                </a:cubicBezTo>
                <a:close/>
                <a:moveTo>
                  <a:pt x="6048508" y="24653"/>
                </a:moveTo>
                <a:cubicBezTo>
                  <a:pt x="6057228" y="29828"/>
                  <a:pt x="6065750" y="35612"/>
                  <a:pt x="6074075" y="42008"/>
                </a:cubicBezTo>
                <a:cubicBezTo>
                  <a:pt x="6082400" y="48402"/>
                  <a:pt x="6088987" y="54474"/>
                  <a:pt x="6093833" y="60224"/>
                </a:cubicBezTo>
                <a:lnTo>
                  <a:pt x="6086661" y="70837"/>
                </a:lnTo>
                <a:cubicBezTo>
                  <a:pt x="6081791" y="65178"/>
                  <a:pt x="6075109" y="58998"/>
                  <a:pt x="6066616" y="52299"/>
                </a:cubicBezTo>
                <a:cubicBezTo>
                  <a:pt x="6058124" y="45599"/>
                  <a:pt x="6049507" y="39635"/>
                  <a:pt x="6040763" y="34406"/>
                </a:cubicBezTo>
                <a:close/>
                <a:moveTo>
                  <a:pt x="5920567" y="20350"/>
                </a:moveTo>
                <a:cubicBezTo>
                  <a:pt x="5924941" y="30276"/>
                  <a:pt x="5928743" y="40830"/>
                  <a:pt x="5931970" y="52012"/>
                </a:cubicBezTo>
                <a:cubicBezTo>
                  <a:pt x="5935197" y="63194"/>
                  <a:pt x="5937420" y="73102"/>
                  <a:pt x="5938639" y="81738"/>
                </a:cubicBezTo>
                <a:lnTo>
                  <a:pt x="5926878" y="84894"/>
                </a:lnTo>
                <a:cubicBezTo>
                  <a:pt x="5925785" y="76251"/>
                  <a:pt x="5923669" y="66284"/>
                  <a:pt x="5920531" y="54988"/>
                </a:cubicBezTo>
                <a:cubicBezTo>
                  <a:pt x="5917393" y="43693"/>
                  <a:pt x="5913771" y="33007"/>
                  <a:pt x="5909667" y="22931"/>
                </a:cubicBezTo>
                <a:close/>
                <a:moveTo>
                  <a:pt x="6000889" y="19489"/>
                </a:moveTo>
                <a:lnTo>
                  <a:pt x="6013797" y="23218"/>
                </a:lnTo>
                <a:cubicBezTo>
                  <a:pt x="6010140" y="33915"/>
                  <a:pt x="6006196" y="45079"/>
                  <a:pt x="6001965" y="56709"/>
                </a:cubicBezTo>
                <a:cubicBezTo>
                  <a:pt x="5997734" y="68339"/>
                  <a:pt x="5993645" y="78212"/>
                  <a:pt x="5989701" y="86328"/>
                </a:cubicBezTo>
                <a:lnTo>
                  <a:pt x="5980234" y="82886"/>
                </a:lnTo>
                <a:cubicBezTo>
                  <a:pt x="5983820" y="74256"/>
                  <a:pt x="5987549" y="63977"/>
                  <a:pt x="5991423" y="52048"/>
                </a:cubicBezTo>
                <a:cubicBezTo>
                  <a:pt x="5995295" y="40119"/>
                  <a:pt x="5998451" y="29266"/>
                  <a:pt x="6000889" y="19489"/>
                </a:cubicBezTo>
                <a:close/>
                <a:moveTo>
                  <a:pt x="2893292" y="16047"/>
                </a:moveTo>
                <a:lnTo>
                  <a:pt x="3022381" y="16047"/>
                </a:lnTo>
                <a:lnTo>
                  <a:pt x="3022381" y="28956"/>
                </a:lnTo>
                <a:lnTo>
                  <a:pt x="2999432" y="28956"/>
                </a:lnTo>
                <a:lnTo>
                  <a:pt x="2999432" y="188165"/>
                </a:lnTo>
                <a:lnTo>
                  <a:pt x="3024675" y="183575"/>
                </a:lnTo>
                <a:lnTo>
                  <a:pt x="3025537" y="195910"/>
                </a:lnTo>
                <a:lnTo>
                  <a:pt x="2999432" y="200787"/>
                </a:lnTo>
                <a:lnTo>
                  <a:pt x="2999432" y="261028"/>
                </a:lnTo>
                <a:lnTo>
                  <a:pt x="2985949" y="261028"/>
                </a:lnTo>
                <a:lnTo>
                  <a:pt x="2985949" y="203368"/>
                </a:lnTo>
                <a:cubicBezTo>
                  <a:pt x="2969048" y="206524"/>
                  <a:pt x="2952792" y="209464"/>
                  <a:pt x="2937182" y="212190"/>
                </a:cubicBezTo>
                <a:cubicBezTo>
                  <a:pt x="2921572" y="214914"/>
                  <a:pt x="2907325" y="217425"/>
                  <a:pt x="2894439" y="219720"/>
                </a:cubicBezTo>
                <a:lnTo>
                  <a:pt x="2891284" y="206237"/>
                </a:lnTo>
                <a:lnTo>
                  <a:pt x="2914520" y="202508"/>
                </a:lnTo>
                <a:lnTo>
                  <a:pt x="2914520" y="28956"/>
                </a:lnTo>
                <a:lnTo>
                  <a:pt x="2893292" y="28956"/>
                </a:lnTo>
                <a:close/>
                <a:moveTo>
                  <a:pt x="4085430" y="14343"/>
                </a:moveTo>
                <a:lnTo>
                  <a:pt x="4210212" y="14343"/>
                </a:lnTo>
                <a:cubicBezTo>
                  <a:pt x="4210217" y="14486"/>
                  <a:pt x="4210207" y="15345"/>
                  <a:pt x="4210177" y="16917"/>
                </a:cubicBezTo>
                <a:cubicBezTo>
                  <a:pt x="4210146" y="18491"/>
                  <a:pt x="4210063" y="19921"/>
                  <a:pt x="4209926" y="21208"/>
                </a:cubicBezTo>
                <a:cubicBezTo>
                  <a:pt x="4208557" y="47602"/>
                  <a:pt x="4206991" y="66825"/>
                  <a:pt x="4205227" y="78876"/>
                </a:cubicBezTo>
                <a:cubicBezTo>
                  <a:pt x="4203465" y="90928"/>
                  <a:pt x="4201111" y="98384"/>
                  <a:pt x="4198163" y="101245"/>
                </a:cubicBezTo>
                <a:cubicBezTo>
                  <a:pt x="4196221" y="103234"/>
                  <a:pt x="4194081" y="104688"/>
                  <a:pt x="4191745" y="105606"/>
                </a:cubicBezTo>
                <a:cubicBezTo>
                  <a:pt x="4189407" y="106524"/>
                  <a:pt x="4186478" y="106976"/>
                  <a:pt x="4182957" y="106964"/>
                </a:cubicBezTo>
                <a:cubicBezTo>
                  <a:pt x="4179819" y="107246"/>
                  <a:pt x="4175480" y="107329"/>
                  <a:pt x="4169938" y="107216"/>
                </a:cubicBezTo>
                <a:cubicBezTo>
                  <a:pt x="4164397" y="107102"/>
                  <a:pt x="4158407" y="106828"/>
                  <a:pt x="4151969" y="106392"/>
                </a:cubicBezTo>
                <a:cubicBezTo>
                  <a:pt x="4151814" y="104486"/>
                  <a:pt x="4151408" y="102436"/>
                  <a:pt x="4150750" y="100243"/>
                </a:cubicBezTo>
                <a:cubicBezTo>
                  <a:pt x="4150093" y="98050"/>
                  <a:pt x="4149255" y="95999"/>
                  <a:pt x="4148240" y="94090"/>
                </a:cubicBezTo>
                <a:cubicBezTo>
                  <a:pt x="4154995" y="94778"/>
                  <a:pt x="4161067" y="95197"/>
                  <a:pt x="4166460" y="95347"/>
                </a:cubicBezTo>
                <a:cubicBezTo>
                  <a:pt x="4171851" y="95495"/>
                  <a:pt x="4175628" y="95555"/>
                  <a:pt x="4177793" y="95525"/>
                </a:cubicBezTo>
                <a:cubicBezTo>
                  <a:pt x="4180076" y="95561"/>
                  <a:pt x="4181964" y="95418"/>
                  <a:pt x="4183459" y="95095"/>
                </a:cubicBezTo>
                <a:cubicBezTo>
                  <a:pt x="4184953" y="94771"/>
                  <a:pt x="4186125" y="94054"/>
                  <a:pt x="4186974" y="92942"/>
                </a:cubicBezTo>
                <a:cubicBezTo>
                  <a:pt x="4189107" y="90980"/>
                  <a:pt x="4190937" y="84999"/>
                  <a:pt x="4192462" y="75001"/>
                </a:cubicBezTo>
                <a:cubicBezTo>
                  <a:pt x="4193985" y="65002"/>
                  <a:pt x="4195313" y="48978"/>
                  <a:pt x="4196443" y="26929"/>
                </a:cubicBezTo>
                <a:lnTo>
                  <a:pt x="4144223" y="26929"/>
                </a:lnTo>
                <a:cubicBezTo>
                  <a:pt x="4141945" y="50126"/>
                  <a:pt x="4136100" y="69231"/>
                  <a:pt x="4126688" y="84247"/>
                </a:cubicBezTo>
                <a:cubicBezTo>
                  <a:pt x="4117277" y="99262"/>
                  <a:pt x="4104195" y="111337"/>
                  <a:pt x="4087441" y="120473"/>
                </a:cubicBezTo>
                <a:cubicBezTo>
                  <a:pt x="4086298" y="119209"/>
                  <a:pt x="4084636" y="117641"/>
                  <a:pt x="4082452" y="115767"/>
                </a:cubicBezTo>
                <a:cubicBezTo>
                  <a:pt x="4080270" y="113892"/>
                  <a:pt x="4078392" y="112396"/>
                  <a:pt x="4076820" y="111276"/>
                </a:cubicBezTo>
                <a:cubicBezTo>
                  <a:pt x="4093211" y="103525"/>
                  <a:pt x="4105733" y="92807"/>
                  <a:pt x="4114385" y="79122"/>
                </a:cubicBezTo>
                <a:cubicBezTo>
                  <a:pt x="4123039" y="65438"/>
                  <a:pt x="4128394" y="48040"/>
                  <a:pt x="4130451" y="26929"/>
                </a:cubicBezTo>
                <a:lnTo>
                  <a:pt x="4085430" y="26929"/>
                </a:lnTo>
                <a:close/>
                <a:moveTo>
                  <a:pt x="0" y="14343"/>
                </a:moveTo>
                <a:lnTo>
                  <a:pt x="235480" y="14343"/>
                </a:lnTo>
                <a:lnTo>
                  <a:pt x="235480" y="261010"/>
                </a:lnTo>
                <a:lnTo>
                  <a:pt x="221460" y="261010"/>
                </a:lnTo>
                <a:lnTo>
                  <a:pt x="221460" y="245520"/>
                </a:lnTo>
                <a:lnTo>
                  <a:pt x="13735" y="245520"/>
                </a:lnTo>
                <a:lnTo>
                  <a:pt x="13735" y="261010"/>
                </a:lnTo>
                <a:lnTo>
                  <a:pt x="0" y="261010"/>
                </a:lnTo>
                <a:close/>
                <a:moveTo>
                  <a:pt x="5602435" y="13751"/>
                </a:moveTo>
                <a:cubicBezTo>
                  <a:pt x="5613425" y="17499"/>
                  <a:pt x="5624577" y="22052"/>
                  <a:pt x="5635890" y="27413"/>
                </a:cubicBezTo>
                <a:cubicBezTo>
                  <a:pt x="5647203" y="32774"/>
                  <a:pt x="5656419" y="37974"/>
                  <a:pt x="5663537" y="43012"/>
                </a:cubicBezTo>
                <a:lnTo>
                  <a:pt x="5656078" y="54486"/>
                </a:lnTo>
                <a:cubicBezTo>
                  <a:pt x="5649104" y="49161"/>
                  <a:pt x="5639959" y="43675"/>
                  <a:pt x="5628647" y="38027"/>
                </a:cubicBezTo>
                <a:cubicBezTo>
                  <a:pt x="5617334" y="32380"/>
                  <a:pt x="5606110" y="27539"/>
                  <a:pt x="5594976" y="23504"/>
                </a:cubicBezTo>
                <a:close/>
                <a:moveTo>
                  <a:pt x="5046904" y="8606"/>
                </a:moveTo>
                <a:cubicBezTo>
                  <a:pt x="5050801" y="8624"/>
                  <a:pt x="5054699" y="9089"/>
                  <a:pt x="5058594" y="10001"/>
                </a:cubicBezTo>
                <a:cubicBezTo>
                  <a:pt x="5062491" y="10913"/>
                  <a:pt x="5066244" y="12164"/>
                  <a:pt x="5069854" y="13756"/>
                </a:cubicBezTo>
                <a:lnTo>
                  <a:pt x="5065839" y="26932"/>
                </a:lnTo>
                <a:cubicBezTo>
                  <a:pt x="5059527" y="24062"/>
                  <a:pt x="5053503" y="22626"/>
                  <a:pt x="5047765" y="22626"/>
                </a:cubicBezTo>
                <a:cubicBezTo>
                  <a:pt x="5039632" y="22680"/>
                  <a:pt x="5033668" y="25586"/>
                  <a:pt x="5029873" y="31344"/>
                </a:cubicBezTo>
                <a:cubicBezTo>
                  <a:pt x="5026077" y="37103"/>
                  <a:pt x="5024201" y="45391"/>
                  <a:pt x="5024243" y="56208"/>
                </a:cubicBezTo>
                <a:lnTo>
                  <a:pt x="5024243" y="87494"/>
                </a:lnTo>
                <a:lnTo>
                  <a:pt x="5058953" y="87494"/>
                </a:lnTo>
                <a:lnTo>
                  <a:pt x="5058953" y="101514"/>
                </a:lnTo>
                <a:lnTo>
                  <a:pt x="5024243" y="101514"/>
                </a:lnTo>
                <a:lnTo>
                  <a:pt x="5024243" y="240356"/>
                </a:lnTo>
                <a:lnTo>
                  <a:pt x="5007641" y="240356"/>
                </a:lnTo>
                <a:lnTo>
                  <a:pt x="5007641" y="101514"/>
                </a:lnTo>
                <a:lnTo>
                  <a:pt x="4986413" y="101514"/>
                </a:lnTo>
                <a:lnTo>
                  <a:pt x="4986413" y="88924"/>
                </a:lnTo>
                <a:lnTo>
                  <a:pt x="5007641" y="87494"/>
                </a:lnTo>
                <a:lnTo>
                  <a:pt x="5007641" y="55347"/>
                </a:lnTo>
                <a:cubicBezTo>
                  <a:pt x="5007663" y="40089"/>
                  <a:pt x="5010981" y="28495"/>
                  <a:pt x="5017593" y="20567"/>
                </a:cubicBezTo>
                <a:cubicBezTo>
                  <a:pt x="5024207" y="12639"/>
                  <a:pt x="5033977" y="8652"/>
                  <a:pt x="5046904" y="8606"/>
                </a:cubicBezTo>
                <a:close/>
                <a:moveTo>
                  <a:pt x="4921401" y="8606"/>
                </a:moveTo>
                <a:cubicBezTo>
                  <a:pt x="4925299" y="8624"/>
                  <a:pt x="4929196" y="9089"/>
                  <a:pt x="4933091" y="10001"/>
                </a:cubicBezTo>
                <a:cubicBezTo>
                  <a:pt x="4936989" y="10913"/>
                  <a:pt x="4940741" y="12164"/>
                  <a:pt x="4944351" y="13756"/>
                </a:cubicBezTo>
                <a:lnTo>
                  <a:pt x="4940335" y="26932"/>
                </a:lnTo>
                <a:cubicBezTo>
                  <a:pt x="4934024" y="24062"/>
                  <a:pt x="4927999" y="22626"/>
                  <a:pt x="4922263" y="22626"/>
                </a:cubicBezTo>
                <a:cubicBezTo>
                  <a:pt x="4914129" y="22680"/>
                  <a:pt x="4908165" y="25586"/>
                  <a:pt x="4904370" y="31344"/>
                </a:cubicBezTo>
                <a:cubicBezTo>
                  <a:pt x="4900575" y="37103"/>
                  <a:pt x="4898697" y="45391"/>
                  <a:pt x="4898740" y="56208"/>
                </a:cubicBezTo>
                <a:lnTo>
                  <a:pt x="4898740" y="87494"/>
                </a:lnTo>
                <a:lnTo>
                  <a:pt x="4933450" y="87494"/>
                </a:lnTo>
                <a:lnTo>
                  <a:pt x="4933450" y="101514"/>
                </a:lnTo>
                <a:lnTo>
                  <a:pt x="4898740" y="101514"/>
                </a:lnTo>
                <a:lnTo>
                  <a:pt x="4898740" y="240356"/>
                </a:lnTo>
                <a:lnTo>
                  <a:pt x="4882138" y="240356"/>
                </a:lnTo>
                <a:lnTo>
                  <a:pt x="4882138" y="101514"/>
                </a:lnTo>
                <a:lnTo>
                  <a:pt x="4860909" y="101514"/>
                </a:lnTo>
                <a:lnTo>
                  <a:pt x="4860909" y="88924"/>
                </a:lnTo>
                <a:lnTo>
                  <a:pt x="4882138" y="87494"/>
                </a:lnTo>
                <a:lnTo>
                  <a:pt x="4882138" y="55347"/>
                </a:lnTo>
                <a:cubicBezTo>
                  <a:pt x="4882161" y="40089"/>
                  <a:pt x="4885477" y="28495"/>
                  <a:pt x="4892090" y="20567"/>
                </a:cubicBezTo>
                <a:cubicBezTo>
                  <a:pt x="4898703" y="12639"/>
                  <a:pt x="4908473" y="8652"/>
                  <a:pt x="4921401" y="8606"/>
                </a:cubicBezTo>
                <a:close/>
                <a:moveTo>
                  <a:pt x="5953843" y="1990"/>
                </a:moveTo>
                <a:lnTo>
                  <a:pt x="5967039" y="1990"/>
                </a:lnTo>
                <a:lnTo>
                  <a:pt x="5967039" y="97803"/>
                </a:lnTo>
                <a:lnTo>
                  <a:pt x="6016666" y="97803"/>
                </a:lnTo>
                <a:lnTo>
                  <a:pt x="6016666" y="110998"/>
                </a:lnTo>
                <a:lnTo>
                  <a:pt x="5967039" y="110998"/>
                </a:lnTo>
                <a:lnTo>
                  <a:pt x="5967039" y="116162"/>
                </a:lnTo>
                <a:cubicBezTo>
                  <a:pt x="5969993" y="119898"/>
                  <a:pt x="5974508" y="125972"/>
                  <a:pt x="5980585" y="134383"/>
                </a:cubicBezTo>
                <a:cubicBezTo>
                  <a:pt x="5986662" y="142794"/>
                  <a:pt x="5992644" y="151205"/>
                  <a:pt x="5998530" y="159616"/>
                </a:cubicBezTo>
                <a:cubicBezTo>
                  <a:pt x="6004416" y="168027"/>
                  <a:pt x="6008549" y="174101"/>
                  <a:pt x="6010929" y="177838"/>
                </a:cubicBezTo>
                <a:lnTo>
                  <a:pt x="6000889" y="189025"/>
                </a:lnTo>
                <a:cubicBezTo>
                  <a:pt x="5998962" y="185036"/>
                  <a:pt x="5996059" y="179755"/>
                  <a:pt x="5992177" y="173184"/>
                </a:cubicBezTo>
                <a:cubicBezTo>
                  <a:pt x="5988295" y="166613"/>
                  <a:pt x="5984095" y="159738"/>
                  <a:pt x="5979575" y="152561"/>
                </a:cubicBezTo>
                <a:cubicBezTo>
                  <a:pt x="5975057" y="145385"/>
                  <a:pt x="5970877" y="138893"/>
                  <a:pt x="5967039" y="133087"/>
                </a:cubicBezTo>
                <a:lnTo>
                  <a:pt x="5967039" y="261028"/>
                </a:lnTo>
                <a:lnTo>
                  <a:pt x="5953843" y="261028"/>
                </a:lnTo>
                <a:lnTo>
                  <a:pt x="5953843" y="134521"/>
                </a:lnTo>
                <a:cubicBezTo>
                  <a:pt x="5947975" y="151225"/>
                  <a:pt x="5941209" y="167373"/>
                  <a:pt x="5933547" y="182965"/>
                </a:cubicBezTo>
                <a:cubicBezTo>
                  <a:pt x="5925886" y="198557"/>
                  <a:pt x="5918116" y="211478"/>
                  <a:pt x="5910241" y="221728"/>
                </a:cubicBezTo>
                <a:cubicBezTo>
                  <a:pt x="5909325" y="219761"/>
                  <a:pt x="5908141" y="217598"/>
                  <a:pt x="5906691" y="215237"/>
                </a:cubicBezTo>
                <a:cubicBezTo>
                  <a:pt x="5905237" y="212877"/>
                  <a:pt x="5903839" y="210929"/>
                  <a:pt x="5902495" y="209393"/>
                </a:cubicBezTo>
                <a:cubicBezTo>
                  <a:pt x="5908407" y="202149"/>
                  <a:pt x="5914399" y="193114"/>
                  <a:pt x="5920471" y="182289"/>
                </a:cubicBezTo>
                <a:cubicBezTo>
                  <a:pt x="5926543" y="171464"/>
                  <a:pt x="5932217" y="159859"/>
                  <a:pt x="5937491" y="147472"/>
                </a:cubicBezTo>
                <a:cubicBezTo>
                  <a:pt x="5942767" y="135086"/>
                  <a:pt x="5947165" y="122928"/>
                  <a:pt x="5950687" y="110998"/>
                </a:cubicBezTo>
                <a:lnTo>
                  <a:pt x="5906223" y="110998"/>
                </a:lnTo>
                <a:lnTo>
                  <a:pt x="5906223" y="97803"/>
                </a:lnTo>
                <a:lnTo>
                  <a:pt x="5953843" y="97803"/>
                </a:lnTo>
                <a:close/>
                <a:moveTo>
                  <a:pt x="6113626" y="1704"/>
                </a:moveTo>
                <a:lnTo>
                  <a:pt x="6126821" y="1704"/>
                </a:lnTo>
                <a:lnTo>
                  <a:pt x="6126821" y="165502"/>
                </a:lnTo>
                <a:lnTo>
                  <a:pt x="6162967" y="159192"/>
                </a:lnTo>
                <a:lnTo>
                  <a:pt x="6165261" y="171526"/>
                </a:lnTo>
                <a:lnTo>
                  <a:pt x="6126821" y="178411"/>
                </a:lnTo>
                <a:lnTo>
                  <a:pt x="6126821" y="261028"/>
                </a:lnTo>
                <a:lnTo>
                  <a:pt x="6113626" y="261028"/>
                </a:lnTo>
                <a:lnTo>
                  <a:pt x="6113626" y="180706"/>
                </a:lnTo>
                <a:lnTo>
                  <a:pt x="6018675" y="198205"/>
                </a:lnTo>
                <a:lnTo>
                  <a:pt x="6016092" y="185582"/>
                </a:lnTo>
                <a:lnTo>
                  <a:pt x="6113626" y="168085"/>
                </a:lnTo>
                <a:close/>
                <a:moveTo>
                  <a:pt x="5710583" y="1704"/>
                </a:moveTo>
                <a:lnTo>
                  <a:pt x="5723779" y="3711"/>
                </a:lnTo>
                <a:cubicBezTo>
                  <a:pt x="5722075" y="7757"/>
                  <a:pt x="5720174" y="11928"/>
                  <a:pt x="5718077" y="16226"/>
                </a:cubicBezTo>
                <a:cubicBezTo>
                  <a:pt x="5715979" y="20523"/>
                  <a:pt x="5713577" y="24766"/>
                  <a:pt x="5710870" y="28956"/>
                </a:cubicBezTo>
                <a:lnTo>
                  <a:pt x="5818444" y="28956"/>
                </a:lnTo>
                <a:lnTo>
                  <a:pt x="5820739" y="28382"/>
                </a:lnTo>
                <a:lnTo>
                  <a:pt x="5830205" y="31537"/>
                </a:lnTo>
                <a:cubicBezTo>
                  <a:pt x="5826147" y="39151"/>
                  <a:pt x="5821999" y="46657"/>
                  <a:pt x="5817763" y="54056"/>
                </a:cubicBezTo>
                <a:cubicBezTo>
                  <a:pt x="5813525" y="61455"/>
                  <a:pt x="5809449" y="67813"/>
                  <a:pt x="5805535" y="73132"/>
                </a:cubicBezTo>
                <a:lnTo>
                  <a:pt x="5793773" y="69117"/>
                </a:lnTo>
                <a:cubicBezTo>
                  <a:pt x="5796271" y="65315"/>
                  <a:pt x="5799021" y="60941"/>
                  <a:pt x="5802021" y="55992"/>
                </a:cubicBezTo>
                <a:cubicBezTo>
                  <a:pt x="5805021" y="51044"/>
                  <a:pt x="5807913" y="45952"/>
                  <a:pt x="5810698" y="40716"/>
                </a:cubicBezTo>
                <a:lnTo>
                  <a:pt x="5758201" y="40716"/>
                </a:lnTo>
                <a:cubicBezTo>
                  <a:pt x="5757335" y="44004"/>
                  <a:pt x="5756343" y="47183"/>
                  <a:pt x="5755225" y="50255"/>
                </a:cubicBezTo>
                <a:cubicBezTo>
                  <a:pt x="5754109" y="53327"/>
                  <a:pt x="5752901" y="56363"/>
                  <a:pt x="5751604" y="59362"/>
                </a:cubicBezTo>
                <a:cubicBezTo>
                  <a:pt x="5760359" y="72415"/>
                  <a:pt x="5772396" y="83674"/>
                  <a:pt x="5787713" y="93141"/>
                </a:cubicBezTo>
                <a:cubicBezTo>
                  <a:pt x="5803029" y="102608"/>
                  <a:pt x="5819871" y="109421"/>
                  <a:pt x="5838237" y="113580"/>
                </a:cubicBezTo>
                <a:cubicBezTo>
                  <a:pt x="5836767" y="114942"/>
                  <a:pt x="5835261" y="116664"/>
                  <a:pt x="5833719" y="118744"/>
                </a:cubicBezTo>
                <a:cubicBezTo>
                  <a:pt x="5832177" y="120824"/>
                  <a:pt x="5830815" y="122831"/>
                  <a:pt x="5829631" y="124768"/>
                </a:cubicBezTo>
                <a:cubicBezTo>
                  <a:pt x="5812634" y="119945"/>
                  <a:pt x="5796857" y="112881"/>
                  <a:pt x="5782299" y="103576"/>
                </a:cubicBezTo>
                <a:cubicBezTo>
                  <a:pt x="5767740" y="94271"/>
                  <a:pt x="5755691" y="83262"/>
                  <a:pt x="5746154" y="70551"/>
                </a:cubicBezTo>
                <a:cubicBezTo>
                  <a:pt x="5739400" y="82927"/>
                  <a:pt x="5729743" y="93816"/>
                  <a:pt x="5717181" y="103217"/>
                </a:cubicBezTo>
                <a:cubicBezTo>
                  <a:pt x="5704619" y="112618"/>
                  <a:pt x="5688363" y="120280"/>
                  <a:pt x="5668413" y="126202"/>
                </a:cubicBezTo>
                <a:cubicBezTo>
                  <a:pt x="5667631" y="124535"/>
                  <a:pt x="5666471" y="122706"/>
                  <a:pt x="5664935" y="120715"/>
                </a:cubicBezTo>
                <a:cubicBezTo>
                  <a:pt x="5663400" y="118726"/>
                  <a:pt x="5661881" y="117112"/>
                  <a:pt x="5660381" y="115875"/>
                </a:cubicBezTo>
                <a:cubicBezTo>
                  <a:pt x="5686510" y="108763"/>
                  <a:pt x="5705969" y="98603"/>
                  <a:pt x="5718759" y="85396"/>
                </a:cubicBezTo>
                <a:cubicBezTo>
                  <a:pt x="5731547" y="72188"/>
                  <a:pt x="5740106" y="57295"/>
                  <a:pt x="5744433" y="40716"/>
                </a:cubicBezTo>
                <a:lnTo>
                  <a:pt x="5703411" y="40716"/>
                </a:lnTo>
                <a:cubicBezTo>
                  <a:pt x="5699258" y="46478"/>
                  <a:pt x="5694655" y="52096"/>
                  <a:pt x="5689605" y="57570"/>
                </a:cubicBezTo>
                <a:cubicBezTo>
                  <a:pt x="5684555" y="63044"/>
                  <a:pt x="5679021" y="68232"/>
                  <a:pt x="5673003" y="73132"/>
                </a:cubicBezTo>
                <a:cubicBezTo>
                  <a:pt x="5671778" y="71500"/>
                  <a:pt x="5670212" y="69887"/>
                  <a:pt x="5668306" y="68291"/>
                </a:cubicBezTo>
                <a:cubicBezTo>
                  <a:pt x="5666399" y="66696"/>
                  <a:pt x="5664618" y="65440"/>
                  <a:pt x="5662963" y="64527"/>
                </a:cubicBezTo>
                <a:cubicBezTo>
                  <a:pt x="5674880" y="55257"/>
                  <a:pt x="5684825" y="45037"/>
                  <a:pt x="5692797" y="33867"/>
                </a:cubicBezTo>
                <a:cubicBezTo>
                  <a:pt x="5700769" y="22698"/>
                  <a:pt x="5706698" y="11976"/>
                  <a:pt x="5710583" y="1704"/>
                </a:cubicBezTo>
                <a:close/>
                <a:moveTo>
                  <a:pt x="4414818" y="1704"/>
                </a:moveTo>
                <a:lnTo>
                  <a:pt x="4429161" y="1704"/>
                </a:lnTo>
                <a:cubicBezTo>
                  <a:pt x="4429113" y="13004"/>
                  <a:pt x="4428779" y="25902"/>
                  <a:pt x="4428157" y="40393"/>
                </a:cubicBezTo>
                <a:cubicBezTo>
                  <a:pt x="4427536" y="54886"/>
                  <a:pt x="4426053" y="70293"/>
                  <a:pt x="4423711" y="86614"/>
                </a:cubicBezTo>
                <a:lnTo>
                  <a:pt x="4545915" y="86614"/>
                </a:lnTo>
                <a:lnTo>
                  <a:pt x="4545915" y="100385"/>
                </a:lnTo>
                <a:lnTo>
                  <a:pt x="4433465" y="100385"/>
                </a:lnTo>
                <a:cubicBezTo>
                  <a:pt x="4443839" y="134635"/>
                  <a:pt x="4458804" y="164672"/>
                  <a:pt x="4478359" y="190495"/>
                </a:cubicBezTo>
                <a:cubicBezTo>
                  <a:pt x="4497913" y="216319"/>
                  <a:pt x="4521771" y="235527"/>
                  <a:pt x="4549931" y="248119"/>
                </a:cubicBezTo>
                <a:cubicBezTo>
                  <a:pt x="4548030" y="249786"/>
                  <a:pt x="4546167" y="251830"/>
                  <a:pt x="4544337" y="254251"/>
                </a:cubicBezTo>
                <a:cubicBezTo>
                  <a:pt x="4542509" y="256672"/>
                  <a:pt x="4540931" y="258930"/>
                  <a:pt x="4539604" y="261028"/>
                </a:cubicBezTo>
                <a:cubicBezTo>
                  <a:pt x="4510787" y="246954"/>
                  <a:pt x="4486451" y="226407"/>
                  <a:pt x="4466597" y="199388"/>
                </a:cubicBezTo>
                <a:cubicBezTo>
                  <a:pt x="4446743" y="172369"/>
                  <a:pt x="4431301" y="140706"/>
                  <a:pt x="4420269" y="104400"/>
                </a:cubicBezTo>
                <a:cubicBezTo>
                  <a:pt x="4416423" y="124489"/>
                  <a:pt x="4410027" y="144361"/>
                  <a:pt x="4401080" y="164015"/>
                </a:cubicBezTo>
                <a:cubicBezTo>
                  <a:pt x="4392135" y="183668"/>
                  <a:pt x="4379619" y="201904"/>
                  <a:pt x="4363533" y="218721"/>
                </a:cubicBezTo>
                <a:cubicBezTo>
                  <a:pt x="4347447" y="235538"/>
                  <a:pt x="4326772" y="249736"/>
                  <a:pt x="4301507" y="261315"/>
                </a:cubicBezTo>
                <a:cubicBezTo>
                  <a:pt x="4300305" y="259378"/>
                  <a:pt x="4298763" y="257371"/>
                  <a:pt x="4296881" y="255291"/>
                </a:cubicBezTo>
                <a:cubicBezTo>
                  <a:pt x="4294999" y="253211"/>
                  <a:pt x="4293097" y="251490"/>
                  <a:pt x="4291179" y="250127"/>
                </a:cubicBezTo>
                <a:cubicBezTo>
                  <a:pt x="4315868" y="239311"/>
                  <a:pt x="4336041" y="225882"/>
                  <a:pt x="4351697" y="209839"/>
                </a:cubicBezTo>
                <a:cubicBezTo>
                  <a:pt x="4367355" y="193796"/>
                  <a:pt x="4379537" y="176350"/>
                  <a:pt x="4388247" y="157502"/>
                </a:cubicBezTo>
                <a:cubicBezTo>
                  <a:pt x="4396954" y="138654"/>
                  <a:pt x="4403229" y="119615"/>
                  <a:pt x="4407073" y="100385"/>
                </a:cubicBezTo>
                <a:lnTo>
                  <a:pt x="4296343" y="100385"/>
                </a:lnTo>
                <a:lnTo>
                  <a:pt x="4296343" y="86614"/>
                </a:lnTo>
                <a:lnTo>
                  <a:pt x="4409368" y="86614"/>
                </a:lnTo>
                <a:cubicBezTo>
                  <a:pt x="4411835" y="70132"/>
                  <a:pt x="4413353" y="54617"/>
                  <a:pt x="4413921" y="40072"/>
                </a:cubicBezTo>
                <a:cubicBezTo>
                  <a:pt x="4414489" y="25525"/>
                  <a:pt x="4414788" y="12736"/>
                  <a:pt x="4414818" y="1704"/>
                </a:cubicBezTo>
                <a:close/>
                <a:moveTo>
                  <a:pt x="2646589" y="1704"/>
                </a:moveTo>
                <a:lnTo>
                  <a:pt x="2660358" y="1704"/>
                </a:lnTo>
                <a:lnTo>
                  <a:pt x="2660358" y="26087"/>
                </a:lnTo>
                <a:lnTo>
                  <a:pt x="2740393" y="26087"/>
                </a:lnTo>
                <a:lnTo>
                  <a:pt x="2740393" y="1704"/>
                </a:lnTo>
                <a:lnTo>
                  <a:pt x="2753876" y="1704"/>
                </a:lnTo>
                <a:lnTo>
                  <a:pt x="2753876" y="26087"/>
                </a:lnTo>
                <a:lnTo>
                  <a:pt x="2825018" y="26087"/>
                </a:lnTo>
                <a:lnTo>
                  <a:pt x="2825018" y="38996"/>
                </a:lnTo>
                <a:lnTo>
                  <a:pt x="2753876" y="38996"/>
                </a:lnTo>
                <a:lnTo>
                  <a:pt x="2753876" y="64239"/>
                </a:lnTo>
                <a:lnTo>
                  <a:pt x="2740393" y="64239"/>
                </a:lnTo>
                <a:lnTo>
                  <a:pt x="2740393" y="38996"/>
                </a:lnTo>
                <a:lnTo>
                  <a:pt x="2660358" y="38996"/>
                </a:lnTo>
                <a:lnTo>
                  <a:pt x="2660358" y="65100"/>
                </a:lnTo>
                <a:lnTo>
                  <a:pt x="2646589" y="65100"/>
                </a:lnTo>
                <a:lnTo>
                  <a:pt x="2646589" y="38996"/>
                </a:lnTo>
                <a:lnTo>
                  <a:pt x="2575447" y="38996"/>
                </a:lnTo>
                <a:lnTo>
                  <a:pt x="2575447" y="26087"/>
                </a:lnTo>
                <a:lnTo>
                  <a:pt x="2646589" y="26087"/>
                </a:lnTo>
                <a:close/>
                <a:moveTo>
                  <a:pt x="4015431" y="1434"/>
                </a:moveTo>
                <a:lnTo>
                  <a:pt x="4028627" y="1434"/>
                </a:lnTo>
                <a:lnTo>
                  <a:pt x="4028627" y="39300"/>
                </a:lnTo>
                <a:lnTo>
                  <a:pt x="4076259" y="39300"/>
                </a:lnTo>
                <a:lnTo>
                  <a:pt x="4076259" y="51886"/>
                </a:lnTo>
                <a:lnTo>
                  <a:pt x="4028627" y="51886"/>
                </a:lnTo>
                <a:lnTo>
                  <a:pt x="4028627" y="92657"/>
                </a:lnTo>
                <a:lnTo>
                  <a:pt x="4082557" y="92657"/>
                </a:lnTo>
                <a:lnTo>
                  <a:pt x="4082557" y="105530"/>
                </a:lnTo>
                <a:lnTo>
                  <a:pt x="4031191" y="105530"/>
                </a:lnTo>
                <a:lnTo>
                  <a:pt x="4031191" y="152038"/>
                </a:lnTo>
                <a:lnTo>
                  <a:pt x="4080263" y="152038"/>
                </a:lnTo>
                <a:lnTo>
                  <a:pt x="4080263" y="164911"/>
                </a:lnTo>
                <a:lnTo>
                  <a:pt x="4031191" y="164911"/>
                </a:lnTo>
                <a:lnTo>
                  <a:pt x="4031191" y="229189"/>
                </a:lnTo>
                <a:cubicBezTo>
                  <a:pt x="4040185" y="233301"/>
                  <a:pt x="4050756" y="236209"/>
                  <a:pt x="4062905" y="237914"/>
                </a:cubicBezTo>
                <a:cubicBezTo>
                  <a:pt x="4075051" y="239620"/>
                  <a:pt x="4089059" y="240445"/>
                  <a:pt x="4104927" y="240392"/>
                </a:cubicBezTo>
                <a:cubicBezTo>
                  <a:pt x="4107794" y="240392"/>
                  <a:pt x="4114640" y="240391"/>
                  <a:pt x="4125463" y="240387"/>
                </a:cubicBezTo>
                <a:cubicBezTo>
                  <a:pt x="4136288" y="240383"/>
                  <a:pt x="4148503" y="240373"/>
                  <a:pt x="4162111" y="240356"/>
                </a:cubicBezTo>
                <a:cubicBezTo>
                  <a:pt x="4175719" y="240339"/>
                  <a:pt x="4188133" y="240311"/>
                  <a:pt x="4199353" y="240270"/>
                </a:cubicBezTo>
                <a:cubicBezTo>
                  <a:pt x="4210571" y="240231"/>
                  <a:pt x="4218011" y="240175"/>
                  <a:pt x="4221669" y="240104"/>
                </a:cubicBezTo>
                <a:cubicBezTo>
                  <a:pt x="4220331" y="241929"/>
                  <a:pt x="4219063" y="244147"/>
                  <a:pt x="4217867" y="246758"/>
                </a:cubicBezTo>
                <a:cubicBezTo>
                  <a:pt x="4216672" y="249368"/>
                  <a:pt x="4215837" y="251729"/>
                  <a:pt x="4215359" y="253839"/>
                </a:cubicBezTo>
                <a:lnTo>
                  <a:pt x="4105499" y="253839"/>
                </a:lnTo>
                <a:cubicBezTo>
                  <a:pt x="4072640" y="254282"/>
                  <a:pt x="4046847" y="250534"/>
                  <a:pt x="4028119" y="242595"/>
                </a:cubicBezTo>
                <a:cubicBezTo>
                  <a:pt x="4009392" y="234655"/>
                  <a:pt x="3995217" y="219864"/>
                  <a:pt x="3985593" y="198220"/>
                </a:cubicBezTo>
                <a:cubicBezTo>
                  <a:pt x="3984051" y="210726"/>
                  <a:pt x="3981771" y="222339"/>
                  <a:pt x="3978759" y="233059"/>
                </a:cubicBezTo>
                <a:cubicBezTo>
                  <a:pt x="3975746" y="243779"/>
                  <a:pt x="3971816" y="253383"/>
                  <a:pt x="3966970" y="261871"/>
                </a:cubicBezTo>
                <a:cubicBezTo>
                  <a:pt x="3965691" y="261040"/>
                  <a:pt x="3963946" y="259833"/>
                  <a:pt x="3961734" y="258249"/>
                </a:cubicBezTo>
                <a:cubicBezTo>
                  <a:pt x="3959523" y="256665"/>
                  <a:pt x="3957634" y="255386"/>
                  <a:pt x="3956069" y="254412"/>
                </a:cubicBezTo>
                <a:cubicBezTo>
                  <a:pt x="3964413" y="239897"/>
                  <a:pt x="3969958" y="221974"/>
                  <a:pt x="3972707" y="200641"/>
                </a:cubicBezTo>
                <a:cubicBezTo>
                  <a:pt x="3975456" y="179308"/>
                  <a:pt x="3976987" y="155643"/>
                  <a:pt x="3977297" y="129650"/>
                </a:cubicBezTo>
                <a:lnTo>
                  <a:pt x="3990456" y="130508"/>
                </a:lnTo>
                <a:cubicBezTo>
                  <a:pt x="3989933" y="144850"/>
                  <a:pt x="3989265" y="158615"/>
                  <a:pt x="3988454" y="171802"/>
                </a:cubicBezTo>
                <a:cubicBezTo>
                  <a:pt x="3991849" y="183245"/>
                  <a:pt x="3995964" y="193013"/>
                  <a:pt x="4000797" y="201108"/>
                </a:cubicBezTo>
                <a:cubicBezTo>
                  <a:pt x="4005632" y="209202"/>
                  <a:pt x="4011472" y="215881"/>
                  <a:pt x="4018318" y="221147"/>
                </a:cubicBezTo>
                <a:lnTo>
                  <a:pt x="4018318" y="105530"/>
                </a:lnTo>
                <a:lnTo>
                  <a:pt x="3962093" y="105530"/>
                </a:lnTo>
                <a:lnTo>
                  <a:pt x="3962093" y="92657"/>
                </a:lnTo>
                <a:lnTo>
                  <a:pt x="4015431" y="92657"/>
                </a:lnTo>
                <a:lnTo>
                  <a:pt x="4015431" y="51886"/>
                </a:lnTo>
                <a:lnTo>
                  <a:pt x="3967543" y="51886"/>
                </a:lnTo>
                <a:lnTo>
                  <a:pt x="3967543" y="39300"/>
                </a:lnTo>
                <a:lnTo>
                  <a:pt x="4015431" y="39300"/>
                </a:lnTo>
                <a:close/>
                <a:moveTo>
                  <a:pt x="2338210" y="1434"/>
                </a:moveTo>
                <a:lnTo>
                  <a:pt x="2351119" y="1434"/>
                </a:lnTo>
                <a:lnTo>
                  <a:pt x="2351119" y="21802"/>
                </a:lnTo>
                <a:lnTo>
                  <a:pt x="2405336" y="21802"/>
                </a:lnTo>
                <a:lnTo>
                  <a:pt x="2405336" y="1434"/>
                </a:lnTo>
                <a:lnTo>
                  <a:pt x="2418532" y="1434"/>
                </a:lnTo>
                <a:lnTo>
                  <a:pt x="2418532" y="21802"/>
                </a:lnTo>
                <a:lnTo>
                  <a:pt x="2481642" y="21802"/>
                </a:lnTo>
                <a:lnTo>
                  <a:pt x="2481642" y="69385"/>
                </a:lnTo>
                <a:lnTo>
                  <a:pt x="2418532" y="69385"/>
                </a:lnTo>
                <a:lnTo>
                  <a:pt x="2418532" y="96099"/>
                </a:lnTo>
                <a:lnTo>
                  <a:pt x="2498280" y="96099"/>
                </a:lnTo>
                <a:cubicBezTo>
                  <a:pt x="2498269" y="96212"/>
                  <a:pt x="2498221" y="96915"/>
                  <a:pt x="2498137" y="98208"/>
                </a:cubicBezTo>
                <a:cubicBezTo>
                  <a:pt x="2498053" y="99501"/>
                  <a:pt x="2498005" y="100704"/>
                  <a:pt x="2497994" y="101818"/>
                </a:cubicBezTo>
                <a:cubicBezTo>
                  <a:pt x="2496756" y="110882"/>
                  <a:pt x="2495502" y="117778"/>
                  <a:pt x="2494228" y="122506"/>
                </a:cubicBezTo>
                <a:cubicBezTo>
                  <a:pt x="2492955" y="127235"/>
                  <a:pt x="2491342" y="130475"/>
                  <a:pt x="2489387" y="132227"/>
                </a:cubicBezTo>
                <a:cubicBezTo>
                  <a:pt x="2487715" y="133649"/>
                  <a:pt x="2485897" y="134676"/>
                  <a:pt x="2483937" y="135310"/>
                </a:cubicBezTo>
                <a:cubicBezTo>
                  <a:pt x="2481977" y="135943"/>
                  <a:pt x="2479587" y="136254"/>
                  <a:pt x="2476765" y="136242"/>
                </a:cubicBezTo>
                <a:cubicBezTo>
                  <a:pt x="2474501" y="136517"/>
                  <a:pt x="2471213" y="136612"/>
                  <a:pt x="2466905" y="136530"/>
                </a:cubicBezTo>
                <a:cubicBezTo>
                  <a:pt x="2462595" y="136446"/>
                  <a:pt x="2457946" y="136254"/>
                  <a:pt x="2452956" y="135955"/>
                </a:cubicBezTo>
                <a:cubicBezTo>
                  <a:pt x="2452801" y="134330"/>
                  <a:pt x="2452466" y="132561"/>
                  <a:pt x="2451952" y="130648"/>
                </a:cubicBezTo>
                <a:cubicBezTo>
                  <a:pt x="2451438" y="128736"/>
                  <a:pt x="2450816" y="126966"/>
                  <a:pt x="2450087" y="125340"/>
                </a:cubicBezTo>
                <a:cubicBezTo>
                  <a:pt x="2455077" y="125891"/>
                  <a:pt x="2459584" y="126226"/>
                  <a:pt x="2463606" y="126345"/>
                </a:cubicBezTo>
                <a:cubicBezTo>
                  <a:pt x="2467628" y="126465"/>
                  <a:pt x="2470484" y="126513"/>
                  <a:pt x="2472176" y="126489"/>
                </a:cubicBezTo>
                <a:cubicBezTo>
                  <a:pt x="2473879" y="126507"/>
                  <a:pt x="2475277" y="126399"/>
                  <a:pt x="2476371" y="126166"/>
                </a:cubicBezTo>
                <a:cubicBezTo>
                  <a:pt x="2477465" y="125932"/>
                  <a:pt x="2478361" y="125466"/>
                  <a:pt x="2479061" y="124766"/>
                </a:cubicBezTo>
                <a:cubicBezTo>
                  <a:pt x="2480046" y="123821"/>
                  <a:pt x="2480943" y="121978"/>
                  <a:pt x="2481750" y="119239"/>
                </a:cubicBezTo>
                <a:cubicBezTo>
                  <a:pt x="2482556" y="116499"/>
                  <a:pt x="2483382" y="112503"/>
                  <a:pt x="2484224" y="107251"/>
                </a:cubicBezTo>
                <a:lnTo>
                  <a:pt x="2418532" y="107251"/>
                </a:lnTo>
                <a:lnTo>
                  <a:pt x="2418532" y="137372"/>
                </a:lnTo>
                <a:lnTo>
                  <a:pt x="2405336" y="137372"/>
                </a:lnTo>
                <a:lnTo>
                  <a:pt x="2405336" y="107251"/>
                </a:lnTo>
                <a:lnTo>
                  <a:pt x="2339931" y="107251"/>
                </a:lnTo>
                <a:cubicBezTo>
                  <a:pt x="2334272" y="116861"/>
                  <a:pt x="2325080" y="125682"/>
                  <a:pt x="2312357" y="133715"/>
                </a:cubicBezTo>
                <a:cubicBezTo>
                  <a:pt x="2299632" y="141746"/>
                  <a:pt x="2282051" y="148989"/>
                  <a:pt x="2259610" y="155444"/>
                </a:cubicBezTo>
                <a:cubicBezTo>
                  <a:pt x="2258856" y="153633"/>
                  <a:pt x="2257853" y="151661"/>
                  <a:pt x="2256597" y="149528"/>
                </a:cubicBezTo>
                <a:cubicBezTo>
                  <a:pt x="2255343" y="147394"/>
                  <a:pt x="2254051" y="145637"/>
                  <a:pt x="2252725" y="144256"/>
                </a:cubicBezTo>
                <a:cubicBezTo>
                  <a:pt x="2271227" y="139218"/>
                  <a:pt x="2286144" y="133588"/>
                  <a:pt x="2297475" y="127367"/>
                </a:cubicBezTo>
                <a:cubicBezTo>
                  <a:pt x="2308807" y="121146"/>
                  <a:pt x="2317413" y="114441"/>
                  <a:pt x="2323293" y="107251"/>
                </a:cubicBezTo>
                <a:lnTo>
                  <a:pt x="2270223" y="107251"/>
                </a:lnTo>
                <a:cubicBezTo>
                  <a:pt x="2271700" y="100434"/>
                  <a:pt x="2273194" y="92588"/>
                  <a:pt x="2274706" y="83712"/>
                </a:cubicBezTo>
                <a:cubicBezTo>
                  <a:pt x="2276217" y="74835"/>
                  <a:pt x="2277496" y="66343"/>
                  <a:pt x="2278543" y="58233"/>
                </a:cubicBezTo>
                <a:lnTo>
                  <a:pt x="2338210" y="58233"/>
                </a:lnTo>
                <a:lnTo>
                  <a:pt x="2338210" y="56797"/>
                </a:lnTo>
                <a:lnTo>
                  <a:pt x="2338210" y="33240"/>
                </a:lnTo>
                <a:lnTo>
                  <a:pt x="2264773" y="33240"/>
                </a:lnTo>
                <a:lnTo>
                  <a:pt x="2264773" y="21802"/>
                </a:lnTo>
                <a:lnTo>
                  <a:pt x="2338210" y="21802"/>
                </a:lnTo>
                <a:close/>
                <a:moveTo>
                  <a:pt x="2010611" y="1434"/>
                </a:moveTo>
                <a:lnTo>
                  <a:pt x="2025816" y="4016"/>
                </a:lnTo>
                <a:cubicBezTo>
                  <a:pt x="2023820" y="7464"/>
                  <a:pt x="2021716" y="10966"/>
                  <a:pt x="2019504" y="14522"/>
                </a:cubicBezTo>
                <a:cubicBezTo>
                  <a:pt x="2017294" y="18079"/>
                  <a:pt x="2014903" y="21652"/>
                  <a:pt x="2012333" y="25244"/>
                </a:cubicBezTo>
                <a:lnTo>
                  <a:pt x="2091507" y="25244"/>
                </a:lnTo>
                <a:lnTo>
                  <a:pt x="2094089" y="24383"/>
                </a:lnTo>
                <a:lnTo>
                  <a:pt x="2102982" y="30679"/>
                </a:lnTo>
                <a:cubicBezTo>
                  <a:pt x="2098876" y="37963"/>
                  <a:pt x="2094107" y="45398"/>
                  <a:pt x="2088675" y="52980"/>
                </a:cubicBezTo>
                <a:cubicBezTo>
                  <a:pt x="2083242" y="60563"/>
                  <a:pt x="2077684" y="67573"/>
                  <a:pt x="2072000" y="74011"/>
                </a:cubicBezTo>
                <a:lnTo>
                  <a:pt x="2160068" y="74011"/>
                </a:lnTo>
                <a:lnTo>
                  <a:pt x="2160068" y="157739"/>
                </a:lnTo>
                <a:lnTo>
                  <a:pt x="2083475" y="157739"/>
                </a:lnTo>
                <a:lnTo>
                  <a:pt x="2083475" y="232929"/>
                </a:lnTo>
                <a:cubicBezTo>
                  <a:pt x="2083278" y="236840"/>
                  <a:pt x="2084318" y="239422"/>
                  <a:pt x="2086595" y="240678"/>
                </a:cubicBezTo>
                <a:cubicBezTo>
                  <a:pt x="2088872" y="241933"/>
                  <a:pt x="2093570" y="242507"/>
                  <a:pt x="2100686" y="242400"/>
                </a:cubicBezTo>
                <a:lnTo>
                  <a:pt x="2152609" y="242400"/>
                </a:lnTo>
                <a:cubicBezTo>
                  <a:pt x="2157038" y="242557"/>
                  <a:pt x="2160389" y="241637"/>
                  <a:pt x="2162661" y="239636"/>
                </a:cubicBezTo>
                <a:cubicBezTo>
                  <a:pt x="2164933" y="237636"/>
                  <a:pt x="2166518" y="233611"/>
                  <a:pt x="2167420" y="227562"/>
                </a:cubicBezTo>
                <a:cubicBezTo>
                  <a:pt x="2168322" y="221512"/>
                  <a:pt x="2168931" y="212491"/>
                  <a:pt x="2169248" y="200500"/>
                </a:cubicBezTo>
                <a:cubicBezTo>
                  <a:pt x="2171160" y="201672"/>
                  <a:pt x="2173287" y="202772"/>
                  <a:pt x="2175630" y="203800"/>
                </a:cubicBezTo>
                <a:cubicBezTo>
                  <a:pt x="2177973" y="204828"/>
                  <a:pt x="2180244" y="205641"/>
                  <a:pt x="2182444" y="206240"/>
                </a:cubicBezTo>
                <a:cubicBezTo>
                  <a:pt x="2181636" y="225604"/>
                  <a:pt x="2179306" y="238726"/>
                  <a:pt x="2175451" y="245604"/>
                </a:cubicBezTo>
                <a:cubicBezTo>
                  <a:pt x="2171596" y="252482"/>
                  <a:pt x="2164174" y="255704"/>
                  <a:pt x="2153183" y="255273"/>
                </a:cubicBezTo>
                <a:lnTo>
                  <a:pt x="2100113" y="255273"/>
                </a:lnTo>
                <a:cubicBezTo>
                  <a:pt x="2088430" y="255470"/>
                  <a:pt x="2080386" y="254003"/>
                  <a:pt x="2075981" y="250870"/>
                </a:cubicBezTo>
                <a:cubicBezTo>
                  <a:pt x="2071577" y="247739"/>
                  <a:pt x="2069484" y="241758"/>
                  <a:pt x="2069706" y="232929"/>
                </a:cubicBezTo>
                <a:lnTo>
                  <a:pt x="2069706" y="157739"/>
                </a:lnTo>
                <a:lnTo>
                  <a:pt x="2051347" y="157739"/>
                </a:lnTo>
                <a:cubicBezTo>
                  <a:pt x="2046915" y="173270"/>
                  <a:pt x="2040224" y="187456"/>
                  <a:pt x="2031276" y="200296"/>
                </a:cubicBezTo>
                <a:cubicBezTo>
                  <a:pt x="2022329" y="213137"/>
                  <a:pt x="2010178" y="224429"/>
                  <a:pt x="1994824" y="234171"/>
                </a:cubicBezTo>
                <a:cubicBezTo>
                  <a:pt x="1979470" y="243913"/>
                  <a:pt x="1959966" y="251904"/>
                  <a:pt x="1936314" y="258142"/>
                </a:cubicBezTo>
                <a:cubicBezTo>
                  <a:pt x="1935531" y="256308"/>
                  <a:pt x="1934371" y="254243"/>
                  <a:pt x="1932835" y="251948"/>
                </a:cubicBezTo>
                <a:cubicBezTo>
                  <a:pt x="1931300" y="249653"/>
                  <a:pt x="1929782" y="247805"/>
                  <a:pt x="1928282" y="246405"/>
                </a:cubicBezTo>
                <a:cubicBezTo>
                  <a:pt x="1950512" y="240924"/>
                  <a:pt x="1968875" y="233881"/>
                  <a:pt x="1983371" y="225273"/>
                </a:cubicBezTo>
                <a:cubicBezTo>
                  <a:pt x="1997865" y="216665"/>
                  <a:pt x="2009365" y="206685"/>
                  <a:pt x="2017869" y="195334"/>
                </a:cubicBezTo>
                <a:cubicBezTo>
                  <a:pt x="2026372" y="183983"/>
                  <a:pt x="2032750" y="171451"/>
                  <a:pt x="2037003" y="157739"/>
                </a:cubicBezTo>
                <a:lnTo>
                  <a:pt x="1957542" y="157739"/>
                </a:lnTo>
                <a:lnTo>
                  <a:pt x="1957542" y="85453"/>
                </a:lnTo>
                <a:cubicBezTo>
                  <a:pt x="1954111" y="88441"/>
                  <a:pt x="1950645" y="91285"/>
                  <a:pt x="1947143" y="93988"/>
                </a:cubicBezTo>
                <a:cubicBezTo>
                  <a:pt x="1943641" y="96690"/>
                  <a:pt x="1940031" y="99393"/>
                  <a:pt x="1936314" y="102096"/>
                </a:cubicBezTo>
                <a:cubicBezTo>
                  <a:pt x="1935095" y="100446"/>
                  <a:pt x="1933517" y="98724"/>
                  <a:pt x="1931581" y="96930"/>
                </a:cubicBezTo>
                <a:cubicBezTo>
                  <a:pt x="1929645" y="95136"/>
                  <a:pt x="1927779" y="93700"/>
                  <a:pt x="1925987" y="92624"/>
                </a:cubicBezTo>
                <a:cubicBezTo>
                  <a:pt x="1945990" y="79064"/>
                  <a:pt x="1963141" y="64117"/>
                  <a:pt x="1977443" y="47786"/>
                </a:cubicBezTo>
                <a:cubicBezTo>
                  <a:pt x="1991744" y="31455"/>
                  <a:pt x="2002801" y="16004"/>
                  <a:pt x="2010611" y="1434"/>
                </a:cubicBezTo>
                <a:close/>
                <a:moveTo>
                  <a:pt x="377783" y="1434"/>
                </a:moveTo>
                <a:lnTo>
                  <a:pt x="390117" y="5450"/>
                </a:lnTo>
                <a:cubicBezTo>
                  <a:pt x="387966" y="9777"/>
                  <a:pt x="385600" y="14104"/>
                  <a:pt x="383017" y="18431"/>
                </a:cubicBezTo>
                <a:cubicBezTo>
                  <a:pt x="380436" y="22758"/>
                  <a:pt x="377639" y="26942"/>
                  <a:pt x="374627" y="30981"/>
                </a:cubicBezTo>
                <a:lnTo>
                  <a:pt x="552482" y="30981"/>
                </a:lnTo>
                <a:lnTo>
                  <a:pt x="552482" y="43280"/>
                </a:lnTo>
                <a:lnTo>
                  <a:pt x="365734" y="43280"/>
                </a:lnTo>
                <a:cubicBezTo>
                  <a:pt x="358945" y="51779"/>
                  <a:pt x="351797" y="59697"/>
                  <a:pt x="344291" y="67033"/>
                </a:cubicBezTo>
                <a:cubicBezTo>
                  <a:pt x="336785" y="74370"/>
                  <a:pt x="329207" y="80992"/>
                  <a:pt x="321557" y="86899"/>
                </a:cubicBezTo>
                <a:cubicBezTo>
                  <a:pt x="320733" y="85330"/>
                  <a:pt x="319441" y="83368"/>
                  <a:pt x="317684" y="81010"/>
                </a:cubicBezTo>
                <a:cubicBezTo>
                  <a:pt x="315927" y="78652"/>
                  <a:pt x="314350" y="76693"/>
                  <a:pt x="312951" y="75130"/>
                </a:cubicBezTo>
                <a:cubicBezTo>
                  <a:pt x="325675" y="66221"/>
                  <a:pt x="337807" y="55375"/>
                  <a:pt x="349347" y="42590"/>
                </a:cubicBezTo>
                <a:cubicBezTo>
                  <a:pt x="360887" y="29806"/>
                  <a:pt x="370365" y="16088"/>
                  <a:pt x="377783" y="1434"/>
                </a:cubicBezTo>
                <a:close/>
                <a:moveTo>
                  <a:pt x="6302956" y="0"/>
                </a:moveTo>
                <a:lnTo>
                  <a:pt x="6316439" y="4016"/>
                </a:lnTo>
                <a:cubicBezTo>
                  <a:pt x="6313583" y="10333"/>
                  <a:pt x="6310547" y="16561"/>
                  <a:pt x="6307331" y="22698"/>
                </a:cubicBezTo>
                <a:cubicBezTo>
                  <a:pt x="6304115" y="28836"/>
                  <a:pt x="6300650" y="34848"/>
                  <a:pt x="6296933" y="40734"/>
                </a:cubicBezTo>
                <a:lnTo>
                  <a:pt x="6461019" y="40734"/>
                </a:lnTo>
                <a:lnTo>
                  <a:pt x="6461019" y="48459"/>
                </a:lnTo>
                <a:cubicBezTo>
                  <a:pt x="6459813" y="81093"/>
                  <a:pt x="6458591" y="107217"/>
                  <a:pt x="6457353" y="126832"/>
                </a:cubicBezTo>
                <a:cubicBezTo>
                  <a:pt x="6456115" y="146446"/>
                  <a:pt x="6454638" y="161135"/>
                  <a:pt x="6452923" y="170900"/>
                </a:cubicBezTo>
                <a:cubicBezTo>
                  <a:pt x="6451207" y="180664"/>
                  <a:pt x="6449029" y="187088"/>
                  <a:pt x="6446388" y="190172"/>
                </a:cubicBezTo>
                <a:cubicBezTo>
                  <a:pt x="6444159" y="192707"/>
                  <a:pt x="6441733" y="194523"/>
                  <a:pt x="6439109" y="195623"/>
                </a:cubicBezTo>
                <a:cubicBezTo>
                  <a:pt x="6436485" y="196723"/>
                  <a:pt x="6433270" y="197392"/>
                  <a:pt x="6429463" y="197631"/>
                </a:cubicBezTo>
                <a:cubicBezTo>
                  <a:pt x="6425907" y="197930"/>
                  <a:pt x="6421185" y="198050"/>
                  <a:pt x="6415299" y="197991"/>
                </a:cubicBezTo>
                <a:cubicBezTo>
                  <a:pt x="6409413" y="197930"/>
                  <a:pt x="6403042" y="197620"/>
                  <a:pt x="6396187" y="197057"/>
                </a:cubicBezTo>
                <a:cubicBezTo>
                  <a:pt x="6396033" y="194984"/>
                  <a:pt x="6395626" y="192748"/>
                  <a:pt x="6394969" y="190351"/>
                </a:cubicBezTo>
                <a:cubicBezTo>
                  <a:pt x="6394310" y="187955"/>
                  <a:pt x="6393475" y="185791"/>
                  <a:pt x="6392458" y="183860"/>
                </a:cubicBezTo>
                <a:cubicBezTo>
                  <a:pt x="6399647" y="184548"/>
                  <a:pt x="6406139" y="184967"/>
                  <a:pt x="6411929" y="185117"/>
                </a:cubicBezTo>
                <a:cubicBezTo>
                  <a:pt x="6417721" y="185266"/>
                  <a:pt x="6421843" y="185326"/>
                  <a:pt x="6424300" y="185296"/>
                </a:cubicBezTo>
                <a:cubicBezTo>
                  <a:pt x="6426565" y="185338"/>
                  <a:pt x="6428489" y="185110"/>
                  <a:pt x="6430073" y="184614"/>
                </a:cubicBezTo>
                <a:cubicBezTo>
                  <a:pt x="6431657" y="184117"/>
                  <a:pt x="6433080" y="183100"/>
                  <a:pt x="6434340" y="181563"/>
                </a:cubicBezTo>
                <a:cubicBezTo>
                  <a:pt x="6436335" y="179368"/>
                  <a:pt x="6438083" y="173839"/>
                  <a:pt x="6439589" y="164976"/>
                </a:cubicBezTo>
                <a:cubicBezTo>
                  <a:pt x="6441094" y="156113"/>
                  <a:pt x="6442440" y="142723"/>
                  <a:pt x="6443627" y="124806"/>
                </a:cubicBezTo>
                <a:cubicBezTo>
                  <a:pt x="6444813" y="106889"/>
                  <a:pt x="6445925" y="83252"/>
                  <a:pt x="6446962" y="53894"/>
                </a:cubicBezTo>
                <a:lnTo>
                  <a:pt x="6288613" y="53894"/>
                </a:lnTo>
                <a:cubicBezTo>
                  <a:pt x="6280845" y="65117"/>
                  <a:pt x="6272644" y="75473"/>
                  <a:pt x="6264015" y="84964"/>
                </a:cubicBezTo>
                <a:cubicBezTo>
                  <a:pt x="6255385" y="94453"/>
                  <a:pt x="6246468" y="102937"/>
                  <a:pt x="6237265" y="110413"/>
                </a:cubicBezTo>
                <a:cubicBezTo>
                  <a:pt x="6235985" y="109157"/>
                  <a:pt x="6234169" y="107578"/>
                  <a:pt x="6231814" y="105677"/>
                </a:cubicBezTo>
                <a:cubicBezTo>
                  <a:pt x="6229459" y="103775"/>
                  <a:pt x="6227357" y="102197"/>
                  <a:pt x="6225503" y="100943"/>
                </a:cubicBezTo>
                <a:cubicBezTo>
                  <a:pt x="6241585" y="88821"/>
                  <a:pt x="6256323" y="74008"/>
                  <a:pt x="6269717" y="56503"/>
                </a:cubicBezTo>
                <a:cubicBezTo>
                  <a:pt x="6283109" y="38999"/>
                  <a:pt x="6294190" y="20164"/>
                  <a:pt x="6302956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rgbClr val="00FFFF"/>
              </a:gs>
            </a:gsLst>
            <a:lin ang="2700000" scaled="1"/>
            <a:tileRect/>
          </a:gradFill>
          <a:ln>
            <a:noFill/>
          </a:ln>
          <a:effectLst>
            <a:outerShdw blurRad="419100" dist="38100" dir="2700000" algn="tl">
              <a:srgbClr val="000000">
                <a:alpha val="70000"/>
              </a:srgb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defTabSz="685800">
              <a:lnSpc>
                <a:spcPct val="130000"/>
              </a:lnSpc>
              <a:defRPr/>
            </a:pPr>
            <a:endParaRPr lang="en-US" altLang="zh-CN" sz="2400" spc="300" dirty="0">
              <a:gradFill>
                <a:gsLst>
                  <a:gs pos="100000">
                    <a:srgbClr val="EFB282"/>
                  </a:gs>
                  <a:gs pos="0">
                    <a:srgbClr val="FFFED8"/>
                  </a:gs>
                  <a:gs pos="49000">
                    <a:srgbClr val="FDD093"/>
                  </a:gs>
                </a:gsLst>
                <a:lin ang="5400000" scaled="1"/>
              </a:gradFill>
              <a:effectLst>
                <a:outerShdw blurRad="419100" dist="38100" dir="2700000" algn="tl">
                  <a:srgbClr val="000000">
                    <a:alpha val="70000"/>
                  </a:srgbClr>
                </a:outerShdw>
              </a:effectLst>
              <a:latin typeface="思源黑体 CN Light" panose="020B0300000000000000" pitchFamily="34" charset="-122"/>
              <a:ea typeface="思源黑体 CN Light" panose="020B0300000000000000" pitchFamily="34" charset="-122"/>
            </a:endParaRPr>
          </a:p>
        </p:txBody>
      </p:sp>
      <p:sp>
        <p:nvSpPr>
          <p:cNvPr id="128" name="文本框 127">
            <a:extLst>
              <a:ext uri="{FF2B5EF4-FFF2-40B4-BE49-F238E27FC236}">
                <a16:creationId xmlns:a16="http://schemas.microsoft.com/office/drawing/2014/main" id="{EA56E164-0841-C0AD-3821-E404DBFA2048}"/>
              </a:ext>
            </a:extLst>
          </p:cNvPr>
          <p:cNvSpPr txBox="1"/>
          <p:nvPr/>
        </p:nvSpPr>
        <p:spPr>
          <a:xfrm>
            <a:off x="6299475" y="4819034"/>
            <a:ext cx="691344" cy="223143"/>
          </a:xfrm>
          <a:custGeom>
            <a:avLst/>
            <a:gdLst/>
            <a:ahLst/>
            <a:cxnLst/>
            <a:rect l="l" t="t" r="r" b="b"/>
            <a:pathLst>
              <a:path w="989247" h="319297">
                <a:moveTo>
                  <a:pt x="380609" y="246698"/>
                </a:moveTo>
                <a:lnTo>
                  <a:pt x="380609" y="268900"/>
                </a:lnTo>
                <a:lnTo>
                  <a:pt x="416204" y="268900"/>
                </a:lnTo>
                <a:lnTo>
                  <a:pt x="416204" y="246698"/>
                </a:lnTo>
                <a:close/>
                <a:moveTo>
                  <a:pt x="308010" y="246698"/>
                </a:moveTo>
                <a:lnTo>
                  <a:pt x="308010" y="268900"/>
                </a:lnTo>
                <a:lnTo>
                  <a:pt x="344309" y="268900"/>
                </a:lnTo>
                <a:lnTo>
                  <a:pt x="344309" y="246698"/>
                </a:lnTo>
                <a:close/>
                <a:moveTo>
                  <a:pt x="380609" y="191719"/>
                </a:moveTo>
                <a:lnTo>
                  <a:pt x="380609" y="213570"/>
                </a:lnTo>
                <a:lnTo>
                  <a:pt x="416204" y="213570"/>
                </a:lnTo>
                <a:lnTo>
                  <a:pt x="416204" y="191719"/>
                </a:lnTo>
                <a:close/>
                <a:moveTo>
                  <a:pt x="308010" y="191719"/>
                </a:moveTo>
                <a:lnTo>
                  <a:pt x="308010" y="213570"/>
                </a:lnTo>
                <a:lnTo>
                  <a:pt x="344309" y="213570"/>
                </a:lnTo>
                <a:lnTo>
                  <a:pt x="344309" y="191719"/>
                </a:lnTo>
                <a:close/>
                <a:moveTo>
                  <a:pt x="938145" y="128988"/>
                </a:moveTo>
                <a:lnTo>
                  <a:pt x="989247" y="128988"/>
                </a:lnTo>
                <a:lnTo>
                  <a:pt x="989247" y="319297"/>
                </a:lnTo>
                <a:lnTo>
                  <a:pt x="905017" y="319297"/>
                </a:lnTo>
                <a:lnTo>
                  <a:pt x="905017" y="278063"/>
                </a:lnTo>
                <a:lnTo>
                  <a:pt x="938145" y="278063"/>
                </a:lnTo>
                <a:close/>
                <a:moveTo>
                  <a:pt x="322107" y="90221"/>
                </a:moveTo>
                <a:lnTo>
                  <a:pt x="322107" y="107842"/>
                </a:lnTo>
                <a:lnTo>
                  <a:pt x="402459" y="107842"/>
                </a:lnTo>
                <a:lnTo>
                  <a:pt x="402459" y="90221"/>
                </a:lnTo>
                <a:close/>
                <a:moveTo>
                  <a:pt x="281578" y="58503"/>
                </a:moveTo>
                <a:lnTo>
                  <a:pt x="442988" y="58503"/>
                </a:lnTo>
                <a:lnTo>
                  <a:pt x="442988" y="140618"/>
                </a:lnTo>
                <a:lnTo>
                  <a:pt x="281578" y="140618"/>
                </a:lnTo>
                <a:close/>
                <a:moveTo>
                  <a:pt x="689686" y="29956"/>
                </a:moveTo>
                <a:lnTo>
                  <a:pt x="732682" y="31718"/>
                </a:lnTo>
                <a:lnTo>
                  <a:pt x="732682" y="234010"/>
                </a:lnTo>
                <a:lnTo>
                  <a:pt x="689686" y="234010"/>
                </a:lnTo>
                <a:close/>
                <a:moveTo>
                  <a:pt x="267833" y="8811"/>
                </a:moveTo>
                <a:lnTo>
                  <a:pt x="461667" y="8811"/>
                </a:lnTo>
                <a:lnTo>
                  <a:pt x="461667" y="43348"/>
                </a:lnTo>
                <a:lnTo>
                  <a:pt x="267833" y="43348"/>
                </a:lnTo>
                <a:close/>
                <a:moveTo>
                  <a:pt x="0" y="2115"/>
                </a:moveTo>
                <a:lnTo>
                  <a:pt x="84229" y="2115"/>
                </a:lnTo>
                <a:lnTo>
                  <a:pt x="84229" y="43348"/>
                </a:lnTo>
                <a:lnTo>
                  <a:pt x="51101" y="43348"/>
                </a:lnTo>
                <a:lnTo>
                  <a:pt x="51101" y="192424"/>
                </a:lnTo>
                <a:lnTo>
                  <a:pt x="0" y="192424"/>
                </a:lnTo>
                <a:close/>
                <a:moveTo>
                  <a:pt x="765457" y="1057"/>
                </a:moveTo>
                <a:lnTo>
                  <a:pt x="809158" y="2819"/>
                </a:lnTo>
                <a:lnTo>
                  <a:pt x="809158" y="261147"/>
                </a:lnTo>
                <a:cubicBezTo>
                  <a:pt x="809158" y="269840"/>
                  <a:pt x="808335" y="277182"/>
                  <a:pt x="806691" y="283174"/>
                </a:cubicBezTo>
                <a:cubicBezTo>
                  <a:pt x="805046" y="289165"/>
                  <a:pt x="802462" y="294157"/>
                  <a:pt x="798937" y="298152"/>
                </a:cubicBezTo>
                <a:cubicBezTo>
                  <a:pt x="795413" y="302146"/>
                  <a:pt x="790832" y="305259"/>
                  <a:pt x="785193" y="307491"/>
                </a:cubicBezTo>
                <a:cubicBezTo>
                  <a:pt x="779554" y="309723"/>
                  <a:pt x="772623" y="311309"/>
                  <a:pt x="764400" y="312249"/>
                </a:cubicBezTo>
                <a:lnTo>
                  <a:pt x="733386" y="316125"/>
                </a:lnTo>
                <a:lnTo>
                  <a:pt x="719289" y="272777"/>
                </a:lnTo>
                <a:lnTo>
                  <a:pt x="747483" y="268900"/>
                </a:lnTo>
                <a:cubicBezTo>
                  <a:pt x="754767" y="267726"/>
                  <a:pt x="759583" y="265259"/>
                  <a:pt x="761933" y="261499"/>
                </a:cubicBezTo>
                <a:cubicBezTo>
                  <a:pt x="764282" y="257740"/>
                  <a:pt x="765457" y="252454"/>
                  <a:pt x="765457" y="245640"/>
                </a:cubicBezTo>
                <a:close/>
                <a:moveTo>
                  <a:pt x="233295" y="353"/>
                </a:moveTo>
                <a:lnTo>
                  <a:pt x="242811" y="50749"/>
                </a:lnTo>
                <a:lnTo>
                  <a:pt x="265366" y="50749"/>
                </a:lnTo>
                <a:lnTo>
                  <a:pt x="265366" y="94098"/>
                </a:lnTo>
                <a:cubicBezTo>
                  <a:pt x="257848" y="109604"/>
                  <a:pt x="250094" y="124054"/>
                  <a:pt x="242106" y="137446"/>
                </a:cubicBezTo>
                <a:cubicBezTo>
                  <a:pt x="246570" y="140500"/>
                  <a:pt x="251152" y="143672"/>
                  <a:pt x="255851" y="146961"/>
                </a:cubicBezTo>
                <a:cubicBezTo>
                  <a:pt x="260550" y="150251"/>
                  <a:pt x="264896" y="153305"/>
                  <a:pt x="268890" y="156124"/>
                </a:cubicBezTo>
                <a:lnTo>
                  <a:pt x="457085" y="156124"/>
                </a:lnTo>
                <a:lnTo>
                  <a:pt x="457085" y="304848"/>
                </a:lnTo>
                <a:lnTo>
                  <a:pt x="268538" y="304848"/>
                </a:lnTo>
                <a:lnTo>
                  <a:pt x="268538" y="177622"/>
                </a:lnTo>
                <a:lnTo>
                  <a:pt x="257260" y="199120"/>
                </a:lnTo>
                <a:cubicBezTo>
                  <a:pt x="251856" y="193481"/>
                  <a:pt x="245748" y="187373"/>
                  <a:pt x="238934" y="180794"/>
                </a:cubicBezTo>
                <a:lnTo>
                  <a:pt x="238934" y="308724"/>
                </a:lnTo>
                <a:lnTo>
                  <a:pt x="197701" y="308724"/>
                </a:lnTo>
                <a:lnTo>
                  <a:pt x="197701" y="197358"/>
                </a:lnTo>
                <a:cubicBezTo>
                  <a:pt x="193706" y="202057"/>
                  <a:pt x="189477" y="206756"/>
                  <a:pt x="185013" y="211455"/>
                </a:cubicBezTo>
                <a:cubicBezTo>
                  <a:pt x="180549" y="216154"/>
                  <a:pt x="175850" y="220971"/>
                  <a:pt x="170916" y="225905"/>
                </a:cubicBezTo>
                <a:lnTo>
                  <a:pt x="147656" y="187490"/>
                </a:lnTo>
                <a:cubicBezTo>
                  <a:pt x="155879" y="180207"/>
                  <a:pt x="163809" y="172395"/>
                  <a:pt x="171445" y="164054"/>
                </a:cubicBezTo>
                <a:cubicBezTo>
                  <a:pt x="179081" y="155713"/>
                  <a:pt x="186070" y="147314"/>
                  <a:pt x="192414" y="138856"/>
                </a:cubicBezTo>
                <a:cubicBezTo>
                  <a:pt x="198758" y="130397"/>
                  <a:pt x="204455" y="122174"/>
                  <a:pt x="209507" y="114186"/>
                </a:cubicBezTo>
                <a:cubicBezTo>
                  <a:pt x="214558" y="106197"/>
                  <a:pt x="218729" y="98797"/>
                  <a:pt x="222018" y="91983"/>
                </a:cubicBezTo>
                <a:lnTo>
                  <a:pt x="167392" y="91983"/>
                </a:lnTo>
                <a:lnTo>
                  <a:pt x="167392" y="50749"/>
                </a:lnTo>
                <a:lnTo>
                  <a:pt x="202282" y="50749"/>
                </a:lnTo>
                <a:lnTo>
                  <a:pt x="191709" y="2467"/>
                </a:lnTo>
                <a:close/>
                <a:moveTo>
                  <a:pt x="667835" y="0"/>
                </a:moveTo>
                <a:lnTo>
                  <a:pt x="675236" y="41234"/>
                </a:lnTo>
                <a:cubicBezTo>
                  <a:pt x="667718" y="42878"/>
                  <a:pt x="659377" y="44523"/>
                  <a:pt x="650214" y="46168"/>
                </a:cubicBezTo>
                <a:cubicBezTo>
                  <a:pt x="641051" y="47812"/>
                  <a:pt x="631536" y="49457"/>
                  <a:pt x="621668" y="51102"/>
                </a:cubicBezTo>
                <a:lnTo>
                  <a:pt x="621668" y="88106"/>
                </a:lnTo>
                <a:lnTo>
                  <a:pt x="679113" y="88106"/>
                </a:lnTo>
                <a:lnTo>
                  <a:pt x="679113" y="130750"/>
                </a:lnTo>
                <a:lnTo>
                  <a:pt x="621668" y="130750"/>
                </a:lnTo>
                <a:lnTo>
                  <a:pt x="621668" y="157886"/>
                </a:lnTo>
                <a:lnTo>
                  <a:pt x="634355" y="144847"/>
                </a:lnTo>
                <a:cubicBezTo>
                  <a:pt x="638114" y="148371"/>
                  <a:pt x="642343" y="152365"/>
                  <a:pt x="647042" y="156829"/>
                </a:cubicBezTo>
                <a:cubicBezTo>
                  <a:pt x="651741" y="161293"/>
                  <a:pt x="656499" y="165934"/>
                  <a:pt x="661316" y="170750"/>
                </a:cubicBezTo>
                <a:cubicBezTo>
                  <a:pt x="666132" y="175566"/>
                  <a:pt x="670831" y="180383"/>
                  <a:pt x="675413" y="185199"/>
                </a:cubicBezTo>
                <a:cubicBezTo>
                  <a:pt x="679994" y="190016"/>
                  <a:pt x="684047" y="194539"/>
                  <a:pt x="687571" y="198768"/>
                </a:cubicBezTo>
                <a:lnTo>
                  <a:pt x="658672" y="232601"/>
                </a:lnTo>
                <a:cubicBezTo>
                  <a:pt x="653738" y="226492"/>
                  <a:pt x="647982" y="219678"/>
                  <a:pt x="641404" y="212160"/>
                </a:cubicBezTo>
                <a:cubicBezTo>
                  <a:pt x="634825" y="204642"/>
                  <a:pt x="628246" y="197476"/>
                  <a:pt x="621668" y="190662"/>
                </a:cubicBezTo>
                <a:lnTo>
                  <a:pt x="621668" y="311896"/>
                </a:lnTo>
                <a:lnTo>
                  <a:pt x="579377" y="311896"/>
                </a:lnTo>
                <a:lnTo>
                  <a:pt x="579377" y="197711"/>
                </a:lnTo>
                <a:cubicBezTo>
                  <a:pt x="573033" y="207578"/>
                  <a:pt x="565985" y="217623"/>
                  <a:pt x="558231" y="227843"/>
                </a:cubicBezTo>
                <a:cubicBezTo>
                  <a:pt x="550478" y="238063"/>
                  <a:pt x="542020" y="248225"/>
                  <a:pt x="532857" y="258328"/>
                </a:cubicBezTo>
                <a:lnTo>
                  <a:pt x="500081" y="225200"/>
                </a:lnTo>
                <a:cubicBezTo>
                  <a:pt x="513003" y="212512"/>
                  <a:pt x="525573" y="198239"/>
                  <a:pt x="537791" y="182380"/>
                </a:cubicBezTo>
                <a:cubicBezTo>
                  <a:pt x="550008" y="166521"/>
                  <a:pt x="561168" y="149311"/>
                  <a:pt x="571271" y="130750"/>
                </a:cubicBezTo>
                <a:lnTo>
                  <a:pt x="519817" y="130750"/>
                </a:lnTo>
                <a:lnTo>
                  <a:pt x="519817" y="88106"/>
                </a:lnTo>
                <a:lnTo>
                  <a:pt x="579377" y="88106"/>
                </a:lnTo>
                <a:lnTo>
                  <a:pt x="579377" y="57798"/>
                </a:lnTo>
                <a:cubicBezTo>
                  <a:pt x="569979" y="58973"/>
                  <a:pt x="560933" y="60147"/>
                  <a:pt x="552240" y="61322"/>
                </a:cubicBezTo>
                <a:cubicBezTo>
                  <a:pt x="543547" y="62497"/>
                  <a:pt x="535559" y="63554"/>
                  <a:pt x="528275" y="64494"/>
                </a:cubicBezTo>
                <a:lnTo>
                  <a:pt x="522989" y="22555"/>
                </a:lnTo>
                <a:cubicBezTo>
                  <a:pt x="533796" y="21615"/>
                  <a:pt x="545544" y="20382"/>
                  <a:pt x="558231" y="18855"/>
                </a:cubicBezTo>
                <a:cubicBezTo>
                  <a:pt x="570919" y="17328"/>
                  <a:pt x="583665" y="15566"/>
                  <a:pt x="596469" y="13568"/>
                </a:cubicBezTo>
                <a:cubicBezTo>
                  <a:pt x="609274" y="11571"/>
                  <a:pt x="621785" y="9457"/>
                  <a:pt x="634003" y="7225"/>
                </a:cubicBezTo>
                <a:cubicBezTo>
                  <a:pt x="646220" y="4993"/>
                  <a:pt x="657498" y="2585"/>
                  <a:pt x="667835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/>
              </a:gs>
              <a:gs pos="100000">
                <a:srgbClr val="00FFFF"/>
              </a:gs>
            </a:gsLst>
            <a:lin ang="2700000" scaled="1"/>
            <a:tileRect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2800" dirty="0">
              <a:gradFill>
                <a:gsLst>
                  <a:gs pos="100000">
                    <a:srgbClr val="EFB282"/>
                  </a:gs>
                  <a:gs pos="0">
                    <a:srgbClr val="FFFED8"/>
                  </a:gs>
                  <a:gs pos="49000">
                    <a:srgbClr val="FDD093"/>
                  </a:gs>
                </a:gsLst>
                <a:lin ang="5400000" scaled="1"/>
              </a:gradFill>
              <a:latin typeface="阿里巴巴普惠体 B" panose="00020600040101010101" pitchFamily="18" charset="-122"/>
              <a:ea typeface="阿里巴巴普惠体 B" panose="00020600040101010101" pitchFamily="18" charset="-122"/>
              <a:cs typeface="阿里巴巴普惠体 B" panose="00020600040101010101" pitchFamily="18" charset="-122"/>
            </a:endParaRPr>
          </a:p>
        </p:txBody>
      </p:sp>
      <p:cxnSp>
        <p:nvCxnSpPr>
          <p:cNvPr id="129" name="直接连接符 128">
            <a:extLst>
              <a:ext uri="{FF2B5EF4-FFF2-40B4-BE49-F238E27FC236}">
                <a16:creationId xmlns:a16="http://schemas.microsoft.com/office/drawing/2014/main" id="{6310CC5B-62AA-66B2-FC25-6164B9BED8CD}"/>
              </a:ext>
            </a:extLst>
          </p:cNvPr>
          <p:cNvCxnSpPr>
            <a:cxnSpLocks/>
          </p:cNvCxnSpPr>
          <p:nvPr/>
        </p:nvCxnSpPr>
        <p:spPr>
          <a:xfrm>
            <a:off x="1417476" y="3265424"/>
            <a:ext cx="10642055" cy="0"/>
          </a:xfrm>
          <a:prstGeom prst="line">
            <a:avLst/>
          </a:prstGeom>
          <a:ln>
            <a:solidFill>
              <a:srgbClr val="FFFED8">
                <a:alpha val="21000"/>
              </a:srgb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0" name="矩形 7">
            <a:extLst>
              <a:ext uri="{FF2B5EF4-FFF2-40B4-BE49-F238E27FC236}">
                <a16:creationId xmlns:a16="http://schemas.microsoft.com/office/drawing/2014/main" id="{A4B1905C-1C82-FC0E-20DB-3D089CE3074B}"/>
              </a:ext>
            </a:extLst>
          </p:cNvPr>
          <p:cNvSpPr/>
          <p:nvPr/>
        </p:nvSpPr>
        <p:spPr>
          <a:xfrm flipH="1" flipV="1">
            <a:off x="-107359" y="2678556"/>
            <a:ext cx="5023430" cy="263942"/>
          </a:xfrm>
          <a:prstGeom prst="parallelogram">
            <a:avLst/>
          </a:prstGeom>
          <a:gradFill>
            <a:gsLst>
              <a:gs pos="0">
                <a:srgbClr val="FFEAB4">
                  <a:alpha val="18000"/>
                </a:srgbClr>
              </a:gs>
              <a:gs pos="83000">
                <a:srgbClr val="FFEAB4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矩形 7">
            <a:extLst>
              <a:ext uri="{FF2B5EF4-FFF2-40B4-BE49-F238E27FC236}">
                <a16:creationId xmlns:a16="http://schemas.microsoft.com/office/drawing/2014/main" id="{2BDE7086-66F0-F7E8-544B-9CB863AFE3B9}"/>
              </a:ext>
            </a:extLst>
          </p:cNvPr>
          <p:cNvSpPr/>
          <p:nvPr/>
        </p:nvSpPr>
        <p:spPr>
          <a:xfrm flipH="1" flipV="1">
            <a:off x="-481495" y="3014428"/>
            <a:ext cx="5023430" cy="72232"/>
          </a:xfrm>
          <a:prstGeom prst="parallelogram">
            <a:avLst/>
          </a:prstGeom>
          <a:gradFill>
            <a:gsLst>
              <a:gs pos="0">
                <a:srgbClr val="FFEAB4">
                  <a:alpha val="18000"/>
                </a:srgbClr>
              </a:gs>
              <a:gs pos="50000">
                <a:srgbClr val="FFEAB4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2" name="矩形 7">
            <a:extLst>
              <a:ext uri="{FF2B5EF4-FFF2-40B4-BE49-F238E27FC236}">
                <a16:creationId xmlns:a16="http://schemas.microsoft.com/office/drawing/2014/main" id="{4C0EAC34-3C13-9CB0-C2A9-C98E1F3CF18A}"/>
              </a:ext>
            </a:extLst>
          </p:cNvPr>
          <p:cNvSpPr/>
          <p:nvPr/>
        </p:nvSpPr>
        <p:spPr>
          <a:xfrm flipH="1" flipV="1">
            <a:off x="-481495" y="5972433"/>
            <a:ext cx="5023430" cy="72232"/>
          </a:xfrm>
          <a:prstGeom prst="parallelogram">
            <a:avLst/>
          </a:prstGeom>
          <a:gradFill>
            <a:gsLst>
              <a:gs pos="0">
                <a:srgbClr val="FFEAB4">
                  <a:alpha val="18000"/>
                </a:srgbClr>
              </a:gs>
              <a:gs pos="50000">
                <a:srgbClr val="FFEAB4">
                  <a:alpha val="0"/>
                </a:srgb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文本框 132">
            <a:extLst>
              <a:ext uri="{FF2B5EF4-FFF2-40B4-BE49-F238E27FC236}">
                <a16:creationId xmlns:a16="http://schemas.microsoft.com/office/drawing/2014/main" id="{3F73876F-7FB0-B7A3-05A6-2AE09129CFCF}"/>
              </a:ext>
            </a:extLst>
          </p:cNvPr>
          <p:cNvSpPr txBox="1"/>
          <p:nvPr/>
        </p:nvSpPr>
        <p:spPr>
          <a:xfrm>
            <a:off x="5587308" y="653700"/>
            <a:ext cx="1274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  <a:latin typeface="+mj-ea"/>
                <a:ea typeface="+mj-ea"/>
              </a:rPr>
              <a:t>逸佰</a:t>
            </a:r>
            <a:endParaRPr lang="zh-CN" altLang="en-US" sz="2800" b="1" dirty="0">
              <a:gradFill>
                <a:gsLst>
                  <a:gs pos="0">
                    <a:schemeClr val="bg1"/>
                  </a:gs>
                  <a:gs pos="100000">
                    <a:srgbClr val="00FFFF"/>
                  </a:gs>
                </a:gsLst>
                <a:lin ang="2700000" scaled="1"/>
              </a:gradFill>
              <a:latin typeface="+mj-ea"/>
              <a:ea typeface="+mj-ea"/>
            </a:endParaRPr>
          </a:p>
        </p:txBody>
      </p:sp>
      <p:sp>
        <p:nvSpPr>
          <p:cNvPr id="134" name="文本框 133">
            <a:extLst>
              <a:ext uri="{FF2B5EF4-FFF2-40B4-BE49-F238E27FC236}">
                <a16:creationId xmlns:a16="http://schemas.microsoft.com/office/drawing/2014/main" id="{5BF366A0-8D67-1DA7-B1F6-88CAB1EBD34A}"/>
              </a:ext>
            </a:extLst>
          </p:cNvPr>
          <p:cNvSpPr txBox="1"/>
          <p:nvPr/>
        </p:nvSpPr>
        <p:spPr>
          <a:xfrm>
            <a:off x="6602651" y="853748"/>
            <a:ext cx="18665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00" spc="600">
                <a:solidFill>
                  <a:srgbClr val="FFFED8">
                    <a:alpha val="22000"/>
                  </a:srgbClr>
                </a:solidFill>
              </a:rPr>
              <a:t>YI BAI</a:t>
            </a:r>
            <a:endParaRPr lang="zh-CN" altLang="en-US" sz="1100" spc="600" dirty="0">
              <a:solidFill>
                <a:srgbClr val="FFFED8">
                  <a:alpha val="22000"/>
                </a:srgbClr>
              </a:solidFill>
            </a:endParaRPr>
          </a:p>
        </p:txBody>
      </p:sp>
      <p:sp>
        <p:nvSpPr>
          <p:cNvPr id="135" name="文本框 134">
            <a:extLst>
              <a:ext uri="{FF2B5EF4-FFF2-40B4-BE49-F238E27FC236}">
                <a16:creationId xmlns:a16="http://schemas.microsoft.com/office/drawing/2014/main" id="{77FE9E22-20EB-6080-5B4D-65E54E5696A9}"/>
              </a:ext>
            </a:extLst>
          </p:cNvPr>
          <p:cNvSpPr txBox="1"/>
          <p:nvPr/>
        </p:nvSpPr>
        <p:spPr>
          <a:xfrm>
            <a:off x="5918615" y="1227011"/>
            <a:ext cx="26007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pc="10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王牌</a:t>
            </a:r>
            <a:r>
              <a:rPr lang="en-US" altLang="zh-CN" spc="10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P</a:t>
            </a:r>
            <a:r>
              <a:rPr lang="zh-CN" altLang="en-US" spc="10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计划混子选手</a:t>
            </a:r>
            <a:endParaRPr lang="zh-CN" altLang="en-US" spc="100" dirty="0">
              <a:gradFill>
                <a:gsLst>
                  <a:gs pos="0">
                    <a:schemeClr val="bg1"/>
                  </a:gs>
                  <a:gs pos="100000">
                    <a:srgbClr val="00FFFF"/>
                  </a:gs>
                </a:gsLst>
                <a:lin ang="2700000" scaled="1"/>
              </a:gradFill>
            </a:endParaRPr>
          </a:p>
        </p:txBody>
      </p:sp>
      <p:sp>
        <p:nvSpPr>
          <p:cNvPr id="136" name="文本框 135">
            <a:extLst>
              <a:ext uri="{FF2B5EF4-FFF2-40B4-BE49-F238E27FC236}">
                <a16:creationId xmlns:a16="http://schemas.microsoft.com/office/drawing/2014/main" id="{23344783-0C8F-07A4-9A41-A72AB43419C2}"/>
              </a:ext>
            </a:extLst>
          </p:cNvPr>
          <p:cNvSpPr txBox="1"/>
          <p:nvPr/>
        </p:nvSpPr>
        <p:spPr>
          <a:xfrm>
            <a:off x="5918614" y="1611031"/>
            <a:ext cx="47570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pc="10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公众号“易点文化技能培训”主稿人</a:t>
            </a:r>
            <a:endParaRPr lang="zh-CN" altLang="en-US" spc="100" dirty="0">
              <a:gradFill>
                <a:gsLst>
                  <a:gs pos="0">
                    <a:schemeClr val="bg1"/>
                  </a:gs>
                  <a:gs pos="100000">
                    <a:srgbClr val="00FFFF"/>
                  </a:gs>
                </a:gsLst>
                <a:lin ang="2700000" scaled="1"/>
              </a:gradFill>
            </a:endParaRPr>
          </a:p>
        </p:txBody>
      </p:sp>
      <p:sp>
        <p:nvSpPr>
          <p:cNvPr id="137" name="文本框 136">
            <a:extLst>
              <a:ext uri="{FF2B5EF4-FFF2-40B4-BE49-F238E27FC236}">
                <a16:creationId xmlns:a16="http://schemas.microsoft.com/office/drawing/2014/main" id="{6E473CF8-E2D8-F376-51CD-8AB3807668E7}"/>
              </a:ext>
            </a:extLst>
          </p:cNvPr>
          <p:cNvSpPr txBox="1"/>
          <p:nvPr/>
        </p:nvSpPr>
        <p:spPr>
          <a:xfrm>
            <a:off x="5918615" y="1995051"/>
            <a:ext cx="27359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pc="10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PPT</a:t>
            </a:r>
            <a:r>
              <a:rPr lang="zh-CN" altLang="en-US" spc="100" dirty="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定制设计师</a:t>
            </a:r>
          </a:p>
        </p:txBody>
      </p:sp>
      <p:sp>
        <p:nvSpPr>
          <p:cNvPr id="138" name="文本框 137">
            <a:extLst>
              <a:ext uri="{FF2B5EF4-FFF2-40B4-BE49-F238E27FC236}">
                <a16:creationId xmlns:a16="http://schemas.microsoft.com/office/drawing/2014/main" id="{DF45E014-75D1-AEF9-6125-F8A3752F427A}"/>
              </a:ext>
            </a:extLst>
          </p:cNvPr>
          <p:cNvSpPr txBox="1"/>
          <p:nvPr/>
        </p:nvSpPr>
        <p:spPr>
          <a:xfrm>
            <a:off x="5918615" y="2379071"/>
            <a:ext cx="28705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pc="100">
                <a:gradFill>
                  <a:gsLst>
                    <a:gs pos="0">
                      <a:schemeClr val="bg1"/>
                    </a:gs>
                    <a:gs pos="100000">
                      <a:srgbClr val="00FFFF"/>
                    </a:gs>
                  </a:gsLst>
                  <a:lin ang="2700000" scaled="1"/>
                </a:gradFill>
              </a:rPr>
              <a:t>淘宝长期兼职特邀嘉宾</a:t>
            </a:r>
            <a:endParaRPr lang="zh-CN" altLang="en-US" spc="100" dirty="0">
              <a:gradFill>
                <a:gsLst>
                  <a:gs pos="0">
                    <a:schemeClr val="bg1"/>
                  </a:gs>
                  <a:gs pos="100000">
                    <a:srgbClr val="00FFFF"/>
                  </a:gs>
                </a:gsLst>
                <a:lin ang="2700000" scaled="1"/>
              </a:gradFill>
            </a:endParaRPr>
          </a:p>
        </p:txBody>
      </p:sp>
      <p:sp>
        <p:nvSpPr>
          <p:cNvPr id="139" name="文本框 138">
            <a:extLst>
              <a:ext uri="{FF2B5EF4-FFF2-40B4-BE49-F238E27FC236}">
                <a16:creationId xmlns:a16="http://schemas.microsoft.com/office/drawing/2014/main" id="{331ADF3A-197E-86D7-8FAF-91345CC1A240}"/>
              </a:ext>
            </a:extLst>
          </p:cNvPr>
          <p:cNvSpPr txBox="1"/>
          <p:nvPr/>
        </p:nvSpPr>
        <p:spPr>
          <a:xfrm>
            <a:off x="2854089" y="2670287"/>
            <a:ext cx="211475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1400" spc="100">
                <a:solidFill>
                  <a:srgbClr val="00FFFF"/>
                </a:solidFill>
                <a:latin typeface="+mj-ea"/>
                <a:ea typeface="+mj-ea"/>
              </a:rPr>
              <a:t>微信</a:t>
            </a:r>
            <a:r>
              <a:rPr lang="en-US" altLang="zh-CN" sz="1400" spc="100">
                <a:solidFill>
                  <a:srgbClr val="00FFFF"/>
                </a:solidFill>
                <a:latin typeface="+mj-ea"/>
                <a:ea typeface="+mj-ea"/>
              </a:rPr>
              <a:t>:jinsanwang1719</a:t>
            </a:r>
            <a:endParaRPr lang="zh-CN" altLang="en-US" sz="1400" spc="100" dirty="0">
              <a:solidFill>
                <a:srgbClr val="00FFFF"/>
              </a:solidFill>
              <a:latin typeface="+mj-ea"/>
              <a:ea typeface="+mj-ea"/>
            </a:endParaRPr>
          </a:p>
        </p:txBody>
      </p:sp>
      <p:grpSp>
        <p:nvGrpSpPr>
          <p:cNvPr id="166" name="组合 165">
            <a:extLst>
              <a:ext uri="{FF2B5EF4-FFF2-40B4-BE49-F238E27FC236}">
                <a16:creationId xmlns:a16="http://schemas.microsoft.com/office/drawing/2014/main" id="{49B1E0D9-3CEC-06D7-90C2-9F9D00E3F129}"/>
              </a:ext>
            </a:extLst>
          </p:cNvPr>
          <p:cNvGrpSpPr/>
          <p:nvPr/>
        </p:nvGrpSpPr>
        <p:grpSpPr>
          <a:xfrm>
            <a:off x="2906867" y="619427"/>
            <a:ext cx="2009205" cy="1986058"/>
            <a:chOff x="2906867" y="3508800"/>
            <a:chExt cx="2009205" cy="1986058"/>
          </a:xfrm>
        </p:grpSpPr>
        <p:cxnSp>
          <p:nvCxnSpPr>
            <p:cNvPr id="167" name="直接连接符 166">
              <a:extLst>
                <a:ext uri="{FF2B5EF4-FFF2-40B4-BE49-F238E27FC236}">
                  <a16:creationId xmlns:a16="http://schemas.microsoft.com/office/drawing/2014/main" id="{D47650D0-18BB-190E-674D-8A82F2EEA8B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906867" y="3508800"/>
              <a:ext cx="170501" cy="0"/>
            </a:xfrm>
            <a:prstGeom prst="line">
              <a:avLst/>
            </a:prstGeom>
            <a:ln w="25400" cap="rnd">
              <a:gradFill>
                <a:gsLst>
                  <a:gs pos="20000">
                    <a:srgbClr val="00FFFF">
                      <a:alpha val="0"/>
                    </a:srgbClr>
                  </a:gs>
                  <a:gs pos="100000">
                    <a:srgbClr val="00FFFF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直接连接符 167">
              <a:extLst>
                <a:ext uri="{FF2B5EF4-FFF2-40B4-BE49-F238E27FC236}">
                  <a16:creationId xmlns:a16="http://schemas.microsoft.com/office/drawing/2014/main" id="{0A7B2221-873C-AD05-3BC3-35E3BF3E862E}"/>
                </a:ext>
              </a:extLst>
            </p:cNvPr>
            <p:cNvCxnSpPr>
              <a:cxnSpLocks/>
            </p:cNvCxnSpPr>
            <p:nvPr/>
          </p:nvCxnSpPr>
          <p:spPr>
            <a:xfrm rot="5400000" flipH="1">
              <a:off x="2821617" y="3594051"/>
              <a:ext cx="170501" cy="0"/>
            </a:xfrm>
            <a:prstGeom prst="line">
              <a:avLst/>
            </a:prstGeom>
            <a:ln w="25400" cap="rnd">
              <a:gradFill>
                <a:gsLst>
                  <a:gs pos="20000">
                    <a:srgbClr val="00FFFF">
                      <a:alpha val="0"/>
                    </a:srgbClr>
                  </a:gs>
                  <a:gs pos="100000">
                    <a:srgbClr val="00FFFF"/>
                  </a:gs>
                </a:gsLst>
                <a:lin ang="0" scaled="0"/>
              </a:gra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9" name="组合 168">
              <a:extLst>
                <a:ext uri="{FF2B5EF4-FFF2-40B4-BE49-F238E27FC236}">
                  <a16:creationId xmlns:a16="http://schemas.microsoft.com/office/drawing/2014/main" id="{04F71464-C1A7-1BEF-467E-73EB6C56942A}"/>
                </a:ext>
              </a:extLst>
            </p:cNvPr>
            <p:cNvGrpSpPr/>
            <p:nvPr/>
          </p:nvGrpSpPr>
          <p:grpSpPr>
            <a:xfrm flipH="1">
              <a:off x="4745571" y="3508800"/>
              <a:ext cx="170501" cy="170501"/>
              <a:chOff x="2968869" y="10878820"/>
              <a:chExt cx="276484" cy="276484"/>
            </a:xfrm>
          </p:grpSpPr>
          <p:cxnSp>
            <p:nvCxnSpPr>
              <p:cNvPr id="176" name="直接连接符 175">
                <a:extLst>
                  <a:ext uri="{FF2B5EF4-FFF2-40B4-BE49-F238E27FC236}">
                    <a16:creationId xmlns:a16="http://schemas.microsoft.com/office/drawing/2014/main" id="{6ADC5F66-96A9-5BA9-6C2E-423A248EB61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68869" y="10878820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7" name="直接连接符 176">
                <a:extLst>
                  <a:ext uri="{FF2B5EF4-FFF2-40B4-BE49-F238E27FC236}">
                    <a16:creationId xmlns:a16="http://schemas.microsoft.com/office/drawing/2014/main" id="{22E0360C-E3EF-EB98-EEC6-9A3B4360A5B9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2830627" y="11017062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0" name="组合 169">
              <a:extLst>
                <a:ext uri="{FF2B5EF4-FFF2-40B4-BE49-F238E27FC236}">
                  <a16:creationId xmlns:a16="http://schemas.microsoft.com/office/drawing/2014/main" id="{20D16642-3EAC-272F-B397-214C673DFCC1}"/>
                </a:ext>
              </a:extLst>
            </p:cNvPr>
            <p:cNvGrpSpPr/>
            <p:nvPr/>
          </p:nvGrpSpPr>
          <p:grpSpPr>
            <a:xfrm flipH="1" flipV="1">
              <a:off x="4745571" y="5324357"/>
              <a:ext cx="170501" cy="170501"/>
              <a:chOff x="2968869" y="10878820"/>
              <a:chExt cx="276484" cy="276484"/>
            </a:xfrm>
          </p:grpSpPr>
          <p:cxnSp>
            <p:nvCxnSpPr>
              <p:cNvPr id="174" name="直接连接符 173">
                <a:extLst>
                  <a:ext uri="{FF2B5EF4-FFF2-40B4-BE49-F238E27FC236}">
                    <a16:creationId xmlns:a16="http://schemas.microsoft.com/office/drawing/2014/main" id="{5833245E-5C86-E3EC-0A75-9D46AD469CA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68869" y="10878820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直接连接符 174">
                <a:extLst>
                  <a:ext uri="{FF2B5EF4-FFF2-40B4-BE49-F238E27FC236}">
                    <a16:creationId xmlns:a16="http://schemas.microsoft.com/office/drawing/2014/main" id="{14CE14A8-12B9-356B-22AF-ECD45B7BDE52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2830627" y="11017062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1" name="组合 170">
              <a:extLst>
                <a:ext uri="{FF2B5EF4-FFF2-40B4-BE49-F238E27FC236}">
                  <a16:creationId xmlns:a16="http://schemas.microsoft.com/office/drawing/2014/main" id="{35511EA2-00EB-9C20-725F-ED6D8DA55107}"/>
                </a:ext>
              </a:extLst>
            </p:cNvPr>
            <p:cNvGrpSpPr/>
            <p:nvPr/>
          </p:nvGrpSpPr>
          <p:grpSpPr>
            <a:xfrm flipV="1">
              <a:off x="2906867" y="5324357"/>
              <a:ext cx="170501" cy="170501"/>
              <a:chOff x="2968869" y="10878820"/>
              <a:chExt cx="276484" cy="276484"/>
            </a:xfrm>
          </p:grpSpPr>
          <p:cxnSp>
            <p:nvCxnSpPr>
              <p:cNvPr id="172" name="直接连接符 171">
                <a:extLst>
                  <a:ext uri="{FF2B5EF4-FFF2-40B4-BE49-F238E27FC236}">
                    <a16:creationId xmlns:a16="http://schemas.microsoft.com/office/drawing/2014/main" id="{8F1CA287-BA1A-D408-3BFD-0B908BABF60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2968869" y="10878820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直接连接符 172">
                <a:extLst>
                  <a:ext uri="{FF2B5EF4-FFF2-40B4-BE49-F238E27FC236}">
                    <a16:creationId xmlns:a16="http://schemas.microsoft.com/office/drawing/2014/main" id="{86F06437-8B0F-06B5-2AAA-F0CB165EF2BB}"/>
                  </a:ext>
                </a:extLst>
              </p:cNvPr>
              <p:cNvCxnSpPr>
                <a:cxnSpLocks/>
              </p:cNvCxnSpPr>
              <p:nvPr/>
            </p:nvCxnSpPr>
            <p:spPr>
              <a:xfrm rot="5400000" flipH="1">
                <a:off x="2830627" y="11017062"/>
                <a:ext cx="276484" cy="0"/>
              </a:xfrm>
              <a:prstGeom prst="line">
                <a:avLst/>
              </a:prstGeom>
              <a:ln w="25400" cap="rnd">
                <a:gradFill>
                  <a:gsLst>
                    <a:gs pos="20000">
                      <a:srgbClr val="00FFFF">
                        <a:alpha val="0"/>
                      </a:srgbClr>
                    </a:gs>
                    <a:gs pos="100000">
                      <a:srgbClr val="00FFFF"/>
                    </a:gs>
                  </a:gsLst>
                  <a:lin ang="0" scaled="0"/>
                </a:gra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82" name="文本框 181">
            <a:extLst>
              <a:ext uri="{FF2B5EF4-FFF2-40B4-BE49-F238E27FC236}">
                <a16:creationId xmlns:a16="http://schemas.microsoft.com/office/drawing/2014/main" id="{11C66834-230A-2A61-621B-334BA9BCBD0C}"/>
              </a:ext>
            </a:extLst>
          </p:cNvPr>
          <p:cNvSpPr txBox="1"/>
          <p:nvPr/>
        </p:nvSpPr>
        <p:spPr>
          <a:xfrm>
            <a:off x="370486" y="385593"/>
            <a:ext cx="1245133" cy="5695057"/>
          </a:xfrm>
          <a:custGeom>
            <a:avLst/>
            <a:gdLst/>
            <a:ahLst/>
            <a:cxnLst/>
            <a:rect l="l" t="t" r="r" b="b"/>
            <a:pathLst>
              <a:path w="1245133" h="5695057">
                <a:moveTo>
                  <a:pt x="1048308" y="4799930"/>
                </a:moveTo>
                <a:lnTo>
                  <a:pt x="1244278" y="4799930"/>
                </a:lnTo>
                <a:lnTo>
                  <a:pt x="1244278" y="5695057"/>
                </a:lnTo>
                <a:lnTo>
                  <a:pt x="1048308" y="5695057"/>
                </a:lnTo>
                <a:lnTo>
                  <a:pt x="1048308" y="5350185"/>
                </a:lnTo>
                <a:lnTo>
                  <a:pt x="0" y="5350185"/>
                </a:lnTo>
                <a:lnTo>
                  <a:pt x="0" y="5145658"/>
                </a:lnTo>
                <a:lnTo>
                  <a:pt x="1048308" y="5145658"/>
                </a:lnTo>
                <a:close/>
                <a:moveTo>
                  <a:pt x="709427" y="4032610"/>
                </a:moveTo>
                <a:lnTo>
                  <a:pt x="709427" y="4341540"/>
                </a:lnTo>
                <a:cubicBezTo>
                  <a:pt x="709427" y="4370065"/>
                  <a:pt x="716415" y="4395310"/>
                  <a:pt x="730393" y="4417275"/>
                </a:cubicBezTo>
                <a:cubicBezTo>
                  <a:pt x="744370" y="4439239"/>
                  <a:pt x="764338" y="4456212"/>
                  <a:pt x="790296" y="4468192"/>
                </a:cubicBezTo>
                <a:cubicBezTo>
                  <a:pt x="816254" y="4480173"/>
                  <a:pt x="846063" y="4486449"/>
                  <a:pt x="879723" y="4487019"/>
                </a:cubicBezTo>
                <a:cubicBezTo>
                  <a:pt x="913383" y="4487019"/>
                  <a:pt x="943050" y="4481029"/>
                  <a:pt x="968722" y="4469048"/>
                </a:cubicBezTo>
                <a:cubicBezTo>
                  <a:pt x="994395" y="4457067"/>
                  <a:pt x="1014220" y="4440095"/>
                  <a:pt x="1028198" y="4418130"/>
                </a:cubicBezTo>
                <a:cubicBezTo>
                  <a:pt x="1042175" y="4396166"/>
                  <a:pt x="1049164" y="4370636"/>
                  <a:pt x="1049164" y="4341540"/>
                </a:cubicBezTo>
                <a:lnTo>
                  <a:pt x="1049164" y="4032610"/>
                </a:lnTo>
                <a:close/>
                <a:moveTo>
                  <a:pt x="0" y="3828083"/>
                </a:moveTo>
                <a:lnTo>
                  <a:pt x="1245133" y="3828083"/>
                </a:lnTo>
                <a:lnTo>
                  <a:pt x="1245133" y="3912803"/>
                </a:lnTo>
                <a:lnTo>
                  <a:pt x="1245133" y="4032610"/>
                </a:lnTo>
                <a:lnTo>
                  <a:pt x="1245133" y="4347530"/>
                </a:lnTo>
                <a:cubicBezTo>
                  <a:pt x="1245133" y="4417702"/>
                  <a:pt x="1230015" y="4479460"/>
                  <a:pt x="1199778" y="4532802"/>
                </a:cubicBezTo>
                <a:cubicBezTo>
                  <a:pt x="1169541" y="4586145"/>
                  <a:pt x="1126753" y="4627364"/>
                  <a:pt x="1071414" y="4656460"/>
                </a:cubicBezTo>
                <a:cubicBezTo>
                  <a:pt x="1016075" y="4685556"/>
                  <a:pt x="952178" y="4700104"/>
                  <a:pt x="879723" y="4700104"/>
                </a:cubicBezTo>
                <a:cubicBezTo>
                  <a:pt x="806698" y="4700104"/>
                  <a:pt x="742516" y="4685413"/>
                  <a:pt x="687177" y="4656032"/>
                </a:cubicBezTo>
                <a:cubicBezTo>
                  <a:pt x="631837" y="4626651"/>
                  <a:pt x="589049" y="4585289"/>
                  <a:pt x="558812" y="4531947"/>
                </a:cubicBezTo>
                <a:cubicBezTo>
                  <a:pt x="551253" y="4518611"/>
                  <a:pt x="544639" y="4504767"/>
                  <a:pt x="538969" y="4490415"/>
                </a:cubicBezTo>
                <a:lnTo>
                  <a:pt x="529217" y="4459742"/>
                </a:lnTo>
                <a:lnTo>
                  <a:pt x="0" y="4752305"/>
                </a:lnTo>
                <a:lnTo>
                  <a:pt x="0" y="4506702"/>
                </a:lnTo>
                <a:lnTo>
                  <a:pt x="513457" y="4233654"/>
                </a:lnTo>
                <a:lnTo>
                  <a:pt x="513457" y="4032610"/>
                </a:lnTo>
                <a:lnTo>
                  <a:pt x="0" y="4032610"/>
                </a:lnTo>
                <a:close/>
                <a:moveTo>
                  <a:pt x="432160" y="2945227"/>
                </a:moveTo>
                <a:lnTo>
                  <a:pt x="432160" y="3288226"/>
                </a:lnTo>
                <a:lnTo>
                  <a:pt x="926790" y="3116498"/>
                </a:lnTo>
                <a:close/>
                <a:moveTo>
                  <a:pt x="0" y="2574801"/>
                </a:moveTo>
                <a:lnTo>
                  <a:pt x="1244278" y="3042047"/>
                </a:lnTo>
                <a:lnTo>
                  <a:pt x="1244278" y="3190949"/>
                </a:lnTo>
                <a:lnTo>
                  <a:pt x="0" y="3658195"/>
                </a:lnTo>
                <a:lnTo>
                  <a:pt x="0" y="3438264"/>
                </a:lnTo>
                <a:lnTo>
                  <a:pt x="236190" y="3356263"/>
                </a:lnTo>
                <a:lnTo>
                  <a:pt x="236190" y="2877371"/>
                </a:lnTo>
                <a:lnTo>
                  <a:pt x="0" y="2795587"/>
                </a:lnTo>
                <a:close/>
                <a:moveTo>
                  <a:pt x="0" y="1646858"/>
                </a:moveTo>
                <a:lnTo>
                  <a:pt x="1244278" y="1646858"/>
                </a:lnTo>
                <a:lnTo>
                  <a:pt x="1244278" y="1731578"/>
                </a:lnTo>
                <a:lnTo>
                  <a:pt x="1244278" y="1851385"/>
                </a:lnTo>
                <a:lnTo>
                  <a:pt x="1244278" y="2463254"/>
                </a:lnTo>
                <a:lnTo>
                  <a:pt x="1048308" y="2463254"/>
                </a:lnTo>
                <a:lnTo>
                  <a:pt x="1048308" y="1851385"/>
                </a:lnTo>
                <a:lnTo>
                  <a:pt x="716273" y="1851385"/>
                </a:lnTo>
                <a:lnTo>
                  <a:pt x="716273" y="2369120"/>
                </a:lnTo>
                <a:lnTo>
                  <a:pt x="520303" y="2369120"/>
                </a:lnTo>
                <a:lnTo>
                  <a:pt x="520303" y="1851385"/>
                </a:lnTo>
                <a:lnTo>
                  <a:pt x="195969" y="1851385"/>
                </a:lnTo>
                <a:lnTo>
                  <a:pt x="195969" y="2463254"/>
                </a:lnTo>
                <a:lnTo>
                  <a:pt x="0" y="2463254"/>
                </a:lnTo>
                <a:lnTo>
                  <a:pt x="0" y="1851385"/>
                </a:lnTo>
                <a:lnTo>
                  <a:pt x="0" y="1731578"/>
                </a:lnTo>
                <a:close/>
                <a:moveTo>
                  <a:pt x="195969" y="698860"/>
                </a:moveTo>
                <a:lnTo>
                  <a:pt x="195969" y="902531"/>
                </a:lnTo>
                <a:cubicBezTo>
                  <a:pt x="195969" y="986966"/>
                  <a:pt x="217221" y="1052432"/>
                  <a:pt x="259724" y="1098928"/>
                </a:cubicBezTo>
                <a:cubicBezTo>
                  <a:pt x="302227" y="1145425"/>
                  <a:pt x="361987" y="1168673"/>
                  <a:pt x="439006" y="1168673"/>
                </a:cubicBezTo>
                <a:lnTo>
                  <a:pt x="805272" y="1168673"/>
                </a:lnTo>
                <a:cubicBezTo>
                  <a:pt x="882861" y="1168673"/>
                  <a:pt x="942764" y="1145425"/>
                  <a:pt x="984982" y="1098928"/>
                </a:cubicBezTo>
                <a:cubicBezTo>
                  <a:pt x="1027199" y="1052432"/>
                  <a:pt x="1048308" y="986966"/>
                  <a:pt x="1048308" y="902531"/>
                </a:cubicBezTo>
                <a:lnTo>
                  <a:pt x="1048308" y="698860"/>
                </a:lnTo>
                <a:close/>
                <a:moveTo>
                  <a:pt x="0" y="494333"/>
                </a:moveTo>
                <a:lnTo>
                  <a:pt x="1244278" y="494333"/>
                </a:lnTo>
                <a:lnTo>
                  <a:pt x="1244278" y="612428"/>
                </a:lnTo>
                <a:lnTo>
                  <a:pt x="1244278" y="698860"/>
                </a:lnTo>
                <a:lnTo>
                  <a:pt x="1244278" y="897397"/>
                </a:lnTo>
                <a:cubicBezTo>
                  <a:pt x="1244278" y="999517"/>
                  <a:pt x="1226877" y="1086520"/>
                  <a:pt x="1192076" y="1158404"/>
                </a:cubicBezTo>
                <a:cubicBezTo>
                  <a:pt x="1157275" y="1230288"/>
                  <a:pt x="1106500" y="1285057"/>
                  <a:pt x="1039751" y="1322710"/>
                </a:cubicBezTo>
                <a:cubicBezTo>
                  <a:pt x="973001" y="1360364"/>
                  <a:pt x="892560" y="1379190"/>
                  <a:pt x="798426" y="1379190"/>
                </a:cubicBezTo>
                <a:lnTo>
                  <a:pt x="445852" y="1379190"/>
                </a:lnTo>
                <a:cubicBezTo>
                  <a:pt x="354000" y="1379190"/>
                  <a:pt x="274700" y="1360792"/>
                  <a:pt x="207950" y="1323994"/>
                </a:cubicBezTo>
                <a:cubicBezTo>
                  <a:pt x="141201" y="1287196"/>
                  <a:pt x="89855" y="1232570"/>
                  <a:pt x="53913" y="1160115"/>
                </a:cubicBezTo>
                <a:cubicBezTo>
                  <a:pt x="17971" y="1087661"/>
                  <a:pt x="0" y="999803"/>
                  <a:pt x="0" y="896541"/>
                </a:cubicBezTo>
                <a:lnTo>
                  <a:pt x="0" y="698860"/>
                </a:lnTo>
                <a:lnTo>
                  <a:pt x="0" y="612428"/>
                </a:lnTo>
                <a:close/>
                <a:moveTo>
                  <a:pt x="0" y="0"/>
                </a:moveTo>
                <a:lnTo>
                  <a:pt x="1244278" y="0"/>
                </a:lnTo>
                <a:lnTo>
                  <a:pt x="1244278" y="208806"/>
                </a:lnTo>
                <a:lnTo>
                  <a:pt x="0" y="208806"/>
                </a:lnTo>
                <a:close/>
              </a:path>
            </a:pathLst>
          </a:custGeom>
          <a:noFill/>
          <a:ln>
            <a:solidFill>
              <a:schemeClr val="bg1">
                <a:alpha val="26000"/>
              </a:schemeClr>
            </a:solidFill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13800" dirty="0">
              <a:ln>
                <a:solidFill>
                  <a:schemeClr val="bg1">
                    <a:alpha val="26000"/>
                  </a:schemeClr>
                </a:solidFill>
              </a:ln>
              <a:noFill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07593224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8C72B98E-03BF-35F7-E1A4-37CB93EE36CE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pic>
        <p:nvPicPr>
          <p:cNvPr id="57" name="图片 56">
            <a:extLst>
              <a:ext uri="{FF2B5EF4-FFF2-40B4-BE49-F238E27FC236}">
                <a16:creationId xmlns:a16="http://schemas.microsoft.com/office/drawing/2014/main" id="{4B7D7657-07E2-4D74-B7BE-DDACA387F87C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12996"/>
          <a:stretch/>
        </p:blipFill>
        <p:spPr>
          <a:xfrm>
            <a:off x="0" y="-4057"/>
            <a:ext cx="12192000" cy="6866114"/>
          </a:xfrm>
          <a:prstGeom prst="rect">
            <a:avLst/>
          </a:prstGeom>
        </p:spPr>
      </p:pic>
      <p:sp>
        <p:nvSpPr>
          <p:cNvPr id="69" name="矩形 68">
            <a:extLst>
              <a:ext uri="{FF2B5EF4-FFF2-40B4-BE49-F238E27FC236}">
                <a16:creationId xmlns:a16="http://schemas.microsoft.com/office/drawing/2014/main" id="{4CCAE4D9-6B20-44D9-BB27-218ADBBAE084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blipFill dpi="0" rotWithShape="1">
            <a:blip r:embed="rId5" cstate="email">
              <a:alphaModFix amt="8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" r="-1731" b="-3590"/>
            </a:stretch>
          </a:blip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58" name="矩形 57">
            <a:extLst>
              <a:ext uri="{FF2B5EF4-FFF2-40B4-BE49-F238E27FC236}">
                <a16:creationId xmlns:a16="http://schemas.microsoft.com/office/drawing/2014/main" id="{AB2C2CA7-D24A-408E-93A8-196607F46A36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  <a:alpha val="66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grpSp>
        <p:nvGrpSpPr>
          <p:cNvPr id="159" name="组合 158">
            <a:extLst>
              <a:ext uri="{FF2B5EF4-FFF2-40B4-BE49-F238E27FC236}">
                <a16:creationId xmlns:a16="http://schemas.microsoft.com/office/drawing/2014/main" id="{AD197667-86D8-4236-A2A2-4060BFCB0355}"/>
              </a:ext>
            </a:extLst>
          </p:cNvPr>
          <p:cNvGrpSpPr/>
          <p:nvPr/>
        </p:nvGrpSpPr>
        <p:grpSpPr>
          <a:xfrm>
            <a:off x="4362449" y="1071562"/>
            <a:ext cx="3467102" cy="3467100"/>
            <a:chOff x="4362449" y="1071562"/>
            <a:chExt cx="3467102" cy="3467100"/>
          </a:xfrm>
        </p:grpSpPr>
        <p:sp>
          <p:nvSpPr>
            <p:cNvPr id="5" name="椭圆 4">
              <a:extLst>
                <a:ext uri="{FF2B5EF4-FFF2-40B4-BE49-F238E27FC236}">
                  <a16:creationId xmlns:a16="http://schemas.microsoft.com/office/drawing/2014/main" id="{1768BD26-633E-4960-9CEA-4E887F726F72}"/>
                </a:ext>
              </a:extLst>
            </p:cNvPr>
            <p:cNvSpPr/>
            <p:nvPr/>
          </p:nvSpPr>
          <p:spPr>
            <a:xfrm>
              <a:off x="4362449" y="1071562"/>
              <a:ext cx="3467102" cy="3467100"/>
            </a:xfrm>
            <a:prstGeom prst="ellipse">
              <a:avLst/>
            </a:prstGeom>
            <a:gradFill>
              <a:gsLst>
                <a:gs pos="17500">
                  <a:srgbClr val="151515"/>
                </a:gs>
                <a:gs pos="0">
                  <a:schemeClr val="tx1"/>
                </a:gs>
                <a:gs pos="57000">
                  <a:srgbClr val="2A2A2A"/>
                </a:gs>
                <a:gs pos="40000">
                  <a:srgbClr val="2A2A2A"/>
                </a:gs>
                <a:gs pos="88000">
                  <a:srgbClr val="151515"/>
                </a:gs>
                <a:gs pos="72000">
                  <a:srgbClr val="2A2A2A"/>
                </a:gs>
                <a:gs pos="100000">
                  <a:schemeClr val="tx1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6" name="椭圆 5">
              <a:extLst>
                <a:ext uri="{FF2B5EF4-FFF2-40B4-BE49-F238E27FC236}">
                  <a16:creationId xmlns:a16="http://schemas.microsoft.com/office/drawing/2014/main" id="{EFD3D7EE-EBFB-4735-88CB-461AA1F5A6E9}"/>
                </a:ext>
              </a:extLst>
            </p:cNvPr>
            <p:cNvSpPr/>
            <p:nvPr/>
          </p:nvSpPr>
          <p:spPr>
            <a:xfrm>
              <a:off x="5067300" y="1776412"/>
              <a:ext cx="2057400" cy="2057400"/>
            </a:xfrm>
            <a:prstGeom prst="ellipse">
              <a:avLst/>
            </a:prstGeom>
            <a:blipFill>
              <a:blip r:embed="rId6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a:blip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id="{79B7DBAC-4FC5-4C0A-9A6C-57684CFFB41A}"/>
                </a:ext>
              </a:extLst>
            </p:cNvPr>
            <p:cNvGrpSpPr/>
            <p:nvPr/>
          </p:nvGrpSpPr>
          <p:grpSpPr>
            <a:xfrm>
              <a:off x="4362449" y="1071562"/>
              <a:ext cx="3467102" cy="3467100"/>
              <a:chOff x="8239124" y="1071562"/>
              <a:chExt cx="3467102" cy="3467100"/>
            </a:xfrm>
          </p:grpSpPr>
          <p:sp>
            <p:nvSpPr>
              <p:cNvPr id="7" name="椭圆 6">
                <a:extLst>
                  <a:ext uri="{FF2B5EF4-FFF2-40B4-BE49-F238E27FC236}">
                    <a16:creationId xmlns:a16="http://schemas.microsoft.com/office/drawing/2014/main" id="{9064123D-8D52-40EA-9380-EEF415438FD5}"/>
                  </a:ext>
                </a:extLst>
              </p:cNvPr>
              <p:cNvSpPr/>
              <p:nvPr/>
            </p:nvSpPr>
            <p:spPr>
              <a:xfrm>
                <a:off x="8239124" y="1071562"/>
                <a:ext cx="3467102" cy="3467100"/>
              </a:xfrm>
              <a:prstGeom prst="ellipse">
                <a:avLst/>
              </a:prstGeom>
              <a:noFill/>
              <a:ln w="31750">
                <a:solidFill>
                  <a:schemeClr val="tx1">
                    <a:alpha val="22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9" name="椭圆 8">
                <a:extLst>
                  <a:ext uri="{FF2B5EF4-FFF2-40B4-BE49-F238E27FC236}">
                    <a16:creationId xmlns:a16="http://schemas.microsoft.com/office/drawing/2014/main" id="{B7009288-2975-4391-8811-DF796F2086A5}"/>
                  </a:ext>
                </a:extLst>
              </p:cNvPr>
              <p:cNvSpPr/>
              <p:nvPr/>
            </p:nvSpPr>
            <p:spPr>
              <a:xfrm>
                <a:off x="8327230" y="1159668"/>
                <a:ext cx="3290889" cy="3290888"/>
              </a:xfrm>
              <a:prstGeom prst="ellipse">
                <a:avLst/>
              </a:prstGeom>
              <a:noFill/>
              <a:ln w="19050" cap="flat" cmpd="sng" algn="ctr">
                <a:solidFill>
                  <a:schemeClr val="tx1">
                    <a:alpha val="22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100000"/>
                    </a:srgb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0" name="椭圆 9">
                <a:extLst>
                  <a:ext uri="{FF2B5EF4-FFF2-40B4-BE49-F238E27FC236}">
                    <a16:creationId xmlns:a16="http://schemas.microsoft.com/office/drawing/2014/main" id="{8ED1FB59-CC30-4E25-B2B7-031832637B00}"/>
                  </a:ext>
                </a:extLst>
              </p:cNvPr>
              <p:cNvSpPr/>
              <p:nvPr/>
            </p:nvSpPr>
            <p:spPr>
              <a:xfrm>
                <a:off x="8415337" y="1247775"/>
                <a:ext cx="3114677" cy="3114675"/>
              </a:xfrm>
              <a:prstGeom prst="ellipse">
                <a:avLst/>
              </a:prstGeom>
              <a:noFill/>
              <a:ln w="19050" cap="flat" cmpd="sng" algn="ctr">
                <a:solidFill>
                  <a:schemeClr val="tx1">
                    <a:alpha val="22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100000"/>
                    </a:srgb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1" name="椭圆 10">
                <a:extLst>
                  <a:ext uri="{FF2B5EF4-FFF2-40B4-BE49-F238E27FC236}">
                    <a16:creationId xmlns:a16="http://schemas.microsoft.com/office/drawing/2014/main" id="{ED534BB7-8297-499B-8C8F-0BF5C04C8BED}"/>
                  </a:ext>
                </a:extLst>
              </p:cNvPr>
              <p:cNvSpPr/>
              <p:nvPr/>
            </p:nvSpPr>
            <p:spPr>
              <a:xfrm>
                <a:off x="8503443" y="1335881"/>
                <a:ext cx="2938464" cy="2938463"/>
              </a:xfrm>
              <a:prstGeom prst="ellipse">
                <a:avLst/>
              </a:prstGeom>
              <a:noFill/>
              <a:ln w="19050" cap="flat" cmpd="sng" algn="ctr">
                <a:solidFill>
                  <a:schemeClr val="tx1">
                    <a:alpha val="22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100000"/>
                    </a:srgb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2" name="椭圆 11">
                <a:extLst>
                  <a:ext uri="{FF2B5EF4-FFF2-40B4-BE49-F238E27FC236}">
                    <a16:creationId xmlns:a16="http://schemas.microsoft.com/office/drawing/2014/main" id="{30541523-3FF3-4883-88E9-CA89D982AA8F}"/>
                  </a:ext>
                </a:extLst>
              </p:cNvPr>
              <p:cNvSpPr/>
              <p:nvPr/>
            </p:nvSpPr>
            <p:spPr>
              <a:xfrm>
                <a:off x="8591550" y="1423987"/>
                <a:ext cx="2762251" cy="2762250"/>
              </a:xfrm>
              <a:prstGeom prst="ellipse">
                <a:avLst/>
              </a:prstGeom>
              <a:noFill/>
              <a:ln w="19050" cap="flat" cmpd="sng" algn="ctr">
                <a:solidFill>
                  <a:schemeClr val="tx1">
                    <a:alpha val="22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100000"/>
                    </a:srgb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3" name="椭圆 12">
                <a:extLst>
                  <a:ext uri="{FF2B5EF4-FFF2-40B4-BE49-F238E27FC236}">
                    <a16:creationId xmlns:a16="http://schemas.microsoft.com/office/drawing/2014/main" id="{A82B7867-444E-4C6C-969B-D128FB5BBB00}"/>
                  </a:ext>
                </a:extLst>
              </p:cNvPr>
              <p:cNvSpPr/>
              <p:nvPr/>
            </p:nvSpPr>
            <p:spPr>
              <a:xfrm>
                <a:off x="8679656" y="1512093"/>
                <a:ext cx="2586038" cy="2586038"/>
              </a:xfrm>
              <a:prstGeom prst="ellipse">
                <a:avLst/>
              </a:prstGeom>
              <a:noFill/>
              <a:ln w="19050" cap="flat" cmpd="sng" algn="ctr">
                <a:solidFill>
                  <a:schemeClr val="tx1">
                    <a:alpha val="22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100000"/>
                    </a:srgb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4" name="椭圆 13">
                <a:extLst>
                  <a:ext uri="{FF2B5EF4-FFF2-40B4-BE49-F238E27FC236}">
                    <a16:creationId xmlns:a16="http://schemas.microsoft.com/office/drawing/2014/main" id="{2C020819-812B-4B26-89E3-8A6A3DD008D4}"/>
                  </a:ext>
                </a:extLst>
              </p:cNvPr>
              <p:cNvSpPr/>
              <p:nvPr/>
            </p:nvSpPr>
            <p:spPr>
              <a:xfrm>
                <a:off x="8767763" y="1600199"/>
                <a:ext cx="2409825" cy="2409825"/>
              </a:xfrm>
              <a:prstGeom prst="ellipse">
                <a:avLst/>
              </a:prstGeom>
              <a:noFill/>
              <a:ln w="19050" cap="flat" cmpd="sng" algn="ctr">
                <a:solidFill>
                  <a:schemeClr val="tx1">
                    <a:alpha val="22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100000"/>
                    </a:srgb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5" name="椭圆 14">
                <a:extLst>
                  <a:ext uri="{FF2B5EF4-FFF2-40B4-BE49-F238E27FC236}">
                    <a16:creationId xmlns:a16="http://schemas.microsoft.com/office/drawing/2014/main" id="{C5EAC2B2-4782-4CAC-9CD7-F20C71DC4FF3}"/>
                  </a:ext>
                </a:extLst>
              </p:cNvPr>
              <p:cNvSpPr/>
              <p:nvPr/>
            </p:nvSpPr>
            <p:spPr>
              <a:xfrm>
                <a:off x="8855869" y="1688306"/>
                <a:ext cx="2233613" cy="2233613"/>
              </a:xfrm>
              <a:prstGeom prst="ellipse">
                <a:avLst/>
              </a:prstGeom>
              <a:noFill/>
              <a:ln w="19050" cap="flat" cmpd="sng" algn="ctr">
                <a:solidFill>
                  <a:schemeClr val="tx1">
                    <a:alpha val="22000"/>
                  </a:schemeClr>
                </a:solidFill>
                <a:prstDash val="solid"/>
                <a:miter lim="800000"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>
                      <a:lumMod val="100000"/>
                    </a:srgb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8" name="椭圆 7">
                <a:extLst>
                  <a:ext uri="{FF2B5EF4-FFF2-40B4-BE49-F238E27FC236}">
                    <a16:creationId xmlns:a16="http://schemas.microsoft.com/office/drawing/2014/main" id="{A64EB165-F4A9-4464-85E7-93614DF15F0A}"/>
                  </a:ext>
                </a:extLst>
              </p:cNvPr>
              <p:cNvSpPr/>
              <p:nvPr/>
            </p:nvSpPr>
            <p:spPr>
              <a:xfrm>
                <a:off x="8943975" y="1776412"/>
                <a:ext cx="2057400" cy="2057400"/>
              </a:xfrm>
              <a:prstGeom prst="ellipse">
                <a:avLst/>
              </a:prstGeom>
              <a:noFill/>
              <a:ln w="28575">
                <a:solidFill>
                  <a:schemeClr val="tx1">
                    <a:alpha val="22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</p:grpSp>
      <p:grpSp>
        <p:nvGrpSpPr>
          <p:cNvPr id="158" name="组合 157">
            <a:extLst>
              <a:ext uri="{FF2B5EF4-FFF2-40B4-BE49-F238E27FC236}">
                <a16:creationId xmlns:a16="http://schemas.microsoft.com/office/drawing/2014/main" id="{EE915975-3596-4EF6-ACBA-7C6B5AF33BC7}"/>
              </a:ext>
            </a:extLst>
          </p:cNvPr>
          <p:cNvGrpSpPr/>
          <p:nvPr/>
        </p:nvGrpSpPr>
        <p:grpSpPr>
          <a:xfrm rot="5400000">
            <a:off x="2260587" y="-1346231"/>
            <a:ext cx="4283076" cy="4283076"/>
            <a:chOff x="2260587" y="-1346231"/>
            <a:chExt cx="4283076" cy="4283076"/>
          </a:xfrm>
        </p:grpSpPr>
        <p:sp>
          <p:nvSpPr>
            <p:cNvPr id="157" name="椭圆 156">
              <a:extLst>
                <a:ext uri="{FF2B5EF4-FFF2-40B4-BE49-F238E27FC236}">
                  <a16:creationId xmlns:a16="http://schemas.microsoft.com/office/drawing/2014/main" id="{9522B4DA-72A5-4FE8-AD0D-0CC106C9013B}"/>
                </a:ext>
              </a:extLst>
            </p:cNvPr>
            <p:cNvSpPr/>
            <p:nvPr/>
          </p:nvSpPr>
          <p:spPr>
            <a:xfrm>
              <a:off x="2260587" y="-1346231"/>
              <a:ext cx="4283076" cy="4283076"/>
            </a:xfrm>
            <a:prstGeom prst="ellipse">
              <a:avLst/>
            </a:prstGeom>
            <a:solidFill>
              <a:schemeClr val="accent1">
                <a:alpha val="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grpSp>
          <p:nvGrpSpPr>
            <p:cNvPr id="156" name="组合 155">
              <a:extLst>
                <a:ext uri="{FF2B5EF4-FFF2-40B4-BE49-F238E27FC236}">
                  <a16:creationId xmlns:a16="http://schemas.microsoft.com/office/drawing/2014/main" id="{1E2E0369-BC75-48C6-9BB7-169F4DBB8BBB}"/>
                </a:ext>
              </a:extLst>
            </p:cNvPr>
            <p:cNvGrpSpPr/>
            <p:nvPr/>
          </p:nvGrpSpPr>
          <p:grpSpPr>
            <a:xfrm>
              <a:off x="4300565" y="653700"/>
              <a:ext cx="866718" cy="1395317"/>
              <a:chOff x="4300565" y="653700"/>
              <a:chExt cx="866718" cy="1395317"/>
            </a:xfrm>
          </p:grpSpPr>
          <p:sp>
            <p:nvSpPr>
              <p:cNvPr id="70" name="任意多边形: 形状 69">
                <a:extLst>
                  <a:ext uri="{FF2B5EF4-FFF2-40B4-BE49-F238E27FC236}">
                    <a16:creationId xmlns:a16="http://schemas.microsoft.com/office/drawing/2014/main" id="{7D1690E5-61A0-43F0-83FA-3639C047866F}"/>
                  </a:ext>
                </a:extLst>
              </p:cNvPr>
              <p:cNvSpPr/>
              <p:nvPr/>
            </p:nvSpPr>
            <p:spPr>
              <a:xfrm>
                <a:off x="4300565" y="653700"/>
                <a:ext cx="866718" cy="1395317"/>
              </a:xfrm>
              <a:custGeom>
                <a:avLst/>
                <a:gdLst>
                  <a:gd name="connsiteX0" fmla="*/ 77789 w 1974797"/>
                  <a:gd name="connsiteY0" fmla="*/ 0 h 3179199"/>
                  <a:gd name="connsiteX1" fmla="*/ 388936 w 1974797"/>
                  <a:gd name="connsiteY1" fmla="*/ 0 h 3179199"/>
                  <a:gd name="connsiteX2" fmla="*/ 466725 w 1974797"/>
                  <a:gd name="connsiteY2" fmla="*/ 77789 h 3179199"/>
                  <a:gd name="connsiteX3" fmla="*/ 466725 w 1974797"/>
                  <a:gd name="connsiteY3" fmla="*/ 615154 h 3179199"/>
                  <a:gd name="connsiteX4" fmla="*/ 388936 w 1974797"/>
                  <a:gd name="connsiteY4" fmla="*/ 692943 h 3179199"/>
                  <a:gd name="connsiteX5" fmla="*/ 323850 w 1974797"/>
                  <a:gd name="connsiteY5" fmla="*/ 692943 h 3179199"/>
                  <a:gd name="connsiteX6" fmla="*/ 323850 w 1974797"/>
                  <a:gd name="connsiteY6" fmla="*/ 2009965 h 3179199"/>
                  <a:gd name="connsiteX7" fmla="*/ 387350 w 1974797"/>
                  <a:gd name="connsiteY7" fmla="*/ 2119951 h 3179199"/>
                  <a:gd name="connsiteX8" fmla="*/ 1929539 w 1974797"/>
                  <a:gd name="connsiteY8" fmla="*/ 3010333 h 3179199"/>
                  <a:gd name="connsiteX9" fmla="*/ 1962659 w 1974797"/>
                  <a:gd name="connsiteY9" fmla="*/ 3133942 h 3179199"/>
                  <a:gd name="connsiteX10" fmla="*/ 1962659 w 1974797"/>
                  <a:gd name="connsiteY10" fmla="*/ 3133941 h 3179199"/>
                  <a:gd name="connsiteX11" fmla="*/ 1839050 w 1974797"/>
                  <a:gd name="connsiteY11" fmla="*/ 3167062 h 3179199"/>
                  <a:gd name="connsiteX12" fmla="*/ 323850 w 1974797"/>
                  <a:gd name="connsiteY12" fmla="*/ 2292261 h 3179199"/>
                  <a:gd name="connsiteX13" fmla="*/ 269875 w 1974797"/>
                  <a:gd name="connsiteY13" fmla="*/ 2261098 h 3179199"/>
                  <a:gd name="connsiteX14" fmla="*/ 142875 w 1974797"/>
                  <a:gd name="connsiteY14" fmla="*/ 2041128 h 3179199"/>
                  <a:gd name="connsiteX15" fmla="*/ 142875 w 1974797"/>
                  <a:gd name="connsiteY15" fmla="*/ 1978802 h 3179199"/>
                  <a:gd name="connsiteX16" fmla="*/ 142874 w 1974797"/>
                  <a:gd name="connsiteY16" fmla="*/ 1978802 h 3179199"/>
                  <a:gd name="connsiteX17" fmla="*/ 142874 w 1974797"/>
                  <a:gd name="connsiteY17" fmla="*/ 692943 h 3179199"/>
                  <a:gd name="connsiteX18" fmla="*/ 77789 w 1974797"/>
                  <a:gd name="connsiteY18" fmla="*/ 692943 h 3179199"/>
                  <a:gd name="connsiteX19" fmla="*/ 0 w 1974797"/>
                  <a:gd name="connsiteY19" fmla="*/ 615154 h 3179199"/>
                  <a:gd name="connsiteX20" fmla="*/ 0 w 1974797"/>
                  <a:gd name="connsiteY20" fmla="*/ 77789 h 3179199"/>
                  <a:gd name="connsiteX21" fmla="*/ 77789 w 1974797"/>
                  <a:gd name="connsiteY21" fmla="*/ 0 h 3179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74797" h="3179199">
                    <a:moveTo>
                      <a:pt x="77789" y="0"/>
                    </a:moveTo>
                    <a:lnTo>
                      <a:pt x="388936" y="0"/>
                    </a:lnTo>
                    <a:cubicBezTo>
                      <a:pt x="431898" y="0"/>
                      <a:pt x="466725" y="34827"/>
                      <a:pt x="466725" y="77789"/>
                    </a:cubicBezTo>
                    <a:lnTo>
                      <a:pt x="466725" y="615154"/>
                    </a:lnTo>
                    <a:cubicBezTo>
                      <a:pt x="466725" y="658116"/>
                      <a:pt x="431898" y="692943"/>
                      <a:pt x="388936" y="692943"/>
                    </a:cubicBezTo>
                    <a:lnTo>
                      <a:pt x="323850" y="692943"/>
                    </a:lnTo>
                    <a:lnTo>
                      <a:pt x="323850" y="2009965"/>
                    </a:lnTo>
                    <a:cubicBezTo>
                      <a:pt x="323850" y="2055353"/>
                      <a:pt x="348044" y="2097257"/>
                      <a:pt x="387350" y="2119951"/>
                    </a:cubicBezTo>
                    <a:lnTo>
                      <a:pt x="1929539" y="3010333"/>
                    </a:lnTo>
                    <a:cubicBezTo>
                      <a:pt x="1972818" y="3035321"/>
                      <a:pt x="1987647" y="3090663"/>
                      <a:pt x="1962659" y="3133942"/>
                    </a:cubicBezTo>
                    <a:lnTo>
                      <a:pt x="1962659" y="3133941"/>
                    </a:lnTo>
                    <a:cubicBezTo>
                      <a:pt x="1937672" y="3177221"/>
                      <a:pt x="1882330" y="3192049"/>
                      <a:pt x="1839050" y="3167062"/>
                    </a:cubicBezTo>
                    <a:lnTo>
                      <a:pt x="323850" y="2292261"/>
                    </a:lnTo>
                    <a:lnTo>
                      <a:pt x="269875" y="2261098"/>
                    </a:lnTo>
                    <a:cubicBezTo>
                      <a:pt x="191262" y="2215711"/>
                      <a:pt x="142875" y="2131903"/>
                      <a:pt x="142875" y="2041128"/>
                    </a:cubicBezTo>
                    <a:lnTo>
                      <a:pt x="142875" y="1978802"/>
                    </a:lnTo>
                    <a:lnTo>
                      <a:pt x="142874" y="1978802"/>
                    </a:lnTo>
                    <a:lnTo>
                      <a:pt x="142874" y="692943"/>
                    </a:lnTo>
                    <a:lnTo>
                      <a:pt x="77789" y="692943"/>
                    </a:lnTo>
                    <a:cubicBezTo>
                      <a:pt x="34827" y="692943"/>
                      <a:pt x="0" y="658116"/>
                      <a:pt x="0" y="615154"/>
                    </a:cubicBezTo>
                    <a:lnTo>
                      <a:pt x="0" y="77789"/>
                    </a:lnTo>
                    <a:cubicBezTo>
                      <a:pt x="0" y="34827"/>
                      <a:pt x="34827" y="0"/>
                      <a:pt x="77789" y="0"/>
                    </a:cubicBezTo>
                    <a:close/>
                  </a:path>
                </a:pathLst>
              </a:custGeom>
              <a:solidFill>
                <a:srgbClr val="CDCDCD"/>
              </a:solidFill>
              <a:ln>
                <a:noFill/>
              </a:ln>
              <a:effectLst>
                <a:innerShdw blurRad="50800" dist="50800">
                  <a:prstClr val="black">
                    <a:alpha val="6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71" name="直角三角形 70">
                <a:extLst>
                  <a:ext uri="{FF2B5EF4-FFF2-40B4-BE49-F238E27FC236}">
                    <a16:creationId xmlns:a16="http://schemas.microsoft.com/office/drawing/2014/main" id="{047C5690-3B05-4B6E-BC3D-955B972CD3E7}"/>
                  </a:ext>
                </a:extLst>
              </p:cNvPr>
              <p:cNvSpPr/>
              <p:nvPr/>
            </p:nvSpPr>
            <p:spPr>
              <a:xfrm flipH="1" flipV="1">
                <a:off x="4360067" y="957260"/>
                <a:ext cx="84532" cy="121443"/>
              </a:xfrm>
              <a:prstGeom prst="rtTriangle">
                <a:avLst/>
              </a:prstGeom>
              <a:gradFill>
                <a:gsLst>
                  <a:gs pos="0">
                    <a:schemeClr val="tx1">
                      <a:alpha val="0"/>
                    </a:schemeClr>
                  </a:gs>
                  <a:gs pos="100000">
                    <a:schemeClr val="tx1">
                      <a:alpha val="11000"/>
                    </a:schemeClr>
                  </a:gs>
                </a:gsLst>
                <a:lin ang="54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</p:grpSp>
      <p:sp>
        <p:nvSpPr>
          <p:cNvPr id="133" name="文本框 132">
            <a:extLst>
              <a:ext uri="{FF2B5EF4-FFF2-40B4-BE49-F238E27FC236}">
                <a16:creationId xmlns:a16="http://schemas.microsoft.com/office/drawing/2014/main" id="{DB1E6BFD-A8F9-4708-BC3C-C298EE673428}"/>
              </a:ext>
            </a:extLst>
          </p:cNvPr>
          <p:cNvSpPr txBox="1"/>
          <p:nvPr/>
        </p:nvSpPr>
        <p:spPr>
          <a:xfrm>
            <a:off x="3954461" y="4707288"/>
            <a:ext cx="4283076" cy="400110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0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《</a:t>
            </a:r>
            <a:r>
              <a:rPr kumimoji="0" lang="zh-CN" altLang="en-US" sz="2000" b="0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荷塘月色</a:t>
            </a:r>
            <a:r>
              <a:rPr kumimoji="0" lang="en-US" altLang="zh-CN" sz="2000" b="0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》</a:t>
            </a:r>
            <a:r>
              <a:rPr kumimoji="0" lang="zh-CN" altLang="en-US" sz="2000" b="0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课文朗诵</a:t>
            </a:r>
          </a:p>
        </p:txBody>
      </p:sp>
      <p:sp>
        <p:nvSpPr>
          <p:cNvPr id="135" name="文本框 134">
            <a:extLst>
              <a:ext uri="{FF2B5EF4-FFF2-40B4-BE49-F238E27FC236}">
                <a16:creationId xmlns:a16="http://schemas.microsoft.com/office/drawing/2014/main" id="{22EA9D46-7F08-4222-AA70-6DBB4372F34C}"/>
              </a:ext>
            </a:extLst>
          </p:cNvPr>
          <p:cNvSpPr txBox="1"/>
          <p:nvPr/>
        </p:nvSpPr>
        <p:spPr>
          <a:xfrm>
            <a:off x="3954461" y="5107398"/>
            <a:ext cx="4283076" cy="276999"/>
          </a:xfrm>
          <a:prstGeom prst="rect">
            <a:avLst/>
          </a:prstGeom>
          <a:noFill/>
        </p:spPr>
        <p:txBody>
          <a:bodyPr wrap="squar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300" normalizeH="0" baseline="0" noProof="0" dirty="0">
                <a:ln>
                  <a:noFill/>
                </a:ln>
                <a:solidFill>
                  <a:srgbClr val="000000">
                    <a:lumMod val="65000"/>
                    <a:lumOff val="35000"/>
                  </a:srgb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作者：朱自清</a:t>
            </a:r>
          </a:p>
        </p:txBody>
      </p:sp>
      <p:sp>
        <p:nvSpPr>
          <p:cNvPr id="137" name="skip-circular-button_2323">
            <a:extLst>
              <a:ext uri="{FF2B5EF4-FFF2-40B4-BE49-F238E27FC236}">
                <a16:creationId xmlns:a16="http://schemas.microsoft.com/office/drawing/2014/main" id="{A1CAEFEC-FC80-4F2A-B319-D565BCDF9C56}"/>
              </a:ext>
            </a:extLst>
          </p:cNvPr>
          <p:cNvSpPr>
            <a:spLocks noChangeAspect="1"/>
          </p:cNvSpPr>
          <p:nvPr/>
        </p:nvSpPr>
        <p:spPr bwMode="auto">
          <a:xfrm>
            <a:off x="6758766" y="5755634"/>
            <a:ext cx="360576" cy="360000"/>
          </a:xfrm>
          <a:custGeom>
            <a:avLst/>
            <a:gdLst>
              <a:gd name="connsiteX0" fmla="*/ 202366 w 575660"/>
              <a:gd name="connsiteY0" fmla="*/ 206325 h 574740"/>
              <a:gd name="connsiteX1" fmla="*/ 213861 w 575660"/>
              <a:gd name="connsiteY1" fmla="*/ 206325 h 574740"/>
              <a:gd name="connsiteX2" fmla="*/ 311566 w 575660"/>
              <a:gd name="connsiteY2" fmla="*/ 276559 h 574740"/>
              <a:gd name="connsiteX3" fmla="*/ 315877 w 575660"/>
              <a:gd name="connsiteY3" fmla="*/ 286592 h 574740"/>
              <a:gd name="connsiteX4" fmla="*/ 311566 w 575660"/>
              <a:gd name="connsiteY4" fmla="*/ 296626 h 574740"/>
              <a:gd name="connsiteX5" fmla="*/ 213861 w 575660"/>
              <a:gd name="connsiteY5" fmla="*/ 366860 h 574740"/>
              <a:gd name="connsiteX6" fmla="*/ 208114 w 575660"/>
              <a:gd name="connsiteY6" fmla="*/ 368293 h 574740"/>
              <a:gd name="connsiteX7" fmla="*/ 202366 w 575660"/>
              <a:gd name="connsiteY7" fmla="*/ 366860 h 574740"/>
              <a:gd name="connsiteX8" fmla="*/ 195182 w 575660"/>
              <a:gd name="connsiteY8" fmla="*/ 356826 h 574740"/>
              <a:gd name="connsiteX9" fmla="*/ 195182 w 575660"/>
              <a:gd name="connsiteY9" fmla="*/ 216358 h 574740"/>
              <a:gd name="connsiteX10" fmla="*/ 202366 w 575660"/>
              <a:gd name="connsiteY10" fmla="*/ 206325 h 574740"/>
              <a:gd name="connsiteX11" fmla="*/ 342997 w 575660"/>
              <a:gd name="connsiteY11" fmla="*/ 205067 h 574740"/>
              <a:gd name="connsiteX12" fmla="*/ 373130 w 575660"/>
              <a:gd name="connsiteY12" fmla="*/ 205067 h 574740"/>
              <a:gd name="connsiteX13" fmla="*/ 378869 w 575660"/>
              <a:gd name="connsiteY13" fmla="*/ 212234 h 574740"/>
              <a:gd name="connsiteX14" fmla="*/ 378869 w 575660"/>
              <a:gd name="connsiteY14" fmla="*/ 362735 h 574740"/>
              <a:gd name="connsiteX15" fmla="*/ 373130 w 575660"/>
              <a:gd name="connsiteY15" fmla="*/ 369902 h 574740"/>
              <a:gd name="connsiteX16" fmla="*/ 342997 w 575660"/>
              <a:gd name="connsiteY16" fmla="*/ 369902 h 574740"/>
              <a:gd name="connsiteX17" fmla="*/ 337258 w 575660"/>
              <a:gd name="connsiteY17" fmla="*/ 362735 h 574740"/>
              <a:gd name="connsiteX18" fmla="*/ 337258 w 575660"/>
              <a:gd name="connsiteY18" fmla="*/ 212234 h 574740"/>
              <a:gd name="connsiteX19" fmla="*/ 342997 w 575660"/>
              <a:gd name="connsiteY19" fmla="*/ 205067 h 574740"/>
              <a:gd name="connsiteX20" fmla="*/ 287112 w 575660"/>
              <a:gd name="connsiteY20" fmla="*/ 47298 h 574740"/>
              <a:gd name="connsiteX21" fmla="*/ 47374 w 575660"/>
              <a:gd name="connsiteY21" fmla="*/ 286653 h 574740"/>
              <a:gd name="connsiteX22" fmla="*/ 287112 w 575660"/>
              <a:gd name="connsiteY22" fmla="*/ 526009 h 574740"/>
              <a:gd name="connsiteX23" fmla="*/ 526851 w 575660"/>
              <a:gd name="connsiteY23" fmla="*/ 286653 h 574740"/>
              <a:gd name="connsiteX24" fmla="*/ 287112 w 575660"/>
              <a:gd name="connsiteY24" fmla="*/ 47298 h 574740"/>
              <a:gd name="connsiteX25" fmla="*/ 287112 w 575660"/>
              <a:gd name="connsiteY25" fmla="*/ 0 h 574740"/>
              <a:gd name="connsiteX26" fmla="*/ 575660 w 575660"/>
              <a:gd name="connsiteY26" fmla="*/ 286653 h 574740"/>
              <a:gd name="connsiteX27" fmla="*/ 287112 w 575660"/>
              <a:gd name="connsiteY27" fmla="*/ 574740 h 574740"/>
              <a:gd name="connsiteX28" fmla="*/ 0 w 575660"/>
              <a:gd name="connsiteY28" fmla="*/ 286653 h 574740"/>
              <a:gd name="connsiteX29" fmla="*/ 287112 w 575660"/>
              <a:gd name="connsiteY29" fmla="*/ 0 h 574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75660" h="574740">
                <a:moveTo>
                  <a:pt x="202366" y="206325"/>
                </a:moveTo>
                <a:cubicBezTo>
                  <a:pt x="206677" y="203458"/>
                  <a:pt x="210987" y="203458"/>
                  <a:pt x="213861" y="206325"/>
                </a:cubicBezTo>
                <a:lnTo>
                  <a:pt x="311566" y="276559"/>
                </a:lnTo>
                <a:cubicBezTo>
                  <a:pt x="314440" y="279425"/>
                  <a:pt x="315877" y="282292"/>
                  <a:pt x="315877" y="286592"/>
                </a:cubicBezTo>
                <a:cubicBezTo>
                  <a:pt x="315877" y="290892"/>
                  <a:pt x="314440" y="293759"/>
                  <a:pt x="311566" y="296626"/>
                </a:cubicBezTo>
                <a:lnTo>
                  <a:pt x="213861" y="366860"/>
                </a:lnTo>
                <a:cubicBezTo>
                  <a:pt x="212424" y="368293"/>
                  <a:pt x="209550" y="368293"/>
                  <a:pt x="208114" y="368293"/>
                </a:cubicBezTo>
                <a:cubicBezTo>
                  <a:pt x="205240" y="368293"/>
                  <a:pt x="203803" y="368293"/>
                  <a:pt x="202366" y="366860"/>
                </a:cubicBezTo>
                <a:cubicBezTo>
                  <a:pt x="198056" y="365426"/>
                  <a:pt x="195182" y="361126"/>
                  <a:pt x="195182" y="356826"/>
                </a:cubicBezTo>
                <a:lnTo>
                  <a:pt x="195182" y="216358"/>
                </a:lnTo>
                <a:cubicBezTo>
                  <a:pt x="195182" y="212058"/>
                  <a:pt x="198056" y="207758"/>
                  <a:pt x="202366" y="206325"/>
                </a:cubicBezTo>
                <a:close/>
                <a:moveTo>
                  <a:pt x="342997" y="205067"/>
                </a:moveTo>
                <a:lnTo>
                  <a:pt x="373130" y="205067"/>
                </a:lnTo>
                <a:cubicBezTo>
                  <a:pt x="375999" y="205067"/>
                  <a:pt x="378869" y="207934"/>
                  <a:pt x="378869" y="212234"/>
                </a:cubicBezTo>
                <a:lnTo>
                  <a:pt x="378869" y="362735"/>
                </a:lnTo>
                <a:cubicBezTo>
                  <a:pt x="378869" y="367035"/>
                  <a:pt x="375999" y="369902"/>
                  <a:pt x="373130" y="369902"/>
                </a:cubicBezTo>
                <a:lnTo>
                  <a:pt x="342997" y="369902"/>
                </a:lnTo>
                <a:cubicBezTo>
                  <a:pt x="340128" y="369902"/>
                  <a:pt x="337258" y="367035"/>
                  <a:pt x="337258" y="362735"/>
                </a:cubicBezTo>
                <a:lnTo>
                  <a:pt x="337258" y="212234"/>
                </a:lnTo>
                <a:cubicBezTo>
                  <a:pt x="337258" y="207934"/>
                  <a:pt x="340128" y="205067"/>
                  <a:pt x="342997" y="205067"/>
                </a:cubicBezTo>
                <a:close/>
                <a:moveTo>
                  <a:pt x="287112" y="47298"/>
                </a:moveTo>
                <a:cubicBezTo>
                  <a:pt x="155041" y="47298"/>
                  <a:pt x="47374" y="154793"/>
                  <a:pt x="47374" y="286653"/>
                </a:cubicBezTo>
                <a:cubicBezTo>
                  <a:pt x="47374" y="419947"/>
                  <a:pt x="155041" y="526009"/>
                  <a:pt x="287112" y="526009"/>
                </a:cubicBezTo>
                <a:cubicBezTo>
                  <a:pt x="419184" y="526009"/>
                  <a:pt x="526851" y="419947"/>
                  <a:pt x="526851" y="286653"/>
                </a:cubicBezTo>
                <a:cubicBezTo>
                  <a:pt x="526851" y="154793"/>
                  <a:pt x="419184" y="47298"/>
                  <a:pt x="287112" y="47298"/>
                </a:cubicBezTo>
                <a:close/>
                <a:moveTo>
                  <a:pt x="287112" y="0"/>
                </a:moveTo>
                <a:cubicBezTo>
                  <a:pt x="446460" y="0"/>
                  <a:pt x="575660" y="128994"/>
                  <a:pt x="575660" y="286653"/>
                </a:cubicBezTo>
                <a:cubicBezTo>
                  <a:pt x="575660" y="445746"/>
                  <a:pt x="446460" y="574740"/>
                  <a:pt x="287112" y="574740"/>
                </a:cubicBezTo>
                <a:cubicBezTo>
                  <a:pt x="129201" y="574740"/>
                  <a:pt x="0" y="445746"/>
                  <a:pt x="0" y="286653"/>
                </a:cubicBezTo>
                <a:cubicBezTo>
                  <a:pt x="0" y="128994"/>
                  <a:pt x="129201" y="0"/>
                  <a:pt x="28711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141" name="skip-circular-button_2323">
            <a:extLst>
              <a:ext uri="{FF2B5EF4-FFF2-40B4-BE49-F238E27FC236}">
                <a16:creationId xmlns:a16="http://schemas.microsoft.com/office/drawing/2014/main" id="{CCE86EE1-4D4D-46FE-898E-DA5BB56FB565}"/>
              </a:ext>
            </a:extLst>
          </p:cNvPr>
          <p:cNvSpPr>
            <a:spLocks noChangeAspect="1"/>
          </p:cNvSpPr>
          <p:nvPr/>
        </p:nvSpPr>
        <p:spPr bwMode="auto">
          <a:xfrm flipH="1">
            <a:off x="5072656" y="5755634"/>
            <a:ext cx="360576" cy="360000"/>
          </a:xfrm>
          <a:custGeom>
            <a:avLst/>
            <a:gdLst>
              <a:gd name="connsiteX0" fmla="*/ 202366 w 575660"/>
              <a:gd name="connsiteY0" fmla="*/ 206325 h 574740"/>
              <a:gd name="connsiteX1" fmla="*/ 213861 w 575660"/>
              <a:gd name="connsiteY1" fmla="*/ 206325 h 574740"/>
              <a:gd name="connsiteX2" fmla="*/ 311566 w 575660"/>
              <a:gd name="connsiteY2" fmla="*/ 276559 h 574740"/>
              <a:gd name="connsiteX3" fmla="*/ 315877 w 575660"/>
              <a:gd name="connsiteY3" fmla="*/ 286592 h 574740"/>
              <a:gd name="connsiteX4" fmla="*/ 311566 w 575660"/>
              <a:gd name="connsiteY4" fmla="*/ 296626 h 574740"/>
              <a:gd name="connsiteX5" fmla="*/ 213861 w 575660"/>
              <a:gd name="connsiteY5" fmla="*/ 366860 h 574740"/>
              <a:gd name="connsiteX6" fmla="*/ 208114 w 575660"/>
              <a:gd name="connsiteY6" fmla="*/ 368293 h 574740"/>
              <a:gd name="connsiteX7" fmla="*/ 202366 w 575660"/>
              <a:gd name="connsiteY7" fmla="*/ 366860 h 574740"/>
              <a:gd name="connsiteX8" fmla="*/ 195182 w 575660"/>
              <a:gd name="connsiteY8" fmla="*/ 356826 h 574740"/>
              <a:gd name="connsiteX9" fmla="*/ 195182 w 575660"/>
              <a:gd name="connsiteY9" fmla="*/ 216358 h 574740"/>
              <a:gd name="connsiteX10" fmla="*/ 202366 w 575660"/>
              <a:gd name="connsiteY10" fmla="*/ 206325 h 574740"/>
              <a:gd name="connsiteX11" fmla="*/ 342997 w 575660"/>
              <a:gd name="connsiteY11" fmla="*/ 205067 h 574740"/>
              <a:gd name="connsiteX12" fmla="*/ 373130 w 575660"/>
              <a:gd name="connsiteY12" fmla="*/ 205067 h 574740"/>
              <a:gd name="connsiteX13" fmla="*/ 378869 w 575660"/>
              <a:gd name="connsiteY13" fmla="*/ 212234 h 574740"/>
              <a:gd name="connsiteX14" fmla="*/ 378869 w 575660"/>
              <a:gd name="connsiteY14" fmla="*/ 362735 h 574740"/>
              <a:gd name="connsiteX15" fmla="*/ 373130 w 575660"/>
              <a:gd name="connsiteY15" fmla="*/ 369902 h 574740"/>
              <a:gd name="connsiteX16" fmla="*/ 342997 w 575660"/>
              <a:gd name="connsiteY16" fmla="*/ 369902 h 574740"/>
              <a:gd name="connsiteX17" fmla="*/ 337258 w 575660"/>
              <a:gd name="connsiteY17" fmla="*/ 362735 h 574740"/>
              <a:gd name="connsiteX18" fmla="*/ 337258 w 575660"/>
              <a:gd name="connsiteY18" fmla="*/ 212234 h 574740"/>
              <a:gd name="connsiteX19" fmla="*/ 342997 w 575660"/>
              <a:gd name="connsiteY19" fmla="*/ 205067 h 574740"/>
              <a:gd name="connsiteX20" fmla="*/ 287112 w 575660"/>
              <a:gd name="connsiteY20" fmla="*/ 47298 h 574740"/>
              <a:gd name="connsiteX21" fmla="*/ 47374 w 575660"/>
              <a:gd name="connsiteY21" fmla="*/ 286653 h 574740"/>
              <a:gd name="connsiteX22" fmla="*/ 287112 w 575660"/>
              <a:gd name="connsiteY22" fmla="*/ 526009 h 574740"/>
              <a:gd name="connsiteX23" fmla="*/ 526851 w 575660"/>
              <a:gd name="connsiteY23" fmla="*/ 286653 h 574740"/>
              <a:gd name="connsiteX24" fmla="*/ 287112 w 575660"/>
              <a:gd name="connsiteY24" fmla="*/ 47298 h 574740"/>
              <a:gd name="connsiteX25" fmla="*/ 287112 w 575660"/>
              <a:gd name="connsiteY25" fmla="*/ 0 h 574740"/>
              <a:gd name="connsiteX26" fmla="*/ 575660 w 575660"/>
              <a:gd name="connsiteY26" fmla="*/ 286653 h 574740"/>
              <a:gd name="connsiteX27" fmla="*/ 287112 w 575660"/>
              <a:gd name="connsiteY27" fmla="*/ 574740 h 574740"/>
              <a:gd name="connsiteX28" fmla="*/ 0 w 575660"/>
              <a:gd name="connsiteY28" fmla="*/ 286653 h 574740"/>
              <a:gd name="connsiteX29" fmla="*/ 287112 w 575660"/>
              <a:gd name="connsiteY29" fmla="*/ 0 h 574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75660" h="574740">
                <a:moveTo>
                  <a:pt x="202366" y="206325"/>
                </a:moveTo>
                <a:cubicBezTo>
                  <a:pt x="206677" y="203458"/>
                  <a:pt x="210987" y="203458"/>
                  <a:pt x="213861" y="206325"/>
                </a:cubicBezTo>
                <a:lnTo>
                  <a:pt x="311566" y="276559"/>
                </a:lnTo>
                <a:cubicBezTo>
                  <a:pt x="314440" y="279425"/>
                  <a:pt x="315877" y="282292"/>
                  <a:pt x="315877" y="286592"/>
                </a:cubicBezTo>
                <a:cubicBezTo>
                  <a:pt x="315877" y="290892"/>
                  <a:pt x="314440" y="293759"/>
                  <a:pt x="311566" y="296626"/>
                </a:cubicBezTo>
                <a:lnTo>
                  <a:pt x="213861" y="366860"/>
                </a:lnTo>
                <a:cubicBezTo>
                  <a:pt x="212424" y="368293"/>
                  <a:pt x="209550" y="368293"/>
                  <a:pt x="208114" y="368293"/>
                </a:cubicBezTo>
                <a:cubicBezTo>
                  <a:pt x="205240" y="368293"/>
                  <a:pt x="203803" y="368293"/>
                  <a:pt x="202366" y="366860"/>
                </a:cubicBezTo>
                <a:cubicBezTo>
                  <a:pt x="198056" y="365426"/>
                  <a:pt x="195182" y="361126"/>
                  <a:pt x="195182" y="356826"/>
                </a:cubicBezTo>
                <a:lnTo>
                  <a:pt x="195182" y="216358"/>
                </a:lnTo>
                <a:cubicBezTo>
                  <a:pt x="195182" y="212058"/>
                  <a:pt x="198056" y="207758"/>
                  <a:pt x="202366" y="206325"/>
                </a:cubicBezTo>
                <a:close/>
                <a:moveTo>
                  <a:pt x="342997" y="205067"/>
                </a:moveTo>
                <a:lnTo>
                  <a:pt x="373130" y="205067"/>
                </a:lnTo>
                <a:cubicBezTo>
                  <a:pt x="375999" y="205067"/>
                  <a:pt x="378869" y="207934"/>
                  <a:pt x="378869" y="212234"/>
                </a:cubicBezTo>
                <a:lnTo>
                  <a:pt x="378869" y="362735"/>
                </a:lnTo>
                <a:cubicBezTo>
                  <a:pt x="378869" y="367035"/>
                  <a:pt x="375999" y="369902"/>
                  <a:pt x="373130" y="369902"/>
                </a:cubicBezTo>
                <a:lnTo>
                  <a:pt x="342997" y="369902"/>
                </a:lnTo>
                <a:cubicBezTo>
                  <a:pt x="340128" y="369902"/>
                  <a:pt x="337258" y="367035"/>
                  <a:pt x="337258" y="362735"/>
                </a:cubicBezTo>
                <a:lnTo>
                  <a:pt x="337258" y="212234"/>
                </a:lnTo>
                <a:cubicBezTo>
                  <a:pt x="337258" y="207934"/>
                  <a:pt x="340128" y="205067"/>
                  <a:pt x="342997" y="205067"/>
                </a:cubicBezTo>
                <a:close/>
                <a:moveTo>
                  <a:pt x="287112" y="47298"/>
                </a:moveTo>
                <a:cubicBezTo>
                  <a:pt x="155041" y="47298"/>
                  <a:pt x="47374" y="154793"/>
                  <a:pt x="47374" y="286653"/>
                </a:cubicBezTo>
                <a:cubicBezTo>
                  <a:pt x="47374" y="419947"/>
                  <a:pt x="155041" y="526009"/>
                  <a:pt x="287112" y="526009"/>
                </a:cubicBezTo>
                <a:cubicBezTo>
                  <a:pt x="419184" y="526009"/>
                  <a:pt x="526851" y="419947"/>
                  <a:pt x="526851" y="286653"/>
                </a:cubicBezTo>
                <a:cubicBezTo>
                  <a:pt x="526851" y="154793"/>
                  <a:pt x="419184" y="47298"/>
                  <a:pt x="287112" y="47298"/>
                </a:cubicBezTo>
                <a:close/>
                <a:moveTo>
                  <a:pt x="287112" y="0"/>
                </a:moveTo>
                <a:cubicBezTo>
                  <a:pt x="446460" y="0"/>
                  <a:pt x="575660" y="128994"/>
                  <a:pt x="575660" y="286653"/>
                </a:cubicBezTo>
                <a:cubicBezTo>
                  <a:pt x="575660" y="445746"/>
                  <a:pt x="446460" y="574740"/>
                  <a:pt x="287112" y="574740"/>
                </a:cubicBezTo>
                <a:cubicBezTo>
                  <a:pt x="129201" y="574740"/>
                  <a:pt x="0" y="445746"/>
                  <a:pt x="0" y="286653"/>
                </a:cubicBezTo>
                <a:cubicBezTo>
                  <a:pt x="0" y="128994"/>
                  <a:pt x="129201" y="0"/>
                  <a:pt x="287112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pic>
        <p:nvPicPr>
          <p:cNvPr id="2" name="图片 1">
            <a:extLst>
              <a:ext uri="{FF2B5EF4-FFF2-40B4-BE49-F238E27FC236}">
                <a16:creationId xmlns:a16="http://schemas.microsoft.com/office/drawing/2014/main" id="{A2AAE32F-7467-4487-A7BD-3F59F1EA48E3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913103" y="5755939"/>
            <a:ext cx="365792" cy="359695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4461957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5400000">
                                      <p:cBhvr>
                                        <p:cTn id="6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10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>
            <a:extLst>
              <a:ext uri="{FF2B5EF4-FFF2-40B4-BE49-F238E27FC236}">
                <a16:creationId xmlns:a16="http://schemas.microsoft.com/office/drawing/2014/main" id="{F3DCD50B-5AEC-6711-DA9D-9769156547AB}"/>
              </a:ext>
            </a:extLst>
          </p:cNvPr>
          <p:cNvSpPr/>
          <p:nvPr/>
        </p:nvSpPr>
        <p:spPr>
          <a:xfrm>
            <a:off x="695325" y="5110052"/>
            <a:ext cx="3938899" cy="933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400" b="1" dirty="0">
                <a:solidFill>
                  <a:srgbClr val="FF0000"/>
                </a:solidFill>
                <a:latin typeface="阿里巴巴普惠体 2.0 55 Regular" panose="00020600040101010101" pitchFamily="18" charset="-122"/>
                <a:ea typeface="阿里巴巴普惠体 2.0 55 Regular" panose="00020600040101010101" pitchFamily="18" charset="-122"/>
                <a:cs typeface="阿里巴巴普惠体 2.0 55 Regular" panose="00020600040101010101" pitchFamily="18" charset="-122"/>
              </a:rPr>
              <a:t>逸佰   </a:t>
            </a:r>
            <a:r>
              <a:rPr lang="zh-CN" altLang="en-US" sz="1355" dirty="0">
                <a:solidFill>
                  <a:srgbClr val="FF0000"/>
                </a:solidFill>
                <a:latin typeface="汉仪雅酷黑 45W" panose="020B0404020202020204" pitchFamily="34" charset="-122"/>
                <a:ea typeface="汉仪雅酷黑 45W" panose="020B0404020202020204" pitchFamily="34" charset="-122"/>
              </a:rPr>
              <a:t>作品</a:t>
            </a:r>
            <a:endParaRPr lang="en-US" altLang="zh-CN" sz="1355" dirty="0">
              <a:solidFill>
                <a:srgbClr val="FF0000"/>
              </a:solidFill>
              <a:latin typeface="汉仪雅酷黑 45W" panose="020B0404020202020204" pitchFamily="34" charset="-122"/>
              <a:ea typeface="汉仪雅酷黑 45W" panose="020B0404020202020204" pitchFamily="34" charset="-122"/>
            </a:endParaRPr>
          </a:p>
          <a:p>
            <a:endParaRPr lang="en-US" altLang="zh-CN" sz="1355" dirty="0">
              <a:solidFill>
                <a:srgbClr val="FF0000"/>
              </a:solidFill>
              <a:ea typeface="汉仪雅酷黑 45W" panose="020B0404020202020204" pitchFamily="34" charset="-122"/>
            </a:endParaRPr>
          </a:p>
          <a:p>
            <a:r>
              <a:rPr lang="en-US" altLang="zh-CN" sz="1355" dirty="0">
                <a:solidFill>
                  <a:srgbClr val="FF0000"/>
                </a:solidFill>
                <a:ea typeface="汉仪雅酷黑 45W" panose="020B0404020202020204" pitchFamily="34" charset="-122"/>
              </a:rPr>
              <a:t>51PPT</a:t>
            </a:r>
            <a:r>
              <a:rPr lang="zh-CN" altLang="en-US" sz="1355" dirty="0">
                <a:solidFill>
                  <a:srgbClr val="FF0000"/>
                </a:solidFill>
                <a:ea typeface="汉仪雅酷黑 45W" panose="020B0404020202020204" pitchFamily="34" charset="-122"/>
              </a:rPr>
              <a:t>模板网   </a:t>
            </a:r>
            <a:r>
              <a:rPr lang="en-US" altLang="zh-CN" sz="1355" dirty="0">
                <a:solidFill>
                  <a:srgbClr val="FF0000"/>
                </a:solidFill>
                <a:ea typeface="汉仪雅酷黑 45W" panose="020B0404020202020204" pitchFamily="34" charset="-122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www.51pptmoban.com</a:t>
            </a:r>
            <a:r>
              <a:rPr lang="en-US" altLang="zh-CN" sz="1355" dirty="0">
                <a:solidFill>
                  <a:srgbClr val="FF0000"/>
                </a:solidFill>
                <a:ea typeface="汉仪雅酷黑 45W" panose="020B0404020202020204" pitchFamily="34" charset="-122"/>
              </a:rPr>
              <a:t>  </a:t>
            </a:r>
            <a:r>
              <a:rPr lang="zh-CN" altLang="en-US" sz="1355" dirty="0">
                <a:solidFill>
                  <a:srgbClr val="FF0000"/>
                </a:solidFill>
                <a:ea typeface="汉仪雅酷黑 45W" panose="020B0404020202020204" pitchFamily="34" charset="-122"/>
              </a:rPr>
              <a:t>授权发布</a:t>
            </a:r>
            <a:endParaRPr lang="en-US" altLang="zh-CN" sz="1355" dirty="0">
              <a:solidFill>
                <a:srgbClr val="FF0000"/>
              </a:solidFill>
              <a:ea typeface="汉仪雅酷黑 45W" panose="020B0404020202020204" pitchFamily="34" charset="-122"/>
            </a:endParaRPr>
          </a:p>
          <a:p>
            <a:endParaRPr lang="zh-CN" altLang="en-US" sz="1355" dirty="0">
              <a:solidFill>
                <a:srgbClr val="FF0000"/>
              </a:solidFill>
            </a:endParaRP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FDB46654-EC98-9EAF-75E8-374718739DF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9507" y="4610550"/>
            <a:ext cx="1572527" cy="360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291688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 12"/>
          <p:cNvSpPr>
            <a:spLocks/>
          </p:cNvSpPr>
          <p:nvPr/>
        </p:nvSpPr>
        <p:spPr bwMode="auto">
          <a:xfrm rot="21354027">
            <a:off x="-1413310" y="-2417904"/>
            <a:ext cx="19946901" cy="12641595"/>
          </a:xfrm>
          <a:custGeom>
            <a:avLst/>
            <a:gdLst>
              <a:gd name="T0" fmla="*/ 782 w 1778"/>
              <a:gd name="T1" fmla="*/ 124 h 1079"/>
              <a:gd name="T2" fmla="*/ 810 w 1778"/>
              <a:gd name="T3" fmla="*/ 170 h 1079"/>
              <a:gd name="T4" fmla="*/ 802 w 1778"/>
              <a:gd name="T5" fmla="*/ 215 h 1079"/>
              <a:gd name="T6" fmla="*/ 881 w 1778"/>
              <a:gd name="T7" fmla="*/ 197 h 1079"/>
              <a:gd name="T8" fmla="*/ 790 w 1778"/>
              <a:gd name="T9" fmla="*/ 290 h 1079"/>
              <a:gd name="T10" fmla="*/ 1009 w 1778"/>
              <a:gd name="T11" fmla="*/ 184 h 1079"/>
              <a:gd name="T12" fmla="*/ 1232 w 1778"/>
              <a:gd name="T13" fmla="*/ 7 h 1079"/>
              <a:gd name="T14" fmla="*/ 1030 w 1778"/>
              <a:gd name="T15" fmla="*/ 205 h 1079"/>
              <a:gd name="T16" fmla="*/ 1042 w 1778"/>
              <a:gd name="T17" fmla="*/ 209 h 1079"/>
              <a:gd name="T18" fmla="*/ 1177 w 1778"/>
              <a:gd name="T19" fmla="*/ 92 h 1079"/>
              <a:gd name="T20" fmla="*/ 1130 w 1778"/>
              <a:gd name="T21" fmla="*/ 176 h 1079"/>
              <a:gd name="T22" fmla="*/ 1260 w 1778"/>
              <a:gd name="T23" fmla="*/ 97 h 1079"/>
              <a:gd name="T24" fmla="*/ 1120 w 1778"/>
              <a:gd name="T25" fmla="*/ 207 h 1079"/>
              <a:gd name="T26" fmla="*/ 1163 w 1778"/>
              <a:gd name="T27" fmla="*/ 219 h 1079"/>
              <a:gd name="T28" fmla="*/ 1280 w 1778"/>
              <a:gd name="T29" fmla="*/ 136 h 1079"/>
              <a:gd name="T30" fmla="*/ 1368 w 1778"/>
              <a:gd name="T31" fmla="*/ 185 h 1079"/>
              <a:gd name="T32" fmla="*/ 1336 w 1778"/>
              <a:gd name="T33" fmla="*/ 231 h 1079"/>
              <a:gd name="T34" fmla="*/ 1470 w 1778"/>
              <a:gd name="T35" fmla="*/ 275 h 1079"/>
              <a:gd name="T36" fmla="*/ 1610 w 1778"/>
              <a:gd name="T37" fmla="*/ 326 h 1079"/>
              <a:gd name="T38" fmla="*/ 1651 w 1778"/>
              <a:gd name="T39" fmla="*/ 431 h 1079"/>
              <a:gd name="T40" fmla="*/ 1656 w 1778"/>
              <a:gd name="T41" fmla="*/ 473 h 1079"/>
              <a:gd name="T42" fmla="*/ 1408 w 1778"/>
              <a:gd name="T43" fmla="*/ 580 h 1079"/>
              <a:gd name="T44" fmla="*/ 1556 w 1778"/>
              <a:gd name="T45" fmla="*/ 529 h 1079"/>
              <a:gd name="T46" fmla="*/ 1657 w 1778"/>
              <a:gd name="T47" fmla="*/ 511 h 1079"/>
              <a:gd name="T48" fmla="*/ 1682 w 1778"/>
              <a:gd name="T49" fmla="*/ 579 h 1079"/>
              <a:gd name="T50" fmla="*/ 1679 w 1778"/>
              <a:gd name="T51" fmla="*/ 645 h 1079"/>
              <a:gd name="T52" fmla="*/ 1613 w 1778"/>
              <a:gd name="T53" fmla="*/ 699 h 1079"/>
              <a:gd name="T54" fmla="*/ 1702 w 1778"/>
              <a:gd name="T55" fmla="*/ 701 h 1079"/>
              <a:gd name="T56" fmla="*/ 1377 w 1778"/>
              <a:gd name="T57" fmla="*/ 890 h 1079"/>
              <a:gd name="T58" fmla="*/ 1081 w 1778"/>
              <a:gd name="T59" fmla="*/ 1051 h 1079"/>
              <a:gd name="T60" fmla="*/ 970 w 1778"/>
              <a:gd name="T61" fmla="*/ 1036 h 1079"/>
              <a:gd name="T62" fmla="*/ 1066 w 1778"/>
              <a:gd name="T63" fmla="*/ 890 h 1079"/>
              <a:gd name="T64" fmla="*/ 1071 w 1778"/>
              <a:gd name="T65" fmla="*/ 844 h 1079"/>
              <a:gd name="T66" fmla="*/ 579 w 1778"/>
              <a:gd name="T67" fmla="*/ 923 h 1079"/>
              <a:gd name="T68" fmla="*/ 570 w 1778"/>
              <a:gd name="T69" fmla="*/ 903 h 1079"/>
              <a:gd name="T70" fmla="*/ 515 w 1778"/>
              <a:gd name="T71" fmla="*/ 912 h 1079"/>
              <a:gd name="T72" fmla="*/ 355 w 1778"/>
              <a:gd name="T73" fmla="*/ 934 h 1079"/>
              <a:gd name="T74" fmla="*/ 356 w 1778"/>
              <a:gd name="T75" fmla="*/ 977 h 1079"/>
              <a:gd name="T76" fmla="*/ 598 w 1778"/>
              <a:gd name="T77" fmla="*/ 951 h 1079"/>
              <a:gd name="T78" fmla="*/ 858 w 1778"/>
              <a:gd name="T79" fmla="*/ 915 h 1079"/>
              <a:gd name="T80" fmla="*/ 720 w 1778"/>
              <a:gd name="T81" fmla="*/ 940 h 1079"/>
              <a:gd name="T82" fmla="*/ 484 w 1778"/>
              <a:gd name="T83" fmla="*/ 976 h 1079"/>
              <a:gd name="T84" fmla="*/ 287 w 1778"/>
              <a:gd name="T85" fmla="*/ 954 h 1079"/>
              <a:gd name="T86" fmla="*/ 299 w 1778"/>
              <a:gd name="T87" fmla="*/ 868 h 1079"/>
              <a:gd name="T88" fmla="*/ 324 w 1778"/>
              <a:gd name="T89" fmla="*/ 827 h 1079"/>
              <a:gd name="T90" fmla="*/ 309 w 1778"/>
              <a:gd name="T91" fmla="*/ 739 h 1079"/>
              <a:gd name="T92" fmla="*/ 170 w 1778"/>
              <a:gd name="T93" fmla="*/ 754 h 1079"/>
              <a:gd name="T94" fmla="*/ 53 w 1778"/>
              <a:gd name="T95" fmla="*/ 722 h 1079"/>
              <a:gd name="T96" fmla="*/ 27 w 1778"/>
              <a:gd name="T97" fmla="*/ 628 h 1079"/>
              <a:gd name="T98" fmla="*/ 89 w 1778"/>
              <a:gd name="T99" fmla="*/ 508 h 1079"/>
              <a:gd name="T100" fmla="*/ 74 w 1778"/>
              <a:gd name="T101" fmla="*/ 466 h 1079"/>
              <a:gd name="T102" fmla="*/ 45 w 1778"/>
              <a:gd name="T103" fmla="*/ 455 h 1079"/>
              <a:gd name="T104" fmla="*/ 72 w 1778"/>
              <a:gd name="T105" fmla="*/ 400 h 1079"/>
              <a:gd name="T106" fmla="*/ 151 w 1778"/>
              <a:gd name="T107" fmla="*/ 323 h 1079"/>
              <a:gd name="T108" fmla="*/ 179 w 1778"/>
              <a:gd name="T109" fmla="*/ 258 h 1079"/>
              <a:gd name="T110" fmla="*/ 152 w 1778"/>
              <a:gd name="T111" fmla="*/ 188 h 1079"/>
              <a:gd name="T112" fmla="*/ 207 w 1778"/>
              <a:gd name="T113" fmla="*/ 134 h 1079"/>
              <a:gd name="T114" fmla="*/ 114 w 1778"/>
              <a:gd name="T115" fmla="*/ 108 h 1079"/>
              <a:gd name="T116" fmla="*/ 215 w 1778"/>
              <a:gd name="T117" fmla="*/ 80 h 1079"/>
              <a:gd name="T118" fmla="*/ 372 w 1778"/>
              <a:gd name="T119" fmla="*/ 75 h 1079"/>
              <a:gd name="T120" fmla="*/ 570 w 1778"/>
              <a:gd name="T121" fmla="*/ 57 h 1079"/>
              <a:gd name="T122" fmla="*/ 715 w 1778"/>
              <a:gd name="T123" fmla="*/ 21 h 1079"/>
              <a:gd name="T124" fmla="*/ 769 w 1778"/>
              <a:gd name="T125" fmla="*/ 59 h 10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78" h="1079">
                <a:moveTo>
                  <a:pt x="876" y="9"/>
                </a:moveTo>
                <a:cubicBezTo>
                  <a:pt x="872" y="10"/>
                  <a:pt x="872" y="10"/>
                  <a:pt x="872" y="10"/>
                </a:cubicBezTo>
                <a:cubicBezTo>
                  <a:pt x="871" y="11"/>
                  <a:pt x="871" y="11"/>
                  <a:pt x="871" y="11"/>
                </a:cubicBezTo>
                <a:cubicBezTo>
                  <a:pt x="869" y="10"/>
                  <a:pt x="869" y="10"/>
                  <a:pt x="869" y="10"/>
                </a:cubicBezTo>
                <a:cubicBezTo>
                  <a:pt x="865" y="14"/>
                  <a:pt x="865" y="14"/>
                  <a:pt x="865" y="14"/>
                </a:cubicBezTo>
                <a:cubicBezTo>
                  <a:pt x="864" y="16"/>
                  <a:pt x="871" y="13"/>
                  <a:pt x="862" y="15"/>
                </a:cubicBezTo>
                <a:cubicBezTo>
                  <a:pt x="867" y="17"/>
                  <a:pt x="867" y="17"/>
                  <a:pt x="867" y="17"/>
                </a:cubicBezTo>
                <a:cubicBezTo>
                  <a:pt x="859" y="21"/>
                  <a:pt x="859" y="21"/>
                  <a:pt x="859" y="21"/>
                </a:cubicBezTo>
                <a:cubicBezTo>
                  <a:pt x="861" y="18"/>
                  <a:pt x="861" y="18"/>
                  <a:pt x="861" y="18"/>
                </a:cubicBezTo>
                <a:cubicBezTo>
                  <a:pt x="861" y="16"/>
                  <a:pt x="869" y="22"/>
                  <a:pt x="858" y="16"/>
                </a:cubicBezTo>
                <a:cubicBezTo>
                  <a:pt x="856" y="19"/>
                  <a:pt x="856" y="19"/>
                  <a:pt x="856" y="19"/>
                </a:cubicBezTo>
                <a:cubicBezTo>
                  <a:pt x="855" y="19"/>
                  <a:pt x="856" y="23"/>
                  <a:pt x="854" y="18"/>
                </a:cubicBezTo>
                <a:cubicBezTo>
                  <a:pt x="853" y="19"/>
                  <a:pt x="853" y="19"/>
                  <a:pt x="853" y="19"/>
                </a:cubicBezTo>
                <a:cubicBezTo>
                  <a:pt x="856" y="22"/>
                  <a:pt x="856" y="22"/>
                  <a:pt x="856" y="22"/>
                </a:cubicBezTo>
                <a:cubicBezTo>
                  <a:pt x="852" y="26"/>
                  <a:pt x="852" y="26"/>
                  <a:pt x="852" y="26"/>
                </a:cubicBezTo>
                <a:cubicBezTo>
                  <a:pt x="859" y="28"/>
                  <a:pt x="859" y="28"/>
                  <a:pt x="859" y="28"/>
                </a:cubicBezTo>
                <a:cubicBezTo>
                  <a:pt x="861" y="28"/>
                  <a:pt x="861" y="28"/>
                  <a:pt x="861" y="28"/>
                </a:cubicBezTo>
                <a:cubicBezTo>
                  <a:pt x="862" y="29"/>
                  <a:pt x="856" y="33"/>
                  <a:pt x="863" y="30"/>
                </a:cubicBezTo>
                <a:cubicBezTo>
                  <a:pt x="862" y="30"/>
                  <a:pt x="860" y="31"/>
                  <a:pt x="863" y="34"/>
                </a:cubicBezTo>
                <a:cubicBezTo>
                  <a:pt x="862" y="34"/>
                  <a:pt x="859" y="35"/>
                  <a:pt x="863" y="38"/>
                </a:cubicBezTo>
                <a:cubicBezTo>
                  <a:pt x="863" y="39"/>
                  <a:pt x="863" y="39"/>
                  <a:pt x="863" y="39"/>
                </a:cubicBezTo>
                <a:cubicBezTo>
                  <a:pt x="862" y="40"/>
                  <a:pt x="862" y="40"/>
                  <a:pt x="862" y="40"/>
                </a:cubicBezTo>
                <a:cubicBezTo>
                  <a:pt x="861" y="37"/>
                  <a:pt x="861" y="37"/>
                  <a:pt x="861" y="37"/>
                </a:cubicBezTo>
                <a:cubicBezTo>
                  <a:pt x="856" y="36"/>
                  <a:pt x="856" y="36"/>
                  <a:pt x="856" y="36"/>
                </a:cubicBezTo>
                <a:cubicBezTo>
                  <a:pt x="850" y="40"/>
                  <a:pt x="850" y="40"/>
                  <a:pt x="850" y="40"/>
                </a:cubicBezTo>
                <a:cubicBezTo>
                  <a:pt x="849" y="40"/>
                  <a:pt x="847" y="40"/>
                  <a:pt x="848" y="43"/>
                </a:cubicBezTo>
                <a:cubicBezTo>
                  <a:pt x="852" y="35"/>
                  <a:pt x="852" y="35"/>
                  <a:pt x="852" y="35"/>
                </a:cubicBezTo>
                <a:cubicBezTo>
                  <a:pt x="845" y="37"/>
                  <a:pt x="845" y="37"/>
                  <a:pt x="845" y="37"/>
                </a:cubicBezTo>
                <a:cubicBezTo>
                  <a:pt x="843" y="40"/>
                  <a:pt x="843" y="40"/>
                  <a:pt x="843" y="40"/>
                </a:cubicBezTo>
                <a:cubicBezTo>
                  <a:pt x="842" y="40"/>
                  <a:pt x="841" y="43"/>
                  <a:pt x="840" y="41"/>
                </a:cubicBezTo>
                <a:cubicBezTo>
                  <a:pt x="839" y="46"/>
                  <a:pt x="839" y="46"/>
                  <a:pt x="839" y="46"/>
                </a:cubicBezTo>
                <a:cubicBezTo>
                  <a:pt x="828" y="49"/>
                  <a:pt x="828" y="49"/>
                  <a:pt x="828" y="49"/>
                </a:cubicBezTo>
                <a:cubicBezTo>
                  <a:pt x="825" y="55"/>
                  <a:pt x="825" y="55"/>
                  <a:pt x="825" y="55"/>
                </a:cubicBezTo>
                <a:cubicBezTo>
                  <a:pt x="816" y="58"/>
                  <a:pt x="816" y="58"/>
                  <a:pt x="816" y="58"/>
                </a:cubicBezTo>
                <a:cubicBezTo>
                  <a:pt x="814" y="63"/>
                  <a:pt x="814" y="63"/>
                  <a:pt x="814" y="63"/>
                </a:cubicBezTo>
                <a:cubicBezTo>
                  <a:pt x="809" y="66"/>
                  <a:pt x="809" y="66"/>
                  <a:pt x="809" y="66"/>
                </a:cubicBezTo>
                <a:cubicBezTo>
                  <a:pt x="807" y="65"/>
                  <a:pt x="807" y="65"/>
                  <a:pt x="807" y="65"/>
                </a:cubicBezTo>
                <a:cubicBezTo>
                  <a:pt x="806" y="66"/>
                  <a:pt x="806" y="66"/>
                  <a:pt x="806" y="66"/>
                </a:cubicBezTo>
                <a:cubicBezTo>
                  <a:pt x="805" y="71"/>
                  <a:pt x="805" y="71"/>
                  <a:pt x="805" y="71"/>
                </a:cubicBezTo>
                <a:cubicBezTo>
                  <a:pt x="802" y="73"/>
                  <a:pt x="802" y="73"/>
                  <a:pt x="802" y="73"/>
                </a:cubicBezTo>
                <a:cubicBezTo>
                  <a:pt x="797" y="73"/>
                  <a:pt x="797" y="73"/>
                  <a:pt x="797" y="73"/>
                </a:cubicBezTo>
                <a:cubicBezTo>
                  <a:pt x="795" y="74"/>
                  <a:pt x="796" y="76"/>
                  <a:pt x="793" y="77"/>
                </a:cubicBezTo>
                <a:cubicBezTo>
                  <a:pt x="794" y="81"/>
                  <a:pt x="794" y="81"/>
                  <a:pt x="794" y="81"/>
                </a:cubicBezTo>
                <a:cubicBezTo>
                  <a:pt x="790" y="83"/>
                  <a:pt x="790" y="83"/>
                  <a:pt x="790" y="83"/>
                </a:cubicBezTo>
                <a:cubicBezTo>
                  <a:pt x="783" y="91"/>
                  <a:pt x="783" y="91"/>
                  <a:pt x="783" y="91"/>
                </a:cubicBezTo>
                <a:cubicBezTo>
                  <a:pt x="780" y="92"/>
                  <a:pt x="780" y="92"/>
                  <a:pt x="780" y="92"/>
                </a:cubicBezTo>
                <a:cubicBezTo>
                  <a:pt x="779" y="95"/>
                  <a:pt x="779" y="95"/>
                  <a:pt x="779" y="95"/>
                </a:cubicBezTo>
                <a:cubicBezTo>
                  <a:pt x="780" y="96"/>
                  <a:pt x="780" y="92"/>
                  <a:pt x="781" y="96"/>
                </a:cubicBezTo>
                <a:cubicBezTo>
                  <a:pt x="782" y="97"/>
                  <a:pt x="783" y="94"/>
                  <a:pt x="784" y="97"/>
                </a:cubicBezTo>
                <a:cubicBezTo>
                  <a:pt x="781" y="99"/>
                  <a:pt x="781" y="99"/>
                  <a:pt x="781" y="99"/>
                </a:cubicBezTo>
                <a:cubicBezTo>
                  <a:pt x="779" y="100"/>
                  <a:pt x="790" y="94"/>
                  <a:pt x="779" y="102"/>
                </a:cubicBezTo>
                <a:cubicBezTo>
                  <a:pt x="777" y="105"/>
                  <a:pt x="777" y="105"/>
                  <a:pt x="777" y="105"/>
                </a:cubicBezTo>
                <a:cubicBezTo>
                  <a:pt x="772" y="105"/>
                  <a:pt x="787" y="95"/>
                  <a:pt x="771" y="109"/>
                </a:cubicBezTo>
                <a:cubicBezTo>
                  <a:pt x="768" y="108"/>
                  <a:pt x="768" y="108"/>
                  <a:pt x="768" y="108"/>
                </a:cubicBezTo>
                <a:cubicBezTo>
                  <a:pt x="767" y="107"/>
                  <a:pt x="772" y="108"/>
                  <a:pt x="766" y="107"/>
                </a:cubicBezTo>
                <a:cubicBezTo>
                  <a:pt x="765" y="112"/>
                  <a:pt x="765" y="112"/>
                  <a:pt x="765" y="112"/>
                </a:cubicBezTo>
                <a:cubicBezTo>
                  <a:pt x="769" y="110"/>
                  <a:pt x="769" y="110"/>
                  <a:pt x="769" y="110"/>
                </a:cubicBezTo>
                <a:cubicBezTo>
                  <a:pt x="769" y="112"/>
                  <a:pt x="769" y="112"/>
                  <a:pt x="769" y="112"/>
                </a:cubicBezTo>
                <a:cubicBezTo>
                  <a:pt x="770" y="113"/>
                  <a:pt x="770" y="113"/>
                  <a:pt x="770" y="113"/>
                </a:cubicBezTo>
                <a:cubicBezTo>
                  <a:pt x="768" y="114"/>
                  <a:pt x="768" y="114"/>
                  <a:pt x="768" y="114"/>
                </a:cubicBezTo>
                <a:cubicBezTo>
                  <a:pt x="770" y="116"/>
                  <a:pt x="770" y="116"/>
                  <a:pt x="770" y="116"/>
                </a:cubicBezTo>
                <a:cubicBezTo>
                  <a:pt x="769" y="117"/>
                  <a:pt x="769" y="117"/>
                  <a:pt x="769" y="117"/>
                </a:cubicBezTo>
                <a:cubicBezTo>
                  <a:pt x="773" y="116"/>
                  <a:pt x="773" y="116"/>
                  <a:pt x="773" y="116"/>
                </a:cubicBezTo>
                <a:cubicBezTo>
                  <a:pt x="774" y="115"/>
                  <a:pt x="774" y="115"/>
                  <a:pt x="774" y="115"/>
                </a:cubicBezTo>
                <a:cubicBezTo>
                  <a:pt x="775" y="116"/>
                  <a:pt x="775" y="116"/>
                  <a:pt x="775" y="116"/>
                </a:cubicBezTo>
                <a:cubicBezTo>
                  <a:pt x="772" y="118"/>
                  <a:pt x="772" y="118"/>
                  <a:pt x="772" y="118"/>
                </a:cubicBezTo>
                <a:cubicBezTo>
                  <a:pt x="774" y="119"/>
                  <a:pt x="774" y="119"/>
                  <a:pt x="774" y="119"/>
                </a:cubicBezTo>
                <a:cubicBezTo>
                  <a:pt x="771" y="121"/>
                  <a:pt x="771" y="121"/>
                  <a:pt x="771" y="121"/>
                </a:cubicBezTo>
                <a:cubicBezTo>
                  <a:pt x="771" y="121"/>
                  <a:pt x="772" y="119"/>
                  <a:pt x="771" y="122"/>
                </a:cubicBezTo>
                <a:cubicBezTo>
                  <a:pt x="769" y="120"/>
                  <a:pt x="769" y="120"/>
                  <a:pt x="769" y="120"/>
                </a:cubicBezTo>
                <a:cubicBezTo>
                  <a:pt x="769" y="124"/>
                  <a:pt x="769" y="124"/>
                  <a:pt x="769" y="124"/>
                </a:cubicBezTo>
                <a:cubicBezTo>
                  <a:pt x="764" y="126"/>
                  <a:pt x="764" y="126"/>
                  <a:pt x="764" y="126"/>
                </a:cubicBezTo>
                <a:cubicBezTo>
                  <a:pt x="761" y="126"/>
                  <a:pt x="761" y="126"/>
                  <a:pt x="761" y="126"/>
                </a:cubicBezTo>
                <a:cubicBezTo>
                  <a:pt x="756" y="130"/>
                  <a:pt x="756" y="130"/>
                  <a:pt x="756" y="130"/>
                </a:cubicBezTo>
                <a:cubicBezTo>
                  <a:pt x="756" y="132"/>
                  <a:pt x="756" y="132"/>
                  <a:pt x="756" y="132"/>
                </a:cubicBezTo>
                <a:cubicBezTo>
                  <a:pt x="750" y="133"/>
                  <a:pt x="750" y="133"/>
                  <a:pt x="750" y="133"/>
                </a:cubicBezTo>
                <a:cubicBezTo>
                  <a:pt x="748" y="136"/>
                  <a:pt x="748" y="136"/>
                  <a:pt x="748" y="136"/>
                </a:cubicBezTo>
                <a:cubicBezTo>
                  <a:pt x="750" y="137"/>
                  <a:pt x="750" y="137"/>
                  <a:pt x="750" y="137"/>
                </a:cubicBezTo>
                <a:cubicBezTo>
                  <a:pt x="742" y="142"/>
                  <a:pt x="742" y="142"/>
                  <a:pt x="742" y="142"/>
                </a:cubicBezTo>
                <a:cubicBezTo>
                  <a:pt x="738" y="139"/>
                  <a:pt x="738" y="139"/>
                  <a:pt x="738" y="139"/>
                </a:cubicBezTo>
                <a:cubicBezTo>
                  <a:pt x="733" y="144"/>
                  <a:pt x="733" y="144"/>
                  <a:pt x="733" y="144"/>
                </a:cubicBezTo>
                <a:cubicBezTo>
                  <a:pt x="736" y="147"/>
                  <a:pt x="736" y="147"/>
                  <a:pt x="736" y="147"/>
                </a:cubicBezTo>
                <a:cubicBezTo>
                  <a:pt x="734" y="148"/>
                  <a:pt x="734" y="148"/>
                  <a:pt x="734" y="148"/>
                </a:cubicBezTo>
                <a:cubicBezTo>
                  <a:pt x="731" y="146"/>
                  <a:pt x="741" y="144"/>
                  <a:pt x="732" y="147"/>
                </a:cubicBezTo>
                <a:cubicBezTo>
                  <a:pt x="732" y="147"/>
                  <a:pt x="732" y="146"/>
                  <a:pt x="733" y="146"/>
                </a:cubicBezTo>
                <a:cubicBezTo>
                  <a:pt x="732" y="145"/>
                  <a:pt x="732" y="145"/>
                  <a:pt x="732" y="145"/>
                </a:cubicBezTo>
                <a:cubicBezTo>
                  <a:pt x="729" y="147"/>
                  <a:pt x="729" y="147"/>
                  <a:pt x="729" y="147"/>
                </a:cubicBezTo>
                <a:cubicBezTo>
                  <a:pt x="729" y="148"/>
                  <a:pt x="729" y="148"/>
                  <a:pt x="729" y="148"/>
                </a:cubicBezTo>
                <a:cubicBezTo>
                  <a:pt x="732" y="149"/>
                  <a:pt x="732" y="149"/>
                  <a:pt x="732" y="149"/>
                </a:cubicBezTo>
                <a:cubicBezTo>
                  <a:pt x="729" y="149"/>
                  <a:pt x="729" y="149"/>
                  <a:pt x="729" y="149"/>
                </a:cubicBezTo>
                <a:cubicBezTo>
                  <a:pt x="730" y="151"/>
                  <a:pt x="730" y="151"/>
                  <a:pt x="730" y="151"/>
                </a:cubicBezTo>
                <a:cubicBezTo>
                  <a:pt x="727" y="152"/>
                  <a:pt x="727" y="152"/>
                  <a:pt x="727" y="152"/>
                </a:cubicBezTo>
                <a:cubicBezTo>
                  <a:pt x="727" y="153"/>
                  <a:pt x="727" y="153"/>
                  <a:pt x="727" y="153"/>
                </a:cubicBezTo>
                <a:cubicBezTo>
                  <a:pt x="731" y="153"/>
                  <a:pt x="731" y="153"/>
                  <a:pt x="731" y="153"/>
                </a:cubicBezTo>
                <a:cubicBezTo>
                  <a:pt x="737" y="148"/>
                  <a:pt x="737" y="148"/>
                  <a:pt x="737" y="148"/>
                </a:cubicBezTo>
                <a:cubicBezTo>
                  <a:pt x="742" y="148"/>
                  <a:pt x="742" y="148"/>
                  <a:pt x="742" y="148"/>
                </a:cubicBezTo>
                <a:cubicBezTo>
                  <a:pt x="751" y="142"/>
                  <a:pt x="751" y="142"/>
                  <a:pt x="751" y="142"/>
                </a:cubicBezTo>
                <a:cubicBezTo>
                  <a:pt x="754" y="144"/>
                  <a:pt x="754" y="144"/>
                  <a:pt x="754" y="144"/>
                </a:cubicBezTo>
                <a:cubicBezTo>
                  <a:pt x="759" y="140"/>
                  <a:pt x="759" y="140"/>
                  <a:pt x="759" y="140"/>
                </a:cubicBezTo>
                <a:cubicBezTo>
                  <a:pt x="765" y="141"/>
                  <a:pt x="765" y="141"/>
                  <a:pt x="765" y="141"/>
                </a:cubicBezTo>
                <a:cubicBezTo>
                  <a:pt x="766" y="141"/>
                  <a:pt x="769" y="140"/>
                  <a:pt x="765" y="138"/>
                </a:cubicBezTo>
                <a:cubicBezTo>
                  <a:pt x="765" y="137"/>
                  <a:pt x="765" y="137"/>
                  <a:pt x="765" y="137"/>
                </a:cubicBezTo>
                <a:cubicBezTo>
                  <a:pt x="776" y="130"/>
                  <a:pt x="776" y="130"/>
                  <a:pt x="776" y="130"/>
                </a:cubicBezTo>
                <a:cubicBezTo>
                  <a:pt x="780" y="130"/>
                  <a:pt x="774" y="125"/>
                  <a:pt x="782" y="126"/>
                </a:cubicBezTo>
                <a:cubicBezTo>
                  <a:pt x="784" y="125"/>
                  <a:pt x="784" y="125"/>
                  <a:pt x="784" y="125"/>
                </a:cubicBezTo>
                <a:cubicBezTo>
                  <a:pt x="782" y="124"/>
                  <a:pt x="782" y="124"/>
                  <a:pt x="782" y="124"/>
                </a:cubicBezTo>
                <a:cubicBezTo>
                  <a:pt x="785" y="121"/>
                  <a:pt x="785" y="121"/>
                  <a:pt x="785" y="121"/>
                </a:cubicBezTo>
                <a:cubicBezTo>
                  <a:pt x="789" y="121"/>
                  <a:pt x="789" y="121"/>
                  <a:pt x="789" y="121"/>
                </a:cubicBezTo>
                <a:cubicBezTo>
                  <a:pt x="792" y="117"/>
                  <a:pt x="792" y="117"/>
                  <a:pt x="792" y="117"/>
                </a:cubicBezTo>
                <a:cubicBezTo>
                  <a:pt x="803" y="108"/>
                  <a:pt x="803" y="108"/>
                  <a:pt x="803" y="108"/>
                </a:cubicBezTo>
                <a:cubicBezTo>
                  <a:pt x="805" y="107"/>
                  <a:pt x="805" y="107"/>
                  <a:pt x="805" y="107"/>
                </a:cubicBezTo>
                <a:cubicBezTo>
                  <a:pt x="810" y="100"/>
                  <a:pt x="810" y="100"/>
                  <a:pt x="810" y="100"/>
                </a:cubicBezTo>
                <a:cubicBezTo>
                  <a:pt x="813" y="99"/>
                  <a:pt x="813" y="99"/>
                  <a:pt x="813" y="99"/>
                </a:cubicBezTo>
                <a:cubicBezTo>
                  <a:pt x="815" y="97"/>
                  <a:pt x="815" y="97"/>
                  <a:pt x="815" y="97"/>
                </a:cubicBezTo>
                <a:cubicBezTo>
                  <a:pt x="812" y="95"/>
                  <a:pt x="812" y="95"/>
                  <a:pt x="812" y="95"/>
                </a:cubicBezTo>
                <a:cubicBezTo>
                  <a:pt x="813" y="92"/>
                  <a:pt x="813" y="96"/>
                  <a:pt x="816" y="94"/>
                </a:cubicBezTo>
                <a:cubicBezTo>
                  <a:pt x="815" y="91"/>
                  <a:pt x="815" y="91"/>
                  <a:pt x="815" y="91"/>
                </a:cubicBezTo>
                <a:cubicBezTo>
                  <a:pt x="817" y="88"/>
                  <a:pt x="817" y="88"/>
                  <a:pt x="817" y="88"/>
                </a:cubicBezTo>
                <a:cubicBezTo>
                  <a:pt x="825" y="88"/>
                  <a:pt x="825" y="88"/>
                  <a:pt x="825" y="88"/>
                </a:cubicBezTo>
                <a:cubicBezTo>
                  <a:pt x="826" y="87"/>
                  <a:pt x="826" y="87"/>
                  <a:pt x="826" y="87"/>
                </a:cubicBezTo>
                <a:cubicBezTo>
                  <a:pt x="825" y="86"/>
                  <a:pt x="825" y="86"/>
                  <a:pt x="825" y="86"/>
                </a:cubicBezTo>
                <a:cubicBezTo>
                  <a:pt x="829" y="87"/>
                  <a:pt x="829" y="87"/>
                  <a:pt x="829" y="87"/>
                </a:cubicBezTo>
                <a:cubicBezTo>
                  <a:pt x="831" y="86"/>
                  <a:pt x="831" y="86"/>
                  <a:pt x="831" y="86"/>
                </a:cubicBezTo>
                <a:cubicBezTo>
                  <a:pt x="832" y="88"/>
                  <a:pt x="827" y="84"/>
                  <a:pt x="834" y="87"/>
                </a:cubicBezTo>
                <a:cubicBezTo>
                  <a:pt x="833" y="81"/>
                  <a:pt x="833" y="81"/>
                  <a:pt x="833" y="81"/>
                </a:cubicBezTo>
                <a:cubicBezTo>
                  <a:pt x="832" y="81"/>
                  <a:pt x="837" y="79"/>
                  <a:pt x="831" y="81"/>
                </a:cubicBezTo>
                <a:cubicBezTo>
                  <a:pt x="837" y="76"/>
                  <a:pt x="837" y="76"/>
                  <a:pt x="837" y="76"/>
                </a:cubicBezTo>
                <a:cubicBezTo>
                  <a:pt x="850" y="69"/>
                  <a:pt x="850" y="69"/>
                  <a:pt x="850" y="69"/>
                </a:cubicBezTo>
                <a:cubicBezTo>
                  <a:pt x="853" y="71"/>
                  <a:pt x="853" y="71"/>
                  <a:pt x="853" y="71"/>
                </a:cubicBezTo>
                <a:cubicBezTo>
                  <a:pt x="857" y="76"/>
                  <a:pt x="857" y="76"/>
                  <a:pt x="857" y="76"/>
                </a:cubicBezTo>
                <a:cubicBezTo>
                  <a:pt x="858" y="76"/>
                  <a:pt x="858" y="76"/>
                  <a:pt x="858" y="76"/>
                </a:cubicBezTo>
                <a:cubicBezTo>
                  <a:pt x="858" y="71"/>
                  <a:pt x="862" y="75"/>
                  <a:pt x="866" y="70"/>
                </a:cubicBezTo>
                <a:cubicBezTo>
                  <a:pt x="868" y="71"/>
                  <a:pt x="868" y="71"/>
                  <a:pt x="868" y="71"/>
                </a:cubicBezTo>
                <a:cubicBezTo>
                  <a:pt x="866" y="74"/>
                  <a:pt x="866" y="74"/>
                  <a:pt x="866" y="74"/>
                </a:cubicBezTo>
                <a:cubicBezTo>
                  <a:pt x="873" y="72"/>
                  <a:pt x="873" y="72"/>
                  <a:pt x="873" y="72"/>
                </a:cubicBezTo>
                <a:cubicBezTo>
                  <a:pt x="873" y="71"/>
                  <a:pt x="873" y="71"/>
                  <a:pt x="873" y="71"/>
                </a:cubicBezTo>
                <a:cubicBezTo>
                  <a:pt x="880" y="67"/>
                  <a:pt x="880" y="67"/>
                  <a:pt x="880" y="67"/>
                </a:cubicBezTo>
                <a:cubicBezTo>
                  <a:pt x="889" y="59"/>
                  <a:pt x="889" y="59"/>
                  <a:pt x="889" y="59"/>
                </a:cubicBezTo>
                <a:cubicBezTo>
                  <a:pt x="898" y="57"/>
                  <a:pt x="898" y="57"/>
                  <a:pt x="898" y="57"/>
                </a:cubicBezTo>
                <a:cubicBezTo>
                  <a:pt x="907" y="57"/>
                  <a:pt x="907" y="57"/>
                  <a:pt x="907" y="57"/>
                </a:cubicBezTo>
                <a:cubicBezTo>
                  <a:pt x="908" y="58"/>
                  <a:pt x="908" y="58"/>
                  <a:pt x="908" y="58"/>
                </a:cubicBezTo>
                <a:cubicBezTo>
                  <a:pt x="900" y="63"/>
                  <a:pt x="900" y="63"/>
                  <a:pt x="900" y="63"/>
                </a:cubicBezTo>
                <a:cubicBezTo>
                  <a:pt x="906" y="63"/>
                  <a:pt x="906" y="63"/>
                  <a:pt x="906" y="63"/>
                </a:cubicBezTo>
                <a:cubicBezTo>
                  <a:pt x="904" y="64"/>
                  <a:pt x="904" y="64"/>
                  <a:pt x="904" y="64"/>
                </a:cubicBezTo>
                <a:cubicBezTo>
                  <a:pt x="910" y="66"/>
                  <a:pt x="910" y="66"/>
                  <a:pt x="910" y="66"/>
                </a:cubicBezTo>
                <a:cubicBezTo>
                  <a:pt x="910" y="69"/>
                  <a:pt x="910" y="69"/>
                  <a:pt x="910" y="69"/>
                </a:cubicBezTo>
                <a:cubicBezTo>
                  <a:pt x="904" y="71"/>
                  <a:pt x="904" y="71"/>
                  <a:pt x="904" y="71"/>
                </a:cubicBezTo>
                <a:cubicBezTo>
                  <a:pt x="901" y="75"/>
                  <a:pt x="901" y="75"/>
                  <a:pt x="901" y="75"/>
                </a:cubicBezTo>
                <a:cubicBezTo>
                  <a:pt x="900" y="73"/>
                  <a:pt x="900" y="73"/>
                  <a:pt x="900" y="73"/>
                </a:cubicBezTo>
                <a:cubicBezTo>
                  <a:pt x="894" y="76"/>
                  <a:pt x="894" y="76"/>
                  <a:pt x="894" y="76"/>
                </a:cubicBezTo>
                <a:cubicBezTo>
                  <a:pt x="894" y="77"/>
                  <a:pt x="895" y="77"/>
                  <a:pt x="894" y="78"/>
                </a:cubicBezTo>
                <a:cubicBezTo>
                  <a:pt x="887" y="79"/>
                  <a:pt x="887" y="79"/>
                  <a:pt x="887" y="79"/>
                </a:cubicBezTo>
                <a:cubicBezTo>
                  <a:pt x="887" y="78"/>
                  <a:pt x="885" y="78"/>
                  <a:pt x="886" y="81"/>
                </a:cubicBezTo>
                <a:cubicBezTo>
                  <a:pt x="889" y="81"/>
                  <a:pt x="889" y="81"/>
                  <a:pt x="889" y="81"/>
                </a:cubicBezTo>
                <a:cubicBezTo>
                  <a:pt x="887" y="82"/>
                  <a:pt x="887" y="82"/>
                  <a:pt x="887" y="82"/>
                </a:cubicBezTo>
                <a:cubicBezTo>
                  <a:pt x="884" y="82"/>
                  <a:pt x="884" y="82"/>
                  <a:pt x="884" y="82"/>
                </a:cubicBezTo>
                <a:cubicBezTo>
                  <a:pt x="875" y="88"/>
                  <a:pt x="875" y="88"/>
                  <a:pt x="875" y="88"/>
                </a:cubicBezTo>
                <a:cubicBezTo>
                  <a:pt x="863" y="97"/>
                  <a:pt x="863" y="97"/>
                  <a:pt x="863" y="97"/>
                </a:cubicBezTo>
                <a:cubicBezTo>
                  <a:pt x="866" y="98"/>
                  <a:pt x="866" y="98"/>
                  <a:pt x="866" y="98"/>
                </a:cubicBezTo>
                <a:cubicBezTo>
                  <a:pt x="867" y="97"/>
                  <a:pt x="867" y="97"/>
                  <a:pt x="867" y="97"/>
                </a:cubicBezTo>
                <a:cubicBezTo>
                  <a:pt x="862" y="103"/>
                  <a:pt x="862" y="103"/>
                  <a:pt x="862" y="103"/>
                </a:cubicBezTo>
                <a:cubicBezTo>
                  <a:pt x="862" y="104"/>
                  <a:pt x="862" y="104"/>
                  <a:pt x="862" y="104"/>
                </a:cubicBezTo>
                <a:cubicBezTo>
                  <a:pt x="858" y="100"/>
                  <a:pt x="858" y="100"/>
                  <a:pt x="858" y="100"/>
                </a:cubicBezTo>
                <a:cubicBezTo>
                  <a:pt x="855" y="103"/>
                  <a:pt x="855" y="103"/>
                  <a:pt x="855" y="103"/>
                </a:cubicBezTo>
                <a:cubicBezTo>
                  <a:pt x="858" y="105"/>
                  <a:pt x="858" y="105"/>
                  <a:pt x="858" y="105"/>
                </a:cubicBezTo>
                <a:cubicBezTo>
                  <a:pt x="858" y="105"/>
                  <a:pt x="857" y="105"/>
                  <a:pt x="857" y="107"/>
                </a:cubicBezTo>
                <a:cubicBezTo>
                  <a:pt x="860" y="110"/>
                  <a:pt x="860" y="110"/>
                  <a:pt x="860" y="110"/>
                </a:cubicBezTo>
                <a:cubicBezTo>
                  <a:pt x="856" y="115"/>
                  <a:pt x="850" y="118"/>
                  <a:pt x="845" y="121"/>
                </a:cubicBezTo>
                <a:cubicBezTo>
                  <a:pt x="834" y="129"/>
                  <a:pt x="834" y="129"/>
                  <a:pt x="834" y="129"/>
                </a:cubicBezTo>
                <a:cubicBezTo>
                  <a:pt x="843" y="121"/>
                  <a:pt x="843" y="121"/>
                  <a:pt x="843" y="121"/>
                </a:cubicBezTo>
                <a:cubicBezTo>
                  <a:pt x="844" y="119"/>
                  <a:pt x="850" y="122"/>
                  <a:pt x="845" y="117"/>
                </a:cubicBezTo>
                <a:cubicBezTo>
                  <a:pt x="836" y="123"/>
                  <a:pt x="836" y="123"/>
                  <a:pt x="836" y="123"/>
                </a:cubicBezTo>
                <a:cubicBezTo>
                  <a:pt x="830" y="132"/>
                  <a:pt x="830" y="132"/>
                  <a:pt x="830" y="132"/>
                </a:cubicBezTo>
                <a:cubicBezTo>
                  <a:pt x="832" y="132"/>
                  <a:pt x="832" y="132"/>
                  <a:pt x="832" y="132"/>
                </a:cubicBezTo>
                <a:cubicBezTo>
                  <a:pt x="830" y="132"/>
                  <a:pt x="847" y="125"/>
                  <a:pt x="829" y="135"/>
                </a:cubicBezTo>
                <a:cubicBezTo>
                  <a:pt x="828" y="132"/>
                  <a:pt x="828" y="132"/>
                  <a:pt x="828" y="132"/>
                </a:cubicBezTo>
                <a:cubicBezTo>
                  <a:pt x="825" y="136"/>
                  <a:pt x="825" y="136"/>
                  <a:pt x="825" y="136"/>
                </a:cubicBezTo>
                <a:cubicBezTo>
                  <a:pt x="826" y="137"/>
                  <a:pt x="826" y="137"/>
                  <a:pt x="826" y="137"/>
                </a:cubicBezTo>
                <a:cubicBezTo>
                  <a:pt x="827" y="136"/>
                  <a:pt x="827" y="136"/>
                  <a:pt x="827" y="136"/>
                </a:cubicBezTo>
                <a:cubicBezTo>
                  <a:pt x="825" y="140"/>
                  <a:pt x="825" y="140"/>
                  <a:pt x="825" y="140"/>
                </a:cubicBezTo>
                <a:cubicBezTo>
                  <a:pt x="825" y="139"/>
                  <a:pt x="827" y="139"/>
                  <a:pt x="825" y="137"/>
                </a:cubicBezTo>
                <a:cubicBezTo>
                  <a:pt x="823" y="137"/>
                  <a:pt x="823" y="137"/>
                  <a:pt x="823" y="137"/>
                </a:cubicBezTo>
                <a:cubicBezTo>
                  <a:pt x="823" y="140"/>
                  <a:pt x="823" y="140"/>
                  <a:pt x="823" y="140"/>
                </a:cubicBezTo>
                <a:cubicBezTo>
                  <a:pt x="809" y="155"/>
                  <a:pt x="809" y="155"/>
                  <a:pt x="809" y="155"/>
                </a:cubicBezTo>
                <a:cubicBezTo>
                  <a:pt x="805" y="157"/>
                  <a:pt x="805" y="157"/>
                  <a:pt x="805" y="157"/>
                </a:cubicBezTo>
                <a:cubicBezTo>
                  <a:pt x="805" y="159"/>
                  <a:pt x="805" y="159"/>
                  <a:pt x="805" y="159"/>
                </a:cubicBezTo>
                <a:cubicBezTo>
                  <a:pt x="801" y="162"/>
                  <a:pt x="801" y="162"/>
                  <a:pt x="801" y="162"/>
                </a:cubicBezTo>
                <a:cubicBezTo>
                  <a:pt x="800" y="161"/>
                  <a:pt x="806" y="161"/>
                  <a:pt x="799" y="161"/>
                </a:cubicBezTo>
                <a:cubicBezTo>
                  <a:pt x="799" y="164"/>
                  <a:pt x="799" y="164"/>
                  <a:pt x="799" y="164"/>
                </a:cubicBezTo>
                <a:cubicBezTo>
                  <a:pt x="804" y="170"/>
                  <a:pt x="804" y="152"/>
                  <a:pt x="799" y="170"/>
                </a:cubicBezTo>
                <a:cubicBezTo>
                  <a:pt x="791" y="170"/>
                  <a:pt x="791" y="170"/>
                  <a:pt x="791" y="170"/>
                </a:cubicBezTo>
                <a:cubicBezTo>
                  <a:pt x="788" y="170"/>
                  <a:pt x="788" y="170"/>
                  <a:pt x="788" y="170"/>
                </a:cubicBezTo>
                <a:cubicBezTo>
                  <a:pt x="787" y="173"/>
                  <a:pt x="787" y="173"/>
                  <a:pt x="787" y="173"/>
                </a:cubicBezTo>
                <a:cubicBezTo>
                  <a:pt x="785" y="172"/>
                  <a:pt x="785" y="172"/>
                  <a:pt x="785" y="172"/>
                </a:cubicBezTo>
                <a:cubicBezTo>
                  <a:pt x="783" y="175"/>
                  <a:pt x="783" y="175"/>
                  <a:pt x="783" y="175"/>
                </a:cubicBezTo>
                <a:cubicBezTo>
                  <a:pt x="788" y="180"/>
                  <a:pt x="788" y="180"/>
                  <a:pt x="788" y="180"/>
                </a:cubicBezTo>
                <a:cubicBezTo>
                  <a:pt x="792" y="177"/>
                  <a:pt x="792" y="177"/>
                  <a:pt x="792" y="177"/>
                </a:cubicBezTo>
                <a:cubicBezTo>
                  <a:pt x="792" y="181"/>
                  <a:pt x="792" y="181"/>
                  <a:pt x="792" y="181"/>
                </a:cubicBezTo>
                <a:cubicBezTo>
                  <a:pt x="789" y="183"/>
                  <a:pt x="789" y="183"/>
                  <a:pt x="789" y="183"/>
                </a:cubicBezTo>
                <a:cubicBezTo>
                  <a:pt x="791" y="185"/>
                  <a:pt x="791" y="185"/>
                  <a:pt x="791" y="185"/>
                </a:cubicBezTo>
                <a:cubicBezTo>
                  <a:pt x="791" y="184"/>
                  <a:pt x="793" y="184"/>
                  <a:pt x="794" y="180"/>
                </a:cubicBezTo>
                <a:cubicBezTo>
                  <a:pt x="795" y="181"/>
                  <a:pt x="795" y="181"/>
                  <a:pt x="795" y="181"/>
                </a:cubicBezTo>
                <a:cubicBezTo>
                  <a:pt x="797" y="181"/>
                  <a:pt x="797" y="181"/>
                  <a:pt x="797" y="181"/>
                </a:cubicBezTo>
                <a:cubicBezTo>
                  <a:pt x="797" y="178"/>
                  <a:pt x="797" y="178"/>
                  <a:pt x="797" y="178"/>
                </a:cubicBezTo>
                <a:cubicBezTo>
                  <a:pt x="795" y="176"/>
                  <a:pt x="795" y="176"/>
                  <a:pt x="795" y="176"/>
                </a:cubicBezTo>
                <a:cubicBezTo>
                  <a:pt x="796" y="172"/>
                  <a:pt x="796" y="172"/>
                  <a:pt x="796" y="172"/>
                </a:cubicBezTo>
                <a:cubicBezTo>
                  <a:pt x="801" y="173"/>
                  <a:pt x="801" y="173"/>
                  <a:pt x="801" y="173"/>
                </a:cubicBezTo>
                <a:cubicBezTo>
                  <a:pt x="798" y="178"/>
                  <a:pt x="798" y="178"/>
                  <a:pt x="798" y="178"/>
                </a:cubicBezTo>
                <a:cubicBezTo>
                  <a:pt x="801" y="177"/>
                  <a:pt x="801" y="177"/>
                  <a:pt x="801" y="177"/>
                </a:cubicBezTo>
                <a:cubicBezTo>
                  <a:pt x="801" y="176"/>
                  <a:pt x="807" y="174"/>
                  <a:pt x="802" y="172"/>
                </a:cubicBezTo>
                <a:cubicBezTo>
                  <a:pt x="809" y="169"/>
                  <a:pt x="809" y="169"/>
                  <a:pt x="809" y="169"/>
                </a:cubicBezTo>
                <a:cubicBezTo>
                  <a:pt x="810" y="169"/>
                  <a:pt x="806" y="170"/>
                  <a:pt x="810" y="170"/>
                </a:cubicBezTo>
                <a:cubicBezTo>
                  <a:pt x="811" y="169"/>
                  <a:pt x="811" y="169"/>
                  <a:pt x="811" y="169"/>
                </a:cubicBezTo>
                <a:cubicBezTo>
                  <a:pt x="808" y="166"/>
                  <a:pt x="808" y="166"/>
                  <a:pt x="808" y="166"/>
                </a:cubicBezTo>
                <a:cubicBezTo>
                  <a:pt x="807" y="168"/>
                  <a:pt x="807" y="168"/>
                  <a:pt x="807" y="168"/>
                </a:cubicBezTo>
                <a:cubicBezTo>
                  <a:pt x="806" y="165"/>
                  <a:pt x="806" y="165"/>
                  <a:pt x="806" y="165"/>
                </a:cubicBezTo>
                <a:cubicBezTo>
                  <a:pt x="811" y="165"/>
                  <a:pt x="811" y="165"/>
                  <a:pt x="811" y="165"/>
                </a:cubicBezTo>
                <a:cubicBezTo>
                  <a:pt x="812" y="165"/>
                  <a:pt x="812" y="165"/>
                  <a:pt x="812" y="165"/>
                </a:cubicBezTo>
                <a:cubicBezTo>
                  <a:pt x="813" y="164"/>
                  <a:pt x="801" y="172"/>
                  <a:pt x="818" y="165"/>
                </a:cubicBezTo>
                <a:cubicBezTo>
                  <a:pt x="819" y="161"/>
                  <a:pt x="819" y="161"/>
                  <a:pt x="819" y="161"/>
                </a:cubicBezTo>
                <a:cubicBezTo>
                  <a:pt x="821" y="160"/>
                  <a:pt x="821" y="160"/>
                  <a:pt x="821" y="160"/>
                </a:cubicBezTo>
                <a:cubicBezTo>
                  <a:pt x="824" y="159"/>
                  <a:pt x="824" y="159"/>
                  <a:pt x="824" y="159"/>
                </a:cubicBezTo>
                <a:cubicBezTo>
                  <a:pt x="825" y="156"/>
                  <a:pt x="825" y="156"/>
                  <a:pt x="825" y="156"/>
                </a:cubicBezTo>
                <a:cubicBezTo>
                  <a:pt x="830" y="155"/>
                  <a:pt x="830" y="155"/>
                  <a:pt x="830" y="155"/>
                </a:cubicBezTo>
                <a:cubicBezTo>
                  <a:pt x="832" y="151"/>
                  <a:pt x="832" y="151"/>
                  <a:pt x="832" y="151"/>
                </a:cubicBezTo>
                <a:cubicBezTo>
                  <a:pt x="834" y="150"/>
                  <a:pt x="834" y="150"/>
                  <a:pt x="834" y="150"/>
                </a:cubicBezTo>
                <a:cubicBezTo>
                  <a:pt x="835" y="147"/>
                  <a:pt x="835" y="147"/>
                  <a:pt x="835" y="147"/>
                </a:cubicBezTo>
                <a:cubicBezTo>
                  <a:pt x="836" y="148"/>
                  <a:pt x="836" y="148"/>
                  <a:pt x="836" y="148"/>
                </a:cubicBezTo>
                <a:cubicBezTo>
                  <a:pt x="841" y="144"/>
                  <a:pt x="841" y="144"/>
                  <a:pt x="841" y="144"/>
                </a:cubicBezTo>
                <a:cubicBezTo>
                  <a:pt x="841" y="143"/>
                  <a:pt x="839" y="148"/>
                  <a:pt x="842" y="142"/>
                </a:cubicBezTo>
                <a:cubicBezTo>
                  <a:pt x="844" y="143"/>
                  <a:pt x="844" y="143"/>
                  <a:pt x="844" y="143"/>
                </a:cubicBezTo>
                <a:cubicBezTo>
                  <a:pt x="845" y="138"/>
                  <a:pt x="845" y="138"/>
                  <a:pt x="845" y="138"/>
                </a:cubicBezTo>
                <a:cubicBezTo>
                  <a:pt x="848" y="137"/>
                  <a:pt x="848" y="137"/>
                  <a:pt x="848" y="137"/>
                </a:cubicBezTo>
                <a:cubicBezTo>
                  <a:pt x="850" y="134"/>
                  <a:pt x="850" y="134"/>
                  <a:pt x="850" y="134"/>
                </a:cubicBezTo>
                <a:cubicBezTo>
                  <a:pt x="854" y="133"/>
                  <a:pt x="854" y="133"/>
                  <a:pt x="854" y="133"/>
                </a:cubicBezTo>
                <a:cubicBezTo>
                  <a:pt x="855" y="130"/>
                  <a:pt x="855" y="130"/>
                  <a:pt x="855" y="130"/>
                </a:cubicBezTo>
                <a:cubicBezTo>
                  <a:pt x="859" y="130"/>
                  <a:pt x="859" y="130"/>
                  <a:pt x="859" y="130"/>
                </a:cubicBezTo>
                <a:cubicBezTo>
                  <a:pt x="862" y="127"/>
                  <a:pt x="862" y="127"/>
                  <a:pt x="862" y="127"/>
                </a:cubicBezTo>
                <a:cubicBezTo>
                  <a:pt x="864" y="127"/>
                  <a:pt x="853" y="131"/>
                  <a:pt x="866" y="126"/>
                </a:cubicBezTo>
                <a:cubicBezTo>
                  <a:pt x="866" y="126"/>
                  <a:pt x="868" y="126"/>
                  <a:pt x="865" y="125"/>
                </a:cubicBezTo>
                <a:cubicBezTo>
                  <a:pt x="867" y="121"/>
                  <a:pt x="867" y="121"/>
                  <a:pt x="867" y="121"/>
                </a:cubicBezTo>
                <a:cubicBezTo>
                  <a:pt x="871" y="120"/>
                  <a:pt x="871" y="120"/>
                  <a:pt x="871" y="120"/>
                </a:cubicBezTo>
                <a:cubicBezTo>
                  <a:pt x="875" y="116"/>
                  <a:pt x="875" y="116"/>
                  <a:pt x="875" y="116"/>
                </a:cubicBezTo>
                <a:cubicBezTo>
                  <a:pt x="876" y="114"/>
                  <a:pt x="876" y="114"/>
                  <a:pt x="876" y="114"/>
                </a:cubicBezTo>
                <a:cubicBezTo>
                  <a:pt x="882" y="111"/>
                  <a:pt x="882" y="111"/>
                  <a:pt x="882" y="111"/>
                </a:cubicBezTo>
                <a:cubicBezTo>
                  <a:pt x="884" y="107"/>
                  <a:pt x="884" y="107"/>
                  <a:pt x="884" y="107"/>
                </a:cubicBezTo>
                <a:cubicBezTo>
                  <a:pt x="891" y="103"/>
                  <a:pt x="891" y="103"/>
                  <a:pt x="891" y="103"/>
                </a:cubicBezTo>
                <a:cubicBezTo>
                  <a:pt x="891" y="100"/>
                  <a:pt x="891" y="100"/>
                  <a:pt x="891" y="100"/>
                </a:cubicBezTo>
                <a:cubicBezTo>
                  <a:pt x="894" y="100"/>
                  <a:pt x="894" y="100"/>
                  <a:pt x="894" y="100"/>
                </a:cubicBezTo>
                <a:cubicBezTo>
                  <a:pt x="898" y="96"/>
                  <a:pt x="898" y="96"/>
                  <a:pt x="898" y="96"/>
                </a:cubicBezTo>
                <a:cubicBezTo>
                  <a:pt x="901" y="96"/>
                  <a:pt x="901" y="96"/>
                  <a:pt x="901" y="96"/>
                </a:cubicBezTo>
                <a:cubicBezTo>
                  <a:pt x="900" y="96"/>
                  <a:pt x="900" y="96"/>
                  <a:pt x="900" y="96"/>
                </a:cubicBezTo>
                <a:cubicBezTo>
                  <a:pt x="900" y="94"/>
                  <a:pt x="900" y="94"/>
                  <a:pt x="900" y="94"/>
                </a:cubicBezTo>
                <a:cubicBezTo>
                  <a:pt x="901" y="94"/>
                  <a:pt x="901" y="94"/>
                  <a:pt x="901" y="94"/>
                </a:cubicBezTo>
                <a:cubicBezTo>
                  <a:pt x="901" y="95"/>
                  <a:pt x="902" y="93"/>
                  <a:pt x="901" y="95"/>
                </a:cubicBezTo>
                <a:cubicBezTo>
                  <a:pt x="903" y="94"/>
                  <a:pt x="903" y="94"/>
                  <a:pt x="903" y="94"/>
                </a:cubicBezTo>
                <a:cubicBezTo>
                  <a:pt x="901" y="93"/>
                  <a:pt x="901" y="93"/>
                  <a:pt x="901" y="93"/>
                </a:cubicBezTo>
                <a:cubicBezTo>
                  <a:pt x="908" y="90"/>
                  <a:pt x="908" y="90"/>
                  <a:pt x="908" y="90"/>
                </a:cubicBezTo>
                <a:cubicBezTo>
                  <a:pt x="910" y="90"/>
                  <a:pt x="910" y="90"/>
                  <a:pt x="910" y="90"/>
                </a:cubicBezTo>
                <a:cubicBezTo>
                  <a:pt x="910" y="94"/>
                  <a:pt x="914" y="86"/>
                  <a:pt x="910" y="94"/>
                </a:cubicBezTo>
                <a:cubicBezTo>
                  <a:pt x="913" y="98"/>
                  <a:pt x="913" y="98"/>
                  <a:pt x="913" y="98"/>
                </a:cubicBezTo>
                <a:cubicBezTo>
                  <a:pt x="912" y="98"/>
                  <a:pt x="912" y="98"/>
                  <a:pt x="912" y="98"/>
                </a:cubicBezTo>
                <a:cubicBezTo>
                  <a:pt x="912" y="100"/>
                  <a:pt x="912" y="100"/>
                  <a:pt x="912" y="100"/>
                </a:cubicBezTo>
                <a:cubicBezTo>
                  <a:pt x="908" y="99"/>
                  <a:pt x="908" y="99"/>
                  <a:pt x="908" y="99"/>
                </a:cubicBezTo>
                <a:cubicBezTo>
                  <a:pt x="902" y="104"/>
                  <a:pt x="902" y="104"/>
                  <a:pt x="902" y="104"/>
                </a:cubicBezTo>
                <a:cubicBezTo>
                  <a:pt x="899" y="102"/>
                  <a:pt x="899" y="102"/>
                  <a:pt x="899" y="102"/>
                </a:cubicBezTo>
                <a:cubicBezTo>
                  <a:pt x="899" y="102"/>
                  <a:pt x="899" y="102"/>
                  <a:pt x="899" y="102"/>
                </a:cubicBezTo>
                <a:cubicBezTo>
                  <a:pt x="899" y="105"/>
                  <a:pt x="899" y="105"/>
                  <a:pt x="899" y="105"/>
                </a:cubicBezTo>
                <a:cubicBezTo>
                  <a:pt x="898" y="105"/>
                  <a:pt x="896" y="104"/>
                  <a:pt x="895" y="105"/>
                </a:cubicBezTo>
                <a:cubicBezTo>
                  <a:pt x="899" y="108"/>
                  <a:pt x="899" y="108"/>
                  <a:pt x="899" y="108"/>
                </a:cubicBezTo>
                <a:cubicBezTo>
                  <a:pt x="903" y="105"/>
                  <a:pt x="903" y="105"/>
                  <a:pt x="903" y="105"/>
                </a:cubicBezTo>
                <a:cubicBezTo>
                  <a:pt x="909" y="109"/>
                  <a:pt x="890" y="102"/>
                  <a:pt x="911" y="109"/>
                </a:cubicBezTo>
                <a:cubicBezTo>
                  <a:pt x="913" y="104"/>
                  <a:pt x="913" y="104"/>
                  <a:pt x="913" y="104"/>
                </a:cubicBezTo>
                <a:cubicBezTo>
                  <a:pt x="915" y="109"/>
                  <a:pt x="915" y="109"/>
                  <a:pt x="915" y="109"/>
                </a:cubicBezTo>
                <a:cubicBezTo>
                  <a:pt x="913" y="114"/>
                  <a:pt x="913" y="108"/>
                  <a:pt x="903" y="112"/>
                </a:cubicBezTo>
                <a:cubicBezTo>
                  <a:pt x="892" y="121"/>
                  <a:pt x="892" y="121"/>
                  <a:pt x="892" y="121"/>
                </a:cubicBezTo>
                <a:cubicBezTo>
                  <a:pt x="890" y="123"/>
                  <a:pt x="890" y="123"/>
                  <a:pt x="890" y="123"/>
                </a:cubicBezTo>
                <a:cubicBezTo>
                  <a:pt x="886" y="126"/>
                  <a:pt x="886" y="126"/>
                  <a:pt x="886" y="126"/>
                </a:cubicBezTo>
                <a:cubicBezTo>
                  <a:pt x="885" y="129"/>
                  <a:pt x="885" y="129"/>
                  <a:pt x="885" y="129"/>
                </a:cubicBezTo>
                <a:cubicBezTo>
                  <a:pt x="879" y="132"/>
                  <a:pt x="879" y="132"/>
                  <a:pt x="879" y="132"/>
                </a:cubicBezTo>
                <a:cubicBezTo>
                  <a:pt x="877" y="137"/>
                  <a:pt x="877" y="137"/>
                  <a:pt x="877" y="137"/>
                </a:cubicBezTo>
                <a:cubicBezTo>
                  <a:pt x="869" y="141"/>
                  <a:pt x="869" y="141"/>
                  <a:pt x="869" y="141"/>
                </a:cubicBezTo>
                <a:cubicBezTo>
                  <a:pt x="868" y="144"/>
                  <a:pt x="868" y="144"/>
                  <a:pt x="868" y="144"/>
                </a:cubicBezTo>
                <a:cubicBezTo>
                  <a:pt x="867" y="143"/>
                  <a:pt x="867" y="143"/>
                  <a:pt x="867" y="143"/>
                </a:cubicBezTo>
                <a:cubicBezTo>
                  <a:pt x="857" y="151"/>
                  <a:pt x="857" y="151"/>
                  <a:pt x="857" y="151"/>
                </a:cubicBezTo>
                <a:cubicBezTo>
                  <a:pt x="855" y="151"/>
                  <a:pt x="855" y="151"/>
                  <a:pt x="855" y="151"/>
                </a:cubicBezTo>
                <a:cubicBezTo>
                  <a:pt x="855" y="153"/>
                  <a:pt x="855" y="153"/>
                  <a:pt x="855" y="153"/>
                </a:cubicBezTo>
                <a:cubicBezTo>
                  <a:pt x="854" y="154"/>
                  <a:pt x="849" y="156"/>
                  <a:pt x="851" y="157"/>
                </a:cubicBezTo>
                <a:cubicBezTo>
                  <a:pt x="843" y="162"/>
                  <a:pt x="843" y="162"/>
                  <a:pt x="843" y="162"/>
                </a:cubicBezTo>
                <a:cubicBezTo>
                  <a:pt x="840" y="165"/>
                  <a:pt x="839" y="165"/>
                  <a:pt x="836" y="170"/>
                </a:cubicBezTo>
                <a:cubicBezTo>
                  <a:pt x="841" y="170"/>
                  <a:pt x="841" y="170"/>
                  <a:pt x="841" y="170"/>
                </a:cubicBezTo>
                <a:cubicBezTo>
                  <a:pt x="849" y="165"/>
                  <a:pt x="849" y="165"/>
                  <a:pt x="849" y="165"/>
                </a:cubicBezTo>
                <a:cubicBezTo>
                  <a:pt x="852" y="164"/>
                  <a:pt x="849" y="175"/>
                  <a:pt x="851" y="161"/>
                </a:cubicBezTo>
                <a:cubicBezTo>
                  <a:pt x="853" y="163"/>
                  <a:pt x="853" y="163"/>
                  <a:pt x="853" y="163"/>
                </a:cubicBezTo>
                <a:cubicBezTo>
                  <a:pt x="849" y="169"/>
                  <a:pt x="849" y="169"/>
                  <a:pt x="849" y="169"/>
                </a:cubicBezTo>
                <a:cubicBezTo>
                  <a:pt x="845" y="170"/>
                  <a:pt x="845" y="170"/>
                  <a:pt x="845" y="170"/>
                </a:cubicBezTo>
                <a:cubicBezTo>
                  <a:pt x="844" y="177"/>
                  <a:pt x="844" y="177"/>
                  <a:pt x="844" y="177"/>
                </a:cubicBezTo>
                <a:cubicBezTo>
                  <a:pt x="840" y="178"/>
                  <a:pt x="840" y="178"/>
                  <a:pt x="840" y="178"/>
                </a:cubicBezTo>
                <a:cubicBezTo>
                  <a:pt x="819" y="198"/>
                  <a:pt x="819" y="198"/>
                  <a:pt x="819" y="198"/>
                </a:cubicBezTo>
                <a:cubicBezTo>
                  <a:pt x="817" y="199"/>
                  <a:pt x="817" y="199"/>
                  <a:pt x="817" y="199"/>
                </a:cubicBezTo>
                <a:cubicBezTo>
                  <a:pt x="817" y="200"/>
                  <a:pt x="817" y="200"/>
                  <a:pt x="817" y="200"/>
                </a:cubicBezTo>
                <a:cubicBezTo>
                  <a:pt x="818" y="201"/>
                  <a:pt x="818" y="201"/>
                  <a:pt x="818" y="201"/>
                </a:cubicBezTo>
                <a:cubicBezTo>
                  <a:pt x="826" y="197"/>
                  <a:pt x="826" y="197"/>
                  <a:pt x="826" y="197"/>
                </a:cubicBezTo>
                <a:cubicBezTo>
                  <a:pt x="828" y="193"/>
                  <a:pt x="828" y="193"/>
                  <a:pt x="828" y="193"/>
                </a:cubicBezTo>
                <a:cubicBezTo>
                  <a:pt x="834" y="189"/>
                  <a:pt x="834" y="189"/>
                  <a:pt x="834" y="189"/>
                </a:cubicBezTo>
                <a:cubicBezTo>
                  <a:pt x="837" y="185"/>
                  <a:pt x="837" y="185"/>
                  <a:pt x="837" y="185"/>
                </a:cubicBezTo>
                <a:cubicBezTo>
                  <a:pt x="838" y="185"/>
                  <a:pt x="840" y="184"/>
                  <a:pt x="841" y="185"/>
                </a:cubicBezTo>
                <a:cubicBezTo>
                  <a:pt x="837" y="189"/>
                  <a:pt x="837" y="189"/>
                  <a:pt x="837" y="189"/>
                </a:cubicBezTo>
                <a:cubicBezTo>
                  <a:pt x="837" y="189"/>
                  <a:pt x="833" y="187"/>
                  <a:pt x="835" y="191"/>
                </a:cubicBezTo>
                <a:cubicBezTo>
                  <a:pt x="831" y="193"/>
                  <a:pt x="831" y="193"/>
                  <a:pt x="831" y="193"/>
                </a:cubicBezTo>
                <a:cubicBezTo>
                  <a:pt x="821" y="202"/>
                  <a:pt x="821" y="202"/>
                  <a:pt x="821" y="202"/>
                </a:cubicBezTo>
                <a:cubicBezTo>
                  <a:pt x="820" y="203"/>
                  <a:pt x="828" y="195"/>
                  <a:pt x="820" y="206"/>
                </a:cubicBezTo>
                <a:cubicBezTo>
                  <a:pt x="817" y="204"/>
                  <a:pt x="817" y="204"/>
                  <a:pt x="817" y="204"/>
                </a:cubicBezTo>
                <a:cubicBezTo>
                  <a:pt x="813" y="206"/>
                  <a:pt x="813" y="206"/>
                  <a:pt x="813" y="206"/>
                </a:cubicBezTo>
                <a:cubicBezTo>
                  <a:pt x="814" y="208"/>
                  <a:pt x="814" y="208"/>
                  <a:pt x="814" y="208"/>
                </a:cubicBezTo>
                <a:cubicBezTo>
                  <a:pt x="808" y="211"/>
                  <a:pt x="808" y="211"/>
                  <a:pt x="808" y="211"/>
                </a:cubicBezTo>
                <a:cubicBezTo>
                  <a:pt x="811" y="213"/>
                  <a:pt x="815" y="204"/>
                  <a:pt x="803" y="211"/>
                </a:cubicBezTo>
                <a:cubicBezTo>
                  <a:pt x="802" y="215"/>
                  <a:pt x="802" y="215"/>
                  <a:pt x="802" y="215"/>
                </a:cubicBezTo>
                <a:cubicBezTo>
                  <a:pt x="795" y="219"/>
                  <a:pt x="795" y="219"/>
                  <a:pt x="795" y="219"/>
                </a:cubicBezTo>
                <a:cubicBezTo>
                  <a:pt x="769" y="238"/>
                  <a:pt x="769" y="238"/>
                  <a:pt x="769" y="238"/>
                </a:cubicBezTo>
                <a:cubicBezTo>
                  <a:pt x="760" y="245"/>
                  <a:pt x="760" y="245"/>
                  <a:pt x="760" y="245"/>
                </a:cubicBezTo>
                <a:cubicBezTo>
                  <a:pt x="742" y="258"/>
                  <a:pt x="742" y="258"/>
                  <a:pt x="742" y="258"/>
                </a:cubicBezTo>
                <a:cubicBezTo>
                  <a:pt x="737" y="260"/>
                  <a:pt x="737" y="260"/>
                  <a:pt x="737" y="260"/>
                </a:cubicBezTo>
                <a:cubicBezTo>
                  <a:pt x="729" y="265"/>
                  <a:pt x="729" y="265"/>
                  <a:pt x="729" y="265"/>
                </a:cubicBezTo>
                <a:cubicBezTo>
                  <a:pt x="729" y="263"/>
                  <a:pt x="739" y="261"/>
                  <a:pt x="725" y="267"/>
                </a:cubicBezTo>
                <a:cubicBezTo>
                  <a:pt x="722" y="270"/>
                  <a:pt x="722" y="270"/>
                  <a:pt x="722" y="270"/>
                </a:cubicBezTo>
                <a:cubicBezTo>
                  <a:pt x="725" y="271"/>
                  <a:pt x="725" y="271"/>
                  <a:pt x="725" y="271"/>
                </a:cubicBezTo>
                <a:cubicBezTo>
                  <a:pt x="723" y="269"/>
                  <a:pt x="724" y="272"/>
                  <a:pt x="721" y="273"/>
                </a:cubicBezTo>
                <a:cubicBezTo>
                  <a:pt x="720" y="272"/>
                  <a:pt x="720" y="272"/>
                  <a:pt x="720" y="272"/>
                </a:cubicBezTo>
                <a:cubicBezTo>
                  <a:pt x="714" y="277"/>
                  <a:pt x="714" y="277"/>
                  <a:pt x="714" y="277"/>
                </a:cubicBezTo>
                <a:cubicBezTo>
                  <a:pt x="712" y="278"/>
                  <a:pt x="713" y="273"/>
                  <a:pt x="709" y="281"/>
                </a:cubicBezTo>
                <a:cubicBezTo>
                  <a:pt x="710" y="283"/>
                  <a:pt x="710" y="283"/>
                  <a:pt x="710" y="283"/>
                </a:cubicBezTo>
                <a:cubicBezTo>
                  <a:pt x="706" y="286"/>
                  <a:pt x="706" y="286"/>
                  <a:pt x="706" y="286"/>
                </a:cubicBezTo>
                <a:cubicBezTo>
                  <a:pt x="707" y="281"/>
                  <a:pt x="707" y="281"/>
                  <a:pt x="707" y="281"/>
                </a:cubicBezTo>
                <a:cubicBezTo>
                  <a:pt x="705" y="282"/>
                  <a:pt x="705" y="282"/>
                  <a:pt x="705" y="282"/>
                </a:cubicBezTo>
                <a:cubicBezTo>
                  <a:pt x="702" y="286"/>
                  <a:pt x="702" y="286"/>
                  <a:pt x="702" y="286"/>
                </a:cubicBezTo>
                <a:cubicBezTo>
                  <a:pt x="704" y="289"/>
                  <a:pt x="704" y="289"/>
                  <a:pt x="704" y="289"/>
                </a:cubicBezTo>
                <a:cubicBezTo>
                  <a:pt x="700" y="291"/>
                  <a:pt x="700" y="291"/>
                  <a:pt x="700" y="291"/>
                </a:cubicBezTo>
                <a:cubicBezTo>
                  <a:pt x="697" y="292"/>
                  <a:pt x="697" y="292"/>
                  <a:pt x="697" y="292"/>
                </a:cubicBezTo>
                <a:cubicBezTo>
                  <a:pt x="682" y="302"/>
                  <a:pt x="682" y="302"/>
                  <a:pt x="682" y="302"/>
                </a:cubicBezTo>
                <a:cubicBezTo>
                  <a:pt x="680" y="304"/>
                  <a:pt x="680" y="304"/>
                  <a:pt x="680" y="304"/>
                </a:cubicBezTo>
                <a:cubicBezTo>
                  <a:pt x="685" y="303"/>
                  <a:pt x="685" y="303"/>
                  <a:pt x="685" y="303"/>
                </a:cubicBezTo>
                <a:cubicBezTo>
                  <a:pt x="696" y="297"/>
                  <a:pt x="696" y="297"/>
                  <a:pt x="696" y="297"/>
                </a:cubicBezTo>
                <a:cubicBezTo>
                  <a:pt x="697" y="295"/>
                  <a:pt x="697" y="295"/>
                  <a:pt x="697" y="295"/>
                </a:cubicBezTo>
                <a:cubicBezTo>
                  <a:pt x="703" y="292"/>
                  <a:pt x="703" y="292"/>
                  <a:pt x="703" y="292"/>
                </a:cubicBezTo>
                <a:cubicBezTo>
                  <a:pt x="708" y="292"/>
                  <a:pt x="708" y="292"/>
                  <a:pt x="708" y="292"/>
                </a:cubicBezTo>
                <a:cubicBezTo>
                  <a:pt x="715" y="287"/>
                  <a:pt x="715" y="287"/>
                  <a:pt x="715" y="287"/>
                </a:cubicBezTo>
                <a:cubicBezTo>
                  <a:pt x="719" y="287"/>
                  <a:pt x="719" y="287"/>
                  <a:pt x="719" y="287"/>
                </a:cubicBezTo>
                <a:cubicBezTo>
                  <a:pt x="720" y="283"/>
                  <a:pt x="720" y="283"/>
                  <a:pt x="720" y="283"/>
                </a:cubicBezTo>
                <a:cubicBezTo>
                  <a:pt x="728" y="280"/>
                  <a:pt x="728" y="280"/>
                  <a:pt x="728" y="280"/>
                </a:cubicBezTo>
                <a:cubicBezTo>
                  <a:pt x="732" y="277"/>
                  <a:pt x="732" y="277"/>
                  <a:pt x="732" y="277"/>
                </a:cubicBezTo>
                <a:cubicBezTo>
                  <a:pt x="732" y="276"/>
                  <a:pt x="726" y="281"/>
                  <a:pt x="733" y="275"/>
                </a:cubicBezTo>
                <a:cubicBezTo>
                  <a:pt x="736" y="277"/>
                  <a:pt x="736" y="277"/>
                  <a:pt x="736" y="277"/>
                </a:cubicBezTo>
                <a:cubicBezTo>
                  <a:pt x="738" y="275"/>
                  <a:pt x="738" y="275"/>
                  <a:pt x="738" y="275"/>
                </a:cubicBezTo>
                <a:cubicBezTo>
                  <a:pt x="735" y="274"/>
                  <a:pt x="735" y="274"/>
                  <a:pt x="735" y="274"/>
                </a:cubicBezTo>
                <a:cubicBezTo>
                  <a:pt x="737" y="272"/>
                  <a:pt x="737" y="272"/>
                  <a:pt x="737" y="272"/>
                </a:cubicBezTo>
                <a:cubicBezTo>
                  <a:pt x="738" y="274"/>
                  <a:pt x="738" y="274"/>
                  <a:pt x="738" y="274"/>
                </a:cubicBezTo>
                <a:cubicBezTo>
                  <a:pt x="743" y="272"/>
                  <a:pt x="743" y="272"/>
                  <a:pt x="743" y="272"/>
                </a:cubicBezTo>
                <a:cubicBezTo>
                  <a:pt x="746" y="268"/>
                  <a:pt x="746" y="268"/>
                  <a:pt x="746" y="268"/>
                </a:cubicBezTo>
                <a:cubicBezTo>
                  <a:pt x="749" y="268"/>
                  <a:pt x="749" y="268"/>
                  <a:pt x="749" y="268"/>
                </a:cubicBezTo>
                <a:cubicBezTo>
                  <a:pt x="751" y="264"/>
                  <a:pt x="751" y="264"/>
                  <a:pt x="751" y="264"/>
                </a:cubicBezTo>
                <a:cubicBezTo>
                  <a:pt x="756" y="263"/>
                  <a:pt x="756" y="263"/>
                  <a:pt x="756" y="263"/>
                </a:cubicBezTo>
                <a:cubicBezTo>
                  <a:pt x="757" y="260"/>
                  <a:pt x="757" y="260"/>
                  <a:pt x="757" y="260"/>
                </a:cubicBezTo>
                <a:cubicBezTo>
                  <a:pt x="765" y="257"/>
                  <a:pt x="765" y="257"/>
                  <a:pt x="765" y="257"/>
                </a:cubicBezTo>
                <a:cubicBezTo>
                  <a:pt x="771" y="252"/>
                  <a:pt x="771" y="252"/>
                  <a:pt x="771" y="252"/>
                </a:cubicBezTo>
                <a:cubicBezTo>
                  <a:pt x="771" y="251"/>
                  <a:pt x="762" y="260"/>
                  <a:pt x="775" y="250"/>
                </a:cubicBezTo>
                <a:cubicBezTo>
                  <a:pt x="774" y="253"/>
                  <a:pt x="774" y="253"/>
                  <a:pt x="774" y="253"/>
                </a:cubicBezTo>
                <a:cubicBezTo>
                  <a:pt x="775" y="254"/>
                  <a:pt x="775" y="254"/>
                  <a:pt x="775" y="254"/>
                </a:cubicBezTo>
                <a:cubicBezTo>
                  <a:pt x="776" y="252"/>
                  <a:pt x="776" y="252"/>
                  <a:pt x="776" y="252"/>
                </a:cubicBezTo>
                <a:cubicBezTo>
                  <a:pt x="781" y="254"/>
                  <a:pt x="781" y="254"/>
                  <a:pt x="781" y="254"/>
                </a:cubicBezTo>
                <a:cubicBezTo>
                  <a:pt x="781" y="250"/>
                  <a:pt x="781" y="250"/>
                  <a:pt x="781" y="250"/>
                </a:cubicBezTo>
                <a:cubicBezTo>
                  <a:pt x="779" y="248"/>
                  <a:pt x="779" y="248"/>
                  <a:pt x="779" y="248"/>
                </a:cubicBezTo>
                <a:cubicBezTo>
                  <a:pt x="779" y="247"/>
                  <a:pt x="771" y="254"/>
                  <a:pt x="781" y="246"/>
                </a:cubicBezTo>
                <a:cubicBezTo>
                  <a:pt x="791" y="238"/>
                  <a:pt x="791" y="238"/>
                  <a:pt x="791" y="238"/>
                </a:cubicBezTo>
                <a:cubicBezTo>
                  <a:pt x="795" y="237"/>
                  <a:pt x="795" y="237"/>
                  <a:pt x="795" y="237"/>
                </a:cubicBezTo>
                <a:cubicBezTo>
                  <a:pt x="798" y="233"/>
                  <a:pt x="798" y="233"/>
                  <a:pt x="798" y="233"/>
                </a:cubicBezTo>
                <a:cubicBezTo>
                  <a:pt x="801" y="233"/>
                  <a:pt x="801" y="233"/>
                  <a:pt x="801" y="233"/>
                </a:cubicBezTo>
                <a:cubicBezTo>
                  <a:pt x="801" y="231"/>
                  <a:pt x="801" y="231"/>
                  <a:pt x="801" y="231"/>
                </a:cubicBezTo>
                <a:cubicBezTo>
                  <a:pt x="802" y="226"/>
                  <a:pt x="808" y="235"/>
                  <a:pt x="808" y="227"/>
                </a:cubicBezTo>
                <a:cubicBezTo>
                  <a:pt x="809" y="224"/>
                  <a:pt x="809" y="224"/>
                  <a:pt x="809" y="224"/>
                </a:cubicBezTo>
                <a:cubicBezTo>
                  <a:pt x="812" y="224"/>
                  <a:pt x="812" y="224"/>
                  <a:pt x="812" y="224"/>
                </a:cubicBezTo>
                <a:cubicBezTo>
                  <a:pt x="811" y="225"/>
                  <a:pt x="811" y="225"/>
                  <a:pt x="811" y="225"/>
                </a:cubicBezTo>
                <a:cubicBezTo>
                  <a:pt x="812" y="225"/>
                  <a:pt x="810" y="222"/>
                  <a:pt x="812" y="226"/>
                </a:cubicBezTo>
                <a:cubicBezTo>
                  <a:pt x="814" y="224"/>
                  <a:pt x="814" y="224"/>
                  <a:pt x="814" y="224"/>
                </a:cubicBezTo>
                <a:cubicBezTo>
                  <a:pt x="813" y="223"/>
                  <a:pt x="813" y="223"/>
                  <a:pt x="813" y="223"/>
                </a:cubicBezTo>
                <a:cubicBezTo>
                  <a:pt x="821" y="216"/>
                  <a:pt x="821" y="216"/>
                  <a:pt x="821" y="216"/>
                </a:cubicBezTo>
                <a:cubicBezTo>
                  <a:pt x="824" y="215"/>
                  <a:pt x="824" y="215"/>
                  <a:pt x="824" y="215"/>
                </a:cubicBezTo>
                <a:cubicBezTo>
                  <a:pt x="826" y="212"/>
                  <a:pt x="826" y="212"/>
                  <a:pt x="826" y="212"/>
                </a:cubicBezTo>
                <a:cubicBezTo>
                  <a:pt x="828" y="213"/>
                  <a:pt x="831" y="208"/>
                  <a:pt x="833" y="212"/>
                </a:cubicBezTo>
                <a:cubicBezTo>
                  <a:pt x="833" y="206"/>
                  <a:pt x="833" y="206"/>
                  <a:pt x="833" y="206"/>
                </a:cubicBezTo>
                <a:cubicBezTo>
                  <a:pt x="834" y="203"/>
                  <a:pt x="835" y="211"/>
                  <a:pt x="839" y="203"/>
                </a:cubicBezTo>
                <a:cubicBezTo>
                  <a:pt x="841" y="203"/>
                  <a:pt x="841" y="203"/>
                  <a:pt x="841" y="203"/>
                </a:cubicBezTo>
                <a:cubicBezTo>
                  <a:pt x="841" y="204"/>
                  <a:pt x="841" y="204"/>
                  <a:pt x="841" y="204"/>
                </a:cubicBezTo>
                <a:cubicBezTo>
                  <a:pt x="843" y="203"/>
                  <a:pt x="843" y="203"/>
                  <a:pt x="843" y="203"/>
                </a:cubicBezTo>
                <a:cubicBezTo>
                  <a:pt x="841" y="201"/>
                  <a:pt x="841" y="201"/>
                  <a:pt x="841" y="201"/>
                </a:cubicBezTo>
                <a:cubicBezTo>
                  <a:pt x="841" y="199"/>
                  <a:pt x="841" y="199"/>
                  <a:pt x="841" y="199"/>
                </a:cubicBezTo>
                <a:cubicBezTo>
                  <a:pt x="846" y="198"/>
                  <a:pt x="846" y="198"/>
                  <a:pt x="846" y="198"/>
                </a:cubicBezTo>
                <a:cubicBezTo>
                  <a:pt x="846" y="196"/>
                  <a:pt x="846" y="196"/>
                  <a:pt x="846" y="196"/>
                </a:cubicBezTo>
                <a:cubicBezTo>
                  <a:pt x="851" y="198"/>
                  <a:pt x="851" y="198"/>
                  <a:pt x="851" y="198"/>
                </a:cubicBezTo>
                <a:cubicBezTo>
                  <a:pt x="852" y="197"/>
                  <a:pt x="848" y="201"/>
                  <a:pt x="853" y="197"/>
                </a:cubicBezTo>
                <a:cubicBezTo>
                  <a:pt x="850" y="194"/>
                  <a:pt x="850" y="194"/>
                  <a:pt x="850" y="194"/>
                </a:cubicBezTo>
                <a:cubicBezTo>
                  <a:pt x="859" y="189"/>
                  <a:pt x="859" y="189"/>
                  <a:pt x="859" y="189"/>
                </a:cubicBezTo>
                <a:cubicBezTo>
                  <a:pt x="859" y="185"/>
                  <a:pt x="859" y="185"/>
                  <a:pt x="859" y="185"/>
                </a:cubicBezTo>
                <a:cubicBezTo>
                  <a:pt x="865" y="183"/>
                  <a:pt x="865" y="183"/>
                  <a:pt x="865" y="183"/>
                </a:cubicBezTo>
                <a:cubicBezTo>
                  <a:pt x="866" y="180"/>
                  <a:pt x="866" y="180"/>
                  <a:pt x="866" y="180"/>
                </a:cubicBezTo>
                <a:cubicBezTo>
                  <a:pt x="872" y="177"/>
                  <a:pt x="872" y="177"/>
                  <a:pt x="872" y="177"/>
                </a:cubicBezTo>
                <a:cubicBezTo>
                  <a:pt x="879" y="178"/>
                  <a:pt x="879" y="178"/>
                  <a:pt x="879" y="178"/>
                </a:cubicBezTo>
                <a:cubicBezTo>
                  <a:pt x="880" y="178"/>
                  <a:pt x="880" y="178"/>
                  <a:pt x="880" y="178"/>
                </a:cubicBezTo>
                <a:cubicBezTo>
                  <a:pt x="879" y="181"/>
                  <a:pt x="879" y="181"/>
                  <a:pt x="879" y="181"/>
                </a:cubicBezTo>
                <a:cubicBezTo>
                  <a:pt x="875" y="180"/>
                  <a:pt x="875" y="180"/>
                  <a:pt x="875" y="180"/>
                </a:cubicBezTo>
                <a:cubicBezTo>
                  <a:pt x="872" y="182"/>
                  <a:pt x="872" y="182"/>
                  <a:pt x="872" y="182"/>
                </a:cubicBezTo>
                <a:cubicBezTo>
                  <a:pt x="874" y="188"/>
                  <a:pt x="871" y="180"/>
                  <a:pt x="879" y="183"/>
                </a:cubicBezTo>
                <a:cubicBezTo>
                  <a:pt x="879" y="184"/>
                  <a:pt x="879" y="184"/>
                  <a:pt x="879" y="184"/>
                </a:cubicBezTo>
                <a:cubicBezTo>
                  <a:pt x="880" y="185"/>
                  <a:pt x="880" y="185"/>
                  <a:pt x="880" y="185"/>
                </a:cubicBezTo>
                <a:cubicBezTo>
                  <a:pt x="881" y="185"/>
                  <a:pt x="887" y="190"/>
                  <a:pt x="882" y="182"/>
                </a:cubicBezTo>
                <a:cubicBezTo>
                  <a:pt x="887" y="182"/>
                  <a:pt x="887" y="182"/>
                  <a:pt x="887" y="182"/>
                </a:cubicBezTo>
                <a:cubicBezTo>
                  <a:pt x="885" y="183"/>
                  <a:pt x="885" y="183"/>
                  <a:pt x="885" y="183"/>
                </a:cubicBezTo>
                <a:cubicBezTo>
                  <a:pt x="884" y="187"/>
                  <a:pt x="884" y="187"/>
                  <a:pt x="884" y="187"/>
                </a:cubicBezTo>
                <a:cubicBezTo>
                  <a:pt x="883" y="187"/>
                  <a:pt x="886" y="188"/>
                  <a:pt x="882" y="187"/>
                </a:cubicBezTo>
                <a:cubicBezTo>
                  <a:pt x="881" y="188"/>
                  <a:pt x="881" y="188"/>
                  <a:pt x="881" y="188"/>
                </a:cubicBezTo>
                <a:cubicBezTo>
                  <a:pt x="882" y="191"/>
                  <a:pt x="882" y="191"/>
                  <a:pt x="882" y="191"/>
                </a:cubicBezTo>
                <a:cubicBezTo>
                  <a:pt x="882" y="194"/>
                  <a:pt x="882" y="194"/>
                  <a:pt x="882" y="194"/>
                </a:cubicBezTo>
                <a:cubicBezTo>
                  <a:pt x="881" y="194"/>
                  <a:pt x="881" y="194"/>
                  <a:pt x="881" y="194"/>
                </a:cubicBezTo>
                <a:cubicBezTo>
                  <a:pt x="881" y="197"/>
                  <a:pt x="881" y="197"/>
                  <a:pt x="881" y="197"/>
                </a:cubicBezTo>
                <a:cubicBezTo>
                  <a:pt x="883" y="199"/>
                  <a:pt x="883" y="199"/>
                  <a:pt x="883" y="199"/>
                </a:cubicBezTo>
                <a:cubicBezTo>
                  <a:pt x="886" y="193"/>
                  <a:pt x="886" y="193"/>
                  <a:pt x="886" y="193"/>
                </a:cubicBezTo>
                <a:cubicBezTo>
                  <a:pt x="891" y="195"/>
                  <a:pt x="891" y="195"/>
                  <a:pt x="891" y="195"/>
                </a:cubicBezTo>
                <a:cubicBezTo>
                  <a:pt x="889" y="198"/>
                  <a:pt x="889" y="198"/>
                  <a:pt x="889" y="198"/>
                </a:cubicBezTo>
                <a:cubicBezTo>
                  <a:pt x="884" y="198"/>
                  <a:pt x="884" y="198"/>
                  <a:pt x="884" y="198"/>
                </a:cubicBezTo>
                <a:cubicBezTo>
                  <a:pt x="884" y="199"/>
                  <a:pt x="887" y="195"/>
                  <a:pt x="884" y="200"/>
                </a:cubicBezTo>
                <a:cubicBezTo>
                  <a:pt x="882" y="198"/>
                  <a:pt x="882" y="198"/>
                  <a:pt x="882" y="198"/>
                </a:cubicBezTo>
                <a:cubicBezTo>
                  <a:pt x="876" y="201"/>
                  <a:pt x="876" y="201"/>
                  <a:pt x="876" y="201"/>
                </a:cubicBezTo>
                <a:cubicBezTo>
                  <a:pt x="873" y="201"/>
                  <a:pt x="873" y="201"/>
                  <a:pt x="873" y="201"/>
                </a:cubicBezTo>
                <a:cubicBezTo>
                  <a:pt x="873" y="205"/>
                  <a:pt x="873" y="205"/>
                  <a:pt x="873" y="205"/>
                </a:cubicBezTo>
                <a:cubicBezTo>
                  <a:pt x="869" y="206"/>
                  <a:pt x="869" y="206"/>
                  <a:pt x="869" y="206"/>
                </a:cubicBezTo>
                <a:cubicBezTo>
                  <a:pt x="867" y="208"/>
                  <a:pt x="867" y="208"/>
                  <a:pt x="867" y="208"/>
                </a:cubicBezTo>
                <a:cubicBezTo>
                  <a:pt x="861" y="209"/>
                  <a:pt x="861" y="209"/>
                  <a:pt x="861" y="209"/>
                </a:cubicBezTo>
                <a:cubicBezTo>
                  <a:pt x="861" y="211"/>
                  <a:pt x="861" y="211"/>
                  <a:pt x="861" y="211"/>
                </a:cubicBezTo>
                <a:cubicBezTo>
                  <a:pt x="852" y="216"/>
                  <a:pt x="852" y="216"/>
                  <a:pt x="852" y="216"/>
                </a:cubicBezTo>
                <a:cubicBezTo>
                  <a:pt x="854" y="212"/>
                  <a:pt x="854" y="212"/>
                  <a:pt x="854" y="212"/>
                </a:cubicBezTo>
                <a:cubicBezTo>
                  <a:pt x="855" y="212"/>
                  <a:pt x="854" y="215"/>
                  <a:pt x="851" y="213"/>
                </a:cubicBezTo>
                <a:cubicBezTo>
                  <a:pt x="851" y="212"/>
                  <a:pt x="858" y="218"/>
                  <a:pt x="851" y="210"/>
                </a:cubicBezTo>
                <a:cubicBezTo>
                  <a:pt x="846" y="212"/>
                  <a:pt x="846" y="212"/>
                  <a:pt x="846" y="212"/>
                </a:cubicBezTo>
                <a:cubicBezTo>
                  <a:pt x="845" y="213"/>
                  <a:pt x="845" y="213"/>
                  <a:pt x="845" y="213"/>
                </a:cubicBezTo>
                <a:cubicBezTo>
                  <a:pt x="851" y="214"/>
                  <a:pt x="851" y="214"/>
                  <a:pt x="851" y="214"/>
                </a:cubicBezTo>
                <a:cubicBezTo>
                  <a:pt x="847" y="219"/>
                  <a:pt x="847" y="219"/>
                  <a:pt x="847" y="219"/>
                </a:cubicBezTo>
                <a:cubicBezTo>
                  <a:pt x="847" y="221"/>
                  <a:pt x="847" y="221"/>
                  <a:pt x="847" y="221"/>
                </a:cubicBezTo>
                <a:cubicBezTo>
                  <a:pt x="851" y="220"/>
                  <a:pt x="851" y="220"/>
                  <a:pt x="851" y="220"/>
                </a:cubicBezTo>
                <a:cubicBezTo>
                  <a:pt x="848" y="223"/>
                  <a:pt x="848" y="223"/>
                  <a:pt x="848" y="223"/>
                </a:cubicBezTo>
                <a:cubicBezTo>
                  <a:pt x="844" y="224"/>
                  <a:pt x="844" y="224"/>
                  <a:pt x="844" y="224"/>
                </a:cubicBezTo>
                <a:cubicBezTo>
                  <a:pt x="839" y="222"/>
                  <a:pt x="839" y="222"/>
                  <a:pt x="839" y="222"/>
                </a:cubicBezTo>
                <a:cubicBezTo>
                  <a:pt x="841" y="220"/>
                  <a:pt x="841" y="220"/>
                  <a:pt x="841" y="220"/>
                </a:cubicBezTo>
                <a:cubicBezTo>
                  <a:pt x="843" y="218"/>
                  <a:pt x="843" y="218"/>
                  <a:pt x="843" y="218"/>
                </a:cubicBezTo>
                <a:cubicBezTo>
                  <a:pt x="841" y="218"/>
                  <a:pt x="841" y="218"/>
                  <a:pt x="841" y="218"/>
                </a:cubicBezTo>
                <a:cubicBezTo>
                  <a:pt x="831" y="225"/>
                  <a:pt x="831" y="225"/>
                  <a:pt x="831" y="225"/>
                </a:cubicBezTo>
                <a:cubicBezTo>
                  <a:pt x="829" y="225"/>
                  <a:pt x="842" y="223"/>
                  <a:pt x="827" y="227"/>
                </a:cubicBezTo>
                <a:cubicBezTo>
                  <a:pt x="821" y="234"/>
                  <a:pt x="821" y="234"/>
                  <a:pt x="821" y="234"/>
                </a:cubicBezTo>
                <a:cubicBezTo>
                  <a:pt x="808" y="242"/>
                  <a:pt x="808" y="242"/>
                  <a:pt x="808" y="242"/>
                </a:cubicBezTo>
                <a:cubicBezTo>
                  <a:pt x="807" y="243"/>
                  <a:pt x="807" y="243"/>
                  <a:pt x="807" y="243"/>
                </a:cubicBezTo>
                <a:cubicBezTo>
                  <a:pt x="808" y="242"/>
                  <a:pt x="808" y="244"/>
                  <a:pt x="809" y="243"/>
                </a:cubicBezTo>
                <a:cubicBezTo>
                  <a:pt x="793" y="254"/>
                  <a:pt x="793" y="254"/>
                  <a:pt x="793" y="254"/>
                </a:cubicBezTo>
                <a:cubicBezTo>
                  <a:pt x="791" y="255"/>
                  <a:pt x="791" y="255"/>
                  <a:pt x="791" y="255"/>
                </a:cubicBezTo>
                <a:cubicBezTo>
                  <a:pt x="792" y="259"/>
                  <a:pt x="792" y="259"/>
                  <a:pt x="792" y="259"/>
                </a:cubicBezTo>
                <a:cubicBezTo>
                  <a:pt x="793" y="259"/>
                  <a:pt x="787" y="261"/>
                  <a:pt x="793" y="258"/>
                </a:cubicBezTo>
                <a:cubicBezTo>
                  <a:pt x="793" y="256"/>
                  <a:pt x="793" y="256"/>
                  <a:pt x="793" y="256"/>
                </a:cubicBezTo>
                <a:cubicBezTo>
                  <a:pt x="793" y="255"/>
                  <a:pt x="786" y="262"/>
                  <a:pt x="797" y="256"/>
                </a:cubicBezTo>
                <a:cubicBezTo>
                  <a:pt x="797" y="254"/>
                  <a:pt x="797" y="254"/>
                  <a:pt x="797" y="254"/>
                </a:cubicBezTo>
                <a:cubicBezTo>
                  <a:pt x="806" y="250"/>
                  <a:pt x="806" y="250"/>
                  <a:pt x="806" y="250"/>
                </a:cubicBezTo>
                <a:cubicBezTo>
                  <a:pt x="812" y="242"/>
                  <a:pt x="812" y="242"/>
                  <a:pt x="812" y="242"/>
                </a:cubicBezTo>
                <a:cubicBezTo>
                  <a:pt x="824" y="234"/>
                  <a:pt x="824" y="234"/>
                  <a:pt x="824" y="234"/>
                </a:cubicBezTo>
                <a:cubicBezTo>
                  <a:pt x="823" y="234"/>
                  <a:pt x="823" y="234"/>
                  <a:pt x="823" y="234"/>
                </a:cubicBezTo>
                <a:cubicBezTo>
                  <a:pt x="829" y="231"/>
                  <a:pt x="829" y="231"/>
                  <a:pt x="829" y="231"/>
                </a:cubicBezTo>
                <a:cubicBezTo>
                  <a:pt x="831" y="227"/>
                  <a:pt x="831" y="227"/>
                  <a:pt x="831" y="227"/>
                </a:cubicBezTo>
                <a:cubicBezTo>
                  <a:pt x="837" y="224"/>
                  <a:pt x="837" y="224"/>
                  <a:pt x="837" y="224"/>
                </a:cubicBezTo>
                <a:cubicBezTo>
                  <a:pt x="838" y="227"/>
                  <a:pt x="846" y="216"/>
                  <a:pt x="837" y="229"/>
                </a:cubicBezTo>
                <a:cubicBezTo>
                  <a:pt x="838" y="229"/>
                  <a:pt x="838" y="229"/>
                  <a:pt x="838" y="229"/>
                </a:cubicBezTo>
                <a:cubicBezTo>
                  <a:pt x="837" y="231"/>
                  <a:pt x="837" y="231"/>
                  <a:pt x="837" y="231"/>
                </a:cubicBezTo>
                <a:cubicBezTo>
                  <a:pt x="834" y="232"/>
                  <a:pt x="834" y="232"/>
                  <a:pt x="834" y="232"/>
                </a:cubicBezTo>
                <a:cubicBezTo>
                  <a:pt x="829" y="231"/>
                  <a:pt x="829" y="231"/>
                  <a:pt x="829" y="231"/>
                </a:cubicBezTo>
                <a:cubicBezTo>
                  <a:pt x="827" y="233"/>
                  <a:pt x="827" y="233"/>
                  <a:pt x="827" y="233"/>
                </a:cubicBezTo>
                <a:cubicBezTo>
                  <a:pt x="830" y="235"/>
                  <a:pt x="830" y="235"/>
                  <a:pt x="830" y="235"/>
                </a:cubicBezTo>
                <a:cubicBezTo>
                  <a:pt x="833" y="235"/>
                  <a:pt x="833" y="235"/>
                  <a:pt x="833" y="235"/>
                </a:cubicBezTo>
                <a:cubicBezTo>
                  <a:pt x="823" y="238"/>
                  <a:pt x="823" y="238"/>
                  <a:pt x="823" y="238"/>
                </a:cubicBezTo>
                <a:cubicBezTo>
                  <a:pt x="823" y="240"/>
                  <a:pt x="823" y="240"/>
                  <a:pt x="823" y="240"/>
                </a:cubicBezTo>
                <a:cubicBezTo>
                  <a:pt x="822" y="241"/>
                  <a:pt x="830" y="241"/>
                  <a:pt x="821" y="240"/>
                </a:cubicBezTo>
                <a:cubicBezTo>
                  <a:pt x="814" y="242"/>
                  <a:pt x="814" y="242"/>
                  <a:pt x="814" y="242"/>
                </a:cubicBezTo>
                <a:cubicBezTo>
                  <a:pt x="818" y="243"/>
                  <a:pt x="818" y="243"/>
                  <a:pt x="818" y="243"/>
                </a:cubicBezTo>
                <a:cubicBezTo>
                  <a:pt x="818" y="244"/>
                  <a:pt x="818" y="245"/>
                  <a:pt x="816" y="244"/>
                </a:cubicBezTo>
                <a:cubicBezTo>
                  <a:pt x="817" y="244"/>
                  <a:pt x="820" y="241"/>
                  <a:pt x="817" y="247"/>
                </a:cubicBezTo>
                <a:cubicBezTo>
                  <a:pt x="818" y="246"/>
                  <a:pt x="822" y="242"/>
                  <a:pt x="813" y="246"/>
                </a:cubicBezTo>
                <a:cubicBezTo>
                  <a:pt x="812" y="246"/>
                  <a:pt x="812" y="246"/>
                  <a:pt x="812" y="246"/>
                </a:cubicBezTo>
                <a:cubicBezTo>
                  <a:pt x="815" y="248"/>
                  <a:pt x="815" y="248"/>
                  <a:pt x="815" y="248"/>
                </a:cubicBezTo>
                <a:cubicBezTo>
                  <a:pt x="810" y="248"/>
                  <a:pt x="810" y="248"/>
                  <a:pt x="810" y="248"/>
                </a:cubicBezTo>
                <a:cubicBezTo>
                  <a:pt x="803" y="254"/>
                  <a:pt x="803" y="254"/>
                  <a:pt x="803" y="254"/>
                </a:cubicBezTo>
                <a:cubicBezTo>
                  <a:pt x="803" y="255"/>
                  <a:pt x="803" y="255"/>
                  <a:pt x="803" y="255"/>
                </a:cubicBezTo>
                <a:cubicBezTo>
                  <a:pt x="802" y="255"/>
                  <a:pt x="802" y="255"/>
                  <a:pt x="802" y="255"/>
                </a:cubicBezTo>
                <a:cubicBezTo>
                  <a:pt x="800" y="256"/>
                  <a:pt x="795" y="255"/>
                  <a:pt x="798" y="259"/>
                </a:cubicBezTo>
                <a:cubicBezTo>
                  <a:pt x="795" y="261"/>
                  <a:pt x="795" y="261"/>
                  <a:pt x="795" y="261"/>
                </a:cubicBezTo>
                <a:cubicBezTo>
                  <a:pt x="795" y="263"/>
                  <a:pt x="795" y="263"/>
                  <a:pt x="795" y="263"/>
                </a:cubicBezTo>
                <a:cubicBezTo>
                  <a:pt x="792" y="263"/>
                  <a:pt x="792" y="263"/>
                  <a:pt x="792" y="263"/>
                </a:cubicBezTo>
                <a:cubicBezTo>
                  <a:pt x="792" y="264"/>
                  <a:pt x="792" y="264"/>
                  <a:pt x="792" y="264"/>
                </a:cubicBezTo>
                <a:cubicBezTo>
                  <a:pt x="785" y="269"/>
                  <a:pt x="785" y="269"/>
                  <a:pt x="785" y="269"/>
                </a:cubicBezTo>
                <a:cubicBezTo>
                  <a:pt x="784" y="272"/>
                  <a:pt x="784" y="272"/>
                  <a:pt x="784" y="272"/>
                </a:cubicBezTo>
                <a:cubicBezTo>
                  <a:pt x="776" y="276"/>
                  <a:pt x="776" y="276"/>
                  <a:pt x="776" y="276"/>
                </a:cubicBezTo>
                <a:cubicBezTo>
                  <a:pt x="775" y="277"/>
                  <a:pt x="775" y="277"/>
                  <a:pt x="775" y="277"/>
                </a:cubicBezTo>
                <a:cubicBezTo>
                  <a:pt x="777" y="278"/>
                  <a:pt x="777" y="278"/>
                  <a:pt x="777" y="278"/>
                </a:cubicBezTo>
                <a:cubicBezTo>
                  <a:pt x="775" y="278"/>
                  <a:pt x="775" y="278"/>
                  <a:pt x="775" y="278"/>
                </a:cubicBezTo>
                <a:cubicBezTo>
                  <a:pt x="758" y="290"/>
                  <a:pt x="758" y="290"/>
                  <a:pt x="758" y="290"/>
                </a:cubicBezTo>
                <a:cubicBezTo>
                  <a:pt x="754" y="294"/>
                  <a:pt x="754" y="294"/>
                  <a:pt x="754" y="294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5" y="300"/>
                  <a:pt x="745" y="300"/>
                  <a:pt x="745" y="300"/>
                </a:cubicBezTo>
                <a:cubicBezTo>
                  <a:pt x="746" y="301"/>
                  <a:pt x="746" y="301"/>
                  <a:pt x="746" y="301"/>
                </a:cubicBezTo>
                <a:cubicBezTo>
                  <a:pt x="747" y="300"/>
                  <a:pt x="747" y="300"/>
                  <a:pt x="747" y="300"/>
                </a:cubicBezTo>
                <a:cubicBezTo>
                  <a:pt x="748" y="301"/>
                  <a:pt x="748" y="301"/>
                  <a:pt x="748" y="301"/>
                </a:cubicBezTo>
                <a:cubicBezTo>
                  <a:pt x="763" y="293"/>
                  <a:pt x="763" y="293"/>
                  <a:pt x="763" y="293"/>
                </a:cubicBezTo>
                <a:cubicBezTo>
                  <a:pt x="766" y="293"/>
                  <a:pt x="766" y="293"/>
                  <a:pt x="766" y="293"/>
                </a:cubicBezTo>
                <a:cubicBezTo>
                  <a:pt x="784" y="281"/>
                  <a:pt x="784" y="281"/>
                  <a:pt x="784" y="281"/>
                </a:cubicBezTo>
                <a:cubicBezTo>
                  <a:pt x="784" y="278"/>
                  <a:pt x="787" y="284"/>
                  <a:pt x="787" y="280"/>
                </a:cubicBezTo>
                <a:cubicBezTo>
                  <a:pt x="802" y="271"/>
                  <a:pt x="802" y="271"/>
                  <a:pt x="802" y="271"/>
                </a:cubicBezTo>
                <a:cubicBezTo>
                  <a:pt x="793" y="280"/>
                  <a:pt x="793" y="280"/>
                  <a:pt x="793" y="280"/>
                </a:cubicBezTo>
                <a:cubicBezTo>
                  <a:pt x="790" y="283"/>
                  <a:pt x="790" y="283"/>
                  <a:pt x="790" y="283"/>
                </a:cubicBezTo>
                <a:cubicBezTo>
                  <a:pt x="799" y="282"/>
                  <a:pt x="799" y="282"/>
                  <a:pt x="799" y="282"/>
                </a:cubicBezTo>
                <a:cubicBezTo>
                  <a:pt x="800" y="281"/>
                  <a:pt x="801" y="287"/>
                  <a:pt x="802" y="279"/>
                </a:cubicBezTo>
                <a:cubicBezTo>
                  <a:pt x="805" y="281"/>
                  <a:pt x="805" y="281"/>
                  <a:pt x="805" y="281"/>
                </a:cubicBezTo>
                <a:cubicBezTo>
                  <a:pt x="797" y="286"/>
                  <a:pt x="797" y="286"/>
                  <a:pt x="797" y="286"/>
                </a:cubicBezTo>
                <a:cubicBezTo>
                  <a:pt x="797" y="287"/>
                  <a:pt x="797" y="287"/>
                  <a:pt x="797" y="287"/>
                </a:cubicBezTo>
                <a:cubicBezTo>
                  <a:pt x="793" y="290"/>
                  <a:pt x="793" y="290"/>
                  <a:pt x="793" y="290"/>
                </a:cubicBezTo>
                <a:cubicBezTo>
                  <a:pt x="793" y="291"/>
                  <a:pt x="793" y="291"/>
                  <a:pt x="793" y="291"/>
                </a:cubicBezTo>
                <a:cubicBezTo>
                  <a:pt x="792" y="290"/>
                  <a:pt x="792" y="290"/>
                  <a:pt x="792" y="290"/>
                </a:cubicBezTo>
                <a:cubicBezTo>
                  <a:pt x="790" y="290"/>
                  <a:pt x="790" y="290"/>
                  <a:pt x="790" y="290"/>
                </a:cubicBezTo>
                <a:cubicBezTo>
                  <a:pt x="789" y="292"/>
                  <a:pt x="789" y="292"/>
                  <a:pt x="789" y="292"/>
                </a:cubicBezTo>
                <a:cubicBezTo>
                  <a:pt x="790" y="292"/>
                  <a:pt x="790" y="292"/>
                  <a:pt x="790" y="292"/>
                </a:cubicBezTo>
                <a:cubicBezTo>
                  <a:pt x="790" y="294"/>
                  <a:pt x="790" y="294"/>
                  <a:pt x="790" y="294"/>
                </a:cubicBezTo>
                <a:cubicBezTo>
                  <a:pt x="785" y="296"/>
                  <a:pt x="798" y="298"/>
                  <a:pt x="785" y="295"/>
                </a:cubicBezTo>
                <a:cubicBezTo>
                  <a:pt x="783" y="299"/>
                  <a:pt x="783" y="299"/>
                  <a:pt x="783" y="299"/>
                </a:cubicBezTo>
                <a:cubicBezTo>
                  <a:pt x="784" y="301"/>
                  <a:pt x="784" y="301"/>
                  <a:pt x="784" y="301"/>
                </a:cubicBezTo>
                <a:cubicBezTo>
                  <a:pt x="785" y="301"/>
                  <a:pt x="788" y="302"/>
                  <a:pt x="787" y="298"/>
                </a:cubicBezTo>
                <a:cubicBezTo>
                  <a:pt x="788" y="299"/>
                  <a:pt x="790" y="298"/>
                  <a:pt x="791" y="298"/>
                </a:cubicBezTo>
                <a:cubicBezTo>
                  <a:pt x="790" y="297"/>
                  <a:pt x="790" y="297"/>
                  <a:pt x="790" y="297"/>
                </a:cubicBezTo>
                <a:cubicBezTo>
                  <a:pt x="789" y="298"/>
                  <a:pt x="789" y="298"/>
                  <a:pt x="789" y="298"/>
                </a:cubicBezTo>
                <a:cubicBezTo>
                  <a:pt x="790" y="295"/>
                  <a:pt x="780" y="302"/>
                  <a:pt x="793" y="296"/>
                </a:cubicBezTo>
                <a:cubicBezTo>
                  <a:pt x="791" y="301"/>
                  <a:pt x="791" y="301"/>
                  <a:pt x="791" y="301"/>
                </a:cubicBezTo>
                <a:cubicBezTo>
                  <a:pt x="798" y="302"/>
                  <a:pt x="798" y="302"/>
                  <a:pt x="798" y="302"/>
                </a:cubicBezTo>
                <a:cubicBezTo>
                  <a:pt x="794" y="301"/>
                  <a:pt x="800" y="308"/>
                  <a:pt x="798" y="299"/>
                </a:cubicBezTo>
                <a:cubicBezTo>
                  <a:pt x="795" y="299"/>
                  <a:pt x="795" y="299"/>
                  <a:pt x="795" y="299"/>
                </a:cubicBezTo>
                <a:cubicBezTo>
                  <a:pt x="796" y="297"/>
                  <a:pt x="800" y="296"/>
                  <a:pt x="801" y="300"/>
                </a:cubicBezTo>
                <a:cubicBezTo>
                  <a:pt x="809" y="298"/>
                  <a:pt x="809" y="298"/>
                  <a:pt x="809" y="298"/>
                </a:cubicBezTo>
                <a:cubicBezTo>
                  <a:pt x="810" y="294"/>
                  <a:pt x="810" y="294"/>
                  <a:pt x="810" y="294"/>
                </a:cubicBezTo>
                <a:cubicBezTo>
                  <a:pt x="810" y="296"/>
                  <a:pt x="810" y="296"/>
                  <a:pt x="810" y="296"/>
                </a:cubicBezTo>
                <a:cubicBezTo>
                  <a:pt x="819" y="297"/>
                  <a:pt x="819" y="297"/>
                  <a:pt x="819" y="297"/>
                </a:cubicBezTo>
                <a:cubicBezTo>
                  <a:pt x="820" y="295"/>
                  <a:pt x="820" y="295"/>
                  <a:pt x="820" y="295"/>
                </a:cubicBezTo>
                <a:cubicBezTo>
                  <a:pt x="824" y="295"/>
                  <a:pt x="824" y="295"/>
                  <a:pt x="824" y="295"/>
                </a:cubicBezTo>
                <a:cubicBezTo>
                  <a:pt x="824" y="292"/>
                  <a:pt x="824" y="292"/>
                  <a:pt x="824" y="292"/>
                </a:cubicBezTo>
                <a:cubicBezTo>
                  <a:pt x="827" y="289"/>
                  <a:pt x="825" y="295"/>
                  <a:pt x="827" y="295"/>
                </a:cubicBezTo>
                <a:cubicBezTo>
                  <a:pt x="829" y="294"/>
                  <a:pt x="829" y="294"/>
                  <a:pt x="829" y="294"/>
                </a:cubicBezTo>
                <a:cubicBezTo>
                  <a:pt x="831" y="295"/>
                  <a:pt x="831" y="295"/>
                  <a:pt x="831" y="295"/>
                </a:cubicBezTo>
                <a:cubicBezTo>
                  <a:pt x="833" y="292"/>
                  <a:pt x="833" y="292"/>
                  <a:pt x="833" y="292"/>
                </a:cubicBezTo>
                <a:cubicBezTo>
                  <a:pt x="844" y="291"/>
                  <a:pt x="844" y="291"/>
                  <a:pt x="844" y="291"/>
                </a:cubicBezTo>
                <a:cubicBezTo>
                  <a:pt x="844" y="290"/>
                  <a:pt x="844" y="290"/>
                  <a:pt x="844" y="290"/>
                </a:cubicBezTo>
                <a:cubicBezTo>
                  <a:pt x="847" y="291"/>
                  <a:pt x="847" y="291"/>
                  <a:pt x="847" y="291"/>
                </a:cubicBezTo>
                <a:cubicBezTo>
                  <a:pt x="851" y="289"/>
                  <a:pt x="851" y="289"/>
                  <a:pt x="851" y="289"/>
                </a:cubicBezTo>
                <a:cubicBezTo>
                  <a:pt x="860" y="288"/>
                  <a:pt x="860" y="288"/>
                  <a:pt x="860" y="288"/>
                </a:cubicBezTo>
                <a:cubicBezTo>
                  <a:pt x="862" y="286"/>
                  <a:pt x="862" y="286"/>
                  <a:pt x="862" y="286"/>
                </a:cubicBezTo>
                <a:cubicBezTo>
                  <a:pt x="861" y="286"/>
                  <a:pt x="859" y="289"/>
                  <a:pt x="865" y="287"/>
                </a:cubicBezTo>
                <a:cubicBezTo>
                  <a:pt x="866" y="286"/>
                  <a:pt x="866" y="286"/>
                  <a:pt x="866" y="286"/>
                </a:cubicBezTo>
                <a:cubicBezTo>
                  <a:pt x="867" y="287"/>
                  <a:pt x="867" y="287"/>
                  <a:pt x="867" y="287"/>
                </a:cubicBezTo>
                <a:cubicBezTo>
                  <a:pt x="863" y="289"/>
                  <a:pt x="863" y="289"/>
                  <a:pt x="863" y="289"/>
                </a:cubicBezTo>
                <a:cubicBezTo>
                  <a:pt x="863" y="291"/>
                  <a:pt x="863" y="291"/>
                  <a:pt x="863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71" y="287"/>
                  <a:pt x="871" y="287"/>
                  <a:pt x="871" y="287"/>
                </a:cubicBezTo>
                <a:cubicBezTo>
                  <a:pt x="869" y="286"/>
                  <a:pt x="869" y="286"/>
                  <a:pt x="869" y="286"/>
                </a:cubicBezTo>
                <a:cubicBezTo>
                  <a:pt x="880" y="283"/>
                  <a:pt x="880" y="283"/>
                  <a:pt x="880" y="283"/>
                </a:cubicBezTo>
                <a:cubicBezTo>
                  <a:pt x="880" y="283"/>
                  <a:pt x="880" y="283"/>
                  <a:pt x="880" y="283"/>
                </a:cubicBezTo>
                <a:cubicBezTo>
                  <a:pt x="882" y="281"/>
                  <a:pt x="882" y="281"/>
                  <a:pt x="882" y="281"/>
                </a:cubicBezTo>
                <a:cubicBezTo>
                  <a:pt x="884" y="282"/>
                  <a:pt x="884" y="282"/>
                  <a:pt x="884" y="282"/>
                </a:cubicBezTo>
                <a:cubicBezTo>
                  <a:pt x="886" y="284"/>
                  <a:pt x="888" y="281"/>
                  <a:pt x="890" y="282"/>
                </a:cubicBezTo>
                <a:cubicBezTo>
                  <a:pt x="890" y="283"/>
                  <a:pt x="892" y="281"/>
                  <a:pt x="890" y="283"/>
                </a:cubicBezTo>
                <a:cubicBezTo>
                  <a:pt x="890" y="283"/>
                  <a:pt x="891" y="283"/>
                  <a:pt x="891" y="283"/>
                </a:cubicBezTo>
                <a:cubicBezTo>
                  <a:pt x="892" y="280"/>
                  <a:pt x="892" y="280"/>
                  <a:pt x="892" y="280"/>
                </a:cubicBezTo>
                <a:cubicBezTo>
                  <a:pt x="899" y="279"/>
                  <a:pt x="899" y="279"/>
                  <a:pt x="899" y="279"/>
                </a:cubicBezTo>
                <a:cubicBezTo>
                  <a:pt x="899" y="275"/>
                  <a:pt x="899" y="275"/>
                  <a:pt x="899" y="275"/>
                </a:cubicBezTo>
                <a:cubicBezTo>
                  <a:pt x="904" y="278"/>
                  <a:pt x="904" y="278"/>
                  <a:pt x="904" y="278"/>
                </a:cubicBezTo>
                <a:cubicBezTo>
                  <a:pt x="909" y="277"/>
                  <a:pt x="909" y="277"/>
                  <a:pt x="909" y="277"/>
                </a:cubicBezTo>
                <a:cubicBezTo>
                  <a:pt x="908" y="275"/>
                  <a:pt x="908" y="275"/>
                  <a:pt x="908" y="275"/>
                </a:cubicBezTo>
                <a:cubicBezTo>
                  <a:pt x="911" y="271"/>
                  <a:pt x="911" y="271"/>
                  <a:pt x="911" y="271"/>
                </a:cubicBezTo>
                <a:cubicBezTo>
                  <a:pt x="913" y="271"/>
                  <a:pt x="913" y="271"/>
                  <a:pt x="913" y="271"/>
                </a:cubicBezTo>
                <a:cubicBezTo>
                  <a:pt x="916" y="271"/>
                  <a:pt x="916" y="271"/>
                  <a:pt x="916" y="271"/>
                </a:cubicBezTo>
                <a:cubicBezTo>
                  <a:pt x="920" y="268"/>
                  <a:pt x="920" y="268"/>
                  <a:pt x="920" y="268"/>
                </a:cubicBezTo>
                <a:cubicBezTo>
                  <a:pt x="921" y="271"/>
                  <a:pt x="921" y="271"/>
                  <a:pt x="921" y="271"/>
                </a:cubicBezTo>
                <a:cubicBezTo>
                  <a:pt x="925" y="271"/>
                  <a:pt x="925" y="271"/>
                  <a:pt x="925" y="271"/>
                </a:cubicBezTo>
                <a:cubicBezTo>
                  <a:pt x="926" y="272"/>
                  <a:pt x="919" y="273"/>
                  <a:pt x="926" y="268"/>
                </a:cubicBezTo>
                <a:cubicBezTo>
                  <a:pt x="923" y="267"/>
                  <a:pt x="923" y="267"/>
                  <a:pt x="923" y="267"/>
                </a:cubicBezTo>
                <a:cubicBezTo>
                  <a:pt x="923" y="267"/>
                  <a:pt x="920" y="268"/>
                  <a:pt x="924" y="266"/>
                </a:cubicBezTo>
                <a:cubicBezTo>
                  <a:pt x="920" y="266"/>
                  <a:pt x="920" y="266"/>
                  <a:pt x="920" y="266"/>
                </a:cubicBezTo>
                <a:cubicBezTo>
                  <a:pt x="920" y="262"/>
                  <a:pt x="920" y="262"/>
                  <a:pt x="920" y="262"/>
                </a:cubicBezTo>
                <a:cubicBezTo>
                  <a:pt x="922" y="260"/>
                  <a:pt x="922" y="260"/>
                  <a:pt x="922" y="260"/>
                </a:cubicBezTo>
                <a:cubicBezTo>
                  <a:pt x="928" y="261"/>
                  <a:pt x="928" y="261"/>
                  <a:pt x="928" y="261"/>
                </a:cubicBezTo>
                <a:cubicBezTo>
                  <a:pt x="934" y="257"/>
                  <a:pt x="934" y="257"/>
                  <a:pt x="934" y="257"/>
                </a:cubicBezTo>
                <a:cubicBezTo>
                  <a:pt x="935" y="258"/>
                  <a:pt x="937" y="256"/>
                  <a:pt x="939" y="255"/>
                </a:cubicBezTo>
                <a:cubicBezTo>
                  <a:pt x="940" y="256"/>
                  <a:pt x="940" y="256"/>
                  <a:pt x="940" y="256"/>
                </a:cubicBezTo>
                <a:cubicBezTo>
                  <a:pt x="944" y="252"/>
                  <a:pt x="944" y="252"/>
                  <a:pt x="944" y="252"/>
                </a:cubicBezTo>
                <a:cubicBezTo>
                  <a:pt x="945" y="250"/>
                  <a:pt x="945" y="250"/>
                  <a:pt x="945" y="250"/>
                </a:cubicBezTo>
                <a:cubicBezTo>
                  <a:pt x="947" y="248"/>
                  <a:pt x="947" y="248"/>
                  <a:pt x="947" y="248"/>
                </a:cubicBezTo>
                <a:cubicBezTo>
                  <a:pt x="955" y="246"/>
                  <a:pt x="955" y="246"/>
                  <a:pt x="955" y="246"/>
                </a:cubicBezTo>
                <a:cubicBezTo>
                  <a:pt x="954" y="245"/>
                  <a:pt x="957" y="242"/>
                  <a:pt x="952" y="243"/>
                </a:cubicBezTo>
                <a:cubicBezTo>
                  <a:pt x="957" y="241"/>
                  <a:pt x="957" y="241"/>
                  <a:pt x="957" y="241"/>
                </a:cubicBezTo>
                <a:cubicBezTo>
                  <a:pt x="956" y="240"/>
                  <a:pt x="956" y="240"/>
                  <a:pt x="956" y="240"/>
                </a:cubicBezTo>
                <a:cubicBezTo>
                  <a:pt x="959" y="239"/>
                  <a:pt x="959" y="239"/>
                  <a:pt x="959" y="239"/>
                </a:cubicBezTo>
                <a:cubicBezTo>
                  <a:pt x="968" y="230"/>
                  <a:pt x="968" y="230"/>
                  <a:pt x="968" y="230"/>
                </a:cubicBezTo>
                <a:cubicBezTo>
                  <a:pt x="968" y="229"/>
                  <a:pt x="965" y="231"/>
                  <a:pt x="968" y="227"/>
                </a:cubicBezTo>
                <a:cubicBezTo>
                  <a:pt x="973" y="229"/>
                  <a:pt x="973" y="229"/>
                  <a:pt x="973" y="229"/>
                </a:cubicBezTo>
                <a:cubicBezTo>
                  <a:pt x="977" y="223"/>
                  <a:pt x="977" y="223"/>
                  <a:pt x="977" y="223"/>
                </a:cubicBezTo>
                <a:cubicBezTo>
                  <a:pt x="973" y="222"/>
                  <a:pt x="973" y="222"/>
                  <a:pt x="973" y="222"/>
                </a:cubicBezTo>
                <a:cubicBezTo>
                  <a:pt x="973" y="222"/>
                  <a:pt x="977" y="222"/>
                  <a:pt x="972" y="220"/>
                </a:cubicBezTo>
                <a:cubicBezTo>
                  <a:pt x="981" y="212"/>
                  <a:pt x="981" y="212"/>
                  <a:pt x="981" y="212"/>
                </a:cubicBezTo>
                <a:cubicBezTo>
                  <a:pt x="981" y="215"/>
                  <a:pt x="981" y="215"/>
                  <a:pt x="981" y="215"/>
                </a:cubicBezTo>
                <a:cubicBezTo>
                  <a:pt x="988" y="214"/>
                  <a:pt x="988" y="214"/>
                  <a:pt x="988" y="214"/>
                </a:cubicBezTo>
                <a:cubicBezTo>
                  <a:pt x="989" y="215"/>
                  <a:pt x="982" y="217"/>
                  <a:pt x="991" y="215"/>
                </a:cubicBezTo>
                <a:cubicBezTo>
                  <a:pt x="989" y="210"/>
                  <a:pt x="989" y="210"/>
                  <a:pt x="989" y="210"/>
                </a:cubicBezTo>
                <a:cubicBezTo>
                  <a:pt x="987" y="211"/>
                  <a:pt x="987" y="211"/>
                  <a:pt x="987" y="211"/>
                </a:cubicBezTo>
                <a:cubicBezTo>
                  <a:pt x="986" y="211"/>
                  <a:pt x="986" y="211"/>
                  <a:pt x="986" y="211"/>
                </a:cubicBezTo>
                <a:cubicBezTo>
                  <a:pt x="989" y="207"/>
                  <a:pt x="989" y="207"/>
                  <a:pt x="989" y="207"/>
                </a:cubicBezTo>
                <a:cubicBezTo>
                  <a:pt x="992" y="208"/>
                  <a:pt x="992" y="208"/>
                  <a:pt x="992" y="208"/>
                </a:cubicBezTo>
                <a:cubicBezTo>
                  <a:pt x="997" y="210"/>
                  <a:pt x="997" y="210"/>
                  <a:pt x="997" y="210"/>
                </a:cubicBezTo>
                <a:cubicBezTo>
                  <a:pt x="998" y="209"/>
                  <a:pt x="998" y="209"/>
                  <a:pt x="998" y="209"/>
                </a:cubicBezTo>
                <a:cubicBezTo>
                  <a:pt x="994" y="206"/>
                  <a:pt x="994" y="206"/>
                  <a:pt x="994" y="206"/>
                </a:cubicBezTo>
                <a:cubicBezTo>
                  <a:pt x="1002" y="200"/>
                  <a:pt x="1002" y="200"/>
                  <a:pt x="1002" y="200"/>
                </a:cubicBezTo>
                <a:cubicBezTo>
                  <a:pt x="1001" y="198"/>
                  <a:pt x="1001" y="198"/>
                  <a:pt x="1001" y="198"/>
                </a:cubicBezTo>
                <a:cubicBezTo>
                  <a:pt x="998" y="198"/>
                  <a:pt x="998" y="198"/>
                  <a:pt x="998" y="198"/>
                </a:cubicBezTo>
                <a:cubicBezTo>
                  <a:pt x="997" y="198"/>
                  <a:pt x="997" y="198"/>
                  <a:pt x="997" y="198"/>
                </a:cubicBezTo>
                <a:cubicBezTo>
                  <a:pt x="1002" y="194"/>
                  <a:pt x="1002" y="194"/>
                  <a:pt x="1002" y="194"/>
                </a:cubicBezTo>
                <a:cubicBezTo>
                  <a:pt x="1004" y="196"/>
                  <a:pt x="997" y="195"/>
                  <a:pt x="1004" y="197"/>
                </a:cubicBezTo>
                <a:cubicBezTo>
                  <a:pt x="1010" y="194"/>
                  <a:pt x="1010" y="194"/>
                  <a:pt x="1010" y="194"/>
                </a:cubicBezTo>
                <a:cubicBezTo>
                  <a:pt x="1008" y="190"/>
                  <a:pt x="1008" y="190"/>
                  <a:pt x="1008" y="190"/>
                </a:cubicBezTo>
                <a:cubicBezTo>
                  <a:pt x="1011" y="187"/>
                  <a:pt x="1011" y="187"/>
                  <a:pt x="1011" y="187"/>
                </a:cubicBezTo>
                <a:cubicBezTo>
                  <a:pt x="1009" y="184"/>
                  <a:pt x="1009" y="184"/>
                  <a:pt x="1009" y="184"/>
                </a:cubicBezTo>
                <a:cubicBezTo>
                  <a:pt x="1009" y="182"/>
                  <a:pt x="1009" y="182"/>
                  <a:pt x="1009" y="182"/>
                </a:cubicBezTo>
                <a:cubicBezTo>
                  <a:pt x="1010" y="184"/>
                  <a:pt x="1010" y="184"/>
                  <a:pt x="1010" y="184"/>
                </a:cubicBezTo>
                <a:cubicBezTo>
                  <a:pt x="1013" y="178"/>
                  <a:pt x="1014" y="188"/>
                  <a:pt x="1022" y="181"/>
                </a:cubicBezTo>
                <a:cubicBezTo>
                  <a:pt x="1023" y="180"/>
                  <a:pt x="1023" y="180"/>
                  <a:pt x="1023" y="180"/>
                </a:cubicBezTo>
                <a:cubicBezTo>
                  <a:pt x="1020" y="177"/>
                  <a:pt x="1020" y="177"/>
                  <a:pt x="1020" y="177"/>
                </a:cubicBezTo>
                <a:cubicBezTo>
                  <a:pt x="1018" y="180"/>
                  <a:pt x="1018" y="180"/>
                  <a:pt x="1018" y="180"/>
                </a:cubicBezTo>
                <a:cubicBezTo>
                  <a:pt x="1018" y="177"/>
                  <a:pt x="1018" y="177"/>
                  <a:pt x="1018" y="177"/>
                </a:cubicBezTo>
                <a:cubicBezTo>
                  <a:pt x="1024" y="174"/>
                  <a:pt x="1024" y="174"/>
                  <a:pt x="1024" y="174"/>
                </a:cubicBezTo>
                <a:cubicBezTo>
                  <a:pt x="1025" y="175"/>
                  <a:pt x="1025" y="175"/>
                  <a:pt x="1025" y="175"/>
                </a:cubicBezTo>
                <a:cubicBezTo>
                  <a:pt x="1025" y="172"/>
                  <a:pt x="1025" y="172"/>
                  <a:pt x="1025" y="172"/>
                </a:cubicBezTo>
                <a:cubicBezTo>
                  <a:pt x="1031" y="173"/>
                  <a:pt x="1031" y="173"/>
                  <a:pt x="1031" y="173"/>
                </a:cubicBezTo>
                <a:cubicBezTo>
                  <a:pt x="1035" y="166"/>
                  <a:pt x="1032" y="178"/>
                  <a:pt x="1037" y="164"/>
                </a:cubicBezTo>
                <a:cubicBezTo>
                  <a:pt x="1037" y="163"/>
                  <a:pt x="1037" y="163"/>
                  <a:pt x="1037" y="163"/>
                </a:cubicBezTo>
                <a:cubicBezTo>
                  <a:pt x="1041" y="164"/>
                  <a:pt x="1041" y="164"/>
                  <a:pt x="1041" y="164"/>
                </a:cubicBezTo>
                <a:cubicBezTo>
                  <a:pt x="1041" y="165"/>
                  <a:pt x="1041" y="165"/>
                  <a:pt x="1041" y="165"/>
                </a:cubicBezTo>
                <a:cubicBezTo>
                  <a:pt x="1042" y="166"/>
                  <a:pt x="1042" y="166"/>
                  <a:pt x="1042" y="166"/>
                </a:cubicBezTo>
                <a:cubicBezTo>
                  <a:pt x="1043" y="166"/>
                  <a:pt x="1043" y="166"/>
                  <a:pt x="1043" y="166"/>
                </a:cubicBezTo>
                <a:cubicBezTo>
                  <a:pt x="1043" y="159"/>
                  <a:pt x="1043" y="159"/>
                  <a:pt x="1043" y="159"/>
                </a:cubicBezTo>
                <a:cubicBezTo>
                  <a:pt x="1039" y="159"/>
                  <a:pt x="1039" y="159"/>
                  <a:pt x="1039" y="159"/>
                </a:cubicBezTo>
                <a:cubicBezTo>
                  <a:pt x="1038" y="156"/>
                  <a:pt x="1038" y="156"/>
                  <a:pt x="1038" y="156"/>
                </a:cubicBezTo>
                <a:cubicBezTo>
                  <a:pt x="1042" y="154"/>
                  <a:pt x="1042" y="154"/>
                  <a:pt x="1042" y="154"/>
                </a:cubicBezTo>
                <a:cubicBezTo>
                  <a:pt x="1044" y="154"/>
                  <a:pt x="1041" y="157"/>
                  <a:pt x="1045" y="156"/>
                </a:cubicBezTo>
                <a:cubicBezTo>
                  <a:pt x="1047" y="155"/>
                  <a:pt x="1036" y="152"/>
                  <a:pt x="1050" y="155"/>
                </a:cubicBezTo>
                <a:cubicBezTo>
                  <a:pt x="1052" y="152"/>
                  <a:pt x="1052" y="152"/>
                  <a:pt x="1052" y="152"/>
                </a:cubicBezTo>
                <a:cubicBezTo>
                  <a:pt x="1048" y="152"/>
                  <a:pt x="1048" y="152"/>
                  <a:pt x="1048" y="152"/>
                </a:cubicBezTo>
                <a:cubicBezTo>
                  <a:pt x="1048" y="150"/>
                  <a:pt x="1048" y="150"/>
                  <a:pt x="1048" y="150"/>
                </a:cubicBezTo>
                <a:cubicBezTo>
                  <a:pt x="1052" y="148"/>
                  <a:pt x="1043" y="161"/>
                  <a:pt x="1052" y="146"/>
                </a:cubicBezTo>
                <a:cubicBezTo>
                  <a:pt x="1055" y="145"/>
                  <a:pt x="1055" y="145"/>
                  <a:pt x="1055" y="145"/>
                </a:cubicBezTo>
                <a:cubicBezTo>
                  <a:pt x="1059" y="148"/>
                  <a:pt x="1044" y="146"/>
                  <a:pt x="1061" y="141"/>
                </a:cubicBezTo>
                <a:cubicBezTo>
                  <a:pt x="1060" y="138"/>
                  <a:pt x="1054" y="145"/>
                  <a:pt x="1066" y="140"/>
                </a:cubicBezTo>
                <a:cubicBezTo>
                  <a:pt x="1064" y="137"/>
                  <a:pt x="1064" y="137"/>
                  <a:pt x="1064" y="137"/>
                </a:cubicBezTo>
                <a:cubicBezTo>
                  <a:pt x="1062" y="136"/>
                  <a:pt x="1062" y="136"/>
                  <a:pt x="1062" y="136"/>
                </a:cubicBezTo>
                <a:cubicBezTo>
                  <a:pt x="1063" y="132"/>
                  <a:pt x="1063" y="132"/>
                  <a:pt x="1063" y="132"/>
                </a:cubicBezTo>
                <a:cubicBezTo>
                  <a:pt x="1071" y="130"/>
                  <a:pt x="1071" y="130"/>
                  <a:pt x="1071" y="130"/>
                </a:cubicBezTo>
                <a:cubicBezTo>
                  <a:pt x="1073" y="128"/>
                  <a:pt x="1073" y="128"/>
                  <a:pt x="1073" y="128"/>
                </a:cubicBezTo>
                <a:cubicBezTo>
                  <a:pt x="1071" y="127"/>
                  <a:pt x="1071" y="127"/>
                  <a:pt x="1071" y="127"/>
                </a:cubicBezTo>
                <a:cubicBezTo>
                  <a:pt x="1074" y="126"/>
                  <a:pt x="1074" y="129"/>
                  <a:pt x="1075" y="123"/>
                </a:cubicBezTo>
                <a:cubicBezTo>
                  <a:pt x="1078" y="123"/>
                  <a:pt x="1078" y="123"/>
                  <a:pt x="1078" y="123"/>
                </a:cubicBezTo>
                <a:cubicBezTo>
                  <a:pt x="1083" y="124"/>
                  <a:pt x="1071" y="125"/>
                  <a:pt x="1082" y="123"/>
                </a:cubicBezTo>
                <a:cubicBezTo>
                  <a:pt x="1080" y="120"/>
                  <a:pt x="1080" y="120"/>
                  <a:pt x="1080" y="120"/>
                </a:cubicBezTo>
                <a:cubicBezTo>
                  <a:pt x="1081" y="120"/>
                  <a:pt x="1072" y="125"/>
                  <a:pt x="1084" y="120"/>
                </a:cubicBezTo>
                <a:cubicBezTo>
                  <a:pt x="1084" y="118"/>
                  <a:pt x="1084" y="118"/>
                  <a:pt x="1084" y="118"/>
                </a:cubicBezTo>
                <a:cubicBezTo>
                  <a:pt x="1089" y="117"/>
                  <a:pt x="1089" y="117"/>
                  <a:pt x="1089" y="117"/>
                </a:cubicBezTo>
                <a:cubicBezTo>
                  <a:pt x="1086" y="115"/>
                  <a:pt x="1086" y="115"/>
                  <a:pt x="1086" y="115"/>
                </a:cubicBezTo>
                <a:cubicBezTo>
                  <a:pt x="1087" y="111"/>
                  <a:pt x="1087" y="111"/>
                  <a:pt x="1087" y="111"/>
                </a:cubicBezTo>
                <a:cubicBezTo>
                  <a:pt x="1090" y="110"/>
                  <a:pt x="1094" y="114"/>
                  <a:pt x="1095" y="112"/>
                </a:cubicBezTo>
                <a:cubicBezTo>
                  <a:pt x="1097" y="108"/>
                  <a:pt x="1097" y="108"/>
                  <a:pt x="1097" y="108"/>
                </a:cubicBezTo>
                <a:cubicBezTo>
                  <a:pt x="1096" y="107"/>
                  <a:pt x="1096" y="107"/>
                  <a:pt x="1096" y="107"/>
                </a:cubicBezTo>
                <a:cubicBezTo>
                  <a:pt x="1102" y="103"/>
                  <a:pt x="1102" y="103"/>
                  <a:pt x="1102" y="103"/>
                </a:cubicBezTo>
                <a:cubicBezTo>
                  <a:pt x="1101" y="101"/>
                  <a:pt x="1101" y="101"/>
                  <a:pt x="1101" y="101"/>
                </a:cubicBezTo>
                <a:cubicBezTo>
                  <a:pt x="1101" y="98"/>
                  <a:pt x="1101" y="98"/>
                  <a:pt x="1101" y="98"/>
                </a:cubicBezTo>
                <a:cubicBezTo>
                  <a:pt x="1106" y="97"/>
                  <a:pt x="1106" y="97"/>
                  <a:pt x="1106" y="97"/>
                </a:cubicBezTo>
                <a:cubicBezTo>
                  <a:pt x="1106" y="98"/>
                  <a:pt x="1105" y="95"/>
                  <a:pt x="1106" y="98"/>
                </a:cubicBezTo>
                <a:cubicBezTo>
                  <a:pt x="1107" y="99"/>
                  <a:pt x="1107" y="99"/>
                  <a:pt x="1107" y="99"/>
                </a:cubicBezTo>
                <a:cubicBezTo>
                  <a:pt x="1109" y="97"/>
                  <a:pt x="1109" y="97"/>
                  <a:pt x="1109" y="97"/>
                </a:cubicBezTo>
                <a:cubicBezTo>
                  <a:pt x="1112" y="92"/>
                  <a:pt x="1112" y="92"/>
                  <a:pt x="1112" y="92"/>
                </a:cubicBezTo>
                <a:cubicBezTo>
                  <a:pt x="1113" y="92"/>
                  <a:pt x="1114" y="94"/>
                  <a:pt x="1115" y="92"/>
                </a:cubicBezTo>
                <a:cubicBezTo>
                  <a:pt x="1113" y="90"/>
                  <a:pt x="1113" y="90"/>
                  <a:pt x="1113" y="90"/>
                </a:cubicBezTo>
                <a:cubicBezTo>
                  <a:pt x="1110" y="91"/>
                  <a:pt x="1110" y="91"/>
                  <a:pt x="1110" y="91"/>
                </a:cubicBezTo>
                <a:cubicBezTo>
                  <a:pt x="1109" y="88"/>
                  <a:pt x="1109" y="88"/>
                  <a:pt x="1109" y="88"/>
                </a:cubicBezTo>
                <a:cubicBezTo>
                  <a:pt x="1107" y="88"/>
                  <a:pt x="1107" y="88"/>
                  <a:pt x="1107" y="88"/>
                </a:cubicBezTo>
                <a:cubicBezTo>
                  <a:pt x="1116" y="85"/>
                  <a:pt x="1116" y="85"/>
                  <a:pt x="1116" y="85"/>
                </a:cubicBezTo>
                <a:cubicBezTo>
                  <a:pt x="1119" y="86"/>
                  <a:pt x="1119" y="86"/>
                  <a:pt x="1119" y="86"/>
                </a:cubicBezTo>
                <a:cubicBezTo>
                  <a:pt x="1121" y="84"/>
                  <a:pt x="1121" y="84"/>
                  <a:pt x="1121" y="84"/>
                </a:cubicBezTo>
                <a:cubicBezTo>
                  <a:pt x="1119" y="83"/>
                  <a:pt x="1119" y="83"/>
                  <a:pt x="1119" y="83"/>
                </a:cubicBezTo>
                <a:cubicBezTo>
                  <a:pt x="1116" y="80"/>
                  <a:pt x="1116" y="91"/>
                  <a:pt x="1119" y="80"/>
                </a:cubicBezTo>
                <a:cubicBezTo>
                  <a:pt x="1123" y="80"/>
                  <a:pt x="1123" y="80"/>
                  <a:pt x="1123" y="80"/>
                </a:cubicBezTo>
                <a:cubicBezTo>
                  <a:pt x="1131" y="73"/>
                  <a:pt x="1131" y="73"/>
                  <a:pt x="1131" y="73"/>
                </a:cubicBezTo>
                <a:cubicBezTo>
                  <a:pt x="1133" y="73"/>
                  <a:pt x="1119" y="78"/>
                  <a:pt x="1135" y="71"/>
                </a:cubicBezTo>
                <a:cubicBezTo>
                  <a:pt x="1135" y="70"/>
                  <a:pt x="1134" y="74"/>
                  <a:pt x="1134" y="69"/>
                </a:cubicBezTo>
                <a:cubicBezTo>
                  <a:pt x="1137" y="68"/>
                  <a:pt x="1137" y="68"/>
                  <a:pt x="1137" y="68"/>
                </a:cubicBezTo>
                <a:cubicBezTo>
                  <a:pt x="1142" y="70"/>
                  <a:pt x="1142" y="70"/>
                  <a:pt x="1142" y="70"/>
                </a:cubicBezTo>
                <a:cubicBezTo>
                  <a:pt x="1143" y="69"/>
                  <a:pt x="1143" y="69"/>
                  <a:pt x="1143" y="69"/>
                </a:cubicBezTo>
                <a:cubicBezTo>
                  <a:pt x="1141" y="63"/>
                  <a:pt x="1141" y="63"/>
                  <a:pt x="1141" y="63"/>
                </a:cubicBezTo>
                <a:cubicBezTo>
                  <a:pt x="1152" y="56"/>
                  <a:pt x="1152" y="56"/>
                  <a:pt x="1152" y="56"/>
                </a:cubicBezTo>
                <a:cubicBezTo>
                  <a:pt x="1153" y="53"/>
                  <a:pt x="1153" y="53"/>
                  <a:pt x="1153" y="53"/>
                </a:cubicBezTo>
                <a:cubicBezTo>
                  <a:pt x="1157" y="53"/>
                  <a:pt x="1157" y="53"/>
                  <a:pt x="1157" y="53"/>
                </a:cubicBezTo>
                <a:cubicBezTo>
                  <a:pt x="1156" y="50"/>
                  <a:pt x="1156" y="50"/>
                  <a:pt x="1156" y="50"/>
                </a:cubicBezTo>
                <a:cubicBezTo>
                  <a:pt x="1158" y="52"/>
                  <a:pt x="1158" y="52"/>
                  <a:pt x="1158" y="52"/>
                </a:cubicBezTo>
                <a:cubicBezTo>
                  <a:pt x="1165" y="50"/>
                  <a:pt x="1165" y="50"/>
                  <a:pt x="1165" y="50"/>
                </a:cubicBezTo>
                <a:cubicBezTo>
                  <a:pt x="1163" y="47"/>
                  <a:pt x="1163" y="47"/>
                  <a:pt x="1163" y="47"/>
                </a:cubicBezTo>
                <a:cubicBezTo>
                  <a:pt x="1164" y="47"/>
                  <a:pt x="1164" y="46"/>
                  <a:pt x="1165" y="47"/>
                </a:cubicBezTo>
                <a:cubicBezTo>
                  <a:pt x="1161" y="44"/>
                  <a:pt x="1161" y="44"/>
                  <a:pt x="1161" y="44"/>
                </a:cubicBezTo>
                <a:cubicBezTo>
                  <a:pt x="1161" y="43"/>
                  <a:pt x="1161" y="43"/>
                  <a:pt x="1161" y="43"/>
                </a:cubicBezTo>
                <a:cubicBezTo>
                  <a:pt x="1168" y="43"/>
                  <a:pt x="1168" y="43"/>
                  <a:pt x="1168" y="43"/>
                </a:cubicBezTo>
                <a:cubicBezTo>
                  <a:pt x="1175" y="40"/>
                  <a:pt x="1175" y="40"/>
                  <a:pt x="1175" y="40"/>
                </a:cubicBezTo>
                <a:cubicBezTo>
                  <a:pt x="1175" y="38"/>
                  <a:pt x="1175" y="38"/>
                  <a:pt x="1175" y="38"/>
                </a:cubicBezTo>
                <a:cubicBezTo>
                  <a:pt x="1182" y="33"/>
                  <a:pt x="1182" y="33"/>
                  <a:pt x="1182" y="33"/>
                </a:cubicBezTo>
                <a:cubicBezTo>
                  <a:pt x="1181" y="31"/>
                  <a:pt x="1187" y="36"/>
                  <a:pt x="1186" y="29"/>
                </a:cubicBezTo>
                <a:cubicBezTo>
                  <a:pt x="1188" y="30"/>
                  <a:pt x="1188" y="30"/>
                  <a:pt x="1188" y="30"/>
                </a:cubicBezTo>
                <a:cubicBezTo>
                  <a:pt x="1192" y="25"/>
                  <a:pt x="1192" y="25"/>
                  <a:pt x="1192" y="25"/>
                </a:cubicBezTo>
                <a:cubicBezTo>
                  <a:pt x="1193" y="25"/>
                  <a:pt x="1193" y="25"/>
                  <a:pt x="1193" y="25"/>
                </a:cubicBezTo>
                <a:cubicBezTo>
                  <a:pt x="1193" y="22"/>
                  <a:pt x="1193" y="22"/>
                  <a:pt x="1193" y="22"/>
                </a:cubicBezTo>
                <a:cubicBezTo>
                  <a:pt x="1195" y="23"/>
                  <a:pt x="1197" y="20"/>
                  <a:pt x="1198" y="19"/>
                </a:cubicBezTo>
                <a:cubicBezTo>
                  <a:pt x="1199" y="17"/>
                  <a:pt x="1204" y="18"/>
                  <a:pt x="1200" y="15"/>
                </a:cubicBezTo>
                <a:cubicBezTo>
                  <a:pt x="1203" y="16"/>
                  <a:pt x="1204" y="10"/>
                  <a:pt x="1207" y="15"/>
                </a:cubicBezTo>
                <a:cubicBezTo>
                  <a:pt x="1210" y="14"/>
                  <a:pt x="1210" y="14"/>
                  <a:pt x="1210" y="14"/>
                </a:cubicBezTo>
                <a:cubicBezTo>
                  <a:pt x="1209" y="9"/>
                  <a:pt x="1209" y="9"/>
                  <a:pt x="1209" y="9"/>
                </a:cubicBezTo>
                <a:cubicBezTo>
                  <a:pt x="1210" y="9"/>
                  <a:pt x="1212" y="9"/>
                  <a:pt x="1211" y="6"/>
                </a:cubicBezTo>
                <a:cubicBezTo>
                  <a:pt x="1214" y="9"/>
                  <a:pt x="1214" y="9"/>
                  <a:pt x="1214" y="9"/>
                </a:cubicBezTo>
                <a:cubicBezTo>
                  <a:pt x="1215" y="7"/>
                  <a:pt x="1215" y="7"/>
                  <a:pt x="1215" y="7"/>
                </a:cubicBezTo>
                <a:cubicBezTo>
                  <a:pt x="1219" y="8"/>
                  <a:pt x="1219" y="8"/>
                  <a:pt x="1219" y="8"/>
                </a:cubicBezTo>
                <a:cubicBezTo>
                  <a:pt x="1218" y="11"/>
                  <a:pt x="1218" y="11"/>
                  <a:pt x="1218" y="11"/>
                </a:cubicBezTo>
                <a:cubicBezTo>
                  <a:pt x="1224" y="7"/>
                  <a:pt x="1224" y="7"/>
                  <a:pt x="1224" y="7"/>
                </a:cubicBezTo>
                <a:cubicBezTo>
                  <a:pt x="1224" y="6"/>
                  <a:pt x="1227" y="6"/>
                  <a:pt x="1227" y="8"/>
                </a:cubicBezTo>
                <a:cubicBezTo>
                  <a:pt x="1228" y="7"/>
                  <a:pt x="1230" y="6"/>
                  <a:pt x="1232" y="7"/>
                </a:cubicBezTo>
                <a:cubicBezTo>
                  <a:pt x="1229" y="10"/>
                  <a:pt x="1238" y="7"/>
                  <a:pt x="1231" y="11"/>
                </a:cubicBezTo>
                <a:cubicBezTo>
                  <a:pt x="1230" y="10"/>
                  <a:pt x="1230" y="10"/>
                  <a:pt x="1230" y="10"/>
                </a:cubicBezTo>
                <a:cubicBezTo>
                  <a:pt x="1223" y="11"/>
                  <a:pt x="1223" y="11"/>
                  <a:pt x="1223" y="11"/>
                </a:cubicBezTo>
                <a:cubicBezTo>
                  <a:pt x="1222" y="12"/>
                  <a:pt x="1232" y="4"/>
                  <a:pt x="1223" y="17"/>
                </a:cubicBezTo>
                <a:cubicBezTo>
                  <a:pt x="1224" y="18"/>
                  <a:pt x="1224" y="18"/>
                  <a:pt x="1224" y="18"/>
                </a:cubicBezTo>
                <a:cubicBezTo>
                  <a:pt x="1225" y="18"/>
                  <a:pt x="1225" y="18"/>
                  <a:pt x="1225" y="18"/>
                </a:cubicBezTo>
                <a:cubicBezTo>
                  <a:pt x="1226" y="17"/>
                  <a:pt x="1226" y="17"/>
                  <a:pt x="1226" y="17"/>
                </a:cubicBezTo>
                <a:cubicBezTo>
                  <a:pt x="1224" y="17"/>
                  <a:pt x="1226" y="17"/>
                  <a:pt x="1225" y="14"/>
                </a:cubicBezTo>
                <a:cubicBezTo>
                  <a:pt x="1226" y="14"/>
                  <a:pt x="1227" y="14"/>
                  <a:pt x="1228" y="14"/>
                </a:cubicBezTo>
                <a:cubicBezTo>
                  <a:pt x="1227" y="17"/>
                  <a:pt x="1227" y="17"/>
                  <a:pt x="1227" y="17"/>
                </a:cubicBezTo>
                <a:cubicBezTo>
                  <a:pt x="1225" y="18"/>
                  <a:pt x="1225" y="18"/>
                  <a:pt x="1225" y="18"/>
                </a:cubicBezTo>
                <a:cubicBezTo>
                  <a:pt x="1229" y="21"/>
                  <a:pt x="1229" y="21"/>
                  <a:pt x="1229" y="21"/>
                </a:cubicBezTo>
                <a:cubicBezTo>
                  <a:pt x="1232" y="18"/>
                  <a:pt x="1232" y="18"/>
                  <a:pt x="1232" y="18"/>
                </a:cubicBezTo>
                <a:cubicBezTo>
                  <a:pt x="1232" y="19"/>
                  <a:pt x="1232" y="19"/>
                  <a:pt x="1232" y="19"/>
                </a:cubicBezTo>
                <a:cubicBezTo>
                  <a:pt x="1237" y="16"/>
                  <a:pt x="1214" y="26"/>
                  <a:pt x="1241" y="14"/>
                </a:cubicBezTo>
                <a:cubicBezTo>
                  <a:pt x="1242" y="15"/>
                  <a:pt x="1242" y="15"/>
                  <a:pt x="1242" y="15"/>
                </a:cubicBezTo>
                <a:cubicBezTo>
                  <a:pt x="1238" y="17"/>
                  <a:pt x="1238" y="17"/>
                  <a:pt x="1238" y="17"/>
                </a:cubicBezTo>
                <a:cubicBezTo>
                  <a:pt x="1234" y="21"/>
                  <a:pt x="1234" y="21"/>
                  <a:pt x="1234" y="21"/>
                </a:cubicBezTo>
                <a:cubicBezTo>
                  <a:pt x="1232" y="21"/>
                  <a:pt x="1232" y="21"/>
                  <a:pt x="1232" y="21"/>
                </a:cubicBezTo>
                <a:cubicBezTo>
                  <a:pt x="1232" y="22"/>
                  <a:pt x="1227" y="21"/>
                  <a:pt x="1232" y="23"/>
                </a:cubicBezTo>
                <a:cubicBezTo>
                  <a:pt x="1231" y="25"/>
                  <a:pt x="1231" y="25"/>
                  <a:pt x="1231" y="25"/>
                </a:cubicBezTo>
                <a:cubicBezTo>
                  <a:pt x="1224" y="26"/>
                  <a:pt x="1224" y="26"/>
                  <a:pt x="1224" y="26"/>
                </a:cubicBezTo>
                <a:cubicBezTo>
                  <a:pt x="1217" y="31"/>
                  <a:pt x="1217" y="31"/>
                  <a:pt x="1217" y="31"/>
                </a:cubicBezTo>
                <a:cubicBezTo>
                  <a:pt x="1215" y="29"/>
                  <a:pt x="1214" y="37"/>
                  <a:pt x="1212" y="30"/>
                </a:cubicBezTo>
                <a:cubicBezTo>
                  <a:pt x="1210" y="32"/>
                  <a:pt x="1210" y="32"/>
                  <a:pt x="1210" y="32"/>
                </a:cubicBezTo>
                <a:cubicBezTo>
                  <a:pt x="1210" y="33"/>
                  <a:pt x="1210" y="33"/>
                  <a:pt x="1210" y="33"/>
                </a:cubicBezTo>
                <a:cubicBezTo>
                  <a:pt x="1210" y="34"/>
                  <a:pt x="1210" y="34"/>
                  <a:pt x="1210" y="34"/>
                </a:cubicBezTo>
                <a:cubicBezTo>
                  <a:pt x="1212" y="32"/>
                  <a:pt x="1212" y="32"/>
                  <a:pt x="1212" y="32"/>
                </a:cubicBezTo>
                <a:cubicBezTo>
                  <a:pt x="1207" y="39"/>
                  <a:pt x="1207" y="39"/>
                  <a:pt x="1207" y="39"/>
                </a:cubicBezTo>
                <a:cubicBezTo>
                  <a:pt x="1206" y="39"/>
                  <a:pt x="1206" y="39"/>
                  <a:pt x="1206" y="39"/>
                </a:cubicBezTo>
                <a:cubicBezTo>
                  <a:pt x="1204" y="38"/>
                  <a:pt x="1204" y="38"/>
                  <a:pt x="1204" y="38"/>
                </a:cubicBezTo>
                <a:cubicBezTo>
                  <a:pt x="1202" y="43"/>
                  <a:pt x="1202" y="43"/>
                  <a:pt x="1202" y="43"/>
                </a:cubicBezTo>
                <a:cubicBezTo>
                  <a:pt x="1197" y="47"/>
                  <a:pt x="1197" y="47"/>
                  <a:pt x="1197" y="47"/>
                </a:cubicBezTo>
                <a:cubicBezTo>
                  <a:pt x="1193" y="53"/>
                  <a:pt x="1193" y="53"/>
                  <a:pt x="1193" y="53"/>
                </a:cubicBezTo>
                <a:cubicBezTo>
                  <a:pt x="1191" y="48"/>
                  <a:pt x="1191" y="48"/>
                  <a:pt x="1191" y="48"/>
                </a:cubicBezTo>
                <a:cubicBezTo>
                  <a:pt x="1188" y="49"/>
                  <a:pt x="1188" y="49"/>
                  <a:pt x="1188" y="49"/>
                </a:cubicBezTo>
                <a:cubicBezTo>
                  <a:pt x="1187" y="52"/>
                  <a:pt x="1187" y="52"/>
                  <a:pt x="1187" y="52"/>
                </a:cubicBezTo>
                <a:cubicBezTo>
                  <a:pt x="1189" y="55"/>
                  <a:pt x="1189" y="55"/>
                  <a:pt x="1189" y="55"/>
                </a:cubicBezTo>
                <a:cubicBezTo>
                  <a:pt x="1186" y="59"/>
                  <a:pt x="1186" y="59"/>
                  <a:pt x="1186" y="59"/>
                </a:cubicBezTo>
                <a:cubicBezTo>
                  <a:pt x="1184" y="60"/>
                  <a:pt x="1184" y="60"/>
                  <a:pt x="1184" y="60"/>
                </a:cubicBezTo>
                <a:cubicBezTo>
                  <a:pt x="1181" y="64"/>
                  <a:pt x="1181" y="64"/>
                  <a:pt x="1181" y="64"/>
                </a:cubicBezTo>
                <a:cubicBezTo>
                  <a:pt x="1179" y="66"/>
                  <a:pt x="1179" y="60"/>
                  <a:pt x="1177" y="66"/>
                </a:cubicBezTo>
                <a:cubicBezTo>
                  <a:pt x="1174" y="65"/>
                  <a:pt x="1184" y="62"/>
                  <a:pt x="1173" y="67"/>
                </a:cubicBezTo>
                <a:cubicBezTo>
                  <a:pt x="1174" y="68"/>
                  <a:pt x="1174" y="68"/>
                  <a:pt x="1174" y="68"/>
                </a:cubicBezTo>
                <a:cubicBezTo>
                  <a:pt x="1172" y="71"/>
                  <a:pt x="1172" y="71"/>
                  <a:pt x="1172" y="71"/>
                </a:cubicBezTo>
                <a:cubicBezTo>
                  <a:pt x="1168" y="72"/>
                  <a:pt x="1168" y="72"/>
                  <a:pt x="1168" y="72"/>
                </a:cubicBezTo>
                <a:cubicBezTo>
                  <a:pt x="1167" y="76"/>
                  <a:pt x="1167" y="76"/>
                  <a:pt x="1167" y="76"/>
                </a:cubicBezTo>
                <a:cubicBezTo>
                  <a:pt x="1159" y="85"/>
                  <a:pt x="1159" y="85"/>
                  <a:pt x="1159" y="85"/>
                </a:cubicBezTo>
                <a:cubicBezTo>
                  <a:pt x="1157" y="87"/>
                  <a:pt x="1157" y="87"/>
                  <a:pt x="1157" y="87"/>
                </a:cubicBezTo>
                <a:cubicBezTo>
                  <a:pt x="1157" y="88"/>
                  <a:pt x="1157" y="88"/>
                  <a:pt x="1157" y="88"/>
                </a:cubicBezTo>
                <a:cubicBezTo>
                  <a:pt x="1155" y="90"/>
                  <a:pt x="1155" y="90"/>
                  <a:pt x="1155" y="90"/>
                </a:cubicBezTo>
                <a:cubicBezTo>
                  <a:pt x="1153" y="91"/>
                  <a:pt x="1151" y="90"/>
                  <a:pt x="1150" y="93"/>
                </a:cubicBezTo>
                <a:cubicBezTo>
                  <a:pt x="1146" y="92"/>
                  <a:pt x="1146" y="92"/>
                  <a:pt x="1146" y="92"/>
                </a:cubicBezTo>
                <a:cubicBezTo>
                  <a:pt x="1144" y="97"/>
                  <a:pt x="1144" y="97"/>
                  <a:pt x="1144" y="97"/>
                </a:cubicBezTo>
                <a:cubicBezTo>
                  <a:pt x="1144" y="97"/>
                  <a:pt x="1144" y="97"/>
                  <a:pt x="1144" y="97"/>
                </a:cubicBezTo>
                <a:cubicBezTo>
                  <a:pt x="1147" y="97"/>
                  <a:pt x="1147" y="97"/>
                  <a:pt x="1147" y="97"/>
                </a:cubicBezTo>
                <a:cubicBezTo>
                  <a:pt x="1145" y="99"/>
                  <a:pt x="1145" y="99"/>
                  <a:pt x="1145" y="99"/>
                </a:cubicBezTo>
                <a:cubicBezTo>
                  <a:pt x="1142" y="100"/>
                  <a:pt x="1142" y="100"/>
                  <a:pt x="1142" y="100"/>
                </a:cubicBezTo>
                <a:cubicBezTo>
                  <a:pt x="1139" y="105"/>
                  <a:pt x="1139" y="105"/>
                  <a:pt x="1139" y="105"/>
                </a:cubicBezTo>
                <a:cubicBezTo>
                  <a:pt x="1138" y="105"/>
                  <a:pt x="1138" y="105"/>
                  <a:pt x="1138" y="105"/>
                </a:cubicBezTo>
                <a:cubicBezTo>
                  <a:pt x="1137" y="108"/>
                  <a:pt x="1137" y="108"/>
                  <a:pt x="1137" y="108"/>
                </a:cubicBezTo>
                <a:cubicBezTo>
                  <a:pt x="1136" y="111"/>
                  <a:pt x="1134" y="105"/>
                  <a:pt x="1133" y="109"/>
                </a:cubicBezTo>
                <a:cubicBezTo>
                  <a:pt x="1130" y="115"/>
                  <a:pt x="1130" y="115"/>
                  <a:pt x="1130" y="115"/>
                </a:cubicBezTo>
                <a:cubicBezTo>
                  <a:pt x="1127" y="114"/>
                  <a:pt x="1123" y="117"/>
                  <a:pt x="1125" y="119"/>
                </a:cubicBezTo>
                <a:cubicBezTo>
                  <a:pt x="1124" y="119"/>
                  <a:pt x="1130" y="118"/>
                  <a:pt x="1123" y="118"/>
                </a:cubicBezTo>
                <a:cubicBezTo>
                  <a:pt x="1121" y="120"/>
                  <a:pt x="1121" y="120"/>
                  <a:pt x="1121" y="120"/>
                </a:cubicBezTo>
                <a:cubicBezTo>
                  <a:pt x="1123" y="121"/>
                  <a:pt x="1123" y="121"/>
                  <a:pt x="1123" y="121"/>
                </a:cubicBezTo>
                <a:cubicBezTo>
                  <a:pt x="1118" y="122"/>
                  <a:pt x="1118" y="122"/>
                  <a:pt x="1118" y="122"/>
                </a:cubicBezTo>
                <a:cubicBezTo>
                  <a:pt x="1117" y="121"/>
                  <a:pt x="1117" y="121"/>
                  <a:pt x="1117" y="121"/>
                </a:cubicBezTo>
                <a:cubicBezTo>
                  <a:pt x="1115" y="123"/>
                  <a:pt x="1115" y="123"/>
                  <a:pt x="1115" y="123"/>
                </a:cubicBezTo>
                <a:cubicBezTo>
                  <a:pt x="1119" y="124"/>
                  <a:pt x="1119" y="124"/>
                  <a:pt x="1119" y="124"/>
                </a:cubicBezTo>
                <a:cubicBezTo>
                  <a:pt x="1117" y="127"/>
                  <a:pt x="1117" y="127"/>
                  <a:pt x="1117" y="127"/>
                </a:cubicBezTo>
                <a:cubicBezTo>
                  <a:pt x="1113" y="132"/>
                  <a:pt x="1113" y="132"/>
                  <a:pt x="1113" y="132"/>
                </a:cubicBezTo>
                <a:cubicBezTo>
                  <a:pt x="1111" y="132"/>
                  <a:pt x="1108" y="135"/>
                  <a:pt x="1106" y="135"/>
                </a:cubicBezTo>
                <a:cubicBezTo>
                  <a:pt x="1103" y="141"/>
                  <a:pt x="1103" y="141"/>
                  <a:pt x="1103" y="141"/>
                </a:cubicBezTo>
                <a:cubicBezTo>
                  <a:pt x="1095" y="148"/>
                  <a:pt x="1095" y="148"/>
                  <a:pt x="1095" y="148"/>
                </a:cubicBezTo>
                <a:cubicBezTo>
                  <a:pt x="1089" y="147"/>
                  <a:pt x="1089" y="147"/>
                  <a:pt x="1089" y="147"/>
                </a:cubicBezTo>
                <a:cubicBezTo>
                  <a:pt x="1087" y="149"/>
                  <a:pt x="1087" y="149"/>
                  <a:pt x="1087" y="149"/>
                </a:cubicBezTo>
                <a:cubicBezTo>
                  <a:pt x="1087" y="152"/>
                  <a:pt x="1087" y="152"/>
                  <a:pt x="1087" y="152"/>
                </a:cubicBezTo>
                <a:cubicBezTo>
                  <a:pt x="1079" y="156"/>
                  <a:pt x="1079" y="156"/>
                  <a:pt x="1079" y="156"/>
                </a:cubicBezTo>
                <a:cubicBezTo>
                  <a:pt x="1079" y="159"/>
                  <a:pt x="1079" y="159"/>
                  <a:pt x="1079" y="159"/>
                </a:cubicBezTo>
                <a:cubicBezTo>
                  <a:pt x="1075" y="161"/>
                  <a:pt x="1075" y="161"/>
                  <a:pt x="1075" y="161"/>
                </a:cubicBezTo>
                <a:cubicBezTo>
                  <a:pt x="1071" y="165"/>
                  <a:pt x="1071" y="165"/>
                  <a:pt x="1071" y="165"/>
                </a:cubicBezTo>
                <a:cubicBezTo>
                  <a:pt x="1069" y="166"/>
                  <a:pt x="1069" y="166"/>
                  <a:pt x="1069" y="166"/>
                </a:cubicBezTo>
                <a:cubicBezTo>
                  <a:pt x="1067" y="169"/>
                  <a:pt x="1067" y="169"/>
                  <a:pt x="1067" y="169"/>
                </a:cubicBezTo>
                <a:cubicBezTo>
                  <a:pt x="1066" y="166"/>
                  <a:pt x="1062" y="177"/>
                  <a:pt x="1066" y="165"/>
                </a:cubicBezTo>
                <a:cubicBezTo>
                  <a:pt x="1065" y="164"/>
                  <a:pt x="1064" y="166"/>
                  <a:pt x="1064" y="165"/>
                </a:cubicBezTo>
                <a:cubicBezTo>
                  <a:pt x="1062" y="166"/>
                  <a:pt x="1062" y="166"/>
                  <a:pt x="1062" y="166"/>
                </a:cubicBezTo>
                <a:cubicBezTo>
                  <a:pt x="1063" y="167"/>
                  <a:pt x="1063" y="167"/>
                  <a:pt x="1063" y="167"/>
                </a:cubicBezTo>
                <a:cubicBezTo>
                  <a:pt x="1061" y="166"/>
                  <a:pt x="1061" y="166"/>
                  <a:pt x="1061" y="166"/>
                </a:cubicBezTo>
                <a:cubicBezTo>
                  <a:pt x="1061" y="168"/>
                  <a:pt x="1061" y="168"/>
                  <a:pt x="1061" y="168"/>
                </a:cubicBezTo>
                <a:cubicBezTo>
                  <a:pt x="1064" y="170"/>
                  <a:pt x="1064" y="170"/>
                  <a:pt x="1064" y="170"/>
                </a:cubicBezTo>
                <a:cubicBezTo>
                  <a:pt x="1063" y="172"/>
                  <a:pt x="1063" y="172"/>
                  <a:pt x="1063" y="172"/>
                </a:cubicBezTo>
                <a:cubicBezTo>
                  <a:pt x="1064" y="173"/>
                  <a:pt x="1064" y="173"/>
                  <a:pt x="1064" y="173"/>
                </a:cubicBezTo>
                <a:cubicBezTo>
                  <a:pt x="1062" y="172"/>
                  <a:pt x="1059" y="174"/>
                  <a:pt x="1060" y="176"/>
                </a:cubicBezTo>
                <a:cubicBezTo>
                  <a:pt x="1059" y="175"/>
                  <a:pt x="1059" y="175"/>
                  <a:pt x="1059" y="175"/>
                </a:cubicBezTo>
                <a:cubicBezTo>
                  <a:pt x="1057" y="179"/>
                  <a:pt x="1057" y="179"/>
                  <a:pt x="1057" y="179"/>
                </a:cubicBezTo>
                <a:cubicBezTo>
                  <a:pt x="1053" y="180"/>
                  <a:pt x="1053" y="180"/>
                  <a:pt x="1053" y="180"/>
                </a:cubicBezTo>
                <a:cubicBezTo>
                  <a:pt x="1054" y="180"/>
                  <a:pt x="1049" y="180"/>
                  <a:pt x="1055" y="180"/>
                </a:cubicBezTo>
                <a:cubicBezTo>
                  <a:pt x="1052" y="186"/>
                  <a:pt x="1054" y="176"/>
                  <a:pt x="1047" y="187"/>
                </a:cubicBezTo>
                <a:cubicBezTo>
                  <a:pt x="1044" y="188"/>
                  <a:pt x="1038" y="189"/>
                  <a:pt x="1039" y="193"/>
                </a:cubicBezTo>
                <a:cubicBezTo>
                  <a:pt x="1037" y="194"/>
                  <a:pt x="1037" y="194"/>
                  <a:pt x="1037" y="194"/>
                </a:cubicBezTo>
                <a:cubicBezTo>
                  <a:pt x="1038" y="197"/>
                  <a:pt x="1038" y="197"/>
                  <a:pt x="1038" y="197"/>
                </a:cubicBezTo>
                <a:cubicBezTo>
                  <a:pt x="1035" y="197"/>
                  <a:pt x="1035" y="197"/>
                  <a:pt x="1035" y="197"/>
                </a:cubicBezTo>
                <a:cubicBezTo>
                  <a:pt x="1034" y="201"/>
                  <a:pt x="1034" y="201"/>
                  <a:pt x="1034" y="201"/>
                </a:cubicBezTo>
                <a:cubicBezTo>
                  <a:pt x="1034" y="204"/>
                  <a:pt x="1028" y="200"/>
                  <a:pt x="1030" y="205"/>
                </a:cubicBezTo>
                <a:cubicBezTo>
                  <a:pt x="1027" y="206"/>
                  <a:pt x="1027" y="206"/>
                  <a:pt x="1027" y="206"/>
                </a:cubicBezTo>
                <a:cubicBezTo>
                  <a:pt x="1024" y="208"/>
                  <a:pt x="1024" y="208"/>
                  <a:pt x="1024" y="208"/>
                </a:cubicBezTo>
                <a:cubicBezTo>
                  <a:pt x="1020" y="210"/>
                  <a:pt x="1016" y="212"/>
                  <a:pt x="1015" y="215"/>
                </a:cubicBezTo>
                <a:cubicBezTo>
                  <a:pt x="1010" y="220"/>
                  <a:pt x="1010" y="220"/>
                  <a:pt x="1010" y="220"/>
                </a:cubicBezTo>
                <a:cubicBezTo>
                  <a:pt x="1011" y="223"/>
                  <a:pt x="1011" y="223"/>
                  <a:pt x="1011" y="223"/>
                </a:cubicBezTo>
                <a:cubicBezTo>
                  <a:pt x="1009" y="226"/>
                  <a:pt x="1009" y="226"/>
                  <a:pt x="1009" y="226"/>
                </a:cubicBezTo>
                <a:cubicBezTo>
                  <a:pt x="1006" y="224"/>
                  <a:pt x="1006" y="224"/>
                  <a:pt x="1006" y="224"/>
                </a:cubicBezTo>
                <a:cubicBezTo>
                  <a:pt x="1002" y="226"/>
                  <a:pt x="1002" y="226"/>
                  <a:pt x="1002" y="226"/>
                </a:cubicBezTo>
                <a:cubicBezTo>
                  <a:pt x="999" y="231"/>
                  <a:pt x="999" y="231"/>
                  <a:pt x="999" y="231"/>
                </a:cubicBezTo>
                <a:cubicBezTo>
                  <a:pt x="995" y="234"/>
                  <a:pt x="989" y="234"/>
                  <a:pt x="990" y="239"/>
                </a:cubicBezTo>
                <a:cubicBezTo>
                  <a:pt x="987" y="240"/>
                  <a:pt x="987" y="240"/>
                  <a:pt x="987" y="240"/>
                </a:cubicBezTo>
                <a:cubicBezTo>
                  <a:pt x="987" y="244"/>
                  <a:pt x="987" y="244"/>
                  <a:pt x="987" y="244"/>
                </a:cubicBezTo>
                <a:cubicBezTo>
                  <a:pt x="991" y="244"/>
                  <a:pt x="991" y="244"/>
                  <a:pt x="991" y="244"/>
                </a:cubicBezTo>
                <a:cubicBezTo>
                  <a:pt x="996" y="240"/>
                  <a:pt x="996" y="240"/>
                  <a:pt x="996" y="240"/>
                </a:cubicBezTo>
                <a:cubicBezTo>
                  <a:pt x="996" y="237"/>
                  <a:pt x="996" y="237"/>
                  <a:pt x="996" y="237"/>
                </a:cubicBezTo>
                <a:cubicBezTo>
                  <a:pt x="999" y="238"/>
                  <a:pt x="999" y="238"/>
                  <a:pt x="999" y="238"/>
                </a:cubicBezTo>
                <a:cubicBezTo>
                  <a:pt x="1004" y="234"/>
                  <a:pt x="1004" y="234"/>
                  <a:pt x="1004" y="234"/>
                </a:cubicBezTo>
                <a:cubicBezTo>
                  <a:pt x="1004" y="231"/>
                  <a:pt x="1004" y="231"/>
                  <a:pt x="1004" y="231"/>
                </a:cubicBezTo>
                <a:cubicBezTo>
                  <a:pt x="1005" y="232"/>
                  <a:pt x="1005" y="232"/>
                  <a:pt x="1005" y="232"/>
                </a:cubicBezTo>
                <a:cubicBezTo>
                  <a:pt x="1006" y="234"/>
                  <a:pt x="1006" y="234"/>
                  <a:pt x="1006" y="234"/>
                </a:cubicBezTo>
                <a:cubicBezTo>
                  <a:pt x="1004" y="238"/>
                  <a:pt x="1004" y="238"/>
                  <a:pt x="1004" y="238"/>
                </a:cubicBezTo>
                <a:cubicBezTo>
                  <a:pt x="1003" y="238"/>
                  <a:pt x="1001" y="231"/>
                  <a:pt x="1000" y="242"/>
                </a:cubicBezTo>
                <a:cubicBezTo>
                  <a:pt x="998" y="241"/>
                  <a:pt x="997" y="239"/>
                  <a:pt x="996" y="245"/>
                </a:cubicBezTo>
                <a:cubicBezTo>
                  <a:pt x="995" y="245"/>
                  <a:pt x="995" y="247"/>
                  <a:pt x="994" y="245"/>
                </a:cubicBezTo>
                <a:cubicBezTo>
                  <a:pt x="993" y="249"/>
                  <a:pt x="993" y="249"/>
                  <a:pt x="993" y="249"/>
                </a:cubicBezTo>
                <a:cubicBezTo>
                  <a:pt x="991" y="250"/>
                  <a:pt x="991" y="250"/>
                  <a:pt x="991" y="250"/>
                </a:cubicBezTo>
                <a:cubicBezTo>
                  <a:pt x="994" y="252"/>
                  <a:pt x="994" y="252"/>
                  <a:pt x="994" y="252"/>
                </a:cubicBezTo>
                <a:cubicBezTo>
                  <a:pt x="991" y="254"/>
                  <a:pt x="991" y="254"/>
                  <a:pt x="991" y="254"/>
                </a:cubicBezTo>
                <a:cubicBezTo>
                  <a:pt x="991" y="252"/>
                  <a:pt x="991" y="252"/>
                  <a:pt x="991" y="252"/>
                </a:cubicBezTo>
                <a:cubicBezTo>
                  <a:pt x="988" y="257"/>
                  <a:pt x="991" y="247"/>
                  <a:pt x="986" y="255"/>
                </a:cubicBezTo>
                <a:cubicBezTo>
                  <a:pt x="987" y="258"/>
                  <a:pt x="987" y="258"/>
                  <a:pt x="987" y="258"/>
                </a:cubicBezTo>
                <a:cubicBezTo>
                  <a:pt x="986" y="260"/>
                  <a:pt x="986" y="260"/>
                  <a:pt x="986" y="260"/>
                </a:cubicBezTo>
                <a:cubicBezTo>
                  <a:pt x="980" y="262"/>
                  <a:pt x="980" y="262"/>
                  <a:pt x="980" y="262"/>
                </a:cubicBezTo>
                <a:cubicBezTo>
                  <a:pt x="974" y="266"/>
                  <a:pt x="974" y="266"/>
                  <a:pt x="974" y="266"/>
                </a:cubicBezTo>
                <a:cubicBezTo>
                  <a:pt x="975" y="268"/>
                  <a:pt x="975" y="268"/>
                  <a:pt x="975" y="268"/>
                </a:cubicBezTo>
                <a:cubicBezTo>
                  <a:pt x="982" y="267"/>
                  <a:pt x="982" y="267"/>
                  <a:pt x="982" y="267"/>
                </a:cubicBezTo>
                <a:cubicBezTo>
                  <a:pt x="984" y="265"/>
                  <a:pt x="984" y="265"/>
                  <a:pt x="984" y="265"/>
                </a:cubicBezTo>
                <a:cubicBezTo>
                  <a:pt x="986" y="265"/>
                  <a:pt x="986" y="265"/>
                  <a:pt x="986" y="265"/>
                </a:cubicBezTo>
                <a:cubicBezTo>
                  <a:pt x="986" y="265"/>
                  <a:pt x="984" y="263"/>
                  <a:pt x="986" y="266"/>
                </a:cubicBezTo>
                <a:cubicBezTo>
                  <a:pt x="988" y="266"/>
                  <a:pt x="988" y="266"/>
                  <a:pt x="988" y="266"/>
                </a:cubicBezTo>
                <a:cubicBezTo>
                  <a:pt x="990" y="260"/>
                  <a:pt x="990" y="260"/>
                  <a:pt x="990" y="260"/>
                </a:cubicBezTo>
                <a:cubicBezTo>
                  <a:pt x="995" y="258"/>
                  <a:pt x="995" y="258"/>
                  <a:pt x="995" y="258"/>
                </a:cubicBezTo>
                <a:cubicBezTo>
                  <a:pt x="998" y="254"/>
                  <a:pt x="998" y="254"/>
                  <a:pt x="998" y="254"/>
                </a:cubicBezTo>
                <a:cubicBezTo>
                  <a:pt x="999" y="254"/>
                  <a:pt x="992" y="255"/>
                  <a:pt x="1000" y="254"/>
                </a:cubicBezTo>
                <a:cubicBezTo>
                  <a:pt x="999" y="252"/>
                  <a:pt x="999" y="252"/>
                  <a:pt x="999" y="252"/>
                </a:cubicBezTo>
                <a:cubicBezTo>
                  <a:pt x="1000" y="252"/>
                  <a:pt x="1000" y="252"/>
                  <a:pt x="1000" y="252"/>
                </a:cubicBezTo>
                <a:cubicBezTo>
                  <a:pt x="1000" y="250"/>
                  <a:pt x="1000" y="250"/>
                  <a:pt x="1000" y="250"/>
                </a:cubicBezTo>
                <a:cubicBezTo>
                  <a:pt x="998" y="249"/>
                  <a:pt x="998" y="249"/>
                  <a:pt x="998" y="249"/>
                </a:cubicBezTo>
                <a:cubicBezTo>
                  <a:pt x="999" y="251"/>
                  <a:pt x="1000" y="248"/>
                  <a:pt x="996" y="251"/>
                </a:cubicBezTo>
                <a:cubicBezTo>
                  <a:pt x="996" y="249"/>
                  <a:pt x="985" y="263"/>
                  <a:pt x="997" y="246"/>
                </a:cubicBezTo>
                <a:cubicBezTo>
                  <a:pt x="1001" y="245"/>
                  <a:pt x="1001" y="245"/>
                  <a:pt x="1001" y="245"/>
                </a:cubicBezTo>
                <a:cubicBezTo>
                  <a:pt x="1005" y="249"/>
                  <a:pt x="1005" y="249"/>
                  <a:pt x="1005" y="249"/>
                </a:cubicBezTo>
                <a:cubicBezTo>
                  <a:pt x="1008" y="246"/>
                  <a:pt x="1008" y="246"/>
                  <a:pt x="1008" y="246"/>
                </a:cubicBezTo>
                <a:cubicBezTo>
                  <a:pt x="1010" y="247"/>
                  <a:pt x="1009" y="245"/>
                  <a:pt x="1011" y="244"/>
                </a:cubicBezTo>
                <a:cubicBezTo>
                  <a:pt x="1010" y="242"/>
                  <a:pt x="1010" y="242"/>
                  <a:pt x="1010" y="242"/>
                </a:cubicBezTo>
                <a:cubicBezTo>
                  <a:pt x="1012" y="242"/>
                  <a:pt x="1015" y="239"/>
                  <a:pt x="1017" y="238"/>
                </a:cubicBezTo>
                <a:cubicBezTo>
                  <a:pt x="1020" y="237"/>
                  <a:pt x="1015" y="237"/>
                  <a:pt x="1018" y="235"/>
                </a:cubicBezTo>
                <a:cubicBezTo>
                  <a:pt x="1014" y="233"/>
                  <a:pt x="1014" y="233"/>
                  <a:pt x="1014" y="233"/>
                </a:cubicBezTo>
                <a:cubicBezTo>
                  <a:pt x="1014" y="231"/>
                  <a:pt x="1014" y="231"/>
                  <a:pt x="1014" y="231"/>
                </a:cubicBezTo>
                <a:cubicBezTo>
                  <a:pt x="1014" y="231"/>
                  <a:pt x="1013" y="238"/>
                  <a:pt x="1019" y="230"/>
                </a:cubicBezTo>
                <a:cubicBezTo>
                  <a:pt x="1016" y="227"/>
                  <a:pt x="1016" y="227"/>
                  <a:pt x="1016" y="227"/>
                </a:cubicBezTo>
                <a:cubicBezTo>
                  <a:pt x="1021" y="227"/>
                  <a:pt x="1021" y="227"/>
                  <a:pt x="1021" y="227"/>
                </a:cubicBezTo>
                <a:cubicBezTo>
                  <a:pt x="1019" y="229"/>
                  <a:pt x="1019" y="229"/>
                  <a:pt x="1019" y="229"/>
                </a:cubicBezTo>
                <a:cubicBezTo>
                  <a:pt x="1021" y="227"/>
                  <a:pt x="1009" y="225"/>
                  <a:pt x="1022" y="233"/>
                </a:cubicBezTo>
                <a:cubicBezTo>
                  <a:pt x="1023" y="227"/>
                  <a:pt x="1023" y="227"/>
                  <a:pt x="1023" y="227"/>
                </a:cubicBezTo>
                <a:cubicBezTo>
                  <a:pt x="1023" y="227"/>
                  <a:pt x="1025" y="226"/>
                  <a:pt x="1023" y="225"/>
                </a:cubicBezTo>
                <a:cubicBezTo>
                  <a:pt x="1025" y="226"/>
                  <a:pt x="1025" y="226"/>
                  <a:pt x="1025" y="226"/>
                </a:cubicBezTo>
                <a:cubicBezTo>
                  <a:pt x="1025" y="229"/>
                  <a:pt x="1025" y="229"/>
                  <a:pt x="1025" y="229"/>
                </a:cubicBezTo>
                <a:cubicBezTo>
                  <a:pt x="1028" y="226"/>
                  <a:pt x="1028" y="226"/>
                  <a:pt x="1028" y="226"/>
                </a:cubicBezTo>
                <a:cubicBezTo>
                  <a:pt x="1029" y="226"/>
                  <a:pt x="1029" y="226"/>
                  <a:pt x="1029" y="226"/>
                </a:cubicBezTo>
                <a:cubicBezTo>
                  <a:pt x="1024" y="222"/>
                  <a:pt x="1024" y="222"/>
                  <a:pt x="1024" y="222"/>
                </a:cubicBezTo>
                <a:cubicBezTo>
                  <a:pt x="1019" y="222"/>
                  <a:pt x="1019" y="222"/>
                  <a:pt x="1019" y="222"/>
                </a:cubicBezTo>
                <a:cubicBezTo>
                  <a:pt x="1018" y="224"/>
                  <a:pt x="1018" y="224"/>
                  <a:pt x="1018" y="224"/>
                </a:cubicBezTo>
                <a:cubicBezTo>
                  <a:pt x="1015" y="225"/>
                  <a:pt x="1015" y="225"/>
                  <a:pt x="1015" y="225"/>
                </a:cubicBezTo>
                <a:cubicBezTo>
                  <a:pt x="1014" y="230"/>
                  <a:pt x="1014" y="230"/>
                  <a:pt x="1014" y="230"/>
                </a:cubicBezTo>
                <a:cubicBezTo>
                  <a:pt x="1012" y="227"/>
                  <a:pt x="1012" y="227"/>
                  <a:pt x="1012" y="227"/>
                </a:cubicBezTo>
                <a:cubicBezTo>
                  <a:pt x="1014" y="223"/>
                  <a:pt x="1014" y="223"/>
                  <a:pt x="1014" y="223"/>
                </a:cubicBezTo>
                <a:cubicBezTo>
                  <a:pt x="1020" y="218"/>
                  <a:pt x="1020" y="218"/>
                  <a:pt x="1020" y="218"/>
                </a:cubicBezTo>
                <a:cubicBezTo>
                  <a:pt x="1017" y="215"/>
                  <a:pt x="1026" y="219"/>
                  <a:pt x="1022" y="212"/>
                </a:cubicBezTo>
                <a:cubicBezTo>
                  <a:pt x="1027" y="209"/>
                  <a:pt x="1018" y="219"/>
                  <a:pt x="1028" y="212"/>
                </a:cubicBezTo>
                <a:cubicBezTo>
                  <a:pt x="1024" y="215"/>
                  <a:pt x="1024" y="215"/>
                  <a:pt x="1024" y="215"/>
                </a:cubicBezTo>
                <a:cubicBezTo>
                  <a:pt x="1024" y="215"/>
                  <a:pt x="1027" y="214"/>
                  <a:pt x="1023" y="214"/>
                </a:cubicBezTo>
                <a:cubicBezTo>
                  <a:pt x="1024" y="216"/>
                  <a:pt x="1024" y="216"/>
                  <a:pt x="1024" y="216"/>
                </a:cubicBezTo>
                <a:cubicBezTo>
                  <a:pt x="1026" y="216"/>
                  <a:pt x="1026" y="216"/>
                  <a:pt x="1026" y="216"/>
                </a:cubicBezTo>
                <a:cubicBezTo>
                  <a:pt x="1028" y="216"/>
                  <a:pt x="1028" y="216"/>
                  <a:pt x="1028" y="216"/>
                </a:cubicBezTo>
                <a:cubicBezTo>
                  <a:pt x="1027" y="218"/>
                  <a:pt x="1027" y="218"/>
                  <a:pt x="1027" y="218"/>
                </a:cubicBezTo>
                <a:cubicBezTo>
                  <a:pt x="1027" y="217"/>
                  <a:pt x="1029" y="218"/>
                  <a:pt x="1029" y="219"/>
                </a:cubicBezTo>
                <a:cubicBezTo>
                  <a:pt x="1029" y="220"/>
                  <a:pt x="1029" y="220"/>
                  <a:pt x="1029" y="220"/>
                </a:cubicBezTo>
                <a:cubicBezTo>
                  <a:pt x="1025" y="220"/>
                  <a:pt x="1025" y="220"/>
                  <a:pt x="1025" y="220"/>
                </a:cubicBezTo>
                <a:cubicBezTo>
                  <a:pt x="1025" y="220"/>
                  <a:pt x="1029" y="218"/>
                  <a:pt x="1024" y="221"/>
                </a:cubicBezTo>
                <a:cubicBezTo>
                  <a:pt x="1027" y="221"/>
                  <a:pt x="1027" y="221"/>
                  <a:pt x="1027" y="221"/>
                </a:cubicBezTo>
                <a:cubicBezTo>
                  <a:pt x="1026" y="223"/>
                  <a:pt x="1026" y="223"/>
                  <a:pt x="1026" y="223"/>
                </a:cubicBezTo>
                <a:cubicBezTo>
                  <a:pt x="1032" y="225"/>
                  <a:pt x="1032" y="225"/>
                  <a:pt x="1032" y="225"/>
                </a:cubicBezTo>
                <a:cubicBezTo>
                  <a:pt x="1033" y="224"/>
                  <a:pt x="1033" y="224"/>
                  <a:pt x="1033" y="224"/>
                </a:cubicBezTo>
                <a:cubicBezTo>
                  <a:pt x="1032" y="224"/>
                  <a:pt x="1035" y="228"/>
                  <a:pt x="1032" y="222"/>
                </a:cubicBezTo>
                <a:cubicBezTo>
                  <a:pt x="1036" y="221"/>
                  <a:pt x="1036" y="221"/>
                  <a:pt x="1036" y="221"/>
                </a:cubicBezTo>
                <a:cubicBezTo>
                  <a:pt x="1035" y="220"/>
                  <a:pt x="1035" y="220"/>
                  <a:pt x="1035" y="220"/>
                </a:cubicBezTo>
                <a:cubicBezTo>
                  <a:pt x="1038" y="219"/>
                  <a:pt x="1038" y="219"/>
                  <a:pt x="1038" y="219"/>
                </a:cubicBezTo>
                <a:cubicBezTo>
                  <a:pt x="1038" y="216"/>
                  <a:pt x="1038" y="216"/>
                  <a:pt x="1038" y="216"/>
                </a:cubicBezTo>
                <a:cubicBezTo>
                  <a:pt x="1039" y="215"/>
                  <a:pt x="1039" y="215"/>
                  <a:pt x="1039" y="215"/>
                </a:cubicBezTo>
                <a:cubicBezTo>
                  <a:pt x="1039" y="215"/>
                  <a:pt x="1044" y="214"/>
                  <a:pt x="1038" y="214"/>
                </a:cubicBezTo>
                <a:cubicBezTo>
                  <a:pt x="1039" y="213"/>
                  <a:pt x="1039" y="213"/>
                  <a:pt x="1039" y="213"/>
                </a:cubicBezTo>
                <a:cubicBezTo>
                  <a:pt x="1044" y="215"/>
                  <a:pt x="1044" y="215"/>
                  <a:pt x="1044" y="215"/>
                </a:cubicBezTo>
                <a:cubicBezTo>
                  <a:pt x="1046" y="209"/>
                  <a:pt x="1046" y="209"/>
                  <a:pt x="1046" y="209"/>
                </a:cubicBezTo>
                <a:cubicBezTo>
                  <a:pt x="1045" y="208"/>
                  <a:pt x="1045" y="208"/>
                  <a:pt x="1045" y="208"/>
                </a:cubicBezTo>
                <a:cubicBezTo>
                  <a:pt x="1042" y="209"/>
                  <a:pt x="1042" y="209"/>
                  <a:pt x="1042" y="209"/>
                </a:cubicBezTo>
                <a:cubicBezTo>
                  <a:pt x="1041" y="208"/>
                  <a:pt x="1045" y="204"/>
                  <a:pt x="1037" y="207"/>
                </a:cubicBezTo>
                <a:cubicBezTo>
                  <a:pt x="1038" y="207"/>
                  <a:pt x="1038" y="207"/>
                  <a:pt x="1038" y="207"/>
                </a:cubicBezTo>
                <a:cubicBezTo>
                  <a:pt x="1037" y="206"/>
                  <a:pt x="1046" y="208"/>
                  <a:pt x="1034" y="206"/>
                </a:cubicBezTo>
                <a:cubicBezTo>
                  <a:pt x="1034" y="205"/>
                  <a:pt x="1034" y="205"/>
                  <a:pt x="1034" y="205"/>
                </a:cubicBezTo>
                <a:cubicBezTo>
                  <a:pt x="1050" y="207"/>
                  <a:pt x="1050" y="207"/>
                  <a:pt x="1050" y="207"/>
                </a:cubicBezTo>
                <a:cubicBezTo>
                  <a:pt x="1048" y="202"/>
                  <a:pt x="1055" y="209"/>
                  <a:pt x="1054" y="201"/>
                </a:cubicBezTo>
                <a:cubicBezTo>
                  <a:pt x="1057" y="199"/>
                  <a:pt x="1057" y="199"/>
                  <a:pt x="1057" y="199"/>
                </a:cubicBezTo>
                <a:cubicBezTo>
                  <a:pt x="1054" y="198"/>
                  <a:pt x="1054" y="198"/>
                  <a:pt x="1054" y="198"/>
                </a:cubicBezTo>
                <a:cubicBezTo>
                  <a:pt x="1051" y="200"/>
                  <a:pt x="1051" y="200"/>
                  <a:pt x="1051" y="200"/>
                </a:cubicBezTo>
                <a:cubicBezTo>
                  <a:pt x="1051" y="200"/>
                  <a:pt x="1048" y="199"/>
                  <a:pt x="1052" y="200"/>
                </a:cubicBezTo>
                <a:cubicBezTo>
                  <a:pt x="1052" y="199"/>
                  <a:pt x="1052" y="199"/>
                  <a:pt x="1051" y="198"/>
                </a:cubicBezTo>
                <a:cubicBezTo>
                  <a:pt x="1052" y="197"/>
                  <a:pt x="1057" y="197"/>
                  <a:pt x="1047" y="200"/>
                </a:cubicBezTo>
                <a:cubicBezTo>
                  <a:pt x="1045" y="202"/>
                  <a:pt x="1045" y="202"/>
                  <a:pt x="1045" y="202"/>
                </a:cubicBezTo>
                <a:cubicBezTo>
                  <a:pt x="1044" y="200"/>
                  <a:pt x="1052" y="201"/>
                  <a:pt x="1042" y="199"/>
                </a:cubicBezTo>
                <a:cubicBezTo>
                  <a:pt x="1045" y="198"/>
                  <a:pt x="1045" y="198"/>
                  <a:pt x="1045" y="198"/>
                </a:cubicBezTo>
                <a:cubicBezTo>
                  <a:pt x="1045" y="195"/>
                  <a:pt x="1051" y="200"/>
                  <a:pt x="1047" y="193"/>
                </a:cubicBezTo>
                <a:cubicBezTo>
                  <a:pt x="1048" y="194"/>
                  <a:pt x="1048" y="194"/>
                  <a:pt x="1049" y="195"/>
                </a:cubicBezTo>
                <a:cubicBezTo>
                  <a:pt x="1052" y="193"/>
                  <a:pt x="1051" y="202"/>
                  <a:pt x="1054" y="193"/>
                </a:cubicBezTo>
                <a:cubicBezTo>
                  <a:pt x="1052" y="196"/>
                  <a:pt x="1052" y="196"/>
                  <a:pt x="1052" y="196"/>
                </a:cubicBezTo>
                <a:cubicBezTo>
                  <a:pt x="1057" y="194"/>
                  <a:pt x="1057" y="194"/>
                  <a:pt x="1057" y="194"/>
                </a:cubicBezTo>
                <a:cubicBezTo>
                  <a:pt x="1060" y="198"/>
                  <a:pt x="1060" y="198"/>
                  <a:pt x="1060" y="198"/>
                </a:cubicBezTo>
                <a:cubicBezTo>
                  <a:pt x="1062" y="198"/>
                  <a:pt x="1061" y="196"/>
                  <a:pt x="1064" y="196"/>
                </a:cubicBezTo>
                <a:cubicBezTo>
                  <a:pt x="1063" y="195"/>
                  <a:pt x="1063" y="195"/>
                  <a:pt x="1063" y="195"/>
                </a:cubicBezTo>
                <a:cubicBezTo>
                  <a:pt x="1064" y="193"/>
                  <a:pt x="1064" y="193"/>
                  <a:pt x="1064" y="193"/>
                </a:cubicBezTo>
                <a:cubicBezTo>
                  <a:pt x="1064" y="192"/>
                  <a:pt x="1069" y="193"/>
                  <a:pt x="1074" y="188"/>
                </a:cubicBezTo>
                <a:cubicBezTo>
                  <a:pt x="1072" y="185"/>
                  <a:pt x="1072" y="185"/>
                  <a:pt x="1072" y="185"/>
                </a:cubicBezTo>
                <a:cubicBezTo>
                  <a:pt x="1072" y="184"/>
                  <a:pt x="1072" y="184"/>
                  <a:pt x="1072" y="184"/>
                </a:cubicBezTo>
                <a:cubicBezTo>
                  <a:pt x="1075" y="185"/>
                  <a:pt x="1075" y="185"/>
                  <a:pt x="1075" y="185"/>
                </a:cubicBezTo>
                <a:cubicBezTo>
                  <a:pt x="1075" y="185"/>
                  <a:pt x="1075" y="185"/>
                  <a:pt x="1075" y="185"/>
                </a:cubicBezTo>
                <a:cubicBezTo>
                  <a:pt x="1075" y="182"/>
                  <a:pt x="1075" y="182"/>
                  <a:pt x="1075" y="182"/>
                </a:cubicBezTo>
                <a:cubicBezTo>
                  <a:pt x="1070" y="180"/>
                  <a:pt x="1070" y="180"/>
                  <a:pt x="1070" y="180"/>
                </a:cubicBezTo>
                <a:cubicBezTo>
                  <a:pt x="1067" y="184"/>
                  <a:pt x="1067" y="184"/>
                  <a:pt x="1067" y="184"/>
                </a:cubicBezTo>
                <a:cubicBezTo>
                  <a:pt x="1068" y="184"/>
                  <a:pt x="1068" y="184"/>
                  <a:pt x="1068" y="184"/>
                </a:cubicBezTo>
                <a:cubicBezTo>
                  <a:pt x="1063" y="184"/>
                  <a:pt x="1063" y="184"/>
                  <a:pt x="1063" y="184"/>
                </a:cubicBezTo>
                <a:cubicBezTo>
                  <a:pt x="1063" y="183"/>
                  <a:pt x="1063" y="183"/>
                  <a:pt x="1063" y="183"/>
                </a:cubicBezTo>
                <a:cubicBezTo>
                  <a:pt x="1063" y="183"/>
                  <a:pt x="1063" y="183"/>
                  <a:pt x="1063" y="183"/>
                </a:cubicBezTo>
                <a:cubicBezTo>
                  <a:pt x="1063" y="183"/>
                  <a:pt x="1063" y="183"/>
                  <a:pt x="1064" y="184"/>
                </a:cubicBezTo>
                <a:cubicBezTo>
                  <a:pt x="1065" y="179"/>
                  <a:pt x="1065" y="179"/>
                  <a:pt x="1065" y="179"/>
                </a:cubicBezTo>
                <a:cubicBezTo>
                  <a:pt x="1065" y="178"/>
                  <a:pt x="1063" y="178"/>
                  <a:pt x="1064" y="177"/>
                </a:cubicBezTo>
                <a:cubicBezTo>
                  <a:pt x="1070" y="177"/>
                  <a:pt x="1070" y="177"/>
                  <a:pt x="1070" y="177"/>
                </a:cubicBezTo>
                <a:cubicBezTo>
                  <a:pt x="1075" y="173"/>
                  <a:pt x="1075" y="173"/>
                  <a:pt x="1075" y="173"/>
                </a:cubicBezTo>
                <a:cubicBezTo>
                  <a:pt x="1076" y="173"/>
                  <a:pt x="1076" y="173"/>
                  <a:pt x="1076" y="173"/>
                </a:cubicBezTo>
                <a:cubicBezTo>
                  <a:pt x="1075" y="170"/>
                  <a:pt x="1075" y="170"/>
                  <a:pt x="1075" y="170"/>
                </a:cubicBezTo>
                <a:cubicBezTo>
                  <a:pt x="1081" y="166"/>
                  <a:pt x="1081" y="166"/>
                  <a:pt x="1081" y="166"/>
                </a:cubicBezTo>
                <a:cubicBezTo>
                  <a:pt x="1083" y="162"/>
                  <a:pt x="1083" y="162"/>
                  <a:pt x="1083" y="162"/>
                </a:cubicBezTo>
                <a:cubicBezTo>
                  <a:pt x="1087" y="162"/>
                  <a:pt x="1087" y="162"/>
                  <a:pt x="1087" y="162"/>
                </a:cubicBezTo>
                <a:cubicBezTo>
                  <a:pt x="1088" y="161"/>
                  <a:pt x="1088" y="161"/>
                  <a:pt x="1088" y="161"/>
                </a:cubicBezTo>
                <a:cubicBezTo>
                  <a:pt x="1086" y="159"/>
                  <a:pt x="1086" y="159"/>
                  <a:pt x="1086" y="159"/>
                </a:cubicBezTo>
                <a:cubicBezTo>
                  <a:pt x="1099" y="150"/>
                  <a:pt x="1099" y="150"/>
                  <a:pt x="1099" y="150"/>
                </a:cubicBezTo>
                <a:cubicBezTo>
                  <a:pt x="1102" y="152"/>
                  <a:pt x="1090" y="151"/>
                  <a:pt x="1103" y="151"/>
                </a:cubicBezTo>
                <a:cubicBezTo>
                  <a:pt x="1103" y="148"/>
                  <a:pt x="1103" y="148"/>
                  <a:pt x="1103" y="148"/>
                </a:cubicBezTo>
                <a:cubicBezTo>
                  <a:pt x="1104" y="148"/>
                  <a:pt x="1104" y="148"/>
                  <a:pt x="1104" y="148"/>
                </a:cubicBezTo>
                <a:cubicBezTo>
                  <a:pt x="1103" y="146"/>
                  <a:pt x="1103" y="146"/>
                  <a:pt x="1103" y="146"/>
                </a:cubicBezTo>
                <a:cubicBezTo>
                  <a:pt x="1106" y="146"/>
                  <a:pt x="1106" y="146"/>
                  <a:pt x="1106" y="146"/>
                </a:cubicBezTo>
                <a:cubicBezTo>
                  <a:pt x="1107" y="147"/>
                  <a:pt x="1107" y="147"/>
                  <a:pt x="1107" y="147"/>
                </a:cubicBezTo>
                <a:cubicBezTo>
                  <a:pt x="1109" y="148"/>
                  <a:pt x="1109" y="151"/>
                  <a:pt x="1111" y="145"/>
                </a:cubicBezTo>
                <a:cubicBezTo>
                  <a:pt x="1111" y="146"/>
                  <a:pt x="1111" y="146"/>
                  <a:pt x="1111" y="146"/>
                </a:cubicBezTo>
                <a:cubicBezTo>
                  <a:pt x="1108" y="147"/>
                  <a:pt x="1108" y="147"/>
                  <a:pt x="1108" y="147"/>
                </a:cubicBezTo>
                <a:cubicBezTo>
                  <a:pt x="1108" y="149"/>
                  <a:pt x="1108" y="149"/>
                  <a:pt x="1108" y="149"/>
                </a:cubicBezTo>
                <a:cubicBezTo>
                  <a:pt x="1107" y="148"/>
                  <a:pt x="1114" y="152"/>
                  <a:pt x="1116" y="144"/>
                </a:cubicBezTo>
                <a:cubicBezTo>
                  <a:pt x="1110" y="141"/>
                  <a:pt x="1110" y="141"/>
                  <a:pt x="1110" y="141"/>
                </a:cubicBezTo>
                <a:cubicBezTo>
                  <a:pt x="1109" y="142"/>
                  <a:pt x="1109" y="142"/>
                  <a:pt x="1109" y="142"/>
                </a:cubicBezTo>
                <a:cubicBezTo>
                  <a:pt x="1109" y="141"/>
                  <a:pt x="1109" y="141"/>
                  <a:pt x="1109" y="141"/>
                </a:cubicBezTo>
                <a:cubicBezTo>
                  <a:pt x="1106" y="141"/>
                  <a:pt x="1106" y="141"/>
                  <a:pt x="1106" y="141"/>
                </a:cubicBezTo>
                <a:cubicBezTo>
                  <a:pt x="1105" y="138"/>
                  <a:pt x="1108" y="137"/>
                  <a:pt x="1112" y="138"/>
                </a:cubicBezTo>
                <a:cubicBezTo>
                  <a:pt x="1109" y="137"/>
                  <a:pt x="1109" y="137"/>
                  <a:pt x="1109" y="137"/>
                </a:cubicBezTo>
                <a:cubicBezTo>
                  <a:pt x="1112" y="134"/>
                  <a:pt x="1112" y="134"/>
                  <a:pt x="1112" y="134"/>
                </a:cubicBezTo>
                <a:cubicBezTo>
                  <a:pt x="1118" y="132"/>
                  <a:pt x="1109" y="138"/>
                  <a:pt x="1117" y="133"/>
                </a:cubicBezTo>
                <a:cubicBezTo>
                  <a:pt x="1121" y="136"/>
                  <a:pt x="1121" y="136"/>
                  <a:pt x="1121" y="136"/>
                </a:cubicBezTo>
                <a:cubicBezTo>
                  <a:pt x="1120" y="136"/>
                  <a:pt x="1123" y="132"/>
                  <a:pt x="1121" y="137"/>
                </a:cubicBezTo>
                <a:cubicBezTo>
                  <a:pt x="1126" y="137"/>
                  <a:pt x="1126" y="137"/>
                  <a:pt x="1126" y="137"/>
                </a:cubicBezTo>
                <a:cubicBezTo>
                  <a:pt x="1131" y="138"/>
                  <a:pt x="1131" y="138"/>
                  <a:pt x="1131" y="138"/>
                </a:cubicBezTo>
                <a:cubicBezTo>
                  <a:pt x="1133" y="137"/>
                  <a:pt x="1133" y="137"/>
                  <a:pt x="1133" y="137"/>
                </a:cubicBezTo>
                <a:cubicBezTo>
                  <a:pt x="1134" y="137"/>
                  <a:pt x="1132" y="142"/>
                  <a:pt x="1134" y="136"/>
                </a:cubicBezTo>
                <a:cubicBezTo>
                  <a:pt x="1133" y="134"/>
                  <a:pt x="1133" y="134"/>
                  <a:pt x="1133" y="134"/>
                </a:cubicBezTo>
                <a:cubicBezTo>
                  <a:pt x="1133" y="135"/>
                  <a:pt x="1133" y="134"/>
                  <a:pt x="1134" y="133"/>
                </a:cubicBezTo>
                <a:cubicBezTo>
                  <a:pt x="1129" y="132"/>
                  <a:pt x="1129" y="132"/>
                  <a:pt x="1129" y="132"/>
                </a:cubicBezTo>
                <a:cubicBezTo>
                  <a:pt x="1129" y="130"/>
                  <a:pt x="1129" y="130"/>
                  <a:pt x="1129" y="130"/>
                </a:cubicBezTo>
                <a:cubicBezTo>
                  <a:pt x="1127" y="130"/>
                  <a:pt x="1127" y="130"/>
                  <a:pt x="1127" y="130"/>
                </a:cubicBezTo>
                <a:cubicBezTo>
                  <a:pt x="1125" y="128"/>
                  <a:pt x="1136" y="130"/>
                  <a:pt x="1125" y="125"/>
                </a:cubicBezTo>
                <a:cubicBezTo>
                  <a:pt x="1130" y="126"/>
                  <a:pt x="1126" y="120"/>
                  <a:pt x="1132" y="123"/>
                </a:cubicBezTo>
                <a:cubicBezTo>
                  <a:pt x="1127" y="125"/>
                  <a:pt x="1127" y="125"/>
                  <a:pt x="1127" y="125"/>
                </a:cubicBezTo>
                <a:cubicBezTo>
                  <a:pt x="1127" y="127"/>
                  <a:pt x="1127" y="127"/>
                  <a:pt x="1127" y="127"/>
                </a:cubicBezTo>
                <a:cubicBezTo>
                  <a:pt x="1134" y="125"/>
                  <a:pt x="1134" y="125"/>
                  <a:pt x="1134" y="125"/>
                </a:cubicBezTo>
                <a:cubicBezTo>
                  <a:pt x="1135" y="123"/>
                  <a:pt x="1135" y="123"/>
                  <a:pt x="1135" y="123"/>
                </a:cubicBezTo>
                <a:cubicBezTo>
                  <a:pt x="1138" y="123"/>
                  <a:pt x="1138" y="123"/>
                  <a:pt x="1138" y="123"/>
                </a:cubicBezTo>
                <a:cubicBezTo>
                  <a:pt x="1138" y="121"/>
                  <a:pt x="1138" y="121"/>
                  <a:pt x="1138" y="121"/>
                </a:cubicBezTo>
                <a:cubicBezTo>
                  <a:pt x="1140" y="121"/>
                  <a:pt x="1140" y="121"/>
                  <a:pt x="1140" y="121"/>
                </a:cubicBezTo>
                <a:cubicBezTo>
                  <a:pt x="1142" y="118"/>
                  <a:pt x="1124" y="136"/>
                  <a:pt x="1147" y="114"/>
                </a:cubicBezTo>
                <a:cubicBezTo>
                  <a:pt x="1148" y="112"/>
                  <a:pt x="1148" y="112"/>
                  <a:pt x="1148" y="112"/>
                </a:cubicBezTo>
                <a:cubicBezTo>
                  <a:pt x="1145" y="111"/>
                  <a:pt x="1145" y="111"/>
                  <a:pt x="1145" y="111"/>
                </a:cubicBezTo>
                <a:cubicBezTo>
                  <a:pt x="1144" y="111"/>
                  <a:pt x="1142" y="115"/>
                  <a:pt x="1140" y="111"/>
                </a:cubicBezTo>
                <a:cubicBezTo>
                  <a:pt x="1144" y="110"/>
                  <a:pt x="1144" y="110"/>
                  <a:pt x="1144" y="110"/>
                </a:cubicBezTo>
                <a:cubicBezTo>
                  <a:pt x="1145" y="109"/>
                  <a:pt x="1135" y="115"/>
                  <a:pt x="1147" y="107"/>
                </a:cubicBezTo>
                <a:cubicBezTo>
                  <a:pt x="1149" y="111"/>
                  <a:pt x="1149" y="111"/>
                  <a:pt x="1149" y="111"/>
                </a:cubicBezTo>
                <a:cubicBezTo>
                  <a:pt x="1156" y="105"/>
                  <a:pt x="1156" y="105"/>
                  <a:pt x="1156" y="105"/>
                </a:cubicBezTo>
                <a:cubicBezTo>
                  <a:pt x="1160" y="104"/>
                  <a:pt x="1160" y="104"/>
                  <a:pt x="1160" y="104"/>
                </a:cubicBezTo>
                <a:cubicBezTo>
                  <a:pt x="1167" y="95"/>
                  <a:pt x="1167" y="95"/>
                  <a:pt x="1167" y="95"/>
                </a:cubicBezTo>
                <a:cubicBezTo>
                  <a:pt x="1174" y="92"/>
                  <a:pt x="1174" y="92"/>
                  <a:pt x="1174" y="92"/>
                </a:cubicBezTo>
                <a:cubicBezTo>
                  <a:pt x="1173" y="90"/>
                  <a:pt x="1173" y="90"/>
                  <a:pt x="1173" y="90"/>
                </a:cubicBezTo>
                <a:cubicBezTo>
                  <a:pt x="1177" y="87"/>
                  <a:pt x="1177" y="87"/>
                  <a:pt x="1177" y="87"/>
                </a:cubicBezTo>
                <a:cubicBezTo>
                  <a:pt x="1179" y="86"/>
                  <a:pt x="1182" y="86"/>
                  <a:pt x="1182" y="85"/>
                </a:cubicBezTo>
                <a:cubicBezTo>
                  <a:pt x="1184" y="86"/>
                  <a:pt x="1184" y="86"/>
                  <a:pt x="1184" y="86"/>
                </a:cubicBezTo>
                <a:cubicBezTo>
                  <a:pt x="1177" y="89"/>
                  <a:pt x="1177" y="89"/>
                  <a:pt x="1177" y="89"/>
                </a:cubicBezTo>
                <a:cubicBezTo>
                  <a:pt x="1179" y="90"/>
                  <a:pt x="1179" y="90"/>
                  <a:pt x="1179" y="90"/>
                </a:cubicBezTo>
                <a:cubicBezTo>
                  <a:pt x="1177" y="92"/>
                  <a:pt x="1177" y="92"/>
                  <a:pt x="1177" y="92"/>
                </a:cubicBezTo>
                <a:cubicBezTo>
                  <a:pt x="1176" y="94"/>
                  <a:pt x="1176" y="94"/>
                  <a:pt x="1176" y="94"/>
                </a:cubicBezTo>
                <a:cubicBezTo>
                  <a:pt x="1176" y="96"/>
                  <a:pt x="1176" y="96"/>
                  <a:pt x="1176" y="96"/>
                </a:cubicBezTo>
                <a:cubicBezTo>
                  <a:pt x="1177" y="97"/>
                  <a:pt x="1177" y="97"/>
                  <a:pt x="1177" y="97"/>
                </a:cubicBezTo>
                <a:cubicBezTo>
                  <a:pt x="1179" y="95"/>
                  <a:pt x="1179" y="95"/>
                  <a:pt x="1179" y="95"/>
                </a:cubicBezTo>
                <a:cubicBezTo>
                  <a:pt x="1182" y="92"/>
                  <a:pt x="1182" y="92"/>
                  <a:pt x="1182" y="92"/>
                </a:cubicBezTo>
                <a:cubicBezTo>
                  <a:pt x="1185" y="91"/>
                  <a:pt x="1187" y="95"/>
                  <a:pt x="1188" y="91"/>
                </a:cubicBezTo>
                <a:cubicBezTo>
                  <a:pt x="1187" y="88"/>
                  <a:pt x="1187" y="88"/>
                  <a:pt x="1187" y="88"/>
                </a:cubicBezTo>
                <a:cubicBezTo>
                  <a:pt x="1190" y="86"/>
                  <a:pt x="1190" y="86"/>
                  <a:pt x="1190" y="86"/>
                </a:cubicBezTo>
                <a:cubicBezTo>
                  <a:pt x="1196" y="86"/>
                  <a:pt x="1196" y="86"/>
                  <a:pt x="1196" y="86"/>
                </a:cubicBezTo>
                <a:cubicBezTo>
                  <a:pt x="1189" y="88"/>
                  <a:pt x="1204" y="88"/>
                  <a:pt x="1192" y="89"/>
                </a:cubicBezTo>
                <a:cubicBezTo>
                  <a:pt x="1189" y="94"/>
                  <a:pt x="1189" y="94"/>
                  <a:pt x="1189" y="94"/>
                </a:cubicBezTo>
                <a:cubicBezTo>
                  <a:pt x="1184" y="98"/>
                  <a:pt x="1184" y="98"/>
                  <a:pt x="1184" y="98"/>
                </a:cubicBezTo>
                <a:cubicBezTo>
                  <a:pt x="1182" y="101"/>
                  <a:pt x="1182" y="101"/>
                  <a:pt x="1182" y="101"/>
                </a:cubicBezTo>
                <a:cubicBezTo>
                  <a:pt x="1177" y="101"/>
                  <a:pt x="1177" y="101"/>
                  <a:pt x="1177" y="101"/>
                </a:cubicBezTo>
                <a:cubicBezTo>
                  <a:pt x="1180" y="104"/>
                  <a:pt x="1180" y="104"/>
                  <a:pt x="1180" y="104"/>
                </a:cubicBezTo>
                <a:cubicBezTo>
                  <a:pt x="1177" y="108"/>
                  <a:pt x="1177" y="108"/>
                  <a:pt x="1177" y="108"/>
                </a:cubicBezTo>
                <a:cubicBezTo>
                  <a:pt x="1171" y="111"/>
                  <a:pt x="1171" y="111"/>
                  <a:pt x="1171" y="111"/>
                </a:cubicBezTo>
                <a:cubicBezTo>
                  <a:pt x="1172" y="110"/>
                  <a:pt x="1172" y="110"/>
                  <a:pt x="1172" y="110"/>
                </a:cubicBezTo>
                <a:cubicBezTo>
                  <a:pt x="1168" y="108"/>
                  <a:pt x="1168" y="108"/>
                  <a:pt x="1168" y="108"/>
                </a:cubicBezTo>
                <a:cubicBezTo>
                  <a:pt x="1165" y="110"/>
                  <a:pt x="1165" y="110"/>
                  <a:pt x="1165" y="110"/>
                </a:cubicBezTo>
                <a:cubicBezTo>
                  <a:pt x="1169" y="114"/>
                  <a:pt x="1169" y="114"/>
                  <a:pt x="1169" y="114"/>
                </a:cubicBezTo>
                <a:cubicBezTo>
                  <a:pt x="1166" y="117"/>
                  <a:pt x="1166" y="117"/>
                  <a:pt x="1166" y="117"/>
                </a:cubicBezTo>
                <a:cubicBezTo>
                  <a:pt x="1166" y="119"/>
                  <a:pt x="1175" y="110"/>
                  <a:pt x="1161" y="120"/>
                </a:cubicBezTo>
                <a:cubicBezTo>
                  <a:pt x="1161" y="122"/>
                  <a:pt x="1161" y="122"/>
                  <a:pt x="1161" y="122"/>
                </a:cubicBezTo>
                <a:cubicBezTo>
                  <a:pt x="1158" y="119"/>
                  <a:pt x="1158" y="119"/>
                  <a:pt x="1158" y="119"/>
                </a:cubicBezTo>
                <a:cubicBezTo>
                  <a:pt x="1154" y="123"/>
                  <a:pt x="1154" y="123"/>
                  <a:pt x="1154" y="123"/>
                </a:cubicBezTo>
                <a:cubicBezTo>
                  <a:pt x="1155" y="125"/>
                  <a:pt x="1155" y="125"/>
                  <a:pt x="1155" y="125"/>
                </a:cubicBezTo>
                <a:cubicBezTo>
                  <a:pt x="1157" y="125"/>
                  <a:pt x="1157" y="125"/>
                  <a:pt x="1157" y="125"/>
                </a:cubicBezTo>
                <a:cubicBezTo>
                  <a:pt x="1155" y="127"/>
                  <a:pt x="1155" y="127"/>
                  <a:pt x="1155" y="127"/>
                </a:cubicBezTo>
                <a:cubicBezTo>
                  <a:pt x="1151" y="126"/>
                  <a:pt x="1151" y="126"/>
                  <a:pt x="1151" y="126"/>
                </a:cubicBezTo>
                <a:cubicBezTo>
                  <a:pt x="1146" y="129"/>
                  <a:pt x="1146" y="129"/>
                  <a:pt x="1146" y="129"/>
                </a:cubicBezTo>
                <a:cubicBezTo>
                  <a:pt x="1147" y="127"/>
                  <a:pt x="1145" y="126"/>
                  <a:pt x="1150" y="132"/>
                </a:cubicBezTo>
                <a:cubicBezTo>
                  <a:pt x="1148" y="134"/>
                  <a:pt x="1148" y="134"/>
                  <a:pt x="1148" y="134"/>
                </a:cubicBezTo>
                <a:cubicBezTo>
                  <a:pt x="1142" y="134"/>
                  <a:pt x="1142" y="134"/>
                  <a:pt x="1142" y="134"/>
                </a:cubicBezTo>
                <a:cubicBezTo>
                  <a:pt x="1140" y="136"/>
                  <a:pt x="1140" y="136"/>
                  <a:pt x="1140" y="136"/>
                </a:cubicBezTo>
                <a:cubicBezTo>
                  <a:pt x="1141" y="137"/>
                  <a:pt x="1141" y="137"/>
                  <a:pt x="1141" y="137"/>
                </a:cubicBezTo>
                <a:cubicBezTo>
                  <a:pt x="1141" y="140"/>
                  <a:pt x="1137" y="136"/>
                  <a:pt x="1138" y="140"/>
                </a:cubicBezTo>
                <a:cubicBezTo>
                  <a:pt x="1136" y="141"/>
                  <a:pt x="1135" y="138"/>
                  <a:pt x="1135" y="143"/>
                </a:cubicBezTo>
                <a:cubicBezTo>
                  <a:pt x="1131" y="144"/>
                  <a:pt x="1131" y="144"/>
                  <a:pt x="1131" y="144"/>
                </a:cubicBezTo>
                <a:cubicBezTo>
                  <a:pt x="1130" y="146"/>
                  <a:pt x="1140" y="143"/>
                  <a:pt x="1128" y="147"/>
                </a:cubicBezTo>
                <a:cubicBezTo>
                  <a:pt x="1126" y="152"/>
                  <a:pt x="1126" y="152"/>
                  <a:pt x="1126" y="152"/>
                </a:cubicBezTo>
                <a:cubicBezTo>
                  <a:pt x="1121" y="154"/>
                  <a:pt x="1121" y="154"/>
                  <a:pt x="1121" y="154"/>
                </a:cubicBezTo>
                <a:cubicBezTo>
                  <a:pt x="1119" y="159"/>
                  <a:pt x="1119" y="159"/>
                  <a:pt x="1119" y="159"/>
                </a:cubicBezTo>
                <a:cubicBezTo>
                  <a:pt x="1112" y="161"/>
                  <a:pt x="1112" y="161"/>
                  <a:pt x="1112" y="161"/>
                </a:cubicBezTo>
                <a:cubicBezTo>
                  <a:pt x="1114" y="162"/>
                  <a:pt x="1114" y="162"/>
                  <a:pt x="1114" y="162"/>
                </a:cubicBezTo>
                <a:cubicBezTo>
                  <a:pt x="1109" y="165"/>
                  <a:pt x="1109" y="165"/>
                  <a:pt x="1109" y="165"/>
                </a:cubicBezTo>
                <a:cubicBezTo>
                  <a:pt x="1103" y="173"/>
                  <a:pt x="1103" y="173"/>
                  <a:pt x="1103" y="173"/>
                </a:cubicBezTo>
                <a:cubicBezTo>
                  <a:pt x="1095" y="179"/>
                  <a:pt x="1095" y="179"/>
                  <a:pt x="1095" y="179"/>
                </a:cubicBezTo>
                <a:cubicBezTo>
                  <a:pt x="1091" y="185"/>
                  <a:pt x="1091" y="185"/>
                  <a:pt x="1091" y="185"/>
                </a:cubicBezTo>
                <a:cubicBezTo>
                  <a:pt x="1060" y="213"/>
                  <a:pt x="1060" y="213"/>
                  <a:pt x="1060" y="213"/>
                </a:cubicBezTo>
                <a:cubicBezTo>
                  <a:pt x="1053" y="220"/>
                  <a:pt x="1053" y="220"/>
                  <a:pt x="1053" y="220"/>
                </a:cubicBezTo>
                <a:cubicBezTo>
                  <a:pt x="1048" y="221"/>
                  <a:pt x="1048" y="221"/>
                  <a:pt x="1048" y="221"/>
                </a:cubicBezTo>
                <a:cubicBezTo>
                  <a:pt x="1049" y="223"/>
                  <a:pt x="1049" y="223"/>
                  <a:pt x="1049" y="223"/>
                </a:cubicBezTo>
                <a:cubicBezTo>
                  <a:pt x="1032" y="239"/>
                  <a:pt x="1032" y="239"/>
                  <a:pt x="1032" y="239"/>
                </a:cubicBezTo>
                <a:cubicBezTo>
                  <a:pt x="1024" y="244"/>
                  <a:pt x="1024" y="244"/>
                  <a:pt x="1024" y="244"/>
                </a:cubicBezTo>
                <a:cubicBezTo>
                  <a:pt x="1021" y="249"/>
                  <a:pt x="1021" y="249"/>
                  <a:pt x="1021" y="249"/>
                </a:cubicBezTo>
                <a:cubicBezTo>
                  <a:pt x="1020" y="249"/>
                  <a:pt x="1020" y="249"/>
                  <a:pt x="1020" y="249"/>
                </a:cubicBezTo>
                <a:cubicBezTo>
                  <a:pt x="1019" y="252"/>
                  <a:pt x="1019" y="252"/>
                  <a:pt x="1019" y="252"/>
                </a:cubicBezTo>
                <a:cubicBezTo>
                  <a:pt x="1014" y="255"/>
                  <a:pt x="1014" y="255"/>
                  <a:pt x="1014" y="255"/>
                </a:cubicBezTo>
                <a:cubicBezTo>
                  <a:pt x="1012" y="256"/>
                  <a:pt x="1012" y="256"/>
                  <a:pt x="1012" y="256"/>
                </a:cubicBezTo>
                <a:cubicBezTo>
                  <a:pt x="1018" y="258"/>
                  <a:pt x="1018" y="258"/>
                  <a:pt x="1018" y="258"/>
                </a:cubicBezTo>
                <a:cubicBezTo>
                  <a:pt x="1020" y="256"/>
                  <a:pt x="1020" y="256"/>
                  <a:pt x="1020" y="256"/>
                </a:cubicBezTo>
                <a:cubicBezTo>
                  <a:pt x="1021" y="256"/>
                  <a:pt x="1022" y="255"/>
                  <a:pt x="1022" y="258"/>
                </a:cubicBezTo>
                <a:cubicBezTo>
                  <a:pt x="1025" y="255"/>
                  <a:pt x="1025" y="255"/>
                  <a:pt x="1025" y="255"/>
                </a:cubicBezTo>
                <a:cubicBezTo>
                  <a:pt x="1025" y="256"/>
                  <a:pt x="1027" y="255"/>
                  <a:pt x="1024" y="256"/>
                </a:cubicBezTo>
                <a:cubicBezTo>
                  <a:pt x="1026" y="255"/>
                  <a:pt x="1030" y="258"/>
                  <a:pt x="1029" y="254"/>
                </a:cubicBezTo>
                <a:cubicBezTo>
                  <a:pt x="1036" y="252"/>
                  <a:pt x="1036" y="252"/>
                  <a:pt x="1036" y="252"/>
                </a:cubicBezTo>
                <a:cubicBezTo>
                  <a:pt x="1044" y="248"/>
                  <a:pt x="1044" y="248"/>
                  <a:pt x="1044" y="248"/>
                </a:cubicBezTo>
                <a:cubicBezTo>
                  <a:pt x="1047" y="244"/>
                  <a:pt x="1047" y="244"/>
                  <a:pt x="1047" y="244"/>
                </a:cubicBezTo>
                <a:cubicBezTo>
                  <a:pt x="1049" y="243"/>
                  <a:pt x="1053" y="244"/>
                  <a:pt x="1053" y="241"/>
                </a:cubicBezTo>
                <a:cubicBezTo>
                  <a:pt x="1055" y="242"/>
                  <a:pt x="1055" y="242"/>
                  <a:pt x="1055" y="242"/>
                </a:cubicBezTo>
                <a:cubicBezTo>
                  <a:pt x="1059" y="240"/>
                  <a:pt x="1059" y="240"/>
                  <a:pt x="1059" y="240"/>
                </a:cubicBezTo>
                <a:cubicBezTo>
                  <a:pt x="1060" y="237"/>
                  <a:pt x="1060" y="237"/>
                  <a:pt x="1060" y="237"/>
                </a:cubicBezTo>
                <a:cubicBezTo>
                  <a:pt x="1063" y="232"/>
                  <a:pt x="1062" y="244"/>
                  <a:pt x="1064" y="233"/>
                </a:cubicBezTo>
                <a:cubicBezTo>
                  <a:pt x="1066" y="234"/>
                  <a:pt x="1066" y="234"/>
                  <a:pt x="1066" y="234"/>
                </a:cubicBezTo>
                <a:cubicBezTo>
                  <a:pt x="1070" y="229"/>
                  <a:pt x="1070" y="229"/>
                  <a:pt x="1070" y="229"/>
                </a:cubicBezTo>
                <a:cubicBezTo>
                  <a:pt x="1074" y="229"/>
                  <a:pt x="1074" y="229"/>
                  <a:pt x="1074" y="229"/>
                </a:cubicBezTo>
                <a:cubicBezTo>
                  <a:pt x="1074" y="226"/>
                  <a:pt x="1074" y="226"/>
                  <a:pt x="1074" y="226"/>
                </a:cubicBezTo>
                <a:cubicBezTo>
                  <a:pt x="1077" y="222"/>
                  <a:pt x="1077" y="222"/>
                  <a:pt x="1077" y="222"/>
                </a:cubicBezTo>
                <a:cubicBezTo>
                  <a:pt x="1077" y="221"/>
                  <a:pt x="1077" y="221"/>
                  <a:pt x="1077" y="221"/>
                </a:cubicBezTo>
                <a:cubicBezTo>
                  <a:pt x="1077" y="220"/>
                  <a:pt x="1077" y="220"/>
                  <a:pt x="1077" y="220"/>
                </a:cubicBezTo>
                <a:cubicBezTo>
                  <a:pt x="1082" y="220"/>
                  <a:pt x="1082" y="220"/>
                  <a:pt x="1082" y="220"/>
                </a:cubicBezTo>
                <a:cubicBezTo>
                  <a:pt x="1083" y="217"/>
                  <a:pt x="1083" y="217"/>
                  <a:pt x="1083" y="217"/>
                </a:cubicBezTo>
                <a:cubicBezTo>
                  <a:pt x="1086" y="215"/>
                  <a:pt x="1086" y="215"/>
                  <a:pt x="1086" y="215"/>
                </a:cubicBezTo>
                <a:cubicBezTo>
                  <a:pt x="1089" y="215"/>
                  <a:pt x="1089" y="215"/>
                  <a:pt x="1089" y="215"/>
                </a:cubicBezTo>
                <a:cubicBezTo>
                  <a:pt x="1092" y="210"/>
                  <a:pt x="1092" y="210"/>
                  <a:pt x="1092" y="210"/>
                </a:cubicBezTo>
                <a:cubicBezTo>
                  <a:pt x="1092" y="209"/>
                  <a:pt x="1092" y="209"/>
                  <a:pt x="1092" y="209"/>
                </a:cubicBezTo>
                <a:cubicBezTo>
                  <a:pt x="1090" y="209"/>
                  <a:pt x="1090" y="209"/>
                  <a:pt x="1090" y="209"/>
                </a:cubicBezTo>
                <a:cubicBezTo>
                  <a:pt x="1088" y="207"/>
                  <a:pt x="1088" y="207"/>
                  <a:pt x="1088" y="207"/>
                </a:cubicBezTo>
                <a:cubicBezTo>
                  <a:pt x="1091" y="205"/>
                  <a:pt x="1091" y="205"/>
                  <a:pt x="1091" y="205"/>
                </a:cubicBezTo>
                <a:cubicBezTo>
                  <a:pt x="1093" y="207"/>
                  <a:pt x="1093" y="207"/>
                  <a:pt x="1093" y="207"/>
                </a:cubicBezTo>
                <a:cubicBezTo>
                  <a:pt x="1101" y="206"/>
                  <a:pt x="1101" y="206"/>
                  <a:pt x="1101" y="206"/>
                </a:cubicBezTo>
                <a:cubicBezTo>
                  <a:pt x="1105" y="199"/>
                  <a:pt x="1105" y="199"/>
                  <a:pt x="1105" y="199"/>
                </a:cubicBezTo>
                <a:cubicBezTo>
                  <a:pt x="1109" y="198"/>
                  <a:pt x="1109" y="198"/>
                  <a:pt x="1109" y="198"/>
                </a:cubicBezTo>
                <a:cubicBezTo>
                  <a:pt x="1109" y="197"/>
                  <a:pt x="1100" y="200"/>
                  <a:pt x="1111" y="194"/>
                </a:cubicBezTo>
                <a:cubicBezTo>
                  <a:pt x="1112" y="195"/>
                  <a:pt x="1112" y="195"/>
                  <a:pt x="1112" y="195"/>
                </a:cubicBezTo>
                <a:cubicBezTo>
                  <a:pt x="1115" y="193"/>
                  <a:pt x="1115" y="193"/>
                  <a:pt x="1115" y="193"/>
                </a:cubicBezTo>
                <a:cubicBezTo>
                  <a:pt x="1114" y="192"/>
                  <a:pt x="1114" y="192"/>
                  <a:pt x="1114" y="192"/>
                </a:cubicBezTo>
                <a:cubicBezTo>
                  <a:pt x="1119" y="187"/>
                  <a:pt x="1119" y="187"/>
                  <a:pt x="1119" y="187"/>
                </a:cubicBezTo>
                <a:cubicBezTo>
                  <a:pt x="1120" y="187"/>
                  <a:pt x="1120" y="187"/>
                  <a:pt x="1120" y="187"/>
                </a:cubicBezTo>
                <a:cubicBezTo>
                  <a:pt x="1121" y="183"/>
                  <a:pt x="1121" y="183"/>
                  <a:pt x="1121" y="183"/>
                </a:cubicBezTo>
                <a:cubicBezTo>
                  <a:pt x="1120" y="183"/>
                  <a:pt x="1120" y="180"/>
                  <a:pt x="1118" y="183"/>
                </a:cubicBezTo>
                <a:cubicBezTo>
                  <a:pt x="1123" y="181"/>
                  <a:pt x="1123" y="181"/>
                  <a:pt x="1123" y="181"/>
                </a:cubicBezTo>
                <a:cubicBezTo>
                  <a:pt x="1126" y="180"/>
                  <a:pt x="1126" y="180"/>
                  <a:pt x="1126" y="180"/>
                </a:cubicBezTo>
                <a:cubicBezTo>
                  <a:pt x="1126" y="178"/>
                  <a:pt x="1126" y="178"/>
                  <a:pt x="1126" y="178"/>
                </a:cubicBezTo>
                <a:cubicBezTo>
                  <a:pt x="1130" y="176"/>
                  <a:pt x="1130" y="176"/>
                  <a:pt x="1130" y="176"/>
                </a:cubicBezTo>
                <a:cubicBezTo>
                  <a:pt x="1139" y="169"/>
                  <a:pt x="1139" y="169"/>
                  <a:pt x="1139" y="169"/>
                </a:cubicBezTo>
                <a:cubicBezTo>
                  <a:pt x="1140" y="165"/>
                  <a:pt x="1140" y="165"/>
                  <a:pt x="1140" y="165"/>
                </a:cubicBezTo>
                <a:cubicBezTo>
                  <a:pt x="1144" y="165"/>
                  <a:pt x="1144" y="165"/>
                  <a:pt x="1144" y="165"/>
                </a:cubicBezTo>
                <a:cubicBezTo>
                  <a:pt x="1146" y="165"/>
                  <a:pt x="1129" y="172"/>
                  <a:pt x="1148" y="158"/>
                </a:cubicBezTo>
                <a:cubicBezTo>
                  <a:pt x="1149" y="157"/>
                  <a:pt x="1149" y="157"/>
                  <a:pt x="1149" y="157"/>
                </a:cubicBezTo>
                <a:cubicBezTo>
                  <a:pt x="1148" y="157"/>
                  <a:pt x="1148" y="160"/>
                  <a:pt x="1147" y="156"/>
                </a:cubicBezTo>
                <a:cubicBezTo>
                  <a:pt x="1153" y="156"/>
                  <a:pt x="1153" y="156"/>
                  <a:pt x="1153" y="156"/>
                </a:cubicBezTo>
                <a:cubicBezTo>
                  <a:pt x="1152" y="154"/>
                  <a:pt x="1149" y="160"/>
                  <a:pt x="1152" y="154"/>
                </a:cubicBezTo>
                <a:cubicBezTo>
                  <a:pt x="1156" y="153"/>
                  <a:pt x="1156" y="153"/>
                  <a:pt x="1156" y="153"/>
                </a:cubicBezTo>
                <a:cubicBezTo>
                  <a:pt x="1156" y="151"/>
                  <a:pt x="1156" y="151"/>
                  <a:pt x="1156" y="151"/>
                </a:cubicBezTo>
                <a:cubicBezTo>
                  <a:pt x="1157" y="149"/>
                  <a:pt x="1157" y="149"/>
                  <a:pt x="1157" y="149"/>
                </a:cubicBezTo>
                <a:cubicBezTo>
                  <a:pt x="1159" y="149"/>
                  <a:pt x="1159" y="149"/>
                  <a:pt x="1159" y="149"/>
                </a:cubicBezTo>
                <a:cubicBezTo>
                  <a:pt x="1165" y="142"/>
                  <a:pt x="1165" y="142"/>
                  <a:pt x="1165" y="142"/>
                </a:cubicBezTo>
                <a:cubicBezTo>
                  <a:pt x="1168" y="141"/>
                  <a:pt x="1168" y="141"/>
                  <a:pt x="1168" y="141"/>
                </a:cubicBezTo>
                <a:cubicBezTo>
                  <a:pt x="1170" y="135"/>
                  <a:pt x="1170" y="135"/>
                  <a:pt x="1170" y="135"/>
                </a:cubicBezTo>
                <a:cubicBezTo>
                  <a:pt x="1176" y="137"/>
                  <a:pt x="1176" y="137"/>
                  <a:pt x="1176" y="137"/>
                </a:cubicBezTo>
                <a:cubicBezTo>
                  <a:pt x="1180" y="134"/>
                  <a:pt x="1180" y="134"/>
                  <a:pt x="1180" y="134"/>
                </a:cubicBezTo>
                <a:cubicBezTo>
                  <a:pt x="1179" y="131"/>
                  <a:pt x="1179" y="131"/>
                  <a:pt x="1179" y="131"/>
                </a:cubicBezTo>
                <a:cubicBezTo>
                  <a:pt x="1180" y="129"/>
                  <a:pt x="1180" y="129"/>
                  <a:pt x="1180" y="129"/>
                </a:cubicBezTo>
                <a:cubicBezTo>
                  <a:pt x="1177" y="126"/>
                  <a:pt x="1177" y="126"/>
                  <a:pt x="1177" y="126"/>
                </a:cubicBezTo>
                <a:cubicBezTo>
                  <a:pt x="1177" y="127"/>
                  <a:pt x="1178" y="127"/>
                  <a:pt x="1178" y="125"/>
                </a:cubicBezTo>
                <a:cubicBezTo>
                  <a:pt x="1178" y="126"/>
                  <a:pt x="1178" y="126"/>
                  <a:pt x="1178" y="126"/>
                </a:cubicBezTo>
                <a:cubicBezTo>
                  <a:pt x="1180" y="127"/>
                  <a:pt x="1180" y="127"/>
                  <a:pt x="1180" y="127"/>
                </a:cubicBezTo>
                <a:cubicBezTo>
                  <a:pt x="1181" y="127"/>
                  <a:pt x="1182" y="128"/>
                  <a:pt x="1183" y="126"/>
                </a:cubicBezTo>
                <a:cubicBezTo>
                  <a:pt x="1177" y="123"/>
                  <a:pt x="1177" y="123"/>
                  <a:pt x="1177" y="123"/>
                </a:cubicBezTo>
                <a:cubicBezTo>
                  <a:pt x="1179" y="120"/>
                  <a:pt x="1179" y="120"/>
                  <a:pt x="1179" y="120"/>
                </a:cubicBezTo>
                <a:cubicBezTo>
                  <a:pt x="1183" y="125"/>
                  <a:pt x="1183" y="125"/>
                  <a:pt x="1183" y="125"/>
                </a:cubicBezTo>
                <a:cubicBezTo>
                  <a:pt x="1194" y="119"/>
                  <a:pt x="1194" y="119"/>
                  <a:pt x="1194" y="119"/>
                </a:cubicBezTo>
                <a:cubicBezTo>
                  <a:pt x="1193" y="117"/>
                  <a:pt x="1193" y="117"/>
                  <a:pt x="1193" y="117"/>
                </a:cubicBezTo>
                <a:cubicBezTo>
                  <a:pt x="1208" y="103"/>
                  <a:pt x="1208" y="103"/>
                  <a:pt x="1208" y="103"/>
                </a:cubicBezTo>
                <a:cubicBezTo>
                  <a:pt x="1211" y="103"/>
                  <a:pt x="1211" y="103"/>
                  <a:pt x="1211" y="103"/>
                </a:cubicBezTo>
                <a:cubicBezTo>
                  <a:pt x="1212" y="102"/>
                  <a:pt x="1212" y="102"/>
                  <a:pt x="1212" y="102"/>
                </a:cubicBezTo>
                <a:cubicBezTo>
                  <a:pt x="1208" y="100"/>
                  <a:pt x="1208" y="100"/>
                  <a:pt x="1208" y="100"/>
                </a:cubicBezTo>
                <a:cubicBezTo>
                  <a:pt x="1207" y="100"/>
                  <a:pt x="1206" y="105"/>
                  <a:pt x="1203" y="101"/>
                </a:cubicBezTo>
                <a:cubicBezTo>
                  <a:pt x="1205" y="101"/>
                  <a:pt x="1205" y="101"/>
                  <a:pt x="1205" y="101"/>
                </a:cubicBezTo>
                <a:cubicBezTo>
                  <a:pt x="1207" y="97"/>
                  <a:pt x="1207" y="97"/>
                  <a:pt x="1207" y="97"/>
                </a:cubicBezTo>
                <a:cubicBezTo>
                  <a:pt x="1211" y="95"/>
                  <a:pt x="1211" y="95"/>
                  <a:pt x="1211" y="95"/>
                </a:cubicBezTo>
                <a:cubicBezTo>
                  <a:pt x="1212" y="91"/>
                  <a:pt x="1212" y="91"/>
                  <a:pt x="1212" y="91"/>
                </a:cubicBezTo>
                <a:cubicBezTo>
                  <a:pt x="1214" y="92"/>
                  <a:pt x="1214" y="92"/>
                  <a:pt x="1214" y="92"/>
                </a:cubicBezTo>
                <a:cubicBezTo>
                  <a:pt x="1216" y="88"/>
                  <a:pt x="1216" y="88"/>
                  <a:pt x="1216" y="88"/>
                </a:cubicBezTo>
                <a:cubicBezTo>
                  <a:pt x="1216" y="88"/>
                  <a:pt x="1216" y="88"/>
                  <a:pt x="1216" y="88"/>
                </a:cubicBezTo>
                <a:cubicBezTo>
                  <a:pt x="1218" y="88"/>
                  <a:pt x="1218" y="88"/>
                  <a:pt x="1218" y="88"/>
                </a:cubicBezTo>
                <a:cubicBezTo>
                  <a:pt x="1221" y="84"/>
                  <a:pt x="1221" y="84"/>
                  <a:pt x="1221" y="84"/>
                </a:cubicBezTo>
                <a:cubicBezTo>
                  <a:pt x="1219" y="83"/>
                  <a:pt x="1219" y="83"/>
                  <a:pt x="1219" y="83"/>
                </a:cubicBezTo>
                <a:cubicBezTo>
                  <a:pt x="1221" y="84"/>
                  <a:pt x="1221" y="84"/>
                  <a:pt x="1221" y="84"/>
                </a:cubicBezTo>
                <a:cubicBezTo>
                  <a:pt x="1224" y="83"/>
                  <a:pt x="1224" y="83"/>
                  <a:pt x="1224" y="83"/>
                </a:cubicBezTo>
                <a:cubicBezTo>
                  <a:pt x="1225" y="80"/>
                  <a:pt x="1225" y="80"/>
                  <a:pt x="1225" y="80"/>
                </a:cubicBezTo>
                <a:cubicBezTo>
                  <a:pt x="1235" y="71"/>
                  <a:pt x="1235" y="71"/>
                  <a:pt x="1235" y="71"/>
                </a:cubicBezTo>
                <a:cubicBezTo>
                  <a:pt x="1235" y="71"/>
                  <a:pt x="1234" y="72"/>
                  <a:pt x="1236" y="72"/>
                </a:cubicBezTo>
                <a:cubicBezTo>
                  <a:pt x="1236" y="72"/>
                  <a:pt x="1237" y="73"/>
                  <a:pt x="1238" y="71"/>
                </a:cubicBezTo>
                <a:cubicBezTo>
                  <a:pt x="1236" y="69"/>
                  <a:pt x="1236" y="69"/>
                  <a:pt x="1236" y="69"/>
                </a:cubicBezTo>
                <a:cubicBezTo>
                  <a:pt x="1236" y="67"/>
                  <a:pt x="1236" y="67"/>
                  <a:pt x="1236" y="67"/>
                </a:cubicBezTo>
                <a:cubicBezTo>
                  <a:pt x="1240" y="66"/>
                  <a:pt x="1240" y="66"/>
                  <a:pt x="1240" y="66"/>
                </a:cubicBezTo>
                <a:cubicBezTo>
                  <a:pt x="1253" y="53"/>
                  <a:pt x="1253" y="53"/>
                  <a:pt x="1253" y="53"/>
                </a:cubicBezTo>
                <a:cubicBezTo>
                  <a:pt x="1257" y="51"/>
                  <a:pt x="1257" y="51"/>
                  <a:pt x="1257" y="51"/>
                </a:cubicBezTo>
                <a:cubicBezTo>
                  <a:pt x="1259" y="46"/>
                  <a:pt x="1251" y="54"/>
                  <a:pt x="1259" y="47"/>
                </a:cubicBezTo>
                <a:cubicBezTo>
                  <a:pt x="1261" y="48"/>
                  <a:pt x="1261" y="48"/>
                  <a:pt x="1261" y="48"/>
                </a:cubicBezTo>
                <a:cubicBezTo>
                  <a:pt x="1255" y="54"/>
                  <a:pt x="1255" y="54"/>
                  <a:pt x="1255" y="54"/>
                </a:cubicBezTo>
                <a:cubicBezTo>
                  <a:pt x="1259" y="55"/>
                  <a:pt x="1259" y="55"/>
                  <a:pt x="1259" y="55"/>
                </a:cubicBezTo>
                <a:cubicBezTo>
                  <a:pt x="1259" y="56"/>
                  <a:pt x="1259" y="56"/>
                  <a:pt x="1259" y="56"/>
                </a:cubicBezTo>
                <a:cubicBezTo>
                  <a:pt x="1256" y="56"/>
                  <a:pt x="1253" y="61"/>
                  <a:pt x="1252" y="59"/>
                </a:cubicBezTo>
                <a:cubicBezTo>
                  <a:pt x="1241" y="69"/>
                  <a:pt x="1241" y="69"/>
                  <a:pt x="1241" y="69"/>
                </a:cubicBezTo>
                <a:cubicBezTo>
                  <a:pt x="1241" y="72"/>
                  <a:pt x="1241" y="72"/>
                  <a:pt x="1241" y="72"/>
                </a:cubicBezTo>
                <a:cubicBezTo>
                  <a:pt x="1247" y="71"/>
                  <a:pt x="1247" y="71"/>
                  <a:pt x="1247" y="71"/>
                </a:cubicBezTo>
                <a:cubicBezTo>
                  <a:pt x="1249" y="66"/>
                  <a:pt x="1249" y="66"/>
                  <a:pt x="1249" y="66"/>
                </a:cubicBezTo>
                <a:cubicBezTo>
                  <a:pt x="1256" y="64"/>
                  <a:pt x="1256" y="64"/>
                  <a:pt x="1256" y="64"/>
                </a:cubicBezTo>
                <a:cubicBezTo>
                  <a:pt x="1266" y="52"/>
                  <a:pt x="1266" y="52"/>
                  <a:pt x="1266" y="52"/>
                </a:cubicBezTo>
                <a:cubicBezTo>
                  <a:pt x="1263" y="52"/>
                  <a:pt x="1263" y="52"/>
                  <a:pt x="1263" y="52"/>
                </a:cubicBezTo>
                <a:cubicBezTo>
                  <a:pt x="1270" y="46"/>
                  <a:pt x="1270" y="46"/>
                  <a:pt x="1270" y="46"/>
                </a:cubicBezTo>
                <a:cubicBezTo>
                  <a:pt x="1272" y="47"/>
                  <a:pt x="1272" y="47"/>
                  <a:pt x="1272" y="47"/>
                </a:cubicBezTo>
                <a:cubicBezTo>
                  <a:pt x="1278" y="44"/>
                  <a:pt x="1278" y="44"/>
                  <a:pt x="1278" y="44"/>
                </a:cubicBezTo>
                <a:cubicBezTo>
                  <a:pt x="1276" y="46"/>
                  <a:pt x="1270" y="40"/>
                  <a:pt x="1265" y="55"/>
                </a:cubicBezTo>
                <a:cubicBezTo>
                  <a:pt x="1268" y="56"/>
                  <a:pt x="1268" y="56"/>
                  <a:pt x="1268" y="56"/>
                </a:cubicBezTo>
                <a:cubicBezTo>
                  <a:pt x="1267" y="58"/>
                  <a:pt x="1267" y="58"/>
                  <a:pt x="1267" y="58"/>
                </a:cubicBezTo>
                <a:cubicBezTo>
                  <a:pt x="1268" y="61"/>
                  <a:pt x="1269" y="56"/>
                  <a:pt x="1272" y="60"/>
                </a:cubicBezTo>
                <a:cubicBezTo>
                  <a:pt x="1268" y="63"/>
                  <a:pt x="1268" y="63"/>
                  <a:pt x="1268" y="63"/>
                </a:cubicBezTo>
                <a:cubicBezTo>
                  <a:pt x="1263" y="67"/>
                  <a:pt x="1263" y="67"/>
                  <a:pt x="1263" y="67"/>
                </a:cubicBezTo>
                <a:cubicBezTo>
                  <a:pt x="1263" y="67"/>
                  <a:pt x="1263" y="67"/>
                  <a:pt x="1263" y="67"/>
                </a:cubicBezTo>
                <a:cubicBezTo>
                  <a:pt x="1262" y="68"/>
                  <a:pt x="1271" y="64"/>
                  <a:pt x="1262" y="71"/>
                </a:cubicBezTo>
                <a:cubicBezTo>
                  <a:pt x="1261" y="70"/>
                  <a:pt x="1267" y="71"/>
                  <a:pt x="1260" y="69"/>
                </a:cubicBezTo>
                <a:cubicBezTo>
                  <a:pt x="1258" y="73"/>
                  <a:pt x="1258" y="73"/>
                  <a:pt x="1258" y="73"/>
                </a:cubicBezTo>
                <a:cubicBezTo>
                  <a:pt x="1260" y="74"/>
                  <a:pt x="1259" y="74"/>
                  <a:pt x="1254" y="76"/>
                </a:cubicBezTo>
                <a:cubicBezTo>
                  <a:pt x="1257" y="80"/>
                  <a:pt x="1257" y="80"/>
                  <a:pt x="1257" y="80"/>
                </a:cubicBezTo>
                <a:cubicBezTo>
                  <a:pt x="1262" y="78"/>
                  <a:pt x="1262" y="78"/>
                  <a:pt x="1262" y="78"/>
                </a:cubicBezTo>
                <a:cubicBezTo>
                  <a:pt x="1264" y="76"/>
                  <a:pt x="1264" y="76"/>
                  <a:pt x="1264" y="76"/>
                </a:cubicBezTo>
                <a:cubicBezTo>
                  <a:pt x="1263" y="74"/>
                  <a:pt x="1263" y="74"/>
                  <a:pt x="1263" y="74"/>
                </a:cubicBezTo>
                <a:cubicBezTo>
                  <a:pt x="1266" y="77"/>
                  <a:pt x="1266" y="77"/>
                  <a:pt x="1266" y="77"/>
                </a:cubicBezTo>
                <a:cubicBezTo>
                  <a:pt x="1276" y="75"/>
                  <a:pt x="1276" y="75"/>
                  <a:pt x="1276" y="75"/>
                </a:cubicBezTo>
                <a:cubicBezTo>
                  <a:pt x="1278" y="72"/>
                  <a:pt x="1278" y="72"/>
                  <a:pt x="1278" y="72"/>
                </a:cubicBezTo>
                <a:cubicBezTo>
                  <a:pt x="1275" y="70"/>
                  <a:pt x="1275" y="70"/>
                  <a:pt x="1275" y="70"/>
                </a:cubicBezTo>
                <a:cubicBezTo>
                  <a:pt x="1274" y="70"/>
                  <a:pt x="1287" y="67"/>
                  <a:pt x="1270" y="71"/>
                </a:cubicBezTo>
                <a:cubicBezTo>
                  <a:pt x="1272" y="68"/>
                  <a:pt x="1272" y="68"/>
                  <a:pt x="1272" y="68"/>
                </a:cubicBezTo>
                <a:cubicBezTo>
                  <a:pt x="1270" y="66"/>
                  <a:pt x="1270" y="66"/>
                  <a:pt x="1270" y="66"/>
                </a:cubicBezTo>
                <a:cubicBezTo>
                  <a:pt x="1273" y="66"/>
                  <a:pt x="1273" y="66"/>
                  <a:pt x="1273" y="66"/>
                </a:cubicBezTo>
                <a:cubicBezTo>
                  <a:pt x="1277" y="63"/>
                  <a:pt x="1277" y="63"/>
                  <a:pt x="1277" y="63"/>
                </a:cubicBezTo>
                <a:cubicBezTo>
                  <a:pt x="1278" y="63"/>
                  <a:pt x="1278" y="63"/>
                  <a:pt x="1278" y="63"/>
                </a:cubicBezTo>
                <a:cubicBezTo>
                  <a:pt x="1277" y="68"/>
                  <a:pt x="1277" y="68"/>
                  <a:pt x="1277" y="68"/>
                </a:cubicBezTo>
                <a:cubicBezTo>
                  <a:pt x="1281" y="70"/>
                  <a:pt x="1281" y="70"/>
                  <a:pt x="1281" y="70"/>
                </a:cubicBezTo>
                <a:cubicBezTo>
                  <a:pt x="1287" y="69"/>
                  <a:pt x="1287" y="69"/>
                  <a:pt x="1287" y="69"/>
                </a:cubicBezTo>
                <a:cubicBezTo>
                  <a:pt x="1285" y="70"/>
                  <a:pt x="1285" y="70"/>
                  <a:pt x="1285" y="70"/>
                </a:cubicBezTo>
                <a:cubicBezTo>
                  <a:pt x="1285" y="71"/>
                  <a:pt x="1285" y="71"/>
                  <a:pt x="1285" y="71"/>
                </a:cubicBezTo>
                <a:cubicBezTo>
                  <a:pt x="1262" y="94"/>
                  <a:pt x="1262" y="94"/>
                  <a:pt x="1262" y="94"/>
                </a:cubicBezTo>
                <a:cubicBezTo>
                  <a:pt x="1262" y="95"/>
                  <a:pt x="1262" y="95"/>
                  <a:pt x="1262" y="95"/>
                </a:cubicBezTo>
                <a:cubicBezTo>
                  <a:pt x="1258" y="95"/>
                  <a:pt x="1258" y="95"/>
                  <a:pt x="1258" y="95"/>
                </a:cubicBezTo>
                <a:cubicBezTo>
                  <a:pt x="1258" y="96"/>
                  <a:pt x="1258" y="96"/>
                  <a:pt x="1258" y="96"/>
                </a:cubicBezTo>
                <a:cubicBezTo>
                  <a:pt x="1259" y="97"/>
                  <a:pt x="1260" y="96"/>
                  <a:pt x="1260" y="97"/>
                </a:cubicBezTo>
                <a:cubicBezTo>
                  <a:pt x="1258" y="98"/>
                  <a:pt x="1258" y="98"/>
                  <a:pt x="1258" y="98"/>
                </a:cubicBezTo>
                <a:cubicBezTo>
                  <a:pt x="1259" y="98"/>
                  <a:pt x="1259" y="98"/>
                  <a:pt x="1259" y="98"/>
                </a:cubicBezTo>
                <a:cubicBezTo>
                  <a:pt x="1255" y="101"/>
                  <a:pt x="1255" y="101"/>
                  <a:pt x="1255" y="101"/>
                </a:cubicBezTo>
                <a:cubicBezTo>
                  <a:pt x="1259" y="104"/>
                  <a:pt x="1259" y="104"/>
                  <a:pt x="1259" y="104"/>
                </a:cubicBezTo>
                <a:cubicBezTo>
                  <a:pt x="1261" y="103"/>
                  <a:pt x="1262" y="105"/>
                  <a:pt x="1264" y="105"/>
                </a:cubicBezTo>
                <a:cubicBezTo>
                  <a:pt x="1262" y="110"/>
                  <a:pt x="1262" y="110"/>
                  <a:pt x="1262" y="110"/>
                </a:cubicBezTo>
                <a:cubicBezTo>
                  <a:pt x="1263" y="113"/>
                  <a:pt x="1263" y="113"/>
                  <a:pt x="1263" y="113"/>
                </a:cubicBezTo>
                <a:cubicBezTo>
                  <a:pt x="1262" y="112"/>
                  <a:pt x="1264" y="110"/>
                  <a:pt x="1268" y="113"/>
                </a:cubicBezTo>
                <a:cubicBezTo>
                  <a:pt x="1269" y="112"/>
                  <a:pt x="1269" y="112"/>
                  <a:pt x="1269" y="112"/>
                </a:cubicBezTo>
                <a:cubicBezTo>
                  <a:pt x="1271" y="116"/>
                  <a:pt x="1271" y="116"/>
                  <a:pt x="1271" y="116"/>
                </a:cubicBezTo>
                <a:cubicBezTo>
                  <a:pt x="1273" y="116"/>
                  <a:pt x="1273" y="116"/>
                  <a:pt x="1273" y="116"/>
                </a:cubicBezTo>
                <a:cubicBezTo>
                  <a:pt x="1269" y="120"/>
                  <a:pt x="1269" y="120"/>
                  <a:pt x="1269" y="120"/>
                </a:cubicBezTo>
                <a:cubicBezTo>
                  <a:pt x="1267" y="120"/>
                  <a:pt x="1267" y="120"/>
                  <a:pt x="1267" y="120"/>
                </a:cubicBezTo>
                <a:cubicBezTo>
                  <a:pt x="1267" y="121"/>
                  <a:pt x="1267" y="121"/>
                  <a:pt x="1267" y="121"/>
                </a:cubicBezTo>
                <a:cubicBezTo>
                  <a:pt x="1266" y="120"/>
                  <a:pt x="1266" y="120"/>
                  <a:pt x="1266" y="120"/>
                </a:cubicBezTo>
                <a:cubicBezTo>
                  <a:pt x="1265" y="121"/>
                  <a:pt x="1274" y="114"/>
                  <a:pt x="1263" y="124"/>
                </a:cubicBezTo>
                <a:cubicBezTo>
                  <a:pt x="1260" y="122"/>
                  <a:pt x="1260" y="122"/>
                  <a:pt x="1260" y="122"/>
                </a:cubicBezTo>
                <a:cubicBezTo>
                  <a:pt x="1257" y="123"/>
                  <a:pt x="1261" y="127"/>
                  <a:pt x="1257" y="125"/>
                </a:cubicBezTo>
                <a:cubicBezTo>
                  <a:pt x="1257" y="126"/>
                  <a:pt x="1257" y="126"/>
                  <a:pt x="1257" y="126"/>
                </a:cubicBezTo>
                <a:cubicBezTo>
                  <a:pt x="1258" y="126"/>
                  <a:pt x="1255" y="129"/>
                  <a:pt x="1259" y="127"/>
                </a:cubicBezTo>
                <a:cubicBezTo>
                  <a:pt x="1256" y="132"/>
                  <a:pt x="1256" y="132"/>
                  <a:pt x="1256" y="132"/>
                </a:cubicBezTo>
                <a:cubicBezTo>
                  <a:pt x="1248" y="137"/>
                  <a:pt x="1248" y="137"/>
                  <a:pt x="1248" y="137"/>
                </a:cubicBezTo>
                <a:cubicBezTo>
                  <a:pt x="1255" y="130"/>
                  <a:pt x="1255" y="130"/>
                  <a:pt x="1255" y="130"/>
                </a:cubicBezTo>
                <a:cubicBezTo>
                  <a:pt x="1250" y="131"/>
                  <a:pt x="1250" y="131"/>
                  <a:pt x="1250" y="131"/>
                </a:cubicBezTo>
                <a:cubicBezTo>
                  <a:pt x="1247" y="136"/>
                  <a:pt x="1247" y="136"/>
                  <a:pt x="1247" y="136"/>
                </a:cubicBezTo>
                <a:cubicBezTo>
                  <a:pt x="1242" y="137"/>
                  <a:pt x="1242" y="137"/>
                  <a:pt x="1242" y="137"/>
                </a:cubicBezTo>
                <a:cubicBezTo>
                  <a:pt x="1240" y="134"/>
                  <a:pt x="1240" y="134"/>
                  <a:pt x="1240" y="134"/>
                </a:cubicBezTo>
                <a:cubicBezTo>
                  <a:pt x="1246" y="132"/>
                  <a:pt x="1246" y="132"/>
                  <a:pt x="1246" y="132"/>
                </a:cubicBezTo>
                <a:cubicBezTo>
                  <a:pt x="1251" y="127"/>
                  <a:pt x="1251" y="127"/>
                  <a:pt x="1251" y="127"/>
                </a:cubicBezTo>
                <a:cubicBezTo>
                  <a:pt x="1254" y="125"/>
                  <a:pt x="1254" y="125"/>
                  <a:pt x="1254" y="125"/>
                </a:cubicBezTo>
                <a:cubicBezTo>
                  <a:pt x="1255" y="126"/>
                  <a:pt x="1255" y="126"/>
                  <a:pt x="1255" y="126"/>
                </a:cubicBezTo>
                <a:cubicBezTo>
                  <a:pt x="1257" y="124"/>
                  <a:pt x="1240" y="132"/>
                  <a:pt x="1260" y="121"/>
                </a:cubicBezTo>
                <a:cubicBezTo>
                  <a:pt x="1257" y="117"/>
                  <a:pt x="1257" y="117"/>
                  <a:pt x="1257" y="117"/>
                </a:cubicBezTo>
                <a:cubicBezTo>
                  <a:pt x="1256" y="116"/>
                  <a:pt x="1256" y="116"/>
                  <a:pt x="1256" y="116"/>
                </a:cubicBezTo>
                <a:cubicBezTo>
                  <a:pt x="1252" y="117"/>
                  <a:pt x="1252" y="117"/>
                  <a:pt x="1252" y="117"/>
                </a:cubicBezTo>
                <a:cubicBezTo>
                  <a:pt x="1254" y="120"/>
                  <a:pt x="1254" y="120"/>
                  <a:pt x="1254" y="120"/>
                </a:cubicBezTo>
                <a:cubicBezTo>
                  <a:pt x="1252" y="122"/>
                  <a:pt x="1248" y="123"/>
                  <a:pt x="1248" y="122"/>
                </a:cubicBezTo>
                <a:cubicBezTo>
                  <a:pt x="1246" y="124"/>
                  <a:pt x="1246" y="124"/>
                  <a:pt x="1246" y="124"/>
                </a:cubicBezTo>
                <a:cubicBezTo>
                  <a:pt x="1247" y="125"/>
                  <a:pt x="1246" y="120"/>
                  <a:pt x="1246" y="125"/>
                </a:cubicBezTo>
                <a:cubicBezTo>
                  <a:pt x="1245" y="124"/>
                  <a:pt x="1245" y="124"/>
                  <a:pt x="1245" y="124"/>
                </a:cubicBezTo>
                <a:cubicBezTo>
                  <a:pt x="1238" y="132"/>
                  <a:pt x="1238" y="132"/>
                  <a:pt x="1238" y="132"/>
                </a:cubicBezTo>
                <a:cubicBezTo>
                  <a:pt x="1237" y="132"/>
                  <a:pt x="1238" y="134"/>
                  <a:pt x="1237" y="132"/>
                </a:cubicBezTo>
                <a:cubicBezTo>
                  <a:pt x="1237" y="134"/>
                  <a:pt x="1237" y="134"/>
                  <a:pt x="1237" y="134"/>
                </a:cubicBezTo>
                <a:cubicBezTo>
                  <a:pt x="1234" y="134"/>
                  <a:pt x="1234" y="134"/>
                  <a:pt x="1234" y="134"/>
                </a:cubicBezTo>
                <a:cubicBezTo>
                  <a:pt x="1230" y="138"/>
                  <a:pt x="1230" y="138"/>
                  <a:pt x="1230" y="138"/>
                </a:cubicBezTo>
                <a:cubicBezTo>
                  <a:pt x="1225" y="142"/>
                  <a:pt x="1225" y="142"/>
                  <a:pt x="1225" y="142"/>
                </a:cubicBezTo>
                <a:cubicBezTo>
                  <a:pt x="1219" y="143"/>
                  <a:pt x="1219" y="143"/>
                  <a:pt x="1219" y="143"/>
                </a:cubicBezTo>
                <a:cubicBezTo>
                  <a:pt x="1218" y="144"/>
                  <a:pt x="1218" y="144"/>
                  <a:pt x="1218" y="144"/>
                </a:cubicBezTo>
                <a:cubicBezTo>
                  <a:pt x="1214" y="138"/>
                  <a:pt x="1214" y="138"/>
                  <a:pt x="1214" y="138"/>
                </a:cubicBezTo>
                <a:cubicBezTo>
                  <a:pt x="1210" y="141"/>
                  <a:pt x="1210" y="141"/>
                  <a:pt x="1210" y="141"/>
                </a:cubicBezTo>
                <a:cubicBezTo>
                  <a:pt x="1207" y="139"/>
                  <a:pt x="1207" y="139"/>
                  <a:pt x="1207" y="139"/>
                </a:cubicBezTo>
                <a:cubicBezTo>
                  <a:pt x="1217" y="132"/>
                  <a:pt x="1201" y="155"/>
                  <a:pt x="1215" y="132"/>
                </a:cubicBezTo>
                <a:cubicBezTo>
                  <a:pt x="1222" y="127"/>
                  <a:pt x="1222" y="127"/>
                  <a:pt x="1222" y="127"/>
                </a:cubicBezTo>
                <a:cubicBezTo>
                  <a:pt x="1229" y="128"/>
                  <a:pt x="1229" y="128"/>
                  <a:pt x="1229" y="128"/>
                </a:cubicBezTo>
                <a:cubicBezTo>
                  <a:pt x="1234" y="126"/>
                  <a:pt x="1234" y="126"/>
                  <a:pt x="1234" y="126"/>
                </a:cubicBezTo>
                <a:cubicBezTo>
                  <a:pt x="1234" y="122"/>
                  <a:pt x="1234" y="122"/>
                  <a:pt x="1234" y="122"/>
                </a:cubicBezTo>
                <a:cubicBezTo>
                  <a:pt x="1237" y="121"/>
                  <a:pt x="1237" y="121"/>
                  <a:pt x="1237" y="121"/>
                </a:cubicBezTo>
                <a:cubicBezTo>
                  <a:pt x="1236" y="118"/>
                  <a:pt x="1236" y="118"/>
                  <a:pt x="1236" y="118"/>
                </a:cubicBezTo>
                <a:cubicBezTo>
                  <a:pt x="1236" y="117"/>
                  <a:pt x="1236" y="117"/>
                  <a:pt x="1236" y="117"/>
                </a:cubicBezTo>
                <a:cubicBezTo>
                  <a:pt x="1236" y="116"/>
                  <a:pt x="1236" y="116"/>
                  <a:pt x="1236" y="116"/>
                </a:cubicBezTo>
                <a:cubicBezTo>
                  <a:pt x="1238" y="117"/>
                  <a:pt x="1238" y="117"/>
                  <a:pt x="1238" y="117"/>
                </a:cubicBezTo>
                <a:cubicBezTo>
                  <a:pt x="1240" y="117"/>
                  <a:pt x="1240" y="117"/>
                  <a:pt x="1240" y="117"/>
                </a:cubicBezTo>
                <a:cubicBezTo>
                  <a:pt x="1240" y="115"/>
                  <a:pt x="1240" y="115"/>
                  <a:pt x="1240" y="115"/>
                </a:cubicBezTo>
                <a:cubicBezTo>
                  <a:pt x="1238" y="112"/>
                  <a:pt x="1238" y="112"/>
                  <a:pt x="1238" y="112"/>
                </a:cubicBezTo>
                <a:cubicBezTo>
                  <a:pt x="1236" y="111"/>
                  <a:pt x="1236" y="111"/>
                  <a:pt x="1236" y="111"/>
                </a:cubicBezTo>
                <a:cubicBezTo>
                  <a:pt x="1243" y="104"/>
                  <a:pt x="1243" y="104"/>
                  <a:pt x="1243" y="104"/>
                </a:cubicBezTo>
                <a:cubicBezTo>
                  <a:pt x="1240" y="104"/>
                  <a:pt x="1240" y="104"/>
                  <a:pt x="1240" y="104"/>
                </a:cubicBezTo>
                <a:cubicBezTo>
                  <a:pt x="1236" y="107"/>
                  <a:pt x="1236" y="107"/>
                  <a:pt x="1236" y="107"/>
                </a:cubicBezTo>
                <a:cubicBezTo>
                  <a:pt x="1236" y="106"/>
                  <a:pt x="1236" y="106"/>
                  <a:pt x="1236" y="106"/>
                </a:cubicBezTo>
                <a:cubicBezTo>
                  <a:pt x="1232" y="107"/>
                  <a:pt x="1232" y="107"/>
                  <a:pt x="1232" y="107"/>
                </a:cubicBezTo>
                <a:cubicBezTo>
                  <a:pt x="1221" y="117"/>
                  <a:pt x="1221" y="117"/>
                  <a:pt x="1221" y="117"/>
                </a:cubicBezTo>
                <a:cubicBezTo>
                  <a:pt x="1217" y="119"/>
                  <a:pt x="1217" y="119"/>
                  <a:pt x="1217" y="119"/>
                </a:cubicBezTo>
                <a:cubicBezTo>
                  <a:pt x="1215" y="122"/>
                  <a:pt x="1215" y="122"/>
                  <a:pt x="1215" y="122"/>
                </a:cubicBezTo>
                <a:cubicBezTo>
                  <a:pt x="1212" y="127"/>
                  <a:pt x="1212" y="127"/>
                  <a:pt x="1212" y="127"/>
                </a:cubicBezTo>
                <a:cubicBezTo>
                  <a:pt x="1209" y="128"/>
                  <a:pt x="1209" y="128"/>
                  <a:pt x="1209" y="128"/>
                </a:cubicBezTo>
                <a:cubicBezTo>
                  <a:pt x="1206" y="133"/>
                  <a:pt x="1206" y="133"/>
                  <a:pt x="1206" y="133"/>
                </a:cubicBezTo>
                <a:cubicBezTo>
                  <a:pt x="1203" y="132"/>
                  <a:pt x="1203" y="132"/>
                  <a:pt x="1203" y="132"/>
                </a:cubicBezTo>
                <a:cubicBezTo>
                  <a:pt x="1202" y="132"/>
                  <a:pt x="1202" y="132"/>
                  <a:pt x="1202" y="132"/>
                </a:cubicBezTo>
                <a:cubicBezTo>
                  <a:pt x="1203" y="135"/>
                  <a:pt x="1203" y="135"/>
                  <a:pt x="1203" y="135"/>
                </a:cubicBezTo>
                <a:cubicBezTo>
                  <a:pt x="1200" y="136"/>
                  <a:pt x="1200" y="136"/>
                  <a:pt x="1200" y="136"/>
                </a:cubicBezTo>
                <a:cubicBezTo>
                  <a:pt x="1200" y="137"/>
                  <a:pt x="1200" y="137"/>
                  <a:pt x="1200" y="137"/>
                </a:cubicBezTo>
                <a:cubicBezTo>
                  <a:pt x="1198" y="136"/>
                  <a:pt x="1203" y="142"/>
                  <a:pt x="1197" y="137"/>
                </a:cubicBezTo>
                <a:cubicBezTo>
                  <a:pt x="1194" y="140"/>
                  <a:pt x="1194" y="140"/>
                  <a:pt x="1194" y="140"/>
                </a:cubicBezTo>
                <a:cubicBezTo>
                  <a:pt x="1195" y="140"/>
                  <a:pt x="1194" y="141"/>
                  <a:pt x="1193" y="139"/>
                </a:cubicBezTo>
                <a:cubicBezTo>
                  <a:pt x="1193" y="146"/>
                  <a:pt x="1193" y="146"/>
                  <a:pt x="1193" y="146"/>
                </a:cubicBezTo>
                <a:cubicBezTo>
                  <a:pt x="1185" y="150"/>
                  <a:pt x="1185" y="150"/>
                  <a:pt x="1185" y="150"/>
                </a:cubicBezTo>
                <a:cubicBezTo>
                  <a:pt x="1185" y="151"/>
                  <a:pt x="1185" y="151"/>
                  <a:pt x="1185" y="151"/>
                </a:cubicBezTo>
                <a:cubicBezTo>
                  <a:pt x="1182" y="152"/>
                  <a:pt x="1177" y="153"/>
                  <a:pt x="1175" y="155"/>
                </a:cubicBezTo>
                <a:cubicBezTo>
                  <a:pt x="1174" y="159"/>
                  <a:pt x="1174" y="159"/>
                  <a:pt x="1174" y="159"/>
                </a:cubicBezTo>
                <a:cubicBezTo>
                  <a:pt x="1172" y="160"/>
                  <a:pt x="1172" y="160"/>
                  <a:pt x="1172" y="160"/>
                </a:cubicBezTo>
                <a:cubicBezTo>
                  <a:pt x="1170" y="163"/>
                  <a:pt x="1170" y="163"/>
                  <a:pt x="1170" y="163"/>
                </a:cubicBezTo>
                <a:cubicBezTo>
                  <a:pt x="1166" y="165"/>
                  <a:pt x="1166" y="165"/>
                  <a:pt x="1166" y="165"/>
                </a:cubicBezTo>
                <a:cubicBezTo>
                  <a:pt x="1165" y="165"/>
                  <a:pt x="1165" y="165"/>
                  <a:pt x="1165" y="165"/>
                </a:cubicBezTo>
                <a:cubicBezTo>
                  <a:pt x="1163" y="169"/>
                  <a:pt x="1163" y="169"/>
                  <a:pt x="1163" y="169"/>
                </a:cubicBezTo>
                <a:cubicBezTo>
                  <a:pt x="1161" y="169"/>
                  <a:pt x="1161" y="169"/>
                  <a:pt x="1161" y="169"/>
                </a:cubicBezTo>
                <a:cubicBezTo>
                  <a:pt x="1161" y="172"/>
                  <a:pt x="1161" y="172"/>
                  <a:pt x="1161" y="172"/>
                </a:cubicBezTo>
                <a:cubicBezTo>
                  <a:pt x="1141" y="189"/>
                  <a:pt x="1141" y="189"/>
                  <a:pt x="1141" y="189"/>
                </a:cubicBezTo>
                <a:cubicBezTo>
                  <a:pt x="1144" y="188"/>
                  <a:pt x="1142" y="189"/>
                  <a:pt x="1140" y="193"/>
                </a:cubicBezTo>
                <a:cubicBezTo>
                  <a:pt x="1144" y="193"/>
                  <a:pt x="1144" y="193"/>
                  <a:pt x="1144" y="193"/>
                </a:cubicBezTo>
                <a:cubicBezTo>
                  <a:pt x="1142" y="196"/>
                  <a:pt x="1142" y="196"/>
                  <a:pt x="1142" y="196"/>
                </a:cubicBezTo>
                <a:cubicBezTo>
                  <a:pt x="1133" y="206"/>
                  <a:pt x="1133" y="206"/>
                  <a:pt x="1133" y="206"/>
                </a:cubicBezTo>
                <a:cubicBezTo>
                  <a:pt x="1130" y="206"/>
                  <a:pt x="1130" y="206"/>
                  <a:pt x="1130" y="206"/>
                </a:cubicBezTo>
                <a:cubicBezTo>
                  <a:pt x="1130" y="202"/>
                  <a:pt x="1130" y="202"/>
                  <a:pt x="1130" y="202"/>
                </a:cubicBezTo>
                <a:cubicBezTo>
                  <a:pt x="1123" y="205"/>
                  <a:pt x="1123" y="205"/>
                  <a:pt x="1123" y="205"/>
                </a:cubicBezTo>
                <a:cubicBezTo>
                  <a:pt x="1123" y="207"/>
                  <a:pt x="1123" y="207"/>
                  <a:pt x="1123" y="207"/>
                </a:cubicBezTo>
                <a:cubicBezTo>
                  <a:pt x="1120" y="207"/>
                  <a:pt x="1120" y="207"/>
                  <a:pt x="1120" y="207"/>
                </a:cubicBezTo>
                <a:cubicBezTo>
                  <a:pt x="1119" y="208"/>
                  <a:pt x="1125" y="205"/>
                  <a:pt x="1117" y="208"/>
                </a:cubicBezTo>
                <a:cubicBezTo>
                  <a:pt x="1119" y="210"/>
                  <a:pt x="1119" y="210"/>
                  <a:pt x="1119" y="210"/>
                </a:cubicBezTo>
                <a:cubicBezTo>
                  <a:pt x="1115" y="214"/>
                  <a:pt x="1115" y="214"/>
                  <a:pt x="1115" y="214"/>
                </a:cubicBezTo>
                <a:cubicBezTo>
                  <a:pt x="1115" y="216"/>
                  <a:pt x="1115" y="216"/>
                  <a:pt x="1115" y="216"/>
                </a:cubicBezTo>
                <a:cubicBezTo>
                  <a:pt x="1112" y="215"/>
                  <a:pt x="1112" y="215"/>
                  <a:pt x="1112" y="215"/>
                </a:cubicBezTo>
                <a:cubicBezTo>
                  <a:pt x="1109" y="221"/>
                  <a:pt x="1109" y="221"/>
                  <a:pt x="1109" y="221"/>
                </a:cubicBezTo>
                <a:cubicBezTo>
                  <a:pt x="1112" y="223"/>
                  <a:pt x="1112" y="223"/>
                  <a:pt x="1112" y="223"/>
                </a:cubicBezTo>
                <a:cubicBezTo>
                  <a:pt x="1113" y="222"/>
                  <a:pt x="1113" y="222"/>
                  <a:pt x="1113" y="222"/>
                </a:cubicBezTo>
                <a:cubicBezTo>
                  <a:pt x="1112" y="226"/>
                  <a:pt x="1112" y="226"/>
                  <a:pt x="1112" y="226"/>
                </a:cubicBezTo>
                <a:cubicBezTo>
                  <a:pt x="1111" y="227"/>
                  <a:pt x="1111" y="227"/>
                  <a:pt x="1111" y="227"/>
                </a:cubicBezTo>
                <a:cubicBezTo>
                  <a:pt x="1103" y="226"/>
                  <a:pt x="1103" y="226"/>
                  <a:pt x="1103" y="226"/>
                </a:cubicBezTo>
                <a:cubicBezTo>
                  <a:pt x="1098" y="229"/>
                  <a:pt x="1098" y="229"/>
                  <a:pt x="1098" y="229"/>
                </a:cubicBezTo>
                <a:cubicBezTo>
                  <a:pt x="1097" y="230"/>
                  <a:pt x="1097" y="230"/>
                  <a:pt x="1097" y="230"/>
                </a:cubicBezTo>
                <a:cubicBezTo>
                  <a:pt x="1103" y="231"/>
                  <a:pt x="1103" y="231"/>
                  <a:pt x="1103" y="231"/>
                </a:cubicBezTo>
                <a:cubicBezTo>
                  <a:pt x="1106" y="232"/>
                  <a:pt x="1110" y="226"/>
                  <a:pt x="1113" y="233"/>
                </a:cubicBezTo>
                <a:cubicBezTo>
                  <a:pt x="1116" y="231"/>
                  <a:pt x="1116" y="231"/>
                  <a:pt x="1116" y="231"/>
                </a:cubicBezTo>
                <a:cubicBezTo>
                  <a:pt x="1117" y="231"/>
                  <a:pt x="1119" y="233"/>
                  <a:pt x="1120" y="230"/>
                </a:cubicBezTo>
                <a:cubicBezTo>
                  <a:pt x="1119" y="227"/>
                  <a:pt x="1119" y="227"/>
                  <a:pt x="1119" y="227"/>
                </a:cubicBezTo>
                <a:cubicBezTo>
                  <a:pt x="1130" y="221"/>
                  <a:pt x="1130" y="221"/>
                  <a:pt x="1130" y="221"/>
                </a:cubicBezTo>
                <a:cubicBezTo>
                  <a:pt x="1130" y="219"/>
                  <a:pt x="1130" y="219"/>
                  <a:pt x="1130" y="219"/>
                </a:cubicBezTo>
                <a:cubicBezTo>
                  <a:pt x="1139" y="215"/>
                  <a:pt x="1139" y="215"/>
                  <a:pt x="1139" y="215"/>
                </a:cubicBezTo>
                <a:cubicBezTo>
                  <a:pt x="1141" y="213"/>
                  <a:pt x="1141" y="213"/>
                  <a:pt x="1141" y="213"/>
                </a:cubicBezTo>
                <a:cubicBezTo>
                  <a:pt x="1141" y="212"/>
                  <a:pt x="1141" y="212"/>
                  <a:pt x="1141" y="212"/>
                </a:cubicBezTo>
                <a:cubicBezTo>
                  <a:pt x="1139" y="211"/>
                  <a:pt x="1139" y="211"/>
                  <a:pt x="1139" y="211"/>
                </a:cubicBezTo>
                <a:cubicBezTo>
                  <a:pt x="1137" y="212"/>
                  <a:pt x="1137" y="212"/>
                  <a:pt x="1137" y="212"/>
                </a:cubicBezTo>
                <a:cubicBezTo>
                  <a:pt x="1138" y="209"/>
                  <a:pt x="1138" y="209"/>
                  <a:pt x="1138" y="209"/>
                </a:cubicBezTo>
                <a:cubicBezTo>
                  <a:pt x="1143" y="211"/>
                  <a:pt x="1143" y="211"/>
                  <a:pt x="1143" y="211"/>
                </a:cubicBezTo>
                <a:cubicBezTo>
                  <a:pt x="1150" y="204"/>
                  <a:pt x="1150" y="204"/>
                  <a:pt x="1150" y="204"/>
                </a:cubicBezTo>
                <a:cubicBezTo>
                  <a:pt x="1154" y="201"/>
                  <a:pt x="1154" y="201"/>
                  <a:pt x="1154" y="201"/>
                </a:cubicBezTo>
                <a:cubicBezTo>
                  <a:pt x="1154" y="200"/>
                  <a:pt x="1154" y="200"/>
                  <a:pt x="1154" y="200"/>
                </a:cubicBezTo>
                <a:cubicBezTo>
                  <a:pt x="1152" y="205"/>
                  <a:pt x="1159" y="205"/>
                  <a:pt x="1162" y="193"/>
                </a:cubicBezTo>
                <a:cubicBezTo>
                  <a:pt x="1170" y="185"/>
                  <a:pt x="1170" y="185"/>
                  <a:pt x="1170" y="185"/>
                </a:cubicBezTo>
                <a:cubicBezTo>
                  <a:pt x="1170" y="186"/>
                  <a:pt x="1167" y="186"/>
                  <a:pt x="1171" y="186"/>
                </a:cubicBezTo>
                <a:cubicBezTo>
                  <a:pt x="1171" y="183"/>
                  <a:pt x="1171" y="183"/>
                  <a:pt x="1171" y="183"/>
                </a:cubicBezTo>
                <a:cubicBezTo>
                  <a:pt x="1175" y="183"/>
                  <a:pt x="1175" y="183"/>
                  <a:pt x="1175" y="183"/>
                </a:cubicBezTo>
                <a:cubicBezTo>
                  <a:pt x="1184" y="173"/>
                  <a:pt x="1184" y="173"/>
                  <a:pt x="1184" y="173"/>
                </a:cubicBezTo>
                <a:cubicBezTo>
                  <a:pt x="1190" y="172"/>
                  <a:pt x="1190" y="172"/>
                  <a:pt x="1190" y="172"/>
                </a:cubicBezTo>
                <a:cubicBezTo>
                  <a:pt x="1192" y="166"/>
                  <a:pt x="1192" y="166"/>
                  <a:pt x="1192" y="166"/>
                </a:cubicBezTo>
                <a:cubicBezTo>
                  <a:pt x="1196" y="164"/>
                  <a:pt x="1196" y="164"/>
                  <a:pt x="1196" y="164"/>
                </a:cubicBezTo>
                <a:cubicBezTo>
                  <a:pt x="1198" y="160"/>
                  <a:pt x="1198" y="160"/>
                  <a:pt x="1198" y="160"/>
                </a:cubicBezTo>
                <a:cubicBezTo>
                  <a:pt x="1202" y="159"/>
                  <a:pt x="1202" y="159"/>
                  <a:pt x="1202" y="159"/>
                </a:cubicBezTo>
                <a:cubicBezTo>
                  <a:pt x="1205" y="153"/>
                  <a:pt x="1205" y="153"/>
                  <a:pt x="1205" y="153"/>
                </a:cubicBezTo>
                <a:cubicBezTo>
                  <a:pt x="1207" y="152"/>
                  <a:pt x="1207" y="152"/>
                  <a:pt x="1207" y="152"/>
                </a:cubicBezTo>
                <a:cubicBezTo>
                  <a:pt x="1204" y="156"/>
                  <a:pt x="1204" y="156"/>
                  <a:pt x="1204" y="156"/>
                </a:cubicBezTo>
                <a:cubicBezTo>
                  <a:pt x="1210" y="155"/>
                  <a:pt x="1210" y="155"/>
                  <a:pt x="1210" y="155"/>
                </a:cubicBezTo>
                <a:cubicBezTo>
                  <a:pt x="1212" y="152"/>
                  <a:pt x="1212" y="152"/>
                  <a:pt x="1212" y="152"/>
                </a:cubicBezTo>
                <a:cubicBezTo>
                  <a:pt x="1210" y="150"/>
                  <a:pt x="1210" y="150"/>
                  <a:pt x="1210" y="150"/>
                </a:cubicBezTo>
                <a:cubicBezTo>
                  <a:pt x="1208" y="150"/>
                  <a:pt x="1207" y="150"/>
                  <a:pt x="1207" y="151"/>
                </a:cubicBezTo>
                <a:cubicBezTo>
                  <a:pt x="1206" y="149"/>
                  <a:pt x="1206" y="149"/>
                  <a:pt x="1206" y="149"/>
                </a:cubicBezTo>
                <a:cubicBezTo>
                  <a:pt x="1202" y="149"/>
                  <a:pt x="1202" y="149"/>
                  <a:pt x="1202" y="149"/>
                </a:cubicBezTo>
                <a:cubicBezTo>
                  <a:pt x="1199" y="151"/>
                  <a:pt x="1199" y="151"/>
                  <a:pt x="1199" y="151"/>
                </a:cubicBezTo>
                <a:cubicBezTo>
                  <a:pt x="1199" y="152"/>
                  <a:pt x="1198" y="151"/>
                  <a:pt x="1197" y="150"/>
                </a:cubicBezTo>
                <a:cubicBezTo>
                  <a:pt x="1199" y="147"/>
                  <a:pt x="1199" y="147"/>
                  <a:pt x="1199" y="147"/>
                </a:cubicBezTo>
                <a:cubicBezTo>
                  <a:pt x="1199" y="147"/>
                  <a:pt x="1202" y="154"/>
                  <a:pt x="1204" y="146"/>
                </a:cubicBezTo>
                <a:cubicBezTo>
                  <a:pt x="1204" y="145"/>
                  <a:pt x="1204" y="145"/>
                  <a:pt x="1204" y="145"/>
                </a:cubicBezTo>
                <a:cubicBezTo>
                  <a:pt x="1202" y="145"/>
                  <a:pt x="1202" y="145"/>
                  <a:pt x="1202" y="145"/>
                </a:cubicBezTo>
                <a:cubicBezTo>
                  <a:pt x="1203" y="144"/>
                  <a:pt x="1203" y="144"/>
                  <a:pt x="1203" y="144"/>
                </a:cubicBezTo>
                <a:cubicBezTo>
                  <a:pt x="1204" y="145"/>
                  <a:pt x="1204" y="145"/>
                  <a:pt x="1204" y="145"/>
                </a:cubicBezTo>
                <a:cubicBezTo>
                  <a:pt x="1207" y="143"/>
                  <a:pt x="1207" y="143"/>
                  <a:pt x="1207" y="143"/>
                </a:cubicBezTo>
                <a:cubicBezTo>
                  <a:pt x="1206" y="144"/>
                  <a:pt x="1203" y="140"/>
                  <a:pt x="1208" y="145"/>
                </a:cubicBezTo>
                <a:cubicBezTo>
                  <a:pt x="1208" y="144"/>
                  <a:pt x="1203" y="141"/>
                  <a:pt x="1207" y="147"/>
                </a:cubicBezTo>
                <a:cubicBezTo>
                  <a:pt x="1217" y="147"/>
                  <a:pt x="1217" y="147"/>
                  <a:pt x="1217" y="147"/>
                </a:cubicBezTo>
                <a:cubicBezTo>
                  <a:pt x="1216" y="148"/>
                  <a:pt x="1216" y="148"/>
                  <a:pt x="1216" y="148"/>
                </a:cubicBezTo>
                <a:cubicBezTo>
                  <a:pt x="1218" y="151"/>
                  <a:pt x="1218" y="151"/>
                  <a:pt x="1218" y="151"/>
                </a:cubicBezTo>
                <a:cubicBezTo>
                  <a:pt x="1216" y="153"/>
                  <a:pt x="1213" y="150"/>
                  <a:pt x="1212" y="155"/>
                </a:cubicBezTo>
                <a:cubicBezTo>
                  <a:pt x="1210" y="157"/>
                  <a:pt x="1210" y="157"/>
                  <a:pt x="1210" y="157"/>
                </a:cubicBezTo>
                <a:cubicBezTo>
                  <a:pt x="1210" y="159"/>
                  <a:pt x="1210" y="159"/>
                  <a:pt x="1210" y="159"/>
                </a:cubicBezTo>
                <a:cubicBezTo>
                  <a:pt x="1207" y="159"/>
                  <a:pt x="1207" y="159"/>
                  <a:pt x="1207" y="159"/>
                </a:cubicBezTo>
                <a:cubicBezTo>
                  <a:pt x="1199" y="166"/>
                  <a:pt x="1199" y="166"/>
                  <a:pt x="1199" y="166"/>
                </a:cubicBezTo>
                <a:cubicBezTo>
                  <a:pt x="1198" y="170"/>
                  <a:pt x="1198" y="170"/>
                  <a:pt x="1198" y="170"/>
                </a:cubicBezTo>
                <a:cubicBezTo>
                  <a:pt x="1195" y="173"/>
                  <a:pt x="1195" y="173"/>
                  <a:pt x="1195" y="173"/>
                </a:cubicBezTo>
                <a:cubicBezTo>
                  <a:pt x="1193" y="173"/>
                  <a:pt x="1193" y="173"/>
                  <a:pt x="1193" y="173"/>
                </a:cubicBezTo>
                <a:cubicBezTo>
                  <a:pt x="1192" y="176"/>
                  <a:pt x="1192" y="176"/>
                  <a:pt x="1192" y="176"/>
                </a:cubicBezTo>
                <a:cubicBezTo>
                  <a:pt x="1180" y="185"/>
                  <a:pt x="1180" y="185"/>
                  <a:pt x="1180" y="185"/>
                </a:cubicBezTo>
                <a:cubicBezTo>
                  <a:pt x="1175" y="190"/>
                  <a:pt x="1175" y="190"/>
                  <a:pt x="1175" y="190"/>
                </a:cubicBezTo>
                <a:cubicBezTo>
                  <a:pt x="1168" y="197"/>
                  <a:pt x="1168" y="197"/>
                  <a:pt x="1168" y="197"/>
                </a:cubicBezTo>
                <a:cubicBezTo>
                  <a:pt x="1167" y="196"/>
                  <a:pt x="1167" y="197"/>
                  <a:pt x="1166" y="195"/>
                </a:cubicBezTo>
                <a:cubicBezTo>
                  <a:pt x="1165" y="197"/>
                  <a:pt x="1165" y="197"/>
                  <a:pt x="1165" y="197"/>
                </a:cubicBezTo>
                <a:cubicBezTo>
                  <a:pt x="1165" y="197"/>
                  <a:pt x="1165" y="197"/>
                  <a:pt x="1165" y="197"/>
                </a:cubicBezTo>
                <a:cubicBezTo>
                  <a:pt x="1163" y="200"/>
                  <a:pt x="1163" y="200"/>
                  <a:pt x="1163" y="200"/>
                </a:cubicBezTo>
                <a:cubicBezTo>
                  <a:pt x="1157" y="203"/>
                  <a:pt x="1157" y="203"/>
                  <a:pt x="1157" y="203"/>
                </a:cubicBezTo>
                <a:cubicBezTo>
                  <a:pt x="1155" y="203"/>
                  <a:pt x="1152" y="204"/>
                  <a:pt x="1157" y="207"/>
                </a:cubicBezTo>
                <a:cubicBezTo>
                  <a:pt x="1154" y="209"/>
                  <a:pt x="1154" y="209"/>
                  <a:pt x="1154" y="209"/>
                </a:cubicBezTo>
                <a:cubicBezTo>
                  <a:pt x="1153" y="210"/>
                  <a:pt x="1153" y="210"/>
                  <a:pt x="1153" y="210"/>
                </a:cubicBezTo>
                <a:cubicBezTo>
                  <a:pt x="1153" y="211"/>
                  <a:pt x="1153" y="211"/>
                  <a:pt x="1153" y="211"/>
                </a:cubicBezTo>
                <a:cubicBezTo>
                  <a:pt x="1156" y="211"/>
                  <a:pt x="1156" y="211"/>
                  <a:pt x="1156" y="211"/>
                </a:cubicBezTo>
                <a:cubicBezTo>
                  <a:pt x="1160" y="207"/>
                  <a:pt x="1160" y="207"/>
                  <a:pt x="1160" y="207"/>
                </a:cubicBezTo>
                <a:cubicBezTo>
                  <a:pt x="1160" y="206"/>
                  <a:pt x="1156" y="211"/>
                  <a:pt x="1162" y="206"/>
                </a:cubicBezTo>
                <a:cubicBezTo>
                  <a:pt x="1153" y="216"/>
                  <a:pt x="1153" y="216"/>
                  <a:pt x="1153" y="216"/>
                </a:cubicBezTo>
                <a:cubicBezTo>
                  <a:pt x="1148" y="215"/>
                  <a:pt x="1148" y="215"/>
                  <a:pt x="1148" y="215"/>
                </a:cubicBezTo>
                <a:cubicBezTo>
                  <a:pt x="1144" y="217"/>
                  <a:pt x="1144" y="217"/>
                  <a:pt x="1144" y="217"/>
                </a:cubicBezTo>
                <a:cubicBezTo>
                  <a:pt x="1145" y="217"/>
                  <a:pt x="1140" y="217"/>
                  <a:pt x="1145" y="217"/>
                </a:cubicBezTo>
                <a:cubicBezTo>
                  <a:pt x="1140" y="222"/>
                  <a:pt x="1140" y="222"/>
                  <a:pt x="1140" y="222"/>
                </a:cubicBezTo>
                <a:cubicBezTo>
                  <a:pt x="1142" y="224"/>
                  <a:pt x="1142" y="224"/>
                  <a:pt x="1142" y="224"/>
                </a:cubicBezTo>
                <a:cubicBezTo>
                  <a:pt x="1147" y="221"/>
                  <a:pt x="1147" y="221"/>
                  <a:pt x="1147" y="221"/>
                </a:cubicBezTo>
                <a:cubicBezTo>
                  <a:pt x="1145" y="224"/>
                  <a:pt x="1145" y="224"/>
                  <a:pt x="1145" y="224"/>
                </a:cubicBezTo>
                <a:cubicBezTo>
                  <a:pt x="1140" y="227"/>
                  <a:pt x="1140" y="227"/>
                  <a:pt x="1140" y="227"/>
                </a:cubicBezTo>
                <a:cubicBezTo>
                  <a:pt x="1138" y="231"/>
                  <a:pt x="1138" y="231"/>
                  <a:pt x="1138" y="231"/>
                </a:cubicBezTo>
                <a:cubicBezTo>
                  <a:pt x="1143" y="230"/>
                  <a:pt x="1143" y="230"/>
                  <a:pt x="1143" y="230"/>
                </a:cubicBezTo>
                <a:cubicBezTo>
                  <a:pt x="1144" y="229"/>
                  <a:pt x="1144" y="229"/>
                  <a:pt x="1144" y="229"/>
                </a:cubicBezTo>
                <a:cubicBezTo>
                  <a:pt x="1147" y="227"/>
                  <a:pt x="1147" y="227"/>
                  <a:pt x="1147" y="227"/>
                </a:cubicBezTo>
                <a:cubicBezTo>
                  <a:pt x="1148" y="227"/>
                  <a:pt x="1148" y="227"/>
                  <a:pt x="1148" y="227"/>
                </a:cubicBezTo>
                <a:cubicBezTo>
                  <a:pt x="1148" y="228"/>
                  <a:pt x="1146" y="226"/>
                  <a:pt x="1147" y="229"/>
                </a:cubicBezTo>
                <a:cubicBezTo>
                  <a:pt x="1157" y="226"/>
                  <a:pt x="1157" y="226"/>
                  <a:pt x="1157" y="226"/>
                </a:cubicBezTo>
                <a:cubicBezTo>
                  <a:pt x="1163" y="224"/>
                  <a:pt x="1163" y="224"/>
                  <a:pt x="1163" y="224"/>
                </a:cubicBezTo>
                <a:cubicBezTo>
                  <a:pt x="1163" y="219"/>
                  <a:pt x="1163" y="219"/>
                  <a:pt x="1163" y="219"/>
                </a:cubicBezTo>
                <a:cubicBezTo>
                  <a:pt x="1166" y="218"/>
                  <a:pt x="1166" y="218"/>
                  <a:pt x="1166" y="218"/>
                </a:cubicBezTo>
                <a:cubicBezTo>
                  <a:pt x="1169" y="219"/>
                  <a:pt x="1169" y="219"/>
                  <a:pt x="1169" y="219"/>
                </a:cubicBezTo>
                <a:cubicBezTo>
                  <a:pt x="1172" y="219"/>
                  <a:pt x="1172" y="219"/>
                  <a:pt x="1172" y="219"/>
                </a:cubicBezTo>
                <a:cubicBezTo>
                  <a:pt x="1172" y="216"/>
                  <a:pt x="1172" y="216"/>
                  <a:pt x="1172" y="216"/>
                </a:cubicBezTo>
                <a:cubicBezTo>
                  <a:pt x="1179" y="213"/>
                  <a:pt x="1179" y="213"/>
                  <a:pt x="1179" y="213"/>
                </a:cubicBezTo>
                <a:cubicBezTo>
                  <a:pt x="1179" y="212"/>
                  <a:pt x="1179" y="212"/>
                  <a:pt x="1179" y="212"/>
                </a:cubicBezTo>
                <a:cubicBezTo>
                  <a:pt x="1184" y="209"/>
                  <a:pt x="1184" y="209"/>
                  <a:pt x="1184" y="209"/>
                </a:cubicBezTo>
                <a:cubicBezTo>
                  <a:pt x="1184" y="206"/>
                  <a:pt x="1184" y="206"/>
                  <a:pt x="1184" y="206"/>
                </a:cubicBezTo>
                <a:cubicBezTo>
                  <a:pt x="1189" y="205"/>
                  <a:pt x="1189" y="205"/>
                  <a:pt x="1189" y="205"/>
                </a:cubicBezTo>
                <a:cubicBezTo>
                  <a:pt x="1195" y="198"/>
                  <a:pt x="1195" y="198"/>
                  <a:pt x="1195" y="198"/>
                </a:cubicBezTo>
                <a:cubicBezTo>
                  <a:pt x="1195" y="197"/>
                  <a:pt x="1196" y="198"/>
                  <a:pt x="1197" y="196"/>
                </a:cubicBezTo>
                <a:cubicBezTo>
                  <a:pt x="1198" y="200"/>
                  <a:pt x="1198" y="200"/>
                  <a:pt x="1198" y="200"/>
                </a:cubicBezTo>
                <a:cubicBezTo>
                  <a:pt x="1201" y="201"/>
                  <a:pt x="1201" y="201"/>
                  <a:pt x="1201" y="201"/>
                </a:cubicBezTo>
                <a:cubicBezTo>
                  <a:pt x="1200" y="203"/>
                  <a:pt x="1200" y="203"/>
                  <a:pt x="1200" y="203"/>
                </a:cubicBezTo>
                <a:cubicBezTo>
                  <a:pt x="1203" y="204"/>
                  <a:pt x="1203" y="204"/>
                  <a:pt x="1203" y="204"/>
                </a:cubicBezTo>
                <a:cubicBezTo>
                  <a:pt x="1205" y="201"/>
                  <a:pt x="1208" y="206"/>
                  <a:pt x="1207" y="200"/>
                </a:cubicBezTo>
                <a:cubicBezTo>
                  <a:pt x="1206" y="195"/>
                  <a:pt x="1206" y="195"/>
                  <a:pt x="1206" y="195"/>
                </a:cubicBezTo>
                <a:cubicBezTo>
                  <a:pt x="1206" y="195"/>
                  <a:pt x="1206" y="195"/>
                  <a:pt x="1206" y="195"/>
                </a:cubicBezTo>
                <a:cubicBezTo>
                  <a:pt x="1209" y="193"/>
                  <a:pt x="1209" y="193"/>
                  <a:pt x="1209" y="193"/>
                </a:cubicBezTo>
                <a:cubicBezTo>
                  <a:pt x="1209" y="194"/>
                  <a:pt x="1209" y="194"/>
                  <a:pt x="1209" y="194"/>
                </a:cubicBezTo>
                <a:cubicBezTo>
                  <a:pt x="1210" y="195"/>
                  <a:pt x="1210" y="195"/>
                  <a:pt x="1210" y="195"/>
                </a:cubicBezTo>
                <a:cubicBezTo>
                  <a:pt x="1216" y="193"/>
                  <a:pt x="1216" y="193"/>
                  <a:pt x="1216" y="193"/>
                </a:cubicBezTo>
                <a:cubicBezTo>
                  <a:pt x="1216" y="195"/>
                  <a:pt x="1216" y="195"/>
                  <a:pt x="1216" y="195"/>
                </a:cubicBezTo>
                <a:cubicBezTo>
                  <a:pt x="1217" y="197"/>
                  <a:pt x="1217" y="197"/>
                  <a:pt x="1217" y="197"/>
                </a:cubicBezTo>
                <a:cubicBezTo>
                  <a:pt x="1219" y="194"/>
                  <a:pt x="1219" y="194"/>
                  <a:pt x="1219" y="194"/>
                </a:cubicBezTo>
                <a:cubicBezTo>
                  <a:pt x="1217" y="191"/>
                  <a:pt x="1217" y="191"/>
                  <a:pt x="1217" y="191"/>
                </a:cubicBezTo>
                <a:cubicBezTo>
                  <a:pt x="1217" y="188"/>
                  <a:pt x="1217" y="188"/>
                  <a:pt x="1217" y="188"/>
                </a:cubicBezTo>
                <a:cubicBezTo>
                  <a:pt x="1221" y="187"/>
                  <a:pt x="1221" y="187"/>
                  <a:pt x="1221" y="187"/>
                </a:cubicBezTo>
                <a:cubicBezTo>
                  <a:pt x="1222" y="183"/>
                  <a:pt x="1222" y="183"/>
                  <a:pt x="1222" y="183"/>
                </a:cubicBezTo>
                <a:cubicBezTo>
                  <a:pt x="1221" y="184"/>
                  <a:pt x="1223" y="186"/>
                  <a:pt x="1226" y="183"/>
                </a:cubicBezTo>
                <a:cubicBezTo>
                  <a:pt x="1224" y="181"/>
                  <a:pt x="1224" y="181"/>
                  <a:pt x="1224" y="181"/>
                </a:cubicBezTo>
                <a:cubicBezTo>
                  <a:pt x="1227" y="178"/>
                  <a:pt x="1227" y="178"/>
                  <a:pt x="1227" y="178"/>
                </a:cubicBezTo>
                <a:cubicBezTo>
                  <a:pt x="1228" y="179"/>
                  <a:pt x="1226" y="178"/>
                  <a:pt x="1228" y="179"/>
                </a:cubicBezTo>
                <a:cubicBezTo>
                  <a:pt x="1230" y="175"/>
                  <a:pt x="1230" y="175"/>
                  <a:pt x="1230" y="175"/>
                </a:cubicBezTo>
                <a:cubicBezTo>
                  <a:pt x="1230" y="176"/>
                  <a:pt x="1230" y="176"/>
                  <a:pt x="1230" y="176"/>
                </a:cubicBezTo>
                <a:cubicBezTo>
                  <a:pt x="1230" y="176"/>
                  <a:pt x="1230" y="176"/>
                  <a:pt x="1230" y="176"/>
                </a:cubicBezTo>
                <a:cubicBezTo>
                  <a:pt x="1236" y="178"/>
                  <a:pt x="1236" y="178"/>
                  <a:pt x="1236" y="178"/>
                </a:cubicBezTo>
                <a:cubicBezTo>
                  <a:pt x="1238" y="178"/>
                  <a:pt x="1238" y="178"/>
                  <a:pt x="1238" y="178"/>
                </a:cubicBezTo>
                <a:cubicBezTo>
                  <a:pt x="1236" y="176"/>
                  <a:pt x="1236" y="176"/>
                  <a:pt x="1236" y="176"/>
                </a:cubicBezTo>
                <a:cubicBezTo>
                  <a:pt x="1232" y="176"/>
                  <a:pt x="1232" y="176"/>
                  <a:pt x="1232" y="176"/>
                </a:cubicBezTo>
                <a:cubicBezTo>
                  <a:pt x="1235" y="170"/>
                  <a:pt x="1235" y="170"/>
                  <a:pt x="1235" y="170"/>
                </a:cubicBezTo>
                <a:cubicBezTo>
                  <a:pt x="1236" y="172"/>
                  <a:pt x="1235" y="171"/>
                  <a:pt x="1241" y="168"/>
                </a:cubicBezTo>
                <a:cubicBezTo>
                  <a:pt x="1240" y="166"/>
                  <a:pt x="1240" y="166"/>
                  <a:pt x="1240" y="166"/>
                </a:cubicBezTo>
                <a:cubicBezTo>
                  <a:pt x="1242" y="163"/>
                  <a:pt x="1242" y="163"/>
                  <a:pt x="1242" y="163"/>
                </a:cubicBezTo>
                <a:cubicBezTo>
                  <a:pt x="1245" y="165"/>
                  <a:pt x="1245" y="165"/>
                  <a:pt x="1245" y="165"/>
                </a:cubicBezTo>
                <a:cubicBezTo>
                  <a:pt x="1247" y="160"/>
                  <a:pt x="1247" y="160"/>
                  <a:pt x="1247" y="160"/>
                </a:cubicBezTo>
                <a:cubicBezTo>
                  <a:pt x="1248" y="161"/>
                  <a:pt x="1249" y="160"/>
                  <a:pt x="1250" y="159"/>
                </a:cubicBezTo>
                <a:cubicBezTo>
                  <a:pt x="1250" y="154"/>
                  <a:pt x="1250" y="154"/>
                  <a:pt x="1250" y="154"/>
                </a:cubicBezTo>
                <a:cubicBezTo>
                  <a:pt x="1254" y="152"/>
                  <a:pt x="1254" y="152"/>
                  <a:pt x="1254" y="152"/>
                </a:cubicBezTo>
                <a:cubicBezTo>
                  <a:pt x="1256" y="156"/>
                  <a:pt x="1256" y="156"/>
                  <a:pt x="1256" y="156"/>
                </a:cubicBezTo>
                <a:cubicBezTo>
                  <a:pt x="1258" y="155"/>
                  <a:pt x="1258" y="155"/>
                  <a:pt x="1258" y="155"/>
                </a:cubicBezTo>
                <a:cubicBezTo>
                  <a:pt x="1259" y="155"/>
                  <a:pt x="1254" y="158"/>
                  <a:pt x="1259" y="153"/>
                </a:cubicBezTo>
                <a:cubicBezTo>
                  <a:pt x="1257" y="151"/>
                  <a:pt x="1257" y="151"/>
                  <a:pt x="1257" y="151"/>
                </a:cubicBezTo>
                <a:cubicBezTo>
                  <a:pt x="1259" y="149"/>
                  <a:pt x="1259" y="149"/>
                  <a:pt x="1259" y="149"/>
                </a:cubicBezTo>
                <a:cubicBezTo>
                  <a:pt x="1258" y="148"/>
                  <a:pt x="1258" y="148"/>
                  <a:pt x="1258" y="148"/>
                </a:cubicBezTo>
                <a:cubicBezTo>
                  <a:pt x="1261" y="148"/>
                  <a:pt x="1261" y="148"/>
                  <a:pt x="1261" y="148"/>
                </a:cubicBezTo>
                <a:cubicBezTo>
                  <a:pt x="1263" y="146"/>
                  <a:pt x="1263" y="146"/>
                  <a:pt x="1263" y="146"/>
                </a:cubicBezTo>
                <a:cubicBezTo>
                  <a:pt x="1261" y="144"/>
                  <a:pt x="1261" y="144"/>
                  <a:pt x="1261" y="144"/>
                </a:cubicBezTo>
                <a:cubicBezTo>
                  <a:pt x="1266" y="138"/>
                  <a:pt x="1266" y="138"/>
                  <a:pt x="1266" y="138"/>
                </a:cubicBezTo>
                <a:cubicBezTo>
                  <a:pt x="1270" y="138"/>
                  <a:pt x="1270" y="138"/>
                  <a:pt x="1270" y="138"/>
                </a:cubicBezTo>
                <a:cubicBezTo>
                  <a:pt x="1272" y="136"/>
                  <a:pt x="1272" y="136"/>
                  <a:pt x="1272" y="136"/>
                </a:cubicBezTo>
                <a:cubicBezTo>
                  <a:pt x="1269" y="134"/>
                  <a:pt x="1269" y="134"/>
                  <a:pt x="1269" y="134"/>
                </a:cubicBezTo>
                <a:cubicBezTo>
                  <a:pt x="1268" y="136"/>
                  <a:pt x="1268" y="136"/>
                  <a:pt x="1268" y="136"/>
                </a:cubicBezTo>
                <a:cubicBezTo>
                  <a:pt x="1269" y="133"/>
                  <a:pt x="1269" y="133"/>
                  <a:pt x="1269" y="133"/>
                </a:cubicBezTo>
                <a:cubicBezTo>
                  <a:pt x="1266" y="132"/>
                  <a:pt x="1266" y="132"/>
                  <a:pt x="1266" y="132"/>
                </a:cubicBezTo>
                <a:cubicBezTo>
                  <a:pt x="1269" y="132"/>
                  <a:pt x="1269" y="132"/>
                  <a:pt x="1269" y="132"/>
                </a:cubicBezTo>
                <a:cubicBezTo>
                  <a:pt x="1270" y="132"/>
                  <a:pt x="1270" y="132"/>
                  <a:pt x="1270" y="132"/>
                </a:cubicBezTo>
                <a:cubicBezTo>
                  <a:pt x="1270" y="133"/>
                  <a:pt x="1275" y="131"/>
                  <a:pt x="1272" y="134"/>
                </a:cubicBezTo>
                <a:cubicBezTo>
                  <a:pt x="1276" y="129"/>
                  <a:pt x="1276" y="129"/>
                  <a:pt x="1276" y="129"/>
                </a:cubicBezTo>
                <a:cubicBezTo>
                  <a:pt x="1280" y="132"/>
                  <a:pt x="1280" y="132"/>
                  <a:pt x="1280" y="132"/>
                </a:cubicBezTo>
                <a:cubicBezTo>
                  <a:pt x="1282" y="129"/>
                  <a:pt x="1282" y="129"/>
                  <a:pt x="1282" y="129"/>
                </a:cubicBezTo>
                <a:cubicBezTo>
                  <a:pt x="1278" y="128"/>
                  <a:pt x="1278" y="128"/>
                  <a:pt x="1278" y="128"/>
                </a:cubicBezTo>
                <a:cubicBezTo>
                  <a:pt x="1278" y="127"/>
                  <a:pt x="1278" y="127"/>
                  <a:pt x="1278" y="127"/>
                </a:cubicBezTo>
                <a:cubicBezTo>
                  <a:pt x="1276" y="127"/>
                  <a:pt x="1276" y="127"/>
                  <a:pt x="1276" y="127"/>
                </a:cubicBezTo>
                <a:cubicBezTo>
                  <a:pt x="1278" y="124"/>
                  <a:pt x="1278" y="124"/>
                  <a:pt x="1278" y="124"/>
                </a:cubicBezTo>
                <a:cubicBezTo>
                  <a:pt x="1280" y="125"/>
                  <a:pt x="1280" y="125"/>
                  <a:pt x="1280" y="125"/>
                </a:cubicBezTo>
                <a:cubicBezTo>
                  <a:pt x="1283" y="122"/>
                  <a:pt x="1283" y="122"/>
                  <a:pt x="1283" y="122"/>
                </a:cubicBezTo>
                <a:cubicBezTo>
                  <a:pt x="1283" y="121"/>
                  <a:pt x="1283" y="121"/>
                  <a:pt x="1283" y="121"/>
                </a:cubicBezTo>
                <a:cubicBezTo>
                  <a:pt x="1281" y="121"/>
                  <a:pt x="1281" y="121"/>
                  <a:pt x="1281" y="121"/>
                </a:cubicBezTo>
                <a:cubicBezTo>
                  <a:pt x="1282" y="118"/>
                  <a:pt x="1282" y="118"/>
                  <a:pt x="1282" y="118"/>
                </a:cubicBezTo>
                <a:cubicBezTo>
                  <a:pt x="1294" y="105"/>
                  <a:pt x="1294" y="105"/>
                  <a:pt x="1294" y="105"/>
                </a:cubicBezTo>
                <a:cubicBezTo>
                  <a:pt x="1299" y="104"/>
                  <a:pt x="1299" y="104"/>
                  <a:pt x="1299" y="104"/>
                </a:cubicBezTo>
                <a:cubicBezTo>
                  <a:pt x="1303" y="97"/>
                  <a:pt x="1303" y="97"/>
                  <a:pt x="1303" y="97"/>
                </a:cubicBezTo>
                <a:cubicBezTo>
                  <a:pt x="1305" y="100"/>
                  <a:pt x="1304" y="95"/>
                  <a:pt x="1307" y="97"/>
                </a:cubicBezTo>
                <a:cubicBezTo>
                  <a:pt x="1307" y="97"/>
                  <a:pt x="1314" y="100"/>
                  <a:pt x="1309" y="93"/>
                </a:cubicBezTo>
                <a:cubicBezTo>
                  <a:pt x="1311" y="90"/>
                  <a:pt x="1311" y="90"/>
                  <a:pt x="1311" y="90"/>
                </a:cubicBezTo>
                <a:cubicBezTo>
                  <a:pt x="1315" y="90"/>
                  <a:pt x="1315" y="90"/>
                  <a:pt x="1315" y="90"/>
                </a:cubicBezTo>
                <a:cubicBezTo>
                  <a:pt x="1317" y="88"/>
                  <a:pt x="1317" y="88"/>
                  <a:pt x="1317" y="88"/>
                </a:cubicBezTo>
                <a:cubicBezTo>
                  <a:pt x="1315" y="92"/>
                  <a:pt x="1315" y="92"/>
                  <a:pt x="1315" y="92"/>
                </a:cubicBezTo>
                <a:cubicBezTo>
                  <a:pt x="1315" y="91"/>
                  <a:pt x="1315" y="93"/>
                  <a:pt x="1314" y="91"/>
                </a:cubicBezTo>
                <a:cubicBezTo>
                  <a:pt x="1313" y="93"/>
                  <a:pt x="1313" y="93"/>
                  <a:pt x="1313" y="93"/>
                </a:cubicBezTo>
                <a:cubicBezTo>
                  <a:pt x="1314" y="94"/>
                  <a:pt x="1314" y="94"/>
                  <a:pt x="1314" y="94"/>
                </a:cubicBezTo>
                <a:cubicBezTo>
                  <a:pt x="1303" y="105"/>
                  <a:pt x="1303" y="105"/>
                  <a:pt x="1303" y="105"/>
                </a:cubicBezTo>
                <a:cubicBezTo>
                  <a:pt x="1304" y="106"/>
                  <a:pt x="1304" y="106"/>
                  <a:pt x="1304" y="106"/>
                </a:cubicBezTo>
                <a:cubicBezTo>
                  <a:pt x="1296" y="115"/>
                  <a:pt x="1296" y="115"/>
                  <a:pt x="1296" y="115"/>
                </a:cubicBezTo>
                <a:cubicBezTo>
                  <a:pt x="1290" y="116"/>
                  <a:pt x="1290" y="116"/>
                  <a:pt x="1290" y="116"/>
                </a:cubicBezTo>
                <a:cubicBezTo>
                  <a:pt x="1290" y="117"/>
                  <a:pt x="1292" y="112"/>
                  <a:pt x="1289" y="118"/>
                </a:cubicBezTo>
                <a:cubicBezTo>
                  <a:pt x="1296" y="116"/>
                  <a:pt x="1296" y="116"/>
                  <a:pt x="1296" y="116"/>
                </a:cubicBezTo>
                <a:cubicBezTo>
                  <a:pt x="1290" y="124"/>
                  <a:pt x="1290" y="124"/>
                  <a:pt x="1290" y="124"/>
                </a:cubicBezTo>
                <a:cubicBezTo>
                  <a:pt x="1287" y="125"/>
                  <a:pt x="1287" y="125"/>
                  <a:pt x="1287" y="125"/>
                </a:cubicBezTo>
                <a:cubicBezTo>
                  <a:pt x="1288" y="126"/>
                  <a:pt x="1288" y="126"/>
                  <a:pt x="1288" y="126"/>
                </a:cubicBezTo>
                <a:cubicBezTo>
                  <a:pt x="1285" y="130"/>
                  <a:pt x="1285" y="130"/>
                  <a:pt x="1285" y="130"/>
                </a:cubicBezTo>
                <a:cubicBezTo>
                  <a:pt x="1283" y="130"/>
                  <a:pt x="1283" y="130"/>
                  <a:pt x="1283" y="130"/>
                </a:cubicBezTo>
                <a:cubicBezTo>
                  <a:pt x="1281" y="132"/>
                  <a:pt x="1281" y="132"/>
                  <a:pt x="1281" y="132"/>
                </a:cubicBezTo>
                <a:cubicBezTo>
                  <a:pt x="1281" y="133"/>
                  <a:pt x="1278" y="134"/>
                  <a:pt x="1283" y="134"/>
                </a:cubicBezTo>
                <a:cubicBezTo>
                  <a:pt x="1280" y="136"/>
                  <a:pt x="1280" y="136"/>
                  <a:pt x="1280" y="136"/>
                </a:cubicBezTo>
                <a:cubicBezTo>
                  <a:pt x="1273" y="147"/>
                  <a:pt x="1273" y="147"/>
                  <a:pt x="1273" y="147"/>
                </a:cubicBezTo>
                <a:cubicBezTo>
                  <a:pt x="1274" y="147"/>
                  <a:pt x="1274" y="147"/>
                  <a:pt x="1274" y="147"/>
                </a:cubicBezTo>
                <a:cubicBezTo>
                  <a:pt x="1274" y="151"/>
                  <a:pt x="1274" y="151"/>
                  <a:pt x="1274" y="151"/>
                </a:cubicBezTo>
                <a:cubicBezTo>
                  <a:pt x="1273" y="149"/>
                  <a:pt x="1273" y="149"/>
                  <a:pt x="1273" y="149"/>
                </a:cubicBezTo>
                <a:cubicBezTo>
                  <a:pt x="1268" y="153"/>
                  <a:pt x="1268" y="153"/>
                  <a:pt x="1268" y="153"/>
                </a:cubicBezTo>
                <a:cubicBezTo>
                  <a:pt x="1269" y="155"/>
                  <a:pt x="1269" y="155"/>
                  <a:pt x="1269" y="155"/>
                </a:cubicBezTo>
                <a:cubicBezTo>
                  <a:pt x="1265" y="154"/>
                  <a:pt x="1267" y="160"/>
                  <a:pt x="1264" y="157"/>
                </a:cubicBezTo>
                <a:cubicBezTo>
                  <a:pt x="1264" y="158"/>
                  <a:pt x="1261" y="156"/>
                  <a:pt x="1263" y="159"/>
                </a:cubicBezTo>
                <a:cubicBezTo>
                  <a:pt x="1260" y="160"/>
                  <a:pt x="1257" y="161"/>
                  <a:pt x="1257" y="164"/>
                </a:cubicBezTo>
                <a:cubicBezTo>
                  <a:pt x="1259" y="168"/>
                  <a:pt x="1259" y="168"/>
                  <a:pt x="1259" y="168"/>
                </a:cubicBezTo>
                <a:cubicBezTo>
                  <a:pt x="1255" y="170"/>
                  <a:pt x="1255" y="170"/>
                  <a:pt x="1255" y="170"/>
                </a:cubicBezTo>
                <a:cubicBezTo>
                  <a:pt x="1254" y="173"/>
                  <a:pt x="1254" y="173"/>
                  <a:pt x="1254" y="173"/>
                </a:cubicBezTo>
                <a:cubicBezTo>
                  <a:pt x="1250" y="175"/>
                  <a:pt x="1250" y="175"/>
                  <a:pt x="1250" y="175"/>
                </a:cubicBezTo>
                <a:cubicBezTo>
                  <a:pt x="1249" y="177"/>
                  <a:pt x="1249" y="177"/>
                  <a:pt x="1249" y="177"/>
                </a:cubicBezTo>
                <a:cubicBezTo>
                  <a:pt x="1249" y="181"/>
                  <a:pt x="1240" y="180"/>
                  <a:pt x="1242" y="184"/>
                </a:cubicBezTo>
                <a:cubicBezTo>
                  <a:pt x="1232" y="193"/>
                  <a:pt x="1232" y="193"/>
                  <a:pt x="1232" y="193"/>
                </a:cubicBezTo>
                <a:cubicBezTo>
                  <a:pt x="1225" y="200"/>
                  <a:pt x="1225" y="200"/>
                  <a:pt x="1225" y="200"/>
                </a:cubicBezTo>
                <a:cubicBezTo>
                  <a:pt x="1223" y="203"/>
                  <a:pt x="1217" y="200"/>
                  <a:pt x="1219" y="208"/>
                </a:cubicBezTo>
                <a:cubicBezTo>
                  <a:pt x="1219" y="206"/>
                  <a:pt x="1217" y="208"/>
                  <a:pt x="1217" y="207"/>
                </a:cubicBezTo>
                <a:cubicBezTo>
                  <a:pt x="1215" y="209"/>
                  <a:pt x="1215" y="209"/>
                  <a:pt x="1215" y="209"/>
                </a:cubicBezTo>
                <a:cubicBezTo>
                  <a:pt x="1219" y="210"/>
                  <a:pt x="1219" y="210"/>
                  <a:pt x="1219" y="210"/>
                </a:cubicBezTo>
                <a:cubicBezTo>
                  <a:pt x="1211" y="212"/>
                  <a:pt x="1211" y="212"/>
                  <a:pt x="1211" y="212"/>
                </a:cubicBezTo>
                <a:cubicBezTo>
                  <a:pt x="1210" y="214"/>
                  <a:pt x="1210" y="214"/>
                  <a:pt x="1210" y="214"/>
                </a:cubicBezTo>
                <a:cubicBezTo>
                  <a:pt x="1214" y="215"/>
                  <a:pt x="1214" y="215"/>
                  <a:pt x="1214" y="215"/>
                </a:cubicBezTo>
                <a:cubicBezTo>
                  <a:pt x="1222" y="212"/>
                  <a:pt x="1222" y="212"/>
                  <a:pt x="1222" y="212"/>
                </a:cubicBezTo>
                <a:cubicBezTo>
                  <a:pt x="1229" y="211"/>
                  <a:pt x="1229" y="211"/>
                  <a:pt x="1229" y="211"/>
                </a:cubicBezTo>
                <a:cubicBezTo>
                  <a:pt x="1230" y="209"/>
                  <a:pt x="1230" y="209"/>
                  <a:pt x="1230" y="209"/>
                </a:cubicBezTo>
                <a:cubicBezTo>
                  <a:pt x="1229" y="207"/>
                  <a:pt x="1229" y="207"/>
                  <a:pt x="1229" y="207"/>
                </a:cubicBezTo>
                <a:cubicBezTo>
                  <a:pt x="1236" y="207"/>
                  <a:pt x="1236" y="207"/>
                  <a:pt x="1236" y="207"/>
                </a:cubicBezTo>
                <a:cubicBezTo>
                  <a:pt x="1236" y="208"/>
                  <a:pt x="1236" y="208"/>
                  <a:pt x="1236" y="208"/>
                </a:cubicBezTo>
                <a:cubicBezTo>
                  <a:pt x="1232" y="209"/>
                  <a:pt x="1232" y="209"/>
                  <a:pt x="1232" y="209"/>
                </a:cubicBezTo>
                <a:cubicBezTo>
                  <a:pt x="1234" y="210"/>
                  <a:pt x="1234" y="210"/>
                  <a:pt x="1234" y="210"/>
                </a:cubicBezTo>
                <a:cubicBezTo>
                  <a:pt x="1249" y="206"/>
                  <a:pt x="1249" y="206"/>
                  <a:pt x="1249" y="206"/>
                </a:cubicBezTo>
                <a:cubicBezTo>
                  <a:pt x="1249" y="204"/>
                  <a:pt x="1249" y="204"/>
                  <a:pt x="1249" y="204"/>
                </a:cubicBezTo>
                <a:cubicBezTo>
                  <a:pt x="1253" y="206"/>
                  <a:pt x="1253" y="206"/>
                  <a:pt x="1253" y="206"/>
                </a:cubicBezTo>
                <a:cubicBezTo>
                  <a:pt x="1262" y="203"/>
                  <a:pt x="1262" y="203"/>
                  <a:pt x="1262" y="203"/>
                </a:cubicBezTo>
                <a:cubicBezTo>
                  <a:pt x="1262" y="202"/>
                  <a:pt x="1262" y="202"/>
                  <a:pt x="1262" y="202"/>
                </a:cubicBezTo>
                <a:cubicBezTo>
                  <a:pt x="1264" y="204"/>
                  <a:pt x="1264" y="204"/>
                  <a:pt x="1264" y="204"/>
                </a:cubicBezTo>
                <a:cubicBezTo>
                  <a:pt x="1265" y="203"/>
                  <a:pt x="1265" y="203"/>
                  <a:pt x="1265" y="203"/>
                </a:cubicBezTo>
                <a:cubicBezTo>
                  <a:pt x="1267" y="204"/>
                  <a:pt x="1267" y="204"/>
                  <a:pt x="1267" y="204"/>
                </a:cubicBezTo>
                <a:cubicBezTo>
                  <a:pt x="1270" y="201"/>
                  <a:pt x="1270" y="201"/>
                  <a:pt x="1270" y="201"/>
                </a:cubicBezTo>
                <a:cubicBezTo>
                  <a:pt x="1273" y="202"/>
                  <a:pt x="1273" y="202"/>
                  <a:pt x="1273" y="202"/>
                </a:cubicBezTo>
                <a:cubicBezTo>
                  <a:pt x="1273" y="199"/>
                  <a:pt x="1273" y="199"/>
                  <a:pt x="1273" y="199"/>
                </a:cubicBezTo>
                <a:cubicBezTo>
                  <a:pt x="1277" y="201"/>
                  <a:pt x="1277" y="201"/>
                  <a:pt x="1277" y="201"/>
                </a:cubicBezTo>
                <a:cubicBezTo>
                  <a:pt x="1278" y="200"/>
                  <a:pt x="1268" y="205"/>
                  <a:pt x="1280" y="198"/>
                </a:cubicBezTo>
                <a:cubicBezTo>
                  <a:pt x="1281" y="200"/>
                  <a:pt x="1281" y="200"/>
                  <a:pt x="1281" y="200"/>
                </a:cubicBezTo>
                <a:cubicBezTo>
                  <a:pt x="1285" y="194"/>
                  <a:pt x="1285" y="194"/>
                  <a:pt x="1285" y="194"/>
                </a:cubicBezTo>
                <a:cubicBezTo>
                  <a:pt x="1288" y="194"/>
                  <a:pt x="1288" y="194"/>
                  <a:pt x="1288" y="194"/>
                </a:cubicBezTo>
                <a:cubicBezTo>
                  <a:pt x="1288" y="193"/>
                  <a:pt x="1284" y="199"/>
                  <a:pt x="1288" y="192"/>
                </a:cubicBezTo>
                <a:cubicBezTo>
                  <a:pt x="1289" y="194"/>
                  <a:pt x="1282" y="191"/>
                  <a:pt x="1291" y="193"/>
                </a:cubicBezTo>
                <a:cubicBezTo>
                  <a:pt x="1291" y="189"/>
                  <a:pt x="1291" y="189"/>
                  <a:pt x="1291" y="189"/>
                </a:cubicBezTo>
                <a:cubicBezTo>
                  <a:pt x="1297" y="187"/>
                  <a:pt x="1297" y="187"/>
                  <a:pt x="1297" y="187"/>
                </a:cubicBezTo>
                <a:cubicBezTo>
                  <a:pt x="1300" y="184"/>
                  <a:pt x="1300" y="184"/>
                  <a:pt x="1300" y="184"/>
                </a:cubicBezTo>
                <a:cubicBezTo>
                  <a:pt x="1299" y="182"/>
                  <a:pt x="1299" y="182"/>
                  <a:pt x="1299" y="182"/>
                </a:cubicBezTo>
                <a:cubicBezTo>
                  <a:pt x="1300" y="182"/>
                  <a:pt x="1300" y="182"/>
                  <a:pt x="1300" y="182"/>
                </a:cubicBezTo>
                <a:cubicBezTo>
                  <a:pt x="1299" y="179"/>
                  <a:pt x="1299" y="179"/>
                  <a:pt x="1299" y="179"/>
                </a:cubicBezTo>
                <a:cubicBezTo>
                  <a:pt x="1304" y="176"/>
                  <a:pt x="1304" y="176"/>
                  <a:pt x="1304" y="176"/>
                </a:cubicBezTo>
                <a:cubicBezTo>
                  <a:pt x="1305" y="174"/>
                  <a:pt x="1293" y="182"/>
                  <a:pt x="1308" y="172"/>
                </a:cubicBezTo>
                <a:cubicBezTo>
                  <a:pt x="1308" y="172"/>
                  <a:pt x="1302" y="175"/>
                  <a:pt x="1309" y="170"/>
                </a:cubicBezTo>
                <a:cubicBezTo>
                  <a:pt x="1310" y="170"/>
                  <a:pt x="1310" y="170"/>
                  <a:pt x="1310" y="170"/>
                </a:cubicBezTo>
                <a:cubicBezTo>
                  <a:pt x="1309" y="172"/>
                  <a:pt x="1309" y="172"/>
                  <a:pt x="1309" y="172"/>
                </a:cubicBezTo>
                <a:cubicBezTo>
                  <a:pt x="1313" y="175"/>
                  <a:pt x="1313" y="175"/>
                  <a:pt x="1313" y="175"/>
                </a:cubicBezTo>
                <a:cubicBezTo>
                  <a:pt x="1314" y="174"/>
                  <a:pt x="1314" y="174"/>
                  <a:pt x="1314" y="174"/>
                </a:cubicBezTo>
                <a:cubicBezTo>
                  <a:pt x="1313" y="170"/>
                  <a:pt x="1313" y="170"/>
                  <a:pt x="1313" y="170"/>
                </a:cubicBezTo>
                <a:cubicBezTo>
                  <a:pt x="1316" y="169"/>
                  <a:pt x="1316" y="169"/>
                  <a:pt x="1316" y="169"/>
                </a:cubicBezTo>
                <a:cubicBezTo>
                  <a:pt x="1317" y="169"/>
                  <a:pt x="1311" y="174"/>
                  <a:pt x="1317" y="165"/>
                </a:cubicBezTo>
                <a:cubicBezTo>
                  <a:pt x="1319" y="165"/>
                  <a:pt x="1319" y="165"/>
                  <a:pt x="1319" y="165"/>
                </a:cubicBezTo>
                <a:cubicBezTo>
                  <a:pt x="1322" y="164"/>
                  <a:pt x="1302" y="173"/>
                  <a:pt x="1326" y="160"/>
                </a:cubicBezTo>
                <a:cubicBezTo>
                  <a:pt x="1335" y="151"/>
                  <a:pt x="1335" y="151"/>
                  <a:pt x="1335" y="151"/>
                </a:cubicBezTo>
                <a:cubicBezTo>
                  <a:pt x="1339" y="148"/>
                  <a:pt x="1339" y="148"/>
                  <a:pt x="1339" y="148"/>
                </a:cubicBezTo>
                <a:cubicBezTo>
                  <a:pt x="1339" y="146"/>
                  <a:pt x="1328" y="156"/>
                  <a:pt x="1342" y="143"/>
                </a:cubicBezTo>
                <a:cubicBezTo>
                  <a:pt x="1335" y="153"/>
                  <a:pt x="1335" y="153"/>
                  <a:pt x="1335" y="153"/>
                </a:cubicBezTo>
                <a:cubicBezTo>
                  <a:pt x="1333" y="155"/>
                  <a:pt x="1333" y="155"/>
                  <a:pt x="1333" y="155"/>
                </a:cubicBezTo>
                <a:cubicBezTo>
                  <a:pt x="1333" y="158"/>
                  <a:pt x="1333" y="158"/>
                  <a:pt x="1333" y="158"/>
                </a:cubicBezTo>
                <a:cubicBezTo>
                  <a:pt x="1322" y="168"/>
                  <a:pt x="1322" y="168"/>
                  <a:pt x="1322" y="168"/>
                </a:cubicBezTo>
                <a:cubicBezTo>
                  <a:pt x="1321" y="173"/>
                  <a:pt x="1315" y="172"/>
                  <a:pt x="1315" y="178"/>
                </a:cubicBezTo>
                <a:cubicBezTo>
                  <a:pt x="1320" y="179"/>
                  <a:pt x="1320" y="179"/>
                  <a:pt x="1320" y="179"/>
                </a:cubicBezTo>
                <a:cubicBezTo>
                  <a:pt x="1317" y="181"/>
                  <a:pt x="1312" y="181"/>
                  <a:pt x="1314" y="185"/>
                </a:cubicBezTo>
                <a:cubicBezTo>
                  <a:pt x="1316" y="186"/>
                  <a:pt x="1316" y="186"/>
                  <a:pt x="1316" y="186"/>
                </a:cubicBezTo>
                <a:cubicBezTo>
                  <a:pt x="1319" y="183"/>
                  <a:pt x="1319" y="183"/>
                  <a:pt x="1319" y="183"/>
                </a:cubicBezTo>
                <a:cubicBezTo>
                  <a:pt x="1319" y="186"/>
                  <a:pt x="1319" y="186"/>
                  <a:pt x="1319" y="186"/>
                </a:cubicBezTo>
                <a:cubicBezTo>
                  <a:pt x="1315" y="190"/>
                  <a:pt x="1315" y="190"/>
                  <a:pt x="1315" y="190"/>
                </a:cubicBezTo>
                <a:cubicBezTo>
                  <a:pt x="1315" y="191"/>
                  <a:pt x="1315" y="191"/>
                  <a:pt x="1315" y="191"/>
                </a:cubicBezTo>
                <a:cubicBezTo>
                  <a:pt x="1320" y="189"/>
                  <a:pt x="1320" y="189"/>
                  <a:pt x="1320" y="189"/>
                </a:cubicBezTo>
                <a:cubicBezTo>
                  <a:pt x="1325" y="182"/>
                  <a:pt x="1325" y="182"/>
                  <a:pt x="1325" y="182"/>
                </a:cubicBezTo>
                <a:cubicBezTo>
                  <a:pt x="1325" y="185"/>
                  <a:pt x="1325" y="185"/>
                  <a:pt x="1325" y="185"/>
                </a:cubicBezTo>
                <a:cubicBezTo>
                  <a:pt x="1327" y="185"/>
                  <a:pt x="1327" y="185"/>
                  <a:pt x="1327" y="185"/>
                </a:cubicBezTo>
                <a:cubicBezTo>
                  <a:pt x="1327" y="186"/>
                  <a:pt x="1327" y="186"/>
                  <a:pt x="1327" y="186"/>
                </a:cubicBezTo>
                <a:cubicBezTo>
                  <a:pt x="1325" y="186"/>
                  <a:pt x="1326" y="190"/>
                  <a:pt x="1323" y="186"/>
                </a:cubicBezTo>
                <a:cubicBezTo>
                  <a:pt x="1320" y="191"/>
                  <a:pt x="1320" y="191"/>
                  <a:pt x="1320" y="191"/>
                </a:cubicBezTo>
                <a:cubicBezTo>
                  <a:pt x="1325" y="191"/>
                  <a:pt x="1325" y="191"/>
                  <a:pt x="1325" y="191"/>
                </a:cubicBezTo>
                <a:cubicBezTo>
                  <a:pt x="1328" y="188"/>
                  <a:pt x="1328" y="188"/>
                  <a:pt x="1328" y="188"/>
                </a:cubicBezTo>
                <a:cubicBezTo>
                  <a:pt x="1333" y="187"/>
                  <a:pt x="1333" y="187"/>
                  <a:pt x="1333" y="187"/>
                </a:cubicBezTo>
                <a:cubicBezTo>
                  <a:pt x="1327" y="193"/>
                  <a:pt x="1331" y="193"/>
                  <a:pt x="1319" y="195"/>
                </a:cubicBezTo>
                <a:cubicBezTo>
                  <a:pt x="1335" y="193"/>
                  <a:pt x="1335" y="193"/>
                  <a:pt x="1335" y="193"/>
                </a:cubicBezTo>
                <a:cubicBezTo>
                  <a:pt x="1340" y="191"/>
                  <a:pt x="1340" y="191"/>
                  <a:pt x="1340" y="191"/>
                </a:cubicBezTo>
                <a:cubicBezTo>
                  <a:pt x="1341" y="194"/>
                  <a:pt x="1330" y="191"/>
                  <a:pt x="1346" y="188"/>
                </a:cubicBezTo>
                <a:cubicBezTo>
                  <a:pt x="1346" y="188"/>
                  <a:pt x="1347" y="189"/>
                  <a:pt x="1346" y="189"/>
                </a:cubicBezTo>
                <a:cubicBezTo>
                  <a:pt x="1351" y="190"/>
                  <a:pt x="1351" y="190"/>
                  <a:pt x="1351" y="190"/>
                </a:cubicBezTo>
                <a:cubicBezTo>
                  <a:pt x="1353" y="188"/>
                  <a:pt x="1353" y="188"/>
                  <a:pt x="1353" y="188"/>
                </a:cubicBezTo>
                <a:cubicBezTo>
                  <a:pt x="1354" y="189"/>
                  <a:pt x="1354" y="189"/>
                  <a:pt x="1354" y="189"/>
                </a:cubicBezTo>
                <a:cubicBezTo>
                  <a:pt x="1358" y="187"/>
                  <a:pt x="1358" y="187"/>
                  <a:pt x="1358" y="187"/>
                </a:cubicBezTo>
                <a:cubicBezTo>
                  <a:pt x="1360" y="188"/>
                  <a:pt x="1360" y="188"/>
                  <a:pt x="1360" y="188"/>
                </a:cubicBezTo>
                <a:cubicBezTo>
                  <a:pt x="1364" y="186"/>
                  <a:pt x="1364" y="186"/>
                  <a:pt x="1364" y="186"/>
                </a:cubicBezTo>
                <a:cubicBezTo>
                  <a:pt x="1369" y="185"/>
                  <a:pt x="1369" y="185"/>
                  <a:pt x="1369" y="185"/>
                </a:cubicBezTo>
                <a:cubicBezTo>
                  <a:pt x="1368" y="185"/>
                  <a:pt x="1368" y="185"/>
                  <a:pt x="1368" y="185"/>
                </a:cubicBezTo>
                <a:cubicBezTo>
                  <a:pt x="1368" y="188"/>
                  <a:pt x="1368" y="188"/>
                  <a:pt x="1368" y="188"/>
                </a:cubicBezTo>
                <a:cubicBezTo>
                  <a:pt x="1372" y="190"/>
                  <a:pt x="1372" y="190"/>
                  <a:pt x="1372" y="190"/>
                </a:cubicBezTo>
                <a:cubicBezTo>
                  <a:pt x="1371" y="191"/>
                  <a:pt x="1371" y="191"/>
                  <a:pt x="1371" y="191"/>
                </a:cubicBezTo>
                <a:cubicBezTo>
                  <a:pt x="1362" y="190"/>
                  <a:pt x="1362" y="190"/>
                  <a:pt x="1362" y="190"/>
                </a:cubicBezTo>
                <a:cubicBezTo>
                  <a:pt x="1358" y="190"/>
                  <a:pt x="1360" y="192"/>
                  <a:pt x="1360" y="194"/>
                </a:cubicBezTo>
                <a:cubicBezTo>
                  <a:pt x="1357" y="193"/>
                  <a:pt x="1357" y="193"/>
                  <a:pt x="1357" y="193"/>
                </a:cubicBezTo>
                <a:cubicBezTo>
                  <a:pt x="1356" y="193"/>
                  <a:pt x="1356" y="193"/>
                  <a:pt x="1356" y="193"/>
                </a:cubicBezTo>
                <a:cubicBezTo>
                  <a:pt x="1348" y="195"/>
                  <a:pt x="1348" y="195"/>
                  <a:pt x="1348" y="195"/>
                </a:cubicBezTo>
                <a:cubicBezTo>
                  <a:pt x="1348" y="195"/>
                  <a:pt x="1346" y="196"/>
                  <a:pt x="1349" y="196"/>
                </a:cubicBezTo>
                <a:cubicBezTo>
                  <a:pt x="1347" y="196"/>
                  <a:pt x="1347" y="200"/>
                  <a:pt x="1346" y="195"/>
                </a:cubicBezTo>
                <a:cubicBezTo>
                  <a:pt x="1344" y="195"/>
                  <a:pt x="1343" y="195"/>
                  <a:pt x="1343" y="198"/>
                </a:cubicBezTo>
                <a:cubicBezTo>
                  <a:pt x="1343" y="198"/>
                  <a:pt x="1343" y="198"/>
                  <a:pt x="1343" y="198"/>
                </a:cubicBezTo>
                <a:cubicBezTo>
                  <a:pt x="1340" y="197"/>
                  <a:pt x="1340" y="197"/>
                  <a:pt x="1340" y="197"/>
                </a:cubicBezTo>
                <a:cubicBezTo>
                  <a:pt x="1339" y="199"/>
                  <a:pt x="1339" y="199"/>
                  <a:pt x="1339" y="199"/>
                </a:cubicBezTo>
                <a:cubicBezTo>
                  <a:pt x="1337" y="198"/>
                  <a:pt x="1337" y="198"/>
                  <a:pt x="1337" y="198"/>
                </a:cubicBezTo>
                <a:cubicBezTo>
                  <a:pt x="1336" y="200"/>
                  <a:pt x="1332" y="199"/>
                  <a:pt x="1334" y="203"/>
                </a:cubicBezTo>
                <a:cubicBezTo>
                  <a:pt x="1332" y="202"/>
                  <a:pt x="1332" y="202"/>
                  <a:pt x="1332" y="202"/>
                </a:cubicBezTo>
                <a:cubicBezTo>
                  <a:pt x="1332" y="200"/>
                  <a:pt x="1332" y="200"/>
                  <a:pt x="1332" y="200"/>
                </a:cubicBezTo>
                <a:cubicBezTo>
                  <a:pt x="1330" y="199"/>
                  <a:pt x="1331" y="197"/>
                  <a:pt x="1325" y="201"/>
                </a:cubicBezTo>
                <a:cubicBezTo>
                  <a:pt x="1324" y="203"/>
                  <a:pt x="1324" y="203"/>
                  <a:pt x="1324" y="203"/>
                </a:cubicBezTo>
                <a:cubicBezTo>
                  <a:pt x="1322" y="201"/>
                  <a:pt x="1322" y="201"/>
                  <a:pt x="1322" y="201"/>
                </a:cubicBezTo>
                <a:cubicBezTo>
                  <a:pt x="1323" y="201"/>
                  <a:pt x="1318" y="202"/>
                  <a:pt x="1323" y="198"/>
                </a:cubicBezTo>
                <a:cubicBezTo>
                  <a:pt x="1318" y="198"/>
                  <a:pt x="1318" y="198"/>
                  <a:pt x="1318" y="198"/>
                </a:cubicBezTo>
                <a:cubicBezTo>
                  <a:pt x="1320" y="203"/>
                  <a:pt x="1320" y="203"/>
                  <a:pt x="1320" y="203"/>
                </a:cubicBezTo>
                <a:cubicBezTo>
                  <a:pt x="1317" y="204"/>
                  <a:pt x="1317" y="204"/>
                  <a:pt x="1317" y="204"/>
                </a:cubicBezTo>
                <a:cubicBezTo>
                  <a:pt x="1317" y="204"/>
                  <a:pt x="1317" y="204"/>
                  <a:pt x="1317" y="204"/>
                </a:cubicBezTo>
                <a:cubicBezTo>
                  <a:pt x="1310" y="204"/>
                  <a:pt x="1310" y="204"/>
                  <a:pt x="1310" y="204"/>
                </a:cubicBezTo>
                <a:cubicBezTo>
                  <a:pt x="1310" y="207"/>
                  <a:pt x="1306" y="208"/>
                  <a:pt x="1303" y="207"/>
                </a:cubicBezTo>
                <a:cubicBezTo>
                  <a:pt x="1296" y="209"/>
                  <a:pt x="1296" y="209"/>
                  <a:pt x="1296" y="209"/>
                </a:cubicBezTo>
                <a:cubicBezTo>
                  <a:pt x="1293" y="210"/>
                  <a:pt x="1294" y="215"/>
                  <a:pt x="1287" y="216"/>
                </a:cubicBezTo>
                <a:cubicBezTo>
                  <a:pt x="1290" y="218"/>
                  <a:pt x="1290" y="218"/>
                  <a:pt x="1290" y="218"/>
                </a:cubicBezTo>
                <a:cubicBezTo>
                  <a:pt x="1278" y="227"/>
                  <a:pt x="1278" y="227"/>
                  <a:pt x="1278" y="227"/>
                </a:cubicBezTo>
                <a:cubicBezTo>
                  <a:pt x="1277" y="228"/>
                  <a:pt x="1271" y="234"/>
                  <a:pt x="1275" y="233"/>
                </a:cubicBezTo>
                <a:cubicBezTo>
                  <a:pt x="1275" y="233"/>
                  <a:pt x="1273" y="235"/>
                  <a:pt x="1277" y="233"/>
                </a:cubicBezTo>
                <a:cubicBezTo>
                  <a:pt x="1278" y="231"/>
                  <a:pt x="1278" y="231"/>
                  <a:pt x="1278" y="231"/>
                </a:cubicBezTo>
                <a:cubicBezTo>
                  <a:pt x="1281" y="237"/>
                  <a:pt x="1281" y="237"/>
                  <a:pt x="1281" y="237"/>
                </a:cubicBezTo>
                <a:cubicBezTo>
                  <a:pt x="1285" y="237"/>
                  <a:pt x="1285" y="237"/>
                  <a:pt x="1285" y="237"/>
                </a:cubicBezTo>
                <a:cubicBezTo>
                  <a:pt x="1286" y="236"/>
                  <a:pt x="1286" y="236"/>
                  <a:pt x="1286" y="236"/>
                </a:cubicBezTo>
                <a:cubicBezTo>
                  <a:pt x="1283" y="235"/>
                  <a:pt x="1283" y="235"/>
                  <a:pt x="1283" y="235"/>
                </a:cubicBezTo>
                <a:cubicBezTo>
                  <a:pt x="1290" y="232"/>
                  <a:pt x="1290" y="232"/>
                  <a:pt x="1290" y="232"/>
                </a:cubicBezTo>
                <a:cubicBezTo>
                  <a:pt x="1291" y="233"/>
                  <a:pt x="1291" y="233"/>
                  <a:pt x="1291" y="233"/>
                </a:cubicBezTo>
                <a:cubicBezTo>
                  <a:pt x="1294" y="231"/>
                  <a:pt x="1294" y="231"/>
                  <a:pt x="1294" y="231"/>
                </a:cubicBezTo>
                <a:cubicBezTo>
                  <a:pt x="1293" y="230"/>
                  <a:pt x="1292" y="236"/>
                  <a:pt x="1292" y="229"/>
                </a:cubicBezTo>
                <a:cubicBezTo>
                  <a:pt x="1296" y="231"/>
                  <a:pt x="1296" y="231"/>
                  <a:pt x="1296" y="231"/>
                </a:cubicBezTo>
                <a:cubicBezTo>
                  <a:pt x="1302" y="231"/>
                  <a:pt x="1302" y="231"/>
                  <a:pt x="1302" y="231"/>
                </a:cubicBezTo>
                <a:cubicBezTo>
                  <a:pt x="1304" y="230"/>
                  <a:pt x="1304" y="230"/>
                  <a:pt x="1304" y="230"/>
                </a:cubicBezTo>
                <a:cubicBezTo>
                  <a:pt x="1310" y="228"/>
                  <a:pt x="1310" y="228"/>
                  <a:pt x="1310" y="228"/>
                </a:cubicBezTo>
                <a:cubicBezTo>
                  <a:pt x="1309" y="231"/>
                  <a:pt x="1309" y="231"/>
                  <a:pt x="1309" y="231"/>
                </a:cubicBezTo>
                <a:cubicBezTo>
                  <a:pt x="1311" y="232"/>
                  <a:pt x="1311" y="232"/>
                  <a:pt x="1311" y="232"/>
                </a:cubicBezTo>
                <a:cubicBezTo>
                  <a:pt x="1324" y="230"/>
                  <a:pt x="1324" y="230"/>
                  <a:pt x="1324" y="230"/>
                </a:cubicBezTo>
                <a:cubicBezTo>
                  <a:pt x="1342" y="226"/>
                  <a:pt x="1342" y="226"/>
                  <a:pt x="1342" y="226"/>
                </a:cubicBezTo>
                <a:cubicBezTo>
                  <a:pt x="1349" y="224"/>
                  <a:pt x="1349" y="224"/>
                  <a:pt x="1349" y="224"/>
                </a:cubicBezTo>
                <a:cubicBezTo>
                  <a:pt x="1350" y="224"/>
                  <a:pt x="1350" y="224"/>
                  <a:pt x="1350" y="224"/>
                </a:cubicBezTo>
                <a:cubicBezTo>
                  <a:pt x="1353" y="222"/>
                  <a:pt x="1353" y="222"/>
                  <a:pt x="1353" y="222"/>
                </a:cubicBezTo>
                <a:cubicBezTo>
                  <a:pt x="1346" y="221"/>
                  <a:pt x="1346" y="221"/>
                  <a:pt x="1346" y="221"/>
                </a:cubicBezTo>
                <a:cubicBezTo>
                  <a:pt x="1350" y="220"/>
                  <a:pt x="1350" y="220"/>
                  <a:pt x="1350" y="220"/>
                </a:cubicBezTo>
                <a:cubicBezTo>
                  <a:pt x="1352" y="219"/>
                  <a:pt x="1352" y="219"/>
                  <a:pt x="1352" y="219"/>
                </a:cubicBezTo>
                <a:cubicBezTo>
                  <a:pt x="1361" y="217"/>
                  <a:pt x="1361" y="217"/>
                  <a:pt x="1361" y="217"/>
                </a:cubicBezTo>
                <a:cubicBezTo>
                  <a:pt x="1362" y="215"/>
                  <a:pt x="1362" y="215"/>
                  <a:pt x="1362" y="215"/>
                </a:cubicBezTo>
                <a:cubicBezTo>
                  <a:pt x="1367" y="216"/>
                  <a:pt x="1367" y="216"/>
                  <a:pt x="1367" y="216"/>
                </a:cubicBezTo>
                <a:cubicBezTo>
                  <a:pt x="1369" y="216"/>
                  <a:pt x="1369" y="216"/>
                  <a:pt x="1369" y="216"/>
                </a:cubicBezTo>
                <a:cubicBezTo>
                  <a:pt x="1371" y="214"/>
                  <a:pt x="1371" y="214"/>
                  <a:pt x="1371" y="214"/>
                </a:cubicBezTo>
                <a:cubicBezTo>
                  <a:pt x="1377" y="213"/>
                  <a:pt x="1377" y="213"/>
                  <a:pt x="1377" y="213"/>
                </a:cubicBezTo>
                <a:cubicBezTo>
                  <a:pt x="1376" y="211"/>
                  <a:pt x="1376" y="211"/>
                  <a:pt x="1376" y="211"/>
                </a:cubicBezTo>
                <a:cubicBezTo>
                  <a:pt x="1378" y="211"/>
                  <a:pt x="1378" y="211"/>
                  <a:pt x="1378" y="211"/>
                </a:cubicBezTo>
                <a:cubicBezTo>
                  <a:pt x="1381" y="213"/>
                  <a:pt x="1381" y="213"/>
                  <a:pt x="1381" y="213"/>
                </a:cubicBezTo>
                <a:cubicBezTo>
                  <a:pt x="1388" y="210"/>
                  <a:pt x="1388" y="210"/>
                  <a:pt x="1388" y="210"/>
                </a:cubicBezTo>
                <a:cubicBezTo>
                  <a:pt x="1390" y="210"/>
                  <a:pt x="1390" y="210"/>
                  <a:pt x="1390" y="210"/>
                </a:cubicBezTo>
                <a:cubicBezTo>
                  <a:pt x="1389" y="211"/>
                  <a:pt x="1389" y="211"/>
                  <a:pt x="1389" y="211"/>
                </a:cubicBezTo>
                <a:cubicBezTo>
                  <a:pt x="1392" y="212"/>
                  <a:pt x="1392" y="212"/>
                  <a:pt x="1392" y="212"/>
                </a:cubicBezTo>
                <a:cubicBezTo>
                  <a:pt x="1402" y="207"/>
                  <a:pt x="1402" y="207"/>
                  <a:pt x="1402" y="207"/>
                </a:cubicBezTo>
                <a:cubicBezTo>
                  <a:pt x="1405" y="209"/>
                  <a:pt x="1405" y="209"/>
                  <a:pt x="1405" y="209"/>
                </a:cubicBezTo>
                <a:cubicBezTo>
                  <a:pt x="1409" y="208"/>
                  <a:pt x="1409" y="208"/>
                  <a:pt x="1409" y="208"/>
                </a:cubicBezTo>
                <a:cubicBezTo>
                  <a:pt x="1410" y="206"/>
                  <a:pt x="1410" y="206"/>
                  <a:pt x="1410" y="206"/>
                </a:cubicBezTo>
                <a:cubicBezTo>
                  <a:pt x="1416" y="203"/>
                  <a:pt x="1416" y="203"/>
                  <a:pt x="1416" y="203"/>
                </a:cubicBezTo>
                <a:cubicBezTo>
                  <a:pt x="1424" y="203"/>
                  <a:pt x="1424" y="203"/>
                  <a:pt x="1424" y="203"/>
                </a:cubicBezTo>
                <a:cubicBezTo>
                  <a:pt x="1416" y="206"/>
                  <a:pt x="1416" y="206"/>
                  <a:pt x="1416" y="206"/>
                </a:cubicBezTo>
                <a:cubicBezTo>
                  <a:pt x="1412" y="208"/>
                  <a:pt x="1417" y="200"/>
                  <a:pt x="1411" y="208"/>
                </a:cubicBezTo>
                <a:cubicBezTo>
                  <a:pt x="1412" y="209"/>
                  <a:pt x="1412" y="209"/>
                  <a:pt x="1412" y="209"/>
                </a:cubicBezTo>
                <a:cubicBezTo>
                  <a:pt x="1408" y="211"/>
                  <a:pt x="1408" y="211"/>
                  <a:pt x="1408" y="211"/>
                </a:cubicBezTo>
                <a:cubicBezTo>
                  <a:pt x="1411" y="212"/>
                  <a:pt x="1411" y="212"/>
                  <a:pt x="1411" y="212"/>
                </a:cubicBezTo>
                <a:cubicBezTo>
                  <a:pt x="1420" y="210"/>
                  <a:pt x="1420" y="210"/>
                  <a:pt x="1420" y="210"/>
                </a:cubicBezTo>
                <a:cubicBezTo>
                  <a:pt x="1420" y="209"/>
                  <a:pt x="1420" y="209"/>
                  <a:pt x="1423" y="211"/>
                </a:cubicBezTo>
                <a:cubicBezTo>
                  <a:pt x="1425" y="209"/>
                  <a:pt x="1425" y="209"/>
                  <a:pt x="1425" y="209"/>
                </a:cubicBezTo>
                <a:cubicBezTo>
                  <a:pt x="1425" y="210"/>
                  <a:pt x="1425" y="210"/>
                  <a:pt x="1425" y="210"/>
                </a:cubicBezTo>
                <a:cubicBezTo>
                  <a:pt x="1423" y="211"/>
                  <a:pt x="1423" y="211"/>
                  <a:pt x="1423" y="211"/>
                </a:cubicBezTo>
                <a:cubicBezTo>
                  <a:pt x="1422" y="211"/>
                  <a:pt x="1421" y="208"/>
                  <a:pt x="1419" y="211"/>
                </a:cubicBezTo>
                <a:cubicBezTo>
                  <a:pt x="1420" y="213"/>
                  <a:pt x="1420" y="213"/>
                  <a:pt x="1420" y="213"/>
                </a:cubicBezTo>
                <a:cubicBezTo>
                  <a:pt x="1420" y="213"/>
                  <a:pt x="1423" y="205"/>
                  <a:pt x="1416" y="214"/>
                </a:cubicBezTo>
                <a:cubicBezTo>
                  <a:pt x="1409" y="213"/>
                  <a:pt x="1409" y="213"/>
                  <a:pt x="1409" y="213"/>
                </a:cubicBezTo>
                <a:cubicBezTo>
                  <a:pt x="1407" y="215"/>
                  <a:pt x="1404" y="210"/>
                  <a:pt x="1406" y="215"/>
                </a:cubicBezTo>
                <a:cubicBezTo>
                  <a:pt x="1404" y="213"/>
                  <a:pt x="1404" y="213"/>
                  <a:pt x="1404" y="213"/>
                </a:cubicBezTo>
                <a:cubicBezTo>
                  <a:pt x="1403" y="215"/>
                  <a:pt x="1403" y="215"/>
                  <a:pt x="1403" y="215"/>
                </a:cubicBezTo>
                <a:cubicBezTo>
                  <a:pt x="1398" y="214"/>
                  <a:pt x="1398" y="214"/>
                  <a:pt x="1398" y="214"/>
                </a:cubicBezTo>
                <a:cubicBezTo>
                  <a:pt x="1388" y="217"/>
                  <a:pt x="1388" y="217"/>
                  <a:pt x="1388" y="217"/>
                </a:cubicBezTo>
                <a:cubicBezTo>
                  <a:pt x="1384" y="219"/>
                  <a:pt x="1384" y="219"/>
                  <a:pt x="1384" y="219"/>
                </a:cubicBezTo>
                <a:cubicBezTo>
                  <a:pt x="1381" y="219"/>
                  <a:pt x="1381" y="219"/>
                  <a:pt x="1381" y="219"/>
                </a:cubicBezTo>
                <a:cubicBezTo>
                  <a:pt x="1367" y="223"/>
                  <a:pt x="1367" y="223"/>
                  <a:pt x="1367" y="223"/>
                </a:cubicBezTo>
                <a:cubicBezTo>
                  <a:pt x="1365" y="223"/>
                  <a:pt x="1365" y="223"/>
                  <a:pt x="1365" y="223"/>
                </a:cubicBezTo>
                <a:cubicBezTo>
                  <a:pt x="1363" y="223"/>
                  <a:pt x="1363" y="223"/>
                  <a:pt x="1363" y="223"/>
                </a:cubicBezTo>
                <a:cubicBezTo>
                  <a:pt x="1360" y="224"/>
                  <a:pt x="1360" y="224"/>
                  <a:pt x="1360" y="224"/>
                </a:cubicBezTo>
                <a:cubicBezTo>
                  <a:pt x="1359" y="226"/>
                  <a:pt x="1359" y="226"/>
                  <a:pt x="1359" y="226"/>
                </a:cubicBezTo>
                <a:cubicBezTo>
                  <a:pt x="1361" y="226"/>
                  <a:pt x="1361" y="226"/>
                  <a:pt x="1361" y="226"/>
                </a:cubicBezTo>
                <a:cubicBezTo>
                  <a:pt x="1346" y="229"/>
                  <a:pt x="1346" y="229"/>
                  <a:pt x="1346" y="229"/>
                </a:cubicBezTo>
                <a:cubicBezTo>
                  <a:pt x="1347" y="230"/>
                  <a:pt x="1347" y="230"/>
                  <a:pt x="1347" y="230"/>
                </a:cubicBezTo>
                <a:cubicBezTo>
                  <a:pt x="1345" y="227"/>
                  <a:pt x="1342" y="231"/>
                  <a:pt x="1336" y="231"/>
                </a:cubicBezTo>
                <a:cubicBezTo>
                  <a:pt x="1328" y="231"/>
                  <a:pt x="1328" y="231"/>
                  <a:pt x="1328" y="231"/>
                </a:cubicBezTo>
                <a:cubicBezTo>
                  <a:pt x="1309" y="235"/>
                  <a:pt x="1309" y="235"/>
                  <a:pt x="1309" y="235"/>
                </a:cubicBezTo>
                <a:cubicBezTo>
                  <a:pt x="1299" y="238"/>
                  <a:pt x="1299" y="238"/>
                  <a:pt x="1299" y="238"/>
                </a:cubicBezTo>
                <a:cubicBezTo>
                  <a:pt x="1303" y="234"/>
                  <a:pt x="1292" y="238"/>
                  <a:pt x="1302" y="234"/>
                </a:cubicBezTo>
                <a:cubicBezTo>
                  <a:pt x="1301" y="233"/>
                  <a:pt x="1301" y="233"/>
                  <a:pt x="1301" y="233"/>
                </a:cubicBezTo>
                <a:cubicBezTo>
                  <a:pt x="1298" y="234"/>
                  <a:pt x="1298" y="234"/>
                  <a:pt x="1298" y="234"/>
                </a:cubicBezTo>
                <a:cubicBezTo>
                  <a:pt x="1296" y="235"/>
                  <a:pt x="1296" y="235"/>
                  <a:pt x="1296" y="235"/>
                </a:cubicBezTo>
                <a:cubicBezTo>
                  <a:pt x="1297" y="236"/>
                  <a:pt x="1297" y="236"/>
                  <a:pt x="1297" y="236"/>
                </a:cubicBezTo>
                <a:cubicBezTo>
                  <a:pt x="1297" y="238"/>
                  <a:pt x="1297" y="238"/>
                  <a:pt x="1297" y="238"/>
                </a:cubicBezTo>
                <a:cubicBezTo>
                  <a:pt x="1291" y="240"/>
                  <a:pt x="1291" y="240"/>
                  <a:pt x="1291" y="240"/>
                </a:cubicBezTo>
                <a:cubicBezTo>
                  <a:pt x="1286" y="240"/>
                  <a:pt x="1286" y="240"/>
                  <a:pt x="1286" y="240"/>
                </a:cubicBezTo>
                <a:cubicBezTo>
                  <a:pt x="1283" y="242"/>
                  <a:pt x="1279" y="246"/>
                  <a:pt x="1278" y="246"/>
                </a:cubicBezTo>
                <a:cubicBezTo>
                  <a:pt x="1279" y="243"/>
                  <a:pt x="1279" y="243"/>
                  <a:pt x="1279" y="243"/>
                </a:cubicBezTo>
                <a:cubicBezTo>
                  <a:pt x="1276" y="242"/>
                  <a:pt x="1276" y="242"/>
                  <a:pt x="1276" y="242"/>
                </a:cubicBezTo>
                <a:cubicBezTo>
                  <a:pt x="1267" y="245"/>
                  <a:pt x="1267" y="245"/>
                  <a:pt x="1267" y="245"/>
                </a:cubicBezTo>
                <a:cubicBezTo>
                  <a:pt x="1265" y="246"/>
                  <a:pt x="1265" y="246"/>
                  <a:pt x="1265" y="246"/>
                </a:cubicBezTo>
                <a:cubicBezTo>
                  <a:pt x="1266" y="247"/>
                  <a:pt x="1266" y="247"/>
                  <a:pt x="1266" y="247"/>
                </a:cubicBezTo>
                <a:cubicBezTo>
                  <a:pt x="1257" y="248"/>
                  <a:pt x="1257" y="248"/>
                  <a:pt x="1257" y="248"/>
                </a:cubicBezTo>
                <a:cubicBezTo>
                  <a:pt x="1254" y="252"/>
                  <a:pt x="1254" y="252"/>
                  <a:pt x="1254" y="252"/>
                </a:cubicBezTo>
                <a:cubicBezTo>
                  <a:pt x="1258" y="252"/>
                  <a:pt x="1258" y="252"/>
                  <a:pt x="1258" y="252"/>
                </a:cubicBezTo>
                <a:cubicBezTo>
                  <a:pt x="1259" y="252"/>
                  <a:pt x="1259" y="252"/>
                  <a:pt x="1259" y="252"/>
                </a:cubicBezTo>
                <a:cubicBezTo>
                  <a:pt x="1255" y="256"/>
                  <a:pt x="1255" y="256"/>
                  <a:pt x="1255" y="256"/>
                </a:cubicBezTo>
                <a:cubicBezTo>
                  <a:pt x="1253" y="256"/>
                  <a:pt x="1270" y="247"/>
                  <a:pt x="1249" y="257"/>
                </a:cubicBezTo>
                <a:cubicBezTo>
                  <a:pt x="1249" y="259"/>
                  <a:pt x="1249" y="259"/>
                  <a:pt x="1249" y="259"/>
                </a:cubicBezTo>
                <a:cubicBezTo>
                  <a:pt x="1256" y="263"/>
                  <a:pt x="1256" y="263"/>
                  <a:pt x="1256" y="263"/>
                </a:cubicBezTo>
                <a:cubicBezTo>
                  <a:pt x="1259" y="263"/>
                  <a:pt x="1259" y="263"/>
                  <a:pt x="1259" y="263"/>
                </a:cubicBezTo>
                <a:cubicBezTo>
                  <a:pt x="1259" y="260"/>
                  <a:pt x="1259" y="260"/>
                  <a:pt x="1259" y="260"/>
                </a:cubicBezTo>
                <a:cubicBezTo>
                  <a:pt x="1263" y="258"/>
                  <a:pt x="1263" y="258"/>
                  <a:pt x="1263" y="258"/>
                </a:cubicBezTo>
                <a:cubicBezTo>
                  <a:pt x="1267" y="259"/>
                  <a:pt x="1267" y="259"/>
                  <a:pt x="1267" y="259"/>
                </a:cubicBezTo>
                <a:cubicBezTo>
                  <a:pt x="1268" y="261"/>
                  <a:pt x="1268" y="261"/>
                  <a:pt x="1268" y="261"/>
                </a:cubicBezTo>
                <a:cubicBezTo>
                  <a:pt x="1272" y="260"/>
                  <a:pt x="1272" y="260"/>
                  <a:pt x="1272" y="260"/>
                </a:cubicBezTo>
                <a:cubicBezTo>
                  <a:pt x="1276" y="256"/>
                  <a:pt x="1276" y="256"/>
                  <a:pt x="1276" y="256"/>
                </a:cubicBezTo>
                <a:cubicBezTo>
                  <a:pt x="1269" y="250"/>
                  <a:pt x="1269" y="250"/>
                  <a:pt x="1269" y="250"/>
                </a:cubicBezTo>
                <a:cubicBezTo>
                  <a:pt x="1281" y="254"/>
                  <a:pt x="1281" y="254"/>
                  <a:pt x="1281" y="254"/>
                </a:cubicBezTo>
                <a:cubicBezTo>
                  <a:pt x="1285" y="252"/>
                  <a:pt x="1285" y="252"/>
                  <a:pt x="1285" y="252"/>
                </a:cubicBezTo>
                <a:cubicBezTo>
                  <a:pt x="1289" y="251"/>
                  <a:pt x="1289" y="251"/>
                  <a:pt x="1289" y="251"/>
                </a:cubicBezTo>
                <a:cubicBezTo>
                  <a:pt x="1290" y="248"/>
                  <a:pt x="1290" y="248"/>
                  <a:pt x="1290" y="248"/>
                </a:cubicBezTo>
                <a:cubicBezTo>
                  <a:pt x="1290" y="247"/>
                  <a:pt x="1290" y="247"/>
                  <a:pt x="1290" y="247"/>
                </a:cubicBezTo>
                <a:cubicBezTo>
                  <a:pt x="1294" y="249"/>
                  <a:pt x="1294" y="249"/>
                  <a:pt x="1294" y="249"/>
                </a:cubicBezTo>
                <a:cubicBezTo>
                  <a:pt x="1295" y="247"/>
                  <a:pt x="1300" y="254"/>
                  <a:pt x="1296" y="245"/>
                </a:cubicBezTo>
                <a:cubicBezTo>
                  <a:pt x="1299" y="249"/>
                  <a:pt x="1299" y="249"/>
                  <a:pt x="1299" y="249"/>
                </a:cubicBezTo>
                <a:cubicBezTo>
                  <a:pt x="1297" y="249"/>
                  <a:pt x="1297" y="249"/>
                  <a:pt x="1297" y="249"/>
                </a:cubicBezTo>
                <a:cubicBezTo>
                  <a:pt x="1292" y="251"/>
                  <a:pt x="1292" y="251"/>
                  <a:pt x="1292" y="251"/>
                </a:cubicBezTo>
                <a:cubicBezTo>
                  <a:pt x="1289" y="251"/>
                  <a:pt x="1289" y="251"/>
                  <a:pt x="1289" y="251"/>
                </a:cubicBezTo>
                <a:cubicBezTo>
                  <a:pt x="1288" y="254"/>
                  <a:pt x="1288" y="254"/>
                  <a:pt x="1288" y="254"/>
                </a:cubicBezTo>
                <a:cubicBezTo>
                  <a:pt x="1284" y="253"/>
                  <a:pt x="1290" y="258"/>
                  <a:pt x="1284" y="254"/>
                </a:cubicBezTo>
                <a:cubicBezTo>
                  <a:pt x="1284" y="257"/>
                  <a:pt x="1277" y="254"/>
                  <a:pt x="1285" y="258"/>
                </a:cubicBezTo>
                <a:cubicBezTo>
                  <a:pt x="1290" y="256"/>
                  <a:pt x="1290" y="256"/>
                  <a:pt x="1290" y="256"/>
                </a:cubicBezTo>
                <a:cubicBezTo>
                  <a:pt x="1292" y="257"/>
                  <a:pt x="1292" y="257"/>
                  <a:pt x="1292" y="257"/>
                </a:cubicBezTo>
                <a:cubicBezTo>
                  <a:pt x="1306" y="252"/>
                  <a:pt x="1306" y="252"/>
                  <a:pt x="1306" y="252"/>
                </a:cubicBezTo>
                <a:cubicBezTo>
                  <a:pt x="1321" y="249"/>
                  <a:pt x="1321" y="249"/>
                  <a:pt x="1321" y="249"/>
                </a:cubicBezTo>
                <a:cubicBezTo>
                  <a:pt x="1327" y="248"/>
                  <a:pt x="1327" y="248"/>
                  <a:pt x="1327" y="248"/>
                </a:cubicBezTo>
                <a:cubicBezTo>
                  <a:pt x="1326" y="249"/>
                  <a:pt x="1324" y="250"/>
                  <a:pt x="1327" y="251"/>
                </a:cubicBezTo>
                <a:cubicBezTo>
                  <a:pt x="1329" y="250"/>
                  <a:pt x="1329" y="250"/>
                  <a:pt x="1329" y="250"/>
                </a:cubicBezTo>
                <a:cubicBezTo>
                  <a:pt x="1328" y="248"/>
                  <a:pt x="1328" y="248"/>
                  <a:pt x="1328" y="248"/>
                </a:cubicBezTo>
                <a:cubicBezTo>
                  <a:pt x="1335" y="249"/>
                  <a:pt x="1335" y="249"/>
                  <a:pt x="1335" y="249"/>
                </a:cubicBezTo>
                <a:cubicBezTo>
                  <a:pt x="1336" y="247"/>
                  <a:pt x="1336" y="247"/>
                  <a:pt x="1336" y="247"/>
                </a:cubicBezTo>
                <a:cubicBezTo>
                  <a:pt x="1346" y="245"/>
                  <a:pt x="1346" y="245"/>
                  <a:pt x="1346" y="245"/>
                </a:cubicBezTo>
                <a:cubicBezTo>
                  <a:pt x="1354" y="245"/>
                  <a:pt x="1354" y="245"/>
                  <a:pt x="1354" y="245"/>
                </a:cubicBezTo>
                <a:cubicBezTo>
                  <a:pt x="1377" y="239"/>
                  <a:pt x="1377" y="239"/>
                  <a:pt x="1377" y="239"/>
                </a:cubicBezTo>
                <a:cubicBezTo>
                  <a:pt x="1379" y="238"/>
                  <a:pt x="1379" y="238"/>
                  <a:pt x="1379" y="238"/>
                </a:cubicBezTo>
                <a:cubicBezTo>
                  <a:pt x="1389" y="236"/>
                  <a:pt x="1389" y="236"/>
                  <a:pt x="1389" y="236"/>
                </a:cubicBezTo>
                <a:cubicBezTo>
                  <a:pt x="1389" y="234"/>
                  <a:pt x="1389" y="234"/>
                  <a:pt x="1389" y="234"/>
                </a:cubicBezTo>
                <a:cubicBezTo>
                  <a:pt x="1392" y="232"/>
                  <a:pt x="1392" y="232"/>
                  <a:pt x="1392" y="232"/>
                </a:cubicBezTo>
                <a:cubicBezTo>
                  <a:pt x="1393" y="234"/>
                  <a:pt x="1393" y="234"/>
                  <a:pt x="1393" y="234"/>
                </a:cubicBezTo>
                <a:cubicBezTo>
                  <a:pt x="1392" y="236"/>
                  <a:pt x="1392" y="236"/>
                  <a:pt x="1392" y="236"/>
                </a:cubicBezTo>
                <a:cubicBezTo>
                  <a:pt x="1384" y="238"/>
                  <a:pt x="1384" y="238"/>
                  <a:pt x="1384" y="238"/>
                </a:cubicBezTo>
                <a:cubicBezTo>
                  <a:pt x="1391" y="240"/>
                  <a:pt x="1391" y="240"/>
                  <a:pt x="1391" y="240"/>
                </a:cubicBezTo>
                <a:cubicBezTo>
                  <a:pt x="1396" y="235"/>
                  <a:pt x="1396" y="235"/>
                  <a:pt x="1396" y="235"/>
                </a:cubicBezTo>
                <a:cubicBezTo>
                  <a:pt x="1397" y="238"/>
                  <a:pt x="1397" y="238"/>
                  <a:pt x="1397" y="238"/>
                </a:cubicBezTo>
                <a:cubicBezTo>
                  <a:pt x="1403" y="239"/>
                  <a:pt x="1403" y="239"/>
                  <a:pt x="1403" y="239"/>
                </a:cubicBezTo>
                <a:cubicBezTo>
                  <a:pt x="1402" y="241"/>
                  <a:pt x="1402" y="241"/>
                  <a:pt x="1402" y="241"/>
                </a:cubicBezTo>
                <a:cubicBezTo>
                  <a:pt x="1409" y="242"/>
                  <a:pt x="1409" y="242"/>
                  <a:pt x="1409" y="242"/>
                </a:cubicBezTo>
                <a:cubicBezTo>
                  <a:pt x="1420" y="240"/>
                  <a:pt x="1420" y="240"/>
                  <a:pt x="1420" y="240"/>
                </a:cubicBezTo>
                <a:cubicBezTo>
                  <a:pt x="1424" y="239"/>
                  <a:pt x="1424" y="239"/>
                  <a:pt x="1424" y="239"/>
                </a:cubicBezTo>
                <a:cubicBezTo>
                  <a:pt x="1423" y="238"/>
                  <a:pt x="1423" y="238"/>
                  <a:pt x="1423" y="238"/>
                </a:cubicBezTo>
                <a:cubicBezTo>
                  <a:pt x="1426" y="238"/>
                  <a:pt x="1426" y="238"/>
                  <a:pt x="1426" y="238"/>
                </a:cubicBezTo>
                <a:cubicBezTo>
                  <a:pt x="1426" y="240"/>
                  <a:pt x="1425" y="233"/>
                  <a:pt x="1428" y="240"/>
                </a:cubicBezTo>
                <a:cubicBezTo>
                  <a:pt x="1435" y="240"/>
                  <a:pt x="1435" y="240"/>
                  <a:pt x="1435" y="240"/>
                </a:cubicBezTo>
                <a:cubicBezTo>
                  <a:pt x="1447" y="239"/>
                  <a:pt x="1447" y="239"/>
                  <a:pt x="1447" y="239"/>
                </a:cubicBezTo>
                <a:cubicBezTo>
                  <a:pt x="1454" y="239"/>
                  <a:pt x="1454" y="239"/>
                  <a:pt x="1454" y="239"/>
                </a:cubicBezTo>
                <a:cubicBezTo>
                  <a:pt x="1454" y="239"/>
                  <a:pt x="1451" y="241"/>
                  <a:pt x="1454" y="237"/>
                </a:cubicBezTo>
                <a:cubicBezTo>
                  <a:pt x="1457" y="239"/>
                  <a:pt x="1457" y="239"/>
                  <a:pt x="1457" y="239"/>
                </a:cubicBezTo>
                <a:cubicBezTo>
                  <a:pt x="1461" y="238"/>
                  <a:pt x="1461" y="238"/>
                  <a:pt x="1461" y="238"/>
                </a:cubicBezTo>
                <a:cubicBezTo>
                  <a:pt x="1480" y="240"/>
                  <a:pt x="1480" y="240"/>
                  <a:pt x="1480" y="240"/>
                </a:cubicBezTo>
                <a:cubicBezTo>
                  <a:pt x="1488" y="241"/>
                  <a:pt x="1488" y="241"/>
                  <a:pt x="1488" y="241"/>
                </a:cubicBezTo>
                <a:cubicBezTo>
                  <a:pt x="1492" y="242"/>
                  <a:pt x="1492" y="242"/>
                  <a:pt x="1492" y="242"/>
                </a:cubicBezTo>
                <a:cubicBezTo>
                  <a:pt x="1490" y="243"/>
                  <a:pt x="1490" y="243"/>
                  <a:pt x="1490" y="243"/>
                </a:cubicBezTo>
                <a:cubicBezTo>
                  <a:pt x="1490" y="244"/>
                  <a:pt x="1489" y="244"/>
                  <a:pt x="1493" y="245"/>
                </a:cubicBezTo>
                <a:cubicBezTo>
                  <a:pt x="1493" y="245"/>
                  <a:pt x="1493" y="245"/>
                  <a:pt x="1493" y="245"/>
                </a:cubicBezTo>
                <a:cubicBezTo>
                  <a:pt x="1494" y="242"/>
                  <a:pt x="1494" y="242"/>
                  <a:pt x="1494" y="242"/>
                </a:cubicBezTo>
                <a:cubicBezTo>
                  <a:pt x="1498" y="244"/>
                  <a:pt x="1498" y="244"/>
                  <a:pt x="1498" y="244"/>
                </a:cubicBezTo>
                <a:cubicBezTo>
                  <a:pt x="1497" y="248"/>
                  <a:pt x="1497" y="248"/>
                  <a:pt x="1497" y="248"/>
                </a:cubicBezTo>
                <a:cubicBezTo>
                  <a:pt x="1494" y="249"/>
                  <a:pt x="1494" y="249"/>
                  <a:pt x="1494" y="249"/>
                </a:cubicBezTo>
                <a:cubicBezTo>
                  <a:pt x="1488" y="256"/>
                  <a:pt x="1488" y="256"/>
                  <a:pt x="1488" y="256"/>
                </a:cubicBezTo>
                <a:cubicBezTo>
                  <a:pt x="1468" y="267"/>
                  <a:pt x="1468" y="267"/>
                  <a:pt x="1468" y="267"/>
                </a:cubicBezTo>
                <a:cubicBezTo>
                  <a:pt x="1469" y="269"/>
                  <a:pt x="1466" y="268"/>
                  <a:pt x="1466" y="270"/>
                </a:cubicBezTo>
                <a:cubicBezTo>
                  <a:pt x="1464" y="268"/>
                  <a:pt x="1464" y="268"/>
                  <a:pt x="1464" y="268"/>
                </a:cubicBezTo>
                <a:cubicBezTo>
                  <a:pt x="1457" y="272"/>
                  <a:pt x="1457" y="272"/>
                  <a:pt x="1457" y="272"/>
                </a:cubicBezTo>
                <a:cubicBezTo>
                  <a:pt x="1454" y="270"/>
                  <a:pt x="1454" y="270"/>
                  <a:pt x="1454" y="270"/>
                </a:cubicBezTo>
                <a:cubicBezTo>
                  <a:pt x="1452" y="272"/>
                  <a:pt x="1452" y="272"/>
                  <a:pt x="1452" y="272"/>
                </a:cubicBezTo>
                <a:cubicBezTo>
                  <a:pt x="1454" y="273"/>
                  <a:pt x="1454" y="273"/>
                  <a:pt x="1454" y="273"/>
                </a:cubicBezTo>
                <a:cubicBezTo>
                  <a:pt x="1452" y="274"/>
                  <a:pt x="1452" y="274"/>
                  <a:pt x="1452" y="274"/>
                </a:cubicBezTo>
                <a:cubicBezTo>
                  <a:pt x="1457" y="275"/>
                  <a:pt x="1457" y="275"/>
                  <a:pt x="1457" y="275"/>
                </a:cubicBezTo>
                <a:cubicBezTo>
                  <a:pt x="1468" y="272"/>
                  <a:pt x="1468" y="272"/>
                  <a:pt x="1468" y="272"/>
                </a:cubicBezTo>
                <a:cubicBezTo>
                  <a:pt x="1470" y="275"/>
                  <a:pt x="1470" y="275"/>
                  <a:pt x="1470" y="275"/>
                </a:cubicBezTo>
                <a:cubicBezTo>
                  <a:pt x="1470" y="276"/>
                  <a:pt x="1469" y="277"/>
                  <a:pt x="1471" y="278"/>
                </a:cubicBezTo>
                <a:cubicBezTo>
                  <a:pt x="1474" y="275"/>
                  <a:pt x="1474" y="275"/>
                  <a:pt x="1474" y="275"/>
                </a:cubicBezTo>
                <a:cubicBezTo>
                  <a:pt x="1473" y="275"/>
                  <a:pt x="1473" y="275"/>
                  <a:pt x="1473" y="275"/>
                </a:cubicBezTo>
                <a:cubicBezTo>
                  <a:pt x="1475" y="273"/>
                  <a:pt x="1475" y="273"/>
                  <a:pt x="1475" y="273"/>
                </a:cubicBezTo>
                <a:cubicBezTo>
                  <a:pt x="1476" y="274"/>
                  <a:pt x="1476" y="274"/>
                  <a:pt x="1476" y="274"/>
                </a:cubicBezTo>
                <a:cubicBezTo>
                  <a:pt x="1477" y="271"/>
                  <a:pt x="1477" y="271"/>
                  <a:pt x="1477" y="271"/>
                </a:cubicBezTo>
                <a:cubicBezTo>
                  <a:pt x="1479" y="273"/>
                  <a:pt x="1479" y="273"/>
                  <a:pt x="1479" y="273"/>
                </a:cubicBezTo>
                <a:cubicBezTo>
                  <a:pt x="1479" y="274"/>
                  <a:pt x="1479" y="274"/>
                  <a:pt x="1479" y="274"/>
                </a:cubicBezTo>
                <a:cubicBezTo>
                  <a:pt x="1482" y="272"/>
                  <a:pt x="1482" y="272"/>
                  <a:pt x="1482" y="272"/>
                </a:cubicBezTo>
                <a:cubicBezTo>
                  <a:pt x="1485" y="273"/>
                  <a:pt x="1485" y="273"/>
                  <a:pt x="1485" y="273"/>
                </a:cubicBezTo>
                <a:cubicBezTo>
                  <a:pt x="1484" y="275"/>
                  <a:pt x="1484" y="275"/>
                  <a:pt x="1484" y="275"/>
                </a:cubicBezTo>
                <a:cubicBezTo>
                  <a:pt x="1486" y="276"/>
                  <a:pt x="1486" y="276"/>
                  <a:pt x="1486" y="276"/>
                </a:cubicBezTo>
                <a:cubicBezTo>
                  <a:pt x="1488" y="276"/>
                  <a:pt x="1488" y="276"/>
                  <a:pt x="1488" y="276"/>
                </a:cubicBezTo>
                <a:cubicBezTo>
                  <a:pt x="1486" y="273"/>
                  <a:pt x="1486" y="273"/>
                  <a:pt x="1486" y="273"/>
                </a:cubicBezTo>
                <a:cubicBezTo>
                  <a:pt x="1488" y="272"/>
                  <a:pt x="1488" y="272"/>
                  <a:pt x="1488" y="272"/>
                </a:cubicBezTo>
                <a:cubicBezTo>
                  <a:pt x="1490" y="275"/>
                  <a:pt x="1490" y="275"/>
                  <a:pt x="1490" y="275"/>
                </a:cubicBezTo>
                <a:cubicBezTo>
                  <a:pt x="1492" y="274"/>
                  <a:pt x="1492" y="274"/>
                  <a:pt x="1492" y="274"/>
                </a:cubicBezTo>
                <a:cubicBezTo>
                  <a:pt x="1492" y="274"/>
                  <a:pt x="1491" y="273"/>
                  <a:pt x="1492" y="275"/>
                </a:cubicBezTo>
                <a:cubicBezTo>
                  <a:pt x="1494" y="275"/>
                  <a:pt x="1494" y="275"/>
                  <a:pt x="1494" y="275"/>
                </a:cubicBezTo>
                <a:cubicBezTo>
                  <a:pt x="1496" y="272"/>
                  <a:pt x="1496" y="272"/>
                  <a:pt x="1496" y="272"/>
                </a:cubicBezTo>
                <a:cubicBezTo>
                  <a:pt x="1494" y="271"/>
                  <a:pt x="1494" y="271"/>
                  <a:pt x="1494" y="271"/>
                </a:cubicBezTo>
                <a:cubicBezTo>
                  <a:pt x="1496" y="269"/>
                  <a:pt x="1496" y="269"/>
                  <a:pt x="1496" y="269"/>
                </a:cubicBezTo>
                <a:cubicBezTo>
                  <a:pt x="1507" y="268"/>
                  <a:pt x="1507" y="268"/>
                  <a:pt x="1507" y="268"/>
                </a:cubicBezTo>
                <a:cubicBezTo>
                  <a:pt x="1513" y="269"/>
                  <a:pt x="1513" y="269"/>
                  <a:pt x="1513" y="269"/>
                </a:cubicBezTo>
                <a:cubicBezTo>
                  <a:pt x="1507" y="270"/>
                  <a:pt x="1507" y="270"/>
                  <a:pt x="1507" y="270"/>
                </a:cubicBezTo>
                <a:cubicBezTo>
                  <a:pt x="1508" y="274"/>
                  <a:pt x="1508" y="274"/>
                  <a:pt x="1508" y="274"/>
                </a:cubicBezTo>
                <a:cubicBezTo>
                  <a:pt x="1506" y="275"/>
                  <a:pt x="1506" y="275"/>
                  <a:pt x="1506" y="275"/>
                </a:cubicBezTo>
                <a:cubicBezTo>
                  <a:pt x="1513" y="277"/>
                  <a:pt x="1513" y="277"/>
                  <a:pt x="1513" y="277"/>
                </a:cubicBezTo>
                <a:cubicBezTo>
                  <a:pt x="1513" y="277"/>
                  <a:pt x="1513" y="277"/>
                  <a:pt x="1513" y="277"/>
                </a:cubicBezTo>
                <a:cubicBezTo>
                  <a:pt x="1516" y="276"/>
                  <a:pt x="1516" y="276"/>
                  <a:pt x="1516" y="276"/>
                </a:cubicBezTo>
                <a:cubicBezTo>
                  <a:pt x="1517" y="277"/>
                  <a:pt x="1517" y="277"/>
                  <a:pt x="1517" y="277"/>
                </a:cubicBezTo>
                <a:cubicBezTo>
                  <a:pt x="1518" y="277"/>
                  <a:pt x="1513" y="280"/>
                  <a:pt x="1518" y="275"/>
                </a:cubicBezTo>
                <a:cubicBezTo>
                  <a:pt x="1520" y="276"/>
                  <a:pt x="1520" y="276"/>
                  <a:pt x="1520" y="276"/>
                </a:cubicBezTo>
                <a:cubicBezTo>
                  <a:pt x="1523" y="273"/>
                  <a:pt x="1523" y="273"/>
                  <a:pt x="1523" y="273"/>
                </a:cubicBezTo>
                <a:cubicBezTo>
                  <a:pt x="1526" y="272"/>
                  <a:pt x="1526" y="272"/>
                  <a:pt x="1526" y="272"/>
                </a:cubicBezTo>
                <a:cubicBezTo>
                  <a:pt x="1527" y="269"/>
                  <a:pt x="1527" y="269"/>
                  <a:pt x="1527" y="269"/>
                </a:cubicBezTo>
                <a:cubicBezTo>
                  <a:pt x="1530" y="271"/>
                  <a:pt x="1530" y="271"/>
                  <a:pt x="1530" y="271"/>
                </a:cubicBezTo>
                <a:cubicBezTo>
                  <a:pt x="1533" y="269"/>
                  <a:pt x="1533" y="269"/>
                  <a:pt x="1533" y="269"/>
                </a:cubicBezTo>
                <a:cubicBezTo>
                  <a:pt x="1534" y="272"/>
                  <a:pt x="1534" y="272"/>
                  <a:pt x="1534" y="272"/>
                </a:cubicBezTo>
                <a:cubicBezTo>
                  <a:pt x="1536" y="273"/>
                  <a:pt x="1536" y="273"/>
                  <a:pt x="1536" y="273"/>
                </a:cubicBezTo>
                <a:cubicBezTo>
                  <a:pt x="1548" y="270"/>
                  <a:pt x="1548" y="270"/>
                  <a:pt x="1548" y="270"/>
                </a:cubicBezTo>
                <a:cubicBezTo>
                  <a:pt x="1553" y="264"/>
                  <a:pt x="1553" y="264"/>
                  <a:pt x="1553" y="264"/>
                </a:cubicBezTo>
                <a:cubicBezTo>
                  <a:pt x="1554" y="265"/>
                  <a:pt x="1554" y="265"/>
                  <a:pt x="1554" y="265"/>
                </a:cubicBezTo>
                <a:cubicBezTo>
                  <a:pt x="1559" y="262"/>
                  <a:pt x="1559" y="262"/>
                  <a:pt x="1559" y="262"/>
                </a:cubicBezTo>
                <a:cubicBezTo>
                  <a:pt x="1557" y="267"/>
                  <a:pt x="1557" y="267"/>
                  <a:pt x="1557" y="267"/>
                </a:cubicBezTo>
                <a:cubicBezTo>
                  <a:pt x="1553" y="271"/>
                  <a:pt x="1553" y="271"/>
                  <a:pt x="1553" y="271"/>
                </a:cubicBezTo>
                <a:cubicBezTo>
                  <a:pt x="1552" y="270"/>
                  <a:pt x="1552" y="270"/>
                  <a:pt x="1552" y="270"/>
                </a:cubicBezTo>
                <a:cubicBezTo>
                  <a:pt x="1551" y="271"/>
                  <a:pt x="1551" y="271"/>
                  <a:pt x="1551" y="271"/>
                </a:cubicBezTo>
                <a:cubicBezTo>
                  <a:pt x="1553" y="274"/>
                  <a:pt x="1553" y="274"/>
                  <a:pt x="1553" y="274"/>
                </a:cubicBezTo>
                <a:cubicBezTo>
                  <a:pt x="1554" y="272"/>
                  <a:pt x="1554" y="272"/>
                  <a:pt x="1554" y="272"/>
                </a:cubicBezTo>
                <a:cubicBezTo>
                  <a:pt x="1558" y="275"/>
                  <a:pt x="1558" y="275"/>
                  <a:pt x="1558" y="275"/>
                </a:cubicBezTo>
                <a:cubicBezTo>
                  <a:pt x="1562" y="275"/>
                  <a:pt x="1562" y="275"/>
                  <a:pt x="1562" y="275"/>
                </a:cubicBezTo>
                <a:cubicBezTo>
                  <a:pt x="1563" y="277"/>
                  <a:pt x="1563" y="277"/>
                  <a:pt x="1563" y="277"/>
                </a:cubicBezTo>
                <a:cubicBezTo>
                  <a:pt x="1563" y="278"/>
                  <a:pt x="1563" y="278"/>
                  <a:pt x="1563" y="278"/>
                </a:cubicBezTo>
                <a:cubicBezTo>
                  <a:pt x="1567" y="275"/>
                  <a:pt x="1567" y="275"/>
                  <a:pt x="1567" y="275"/>
                </a:cubicBezTo>
                <a:cubicBezTo>
                  <a:pt x="1565" y="278"/>
                  <a:pt x="1571" y="273"/>
                  <a:pt x="1567" y="277"/>
                </a:cubicBezTo>
                <a:cubicBezTo>
                  <a:pt x="1572" y="281"/>
                  <a:pt x="1572" y="281"/>
                  <a:pt x="1572" y="281"/>
                </a:cubicBezTo>
                <a:cubicBezTo>
                  <a:pt x="1568" y="280"/>
                  <a:pt x="1568" y="280"/>
                  <a:pt x="1568" y="280"/>
                </a:cubicBezTo>
                <a:cubicBezTo>
                  <a:pt x="1567" y="280"/>
                  <a:pt x="1576" y="277"/>
                  <a:pt x="1565" y="281"/>
                </a:cubicBezTo>
                <a:cubicBezTo>
                  <a:pt x="1566" y="283"/>
                  <a:pt x="1566" y="283"/>
                  <a:pt x="1566" y="283"/>
                </a:cubicBezTo>
                <a:cubicBezTo>
                  <a:pt x="1574" y="285"/>
                  <a:pt x="1574" y="285"/>
                  <a:pt x="1574" y="285"/>
                </a:cubicBezTo>
                <a:cubicBezTo>
                  <a:pt x="1569" y="290"/>
                  <a:pt x="1569" y="290"/>
                  <a:pt x="1569" y="290"/>
                </a:cubicBezTo>
                <a:cubicBezTo>
                  <a:pt x="1569" y="290"/>
                  <a:pt x="1575" y="286"/>
                  <a:pt x="1567" y="291"/>
                </a:cubicBezTo>
                <a:cubicBezTo>
                  <a:pt x="1567" y="292"/>
                  <a:pt x="1567" y="292"/>
                  <a:pt x="1567" y="292"/>
                </a:cubicBezTo>
                <a:cubicBezTo>
                  <a:pt x="1572" y="292"/>
                  <a:pt x="1572" y="292"/>
                  <a:pt x="1572" y="292"/>
                </a:cubicBezTo>
                <a:cubicBezTo>
                  <a:pt x="1571" y="291"/>
                  <a:pt x="1571" y="291"/>
                  <a:pt x="1571" y="291"/>
                </a:cubicBezTo>
                <a:cubicBezTo>
                  <a:pt x="1572" y="292"/>
                  <a:pt x="1572" y="292"/>
                  <a:pt x="1572" y="292"/>
                </a:cubicBezTo>
                <a:cubicBezTo>
                  <a:pt x="1575" y="293"/>
                  <a:pt x="1572" y="286"/>
                  <a:pt x="1577" y="292"/>
                </a:cubicBezTo>
                <a:cubicBezTo>
                  <a:pt x="1579" y="291"/>
                  <a:pt x="1579" y="291"/>
                  <a:pt x="1579" y="291"/>
                </a:cubicBezTo>
                <a:cubicBezTo>
                  <a:pt x="1583" y="292"/>
                  <a:pt x="1583" y="292"/>
                  <a:pt x="1583" y="292"/>
                </a:cubicBezTo>
                <a:cubicBezTo>
                  <a:pt x="1583" y="293"/>
                  <a:pt x="1583" y="293"/>
                  <a:pt x="1583" y="293"/>
                </a:cubicBezTo>
                <a:cubicBezTo>
                  <a:pt x="1579" y="291"/>
                  <a:pt x="1579" y="291"/>
                  <a:pt x="1579" y="291"/>
                </a:cubicBezTo>
                <a:cubicBezTo>
                  <a:pt x="1581" y="296"/>
                  <a:pt x="1581" y="296"/>
                  <a:pt x="1581" y="296"/>
                </a:cubicBezTo>
                <a:cubicBezTo>
                  <a:pt x="1585" y="296"/>
                  <a:pt x="1585" y="296"/>
                  <a:pt x="1585" y="296"/>
                </a:cubicBezTo>
                <a:cubicBezTo>
                  <a:pt x="1582" y="298"/>
                  <a:pt x="1582" y="298"/>
                  <a:pt x="1582" y="298"/>
                </a:cubicBezTo>
                <a:cubicBezTo>
                  <a:pt x="1582" y="300"/>
                  <a:pt x="1582" y="300"/>
                  <a:pt x="1582" y="300"/>
                </a:cubicBezTo>
                <a:cubicBezTo>
                  <a:pt x="1586" y="301"/>
                  <a:pt x="1586" y="301"/>
                  <a:pt x="1586" y="301"/>
                </a:cubicBezTo>
                <a:cubicBezTo>
                  <a:pt x="1584" y="305"/>
                  <a:pt x="1584" y="305"/>
                  <a:pt x="1584" y="305"/>
                </a:cubicBezTo>
                <a:cubicBezTo>
                  <a:pt x="1590" y="304"/>
                  <a:pt x="1590" y="304"/>
                  <a:pt x="1590" y="304"/>
                </a:cubicBezTo>
                <a:cubicBezTo>
                  <a:pt x="1590" y="303"/>
                  <a:pt x="1590" y="303"/>
                  <a:pt x="1590" y="303"/>
                </a:cubicBezTo>
                <a:cubicBezTo>
                  <a:pt x="1593" y="303"/>
                  <a:pt x="1593" y="303"/>
                  <a:pt x="1593" y="303"/>
                </a:cubicBezTo>
                <a:cubicBezTo>
                  <a:pt x="1594" y="304"/>
                  <a:pt x="1594" y="304"/>
                  <a:pt x="1594" y="304"/>
                </a:cubicBezTo>
                <a:cubicBezTo>
                  <a:pt x="1590" y="306"/>
                  <a:pt x="1590" y="306"/>
                  <a:pt x="1590" y="306"/>
                </a:cubicBezTo>
                <a:cubicBezTo>
                  <a:pt x="1591" y="307"/>
                  <a:pt x="1591" y="307"/>
                  <a:pt x="1591" y="307"/>
                </a:cubicBezTo>
                <a:cubicBezTo>
                  <a:pt x="1588" y="307"/>
                  <a:pt x="1588" y="307"/>
                  <a:pt x="1588" y="307"/>
                </a:cubicBezTo>
                <a:cubicBezTo>
                  <a:pt x="1580" y="313"/>
                  <a:pt x="1580" y="313"/>
                  <a:pt x="1580" y="313"/>
                </a:cubicBezTo>
                <a:cubicBezTo>
                  <a:pt x="1585" y="314"/>
                  <a:pt x="1585" y="314"/>
                  <a:pt x="1585" y="314"/>
                </a:cubicBezTo>
                <a:cubicBezTo>
                  <a:pt x="1594" y="313"/>
                  <a:pt x="1594" y="313"/>
                  <a:pt x="1594" y="313"/>
                </a:cubicBezTo>
                <a:cubicBezTo>
                  <a:pt x="1590" y="316"/>
                  <a:pt x="1590" y="316"/>
                  <a:pt x="1590" y="316"/>
                </a:cubicBezTo>
                <a:cubicBezTo>
                  <a:pt x="1587" y="316"/>
                  <a:pt x="1587" y="316"/>
                  <a:pt x="1587" y="316"/>
                </a:cubicBezTo>
                <a:cubicBezTo>
                  <a:pt x="1584" y="319"/>
                  <a:pt x="1593" y="316"/>
                  <a:pt x="1586" y="319"/>
                </a:cubicBezTo>
                <a:cubicBezTo>
                  <a:pt x="1594" y="320"/>
                  <a:pt x="1594" y="320"/>
                  <a:pt x="1594" y="320"/>
                </a:cubicBezTo>
                <a:cubicBezTo>
                  <a:pt x="1595" y="320"/>
                  <a:pt x="1595" y="320"/>
                  <a:pt x="1595" y="320"/>
                </a:cubicBezTo>
                <a:cubicBezTo>
                  <a:pt x="1600" y="322"/>
                  <a:pt x="1600" y="322"/>
                  <a:pt x="1600" y="322"/>
                </a:cubicBezTo>
                <a:cubicBezTo>
                  <a:pt x="1603" y="321"/>
                  <a:pt x="1603" y="321"/>
                  <a:pt x="1603" y="321"/>
                </a:cubicBezTo>
                <a:cubicBezTo>
                  <a:pt x="1604" y="323"/>
                  <a:pt x="1604" y="323"/>
                  <a:pt x="1604" y="323"/>
                </a:cubicBezTo>
                <a:cubicBezTo>
                  <a:pt x="1600" y="324"/>
                  <a:pt x="1600" y="324"/>
                  <a:pt x="1600" y="324"/>
                </a:cubicBezTo>
                <a:cubicBezTo>
                  <a:pt x="1608" y="332"/>
                  <a:pt x="1608" y="332"/>
                  <a:pt x="1608" y="332"/>
                </a:cubicBezTo>
                <a:cubicBezTo>
                  <a:pt x="1607" y="334"/>
                  <a:pt x="1609" y="332"/>
                  <a:pt x="1612" y="332"/>
                </a:cubicBezTo>
                <a:cubicBezTo>
                  <a:pt x="1611" y="329"/>
                  <a:pt x="1611" y="329"/>
                  <a:pt x="1611" y="329"/>
                </a:cubicBezTo>
                <a:cubicBezTo>
                  <a:pt x="1608" y="329"/>
                  <a:pt x="1608" y="329"/>
                  <a:pt x="1608" y="329"/>
                </a:cubicBezTo>
                <a:cubicBezTo>
                  <a:pt x="1608" y="328"/>
                  <a:pt x="1610" y="328"/>
                  <a:pt x="1609" y="327"/>
                </a:cubicBezTo>
                <a:cubicBezTo>
                  <a:pt x="1607" y="326"/>
                  <a:pt x="1607" y="326"/>
                  <a:pt x="1607" y="326"/>
                </a:cubicBezTo>
                <a:cubicBezTo>
                  <a:pt x="1605" y="324"/>
                  <a:pt x="1605" y="324"/>
                  <a:pt x="1605" y="324"/>
                </a:cubicBezTo>
                <a:cubicBezTo>
                  <a:pt x="1607" y="328"/>
                  <a:pt x="1606" y="321"/>
                  <a:pt x="1611" y="324"/>
                </a:cubicBezTo>
                <a:cubicBezTo>
                  <a:pt x="1610" y="326"/>
                  <a:pt x="1610" y="326"/>
                  <a:pt x="1610" y="326"/>
                </a:cubicBezTo>
                <a:cubicBezTo>
                  <a:pt x="1614" y="332"/>
                  <a:pt x="1614" y="332"/>
                  <a:pt x="1614" y="332"/>
                </a:cubicBezTo>
                <a:cubicBezTo>
                  <a:pt x="1614" y="335"/>
                  <a:pt x="1614" y="335"/>
                  <a:pt x="1614" y="335"/>
                </a:cubicBezTo>
                <a:cubicBezTo>
                  <a:pt x="1618" y="338"/>
                  <a:pt x="1618" y="338"/>
                  <a:pt x="1618" y="338"/>
                </a:cubicBezTo>
                <a:cubicBezTo>
                  <a:pt x="1621" y="338"/>
                  <a:pt x="1621" y="338"/>
                  <a:pt x="1621" y="338"/>
                </a:cubicBezTo>
                <a:cubicBezTo>
                  <a:pt x="1619" y="343"/>
                  <a:pt x="1619" y="343"/>
                  <a:pt x="1619" y="343"/>
                </a:cubicBezTo>
                <a:cubicBezTo>
                  <a:pt x="1616" y="341"/>
                  <a:pt x="1616" y="341"/>
                  <a:pt x="1616" y="341"/>
                </a:cubicBezTo>
                <a:cubicBezTo>
                  <a:pt x="1613" y="342"/>
                  <a:pt x="1617" y="337"/>
                  <a:pt x="1613" y="343"/>
                </a:cubicBezTo>
                <a:cubicBezTo>
                  <a:pt x="1615" y="344"/>
                  <a:pt x="1615" y="344"/>
                  <a:pt x="1615" y="344"/>
                </a:cubicBezTo>
                <a:cubicBezTo>
                  <a:pt x="1614" y="344"/>
                  <a:pt x="1614" y="344"/>
                  <a:pt x="1614" y="344"/>
                </a:cubicBezTo>
                <a:cubicBezTo>
                  <a:pt x="1614" y="343"/>
                  <a:pt x="1609" y="350"/>
                  <a:pt x="1619" y="344"/>
                </a:cubicBezTo>
                <a:cubicBezTo>
                  <a:pt x="1622" y="345"/>
                  <a:pt x="1622" y="345"/>
                  <a:pt x="1622" y="345"/>
                </a:cubicBezTo>
                <a:cubicBezTo>
                  <a:pt x="1625" y="343"/>
                  <a:pt x="1625" y="343"/>
                  <a:pt x="1625" y="343"/>
                </a:cubicBezTo>
                <a:cubicBezTo>
                  <a:pt x="1628" y="347"/>
                  <a:pt x="1628" y="347"/>
                  <a:pt x="1628" y="347"/>
                </a:cubicBezTo>
                <a:cubicBezTo>
                  <a:pt x="1627" y="349"/>
                  <a:pt x="1627" y="349"/>
                  <a:pt x="1627" y="349"/>
                </a:cubicBezTo>
                <a:cubicBezTo>
                  <a:pt x="1628" y="351"/>
                  <a:pt x="1628" y="351"/>
                  <a:pt x="1628" y="351"/>
                </a:cubicBezTo>
                <a:cubicBezTo>
                  <a:pt x="1627" y="353"/>
                  <a:pt x="1627" y="353"/>
                  <a:pt x="1627" y="353"/>
                </a:cubicBezTo>
                <a:cubicBezTo>
                  <a:pt x="1618" y="353"/>
                  <a:pt x="1618" y="353"/>
                  <a:pt x="1618" y="353"/>
                </a:cubicBezTo>
                <a:cubicBezTo>
                  <a:pt x="1618" y="355"/>
                  <a:pt x="1613" y="353"/>
                  <a:pt x="1617" y="357"/>
                </a:cubicBezTo>
                <a:cubicBezTo>
                  <a:pt x="1615" y="352"/>
                  <a:pt x="1615" y="352"/>
                  <a:pt x="1615" y="352"/>
                </a:cubicBezTo>
                <a:cubicBezTo>
                  <a:pt x="1617" y="352"/>
                  <a:pt x="1620" y="351"/>
                  <a:pt x="1618" y="348"/>
                </a:cubicBezTo>
                <a:cubicBezTo>
                  <a:pt x="1610" y="347"/>
                  <a:pt x="1610" y="347"/>
                  <a:pt x="1610" y="347"/>
                </a:cubicBezTo>
                <a:cubicBezTo>
                  <a:pt x="1607" y="348"/>
                  <a:pt x="1607" y="348"/>
                  <a:pt x="1607" y="348"/>
                </a:cubicBezTo>
                <a:cubicBezTo>
                  <a:pt x="1603" y="348"/>
                  <a:pt x="1603" y="348"/>
                  <a:pt x="1603" y="348"/>
                </a:cubicBezTo>
                <a:cubicBezTo>
                  <a:pt x="1601" y="349"/>
                  <a:pt x="1624" y="343"/>
                  <a:pt x="1594" y="351"/>
                </a:cubicBezTo>
                <a:cubicBezTo>
                  <a:pt x="1594" y="353"/>
                  <a:pt x="1594" y="353"/>
                  <a:pt x="1594" y="353"/>
                </a:cubicBezTo>
                <a:cubicBezTo>
                  <a:pt x="1601" y="355"/>
                  <a:pt x="1601" y="355"/>
                  <a:pt x="1601" y="355"/>
                </a:cubicBezTo>
                <a:cubicBezTo>
                  <a:pt x="1601" y="355"/>
                  <a:pt x="1601" y="355"/>
                  <a:pt x="1601" y="355"/>
                </a:cubicBezTo>
                <a:cubicBezTo>
                  <a:pt x="1601" y="353"/>
                  <a:pt x="1601" y="353"/>
                  <a:pt x="1601" y="353"/>
                </a:cubicBezTo>
                <a:cubicBezTo>
                  <a:pt x="1609" y="356"/>
                  <a:pt x="1609" y="356"/>
                  <a:pt x="1609" y="356"/>
                </a:cubicBezTo>
                <a:cubicBezTo>
                  <a:pt x="1613" y="353"/>
                  <a:pt x="1613" y="353"/>
                  <a:pt x="1613" y="353"/>
                </a:cubicBezTo>
                <a:cubicBezTo>
                  <a:pt x="1612" y="357"/>
                  <a:pt x="1612" y="357"/>
                  <a:pt x="1612" y="357"/>
                </a:cubicBezTo>
                <a:cubicBezTo>
                  <a:pt x="1614" y="357"/>
                  <a:pt x="1614" y="357"/>
                  <a:pt x="1614" y="357"/>
                </a:cubicBezTo>
                <a:cubicBezTo>
                  <a:pt x="1614" y="359"/>
                  <a:pt x="1614" y="359"/>
                  <a:pt x="1614" y="359"/>
                </a:cubicBezTo>
                <a:cubicBezTo>
                  <a:pt x="1618" y="362"/>
                  <a:pt x="1618" y="362"/>
                  <a:pt x="1618" y="362"/>
                </a:cubicBezTo>
                <a:cubicBezTo>
                  <a:pt x="1617" y="362"/>
                  <a:pt x="1617" y="362"/>
                  <a:pt x="1617" y="362"/>
                </a:cubicBezTo>
                <a:cubicBezTo>
                  <a:pt x="1619" y="364"/>
                  <a:pt x="1619" y="364"/>
                  <a:pt x="1619" y="364"/>
                </a:cubicBezTo>
                <a:cubicBezTo>
                  <a:pt x="1620" y="360"/>
                  <a:pt x="1620" y="360"/>
                  <a:pt x="1620" y="360"/>
                </a:cubicBezTo>
                <a:cubicBezTo>
                  <a:pt x="1622" y="360"/>
                  <a:pt x="1622" y="360"/>
                  <a:pt x="1622" y="360"/>
                </a:cubicBezTo>
                <a:cubicBezTo>
                  <a:pt x="1623" y="365"/>
                  <a:pt x="1623" y="365"/>
                  <a:pt x="1623" y="365"/>
                </a:cubicBezTo>
                <a:cubicBezTo>
                  <a:pt x="1620" y="365"/>
                  <a:pt x="1620" y="365"/>
                  <a:pt x="1620" y="365"/>
                </a:cubicBezTo>
                <a:cubicBezTo>
                  <a:pt x="1619" y="365"/>
                  <a:pt x="1619" y="365"/>
                  <a:pt x="1619" y="365"/>
                </a:cubicBezTo>
                <a:cubicBezTo>
                  <a:pt x="1618" y="369"/>
                  <a:pt x="1618" y="369"/>
                  <a:pt x="1618" y="369"/>
                </a:cubicBezTo>
                <a:cubicBezTo>
                  <a:pt x="1621" y="368"/>
                  <a:pt x="1621" y="368"/>
                  <a:pt x="1621" y="368"/>
                </a:cubicBezTo>
                <a:cubicBezTo>
                  <a:pt x="1624" y="370"/>
                  <a:pt x="1624" y="370"/>
                  <a:pt x="1624" y="370"/>
                </a:cubicBezTo>
                <a:cubicBezTo>
                  <a:pt x="1621" y="371"/>
                  <a:pt x="1621" y="371"/>
                  <a:pt x="1621" y="371"/>
                </a:cubicBezTo>
                <a:cubicBezTo>
                  <a:pt x="1618" y="370"/>
                  <a:pt x="1618" y="370"/>
                  <a:pt x="1618" y="370"/>
                </a:cubicBezTo>
                <a:cubicBezTo>
                  <a:pt x="1615" y="371"/>
                  <a:pt x="1615" y="371"/>
                  <a:pt x="1615" y="371"/>
                </a:cubicBezTo>
                <a:cubicBezTo>
                  <a:pt x="1614" y="372"/>
                  <a:pt x="1614" y="372"/>
                  <a:pt x="1614" y="372"/>
                </a:cubicBezTo>
                <a:cubicBezTo>
                  <a:pt x="1617" y="373"/>
                  <a:pt x="1612" y="372"/>
                  <a:pt x="1615" y="374"/>
                </a:cubicBezTo>
                <a:cubicBezTo>
                  <a:pt x="1618" y="373"/>
                  <a:pt x="1618" y="373"/>
                  <a:pt x="1618" y="373"/>
                </a:cubicBezTo>
                <a:cubicBezTo>
                  <a:pt x="1619" y="374"/>
                  <a:pt x="1619" y="374"/>
                  <a:pt x="1619" y="374"/>
                </a:cubicBezTo>
                <a:cubicBezTo>
                  <a:pt x="1626" y="374"/>
                  <a:pt x="1619" y="366"/>
                  <a:pt x="1628" y="374"/>
                </a:cubicBezTo>
                <a:cubicBezTo>
                  <a:pt x="1633" y="372"/>
                  <a:pt x="1633" y="372"/>
                  <a:pt x="1633" y="372"/>
                </a:cubicBezTo>
                <a:cubicBezTo>
                  <a:pt x="1635" y="369"/>
                  <a:pt x="1635" y="369"/>
                  <a:pt x="1635" y="369"/>
                </a:cubicBezTo>
                <a:cubicBezTo>
                  <a:pt x="1636" y="371"/>
                  <a:pt x="1636" y="371"/>
                  <a:pt x="1636" y="371"/>
                </a:cubicBezTo>
                <a:cubicBezTo>
                  <a:pt x="1637" y="370"/>
                  <a:pt x="1637" y="370"/>
                  <a:pt x="1637" y="370"/>
                </a:cubicBezTo>
                <a:cubicBezTo>
                  <a:pt x="1639" y="371"/>
                  <a:pt x="1639" y="371"/>
                  <a:pt x="1639" y="371"/>
                </a:cubicBezTo>
                <a:cubicBezTo>
                  <a:pt x="1636" y="374"/>
                  <a:pt x="1636" y="374"/>
                  <a:pt x="1636" y="374"/>
                </a:cubicBezTo>
                <a:cubicBezTo>
                  <a:pt x="1630" y="376"/>
                  <a:pt x="1630" y="376"/>
                  <a:pt x="1630" y="376"/>
                </a:cubicBezTo>
                <a:cubicBezTo>
                  <a:pt x="1635" y="377"/>
                  <a:pt x="1635" y="377"/>
                  <a:pt x="1635" y="377"/>
                </a:cubicBezTo>
                <a:cubicBezTo>
                  <a:pt x="1625" y="389"/>
                  <a:pt x="1625" y="389"/>
                  <a:pt x="1625" y="389"/>
                </a:cubicBezTo>
                <a:cubicBezTo>
                  <a:pt x="1623" y="394"/>
                  <a:pt x="1623" y="394"/>
                  <a:pt x="1623" y="394"/>
                </a:cubicBezTo>
                <a:cubicBezTo>
                  <a:pt x="1622" y="393"/>
                  <a:pt x="1622" y="393"/>
                  <a:pt x="1622" y="393"/>
                </a:cubicBezTo>
                <a:cubicBezTo>
                  <a:pt x="1618" y="395"/>
                  <a:pt x="1618" y="395"/>
                  <a:pt x="1618" y="395"/>
                </a:cubicBezTo>
                <a:cubicBezTo>
                  <a:pt x="1617" y="398"/>
                  <a:pt x="1617" y="398"/>
                  <a:pt x="1617" y="398"/>
                </a:cubicBezTo>
                <a:cubicBezTo>
                  <a:pt x="1616" y="398"/>
                  <a:pt x="1620" y="397"/>
                  <a:pt x="1615" y="397"/>
                </a:cubicBezTo>
                <a:cubicBezTo>
                  <a:pt x="1614" y="399"/>
                  <a:pt x="1614" y="399"/>
                  <a:pt x="1614" y="399"/>
                </a:cubicBezTo>
                <a:cubicBezTo>
                  <a:pt x="1611" y="398"/>
                  <a:pt x="1611" y="398"/>
                  <a:pt x="1611" y="398"/>
                </a:cubicBezTo>
                <a:cubicBezTo>
                  <a:pt x="1611" y="404"/>
                  <a:pt x="1611" y="404"/>
                  <a:pt x="1611" y="404"/>
                </a:cubicBezTo>
                <a:cubicBezTo>
                  <a:pt x="1605" y="404"/>
                  <a:pt x="1605" y="404"/>
                  <a:pt x="1605" y="404"/>
                </a:cubicBezTo>
                <a:cubicBezTo>
                  <a:pt x="1607" y="407"/>
                  <a:pt x="1607" y="407"/>
                  <a:pt x="1607" y="407"/>
                </a:cubicBezTo>
                <a:cubicBezTo>
                  <a:pt x="1601" y="412"/>
                  <a:pt x="1601" y="412"/>
                  <a:pt x="1601" y="412"/>
                </a:cubicBezTo>
                <a:cubicBezTo>
                  <a:pt x="1602" y="414"/>
                  <a:pt x="1602" y="414"/>
                  <a:pt x="1602" y="414"/>
                </a:cubicBezTo>
                <a:cubicBezTo>
                  <a:pt x="1604" y="413"/>
                  <a:pt x="1604" y="413"/>
                  <a:pt x="1604" y="413"/>
                </a:cubicBezTo>
                <a:cubicBezTo>
                  <a:pt x="1605" y="413"/>
                  <a:pt x="1605" y="413"/>
                  <a:pt x="1605" y="413"/>
                </a:cubicBezTo>
                <a:cubicBezTo>
                  <a:pt x="1605" y="413"/>
                  <a:pt x="1604" y="412"/>
                  <a:pt x="1605" y="414"/>
                </a:cubicBezTo>
                <a:cubicBezTo>
                  <a:pt x="1611" y="412"/>
                  <a:pt x="1611" y="412"/>
                  <a:pt x="1611" y="412"/>
                </a:cubicBezTo>
                <a:cubicBezTo>
                  <a:pt x="1613" y="411"/>
                  <a:pt x="1613" y="411"/>
                  <a:pt x="1613" y="411"/>
                </a:cubicBezTo>
                <a:cubicBezTo>
                  <a:pt x="1615" y="414"/>
                  <a:pt x="1615" y="414"/>
                  <a:pt x="1615" y="414"/>
                </a:cubicBezTo>
                <a:cubicBezTo>
                  <a:pt x="1621" y="413"/>
                  <a:pt x="1621" y="413"/>
                  <a:pt x="1621" y="413"/>
                </a:cubicBezTo>
                <a:cubicBezTo>
                  <a:pt x="1626" y="411"/>
                  <a:pt x="1611" y="409"/>
                  <a:pt x="1625" y="410"/>
                </a:cubicBezTo>
                <a:cubicBezTo>
                  <a:pt x="1626" y="411"/>
                  <a:pt x="1626" y="411"/>
                  <a:pt x="1626" y="411"/>
                </a:cubicBezTo>
                <a:cubicBezTo>
                  <a:pt x="1629" y="409"/>
                  <a:pt x="1629" y="409"/>
                  <a:pt x="1629" y="409"/>
                </a:cubicBezTo>
                <a:cubicBezTo>
                  <a:pt x="1631" y="412"/>
                  <a:pt x="1631" y="412"/>
                  <a:pt x="1631" y="412"/>
                </a:cubicBezTo>
                <a:cubicBezTo>
                  <a:pt x="1629" y="413"/>
                  <a:pt x="1629" y="413"/>
                  <a:pt x="1629" y="413"/>
                </a:cubicBezTo>
                <a:cubicBezTo>
                  <a:pt x="1632" y="413"/>
                  <a:pt x="1632" y="413"/>
                  <a:pt x="1632" y="413"/>
                </a:cubicBezTo>
                <a:cubicBezTo>
                  <a:pt x="1633" y="411"/>
                  <a:pt x="1633" y="411"/>
                  <a:pt x="1633" y="411"/>
                </a:cubicBezTo>
                <a:cubicBezTo>
                  <a:pt x="1636" y="408"/>
                  <a:pt x="1636" y="408"/>
                  <a:pt x="1636" y="408"/>
                </a:cubicBezTo>
                <a:cubicBezTo>
                  <a:pt x="1636" y="409"/>
                  <a:pt x="1636" y="409"/>
                  <a:pt x="1636" y="409"/>
                </a:cubicBezTo>
                <a:cubicBezTo>
                  <a:pt x="1642" y="410"/>
                  <a:pt x="1642" y="410"/>
                  <a:pt x="1642" y="410"/>
                </a:cubicBezTo>
                <a:cubicBezTo>
                  <a:pt x="1649" y="414"/>
                  <a:pt x="1638" y="402"/>
                  <a:pt x="1651" y="409"/>
                </a:cubicBezTo>
                <a:cubicBezTo>
                  <a:pt x="1652" y="409"/>
                  <a:pt x="1653" y="410"/>
                  <a:pt x="1654" y="409"/>
                </a:cubicBezTo>
                <a:cubicBezTo>
                  <a:pt x="1653" y="413"/>
                  <a:pt x="1653" y="413"/>
                  <a:pt x="1653" y="413"/>
                </a:cubicBezTo>
                <a:cubicBezTo>
                  <a:pt x="1651" y="413"/>
                  <a:pt x="1651" y="413"/>
                  <a:pt x="1651" y="413"/>
                </a:cubicBezTo>
                <a:cubicBezTo>
                  <a:pt x="1652" y="416"/>
                  <a:pt x="1652" y="416"/>
                  <a:pt x="1652" y="416"/>
                </a:cubicBezTo>
                <a:cubicBezTo>
                  <a:pt x="1652" y="419"/>
                  <a:pt x="1658" y="416"/>
                  <a:pt x="1655" y="420"/>
                </a:cubicBezTo>
                <a:cubicBezTo>
                  <a:pt x="1652" y="418"/>
                  <a:pt x="1652" y="418"/>
                  <a:pt x="1652" y="418"/>
                </a:cubicBezTo>
                <a:cubicBezTo>
                  <a:pt x="1651" y="419"/>
                  <a:pt x="1651" y="419"/>
                  <a:pt x="1651" y="419"/>
                </a:cubicBezTo>
                <a:cubicBezTo>
                  <a:pt x="1653" y="423"/>
                  <a:pt x="1653" y="423"/>
                  <a:pt x="1653" y="423"/>
                </a:cubicBezTo>
                <a:cubicBezTo>
                  <a:pt x="1658" y="423"/>
                  <a:pt x="1658" y="423"/>
                  <a:pt x="1658" y="423"/>
                </a:cubicBezTo>
                <a:cubicBezTo>
                  <a:pt x="1656" y="425"/>
                  <a:pt x="1656" y="425"/>
                  <a:pt x="1656" y="425"/>
                </a:cubicBezTo>
                <a:cubicBezTo>
                  <a:pt x="1661" y="428"/>
                  <a:pt x="1661" y="428"/>
                  <a:pt x="1661" y="428"/>
                </a:cubicBezTo>
                <a:cubicBezTo>
                  <a:pt x="1661" y="429"/>
                  <a:pt x="1657" y="428"/>
                  <a:pt x="1662" y="430"/>
                </a:cubicBezTo>
                <a:cubicBezTo>
                  <a:pt x="1658" y="431"/>
                  <a:pt x="1666" y="429"/>
                  <a:pt x="1659" y="429"/>
                </a:cubicBezTo>
                <a:cubicBezTo>
                  <a:pt x="1655" y="433"/>
                  <a:pt x="1655" y="433"/>
                  <a:pt x="1655" y="433"/>
                </a:cubicBezTo>
                <a:cubicBezTo>
                  <a:pt x="1654" y="432"/>
                  <a:pt x="1661" y="433"/>
                  <a:pt x="1651" y="431"/>
                </a:cubicBezTo>
                <a:cubicBezTo>
                  <a:pt x="1650" y="432"/>
                  <a:pt x="1650" y="432"/>
                  <a:pt x="1650" y="432"/>
                </a:cubicBezTo>
                <a:cubicBezTo>
                  <a:pt x="1652" y="434"/>
                  <a:pt x="1652" y="434"/>
                  <a:pt x="1652" y="434"/>
                </a:cubicBezTo>
                <a:cubicBezTo>
                  <a:pt x="1650" y="434"/>
                  <a:pt x="1650" y="434"/>
                  <a:pt x="1650" y="434"/>
                </a:cubicBezTo>
                <a:cubicBezTo>
                  <a:pt x="1650" y="435"/>
                  <a:pt x="1654" y="431"/>
                  <a:pt x="1650" y="436"/>
                </a:cubicBezTo>
                <a:cubicBezTo>
                  <a:pt x="1641" y="436"/>
                  <a:pt x="1658" y="430"/>
                  <a:pt x="1642" y="435"/>
                </a:cubicBezTo>
                <a:cubicBezTo>
                  <a:pt x="1642" y="436"/>
                  <a:pt x="1649" y="431"/>
                  <a:pt x="1640" y="438"/>
                </a:cubicBezTo>
                <a:cubicBezTo>
                  <a:pt x="1640" y="439"/>
                  <a:pt x="1640" y="439"/>
                  <a:pt x="1640" y="439"/>
                </a:cubicBezTo>
                <a:cubicBezTo>
                  <a:pt x="1643" y="438"/>
                  <a:pt x="1643" y="438"/>
                  <a:pt x="1643" y="438"/>
                </a:cubicBezTo>
                <a:cubicBezTo>
                  <a:pt x="1641" y="442"/>
                  <a:pt x="1641" y="442"/>
                  <a:pt x="1641" y="442"/>
                </a:cubicBezTo>
                <a:cubicBezTo>
                  <a:pt x="1642" y="442"/>
                  <a:pt x="1642" y="442"/>
                  <a:pt x="1642" y="442"/>
                </a:cubicBezTo>
                <a:cubicBezTo>
                  <a:pt x="1635" y="445"/>
                  <a:pt x="1635" y="445"/>
                  <a:pt x="1635" y="445"/>
                </a:cubicBezTo>
                <a:cubicBezTo>
                  <a:pt x="1632" y="449"/>
                  <a:pt x="1632" y="449"/>
                  <a:pt x="1632" y="449"/>
                </a:cubicBezTo>
                <a:cubicBezTo>
                  <a:pt x="1629" y="449"/>
                  <a:pt x="1629" y="449"/>
                  <a:pt x="1629" y="449"/>
                </a:cubicBezTo>
                <a:cubicBezTo>
                  <a:pt x="1628" y="447"/>
                  <a:pt x="1628" y="447"/>
                  <a:pt x="1628" y="447"/>
                </a:cubicBezTo>
                <a:cubicBezTo>
                  <a:pt x="1627" y="446"/>
                  <a:pt x="1627" y="446"/>
                  <a:pt x="1627" y="446"/>
                </a:cubicBezTo>
                <a:cubicBezTo>
                  <a:pt x="1622" y="449"/>
                  <a:pt x="1622" y="449"/>
                  <a:pt x="1622" y="449"/>
                </a:cubicBezTo>
                <a:cubicBezTo>
                  <a:pt x="1622" y="449"/>
                  <a:pt x="1624" y="446"/>
                  <a:pt x="1623" y="450"/>
                </a:cubicBezTo>
                <a:cubicBezTo>
                  <a:pt x="1625" y="449"/>
                  <a:pt x="1625" y="449"/>
                  <a:pt x="1625" y="449"/>
                </a:cubicBezTo>
                <a:cubicBezTo>
                  <a:pt x="1631" y="451"/>
                  <a:pt x="1631" y="451"/>
                  <a:pt x="1631" y="451"/>
                </a:cubicBezTo>
                <a:cubicBezTo>
                  <a:pt x="1629" y="453"/>
                  <a:pt x="1629" y="453"/>
                  <a:pt x="1629" y="453"/>
                </a:cubicBezTo>
                <a:cubicBezTo>
                  <a:pt x="1630" y="453"/>
                  <a:pt x="1632" y="451"/>
                  <a:pt x="1631" y="454"/>
                </a:cubicBezTo>
                <a:cubicBezTo>
                  <a:pt x="1627" y="458"/>
                  <a:pt x="1627" y="458"/>
                  <a:pt x="1627" y="458"/>
                </a:cubicBezTo>
                <a:cubicBezTo>
                  <a:pt x="1627" y="458"/>
                  <a:pt x="1627" y="458"/>
                  <a:pt x="1627" y="458"/>
                </a:cubicBezTo>
                <a:cubicBezTo>
                  <a:pt x="1627" y="456"/>
                  <a:pt x="1627" y="456"/>
                  <a:pt x="1627" y="456"/>
                </a:cubicBezTo>
                <a:cubicBezTo>
                  <a:pt x="1622" y="457"/>
                  <a:pt x="1622" y="457"/>
                  <a:pt x="1622" y="457"/>
                </a:cubicBezTo>
                <a:cubicBezTo>
                  <a:pt x="1622" y="458"/>
                  <a:pt x="1626" y="451"/>
                  <a:pt x="1621" y="459"/>
                </a:cubicBezTo>
                <a:cubicBezTo>
                  <a:pt x="1619" y="459"/>
                  <a:pt x="1619" y="459"/>
                  <a:pt x="1619" y="459"/>
                </a:cubicBezTo>
                <a:cubicBezTo>
                  <a:pt x="1619" y="461"/>
                  <a:pt x="1619" y="461"/>
                  <a:pt x="1619" y="461"/>
                </a:cubicBezTo>
                <a:cubicBezTo>
                  <a:pt x="1619" y="462"/>
                  <a:pt x="1617" y="457"/>
                  <a:pt x="1621" y="462"/>
                </a:cubicBezTo>
                <a:cubicBezTo>
                  <a:pt x="1621" y="464"/>
                  <a:pt x="1621" y="464"/>
                  <a:pt x="1621" y="464"/>
                </a:cubicBezTo>
                <a:cubicBezTo>
                  <a:pt x="1613" y="463"/>
                  <a:pt x="1613" y="463"/>
                  <a:pt x="1613" y="463"/>
                </a:cubicBezTo>
                <a:cubicBezTo>
                  <a:pt x="1613" y="464"/>
                  <a:pt x="1609" y="464"/>
                  <a:pt x="1611" y="463"/>
                </a:cubicBezTo>
                <a:cubicBezTo>
                  <a:pt x="1615" y="461"/>
                  <a:pt x="1615" y="461"/>
                  <a:pt x="1615" y="461"/>
                </a:cubicBezTo>
                <a:cubicBezTo>
                  <a:pt x="1615" y="460"/>
                  <a:pt x="1615" y="460"/>
                  <a:pt x="1615" y="460"/>
                </a:cubicBezTo>
                <a:cubicBezTo>
                  <a:pt x="1604" y="460"/>
                  <a:pt x="1604" y="460"/>
                  <a:pt x="1604" y="460"/>
                </a:cubicBezTo>
                <a:cubicBezTo>
                  <a:pt x="1600" y="463"/>
                  <a:pt x="1600" y="463"/>
                  <a:pt x="1600" y="463"/>
                </a:cubicBezTo>
                <a:cubicBezTo>
                  <a:pt x="1601" y="464"/>
                  <a:pt x="1591" y="464"/>
                  <a:pt x="1603" y="465"/>
                </a:cubicBezTo>
                <a:cubicBezTo>
                  <a:pt x="1602" y="465"/>
                  <a:pt x="1603" y="466"/>
                  <a:pt x="1602" y="466"/>
                </a:cubicBezTo>
                <a:cubicBezTo>
                  <a:pt x="1597" y="465"/>
                  <a:pt x="1597" y="465"/>
                  <a:pt x="1597" y="465"/>
                </a:cubicBezTo>
                <a:cubicBezTo>
                  <a:pt x="1595" y="469"/>
                  <a:pt x="1595" y="469"/>
                  <a:pt x="1595" y="469"/>
                </a:cubicBezTo>
                <a:cubicBezTo>
                  <a:pt x="1593" y="469"/>
                  <a:pt x="1593" y="469"/>
                  <a:pt x="1593" y="469"/>
                </a:cubicBezTo>
                <a:cubicBezTo>
                  <a:pt x="1577" y="479"/>
                  <a:pt x="1577" y="479"/>
                  <a:pt x="1577" y="479"/>
                </a:cubicBezTo>
                <a:cubicBezTo>
                  <a:pt x="1569" y="484"/>
                  <a:pt x="1569" y="484"/>
                  <a:pt x="1569" y="484"/>
                </a:cubicBezTo>
                <a:cubicBezTo>
                  <a:pt x="1568" y="485"/>
                  <a:pt x="1578" y="478"/>
                  <a:pt x="1566" y="485"/>
                </a:cubicBezTo>
                <a:cubicBezTo>
                  <a:pt x="1571" y="487"/>
                  <a:pt x="1571" y="487"/>
                  <a:pt x="1571" y="487"/>
                </a:cubicBezTo>
                <a:cubicBezTo>
                  <a:pt x="1572" y="487"/>
                  <a:pt x="1567" y="490"/>
                  <a:pt x="1573" y="486"/>
                </a:cubicBezTo>
                <a:cubicBezTo>
                  <a:pt x="1572" y="485"/>
                  <a:pt x="1572" y="485"/>
                  <a:pt x="1572" y="485"/>
                </a:cubicBezTo>
                <a:cubicBezTo>
                  <a:pt x="1574" y="484"/>
                  <a:pt x="1574" y="484"/>
                  <a:pt x="1574" y="484"/>
                </a:cubicBezTo>
                <a:cubicBezTo>
                  <a:pt x="1575" y="485"/>
                  <a:pt x="1575" y="485"/>
                  <a:pt x="1575" y="485"/>
                </a:cubicBezTo>
                <a:cubicBezTo>
                  <a:pt x="1578" y="483"/>
                  <a:pt x="1578" y="483"/>
                  <a:pt x="1578" y="483"/>
                </a:cubicBezTo>
                <a:cubicBezTo>
                  <a:pt x="1579" y="484"/>
                  <a:pt x="1579" y="484"/>
                  <a:pt x="1579" y="484"/>
                </a:cubicBezTo>
                <a:cubicBezTo>
                  <a:pt x="1578" y="483"/>
                  <a:pt x="1579" y="484"/>
                  <a:pt x="1581" y="482"/>
                </a:cubicBezTo>
                <a:cubicBezTo>
                  <a:pt x="1581" y="484"/>
                  <a:pt x="1581" y="484"/>
                  <a:pt x="1581" y="484"/>
                </a:cubicBezTo>
                <a:cubicBezTo>
                  <a:pt x="1582" y="484"/>
                  <a:pt x="1582" y="484"/>
                  <a:pt x="1582" y="484"/>
                </a:cubicBezTo>
                <a:cubicBezTo>
                  <a:pt x="1583" y="483"/>
                  <a:pt x="1585" y="483"/>
                  <a:pt x="1586" y="481"/>
                </a:cubicBezTo>
                <a:cubicBezTo>
                  <a:pt x="1583" y="477"/>
                  <a:pt x="1582" y="483"/>
                  <a:pt x="1579" y="482"/>
                </a:cubicBezTo>
                <a:cubicBezTo>
                  <a:pt x="1578" y="480"/>
                  <a:pt x="1581" y="481"/>
                  <a:pt x="1579" y="480"/>
                </a:cubicBezTo>
                <a:cubicBezTo>
                  <a:pt x="1585" y="481"/>
                  <a:pt x="1577" y="475"/>
                  <a:pt x="1586" y="480"/>
                </a:cubicBezTo>
                <a:cubicBezTo>
                  <a:pt x="1587" y="477"/>
                  <a:pt x="1587" y="477"/>
                  <a:pt x="1587" y="477"/>
                </a:cubicBezTo>
                <a:cubicBezTo>
                  <a:pt x="1590" y="477"/>
                  <a:pt x="1590" y="477"/>
                  <a:pt x="1590" y="477"/>
                </a:cubicBezTo>
                <a:cubicBezTo>
                  <a:pt x="1587" y="480"/>
                  <a:pt x="1587" y="480"/>
                  <a:pt x="1587" y="480"/>
                </a:cubicBezTo>
                <a:cubicBezTo>
                  <a:pt x="1587" y="480"/>
                  <a:pt x="1587" y="480"/>
                  <a:pt x="1587" y="480"/>
                </a:cubicBezTo>
                <a:cubicBezTo>
                  <a:pt x="1597" y="479"/>
                  <a:pt x="1597" y="479"/>
                  <a:pt x="1597" y="479"/>
                </a:cubicBezTo>
                <a:cubicBezTo>
                  <a:pt x="1596" y="475"/>
                  <a:pt x="1596" y="475"/>
                  <a:pt x="1596" y="475"/>
                </a:cubicBezTo>
                <a:cubicBezTo>
                  <a:pt x="1603" y="478"/>
                  <a:pt x="1600" y="471"/>
                  <a:pt x="1608" y="473"/>
                </a:cubicBezTo>
                <a:cubicBezTo>
                  <a:pt x="1612" y="473"/>
                  <a:pt x="1612" y="473"/>
                  <a:pt x="1612" y="473"/>
                </a:cubicBezTo>
                <a:cubicBezTo>
                  <a:pt x="1612" y="473"/>
                  <a:pt x="1615" y="473"/>
                  <a:pt x="1611" y="474"/>
                </a:cubicBezTo>
                <a:cubicBezTo>
                  <a:pt x="1613" y="475"/>
                  <a:pt x="1613" y="475"/>
                  <a:pt x="1613" y="475"/>
                </a:cubicBezTo>
                <a:cubicBezTo>
                  <a:pt x="1621" y="472"/>
                  <a:pt x="1621" y="472"/>
                  <a:pt x="1621" y="472"/>
                </a:cubicBezTo>
                <a:cubicBezTo>
                  <a:pt x="1636" y="468"/>
                  <a:pt x="1636" y="468"/>
                  <a:pt x="1636" y="468"/>
                </a:cubicBezTo>
                <a:cubicBezTo>
                  <a:pt x="1645" y="467"/>
                  <a:pt x="1645" y="467"/>
                  <a:pt x="1645" y="467"/>
                </a:cubicBezTo>
                <a:cubicBezTo>
                  <a:pt x="1654" y="463"/>
                  <a:pt x="1654" y="463"/>
                  <a:pt x="1654" y="463"/>
                </a:cubicBezTo>
                <a:cubicBezTo>
                  <a:pt x="1668" y="460"/>
                  <a:pt x="1668" y="460"/>
                  <a:pt x="1668" y="460"/>
                </a:cubicBezTo>
                <a:cubicBezTo>
                  <a:pt x="1670" y="459"/>
                  <a:pt x="1670" y="459"/>
                  <a:pt x="1670" y="459"/>
                </a:cubicBezTo>
                <a:cubicBezTo>
                  <a:pt x="1675" y="461"/>
                  <a:pt x="1675" y="461"/>
                  <a:pt x="1675" y="461"/>
                </a:cubicBezTo>
                <a:cubicBezTo>
                  <a:pt x="1677" y="459"/>
                  <a:pt x="1677" y="459"/>
                  <a:pt x="1677" y="459"/>
                </a:cubicBezTo>
                <a:cubicBezTo>
                  <a:pt x="1676" y="463"/>
                  <a:pt x="1676" y="463"/>
                  <a:pt x="1676" y="463"/>
                </a:cubicBezTo>
                <a:cubicBezTo>
                  <a:pt x="1680" y="459"/>
                  <a:pt x="1659" y="461"/>
                  <a:pt x="1683" y="462"/>
                </a:cubicBezTo>
                <a:cubicBezTo>
                  <a:pt x="1684" y="462"/>
                  <a:pt x="1682" y="461"/>
                  <a:pt x="1684" y="461"/>
                </a:cubicBezTo>
                <a:cubicBezTo>
                  <a:pt x="1682" y="459"/>
                  <a:pt x="1682" y="459"/>
                  <a:pt x="1682" y="459"/>
                </a:cubicBezTo>
                <a:cubicBezTo>
                  <a:pt x="1690" y="457"/>
                  <a:pt x="1690" y="457"/>
                  <a:pt x="1690" y="457"/>
                </a:cubicBezTo>
                <a:cubicBezTo>
                  <a:pt x="1692" y="457"/>
                  <a:pt x="1692" y="457"/>
                  <a:pt x="1692" y="457"/>
                </a:cubicBezTo>
                <a:cubicBezTo>
                  <a:pt x="1692" y="461"/>
                  <a:pt x="1692" y="461"/>
                  <a:pt x="1692" y="461"/>
                </a:cubicBezTo>
                <a:cubicBezTo>
                  <a:pt x="1686" y="460"/>
                  <a:pt x="1686" y="460"/>
                  <a:pt x="1686" y="460"/>
                </a:cubicBezTo>
                <a:cubicBezTo>
                  <a:pt x="1686" y="462"/>
                  <a:pt x="1686" y="462"/>
                  <a:pt x="1686" y="462"/>
                </a:cubicBezTo>
                <a:cubicBezTo>
                  <a:pt x="1683" y="463"/>
                  <a:pt x="1688" y="457"/>
                  <a:pt x="1682" y="462"/>
                </a:cubicBezTo>
                <a:cubicBezTo>
                  <a:pt x="1686" y="465"/>
                  <a:pt x="1686" y="465"/>
                  <a:pt x="1686" y="465"/>
                </a:cubicBezTo>
                <a:cubicBezTo>
                  <a:pt x="1684" y="466"/>
                  <a:pt x="1684" y="466"/>
                  <a:pt x="1684" y="466"/>
                </a:cubicBezTo>
                <a:cubicBezTo>
                  <a:pt x="1683" y="465"/>
                  <a:pt x="1683" y="465"/>
                  <a:pt x="1683" y="465"/>
                </a:cubicBezTo>
                <a:cubicBezTo>
                  <a:pt x="1673" y="473"/>
                  <a:pt x="1673" y="473"/>
                  <a:pt x="1673" y="473"/>
                </a:cubicBezTo>
                <a:cubicBezTo>
                  <a:pt x="1668" y="475"/>
                  <a:pt x="1668" y="475"/>
                  <a:pt x="1668" y="475"/>
                </a:cubicBezTo>
                <a:cubicBezTo>
                  <a:pt x="1665" y="477"/>
                  <a:pt x="1665" y="477"/>
                  <a:pt x="1665" y="477"/>
                </a:cubicBezTo>
                <a:cubicBezTo>
                  <a:pt x="1656" y="481"/>
                  <a:pt x="1656" y="481"/>
                  <a:pt x="1656" y="481"/>
                </a:cubicBezTo>
                <a:cubicBezTo>
                  <a:pt x="1654" y="479"/>
                  <a:pt x="1663" y="480"/>
                  <a:pt x="1653" y="483"/>
                </a:cubicBezTo>
                <a:cubicBezTo>
                  <a:pt x="1653" y="480"/>
                  <a:pt x="1653" y="480"/>
                  <a:pt x="1653" y="480"/>
                </a:cubicBezTo>
                <a:cubicBezTo>
                  <a:pt x="1650" y="481"/>
                  <a:pt x="1650" y="481"/>
                  <a:pt x="1650" y="481"/>
                </a:cubicBezTo>
                <a:cubicBezTo>
                  <a:pt x="1650" y="484"/>
                  <a:pt x="1650" y="484"/>
                  <a:pt x="1650" y="484"/>
                </a:cubicBezTo>
                <a:cubicBezTo>
                  <a:pt x="1649" y="484"/>
                  <a:pt x="1649" y="484"/>
                  <a:pt x="1649" y="484"/>
                </a:cubicBezTo>
                <a:cubicBezTo>
                  <a:pt x="1648" y="483"/>
                  <a:pt x="1648" y="483"/>
                  <a:pt x="1648" y="483"/>
                </a:cubicBezTo>
                <a:cubicBezTo>
                  <a:pt x="1655" y="478"/>
                  <a:pt x="1655" y="478"/>
                  <a:pt x="1655" y="478"/>
                </a:cubicBezTo>
                <a:cubicBezTo>
                  <a:pt x="1658" y="479"/>
                  <a:pt x="1658" y="479"/>
                  <a:pt x="1658" y="479"/>
                </a:cubicBezTo>
                <a:cubicBezTo>
                  <a:pt x="1659" y="477"/>
                  <a:pt x="1659" y="477"/>
                  <a:pt x="1659" y="477"/>
                </a:cubicBezTo>
                <a:cubicBezTo>
                  <a:pt x="1650" y="475"/>
                  <a:pt x="1650" y="475"/>
                  <a:pt x="1650" y="475"/>
                </a:cubicBezTo>
                <a:cubicBezTo>
                  <a:pt x="1644" y="477"/>
                  <a:pt x="1644" y="477"/>
                  <a:pt x="1644" y="477"/>
                </a:cubicBezTo>
                <a:cubicBezTo>
                  <a:pt x="1646" y="475"/>
                  <a:pt x="1646" y="475"/>
                  <a:pt x="1646" y="475"/>
                </a:cubicBezTo>
                <a:cubicBezTo>
                  <a:pt x="1651" y="471"/>
                  <a:pt x="1648" y="478"/>
                  <a:pt x="1656" y="473"/>
                </a:cubicBezTo>
                <a:cubicBezTo>
                  <a:pt x="1657" y="474"/>
                  <a:pt x="1657" y="474"/>
                  <a:pt x="1657" y="474"/>
                </a:cubicBezTo>
                <a:cubicBezTo>
                  <a:pt x="1664" y="470"/>
                  <a:pt x="1664" y="470"/>
                  <a:pt x="1664" y="470"/>
                </a:cubicBezTo>
                <a:cubicBezTo>
                  <a:pt x="1657" y="470"/>
                  <a:pt x="1657" y="470"/>
                  <a:pt x="1657" y="470"/>
                </a:cubicBezTo>
                <a:cubicBezTo>
                  <a:pt x="1657" y="470"/>
                  <a:pt x="1657" y="470"/>
                  <a:pt x="1657" y="470"/>
                </a:cubicBezTo>
                <a:cubicBezTo>
                  <a:pt x="1657" y="470"/>
                  <a:pt x="1657" y="471"/>
                  <a:pt x="1656" y="470"/>
                </a:cubicBezTo>
                <a:cubicBezTo>
                  <a:pt x="1658" y="468"/>
                  <a:pt x="1658" y="468"/>
                  <a:pt x="1658" y="468"/>
                </a:cubicBezTo>
                <a:cubicBezTo>
                  <a:pt x="1664" y="469"/>
                  <a:pt x="1648" y="476"/>
                  <a:pt x="1667" y="468"/>
                </a:cubicBezTo>
                <a:cubicBezTo>
                  <a:pt x="1668" y="469"/>
                  <a:pt x="1668" y="469"/>
                  <a:pt x="1668" y="469"/>
                </a:cubicBezTo>
                <a:cubicBezTo>
                  <a:pt x="1677" y="467"/>
                  <a:pt x="1677" y="467"/>
                  <a:pt x="1677" y="467"/>
                </a:cubicBezTo>
                <a:cubicBezTo>
                  <a:pt x="1679" y="466"/>
                  <a:pt x="1679" y="466"/>
                  <a:pt x="1679" y="466"/>
                </a:cubicBezTo>
                <a:cubicBezTo>
                  <a:pt x="1672" y="464"/>
                  <a:pt x="1672" y="464"/>
                  <a:pt x="1672" y="464"/>
                </a:cubicBezTo>
                <a:cubicBezTo>
                  <a:pt x="1655" y="467"/>
                  <a:pt x="1655" y="467"/>
                  <a:pt x="1655" y="467"/>
                </a:cubicBezTo>
                <a:cubicBezTo>
                  <a:pt x="1651" y="470"/>
                  <a:pt x="1651" y="470"/>
                  <a:pt x="1651" y="470"/>
                </a:cubicBezTo>
                <a:cubicBezTo>
                  <a:pt x="1650" y="471"/>
                  <a:pt x="1664" y="461"/>
                  <a:pt x="1644" y="473"/>
                </a:cubicBezTo>
                <a:cubicBezTo>
                  <a:pt x="1639" y="473"/>
                  <a:pt x="1639" y="473"/>
                  <a:pt x="1639" y="473"/>
                </a:cubicBezTo>
                <a:cubicBezTo>
                  <a:pt x="1632" y="477"/>
                  <a:pt x="1632" y="477"/>
                  <a:pt x="1632" y="477"/>
                </a:cubicBezTo>
                <a:cubicBezTo>
                  <a:pt x="1630" y="475"/>
                  <a:pt x="1630" y="475"/>
                  <a:pt x="1630" y="475"/>
                </a:cubicBezTo>
                <a:cubicBezTo>
                  <a:pt x="1629" y="479"/>
                  <a:pt x="1629" y="479"/>
                  <a:pt x="1629" y="479"/>
                </a:cubicBezTo>
                <a:cubicBezTo>
                  <a:pt x="1620" y="482"/>
                  <a:pt x="1620" y="482"/>
                  <a:pt x="1620" y="482"/>
                </a:cubicBezTo>
                <a:cubicBezTo>
                  <a:pt x="1618" y="484"/>
                  <a:pt x="1618" y="484"/>
                  <a:pt x="1618" y="484"/>
                </a:cubicBezTo>
                <a:cubicBezTo>
                  <a:pt x="1627" y="482"/>
                  <a:pt x="1627" y="482"/>
                  <a:pt x="1627" y="482"/>
                </a:cubicBezTo>
                <a:cubicBezTo>
                  <a:pt x="1623" y="485"/>
                  <a:pt x="1623" y="485"/>
                  <a:pt x="1623" y="485"/>
                </a:cubicBezTo>
                <a:cubicBezTo>
                  <a:pt x="1617" y="486"/>
                  <a:pt x="1617" y="486"/>
                  <a:pt x="1617" y="486"/>
                </a:cubicBezTo>
                <a:cubicBezTo>
                  <a:pt x="1621" y="483"/>
                  <a:pt x="1621" y="489"/>
                  <a:pt x="1609" y="489"/>
                </a:cubicBezTo>
                <a:cubicBezTo>
                  <a:pt x="1607" y="491"/>
                  <a:pt x="1607" y="491"/>
                  <a:pt x="1607" y="491"/>
                </a:cubicBezTo>
                <a:cubicBezTo>
                  <a:pt x="1602" y="493"/>
                  <a:pt x="1602" y="493"/>
                  <a:pt x="1602" y="493"/>
                </a:cubicBezTo>
                <a:cubicBezTo>
                  <a:pt x="1600" y="490"/>
                  <a:pt x="1608" y="491"/>
                  <a:pt x="1597" y="494"/>
                </a:cubicBezTo>
                <a:cubicBezTo>
                  <a:pt x="1598" y="490"/>
                  <a:pt x="1602" y="496"/>
                  <a:pt x="1603" y="490"/>
                </a:cubicBezTo>
                <a:cubicBezTo>
                  <a:pt x="1604" y="488"/>
                  <a:pt x="1607" y="492"/>
                  <a:pt x="1608" y="489"/>
                </a:cubicBezTo>
                <a:cubicBezTo>
                  <a:pt x="1608" y="488"/>
                  <a:pt x="1608" y="488"/>
                  <a:pt x="1608" y="488"/>
                </a:cubicBezTo>
                <a:cubicBezTo>
                  <a:pt x="1604" y="484"/>
                  <a:pt x="1608" y="491"/>
                  <a:pt x="1615" y="486"/>
                </a:cubicBezTo>
                <a:cubicBezTo>
                  <a:pt x="1618" y="484"/>
                  <a:pt x="1618" y="484"/>
                  <a:pt x="1618" y="484"/>
                </a:cubicBezTo>
                <a:cubicBezTo>
                  <a:pt x="1615" y="482"/>
                  <a:pt x="1611" y="481"/>
                  <a:pt x="1608" y="484"/>
                </a:cubicBezTo>
                <a:cubicBezTo>
                  <a:pt x="1601" y="487"/>
                  <a:pt x="1601" y="487"/>
                  <a:pt x="1601" y="487"/>
                </a:cubicBezTo>
                <a:cubicBezTo>
                  <a:pt x="1601" y="489"/>
                  <a:pt x="1601" y="489"/>
                  <a:pt x="1601" y="489"/>
                </a:cubicBezTo>
                <a:cubicBezTo>
                  <a:pt x="1593" y="488"/>
                  <a:pt x="1592" y="491"/>
                  <a:pt x="1584" y="494"/>
                </a:cubicBezTo>
                <a:cubicBezTo>
                  <a:pt x="1584" y="495"/>
                  <a:pt x="1584" y="495"/>
                  <a:pt x="1584" y="495"/>
                </a:cubicBezTo>
                <a:cubicBezTo>
                  <a:pt x="1582" y="494"/>
                  <a:pt x="1582" y="494"/>
                  <a:pt x="1582" y="494"/>
                </a:cubicBezTo>
                <a:cubicBezTo>
                  <a:pt x="1567" y="500"/>
                  <a:pt x="1567" y="500"/>
                  <a:pt x="1567" y="500"/>
                </a:cubicBezTo>
                <a:cubicBezTo>
                  <a:pt x="1557" y="503"/>
                  <a:pt x="1557" y="503"/>
                  <a:pt x="1557" y="503"/>
                </a:cubicBezTo>
                <a:cubicBezTo>
                  <a:pt x="1557" y="505"/>
                  <a:pt x="1557" y="505"/>
                  <a:pt x="1557" y="505"/>
                </a:cubicBezTo>
                <a:cubicBezTo>
                  <a:pt x="1557" y="504"/>
                  <a:pt x="1557" y="504"/>
                  <a:pt x="1557" y="504"/>
                </a:cubicBezTo>
                <a:cubicBezTo>
                  <a:pt x="1544" y="509"/>
                  <a:pt x="1544" y="509"/>
                  <a:pt x="1544" y="509"/>
                </a:cubicBezTo>
                <a:cubicBezTo>
                  <a:pt x="1541" y="512"/>
                  <a:pt x="1541" y="512"/>
                  <a:pt x="1541" y="512"/>
                </a:cubicBezTo>
                <a:cubicBezTo>
                  <a:pt x="1535" y="514"/>
                  <a:pt x="1535" y="514"/>
                  <a:pt x="1535" y="514"/>
                </a:cubicBezTo>
                <a:cubicBezTo>
                  <a:pt x="1535" y="512"/>
                  <a:pt x="1535" y="512"/>
                  <a:pt x="1535" y="512"/>
                </a:cubicBezTo>
                <a:cubicBezTo>
                  <a:pt x="1528" y="516"/>
                  <a:pt x="1528" y="516"/>
                  <a:pt x="1528" y="516"/>
                </a:cubicBezTo>
                <a:cubicBezTo>
                  <a:pt x="1526" y="515"/>
                  <a:pt x="1526" y="515"/>
                  <a:pt x="1526" y="515"/>
                </a:cubicBezTo>
                <a:cubicBezTo>
                  <a:pt x="1524" y="518"/>
                  <a:pt x="1524" y="518"/>
                  <a:pt x="1524" y="518"/>
                </a:cubicBezTo>
                <a:cubicBezTo>
                  <a:pt x="1518" y="516"/>
                  <a:pt x="1518" y="516"/>
                  <a:pt x="1518" y="516"/>
                </a:cubicBezTo>
                <a:cubicBezTo>
                  <a:pt x="1502" y="525"/>
                  <a:pt x="1502" y="525"/>
                  <a:pt x="1502" y="525"/>
                </a:cubicBezTo>
                <a:cubicBezTo>
                  <a:pt x="1499" y="525"/>
                  <a:pt x="1499" y="525"/>
                  <a:pt x="1499" y="525"/>
                </a:cubicBezTo>
                <a:cubicBezTo>
                  <a:pt x="1499" y="524"/>
                  <a:pt x="1499" y="524"/>
                  <a:pt x="1499" y="524"/>
                </a:cubicBezTo>
                <a:cubicBezTo>
                  <a:pt x="1499" y="524"/>
                  <a:pt x="1499" y="524"/>
                  <a:pt x="1499" y="524"/>
                </a:cubicBezTo>
                <a:cubicBezTo>
                  <a:pt x="1498" y="525"/>
                  <a:pt x="1498" y="525"/>
                  <a:pt x="1498" y="525"/>
                </a:cubicBezTo>
                <a:cubicBezTo>
                  <a:pt x="1499" y="528"/>
                  <a:pt x="1499" y="528"/>
                  <a:pt x="1499" y="528"/>
                </a:cubicBezTo>
                <a:cubicBezTo>
                  <a:pt x="1498" y="528"/>
                  <a:pt x="1498" y="528"/>
                  <a:pt x="1498" y="528"/>
                </a:cubicBezTo>
                <a:cubicBezTo>
                  <a:pt x="1499" y="531"/>
                  <a:pt x="1499" y="531"/>
                  <a:pt x="1499" y="531"/>
                </a:cubicBezTo>
                <a:cubicBezTo>
                  <a:pt x="1480" y="540"/>
                  <a:pt x="1480" y="540"/>
                  <a:pt x="1480" y="540"/>
                </a:cubicBezTo>
                <a:cubicBezTo>
                  <a:pt x="1470" y="545"/>
                  <a:pt x="1470" y="545"/>
                  <a:pt x="1470" y="545"/>
                </a:cubicBezTo>
                <a:cubicBezTo>
                  <a:pt x="1465" y="547"/>
                  <a:pt x="1465" y="547"/>
                  <a:pt x="1465" y="547"/>
                </a:cubicBezTo>
                <a:cubicBezTo>
                  <a:pt x="1465" y="548"/>
                  <a:pt x="1468" y="542"/>
                  <a:pt x="1464" y="550"/>
                </a:cubicBezTo>
                <a:cubicBezTo>
                  <a:pt x="1465" y="551"/>
                  <a:pt x="1465" y="551"/>
                  <a:pt x="1465" y="551"/>
                </a:cubicBezTo>
                <a:cubicBezTo>
                  <a:pt x="1466" y="550"/>
                  <a:pt x="1466" y="550"/>
                  <a:pt x="1466" y="550"/>
                </a:cubicBezTo>
                <a:cubicBezTo>
                  <a:pt x="1464" y="554"/>
                  <a:pt x="1464" y="554"/>
                  <a:pt x="1464" y="554"/>
                </a:cubicBezTo>
                <a:cubicBezTo>
                  <a:pt x="1465" y="554"/>
                  <a:pt x="1459" y="553"/>
                  <a:pt x="1466" y="554"/>
                </a:cubicBezTo>
                <a:cubicBezTo>
                  <a:pt x="1466" y="556"/>
                  <a:pt x="1466" y="556"/>
                  <a:pt x="1466" y="556"/>
                </a:cubicBezTo>
                <a:cubicBezTo>
                  <a:pt x="1465" y="556"/>
                  <a:pt x="1462" y="555"/>
                  <a:pt x="1464" y="558"/>
                </a:cubicBezTo>
                <a:cubicBezTo>
                  <a:pt x="1464" y="557"/>
                  <a:pt x="1463" y="558"/>
                  <a:pt x="1462" y="557"/>
                </a:cubicBezTo>
                <a:cubicBezTo>
                  <a:pt x="1464" y="556"/>
                  <a:pt x="1464" y="556"/>
                  <a:pt x="1464" y="556"/>
                </a:cubicBezTo>
                <a:cubicBezTo>
                  <a:pt x="1463" y="554"/>
                  <a:pt x="1463" y="554"/>
                  <a:pt x="1463" y="554"/>
                </a:cubicBezTo>
                <a:cubicBezTo>
                  <a:pt x="1457" y="552"/>
                  <a:pt x="1457" y="552"/>
                  <a:pt x="1457" y="552"/>
                </a:cubicBezTo>
                <a:cubicBezTo>
                  <a:pt x="1457" y="554"/>
                  <a:pt x="1457" y="554"/>
                  <a:pt x="1457" y="554"/>
                </a:cubicBezTo>
                <a:cubicBezTo>
                  <a:pt x="1451" y="554"/>
                  <a:pt x="1451" y="554"/>
                  <a:pt x="1451" y="554"/>
                </a:cubicBezTo>
                <a:cubicBezTo>
                  <a:pt x="1452" y="555"/>
                  <a:pt x="1452" y="555"/>
                  <a:pt x="1452" y="555"/>
                </a:cubicBezTo>
                <a:cubicBezTo>
                  <a:pt x="1450" y="555"/>
                  <a:pt x="1450" y="555"/>
                  <a:pt x="1450" y="555"/>
                </a:cubicBezTo>
                <a:cubicBezTo>
                  <a:pt x="1448" y="557"/>
                  <a:pt x="1448" y="557"/>
                  <a:pt x="1448" y="557"/>
                </a:cubicBezTo>
                <a:cubicBezTo>
                  <a:pt x="1452" y="561"/>
                  <a:pt x="1452" y="561"/>
                  <a:pt x="1452" y="561"/>
                </a:cubicBezTo>
                <a:cubicBezTo>
                  <a:pt x="1451" y="562"/>
                  <a:pt x="1451" y="562"/>
                  <a:pt x="1451" y="562"/>
                </a:cubicBezTo>
                <a:cubicBezTo>
                  <a:pt x="1450" y="559"/>
                  <a:pt x="1450" y="559"/>
                  <a:pt x="1450" y="559"/>
                </a:cubicBezTo>
                <a:cubicBezTo>
                  <a:pt x="1449" y="560"/>
                  <a:pt x="1449" y="560"/>
                  <a:pt x="1449" y="560"/>
                </a:cubicBezTo>
                <a:cubicBezTo>
                  <a:pt x="1444" y="563"/>
                  <a:pt x="1444" y="563"/>
                  <a:pt x="1444" y="563"/>
                </a:cubicBezTo>
                <a:cubicBezTo>
                  <a:pt x="1443" y="562"/>
                  <a:pt x="1443" y="562"/>
                  <a:pt x="1443" y="562"/>
                </a:cubicBezTo>
                <a:cubicBezTo>
                  <a:pt x="1441" y="564"/>
                  <a:pt x="1441" y="564"/>
                  <a:pt x="1441" y="564"/>
                </a:cubicBezTo>
                <a:cubicBezTo>
                  <a:pt x="1439" y="564"/>
                  <a:pt x="1439" y="564"/>
                  <a:pt x="1439" y="564"/>
                </a:cubicBezTo>
                <a:cubicBezTo>
                  <a:pt x="1440" y="563"/>
                  <a:pt x="1437" y="563"/>
                  <a:pt x="1439" y="562"/>
                </a:cubicBezTo>
                <a:cubicBezTo>
                  <a:pt x="1437" y="562"/>
                  <a:pt x="1437" y="562"/>
                  <a:pt x="1437" y="562"/>
                </a:cubicBezTo>
                <a:cubicBezTo>
                  <a:pt x="1435" y="564"/>
                  <a:pt x="1435" y="564"/>
                  <a:pt x="1435" y="564"/>
                </a:cubicBezTo>
                <a:cubicBezTo>
                  <a:pt x="1434" y="566"/>
                  <a:pt x="1434" y="566"/>
                  <a:pt x="1434" y="566"/>
                </a:cubicBezTo>
                <a:cubicBezTo>
                  <a:pt x="1433" y="566"/>
                  <a:pt x="1429" y="563"/>
                  <a:pt x="1430" y="567"/>
                </a:cubicBezTo>
                <a:cubicBezTo>
                  <a:pt x="1429" y="567"/>
                  <a:pt x="1439" y="564"/>
                  <a:pt x="1427" y="568"/>
                </a:cubicBezTo>
                <a:cubicBezTo>
                  <a:pt x="1425" y="567"/>
                  <a:pt x="1425" y="567"/>
                  <a:pt x="1425" y="567"/>
                </a:cubicBezTo>
                <a:cubicBezTo>
                  <a:pt x="1407" y="576"/>
                  <a:pt x="1407" y="576"/>
                  <a:pt x="1407" y="576"/>
                </a:cubicBezTo>
                <a:cubicBezTo>
                  <a:pt x="1398" y="580"/>
                  <a:pt x="1398" y="580"/>
                  <a:pt x="1398" y="580"/>
                </a:cubicBezTo>
                <a:cubicBezTo>
                  <a:pt x="1398" y="581"/>
                  <a:pt x="1398" y="581"/>
                  <a:pt x="1398" y="581"/>
                </a:cubicBezTo>
                <a:cubicBezTo>
                  <a:pt x="1393" y="583"/>
                  <a:pt x="1393" y="583"/>
                  <a:pt x="1393" y="583"/>
                </a:cubicBezTo>
                <a:cubicBezTo>
                  <a:pt x="1392" y="586"/>
                  <a:pt x="1392" y="586"/>
                  <a:pt x="1392" y="586"/>
                </a:cubicBezTo>
                <a:cubicBezTo>
                  <a:pt x="1395" y="587"/>
                  <a:pt x="1395" y="587"/>
                  <a:pt x="1395" y="587"/>
                </a:cubicBezTo>
                <a:cubicBezTo>
                  <a:pt x="1399" y="586"/>
                  <a:pt x="1397" y="586"/>
                  <a:pt x="1401" y="585"/>
                </a:cubicBezTo>
                <a:cubicBezTo>
                  <a:pt x="1402" y="585"/>
                  <a:pt x="1402" y="585"/>
                  <a:pt x="1402" y="585"/>
                </a:cubicBezTo>
                <a:cubicBezTo>
                  <a:pt x="1403" y="584"/>
                  <a:pt x="1403" y="584"/>
                  <a:pt x="1403" y="584"/>
                </a:cubicBezTo>
                <a:cubicBezTo>
                  <a:pt x="1402" y="584"/>
                  <a:pt x="1402" y="585"/>
                  <a:pt x="1401" y="584"/>
                </a:cubicBezTo>
                <a:cubicBezTo>
                  <a:pt x="1403" y="583"/>
                  <a:pt x="1403" y="583"/>
                  <a:pt x="1403" y="583"/>
                </a:cubicBezTo>
                <a:cubicBezTo>
                  <a:pt x="1402" y="582"/>
                  <a:pt x="1402" y="582"/>
                  <a:pt x="1402" y="582"/>
                </a:cubicBezTo>
                <a:cubicBezTo>
                  <a:pt x="1403" y="580"/>
                  <a:pt x="1388" y="585"/>
                  <a:pt x="1407" y="579"/>
                </a:cubicBezTo>
                <a:cubicBezTo>
                  <a:pt x="1408" y="580"/>
                  <a:pt x="1408" y="580"/>
                  <a:pt x="1408" y="580"/>
                </a:cubicBezTo>
                <a:cubicBezTo>
                  <a:pt x="1410" y="579"/>
                  <a:pt x="1410" y="579"/>
                  <a:pt x="1410" y="579"/>
                </a:cubicBezTo>
                <a:cubicBezTo>
                  <a:pt x="1409" y="578"/>
                  <a:pt x="1409" y="578"/>
                  <a:pt x="1409" y="578"/>
                </a:cubicBezTo>
                <a:cubicBezTo>
                  <a:pt x="1411" y="578"/>
                  <a:pt x="1411" y="578"/>
                  <a:pt x="1411" y="578"/>
                </a:cubicBezTo>
                <a:cubicBezTo>
                  <a:pt x="1410" y="580"/>
                  <a:pt x="1403" y="572"/>
                  <a:pt x="1407" y="584"/>
                </a:cubicBezTo>
                <a:cubicBezTo>
                  <a:pt x="1417" y="582"/>
                  <a:pt x="1417" y="582"/>
                  <a:pt x="1417" y="582"/>
                </a:cubicBezTo>
                <a:cubicBezTo>
                  <a:pt x="1420" y="580"/>
                  <a:pt x="1420" y="580"/>
                  <a:pt x="1420" y="580"/>
                </a:cubicBezTo>
                <a:cubicBezTo>
                  <a:pt x="1419" y="580"/>
                  <a:pt x="1417" y="578"/>
                  <a:pt x="1417" y="579"/>
                </a:cubicBezTo>
                <a:cubicBezTo>
                  <a:pt x="1417" y="579"/>
                  <a:pt x="1417" y="579"/>
                  <a:pt x="1417" y="579"/>
                </a:cubicBezTo>
                <a:cubicBezTo>
                  <a:pt x="1418" y="576"/>
                  <a:pt x="1418" y="576"/>
                  <a:pt x="1418" y="576"/>
                </a:cubicBezTo>
                <a:cubicBezTo>
                  <a:pt x="1418" y="575"/>
                  <a:pt x="1414" y="576"/>
                  <a:pt x="1417" y="573"/>
                </a:cubicBezTo>
                <a:cubicBezTo>
                  <a:pt x="1419" y="572"/>
                  <a:pt x="1419" y="572"/>
                  <a:pt x="1419" y="572"/>
                </a:cubicBezTo>
                <a:cubicBezTo>
                  <a:pt x="1420" y="573"/>
                  <a:pt x="1420" y="573"/>
                  <a:pt x="1420" y="573"/>
                </a:cubicBezTo>
                <a:cubicBezTo>
                  <a:pt x="1419" y="573"/>
                  <a:pt x="1424" y="568"/>
                  <a:pt x="1419" y="575"/>
                </a:cubicBezTo>
                <a:cubicBezTo>
                  <a:pt x="1421" y="576"/>
                  <a:pt x="1421" y="576"/>
                  <a:pt x="1421" y="576"/>
                </a:cubicBezTo>
                <a:cubicBezTo>
                  <a:pt x="1423" y="576"/>
                  <a:pt x="1423" y="576"/>
                  <a:pt x="1423" y="576"/>
                </a:cubicBezTo>
                <a:cubicBezTo>
                  <a:pt x="1420" y="577"/>
                  <a:pt x="1420" y="577"/>
                  <a:pt x="1420" y="577"/>
                </a:cubicBezTo>
                <a:cubicBezTo>
                  <a:pt x="1420" y="579"/>
                  <a:pt x="1420" y="579"/>
                  <a:pt x="1420" y="579"/>
                </a:cubicBezTo>
                <a:cubicBezTo>
                  <a:pt x="1423" y="580"/>
                  <a:pt x="1427" y="578"/>
                  <a:pt x="1428" y="579"/>
                </a:cubicBezTo>
                <a:cubicBezTo>
                  <a:pt x="1434" y="575"/>
                  <a:pt x="1434" y="575"/>
                  <a:pt x="1434" y="575"/>
                </a:cubicBezTo>
                <a:cubicBezTo>
                  <a:pt x="1435" y="575"/>
                  <a:pt x="1435" y="575"/>
                  <a:pt x="1435" y="575"/>
                </a:cubicBezTo>
                <a:cubicBezTo>
                  <a:pt x="1438" y="572"/>
                  <a:pt x="1438" y="572"/>
                  <a:pt x="1438" y="572"/>
                </a:cubicBezTo>
                <a:cubicBezTo>
                  <a:pt x="1438" y="572"/>
                  <a:pt x="1441" y="574"/>
                  <a:pt x="1437" y="572"/>
                </a:cubicBezTo>
                <a:cubicBezTo>
                  <a:pt x="1440" y="570"/>
                  <a:pt x="1440" y="570"/>
                  <a:pt x="1440" y="570"/>
                </a:cubicBezTo>
                <a:cubicBezTo>
                  <a:pt x="1444" y="573"/>
                  <a:pt x="1444" y="573"/>
                  <a:pt x="1444" y="573"/>
                </a:cubicBezTo>
                <a:cubicBezTo>
                  <a:pt x="1446" y="573"/>
                  <a:pt x="1446" y="573"/>
                  <a:pt x="1446" y="573"/>
                </a:cubicBezTo>
                <a:cubicBezTo>
                  <a:pt x="1446" y="572"/>
                  <a:pt x="1436" y="575"/>
                  <a:pt x="1447" y="569"/>
                </a:cubicBezTo>
                <a:cubicBezTo>
                  <a:pt x="1448" y="570"/>
                  <a:pt x="1448" y="570"/>
                  <a:pt x="1448" y="570"/>
                </a:cubicBezTo>
                <a:cubicBezTo>
                  <a:pt x="1449" y="568"/>
                  <a:pt x="1449" y="568"/>
                  <a:pt x="1449" y="568"/>
                </a:cubicBezTo>
                <a:cubicBezTo>
                  <a:pt x="1451" y="568"/>
                  <a:pt x="1451" y="568"/>
                  <a:pt x="1451" y="568"/>
                </a:cubicBezTo>
                <a:cubicBezTo>
                  <a:pt x="1450" y="571"/>
                  <a:pt x="1450" y="571"/>
                  <a:pt x="1450" y="571"/>
                </a:cubicBezTo>
                <a:cubicBezTo>
                  <a:pt x="1449" y="570"/>
                  <a:pt x="1453" y="571"/>
                  <a:pt x="1448" y="572"/>
                </a:cubicBezTo>
                <a:cubicBezTo>
                  <a:pt x="1451" y="576"/>
                  <a:pt x="1452" y="568"/>
                  <a:pt x="1456" y="571"/>
                </a:cubicBezTo>
                <a:cubicBezTo>
                  <a:pt x="1457" y="570"/>
                  <a:pt x="1457" y="570"/>
                  <a:pt x="1457" y="570"/>
                </a:cubicBezTo>
                <a:cubicBezTo>
                  <a:pt x="1463" y="569"/>
                  <a:pt x="1463" y="569"/>
                  <a:pt x="1463" y="569"/>
                </a:cubicBezTo>
                <a:cubicBezTo>
                  <a:pt x="1464" y="564"/>
                  <a:pt x="1464" y="564"/>
                  <a:pt x="1464" y="564"/>
                </a:cubicBezTo>
                <a:cubicBezTo>
                  <a:pt x="1465" y="562"/>
                  <a:pt x="1469" y="567"/>
                  <a:pt x="1469" y="563"/>
                </a:cubicBezTo>
                <a:cubicBezTo>
                  <a:pt x="1471" y="561"/>
                  <a:pt x="1471" y="561"/>
                  <a:pt x="1471" y="561"/>
                </a:cubicBezTo>
                <a:cubicBezTo>
                  <a:pt x="1472" y="562"/>
                  <a:pt x="1472" y="562"/>
                  <a:pt x="1472" y="562"/>
                </a:cubicBezTo>
                <a:cubicBezTo>
                  <a:pt x="1475" y="561"/>
                  <a:pt x="1475" y="561"/>
                  <a:pt x="1475" y="561"/>
                </a:cubicBezTo>
                <a:cubicBezTo>
                  <a:pt x="1476" y="564"/>
                  <a:pt x="1476" y="564"/>
                  <a:pt x="1476" y="564"/>
                </a:cubicBezTo>
                <a:cubicBezTo>
                  <a:pt x="1485" y="563"/>
                  <a:pt x="1485" y="563"/>
                  <a:pt x="1485" y="563"/>
                </a:cubicBezTo>
                <a:cubicBezTo>
                  <a:pt x="1488" y="559"/>
                  <a:pt x="1488" y="559"/>
                  <a:pt x="1488" y="559"/>
                </a:cubicBezTo>
                <a:cubicBezTo>
                  <a:pt x="1491" y="558"/>
                  <a:pt x="1491" y="558"/>
                  <a:pt x="1491" y="558"/>
                </a:cubicBezTo>
                <a:cubicBezTo>
                  <a:pt x="1492" y="559"/>
                  <a:pt x="1492" y="559"/>
                  <a:pt x="1492" y="559"/>
                </a:cubicBezTo>
                <a:cubicBezTo>
                  <a:pt x="1498" y="557"/>
                  <a:pt x="1498" y="557"/>
                  <a:pt x="1498" y="557"/>
                </a:cubicBezTo>
                <a:cubicBezTo>
                  <a:pt x="1499" y="556"/>
                  <a:pt x="1484" y="556"/>
                  <a:pt x="1502" y="560"/>
                </a:cubicBezTo>
                <a:cubicBezTo>
                  <a:pt x="1502" y="555"/>
                  <a:pt x="1502" y="555"/>
                  <a:pt x="1502" y="555"/>
                </a:cubicBezTo>
                <a:cubicBezTo>
                  <a:pt x="1509" y="555"/>
                  <a:pt x="1509" y="555"/>
                  <a:pt x="1509" y="555"/>
                </a:cubicBezTo>
                <a:cubicBezTo>
                  <a:pt x="1512" y="553"/>
                  <a:pt x="1512" y="553"/>
                  <a:pt x="1512" y="553"/>
                </a:cubicBezTo>
                <a:cubicBezTo>
                  <a:pt x="1513" y="554"/>
                  <a:pt x="1513" y="554"/>
                  <a:pt x="1513" y="554"/>
                </a:cubicBezTo>
                <a:cubicBezTo>
                  <a:pt x="1516" y="553"/>
                  <a:pt x="1516" y="553"/>
                  <a:pt x="1516" y="553"/>
                </a:cubicBezTo>
                <a:cubicBezTo>
                  <a:pt x="1517" y="551"/>
                  <a:pt x="1517" y="551"/>
                  <a:pt x="1517" y="551"/>
                </a:cubicBezTo>
                <a:cubicBezTo>
                  <a:pt x="1514" y="550"/>
                  <a:pt x="1514" y="550"/>
                  <a:pt x="1514" y="550"/>
                </a:cubicBezTo>
                <a:cubicBezTo>
                  <a:pt x="1512" y="552"/>
                  <a:pt x="1512" y="552"/>
                  <a:pt x="1512" y="552"/>
                </a:cubicBezTo>
                <a:cubicBezTo>
                  <a:pt x="1512" y="550"/>
                  <a:pt x="1512" y="550"/>
                  <a:pt x="1512" y="550"/>
                </a:cubicBezTo>
                <a:cubicBezTo>
                  <a:pt x="1516" y="550"/>
                  <a:pt x="1516" y="550"/>
                  <a:pt x="1516" y="550"/>
                </a:cubicBezTo>
                <a:cubicBezTo>
                  <a:pt x="1520" y="551"/>
                  <a:pt x="1520" y="551"/>
                  <a:pt x="1520" y="551"/>
                </a:cubicBezTo>
                <a:cubicBezTo>
                  <a:pt x="1522" y="548"/>
                  <a:pt x="1522" y="548"/>
                  <a:pt x="1522" y="548"/>
                </a:cubicBezTo>
                <a:cubicBezTo>
                  <a:pt x="1525" y="549"/>
                  <a:pt x="1525" y="549"/>
                  <a:pt x="1525" y="549"/>
                </a:cubicBezTo>
                <a:cubicBezTo>
                  <a:pt x="1526" y="549"/>
                  <a:pt x="1526" y="549"/>
                  <a:pt x="1526" y="549"/>
                </a:cubicBezTo>
                <a:cubicBezTo>
                  <a:pt x="1526" y="549"/>
                  <a:pt x="1515" y="552"/>
                  <a:pt x="1527" y="545"/>
                </a:cubicBezTo>
                <a:cubicBezTo>
                  <a:pt x="1527" y="545"/>
                  <a:pt x="1522" y="544"/>
                  <a:pt x="1527" y="547"/>
                </a:cubicBezTo>
                <a:cubicBezTo>
                  <a:pt x="1534" y="544"/>
                  <a:pt x="1534" y="544"/>
                  <a:pt x="1534" y="544"/>
                </a:cubicBezTo>
                <a:cubicBezTo>
                  <a:pt x="1534" y="544"/>
                  <a:pt x="1534" y="544"/>
                  <a:pt x="1534" y="544"/>
                </a:cubicBezTo>
                <a:cubicBezTo>
                  <a:pt x="1537" y="541"/>
                  <a:pt x="1537" y="541"/>
                  <a:pt x="1537" y="541"/>
                </a:cubicBezTo>
                <a:cubicBezTo>
                  <a:pt x="1538" y="542"/>
                  <a:pt x="1538" y="542"/>
                  <a:pt x="1538" y="542"/>
                </a:cubicBezTo>
                <a:cubicBezTo>
                  <a:pt x="1539" y="540"/>
                  <a:pt x="1539" y="540"/>
                  <a:pt x="1539" y="540"/>
                </a:cubicBezTo>
                <a:cubicBezTo>
                  <a:pt x="1543" y="544"/>
                  <a:pt x="1543" y="544"/>
                  <a:pt x="1543" y="544"/>
                </a:cubicBezTo>
                <a:cubicBezTo>
                  <a:pt x="1549" y="541"/>
                  <a:pt x="1549" y="541"/>
                  <a:pt x="1549" y="541"/>
                </a:cubicBezTo>
                <a:cubicBezTo>
                  <a:pt x="1549" y="539"/>
                  <a:pt x="1549" y="539"/>
                  <a:pt x="1549" y="539"/>
                </a:cubicBezTo>
                <a:cubicBezTo>
                  <a:pt x="1554" y="539"/>
                  <a:pt x="1554" y="539"/>
                  <a:pt x="1554" y="539"/>
                </a:cubicBezTo>
                <a:cubicBezTo>
                  <a:pt x="1554" y="538"/>
                  <a:pt x="1554" y="538"/>
                  <a:pt x="1554" y="538"/>
                </a:cubicBezTo>
                <a:cubicBezTo>
                  <a:pt x="1554" y="538"/>
                  <a:pt x="1556" y="537"/>
                  <a:pt x="1555" y="539"/>
                </a:cubicBezTo>
                <a:cubicBezTo>
                  <a:pt x="1558" y="536"/>
                  <a:pt x="1558" y="536"/>
                  <a:pt x="1558" y="536"/>
                </a:cubicBezTo>
                <a:cubicBezTo>
                  <a:pt x="1563" y="536"/>
                  <a:pt x="1563" y="536"/>
                  <a:pt x="1563" y="536"/>
                </a:cubicBezTo>
                <a:cubicBezTo>
                  <a:pt x="1566" y="539"/>
                  <a:pt x="1568" y="534"/>
                  <a:pt x="1569" y="535"/>
                </a:cubicBezTo>
                <a:cubicBezTo>
                  <a:pt x="1569" y="532"/>
                  <a:pt x="1572" y="537"/>
                  <a:pt x="1569" y="532"/>
                </a:cubicBezTo>
                <a:cubicBezTo>
                  <a:pt x="1572" y="532"/>
                  <a:pt x="1572" y="532"/>
                  <a:pt x="1572" y="532"/>
                </a:cubicBezTo>
                <a:cubicBezTo>
                  <a:pt x="1569" y="529"/>
                  <a:pt x="1569" y="529"/>
                  <a:pt x="1569" y="529"/>
                </a:cubicBezTo>
                <a:cubicBezTo>
                  <a:pt x="1575" y="529"/>
                  <a:pt x="1575" y="529"/>
                  <a:pt x="1575" y="529"/>
                </a:cubicBezTo>
                <a:cubicBezTo>
                  <a:pt x="1575" y="526"/>
                  <a:pt x="1575" y="526"/>
                  <a:pt x="1575" y="526"/>
                </a:cubicBezTo>
                <a:cubicBezTo>
                  <a:pt x="1576" y="526"/>
                  <a:pt x="1576" y="527"/>
                  <a:pt x="1577" y="526"/>
                </a:cubicBezTo>
                <a:cubicBezTo>
                  <a:pt x="1577" y="525"/>
                  <a:pt x="1577" y="525"/>
                  <a:pt x="1577" y="525"/>
                </a:cubicBezTo>
                <a:cubicBezTo>
                  <a:pt x="1572" y="525"/>
                  <a:pt x="1572" y="525"/>
                  <a:pt x="1572" y="525"/>
                </a:cubicBezTo>
                <a:cubicBezTo>
                  <a:pt x="1568" y="529"/>
                  <a:pt x="1568" y="529"/>
                  <a:pt x="1568" y="529"/>
                </a:cubicBezTo>
                <a:cubicBezTo>
                  <a:pt x="1568" y="531"/>
                  <a:pt x="1568" y="531"/>
                  <a:pt x="1568" y="531"/>
                </a:cubicBezTo>
                <a:cubicBezTo>
                  <a:pt x="1563" y="532"/>
                  <a:pt x="1563" y="532"/>
                  <a:pt x="1563" y="532"/>
                </a:cubicBezTo>
                <a:cubicBezTo>
                  <a:pt x="1559" y="531"/>
                  <a:pt x="1559" y="531"/>
                  <a:pt x="1559" y="531"/>
                </a:cubicBezTo>
                <a:cubicBezTo>
                  <a:pt x="1556" y="533"/>
                  <a:pt x="1556" y="533"/>
                  <a:pt x="1556" y="533"/>
                </a:cubicBezTo>
                <a:cubicBezTo>
                  <a:pt x="1557" y="533"/>
                  <a:pt x="1559" y="531"/>
                  <a:pt x="1561" y="535"/>
                </a:cubicBezTo>
                <a:cubicBezTo>
                  <a:pt x="1556" y="535"/>
                  <a:pt x="1556" y="535"/>
                  <a:pt x="1556" y="535"/>
                </a:cubicBezTo>
                <a:cubicBezTo>
                  <a:pt x="1550" y="538"/>
                  <a:pt x="1550" y="538"/>
                  <a:pt x="1550" y="538"/>
                </a:cubicBezTo>
                <a:cubicBezTo>
                  <a:pt x="1548" y="537"/>
                  <a:pt x="1548" y="537"/>
                  <a:pt x="1548" y="537"/>
                </a:cubicBezTo>
                <a:cubicBezTo>
                  <a:pt x="1548" y="540"/>
                  <a:pt x="1548" y="540"/>
                  <a:pt x="1548" y="540"/>
                </a:cubicBezTo>
                <a:cubicBezTo>
                  <a:pt x="1546" y="540"/>
                  <a:pt x="1546" y="540"/>
                  <a:pt x="1546" y="540"/>
                </a:cubicBezTo>
                <a:cubicBezTo>
                  <a:pt x="1546" y="538"/>
                  <a:pt x="1546" y="538"/>
                  <a:pt x="1546" y="538"/>
                </a:cubicBezTo>
                <a:cubicBezTo>
                  <a:pt x="1543" y="538"/>
                  <a:pt x="1543" y="538"/>
                  <a:pt x="1543" y="538"/>
                </a:cubicBezTo>
                <a:cubicBezTo>
                  <a:pt x="1544" y="534"/>
                  <a:pt x="1544" y="534"/>
                  <a:pt x="1544" y="534"/>
                </a:cubicBezTo>
                <a:cubicBezTo>
                  <a:pt x="1545" y="536"/>
                  <a:pt x="1545" y="536"/>
                  <a:pt x="1545" y="536"/>
                </a:cubicBezTo>
                <a:cubicBezTo>
                  <a:pt x="1549" y="536"/>
                  <a:pt x="1549" y="536"/>
                  <a:pt x="1549" y="536"/>
                </a:cubicBezTo>
                <a:cubicBezTo>
                  <a:pt x="1549" y="534"/>
                  <a:pt x="1549" y="534"/>
                  <a:pt x="1549" y="534"/>
                </a:cubicBezTo>
                <a:cubicBezTo>
                  <a:pt x="1545" y="534"/>
                  <a:pt x="1545" y="534"/>
                  <a:pt x="1545" y="534"/>
                </a:cubicBezTo>
                <a:cubicBezTo>
                  <a:pt x="1546" y="532"/>
                  <a:pt x="1546" y="532"/>
                  <a:pt x="1546" y="532"/>
                </a:cubicBezTo>
                <a:cubicBezTo>
                  <a:pt x="1546" y="532"/>
                  <a:pt x="1546" y="532"/>
                  <a:pt x="1546" y="532"/>
                </a:cubicBezTo>
                <a:cubicBezTo>
                  <a:pt x="1555" y="528"/>
                  <a:pt x="1555" y="528"/>
                  <a:pt x="1555" y="528"/>
                </a:cubicBezTo>
                <a:cubicBezTo>
                  <a:pt x="1556" y="529"/>
                  <a:pt x="1556" y="529"/>
                  <a:pt x="1556" y="529"/>
                </a:cubicBezTo>
                <a:cubicBezTo>
                  <a:pt x="1561" y="525"/>
                  <a:pt x="1561" y="525"/>
                  <a:pt x="1561" y="525"/>
                </a:cubicBezTo>
                <a:cubicBezTo>
                  <a:pt x="1565" y="525"/>
                  <a:pt x="1565" y="525"/>
                  <a:pt x="1565" y="525"/>
                </a:cubicBezTo>
                <a:cubicBezTo>
                  <a:pt x="1564" y="525"/>
                  <a:pt x="1564" y="525"/>
                  <a:pt x="1564" y="525"/>
                </a:cubicBezTo>
                <a:cubicBezTo>
                  <a:pt x="1567" y="526"/>
                  <a:pt x="1567" y="526"/>
                  <a:pt x="1567" y="526"/>
                </a:cubicBezTo>
                <a:cubicBezTo>
                  <a:pt x="1571" y="525"/>
                  <a:pt x="1571" y="525"/>
                  <a:pt x="1571" y="525"/>
                </a:cubicBezTo>
                <a:cubicBezTo>
                  <a:pt x="1571" y="523"/>
                  <a:pt x="1571" y="523"/>
                  <a:pt x="1571" y="523"/>
                </a:cubicBezTo>
                <a:cubicBezTo>
                  <a:pt x="1573" y="523"/>
                  <a:pt x="1573" y="523"/>
                  <a:pt x="1573" y="523"/>
                </a:cubicBezTo>
                <a:cubicBezTo>
                  <a:pt x="1575" y="522"/>
                  <a:pt x="1575" y="522"/>
                  <a:pt x="1575" y="522"/>
                </a:cubicBezTo>
                <a:cubicBezTo>
                  <a:pt x="1573" y="521"/>
                  <a:pt x="1573" y="521"/>
                  <a:pt x="1573" y="521"/>
                </a:cubicBezTo>
                <a:cubicBezTo>
                  <a:pt x="1576" y="520"/>
                  <a:pt x="1576" y="520"/>
                  <a:pt x="1576" y="520"/>
                </a:cubicBezTo>
                <a:cubicBezTo>
                  <a:pt x="1578" y="516"/>
                  <a:pt x="1578" y="516"/>
                  <a:pt x="1578" y="516"/>
                </a:cubicBezTo>
                <a:cubicBezTo>
                  <a:pt x="1582" y="516"/>
                  <a:pt x="1582" y="516"/>
                  <a:pt x="1582" y="516"/>
                </a:cubicBezTo>
                <a:cubicBezTo>
                  <a:pt x="1584" y="514"/>
                  <a:pt x="1584" y="514"/>
                  <a:pt x="1584" y="514"/>
                </a:cubicBezTo>
                <a:cubicBezTo>
                  <a:pt x="1585" y="516"/>
                  <a:pt x="1585" y="516"/>
                  <a:pt x="1585" y="516"/>
                </a:cubicBezTo>
                <a:cubicBezTo>
                  <a:pt x="1586" y="515"/>
                  <a:pt x="1586" y="515"/>
                  <a:pt x="1586" y="515"/>
                </a:cubicBezTo>
                <a:cubicBezTo>
                  <a:pt x="1585" y="520"/>
                  <a:pt x="1585" y="520"/>
                  <a:pt x="1585" y="520"/>
                </a:cubicBezTo>
                <a:cubicBezTo>
                  <a:pt x="1585" y="520"/>
                  <a:pt x="1585" y="520"/>
                  <a:pt x="1585" y="520"/>
                </a:cubicBezTo>
                <a:cubicBezTo>
                  <a:pt x="1585" y="518"/>
                  <a:pt x="1579" y="522"/>
                  <a:pt x="1583" y="517"/>
                </a:cubicBezTo>
                <a:cubicBezTo>
                  <a:pt x="1582" y="520"/>
                  <a:pt x="1582" y="520"/>
                  <a:pt x="1582" y="520"/>
                </a:cubicBezTo>
                <a:cubicBezTo>
                  <a:pt x="1577" y="521"/>
                  <a:pt x="1577" y="521"/>
                  <a:pt x="1577" y="521"/>
                </a:cubicBezTo>
                <a:cubicBezTo>
                  <a:pt x="1578" y="525"/>
                  <a:pt x="1578" y="525"/>
                  <a:pt x="1578" y="525"/>
                </a:cubicBezTo>
                <a:cubicBezTo>
                  <a:pt x="1581" y="525"/>
                  <a:pt x="1581" y="525"/>
                  <a:pt x="1581" y="525"/>
                </a:cubicBezTo>
                <a:cubicBezTo>
                  <a:pt x="1581" y="523"/>
                  <a:pt x="1583" y="527"/>
                  <a:pt x="1582" y="523"/>
                </a:cubicBezTo>
                <a:cubicBezTo>
                  <a:pt x="1583" y="525"/>
                  <a:pt x="1583" y="525"/>
                  <a:pt x="1583" y="525"/>
                </a:cubicBezTo>
                <a:cubicBezTo>
                  <a:pt x="1584" y="524"/>
                  <a:pt x="1593" y="529"/>
                  <a:pt x="1590" y="522"/>
                </a:cubicBezTo>
                <a:cubicBezTo>
                  <a:pt x="1593" y="520"/>
                  <a:pt x="1593" y="520"/>
                  <a:pt x="1593" y="520"/>
                </a:cubicBezTo>
                <a:cubicBezTo>
                  <a:pt x="1600" y="517"/>
                  <a:pt x="1600" y="517"/>
                  <a:pt x="1600" y="517"/>
                </a:cubicBezTo>
                <a:cubicBezTo>
                  <a:pt x="1599" y="515"/>
                  <a:pt x="1599" y="515"/>
                  <a:pt x="1599" y="515"/>
                </a:cubicBezTo>
                <a:cubicBezTo>
                  <a:pt x="1601" y="515"/>
                  <a:pt x="1601" y="515"/>
                  <a:pt x="1601" y="515"/>
                </a:cubicBezTo>
                <a:cubicBezTo>
                  <a:pt x="1600" y="517"/>
                  <a:pt x="1600" y="517"/>
                  <a:pt x="1600" y="517"/>
                </a:cubicBezTo>
                <a:cubicBezTo>
                  <a:pt x="1600" y="519"/>
                  <a:pt x="1600" y="519"/>
                  <a:pt x="1600" y="519"/>
                </a:cubicBezTo>
                <a:cubicBezTo>
                  <a:pt x="1594" y="522"/>
                  <a:pt x="1594" y="522"/>
                  <a:pt x="1594" y="522"/>
                </a:cubicBezTo>
                <a:cubicBezTo>
                  <a:pt x="1592" y="522"/>
                  <a:pt x="1597" y="520"/>
                  <a:pt x="1591" y="521"/>
                </a:cubicBezTo>
                <a:cubicBezTo>
                  <a:pt x="1588" y="525"/>
                  <a:pt x="1588" y="525"/>
                  <a:pt x="1588" y="525"/>
                </a:cubicBezTo>
                <a:cubicBezTo>
                  <a:pt x="1583" y="527"/>
                  <a:pt x="1619" y="508"/>
                  <a:pt x="1572" y="534"/>
                </a:cubicBezTo>
                <a:cubicBezTo>
                  <a:pt x="1563" y="539"/>
                  <a:pt x="1563" y="539"/>
                  <a:pt x="1563" y="539"/>
                </a:cubicBezTo>
                <a:cubicBezTo>
                  <a:pt x="1562" y="537"/>
                  <a:pt x="1562" y="537"/>
                  <a:pt x="1562" y="537"/>
                </a:cubicBezTo>
                <a:cubicBezTo>
                  <a:pt x="1555" y="545"/>
                  <a:pt x="1555" y="545"/>
                  <a:pt x="1555" y="545"/>
                </a:cubicBezTo>
                <a:cubicBezTo>
                  <a:pt x="1552" y="546"/>
                  <a:pt x="1552" y="546"/>
                  <a:pt x="1552" y="546"/>
                </a:cubicBezTo>
                <a:cubicBezTo>
                  <a:pt x="1552" y="545"/>
                  <a:pt x="1552" y="545"/>
                  <a:pt x="1552" y="545"/>
                </a:cubicBezTo>
                <a:cubicBezTo>
                  <a:pt x="1543" y="549"/>
                  <a:pt x="1543" y="549"/>
                  <a:pt x="1543" y="549"/>
                </a:cubicBezTo>
                <a:cubicBezTo>
                  <a:pt x="1543" y="549"/>
                  <a:pt x="1546" y="550"/>
                  <a:pt x="1542" y="550"/>
                </a:cubicBezTo>
                <a:cubicBezTo>
                  <a:pt x="1544" y="553"/>
                  <a:pt x="1550" y="546"/>
                  <a:pt x="1561" y="547"/>
                </a:cubicBezTo>
                <a:cubicBezTo>
                  <a:pt x="1559" y="547"/>
                  <a:pt x="1559" y="545"/>
                  <a:pt x="1561" y="545"/>
                </a:cubicBezTo>
                <a:cubicBezTo>
                  <a:pt x="1561" y="546"/>
                  <a:pt x="1561" y="546"/>
                  <a:pt x="1561" y="546"/>
                </a:cubicBezTo>
                <a:cubicBezTo>
                  <a:pt x="1557" y="546"/>
                  <a:pt x="1564" y="551"/>
                  <a:pt x="1564" y="543"/>
                </a:cubicBezTo>
                <a:cubicBezTo>
                  <a:pt x="1564" y="544"/>
                  <a:pt x="1564" y="544"/>
                  <a:pt x="1564" y="544"/>
                </a:cubicBezTo>
                <a:cubicBezTo>
                  <a:pt x="1566" y="543"/>
                  <a:pt x="1566" y="543"/>
                  <a:pt x="1566" y="543"/>
                </a:cubicBezTo>
                <a:cubicBezTo>
                  <a:pt x="1572" y="542"/>
                  <a:pt x="1572" y="542"/>
                  <a:pt x="1572" y="542"/>
                </a:cubicBezTo>
                <a:cubicBezTo>
                  <a:pt x="1569" y="544"/>
                  <a:pt x="1569" y="544"/>
                  <a:pt x="1569" y="544"/>
                </a:cubicBezTo>
                <a:cubicBezTo>
                  <a:pt x="1577" y="546"/>
                  <a:pt x="1577" y="546"/>
                  <a:pt x="1577" y="546"/>
                </a:cubicBezTo>
                <a:cubicBezTo>
                  <a:pt x="1578" y="545"/>
                  <a:pt x="1578" y="545"/>
                  <a:pt x="1578" y="545"/>
                </a:cubicBezTo>
                <a:cubicBezTo>
                  <a:pt x="1578" y="547"/>
                  <a:pt x="1578" y="547"/>
                  <a:pt x="1578" y="547"/>
                </a:cubicBezTo>
                <a:cubicBezTo>
                  <a:pt x="1579" y="547"/>
                  <a:pt x="1580" y="549"/>
                  <a:pt x="1581" y="547"/>
                </a:cubicBezTo>
                <a:cubicBezTo>
                  <a:pt x="1581" y="545"/>
                  <a:pt x="1581" y="545"/>
                  <a:pt x="1581" y="545"/>
                </a:cubicBezTo>
                <a:cubicBezTo>
                  <a:pt x="1584" y="543"/>
                  <a:pt x="1584" y="543"/>
                  <a:pt x="1584" y="543"/>
                </a:cubicBezTo>
                <a:cubicBezTo>
                  <a:pt x="1583" y="546"/>
                  <a:pt x="1583" y="546"/>
                  <a:pt x="1583" y="546"/>
                </a:cubicBezTo>
                <a:cubicBezTo>
                  <a:pt x="1588" y="546"/>
                  <a:pt x="1588" y="546"/>
                  <a:pt x="1588" y="546"/>
                </a:cubicBezTo>
                <a:cubicBezTo>
                  <a:pt x="1590" y="543"/>
                  <a:pt x="1590" y="543"/>
                  <a:pt x="1590" y="543"/>
                </a:cubicBezTo>
                <a:cubicBezTo>
                  <a:pt x="1591" y="543"/>
                  <a:pt x="1592" y="543"/>
                  <a:pt x="1593" y="543"/>
                </a:cubicBezTo>
                <a:cubicBezTo>
                  <a:pt x="1589" y="542"/>
                  <a:pt x="1589" y="542"/>
                  <a:pt x="1589" y="542"/>
                </a:cubicBezTo>
                <a:cubicBezTo>
                  <a:pt x="1588" y="542"/>
                  <a:pt x="1588" y="542"/>
                  <a:pt x="1588" y="542"/>
                </a:cubicBezTo>
                <a:cubicBezTo>
                  <a:pt x="1589" y="541"/>
                  <a:pt x="1589" y="541"/>
                  <a:pt x="1589" y="541"/>
                </a:cubicBezTo>
                <a:cubicBezTo>
                  <a:pt x="1587" y="540"/>
                  <a:pt x="1587" y="540"/>
                  <a:pt x="1587" y="540"/>
                </a:cubicBezTo>
                <a:cubicBezTo>
                  <a:pt x="1587" y="536"/>
                  <a:pt x="1587" y="536"/>
                  <a:pt x="1587" y="536"/>
                </a:cubicBezTo>
                <a:cubicBezTo>
                  <a:pt x="1590" y="537"/>
                  <a:pt x="1590" y="537"/>
                  <a:pt x="1590" y="537"/>
                </a:cubicBezTo>
                <a:cubicBezTo>
                  <a:pt x="1590" y="540"/>
                  <a:pt x="1590" y="540"/>
                  <a:pt x="1590" y="540"/>
                </a:cubicBezTo>
                <a:cubicBezTo>
                  <a:pt x="1594" y="539"/>
                  <a:pt x="1594" y="539"/>
                  <a:pt x="1594" y="539"/>
                </a:cubicBezTo>
                <a:cubicBezTo>
                  <a:pt x="1594" y="535"/>
                  <a:pt x="1594" y="535"/>
                  <a:pt x="1594" y="535"/>
                </a:cubicBezTo>
                <a:cubicBezTo>
                  <a:pt x="1597" y="535"/>
                  <a:pt x="1598" y="532"/>
                  <a:pt x="1601" y="535"/>
                </a:cubicBezTo>
                <a:cubicBezTo>
                  <a:pt x="1603" y="535"/>
                  <a:pt x="1604" y="531"/>
                  <a:pt x="1605" y="535"/>
                </a:cubicBezTo>
                <a:cubicBezTo>
                  <a:pt x="1603" y="538"/>
                  <a:pt x="1603" y="538"/>
                  <a:pt x="1603" y="538"/>
                </a:cubicBezTo>
                <a:cubicBezTo>
                  <a:pt x="1605" y="539"/>
                  <a:pt x="1605" y="539"/>
                  <a:pt x="1605" y="539"/>
                </a:cubicBezTo>
                <a:cubicBezTo>
                  <a:pt x="1614" y="535"/>
                  <a:pt x="1614" y="535"/>
                  <a:pt x="1614" y="535"/>
                </a:cubicBezTo>
                <a:cubicBezTo>
                  <a:pt x="1614" y="533"/>
                  <a:pt x="1614" y="533"/>
                  <a:pt x="1614" y="533"/>
                </a:cubicBezTo>
                <a:cubicBezTo>
                  <a:pt x="1623" y="531"/>
                  <a:pt x="1623" y="531"/>
                  <a:pt x="1623" y="531"/>
                </a:cubicBezTo>
                <a:cubicBezTo>
                  <a:pt x="1631" y="527"/>
                  <a:pt x="1631" y="527"/>
                  <a:pt x="1631" y="527"/>
                </a:cubicBezTo>
                <a:cubicBezTo>
                  <a:pt x="1636" y="527"/>
                  <a:pt x="1636" y="527"/>
                  <a:pt x="1636" y="527"/>
                </a:cubicBezTo>
                <a:cubicBezTo>
                  <a:pt x="1636" y="524"/>
                  <a:pt x="1636" y="524"/>
                  <a:pt x="1636" y="524"/>
                </a:cubicBezTo>
                <a:cubicBezTo>
                  <a:pt x="1640" y="524"/>
                  <a:pt x="1640" y="524"/>
                  <a:pt x="1640" y="524"/>
                </a:cubicBezTo>
                <a:cubicBezTo>
                  <a:pt x="1640" y="523"/>
                  <a:pt x="1639" y="523"/>
                  <a:pt x="1640" y="522"/>
                </a:cubicBezTo>
                <a:cubicBezTo>
                  <a:pt x="1641" y="524"/>
                  <a:pt x="1641" y="524"/>
                  <a:pt x="1641" y="524"/>
                </a:cubicBezTo>
                <a:cubicBezTo>
                  <a:pt x="1642" y="522"/>
                  <a:pt x="1644" y="524"/>
                  <a:pt x="1646" y="523"/>
                </a:cubicBezTo>
                <a:cubicBezTo>
                  <a:pt x="1647" y="524"/>
                  <a:pt x="1647" y="524"/>
                  <a:pt x="1647" y="524"/>
                </a:cubicBezTo>
                <a:cubicBezTo>
                  <a:pt x="1643" y="525"/>
                  <a:pt x="1643" y="525"/>
                  <a:pt x="1643" y="525"/>
                </a:cubicBezTo>
                <a:cubicBezTo>
                  <a:pt x="1647" y="522"/>
                  <a:pt x="1640" y="522"/>
                  <a:pt x="1636" y="528"/>
                </a:cubicBezTo>
                <a:cubicBezTo>
                  <a:pt x="1634" y="528"/>
                  <a:pt x="1631" y="528"/>
                  <a:pt x="1631" y="530"/>
                </a:cubicBezTo>
                <a:cubicBezTo>
                  <a:pt x="1631" y="531"/>
                  <a:pt x="1631" y="531"/>
                  <a:pt x="1631" y="531"/>
                </a:cubicBezTo>
                <a:cubicBezTo>
                  <a:pt x="1635" y="532"/>
                  <a:pt x="1635" y="532"/>
                  <a:pt x="1635" y="532"/>
                </a:cubicBezTo>
                <a:cubicBezTo>
                  <a:pt x="1639" y="531"/>
                  <a:pt x="1639" y="531"/>
                  <a:pt x="1639" y="531"/>
                </a:cubicBezTo>
                <a:cubicBezTo>
                  <a:pt x="1640" y="528"/>
                  <a:pt x="1640" y="528"/>
                  <a:pt x="1640" y="528"/>
                </a:cubicBezTo>
                <a:cubicBezTo>
                  <a:pt x="1644" y="528"/>
                  <a:pt x="1644" y="528"/>
                  <a:pt x="1644" y="528"/>
                </a:cubicBezTo>
                <a:cubicBezTo>
                  <a:pt x="1645" y="528"/>
                  <a:pt x="1640" y="528"/>
                  <a:pt x="1646" y="527"/>
                </a:cubicBezTo>
                <a:cubicBezTo>
                  <a:pt x="1640" y="532"/>
                  <a:pt x="1640" y="532"/>
                  <a:pt x="1640" y="532"/>
                </a:cubicBezTo>
                <a:cubicBezTo>
                  <a:pt x="1649" y="529"/>
                  <a:pt x="1649" y="529"/>
                  <a:pt x="1649" y="529"/>
                </a:cubicBezTo>
                <a:cubicBezTo>
                  <a:pt x="1650" y="529"/>
                  <a:pt x="1642" y="531"/>
                  <a:pt x="1653" y="529"/>
                </a:cubicBezTo>
                <a:cubicBezTo>
                  <a:pt x="1654" y="525"/>
                  <a:pt x="1632" y="538"/>
                  <a:pt x="1660" y="522"/>
                </a:cubicBezTo>
                <a:cubicBezTo>
                  <a:pt x="1661" y="522"/>
                  <a:pt x="1661" y="522"/>
                  <a:pt x="1661" y="522"/>
                </a:cubicBezTo>
                <a:cubicBezTo>
                  <a:pt x="1664" y="520"/>
                  <a:pt x="1664" y="520"/>
                  <a:pt x="1664" y="520"/>
                </a:cubicBezTo>
                <a:cubicBezTo>
                  <a:pt x="1660" y="517"/>
                  <a:pt x="1660" y="517"/>
                  <a:pt x="1660" y="517"/>
                </a:cubicBezTo>
                <a:cubicBezTo>
                  <a:pt x="1657" y="516"/>
                  <a:pt x="1659" y="522"/>
                  <a:pt x="1655" y="517"/>
                </a:cubicBezTo>
                <a:cubicBezTo>
                  <a:pt x="1654" y="518"/>
                  <a:pt x="1654" y="518"/>
                  <a:pt x="1654" y="518"/>
                </a:cubicBezTo>
                <a:cubicBezTo>
                  <a:pt x="1653" y="517"/>
                  <a:pt x="1653" y="517"/>
                  <a:pt x="1653" y="517"/>
                </a:cubicBezTo>
                <a:cubicBezTo>
                  <a:pt x="1655" y="515"/>
                  <a:pt x="1655" y="515"/>
                  <a:pt x="1655" y="515"/>
                </a:cubicBezTo>
                <a:cubicBezTo>
                  <a:pt x="1655" y="514"/>
                  <a:pt x="1655" y="514"/>
                  <a:pt x="1655" y="514"/>
                </a:cubicBezTo>
                <a:cubicBezTo>
                  <a:pt x="1657" y="511"/>
                  <a:pt x="1657" y="511"/>
                  <a:pt x="1657" y="511"/>
                </a:cubicBezTo>
                <a:cubicBezTo>
                  <a:pt x="1659" y="512"/>
                  <a:pt x="1659" y="512"/>
                  <a:pt x="1659" y="512"/>
                </a:cubicBezTo>
                <a:cubicBezTo>
                  <a:pt x="1659" y="513"/>
                  <a:pt x="1654" y="509"/>
                  <a:pt x="1658" y="515"/>
                </a:cubicBezTo>
                <a:cubicBezTo>
                  <a:pt x="1660" y="513"/>
                  <a:pt x="1660" y="513"/>
                  <a:pt x="1660" y="513"/>
                </a:cubicBezTo>
                <a:cubicBezTo>
                  <a:pt x="1660" y="515"/>
                  <a:pt x="1660" y="515"/>
                  <a:pt x="1660" y="515"/>
                </a:cubicBezTo>
                <a:cubicBezTo>
                  <a:pt x="1664" y="516"/>
                  <a:pt x="1664" y="516"/>
                  <a:pt x="1664" y="516"/>
                </a:cubicBezTo>
                <a:cubicBezTo>
                  <a:pt x="1667" y="515"/>
                  <a:pt x="1667" y="515"/>
                  <a:pt x="1667" y="515"/>
                </a:cubicBezTo>
                <a:cubicBezTo>
                  <a:pt x="1668" y="517"/>
                  <a:pt x="1668" y="517"/>
                  <a:pt x="1668" y="517"/>
                </a:cubicBezTo>
                <a:cubicBezTo>
                  <a:pt x="1673" y="514"/>
                  <a:pt x="1673" y="514"/>
                  <a:pt x="1673" y="514"/>
                </a:cubicBezTo>
                <a:cubicBezTo>
                  <a:pt x="1672" y="511"/>
                  <a:pt x="1672" y="511"/>
                  <a:pt x="1672" y="511"/>
                </a:cubicBezTo>
                <a:cubicBezTo>
                  <a:pt x="1674" y="509"/>
                  <a:pt x="1674" y="509"/>
                  <a:pt x="1674" y="509"/>
                </a:cubicBezTo>
                <a:cubicBezTo>
                  <a:pt x="1677" y="510"/>
                  <a:pt x="1677" y="510"/>
                  <a:pt x="1677" y="510"/>
                </a:cubicBezTo>
                <a:cubicBezTo>
                  <a:pt x="1679" y="507"/>
                  <a:pt x="1679" y="507"/>
                  <a:pt x="1679" y="507"/>
                </a:cubicBezTo>
                <a:cubicBezTo>
                  <a:pt x="1681" y="507"/>
                  <a:pt x="1681" y="507"/>
                  <a:pt x="1681" y="507"/>
                </a:cubicBezTo>
                <a:cubicBezTo>
                  <a:pt x="1681" y="512"/>
                  <a:pt x="1681" y="512"/>
                  <a:pt x="1681" y="512"/>
                </a:cubicBezTo>
                <a:cubicBezTo>
                  <a:pt x="1678" y="513"/>
                  <a:pt x="1678" y="513"/>
                  <a:pt x="1678" y="513"/>
                </a:cubicBezTo>
                <a:cubicBezTo>
                  <a:pt x="1679" y="514"/>
                  <a:pt x="1679" y="514"/>
                  <a:pt x="1679" y="514"/>
                </a:cubicBezTo>
                <a:cubicBezTo>
                  <a:pt x="1677" y="516"/>
                  <a:pt x="1677" y="516"/>
                  <a:pt x="1677" y="516"/>
                </a:cubicBezTo>
                <a:cubicBezTo>
                  <a:pt x="1678" y="519"/>
                  <a:pt x="1678" y="519"/>
                  <a:pt x="1678" y="519"/>
                </a:cubicBezTo>
                <a:cubicBezTo>
                  <a:pt x="1673" y="519"/>
                  <a:pt x="1673" y="519"/>
                  <a:pt x="1673" y="519"/>
                </a:cubicBezTo>
                <a:cubicBezTo>
                  <a:pt x="1672" y="519"/>
                  <a:pt x="1672" y="520"/>
                  <a:pt x="1675" y="521"/>
                </a:cubicBezTo>
                <a:cubicBezTo>
                  <a:pt x="1668" y="520"/>
                  <a:pt x="1668" y="520"/>
                  <a:pt x="1668" y="520"/>
                </a:cubicBezTo>
                <a:cubicBezTo>
                  <a:pt x="1670" y="522"/>
                  <a:pt x="1670" y="522"/>
                  <a:pt x="1670" y="522"/>
                </a:cubicBezTo>
                <a:cubicBezTo>
                  <a:pt x="1668" y="520"/>
                  <a:pt x="1666" y="527"/>
                  <a:pt x="1665" y="521"/>
                </a:cubicBezTo>
                <a:cubicBezTo>
                  <a:pt x="1657" y="528"/>
                  <a:pt x="1657" y="528"/>
                  <a:pt x="1657" y="528"/>
                </a:cubicBezTo>
                <a:cubicBezTo>
                  <a:pt x="1659" y="529"/>
                  <a:pt x="1659" y="529"/>
                  <a:pt x="1659" y="529"/>
                </a:cubicBezTo>
                <a:cubicBezTo>
                  <a:pt x="1667" y="527"/>
                  <a:pt x="1667" y="527"/>
                  <a:pt x="1667" y="527"/>
                </a:cubicBezTo>
                <a:cubicBezTo>
                  <a:pt x="1672" y="529"/>
                  <a:pt x="1672" y="529"/>
                  <a:pt x="1672" y="529"/>
                </a:cubicBezTo>
                <a:cubicBezTo>
                  <a:pt x="1679" y="527"/>
                  <a:pt x="1679" y="527"/>
                  <a:pt x="1679" y="527"/>
                </a:cubicBezTo>
                <a:cubicBezTo>
                  <a:pt x="1716" y="525"/>
                  <a:pt x="1716" y="525"/>
                  <a:pt x="1716" y="525"/>
                </a:cubicBezTo>
                <a:cubicBezTo>
                  <a:pt x="1721" y="525"/>
                  <a:pt x="1721" y="525"/>
                  <a:pt x="1721" y="525"/>
                </a:cubicBezTo>
                <a:cubicBezTo>
                  <a:pt x="1722" y="526"/>
                  <a:pt x="1722" y="526"/>
                  <a:pt x="1722" y="526"/>
                </a:cubicBezTo>
                <a:cubicBezTo>
                  <a:pt x="1714" y="528"/>
                  <a:pt x="1714" y="528"/>
                  <a:pt x="1714" y="528"/>
                </a:cubicBezTo>
                <a:cubicBezTo>
                  <a:pt x="1752" y="530"/>
                  <a:pt x="1752" y="530"/>
                  <a:pt x="1752" y="530"/>
                </a:cubicBezTo>
                <a:cubicBezTo>
                  <a:pt x="1771" y="528"/>
                  <a:pt x="1771" y="528"/>
                  <a:pt x="1771" y="528"/>
                </a:cubicBezTo>
                <a:cubicBezTo>
                  <a:pt x="1770" y="529"/>
                  <a:pt x="1770" y="529"/>
                  <a:pt x="1770" y="529"/>
                </a:cubicBezTo>
                <a:cubicBezTo>
                  <a:pt x="1771" y="531"/>
                  <a:pt x="1771" y="531"/>
                  <a:pt x="1771" y="531"/>
                </a:cubicBezTo>
                <a:cubicBezTo>
                  <a:pt x="1756" y="532"/>
                  <a:pt x="1756" y="532"/>
                  <a:pt x="1756" y="532"/>
                </a:cubicBezTo>
                <a:cubicBezTo>
                  <a:pt x="1757" y="536"/>
                  <a:pt x="1757" y="536"/>
                  <a:pt x="1757" y="536"/>
                </a:cubicBezTo>
                <a:cubicBezTo>
                  <a:pt x="1757" y="539"/>
                  <a:pt x="1757" y="539"/>
                  <a:pt x="1757" y="539"/>
                </a:cubicBezTo>
                <a:cubicBezTo>
                  <a:pt x="1756" y="539"/>
                  <a:pt x="1756" y="539"/>
                  <a:pt x="1756" y="539"/>
                </a:cubicBezTo>
                <a:cubicBezTo>
                  <a:pt x="1755" y="540"/>
                  <a:pt x="1755" y="540"/>
                  <a:pt x="1755" y="540"/>
                </a:cubicBezTo>
                <a:cubicBezTo>
                  <a:pt x="1757" y="541"/>
                  <a:pt x="1757" y="541"/>
                  <a:pt x="1757" y="541"/>
                </a:cubicBezTo>
                <a:cubicBezTo>
                  <a:pt x="1753" y="542"/>
                  <a:pt x="1753" y="542"/>
                  <a:pt x="1753" y="542"/>
                </a:cubicBezTo>
                <a:cubicBezTo>
                  <a:pt x="1751" y="540"/>
                  <a:pt x="1751" y="540"/>
                  <a:pt x="1751" y="540"/>
                </a:cubicBezTo>
                <a:cubicBezTo>
                  <a:pt x="1749" y="542"/>
                  <a:pt x="1749" y="542"/>
                  <a:pt x="1749" y="542"/>
                </a:cubicBezTo>
                <a:cubicBezTo>
                  <a:pt x="1744" y="542"/>
                  <a:pt x="1744" y="542"/>
                  <a:pt x="1744" y="542"/>
                </a:cubicBezTo>
                <a:cubicBezTo>
                  <a:pt x="1741" y="544"/>
                  <a:pt x="1741" y="544"/>
                  <a:pt x="1741" y="544"/>
                </a:cubicBezTo>
                <a:cubicBezTo>
                  <a:pt x="1742" y="543"/>
                  <a:pt x="1742" y="543"/>
                  <a:pt x="1742" y="543"/>
                </a:cubicBezTo>
                <a:cubicBezTo>
                  <a:pt x="1735" y="544"/>
                  <a:pt x="1735" y="544"/>
                  <a:pt x="1735" y="544"/>
                </a:cubicBezTo>
                <a:cubicBezTo>
                  <a:pt x="1732" y="546"/>
                  <a:pt x="1754" y="540"/>
                  <a:pt x="1728" y="547"/>
                </a:cubicBezTo>
                <a:cubicBezTo>
                  <a:pt x="1726" y="546"/>
                  <a:pt x="1726" y="546"/>
                  <a:pt x="1726" y="546"/>
                </a:cubicBezTo>
                <a:cubicBezTo>
                  <a:pt x="1725" y="546"/>
                  <a:pt x="1729" y="549"/>
                  <a:pt x="1724" y="547"/>
                </a:cubicBezTo>
                <a:cubicBezTo>
                  <a:pt x="1724" y="549"/>
                  <a:pt x="1724" y="549"/>
                  <a:pt x="1724" y="549"/>
                </a:cubicBezTo>
                <a:cubicBezTo>
                  <a:pt x="1721" y="550"/>
                  <a:pt x="1721" y="550"/>
                  <a:pt x="1721" y="550"/>
                </a:cubicBezTo>
                <a:cubicBezTo>
                  <a:pt x="1710" y="552"/>
                  <a:pt x="1710" y="552"/>
                  <a:pt x="1710" y="552"/>
                </a:cubicBezTo>
                <a:cubicBezTo>
                  <a:pt x="1706" y="554"/>
                  <a:pt x="1706" y="554"/>
                  <a:pt x="1706" y="554"/>
                </a:cubicBezTo>
                <a:cubicBezTo>
                  <a:pt x="1704" y="553"/>
                  <a:pt x="1704" y="553"/>
                  <a:pt x="1704" y="553"/>
                </a:cubicBezTo>
                <a:cubicBezTo>
                  <a:pt x="1700" y="553"/>
                  <a:pt x="1700" y="553"/>
                  <a:pt x="1700" y="553"/>
                </a:cubicBezTo>
                <a:cubicBezTo>
                  <a:pt x="1700" y="551"/>
                  <a:pt x="1697" y="554"/>
                  <a:pt x="1698" y="551"/>
                </a:cubicBezTo>
                <a:cubicBezTo>
                  <a:pt x="1695" y="555"/>
                  <a:pt x="1695" y="555"/>
                  <a:pt x="1695" y="555"/>
                </a:cubicBezTo>
                <a:cubicBezTo>
                  <a:pt x="1691" y="558"/>
                  <a:pt x="1691" y="558"/>
                  <a:pt x="1691" y="558"/>
                </a:cubicBezTo>
                <a:cubicBezTo>
                  <a:pt x="1691" y="557"/>
                  <a:pt x="1691" y="557"/>
                  <a:pt x="1691" y="557"/>
                </a:cubicBezTo>
                <a:cubicBezTo>
                  <a:pt x="1684" y="560"/>
                  <a:pt x="1684" y="560"/>
                  <a:pt x="1684" y="560"/>
                </a:cubicBezTo>
                <a:cubicBezTo>
                  <a:pt x="1683" y="561"/>
                  <a:pt x="1683" y="561"/>
                  <a:pt x="1683" y="561"/>
                </a:cubicBezTo>
                <a:cubicBezTo>
                  <a:pt x="1686" y="563"/>
                  <a:pt x="1686" y="563"/>
                  <a:pt x="1686" y="563"/>
                </a:cubicBezTo>
                <a:cubicBezTo>
                  <a:pt x="1708" y="558"/>
                  <a:pt x="1708" y="558"/>
                  <a:pt x="1708" y="558"/>
                </a:cubicBezTo>
                <a:cubicBezTo>
                  <a:pt x="1716" y="556"/>
                  <a:pt x="1716" y="556"/>
                  <a:pt x="1716" y="556"/>
                </a:cubicBezTo>
                <a:cubicBezTo>
                  <a:pt x="1730" y="557"/>
                  <a:pt x="1730" y="557"/>
                  <a:pt x="1730" y="557"/>
                </a:cubicBezTo>
                <a:cubicBezTo>
                  <a:pt x="1732" y="556"/>
                  <a:pt x="1732" y="556"/>
                  <a:pt x="1732" y="556"/>
                </a:cubicBezTo>
                <a:cubicBezTo>
                  <a:pt x="1736" y="557"/>
                  <a:pt x="1736" y="557"/>
                  <a:pt x="1736" y="557"/>
                </a:cubicBezTo>
                <a:cubicBezTo>
                  <a:pt x="1736" y="560"/>
                  <a:pt x="1736" y="560"/>
                  <a:pt x="1736" y="560"/>
                </a:cubicBezTo>
                <a:cubicBezTo>
                  <a:pt x="1732" y="562"/>
                  <a:pt x="1732" y="562"/>
                  <a:pt x="1732" y="562"/>
                </a:cubicBezTo>
                <a:cubicBezTo>
                  <a:pt x="1725" y="562"/>
                  <a:pt x="1725" y="562"/>
                  <a:pt x="1725" y="562"/>
                </a:cubicBezTo>
                <a:cubicBezTo>
                  <a:pt x="1724" y="561"/>
                  <a:pt x="1724" y="561"/>
                  <a:pt x="1724" y="561"/>
                </a:cubicBezTo>
                <a:cubicBezTo>
                  <a:pt x="1714" y="564"/>
                  <a:pt x="1714" y="564"/>
                  <a:pt x="1714" y="564"/>
                </a:cubicBezTo>
                <a:cubicBezTo>
                  <a:pt x="1708" y="563"/>
                  <a:pt x="1708" y="563"/>
                  <a:pt x="1708" y="563"/>
                </a:cubicBezTo>
                <a:cubicBezTo>
                  <a:pt x="1700" y="564"/>
                  <a:pt x="1700" y="564"/>
                  <a:pt x="1700" y="564"/>
                </a:cubicBezTo>
                <a:cubicBezTo>
                  <a:pt x="1701" y="564"/>
                  <a:pt x="1701" y="564"/>
                  <a:pt x="1701" y="564"/>
                </a:cubicBezTo>
                <a:cubicBezTo>
                  <a:pt x="1698" y="568"/>
                  <a:pt x="1698" y="568"/>
                  <a:pt x="1698" y="568"/>
                </a:cubicBezTo>
                <a:cubicBezTo>
                  <a:pt x="1697" y="566"/>
                  <a:pt x="1697" y="566"/>
                  <a:pt x="1697" y="566"/>
                </a:cubicBezTo>
                <a:cubicBezTo>
                  <a:pt x="1694" y="567"/>
                  <a:pt x="1694" y="567"/>
                  <a:pt x="1694" y="567"/>
                </a:cubicBezTo>
                <a:cubicBezTo>
                  <a:pt x="1695" y="568"/>
                  <a:pt x="1693" y="566"/>
                  <a:pt x="1693" y="569"/>
                </a:cubicBezTo>
                <a:cubicBezTo>
                  <a:pt x="1709" y="567"/>
                  <a:pt x="1709" y="567"/>
                  <a:pt x="1709" y="567"/>
                </a:cubicBezTo>
                <a:cubicBezTo>
                  <a:pt x="1708" y="568"/>
                  <a:pt x="1708" y="568"/>
                  <a:pt x="1708" y="568"/>
                </a:cubicBezTo>
                <a:cubicBezTo>
                  <a:pt x="1709" y="569"/>
                  <a:pt x="1709" y="569"/>
                  <a:pt x="1709" y="569"/>
                </a:cubicBezTo>
                <a:cubicBezTo>
                  <a:pt x="1706" y="568"/>
                  <a:pt x="1706" y="568"/>
                  <a:pt x="1706" y="568"/>
                </a:cubicBezTo>
                <a:cubicBezTo>
                  <a:pt x="1704" y="571"/>
                  <a:pt x="1704" y="571"/>
                  <a:pt x="1704" y="571"/>
                </a:cubicBezTo>
                <a:cubicBezTo>
                  <a:pt x="1707" y="576"/>
                  <a:pt x="1707" y="576"/>
                  <a:pt x="1707" y="576"/>
                </a:cubicBezTo>
                <a:cubicBezTo>
                  <a:pt x="1714" y="575"/>
                  <a:pt x="1714" y="575"/>
                  <a:pt x="1714" y="575"/>
                </a:cubicBezTo>
                <a:cubicBezTo>
                  <a:pt x="1715" y="573"/>
                  <a:pt x="1715" y="573"/>
                  <a:pt x="1715" y="573"/>
                </a:cubicBezTo>
                <a:cubicBezTo>
                  <a:pt x="1720" y="573"/>
                  <a:pt x="1720" y="573"/>
                  <a:pt x="1720" y="573"/>
                </a:cubicBezTo>
                <a:cubicBezTo>
                  <a:pt x="1720" y="572"/>
                  <a:pt x="1720" y="572"/>
                  <a:pt x="1720" y="572"/>
                </a:cubicBezTo>
                <a:cubicBezTo>
                  <a:pt x="1720" y="574"/>
                  <a:pt x="1720" y="574"/>
                  <a:pt x="1720" y="574"/>
                </a:cubicBezTo>
                <a:cubicBezTo>
                  <a:pt x="1724" y="574"/>
                  <a:pt x="1724" y="574"/>
                  <a:pt x="1724" y="574"/>
                </a:cubicBezTo>
                <a:cubicBezTo>
                  <a:pt x="1724" y="575"/>
                  <a:pt x="1724" y="575"/>
                  <a:pt x="1724" y="575"/>
                </a:cubicBezTo>
                <a:cubicBezTo>
                  <a:pt x="1710" y="578"/>
                  <a:pt x="1710" y="578"/>
                  <a:pt x="1710" y="578"/>
                </a:cubicBezTo>
                <a:cubicBezTo>
                  <a:pt x="1710" y="579"/>
                  <a:pt x="1719" y="574"/>
                  <a:pt x="1707" y="580"/>
                </a:cubicBezTo>
                <a:cubicBezTo>
                  <a:pt x="1702" y="580"/>
                  <a:pt x="1702" y="580"/>
                  <a:pt x="1702" y="580"/>
                </a:cubicBezTo>
                <a:cubicBezTo>
                  <a:pt x="1701" y="577"/>
                  <a:pt x="1701" y="577"/>
                  <a:pt x="1701" y="577"/>
                </a:cubicBezTo>
                <a:cubicBezTo>
                  <a:pt x="1693" y="581"/>
                  <a:pt x="1693" y="581"/>
                  <a:pt x="1693" y="581"/>
                </a:cubicBezTo>
                <a:cubicBezTo>
                  <a:pt x="1687" y="581"/>
                  <a:pt x="1687" y="581"/>
                  <a:pt x="1687" y="581"/>
                </a:cubicBezTo>
                <a:cubicBezTo>
                  <a:pt x="1679" y="585"/>
                  <a:pt x="1679" y="585"/>
                  <a:pt x="1679" y="585"/>
                </a:cubicBezTo>
                <a:cubicBezTo>
                  <a:pt x="1678" y="586"/>
                  <a:pt x="1678" y="586"/>
                  <a:pt x="1678" y="586"/>
                </a:cubicBezTo>
                <a:cubicBezTo>
                  <a:pt x="1680" y="584"/>
                  <a:pt x="1680" y="584"/>
                  <a:pt x="1680" y="584"/>
                </a:cubicBezTo>
                <a:cubicBezTo>
                  <a:pt x="1677" y="579"/>
                  <a:pt x="1677" y="579"/>
                  <a:pt x="1677" y="579"/>
                </a:cubicBezTo>
                <a:cubicBezTo>
                  <a:pt x="1682" y="579"/>
                  <a:pt x="1682" y="579"/>
                  <a:pt x="1682" y="579"/>
                </a:cubicBezTo>
                <a:cubicBezTo>
                  <a:pt x="1679" y="577"/>
                  <a:pt x="1679" y="577"/>
                  <a:pt x="1679" y="577"/>
                </a:cubicBezTo>
                <a:cubicBezTo>
                  <a:pt x="1672" y="578"/>
                  <a:pt x="1672" y="578"/>
                  <a:pt x="1672" y="578"/>
                </a:cubicBezTo>
                <a:cubicBezTo>
                  <a:pt x="1669" y="574"/>
                  <a:pt x="1669" y="574"/>
                  <a:pt x="1669" y="574"/>
                </a:cubicBezTo>
                <a:cubicBezTo>
                  <a:pt x="1667" y="579"/>
                  <a:pt x="1667" y="579"/>
                  <a:pt x="1667" y="579"/>
                </a:cubicBezTo>
                <a:cubicBezTo>
                  <a:pt x="1656" y="581"/>
                  <a:pt x="1656" y="581"/>
                  <a:pt x="1656" y="581"/>
                </a:cubicBezTo>
                <a:cubicBezTo>
                  <a:pt x="1655" y="581"/>
                  <a:pt x="1654" y="581"/>
                  <a:pt x="1653" y="582"/>
                </a:cubicBezTo>
                <a:cubicBezTo>
                  <a:pt x="1646" y="583"/>
                  <a:pt x="1646" y="583"/>
                  <a:pt x="1646" y="583"/>
                </a:cubicBezTo>
                <a:cubicBezTo>
                  <a:pt x="1641" y="583"/>
                  <a:pt x="1641" y="583"/>
                  <a:pt x="1641" y="583"/>
                </a:cubicBezTo>
                <a:cubicBezTo>
                  <a:pt x="1641" y="583"/>
                  <a:pt x="1639" y="585"/>
                  <a:pt x="1641" y="581"/>
                </a:cubicBezTo>
                <a:cubicBezTo>
                  <a:pt x="1633" y="585"/>
                  <a:pt x="1633" y="585"/>
                  <a:pt x="1633" y="585"/>
                </a:cubicBezTo>
                <a:cubicBezTo>
                  <a:pt x="1631" y="583"/>
                  <a:pt x="1631" y="583"/>
                  <a:pt x="1631" y="583"/>
                </a:cubicBezTo>
                <a:cubicBezTo>
                  <a:pt x="1628" y="587"/>
                  <a:pt x="1628" y="587"/>
                  <a:pt x="1628" y="587"/>
                </a:cubicBezTo>
                <a:cubicBezTo>
                  <a:pt x="1627" y="586"/>
                  <a:pt x="1627" y="586"/>
                  <a:pt x="1627" y="586"/>
                </a:cubicBezTo>
                <a:cubicBezTo>
                  <a:pt x="1626" y="591"/>
                  <a:pt x="1627" y="583"/>
                  <a:pt x="1622" y="587"/>
                </a:cubicBezTo>
                <a:cubicBezTo>
                  <a:pt x="1625" y="588"/>
                  <a:pt x="1625" y="588"/>
                  <a:pt x="1625" y="588"/>
                </a:cubicBezTo>
                <a:cubicBezTo>
                  <a:pt x="1628" y="590"/>
                  <a:pt x="1628" y="590"/>
                  <a:pt x="1628" y="590"/>
                </a:cubicBezTo>
                <a:cubicBezTo>
                  <a:pt x="1625" y="592"/>
                  <a:pt x="1625" y="592"/>
                  <a:pt x="1625" y="592"/>
                </a:cubicBezTo>
                <a:cubicBezTo>
                  <a:pt x="1631" y="593"/>
                  <a:pt x="1631" y="593"/>
                  <a:pt x="1631" y="593"/>
                </a:cubicBezTo>
                <a:cubicBezTo>
                  <a:pt x="1635" y="593"/>
                  <a:pt x="1635" y="593"/>
                  <a:pt x="1635" y="593"/>
                </a:cubicBezTo>
                <a:cubicBezTo>
                  <a:pt x="1639" y="590"/>
                  <a:pt x="1639" y="590"/>
                  <a:pt x="1639" y="590"/>
                </a:cubicBezTo>
                <a:cubicBezTo>
                  <a:pt x="1652" y="587"/>
                  <a:pt x="1652" y="587"/>
                  <a:pt x="1652" y="587"/>
                </a:cubicBezTo>
                <a:cubicBezTo>
                  <a:pt x="1653" y="587"/>
                  <a:pt x="1653" y="587"/>
                  <a:pt x="1653" y="587"/>
                </a:cubicBezTo>
                <a:cubicBezTo>
                  <a:pt x="1653" y="587"/>
                  <a:pt x="1653" y="587"/>
                  <a:pt x="1653" y="587"/>
                </a:cubicBezTo>
                <a:cubicBezTo>
                  <a:pt x="1642" y="591"/>
                  <a:pt x="1642" y="591"/>
                  <a:pt x="1642" y="591"/>
                </a:cubicBezTo>
                <a:cubicBezTo>
                  <a:pt x="1641" y="592"/>
                  <a:pt x="1645" y="590"/>
                  <a:pt x="1641" y="593"/>
                </a:cubicBezTo>
                <a:cubicBezTo>
                  <a:pt x="1642" y="594"/>
                  <a:pt x="1642" y="594"/>
                  <a:pt x="1642" y="594"/>
                </a:cubicBezTo>
                <a:cubicBezTo>
                  <a:pt x="1641" y="594"/>
                  <a:pt x="1641" y="594"/>
                  <a:pt x="1641" y="594"/>
                </a:cubicBezTo>
                <a:cubicBezTo>
                  <a:pt x="1641" y="596"/>
                  <a:pt x="1641" y="596"/>
                  <a:pt x="1641" y="596"/>
                </a:cubicBezTo>
                <a:cubicBezTo>
                  <a:pt x="1642" y="597"/>
                  <a:pt x="1642" y="597"/>
                  <a:pt x="1642" y="597"/>
                </a:cubicBezTo>
                <a:cubicBezTo>
                  <a:pt x="1643" y="596"/>
                  <a:pt x="1643" y="596"/>
                  <a:pt x="1643" y="596"/>
                </a:cubicBezTo>
                <a:cubicBezTo>
                  <a:pt x="1644" y="597"/>
                  <a:pt x="1644" y="597"/>
                  <a:pt x="1644" y="597"/>
                </a:cubicBezTo>
                <a:cubicBezTo>
                  <a:pt x="1650" y="595"/>
                  <a:pt x="1647" y="600"/>
                  <a:pt x="1665" y="597"/>
                </a:cubicBezTo>
                <a:cubicBezTo>
                  <a:pt x="1667" y="598"/>
                  <a:pt x="1667" y="598"/>
                  <a:pt x="1667" y="598"/>
                </a:cubicBezTo>
                <a:cubicBezTo>
                  <a:pt x="1662" y="600"/>
                  <a:pt x="1662" y="600"/>
                  <a:pt x="1662" y="600"/>
                </a:cubicBezTo>
                <a:cubicBezTo>
                  <a:pt x="1660" y="601"/>
                  <a:pt x="1660" y="601"/>
                  <a:pt x="1660" y="601"/>
                </a:cubicBezTo>
                <a:cubicBezTo>
                  <a:pt x="1662" y="603"/>
                  <a:pt x="1662" y="603"/>
                  <a:pt x="1662" y="603"/>
                </a:cubicBezTo>
                <a:cubicBezTo>
                  <a:pt x="1673" y="599"/>
                  <a:pt x="1673" y="599"/>
                  <a:pt x="1673" y="599"/>
                </a:cubicBezTo>
                <a:cubicBezTo>
                  <a:pt x="1679" y="599"/>
                  <a:pt x="1679" y="599"/>
                  <a:pt x="1679" y="599"/>
                </a:cubicBezTo>
                <a:cubicBezTo>
                  <a:pt x="1683" y="595"/>
                  <a:pt x="1685" y="599"/>
                  <a:pt x="1693" y="596"/>
                </a:cubicBezTo>
                <a:cubicBezTo>
                  <a:pt x="1705" y="594"/>
                  <a:pt x="1705" y="594"/>
                  <a:pt x="1705" y="594"/>
                </a:cubicBezTo>
                <a:cubicBezTo>
                  <a:pt x="1724" y="590"/>
                  <a:pt x="1724" y="590"/>
                  <a:pt x="1724" y="590"/>
                </a:cubicBezTo>
                <a:cubicBezTo>
                  <a:pt x="1733" y="593"/>
                  <a:pt x="1733" y="593"/>
                  <a:pt x="1733" y="593"/>
                </a:cubicBezTo>
                <a:cubicBezTo>
                  <a:pt x="1738" y="596"/>
                  <a:pt x="1738" y="596"/>
                  <a:pt x="1738" y="596"/>
                </a:cubicBezTo>
                <a:cubicBezTo>
                  <a:pt x="1740" y="596"/>
                  <a:pt x="1740" y="596"/>
                  <a:pt x="1740" y="596"/>
                </a:cubicBezTo>
                <a:cubicBezTo>
                  <a:pt x="1740" y="594"/>
                  <a:pt x="1740" y="594"/>
                  <a:pt x="1740" y="594"/>
                </a:cubicBezTo>
                <a:cubicBezTo>
                  <a:pt x="1740" y="596"/>
                  <a:pt x="1734" y="591"/>
                  <a:pt x="1742" y="596"/>
                </a:cubicBezTo>
                <a:cubicBezTo>
                  <a:pt x="1743" y="593"/>
                  <a:pt x="1743" y="593"/>
                  <a:pt x="1743" y="593"/>
                </a:cubicBezTo>
                <a:cubicBezTo>
                  <a:pt x="1747" y="592"/>
                  <a:pt x="1747" y="592"/>
                  <a:pt x="1747" y="592"/>
                </a:cubicBezTo>
                <a:cubicBezTo>
                  <a:pt x="1750" y="593"/>
                  <a:pt x="1750" y="593"/>
                  <a:pt x="1750" y="593"/>
                </a:cubicBezTo>
                <a:cubicBezTo>
                  <a:pt x="1755" y="591"/>
                  <a:pt x="1755" y="591"/>
                  <a:pt x="1755" y="591"/>
                </a:cubicBezTo>
                <a:cubicBezTo>
                  <a:pt x="1757" y="592"/>
                  <a:pt x="1757" y="592"/>
                  <a:pt x="1757" y="592"/>
                </a:cubicBezTo>
                <a:cubicBezTo>
                  <a:pt x="1772" y="589"/>
                  <a:pt x="1772" y="589"/>
                  <a:pt x="1772" y="589"/>
                </a:cubicBezTo>
                <a:cubicBezTo>
                  <a:pt x="1775" y="590"/>
                  <a:pt x="1775" y="590"/>
                  <a:pt x="1775" y="590"/>
                </a:cubicBezTo>
                <a:cubicBezTo>
                  <a:pt x="1773" y="592"/>
                  <a:pt x="1773" y="592"/>
                  <a:pt x="1773" y="592"/>
                </a:cubicBezTo>
                <a:cubicBezTo>
                  <a:pt x="1778" y="593"/>
                  <a:pt x="1778" y="593"/>
                  <a:pt x="1778" y="593"/>
                </a:cubicBezTo>
                <a:cubicBezTo>
                  <a:pt x="1775" y="596"/>
                  <a:pt x="1775" y="596"/>
                  <a:pt x="1775" y="596"/>
                </a:cubicBezTo>
                <a:cubicBezTo>
                  <a:pt x="1767" y="596"/>
                  <a:pt x="1767" y="596"/>
                  <a:pt x="1767" y="596"/>
                </a:cubicBezTo>
                <a:cubicBezTo>
                  <a:pt x="1767" y="596"/>
                  <a:pt x="1767" y="596"/>
                  <a:pt x="1767" y="596"/>
                </a:cubicBezTo>
                <a:cubicBezTo>
                  <a:pt x="1761" y="596"/>
                  <a:pt x="1761" y="596"/>
                  <a:pt x="1761" y="596"/>
                </a:cubicBezTo>
                <a:cubicBezTo>
                  <a:pt x="1762" y="599"/>
                  <a:pt x="1762" y="599"/>
                  <a:pt x="1762" y="599"/>
                </a:cubicBezTo>
                <a:cubicBezTo>
                  <a:pt x="1756" y="599"/>
                  <a:pt x="1756" y="599"/>
                  <a:pt x="1756" y="599"/>
                </a:cubicBezTo>
                <a:cubicBezTo>
                  <a:pt x="1748" y="603"/>
                  <a:pt x="1748" y="603"/>
                  <a:pt x="1748" y="603"/>
                </a:cubicBezTo>
                <a:cubicBezTo>
                  <a:pt x="1736" y="608"/>
                  <a:pt x="1736" y="608"/>
                  <a:pt x="1736" y="608"/>
                </a:cubicBezTo>
                <a:cubicBezTo>
                  <a:pt x="1734" y="607"/>
                  <a:pt x="1734" y="607"/>
                  <a:pt x="1734" y="607"/>
                </a:cubicBezTo>
                <a:cubicBezTo>
                  <a:pt x="1733" y="607"/>
                  <a:pt x="1733" y="607"/>
                  <a:pt x="1733" y="607"/>
                </a:cubicBezTo>
                <a:cubicBezTo>
                  <a:pt x="1732" y="609"/>
                  <a:pt x="1732" y="609"/>
                  <a:pt x="1732" y="609"/>
                </a:cubicBezTo>
                <a:cubicBezTo>
                  <a:pt x="1729" y="608"/>
                  <a:pt x="1729" y="608"/>
                  <a:pt x="1729" y="608"/>
                </a:cubicBezTo>
                <a:cubicBezTo>
                  <a:pt x="1727" y="609"/>
                  <a:pt x="1727" y="609"/>
                  <a:pt x="1727" y="609"/>
                </a:cubicBezTo>
                <a:cubicBezTo>
                  <a:pt x="1729" y="610"/>
                  <a:pt x="1729" y="610"/>
                  <a:pt x="1729" y="610"/>
                </a:cubicBezTo>
                <a:cubicBezTo>
                  <a:pt x="1720" y="612"/>
                  <a:pt x="1720" y="612"/>
                  <a:pt x="1720" y="612"/>
                </a:cubicBezTo>
                <a:cubicBezTo>
                  <a:pt x="1715" y="616"/>
                  <a:pt x="1715" y="616"/>
                  <a:pt x="1715" y="616"/>
                </a:cubicBezTo>
                <a:cubicBezTo>
                  <a:pt x="1702" y="620"/>
                  <a:pt x="1702" y="620"/>
                  <a:pt x="1702" y="620"/>
                </a:cubicBezTo>
                <a:cubicBezTo>
                  <a:pt x="1701" y="619"/>
                  <a:pt x="1701" y="619"/>
                  <a:pt x="1701" y="619"/>
                </a:cubicBezTo>
                <a:cubicBezTo>
                  <a:pt x="1700" y="621"/>
                  <a:pt x="1700" y="621"/>
                  <a:pt x="1700" y="621"/>
                </a:cubicBezTo>
                <a:cubicBezTo>
                  <a:pt x="1703" y="620"/>
                  <a:pt x="1699" y="621"/>
                  <a:pt x="1699" y="618"/>
                </a:cubicBezTo>
                <a:cubicBezTo>
                  <a:pt x="1694" y="621"/>
                  <a:pt x="1694" y="621"/>
                  <a:pt x="1694" y="621"/>
                </a:cubicBezTo>
                <a:cubicBezTo>
                  <a:pt x="1693" y="620"/>
                  <a:pt x="1693" y="620"/>
                  <a:pt x="1693" y="620"/>
                </a:cubicBezTo>
                <a:cubicBezTo>
                  <a:pt x="1692" y="622"/>
                  <a:pt x="1692" y="622"/>
                  <a:pt x="1692" y="622"/>
                </a:cubicBezTo>
                <a:cubicBezTo>
                  <a:pt x="1693" y="626"/>
                  <a:pt x="1693" y="626"/>
                  <a:pt x="1693" y="626"/>
                </a:cubicBezTo>
                <a:cubicBezTo>
                  <a:pt x="1689" y="629"/>
                  <a:pt x="1708" y="630"/>
                  <a:pt x="1687" y="627"/>
                </a:cubicBezTo>
                <a:cubicBezTo>
                  <a:pt x="1691" y="629"/>
                  <a:pt x="1691" y="629"/>
                  <a:pt x="1691" y="629"/>
                </a:cubicBezTo>
                <a:cubicBezTo>
                  <a:pt x="1696" y="629"/>
                  <a:pt x="1696" y="629"/>
                  <a:pt x="1696" y="629"/>
                </a:cubicBezTo>
                <a:cubicBezTo>
                  <a:pt x="1697" y="628"/>
                  <a:pt x="1697" y="628"/>
                  <a:pt x="1697" y="628"/>
                </a:cubicBezTo>
                <a:cubicBezTo>
                  <a:pt x="1700" y="628"/>
                  <a:pt x="1698" y="625"/>
                  <a:pt x="1704" y="624"/>
                </a:cubicBezTo>
                <a:cubicBezTo>
                  <a:pt x="1706" y="625"/>
                  <a:pt x="1706" y="625"/>
                  <a:pt x="1706" y="625"/>
                </a:cubicBezTo>
                <a:cubicBezTo>
                  <a:pt x="1707" y="624"/>
                  <a:pt x="1707" y="624"/>
                  <a:pt x="1707" y="624"/>
                </a:cubicBezTo>
                <a:cubicBezTo>
                  <a:pt x="1712" y="625"/>
                  <a:pt x="1712" y="625"/>
                  <a:pt x="1712" y="625"/>
                </a:cubicBezTo>
                <a:cubicBezTo>
                  <a:pt x="1716" y="623"/>
                  <a:pt x="1716" y="623"/>
                  <a:pt x="1716" y="623"/>
                </a:cubicBezTo>
                <a:cubicBezTo>
                  <a:pt x="1719" y="624"/>
                  <a:pt x="1719" y="624"/>
                  <a:pt x="1719" y="624"/>
                </a:cubicBezTo>
                <a:cubicBezTo>
                  <a:pt x="1719" y="626"/>
                  <a:pt x="1719" y="626"/>
                  <a:pt x="1719" y="626"/>
                </a:cubicBezTo>
                <a:cubicBezTo>
                  <a:pt x="1717" y="629"/>
                  <a:pt x="1717" y="629"/>
                  <a:pt x="1717" y="629"/>
                </a:cubicBezTo>
                <a:cubicBezTo>
                  <a:pt x="1709" y="629"/>
                  <a:pt x="1709" y="629"/>
                  <a:pt x="1709" y="629"/>
                </a:cubicBezTo>
                <a:cubicBezTo>
                  <a:pt x="1705" y="632"/>
                  <a:pt x="1705" y="632"/>
                  <a:pt x="1705" y="632"/>
                </a:cubicBezTo>
                <a:cubicBezTo>
                  <a:pt x="1701" y="634"/>
                  <a:pt x="1701" y="634"/>
                  <a:pt x="1701" y="634"/>
                </a:cubicBezTo>
                <a:cubicBezTo>
                  <a:pt x="1700" y="633"/>
                  <a:pt x="1700" y="633"/>
                  <a:pt x="1700" y="633"/>
                </a:cubicBezTo>
                <a:cubicBezTo>
                  <a:pt x="1695" y="632"/>
                  <a:pt x="1695" y="632"/>
                  <a:pt x="1695" y="632"/>
                </a:cubicBezTo>
                <a:cubicBezTo>
                  <a:pt x="1693" y="632"/>
                  <a:pt x="1693" y="632"/>
                  <a:pt x="1693" y="632"/>
                </a:cubicBezTo>
                <a:cubicBezTo>
                  <a:pt x="1692" y="633"/>
                  <a:pt x="1692" y="633"/>
                  <a:pt x="1692" y="633"/>
                </a:cubicBezTo>
                <a:cubicBezTo>
                  <a:pt x="1696" y="636"/>
                  <a:pt x="1696" y="636"/>
                  <a:pt x="1696" y="636"/>
                </a:cubicBezTo>
                <a:cubicBezTo>
                  <a:pt x="1693" y="638"/>
                  <a:pt x="1693" y="638"/>
                  <a:pt x="1693" y="638"/>
                </a:cubicBezTo>
                <a:cubicBezTo>
                  <a:pt x="1687" y="638"/>
                  <a:pt x="1687" y="638"/>
                  <a:pt x="1687" y="638"/>
                </a:cubicBezTo>
                <a:cubicBezTo>
                  <a:pt x="1683" y="640"/>
                  <a:pt x="1683" y="640"/>
                  <a:pt x="1683" y="640"/>
                </a:cubicBezTo>
                <a:cubicBezTo>
                  <a:pt x="1680" y="640"/>
                  <a:pt x="1688" y="635"/>
                  <a:pt x="1678" y="642"/>
                </a:cubicBezTo>
                <a:cubicBezTo>
                  <a:pt x="1678" y="643"/>
                  <a:pt x="1678" y="643"/>
                  <a:pt x="1678" y="643"/>
                </a:cubicBezTo>
                <a:cubicBezTo>
                  <a:pt x="1684" y="642"/>
                  <a:pt x="1684" y="642"/>
                  <a:pt x="1684" y="642"/>
                </a:cubicBezTo>
                <a:cubicBezTo>
                  <a:pt x="1679" y="645"/>
                  <a:pt x="1679" y="645"/>
                  <a:pt x="1679" y="645"/>
                </a:cubicBezTo>
                <a:cubicBezTo>
                  <a:pt x="1681" y="646"/>
                  <a:pt x="1681" y="646"/>
                  <a:pt x="1681" y="646"/>
                </a:cubicBezTo>
                <a:cubicBezTo>
                  <a:pt x="1686" y="645"/>
                  <a:pt x="1686" y="645"/>
                  <a:pt x="1686" y="645"/>
                </a:cubicBezTo>
                <a:cubicBezTo>
                  <a:pt x="1686" y="647"/>
                  <a:pt x="1679" y="644"/>
                  <a:pt x="1687" y="648"/>
                </a:cubicBezTo>
                <a:cubicBezTo>
                  <a:pt x="1683" y="648"/>
                  <a:pt x="1683" y="648"/>
                  <a:pt x="1683" y="648"/>
                </a:cubicBezTo>
                <a:cubicBezTo>
                  <a:pt x="1683" y="649"/>
                  <a:pt x="1683" y="649"/>
                  <a:pt x="1683" y="649"/>
                </a:cubicBezTo>
                <a:cubicBezTo>
                  <a:pt x="1684" y="650"/>
                  <a:pt x="1684" y="650"/>
                  <a:pt x="1684" y="650"/>
                </a:cubicBezTo>
                <a:cubicBezTo>
                  <a:pt x="1681" y="649"/>
                  <a:pt x="1681" y="649"/>
                  <a:pt x="1681" y="649"/>
                </a:cubicBezTo>
                <a:cubicBezTo>
                  <a:pt x="1680" y="650"/>
                  <a:pt x="1680" y="650"/>
                  <a:pt x="1680" y="650"/>
                </a:cubicBezTo>
                <a:cubicBezTo>
                  <a:pt x="1677" y="646"/>
                  <a:pt x="1677" y="646"/>
                  <a:pt x="1677" y="646"/>
                </a:cubicBezTo>
                <a:cubicBezTo>
                  <a:pt x="1673" y="645"/>
                  <a:pt x="1673" y="645"/>
                  <a:pt x="1673" y="645"/>
                </a:cubicBezTo>
                <a:cubicBezTo>
                  <a:pt x="1676" y="644"/>
                  <a:pt x="1676" y="644"/>
                  <a:pt x="1676" y="644"/>
                </a:cubicBezTo>
                <a:cubicBezTo>
                  <a:pt x="1675" y="643"/>
                  <a:pt x="1673" y="650"/>
                  <a:pt x="1677" y="642"/>
                </a:cubicBezTo>
                <a:cubicBezTo>
                  <a:pt x="1670" y="642"/>
                  <a:pt x="1670" y="642"/>
                  <a:pt x="1670" y="642"/>
                </a:cubicBezTo>
                <a:cubicBezTo>
                  <a:pt x="1669" y="643"/>
                  <a:pt x="1669" y="643"/>
                  <a:pt x="1669" y="643"/>
                </a:cubicBezTo>
                <a:cubicBezTo>
                  <a:pt x="1660" y="644"/>
                  <a:pt x="1660" y="644"/>
                  <a:pt x="1660" y="644"/>
                </a:cubicBezTo>
                <a:cubicBezTo>
                  <a:pt x="1657" y="647"/>
                  <a:pt x="1657" y="647"/>
                  <a:pt x="1657" y="647"/>
                </a:cubicBezTo>
                <a:cubicBezTo>
                  <a:pt x="1657" y="648"/>
                  <a:pt x="1657" y="648"/>
                  <a:pt x="1657" y="648"/>
                </a:cubicBezTo>
                <a:cubicBezTo>
                  <a:pt x="1656" y="647"/>
                  <a:pt x="1656" y="647"/>
                  <a:pt x="1656" y="647"/>
                </a:cubicBezTo>
                <a:cubicBezTo>
                  <a:pt x="1653" y="650"/>
                  <a:pt x="1653" y="650"/>
                  <a:pt x="1653" y="650"/>
                </a:cubicBezTo>
                <a:cubicBezTo>
                  <a:pt x="1648" y="657"/>
                  <a:pt x="1652" y="647"/>
                  <a:pt x="1640" y="652"/>
                </a:cubicBezTo>
                <a:cubicBezTo>
                  <a:pt x="1641" y="651"/>
                  <a:pt x="1641" y="651"/>
                  <a:pt x="1641" y="651"/>
                </a:cubicBezTo>
                <a:cubicBezTo>
                  <a:pt x="1640" y="650"/>
                  <a:pt x="1640" y="650"/>
                  <a:pt x="1640" y="650"/>
                </a:cubicBezTo>
                <a:cubicBezTo>
                  <a:pt x="1628" y="654"/>
                  <a:pt x="1628" y="654"/>
                  <a:pt x="1628" y="654"/>
                </a:cubicBezTo>
                <a:cubicBezTo>
                  <a:pt x="1627" y="654"/>
                  <a:pt x="1635" y="650"/>
                  <a:pt x="1625" y="655"/>
                </a:cubicBezTo>
                <a:cubicBezTo>
                  <a:pt x="1625" y="657"/>
                  <a:pt x="1625" y="657"/>
                  <a:pt x="1625" y="657"/>
                </a:cubicBezTo>
                <a:cubicBezTo>
                  <a:pt x="1627" y="658"/>
                  <a:pt x="1627" y="658"/>
                  <a:pt x="1627" y="658"/>
                </a:cubicBezTo>
                <a:cubicBezTo>
                  <a:pt x="1629" y="657"/>
                  <a:pt x="1629" y="657"/>
                  <a:pt x="1629" y="657"/>
                </a:cubicBezTo>
                <a:cubicBezTo>
                  <a:pt x="1649" y="658"/>
                  <a:pt x="1649" y="658"/>
                  <a:pt x="1649" y="658"/>
                </a:cubicBezTo>
                <a:cubicBezTo>
                  <a:pt x="1650" y="658"/>
                  <a:pt x="1650" y="658"/>
                  <a:pt x="1650" y="658"/>
                </a:cubicBezTo>
                <a:cubicBezTo>
                  <a:pt x="1651" y="657"/>
                  <a:pt x="1651" y="657"/>
                  <a:pt x="1651" y="657"/>
                </a:cubicBezTo>
                <a:cubicBezTo>
                  <a:pt x="1650" y="655"/>
                  <a:pt x="1650" y="655"/>
                  <a:pt x="1650" y="655"/>
                </a:cubicBezTo>
                <a:cubicBezTo>
                  <a:pt x="1651" y="655"/>
                  <a:pt x="1654" y="657"/>
                  <a:pt x="1653" y="654"/>
                </a:cubicBezTo>
                <a:cubicBezTo>
                  <a:pt x="1649" y="652"/>
                  <a:pt x="1649" y="652"/>
                  <a:pt x="1649" y="652"/>
                </a:cubicBezTo>
                <a:cubicBezTo>
                  <a:pt x="1658" y="651"/>
                  <a:pt x="1658" y="651"/>
                  <a:pt x="1658" y="651"/>
                </a:cubicBezTo>
                <a:cubicBezTo>
                  <a:pt x="1656" y="653"/>
                  <a:pt x="1656" y="653"/>
                  <a:pt x="1656" y="653"/>
                </a:cubicBezTo>
                <a:cubicBezTo>
                  <a:pt x="1661" y="658"/>
                  <a:pt x="1661" y="658"/>
                  <a:pt x="1661" y="658"/>
                </a:cubicBezTo>
                <a:cubicBezTo>
                  <a:pt x="1663" y="657"/>
                  <a:pt x="1663" y="657"/>
                  <a:pt x="1663" y="657"/>
                </a:cubicBezTo>
                <a:cubicBezTo>
                  <a:pt x="1665" y="658"/>
                  <a:pt x="1665" y="658"/>
                  <a:pt x="1665" y="658"/>
                </a:cubicBezTo>
                <a:cubicBezTo>
                  <a:pt x="1665" y="657"/>
                  <a:pt x="1665" y="657"/>
                  <a:pt x="1665" y="657"/>
                </a:cubicBezTo>
                <a:cubicBezTo>
                  <a:pt x="1671" y="657"/>
                  <a:pt x="1671" y="657"/>
                  <a:pt x="1671" y="657"/>
                </a:cubicBezTo>
                <a:cubicBezTo>
                  <a:pt x="1670" y="658"/>
                  <a:pt x="1670" y="658"/>
                  <a:pt x="1670" y="658"/>
                </a:cubicBezTo>
                <a:cubicBezTo>
                  <a:pt x="1675" y="657"/>
                  <a:pt x="1675" y="657"/>
                  <a:pt x="1675" y="657"/>
                </a:cubicBezTo>
                <a:cubicBezTo>
                  <a:pt x="1673" y="655"/>
                  <a:pt x="1673" y="655"/>
                  <a:pt x="1673" y="655"/>
                </a:cubicBezTo>
                <a:cubicBezTo>
                  <a:pt x="1676" y="657"/>
                  <a:pt x="1676" y="657"/>
                  <a:pt x="1676" y="657"/>
                </a:cubicBezTo>
                <a:cubicBezTo>
                  <a:pt x="1677" y="657"/>
                  <a:pt x="1677" y="657"/>
                  <a:pt x="1677" y="657"/>
                </a:cubicBezTo>
                <a:cubicBezTo>
                  <a:pt x="1678" y="657"/>
                  <a:pt x="1678" y="657"/>
                  <a:pt x="1678" y="657"/>
                </a:cubicBezTo>
                <a:cubicBezTo>
                  <a:pt x="1679" y="656"/>
                  <a:pt x="1679" y="656"/>
                  <a:pt x="1679" y="656"/>
                </a:cubicBezTo>
                <a:cubicBezTo>
                  <a:pt x="1683" y="659"/>
                  <a:pt x="1683" y="659"/>
                  <a:pt x="1683" y="659"/>
                </a:cubicBezTo>
                <a:cubicBezTo>
                  <a:pt x="1685" y="658"/>
                  <a:pt x="1685" y="658"/>
                  <a:pt x="1685" y="658"/>
                </a:cubicBezTo>
                <a:cubicBezTo>
                  <a:pt x="1686" y="657"/>
                  <a:pt x="1686" y="657"/>
                  <a:pt x="1686" y="657"/>
                </a:cubicBezTo>
                <a:cubicBezTo>
                  <a:pt x="1687" y="658"/>
                  <a:pt x="1687" y="658"/>
                  <a:pt x="1687" y="658"/>
                </a:cubicBezTo>
                <a:cubicBezTo>
                  <a:pt x="1690" y="655"/>
                  <a:pt x="1690" y="655"/>
                  <a:pt x="1690" y="655"/>
                </a:cubicBezTo>
                <a:cubicBezTo>
                  <a:pt x="1689" y="653"/>
                  <a:pt x="1689" y="653"/>
                  <a:pt x="1689" y="653"/>
                </a:cubicBezTo>
                <a:cubicBezTo>
                  <a:pt x="1693" y="654"/>
                  <a:pt x="1693" y="654"/>
                  <a:pt x="1693" y="654"/>
                </a:cubicBezTo>
                <a:cubicBezTo>
                  <a:pt x="1694" y="653"/>
                  <a:pt x="1694" y="653"/>
                  <a:pt x="1694" y="653"/>
                </a:cubicBezTo>
                <a:cubicBezTo>
                  <a:pt x="1700" y="654"/>
                  <a:pt x="1681" y="660"/>
                  <a:pt x="1700" y="653"/>
                </a:cubicBezTo>
                <a:cubicBezTo>
                  <a:pt x="1704" y="652"/>
                  <a:pt x="1704" y="652"/>
                  <a:pt x="1704" y="652"/>
                </a:cubicBezTo>
                <a:cubicBezTo>
                  <a:pt x="1729" y="648"/>
                  <a:pt x="1729" y="648"/>
                  <a:pt x="1729" y="648"/>
                </a:cubicBezTo>
                <a:cubicBezTo>
                  <a:pt x="1743" y="645"/>
                  <a:pt x="1743" y="645"/>
                  <a:pt x="1743" y="645"/>
                </a:cubicBezTo>
                <a:cubicBezTo>
                  <a:pt x="1767" y="644"/>
                  <a:pt x="1767" y="644"/>
                  <a:pt x="1767" y="644"/>
                </a:cubicBezTo>
                <a:cubicBezTo>
                  <a:pt x="1769" y="644"/>
                  <a:pt x="1769" y="644"/>
                  <a:pt x="1769" y="644"/>
                </a:cubicBezTo>
                <a:cubicBezTo>
                  <a:pt x="1764" y="647"/>
                  <a:pt x="1764" y="647"/>
                  <a:pt x="1764" y="647"/>
                </a:cubicBezTo>
                <a:cubicBezTo>
                  <a:pt x="1751" y="650"/>
                  <a:pt x="1751" y="650"/>
                  <a:pt x="1751" y="650"/>
                </a:cubicBezTo>
                <a:cubicBezTo>
                  <a:pt x="1745" y="653"/>
                  <a:pt x="1745" y="653"/>
                  <a:pt x="1745" y="653"/>
                </a:cubicBezTo>
                <a:cubicBezTo>
                  <a:pt x="1737" y="655"/>
                  <a:pt x="1737" y="655"/>
                  <a:pt x="1737" y="655"/>
                </a:cubicBezTo>
                <a:cubicBezTo>
                  <a:pt x="1736" y="661"/>
                  <a:pt x="1736" y="661"/>
                  <a:pt x="1736" y="661"/>
                </a:cubicBezTo>
                <a:cubicBezTo>
                  <a:pt x="1736" y="661"/>
                  <a:pt x="1736" y="661"/>
                  <a:pt x="1736" y="661"/>
                </a:cubicBezTo>
                <a:cubicBezTo>
                  <a:pt x="1743" y="658"/>
                  <a:pt x="1743" y="658"/>
                  <a:pt x="1743" y="658"/>
                </a:cubicBezTo>
                <a:cubicBezTo>
                  <a:pt x="1743" y="659"/>
                  <a:pt x="1743" y="659"/>
                  <a:pt x="1743" y="659"/>
                </a:cubicBezTo>
                <a:cubicBezTo>
                  <a:pt x="1736" y="664"/>
                  <a:pt x="1736" y="664"/>
                  <a:pt x="1736" y="664"/>
                </a:cubicBezTo>
                <a:cubicBezTo>
                  <a:pt x="1720" y="667"/>
                  <a:pt x="1720" y="667"/>
                  <a:pt x="1720" y="667"/>
                </a:cubicBezTo>
                <a:cubicBezTo>
                  <a:pt x="1712" y="670"/>
                  <a:pt x="1712" y="670"/>
                  <a:pt x="1712" y="670"/>
                </a:cubicBezTo>
                <a:cubicBezTo>
                  <a:pt x="1714" y="671"/>
                  <a:pt x="1714" y="671"/>
                  <a:pt x="1714" y="671"/>
                </a:cubicBezTo>
                <a:cubicBezTo>
                  <a:pt x="1714" y="671"/>
                  <a:pt x="1711" y="669"/>
                  <a:pt x="1713" y="673"/>
                </a:cubicBezTo>
                <a:cubicBezTo>
                  <a:pt x="1707" y="668"/>
                  <a:pt x="1707" y="668"/>
                  <a:pt x="1707" y="668"/>
                </a:cubicBezTo>
                <a:cubicBezTo>
                  <a:pt x="1706" y="670"/>
                  <a:pt x="1713" y="665"/>
                  <a:pt x="1704" y="670"/>
                </a:cubicBezTo>
                <a:cubicBezTo>
                  <a:pt x="1706" y="673"/>
                  <a:pt x="1706" y="673"/>
                  <a:pt x="1706" y="673"/>
                </a:cubicBezTo>
                <a:cubicBezTo>
                  <a:pt x="1702" y="674"/>
                  <a:pt x="1702" y="674"/>
                  <a:pt x="1702" y="674"/>
                </a:cubicBezTo>
                <a:cubicBezTo>
                  <a:pt x="1702" y="677"/>
                  <a:pt x="1702" y="677"/>
                  <a:pt x="1702" y="677"/>
                </a:cubicBezTo>
                <a:cubicBezTo>
                  <a:pt x="1698" y="677"/>
                  <a:pt x="1698" y="677"/>
                  <a:pt x="1698" y="677"/>
                </a:cubicBezTo>
                <a:cubicBezTo>
                  <a:pt x="1693" y="681"/>
                  <a:pt x="1693" y="681"/>
                  <a:pt x="1693" y="681"/>
                </a:cubicBezTo>
                <a:cubicBezTo>
                  <a:pt x="1688" y="682"/>
                  <a:pt x="1688" y="682"/>
                  <a:pt x="1688" y="682"/>
                </a:cubicBezTo>
                <a:cubicBezTo>
                  <a:pt x="1687" y="685"/>
                  <a:pt x="1687" y="685"/>
                  <a:pt x="1687" y="685"/>
                </a:cubicBezTo>
                <a:cubicBezTo>
                  <a:pt x="1688" y="686"/>
                  <a:pt x="1688" y="686"/>
                  <a:pt x="1688" y="686"/>
                </a:cubicBezTo>
                <a:cubicBezTo>
                  <a:pt x="1687" y="687"/>
                  <a:pt x="1687" y="687"/>
                  <a:pt x="1687" y="687"/>
                </a:cubicBezTo>
                <a:cubicBezTo>
                  <a:pt x="1677" y="684"/>
                  <a:pt x="1677" y="684"/>
                  <a:pt x="1677" y="684"/>
                </a:cubicBezTo>
                <a:cubicBezTo>
                  <a:pt x="1672" y="683"/>
                  <a:pt x="1693" y="690"/>
                  <a:pt x="1670" y="683"/>
                </a:cubicBezTo>
                <a:cubicBezTo>
                  <a:pt x="1665" y="685"/>
                  <a:pt x="1665" y="685"/>
                  <a:pt x="1665" y="685"/>
                </a:cubicBezTo>
                <a:cubicBezTo>
                  <a:pt x="1672" y="690"/>
                  <a:pt x="1672" y="690"/>
                  <a:pt x="1672" y="690"/>
                </a:cubicBezTo>
                <a:cubicBezTo>
                  <a:pt x="1673" y="692"/>
                  <a:pt x="1673" y="692"/>
                  <a:pt x="1673" y="692"/>
                </a:cubicBezTo>
                <a:cubicBezTo>
                  <a:pt x="1669" y="693"/>
                  <a:pt x="1669" y="693"/>
                  <a:pt x="1669" y="693"/>
                </a:cubicBezTo>
                <a:cubicBezTo>
                  <a:pt x="1664" y="690"/>
                  <a:pt x="1664" y="690"/>
                  <a:pt x="1664" y="690"/>
                </a:cubicBezTo>
                <a:cubicBezTo>
                  <a:pt x="1660" y="690"/>
                  <a:pt x="1660" y="690"/>
                  <a:pt x="1660" y="690"/>
                </a:cubicBezTo>
                <a:cubicBezTo>
                  <a:pt x="1659" y="690"/>
                  <a:pt x="1659" y="690"/>
                  <a:pt x="1659" y="690"/>
                </a:cubicBezTo>
                <a:cubicBezTo>
                  <a:pt x="1661" y="687"/>
                  <a:pt x="1661" y="687"/>
                  <a:pt x="1661" y="687"/>
                </a:cubicBezTo>
                <a:cubicBezTo>
                  <a:pt x="1653" y="688"/>
                  <a:pt x="1653" y="688"/>
                  <a:pt x="1653" y="688"/>
                </a:cubicBezTo>
                <a:cubicBezTo>
                  <a:pt x="1650" y="690"/>
                  <a:pt x="1650" y="690"/>
                  <a:pt x="1650" y="690"/>
                </a:cubicBezTo>
                <a:cubicBezTo>
                  <a:pt x="1639" y="690"/>
                  <a:pt x="1639" y="690"/>
                  <a:pt x="1639" y="690"/>
                </a:cubicBezTo>
                <a:cubicBezTo>
                  <a:pt x="1638" y="695"/>
                  <a:pt x="1638" y="695"/>
                  <a:pt x="1638" y="695"/>
                </a:cubicBezTo>
                <a:cubicBezTo>
                  <a:pt x="1638" y="695"/>
                  <a:pt x="1639" y="695"/>
                  <a:pt x="1640" y="695"/>
                </a:cubicBezTo>
                <a:cubicBezTo>
                  <a:pt x="1634" y="696"/>
                  <a:pt x="1634" y="696"/>
                  <a:pt x="1634" y="696"/>
                </a:cubicBezTo>
                <a:cubicBezTo>
                  <a:pt x="1636" y="696"/>
                  <a:pt x="1636" y="696"/>
                  <a:pt x="1636" y="696"/>
                </a:cubicBezTo>
                <a:cubicBezTo>
                  <a:pt x="1633" y="694"/>
                  <a:pt x="1633" y="694"/>
                  <a:pt x="1633" y="694"/>
                </a:cubicBezTo>
                <a:cubicBezTo>
                  <a:pt x="1630" y="694"/>
                  <a:pt x="1630" y="694"/>
                  <a:pt x="1630" y="694"/>
                </a:cubicBezTo>
                <a:cubicBezTo>
                  <a:pt x="1620" y="696"/>
                  <a:pt x="1620" y="696"/>
                  <a:pt x="1620" y="696"/>
                </a:cubicBezTo>
                <a:cubicBezTo>
                  <a:pt x="1613" y="699"/>
                  <a:pt x="1613" y="699"/>
                  <a:pt x="1613" y="699"/>
                </a:cubicBezTo>
                <a:cubicBezTo>
                  <a:pt x="1611" y="698"/>
                  <a:pt x="1611" y="698"/>
                  <a:pt x="1611" y="698"/>
                </a:cubicBezTo>
                <a:cubicBezTo>
                  <a:pt x="1597" y="702"/>
                  <a:pt x="1597" y="702"/>
                  <a:pt x="1597" y="702"/>
                </a:cubicBezTo>
                <a:cubicBezTo>
                  <a:pt x="1594" y="702"/>
                  <a:pt x="1594" y="702"/>
                  <a:pt x="1594" y="702"/>
                </a:cubicBezTo>
                <a:cubicBezTo>
                  <a:pt x="1594" y="701"/>
                  <a:pt x="1594" y="700"/>
                  <a:pt x="1597" y="701"/>
                </a:cubicBezTo>
                <a:cubicBezTo>
                  <a:pt x="1597" y="701"/>
                  <a:pt x="1597" y="701"/>
                  <a:pt x="1597" y="701"/>
                </a:cubicBezTo>
                <a:cubicBezTo>
                  <a:pt x="1596" y="699"/>
                  <a:pt x="1607" y="702"/>
                  <a:pt x="1593" y="699"/>
                </a:cubicBezTo>
                <a:cubicBezTo>
                  <a:pt x="1592" y="701"/>
                  <a:pt x="1592" y="701"/>
                  <a:pt x="1592" y="701"/>
                </a:cubicBezTo>
                <a:cubicBezTo>
                  <a:pt x="1589" y="700"/>
                  <a:pt x="1597" y="698"/>
                  <a:pt x="1589" y="702"/>
                </a:cubicBezTo>
                <a:cubicBezTo>
                  <a:pt x="1587" y="700"/>
                  <a:pt x="1587" y="700"/>
                  <a:pt x="1587" y="700"/>
                </a:cubicBezTo>
                <a:cubicBezTo>
                  <a:pt x="1587" y="703"/>
                  <a:pt x="1587" y="703"/>
                  <a:pt x="1587" y="703"/>
                </a:cubicBezTo>
                <a:cubicBezTo>
                  <a:pt x="1586" y="702"/>
                  <a:pt x="1586" y="702"/>
                  <a:pt x="1586" y="702"/>
                </a:cubicBezTo>
                <a:cubicBezTo>
                  <a:pt x="1582" y="703"/>
                  <a:pt x="1582" y="703"/>
                  <a:pt x="1582" y="703"/>
                </a:cubicBezTo>
                <a:cubicBezTo>
                  <a:pt x="1581" y="705"/>
                  <a:pt x="1581" y="705"/>
                  <a:pt x="1581" y="705"/>
                </a:cubicBezTo>
                <a:cubicBezTo>
                  <a:pt x="1582" y="705"/>
                  <a:pt x="1583" y="704"/>
                  <a:pt x="1581" y="702"/>
                </a:cubicBezTo>
                <a:cubicBezTo>
                  <a:pt x="1577" y="704"/>
                  <a:pt x="1577" y="704"/>
                  <a:pt x="1577" y="704"/>
                </a:cubicBezTo>
                <a:cubicBezTo>
                  <a:pt x="1572" y="705"/>
                  <a:pt x="1572" y="705"/>
                  <a:pt x="1572" y="705"/>
                </a:cubicBezTo>
                <a:cubicBezTo>
                  <a:pt x="1570" y="707"/>
                  <a:pt x="1570" y="707"/>
                  <a:pt x="1570" y="707"/>
                </a:cubicBezTo>
                <a:cubicBezTo>
                  <a:pt x="1566" y="707"/>
                  <a:pt x="1566" y="707"/>
                  <a:pt x="1566" y="707"/>
                </a:cubicBezTo>
                <a:cubicBezTo>
                  <a:pt x="1561" y="709"/>
                  <a:pt x="1561" y="709"/>
                  <a:pt x="1561" y="709"/>
                </a:cubicBezTo>
                <a:cubicBezTo>
                  <a:pt x="1559" y="708"/>
                  <a:pt x="1559" y="708"/>
                  <a:pt x="1559" y="708"/>
                </a:cubicBezTo>
                <a:cubicBezTo>
                  <a:pt x="1557" y="710"/>
                  <a:pt x="1571" y="706"/>
                  <a:pt x="1554" y="709"/>
                </a:cubicBezTo>
                <a:cubicBezTo>
                  <a:pt x="1553" y="710"/>
                  <a:pt x="1556" y="710"/>
                  <a:pt x="1554" y="711"/>
                </a:cubicBezTo>
                <a:cubicBezTo>
                  <a:pt x="1559" y="712"/>
                  <a:pt x="1559" y="712"/>
                  <a:pt x="1559" y="712"/>
                </a:cubicBezTo>
                <a:cubicBezTo>
                  <a:pt x="1555" y="715"/>
                  <a:pt x="1555" y="715"/>
                  <a:pt x="1555" y="715"/>
                </a:cubicBezTo>
                <a:cubicBezTo>
                  <a:pt x="1549" y="717"/>
                  <a:pt x="1549" y="717"/>
                  <a:pt x="1549" y="717"/>
                </a:cubicBezTo>
                <a:cubicBezTo>
                  <a:pt x="1548" y="718"/>
                  <a:pt x="1548" y="718"/>
                  <a:pt x="1548" y="718"/>
                </a:cubicBezTo>
                <a:cubicBezTo>
                  <a:pt x="1546" y="718"/>
                  <a:pt x="1546" y="718"/>
                  <a:pt x="1546" y="718"/>
                </a:cubicBezTo>
                <a:cubicBezTo>
                  <a:pt x="1541" y="725"/>
                  <a:pt x="1541" y="725"/>
                  <a:pt x="1541" y="725"/>
                </a:cubicBezTo>
                <a:cubicBezTo>
                  <a:pt x="1534" y="733"/>
                  <a:pt x="1534" y="733"/>
                  <a:pt x="1534" y="733"/>
                </a:cubicBezTo>
                <a:cubicBezTo>
                  <a:pt x="1536" y="735"/>
                  <a:pt x="1536" y="735"/>
                  <a:pt x="1536" y="735"/>
                </a:cubicBezTo>
                <a:cubicBezTo>
                  <a:pt x="1541" y="732"/>
                  <a:pt x="1541" y="732"/>
                  <a:pt x="1541" y="732"/>
                </a:cubicBezTo>
                <a:cubicBezTo>
                  <a:pt x="1548" y="733"/>
                  <a:pt x="1548" y="733"/>
                  <a:pt x="1548" y="733"/>
                </a:cubicBezTo>
                <a:cubicBezTo>
                  <a:pt x="1544" y="731"/>
                  <a:pt x="1544" y="731"/>
                  <a:pt x="1544" y="731"/>
                </a:cubicBezTo>
                <a:cubicBezTo>
                  <a:pt x="1545" y="730"/>
                  <a:pt x="1545" y="730"/>
                  <a:pt x="1545" y="730"/>
                </a:cubicBezTo>
                <a:cubicBezTo>
                  <a:pt x="1548" y="732"/>
                  <a:pt x="1548" y="732"/>
                  <a:pt x="1548" y="732"/>
                </a:cubicBezTo>
                <a:cubicBezTo>
                  <a:pt x="1559" y="728"/>
                  <a:pt x="1559" y="728"/>
                  <a:pt x="1559" y="728"/>
                </a:cubicBezTo>
                <a:cubicBezTo>
                  <a:pt x="1558" y="730"/>
                  <a:pt x="1558" y="730"/>
                  <a:pt x="1558" y="730"/>
                </a:cubicBezTo>
                <a:cubicBezTo>
                  <a:pt x="1566" y="730"/>
                  <a:pt x="1566" y="730"/>
                  <a:pt x="1566" y="730"/>
                </a:cubicBezTo>
                <a:cubicBezTo>
                  <a:pt x="1567" y="729"/>
                  <a:pt x="1567" y="729"/>
                  <a:pt x="1567" y="729"/>
                </a:cubicBezTo>
                <a:cubicBezTo>
                  <a:pt x="1562" y="728"/>
                  <a:pt x="1562" y="728"/>
                  <a:pt x="1562" y="728"/>
                </a:cubicBezTo>
                <a:cubicBezTo>
                  <a:pt x="1562" y="726"/>
                  <a:pt x="1562" y="726"/>
                  <a:pt x="1562" y="726"/>
                </a:cubicBezTo>
                <a:cubicBezTo>
                  <a:pt x="1567" y="723"/>
                  <a:pt x="1563" y="733"/>
                  <a:pt x="1568" y="723"/>
                </a:cubicBezTo>
                <a:cubicBezTo>
                  <a:pt x="1569" y="726"/>
                  <a:pt x="1569" y="726"/>
                  <a:pt x="1569" y="726"/>
                </a:cubicBezTo>
                <a:cubicBezTo>
                  <a:pt x="1578" y="726"/>
                  <a:pt x="1578" y="726"/>
                  <a:pt x="1578" y="726"/>
                </a:cubicBezTo>
                <a:cubicBezTo>
                  <a:pt x="1585" y="725"/>
                  <a:pt x="1585" y="725"/>
                  <a:pt x="1585" y="725"/>
                </a:cubicBezTo>
                <a:cubicBezTo>
                  <a:pt x="1583" y="723"/>
                  <a:pt x="1583" y="731"/>
                  <a:pt x="1585" y="723"/>
                </a:cubicBezTo>
                <a:cubicBezTo>
                  <a:pt x="1586" y="723"/>
                  <a:pt x="1586" y="723"/>
                  <a:pt x="1586" y="723"/>
                </a:cubicBezTo>
                <a:cubicBezTo>
                  <a:pt x="1586" y="724"/>
                  <a:pt x="1586" y="724"/>
                  <a:pt x="1586" y="724"/>
                </a:cubicBezTo>
                <a:cubicBezTo>
                  <a:pt x="1591" y="723"/>
                  <a:pt x="1591" y="723"/>
                  <a:pt x="1591" y="723"/>
                </a:cubicBezTo>
                <a:cubicBezTo>
                  <a:pt x="1591" y="722"/>
                  <a:pt x="1591" y="722"/>
                  <a:pt x="1591" y="722"/>
                </a:cubicBezTo>
                <a:cubicBezTo>
                  <a:pt x="1594" y="720"/>
                  <a:pt x="1597" y="723"/>
                  <a:pt x="1597" y="720"/>
                </a:cubicBezTo>
                <a:cubicBezTo>
                  <a:pt x="1597" y="721"/>
                  <a:pt x="1600" y="719"/>
                  <a:pt x="1597" y="722"/>
                </a:cubicBezTo>
                <a:cubicBezTo>
                  <a:pt x="1598" y="721"/>
                  <a:pt x="1598" y="724"/>
                  <a:pt x="1599" y="720"/>
                </a:cubicBezTo>
                <a:cubicBezTo>
                  <a:pt x="1599" y="719"/>
                  <a:pt x="1599" y="719"/>
                  <a:pt x="1599" y="719"/>
                </a:cubicBezTo>
                <a:cubicBezTo>
                  <a:pt x="1603" y="717"/>
                  <a:pt x="1603" y="717"/>
                  <a:pt x="1603" y="717"/>
                </a:cubicBezTo>
                <a:cubicBezTo>
                  <a:pt x="1602" y="715"/>
                  <a:pt x="1609" y="717"/>
                  <a:pt x="1601" y="715"/>
                </a:cubicBezTo>
                <a:cubicBezTo>
                  <a:pt x="1603" y="714"/>
                  <a:pt x="1603" y="714"/>
                  <a:pt x="1603" y="714"/>
                </a:cubicBezTo>
                <a:cubicBezTo>
                  <a:pt x="1605" y="717"/>
                  <a:pt x="1605" y="717"/>
                  <a:pt x="1605" y="717"/>
                </a:cubicBezTo>
                <a:cubicBezTo>
                  <a:pt x="1613" y="715"/>
                  <a:pt x="1613" y="715"/>
                  <a:pt x="1613" y="715"/>
                </a:cubicBezTo>
                <a:cubicBezTo>
                  <a:pt x="1614" y="717"/>
                  <a:pt x="1614" y="717"/>
                  <a:pt x="1614" y="717"/>
                </a:cubicBezTo>
                <a:cubicBezTo>
                  <a:pt x="1611" y="716"/>
                  <a:pt x="1611" y="716"/>
                  <a:pt x="1611" y="716"/>
                </a:cubicBezTo>
                <a:cubicBezTo>
                  <a:pt x="1611" y="718"/>
                  <a:pt x="1611" y="718"/>
                  <a:pt x="1611" y="718"/>
                </a:cubicBezTo>
                <a:cubicBezTo>
                  <a:pt x="1614" y="718"/>
                  <a:pt x="1614" y="718"/>
                  <a:pt x="1614" y="718"/>
                </a:cubicBezTo>
                <a:cubicBezTo>
                  <a:pt x="1617" y="715"/>
                  <a:pt x="1617" y="715"/>
                  <a:pt x="1617" y="715"/>
                </a:cubicBezTo>
                <a:cubicBezTo>
                  <a:pt x="1616" y="714"/>
                  <a:pt x="1615" y="717"/>
                  <a:pt x="1615" y="715"/>
                </a:cubicBezTo>
                <a:cubicBezTo>
                  <a:pt x="1615" y="714"/>
                  <a:pt x="1613" y="715"/>
                  <a:pt x="1615" y="714"/>
                </a:cubicBezTo>
                <a:cubicBezTo>
                  <a:pt x="1618" y="716"/>
                  <a:pt x="1618" y="716"/>
                  <a:pt x="1618" y="716"/>
                </a:cubicBezTo>
                <a:cubicBezTo>
                  <a:pt x="1623" y="718"/>
                  <a:pt x="1604" y="720"/>
                  <a:pt x="1624" y="712"/>
                </a:cubicBezTo>
                <a:cubicBezTo>
                  <a:pt x="1623" y="714"/>
                  <a:pt x="1623" y="714"/>
                  <a:pt x="1623" y="714"/>
                </a:cubicBezTo>
                <a:cubicBezTo>
                  <a:pt x="1625" y="714"/>
                  <a:pt x="1625" y="714"/>
                  <a:pt x="1625" y="714"/>
                </a:cubicBezTo>
                <a:cubicBezTo>
                  <a:pt x="1626" y="712"/>
                  <a:pt x="1626" y="712"/>
                  <a:pt x="1626" y="712"/>
                </a:cubicBezTo>
                <a:cubicBezTo>
                  <a:pt x="1639" y="708"/>
                  <a:pt x="1639" y="708"/>
                  <a:pt x="1639" y="708"/>
                </a:cubicBezTo>
                <a:cubicBezTo>
                  <a:pt x="1641" y="708"/>
                  <a:pt x="1641" y="703"/>
                  <a:pt x="1645" y="707"/>
                </a:cubicBezTo>
                <a:cubicBezTo>
                  <a:pt x="1639" y="704"/>
                  <a:pt x="1639" y="704"/>
                  <a:pt x="1639" y="704"/>
                </a:cubicBezTo>
                <a:cubicBezTo>
                  <a:pt x="1636" y="705"/>
                  <a:pt x="1636" y="705"/>
                  <a:pt x="1636" y="705"/>
                </a:cubicBezTo>
                <a:cubicBezTo>
                  <a:pt x="1635" y="703"/>
                  <a:pt x="1635" y="703"/>
                  <a:pt x="1635" y="703"/>
                </a:cubicBezTo>
                <a:cubicBezTo>
                  <a:pt x="1625" y="703"/>
                  <a:pt x="1625" y="703"/>
                  <a:pt x="1625" y="703"/>
                </a:cubicBezTo>
                <a:cubicBezTo>
                  <a:pt x="1625" y="704"/>
                  <a:pt x="1625" y="703"/>
                  <a:pt x="1624" y="701"/>
                </a:cubicBezTo>
                <a:cubicBezTo>
                  <a:pt x="1622" y="702"/>
                  <a:pt x="1623" y="707"/>
                  <a:pt x="1619" y="703"/>
                </a:cubicBezTo>
                <a:cubicBezTo>
                  <a:pt x="1617" y="701"/>
                  <a:pt x="1617" y="701"/>
                  <a:pt x="1617" y="701"/>
                </a:cubicBezTo>
                <a:cubicBezTo>
                  <a:pt x="1625" y="698"/>
                  <a:pt x="1625" y="698"/>
                  <a:pt x="1625" y="698"/>
                </a:cubicBezTo>
                <a:cubicBezTo>
                  <a:pt x="1627" y="699"/>
                  <a:pt x="1627" y="699"/>
                  <a:pt x="1627" y="699"/>
                </a:cubicBezTo>
                <a:cubicBezTo>
                  <a:pt x="1625" y="700"/>
                  <a:pt x="1629" y="701"/>
                  <a:pt x="1625" y="700"/>
                </a:cubicBezTo>
                <a:cubicBezTo>
                  <a:pt x="1630" y="702"/>
                  <a:pt x="1630" y="702"/>
                  <a:pt x="1630" y="702"/>
                </a:cubicBezTo>
                <a:cubicBezTo>
                  <a:pt x="1631" y="702"/>
                  <a:pt x="1631" y="702"/>
                  <a:pt x="1631" y="702"/>
                </a:cubicBezTo>
                <a:cubicBezTo>
                  <a:pt x="1630" y="700"/>
                  <a:pt x="1639" y="704"/>
                  <a:pt x="1629" y="699"/>
                </a:cubicBezTo>
                <a:cubicBezTo>
                  <a:pt x="1628" y="698"/>
                  <a:pt x="1628" y="698"/>
                  <a:pt x="1628" y="698"/>
                </a:cubicBezTo>
                <a:cubicBezTo>
                  <a:pt x="1629" y="697"/>
                  <a:pt x="1631" y="696"/>
                  <a:pt x="1631" y="697"/>
                </a:cubicBezTo>
                <a:cubicBezTo>
                  <a:pt x="1631" y="698"/>
                  <a:pt x="1631" y="698"/>
                  <a:pt x="1631" y="698"/>
                </a:cubicBezTo>
                <a:cubicBezTo>
                  <a:pt x="1637" y="703"/>
                  <a:pt x="1637" y="703"/>
                  <a:pt x="1637" y="703"/>
                </a:cubicBezTo>
                <a:cubicBezTo>
                  <a:pt x="1646" y="703"/>
                  <a:pt x="1646" y="703"/>
                  <a:pt x="1646" y="703"/>
                </a:cubicBezTo>
                <a:cubicBezTo>
                  <a:pt x="1645" y="707"/>
                  <a:pt x="1649" y="704"/>
                  <a:pt x="1651" y="705"/>
                </a:cubicBezTo>
                <a:cubicBezTo>
                  <a:pt x="1650" y="709"/>
                  <a:pt x="1650" y="709"/>
                  <a:pt x="1650" y="709"/>
                </a:cubicBezTo>
                <a:cubicBezTo>
                  <a:pt x="1651" y="712"/>
                  <a:pt x="1654" y="708"/>
                  <a:pt x="1654" y="711"/>
                </a:cubicBezTo>
                <a:cubicBezTo>
                  <a:pt x="1654" y="710"/>
                  <a:pt x="1654" y="710"/>
                  <a:pt x="1654" y="710"/>
                </a:cubicBezTo>
                <a:cubicBezTo>
                  <a:pt x="1655" y="711"/>
                  <a:pt x="1655" y="711"/>
                  <a:pt x="1655" y="711"/>
                </a:cubicBezTo>
                <a:cubicBezTo>
                  <a:pt x="1656" y="711"/>
                  <a:pt x="1656" y="711"/>
                  <a:pt x="1656" y="711"/>
                </a:cubicBezTo>
                <a:cubicBezTo>
                  <a:pt x="1657" y="710"/>
                  <a:pt x="1657" y="710"/>
                  <a:pt x="1657" y="710"/>
                </a:cubicBezTo>
                <a:cubicBezTo>
                  <a:pt x="1656" y="709"/>
                  <a:pt x="1656" y="709"/>
                  <a:pt x="1656" y="709"/>
                </a:cubicBezTo>
                <a:cubicBezTo>
                  <a:pt x="1665" y="710"/>
                  <a:pt x="1665" y="710"/>
                  <a:pt x="1665" y="710"/>
                </a:cubicBezTo>
                <a:cubicBezTo>
                  <a:pt x="1672" y="706"/>
                  <a:pt x="1672" y="706"/>
                  <a:pt x="1672" y="706"/>
                </a:cubicBezTo>
                <a:cubicBezTo>
                  <a:pt x="1681" y="704"/>
                  <a:pt x="1681" y="704"/>
                  <a:pt x="1681" y="704"/>
                </a:cubicBezTo>
                <a:cubicBezTo>
                  <a:pt x="1681" y="702"/>
                  <a:pt x="1677" y="707"/>
                  <a:pt x="1681" y="702"/>
                </a:cubicBezTo>
                <a:cubicBezTo>
                  <a:pt x="1686" y="703"/>
                  <a:pt x="1686" y="703"/>
                  <a:pt x="1686" y="703"/>
                </a:cubicBezTo>
                <a:cubicBezTo>
                  <a:pt x="1702" y="700"/>
                  <a:pt x="1702" y="700"/>
                  <a:pt x="1702" y="700"/>
                </a:cubicBezTo>
                <a:cubicBezTo>
                  <a:pt x="1702" y="701"/>
                  <a:pt x="1702" y="701"/>
                  <a:pt x="1702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11" y="702"/>
                  <a:pt x="1700" y="703"/>
                  <a:pt x="1711" y="699"/>
                </a:cubicBezTo>
                <a:cubicBezTo>
                  <a:pt x="1711" y="701"/>
                  <a:pt x="1711" y="701"/>
                  <a:pt x="1711" y="701"/>
                </a:cubicBezTo>
                <a:cubicBezTo>
                  <a:pt x="1718" y="700"/>
                  <a:pt x="1718" y="700"/>
                  <a:pt x="1718" y="700"/>
                </a:cubicBezTo>
                <a:cubicBezTo>
                  <a:pt x="1719" y="699"/>
                  <a:pt x="1719" y="699"/>
                  <a:pt x="1719" y="699"/>
                </a:cubicBezTo>
                <a:cubicBezTo>
                  <a:pt x="1716" y="697"/>
                  <a:pt x="1716" y="697"/>
                  <a:pt x="1716" y="697"/>
                </a:cubicBezTo>
                <a:cubicBezTo>
                  <a:pt x="1721" y="696"/>
                  <a:pt x="1721" y="696"/>
                  <a:pt x="1721" y="696"/>
                </a:cubicBezTo>
                <a:cubicBezTo>
                  <a:pt x="1722" y="697"/>
                  <a:pt x="1722" y="697"/>
                  <a:pt x="1722" y="697"/>
                </a:cubicBezTo>
                <a:cubicBezTo>
                  <a:pt x="1731" y="692"/>
                  <a:pt x="1731" y="692"/>
                  <a:pt x="1731" y="692"/>
                </a:cubicBezTo>
                <a:cubicBezTo>
                  <a:pt x="1734" y="693"/>
                  <a:pt x="1737" y="686"/>
                  <a:pt x="1739" y="693"/>
                </a:cubicBezTo>
                <a:cubicBezTo>
                  <a:pt x="1751" y="688"/>
                  <a:pt x="1751" y="688"/>
                  <a:pt x="1751" y="688"/>
                </a:cubicBezTo>
                <a:cubicBezTo>
                  <a:pt x="1752" y="686"/>
                  <a:pt x="1752" y="686"/>
                  <a:pt x="1752" y="686"/>
                </a:cubicBezTo>
                <a:cubicBezTo>
                  <a:pt x="1753" y="688"/>
                  <a:pt x="1753" y="688"/>
                  <a:pt x="1753" y="688"/>
                </a:cubicBezTo>
                <a:cubicBezTo>
                  <a:pt x="1756" y="687"/>
                  <a:pt x="1756" y="687"/>
                  <a:pt x="1756" y="687"/>
                </a:cubicBezTo>
                <a:cubicBezTo>
                  <a:pt x="1760" y="689"/>
                  <a:pt x="1760" y="689"/>
                  <a:pt x="1760" y="689"/>
                </a:cubicBezTo>
                <a:cubicBezTo>
                  <a:pt x="1765" y="693"/>
                  <a:pt x="1765" y="693"/>
                  <a:pt x="1765" y="693"/>
                </a:cubicBezTo>
                <a:cubicBezTo>
                  <a:pt x="1761" y="696"/>
                  <a:pt x="1761" y="696"/>
                  <a:pt x="1761" y="696"/>
                </a:cubicBezTo>
                <a:cubicBezTo>
                  <a:pt x="1758" y="695"/>
                  <a:pt x="1758" y="695"/>
                  <a:pt x="1758" y="695"/>
                </a:cubicBezTo>
                <a:cubicBezTo>
                  <a:pt x="1758" y="697"/>
                  <a:pt x="1754" y="693"/>
                  <a:pt x="1756" y="698"/>
                </a:cubicBezTo>
                <a:cubicBezTo>
                  <a:pt x="1755" y="697"/>
                  <a:pt x="1755" y="697"/>
                  <a:pt x="1755" y="697"/>
                </a:cubicBezTo>
                <a:cubicBezTo>
                  <a:pt x="1743" y="701"/>
                  <a:pt x="1743" y="701"/>
                  <a:pt x="1743" y="701"/>
                </a:cubicBezTo>
                <a:cubicBezTo>
                  <a:pt x="1742" y="704"/>
                  <a:pt x="1742" y="704"/>
                  <a:pt x="1742" y="704"/>
                </a:cubicBezTo>
                <a:cubicBezTo>
                  <a:pt x="1728" y="705"/>
                  <a:pt x="1728" y="705"/>
                  <a:pt x="1728" y="705"/>
                </a:cubicBezTo>
                <a:cubicBezTo>
                  <a:pt x="1726" y="708"/>
                  <a:pt x="1726" y="708"/>
                  <a:pt x="1726" y="708"/>
                </a:cubicBezTo>
                <a:cubicBezTo>
                  <a:pt x="1718" y="710"/>
                  <a:pt x="1718" y="710"/>
                  <a:pt x="1718" y="710"/>
                </a:cubicBezTo>
                <a:cubicBezTo>
                  <a:pt x="1715" y="712"/>
                  <a:pt x="1715" y="712"/>
                  <a:pt x="1715" y="712"/>
                </a:cubicBezTo>
                <a:cubicBezTo>
                  <a:pt x="1707" y="715"/>
                  <a:pt x="1707" y="715"/>
                  <a:pt x="1707" y="715"/>
                </a:cubicBezTo>
                <a:cubicBezTo>
                  <a:pt x="1707" y="718"/>
                  <a:pt x="1707" y="718"/>
                  <a:pt x="1707" y="718"/>
                </a:cubicBezTo>
                <a:cubicBezTo>
                  <a:pt x="1701" y="718"/>
                  <a:pt x="1701" y="718"/>
                  <a:pt x="1701" y="718"/>
                </a:cubicBezTo>
                <a:cubicBezTo>
                  <a:pt x="1701" y="718"/>
                  <a:pt x="1702" y="720"/>
                  <a:pt x="1701" y="717"/>
                </a:cubicBezTo>
                <a:cubicBezTo>
                  <a:pt x="1693" y="722"/>
                  <a:pt x="1693" y="722"/>
                  <a:pt x="1693" y="722"/>
                </a:cubicBezTo>
                <a:cubicBezTo>
                  <a:pt x="1690" y="722"/>
                  <a:pt x="1690" y="722"/>
                  <a:pt x="1690" y="722"/>
                </a:cubicBezTo>
                <a:cubicBezTo>
                  <a:pt x="1688" y="725"/>
                  <a:pt x="1688" y="725"/>
                  <a:pt x="1688" y="725"/>
                </a:cubicBezTo>
                <a:cubicBezTo>
                  <a:pt x="1687" y="722"/>
                  <a:pt x="1687" y="722"/>
                  <a:pt x="1687" y="722"/>
                </a:cubicBezTo>
                <a:cubicBezTo>
                  <a:pt x="1683" y="724"/>
                  <a:pt x="1683" y="724"/>
                  <a:pt x="1683" y="724"/>
                </a:cubicBezTo>
                <a:cubicBezTo>
                  <a:pt x="1683" y="724"/>
                  <a:pt x="1679" y="722"/>
                  <a:pt x="1683" y="727"/>
                </a:cubicBezTo>
                <a:cubicBezTo>
                  <a:pt x="1680" y="727"/>
                  <a:pt x="1680" y="727"/>
                  <a:pt x="1680" y="727"/>
                </a:cubicBezTo>
                <a:cubicBezTo>
                  <a:pt x="1679" y="729"/>
                  <a:pt x="1679" y="729"/>
                  <a:pt x="1679" y="729"/>
                </a:cubicBezTo>
                <a:cubicBezTo>
                  <a:pt x="1675" y="729"/>
                  <a:pt x="1675" y="729"/>
                  <a:pt x="1675" y="729"/>
                </a:cubicBezTo>
                <a:cubicBezTo>
                  <a:pt x="1673" y="732"/>
                  <a:pt x="1673" y="732"/>
                  <a:pt x="1673" y="732"/>
                </a:cubicBezTo>
                <a:cubicBezTo>
                  <a:pt x="1667" y="730"/>
                  <a:pt x="1667" y="730"/>
                  <a:pt x="1667" y="730"/>
                </a:cubicBezTo>
                <a:cubicBezTo>
                  <a:pt x="1662" y="731"/>
                  <a:pt x="1662" y="731"/>
                  <a:pt x="1662" y="731"/>
                </a:cubicBezTo>
                <a:cubicBezTo>
                  <a:pt x="1662" y="733"/>
                  <a:pt x="1662" y="733"/>
                  <a:pt x="1662" y="733"/>
                </a:cubicBezTo>
                <a:cubicBezTo>
                  <a:pt x="1667" y="736"/>
                  <a:pt x="1667" y="736"/>
                  <a:pt x="1667" y="736"/>
                </a:cubicBezTo>
                <a:cubicBezTo>
                  <a:pt x="1671" y="740"/>
                  <a:pt x="1671" y="740"/>
                  <a:pt x="1671" y="740"/>
                </a:cubicBezTo>
                <a:cubicBezTo>
                  <a:pt x="1668" y="742"/>
                  <a:pt x="1668" y="742"/>
                  <a:pt x="1668" y="742"/>
                </a:cubicBezTo>
                <a:cubicBezTo>
                  <a:pt x="1664" y="738"/>
                  <a:pt x="1664" y="738"/>
                  <a:pt x="1664" y="738"/>
                </a:cubicBezTo>
                <a:cubicBezTo>
                  <a:pt x="1645" y="741"/>
                  <a:pt x="1645" y="741"/>
                  <a:pt x="1645" y="741"/>
                </a:cubicBezTo>
                <a:cubicBezTo>
                  <a:pt x="1643" y="740"/>
                  <a:pt x="1643" y="740"/>
                  <a:pt x="1643" y="740"/>
                </a:cubicBezTo>
                <a:cubicBezTo>
                  <a:pt x="1631" y="743"/>
                  <a:pt x="1631" y="743"/>
                  <a:pt x="1631" y="743"/>
                </a:cubicBezTo>
                <a:cubicBezTo>
                  <a:pt x="1631" y="743"/>
                  <a:pt x="1631" y="743"/>
                  <a:pt x="1631" y="743"/>
                </a:cubicBezTo>
                <a:cubicBezTo>
                  <a:pt x="1625" y="743"/>
                  <a:pt x="1625" y="743"/>
                  <a:pt x="1625" y="743"/>
                </a:cubicBezTo>
                <a:cubicBezTo>
                  <a:pt x="1625" y="744"/>
                  <a:pt x="1625" y="744"/>
                  <a:pt x="1625" y="744"/>
                </a:cubicBezTo>
                <a:cubicBezTo>
                  <a:pt x="1622" y="743"/>
                  <a:pt x="1622" y="743"/>
                  <a:pt x="1622" y="743"/>
                </a:cubicBezTo>
                <a:cubicBezTo>
                  <a:pt x="1618" y="746"/>
                  <a:pt x="1618" y="746"/>
                  <a:pt x="1618" y="746"/>
                </a:cubicBezTo>
                <a:cubicBezTo>
                  <a:pt x="1618" y="746"/>
                  <a:pt x="1616" y="748"/>
                  <a:pt x="1616" y="745"/>
                </a:cubicBezTo>
                <a:cubicBezTo>
                  <a:pt x="1615" y="746"/>
                  <a:pt x="1615" y="746"/>
                  <a:pt x="1615" y="746"/>
                </a:cubicBezTo>
                <a:cubicBezTo>
                  <a:pt x="1602" y="748"/>
                  <a:pt x="1602" y="748"/>
                  <a:pt x="1602" y="748"/>
                </a:cubicBezTo>
                <a:cubicBezTo>
                  <a:pt x="1574" y="757"/>
                  <a:pt x="1574" y="757"/>
                  <a:pt x="1574" y="757"/>
                </a:cubicBezTo>
                <a:cubicBezTo>
                  <a:pt x="1569" y="760"/>
                  <a:pt x="1569" y="760"/>
                  <a:pt x="1569" y="760"/>
                </a:cubicBezTo>
                <a:cubicBezTo>
                  <a:pt x="1566" y="759"/>
                  <a:pt x="1566" y="759"/>
                  <a:pt x="1566" y="759"/>
                </a:cubicBezTo>
                <a:cubicBezTo>
                  <a:pt x="1563" y="760"/>
                  <a:pt x="1563" y="760"/>
                  <a:pt x="1563" y="760"/>
                </a:cubicBezTo>
                <a:cubicBezTo>
                  <a:pt x="1563" y="761"/>
                  <a:pt x="1563" y="761"/>
                  <a:pt x="1563" y="761"/>
                </a:cubicBezTo>
                <a:cubicBezTo>
                  <a:pt x="1565" y="762"/>
                  <a:pt x="1565" y="762"/>
                  <a:pt x="1565" y="762"/>
                </a:cubicBezTo>
                <a:cubicBezTo>
                  <a:pt x="1539" y="771"/>
                  <a:pt x="1539" y="771"/>
                  <a:pt x="1539" y="771"/>
                </a:cubicBezTo>
                <a:cubicBezTo>
                  <a:pt x="1531" y="775"/>
                  <a:pt x="1531" y="775"/>
                  <a:pt x="1531" y="775"/>
                </a:cubicBezTo>
                <a:cubicBezTo>
                  <a:pt x="1528" y="775"/>
                  <a:pt x="1528" y="775"/>
                  <a:pt x="1528" y="775"/>
                </a:cubicBezTo>
                <a:cubicBezTo>
                  <a:pt x="1527" y="777"/>
                  <a:pt x="1527" y="777"/>
                  <a:pt x="1527" y="777"/>
                </a:cubicBezTo>
                <a:cubicBezTo>
                  <a:pt x="1525" y="776"/>
                  <a:pt x="1525" y="776"/>
                  <a:pt x="1525" y="776"/>
                </a:cubicBezTo>
                <a:cubicBezTo>
                  <a:pt x="1519" y="779"/>
                  <a:pt x="1519" y="779"/>
                  <a:pt x="1519" y="779"/>
                </a:cubicBezTo>
                <a:cubicBezTo>
                  <a:pt x="1519" y="779"/>
                  <a:pt x="1521" y="781"/>
                  <a:pt x="1518" y="778"/>
                </a:cubicBezTo>
                <a:cubicBezTo>
                  <a:pt x="1502" y="782"/>
                  <a:pt x="1502" y="782"/>
                  <a:pt x="1502" y="782"/>
                </a:cubicBezTo>
                <a:cubicBezTo>
                  <a:pt x="1498" y="783"/>
                  <a:pt x="1498" y="783"/>
                  <a:pt x="1498" y="783"/>
                </a:cubicBezTo>
                <a:cubicBezTo>
                  <a:pt x="1486" y="787"/>
                  <a:pt x="1486" y="787"/>
                  <a:pt x="1486" y="787"/>
                </a:cubicBezTo>
                <a:cubicBezTo>
                  <a:pt x="1480" y="790"/>
                  <a:pt x="1480" y="790"/>
                  <a:pt x="1480" y="790"/>
                </a:cubicBezTo>
                <a:cubicBezTo>
                  <a:pt x="1465" y="805"/>
                  <a:pt x="1465" y="805"/>
                  <a:pt x="1465" y="805"/>
                </a:cubicBezTo>
                <a:cubicBezTo>
                  <a:pt x="1459" y="812"/>
                  <a:pt x="1459" y="812"/>
                  <a:pt x="1459" y="812"/>
                </a:cubicBezTo>
                <a:cubicBezTo>
                  <a:pt x="1454" y="816"/>
                  <a:pt x="1454" y="816"/>
                  <a:pt x="1454" y="816"/>
                </a:cubicBezTo>
                <a:cubicBezTo>
                  <a:pt x="1454" y="820"/>
                  <a:pt x="1467" y="802"/>
                  <a:pt x="1448" y="822"/>
                </a:cubicBezTo>
                <a:cubicBezTo>
                  <a:pt x="1440" y="828"/>
                  <a:pt x="1440" y="828"/>
                  <a:pt x="1440" y="828"/>
                </a:cubicBezTo>
                <a:cubicBezTo>
                  <a:pt x="1439" y="829"/>
                  <a:pt x="1439" y="829"/>
                  <a:pt x="1439" y="829"/>
                </a:cubicBezTo>
                <a:cubicBezTo>
                  <a:pt x="1440" y="830"/>
                  <a:pt x="1440" y="830"/>
                  <a:pt x="1440" y="830"/>
                </a:cubicBezTo>
                <a:cubicBezTo>
                  <a:pt x="1439" y="832"/>
                  <a:pt x="1439" y="832"/>
                  <a:pt x="1439" y="832"/>
                </a:cubicBezTo>
                <a:cubicBezTo>
                  <a:pt x="1438" y="831"/>
                  <a:pt x="1438" y="831"/>
                  <a:pt x="1438" y="831"/>
                </a:cubicBezTo>
                <a:cubicBezTo>
                  <a:pt x="1433" y="835"/>
                  <a:pt x="1433" y="835"/>
                  <a:pt x="1433" y="835"/>
                </a:cubicBezTo>
                <a:cubicBezTo>
                  <a:pt x="1433" y="837"/>
                  <a:pt x="1433" y="837"/>
                  <a:pt x="1433" y="837"/>
                </a:cubicBezTo>
                <a:cubicBezTo>
                  <a:pt x="1429" y="841"/>
                  <a:pt x="1429" y="841"/>
                  <a:pt x="1429" y="841"/>
                </a:cubicBezTo>
                <a:cubicBezTo>
                  <a:pt x="1417" y="851"/>
                  <a:pt x="1417" y="851"/>
                  <a:pt x="1417" y="851"/>
                </a:cubicBezTo>
                <a:cubicBezTo>
                  <a:pt x="1415" y="855"/>
                  <a:pt x="1415" y="855"/>
                  <a:pt x="1415" y="855"/>
                </a:cubicBezTo>
                <a:cubicBezTo>
                  <a:pt x="1409" y="858"/>
                  <a:pt x="1409" y="858"/>
                  <a:pt x="1409" y="858"/>
                </a:cubicBezTo>
                <a:cubicBezTo>
                  <a:pt x="1408" y="857"/>
                  <a:pt x="1407" y="857"/>
                  <a:pt x="1407" y="858"/>
                </a:cubicBezTo>
                <a:cubicBezTo>
                  <a:pt x="1406" y="862"/>
                  <a:pt x="1406" y="862"/>
                  <a:pt x="1406" y="862"/>
                </a:cubicBezTo>
                <a:cubicBezTo>
                  <a:pt x="1398" y="869"/>
                  <a:pt x="1398" y="869"/>
                  <a:pt x="1398" y="869"/>
                </a:cubicBezTo>
                <a:cubicBezTo>
                  <a:pt x="1397" y="869"/>
                  <a:pt x="1397" y="869"/>
                  <a:pt x="1397" y="869"/>
                </a:cubicBezTo>
                <a:cubicBezTo>
                  <a:pt x="1396" y="869"/>
                  <a:pt x="1396" y="869"/>
                  <a:pt x="1396" y="869"/>
                </a:cubicBezTo>
                <a:cubicBezTo>
                  <a:pt x="1396" y="872"/>
                  <a:pt x="1396" y="872"/>
                  <a:pt x="1396" y="872"/>
                </a:cubicBezTo>
                <a:cubicBezTo>
                  <a:pt x="1389" y="878"/>
                  <a:pt x="1389" y="878"/>
                  <a:pt x="1389" y="878"/>
                </a:cubicBezTo>
                <a:cubicBezTo>
                  <a:pt x="1386" y="880"/>
                  <a:pt x="1386" y="880"/>
                  <a:pt x="1386" y="880"/>
                </a:cubicBezTo>
                <a:cubicBezTo>
                  <a:pt x="1386" y="880"/>
                  <a:pt x="1389" y="874"/>
                  <a:pt x="1385" y="881"/>
                </a:cubicBezTo>
                <a:cubicBezTo>
                  <a:pt x="1384" y="881"/>
                  <a:pt x="1384" y="881"/>
                  <a:pt x="1384" y="881"/>
                </a:cubicBezTo>
                <a:cubicBezTo>
                  <a:pt x="1385" y="884"/>
                  <a:pt x="1385" y="884"/>
                  <a:pt x="1385" y="884"/>
                </a:cubicBezTo>
                <a:cubicBezTo>
                  <a:pt x="1381" y="886"/>
                  <a:pt x="1381" y="886"/>
                  <a:pt x="1381" y="886"/>
                </a:cubicBezTo>
                <a:cubicBezTo>
                  <a:pt x="1380" y="887"/>
                  <a:pt x="1380" y="887"/>
                  <a:pt x="1380" y="887"/>
                </a:cubicBezTo>
                <a:cubicBezTo>
                  <a:pt x="1378" y="886"/>
                  <a:pt x="1388" y="884"/>
                  <a:pt x="1377" y="886"/>
                </a:cubicBezTo>
                <a:cubicBezTo>
                  <a:pt x="1375" y="889"/>
                  <a:pt x="1375" y="889"/>
                  <a:pt x="1375" y="889"/>
                </a:cubicBezTo>
                <a:cubicBezTo>
                  <a:pt x="1377" y="890"/>
                  <a:pt x="1377" y="890"/>
                  <a:pt x="1377" y="890"/>
                </a:cubicBezTo>
                <a:cubicBezTo>
                  <a:pt x="1371" y="894"/>
                  <a:pt x="1371" y="894"/>
                  <a:pt x="1371" y="894"/>
                </a:cubicBezTo>
                <a:cubicBezTo>
                  <a:pt x="1369" y="894"/>
                  <a:pt x="1369" y="894"/>
                  <a:pt x="1369" y="894"/>
                </a:cubicBezTo>
                <a:cubicBezTo>
                  <a:pt x="1369" y="897"/>
                  <a:pt x="1369" y="897"/>
                  <a:pt x="1369" y="897"/>
                </a:cubicBezTo>
                <a:cubicBezTo>
                  <a:pt x="1365" y="900"/>
                  <a:pt x="1365" y="900"/>
                  <a:pt x="1365" y="900"/>
                </a:cubicBezTo>
                <a:cubicBezTo>
                  <a:pt x="1364" y="902"/>
                  <a:pt x="1364" y="902"/>
                  <a:pt x="1364" y="902"/>
                </a:cubicBezTo>
                <a:cubicBezTo>
                  <a:pt x="1360" y="902"/>
                  <a:pt x="1360" y="902"/>
                  <a:pt x="1360" y="902"/>
                </a:cubicBezTo>
                <a:cubicBezTo>
                  <a:pt x="1360" y="904"/>
                  <a:pt x="1360" y="904"/>
                  <a:pt x="1360" y="904"/>
                </a:cubicBezTo>
                <a:cubicBezTo>
                  <a:pt x="1353" y="909"/>
                  <a:pt x="1353" y="909"/>
                  <a:pt x="1353" y="909"/>
                </a:cubicBezTo>
                <a:cubicBezTo>
                  <a:pt x="1352" y="909"/>
                  <a:pt x="1355" y="904"/>
                  <a:pt x="1355" y="911"/>
                </a:cubicBezTo>
                <a:cubicBezTo>
                  <a:pt x="1352" y="912"/>
                  <a:pt x="1352" y="912"/>
                  <a:pt x="1352" y="912"/>
                </a:cubicBezTo>
                <a:cubicBezTo>
                  <a:pt x="1350" y="915"/>
                  <a:pt x="1350" y="915"/>
                  <a:pt x="1350" y="915"/>
                </a:cubicBezTo>
                <a:cubicBezTo>
                  <a:pt x="1345" y="916"/>
                  <a:pt x="1345" y="916"/>
                  <a:pt x="1345" y="916"/>
                </a:cubicBezTo>
                <a:cubicBezTo>
                  <a:pt x="1345" y="919"/>
                  <a:pt x="1345" y="919"/>
                  <a:pt x="1345" y="919"/>
                </a:cubicBezTo>
                <a:cubicBezTo>
                  <a:pt x="1341" y="922"/>
                  <a:pt x="1341" y="922"/>
                  <a:pt x="1341" y="922"/>
                </a:cubicBezTo>
                <a:cubicBezTo>
                  <a:pt x="1338" y="922"/>
                  <a:pt x="1338" y="922"/>
                  <a:pt x="1338" y="922"/>
                </a:cubicBezTo>
                <a:cubicBezTo>
                  <a:pt x="1339" y="925"/>
                  <a:pt x="1339" y="925"/>
                  <a:pt x="1339" y="925"/>
                </a:cubicBezTo>
                <a:cubicBezTo>
                  <a:pt x="1335" y="929"/>
                  <a:pt x="1335" y="929"/>
                  <a:pt x="1335" y="929"/>
                </a:cubicBezTo>
                <a:cubicBezTo>
                  <a:pt x="1333" y="929"/>
                  <a:pt x="1333" y="929"/>
                  <a:pt x="1333" y="929"/>
                </a:cubicBezTo>
                <a:cubicBezTo>
                  <a:pt x="1320" y="939"/>
                  <a:pt x="1320" y="939"/>
                  <a:pt x="1320" y="939"/>
                </a:cubicBezTo>
                <a:cubicBezTo>
                  <a:pt x="1321" y="940"/>
                  <a:pt x="1321" y="940"/>
                  <a:pt x="1321" y="940"/>
                </a:cubicBezTo>
                <a:cubicBezTo>
                  <a:pt x="1318" y="942"/>
                  <a:pt x="1318" y="942"/>
                  <a:pt x="1318" y="942"/>
                </a:cubicBezTo>
                <a:cubicBezTo>
                  <a:pt x="1318" y="944"/>
                  <a:pt x="1314" y="939"/>
                  <a:pt x="1319" y="944"/>
                </a:cubicBezTo>
                <a:cubicBezTo>
                  <a:pt x="1317" y="942"/>
                  <a:pt x="1317" y="942"/>
                  <a:pt x="1317" y="942"/>
                </a:cubicBezTo>
                <a:cubicBezTo>
                  <a:pt x="1313" y="947"/>
                  <a:pt x="1313" y="947"/>
                  <a:pt x="1313" y="947"/>
                </a:cubicBezTo>
                <a:cubicBezTo>
                  <a:pt x="1309" y="948"/>
                  <a:pt x="1309" y="948"/>
                  <a:pt x="1309" y="948"/>
                </a:cubicBezTo>
                <a:cubicBezTo>
                  <a:pt x="1311" y="949"/>
                  <a:pt x="1310" y="950"/>
                  <a:pt x="1309" y="951"/>
                </a:cubicBezTo>
                <a:cubicBezTo>
                  <a:pt x="1304" y="954"/>
                  <a:pt x="1304" y="954"/>
                  <a:pt x="1304" y="954"/>
                </a:cubicBezTo>
                <a:cubicBezTo>
                  <a:pt x="1303" y="957"/>
                  <a:pt x="1303" y="957"/>
                  <a:pt x="1303" y="957"/>
                </a:cubicBezTo>
                <a:cubicBezTo>
                  <a:pt x="1299" y="958"/>
                  <a:pt x="1299" y="958"/>
                  <a:pt x="1299" y="958"/>
                </a:cubicBezTo>
                <a:cubicBezTo>
                  <a:pt x="1296" y="963"/>
                  <a:pt x="1296" y="963"/>
                  <a:pt x="1296" y="963"/>
                </a:cubicBezTo>
                <a:cubicBezTo>
                  <a:pt x="1276" y="981"/>
                  <a:pt x="1255" y="1001"/>
                  <a:pt x="1234" y="1020"/>
                </a:cubicBezTo>
                <a:cubicBezTo>
                  <a:pt x="1235" y="1021"/>
                  <a:pt x="1235" y="1021"/>
                  <a:pt x="1235" y="1021"/>
                </a:cubicBezTo>
                <a:cubicBezTo>
                  <a:pt x="1228" y="1024"/>
                  <a:pt x="1224" y="1034"/>
                  <a:pt x="1217" y="1034"/>
                </a:cubicBezTo>
                <a:cubicBezTo>
                  <a:pt x="1218" y="1035"/>
                  <a:pt x="1218" y="1035"/>
                  <a:pt x="1218" y="1035"/>
                </a:cubicBezTo>
                <a:cubicBezTo>
                  <a:pt x="1214" y="1040"/>
                  <a:pt x="1205" y="1047"/>
                  <a:pt x="1203" y="1051"/>
                </a:cubicBezTo>
                <a:cubicBezTo>
                  <a:pt x="1203" y="1054"/>
                  <a:pt x="1200" y="1055"/>
                  <a:pt x="1198" y="1056"/>
                </a:cubicBezTo>
                <a:cubicBezTo>
                  <a:pt x="1199" y="1057"/>
                  <a:pt x="1199" y="1057"/>
                  <a:pt x="1199" y="1057"/>
                </a:cubicBezTo>
                <a:cubicBezTo>
                  <a:pt x="1199" y="1057"/>
                  <a:pt x="1203" y="1056"/>
                  <a:pt x="1198" y="1059"/>
                </a:cubicBezTo>
                <a:cubicBezTo>
                  <a:pt x="1200" y="1060"/>
                  <a:pt x="1200" y="1060"/>
                  <a:pt x="1200" y="1060"/>
                </a:cubicBezTo>
                <a:cubicBezTo>
                  <a:pt x="1200" y="1062"/>
                  <a:pt x="1198" y="1056"/>
                  <a:pt x="1199" y="1062"/>
                </a:cubicBezTo>
                <a:cubicBezTo>
                  <a:pt x="1195" y="1060"/>
                  <a:pt x="1195" y="1060"/>
                  <a:pt x="1195" y="1060"/>
                </a:cubicBezTo>
                <a:cubicBezTo>
                  <a:pt x="1189" y="1063"/>
                  <a:pt x="1183" y="1068"/>
                  <a:pt x="1179" y="1073"/>
                </a:cubicBezTo>
                <a:cubicBezTo>
                  <a:pt x="1178" y="1076"/>
                  <a:pt x="1178" y="1076"/>
                  <a:pt x="1178" y="1076"/>
                </a:cubicBezTo>
                <a:cubicBezTo>
                  <a:pt x="1172" y="1078"/>
                  <a:pt x="1172" y="1078"/>
                  <a:pt x="1172" y="1078"/>
                </a:cubicBezTo>
                <a:cubicBezTo>
                  <a:pt x="1158" y="1078"/>
                  <a:pt x="1158" y="1078"/>
                  <a:pt x="1158" y="1078"/>
                </a:cubicBezTo>
                <a:cubicBezTo>
                  <a:pt x="1154" y="1075"/>
                  <a:pt x="1154" y="1075"/>
                  <a:pt x="1154" y="1075"/>
                </a:cubicBezTo>
                <a:cubicBezTo>
                  <a:pt x="1157" y="1074"/>
                  <a:pt x="1157" y="1074"/>
                  <a:pt x="1157" y="1074"/>
                </a:cubicBezTo>
                <a:cubicBezTo>
                  <a:pt x="1157" y="1072"/>
                  <a:pt x="1157" y="1072"/>
                  <a:pt x="1157" y="1072"/>
                </a:cubicBezTo>
                <a:cubicBezTo>
                  <a:pt x="1162" y="1066"/>
                  <a:pt x="1162" y="1066"/>
                  <a:pt x="1162" y="1066"/>
                </a:cubicBezTo>
                <a:cubicBezTo>
                  <a:pt x="1161" y="1065"/>
                  <a:pt x="1161" y="1065"/>
                  <a:pt x="1161" y="1065"/>
                </a:cubicBezTo>
                <a:cubicBezTo>
                  <a:pt x="1163" y="1063"/>
                  <a:pt x="1163" y="1063"/>
                  <a:pt x="1163" y="1063"/>
                </a:cubicBezTo>
                <a:cubicBezTo>
                  <a:pt x="1162" y="1062"/>
                  <a:pt x="1162" y="1062"/>
                  <a:pt x="1162" y="1062"/>
                </a:cubicBezTo>
                <a:cubicBezTo>
                  <a:pt x="1160" y="1064"/>
                  <a:pt x="1156" y="1064"/>
                  <a:pt x="1154" y="1066"/>
                </a:cubicBezTo>
                <a:cubicBezTo>
                  <a:pt x="1151" y="1072"/>
                  <a:pt x="1151" y="1072"/>
                  <a:pt x="1151" y="1072"/>
                </a:cubicBezTo>
                <a:cubicBezTo>
                  <a:pt x="1147" y="1074"/>
                  <a:pt x="1147" y="1074"/>
                  <a:pt x="1147" y="1074"/>
                </a:cubicBezTo>
                <a:cubicBezTo>
                  <a:pt x="1148" y="1075"/>
                  <a:pt x="1148" y="1075"/>
                  <a:pt x="1148" y="1075"/>
                </a:cubicBezTo>
                <a:cubicBezTo>
                  <a:pt x="1145" y="1078"/>
                  <a:pt x="1145" y="1078"/>
                  <a:pt x="1145" y="1078"/>
                </a:cubicBezTo>
                <a:cubicBezTo>
                  <a:pt x="1127" y="1078"/>
                  <a:pt x="1127" y="1078"/>
                  <a:pt x="1127" y="1078"/>
                </a:cubicBezTo>
                <a:cubicBezTo>
                  <a:pt x="1127" y="1076"/>
                  <a:pt x="1127" y="1076"/>
                  <a:pt x="1127" y="1076"/>
                </a:cubicBezTo>
                <a:cubicBezTo>
                  <a:pt x="1133" y="1074"/>
                  <a:pt x="1133" y="1074"/>
                  <a:pt x="1133" y="1074"/>
                </a:cubicBezTo>
                <a:cubicBezTo>
                  <a:pt x="1136" y="1071"/>
                  <a:pt x="1136" y="1071"/>
                  <a:pt x="1136" y="1071"/>
                </a:cubicBezTo>
                <a:cubicBezTo>
                  <a:pt x="1135" y="1069"/>
                  <a:pt x="1135" y="1069"/>
                  <a:pt x="1135" y="1069"/>
                </a:cubicBezTo>
                <a:cubicBezTo>
                  <a:pt x="1141" y="1065"/>
                  <a:pt x="1141" y="1065"/>
                  <a:pt x="1141" y="1065"/>
                </a:cubicBezTo>
                <a:cubicBezTo>
                  <a:pt x="1141" y="1064"/>
                  <a:pt x="1142" y="1067"/>
                  <a:pt x="1140" y="1064"/>
                </a:cubicBezTo>
                <a:cubicBezTo>
                  <a:pt x="1146" y="1067"/>
                  <a:pt x="1146" y="1067"/>
                  <a:pt x="1146" y="1067"/>
                </a:cubicBezTo>
                <a:cubicBezTo>
                  <a:pt x="1147" y="1066"/>
                  <a:pt x="1147" y="1066"/>
                  <a:pt x="1147" y="1066"/>
                </a:cubicBezTo>
                <a:cubicBezTo>
                  <a:pt x="1146" y="1065"/>
                  <a:pt x="1146" y="1065"/>
                  <a:pt x="1146" y="1065"/>
                </a:cubicBezTo>
                <a:cubicBezTo>
                  <a:pt x="1143" y="1064"/>
                  <a:pt x="1143" y="1064"/>
                  <a:pt x="1143" y="1064"/>
                </a:cubicBezTo>
                <a:cubicBezTo>
                  <a:pt x="1145" y="1062"/>
                  <a:pt x="1145" y="1062"/>
                  <a:pt x="1145" y="1062"/>
                </a:cubicBezTo>
                <a:cubicBezTo>
                  <a:pt x="1145" y="1060"/>
                  <a:pt x="1145" y="1060"/>
                  <a:pt x="1145" y="1060"/>
                </a:cubicBezTo>
                <a:cubicBezTo>
                  <a:pt x="1142" y="1066"/>
                  <a:pt x="1135" y="1060"/>
                  <a:pt x="1133" y="1062"/>
                </a:cubicBezTo>
                <a:cubicBezTo>
                  <a:pt x="1126" y="1068"/>
                  <a:pt x="1126" y="1068"/>
                  <a:pt x="1126" y="1068"/>
                </a:cubicBezTo>
                <a:cubicBezTo>
                  <a:pt x="1127" y="1068"/>
                  <a:pt x="1127" y="1068"/>
                  <a:pt x="1127" y="1068"/>
                </a:cubicBezTo>
                <a:cubicBezTo>
                  <a:pt x="1117" y="1078"/>
                  <a:pt x="1117" y="1078"/>
                  <a:pt x="1117" y="1078"/>
                </a:cubicBezTo>
                <a:cubicBezTo>
                  <a:pt x="1100" y="1078"/>
                  <a:pt x="1100" y="1078"/>
                  <a:pt x="1100" y="1078"/>
                </a:cubicBezTo>
                <a:cubicBezTo>
                  <a:pt x="1102" y="1076"/>
                  <a:pt x="1096" y="1079"/>
                  <a:pt x="1101" y="1075"/>
                </a:cubicBezTo>
                <a:cubicBezTo>
                  <a:pt x="1098" y="1076"/>
                  <a:pt x="1098" y="1076"/>
                  <a:pt x="1098" y="1076"/>
                </a:cubicBezTo>
                <a:cubicBezTo>
                  <a:pt x="1098" y="1076"/>
                  <a:pt x="1098" y="1076"/>
                  <a:pt x="1098" y="1076"/>
                </a:cubicBezTo>
                <a:cubicBezTo>
                  <a:pt x="1098" y="1075"/>
                  <a:pt x="1098" y="1075"/>
                  <a:pt x="1098" y="1075"/>
                </a:cubicBezTo>
                <a:cubicBezTo>
                  <a:pt x="1095" y="1078"/>
                  <a:pt x="1095" y="1078"/>
                  <a:pt x="1095" y="1078"/>
                </a:cubicBezTo>
                <a:cubicBezTo>
                  <a:pt x="1091" y="1078"/>
                  <a:pt x="1091" y="1078"/>
                  <a:pt x="1091" y="1078"/>
                </a:cubicBezTo>
                <a:cubicBezTo>
                  <a:pt x="1093" y="1075"/>
                  <a:pt x="1093" y="1075"/>
                  <a:pt x="1093" y="1075"/>
                </a:cubicBezTo>
                <a:cubicBezTo>
                  <a:pt x="1095" y="1073"/>
                  <a:pt x="1095" y="1077"/>
                  <a:pt x="1097" y="1074"/>
                </a:cubicBezTo>
                <a:cubicBezTo>
                  <a:pt x="1098" y="1076"/>
                  <a:pt x="1098" y="1076"/>
                  <a:pt x="1098" y="1076"/>
                </a:cubicBezTo>
                <a:cubicBezTo>
                  <a:pt x="1100" y="1071"/>
                  <a:pt x="1100" y="1071"/>
                  <a:pt x="1100" y="1071"/>
                </a:cubicBezTo>
                <a:cubicBezTo>
                  <a:pt x="1104" y="1071"/>
                  <a:pt x="1097" y="1069"/>
                  <a:pt x="1104" y="1069"/>
                </a:cubicBezTo>
                <a:cubicBezTo>
                  <a:pt x="1103" y="1068"/>
                  <a:pt x="1103" y="1068"/>
                  <a:pt x="1103" y="1068"/>
                </a:cubicBezTo>
                <a:cubicBezTo>
                  <a:pt x="1100" y="1070"/>
                  <a:pt x="1096" y="1069"/>
                  <a:pt x="1095" y="1070"/>
                </a:cubicBezTo>
                <a:cubicBezTo>
                  <a:pt x="1104" y="1062"/>
                  <a:pt x="1104" y="1062"/>
                  <a:pt x="1104" y="1062"/>
                </a:cubicBezTo>
                <a:cubicBezTo>
                  <a:pt x="1114" y="1055"/>
                  <a:pt x="1114" y="1055"/>
                  <a:pt x="1114" y="1055"/>
                </a:cubicBezTo>
                <a:cubicBezTo>
                  <a:pt x="1114" y="1052"/>
                  <a:pt x="1114" y="1052"/>
                  <a:pt x="1114" y="1052"/>
                </a:cubicBezTo>
                <a:cubicBezTo>
                  <a:pt x="1117" y="1052"/>
                  <a:pt x="1117" y="1052"/>
                  <a:pt x="1117" y="1052"/>
                </a:cubicBezTo>
                <a:cubicBezTo>
                  <a:pt x="1120" y="1050"/>
                  <a:pt x="1122" y="1046"/>
                  <a:pt x="1122" y="1043"/>
                </a:cubicBezTo>
                <a:cubicBezTo>
                  <a:pt x="1119" y="1046"/>
                  <a:pt x="1119" y="1046"/>
                  <a:pt x="1119" y="1046"/>
                </a:cubicBezTo>
                <a:cubicBezTo>
                  <a:pt x="1108" y="1051"/>
                  <a:pt x="1098" y="1064"/>
                  <a:pt x="1088" y="1071"/>
                </a:cubicBezTo>
                <a:cubicBezTo>
                  <a:pt x="1088" y="1074"/>
                  <a:pt x="1088" y="1074"/>
                  <a:pt x="1088" y="1074"/>
                </a:cubicBezTo>
                <a:cubicBezTo>
                  <a:pt x="1084" y="1078"/>
                  <a:pt x="1084" y="1078"/>
                  <a:pt x="1084" y="1078"/>
                </a:cubicBezTo>
                <a:cubicBezTo>
                  <a:pt x="1070" y="1078"/>
                  <a:pt x="1070" y="1078"/>
                  <a:pt x="1070" y="1078"/>
                </a:cubicBezTo>
                <a:cubicBezTo>
                  <a:pt x="1077" y="1070"/>
                  <a:pt x="1077" y="1070"/>
                  <a:pt x="1077" y="1070"/>
                </a:cubicBezTo>
                <a:cubicBezTo>
                  <a:pt x="1077" y="1069"/>
                  <a:pt x="1077" y="1069"/>
                  <a:pt x="1077" y="1069"/>
                </a:cubicBezTo>
                <a:cubicBezTo>
                  <a:pt x="1088" y="1057"/>
                  <a:pt x="1088" y="1057"/>
                  <a:pt x="1088" y="1057"/>
                </a:cubicBezTo>
                <a:cubicBezTo>
                  <a:pt x="1084" y="1055"/>
                  <a:pt x="1088" y="1055"/>
                  <a:pt x="1087" y="1052"/>
                </a:cubicBezTo>
                <a:cubicBezTo>
                  <a:pt x="1087" y="1051"/>
                  <a:pt x="1087" y="1051"/>
                  <a:pt x="1087" y="1051"/>
                </a:cubicBezTo>
                <a:cubicBezTo>
                  <a:pt x="1081" y="1055"/>
                  <a:pt x="1081" y="1055"/>
                  <a:pt x="1081" y="1055"/>
                </a:cubicBezTo>
                <a:cubicBezTo>
                  <a:pt x="1075" y="1059"/>
                  <a:pt x="1075" y="1059"/>
                  <a:pt x="1075" y="1059"/>
                </a:cubicBezTo>
                <a:cubicBezTo>
                  <a:pt x="1081" y="1051"/>
                  <a:pt x="1081" y="1051"/>
                  <a:pt x="1081" y="1051"/>
                </a:cubicBezTo>
                <a:cubicBezTo>
                  <a:pt x="1083" y="1049"/>
                  <a:pt x="1083" y="1049"/>
                  <a:pt x="1083" y="1049"/>
                </a:cubicBezTo>
                <a:cubicBezTo>
                  <a:pt x="1082" y="1048"/>
                  <a:pt x="1082" y="1048"/>
                  <a:pt x="1082" y="1048"/>
                </a:cubicBezTo>
                <a:cubicBezTo>
                  <a:pt x="1084" y="1045"/>
                  <a:pt x="1084" y="1045"/>
                  <a:pt x="1084" y="1045"/>
                </a:cubicBezTo>
                <a:cubicBezTo>
                  <a:pt x="1083" y="1044"/>
                  <a:pt x="1083" y="1044"/>
                  <a:pt x="1083" y="1044"/>
                </a:cubicBezTo>
                <a:cubicBezTo>
                  <a:pt x="1080" y="1045"/>
                  <a:pt x="1080" y="1045"/>
                  <a:pt x="1080" y="1045"/>
                </a:cubicBezTo>
                <a:cubicBezTo>
                  <a:pt x="1077" y="1047"/>
                  <a:pt x="1083" y="1047"/>
                  <a:pt x="1079" y="1048"/>
                </a:cubicBezTo>
                <a:cubicBezTo>
                  <a:pt x="1080" y="1049"/>
                  <a:pt x="1080" y="1049"/>
                  <a:pt x="1080" y="1049"/>
                </a:cubicBezTo>
                <a:cubicBezTo>
                  <a:pt x="1078" y="1051"/>
                  <a:pt x="1078" y="1051"/>
                  <a:pt x="1078" y="1051"/>
                </a:cubicBezTo>
                <a:cubicBezTo>
                  <a:pt x="1077" y="1048"/>
                  <a:pt x="1077" y="1048"/>
                  <a:pt x="1077" y="1048"/>
                </a:cubicBezTo>
                <a:cubicBezTo>
                  <a:pt x="1067" y="1057"/>
                  <a:pt x="1067" y="1057"/>
                  <a:pt x="1067" y="1057"/>
                </a:cubicBezTo>
                <a:cubicBezTo>
                  <a:pt x="1065" y="1056"/>
                  <a:pt x="1065" y="1056"/>
                  <a:pt x="1065" y="1056"/>
                </a:cubicBezTo>
                <a:cubicBezTo>
                  <a:pt x="1069" y="1054"/>
                  <a:pt x="1064" y="1053"/>
                  <a:pt x="1066" y="1051"/>
                </a:cubicBezTo>
                <a:cubicBezTo>
                  <a:pt x="1069" y="1051"/>
                  <a:pt x="1069" y="1051"/>
                  <a:pt x="1069" y="1051"/>
                </a:cubicBezTo>
                <a:cubicBezTo>
                  <a:pt x="1067" y="1051"/>
                  <a:pt x="1067" y="1051"/>
                  <a:pt x="1067" y="1051"/>
                </a:cubicBezTo>
                <a:cubicBezTo>
                  <a:pt x="1070" y="1051"/>
                  <a:pt x="1070" y="1051"/>
                  <a:pt x="1070" y="1051"/>
                </a:cubicBezTo>
                <a:cubicBezTo>
                  <a:pt x="1071" y="1049"/>
                  <a:pt x="1071" y="1049"/>
                  <a:pt x="1071" y="1049"/>
                </a:cubicBezTo>
                <a:cubicBezTo>
                  <a:pt x="1070" y="1050"/>
                  <a:pt x="1073" y="1048"/>
                  <a:pt x="1069" y="1047"/>
                </a:cubicBezTo>
                <a:cubicBezTo>
                  <a:pt x="1069" y="1046"/>
                  <a:pt x="1069" y="1046"/>
                  <a:pt x="1069" y="1046"/>
                </a:cubicBezTo>
                <a:cubicBezTo>
                  <a:pt x="1063" y="1050"/>
                  <a:pt x="1063" y="1050"/>
                  <a:pt x="1063" y="1050"/>
                </a:cubicBezTo>
                <a:cubicBezTo>
                  <a:pt x="1061" y="1053"/>
                  <a:pt x="1061" y="1053"/>
                  <a:pt x="1061" y="1053"/>
                </a:cubicBezTo>
                <a:cubicBezTo>
                  <a:pt x="1059" y="1055"/>
                  <a:pt x="1059" y="1055"/>
                  <a:pt x="1059" y="1055"/>
                </a:cubicBezTo>
                <a:cubicBezTo>
                  <a:pt x="1058" y="1052"/>
                  <a:pt x="1058" y="1052"/>
                  <a:pt x="1058" y="1052"/>
                </a:cubicBezTo>
                <a:cubicBezTo>
                  <a:pt x="1053" y="1056"/>
                  <a:pt x="1053" y="1056"/>
                  <a:pt x="1053" y="1056"/>
                </a:cubicBezTo>
                <a:cubicBezTo>
                  <a:pt x="1053" y="1059"/>
                  <a:pt x="1053" y="1059"/>
                  <a:pt x="1053" y="1059"/>
                </a:cubicBezTo>
                <a:cubicBezTo>
                  <a:pt x="1049" y="1060"/>
                  <a:pt x="1049" y="1060"/>
                  <a:pt x="1049" y="1060"/>
                </a:cubicBezTo>
                <a:cubicBezTo>
                  <a:pt x="1045" y="1064"/>
                  <a:pt x="1045" y="1064"/>
                  <a:pt x="1045" y="1064"/>
                </a:cubicBezTo>
                <a:cubicBezTo>
                  <a:pt x="1045" y="1066"/>
                  <a:pt x="1045" y="1066"/>
                  <a:pt x="1045" y="1066"/>
                </a:cubicBezTo>
                <a:cubicBezTo>
                  <a:pt x="1043" y="1067"/>
                  <a:pt x="1043" y="1067"/>
                  <a:pt x="1043" y="1067"/>
                </a:cubicBezTo>
                <a:cubicBezTo>
                  <a:pt x="1039" y="1064"/>
                  <a:pt x="1039" y="1064"/>
                  <a:pt x="1039" y="1064"/>
                </a:cubicBezTo>
                <a:cubicBezTo>
                  <a:pt x="1037" y="1066"/>
                  <a:pt x="1037" y="1066"/>
                  <a:pt x="1037" y="1066"/>
                </a:cubicBezTo>
                <a:cubicBezTo>
                  <a:pt x="1033" y="1066"/>
                  <a:pt x="1033" y="1066"/>
                  <a:pt x="1033" y="1066"/>
                </a:cubicBezTo>
                <a:cubicBezTo>
                  <a:pt x="1036" y="1065"/>
                  <a:pt x="1031" y="1067"/>
                  <a:pt x="1036" y="1068"/>
                </a:cubicBezTo>
                <a:cubicBezTo>
                  <a:pt x="1030" y="1071"/>
                  <a:pt x="1030" y="1071"/>
                  <a:pt x="1030" y="1071"/>
                </a:cubicBezTo>
                <a:cubicBezTo>
                  <a:pt x="1029" y="1074"/>
                  <a:pt x="1029" y="1074"/>
                  <a:pt x="1029" y="1074"/>
                </a:cubicBezTo>
                <a:cubicBezTo>
                  <a:pt x="1028" y="1074"/>
                  <a:pt x="1028" y="1074"/>
                  <a:pt x="1028" y="1074"/>
                </a:cubicBezTo>
                <a:cubicBezTo>
                  <a:pt x="1027" y="1070"/>
                  <a:pt x="1038" y="1067"/>
                  <a:pt x="1033" y="1062"/>
                </a:cubicBezTo>
                <a:cubicBezTo>
                  <a:pt x="1042" y="1056"/>
                  <a:pt x="1042" y="1056"/>
                  <a:pt x="1042" y="1056"/>
                </a:cubicBezTo>
                <a:cubicBezTo>
                  <a:pt x="1042" y="1053"/>
                  <a:pt x="1042" y="1053"/>
                  <a:pt x="1042" y="1053"/>
                </a:cubicBezTo>
                <a:cubicBezTo>
                  <a:pt x="1038" y="1051"/>
                  <a:pt x="1038" y="1051"/>
                  <a:pt x="1038" y="1051"/>
                </a:cubicBezTo>
                <a:cubicBezTo>
                  <a:pt x="1036" y="1051"/>
                  <a:pt x="1036" y="1051"/>
                  <a:pt x="1036" y="1051"/>
                </a:cubicBezTo>
                <a:cubicBezTo>
                  <a:pt x="1033" y="1055"/>
                  <a:pt x="1033" y="1055"/>
                  <a:pt x="1033" y="1055"/>
                </a:cubicBezTo>
                <a:cubicBezTo>
                  <a:pt x="1032" y="1053"/>
                  <a:pt x="1032" y="1053"/>
                  <a:pt x="1032" y="1053"/>
                </a:cubicBezTo>
                <a:cubicBezTo>
                  <a:pt x="1028" y="1056"/>
                  <a:pt x="1028" y="1056"/>
                  <a:pt x="1028" y="1056"/>
                </a:cubicBezTo>
                <a:cubicBezTo>
                  <a:pt x="1027" y="1055"/>
                  <a:pt x="1027" y="1055"/>
                  <a:pt x="1027" y="1055"/>
                </a:cubicBezTo>
                <a:cubicBezTo>
                  <a:pt x="1024" y="1056"/>
                  <a:pt x="1024" y="1056"/>
                  <a:pt x="1024" y="1056"/>
                </a:cubicBezTo>
                <a:cubicBezTo>
                  <a:pt x="1023" y="1056"/>
                  <a:pt x="1023" y="1056"/>
                  <a:pt x="1023" y="1056"/>
                </a:cubicBezTo>
                <a:cubicBezTo>
                  <a:pt x="1027" y="1048"/>
                  <a:pt x="1034" y="1048"/>
                  <a:pt x="1036" y="1039"/>
                </a:cubicBezTo>
                <a:cubicBezTo>
                  <a:pt x="1035" y="1039"/>
                  <a:pt x="1035" y="1039"/>
                  <a:pt x="1035" y="1039"/>
                </a:cubicBezTo>
                <a:cubicBezTo>
                  <a:pt x="1031" y="1041"/>
                  <a:pt x="1028" y="1045"/>
                  <a:pt x="1022" y="1045"/>
                </a:cubicBezTo>
                <a:cubicBezTo>
                  <a:pt x="1024" y="1044"/>
                  <a:pt x="1024" y="1044"/>
                  <a:pt x="1024" y="1044"/>
                </a:cubicBezTo>
                <a:cubicBezTo>
                  <a:pt x="1025" y="1040"/>
                  <a:pt x="1025" y="1040"/>
                  <a:pt x="1025" y="1040"/>
                </a:cubicBezTo>
                <a:cubicBezTo>
                  <a:pt x="1023" y="1040"/>
                  <a:pt x="1023" y="1040"/>
                  <a:pt x="1023" y="1040"/>
                </a:cubicBezTo>
                <a:cubicBezTo>
                  <a:pt x="1020" y="1043"/>
                  <a:pt x="1016" y="1046"/>
                  <a:pt x="1014" y="1049"/>
                </a:cubicBezTo>
                <a:cubicBezTo>
                  <a:pt x="1012" y="1049"/>
                  <a:pt x="1014" y="1053"/>
                  <a:pt x="1012" y="1048"/>
                </a:cubicBezTo>
                <a:cubicBezTo>
                  <a:pt x="1011" y="1049"/>
                  <a:pt x="1011" y="1049"/>
                  <a:pt x="1011" y="1049"/>
                </a:cubicBezTo>
                <a:cubicBezTo>
                  <a:pt x="1012" y="1051"/>
                  <a:pt x="1012" y="1051"/>
                  <a:pt x="1012" y="1051"/>
                </a:cubicBezTo>
                <a:cubicBezTo>
                  <a:pt x="1010" y="1050"/>
                  <a:pt x="1010" y="1050"/>
                  <a:pt x="1010" y="1050"/>
                </a:cubicBezTo>
                <a:cubicBezTo>
                  <a:pt x="1007" y="1051"/>
                  <a:pt x="1012" y="1048"/>
                  <a:pt x="1006" y="1051"/>
                </a:cubicBezTo>
                <a:cubicBezTo>
                  <a:pt x="1009" y="1048"/>
                  <a:pt x="1009" y="1048"/>
                  <a:pt x="1009" y="1048"/>
                </a:cubicBezTo>
                <a:cubicBezTo>
                  <a:pt x="1009" y="1046"/>
                  <a:pt x="1009" y="1046"/>
                  <a:pt x="1009" y="1046"/>
                </a:cubicBezTo>
                <a:cubicBezTo>
                  <a:pt x="1016" y="1041"/>
                  <a:pt x="1016" y="1041"/>
                  <a:pt x="1016" y="1041"/>
                </a:cubicBezTo>
                <a:cubicBezTo>
                  <a:pt x="1017" y="1039"/>
                  <a:pt x="1017" y="1039"/>
                  <a:pt x="1017" y="1039"/>
                </a:cubicBezTo>
                <a:cubicBezTo>
                  <a:pt x="1016" y="1038"/>
                  <a:pt x="1016" y="1038"/>
                  <a:pt x="1016" y="1038"/>
                </a:cubicBezTo>
                <a:cubicBezTo>
                  <a:pt x="1015" y="1036"/>
                  <a:pt x="1015" y="1036"/>
                  <a:pt x="1015" y="1036"/>
                </a:cubicBezTo>
                <a:cubicBezTo>
                  <a:pt x="1017" y="1034"/>
                  <a:pt x="1017" y="1034"/>
                  <a:pt x="1017" y="1034"/>
                </a:cubicBezTo>
                <a:cubicBezTo>
                  <a:pt x="1016" y="1033"/>
                  <a:pt x="1016" y="1033"/>
                  <a:pt x="1016" y="1033"/>
                </a:cubicBezTo>
                <a:cubicBezTo>
                  <a:pt x="1012" y="1032"/>
                  <a:pt x="1011" y="1035"/>
                  <a:pt x="1009" y="1035"/>
                </a:cubicBezTo>
                <a:cubicBezTo>
                  <a:pt x="1008" y="1036"/>
                  <a:pt x="1008" y="1036"/>
                  <a:pt x="1008" y="1036"/>
                </a:cubicBezTo>
                <a:cubicBezTo>
                  <a:pt x="1013" y="1036"/>
                  <a:pt x="1013" y="1036"/>
                  <a:pt x="1013" y="1036"/>
                </a:cubicBezTo>
                <a:cubicBezTo>
                  <a:pt x="1009" y="1037"/>
                  <a:pt x="1007" y="1037"/>
                  <a:pt x="1003" y="1037"/>
                </a:cubicBezTo>
                <a:cubicBezTo>
                  <a:pt x="1006" y="1033"/>
                  <a:pt x="1006" y="1033"/>
                  <a:pt x="1006" y="1033"/>
                </a:cubicBezTo>
                <a:cubicBezTo>
                  <a:pt x="1005" y="1031"/>
                  <a:pt x="1005" y="1031"/>
                  <a:pt x="1005" y="1031"/>
                </a:cubicBezTo>
                <a:cubicBezTo>
                  <a:pt x="1005" y="1032"/>
                  <a:pt x="1003" y="1028"/>
                  <a:pt x="1004" y="1033"/>
                </a:cubicBezTo>
                <a:cubicBezTo>
                  <a:pt x="1002" y="1032"/>
                  <a:pt x="1002" y="1032"/>
                  <a:pt x="1002" y="1032"/>
                </a:cubicBezTo>
                <a:cubicBezTo>
                  <a:pt x="1005" y="1030"/>
                  <a:pt x="1005" y="1026"/>
                  <a:pt x="1006" y="1025"/>
                </a:cubicBezTo>
                <a:cubicBezTo>
                  <a:pt x="1012" y="1023"/>
                  <a:pt x="1012" y="1023"/>
                  <a:pt x="1012" y="1023"/>
                </a:cubicBezTo>
                <a:cubicBezTo>
                  <a:pt x="1015" y="1018"/>
                  <a:pt x="1015" y="1018"/>
                  <a:pt x="1015" y="1018"/>
                </a:cubicBezTo>
                <a:cubicBezTo>
                  <a:pt x="1018" y="1017"/>
                  <a:pt x="1018" y="1017"/>
                  <a:pt x="1018" y="1017"/>
                </a:cubicBezTo>
                <a:cubicBezTo>
                  <a:pt x="1019" y="1015"/>
                  <a:pt x="1019" y="1015"/>
                  <a:pt x="1019" y="1015"/>
                </a:cubicBezTo>
                <a:cubicBezTo>
                  <a:pt x="1015" y="1015"/>
                  <a:pt x="1015" y="1015"/>
                  <a:pt x="1015" y="1015"/>
                </a:cubicBezTo>
                <a:cubicBezTo>
                  <a:pt x="1013" y="1019"/>
                  <a:pt x="1013" y="1019"/>
                  <a:pt x="1013" y="1019"/>
                </a:cubicBezTo>
                <a:cubicBezTo>
                  <a:pt x="1011" y="1017"/>
                  <a:pt x="1011" y="1017"/>
                  <a:pt x="1011" y="1017"/>
                </a:cubicBezTo>
                <a:cubicBezTo>
                  <a:pt x="1012" y="1016"/>
                  <a:pt x="1012" y="1016"/>
                  <a:pt x="1012" y="1016"/>
                </a:cubicBezTo>
                <a:cubicBezTo>
                  <a:pt x="1011" y="1015"/>
                  <a:pt x="1011" y="1015"/>
                  <a:pt x="1011" y="1015"/>
                </a:cubicBezTo>
                <a:cubicBezTo>
                  <a:pt x="1015" y="1007"/>
                  <a:pt x="1015" y="1007"/>
                  <a:pt x="1015" y="1007"/>
                </a:cubicBezTo>
                <a:cubicBezTo>
                  <a:pt x="1024" y="1001"/>
                  <a:pt x="1024" y="1001"/>
                  <a:pt x="1024" y="1001"/>
                </a:cubicBezTo>
                <a:cubicBezTo>
                  <a:pt x="1024" y="1000"/>
                  <a:pt x="1024" y="1000"/>
                  <a:pt x="1024" y="1000"/>
                </a:cubicBezTo>
                <a:cubicBezTo>
                  <a:pt x="1023" y="999"/>
                  <a:pt x="1023" y="999"/>
                  <a:pt x="1023" y="999"/>
                </a:cubicBezTo>
                <a:cubicBezTo>
                  <a:pt x="1021" y="1001"/>
                  <a:pt x="1021" y="1001"/>
                  <a:pt x="1021" y="1001"/>
                </a:cubicBezTo>
                <a:cubicBezTo>
                  <a:pt x="1018" y="1002"/>
                  <a:pt x="1018" y="1002"/>
                  <a:pt x="1018" y="1002"/>
                </a:cubicBezTo>
                <a:cubicBezTo>
                  <a:pt x="1016" y="1010"/>
                  <a:pt x="1005" y="1009"/>
                  <a:pt x="1002" y="1018"/>
                </a:cubicBezTo>
                <a:cubicBezTo>
                  <a:pt x="998" y="1018"/>
                  <a:pt x="998" y="1018"/>
                  <a:pt x="998" y="1018"/>
                </a:cubicBezTo>
                <a:cubicBezTo>
                  <a:pt x="997" y="1020"/>
                  <a:pt x="997" y="1020"/>
                  <a:pt x="997" y="1020"/>
                </a:cubicBezTo>
                <a:cubicBezTo>
                  <a:pt x="992" y="1023"/>
                  <a:pt x="992" y="1023"/>
                  <a:pt x="992" y="1023"/>
                </a:cubicBezTo>
                <a:cubicBezTo>
                  <a:pt x="993" y="1024"/>
                  <a:pt x="993" y="1024"/>
                  <a:pt x="993" y="1024"/>
                </a:cubicBezTo>
                <a:cubicBezTo>
                  <a:pt x="988" y="1028"/>
                  <a:pt x="988" y="1028"/>
                  <a:pt x="988" y="1028"/>
                </a:cubicBezTo>
                <a:cubicBezTo>
                  <a:pt x="986" y="1027"/>
                  <a:pt x="986" y="1027"/>
                  <a:pt x="986" y="1027"/>
                </a:cubicBezTo>
                <a:cubicBezTo>
                  <a:pt x="986" y="1029"/>
                  <a:pt x="986" y="1029"/>
                  <a:pt x="986" y="1029"/>
                </a:cubicBezTo>
                <a:cubicBezTo>
                  <a:pt x="982" y="1034"/>
                  <a:pt x="982" y="1034"/>
                  <a:pt x="982" y="1034"/>
                </a:cubicBezTo>
                <a:cubicBezTo>
                  <a:pt x="982" y="1037"/>
                  <a:pt x="982" y="1037"/>
                  <a:pt x="982" y="1037"/>
                </a:cubicBezTo>
                <a:cubicBezTo>
                  <a:pt x="979" y="1037"/>
                  <a:pt x="979" y="1037"/>
                  <a:pt x="979" y="1037"/>
                </a:cubicBezTo>
                <a:cubicBezTo>
                  <a:pt x="979" y="1037"/>
                  <a:pt x="976" y="1037"/>
                  <a:pt x="980" y="1035"/>
                </a:cubicBezTo>
                <a:cubicBezTo>
                  <a:pt x="978" y="1034"/>
                  <a:pt x="978" y="1034"/>
                  <a:pt x="978" y="1034"/>
                </a:cubicBezTo>
                <a:cubicBezTo>
                  <a:pt x="976" y="1037"/>
                  <a:pt x="976" y="1037"/>
                  <a:pt x="976" y="1037"/>
                </a:cubicBezTo>
                <a:cubicBezTo>
                  <a:pt x="972" y="1035"/>
                  <a:pt x="972" y="1035"/>
                  <a:pt x="972" y="1035"/>
                </a:cubicBezTo>
                <a:cubicBezTo>
                  <a:pt x="970" y="1036"/>
                  <a:pt x="970" y="1036"/>
                  <a:pt x="970" y="1036"/>
                </a:cubicBezTo>
                <a:cubicBezTo>
                  <a:pt x="969" y="1039"/>
                  <a:pt x="969" y="1039"/>
                  <a:pt x="969" y="1039"/>
                </a:cubicBezTo>
                <a:cubicBezTo>
                  <a:pt x="968" y="1037"/>
                  <a:pt x="968" y="1037"/>
                  <a:pt x="968" y="1037"/>
                </a:cubicBezTo>
                <a:cubicBezTo>
                  <a:pt x="963" y="1040"/>
                  <a:pt x="963" y="1040"/>
                  <a:pt x="963" y="1040"/>
                </a:cubicBezTo>
                <a:cubicBezTo>
                  <a:pt x="961" y="1042"/>
                  <a:pt x="960" y="1044"/>
                  <a:pt x="959" y="1046"/>
                </a:cubicBezTo>
                <a:cubicBezTo>
                  <a:pt x="958" y="1046"/>
                  <a:pt x="958" y="1046"/>
                  <a:pt x="958" y="1046"/>
                </a:cubicBezTo>
                <a:cubicBezTo>
                  <a:pt x="958" y="1043"/>
                  <a:pt x="958" y="1043"/>
                  <a:pt x="958" y="1043"/>
                </a:cubicBezTo>
                <a:cubicBezTo>
                  <a:pt x="954" y="1043"/>
                  <a:pt x="954" y="1043"/>
                  <a:pt x="954" y="1043"/>
                </a:cubicBezTo>
                <a:cubicBezTo>
                  <a:pt x="958" y="1041"/>
                  <a:pt x="958" y="1041"/>
                  <a:pt x="958" y="1041"/>
                </a:cubicBezTo>
                <a:cubicBezTo>
                  <a:pt x="958" y="1039"/>
                  <a:pt x="958" y="1039"/>
                  <a:pt x="958" y="1039"/>
                </a:cubicBezTo>
                <a:cubicBezTo>
                  <a:pt x="959" y="1039"/>
                  <a:pt x="959" y="1039"/>
                  <a:pt x="959" y="1039"/>
                </a:cubicBezTo>
                <a:cubicBezTo>
                  <a:pt x="960" y="1035"/>
                  <a:pt x="960" y="1035"/>
                  <a:pt x="960" y="1035"/>
                </a:cubicBezTo>
                <a:cubicBezTo>
                  <a:pt x="963" y="1036"/>
                  <a:pt x="963" y="1036"/>
                  <a:pt x="963" y="1036"/>
                </a:cubicBezTo>
                <a:cubicBezTo>
                  <a:pt x="968" y="1033"/>
                  <a:pt x="968" y="1033"/>
                  <a:pt x="968" y="1033"/>
                </a:cubicBezTo>
                <a:cubicBezTo>
                  <a:pt x="969" y="1030"/>
                  <a:pt x="969" y="1030"/>
                  <a:pt x="969" y="1030"/>
                </a:cubicBezTo>
                <a:cubicBezTo>
                  <a:pt x="966" y="1030"/>
                  <a:pt x="966" y="1030"/>
                  <a:pt x="966" y="1030"/>
                </a:cubicBezTo>
                <a:cubicBezTo>
                  <a:pt x="964" y="1032"/>
                  <a:pt x="964" y="1032"/>
                  <a:pt x="964" y="1032"/>
                </a:cubicBezTo>
                <a:cubicBezTo>
                  <a:pt x="963" y="1031"/>
                  <a:pt x="967" y="1031"/>
                  <a:pt x="962" y="1032"/>
                </a:cubicBezTo>
                <a:cubicBezTo>
                  <a:pt x="962" y="1031"/>
                  <a:pt x="966" y="1030"/>
                  <a:pt x="966" y="1028"/>
                </a:cubicBezTo>
                <a:cubicBezTo>
                  <a:pt x="961" y="1028"/>
                  <a:pt x="961" y="1028"/>
                  <a:pt x="961" y="1028"/>
                </a:cubicBezTo>
                <a:cubicBezTo>
                  <a:pt x="964" y="1026"/>
                  <a:pt x="964" y="1026"/>
                  <a:pt x="964" y="1026"/>
                </a:cubicBezTo>
                <a:cubicBezTo>
                  <a:pt x="964" y="1023"/>
                  <a:pt x="964" y="1023"/>
                  <a:pt x="964" y="1023"/>
                </a:cubicBezTo>
                <a:cubicBezTo>
                  <a:pt x="962" y="1024"/>
                  <a:pt x="959" y="1028"/>
                  <a:pt x="955" y="1028"/>
                </a:cubicBezTo>
                <a:cubicBezTo>
                  <a:pt x="955" y="1025"/>
                  <a:pt x="955" y="1025"/>
                  <a:pt x="955" y="1025"/>
                </a:cubicBezTo>
                <a:cubicBezTo>
                  <a:pt x="952" y="1027"/>
                  <a:pt x="952" y="1027"/>
                  <a:pt x="952" y="1027"/>
                </a:cubicBezTo>
                <a:cubicBezTo>
                  <a:pt x="954" y="1024"/>
                  <a:pt x="954" y="1024"/>
                  <a:pt x="954" y="1024"/>
                </a:cubicBezTo>
                <a:cubicBezTo>
                  <a:pt x="956" y="1024"/>
                  <a:pt x="956" y="1024"/>
                  <a:pt x="956" y="1024"/>
                </a:cubicBezTo>
                <a:cubicBezTo>
                  <a:pt x="958" y="1022"/>
                  <a:pt x="958" y="1022"/>
                  <a:pt x="958" y="1022"/>
                </a:cubicBezTo>
                <a:cubicBezTo>
                  <a:pt x="960" y="1023"/>
                  <a:pt x="960" y="1023"/>
                  <a:pt x="960" y="1023"/>
                </a:cubicBezTo>
                <a:cubicBezTo>
                  <a:pt x="961" y="1022"/>
                  <a:pt x="957" y="1021"/>
                  <a:pt x="962" y="1022"/>
                </a:cubicBezTo>
                <a:cubicBezTo>
                  <a:pt x="961" y="1020"/>
                  <a:pt x="961" y="1020"/>
                  <a:pt x="961" y="1020"/>
                </a:cubicBezTo>
                <a:cubicBezTo>
                  <a:pt x="957" y="1019"/>
                  <a:pt x="957" y="1019"/>
                  <a:pt x="957" y="1019"/>
                </a:cubicBezTo>
                <a:cubicBezTo>
                  <a:pt x="959" y="1017"/>
                  <a:pt x="959" y="1017"/>
                  <a:pt x="959" y="1017"/>
                </a:cubicBezTo>
                <a:cubicBezTo>
                  <a:pt x="958" y="1017"/>
                  <a:pt x="958" y="1017"/>
                  <a:pt x="958" y="1017"/>
                </a:cubicBezTo>
                <a:cubicBezTo>
                  <a:pt x="961" y="1017"/>
                  <a:pt x="956" y="1012"/>
                  <a:pt x="959" y="1014"/>
                </a:cubicBezTo>
                <a:cubicBezTo>
                  <a:pt x="958" y="1013"/>
                  <a:pt x="958" y="1013"/>
                  <a:pt x="958" y="1013"/>
                </a:cubicBezTo>
                <a:cubicBezTo>
                  <a:pt x="956" y="1015"/>
                  <a:pt x="956" y="1015"/>
                  <a:pt x="956" y="1015"/>
                </a:cubicBezTo>
                <a:cubicBezTo>
                  <a:pt x="959" y="1010"/>
                  <a:pt x="959" y="1010"/>
                  <a:pt x="959" y="1010"/>
                </a:cubicBezTo>
                <a:cubicBezTo>
                  <a:pt x="957" y="1005"/>
                  <a:pt x="957" y="1005"/>
                  <a:pt x="957" y="1005"/>
                </a:cubicBezTo>
                <a:cubicBezTo>
                  <a:pt x="959" y="1002"/>
                  <a:pt x="959" y="1002"/>
                  <a:pt x="959" y="1002"/>
                </a:cubicBezTo>
                <a:cubicBezTo>
                  <a:pt x="963" y="1003"/>
                  <a:pt x="963" y="1003"/>
                  <a:pt x="963" y="1003"/>
                </a:cubicBezTo>
                <a:cubicBezTo>
                  <a:pt x="964" y="1003"/>
                  <a:pt x="964" y="1003"/>
                  <a:pt x="964" y="1003"/>
                </a:cubicBezTo>
                <a:cubicBezTo>
                  <a:pt x="966" y="1002"/>
                  <a:pt x="966" y="1002"/>
                  <a:pt x="966" y="1002"/>
                </a:cubicBezTo>
                <a:cubicBezTo>
                  <a:pt x="963" y="999"/>
                  <a:pt x="963" y="999"/>
                  <a:pt x="963" y="999"/>
                </a:cubicBezTo>
                <a:cubicBezTo>
                  <a:pt x="966" y="997"/>
                  <a:pt x="964" y="994"/>
                  <a:pt x="966" y="992"/>
                </a:cubicBezTo>
                <a:cubicBezTo>
                  <a:pt x="969" y="992"/>
                  <a:pt x="969" y="992"/>
                  <a:pt x="969" y="992"/>
                </a:cubicBezTo>
                <a:cubicBezTo>
                  <a:pt x="974" y="985"/>
                  <a:pt x="974" y="985"/>
                  <a:pt x="974" y="985"/>
                </a:cubicBezTo>
                <a:cubicBezTo>
                  <a:pt x="975" y="982"/>
                  <a:pt x="975" y="982"/>
                  <a:pt x="975" y="982"/>
                </a:cubicBezTo>
                <a:cubicBezTo>
                  <a:pt x="976" y="981"/>
                  <a:pt x="976" y="981"/>
                  <a:pt x="976" y="981"/>
                </a:cubicBezTo>
                <a:cubicBezTo>
                  <a:pt x="977" y="984"/>
                  <a:pt x="977" y="984"/>
                  <a:pt x="977" y="984"/>
                </a:cubicBezTo>
                <a:cubicBezTo>
                  <a:pt x="980" y="984"/>
                  <a:pt x="980" y="984"/>
                  <a:pt x="980" y="984"/>
                </a:cubicBezTo>
                <a:cubicBezTo>
                  <a:pt x="980" y="982"/>
                  <a:pt x="980" y="982"/>
                  <a:pt x="980" y="982"/>
                </a:cubicBezTo>
                <a:cubicBezTo>
                  <a:pt x="983" y="980"/>
                  <a:pt x="983" y="980"/>
                  <a:pt x="983" y="980"/>
                </a:cubicBezTo>
                <a:cubicBezTo>
                  <a:pt x="986" y="976"/>
                  <a:pt x="986" y="976"/>
                  <a:pt x="986" y="976"/>
                </a:cubicBezTo>
                <a:cubicBezTo>
                  <a:pt x="992" y="973"/>
                  <a:pt x="992" y="973"/>
                  <a:pt x="992" y="973"/>
                </a:cubicBezTo>
                <a:cubicBezTo>
                  <a:pt x="992" y="970"/>
                  <a:pt x="992" y="970"/>
                  <a:pt x="992" y="970"/>
                </a:cubicBezTo>
                <a:cubicBezTo>
                  <a:pt x="1001" y="965"/>
                  <a:pt x="1004" y="959"/>
                  <a:pt x="1014" y="953"/>
                </a:cubicBezTo>
                <a:cubicBezTo>
                  <a:pt x="1014" y="950"/>
                  <a:pt x="1014" y="950"/>
                  <a:pt x="1014" y="950"/>
                </a:cubicBezTo>
                <a:cubicBezTo>
                  <a:pt x="1015" y="951"/>
                  <a:pt x="1015" y="951"/>
                  <a:pt x="1015" y="951"/>
                </a:cubicBezTo>
                <a:cubicBezTo>
                  <a:pt x="1018" y="950"/>
                  <a:pt x="1018" y="950"/>
                  <a:pt x="1018" y="950"/>
                </a:cubicBezTo>
                <a:cubicBezTo>
                  <a:pt x="1019" y="946"/>
                  <a:pt x="1019" y="946"/>
                  <a:pt x="1019" y="946"/>
                </a:cubicBezTo>
                <a:cubicBezTo>
                  <a:pt x="1021" y="947"/>
                  <a:pt x="1021" y="947"/>
                  <a:pt x="1021" y="947"/>
                </a:cubicBezTo>
                <a:cubicBezTo>
                  <a:pt x="1025" y="941"/>
                  <a:pt x="1025" y="941"/>
                  <a:pt x="1025" y="941"/>
                </a:cubicBezTo>
                <a:cubicBezTo>
                  <a:pt x="1021" y="939"/>
                  <a:pt x="1021" y="939"/>
                  <a:pt x="1021" y="939"/>
                </a:cubicBezTo>
                <a:cubicBezTo>
                  <a:pt x="1025" y="939"/>
                  <a:pt x="1026" y="933"/>
                  <a:pt x="1026" y="934"/>
                </a:cubicBezTo>
                <a:cubicBezTo>
                  <a:pt x="1029" y="934"/>
                  <a:pt x="1029" y="934"/>
                  <a:pt x="1029" y="934"/>
                </a:cubicBezTo>
                <a:cubicBezTo>
                  <a:pt x="1029" y="933"/>
                  <a:pt x="1029" y="933"/>
                  <a:pt x="1029" y="933"/>
                </a:cubicBezTo>
                <a:cubicBezTo>
                  <a:pt x="1032" y="935"/>
                  <a:pt x="1030" y="930"/>
                  <a:pt x="1034" y="931"/>
                </a:cubicBezTo>
                <a:cubicBezTo>
                  <a:pt x="1031" y="930"/>
                  <a:pt x="1031" y="930"/>
                  <a:pt x="1031" y="930"/>
                </a:cubicBezTo>
                <a:cubicBezTo>
                  <a:pt x="1034" y="929"/>
                  <a:pt x="1034" y="929"/>
                  <a:pt x="1034" y="929"/>
                </a:cubicBezTo>
                <a:cubicBezTo>
                  <a:pt x="1036" y="928"/>
                  <a:pt x="1036" y="928"/>
                  <a:pt x="1036" y="928"/>
                </a:cubicBezTo>
                <a:cubicBezTo>
                  <a:pt x="1034" y="927"/>
                  <a:pt x="1034" y="927"/>
                  <a:pt x="1034" y="927"/>
                </a:cubicBezTo>
                <a:cubicBezTo>
                  <a:pt x="1040" y="924"/>
                  <a:pt x="1040" y="924"/>
                  <a:pt x="1040" y="924"/>
                </a:cubicBezTo>
                <a:cubicBezTo>
                  <a:pt x="1042" y="924"/>
                  <a:pt x="1042" y="924"/>
                  <a:pt x="1042" y="924"/>
                </a:cubicBezTo>
                <a:cubicBezTo>
                  <a:pt x="1043" y="924"/>
                  <a:pt x="1043" y="924"/>
                  <a:pt x="1043" y="924"/>
                </a:cubicBezTo>
                <a:cubicBezTo>
                  <a:pt x="1045" y="923"/>
                  <a:pt x="1045" y="923"/>
                  <a:pt x="1045" y="923"/>
                </a:cubicBezTo>
                <a:cubicBezTo>
                  <a:pt x="1039" y="922"/>
                  <a:pt x="1039" y="922"/>
                  <a:pt x="1039" y="922"/>
                </a:cubicBezTo>
                <a:cubicBezTo>
                  <a:pt x="1042" y="921"/>
                  <a:pt x="1042" y="921"/>
                  <a:pt x="1042" y="921"/>
                </a:cubicBezTo>
                <a:cubicBezTo>
                  <a:pt x="1046" y="922"/>
                  <a:pt x="1046" y="922"/>
                  <a:pt x="1046" y="922"/>
                </a:cubicBezTo>
                <a:cubicBezTo>
                  <a:pt x="1047" y="921"/>
                  <a:pt x="1047" y="921"/>
                  <a:pt x="1047" y="921"/>
                </a:cubicBezTo>
                <a:cubicBezTo>
                  <a:pt x="1045" y="917"/>
                  <a:pt x="1045" y="917"/>
                  <a:pt x="1045" y="917"/>
                </a:cubicBezTo>
                <a:cubicBezTo>
                  <a:pt x="1051" y="909"/>
                  <a:pt x="1051" y="909"/>
                  <a:pt x="1051" y="909"/>
                </a:cubicBezTo>
                <a:cubicBezTo>
                  <a:pt x="1052" y="911"/>
                  <a:pt x="1052" y="911"/>
                  <a:pt x="1052" y="911"/>
                </a:cubicBezTo>
                <a:cubicBezTo>
                  <a:pt x="1056" y="908"/>
                  <a:pt x="1056" y="908"/>
                  <a:pt x="1056" y="908"/>
                </a:cubicBezTo>
                <a:cubicBezTo>
                  <a:pt x="1056" y="910"/>
                  <a:pt x="1056" y="910"/>
                  <a:pt x="1056" y="910"/>
                </a:cubicBezTo>
                <a:cubicBezTo>
                  <a:pt x="1059" y="909"/>
                  <a:pt x="1059" y="909"/>
                  <a:pt x="1059" y="909"/>
                </a:cubicBezTo>
                <a:cubicBezTo>
                  <a:pt x="1060" y="907"/>
                  <a:pt x="1060" y="907"/>
                  <a:pt x="1060" y="907"/>
                </a:cubicBezTo>
                <a:cubicBezTo>
                  <a:pt x="1059" y="904"/>
                  <a:pt x="1059" y="904"/>
                  <a:pt x="1059" y="904"/>
                </a:cubicBezTo>
                <a:cubicBezTo>
                  <a:pt x="1056" y="904"/>
                  <a:pt x="1056" y="904"/>
                  <a:pt x="1056" y="904"/>
                </a:cubicBezTo>
                <a:cubicBezTo>
                  <a:pt x="1053" y="907"/>
                  <a:pt x="1053" y="907"/>
                  <a:pt x="1053" y="907"/>
                </a:cubicBezTo>
                <a:cubicBezTo>
                  <a:pt x="1046" y="906"/>
                  <a:pt x="1046" y="906"/>
                  <a:pt x="1046" y="906"/>
                </a:cubicBezTo>
                <a:cubicBezTo>
                  <a:pt x="1045" y="904"/>
                  <a:pt x="1045" y="904"/>
                  <a:pt x="1045" y="904"/>
                </a:cubicBezTo>
                <a:cubicBezTo>
                  <a:pt x="1048" y="903"/>
                  <a:pt x="1048" y="903"/>
                  <a:pt x="1048" y="903"/>
                </a:cubicBezTo>
                <a:cubicBezTo>
                  <a:pt x="1048" y="900"/>
                  <a:pt x="1050" y="902"/>
                  <a:pt x="1051" y="899"/>
                </a:cubicBezTo>
                <a:cubicBezTo>
                  <a:pt x="1051" y="901"/>
                  <a:pt x="1051" y="901"/>
                  <a:pt x="1051" y="901"/>
                </a:cubicBezTo>
                <a:cubicBezTo>
                  <a:pt x="1057" y="899"/>
                  <a:pt x="1057" y="899"/>
                  <a:pt x="1057" y="899"/>
                </a:cubicBezTo>
                <a:cubicBezTo>
                  <a:pt x="1059" y="901"/>
                  <a:pt x="1059" y="901"/>
                  <a:pt x="1059" y="901"/>
                </a:cubicBezTo>
                <a:cubicBezTo>
                  <a:pt x="1060" y="897"/>
                  <a:pt x="1060" y="897"/>
                  <a:pt x="1060" y="897"/>
                </a:cubicBezTo>
                <a:cubicBezTo>
                  <a:pt x="1064" y="895"/>
                  <a:pt x="1064" y="895"/>
                  <a:pt x="1064" y="895"/>
                </a:cubicBezTo>
                <a:cubicBezTo>
                  <a:pt x="1066" y="897"/>
                  <a:pt x="1066" y="897"/>
                  <a:pt x="1066" y="897"/>
                </a:cubicBezTo>
                <a:cubicBezTo>
                  <a:pt x="1069" y="893"/>
                  <a:pt x="1069" y="893"/>
                  <a:pt x="1069" y="893"/>
                </a:cubicBezTo>
                <a:cubicBezTo>
                  <a:pt x="1074" y="892"/>
                  <a:pt x="1074" y="892"/>
                  <a:pt x="1074" y="892"/>
                </a:cubicBezTo>
                <a:cubicBezTo>
                  <a:pt x="1073" y="891"/>
                  <a:pt x="1071" y="895"/>
                  <a:pt x="1073" y="890"/>
                </a:cubicBezTo>
                <a:cubicBezTo>
                  <a:pt x="1067" y="892"/>
                  <a:pt x="1067" y="892"/>
                  <a:pt x="1067" y="892"/>
                </a:cubicBezTo>
                <a:cubicBezTo>
                  <a:pt x="1070" y="888"/>
                  <a:pt x="1070" y="888"/>
                  <a:pt x="1070" y="888"/>
                </a:cubicBezTo>
                <a:cubicBezTo>
                  <a:pt x="1066" y="888"/>
                  <a:pt x="1066" y="890"/>
                  <a:pt x="1063" y="889"/>
                </a:cubicBezTo>
                <a:cubicBezTo>
                  <a:pt x="1066" y="890"/>
                  <a:pt x="1066" y="890"/>
                  <a:pt x="1066" y="890"/>
                </a:cubicBezTo>
                <a:cubicBezTo>
                  <a:pt x="1064" y="893"/>
                  <a:pt x="1064" y="893"/>
                  <a:pt x="1064" y="893"/>
                </a:cubicBezTo>
                <a:cubicBezTo>
                  <a:pt x="1061" y="892"/>
                  <a:pt x="1061" y="892"/>
                  <a:pt x="1061" y="892"/>
                </a:cubicBezTo>
                <a:cubicBezTo>
                  <a:pt x="1063" y="890"/>
                  <a:pt x="1063" y="890"/>
                  <a:pt x="1063" y="890"/>
                </a:cubicBezTo>
                <a:cubicBezTo>
                  <a:pt x="1057" y="890"/>
                  <a:pt x="1057" y="890"/>
                  <a:pt x="1057" y="890"/>
                </a:cubicBezTo>
                <a:cubicBezTo>
                  <a:pt x="1059" y="894"/>
                  <a:pt x="1059" y="894"/>
                  <a:pt x="1059" y="894"/>
                </a:cubicBezTo>
                <a:cubicBezTo>
                  <a:pt x="1057" y="893"/>
                  <a:pt x="1057" y="893"/>
                  <a:pt x="1057" y="893"/>
                </a:cubicBezTo>
                <a:cubicBezTo>
                  <a:pt x="1056" y="893"/>
                  <a:pt x="1056" y="893"/>
                  <a:pt x="1056" y="893"/>
                </a:cubicBezTo>
                <a:cubicBezTo>
                  <a:pt x="1056" y="895"/>
                  <a:pt x="1056" y="895"/>
                  <a:pt x="1056" y="895"/>
                </a:cubicBezTo>
                <a:cubicBezTo>
                  <a:pt x="1047" y="896"/>
                  <a:pt x="1047" y="896"/>
                  <a:pt x="1047" y="896"/>
                </a:cubicBezTo>
                <a:cubicBezTo>
                  <a:pt x="1042" y="898"/>
                  <a:pt x="1042" y="898"/>
                  <a:pt x="1042" y="898"/>
                </a:cubicBezTo>
                <a:cubicBezTo>
                  <a:pt x="1040" y="897"/>
                  <a:pt x="1040" y="897"/>
                  <a:pt x="1040" y="897"/>
                </a:cubicBezTo>
                <a:cubicBezTo>
                  <a:pt x="1038" y="899"/>
                  <a:pt x="1038" y="899"/>
                  <a:pt x="1038" y="899"/>
                </a:cubicBezTo>
                <a:cubicBezTo>
                  <a:pt x="1036" y="901"/>
                  <a:pt x="1033" y="898"/>
                  <a:pt x="1032" y="899"/>
                </a:cubicBezTo>
                <a:cubicBezTo>
                  <a:pt x="1032" y="898"/>
                  <a:pt x="1032" y="898"/>
                  <a:pt x="1032" y="898"/>
                </a:cubicBezTo>
                <a:cubicBezTo>
                  <a:pt x="1037" y="897"/>
                  <a:pt x="1037" y="897"/>
                  <a:pt x="1037" y="897"/>
                </a:cubicBezTo>
                <a:cubicBezTo>
                  <a:pt x="1039" y="894"/>
                  <a:pt x="1039" y="894"/>
                  <a:pt x="1039" y="894"/>
                </a:cubicBezTo>
                <a:cubicBezTo>
                  <a:pt x="1039" y="893"/>
                  <a:pt x="1039" y="893"/>
                  <a:pt x="1039" y="893"/>
                </a:cubicBezTo>
                <a:cubicBezTo>
                  <a:pt x="1038" y="894"/>
                  <a:pt x="1037" y="896"/>
                  <a:pt x="1034" y="895"/>
                </a:cubicBezTo>
                <a:cubicBezTo>
                  <a:pt x="1034" y="896"/>
                  <a:pt x="1034" y="896"/>
                  <a:pt x="1034" y="896"/>
                </a:cubicBezTo>
                <a:cubicBezTo>
                  <a:pt x="1032" y="892"/>
                  <a:pt x="1032" y="892"/>
                  <a:pt x="1032" y="892"/>
                </a:cubicBezTo>
                <a:cubicBezTo>
                  <a:pt x="1032" y="890"/>
                  <a:pt x="1032" y="890"/>
                  <a:pt x="1032" y="890"/>
                </a:cubicBezTo>
                <a:cubicBezTo>
                  <a:pt x="1036" y="890"/>
                  <a:pt x="1036" y="890"/>
                  <a:pt x="1036" y="890"/>
                </a:cubicBezTo>
                <a:cubicBezTo>
                  <a:pt x="1038" y="889"/>
                  <a:pt x="1038" y="889"/>
                  <a:pt x="1038" y="889"/>
                </a:cubicBezTo>
                <a:cubicBezTo>
                  <a:pt x="1039" y="890"/>
                  <a:pt x="1039" y="890"/>
                  <a:pt x="1039" y="890"/>
                </a:cubicBezTo>
                <a:cubicBezTo>
                  <a:pt x="1039" y="891"/>
                  <a:pt x="1042" y="891"/>
                  <a:pt x="1038" y="891"/>
                </a:cubicBezTo>
                <a:cubicBezTo>
                  <a:pt x="1038" y="892"/>
                  <a:pt x="1038" y="892"/>
                  <a:pt x="1038" y="892"/>
                </a:cubicBezTo>
                <a:cubicBezTo>
                  <a:pt x="1043" y="891"/>
                  <a:pt x="1043" y="891"/>
                  <a:pt x="1043" y="891"/>
                </a:cubicBezTo>
                <a:cubicBezTo>
                  <a:pt x="1044" y="889"/>
                  <a:pt x="1044" y="889"/>
                  <a:pt x="1044" y="889"/>
                </a:cubicBezTo>
                <a:cubicBezTo>
                  <a:pt x="1044" y="888"/>
                  <a:pt x="1041" y="887"/>
                  <a:pt x="1043" y="886"/>
                </a:cubicBezTo>
                <a:cubicBezTo>
                  <a:pt x="1042" y="885"/>
                  <a:pt x="1042" y="885"/>
                  <a:pt x="1042" y="885"/>
                </a:cubicBezTo>
                <a:cubicBezTo>
                  <a:pt x="1039" y="886"/>
                  <a:pt x="1039" y="886"/>
                  <a:pt x="1039" y="886"/>
                </a:cubicBezTo>
                <a:cubicBezTo>
                  <a:pt x="1038" y="884"/>
                  <a:pt x="1038" y="884"/>
                  <a:pt x="1038" y="884"/>
                </a:cubicBezTo>
                <a:cubicBezTo>
                  <a:pt x="1042" y="881"/>
                  <a:pt x="1042" y="881"/>
                  <a:pt x="1042" y="881"/>
                </a:cubicBezTo>
                <a:cubicBezTo>
                  <a:pt x="1039" y="880"/>
                  <a:pt x="1039" y="880"/>
                  <a:pt x="1039" y="880"/>
                </a:cubicBezTo>
                <a:cubicBezTo>
                  <a:pt x="1039" y="878"/>
                  <a:pt x="1039" y="878"/>
                  <a:pt x="1039" y="878"/>
                </a:cubicBezTo>
                <a:cubicBezTo>
                  <a:pt x="1043" y="877"/>
                  <a:pt x="1037" y="882"/>
                  <a:pt x="1043" y="877"/>
                </a:cubicBezTo>
                <a:cubicBezTo>
                  <a:pt x="1044" y="878"/>
                  <a:pt x="1042" y="879"/>
                  <a:pt x="1043" y="881"/>
                </a:cubicBezTo>
                <a:cubicBezTo>
                  <a:pt x="1042" y="882"/>
                  <a:pt x="1042" y="882"/>
                  <a:pt x="1042" y="882"/>
                </a:cubicBezTo>
                <a:cubicBezTo>
                  <a:pt x="1045" y="882"/>
                  <a:pt x="1045" y="882"/>
                  <a:pt x="1045" y="882"/>
                </a:cubicBezTo>
                <a:cubicBezTo>
                  <a:pt x="1044" y="882"/>
                  <a:pt x="1044" y="882"/>
                  <a:pt x="1044" y="882"/>
                </a:cubicBezTo>
                <a:cubicBezTo>
                  <a:pt x="1046" y="885"/>
                  <a:pt x="1046" y="885"/>
                  <a:pt x="1046" y="885"/>
                </a:cubicBezTo>
                <a:cubicBezTo>
                  <a:pt x="1047" y="885"/>
                  <a:pt x="1047" y="885"/>
                  <a:pt x="1047" y="885"/>
                </a:cubicBezTo>
                <a:cubicBezTo>
                  <a:pt x="1051" y="883"/>
                  <a:pt x="1051" y="883"/>
                  <a:pt x="1051" y="883"/>
                </a:cubicBezTo>
                <a:cubicBezTo>
                  <a:pt x="1051" y="881"/>
                  <a:pt x="1051" y="881"/>
                  <a:pt x="1051" y="881"/>
                </a:cubicBezTo>
                <a:cubicBezTo>
                  <a:pt x="1055" y="880"/>
                  <a:pt x="1055" y="880"/>
                  <a:pt x="1055" y="880"/>
                </a:cubicBezTo>
                <a:cubicBezTo>
                  <a:pt x="1056" y="877"/>
                  <a:pt x="1056" y="877"/>
                  <a:pt x="1056" y="877"/>
                </a:cubicBezTo>
                <a:cubicBezTo>
                  <a:pt x="1060" y="879"/>
                  <a:pt x="1060" y="879"/>
                  <a:pt x="1060" y="879"/>
                </a:cubicBezTo>
                <a:cubicBezTo>
                  <a:pt x="1063" y="877"/>
                  <a:pt x="1063" y="877"/>
                  <a:pt x="1063" y="877"/>
                </a:cubicBezTo>
                <a:cubicBezTo>
                  <a:pt x="1060" y="881"/>
                  <a:pt x="1060" y="881"/>
                  <a:pt x="1060" y="881"/>
                </a:cubicBezTo>
                <a:cubicBezTo>
                  <a:pt x="1057" y="879"/>
                  <a:pt x="1057" y="879"/>
                  <a:pt x="1057" y="879"/>
                </a:cubicBezTo>
                <a:cubicBezTo>
                  <a:pt x="1056" y="880"/>
                  <a:pt x="1056" y="880"/>
                  <a:pt x="1056" y="880"/>
                </a:cubicBezTo>
                <a:cubicBezTo>
                  <a:pt x="1055" y="880"/>
                  <a:pt x="1059" y="880"/>
                  <a:pt x="1055" y="882"/>
                </a:cubicBezTo>
                <a:cubicBezTo>
                  <a:pt x="1059" y="883"/>
                  <a:pt x="1059" y="883"/>
                  <a:pt x="1059" y="883"/>
                </a:cubicBezTo>
                <a:cubicBezTo>
                  <a:pt x="1056" y="884"/>
                  <a:pt x="1056" y="884"/>
                  <a:pt x="1056" y="884"/>
                </a:cubicBezTo>
                <a:cubicBezTo>
                  <a:pt x="1055" y="885"/>
                  <a:pt x="1055" y="885"/>
                  <a:pt x="1055" y="885"/>
                </a:cubicBezTo>
                <a:cubicBezTo>
                  <a:pt x="1056" y="886"/>
                  <a:pt x="1056" y="886"/>
                  <a:pt x="1056" y="886"/>
                </a:cubicBezTo>
                <a:cubicBezTo>
                  <a:pt x="1063" y="882"/>
                  <a:pt x="1063" y="882"/>
                  <a:pt x="1063" y="882"/>
                </a:cubicBezTo>
                <a:cubicBezTo>
                  <a:pt x="1064" y="880"/>
                  <a:pt x="1064" y="880"/>
                  <a:pt x="1064" y="880"/>
                </a:cubicBezTo>
                <a:cubicBezTo>
                  <a:pt x="1063" y="879"/>
                  <a:pt x="1063" y="879"/>
                  <a:pt x="1063" y="879"/>
                </a:cubicBezTo>
                <a:cubicBezTo>
                  <a:pt x="1066" y="878"/>
                  <a:pt x="1066" y="878"/>
                  <a:pt x="1066" y="878"/>
                </a:cubicBezTo>
                <a:cubicBezTo>
                  <a:pt x="1074" y="873"/>
                  <a:pt x="1074" y="873"/>
                  <a:pt x="1074" y="873"/>
                </a:cubicBezTo>
                <a:cubicBezTo>
                  <a:pt x="1075" y="873"/>
                  <a:pt x="1075" y="873"/>
                  <a:pt x="1075" y="873"/>
                </a:cubicBezTo>
                <a:cubicBezTo>
                  <a:pt x="1078" y="872"/>
                  <a:pt x="1078" y="872"/>
                  <a:pt x="1078" y="872"/>
                </a:cubicBezTo>
                <a:cubicBezTo>
                  <a:pt x="1078" y="873"/>
                  <a:pt x="1072" y="871"/>
                  <a:pt x="1079" y="875"/>
                </a:cubicBezTo>
                <a:cubicBezTo>
                  <a:pt x="1082" y="875"/>
                  <a:pt x="1082" y="875"/>
                  <a:pt x="1082" y="875"/>
                </a:cubicBezTo>
                <a:cubicBezTo>
                  <a:pt x="1081" y="875"/>
                  <a:pt x="1084" y="870"/>
                  <a:pt x="1081" y="877"/>
                </a:cubicBezTo>
                <a:cubicBezTo>
                  <a:pt x="1084" y="873"/>
                  <a:pt x="1084" y="873"/>
                  <a:pt x="1084" y="873"/>
                </a:cubicBezTo>
                <a:cubicBezTo>
                  <a:pt x="1084" y="874"/>
                  <a:pt x="1087" y="876"/>
                  <a:pt x="1087" y="872"/>
                </a:cubicBezTo>
                <a:cubicBezTo>
                  <a:pt x="1091" y="871"/>
                  <a:pt x="1093" y="872"/>
                  <a:pt x="1096" y="869"/>
                </a:cubicBezTo>
                <a:cubicBezTo>
                  <a:pt x="1100" y="862"/>
                  <a:pt x="1100" y="862"/>
                  <a:pt x="1100" y="862"/>
                </a:cubicBezTo>
                <a:cubicBezTo>
                  <a:pt x="1102" y="861"/>
                  <a:pt x="1102" y="861"/>
                  <a:pt x="1102" y="861"/>
                </a:cubicBezTo>
                <a:cubicBezTo>
                  <a:pt x="1104" y="858"/>
                  <a:pt x="1104" y="858"/>
                  <a:pt x="1104" y="858"/>
                </a:cubicBezTo>
                <a:cubicBezTo>
                  <a:pt x="1106" y="858"/>
                  <a:pt x="1106" y="858"/>
                  <a:pt x="1106" y="858"/>
                </a:cubicBezTo>
                <a:cubicBezTo>
                  <a:pt x="1106" y="858"/>
                  <a:pt x="1101" y="856"/>
                  <a:pt x="1107" y="860"/>
                </a:cubicBezTo>
                <a:cubicBezTo>
                  <a:pt x="1109" y="857"/>
                  <a:pt x="1109" y="857"/>
                  <a:pt x="1109" y="857"/>
                </a:cubicBezTo>
                <a:cubicBezTo>
                  <a:pt x="1114" y="859"/>
                  <a:pt x="1114" y="859"/>
                  <a:pt x="1114" y="859"/>
                </a:cubicBezTo>
                <a:cubicBezTo>
                  <a:pt x="1116" y="856"/>
                  <a:pt x="1116" y="856"/>
                  <a:pt x="1116" y="856"/>
                </a:cubicBezTo>
                <a:cubicBezTo>
                  <a:pt x="1115" y="855"/>
                  <a:pt x="1115" y="855"/>
                  <a:pt x="1115" y="855"/>
                </a:cubicBezTo>
                <a:cubicBezTo>
                  <a:pt x="1114" y="854"/>
                  <a:pt x="1114" y="854"/>
                  <a:pt x="1114" y="854"/>
                </a:cubicBezTo>
                <a:cubicBezTo>
                  <a:pt x="1114" y="855"/>
                  <a:pt x="1112" y="854"/>
                  <a:pt x="1111" y="855"/>
                </a:cubicBezTo>
                <a:cubicBezTo>
                  <a:pt x="1116" y="851"/>
                  <a:pt x="1116" y="851"/>
                  <a:pt x="1116" y="851"/>
                </a:cubicBezTo>
                <a:cubicBezTo>
                  <a:pt x="1121" y="848"/>
                  <a:pt x="1121" y="848"/>
                  <a:pt x="1121" y="848"/>
                </a:cubicBezTo>
                <a:cubicBezTo>
                  <a:pt x="1121" y="849"/>
                  <a:pt x="1117" y="848"/>
                  <a:pt x="1121" y="850"/>
                </a:cubicBezTo>
                <a:cubicBezTo>
                  <a:pt x="1124" y="848"/>
                  <a:pt x="1124" y="848"/>
                  <a:pt x="1124" y="848"/>
                </a:cubicBezTo>
                <a:cubicBezTo>
                  <a:pt x="1120" y="846"/>
                  <a:pt x="1120" y="846"/>
                  <a:pt x="1120" y="846"/>
                </a:cubicBezTo>
                <a:cubicBezTo>
                  <a:pt x="1125" y="842"/>
                  <a:pt x="1125" y="842"/>
                  <a:pt x="1125" y="842"/>
                </a:cubicBezTo>
                <a:cubicBezTo>
                  <a:pt x="1124" y="843"/>
                  <a:pt x="1124" y="843"/>
                  <a:pt x="1124" y="843"/>
                </a:cubicBezTo>
                <a:cubicBezTo>
                  <a:pt x="1129" y="842"/>
                  <a:pt x="1129" y="842"/>
                  <a:pt x="1129" y="842"/>
                </a:cubicBezTo>
                <a:cubicBezTo>
                  <a:pt x="1131" y="838"/>
                  <a:pt x="1131" y="838"/>
                  <a:pt x="1131" y="838"/>
                </a:cubicBezTo>
                <a:cubicBezTo>
                  <a:pt x="1139" y="831"/>
                  <a:pt x="1139" y="831"/>
                  <a:pt x="1139" y="831"/>
                </a:cubicBezTo>
                <a:cubicBezTo>
                  <a:pt x="1139" y="830"/>
                  <a:pt x="1142" y="834"/>
                  <a:pt x="1138" y="830"/>
                </a:cubicBezTo>
                <a:cubicBezTo>
                  <a:pt x="1134" y="832"/>
                  <a:pt x="1134" y="832"/>
                  <a:pt x="1134" y="832"/>
                </a:cubicBezTo>
                <a:cubicBezTo>
                  <a:pt x="1131" y="831"/>
                  <a:pt x="1131" y="831"/>
                  <a:pt x="1131" y="831"/>
                </a:cubicBezTo>
                <a:cubicBezTo>
                  <a:pt x="1129" y="831"/>
                  <a:pt x="1129" y="831"/>
                  <a:pt x="1129" y="831"/>
                </a:cubicBezTo>
                <a:cubicBezTo>
                  <a:pt x="1127" y="834"/>
                  <a:pt x="1127" y="834"/>
                  <a:pt x="1127" y="834"/>
                </a:cubicBezTo>
                <a:cubicBezTo>
                  <a:pt x="1117" y="836"/>
                  <a:pt x="1117" y="836"/>
                  <a:pt x="1117" y="836"/>
                </a:cubicBezTo>
                <a:cubicBezTo>
                  <a:pt x="1115" y="837"/>
                  <a:pt x="1115" y="837"/>
                  <a:pt x="1115" y="837"/>
                </a:cubicBezTo>
                <a:cubicBezTo>
                  <a:pt x="1109" y="839"/>
                  <a:pt x="1109" y="839"/>
                  <a:pt x="1109" y="839"/>
                </a:cubicBezTo>
                <a:cubicBezTo>
                  <a:pt x="1105" y="836"/>
                  <a:pt x="1105" y="836"/>
                  <a:pt x="1105" y="836"/>
                </a:cubicBezTo>
                <a:cubicBezTo>
                  <a:pt x="1099" y="837"/>
                  <a:pt x="1099" y="837"/>
                  <a:pt x="1099" y="837"/>
                </a:cubicBezTo>
                <a:cubicBezTo>
                  <a:pt x="1101" y="838"/>
                  <a:pt x="1094" y="839"/>
                  <a:pt x="1100" y="840"/>
                </a:cubicBezTo>
                <a:cubicBezTo>
                  <a:pt x="1098" y="842"/>
                  <a:pt x="1098" y="842"/>
                  <a:pt x="1098" y="842"/>
                </a:cubicBezTo>
                <a:cubicBezTo>
                  <a:pt x="1097" y="841"/>
                  <a:pt x="1097" y="841"/>
                  <a:pt x="1097" y="841"/>
                </a:cubicBezTo>
                <a:cubicBezTo>
                  <a:pt x="1091" y="843"/>
                  <a:pt x="1091" y="843"/>
                  <a:pt x="1091" y="843"/>
                </a:cubicBezTo>
                <a:cubicBezTo>
                  <a:pt x="1088" y="840"/>
                  <a:pt x="1088" y="840"/>
                  <a:pt x="1088" y="840"/>
                </a:cubicBezTo>
                <a:cubicBezTo>
                  <a:pt x="1071" y="844"/>
                  <a:pt x="1071" y="844"/>
                  <a:pt x="1071" y="844"/>
                </a:cubicBezTo>
                <a:cubicBezTo>
                  <a:pt x="1065" y="845"/>
                  <a:pt x="1065" y="845"/>
                  <a:pt x="1065" y="845"/>
                </a:cubicBezTo>
                <a:cubicBezTo>
                  <a:pt x="1064" y="849"/>
                  <a:pt x="1071" y="843"/>
                  <a:pt x="1064" y="848"/>
                </a:cubicBezTo>
                <a:cubicBezTo>
                  <a:pt x="1067" y="847"/>
                  <a:pt x="1071" y="848"/>
                  <a:pt x="1074" y="846"/>
                </a:cubicBezTo>
                <a:cubicBezTo>
                  <a:pt x="1075" y="848"/>
                  <a:pt x="1075" y="848"/>
                  <a:pt x="1075" y="848"/>
                </a:cubicBezTo>
                <a:cubicBezTo>
                  <a:pt x="1063" y="851"/>
                  <a:pt x="1063" y="851"/>
                  <a:pt x="1063" y="851"/>
                </a:cubicBezTo>
                <a:cubicBezTo>
                  <a:pt x="1054" y="852"/>
                  <a:pt x="1054" y="852"/>
                  <a:pt x="1054" y="852"/>
                </a:cubicBezTo>
                <a:cubicBezTo>
                  <a:pt x="1057" y="849"/>
                  <a:pt x="1057" y="849"/>
                  <a:pt x="1057" y="849"/>
                </a:cubicBezTo>
                <a:cubicBezTo>
                  <a:pt x="1059" y="850"/>
                  <a:pt x="1059" y="850"/>
                  <a:pt x="1059" y="850"/>
                </a:cubicBezTo>
                <a:cubicBezTo>
                  <a:pt x="1063" y="848"/>
                  <a:pt x="1063" y="848"/>
                  <a:pt x="1063" y="848"/>
                </a:cubicBezTo>
                <a:cubicBezTo>
                  <a:pt x="1059" y="847"/>
                  <a:pt x="1059" y="847"/>
                  <a:pt x="1059" y="847"/>
                </a:cubicBezTo>
                <a:cubicBezTo>
                  <a:pt x="1047" y="851"/>
                  <a:pt x="1047" y="851"/>
                  <a:pt x="1047" y="851"/>
                </a:cubicBezTo>
                <a:cubicBezTo>
                  <a:pt x="1048" y="853"/>
                  <a:pt x="1048" y="853"/>
                  <a:pt x="1048" y="853"/>
                </a:cubicBezTo>
                <a:cubicBezTo>
                  <a:pt x="1050" y="853"/>
                  <a:pt x="1050" y="853"/>
                  <a:pt x="1050" y="853"/>
                </a:cubicBezTo>
                <a:cubicBezTo>
                  <a:pt x="1048" y="854"/>
                  <a:pt x="1048" y="854"/>
                  <a:pt x="1048" y="854"/>
                </a:cubicBezTo>
                <a:cubicBezTo>
                  <a:pt x="1047" y="854"/>
                  <a:pt x="1047" y="854"/>
                  <a:pt x="1047" y="854"/>
                </a:cubicBezTo>
                <a:cubicBezTo>
                  <a:pt x="1041" y="856"/>
                  <a:pt x="1041" y="856"/>
                  <a:pt x="1041" y="856"/>
                </a:cubicBezTo>
                <a:cubicBezTo>
                  <a:pt x="1041" y="856"/>
                  <a:pt x="1041" y="856"/>
                  <a:pt x="1041" y="856"/>
                </a:cubicBezTo>
                <a:cubicBezTo>
                  <a:pt x="1041" y="854"/>
                  <a:pt x="1041" y="854"/>
                  <a:pt x="1041" y="854"/>
                </a:cubicBezTo>
                <a:cubicBezTo>
                  <a:pt x="1045" y="854"/>
                  <a:pt x="1045" y="854"/>
                  <a:pt x="1045" y="854"/>
                </a:cubicBezTo>
                <a:cubicBezTo>
                  <a:pt x="1045" y="852"/>
                  <a:pt x="1045" y="852"/>
                  <a:pt x="1045" y="852"/>
                </a:cubicBezTo>
                <a:cubicBezTo>
                  <a:pt x="1046" y="852"/>
                  <a:pt x="1044" y="849"/>
                  <a:pt x="1046" y="853"/>
                </a:cubicBezTo>
                <a:cubicBezTo>
                  <a:pt x="1043" y="850"/>
                  <a:pt x="1043" y="850"/>
                  <a:pt x="1043" y="850"/>
                </a:cubicBezTo>
                <a:cubicBezTo>
                  <a:pt x="1040" y="852"/>
                  <a:pt x="1040" y="852"/>
                  <a:pt x="1040" y="852"/>
                </a:cubicBezTo>
                <a:cubicBezTo>
                  <a:pt x="1034" y="850"/>
                  <a:pt x="1049" y="851"/>
                  <a:pt x="1035" y="852"/>
                </a:cubicBezTo>
                <a:cubicBezTo>
                  <a:pt x="1027" y="855"/>
                  <a:pt x="1027" y="855"/>
                  <a:pt x="1027" y="855"/>
                </a:cubicBezTo>
                <a:cubicBezTo>
                  <a:pt x="1022" y="855"/>
                  <a:pt x="1022" y="855"/>
                  <a:pt x="1022" y="855"/>
                </a:cubicBezTo>
                <a:cubicBezTo>
                  <a:pt x="1010" y="857"/>
                  <a:pt x="1010" y="857"/>
                  <a:pt x="1010" y="857"/>
                </a:cubicBezTo>
                <a:cubicBezTo>
                  <a:pt x="1009" y="858"/>
                  <a:pt x="1009" y="858"/>
                  <a:pt x="1009" y="858"/>
                </a:cubicBezTo>
                <a:cubicBezTo>
                  <a:pt x="1005" y="858"/>
                  <a:pt x="1005" y="858"/>
                  <a:pt x="1005" y="858"/>
                </a:cubicBezTo>
                <a:cubicBezTo>
                  <a:pt x="1001" y="860"/>
                  <a:pt x="1001" y="860"/>
                  <a:pt x="1001" y="860"/>
                </a:cubicBezTo>
                <a:cubicBezTo>
                  <a:pt x="996" y="861"/>
                  <a:pt x="996" y="861"/>
                  <a:pt x="996" y="861"/>
                </a:cubicBezTo>
                <a:cubicBezTo>
                  <a:pt x="995" y="860"/>
                  <a:pt x="995" y="860"/>
                  <a:pt x="995" y="860"/>
                </a:cubicBezTo>
                <a:cubicBezTo>
                  <a:pt x="992" y="862"/>
                  <a:pt x="992" y="862"/>
                  <a:pt x="992" y="862"/>
                </a:cubicBezTo>
                <a:cubicBezTo>
                  <a:pt x="989" y="862"/>
                  <a:pt x="1000" y="855"/>
                  <a:pt x="987" y="864"/>
                </a:cubicBezTo>
                <a:cubicBezTo>
                  <a:pt x="986" y="861"/>
                  <a:pt x="986" y="861"/>
                  <a:pt x="986" y="861"/>
                </a:cubicBezTo>
                <a:cubicBezTo>
                  <a:pt x="985" y="861"/>
                  <a:pt x="1006" y="861"/>
                  <a:pt x="976" y="865"/>
                </a:cubicBezTo>
                <a:cubicBezTo>
                  <a:pt x="965" y="867"/>
                  <a:pt x="965" y="867"/>
                  <a:pt x="965" y="867"/>
                </a:cubicBezTo>
                <a:cubicBezTo>
                  <a:pt x="944" y="870"/>
                  <a:pt x="944" y="870"/>
                  <a:pt x="944" y="870"/>
                </a:cubicBezTo>
                <a:cubicBezTo>
                  <a:pt x="942" y="868"/>
                  <a:pt x="942" y="868"/>
                  <a:pt x="942" y="868"/>
                </a:cubicBezTo>
                <a:cubicBezTo>
                  <a:pt x="941" y="868"/>
                  <a:pt x="941" y="868"/>
                  <a:pt x="941" y="868"/>
                </a:cubicBezTo>
                <a:cubicBezTo>
                  <a:pt x="941" y="870"/>
                  <a:pt x="941" y="870"/>
                  <a:pt x="941" y="870"/>
                </a:cubicBezTo>
                <a:cubicBezTo>
                  <a:pt x="935" y="873"/>
                  <a:pt x="935" y="873"/>
                  <a:pt x="935" y="873"/>
                </a:cubicBezTo>
                <a:cubicBezTo>
                  <a:pt x="918" y="874"/>
                  <a:pt x="918" y="874"/>
                  <a:pt x="918" y="874"/>
                </a:cubicBezTo>
                <a:cubicBezTo>
                  <a:pt x="918" y="873"/>
                  <a:pt x="918" y="873"/>
                  <a:pt x="918" y="873"/>
                </a:cubicBezTo>
                <a:cubicBezTo>
                  <a:pt x="914" y="873"/>
                  <a:pt x="914" y="873"/>
                  <a:pt x="914" y="873"/>
                </a:cubicBezTo>
                <a:cubicBezTo>
                  <a:pt x="912" y="875"/>
                  <a:pt x="912" y="875"/>
                  <a:pt x="912" y="875"/>
                </a:cubicBezTo>
                <a:cubicBezTo>
                  <a:pt x="903" y="877"/>
                  <a:pt x="903" y="877"/>
                  <a:pt x="903" y="877"/>
                </a:cubicBezTo>
                <a:cubicBezTo>
                  <a:pt x="899" y="875"/>
                  <a:pt x="899" y="875"/>
                  <a:pt x="899" y="875"/>
                </a:cubicBezTo>
                <a:cubicBezTo>
                  <a:pt x="898" y="873"/>
                  <a:pt x="895" y="873"/>
                  <a:pt x="896" y="878"/>
                </a:cubicBezTo>
                <a:cubicBezTo>
                  <a:pt x="895" y="879"/>
                  <a:pt x="895" y="879"/>
                  <a:pt x="895" y="879"/>
                </a:cubicBezTo>
                <a:cubicBezTo>
                  <a:pt x="891" y="875"/>
                  <a:pt x="891" y="875"/>
                  <a:pt x="891" y="875"/>
                </a:cubicBezTo>
                <a:cubicBezTo>
                  <a:pt x="889" y="876"/>
                  <a:pt x="889" y="876"/>
                  <a:pt x="889" y="876"/>
                </a:cubicBezTo>
                <a:cubicBezTo>
                  <a:pt x="886" y="879"/>
                  <a:pt x="886" y="879"/>
                  <a:pt x="886" y="879"/>
                </a:cubicBezTo>
                <a:cubicBezTo>
                  <a:pt x="881" y="881"/>
                  <a:pt x="881" y="881"/>
                  <a:pt x="881" y="881"/>
                </a:cubicBezTo>
                <a:cubicBezTo>
                  <a:pt x="863" y="882"/>
                  <a:pt x="863" y="882"/>
                  <a:pt x="863" y="882"/>
                </a:cubicBezTo>
                <a:cubicBezTo>
                  <a:pt x="862" y="883"/>
                  <a:pt x="862" y="883"/>
                  <a:pt x="862" y="883"/>
                </a:cubicBezTo>
                <a:cubicBezTo>
                  <a:pt x="860" y="883"/>
                  <a:pt x="860" y="883"/>
                  <a:pt x="860" y="883"/>
                </a:cubicBezTo>
                <a:cubicBezTo>
                  <a:pt x="859" y="882"/>
                  <a:pt x="859" y="882"/>
                  <a:pt x="859" y="882"/>
                </a:cubicBezTo>
                <a:cubicBezTo>
                  <a:pt x="858" y="883"/>
                  <a:pt x="858" y="883"/>
                  <a:pt x="858" y="883"/>
                </a:cubicBezTo>
                <a:cubicBezTo>
                  <a:pt x="853" y="884"/>
                  <a:pt x="853" y="884"/>
                  <a:pt x="853" y="884"/>
                </a:cubicBezTo>
                <a:cubicBezTo>
                  <a:pt x="835" y="886"/>
                  <a:pt x="835" y="886"/>
                  <a:pt x="835" y="886"/>
                </a:cubicBezTo>
                <a:cubicBezTo>
                  <a:pt x="832" y="887"/>
                  <a:pt x="832" y="887"/>
                  <a:pt x="832" y="887"/>
                </a:cubicBezTo>
                <a:cubicBezTo>
                  <a:pt x="821" y="889"/>
                  <a:pt x="821" y="889"/>
                  <a:pt x="821" y="889"/>
                </a:cubicBezTo>
                <a:cubicBezTo>
                  <a:pt x="815" y="890"/>
                  <a:pt x="815" y="890"/>
                  <a:pt x="815" y="890"/>
                </a:cubicBezTo>
                <a:cubicBezTo>
                  <a:pt x="813" y="889"/>
                  <a:pt x="813" y="889"/>
                  <a:pt x="813" y="889"/>
                </a:cubicBezTo>
                <a:cubicBezTo>
                  <a:pt x="808" y="890"/>
                  <a:pt x="808" y="890"/>
                  <a:pt x="808" y="890"/>
                </a:cubicBezTo>
                <a:cubicBezTo>
                  <a:pt x="807" y="890"/>
                  <a:pt x="807" y="890"/>
                  <a:pt x="807" y="890"/>
                </a:cubicBezTo>
                <a:cubicBezTo>
                  <a:pt x="806" y="889"/>
                  <a:pt x="806" y="889"/>
                  <a:pt x="806" y="889"/>
                </a:cubicBezTo>
                <a:cubicBezTo>
                  <a:pt x="797" y="892"/>
                  <a:pt x="797" y="892"/>
                  <a:pt x="797" y="892"/>
                </a:cubicBezTo>
                <a:cubicBezTo>
                  <a:pt x="786" y="893"/>
                  <a:pt x="786" y="893"/>
                  <a:pt x="786" y="893"/>
                </a:cubicBezTo>
                <a:cubicBezTo>
                  <a:pt x="775" y="894"/>
                  <a:pt x="775" y="894"/>
                  <a:pt x="775" y="894"/>
                </a:cubicBezTo>
                <a:cubicBezTo>
                  <a:pt x="774" y="894"/>
                  <a:pt x="774" y="894"/>
                  <a:pt x="774" y="894"/>
                </a:cubicBezTo>
                <a:cubicBezTo>
                  <a:pt x="771" y="895"/>
                  <a:pt x="771" y="895"/>
                  <a:pt x="771" y="895"/>
                </a:cubicBezTo>
                <a:cubicBezTo>
                  <a:pt x="770" y="894"/>
                  <a:pt x="770" y="894"/>
                  <a:pt x="770" y="894"/>
                </a:cubicBezTo>
                <a:cubicBezTo>
                  <a:pt x="762" y="897"/>
                  <a:pt x="762" y="897"/>
                  <a:pt x="762" y="897"/>
                </a:cubicBezTo>
                <a:cubicBezTo>
                  <a:pt x="753" y="897"/>
                  <a:pt x="753" y="897"/>
                  <a:pt x="753" y="897"/>
                </a:cubicBezTo>
                <a:cubicBezTo>
                  <a:pt x="751" y="898"/>
                  <a:pt x="751" y="898"/>
                  <a:pt x="751" y="898"/>
                </a:cubicBezTo>
                <a:cubicBezTo>
                  <a:pt x="747" y="897"/>
                  <a:pt x="747" y="897"/>
                  <a:pt x="747" y="897"/>
                </a:cubicBezTo>
                <a:cubicBezTo>
                  <a:pt x="735" y="899"/>
                  <a:pt x="735" y="899"/>
                  <a:pt x="735" y="899"/>
                </a:cubicBezTo>
                <a:cubicBezTo>
                  <a:pt x="732" y="899"/>
                  <a:pt x="732" y="899"/>
                  <a:pt x="732" y="899"/>
                </a:cubicBezTo>
                <a:cubicBezTo>
                  <a:pt x="731" y="901"/>
                  <a:pt x="731" y="901"/>
                  <a:pt x="731" y="901"/>
                </a:cubicBezTo>
                <a:cubicBezTo>
                  <a:pt x="700" y="905"/>
                  <a:pt x="700" y="905"/>
                  <a:pt x="700" y="905"/>
                </a:cubicBezTo>
                <a:cubicBezTo>
                  <a:pt x="692" y="906"/>
                  <a:pt x="692" y="906"/>
                  <a:pt x="692" y="906"/>
                </a:cubicBezTo>
                <a:cubicBezTo>
                  <a:pt x="691" y="908"/>
                  <a:pt x="691" y="908"/>
                  <a:pt x="691" y="908"/>
                </a:cubicBezTo>
                <a:cubicBezTo>
                  <a:pt x="691" y="909"/>
                  <a:pt x="690" y="910"/>
                  <a:pt x="688" y="909"/>
                </a:cubicBezTo>
                <a:cubicBezTo>
                  <a:pt x="691" y="906"/>
                  <a:pt x="691" y="906"/>
                  <a:pt x="691" y="906"/>
                </a:cubicBezTo>
                <a:cubicBezTo>
                  <a:pt x="686" y="906"/>
                  <a:pt x="686" y="906"/>
                  <a:pt x="686" y="906"/>
                </a:cubicBezTo>
                <a:cubicBezTo>
                  <a:pt x="677" y="907"/>
                  <a:pt x="677" y="907"/>
                  <a:pt x="677" y="907"/>
                </a:cubicBezTo>
                <a:cubicBezTo>
                  <a:pt x="674" y="909"/>
                  <a:pt x="674" y="909"/>
                  <a:pt x="674" y="909"/>
                </a:cubicBezTo>
                <a:cubicBezTo>
                  <a:pt x="669" y="908"/>
                  <a:pt x="669" y="908"/>
                  <a:pt x="669" y="908"/>
                </a:cubicBezTo>
                <a:cubicBezTo>
                  <a:pt x="663" y="910"/>
                  <a:pt x="663" y="910"/>
                  <a:pt x="663" y="910"/>
                </a:cubicBezTo>
                <a:cubicBezTo>
                  <a:pt x="660" y="909"/>
                  <a:pt x="660" y="909"/>
                  <a:pt x="660" y="909"/>
                </a:cubicBezTo>
                <a:cubicBezTo>
                  <a:pt x="649" y="911"/>
                  <a:pt x="649" y="911"/>
                  <a:pt x="649" y="911"/>
                </a:cubicBezTo>
                <a:cubicBezTo>
                  <a:pt x="640" y="912"/>
                  <a:pt x="640" y="912"/>
                  <a:pt x="640" y="912"/>
                </a:cubicBezTo>
                <a:cubicBezTo>
                  <a:pt x="635" y="913"/>
                  <a:pt x="635" y="913"/>
                  <a:pt x="635" y="913"/>
                </a:cubicBezTo>
                <a:cubicBezTo>
                  <a:pt x="625" y="914"/>
                  <a:pt x="625" y="914"/>
                  <a:pt x="625" y="914"/>
                </a:cubicBezTo>
                <a:cubicBezTo>
                  <a:pt x="623" y="915"/>
                  <a:pt x="623" y="915"/>
                  <a:pt x="623" y="915"/>
                </a:cubicBezTo>
                <a:cubicBezTo>
                  <a:pt x="620" y="915"/>
                  <a:pt x="620" y="915"/>
                  <a:pt x="620" y="915"/>
                </a:cubicBezTo>
                <a:cubicBezTo>
                  <a:pt x="615" y="917"/>
                  <a:pt x="615" y="917"/>
                  <a:pt x="615" y="917"/>
                </a:cubicBezTo>
                <a:cubicBezTo>
                  <a:pt x="596" y="918"/>
                  <a:pt x="596" y="918"/>
                  <a:pt x="596" y="918"/>
                </a:cubicBezTo>
                <a:cubicBezTo>
                  <a:pt x="585" y="919"/>
                  <a:pt x="585" y="919"/>
                  <a:pt x="585" y="919"/>
                </a:cubicBezTo>
                <a:cubicBezTo>
                  <a:pt x="583" y="922"/>
                  <a:pt x="583" y="922"/>
                  <a:pt x="583" y="922"/>
                </a:cubicBezTo>
                <a:cubicBezTo>
                  <a:pt x="583" y="920"/>
                  <a:pt x="583" y="920"/>
                  <a:pt x="583" y="920"/>
                </a:cubicBezTo>
                <a:cubicBezTo>
                  <a:pt x="581" y="922"/>
                  <a:pt x="581" y="922"/>
                  <a:pt x="581" y="922"/>
                </a:cubicBezTo>
                <a:cubicBezTo>
                  <a:pt x="581" y="921"/>
                  <a:pt x="587" y="924"/>
                  <a:pt x="579" y="921"/>
                </a:cubicBezTo>
                <a:cubicBezTo>
                  <a:pt x="579" y="923"/>
                  <a:pt x="579" y="923"/>
                  <a:pt x="579" y="923"/>
                </a:cubicBezTo>
                <a:cubicBezTo>
                  <a:pt x="576" y="922"/>
                  <a:pt x="576" y="922"/>
                  <a:pt x="576" y="922"/>
                </a:cubicBezTo>
                <a:cubicBezTo>
                  <a:pt x="576" y="922"/>
                  <a:pt x="577" y="924"/>
                  <a:pt x="577" y="921"/>
                </a:cubicBezTo>
                <a:cubicBezTo>
                  <a:pt x="572" y="922"/>
                  <a:pt x="572" y="922"/>
                  <a:pt x="572" y="922"/>
                </a:cubicBezTo>
                <a:cubicBezTo>
                  <a:pt x="570" y="921"/>
                  <a:pt x="570" y="921"/>
                  <a:pt x="570" y="921"/>
                </a:cubicBezTo>
                <a:cubicBezTo>
                  <a:pt x="556" y="925"/>
                  <a:pt x="556" y="925"/>
                  <a:pt x="556" y="925"/>
                </a:cubicBezTo>
                <a:cubicBezTo>
                  <a:pt x="561" y="927"/>
                  <a:pt x="565" y="920"/>
                  <a:pt x="568" y="925"/>
                </a:cubicBezTo>
                <a:cubicBezTo>
                  <a:pt x="573" y="924"/>
                  <a:pt x="573" y="924"/>
                  <a:pt x="573" y="924"/>
                </a:cubicBezTo>
                <a:cubicBezTo>
                  <a:pt x="573" y="925"/>
                  <a:pt x="573" y="925"/>
                  <a:pt x="573" y="925"/>
                </a:cubicBezTo>
                <a:cubicBezTo>
                  <a:pt x="575" y="925"/>
                  <a:pt x="575" y="925"/>
                  <a:pt x="575" y="925"/>
                </a:cubicBezTo>
                <a:cubicBezTo>
                  <a:pt x="573" y="926"/>
                  <a:pt x="573" y="926"/>
                  <a:pt x="573" y="926"/>
                </a:cubicBezTo>
                <a:cubicBezTo>
                  <a:pt x="571" y="924"/>
                  <a:pt x="571" y="924"/>
                  <a:pt x="571" y="924"/>
                </a:cubicBezTo>
                <a:cubicBezTo>
                  <a:pt x="565" y="928"/>
                  <a:pt x="565" y="928"/>
                  <a:pt x="565" y="928"/>
                </a:cubicBezTo>
                <a:cubicBezTo>
                  <a:pt x="555" y="928"/>
                  <a:pt x="555" y="928"/>
                  <a:pt x="555" y="928"/>
                </a:cubicBezTo>
                <a:cubicBezTo>
                  <a:pt x="551" y="933"/>
                  <a:pt x="551" y="933"/>
                  <a:pt x="551" y="933"/>
                </a:cubicBezTo>
                <a:cubicBezTo>
                  <a:pt x="546" y="933"/>
                  <a:pt x="546" y="933"/>
                  <a:pt x="546" y="933"/>
                </a:cubicBezTo>
                <a:cubicBezTo>
                  <a:pt x="548" y="932"/>
                  <a:pt x="541" y="929"/>
                  <a:pt x="550" y="929"/>
                </a:cubicBezTo>
                <a:cubicBezTo>
                  <a:pt x="545" y="930"/>
                  <a:pt x="545" y="930"/>
                  <a:pt x="545" y="930"/>
                </a:cubicBezTo>
                <a:cubicBezTo>
                  <a:pt x="543" y="929"/>
                  <a:pt x="543" y="929"/>
                  <a:pt x="543" y="929"/>
                </a:cubicBezTo>
                <a:cubicBezTo>
                  <a:pt x="540" y="931"/>
                  <a:pt x="540" y="931"/>
                  <a:pt x="540" y="931"/>
                </a:cubicBezTo>
                <a:cubicBezTo>
                  <a:pt x="543" y="933"/>
                  <a:pt x="543" y="933"/>
                  <a:pt x="543" y="933"/>
                </a:cubicBezTo>
                <a:cubicBezTo>
                  <a:pt x="538" y="933"/>
                  <a:pt x="538" y="933"/>
                  <a:pt x="538" y="933"/>
                </a:cubicBezTo>
                <a:cubicBezTo>
                  <a:pt x="538" y="932"/>
                  <a:pt x="538" y="932"/>
                  <a:pt x="538" y="932"/>
                </a:cubicBezTo>
                <a:cubicBezTo>
                  <a:pt x="538" y="932"/>
                  <a:pt x="540" y="930"/>
                  <a:pt x="536" y="931"/>
                </a:cubicBezTo>
                <a:cubicBezTo>
                  <a:pt x="535" y="933"/>
                  <a:pt x="535" y="933"/>
                  <a:pt x="535" y="933"/>
                </a:cubicBezTo>
                <a:cubicBezTo>
                  <a:pt x="535" y="936"/>
                  <a:pt x="543" y="922"/>
                  <a:pt x="536" y="939"/>
                </a:cubicBezTo>
                <a:cubicBezTo>
                  <a:pt x="535" y="939"/>
                  <a:pt x="535" y="939"/>
                  <a:pt x="535" y="939"/>
                </a:cubicBezTo>
                <a:cubicBezTo>
                  <a:pt x="536" y="937"/>
                  <a:pt x="536" y="937"/>
                  <a:pt x="536" y="937"/>
                </a:cubicBezTo>
                <a:cubicBezTo>
                  <a:pt x="536" y="935"/>
                  <a:pt x="536" y="935"/>
                  <a:pt x="536" y="935"/>
                </a:cubicBezTo>
                <a:cubicBezTo>
                  <a:pt x="531" y="934"/>
                  <a:pt x="531" y="934"/>
                  <a:pt x="531" y="934"/>
                </a:cubicBezTo>
                <a:cubicBezTo>
                  <a:pt x="532" y="934"/>
                  <a:pt x="532" y="934"/>
                  <a:pt x="532" y="934"/>
                </a:cubicBezTo>
                <a:cubicBezTo>
                  <a:pt x="531" y="933"/>
                  <a:pt x="531" y="933"/>
                  <a:pt x="531" y="933"/>
                </a:cubicBezTo>
                <a:cubicBezTo>
                  <a:pt x="527" y="934"/>
                  <a:pt x="527" y="934"/>
                  <a:pt x="527" y="934"/>
                </a:cubicBezTo>
                <a:cubicBezTo>
                  <a:pt x="526" y="935"/>
                  <a:pt x="526" y="935"/>
                  <a:pt x="526" y="935"/>
                </a:cubicBezTo>
                <a:cubicBezTo>
                  <a:pt x="518" y="933"/>
                  <a:pt x="518" y="933"/>
                  <a:pt x="518" y="933"/>
                </a:cubicBezTo>
                <a:cubicBezTo>
                  <a:pt x="517" y="934"/>
                  <a:pt x="517" y="934"/>
                  <a:pt x="517" y="934"/>
                </a:cubicBezTo>
                <a:cubicBezTo>
                  <a:pt x="517" y="933"/>
                  <a:pt x="521" y="934"/>
                  <a:pt x="517" y="932"/>
                </a:cubicBezTo>
                <a:cubicBezTo>
                  <a:pt x="524" y="930"/>
                  <a:pt x="524" y="930"/>
                  <a:pt x="524" y="930"/>
                </a:cubicBezTo>
                <a:cubicBezTo>
                  <a:pt x="526" y="929"/>
                  <a:pt x="528" y="926"/>
                  <a:pt x="529" y="928"/>
                </a:cubicBezTo>
                <a:cubicBezTo>
                  <a:pt x="529" y="928"/>
                  <a:pt x="531" y="926"/>
                  <a:pt x="530" y="929"/>
                </a:cubicBezTo>
                <a:cubicBezTo>
                  <a:pt x="532" y="929"/>
                  <a:pt x="532" y="929"/>
                  <a:pt x="532" y="929"/>
                </a:cubicBezTo>
                <a:cubicBezTo>
                  <a:pt x="530" y="927"/>
                  <a:pt x="533" y="929"/>
                  <a:pt x="533" y="926"/>
                </a:cubicBezTo>
                <a:cubicBezTo>
                  <a:pt x="535" y="924"/>
                  <a:pt x="535" y="924"/>
                  <a:pt x="535" y="924"/>
                </a:cubicBezTo>
                <a:cubicBezTo>
                  <a:pt x="529" y="924"/>
                  <a:pt x="529" y="924"/>
                  <a:pt x="529" y="924"/>
                </a:cubicBezTo>
                <a:cubicBezTo>
                  <a:pt x="527" y="925"/>
                  <a:pt x="527" y="925"/>
                  <a:pt x="527" y="925"/>
                </a:cubicBezTo>
                <a:cubicBezTo>
                  <a:pt x="530" y="925"/>
                  <a:pt x="519" y="931"/>
                  <a:pt x="532" y="925"/>
                </a:cubicBezTo>
                <a:cubicBezTo>
                  <a:pt x="526" y="925"/>
                  <a:pt x="536" y="936"/>
                  <a:pt x="523" y="927"/>
                </a:cubicBezTo>
                <a:cubicBezTo>
                  <a:pt x="522" y="926"/>
                  <a:pt x="522" y="926"/>
                  <a:pt x="522" y="926"/>
                </a:cubicBezTo>
                <a:cubicBezTo>
                  <a:pt x="521" y="927"/>
                  <a:pt x="521" y="927"/>
                  <a:pt x="521" y="927"/>
                </a:cubicBezTo>
                <a:cubicBezTo>
                  <a:pt x="520" y="927"/>
                  <a:pt x="517" y="935"/>
                  <a:pt x="515" y="927"/>
                </a:cubicBezTo>
                <a:cubicBezTo>
                  <a:pt x="514" y="927"/>
                  <a:pt x="514" y="927"/>
                  <a:pt x="514" y="927"/>
                </a:cubicBezTo>
                <a:cubicBezTo>
                  <a:pt x="514" y="929"/>
                  <a:pt x="514" y="929"/>
                  <a:pt x="514" y="929"/>
                </a:cubicBezTo>
                <a:cubicBezTo>
                  <a:pt x="516" y="930"/>
                  <a:pt x="516" y="930"/>
                  <a:pt x="516" y="930"/>
                </a:cubicBezTo>
                <a:cubicBezTo>
                  <a:pt x="513" y="931"/>
                  <a:pt x="513" y="931"/>
                  <a:pt x="513" y="931"/>
                </a:cubicBezTo>
                <a:cubicBezTo>
                  <a:pt x="512" y="928"/>
                  <a:pt x="512" y="928"/>
                  <a:pt x="512" y="928"/>
                </a:cubicBezTo>
                <a:cubicBezTo>
                  <a:pt x="508" y="928"/>
                  <a:pt x="508" y="928"/>
                  <a:pt x="508" y="928"/>
                </a:cubicBezTo>
                <a:cubicBezTo>
                  <a:pt x="511" y="927"/>
                  <a:pt x="511" y="927"/>
                  <a:pt x="511" y="927"/>
                </a:cubicBezTo>
                <a:cubicBezTo>
                  <a:pt x="510" y="925"/>
                  <a:pt x="510" y="925"/>
                  <a:pt x="510" y="925"/>
                </a:cubicBezTo>
                <a:cubicBezTo>
                  <a:pt x="511" y="921"/>
                  <a:pt x="511" y="921"/>
                  <a:pt x="511" y="921"/>
                </a:cubicBezTo>
                <a:cubicBezTo>
                  <a:pt x="516" y="921"/>
                  <a:pt x="516" y="921"/>
                  <a:pt x="516" y="921"/>
                </a:cubicBezTo>
                <a:cubicBezTo>
                  <a:pt x="518" y="920"/>
                  <a:pt x="518" y="920"/>
                  <a:pt x="518" y="920"/>
                </a:cubicBezTo>
                <a:cubicBezTo>
                  <a:pt x="521" y="920"/>
                  <a:pt x="521" y="920"/>
                  <a:pt x="521" y="920"/>
                </a:cubicBezTo>
                <a:cubicBezTo>
                  <a:pt x="526" y="919"/>
                  <a:pt x="526" y="919"/>
                  <a:pt x="526" y="919"/>
                </a:cubicBezTo>
                <a:cubicBezTo>
                  <a:pt x="526" y="918"/>
                  <a:pt x="526" y="918"/>
                  <a:pt x="526" y="918"/>
                </a:cubicBezTo>
                <a:cubicBezTo>
                  <a:pt x="526" y="917"/>
                  <a:pt x="528" y="914"/>
                  <a:pt x="530" y="919"/>
                </a:cubicBezTo>
                <a:cubicBezTo>
                  <a:pt x="527" y="920"/>
                  <a:pt x="533" y="912"/>
                  <a:pt x="528" y="922"/>
                </a:cubicBezTo>
                <a:cubicBezTo>
                  <a:pt x="527" y="920"/>
                  <a:pt x="538" y="916"/>
                  <a:pt x="521" y="923"/>
                </a:cubicBezTo>
                <a:cubicBezTo>
                  <a:pt x="521" y="923"/>
                  <a:pt x="521" y="923"/>
                  <a:pt x="521" y="923"/>
                </a:cubicBezTo>
                <a:cubicBezTo>
                  <a:pt x="516" y="925"/>
                  <a:pt x="516" y="925"/>
                  <a:pt x="516" y="925"/>
                </a:cubicBezTo>
                <a:cubicBezTo>
                  <a:pt x="518" y="926"/>
                  <a:pt x="518" y="926"/>
                  <a:pt x="518" y="926"/>
                </a:cubicBezTo>
                <a:cubicBezTo>
                  <a:pt x="526" y="925"/>
                  <a:pt x="526" y="925"/>
                  <a:pt x="526" y="925"/>
                </a:cubicBezTo>
                <a:cubicBezTo>
                  <a:pt x="527" y="923"/>
                  <a:pt x="527" y="923"/>
                  <a:pt x="527" y="923"/>
                </a:cubicBezTo>
                <a:cubicBezTo>
                  <a:pt x="532" y="922"/>
                  <a:pt x="532" y="922"/>
                  <a:pt x="532" y="922"/>
                </a:cubicBezTo>
                <a:cubicBezTo>
                  <a:pt x="531" y="920"/>
                  <a:pt x="531" y="920"/>
                  <a:pt x="531" y="920"/>
                </a:cubicBezTo>
                <a:cubicBezTo>
                  <a:pt x="535" y="920"/>
                  <a:pt x="535" y="920"/>
                  <a:pt x="535" y="920"/>
                </a:cubicBezTo>
                <a:cubicBezTo>
                  <a:pt x="535" y="922"/>
                  <a:pt x="535" y="922"/>
                  <a:pt x="535" y="922"/>
                </a:cubicBezTo>
                <a:cubicBezTo>
                  <a:pt x="538" y="922"/>
                  <a:pt x="538" y="922"/>
                  <a:pt x="538" y="922"/>
                </a:cubicBezTo>
                <a:cubicBezTo>
                  <a:pt x="539" y="920"/>
                  <a:pt x="539" y="920"/>
                  <a:pt x="539" y="920"/>
                </a:cubicBezTo>
                <a:cubicBezTo>
                  <a:pt x="552" y="918"/>
                  <a:pt x="552" y="918"/>
                  <a:pt x="552" y="918"/>
                </a:cubicBezTo>
                <a:cubicBezTo>
                  <a:pt x="551" y="916"/>
                  <a:pt x="551" y="916"/>
                  <a:pt x="551" y="916"/>
                </a:cubicBezTo>
                <a:cubicBezTo>
                  <a:pt x="547" y="916"/>
                  <a:pt x="547" y="916"/>
                  <a:pt x="547" y="916"/>
                </a:cubicBezTo>
                <a:cubicBezTo>
                  <a:pt x="548" y="916"/>
                  <a:pt x="548" y="916"/>
                  <a:pt x="548" y="916"/>
                </a:cubicBezTo>
                <a:cubicBezTo>
                  <a:pt x="544" y="916"/>
                  <a:pt x="544" y="916"/>
                  <a:pt x="544" y="916"/>
                </a:cubicBezTo>
                <a:cubicBezTo>
                  <a:pt x="542" y="914"/>
                  <a:pt x="542" y="914"/>
                  <a:pt x="542" y="914"/>
                </a:cubicBezTo>
                <a:cubicBezTo>
                  <a:pt x="536" y="916"/>
                  <a:pt x="536" y="916"/>
                  <a:pt x="536" y="916"/>
                </a:cubicBezTo>
                <a:cubicBezTo>
                  <a:pt x="535" y="915"/>
                  <a:pt x="535" y="915"/>
                  <a:pt x="535" y="915"/>
                </a:cubicBezTo>
                <a:cubicBezTo>
                  <a:pt x="531" y="917"/>
                  <a:pt x="531" y="917"/>
                  <a:pt x="531" y="917"/>
                </a:cubicBezTo>
                <a:cubicBezTo>
                  <a:pt x="528" y="915"/>
                  <a:pt x="528" y="915"/>
                  <a:pt x="528" y="915"/>
                </a:cubicBezTo>
                <a:cubicBezTo>
                  <a:pt x="529" y="912"/>
                  <a:pt x="529" y="912"/>
                  <a:pt x="529" y="912"/>
                </a:cubicBezTo>
                <a:cubicBezTo>
                  <a:pt x="536" y="913"/>
                  <a:pt x="536" y="913"/>
                  <a:pt x="536" y="913"/>
                </a:cubicBezTo>
                <a:cubicBezTo>
                  <a:pt x="536" y="911"/>
                  <a:pt x="536" y="911"/>
                  <a:pt x="536" y="911"/>
                </a:cubicBezTo>
                <a:cubicBezTo>
                  <a:pt x="541" y="910"/>
                  <a:pt x="541" y="910"/>
                  <a:pt x="541" y="910"/>
                </a:cubicBezTo>
                <a:cubicBezTo>
                  <a:pt x="542" y="910"/>
                  <a:pt x="536" y="910"/>
                  <a:pt x="544" y="913"/>
                </a:cubicBezTo>
                <a:cubicBezTo>
                  <a:pt x="549" y="910"/>
                  <a:pt x="549" y="910"/>
                  <a:pt x="549" y="910"/>
                </a:cubicBezTo>
                <a:cubicBezTo>
                  <a:pt x="553" y="911"/>
                  <a:pt x="553" y="911"/>
                  <a:pt x="553" y="911"/>
                </a:cubicBezTo>
                <a:cubicBezTo>
                  <a:pt x="557" y="909"/>
                  <a:pt x="557" y="909"/>
                  <a:pt x="557" y="909"/>
                </a:cubicBezTo>
                <a:cubicBezTo>
                  <a:pt x="581" y="906"/>
                  <a:pt x="581" y="906"/>
                  <a:pt x="581" y="906"/>
                </a:cubicBezTo>
                <a:cubicBezTo>
                  <a:pt x="585" y="906"/>
                  <a:pt x="585" y="906"/>
                  <a:pt x="585" y="906"/>
                </a:cubicBezTo>
                <a:cubicBezTo>
                  <a:pt x="589" y="904"/>
                  <a:pt x="589" y="904"/>
                  <a:pt x="589" y="904"/>
                </a:cubicBezTo>
                <a:cubicBezTo>
                  <a:pt x="584" y="902"/>
                  <a:pt x="583" y="906"/>
                  <a:pt x="570" y="906"/>
                </a:cubicBezTo>
                <a:cubicBezTo>
                  <a:pt x="569" y="903"/>
                  <a:pt x="569" y="903"/>
                  <a:pt x="569" y="903"/>
                </a:cubicBezTo>
                <a:cubicBezTo>
                  <a:pt x="568" y="905"/>
                  <a:pt x="568" y="905"/>
                  <a:pt x="568" y="905"/>
                </a:cubicBezTo>
                <a:cubicBezTo>
                  <a:pt x="568" y="901"/>
                  <a:pt x="568" y="901"/>
                  <a:pt x="568" y="901"/>
                </a:cubicBezTo>
                <a:cubicBezTo>
                  <a:pt x="571" y="899"/>
                  <a:pt x="571" y="899"/>
                  <a:pt x="571" y="899"/>
                </a:cubicBezTo>
                <a:cubicBezTo>
                  <a:pt x="571" y="901"/>
                  <a:pt x="571" y="901"/>
                  <a:pt x="571" y="901"/>
                </a:cubicBezTo>
                <a:cubicBezTo>
                  <a:pt x="573" y="901"/>
                  <a:pt x="573" y="901"/>
                  <a:pt x="573" y="901"/>
                </a:cubicBezTo>
                <a:cubicBezTo>
                  <a:pt x="570" y="903"/>
                  <a:pt x="570" y="903"/>
                  <a:pt x="570" y="903"/>
                </a:cubicBezTo>
                <a:cubicBezTo>
                  <a:pt x="588" y="903"/>
                  <a:pt x="517" y="919"/>
                  <a:pt x="599" y="901"/>
                </a:cubicBezTo>
                <a:cubicBezTo>
                  <a:pt x="607" y="897"/>
                  <a:pt x="607" y="897"/>
                  <a:pt x="607" y="897"/>
                </a:cubicBezTo>
                <a:cubicBezTo>
                  <a:pt x="614" y="896"/>
                  <a:pt x="614" y="896"/>
                  <a:pt x="614" y="896"/>
                </a:cubicBezTo>
                <a:cubicBezTo>
                  <a:pt x="614" y="894"/>
                  <a:pt x="614" y="894"/>
                  <a:pt x="614" y="894"/>
                </a:cubicBezTo>
                <a:cubicBezTo>
                  <a:pt x="615" y="894"/>
                  <a:pt x="615" y="894"/>
                  <a:pt x="615" y="894"/>
                </a:cubicBezTo>
                <a:cubicBezTo>
                  <a:pt x="615" y="895"/>
                  <a:pt x="614" y="895"/>
                  <a:pt x="615" y="895"/>
                </a:cubicBezTo>
                <a:cubicBezTo>
                  <a:pt x="617" y="897"/>
                  <a:pt x="617" y="897"/>
                  <a:pt x="617" y="897"/>
                </a:cubicBezTo>
                <a:cubicBezTo>
                  <a:pt x="618" y="896"/>
                  <a:pt x="618" y="896"/>
                  <a:pt x="618" y="896"/>
                </a:cubicBezTo>
                <a:cubicBezTo>
                  <a:pt x="617" y="894"/>
                  <a:pt x="613" y="901"/>
                  <a:pt x="618" y="893"/>
                </a:cubicBezTo>
                <a:cubicBezTo>
                  <a:pt x="622" y="890"/>
                  <a:pt x="622" y="890"/>
                  <a:pt x="622" y="890"/>
                </a:cubicBezTo>
                <a:cubicBezTo>
                  <a:pt x="631" y="888"/>
                  <a:pt x="631" y="888"/>
                  <a:pt x="631" y="888"/>
                </a:cubicBezTo>
                <a:cubicBezTo>
                  <a:pt x="638" y="887"/>
                  <a:pt x="638" y="887"/>
                  <a:pt x="638" y="887"/>
                </a:cubicBezTo>
                <a:cubicBezTo>
                  <a:pt x="639" y="886"/>
                  <a:pt x="639" y="886"/>
                  <a:pt x="639" y="886"/>
                </a:cubicBezTo>
                <a:cubicBezTo>
                  <a:pt x="629" y="885"/>
                  <a:pt x="629" y="885"/>
                  <a:pt x="629" y="885"/>
                </a:cubicBezTo>
                <a:cubicBezTo>
                  <a:pt x="632" y="883"/>
                  <a:pt x="632" y="883"/>
                  <a:pt x="632" y="883"/>
                </a:cubicBezTo>
                <a:cubicBezTo>
                  <a:pt x="628" y="881"/>
                  <a:pt x="628" y="881"/>
                  <a:pt x="628" y="881"/>
                </a:cubicBezTo>
                <a:cubicBezTo>
                  <a:pt x="623" y="884"/>
                  <a:pt x="623" y="884"/>
                  <a:pt x="623" y="884"/>
                </a:cubicBezTo>
                <a:cubicBezTo>
                  <a:pt x="624" y="884"/>
                  <a:pt x="626" y="883"/>
                  <a:pt x="627" y="885"/>
                </a:cubicBezTo>
                <a:cubicBezTo>
                  <a:pt x="623" y="888"/>
                  <a:pt x="623" y="888"/>
                  <a:pt x="623" y="888"/>
                </a:cubicBezTo>
                <a:cubicBezTo>
                  <a:pt x="621" y="888"/>
                  <a:pt x="635" y="886"/>
                  <a:pt x="618" y="888"/>
                </a:cubicBezTo>
                <a:cubicBezTo>
                  <a:pt x="617" y="889"/>
                  <a:pt x="617" y="889"/>
                  <a:pt x="617" y="889"/>
                </a:cubicBezTo>
                <a:cubicBezTo>
                  <a:pt x="619" y="887"/>
                  <a:pt x="619" y="887"/>
                  <a:pt x="619" y="887"/>
                </a:cubicBezTo>
                <a:cubicBezTo>
                  <a:pt x="620" y="888"/>
                  <a:pt x="622" y="888"/>
                  <a:pt x="623" y="887"/>
                </a:cubicBezTo>
                <a:cubicBezTo>
                  <a:pt x="621" y="883"/>
                  <a:pt x="621" y="883"/>
                  <a:pt x="621" y="883"/>
                </a:cubicBezTo>
                <a:cubicBezTo>
                  <a:pt x="620" y="884"/>
                  <a:pt x="627" y="882"/>
                  <a:pt x="618" y="884"/>
                </a:cubicBezTo>
                <a:cubicBezTo>
                  <a:pt x="618" y="885"/>
                  <a:pt x="618" y="885"/>
                  <a:pt x="618" y="885"/>
                </a:cubicBezTo>
                <a:cubicBezTo>
                  <a:pt x="615" y="882"/>
                  <a:pt x="615" y="882"/>
                  <a:pt x="615" y="882"/>
                </a:cubicBezTo>
                <a:cubicBezTo>
                  <a:pt x="619" y="882"/>
                  <a:pt x="622" y="880"/>
                  <a:pt x="626" y="879"/>
                </a:cubicBezTo>
                <a:cubicBezTo>
                  <a:pt x="629" y="880"/>
                  <a:pt x="629" y="880"/>
                  <a:pt x="629" y="880"/>
                </a:cubicBezTo>
                <a:cubicBezTo>
                  <a:pt x="632" y="879"/>
                  <a:pt x="635" y="879"/>
                  <a:pt x="637" y="880"/>
                </a:cubicBezTo>
                <a:cubicBezTo>
                  <a:pt x="639" y="877"/>
                  <a:pt x="639" y="877"/>
                  <a:pt x="639" y="877"/>
                </a:cubicBezTo>
                <a:cubicBezTo>
                  <a:pt x="640" y="876"/>
                  <a:pt x="640" y="876"/>
                  <a:pt x="640" y="876"/>
                </a:cubicBezTo>
                <a:cubicBezTo>
                  <a:pt x="642" y="878"/>
                  <a:pt x="642" y="878"/>
                  <a:pt x="642" y="878"/>
                </a:cubicBezTo>
                <a:cubicBezTo>
                  <a:pt x="646" y="877"/>
                  <a:pt x="646" y="877"/>
                  <a:pt x="646" y="877"/>
                </a:cubicBezTo>
                <a:cubicBezTo>
                  <a:pt x="649" y="880"/>
                  <a:pt x="649" y="880"/>
                  <a:pt x="649" y="880"/>
                </a:cubicBezTo>
                <a:cubicBezTo>
                  <a:pt x="651" y="879"/>
                  <a:pt x="651" y="879"/>
                  <a:pt x="651" y="879"/>
                </a:cubicBezTo>
                <a:cubicBezTo>
                  <a:pt x="650" y="877"/>
                  <a:pt x="650" y="877"/>
                  <a:pt x="650" y="877"/>
                </a:cubicBezTo>
                <a:cubicBezTo>
                  <a:pt x="656" y="873"/>
                  <a:pt x="656" y="873"/>
                  <a:pt x="656" y="873"/>
                </a:cubicBezTo>
                <a:cubicBezTo>
                  <a:pt x="646" y="873"/>
                  <a:pt x="646" y="873"/>
                  <a:pt x="646" y="873"/>
                </a:cubicBezTo>
                <a:cubicBezTo>
                  <a:pt x="641" y="875"/>
                  <a:pt x="641" y="875"/>
                  <a:pt x="641" y="875"/>
                </a:cubicBezTo>
                <a:cubicBezTo>
                  <a:pt x="640" y="875"/>
                  <a:pt x="640" y="875"/>
                  <a:pt x="640" y="875"/>
                </a:cubicBezTo>
                <a:cubicBezTo>
                  <a:pt x="640" y="873"/>
                  <a:pt x="640" y="873"/>
                  <a:pt x="640" y="873"/>
                </a:cubicBezTo>
                <a:cubicBezTo>
                  <a:pt x="634" y="871"/>
                  <a:pt x="634" y="871"/>
                  <a:pt x="634" y="871"/>
                </a:cubicBezTo>
                <a:cubicBezTo>
                  <a:pt x="624" y="873"/>
                  <a:pt x="624" y="873"/>
                  <a:pt x="624" y="873"/>
                </a:cubicBezTo>
                <a:cubicBezTo>
                  <a:pt x="623" y="875"/>
                  <a:pt x="623" y="875"/>
                  <a:pt x="623" y="875"/>
                </a:cubicBezTo>
                <a:cubicBezTo>
                  <a:pt x="627" y="875"/>
                  <a:pt x="627" y="875"/>
                  <a:pt x="627" y="875"/>
                </a:cubicBezTo>
                <a:cubicBezTo>
                  <a:pt x="622" y="877"/>
                  <a:pt x="622" y="877"/>
                  <a:pt x="622" y="877"/>
                </a:cubicBezTo>
                <a:cubicBezTo>
                  <a:pt x="619" y="877"/>
                  <a:pt x="643" y="872"/>
                  <a:pt x="613" y="878"/>
                </a:cubicBezTo>
                <a:cubicBezTo>
                  <a:pt x="611" y="877"/>
                  <a:pt x="611" y="877"/>
                  <a:pt x="611" y="877"/>
                </a:cubicBezTo>
                <a:cubicBezTo>
                  <a:pt x="609" y="878"/>
                  <a:pt x="609" y="878"/>
                  <a:pt x="609" y="878"/>
                </a:cubicBezTo>
                <a:cubicBezTo>
                  <a:pt x="596" y="880"/>
                  <a:pt x="596" y="880"/>
                  <a:pt x="596" y="880"/>
                </a:cubicBezTo>
                <a:cubicBezTo>
                  <a:pt x="595" y="879"/>
                  <a:pt x="595" y="879"/>
                  <a:pt x="595" y="879"/>
                </a:cubicBezTo>
                <a:cubicBezTo>
                  <a:pt x="590" y="882"/>
                  <a:pt x="590" y="882"/>
                  <a:pt x="590" y="882"/>
                </a:cubicBezTo>
                <a:cubicBezTo>
                  <a:pt x="588" y="881"/>
                  <a:pt x="588" y="881"/>
                  <a:pt x="588" y="881"/>
                </a:cubicBezTo>
                <a:cubicBezTo>
                  <a:pt x="569" y="884"/>
                  <a:pt x="569" y="884"/>
                  <a:pt x="569" y="884"/>
                </a:cubicBezTo>
                <a:cubicBezTo>
                  <a:pt x="568" y="886"/>
                  <a:pt x="568" y="886"/>
                  <a:pt x="568" y="886"/>
                </a:cubicBezTo>
                <a:cubicBezTo>
                  <a:pt x="568" y="887"/>
                  <a:pt x="570" y="883"/>
                  <a:pt x="569" y="888"/>
                </a:cubicBezTo>
                <a:cubicBezTo>
                  <a:pt x="571" y="886"/>
                  <a:pt x="571" y="886"/>
                  <a:pt x="571" y="886"/>
                </a:cubicBezTo>
                <a:cubicBezTo>
                  <a:pt x="578" y="887"/>
                  <a:pt x="575" y="882"/>
                  <a:pt x="583" y="887"/>
                </a:cubicBezTo>
                <a:cubicBezTo>
                  <a:pt x="583" y="888"/>
                  <a:pt x="583" y="888"/>
                  <a:pt x="583" y="888"/>
                </a:cubicBezTo>
                <a:cubicBezTo>
                  <a:pt x="579" y="887"/>
                  <a:pt x="579" y="887"/>
                  <a:pt x="579" y="887"/>
                </a:cubicBezTo>
                <a:cubicBezTo>
                  <a:pt x="576" y="891"/>
                  <a:pt x="576" y="891"/>
                  <a:pt x="576" y="891"/>
                </a:cubicBezTo>
                <a:cubicBezTo>
                  <a:pt x="578" y="892"/>
                  <a:pt x="578" y="892"/>
                  <a:pt x="578" y="892"/>
                </a:cubicBezTo>
                <a:cubicBezTo>
                  <a:pt x="572" y="891"/>
                  <a:pt x="572" y="891"/>
                  <a:pt x="572" y="891"/>
                </a:cubicBezTo>
                <a:cubicBezTo>
                  <a:pt x="569" y="891"/>
                  <a:pt x="569" y="891"/>
                  <a:pt x="569" y="891"/>
                </a:cubicBezTo>
                <a:cubicBezTo>
                  <a:pt x="567" y="886"/>
                  <a:pt x="567" y="886"/>
                  <a:pt x="567" y="886"/>
                </a:cubicBezTo>
                <a:cubicBezTo>
                  <a:pt x="566" y="886"/>
                  <a:pt x="564" y="884"/>
                  <a:pt x="563" y="888"/>
                </a:cubicBezTo>
                <a:cubicBezTo>
                  <a:pt x="565" y="890"/>
                  <a:pt x="565" y="890"/>
                  <a:pt x="565" y="890"/>
                </a:cubicBezTo>
                <a:cubicBezTo>
                  <a:pt x="559" y="891"/>
                  <a:pt x="559" y="891"/>
                  <a:pt x="559" y="891"/>
                </a:cubicBezTo>
                <a:cubicBezTo>
                  <a:pt x="556" y="895"/>
                  <a:pt x="556" y="895"/>
                  <a:pt x="556" y="895"/>
                </a:cubicBezTo>
                <a:cubicBezTo>
                  <a:pt x="554" y="894"/>
                  <a:pt x="554" y="894"/>
                  <a:pt x="554" y="894"/>
                </a:cubicBezTo>
                <a:cubicBezTo>
                  <a:pt x="552" y="896"/>
                  <a:pt x="552" y="896"/>
                  <a:pt x="552" y="896"/>
                </a:cubicBezTo>
                <a:cubicBezTo>
                  <a:pt x="551" y="893"/>
                  <a:pt x="551" y="893"/>
                  <a:pt x="551" y="893"/>
                </a:cubicBezTo>
                <a:cubicBezTo>
                  <a:pt x="550" y="892"/>
                  <a:pt x="548" y="896"/>
                  <a:pt x="548" y="892"/>
                </a:cubicBezTo>
                <a:cubicBezTo>
                  <a:pt x="544" y="894"/>
                  <a:pt x="544" y="894"/>
                  <a:pt x="544" y="894"/>
                </a:cubicBezTo>
                <a:cubicBezTo>
                  <a:pt x="544" y="899"/>
                  <a:pt x="540" y="890"/>
                  <a:pt x="541" y="898"/>
                </a:cubicBezTo>
                <a:cubicBezTo>
                  <a:pt x="538" y="895"/>
                  <a:pt x="538" y="895"/>
                  <a:pt x="538" y="895"/>
                </a:cubicBezTo>
                <a:cubicBezTo>
                  <a:pt x="536" y="896"/>
                  <a:pt x="536" y="896"/>
                  <a:pt x="536" y="896"/>
                </a:cubicBezTo>
                <a:cubicBezTo>
                  <a:pt x="537" y="899"/>
                  <a:pt x="529" y="894"/>
                  <a:pt x="539" y="898"/>
                </a:cubicBezTo>
                <a:cubicBezTo>
                  <a:pt x="534" y="898"/>
                  <a:pt x="534" y="898"/>
                  <a:pt x="534" y="898"/>
                </a:cubicBezTo>
                <a:cubicBezTo>
                  <a:pt x="534" y="896"/>
                  <a:pt x="534" y="896"/>
                  <a:pt x="534" y="896"/>
                </a:cubicBezTo>
                <a:cubicBezTo>
                  <a:pt x="543" y="893"/>
                  <a:pt x="543" y="893"/>
                  <a:pt x="543" y="893"/>
                </a:cubicBezTo>
                <a:cubicBezTo>
                  <a:pt x="542" y="891"/>
                  <a:pt x="542" y="891"/>
                  <a:pt x="542" y="891"/>
                </a:cubicBezTo>
                <a:cubicBezTo>
                  <a:pt x="541" y="890"/>
                  <a:pt x="541" y="890"/>
                  <a:pt x="541" y="890"/>
                </a:cubicBezTo>
                <a:cubicBezTo>
                  <a:pt x="538" y="892"/>
                  <a:pt x="538" y="892"/>
                  <a:pt x="538" y="892"/>
                </a:cubicBezTo>
                <a:cubicBezTo>
                  <a:pt x="538" y="892"/>
                  <a:pt x="538" y="892"/>
                  <a:pt x="538" y="892"/>
                </a:cubicBezTo>
                <a:cubicBezTo>
                  <a:pt x="526" y="895"/>
                  <a:pt x="526" y="895"/>
                  <a:pt x="526" y="895"/>
                </a:cubicBezTo>
                <a:cubicBezTo>
                  <a:pt x="522" y="897"/>
                  <a:pt x="522" y="897"/>
                  <a:pt x="522" y="897"/>
                </a:cubicBezTo>
                <a:cubicBezTo>
                  <a:pt x="526" y="900"/>
                  <a:pt x="526" y="900"/>
                  <a:pt x="526" y="900"/>
                </a:cubicBezTo>
                <a:cubicBezTo>
                  <a:pt x="528" y="898"/>
                  <a:pt x="528" y="898"/>
                  <a:pt x="528" y="898"/>
                </a:cubicBezTo>
                <a:cubicBezTo>
                  <a:pt x="533" y="898"/>
                  <a:pt x="533" y="898"/>
                  <a:pt x="533" y="898"/>
                </a:cubicBezTo>
                <a:cubicBezTo>
                  <a:pt x="526" y="902"/>
                  <a:pt x="526" y="902"/>
                  <a:pt x="526" y="902"/>
                </a:cubicBezTo>
                <a:cubicBezTo>
                  <a:pt x="520" y="902"/>
                  <a:pt x="520" y="902"/>
                  <a:pt x="520" y="902"/>
                </a:cubicBezTo>
                <a:cubicBezTo>
                  <a:pt x="515" y="901"/>
                  <a:pt x="515" y="901"/>
                  <a:pt x="515" y="901"/>
                </a:cubicBezTo>
                <a:cubicBezTo>
                  <a:pt x="510" y="903"/>
                  <a:pt x="510" y="903"/>
                  <a:pt x="510" y="903"/>
                </a:cubicBezTo>
                <a:cubicBezTo>
                  <a:pt x="506" y="902"/>
                  <a:pt x="506" y="902"/>
                  <a:pt x="506" y="902"/>
                </a:cubicBezTo>
                <a:cubicBezTo>
                  <a:pt x="482" y="906"/>
                  <a:pt x="482" y="906"/>
                  <a:pt x="482" y="906"/>
                </a:cubicBezTo>
                <a:cubicBezTo>
                  <a:pt x="479" y="908"/>
                  <a:pt x="474" y="906"/>
                  <a:pt x="472" y="910"/>
                </a:cubicBezTo>
                <a:cubicBezTo>
                  <a:pt x="474" y="911"/>
                  <a:pt x="474" y="911"/>
                  <a:pt x="474" y="911"/>
                </a:cubicBezTo>
                <a:cubicBezTo>
                  <a:pt x="480" y="909"/>
                  <a:pt x="480" y="909"/>
                  <a:pt x="480" y="909"/>
                </a:cubicBezTo>
                <a:cubicBezTo>
                  <a:pt x="485" y="909"/>
                  <a:pt x="485" y="909"/>
                  <a:pt x="485" y="909"/>
                </a:cubicBezTo>
                <a:cubicBezTo>
                  <a:pt x="484" y="909"/>
                  <a:pt x="487" y="909"/>
                  <a:pt x="484" y="910"/>
                </a:cubicBezTo>
                <a:cubicBezTo>
                  <a:pt x="484" y="911"/>
                  <a:pt x="484" y="911"/>
                  <a:pt x="484" y="911"/>
                </a:cubicBezTo>
                <a:cubicBezTo>
                  <a:pt x="506" y="909"/>
                  <a:pt x="506" y="909"/>
                  <a:pt x="506" y="909"/>
                </a:cubicBezTo>
                <a:cubicBezTo>
                  <a:pt x="513" y="909"/>
                  <a:pt x="513" y="909"/>
                  <a:pt x="513" y="909"/>
                </a:cubicBezTo>
                <a:cubicBezTo>
                  <a:pt x="515" y="912"/>
                  <a:pt x="515" y="912"/>
                  <a:pt x="515" y="912"/>
                </a:cubicBezTo>
                <a:cubicBezTo>
                  <a:pt x="511" y="912"/>
                  <a:pt x="511" y="912"/>
                  <a:pt x="511" y="912"/>
                </a:cubicBezTo>
                <a:cubicBezTo>
                  <a:pt x="504" y="910"/>
                  <a:pt x="504" y="910"/>
                  <a:pt x="504" y="910"/>
                </a:cubicBezTo>
                <a:cubicBezTo>
                  <a:pt x="488" y="912"/>
                  <a:pt x="488" y="912"/>
                  <a:pt x="488" y="912"/>
                </a:cubicBezTo>
                <a:cubicBezTo>
                  <a:pt x="487" y="911"/>
                  <a:pt x="487" y="911"/>
                  <a:pt x="487" y="911"/>
                </a:cubicBezTo>
                <a:cubicBezTo>
                  <a:pt x="468" y="913"/>
                  <a:pt x="468" y="913"/>
                  <a:pt x="468" y="913"/>
                </a:cubicBezTo>
                <a:cubicBezTo>
                  <a:pt x="462" y="912"/>
                  <a:pt x="462" y="912"/>
                  <a:pt x="462" y="912"/>
                </a:cubicBezTo>
                <a:cubicBezTo>
                  <a:pt x="457" y="913"/>
                  <a:pt x="457" y="913"/>
                  <a:pt x="457" y="913"/>
                </a:cubicBezTo>
                <a:cubicBezTo>
                  <a:pt x="456" y="915"/>
                  <a:pt x="456" y="915"/>
                  <a:pt x="456" y="915"/>
                </a:cubicBezTo>
                <a:cubicBezTo>
                  <a:pt x="452" y="914"/>
                  <a:pt x="452" y="914"/>
                  <a:pt x="452" y="914"/>
                </a:cubicBezTo>
                <a:cubicBezTo>
                  <a:pt x="446" y="915"/>
                  <a:pt x="446" y="915"/>
                  <a:pt x="446" y="915"/>
                </a:cubicBezTo>
                <a:cubicBezTo>
                  <a:pt x="443" y="918"/>
                  <a:pt x="438" y="919"/>
                  <a:pt x="431" y="919"/>
                </a:cubicBezTo>
                <a:cubicBezTo>
                  <a:pt x="431" y="920"/>
                  <a:pt x="431" y="920"/>
                  <a:pt x="431" y="920"/>
                </a:cubicBezTo>
                <a:cubicBezTo>
                  <a:pt x="438" y="920"/>
                  <a:pt x="438" y="920"/>
                  <a:pt x="438" y="920"/>
                </a:cubicBezTo>
                <a:cubicBezTo>
                  <a:pt x="439" y="918"/>
                  <a:pt x="439" y="918"/>
                  <a:pt x="439" y="918"/>
                </a:cubicBezTo>
                <a:cubicBezTo>
                  <a:pt x="443" y="918"/>
                  <a:pt x="443" y="918"/>
                  <a:pt x="443" y="918"/>
                </a:cubicBezTo>
                <a:cubicBezTo>
                  <a:pt x="443" y="920"/>
                  <a:pt x="451" y="914"/>
                  <a:pt x="438" y="920"/>
                </a:cubicBezTo>
                <a:cubicBezTo>
                  <a:pt x="448" y="919"/>
                  <a:pt x="448" y="919"/>
                  <a:pt x="448" y="919"/>
                </a:cubicBezTo>
                <a:cubicBezTo>
                  <a:pt x="452" y="921"/>
                  <a:pt x="452" y="921"/>
                  <a:pt x="452" y="921"/>
                </a:cubicBezTo>
                <a:cubicBezTo>
                  <a:pt x="456" y="920"/>
                  <a:pt x="456" y="920"/>
                  <a:pt x="456" y="920"/>
                </a:cubicBezTo>
                <a:cubicBezTo>
                  <a:pt x="456" y="921"/>
                  <a:pt x="456" y="921"/>
                  <a:pt x="456" y="921"/>
                </a:cubicBezTo>
                <a:cubicBezTo>
                  <a:pt x="461" y="921"/>
                  <a:pt x="461" y="921"/>
                  <a:pt x="461" y="921"/>
                </a:cubicBezTo>
                <a:cubicBezTo>
                  <a:pt x="468" y="928"/>
                  <a:pt x="453" y="917"/>
                  <a:pt x="473" y="921"/>
                </a:cubicBezTo>
                <a:cubicBezTo>
                  <a:pt x="481" y="919"/>
                  <a:pt x="481" y="919"/>
                  <a:pt x="481" y="919"/>
                </a:cubicBezTo>
                <a:cubicBezTo>
                  <a:pt x="479" y="921"/>
                  <a:pt x="479" y="921"/>
                  <a:pt x="479" y="921"/>
                </a:cubicBezTo>
                <a:cubicBezTo>
                  <a:pt x="482" y="922"/>
                  <a:pt x="482" y="922"/>
                  <a:pt x="482" y="922"/>
                </a:cubicBezTo>
                <a:cubicBezTo>
                  <a:pt x="486" y="921"/>
                  <a:pt x="489" y="922"/>
                  <a:pt x="492" y="921"/>
                </a:cubicBezTo>
                <a:cubicBezTo>
                  <a:pt x="489" y="923"/>
                  <a:pt x="489" y="923"/>
                  <a:pt x="489" y="923"/>
                </a:cubicBezTo>
                <a:cubicBezTo>
                  <a:pt x="491" y="924"/>
                  <a:pt x="491" y="924"/>
                  <a:pt x="491" y="924"/>
                </a:cubicBezTo>
                <a:cubicBezTo>
                  <a:pt x="493" y="924"/>
                  <a:pt x="493" y="925"/>
                  <a:pt x="494" y="921"/>
                </a:cubicBezTo>
                <a:cubicBezTo>
                  <a:pt x="496" y="923"/>
                  <a:pt x="496" y="923"/>
                  <a:pt x="496" y="923"/>
                </a:cubicBezTo>
                <a:cubicBezTo>
                  <a:pt x="496" y="921"/>
                  <a:pt x="496" y="921"/>
                  <a:pt x="496" y="921"/>
                </a:cubicBezTo>
                <a:cubicBezTo>
                  <a:pt x="498" y="922"/>
                  <a:pt x="498" y="922"/>
                  <a:pt x="498" y="922"/>
                </a:cubicBezTo>
                <a:cubicBezTo>
                  <a:pt x="501" y="922"/>
                  <a:pt x="506" y="918"/>
                  <a:pt x="508" y="921"/>
                </a:cubicBezTo>
                <a:cubicBezTo>
                  <a:pt x="506" y="922"/>
                  <a:pt x="506" y="922"/>
                  <a:pt x="506" y="922"/>
                </a:cubicBezTo>
                <a:cubicBezTo>
                  <a:pt x="505" y="923"/>
                  <a:pt x="513" y="916"/>
                  <a:pt x="504" y="925"/>
                </a:cubicBezTo>
                <a:cubicBezTo>
                  <a:pt x="503" y="924"/>
                  <a:pt x="503" y="924"/>
                  <a:pt x="503" y="924"/>
                </a:cubicBezTo>
                <a:cubicBezTo>
                  <a:pt x="501" y="926"/>
                  <a:pt x="501" y="926"/>
                  <a:pt x="501" y="926"/>
                </a:cubicBezTo>
                <a:cubicBezTo>
                  <a:pt x="492" y="927"/>
                  <a:pt x="492" y="927"/>
                  <a:pt x="492" y="927"/>
                </a:cubicBezTo>
                <a:cubicBezTo>
                  <a:pt x="489" y="926"/>
                  <a:pt x="489" y="926"/>
                  <a:pt x="489" y="926"/>
                </a:cubicBezTo>
                <a:cubicBezTo>
                  <a:pt x="485" y="925"/>
                  <a:pt x="485" y="925"/>
                  <a:pt x="485" y="925"/>
                </a:cubicBezTo>
                <a:cubicBezTo>
                  <a:pt x="485" y="929"/>
                  <a:pt x="485" y="929"/>
                  <a:pt x="485" y="929"/>
                </a:cubicBezTo>
                <a:cubicBezTo>
                  <a:pt x="484" y="929"/>
                  <a:pt x="484" y="929"/>
                  <a:pt x="484" y="929"/>
                </a:cubicBezTo>
                <a:cubicBezTo>
                  <a:pt x="484" y="926"/>
                  <a:pt x="484" y="926"/>
                  <a:pt x="484" y="926"/>
                </a:cubicBezTo>
                <a:cubicBezTo>
                  <a:pt x="474" y="928"/>
                  <a:pt x="474" y="928"/>
                  <a:pt x="474" y="928"/>
                </a:cubicBezTo>
                <a:cubicBezTo>
                  <a:pt x="472" y="930"/>
                  <a:pt x="472" y="930"/>
                  <a:pt x="472" y="930"/>
                </a:cubicBezTo>
                <a:cubicBezTo>
                  <a:pt x="470" y="930"/>
                  <a:pt x="470" y="930"/>
                  <a:pt x="470" y="930"/>
                </a:cubicBezTo>
                <a:cubicBezTo>
                  <a:pt x="472" y="929"/>
                  <a:pt x="472" y="929"/>
                  <a:pt x="472" y="929"/>
                </a:cubicBezTo>
                <a:cubicBezTo>
                  <a:pt x="468" y="927"/>
                  <a:pt x="468" y="927"/>
                  <a:pt x="468" y="927"/>
                </a:cubicBezTo>
                <a:cubicBezTo>
                  <a:pt x="465" y="927"/>
                  <a:pt x="480" y="933"/>
                  <a:pt x="464" y="923"/>
                </a:cubicBezTo>
                <a:cubicBezTo>
                  <a:pt x="462" y="927"/>
                  <a:pt x="462" y="927"/>
                  <a:pt x="462" y="927"/>
                </a:cubicBezTo>
                <a:cubicBezTo>
                  <a:pt x="460" y="928"/>
                  <a:pt x="460" y="928"/>
                  <a:pt x="460" y="928"/>
                </a:cubicBezTo>
                <a:cubicBezTo>
                  <a:pt x="458" y="926"/>
                  <a:pt x="458" y="926"/>
                  <a:pt x="458" y="926"/>
                </a:cubicBezTo>
                <a:cubicBezTo>
                  <a:pt x="452" y="930"/>
                  <a:pt x="452" y="930"/>
                  <a:pt x="452" y="930"/>
                </a:cubicBezTo>
                <a:cubicBezTo>
                  <a:pt x="450" y="929"/>
                  <a:pt x="450" y="929"/>
                  <a:pt x="450" y="929"/>
                </a:cubicBezTo>
                <a:cubicBezTo>
                  <a:pt x="443" y="931"/>
                  <a:pt x="443" y="931"/>
                  <a:pt x="443" y="931"/>
                </a:cubicBezTo>
                <a:cubicBezTo>
                  <a:pt x="434" y="930"/>
                  <a:pt x="434" y="930"/>
                  <a:pt x="434" y="930"/>
                </a:cubicBezTo>
                <a:cubicBezTo>
                  <a:pt x="430" y="933"/>
                  <a:pt x="430" y="933"/>
                  <a:pt x="430" y="933"/>
                </a:cubicBezTo>
                <a:cubicBezTo>
                  <a:pt x="430" y="933"/>
                  <a:pt x="437" y="933"/>
                  <a:pt x="428" y="931"/>
                </a:cubicBezTo>
                <a:cubicBezTo>
                  <a:pt x="426" y="932"/>
                  <a:pt x="438" y="931"/>
                  <a:pt x="424" y="933"/>
                </a:cubicBezTo>
                <a:cubicBezTo>
                  <a:pt x="421" y="930"/>
                  <a:pt x="421" y="930"/>
                  <a:pt x="421" y="930"/>
                </a:cubicBezTo>
                <a:cubicBezTo>
                  <a:pt x="421" y="931"/>
                  <a:pt x="424" y="928"/>
                  <a:pt x="421" y="932"/>
                </a:cubicBezTo>
                <a:cubicBezTo>
                  <a:pt x="421" y="931"/>
                  <a:pt x="421" y="931"/>
                  <a:pt x="421" y="931"/>
                </a:cubicBezTo>
                <a:cubicBezTo>
                  <a:pt x="418" y="932"/>
                  <a:pt x="418" y="932"/>
                  <a:pt x="418" y="932"/>
                </a:cubicBezTo>
                <a:cubicBezTo>
                  <a:pt x="418" y="934"/>
                  <a:pt x="418" y="934"/>
                  <a:pt x="418" y="934"/>
                </a:cubicBezTo>
                <a:cubicBezTo>
                  <a:pt x="409" y="933"/>
                  <a:pt x="409" y="933"/>
                  <a:pt x="409" y="933"/>
                </a:cubicBezTo>
                <a:cubicBezTo>
                  <a:pt x="414" y="931"/>
                  <a:pt x="414" y="931"/>
                  <a:pt x="414" y="931"/>
                </a:cubicBezTo>
                <a:cubicBezTo>
                  <a:pt x="413" y="930"/>
                  <a:pt x="419" y="933"/>
                  <a:pt x="412" y="929"/>
                </a:cubicBezTo>
                <a:cubicBezTo>
                  <a:pt x="407" y="931"/>
                  <a:pt x="407" y="931"/>
                  <a:pt x="407" y="931"/>
                </a:cubicBezTo>
                <a:cubicBezTo>
                  <a:pt x="405" y="932"/>
                  <a:pt x="420" y="934"/>
                  <a:pt x="402" y="929"/>
                </a:cubicBezTo>
                <a:cubicBezTo>
                  <a:pt x="401" y="931"/>
                  <a:pt x="401" y="931"/>
                  <a:pt x="401" y="931"/>
                </a:cubicBezTo>
                <a:cubicBezTo>
                  <a:pt x="400" y="933"/>
                  <a:pt x="400" y="933"/>
                  <a:pt x="400" y="933"/>
                </a:cubicBezTo>
                <a:cubicBezTo>
                  <a:pt x="402" y="934"/>
                  <a:pt x="402" y="934"/>
                  <a:pt x="402" y="934"/>
                </a:cubicBezTo>
                <a:cubicBezTo>
                  <a:pt x="390" y="934"/>
                  <a:pt x="390" y="934"/>
                  <a:pt x="390" y="934"/>
                </a:cubicBezTo>
                <a:cubicBezTo>
                  <a:pt x="392" y="932"/>
                  <a:pt x="392" y="932"/>
                  <a:pt x="392" y="932"/>
                </a:cubicBezTo>
                <a:cubicBezTo>
                  <a:pt x="396" y="934"/>
                  <a:pt x="386" y="934"/>
                  <a:pt x="395" y="931"/>
                </a:cubicBezTo>
                <a:cubicBezTo>
                  <a:pt x="390" y="930"/>
                  <a:pt x="390" y="930"/>
                  <a:pt x="390" y="930"/>
                </a:cubicBezTo>
                <a:cubicBezTo>
                  <a:pt x="389" y="931"/>
                  <a:pt x="389" y="931"/>
                  <a:pt x="389" y="931"/>
                </a:cubicBezTo>
                <a:cubicBezTo>
                  <a:pt x="388" y="930"/>
                  <a:pt x="388" y="930"/>
                  <a:pt x="388" y="930"/>
                </a:cubicBezTo>
                <a:cubicBezTo>
                  <a:pt x="386" y="931"/>
                  <a:pt x="386" y="931"/>
                  <a:pt x="386" y="931"/>
                </a:cubicBezTo>
                <a:cubicBezTo>
                  <a:pt x="387" y="933"/>
                  <a:pt x="373" y="932"/>
                  <a:pt x="388" y="934"/>
                </a:cubicBezTo>
                <a:cubicBezTo>
                  <a:pt x="387" y="935"/>
                  <a:pt x="387" y="935"/>
                  <a:pt x="387" y="935"/>
                </a:cubicBezTo>
                <a:cubicBezTo>
                  <a:pt x="386" y="934"/>
                  <a:pt x="386" y="934"/>
                  <a:pt x="386" y="934"/>
                </a:cubicBezTo>
                <a:cubicBezTo>
                  <a:pt x="385" y="934"/>
                  <a:pt x="384" y="934"/>
                  <a:pt x="383" y="935"/>
                </a:cubicBezTo>
                <a:cubicBezTo>
                  <a:pt x="384" y="933"/>
                  <a:pt x="384" y="933"/>
                  <a:pt x="384" y="933"/>
                </a:cubicBezTo>
                <a:cubicBezTo>
                  <a:pt x="385" y="933"/>
                  <a:pt x="382" y="935"/>
                  <a:pt x="386" y="933"/>
                </a:cubicBezTo>
                <a:cubicBezTo>
                  <a:pt x="380" y="931"/>
                  <a:pt x="380" y="931"/>
                  <a:pt x="380" y="931"/>
                </a:cubicBezTo>
                <a:cubicBezTo>
                  <a:pt x="375" y="933"/>
                  <a:pt x="375" y="933"/>
                  <a:pt x="375" y="933"/>
                </a:cubicBezTo>
                <a:cubicBezTo>
                  <a:pt x="375" y="933"/>
                  <a:pt x="373" y="933"/>
                  <a:pt x="376" y="934"/>
                </a:cubicBezTo>
                <a:cubicBezTo>
                  <a:pt x="375" y="932"/>
                  <a:pt x="375" y="932"/>
                  <a:pt x="375" y="932"/>
                </a:cubicBezTo>
                <a:cubicBezTo>
                  <a:pt x="374" y="935"/>
                  <a:pt x="374" y="935"/>
                  <a:pt x="374" y="935"/>
                </a:cubicBezTo>
                <a:cubicBezTo>
                  <a:pt x="373" y="934"/>
                  <a:pt x="373" y="934"/>
                  <a:pt x="373" y="934"/>
                </a:cubicBezTo>
                <a:cubicBezTo>
                  <a:pt x="371" y="936"/>
                  <a:pt x="371" y="936"/>
                  <a:pt x="371" y="936"/>
                </a:cubicBezTo>
                <a:cubicBezTo>
                  <a:pt x="371" y="936"/>
                  <a:pt x="369" y="938"/>
                  <a:pt x="371" y="935"/>
                </a:cubicBezTo>
                <a:cubicBezTo>
                  <a:pt x="370" y="934"/>
                  <a:pt x="370" y="934"/>
                  <a:pt x="370" y="934"/>
                </a:cubicBezTo>
                <a:cubicBezTo>
                  <a:pt x="362" y="936"/>
                  <a:pt x="362" y="936"/>
                  <a:pt x="362" y="936"/>
                </a:cubicBezTo>
                <a:cubicBezTo>
                  <a:pt x="363" y="934"/>
                  <a:pt x="363" y="934"/>
                  <a:pt x="363" y="934"/>
                </a:cubicBezTo>
                <a:cubicBezTo>
                  <a:pt x="359" y="933"/>
                  <a:pt x="359" y="933"/>
                  <a:pt x="359" y="933"/>
                </a:cubicBezTo>
                <a:cubicBezTo>
                  <a:pt x="358" y="933"/>
                  <a:pt x="367" y="931"/>
                  <a:pt x="356" y="934"/>
                </a:cubicBezTo>
                <a:cubicBezTo>
                  <a:pt x="360" y="935"/>
                  <a:pt x="360" y="935"/>
                  <a:pt x="360" y="935"/>
                </a:cubicBezTo>
                <a:cubicBezTo>
                  <a:pt x="357" y="935"/>
                  <a:pt x="357" y="935"/>
                  <a:pt x="357" y="935"/>
                </a:cubicBezTo>
                <a:cubicBezTo>
                  <a:pt x="356" y="937"/>
                  <a:pt x="356" y="937"/>
                  <a:pt x="356" y="937"/>
                </a:cubicBezTo>
                <a:cubicBezTo>
                  <a:pt x="357" y="937"/>
                  <a:pt x="356" y="933"/>
                  <a:pt x="357" y="938"/>
                </a:cubicBezTo>
                <a:cubicBezTo>
                  <a:pt x="356" y="937"/>
                  <a:pt x="356" y="937"/>
                  <a:pt x="356" y="937"/>
                </a:cubicBezTo>
                <a:cubicBezTo>
                  <a:pt x="355" y="935"/>
                  <a:pt x="360" y="937"/>
                  <a:pt x="354" y="937"/>
                </a:cubicBezTo>
                <a:cubicBezTo>
                  <a:pt x="356" y="936"/>
                  <a:pt x="353" y="934"/>
                  <a:pt x="356" y="934"/>
                </a:cubicBezTo>
                <a:cubicBezTo>
                  <a:pt x="355" y="934"/>
                  <a:pt x="355" y="934"/>
                  <a:pt x="355" y="934"/>
                </a:cubicBezTo>
                <a:cubicBezTo>
                  <a:pt x="350" y="935"/>
                  <a:pt x="350" y="935"/>
                  <a:pt x="350" y="935"/>
                </a:cubicBezTo>
                <a:cubicBezTo>
                  <a:pt x="347" y="935"/>
                  <a:pt x="347" y="935"/>
                  <a:pt x="347" y="935"/>
                </a:cubicBezTo>
                <a:cubicBezTo>
                  <a:pt x="347" y="938"/>
                  <a:pt x="347" y="938"/>
                  <a:pt x="347" y="938"/>
                </a:cubicBezTo>
                <a:cubicBezTo>
                  <a:pt x="342" y="938"/>
                  <a:pt x="357" y="944"/>
                  <a:pt x="342" y="936"/>
                </a:cubicBezTo>
                <a:cubicBezTo>
                  <a:pt x="341" y="938"/>
                  <a:pt x="341" y="938"/>
                  <a:pt x="341" y="938"/>
                </a:cubicBezTo>
                <a:cubicBezTo>
                  <a:pt x="334" y="935"/>
                  <a:pt x="334" y="935"/>
                  <a:pt x="334" y="935"/>
                </a:cubicBezTo>
                <a:cubicBezTo>
                  <a:pt x="339" y="935"/>
                  <a:pt x="339" y="935"/>
                  <a:pt x="339" y="935"/>
                </a:cubicBezTo>
                <a:cubicBezTo>
                  <a:pt x="339" y="932"/>
                  <a:pt x="339" y="932"/>
                  <a:pt x="339" y="932"/>
                </a:cubicBezTo>
                <a:cubicBezTo>
                  <a:pt x="340" y="931"/>
                  <a:pt x="336" y="932"/>
                  <a:pt x="341" y="931"/>
                </a:cubicBezTo>
                <a:cubicBezTo>
                  <a:pt x="339" y="931"/>
                  <a:pt x="339" y="931"/>
                  <a:pt x="339" y="931"/>
                </a:cubicBezTo>
                <a:cubicBezTo>
                  <a:pt x="335" y="934"/>
                  <a:pt x="335" y="934"/>
                  <a:pt x="335" y="934"/>
                </a:cubicBezTo>
                <a:cubicBezTo>
                  <a:pt x="327" y="933"/>
                  <a:pt x="327" y="933"/>
                  <a:pt x="327" y="933"/>
                </a:cubicBezTo>
                <a:cubicBezTo>
                  <a:pt x="323" y="934"/>
                  <a:pt x="323" y="934"/>
                  <a:pt x="323" y="934"/>
                </a:cubicBezTo>
                <a:cubicBezTo>
                  <a:pt x="332" y="933"/>
                  <a:pt x="315" y="937"/>
                  <a:pt x="331" y="935"/>
                </a:cubicBezTo>
                <a:cubicBezTo>
                  <a:pt x="329" y="937"/>
                  <a:pt x="329" y="937"/>
                  <a:pt x="329" y="937"/>
                </a:cubicBezTo>
                <a:cubicBezTo>
                  <a:pt x="330" y="937"/>
                  <a:pt x="328" y="939"/>
                  <a:pt x="331" y="937"/>
                </a:cubicBezTo>
                <a:cubicBezTo>
                  <a:pt x="327" y="938"/>
                  <a:pt x="327" y="938"/>
                  <a:pt x="327" y="938"/>
                </a:cubicBezTo>
                <a:cubicBezTo>
                  <a:pt x="325" y="939"/>
                  <a:pt x="325" y="939"/>
                  <a:pt x="325" y="939"/>
                </a:cubicBezTo>
                <a:cubicBezTo>
                  <a:pt x="328" y="941"/>
                  <a:pt x="328" y="941"/>
                  <a:pt x="328" y="941"/>
                </a:cubicBezTo>
                <a:cubicBezTo>
                  <a:pt x="319" y="944"/>
                  <a:pt x="319" y="944"/>
                  <a:pt x="319" y="944"/>
                </a:cubicBezTo>
                <a:cubicBezTo>
                  <a:pt x="315" y="943"/>
                  <a:pt x="315" y="943"/>
                  <a:pt x="315" y="943"/>
                </a:cubicBezTo>
                <a:cubicBezTo>
                  <a:pt x="318" y="942"/>
                  <a:pt x="318" y="942"/>
                  <a:pt x="318" y="942"/>
                </a:cubicBezTo>
                <a:cubicBezTo>
                  <a:pt x="314" y="940"/>
                  <a:pt x="314" y="940"/>
                  <a:pt x="314" y="940"/>
                </a:cubicBezTo>
                <a:cubicBezTo>
                  <a:pt x="310" y="942"/>
                  <a:pt x="310" y="942"/>
                  <a:pt x="310" y="942"/>
                </a:cubicBezTo>
                <a:cubicBezTo>
                  <a:pt x="309" y="944"/>
                  <a:pt x="309" y="944"/>
                  <a:pt x="309" y="944"/>
                </a:cubicBezTo>
                <a:cubicBezTo>
                  <a:pt x="306" y="947"/>
                  <a:pt x="306" y="947"/>
                  <a:pt x="306" y="947"/>
                </a:cubicBezTo>
                <a:cubicBezTo>
                  <a:pt x="307" y="949"/>
                  <a:pt x="307" y="949"/>
                  <a:pt x="307" y="949"/>
                </a:cubicBezTo>
                <a:cubicBezTo>
                  <a:pt x="308" y="950"/>
                  <a:pt x="308" y="950"/>
                  <a:pt x="308" y="950"/>
                </a:cubicBezTo>
                <a:cubicBezTo>
                  <a:pt x="310" y="948"/>
                  <a:pt x="310" y="948"/>
                  <a:pt x="310" y="948"/>
                </a:cubicBezTo>
                <a:cubicBezTo>
                  <a:pt x="314" y="948"/>
                  <a:pt x="314" y="948"/>
                  <a:pt x="314" y="948"/>
                </a:cubicBezTo>
                <a:cubicBezTo>
                  <a:pt x="313" y="949"/>
                  <a:pt x="313" y="949"/>
                  <a:pt x="313" y="949"/>
                </a:cubicBezTo>
                <a:cubicBezTo>
                  <a:pt x="314" y="951"/>
                  <a:pt x="314" y="951"/>
                  <a:pt x="314" y="951"/>
                </a:cubicBezTo>
                <a:cubicBezTo>
                  <a:pt x="312" y="952"/>
                  <a:pt x="312" y="952"/>
                  <a:pt x="312" y="952"/>
                </a:cubicBezTo>
                <a:cubicBezTo>
                  <a:pt x="312" y="952"/>
                  <a:pt x="312" y="952"/>
                  <a:pt x="312" y="952"/>
                </a:cubicBezTo>
                <a:cubicBezTo>
                  <a:pt x="315" y="954"/>
                  <a:pt x="315" y="954"/>
                  <a:pt x="315" y="954"/>
                </a:cubicBezTo>
                <a:cubicBezTo>
                  <a:pt x="316" y="956"/>
                  <a:pt x="316" y="956"/>
                  <a:pt x="316" y="956"/>
                </a:cubicBezTo>
                <a:cubicBezTo>
                  <a:pt x="318" y="955"/>
                  <a:pt x="318" y="955"/>
                  <a:pt x="318" y="955"/>
                </a:cubicBezTo>
                <a:cubicBezTo>
                  <a:pt x="317" y="954"/>
                  <a:pt x="317" y="954"/>
                  <a:pt x="317" y="954"/>
                </a:cubicBezTo>
                <a:cubicBezTo>
                  <a:pt x="322" y="950"/>
                  <a:pt x="322" y="950"/>
                  <a:pt x="322" y="950"/>
                </a:cubicBezTo>
                <a:cubicBezTo>
                  <a:pt x="325" y="951"/>
                  <a:pt x="325" y="951"/>
                  <a:pt x="325" y="951"/>
                </a:cubicBezTo>
                <a:cubicBezTo>
                  <a:pt x="329" y="941"/>
                  <a:pt x="329" y="941"/>
                  <a:pt x="329" y="941"/>
                </a:cubicBezTo>
                <a:cubicBezTo>
                  <a:pt x="329" y="941"/>
                  <a:pt x="327" y="945"/>
                  <a:pt x="332" y="940"/>
                </a:cubicBezTo>
                <a:cubicBezTo>
                  <a:pt x="332" y="939"/>
                  <a:pt x="334" y="942"/>
                  <a:pt x="330" y="940"/>
                </a:cubicBezTo>
                <a:cubicBezTo>
                  <a:pt x="332" y="938"/>
                  <a:pt x="332" y="938"/>
                  <a:pt x="332" y="938"/>
                </a:cubicBezTo>
                <a:cubicBezTo>
                  <a:pt x="333" y="938"/>
                  <a:pt x="333" y="938"/>
                  <a:pt x="333" y="938"/>
                </a:cubicBezTo>
                <a:cubicBezTo>
                  <a:pt x="332" y="939"/>
                  <a:pt x="332" y="939"/>
                  <a:pt x="332" y="939"/>
                </a:cubicBezTo>
                <a:cubicBezTo>
                  <a:pt x="335" y="936"/>
                  <a:pt x="332" y="946"/>
                  <a:pt x="339" y="938"/>
                </a:cubicBezTo>
                <a:cubicBezTo>
                  <a:pt x="341" y="937"/>
                  <a:pt x="340" y="941"/>
                  <a:pt x="343" y="939"/>
                </a:cubicBezTo>
                <a:cubicBezTo>
                  <a:pt x="342" y="940"/>
                  <a:pt x="342" y="940"/>
                  <a:pt x="342" y="940"/>
                </a:cubicBezTo>
                <a:cubicBezTo>
                  <a:pt x="350" y="939"/>
                  <a:pt x="350" y="939"/>
                  <a:pt x="350" y="939"/>
                </a:cubicBezTo>
                <a:cubicBezTo>
                  <a:pt x="343" y="942"/>
                  <a:pt x="343" y="942"/>
                  <a:pt x="343" y="942"/>
                </a:cubicBezTo>
                <a:cubicBezTo>
                  <a:pt x="339" y="943"/>
                  <a:pt x="339" y="943"/>
                  <a:pt x="339" y="943"/>
                </a:cubicBezTo>
                <a:cubicBezTo>
                  <a:pt x="336" y="945"/>
                  <a:pt x="336" y="945"/>
                  <a:pt x="336" y="945"/>
                </a:cubicBezTo>
                <a:cubicBezTo>
                  <a:pt x="333" y="944"/>
                  <a:pt x="333" y="944"/>
                  <a:pt x="333" y="944"/>
                </a:cubicBezTo>
                <a:cubicBezTo>
                  <a:pt x="332" y="945"/>
                  <a:pt x="332" y="945"/>
                  <a:pt x="332" y="945"/>
                </a:cubicBezTo>
                <a:cubicBezTo>
                  <a:pt x="332" y="942"/>
                  <a:pt x="332" y="942"/>
                  <a:pt x="332" y="942"/>
                </a:cubicBezTo>
                <a:cubicBezTo>
                  <a:pt x="329" y="943"/>
                  <a:pt x="329" y="943"/>
                  <a:pt x="329" y="943"/>
                </a:cubicBezTo>
                <a:cubicBezTo>
                  <a:pt x="329" y="943"/>
                  <a:pt x="325" y="944"/>
                  <a:pt x="330" y="946"/>
                </a:cubicBezTo>
                <a:cubicBezTo>
                  <a:pt x="328" y="946"/>
                  <a:pt x="328" y="946"/>
                  <a:pt x="328" y="946"/>
                </a:cubicBezTo>
                <a:cubicBezTo>
                  <a:pt x="325" y="947"/>
                  <a:pt x="325" y="948"/>
                  <a:pt x="332" y="949"/>
                </a:cubicBezTo>
                <a:cubicBezTo>
                  <a:pt x="336" y="950"/>
                  <a:pt x="330" y="948"/>
                  <a:pt x="335" y="947"/>
                </a:cubicBezTo>
                <a:cubicBezTo>
                  <a:pt x="337" y="948"/>
                  <a:pt x="337" y="948"/>
                  <a:pt x="337" y="948"/>
                </a:cubicBezTo>
                <a:cubicBezTo>
                  <a:pt x="335" y="950"/>
                  <a:pt x="335" y="950"/>
                  <a:pt x="335" y="950"/>
                </a:cubicBezTo>
                <a:cubicBezTo>
                  <a:pt x="338" y="953"/>
                  <a:pt x="338" y="953"/>
                  <a:pt x="338" y="953"/>
                </a:cubicBezTo>
                <a:cubicBezTo>
                  <a:pt x="343" y="952"/>
                  <a:pt x="343" y="952"/>
                  <a:pt x="343" y="952"/>
                </a:cubicBezTo>
                <a:cubicBezTo>
                  <a:pt x="349" y="952"/>
                  <a:pt x="349" y="952"/>
                  <a:pt x="349" y="952"/>
                </a:cubicBezTo>
                <a:cubicBezTo>
                  <a:pt x="349" y="953"/>
                  <a:pt x="349" y="953"/>
                  <a:pt x="349" y="953"/>
                </a:cubicBezTo>
                <a:cubicBezTo>
                  <a:pt x="342" y="956"/>
                  <a:pt x="342" y="956"/>
                  <a:pt x="342" y="956"/>
                </a:cubicBezTo>
                <a:cubicBezTo>
                  <a:pt x="339" y="962"/>
                  <a:pt x="339" y="962"/>
                  <a:pt x="339" y="962"/>
                </a:cubicBezTo>
                <a:cubicBezTo>
                  <a:pt x="329" y="962"/>
                  <a:pt x="329" y="962"/>
                  <a:pt x="329" y="962"/>
                </a:cubicBezTo>
                <a:cubicBezTo>
                  <a:pt x="329" y="961"/>
                  <a:pt x="329" y="961"/>
                  <a:pt x="329" y="961"/>
                </a:cubicBezTo>
                <a:cubicBezTo>
                  <a:pt x="332" y="961"/>
                  <a:pt x="332" y="961"/>
                  <a:pt x="332" y="961"/>
                </a:cubicBezTo>
                <a:cubicBezTo>
                  <a:pt x="330" y="959"/>
                  <a:pt x="330" y="959"/>
                  <a:pt x="330" y="959"/>
                </a:cubicBezTo>
                <a:cubicBezTo>
                  <a:pt x="323" y="959"/>
                  <a:pt x="323" y="959"/>
                  <a:pt x="323" y="959"/>
                </a:cubicBezTo>
                <a:cubicBezTo>
                  <a:pt x="322" y="958"/>
                  <a:pt x="322" y="958"/>
                  <a:pt x="322" y="958"/>
                </a:cubicBezTo>
                <a:cubicBezTo>
                  <a:pt x="319" y="959"/>
                  <a:pt x="319" y="959"/>
                  <a:pt x="319" y="959"/>
                </a:cubicBezTo>
                <a:cubicBezTo>
                  <a:pt x="321" y="962"/>
                  <a:pt x="321" y="962"/>
                  <a:pt x="321" y="962"/>
                </a:cubicBezTo>
                <a:cubicBezTo>
                  <a:pt x="318" y="963"/>
                  <a:pt x="318" y="963"/>
                  <a:pt x="318" y="963"/>
                </a:cubicBezTo>
                <a:cubicBezTo>
                  <a:pt x="320" y="964"/>
                  <a:pt x="320" y="964"/>
                  <a:pt x="320" y="964"/>
                </a:cubicBezTo>
                <a:cubicBezTo>
                  <a:pt x="320" y="966"/>
                  <a:pt x="320" y="966"/>
                  <a:pt x="320" y="966"/>
                </a:cubicBezTo>
                <a:cubicBezTo>
                  <a:pt x="317" y="967"/>
                  <a:pt x="317" y="967"/>
                  <a:pt x="317" y="967"/>
                </a:cubicBezTo>
                <a:cubicBezTo>
                  <a:pt x="317" y="969"/>
                  <a:pt x="317" y="969"/>
                  <a:pt x="317" y="969"/>
                </a:cubicBezTo>
                <a:cubicBezTo>
                  <a:pt x="321" y="967"/>
                  <a:pt x="321" y="967"/>
                  <a:pt x="321" y="967"/>
                </a:cubicBezTo>
                <a:cubicBezTo>
                  <a:pt x="317" y="971"/>
                  <a:pt x="317" y="971"/>
                  <a:pt x="317" y="971"/>
                </a:cubicBezTo>
                <a:cubicBezTo>
                  <a:pt x="325" y="971"/>
                  <a:pt x="325" y="971"/>
                  <a:pt x="325" y="971"/>
                </a:cubicBezTo>
                <a:cubicBezTo>
                  <a:pt x="322" y="973"/>
                  <a:pt x="322" y="975"/>
                  <a:pt x="331" y="973"/>
                </a:cubicBezTo>
                <a:cubicBezTo>
                  <a:pt x="332" y="974"/>
                  <a:pt x="332" y="974"/>
                  <a:pt x="332" y="974"/>
                </a:cubicBezTo>
                <a:cubicBezTo>
                  <a:pt x="333" y="972"/>
                  <a:pt x="333" y="972"/>
                  <a:pt x="333" y="972"/>
                </a:cubicBezTo>
                <a:cubicBezTo>
                  <a:pt x="339" y="974"/>
                  <a:pt x="339" y="974"/>
                  <a:pt x="339" y="974"/>
                </a:cubicBezTo>
                <a:cubicBezTo>
                  <a:pt x="339" y="975"/>
                  <a:pt x="339" y="975"/>
                  <a:pt x="339" y="975"/>
                </a:cubicBezTo>
                <a:cubicBezTo>
                  <a:pt x="345" y="972"/>
                  <a:pt x="345" y="972"/>
                  <a:pt x="345" y="972"/>
                </a:cubicBezTo>
                <a:cubicBezTo>
                  <a:pt x="344" y="969"/>
                  <a:pt x="344" y="969"/>
                  <a:pt x="344" y="969"/>
                </a:cubicBezTo>
                <a:cubicBezTo>
                  <a:pt x="349" y="970"/>
                  <a:pt x="349" y="970"/>
                  <a:pt x="349" y="970"/>
                </a:cubicBezTo>
                <a:cubicBezTo>
                  <a:pt x="350" y="969"/>
                  <a:pt x="350" y="969"/>
                  <a:pt x="350" y="969"/>
                </a:cubicBezTo>
                <a:cubicBezTo>
                  <a:pt x="351" y="968"/>
                  <a:pt x="351" y="968"/>
                  <a:pt x="351" y="968"/>
                </a:cubicBezTo>
                <a:cubicBezTo>
                  <a:pt x="351" y="968"/>
                  <a:pt x="353" y="969"/>
                  <a:pt x="351" y="969"/>
                </a:cubicBezTo>
                <a:cubicBezTo>
                  <a:pt x="353" y="970"/>
                  <a:pt x="353" y="970"/>
                  <a:pt x="353" y="970"/>
                </a:cubicBezTo>
                <a:cubicBezTo>
                  <a:pt x="353" y="969"/>
                  <a:pt x="353" y="969"/>
                  <a:pt x="353" y="969"/>
                </a:cubicBezTo>
                <a:cubicBezTo>
                  <a:pt x="355" y="972"/>
                  <a:pt x="355" y="972"/>
                  <a:pt x="355" y="972"/>
                </a:cubicBezTo>
                <a:cubicBezTo>
                  <a:pt x="370" y="969"/>
                  <a:pt x="370" y="969"/>
                  <a:pt x="370" y="969"/>
                </a:cubicBezTo>
                <a:cubicBezTo>
                  <a:pt x="369" y="970"/>
                  <a:pt x="369" y="970"/>
                  <a:pt x="369" y="970"/>
                </a:cubicBezTo>
                <a:cubicBezTo>
                  <a:pt x="363" y="972"/>
                  <a:pt x="363" y="972"/>
                  <a:pt x="363" y="972"/>
                </a:cubicBezTo>
                <a:cubicBezTo>
                  <a:pt x="357" y="974"/>
                  <a:pt x="357" y="974"/>
                  <a:pt x="357" y="974"/>
                </a:cubicBezTo>
                <a:cubicBezTo>
                  <a:pt x="357" y="976"/>
                  <a:pt x="357" y="976"/>
                  <a:pt x="357" y="976"/>
                </a:cubicBezTo>
                <a:cubicBezTo>
                  <a:pt x="357" y="976"/>
                  <a:pt x="362" y="977"/>
                  <a:pt x="356" y="976"/>
                </a:cubicBezTo>
                <a:cubicBezTo>
                  <a:pt x="356" y="977"/>
                  <a:pt x="356" y="977"/>
                  <a:pt x="356" y="977"/>
                </a:cubicBezTo>
                <a:cubicBezTo>
                  <a:pt x="360" y="976"/>
                  <a:pt x="360" y="976"/>
                  <a:pt x="360" y="976"/>
                </a:cubicBezTo>
                <a:cubicBezTo>
                  <a:pt x="367" y="977"/>
                  <a:pt x="367" y="977"/>
                  <a:pt x="367" y="977"/>
                </a:cubicBezTo>
                <a:cubicBezTo>
                  <a:pt x="373" y="974"/>
                  <a:pt x="373" y="974"/>
                  <a:pt x="373" y="974"/>
                </a:cubicBezTo>
                <a:cubicBezTo>
                  <a:pt x="376" y="974"/>
                  <a:pt x="376" y="974"/>
                  <a:pt x="376" y="974"/>
                </a:cubicBezTo>
                <a:cubicBezTo>
                  <a:pt x="379" y="970"/>
                  <a:pt x="379" y="970"/>
                  <a:pt x="379" y="970"/>
                </a:cubicBezTo>
                <a:cubicBezTo>
                  <a:pt x="381" y="971"/>
                  <a:pt x="381" y="971"/>
                  <a:pt x="381" y="971"/>
                </a:cubicBezTo>
                <a:cubicBezTo>
                  <a:pt x="388" y="970"/>
                  <a:pt x="388" y="970"/>
                  <a:pt x="388" y="970"/>
                </a:cubicBezTo>
                <a:cubicBezTo>
                  <a:pt x="387" y="973"/>
                  <a:pt x="387" y="973"/>
                  <a:pt x="387" y="973"/>
                </a:cubicBezTo>
                <a:cubicBezTo>
                  <a:pt x="387" y="971"/>
                  <a:pt x="387" y="971"/>
                  <a:pt x="387" y="971"/>
                </a:cubicBezTo>
                <a:cubicBezTo>
                  <a:pt x="383" y="972"/>
                  <a:pt x="383" y="972"/>
                  <a:pt x="383" y="972"/>
                </a:cubicBezTo>
                <a:cubicBezTo>
                  <a:pt x="380" y="975"/>
                  <a:pt x="380" y="975"/>
                  <a:pt x="380" y="975"/>
                </a:cubicBezTo>
                <a:cubicBezTo>
                  <a:pt x="380" y="975"/>
                  <a:pt x="380" y="977"/>
                  <a:pt x="379" y="974"/>
                </a:cubicBezTo>
                <a:cubicBezTo>
                  <a:pt x="379" y="977"/>
                  <a:pt x="379" y="977"/>
                  <a:pt x="379" y="977"/>
                </a:cubicBezTo>
                <a:cubicBezTo>
                  <a:pt x="383" y="977"/>
                  <a:pt x="383" y="977"/>
                  <a:pt x="383" y="977"/>
                </a:cubicBezTo>
                <a:cubicBezTo>
                  <a:pt x="386" y="979"/>
                  <a:pt x="386" y="979"/>
                  <a:pt x="386" y="979"/>
                </a:cubicBezTo>
                <a:cubicBezTo>
                  <a:pt x="391" y="978"/>
                  <a:pt x="391" y="978"/>
                  <a:pt x="391" y="978"/>
                </a:cubicBezTo>
                <a:cubicBezTo>
                  <a:pt x="391" y="975"/>
                  <a:pt x="391" y="975"/>
                  <a:pt x="391" y="975"/>
                </a:cubicBezTo>
                <a:cubicBezTo>
                  <a:pt x="393" y="975"/>
                  <a:pt x="392" y="971"/>
                  <a:pt x="394" y="974"/>
                </a:cubicBezTo>
                <a:cubicBezTo>
                  <a:pt x="395" y="974"/>
                  <a:pt x="389" y="971"/>
                  <a:pt x="396" y="977"/>
                </a:cubicBezTo>
                <a:cubicBezTo>
                  <a:pt x="397" y="976"/>
                  <a:pt x="397" y="976"/>
                  <a:pt x="397" y="976"/>
                </a:cubicBezTo>
                <a:cubicBezTo>
                  <a:pt x="397" y="978"/>
                  <a:pt x="397" y="978"/>
                  <a:pt x="397" y="978"/>
                </a:cubicBezTo>
                <a:cubicBezTo>
                  <a:pt x="402" y="974"/>
                  <a:pt x="402" y="974"/>
                  <a:pt x="402" y="974"/>
                </a:cubicBezTo>
                <a:cubicBezTo>
                  <a:pt x="402" y="973"/>
                  <a:pt x="402" y="973"/>
                  <a:pt x="402" y="973"/>
                </a:cubicBezTo>
                <a:cubicBezTo>
                  <a:pt x="400" y="972"/>
                  <a:pt x="400" y="972"/>
                  <a:pt x="400" y="972"/>
                </a:cubicBezTo>
                <a:cubicBezTo>
                  <a:pt x="400" y="971"/>
                  <a:pt x="400" y="971"/>
                  <a:pt x="400" y="971"/>
                </a:cubicBezTo>
                <a:cubicBezTo>
                  <a:pt x="402" y="971"/>
                  <a:pt x="402" y="971"/>
                  <a:pt x="402" y="971"/>
                </a:cubicBezTo>
                <a:cubicBezTo>
                  <a:pt x="404" y="974"/>
                  <a:pt x="404" y="974"/>
                  <a:pt x="404" y="974"/>
                </a:cubicBezTo>
                <a:cubicBezTo>
                  <a:pt x="406" y="973"/>
                  <a:pt x="406" y="973"/>
                  <a:pt x="406" y="973"/>
                </a:cubicBezTo>
                <a:cubicBezTo>
                  <a:pt x="407" y="971"/>
                  <a:pt x="409" y="976"/>
                  <a:pt x="407" y="970"/>
                </a:cubicBezTo>
                <a:cubicBezTo>
                  <a:pt x="409" y="973"/>
                  <a:pt x="409" y="973"/>
                  <a:pt x="409" y="973"/>
                </a:cubicBezTo>
                <a:cubicBezTo>
                  <a:pt x="411" y="971"/>
                  <a:pt x="411" y="971"/>
                  <a:pt x="411" y="971"/>
                </a:cubicBezTo>
                <a:cubicBezTo>
                  <a:pt x="412" y="974"/>
                  <a:pt x="412" y="974"/>
                  <a:pt x="412" y="974"/>
                </a:cubicBezTo>
                <a:cubicBezTo>
                  <a:pt x="411" y="976"/>
                  <a:pt x="411" y="976"/>
                  <a:pt x="411" y="976"/>
                </a:cubicBezTo>
                <a:cubicBezTo>
                  <a:pt x="412" y="977"/>
                  <a:pt x="412" y="977"/>
                  <a:pt x="412" y="977"/>
                </a:cubicBezTo>
                <a:cubicBezTo>
                  <a:pt x="419" y="976"/>
                  <a:pt x="419" y="976"/>
                  <a:pt x="419" y="976"/>
                </a:cubicBezTo>
                <a:cubicBezTo>
                  <a:pt x="419" y="975"/>
                  <a:pt x="419" y="975"/>
                  <a:pt x="419" y="975"/>
                </a:cubicBezTo>
                <a:cubicBezTo>
                  <a:pt x="424" y="976"/>
                  <a:pt x="424" y="976"/>
                  <a:pt x="424" y="976"/>
                </a:cubicBezTo>
                <a:cubicBezTo>
                  <a:pt x="427" y="975"/>
                  <a:pt x="427" y="975"/>
                  <a:pt x="427" y="975"/>
                </a:cubicBezTo>
                <a:cubicBezTo>
                  <a:pt x="429" y="976"/>
                  <a:pt x="429" y="976"/>
                  <a:pt x="429" y="976"/>
                </a:cubicBezTo>
                <a:cubicBezTo>
                  <a:pt x="436" y="973"/>
                  <a:pt x="436" y="973"/>
                  <a:pt x="436" y="973"/>
                </a:cubicBezTo>
                <a:cubicBezTo>
                  <a:pt x="438" y="971"/>
                  <a:pt x="438" y="971"/>
                  <a:pt x="438" y="971"/>
                </a:cubicBezTo>
                <a:cubicBezTo>
                  <a:pt x="437" y="970"/>
                  <a:pt x="442" y="972"/>
                  <a:pt x="437" y="969"/>
                </a:cubicBezTo>
                <a:cubicBezTo>
                  <a:pt x="438" y="967"/>
                  <a:pt x="438" y="967"/>
                  <a:pt x="438" y="967"/>
                </a:cubicBezTo>
                <a:cubicBezTo>
                  <a:pt x="444" y="969"/>
                  <a:pt x="444" y="969"/>
                  <a:pt x="444" y="969"/>
                </a:cubicBezTo>
                <a:cubicBezTo>
                  <a:pt x="447" y="972"/>
                  <a:pt x="447" y="972"/>
                  <a:pt x="447" y="972"/>
                </a:cubicBezTo>
                <a:cubicBezTo>
                  <a:pt x="447" y="973"/>
                  <a:pt x="449" y="974"/>
                  <a:pt x="455" y="972"/>
                </a:cubicBezTo>
                <a:cubicBezTo>
                  <a:pt x="460" y="974"/>
                  <a:pt x="460" y="974"/>
                  <a:pt x="460" y="974"/>
                </a:cubicBezTo>
                <a:cubicBezTo>
                  <a:pt x="469" y="972"/>
                  <a:pt x="469" y="972"/>
                  <a:pt x="469" y="972"/>
                </a:cubicBezTo>
                <a:cubicBezTo>
                  <a:pt x="472" y="969"/>
                  <a:pt x="472" y="969"/>
                  <a:pt x="472" y="969"/>
                </a:cubicBezTo>
                <a:cubicBezTo>
                  <a:pt x="477" y="971"/>
                  <a:pt x="477" y="971"/>
                  <a:pt x="477" y="971"/>
                </a:cubicBezTo>
                <a:cubicBezTo>
                  <a:pt x="479" y="967"/>
                  <a:pt x="479" y="967"/>
                  <a:pt x="479" y="967"/>
                </a:cubicBezTo>
                <a:cubicBezTo>
                  <a:pt x="481" y="967"/>
                  <a:pt x="477" y="965"/>
                  <a:pt x="481" y="966"/>
                </a:cubicBezTo>
                <a:cubicBezTo>
                  <a:pt x="483" y="966"/>
                  <a:pt x="482" y="969"/>
                  <a:pt x="484" y="967"/>
                </a:cubicBezTo>
                <a:cubicBezTo>
                  <a:pt x="485" y="965"/>
                  <a:pt x="485" y="965"/>
                  <a:pt x="485" y="965"/>
                </a:cubicBezTo>
                <a:cubicBezTo>
                  <a:pt x="482" y="964"/>
                  <a:pt x="482" y="964"/>
                  <a:pt x="482" y="964"/>
                </a:cubicBezTo>
                <a:cubicBezTo>
                  <a:pt x="498" y="963"/>
                  <a:pt x="498" y="963"/>
                  <a:pt x="498" y="963"/>
                </a:cubicBezTo>
                <a:cubicBezTo>
                  <a:pt x="500" y="963"/>
                  <a:pt x="500" y="963"/>
                  <a:pt x="500" y="963"/>
                </a:cubicBezTo>
                <a:cubicBezTo>
                  <a:pt x="498" y="963"/>
                  <a:pt x="501" y="974"/>
                  <a:pt x="492" y="965"/>
                </a:cubicBezTo>
                <a:cubicBezTo>
                  <a:pt x="492" y="965"/>
                  <a:pt x="493" y="967"/>
                  <a:pt x="489" y="966"/>
                </a:cubicBezTo>
                <a:cubicBezTo>
                  <a:pt x="488" y="965"/>
                  <a:pt x="488" y="965"/>
                  <a:pt x="488" y="965"/>
                </a:cubicBezTo>
                <a:cubicBezTo>
                  <a:pt x="488" y="967"/>
                  <a:pt x="487" y="961"/>
                  <a:pt x="485" y="967"/>
                </a:cubicBezTo>
                <a:cubicBezTo>
                  <a:pt x="493" y="967"/>
                  <a:pt x="493" y="967"/>
                  <a:pt x="493" y="967"/>
                </a:cubicBezTo>
                <a:cubicBezTo>
                  <a:pt x="503" y="965"/>
                  <a:pt x="503" y="965"/>
                  <a:pt x="503" y="965"/>
                </a:cubicBezTo>
                <a:cubicBezTo>
                  <a:pt x="501" y="970"/>
                  <a:pt x="498" y="966"/>
                  <a:pt x="492" y="969"/>
                </a:cubicBezTo>
                <a:cubicBezTo>
                  <a:pt x="493" y="970"/>
                  <a:pt x="487" y="969"/>
                  <a:pt x="494" y="971"/>
                </a:cubicBezTo>
                <a:cubicBezTo>
                  <a:pt x="498" y="971"/>
                  <a:pt x="498" y="971"/>
                  <a:pt x="498" y="971"/>
                </a:cubicBezTo>
                <a:cubicBezTo>
                  <a:pt x="499" y="971"/>
                  <a:pt x="499" y="971"/>
                  <a:pt x="499" y="971"/>
                </a:cubicBezTo>
                <a:cubicBezTo>
                  <a:pt x="496" y="975"/>
                  <a:pt x="496" y="975"/>
                  <a:pt x="496" y="975"/>
                </a:cubicBezTo>
                <a:cubicBezTo>
                  <a:pt x="499" y="975"/>
                  <a:pt x="499" y="975"/>
                  <a:pt x="499" y="975"/>
                </a:cubicBezTo>
                <a:cubicBezTo>
                  <a:pt x="499" y="975"/>
                  <a:pt x="502" y="974"/>
                  <a:pt x="498" y="975"/>
                </a:cubicBezTo>
                <a:cubicBezTo>
                  <a:pt x="500" y="972"/>
                  <a:pt x="499" y="980"/>
                  <a:pt x="507" y="972"/>
                </a:cubicBezTo>
                <a:cubicBezTo>
                  <a:pt x="506" y="971"/>
                  <a:pt x="506" y="971"/>
                  <a:pt x="506" y="971"/>
                </a:cubicBezTo>
                <a:cubicBezTo>
                  <a:pt x="510" y="967"/>
                  <a:pt x="510" y="967"/>
                  <a:pt x="510" y="967"/>
                </a:cubicBezTo>
                <a:cubicBezTo>
                  <a:pt x="511" y="967"/>
                  <a:pt x="511" y="967"/>
                  <a:pt x="511" y="967"/>
                </a:cubicBezTo>
                <a:cubicBezTo>
                  <a:pt x="511" y="963"/>
                  <a:pt x="511" y="963"/>
                  <a:pt x="511" y="963"/>
                </a:cubicBezTo>
                <a:cubicBezTo>
                  <a:pt x="521" y="965"/>
                  <a:pt x="521" y="965"/>
                  <a:pt x="521" y="965"/>
                </a:cubicBezTo>
                <a:cubicBezTo>
                  <a:pt x="524" y="963"/>
                  <a:pt x="524" y="963"/>
                  <a:pt x="524" y="963"/>
                </a:cubicBezTo>
                <a:cubicBezTo>
                  <a:pt x="530" y="965"/>
                  <a:pt x="530" y="965"/>
                  <a:pt x="530" y="965"/>
                </a:cubicBezTo>
                <a:cubicBezTo>
                  <a:pt x="538" y="962"/>
                  <a:pt x="538" y="962"/>
                  <a:pt x="538" y="962"/>
                </a:cubicBezTo>
                <a:cubicBezTo>
                  <a:pt x="538" y="963"/>
                  <a:pt x="540" y="961"/>
                  <a:pt x="538" y="964"/>
                </a:cubicBezTo>
                <a:cubicBezTo>
                  <a:pt x="539" y="964"/>
                  <a:pt x="539" y="964"/>
                  <a:pt x="539" y="964"/>
                </a:cubicBezTo>
                <a:cubicBezTo>
                  <a:pt x="540" y="961"/>
                  <a:pt x="540" y="961"/>
                  <a:pt x="540" y="961"/>
                </a:cubicBezTo>
                <a:cubicBezTo>
                  <a:pt x="541" y="962"/>
                  <a:pt x="541" y="962"/>
                  <a:pt x="541" y="962"/>
                </a:cubicBezTo>
                <a:cubicBezTo>
                  <a:pt x="547" y="962"/>
                  <a:pt x="547" y="962"/>
                  <a:pt x="547" y="962"/>
                </a:cubicBezTo>
                <a:cubicBezTo>
                  <a:pt x="548" y="961"/>
                  <a:pt x="548" y="961"/>
                  <a:pt x="548" y="961"/>
                </a:cubicBezTo>
                <a:cubicBezTo>
                  <a:pt x="546" y="960"/>
                  <a:pt x="546" y="960"/>
                  <a:pt x="546" y="960"/>
                </a:cubicBezTo>
                <a:cubicBezTo>
                  <a:pt x="551" y="957"/>
                  <a:pt x="551" y="957"/>
                  <a:pt x="551" y="957"/>
                </a:cubicBezTo>
                <a:cubicBezTo>
                  <a:pt x="558" y="958"/>
                  <a:pt x="558" y="958"/>
                  <a:pt x="558" y="958"/>
                </a:cubicBezTo>
                <a:cubicBezTo>
                  <a:pt x="575" y="954"/>
                  <a:pt x="575" y="954"/>
                  <a:pt x="575" y="954"/>
                </a:cubicBezTo>
                <a:cubicBezTo>
                  <a:pt x="576" y="954"/>
                  <a:pt x="578" y="958"/>
                  <a:pt x="580" y="952"/>
                </a:cubicBezTo>
                <a:cubicBezTo>
                  <a:pt x="579" y="954"/>
                  <a:pt x="579" y="954"/>
                  <a:pt x="579" y="954"/>
                </a:cubicBezTo>
                <a:cubicBezTo>
                  <a:pt x="581" y="954"/>
                  <a:pt x="581" y="954"/>
                  <a:pt x="581" y="954"/>
                </a:cubicBezTo>
                <a:cubicBezTo>
                  <a:pt x="582" y="952"/>
                  <a:pt x="582" y="952"/>
                  <a:pt x="582" y="952"/>
                </a:cubicBezTo>
                <a:cubicBezTo>
                  <a:pt x="583" y="953"/>
                  <a:pt x="583" y="953"/>
                  <a:pt x="583" y="953"/>
                </a:cubicBezTo>
                <a:cubicBezTo>
                  <a:pt x="579" y="956"/>
                  <a:pt x="579" y="956"/>
                  <a:pt x="579" y="956"/>
                </a:cubicBezTo>
                <a:cubicBezTo>
                  <a:pt x="578" y="956"/>
                  <a:pt x="576" y="953"/>
                  <a:pt x="575" y="955"/>
                </a:cubicBezTo>
                <a:cubicBezTo>
                  <a:pt x="577" y="956"/>
                  <a:pt x="577" y="956"/>
                  <a:pt x="577" y="956"/>
                </a:cubicBezTo>
                <a:cubicBezTo>
                  <a:pt x="575" y="958"/>
                  <a:pt x="575" y="958"/>
                  <a:pt x="575" y="958"/>
                </a:cubicBezTo>
                <a:cubicBezTo>
                  <a:pt x="577" y="960"/>
                  <a:pt x="577" y="960"/>
                  <a:pt x="577" y="960"/>
                </a:cubicBezTo>
                <a:cubicBezTo>
                  <a:pt x="589" y="958"/>
                  <a:pt x="589" y="958"/>
                  <a:pt x="589" y="958"/>
                </a:cubicBezTo>
                <a:cubicBezTo>
                  <a:pt x="590" y="956"/>
                  <a:pt x="590" y="956"/>
                  <a:pt x="590" y="956"/>
                </a:cubicBezTo>
                <a:cubicBezTo>
                  <a:pt x="589" y="955"/>
                  <a:pt x="583" y="965"/>
                  <a:pt x="597" y="953"/>
                </a:cubicBezTo>
                <a:cubicBezTo>
                  <a:pt x="597" y="948"/>
                  <a:pt x="597" y="948"/>
                  <a:pt x="597" y="948"/>
                </a:cubicBezTo>
                <a:cubicBezTo>
                  <a:pt x="599" y="947"/>
                  <a:pt x="599" y="947"/>
                  <a:pt x="599" y="947"/>
                </a:cubicBezTo>
                <a:cubicBezTo>
                  <a:pt x="600" y="948"/>
                  <a:pt x="596" y="950"/>
                  <a:pt x="601" y="948"/>
                </a:cubicBezTo>
                <a:cubicBezTo>
                  <a:pt x="598" y="951"/>
                  <a:pt x="598" y="951"/>
                  <a:pt x="598" y="951"/>
                </a:cubicBezTo>
                <a:cubicBezTo>
                  <a:pt x="600" y="954"/>
                  <a:pt x="600" y="954"/>
                  <a:pt x="600" y="954"/>
                </a:cubicBezTo>
                <a:cubicBezTo>
                  <a:pt x="601" y="953"/>
                  <a:pt x="601" y="953"/>
                  <a:pt x="601" y="953"/>
                </a:cubicBezTo>
                <a:cubicBezTo>
                  <a:pt x="602" y="951"/>
                  <a:pt x="602" y="951"/>
                  <a:pt x="602" y="951"/>
                </a:cubicBezTo>
                <a:cubicBezTo>
                  <a:pt x="605" y="950"/>
                  <a:pt x="605" y="950"/>
                  <a:pt x="605" y="950"/>
                </a:cubicBezTo>
                <a:cubicBezTo>
                  <a:pt x="607" y="950"/>
                  <a:pt x="607" y="950"/>
                  <a:pt x="607" y="950"/>
                </a:cubicBezTo>
                <a:cubicBezTo>
                  <a:pt x="606" y="952"/>
                  <a:pt x="606" y="952"/>
                  <a:pt x="606" y="952"/>
                </a:cubicBezTo>
                <a:cubicBezTo>
                  <a:pt x="604" y="953"/>
                  <a:pt x="604" y="953"/>
                  <a:pt x="604" y="953"/>
                </a:cubicBezTo>
                <a:cubicBezTo>
                  <a:pt x="607" y="955"/>
                  <a:pt x="607" y="955"/>
                  <a:pt x="607" y="955"/>
                </a:cubicBezTo>
                <a:cubicBezTo>
                  <a:pt x="613" y="956"/>
                  <a:pt x="613" y="956"/>
                  <a:pt x="613" y="956"/>
                </a:cubicBezTo>
                <a:cubicBezTo>
                  <a:pt x="612" y="957"/>
                  <a:pt x="606" y="955"/>
                  <a:pt x="620" y="953"/>
                </a:cubicBezTo>
                <a:cubicBezTo>
                  <a:pt x="622" y="954"/>
                  <a:pt x="622" y="954"/>
                  <a:pt x="622" y="954"/>
                </a:cubicBezTo>
                <a:cubicBezTo>
                  <a:pt x="627" y="951"/>
                  <a:pt x="627" y="951"/>
                  <a:pt x="627" y="951"/>
                </a:cubicBezTo>
                <a:cubicBezTo>
                  <a:pt x="628" y="953"/>
                  <a:pt x="628" y="953"/>
                  <a:pt x="628" y="953"/>
                </a:cubicBezTo>
                <a:cubicBezTo>
                  <a:pt x="633" y="950"/>
                  <a:pt x="633" y="950"/>
                  <a:pt x="633" y="950"/>
                </a:cubicBezTo>
                <a:cubicBezTo>
                  <a:pt x="654" y="947"/>
                  <a:pt x="654" y="947"/>
                  <a:pt x="654" y="947"/>
                </a:cubicBezTo>
                <a:cubicBezTo>
                  <a:pt x="656" y="945"/>
                  <a:pt x="656" y="945"/>
                  <a:pt x="656" y="945"/>
                </a:cubicBezTo>
                <a:cubicBezTo>
                  <a:pt x="662" y="947"/>
                  <a:pt x="662" y="947"/>
                  <a:pt x="662" y="947"/>
                </a:cubicBezTo>
                <a:cubicBezTo>
                  <a:pt x="666" y="948"/>
                  <a:pt x="666" y="948"/>
                  <a:pt x="666" y="948"/>
                </a:cubicBezTo>
                <a:cubicBezTo>
                  <a:pt x="667" y="950"/>
                  <a:pt x="654" y="951"/>
                  <a:pt x="667" y="941"/>
                </a:cubicBezTo>
                <a:cubicBezTo>
                  <a:pt x="667" y="942"/>
                  <a:pt x="666" y="942"/>
                  <a:pt x="668" y="943"/>
                </a:cubicBezTo>
                <a:cubicBezTo>
                  <a:pt x="669" y="944"/>
                  <a:pt x="659" y="947"/>
                  <a:pt x="670" y="938"/>
                </a:cubicBezTo>
                <a:cubicBezTo>
                  <a:pt x="674" y="939"/>
                  <a:pt x="674" y="939"/>
                  <a:pt x="674" y="939"/>
                </a:cubicBezTo>
                <a:cubicBezTo>
                  <a:pt x="680" y="937"/>
                  <a:pt x="680" y="937"/>
                  <a:pt x="680" y="937"/>
                </a:cubicBezTo>
                <a:cubicBezTo>
                  <a:pt x="681" y="937"/>
                  <a:pt x="672" y="939"/>
                  <a:pt x="683" y="938"/>
                </a:cubicBezTo>
                <a:cubicBezTo>
                  <a:pt x="684" y="936"/>
                  <a:pt x="684" y="936"/>
                  <a:pt x="684" y="936"/>
                </a:cubicBezTo>
                <a:cubicBezTo>
                  <a:pt x="685" y="937"/>
                  <a:pt x="685" y="937"/>
                  <a:pt x="685" y="937"/>
                </a:cubicBezTo>
                <a:cubicBezTo>
                  <a:pt x="681" y="940"/>
                  <a:pt x="681" y="940"/>
                  <a:pt x="681" y="940"/>
                </a:cubicBezTo>
                <a:cubicBezTo>
                  <a:pt x="680" y="938"/>
                  <a:pt x="680" y="938"/>
                  <a:pt x="680" y="938"/>
                </a:cubicBezTo>
                <a:cubicBezTo>
                  <a:pt x="678" y="940"/>
                  <a:pt x="676" y="939"/>
                  <a:pt x="676" y="940"/>
                </a:cubicBezTo>
                <a:cubicBezTo>
                  <a:pt x="670" y="945"/>
                  <a:pt x="670" y="945"/>
                  <a:pt x="670" y="945"/>
                </a:cubicBezTo>
                <a:cubicBezTo>
                  <a:pt x="671" y="947"/>
                  <a:pt x="671" y="947"/>
                  <a:pt x="671" y="947"/>
                </a:cubicBezTo>
                <a:cubicBezTo>
                  <a:pt x="679" y="946"/>
                  <a:pt x="679" y="946"/>
                  <a:pt x="679" y="946"/>
                </a:cubicBezTo>
                <a:cubicBezTo>
                  <a:pt x="682" y="944"/>
                  <a:pt x="682" y="944"/>
                  <a:pt x="682" y="944"/>
                </a:cubicBezTo>
                <a:cubicBezTo>
                  <a:pt x="690" y="944"/>
                  <a:pt x="690" y="944"/>
                  <a:pt x="690" y="944"/>
                </a:cubicBezTo>
                <a:cubicBezTo>
                  <a:pt x="697" y="941"/>
                  <a:pt x="697" y="941"/>
                  <a:pt x="697" y="941"/>
                </a:cubicBezTo>
                <a:cubicBezTo>
                  <a:pt x="702" y="942"/>
                  <a:pt x="702" y="942"/>
                  <a:pt x="702" y="942"/>
                </a:cubicBezTo>
                <a:cubicBezTo>
                  <a:pt x="712" y="941"/>
                  <a:pt x="712" y="941"/>
                  <a:pt x="712" y="941"/>
                </a:cubicBezTo>
                <a:cubicBezTo>
                  <a:pt x="712" y="940"/>
                  <a:pt x="712" y="940"/>
                  <a:pt x="712" y="940"/>
                </a:cubicBezTo>
                <a:cubicBezTo>
                  <a:pt x="706" y="941"/>
                  <a:pt x="711" y="948"/>
                  <a:pt x="720" y="934"/>
                </a:cubicBezTo>
                <a:cubicBezTo>
                  <a:pt x="720" y="933"/>
                  <a:pt x="720" y="933"/>
                  <a:pt x="720" y="933"/>
                </a:cubicBezTo>
                <a:cubicBezTo>
                  <a:pt x="722" y="933"/>
                  <a:pt x="722" y="933"/>
                  <a:pt x="722" y="933"/>
                </a:cubicBezTo>
                <a:cubicBezTo>
                  <a:pt x="723" y="931"/>
                  <a:pt x="723" y="931"/>
                  <a:pt x="723" y="931"/>
                </a:cubicBezTo>
                <a:cubicBezTo>
                  <a:pt x="726" y="934"/>
                  <a:pt x="726" y="934"/>
                  <a:pt x="726" y="934"/>
                </a:cubicBezTo>
                <a:cubicBezTo>
                  <a:pt x="726" y="932"/>
                  <a:pt x="736" y="935"/>
                  <a:pt x="725" y="930"/>
                </a:cubicBezTo>
                <a:cubicBezTo>
                  <a:pt x="726" y="931"/>
                  <a:pt x="727" y="930"/>
                  <a:pt x="728" y="930"/>
                </a:cubicBezTo>
                <a:cubicBezTo>
                  <a:pt x="728" y="936"/>
                  <a:pt x="728" y="936"/>
                  <a:pt x="728" y="936"/>
                </a:cubicBezTo>
                <a:cubicBezTo>
                  <a:pt x="723" y="937"/>
                  <a:pt x="723" y="937"/>
                  <a:pt x="723" y="937"/>
                </a:cubicBezTo>
                <a:cubicBezTo>
                  <a:pt x="723" y="938"/>
                  <a:pt x="723" y="938"/>
                  <a:pt x="723" y="938"/>
                </a:cubicBezTo>
                <a:cubicBezTo>
                  <a:pt x="747" y="937"/>
                  <a:pt x="747" y="937"/>
                  <a:pt x="747" y="937"/>
                </a:cubicBezTo>
                <a:cubicBezTo>
                  <a:pt x="750" y="935"/>
                  <a:pt x="750" y="935"/>
                  <a:pt x="750" y="935"/>
                </a:cubicBezTo>
                <a:cubicBezTo>
                  <a:pt x="748" y="933"/>
                  <a:pt x="748" y="933"/>
                  <a:pt x="748" y="933"/>
                </a:cubicBezTo>
                <a:cubicBezTo>
                  <a:pt x="744" y="933"/>
                  <a:pt x="744" y="933"/>
                  <a:pt x="744" y="933"/>
                </a:cubicBezTo>
                <a:cubicBezTo>
                  <a:pt x="746" y="931"/>
                  <a:pt x="746" y="931"/>
                  <a:pt x="746" y="931"/>
                </a:cubicBezTo>
                <a:cubicBezTo>
                  <a:pt x="751" y="932"/>
                  <a:pt x="751" y="932"/>
                  <a:pt x="751" y="932"/>
                </a:cubicBezTo>
                <a:cubicBezTo>
                  <a:pt x="752" y="931"/>
                  <a:pt x="752" y="931"/>
                  <a:pt x="752" y="931"/>
                </a:cubicBezTo>
                <a:cubicBezTo>
                  <a:pt x="751" y="930"/>
                  <a:pt x="751" y="930"/>
                  <a:pt x="751" y="930"/>
                </a:cubicBezTo>
                <a:cubicBezTo>
                  <a:pt x="751" y="927"/>
                  <a:pt x="751" y="927"/>
                  <a:pt x="751" y="927"/>
                </a:cubicBezTo>
                <a:cubicBezTo>
                  <a:pt x="756" y="925"/>
                  <a:pt x="756" y="925"/>
                  <a:pt x="756" y="925"/>
                </a:cubicBezTo>
                <a:cubicBezTo>
                  <a:pt x="761" y="924"/>
                  <a:pt x="752" y="927"/>
                  <a:pt x="760" y="926"/>
                </a:cubicBezTo>
                <a:cubicBezTo>
                  <a:pt x="760" y="925"/>
                  <a:pt x="760" y="925"/>
                  <a:pt x="760" y="925"/>
                </a:cubicBezTo>
                <a:cubicBezTo>
                  <a:pt x="762" y="927"/>
                  <a:pt x="764" y="922"/>
                  <a:pt x="764" y="929"/>
                </a:cubicBezTo>
                <a:cubicBezTo>
                  <a:pt x="764" y="926"/>
                  <a:pt x="764" y="926"/>
                  <a:pt x="764" y="926"/>
                </a:cubicBezTo>
                <a:cubicBezTo>
                  <a:pt x="765" y="926"/>
                  <a:pt x="765" y="926"/>
                  <a:pt x="765" y="926"/>
                </a:cubicBezTo>
                <a:cubicBezTo>
                  <a:pt x="766" y="927"/>
                  <a:pt x="766" y="927"/>
                  <a:pt x="766" y="927"/>
                </a:cubicBezTo>
                <a:cubicBezTo>
                  <a:pt x="761" y="931"/>
                  <a:pt x="761" y="931"/>
                  <a:pt x="761" y="931"/>
                </a:cubicBezTo>
                <a:cubicBezTo>
                  <a:pt x="762" y="933"/>
                  <a:pt x="762" y="933"/>
                  <a:pt x="762" y="933"/>
                </a:cubicBezTo>
                <a:cubicBezTo>
                  <a:pt x="765" y="933"/>
                  <a:pt x="765" y="933"/>
                  <a:pt x="765" y="933"/>
                </a:cubicBezTo>
                <a:cubicBezTo>
                  <a:pt x="765" y="934"/>
                  <a:pt x="765" y="934"/>
                  <a:pt x="765" y="934"/>
                </a:cubicBezTo>
                <a:cubicBezTo>
                  <a:pt x="770" y="934"/>
                  <a:pt x="770" y="934"/>
                  <a:pt x="770" y="934"/>
                </a:cubicBezTo>
                <a:cubicBezTo>
                  <a:pt x="771" y="934"/>
                  <a:pt x="771" y="934"/>
                  <a:pt x="771" y="934"/>
                </a:cubicBezTo>
                <a:cubicBezTo>
                  <a:pt x="767" y="932"/>
                  <a:pt x="767" y="932"/>
                  <a:pt x="767" y="932"/>
                </a:cubicBezTo>
                <a:cubicBezTo>
                  <a:pt x="769" y="930"/>
                  <a:pt x="769" y="930"/>
                  <a:pt x="769" y="930"/>
                </a:cubicBezTo>
                <a:cubicBezTo>
                  <a:pt x="770" y="930"/>
                  <a:pt x="762" y="929"/>
                  <a:pt x="772" y="930"/>
                </a:cubicBezTo>
                <a:cubicBezTo>
                  <a:pt x="768" y="924"/>
                  <a:pt x="770" y="940"/>
                  <a:pt x="769" y="925"/>
                </a:cubicBezTo>
                <a:cubicBezTo>
                  <a:pt x="766" y="926"/>
                  <a:pt x="770" y="928"/>
                  <a:pt x="772" y="923"/>
                </a:cubicBezTo>
                <a:cubicBezTo>
                  <a:pt x="775" y="926"/>
                  <a:pt x="770" y="924"/>
                  <a:pt x="770" y="927"/>
                </a:cubicBezTo>
                <a:cubicBezTo>
                  <a:pt x="772" y="927"/>
                  <a:pt x="772" y="927"/>
                  <a:pt x="772" y="927"/>
                </a:cubicBezTo>
                <a:cubicBezTo>
                  <a:pt x="773" y="929"/>
                  <a:pt x="773" y="929"/>
                  <a:pt x="773" y="929"/>
                </a:cubicBezTo>
                <a:cubicBezTo>
                  <a:pt x="780" y="926"/>
                  <a:pt x="780" y="926"/>
                  <a:pt x="780" y="926"/>
                </a:cubicBezTo>
                <a:cubicBezTo>
                  <a:pt x="780" y="926"/>
                  <a:pt x="773" y="930"/>
                  <a:pt x="783" y="927"/>
                </a:cubicBezTo>
                <a:cubicBezTo>
                  <a:pt x="783" y="925"/>
                  <a:pt x="783" y="925"/>
                  <a:pt x="783" y="925"/>
                </a:cubicBezTo>
                <a:cubicBezTo>
                  <a:pt x="785" y="926"/>
                  <a:pt x="785" y="926"/>
                  <a:pt x="785" y="926"/>
                </a:cubicBezTo>
                <a:cubicBezTo>
                  <a:pt x="792" y="923"/>
                  <a:pt x="792" y="923"/>
                  <a:pt x="792" y="923"/>
                </a:cubicBezTo>
                <a:cubicBezTo>
                  <a:pt x="793" y="922"/>
                  <a:pt x="793" y="922"/>
                  <a:pt x="793" y="922"/>
                </a:cubicBezTo>
                <a:cubicBezTo>
                  <a:pt x="797" y="923"/>
                  <a:pt x="797" y="923"/>
                  <a:pt x="797" y="923"/>
                </a:cubicBezTo>
                <a:cubicBezTo>
                  <a:pt x="792" y="926"/>
                  <a:pt x="792" y="926"/>
                  <a:pt x="792" y="926"/>
                </a:cubicBezTo>
                <a:cubicBezTo>
                  <a:pt x="796" y="930"/>
                  <a:pt x="796" y="930"/>
                  <a:pt x="796" y="930"/>
                </a:cubicBezTo>
                <a:cubicBezTo>
                  <a:pt x="807" y="929"/>
                  <a:pt x="807" y="929"/>
                  <a:pt x="807" y="929"/>
                </a:cubicBezTo>
                <a:cubicBezTo>
                  <a:pt x="808" y="928"/>
                  <a:pt x="808" y="928"/>
                  <a:pt x="808" y="928"/>
                </a:cubicBezTo>
                <a:cubicBezTo>
                  <a:pt x="808" y="927"/>
                  <a:pt x="808" y="927"/>
                  <a:pt x="808" y="927"/>
                </a:cubicBezTo>
                <a:cubicBezTo>
                  <a:pt x="813" y="929"/>
                  <a:pt x="813" y="929"/>
                  <a:pt x="813" y="929"/>
                </a:cubicBezTo>
                <a:cubicBezTo>
                  <a:pt x="814" y="929"/>
                  <a:pt x="808" y="931"/>
                  <a:pt x="815" y="926"/>
                </a:cubicBezTo>
                <a:cubicBezTo>
                  <a:pt x="817" y="927"/>
                  <a:pt x="817" y="927"/>
                  <a:pt x="817" y="927"/>
                </a:cubicBezTo>
                <a:cubicBezTo>
                  <a:pt x="823" y="925"/>
                  <a:pt x="823" y="925"/>
                  <a:pt x="823" y="925"/>
                </a:cubicBezTo>
                <a:cubicBezTo>
                  <a:pt x="824" y="925"/>
                  <a:pt x="826" y="927"/>
                  <a:pt x="827" y="925"/>
                </a:cubicBezTo>
                <a:cubicBezTo>
                  <a:pt x="827" y="921"/>
                  <a:pt x="830" y="929"/>
                  <a:pt x="830" y="922"/>
                </a:cubicBezTo>
                <a:cubicBezTo>
                  <a:pt x="831" y="925"/>
                  <a:pt x="831" y="925"/>
                  <a:pt x="831" y="925"/>
                </a:cubicBezTo>
                <a:cubicBezTo>
                  <a:pt x="834" y="925"/>
                  <a:pt x="832" y="922"/>
                  <a:pt x="834" y="922"/>
                </a:cubicBezTo>
                <a:cubicBezTo>
                  <a:pt x="837" y="921"/>
                  <a:pt x="837" y="921"/>
                  <a:pt x="837" y="921"/>
                </a:cubicBezTo>
                <a:cubicBezTo>
                  <a:pt x="839" y="917"/>
                  <a:pt x="839" y="917"/>
                  <a:pt x="839" y="917"/>
                </a:cubicBezTo>
                <a:cubicBezTo>
                  <a:pt x="845" y="918"/>
                  <a:pt x="845" y="918"/>
                  <a:pt x="845" y="918"/>
                </a:cubicBezTo>
                <a:cubicBezTo>
                  <a:pt x="850" y="912"/>
                  <a:pt x="850" y="912"/>
                  <a:pt x="850" y="912"/>
                </a:cubicBezTo>
                <a:cubicBezTo>
                  <a:pt x="850" y="916"/>
                  <a:pt x="850" y="916"/>
                  <a:pt x="850" y="916"/>
                </a:cubicBezTo>
                <a:cubicBezTo>
                  <a:pt x="853" y="918"/>
                  <a:pt x="853" y="918"/>
                  <a:pt x="853" y="918"/>
                </a:cubicBezTo>
                <a:cubicBezTo>
                  <a:pt x="856" y="914"/>
                  <a:pt x="856" y="914"/>
                  <a:pt x="856" y="914"/>
                </a:cubicBezTo>
                <a:cubicBezTo>
                  <a:pt x="858" y="915"/>
                  <a:pt x="858" y="915"/>
                  <a:pt x="858" y="915"/>
                </a:cubicBezTo>
                <a:cubicBezTo>
                  <a:pt x="853" y="919"/>
                  <a:pt x="853" y="919"/>
                  <a:pt x="853" y="919"/>
                </a:cubicBezTo>
                <a:cubicBezTo>
                  <a:pt x="857" y="919"/>
                  <a:pt x="857" y="919"/>
                  <a:pt x="857" y="919"/>
                </a:cubicBezTo>
                <a:cubicBezTo>
                  <a:pt x="856" y="921"/>
                  <a:pt x="853" y="919"/>
                  <a:pt x="853" y="921"/>
                </a:cubicBezTo>
                <a:cubicBezTo>
                  <a:pt x="854" y="923"/>
                  <a:pt x="854" y="923"/>
                  <a:pt x="854" y="923"/>
                </a:cubicBezTo>
                <a:cubicBezTo>
                  <a:pt x="855" y="922"/>
                  <a:pt x="855" y="922"/>
                  <a:pt x="855" y="922"/>
                </a:cubicBezTo>
                <a:cubicBezTo>
                  <a:pt x="858" y="923"/>
                  <a:pt x="847" y="926"/>
                  <a:pt x="859" y="922"/>
                </a:cubicBezTo>
                <a:cubicBezTo>
                  <a:pt x="859" y="917"/>
                  <a:pt x="859" y="917"/>
                  <a:pt x="859" y="917"/>
                </a:cubicBezTo>
                <a:cubicBezTo>
                  <a:pt x="858" y="917"/>
                  <a:pt x="858" y="917"/>
                  <a:pt x="858" y="917"/>
                </a:cubicBezTo>
                <a:cubicBezTo>
                  <a:pt x="862" y="916"/>
                  <a:pt x="862" y="916"/>
                  <a:pt x="862" y="916"/>
                </a:cubicBezTo>
                <a:cubicBezTo>
                  <a:pt x="863" y="914"/>
                  <a:pt x="863" y="914"/>
                  <a:pt x="863" y="914"/>
                </a:cubicBezTo>
                <a:cubicBezTo>
                  <a:pt x="869" y="914"/>
                  <a:pt x="869" y="914"/>
                  <a:pt x="869" y="914"/>
                </a:cubicBezTo>
                <a:cubicBezTo>
                  <a:pt x="869" y="912"/>
                  <a:pt x="869" y="912"/>
                  <a:pt x="869" y="912"/>
                </a:cubicBezTo>
                <a:cubicBezTo>
                  <a:pt x="872" y="912"/>
                  <a:pt x="872" y="912"/>
                  <a:pt x="872" y="912"/>
                </a:cubicBezTo>
                <a:cubicBezTo>
                  <a:pt x="873" y="914"/>
                  <a:pt x="873" y="914"/>
                  <a:pt x="873" y="914"/>
                </a:cubicBezTo>
                <a:cubicBezTo>
                  <a:pt x="877" y="911"/>
                  <a:pt x="877" y="911"/>
                  <a:pt x="877" y="911"/>
                </a:cubicBezTo>
                <a:cubicBezTo>
                  <a:pt x="888" y="910"/>
                  <a:pt x="888" y="910"/>
                  <a:pt x="888" y="910"/>
                </a:cubicBezTo>
                <a:cubicBezTo>
                  <a:pt x="884" y="914"/>
                  <a:pt x="884" y="914"/>
                  <a:pt x="884" y="914"/>
                </a:cubicBezTo>
                <a:cubicBezTo>
                  <a:pt x="885" y="916"/>
                  <a:pt x="885" y="916"/>
                  <a:pt x="885" y="916"/>
                </a:cubicBezTo>
                <a:cubicBezTo>
                  <a:pt x="880" y="916"/>
                  <a:pt x="880" y="916"/>
                  <a:pt x="880" y="916"/>
                </a:cubicBezTo>
                <a:cubicBezTo>
                  <a:pt x="879" y="917"/>
                  <a:pt x="879" y="917"/>
                  <a:pt x="879" y="917"/>
                </a:cubicBezTo>
                <a:cubicBezTo>
                  <a:pt x="880" y="917"/>
                  <a:pt x="880" y="917"/>
                  <a:pt x="880" y="917"/>
                </a:cubicBezTo>
                <a:cubicBezTo>
                  <a:pt x="882" y="920"/>
                  <a:pt x="882" y="920"/>
                  <a:pt x="882" y="920"/>
                </a:cubicBezTo>
                <a:cubicBezTo>
                  <a:pt x="884" y="920"/>
                  <a:pt x="873" y="922"/>
                  <a:pt x="886" y="917"/>
                </a:cubicBezTo>
                <a:cubicBezTo>
                  <a:pt x="887" y="918"/>
                  <a:pt x="887" y="918"/>
                  <a:pt x="887" y="918"/>
                </a:cubicBezTo>
                <a:cubicBezTo>
                  <a:pt x="893" y="909"/>
                  <a:pt x="893" y="909"/>
                  <a:pt x="893" y="909"/>
                </a:cubicBezTo>
                <a:cubicBezTo>
                  <a:pt x="896" y="909"/>
                  <a:pt x="896" y="905"/>
                  <a:pt x="899" y="906"/>
                </a:cubicBezTo>
                <a:cubicBezTo>
                  <a:pt x="900" y="909"/>
                  <a:pt x="900" y="909"/>
                  <a:pt x="900" y="909"/>
                </a:cubicBezTo>
                <a:cubicBezTo>
                  <a:pt x="902" y="908"/>
                  <a:pt x="902" y="908"/>
                  <a:pt x="902" y="908"/>
                </a:cubicBezTo>
                <a:cubicBezTo>
                  <a:pt x="905" y="911"/>
                  <a:pt x="905" y="911"/>
                  <a:pt x="905" y="911"/>
                </a:cubicBezTo>
                <a:cubicBezTo>
                  <a:pt x="905" y="911"/>
                  <a:pt x="906" y="911"/>
                  <a:pt x="907" y="910"/>
                </a:cubicBezTo>
                <a:cubicBezTo>
                  <a:pt x="903" y="912"/>
                  <a:pt x="903" y="912"/>
                  <a:pt x="903" y="912"/>
                </a:cubicBezTo>
                <a:cubicBezTo>
                  <a:pt x="900" y="910"/>
                  <a:pt x="896" y="909"/>
                  <a:pt x="893" y="913"/>
                </a:cubicBezTo>
                <a:cubicBezTo>
                  <a:pt x="892" y="914"/>
                  <a:pt x="892" y="914"/>
                  <a:pt x="892" y="914"/>
                </a:cubicBezTo>
                <a:cubicBezTo>
                  <a:pt x="894" y="915"/>
                  <a:pt x="894" y="915"/>
                  <a:pt x="894" y="915"/>
                </a:cubicBezTo>
                <a:cubicBezTo>
                  <a:pt x="896" y="914"/>
                  <a:pt x="896" y="914"/>
                  <a:pt x="896" y="914"/>
                </a:cubicBezTo>
                <a:cubicBezTo>
                  <a:pt x="896" y="914"/>
                  <a:pt x="896" y="914"/>
                  <a:pt x="896" y="914"/>
                </a:cubicBezTo>
                <a:cubicBezTo>
                  <a:pt x="899" y="914"/>
                  <a:pt x="899" y="914"/>
                  <a:pt x="899" y="914"/>
                </a:cubicBezTo>
                <a:cubicBezTo>
                  <a:pt x="904" y="918"/>
                  <a:pt x="904" y="918"/>
                  <a:pt x="904" y="918"/>
                </a:cubicBezTo>
                <a:cubicBezTo>
                  <a:pt x="909" y="915"/>
                  <a:pt x="909" y="915"/>
                  <a:pt x="909" y="915"/>
                </a:cubicBezTo>
                <a:cubicBezTo>
                  <a:pt x="910" y="916"/>
                  <a:pt x="910" y="916"/>
                  <a:pt x="910" y="916"/>
                </a:cubicBezTo>
                <a:cubicBezTo>
                  <a:pt x="924" y="911"/>
                  <a:pt x="924" y="911"/>
                  <a:pt x="924" y="911"/>
                </a:cubicBezTo>
                <a:cubicBezTo>
                  <a:pt x="931" y="910"/>
                  <a:pt x="931" y="910"/>
                  <a:pt x="931" y="910"/>
                </a:cubicBezTo>
                <a:cubicBezTo>
                  <a:pt x="932" y="909"/>
                  <a:pt x="932" y="909"/>
                  <a:pt x="932" y="909"/>
                </a:cubicBezTo>
                <a:cubicBezTo>
                  <a:pt x="933" y="909"/>
                  <a:pt x="927" y="912"/>
                  <a:pt x="932" y="906"/>
                </a:cubicBezTo>
                <a:cubicBezTo>
                  <a:pt x="932" y="909"/>
                  <a:pt x="932" y="909"/>
                  <a:pt x="932" y="909"/>
                </a:cubicBezTo>
                <a:cubicBezTo>
                  <a:pt x="933" y="909"/>
                  <a:pt x="928" y="910"/>
                  <a:pt x="934" y="909"/>
                </a:cubicBezTo>
                <a:cubicBezTo>
                  <a:pt x="932" y="913"/>
                  <a:pt x="932" y="913"/>
                  <a:pt x="932" y="913"/>
                </a:cubicBezTo>
                <a:cubicBezTo>
                  <a:pt x="927" y="911"/>
                  <a:pt x="921" y="923"/>
                  <a:pt x="921" y="912"/>
                </a:cubicBezTo>
                <a:cubicBezTo>
                  <a:pt x="919" y="912"/>
                  <a:pt x="920" y="916"/>
                  <a:pt x="919" y="914"/>
                </a:cubicBezTo>
                <a:cubicBezTo>
                  <a:pt x="914" y="919"/>
                  <a:pt x="911" y="907"/>
                  <a:pt x="914" y="922"/>
                </a:cubicBezTo>
                <a:cubicBezTo>
                  <a:pt x="914" y="924"/>
                  <a:pt x="911" y="921"/>
                  <a:pt x="913" y="924"/>
                </a:cubicBezTo>
                <a:cubicBezTo>
                  <a:pt x="909" y="921"/>
                  <a:pt x="909" y="921"/>
                  <a:pt x="909" y="921"/>
                </a:cubicBezTo>
                <a:cubicBezTo>
                  <a:pt x="911" y="918"/>
                  <a:pt x="899" y="922"/>
                  <a:pt x="912" y="918"/>
                </a:cubicBezTo>
                <a:cubicBezTo>
                  <a:pt x="909" y="917"/>
                  <a:pt x="909" y="917"/>
                  <a:pt x="909" y="917"/>
                </a:cubicBezTo>
                <a:cubicBezTo>
                  <a:pt x="907" y="919"/>
                  <a:pt x="907" y="919"/>
                  <a:pt x="907" y="919"/>
                </a:cubicBezTo>
                <a:cubicBezTo>
                  <a:pt x="905" y="918"/>
                  <a:pt x="905" y="918"/>
                  <a:pt x="905" y="918"/>
                </a:cubicBezTo>
                <a:cubicBezTo>
                  <a:pt x="902" y="919"/>
                  <a:pt x="902" y="919"/>
                  <a:pt x="902" y="919"/>
                </a:cubicBezTo>
                <a:cubicBezTo>
                  <a:pt x="896" y="918"/>
                  <a:pt x="896" y="918"/>
                  <a:pt x="896" y="918"/>
                </a:cubicBezTo>
                <a:cubicBezTo>
                  <a:pt x="895" y="921"/>
                  <a:pt x="895" y="921"/>
                  <a:pt x="895" y="921"/>
                </a:cubicBezTo>
                <a:cubicBezTo>
                  <a:pt x="894" y="919"/>
                  <a:pt x="894" y="919"/>
                  <a:pt x="894" y="919"/>
                </a:cubicBezTo>
                <a:cubicBezTo>
                  <a:pt x="885" y="920"/>
                  <a:pt x="885" y="920"/>
                  <a:pt x="885" y="920"/>
                </a:cubicBezTo>
                <a:cubicBezTo>
                  <a:pt x="881" y="920"/>
                  <a:pt x="881" y="920"/>
                  <a:pt x="881" y="920"/>
                </a:cubicBezTo>
                <a:cubicBezTo>
                  <a:pt x="880" y="922"/>
                  <a:pt x="880" y="922"/>
                  <a:pt x="880" y="922"/>
                </a:cubicBezTo>
                <a:cubicBezTo>
                  <a:pt x="879" y="921"/>
                  <a:pt x="879" y="921"/>
                  <a:pt x="879" y="921"/>
                </a:cubicBezTo>
                <a:cubicBezTo>
                  <a:pt x="877" y="922"/>
                  <a:pt x="875" y="925"/>
                  <a:pt x="873" y="921"/>
                </a:cubicBezTo>
                <a:cubicBezTo>
                  <a:pt x="872" y="924"/>
                  <a:pt x="872" y="924"/>
                  <a:pt x="872" y="924"/>
                </a:cubicBezTo>
                <a:cubicBezTo>
                  <a:pt x="861" y="924"/>
                  <a:pt x="861" y="924"/>
                  <a:pt x="861" y="924"/>
                </a:cubicBezTo>
                <a:cubicBezTo>
                  <a:pt x="849" y="926"/>
                  <a:pt x="849" y="926"/>
                  <a:pt x="849" y="926"/>
                </a:cubicBezTo>
                <a:cubicBezTo>
                  <a:pt x="841" y="926"/>
                  <a:pt x="841" y="926"/>
                  <a:pt x="841" y="926"/>
                </a:cubicBezTo>
                <a:cubicBezTo>
                  <a:pt x="839" y="928"/>
                  <a:pt x="839" y="928"/>
                  <a:pt x="839" y="928"/>
                </a:cubicBezTo>
                <a:cubicBezTo>
                  <a:pt x="823" y="929"/>
                  <a:pt x="823" y="929"/>
                  <a:pt x="823" y="929"/>
                </a:cubicBezTo>
                <a:cubicBezTo>
                  <a:pt x="819" y="932"/>
                  <a:pt x="819" y="932"/>
                  <a:pt x="819" y="932"/>
                </a:cubicBezTo>
                <a:cubicBezTo>
                  <a:pt x="820" y="933"/>
                  <a:pt x="820" y="933"/>
                  <a:pt x="820" y="933"/>
                </a:cubicBezTo>
                <a:cubicBezTo>
                  <a:pt x="826" y="931"/>
                  <a:pt x="826" y="931"/>
                  <a:pt x="826" y="931"/>
                </a:cubicBezTo>
                <a:cubicBezTo>
                  <a:pt x="826" y="935"/>
                  <a:pt x="826" y="935"/>
                  <a:pt x="826" y="935"/>
                </a:cubicBezTo>
                <a:cubicBezTo>
                  <a:pt x="816" y="933"/>
                  <a:pt x="816" y="933"/>
                  <a:pt x="816" y="933"/>
                </a:cubicBezTo>
                <a:cubicBezTo>
                  <a:pt x="815" y="929"/>
                  <a:pt x="815" y="929"/>
                  <a:pt x="815" y="929"/>
                </a:cubicBezTo>
                <a:cubicBezTo>
                  <a:pt x="807" y="931"/>
                  <a:pt x="807" y="931"/>
                  <a:pt x="807" y="931"/>
                </a:cubicBezTo>
                <a:cubicBezTo>
                  <a:pt x="801" y="931"/>
                  <a:pt x="801" y="931"/>
                  <a:pt x="801" y="931"/>
                </a:cubicBezTo>
                <a:cubicBezTo>
                  <a:pt x="797" y="934"/>
                  <a:pt x="797" y="934"/>
                  <a:pt x="797" y="934"/>
                </a:cubicBezTo>
                <a:cubicBezTo>
                  <a:pt x="793" y="931"/>
                  <a:pt x="793" y="931"/>
                  <a:pt x="793" y="931"/>
                </a:cubicBezTo>
                <a:cubicBezTo>
                  <a:pt x="792" y="933"/>
                  <a:pt x="791" y="934"/>
                  <a:pt x="785" y="933"/>
                </a:cubicBezTo>
                <a:cubicBezTo>
                  <a:pt x="783" y="934"/>
                  <a:pt x="783" y="934"/>
                  <a:pt x="783" y="934"/>
                </a:cubicBezTo>
                <a:cubicBezTo>
                  <a:pt x="783" y="934"/>
                  <a:pt x="783" y="934"/>
                  <a:pt x="783" y="934"/>
                </a:cubicBezTo>
                <a:cubicBezTo>
                  <a:pt x="777" y="934"/>
                  <a:pt x="777" y="934"/>
                  <a:pt x="777" y="934"/>
                </a:cubicBezTo>
                <a:cubicBezTo>
                  <a:pt x="776" y="935"/>
                  <a:pt x="776" y="935"/>
                  <a:pt x="776" y="935"/>
                </a:cubicBezTo>
                <a:cubicBezTo>
                  <a:pt x="774" y="935"/>
                  <a:pt x="774" y="935"/>
                  <a:pt x="774" y="935"/>
                </a:cubicBezTo>
                <a:cubicBezTo>
                  <a:pt x="774" y="933"/>
                  <a:pt x="774" y="933"/>
                  <a:pt x="774" y="933"/>
                </a:cubicBezTo>
                <a:cubicBezTo>
                  <a:pt x="769" y="937"/>
                  <a:pt x="769" y="937"/>
                  <a:pt x="769" y="937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2" y="935"/>
                  <a:pt x="762" y="935"/>
                  <a:pt x="762" y="935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9"/>
                  <a:pt x="757" y="939"/>
                  <a:pt x="757" y="939"/>
                </a:cubicBezTo>
                <a:cubicBezTo>
                  <a:pt x="755" y="938"/>
                  <a:pt x="755" y="938"/>
                  <a:pt x="755" y="938"/>
                </a:cubicBezTo>
                <a:cubicBezTo>
                  <a:pt x="753" y="938"/>
                  <a:pt x="753" y="938"/>
                  <a:pt x="753" y="938"/>
                </a:cubicBezTo>
                <a:cubicBezTo>
                  <a:pt x="752" y="939"/>
                  <a:pt x="752" y="939"/>
                  <a:pt x="752" y="939"/>
                </a:cubicBezTo>
                <a:cubicBezTo>
                  <a:pt x="750" y="938"/>
                  <a:pt x="750" y="938"/>
                  <a:pt x="750" y="938"/>
                </a:cubicBezTo>
                <a:cubicBezTo>
                  <a:pt x="740" y="940"/>
                  <a:pt x="740" y="940"/>
                  <a:pt x="740" y="940"/>
                </a:cubicBezTo>
                <a:cubicBezTo>
                  <a:pt x="736" y="941"/>
                  <a:pt x="736" y="941"/>
                  <a:pt x="736" y="941"/>
                </a:cubicBezTo>
                <a:cubicBezTo>
                  <a:pt x="729" y="940"/>
                  <a:pt x="729" y="940"/>
                  <a:pt x="729" y="940"/>
                </a:cubicBezTo>
                <a:cubicBezTo>
                  <a:pt x="729" y="941"/>
                  <a:pt x="727" y="937"/>
                  <a:pt x="729" y="942"/>
                </a:cubicBezTo>
                <a:cubicBezTo>
                  <a:pt x="728" y="942"/>
                  <a:pt x="728" y="942"/>
                  <a:pt x="728" y="942"/>
                </a:cubicBezTo>
                <a:cubicBezTo>
                  <a:pt x="728" y="941"/>
                  <a:pt x="728" y="941"/>
                  <a:pt x="728" y="941"/>
                </a:cubicBezTo>
                <a:cubicBezTo>
                  <a:pt x="727" y="940"/>
                  <a:pt x="727" y="940"/>
                  <a:pt x="727" y="940"/>
                </a:cubicBezTo>
                <a:cubicBezTo>
                  <a:pt x="722" y="942"/>
                  <a:pt x="722" y="942"/>
                  <a:pt x="722" y="942"/>
                </a:cubicBezTo>
                <a:cubicBezTo>
                  <a:pt x="721" y="941"/>
                  <a:pt x="731" y="942"/>
                  <a:pt x="720" y="940"/>
                </a:cubicBezTo>
                <a:cubicBezTo>
                  <a:pt x="719" y="945"/>
                  <a:pt x="719" y="945"/>
                  <a:pt x="719" y="945"/>
                </a:cubicBezTo>
                <a:cubicBezTo>
                  <a:pt x="716" y="946"/>
                  <a:pt x="716" y="946"/>
                  <a:pt x="716" y="946"/>
                </a:cubicBezTo>
                <a:cubicBezTo>
                  <a:pt x="704" y="943"/>
                  <a:pt x="704" y="943"/>
                  <a:pt x="704" y="943"/>
                </a:cubicBezTo>
                <a:cubicBezTo>
                  <a:pt x="704" y="944"/>
                  <a:pt x="704" y="944"/>
                  <a:pt x="704" y="944"/>
                </a:cubicBezTo>
                <a:cubicBezTo>
                  <a:pt x="706" y="945"/>
                  <a:pt x="706" y="945"/>
                  <a:pt x="706" y="945"/>
                </a:cubicBezTo>
                <a:cubicBezTo>
                  <a:pt x="698" y="948"/>
                  <a:pt x="698" y="948"/>
                  <a:pt x="698" y="948"/>
                </a:cubicBezTo>
                <a:cubicBezTo>
                  <a:pt x="696" y="947"/>
                  <a:pt x="696" y="947"/>
                  <a:pt x="696" y="947"/>
                </a:cubicBezTo>
                <a:cubicBezTo>
                  <a:pt x="694" y="948"/>
                  <a:pt x="694" y="948"/>
                  <a:pt x="694" y="948"/>
                </a:cubicBezTo>
                <a:cubicBezTo>
                  <a:pt x="690" y="946"/>
                  <a:pt x="690" y="946"/>
                  <a:pt x="690" y="946"/>
                </a:cubicBezTo>
                <a:cubicBezTo>
                  <a:pt x="684" y="949"/>
                  <a:pt x="684" y="949"/>
                  <a:pt x="684" y="949"/>
                </a:cubicBezTo>
                <a:cubicBezTo>
                  <a:pt x="679" y="948"/>
                  <a:pt x="679" y="948"/>
                  <a:pt x="679" y="948"/>
                </a:cubicBezTo>
                <a:cubicBezTo>
                  <a:pt x="677" y="948"/>
                  <a:pt x="687" y="940"/>
                  <a:pt x="676" y="950"/>
                </a:cubicBezTo>
                <a:cubicBezTo>
                  <a:pt x="670" y="951"/>
                  <a:pt x="670" y="951"/>
                  <a:pt x="670" y="951"/>
                </a:cubicBezTo>
                <a:cubicBezTo>
                  <a:pt x="666" y="952"/>
                  <a:pt x="666" y="952"/>
                  <a:pt x="666" y="952"/>
                </a:cubicBezTo>
                <a:cubicBezTo>
                  <a:pt x="668" y="950"/>
                  <a:pt x="668" y="950"/>
                  <a:pt x="668" y="950"/>
                </a:cubicBezTo>
                <a:cubicBezTo>
                  <a:pt x="664" y="949"/>
                  <a:pt x="664" y="949"/>
                  <a:pt x="664" y="949"/>
                </a:cubicBezTo>
                <a:cubicBezTo>
                  <a:pt x="663" y="948"/>
                  <a:pt x="669" y="957"/>
                  <a:pt x="658" y="951"/>
                </a:cubicBezTo>
                <a:cubicBezTo>
                  <a:pt x="653" y="953"/>
                  <a:pt x="653" y="953"/>
                  <a:pt x="653" y="953"/>
                </a:cubicBezTo>
                <a:cubicBezTo>
                  <a:pt x="651" y="953"/>
                  <a:pt x="651" y="953"/>
                  <a:pt x="651" y="953"/>
                </a:cubicBezTo>
                <a:cubicBezTo>
                  <a:pt x="652" y="953"/>
                  <a:pt x="653" y="952"/>
                  <a:pt x="652" y="951"/>
                </a:cubicBezTo>
                <a:cubicBezTo>
                  <a:pt x="640" y="955"/>
                  <a:pt x="640" y="955"/>
                  <a:pt x="640" y="955"/>
                </a:cubicBezTo>
                <a:cubicBezTo>
                  <a:pt x="633" y="956"/>
                  <a:pt x="633" y="956"/>
                  <a:pt x="633" y="956"/>
                </a:cubicBezTo>
                <a:cubicBezTo>
                  <a:pt x="632" y="955"/>
                  <a:pt x="632" y="955"/>
                  <a:pt x="632" y="955"/>
                </a:cubicBezTo>
                <a:cubicBezTo>
                  <a:pt x="627" y="957"/>
                  <a:pt x="627" y="957"/>
                  <a:pt x="627" y="957"/>
                </a:cubicBezTo>
                <a:cubicBezTo>
                  <a:pt x="623" y="956"/>
                  <a:pt x="623" y="956"/>
                  <a:pt x="623" y="956"/>
                </a:cubicBezTo>
                <a:cubicBezTo>
                  <a:pt x="621" y="958"/>
                  <a:pt x="621" y="958"/>
                  <a:pt x="621" y="958"/>
                </a:cubicBezTo>
                <a:cubicBezTo>
                  <a:pt x="621" y="957"/>
                  <a:pt x="628" y="958"/>
                  <a:pt x="619" y="957"/>
                </a:cubicBezTo>
                <a:cubicBezTo>
                  <a:pt x="619" y="956"/>
                  <a:pt x="619" y="956"/>
                  <a:pt x="619" y="956"/>
                </a:cubicBezTo>
                <a:cubicBezTo>
                  <a:pt x="615" y="958"/>
                  <a:pt x="615" y="958"/>
                  <a:pt x="615" y="958"/>
                </a:cubicBezTo>
                <a:cubicBezTo>
                  <a:pt x="615" y="958"/>
                  <a:pt x="616" y="959"/>
                  <a:pt x="615" y="957"/>
                </a:cubicBezTo>
                <a:cubicBezTo>
                  <a:pt x="614" y="959"/>
                  <a:pt x="628" y="955"/>
                  <a:pt x="609" y="957"/>
                </a:cubicBezTo>
                <a:cubicBezTo>
                  <a:pt x="611" y="958"/>
                  <a:pt x="611" y="958"/>
                  <a:pt x="611" y="958"/>
                </a:cubicBezTo>
                <a:cubicBezTo>
                  <a:pt x="610" y="960"/>
                  <a:pt x="610" y="960"/>
                  <a:pt x="610" y="960"/>
                </a:cubicBezTo>
                <a:cubicBezTo>
                  <a:pt x="608" y="959"/>
                  <a:pt x="608" y="959"/>
                  <a:pt x="608" y="959"/>
                </a:cubicBezTo>
                <a:cubicBezTo>
                  <a:pt x="604" y="960"/>
                  <a:pt x="604" y="960"/>
                  <a:pt x="604" y="960"/>
                </a:cubicBezTo>
                <a:cubicBezTo>
                  <a:pt x="607" y="960"/>
                  <a:pt x="601" y="959"/>
                  <a:pt x="607" y="958"/>
                </a:cubicBezTo>
                <a:cubicBezTo>
                  <a:pt x="604" y="957"/>
                  <a:pt x="604" y="957"/>
                  <a:pt x="604" y="957"/>
                </a:cubicBezTo>
                <a:cubicBezTo>
                  <a:pt x="599" y="959"/>
                  <a:pt x="599" y="959"/>
                  <a:pt x="599" y="959"/>
                </a:cubicBezTo>
                <a:cubicBezTo>
                  <a:pt x="600" y="959"/>
                  <a:pt x="598" y="956"/>
                  <a:pt x="600" y="959"/>
                </a:cubicBezTo>
                <a:cubicBezTo>
                  <a:pt x="599" y="961"/>
                  <a:pt x="599" y="961"/>
                  <a:pt x="599" y="961"/>
                </a:cubicBezTo>
                <a:cubicBezTo>
                  <a:pt x="591" y="961"/>
                  <a:pt x="591" y="961"/>
                  <a:pt x="591" y="961"/>
                </a:cubicBezTo>
                <a:cubicBezTo>
                  <a:pt x="591" y="960"/>
                  <a:pt x="590" y="963"/>
                  <a:pt x="590" y="959"/>
                </a:cubicBezTo>
                <a:cubicBezTo>
                  <a:pt x="586" y="962"/>
                  <a:pt x="597" y="952"/>
                  <a:pt x="585" y="963"/>
                </a:cubicBezTo>
                <a:cubicBezTo>
                  <a:pt x="583" y="965"/>
                  <a:pt x="583" y="965"/>
                  <a:pt x="583" y="965"/>
                </a:cubicBezTo>
                <a:cubicBezTo>
                  <a:pt x="590" y="965"/>
                  <a:pt x="590" y="965"/>
                  <a:pt x="590" y="965"/>
                </a:cubicBezTo>
                <a:cubicBezTo>
                  <a:pt x="591" y="963"/>
                  <a:pt x="591" y="963"/>
                  <a:pt x="591" y="963"/>
                </a:cubicBezTo>
                <a:cubicBezTo>
                  <a:pt x="593" y="967"/>
                  <a:pt x="593" y="967"/>
                  <a:pt x="593" y="967"/>
                </a:cubicBezTo>
                <a:cubicBezTo>
                  <a:pt x="593" y="966"/>
                  <a:pt x="593" y="966"/>
                  <a:pt x="594" y="966"/>
                </a:cubicBezTo>
                <a:cubicBezTo>
                  <a:pt x="594" y="967"/>
                  <a:pt x="594" y="967"/>
                  <a:pt x="594" y="967"/>
                </a:cubicBezTo>
                <a:cubicBezTo>
                  <a:pt x="591" y="967"/>
                  <a:pt x="591" y="967"/>
                  <a:pt x="591" y="967"/>
                </a:cubicBezTo>
                <a:cubicBezTo>
                  <a:pt x="591" y="967"/>
                  <a:pt x="591" y="967"/>
                  <a:pt x="591" y="967"/>
                </a:cubicBezTo>
                <a:cubicBezTo>
                  <a:pt x="590" y="966"/>
                  <a:pt x="590" y="966"/>
                  <a:pt x="590" y="966"/>
                </a:cubicBezTo>
                <a:cubicBezTo>
                  <a:pt x="587" y="967"/>
                  <a:pt x="587" y="967"/>
                  <a:pt x="587" y="967"/>
                </a:cubicBezTo>
                <a:cubicBezTo>
                  <a:pt x="590" y="969"/>
                  <a:pt x="590" y="969"/>
                  <a:pt x="590" y="969"/>
                </a:cubicBezTo>
                <a:cubicBezTo>
                  <a:pt x="589" y="970"/>
                  <a:pt x="589" y="970"/>
                  <a:pt x="589" y="970"/>
                </a:cubicBezTo>
                <a:cubicBezTo>
                  <a:pt x="584" y="969"/>
                  <a:pt x="584" y="969"/>
                  <a:pt x="584" y="969"/>
                </a:cubicBezTo>
                <a:cubicBezTo>
                  <a:pt x="586" y="967"/>
                  <a:pt x="586" y="967"/>
                  <a:pt x="586" y="967"/>
                </a:cubicBezTo>
                <a:cubicBezTo>
                  <a:pt x="583" y="965"/>
                  <a:pt x="583" y="965"/>
                  <a:pt x="583" y="965"/>
                </a:cubicBezTo>
                <a:cubicBezTo>
                  <a:pt x="583" y="965"/>
                  <a:pt x="583" y="965"/>
                  <a:pt x="583" y="965"/>
                </a:cubicBezTo>
                <a:cubicBezTo>
                  <a:pt x="583" y="960"/>
                  <a:pt x="583" y="960"/>
                  <a:pt x="583" y="960"/>
                </a:cubicBezTo>
                <a:cubicBezTo>
                  <a:pt x="566" y="963"/>
                  <a:pt x="566" y="963"/>
                  <a:pt x="566" y="963"/>
                </a:cubicBezTo>
                <a:cubicBezTo>
                  <a:pt x="565" y="965"/>
                  <a:pt x="565" y="965"/>
                  <a:pt x="565" y="965"/>
                </a:cubicBezTo>
                <a:cubicBezTo>
                  <a:pt x="563" y="965"/>
                  <a:pt x="576" y="963"/>
                  <a:pt x="559" y="965"/>
                </a:cubicBezTo>
                <a:cubicBezTo>
                  <a:pt x="564" y="967"/>
                  <a:pt x="564" y="967"/>
                  <a:pt x="564" y="967"/>
                </a:cubicBezTo>
                <a:cubicBezTo>
                  <a:pt x="560" y="967"/>
                  <a:pt x="560" y="967"/>
                  <a:pt x="560" y="967"/>
                </a:cubicBezTo>
                <a:cubicBezTo>
                  <a:pt x="556" y="968"/>
                  <a:pt x="556" y="968"/>
                  <a:pt x="556" y="968"/>
                </a:cubicBezTo>
                <a:cubicBezTo>
                  <a:pt x="553" y="965"/>
                  <a:pt x="553" y="965"/>
                  <a:pt x="553" y="965"/>
                </a:cubicBezTo>
                <a:cubicBezTo>
                  <a:pt x="554" y="962"/>
                  <a:pt x="554" y="962"/>
                  <a:pt x="554" y="962"/>
                </a:cubicBezTo>
                <a:cubicBezTo>
                  <a:pt x="550" y="962"/>
                  <a:pt x="550" y="962"/>
                  <a:pt x="550" y="962"/>
                </a:cubicBezTo>
                <a:cubicBezTo>
                  <a:pt x="550" y="963"/>
                  <a:pt x="550" y="963"/>
                  <a:pt x="550" y="963"/>
                </a:cubicBezTo>
                <a:cubicBezTo>
                  <a:pt x="552" y="965"/>
                  <a:pt x="552" y="965"/>
                  <a:pt x="552" y="965"/>
                </a:cubicBezTo>
                <a:cubicBezTo>
                  <a:pt x="545" y="967"/>
                  <a:pt x="545" y="967"/>
                  <a:pt x="545" y="967"/>
                </a:cubicBezTo>
                <a:cubicBezTo>
                  <a:pt x="545" y="967"/>
                  <a:pt x="542" y="968"/>
                  <a:pt x="547" y="967"/>
                </a:cubicBezTo>
                <a:cubicBezTo>
                  <a:pt x="546" y="968"/>
                  <a:pt x="549" y="968"/>
                  <a:pt x="545" y="969"/>
                </a:cubicBezTo>
                <a:cubicBezTo>
                  <a:pt x="545" y="967"/>
                  <a:pt x="545" y="967"/>
                  <a:pt x="545" y="967"/>
                </a:cubicBezTo>
                <a:cubicBezTo>
                  <a:pt x="544" y="967"/>
                  <a:pt x="543" y="966"/>
                  <a:pt x="542" y="969"/>
                </a:cubicBezTo>
                <a:cubicBezTo>
                  <a:pt x="543" y="970"/>
                  <a:pt x="543" y="970"/>
                  <a:pt x="543" y="970"/>
                </a:cubicBezTo>
                <a:cubicBezTo>
                  <a:pt x="546" y="970"/>
                  <a:pt x="546" y="970"/>
                  <a:pt x="546" y="970"/>
                </a:cubicBezTo>
                <a:cubicBezTo>
                  <a:pt x="543" y="972"/>
                  <a:pt x="543" y="972"/>
                  <a:pt x="543" y="972"/>
                </a:cubicBezTo>
                <a:cubicBezTo>
                  <a:pt x="536" y="970"/>
                  <a:pt x="536" y="970"/>
                  <a:pt x="536" y="970"/>
                </a:cubicBezTo>
                <a:cubicBezTo>
                  <a:pt x="535" y="972"/>
                  <a:pt x="535" y="972"/>
                  <a:pt x="535" y="972"/>
                </a:cubicBezTo>
                <a:cubicBezTo>
                  <a:pt x="533" y="972"/>
                  <a:pt x="531" y="976"/>
                  <a:pt x="529" y="972"/>
                </a:cubicBezTo>
                <a:cubicBezTo>
                  <a:pt x="527" y="974"/>
                  <a:pt x="527" y="974"/>
                  <a:pt x="527" y="974"/>
                </a:cubicBezTo>
                <a:cubicBezTo>
                  <a:pt x="529" y="976"/>
                  <a:pt x="529" y="976"/>
                  <a:pt x="529" y="976"/>
                </a:cubicBezTo>
                <a:cubicBezTo>
                  <a:pt x="523" y="974"/>
                  <a:pt x="523" y="974"/>
                  <a:pt x="523" y="974"/>
                </a:cubicBezTo>
                <a:cubicBezTo>
                  <a:pt x="522" y="974"/>
                  <a:pt x="520" y="973"/>
                  <a:pt x="519" y="975"/>
                </a:cubicBezTo>
                <a:cubicBezTo>
                  <a:pt x="520" y="977"/>
                  <a:pt x="520" y="977"/>
                  <a:pt x="520" y="977"/>
                </a:cubicBezTo>
                <a:cubicBezTo>
                  <a:pt x="516" y="974"/>
                  <a:pt x="516" y="974"/>
                  <a:pt x="516" y="974"/>
                </a:cubicBezTo>
                <a:cubicBezTo>
                  <a:pt x="511" y="977"/>
                  <a:pt x="511" y="977"/>
                  <a:pt x="511" y="977"/>
                </a:cubicBezTo>
                <a:cubicBezTo>
                  <a:pt x="511" y="974"/>
                  <a:pt x="511" y="974"/>
                  <a:pt x="511" y="974"/>
                </a:cubicBezTo>
                <a:cubicBezTo>
                  <a:pt x="508" y="975"/>
                  <a:pt x="508" y="975"/>
                  <a:pt x="508" y="975"/>
                </a:cubicBezTo>
                <a:cubicBezTo>
                  <a:pt x="508" y="975"/>
                  <a:pt x="509" y="975"/>
                  <a:pt x="508" y="974"/>
                </a:cubicBezTo>
                <a:cubicBezTo>
                  <a:pt x="508" y="973"/>
                  <a:pt x="508" y="973"/>
                  <a:pt x="508" y="973"/>
                </a:cubicBezTo>
                <a:cubicBezTo>
                  <a:pt x="503" y="977"/>
                  <a:pt x="503" y="977"/>
                  <a:pt x="503" y="977"/>
                </a:cubicBezTo>
                <a:cubicBezTo>
                  <a:pt x="498" y="977"/>
                  <a:pt x="498" y="977"/>
                  <a:pt x="498" y="977"/>
                </a:cubicBezTo>
                <a:cubicBezTo>
                  <a:pt x="499" y="979"/>
                  <a:pt x="499" y="979"/>
                  <a:pt x="499" y="979"/>
                </a:cubicBezTo>
                <a:cubicBezTo>
                  <a:pt x="498" y="979"/>
                  <a:pt x="498" y="979"/>
                  <a:pt x="498" y="979"/>
                </a:cubicBezTo>
                <a:cubicBezTo>
                  <a:pt x="499" y="982"/>
                  <a:pt x="499" y="982"/>
                  <a:pt x="499" y="982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74" y="984"/>
                  <a:pt x="474" y="984"/>
                  <a:pt x="474" y="984"/>
                </a:cubicBezTo>
                <a:cubicBezTo>
                  <a:pt x="473" y="983"/>
                  <a:pt x="473" y="983"/>
                  <a:pt x="473" y="983"/>
                </a:cubicBezTo>
                <a:cubicBezTo>
                  <a:pt x="486" y="980"/>
                  <a:pt x="486" y="980"/>
                  <a:pt x="486" y="980"/>
                </a:cubicBezTo>
                <a:cubicBezTo>
                  <a:pt x="489" y="979"/>
                  <a:pt x="489" y="979"/>
                  <a:pt x="489" y="979"/>
                </a:cubicBezTo>
                <a:cubicBezTo>
                  <a:pt x="490" y="978"/>
                  <a:pt x="490" y="978"/>
                  <a:pt x="490" y="978"/>
                </a:cubicBezTo>
                <a:cubicBezTo>
                  <a:pt x="485" y="978"/>
                  <a:pt x="485" y="978"/>
                  <a:pt x="485" y="978"/>
                </a:cubicBezTo>
                <a:cubicBezTo>
                  <a:pt x="484" y="976"/>
                  <a:pt x="484" y="976"/>
                  <a:pt x="484" y="976"/>
                </a:cubicBezTo>
                <a:cubicBezTo>
                  <a:pt x="477" y="978"/>
                  <a:pt x="477" y="978"/>
                  <a:pt x="477" y="978"/>
                </a:cubicBezTo>
                <a:cubicBezTo>
                  <a:pt x="475" y="978"/>
                  <a:pt x="475" y="978"/>
                  <a:pt x="475" y="978"/>
                </a:cubicBezTo>
                <a:cubicBezTo>
                  <a:pt x="470" y="981"/>
                  <a:pt x="470" y="981"/>
                  <a:pt x="470" y="981"/>
                </a:cubicBezTo>
                <a:cubicBezTo>
                  <a:pt x="469" y="980"/>
                  <a:pt x="469" y="980"/>
                  <a:pt x="469" y="980"/>
                </a:cubicBezTo>
                <a:cubicBezTo>
                  <a:pt x="465" y="981"/>
                  <a:pt x="465" y="981"/>
                  <a:pt x="465" y="981"/>
                </a:cubicBezTo>
                <a:cubicBezTo>
                  <a:pt x="465" y="981"/>
                  <a:pt x="469" y="978"/>
                  <a:pt x="463" y="980"/>
                </a:cubicBezTo>
                <a:cubicBezTo>
                  <a:pt x="466" y="975"/>
                  <a:pt x="466" y="975"/>
                  <a:pt x="466" y="975"/>
                </a:cubicBezTo>
                <a:cubicBezTo>
                  <a:pt x="462" y="976"/>
                  <a:pt x="462" y="976"/>
                  <a:pt x="462" y="976"/>
                </a:cubicBezTo>
                <a:cubicBezTo>
                  <a:pt x="460" y="981"/>
                  <a:pt x="460" y="981"/>
                  <a:pt x="460" y="981"/>
                </a:cubicBezTo>
                <a:cubicBezTo>
                  <a:pt x="453" y="978"/>
                  <a:pt x="473" y="980"/>
                  <a:pt x="453" y="981"/>
                </a:cubicBezTo>
                <a:cubicBezTo>
                  <a:pt x="448" y="979"/>
                  <a:pt x="448" y="979"/>
                  <a:pt x="448" y="979"/>
                </a:cubicBezTo>
                <a:cubicBezTo>
                  <a:pt x="447" y="977"/>
                  <a:pt x="447" y="977"/>
                  <a:pt x="447" y="977"/>
                </a:cubicBezTo>
                <a:cubicBezTo>
                  <a:pt x="438" y="978"/>
                  <a:pt x="438" y="978"/>
                  <a:pt x="438" y="978"/>
                </a:cubicBezTo>
                <a:cubicBezTo>
                  <a:pt x="440" y="979"/>
                  <a:pt x="440" y="979"/>
                  <a:pt x="440" y="979"/>
                </a:cubicBezTo>
                <a:cubicBezTo>
                  <a:pt x="447" y="979"/>
                  <a:pt x="447" y="979"/>
                  <a:pt x="447" y="979"/>
                </a:cubicBezTo>
                <a:cubicBezTo>
                  <a:pt x="443" y="983"/>
                  <a:pt x="443" y="983"/>
                  <a:pt x="443" y="983"/>
                </a:cubicBezTo>
                <a:cubicBezTo>
                  <a:pt x="436" y="984"/>
                  <a:pt x="436" y="984"/>
                  <a:pt x="436" y="984"/>
                </a:cubicBezTo>
                <a:cubicBezTo>
                  <a:pt x="437" y="983"/>
                  <a:pt x="437" y="983"/>
                  <a:pt x="437" y="983"/>
                </a:cubicBezTo>
                <a:cubicBezTo>
                  <a:pt x="434" y="982"/>
                  <a:pt x="434" y="982"/>
                  <a:pt x="434" y="982"/>
                </a:cubicBezTo>
                <a:cubicBezTo>
                  <a:pt x="428" y="983"/>
                  <a:pt x="428" y="983"/>
                  <a:pt x="428" y="983"/>
                </a:cubicBezTo>
                <a:cubicBezTo>
                  <a:pt x="420" y="983"/>
                  <a:pt x="420" y="983"/>
                  <a:pt x="420" y="983"/>
                </a:cubicBezTo>
                <a:cubicBezTo>
                  <a:pt x="412" y="982"/>
                  <a:pt x="412" y="982"/>
                  <a:pt x="412" y="982"/>
                </a:cubicBezTo>
                <a:cubicBezTo>
                  <a:pt x="402" y="984"/>
                  <a:pt x="402" y="984"/>
                  <a:pt x="402" y="984"/>
                </a:cubicBezTo>
                <a:cubicBezTo>
                  <a:pt x="399" y="983"/>
                  <a:pt x="399" y="983"/>
                  <a:pt x="399" y="983"/>
                </a:cubicBezTo>
                <a:cubicBezTo>
                  <a:pt x="397" y="984"/>
                  <a:pt x="397" y="984"/>
                  <a:pt x="397" y="984"/>
                </a:cubicBezTo>
                <a:cubicBezTo>
                  <a:pt x="389" y="984"/>
                  <a:pt x="389" y="984"/>
                  <a:pt x="389" y="984"/>
                </a:cubicBezTo>
                <a:cubicBezTo>
                  <a:pt x="391" y="985"/>
                  <a:pt x="393" y="984"/>
                  <a:pt x="394" y="983"/>
                </a:cubicBezTo>
                <a:cubicBezTo>
                  <a:pt x="392" y="982"/>
                  <a:pt x="400" y="981"/>
                  <a:pt x="391" y="981"/>
                </a:cubicBezTo>
                <a:cubicBezTo>
                  <a:pt x="391" y="982"/>
                  <a:pt x="391" y="982"/>
                  <a:pt x="391" y="982"/>
                </a:cubicBezTo>
                <a:cubicBezTo>
                  <a:pt x="390" y="981"/>
                  <a:pt x="398" y="978"/>
                  <a:pt x="384" y="982"/>
                </a:cubicBezTo>
                <a:cubicBezTo>
                  <a:pt x="379" y="981"/>
                  <a:pt x="379" y="981"/>
                  <a:pt x="379" y="981"/>
                </a:cubicBezTo>
                <a:cubicBezTo>
                  <a:pt x="378" y="981"/>
                  <a:pt x="383" y="979"/>
                  <a:pt x="377" y="982"/>
                </a:cubicBezTo>
                <a:cubicBezTo>
                  <a:pt x="379" y="985"/>
                  <a:pt x="379" y="985"/>
                  <a:pt x="379" y="985"/>
                </a:cubicBezTo>
                <a:cubicBezTo>
                  <a:pt x="377" y="986"/>
                  <a:pt x="377" y="986"/>
                  <a:pt x="377" y="986"/>
                </a:cubicBezTo>
                <a:cubicBezTo>
                  <a:pt x="375" y="986"/>
                  <a:pt x="375" y="986"/>
                  <a:pt x="375" y="986"/>
                </a:cubicBezTo>
                <a:cubicBezTo>
                  <a:pt x="374" y="984"/>
                  <a:pt x="374" y="984"/>
                  <a:pt x="374" y="984"/>
                </a:cubicBezTo>
                <a:cubicBezTo>
                  <a:pt x="376" y="981"/>
                  <a:pt x="385" y="985"/>
                  <a:pt x="367" y="987"/>
                </a:cubicBezTo>
                <a:cubicBezTo>
                  <a:pt x="364" y="988"/>
                  <a:pt x="364" y="988"/>
                  <a:pt x="364" y="988"/>
                </a:cubicBezTo>
                <a:cubicBezTo>
                  <a:pt x="361" y="988"/>
                  <a:pt x="361" y="988"/>
                  <a:pt x="361" y="988"/>
                </a:cubicBezTo>
                <a:cubicBezTo>
                  <a:pt x="363" y="987"/>
                  <a:pt x="363" y="987"/>
                  <a:pt x="363" y="987"/>
                </a:cubicBezTo>
                <a:cubicBezTo>
                  <a:pt x="356" y="984"/>
                  <a:pt x="356" y="984"/>
                  <a:pt x="356" y="984"/>
                </a:cubicBezTo>
                <a:cubicBezTo>
                  <a:pt x="353" y="984"/>
                  <a:pt x="353" y="984"/>
                  <a:pt x="353" y="984"/>
                </a:cubicBezTo>
                <a:cubicBezTo>
                  <a:pt x="353" y="983"/>
                  <a:pt x="353" y="983"/>
                  <a:pt x="353" y="983"/>
                </a:cubicBezTo>
                <a:cubicBezTo>
                  <a:pt x="355" y="982"/>
                  <a:pt x="355" y="982"/>
                  <a:pt x="355" y="982"/>
                </a:cubicBezTo>
                <a:cubicBezTo>
                  <a:pt x="352" y="981"/>
                  <a:pt x="352" y="981"/>
                  <a:pt x="352" y="981"/>
                </a:cubicBezTo>
                <a:cubicBezTo>
                  <a:pt x="351" y="984"/>
                  <a:pt x="351" y="984"/>
                  <a:pt x="351" y="984"/>
                </a:cubicBezTo>
                <a:cubicBezTo>
                  <a:pt x="350" y="984"/>
                  <a:pt x="353" y="983"/>
                  <a:pt x="349" y="983"/>
                </a:cubicBezTo>
                <a:cubicBezTo>
                  <a:pt x="350" y="982"/>
                  <a:pt x="350" y="982"/>
                  <a:pt x="350" y="982"/>
                </a:cubicBezTo>
                <a:cubicBezTo>
                  <a:pt x="350" y="981"/>
                  <a:pt x="350" y="981"/>
                  <a:pt x="350" y="981"/>
                </a:cubicBezTo>
                <a:cubicBezTo>
                  <a:pt x="346" y="983"/>
                  <a:pt x="346" y="983"/>
                  <a:pt x="346" y="983"/>
                </a:cubicBezTo>
                <a:cubicBezTo>
                  <a:pt x="347" y="981"/>
                  <a:pt x="347" y="981"/>
                  <a:pt x="347" y="981"/>
                </a:cubicBezTo>
                <a:cubicBezTo>
                  <a:pt x="342" y="982"/>
                  <a:pt x="342" y="982"/>
                  <a:pt x="342" y="982"/>
                </a:cubicBezTo>
                <a:cubicBezTo>
                  <a:pt x="341" y="984"/>
                  <a:pt x="341" y="984"/>
                  <a:pt x="341" y="984"/>
                </a:cubicBezTo>
                <a:cubicBezTo>
                  <a:pt x="338" y="983"/>
                  <a:pt x="346" y="980"/>
                  <a:pt x="339" y="982"/>
                </a:cubicBezTo>
                <a:cubicBezTo>
                  <a:pt x="337" y="985"/>
                  <a:pt x="337" y="985"/>
                  <a:pt x="337" y="985"/>
                </a:cubicBezTo>
                <a:cubicBezTo>
                  <a:pt x="337" y="984"/>
                  <a:pt x="337" y="984"/>
                  <a:pt x="337" y="984"/>
                </a:cubicBezTo>
                <a:cubicBezTo>
                  <a:pt x="335" y="986"/>
                  <a:pt x="335" y="986"/>
                  <a:pt x="335" y="986"/>
                </a:cubicBezTo>
                <a:cubicBezTo>
                  <a:pt x="337" y="983"/>
                  <a:pt x="337" y="983"/>
                  <a:pt x="337" y="983"/>
                </a:cubicBezTo>
                <a:cubicBezTo>
                  <a:pt x="334" y="980"/>
                  <a:pt x="334" y="980"/>
                  <a:pt x="334" y="980"/>
                </a:cubicBezTo>
                <a:cubicBezTo>
                  <a:pt x="331" y="982"/>
                  <a:pt x="331" y="982"/>
                  <a:pt x="331" y="982"/>
                </a:cubicBezTo>
                <a:cubicBezTo>
                  <a:pt x="330" y="983"/>
                  <a:pt x="330" y="983"/>
                  <a:pt x="332" y="983"/>
                </a:cubicBezTo>
                <a:cubicBezTo>
                  <a:pt x="332" y="984"/>
                  <a:pt x="332" y="984"/>
                  <a:pt x="331" y="984"/>
                </a:cubicBezTo>
                <a:cubicBezTo>
                  <a:pt x="329" y="983"/>
                  <a:pt x="329" y="983"/>
                  <a:pt x="329" y="983"/>
                </a:cubicBezTo>
                <a:cubicBezTo>
                  <a:pt x="327" y="984"/>
                  <a:pt x="327" y="984"/>
                  <a:pt x="327" y="984"/>
                </a:cubicBezTo>
                <a:cubicBezTo>
                  <a:pt x="327" y="986"/>
                  <a:pt x="327" y="986"/>
                  <a:pt x="327" y="986"/>
                </a:cubicBezTo>
                <a:cubicBezTo>
                  <a:pt x="327" y="987"/>
                  <a:pt x="327" y="987"/>
                  <a:pt x="327" y="987"/>
                </a:cubicBezTo>
                <a:cubicBezTo>
                  <a:pt x="325" y="987"/>
                  <a:pt x="325" y="987"/>
                  <a:pt x="325" y="987"/>
                </a:cubicBezTo>
                <a:cubicBezTo>
                  <a:pt x="325" y="983"/>
                  <a:pt x="325" y="983"/>
                  <a:pt x="325" y="983"/>
                </a:cubicBezTo>
                <a:cubicBezTo>
                  <a:pt x="321" y="982"/>
                  <a:pt x="321" y="982"/>
                  <a:pt x="321" y="982"/>
                </a:cubicBezTo>
                <a:cubicBezTo>
                  <a:pt x="327" y="981"/>
                  <a:pt x="327" y="981"/>
                  <a:pt x="327" y="981"/>
                </a:cubicBezTo>
                <a:cubicBezTo>
                  <a:pt x="327" y="978"/>
                  <a:pt x="319" y="986"/>
                  <a:pt x="328" y="978"/>
                </a:cubicBezTo>
                <a:cubicBezTo>
                  <a:pt x="327" y="978"/>
                  <a:pt x="327" y="978"/>
                  <a:pt x="327" y="978"/>
                </a:cubicBezTo>
                <a:cubicBezTo>
                  <a:pt x="325" y="975"/>
                  <a:pt x="325" y="975"/>
                  <a:pt x="325" y="975"/>
                </a:cubicBezTo>
                <a:cubicBezTo>
                  <a:pt x="325" y="973"/>
                  <a:pt x="325" y="973"/>
                  <a:pt x="325" y="973"/>
                </a:cubicBezTo>
                <a:cubicBezTo>
                  <a:pt x="323" y="972"/>
                  <a:pt x="323" y="972"/>
                  <a:pt x="323" y="972"/>
                </a:cubicBezTo>
                <a:cubicBezTo>
                  <a:pt x="319" y="975"/>
                  <a:pt x="319" y="975"/>
                  <a:pt x="319" y="975"/>
                </a:cubicBezTo>
                <a:cubicBezTo>
                  <a:pt x="314" y="976"/>
                  <a:pt x="314" y="976"/>
                  <a:pt x="314" y="976"/>
                </a:cubicBezTo>
                <a:cubicBezTo>
                  <a:pt x="314" y="973"/>
                  <a:pt x="314" y="973"/>
                  <a:pt x="314" y="973"/>
                </a:cubicBezTo>
                <a:cubicBezTo>
                  <a:pt x="312" y="970"/>
                  <a:pt x="312" y="970"/>
                  <a:pt x="312" y="970"/>
                </a:cubicBezTo>
                <a:cubicBezTo>
                  <a:pt x="313" y="968"/>
                  <a:pt x="313" y="968"/>
                  <a:pt x="313" y="968"/>
                </a:cubicBezTo>
                <a:cubicBezTo>
                  <a:pt x="317" y="967"/>
                  <a:pt x="317" y="967"/>
                  <a:pt x="317" y="967"/>
                </a:cubicBezTo>
                <a:cubicBezTo>
                  <a:pt x="315" y="965"/>
                  <a:pt x="315" y="965"/>
                  <a:pt x="315" y="965"/>
                </a:cubicBezTo>
                <a:cubicBezTo>
                  <a:pt x="314" y="966"/>
                  <a:pt x="314" y="966"/>
                  <a:pt x="314" y="966"/>
                </a:cubicBezTo>
                <a:cubicBezTo>
                  <a:pt x="314" y="962"/>
                  <a:pt x="314" y="962"/>
                  <a:pt x="314" y="962"/>
                </a:cubicBezTo>
                <a:cubicBezTo>
                  <a:pt x="312" y="963"/>
                  <a:pt x="312" y="963"/>
                  <a:pt x="312" y="963"/>
                </a:cubicBezTo>
                <a:cubicBezTo>
                  <a:pt x="311" y="961"/>
                  <a:pt x="323" y="976"/>
                  <a:pt x="314" y="955"/>
                </a:cubicBezTo>
                <a:cubicBezTo>
                  <a:pt x="313" y="955"/>
                  <a:pt x="313" y="955"/>
                  <a:pt x="313" y="955"/>
                </a:cubicBezTo>
                <a:cubicBezTo>
                  <a:pt x="310" y="957"/>
                  <a:pt x="310" y="957"/>
                  <a:pt x="310" y="957"/>
                </a:cubicBezTo>
                <a:cubicBezTo>
                  <a:pt x="307" y="954"/>
                  <a:pt x="307" y="954"/>
                  <a:pt x="307" y="954"/>
                </a:cubicBezTo>
                <a:cubicBezTo>
                  <a:pt x="304" y="955"/>
                  <a:pt x="304" y="955"/>
                  <a:pt x="304" y="955"/>
                </a:cubicBezTo>
                <a:cubicBezTo>
                  <a:pt x="301" y="958"/>
                  <a:pt x="301" y="958"/>
                  <a:pt x="301" y="958"/>
                </a:cubicBezTo>
                <a:cubicBezTo>
                  <a:pt x="301" y="959"/>
                  <a:pt x="297" y="958"/>
                  <a:pt x="302" y="960"/>
                </a:cubicBezTo>
                <a:cubicBezTo>
                  <a:pt x="300" y="960"/>
                  <a:pt x="300" y="960"/>
                  <a:pt x="300" y="960"/>
                </a:cubicBezTo>
                <a:cubicBezTo>
                  <a:pt x="301" y="962"/>
                  <a:pt x="301" y="962"/>
                  <a:pt x="301" y="962"/>
                </a:cubicBezTo>
                <a:cubicBezTo>
                  <a:pt x="300" y="965"/>
                  <a:pt x="300" y="965"/>
                  <a:pt x="300" y="965"/>
                </a:cubicBezTo>
                <a:cubicBezTo>
                  <a:pt x="297" y="964"/>
                  <a:pt x="297" y="964"/>
                  <a:pt x="297" y="964"/>
                </a:cubicBezTo>
                <a:cubicBezTo>
                  <a:pt x="296" y="961"/>
                  <a:pt x="296" y="961"/>
                  <a:pt x="296" y="961"/>
                </a:cubicBezTo>
                <a:cubicBezTo>
                  <a:pt x="297" y="958"/>
                  <a:pt x="297" y="958"/>
                  <a:pt x="297" y="958"/>
                </a:cubicBezTo>
                <a:cubicBezTo>
                  <a:pt x="296" y="955"/>
                  <a:pt x="296" y="955"/>
                  <a:pt x="296" y="955"/>
                </a:cubicBezTo>
                <a:cubicBezTo>
                  <a:pt x="294" y="953"/>
                  <a:pt x="294" y="953"/>
                  <a:pt x="294" y="953"/>
                </a:cubicBezTo>
                <a:cubicBezTo>
                  <a:pt x="288" y="954"/>
                  <a:pt x="288" y="954"/>
                  <a:pt x="288" y="954"/>
                </a:cubicBezTo>
                <a:cubicBezTo>
                  <a:pt x="285" y="956"/>
                  <a:pt x="285" y="956"/>
                  <a:pt x="285" y="956"/>
                </a:cubicBezTo>
                <a:cubicBezTo>
                  <a:pt x="282" y="951"/>
                  <a:pt x="282" y="951"/>
                  <a:pt x="282" y="951"/>
                </a:cubicBezTo>
                <a:cubicBezTo>
                  <a:pt x="284" y="952"/>
                  <a:pt x="278" y="954"/>
                  <a:pt x="285" y="950"/>
                </a:cubicBezTo>
                <a:cubicBezTo>
                  <a:pt x="285" y="952"/>
                  <a:pt x="285" y="952"/>
                  <a:pt x="285" y="952"/>
                </a:cubicBezTo>
                <a:cubicBezTo>
                  <a:pt x="287" y="954"/>
                  <a:pt x="287" y="954"/>
                  <a:pt x="287" y="954"/>
                </a:cubicBezTo>
                <a:cubicBezTo>
                  <a:pt x="289" y="952"/>
                  <a:pt x="289" y="952"/>
                  <a:pt x="289" y="952"/>
                </a:cubicBezTo>
                <a:cubicBezTo>
                  <a:pt x="289" y="950"/>
                  <a:pt x="280" y="957"/>
                  <a:pt x="294" y="952"/>
                </a:cubicBezTo>
                <a:cubicBezTo>
                  <a:pt x="292" y="950"/>
                  <a:pt x="292" y="950"/>
                  <a:pt x="292" y="950"/>
                </a:cubicBezTo>
                <a:cubicBezTo>
                  <a:pt x="295" y="951"/>
                  <a:pt x="278" y="953"/>
                  <a:pt x="298" y="950"/>
                </a:cubicBezTo>
                <a:cubicBezTo>
                  <a:pt x="301" y="946"/>
                  <a:pt x="301" y="946"/>
                  <a:pt x="301" y="946"/>
                </a:cubicBezTo>
                <a:cubicBezTo>
                  <a:pt x="305" y="946"/>
                  <a:pt x="305" y="946"/>
                  <a:pt x="305" y="946"/>
                </a:cubicBezTo>
                <a:cubicBezTo>
                  <a:pt x="306" y="945"/>
                  <a:pt x="306" y="945"/>
                  <a:pt x="306" y="945"/>
                </a:cubicBezTo>
                <a:cubicBezTo>
                  <a:pt x="301" y="944"/>
                  <a:pt x="301" y="944"/>
                  <a:pt x="301" y="944"/>
                </a:cubicBezTo>
                <a:cubicBezTo>
                  <a:pt x="305" y="942"/>
                  <a:pt x="305" y="942"/>
                  <a:pt x="305" y="942"/>
                </a:cubicBezTo>
                <a:cubicBezTo>
                  <a:pt x="315" y="938"/>
                  <a:pt x="315" y="938"/>
                  <a:pt x="315" y="938"/>
                </a:cubicBezTo>
                <a:cubicBezTo>
                  <a:pt x="310" y="937"/>
                  <a:pt x="310" y="937"/>
                  <a:pt x="310" y="937"/>
                </a:cubicBezTo>
                <a:cubicBezTo>
                  <a:pt x="311" y="934"/>
                  <a:pt x="311" y="934"/>
                  <a:pt x="311" y="934"/>
                </a:cubicBezTo>
                <a:cubicBezTo>
                  <a:pt x="314" y="933"/>
                  <a:pt x="314" y="933"/>
                  <a:pt x="314" y="933"/>
                </a:cubicBezTo>
                <a:cubicBezTo>
                  <a:pt x="319" y="931"/>
                  <a:pt x="319" y="931"/>
                  <a:pt x="319" y="931"/>
                </a:cubicBezTo>
                <a:cubicBezTo>
                  <a:pt x="318" y="927"/>
                  <a:pt x="318" y="927"/>
                  <a:pt x="318" y="927"/>
                </a:cubicBezTo>
                <a:cubicBezTo>
                  <a:pt x="321" y="926"/>
                  <a:pt x="321" y="926"/>
                  <a:pt x="321" y="926"/>
                </a:cubicBezTo>
                <a:cubicBezTo>
                  <a:pt x="323" y="928"/>
                  <a:pt x="323" y="928"/>
                  <a:pt x="323" y="928"/>
                </a:cubicBezTo>
                <a:cubicBezTo>
                  <a:pt x="331" y="925"/>
                  <a:pt x="331" y="925"/>
                  <a:pt x="331" y="925"/>
                </a:cubicBezTo>
                <a:cubicBezTo>
                  <a:pt x="331" y="926"/>
                  <a:pt x="319" y="928"/>
                  <a:pt x="337" y="926"/>
                </a:cubicBezTo>
                <a:cubicBezTo>
                  <a:pt x="336" y="924"/>
                  <a:pt x="336" y="924"/>
                  <a:pt x="336" y="924"/>
                </a:cubicBezTo>
                <a:cubicBezTo>
                  <a:pt x="337" y="924"/>
                  <a:pt x="335" y="928"/>
                  <a:pt x="337" y="923"/>
                </a:cubicBezTo>
                <a:cubicBezTo>
                  <a:pt x="332" y="924"/>
                  <a:pt x="332" y="924"/>
                  <a:pt x="332" y="924"/>
                </a:cubicBezTo>
                <a:cubicBezTo>
                  <a:pt x="332" y="921"/>
                  <a:pt x="332" y="921"/>
                  <a:pt x="332" y="921"/>
                </a:cubicBezTo>
                <a:cubicBezTo>
                  <a:pt x="335" y="921"/>
                  <a:pt x="335" y="921"/>
                  <a:pt x="335" y="921"/>
                </a:cubicBezTo>
                <a:cubicBezTo>
                  <a:pt x="335" y="919"/>
                  <a:pt x="335" y="919"/>
                  <a:pt x="335" y="919"/>
                </a:cubicBezTo>
                <a:cubicBezTo>
                  <a:pt x="336" y="918"/>
                  <a:pt x="336" y="918"/>
                  <a:pt x="336" y="918"/>
                </a:cubicBezTo>
                <a:cubicBezTo>
                  <a:pt x="335" y="916"/>
                  <a:pt x="335" y="916"/>
                  <a:pt x="335" y="916"/>
                </a:cubicBezTo>
                <a:cubicBezTo>
                  <a:pt x="331" y="916"/>
                  <a:pt x="331" y="916"/>
                  <a:pt x="331" y="916"/>
                </a:cubicBezTo>
                <a:cubicBezTo>
                  <a:pt x="332" y="914"/>
                  <a:pt x="332" y="914"/>
                  <a:pt x="332" y="914"/>
                </a:cubicBezTo>
                <a:cubicBezTo>
                  <a:pt x="326" y="908"/>
                  <a:pt x="326" y="908"/>
                  <a:pt x="326" y="908"/>
                </a:cubicBezTo>
                <a:cubicBezTo>
                  <a:pt x="325" y="908"/>
                  <a:pt x="331" y="908"/>
                  <a:pt x="324" y="910"/>
                </a:cubicBezTo>
                <a:cubicBezTo>
                  <a:pt x="325" y="908"/>
                  <a:pt x="325" y="908"/>
                  <a:pt x="325" y="908"/>
                </a:cubicBezTo>
                <a:cubicBezTo>
                  <a:pt x="318" y="906"/>
                  <a:pt x="318" y="906"/>
                  <a:pt x="318" y="906"/>
                </a:cubicBezTo>
                <a:cubicBezTo>
                  <a:pt x="316" y="909"/>
                  <a:pt x="316" y="909"/>
                  <a:pt x="316" y="909"/>
                </a:cubicBezTo>
                <a:cubicBezTo>
                  <a:pt x="314" y="907"/>
                  <a:pt x="314" y="907"/>
                  <a:pt x="314" y="907"/>
                </a:cubicBezTo>
                <a:cubicBezTo>
                  <a:pt x="315" y="907"/>
                  <a:pt x="315" y="910"/>
                  <a:pt x="316" y="906"/>
                </a:cubicBezTo>
                <a:cubicBezTo>
                  <a:pt x="313" y="906"/>
                  <a:pt x="313" y="906"/>
                  <a:pt x="313" y="906"/>
                </a:cubicBezTo>
                <a:cubicBezTo>
                  <a:pt x="313" y="907"/>
                  <a:pt x="310" y="907"/>
                  <a:pt x="311" y="908"/>
                </a:cubicBezTo>
                <a:cubicBezTo>
                  <a:pt x="310" y="910"/>
                  <a:pt x="310" y="910"/>
                  <a:pt x="310" y="910"/>
                </a:cubicBezTo>
                <a:cubicBezTo>
                  <a:pt x="310" y="907"/>
                  <a:pt x="310" y="907"/>
                  <a:pt x="310" y="907"/>
                </a:cubicBezTo>
                <a:cubicBezTo>
                  <a:pt x="304" y="905"/>
                  <a:pt x="304" y="905"/>
                  <a:pt x="304" y="905"/>
                </a:cubicBezTo>
                <a:cubicBezTo>
                  <a:pt x="303" y="909"/>
                  <a:pt x="300" y="903"/>
                  <a:pt x="297" y="909"/>
                </a:cubicBezTo>
                <a:cubicBezTo>
                  <a:pt x="295" y="908"/>
                  <a:pt x="295" y="908"/>
                  <a:pt x="295" y="908"/>
                </a:cubicBezTo>
                <a:cubicBezTo>
                  <a:pt x="291" y="912"/>
                  <a:pt x="291" y="912"/>
                  <a:pt x="291" y="912"/>
                </a:cubicBezTo>
                <a:cubicBezTo>
                  <a:pt x="285" y="911"/>
                  <a:pt x="285" y="911"/>
                  <a:pt x="285" y="911"/>
                </a:cubicBezTo>
                <a:cubicBezTo>
                  <a:pt x="287" y="911"/>
                  <a:pt x="287" y="911"/>
                  <a:pt x="287" y="911"/>
                </a:cubicBezTo>
                <a:cubicBezTo>
                  <a:pt x="287" y="909"/>
                  <a:pt x="287" y="909"/>
                  <a:pt x="287" y="909"/>
                </a:cubicBezTo>
                <a:cubicBezTo>
                  <a:pt x="288" y="907"/>
                  <a:pt x="275" y="916"/>
                  <a:pt x="293" y="908"/>
                </a:cubicBezTo>
                <a:cubicBezTo>
                  <a:pt x="291" y="906"/>
                  <a:pt x="291" y="906"/>
                  <a:pt x="291" y="906"/>
                </a:cubicBezTo>
                <a:cubicBezTo>
                  <a:pt x="287" y="910"/>
                  <a:pt x="290" y="901"/>
                  <a:pt x="282" y="909"/>
                </a:cubicBezTo>
                <a:cubicBezTo>
                  <a:pt x="282" y="908"/>
                  <a:pt x="282" y="908"/>
                  <a:pt x="282" y="908"/>
                </a:cubicBezTo>
                <a:cubicBezTo>
                  <a:pt x="286" y="905"/>
                  <a:pt x="286" y="905"/>
                  <a:pt x="286" y="905"/>
                </a:cubicBezTo>
                <a:cubicBezTo>
                  <a:pt x="286" y="905"/>
                  <a:pt x="286" y="905"/>
                  <a:pt x="286" y="905"/>
                </a:cubicBezTo>
                <a:cubicBezTo>
                  <a:pt x="290" y="906"/>
                  <a:pt x="290" y="906"/>
                  <a:pt x="290" y="906"/>
                </a:cubicBezTo>
                <a:cubicBezTo>
                  <a:pt x="295" y="903"/>
                  <a:pt x="295" y="903"/>
                  <a:pt x="295" y="903"/>
                </a:cubicBezTo>
                <a:cubicBezTo>
                  <a:pt x="292" y="899"/>
                  <a:pt x="292" y="899"/>
                  <a:pt x="292" y="899"/>
                </a:cubicBezTo>
                <a:cubicBezTo>
                  <a:pt x="294" y="897"/>
                  <a:pt x="294" y="897"/>
                  <a:pt x="294" y="897"/>
                </a:cubicBezTo>
                <a:cubicBezTo>
                  <a:pt x="293" y="899"/>
                  <a:pt x="293" y="899"/>
                  <a:pt x="293" y="899"/>
                </a:cubicBezTo>
                <a:cubicBezTo>
                  <a:pt x="294" y="900"/>
                  <a:pt x="294" y="900"/>
                  <a:pt x="294" y="900"/>
                </a:cubicBezTo>
                <a:cubicBezTo>
                  <a:pt x="301" y="897"/>
                  <a:pt x="301" y="897"/>
                  <a:pt x="301" y="897"/>
                </a:cubicBezTo>
                <a:cubicBezTo>
                  <a:pt x="304" y="898"/>
                  <a:pt x="304" y="898"/>
                  <a:pt x="304" y="898"/>
                </a:cubicBezTo>
                <a:cubicBezTo>
                  <a:pt x="312" y="894"/>
                  <a:pt x="312" y="894"/>
                  <a:pt x="312" y="894"/>
                </a:cubicBezTo>
                <a:cubicBezTo>
                  <a:pt x="311" y="894"/>
                  <a:pt x="311" y="894"/>
                  <a:pt x="311" y="894"/>
                </a:cubicBezTo>
                <a:cubicBezTo>
                  <a:pt x="309" y="892"/>
                  <a:pt x="309" y="892"/>
                  <a:pt x="309" y="892"/>
                </a:cubicBezTo>
                <a:cubicBezTo>
                  <a:pt x="309" y="893"/>
                  <a:pt x="311" y="889"/>
                  <a:pt x="308" y="893"/>
                </a:cubicBezTo>
                <a:cubicBezTo>
                  <a:pt x="307" y="893"/>
                  <a:pt x="307" y="893"/>
                  <a:pt x="307" y="893"/>
                </a:cubicBezTo>
                <a:cubicBezTo>
                  <a:pt x="306" y="891"/>
                  <a:pt x="320" y="898"/>
                  <a:pt x="303" y="889"/>
                </a:cubicBezTo>
                <a:cubicBezTo>
                  <a:pt x="303" y="887"/>
                  <a:pt x="303" y="887"/>
                  <a:pt x="303" y="887"/>
                </a:cubicBezTo>
                <a:cubicBezTo>
                  <a:pt x="303" y="887"/>
                  <a:pt x="302" y="886"/>
                  <a:pt x="304" y="886"/>
                </a:cubicBezTo>
                <a:cubicBezTo>
                  <a:pt x="300" y="885"/>
                  <a:pt x="300" y="885"/>
                  <a:pt x="300" y="885"/>
                </a:cubicBezTo>
                <a:cubicBezTo>
                  <a:pt x="300" y="884"/>
                  <a:pt x="300" y="884"/>
                  <a:pt x="300" y="884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7" y="883"/>
                  <a:pt x="303" y="880"/>
                  <a:pt x="296" y="884"/>
                </a:cubicBezTo>
                <a:cubicBezTo>
                  <a:pt x="297" y="885"/>
                  <a:pt x="297" y="883"/>
                  <a:pt x="298" y="885"/>
                </a:cubicBezTo>
                <a:cubicBezTo>
                  <a:pt x="295" y="886"/>
                  <a:pt x="295" y="886"/>
                  <a:pt x="295" y="886"/>
                </a:cubicBezTo>
                <a:cubicBezTo>
                  <a:pt x="298" y="887"/>
                  <a:pt x="298" y="887"/>
                  <a:pt x="298" y="887"/>
                </a:cubicBezTo>
                <a:cubicBezTo>
                  <a:pt x="294" y="892"/>
                  <a:pt x="294" y="892"/>
                  <a:pt x="294" y="892"/>
                </a:cubicBezTo>
                <a:cubicBezTo>
                  <a:pt x="291" y="892"/>
                  <a:pt x="291" y="892"/>
                  <a:pt x="291" y="892"/>
                </a:cubicBezTo>
                <a:cubicBezTo>
                  <a:pt x="291" y="892"/>
                  <a:pt x="295" y="889"/>
                  <a:pt x="291" y="894"/>
                </a:cubicBezTo>
                <a:cubicBezTo>
                  <a:pt x="289" y="893"/>
                  <a:pt x="289" y="893"/>
                  <a:pt x="289" y="893"/>
                </a:cubicBezTo>
                <a:cubicBezTo>
                  <a:pt x="294" y="887"/>
                  <a:pt x="294" y="887"/>
                  <a:pt x="294" y="887"/>
                </a:cubicBezTo>
                <a:cubicBezTo>
                  <a:pt x="292" y="887"/>
                  <a:pt x="297" y="885"/>
                  <a:pt x="291" y="886"/>
                </a:cubicBezTo>
                <a:cubicBezTo>
                  <a:pt x="291" y="888"/>
                  <a:pt x="291" y="888"/>
                  <a:pt x="291" y="888"/>
                </a:cubicBezTo>
                <a:cubicBezTo>
                  <a:pt x="289" y="885"/>
                  <a:pt x="289" y="885"/>
                  <a:pt x="289" y="885"/>
                </a:cubicBezTo>
                <a:cubicBezTo>
                  <a:pt x="286" y="885"/>
                  <a:pt x="299" y="879"/>
                  <a:pt x="285" y="888"/>
                </a:cubicBezTo>
                <a:cubicBezTo>
                  <a:pt x="285" y="889"/>
                  <a:pt x="285" y="889"/>
                  <a:pt x="285" y="889"/>
                </a:cubicBezTo>
                <a:cubicBezTo>
                  <a:pt x="287" y="889"/>
                  <a:pt x="287" y="889"/>
                  <a:pt x="287" y="889"/>
                </a:cubicBezTo>
                <a:cubicBezTo>
                  <a:pt x="279" y="895"/>
                  <a:pt x="279" y="895"/>
                  <a:pt x="279" y="895"/>
                </a:cubicBezTo>
                <a:cubicBezTo>
                  <a:pt x="284" y="889"/>
                  <a:pt x="284" y="889"/>
                  <a:pt x="284" y="889"/>
                </a:cubicBezTo>
                <a:cubicBezTo>
                  <a:pt x="281" y="889"/>
                  <a:pt x="281" y="889"/>
                  <a:pt x="281" y="889"/>
                </a:cubicBezTo>
                <a:cubicBezTo>
                  <a:pt x="286" y="890"/>
                  <a:pt x="279" y="887"/>
                  <a:pt x="285" y="885"/>
                </a:cubicBezTo>
                <a:cubicBezTo>
                  <a:pt x="283" y="884"/>
                  <a:pt x="283" y="884"/>
                  <a:pt x="283" y="884"/>
                </a:cubicBezTo>
                <a:cubicBezTo>
                  <a:pt x="287" y="883"/>
                  <a:pt x="287" y="883"/>
                  <a:pt x="287" y="883"/>
                </a:cubicBezTo>
                <a:cubicBezTo>
                  <a:pt x="288" y="883"/>
                  <a:pt x="289" y="882"/>
                  <a:pt x="288" y="884"/>
                </a:cubicBezTo>
                <a:cubicBezTo>
                  <a:pt x="289" y="883"/>
                  <a:pt x="289" y="883"/>
                  <a:pt x="289" y="883"/>
                </a:cubicBezTo>
                <a:cubicBezTo>
                  <a:pt x="293" y="878"/>
                  <a:pt x="287" y="886"/>
                  <a:pt x="296" y="878"/>
                </a:cubicBezTo>
                <a:cubicBezTo>
                  <a:pt x="299" y="876"/>
                  <a:pt x="299" y="876"/>
                  <a:pt x="299" y="876"/>
                </a:cubicBezTo>
                <a:cubicBezTo>
                  <a:pt x="293" y="875"/>
                  <a:pt x="293" y="875"/>
                  <a:pt x="293" y="875"/>
                </a:cubicBezTo>
                <a:cubicBezTo>
                  <a:pt x="291" y="877"/>
                  <a:pt x="291" y="877"/>
                  <a:pt x="291" y="877"/>
                </a:cubicBezTo>
                <a:cubicBezTo>
                  <a:pt x="289" y="877"/>
                  <a:pt x="289" y="877"/>
                  <a:pt x="289" y="877"/>
                </a:cubicBezTo>
                <a:cubicBezTo>
                  <a:pt x="287" y="875"/>
                  <a:pt x="304" y="875"/>
                  <a:pt x="285" y="873"/>
                </a:cubicBezTo>
                <a:cubicBezTo>
                  <a:pt x="289" y="871"/>
                  <a:pt x="289" y="871"/>
                  <a:pt x="289" y="871"/>
                </a:cubicBezTo>
                <a:cubicBezTo>
                  <a:pt x="287" y="873"/>
                  <a:pt x="287" y="873"/>
                  <a:pt x="287" y="873"/>
                </a:cubicBezTo>
                <a:cubicBezTo>
                  <a:pt x="292" y="874"/>
                  <a:pt x="292" y="874"/>
                  <a:pt x="292" y="874"/>
                </a:cubicBezTo>
                <a:cubicBezTo>
                  <a:pt x="297" y="872"/>
                  <a:pt x="297" y="872"/>
                  <a:pt x="297" y="872"/>
                </a:cubicBezTo>
                <a:cubicBezTo>
                  <a:pt x="298" y="871"/>
                  <a:pt x="301" y="870"/>
                  <a:pt x="299" y="868"/>
                </a:cubicBezTo>
                <a:cubicBezTo>
                  <a:pt x="295" y="869"/>
                  <a:pt x="295" y="869"/>
                  <a:pt x="295" y="869"/>
                </a:cubicBezTo>
                <a:cubicBezTo>
                  <a:pt x="296" y="866"/>
                  <a:pt x="300" y="866"/>
                  <a:pt x="302" y="864"/>
                </a:cubicBezTo>
                <a:cubicBezTo>
                  <a:pt x="302" y="865"/>
                  <a:pt x="302" y="865"/>
                  <a:pt x="302" y="865"/>
                </a:cubicBezTo>
                <a:cubicBezTo>
                  <a:pt x="299" y="866"/>
                  <a:pt x="299" y="866"/>
                  <a:pt x="299" y="866"/>
                </a:cubicBezTo>
                <a:cubicBezTo>
                  <a:pt x="301" y="869"/>
                  <a:pt x="301" y="869"/>
                  <a:pt x="301" y="869"/>
                </a:cubicBezTo>
                <a:cubicBezTo>
                  <a:pt x="304" y="869"/>
                  <a:pt x="304" y="869"/>
                  <a:pt x="304" y="869"/>
                </a:cubicBezTo>
                <a:cubicBezTo>
                  <a:pt x="303" y="869"/>
                  <a:pt x="307" y="869"/>
                  <a:pt x="304" y="866"/>
                </a:cubicBezTo>
                <a:cubicBezTo>
                  <a:pt x="305" y="867"/>
                  <a:pt x="305" y="867"/>
                  <a:pt x="305" y="867"/>
                </a:cubicBezTo>
                <a:cubicBezTo>
                  <a:pt x="307" y="866"/>
                  <a:pt x="307" y="865"/>
                  <a:pt x="310" y="865"/>
                </a:cubicBezTo>
                <a:cubicBezTo>
                  <a:pt x="310" y="865"/>
                  <a:pt x="310" y="865"/>
                  <a:pt x="310" y="865"/>
                </a:cubicBezTo>
                <a:cubicBezTo>
                  <a:pt x="311" y="865"/>
                  <a:pt x="311" y="865"/>
                  <a:pt x="311" y="865"/>
                </a:cubicBezTo>
                <a:cubicBezTo>
                  <a:pt x="308" y="863"/>
                  <a:pt x="308" y="863"/>
                  <a:pt x="308" y="863"/>
                </a:cubicBezTo>
                <a:cubicBezTo>
                  <a:pt x="309" y="860"/>
                  <a:pt x="309" y="860"/>
                  <a:pt x="309" y="860"/>
                </a:cubicBezTo>
                <a:cubicBezTo>
                  <a:pt x="312" y="863"/>
                  <a:pt x="316" y="853"/>
                  <a:pt x="315" y="863"/>
                </a:cubicBezTo>
                <a:cubicBezTo>
                  <a:pt x="318" y="862"/>
                  <a:pt x="318" y="862"/>
                  <a:pt x="318" y="862"/>
                </a:cubicBezTo>
                <a:cubicBezTo>
                  <a:pt x="318" y="861"/>
                  <a:pt x="320" y="862"/>
                  <a:pt x="319" y="860"/>
                </a:cubicBezTo>
                <a:cubicBezTo>
                  <a:pt x="317" y="860"/>
                  <a:pt x="317" y="860"/>
                  <a:pt x="317" y="860"/>
                </a:cubicBezTo>
                <a:cubicBezTo>
                  <a:pt x="316" y="859"/>
                  <a:pt x="325" y="864"/>
                  <a:pt x="314" y="859"/>
                </a:cubicBezTo>
                <a:cubicBezTo>
                  <a:pt x="316" y="856"/>
                  <a:pt x="297" y="870"/>
                  <a:pt x="321" y="854"/>
                </a:cubicBezTo>
                <a:cubicBezTo>
                  <a:pt x="320" y="854"/>
                  <a:pt x="322" y="854"/>
                  <a:pt x="320" y="855"/>
                </a:cubicBezTo>
                <a:cubicBezTo>
                  <a:pt x="322" y="852"/>
                  <a:pt x="325" y="855"/>
                  <a:pt x="326" y="852"/>
                </a:cubicBezTo>
                <a:cubicBezTo>
                  <a:pt x="327" y="853"/>
                  <a:pt x="330" y="854"/>
                  <a:pt x="331" y="852"/>
                </a:cubicBezTo>
                <a:cubicBezTo>
                  <a:pt x="332" y="851"/>
                  <a:pt x="332" y="851"/>
                  <a:pt x="332" y="851"/>
                </a:cubicBezTo>
                <a:cubicBezTo>
                  <a:pt x="325" y="850"/>
                  <a:pt x="325" y="850"/>
                  <a:pt x="325" y="850"/>
                </a:cubicBezTo>
                <a:cubicBezTo>
                  <a:pt x="319" y="847"/>
                  <a:pt x="319" y="847"/>
                  <a:pt x="319" y="847"/>
                </a:cubicBezTo>
                <a:cubicBezTo>
                  <a:pt x="313" y="847"/>
                  <a:pt x="313" y="847"/>
                  <a:pt x="313" y="847"/>
                </a:cubicBezTo>
                <a:cubicBezTo>
                  <a:pt x="308" y="852"/>
                  <a:pt x="308" y="852"/>
                  <a:pt x="308" y="852"/>
                </a:cubicBezTo>
                <a:cubicBezTo>
                  <a:pt x="310" y="848"/>
                  <a:pt x="310" y="848"/>
                  <a:pt x="310" y="848"/>
                </a:cubicBezTo>
                <a:cubicBezTo>
                  <a:pt x="307" y="848"/>
                  <a:pt x="307" y="848"/>
                  <a:pt x="307" y="848"/>
                </a:cubicBezTo>
                <a:cubicBezTo>
                  <a:pt x="303" y="851"/>
                  <a:pt x="303" y="851"/>
                  <a:pt x="303" y="851"/>
                </a:cubicBezTo>
                <a:cubicBezTo>
                  <a:pt x="305" y="852"/>
                  <a:pt x="305" y="852"/>
                  <a:pt x="305" y="852"/>
                </a:cubicBezTo>
                <a:cubicBezTo>
                  <a:pt x="305" y="854"/>
                  <a:pt x="305" y="854"/>
                  <a:pt x="305" y="854"/>
                </a:cubicBezTo>
                <a:cubicBezTo>
                  <a:pt x="305" y="854"/>
                  <a:pt x="304" y="855"/>
                  <a:pt x="303" y="854"/>
                </a:cubicBezTo>
                <a:cubicBezTo>
                  <a:pt x="303" y="851"/>
                  <a:pt x="303" y="851"/>
                  <a:pt x="303" y="851"/>
                </a:cubicBezTo>
                <a:cubicBezTo>
                  <a:pt x="297" y="853"/>
                  <a:pt x="297" y="853"/>
                  <a:pt x="297" y="853"/>
                </a:cubicBezTo>
                <a:cubicBezTo>
                  <a:pt x="296" y="854"/>
                  <a:pt x="296" y="854"/>
                  <a:pt x="296" y="854"/>
                </a:cubicBezTo>
                <a:cubicBezTo>
                  <a:pt x="299" y="856"/>
                  <a:pt x="299" y="856"/>
                  <a:pt x="299" y="856"/>
                </a:cubicBezTo>
                <a:cubicBezTo>
                  <a:pt x="297" y="856"/>
                  <a:pt x="297" y="856"/>
                  <a:pt x="297" y="856"/>
                </a:cubicBezTo>
                <a:cubicBezTo>
                  <a:pt x="296" y="854"/>
                  <a:pt x="296" y="854"/>
                  <a:pt x="296" y="854"/>
                </a:cubicBezTo>
                <a:cubicBezTo>
                  <a:pt x="295" y="856"/>
                  <a:pt x="295" y="856"/>
                  <a:pt x="295" y="856"/>
                </a:cubicBezTo>
                <a:cubicBezTo>
                  <a:pt x="294" y="855"/>
                  <a:pt x="294" y="855"/>
                  <a:pt x="294" y="855"/>
                </a:cubicBezTo>
                <a:cubicBezTo>
                  <a:pt x="298" y="856"/>
                  <a:pt x="299" y="854"/>
                  <a:pt x="292" y="860"/>
                </a:cubicBezTo>
                <a:cubicBezTo>
                  <a:pt x="293" y="860"/>
                  <a:pt x="293" y="860"/>
                  <a:pt x="293" y="860"/>
                </a:cubicBezTo>
                <a:cubicBezTo>
                  <a:pt x="292" y="858"/>
                  <a:pt x="292" y="858"/>
                  <a:pt x="292" y="858"/>
                </a:cubicBezTo>
                <a:cubicBezTo>
                  <a:pt x="290" y="861"/>
                  <a:pt x="295" y="853"/>
                  <a:pt x="287" y="859"/>
                </a:cubicBezTo>
                <a:cubicBezTo>
                  <a:pt x="290" y="861"/>
                  <a:pt x="290" y="861"/>
                  <a:pt x="290" y="861"/>
                </a:cubicBezTo>
                <a:cubicBezTo>
                  <a:pt x="291" y="862"/>
                  <a:pt x="291" y="862"/>
                  <a:pt x="291" y="862"/>
                </a:cubicBezTo>
                <a:cubicBezTo>
                  <a:pt x="291" y="863"/>
                  <a:pt x="291" y="863"/>
                  <a:pt x="291" y="863"/>
                </a:cubicBezTo>
                <a:cubicBezTo>
                  <a:pt x="285" y="864"/>
                  <a:pt x="285" y="864"/>
                  <a:pt x="285" y="864"/>
                </a:cubicBezTo>
                <a:cubicBezTo>
                  <a:pt x="285" y="865"/>
                  <a:pt x="290" y="866"/>
                  <a:pt x="287" y="866"/>
                </a:cubicBezTo>
                <a:cubicBezTo>
                  <a:pt x="287" y="867"/>
                  <a:pt x="287" y="867"/>
                  <a:pt x="287" y="867"/>
                </a:cubicBezTo>
                <a:cubicBezTo>
                  <a:pt x="283" y="866"/>
                  <a:pt x="283" y="866"/>
                  <a:pt x="283" y="866"/>
                </a:cubicBezTo>
                <a:cubicBezTo>
                  <a:pt x="282" y="866"/>
                  <a:pt x="282" y="866"/>
                  <a:pt x="282" y="866"/>
                </a:cubicBezTo>
                <a:cubicBezTo>
                  <a:pt x="281" y="870"/>
                  <a:pt x="281" y="870"/>
                  <a:pt x="281" y="870"/>
                </a:cubicBezTo>
                <a:cubicBezTo>
                  <a:pt x="277" y="872"/>
                  <a:pt x="277" y="872"/>
                  <a:pt x="277" y="872"/>
                </a:cubicBezTo>
                <a:cubicBezTo>
                  <a:pt x="275" y="872"/>
                  <a:pt x="275" y="872"/>
                  <a:pt x="275" y="872"/>
                </a:cubicBezTo>
                <a:cubicBezTo>
                  <a:pt x="275" y="872"/>
                  <a:pt x="275" y="872"/>
                  <a:pt x="275" y="872"/>
                </a:cubicBezTo>
                <a:cubicBezTo>
                  <a:pt x="276" y="870"/>
                  <a:pt x="276" y="870"/>
                  <a:pt x="276" y="870"/>
                </a:cubicBezTo>
                <a:cubicBezTo>
                  <a:pt x="277" y="870"/>
                  <a:pt x="270" y="875"/>
                  <a:pt x="276" y="867"/>
                </a:cubicBezTo>
                <a:cubicBezTo>
                  <a:pt x="272" y="868"/>
                  <a:pt x="272" y="868"/>
                  <a:pt x="272" y="868"/>
                </a:cubicBezTo>
                <a:cubicBezTo>
                  <a:pt x="272" y="868"/>
                  <a:pt x="271" y="871"/>
                  <a:pt x="272" y="867"/>
                </a:cubicBezTo>
                <a:cubicBezTo>
                  <a:pt x="275" y="866"/>
                  <a:pt x="275" y="866"/>
                  <a:pt x="275" y="866"/>
                </a:cubicBezTo>
                <a:cubicBezTo>
                  <a:pt x="277" y="861"/>
                  <a:pt x="277" y="861"/>
                  <a:pt x="277" y="861"/>
                </a:cubicBezTo>
                <a:cubicBezTo>
                  <a:pt x="275" y="860"/>
                  <a:pt x="275" y="860"/>
                  <a:pt x="275" y="860"/>
                </a:cubicBezTo>
                <a:cubicBezTo>
                  <a:pt x="277" y="858"/>
                  <a:pt x="277" y="858"/>
                  <a:pt x="277" y="858"/>
                </a:cubicBezTo>
                <a:cubicBezTo>
                  <a:pt x="277" y="858"/>
                  <a:pt x="277" y="858"/>
                  <a:pt x="277" y="858"/>
                </a:cubicBezTo>
                <a:cubicBezTo>
                  <a:pt x="285" y="854"/>
                  <a:pt x="285" y="854"/>
                  <a:pt x="285" y="854"/>
                </a:cubicBezTo>
                <a:cubicBezTo>
                  <a:pt x="286" y="854"/>
                  <a:pt x="286" y="854"/>
                  <a:pt x="286" y="854"/>
                </a:cubicBezTo>
                <a:cubicBezTo>
                  <a:pt x="293" y="853"/>
                  <a:pt x="293" y="853"/>
                  <a:pt x="293" y="853"/>
                </a:cubicBezTo>
                <a:cubicBezTo>
                  <a:pt x="293" y="854"/>
                  <a:pt x="293" y="854"/>
                  <a:pt x="292" y="854"/>
                </a:cubicBezTo>
                <a:cubicBezTo>
                  <a:pt x="293" y="855"/>
                  <a:pt x="293" y="855"/>
                  <a:pt x="293" y="855"/>
                </a:cubicBezTo>
                <a:cubicBezTo>
                  <a:pt x="295" y="853"/>
                  <a:pt x="295" y="853"/>
                  <a:pt x="295" y="853"/>
                </a:cubicBezTo>
                <a:cubicBezTo>
                  <a:pt x="293" y="851"/>
                  <a:pt x="293" y="851"/>
                  <a:pt x="293" y="851"/>
                </a:cubicBezTo>
                <a:cubicBezTo>
                  <a:pt x="295" y="848"/>
                  <a:pt x="293" y="857"/>
                  <a:pt x="295" y="848"/>
                </a:cubicBezTo>
                <a:cubicBezTo>
                  <a:pt x="292" y="847"/>
                  <a:pt x="292" y="847"/>
                  <a:pt x="292" y="847"/>
                </a:cubicBezTo>
                <a:cubicBezTo>
                  <a:pt x="295" y="847"/>
                  <a:pt x="288" y="849"/>
                  <a:pt x="295" y="845"/>
                </a:cubicBezTo>
                <a:cubicBezTo>
                  <a:pt x="296" y="847"/>
                  <a:pt x="296" y="847"/>
                  <a:pt x="296" y="847"/>
                </a:cubicBezTo>
                <a:cubicBezTo>
                  <a:pt x="298" y="841"/>
                  <a:pt x="298" y="841"/>
                  <a:pt x="298" y="841"/>
                </a:cubicBezTo>
                <a:cubicBezTo>
                  <a:pt x="297" y="840"/>
                  <a:pt x="297" y="840"/>
                  <a:pt x="297" y="840"/>
                </a:cubicBezTo>
                <a:cubicBezTo>
                  <a:pt x="297" y="837"/>
                  <a:pt x="297" y="837"/>
                  <a:pt x="297" y="837"/>
                </a:cubicBezTo>
                <a:cubicBezTo>
                  <a:pt x="300" y="840"/>
                  <a:pt x="300" y="840"/>
                  <a:pt x="300" y="840"/>
                </a:cubicBezTo>
                <a:cubicBezTo>
                  <a:pt x="301" y="840"/>
                  <a:pt x="301" y="840"/>
                  <a:pt x="301" y="840"/>
                </a:cubicBezTo>
                <a:cubicBezTo>
                  <a:pt x="302" y="837"/>
                  <a:pt x="302" y="837"/>
                  <a:pt x="302" y="837"/>
                </a:cubicBezTo>
                <a:cubicBezTo>
                  <a:pt x="302" y="838"/>
                  <a:pt x="302" y="838"/>
                  <a:pt x="302" y="838"/>
                </a:cubicBezTo>
                <a:cubicBezTo>
                  <a:pt x="304" y="838"/>
                  <a:pt x="300" y="844"/>
                  <a:pt x="305" y="837"/>
                </a:cubicBezTo>
                <a:cubicBezTo>
                  <a:pt x="301" y="835"/>
                  <a:pt x="301" y="835"/>
                  <a:pt x="301" y="835"/>
                </a:cubicBezTo>
                <a:cubicBezTo>
                  <a:pt x="302" y="836"/>
                  <a:pt x="292" y="839"/>
                  <a:pt x="305" y="837"/>
                </a:cubicBezTo>
                <a:cubicBezTo>
                  <a:pt x="306" y="837"/>
                  <a:pt x="306" y="837"/>
                  <a:pt x="306" y="837"/>
                </a:cubicBezTo>
                <a:cubicBezTo>
                  <a:pt x="308" y="835"/>
                  <a:pt x="308" y="835"/>
                  <a:pt x="308" y="835"/>
                </a:cubicBezTo>
                <a:cubicBezTo>
                  <a:pt x="311" y="835"/>
                  <a:pt x="311" y="835"/>
                  <a:pt x="311" y="835"/>
                </a:cubicBezTo>
                <a:cubicBezTo>
                  <a:pt x="309" y="833"/>
                  <a:pt x="309" y="833"/>
                  <a:pt x="309" y="833"/>
                </a:cubicBezTo>
                <a:cubicBezTo>
                  <a:pt x="308" y="833"/>
                  <a:pt x="308" y="832"/>
                  <a:pt x="307" y="833"/>
                </a:cubicBezTo>
                <a:cubicBezTo>
                  <a:pt x="309" y="832"/>
                  <a:pt x="309" y="832"/>
                  <a:pt x="309" y="832"/>
                </a:cubicBezTo>
                <a:cubicBezTo>
                  <a:pt x="310" y="832"/>
                  <a:pt x="306" y="835"/>
                  <a:pt x="312" y="832"/>
                </a:cubicBezTo>
                <a:cubicBezTo>
                  <a:pt x="313" y="831"/>
                  <a:pt x="313" y="831"/>
                  <a:pt x="313" y="831"/>
                </a:cubicBezTo>
                <a:cubicBezTo>
                  <a:pt x="311" y="830"/>
                  <a:pt x="311" y="830"/>
                  <a:pt x="311" y="830"/>
                </a:cubicBezTo>
                <a:cubicBezTo>
                  <a:pt x="315" y="825"/>
                  <a:pt x="315" y="825"/>
                  <a:pt x="315" y="825"/>
                </a:cubicBezTo>
                <a:cubicBezTo>
                  <a:pt x="312" y="822"/>
                  <a:pt x="312" y="822"/>
                  <a:pt x="312" y="822"/>
                </a:cubicBezTo>
                <a:cubicBezTo>
                  <a:pt x="315" y="821"/>
                  <a:pt x="315" y="821"/>
                  <a:pt x="315" y="821"/>
                </a:cubicBezTo>
                <a:cubicBezTo>
                  <a:pt x="316" y="821"/>
                  <a:pt x="310" y="819"/>
                  <a:pt x="318" y="822"/>
                </a:cubicBezTo>
                <a:cubicBezTo>
                  <a:pt x="315" y="825"/>
                  <a:pt x="315" y="825"/>
                  <a:pt x="315" y="825"/>
                </a:cubicBezTo>
                <a:cubicBezTo>
                  <a:pt x="314" y="824"/>
                  <a:pt x="312" y="824"/>
                  <a:pt x="314" y="828"/>
                </a:cubicBezTo>
                <a:cubicBezTo>
                  <a:pt x="314" y="828"/>
                  <a:pt x="314" y="828"/>
                  <a:pt x="314" y="828"/>
                </a:cubicBezTo>
                <a:cubicBezTo>
                  <a:pt x="314" y="828"/>
                  <a:pt x="311" y="827"/>
                  <a:pt x="313" y="829"/>
                </a:cubicBezTo>
                <a:cubicBezTo>
                  <a:pt x="317" y="832"/>
                  <a:pt x="298" y="835"/>
                  <a:pt x="322" y="827"/>
                </a:cubicBezTo>
                <a:cubicBezTo>
                  <a:pt x="324" y="827"/>
                  <a:pt x="324" y="827"/>
                  <a:pt x="324" y="827"/>
                </a:cubicBezTo>
                <a:cubicBezTo>
                  <a:pt x="323" y="828"/>
                  <a:pt x="323" y="828"/>
                  <a:pt x="323" y="828"/>
                </a:cubicBezTo>
                <a:cubicBezTo>
                  <a:pt x="325" y="829"/>
                  <a:pt x="325" y="829"/>
                  <a:pt x="325" y="829"/>
                </a:cubicBezTo>
                <a:cubicBezTo>
                  <a:pt x="324" y="830"/>
                  <a:pt x="324" y="830"/>
                  <a:pt x="324" y="830"/>
                </a:cubicBezTo>
                <a:cubicBezTo>
                  <a:pt x="328" y="833"/>
                  <a:pt x="328" y="833"/>
                  <a:pt x="328" y="833"/>
                </a:cubicBezTo>
                <a:cubicBezTo>
                  <a:pt x="327" y="833"/>
                  <a:pt x="330" y="836"/>
                  <a:pt x="325" y="834"/>
                </a:cubicBezTo>
                <a:cubicBezTo>
                  <a:pt x="329" y="837"/>
                  <a:pt x="317" y="835"/>
                  <a:pt x="329" y="835"/>
                </a:cubicBezTo>
                <a:cubicBezTo>
                  <a:pt x="329" y="832"/>
                  <a:pt x="329" y="832"/>
                  <a:pt x="329" y="832"/>
                </a:cubicBezTo>
                <a:cubicBezTo>
                  <a:pt x="332" y="834"/>
                  <a:pt x="332" y="829"/>
                  <a:pt x="332" y="830"/>
                </a:cubicBezTo>
                <a:cubicBezTo>
                  <a:pt x="341" y="829"/>
                  <a:pt x="341" y="829"/>
                  <a:pt x="341" y="829"/>
                </a:cubicBezTo>
                <a:cubicBezTo>
                  <a:pt x="340" y="829"/>
                  <a:pt x="341" y="828"/>
                  <a:pt x="341" y="827"/>
                </a:cubicBezTo>
                <a:cubicBezTo>
                  <a:pt x="336" y="827"/>
                  <a:pt x="336" y="827"/>
                  <a:pt x="336" y="827"/>
                </a:cubicBezTo>
                <a:cubicBezTo>
                  <a:pt x="328" y="825"/>
                  <a:pt x="328" y="825"/>
                  <a:pt x="328" y="825"/>
                </a:cubicBezTo>
                <a:cubicBezTo>
                  <a:pt x="327" y="826"/>
                  <a:pt x="331" y="826"/>
                  <a:pt x="328" y="822"/>
                </a:cubicBezTo>
                <a:cubicBezTo>
                  <a:pt x="322" y="824"/>
                  <a:pt x="322" y="824"/>
                  <a:pt x="322" y="824"/>
                </a:cubicBezTo>
                <a:cubicBezTo>
                  <a:pt x="319" y="822"/>
                  <a:pt x="319" y="822"/>
                  <a:pt x="319" y="822"/>
                </a:cubicBezTo>
                <a:cubicBezTo>
                  <a:pt x="322" y="822"/>
                  <a:pt x="322" y="822"/>
                  <a:pt x="322" y="822"/>
                </a:cubicBezTo>
                <a:cubicBezTo>
                  <a:pt x="323" y="822"/>
                  <a:pt x="323" y="822"/>
                  <a:pt x="323" y="822"/>
                </a:cubicBezTo>
                <a:cubicBezTo>
                  <a:pt x="322" y="820"/>
                  <a:pt x="322" y="820"/>
                  <a:pt x="322" y="820"/>
                </a:cubicBezTo>
                <a:cubicBezTo>
                  <a:pt x="327" y="822"/>
                  <a:pt x="327" y="822"/>
                  <a:pt x="327" y="822"/>
                </a:cubicBezTo>
                <a:cubicBezTo>
                  <a:pt x="326" y="819"/>
                  <a:pt x="326" y="819"/>
                  <a:pt x="326" y="819"/>
                </a:cubicBezTo>
                <a:cubicBezTo>
                  <a:pt x="319" y="818"/>
                  <a:pt x="319" y="818"/>
                  <a:pt x="319" y="818"/>
                </a:cubicBezTo>
                <a:cubicBezTo>
                  <a:pt x="318" y="817"/>
                  <a:pt x="318" y="817"/>
                  <a:pt x="318" y="817"/>
                </a:cubicBezTo>
                <a:cubicBezTo>
                  <a:pt x="314" y="816"/>
                  <a:pt x="314" y="816"/>
                  <a:pt x="314" y="816"/>
                </a:cubicBezTo>
                <a:cubicBezTo>
                  <a:pt x="311" y="818"/>
                  <a:pt x="311" y="818"/>
                  <a:pt x="311" y="818"/>
                </a:cubicBezTo>
                <a:cubicBezTo>
                  <a:pt x="309" y="816"/>
                  <a:pt x="309" y="816"/>
                  <a:pt x="309" y="816"/>
                </a:cubicBezTo>
                <a:cubicBezTo>
                  <a:pt x="304" y="817"/>
                  <a:pt x="304" y="817"/>
                  <a:pt x="304" y="817"/>
                </a:cubicBezTo>
                <a:cubicBezTo>
                  <a:pt x="307" y="819"/>
                  <a:pt x="307" y="819"/>
                  <a:pt x="307" y="819"/>
                </a:cubicBezTo>
                <a:cubicBezTo>
                  <a:pt x="310" y="817"/>
                  <a:pt x="310" y="817"/>
                  <a:pt x="310" y="817"/>
                </a:cubicBezTo>
                <a:cubicBezTo>
                  <a:pt x="310" y="817"/>
                  <a:pt x="314" y="814"/>
                  <a:pt x="310" y="820"/>
                </a:cubicBezTo>
                <a:cubicBezTo>
                  <a:pt x="307" y="820"/>
                  <a:pt x="307" y="820"/>
                  <a:pt x="307" y="820"/>
                </a:cubicBezTo>
                <a:cubicBezTo>
                  <a:pt x="306" y="819"/>
                  <a:pt x="307" y="819"/>
                  <a:pt x="307" y="819"/>
                </a:cubicBezTo>
                <a:cubicBezTo>
                  <a:pt x="304" y="819"/>
                  <a:pt x="304" y="819"/>
                  <a:pt x="304" y="819"/>
                </a:cubicBezTo>
                <a:cubicBezTo>
                  <a:pt x="302" y="817"/>
                  <a:pt x="302" y="817"/>
                  <a:pt x="302" y="817"/>
                </a:cubicBezTo>
                <a:cubicBezTo>
                  <a:pt x="296" y="818"/>
                  <a:pt x="296" y="818"/>
                  <a:pt x="296" y="818"/>
                </a:cubicBezTo>
                <a:cubicBezTo>
                  <a:pt x="293" y="822"/>
                  <a:pt x="293" y="822"/>
                  <a:pt x="293" y="822"/>
                </a:cubicBezTo>
                <a:cubicBezTo>
                  <a:pt x="291" y="820"/>
                  <a:pt x="291" y="820"/>
                  <a:pt x="291" y="820"/>
                </a:cubicBezTo>
                <a:cubicBezTo>
                  <a:pt x="293" y="819"/>
                  <a:pt x="293" y="819"/>
                  <a:pt x="293" y="819"/>
                </a:cubicBezTo>
                <a:cubicBezTo>
                  <a:pt x="285" y="818"/>
                  <a:pt x="285" y="818"/>
                  <a:pt x="285" y="818"/>
                </a:cubicBezTo>
                <a:cubicBezTo>
                  <a:pt x="284" y="818"/>
                  <a:pt x="293" y="815"/>
                  <a:pt x="282" y="820"/>
                </a:cubicBezTo>
                <a:cubicBezTo>
                  <a:pt x="286" y="820"/>
                  <a:pt x="281" y="818"/>
                  <a:pt x="285" y="816"/>
                </a:cubicBezTo>
                <a:cubicBezTo>
                  <a:pt x="286" y="818"/>
                  <a:pt x="286" y="818"/>
                  <a:pt x="286" y="818"/>
                </a:cubicBezTo>
                <a:cubicBezTo>
                  <a:pt x="289" y="819"/>
                  <a:pt x="291" y="812"/>
                  <a:pt x="292" y="818"/>
                </a:cubicBezTo>
                <a:cubicBezTo>
                  <a:pt x="293" y="817"/>
                  <a:pt x="298" y="821"/>
                  <a:pt x="292" y="815"/>
                </a:cubicBezTo>
                <a:cubicBezTo>
                  <a:pt x="291" y="812"/>
                  <a:pt x="291" y="816"/>
                  <a:pt x="296" y="813"/>
                </a:cubicBezTo>
                <a:cubicBezTo>
                  <a:pt x="295" y="812"/>
                  <a:pt x="299" y="810"/>
                  <a:pt x="293" y="811"/>
                </a:cubicBezTo>
                <a:cubicBezTo>
                  <a:pt x="292" y="812"/>
                  <a:pt x="292" y="812"/>
                  <a:pt x="292" y="812"/>
                </a:cubicBezTo>
                <a:cubicBezTo>
                  <a:pt x="291" y="811"/>
                  <a:pt x="291" y="811"/>
                  <a:pt x="291" y="811"/>
                </a:cubicBezTo>
                <a:cubicBezTo>
                  <a:pt x="288" y="814"/>
                  <a:pt x="288" y="814"/>
                  <a:pt x="288" y="814"/>
                </a:cubicBezTo>
                <a:cubicBezTo>
                  <a:pt x="289" y="812"/>
                  <a:pt x="289" y="812"/>
                  <a:pt x="289" y="812"/>
                </a:cubicBezTo>
                <a:cubicBezTo>
                  <a:pt x="288" y="812"/>
                  <a:pt x="297" y="808"/>
                  <a:pt x="286" y="811"/>
                </a:cubicBezTo>
                <a:cubicBezTo>
                  <a:pt x="292" y="810"/>
                  <a:pt x="292" y="810"/>
                  <a:pt x="292" y="810"/>
                </a:cubicBezTo>
                <a:cubicBezTo>
                  <a:pt x="290" y="808"/>
                  <a:pt x="290" y="808"/>
                  <a:pt x="290" y="808"/>
                </a:cubicBezTo>
                <a:cubicBezTo>
                  <a:pt x="286" y="809"/>
                  <a:pt x="286" y="809"/>
                  <a:pt x="286" y="809"/>
                </a:cubicBezTo>
                <a:cubicBezTo>
                  <a:pt x="286" y="809"/>
                  <a:pt x="286" y="809"/>
                  <a:pt x="286" y="809"/>
                </a:cubicBezTo>
                <a:cubicBezTo>
                  <a:pt x="282" y="804"/>
                  <a:pt x="294" y="809"/>
                  <a:pt x="286" y="802"/>
                </a:cubicBezTo>
                <a:cubicBezTo>
                  <a:pt x="289" y="802"/>
                  <a:pt x="289" y="802"/>
                  <a:pt x="289" y="802"/>
                </a:cubicBezTo>
                <a:cubicBezTo>
                  <a:pt x="290" y="800"/>
                  <a:pt x="290" y="800"/>
                  <a:pt x="290" y="800"/>
                </a:cubicBezTo>
                <a:cubicBezTo>
                  <a:pt x="294" y="800"/>
                  <a:pt x="294" y="800"/>
                  <a:pt x="294" y="800"/>
                </a:cubicBezTo>
                <a:cubicBezTo>
                  <a:pt x="294" y="799"/>
                  <a:pt x="294" y="799"/>
                  <a:pt x="294" y="799"/>
                </a:cubicBezTo>
                <a:cubicBezTo>
                  <a:pt x="299" y="798"/>
                  <a:pt x="299" y="798"/>
                  <a:pt x="299" y="798"/>
                </a:cubicBezTo>
                <a:cubicBezTo>
                  <a:pt x="297" y="797"/>
                  <a:pt x="297" y="797"/>
                  <a:pt x="297" y="797"/>
                </a:cubicBezTo>
                <a:cubicBezTo>
                  <a:pt x="299" y="797"/>
                  <a:pt x="299" y="796"/>
                  <a:pt x="300" y="795"/>
                </a:cubicBezTo>
                <a:cubicBezTo>
                  <a:pt x="295" y="793"/>
                  <a:pt x="295" y="793"/>
                  <a:pt x="295" y="793"/>
                </a:cubicBezTo>
                <a:cubicBezTo>
                  <a:pt x="291" y="794"/>
                  <a:pt x="310" y="803"/>
                  <a:pt x="287" y="793"/>
                </a:cubicBezTo>
                <a:cubicBezTo>
                  <a:pt x="284" y="790"/>
                  <a:pt x="284" y="790"/>
                  <a:pt x="284" y="790"/>
                </a:cubicBezTo>
                <a:cubicBezTo>
                  <a:pt x="283" y="791"/>
                  <a:pt x="283" y="791"/>
                  <a:pt x="283" y="791"/>
                </a:cubicBezTo>
                <a:cubicBezTo>
                  <a:pt x="287" y="787"/>
                  <a:pt x="287" y="787"/>
                  <a:pt x="287" y="787"/>
                </a:cubicBezTo>
                <a:cubicBezTo>
                  <a:pt x="291" y="788"/>
                  <a:pt x="291" y="788"/>
                  <a:pt x="291" y="788"/>
                </a:cubicBezTo>
                <a:cubicBezTo>
                  <a:pt x="292" y="787"/>
                  <a:pt x="292" y="787"/>
                  <a:pt x="292" y="787"/>
                </a:cubicBezTo>
                <a:cubicBezTo>
                  <a:pt x="291" y="786"/>
                  <a:pt x="291" y="786"/>
                  <a:pt x="291" y="786"/>
                </a:cubicBezTo>
                <a:cubicBezTo>
                  <a:pt x="295" y="784"/>
                  <a:pt x="295" y="784"/>
                  <a:pt x="295" y="784"/>
                </a:cubicBezTo>
                <a:cubicBezTo>
                  <a:pt x="292" y="783"/>
                  <a:pt x="292" y="783"/>
                  <a:pt x="292" y="783"/>
                </a:cubicBezTo>
                <a:cubicBezTo>
                  <a:pt x="294" y="781"/>
                  <a:pt x="294" y="781"/>
                  <a:pt x="294" y="781"/>
                </a:cubicBezTo>
                <a:cubicBezTo>
                  <a:pt x="294" y="778"/>
                  <a:pt x="294" y="778"/>
                  <a:pt x="294" y="778"/>
                </a:cubicBezTo>
                <a:cubicBezTo>
                  <a:pt x="290" y="776"/>
                  <a:pt x="290" y="776"/>
                  <a:pt x="290" y="776"/>
                </a:cubicBezTo>
                <a:cubicBezTo>
                  <a:pt x="292" y="774"/>
                  <a:pt x="292" y="774"/>
                  <a:pt x="292" y="774"/>
                </a:cubicBezTo>
                <a:cubicBezTo>
                  <a:pt x="286" y="770"/>
                  <a:pt x="286" y="770"/>
                  <a:pt x="286" y="770"/>
                </a:cubicBezTo>
                <a:cubicBezTo>
                  <a:pt x="286" y="765"/>
                  <a:pt x="286" y="765"/>
                  <a:pt x="286" y="765"/>
                </a:cubicBezTo>
                <a:cubicBezTo>
                  <a:pt x="289" y="764"/>
                  <a:pt x="289" y="764"/>
                  <a:pt x="289" y="764"/>
                </a:cubicBezTo>
                <a:cubicBezTo>
                  <a:pt x="289" y="760"/>
                  <a:pt x="289" y="760"/>
                  <a:pt x="289" y="760"/>
                </a:cubicBezTo>
                <a:cubicBezTo>
                  <a:pt x="289" y="760"/>
                  <a:pt x="286" y="761"/>
                  <a:pt x="290" y="760"/>
                </a:cubicBezTo>
                <a:cubicBezTo>
                  <a:pt x="286" y="758"/>
                  <a:pt x="286" y="758"/>
                  <a:pt x="286" y="758"/>
                </a:cubicBezTo>
                <a:cubicBezTo>
                  <a:pt x="288" y="757"/>
                  <a:pt x="288" y="757"/>
                  <a:pt x="288" y="757"/>
                </a:cubicBezTo>
                <a:cubicBezTo>
                  <a:pt x="295" y="758"/>
                  <a:pt x="295" y="758"/>
                  <a:pt x="295" y="758"/>
                </a:cubicBezTo>
                <a:cubicBezTo>
                  <a:pt x="296" y="758"/>
                  <a:pt x="296" y="758"/>
                  <a:pt x="296" y="758"/>
                </a:cubicBezTo>
                <a:cubicBezTo>
                  <a:pt x="296" y="756"/>
                  <a:pt x="296" y="756"/>
                  <a:pt x="296" y="756"/>
                </a:cubicBezTo>
                <a:cubicBezTo>
                  <a:pt x="297" y="755"/>
                  <a:pt x="297" y="755"/>
                  <a:pt x="297" y="755"/>
                </a:cubicBezTo>
                <a:cubicBezTo>
                  <a:pt x="293" y="752"/>
                  <a:pt x="293" y="752"/>
                  <a:pt x="293" y="752"/>
                </a:cubicBezTo>
                <a:cubicBezTo>
                  <a:pt x="292" y="752"/>
                  <a:pt x="292" y="752"/>
                  <a:pt x="292" y="752"/>
                </a:cubicBezTo>
                <a:cubicBezTo>
                  <a:pt x="298" y="750"/>
                  <a:pt x="298" y="750"/>
                  <a:pt x="298" y="750"/>
                </a:cubicBezTo>
                <a:cubicBezTo>
                  <a:pt x="299" y="750"/>
                  <a:pt x="299" y="750"/>
                  <a:pt x="299" y="750"/>
                </a:cubicBezTo>
                <a:cubicBezTo>
                  <a:pt x="300" y="750"/>
                  <a:pt x="296" y="753"/>
                  <a:pt x="297" y="751"/>
                </a:cubicBezTo>
                <a:cubicBezTo>
                  <a:pt x="301" y="752"/>
                  <a:pt x="301" y="752"/>
                  <a:pt x="301" y="752"/>
                </a:cubicBezTo>
                <a:cubicBezTo>
                  <a:pt x="305" y="751"/>
                  <a:pt x="305" y="751"/>
                  <a:pt x="305" y="751"/>
                </a:cubicBezTo>
                <a:cubicBezTo>
                  <a:pt x="305" y="747"/>
                  <a:pt x="305" y="747"/>
                  <a:pt x="305" y="747"/>
                </a:cubicBezTo>
                <a:cubicBezTo>
                  <a:pt x="310" y="747"/>
                  <a:pt x="310" y="747"/>
                  <a:pt x="310" y="747"/>
                </a:cubicBezTo>
                <a:cubicBezTo>
                  <a:pt x="310" y="746"/>
                  <a:pt x="310" y="746"/>
                  <a:pt x="310" y="746"/>
                </a:cubicBezTo>
                <a:cubicBezTo>
                  <a:pt x="315" y="745"/>
                  <a:pt x="315" y="745"/>
                  <a:pt x="315" y="745"/>
                </a:cubicBezTo>
                <a:cubicBezTo>
                  <a:pt x="318" y="745"/>
                  <a:pt x="318" y="745"/>
                  <a:pt x="318" y="745"/>
                </a:cubicBezTo>
                <a:cubicBezTo>
                  <a:pt x="321" y="741"/>
                  <a:pt x="321" y="741"/>
                  <a:pt x="321" y="741"/>
                </a:cubicBezTo>
                <a:cubicBezTo>
                  <a:pt x="319" y="738"/>
                  <a:pt x="319" y="738"/>
                  <a:pt x="319" y="738"/>
                </a:cubicBezTo>
                <a:cubicBezTo>
                  <a:pt x="317" y="737"/>
                  <a:pt x="319" y="743"/>
                  <a:pt x="315" y="738"/>
                </a:cubicBezTo>
                <a:cubicBezTo>
                  <a:pt x="313" y="740"/>
                  <a:pt x="313" y="740"/>
                  <a:pt x="313" y="740"/>
                </a:cubicBezTo>
                <a:cubicBezTo>
                  <a:pt x="312" y="736"/>
                  <a:pt x="312" y="736"/>
                  <a:pt x="312" y="736"/>
                </a:cubicBezTo>
                <a:cubicBezTo>
                  <a:pt x="309" y="736"/>
                  <a:pt x="309" y="736"/>
                  <a:pt x="309" y="736"/>
                </a:cubicBezTo>
                <a:cubicBezTo>
                  <a:pt x="309" y="737"/>
                  <a:pt x="304" y="738"/>
                  <a:pt x="309" y="739"/>
                </a:cubicBezTo>
                <a:cubicBezTo>
                  <a:pt x="303" y="742"/>
                  <a:pt x="303" y="742"/>
                  <a:pt x="303" y="742"/>
                </a:cubicBezTo>
                <a:cubicBezTo>
                  <a:pt x="300" y="742"/>
                  <a:pt x="300" y="742"/>
                  <a:pt x="300" y="742"/>
                </a:cubicBezTo>
                <a:cubicBezTo>
                  <a:pt x="299" y="739"/>
                  <a:pt x="299" y="739"/>
                  <a:pt x="299" y="739"/>
                </a:cubicBezTo>
                <a:cubicBezTo>
                  <a:pt x="296" y="738"/>
                  <a:pt x="296" y="738"/>
                  <a:pt x="296" y="738"/>
                </a:cubicBezTo>
                <a:cubicBezTo>
                  <a:pt x="300" y="736"/>
                  <a:pt x="300" y="736"/>
                  <a:pt x="300" y="736"/>
                </a:cubicBezTo>
                <a:cubicBezTo>
                  <a:pt x="304" y="739"/>
                  <a:pt x="304" y="739"/>
                  <a:pt x="304" y="739"/>
                </a:cubicBezTo>
                <a:cubicBezTo>
                  <a:pt x="306" y="736"/>
                  <a:pt x="306" y="736"/>
                  <a:pt x="306" y="736"/>
                </a:cubicBezTo>
                <a:cubicBezTo>
                  <a:pt x="305" y="735"/>
                  <a:pt x="305" y="735"/>
                  <a:pt x="305" y="735"/>
                </a:cubicBezTo>
                <a:cubicBezTo>
                  <a:pt x="302" y="736"/>
                  <a:pt x="302" y="736"/>
                  <a:pt x="302" y="736"/>
                </a:cubicBezTo>
                <a:cubicBezTo>
                  <a:pt x="301" y="733"/>
                  <a:pt x="301" y="733"/>
                  <a:pt x="301" y="733"/>
                </a:cubicBezTo>
                <a:cubicBezTo>
                  <a:pt x="301" y="732"/>
                  <a:pt x="301" y="732"/>
                  <a:pt x="301" y="732"/>
                </a:cubicBezTo>
                <a:cubicBezTo>
                  <a:pt x="303" y="731"/>
                  <a:pt x="303" y="731"/>
                  <a:pt x="303" y="731"/>
                </a:cubicBezTo>
                <a:cubicBezTo>
                  <a:pt x="304" y="732"/>
                  <a:pt x="304" y="732"/>
                  <a:pt x="304" y="732"/>
                </a:cubicBezTo>
                <a:cubicBezTo>
                  <a:pt x="307" y="731"/>
                  <a:pt x="307" y="731"/>
                  <a:pt x="307" y="731"/>
                </a:cubicBezTo>
                <a:cubicBezTo>
                  <a:pt x="305" y="729"/>
                  <a:pt x="305" y="729"/>
                  <a:pt x="305" y="729"/>
                </a:cubicBezTo>
                <a:cubicBezTo>
                  <a:pt x="307" y="728"/>
                  <a:pt x="307" y="728"/>
                  <a:pt x="307" y="728"/>
                </a:cubicBezTo>
                <a:cubicBezTo>
                  <a:pt x="305" y="727"/>
                  <a:pt x="305" y="727"/>
                  <a:pt x="305" y="727"/>
                </a:cubicBezTo>
                <a:cubicBezTo>
                  <a:pt x="289" y="736"/>
                  <a:pt x="289" y="736"/>
                  <a:pt x="289" y="736"/>
                </a:cubicBezTo>
                <a:cubicBezTo>
                  <a:pt x="291" y="738"/>
                  <a:pt x="291" y="738"/>
                  <a:pt x="291" y="738"/>
                </a:cubicBezTo>
                <a:cubicBezTo>
                  <a:pt x="289" y="739"/>
                  <a:pt x="289" y="739"/>
                  <a:pt x="289" y="739"/>
                </a:cubicBezTo>
                <a:cubicBezTo>
                  <a:pt x="286" y="736"/>
                  <a:pt x="286" y="736"/>
                  <a:pt x="286" y="736"/>
                </a:cubicBezTo>
                <a:cubicBezTo>
                  <a:pt x="286" y="736"/>
                  <a:pt x="291" y="733"/>
                  <a:pt x="285" y="738"/>
                </a:cubicBezTo>
                <a:cubicBezTo>
                  <a:pt x="285" y="740"/>
                  <a:pt x="285" y="740"/>
                  <a:pt x="285" y="740"/>
                </a:cubicBezTo>
                <a:cubicBezTo>
                  <a:pt x="278" y="743"/>
                  <a:pt x="278" y="743"/>
                  <a:pt x="278" y="743"/>
                </a:cubicBezTo>
                <a:cubicBezTo>
                  <a:pt x="276" y="741"/>
                  <a:pt x="276" y="741"/>
                  <a:pt x="276" y="741"/>
                </a:cubicBezTo>
                <a:cubicBezTo>
                  <a:pt x="272" y="740"/>
                  <a:pt x="272" y="740"/>
                  <a:pt x="272" y="740"/>
                </a:cubicBezTo>
                <a:cubicBezTo>
                  <a:pt x="272" y="738"/>
                  <a:pt x="272" y="738"/>
                  <a:pt x="272" y="738"/>
                </a:cubicBezTo>
                <a:cubicBezTo>
                  <a:pt x="267" y="738"/>
                  <a:pt x="267" y="738"/>
                  <a:pt x="267" y="738"/>
                </a:cubicBezTo>
                <a:cubicBezTo>
                  <a:pt x="269" y="734"/>
                  <a:pt x="269" y="734"/>
                  <a:pt x="269" y="734"/>
                </a:cubicBezTo>
                <a:cubicBezTo>
                  <a:pt x="261" y="734"/>
                  <a:pt x="261" y="734"/>
                  <a:pt x="261" y="734"/>
                </a:cubicBezTo>
                <a:cubicBezTo>
                  <a:pt x="260" y="734"/>
                  <a:pt x="260" y="735"/>
                  <a:pt x="260" y="736"/>
                </a:cubicBezTo>
                <a:cubicBezTo>
                  <a:pt x="262" y="736"/>
                  <a:pt x="262" y="736"/>
                  <a:pt x="262" y="736"/>
                </a:cubicBezTo>
                <a:cubicBezTo>
                  <a:pt x="261" y="736"/>
                  <a:pt x="259" y="736"/>
                  <a:pt x="259" y="739"/>
                </a:cubicBezTo>
                <a:cubicBezTo>
                  <a:pt x="264" y="743"/>
                  <a:pt x="264" y="743"/>
                  <a:pt x="264" y="743"/>
                </a:cubicBezTo>
                <a:cubicBezTo>
                  <a:pt x="258" y="742"/>
                  <a:pt x="258" y="742"/>
                  <a:pt x="258" y="742"/>
                </a:cubicBezTo>
                <a:cubicBezTo>
                  <a:pt x="258" y="743"/>
                  <a:pt x="258" y="743"/>
                  <a:pt x="258" y="743"/>
                </a:cubicBezTo>
                <a:cubicBezTo>
                  <a:pt x="255" y="743"/>
                  <a:pt x="255" y="743"/>
                  <a:pt x="255" y="743"/>
                </a:cubicBezTo>
                <a:cubicBezTo>
                  <a:pt x="258" y="742"/>
                  <a:pt x="258" y="742"/>
                  <a:pt x="258" y="742"/>
                </a:cubicBezTo>
                <a:cubicBezTo>
                  <a:pt x="259" y="741"/>
                  <a:pt x="259" y="741"/>
                  <a:pt x="259" y="741"/>
                </a:cubicBezTo>
                <a:cubicBezTo>
                  <a:pt x="256" y="738"/>
                  <a:pt x="256" y="738"/>
                  <a:pt x="256" y="738"/>
                </a:cubicBezTo>
                <a:cubicBezTo>
                  <a:pt x="255" y="739"/>
                  <a:pt x="251" y="741"/>
                  <a:pt x="253" y="742"/>
                </a:cubicBezTo>
                <a:cubicBezTo>
                  <a:pt x="248" y="743"/>
                  <a:pt x="248" y="743"/>
                  <a:pt x="248" y="743"/>
                </a:cubicBezTo>
                <a:cubicBezTo>
                  <a:pt x="246" y="745"/>
                  <a:pt x="246" y="745"/>
                  <a:pt x="246" y="745"/>
                </a:cubicBezTo>
                <a:cubicBezTo>
                  <a:pt x="245" y="746"/>
                  <a:pt x="245" y="746"/>
                  <a:pt x="245" y="746"/>
                </a:cubicBezTo>
                <a:cubicBezTo>
                  <a:pt x="240" y="743"/>
                  <a:pt x="240" y="743"/>
                  <a:pt x="240" y="743"/>
                </a:cubicBezTo>
                <a:cubicBezTo>
                  <a:pt x="240" y="742"/>
                  <a:pt x="240" y="742"/>
                  <a:pt x="240" y="742"/>
                </a:cubicBezTo>
                <a:cubicBezTo>
                  <a:pt x="236" y="746"/>
                  <a:pt x="236" y="746"/>
                  <a:pt x="236" y="746"/>
                </a:cubicBezTo>
                <a:cubicBezTo>
                  <a:pt x="239" y="748"/>
                  <a:pt x="239" y="748"/>
                  <a:pt x="239" y="748"/>
                </a:cubicBezTo>
                <a:cubicBezTo>
                  <a:pt x="237" y="750"/>
                  <a:pt x="237" y="750"/>
                  <a:pt x="237" y="750"/>
                </a:cubicBezTo>
                <a:cubicBezTo>
                  <a:pt x="239" y="751"/>
                  <a:pt x="239" y="751"/>
                  <a:pt x="239" y="751"/>
                </a:cubicBezTo>
                <a:cubicBezTo>
                  <a:pt x="234" y="751"/>
                  <a:pt x="234" y="751"/>
                  <a:pt x="234" y="751"/>
                </a:cubicBezTo>
                <a:cubicBezTo>
                  <a:pt x="234" y="750"/>
                  <a:pt x="234" y="750"/>
                  <a:pt x="234" y="750"/>
                </a:cubicBezTo>
                <a:cubicBezTo>
                  <a:pt x="231" y="748"/>
                  <a:pt x="231" y="748"/>
                  <a:pt x="231" y="748"/>
                </a:cubicBezTo>
                <a:cubicBezTo>
                  <a:pt x="230" y="748"/>
                  <a:pt x="230" y="748"/>
                  <a:pt x="230" y="748"/>
                </a:cubicBezTo>
                <a:cubicBezTo>
                  <a:pt x="237" y="744"/>
                  <a:pt x="237" y="744"/>
                  <a:pt x="237" y="744"/>
                </a:cubicBezTo>
                <a:cubicBezTo>
                  <a:pt x="236" y="744"/>
                  <a:pt x="236" y="744"/>
                  <a:pt x="236" y="744"/>
                </a:cubicBezTo>
                <a:cubicBezTo>
                  <a:pt x="239" y="741"/>
                  <a:pt x="239" y="741"/>
                  <a:pt x="239" y="741"/>
                </a:cubicBezTo>
                <a:cubicBezTo>
                  <a:pt x="242" y="741"/>
                  <a:pt x="242" y="741"/>
                  <a:pt x="242" y="741"/>
                </a:cubicBezTo>
                <a:cubicBezTo>
                  <a:pt x="243" y="738"/>
                  <a:pt x="243" y="738"/>
                  <a:pt x="243" y="738"/>
                </a:cubicBezTo>
                <a:cubicBezTo>
                  <a:pt x="245" y="739"/>
                  <a:pt x="245" y="739"/>
                  <a:pt x="245" y="739"/>
                </a:cubicBezTo>
                <a:cubicBezTo>
                  <a:pt x="246" y="741"/>
                  <a:pt x="239" y="739"/>
                  <a:pt x="246" y="742"/>
                </a:cubicBezTo>
                <a:cubicBezTo>
                  <a:pt x="250" y="741"/>
                  <a:pt x="250" y="741"/>
                  <a:pt x="250" y="741"/>
                </a:cubicBezTo>
                <a:cubicBezTo>
                  <a:pt x="255" y="737"/>
                  <a:pt x="255" y="737"/>
                  <a:pt x="255" y="737"/>
                </a:cubicBezTo>
                <a:cubicBezTo>
                  <a:pt x="258" y="733"/>
                  <a:pt x="258" y="733"/>
                  <a:pt x="258" y="733"/>
                </a:cubicBezTo>
                <a:cubicBezTo>
                  <a:pt x="257" y="732"/>
                  <a:pt x="257" y="732"/>
                  <a:pt x="257" y="732"/>
                </a:cubicBezTo>
                <a:cubicBezTo>
                  <a:pt x="258" y="731"/>
                  <a:pt x="258" y="731"/>
                  <a:pt x="258" y="731"/>
                </a:cubicBezTo>
                <a:cubicBezTo>
                  <a:pt x="258" y="730"/>
                  <a:pt x="258" y="730"/>
                  <a:pt x="258" y="730"/>
                </a:cubicBezTo>
                <a:cubicBezTo>
                  <a:pt x="260" y="732"/>
                  <a:pt x="260" y="732"/>
                  <a:pt x="260" y="732"/>
                </a:cubicBezTo>
                <a:cubicBezTo>
                  <a:pt x="263" y="730"/>
                  <a:pt x="263" y="730"/>
                  <a:pt x="263" y="730"/>
                </a:cubicBezTo>
                <a:cubicBezTo>
                  <a:pt x="258" y="729"/>
                  <a:pt x="258" y="729"/>
                  <a:pt x="258" y="729"/>
                </a:cubicBezTo>
                <a:cubicBezTo>
                  <a:pt x="246" y="734"/>
                  <a:pt x="246" y="734"/>
                  <a:pt x="246" y="734"/>
                </a:cubicBezTo>
                <a:cubicBezTo>
                  <a:pt x="224" y="748"/>
                  <a:pt x="224" y="748"/>
                  <a:pt x="224" y="748"/>
                </a:cubicBezTo>
                <a:cubicBezTo>
                  <a:pt x="223" y="750"/>
                  <a:pt x="223" y="750"/>
                  <a:pt x="223" y="750"/>
                </a:cubicBezTo>
                <a:cubicBezTo>
                  <a:pt x="227" y="750"/>
                  <a:pt x="227" y="750"/>
                  <a:pt x="227" y="750"/>
                </a:cubicBezTo>
                <a:cubicBezTo>
                  <a:pt x="231" y="751"/>
                  <a:pt x="231" y="751"/>
                  <a:pt x="231" y="751"/>
                </a:cubicBezTo>
                <a:cubicBezTo>
                  <a:pt x="232" y="752"/>
                  <a:pt x="232" y="752"/>
                  <a:pt x="232" y="752"/>
                </a:cubicBezTo>
                <a:cubicBezTo>
                  <a:pt x="220" y="759"/>
                  <a:pt x="220" y="759"/>
                  <a:pt x="220" y="759"/>
                </a:cubicBezTo>
                <a:cubicBezTo>
                  <a:pt x="214" y="762"/>
                  <a:pt x="214" y="762"/>
                  <a:pt x="214" y="762"/>
                </a:cubicBezTo>
                <a:cubicBezTo>
                  <a:pt x="210" y="766"/>
                  <a:pt x="210" y="766"/>
                  <a:pt x="210" y="766"/>
                </a:cubicBezTo>
                <a:cubicBezTo>
                  <a:pt x="207" y="764"/>
                  <a:pt x="207" y="764"/>
                  <a:pt x="207" y="764"/>
                </a:cubicBezTo>
                <a:cubicBezTo>
                  <a:pt x="190" y="776"/>
                  <a:pt x="190" y="776"/>
                  <a:pt x="190" y="776"/>
                </a:cubicBezTo>
                <a:cubicBezTo>
                  <a:pt x="190" y="778"/>
                  <a:pt x="190" y="778"/>
                  <a:pt x="190" y="778"/>
                </a:cubicBezTo>
                <a:cubicBezTo>
                  <a:pt x="186" y="779"/>
                  <a:pt x="186" y="779"/>
                  <a:pt x="186" y="779"/>
                </a:cubicBezTo>
                <a:cubicBezTo>
                  <a:pt x="185" y="780"/>
                  <a:pt x="185" y="780"/>
                  <a:pt x="185" y="780"/>
                </a:cubicBezTo>
                <a:cubicBezTo>
                  <a:pt x="180" y="783"/>
                  <a:pt x="180" y="783"/>
                  <a:pt x="180" y="783"/>
                </a:cubicBezTo>
                <a:cubicBezTo>
                  <a:pt x="179" y="785"/>
                  <a:pt x="189" y="777"/>
                  <a:pt x="176" y="786"/>
                </a:cubicBezTo>
                <a:cubicBezTo>
                  <a:pt x="181" y="779"/>
                  <a:pt x="181" y="779"/>
                  <a:pt x="181" y="779"/>
                </a:cubicBezTo>
                <a:cubicBezTo>
                  <a:pt x="185" y="778"/>
                  <a:pt x="185" y="778"/>
                  <a:pt x="185" y="778"/>
                </a:cubicBezTo>
                <a:cubicBezTo>
                  <a:pt x="182" y="775"/>
                  <a:pt x="182" y="775"/>
                  <a:pt x="182" y="775"/>
                </a:cubicBezTo>
                <a:cubicBezTo>
                  <a:pt x="179" y="779"/>
                  <a:pt x="179" y="779"/>
                  <a:pt x="179" y="779"/>
                </a:cubicBezTo>
                <a:cubicBezTo>
                  <a:pt x="175" y="779"/>
                  <a:pt x="175" y="779"/>
                  <a:pt x="175" y="779"/>
                </a:cubicBezTo>
                <a:cubicBezTo>
                  <a:pt x="177" y="778"/>
                  <a:pt x="177" y="775"/>
                  <a:pt x="176" y="774"/>
                </a:cubicBezTo>
                <a:cubicBezTo>
                  <a:pt x="172" y="774"/>
                  <a:pt x="172" y="774"/>
                  <a:pt x="172" y="774"/>
                </a:cubicBezTo>
                <a:cubicBezTo>
                  <a:pt x="170" y="779"/>
                  <a:pt x="170" y="779"/>
                  <a:pt x="170" y="779"/>
                </a:cubicBezTo>
                <a:cubicBezTo>
                  <a:pt x="172" y="778"/>
                  <a:pt x="169" y="783"/>
                  <a:pt x="174" y="780"/>
                </a:cubicBezTo>
                <a:cubicBezTo>
                  <a:pt x="172" y="783"/>
                  <a:pt x="172" y="783"/>
                  <a:pt x="172" y="783"/>
                </a:cubicBezTo>
                <a:cubicBezTo>
                  <a:pt x="167" y="784"/>
                  <a:pt x="167" y="784"/>
                  <a:pt x="167" y="784"/>
                </a:cubicBezTo>
                <a:cubicBezTo>
                  <a:pt x="165" y="782"/>
                  <a:pt x="165" y="782"/>
                  <a:pt x="165" y="782"/>
                </a:cubicBezTo>
                <a:cubicBezTo>
                  <a:pt x="161" y="776"/>
                  <a:pt x="161" y="776"/>
                  <a:pt x="161" y="776"/>
                </a:cubicBezTo>
                <a:cubicBezTo>
                  <a:pt x="160" y="776"/>
                  <a:pt x="160" y="776"/>
                  <a:pt x="160" y="776"/>
                </a:cubicBezTo>
                <a:cubicBezTo>
                  <a:pt x="161" y="773"/>
                  <a:pt x="169" y="774"/>
                  <a:pt x="170" y="768"/>
                </a:cubicBezTo>
                <a:cubicBezTo>
                  <a:pt x="173" y="768"/>
                  <a:pt x="173" y="768"/>
                  <a:pt x="173" y="768"/>
                </a:cubicBezTo>
                <a:cubicBezTo>
                  <a:pt x="178" y="761"/>
                  <a:pt x="178" y="761"/>
                  <a:pt x="178" y="761"/>
                </a:cubicBezTo>
                <a:cubicBezTo>
                  <a:pt x="176" y="760"/>
                  <a:pt x="176" y="760"/>
                  <a:pt x="176" y="760"/>
                </a:cubicBezTo>
                <a:cubicBezTo>
                  <a:pt x="179" y="756"/>
                  <a:pt x="179" y="756"/>
                  <a:pt x="179" y="756"/>
                </a:cubicBezTo>
                <a:cubicBezTo>
                  <a:pt x="170" y="754"/>
                  <a:pt x="170" y="754"/>
                  <a:pt x="170" y="754"/>
                </a:cubicBezTo>
                <a:cubicBezTo>
                  <a:pt x="169" y="752"/>
                  <a:pt x="169" y="752"/>
                  <a:pt x="169" y="752"/>
                </a:cubicBezTo>
                <a:cubicBezTo>
                  <a:pt x="166" y="754"/>
                  <a:pt x="166" y="754"/>
                  <a:pt x="166" y="754"/>
                </a:cubicBezTo>
                <a:cubicBezTo>
                  <a:pt x="167" y="755"/>
                  <a:pt x="167" y="755"/>
                  <a:pt x="167" y="755"/>
                </a:cubicBezTo>
                <a:cubicBezTo>
                  <a:pt x="158" y="757"/>
                  <a:pt x="158" y="757"/>
                  <a:pt x="158" y="757"/>
                </a:cubicBezTo>
                <a:cubicBezTo>
                  <a:pt x="153" y="760"/>
                  <a:pt x="153" y="760"/>
                  <a:pt x="153" y="760"/>
                </a:cubicBezTo>
                <a:cubicBezTo>
                  <a:pt x="152" y="764"/>
                  <a:pt x="167" y="751"/>
                  <a:pt x="146" y="763"/>
                </a:cubicBezTo>
                <a:cubicBezTo>
                  <a:pt x="144" y="763"/>
                  <a:pt x="144" y="763"/>
                  <a:pt x="144" y="763"/>
                </a:cubicBezTo>
                <a:cubicBezTo>
                  <a:pt x="143" y="762"/>
                  <a:pt x="143" y="762"/>
                  <a:pt x="143" y="762"/>
                </a:cubicBezTo>
                <a:cubicBezTo>
                  <a:pt x="147" y="761"/>
                  <a:pt x="147" y="761"/>
                  <a:pt x="147" y="761"/>
                </a:cubicBezTo>
                <a:cubicBezTo>
                  <a:pt x="151" y="757"/>
                  <a:pt x="151" y="757"/>
                  <a:pt x="151" y="757"/>
                </a:cubicBezTo>
                <a:cubicBezTo>
                  <a:pt x="151" y="753"/>
                  <a:pt x="151" y="753"/>
                  <a:pt x="151" y="753"/>
                </a:cubicBezTo>
                <a:cubicBezTo>
                  <a:pt x="153" y="754"/>
                  <a:pt x="153" y="754"/>
                  <a:pt x="153" y="754"/>
                </a:cubicBezTo>
                <a:cubicBezTo>
                  <a:pt x="156" y="751"/>
                  <a:pt x="156" y="751"/>
                  <a:pt x="156" y="751"/>
                </a:cubicBezTo>
                <a:cubicBezTo>
                  <a:pt x="154" y="750"/>
                  <a:pt x="154" y="750"/>
                  <a:pt x="154" y="750"/>
                </a:cubicBezTo>
                <a:cubicBezTo>
                  <a:pt x="150" y="748"/>
                  <a:pt x="150" y="748"/>
                  <a:pt x="150" y="748"/>
                </a:cubicBezTo>
                <a:cubicBezTo>
                  <a:pt x="142" y="751"/>
                  <a:pt x="142" y="751"/>
                  <a:pt x="142" y="751"/>
                </a:cubicBezTo>
                <a:cubicBezTo>
                  <a:pt x="139" y="755"/>
                  <a:pt x="139" y="755"/>
                  <a:pt x="139" y="755"/>
                </a:cubicBezTo>
                <a:cubicBezTo>
                  <a:pt x="136" y="754"/>
                  <a:pt x="145" y="749"/>
                  <a:pt x="135" y="755"/>
                </a:cubicBezTo>
                <a:cubicBezTo>
                  <a:pt x="138" y="752"/>
                  <a:pt x="138" y="752"/>
                  <a:pt x="138" y="752"/>
                </a:cubicBezTo>
                <a:cubicBezTo>
                  <a:pt x="142" y="750"/>
                  <a:pt x="142" y="750"/>
                  <a:pt x="142" y="750"/>
                </a:cubicBezTo>
                <a:cubicBezTo>
                  <a:pt x="142" y="748"/>
                  <a:pt x="142" y="748"/>
                  <a:pt x="142" y="748"/>
                </a:cubicBezTo>
                <a:cubicBezTo>
                  <a:pt x="137" y="749"/>
                  <a:pt x="137" y="749"/>
                  <a:pt x="137" y="749"/>
                </a:cubicBezTo>
                <a:cubicBezTo>
                  <a:pt x="130" y="757"/>
                  <a:pt x="130" y="757"/>
                  <a:pt x="130" y="757"/>
                </a:cubicBezTo>
                <a:cubicBezTo>
                  <a:pt x="135" y="756"/>
                  <a:pt x="135" y="756"/>
                  <a:pt x="135" y="756"/>
                </a:cubicBezTo>
                <a:cubicBezTo>
                  <a:pt x="130" y="760"/>
                  <a:pt x="130" y="760"/>
                  <a:pt x="130" y="760"/>
                </a:cubicBezTo>
                <a:cubicBezTo>
                  <a:pt x="130" y="758"/>
                  <a:pt x="130" y="758"/>
                  <a:pt x="130" y="758"/>
                </a:cubicBezTo>
                <a:cubicBezTo>
                  <a:pt x="128" y="760"/>
                  <a:pt x="128" y="760"/>
                  <a:pt x="128" y="760"/>
                </a:cubicBezTo>
                <a:cubicBezTo>
                  <a:pt x="123" y="760"/>
                  <a:pt x="123" y="760"/>
                  <a:pt x="123" y="760"/>
                </a:cubicBezTo>
                <a:cubicBezTo>
                  <a:pt x="119" y="764"/>
                  <a:pt x="119" y="764"/>
                  <a:pt x="119" y="764"/>
                </a:cubicBezTo>
                <a:cubicBezTo>
                  <a:pt x="113" y="763"/>
                  <a:pt x="113" y="763"/>
                  <a:pt x="113" y="763"/>
                </a:cubicBezTo>
                <a:cubicBezTo>
                  <a:pt x="111" y="761"/>
                  <a:pt x="111" y="761"/>
                  <a:pt x="111" y="761"/>
                </a:cubicBezTo>
                <a:cubicBezTo>
                  <a:pt x="112" y="759"/>
                  <a:pt x="112" y="759"/>
                  <a:pt x="112" y="759"/>
                </a:cubicBezTo>
                <a:cubicBezTo>
                  <a:pt x="110" y="756"/>
                  <a:pt x="110" y="756"/>
                  <a:pt x="110" y="756"/>
                </a:cubicBezTo>
                <a:cubicBezTo>
                  <a:pt x="112" y="756"/>
                  <a:pt x="114" y="754"/>
                  <a:pt x="115" y="754"/>
                </a:cubicBezTo>
                <a:cubicBezTo>
                  <a:pt x="112" y="754"/>
                  <a:pt x="112" y="754"/>
                  <a:pt x="112" y="754"/>
                </a:cubicBezTo>
                <a:cubicBezTo>
                  <a:pt x="120" y="744"/>
                  <a:pt x="120" y="744"/>
                  <a:pt x="120" y="744"/>
                </a:cubicBezTo>
                <a:cubicBezTo>
                  <a:pt x="117" y="744"/>
                  <a:pt x="117" y="744"/>
                  <a:pt x="117" y="744"/>
                </a:cubicBezTo>
                <a:cubicBezTo>
                  <a:pt x="118" y="744"/>
                  <a:pt x="114" y="747"/>
                  <a:pt x="117" y="743"/>
                </a:cubicBezTo>
                <a:cubicBezTo>
                  <a:pt x="115" y="743"/>
                  <a:pt x="115" y="743"/>
                  <a:pt x="115" y="743"/>
                </a:cubicBezTo>
                <a:cubicBezTo>
                  <a:pt x="119" y="739"/>
                  <a:pt x="120" y="747"/>
                  <a:pt x="122" y="739"/>
                </a:cubicBezTo>
                <a:cubicBezTo>
                  <a:pt x="117" y="739"/>
                  <a:pt x="117" y="739"/>
                  <a:pt x="117" y="739"/>
                </a:cubicBezTo>
                <a:cubicBezTo>
                  <a:pt x="105" y="750"/>
                  <a:pt x="105" y="750"/>
                  <a:pt x="105" y="750"/>
                </a:cubicBezTo>
                <a:cubicBezTo>
                  <a:pt x="99" y="755"/>
                  <a:pt x="99" y="755"/>
                  <a:pt x="99" y="755"/>
                </a:cubicBezTo>
                <a:cubicBezTo>
                  <a:pt x="99" y="755"/>
                  <a:pt x="99" y="755"/>
                  <a:pt x="99" y="756"/>
                </a:cubicBezTo>
                <a:cubicBezTo>
                  <a:pt x="96" y="755"/>
                  <a:pt x="96" y="755"/>
                  <a:pt x="96" y="755"/>
                </a:cubicBezTo>
                <a:cubicBezTo>
                  <a:pt x="102" y="750"/>
                  <a:pt x="102" y="750"/>
                  <a:pt x="102" y="750"/>
                </a:cubicBezTo>
                <a:cubicBezTo>
                  <a:pt x="101" y="749"/>
                  <a:pt x="101" y="749"/>
                  <a:pt x="101" y="749"/>
                </a:cubicBezTo>
                <a:cubicBezTo>
                  <a:pt x="105" y="745"/>
                  <a:pt x="105" y="745"/>
                  <a:pt x="105" y="745"/>
                </a:cubicBezTo>
                <a:cubicBezTo>
                  <a:pt x="103" y="744"/>
                  <a:pt x="103" y="744"/>
                  <a:pt x="103" y="744"/>
                </a:cubicBezTo>
                <a:cubicBezTo>
                  <a:pt x="104" y="747"/>
                  <a:pt x="99" y="743"/>
                  <a:pt x="99" y="749"/>
                </a:cubicBezTo>
                <a:cubicBezTo>
                  <a:pt x="98" y="750"/>
                  <a:pt x="98" y="750"/>
                  <a:pt x="98" y="750"/>
                </a:cubicBezTo>
                <a:cubicBezTo>
                  <a:pt x="96" y="748"/>
                  <a:pt x="96" y="748"/>
                  <a:pt x="96" y="748"/>
                </a:cubicBezTo>
                <a:cubicBezTo>
                  <a:pt x="91" y="750"/>
                  <a:pt x="91" y="750"/>
                  <a:pt x="91" y="750"/>
                </a:cubicBezTo>
                <a:cubicBezTo>
                  <a:pt x="86" y="745"/>
                  <a:pt x="86" y="745"/>
                  <a:pt x="86" y="745"/>
                </a:cubicBezTo>
                <a:cubicBezTo>
                  <a:pt x="89" y="740"/>
                  <a:pt x="89" y="740"/>
                  <a:pt x="89" y="740"/>
                </a:cubicBezTo>
                <a:cubicBezTo>
                  <a:pt x="85" y="737"/>
                  <a:pt x="85" y="737"/>
                  <a:pt x="85" y="737"/>
                </a:cubicBezTo>
                <a:cubicBezTo>
                  <a:pt x="91" y="735"/>
                  <a:pt x="91" y="735"/>
                  <a:pt x="91" y="735"/>
                </a:cubicBezTo>
                <a:cubicBezTo>
                  <a:pt x="89" y="733"/>
                  <a:pt x="89" y="733"/>
                  <a:pt x="89" y="733"/>
                </a:cubicBezTo>
                <a:cubicBezTo>
                  <a:pt x="92" y="733"/>
                  <a:pt x="92" y="733"/>
                  <a:pt x="92" y="733"/>
                </a:cubicBezTo>
                <a:cubicBezTo>
                  <a:pt x="91" y="729"/>
                  <a:pt x="91" y="729"/>
                  <a:pt x="91" y="729"/>
                </a:cubicBezTo>
                <a:cubicBezTo>
                  <a:pt x="95" y="726"/>
                  <a:pt x="95" y="726"/>
                  <a:pt x="95" y="726"/>
                </a:cubicBezTo>
                <a:cubicBezTo>
                  <a:pt x="94" y="728"/>
                  <a:pt x="99" y="720"/>
                  <a:pt x="89" y="725"/>
                </a:cubicBezTo>
                <a:cubicBezTo>
                  <a:pt x="85" y="726"/>
                  <a:pt x="85" y="726"/>
                  <a:pt x="85" y="726"/>
                </a:cubicBezTo>
                <a:cubicBezTo>
                  <a:pt x="81" y="730"/>
                  <a:pt x="81" y="730"/>
                  <a:pt x="81" y="730"/>
                </a:cubicBezTo>
                <a:cubicBezTo>
                  <a:pt x="78" y="731"/>
                  <a:pt x="78" y="731"/>
                  <a:pt x="78" y="731"/>
                </a:cubicBezTo>
                <a:cubicBezTo>
                  <a:pt x="81" y="728"/>
                  <a:pt x="81" y="728"/>
                  <a:pt x="81" y="728"/>
                </a:cubicBezTo>
                <a:cubicBezTo>
                  <a:pt x="81" y="726"/>
                  <a:pt x="81" y="726"/>
                  <a:pt x="81" y="726"/>
                </a:cubicBezTo>
                <a:cubicBezTo>
                  <a:pt x="81" y="723"/>
                  <a:pt x="82" y="729"/>
                  <a:pt x="81" y="723"/>
                </a:cubicBezTo>
                <a:cubicBezTo>
                  <a:pt x="83" y="724"/>
                  <a:pt x="73" y="727"/>
                  <a:pt x="85" y="723"/>
                </a:cubicBezTo>
                <a:cubicBezTo>
                  <a:pt x="87" y="722"/>
                  <a:pt x="87" y="722"/>
                  <a:pt x="87" y="722"/>
                </a:cubicBezTo>
                <a:cubicBezTo>
                  <a:pt x="87" y="717"/>
                  <a:pt x="87" y="717"/>
                  <a:pt x="87" y="717"/>
                </a:cubicBezTo>
                <a:cubicBezTo>
                  <a:pt x="86" y="717"/>
                  <a:pt x="86" y="717"/>
                  <a:pt x="86" y="717"/>
                </a:cubicBezTo>
                <a:cubicBezTo>
                  <a:pt x="78" y="723"/>
                  <a:pt x="78" y="723"/>
                  <a:pt x="78" y="723"/>
                </a:cubicBezTo>
                <a:cubicBezTo>
                  <a:pt x="77" y="723"/>
                  <a:pt x="77" y="723"/>
                  <a:pt x="77" y="723"/>
                </a:cubicBezTo>
                <a:cubicBezTo>
                  <a:pt x="77" y="722"/>
                  <a:pt x="77" y="722"/>
                  <a:pt x="77" y="722"/>
                </a:cubicBezTo>
                <a:cubicBezTo>
                  <a:pt x="79" y="721"/>
                  <a:pt x="79" y="721"/>
                  <a:pt x="79" y="721"/>
                </a:cubicBezTo>
                <a:cubicBezTo>
                  <a:pt x="81" y="717"/>
                  <a:pt x="81" y="717"/>
                  <a:pt x="81" y="717"/>
                </a:cubicBezTo>
                <a:cubicBezTo>
                  <a:pt x="84" y="715"/>
                  <a:pt x="84" y="715"/>
                  <a:pt x="84" y="715"/>
                </a:cubicBezTo>
                <a:cubicBezTo>
                  <a:pt x="82" y="710"/>
                  <a:pt x="82" y="710"/>
                  <a:pt x="82" y="710"/>
                </a:cubicBezTo>
                <a:cubicBezTo>
                  <a:pt x="84" y="707"/>
                  <a:pt x="84" y="707"/>
                  <a:pt x="84" y="707"/>
                </a:cubicBezTo>
                <a:cubicBezTo>
                  <a:pt x="84" y="707"/>
                  <a:pt x="81" y="708"/>
                  <a:pt x="85" y="708"/>
                </a:cubicBezTo>
                <a:cubicBezTo>
                  <a:pt x="86" y="707"/>
                  <a:pt x="86" y="707"/>
                  <a:pt x="86" y="707"/>
                </a:cubicBezTo>
                <a:cubicBezTo>
                  <a:pt x="84" y="706"/>
                  <a:pt x="84" y="706"/>
                  <a:pt x="84" y="706"/>
                </a:cubicBezTo>
                <a:cubicBezTo>
                  <a:pt x="83" y="704"/>
                  <a:pt x="83" y="704"/>
                  <a:pt x="83" y="704"/>
                </a:cubicBezTo>
                <a:cubicBezTo>
                  <a:pt x="77" y="708"/>
                  <a:pt x="77" y="708"/>
                  <a:pt x="77" y="708"/>
                </a:cubicBezTo>
                <a:cubicBezTo>
                  <a:pt x="79" y="711"/>
                  <a:pt x="73" y="708"/>
                  <a:pt x="73" y="715"/>
                </a:cubicBezTo>
                <a:cubicBezTo>
                  <a:pt x="71" y="715"/>
                  <a:pt x="71" y="715"/>
                  <a:pt x="71" y="715"/>
                </a:cubicBezTo>
                <a:cubicBezTo>
                  <a:pt x="73" y="719"/>
                  <a:pt x="73" y="719"/>
                  <a:pt x="73" y="719"/>
                </a:cubicBezTo>
                <a:cubicBezTo>
                  <a:pt x="72" y="723"/>
                  <a:pt x="72" y="723"/>
                  <a:pt x="72" y="723"/>
                </a:cubicBezTo>
                <a:cubicBezTo>
                  <a:pt x="74" y="723"/>
                  <a:pt x="74" y="723"/>
                  <a:pt x="74" y="723"/>
                </a:cubicBezTo>
                <a:cubicBezTo>
                  <a:pt x="71" y="728"/>
                  <a:pt x="82" y="720"/>
                  <a:pt x="70" y="725"/>
                </a:cubicBezTo>
                <a:cubicBezTo>
                  <a:pt x="70" y="726"/>
                  <a:pt x="70" y="726"/>
                  <a:pt x="70" y="726"/>
                </a:cubicBezTo>
                <a:cubicBezTo>
                  <a:pt x="69" y="725"/>
                  <a:pt x="77" y="727"/>
                  <a:pt x="68" y="725"/>
                </a:cubicBezTo>
                <a:cubicBezTo>
                  <a:pt x="71" y="721"/>
                  <a:pt x="71" y="721"/>
                  <a:pt x="71" y="721"/>
                </a:cubicBezTo>
                <a:cubicBezTo>
                  <a:pt x="70" y="720"/>
                  <a:pt x="70" y="720"/>
                  <a:pt x="70" y="720"/>
                </a:cubicBezTo>
                <a:cubicBezTo>
                  <a:pt x="67" y="723"/>
                  <a:pt x="67" y="723"/>
                  <a:pt x="67" y="723"/>
                </a:cubicBezTo>
                <a:cubicBezTo>
                  <a:pt x="67" y="717"/>
                  <a:pt x="67" y="717"/>
                  <a:pt x="67" y="717"/>
                </a:cubicBezTo>
                <a:cubicBezTo>
                  <a:pt x="70" y="716"/>
                  <a:pt x="70" y="716"/>
                  <a:pt x="70" y="716"/>
                </a:cubicBezTo>
                <a:cubicBezTo>
                  <a:pt x="69" y="714"/>
                  <a:pt x="69" y="714"/>
                  <a:pt x="69" y="714"/>
                </a:cubicBezTo>
                <a:cubicBezTo>
                  <a:pt x="69" y="710"/>
                  <a:pt x="69" y="710"/>
                  <a:pt x="69" y="710"/>
                </a:cubicBezTo>
                <a:cubicBezTo>
                  <a:pt x="59" y="714"/>
                  <a:pt x="59" y="714"/>
                  <a:pt x="59" y="714"/>
                </a:cubicBezTo>
                <a:cubicBezTo>
                  <a:pt x="54" y="718"/>
                  <a:pt x="54" y="718"/>
                  <a:pt x="54" y="718"/>
                </a:cubicBezTo>
                <a:cubicBezTo>
                  <a:pt x="53" y="718"/>
                  <a:pt x="53" y="718"/>
                  <a:pt x="53" y="718"/>
                </a:cubicBezTo>
                <a:cubicBezTo>
                  <a:pt x="52" y="719"/>
                  <a:pt x="52" y="719"/>
                  <a:pt x="52" y="719"/>
                </a:cubicBezTo>
                <a:cubicBezTo>
                  <a:pt x="52" y="721"/>
                  <a:pt x="52" y="721"/>
                  <a:pt x="52" y="721"/>
                </a:cubicBezTo>
                <a:cubicBezTo>
                  <a:pt x="53" y="722"/>
                  <a:pt x="53" y="722"/>
                  <a:pt x="53" y="722"/>
                </a:cubicBezTo>
                <a:cubicBezTo>
                  <a:pt x="54" y="721"/>
                  <a:pt x="56" y="721"/>
                  <a:pt x="58" y="721"/>
                </a:cubicBezTo>
                <a:cubicBezTo>
                  <a:pt x="52" y="724"/>
                  <a:pt x="52" y="724"/>
                  <a:pt x="52" y="724"/>
                </a:cubicBezTo>
                <a:cubicBezTo>
                  <a:pt x="52" y="723"/>
                  <a:pt x="52" y="723"/>
                  <a:pt x="52" y="723"/>
                </a:cubicBezTo>
                <a:cubicBezTo>
                  <a:pt x="45" y="725"/>
                  <a:pt x="45" y="725"/>
                  <a:pt x="45" y="725"/>
                </a:cubicBezTo>
                <a:cubicBezTo>
                  <a:pt x="47" y="721"/>
                  <a:pt x="47" y="721"/>
                  <a:pt x="47" y="721"/>
                </a:cubicBezTo>
                <a:cubicBezTo>
                  <a:pt x="49" y="719"/>
                  <a:pt x="49" y="719"/>
                  <a:pt x="49" y="719"/>
                </a:cubicBezTo>
                <a:cubicBezTo>
                  <a:pt x="47" y="718"/>
                  <a:pt x="47" y="718"/>
                  <a:pt x="47" y="718"/>
                </a:cubicBezTo>
                <a:cubicBezTo>
                  <a:pt x="51" y="713"/>
                  <a:pt x="51" y="713"/>
                  <a:pt x="51" y="713"/>
                </a:cubicBezTo>
                <a:cubicBezTo>
                  <a:pt x="54" y="712"/>
                  <a:pt x="49" y="718"/>
                  <a:pt x="47" y="710"/>
                </a:cubicBezTo>
                <a:cubicBezTo>
                  <a:pt x="49" y="709"/>
                  <a:pt x="49" y="709"/>
                  <a:pt x="49" y="709"/>
                </a:cubicBezTo>
                <a:cubicBezTo>
                  <a:pt x="49" y="708"/>
                  <a:pt x="49" y="708"/>
                  <a:pt x="49" y="708"/>
                </a:cubicBezTo>
                <a:cubicBezTo>
                  <a:pt x="44" y="704"/>
                  <a:pt x="48" y="715"/>
                  <a:pt x="44" y="705"/>
                </a:cubicBezTo>
                <a:cubicBezTo>
                  <a:pt x="49" y="705"/>
                  <a:pt x="49" y="705"/>
                  <a:pt x="49" y="705"/>
                </a:cubicBezTo>
                <a:cubicBezTo>
                  <a:pt x="49" y="703"/>
                  <a:pt x="49" y="703"/>
                  <a:pt x="49" y="703"/>
                </a:cubicBezTo>
                <a:cubicBezTo>
                  <a:pt x="47" y="701"/>
                  <a:pt x="42" y="711"/>
                  <a:pt x="47" y="699"/>
                </a:cubicBezTo>
                <a:cubicBezTo>
                  <a:pt x="50" y="695"/>
                  <a:pt x="50" y="695"/>
                  <a:pt x="50" y="695"/>
                </a:cubicBezTo>
                <a:cubicBezTo>
                  <a:pt x="49" y="697"/>
                  <a:pt x="48" y="697"/>
                  <a:pt x="47" y="691"/>
                </a:cubicBezTo>
                <a:cubicBezTo>
                  <a:pt x="49" y="690"/>
                  <a:pt x="49" y="690"/>
                  <a:pt x="49" y="690"/>
                </a:cubicBezTo>
                <a:cubicBezTo>
                  <a:pt x="44" y="689"/>
                  <a:pt x="44" y="689"/>
                  <a:pt x="44" y="689"/>
                </a:cubicBezTo>
                <a:cubicBezTo>
                  <a:pt x="50" y="688"/>
                  <a:pt x="50" y="688"/>
                  <a:pt x="50" y="688"/>
                </a:cubicBezTo>
                <a:cubicBezTo>
                  <a:pt x="51" y="688"/>
                  <a:pt x="51" y="688"/>
                  <a:pt x="51" y="688"/>
                </a:cubicBezTo>
                <a:cubicBezTo>
                  <a:pt x="50" y="686"/>
                  <a:pt x="50" y="686"/>
                  <a:pt x="50" y="686"/>
                </a:cubicBezTo>
                <a:cubicBezTo>
                  <a:pt x="50" y="686"/>
                  <a:pt x="48" y="689"/>
                  <a:pt x="50" y="685"/>
                </a:cubicBezTo>
                <a:cubicBezTo>
                  <a:pt x="47" y="685"/>
                  <a:pt x="47" y="685"/>
                  <a:pt x="47" y="685"/>
                </a:cubicBezTo>
                <a:cubicBezTo>
                  <a:pt x="49" y="683"/>
                  <a:pt x="49" y="683"/>
                  <a:pt x="49" y="683"/>
                </a:cubicBezTo>
                <a:cubicBezTo>
                  <a:pt x="51" y="684"/>
                  <a:pt x="51" y="684"/>
                  <a:pt x="51" y="684"/>
                </a:cubicBezTo>
                <a:cubicBezTo>
                  <a:pt x="59" y="678"/>
                  <a:pt x="59" y="678"/>
                  <a:pt x="59" y="678"/>
                </a:cubicBezTo>
                <a:cubicBezTo>
                  <a:pt x="51" y="677"/>
                  <a:pt x="51" y="677"/>
                  <a:pt x="51" y="677"/>
                </a:cubicBezTo>
                <a:cubicBezTo>
                  <a:pt x="51" y="676"/>
                  <a:pt x="51" y="676"/>
                  <a:pt x="51" y="676"/>
                </a:cubicBezTo>
                <a:cubicBezTo>
                  <a:pt x="55" y="676"/>
                  <a:pt x="55" y="676"/>
                  <a:pt x="55" y="676"/>
                </a:cubicBezTo>
                <a:cubicBezTo>
                  <a:pt x="55" y="670"/>
                  <a:pt x="55" y="670"/>
                  <a:pt x="55" y="670"/>
                </a:cubicBezTo>
                <a:cubicBezTo>
                  <a:pt x="59" y="669"/>
                  <a:pt x="59" y="669"/>
                  <a:pt x="59" y="669"/>
                </a:cubicBezTo>
                <a:cubicBezTo>
                  <a:pt x="59" y="668"/>
                  <a:pt x="60" y="671"/>
                  <a:pt x="59" y="667"/>
                </a:cubicBezTo>
                <a:cubicBezTo>
                  <a:pt x="49" y="668"/>
                  <a:pt x="49" y="668"/>
                  <a:pt x="49" y="668"/>
                </a:cubicBezTo>
                <a:cubicBezTo>
                  <a:pt x="49" y="671"/>
                  <a:pt x="46" y="670"/>
                  <a:pt x="45" y="670"/>
                </a:cubicBezTo>
                <a:cubicBezTo>
                  <a:pt x="43" y="672"/>
                  <a:pt x="43" y="672"/>
                  <a:pt x="43" y="672"/>
                </a:cubicBezTo>
                <a:cubicBezTo>
                  <a:pt x="38" y="671"/>
                  <a:pt x="38" y="671"/>
                  <a:pt x="38" y="671"/>
                </a:cubicBezTo>
                <a:cubicBezTo>
                  <a:pt x="34" y="675"/>
                  <a:pt x="34" y="675"/>
                  <a:pt x="34" y="675"/>
                </a:cubicBezTo>
                <a:cubicBezTo>
                  <a:pt x="33" y="674"/>
                  <a:pt x="33" y="674"/>
                  <a:pt x="33" y="674"/>
                </a:cubicBezTo>
                <a:cubicBezTo>
                  <a:pt x="31" y="677"/>
                  <a:pt x="31" y="677"/>
                  <a:pt x="31" y="677"/>
                </a:cubicBezTo>
                <a:cubicBezTo>
                  <a:pt x="23" y="680"/>
                  <a:pt x="23" y="680"/>
                  <a:pt x="23" y="680"/>
                </a:cubicBezTo>
                <a:cubicBezTo>
                  <a:pt x="22" y="682"/>
                  <a:pt x="38" y="669"/>
                  <a:pt x="19" y="685"/>
                </a:cubicBezTo>
                <a:cubicBezTo>
                  <a:pt x="18" y="682"/>
                  <a:pt x="18" y="682"/>
                  <a:pt x="18" y="682"/>
                </a:cubicBezTo>
                <a:cubicBezTo>
                  <a:pt x="19" y="680"/>
                  <a:pt x="19" y="680"/>
                  <a:pt x="19" y="680"/>
                </a:cubicBezTo>
                <a:cubicBezTo>
                  <a:pt x="17" y="680"/>
                  <a:pt x="17" y="680"/>
                  <a:pt x="17" y="680"/>
                </a:cubicBezTo>
                <a:cubicBezTo>
                  <a:pt x="18" y="679"/>
                  <a:pt x="22" y="676"/>
                  <a:pt x="23" y="678"/>
                </a:cubicBezTo>
                <a:cubicBezTo>
                  <a:pt x="30" y="676"/>
                  <a:pt x="30" y="676"/>
                  <a:pt x="30" y="676"/>
                </a:cubicBezTo>
                <a:cubicBezTo>
                  <a:pt x="27" y="673"/>
                  <a:pt x="27" y="673"/>
                  <a:pt x="27" y="673"/>
                </a:cubicBezTo>
                <a:cubicBezTo>
                  <a:pt x="27" y="667"/>
                  <a:pt x="27" y="667"/>
                  <a:pt x="27" y="667"/>
                </a:cubicBezTo>
                <a:cubicBezTo>
                  <a:pt x="31" y="667"/>
                  <a:pt x="31" y="667"/>
                  <a:pt x="31" y="667"/>
                </a:cubicBezTo>
                <a:cubicBezTo>
                  <a:pt x="32" y="666"/>
                  <a:pt x="32" y="666"/>
                  <a:pt x="32" y="666"/>
                </a:cubicBezTo>
                <a:cubicBezTo>
                  <a:pt x="32" y="664"/>
                  <a:pt x="32" y="664"/>
                  <a:pt x="32" y="664"/>
                </a:cubicBezTo>
                <a:cubicBezTo>
                  <a:pt x="29" y="663"/>
                  <a:pt x="45" y="656"/>
                  <a:pt x="25" y="664"/>
                </a:cubicBezTo>
                <a:cubicBezTo>
                  <a:pt x="25" y="666"/>
                  <a:pt x="25" y="666"/>
                  <a:pt x="25" y="666"/>
                </a:cubicBezTo>
                <a:cubicBezTo>
                  <a:pt x="24" y="666"/>
                  <a:pt x="24" y="666"/>
                  <a:pt x="24" y="666"/>
                </a:cubicBezTo>
                <a:cubicBezTo>
                  <a:pt x="25" y="662"/>
                  <a:pt x="25" y="662"/>
                  <a:pt x="25" y="662"/>
                </a:cubicBezTo>
                <a:cubicBezTo>
                  <a:pt x="33" y="661"/>
                  <a:pt x="33" y="661"/>
                  <a:pt x="33" y="661"/>
                </a:cubicBezTo>
                <a:cubicBezTo>
                  <a:pt x="34" y="660"/>
                  <a:pt x="34" y="660"/>
                  <a:pt x="34" y="660"/>
                </a:cubicBezTo>
                <a:cubicBezTo>
                  <a:pt x="34" y="657"/>
                  <a:pt x="34" y="657"/>
                  <a:pt x="34" y="657"/>
                </a:cubicBezTo>
                <a:cubicBezTo>
                  <a:pt x="35" y="655"/>
                  <a:pt x="39" y="658"/>
                  <a:pt x="37" y="653"/>
                </a:cubicBezTo>
                <a:cubicBezTo>
                  <a:pt x="37" y="652"/>
                  <a:pt x="37" y="652"/>
                  <a:pt x="37" y="652"/>
                </a:cubicBezTo>
                <a:cubicBezTo>
                  <a:pt x="33" y="652"/>
                  <a:pt x="33" y="652"/>
                  <a:pt x="33" y="652"/>
                </a:cubicBezTo>
                <a:cubicBezTo>
                  <a:pt x="38" y="648"/>
                  <a:pt x="38" y="648"/>
                  <a:pt x="38" y="648"/>
                </a:cubicBezTo>
                <a:cubicBezTo>
                  <a:pt x="37" y="647"/>
                  <a:pt x="37" y="647"/>
                  <a:pt x="37" y="647"/>
                </a:cubicBezTo>
                <a:cubicBezTo>
                  <a:pt x="39" y="645"/>
                  <a:pt x="39" y="645"/>
                  <a:pt x="39" y="645"/>
                </a:cubicBezTo>
                <a:cubicBezTo>
                  <a:pt x="39" y="644"/>
                  <a:pt x="32" y="654"/>
                  <a:pt x="39" y="641"/>
                </a:cubicBezTo>
                <a:cubicBezTo>
                  <a:pt x="39" y="636"/>
                  <a:pt x="39" y="636"/>
                  <a:pt x="39" y="636"/>
                </a:cubicBezTo>
                <a:cubicBezTo>
                  <a:pt x="33" y="637"/>
                  <a:pt x="33" y="637"/>
                  <a:pt x="33" y="637"/>
                </a:cubicBezTo>
                <a:cubicBezTo>
                  <a:pt x="36" y="641"/>
                  <a:pt x="36" y="641"/>
                  <a:pt x="36" y="641"/>
                </a:cubicBezTo>
                <a:cubicBezTo>
                  <a:pt x="35" y="642"/>
                  <a:pt x="35" y="642"/>
                  <a:pt x="35" y="642"/>
                </a:cubicBezTo>
                <a:cubicBezTo>
                  <a:pt x="30" y="640"/>
                  <a:pt x="30" y="640"/>
                  <a:pt x="30" y="640"/>
                </a:cubicBezTo>
                <a:cubicBezTo>
                  <a:pt x="29" y="641"/>
                  <a:pt x="29" y="641"/>
                  <a:pt x="29" y="641"/>
                </a:cubicBezTo>
                <a:cubicBezTo>
                  <a:pt x="29" y="638"/>
                  <a:pt x="29" y="638"/>
                  <a:pt x="29" y="638"/>
                </a:cubicBezTo>
                <a:cubicBezTo>
                  <a:pt x="30" y="638"/>
                  <a:pt x="30" y="642"/>
                  <a:pt x="31" y="637"/>
                </a:cubicBezTo>
                <a:cubicBezTo>
                  <a:pt x="25" y="635"/>
                  <a:pt x="25" y="635"/>
                  <a:pt x="25" y="635"/>
                </a:cubicBezTo>
                <a:cubicBezTo>
                  <a:pt x="25" y="636"/>
                  <a:pt x="25" y="636"/>
                  <a:pt x="25" y="636"/>
                </a:cubicBezTo>
                <a:cubicBezTo>
                  <a:pt x="28" y="636"/>
                  <a:pt x="24" y="630"/>
                  <a:pt x="23" y="640"/>
                </a:cubicBezTo>
                <a:cubicBezTo>
                  <a:pt x="19" y="641"/>
                  <a:pt x="19" y="641"/>
                  <a:pt x="19" y="641"/>
                </a:cubicBezTo>
                <a:cubicBezTo>
                  <a:pt x="22" y="642"/>
                  <a:pt x="22" y="642"/>
                  <a:pt x="22" y="642"/>
                </a:cubicBezTo>
                <a:cubicBezTo>
                  <a:pt x="20" y="649"/>
                  <a:pt x="20" y="649"/>
                  <a:pt x="20" y="649"/>
                </a:cubicBezTo>
                <a:cubicBezTo>
                  <a:pt x="24" y="648"/>
                  <a:pt x="14" y="646"/>
                  <a:pt x="24" y="648"/>
                </a:cubicBezTo>
                <a:cubicBezTo>
                  <a:pt x="20" y="652"/>
                  <a:pt x="27" y="645"/>
                  <a:pt x="20" y="649"/>
                </a:cubicBezTo>
                <a:cubicBezTo>
                  <a:pt x="19" y="651"/>
                  <a:pt x="19" y="651"/>
                  <a:pt x="19" y="651"/>
                </a:cubicBezTo>
                <a:cubicBezTo>
                  <a:pt x="15" y="655"/>
                  <a:pt x="15" y="655"/>
                  <a:pt x="15" y="655"/>
                </a:cubicBezTo>
                <a:cubicBezTo>
                  <a:pt x="15" y="657"/>
                  <a:pt x="15" y="657"/>
                  <a:pt x="15" y="657"/>
                </a:cubicBezTo>
                <a:cubicBezTo>
                  <a:pt x="13" y="658"/>
                  <a:pt x="13" y="658"/>
                  <a:pt x="13" y="658"/>
                </a:cubicBezTo>
                <a:cubicBezTo>
                  <a:pt x="13" y="659"/>
                  <a:pt x="13" y="659"/>
                  <a:pt x="13" y="659"/>
                </a:cubicBezTo>
                <a:cubicBezTo>
                  <a:pt x="11" y="661"/>
                  <a:pt x="11" y="661"/>
                  <a:pt x="11" y="661"/>
                </a:cubicBezTo>
                <a:cubicBezTo>
                  <a:pt x="9" y="660"/>
                  <a:pt x="9" y="660"/>
                  <a:pt x="9" y="660"/>
                </a:cubicBezTo>
                <a:cubicBezTo>
                  <a:pt x="8" y="659"/>
                  <a:pt x="8" y="659"/>
                  <a:pt x="8" y="659"/>
                </a:cubicBezTo>
                <a:cubicBezTo>
                  <a:pt x="8" y="658"/>
                  <a:pt x="8" y="658"/>
                  <a:pt x="8" y="658"/>
                </a:cubicBezTo>
                <a:cubicBezTo>
                  <a:pt x="10" y="657"/>
                  <a:pt x="10" y="657"/>
                  <a:pt x="10" y="657"/>
                </a:cubicBezTo>
                <a:cubicBezTo>
                  <a:pt x="5" y="654"/>
                  <a:pt x="5" y="654"/>
                  <a:pt x="5" y="654"/>
                </a:cubicBezTo>
                <a:cubicBezTo>
                  <a:pt x="4" y="651"/>
                  <a:pt x="4" y="651"/>
                  <a:pt x="4" y="651"/>
                </a:cubicBezTo>
                <a:cubicBezTo>
                  <a:pt x="9" y="652"/>
                  <a:pt x="2" y="646"/>
                  <a:pt x="9" y="650"/>
                </a:cubicBezTo>
                <a:cubicBezTo>
                  <a:pt x="14" y="650"/>
                  <a:pt x="14" y="650"/>
                  <a:pt x="14" y="650"/>
                </a:cubicBezTo>
                <a:cubicBezTo>
                  <a:pt x="14" y="645"/>
                  <a:pt x="14" y="645"/>
                  <a:pt x="14" y="645"/>
                </a:cubicBezTo>
                <a:cubicBezTo>
                  <a:pt x="16" y="642"/>
                  <a:pt x="16" y="642"/>
                  <a:pt x="16" y="642"/>
                </a:cubicBezTo>
                <a:cubicBezTo>
                  <a:pt x="11" y="638"/>
                  <a:pt x="11" y="638"/>
                  <a:pt x="11" y="638"/>
                </a:cubicBezTo>
                <a:cubicBezTo>
                  <a:pt x="15" y="635"/>
                  <a:pt x="15" y="635"/>
                  <a:pt x="15" y="635"/>
                </a:cubicBezTo>
                <a:cubicBezTo>
                  <a:pt x="16" y="637"/>
                  <a:pt x="16" y="637"/>
                  <a:pt x="16" y="637"/>
                </a:cubicBezTo>
                <a:cubicBezTo>
                  <a:pt x="23" y="633"/>
                  <a:pt x="23" y="633"/>
                  <a:pt x="23" y="633"/>
                </a:cubicBezTo>
                <a:cubicBezTo>
                  <a:pt x="23" y="633"/>
                  <a:pt x="23" y="633"/>
                  <a:pt x="23" y="633"/>
                </a:cubicBezTo>
                <a:cubicBezTo>
                  <a:pt x="23" y="630"/>
                  <a:pt x="23" y="630"/>
                  <a:pt x="23" y="630"/>
                </a:cubicBezTo>
                <a:cubicBezTo>
                  <a:pt x="24" y="630"/>
                  <a:pt x="24" y="628"/>
                  <a:pt x="25" y="631"/>
                </a:cubicBezTo>
                <a:cubicBezTo>
                  <a:pt x="27" y="628"/>
                  <a:pt x="27" y="628"/>
                  <a:pt x="27" y="628"/>
                </a:cubicBezTo>
                <a:cubicBezTo>
                  <a:pt x="28" y="628"/>
                  <a:pt x="28" y="628"/>
                  <a:pt x="28" y="628"/>
                </a:cubicBezTo>
                <a:cubicBezTo>
                  <a:pt x="28" y="626"/>
                  <a:pt x="28" y="626"/>
                  <a:pt x="28" y="626"/>
                </a:cubicBezTo>
                <a:cubicBezTo>
                  <a:pt x="23" y="627"/>
                  <a:pt x="23" y="627"/>
                  <a:pt x="23" y="627"/>
                </a:cubicBezTo>
                <a:cubicBezTo>
                  <a:pt x="22" y="628"/>
                  <a:pt x="22" y="628"/>
                  <a:pt x="22" y="628"/>
                </a:cubicBezTo>
                <a:cubicBezTo>
                  <a:pt x="19" y="628"/>
                  <a:pt x="19" y="628"/>
                  <a:pt x="19" y="628"/>
                </a:cubicBezTo>
                <a:cubicBezTo>
                  <a:pt x="15" y="634"/>
                  <a:pt x="15" y="634"/>
                  <a:pt x="15" y="634"/>
                </a:cubicBezTo>
                <a:cubicBezTo>
                  <a:pt x="8" y="635"/>
                  <a:pt x="8" y="635"/>
                  <a:pt x="8" y="635"/>
                </a:cubicBezTo>
                <a:cubicBezTo>
                  <a:pt x="11" y="633"/>
                  <a:pt x="17" y="640"/>
                  <a:pt x="15" y="627"/>
                </a:cubicBezTo>
                <a:cubicBezTo>
                  <a:pt x="23" y="625"/>
                  <a:pt x="23" y="625"/>
                  <a:pt x="23" y="625"/>
                </a:cubicBezTo>
                <a:cubicBezTo>
                  <a:pt x="28" y="621"/>
                  <a:pt x="28" y="621"/>
                  <a:pt x="28" y="621"/>
                </a:cubicBezTo>
                <a:cubicBezTo>
                  <a:pt x="31" y="621"/>
                  <a:pt x="31" y="621"/>
                  <a:pt x="31" y="621"/>
                </a:cubicBezTo>
                <a:cubicBezTo>
                  <a:pt x="30" y="620"/>
                  <a:pt x="35" y="621"/>
                  <a:pt x="31" y="618"/>
                </a:cubicBezTo>
                <a:cubicBezTo>
                  <a:pt x="29" y="617"/>
                  <a:pt x="29" y="617"/>
                  <a:pt x="29" y="617"/>
                </a:cubicBezTo>
                <a:cubicBezTo>
                  <a:pt x="27" y="617"/>
                  <a:pt x="38" y="614"/>
                  <a:pt x="25" y="618"/>
                </a:cubicBezTo>
                <a:cubicBezTo>
                  <a:pt x="30" y="615"/>
                  <a:pt x="30" y="615"/>
                  <a:pt x="30" y="615"/>
                </a:cubicBezTo>
                <a:cubicBezTo>
                  <a:pt x="31" y="615"/>
                  <a:pt x="31" y="616"/>
                  <a:pt x="32" y="615"/>
                </a:cubicBezTo>
                <a:cubicBezTo>
                  <a:pt x="32" y="614"/>
                  <a:pt x="32" y="614"/>
                  <a:pt x="32" y="614"/>
                </a:cubicBezTo>
                <a:cubicBezTo>
                  <a:pt x="27" y="612"/>
                  <a:pt x="27" y="612"/>
                  <a:pt x="27" y="612"/>
                </a:cubicBezTo>
                <a:cubicBezTo>
                  <a:pt x="32" y="610"/>
                  <a:pt x="32" y="610"/>
                  <a:pt x="32" y="610"/>
                </a:cubicBezTo>
                <a:cubicBezTo>
                  <a:pt x="35" y="606"/>
                  <a:pt x="40" y="614"/>
                  <a:pt x="39" y="604"/>
                </a:cubicBezTo>
                <a:cubicBezTo>
                  <a:pt x="37" y="600"/>
                  <a:pt x="37" y="600"/>
                  <a:pt x="37" y="600"/>
                </a:cubicBezTo>
                <a:cubicBezTo>
                  <a:pt x="40" y="600"/>
                  <a:pt x="40" y="600"/>
                  <a:pt x="40" y="600"/>
                </a:cubicBezTo>
                <a:cubicBezTo>
                  <a:pt x="39" y="598"/>
                  <a:pt x="39" y="598"/>
                  <a:pt x="39" y="598"/>
                </a:cubicBezTo>
                <a:cubicBezTo>
                  <a:pt x="41" y="598"/>
                  <a:pt x="41" y="598"/>
                  <a:pt x="41" y="598"/>
                </a:cubicBezTo>
                <a:cubicBezTo>
                  <a:pt x="42" y="600"/>
                  <a:pt x="42" y="600"/>
                  <a:pt x="42" y="600"/>
                </a:cubicBezTo>
                <a:cubicBezTo>
                  <a:pt x="43" y="600"/>
                  <a:pt x="43" y="600"/>
                  <a:pt x="43" y="600"/>
                </a:cubicBezTo>
                <a:cubicBezTo>
                  <a:pt x="43" y="602"/>
                  <a:pt x="43" y="602"/>
                  <a:pt x="43" y="602"/>
                </a:cubicBezTo>
                <a:cubicBezTo>
                  <a:pt x="47" y="602"/>
                  <a:pt x="47" y="602"/>
                  <a:pt x="47" y="602"/>
                </a:cubicBezTo>
                <a:cubicBezTo>
                  <a:pt x="39" y="606"/>
                  <a:pt x="39" y="606"/>
                  <a:pt x="39" y="606"/>
                </a:cubicBezTo>
                <a:cubicBezTo>
                  <a:pt x="38" y="610"/>
                  <a:pt x="38" y="610"/>
                  <a:pt x="38" y="610"/>
                </a:cubicBezTo>
                <a:cubicBezTo>
                  <a:pt x="42" y="610"/>
                  <a:pt x="42" y="610"/>
                  <a:pt x="42" y="610"/>
                </a:cubicBezTo>
                <a:cubicBezTo>
                  <a:pt x="47" y="608"/>
                  <a:pt x="47" y="608"/>
                  <a:pt x="47" y="608"/>
                </a:cubicBezTo>
                <a:cubicBezTo>
                  <a:pt x="51" y="603"/>
                  <a:pt x="51" y="603"/>
                  <a:pt x="51" y="603"/>
                </a:cubicBezTo>
                <a:cubicBezTo>
                  <a:pt x="56" y="600"/>
                  <a:pt x="56" y="600"/>
                  <a:pt x="56" y="600"/>
                </a:cubicBezTo>
                <a:cubicBezTo>
                  <a:pt x="60" y="595"/>
                  <a:pt x="60" y="595"/>
                  <a:pt x="60" y="595"/>
                </a:cubicBezTo>
                <a:cubicBezTo>
                  <a:pt x="59" y="595"/>
                  <a:pt x="59" y="595"/>
                  <a:pt x="59" y="595"/>
                </a:cubicBezTo>
                <a:cubicBezTo>
                  <a:pt x="62" y="595"/>
                  <a:pt x="63" y="592"/>
                  <a:pt x="64" y="594"/>
                </a:cubicBezTo>
                <a:cubicBezTo>
                  <a:pt x="66" y="592"/>
                  <a:pt x="66" y="592"/>
                  <a:pt x="66" y="592"/>
                </a:cubicBezTo>
                <a:cubicBezTo>
                  <a:pt x="63" y="589"/>
                  <a:pt x="63" y="589"/>
                  <a:pt x="63" y="589"/>
                </a:cubicBezTo>
                <a:cubicBezTo>
                  <a:pt x="55" y="591"/>
                  <a:pt x="55" y="591"/>
                  <a:pt x="55" y="591"/>
                </a:cubicBezTo>
                <a:cubicBezTo>
                  <a:pt x="56" y="595"/>
                  <a:pt x="56" y="595"/>
                  <a:pt x="56" y="595"/>
                </a:cubicBezTo>
                <a:cubicBezTo>
                  <a:pt x="55" y="594"/>
                  <a:pt x="55" y="594"/>
                  <a:pt x="55" y="594"/>
                </a:cubicBezTo>
                <a:cubicBezTo>
                  <a:pt x="50" y="597"/>
                  <a:pt x="50" y="597"/>
                  <a:pt x="50" y="597"/>
                </a:cubicBezTo>
                <a:cubicBezTo>
                  <a:pt x="47" y="593"/>
                  <a:pt x="62" y="600"/>
                  <a:pt x="45" y="595"/>
                </a:cubicBezTo>
                <a:cubicBezTo>
                  <a:pt x="50" y="593"/>
                  <a:pt x="50" y="593"/>
                  <a:pt x="50" y="593"/>
                </a:cubicBezTo>
                <a:cubicBezTo>
                  <a:pt x="43" y="594"/>
                  <a:pt x="52" y="586"/>
                  <a:pt x="41" y="588"/>
                </a:cubicBezTo>
                <a:cubicBezTo>
                  <a:pt x="42" y="588"/>
                  <a:pt x="47" y="587"/>
                  <a:pt x="41" y="585"/>
                </a:cubicBezTo>
                <a:cubicBezTo>
                  <a:pt x="39" y="585"/>
                  <a:pt x="39" y="585"/>
                  <a:pt x="39" y="585"/>
                </a:cubicBezTo>
                <a:cubicBezTo>
                  <a:pt x="43" y="581"/>
                  <a:pt x="43" y="581"/>
                  <a:pt x="43" y="581"/>
                </a:cubicBezTo>
                <a:cubicBezTo>
                  <a:pt x="44" y="580"/>
                  <a:pt x="45" y="579"/>
                  <a:pt x="45" y="581"/>
                </a:cubicBezTo>
                <a:cubicBezTo>
                  <a:pt x="44" y="589"/>
                  <a:pt x="44" y="589"/>
                  <a:pt x="44" y="589"/>
                </a:cubicBezTo>
                <a:cubicBezTo>
                  <a:pt x="49" y="591"/>
                  <a:pt x="49" y="591"/>
                  <a:pt x="49" y="591"/>
                </a:cubicBezTo>
                <a:cubicBezTo>
                  <a:pt x="49" y="589"/>
                  <a:pt x="49" y="589"/>
                  <a:pt x="49" y="589"/>
                </a:cubicBezTo>
                <a:cubicBezTo>
                  <a:pt x="55" y="589"/>
                  <a:pt x="55" y="589"/>
                  <a:pt x="55" y="589"/>
                </a:cubicBezTo>
                <a:cubicBezTo>
                  <a:pt x="56" y="590"/>
                  <a:pt x="56" y="590"/>
                  <a:pt x="56" y="590"/>
                </a:cubicBezTo>
                <a:cubicBezTo>
                  <a:pt x="56" y="590"/>
                  <a:pt x="59" y="597"/>
                  <a:pt x="57" y="587"/>
                </a:cubicBezTo>
                <a:cubicBezTo>
                  <a:pt x="50" y="585"/>
                  <a:pt x="50" y="585"/>
                  <a:pt x="50" y="585"/>
                </a:cubicBezTo>
                <a:cubicBezTo>
                  <a:pt x="52" y="582"/>
                  <a:pt x="52" y="582"/>
                  <a:pt x="52" y="582"/>
                </a:cubicBezTo>
                <a:cubicBezTo>
                  <a:pt x="51" y="581"/>
                  <a:pt x="51" y="581"/>
                  <a:pt x="51" y="581"/>
                </a:cubicBezTo>
                <a:cubicBezTo>
                  <a:pt x="50" y="580"/>
                  <a:pt x="50" y="580"/>
                  <a:pt x="50" y="580"/>
                </a:cubicBezTo>
                <a:cubicBezTo>
                  <a:pt x="47" y="580"/>
                  <a:pt x="47" y="580"/>
                  <a:pt x="47" y="580"/>
                </a:cubicBezTo>
                <a:cubicBezTo>
                  <a:pt x="45" y="580"/>
                  <a:pt x="45" y="580"/>
                  <a:pt x="45" y="580"/>
                </a:cubicBezTo>
                <a:cubicBezTo>
                  <a:pt x="51" y="573"/>
                  <a:pt x="51" y="573"/>
                  <a:pt x="51" y="573"/>
                </a:cubicBezTo>
                <a:cubicBezTo>
                  <a:pt x="49" y="571"/>
                  <a:pt x="49" y="571"/>
                  <a:pt x="49" y="571"/>
                </a:cubicBezTo>
                <a:cubicBezTo>
                  <a:pt x="49" y="570"/>
                  <a:pt x="57" y="574"/>
                  <a:pt x="43" y="572"/>
                </a:cubicBezTo>
                <a:cubicBezTo>
                  <a:pt x="43" y="570"/>
                  <a:pt x="43" y="570"/>
                  <a:pt x="43" y="570"/>
                </a:cubicBezTo>
                <a:cubicBezTo>
                  <a:pt x="39" y="569"/>
                  <a:pt x="39" y="569"/>
                  <a:pt x="39" y="569"/>
                </a:cubicBezTo>
                <a:cubicBezTo>
                  <a:pt x="37" y="569"/>
                  <a:pt x="37" y="569"/>
                  <a:pt x="37" y="569"/>
                </a:cubicBezTo>
                <a:cubicBezTo>
                  <a:pt x="35" y="570"/>
                  <a:pt x="41" y="562"/>
                  <a:pt x="34" y="571"/>
                </a:cubicBezTo>
                <a:cubicBezTo>
                  <a:pt x="33" y="570"/>
                  <a:pt x="33" y="570"/>
                  <a:pt x="33" y="570"/>
                </a:cubicBezTo>
                <a:cubicBezTo>
                  <a:pt x="39" y="565"/>
                  <a:pt x="39" y="565"/>
                  <a:pt x="39" y="565"/>
                </a:cubicBezTo>
                <a:cubicBezTo>
                  <a:pt x="41" y="567"/>
                  <a:pt x="41" y="567"/>
                  <a:pt x="41" y="567"/>
                </a:cubicBezTo>
                <a:cubicBezTo>
                  <a:pt x="45" y="567"/>
                  <a:pt x="45" y="567"/>
                  <a:pt x="45" y="567"/>
                </a:cubicBezTo>
                <a:cubicBezTo>
                  <a:pt x="49" y="560"/>
                  <a:pt x="49" y="560"/>
                  <a:pt x="49" y="560"/>
                </a:cubicBezTo>
                <a:cubicBezTo>
                  <a:pt x="60" y="553"/>
                  <a:pt x="60" y="553"/>
                  <a:pt x="60" y="553"/>
                </a:cubicBezTo>
                <a:cubicBezTo>
                  <a:pt x="60" y="553"/>
                  <a:pt x="62" y="552"/>
                  <a:pt x="59" y="552"/>
                </a:cubicBezTo>
                <a:cubicBezTo>
                  <a:pt x="56" y="553"/>
                  <a:pt x="56" y="553"/>
                  <a:pt x="56" y="553"/>
                </a:cubicBezTo>
                <a:cubicBezTo>
                  <a:pt x="54" y="552"/>
                  <a:pt x="54" y="552"/>
                  <a:pt x="54" y="552"/>
                </a:cubicBezTo>
                <a:cubicBezTo>
                  <a:pt x="56" y="550"/>
                  <a:pt x="56" y="550"/>
                  <a:pt x="56" y="550"/>
                </a:cubicBezTo>
                <a:cubicBezTo>
                  <a:pt x="53" y="544"/>
                  <a:pt x="53" y="544"/>
                  <a:pt x="53" y="544"/>
                </a:cubicBezTo>
                <a:cubicBezTo>
                  <a:pt x="51" y="543"/>
                  <a:pt x="51" y="543"/>
                  <a:pt x="51" y="543"/>
                </a:cubicBezTo>
                <a:cubicBezTo>
                  <a:pt x="50" y="544"/>
                  <a:pt x="50" y="544"/>
                  <a:pt x="50" y="544"/>
                </a:cubicBezTo>
                <a:cubicBezTo>
                  <a:pt x="49" y="543"/>
                  <a:pt x="49" y="543"/>
                  <a:pt x="49" y="543"/>
                </a:cubicBezTo>
                <a:cubicBezTo>
                  <a:pt x="50" y="541"/>
                  <a:pt x="50" y="541"/>
                  <a:pt x="50" y="541"/>
                </a:cubicBezTo>
                <a:cubicBezTo>
                  <a:pt x="45" y="542"/>
                  <a:pt x="45" y="542"/>
                  <a:pt x="45" y="542"/>
                </a:cubicBezTo>
                <a:cubicBezTo>
                  <a:pt x="43" y="544"/>
                  <a:pt x="43" y="544"/>
                  <a:pt x="43" y="544"/>
                </a:cubicBezTo>
                <a:cubicBezTo>
                  <a:pt x="42" y="548"/>
                  <a:pt x="42" y="548"/>
                  <a:pt x="42" y="548"/>
                </a:cubicBezTo>
                <a:cubicBezTo>
                  <a:pt x="44" y="549"/>
                  <a:pt x="44" y="549"/>
                  <a:pt x="44" y="549"/>
                </a:cubicBezTo>
                <a:cubicBezTo>
                  <a:pt x="43" y="551"/>
                  <a:pt x="43" y="551"/>
                  <a:pt x="43" y="551"/>
                </a:cubicBezTo>
                <a:cubicBezTo>
                  <a:pt x="44" y="552"/>
                  <a:pt x="44" y="552"/>
                  <a:pt x="44" y="552"/>
                </a:cubicBezTo>
                <a:cubicBezTo>
                  <a:pt x="43" y="551"/>
                  <a:pt x="38" y="553"/>
                  <a:pt x="39" y="549"/>
                </a:cubicBezTo>
                <a:cubicBezTo>
                  <a:pt x="36" y="546"/>
                  <a:pt x="46" y="549"/>
                  <a:pt x="38" y="545"/>
                </a:cubicBezTo>
                <a:cubicBezTo>
                  <a:pt x="38" y="543"/>
                  <a:pt x="38" y="543"/>
                  <a:pt x="38" y="543"/>
                </a:cubicBezTo>
                <a:cubicBezTo>
                  <a:pt x="40" y="540"/>
                  <a:pt x="43" y="544"/>
                  <a:pt x="42" y="540"/>
                </a:cubicBezTo>
                <a:cubicBezTo>
                  <a:pt x="40" y="540"/>
                  <a:pt x="40" y="540"/>
                  <a:pt x="40" y="540"/>
                </a:cubicBezTo>
                <a:cubicBezTo>
                  <a:pt x="39" y="538"/>
                  <a:pt x="39" y="538"/>
                  <a:pt x="39" y="538"/>
                </a:cubicBezTo>
                <a:cubicBezTo>
                  <a:pt x="45" y="536"/>
                  <a:pt x="45" y="536"/>
                  <a:pt x="45" y="536"/>
                </a:cubicBezTo>
                <a:cubicBezTo>
                  <a:pt x="47" y="530"/>
                  <a:pt x="49" y="528"/>
                  <a:pt x="57" y="527"/>
                </a:cubicBezTo>
                <a:cubicBezTo>
                  <a:pt x="60" y="524"/>
                  <a:pt x="60" y="524"/>
                  <a:pt x="60" y="524"/>
                </a:cubicBezTo>
                <a:cubicBezTo>
                  <a:pt x="63" y="524"/>
                  <a:pt x="63" y="524"/>
                  <a:pt x="63" y="524"/>
                </a:cubicBezTo>
                <a:cubicBezTo>
                  <a:pt x="64" y="522"/>
                  <a:pt x="64" y="522"/>
                  <a:pt x="64" y="522"/>
                </a:cubicBezTo>
                <a:cubicBezTo>
                  <a:pt x="70" y="519"/>
                  <a:pt x="70" y="519"/>
                  <a:pt x="70" y="519"/>
                </a:cubicBezTo>
                <a:cubicBezTo>
                  <a:pt x="83" y="511"/>
                  <a:pt x="83" y="511"/>
                  <a:pt x="83" y="511"/>
                </a:cubicBezTo>
                <a:cubicBezTo>
                  <a:pt x="84" y="508"/>
                  <a:pt x="84" y="508"/>
                  <a:pt x="84" y="508"/>
                </a:cubicBezTo>
                <a:cubicBezTo>
                  <a:pt x="87" y="509"/>
                  <a:pt x="87" y="509"/>
                  <a:pt x="87" y="509"/>
                </a:cubicBezTo>
                <a:cubicBezTo>
                  <a:pt x="88" y="509"/>
                  <a:pt x="88" y="512"/>
                  <a:pt x="89" y="508"/>
                </a:cubicBezTo>
                <a:cubicBezTo>
                  <a:pt x="88" y="508"/>
                  <a:pt x="88" y="508"/>
                  <a:pt x="88" y="508"/>
                </a:cubicBezTo>
                <a:cubicBezTo>
                  <a:pt x="95" y="505"/>
                  <a:pt x="95" y="505"/>
                  <a:pt x="95" y="505"/>
                </a:cubicBezTo>
                <a:cubicBezTo>
                  <a:pt x="93" y="503"/>
                  <a:pt x="93" y="503"/>
                  <a:pt x="93" y="503"/>
                </a:cubicBezTo>
                <a:cubicBezTo>
                  <a:pt x="97" y="503"/>
                  <a:pt x="97" y="503"/>
                  <a:pt x="97" y="503"/>
                </a:cubicBezTo>
                <a:cubicBezTo>
                  <a:pt x="95" y="500"/>
                  <a:pt x="95" y="500"/>
                  <a:pt x="95" y="500"/>
                </a:cubicBezTo>
                <a:cubicBezTo>
                  <a:pt x="98" y="498"/>
                  <a:pt x="98" y="498"/>
                  <a:pt x="98" y="498"/>
                </a:cubicBezTo>
                <a:cubicBezTo>
                  <a:pt x="101" y="500"/>
                  <a:pt x="101" y="500"/>
                  <a:pt x="101" y="500"/>
                </a:cubicBezTo>
                <a:cubicBezTo>
                  <a:pt x="101" y="496"/>
                  <a:pt x="101" y="496"/>
                  <a:pt x="101" y="496"/>
                </a:cubicBezTo>
                <a:cubicBezTo>
                  <a:pt x="101" y="498"/>
                  <a:pt x="101" y="498"/>
                  <a:pt x="101" y="498"/>
                </a:cubicBezTo>
                <a:cubicBezTo>
                  <a:pt x="103" y="498"/>
                  <a:pt x="103" y="498"/>
                  <a:pt x="103" y="498"/>
                </a:cubicBezTo>
                <a:cubicBezTo>
                  <a:pt x="112" y="495"/>
                  <a:pt x="112" y="495"/>
                  <a:pt x="112" y="495"/>
                </a:cubicBezTo>
                <a:cubicBezTo>
                  <a:pt x="115" y="493"/>
                  <a:pt x="115" y="493"/>
                  <a:pt x="115" y="493"/>
                </a:cubicBezTo>
                <a:cubicBezTo>
                  <a:pt x="123" y="489"/>
                  <a:pt x="123" y="489"/>
                  <a:pt x="123" y="489"/>
                </a:cubicBezTo>
                <a:cubicBezTo>
                  <a:pt x="123" y="487"/>
                  <a:pt x="123" y="487"/>
                  <a:pt x="123" y="487"/>
                </a:cubicBezTo>
                <a:cubicBezTo>
                  <a:pt x="125" y="488"/>
                  <a:pt x="125" y="488"/>
                  <a:pt x="125" y="488"/>
                </a:cubicBezTo>
                <a:cubicBezTo>
                  <a:pt x="129" y="483"/>
                  <a:pt x="127" y="493"/>
                  <a:pt x="132" y="484"/>
                </a:cubicBezTo>
                <a:cubicBezTo>
                  <a:pt x="124" y="484"/>
                  <a:pt x="124" y="484"/>
                  <a:pt x="124" y="484"/>
                </a:cubicBezTo>
                <a:cubicBezTo>
                  <a:pt x="125" y="483"/>
                  <a:pt x="125" y="483"/>
                  <a:pt x="125" y="483"/>
                </a:cubicBezTo>
                <a:cubicBezTo>
                  <a:pt x="130" y="482"/>
                  <a:pt x="130" y="482"/>
                  <a:pt x="130" y="482"/>
                </a:cubicBezTo>
                <a:cubicBezTo>
                  <a:pt x="135" y="482"/>
                  <a:pt x="135" y="482"/>
                  <a:pt x="135" y="482"/>
                </a:cubicBezTo>
                <a:cubicBezTo>
                  <a:pt x="146" y="478"/>
                  <a:pt x="146" y="478"/>
                  <a:pt x="146" y="478"/>
                </a:cubicBezTo>
                <a:cubicBezTo>
                  <a:pt x="153" y="475"/>
                  <a:pt x="153" y="475"/>
                  <a:pt x="153" y="475"/>
                </a:cubicBezTo>
                <a:cubicBezTo>
                  <a:pt x="155" y="473"/>
                  <a:pt x="155" y="473"/>
                  <a:pt x="155" y="473"/>
                </a:cubicBezTo>
                <a:cubicBezTo>
                  <a:pt x="154" y="468"/>
                  <a:pt x="154" y="468"/>
                  <a:pt x="154" y="468"/>
                </a:cubicBezTo>
                <a:cubicBezTo>
                  <a:pt x="157" y="468"/>
                  <a:pt x="157" y="468"/>
                  <a:pt x="157" y="468"/>
                </a:cubicBezTo>
                <a:cubicBezTo>
                  <a:pt x="156" y="470"/>
                  <a:pt x="156" y="470"/>
                  <a:pt x="156" y="470"/>
                </a:cubicBezTo>
                <a:cubicBezTo>
                  <a:pt x="158" y="471"/>
                  <a:pt x="158" y="471"/>
                  <a:pt x="158" y="471"/>
                </a:cubicBezTo>
                <a:cubicBezTo>
                  <a:pt x="160" y="472"/>
                  <a:pt x="161" y="470"/>
                  <a:pt x="161" y="470"/>
                </a:cubicBezTo>
                <a:cubicBezTo>
                  <a:pt x="156" y="466"/>
                  <a:pt x="170" y="468"/>
                  <a:pt x="158" y="466"/>
                </a:cubicBezTo>
                <a:cubicBezTo>
                  <a:pt x="163" y="467"/>
                  <a:pt x="163" y="467"/>
                  <a:pt x="163" y="467"/>
                </a:cubicBezTo>
                <a:cubicBezTo>
                  <a:pt x="162" y="465"/>
                  <a:pt x="162" y="465"/>
                  <a:pt x="162" y="465"/>
                </a:cubicBezTo>
                <a:cubicBezTo>
                  <a:pt x="167" y="467"/>
                  <a:pt x="167" y="467"/>
                  <a:pt x="167" y="467"/>
                </a:cubicBezTo>
                <a:cubicBezTo>
                  <a:pt x="169" y="468"/>
                  <a:pt x="168" y="465"/>
                  <a:pt x="171" y="466"/>
                </a:cubicBezTo>
                <a:cubicBezTo>
                  <a:pt x="167" y="464"/>
                  <a:pt x="167" y="464"/>
                  <a:pt x="167" y="464"/>
                </a:cubicBezTo>
                <a:cubicBezTo>
                  <a:pt x="157" y="463"/>
                  <a:pt x="157" y="463"/>
                  <a:pt x="157" y="463"/>
                </a:cubicBezTo>
                <a:cubicBezTo>
                  <a:pt x="152" y="461"/>
                  <a:pt x="152" y="461"/>
                  <a:pt x="152" y="461"/>
                </a:cubicBezTo>
                <a:cubicBezTo>
                  <a:pt x="143" y="462"/>
                  <a:pt x="143" y="462"/>
                  <a:pt x="143" y="462"/>
                </a:cubicBezTo>
                <a:cubicBezTo>
                  <a:pt x="140" y="460"/>
                  <a:pt x="140" y="460"/>
                  <a:pt x="140" y="460"/>
                </a:cubicBezTo>
                <a:cubicBezTo>
                  <a:pt x="139" y="462"/>
                  <a:pt x="139" y="462"/>
                  <a:pt x="139" y="462"/>
                </a:cubicBezTo>
                <a:cubicBezTo>
                  <a:pt x="139" y="461"/>
                  <a:pt x="139" y="461"/>
                  <a:pt x="139" y="461"/>
                </a:cubicBezTo>
                <a:cubicBezTo>
                  <a:pt x="136" y="461"/>
                  <a:pt x="136" y="461"/>
                  <a:pt x="136" y="461"/>
                </a:cubicBezTo>
                <a:cubicBezTo>
                  <a:pt x="138" y="459"/>
                  <a:pt x="138" y="459"/>
                  <a:pt x="138" y="459"/>
                </a:cubicBezTo>
                <a:cubicBezTo>
                  <a:pt x="130" y="457"/>
                  <a:pt x="130" y="457"/>
                  <a:pt x="130" y="457"/>
                </a:cubicBezTo>
                <a:cubicBezTo>
                  <a:pt x="121" y="461"/>
                  <a:pt x="121" y="461"/>
                  <a:pt x="121" y="461"/>
                </a:cubicBezTo>
                <a:cubicBezTo>
                  <a:pt x="119" y="459"/>
                  <a:pt x="119" y="459"/>
                  <a:pt x="119" y="459"/>
                </a:cubicBezTo>
                <a:cubicBezTo>
                  <a:pt x="116" y="462"/>
                  <a:pt x="116" y="462"/>
                  <a:pt x="116" y="462"/>
                </a:cubicBezTo>
                <a:cubicBezTo>
                  <a:pt x="111" y="462"/>
                  <a:pt x="111" y="462"/>
                  <a:pt x="111" y="462"/>
                </a:cubicBezTo>
                <a:cubicBezTo>
                  <a:pt x="103" y="470"/>
                  <a:pt x="103" y="470"/>
                  <a:pt x="103" y="470"/>
                </a:cubicBezTo>
                <a:cubicBezTo>
                  <a:pt x="105" y="470"/>
                  <a:pt x="105" y="470"/>
                  <a:pt x="105" y="470"/>
                </a:cubicBezTo>
                <a:cubicBezTo>
                  <a:pt x="109" y="470"/>
                  <a:pt x="109" y="470"/>
                  <a:pt x="109" y="470"/>
                </a:cubicBezTo>
                <a:cubicBezTo>
                  <a:pt x="110" y="472"/>
                  <a:pt x="110" y="472"/>
                  <a:pt x="110" y="472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3" y="475"/>
                  <a:pt x="113" y="475"/>
                  <a:pt x="113" y="475"/>
                </a:cubicBezTo>
                <a:cubicBezTo>
                  <a:pt x="108" y="472"/>
                  <a:pt x="108" y="472"/>
                  <a:pt x="108" y="472"/>
                </a:cubicBezTo>
                <a:cubicBezTo>
                  <a:pt x="107" y="473"/>
                  <a:pt x="107" y="473"/>
                  <a:pt x="107" y="473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6" y="472"/>
                  <a:pt x="106" y="472"/>
                  <a:pt x="106" y="472"/>
                </a:cubicBezTo>
                <a:cubicBezTo>
                  <a:pt x="104" y="472"/>
                  <a:pt x="104" y="472"/>
                  <a:pt x="104" y="472"/>
                </a:cubicBezTo>
                <a:cubicBezTo>
                  <a:pt x="105" y="472"/>
                  <a:pt x="105" y="472"/>
                  <a:pt x="105" y="472"/>
                </a:cubicBezTo>
                <a:cubicBezTo>
                  <a:pt x="103" y="470"/>
                  <a:pt x="103" y="470"/>
                  <a:pt x="103" y="470"/>
                </a:cubicBezTo>
                <a:cubicBezTo>
                  <a:pt x="96" y="471"/>
                  <a:pt x="96" y="471"/>
                  <a:pt x="96" y="471"/>
                </a:cubicBezTo>
                <a:cubicBezTo>
                  <a:pt x="91" y="474"/>
                  <a:pt x="91" y="474"/>
                  <a:pt x="91" y="474"/>
                </a:cubicBezTo>
                <a:cubicBezTo>
                  <a:pt x="90" y="473"/>
                  <a:pt x="99" y="474"/>
                  <a:pt x="88" y="474"/>
                </a:cubicBezTo>
                <a:cubicBezTo>
                  <a:pt x="87" y="478"/>
                  <a:pt x="95" y="471"/>
                  <a:pt x="89" y="478"/>
                </a:cubicBezTo>
                <a:cubicBezTo>
                  <a:pt x="84" y="476"/>
                  <a:pt x="84" y="476"/>
                  <a:pt x="84" y="476"/>
                </a:cubicBezTo>
                <a:cubicBezTo>
                  <a:pt x="84" y="475"/>
                  <a:pt x="84" y="475"/>
                  <a:pt x="84" y="475"/>
                </a:cubicBezTo>
                <a:cubicBezTo>
                  <a:pt x="74" y="479"/>
                  <a:pt x="74" y="479"/>
                  <a:pt x="74" y="479"/>
                </a:cubicBezTo>
                <a:cubicBezTo>
                  <a:pt x="76" y="480"/>
                  <a:pt x="76" y="480"/>
                  <a:pt x="76" y="480"/>
                </a:cubicBezTo>
                <a:cubicBezTo>
                  <a:pt x="73" y="481"/>
                  <a:pt x="73" y="481"/>
                  <a:pt x="73" y="481"/>
                </a:cubicBezTo>
                <a:cubicBezTo>
                  <a:pt x="73" y="482"/>
                  <a:pt x="73" y="482"/>
                  <a:pt x="73" y="482"/>
                </a:cubicBezTo>
                <a:cubicBezTo>
                  <a:pt x="68" y="484"/>
                  <a:pt x="68" y="484"/>
                  <a:pt x="68" y="484"/>
                </a:cubicBezTo>
                <a:cubicBezTo>
                  <a:pt x="67" y="485"/>
                  <a:pt x="66" y="490"/>
                  <a:pt x="63" y="488"/>
                </a:cubicBezTo>
                <a:cubicBezTo>
                  <a:pt x="63" y="489"/>
                  <a:pt x="67" y="488"/>
                  <a:pt x="63" y="491"/>
                </a:cubicBezTo>
                <a:cubicBezTo>
                  <a:pt x="65" y="491"/>
                  <a:pt x="65" y="491"/>
                  <a:pt x="65" y="491"/>
                </a:cubicBezTo>
                <a:cubicBezTo>
                  <a:pt x="65" y="491"/>
                  <a:pt x="67" y="489"/>
                  <a:pt x="64" y="492"/>
                </a:cubicBezTo>
                <a:cubicBezTo>
                  <a:pt x="62" y="491"/>
                  <a:pt x="62" y="491"/>
                  <a:pt x="62" y="491"/>
                </a:cubicBezTo>
                <a:cubicBezTo>
                  <a:pt x="57" y="491"/>
                  <a:pt x="57" y="491"/>
                  <a:pt x="57" y="491"/>
                </a:cubicBezTo>
                <a:cubicBezTo>
                  <a:pt x="56" y="489"/>
                  <a:pt x="72" y="489"/>
                  <a:pt x="52" y="495"/>
                </a:cubicBezTo>
                <a:cubicBezTo>
                  <a:pt x="48" y="495"/>
                  <a:pt x="48" y="495"/>
                  <a:pt x="48" y="495"/>
                </a:cubicBezTo>
                <a:cubicBezTo>
                  <a:pt x="49" y="494"/>
                  <a:pt x="49" y="494"/>
                  <a:pt x="49" y="494"/>
                </a:cubicBezTo>
                <a:cubicBezTo>
                  <a:pt x="46" y="491"/>
                  <a:pt x="46" y="491"/>
                  <a:pt x="46" y="491"/>
                </a:cubicBezTo>
                <a:cubicBezTo>
                  <a:pt x="50" y="491"/>
                  <a:pt x="50" y="491"/>
                  <a:pt x="50" y="491"/>
                </a:cubicBezTo>
                <a:cubicBezTo>
                  <a:pt x="54" y="487"/>
                  <a:pt x="54" y="487"/>
                  <a:pt x="54" y="487"/>
                </a:cubicBezTo>
                <a:cubicBezTo>
                  <a:pt x="48" y="483"/>
                  <a:pt x="48" y="483"/>
                  <a:pt x="48" y="483"/>
                </a:cubicBezTo>
                <a:cubicBezTo>
                  <a:pt x="44" y="483"/>
                  <a:pt x="44" y="483"/>
                  <a:pt x="44" y="483"/>
                </a:cubicBezTo>
                <a:cubicBezTo>
                  <a:pt x="45" y="481"/>
                  <a:pt x="45" y="481"/>
                  <a:pt x="45" y="481"/>
                </a:cubicBezTo>
                <a:cubicBezTo>
                  <a:pt x="50" y="483"/>
                  <a:pt x="50" y="483"/>
                  <a:pt x="50" y="483"/>
                </a:cubicBezTo>
                <a:cubicBezTo>
                  <a:pt x="49" y="478"/>
                  <a:pt x="49" y="478"/>
                  <a:pt x="49" y="478"/>
                </a:cubicBezTo>
                <a:cubicBezTo>
                  <a:pt x="56" y="475"/>
                  <a:pt x="56" y="475"/>
                  <a:pt x="56" y="475"/>
                </a:cubicBezTo>
                <a:cubicBezTo>
                  <a:pt x="56" y="477"/>
                  <a:pt x="56" y="477"/>
                  <a:pt x="56" y="477"/>
                </a:cubicBezTo>
                <a:cubicBezTo>
                  <a:pt x="58" y="477"/>
                  <a:pt x="58" y="477"/>
                  <a:pt x="58" y="477"/>
                </a:cubicBezTo>
                <a:cubicBezTo>
                  <a:pt x="56" y="479"/>
                  <a:pt x="56" y="479"/>
                  <a:pt x="56" y="479"/>
                </a:cubicBezTo>
                <a:cubicBezTo>
                  <a:pt x="58" y="479"/>
                  <a:pt x="58" y="479"/>
                  <a:pt x="58" y="479"/>
                </a:cubicBezTo>
                <a:cubicBezTo>
                  <a:pt x="60" y="479"/>
                  <a:pt x="60" y="479"/>
                  <a:pt x="60" y="479"/>
                </a:cubicBezTo>
                <a:cubicBezTo>
                  <a:pt x="60" y="478"/>
                  <a:pt x="60" y="478"/>
                  <a:pt x="60" y="478"/>
                </a:cubicBezTo>
                <a:cubicBezTo>
                  <a:pt x="64" y="481"/>
                  <a:pt x="64" y="481"/>
                  <a:pt x="64" y="481"/>
                </a:cubicBezTo>
                <a:cubicBezTo>
                  <a:pt x="70" y="478"/>
                  <a:pt x="70" y="478"/>
                  <a:pt x="70" y="478"/>
                </a:cubicBezTo>
                <a:cubicBezTo>
                  <a:pt x="67" y="473"/>
                  <a:pt x="67" y="473"/>
                  <a:pt x="67" y="473"/>
                </a:cubicBezTo>
                <a:cubicBezTo>
                  <a:pt x="70" y="471"/>
                  <a:pt x="70" y="471"/>
                  <a:pt x="70" y="471"/>
                </a:cubicBezTo>
                <a:cubicBezTo>
                  <a:pt x="72" y="470"/>
                  <a:pt x="63" y="476"/>
                  <a:pt x="74" y="472"/>
                </a:cubicBezTo>
                <a:cubicBezTo>
                  <a:pt x="72" y="470"/>
                  <a:pt x="72" y="470"/>
                  <a:pt x="72" y="470"/>
                </a:cubicBezTo>
                <a:cubicBezTo>
                  <a:pt x="77" y="469"/>
                  <a:pt x="77" y="469"/>
                  <a:pt x="77" y="469"/>
                </a:cubicBezTo>
                <a:cubicBezTo>
                  <a:pt x="75" y="467"/>
                  <a:pt x="75" y="467"/>
                  <a:pt x="75" y="467"/>
                </a:cubicBezTo>
                <a:cubicBezTo>
                  <a:pt x="70" y="468"/>
                  <a:pt x="70" y="468"/>
                  <a:pt x="70" y="468"/>
                </a:cubicBezTo>
                <a:cubicBezTo>
                  <a:pt x="71" y="466"/>
                  <a:pt x="71" y="466"/>
                  <a:pt x="71" y="466"/>
                </a:cubicBezTo>
                <a:cubicBezTo>
                  <a:pt x="74" y="466"/>
                  <a:pt x="74" y="466"/>
                  <a:pt x="74" y="466"/>
                </a:cubicBezTo>
                <a:cubicBezTo>
                  <a:pt x="73" y="464"/>
                  <a:pt x="69" y="475"/>
                  <a:pt x="74" y="462"/>
                </a:cubicBezTo>
                <a:cubicBezTo>
                  <a:pt x="77" y="461"/>
                  <a:pt x="77" y="461"/>
                  <a:pt x="77" y="461"/>
                </a:cubicBezTo>
                <a:cubicBezTo>
                  <a:pt x="78" y="463"/>
                  <a:pt x="69" y="465"/>
                  <a:pt x="77" y="465"/>
                </a:cubicBezTo>
                <a:cubicBezTo>
                  <a:pt x="77" y="464"/>
                  <a:pt x="77" y="464"/>
                  <a:pt x="77" y="464"/>
                </a:cubicBezTo>
                <a:cubicBezTo>
                  <a:pt x="78" y="464"/>
                  <a:pt x="70" y="470"/>
                  <a:pt x="81" y="465"/>
                </a:cubicBezTo>
                <a:cubicBezTo>
                  <a:pt x="83" y="464"/>
                  <a:pt x="83" y="464"/>
                  <a:pt x="83" y="464"/>
                </a:cubicBezTo>
                <a:cubicBezTo>
                  <a:pt x="81" y="462"/>
                  <a:pt x="81" y="462"/>
                  <a:pt x="81" y="462"/>
                </a:cubicBezTo>
                <a:cubicBezTo>
                  <a:pt x="87" y="460"/>
                  <a:pt x="87" y="460"/>
                  <a:pt x="87" y="460"/>
                </a:cubicBezTo>
                <a:cubicBezTo>
                  <a:pt x="88" y="460"/>
                  <a:pt x="84" y="462"/>
                  <a:pt x="88" y="459"/>
                </a:cubicBezTo>
                <a:cubicBezTo>
                  <a:pt x="91" y="464"/>
                  <a:pt x="74" y="458"/>
                  <a:pt x="94" y="461"/>
                </a:cubicBezTo>
                <a:cubicBezTo>
                  <a:pt x="95" y="459"/>
                  <a:pt x="95" y="459"/>
                  <a:pt x="95" y="459"/>
                </a:cubicBezTo>
                <a:cubicBezTo>
                  <a:pt x="88" y="456"/>
                  <a:pt x="88" y="456"/>
                  <a:pt x="88" y="456"/>
                </a:cubicBezTo>
                <a:cubicBezTo>
                  <a:pt x="88" y="454"/>
                  <a:pt x="88" y="454"/>
                  <a:pt x="88" y="454"/>
                </a:cubicBezTo>
                <a:cubicBezTo>
                  <a:pt x="87" y="453"/>
                  <a:pt x="87" y="453"/>
                  <a:pt x="87" y="453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2" y="455"/>
                  <a:pt x="92" y="455"/>
                  <a:pt x="92" y="455"/>
                </a:cubicBezTo>
                <a:cubicBezTo>
                  <a:pt x="95" y="456"/>
                  <a:pt x="82" y="462"/>
                  <a:pt x="97" y="453"/>
                </a:cubicBezTo>
                <a:cubicBezTo>
                  <a:pt x="93" y="451"/>
                  <a:pt x="93" y="451"/>
                  <a:pt x="93" y="451"/>
                </a:cubicBezTo>
                <a:cubicBezTo>
                  <a:pt x="95" y="450"/>
                  <a:pt x="95" y="450"/>
                  <a:pt x="95" y="450"/>
                </a:cubicBezTo>
                <a:cubicBezTo>
                  <a:pt x="96" y="451"/>
                  <a:pt x="88" y="453"/>
                  <a:pt x="98" y="451"/>
                </a:cubicBezTo>
                <a:cubicBezTo>
                  <a:pt x="96" y="449"/>
                  <a:pt x="96" y="449"/>
                  <a:pt x="96" y="449"/>
                </a:cubicBezTo>
                <a:cubicBezTo>
                  <a:pt x="92" y="448"/>
                  <a:pt x="92" y="448"/>
                  <a:pt x="92" y="448"/>
                </a:cubicBezTo>
                <a:cubicBezTo>
                  <a:pt x="95" y="444"/>
                  <a:pt x="95" y="444"/>
                  <a:pt x="95" y="44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9" y="443"/>
                  <a:pt x="99" y="443"/>
                  <a:pt x="99" y="443"/>
                </a:cubicBezTo>
                <a:cubicBezTo>
                  <a:pt x="100" y="439"/>
                  <a:pt x="94" y="447"/>
                  <a:pt x="101" y="439"/>
                </a:cubicBezTo>
                <a:cubicBezTo>
                  <a:pt x="106" y="437"/>
                  <a:pt x="100" y="447"/>
                  <a:pt x="106" y="438"/>
                </a:cubicBezTo>
                <a:cubicBezTo>
                  <a:pt x="109" y="439"/>
                  <a:pt x="109" y="439"/>
                  <a:pt x="109" y="439"/>
                </a:cubicBezTo>
                <a:cubicBezTo>
                  <a:pt x="113" y="438"/>
                  <a:pt x="113" y="438"/>
                  <a:pt x="113" y="438"/>
                </a:cubicBezTo>
                <a:cubicBezTo>
                  <a:pt x="115" y="437"/>
                  <a:pt x="102" y="445"/>
                  <a:pt x="119" y="437"/>
                </a:cubicBezTo>
                <a:cubicBezTo>
                  <a:pt x="119" y="437"/>
                  <a:pt x="114" y="436"/>
                  <a:pt x="120" y="437"/>
                </a:cubicBezTo>
                <a:cubicBezTo>
                  <a:pt x="124" y="433"/>
                  <a:pt x="124" y="433"/>
                  <a:pt x="124" y="433"/>
                </a:cubicBezTo>
                <a:cubicBezTo>
                  <a:pt x="122" y="431"/>
                  <a:pt x="122" y="431"/>
                  <a:pt x="122" y="431"/>
                </a:cubicBezTo>
                <a:cubicBezTo>
                  <a:pt x="119" y="431"/>
                  <a:pt x="122" y="436"/>
                  <a:pt x="117" y="433"/>
                </a:cubicBezTo>
                <a:cubicBezTo>
                  <a:pt x="117" y="430"/>
                  <a:pt x="117" y="430"/>
                  <a:pt x="117" y="430"/>
                </a:cubicBezTo>
                <a:cubicBezTo>
                  <a:pt x="121" y="430"/>
                  <a:pt x="121" y="430"/>
                  <a:pt x="121" y="430"/>
                </a:cubicBezTo>
                <a:cubicBezTo>
                  <a:pt x="121" y="429"/>
                  <a:pt x="121" y="429"/>
                  <a:pt x="121" y="429"/>
                </a:cubicBezTo>
                <a:cubicBezTo>
                  <a:pt x="122" y="428"/>
                  <a:pt x="122" y="428"/>
                  <a:pt x="122" y="428"/>
                </a:cubicBezTo>
                <a:cubicBezTo>
                  <a:pt x="129" y="430"/>
                  <a:pt x="129" y="430"/>
                  <a:pt x="129" y="430"/>
                </a:cubicBezTo>
                <a:cubicBezTo>
                  <a:pt x="129" y="428"/>
                  <a:pt x="129" y="428"/>
                  <a:pt x="129" y="428"/>
                </a:cubicBezTo>
                <a:cubicBezTo>
                  <a:pt x="130" y="428"/>
                  <a:pt x="130" y="428"/>
                  <a:pt x="130" y="428"/>
                </a:cubicBezTo>
                <a:cubicBezTo>
                  <a:pt x="144" y="423"/>
                  <a:pt x="144" y="423"/>
                  <a:pt x="144" y="423"/>
                </a:cubicBezTo>
                <a:cubicBezTo>
                  <a:pt x="146" y="423"/>
                  <a:pt x="146" y="423"/>
                  <a:pt x="146" y="423"/>
                </a:cubicBezTo>
                <a:cubicBezTo>
                  <a:pt x="147" y="421"/>
                  <a:pt x="147" y="421"/>
                  <a:pt x="147" y="421"/>
                </a:cubicBezTo>
                <a:cubicBezTo>
                  <a:pt x="136" y="420"/>
                  <a:pt x="136" y="420"/>
                  <a:pt x="136" y="420"/>
                </a:cubicBezTo>
                <a:cubicBezTo>
                  <a:pt x="139" y="419"/>
                  <a:pt x="139" y="419"/>
                  <a:pt x="139" y="419"/>
                </a:cubicBezTo>
                <a:cubicBezTo>
                  <a:pt x="135" y="418"/>
                  <a:pt x="135" y="418"/>
                  <a:pt x="135" y="418"/>
                </a:cubicBezTo>
                <a:cubicBezTo>
                  <a:pt x="137" y="416"/>
                  <a:pt x="137" y="416"/>
                  <a:pt x="137" y="416"/>
                </a:cubicBezTo>
                <a:cubicBezTo>
                  <a:pt x="146" y="413"/>
                  <a:pt x="146" y="413"/>
                  <a:pt x="146" y="413"/>
                </a:cubicBezTo>
                <a:cubicBezTo>
                  <a:pt x="146" y="409"/>
                  <a:pt x="146" y="409"/>
                  <a:pt x="146" y="409"/>
                </a:cubicBezTo>
                <a:cubicBezTo>
                  <a:pt x="146" y="408"/>
                  <a:pt x="142" y="411"/>
                  <a:pt x="147" y="409"/>
                </a:cubicBezTo>
                <a:cubicBezTo>
                  <a:pt x="146" y="408"/>
                  <a:pt x="146" y="408"/>
                  <a:pt x="146" y="408"/>
                </a:cubicBezTo>
                <a:cubicBezTo>
                  <a:pt x="138" y="411"/>
                  <a:pt x="144" y="416"/>
                  <a:pt x="126" y="417"/>
                </a:cubicBezTo>
                <a:cubicBezTo>
                  <a:pt x="124" y="419"/>
                  <a:pt x="125" y="423"/>
                  <a:pt x="120" y="421"/>
                </a:cubicBezTo>
                <a:cubicBezTo>
                  <a:pt x="121" y="422"/>
                  <a:pt x="121" y="422"/>
                  <a:pt x="121" y="422"/>
                </a:cubicBezTo>
                <a:cubicBezTo>
                  <a:pt x="124" y="420"/>
                  <a:pt x="124" y="420"/>
                  <a:pt x="124" y="420"/>
                </a:cubicBezTo>
                <a:cubicBezTo>
                  <a:pt x="128" y="422"/>
                  <a:pt x="128" y="422"/>
                  <a:pt x="128" y="422"/>
                </a:cubicBezTo>
                <a:cubicBezTo>
                  <a:pt x="129" y="421"/>
                  <a:pt x="129" y="421"/>
                  <a:pt x="129" y="421"/>
                </a:cubicBezTo>
                <a:cubicBezTo>
                  <a:pt x="130" y="421"/>
                  <a:pt x="126" y="427"/>
                  <a:pt x="134" y="421"/>
                </a:cubicBezTo>
                <a:cubicBezTo>
                  <a:pt x="135" y="421"/>
                  <a:pt x="135" y="421"/>
                  <a:pt x="135" y="421"/>
                </a:cubicBezTo>
                <a:cubicBezTo>
                  <a:pt x="126" y="424"/>
                  <a:pt x="126" y="424"/>
                  <a:pt x="126" y="424"/>
                </a:cubicBezTo>
                <a:cubicBezTo>
                  <a:pt x="124" y="424"/>
                  <a:pt x="124" y="424"/>
                  <a:pt x="124" y="424"/>
                </a:cubicBezTo>
                <a:cubicBezTo>
                  <a:pt x="126" y="426"/>
                  <a:pt x="126" y="426"/>
                  <a:pt x="126" y="426"/>
                </a:cubicBezTo>
                <a:cubicBezTo>
                  <a:pt x="125" y="425"/>
                  <a:pt x="123" y="433"/>
                  <a:pt x="123" y="424"/>
                </a:cubicBezTo>
                <a:cubicBezTo>
                  <a:pt x="114" y="427"/>
                  <a:pt x="114" y="427"/>
                  <a:pt x="114" y="427"/>
                </a:cubicBezTo>
                <a:cubicBezTo>
                  <a:pt x="114" y="427"/>
                  <a:pt x="112" y="430"/>
                  <a:pt x="115" y="426"/>
                </a:cubicBezTo>
                <a:cubicBezTo>
                  <a:pt x="113" y="425"/>
                  <a:pt x="113" y="425"/>
                  <a:pt x="113" y="425"/>
                </a:cubicBezTo>
                <a:cubicBezTo>
                  <a:pt x="111" y="428"/>
                  <a:pt x="111" y="428"/>
                  <a:pt x="111" y="428"/>
                </a:cubicBezTo>
                <a:cubicBezTo>
                  <a:pt x="112" y="429"/>
                  <a:pt x="112" y="429"/>
                  <a:pt x="112" y="429"/>
                </a:cubicBezTo>
                <a:cubicBezTo>
                  <a:pt x="110" y="431"/>
                  <a:pt x="110" y="431"/>
                  <a:pt x="110" y="431"/>
                </a:cubicBezTo>
                <a:cubicBezTo>
                  <a:pt x="106" y="431"/>
                  <a:pt x="106" y="431"/>
                  <a:pt x="106" y="431"/>
                </a:cubicBezTo>
                <a:cubicBezTo>
                  <a:pt x="106" y="432"/>
                  <a:pt x="106" y="432"/>
                  <a:pt x="106" y="432"/>
                </a:cubicBezTo>
                <a:cubicBezTo>
                  <a:pt x="105" y="431"/>
                  <a:pt x="105" y="431"/>
                  <a:pt x="105" y="431"/>
                </a:cubicBezTo>
                <a:cubicBezTo>
                  <a:pt x="100" y="433"/>
                  <a:pt x="100" y="433"/>
                  <a:pt x="100" y="433"/>
                </a:cubicBezTo>
                <a:cubicBezTo>
                  <a:pt x="100" y="434"/>
                  <a:pt x="100" y="434"/>
                  <a:pt x="100" y="434"/>
                </a:cubicBezTo>
                <a:cubicBezTo>
                  <a:pt x="98" y="434"/>
                  <a:pt x="98" y="434"/>
                  <a:pt x="98" y="434"/>
                </a:cubicBezTo>
                <a:cubicBezTo>
                  <a:pt x="87" y="439"/>
                  <a:pt x="87" y="439"/>
                  <a:pt x="87" y="439"/>
                </a:cubicBezTo>
                <a:cubicBezTo>
                  <a:pt x="84" y="439"/>
                  <a:pt x="84" y="439"/>
                  <a:pt x="84" y="439"/>
                </a:cubicBezTo>
                <a:cubicBezTo>
                  <a:pt x="81" y="440"/>
                  <a:pt x="81" y="440"/>
                  <a:pt x="81" y="440"/>
                </a:cubicBezTo>
                <a:cubicBezTo>
                  <a:pt x="87" y="437"/>
                  <a:pt x="87" y="437"/>
                  <a:pt x="87" y="437"/>
                </a:cubicBezTo>
                <a:cubicBezTo>
                  <a:pt x="79" y="437"/>
                  <a:pt x="79" y="437"/>
                  <a:pt x="79" y="437"/>
                </a:cubicBezTo>
                <a:cubicBezTo>
                  <a:pt x="79" y="441"/>
                  <a:pt x="79" y="441"/>
                  <a:pt x="79" y="441"/>
                </a:cubicBezTo>
                <a:cubicBezTo>
                  <a:pt x="73" y="440"/>
                  <a:pt x="73" y="440"/>
                  <a:pt x="73" y="440"/>
                </a:cubicBezTo>
                <a:cubicBezTo>
                  <a:pt x="75" y="441"/>
                  <a:pt x="72" y="442"/>
                  <a:pt x="73" y="443"/>
                </a:cubicBezTo>
                <a:cubicBezTo>
                  <a:pt x="77" y="442"/>
                  <a:pt x="77" y="442"/>
                  <a:pt x="77" y="442"/>
                </a:cubicBezTo>
                <a:cubicBezTo>
                  <a:pt x="70" y="445"/>
                  <a:pt x="70" y="445"/>
                  <a:pt x="70" y="445"/>
                </a:cubicBezTo>
                <a:cubicBezTo>
                  <a:pt x="73" y="447"/>
                  <a:pt x="73" y="447"/>
                  <a:pt x="73" y="447"/>
                </a:cubicBezTo>
                <a:cubicBezTo>
                  <a:pt x="75" y="445"/>
                  <a:pt x="75" y="445"/>
                  <a:pt x="75" y="445"/>
                </a:cubicBezTo>
                <a:cubicBezTo>
                  <a:pt x="79" y="445"/>
                  <a:pt x="79" y="445"/>
                  <a:pt x="79" y="445"/>
                </a:cubicBezTo>
                <a:cubicBezTo>
                  <a:pt x="74" y="448"/>
                  <a:pt x="74" y="448"/>
                  <a:pt x="74" y="448"/>
                </a:cubicBezTo>
                <a:cubicBezTo>
                  <a:pt x="73" y="450"/>
                  <a:pt x="73" y="450"/>
                  <a:pt x="73" y="450"/>
                </a:cubicBezTo>
                <a:cubicBezTo>
                  <a:pt x="78" y="451"/>
                  <a:pt x="78" y="451"/>
                  <a:pt x="78" y="451"/>
                </a:cubicBezTo>
                <a:cubicBezTo>
                  <a:pt x="86" y="448"/>
                  <a:pt x="86" y="448"/>
                  <a:pt x="86" y="448"/>
                </a:cubicBezTo>
                <a:cubicBezTo>
                  <a:pt x="76" y="454"/>
                  <a:pt x="76" y="454"/>
                  <a:pt x="76" y="454"/>
                </a:cubicBezTo>
                <a:cubicBezTo>
                  <a:pt x="74" y="452"/>
                  <a:pt x="74" y="452"/>
                  <a:pt x="74" y="452"/>
                </a:cubicBezTo>
                <a:cubicBezTo>
                  <a:pt x="69" y="450"/>
                  <a:pt x="69" y="450"/>
                  <a:pt x="69" y="450"/>
                </a:cubicBezTo>
                <a:cubicBezTo>
                  <a:pt x="65" y="453"/>
                  <a:pt x="65" y="453"/>
                  <a:pt x="65" y="453"/>
                </a:cubicBezTo>
                <a:cubicBezTo>
                  <a:pt x="66" y="454"/>
                  <a:pt x="63" y="455"/>
                  <a:pt x="67" y="454"/>
                </a:cubicBezTo>
                <a:cubicBezTo>
                  <a:pt x="67" y="454"/>
                  <a:pt x="67" y="454"/>
                  <a:pt x="67" y="454"/>
                </a:cubicBezTo>
                <a:cubicBezTo>
                  <a:pt x="60" y="454"/>
                  <a:pt x="60" y="454"/>
                  <a:pt x="60" y="454"/>
                </a:cubicBezTo>
                <a:cubicBezTo>
                  <a:pt x="55" y="453"/>
                  <a:pt x="55" y="453"/>
                  <a:pt x="55" y="453"/>
                </a:cubicBezTo>
                <a:cubicBezTo>
                  <a:pt x="53" y="452"/>
                  <a:pt x="53" y="452"/>
                  <a:pt x="53" y="452"/>
                </a:cubicBezTo>
                <a:cubicBezTo>
                  <a:pt x="50" y="454"/>
                  <a:pt x="50" y="454"/>
                  <a:pt x="50" y="454"/>
                </a:cubicBezTo>
                <a:cubicBezTo>
                  <a:pt x="51" y="455"/>
                  <a:pt x="51" y="455"/>
                  <a:pt x="51" y="455"/>
                </a:cubicBezTo>
                <a:cubicBezTo>
                  <a:pt x="47" y="458"/>
                  <a:pt x="47" y="458"/>
                  <a:pt x="47" y="458"/>
                </a:cubicBezTo>
                <a:cubicBezTo>
                  <a:pt x="45" y="455"/>
                  <a:pt x="45" y="455"/>
                  <a:pt x="45" y="455"/>
                </a:cubicBezTo>
                <a:cubicBezTo>
                  <a:pt x="44" y="462"/>
                  <a:pt x="39" y="449"/>
                  <a:pt x="44" y="462"/>
                </a:cubicBezTo>
                <a:cubicBezTo>
                  <a:pt x="37" y="465"/>
                  <a:pt x="37" y="465"/>
                  <a:pt x="37" y="465"/>
                </a:cubicBezTo>
                <a:cubicBezTo>
                  <a:pt x="33" y="465"/>
                  <a:pt x="33" y="465"/>
                  <a:pt x="33" y="465"/>
                </a:cubicBezTo>
                <a:cubicBezTo>
                  <a:pt x="29" y="470"/>
                  <a:pt x="29" y="470"/>
                  <a:pt x="29" y="470"/>
                </a:cubicBezTo>
                <a:cubicBezTo>
                  <a:pt x="34" y="468"/>
                  <a:pt x="34" y="468"/>
                  <a:pt x="34" y="468"/>
                </a:cubicBezTo>
                <a:cubicBezTo>
                  <a:pt x="37" y="468"/>
                  <a:pt x="37" y="468"/>
                  <a:pt x="37" y="468"/>
                </a:cubicBezTo>
                <a:cubicBezTo>
                  <a:pt x="37" y="467"/>
                  <a:pt x="37" y="467"/>
                  <a:pt x="37" y="467"/>
                </a:cubicBezTo>
                <a:cubicBezTo>
                  <a:pt x="37" y="468"/>
                  <a:pt x="37" y="468"/>
                  <a:pt x="37" y="468"/>
                </a:cubicBezTo>
                <a:cubicBezTo>
                  <a:pt x="30" y="475"/>
                  <a:pt x="30" y="475"/>
                  <a:pt x="30" y="475"/>
                </a:cubicBezTo>
                <a:cubicBezTo>
                  <a:pt x="30" y="478"/>
                  <a:pt x="30" y="478"/>
                  <a:pt x="30" y="478"/>
                </a:cubicBezTo>
                <a:cubicBezTo>
                  <a:pt x="31" y="478"/>
                  <a:pt x="34" y="476"/>
                  <a:pt x="33" y="480"/>
                </a:cubicBezTo>
                <a:cubicBezTo>
                  <a:pt x="28" y="483"/>
                  <a:pt x="28" y="483"/>
                  <a:pt x="28" y="483"/>
                </a:cubicBezTo>
                <a:cubicBezTo>
                  <a:pt x="27" y="482"/>
                  <a:pt x="27" y="482"/>
                  <a:pt x="27" y="482"/>
                </a:cubicBezTo>
                <a:cubicBezTo>
                  <a:pt x="24" y="483"/>
                  <a:pt x="24" y="483"/>
                  <a:pt x="24" y="483"/>
                </a:cubicBezTo>
                <a:cubicBezTo>
                  <a:pt x="18" y="481"/>
                  <a:pt x="18" y="481"/>
                  <a:pt x="18" y="481"/>
                </a:cubicBezTo>
                <a:cubicBezTo>
                  <a:pt x="18" y="480"/>
                  <a:pt x="18" y="480"/>
                  <a:pt x="18" y="480"/>
                </a:cubicBezTo>
                <a:cubicBezTo>
                  <a:pt x="20" y="481"/>
                  <a:pt x="20" y="481"/>
                  <a:pt x="20" y="481"/>
                </a:cubicBezTo>
                <a:cubicBezTo>
                  <a:pt x="19" y="478"/>
                  <a:pt x="19" y="478"/>
                  <a:pt x="19" y="478"/>
                </a:cubicBezTo>
                <a:cubicBezTo>
                  <a:pt x="11" y="475"/>
                  <a:pt x="11" y="475"/>
                  <a:pt x="11" y="475"/>
                </a:cubicBezTo>
                <a:cubicBezTo>
                  <a:pt x="8" y="477"/>
                  <a:pt x="8" y="477"/>
                  <a:pt x="8" y="477"/>
                </a:cubicBezTo>
                <a:cubicBezTo>
                  <a:pt x="6" y="473"/>
                  <a:pt x="6" y="473"/>
                  <a:pt x="6" y="473"/>
                </a:cubicBezTo>
                <a:cubicBezTo>
                  <a:pt x="4" y="473"/>
                  <a:pt x="4" y="473"/>
                  <a:pt x="4" y="473"/>
                </a:cubicBezTo>
                <a:cubicBezTo>
                  <a:pt x="3" y="471"/>
                  <a:pt x="0" y="474"/>
                  <a:pt x="2" y="470"/>
                </a:cubicBezTo>
                <a:cubicBezTo>
                  <a:pt x="2" y="469"/>
                  <a:pt x="2" y="469"/>
                  <a:pt x="2" y="469"/>
                </a:cubicBezTo>
                <a:cubicBezTo>
                  <a:pt x="6" y="473"/>
                  <a:pt x="6" y="473"/>
                  <a:pt x="6" y="473"/>
                </a:cubicBezTo>
                <a:cubicBezTo>
                  <a:pt x="7" y="473"/>
                  <a:pt x="7" y="473"/>
                  <a:pt x="7" y="473"/>
                </a:cubicBezTo>
                <a:cubicBezTo>
                  <a:pt x="7" y="470"/>
                  <a:pt x="7" y="470"/>
                  <a:pt x="7" y="470"/>
                </a:cubicBezTo>
                <a:cubicBezTo>
                  <a:pt x="11" y="473"/>
                  <a:pt x="11" y="473"/>
                  <a:pt x="11" y="473"/>
                </a:cubicBezTo>
                <a:cubicBezTo>
                  <a:pt x="18" y="467"/>
                  <a:pt x="18" y="467"/>
                  <a:pt x="18" y="467"/>
                </a:cubicBezTo>
                <a:cubicBezTo>
                  <a:pt x="24" y="468"/>
                  <a:pt x="24" y="468"/>
                  <a:pt x="24" y="468"/>
                </a:cubicBezTo>
                <a:cubicBezTo>
                  <a:pt x="27" y="465"/>
                  <a:pt x="27" y="465"/>
                  <a:pt x="27" y="465"/>
                </a:cubicBezTo>
                <a:cubicBezTo>
                  <a:pt x="27" y="466"/>
                  <a:pt x="25" y="462"/>
                  <a:pt x="29" y="466"/>
                </a:cubicBezTo>
                <a:cubicBezTo>
                  <a:pt x="30" y="465"/>
                  <a:pt x="30" y="465"/>
                  <a:pt x="30" y="465"/>
                </a:cubicBezTo>
                <a:cubicBezTo>
                  <a:pt x="28" y="464"/>
                  <a:pt x="28" y="464"/>
                  <a:pt x="28" y="464"/>
                </a:cubicBezTo>
                <a:cubicBezTo>
                  <a:pt x="34" y="461"/>
                  <a:pt x="34" y="461"/>
                  <a:pt x="34" y="461"/>
                </a:cubicBezTo>
                <a:cubicBezTo>
                  <a:pt x="36" y="462"/>
                  <a:pt x="36" y="462"/>
                  <a:pt x="36" y="462"/>
                </a:cubicBezTo>
                <a:cubicBezTo>
                  <a:pt x="36" y="461"/>
                  <a:pt x="32" y="463"/>
                  <a:pt x="36" y="461"/>
                </a:cubicBezTo>
                <a:cubicBezTo>
                  <a:pt x="38" y="461"/>
                  <a:pt x="38" y="461"/>
                  <a:pt x="38" y="461"/>
                </a:cubicBezTo>
                <a:cubicBezTo>
                  <a:pt x="37" y="462"/>
                  <a:pt x="37" y="462"/>
                  <a:pt x="37" y="462"/>
                </a:cubicBezTo>
                <a:cubicBezTo>
                  <a:pt x="37" y="460"/>
                  <a:pt x="40" y="474"/>
                  <a:pt x="43" y="456"/>
                </a:cubicBezTo>
                <a:cubicBezTo>
                  <a:pt x="38" y="455"/>
                  <a:pt x="38" y="455"/>
                  <a:pt x="38" y="455"/>
                </a:cubicBezTo>
                <a:cubicBezTo>
                  <a:pt x="39" y="453"/>
                  <a:pt x="39" y="453"/>
                  <a:pt x="39" y="453"/>
                </a:cubicBezTo>
                <a:cubicBezTo>
                  <a:pt x="42" y="453"/>
                  <a:pt x="42" y="453"/>
                  <a:pt x="42" y="453"/>
                </a:cubicBezTo>
                <a:cubicBezTo>
                  <a:pt x="42" y="452"/>
                  <a:pt x="42" y="452"/>
                  <a:pt x="42" y="452"/>
                </a:cubicBezTo>
                <a:cubicBezTo>
                  <a:pt x="44" y="451"/>
                  <a:pt x="44" y="451"/>
                  <a:pt x="44" y="451"/>
                </a:cubicBezTo>
                <a:cubicBezTo>
                  <a:pt x="42" y="448"/>
                  <a:pt x="42" y="448"/>
                  <a:pt x="42" y="448"/>
                </a:cubicBezTo>
                <a:cubicBezTo>
                  <a:pt x="43" y="446"/>
                  <a:pt x="43" y="446"/>
                  <a:pt x="43" y="446"/>
                </a:cubicBezTo>
                <a:cubicBezTo>
                  <a:pt x="41" y="444"/>
                  <a:pt x="41" y="444"/>
                  <a:pt x="41" y="444"/>
                </a:cubicBezTo>
                <a:cubicBezTo>
                  <a:pt x="38" y="446"/>
                  <a:pt x="38" y="446"/>
                  <a:pt x="38" y="446"/>
                </a:cubicBezTo>
                <a:cubicBezTo>
                  <a:pt x="38" y="440"/>
                  <a:pt x="38" y="440"/>
                  <a:pt x="38" y="440"/>
                </a:cubicBezTo>
                <a:cubicBezTo>
                  <a:pt x="36" y="441"/>
                  <a:pt x="36" y="441"/>
                  <a:pt x="36" y="441"/>
                </a:cubicBezTo>
                <a:cubicBezTo>
                  <a:pt x="34" y="439"/>
                  <a:pt x="43" y="441"/>
                  <a:pt x="33" y="439"/>
                </a:cubicBezTo>
                <a:cubicBezTo>
                  <a:pt x="32" y="439"/>
                  <a:pt x="32" y="439"/>
                  <a:pt x="32" y="439"/>
                </a:cubicBezTo>
                <a:cubicBezTo>
                  <a:pt x="33" y="437"/>
                  <a:pt x="33" y="437"/>
                  <a:pt x="33" y="437"/>
                </a:cubicBezTo>
                <a:cubicBezTo>
                  <a:pt x="32" y="437"/>
                  <a:pt x="32" y="437"/>
                  <a:pt x="32" y="437"/>
                </a:cubicBezTo>
                <a:cubicBezTo>
                  <a:pt x="29" y="437"/>
                  <a:pt x="29" y="437"/>
                  <a:pt x="29" y="437"/>
                </a:cubicBezTo>
                <a:cubicBezTo>
                  <a:pt x="31" y="434"/>
                  <a:pt x="28" y="436"/>
                  <a:pt x="26" y="433"/>
                </a:cubicBezTo>
                <a:cubicBezTo>
                  <a:pt x="30" y="432"/>
                  <a:pt x="30" y="432"/>
                  <a:pt x="30" y="432"/>
                </a:cubicBezTo>
                <a:cubicBezTo>
                  <a:pt x="28" y="434"/>
                  <a:pt x="30" y="426"/>
                  <a:pt x="23" y="432"/>
                </a:cubicBezTo>
                <a:cubicBezTo>
                  <a:pt x="24" y="432"/>
                  <a:pt x="24" y="432"/>
                  <a:pt x="24" y="432"/>
                </a:cubicBezTo>
                <a:cubicBezTo>
                  <a:pt x="17" y="426"/>
                  <a:pt x="17" y="426"/>
                  <a:pt x="17" y="426"/>
                </a:cubicBezTo>
                <a:cubicBezTo>
                  <a:pt x="13" y="429"/>
                  <a:pt x="13" y="429"/>
                  <a:pt x="13" y="429"/>
                </a:cubicBezTo>
                <a:cubicBezTo>
                  <a:pt x="12" y="432"/>
                  <a:pt x="12" y="432"/>
                  <a:pt x="12" y="432"/>
                </a:cubicBezTo>
                <a:cubicBezTo>
                  <a:pt x="10" y="432"/>
                  <a:pt x="10" y="432"/>
                  <a:pt x="10" y="432"/>
                </a:cubicBezTo>
                <a:cubicBezTo>
                  <a:pt x="13" y="427"/>
                  <a:pt x="13" y="427"/>
                  <a:pt x="13" y="427"/>
                </a:cubicBezTo>
                <a:cubicBezTo>
                  <a:pt x="6" y="425"/>
                  <a:pt x="6" y="425"/>
                  <a:pt x="6" y="425"/>
                </a:cubicBezTo>
                <a:cubicBezTo>
                  <a:pt x="6" y="419"/>
                  <a:pt x="6" y="419"/>
                  <a:pt x="6" y="419"/>
                </a:cubicBezTo>
                <a:cubicBezTo>
                  <a:pt x="8" y="419"/>
                  <a:pt x="8" y="419"/>
                  <a:pt x="8" y="419"/>
                </a:cubicBezTo>
                <a:cubicBezTo>
                  <a:pt x="6" y="420"/>
                  <a:pt x="6" y="420"/>
                  <a:pt x="6" y="420"/>
                </a:cubicBezTo>
                <a:cubicBezTo>
                  <a:pt x="9" y="422"/>
                  <a:pt x="9" y="422"/>
                  <a:pt x="9" y="422"/>
                </a:cubicBezTo>
                <a:cubicBezTo>
                  <a:pt x="13" y="422"/>
                  <a:pt x="13" y="422"/>
                  <a:pt x="13" y="422"/>
                </a:cubicBezTo>
                <a:cubicBezTo>
                  <a:pt x="15" y="419"/>
                  <a:pt x="15" y="419"/>
                  <a:pt x="15" y="419"/>
                </a:cubicBezTo>
                <a:cubicBezTo>
                  <a:pt x="5" y="413"/>
                  <a:pt x="5" y="413"/>
                  <a:pt x="5" y="413"/>
                </a:cubicBezTo>
                <a:cubicBezTo>
                  <a:pt x="5" y="405"/>
                  <a:pt x="5" y="405"/>
                  <a:pt x="5" y="405"/>
                </a:cubicBezTo>
                <a:cubicBezTo>
                  <a:pt x="7" y="404"/>
                  <a:pt x="7" y="404"/>
                  <a:pt x="7" y="404"/>
                </a:cubicBezTo>
                <a:cubicBezTo>
                  <a:pt x="8" y="406"/>
                  <a:pt x="8" y="406"/>
                  <a:pt x="8" y="406"/>
                </a:cubicBezTo>
                <a:cubicBezTo>
                  <a:pt x="10" y="406"/>
                  <a:pt x="10" y="406"/>
                  <a:pt x="10" y="406"/>
                </a:cubicBezTo>
                <a:cubicBezTo>
                  <a:pt x="11" y="404"/>
                  <a:pt x="11" y="404"/>
                  <a:pt x="11" y="404"/>
                </a:cubicBezTo>
                <a:cubicBezTo>
                  <a:pt x="11" y="402"/>
                  <a:pt x="11" y="402"/>
                  <a:pt x="11" y="402"/>
                </a:cubicBezTo>
                <a:cubicBezTo>
                  <a:pt x="13" y="403"/>
                  <a:pt x="13" y="403"/>
                  <a:pt x="13" y="403"/>
                </a:cubicBezTo>
                <a:cubicBezTo>
                  <a:pt x="12" y="407"/>
                  <a:pt x="12" y="407"/>
                  <a:pt x="12" y="407"/>
                </a:cubicBezTo>
                <a:cubicBezTo>
                  <a:pt x="15" y="413"/>
                  <a:pt x="15" y="413"/>
                  <a:pt x="15" y="413"/>
                </a:cubicBezTo>
                <a:cubicBezTo>
                  <a:pt x="15" y="419"/>
                  <a:pt x="15" y="419"/>
                  <a:pt x="15" y="419"/>
                </a:cubicBezTo>
                <a:cubicBezTo>
                  <a:pt x="17" y="420"/>
                  <a:pt x="17" y="420"/>
                  <a:pt x="17" y="420"/>
                </a:cubicBezTo>
                <a:cubicBezTo>
                  <a:pt x="23" y="414"/>
                  <a:pt x="23" y="414"/>
                  <a:pt x="23" y="414"/>
                </a:cubicBezTo>
                <a:cubicBezTo>
                  <a:pt x="23" y="413"/>
                  <a:pt x="20" y="414"/>
                  <a:pt x="22" y="412"/>
                </a:cubicBezTo>
                <a:cubicBezTo>
                  <a:pt x="31" y="409"/>
                  <a:pt x="31" y="409"/>
                  <a:pt x="31" y="409"/>
                </a:cubicBezTo>
                <a:cubicBezTo>
                  <a:pt x="33" y="407"/>
                  <a:pt x="33" y="407"/>
                  <a:pt x="33" y="407"/>
                </a:cubicBezTo>
                <a:cubicBezTo>
                  <a:pt x="33" y="406"/>
                  <a:pt x="33" y="406"/>
                  <a:pt x="33" y="406"/>
                </a:cubicBezTo>
                <a:cubicBezTo>
                  <a:pt x="38" y="403"/>
                  <a:pt x="38" y="403"/>
                  <a:pt x="38" y="403"/>
                </a:cubicBezTo>
                <a:cubicBezTo>
                  <a:pt x="41" y="405"/>
                  <a:pt x="41" y="405"/>
                  <a:pt x="41" y="405"/>
                </a:cubicBezTo>
                <a:cubicBezTo>
                  <a:pt x="42" y="405"/>
                  <a:pt x="42" y="405"/>
                  <a:pt x="42" y="405"/>
                </a:cubicBezTo>
                <a:cubicBezTo>
                  <a:pt x="42" y="402"/>
                  <a:pt x="42" y="402"/>
                  <a:pt x="42" y="402"/>
                </a:cubicBezTo>
                <a:cubicBezTo>
                  <a:pt x="49" y="400"/>
                  <a:pt x="49" y="400"/>
                  <a:pt x="49" y="400"/>
                </a:cubicBezTo>
                <a:cubicBezTo>
                  <a:pt x="47" y="399"/>
                  <a:pt x="47" y="399"/>
                  <a:pt x="47" y="399"/>
                </a:cubicBezTo>
                <a:cubicBezTo>
                  <a:pt x="52" y="399"/>
                  <a:pt x="42" y="394"/>
                  <a:pt x="52" y="399"/>
                </a:cubicBezTo>
                <a:cubicBezTo>
                  <a:pt x="55" y="402"/>
                  <a:pt x="55" y="402"/>
                  <a:pt x="55" y="402"/>
                </a:cubicBezTo>
                <a:cubicBezTo>
                  <a:pt x="56" y="401"/>
                  <a:pt x="56" y="401"/>
                  <a:pt x="56" y="401"/>
                </a:cubicBezTo>
                <a:cubicBezTo>
                  <a:pt x="60" y="404"/>
                  <a:pt x="60" y="404"/>
                  <a:pt x="60" y="404"/>
                </a:cubicBezTo>
                <a:cubicBezTo>
                  <a:pt x="61" y="402"/>
                  <a:pt x="61" y="402"/>
                  <a:pt x="61" y="402"/>
                </a:cubicBezTo>
                <a:cubicBezTo>
                  <a:pt x="59" y="400"/>
                  <a:pt x="59" y="400"/>
                  <a:pt x="59" y="400"/>
                </a:cubicBezTo>
                <a:cubicBezTo>
                  <a:pt x="62" y="397"/>
                  <a:pt x="62" y="397"/>
                  <a:pt x="62" y="397"/>
                </a:cubicBezTo>
                <a:cubicBezTo>
                  <a:pt x="64" y="401"/>
                  <a:pt x="64" y="401"/>
                  <a:pt x="64" y="401"/>
                </a:cubicBezTo>
                <a:cubicBezTo>
                  <a:pt x="65" y="400"/>
                  <a:pt x="65" y="400"/>
                  <a:pt x="65" y="400"/>
                </a:cubicBezTo>
                <a:cubicBezTo>
                  <a:pt x="69" y="402"/>
                  <a:pt x="69" y="402"/>
                  <a:pt x="69" y="402"/>
                </a:cubicBezTo>
                <a:cubicBezTo>
                  <a:pt x="70" y="400"/>
                  <a:pt x="71" y="404"/>
                  <a:pt x="72" y="400"/>
                </a:cubicBezTo>
                <a:cubicBezTo>
                  <a:pt x="67" y="398"/>
                  <a:pt x="67" y="398"/>
                  <a:pt x="67" y="398"/>
                </a:cubicBezTo>
                <a:cubicBezTo>
                  <a:pt x="61" y="394"/>
                  <a:pt x="61" y="394"/>
                  <a:pt x="61" y="394"/>
                </a:cubicBezTo>
                <a:cubicBezTo>
                  <a:pt x="61" y="394"/>
                  <a:pt x="64" y="394"/>
                  <a:pt x="60" y="394"/>
                </a:cubicBezTo>
                <a:cubicBezTo>
                  <a:pt x="61" y="393"/>
                  <a:pt x="61" y="393"/>
                  <a:pt x="61" y="393"/>
                </a:cubicBezTo>
                <a:cubicBezTo>
                  <a:pt x="67" y="394"/>
                  <a:pt x="67" y="394"/>
                  <a:pt x="67" y="394"/>
                </a:cubicBezTo>
                <a:cubicBezTo>
                  <a:pt x="73" y="395"/>
                  <a:pt x="73" y="395"/>
                  <a:pt x="73" y="395"/>
                </a:cubicBezTo>
                <a:cubicBezTo>
                  <a:pt x="74" y="395"/>
                  <a:pt x="74" y="395"/>
                  <a:pt x="74" y="395"/>
                </a:cubicBezTo>
                <a:cubicBezTo>
                  <a:pt x="74" y="393"/>
                  <a:pt x="74" y="393"/>
                  <a:pt x="74" y="393"/>
                </a:cubicBezTo>
                <a:cubicBezTo>
                  <a:pt x="75" y="394"/>
                  <a:pt x="75" y="394"/>
                  <a:pt x="75" y="394"/>
                </a:cubicBezTo>
                <a:cubicBezTo>
                  <a:pt x="78" y="393"/>
                  <a:pt x="78" y="393"/>
                  <a:pt x="78" y="393"/>
                </a:cubicBezTo>
                <a:cubicBezTo>
                  <a:pt x="78" y="389"/>
                  <a:pt x="78" y="389"/>
                  <a:pt x="78" y="389"/>
                </a:cubicBezTo>
                <a:cubicBezTo>
                  <a:pt x="78" y="388"/>
                  <a:pt x="78" y="388"/>
                  <a:pt x="78" y="388"/>
                </a:cubicBezTo>
                <a:cubicBezTo>
                  <a:pt x="75" y="386"/>
                  <a:pt x="75" y="386"/>
                  <a:pt x="75" y="386"/>
                </a:cubicBezTo>
                <a:cubicBezTo>
                  <a:pt x="74" y="389"/>
                  <a:pt x="74" y="389"/>
                  <a:pt x="74" y="389"/>
                </a:cubicBezTo>
                <a:cubicBezTo>
                  <a:pt x="69" y="388"/>
                  <a:pt x="69" y="388"/>
                  <a:pt x="69" y="388"/>
                </a:cubicBezTo>
                <a:cubicBezTo>
                  <a:pt x="70" y="385"/>
                  <a:pt x="70" y="385"/>
                  <a:pt x="70" y="385"/>
                </a:cubicBezTo>
                <a:cubicBezTo>
                  <a:pt x="74" y="385"/>
                  <a:pt x="79" y="382"/>
                  <a:pt x="81" y="385"/>
                </a:cubicBezTo>
                <a:cubicBezTo>
                  <a:pt x="80" y="386"/>
                  <a:pt x="80" y="386"/>
                  <a:pt x="80" y="386"/>
                </a:cubicBezTo>
                <a:cubicBezTo>
                  <a:pt x="81" y="386"/>
                  <a:pt x="81" y="386"/>
                  <a:pt x="81" y="386"/>
                </a:cubicBezTo>
                <a:cubicBezTo>
                  <a:pt x="83" y="386"/>
                  <a:pt x="83" y="386"/>
                  <a:pt x="83" y="386"/>
                </a:cubicBezTo>
                <a:cubicBezTo>
                  <a:pt x="80" y="388"/>
                  <a:pt x="80" y="388"/>
                  <a:pt x="80" y="388"/>
                </a:cubicBezTo>
                <a:cubicBezTo>
                  <a:pt x="85" y="388"/>
                  <a:pt x="85" y="388"/>
                  <a:pt x="85" y="388"/>
                </a:cubicBezTo>
                <a:cubicBezTo>
                  <a:pt x="86" y="385"/>
                  <a:pt x="86" y="385"/>
                  <a:pt x="86" y="385"/>
                </a:cubicBezTo>
                <a:cubicBezTo>
                  <a:pt x="97" y="383"/>
                  <a:pt x="97" y="383"/>
                  <a:pt x="97" y="383"/>
                </a:cubicBezTo>
                <a:cubicBezTo>
                  <a:pt x="101" y="381"/>
                  <a:pt x="101" y="381"/>
                  <a:pt x="101" y="381"/>
                </a:cubicBezTo>
                <a:cubicBezTo>
                  <a:pt x="107" y="379"/>
                  <a:pt x="107" y="379"/>
                  <a:pt x="107" y="379"/>
                </a:cubicBezTo>
                <a:cubicBezTo>
                  <a:pt x="112" y="379"/>
                  <a:pt x="112" y="379"/>
                  <a:pt x="112" y="379"/>
                </a:cubicBezTo>
                <a:cubicBezTo>
                  <a:pt x="113" y="379"/>
                  <a:pt x="106" y="380"/>
                  <a:pt x="114" y="378"/>
                </a:cubicBezTo>
                <a:cubicBezTo>
                  <a:pt x="113" y="380"/>
                  <a:pt x="113" y="380"/>
                  <a:pt x="113" y="380"/>
                </a:cubicBezTo>
                <a:cubicBezTo>
                  <a:pt x="118" y="381"/>
                  <a:pt x="118" y="381"/>
                  <a:pt x="118" y="381"/>
                </a:cubicBezTo>
                <a:cubicBezTo>
                  <a:pt x="118" y="381"/>
                  <a:pt x="119" y="382"/>
                  <a:pt x="119" y="381"/>
                </a:cubicBezTo>
                <a:cubicBezTo>
                  <a:pt x="120" y="381"/>
                  <a:pt x="120" y="381"/>
                  <a:pt x="120" y="381"/>
                </a:cubicBezTo>
                <a:cubicBezTo>
                  <a:pt x="121" y="382"/>
                  <a:pt x="122" y="374"/>
                  <a:pt x="118" y="383"/>
                </a:cubicBezTo>
                <a:cubicBezTo>
                  <a:pt x="124" y="381"/>
                  <a:pt x="124" y="381"/>
                  <a:pt x="124" y="381"/>
                </a:cubicBezTo>
                <a:cubicBezTo>
                  <a:pt x="125" y="382"/>
                  <a:pt x="128" y="381"/>
                  <a:pt x="125" y="378"/>
                </a:cubicBezTo>
                <a:cubicBezTo>
                  <a:pt x="118" y="378"/>
                  <a:pt x="118" y="378"/>
                  <a:pt x="118" y="378"/>
                </a:cubicBezTo>
                <a:cubicBezTo>
                  <a:pt x="112" y="373"/>
                  <a:pt x="112" y="373"/>
                  <a:pt x="112" y="373"/>
                </a:cubicBezTo>
                <a:cubicBezTo>
                  <a:pt x="110" y="373"/>
                  <a:pt x="110" y="373"/>
                  <a:pt x="110" y="373"/>
                </a:cubicBezTo>
                <a:cubicBezTo>
                  <a:pt x="108" y="377"/>
                  <a:pt x="108" y="377"/>
                  <a:pt x="108" y="377"/>
                </a:cubicBezTo>
                <a:cubicBezTo>
                  <a:pt x="103" y="374"/>
                  <a:pt x="103" y="374"/>
                  <a:pt x="103" y="374"/>
                </a:cubicBezTo>
                <a:cubicBezTo>
                  <a:pt x="99" y="377"/>
                  <a:pt x="99" y="377"/>
                  <a:pt x="99" y="377"/>
                </a:cubicBezTo>
                <a:cubicBezTo>
                  <a:pt x="97" y="376"/>
                  <a:pt x="97" y="376"/>
                  <a:pt x="97" y="376"/>
                </a:cubicBezTo>
                <a:cubicBezTo>
                  <a:pt x="95" y="380"/>
                  <a:pt x="104" y="374"/>
                  <a:pt x="93" y="376"/>
                </a:cubicBezTo>
                <a:cubicBezTo>
                  <a:pt x="93" y="380"/>
                  <a:pt x="93" y="380"/>
                  <a:pt x="93" y="380"/>
                </a:cubicBezTo>
                <a:cubicBezTo>
                  <a:pt x="91" y="378"/>
                  <a:pt x="91" y="378"/>
                  <a:pt x="91" y="378"/>
                </a:cubicBezTo>
                <a:cubicBezTo>
                  <a:pt x="89" y="380"/>
                  <a:pt x="89" y="380"/>
                  <a:pt x="89" y="380"/>
                </a:cubicBezTo>
                <a:cubicBezTo>
                  <a:pt x="88" y="383"/>
                  <a:pt x="88" y="383"/>
                  <a:pt x="88" y="383"/>
                </a:cubicBezTo>
                <a:cubicBezTo>
                  <a:pt x="85" y="383"/>
                  <a:pt x="85" y="383"/>
                  <a:pt x="85" y="383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5" y="380"/>
                  <a:pt x="94" y="378"/>
                  <a:pt x="84" y="381"/>
                </a:cubicBezTo>
                <a:cubicBezTo>
                  <a:pt x="88" y="377"/>
                  <a:pt x="88" y="377"/>
                  <a:pt x="88" y="377"/>
                </a:cubicBezTo>
                <a:cubicBezTo>
                  <a:pt x="87" y="377"/>
                  <a:pt x="87" y="377"/>
                  <a:pt x="87" y="377"/>
                </a:cubicBezTo>
                <a:cubicBezTo>
                  <a:pt x="93" y="374"/>
                  <a:pt x="93" y="374"/>
                  <a:pt x="93" y="374"/>
                </a:cubicBezTo>
                <a:cubicBezTo>
                  <a:pt x="97" y="371"/>
                  <a:pt x="97" y="371"/>
                  <a:pt x="97" y="371"/>
                </a:cubicBezTo>
                <a:cubicBezTo>
                  <a:pt x="109" y="370"/>
                  <a:pt x="80" y="380"/>
                  <a:pt x="107" y="366"/>
                </a:cubicBezTo>
                <a:cubicBezTo>
                  <a:pt x="111" y="366"/>
                  <a:pt x="111" y="366"/>
                  <a:pt x="111" y="366"/>
                </a:cubicBezTo>
                <a:cubicBezTo>
                  <a:pt x="112" y="365"/>
                  <a:pt x="112" y="365"/>
                  <a:pt x="112" y="365"/>
                </a:cubicBezTo>
                <a:cubicBezTo>
                  <a:pt x="112" y="365"/>
                  <a:pt x="108" y="366"/>
                  <a:pt x="113" y="366"/>
                </a:cubicBezTo>
                <a:cubicBezTo>
                  <a:pt x="113" y="363"/>
                  <a:pt x="113" y="363"/>
                  <a:pt x="113" y="363"/>
                </a:cubicBezTo>
                <a:cubicBezTo>
                  <a:pt x="116" y="364"/>
                  <a:pt x="113" y="357"/>
                  <a:pt x="119" y="361"/>
                </a:cubicBezTo>
                <a:cubicBezTo>
                  <a:pt x="123" y="359"/>
                  <a:pt x="123" y="359"/>
                  <a:pt x="123" y="359"/>
                </a:cubicBezTo>
                <a:cubicBezTo>
                  <a:pt x="125" y="355"/>
                  <a:pt x="125" y="355"/>
                  <a:pt x="125" y="355"/>
                </a:cubicBezTo>
                <a:cubicBezTo>
                  <a:pt x="127" y="357"/>
                  <a:pt x="127" y="357"/>
                  <a:pt x="127" y="357"/>
                </a:cubicBezTo>
                <a:cubicBezTo>
                  <a:pt x="130" y="356"/>
                  <a:pt x="135" y="352"/>
                  <a:pt x="137" y="357"/>
                </a:cubicBezTo>
                <a:cubicBezTo>
                  <a:pt x="138" y="356"/>
                  <a:pt x="131" y="359"/>
                  <a:pt x="139" y="355"/>
                </a:cubicBezTo>
                <a:cubicBezTo>
                  <a:pt x="140" y="356"/>
                  <a:pt x="140" y="356"/>
                  <a:pt x="140" y="356"/>
                </a:cubicBezTo>
                <a:cubicBezTo>
                  <a:pt x="145" y="353"/>
                  <a:pt x="145" y="353"/>
                  <a:pt x="145" y="353"/>
                </a:cubicBezTo>
                <a:cubicBezTo>
                  <a:pt x="140" y="353"/>
                  <a:pt x="140" y="353"/>
                  <a:pt x="140" y="353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1"/>
                  <a:pt x="137" y="351"/>
                  <a:pt x="137" y="351"/>
                </a:cubicBezTo>
                <a:cubicBezTo>
                  <a:pt x="140" y="347"/>
                  <a:pt x="140" y="347"/>
                  <a:pt x="140" y="347"/>
                </a:cubicBezTo>
                <a:cubicBezTo>
                  <a:pt x="140" y="348"/>
                  <a:pt x="140" y="348"/>
                  <a:pt x="140" y="348"/>
                </a:cubicBezTo>
                <a:cubicBezTo>
                  <a:pt x="143" y="347"/>
                  <a:pt x="143" y="347"/>
                  <a:pt x="143" y="347"/>
                </a:cubicBezTo>
                <a:cubicBezTo>
                  <a:pt x="144" y="346"/>
                  <a:pt x="136" y="349"/>
                  <a:pt x="147" y="348"/>
                </a:cubicBezTo>
                <a:cubicBezTo>
                  <a:pt x="146" y="344"/>
                  <a:pt x="146" y="344"/>
                  <a:pt x="146" y="344"/>
                </a:cubicBezTo>
                <a:cubicBezTo>
                  <a:pt x="152" y="342"/>
                  <a:pt x="152" y="342"/>
                  <a:pt x="152" y="342"/>
                </a:cubicBezTo>
                <a:cubicBezTo>
                  <a:pt x="153" y="342"/>
                  <a:pt x="144" y="346"/>
                  <a:pt x="156" y="340"/>
                </a:cubicBezTo>
                <a:cubicBezTo>
                  <a:pt x="158" y="340"/>
                  <a:pt x="158" y="340"/>
                  <a:pt x="158" y="340"/>
                </a:cubicBezTo>
                <a:cubicBezTo>
                  <a:pt x="162" y="335"/>
                  <a:pt x="162" y="335"/>
                  <a:pt x="162" y="335"/>
                </a:cubicBezTo>
                <a:cubicBezTo>
                  <a:pt x="162" y="334"/>
                  <a:pt x="162" y="334"/>
                  <a:pt x="162" y="334"/>
                </a:cubicBezTo>
                <a:cubicBezTo>
                  <a:pt x="160" y="334"/>
                  <a:pt x="160" y="334"/>
                  <a:pt x="160" y="334"/>
                </a:cubicBezTo>
                <a:cubicBezTo>
                  <a:pt x="161" y="334"/>
                  <a:pt x="157" y="339"/>
                  <a:pt x="161" y="333"/>
                </a:cubicBezTo>
                <a:cubicBezTo>
                  <a:pt x="156" y="334"/>
                  <a:pt x="156" y="334"/>
                  <a:pt x="156" y="334"/>
                </a:cubicBezTo>
                <a:cubicBezTo>
                  <a:pt x="153" y="336"/>
                  <a:pt x="153" y="336"/>
                  <a:pt x="153" y="336"/>
                </a:cubicBezTo>
                <a:cubicBezTo>
                  <a:pt x="152" y="336"/>
                  <a:pt x="152" y="336"/>
                  <a:pt x="152" y="336"/>
                </a:cubicBezTo>
                <a:cubicBezTo>
                  <a:pt x="151" y="335"/>
                  <a:pt x="151" y="335"/>
                  <a:pt x="151" y="335"/>
                </a:cubicBezTo>
                <a:cubicBezTo>
                  <a:pt x="156" y="332"/>
                  <a:pt x="156" y="332"/>
                  <a:pt x="156" y="332"/>
                </a:cubicBezTo>
                <a:cubicBezTo>
                  <a:pt x="163" y="331"/>
                  <a:pt x="163" y="331"/>
                  <a:pt x="163" y="331"/>
                </a:cubicBezTo>
                <a:cubicBezTo>
                  <a:pt x="167" y="328"/>
                  <a:pt x="167" y="328"/>
                  <a:pt x="167" y="328"/>
                </a:cubicBezTo>
                <a:cubicBezTo>
                  <a:pt x="171" y="327"/>
                  <a:pt x="171" y="327"/>
                  <a:pt x="171" y="327"/>
                </a:cubicBezTo>
                <a:cubicBezTo>
                  <a:pt x="172" y="326"/>
                  <a:pt x="172" y="326"/>
                  <a:pt x="172" y="326"/>
                </a:cubicBezTo>
                <a:cubicBezTo>
                  <a:pt x="170" y="325"/>
                  <a:pt x="170" y="325"/>
                  <a:pt x="170" y="325"/>
                </a:cubicBezTo>
                <a:cubicBezTo>
                  <a:pt x="176" y="320"/>
                  <a:pt x="176" y="320"/>
                  <a:pt x="176" y="320"/>
                </a:cubicBezTo>
                <a:cubicBezTo>
                  <a:pt x="179" y="320"/>
                  <a:pt x="179" y="320"/>
                  <a:pt x="179" y="320"/>
                </a:cubicBezTo>
                <a:cubicBezTo>
                  <a:pt x="179" y="319"/>
                  <a:pt x="179" y="319"/>
                  <a:pt x="179" y="319"/>
                </a:cubicBezTo>
                <a:cubicBezTo>
                  <a:pt x="180" y="319"/>
                  <a:pt x="172" y="325"/>
                  <a:pt x="185" y="317"/>
                </a:cubicBezTo>
                <a:cubicBezTo>
                  <a:pt x="183" y="316"/>
                  <a:pt x="183" y="316"/>
                  <a:pt x="183" y="316"/>
                </a:cubicBezTo>
                <a:cubicBezTo>
                  <a:pt x="180" y="315"/>
                  <a:pt x="185" y="325"/>
                  <a:pt x="174" y="317"/>
                </a:cubicBezTo>
                <a:cubicBezTo>
                  <a:pt x="173" y="318"/>
                  <a:pt x="169" y="320"/>
                  <a:pt x="165" y="321"/>
                </a:cubicBezTo>
                <a:cubicBezTo>
                  <a:pt x="165" y="321"/>
                  <a:pt x="167" y="325"/>
                  <a:pt x="165" y="320"/>
                </a:cubicBezTo>
                <a:cubicBezTo>
                  <a:pt x="163" y="322"/>
                  <a:pt x="163" y="322"/>
                  <a:pt x="163" y="322"/>
                </a:cubicBezTo>
                <a:cubicBezTo>
                  <a:pt x="156" y="325"/>
                  <a:pt x="156" y="325"/>
                  <a:pt x="156" y="325"/>
                </a:cubicBezTo>
                <a:cubicBezTo>
                  <a:pt x="154" y="327"/>
                  <a:pt x="154" y="327"/>
                  <a:pt x="154" y="327"/>
                </a:cubicBezTo>
                <a:cubicBezTo>
                  <a:pt x="154" y="325"/>
                  <a:pt x="154" y="325"/>
                  <a:pt x="154" y="325"/>
                </a:cubicBezTo>
                <a:cubicBezTo>
                  <a:pt x="151" y="323"/>
                  <a:pt x="151" y="323"/>
                  <a:pt x="151" y="323"/>
                </a:cubicBezTo>
                <a:cubicBezTo>
                  <a:pt x="151" y="320"/>
                  <a:pt x="151" y="320"/>
                  <a:pt x="151" y="320"/>
                </a:cubicBezTo>
                <a:cubicBezTo>
                  <a:pt x="143" y="316"/>
                  <a:pt x="143" y="316"/>
                  <a:pt x="143" y="316"/>
                </a:cubicBezTo>
                <a:cubicBezTo>
                  <a:pt x="141" y="316"/>
                  <a:pt x="141" y="316"/>
                  <a:pt x="141" y="316"/>
                </a:cubicBezTo>
                <a:cubicBezTo>
                  <a:pt x="142" y="319"/>
                  <a:pt x="142" y="319"/>
                  <a:pt x="142" y="319"/>
                </a:cubicBezTo>
                <a:cubicBezTo>
                  <a:pt x="137" y="319"/>
                  <a:pt x="137" y="319"/>
                  <a:pt x="137" y="319"/>
                </a:cubicBezTo>
                <a:cubicBezTo>
                  <a:pt x="139" y="315"/>
                  <a:pt x="139" y="315"/>
                  <a:pt x="139" y="315"/>
                </a:cubicBezTo>
                <a:cubicBezTo>
                  <a:pt x="139" y="313"/>
                  <a:pt x="132" y="326"/>
                  <a:pt x="140" y="311"/>
                </a:cubicBezTo>
                <a:cubicBezTo>
                  <a:pt x="135" y="311"/>
                  <a:pt x="135" y="311"/>
                  <a:pt x="135" y="311"/>
                </a:cubicBezTo>
                <a:cubicBezTo>
                  <a:pt x="137" y="313"/>
                  <a:pt x="137" y="313"/>
                  <a:pt x="137" y="313"/>
                </a:cubicBezTo>
                <a:cubicBezTo>
                  <a:pt x="135" y="319"/>
                  <a:pt x="135" y="319"/>
                  <a:pt x="135" y="319"/>
                </a:cubicBezTo>
                <a:cubicBezTo>
                  <a:pt x="128" y="318"/>
                  <a:pt x="128" y="318"/>
                  <a:pt x="128" y="318"/>
                </a:cubicBezTo>
                <a:cubicBezTo>
                  <a:pt x="129" y="316"/>
                  <a:pt x="129" y="316"/>
                  <a:pt x="129" y="316"/>
                </a:cubicBezTo>
                <a:cubicBezTo>
                  <a:pt x="134" y="313"/>
                  <a:pt x="134" y="313"/>
                  <a:pt x="134" y="313"/>
                </a:cubicBezTo>
                <a:cubicBezTo>
                  <a:pt x="135" y="312"/>
                  <a:pt x="135" y="312"/>
                  <a:pt x="135" y="312"/>
                </a:cubicBezTo>
                <a:cubicBezTo>
                  <a:pt x="134" y="310"/>
                  <a:pt x="134" y="310"/>
                  <a:pt x="134" y="310"/>
                </a:cubicBezTo>
                <a:cubicBezTo>
                  <a:pt x="132" y="313"/>
                  <a:pt x="129" y="312"/>
                  <a:pt x="128" y="312"/>
                </a:cubicBezTo>
                <a:cubicBezTo>
                  <a:pt x="133" y="310"/>
                  <a:pt x="133" y="310"/>
                  <a:pt x="133" y="310"/>
                </a:cubicBezTo>
                <a:cubicBezTo>
                  <a:pt x="130" y="308"/>
                  <a:pt x="130" y="308"/>
                  <a:pt x="130" y="308"/>
                </a:cubicBezTo>
                <a:cubicBezTo>
                  <a:pt x="135" y="306"/>
                  <a:pt x="135" y="306"/>
                  <a:pt x="135" y="306"/>
                </a:cubicBezTo>
                <a:cubicBezTo>
                  <a:pt x="137" y="305"/>
                  <a:pt x="137" y="305"/>
                  <a:pt x="137" y="305"/>
                </a:cubicBezTo>
                <a:cubicBezTo>
                  <a:pt x="131" y="304"/>
                  <a:pt x="131" y="304"/>
                  <a:pt x="131" y="304"/>
                </a:cubicBezTo>
                <a:cubicBezTo>
                  <a:pt x="137" y="302"/>
                  <a:pt x="137" y="302"/>
                  <a:pt x="137" y="302"/>
                </a:cubicBezTo>
                <a:cubicBezTo>
                  <a:pt x="142" y="299"/>
                  <a:pt x="142" y="299"/>
                  <a:pt x="142" y="299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7" y="297"/>
                  <a:pt x="147" y="297"/>
                  <a:pt x="147" y="297"/>
                </a:cubicBezTo>
                <a:cubicBezTo>
                  <a:pt x="146" y="295"/>
                  <a:pt x="145" y="302"/>
                  <a:pt x="146" y="295"/>
                </a:cubicBezTo>
                <a:cubicBezTo>
                  <a:pt x="154" y="291"/>
                  <a:pt x="154" y="291"/>
                  <a:pt x="154" y="291"/>
                </a:cubicBezTo>
                <a:cubicBezTo>
                  <a:pt x="159" y="293"/>
                  <a:pt x="159" y="293"/>
                  <a:pt x="159" y="293"/>
                </a:cubicBezTo>
                <a:cubicBezTo>
                  <a:pt x="165" y="293"/>
                  <a:pt x="165" y="293"/>
                  <a:pt x="165" y="293"/>
                </a:cubicBezTo>
                <a:cubicBezTo>
                  <a:pt x="166" y="291"/>
                  <a:pt x="166" y="291"/>
                  <a:pt x="166" y="291"/>
                </a:cubicBezTo>
                <a:cubicBezTo>
                  <a:pt x="169" y="291"/>
                  <a:pt x="169" y="291"/>
                  <a:pt x="169" y="291"/>
                </a:cubicBezTo>
                <a:cubicBezTo>
                  <a:pt x="168" y="288"/>
                  <a:pt x="168" y="288"/>
                  <a:pt x="168" y="288"/>
                </a:cubicBezTo>
                <a:cubicBezTo>
                  <a:pt x="167" y="286"/>
                  <a:pt x="167" y="286"/>
                  <a:pt x="167" y="286"/>
                </a:cubicBezTo>
                <a:cubicBezTo>
                  <a:pt x="162" y="286"/>
                  <a:pt x="162" y="286"/>
                  <a:pt x="162" y="286"/>
                </a:cubicBezTo>
                <a:cubicBezTo>
                  <a:pt x="162" y="287"/>
                  <a:pt x="162" y="287"/>
                  <a:pt x="162" y="287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59" y="288"/>
                  <a:pt x="159" y="288"/>
                  <a:pt x="159" y="288"/>
                </a:cubicBezTo>
                <a:cubicBezTo>
                  <a:pt x="153" y="290"/>
                  <a:pt x="153" y="290"/>
                  <a:pt x="153" y="290"/>
                </a:cubicBezTo>
                <a:cubicBezTo>
                  <a:pt x="153" y="289"/>
                  <a:pt x="155" y="290"/>
                  <a:pt x="152" y="289"/>
                </a:cubicBezTo>
                <a:cubicBezTo>
                  <a:pt x="158" y="285"/>
                  <a:pt x="158" y="285"/>
                  <a:pt x="158" y="285"/>
                </a:cubicBezTo>
                <a:cubicBezTo>
                  <a:pt x="154" y="284"/>
                  <a:pt x="154" y="284"/>
                  <a:pt x="154" y="284"/>
                </a:cubicBezTo>
                <a:cubicBezTo>
                  <a:pt x="154" y="284"/>
                  <a:pt x="161" y="280"/>
                  <a:pt x="152" y="285"/>
                </a:cubicBezTo>
                <a:cubicBezTo>
                  <a:pt x="149" y="283"/>
                  <a:pt x="149" y="283"/>
                  <a:pt x="149" y="283"/>
                </a:cubicBezTo>
                <a:cubicBezTo>
                  <a:pt x="147" y="283"/>
                  <a:pt x="147" y="283"/>
                  <a:pt x="147" y="283"/>
                </a:cubicBezTo>
                <a:cubicBezTo>
                  <a:pt x="146" y="286"/>
                  <a:pt x="146" y="286"/>
                  <a:pt x="146" y="286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3" y="288"/>
                  <a:pt x="143" y="288"/>
                  <a:pt x="143" y="288"/>
                </a:cubicBezTo>
                <a:cubicBezTo>
                  <a:pt x="139" y="286"/>
                  <a:pt x="139" y="286"/>
                  <a:pt x="139" y="286"/>
                </a:cubicBezTo>
                <a:cubicBezTo>
                  <a:pt x="138" y="287"/>
                  <a:pt x="138" y="287"/>
                  <a:pt x="138" y="287"/>
                </a:cubicBezTo>
                <a:cubicBezTo>
                  <a:pt x="133" y="284"/>
                  <a:pt x="133" y="284"/>
                  <a:pt x="133" y="284"/>
                </a:cubicBezTo>
                <a:cubicBezTo>
                  <a:pt x="133" y="286"/>
                  <a:pt x="133" y="286"/>
                  <a:pt x="133" y="286"/>
                </a:cubicBezTo>
                <a:cubicBezTo>
                  <a:pt x="129" y="284"/>
                  <a:pt x="139" y="281"/>
                  <a:pt x="128" y="284"/>
                </a:cubicBezTo>
                <a:cubicBezTo>
                  <a:pt x="127" y="281"/>
                  <a:pt x="127" y="281"/>
                  <a:pt x="127" y="281"/>
                </a:cubicBezTo>
                <a:cubicBezTo>
                  <a:pt x="119" y="280"/>
                  <a:pt x="119" y="280"/>
                  <a:pt x="119" y="280"/>
                </a:cubicBezTo>
                <a:cubicBezTo>
                  <a:pt x="116" y="281"/>
                  <a:pt x="116" y="281"/>
                  <a:pt x="116" y="281"/>
                </a:cubicBezTo>
                <a:cubicBezTo>
                  <a:pt x="114" y="281"/>
                  <a:pt x="114" y="281"/>
                  <a:pt x="114" y="281"/>
                </a:cubicBezTo>
                <a:cubicBezTo>
                  <a:pt x="121" y="279"/>
                  <a:pt x="103" y="278"/>
                  <a:pt x="121" y="278"/>
                </a:cubicBezTo>
                <a:cubicBezTo>
                  <a:pt x="121" y="276"/>
                  <a:pt x="121" y="276"/>
                  <a:pt x="121" y="276"/>
                </a:cubicBezTo>
                <a:cubicBezTo>
                  <a:pt x="125" y="273"/>
                  <a:pt x="125" y="273"/>
                  <a:pt x="125" y="273"/>
                </a:cubicBezTo>
                <a:cubicBezTo>
                  <a:pt x="119" y="271"/>
                  <a:pt x="119" y="271"/>
                  <a:pt x="119" y="271"/>
                </a:cubicBezTo>
                <a:cubicBezTo>
                  <a:pt x="124" y="271"/>
                  <a:pt x="124" y="271"/>
                  <a:pt x="124" y="271"/>
                </a:cubicBezTo>
                <a:cubicBezTo>
                  <a:pt x="126" y="274"/>
                  <a:pt x="126" y="274"/>
                  <a:pt x="126" y="274"/>
                </a:cubicBezTo>
                <a:cubicBezTo>
                  <a:pt x="128" y="272"/>
                  <a:pt x="128" y="272"/>
                  <a:pt x="128" y="272"/>
                </a:cubicBezTo>
                <a:cubicBezTo>
                  <a:pt x="132" y="274"/>
                  <a:pt x="132" y="274"/>
                  <a:pt x="132" y="274"/>
                </a:cubicBezTo>
                <a:cubicBezTo>
                  <a:pt x="134" y="271"/>
                  <a:pt x="134" y="271"/>
                  <a:pt x="134" y="271"/>
                </a:cubicBezTo>
                <a:cubicBezTo>
                  <a:pt x="139" y="271"/>
                  <a:pt x="139" y="271"/>
                  <a:pt x="139" y="271"/>
                </a:cubicBezTo>
                <a:cubicBezTo>
                  <a:pt x="140" y="272"/>
                  <a:pt x="140" y="272"/>
                  <a:pt x="140" y="272"/>
                </a:cubicBezTo>
                <a:cubicBezTo>
                  <a:pt x="139" y="269"/>
                  <a:pt x="144" y="271"/>
                  <a:pt x="143" y="270"/>
                </a:cubicBezTo>
                <a:cubicBezTo>
                  <a:pt x="144" y="266"/>
                  <a:pt x="144" y="266"/>
                  <a:pt x="144" y="266"/>
                </a:cubicBezTo>
                <a:cubicBezTo>
                  <a:pt x="140" y="266"/>
                  <a:pt x="140" y="266"/>
                  <a:pt x="140" y="266"/>
                </a:cubicBezTo>
                <a:cubicBezTo>
                  <a:pt x="140" y="264"/>
                  <a:pt x="140" y="264"/>
                  <a:pt x="140" y="264"/>
                </a:cubicBezTo>
                <a:cubicBezTo>
                  <a:pt x="146" y="266"/>
                  <a:pt x="143" y="263"/>
                  <a:pt x="148" y="259"/>
                </a:cubicBezTo>
                <a:cubicBezTo>
                  <a:pt x="151" y="260"/>
                  <a:pt x="151" y="260"/>
                  <a:pt x="151" y="260"/>
                </a:cubicBezTo>
                <a:cubicBezTo>
                  <a:pt x="150" y="257"/>
                  <a:pt x="157" y="258"/>
                  <a:pt x="156" y="255"/>
                </a:cubicBezTo>
                <a:cubicBezTo>
                  <a:pt x="155" y="251"/>
                  <a:pt x="155" y="251"/>
                  <a:pt x="155" y="251"/>
                </a:cubicBezTo>
                <a:cubicBezTo>
                  <a:pt x="159" y="249"/>
                  <a:pt x="159" y="249"/>
                  <a:pt x="159" y="249"/>
                </a:cubicBezTo>
                <a:cubicBezTo>
                  <a:pt x="159" y="252"/>
                  <a:pt x="159" y="252"/>
                  <a:pt x="159" y="252"/>
                </a:cubicBezTo>
                <a:cubicBezTo>
                  <a:pt x="158" y="252"/>
                  <a:pt x="158" y="252"/>
                  <a:pt x="158" y="252"/>
                </a:cubicBezTo>
                <a:cubicBezTo>
                  <a:pt x="158" y="253"/>
                  <a:pt x="158" y="253"/>
                  <a:pt x="158" y="253"/>
                </a:cubicBezTo>
                <a:cubicBezTo>
                  <a:pt x="160" y="254"/>
                  <a:pt x="160" y="254"/>
                  <a:pt x="160" y="254"/>
                </a:cubicBezTo>
                <a:cubicBezTo>
                  <a:pt x="162" y="254"/>
                  <a:pt x="161" y="252"/>
                  <a:pt x="163" y="251"/>
                </a:cubicBezTo>
                <a:cubicBezTo>
                  <a:pt x="164" y="252"/>
                  <a:pt x="164" y="252"/>
                  <a:pt x="164" y="252"/>
                </a:cubicBezTo>
                <a:cubicBezTo>
                  <a:pt x="159" y="256"/>
                  <a:pt x="159" y="256"/>
                  <a:pt x="159" y="256"/>
                </a:cubicBezTo>
                <a:cubicBezTo>
                  <a:pt x="157" y="256"/>
                  <a:pt x="157" y="256"/>
                  <a:pt x="157" y="256"/>
                </a:cubicBezTo>
                <a:cubicBezTo>
                  <a:pt x="154" y="259"/>
                  <a:pt x="154" y="259"/>
                  <a:pt x="154" y="259"/>
                </a:cubicBezTo>
                <a:cubicBezTo>
                  <a:pt x="155" y="260"/>
                  <a:pt x="155" y="254"/>
                  <a:pt x="157" y="261"/>
                </a:cubicBezTo>
                <a:cubicBezTo>
                  <a:pt x="157" y="262"/>
                  <a:pt x="157" y="262"/>
                  <a:pt x="157" y="262"/>
                </a:cubicBezTo>
                <a:cubicBezTo>
                  <a:pt x="155" y="262"/>
                  <a:pt x="155" y="262"/>
                  <a:pt x="155" y="262"/>
                </a:cubicBezTo>
                <a:cubicBezTo>
                  <a:pt x="154" y="265"/>
                  <a:pt x="154" y="265"/>
                  <a:pt x="154" y="265"/>
                </a:cubicBezTo>
                <a:cubicBezTo>
                  <a:pt x="157" y="267"/>
                  <a:pt x="157" y="267"/>
                  <a:pt x="157" y="267"/>
                </a:cubicBezTo>
                <a:cubicBezTo>
                  <a:pt x="154" y="268"/>
                  <a:pt x="154" y="268"/>
                  <a:pt x="154" y="268"/>
                </a:cubicBezTo>
                <a:cubicBezTo>
                  <a:pt x="156" y="268"/>
                  <a:pt x="156" y="268"/>
                  <a:pt x="156" y="268"/>
                </a:cubicBezTo>
                <a:cubicBezTo>
                  <a:pt x="164" y="264"/>
                  <a:pt x="164" y="264"/>
                  <a:pt x="164" y="264"/>
                </a:cubicBezTo>
                <a:cubicBezTo>
                  <a:pt x="167" y="260"/>
                  <a:pt x="167" y="260"/>
                  <a:pt x="167" y="260"/>
                </a:cubicBezTo>
                <a:cubicBezTo>
                  <a:pt x="168" y="260"/>
                  <a:pt x="168" y="261"/>
                  <a:pt x="168" y="261"/>
                </a:cubicBezTo>
                <a:cubicBezTo>
                  <a:pt x="165" y="265"/>
                  <a:pt x="165" y="265"/>
                  <a:pt x="165" y="265"/>
                </a:cubicBezTo>
                <a:cubicBezTo>
                  <a:pt x="168" y="267"/>
                  <a:pt x="168" y="267"/>
                  <a:pt x="168" y="267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70"/>
                  <a:pt x="172" y="270"/>
                  <a:pt x="172" y="270"/>
                </a:cubicBezTo>
                <a:cubicBezTo>
                  <a:pt x="172" y="260"/>
                  <a:pt x="171" y="277"/>
                  <a:pt x="178" y="264"/>
                </a:cubicBezTo>
                <a:cubicBezTo>
                  <a:pt x="182" y="261"/>
                  <a:pt x="182" y="261"/>
                  <a:pt x="182" y="261"/>
                </a:cubicBezTo>
                <a:cubicBezTo>
                  <a:pt x="185" y="262"/>
                  <a:pt x="185" y="262"/>
                  <a:pt x="185" y="262"/>
                </a:cubicBezTo>
                <a:cubicBezTo>
                  <a:pt x="186" y="259"/>
                  <a:pt x="186" y="262"/>
                  <a:pt x="191" y="259"/>
                </a:cubicBezTo>
                <a:cubicBezTo>
                  <a:pt x="189" y="258"/>
                  <a:pt x="189" y="258"/>
                  <a:pt x="189" y="258"/>
                </a:cubicBezTo>
                <a:cubicBezTo>
                  <a:pt x="183" y="260"/>
                  <a:pt x="183" y="260"/>
                  <a:pt x="183" y="260"/>
                </a:cubicBezTo>
                <a:cubicBezTo>
                  <a:pt x="182" y="260"/>
                  <a:pt x="193" y="255"/>
                  <a:pt x="179" y="258"/>
                </a:cubicBezTo>
                <a:cubicBezTo>
                  <a:pt x="179" y="258"/>
                  <a:pt x="179" y="258"/>
                  <a:pt x="179" y="258"/>
                </a:cubicBezTo>
                <a:cubicBezTo>
                  <a:pt x="178" y="256"/>
                  <a:pt x="178" y="256"/>
                  <a:pt x="178" y="256"/>
                </a:cubicBezTo>
                <a:cubicBezTo>
                  <a:pt x="174" y="259"/>
                  <a:pt x="174" y="259"/>
                  <a:pt x="174" y="259"/>
                </a:cubicBezTo>
                <a:cubicBezTo>
                  <a:pt x="173" y="258"/>
                  <a:pt x="173" y="258"/>
                  <a:pt x="173" y="258"/>
                </a:cubicBezTo>
                <a:cubicBezTo>
                  <a:pt x="170" y="260"/>
                  <a:pt x="170" y="260"/>
                  <a:pt x="170" y="260"/>
                </a:cubicBezTo>
                <a:cubicBezTo>
                  <a:pt x="178" y="253"/>
                  <a:pt x="178" y="253"/>
                  <a:pt x="178" y="253"/>
                </a:cubicBezTo>
                <a:cubicBezTo>
                  <a:pt x="176" y="255"/>
                  <a:pt x="176" y="255"/>
                  <a:pt x="176" y="255"/>
                </a:cubicBezTo>
                <a:cubicBezTo>
                  <a:pt x="177" y="256"/>
                  <a:pt x="177" y="256"/>
                  <a:pt x="177" y="256"/>
                </a:cubicBezTo>
                <a:cubicBezTo>
                  <a:pt x="182" y="258"/>
                  <a:pt x="182" y="258"/>
                  <a:pt x="182" y="258"/>
                </a:cubicBezTo>
                <a:cubicBezTo>
                  <a:pt x="184" y="259"/>
                  <a:pt x="184" y="259"/>
                  <a:pt x="184" y="259"/>
                </a:cubicBezTo>
                <a:cubicBezTo>
                  <a:pt x="186" y="256"/>
                  <a:pt x="186" y="256"/>
                  <a:pt x="186" y="256"/>
                </a:cubicBezTo>
                <a:cubicBezTo>
                  <a:pt x="187" y="257"/>
                  <a:pt x="187" y="254"/>
                  <a:pt x="187" y="258"/>
                </a:cubicBezTo>
                <a:cubicBezTo>
                  <a:pt x="190" y="256"/>
                  <a:pt x="190" y="256"/>
                  <a:pt x="190" y="256"/>
                </a:cubicBezTo>
                <a:cubicBezTo>
                  <a:pt x="200" y="254"/>
                  <a:pt x="200" y="254"/>
                  <a:pt x="200" y="254"/>
                </a:cubicBezTo>
                <a:cubicBezTo>
                  <a:pt x="200" y="252"/>
                  <a:pt x="200" y="252"/>
                  <a:pt x="200" y="252"/>
                </a:cubicBezTo>
                <a:cubicBezTo>
                  <a:pt x="203" y="253"/>
                  <a:pt x="203" y="253"/>
                  <a:pt x="203" y="253"/>
                </a:cubicBezTo>
                <a:cubicBezTo>
                  <a:pt x="203" y="253"/>
                  <a:pt x="206" y="250"/>
                  <a:pt x="207" y="249"/>
                </a:cubicBezTo>
                <a:cubicBezTo>
                  <a:pt x="202" y="247"/>
                  <a:pt x="202" y="247"/>
                  <a:pt x="202" y="247"/>
                </a:cubicBezTo>
                <a:cubicBezTo>
                  <a:pt x="196" y="248"/>
                  <a:pt x="196" y="248"/>
                  <a:pt x="196" y="248"/>
                </a:cubicBezTo>
                <a:cubicBezTo>
                  <a:pt x="196" y="249"/>
                  <a:pt x="196" y="249"/>
                  <a:pt x="196" y="249"/>
                </a:cubicBezTo>
                <a:cubicBezTo>
                  <a:pt x="196" y="249"/>
                  <a:pt x="196" y="249"/>
                  <a:pt x="196" y="249"/>
                </a:cubicBezTo>
                <a:cubicBezTo>
                  <a:pt x="195" y="252"/>
                  <a:pt x="195" y="252"/>
                  <a:pt x="195" y="252"/>
                </a:cubicBezTo>
                <a:cubicBezTo>
                  <a:pt x="195" y="252"/>
                  <a:pt x="198" y="250"/>
                  <a:pt x="193" y="251"/>
                </a:cubicBezTo>
                <a:cubicBezTo>
                  <a:pt x="193" y="250"/>
                  <a:pt x="194" y="250"/>
                  <a:pt x="194" y="249"/>
                </a:cubicBezTo>
                <a:cubicBezTo>
                  <a:pt x="186" y="248"/>
                  <a:pt x="186" y="248"/>
                  <a:pt x="186" y="248"/>
                </a:cubicBezTo>
                <a:cubicBezTo>
                  <a:pt x="184" y="248"/>
                  <a:pt x="184" y="248"/>
                  <a:pt x="184" y="248"/>
                </a:cubicBezTo>
                <a:cubicBezTo>
                  <a:pt x="183" y="250"/>
                  <a:pt x="183" y="250"/>
                  <a:pt x="183" y="250"/>
                </a:cubicBezTo>
                <a:cubicBezTo>
                  <a:pt x="167" y="252"/>
                  <a:pt x="167" y="252"/>
                  <a:pt x="167" y="252"/>
                </a:cubicBezTo>
                <a:cubicBezTo>
                  <a:pt x="165" y="249"/>
                  <a:pt x="165" y="249"/>
                  <a:pt x="165" y="249"/>
                </a:cubicBezTo>
                <a:cubicBezTo>
                  <a:pt x="163" y="250"/>
                  <a:pt x="163" y="250"/>
                  <a:pt x="163" y="250"/>
                </a:cubicBezTo>
                <a:cubicBezTo>
                  <a:pt x="163" y="249"/>
                  <a:pt x="163" y="249"/>
                  <a:pt x="163" y="249"/>
                </a:cubicBezTo>
                <a:cubicBezTo>
                  <a:pt x="158" y="247"/>
                  <a:pt x="158" y="247"/>
                  <a:pt x="158" y="247"/>
                </a:cubicBezTo>
                <a:cubicBezTo>
                  <a:pt x="152" y="247"/>
                  <a:pt x="152" y="247"/>
                  <a:pt x="152" y="247"/>
                </a:cubicBezTo>
                <a:cubicBezTo>
                  <a:pt x="153" y="250"/>
                  <a:pt x="153" y="250"/>
                  <a:pt x="153" y="250"/>
                </a:cubicBezTo>
                <a:cubicBezTo>
                  <a:pt x="146" y="248"/>
                  <a:pt x="146" y="248"/>
                  <a:pt x="146" y="248"/>
                </a:cubicBezTo>
                <a:cubicBezTo>
                  <a:pt x="144" y="247"/>
                  <a:pt x="144" y="247"/>
                  <a:pt x="144" y="247"/>
                </a:cubicBezTo>
                <a:cubicBezTo>
                  <a:pt x="148" y="243"/>
                  <a:pt x="148" y="243"/>
                  <a:pt x="148" y="243"/>
                </a:cubicBezTo>
                <a:cubicBezTo>
                  <a:pt x="146" y="242"/>
                  <a:pt x="146" y="242"/>
                  <a:pt x="146" y="242"/>
                </a:cubicBezTo>
                <a:cubicBezTo>
                  <a:pt x="144" y="243"/>
                  <a:pt x="144" y="243"/>
                  <a:pt x="144" y="243"/>
                </a:cubicBezTo>
                <a:cubicBezTo>
                  <a:pt x="143" y="247"/>
                  <a:pt x="143" y="247"/>
                  <a:pt x="143" y="247"/>
                </a:cubicBezTo>
                <a:cubicBezTo>
                  <a:pt x="137" y="253"/>
                  <a:pt x="148" y="244"/>
                  <a:pt x="147" y="254"/>
                </a:cubicBezTo>
                <a:cubicBezTo>
                  <a:pt x="141" y="250"/>
                  <a:pt x="141" y="250"/>
                  <a:pt x="141" y="250"/>
                </a:cubicBezTo>
                <a:cubicBezTo>
                  <a:pt x="140" y="252"/>
                  <a:pt x="140" y="252"/>
                  <a:pt x="140" y="252"/>
                </a:cubicBezTo>
                <a:cubicBezTo>
                  <a:pt x="139" y="250"/>
                  <a:pt x="139" y="250"/>
                  <a:pt x="139" y="250"/>
                </a:cubicBezTo>
                <a:cubicBezTo>
                  <a:pt x="136" y="252"/>
                  <a:pt x="136" y="252"/>
                  <a:pt x="136" y="252"/>
                </a:cubicBezTo>
                <a:cubicBezTo>
                  <a:pt x="130" y="250"/>
                  <a:pt x="130" y="250"/>
                  <a:pt x="130" y="250"/>
                </a:cubicBezTo>
                <a:cubicBezTo>
                  <a:pt x="126" y="253"/>
                  <a:pt x="126" y="253"/>
                  <a:pt x="126" y="253"/>
                </a:cubicBezTo>
                <a:cubicBezTo>
                  <a:pt x="124" y="252"/>
                  <a:pt x="124" y="252"/>
                  <a:pt x="124" y="252"/>
                </a:cubicBezTo>
                <a:cubicBezTo>
                  <a:pt x="122" y="254"/>
                  <a:pt x="122" y="254"/>
                  <a:pt x="122" y="254"/>
                </a:cubicBezTo>
                <a:cubicBezTo>
                  <a:pt x="119" y="256"/>
                  <a:pt x="124" y="254"/>
                  <a:pt x="120" y="251"/>
                </a:cubicBezTo>
                <a:cubicBezTo>
                  <a:pt x="120" y="249"/>
                  <a:pt x="120" y="249"/>
                  <a:pt x="120" y="249"/>
                </a:cubicBezTo>
                <a:cubicBezTo>
                  <a:pt x="125" y="249"/>
                  <a:pt x="125" y="249"/>
                  <a:pt x="125" y="249"/>
                </a:cubicBezTo>
                <a:cubicBezTo>
                  <a:pt x="124" y="249"/>
                  <a:pt x="128" y="250"/>
                  <a:pt x="124" y="248"/>
                </a:cubicBezTo>
                <a:cubicBezTo>
                  <a:pt x="128" y="244"/>
                  <a:pt x="128" y="244"/>
                  <a:pt x="128" y="244"/>
                </a:cubicBezTo>
                <a:cubicBezTo>
                  <a:pt x="124" y="240"/>
                  <a:pt x="124" y="240"/>
                  <a:pt x="124" y="240"/>
                </a:cubicBezTo>
                <a:cubicBezTo>
                  <a:pt x="124" y="238"/>
                  <a:pt x="124" y="238"/>
                  <a:pt x="124" y="238"/>
                </a:cubicBezTo>
                <a:cubicBezTo>
                  <a:pt x="119" y="236"/>
                  <a:pt x="119" y="236"/>
                  <a:pt x="119" y="236"/>
                </a:cubicBezTo>
                <a:cubicBezTo>
                  <a:pt x="122" y="234"/>
                  <a:pt x="122" y="234"/>
                  <a:pt x="122" y="234"/>
                </a:cubicBezTo>
                <a:cubicBezTo>
                  <a:pt x="117" y="233"/>
                  <a:pt x="117" y="233"/>
                  <a:pt x="117" y="233"/>
                </a:cubicBezTo>
                <a:cubicBezTo>
                  <a:pt x="119" y="231"/>
                  <a:pt x="119" y="231"/>
                  <a:pt x="119" y="231"/>
                </a:cubicBezTo>
                <a:cubicBezTo>
                  <a:pt x="121" y="231"/>
                  <a:pt x="108" y="239"/>
                  <a:pt x="124" y="229"/>
                </a:cubicBezTo>
                <a:cubicBezTo>
                  <a:pt x="123" y="227"/>
                  <a:pt x="123" y="227"/>
                  <a:pt x="123" y="227"/>
                </a:cubicBezTo>
                <a:cubicBezTo>
                  <a:pt x="120" y="228"/>
                  <a:pt x="120" y="228"/>
                  <a:pt x="120" y="228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05" y="227"/>
                  <a:pt x="105" y="227"/>
                  <a:pt x="105" y="227"/>
                </a:cubicBezTo>
                <a:cubicBezTo>
                  <a:pt x="113" y="224"/>
                  <a:pt x="113" y="224"/>
                  <a:pt x="113" y="224"/>
                </a:cubicBezTo>
                <a:cubicBezTo>
                  <a:pt x="112" y="224"/>
                  <a:pt x="114" y="230"/>
                  <a:pt x="114" y="222"/>
                </a:cubicBezTo>
                <a:cubicBezTo>
                  <a:pt x="117" y="225"/>
                  <a:pt x="117" y="225"/>
                  <a:pt x="117" y="225"/>
                </a:cubicBezTo>
                <a:cubicBezTo>
                  <a:pt x="126" y="224"/>
                  <a:pt x="126" y="224"/>
                  <a:pt x="126" y="224"/>
                </a:cubicBezTo>
                <a:cubicBezTo>
                  <a:pt x="125" y="221"/>
                  <a:pt x="125" y="221"/>
                  <a:pt x="125" y="221"/>
                </a:cubicBezTo>
                <a:cubicBezTo>
                  <a:pt x="122" y="220"/>
                  <a:pt x="122" y="220"/>
                  <a:pt x="122" y="220"/>
                </a:cubicBezTo>
                <a:cubicBezTo>
                  <a:pt x="125" y="219"/>
                  <a:pt x="125" y="219"/>
                  <a:pt x="125" y="219"/>
                </a:cubicBezTo>
                <a:cubicBezTo>
                  <a:pt x="124" y="215"/>
                  <a:pt x="124" y="215"/>
                  <a:pt x="124" y="215"/>
                </a:cubicBezTo>
                <a:cubicBezTo>
                  <a:pt x="123" y="214"/>
                  <a:pt x="121" y="216"/>
                  <a:pt x="120" y="215"/>
                </a:cubicBezTo>
                <a:cubicBezTo>
                  <a:pt x="120" y="212"/>
                  <a:pt x="120" y="212"/>
                  <a:pt x="120" y="212"/>
                </a:cubicBezTo>
                <a:cubicBezTo>
                  <a:pt x="122" y="209"/>
                  <a:pt x="122" y="209"/>
                  <a:pt x="122" y="209"/>
                </a:cubicBezTo>
                <a:cubicBezTo>
                  <a:pt x="116" y="208"/>
                  <a:pt x="116" y="208"/>
                  <a:pt x="116" y="208"/>
                </a:cubicBezTo>
                <a:cubicBezTo>
                  <a:pt x="115" y="208"/>
                  <a:pt x="119" y="206"/>
                  <a:pt x="114" y="208"/>
                </a:cubicBezTo>
                <a:cubicBezTo>
                  <a:pt x="118" y="205"/>
                  <a:pt x="118" y="205"/>
                  <a:pt x="118" y="205"/>
                </a:cubicBezTo>
                <a:cubicBezTo>
                  <a:pt x="118" y="205"/>
                  <a:pt x="113" y="214"/>
                  <a:pt x="125" y="205"/>
                </a:cubicBezTo>
                <a:cubicBezTo>
                  <a:pt x="132" y="204"/>
                  <a:pt x="132" y="204"/>
                  <a:pt x="132" y="204"/>
                </a:cubicBezTo>
                <a:cubicBezTo>
                  <a:pt x="140" y="204"/>
                  <a:pt x="140" y="204"/>
                  <a:pt x="140" y="204"/>
                </a:cubicBezTo>
                <a:cubicBezTo>
                  <a:pt x="140" y="203"/>
                  <a:pt x="140" y="203"/>
                  <a:pt x="140" y="203"/>
                </a:cubicBezTo>
                <a:cubicBezTo>
                  <a:pt x="144" y="203"/>
                  <a:pt x="144" y="203"/>
                  <a:pt x="144" y="203"/>
                </a:cubicBezTo>
                <a:cubicBezTo>
                  <a:pt x="147" y="200"/>
                  <a:pt x="147" y="200"/>
                  <a:pt x="147" y="200"/>
                </a:cubicBezTo>
                <a:cubicBezTo>
                  <a:pt x="148" y="200"/>
                  <a:pt x="137" y="206"/>
                  <a:pt x="151" y="199"/>
                </a:cubicBezTo>
                <a:cubicBezTo>
                  <a:pt x="149" y="198"/>
                  <a:pt x="149" y="198"/>
                  <a:pt x="149" y="198"/>
                </a:cubicBezTo>
                <a:cubicBezTo>
                  <a:pt x="157" y="198"/>
                  <a:pt x="157" y="198"/>
                  <a:pt x="157" y="198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6"/>
                  <a:pt x="158" y="199"/>
                  <a:pt x="164" y="197"/>
                </a:cubicBezTo>
                <a:cubicBezTo>
                  <a:pt x="164" y="195"/>
                  <a:pt x="164" y="195"/>
                  <a:pt x="164" y="195"/>
                </a:cubicBezTo>
                <a:cubicBezTo>
                  <a:pt x="155" y="194"/>
                  <a:pt x="155" y="194"/>
                  <a:pt x="155" y="194"/>
                </a:cubicBezTo>
                <a:cubicBezTo>
                  <a:pt x="152" y="195"/>
                  <a:pt x="152" y="195"/>
                  <a:pt x="152" y="195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4" y="195"/>
                  <a:pt x="144" y="195"/>
                  <a:pt x="144" y="195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5" y="197"/>
                  <a:pt x="147" y="191"/>
                  <a:pt x="134" y="196"/>
                </a:cubicBezTo>
                <a:cubicBezTo>
                  <a:pt x="128" y="194"/>
                  <a:pt x="128" y="194"/>
                  <a:pt x="128" y="194"/>
                </a:cubicBezTo>
                <a:cubicBezTo>
                  <a:pt x="126" y="194"/>
                  <a:pt x="131" y="199"/>
                  <a:pt x="126" y="191"/>
                </a:cubicBezTo>
                <a:cubicBezTo>
                  <a:pt x="119" y="191"/>
                  <a:pt x="119" y="191"/>
                  <a:pt x="119" y="191"/>
                </a:cubicBezTo>
                <a:cubicBezTo>
                  <a:pt x="116" y="190"/>
                  <a:pt x="116" y="190"/>
                  <a:pt x="116" y="190"/>
                </a:cubicBezTo>
                <a:cubicBezTo>
                  <a:pt x="112" y="191"/>
                  <a:pt x="112" y="191"/>
                  <a:pt x="112" y="191"/>
                </a:cubicBezTo>
                <a:cubicBezTo>
                  <a:pt x="116" y="189"/>
                  <a:pt x="116" y="189"/>
                  <a:pt x="116" y="189"/>
                </a:cubicBezTo>
                <a:cubicBezTo>
                  <a:pt x="137" y="188"/>
                  <a:pt x="137" y="188"/>
                  <a:pt x="137" y="188"/>
                </a:cubicBezTo>
                <a:cubicBezTo>
                  <a:pt x="149" y="189"/>
                  <a:pt x="149" y="189"/>
                  <a:pt x="149" y="189"/>
                </a:cubicBezTo>
                <a:cubicBezTo>
                  <a:pt x="150" y="188"/>
                  <a:pt x="149" y="186"/>
                  <a:pt x="152" y="188"/>
                </a:cubicBezTo>
                <a:cubicBezTo>
                  <a:pt x="155" y="184"/>
                  <a:pt x="151" y="187"/>
                  <a:pt x="146" y="185"/>
                </a:cubicBezTo>
                <a:cubicBezTo>
                  <a:pt x="145" y="185"/>
                  <a:pt x="145" y="185"/>
                  <a:pt x="145" y="185"/>
                </a:cubicBezTo>
                <a:cubicBezTo>
                  <a:pt x="145" y="183"/>
                  <a:pt x="145" y="183"/>
                  <a:pt x="145" y="183"/>
                </a:cubicBezTo>
                <a:cubicBezTo>
                  <a:pt x="151" y="185"/>
                  <a:pt x="151" y="185"/>
                  <a:pt x="151" y="185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3"/>
                  <a:pt x="154" y="183"/>
                  <a:pt x="154" y="183"/>
                </a:cubicBezTo>
                <a:cubicBezTo>
                  <a:pt x="156" y="182"/>
                  <a:pt x="161" y="183"/>
                  <a:pt x="158" y="179"/>
                </a:cubicBezTo>
                <a:cubicBezTo>
                  <a:pt x="162" y="178"/>
                  <a:pt x="162" y="178"/>
                  <a:pt x="162" y="178"/>
                </a:cubicBezTo>
                <a:cubicBezTo>
                  <a:pt x="158" y="174"/>
                  <a:pt x="158" y="174"/>
                  <a:pt x="158" y="174"/>
                </a:cubicBezTo>
                <a:cubicBezTo>
                  <a:pt x="164" y="179"/>
                  <a:pt x="158" y="168"/>
                  <a:pt x="169" y="172"/>
                </a:cubicBezTo>
                <a:cubicBezTo>
                  <a:pt x="169" y="170"/>
                  <a:pt x="169" y="170"/>
                  <a:pt x="169" y="170"/>
                </a:cubicBezTo>
                <a:cubicBezTo>
                  <a:pt x="169" y="168"/>
                  <a:pt x="168" y="166"/>
                  <a:pt x="163" y="170"/>
                </a:cubicBezTo>
                <a:cubicBezTo>
                  <a:pt x="161" y="169"/>
                  <a:pt x="161" y="169"/>
                  <a:pt x="161" y="169"/>
                </a:cubicBezTo>
                <a:cubicBezTo>
                  <a:pt x="159" y="170"/>
                  <a:pt x="165" y="175"/>
                  <a:pt x="156" y="170"/>
                </a:cubicBezTo>
                <a:cubicBezTo>
                  <a:pt x="152" y="169"/>
                  <a:pt x="151" y="173"/>
                  <a:pt x="149" y="174"/>
                </a:cubicBezTo>
                <a:cubicBezTo>
                  <a:pt x="151" y="171"/>
                  <a:pt x="138" y="178"/>
                  <a:pt x="154" y="173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4" y="175"/>
                  <a:pt x="154" y="175"/>
                  <a:pt x="154" y="175"/>
                </a:cubicBezTo>
                <a:cubicBezTo>
                  <a:pt x="144" y="175"/>
                  <a:pt x="144" y="175"/>
                  <a:pt x="144" y="175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32" y="175"/>
                  <a:pt x="132" y="175"/>
                  <a:pt x="132" y="175"/>
                </a:cubicBezTo>
                <a:cubicBezTo>
                  <a:pt x="132" y="173"/>
                  <a:pt x="132" y="173"/>
                  <a:pt x="132" y="173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25" y="176"/>
                  <a:pt x="125" y="176"/>
                  <a:pt x="125" y="176"/>
                </a:cubicBezTo>
                <a:cubicBezTo>
                  <a:pt x="121" y="175"/>
                  <a:pt x="121" y="175"/>
                  <a:pt x="121" y="175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16" y="173"/>
                  <a:pt x="116" y="173"/>
                  <a:pt x="116" y="173"/>
                </a:cubicBezTo>
                <a:cubicBezTo>
                  <a:pt x="105" y="174"/>
                  <a:pt x="105" y="174"/>
                  <a:pt x="105" y="174"/>
                </a:cubicBezTo>
                <a:cubicBezTo>
                  <a:pt x="102" y="172"/>
                  <a:pt x="102" y="172"/>
                  <a:pt x="102" y="172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98" y="175"/>
                  <a:pt x="98" y="175"/>
                  <a:pt x="98" y="175"/>
                </a:cubicBezTo>
                <a:cubicBezTo>
                  <a:pt x="95" y="175"/>
                  <a:pt x="95" y="175"/>
                  <a:pt x="95" y="175"/>
                </a:cubicBezTo>
                <a:cubicBezTo>
                  <a:pt x="96" y="174"/>
                  <a:pt x="96" y="174"/>
                  <a:pt x="96" y="174"/>
                </a:cubicBezTo>
                <a:cubicBezTo>
                  <a:pt x="95" y="173"/>
                  <a:pt x="95" y="173"/>
                  <a:pt x="95" y="173"/>
                </a:cubicBezTo>
                <a:cubicBezTo>
                  <a:pt x="95" y="171"/>
                  <a:pt x="95" y="171"/>
                  <a:pt x="95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103" y="169"/>
                  <a:pt x="103" y="169"/>
                  <a:pt x="103" y="169"/>
                </a:cubicBezTo>
                <a:cubicBezTo>
                  <a:pt x="102" y="165"/>
                  <a:pt x="102" y="165"/>
                  <a:pt x="102" y="165"/>
                </a:cubicBezTo>
                <a:cubicBezTo>
                  <a:pt x="112" y="165"/>
                  <a:pt x="112" y="165"/>
                  <a:pt x="112" y="165"/>
                </a:cubicBezTo>
                <a:cubicBezTo>
                  <a:pt x="116" y="162"/>
                  <a:pt x="116" y="162"/>
                  <a:pt x="116" y="162"/>
                </a:cubicBezTo>
                <a:cubicBezTo>
                  <a:pt x="121" y="161"/>
                  <a:pt x="121" y="161"/>
                  <a:pt x="121" y="161"/>
                </a:cubicBezTo>
                <a:cubicBezTo>
                  <a:pt x="123" y="161"/>
                  <a:pt x="124" y="157"/>
                  <a:pt x="128" y="160"/>
                </a:cubicBezTo>
                <a:cubicBezTo>
                  <a:pt x="130" y="158"/>
                  <a:pt x="130" y="158"/>
                  <a:pt x="130" y="158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2" y="159"/>
                  <a:pt x="126" y="161"/>
                  <a:pt x="134" y="158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3" y="161"/>
                  <a:pt x="133" y="161"/>
                  <a:pt x="133" y="161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5" y="166"/>
                  <a:pt x="125" y="166"/>
                  <a:pt x="125" y="166"/>
                </a:cubicBezTo>
                <a:cubicBezTo>
                  <a:pt x="130" y="166"/>
                  <a:pt x="130" y="166"/>
                  <a:pt x="130" y="166"/>
                </a:cubicBezTo>
                <a:cubicBezTo>
                  <a:pt x="146" y="165"/>
                  <a:pt x="146" y="165"/>
                  <a:pt x="146" y="165"/>
                </a:cubicBezTo>
                <a:cubicBezTo>
                  <a:pt x="148" y="166"/>
                  <a:pt x="148" y="166"/>
                  <a:pt x="148" y="166"/>
                </a:cubicBezTo>
                <a:cubicBezTo>
                  <a:pt x="150" y="165"/>
                  <a:pt x="150" y="165"/>
                  <a:pt x="150" y="165"/>
                </a:cubicBezTo>
                <a:cubicBezTo>
                  <a:pt x="153" y="168"/>
                  <a:pt x="153" y="168"/>
                  <a:pt x="153" y="168"/>
                </a:cubicBezTo>
                <a:cubicBezTo>
                  <a:pt x="157" y="166"/>
                  <a:pt x="157" y="166"/>
                  <a:pt x="157" y="166"/>
                </a:cubicBezTo>
                <a:cubicBezTo>
                  <a:pt x="157" y="162"/>
                  <a:pt x="147" y="169"/>
                  <a:pt x="162" y="165"/>
                </a:cubicBezTo>
                <a:cubicBezTo>
                  <a:pt x="165" y="166"/>
                  <a:pt x="156" y="171"/>
                  <a:pt x="162" y="162"/>
                </a:cubicBezTo>
                <a:cubicBezTo>
                  <a:pt x="159" y="160"/>
                  <a:pt x="159" y="160"/>
                  <a:pt x="159" y="160"/>
                </a:cubicBezTo>
                <a:cubicBezTo>
                  <a:pt x="153" y="159"/>
                  <a:pt x="153" y="159"/>
                  <a:pt x="153" y="159"/>
                </a:cubicBezTo>
                <a:cubicBezTo>
                  <a:pt x="146" y="161"/>
                  <a:pt x="146" y="161"/>
                  <a:pt x="146" y="161"/>
                </a:cubicBezTo>
                <a:cubicBezTo>
                  <a:pt x="146" y="160"/>
                  <a:pt x="146" y="160"/>
                  <a:pt x="146" y="160"/>
                </a:cubicBezTo>
                <a:cubicBezTo>
                  <a:pt x="148" y="160"/>
                  <a:pt x="148" y="160"/>
                  <a:pt x="148" y="160"/>
                </a:cubicBezTo>
                <a:cubicBezTo>
                  <a:pt x="143" y="155"/>
                  <a:pt x="143" y="155"/>
                  <a:pt x="143" y="155"/>
                </a:cubicBezTo>
                <a:cubicBezTo>
                  <a:pt x="140" y="156"/>
                  <a:pt x="139" y="160"/>
                  <a:pt x="135" y="156"/>
                </a:cubicBezTo>
                <a:cubicBezTo>
                  <a:pt x="137" y="154"/>
                  <a:pt x="137" y="154"/>
                  <a:pt x="137" y="154"/>
                </a:cubicBezTo>
                <a:cubicBezTo>
                  <a:pt x="139" y="154"/>
                  <a:pt x="133" y="160"/>
                  <a:pt x="135" y="151"/>
                </a:cubicBezTo>
                <a:cubicBezTo>
                  <a:pt x="140" y="151"/>
                  <a:pt x="129" y="157"/>
                  <a:pt x="140" y="149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24" y="146"/>
                  <a:pt x="124" y="146"/>
                  <a:pt x="124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6" y="144"/>
                  <a:pt x="106" y="144"/>
                  <a:pt x="106" y="144"/>
                </a:cubicBezTo>
                <a:cubicBezTo>
                  <a:pt x="106" y="145"/>
                  <a:pt x="104" y="146"/>
                  <a:pt x="102" y="145"/>
                </a:cubicBezTo>
                <a:cubicBezTo>
                  <a:pt x="106" y="143"/>
                  <a:pt x="106" y="143"/>
                  <a:pt x="106" y="143"/>
                </a:cubicBezTo>
                <a:cubicBezTo>
                  <a:pt x="107" y="145"/>
                  <a:pt x="107" y="145"/>
                  <a:pt x="107" y="145"/>
                </a:cubicBezTo>
                <a:cubicBezTo>
                  <a:pt x="108" y="143"/>
                  <a:pt x="108" y="143"/>
                  <a:pt x="108" y="143"/>
                </a:cubicBezTo>
                <a:cubicBezTo>
                  <a:pt x="103" y="141"/>
                  <a:pt x="103" y="141"/>
                  <a:pt x="103" y="141"/>
                </a:cubicBezTo>
                <a:cubicBezTo>
                  <a:pt x="97" y="142"/>
                  <a:pt x="97" y="142"/>
                  <a:pt x="97" y="142"/>
                </a:cubicBezTo>
                <a:cubicBezTo>
                  <a:pt x="95" y="142"/>
                  <a:pt x="95" y="142"/>
                  <a:pt x="95" y="142"/>
                </a:cubicBezTo>
                <a:cubicBezTo>
                  <a:pt x="105" y="139"/>
                  <a:pt x="105" y="139"/>
                  <a:pt x="105" y="139"/>
                </a:cubicBezTo>
                <a:cubicBezTo>
                  <a:pt x="106" y="138"/>
                  <a:pt x="95" y="144"/>
                  <a:pt x="109" y="139"/>
                </a:cubicBezTo>
                <a:cubicBezTo>
                  <a:pt x="130" y="142"/>
                  <a:pt x="130" y="142"/>
                  <a:pt x="130" y="142"/>
                </a:cubicBezTo>
                <a:cubicBezTo>
                  <a:pt x="131" y="141"/>
                  <a:pt x="131" y="141"/>
                  <a:pt x="131" y="141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5" y="140"/>
                  <a:pt x="145" y="140"/>
                  <a:pt x="145" y="140"/>
                </a:cubicBezTo>
                <a:cubicBezTo>
                  <a:pt x="144" y="139"/>
                  <a:pt x="143" y="145"/>
                  <a:pt x="147" y="138"/>
                </a:cubicBezTo>
                <a:cubicBezTo>
                  <a:pt x="148" y="140"/>
                  <a:pt x="148" y="140"/>
                  <a:pt x="148" y="140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2" y="137"/>
                  <a:pt x="152" y="137"/>
                  <a:pt x="152" y="137"/>
                </a:cubicBezTo>
                <a:cubicBezTo>
                  <a:pt x="153" y="142"/>
                  <a:pt x="153" y="142"/>
                  <a:pt x="153" y="142"/>
                </a:cubicBezTo>
                <a:cubicBezTo>
                  <a:pt x="156" y="139"/>
                  <a:pt x="156" y="139"/>
                  <a:pt x="156" y="139"/>
                </a:cubicBezTo>
                <a:cubicBezTo>
                  <a:pt x="159" y="138"/>
                  <a:pt x="161" y="141"/>
                  <a:pt x="164" y="137"/>
                </a:cubicBezTo>
                <a:cubicBezTo>
                  <a:pt x="163" y="136"/>
                  <a:pt x="168" y="136"/>
                  <a:pt x="162" y="136"/>
                </a:cubicBezTo>
                <a:cubicBezTo>
                  <a:pt x="162" y="135"/>
                  <a:pt x="163" y="137"/>
                  <a:pt x="162" y="135"/>
                </a:cubicBezTo>
                <a:cubicBezTo>
                  <a:pt x="164" y="134"/>
                  <a:pt x="167" y="139"/>
                  <a:pt x="166" y="137"/>
                </a:cubicBezTo>
                <a:cubicBezTo>
                  <a:pt x="167" y="134"/>
                  <a:pt x="167" y="134"/>
                  <a:pt x="167" y="134"/>
                </a:cubicBezTo>
                <a:cubicBezTo>
                  <a:pt x="171" y="138"/>
                  <a:pt x="168" y="127"/>
                  <a:pt x="175" y="134"/>
                </a:cubicBezTo>
                <a:cubicBezTo>
                  <a:pt x="179" y="133"/>
                  <a:pt x="181" y="129"/>
                  <a:pt x="186" y="132"/>
                </a:cubicBezTo>
                <a:cubicBezTo>
                  <a:pt x="185" y="133"/>
                  <a:pt x="185" y="133"/>
                  <a:pt x="185" y="133"/>
                </a:cubicBezTo>
                <a:cubicBezTo>
                  <a:pt x="194" y="133"/>
                  <a:pt x="194" y="133"/>
                  <a:pt x="194" y="133"/>
                </a:cubicBezTo>
                <a:cubicBezTo>
                  <a:pt x="198" y="136"/>
                  <a:pt x="198" y="136"/>
                  <a:pt x="198" y="136"/>
                </a:cubicBezTo>
                <a:cubicBezTo>
                  <a:pt x="199" y="134"/>
                  <a:pt x="199" y="134"/>
                  <a:pt x="199" y="134"/>
                </a:cubicBezTo>
                <a:cubicBezTo>
                  <a:pt x="199" y="133"/>
                  <a:pt x="199" y="133"/>
                  <a:pt x="199" y="133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11" y="132"/>
                  <a:pt x="211" y="132"/>
                  <a:pt x="211" y="132"/>
                </a:cubicBezTo>
                <a:cubicBezTo>
                  <a:pt x="208" y="130"/>
                  <a:pt x="208" y="130"/>
                  <a:pt x="208" y="130"/>
                </a:cubicBezTo>
                <a:cubicBezTo>
                  <a:pt x="212" y="129"/>
                  <a:pt x="212" y="129"/>
                  <a:pt x="212" y="129"/>
                </a:cubicBezTo>
                <a:cubicBezTo>
                  <a:pt x="210" y="130"/>
                  <a:pt x="210" y="130"/>
                  <a:pt x="210" y="130"/>
                </a:cubicBezTo>
                <a:cubicBezTo>
                  <a:pt x="217" y="132"/>
                  <a:pt x="217" y="132"/>
                  <a:pt x="217" y="132"/>
                </a:cubicBezTo>
                <a:cubicBezTo>
                  <a:pt x="218" y="132"/>
                  <a:pt x="219" y="127"/>
                  <a:pt x="220" y="132"/>
                </a:cubicBezTo>
                <a:cubicBezTo>
                  <a:pt x="222" y="133"/>
                  <a:pt x="222" y="131"/>
                  <a:pt x="222" y="130"/>
                </a:cubicBezTo>
                <a:cubicBezTo>
                  <a:pt x="219" y="130"/>
                  <a:pt x="228" y="128"/>
                  <a:pt x="219" y="130"/>
                </a:cubicBezTo>
                <a:cubicBezTo>
                  <a:pt x="224" y="127"/>
                  <a:pt x="224" y="127"/>
                  <a:pt x="224" y="127"/>
                </a:cubicBezTo>
                <a:cubicBezTo>
                  <a:pt x="223" y="126"/>
                  <a:pt x="223" y="126"/>
                  <a:pt x="223" y="126"/>
                </a:cubicBezTo>
                <a:cubicBezTo>
                  <a:pt x="226" y="125"/>
                  <a:pt x="226" y="125"/>
                  <a:pt x="226" y="125"/>
                </a:cubicBezTo>
                <a:cubicBezTo>
                  <a:pt x="230" y="126"/>
                  <a:pt x="230" y="126"/>
                  <a:pt x="230" y="126"/>
                </a:cubicBezTo>
                <a:cubicBezTo>
                  <a:pt x="228" y="128"/>
                  <a:pt x="228" y="128"/>
                  <a:pt x="228" y="128"/>
                </a:cubicBezTo>
                <a:cubicBezTo>
                  <a:pt x="227" y="127"/>
                  <a:pt x="227" y="127"/>
                  <a:pt x="227" y="127"/>
                </a:cubicBezTo>
                <a:cubicBezTo>
                  <a:pt x="224" y="129"/>
                  <a:pt x="224" y="129"/>
                  <a:pt x="224" y="129"/>
                </a:cubicBezTo>
                <a:cubicBezTo>
                  <a:pt x="224" y="130"/>
                  <a:pt x="224" y="130"/>
                  <a:pt x="224" y="130"/>
                </a:cubicBezTo>
                <a:cubicBezTo>
                  <a:pt x="227" y="129"/>
                  <a:pt x="232" y="126"/>
                  <a:pt x="234" y="130"/>
                </a:cubicBezTo>
                <a:cubicBezTo>
                  <a:pt x="240" y="129"/>
                  <a:pt x="240" y="129"/>
                  <a:pt x="240" y="129"/>
                </a:cubicBezTo>
                <a:cubicBezTo>
                  <a:pt x="249" y="128"/>
                  <a:pt x="249" y="128"/>
                  <a:pt x="249" y="128"/>
                </a:cubicBezTo>
                <a:cubicBezTo>
                  <a:pt x="267" y="124"/>
                  <a:pt x="267" y="124"/>
                  <a:pt x="267" y="124"/>
                </a:cubicBezTo>
                <a:cubicBezTo>
                  <a:pt x="269" y="122"/>
                  <a:pt x="269" y="122"/>
                  <a:pt x="269" y="122"/>
                </a:cubicBezTo>
                <a:cubicBezTo>
                  <a:pt x="269" y="122"/>
                  <a:pt x="273" y="122"/>
                  <a:pt x="268" y="121"/>
                </a:cubicBezTo>
                <a:cubicBezTo>
                  <a:pt x="273" y="120"/>
                  <a:pt x="273" y="120"/>
                  <a:pt x="273" y="120"/>
                </a:cubicBezTo>
                <a:cubicBezTo>
                  <a:pt x="272" y="121"/>
                  <a:pt x="272" y="121"/>
                  <a:pt x="272" y="121"/>
                </a:cubicBezTo>
                <a:cubicBezTo>
                  <a:pt x="278" y="121"/>
                  <a:pt x="278" y="121"/>
                  <a:pt x="278" y="121"/>
                </a:cubicBezTo>
                <a:cubicBezTo>
                  <a:pt x="281" y="117"/>
                  <a:pt x="281" y="117"/>
                  <a:pt x="281" y="117"/>
                </a:cubicBezTo>
                <a:cubicBezTo>
                  <a:pt x="283" y="118"/>
                  <a:pt x="281" y="112"/>
                  <a:pt x="285" y="117"/>
                </a:cubicBezTo>
                <a:cubicBezTo>
                  <a:pt x="296" y="115"/>
                  <a:pt x="277" y="116"/>
                  <a:pt x="294" y="112"/>
                </a:cubicBezTo>
                <a:cubicBezTo>
                  <a:pt x="292" y="114"/>
                  <a:pt x="292" y="114"/>
                  <a:pt x="292" y="114"/>
                </a:cubicBezTo>
                <a:cubicBezTo>
                  <a:pt x="293" y="116"/>
                  <a:pt x="293" y="116"/>
                  <a:pt x="293" y="116"/>
                </a:cubicBezTo>
                <a:cubicBezTo>
                  <a:pt x="297" y="114"/>
                  <a:pt x="297" y="114"/>
                  <a:pt x="297" y="114"/>
                </a:cubicBezTo>
                <a:cubicBezTo>
                  <a:pt x="297" y="113"/>
                  <a:pt x="297" y="113"/>
                  <a:pt x="297" y="113"/>
                </a:cubicBezTo>
                <a:cubicBezTo>
                  <a:pt x="301" y="111"/>
                  <a:pt x="301" y="111"/>
                  <a:pt x="301" y="111"/>
                </a:cubicBezTo>
                <a:cubicBezTo>
                  <a:pt x="311" y="110"/>
                  <a:pt x="311" y="110"/>
                  <a:pt x="311" y="110"/>
                </a:cubicBezTo>
                <a:cubicBezTo>
                  <a:pt x="311" y="109"/>
                  <a:pt x="311" y="109"/>
                  <a:pt x="311" y="109"/>
                </a:cubicBezTo>
                <a:cubicBezTo>
                  <a:pt x="303" y="109"/>
                  <a:pt x="303" y="109"/>
                  <a:pt x="303" y="109"/>
                </a:cubicBezTo>
                <a:cubicBezTo>
                  <a:pt x="289" y="111"/>
                  <a:pt x="289" y="111"/>
                  <a:pt x="289" y="111"/>
                </a:cubicBezTo>
                <a:cubicBezTo>
                  <a:pt x="275" y="113"/>
                  <a:pt x="275" y="113"/>
                  <a:pt x="275" y="113"/>
                </a:cubicBezTo>
                <a:cubicBezTo>
                  <a:pt x="272" y="114"/>
                  <a:pt x="272" y="114"/>
                  <a:pt x="272" y="114"/>
                </a:cubicBezTo>
                <a:cubicBezTo>
                  <a:pt x="266" y="114"/>
                  <a:pt x="266" y="114"/>
                  <a:pt x="266" y="114"/>
                </a:cubicBezTo>
                <a:cubicBezTo>
                  <a:pt x="262" y="115"/>
                  <a:pt x="262" y="115"/>
                  <a:pt x="262" y="115"/>
                </a:cubicBezTo>
                <a:cubicBezTo>
                  <a:pt x="258" y="113"/>
                  <a:pt x="258" y="113"/>
                  <a:pt x="258" y="113"/>
                </a:cubicBezTo>
                <a:cubicBezTo>
                  <a:pt x="255" y="115"/>
                  <a:pt x="255" y="115"/>
                  <a:pt x="255" y="115"/>
                </a:cubicBezTo>
                <a:cubicBezTo>
                  <a:pt x="252" y="115"/>
                  <a:pt x="252" y="115"/>
                  <a:pt x="252" y="115"/>
                </a:cubicBezTo>
                <a:cubicBezTo>
                  <a:pt x="248" y="116"/>
                  <a:pt x="248" y="116"/>
                  <a:pt x="248" y="116"/>
                </a:cubicBezTo>
                <a:cubicBezTo>
                  <a:pt x="245" y="116"/>
                  <a:pt x="245" y="116"/>
                  <a:pt x="245" y="116"/>
                </a:cubicBezTo>
                <a:cubicBezTo>
                  <a:pt x="240" y="114"/>
                  <a:pt x="247" y="121"/>
                  <a:pt x="239" y="117"/>
                </a:cubicBezTo>
                <a:cubicBezTo>
                  <a:pt x="221" y="118"/>
                  <a:pt x="221" y="118"/>
                  <a:pt x="221" y="118"/>
                </a:cubicBezTo>
                <a:cubicBezTo>
                  <a:pt x="221" y="117"/>
                  <a:pt x="228" y="116"/>
                  <a:pt x="221" y="115"/>
                </a:cubicBezTo>
                <a:cubicBezTo>
                  <a:pt x="214" y="116"/>
                  <a:pt x="214" y="116"/>
                  <a:pt x="214" y="116"/>
                </a:cubicBezTo>
                <a:cubicBezTo>
                  <a:pt x="215" y="113"/>
                  <a:pt x="215" y="113"/>
                  <a:pt x="215" y="113"/>
                </a:cubicBezTo>
                <a:cubicBezTo>
                  <a:pt x="208" y="112"/>
                  <a:pt x="208" y="112"/>
                  <a:pt x="208" y="112"/>
                </a:cubicBezTo>
                <a:cubicBezTo>
                  <a:pt x="207" y="115"/>
                  <a:pt x="207" y="115"/>
                  <a:pt x="207" y="115"/>
                </a:cubicBezTo>
                <a:cubicBezTo>
                  <a:pt x="209" y="115"/>
                  <a:pt x="209" y="115"/>
                  <a:pt x="209" y="115"/>
                </a:cubicBezTo>
                <a:cubicBezTo>
                  <a:pt x="208" y="116"/>
                  <a:pt x="205" y="117"/>
                  <a:pt x="203" y="117"/>
                </a:cubicBezTo>
                <a:cubicBezTo>
                  <a:pt x="202" y="116"/>
                  <a:pt x="202" y="116"/>
                  <a:pt x="202" y="116"/>
                </a:cubicBezTo>
                <a:cubicBezTo>
                  <a:pt x="206" y="114"/>
                  <a:pt x="206" y="114"/>
                  <a:pt x="206" y="114"/>
                </a:cubicBezTo>
                <a:cubicBezTo>
                  <a:pt x="204" y="119"/>
                  <a:pt x="218" y="112"/>
                  <a:pt x="200" y="114"/>
                </a:cubicBezTo>
                <a:cubicBezTo>
                  <a:pt x="202" y="113"/>
                  <a:pt x="203" y="113"/>
                  <a:pt x="198" y="117"/>
                </a:cubicBezTo>
                <a:cubicBezTo>
                  <a:pt x="193" y="115"/>
                  <a:pt x="193" y="115"/>
                  <a:pt x="193" y="115"/>
                </a:cubicBezTo>
                <a:cubicBezTo>
                  <a:pt x="193" y="118"/>
                  <a:pt x="193" y="118"/>
                  <a:pt x="193" y="118"/>
                </a:cubicBezTo>
                <a:cubicBezTo>
                  <a:pt x="188" y="116"/>
                  <a:pt x="188" y="116"/>
                  <a:pt x="188" y="116"/>
                </a:cubicBezTo>
                <a:cubicBezTo>
                  <a:pt x="179" y="119"/>
                  <a:pt x="179" y="119"/>
                  <a:pt x="179" y="119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170" y="116"/>
                  <a:pt x="170" y="116"/>
                  <a:pt x="170" y="116"/>
                </a:cubicBezTo>
                <a:cubicBezTo>
                  <a:pt x="168" y="119"/>
                  <a:pt x="168" y="119"/>
                  <a:pt x="168" y="119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65" y="120"/>
                  <a:pt x="165" y="120"/>
                  <a:pt x="165" y="120"/>
                </a:cubicBezTo>
                <a:cubicBezTo>
                  <a:pt x="169" y="123"/>
                  <a:pt x="169" y="123"/>
                  <a:pt x="169" y="123"/>
                </a:cubicBezTo>
                <a:cubicBezTo>
                  <a:pt x="178" y="121"/>
                  <a:pt x="178" y="121"/>
                  <a:pt x="178" y="121"/>
                </a:cubicBezTo>
                <a:cubicBezTo>
                  <a:pt x="178" y="121"/>
                  <a:pt x="178" y="121"/>
                  <a:pt x="178" y="121"/>
                </a:cubicBezTo>
                <a:cubicBezTo>
                  <a:pt x="179" y="122"/>
                  <a:pt x="179" y="122"/>
                  <a:pt x="179" y="122"/>
                </a:cubicBezTo>
                <a:cubicBezTo>
                  <a:pt x="179" y="123"/>
                  <a:pt x="179" y="123"/>
                  <a:pt x="179" y="123"/>
                </a:cubicBezTo>
                <a:cubicBezTo>
                  <a:pt x="171" y="123"/>
                  <a:pt x="171" y="123"/>
                  <a:pt x="171" y="123"/>
                </a:cubicBezTo>
                <a:cubicBezTo>
                  <a:pt x="169" y="124"/>
                  <a:pt x="174" y="119"/>
                  <a:pt x="170" y="125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5" y="120"/>
                  <a:pt x="165" y="120"/>
                  <a:pt x="165" y="120"/>
                </a:cubicBezTo>
                <a:cubicBezTo>
                  <a:pt x="160" y="119"/>
                  <a:pt x="170" y="115"/>
                  <a:pt x="160" y="120"/>
                </a:cubicBezTo>
                <a:cubicBezTo>
                  <a:pt x="161" y="118"/>
                  <a:pt x="164" y="118"/>
                  <a:pt x="165" y="117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4" y="113"/>
                  <a:pt x="164" y="113"/>
                  <a:pt x="164" y="113"/>
                </a:cubicBezTo>
                <a:cubicBezTo>
                  <a:pt x="166" y="113"/>
                  <a:pt x="167" y="111"/>
                  <a:pt x="168" y="110"/>
                </a:cubicBezTo>
                <a:cubicBezTo>
                  <a:pt x="158" y="111"/>
                  <a:pt x="158" y="111"/>
                  <a:pt x="158" y="111"/>
                </a:cubicBezTo>
                <a:cubicBezTo>
                  <a:pt x="157" y="112"/>
                  <a:pt x="157" y="112"/>
                  <a:pt x="157" y="112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47" y="114"/>
                  <a:pt x="147" y="114"/>
                  <a:pt x="147" y="114"/>
                </a:cubicBezTo>
                <a:cubicBezTo>
                  <a:pt x="146" y="115"/>
                  <a:pt x="153" y="115"/>
                  <a:pt x="145" y="114"/>
                </a:cubicBezTo>
                <a:cubicBezTo>
                  <a:pt x="144" y="111"/>
                  <a:pt x="147" y="115"/>
                  <a:pt x="146" y="112"/>
                </a:cubicBezTo>
                <a:cubicBezTo>
                  <a:pt x="142" y="115"/>
                  <a:pt x="142" y="115"/>
                  <a:pt x="142" y="115"/>
                </a:cubicBezTo>
                <a:cubicBezTo>
                  <a:pt x="142" y="115"/>
                  <a:pt x="142" y="115"/>
                  <a:pt x="142" y="115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15"/>
                  <a:pt x="140" y="115"/>
                  <a:pt x="140" y="115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28" y="115"/>
                  <a:pt x="134" y="114"/>
                  <a:pt x="126" y="116"/>
                </a:cubicBezTo>
                <a:cubicBezTo>
                  <a:pt x="126" y="118"/>
                  <a:pt x="126" y="118"/>
                  <a:pt x="126" y="118"/>
                </a:cubicBezTo>
                <a:cubicBezTo>
                  <a:pt x="124" y="118"/>
                  <a:pt x="124" y="118"/>
                  <a:pt x="124" y="118"/>
                </a:cubicBezTo>
                <a:cubicBezTo>
                  <a:pt x="124" y="117"/>
                  <a:pt x="124" y="117"/>
                  <a:pt x="124" y="117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07" y="113"/>
                  <a:pt x="107" y="113"/>
                  <a:pt x="107" y="113"/>
                </a:cubicBezTo>
                <a:cubicBezTo>
                  <a:pt x="109" y="111"/>
                  <a:pt x="104" y="117"/>
                  <a:pt x="112" y="111"/>
                </a:cubicBezTo>
                <a:cubicBezTo>
                  <a:pt x="109" y="108"/>
                  <a:pt x="109" y="108"/>
                  <a:pt x="109" y="108"/>
                </a:cubicBezTo>
                <a:cubicBezTo>
                  <a:pt x="114" y="108"/>
                  <a:pt x="114" y="108"/>
                  <a:pt x="114" y="108"/>
                </a:cubicBezTo>
                <a:cubicBezTo>
                  <a:pt x="115" y="110"/>
                  <a:pt x="106" y="105"/>
                  <a:pt x="117" y="110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1" y="107"/>
                  <a:pt x="121" y="107"/>
                  <a:pt x="121" y="107"/>
                </a:cubicBezTo>
                <a:cubicBezTo>
                  <a:pt x="117" y="103"/>
                  <a:pt x="117" y="103"/>
                  <a:pt x="117" y="103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15" y="98"/>
                  <a:pt x="115" y="98"/>
                  <a:pt x="115" y="98"/>
                </a:cubicBezTo>
                <a:cubicBezTo>
                  <a:pt x="118" y="95"/>
                  <a:pt x="117" y="99"/>
                  <a:pt x="124" y="96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26" y="99"/>
                  <a:pt x="124" y="95"/>
                  <a:pt x="126" y="99"/>
                </a:cubicBezTo>
                <a:cubicBezTo>
                  <a:pt x="129" y="98"/>
                  <a:pt x="129" y="98"/>
                  <a:pt x="129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5" y="103"/>
                  <a:pt x="135" y="103"/>
                  <a:pt x="135" y="103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9" y="103"/>
                  <a:pt x="149" y="103"/>
                  <a:pt x="149" y="103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9" y="98"/>
                  <a:pt x="159" y="98"/>
                  <a:pt x="159" y="98"/>
                </a:cubicBezTo>
                <a:cubicBezTo>
                  <a:pt x="158" y="95"/>
                  <a:pt x="158" y="95"/>
                  <a:pt x="158" y="95"/>
                </a:cubicBezTo>
                <a:cubicBezTo>
                  <a:pt x="145" y="93"/>
                  <a:pt x="145" y="93"/>
                  <a:pt x="145" y="93"/>
                </a:cubicBezTo>
                <a:cubicBezTo>
                  <a:pt x="149" y="92"/>
                  <a:pt x="149" y="92"/>
                  <a:pt x="149" y="92"/>
                </a:cubicBezTo>
                <a:cubicBezTo>
                  <a:pt x="151" y="93"/>
                  <a:pt x="151" y="93"/>
                  <a:pt x="151" y="93"/>
                </a:cubicBezTo>
                <a:cubicBezTo>
                  <a:pt x="151" y="91"/>
                  <a:pt x="157" y="91"/>
                  <a:pt x="158" y="93"/>
                </a:cubicBezTo>
                <a:cubicBezTo>
                  <a:pt x="162" y="93"/>
                  <a:pt x="162" y="93"/>
                  <a:pt x="162" y="93"/>
                </a:cubicBezTo>
                <a:cubicBezTo>
                  <a:pt x="162" y="95"/>
                  <a:pt x="162" y="95"/>
                  <a:pt x="162" y="95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5" y="96"/>
                  <a:pt x="165" y="96"/>
                  <a:pt x="165" y="96"/>
                </a:cubicBezTo>
                <a:cubicBezTo>
                  <a:pt x="164" y="93"/>
                  <a:pt x="164" y="93"/>
                  <a:pt x="164" y="93"/>
                </a:cubicBezTo>
                <a:cubicBezTo>
                  <a:pt x="168" y="91"/>
                  <a:pt x="168" y="91"/>
                  <a:pt x="168" y="91"/>
                </a:cubicBezTo>
                <a:cubicBezTo>
                  <a:pt x="179" y="90"/>
                  <a:pt x="179" y="90"/>
                  <a:pt x="179" y="90"/>
                </a:cubicBezTo>
                <a:cubicBezTo>
                  <a:pt x="188" y="89"/>
                  <a:pt x="188" y="89"/>
                  <a:pt x="188" y="89"/>
                </a:cubicBezTo>
                <a:cubicBezTo>
                  <a:pt x="186" y="93"/>
                  <a:pt x="186" y="81"/>
                  <a:pt x="190" y="93"/>
                </a:cubicBezTo>
                <a:cubicBezTo>
                  <a:pt x="199" y="91"/>
                  <a:pt x="199" y="91"/>
                  <a:pt x="199" y="91"/>
                </a:cubicBezTo>
                <a:cubicBezTo>
                  <a:pt x="200" y="92"/>
                  <a:pt x="200" y="92"/>
                  <a:pt x="200" y="92"/>
                </a:cubicBezTo>
                <a:cubicBezTo>
                  <a:pt x="201" y="92"/>
                  <a:pt x="202" y="90"/>
                  <a:pt x="203" y="91"/>
                </a:cubicBezTo>
                <a:cubicBezTo>
                  <a:pt x="197" y="88"/>
                  <a:pt x="197" y="88"/>
                  <a:pt x="197" y="88"/>
                </a:cubicBezTo>
                <a:cubicBezTo>
                  <a:pt x="192" y="90"/>
                  <a:pt x="192" y="90"/>
                  <a:pt x="192" y="90"/>
                </a:cubicBezTo>
                <a:cubicBezTo>
                  <a:pt x="192" y="90"/>
                  <a:pt x="195" y="90"/>
                  <a:pt x="191" y="90"/>
                </a:cubicBezTo>
                <a:cubicBezTo>
                  <a:pt x="208" y="86"/>
                  <a:pt x="208" y="86"/>
                  <a:pt x="208" y="86"/>
                </a:cubicBezTo>
                <a:cubicBezTo>
                  <a:pt x="209" y="86"/>
                  <a:pt x="210" y="89"/>
                  <a:pt x="211" y="85"/>
                </a:cubicBezTo>
                <a:cubicBezTo>
                  <a:pt x="210" y="88"/>
                  <a:pt x="210" y="88"/>
                  <a:pt x="210" y="88"/>
                </a:cubicBezTo>
                <a:cubicBezTo>
                  <a:pt x="213" y="90"/>
                  <a:pt x="213" y="90"/>
                  <a:pt x="213" y="90"/>
                </a:cubicBezTo>
                <a:cubicBezTo>
                  <a:pt x="210" y="90"/>
                  <a:pt x="210" y="90"/>
                  <a:pt x="210" y="90"/>
                </a:cubicBezTo>
                <a:cubicBezTo>
                  <a:pt x="211" y="91"/>
                  <a:pt x="211" y="91"/>
                  <a:pt x="211" y="91"/>
                </a:cubicBezTo>
                <a:cubicBezTo>
                  <a:pt x="217" y="90"/>
                  <a:pt x="217" y="90"/>
                  <a:pt x="217" y="90"/>
                </a:cubicBezTo>
                <a:cubicBezTo>
                  <a:pt x="216" y="86"/>
                  <a:pt x="216" y="86"/>
                  <a:pt x="216" y="86"/>
                </a:cubicBezTo>
                <a:cubicBezTo>
                  <a:pt x="214" y="87"/>
                  <a:pt x="214" y="87"/>
                  <a:pt x="214" y="87"/>
                </a:cubicBezTo>
                <a:cubicBezTo>
                  <a:pt x="214" y="85"/>
                  <a:pt x="214" y="85"/>
                  <a:pt x="214" y="85"/>
                </a:cubicBezTo>
                <a:cubicBezTo>
                  <a:pt x="221" y="86"/>
                  <a:pt x="206" y="91"/>
                  <a:pt x="220" y="88"/>
                </a:cubicBezTo>
                <a:cubicBezTo>
                  <a:pt x="221" y="90"/>
                  <a:pt x="221" y="90"/>
                  <a:pt x="221" y="90"/>
                </a:cubicBezTo>
                <a:cubicBezTo>
                  <a:pt x="224" y="88"/>
                  <a:pt x="224" y="88"/>
                  <a:pt x="224" y="88"/>
                </a:cubicBezTo>
                <a:cubicBezTo>
                  <a:pt x="226" y="88"/>
                  <a:pt x="226" y="88"/>
                  <a:pt x="226" y="88"/>
                </a:cubicBezTo>
                <a:cubicBezTo>
                  <a:pt x="228" y="85"/>
                  <a:pt x="228" y="85"/>
                  <a:pt x="228" y="85"/>
                </a:cubicBezTo>
                <a:cubicBezTo>
                  <a:pt x="226" y="84"/>
                  <a:pt x="226" y="84"/>
                  <a:pt x="226" y="84"/>
                </a:cubicBezTo>
                <a:cubicBezTo>
                  <a:pt x="228" y="83"/>
                  <a:pt x="228" y="83"/>
                  <a:pt x="228" y="83"/>
                </a:cubicBezTo>
                <a:cubicBezTo>
                  <a:pt x="228" y="88"/>
                  <a:pt x="232" y="79"/>
                  <a:pt x="232" y="86"/>
                </a:cubicBezTo>
                <a:cubicBezTo>
                  <a:pt x="235" y="85"/>
                  <a:pt x="235" y="85"/>
                  <a:pt x="235" y="85"/>
                </a:cubicBezTo>
                <a:cubicBezTo>
                  <a:pt x="236" y="86"/>
                  <a:pt x="236" y="86"/>
                  <a:pt x="236" y="86"/>
                </a:cubicBezTo>
                <a:cubicBezTo>
                  <a:pt x="236" y="85"/>
                  <a:pt x="236" y="85"/>
                  <a:pt x="236" y="85"/>
                </a:cubicBezTo>
                <a:cubicBezTo>
                  <a:pt x="237" y="84"/>
                  <a:pt x="237" y="84"/>
                  <a:pt x="237" y="84"/>
                </a:cubicBezTo>
                <a:cubicBezTo>
                  <a:pt x="239" y="84"/>
                  <a:pt x="239" y="84"/>
                  <a:pt x="239" y="84"/>
                </a:cubicBezTo>
                <a:cubicBezTo>
                  <a:pt x="240" y="87"/>
                  <a:pt x="240" y="87"/>
                  <a:pt x="240" y="87"/>
                </a:cubicBezTo>
                <a:cubicBezTo>
                  <a:pt x="242" y="87"/>
                  <a:pt x="232" y="87"/>
                  <a:pt x="244" y="88"/>
                </a:cubicBezTo>
                <a:cubicBezTo>
                  <a:pt x="244" y="87"/>
                  <a:pt x="244" y="87"/>
                  <a:pt x="244" y="87"/>
                </a:cubicBezTo>
                <a:cubicBezTo>
                  <a:pt x="241" y="85"/>
                  <a:pt x="241" y="85"/>
                  <a:pt x="241" y="85"/>
                </a:cubicBezTo>
                <a:cubicBezTo>
                  <a:pt x="242" y="84"/>
                  <a:pt x="242" y="84"/>
                  <a:pt x="242" y="84"/>
                </a:cubicBezTo>
                <a:cubicBezTo>
                  <a:pt x="259" y="81"/>
                  <a:pt x="259" y="81"/>
                  <a:pt x="259" y="81"/>
                </a:cubicBezTo>
                <a:cubicBezTo>
                  <a:pt x="260" y="82"/>
                  <a:pt x="260" y="82"/>
                  <a:pt x="260" y="82"/>
                </a:cubicBezTo>
                <a:cubicBezTo>
                  <a:pt x="262" y="79"/>
                  <a:pt x="262" y="79"/>
                  <a:pt x="262" y="79"/>
                </a:cubicBezTo>
                <a:cubicBezTo>
                  <a:pt x="269" y="78"/>
                  <a:pt x="269" y="78"/>
                  <a:pt x="269" y="78"/>
                </a:cubicBezTo>
                <a:cubicBezTo>
                  <a:pt x="268" y="81"/>
                  <a:pt x="268" y="81"/>
                  <a:pt x="268" y="81"/>
                </a:cubicBezTo>
                <a:cubicBezTo>
                  <a:pt x="259" y="83"/>
                  <a:pt x="259" y="83"/>
                  <a:pt x="259" y="83"/>
                </a:cubicBezTo>
                <a:cubicBezTo>
                  <a:pt x="259" y="84"/>
                  <a:pt x="257" y="84"/>
                  <a:pt x="258" y="85"/>
                </a:cubicBezTo>
                <a:cubicBezTo>
                  <a:pt x="254" y="84"/>
                  <a:pt x="254" y="84"/>
                  <a:pt x="254" y="84"/>
                </a:cubicBezTo>
                <a:cubicBezTo>
                  <a:pt x="253" y="85"/>
                  <a:pt x="253" y="85"/>
                  <a:pt x="253" y="85"/>
                </a:cubicBezTo>
                <a:cubicBezTo>
                  <a:pt x="257" y="87"/>
                  <a:pt x="257" y="87"/>
                  <a:pt x="257" y="87"/>
                </a:cubicBezTo>
                <a:cubicBezTo>
                  <a:pt x="259" y="87"/>
                  <a:pt x="251" y="90"/>
                  <a:pt x="259" y="85"/>
                </a:cubicBezTo>
                <a:cubicBezTo>
                  <a:pt x="263" y="86"/>
                  <a:pt x="263" y="86"/>
                  <a:pt x="263" y="86"/>
                </a:cubicBezTo>
                <a:cubicBezTo>
                  <a:pt x="271" y="85"/>
                  <a:pt x="271" y="85"/>
                  <a:pt x="271" y="85"/>
                </a:cubicBezTo>
                <a:cubicBezTo>
                  <a:pt x="271" y="79"/>
                  <a:pt x="271" y="79"/>
                  <a:pt x="271" y="79"/>
                </a:cubicBezTo>
                <a:cubicBezTo>
                  <a:pt x="272" y="78"/>
                  <a:pt x="272" y="78"/>
                  <a:pt x="272" y="78"/>
                </a:cubicBezTo>
                <a:cubicBezTo>
                  <a:pt x="268" y="76"/>
                  <a:pt x="268" y="76"/>
                  <a:pt x="268" y="76"/>
                </a:cubicBezTo>
                <a:cubicBezTo>
                  <a:pt x="269" y="74"/>
                  <a:pt x="269" y="74"/>
                  <a:pt x="269" y="74"/>
                </a:cubicBezTo>
                <a:cubicBezTo>
                  <a:pt x="269" y="73"/>
                  <a:pt x="269" y="73"/>
                  <a:pt x="269" y="73"/>
                </a:cubicBezTo>
                <a:cubicBezTo>
                  <a:pt x="268" y="72"/>
                  <a:pt x="268" y="72"/>
                  <a:pt x="268" y="72"/>
                </a:cubicBezTo>
                <a:cubicBezTo>
                  <a:pt x="267" y="73"/>
                  <a:pt x="264" y="75"/>
                  <a:pt x="265" y="73"/>
                </a:cubicBezTo>
                <a:cubicBezTo>
                  <a:pt x="266" y="75"/>
                  <a:pt x="257" y="73"/>
                  <a:pt x="266" y="77"/>
                </a:cubicBezTo>
                <a:cubicBezTo>
                  <a:pt x="262" y="75"/>
                  <a:pt x="262" y="75"/>
                  <a:pt x="262" y="75"/>
                </a:cubicBezTo>
                <a:cubicBezTo>
                  <a:pt x="262" y="76"/>
                  <a:pt x="262" y="76"/>
                  <a:pt x="262" y="76"/>
                </a:cubicBezTo>
                <a:cubicBezTo>
                  <a:pt x="255" y="76"/>
                  <a:pt x="255" y="76"/>
                  <a:pt x="255" y="76"/>
                </a:cubicBezTo>
                <a:cubicBezTo>
                  <a:pt x="251" y="75"/>
                  <a:pt x="251" y="75"/>
                  <a:pt x="251" y="75"/>
                </a:cubicBezTo>
                <a:cubicBezTo>
                  <a:pt x="248" y="76"/>
                  <a:pt x="248" y="76"/>
                  <a:pt x="248" y="76"/>
                </a:cubicBezTo>
                <a:cubicBezTo>
                  <a:pt x="249" y="78"/>
                  <a:pt x="249" y="78"/>
                  <a:pt x="249" y="78"/>
                </a:cubicBezTo>
                <a:cubicBezTo>
                  <a:pt x="249" y="79"/>
                  <a:pt x="249" y="79"/>
                  <a:pt x="249" y="79"/>
                </a:cubicBezTo>
                <a:cubicBezTo>
                  <a:pt x="246" y="78"/>
                  <a:pt x="246" y="78"/>
                  <a:pt x="246" y="78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3" y="78"/>
                  <a:pt x="243" y="78"/>
                  <a:pt x="243" y="78"/>
                </a:cubicBezTo>
                <a:cubicBezTo>
                  <a:pt x="236" y="78"/>
                  <a:pt x="236" y="78"/>
                  <a:pt x="236" y="78"/>
                </a:cubicBezTo>
                <a:cubicBezTo>
                  <a:pt x="235" y="75"/>
                  <a:pt x="235" y="75"/>
                  <a:pt x="235" y="75"/>
                </a:cubicBezTo>
                <a:cubicBezTo>
                  <a:pt x="232" y="77"/>
                  <a:pt x="232" y="77"/>
                  <a:pt x="232" y="77"/>
                </a:cubicBezTo>
                <a:cubicBezTo>
                  <a:pt x="232" y="78"/>
                  <a:pt x="238" y="75"/>
                  <a:pt x="231" y="80"/>
                </a:cubicBezTo>
                <a:cubicBezTo>
                  <a:pt x="226" y="79"/>
                  <a:pt x="226" y="79"/>
                  <a:pt x="226" y="79"/>
                </a:cubicBezTo>
                <a:cubicBezTo>
                  <a:pt x="215" y="82"/>
                  <a:pt x="215" y="82"/>
                  <a:pt x="215" y="82"/>
                </a:cubicBezTo>
                <a:cubicBezTo>
                  <a:pt x="215" y="81"/>
                  <a:pt x="215" y="81"/>
                  <a:pt x="215" y="81"/>
                </a:cubicBezTo>
                <a:cubicBezTo>
                  <a:pt x="209" y="83"/>
                  <a:pt x="209" y="83"/>
                  <a:pt x="209" y="83"/>
                </a:cubicBezTo>
                <a:cubicBezTo>
                  <a:pt x="207" y="82"/>
                  <a:pt x="207" y="82"/>
                  <a:pt x="207" y="82"/>
                </a:cubicBezTo>
                <a:cubicBezTo>
                  <a:pt x="203" y="80"/>
                  <a:pt x="206" y="87"/>
                  <a:pt x="208" y="78"/>
                </a:cubicBezTo>
                <a:cubicBezTo>
                  <a:pt x="215" y="80"/>
                  <a:pt x="215" y="80"/>
                  <a:pt x="215" y="80"/>
                </a:cubicBezTo>
                <a:cubicBezTo>
                  <a:pt x="217" y="80"/>
                  <a:pt x="217" y="80"/>
                  <a:pt x="217" y="80"/>
                </a:cubicBezTo>
                <a:cubicBezTo>
                  <a:pt x="217" y="74"/>
                  <a:pt x="217" y="74"/>
                  <a:pt x="217" y="74"/>
                </a:cubicBezTo>
                <a:cubicBezTo>
                  <a:pt x="221" y="75"/>
                  <a:pt x="221" y="75"/>
                  <a:pt x="221" y="75"/>
                </a:cubicBezTo>
                <a:cubicBezTo>
                  <a:pt x="221" y="76"/>
                  <a:pt x="221" y="76"/>
                  <a:pt x="221" y="76"/>
                </a:cubicBezTo>
                <a:cubicBezTo>
                  <a:pt x="222" y="78"/>
                  <a:pt x="222" y="78"/>
                  <a:pt x="222" y="78"/>
                </a:cubicBezTo>
                <a:cubicBezTo>
                  <a:pt x="223" y="75"/>
                  <a:pt x="229" y="77"/>
                  <a:pt x="227" y="73"/>
                </a:cubicBezTo>
                <a:cubicBezTo>
                  <a:pt x="229" y="74"/>
                  <a:pt x="229" y="74"/>
                  <a:pt x="229" y="74"/>
                </a:cubicBezTo>
                <a:cubicBezTo>
                  <a:pt x="229" y="74"/>
                  <a:pt x="233" y="74"/>
                  <a:pt x="231" y="72"/>
                </a:cubicBezTo>
                <a:cubicBezTo>
                  <a:pt x="235" y="72"/>
                  <a:pt x="235" y="72"/>
                  <a:pt x="235" y="72"/>
                </a:cubicBezTo>
                <a:cubicBezTo>
                  <a:pt x="236" y="71"/>
                  <a:pt x="236" y="71"/>
                  <a:pt x="236" y="71"/>
                </a:cubicBezTo>
                <a:cubicBezTo>
                  <a:pt x="236" y="73"/>
                  <a:pt x="236" y="73"/>
                  <a:pt x="236" y="73"/>
                </a:cubicBezTo>
                <a:cubicBezTo>
                  <a:pt x="240" y="74"/>
                  <a:pt x="240" y="74"/>
                  <a:pt x="240" y="74"/>
                </a:cubicBezTo>
                <a:cubicBezTo>
                  <a:pt x="241" y="73"/>
                  <a:pt x="241" y="73"/>
                  <a:pt x="241" y="73"/>
                </a:cubicBezTo>
                <a:cubicBezTo>
                  <a:pt x="244" y="73"/>
                  <a:pt x="244" y="73"/>
                  <a:pt x="244" y="73"/>
                </a:cubicBezTo>
                <a:cubicBezTo>
                  <a:pt x="244" y="71"/>
                  <a:pt x="244" y="71"/>
                  <a:pt x="244" y="71"/>
                </a:cubicBezTo>
                <a:cubicBezTo>
                  <a:pt x="247" y="74"/>
                  <a:pt x="244" y="64"/>
                  <a:pt x="249" y="73"/>
                </a:cubicBezTo>
                <a:cubicBezTo>
                  <a:pt x="252" y="71"/>
                  <a:pt x="252" y="71"/>
                  <a:pt x="252" y="71"/>
                </a:cubicBezTo>
                <a:cubicBezTo>
                  <a:pt x="255" y="70"/>
                  <a:pt x="255" y="70"/>
                  <a:pt x="255" y="70"/>
                </a:cubicBezTo>
                <a:cubicBezTo>
                  <a:pt x="257" y="67"/>
                  <a:pt x="257" y="67"/>
                  <a:pt x="257" y="67"/>
                </a:cubicBezTo>
                <a:cubicBezTo>
                  <a:pt x="260" y="68"/>
                  <a:pt x="260" y="68"/>
                  <a:pt x="260" y="68"/>
                </a:cubicBezTo>
                <a:cubicBezTo>
                  <a:pt x="264" y="66"/>
                  <a:pt x="264" y="66"/>
                  <a:pt x="264" y="66"/>
                </a:cubicBezTo>
                <a:cubicBezTo>
                  <a:pt x="269" y="68"/>
                  <a:pt x="269" y="68"/>
                  <a:pt x="269" y="68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4" y="67"/>
                  <a:pt x="271" y="65"/>
                  <a:pt x="275" y="67"/>
                </a:cubicBezTo>
                <a:cubicBezTo>
                  <a:pt x="272" y="70"/>
                  <a:pt x="272" y="70"/>
                  <a:pt x="272" y="70"/>
                </a:cubicBezTo>
                <a:cubicBezTo>
                  <a:pt x="270" y="74"/>
                  <a:pt x="270" y="74"/>
                  <a:pt x="270" y="74"/>
                </a:cubicBezTo>
                <a:cubicBezTo>
                  <a:pt x="272" y="76"/>
                  <a:pt x="272" y="76"/>
                  <a:pt x="272" y="76"/>
                </a:cubicBezTo>
                <a:cubicBezTo>
                  <a:pt x="275" y="76"/>
                  <a:pt x="275" y="76"/>
                  <a:pt x="275" y="76"/>
                </a:cubicBezTo>
                <a:cubicBezTo>
                  <a:pt x="276" y="69"/>
                  <a:pt x="276" y="69"/>
                  <a:pt x="276" y="69"/>
                </a:cubicBezTo>
                <a:cubicBezTo>
                  <a:pt x="284" y="70"/>
                  <a:pt x="270" y="65"/>
                  <a:pt x="282" y="64"/>
                </a:cubicBezTo>
                <a:cubicBezTo>
                  <a:pt x="285" y="59"/>
                  <a:pt x="285" y="59"/>
                  <a:pt x="285" y="59"/>
                </a:cubicBezTo>
                <a:cubicBezTo>
                  <a:pt x="281" y="60"/>
                  <a:pt x="281" y="60"/>
                  <a:pt x="281" y="60"/>
                </a:cubicBezTo>
                <a:cubicBezTo>
                  <a:pt x="278" y="59"/>
                  <a:pt x="278" y="59"/>
                  <a:pt x="278" y="59"/>
                </a:cubicBezTo>
                <a:cubicBezTo>
                  <a:pt x="275" y="61"/>
                  <a:pt x="275" y="61"/>
                  <a:pt x="275" y="61"/>
                </a:cubicBezTo>
                <a:cubicBezTo>
                  <a:pt x="273" y="61"/>
                  <a:pt x="273" y="61"/>
                  <a:pt x="273" y="61"/>
                </a:cubicBezTo>
                <a:cubicBezTo>
                  <a:pt x="271" y="61"/>
                  <a:pt x="286" y="52"/>
                  <a:pt x="267" y="61"/>
                </a:cubicBezTo>
                <a:cubicBezTo>
                  <a:pt x="266" y="62"/>
                  <a:pt x="266" y="62"/>
                  <a:pt x="266" y="62"/>
                </a:cubicBezTo>
                <a:cubicBezTo>
                  <a:pt x="264" y="61"/>
                  <a:pt x="264" y="61"/>
                  <a:pt x="264" y="61"/>
                </a:cubicBezTo>
                <a:cubicBezTo>
                  <a:pt x="258" y="64"/>
                  <a:pt x="258" y="64"/>
                  <a:pt x="258" y="64"/>
                </a:cubicBezTo>
                <a:cubicBezTo>
                  <a:pt x="246" y="65"/>
                  <a:pt x="246" y="65"/>
                  <a:pt x="246" y="65"/>
                </a:cubicBezTo>
                <a:cubicBezTo>
                  <a:pt x="247" y="61"/>
                  <a:pt x="247" y="61"/>
                  <a:pt x="247" y="61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8" y="59"/>
                  <a:pt x="258" y="59"/>
                  <a:pt x="258" y="59"/>
                </a:cubicBezTo>
                <a:cubicBezTo>
                  <a:pt x="281" y="55"/>
                  <a:pt x="281" y="55"/>
                  <a:pt x="281" y="55"/>
                </a:cubicBezTo>
                <a:cubicBezTo>
                  <a:pt x="282" y="54"/>
                  <a:pt x="282" y="54"/>
                  <a:pt x="282" y="54"/>
                </a:cubicBezTo>
                <a:cubicBezTo>
                  <a:pt x="283" y="52"/>
                  <a:pt x="264" y="62"/>
                  <a:pt x="290" y="54"/>
                </a:cubicBezTo>
                <a:cubicBezTo>
                  <a:pt x="295" y="53"/>
                  <a:pt x="295" y="53"/>
                  <a:pt x="295" y="53"/>
                </a:cubicBezTo>
                <a:cubicBezTo>
                  <a:pt x="296" y="50"/>
                  <a:pt x="298" y="58"/>
                  <a:pt x="295" y="50"/>
                </a:cubicBezTo>
                <a:cubicBezTo>
                  <a:pt x="296" y="50"/>
                  <a:pt x="296" y="50"/>
                  <a:pt x="296" y="50"/>
                </a:cubicBezTo>
                <a:cubicBezTo>
                  <a:pt x="297" y="51"/>
                  <a:pt x="297" y="51"/>
                  <a:pt x="297" y="51"/>
                </a:cubicBezTo>
                <a:cubicBezTo>
                  <a:pt x="296" y="55"/>
                  <a:pt x="296" y="55"/>
                  <a:pt x="296" y="55"/>
                </a:cubicBezTo>
                <a:cubicBezTo>
                  <a:pt x="298" y="56"/>
                  <a:pt x="298" y="56"/>
                  <a:pt x="298" y="56"/>
                </a:cubicBezTo>
                <a:cubicBezTo>
                  <a:pt x="309" y="53"/>
                  <a:pt x="309" y="53"/>
                  <a:pt x="309" y="53"/>
                </a:cubicBezTo>
                <a:cubicBezTo>
                  <a:pt x="309" y="50"/>
                  <a:pt x="309" y="50"/>
                  <a:pt x="309" y="50"/>
                </a:cubicBezTo>
                <a:cubicBezTo>
                  <a:pt x="309" y="54"/>
                  <a:pt x="308" y="50"/>
                  <a:pt x="315" y="52"/>
                </a:cubicBezTo>
                <a:cubicBezTo>
                  <a:pt x="315" y="51"/>
                  <a:pt x="312" y="55"/>
                  <a:pt x="315" y="50"/>
                </a:cubicBezTo>
                <a:cubicBezTo>
                  <a:pt x="317" y="53"/>
                  <a:pt x="317" y="53"/>
                  <a:pt x="317" y="53"/>
                </a:cubicBezTo>
                <a:cubicBezTo>
                  <a:pt x="321" y="53"/>
                  <a:pt x="321" y="53"/>
                  <a:pt x="321" y="53"/>
                </a:cubicBezTo>
                <a:cubicBezTo>
                  <a:pt x="322" y="50"/>
                  <a:pt x="322" y="50"/>
                  <a:pt x="322" y="50"/>
                </a:cubicBezTo>
                <a:cubicBezTo>
                  <a:pt x="323" y="49"/>
                  <a:pt x="325" y="49"/>
                  <a:pt x="325" y="50"/>
                </a:cubicBezTo>
                <a:cubicBezTo>
                  <a:pt x="321" y="48"/>
                  <a:pt x="321" y="48"/>
                  <a:pt x="321" y="48"/>
                </a:cubicBezTo>
                <a:cubicBezTo>
                  <a:pt x="322" y="48"/>
                  <a:pt x="322" y="47"/>
                  <a:pt x="323" y="47"/>
                </a:cubicBezTo>
                <a:cubicBezTo>
                  <a:pt x="323" y="46"/>
                  <a:pt x="323" y="46"/>
                  <a:pt x="323" y="46"/>
                </a:cubicBezTo>
                <a:cubicBezTo>
                  <a:pt x="320" y="46"/>
                  <a:pt x="320" y="46"/>
                  <a:pt x="320" y="46"/>
                </a:cubicBezTo>
                <a:cubicBezTo>
                  <a:pt x="325" y="46"/>
                  <a:pt x="325" y="46"/>
                  <a:pt x="325" y="46"/>
                </a:cubicBezTo>
                <a:cubicBezTo>
                  <a:pt x="325" y="48"/>
                  <a:pt x="325" y="48"/>
                  <a:pt x="325" y="48"/>
                </a:cubicBezTo>
                <a:cubicBezTo>
                  <a:pt x="322" y="48"/>
                  <a:pt x="315" y="53"/>
                  <a:pt x="336" y="48"/>
                </a:cubicBezTo>
                <a:cubicBezTo>
                  <a:pt x="336" y="48"/>
                  <a:pt x="337" y="47"/>
                  <a:pt x="338" y="50"/>
                </a:cubicBezTo>
                <a:cubicBezTo>
                  <a:pt x="339" y="48"/>
                  <a:pt x="339" y="48"/>
                  <a:pt x="339" y="48"/>
                </a:cubicBezTo>
                <a:cubicBezTo>
                  <a:pt x="337" y="48"/>
                  <a:pt x="337" y="48"/>
                  <a:pt x="337" y="48"/>
                </a:cubicBezTo>
                <a:cubicBezTo>
                  <a:pt x="339" y="47"/>
                  <a:pt x="342" y="47"/>
                  <a:pt x="341" y="45"/>
                </a:cubicBezTo>
                <a:cubicBezTo>
                  <a:pt x="344" y="44"/>
                  <a:pt x="344" y="44"/>
                  <a:pt x="344" y="44"/>
                </a:cubicBezTo>
                <a:cubicBezTo>
                  <a:pt x="347" y="45"/>
                  <a:pt x="347" y="45"/>
                  <a:pt x="347" y="45"/>
                </a:cubicBezTo>
                <a:cubicBezTo>
                  <a:pt x="348" y="44"/>
                  <a:pt x="348" y="44"/>
                  <a:pt x="348" y="44"/>
                </a:cubicBezTo>
                <a:cubicBezTo>
                  <a:pt x="346" y="43"/>
                  <a:pt x="346" y="43"/>
                  <a:pt x="346" y="43"/>
                </a:cubicBezTo>
                <a:cubicBezTo>
                  <a:pt x="353" y="42"/>
                  <a:pt x="353" y="42"/>
                  <a:pt x="353" y="42"/>
                </a:cubicBezTo>
                <a:cubicBezTo>
                  <a:pt x="356" y="43"/>
                  <a:pt x="356" y="43"/>
                  <a:pt x="356" y="43"/>
                </a:cubicBezTo>
                <a:cubicBezTo>
                  <a:pt x="357" y="39"/>
                  <a:pt x="357" y="39"/>
                  <a:pt x="357" y="39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3" y="38"/>
                  <a:pt x="363" y="38"/>
                  <a:pt x="363" y="38"/>
                </a:cubicBezTo>
                <a:cubicBezTo>
                  <a:pt x="357" y="42"/>
                  <a:pt x="357" y="42"/>
                  <a:pt x="357" y="42"/>
                </a:cubicBezTo>
                <a:cubicBezTo>
                  <a:pt x="357" y="43"/>
                  <a:pt x="353" y="47"/>
                  <a:pt x="361" y="46"/>
                </a:cubicBezTo>
                <a:cubicBezTo>
                  <a:pt x="361" y="47"/>
                  <a:pt x="361" y="47"/>
                  <a:pt x="361" y="47"/>
                </a:cubicBezTo>
                <a:cubicBezTo>
                  <a:pt x="364" y="47"/>
                  <a:pt x="364" y="47"/>
                  <a:pt x="364" y="47"/>
                </a:cubicBezTo>
                <a:cubicBezTo>
                  <a:pt x="363" y="49"/>
                  <a:pt x="363" y="49"/>
                  <a:pt x="363" y="49"/>
                </a:cubicBezTo>
                <a:cubicBezTo>
                  <a:pt x="359" y="48"/>
                  <a:pt x="359" y="48"/>
                  <a:pt x="359" y="48"/>
                </a:cubicBezTo>
                <a:cubicBezTo>
                  <a:pt x="357" y="52"/>
                  <a:pt x="357" y="52"/>
                  <a:pt x="357" y="52"/>
                </a:cubicBezTo>
                <a:cubicBezTo>
                  <a:pt x="363" y="53"/>
                  <a:pt x="363" y="53"/>
                  <a:pt x="363" y="53"/>
                </a:cubicBezTo>
                <a:cubicBezTo>
                  <a:pt x="367" y="52"/>
                  <a:pt x="367" y="52"/>
                  <a:pt x="367" y="52"/>
                </a:cubicBezTo>
                <a:cubicBezTo>
                  <a:pt x="367" y="52"/>
                  <a:pt x="367" y="52"/>
                  <a:pt x="367" y="52"/>
                </a:cubicBezTo>
                <a:cubicBezTo>
                  <a:pt x="370" y="50"/>
                  <a:pt x="370" y="50"/>
                  <a:pt x="370" y="50"/>
                </a:cubicBezTo>
                <a:cubicBezTo>
                  <a:pt x="372" y="50"/>
                  <a:pt x="372" y="50"/>
                  <a:pt x="372" y="50"/>
                </a:cubicBezTo>
                <a:cubicBezTo>
                  <a:pt x="371" y="52"/>
                  <a:pt x="369" y="46"/>
                  <a:pt x="373" y="53"/>
                </a:cubicBezTo>
                <a:cubicBezTo>
                  <a:pt x="374" y="51"/>
                  <a:pt x="374" y="51"/>
                  <a:pt x="374" y="51"/>
                </a:cubicBezTo>
                <a:cubicBezTo>
                  <a:pt x="377" y="53"/>
                  <a:pt x="366" y="52"/>
                  <a:pt x="379" y="50"/>
                </a:cubicBezTo>
                <a:cubicBezTo>
                  <a:pt x="379" y="49"/>
                  <a:pt x="379" y="49"/>
                  <a:pt x="379" y="49"/>
                </a:cubicBezTo>
                <a:cubicBezTo>
                  <a:pt x="381" y="52"/>
                  <a:pt x="381" y="52"/>
                  <a:pt x="381" y="52"/>
                </a:cubicBezTo>
                <a:cubicBezTo>
                  <a:pt x="374" y="53"/>
                  <a:pt x="374" y="53"/>
                  <a:pt x="374" y="53"/>
                </a:cubicBezTo>
                <a:cubicBezTo>
                  <a:pt x="380" y="58"/>
                  <a:pt x="380" y="58"/>
                  <a:pt x="380" y="58"/>
                </a:cubicBezTo>
                <a:cubicBezTo>
                  <a:pt x="379" y="58"/>
                  <a:pt x="375" y="56"/>
                  <a:pt x="377" y="61"/>
                </a:cubicBezTo>
                <a:cubicBezTo>
                  <a:pt x="375" y="63"/>
                  <a:pt x="373" y="61"/>
                  <a:pt x="371" y="63"/>
                </a:cubicBezTo>
                <a:cubicBezTo>
                  <a:pt x="372" y="65"/>
                  <a:pt x="372" y="65"/>
                  <a:pt x="372" y="65"/>
                </a:cubicBezTo>
                <a:cubicBezTo>
                  <a:pt x="371" y="66"/>
                  <a:pt x="371" y="66"/>
                  <a:pt x="371" y="66"/>
                </a:cubicBezTo>
                <a:cubicBezTo>
                  <a:pt x="375" y="70"/>
                  <a:pt x="375" y="70"/>
                  <a:pt x="375" y="70"/>
                </a:cubicBezTo>
                <a:cubicBezTo>
                  <a:pt x="378" y="70"/>
                  <a:pt x="378" y="70"/>
                  <a:pt x="378" y="70"/>
                </a:cubicBezTo>
                <a:cubicBezTo>
                  <a:pt x="372" y="75"/>
                  <a:pt x="372" y="75"/>
                  <a:pt x="372" y="75"/>
                </a:cubicBezTo>
                <a:cubicBezTo>
                  <a:pt x="370" y="73"/>
                  <a:pt x="370" y="73"/>
                  <a:pt x="370" y="73"/>
                </a:cubicBezTo>
                <a:cubicBezTo>
                  <a:pt x="364" y="76"/>
                  <a:pt x="364" y="76"/>
                  <a:pt x="364" y="76"/>
                </a:cubicBezTo>
                <a:cubicBezTo>
                  <a:pt x="363" y="77"/>
                  <a:pt x="363" y="77"/>
                  <a:pt x="363" y="77"/>
                </a:cubicBezTo>
                <a:cubicBezTo>
                  <a:pt x="366" y="78"/>
                  <a:pt x="366" y="78"/>
                  <a:pt x="366" y="78"/>
                </a:cubicBezTo>
                <a:cubicBezTo>
                  <a:pt x="363" y="79"/>
                  <a:pt x="363" y="79"/>
                  <a:pt x="363" y="79"/>
                </a:cubicBezTo>
                <a:cubicBezTo>
                  <a:pt x="363" y="80"/>
                  <a:pt x="358" y="84"/>
                  <a:pt x="359" y="81"/>
                </a:cubicBezTo>
                <a:cubicBezTo>
                  <a:pt x="360" y="79"/>
                  <a:pt x="360" y="79"/>
                  <a:pt x="360" y="79"/>
                </a:cubicBezTo>
                <a:cubicBezTo>
                  <a:pt x="355" y="79"/>
                  <a:pt x="355" y="79"/>
                  <a:pt x="355" y="79"/>
                </a:cubicBezTo>
                <a:cubicBezTo>
                  <a:pt x="351" y="83"/>
                  <a:pt x="351" y="83"/>
                  <a:pt x="351" y="83"/>
                </a:cubicBezTo>
                <a:cubicBezTo>
                  <a:pt x="355" y="85"/>
                  <a:pt x="355" y="85"/>
                  <a:pt x="355" y="85"/>
                </a:cubicBezTo>
                <a:cubicBezTo>
                  <a:pt x="354" y="85"/>
                  <a:pt x="353" y="85"/>
                  <a:pt x="354" y="86"/>
                </a:cubicBezTo>
                <a:cubicBezTo>
                  <a:pt x="358" y="86"/>
                  <a:pt x="358" y="86"/>
                  <a:pt x="358" y="86"/>
                </a:cubicBezTo>
                <a:cubicBezTo>
                  <a:pt x="360" y="88"/>
                  <a:pt x="355" y="90"/>
                  <a:pt x="355" y="90"/>
                </a:cubicBezTo>
                <a:cubicBezTo>
                  <a:pt x="355" y="90"/>
                  <a:pt x="358" y="88"/>
                  <a:pt x="355" y="91"/>
                </a:cubicBezTo>
                <a:cubicBezTo>
                  <a:pt x="362" y="89"/>
                  <a:pt x="362" y="89"/>
                  <a:pt x="362" y="89"/>
                </a:cubicBezTo>
                <a:cubicBezTo>
                  <a:pt x="366" y="85"/>
                  <a:pt x="366" y="85"/>
                  <a:pt x="366" y="85"/>
                </a:cubicBezTo>
                <a:cubicBezTo>
                  <a:pt x="378" y="84"/>
                  <a:pt x="378" y="84"/>
                  <a:pt x="378" y="84"/>
                </a:cubicBezTo>
                <a:cubicBezTo>
                  <a:pt x="385" y="80"/>
                  <a:pt x="385" y="80"/>
                  <a:pt x="385" y="80"/>
                </a:cubicBezTo>
                <a:cubicBezTo>
                  <a:pt x="386" y="80"/>
                  <a:pt x="386" y="80"/>
                  <a:pt x="386" y="80"/>
                </a:cubicBezTo>
                <a:cubicBezTo>
                  <a:pt x="381" y="83"/>
                  <a:pt x="381" y="83"/>
                  <a:pt x="381" y="83"/>
                </a:cubicBezTo>
                <a:cubicBezTo>
                  <a:pt x="380" y="86"/>
                  <a:pt x="380" y="86"/>
                  <a:pt x="380" y="86"/>
                </a:cubicBezTo>
                <a:cubicBezTo>
                  <a:pt x="381" y="87"/>
                  <a:pt x="381" y="87"/>
                  <a:pt x="381" y="87"/>
                </a:cubicBezTo>
                <a:cubicBezTo>
                  <a:pt x="384" y="87"/>
                  <a:pt x="386" y="84"/>
                  <a:pt x="388" y="87"/>
                </a:cubicBezTo>
                <a:cubicBezTo>
                  <a:pt x="389" y="88"/>
                  <a:pt x="387" y="86"/>
                  <a:pt x="388" y="88"/>
                </a:cubicBezTo>
                <a:cubicBezTo>
                  <a:pt x="398" y="87"/>
                  <a:pt x="398" y="87"/>
                  <a:pt x="398" y="87"/>
                </a:cubicBezTo>
                <a:cubicBezTo>
                  <a:pt x="404" y="89"/>
                  <a:pt x="404" y="89"/>
                  <a:pt x="404" y="89"/>
                </a:cubicBezTo>
                <a:cubicBezTo>
                  <a:pt x="404" y="89"/>
                  <a:pt x="404" y="89"/>
                  <a:pt x="404" y="89"/>
                </a:cubicBezTo>
                <a:cubicBezTo>
                  <a:pt x="401" y="92"/>
                  <a:pt x="401" y="92"/>
                  <a:pt x="401" y="92"/>
                </a:cubicBezTo>
                <a:cubicBezTo>
                  <a:pt x="406" y="96"/>
                  <a:pt x="406" y="96"/>
                  <a:pt x="406" y="96"/>
                </a:cubicBezTo>
                <a:cubicBezTo>
                  <a:pt x="399" y="93"/>
                  <a:pt x="399" y="93"/>
                  <a:pt x="399" y="93"/>
                </a:cubicBezTo>
                <a:cubicBezTo>
                  <a:pt x="398" y="92"/>
                  <a:pt x="403" y="92"/>
                  <a:pt x="397" y="92"/>
                </a:cubicBezTo>
                <a:cubicBezTo>
                  <a:pt x="397" y="93"/>
                  <a:pt x="397" y="93"/>
                  <a:pt x="397" y="93"/>
                </a:cubicBezTo>
                <a:cubicBezTo>
                  <a:pt x="398" y="94"/>
                  <a:pt x="402" y="86"/>
                  <a:pt x="398" y="96"/>
                </a:cubicBezTo>
                <a:cubicBezTo>
                  <a:pt x="397" y="98"/>
                  <a:pt x="397" y="98"/>
                  <a:pt x="397" y="98"/>
                </a:cubicBezTo>
                <a:cubicBezTo>
                  <a:pt x="400" y="99"/>
                  <a:pt x="400" y="99"/>
                  <a:pt x="400" y="99"/>
                </a:cubicBezTo>
                <a:cubicBezTo>
                  <a:pt x="400" y="104"/>
                  <a:pt x="400" y="104"/>
                  <a:pt x="400" y="104"/>
                </a:cubicBezTo>
                <a:cubicBezTo>
                  <a:pt x="392" y="106"/>
                  <a:pt x="392" y="106"/>
                  <a:pt x="392" y="106"/>
                </a:cubicBezTo>
                <a:cubicBezTo>
                  <a:pt x="390" y="105"/>
                  <a:pt x="400" y="103"/>
                  <a:pt x="388" y="110"/>
                </a:cubicBezTo>
                <a:cubicBezTo>
                  <a:pt x="384" y="108"/>
                  <a:pt x="384" y="108"/>
                  <a:pt x="384" y="108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80" y="113"/>
                  <a:pt x="382" y="110"/>
                  <a:pt x="384" y="111"/>
                </a:cubicBezTo>
                <a:cubicBezTo>
                  <a:pt x="382" y="114"/>
                  <a:pt x="382" y="114"/>
                  <a:pt x="382" y="114"/>
                </a:cubicBezTo>
                <a:cubicBezTo>
                  <a:pt x="385" y="114"/>
                  <a:pt x="385" y="114"/>
                  <a:pt x="385" y="114"/>
                </a:cubicBezTo>
                <a:cubicBezTo>
                  <a:pt x="386" y="111"/>
                  <a:pt x="386" y="111"/>
                  <a:pt x="386" y="111"/>
                </a:cubicBezTo>
                <a:cubicBezTo>
                  <a:pt x="391" y="112"/>
                  <a:pt x="391" y="112"/>
                  <a:pt x="391" y="112"/>
                </a:cubicBezTo>
                <a:cubicBezTo>
                  <a:pt x="391" y="114"/>
                  <a:pt x="391" y="114"/>
                  <a:pt x="391" y="114"/>
                </a:cubicBezTo>
                <a:cubicBezTo>
                  <a:pt x="397" y="117"/>
                  <a:pt x="397" y="117"/>
                  <a:pt x="397" y="117"/>
                </a:cubicBezTo>
                <a:cubicBezTo>
                  <a:pt x="397" y="118"/>
                  <a:pt x="397" y="118"/>
                  <a:pt x="397" y="118"/>
                </a:cubicBezTo>
                <a:cubicBezTo>
                  <a:pt x="400" y="118"/>
                  <a:pt x="400" y="118"/>
                  <a:pt x="400" y="118"/>
                </a:cubicBezTo>
                <a:cubicBezTo>
                  <a:pt x="400" y="122"/>
                  <a:pt x="400" y="122"/>
                  <a:pt x="400" y="122"/>
                </a:cubicBezTo>
                <a:cubicBezTo>
                  <a:pt x="405" y="119"/>
                  <a:pt x="405" y="119"/>
                  <a:pt x="405" y="119"/>
                </a:cubicBezTo>
                <a:cubicBezTo>
                  <a:pt x="408" y="119"/>
                  <a:pt x="408" y="119"/>
                  <a:pt x="408" y="119"/>
                </a:cubicBezTo>
                <a:cubicBezTo>
                  <a:pt x="412" y="121"/>
                  <a:pt x="412" y="116"/>
                  <a:pt x="416" y="117"/>
                </a:cubicBezTo>
                <a:cubicBezTo>
                  <a:pt x="418" y="116"/>
                  <a:pt x="424" y="116"/>
                  <a:pt x="418" y="112"/>
                </a:cubicBezTo>
                <a:cubicBezTo>
                  <a:pt x="425" y="112"/>
                  <a:pt x="425" y="112"/>
                  <a:pt x="425" y="112"/>
                </a:cubicBezTo>
                <a:cubicBezTo>
                  <a:pt x="426" y="108"/>
                  <a:pt x="426" y="108"/>
                  <a:pt x="426" y="108"/>
                </a:cubicBezTo>
                <a:cubicBezTo>
                  <a:pt x="428" y="104"/>
                  <a:pt x="428" y="104"/>
                  <a:pt x="428" y="104"/>
                </a:cubicBezTo>
                <a:cubicBezTo>
                  <a:pt x="428" y="105"/>
                  <a:pt x="428" y="105"/>
                  <a:pt x="428" y="105"/>
                </a:cubicBezTo>
                <a:cubicBezTo>
                  <a:pt x="434" y="107"/>
                  <a:pt x="434" y="107"/>
                  <a:pt x="434" y="107"/>
                </a:cubicBezTo>
                <a:cubicBezTo>
                  <a:pt x="435" y="107"/>
                  <a:pt x="428" y="110"/>
                  <a:pt x="437" y="107"/>
                </a:cubicBezTo>
                <a:cubicBezTo>
                  <a:pt x="434" y="105"/>
                  <a:pt x="434" y="105"/>
                  <a:pt x="434" y="105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43" y="105"/>
                  <a:pt x="443" y="105"/>
                  <a:pt x="443" y="105"/>
                </a:cubicBezTo>
                <a:cubicBezTo>
                  <a:pt x="449" y="104"/>
                  <a:pt x="449" y="104"/>
                  <a:pt x="449" y="104"/>
                </a:cubicBezTo>
                <a:cubicBezTo>
                  <a:pt x="450" y="104"/>
                  <a:pt x="450" y="104"/>
                  <a:pt x="450" y="104"/>
                </a:cubicBezTo>
                <a:cubicBezTo>
                  <a:pt x="453" y="103"/>
                  <a:pt x="432" y="110"/>
                  <a:pt x="456" y="101"/>
                </a:cubicBezTo>
                <a:cubicBezTo>
                  <a:pt x="471" y="92"/>
                  <a:pt x="471" y="92"/>
                  <a:pt x="471" y="92"/>
                </a:cubicBezTo>
                <a:cubicBezTo>
                  <a:pt x="469" y="91"/>
                  <a:pt x="468" y="91"/>
                  <a:pt x="469" y="88"/>
                </a:cubicBezTo>
                <a:cubicBezTo>
                  <a:pt x="471" y="88"/>
                  <a:pt x="471" y="88"/>
                  <a:pt x="471" y="88"/>
                </a:cubicBezTo>
                <a:cubicBezTo>
                  <a:pt x="478" y="87"/>
                  <a:pt x="478" y="87"/>
                  <a:pt x="478" y="87"/>
                </a:cubicBezTo>
                <a:cubicBezTo>
                  <a:pt x="477" y="88"/>
                  <a:pt x="476" y="86"/>
                  <a:pt x="475" y="89"/>
                </a:cubicBezTo>
                <a:cubicBezTo>
                  <a:pt x="475" y="91"/>
                  <a:pt x="475" y="91"/>
                  <a:pt x="475" y="91"/>
                </a:cubicBezTo>
                <a:cubicBezTo>
                  <a:pt x="475" y="93"/>
                  <a:pt x="475" y="93"/>
                  <a:pt x="475" y="93"/>
                </a:cubicBezTo>
                <a:cubicBezTo>
                  <a:pt x="478" y="94"/>
                  <a:pt x="478" y="94"/>
                  <a:pt x="478" y="94"/>
                </a:cubicBezTo>
                <a:cubicBezTo>
                  <a:pt x="481" y="86"/>
                  <a:pt x="481" y="86"/>
                  <a:pt x="481" y="86"/>
                </a:cubicBezTo>
                <a:cubicBezTo>
                  <a:pt x="482" y="85"/>
                  <a:pt x="482" y="85"/>
                  <a:pt x="482" y="85"/>
                </a:cubicBezTo>
                <a:cubicBezTo>
                  <a:pt x="484" y="89"/>
                  <a:pt x="484" y="89"/>
                  <a:pt x="484" y="89"/>
                </a:cubicBezTo>
                <a:cubicBezTo>
                  <a:pt x="489" y="86"/>
                  <a:pt x="489" y="86"/>
                  <a:pt x="489" y="86"/>
                </a:cubicBezTo>
                <a:cubicBezTo>
                  <a:pt x="492" y="88"/>
                  <a:pt x="492" y="88"/>
                  <a:pt x="492" y="88"/>
                </a:cubicBezTo>
                <a:cubicBezTo>
                  <a:pt x="496" y="85"/>
                  <a:pt x="496" y="85"/>
                  <a:pt x="496" y="85"/>
                </a:cubicBezTo>
                <a:cubicBezTo>
                  <a:pt x="497" y="87"/>
                  <a:pt x="488" y="83"/>
                  <a:pt x="498" y="87"/>
                </a:cubicBezTo>
                <a:cubicBezTo>
                  <a:pt x="502" y="83"/>
                  <a:pt x="502" y="83"/>
                  <a:pt x="502" y="83"/>
                </a:cubicBezTo>
                <a:cubicBezTo>
                  <a:pt x="508" y="82"/>
                  <a:pt x="508" y="82"/>
                  <a:pt x="508" y="82"/>
                </a:cubicBezTo>
                <a:cubicBezTo>
                  <a:pt x="513" y="78"/>
                  <a:pt x="513" y="78"/>
                  <a:pt x="513" y="78"/>
                </a:cubicBezTo>
                <a:cubicBezTo>
                  <a:pt x="513" y="75"/>
                  <a:pt x="513" y="75"/>
                  <a:pt x="513" y="75"/>
                </a:cubicBezTo>
                <a:cubicBezTo>
                  <a:pt x="515" y="74"/>
                  <a:pt x="515" y="74"/>
                  <a:pt x="515" y="74"/>
                </a:cubicBezTo>
                <a:cubicBezTo>
                  <a:pt x="518" y="76"/>
                  <a:pt x="518" y="76"/>
                  <a:pt x="518" y="76"/>
                </a:cubicBezTo>
                <a:cubicBezTo>
                  <a:pt x="521" y="73"/>
                  <a:pt x="521" y="73"/>
                  <a:pt x="521" y="73"/>
                </a:cubicBezTo>
                <a:cubicBezTo>
                  <a:pt x="522" y="75"/>
                  <a:pt x="522" y="75"/>
                  <a:pt x="522" y="75"/>
                </a:cubicBezTo>
                <a:cubicBezTo>
                  <a:pt x="527" y="72"/>
                  <a:pt x="527" y="72"/>
                  <a:pt x="527" y="72"/>
                </a:cubicBezTo>
                <a:cubicBezTo>
                  <a:pt x="532" y="71"/>
                  <a:pt x="532" y="71"/>
                  <a:pt x="532" y="71"/>
                </a:cubicBezTo>
                <a:cubicBezTo>
                  <a:pt x="533" y="71"/>
                  <a:pt x="527" y="75"/>
                  <a:pt x="534" y="69"/>
                </a:cubicBezTo>
                <a:cubicBezTo>
                  <a:pt x="535" y="70"/>
                  <a:pt x="535" y="70"/>
                  <a:pt x="535" y="70"/>
                </a:cubicBezTo>
                <a:cubicBezTo>
                  <a:pt x="538" y="65"/>
                  <a:pt x="538" y="65"/>
                  <a:pt x="538" y="65"/>
                </a:cubicBezTo>
                <a:cubicBezTo>
                  <a:pt x="545" y="65"/>
                  <a:pt x="545" y="65"/>
                  <a:pt x="545" y="65"/>
                </a:cubicBezTo>
                <a:cubicBezTo>
                  <a:pt x="546" y="64"/>
                  <a:pt x="546" y="64"/>
                  <a:pt x="546" y="64"/>
                </a:cubicBezTo>
                <a:cubicBezTo>
                  <a:pt x="541" y="67"/>
                  <a:pt x="548" y="61"/>
                  <a:pt x="540" y="62"/>
                </a:cubicBezTo>
                <a:cubicBezTo>
                  <a:pt x="544" y="61"/>
                  <a:pt x="544" y="61"/>
                  <a:pt x="544" y="61"/>
                </a:cubicBezTo>
                <a:cubicBezTo>
                  <a:pt x="545" y="62"/>
                  <a:pt x="545" y="62"/>
                  <a:pt x="545" y="62"/>
                </a:cubicBezTo>
                <a:cubicBezTo>
                  <a:pt x="548" y="60"/>
                  <a:pt x="548" y="60"/>
                  <a:pt x="548" y="60"/>
                </a:cubicBezTo>
                <a:cubicBezTo>
                  <a:pt x="551" y="62"/>
                  <a:pt x="551" y="62"/>
                  <a:pt x="551" y="62"/>
                </a:cubicBezTo>
                <a:cubicBezTo>
                  <a:pt x="555" y="60"/>
                  <a:pt x="555" y="60"/>
                  <a:pt x="555" y="60"/>
                </a:cubicBezTo>
                <a:cubicBezTo>
                  <a:pt x="561" y="59"/>
                  <a:pt x="561" y="59"/>
                  <a:pt x="561" y="59"/>
                </a:cubicBezTo>
                <a:cubicBezTo>
                  <a:pt x="562" y="60"/>
                  <a:pt x="562" y="60"/>
                  <a:pt x="562" y="60"/>
                </a:cubicBezTo>
                <a:cubicBezTo>
                  <a:pt x="568" y="57"/>
                  <a:pt x="568" y="57"/>
                  <a:pt x="568" y="57"/>
                </a:cubicBezTo>
                <a:cubicBezTo>
                  <a:pt x="568" y="56"/>
                  <a:pt x="562" y="58"/>
                  <a:pt x="570" y="57"/>
                </a:cubicBezTo>
                <a:cubicBezTo>
                  <a:pt x="571" y="53"/>
                  <a:pt x="571" y="53"/>
                  <a:pt x="571" y="53"/>
                </a:cubicBezTo>
                <a:cubicBezTo>
                  <a:pt x="580" y="52"/>
                  <a:pt x="580" y="52"/>
                  <a:pt x="580" y="52"/>
                </a:cubicBezTo>
                <a:cubicBezTo>
                  <a:pt x="582" y="50"/>
                  <a:pt x="582" y="50"/>
                  <a:pt x="582" y="50"/>
                </a:cubicBezTo>
                <a:cubicBezTo>
                  <a:pt x="586" y="50"/>
                  <a:pt x="586" y="50"/>
                  <a:pt x="586" y="50"/>
                </a:cubicBezTo>
                <a:cubicBezTo>
                  <a:pt x="589" y="46"/>
                  <a:pt x="589" y="46"/>
                  <a:pt x="589" y="46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8" y="40"/>
                  <a:pt x="598" y="40"/>
                  <a:pt x="598" y="40"/>
                </a:cubicBezTo>
                <a:cubicBezTo>
                  <a:pt x="605" y="36"/>
                  <a:pt x="605" y="36"/>
                  <a:pt x="605" y="36"/>
                </a:cubicBezTo>
                <a:cubicBezTo>
                  <a:pt x="607" y="38"/>
                  <a:pt x="607" y="38"/>
                  <a:pt x="607" y="38"/>
                </a:cubicBezTo>
                <a:cubicBezTo>
                  <a:pt x="610" y="38"/>
                  <a:pt x="610" y="38"/>
                  <a:pt x="610" y="38"/>
                </a:cubicBezTo>
                <a:cubicBezTo>
                  <a:pt x="613" y="35"/>
                  <a:pt x="613" y="35"/>
                  <a:pt x="613" y="35"/>
                </a:cubicBezTo>
                <a:cubicBezTo>
                  <a:pt x="621" y="34"/>
                  <a:pt x="621" y="34"/>
                  <a:pt x="621" y="34"/>
                </a:cubicBezTo>
                <a:cubicBezTo>
                  <a:pt x="619" y="32"/>
                  <a:pt x="620" y="33"/>
                  <a:pt x="626" y="31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18" y="28"/>
                  <a:pt x="618" y="28"/>
                  <a:pt x="618" y="28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7" y="29"/>
                  <a:pt x="627" y="29"/>
                  <a:pt x="627" y="29"/>
                </a:cubicBezTo>
                <a:cubicBezTo>
                  <a:pt x="628" y="30"/>
                  <a:pt x="620" y="26"/>
                  <a:pt x="628" y="32"/>
                </a:cubicBezTo>
                <a:cubicBezTo>
                  <a:pt x="633" y="30"/>
                  <a:pt x="633" y="30"/>
                  <a:pt x="633" y="30"/>
                </a:cubicBezTo>
                <a:cubicBezTo>
                  <a:pt x="633" y="27"/>
                  <a:pt x="633" y="27"/>
                  <a:pt x="633" y="27"/>
                </a:cubicBezTo>
                <a:cubicBezTo>
                  <a:pt x="638" y="27"/>
                  <a:pt x="638" y="27"/>
                  <a:pt x="638" y="27"/>
                </a:cubicBezTo>
                <a:cubicBezTo>
                  <a:pt x="639" y="23"/>
                  <a:pt x="639" y="23"/>
                  <a:pt x="639" y="23"/>
                </a:cubicBezTo>
                <a:cubicBezTo>
                  <a:pt x="640" y="25"/>
                  <a:pt x="640" y="25"/>
                  <a:pt x="640" y="25"/>
                </a:cubicBezTo>
                <a:cubicBezTo>
                  <a:pt x="640" y="24"/>
                  <a:pt x="645" y="25"/>
                  <a:pt x="646" y="20"/>
                </a:cubicBezTo>
                <a:cubicBezTo>
                  <a:pt x="644" y="19"/>
                  <a:pt x="644" y="19"/>
                  <a:pt x="644" y="19"/>
                </a:cubicBezTo>
                <a:cubicBezTo>
                  <a:pt x="649" y="17"/>
                  <a:pt x="649" y="17"/>
                  <a:pt x="649" y="17"/>
                </a:cubicBezTo>
                <a:cubicBezTo>
                  <a:pt x="654" y="19"/>
                  <a:pt x="654" y="19"/>
                  <a:pt x="654" y="19"/>
                </a:cubicBezTo>
                <a:cubicBezTo>
                  <a:pt x="657" y="15"/>
                  <a:pt x="657" y="15"/>
                  <a:pt x="657" y="15"/>
                </a:cubicBezTo>
                <a:cubicBezTo>
                  <a:pt x="656" y="14"/>
                  <a:pt x="656" y="14"/>
                  <a:pt x="656" y="14"/>
                </a:cubicBezTo>
                <a:cubicBezTo>
                  <a:pt x="649" y="11"/>
                  <a:pt x="649" y="11"/>
                  <a:pt x="649" y="11"/>
                </a:cubicBezTo>
                <a:cubicBezTo>
                  <a:pt x="644" y="11"/>
                  <a:pt x="644" y="11"/>
                  <a:pt x="644" y="11"/>
                </a:cubicBezTo>
                <a:cubicBezTo>
                  <a:pt x="641" y="10"/>
                  <a:pt x="644" y="16"/>
                  <a:pt x="640" y="11"/>
                </a:cubicBezTo>
                <a:cubicBezTo>
                  <a:pt x="644" y="8"/>
                  <a:pt x="644" y="8"/>
                  <a:pt x="644" y="8"/>
                </a:cubicBezTo>
                <a:cubicBezTo>
                  <a:pt x="663" y="5"/>
                  <a:pt x="663" y="5"/>
                  <a:pt x="663" y="5"/>
                </a:cubicBezTo>
                <a:cubicBezTo>
                  <a:pt x="664" y="3"/>
                  <a:pt x="664" y="3"/>
                  <a:pt x="664" y="3"/>
                </a:cubicBezTo>
                <a:cubicBezTo>
                  <a:pt x="663" y="2"/>
                  <a:pt x="663" y="2"/>
                  <a:pt x="663" y="2"/>
                </a:cubicBezTo>
                <a:cubicBezTo>
                  <a:pt x="667" y="4"/>
                  <a:pt x="667" y="4"/>
                  <a:pt x="667" y="4"/>
                </a:cubicBezTo>
                <a:cubicBezTo>
                  <a:pt x="667" y="5"/>
                  <a:pt x="667" y="5"/>
                  <a:pt x="667" y="5"/>
                </a:cubicBezTo>
                <a:cubicBezTo>
                  <a:pt x="668" y="6"/>
                  <a:pt x="668" y="6"/>
                  <a:pt x="668" y="6"/>
                </a:cubicBezTo>
                <a:cubicBezTo>
                  <a:pt x="671" y="5"/>
                  <a:pt x="674" y="6"/>
                  <a:pt x="676" y="5"/>
                </a:cubicBezTo>
                <a:cubicBezTo>
                  <a:pt x="677" y="8"/>
                  <a:pt x="677" y="8"/>
                  <a:pt x="677" y="8"/>
                </a:cubicBezTo>
                <a:cubicBezTo>
                  <a:pt x="676" y="10"/>
                  <a:pt x="676" y="10"/>
                  <a:pt x="676" y="10"/>
                </a:cubicBezTo>
                <a:cubicBezTo>
                  <a:pt x="678" y="13"/>
                  <a:pt x="678" y="13"/>
                  <a:pt x="678" y="13"/>
                </a:cubicBezTo>
                <a:cubicBezTo>
                  <a:pt x="679" y="12"/>
                  <a:pt x="679" y="12"/>
                  <a:pt x="679" y="12"/>
                </a:cubicBezTo>
                <a:cubicBezTo>
                  <a:pt x="678" y="14"/>
                  <a:pt x="678" y="14"/>
                  <a:pt x="678" y="14"/>
                </a:cubicBezTo>
                <a:cubicBezTo>
                  <a:pt x="671" y="15"/>
                  <a:pt x="671" y="15"/>
                  <a:pt x="671" y="15"/>
                </a:cubicBezTo>
                <a:cubicBezTo>
                  <a:pt x="668" y="19"/>
                  <a:pt x="668" y="19"/>
                  <a:pt x="668" y="19"/>
                </a:cubicBezTo>
                <a:cubicBezTo>
                  <a:pt x="674" y="20"/>
                  <a:pt x="674" y="20"/>
                  <a:pt x="674" y="20"/>
                </a:cubicBezTo>
                <a:cubicBezTo>
                  <a:pt x="677" y="17"/>
                  <a:pt x="677" y="17"/>
                  <a:pt x="677" y="17"/>
                </a:cubicBezTo>
                <a:cubicBezTo>
                  <a:pt x="702" y="19"/>
                  <a:pt x="702" y="19"/>
                  <a:pt x="702" y="19"/>
                </a:cubicBezTo>
                <a:cubicBezTo>
                  <a:pt x="704" y="16"/>
                  <a:pt x="706" y="17"/>
                  <a:pt x="708" y="18"/>
                </a:cubicBezTo>
                <a:cubicBezTo>
                  <a:pt x="708" y="20"/>
                  <a:pt x="708" y="20"/>
                  <a:pt x="708" y="20"/>
                </a:cubicBezTo>
                <a:cubicBezTo>
                  <a:pt x="706" y="19"/>
                  <a:pt x="706" y="19"/>
                  <a:pt x="706" y="19"/>
                </a:cubicBezTo>
                <a:cubicBezTo>
                  <a:pt x="705" y="20"/>
                  <a:pt x="705" y="20"/>
                  <a:pt x="705" y="20"/>
                </a:cubicBezTo>
                <a:cubicBezTo>
                  <a:pt x="702" y="20"/>
                  <a:pt x="706" y="14"/>
                  <a:pt x="705" y="23"/>
                </a:cubicBezTo>
                <a:cubicBezTo>
                  <a:pt x="702" y="23"/>
                  <a:pt x="702" y="23"/>
                  <a:pt x="702" y="23"/>
                </a:cubicBezTo>
                <a:cubicBezTo>
                  <a:pt x="702" y="27"/>
                  <a:pt x="695" y="28"/>
                  <a:pt x="690" y="27"/>
                </a:cubicBezTo>
                <a:cubicBezTo>
                  <a:pt x="688" y="27"/>
                  <a:pt x="703" y="28"/>
                  <a:pt x="685" y="28"/>
                </a:cubicBezTo>
                <a:cubicBezTo>
                  <a:pt x="684" y="28"/>
                  <a:pt x="689" y="25"/>
                  <a:pt x="683" y="29"/>
                </a:cubicBezTo>
                <a:cubicBezTo>
                  <a:pt x="683" y="30"/>
                  <a:pt x="683" y="30"/>
                  <a:pt x="683" y="30"/>
                </a:cubicBezTo>
                <a:cubicBezTo>
                  <a:pt x="685" y="28"/>
                  <a:pt x="683" y="27"/>
                  <a:pt x="687" y="32"/>
                </a:cubicBezTo>
                <a:cubicBezTo>
                  <a:pt x="687" y="32"/>
                  <a:pt x="687" y="32"/>
                  <a:pt x="687" y="32"/>
                </a:cubicBezTo>
                <a:cubicBezTo>
                  <a:pt x="688" y="33"/>
                  <a:pt x="688" y="33"/>
                  <a:pt x="688" y="33"/>
                </a:cubicBezTo>
                <a:cubicBezTo>
                  <a:pt x="690" y="32"/>
                  <a:pt x="690" y="32"/>
                  <a:pt x="690" y="32"/>
                </a:cubicBezTo>
                <a:cubicBezTo>
                  <a:pt x="692" y="29"/>
                  <a:pt x="694" y="37"/>
                  <a:pt x="694" y="29"/>
                </a:cubicBezTo>
                <a:cubicBezTo>
                  <a:pt x="702" y="29"/>
                  <a:pt x="702" y="29"/>
                  <a:pt x="702" y="29"/>
                </a:cubicBezTo>
                <a:cubicBezTo>
                  <a:pt x="707" y="27"/>
                  <a:pt x="707" y="27"/>
                  <a:pt x="707" y="27"/>
                </a:cubicBezTo>
                <a:cubicBezTo>
                  <a:pt x="705" y="32"/>
                  <a:pt x="705" y="32"/>
                  <a:pt x="705" y="32"/>
                </a:cubicBezTo>
                <a:cubicBezTo>
                  <a:pt x="699" y="32"/>
                  <a:pt x="699" y="32"/>
                  <a:pt x="699" y="32"/>
                </a:cubicBezTo>
                <a:cubicBezTo>
                  <a:pt x="698" y="33"/>
                  <a:pt x="698" y="33"/>
                  <a:pt x="698" y="33"/>
                </a:cubicBezTo>
                <a:cubicBezTo>
                  <a:pt x="697" y="32"/>
                  <a:pt x="697" y="32"/>
                  <a:pt x="697" y="32"/>
                </a:cubicBezTo>
                <a:cubicBezTo>
                  <a:pt x="694" y="37"/>
                  <a:pt x="694" y="37"/>
                  <a:pt x="694" y="37"/>
                </a:cubicBezTo>
                <a:cubicBezTo>
                  <a:pt x="682" y="43"/>
                  <a:pt x="682" y="43"/>
                  <a:pt x="682" y="43"/>
                </a:cubicBezTo>
                <a:cubicBezTo>
                  <a:pt x="682" y="44"/>
                  <a:pt x="682" y="44"/>
                  <a:pt x="682" y="44"/>
                </a:cubicBezTo>
                <a:cubicBezTo>
                  <a:pt x="685" y="41"/>
                  <a:pt x="688" y="47"/>
                  <a:pt x="690" y="42"/>
                </a:cubicBezTo>
                <a:cubicBezTo>
                  <a:pt x="696" y="40"/>
                  <a:pt x="693" y="41"/>
                  <a:pt x="699" y="43"/>
                </a:cubicBezTo>
                <a:cubicBezTo>
                  <a:pt x="700" y="40"/>
                  <a:pt x="700" y="40"/>
                  <a:pt x="700" y="40"/>
                </a:cubicBezTo>
                <a:cubicBezTo>
                  <a:pt x="702" y="41"/>
                  <a:pt x="705" y="42"/>
                  <a:pt x="706" y="38"/>
                </a:cubicBezTo>
                <a:cubicBezTo>
                  <a:pt x="708" y="38"/>
                  <a:pt x="710" y="38"/>
                  <a:pt x="711" y="37"/>
                </a:cubicBezTo>
                <a:cubicBezTo>
                  <a:pt x="712" y="41"/>
                  <a:pt x="712" y="41"/>
                  <a:pt x="712" y="41"/>
                </a:cubicBezTo>
                <a:cubicBezTo>
                  <a:pt x="718" y="39"/>
                  <a:pt x="718" y="39"/>
                  <a:pt x="718" y="39"/>
                </a:cubicBezTo>
                <a:cubicBezTo>
                  <a:pt x="722" y="41"/>
                  <a:pt x="722" y="41"/>
                  <a:pt x="722" y="41"/>
                </a:cubicBezTo>
                <a:cubicBezTo>
                  <a:pt x="724" y="41"/>
                  <a:pt x="724" y="41"/>
                  <a:pt x="724" y="41"/>
                </a:cubicBezTo>
                <a:cubicBezTo>
                  <a:pt x="727" y="36"/>
                  <a:pt x="727" y="36"/>
                  <a:pt x="727" y="36"/>
                </a:cubicBezTo>
                <a:cubicBezTo>
                  <a:pt x="728" y="38"/>
                  <a:pt x="729" y="35"/>
                  <a:pt x="730" y="37"/>
                </a:cubicBezTo>
                <a:cubicBezTo>
                  <a:pt x="729" y="34"/>
                  <a:pt x="729" y="34"/>
                  <a:pt x="729" y="34"/>
                </a:cubicBezTo>
                <a:cubicBezTo>
                  <a:pt x="730" y="35"/>
                  <a:pt x="730" y="35"/>
                  <a:pt x="730" y="35"/>
                </a:cubicBezTo>
                <a:cubicBezTo>
                  <a:pt x="734" y="33"/>
                  <a:pt x="728" y="40"/>
                  <a:pt x="733" y="33"/>
                </a:cubicBezTo>
                <a:cubicBezTo>
                  <a:pt x="728" y="30"/>
                  <a:pt x="728" y="30"/>
                  <a:pt x="728" y="30"/>
                </a:cubicBezTo>
                <a:cubicBezTo>
                  <a:pt x="724" y="31"/>
                  <a:pt x="724" y="31"/>
                  <a:pt x="724" y="31"/>
                </a:cubicBezTo>
                <a:cubicBezTo>
                  <a:pt x="724" y="29"/>
                  <a:pt x="724" y="29"/>
                  <a:pt x="724" y="29"/>
                </a:cubicBezTo>
                <a:cubicBezTo>
                  <a:pt x="724" y="27"/>
                  <a:pt x="724" y="27"/>
                  <a:pt x="724" y="27"/>
                </a:cubicBezTo>
                <a:cubicBezTo>
                  <a:pt x="722" y="26"/>
                  <a:pt x="722" y="26"/>
                  <a:pt x="722" y="26"/>
                </a:cubicBezTo>
                <a:cubicBezTo>
                  <a:pt x="721" y="25"/>
                  <a:pt x="718" y="29"/>
                  <a:pt x="718" y="24"/>
                </a:cubicBezTo>
                <a:cubicBezTo>
                  <a:pt x="718" y="24"/>
                  <a:pt x="716" y="26"/>
                  <a:pt x="719" y="23"/>
                </a:cubicBezTo>
                <a:cubicBezTo>
                  <a:pt x="724" y="26"/>
                  <a:pt x="724" y="26"/>
                  <a:pt x="724" y="26"/>
                </a:cubicBezTo>
                <a:cubicBezTo>
                  <a:pt x="726" y="26"/>
                  <a:pt x="726" y="26"/>
                  <a:pt x="726" y="26"/>
                </a:cubicBezTo>
                <a:cubicBezTo>
                  <a:pt x="726" y="24"/>
                  <a:pt x="726" y="24"/>
                  <a:pt x="726" y="24"/>
                </a:cubicBezTo>
                <a:cubicBezTo>
                  <a:pt x="724" y="22"/>
                  <a:pt x="724" y="22"/>
                  <a:pt x="724" y="22"/>
                </a:cubicBezTo>
                <a:cubicBezTo>
                  <a:pt x="718" y="22"/>
                  <a:pt x="718" y="22"/>
                  <a:pt x="718" y="22"/>
                </a:cubicBezTo>
                <a:cubicBezTo>
                  <a:pt x="715" y="25"/>
                  <a:pt x="715" y="25"/>
                  <a:pt x="715" y="25"/>
                </a:cubicBezTo>
                <a:cubicBezTo>
                  <a:pt x="712" y="25"/>
                  <a:pt x="712" y="25"/>
                  <a:pt x="712" y="25"/>
                </a:cubicBezTo>
                <a:cubicBezTo>
                  <a:pt x="709" y="26"/>
                  <a:pt x="709" y="26"/>
                  <a:pt x="709" y="26"/>
                </a:cubicBezTo>
                <a:cubicBezTo>
                  <a:pt x="706" y="24"/>
                  <a:pt x="706" y="24"/>
                  <a:pt x="706" y="24"/>
                </a:cubicBezTo>
                <a:cubicBezTo>
                  <a:pt x="709" y="23"/>
                  <a:pt x="709" y="23"/>
                  <a:pt x="709" y="23"/>
                </a:cubicBezTo>
                <a:cubicBezTo>
                  <a:pt x="708" y="22"/>
                  <a:pt x="710" y="28"/>
                  <a:pt x="715" y="21"/>
                </a:cubicBezTo>
                <a:cubicBezTo>
                  <a:pt x="715" y="20"/>
                  <a:pt x="715" y="20"/>
                  <a:pt x="715" y="20"/>
                </a:cubicBezTo>
                <a:cubicBezTo>
                  <a:pt x="711" y="20"/>
                  <a:pt x="711" y="20"/>
                  <a:pt x="711" y="20"/>
                </a:cubicBezTo>
                <a:cubicBezTo>
                  <a:pt x="710" y="19"/>
                  <a:pt x="710" y="19"/>
                  <a:pt x="710" y="19"/>
                </a:cubicBezTo>
                <a:cubicBezTo>
                  <a:pt x="711" y="18"/>
                  <a:pt x="711" y="18"/>
                  <a:pt x="711" y="18"/>
                </a:cubicBezTo>
                <a:cubicBezTo>
                  <a:pt x="720" y="19"/>
                  <a:pt x="720" y="19"/>
                  <a:pt x="720" y="19"/>
                </a:cubicBezTo>
                <a:cubicBezTo>
                  <a:pt x="723" y="21"/>
                  <a:pt x="721" y="16"/>
                  <a:pt x="725" y="16"/>
                </a:cubicBezTo>
                <a:cubicBezTo>
                  <a:pt x="725" y="20"/>
                  <a:pt x="725" y="20"/>
                  <a:pt x="725" y="20"/>
                </a:cubicBezTo>
                <a:cubicBezTo>
                  <a:pt x="732" y="17"/>
                  <a:pt x="732" y="17"/>
                  <a:pt x="732" y="17"/>
                </a:cubicBezTo>
                <a:cubicBezTo>
                  <a:pt x="739" y="18"/>
                  <a:pt x="739" y="18"/>
                  <a:pt x="739" y="18"/>
                </a:cubicBezTo>
                <a:cubicBezTo>
                  <a:pt x="740" y="20"/>
                  <a:pt x="740" y="20"/>
                  <a:pt x="740" y="20"/>
                </a:cubicBezTo>
                <a:cubicBezTo>
                  <a:pt x="744" y="18"/>
                  <a:pt x="744" y="18"/>
                  <a:pt x="744" y="18"/>
                </a:cubicBezTo>
                <a:cubicBezTo>
                  <a:pt x="747" y="16"/>
                  <a:pt x="747" y="16"/>
                  <a:pt x="747" y="16"/>
                </a:cubicBezTo>
                <a:cubicBezTo>
                  <a:pt x="744" y="20"/>
                  <a:pt x="744" y="20"/>
                  <a:pt x="744" y="20"/>
                </a:cubicBezTo>
                <a:cubicBezTo>
                  <a:pt x="743" y="23"/>
                  <a:pt x="743" y="23"/>
                  <a:pt x="743" y="23"/>
                </a:cubicBezTo>
                <a:cubicBezTo>
                  <a:pt x="744" y="24"/>
                  <a:pt x="744" y="24"/>
                  <a:pt x="744" y="24"/>
                </a:cubicBezTo>
                <a:cubicBezTo>
                  <a:pt x="738" y="26"/>
                  <a:pt x="738" y="26"/>
                  <a:pt x="738" y="26"/>
                </a:cubicBezTo>
                <a:cubicBezTo>
                  <a:pt x="740" y="27"/>
                  <a:pt x="740" y="27"/>
                  <a:pt x="740" y="27"/>
                </a:cubicBezTo>
                <a:cubicBezTo>
                  <a:pt x="738" y="28"/>
                  <a:pt x="738" y="28"/>
                  <a:pt x="738" y="28"/>
                </a:cubicBezTo>
                <a:cubicBezTo>
                  <a:pt x="737" y="29"/>
                  <a:pt x="749" y="24"/>
                  <a:pt x="733" y="28"/>
                </a:cubicBezTo>
                <a:cubicBezTo>
                  <a:pt x="734" y="33"/>
                  <a:pt x="734" y="33"/>
                  <a:pt x="734" y="33"/>
                </a:cubicBezTo>
                <a:cubicBezTo>
                  <a:pt x="736" y="34"/>
                  <a:pt x="736" y="34"/>
                  <a:pt x="736" y="34"/>
                </a:cubicBezTo>
                <a:cubicBezTo>
                  <a:pt x="736" y="33"/>
                  <a:pt x="737" y="35"/>
                  <a:pt x="737" y="33"/>
                </a:cubicBezTo>
                <a:cubicBezTo>
                  <a:pt x="737" y="35"/>
                  <a:pt x="737" y="35"/>
                  <a:pt x="737" y="35"/>
                </a:cubicBezTo>
                <a:cubicBezTo>
                  <a:pt x="737" y="35"/>
                  <a:pt x="737" y="35"/>
                  <a:pt x="737" y="35"/>
                </a:cubicBezTo>
                <a:cubicBezTo>
                  <a:pt x="732" y="33"/>
                  <a:pt x="735" y="38"/>
                  <a:pt x="732" y="38"/>
                </a:cubicBezTo>
                <a:cubicBezTo>
                  <a:pt x="731" y="38"/>
                  <a:pt x="731" y="38"/>
                  <a:pt x="731" y="38"/>
                </a:cubicBezTo>
                <a:cubicBezTo>
                  <a:pt x="729" y="39"/>
                  <a:pt x="729" y="39"/>
                  <a:pt x="729" y="39"/>
                </a:cubicBezTo>
                <a:cubicBezTo>
                  <a:pt x="730" y="40"/>
                  <a:pt x="730" y="40"/>
                  <a:pt x="730" y="40"/>
                </a:cubicBezTo>
                <a:cubicBezTo>
                  <a:pt x="726" y="43"/>
                  <a:pt x="726" y="43"/>
                  <a:pt x="726" y="43"/>
                </a:cubicBezTo>
                <a:cubicBezTo>
                  <a:pt x="726" y="44"/>
                  <a:pt x="726" y="44"/>
                  <a:pt x="726" y="44"/>
                </a:cubicBezTo>
                <a:cubicBezTo>
                  <a:pt x="722" y="43"/>
                  <a:pt x="722" y="43"/>
                  <a:pt x="722" y="43"/>
                </a:cubicBezTo>
                <a:cubicBezTo>
                  <a:pt x="720" y="47"/>
                  <a:pt x="720" y="47"/>
                  <a:pt x="720" y="47"/>
                </a:cubicBezTo>
                <a:cubicBezTo>
                  <a:pt x="716" y="47"/>
                  <a:pt x="716" y="47"/>
                  <a:pt x="716" y="47"/>
                </a:cubicBezTo>
                <a:cubicBezTo>
                  <a:pt x="723" y="48"/>
                  <a:pt x="723" y="48"/>
                  <a:pt x="723" y="48"/>
                </a:cubicBezTo>
                <a:cubicBezTo>
                  <a:pt x="723" y="51"/>
                  <a:pt x="723" y="51"/>
                  <a:pt x="723" y="51"/>
                </a:cubicBezTo>
                <a:cubicBezTo>
                  <a:pt x="720" y="50"/>
                  <a:pt x="720" y="50"/>
                  <a:pt x="720" y="50"/>
                </a:cubicBezTo>
                <a:cubicBezTo>
                  <a:pt x="717" y="52"/>
                  <a:pt x="734" y="49"/>
                  <a:pt x="714" y="53"/>
                </a:cubicBezTo>
                <a:cubicBezTo>
                  <a:pt x="718" y="54"/>
                  <a:pt x="718" y="54"/>
                  <a:pt x="718" y="54"/>
                </a:cubicBezTo>
                <a:cubicBezTo>
                  <a:pt x="714" y="55"/>
                  <a:pt x="714" y="55"/>
                  <a:pt x="714" y="55"/>
                </a:cubicBezTo>
                <a:cubicBezTo>
                  <a:pt x="713" y="58"/>
                  <a:pt x="721" y="52"/>
                  <a:pt x="711" y="58"/>
                </a:cubicBezTo>
                <a:cubicBezTo>
                  <a:pt x="711" y="59"/>
                  <a:pt x="717" y="58"/>
                  <a:pt x="709" y="57"/>
                </a:cubicBezTo>
                <a:cubicBezTo>
                  <a:pt x="709" y="58"/>
                  <a:pt x="713" y="55"/>
                  <a:pt x="708" y="59"/>
                </a:cubicBezTo>
                <a:cubicBezTo>
                  <a:pt x="716" y="59"/>
                  <a:pt x="716" y="59"/>
                  <a:pt x="716" y="59"/>
                </a:cubicBezTo>
                <a:cubicBezTo>
                  <a:pt x="711" y="63"/>
                  <a:pt x="711" y="63"/>
                  <a:pt x="711" y="63"/>
                </a:cubicBezTo>
                <a:cubicBezTo>
                  <a:pt x="711" y="65"/>
                  <a:pt x="711" y="65"/>
                  <a:pt x="711" y="65"/>
                </a:cubicBezTo>
                <a:cubicBezTo>
                  <a:pt x="723" y="64"/>
                  <a:pt x="723" y="64"/>
                  <a:pt x="723" y="64"/>
                </a:cubicBezTo>
                <a:cubicBezTo>
                  <a:pt x="728" y="66"/>
                  <a:pt x="728" y="66"/>
                  <a:pt x="728" y="66"/>
                </a:cubicBezTo>
                <a:cubicBezTo>
                  <a:pt x="724" y="67"/>
                  <a:pt x="724" y="67"/>
                  <a:pt x="724" y="67"/>
                </a:cubicBezTo>
                <a:cubicBezTo>
                  <a:pt x="724" y="68"/>
                  <a:pt x="725" y="69"/>
                  <a:pt x="726" y="68"/>
                </a:cubicBezTo>
                <a:cubicBezTo>
                  <a:pt x="718" y="68"/>
                  <a:pt x="718" y="68"/>
                  <a:pt x="718" y="68"/>
                </a:cubicBezTo>
                <a:cubicBezTo>
                  <a:pt x="720" y="70"/>
                  <a:pt x="720" y="70"/>
                  <a:pt x="720" y="70"/>
                </a:cubicBezTo>
                <a:cubicBezTo>
                  <a:pt x="719" y="71"/>
                  <a:pt x="719" y="71"/>
                  <a:pt x="719" y="71"/>
                </a:cubicBezTo>
                <a:cubicBezTo>
                  <a:pt x="716" y="67"/>
                  <a:pt x="716" y="67"/>
                  <a:pt x="716" y="67"/>
                </a:cubicBezTo>
                <a:cubicBezTo>
                  <a:pt x="708" y="68"/>
                  <a:pt x="708" y="68"/>
                  <a:pt x="708" y="68"/>
                </a:cubicBezTo>
                <a:cubicBezTo>
                  <a:pt x="708" y="71"/>
                  <a:pt x="708" y="71"/>
                  <a:pt x="708" y="71"/>
                </a:cubicBezTo>
                <a:cubicBezTo>
                  <a:pt x="705" y="71"/>
                  <a:pt x="705" y="71"/>
                  <a:pt x="705" y="71"/>
                </a:cubicBezTo>
                <a:cubicBezTo>
                  <a:pt x="705" y="71"/>
                  <a:pt x="703" y="70"/>
                  <a:pt x="705" y="69"/>
                </a:cubicBezTo>
                <a:cubicBezTo>
                  <a:pt x="697" y="72"/>
                  <a:pt x="697" y="72"/>
                  <a:pt x="697" y="72"/>
                </a:cubicBezTo>
                <a:cubicBezTo>
                  <a:pt x="697" y="73"/>
                  <a:pt x="697" y="73"/>
                  <a:pt x="697" y="73"/>
                </a:cubicBezTo>
                <a:cubicBezTo>
                  <a:pt x="706" y="72"/>
                  <a:pt x="691" y="78"/>
                  <a:pt x="705" y="75"/>
                </a:cubicBezTo>
                <a:cubicBezTo>
                  <a:pt x="697" y="76"/>
                  <a:pt x="697" y="76"/>
                  <a:pt x="697" y="76"/>
                </a:cubicBezTo>
                <a:cubicBezTo>
                  <a:pt x="699" y="79"/>
                  <a:pt x="699" y="79"/>
                  <a:pt x="699" y="79"/>
                </a:cubicBezTo>
                <a:cubicBezTo>
                  <a:pt x="699" y="77"/>
                  <a:pt x="698" y="78"/>
                  <a:pt x="701" y="79"/>
                </a:cubicBezTo>
                <a:cubicBezTo>
                  <a:pt x="698" y="79"/>
                  <a:pt x="698" y="79"/>
                  <a:pt x="698" y="79"/>
                </a:cubicBezTo>
                <a:cubicBezTo>
                  <a:pt x="696" y="79"/>
                  <a:pt x="696" y="79"/>
                  <a:pt x="696" y="79"/>
                </a:cubicBezTo>
                <a:cubicBezTo>
                  <a:pt x="694" y="76"/>
                  <a:pt x="706" y="81"/>
                  <a:pt x="692" y="76"/>
                </a:cubicBezTo>
                <a:cubicBezTo>
                  <a:pt x="692" y="81"/>
                  <a:pt x="692" y="81"/>
                  <a:pt x="692" y="81"/>
                </a:cubicBezTo>
                <a:cubicBezTo>
                  <a:pt x="690" y="80"/>
                  <a:pt x="690" y="80"/>
                  <a:pt x="690" y="80"/>
                </a:cubicBezTo>
                <a:cubicBezTo>
                  <a:pt x="688" y="76"/>
                  <a:pt x="688" y="76"/>
                  <a:pt x="688" y="76"/>
                </a:cubicBezTo>
                <a:cubicBezTo>
                  <a:pt x="685" y="79"/>
                  <a:pt x="707" y="79"/>
                  <a:pt x="678" y="79"/>
                </a:cubicBezTo>
                <a:cubicBezTo>
                  <a:pt x="676" y="80"/>
                  <a:pt x="679" y="82"/>
                  <a:pt x="679" y="83"/>
                </a:cubicBezTo>
                <a:cubicBezTo>
                  <a:pt x="680" y="82"/>
                  <a:pt x="681" y="84"/>
                  <a:pt x="676" y="84"/>
                </a:cubicBezTo>
                <a:cubicBezTo>
                  <a:pt x="676" y="85"/>
                  <a:pt x="676" y="85"/>
                  <a:pt x="676" y="85"/>
                </a:cubicBezTo>
                <a:cubicBezTo>
                  <a:pt x="678" y="88"/>
                  <a:pt x="681" y="87"/>
                  <a:pt x="687" y="81"/>
                </a:cubicBezTo>
                <a:cubicBezTo>
                  <a:pt x="688" y="81"/>
                  <a:pt x="688" y="81"/>
                  <a:pt x="688" y="81"/>
                </a:cubicBezTo>
                <a:cubicBezTo>
                  <a:pt x="687" y="83"/>
                  <a:pt x="687" y="83"/>
                  <a:pt x="687" y="83"/>
                </a:cubicBezTo>
                <a:cubicBezTo>
                  <a:pt x="690" y="85"/>
                  <a:pt x="690" y="85"/>
                  <a:pt x="690" y="85"/>
                </a:cubicBezTo>
                <a:cubicBezTo>
                  <a:pt x="693" y="84"/>
                  <a:pt x="693" y="84"/>
                  <a:pt x="693" y="84"/>
                </a:cubicBezTo>
                <a:cubicBezTo>
                  <a:pt x="695" y="82"/>
                  <a:pt x="695" y="82"/>
                  <a:pt x="695" y="82"/>
                </a:cubicBezTo>
                <a:cubicBezTo>
                  <a:pt x="697" y="84"/>
                  <a:pt x="697" y="84"/>
                  <a:pt x="697" y="84"/>
                </a:cubicBezTo>
                <a:cubicBezTo>
                  <a:pt x="702" y="83"/>
                  <a:pt x="702" y="83"/>
                  <a:pt x="702" y="83"/>
                </a:cubicBezTo>
                <a:cubicBezTo>
                  <a:pt x="701" y="82"/>
                  <a:pt x="701" y="87"/>
                  <a:pt x="702" y="81"/>
                </a:cubicBezTo>
                <a:cubicBezTo>
                  <a:pt x="708" y="81"/>
                  <a:pt x="708" y="81"/>
                  <a:pt x="708" y="81"/>
                </a:cubicBezTo>
                <a:cubicBezTo>
                  <a:pt x="719" y="76"/>
                  <a:pt x="719" y="76"/>
                  <a:pt x="719" y="76"/>
                </a:cubicBezTo>
                <a:cubicBezTo>
                  <a:pt x="718" y="75"/>
                  <a:pt x="716" y="83"/>
                  <a:pt x="719" y="73"/>
                </a:cubicBezTo>
                <a:cubicBezTo>
                  <a:pt x="725" y="75"/>
                  <a:pt x="725" y="75"/>
                  <a:pt x="725" y="75"/>
                </a:cubicBezTo>
                <a:cubicBezTo>
                  <a:pt x="729" y="72"/>
                  <a:pt x="729" y="72"/>
                  <a:pt x="729" y="72"/>
                </a:cubicBezTo>
                <a:cubicBezTo>
                  <a:pt x="729" y="73"/>
                  <a:pt x="729" y="73"/>
                  <a:pt x="729" y="73"/>
                </a:cubicBezTo>
                <a:cubicBezTo>
                  <a:pt x="730" y="72"/>
                  <a:pt x="730" y="72"/>
                  <a:pt x="730" y="72"/>
                </a:cubicBezTo>
                <a:cubicBezTo>
                  <a:pt x="729" y="68"/>
                  <a:pt x="729" y="68"/>
                  <a:pt x="729" y="68"/>
                </a:cubicBezTo>
                <a:cubicBezTo>
                  <a:pt x="732" y="68"/>
                  <a:pt x="732" y="68"/>
                  <a:pt x="732" y="68"/>
                </a:cubicBezTo>
                <a:cubicBezTo>
                  <a:pt x="733" y="68"/>
                  <a:pt x="733" y="68"/>
                  <a:pt x="733" y="68"/>
                </a:cubicBezTo>
                <a:cubicBezTo>
                  <a:pt x="732" y="70"/>
                  <a:pt x="732" y="70"/>
                  <a:pt x="732" y="70"/>
                </a:cubicBezTo>
                <a:cubicBezTo>
                  <a:pt x="737" y="70"/>
                  <a:pt x="725" y="72"/>
                  <a:pt x="738" y="72"/>
                </a:cubicBezTo>
                <a:cubicBezTo>
                  <a:pt x="739" y="73"/>
                  <a:pt x="739" y="73"/>
                  <a:pt x="739" y="73"/>
                </a:cubicBezTo>
                <a:cubicBezTo>
                  <a:pt x="743" y="72"/>
                  <a:pt x="743" y="72"/>
                  <a:pt x="743" y="72"/>
                </a:cubicBezTo>
                <a:cubicBezTo>
                  <a:pt x="748" y="68"/>
                  <a:pt x="748" y="68"/>
                  <a:pt x="748" y="68"/>
                </a:cubicBezTo>
                <a:cubicBezTo>
                  <a:pt x="750" y="68"/>
                  <a:pt x="750" y="68"/>
                  <a:pt x="750" y="68"/>
                </a:cubicBezTo>
                <a:cubicBezTo>
                  <a:pt x="752" y="66"/>
                  <a:pt x="752" y="66"/>
                  <a:pt x="752" y="66"/>
                </a:cubicBezTo>
                <a:cubicBezTo>
                  <a:pt x="757" y="68"/>
                  <a:pt x="757" y="68"/>
                  <a:pt x="757" y="68"/>
                </a:cubicBezTo>
                <a:cubicBezTo>
                  <a:pt x="760" y="68"/>
                  <a:pt x="760" y="68"/>
                  <a:pt x="760" y="68"/>
                </a:cubicBezTo>
                <a:cubicBezTo>
                  <a:pt x="764" y="64"/>
                  <a:pt x="764" y="64"/>
                  <a:pt x="764" y="64"/>
                </a:cubicBezTo>
                <a:cubicBezTo>
                  <a:pt x="764" y="63"/>
                  <a:pt x="764" y="63"/>
                  <a:pt x="764" y="63"/>
                </a:cubicBezTo>
                <a:cubicBezTo>
                  <a:pt x="767" y="62"/>
                  <a:pt x="767" y="62"/>
                  <a:pt x="767" y="62"/>
                </a:cubicBezTo>
                <a:cubicBezTo>
                  <a:pt x="767" y="61"/>
                  <a:pt x="770" y="67"/>
                  <a:pt x="766" y="60"/>
                </a:cubicBezTo>
                <a:cubicBezTo>
                  <a:pt x="769" y="59"/>
                  <a:pt x="769" y="59"/>
                  <a:pt x="769" y="59"/>
                </a:cubicBezTo>
                <a:cubicBezTo>
                  <a:pt x="774" y="55"/>
                  <a:pt x="774" y="55"/>
                  <a:pt x="774" y="55"/>
                </a:cubicBezTo>
                <a:cubicBezTo>
                  <a:pt x="779" y="54"/>
                  <a:pt x="779" y="54"/>
                  <a:pt x="779" y="54"/>
                </a:cubicBezTo>
                <a:cubicBezTo>
                  <a:pt x="781" y="50"/>
                  <a:pt x="781" y="50"/>
                  <a:pt x="781" y="50"/>
                </a:cubicBezTo>
                <a:cubicBezTo>
                  <a:pt x="783" y="48"/>
                  <a:pt x="782" y="51"/>
                  <a:pt x="784" y="49"/>
                </a:cubicBezTo>
                <a:cubicBezTo>
                  <a:pt x="784" y="53"/>
                  <a:pt x="784" y="53"/>
                  <a:pt x="784" y="53"/>
                </a:cubicBezTo>
                <a:cubicBezTo>
                  <a:pt x="783" y="53"/>
                  <a:pt x="786" y="49"/>
                  <a:pt x="781" y="54"/>
                </a:cubicBezTo>
                <a:cubicBezTo>
                  <a:pt x="785" y="56"/>
                  <a:pt x="785" y="56"/>
                  <a:pt x="785" y="56"/>
                </a:cubicBezTo>
                <a:cubicBezTo>
                  <a:pt x="790" y="54"/>
                  <a:pt x="790" y="54"/>
                  <a:pt x="790" y="54"/>
                </a:cubicBezTo>
                <a:cubicBezTo>
                  <a:pt x="789" y="55"/>
                  <a:pt x="789" y="55"/>
                  <a:pt x="789" y="55"/>
                </a:cubicBezTo>
                <a:cubicBezTo>
                  <a:pt x="793" y="60"/>
                  <a:pt x="793" y="60"/>
                  <a:pt x="793" y="60"/>
                </a:cubicBezTo>
                <a:cubicBezTo>
                  <a:pt x="794" y="62"/>
                  <a:pt x="798" y="56"/>
                  <a:pt x="797" y="62"/>
                </a:cubicBezTo>
                <a:cubicBezTo>
                  <a:pt x="798" y="61"/>
                  <a:pt x="798" y="61"/>
                  <a:pt x="798" y="61"/>
                </a:cubicBezTo>
                <a:cubicBezTo>
                  <a:pt x="800" y="63"/>
                  <a:pt x="800" y="63"/>
                  <a:pt x="800" y="63"/>
                </a:cubicBezTo>
                <a:cubicBezTo>
                  <a:pt x="803" y="60"/>
                  <a:pt x="803" y="60"/>
                  <a:pt x="803" y="60"/>
                </a:cubicBezTo>
                <a:cubicBezTo>
                  <a:pt x="803" y="56"/>
                  <a:pt x="803" y="56"/>
                  <a:pt x="803" y="56"/>
                </a:cubicBezTo>
                <a:cubicBezTo>
                  <a:pt x="799" y="56"/>
                  <a:pt x="799" y="56"/>
                  <a:pt x="799" y="56"/>
                </a:cubicBezTo>
                <a:cubicBezTo>
                  <a:pt x="801" y="54"/>
                  <a:pt x="801" y="54"/>
                  <a:pt x="801" y="54"/>
                </a:cubicBezTo>
                <a:cubicBezTo>
                  <a:pt x="794" y="53"/>
                  <a:pt x="794" y="53"/>
                  <a:pt x="794" y="53"/>
                </a:cubicBezTo>
                <a:cubicBezTo>
                  <a:pt x="793" y="52"/>
                  <a:pt x="793" y="52"/>
                  <a:pt x="793" y="52"/>
                </a:cubicBezTo>
                <a:cubicBezTo>
                  <a:pt x="793" y="50"/>
                  <a:pt x="793" y="50"/>
                  <a:pt x="793" y="50"/>
                </a:cubicBezTo>
                <a:cubicBezTo>
                  <a:pt x="798" y="48"/>
                  <a:pt x="798" y="48"/>
                  <a:pt x="798" y="48"/>
                </a:cubicBezTo>
                <a:cubicBezTo>
                  <a:pt x="800" y="44"/>
                  <a:pt x="800" y="44"/>
                  <a:pt x="800" y="44"/>
                </a:cubicBezTo>
                <a:cubicBezTo>
                  <a:pt x="802" y="44"/>
                  <a:pt x="802" y="44"/>
                  <a:pt x="802" y="44"/>
                </a:cubicBezTo>
                <a:cubicBezTo>
                  <a:pt x="801" y="47"/>
                  <a:pt x="801" y="47"/>
                  <a:pt x="801" y="47"/>
                </a:cubicBezTo>
                <a:cubicBezTo>
                  <a:pt x="802" y="47"/>
                  <a:pt x="802" y="47"/>
                  <a:pt x="802" y="47"/>
                </a:cubicBezTo>
                <a:cubicBezTo>
                  <a:pt x="805" y="43"/>
                  <a:pt x="805" y="43"/>
                  <a:pt x="805" y="43"/>
                </a:cubicBezTo>
                <a:cubicBezTo>
                  <a:pt x="808" y="43"/>
                  <a:pt x="808" y="43"/>
                  <a:pt x="808" y="43"/>
                </a:cubicBezTo>
                <a:cubicBezTo>
                  <a:pt x="810" y="38"/>
                  <a:pt x="780" y="61"/>
                  <a:pt x="817" y="32"/>
                </a:cubicBezTo>
                <a:cubicBezTo>
                  <a:pt x="827" y="25"/>
                  <a:pt x="827" y="25"/>
                  <a:pt x="827" y="25"/>
                </a:cubicBezTo>
                <a:cubicBezTo>
                  <a:pt x="828" y="26"/>
                  <a:pt x="828" y="26"/>
                  <a:pt x="828" y="26"/>
                </a:cubicBezTo>
                <a:cubicBezTo>
                  <a:pt x="825" y="29"/>
                  <a:pt x="825" y="29"/>
                  <a:pt x="825" y="29"/>
                </a:cubicBezTo>
                <a:cubicBezTo>
                  <a:pt x="823" y="30"/>
                  <a:pt x="823" y="30"/>
                  <a:pt x="823" y="30"/>
                </a:cubicBezTo>
                <a:cubicBezTo>
                  <a:pt x="828" y="28"/>
                  <a:pt x="820" y="34"/>
                  <a:pt x="828" y="30"/>
                </a:cubicBezTo>
                <a:cubicBezTo>
                  <a:pt x="829" y="30"/>
                  <a:pt x="830" y="29"/>
                  <a:pt x="830" y="30"/>
                </a:cubicBezTo>
                <a:cubicBezTo>
                  <a:pt x="830" y="28"/>
                  <a:pt x="830" y="28"/>
                  <a:pt x="830" y="28"/>
                </a:cubicBezTo>
                <a:cubicBezTo>
                  <a:pt x="836" y="28"/>
                  <a:pt x="836" y="28"/>
                  <a:pt x="836" y="28"/>
                </a:cubicBezTo>
                <a:cubicBezTo>
                  <a:pt x="835" y="27"/>
                  <a:pt x="835" y="27"/>
                  <a:pt x="835" y="27"/>
                </a:cubicBezTo>
                <a:cubicBezTo>
                  <a:pt x="834" y="25"/>
                  <a:pt x="834" y="25"/>
                  <a:pt x="834" y="25"/>
                </a:cubicBezTo>
                <a:cubicBezTo>
                  <a:pt x="838" y="25"/>
                  <a:pt x="831" y="22"/>
                  <a:pt x="843" y="20"/>
                </a:cubicBezTo>
                <a:cubicBezTo>
                  <a:pt x="843" y="17"/>
                  <a:pt x="843" y="17"/>
                  <a:pt x="843" y="17"/>
                </a:cubicBezTo>
                <a:cubicBezTo>
                  <a:pt x="848" y="15"/>
                  <a:pt x="848" y="15"/>
                  <a:pt x="848" y="15"/>
                </a:cubicBezTo>
                <a:cubicBezTo>
                  <a:pt x="849" y="13"/>
                  <a:pt x="849" y="13"/>
                  <a:pt x="849" y="13"/>
                </a:cubicBezTo>
                <a:cubicBezTo>
                  <a:pt x="863" y="5"/>
                  <a:pt x="863" y="5"/>
                  <a:pt x="863" y="5"/>
                </a:cubicBezTo>
                <a:cubicBezTo>
                  <a:pt x="864" y="5"/>
                  <a:pt x="864" y="5"/>
                  <a:pt x="864" y="5"/>
                </a:cubicBezTo>
                <a:cubicBezTo>
                  <a:pt x="873" y="0"/>
                  <a:pt x="873" y="0"/>
                  <a:pt x="873" y="0"/>
                </a:cubicBezTo>
                <a:cubicBezTo>
                  <a:pt x="873" y="5"/>
                  <a:pt x="873" y="5"/>
                  <a:pt x="873" y="5"/>
                </a:cubicBezTo>
                <a:lnTo>
                  <a:pt x="876" y="9"/>
                </a:lnTo>
                <a:close/>
              </a:path>
            </a:pathLst>
          </a:custGeom>
          <a:solidFill>
            <a:srgbClr val="5C7289">
              <a:alpha val="37000"/>
            </a:srgb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25" name="Freeform 12"/>
          <p:cNvSpPr>
            <a:spLocks/>
          </p:cNvSpPr>
          <p:nvPr/>
        </p:nvSpPr>
        <p:spPr bwMode="auto">
          <a:xfrm>
            <a:off x="-1294960" y="-1595580"/>
            <a:ext cx="16537013" cy="10049160"/>
          </a:xfrm>
          <a:custGeom>
            <a:avLst/>
            <a:gdLst>
              <a:gd name="T0" fmla="*/ 782 w 1778"/>
              <a:gd name="T1" fmla="*/ 124 h 1079"/>
              <a:gd name="T2" fmla="*/ 810 w 1778"/>
              <a:gd name="T3" fmla="*/ 170 h 1079"/>
              <a:gd name="T4" fmla="*/ 802 w 1778"/>
              <a:gd name="T5" fmla="*/ 215 h 1079"/>
              <a:gd name="T6" fmla="*/ 881 w 1778"/>
              <a:gd name="T7" fmla="*/ 197 h 1079"/>
              <a:gd name="T8" fmla="*/ 790 w 1778"/>
              <a:gd name="T9" fmla="*/ 290 h 1079"/>
              <a:gd name="T10" fmla="*/ 1009 w 1778"/>
              <a:gd name="T11" fmla="*/ 184 h 1079"/>
              <a:gd name="T12" fmla="*/ 1232 w 1778"/>
              <a:gd name="T13" fmla="*/ 7 h 1079"/>
              <a:gd name="T14" fmla="*/ 1030 w 1778"/>
              <a:gd name="T15" fmla="*/ 205 h 1079"/>
              <a:gd name="T16" fmla="*/ 1042 w 1778"/>
              <a:gd name="T17" fmla="*/ 209 h 1079"/>
              <a:gd name="T18" fmla="*/ 1177 w 1778"/>
              <a:gd name="T19" fmla="*/ 92 h 1079"/>
              <a:gd name="T20" fmla="*/ 1130 w 1778"/>
              <a:gd name="T21" fmla="*/ 176 h 1079"/>
              <a:gd name="T22" fmla="*/ 1260 w 1778"/>
              <a:gd name="T23" fmla="*/ 97 h 1079"/>
              <a:gd name="T24" fmla="*/ 1120 w 1778"/>
              <a:gd name="T25" fmla="*/ 207 h 1079"/>
              <a:gd name="T26" fmla="*/ 1163 w 1778"/>
              <a:gd name="T27" fmla="*/ 219 h 1079"/>
              <a:gd name="T28" fmla="*/ 1280 w 1778"/>
              <a:gd name="T29" fmla="*/ 136 h 1079"/>
              <a:gd name="T30" fmla="*/ 1368 w 1778"/>
              <a:gd name="T31" fmla="*/ 185 h 1079"/>
              <a:gd name="T32" fmla="*/ 1336 w 1778"/>
              <a:gd name="T33" fmla="*/ 231 h 1079"/>
              <a:gd name="T34" fmla="*/ 1470 w 1778"/>
              <a:gd name="T35" fmla="*/ 275 h 1079"/>
              <a:gd name="T36" fmla="*/ 1610 w 1778"/>
              <a:gd name="T37" fmla="*/ 326 h 1079"/>
              <a:gd name="T38" fmla="*/ 1651 w 1778"/>
              <a:gd name="T39" fmla="*/ 431 h 1079"/>
              <a:gd name="T40" fmla="*/ 1656 w 1778"/>
              <a:gd name="T41" fmla="*/ 473 h 1079"/>
              <a:gd name="T42" fmla="*/ 1408 w 1778"/>
              <a:gd name="T43" fmla="*/ 580 h 1079"/>
              <a:gd name="T44" fmla="*/ 1556 w 1778"/>
              <a:gd name="T45" fmla="*/ 529 h 1079"/>
              <a:gd name="T46" fmla="*/ 1657 w 1778"/>
              <a:gd name="T47" fmla="*/ 511 h 1079"/>
              <a:gd name="T48" fmla="*/ 1682 w 1778"/>
              <a:gd name="T49" fmla="*/ 579 h 1079"/>
              <a:gd name="T50" fmla="*/ 1679 w 1778"/>
              <a:gd name="T51" fmla="*/ 645 h 1079"/>
              <a:gd name="T52" fmla="*/ 1613 w 1778"/>
              <a:gd name="T53" fmla="*/ 699 h 1079"/>
              <a:gd name="T54" fmla="*/ 1702 w 1778"/>
              <a:gd name="T55" fmla="*/ 701 h 1079"/>
              <a:gd name="T56" fmla="*/ 1377 w 1778"/>
              <a:gd name="T57" fmla="*/ 890 h 1079"/>
              <a:gd name="T58" fmla="*/ 1081 w 1778"/>
              <a:gd name="T59" fmla="*/ 1051 h 1079"/>
              <a:gd name="T60" fmla="*/ 970 w 1778"/>
              <a:gd name="T61" fmla="*/ 1036 h 1079"/>
              <a:gd name="T62" fmla="*/ 1066 w 1778"/>
              <a:gd name="T63" fmla="*/ 890 h 1079"/>
              <a:gd name="T64" fmla="*/ 1071 w 1778"/>
              <a:gd name="T65" fmla="*/ 844 h 1079"/>
              <a:gd name="T66" fmla="*/ 579 w 1778"/>
              <a:gd name="T67" fmla="*/ 923 h 1079"/>
              <a:gd name="T68" fmla="*/ 570 w 1778"/>
              <a:gd name="T69" fmla="*/ 903 h 1079"/>
              <a:gd name="T70" fmla="*/ 515 w 1778"/>
              <a:gd name="T71" fmla="*/ 912 h 1079"/>
              <a:gd name="T72" fmla="*/ 355 w 1778"/>
              <a:gd name="T73" fmla="*/ 934 h 1079"/>
              <a:gd name="T74" fmla="*/ 356 w 1778"/>
              <a:gd name="T75" fmla="*/ 977 h 1079"/>
              <a:gd name="T76" fmla="*/ 598 w 1778"/>
              <a:gd name="T77" fmla="*/ 951 h 1079"/>
              <a:gd name="T78" fmla="*/ 858 w 1778"/>
              <a:gd name="T79" fmla="*/ 915 h 1079"/>
              <a:gd name="T80" fmla="*/ 720 w 1778"/>
              <a:gd name="T81" fmla="*/ 940 h 1079"/>
              <a:gd name="T82" fmla="*/ 484 w 1778"/>
              <a:gd name="T83" fmla="*/ 976 h 1079"/>
              <a:gd name="T84" fmla="*/ 287 w 1778"/>
              <a:gd name="T85" fmla="*/ 954 h 1079"/>
              <a:gd name="T86" fmla="*/ 299 w 1778"/>
              <a:gd name="T87" fmla="*/ 868 h 1079"/>
              <a:gd name="T88" fmla="*/ 324 w 1778"/>
              <a:gd name="T89" fmla="*/ 827 h 1079"/>
              <a:gd name="T90" fmla="*/ 309 w 1778"/>
              <a:gd name="T91" fmla="*/ 739 h 1079"/>
              <a:gd name="T92" fmla="*/ 170 w 1778"/>
              <a:gd name="T93" fmla="*/ 754 h 1079"/>
              <a:gd name="T94" fmla="*/ 53 w 1778"/>
              <a:gd name="T95" fmla="*/ 722 h 1079"/>
              <a:gd name="T96" fmla="*/ 27 w 1778"/>
              <a:gd name="T97" fmla="*/ 628 h 1079"/>
              <a:gd name="T98" fmla="*/ 89 w 1778"/>
              <a:gd name="T99" fmla="*/ 508 h 1079"/>
              <a:gd name="T100" fmla="*/ 74 w 1778"/>
              <a:gd name="T101" fmla="*/ 466 h 1079"/>
              <a:gd name="T102" fmla="*/ 45 w 1778"/>
              <a:gd name="T103" fmla="*/ 455 h 1079"/>
              <a:gd name="T104" fmla="*/ 72 w 1778"/>
              <a:gd name="T105" fmla="*/ 400 h 1079"/>
              <a:gd name="T106" fmla="*/ 151 w 1778"/>
              <a:gd name="T107" fmla="*/ 323 h 1079"/>
              <a:gd name="T108" fmla="*/ 179 w 1778"/>
              <a:gd name="T109" fmla="*/ 258 h 1079"/>
              <a:gd name="T110" fmla="*/ 152 w 1778"/>
              <a:gd name="T111" fmla="*/ 188 h 1079"/>
              <a:gd name="T112" fmla="*/ 207 w 1778"/>
              <a:gd name="T113" fmla="*/ 134 h 1079"/>
              <a:gd name="T114" fmla="*/ 114 w 1778"/>
              <a:gd name="T115" fmla="*/ 108 h 1079"/>
              <a:gd name="T116" fmla="*/ 215 w 1778"/>
              <a:gd name="T117" fmla="*/ 80 h 1079"/>
              <a:gd name="T118" fmla="*/ 372 w 1778"/>
              <a:gd name="T119" fmla="*/ 75 h 1079"/>
              <a:gd name="T120" fmla="*/ 570 w 1778"/>
              <a:gd name="T121" fmla="*/ 57 h 1079"/>
              <a:gd name="T122" fmla="*/ 715 w 1778"/>
              <a:gd name="T123" fmla="*/ 21 h 1079"/>
              <a:gd name="T124" fmla="*/ 769 w 1778"/>
              <a:gd name="T125" fmla="*/ 59 h 10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78" h="1079">
                <a:moveTo>
                  <a:pt x="876" y="9"/>
                </a:moveTo>
                <a:cubicBezTo>
                  <a:pt x="872" y="10"/>
                  <a:pt x="872" y="10"/>
                  <a:pt x="872" y="10"/>
                </a:cubicBezTo>
                <a:cubicBezTo>
                  <a:pt x="871" y="11"/>
                  <a:pt x="871" y="11"/>
                  <a:pt x="871" y="11"/>
                </a:cubicBezTo>
                <a:cubicBezTo>
                  <a:pt x="869" y="10"/>
                  <a:pt x="869" y="10"/>
                  <a:pt x="869" y="10"/>
                </a:cubicBezTo>
                <a:cubicBezTo>
                  <a:pt x="865" y="14"/>
                  <a:pt x="865" y="14"/>
                  <a:pt x="865" y="14"/>
                </a:cubicBezTo>
                <a:cubicBezTo>
                  <a:pt x="864" y="16"/>
                  <a:pt x="871" y="13"/>
                  <a:pt x="862" y="15"/>
                </a:cubicBezTo>
                <a:cubicBezTo>
                  <a:pt x="867" y="17"/>
                  <a:pt x="867" y="17"/>
                  <a:pt x="867" y="17"/>
                </a:cubicBezTo>
                <a:cubicBezTo>
                  <a:pt x="859" y="21"/>
                  <a:pt x="859" y="21"/>
                  <a:pt x="859" y="21"/>
                </a:cubicBezTo>
                <a:cubicBezTo>
                  <a:pt x="861" y="18"/>
                  <a:pt x="861" y="18"/>
                  <a:pt x="861" y="18"/>
                </a:cubicBezTo>
                <a:cubicBezTo>
                  <a:pt x="861" y="16"/>
                  <a:pt x="869" y="22"/>
                  <a:pt x="858" y="16"/>
                </a:cubicBezTo>
                <a:cubicBezTo>
                  <a:pt x="856" y="19"/>
                  <a:pt x="856" y="19"/>
                  <a:pt x="856" y="19"/>
                </a:cubicBezTo>
                <a:cubicBezTo>
                  <a:pt x="855" y="19"/>
                  <a:pt x="856" y="23"/>
                  <a:pt x="854" y="18"/>
                </a:cubicBezTo>
                <a:cubicBezTo>
                  <a:pt x="853" y="19"/>
                  <a:pt x="853" y="19"/>
                  <a:pt x="853" y="19"/>
                </a:cubicBezTo>
                <a:cubicBezTo>
                  <a:pt x="856" y="22"/>
                  <a:pt x="856" y="22"/>
                  <a:pt x="856" y="22"/>
                </a:cubicBezTo>
                <a:cubicBezTo>
                  <a:pt x="852" y="26"/>
                  <a:pt x="852" y="26"/>
                  <a:pt x="852" y="26"/>
                </a:cubicBezTo>
                <a:cubicBezTo>
                  <a:pt x="859" y="28"/>
                  <a:pt x="859" y="28"/>
                  <a:pt x="859" y="28"/>
                </a:cubicBezTo>
                <a:cubicBezTo>
                  <a:pt x="861" y="28"/>
                  <a:pt x="861" y="28"/>
                  <a:pt x="861" y="28"/>
                </a:cubicBezTo>
                <a:cubicBezTo>
                  <a:pt x="862" y="29"/>
                  <a:pt x="856" y="33"/>
                  <a:pt x="863" y="30"/>
                </a:cubicBezTo>
                <a:cubicBezTo>
                  <a:pt x="862" y="30"/>
                  <a:pt x="860" y="31"/>
                  <a:pt x="863" y="34"/>
                </a:cubicBezTo>
                <a:cubicBezTo>
                  <a:pt x="862" y="34"/>
                  <a:pt x="859" y="35"/>
                  <a:pt x="863" y="38"/>
                </a:cubicBezTo>
                <a:cubicBezTo>
                  <a:pt x="863" y="39"/>
                  <a:pt x="863" y="39"/>
                  <a:pt x="863" y="39"/>
                </a:cubicBezTo>
                <a:cubicBezTo>
                  <a:pt x="862" y="40"/>
                  <a:pt x="862" y="40"/>
                  <a:pt x="862" y="40"/>
                </a:cubicBezTo>
                <a:cubicBezTo>
                  <a:pt x="861" y="37"/>
                  <a:pt x="861" y="37"/>
                  <a:pt x="861" y="37"/>
                </a:cubicBezTo>
                <a:cubicBezTo>
                  <a:pt x="856" y="36"/>
                  <a:pt x="856" y="36"/>
                  <a:pt x="856" y="36"/>
                </a:cubicBezTo>
                <a:cubicBezTo>
                  <a:pt x="850" y="40"/>
                  <a:pt x="850" y="40"/>
                  <a:pt x="850" y="40"/>
                </a:cubicBezTo>
                <a:cubicBezTo>
                  <a:pt x="849" y="40"/>
                  <a:pt x="847" y="40"/>
                  <a:pt x="848" y="43"/>
                </a:cubicBezTo>
                <a:cubicBezTo>
                  <a:pt x="852" y="35"/>
                  <a:pt x="852" y="35"/>
                  <a:pt x="852" y="35"/>
                </a:cubicBezTo>
                <a:cubicBezTo>
                  <a:pt x="845" y="37"/>
                  <a:pt x="845" y="37"/>
                  <a:pt x="845" y="37"/>
                </a:cubicBezTo>
                <a:cubicBezTo>
                  <a:pt x="843" y="40"/>
                  <a:pt x="843" y="40"/>
                  <a:pt x="843" y="40"/>
                </a:cubicBezTo>
                <a:cubicBezTo>
                  <a:pt x="842" y="40"/>
                  <a:pt x="841" y="43"/>
                  <a:pt x="840" y="41"/>
                </a:cubicBezTo>
                <a:cubicBezTo>
                  <a:pt x="839" y="46"/>
                  <a:pt x="839" y="46"/>
                  <a:pt x="839" y="46"/>
                </a:cubicBezTo>
                <a:cubicBezTo>
                  <a:pt x="828" y="49"/>
                  <a:pt x="828" y="49"/>
                  <a:pt x="828" y="49"/>
                </a:cubicBezTo>
                <a:cubicBezTo>
                  <a:pt x="825" y="55"/>
                  <a:pt x="825" y="55"/>
                  <a:pt x="825" y="55"/>
                </a:cubicBezTo>
                <a:cubicBezTo>
                  <a:pt x="816" y="58"/>
                  <a:pt x="816" y="58"/>
                  <a:pt x="816" y="58"/>
                </a:cubicBezTo>
                <a:cubicBezTo>
                  <a:pt x="814" y="63"/>
                  <a:pt x="814" y="63"/>
                  <a:pt x="814" y="63"/>
                </a:cubicBezTo>
                <a:cubicBezTo>
                  <a:pt x="809" y="66"/>
                  <a:pt x="809" y="66"/>
                  <a:pt x="809" y="66"/>
                </a:cubicBezTo>
                <a:cubicBezTo>
                  <a:pt x="807" y="65"/>
                  <a:pt x="807" y="65"/>
                  <a:pt x="807" y="65"/>
                </a:cubicBezTo>
                <a:cubicBezTo>
                  <a:pt x="806" y="66"/>
                  <a:pt x="806" y="66"/>
                  <a:pt x="806" y="66"/>
                </a:cubicBezTo>
                <a:cubicBezTo>
                  <a:pt x="805" y="71"/>
                  <a:pt x="805" y="71"/>
                  <a:pt x="805" y="71"/>
                </a:cubicBezTo>
                <a:cubicBezTo>
                  <a:pt x="802" y="73"/>
                  <a:pt x="802" y="73"/>
                  <a:pt x="802" y="73"/>
                </a:cubicBezTo>
                <a:cubicBezTo>
                  <a:pt x="797" y="73"/>
                  <a:pt x="797" y="73"/>
                  <a:pt x="797" y="73"/>
                </a:cubicBezTo>
                <a:cubicBezTo>
                  <a:pt x="795" y="74"/>
                  <a:pt x="796" y="76"/>
                  <a:pt x="793" y="77"/>
                </a:cubicBezTo>
                <a:cubicBezTo>
                  <a:pt x="794" y="81"/>
                  <a:pt x="794" y="81"/>
                  <a:pt x="794" y="81"/>
                </a:cubicBezTo>
                <a:cubicBezTo>
                  <a:pt x="790" y="83"/>
                  <a:pt x="790" y="83"/>
                  <a:pt x="790" y="83"/>
                </a:cubicBezTo>
                <a:cubicBezTo>
                  <a:pt x="783" y="91"/>
                  <a:pt x="783" y="91"/>
                  <a:pt x="783" y="91"/>
                </a:cubicBezTo>
                <a:cubicBezTo>
                  <a:pt x="780" y="92"/>
                  <a:pt x="780" y="92"/>
                  <a:pt x="780" y="92"/>
                </a:cubicBezTo>
                <a:cubicBezTo>
                  <a:pt x="779" y="95"/>
                  <a:pt x="779" y="95"/>
                  <a:pt x="779" y="95"/>
                </a:cubicBezTo>
                <a:cubicBezTo>
                  <a:pt x="780" y="96"/>
                  <a:pt x="780" y="92"/>
                  <a:pt x="781" y="96"/>
                </a:cubicBezTo>
                <a:cubicBezTo>
                  <a:pt x="782" y="97"/>
                  <a:pt x="783" y="94"/>
                  <a:pt x="784" y="97"/>
                </a:cubicBezTo>
                <a:cubicBezTo>
                  <a:pt x="781" y="99"/>
                  <a:pt x="781" y="99"/>
                  <a:pt x="781" y="99"/>
                </a:cubicBezTo>
                <a:cubicBezTo>
                  <a:pt x="779" y="100"/>
                  <a:pt x="790" y="94"/>
                  <a:pt x="779" y="102"/>
                </a:cubicBezTo>
                <a:cubicBezTo>
                  <a:pt x="777" y="105"/>
                  <a:pt x="777" y="105"/>
                  <a:pt x="777" y="105"/>
                </a:cubicBezTo>
                <a:cubicBezTo>
                  <a:pt x="772" y="105"/>
                  <a:pt x="787" y="95"/>
                  <a:pt x="771" y="109"/>
                </a:cubicBezTo>
                <a:cubicBezTo>
                  <a:pt x="768" y="108"/>
                  <a:pt x="768" y="108"/>
                  <a:pt x="768" y="108"/>
                </a:cubicBezTo>
                <a:cubicBezTo>
                  <a:pt x="767" y="107"/>
                  <a:pt x="772" y="108"/>
                  <a:pt x="766" y="107"/>
                </a:cubicBezTo>
                <a:cubicBezTo>
                  <a:pt x="765" y="112"/>
                  <a:pt x="765" y="112"/>
                  <a:pt x="765" y="112"/>
                </a:cubicBezTo>
                <a:cubicBezTo>
                  <a:pt x="769" y="110"/>
                  <a:pt x="769" y="110"/>
                  <a:pt x="769" y="110"/>
                </a:cubicBezTo>
                <a:cubicBezTo>
                  <a:pt x="769" y="112"/>
                  <a:pt x="769" y="112"/>
                  <a:pt x="769" y="112"/>
                </a:cubicBezTo>
                <a:cubicBezTo>
                  <a:pt x="770" y="113"/>
                  <a:pt x="770" y="113"/>
                  <a:pt x="770" y="113"/>
                </a:cubicBezTo>
                <a:cubicBezTo>
                  <a:pt x="768" y="114"/>
                  <a:pt x="768" y="114"/>
                  <a:pt x="768" y="114"/>
                </a:cubicBezTo>
                <a:cubicBezTo>
                  <a:pt x="770" y="116"/>
                  <a:pt x="770" y="116"/>
                  <a:pt x="770" y="116"/>
                </a:cubicBezTo>
                <a:cubicBezTo>
                  <a:pt x="769" y="117"/>
                  <a:pt x="769" y="117"/>
                  <a:pt x="769" y="117"/>
                </a:cubicBezTo>
                <a:cubicBezTo>
                  <a:pt x="773" y="116"/>
                  <a:pt x="773" y="116"/>
                  <a:pt x="773" y="116"/>
                </a:cubicBezTo>
                <a:cubicBezTo>
                  <a:pt x="774" y="115"/>
                  <a:pt x="774" y="115"/>
                  <a:pt x="774" y="115"/>
                </a:cubicBezTo>
                <a:cubicBezTo>
                  <a:pt x="775" y="116"/>
                  <a:pt x="775" y="116"/>
                  <a:pt x="775" y="116"/>
                </a:cubicBezTo>
                <a:cubicBezTo>
                  <a:pt x="772" y="118"/>
                  <a:pt x="772" y="118"/>
                  <a:pt x="772" y="118"/>
                </a:cubicBezTo>
                <a:cubicBezTo>
                  <a:pt x="774" y="119"/>
                  <a:pt x="774" y="119"/>
                  <a:pt x="774" y="119"/>
                </a:cubicBezTo>
                <a:cubicBezTo>
                  <a:pt x="771" y="121"/>
                  <a:pt x="771" y="121"/>
                  <a:pt x="771" y="121"/>
                </a:cubicBezTo>
                <a:cubicBezTo>
                  <a:pt x="771" y="121"/>
                  <a:pt x="772" y="119"/>
                  <a:pt x="771" y="122"/>
                </a:cubicBezTo>
                <a:cubicBezTo>
                  <a:pt x="769" y="120"/>
                  <a:pt x="769" y="120"/>
                  <a:pt x="769" y="120"/>
                </a:cubicBezTo>
                <a:cubicBezTo>
                  <a:pt x="769" y="124"/>
                  <a:pt x="769" y="124"/>
                  <a:pt x="769" y="124"/>
                </a:cubicBezTo>
                <a:cubicBezTo>
                  <a:pt x="764" y="126"/>
                  <a:pt x="764" y="126"/>
                  <a:pt x="764" y="126"/>
                </a:cubicBezTo>
                <a:cubicBezTo>
                  <a:pt x="761" y="126"/>
                  <a:pt x="761" y="126"/>
                  <a:pt x="761" y="126"/>
                </a:cubicBezTo>
                <a:cubicBezTo>
                  <a:pt x="756" y="130"/>
                  <a:pt x="756" y="130"/>
                  <a:pt x="756" y="130"/>
                </a:cubicBezTo>
                <a:cubicBezTo>
                  <a:pt x="756" y="132"/>
                  <a:pt x="756" y="132"/>
                  <a:pt x="756" y="132"/>
                </a:cubicBezTo>
                <a:cubicBezTo>
                  <a:pt x="750" y="133"/>
                  <a:pt x="750" y="133"/>
                  <a:pt x="750" y="133"/>
                </a:cubicBezTo>
                <a:cubicBezTo>
                  <a:pt x="748" y="136"/>
                  <a:pt x="748" y="136"/>
                  <a:pt x="748" y="136"/>
                </a:cubicBezTo>
                <a:cubicBezTo>
                  <a:pt x="750" y="137"/>
                  <a:pt x="750" y="137"/>
                  <a:pt x="750" y="137"/>
                </a:cubicBezTo>
                <a:cubicBezTo>
                  <a:pt x="742" y="142"/>
                  <a:pt x="742" y="142"/>
                  <a:pt x="742" y="142"/>
                </a:cubicBezTo>
                <a:cubicBezTo>
                  <a:pt x="738" y="139"/>
                  <a:pt x="738" y="139"/>
                  <a:pt x="738" y="139"/>
                </a:cubicBezTo>
                <a:cubicBezTo>
                  <a:pt x="733" y="144"/>
                  <a:pt x="733" y="144"/>
                  <a:pt x="733" y="144"/>
                </a:cubicBezTo>
                <a:cubicBezTo>
                  <a:pt x="736" y="147"/>
                  <a:pt x="736" y="147"/>
                  <a:pt x="736" y="147"/>
                </a:cubicBezTo>
                <a:cubicBezTo>
                  <a:pt x="734" y="148"/>
                  <a:pt x="734" y="148"/>
                  <a:pt x="734" y="148"/>
                </a:cubicBezTo>
                <a:cubicBezTo>
                  <a:pt x="731" y="146"/>
                  <a:pt x="741" y="144"/>
                  <a:pt x="732" y="147"/>
                </a:cubicBezTo>
                <a:cubicBezTo>
                  <a:pt x="732" y="147"/>
                  <a:pt x="732" y="146"/>
                  <a:pt x="733" y="146"/>
                </a:cubicBezTo>
                <a:cubicBezTo>
                  <a:pt x="732" y="145"/>
                  <a:pt x="732" y="145"/>
                  <a:pt x="732" y="145"/>
                </a:cubicBezTo>
                <a:cubicBezTo>
                  <a:pt x="729" y="147"/>
                  <a:pt x="729" y="147"/>
                  <a:pt x="729" y="147"/>
                </a:cubicBezTo>
                <a:cubicBezTo>
                  <a:pt x="729" y="148"/>
                  <a:pt x="729" y="148"/>
                  <a:pt x="729" y="148"/>
                </a:cubicBezTo>
                <a:cubicBezTo>
                  <a:pt x="732" y="149"/>
                  <a:pt x="732" y="149"/>
                  <a:pt x="732" y="149"/>
                </a:cubicBezTo>
                <a:cubicBezTo>
                  <a:pt x="729" y="149"/>
                  <a:pt x="729" y="149"/>
                  <a:pt x="729" y="149"/>
                </a:cubicBezTo>
                <a:cubicBezTo>
                  <a:pt x="730" y="151"/>
                  <a:pt x="730" y="151"/>
                  <a:pt x="730" y="151"/>
                </a:cubicBezTo>
                <a:cubicBezTo>
                  <a:pt x="727" y="152"/>
                  <a:pt x="727" y="152"/>
                  <a:pt x="727" y="152"/>
                </a:cubicBezTo>
                <a:cubicBezTo>
                  <a:pt x="727" y="153"/>
                  <a:pt x="727" y="153"/>
                  <a:pt x="727" y="153"/>
                </a:cubicBezTo>
                <a:cubicBezTo>
                  <a:pt x="731" y="153"/>
                  <a:pt x="731" y="153"/>
                  <a:pt x="731" y="153"/>
                </a:cubicBezTo>
                <a:cubicBezTo>
                  <a:pt x="737" y="148"/>
                  <a:pt x="737" y="148"/>
                  <a:pt x="737" y="148"/>
                </a:cubicBezTo>
                <a:cubicBezTo>
                  <a:pt x="742" y="148"/>
                  <a:pt x="742" y="148"/>
                  <a:pt x="742" y="148"/>
                </a:cubicBezTo>
                <a:cubicBezTo>
                  <a:pt x="751" y="142"/>
                  <a:pt x="751" y="142"/>
                  <a:pt x="751" y="142"/>
                </a:cubicBezTo>
                <a:cubicBezTo>
                  <a:pt x="754" y="144"/>
                  <a:pt x="754" y="144"/>
                  <a:pt x="754" y="144"/>
                </a:cubicBezTo>
                <a:cubicBezTo>
                  <a:pt x="759" y="140"/>
                  <a:pt x="759" y="140"/>
                  <a:pt x="759" y="140"/>
                </a:cubicBezTo>
                <a:cubicBezTo>
                  <a:pt x="765" y="141"/>
                  <a:pt x="765" y="141"/>
                  <a:pt x="765" y="141"/>
                </a:cubicBezTo>
                <a:cubicBezTo>
                  <a:pt x="766" y="141"/>
                  <a:pt x="769" y="140"/>
                  <a:pt x="765" y="138"/>
                </a:cubicBezTo>
                <a:cubicBezTo>
                  <a:pt x="765" y="137"/>
                  <a:pt x="765" y="137"/>
                  <a:pt x="765" y="137"/>
                </a:cubicBezTo>
                <a:cubicBezTo>
                  <a:pt x="776" y="130"/>
                  <a:pt x="776" y="130"/>
                  <a:pt x="776" y="130"/>
                </a:cubicBezTo>
                <a:cubicBezTo>
                  <a:pt x="780" y="130"/>
                  <a:pt x="774" y="125"/>
                  <a:pt x="782" y="126"/>
                </a:cubicBezTo>
                <a:cubicBezTo>
                  <a:pt x="784" y="125"/>
                  <a:pt x="784" y="125"/>
                  <a:pt x="784" y="125"/>
                </a:cubicBezTo>
                <a:cubicBezTo>
                  <a:pt x="782" y="124"/>
                  <a:pt x="782" y="124"/>
                  <a:pt x="782" y="124"/>
                </a:cubicBezTo>
                <a:cubicBezTo>
                  <a:pt x="785" y="121"/>
                  <a:pt x="785" y="121"/>
                  <a:pt x="785" y="121"/>
                </a:cubicBezTo>
                <a:cubicBezTo>
                  <a:pt x="789" y="121"/>
                  <a:pt x="789" y="121"/>
                  <a:pt x="789" y="121"/>
                </a:cubicBezTo>
                <a:cubicBezTo>
                  <a:pt x="792" y="117"/>
                  <a:pt x="792" y="117"/>
                  <a:pt x="792" y="117"/>
                </a:cubicBezTo>
                <a:cubicBezTo>
                  <a:pt x="803" y="108"/>
                  <a:pt x="803" y="108"/>
                  <a:pt x="803" y="108"/>
                </a:cubicBezTo>
                <a:cubicBezTo>
                  <a:pt x="805" y="107"/>
                  <a:pt x="805" y="107"/>
                  <a:pt x="805" y="107"/>
                </a:cubicBezTo>
                <a:cubicBezTo>
                  <a:pt x="810" y="100"/>
                  <a:pt x="810" y="100"/>
                  <a:pt x="810" y="100"/>
                </a:cubicBezTo>
                <a:cubicBezTo>
                  <a:pt x="813" y="99"/>
                  <a:pt x="813" y="99"/>
                  <a:pt x="813" y="99"/>
                </a:cubicBezTo>
                <a:cubicBezTo>
                  <a:pt x="815" y="97"/>
                  <a:pt x="815" y="97"/>
                  <a:pt x="815" y="97"/>
                </a:cubicBezTo>
                <a:cubicBezTo>
                  <a:pt x="812" y="95"/>
                  <a:pt x="812" y="95"/>
                  <a:pt x="812" y="95"/>
                </a:cubicBezTo>
                <a:cubicBezTo>
                  <a:pt x="813" y="92"/>
                  <a:pt x="813" y="96"/>
                  <a:pt x="816" y="94"/>
                </a:cubicBezTo>
                <a:cubicBezTo>
                  <a:pt x="815" y="91"/>
                  <a:pt x="815" y="91"/>
                  <a:pt x="815" y="91"/>
                </a:cubicBezTo>
                <a:cubicBezTo>
                  <a:pt x="817" y="88"/>
                  <a:pt x="817" y="88"/>
                  <a:pt x="817" y="88"/>
                </a:cubicBezTo>
                <a:cubicBezTo>
                  <a:pt x="825" y="88"/>
                  <a:pt x="825" y="88"/>
                  <a:pt x="825" y="88"/>
                </a:cubicBezTo>
                <a:cubicBezTo>
                  <a:pt x="826" y="87"/>
                  <a:pt x="826" y="87"/>
                  <a:pt x="826" y="87"/>
                </a:cubicBezTo>
                <a:cubicBezTo>
                  <a:pt x="825" y="86"/>
                  <a:pt x="825" y="86"/>
                  <a:pt x="825" y="86"/>
                </a:cubicBezTo>
                <a:cubicBezTo>
                  <a:pt x="829" y="87"/>
                  <a:pt x="829" y="87"/>
                  <a:pt x="829" y="87"/>
                </a:cubicBezTo>
                <a:cubicBezTo>
                  <a:pt x="831" y="86"/>
                  <a:pt x="831" y="86"/>
                  <a:pt x="831" y="86"/>
                </a:cubicBezTo>
                <a:cubicBezTo>
                  <a:pt x="832" y="88"/>
                  <a:pt x="827" y="84"/>
                  <a:pt x="834" y="87"/>
                </a:cubicBezTo>
                <a:cubicBezTo>
                  <a:pt x="833" y="81"/>
                  <a:pt x="833" y="81"/>
                  <a:pt x="833" y="81"/>
                </a:cubicBezTo>
                <a:cubicBezTo>
                  <a:pt x="832" y="81"/>
                  <a:pt x="837" y="79"/>
                  <a:pt x="831" y="81"/>
                </a:cubicBezTo>
                <a:cubicBezTo>
                  <a:pt x="837" y="76"/>
                  <a:pt x="837" y="76"/>
                  <a:pt x="837" y="76"/>
                </a:cubicBezTo>
                <a:cubicBezTo>
                  <a:pt x="850" y="69"/>
                  <a:pt x="850" y="69"/>
                  <a:pt x="850" y="69"/>
                </a:cubicBezTo>
                <a:cubicBezTo>
                  <a:pt x="853" y="71"/>
                  <a:pt x="853" y="71"/>
                  <a:pt x="853" y="71"/>
                </a:cubicBezTo>
                <a:cubicBezTo>
                  <a:pt x="857" y="76"/>
                  <a:pt x="857" y="76"/>
                  <a:pt x="857" y="76"/>
                </a:cubicBezTo>
                <a:cubicBezTo>
                  <a:pt x="858" y="76"/>
                  <a:pt x="858" y="76"/>
                  <a:pt x="858" y="76"/>
                </a:cubicBezTo>
                <a:cubicBezTo>
                  <a:pt x="858" y="71"/>
                  <a:pt x="862" y="75"/>
                  <a:pt x="866" y="70"/>
                </a:cubicBezTo>
                <a:cubicBezTo>
                  <a:pt x="868" y="71"/>
                  <a:pt x="868" y="71"/>
                  <a:pt x="868" y="71"/>
                </a:cubicBezTo>
                <a:cubicBezTo>
                  <a:pt x="866" y="74"/>
                  <a:pt x="866" y="74"/>
                  <a:pt x="866" y="74"/>
                </a:cubicBezTo>
                <a:cubicBezTo>
                  <a:pt x="873" y="72"/>
                  <a:pt x="873" y="72"/>
                  <a:pt x="873" y="72"/>
                </a:cubicBezTo>
                <a:cubicBezTo>
                  <a:pt x="873" y="71"/>
                  <a:pt x="873" y="71"/>
                  <a:pt x="873" y="71"/>
                </a:cubicBezTo>
                <a:cubicBezTo>
                  <a:pt x="880" y="67"/>
                  <a:pt x="880" y="67"/>
                  <a:pt x="880" y="67"/>
                </a:cubicBezTo>
                <a:cubicBezTo>
                  <a:pt x="889" y="59"/>
                  <a:pt x="889" y="59"/>
                  <a:pt x="889" y="59"/>
                </a:cubicBezTo>
                <a:cubicBezTo>
                  <a:pt x="898" y="57"/>
                  <a:pt x="898" y="57"/>
                  <a:pt x="898" y="57"/>
                </a:cubicBezTo>
                <a:cubicBezTo>
                  <a:pt x="907" y="57"/>
                  <a:pt x="907" y="57"/>
                  <a:pt x="907" y="57"/>
                </a:cubicBezTo>
                <a:cubicBezTo>
                  <a:pt x="908" y="58"/>
                  <a:pt x="908" y="58"/>
                  <a:pt x="908" y="58"/>
                </a:cubicBezTo>
                <a:cubicBezTo>
                  <a:pt x="900" y="63"/>
                  <a:pt x="900" y="63"/>
                  <a:pt x="900" y="63"/>
                </a:cubicBezTo>
                <a:cubicBezTo>
                  <a:pt x="906" y="63"/>
                  <a:pt x="906" y="63"/>
                  <a:pt x="906" y="63"/>
                </a:cubicBezTo>
                <a:cubicBezTo>
                  <a:pt x="904" y="64"/>
                  <a:pt x="904" y="64"/>
                  <a:pt x="904" y="64"/>
                </a:cubicBezTo>
                <a:cubicBezTo>
                  <a:pt x="910" y="66"/>
                  <a:pt x="910" y="66"/>
                  <a:pt x="910" y="66"/>
                </a:cubicBezTo>
                <a:cubicBezTo>
                  <a:pt x="910" y="69"/>
                  <a:pt x="910" y="69"/>
                  <a:pt x="910" y="69"/>
                </a:cubicBezTo>
                <a:cubicBezTo>
                  <a:pt x="904" y="71"/>
                  <a:pt x="904" y="71"/>
                  <a:pt x="904" y="71"/>
                </a:cubicBezTo>
                <a:cubicBezTo>
                  <a:pt x="901" y="75"/>
                  <a:pt x="901" y="75"/>
                  <a:pt x="901" y="75"/>
                </a:cubicBezTo>
                <a:cubicBezTo>
                  <a:pt x="900" y="73"/>
                  <a:pt x="900" y="73"/>
                  <a:pt x="900" y="73"/>
                </a:cubicBezTo>
                <a:cubicBezTo>
                  <a:pt x="894" y="76"/>
                  <a:pt x="894" y="76"/>
                  <a:pt x="894" y="76"/>
                </a:cubicBezTo>
                <a:cubicBezTo>
                  <a:pt x="894" y="77"/>
                  <a:pt x="895" y="77"/>
                  <a:pt x="894" y="78"/>
                </a:cubicBezTo>
                <a:cubicBezTo>
                  <a:pt x="887" y="79"/>
                  <a:pt x="887" y="79"/>
                  <a:pt x="887" y="79"/>
                </a:cubicBezTo>
                <a:cubicBezTo>
                  <a:pt x="887" y="78"/>
                  <a:pt x="885" y="78"/>
                  <a:pt x="886" y="81"/>
                </a:cubicBezTo>
                <a:cubicBezTo>
                  <a:pt x="889" y="81"/>
                  <a:pt x="889" y="81"/>
                  <a:pt x="889" y="81"/>
                </a:cubicBezTo>
                <a:cubicBezTo>
                  <a:pt x="887" y="82"/>
                  <a:pt x="887" y="82"/>
                  <a:pt x="887" y="82"/>
                </a:cubicBezTo>
                <a:cubicBezTo>
                  <a:pt x="884" y="82"/>
                  <a:pt x="884" y="82"/>
                  <a:pt x="884" y="82"/>
                </a:cubicBezTo>
                <a:cubicBezTo>
                  <a:pt x="875" y="88"/>
                  <a:pt x="875" y="88"/>
                  <a:pt x="875" y="88"/>
                </a:cubicBezTo>
                <a:cubicBezTo>
                  <a:pt x="863" y="97"/>
                  <a:pt x="863" y="97"/>
                  <a:pt x="863" y="97"/>
                </a:cubicBezTo>
                <a:cubicBezTo>
                  <a:pt x="866" y="98"/>
                  <a:pt x="866" y="98"/>
                  <a:pt x="866" y="98"/>
                </a:cubicBezTo>
                <a:cubicBezTo>
                  <a:pt x="867" y="97"/>
                  <a:pt x="867" y="97"/>
                  <a:pt x="867" y="97"/>
                </a:cubicBezTo>
                <a:cubicBezTo>
                  <a:pt x="862" y="103"/>
                  <a:pt x="862" y="103"/>
                  <a:pt x="862" y="103"/>
                </a:cubicBezTo>
                <a:cubicBezTo>
                  <a:pt x="862" y="104"/>
                  <a:pt x="862" y="104"/>
                  <a:pt x="862" y="104"/>
                </a:cubicBezTo>
                <a:cubicBezTo>
                  <a:pt x="858" y="100"/>
                  <a:pt x="858" y="100"/>
                  <a:pt x="858" y="100"/>
                </a:cubicBezTo>
                <a:cubicBezTo>
                  <a:pt x="855" y="103"/>
                  <a:pt x="855" y="103"/>
                  <a:pt x="855" y="103"/>
                </a:cubicBezTo>
                <a:cubicBezTo>
                  <a:pt x="858" y="105"/>
                  <a:pt x="858" y="105"/>
                  <a:pt x="858" y="105"/>
                </a:cubicBezTo>
                <a:cubicBezTo>
                  <a:pt x="858" y="105"/>
                  <a:pt x="857" y="105"/>
                  <a:pt x="857" y="107"/>
                </a:cubicBezTo>
                <a:cubicBezTo>
                  <a:pt x="860" y="110"/>
                  <a:pt x="860" y="110"/>
                  <a:pt x="860" y="110"/>
                </a:cubicBezTo>
                <a:cubicBezTo>
                  <a:pt x="856" y="115"/>
                  <a:pt x="850" y="118"/>
                  <a:pt x="845" y="121"/>
                </a:cubicBezTo>
                <a:cubicBezTo>
                  <a:pt x="834" y="129"/>
                  <a:pt x="834" y="129"/>
                  <a:pt x="834" y="129"/>
                </a:cubicBezTo>
                <a:cubicBezTo>
                  <a:pt x="843" y="121"/>
                  <a:pt x="843" y="121"/>
                  <a:pt x="843" y="121"/>
                </a:cubicBezTo>
                <a:cubicBezTo>
                  <a:pt x="844" y="119"/>
                  <a:pt x="850" y="122"/>
                  <a:pt x="845" y="117"/>
                </a:cubicBezTo>
                <a:cubicBezTo>
                  <a:pt x="836" y="123"/>
                  <a:pt x="836" y="123"/>
                  <a:pt x="836" y="123"/>
                </a:cubicBezTo>
                <a:cubicBezTo>
                  <a:pt x="830" y="132"/>
                  <a:pt x="830" y="132"/>
                  <a:pt x="830" y="132"/>
                </a:cubicBezTo>
                <a:cubicBezTo>
                  <a:pt x="832" y="132"/>
                  <a:pt x="832" y="132"/>
                  <a:pt x="832" y="132"/>
                </a:cubicBezTo>
                <a:cubicBezTo>
                  <a:pt x="830" y="132"/>
                  <a:pt x="847" y="125"/>
                  <a:pt x="829" y="135"/>
                </a:cubicBezTo>
                <a:cubicBezTo>
                  <a:pt x="828" y="132"/>
                  <a:pt x="828" y="132"/>
                  <a:pt x="828" y="132"/>
                </a:cubicBezTo>
                <a:cubicBezTo>
                  <a:pt x="825" y="136"/>
                  <a:pt x="825" y="136"/>
                  <a:pt x="825" y="136"/>
                </a:cubicBezTo>
                <a:cubicBezTo>
                  <a:pt x="826" y="137"/>
                  <a:pt x="826" y="137"/>
                  <a:pt x="826" y="137"/>
                </a:cubicBezTo>
                <a:cubicBezTo>
                  <a:pt x="827" y="136"/>
                  <a:pt x="827" y="136"/>
                  <a:pt x="827" y="136"/>
                </a:cubicBezTo>
                <a:cubicBezTo>
                  <a:pt x="825" y="140"/>
                  <a:pt x="825" y="140"/>
                  <a:pt x="825" y="140"/>
                </a:cubicBezTo>
                <a:cubicBezTo>
                  <a:pt x="825" y="139"/>
                  <a:pt x="827" y="139"/>
                  <a:pt x="825" y="137"/>
                </a:cubicBezTo>
                <a:cubicBezTo>
                  <a:pt x="823" y="137"/>
                  <a:pt x="823" y="137"/>
                  <a:pt x="823" y="137"/>
                </a:cubicBezTo>
                <a:cubicBezTo>
                  <a:pt x="823" y="140"/>
                  <a:pt x="823" y="140"/>
                  <a:pt x="823" y="140"/>
                </a:cubicBezTo>
                <a:cubicBezTo>
                  <a:pt x="809" y="155"/>
                  <a:pt x="809" y="155"/>
                  <a:pt x="809" y="155"/>
                </a:cubicBezTo>
                <a:cubicBezTo>
                  <a:pt x="805" y="157"/>
                  <a:pt x="805" y="157"/>
                  <a:pt x="805" y="157"/>
                </a:cubicBezTo>
                <a:cubicBezTo>
                  <a:pt x="805" y="159"/>
                  <a:pt x="805" y="159"/>
                  <a:pt x="805" y="159"/>
                </a:cubicBezTo>
                <a:cubicBezTo>
                  <a:pt x="801" y="162"/>
                  <a:pt x="801" y="162"/>
                  <a:pt x="801" y="162"/>
                </a:cubicBezTo>
                <a:cubicBezTo>
                  <a:pt x="800" y="161"/>
                  <a:pt x="806" y="161"/>
                  <a:pt x="799" y="161"/>
                </a:cubicBezTo>
                <a:cubicBezTo>
                  <a:pt x="799" y="164"/>
                  <a:pt x="799" y="164"/>
                  <a:pt x="799" y="164"/>
                </a:cubicBezTo>
                <a:cubicBezTo>
                  <a:pt x="804" y="170"/>
                  <a:pt x="804" y="152"/>
                  <a:pt x="799" y="170"/>
                </a:cubicBezTo>
                <a:cubicBezTo>
                  <a:pt x="791" y="170"/>
                  <a:pt x="791" y="170"/>
                  <a:pt x="791" y="170"/>
                </a:cubicBezTo>
                <a:cubicBezTo>
                  <a:pt x="788" y="170"/>
                  <a:pt x="788" y="170"/>
                  <a:pt x="788" y="170"/>
                </a:cubicBezTo>
                <a:cubicBezTo>
                  <a:pt x="787" y="173"/>
                  <a:pt x="787" y="173"/>
                  <a:pt x="787" y="173"/>
                </a:cubicBezTo>
                <a:cubicBezTo>
                  <a:pt x="785" y="172"/>
                  <a:pt x="785" y="172"/>
                  <a:pt x="785" y="172"/>
                </a:cubicBezTo>
                <a:cubicBezTo>
                  <a:pt x="783" y="175"/>
                  <a:pt x="783" y="175"/>
                  <a:pt x="783" y="175"/>
                </a:cubicBezTo>
                <a:cubicBezTo>
                  <a:pt x="788" y="180"/>
                  <a:pt x="788" y="180"/>
                  <a:pt x="788" y="180"/>
                </a:cubicBezTo>
                <a:cubicBezTo>
                  <a:pt x="792" y="177"/>
                  <a:pt x="792" y="177"/>
                  <a:pt x="792" y="177"/>
                </a:cubicBezTo>
                <a:cubicBezTo>
                  <a:pt x="792" y="181"/>
                  <a:pt x="792" y="181"/>
                  <a:pt x="792" y="181"/>
                </a:cubicBezTo>
                <a:cubicBezTo>
                  <a:pt x="789" y="183"/>
                  <a:pt x="789" y="183"/>
                  <a:pt x="789" y="183"/>
                </a:cubicBezTo>
                <a:cubicBezTo>
                  <a:pt x="791" y="185"/>
                  <a:pt x="791" y="185"/>
                  <a:pt x="791" y="185"/>
                </a:cubicBezTo>
                <a:cubicBezTo>
                  <a:pt x="791" y="184"/>
                  <a:pt x="793" y="184"/>
                  <a:pt x="794" y="180"/>
                </a:cubicBezTo>
                <a:cubicBezTo>
                  <a:pt x="795" y="181"/>
                  <a:pt x="795" y="181"/>
                  <a:pt x="795" y="181"/>
                </a:cubicBezTo>
                <a:cubicBezTo>
                  <a:pt x="797" y="181"/>
                  <a:pt x="797" y="181"/>
                  <a:pt x="797" y="181"/>
                </a:cubicBezTo>
                <a:cubicBezTo>
                  <a:pt x="797" y="178"/>
                  <a:pt x="797" y="178"/>
                  <a:pt x="797" y="178"/>
                </a:cubicBezTo>
                <a:cubicBezTo>
                  <a:pt x="795" y="176"/>
                  <a:pt x="795" y="176"/>
                  <a:pt x="795" y="176"/>
                </a:cubicBezTo>
                <a:cubicBezTo>
                  <a:pt x="796" y="172"/>
                  <a:pt x="796" y="172"/>
                  <a:pt x="796" y="172"/>
                </a:cubicBezTo>
                <a:cubicBezTo>
                  <a:pt x="801" y="173"/>
                  <a:pt x="801" y="173"/>
                  <a:pt x="801" y="173"/>
                </a:cubicBezTo>
                <a:cubicBezTo>
                  <a:pt x="798" y="178"/>
                  <a:pt x="798" y="178"/>
                  <a:pt x="798" y="178"/>
                </a:cubicBezTo>
                <a:cubicBezTo>
                  <a:pt x="801" y="177"/>
                  <a:pt x="801" y="177"/>
                  <a:pt x="801" y="177"/>
                </a:cubicBezTo>
                <a:cubicBezTo>
                  <a:pt x="801" y="176"/>
                  <a:pt x="807" y="174"/>
                  <a:pt x="802" y="172"/>
                </a:cubicBezTo>
                <a:cubicBezTo>
                  <a:pt x="809" y="169"/>
                  <a:pt x="809" y="169"/>
                  <a:pt x="809" y="169"/>
                </a:cubicBezTo>
                <a:cubicBezTo>
                  <a:pt x="810" y="169"/>
                  <a:pt x="806" y="170"/>
                  <a:pt x="810" y="170"/>
                </a:cubicBezTo>
                <a:cubicBezTo>
                  <a:pt x="811" y="169"/>
                  <a:pt x="811" y="169"/>
                  <a:pt x="811" y="169"/>
                </a:cubicBezTo>
                <a:cubicBezTo>
                  <a:pt x="808" y="166"/>
                  <a:pt x="808" y="166"/>
                  <a:pt x="808" y="166"/>
                </a:cubicBezTo>
                <a:cubicBezTo>
                  <a:pt x="807" y="168"/>
                  <a:pt x="807" y="168"/>
                  <a:pt x="807" y="168"/>
                </a:cubicBezTo>
                <a:cubicBezTo>
                  <a:pt x="806" y="165"/>
                  <a:pt x="806" y="165"/>
                  <a:pt x="806" y="165"/>
                </a:cubicBezTo>
                <a:cubicBezTo>
                  <a:pt x="811" y="165"/>
                  <a:pt x="811" y="165"/>
                  <a:pt x="811" y="165"/>
                </a:cubicBezTo>
                <a:cubicBezTo>
                  <a:pt x="812" y="165"/>
                  <a:pt x="812" y="165"/>
                  <a:pt x="812" y="165"/>
                </a:cubicBezTo>
                <a:cubicBezTo>
                  <a:pt x="813" y="164"/>
                  <a:pt x="801" y="172"/>
                  <a:pt x="818" y="165"/>
                </a:cubicBezTo>
                <a:cubicBezTo>
                  <a:pt x="819" y="161"/>
                  <a:pt x="819" y="161"/>
                  <a:pt x="819" y="161"/>
                </a:cubicBezTo>
                <a:cubicBezTo>
                  <a:pt x="821" y="160"/>
                  <a:pt x="821" y="160"/>
                  <a:pt x="821" y="160"/>
                </a:cubicBezTo>
                <a:cubicBezTo>
                  <a:pt x="824" y="159"/>
                  <a:pt x="824" y="159"/>
                  <a:pt x="824" y="159"/>
                </a:cubicBezTo>
                <a:cubicBezTo>
                  <a:pt x="825" y="156"/>
                  <a:pt x="825" y="156"/>
                  <a:pt x="825" y="156"/>
                </a:cubicBezTo>
                <a:cubicBezTo>
                  <a:pt x="830" y="155"/>
                  <a:pt x="830" y="155"/>
                  <a:pt x="830" y="155"/>
                </a:cubicBezTo>
                <a:cubicBezTo>
                  <a:pt x="832" y="151"/>
                  <a:pt x="832" y="151"/>
                  <a:pt x="832" y="151"/>
                </a:cubicBezTo>
                <a:cubicBezTo>
                  <a:pt x="834" y="150"/>
                  <a:pt x="834" y="150"/>
                  <a:pt x="834" y="150"/>
                </a:cubicBezTo>
                <a:cubicBezTo>
                  <a:pt x="835" y="147"/>
                  <a:pt x="835" y="147"/>
                  <a:pt x="835" y="147"/>
                </a:cubicBezTo>
                <a:cubicBezTo>
                  <a:pt x="836" y="148"/>
                  <a:pt x="836" y="148"/>
                  <a:pt x="836" y="148"/>
                </a:cubicBezTo>
                <a:cubicBezTo>
                  <a:pt x="841" y="144"/>
                  <a:pt x="841" y="144"/>
                  <a:pt x="841" y="144"/>
                </a:cubicBezTo>
                <a:cubicBezTo>
                  <a:pt x="841" y="143"/>
                  <a:pt x="839" y="148"/>
                  <a:pt x="842" y="142"/>
                </a:cubicBezTo>
                <a:cubicBezTo>
                  <a:pt x="844" y="143"/>
                  <a:pt x="844" y="143"/>
                  <a:pt x="844" y="143"/>
                </a:cubicBezTo>
                <a:cubicBezTo>
                  <a:pt x="845" y="138"/>
                  <a:pt x="845" y="138"/>
                  <a:pt x="845" y="138"/>
                </a:cubicBezTo>
                <a:cubicBezTo>
                  <a:pt x="848" y="137"/>
                  <a:pt x="848" y="137"/>
                  <a:pt x="848" y="137"/>
                </a:cubicBezTo>
                <a:cubicBezTo>
                  <a:pt x="850" y="134"/>
                  <a:pt x="850" y="134"/>
                  <a:pt x="850" y="134"/>
                </a:cubicBezTo>
                <a:cubicBezTo>
                  <a:pt x="854" y="133"/>
                  <a:pt x="854" y="133"/>
                  <a:pt x="854" y="133"/>
                </a:cubicBezTo>
                <a:cubicBezTo>
                  <a:pt x="855" y="130"/>
                  <a:pt x="855" y="130"/>
                  <a:pt x="855" y="130"/>
                </a:cubicBezTo>
                <a:cubicBezTo>
                  <a:pt x="859" y="130"/>
                  <a:pt x="859" y="130"/>
                  <a:pt x="859" y="130"/>
                </a:cubicBezTo>
                <a:cubicBezTo>
                  <a:pt x="862" y="127"/>
                  <a:pt x="862" y="127"/>
                  <a:pt x="862" y="127"/>
                </a:cubicBezTo>
                <a:cubicBezTo>
                  <a:pt x="864" y="127"/>
                  <a:pt x="853" y="131"/>
                  <a:pt x="866" y="126"/>
                </a:cubicBezTo>
                <a:cubicBezTo>
                  <a:pt x="866" y="126"/>
                  <a:pt x="868" y="126"/>
                  <a:pt x="865" y="125"/>
                </a:cubicBezTo>
                <a:cubicBezTo>
                  <a:pt x="867" y="121"/>
                  <a:pt x="867" y="121"/>
                  <a:pt x="867" y="121"/>
                </a:cubicBezTo>
                <a:cubicBezTo>
                  <a:pt x="871" y="120"/>
                  <a:pt x="871" y="120"/>
                  <a:pt x="871" y="120"/>
                </a:cubicBezTo>
                <a:cubicBezTo>
                  <a:pt x="875" y="116"/>
                  <a:pt x="875" y="116"/>
                  <a:pt x="875" y="116"/>
                </a:cubicBezTo>
                <a:cubicBezTo>
                  <a:pt x="876" y="114"/>
                  <a:pt x="876" y="114"/>
                  <a:pt x="876" y="114"/>
                </a:cubicBezTo>
                <a:cubicBezTo>
                  <a:pt x="882" y="111"/>
                  <a:pt x="882" y="111"/>
                  <a:pt x="882" y="111"/>
                </a:cubicBezTo>
                <a:cubicBezTo>
                  <a:pt x="884" y="107"/>
                  <a:pt x="884" y="107"/>
                  <a:pt x="884" y="107"/>
                </a:cubicBezTo>
                <a:cubicBezTo>
                  <a:pt x="891" y="103"/>
                  <a:pt x="891" y="103"/>
                  <a:pt x="891" y="103"/>
                </a:cubicBezTo>
                <a:cubicBezTo>
                  <a:pt x="891" y="100"/>
                  <a:pt x="891" y="100"/>
                  <a:pt x="891" y="100"/>
                </a:cubicBezTo>
                <a:cubicBezTo>
                  <a:pt x="894" y="100"/>
                  <a:pt x="894" y="100"/>
                  <a:pt x="894" y="100"/>
                </a:cubicBezTo>
                <a:cubicBezTo>
                  <a:pt x="898" y="96"/>
                  <a:pt x="898" y="96"/>
                  <a:pt x="898" y="96"/>
                </a:cubicBezTo>
                <a:cubicBezTo>
                  <a:pt x="901" y="96"/>
                  <a:pt x="901" y="96"/>
                  <a:pt x="901" y="96"/>
                </a:cubicBezTo>
                <a:cubicBezTo>
                  <a:pt x="900" y="96"/>
                  <a:pt x="900" y="96"/>
                  <a:pt x="900" y="96"/>
                </a:cubicBezTo>
                <a:cubicBezTo>
                  <a:pt x="900" y="94"/>
                  <a:pt x="900" y="94"/>
                  <a:pt x="900" y="94"/>
                </a:cubicBezTo>
                <a:cubicBezTo>
                  <a:pt x="901" y="94"/>
                  <a:pt x="901" y="94"/>
                  <a:pt x="901" y="94"/>
                </a:cubicBezTo>
                <a:cubicBezTo>
                  <a:pt x="901" y="95"/>
                  <a:pt x="902" y="93"/>
                  <a:pt x="901" y="95"/>
                </a:cubicBezTo>
                <a:cubicBezTo>
                  <a:pt x="903" y="94"/>
                  <a:pt x="903" y="94"/>
                  <a:pt x="903" y="94"/>
                </a:cubicBezTo>
                <a:cubicBezTo>
                  <a:pt x="901" y="93"/>
                  <a:pt x="901" y="93"/>
                  <a:pt x="901" y="93"/>
                </a:cubicBezTo>
                <a:cubicBezTo>
                  <a:pt x="908" y="90"/>
                  <a:pt x="908" y="90"/>
                  <a:pt x="908" y="90"/>
                </a:cubicBezTo>
                <a:cubicBezTo>
                  <a:pt x="910" y="90"/>
                  <a:pt x="910" y="90"/>
                  <a:pt x="910" y="90"/>
                </a:cubicBezTo>
                <a:cubicBezTo>
                  <a:pt x="910" y="94"/>
                  <a:pt x="914" y="86"/>
                  <a:pt x="910" y="94"/>
                </a:cubicBezTo>
                <a:cubicBezTo>
                  <a:pt x="913" y="98"/>
                  <a:pt x="913" y="98"/>
                  <a:pt x="913" y="98"/>
                </a:cubicBezTo>
                <a:cubicBezTo>
                  <a:pt x="912" y="98"/>
                  <a:pt x="912" y="98"/>
                  <a:pt x="912" y="98"/>
                </a:cubicBezTo>
                <a:cubicBezTo>
                  <a:pt x="912" y="100"/>
                  <a:pt x="912" y="100"/>
                  <a:pt x="912" y="100"/>
                </a:cubicBezTo>
                <a:cubicBezTo>
                  <a:pt x="908" y="99"/>
                  <a:pt x="908" y="99"/>
                  <a:pt x="908" y="99"/>
                </a:cubicBezTo>
                <a:cubicBezTo>
                  <a:pt x="902" y="104"/>
                  <a:pt x="902" y="104"/>
                  <a:pt x="902" y="104"/>
                </a:cubicBezTo>
                <a:cubicBezTo>
                  <a:pt x="899" y="102"/>
                  <a:pt x="899" y="102"/>
                  <a:pt x="899" y="102"/>
                </a:cubicBezTo>
                <a:cubicBezTo>
                  <a:pt x="899" y="102"/>
                  <a:pt x="899" y="102"/>
                  <a:pt x="899" y="102"/>
                </a:cubicBezTo>
                <a:cubicBezTo>
                  <a:pt x="899" y="105"/>
                  <a:pt x="899" y="105"/>
                  <a:pt x="899" y="105"/>
                </a:cubicBezTo>
                <a:cubicBezTo>
                  <a:pt x="898" y="105"/>
                  <a:pt x="896" y="104"/>
                  <a:pt x="895" y="105"/>
                </a:cubicBezTo>
                <a:cubicBezTo>
                  <a:pt x="899" y="108"/>
                  <a:pt x="899" y="108"/>
                  <a:pt x="899" y="108"/>
                </a:cubicBezTo>
                <a:cubicBezTo>
                  <a:pt x="903" y="105"/>
                  <a:pt x="903" y="105"/>
                  <a:pt x="903" y="105"/>
                </a:cubicBezTo>
                <a:cubicBezTo>
                  <a:pt x="909" y="109"/>
                  <a:pt x="890" y="102"/>
                  <a:pt x="911" y="109"/>
                </a:cubicBezTo>
                <a:cubicBezTo>
                  <a:pt x="913" y="104"/>
                  <a:pt x="913" y="104"/>
                  <a:pt x="913" y="104"/>
                </a:cubicBezTo>
                <a:cubicBezTo>
                  <a:pt x="915" y="109"/>
                  <a:pt x="915" y="109"/>
                  <a:pt x="915" y="109"/>
                </a:cubicBezTo>
                <a:cubicBezTo>
                  <a:pt x="913" y="114"/>
                  <a:pt x="913" y="108"/>
                  <a:pt x="903" y="112"/>
                </a:cubicBezTo>
                <a:cubicBezTo>
                  <a:pt x="892" y="121"/>
                  <a:pt x="892" y="121"/>
                  <a:pt x="892" y="121"/>
                </a:cubicBezTo>
                <a:cubicBezTo>
                  <a:pt x="890" y="123"/>
                  <a:pt x="890" y="123"/>
                  <a:pt x="890" y="123"/>
                </a:cubicBezTo>
                <a:cubicBezTo>
                  <a:pt x="886" y="126"/>
                  <a:pt x="886" y="126"/>
                  <a:pt x="886" y="126"/>
                </a:cubicBezTo>
                <a:cubicBezTo>
                  <a:pt x="885" y="129"/>
                  <a:pt x="885" y="129"/>
                  <a:pt x="885" y="129"/>
                </a:cubicBezTo>
                <a:cubicBezTo>
                  <a:pt x="879" y="132"/>
                  <a:pt x="879" y="132"/>
                  <a:pt x="879" y="132"/>
                </a:cubicBezTo>
                <a:cubicBezTo>
                  <a:pt x="877" y="137"/>
                  <a:pt x="877" y="137"/>
                  <a:pt x="877" y="137"/>
                </a:cubicBezTo>
                <a:cubicBezTo>
                  <a:pt x="869" y="141"/>
                  <a:pt x="869" y="141"/>
                  <a:pt x="869" y="141"/>
                </a:cubicBezTo>
                <a:cubicBezTo>
                  <a:pt x="868" y="144"/>
                  <a:pt x="868" y="144"/>
                  <a:pt x="868" y="144"/>
                </a:cubicBezTo>
                <a:cubicBezTo>
                  <a:pt x="867" y="143"/>
                  <a:pt x="867" y="143"/>
                  <a:pt x="867" y="143"/>
                </a:cubicBezTo>
                <a:cubicBezTo>
                  <a:pt x="857" y="151"/>
                  <a:pt x="857" y="151"/>
                  <a:pt x="857" y="151"/>
                </a:cubicBezTo>
                <a:cubicBezTo>
                  <a:pt x="855" y="151"/>
                  <a:pt x="855" y="151"/>
                  <a:pt x="855" y="151"/>
                </a:cubicBezTo>
                <a:cubicBezTo>
                  <a:pt x="855" y="153"/>
                  <a:pt x="855" y="153"/>
                  <a:pt x="855" y="153"/>
                </a:cubicBezTo>
                <a:cubicBezTo>
                  <a:pt x="854" y="154"/>
                  <a:pt x="849" y="156"/>
                  <a:pt x="851" y="157"/>
                </a:cubicBezTo>
                <a:cubicBezTo>
                  <a:pt x="843" y="162"/>
                  <a:pt x="843" y="162"/>
                  <a:pt x="843" y="162"/>
                </a:cubicBezTo>
                <a:cubicBezTo>
                  <a:pt x="840" y="165"/>
                  <a:pt x="839" y="165"/>
                  <a:pt x="836" y="170"/>
                </a:cubicBezTo>
                <a:cubicBezTo>
                  <a:pt x="841" y="170"/>
                  <a:pt x="841" y="170"/>
                  <a:pt x="841" y="170"/>
                </a:cubicBezTo>
                <a:cubicBezTo>
                  <a:pt x="849" y="165"/>
                  <a:pt x="849" y="165"/>
                  <a:pt x="849" y="165"/>
                </a:cubicBezTo>
                <a:cubicBezTo>
                  <a:pt x="852" y="164"/>
                  <a:pt x="849" y="175"/>
                  <a:pt x="851" y="161"/>
                </a:cubicBezTo>
                <a:cubicBezTo>
                  <a:pt x="853" y="163"/>
                  <a:pt x="853" y="163"/>
                  <a:pt x="853" y="163"/>
                </a:cubicBezTo>
                <a:cubicBezTo>
                  <a:pt x="849" y="169"/>
                  <a:pt x="849" y="169"/>
                  <a:pt x="849" y="169"/>
                </a:cubicBezTo>
                <a:cubicBezTo>
                  <a:pt x="845" y="170"/>
                  <a:pt x="845" y="170"/>
                  <a:pt x="845" y="170"/>
                </a:cubicBezTo>
                <a:cubicBezTo>
                  <a:pt x="844" y="177"/>
                  <a:pt x="844" y="177"/>
                  <a:pt x="844" y="177"/>
                </a:cubicBezTo>
                <a:cubicBezTo>
                  <a:pt x="840" y="178"/>
                  <a:pt x="840" y="178"/>
                  <a:pt x="840" y="178"/>
                </a:cubicBezTo>
                <a:cubicBezTo>
                  <a:pt x="819" y="198"/>
                  <a:pt x="819" y="198"/>
                  <a:pt x="819" y="198"/>
                </a:cubicBezTo>
                <a:cubicBezTo>
                  <a:pt x="817" y="199"/>
                  <a:pt x="817" y="199"/>
                  <a:pt x="817" y="199"/>
                </a:cubicBezTo>
                <a:cubicBezTo>
                  <a:pt x="817" y="200"/>
                  <a:pt x="817" y="200"/>
                  <a:pt x="817" y="200"/>
                </a:cubicBezTo>
                <a:cubicBezTo>
                  <a:pt x="818" y="201"/>
                  <a:pt x="818" y="201"/>
                  <a:pt x="818" y="201"/>
                </a:cubicBezTo>
                <a:cubicBezTo>
                  <a:pt x="826" y="197"/>
                  <a:pt x="826" y="197"/>
                  <a:pt x="826" y="197"/>
                </a:cubicBezTo>
                <a:cubicBezTo>
                  <a:pt x="828" y="193"/>
                  <a:pt x="828" y="193"/>
                  <a:pt x="828" y="193"/>
                </a:cubicBezTo>
                <a:cubicBezTo>
                  <a:pt x="834" y="189"/>
                  <a:pt x="834" y="189"/>
                  <a:pt x="834" y="189"/>
                </a:cubicBezTo>
                <a:cubicBezTo>
                  <a:pt x="837" y="185"/>
                  <a:pt x="837" y="185"/>
                  <a:pt x="837" y="185"/>
                </a:cubicBezTo>
                <a:cubicBezTo>
                  <a:pt x="838" y="185"/>
                  <a:pt x="840" y="184"/>
                  <a:pt x="841" y="185"/>
                </a:cubicBezTo>
                <a:cubicBezTo>
                  <a:pt x="837" y="189"/>
                  <a:pt x="837" y="189"/>
                  <a:pt x="837" y="189"/>
                </a:cubicBezTo>
                <a:cubicBezTo>
                  <a:pt x="837" y="189"/>
                  <a:pt x="833" y="187"/>
                  <a:pt x="835" y="191"/>
                </a:cubicBezTo>
                <a:cubicBezTo>
                  <a:pt x="831" y="193"/>
                  <a:pt x="831" y="193"/>
                  <a:pt x="831" y="193"/>
                </a:cubicBezTo>
                <a:cubicBezTo>
                  <a:pt x="821" y="202"/>
                  <a:pt x="821" y="202"/>
                  <a:pt x="821" y="202"/>
                </a:cubicBezTo>
                <a:cubicBezTo>
                  <a:pt x="820" y="203"/>
                  <a:pt x="828" y="195"/>
                  <a:pt x="820" y="206"/>
                </a:cubicBezTo>
                <a:cubicBezTo>
                  <a:pt x="817" y="204"/>
                  <a:pt x="817" y="204"/>
                  <a:pt x="817" y="204"/>
                </a:cubicBezTo>
                <a:cubicBezTo>
                  <a:pt x="813" y="206"/>
                  <a:pt x="813" y="206"/>
                  <a:pt x="813" y="206"/>
                </a:cubicBezTo>
                <a:cubicBezTo>
                  <a:pt x="814" y="208"/>
                  <a:pt x="814" y="208"/>
                  <a:pt x="814" y="208"/>
                </a:cubicBezTo>
                <a:cubicBezTo>
                  <a:pt x="808" y="211"/>
                  <a:pt x="808" y="211"/>
                  <a:pt x="808" y="211"/>
                </a:cubicBezTo>
                <a:cubicBezTo>
                  <a:pt x="811" y="213"/>
                  <a:pt x="815" y="204"/>
                  <a:pt x="803" y="211"/>
                </a:cubicBezTo>
                <a:cubicBezTo>
                  <a:pt x="802" y="215"/>
                  <a:pt x="802" y="215"/>
                  <a:pt x="802" y="215"/>
                </a:cubicBezTo>
                <a:cubicBezTo>
                  <a:pt x="795" y="219"/>
                  <a:pt x="795" y="219"/>
                  <a:pt x="795" y="219"/>
                </a:cubicBezTo>
                <a:cubicBezTo>
                  <a:pt x="769" y="238"/>
                  <a:pt x="769" y="238"/>
                  <a:pt x="769" y="238"/>
                </a:cubicBezTo>
                <a:cubicBezTo>
                  <a:pt x="760" y="245"/>
                  <a:pt x="760" y="245"/>
                  <a:pt x="760" y="245"/>
                </a:cubicBezTo>
                <a:cubicBezTo>
                  <a:pt x="742" y="258"/>
                  <a:pt x="742" y="258"/>
                  <a:pt x="742" y="258"/>
                </a:cubicBezTo>
                <a:cubicBezTo>
                  <a:pt x="737" y="260"/>
                  <a:pt x="737" y="260"/>
                  <a:pt x="737" y="260"/>
                </a:cubicBezTo>
                <a:cubicBezTo>
                  <a:pt x="729" y="265"/>
                  <a:pt x="729" y="265"/>
                  <a:pt x="729" y="265"/>
                </a:cubicBezTo>
                <a:cubicBezTo>
                  <a:pt x="729" y="263"/>
                  <a:pt x="739" y="261"/>
                  <a:pt x="725" y="267"/>
                </a:cubicBezTo>
                <a:cubicBezTo>
                  <a:pt x="722" y="270"/>
                  <a:pt x="722" y="270"/>
                  <a:pt x="722" y="270"/>
                </a:cubicBezTo>
                <a:cubicBezTo>
                  <a:pt x="725" y="271"/>
                  <a:pt x="725" y="271"/>
                  <a:pt x="725" y="271"/>
                </a:cubicBezTo>
                <a:cubicBezTo>
                  <a:pt x="723" y="269"/>
                  <a:pt x="724" y="272"/>
                  <a:pt x="721" y="273"/>
                </a:cubicBezTo>
                <a:cubicBezTo>
                  <a:pt x="720" y="272"/>
                  <a:pt x="720" y="272"/>
                  <a:pt x="720" y="272"/>
                </a:cubicBezTo>
                <a:cubicBezTo>
                  <a:pt x="714" y="277"/>
                  <a:pt x="714" y="277"/>
                  <a:pt x="714" y="277"/>
                </a:cubicBezTo>
                <a:cubicBezTo>
                  <a:pt x="712" y="278"/>
                  <a:pt x="713" y="273"/>
                  <a:pt x="709" y="281"/>
                </a:cubicBezTo>
                <a:cubicBezTo>
                  <a:pt x="710" y="283"/>
                  <a:pt x="710" y="283"/>
                  <a:pt x="710" y="283"/>
                </a:cubicBezTo>
                <a:cubicBezTo>
                  <a:pt x="706" y="286"/>
                  <a:pt x="706" y="286"/>
                  <a:pt x="706" y="286"/>
                </a:cubicBezTo>
                <a:cubicBezTo>
                  <a:pt x="707" y="281"/>
                  <a:pt x="707" y="281"/>
                  <a:pt x="707" y="281"/>
                </a:cubicBezTo>
                <a:cubicBezTo>
                  <a:pt x="705" y="282"/>
                  <a:pt x="705" y="282"/>
                  <a:pt x="705" y="282"/>
                </a:cubicBezTo>
                <a:cubicBezTo>
                  <a:pt x="702" y="286"/>
                  <a:pt x="702" y="286"/>
                  <a:pt x="702" y="286"/>
                </a:cubicBezTo>
                <a:cubicBezTo>
                  <a:pt x="704" y="289"/>
                  <a:pt x="704" y="289"/>
                  <a:pt x="704" y="289"/>
                </a:cubicBezTo>
                <a:cubicBezTo>
                  <a:pt x="700" y="291"/>
                  <a:pt x="700" y="291"/>
                  <a:pt x="700" y="291"/>
                </a:cubicBezTo>
                <a:cubicBezTo>
                  <a:pt x="697" y="292"/>
                  <a:pt x="697" y="292"/>
                  <a:pt x="697" y="292"/>
                </a:cubicBezTo>
                <a:cubicBezTo>
                  <a:pt x="682" y="302"/>
                  <a:pt x="682" y="302"/>
                  <a:pt x="682" y="302"/>
                </a:cubicBezTo>
                <a:cubicBezTo>
                  <a:pt x="680" y="304"/>
                  <a:pt x="680" y="304"/>
                  <a:pt x="680" y="304"/>
                </a:cubicBezTo>
                <a:cubicBezTo>
                  <a:pt x="685" y="303"/>
                  <a:pt x="685" y="303"/>
                  <a:pt x="685" y="303"/>
                </a:cubicBezTo>
                <a:cubicBezTo>
                  <a:pt x="696" y="297"/>
                  <a:pt x="696" y="297"/>
                  <a:pt x="696" y="297"/>
                </a:cubicBezTo>
                <a:cubicBezTo>
                  <a:pt x="697" y="295"/>
                  <a:pt x="697" y="295"/>
                  <a:pt x="697" y="295"/>
                </a:cubicBezTo>
                <a:cubicBezTo>
                  <a:pt x="703" y="292"/>
                  <a:pt x="703" y="292"/>
                  <a:pt x="703" y="292"/>
                </a:cubicBezTo>
                <a:cubicBezTo>
                  <a:pt x="708" y="292"/>
                  <a:pt x="708" y="292"/>
                  <a:pt x="708" y="292"/>
                </a:cubicBezTo>
                <a:cubicBezTo>
                  <a:pt x="715" y="287"/>
                  <a:pt x="715" y="287"/>
                  <a:pt x="715" y="287"/>
                </a:cubicBezTo>
                <a:cubicBezTo>
                  <a:pt x="719" y="287"/>
                  <a:pt x="719" y="287"/>
                  <a:pt x="719" y="287"/>
                </a:cubicBezTo>
                <a:cubicBezTo>
                  <a:pt x="720" y="283"/>
                  <a:pt x="720" y="283"/>
                  <a:pt x="720" y="283"/>
                </a:cubicBezTo>
                <a:cubicBezTo>
                  <a:pt x="728" y="280"/>
                  <a:pt x="728" y="280"/>
                  <a:pt x="728" y="280"/>
                </a:cubicBezTo>
                <a:cubicBezTo>
                  <a:pt x="732" y="277"/>
                  <a:pt x="732" y="277"/>
                  <a:pt x="732" y="277"/>
                </a:cubicBezTo>
                <a:cubicBezTo>
                  <a:pt x="732" y="276"/>
                  <a:pt x="726" y="281"/>
                  <a:pt x="733" y="275"/>
                </a:cubicBezTo>
                <a:cubicBezTo>
                  <a:pt x="736" y="277"/>
                  <a:pt x="736" y="277"/>
                  <a:pt x="736" y="277"/>
                </a:cubicBezTo>
                <a:cubicBezTo>
                  <a:pt x="738" y="275"/>
                  <a:pt x="738" y="275"/>
                  <a:pt x="738" y="275"/>
                </a:cubicBezTo>
                <a:cubicBezTo>
                  <a:pt x="735" y="274"/>
                  <a:pt x="735" y="274"/>
                  <a:pt x="735" y="274"/>
                </a:cubicBezTo>
                <a:cubicBezTo>
                  <a:pt x="737" y="272"/>
                  <a:pt x="737" y="272"/>
                  <a:pt x="737" y="272"/>
                </a:cubicBezTo>
                <a:cubicBezTo>
                  <a:pt x="738" y="274"/>
                  <a:pt x="738" y="274"/>
                  <a:pt x="738" y="274"/>
                </a:cubicBezTo>
                <a:cubicBezTo>
                  <a:pt x="743" y="272"/>
                  <a:pt x="743" y="272"/>
                  <a:pt x="743" y="272"/>
                </a:cubicBezTo>
                <a:cubicBezTo>
                  <a:pt x="746" y="268"/>
                  <a:pt x="746" y="268"/>
                  <a:pt x="746" y="268"/>
                </a:cubicBezTo>
                <a:cubicBezTo>
                  <a:pt x="749" y="268"/>
                  <a:pt x="749" y="268"/>
                  <a:pt x="749" y="268"/>
                </a:cubicBezTo>
                <a:cubicBezTo>
                  <a:pt x="751" y="264"/>
                  <a:pt x="751" y="264"/>
                  <a:pt x="751" y="264"/>
                </a:cubicBezTo>
                <a:cubicBezTo>
                  <a:pt x="756" y="263"/>
                  <a:pt x="756" y="263"/>
                  <a:pt x="756" y="263"/>
                </a:cubicBezTo>
                <a:cubicBezTo>
                  <a:pt x="757" y="260"/>
                  <a:pt x="757" y="260"/>
                  <a:pt x="757" y="260"/>
                </a:cubicBezTo>
                <a:cubicBezTo>
                  <a:pt x="765" y="257"/>
                  <a:pt x="765" y="257"/>
                  <a:pt x="765" y="257"/>
                </a:cubicBezTo>
                <a:cubicBezTo>
                  <a:pt x="771" y="252"/>
                  <a:pt x="771" y="252"/>
                  <a:pt x="771" y="252"/>
                </a:cubicBezTo>
                <a:cubicBezTo>
                  <a:pt x="771" y="251"/>
                  <a:pt x="762" y="260"/>
                  <a:pt x="775" y="250"/>
                </a:cubicBezTo>
                <a:cubicBezTo>
                  <a:pt x="774" y="253"/>
                  <a:pt x="774" y="253"/>
                  <a:pt x="774" y="253"/>
                </a:cubicBezTo>
                <a:cubicBezTo>
                  <a:pt x="775" y="254"/>
                  <a:pt x="775" y="254"/>
                  <a:pt x="775" y="254"/>
                </a:cubicBezTo>
                <a:cubicBezTo>
                  <a:pt x="776" y="252"/>
                  <a:pt x="776" y="252"/>
                  <a:pt x="776" y="252"/>
                </a:cubicBezTo>
                <a:cubicBezTo>
                  <a:pt x="781" y="254"/>
                  <a:pt x="781" y="254"/>
                  <a:pt x="781" y="254"/>
                </a:cubicBezTo>
                <a:cubicBezTo>
                  <a:pt x="781" y="250"/>
                  <a:pt x="781" y="250"/>
                  <a:pt x="781" y="250"/>
                </a:cubicBezTo>
                <a:cubicBezTo>
                  <a:pt x="779" y="248"/>
                  <a:pt x="779" y="248"/>
                  <a:pt x="779" y="248"/>
                </a:cubicBezTo>
                <a:cubicBezTo>
                  <a:pt x="779" y="247"/>
                  <a:pt x="771" y="254"/>
                  <a:pt x="781" y="246"/>
                </a:cubicBezTo>
                <a:cubicBezTo>
                  <a:pt x="791" y="238"/>
                  <a:pt x="791" y="238"/>
                  <a:pt x="791" y="238"/>
                </a:cubicBezTo>
                <a:cubicBezTo>
                  <a:pt x="795" y="237"/>
                  <a:pt x="795" y="237"/>
                  <a:pt x="795" y="237"/>
                </a:cubicBezTo>
                <a:cubicBezTo>
                  <a:pt x="798" y="233"/>
                  <a:pt x="798" y="233"/>
                  <a:pt x="798" y="233"/>
                </a:cubicBezTo>
                <a:cubicBezTo>
                  <a:pt x="801" y="233"/>
                  <a:pt x="801" y="233"/>
                  <a:pt x="801" y="233"/>
                </a:cubicBezTo>
                <a:cubicBezTo>
                  <a:pt x="801" y="231"/>
                  <a:pt x="801" y="231"/>
                  <a:pt x="801" y="231"/>
                </a:cubicBezTo>
                <a:cubicBezTo>
                  <a:pt x="802" y="226"/>
                  <a:pt x="808" y="235"/>
                  <a:pt x="808" y="227"/>
                </a:cubicBezTo>
                <a:cubicBezTo>
                  <a:pt x="809" y="224"/>
                  <a:pt x="809" y="224"/>
                  <a:pt x="809" y="224"/>
                </a:cubicBezTo>
                <a:cubicBezTo>
                  <a:pt x="812" y="224"/>
                  <a:pt x="812" y="224"/>
                  <a:pt x="812" y="224"/>
                </a:cubicBezTo>
                <a:cubicBezTo>
                  <a:pt x="811" y="225"/>
                  <a:pt x="811" y="225"/>
                  <a:pt x="811" y="225"/>
                </a:cubicBezTo>
                <a:cubicBezTo>
                  <a:pt x="812" y="225"/>
                  <a:pt x="810" y="222"/>
                  <a:pt x="812" y="226"/>
                </a:cubicBezTo>
                <a:cubicBezTo>
                  <a:pt x="814" y="224"/>
                  <a:pt x="814" y="224"/>
                  <a:pt x="814" y="224"/>
                </a:cubicBezTo>
                <a:cubicBezTo>
                  <a:pt x="813" y="223"/>
                  <a:pt x="813" y="223"/>
                  <a:pt x="813" y="223"/>
                </a:cubicBezTo>
                <a:cubicBezTo>
                  <a:pt x="821" y="216"/>
                  <a:pt x="821" y="216"/>
                  <a:pt x="821" y="216"/>
                </a:cubicBezTo>
                <a:cubicBezTo>
                  <a:pt x="824" y="215"/>
                  <a:pt x="824" y="215"/>
                  <a:pt x="824" y="215"/>
                </a:cubicBezTo>
                <a:cubicBezTo>
                  <a:pt x="826" y="212"/>
                  <a:pt x="826" y="212"/>
                  <a:pt x="826" y="212"/>
                </a:cubicBezTo>
                <a:cubicBezTo>
                  <a:pt x="828" y="213"/>
                  <a:pt x="831" y="208"/>
                  <a:pt x="833" y="212"/>
                </a:cubicBezTo>
                <a:cubicBezTo>
                  <a:pt x="833" y="206"/>
                  <a:pt x="833" y="206"/>
                  <a:pt x="833" y="206"/>
                </a:cubicBezTo>
                <a:cubicBezTo>
                  <a:pt x="834" y="203"/>
                  <a:pt x="835" y="211"/>
                  <a:pt x="839" y="203"/>
                </a:cubicBezTo>
                <a:cubicBezTo>
                  <a:pt x="841" y="203"/>
                  <a:pt x="841" y="203"/>
                  <a:pt x="841" y="203"/>
                </a:cubicBezTo>
                <a:cubicBezTo>
                  <a:pt x="841" y="204"/>
                  <a:pt x="841" y="204"/>
                  <a:pt x="841" y="204"/>
                </a:cubicBezTo>
                <a:cubicBezTo>
                  <a:pt x="843" y="203"/>
                  <a:pt x="843" y="203"/>
                  <a:pt x="843" y="203"/>
                </a:cubicBezTo>
                <a:cubicBezTo>
                  <a:pt x="841" y="201"/>
                  <a:pt x="841" y="201"/>
                  <a:pt x="841" y="201"/>
                </a:cubicBezTo>
                <a:cubicBezTo>
                  <a:pt x="841" y="199"/>
                  <a:pt x="841" y="199"/>
                  <a:pt x="841" y="199"/>
                </a:cubicBezTo>
                <a:cubicBezTo>
                  <a:pt x="846" y="198"/>
                  <a:pt x="846" y="198"/>
                  <a:pt x="846" y="198"/>
                </a:cubicBezTo>
                <a:cubicBezTo>
                  <a:pt x="846" y="196"/>
                  <a:pt x="846" y="196"/>
                  <a:pt x="846" y="196"/>
                </a:cubicBezTo>
                <a:cubicBezTo>
                  <a:pt x="851" y="198"/>
                  <a:pt x="851" y="198"/>
                  <a:pt x="851" y="198"/>
                </a:cubicBezTo>
                <a:cubicBezTo>
                  <a:pt x="852" y="197"/>
                  <a:pt x="848" y="201"/>
                  <a:pt x="853" y="197"/>
                </a:cubicBezTo>
                <a:cubicBezTo>
                  <a:pt x="850" y="194"/>
                  <a:pt x="850" y="194"/>
                  <a:pt x="850" y="194"/>
                </a:cubicBezTo>
                <a:cubicBezTo>
                  <a:pt x="859" y="189"/>
                  <a:pt x="859" y="189"/>
                  <a:pt x="859" y="189"/>
                </a:cubicBezTo>
                <a:cubicBezTo>
                  <a:pt x="859" y="185"/>
                  <a:pt x="859" y="185"/>
                  <a:pt x="859" y="185"/>
                </a:cubicBezTo>
                <a:cubicBezTo>
                  <a:pt x="865" y="183"/>
                  <a:pt x="865" y="183"/>
                  <a:pt x="865" y="183"/>
                </a:cubicBezTo>
                <a:cubicBezTo>
                  <a:pt x="866" y="180"/>
                  <a:pt x="866" y="180"/>
                  <a:pt x="866" y="180"/>
                </a:cubicBezTo>
                <a:cubicBezTo>
                  <a:pt x="872" y="177"/>
                  <a:pt x="872" y="177"/>
                  <a:pt x="872" y="177"/>
                </a:cubicBezTo>
                <a:cubicBezTo>
                  <a:pt x="879" y="178"/>
                  <a:pt x="879" y="178"/>
                  <a:pt x="879" y="178"/>
                </a:cubicBezTo>
                <a:cubicBezTo>
                  <a:pt x="880" y="178"/>
                  <a:pt x="880" y="178"/>
                  <a:pt x="880" y="178"/>
                </a:cubicBezTo>
                <a:cubicBezTo>
                  <a:pt x="879" y="181"/>
                  <a:pt x="879" y="181"/>
                  <a:pt x="879" y="181"/>
                </a:cubicBezTo>
                <a:cubicBezTo>
                  <a:pt x="875" y="180"/>
                  <a:pt x="875" y="180"/>
                  <a:pt x="875" y="180"/>
                </a:cubicBezTo>
                <a:cubicBezTo>
                  <a:pt x="872" y="182"/>
                  <a:pt x="872" y="182"/>
                  <a:pt x="872" y="182"/>
                </a:cubicBezTo>
                <a:cubicBezTo>
                  <a:pt x="874" y="188"/>
                  <a:pt x="871" y="180"/>
                  <a:pt x="879" y="183"/>
                </a:cubicBezTo>
                <a:cubicBezTo>
                  <a:pt x="879" y="184"/>
                  <a:pt x="879" y="184"/>
                  <a:pt x="879" y="184"/>
                </a:cubicBezTo>
                <a:cubicBezTo>
                  <a:pt x="880" y="185"/>
                  <a:pt x="880" y="185"/>
                  <a:pt x="880" y="185"/>
                </a:cubicBezTo>
                <a:cubicBezTo>
                  <a:pt x="881" y="185"/>
                  <a:pt x="887" y="190"/>
                  <a:pt x="882" y="182"/>
                </a:cubicBezTo>
                <a:cubicBezTo>
                  <a:pt x="887" y="182"/>
                  <a:pt x="887" y="182"/>
                  <a:pt x="887" y="182"/>
                </a:cubicBezTo>
                <a:cubicBezTo>
                  <a:pt x="885" y="183"/>
                  <a:pt x="885" y="183"/>
                  <a:pt x="885" y="183"/>
                </a:cubicBezTo>
                <a:cubicBezTo>
                  <a:pt x="884" y="187"/>
                  <a:pt x="884" y="187"/>
                  <a:pt x="884" y="187"/>
                </a:cubicBezTo>
                <a:cubicBezTo>
                  <a:pt x="883" y="187"/>
                  <a:pt x="886" y="188"/>
                  <a:pt x="882" y="187"/>
                </a:cubicBezTo>
                <a:cubicBezTo>
                  <a:pt x="881" y="188"/>
                  <a:pt x="881" y="188"/>
                  <a:pt x="881" y="188"/>
                </a:cubicBezTo>
                <a:cubicBezTo>
                  <a:pt x="882" y="191"/>
                  <a:pt x="882" y="191"/>
                  <a:pt x="882" y="191"/>
                </a:cubicBezTo>
                <a:cubicBezTo>
                  <a:pt x="882" y="194"/>
                  <a:pt x="882" y="194"/>
                  <a:pt x="882" y="194"/>
                </a:cubicBezTo>
                <a:cubicBezTo>
                  <a:pt x="881" y="194"/>
                  <a:pt x="881" y="194"/>
                  <a:pt x="881" y="194"/>
                </a:cubicBezTo>
                <a:cubicBezTo>
                  <a:pt x="881" y="197"/>
                  <a:pt x="881" y="197"/>
                  <a:pt x="881" y="197"/>
                </a:cubicBezTo>
                <a:cubicBezTo>
                  <a:pt x="883" y="199"/>
                  <a:pt x="883" y="199"/>
                  <a:pt x="883" y="199"/>
                </a:cubicBezTo>
                <a:cubicBezTo>
                  <a:pt x="886" y="193"/>
                  <a:pt x="886" y="193"/>
                  <a:pt x="886" y="193"/>
                </a:cubicBezTo>
                <a:cubicBezTo>
                  <a:pt x="891" y="195"/>
                  <a:pt x="891" y="195"/>
                  <a:pt x="891" y="195"/>
                </a:cubicBezTo>
                <a:cubicBezTo>
                  <a:pt x="889" y="198"/>
                  <a:pt x="889" y="198"/>
                  <a:pt x="889" y="198"/>
                </a:cubicBezTo>
                <a:cubicBezTo>
                  <a:pt x="884" y="198"/>
                  <a:pt x="884" y="198"/>
                  <a:pt x="884" y="198"/>
                </a:cubicBezTo>
                <a:cubicBezTo>
                  <a:pt x="884" y="199"/>
                  <a:pt x="887" y="195"/>
                  <a:pt x="884" y="200"/>
                </a:cubicBezTo>
                <a:cubicBezTo>
                  <a:pt x="882" y="198"/>
                  <a:pt x="882" y="198"/>
                  <a:pt x="882" y="198"/>
                </a:cubicBezTo>
                <a:cubicBezTo>
                  <a:pt x="876" y="201"/>
                  <a:pt x="876" y="201"/>
                  <a:pt x="876" y="201"/>
                </a:cubicBezTo>
                <a:cubicBezTo>
                  <a:pt x="873" y="201"/>
                  <a:pt x="873" y="201"/>
                  <a:pt x="873" y="201"/>
                </a:cubicBezTo>
                <a:cubicBezTo>
                  <a:pt x="873" y="205"/>
                  <a:pt x="873" y="205"/>
                  <a:pt x="873" y="205"/>
                </a:cubicBezTo>
                <a:cubicBezTo>
                  <a:pt x="869" y="206"/>
                  <a:pt x="869" y="206"/>
                  <a:pt x="869" y="206"/>
                </a:cubicBezTo>
                <a:cubicBezTo>
                  <a:pt x="867" y="208"/>
                  <a:pt x="867" y="208"/>
                  <a:pt x="867" y="208"/>
                </a:cubicBezTo>
                <a:cubicBezTo>
                  <a:pt x="861" y="209"/>
                  <a:pt x="861" y="209"/>
                  <a:pt x="861" y="209"/>
                </a:cubicBezTo>
                <a:cubicBezTo>
                  <a:pt x="861" y="211"/>
                  <a:pt x="861" y="211"/>
                  <a:pt x="861" y="211"/>
                </a:cubicBezTo>
                <a:cubicBezTo>
                  <a:pt x="852" y="216"/>
                  <a:pt x="852" y="216"/>
                  <a:pt x="852" y="216"/>
                </a:cubicBezTo>
                <a:cubicBezTo>
                  <a:pt x="854" y="212"/>
                  <a:pt x="854" y="212"/>
                  <a:pt x="854" y="212"/>
                </a:cubicBezTo>
                <a:cubicBezTo>
                  <a:pt x="855" y="212"/>
                  <a:pt x="854" y="215"/>
                  <a:pt x="851" y="213"/>
                </a:cubicBezTo>
                <a:cubicBezTo>
                  <a:pt x="851" y="212"/>
                  <a:pt x="858" y="218"/>
                  <a:pt x="851" y="210"/>
                </a:cubicBezTo>
                <a:cubicBezTo>
                  <a:pt x="846" y="212"/>
                  <a:pt x="846" y="212"/>
                  <a:pt x="846" y="212"/>
                </a:cubicBezTo>
                <a:cubicBezTo>
                  <a:pt x="845" y="213"/>
                  <a:pt x="845" y="213"/>
                  <a:pt x="845" y="213"/>
                </a:cubicBezTo>
                <a:cubicBezTo>
                  <a:pt x="851" y="214"/>
                  <a:pt x="851" y="214"/>
                  <a:pt x="851" y="214"/>
                </a:cubicBezTo>
                <a:cubicBezTo>
                  <a:pt x="847" y="219"/>
                  <a:pt x="847" y="219"/>
                  <a:pt x="847" y="219"/>
                </a:cubicBezTo>
                <a:cubicBezTo>
                  <a:pt x="847" y="221"/>
                  <a:pt x="847" y="221"/>
                  <a:pt x="847" y="221"/>
                </a:cubicBezTo>
                <a:cubicBezTo>
                  <a:pt x="851" y="220"/>
                  <a:pt x="851" y="220"/>
                  <a:pt x="851" y="220"/>
                </a:cubicBezTo>
                <a:cubicBezTo>
                  <a:pt x="848" y="223"/>
                  <a:pt x="848" y="223"/>
                  <a:pt x="848" y="223"/>
                </a:cubicBezTo>
                <a:cubicBezTo>
                  <a:pt x="844" y="224"/>
                  <a:pt x="844" y="224"/>
                  <a:pt x="844" y="224"/>
                </a:cubicBezTo>
                <a:cubicBezTo>
                  <a:pt x="839" y="222"/>
                  <a:pt x="839" y="222"/>
                  <a:pt x="839" y="222"/>
                </a:cubicBezTo>
                <a:cubicBezTo>
                  <a:pt x="841" y="220"/>
                  <a:pt x="841" y="220"/>
                  <a:pt x="841" y="220"/>
                </a:cubicBezTo>
                <a:cubicBezTo>
                  <a:pt x="843" y="218"/>
                  <a:pt x="843" y="218"/>
                  <a:pt x="843" y="218"/>
                </a:cubicBezTo>
                <a:cubicBezTo>
                  <a:pt x="841" y="218"/>
                  <a:pt x="841" y="218"/>
                  <a:pt x="841" y="218"/>
                </a:cubicBezTo>
                <a:cubicBezTo>
                  <a:pt x="831" y="225"/>
                  <a:pt x="831" y="225"/>
                  <a:pt x="831" y="225"/>
                </a:cubicBezTo>
                <a:cubicBezTo>
                  <a:pt x="829" y="225"/>
                  <a:pt x="842" y="223"/>
                  <a:pt x="827" y="227"/>
                </a:cubicBezTo>
                <a:cubicBezTo>
                  <a:pt x="821" y="234"/>
                  <a:pt x="821" y="234"/>
                  <a:pt x="821" y="234"/>
                </a:cubicBezTo>
                <a:cubicBezTo>
                  <a:pt x="808" y="242"/>
                  <a:pt x="808" y="242"/>
                  <a:pt x="808" y="242"/>
                </a:cubicBezTo>
                <a:cubicBezTo>
                  <a:pt x="807" y="243"/>
                  <a:pt x="807" y="243"/>
                  <a:pt x="807" y="243"/>
                </a:cubicBezTo>
                <a:cubicBezTo>
                  <a:pt x="808" y="242"/>
                  <a:pt x="808" y="244"/>
                  <a:pt x="809" y="243"/>
                </a:cubicBezTo>
                <a:cubicBezTo>
                  <a:pt x="793" y="254"/>
                  <a:pt x="793" y="254"/>
                  <a:pt x="793" y="254"/>
                </a:cubicBezTo>
                <a:cubicBezTo>
                  <a:pt x="791" y="255"/>
                  <a:pt x="791" y="255"/>
                  <a:pt x="791" y="255"/>
                </a:cubicBezTo>
                <a:cubicBezTo>
                  <a:pt x="792" y="259"/>
                  <a:pt x="792" y="259"/>
                  <a:pt x="792" y="259"/>
                </a:cubicBezTo>
                <a:cubicBezTo>
                  <a:pt x="793" y="259"/>
                  <a:pt x="787" y="261"/>
                  <a:pt x="793" y="258"/>
                </a:cubicBezTo>
                <a:cubicBezTo>
                  <a:pt x="793" y="256"/>
                  <a:pt x="793" y="256"/>
                  <a:pt x="793" y="256"/>
                </a:cubicBezTo>
                <a:cubicBezTo>
                  <a:pt x="793" y="255"/>
                  <a:pt x="786" y="262"/>
                  <a:pt x="797" y="256"/>
                </a:cubicBezTo>
                <a:cubicBezTo>
                  <a:pt x="797" y="254"/>
                  <a:pt x="797" y="254"/>
                  <a:pt x="797" y="254"/>
                </a:cubicBezTo>
                <a:cubicBezTo>
                  <a:pt x="806" y="250"/>
                  <a:pt x="806" y="250"/>
                  <a:pt x="806" y="250"/>
                </a:cubicBezTo>
                <a:cubicBezTo>
                  <a:pt x="812" y="242"/>
                  <a:pt x="812" y="242"/>
                  <a:pt x="812" y="242"/>
                </a:cubicBezTo>
                <a:cubicBezTo>
                  <a:pt x="824" y="234"/>
                  <a:pt x="824" y="234"/>
                  <a:pt x="824" y="234"/>
                </a:cubicBezTo>
                <a:cubicBezTo>
                  <a:pt x="823" y="234"/>
                  <a:pt x="823" y="234"/>
                  <a:pt x="823" y="234"/>
                </a:cubicBezTo>
                <a:cubicBezTo>
                  <a:pt x="829" y="231"/>
                  <a:pt x="829" y="231"/>
                  <a:pt x="829" y="231"/>
                </a:cubicBezTo>
                <a:cubicBezTo>
                  <a:pt x="831" y="227"/>
                  <a:pt x="831" y="227"/>
                  <a:pt x="831" y="227"/>
                </a:cubicBezTo>
                <a:cubicBezTo>
                  <a:pt x="837" y="224"/>
                  <a:pt x="837" y="224"/>
                  <a:pt x="837" y="224"/>
                </a:cubicBezTo>
                <a:cubicBezTo>
                  <a:pt x="838" y="227"/>
                  <a:pt x="846" y="216"/>
                  <a:pt x="837" y="229"/>
                </a:cubicBezTo>
                <a:cubicBezTo>
                  <a:pt x="838" y="229"/>
                  <a:pt x="838" y="229"/>
                  <a:pt x="838" y="229"/>
                </a:cubicBezTo>
                <a:cubicBezTo>
                  <a:pt x="837" y="231"/>
                  <a:pt x="837" y="231"/>
                  <a:pt x="837" y="231"/>
                </a:cubicBezTo>
                <a:cubicBezTo>
                  <a:pt x="834" y="232"/>
                  <a:pt x="834" y="232"/>
                  <a:pt x="834" y="232"/>
                </a:cubicBezTo>
                <a:cubicBezTo>
                  <a:pt x="829" y="231"/>
                  <a:pt x="829" y="231"/>
                  <a:pt x="829" y="231"/>
                </a:cubicBezTo>
                <a:cubicBezTo>
                  <a:pt x="827" y="233"/>
                  <a:pt x="827" y="233"/>
                  <a:pt x="827" y="233"/>
                </a:cubicBezTo>
                <a:cubicBezTo>
                  <a:pt x="830" y="235"/>
                  <a:pt x="830" y="235"/>
                  <a:pt x="830" y="235"/>
                </a:cubicBezTo>
                <a:cubicBezTo>
                  <a:pt x="833" y="235"/>
                  <a:pt x="833" y="235"/>
                  <a:pt x="833" y="235"/>
                </a:cubicBezTo>
                <a:cubicBezTo>
                  <a:pt x="823" y="238"/>
                  <a:pt x="823" y="238"/>
                  <a:pt x="823" y="238"/>
                </a:cubicBezTo>
                <a:cubicBezTo>
                  <a:pt x="823" y="240"/>
                  <a:pt x="823" y="240"/>
                  <a:pt x="823" y="240"/>
                </a:cubicBezTo>
                <a:cubicBezTo>
                  <a:pt x="822" y="241"/>
                  <a:pt x="830" y="241"/>
                  <a:pt x="821" y="240"/>
                </a:cubicBezTo>
                <a:cubicBezTo>
                  <a:pt x="814" y="242"/>
                  <a:pt x="814" y="242"/>
                  <a:pt x="814" y="242"/>
                </a:cubicBezTo>
                <a:cubicBezTo>
                  <a:pt x="818" y="243"/>
                  <a:pt x="818" y="243"/>
                  <a:pt x="818" y="243"/>
                </a:cubicBezTo>
                <a:cubicBezTo>
                  <a:pt x="818" y="244"/>
                  <a:pt x="818" y="245"/>
                  <a:pt x="816" y="244"/>
                </a:cubicBezTo>
                <a:cubicBezTo>
                  <a:pt x="817" y="244"/>
                  <a:pt x="820" y="241"/>
                  <a:pt x="817" y="247"/>
                </a:cubicBezTo>
                <a:cubicBezTo>
                  <a:pt x="818" y="246"/>
                  <a:pt x="822" y="242"/>
                  <a:pt x="813" y="246"/>
                </a:cubicBezTo>
                <a:cubicBezTo>
                  <a:pt x="812" y="246"/>
                  <a:pt x="812" y="246"/>
                  <a:pt x="812" y="246"/>
                </a:cubicBezTo>
                <a:cubicBezTo>
                  <a:pt x="815" y="248"/>
                  <a:pt x="815" y="248"/>
                  <a:pt x="815" y="248"/>
                </a:cubicBezTo>
                <a:cubicBezTo>
                  <a:pt x="810" y="248"/>
                  <a:pt x="810" y="248"/>
                  <a:pt x="810" y="248"/>
                </a:cubicBezTo>
                <a:cubicBezTo>
                  <a:pt x="803" y="254"/>
                  <a:pt x="803" y="254"/>
                  <a:pt x="803" y="254"/>
                </a:cubicBezTo>
                <a:cubicBezTo>
                  <a:pt x="803" y="255"/>
                  <a:pt x="803" y="255"/>
                  <a:pt x="803" y="255"/>
                </a:cubicBezTo>
                <a:cubicBezTo>
                  <a:pt x="802" y="255"/>
                  <a:pt x="802" y="255"/>
                  <a:pt x="802" y="255"/>
                </a:cubicBezTo>
                <a:cubicBezTo>
                  <a:pt x="800" y="256"/>
                  <a:pt x="795" y="255"/>
                  <a:pt x="798" y="259"/>
                </a:cubicBezTo>
                <a:cubicBezTo>
                  <a:pt x="795" y="261"/>
                  <a:pt x="795" y="261"/>
                  <a:pt x="795" y="261"/>
                </a:cubicBezTo>
                <a:cubicBezTo>
                  <a:pt x="795" y="263"/>
                  <a:pt x="795" y="263"/>
                  <a:pt x="795" y="263"/>
                </a:cubicBezTo>
                <a:cubicBezTo>
                  <a:pt x="792" y="263"/>
                  <a:pt x="792" y="263"/>
                  <a:pt x="792" y="263"/>
                </a:cubicBezTo>
                <a:cubicBezTo>
                  <a:pt x="792" y="264"/>
                  <a:pt x="792" y="264"/>
                  <a:pt x="792" y="264"/>
                </a:cubicBezTo>
                <a:cubicBezTo>
                  <a:pt x="785" y="269"/>
                  <a:pt x="785" y="269"/>
                  <a:pt x="785" y="269"/>
                </a:cubicBezTo>
                <a:cubicBezTo>
                  <a:pt x="784" y="272"/>
                  <a:pt x="784" y="272"/>
                  <a:pt x="784" y="272"/>
                </a:cubicBezTo>
                <a:cubicBezTo>
                  <a:pt x="776" y="276"/>
                  <a:pt x="776" y="276"/>
                  <a:pt x="776" y="276"/>
                </a:cubicBezTo>
                <a:cubicBezTo>
                  <a:pt x="775" y="277"/>
                  <a:pt x="775" y="277"/>
                  <a:pt x="775" y="277"/>
                </a:cubicBezTo>
                <a:cubicBezTo>
                  <a:pt x="777" y="278"/>
                  <a:pt x="777" y="278"/>
                  <a:pt x="777" y="278"/>
                </a:cubicBezTo>
                <a:cubicBezTo>
                  <a:pt x="775" y="278"/>
                  <a:pt x="775" y="278"/>
                  <a:pt x="775" y="278"/>
                </a:cubicBezTo>
                <a:cubicBezTo>
                  <a:pt x="758" y="290"/>
                  <a:pt x="758" y="290"/>
                  <a:pt x="758" y="290"/>
                </a:cubicBezTo>
                <a:cubicBezTo>
                  <a:pt x="754" y="294"/>
                  <a:pt x="754" y="294"/>
                  <a:pt x="754" y="294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5" y="300"/>
                  <a:pt x="745" y="300"/>
                  <a:pt x="745" y="300"/>
                </a:cubicBezTo>
                <a:cubicBezTo>
                  <a:pt x="746" y="301"/>
                  <a:pt x="746" y="301"/>
                  <a:pt x="746" y="301"/>
                </a:cubicBezTo>
                <a:cubicBezTo>
                  <a:pt x="747" y="300"/>
                  <a:pt x="747" y="300"/>
                  <a:pt x="747" y="300"/>
                </a:cubicBezTo>
                <a:cubicBezTo>
                  <a:pt x="748" y="301"/>
                  <a:pt x="748" y="301"/>
                  <a:pt x="748" y="301"/>
                </a:cubicBezTo>
                <a:cubicBezTo>
                  <a:pt x="763" y="293"/>
                  <a:pt x="763" y="293"/>
                  <a:pt x="763" y="293"/>
                </a:cubicBezTo>
                <a:cubicBezTo>
                  <a:pt x="766" y="293"/>
                  <a:pt x="766" y="293"/>
                  <a:pt x="766" y="293"/>
                </a:cubicBezTo>
                <a:cubicBezTo>
                  <a:pt x="784" y="281"/>
                  <a:pt x="784" y="281"/>
                  <a:pt x="784" y="281"/>
                </a:cubicBezTo>
                <a:cubicBezTo>
                  <a:pt x="784" y="278"/>
                  <a:pt x="787" y="284"/>
                  <a:pt x="787" y="280"/>
                </a:cubicBezTo>
                <a:cubicBezTo>
                  <a:pt x="802" y="271"/>
                  <a:pt x="802" y="271"/>
                  <a:pt x="802" y="271"/>
                </a:cubicBezTo>
                <a:cubicBezTo>
                  <a:pt x="793" y="280"/>
                  <a:pt x="793" y="280"/>
                  <a:pt x="793" y="280"/>
                </a:cubicBezTo>
                <a:cubicBezTo>
                  <a:pt x="790" y="283"/>
                  <a:pt x="790" y="283"/>
                  <a:pt x="790" y="283"/>
                </a:cubicBezTo>
                <a:cubicBezTo>
                  <a:pt x="799" y="282"/>
                  <a:pt x="799" y="282"/>
                  <a:pt x="799" y="282"/>
                </a:cubicBezTo>
                <a:cubicBezTo>
                  <a:pt x="800" y="281"/>
                  <a:pt x="801" y="287"/>
                  <a:pt x="802" y="279"/>
                </a:cubicBezTo>
                <a:cubicBezTo>
                  <a:pt x="805" y="281"/>
                  <a:pt x="805" y="281"/>
                  <a:pt x="805" y="281"/>
                </a:cubicBezTo>
                <a:cubicBezTo>
                  <a:pt x="797" y="286"/>
                  <a:pt x="797" y="286"/>
                  <a:pt x="797" y="286"/>
                </a:cubicBezTo>
                <a:cubicBezTo>
                  <a:pt x="797" y="287"/>
                  <a:pt x="797" y="287"/>
                  <a:pt x="797" y="287"/>
                </a:cubicBezTo>
                <a:cubicBezTo>
                  <a:pt x="793" y="290"/>
                  <a:pt x="793" y="290"/>
                  <a:pt x="793" y="290"/>
                </a:cubicBezTo>
                <a:cubicBezTo>
                  <a:pt x="793" y="291"/>
                  <a:pt x="793" y="291"/>
                  <a:pt x="793" y="291"/>
                </a:cubicBezTo>
                <a:cubicBezTo>
                  <a:pt x="792" y="290"/>
                  <a:pt x="792" y="290"/>
                  <a:pt x="792" y="290"/>
                </a:cubicBezTo>
                <a:cubicBezTo>
                  <a:pt x="790" y="290"/>
                  <a:pt x="790" y="290"/>
                  <a:pt x="790" y="290"/>
                </a:cubicBezTo>
                <a:cubicBezTo>
                  <a:pt x="789" y="292"/>
                  <a:pt x="789" y="292"/>
                  <a:pt x="789" y="292"/>
                </a:cubicBezTo>
                <a:cubicBezTo>
                  <a:pt x="790" y="292"/>
                  <a:pt x="790" y="292"/>
                  <a:pt x="790" y="292"/>
                </a:cubicBezTo>
                <a:cubicBezTo>
                  <a:pt x="790" y="294"/>
                  <a:pt x="790" y="294"/>
                  <a:pt x="790" y="294"/>
                </a:cubicBezTo>
                <a:cubicBezTo>
                  <a:pt x="785" y="296"/>
                  <a:pt x="798" y="298"/>
                  <a:pt x="785" y="295"/>
                </a:cubicBezTo>
                <a:cubicBezTo>
                  <a:pt x="783" y="299"/>
                  <a:pt x="783" y="299"/>
                  <a:pt x="783" y="299"/>
                </a:cubicBezTo>
                <a:cubicBezTo>
                  <a:pt x="784" y="301"/>
                  <a:pt x="784" y="301"/>
                  <a:pt x="784" y="301"/>
                </a:cubicBezTo>
                <a:cubicBezTo>
                  <a:pt x="785" y="301"/>
                  <a:pt x="788" y="302"/>
                  <a:pt x="787" y="298"/>
                </a:cubicBezTo>
                <a:cubicBezTo>
                  <a:pt x="788" y="299"/>
                  <a:pt x="790" y="298"/>
                  <a:pt x="791" y="298"/>
                </a:cubicBezTo>
                <a:cubicBezTo>
                  <a:pt x="790" y="297"/>
                  <a:pt x="790" y="297"/>
                  <a:pt x="790" y="297"/>
                </a:cubicBezTo>
                <a:cubicBezTo>
                  <a:pt x="789" y="298"/>
                  <a:pt x="789" y="298"/>
                  <a:pt x="789" y="298"/>
                </a:cubicBezTo>
                <a:cubicBezTo>
                  <a:pt x="790" y="295"/>
                  <a:pt x="780" y="302"/>
                  <a:pt x="793" y="296"/>
                </a:cubicBezTo>
                <a:cubicBezTo>
                  <a:pt x="791" y="301"/>
                  <a:pt x="791" y="301"/>
                  <a:pt x="791" y="301"/>
                </a:cubicBezTo>
                <a:cubicBezTo>
                  <a:pt x="798" y="302"/>
                  <a:pt x="798" y="302"/>
                  <a:pt x="798" y="302"/>
                </a:cubicBezTo>
                <a:cubicBezTo>
                  <a:pt x="794" y="301"/>
                  <a:pt x="800" y="308"/>
                  <a:pt x="798" y="299"/>
                </a:cubicBezTo>
                <a:cubicBezTo>
                  <a:pt x="795" y="299"/>
                  <a:pt x="795" y="299"/>
                  <a:pt x="795" y="299"/>
                </a:cubicBezTo>
                <a:cubicBezTo>
                  <a:pt x="796" y="297"/>
                  <a:pt x="800" y="296"/>
                  <a:pt x="801" y="300"/>
                </a:cubicBezTo>
                <a:cubicBezTo>
                  <a:pt x="809" y="298"/>
                  <a:pt x="809" y="298"/>
                  <a:pt x="809" y="298"/>
                </a:cubicBezTo>
                <a:cubicBezTo>
                  <a:pt x="810" y="294"/>
                  <a:pt x="810" y="294"/>
                  <a:pt x="810" y="294"/>
                </a:cubicBezTo>
                <a:cubicBezTo>
                  <a:pt x="810" y="296"/>
                  <a:pt x="810" y="296"/>
                  <a:pt x="810" y="296"/>
                </a:cubicBezTo>
                <a:cubicBezTo>
                  <a:pt x="819" y="297"/>
                  <a:pt x="819" y="297"/>
                  <a:pt x="819" y="297"/>
                </a:cubicBezTo>
                <a:cubicBezTo>
                  <a:pt x="820" y="295"/>
                  <a:pt x="820" y="295"/>
                  <a:pt x="820" y="295"/>
                </a:cubicBezTo>
                <a:cubicBezTo>
                  <a:pt x="824" y="295"/>
                  <a:pt x="824" y="295"/>
                  <a:pt x="824" y="295"/>
                </a:cubicBezTo>
                <a:cubicBezTo>
                  <a:pt x="824" y="292"/>
                  <a:pt x="824" y="292"/>
                  <a:pt x="824" y="292"/>
                </a:cubicBezTo>
                <a:cubicBezTo>
                  <a:pt x="827" y="289"/>
                  <a:pt x="825" y="295"/>
                  <a:pt x="827" y="295"/>
                </a:cubicBezTo>
                <a:cubicBezTo>
                  <a:pt x="829" y="294"/>
                  <a:pt x="829" y="294"/>
                  <a:pt x="829" y="294"/>
                </a:cubicBezTo>
                <a:cubicBezTo>
                  <a:pt x="831" y="295"/>
                  <a:pt x="831" y="295"/>
                  <a:pt x="831" y="295"/>
                </a:cubicBezTo>
                <a:cubicBezTo>
                  <a:pt x="833" y="292"/>
                  <a:pt x="833" y="292"/>
                  <a:pt x="833" y="292"/>
                </a:cubicBezTo>
                <a:cubicBezTo>
                  <a:pt x="844" y="291"/>
                  <a:pt x="844" y="291"/>
                  <a:pt x="844" y="291"/>
                </a:cubicBezTo>
                <a:cubicBezTo>
                  <a:pt x="844" y="290"/>
                  <a:pt x="844" y="290"/>
                  <a:pt x="844" y="290"/>
                </a:cubicBezTo>
                <a:cubicBezTo>
                  <a:pt x="847" y="291"/>
                  <a:pt x="847" y="291"/>
                  <a:pt x="847" y="291"/>
                </a:cubicBezTo>
                <a:cubicBezTo>
                  <a:pt x="851" y="289"/>
                  <a:pt x="851" y="289"/>
                  <a:pt x="851" y="289"/>
                </a:cubicBezTo>
                <a:cubicBezTo>
                  <a:pt x="860" y="288"/>
                  <a:pt x="860" y="288"/>
                  <a:pt x="860" y="288"/>
                </a:cubicBezTo>
                <a:cubicBezTo>
                  <a:pt x="862" y="286"/>
                  <a:pt x="862" y="286"/>
                  <a:pt x="862" y="286"/>
                </a:cubicBezTo>
                <a:cubicBezTo>
                  <a:pt x="861" y="286"/>
                  <a:pt x="859" y="289"/>
                  <a:pt x="865" y="287"/>
                </a:cubicBezTo>
                <a:cubicBezTo>
                  <a:pt x="866" y="286"/>
                  <a:pt x="866" y="286"/>
                  <a:pt x="866" y="286"/>
                </a:cubicBezTo>
                <a:cubicBezTo>
                  <a:pt x="867" y="287"/>
                  <a:pt x="867" y="287"/>
                  <a:pt x="867" y="287"/>
                </a:cubicBezTo>
                <a:cubicBezTo>
                  <a:pt x="863" y="289"/>
                  <a:pt x="863" y="289"/>
                  <a:pt x="863" y="289"/>
                </a:cubicBezTo>
                <a:cubicBezTo>
                  <a:pt x="863" y="291"/>
                  <a:pt x="863" y="291"/>
                  <a:pt x="863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71" y="287"/>
                  <a:pt x="871" y="287"/>
                  <a:pt x="871" y="287"/>
                </a:cubicBezTo>
                <a:cubicBezTo>
                  <a:pt x="869" y="286"/>
                  <a:pt x="869" y="286"/>
                  <a:pt x="869" y="286"/>
                </a:cubicBezTo>
                <a:cubicBezTo>
                  <a:pt x="880" y="283"/>
                  <a:pt x="880" y="283"/>
                  <a:pt x="880" y="283"/>
                </a:cubicBezTo>
                <a:cubicBezTo>
                  <a:pt x="880" y="283"/>
                  <a:pt x="880" y="283"/>
                  <a:pt x="880" y="283"/>
                </a:cubicBezTo>
                <a:cubicBezTo>
                  <a:pt x="882" y="281"/>
                  <a:pt x="882" y="281"/>
                  <a:pt x="882" y="281"/>
                </a:cubicBezTo>
                <a:cubicBezTo>
                  <a:pt x="884" y="282"/>
                  <a:pt x="884" y="282"/>
                  <a:pt x="884" y="282"/>
                </a:cubicBezTo>
                <a:cubicBezTo>
                  <a:pt x="886" y="284"/>
                  <a:pt x="888" y="281"/>
                  <a:pt x="890" y="282"/>
                </a:cubicBezTo>
                <a:cubicBezTo>
                  <a:pt x="890" y="283"/>
                  <a:pt x="892" y="281"/>
                  <a:pt x="890" y="283"/>
                </a:cubicBezTo>
                <a:cubicBezTo>
                  <a:pt x="890" y="283"/>
                  <a:pt x="891" y="283"/>
                  <a:pt x="891" y="283"/>
                </a:cubicBezTo>
                <a:cubicBezTo>
                  <a:pt x="892" y="280"/>
                  <a:pt x="892" y="280"/>
                  <a:pt x="892" y="280"/>
                </a:cubicBezTo>
                <a:cubicBezTo>
                  <a:pt x="899" y="279"/>
                  <a:pt x="899" y="279"/>
                  <a:pt x="899" y="279"/>
                </a:cubicBezTo>
                <a:cubicBezTo>
                  <a:pt x="899" y="275"/>
                  <a:pt x="899" y="275"/>
                  <a:pt x="899" y="275"/>
                </a:cubicBezTo>
                <a:cubicBezTo>
                  <a:pt x="904" y="278"/>
                  <a:pt x="904" y="278"/>
                  <a:pt x="904" y="278"/>
                </a:cubicBezTo>
                <a:cubicBezTo>
                  <a:pt x="909" y="277"/>
                  <a:pt x="909" y="277"/>
                  <a:pt x="909" y="277"/>
                </a:cubicBezTo>
                <a:cubicBezTo>
                  <a:pt x="908" y="275"/>
                  <a:pt x="908" y="275"/>
                  <a:pt x="908" y="275"/>
                </a:cubicBezTo>
                <a:cubicBezTo>
                  <a:pt x="911" y="271"/>
                  <a:pt x="911" y="271"/>
                  <a:pt x="911" y="271"/>
                </a:cubicBezTo>
                <a:cubicBezTo>
                  <a:pt x="913" y="271"/>
                  <a:pt x="913" y="271"/>
                  <a:pt x="913" y="271"/>
                </a:cubicBezTo>
                <a:cubicBezTo>
                  <a:pt x="916" y="271"/>
                  <a:pt x="916" y="271"/>
                  <a:pt x="916" y="271"/>
                </a:cubicBezTo>
                <a:cubicBezTo>
                  <a:pt x="920" y="268"/>
                  <a:pt x="920" y="268"/>
                  <a:pt x="920" y="268"/>
                </a:cubicBezTo>
                <a:cubicBezTo>
                  <a:pt x="921" y="271"/>
                  <a:pt x="921" y="271"/>
                  <a:pt x="921" y="271"/>
                </a:cubicBezTo>
                <a:cubicBezTo>
                  <a:pt x="925" y="271"/>
                  <a:pt x="925" y="271"/>
                  <a:pt x="925" y="271"/>
                </a:cubicBezTo>
                <a:cubicBezTo>
                  <a:pt x="926" y="272"/>
                  <a:pt x="919" y="273"/>
                  <a:pt x="926" y="268"/>
                </a:cubicBezTo>
                <a:cubicBezTo>
                  <a:pt x="923" y="267"/>
                  <a:pt x="923" y="267"/>
                  <a:pt x="923" y="267"/>
                </a:cubicBezTo>
                <a:cubicBezTo>
                  <a:pt x="923" y="267"/>
                  <a:pt x="920" y="268"/>
                  <a:pt x="924" y="266"/>
                </a:cubicBezTo>
                <a:cubicBezTo>
                  <a:pt x="920" y="266"/>
                  <a:pt x="920" y="266"/>
                  <a:pt x="920" y="266"/>
                </a:cubicBezTo>
                <a:cubicBezTo>
                  <a:pt x="920" y="262"/>
                  <a:pt x="920" y="262"/>
                  <a:pt x="920" y="262"/>
                </a:cubicBezTo>
                <a:cubicBezTo>
                  <a:pt x="922" y="260"/>
                  <a:pt x="922" y="260"/>
                  <a:pt x="922" y="260"/>
                </a:cubicBezTo>
                <a:cubicBezTo>
                  <a:pt x="928" y="261"/>
                  <a:pt x="928" y="261"/>
                  <a:pt x="928" y="261"/>
                </a:cubicBezTo>
                <a:cubicBezTo>
                  <a:pt x="934" y="257"/>
                  <a:pt x="934" y="257"/>
                  <a:pt x="934" y="257"/>
                </a:cubicBezTo>
                <a:cubicBezTo>
                  <a:pt x="935" y="258"/>
                  <a:pt x="937" y="256"/>
                  <a:pt x="939" y="255"/>
                </a:cubicBezTo>
                <a:cubicBezTo>
                  <a:pt x="940" y="256"/>
                  <a:pt x="940" y="256"/>
                  <a:pt x="940" y="256"/>
                </a:cubicBezTo>
                <a:cubicBezTo>
                  <a:pt x="944" y="252"/>
                  <a:pt x="944" y="252"/>
                  <a:pt x="944" y="252"/>
                </a:cubicBezTo>
                <a:cubicBezTo>
                  <a:pt x="945" y="250"/>
                  <a:pt x="945" y="250"/>
                  <a:pt x="945" y="250"/>
                </a:cubicBezTo>
                <a:cubicBezTo>
                  <a:pt x="947" y="248"/>
                  <a:pt x="947" y="248"/>
                  <a:pt x="947" y="248"/>
                </a:cubicBezTo>
                <a:cubicBezTo>
                  <a:pt x="955" y="246"/>
                  <a:pt x="955" y="246"/>
                  <a:pt x="955" y="246"/>
                </a:cubicBezTo>
                <a:cubicBezTo>
                  <a:pt x="954" y="245"/>
                  <a:pt x="957" y="242"/>
                  <a:pt x="952" y="243"/>
                </a:cubicBezTo>
                <a:cubicBezTo>
                  <a:pt x="957" y="241"/>
                  <a:pt x="957" y="241"/>
                  <a:pt x="957" y="241"/>
                </a:cubicBezTo>
                <a:cubicBezTo>
                  <a:pt x="956" y="240"/>
                  <a:pt x="956" y="240"/>
                  <a:pt x="956" y="240"/>
                </a:cubicBezTo>
                <a:cubicBezTo>
                  <a:pt x="959" y="239"/>
                  <a:pt x="959" y="239"/>
                  <a:pt x="959" y="239"/>
                </a:cubicBezTo>
                <a:cubicBezTo>
                  <a:pt x="968" y="230"/>
                  <a:pt x="968" y="230"/>
                  <a:pt x="968" y="230"/>
                </a:cubicBezTo>
                <a:cubicBezTo>
                  <a:pt x="968" y="229"/>
                  <a:pt x="965" y="231"/>
                  <a:pt x="968" y="227"/>
                </a:cubicBezTo>
                <a:cubicBezTo>
                  <a:pt x="973" y="229"/>
                  <a:pt x="973" y="229"/>
                  <a:pt x="973" y="229"/>
                </a:cubicBezTo>
                <a:cubicBezTo>
                  <a:pt x="977" y="223"/>
                  <a:pt x="977" y="223"/>
                  <a:pt x="977" y="223"/>
                </a:cubicBezTo>
                <a:cubicBezTo>
                  <a:pt x="973" y="222"/>
                  <a:pt x="973" y="222"/>
                  <a:pt x="973" y="222"/>
                </a:cubicBezTo>
                <a:cubicBezTo>
                  <a:pt x="973" y="222"/>
                  <a:pt x="977" y="222"/>
                  <a:pt x="972" y="220"/>
                </a:cubicBezTo>
                <a:cubicBezTo>
                  <a:pt x="981" y="212"/>
                  <a:pt x="981" y="212"/>
                  <a:pt x="981" y="212"/>
                </a:cubicBezTo>
                <a:cubicBezTo>
                  <a:pt x="981" y="215"/>
                  <a:pt x="981" y="215"/>
                  <a:pt x="981" y="215"/>
                </a:cubicBezTo>
                <a:cubicBezTo>
                  <a:pt x="988" y="214"/>
                  <a:pt x="988" y="214"/>
                  <a:pt x="988" y="214"/>
                </a:cubicBezTo>
                <a:cubicBezTo>
                  <a:pt x="989" y="215"/>
                  <a:pt x="982" y="217"/>
                  <a:pt x="991" y="215"/>
                </a:cubicBezTo>
                <a:cubicBezTo>
                  <a:pt x="989" y="210"/>
                  <a:pt x="989" y="210"/>
                  <a:pt x="989" y="210"/>
                </a:cubicBezTo>
                <a:cubicBezTo>
                  <a:pt x="987" y="211"/>
                  <a:pt x="987" y="211"/>
                  <a:pt x="987" y="211"/>
                </a:cubicBezTo>
                <a:cubicBezTo>
                  <a:pt x="986" y="211"/>
                  <a:pt x="986" y="211"/>
                  <a:pt x="986" y="211"/>
                </a:cubicBezTo>
                <a:cubicBezTo>
                  <a:pt x="989" y="207"/>
                  <a:pt x="989" y="207"/>
                  <a:pt x="989" y="207"/>
                </a:cubicBezTo>
                <a:cubicBezTo>
                  <a:pt x="992" y="208"/>
                  <a:pt x="992" y="208"/>
                  <a:pt x="992" y="208"/>
                </a:cubicBezTo>
                <a:cubicBezTo>
                  <a:pt x="997" y="210"/>
                  <a:pt x="997" y="210"/>
                  <a:pt x="997" y="210"/>
                </a:cubicBezTo>
                <a:cubicBezTo>
                  <a:pt x="998" y="209"/>
                  <a:pt x="998" y="209"/>
                  <a:pt x="998" y="209"/>
                </a:cubicBezTo>
                <a:cubicBezTo>
                  <a:pt x="994" y="206"/>
                  <a:pt x="994" y="206"/>
                  <a:pt x="994" y="206"/>
                </a:cubicBezTo>
                <a:cubicBezTo>
                  <a:pt x="1002" y="200"/>
                  <a:pt x="1002" y="200"/>
                  <a:pt x="1002" y="200"/>
                </a:cubicBezTo>
                <a:cubicBezTo>
                  <a:pt x="1001" y="198"/>
                  <a:pt x="1001" y="198"/>
                  <a:pt x="1001" y="198"/>
                </a:cubicBezTo>
                <a:cubicBezTo>
                  <a:pt x="998" y="198"/>
                  <a:pt x="998" y="198"/>
                  <a:pt x="998" y="198"/>
                </a:cubicBezTo>
                <a:cubicBezTo>
                  <a:pt x="997" y="198"/>
                  <a:pt x="997" y="198"/>
                  <a:pt x="997" y="198"/>
                </a:cubicBezTo>
                <a:cubicBezTo>
                  <a:pt x="1002" y="194"/>
                  <a:pt x="1002" y="194"/>
                  <a:pt x="1002" y="194"/>
                </a:cubicBezTo>
                <a:cubicBezTo>
                  <a:pt x="1004" y="196"/>
                  <a:pt x="997" y="195"/>
                  <a:pt x="1004" y="197"/>
                </a:cubicBezTo>
                <a:cubicBezTo>
                  <a:pt x="1010" y="194"/>
                  <a:pt x="1010" y="194"/>
                  <a:pt x="1010" y="194"/>
                </a:cubicBezTo>
                <a:cubicBezTo>
                  <a:pt x="1008" y="190"/>
                  <a:pt x="1008" y="190"/>
                  <a:pt x="1008" y="190"/>
                </a:cubicBezTo>
                <a:cubicBezTo>
                  <a:pt x="1011" y="187"/>
                  <a:pt x="1011" y="187"/>
                  <a:pt x="1011" y="187"/>
                </a:cubicBezTo>
                <a:cubicBezTo>
                  <a:pt x="1009" y="184"/>
                  <a:pt x="1009" y="184"/>
                  <a:pt x="1009" y="184"/>
                </a:cubicBezTo>
                <a:cubicBezTo>
                  <a:pt x="1009" y="182"/>
                  <a:pt x="1009" y="182"/>
                  <a:pt x="1009" y="182"/>
                </a:cubicBezTo>
                <a:cubicBezTo>
                  <a:pt x="1010" y="184"/>
                  <a:pt x="1010" y="184"/>
                  <a:pt x="1010" y="184"/>
                </a:cubicBezTo>
                <a:cubicBezTo>
                  <a:pt x="1013" y="178"/>
                  <a:pt x="1014" y="188"/>
                  <a:pt x="1022" y="181"/>
                </a:cubicBezTo>
                <a:cubicBezTo>
                  <a:pt x="1023" y="180"/>
                  <a:pt x="1023" y="180"/>
                  <a:pt x="1023" y="180"/>
                </a:cubicBezTo>
                <a:cubicBezTo>
                  <a:pt x="1020" y="177"/>
                  <a:pt x="1020" y="177"/>
                  <a:pt x="1020" y="177"/>
                </a:cubicBezTo>
                <a:cubicBezTo>
                  <a:pt x="1018" y="180"/>
                  <a:pt x="1018" y="180"/>
                  <a:pt x="1018" y="180"/>
                </a:cubicBezTo>
                <a:cubicBezTo>
                  <a:pt x="1018" y="177"/>
                  <a:pt x="1018" y="177"/>
                  <a:pt x="1018" y="177"/>
                </a:cubicBezTo>
                <a:cubicBezTo>
                  <a:pt x="1024" y="174"/>
                  <a:pt x="1024" y="174"/>
                  <a:pt x="1024" y="174"/>
                </a:cubicBezTo>
                <a:cubicBezTo>
                  <a:pt x="1025" y="175"/>
                  <a:pt x="1025" y="175"/>
                  <a:pt x="1025" y="175"/>
                </a:cubicBezTo>
                <a:cubicBezTo>
                  <a:pt x="1025" y="172"/>
                  <a:pt x="1025" y="172"/>
                  <a:pt x="1025" y="172"/>
                </a:cubicBezTo>
                <a:cubicBezTo>
                  <a:pt x="1031" y="173"/>
                  <a:pt x="1031" y="173"/>
                  <a:pt x="1031" y="173"/>
                </a:cubicBezTo>
                <a:cubicBezTo>
                  <a:pt x="1035" y="166"/>
                  <a:pt x="1032" y="178"/>
                  <a:pt x="1037" y="164"/>
                </a:cubicBezTo>
                <a:cubicBezTo>
                  <a:pt x="1037" y="163"/>
                  <a:pt x="1037" y="163"/>
                  <a:pt x="1037" y="163"/>
                </a:cubicBezTo>
                <a:cubicBezTo>
                  <a:pt x="1041" y="164"/>
                  <a:pt x="1041" y="164"/>
                  <a:pt x="1041" y="164"/>
                </a:cubicBezTo>
                <a:cubicBezTo>
                  <a:pt x="1041" y="165"/>
                  <a:pt x="1041" y="165"/>
                  <a:pt x="1041" y="165"/>
                </a:cubicBezTo>
                <a:cubicBezTo>
                  <a:pt x="1042" y="166"/>
                  <a:pt x="1042" y="166"/>
                  <a:pt x="1042" y="166"/>
                </a:cubicBezTo>
                <a:cubicBezTo>
                  <a:pt x="1043" y="166"/>
                  <a:pt x="1043" y="166"/>
                  <a:pt x="1043" y="166"/>
                </a:cubicBezTo>
                <a:cubicBezTo>
                  <a:pt x="1043" y="159"/>
                  <a:pt x="1043" y="159"/>
                  <a:pt x="1043" y="159"/>
                </a:cubicBezTo>
                <a:cubicBezTo>
                  <a:pt x="1039" y="159"/>
                  <a:pt x="1039" y="159"/>
                  <a:pt x="1039" y="159"/>
                </a:cubicBezTo>
                <a:cubicBezTo>
                  <a:pt x="1038" y="156"/>
                  <a:pt x="1038" y="156"/>
                  <a:pt x="1038" y="156"/>
                </a:cubicBezTo>
                <a:cubicBezTo>
                  <a:pt x="1042" y="154"/>
                  <a:pt x="1042" y="154"/>
                  <a:pt x="1042" y="154"/>
                </a:cubicBezTo>
                <a:cubicBezTo>
                  <a:pt x="1044" y="154"/>
                  <a:pt x="1041" y="157"/>
                  <a:pt x="1045" y="156"/>
                </a:cubicBezTo>
                <a:cubicBezTo>
                  <a:pt x="1047" y="155"/>
                  <a:pt x="1036" y="152"/>
                  <a:pt x="1050" y="155"/>
                </a:cubicBezTo>
                <a:cubicBezTo>
                  <a:pt x="1052" y="152"/>
                  <a:pt x="1052" y="152"/>
                  <a:pt x="1052" y="152"/>
                </a:cubicBezTo>
                <a:cubicBezTo>
                  <a:pt x="1048" y="152"/>
                  <a:pt x="1048" y="152"/>
                  <a:pt x="1048" y="152"/>
                </a:cubicBezTo>
                <a:cubicBezTo>
                  <a:pt x="1048" y="150"/>
                  <a:pt x="1048" y="150"/>
                  <a:pt x="1048" y="150"/>
                </a:cubicBezTo>
                <a:cubicBezTo>
                  <a:pt x="1052" y="148"/>
                  <a:pt x="1043" y="161"/>
                  <a:pt x="1052" y="146"/>
                </a:cubicBezTo>
                <a:cubicBezTo>
                  <a:pt x="1055" y="145"/>
                  <a:pt x="1055" y="145"/>
                  <a:pt x="1055" y="145"/>
                </a:cubicBezTo>
                <a:cubicBezTo>
                  <a:pt x="1059" y="148"/>
                  <a:pt x="1044" y="146"/>
                  <a:pt x="1061" y="141"/>
                </a:cubicBezTo>
                <a:cubicBezTo>
                  <a:pt x="1060" y="138"/>
                  <a:pt x="1054" y="145"/>
                  <a:pt x="1066" y="140"/>
                </a:cubicBezTo>
                <a:cubicBezTo>
                  <a:pt x="1064" y="137"/>
                  <a:pt x="1064" y="137"/>
                  <a:pt x="1064" y="137"/>
                </a:cubicBezTo>
                <a:cubicBezTo>
                  <a:pt x="1062" y="136"/>
                  <a:pt x="1062" y="136"/>
                  <a:pt x="1062" y="136"/>
                </a:cubicBezTo>
                <a:cubicBezTo>
                  <a:pt x="1063" y="132"/>
                  <a:pt x="1063" y="132"/>
                  <a:pt x="1063" y="132"/>
                </a:cubicBezTo>
                <a:cubicBezTo>
                  <a:pt x="1071" y="130"/>
                  <a:pt x="1071" y="130"/>
                  <a:pt x="1071" y="130"/>
                </a:cubicBezTo>
                <a:cubicBezTo>
                  <a:pt x="1073" y="128"/>
                  <a:pt x="1073" y="128"/>
                  <a:pt x="1073" y="128"/>
                </a:cubicBezTo>
                <a:cubicBezTo>
                  <a:pt x="1071" y="127"/>
                  <a:pt x="1071" y="127"/>
                  <a:pt x="1071" y="127"/>
                </a:cubicBezTo>
                <a:cubicBezTo>
                  <a:pt x="1074" y="126"/>
                  <a:pt x="1074" y="129"/>
                  <a:pt x="1075" y="123"/>
                </a:cubicBezTo>
                <a:cubicBezTo>
                  <a:pt x="1078" y="123"/>
                  <a:pt x="1078" y="123"/>
                  <a:pt x="1078" y="123"/>
                </a:cubicBezTo>
                <a:cubicBezTo>
                  <a:pt x="1083" y="124"/>
                  <a:pt x="1071" y="125"/>
                  <a:pt x="1082" y="123"/>
                </a:cubicBezTo>
                <a:cubicBezTo>
                  <a:pt x="1080" y="120"/>
                  <a:pt x="1080" y="120"/>
                  <a:pt x="1080" y="120"/>
                </a:cubicBezTo>
                <a:cubicBezTo>
                  <a:pt x="1081" y="120"/>
                  <a:pt x="1072" y="125"/>
                  <a:pt x="1084" y="120"/>
                </a:cubicBezTo>
                <a:cubicBezTo>
                  <a:pt x="1084" y="118"/>
                  <a:pt x="1084" y="118"/>
                  <a:pt x="1084" y="118"/>
                </a:cubicBezTo>
                <a:cubicBezTo>
                  <a:pt x="1089" y="117"/>
                  <a:pt x="1089" y="117"/>
                  <a:pt x="1089" y="117"/>
                </a:cubicBezTo>
                <a:cubicBezTo>
                  <a:pt x="1086" y="115"/>
                  <a:pt x="1086" y="115"/>
                  <a:pt x="1086" y="115"/>
                </a:cubicBezTo>
                <a:cubicBezTo>
                  <a:pt x="1087" y="111"/>
                  <a:pt x="1087" y="111"/>
                  <a:pt x="1087" y="111"/>
                </a:cubicBezTo>
                <a:cubicBezTo>
                  <a:pt x="1090" y="110"/>
                  <a:pt x="1094" y="114"/>
                  <a:pt x="1095" y="112"/>
                </a:cubicBezTo>
                <a:cubicBezTo>
                  <a:pt x="1097" y="108"/>
                  <a:pt x="1097" y="108"/>
                  <a:pt x="1097" y="108"/>
                </a:cubicBezTo>
                <a:cubicBezTo>
                  <a:pt x="1096" y="107"/>
                  <a:pt x="1096" y="107"/>
                  <a:pt x="1096" y="107"/>
                </a:cubicBezTo>
                <a:cubicBezTo>
                  <a:pt x="1102" y="103"/>
                  <a:pt x="1102" y="103"/>
                  <a:pt x="1102" y="103"/>
                </a:cubicBezTo>
                <a:cubicBezTo>
                  <a:pt x="1101" y="101"/>
                  <a:pt x="1101" y="101"/>
                  <a:pt x="1101" y="101"/>
                </a:cubicBezTo>
                <a:cubicBezTo>
                  <a:pt x="1101" y="98"/>
                  <a:pt x="1101" y="98"/>
                  <a:pt x="1101" y="98"/>
                </a:cubicBezTo>
                <a:cubicBezTo>
                  <a:pt x="1106" y="97"/>
                  <a:pt x="1106" y="97"/>
                  <a:pt x="1106" y="97"/>
                </a:cubicBezTo>
                <a:cubicBezTo>
                  <a:pt x="1106" y="98"/>
                  <a:pt x="1105" y="95"/>
                  <a:pt x="1106" y="98"/>
                </a:cubicBezTo>
                <a:cubicBezTo>
                  <a:pt x="1107" y="99"/>
                  <a:pt x="1107" y="99"/>
                  <a:pt x="1107" y="99"/>
                </a:cubicBezTo>
                <a:cubicBezTo>
                  <a:pt x="1109" y="97"/>
                  <a:pt x="1109" y="97"/>
                  <a:pt x="1109" y="97"/>
                </a:cubicBezTo>
                <a:cubicBezTo>
                  <a:pt x="1112" y="92"/>
                  <a:pt x="1112" y="92"/>
                  <a:pt x="1112" y="92"/>
                </a:cubicBezTo>
                <a:cubicBezTo>
                  <a:pt x="1113" y="92"/>
                  <a:pt x="1114" y="94"/>
                  <a:pt x="1115" y="92"/>
                </a:cubicBezTo>
                <a:cubicBezTo>
                  <a:pt x="1113" y="90"/>
                  <a:pt x="1113" y="90"/>
                  <a:pt x="1113" y="90"/>
                </a:cubicBezTo>
                <a:cubicBezTo>
                  <a:pt x="1110" y="91"/>
                  <a:pt x="1110" y="91"/>
                  <a:pt x="1110" y="91"/>
                </a:cubicBezTo>
                <a:cubicBezTo>
                  <a:pt x="1109" y="88"/>
                  <a:pt x="1109" y="88"/>
                  <a:pt x="1109" y="88"/>
                </a:cubicBezTo>
                <a:cubicBezTo>
                  <a:pt x="1107" y="88"/>
                  <a:pt x="1107" y="88"/>
                  <a:pt x="1107" y="88"/>
                </a:cubicBezTo>
                <a:cubicBezTo>
                  <a:pt x="1116" y="85"/>
                  <a:pt x="1116" y="85"/>
                  <a:pt x="1116" y="85"/>
                </a:cubicBezTo>
                <a:cubicBezTo>
                  <a:pt x="1119" y="86"/>
                  <a:pt x="1119" y="86"/>
                  <a:pt x="1119" y="86"/>
                </a:cubicBezTo>
                <a:cubicBezTo>
                  <a:pt x="1121" y="84"/>
                  <a:pt x="1121" y="84"/>
                  <a:pt x="1121" y="84"/>
                </a:cubicBezTo>
                <a:cubicBezTo>
                  <a:pt x="1119" y="83"/>
                  <a:pt x="1119" y="83"/>
                  <a:pt x="1119" y="83"/>
                </a:cubicBezTo>
                <a:cubicBezTo>
                  <a:pt x="1116" y="80"/>
                  <a:pt x="1116" y="91"/>
                  <a:pt x="1119" y="80"/>
                </a:cubicBezTo>
                <a:cubicBezTo>
                  <a:pt x="1123" y="80"/>
                  <a:pt x="1123" y="80"/>
                  <a:pt x="1123" y="80"/>
                </a:cubicBezTo>
                <a:cubicBezTo>
                  <a:pt x="1131" y="73"/>
                  <a:pt x="1131" y="73"/>
                  <a:pt x="1131" y="73"/>
                </a:cubicBezTo>
                <a:cubicBezTo>
                  <a:pt x="1133" y="73"/>
                  <a:pt x="1119" y="78"/>
                  <a:pt x="1135" y="71"/>
                </a:cubicBezTo>
                <a:cubicBezTo>
                  <a:pt x="1135" y="70"/>
                  <a:pt x="1134" y="74"/>
                  <a:pt x="1134" y="69"/>
                </a:cubicBezTo>
                <a:cubicBezTo>
                  <a:pt x="1137" y="68"/>
                  <a:pt x="1137" y="68"/>
                  <a:pt x="1137" y="68"/>
                </a:cubicBezTo>
                <a:cubicBezTo>
                  <a:pt x="1142" y="70"/>
                  <a:pt x="1142" y="70"/>
                  <a:pt x="1142" y="70"/>
                </a:cubicBezTo>
                <a:cubicBezTo>
                  <a:pt x="1143" y="69"/>
                  <a:pt x="1143" y="69"/>
                  <a:pt x="1143" y="69"/>
                </a:cubicBezTo>
                <a:cubicBezTo>
                  <a:pt x="1141" y="63"/>
                  <a:pt x="1141" y="63"/>
                  <a:pt x="1141" y="63"/>
                </a:cubicBezTo>
                <a:cubicBezTo>
                  <a:pt x="1152" y="56"/>
                  <a:pt x="1152" y="56"/>
                  <a:pt x="1152" y="56"/>
                </a:cubicBezTo>
                <a:cubicBezTo>
                  <a:pt x="1153" y="53"/>
                  <a:pt x="1153" y="53"/>
                  <a:pt x="1153" y="53"/>
                </a:cubicBezTo>
                <a:cubicBezTo>
                  <a:pt x="1157" y="53"/>
                  <a:pt x="1157" y="53"/>
                  <a:pt x="1157" y="53"/>
                </a:cubicBezTo>
                <a:cubicBezTo>
                  <a:pt x="1156" y="50"/>
                  <a:pt x="1156" y="50"/>
                  <a:pt x="1156" y="50"/>
                </a:cubicBezTo>
                <a:cubicBezTo>
                  <a:pt x="1158" y="52"/>
                  <a:pt x="1158" y="52"/>
                  <a:pt x="1158" y="52"/>
                </a:cubicBezTo>
                <a:cubicBezTo>
                  <a:pt x="1165" y="50"/>
                  <a:pt x="1165" y="50"/>
                  <a:pt x="1165" y="50"/>
                </a:cubicBezTo>
                <a:cubicBezTo>
                  <a:pt x="1163" y="47"/>
                  <a:pt x="1163" y="47"/>
                  <a:pt x="1163" y="47"/>
                </a:cubicBezTo>
                <a:cubicBezTo>
                  <a:pt x="1164" y="47"/>
                  <a:pt x="1164" y="46"/>
                  <a:pt x="1165" y="47"/>
                </a:cubicBezTo>
                <a:cubicBezTo>
                  <a:pt x="1161" y="44"/>
                  <a:pt x="1161" y="44"/>
                  <a:pt x="1161" y="44"/>
                </a:cubicBezTo>
                <a:cubicBezTo>
                  <a:pt x="1161" y="43"/>
                  <a:pt x="1161" y="43"/>
                  <a:pt x="1161" y="43"/>
                </a:cubicBezTo>
                <a:cubicBezTo>
                  <a:pt x="1168" y="43"/>
                  <a:pt x="1168" y="43"/>
                  <a:pt x="1168" y="43"/>
                </a:cubicBezTo>
                <a:cubicBezTo>
                  <a:pt x="1175" y="40"/>
                  <a:pt x="1175" y="40"/>
                  <a:pt x="1175" y="40"/>
                </a:cubicBezTo>
                <a:cubicBezTo>
                  <a:pt x="1175" y="38"/>
                  <a:pt x="1175" y="38"/>
                  <a:pt x="1175" y="38"/>
                </a:cubicBezTo>
                <a:cubicBezTo>
                  <a:pt x="1182" y="33"/>
                  <a:pt x="1182" y="33"/>
                  <a:pt x="1182" y="33"/>
                </a:cubicBezTo>
                <a:cubicBezTo>
                  <a:pt x="1181" y="31"/>
                  <a:pt x="1187" y="36"/>
                  <a:pt x="1186" y="29"/>
                </a:cubicBezTo>
                <a:cubicBezTo>
                  <a:pt x="1188" y="30"/>
                  <a:pt x="1188" y="30"/>
                  <a:pt x="1188" y="30"/>
                </a:cubicBezTo>
                <a:cubicBezTo>
                  <a:pt x="1192" y="25"/>
                  <a:pt x="1192" y="25"/>
                  <a:pt x="1192" y="25"/>
                </a:cubicBezTo>
                <a:cubicBezTo>
                  <a:pt x="1193" y="25"/>
                  <a:pt x="1193" y="25"/>
                  <a:pt x="1193" y="25"/>
                </a:cubicBezTo>
                <a:cubicBezTo>
                  <a:pt x="1193" y="22"/>
                  <a:pt x="1193" y="22"/>
                  <a:pt x="1193" y="22"/>
                </a:cubicBezTo>
                <a:cubicBezTo>
                  <a:pt x="1195" y="23"/>
                  <a:pt x="1197" y="20"/>
                  <a:pt x="1198" y="19"/>
                </a:cubicBezTo>
                <a:cubicBezTo>
                  <a:pt x="1199" y="17"/>
                  <a:pt x="1204" y="18"/>
                  <a:pt x="1200" y="15"/>
                </a:cubicBezTo>
                <a:cubicBezTo>
                  <a:pt x="1203" y="16"/>
                  <a:pt x="1204" y="10"/>
                  <a:pt x="1207" y="15"/>
                </a:cubicBezTo>
                <a:cubicBezTo>
                  <a:pt x="1210" y="14"/>
                  <a:pt x="1210" y="14"/>
                  <a:pt x="1210" y="14"/>
                </a:cubicBezTo>
                <a:cubicBezTo>
                  <a:pt x="1209" y="9"/>
                  <a:pt x="1209" y="9"/>
                  <a:pt x="1209" y="9"/>
                </a:cubicBezTo>
                <a:cubicBezTo>
                  <a:pt x="1210" y="9"/>
                  <a:pt x="1212" y="9"/>
                  <a:pt x="1211" y="6"/>
                </a:cubicBezTo>
                <a:cubicBezTo>
                  <a:pt x="1214" y="9"/>
                  <a:pt x="1214" y="9"/>
                  <a:pt x="1214" y="9"/>
                </a:cubicBezTo>
                <a:cubicBezTo>
                  <a:pt x="1215" y="7"/>
                  <a:pt x="1215" y="7"/>
                  <a:pt x="1215" y="7"/>
                </a:cubicBezTo>
                <a:cubicBezTo>
                  <a:pt x="1219" y="8"/>
                  <a:pt x="1219" y="8"/>
                  <a:pt x="1219" y="8"/>
                </a:cubicBezTo>
                <a:cubicBezTo>
                  <a:pt x="1218" y="11"/>
                  <a:pt x="1218" y="11"/>
                  <a:pt x="1218" y="11"/>
                </a:cubicBezTo>
                <a:cubicBezTo>
                  <a:pt x="1224" y="7"/>
                  <a:pt x="1224" y="7"/>
                  <a:pt x="1224" y="7"/>
                </a:cubicBezTo>
                <a:cubicBezTo>
                  <a:pt x="1224" y="6"/>
                  <a:pt x="1227" y="6"/>
                  <a:pt x="1227" y="8"/>
                </a:cubicBezTo>
                <a:cubicBezTo>
                  <a:pt x="1228" y="7"/>
                  <a:pt x="1230" y="6"/>
                  <a:pt x="1232" y="7"/>
                </a:cubicBezTo>
                <a:cubicBezTo>
                  <a:pt x="1229" y="10"/>
                  <a:pt x="1238" y="7"/>
                  <a:pt x="1231" y="11"/>
                </a:cubicBezTo>
                <a:cubicBezTo>
                  <a:pt x="1230" y="10"/>
                  <a:pt x="1230" y="10"/>
                  <a:pt x="1230" y="10"/>
                </a:cubicBezTo>
                <a:cubicBezTo>
                  <a:pt x="1223" y="11"/>
                  <a:pt x="1223" y="11"/>
                  <a:pt x="1223" y="11"/>
                </a:cubicBezTo>
                <a:cubicBezTo>
                  <a:pt x="1222" y="12"/>
                  <a:pt x="1232" y="4"/>
                  <a:pt x="1223" y="17"/>
                </a:cubicBezTo>
                <a:cubicBezTo>
                  <a:pt x="1224" y="18"/>
                  <a:pt x="1224" y="18"/>
                  <a:pt x="1224" y="18"/>
                </a:cubicBezTo>
                <a:cubicBezTo>
                  <a:pt x="1225" y="18"/>
                  <a:pt x="1225" y="18"/>
                  <a:pt x="1225" y="18"/>
                </a:cubicBezTo>
                <a:cubicBezTo>
                  <a:pt x="1226" y="17"/>
                  <a:pt x="1226" y="17"/>
                  <a:pt x="1226" y="17"/>
                </a:cubicBezTo>
                <a:cubicBezTo>
                  <a:pt x="1224" y="17"/>
                  <a:pt x="1226" y="17"/>
                  <a:pt x="1225" y="14"/>
                </a:cubicBezTo>
                <a:cubicBezTo>
                  <a:pt x="1226" y="14"/>
                  <a:pt x="1227" y="14"/>
                  <a:pt x="1228" y="14"/>
                </a:cubicBezTo>
                <a:cubicBezTo>
                  <a:pt x="1227" y="17"/>
                  <a:pt x="1227" y="17"/>
                  <a:pt x="1227" y="17"/>
                </a:cubicBezTo>
                <a:cubicBezTo>
                  <a:pt x="1225" y="18"/>
                  <a:pt x="1225" y="18"/>
                  <a:pt x="1225" y="18"/>
                </a:cubicBezTo>
                <a:cubicBezTo>
                  <a:pt x="1229" y="21"/>
                  <a:pt x="1229" y="21"/>
                  <a:pt x="1229" y="21"/>
                </a:cubicBezTo>
                <a:cubicBezTo>
                  <a:pt x="1232" y="18"/>
                  <a:pt x="1232" y="18"/>
                  <a:pt x="1232" y="18"/>
                </a:cubicBezTo>
                <a:cubicBezTo>
                  <a:pt x="1232" y="19"/>
                  <a:pt x="1232" y="19"/>
                  <a:pt x="1232" y="19"/>
                </a:cubicBezTo>
                <a:cubicBezTo>
                  <a:pt x="1237" y="16"/>
                  <a:pt x="1214" y="26"/>
                  <a:pt x="1241" y="14"/>
                </a:cubicBezTo>
                <a:cubicBezTo>
                  <a:pt x="1242" y="15"/>
                  <a:pt x="1242" y="15"/>
                  <a:pt x="1242" y="15"/>
                </a:cubicBezTo>
                <a:cubicBezTo>
                  <a:pt x="1238" y="17"/>
                  <a:pt x="1238" y="17"/>
                  <a:pt x="1238" y="17"/>
                </a:cubicBezTo>
                <a:cubicBezTo>
                  <a:pt x="1234" y="21"/>
                  <a:pt x="1234" y="21"/>
                  <a:pt x="1234" y="21"/>
                </a:cubicBezTo>
                <a:cubicBezTo>
                  <a:pt x="1232" y="21"/>
                  <a:pt x="1232" y="21"/>
                  <a:pt x="1232" y="21"/>
                </a:cubicBezTo>
                <a:cubicBezTo>
                  <a:pt x="1232" y="22"/>
                  <a:pt x="1227" y="21"/>
                  <a:pt x="1232" y="23"/>
                </a:cubicBezTo>
                <a:cubicBezTo>
                  <a:pt x="1231" y="25"/>
                  <a:pt x="1231" y="25"/>
                  <a:pt x="1231" y="25"/>
                </a:cubicBezTo>
                <a:cubicBezTo>
                  <a:pt x="1224" y="26"/>
                  <a:pt x="1224" y="26"/>
                  <a:pt x="1224" y="26"/>
                </a:cubicBezTo>
                <a:cubicBezTo>
                  <a:pt x="1217" y="31"/>
                  <a:pt x="1217" y="31"/>
                  <a:pt x="1217" y="31"/>
                </a:cubicBezTo>
                <a:cubicBezTo>
                  <a:pt x="1215" y="29"/>
                  <a:pt x="1214" y="37"/>
                  <a:pt x="1212" y="30"/>
                </a:cubicBezTo>
                <a:cubicBezTo>
                  <a:pt x="1210" y="32"/>
                  <a:pt x="1210" y="32"/>
                  <a:pt x="1210" y="32"/>
                </a:cubicBezTo>
                <a:cubicBezTo>
                  <a:pt x="1210" y="33"/>
                  <a:pt x="1210" y="33"/>
                  <a:pt x="1210" y="33"/>
                </a:cubicBezTo>
                <a:cubicBezTo>
                  <a:pt x="1210" y="34"/>
                  <a:pt x="1210" y="34"/>
                  <a:pt x="1210" y="34"/>
                </a:cubicBezTo>
                <a:cubicBezTo>
                  <a:pt x="1212" y="32"/>
                  <a:pt x="1212" y="32"/>
                  <a:pt x="1212" y="32"/>
                </a:cubicBezTo>
                <a:cubicBezTo>
                  <a:pt x="1207" y="39"/>
                  <a:pt x="1207" y="39"/>
                  <a:pt x="1207" y="39"/>
                </a:cubicBezTo>
                <a:cubicBezTo>
                  <a:pt x="1206" y="39"/>
                  <a:pt x="1206" y="39"/>
                  <a:pt x="1206" y="39"/>
                </a:cubicBezTo>
                <a:cubicBezTo>
                  <a:pt x="1204" y="38"/>
                  <a:pt x="1204" y="38"/>
                  <a:pt x="1204" y="38"/>
                </a:cubicBezTo>
                <a:cubicBezTo>
                  <a:pt x="1202" y="43"/>
                  <a:pt x="1202" y="43"/>
                  <a:pt x="1202" y="43"/>
                </a:cubicBezTo>
                <a:cubicBezTo>
                  <a:pt x="1197" y="47"/>
                  <a:pt x="1197" y="47"/>
                  <a:pt x="1197" y="47"/>
                </a:cubicBezTo>
                <a:cubicBezTo>
                  <a:pt x="1193" y="53"/>
                  <a:pt x="1193" y="53"/>
                  <a:pt x="1193" y="53"/>
                </a:cubicBezTo>
                <a:cubicBezTo>
                  <a:pt x="1191" y="48"/>
                  <a:pt x="1191" y="48"/>
                  <a:pt x="1191" y="48"/>
                </a:cubicBezTo>
                <a:cubicBezTo>
                  <a:pt x="1188" y="49"/>
                  <a:pt x="1188" y="49"/>
                  <a:pt x="1188" y="49"/>
                </a:cubicBezTo>
                <a:cubicBezTo>
                  <a:pt x="1187" y="52"/>
                  <a:pt x="1187" y="52"/>
                  <a:pt x="1187" y="52"/>
                </a:cubicBezTo>
                <a:cubicBezTo>
                  <a:pt x="1189" y="55"/>
                  <a:pt x="1189" y="55"/>
                  <a:pt x="1189" y="55"/>
                </a:cubicBezTo>
                <a:cubicBezTo>
                  <a:pt x="1186" y="59"/>
                  <a:pt x="1186" y="59"/>
                  <a:pt x="1186" y="59"/>
                </a:cubicBezTo>
                <a:cubicBezTo>
                  <a:pt x="1184" y="60"/>
                  <a:pt x="1184" y="60"/>
                  <a:pt x="1184" y="60"/>
                </a:cubicBezTo>
                <a:cubicBezTo>
                  <a:pt x="1181" y="64"/>
                  <a:pt x="1181" y="64"/>
                  <a:pt x="1181" y="64"/>
                </a:cubicBezTo>
                <a:cubicBezTo>
                  <a:pt x="1179" y="66"/>
                  <a:pt x="1179" y="60"/>
                  <a:pt x="1177" y="66"/>
                </a:cubicBezTo>
                <a:cubicBezTo>
                  <a:pt x="1174" y="65"/>
                  <a:pt x="1184" y="62"/>
                  <a:pt x="1173" y="67"/>
                </a:cubicBezTo>
                <a:cubicBezTo>
                  <a:pt x="1174" y="68"/>
                  <a:pt x="1174" y="68"/>
                  <a:pt x="1174" y="68"/>
                </a:cubicBezTo>
                <a:cubicBezTo>
                  <a:pt x="1172" y="71"/>
                  <a:pt x="1172" y="71"/>
                  <a:pt x="1172" y="71"/>
                </a:cubicBezTo>
                <a:cubicBezTo>
                  <a:pt x="1168" y="72"/>
                  <a:pt x="1168" y="72"/>
                  <a:pt x="1168" y="72"/>
                </a:cubicBezTo>
                <a:cubicBezTo>
                  <a:pt x="1167" y="76"/>
                  <a:pt x="1167" y="76"/>
                  <a:pt x="1167" y="76"/>
                </a:cubicBezTo>
                <a:cubicBezTo>
                  <a:pt x="1159" y="85"/>
                  <a:pt x="1159" y="85"/>
                  <a:pt x="1159" y="85"/>
                </a:cubicBezTo>
                <a:cubicBezTo>
                  <a:pt x="1157" y="87"/>
                  <a:pt x="1157" y="87"/>
                  <a:pt x="1157" y="87"/>
                </a:cubicBezTo>
                <a:cubicBezTo>
                  <a:pt x="1157" y="88"/>
                  <a:pt x="1157" y="88"/>
                  <a:pt x="1157" y="88"/>
                </a:cubicBezTo>
                <a:cubicBezTo>
                  <a:pt x="1155" y="90"/>
                  <a:pt x="1155" y="90"/>
                  <a:pt x="1155" y="90"/>
                </a:cubicBezTo>
                <a:cubicBezTo>
                  <a:pt x="1153" y="91"/>
                  <a:pt x="1151" y="90"/>
                  <a:pt x="1150" y="93"/>
                </a:cubicBezTo>
                <a:cubicBezTo>
                  <a:pt x="1146" y="92"/>
                  <a:pt x="1146" y="92"/>
                  <a:pt x="1146" y="92"/>
                </a:cubicBezTo>
                <a:cubicBezTo>
                  <a:pt x="1144" y="97"/>
                  <a:pt x="1144" y="97"/>
                  <a:pt x="1144" y="97"/>
                </a:cubicBezTo>
                <a:cubicBezTo>
                  <a:pt x="1144" y="97"/>
                  <a:pt x="1144" y="97"/>
                  <a:pt x="1144" y="97"/>
                </a:cubicBezTo>
                <a:cubicBezTo>
                  <a:pt x="1147" y="97"/>
                  <a:pt x="1147" y="97"/>
                  <a:pt x="1147" y="97"/>
                </a:cubicBezTo>
                <a:cubicBezTo>
                  <a:pt x="1145" y="99"/>
                  <a:pt x="1145" y="99"/>
                  <a:pt x="1145" y="99"/>
                </a:cubicBezTo>
                <a:cubicBezTo>
                  <a:pt x="1142" y="100"/>
                  <a:pt x="1142" y="100"/>
                  <a:pt x="1142" y="100"/>
                </a:cubicBezTo>
                <a:cubicBezTo>
                  <a:pt x="1139" y="105"/>
                  <a:pt x="1139" y="105"/>
                  <a:pt x="1139" y="105"/>
                </a:cubicBezTo>
                <a:cubicBezTo>
                  <a:pt x="1138" y="105"/>
                  <a:pt x="1138" y="105"/>
                  <a:pt x="1138" y="105"/>
                </a:cubicBezTo>
                <a:cubicBezTo>
                  <a:pt x="1137" y="108"/>
                  <a:pt x="1137" y="108"/>
                  <a:pt x="1137" y="108"/>
                </a:cubicBezTo>
                <a:cubicBezTo>
                  <a:pt x="1136" y="111"/>
                  <a:pt x="1134" y="105"/>
                  <a:pt x="1133" y="109"/>
                </a:cubicBezTo>
                <a:cubicBezTo>
                  <a:pt x="1130" y="115"/>
                  <a:pt x="1130" y="115"/>
                  <a:pt x="1130" y="115"/>
                </a:cubicBezTo>
                <a:cubicBezTo>
                  <a:pt x="1127" y="114"/>
                  <a:pt x="1123" y="117"/>
                  <a:pt x="1125" y="119"/>
                </a:cubicBezTo>
                <a:cubicBezTo>
                  <a:pt x="1124" y="119"/>
                  <a:pt x="1130" y="118"/>
                  <a:pt x="1123" y="118"/>
                </a:cubicBezTo>
                <a:cubicBezTo>
                  <a:pt x="1121" y="120"/>
                  <a:pt x="1121" y="120"/>
                  <a:pt x="1121" y="120"/>
                </a:cubicBezTo>
                <a:cubicBezTo>
                  <a:pt x="1123" y="121"/>
                  <a:pt x="1123" y="121"/>
                  <a:pt x="1123" y="121"/>
                </a:cubicBezTo>
                <a:cubicBezTo>
                  <a:pt x="1118" y="122"/>
                  <a:pt x="1118" y="122"/>
                  <a:pt x="1118" y="122"/>
                </a:cubicBezTo>
                <a:cubicBezTo>
                  <a:pt x="1117" y="121"/>
                  <a:pt x="1117" y="121"/>
                  <a:pt x="1117" y="121"/>
                </a:cubicBezTo>
                <a:cubicBezTo>
                  <a:pt x="1115" y="123"/>
                  <a:pt x="1115" y="123"/>
                  <a:pt x="1115" y="123"/>
                </a:cubicBezTo>
                <a:cubicBezTo>
                  <a:pt x="1119" y="124"/>
                  <a:pt x="1119" y="124"/>
                  <a:pt x="1119" y="124"/>
                </a:cubicBezTo>
                <a:cubicBezTo>
                  <a:pt x="1117" y="127"/>
                  <a:pt x="1117" y="127"/>
                  <a:pt x="1117" y="127"/>
                </a:cubicBezTo>
                <a:cubicBezTo>
                  <a:pt x="1113" y="132"/>
                  <a:pt x="1113" y="132"/>
                  <a:pt x="1113" y="132"/>
                </a:cubicBezTo>
                <a:cubicBezTo>
                  <a:pt x="1111" y="132"/>
                  <a:pt x="1108" y="135"/>
                  <a:pt x="1106" y="135"/>
                </a:cubicBezTo>
                <a:cubicBezTo>
                  <a:pt x="1103" y="141"/>
                  <a:pt x="1103" y="141"/>
                  <a:pt x="1103" y="141"/>
                </a:cubicBezTo>
                <a:cubicBezTo>
                  <a:pt x="1095" y="148"/>
                  <a:pt x="1095" y="148"/>
                  <a:pt x="1095" y="148"/>
                </a:cubicBezTo>
                <a:cubicBezTo>
                  <a:pt x="1089" y="147"/>
                  <a:pt x="1089" y="147"/>
                  <a:pt x="1089" y="147"/>
                </a:cubicBezTo>
                <a:cubicBezTo>
                  <a:pt x="1087" y="149"/>
                  <a:pt x="1087" y="149"/>
                  <a:pt x="1087" y="149"/>
                </a:cubicBezTo>
                <a:cubicBezTo>
                  <a:pt x="1087" y="152"/>
                  <a:pt x="1087" y="152"/>
                  <a:pt x="1087" y="152"/>
                </a:cubicBezTo>
                <a:cubicBezTo>
                  <a:pt x="1079" y="156"/>
                  <a:pt x="1079" y="156"/>
                  <a:pt x="1079" y="156"/>
                </a:cubicBezTo>
                <a:cubicBezTo>
                  <a:pt x="1079" y="159"/>
                  <a:pt x="1079" y="159"/>
                  <a:pt x="1079" y="159"/>
                </a:cubicBezTo>
                <a:cubicBezTo>
                  <a:pt x="1075" y="161"/>
                  <a:pt x="1075" y="161"/>
                  <a:pt x="1075" y="161"/>
                </a:cubicBezTo>
                <a:cubicBezTo>
                  <a:pt x="1071" y="165"/>
                  <a:pt x="1071" y="165"/>
                  <a:pt x="1071" y="165"/>
                </a:cubicBezTo>
                <a:cubicBezTo>
                  <a:pt x="1069" y="166"/>
                  <a:pt x="1069" y="166"/>
                  <a:pt x="1069" y="166"/>
                </a:cubicBezTo>
                <a:cubicBezTo>
                  <a:pt x="1067" y="169"/>
                  <a:pt x="1067" y="169"/>
                  <a:pt x="1067" y="169"/>
                </a:cubicBezTo>
                <a:cubicBezTo>
                  <a:pt x="1066" y="166"/>
                  <a:pt x="1062" y="177"/>
                  <a:pt x="1066" y="165"/>
                </a:cubicBezTo>
                <a:cubicBezTo>
                  <a:pt x="1065" y="164"/>
                  <a:pt x="1064" y="166"/>
                  <a:pt x="1064" y="165"/>
                </a:cubicBezTo>
                <a:cubicBezTo>
                  <a:pt x="1062" y="166"/>
                  <a:pt x="1062" y="166"/>
                  <a:pt x="1062" y="166"/>
                </a:cubicBezTo>
                <a:cubicBezTo>
                  <a:pt x="1063" y="167"/>
                  <a:pt x="1063" y="167"/>
                  <a:pt x="1063" y="167"/>
                </a:cubicBezTo>
                <a:cubicBezTo>
                  <a:pt x="1061" y="166"/>
                  <a:pt x="1061" y="166"/>
                  <a:pt x="1061" y="166"/>
                </a:cubicBezTo>
                <a:cubicBezTo>
                  <a:pt x="1061" y="168"/>
                  <a:pt x="1061" y="168"/>
                  <a:pt x="1061" y="168"/>
                </a:cubicBezTo>
                <a:cubicBezTo>
                  <a:pt x="1064" y="170"/>
                  <a:pt x="1064" y="170"/>
                  <a:pt x="1064" y="170"/>
                </a:cubicBezTo>
                <a:cubicBezTo>
                  <a:pt x="1063" y="172"/>
                  <a:pt x="1063" y="172"/>
                  <a:pt x="1063" y="172"/>
                </a:cubicBezTo>
                <a:cubicBezTo>
                  <a:pt x="1064" y="173"/>
                  <a:pt x="1064" y="173"/>
                  <a:pt x="1064" y="173"/>
                </a:cubicBezTo>
                <a:cubicBezTo>
                  <a:pt x="1062" y="172"/>
                  <a:pt x="1059" y="174"/>
                  <a:pt x="1060" y="176"/>
                </a:cubicBezTo>
                <a:cubicBezTo>
                  <a:pt x="1059" y="175"/>
                  <a:pt x="1059" y="175"/>
                  <a:pt x="1059" y="175"/>
                </a:cubicBezTo>
                <a:cubicBezTo>
                  <a:pt x="1057" y="179"/>
                  <a:pt x="1057" y="179"/>
                  <a:pt x="1057" y="179"/>
                </a:cubicBezTo>
                <a:cubicBezTo>
                  <a:pt x="1053" y="180"/>
                  <a:pt x="1053" y="180"/>
                  <a:pt x="1053" y="180"/>
                </a:cubicBezTo>
                <a:cubicBezTo>
                  <a:pt x="1054" y="180"/>
                  <a:pt x="1049" y="180"/>
                  <a:pt x="1055" y="180"/>
                </a:cubicBezTo>
                <a:cubicBezTo>
                  <a:pt x="1052" y="186"/>
                  <a:pt x="1054" y="176"/>
                  <a:pt x="1047" y="187"/>
                </a:cubicBezTo>
                <a:cubicBezTo>
                  <a:pt x="1044" y="188"/>
                  <a:pt x="1038" y="189"/>
                  <a:pt x="1039" y="193"/>
                </a:cubicBezTo>
                <a:cubicBezTo>
                  <a:pt x="1037" y="194"/>
                  <a:pt x="1037" y="194"/>
                  <a:pt x="1037" y="194"/>
                </a:cubicBezTo>
                <a:cubicBezTo>
                  <a:pt x="1038" y="197"/>
                  <a:pt x="1038" y="197"/>
                  <a:pt x="1038" y="197"/>
                </a:cubicBezTo>
                <a:cubicBezTo>
                  <a:pt x="1035" y="197"/>
                  <a:pt x="1035" y="197"/>
                  <a:pt x="1035" y="197"/>
                </a:cubicBezTo>
                <a:cubicBezTo>
                  <a:pt x="1034" y="201"/>
                  <a:pt x="1034" y="201"/>
                  <a:pt x="1034" y="201"/>
                </a:cubicBezTo>
                <a:cubicBezTo>
                  <a:pt x="1034" y="204"/>
                  <a:pt x="1028" y="200"/>
                  <a:pt x="1030" y="205"/>
                </a:cubicBezTo>
                <a:cubicBezTo>
                  <a:pt x="1027" y="206"/>
                  <a:pt x="1027" y="206"/>
                  <a:pt x="1027" y="206"/>
                </a:cubicBezTo>
                <a:cubicBezTo>
                  <a:pt x="1024" y="208"/>
                  <a:pt x="1024" y="208"/>
                  <a:pt x="1024" y="208"/>
                </a:cubicBezTo>
                <a:cubicBezTo>
                  <a:pt x="1020" y="210"/>
                  <a:pt x="1016" y="212"/>
                  <a:pt x="1015" y="215"/>
                </a:cubicBezTo>
                <a:cubicBezTo>
                  <a:pt x="1010" y="220"/>
                  <a:pt x="1010" y="220"/>
                  <a:pt x="1010" y="220"/>
                </a:cubicBezTo>
                <a:cubicBezTo>
                  <a:pt x="1011" y="223"/>
                  <a:pt x="1011" y="223"/>
                  <a:pt x="1011" y="223"/>
                </a:cubicBezTo>
                <a:cubicBezTo>
                  <a:pt x="1009" y="226"/>
                  <a:pt x="1009" y="226"/>
                  <a:pt x="1009" y="226"/>
                </a:cubicBezTo>
                <a:cubicBezTo>
                  <a:pt x="1006" y="224"/>
                  <a:pt x="1006" y="224"/>
                  <a:pt x="1006" y="224"/>
                </a:cubicBezTo>
                <a:cubicBezTo>
                  <a:pt x="1002" y="226"/>
                  <a:pt x="1002" y="226"/>
                  <a:pt x="1002" y="226"/>
                </a:cubicBezTo>
                <a:cubicBezTo>
                  <a:pt x="999" y="231"/>
                  <a:pt x="999" y="231"/>
                  <a:pt x="999" y="231"/>
                </a:cubicBezTo>
                <a:cubicBezTo>
                  <a:pt x="995" y="234"/>
                  <a:pt x="989" y="234"/>
                  <a:pt x="990" y="239"/>
                </a:cubicBezTo>
                <a:cubicBezTo>
                  <a:pt x="987" y="240"/>
                  <a:pt x="987" y="240"/>
                  <a:pt x="987" y="240"/>
                </a:cubicBezTo>
                <a:cubicBezTo>
                  <a:pt x="987" y="244"/>
                  <a:pt x="987" y="244"/>
                  <a:pt x="987" y="244"/>
                </a:cubicBezTo>
                <a:cubicBezTo>
                  <a:pt x="991" y="244"/>
                  <a:pt x="991" y="244"/>
                  <a:pt x="991" y="244"/>
                </a:cubicBezTo>
                <a:cubicBezTo>
                  <a:pt x="996" y="240"/>
                  <a:pt x="996" y="240"/>
                  <a:pt x="996" y="240"/>
                </a:cubicBezTo>
                <a:cubicBezTo>
                  <a:pt x="996" y="237"/>
                  <a:pt x="996" y="237"/>
                  <a:pt x="996" y="237"/>
                </a:cubicBezTo>
                <a:cubicBezTo>
                  <a:pt x="999" y="238"/>
                  <a:pt x="999" y="238"/>
                  <a:pt x="999" y="238"/>
                </a:cubicBezTo>
                <a:cubicBezTo>
                  <a:pt x="1004" y="234"/>
                  <a:pt x="1004" y="234"/>
                  <a:pt x="1004" y="234"/>
                </a:cubicBezTo>
                <a:cubicBezTo>
                  <a:pt x="1004" y="231"/>
                  <a:pt x="1004" y="231"/>
                  <a:pt x="1004" y="231"/>
                </a:cubicBezTo>
                <a:cubicBezTo>
                  <a:pt x="1005" y="232"/>
                  <a:pt x="1005" y="232"/>
                  <a:pt x="1005" y="232"/>
                </a:cubicBezTo>
                <a:cubicBezTo>
                  <a:pt x="1006" y="234"/>
                  <a:pt x="1006" y="234"/>
                  <a:pt x="1006" y="234"/>
                </a:cubicBezTo>
                <a:cubicBezTo>
                  <a:pt x="1004" y="238"/>
                  <a:pt x="1004" y="238"/>
                  <a:pt x="1004" y="238"/>
                </a:cubicBezTo>
                <a:cubicBezTo>
                  <a:pt x="1003" y="238"/>
                  <a:pt x="1001" y="231"/>
                  <a:pt x="1000" y="242"/>
                </a:cubicBezTo>
                <a:cubicBezTo>
                  <a:pt x="998" y="241"/>
                  <a:pt x="997" y="239"/>
                  <a:pt x="996" y="245"/>
                </a:cubicBezTo>
                <a:cubicBezTo>
                  <a:pt x="995" y="245"/>
                  <a:pt x="995" y="247"/>
                  <a:pt x="994" y="245"/>
                </a:cubicBezTo>
                <a:cubicBezTo>
                  <a:pt x="993" y="249"/>
                  <a:pt x="993" y="249"/>
                  <a:pt x="993" y="249"/>
                </a:cubicBezTo>
                <a:cubicBezTo>
                  <a:pt x="991" y="250"/>
                  <a:pt x="991" y="250"/>
                  <a:pt x="991" y="250"/>
                </a:cubicBezTo>
                <a:cubicBezTo>
                  <a:pt x="994" y="252"/>
                  <a:pt x="994" y="252"/>
                  <a:pt x="994" y="252"/>
                </a:cubicBezTo>
                <a:cubicBezTo>
                  <a:pt x="991" y="254"/>
                  <a:pt x="991" y="254"/>
                  <a:pt x="991" y="254"/>
                </a:cubicBezTo>
                <a:cubicBezTo>
                  <a:pt x="991" y="252"/>
                  <a:pt x="991" y="252"/>
                  <a:pt x="991" y="252"/>
                </a:cubicBezTo>
                <a:cubicBezTo>
                  <a:pt x="988" y="257"/>
                  <a:pt x="991" y="247"/>
                  <a:pt x="986" y="255"/>
                </a:cubicBezTo>
                <a:cubicBezTo>
                  <a:pt x="987" y="258"/>
                  <a:pt x="987" y="258"/>
                  <a:pt x="987" y="258"/>
                </a:cubicBezTo>
                <a:cubicBezTo>
                  <a:pt x="986" y="260"/>
                  <a:pt x="986" y="260"/>
                  <a:pt x="986" y="260"/>
                </a:cubicBezTo>
                <a:cubicBezTo>
                  <a:pt x="980" y="262"/>
                  <a:pt x="980" y="262"/>
                  <a:pt x="980" y="262"/>
                </a:cubicBezTo>
                <a:cubicBezTo>
                  <a:pt x="974" y="266"/>
                  <a:pt x="974" y="266"/>
                  <a:pt x="974" y="266"/>
                </a:cubicBezTo>
                <a:cubicBezTo>
                  <a:pt x="975" y="268"/>
                  <a:pt x="975" y="268"/>
                  <a:pt x="975" y="268"/>
                </a:cubicBezTo>
                <a:cubicBezTo>
                  <a:pt x="982" y="267"/>
                  <a:pt x="982" y="267"/>
                  <a:pt x="982" y="267"/>
                </a:cubicBezTo>
                <a:cubicBezTo>
                  <a:pt x="984" y="265"/>
                  <a:pt x="984" y="265"/>
                  <a:pt x="984" y="265"/>
                </a:cubicBezTo>
                <a:cubicBezTo>
                  <a:pt x="986" y="265"/>
                  <a:pt x="986" y="265"/>
                  <a:pt x="986" y="265"/>
                </a:cubicBezTo>
                <a:cubicBezTo>
                  <a:pt x="986" y="265"/>
                  <a:pt x="984" y="263"/>
                  <a:pt x="986" y="266"/>
                </a:cubicBezTo>
                <a:cubicBezTo>
                  <a:pt x="988" y="266"/>
                  <a:pt x="988" y="266"/>
                  <a:pt x="988" y="266"/>
                </a:cubicBezTo>
                <a:cubicBezTo>
                  <a:pt x="990" y="260"/>
                  <a:pt x="990" y="260"/>
                  <a:pt x="990" y="260"/>
                </a:cubicBezTo>
                <a:cubicBezTo>
                  <a:pt x="995" y="258"/>
                  <a:pt x="995" y="258"/>
                  <a:pt x="995" y="258"/>
                </a:cubicBezTo>
                <a:cubicBezTo>
                  <a:pt x="998" y="254"/>
                  <a:pt x="998" y="254"/>
                  <a:pt x="998" y="254"/>
                </a:cubicBezTo>
                <a:cubicBezTo>
                  <a:pt x="999" y="254"/>
                  <a:pt x="992" y="255"/>
                  <a:pt x="1000" y="254"/>
                </a:cubicBezTo>
                <a:cubicBezTo>
                  <a:pt x="999" y="252"/>
                  <a:pt x="999" y="252"/>
                  <a:pt x="999" y="252"/>
                </a:cubicBezTo>
                <a:cubicBezTo>
                  <a:pt x="1000" y="252"/>
                  <a:pt x="1000" y="252"/>
                  <a:pt x="1000" y="252"/>
                </a:cubicBezTo>
                <a:cubicBezTo>
                  <a:pt x="1000" y="250"/>
                  <a:pt x="1000" y="250"/>
                  <a:pt x="1000" y="250"/>
                </a:cubicBezTo>
                <a:cubicBezTo>
                  <a:pt x="998" y="249"/>
                  <a:pt x="998" y="249"/>
                  <a:pt x="998" y="249"/>
                </a:cubicBezTo>
                <a:cubicBezTo>
                  <a:pt x="999" y="251"/>
                  <a:pt x="1000" y="248"/>
                  <a:pt x="996" y="251"/>
                </a:cubicBezTo>
                <a:cubicBezTo>
                  <a:pt x="996" y="249"/>
                  <a:pt x="985" y="263"/>
                  <a:pt x="997" y="246"/>
                </a:cubicBezTo>
                <a:cubicBezTo>
                  <a:pt x="1001" y="245"/>
                  <a:pt x="1001" y="245"/>
                  <a:pt x="1001" y="245"/>
                </a:cubicBezTo>
                <a:cubicBezTo>
                  <a:pt x="1005" y="249"/>
                  <a:pt x="1005" y="249"/>
                  <a:pt x="1005" y="249"/>
                </a:cubicBezTo>
                <a:cubicBezTo>
                  <a:pt x="1008" y="246"/>
                  <a:pt x="1008" y="246"/>
                  <a:pt x="1008" y="246"/>
                </a:cubicBezTo>
                <a:cubicBezTo>
                  <a:pt x="1010" y="247"/>
                  <a:pt x="1009" y="245"/>
                  <a:pt x="1011" y="244"/>
                </a:cubicBezTo>
                <a:cubicBezTo>
                  <a:pt x="1010" y="242"/>
                  <a:pt x="1010" y="242"/>
                  <a:pt x="1010" y="242"/>
                </a:cubicBezTo>
                <a:cubicBezTo>
                  <a:pt x="1012" y="242"/>
                  <a:pt x="1015" y="239"/>
                  <a:pt x="1017" y="238"/>
                </a:cubicBezTo>
                <a:cubicBezTo>
                  <a:pt x="1020" y="237"/>
                  <a:pt x="1015" y="237"/>
                  <a:pt x="1018" y="235"/>
                </a:cubicBezTo>
                <a:cubicBezTo>
                  <a:pt x="1014" y="233"/>
                  <a:pt x="1014" y="233"/>
                  <a:pt x="1014" y="233"/>
                </a:cubicBezTo>
                <a:cubicBezTo>
                  <a:pt x="1014" y="231"/>
                  <a:pt x="1014" y="231"/>
                  <a:pt x="1014" y="231"/>
                </a:cubicBezTo>
                <a:cubicBezTo>
                  <a:pt x="1014" y="231"/>
                  <a:pt x="1013" y="238"/>
                  <a:pt x="1019" y="230"/>
                </a:cubicBezTo>
                <a:cubicBezTo>
                  <a:pt x="1016" y="227"/>
                  <a:pt x="1016" y="227"/>
                  <a:pt x="1016" y="227"/>
                </a:cubicBezTo>
                <a:cubicBezTo>
                  <a:pt x="1021" y="227"/>
                  <a:pt x="1021" y="227"/>
                  <a:pt x="1021" y="227"/>
                </a:cubicBezTo>
                <a:cubicBezTo>
                  <a:pt x="1019" y="229"/>
                  <a:pt x="1019" y="229"/>
                  <a:pt x="1019" y="229"/>
                </a:cubicBezTo>
                <a:cubicBezTo>
                  <a:pt x="1021" y="227"/>
                  <a:pt x="1009" y="225"/>
                  <a:pt x="1022" y="233"/>
                </a:cubicBezTo>
                <a:cubicBezTo>
                  <a:pt x="1023" y="227"/>
                  <a:pt x="1023" y="227"/>
                  <a:pt x="1023" y="227"/>
                </a:cubicBezTo>
                <a:cubicBezTo>
                  <a:pt x="1023" y="227"/>
                  <a:pt x="1025" y="226"/>
                  <a:pt x="1023" y="225"/>
                </a:cubicBezTo>
                <a:cubicBezTo>
                  <a:pt x="1025" y="226"/>
                  <a:pt x="1025" y="226"/>
                  <a:pt x="1025" y="226"/>
                </a:cubicBezTo>
                <a:cubicBezTo>
                  <a:pt x="1025" y="229"/>
                  <a:pt x="1025" y="229"/>
                  <a:pt x="1025" y="229"/>
                </a:cubicBezTo>
                <a:cubicBezTo>
                  <a:pt x="1028" y="226"/>
                  <a:pt x="1028" y="226"/>
                  <a:pt x="1028" y="226"/>
                </a:cubicBezTo>
                <a:cubicBezTo>
                  <a:pt x="1029" y="226"/>
                  <a:pt x="1029" y="226"/>
                  <a:pt x="1029" y="226"/>
                </a:cubicBezTo>
                <a:cubicBezTo>
                  <a:pt x="1024" y="222"/>
                  <a:pt x="1024" y="222"/>
                  <a:pt x="1024" y="222"/>
                </a:cubicBezTo>
                <a:cubicBezTo>
                  <a:pt x="1019" y="222"/>
                  <a:pt x="1019" y="222"/>
                  <a:pt x="1019" y="222"/>
                </a:cubicBezTo>
                <a:cubicBezTo>
                  <a:pt x="1018" y="224"/>
                  <a:pt x="1018" y="224"/>
                  <a:pt x="1018" y="224"/>
                </a:cubicBezTo>
                <a:cubicBezTo>
                  <a:pt x="1015" y="225"/>
                  <a:pt x="1015" y="225"/>
                  <a:pt x="1015" y="225"/>
                </a:cubicBezTo>
                <a:cubicBezTo>
                  <a:pt x="1014" y="230"/>
                  <a:pt x="1014" y="230"/>
                  <a:pt x="1014" y="230"/>
                </a:cubicBezTo>
                <a:cubicBezTo>
                  <a:pt x="1012" y="227"/>
                  <a:pt x="1012" y="227"/>
                  <a:pt x="1012" y="227"/>
                </a:cubicBezTo>
                <a:cubicBezTo>
                  <a:pt x="1014" y="223"/>
                  <a:pt x="1014" y="223"/>
                  <a:pt x="1014" y="223"/>
                </a:cubicBezTo>
                <a:cubicBezTo>
                  <a:pt x="1020" y="218"/>
                  <a:pt x="1020" y="218"/>
                  <a:pt x="1020" y="218"/>
                </a:cubicBezTo>
                <a:cubicBezTo>
                  <a:pt x="1017" y="215"/>
                  <a:pt x="1026" y="219"/>
                  <a:pt x="1022" y="212"/>
                </a:cubicBezTo>
                <a:cubicBezTo>
                  <a:pt x="1027" y="209"/>
                  <a:pt x="1018" y="219"/>
                  <a:pt x="1028" y="212"/>
                </a:cubicBezTo>
                <a:cubicBezTo>
                  <a:pt x="1024" y="215"/>
                  <a:pt x="1024" y="215"/>
                  <a:pt x="1024" y="215"/>
                </a:cubicBezTo>
                <a:cubicBezTo>
                  <a:pt x="1024" y="215"/>
                  <a:pt x="1027" y="214"/>
                  <a:pt x="1023" y="214"/>
                </a:cubicBezTo>
                <a:cubicBezTo>
                  <a:pt x="1024" y="216"/>
                  <a:pt x="1024" y="216"/>
                  <a:pt x="1024" y="216"/>
                </a:cubicBezTo>
                <a:cubicBezTo>
                  <a:pt x="1026" y="216"/>
                  <a:pt x="1026" y="216"/>
                  <a:pt x="1026" y="216"/>
                </a:cubicBezTo>
                <a:cubicBezTo>
                  <a:pt x="1028" y="216"/>
                  <a:pt x="1028" y="216"/>
                  <a:pt x="1028" y="216"/>
                </a:cubicBezTo>
                <a:cubicBezTo>
                  <a:pt x="1027" y="218"/>
                  <a:pt x="1027" y="218"/>
                  <a:pt x="1027" y="218"/>
                </a:cubicBezTo>
                <a:cubicBezTo>
                  <a:pt x="1027" y="217"/>
                  <a:pt x="1029" y="218"/>
                  <a:pt x="1029" y="219"/>
                </a:cubicBezTo>
                <a:cubicBezTo>
                  <a:pt x="1029" y="220"/>
                  <a:pt x="1029" y="220"/>
                  <a:pt x="1029" y="220"/>
                </a:cubicBezTo>
                <a:cubicBezTo>
                  <a:pt x="1025" y="220"/>
                  <a:pt x="1025" y="220"/>
                  <a:pt x="1025" y="220"/>
                </a:cubicBezTo>
                <a:cubicBezTo>
                  <a:pt x="1025" y="220"/>
                  <a:pt x="1029" y="218"/>
                  <a:pt x="1024" y="221"/>
                </a:cubicBezTo>
                <a:cubicBezTo>
                  <a:pt x="1027" y="221"/>
                  <a:pt x="1027" y="221"/>
                  <a:pt x="1027" y="221"/>
                </a:cubicBezTo>
                <a:cubicBezTo>
                  <a:pt x="1026" y="223"/>
                  <a:pt x="1026" y="223"/>
                  <a:pt x="1026" y="223"/>
                </a:cubicBezTo>
                <a:cubicBezTo>
                  <a:pt x="1032" y="225"/>
                  <a:pt x="1032" y="225"/>
                  <a:pt x="1032" y="225"/>
                </a:cubicBezTo>
                <a:cubicBezTo>
                  <a:pt x="1033" y="224"/>
                  <a:pt x="1033" y="224"/>
                  <a:pt x="1033" y="224"/>
                </a:cubicBezTo>
                <a:cubicBezTo>
                  <a:pt x="1032" y="224"/>
                  <a:pt x="1035" y="228"/>
                  <a:pt x="1032" y="222"/>
                </a:cubicBezTo>
                <a:cubicBezTo>
                  <a:pt x="1036" y="221"/>
                  <a:pt x="1036" y="221"/>
                  <a:pt x="1036" y="221"/>
                </a:cubicBezTo>
                <a:cubicBezTo>
                  <a:pt x="1035" y="220"/>
                  <a:pt x="1035" y="220"/>
                  <a:pt x="1035" y="220"/>
                </a:cubicBezTo>
                <a:cubicBezTo>
                  <a:pt x="1038" y="219"/>
                  <a:pt x="1038" y="219"/>
                  <a:pt x="1038" y="219"/>
                </a:cubicBezTo>
                <a:cubicBezTo>
                  <a:pt x="1038" y="216"/>
                  <a:pt x="1038" y="216"/>
                  <a:pt x="1038" y="216"/>
                </a:cubicBezTo>
                <a:cubicBezTo>
                  <a:pt x="1039" y="215"/>
                  <a:pt x="1039" y="215"/>
                  <a:pt x="1039" y="215"/>
                </a:cubicBezTo>
                <a:cubicBezTo>
                  <a:pt x="1039" y="215"/>
                  <a:pt x="1044" y="214"/>
                  <a:pt x="1038" y="214"/>
                </a:cubicBezTo>
                <a:cubicBezTo>
                  <a:pt x="1039" y="213"/>
                  <a:pt x="1039" y="213"/>
                  <a:pt x="1039" y="213"/>
                </a:cubicBezTo>
                <a:cubicBezTo>
                  <a:pt x="1044" y="215"/>
                  <a:pt x="1044" y="215"/>
                  <a:pt x="1044" y="215"/>
                </a:cubicBezTo>
                <a:cubicBezTo>
                  <a:pt x="1046" y="209"/>
                  <a:pt x="1046" y="209"/>
                  <a:pt x="1046" y="209"/>
                </a:cubicBezTo>
                <a:cubicBezTo>
                  <a:pt x="1045" y="208"/>
                  <a:pt x="1045" y="208"/>
                  <a:pt x="1045" y="208"/>
                </a:cubicBezTo>
                <a:cubicBezTo>
                  <a:pt x="1042" y="209"/>
                  <a:pt x="1042" y="209"/>
                  <a:pt x="1042" y="209"/>
                </a:cubicBezTo>
                <a:cubicBezTo>
                  <a:pt x="1041" y="208"/>
                  <a:pt x="1045" y="204"/>
                  <a:pt x="1037" y="207"/>
                </a:cubicBezTo>
                <a:cubicBezTo>
                  <a:pt x="1038" y="207"/>
                  <a:pt x="1038" y="207"/>
                  <a:pt x="1038" y="207"/>
                </a:cubicBezTo>
                <a:cubicBezTo>
                  <a:pt x="1037" y="206"/>
                  <a:pt x="1046" y="208"/>
                  <a:pt x="1034" y="206"/>
                </a:cubicBezTo>
                <a:cubicBezTo>
                  <a:pt x="1034" y="205"/>
                  <a:pt x="1034" y="205"/>
                  <a:pt x="1034" y="205"/>
                </a:cubicBezTo>
                <a:cubicBezTo>
                  <a:pt x="1050" y="207"/>
                  <a:pt x="1050" y="207"/>
                  <a:pt x="1050" y="207"/>
                </a:cubicBezTo>
                <a:cubicBezTo>
                  <a:pt x="1048" y="202"/>
                  <a:pt x="1055" y="209"/>
                  <a:pt x="1054" y="201"/>
                </a:cubicBezTo>
                <a:cubicBezTo>
                  <a:pt x="1057" y="199"/>
                  <a:pt x="1057" y="199"/>
                  <a:pt x="1057" y="199"/>
                </a:cubicBezTo>
                <a:cubicBezTo>
                  <a:pt x="1054" y="198"/>
                  <a:pt x="1054" y="198"/>
                  <a:pt x="1054" y="198"/>
                </a:cubicBezTo>
                <a:cubicBezTo>
                  <a:pt x="1051" y="200"/>
                  <a:pt x="1051" y="200"/>
                  <a:pt x="1051" y="200"/>
                </a:cubicBezTo>
                <a:cubicBezTo>
                  <a:pt x="1051" y="200"/>
                  <a:pt x="1048" y="199"/>
                  <a:pt x="1052" y="200"/>
                </a:cubicBezTo>
                <a:cubicBezTo>
                  <a:pt x="1052" y="199"/>
                  <a:pt x="1052" y="199"/>
                  <a:pt x="1051" y="198"/>
                </a:cubicBezTo>
                <a:cubicBezTo>
                  <a:pt x="1052" y="197"/>
                  <a:pt x="1057" y="197"/>
                  <a:pt x="1047" y="200"/>
                </a:cubicBezTo>
                <a:cubicBezTo>
                  <a:pt x="1045" y="202"/>
                  <a:pt x="1045" y="202"/>
                  <a:pt x="1045" y="202"/>
                </a:cubicBezTo>
                <a:cubicBezTo>
                  <a:pt x="1044" y="200"/>
                  <a:pt x="1052" y="201"/>
                  <a:pt x="1042" y="199"/>
                </a:cubicBezTo>
                <a:cubicBezTo>
                  <a:pt x="1045" y="198"/>
                  <a:pt x="1045" y="198"/>
                  <a:pt x="1045" y="198"/>
                </a:cubicBezTo>
                <a:cubicBezTo>
                  <a:pt x="1045" y="195"/>
                  <a:pt x="1051" y="200"/>
                  <a:pt x="1047" y="193"/>
                </a:cubicBezTo>
                <a:cubicBezTo>
                  <a:pt x="1048" y="194"/>
                  <a:pt x="1048" y="194"/>
                  <a:pt x="1049" y="195"/>
                </a:cubicBezTo>
                <a:cubicBezTo>
                  <a:pt x="1052" y="193"/>
                  <a:pt x="1051" y="202"/>
                  <a:pt x="1054" y="193"/>
                </a:cubicBezTo>
                <a:cubicBezTo>
                  <a:pt x="1052" y="196"/>
                  <a:pt x="1052" y="196"/>
                  <a:pt x="1052" y="196"/>
                </a:cubicBezTo>
                <a:cubicBezTo>
                  <a:pt x="1057" y="194"/>
                  <a:pt x="1057" y="194"/>
                  <a:pt x="1057" y="194"/>
                </a:cubicBezTo>
                <a:cubicBezTo>
                  <a:pt x="1060" y="198"/>
                  <a:pt x="1060" y="198"/>
                  <a:pt x="1060" y="198"/>
                </a:cubicBezTo>
                <a:cubicBezTo>
                  <a:pt x="1062" y="198"/>
                  <a:pt x="1061" y="196"/>
                  <a:pt x="1064" y="196"/>
                </a:cubicBezTo>
                <a:cubicBezTo>
                  <a:pt x="1063" y="195"/>
                  <a:pt x="1063" y="195"/>
                  <a:pt x="1063" y="195"/>
                </a:cubicBezTo>
                <a:cubicBezTo>
                  <a:pt x="1064" y="193"/>
                  <a:pt x="1064" y="193"/>
                  <a:pt x="1064" y="193"/>
                </a:cubicBezTo>
                <a:cubicBezTo>
                  <a:pt x="1064" y="192"/>
                  <a:pt x="1069" y="193"/>
                  <a:pt x="1074" y="188"/>
                </a:cubicBezTo>
                <a:cubicBezTo>
                  <a:pt x="1072" y="185"/>
                  <a:pt x="1072" y="185"/>
                  <a:pt x="1072" y="185"/>
                </a:cubicBezTo>
                <a:cubicBezTo>
                  <a:pt x="1072" y="184"/>
                  <a:pt x="1072" y="184"/>
                  <a:pt x="1072" y="184"/>
                </a:cubicBezTo>
                <a:cubicBezTo>
                  <a:pt x="1075" y="185"/>
                  <a:pt x="1075" y="185"/>
                  <a:pt x="1075" y="185"/>
                </a:cubicBezTo>
                <a:cubicBezTo>
                  <a:pt x="1075" y="185"/>
                  <a:pt x="1075" y="185"/>
                  <a:pt x="1075" y="185"/>
                </a:cubicBezTo>
                <a:cubicBezTo>
                  <a:pt x="1075" y="182"/>
                  <a:pt x="1075" y="182"/>
                  <a:pt x="1075" y="182"/>
                </a:cubicBezTo>
                <a:cubicBezTo>
                  <a:pt x="1070" y="180"/>
                  <a:pt x="1070" y="180"/>
                  <a:pt x="1070" y="180"/>
                </a:cubicBezTo>
                <a:cubicBezTo>
                  <a:pt x="1067" y="184"/>
                  <a:pt x="1067" y="184"/>
                  <a:pt x="1067" y="184"/>
                </a:cubicBezTo>
                <a:cubicBezTo>
                  <a:pt x="1068" y="184"/>
                  <a:pt x="1068" y="184"/>
                  <a:pt x="1068" y="184"/>
                </a:cubicBezTo>
                <a:cubicBezTo>
                  <a:pt x="1063" y="184"/>
                  <a:pt x="1063" y="184"/>
                  <a:pt x="1063" y="184"/>
                </a:cubicBezTo>
                <a:cubicBezTo>
                  <a:pt x="1063" y="183"/>
                  <a:pt x="1063" y="183"/>
                  <a:pt x="1063" y="183"/>
                </a:cubicBezTo>
                <a:cubicBezTo>
                  <a:pt x="1063" y="183"/>
                  <a:pt x="1063" y="183"/>
                  <a:pt x="1063" y="183"/>
                </a:cubicBezTo>
                <a:cubicBezTo>
                  <a:pt x="1063" y="183"/>
                  <a:pt x="1063" y="183"/>
                  <a:pt x="1064" y="184"/>
                </a:cubicBezTo>
                <a:cubicBezTo>
                  <a:pt x="1065" y="179"/>
                  <a:pt x="1065" y="179"/>
                  <a:pt x="1065" y="179"/>
                </a:cubicBezTo>
                <a:cubicBezTo>
                  <a:pt x="1065" y="178"/>
                  <a:pt x="1063" y="178"/>
                  <a:pt x="1064" y="177"/>
                </a:cubicBezTo>
                <a:cubicBezTo>
                  <a:pt x="1070" y="177"/>
                  <a:pt x="1070" y="177"/>
                  <a:pt x="1070" y="177"/>
                </a:cubicBezTo>
                <a:cubicBezTo>
                  <a:pt x="1075" y="173"/>
                  <a:pt x="1075" y="173"/>
                  <a:pt x="1075" y="173"/>
                </a:cubicBezTo>
                <a:cubicBezTo>
                  <a:pt x="1076" y="173"/>
                  <a:pt x="1076" y="173"/>
                  <a:pt x="1076" y="173"/>
                </a:cubicBezTo>
                <a:cubicBezTo>
                  <a:pt x="1075" y="170"/>
                  <a:pt x="1075" y="170"/>
                  <a:pt x="1075" y="170"/>
                </a:cubicBezTo>
                <a:cubicBezTo>
                  <a:pt x="1081" y="166"/>
                  <a:pt x="1081" y="166"/>
                  <a:pt x="1081" y="166"/>
                </a:cubicBezTo>
                <a:cubicBezTo>
                  <a:pt x="1083" y="162"/>
                  <a:pt x="1083" y="162"/>
                  <a:pt x="1083" y="162"/>
                </a:cubicBezTo>
                <a:cubicBezTo>
                  <a:pt x="1087" y="162"/>
                  <a:pt x="1087" y="162"/>
                  <a:pt x="1087" y="162"/>
                </a:cubicBezTo>
                <a:cubicBezTo>
                  <a:pt x="1088" y="161"/>
                  <a:pt x="1088" y="161"/>
                  <a:pt x="1088" y="161"/>
                </a:cubicBezTo>
                <a:cubicBezTo>
                  <a:pt x="1086" y="159"/>
                  <a:pt x="1086" y="159"/>
                  <a:pt x="1086" y="159"/>
                </a:cubicBezTo>
                <a:cubicBezTo>
                  <a:pt x="1099" y="150"/>
                  <a:pt x="1099" y="150"/>
                  <a:pt x="1099" y="150"/>
                </a:cubicBezTo>
                <a:cubicBezTo>
                  <a:pt x="1102" y="152"/>
                  <a:pt x="1090" y="151"/>
                  <a:pt x="1103" y="151"/>
                </a:cubicBezTo>
                <a:cubicBezTo>
                  <a:pt x="1103" y="148"/>
                  <a:pt x="1103" y="148"/>
                  <a:pt x="1103" y="148"/>
                </a:cubicBezTo>
                <a:cubicBezTo>
                  <a:pt x="1104" y="148"/>
                  <a:pt x="1104" y="148"/>
                  <a:pt x="1104" y="148"/>
                </a:cubicBezTo>
                <a:cubicBezTo>
                  <a:pt x="1103" y="146"/>
                  <a:pt x="1103" y="146"/>
                  <a:pt x="1103" y="146"/>
                </a:cubicBezTo>
                <a:cubicBezTo>
                  <a:pt x="1106" y="146"/>
                  <a:pt x="1106" y="146"/>
                  <a:pt x="1106" y="146"/>
                </a:cubicBezTo>
                <a:cubicBezTo>
                  <a:pt x="1107" y="147"/>
                  <a:pt x="1107" y="147"/>
                  <a:pt x="1107" y="147"/>
                </a:cubicBezTo>
                <a:cubicBezTo>
                  <a:pt x="1109" y="148"/>
                  <a:pt x="1109" y="151"/>
                  <a:pt x="1111" y="145"/>
                </a:cubicBezTo>
                <a:cubicBezTo>
                  <a:pt x="1111" y="146"/>
                  <a:pt x="1111" y="146"/>
                  <a:pt x="1111" y="146"/>
                </a:cubicBezTo>
                <a:cubicBezTo>
                  <a:pt x="1108" y="147"/>
                  <a:pt x="1108" y="147"/>
                  <a:pt x="1108" y="147"/>
                </a:cubicBezTo>
                <a:cubicBezTo>
                  <a:pt x="1108" y="149"/>
                  <a:pt x="1108" y="149"/>
                  <a:pt x="1108" y="149"/>
                </a:cubicBezTo>
                <a:cubicBezTo>
                  <a:pt x="1107" y="148"/>
                  <a:pt x="1114" y="152"/>
                  <a:pt x="1116" y="144"/>
                </a:cubicBezTo>
                <a:cubicBezTo>
                  <a:pt x="1110" y="141"/>
                  <a:pt x="1110" y="141"/>
                  <a:pt x="1110" y="141"/>
                </a:cubicBezTo>
                <a:cubicBezTo>
                  <a:pt x="1109" y="142"/>
                  <a:pt x="1109" y="142"/>
                  <a:pt x="1109" y="142"/>
                </a:cubicBezTo>
                <a:cubicBezTo>
                  <a:pt x="1109" y="141"/>
                  <a:pt x="1109" y="141"/>
                  <a:pt x="1109" y="141"/>
                </a:cubicBezTo>
                <a:cubicBezTo>
                  <a:pt x="1106" y="141"/>
                  <a:pt x="1106" y="141"/>
                  <a:pt x="1106" y="141"/>
                </a:cubicBezTo>
                <a:cubicBezTo>
                  <a:pt x="1105" y="138"/>
                  <a:pt x="1108" y="137"/>
                  <a:pt x="1112" y="138"/>
                </a:cubicBezTo>
                <a:cubicBezTo>
                  <a:pt x="1109" y="137"/>
                  <a:pt x="1109" y="137"/>
                  <a:pt x="1109" y="137"/>
                </a:cubicBezTo>
                <a:cubicBezTo>
                  <a:pt x="1112" y="134"/>
                  <a:pt x="1112" y="134"/>
                  <a:pt x="1112" y="134"/>
                </a:cubicBezTo>
                <a:cubicBezTo>
                  <a:pt x="1118" y="132"/>
                  <a:pt x="1109" y="138"/>
                  <a:pt x="1117" y="133"/>
                </a:cubicBezTo>
                <a:cubicBezTo>
                  <a:pt x="1121" y="136"/>
                  <a:pt x="1121" y="136"/>
                  <a:pt x="1121" y="136"/>
                </a:cubicBezTo>
                <a:cubicBezTo>
                  <a:pt x="1120" y="136"/>
                  <a:pt x="1123" y="132"/>
                  <a:pt x="1121" y="137"/>
                </a:cubicBezTo>
                <a:cubicBezTo>
                  <a:pt x="1126" y="137"/>
                  <a:pt x="1126" y="137"/>
                  <a:pt x="1126" y="137"/>
                </a:cubicBezTo>
                <a:cubicBezTo>
                  <a:pt x="1131" y="138"/>
                  <a:pt x="1131" y="138"/>
                  <a:pt x="1131" y="138"/>
                </a:cubicBezTo>
                <a:cubicBezTo>
                  <a:pt x="1133" y="137"/>
                  <a:pt x="1133" y="137"/>
                  <a:pt x="1133" y="137"/>
                </a:cubicBezTo>
                <a:cubicBezTo>
                  <a:pt x="1134" y="137"/>
                  <a:pt x="1132" y="142"/>
                  <a:pt x="1134" y="136"/>
                </a:cubicBezTo>
                <a:cubicBezTo>
                  <a:pt x="1133" y="134"/>
                  <a:pt x="1133" y="134"/>
                  <a:pt x="1133" y="134"/>
                </a:cubicBezTo>
                <a:cubicBezTo>
                  <a:pt x="1133" y="135"/>
                  <a:pt x="1133" y="134"/>
                  <a:pt x="1134" y="133"/>
                </a:cubicBezTo>
                <a:cubicBezTo>
                  <a:pt x="1129" y="132"/>
                  <a:pt x="1129" y="132"/>
                  <a:pt x="1129" y="132"/>
                </a:cubicBezTo>
                <a:cubicBezTo>
                  <a:pt x="1129" y="130"/>
                  <a:pt x="1129" y="130"/>
                  <a:pt x="1129" y="130"/>
                </a:cubicBezTo>
                <a:cubicBezTo>
                  <a:pt x="1127" y="130"/>
                  <a:pt x="1127" y="130"/>
                  <a:pt x="1127" y="130"/>
                </a:cubicBezTo>
                <a:cubicBezTo>
                  <a:pt x="1125" y="128"/>
                  <a:pt x="1136" y="130"/>
                  <a:pt x="1125" y="125"/>
                </a:cubicBezTo>
                <a:cubicBezTo>
                  <a:pt x="1130" y="126"/>
                  <a:pt x="1126" y="120"/>
                  <a:pt x="1132" y="123"/>
                </a:cubicBezTo>
                <a:cubicBezTo>
                  <a:pt x="1127" y="125"/>
                  <a:pt x="1127" y="125"/>
                  <a:pt x="1127" y="125"/>
                </a:cubicBezTo>
                <a:cubicBezTo>
                  <a:pt x="1127" y="127"/>
                  <a:pt x="1127" y="127"/>
                  <a:pt x="1127" y="127"/>
                </a:cubicBezTo>
                <a:cubicBezTo>
                  <a:pt x="1134" y="125"/>
                  <a:pt x="1134" y="125"/>
                  <a:pt x="1134" y="125"/>
                </a:cubicBezTo>
                <a:cubicBezTo>
                  <a:pt x="1135" y="123"/>
                  <a:pt x="1135" y="123"/>
                  <a:pt x="1135" y="123"/>
                </a:cubicBezTo>
                <a:cubicBezTo>
                  <a:pt x="1138" y="123"/>
                  <a:pt x="1138" y="123"/>
                  <a:pt x="1138" y="123"/>
                </a:cubicBezTo>
                <a:cubicBezTo>
                  <a:pt x="1138" y="121"/>
                  <a:pt x="1138" y="121"/>
                  <a:pt x="1138" y="121"/>
                </a:cubicBezTo>
                <a:cubicBezTo>
                  <a:pt x="1140" y="121"/>
                  <a:pt x="1140" y="121"/>
                  <a:pt x="1140" y="121"/>
                </a:cubicBezTo>
                <a:cubicBezTo>
                  <a:pt x="1142" y="118"/>
                  <a:pt x="1124" y="136"/>
                  <a:pt x="1147" y="114"/>
                </a:cubicBezTo>
                <a:cubicBezTo>
                  <a:pt x="1148" y="112"/>
                  <a:pt x="1148" y="112"/>
                  <a:pt x="1148" y="112"/>
                </a:cubicBezTo>
                <a:cubicBezTo>
                  <a:pt x="1145" y="111"/>
                  <a:pt x="1145" y="111"/>
                  <a:pt x="1145" y="111"/>
                </a:cubicBezTo>
                <a:cubicBezTo>
                  <a:pt x="1144" y="111"/>
                  <a:pt x="1142" y="115"/>
                  <a:pt x="1140" y="111"/>
                </a:cubicBezTo>
                <a:cubicBezTo>
                  <a:pt x="1144" y="110"/>
                  <a:pt x="1144" y="110"/>
                  <a:pt x="1144" y="110"/>
                </a:cubicBezTo>
                <a:cubicBezTo>
                  <a:pt x="1145" y="109"/>
                  <a:pt x="1135" y="115"/>
                  <a:pt x="1147" y="107"/>
                </a:cubicBezTo>
                <a:cubicBezTo>
                  <a:pt x="1149" y="111"/>
                  <a:pt x="1149" y="111"/>
                  <a:pt x="1149" y="111"/>
                </a:cubicBezTo>
                <a:cubicBezTo>
                  <a:pt x="1156" y="105"/>
                  <a:pt x="1156" y="105"/>
                  <a:pt x="1156" y="105"/>
                </a:cubicBezTo>
                <a:cubicBezTo>
                  <a:pt x="1160" y="104"/>
                  <a:pt x="1160" y="104"/>
                  <a:pt x="1160" y="104"/>
                </a:cubicBezTo>
                <a:cubicBezTo>
                  <a:pt x="1167" y="95"/>
                  <a:pt x="1167" y="95"/>
                  <a:pt x="1167" y="95"/>
                </a:cubicBezTo>
                <a:cubicBezTo>
                  <a:pt x="1174" y="92"/>
                  <a:pt x="1174" y="92"/>
                  <a:pt x="1174" y="92"/>
                </a:cubicBezTo>
                <a:cubicBezTo>
                  <a:pt x="1173" y="90"/>
                  <a:pt x="1173" y="90"/>
                  <a:pt x="1173" y="90"/>
                </a:cubicBezTo>
                <a:cubicBezTo>
                  <a:pt x="1177" y="87"/>
                  <a:pt x="1177" y="87"/>
                  <a:pt x="1177" y="87"/>
                </a:cubicBezTo>
                <a:cubicBezTo>
                  <a:pt x="1179" y="86"/>
                  <a:pt x="1182" y="86"/>
                  <a:pt x="1182" y="85"/>
                </a:cubicBezTo>
                <a:cubicBezTo>
                  <a:pt x="1184" y="86"/>
                  <a:pt x="1184" y="86"/>
                  <a:pt x="1184" y="86"/>
                </a:cubicBezTo>
                <a:cubicBezTo>
                  <a:pt x="1177" y="89"/>
                  <a:pt x="1177" y="89"/>
                  <a:pt x="1177" y="89"/>
                </a:cubicBezTo>
                <a:cubicBezTo>
                  <a:pt x="1179" y="90"/>
                  <a:pt x="1179" y="90"/>
                  <a:pt x="1179" y="90"/>
                </a:cubicBezTo>
                <a:cubicBezTo>
                  <a:pt x="1177" y="92"/>
                  <a:pt x="1177" y="92"/>
                  <a:pt x="1177" y="92"/>
                </a:cubicBezTo>
                <a:cubicBezTo>
                  <a:pt x="1176" y="94"/>
                  <a:pt x="1176" y="94"/>
                  <a:pt x="1176" y="94"/>
                </a:cubicBezTo>
                <a:cubicBezTo>
                  <a:pt x="1176" y="96"/>
                  <a:pt x="1176" y="96"/>
                  <a:pt x="1176" y="96"/>
                </a:cubicBezTo>
                <a:cubicBezTo>
                  <a:pt x="1177" y="97"/>
                  <a:pt x="1177" y="97"/>
                  <a:pt x="1177" y="97"/>
                </a:cubicBezTo>
                <a:cubicBezTo>
                  <a:pt x="1179" y="95"/>
                  <a:pt x="1179" y="95"/>
                  <a:pt x="1179" y="95"/>
                </a:cubicBezTo>
                <a:cubicBezTo>
                  <a:pt x="1182" y="92"/>
                  <a:pt x="1182" y="92"/>
                  <a:pt x="1182" y="92"/>
                </a:cubicBezTo>
                <a:cubicBezTo>
                  <a:pt x="1185" y="91"/>
                  <a:pt x="1187" y="95"/>
                  <a:pt x="1188" y="91"/>
                </a:cubicBezTo>
                <a:cubicBezTo>
                  <a:pt x="1187" y="88"/>
                  <a:pt x="1187" y="88"/>
                  <a:pt x="1187" y="88"/>
                </a:cubicBezTo>
                <a:cubicBezTo>
                  <a:pt x="1190" y="86"/>
                  <a:pt x="1190" y="86"/>
                  <a:pt x="1190" y="86"/>
                </a:cubicBezTo>
                <a:cubicBezTo>
                  <a:pt x="1196" y="86"/>
                  <a:pt x="1196" y="86"/>
                  <a:pt x="1196" y="86"/>
                </a:cubicBezTo>
                <a:cubicBezTo>
                  <a:pt x="1189" y="88"/>
                  <a:pt x="1204" y="88"/>
                  <a:pt x="1192" y="89"/>
                </a:cubicBezTo>
                <a:cubicBezTo>
                  <a:pt x="1189" y="94"/>
                  <a:pt x="1189" y="94"/>
                  <a:pt x="1189" y="94"/>
                </a:cubicBezTo>
                <a:cubicBezTo>
                  <a:pt x="1184" y="98"/>
                  <a:pt x="1184" y="98"/>
                  <a:pt x="1184" y="98"/>
                </a:cubicBezTo>
                <a:cubicBezTo>
                  <a:pt x="1182" y="101"/>
                  <a:pt x="1182" y="101"/>
                  <a:pt x="1182" y="101"/>
                </a:cubicBezTo>
                <a:cubicBezTo>
                  <a:pt x="1177" y="101"/>
                  <a:pt x="1177" y="101"/>
                  <a:pt x="1177" y="101"/>
                </a:cubicBezTo>
                <a:cubicBezTo>
                  <a:pt x="1180" y="104"/>
                  <a:pt x="1180" y="104"/>
                  <a:pt x="1180" y="104"/>
                </a:cubicBezTo>
                <a:cubicBezTo>
                  <a:pt x="1177" y="108"/>
                  <a:pt x="1177" y="108"/>
                  <a:pt x="1177" y="108"/>
                </a:cubicBezTo>
                <a:cubicBezTo>
                  <a:pt x="1171" y="111"/>
                  <a:pt x="1171" y="111"/>
                  <a:pt x="1171" y="111"/>
                </a:cubicBezTo>
                <a:cubicBezTo>
                  <a:pt x="1172" y="110"/>
                  <a:pt x="1172" y="110"/>
                  <a:pt x="1172" y="110"/>
                </a:cubicBezTo>
                <a:cubicBezTo>
                  <a:pt x="1168" y="108"/>
                  <a:pt x="1168" y="108"/>
                  <a:pt x="1168" y="108"/>
                </a:cubicBezTo>
                <a:cubicBezTo>
                  <a:pt x="1165" y="110"/>
                  <a:pt x="1165" y="110"/>
                  <a:pt x="1165" y="110"/>
                </a:cubicBezTo>
                <a:cubicBezTo>
                  <a:pt x="1169" y="114"/>
                  <a:pt x="1169" y="114"/>
                  <a:pt x="1169" y="114"/>
                </a:cubicBezTo>
                <a:cubicBezTo>
                  <a:pt x="1166" y="117"/>
                  <a:pt x="1166" y="117"/>
                  <a:pt x="1166" y="117"/>
                </a:cubicBezTo>
                <a:cubicBezTo>
                  <a:pt x="1166" y="119"/>
                  <a:pt x="1175" y="110"/>
                  <a:pt x="1161" y="120"/>
                </a:cubicBezTo>
                <a:cubicBezTo>
                  <a:pt x="1161" y="122"/>
                  <a:pt x="1161" y="122"/>
                  <a:pt x="1161" y="122"/>
                </a:cubicBezTo>
                <a:cubicBezTo>
                  <a:pt x="1158" y="119"/>
                  <a:pt x="1158" y="119"/>
                  <a:pt x="1158" y="119"/>
                </a:cubicBezTo>
                <a:cubicBezTo>
                  <a:pt x="1154" y="123"/>
                  <a:pt x="1154" y="123"/>
                  <a:pt x="1154" y="123"/>
                </a:cubicBezTo>
                <a:cubicBezTo>
                  <a:pt x="1155" y="125"/>
                  <a:pt x="1155" y="125"/>
                  <a:pt x="1155" y="125"/>
                </a:cubicBezTo>
                <a:cubicBezTo>
                  <a:pt x="1157" y="125"/>
                  <a:pt x="1157" y="125"/>
                  <a:pt x="1157" y="125"/>
                </a:cubicBezTo>
                <a:cubicBezTo>
                  <a:pt x="1155" y="127"/>
                  <a:pt x="1155" y="127"/>
                  <a:pt x="1155" y="127"/>
                </a:cubicBezTo>
                <a:cubicBezTo>
                  <a:pt x="1151" y="126"/>
                  <a:pt x="1151" y="126"/>
                  <a:pt x="1151" y="126"/>
                </a:cubicBezTo>
                <a:cubicBezTo>
                  <a:pt x="1146" y="129"/>
                  <a:pt x="1146" y="129"/>
                  <a:pt x="1146" y="129"/>
                </a:cubicBezTo>
                <a:cubicBezTo>
                  <a:pt x="1147" y="127"/>
                  <a:pt x="1145" y="126"/>
                  <a:pt x="1150" y="132"/>
                </a:cubicBezTo>
                <a:cubicBezTo>
                  <a:pt x="1148" y="134"/>
                  <a:pt x="1148" y="134"/>
                  <a:pt x="1148" y="134"/>
                </a:cubicBezTo>
                <a:cubicBezTo>
                  <a:pt x="1142" y="134"/>
                  <a:pt x="1142" y="134"/>
                  <a:pt x="1142" y="134"/>
                </a:cubicBezTo>
                <a:cubicBezTo>
                  <a:pt x="1140" y="136"/>
                  <a:pt x="1140" y="136"/>
                  <a:pt x="1140" y="136"/>
                </a:cubicBezTo>
                <a:cubicBezTo>
                  <a:pt x="1141" y="137"/>
                  <a:pt x="1141" y="137"/>
                  <a:pt x="1141" y="137"/>
                </a:cubicBezTo>
                <a:cubicBezTo>
                  <a:pt x="1141" y="140"/>
                  <a:pt x="1137" y="136"/>
                  <a:pt x="1138" y="140"/>
                </a:cubicBezTo>
                <a:cubicBezTo>
                  <a:pt x="1136" y="141"/>
                  <a:pt x="1135" y="138"/>
                  <a:pt x="1135" y="143"/>
                </a:cubicBezTo>
                <a:cubicBezTo>
                  <a:pt x="1131" y="144"/>
                  <a:pt x="1131" y="144"/>
                  <a:pt x="1131" y="144"/>
                </a:cubicBezTo>
                <a:cubicBezTo>
                  <a:pt x="1130" y="146"/>
                  <a:pt x="1140" y="143"/>
                  <a:pt x="1128" y="147"/>
                </a:cubicBezTo>
                <a:cubicBezTo>
                  <a:pt x="1126" y="152"/>
                  <a:pt x="1126" y="152"/>
                  <a:pt x="1126" y="152"/>
                </a:cubicBezTo>
                <a:cubicBezTo>
                  <a:pt x="1121" y="154"/>
                  <a:pt x="1121" y="154"/>
                  <a:pt x="1121" y="154"/>
                </a:cubicBezTo>
                <a:cubicBezTo>
                  <a:pt x="1119" y="159"/>
                  <a:pt x="1119" y="159"/>
                  <a:pt x="1119" y="159"/>
                </a:cubicBezTo>
                <a:cubicBezTo>
                  <a:pt x="1112" y="161"/>
                  <a:pt x="1112" y="161"/>
                  <a:pt x="1112" y="161"/>
                </a:cubicBezTo>
                <a:cubicBezTo>
                  <a:pt x="1114" y="162"/>
                  <a:pt x="1114" y="162"/>
                  <a:pt x="1114" y="162"/>
                </a:cubicBezTo>
                <a:cubicBezTo>
                  <a:pt x="1109" y="165"/>
                  <a:pt x="1109" y="165"/>
                  <a:pt x="1109" y="165"/>
                </a:cubicBezTo>
                <a:cubicBezTo>
                  <a:pt x="1103" y="173"/>
                  <a:pt x="1103" y="173"/>
                  <a:pt x="1103" y="173"/>
                </a:cubicBezTo>
                <a:cubicBezTo>
                  <a:pt x="1095" y="179"/>
                  <a:pt x="1095" y="179"/>
                  <a:pt x="1095" y="179"/>
                </a:cubicBezTo>
                <a:cubicBezTo>
                  <a:pt x="1091" y="185"/>
                  <a:pt x="1091" y="185"/>
                  <a:pt x="1091" y="185"/>
                </a:cubicBezTo>
                <a:cubicBezTo>
                  <a:pt x="1060" y="213"/>
                  <a:pt x="1060" y="213"/>
                  <a:pt x="1060" y="213"/>
                </a:cubicBezTo>
                <a:cubicBezTo>
                  <a:pt x="1053" y="220"/>
                  <a:pt x="1053" y="220"/>
                  <a:pt x="1053" y="220"/>
                </a:cubicBezTo>
                <a:cubicBezTo>
                  <a:pt x="1048" y="221"/>
                  <a:pt x="1048" y="221"/>
                  <a:pt x="1048" y="221"/>
                </a:cubicBezTo>
                <a:cubicBezTo>
                  <a:pt x="1049" y="223"/>
                  <a:pt x="1049" y="223"/>
                  <a:pt x="1049" y="223"/>
                </a:cubicBezTo>
                <a:cubicBezTo>
                  <a:pt x="1032" y="239"/>
                  <a:pt x="1032" y="239"/>
                  <a:pt x="1032" y="239"/>
                </a:cubicBezTo>
                <a:cubicBezTo>
                  <a:pt x="1024" y="244"/>
                  <a:pt x="1024" y="244"/>
                  <a:pt x="1024" y="244"/>
                </a:cubicBezTo>
                <a:cubicBezTo>
                  <a:pt x="1021" y="249"/>
                  <a:pt x="1021" y="249"/>
                  <a:pt x="1021" y="249"/>
                </a:cubicBezTo>
                <a:cubicBezTo>
                  <a:pt x="1020" y="249"/>
                  <a:pt x="1020" y="249"/>
                  <a:pt x="1020" y="249"/>
                </a:cubicBezTo>
                <a:cubicBezTo>
                  <a:pt x="1019" y="252"/>
                  <a:pt x="1019" y="252"/>
                  <a:pt x="1019" y="252"/>
                </a:cubicBezTo>
                <a:cubicBezTo>
                  <a:pt x="1014" y="255"/>
                  <a:pt x="1014" y="255"/>
                  <a:pt x="1014" y="255"/>
                </a:cubicBezTo>
                <a:cubicBezTo>
                  <a:pt x="1012" y="256"/>
                  <a:pt x="1012" y="256"/>
                  <a:pt x="1012" y="256"/>
                </a:cubicBezTo>
                <a:cubicBezTo>
                  <a:pt x="1018" y="258"/>
                  <a:pt x="1018" y="258"/>
                  <a:pt x="1018" y="258"/>
                </a:cubicBezTo>
                <a:cubicBezTo>
                  <a:pt x="1020" y="256"/>
                  <a:pt x="1020" y="256"/>
                  <a:pt x="1020" y="256"/>
                </a:cubicBezTo>
                <a:cubicBezTo>
                  <a:pt x="1021" y="256"/>
                  <a:pt x="1022" y="255"/>
                  <a:pt x="1022" y="258"/>
                </a:cubicBezTo>
                <a:cubicBezTo>
                  <a:pt x="1025" y="255"/>
                  <a:pt x="1025" y="255"/>
                  <a:pt x="1025" y="255"/>
                </a:cubicBezTo>
                <a:cubicBezTo>
                  <a:pt x="1025" y="256"/>
                  <a:pt x="1027" y="255"/>
                  <a:pt x="1024" y="256"/>
                </a:cubicBezTo>
                <a:cubicBezTo>
                  <a:pt x="1026" y="255"/>
                  <a:pt x="1030" y="258"/>
                  <a:pt x="1029" y="254"/>
                </a:cubicBezTo>
                <a:cubicBezTo>
                  <a:pt x="1036" y="252"/>
                  <a:pt x="1036" y="252"/>
                  <a:pt x="1036" y="252"/>
                </a:cubicBezTo>
                <a:cubicBezTo>
                  <a:pt x="1044" y="248"/>
                  <a:pt x="1044" y="248"/>
                  <a:pt x="1044" y="248"/>
                </a:cubicBezTo>
                <a:cubicBezTo>
                  <a:pt x="1047" y="244"/>
                  <a:pt x="1047" y="244"/>
                  <a:pt x="1047" y="244"/>
                </a:cubicBezTo>
                <a:cubicBezTo>
                  <a:pt x="1049" y="243"/>
                  <a:pt x="1053" y="244"/>
                  <a:pt x="1053" y="241"/>
                </a:cubicBezTo>
                <a:cubicBezTo>
                  <a:pt x="1055" y="242"/>
                  <a:pt x="1055" y="242"/>
                  <a:pt x="1055" y="242"/>
                </a:cubicBezTo>
                <a:cubicBezTo>
                  <a:pt x="1059" y="240"/>
                  <a:pt x="1059" y="240"/>
                  <a:pt x="1059" y="240"/>
                </a:cubicBezTo>
                <a:cubicBezTo>
                  <a:pt x="1060" y="237"/>
                  <a:pt x="1060" y="237"/>
                  <a:pt x="1060" y="237"/>
                </a:cubicBezTo>
                <a:cubicBezTo>
                  <a:pt x="1063" y="232"/>
                  <a:pt x="1062" y="244"/>
                  <a:pt x="1064" y="233"/>
                </a:cubicBezTo>
                <a:cubicBezTo>
                  <a:pt x="1066" y="234"/>
                  <a:pt x="1066" y="234"/>
                  <a:pt x="1066" y="234"/>
                </a:cubicBezTo>
                <a:cubicBezTo>
                  <a:pt x="1070" y="229"/>
                  <a:pt x="1070" y="229"/>
                  <a:pt x="1070" y="229"/>
                </a:cubicBezTo>
                <a:cubicBezTo>
                  <a:pt x="1074" y="229"/>
                  <a:pt x="1074" y="229"/>
                  <a:pt x="1074" y="229"/>
                </a:cubicBezTo>
                <a:cubicBezTo>
                  <a:pt x="1074" y="226"/>
                  <a:pt x="1074" y="226"/>
                  <a:pt x="1074" y="226"/>
                </a:cubicBezTo>
                <a:cubicBezTo>
                  <a:pt x="1077" y="222"/>
                  <a:pt x="1077" y="222"/>
                  <a:pt x="1077" y="222"/>
                </a:cubicBezTo>
                <a:cubicBezTo>
                  <a:pt x="1077" y="221"/>
                  <a:pt x="1077" y="221"/>
                  <a:pt x="1077" y="221"/>
                </a:cubicBezTo>
                <a:cubicBezTo>
                  <a:pt x="1077" y="220"/>
                  <a:pt x="1077" y="220"/>
                  <a:pt x="1077" y="220"/>
                </a:cubicBezTo>
                <a:cubicBezTo>
                  <a:pt x="1082" y="220"/>
                  <a:pt x="1082" y="220"/>
                  <a:pt x="1082" y="220"/>
                </a:cubicBezTo>
                <a:cubicBezTo>
                  <a:pt x="1083" y="217"/>
                  <a:pt x="1083" y="217"/>
                  <a:pt x="1083" y="217"/>
                </a:cubicBezTo>
                <a:cubicBezTo>
                  <a:pt x="1086" y="215"/>
                  <a:pt x="1086" y="215"/>
                  <a:pt x="1086" y="215"/>
                </a:cubicBezTo>
                <a:cubicBezTo>
                  <a:pt x="1089" y="215"/>
                  <a:pt x="1089" y="215"/>
                  <a:pt x="1089" y="215"/>
                </a:cubicBezTo>
                <a:cubicBezTo>
                  <a:pt x="1092" y="210"/>
                  <a:pt x="1092" y="210"/>
                  <a:pt x="1092" y="210"/>
                </a:cubicBezTo>
                <a:cubicBezTo>
                  <a:pt x="1092" y="209"/>
                  <a:pt x="1092" y="209"/>
                  <a:pt x="1092" y="209"/>
                </a:cubicBezTo>
                <a:cubicBezTo>
                  <a:pt x="1090" y="209"/>
                  <a:pt x="1090" y="209"/>
                  <a:pt x="1090" y="209"/>
                </a:cubicBezTo>
                <a:cubicBezTo>
                  <a:pt x="1088" y="207"/>
                  <a:pt x="1088" y="207"/>
                  <a:pt x="1088" y="207"/>
                </a:cubicBezTo>
                <a:cubicBezTo>
                  <a:pt x="1091" y="205"/>
                  <a:pt x="1091" y="205"/>
                  <a:pt x="1091" y="205"/>
                </a:cubicBezTo>
                <a:cubicBezTo>
                  <a:pt x="1093" y="207"/>
                  <a:pt x="1093" y="207"/>
                  <a:pt x="1093" y="207"/>
                </a:cubicBezTo>
                <a:cubicBezTo>
                  <a:pt x="1101" y="206"/>
                  <a:pt x="1101" y="206"/>
                  <a:pt x="1101" y="206"/>
                </a:cubicBezTo>
                <a:cubicBezTo>
                  <a:pt x="1105" y="199"/>
                  <a:pt x="1105" y="199"/>
                  <a:pt x="1105" y="199"/>
                </a:cubicBezTo>
                <a:cubicBezTo>
                  <a:pt x="1109" y="198"/>
                  <a:pt x="1109" y="198"/>
                  <a:pt x="1109" y="198"/>
                </a:cubicBezTo>
                <a:cubicBezTo>
                  <a:pt x="1109" y="197"/>
                  <a:pt x="1100" y="200"/>
                  <a:pt x="1111" y="194"/>
                </a:cubicBezTo>
                <a:cubicBezTo>
                  <a:pt x="1112" y="195"/>
                  <a:pt x="1112" y="195"/>
                  <a:pt x="1112" y="195"/>
                </a:cubicBezTo>
                <a:cubicBezTo>
                  <a:pt x="1115" y="193"/>
                  <a:pt x="1115" y="193"/>
                  <a:pt x="1115" y="193"/>
                </a:cubicBezTo>
                <a:cubicBezTo>
                  <a:pt x="1114" y="192"/>
                  <a:pt x="1114" y="192"/>
                  <a:pt x="1114" y="192"/>
                </a:cubicBezTo>
                <a:cubicBezTo>
                  <a:pt x="1119" y="187"/>
                  <a:pt x="1119" y="187"/>
                  <a:pt x="1119" y="187"/>
                </a:cubicBezTo>
                <a:cubicBezTo>
                  <a:pt x="1120" y="187"/>
                  <a:pt x="1120" y="187"/>
                  <a:pt x="1120" y="187"/>
                </a:cubicBezTo>
                <a:cubicBezTo>
                  <a:pt x="1121" y="183"/>
                  <a:pt x="1121" y="183"/>
                  <a:pt x="1121" y="183"/>
                </a:cubicBezTo>
                <a:cubicBezTo>
                  <a:pt x="1120" y="183"/>
                  <a:pt x="1120" y="180"/>
                  <a:pt x="1118" y="183"/>
                </a:cubicBezTo>
                <a:cubicBezTo>
                  <a:pt x="1123" y="181"/>
                  <a:pt x="1123" y="181"/>
                  <a:pt x="1123" y="181"/>
                </a:cubicBezTo>
                <a:cubicBezTo>
                  <a:pt x="1126" y="180"/>
                  <a:pt x="1126" y="180"/>
                  <a:pt x="1126" y="180"/>
                </a:cubicBezTo>
                <a:cubicBezTo>
                  <a:pt x="1126" y="178"/>
                  <a:pt x="1126" y="178"/>
                  <a:pt x="1126" y="178"/>
                </a:cubicBezTo>
                <a:cubicBezTo>
                  <a:pt x="1130" y="176"/>
                  <a:pt x="1130" y="176"/>
                  <a:pt x="1130" y="176"/>
                </a:cubicBezTo>
                <a:cubicBezTo>
                  <a:pt x="1139" y="169"/>
                  <a:pt x="1139" y="169"/>
                  <a:pt x="1139" y="169"/>
                </a:cubicBezTo>
                <a:cubicBezTo>
                  <a:pt x="1140" y="165"/>
                  <a:pt x="1140" y="165"/>
                  <a:pt x="1140" y="165"/>
                </a:cubicBezTo>
                <a:cubicBezTo>
                  <a:pt x="1144" y="165"/>
                  <a:pt x="1144" y="165"/>
                  <a:pt x="1144" y="165"/>
                </a:cubicBezTo>
                <a:cubicBezTo>
                  <a:pt x="1146" y="165"/>
                  <a:pt x="1129" y="172"/>
                  <a:pt x="1148" y="158"/>
                </a:cubicBezTo>
                <a:cubicBezTo>
                  <a:pt x="1149" y="157"/>
                  <a:pt x="1149" y="157"/>
                  <a:pt x="1149" y="157"/>
                </a:cubicBezTo>
                <a:cubicBezTo>
                  <a:pt x="1148" y="157"/>
                  <a:pt x="1148" y="160"/>
                  <a:pt x="1147" y="156"/>
                </a:cubicBezTo>
                <a:cubicBezTo>
                  <a:pt x="1153" y="156"/>
                  <a:pt x="1153" y="156"/>
                  <a:pt x="1153" y="156"/>
                </a:cubicBezTo>
                <a:cubicBezTo>
                  <a:pt x="1152" y="154"/>
                  <a:pt x="1149" y="160"/>
                  <a:pt x="1152" y="154"/>
                </a:cubicBezTo>
                <a:cubicBezTo>
                  <a:pt x="1156" y="153"/>
                  <a:pt x="1156" y="153"/>
                  <a:pt x="1156" y="153"/>
                </a:cubicBezTo>
                <a:cubicBezTo>
                  <a:pt x="1156" y="151"/>
                  <a:pt x="1156" y="151"/>
                  <a:pt x="1156" y="151"/>
                </a:cubicBezTo>
                <a:cubicBezTo>
                  <a:pt x="1157" y="149"/>
                  <a:pt x="1157" y="149"/>
                  <a:pt x="1157" y="149"/>
                </a:cubicBezTo>
                <a:cubicBezTo>
                  <a:pt x="1159" y="149"/>
                  <a:pt x="1159" y="149"/>
                  <a:pt x="1159" y="149"/>
                </a:cubicBezTo>
                <a:cubicBezTo>
                  <a:pt x="1165" y="142"/>
                  <a:pt x="1165" y="142"/>
                  <a:pt x="1165" y="142"/>
                </a:cubicBezTo>
                <a:cubicBezTo>
                  <a:pt x="1168" y="141"/>
                  <a:pt x="1168" y="141"/>
                  <a:pt x="1168" y="141"/>
                </a:cubicBezTo>
                <a:cubicBezTo>
                  <a:pt x="1170" y="135"/>
                  <a:pt x="1170" y="135"/>
                  <a:pt x="1170" y="135"/>
                </a:cubicBezTo>
                <a:cubicBezTo>
                  <a:pt x="1176" y="137"/>
                  <a:pt x="1176" y="137"/>
                  <a:pt x="1176" y="137"/>
                </a:cubicBezTo>
                <a:cubicBezTo>
                  <a:pt x="1180" y="134"/>
                  <a:pt x="1180" y="134"/>
                  <a:pt x="1180" y="134"/>
                </a:cubicBezTo>
                <a:cubicBezTo>
                  <a:pt x="1179" y="131"/>
                  <a:pt x="1179" y="131"/>
                  <a:pt x="1179" y="131"/>
                </a:cubicBezTo>
                <a:cubicBezTo>
                  <a:pt x="1180" y="129"/>
                  <a:pt x="1180" y="129"/>
                  <a:pt x="1180" y="129"/>
                </a:cubicBezTo>
                <a:cubicBezTo>
                  <a:pt x="1177" y="126"/>
                  <a:pt x="1177" y="126"/>
                  <a:pt x="1177" y="126"/>
                </a:cubicBezTo>
                <a:cubicBezTo>
                  <a:pt x="1177" y="127"/>
                  <a:pt x="1178" y="127"/>
                  <a:pt x="1178" y="125"/>
                </a:cubicBezTo>
                <a:cubicBezTo>
                  <a:pt x="1178" y="126"/>
                  <a:pt x="1178" y="126"/>
                  <a:pt x="1178" y="126"/>
                </a:cubicBezTo>
                <a:cubicBezTo>
                  <a:pt x="1180" y="127"/>
                  <a:pt x="1180" y="127"/>
                  <a:pt x="1180" y="127"/>
                </a:cubicBezTo>
                <a:cubicBezTo>
                  <a:pt x="1181" y="127"/>
                  <a:pt x="1182" y="128"/>
                  <a:pt x="1183" y="126"/>
                </a:cubicBezTo>
                <a:cubicBezTo>
                  <a:pt x="1177" y="123"/>
                  <a:pt x="1177" y="123"/>
                  <a:pt x="1177" y="123"/>
                </a:cubicBezTo>
                <a:cubicBezTo>
                  <a:pt x="1179" y="120"/>
                  <a:pt x="1179" y="120"/>
                  <a:pt x="1179" y="120"/>
                </a:cubicBezTo>
                <a:cubicBezTo>
                  <a:pt x="1183" y="125"/>
                  <a:pt x="1183" y="125"/>
                  <a:pt x="1183" y="125"/>
                </a:cubicBezTo>
                <a:cubicBezTo>
                  <a:pt x="1194" y="119"/>
                  <a:pt x="1194" y="119"/>
                  <a:pt x="1194" y="119"/>
                </a:cubicBezTo>
                <a:cubicBezTo>
                  <a:pt x="1193" y="117"/>
                  <a:pt x="1193" y="117"/>
                  <a:pt x="1193" y="117"/>
                </a:cubicBezTo>
                <a:cubicBezTo>
                  <a:pt x="1208" y="103"/>
                  <a:pt x="1208" y="103"/>
                  <a:pt x="1208" y="103"/>
                </a:cubicBezTo>
                <a:cubicBezTo>
                  <a:pt x="1211" y="103"/>
                  <a:pt x="1211" y="103"/>
                  <a:pt x="1211" y="103"/>
                </a:cubicBezTo>
                <a:cubicBezTo>
                  <a:pt x="1212" y="102"/>
                  <a:pt x="1212" y="102"/>
                  <a:pt x="1212" y="102"/>
                </a:cubicBezTo>
                <a:cubicBezTo>
                  <a:pt x="1208" y="100"/>
                  <a:pt x="1208" y="100"/>
                  <a:pt x="1208" y="100"/>
                </a:cubicBezTo>
                <a:cubicBezTo>
                  <a:pt x="1207" y="100"/>
                  <a:pt x="1206" y="105"/>
                  <a:pt x="1203" y="101"/>
                </a:cubicBezTo>
                <a:cubicBezTo>
                  <a:pt x="1205" y="101"/>
                  <a:pt x="1205" y="101"/>
                  <a:pt x="1205" y="101"/>
                </a:cubicBezTo>
                <a:cubicBezTo>
                  <a:pt x="1207" y="97"/>
                  <a:pt x="1207" y="97"/>
                  <a:pt x="1207" y="97"/>
                </a:cubicBezTo>
                <a:cubicBezTo>
                  <a:pt x="1211" y="95"/>
                  <a:pt x="1211" y="95"/>
                  <a:pt x="1211" y="95"/>
                </a:cubicBezTo>
                <a:cubicBezTo>
                  <a:pt x="1212" y="91"/>
                  <a:pt x="1212" y="91"/>
                  <a:pt x="1212" y="91"/>
                </a:cubicBezTo>
                <a:cubicBezTo>
                  <a:pt x="1214" y="92"/>
                  <a:pt x="1214" y="92"/>
                  <a:pt x="1214" y="92"/>
                </a:cubicBezTo>
                <a:cubicBezTo>
                  <a:pt x="1216" y="88"/>
                  <a:pt x="1216" y="88"/>
                  <a:pt x="1216" y="88"/>
                </a:cubicBezTo>
                <a:cubicBezTo>
                  <a:pt x="1216" y="88"/>
                  <a:pt x="1216" y="88"/>
                  <a:pt x="1216" y="88"/>
                </a:cubicBezTo>
                <a:cubicBezTo>
                  <a:pt x="1218" y="88"/>
                  <a:pt x="1218" y="88"/>
                  <a:pt x="1218" y="88"/>
                </a:cubicBezTo>
                <a:cubicBezTo>
                  <a:pt x="1221" y="84"/>
                  <a:pt x="1221" y="84"/>
                  <a:pt x="1221" y="84"/>
                </a:cubicBezTo>
                <a:cubicBezTo>
                  <a:pt x="1219" y="83"/>
                  <a:pt x="1219" y="83"/>
                  <a:pt x="1219" y="83"/>
                </a:cubicBezTo>
                <a:cubicBezTo>
                  <a:pt x="1221" y="84"/>
                  <a:pt x="1221" y="84"/>
                  <a:pt x="1221" y="84"/>
                </a:cubicBezTo>
                <a:cubicBezTo>
                  <a:pt x="1224" y="83"/>
                  <a:pt x="1224" y="83"/>
                  <a:pt x="1224" y="83"/>
                </a:cubicBezTo>
                <a:cubicBezTo>
                  <a:pt x="1225" y="80"/>
                  <a:pt x="1225" y="80"/>
                  <a:pt x="1225" y="80"/>
                </a:cubicBezTo>
                <a:cubicBezTo>
                  <a:pt x="1235" y="71"/>
                  <a:pt x="1235" y="71"/>
                  <a:pt x="1235" y="71"/>
                </a:cubicBezTo>
                <a:cubicBezTo>
                  <a:pt x="1235" y="71"/>
                  <a:pt x="1234" y="72"/>
                  <a:pt x="1236" y="72"/>
                </a:cubicBezTo>
                <a:cubicBezTo>
                  <a:pt x="1236" y="72"/>
                  <a:pt x="1237" y="73"/>
                  <a:pt x="1238" y="71"/>
                </a:cubicBezTo>
                <a:cubicBezTo>
                  <a:pt x="1236" y="69"/>
                  <a:pt x="1236" y="69"/>
                  <a:pt x="1236" y="69"/>
                </a:cubicBezTo>
                <a:cubicBezTo>
                  <a:pt x="1236" y="67"/>
                  <a:pt x="1236" y="67"/>
                  <a:pt x="1236" y="67"/>
                </a:cubicBezTo>
                <a:cubicBezTo>
                  <a:pt x="1240" y="66"/>
                  <a:pt x="1240" y="66"/>
                  <a:pt x="1240" y="66"/>
                </a:cubicBezTo>
                <a:cubicBezTo>
                  <a:pt x="1253" y="53"/>
                  <a:pt x="1253" y="53"/>
                  <a:pt x="1253" y="53"/>
                </a:cubicBezTo>
                <a:cubicBezTo>
                  <a:pt x="1257" y="51"/>
                  <a:pt x="1257" y="51"/>
                  <a:pt x="1257" y="51"/>
                </a:cubicBezTo>
                <a:cubicBezTo>
                  <a:pt x="1259" y="46"/>
                  <a:pt x="1251" y="54"/>
                  <a:pt x="1259" y="47"/>
                </a:cubicBezTo>
                <a:cubicBezTo>
                  <a:pt x="1261" y="48"/>
                  <a:pt x="1261" y="48"/>
                  <a:pt x="1261" y="48"/>
                </a:cubicBezTo>
                <a:cubicBezTo>
                  <a:pt x="1255" y="54"/>
                  <a:pt x="1255" y="54"/>
                  <a:pt x="1255" y="54"/>
                </a:cubicBezTo>
                <a:cubicBezTo>
                  <a:pt x="1259" y="55"/>
                  <a:pt x="1259" y="55"/>
                  <a:pt x="1259" y="55"/>
                </a:cubicBezTo>
                <a:cubicBezTo>
                  <a:pt x="1259" y="56"/>
                  <a:pt x="1259" y="56"/>
                  <a:pt x="1259" y="56"/>
                </a:cubicBezTo>
                <a:cubicBezTo>
                  <a:pt x="1256" y="56"/>
                  <a:pt x="1253" y="61"/>
                  <a:pt x="1252" y="59"/>
                </a:cubicBezTo>
                <a:cubicBezTo>
                  <a:pt x="1241" y="69"/>
                  <a:pt x="1241" y="69"/>
                  <a:pt x="1241" y="69"/>
                </a:cubicBezTo>
                <a:cubicBezTo>
                  <a:pt x="1241" y="72"/>
                  <a:pt x="1241" y="72"/>
                  <a:pt x="1241" y="72"/>
                </a:cubicBezTo>
                <a:cubicBezTo>
                  <a:pt x="1247" y="71"/>
                  <a:pt x="1247" y="71"/>
                  <a:pt x="1247" y="71"/>
                </a:cubicBezTo>
                <a:cubicBezTo>
                  <a:pt x="1249" y="66"/>
                  <a:pt x="1249" y="66"/>
                  <a:pt x="1249" y="66"/>
                </a:cubicBezTo>
                <a:cubicBezTo>
                  <a:pt x="1256" y="64"/>
                  <a:pt x="1256" y="64"/>
                  <a:pt x="1256" y="64"/>
                </a:cubicBezTo>
                <a:cubicBezTo>
                  <a:pt x="1266" y="52"/>
                  <a:pt x="1266" y="52"/>
                  <a:pt x="1266" y="52"/>
                </a:cubicBezTo>
                <a:cubicBezTo>
                  <a:pt x="1263" y="52"/>
                  <a:pt x="1263" y="52"/>
                  <a:pt x="1263" y="52"/>
                </a:cubicBezTo>
                <a:cubicBezTo>
                  <a:pt x="1270" y="46"/>
                  <a:pt x="1270" y="46"/>
                  <a:pt x="1270" y="46"/>
                </a:cubicBezTo>
                <a:cubicBezTo>
                  <a:pt x="1272" y="47"/>
                  <a:pt x="1272" y="47"/>
                  <a:pt x="1272" y="47"/>
                </a:cubicBezTo>
                <a:cubicBezTo>
                  <a:pt x="1278" y="44"/>
                  <a:pt x="1278" y="44"/>
                  <a:pt x="1278" y="44"/>
                </a:cubicBezTo>
                <a:cubicBezTo>
                  <a:pt x="1276" y="46"/>
                  <a:pt x="1270" y="40"/>
                  <a:pt x="1265" y="55"/>
                </a:cubicBezTo>
                <a:cubicBezTo>
                  <a:pt x="1268" y="56"/>
                  <a:pt x="1268" y="56"/>
                  <a:pt x="1268" y="56"/>
                </a:cubicBezTo>
                <a:cubicBezTo>
                  <a:pt x="1267" y="58"/>
                  <a:pt x="1267" y="58"/>
                  <a:pt x="1267" y="58"/>
                </a:cubicBezTo>
                <a:cubicBezTo>
                  <a:pt x="1268" y="61"/>
                  <a:pt x="1269" y="56"/>
                  <a:pt x="1272" y="60"/>
                </a:cubicBezTo>
                <a:cubicBezTo>
                  <a:pt x="1268" y="63"/>
                  <a:pt x="1268" y="63"/>
                  <a:pt x="1268" y="63"/>
                </a:cubicBezTo>
                <a:cubicBezTo>
                  <a:pt x="1263" y="67"/>
                  <a:pt x="1263" y="67"/>
                  <a:pt x="1263" y="67"/>
                </a:cubicBezTo>
                <a:cubicBezTo>
                  <a:pt x="1263" y="67"/>
                  <a:pt x="1263" y="67"/>
                  <a:pt x="1263" y="67"/>
                </a:cubicBezTo>
                <a:cubicBezTo>
                  <a:pt x="1262" y="68"/>
                  <a:pt x="1271" y="64"/>
                  <a:pt x="1262" y="71"/>
                </a:cubicBezTo>
                <a:cubicBezTo>
                  <a:pt x="1261" y="70"/>
                  <a:pt x="1267" y="71"/>
                  <a:pt x="1260" y="69"/>
                </a:cubicBezTo>
                <a:cubicBezTo>
                  <a:pt x="1258" y="73"/>
                  <a:pt x="1258" y="73"/>
                  <a:pt x="1258" y="73"/>
                </a:cubicBezTo>
                <a:cubicBezTo>
                  <a:pt x="1260" y="74"/>
                  <a:pt x="1259" y="74"/>
                  <a:pt x="1254" y="76"/>
                </a:cubicBezTo>
                <a:cubicBezTo>
                  <a:pt x="1257" y="80"/>
                  <a:pt x="1257" y="80"/>
                  <a:pt x="1257" y="80"/>
                </a:cubicBezTo>
                <a:cubicBezTo>
                  <a:pt x="1262" y="78"/>
                  <a:pt x="1262" y="78"/>
                  <a:pt x="1262" y="78"/>
                </a:cubicBezTo>
                <a:cubicBezTo>
                  <a:pt x="1264" y="76"/>
                  <a:pt x="1264" y="76"/>
                  <a:pt x="1264" y="76"/>
                </a:cubicBezTo>
                <a:cubicBezTo>
                  <a:pt x="1263" y="74"/>
                  <a:pt x="1263" y="74"/>
                  <a:pt x="1263" y="74"/>
                </a:cubicBezTo>
                <a:cubicBezTo>
                  <a:pt x="1266" y="77"/>
                  <a:pt x="1266" y="77"/>
                  <a:pt x="1266" y="77"/>
                </a:cubicBezTo>
                <a:cubicBezTo>
                  <a:pt x="1276" y="75"/>
                  <a:pt x="1276" y="75"/>
                  <a:pt x="1276" y="75"/>
                </a:cubicBezTo>
                <a:cubicBezTo>
                  <a:pt x="1278" y="72"/>
                  <a:pt x="1278" y="72"/>
                  <a:pt x="1278" y="72"/>
                </a:cubicBezTo>
                <a:cubicBezTo>
                  <a:pt x="1275" y="70"/>
                  <a:pt x="1275" y="70"/>
                  <a:pt x="1275" y="70"/>
                </a:cubicBezTo>
                <a:cubicBezTo>
                  <a:pt x="1274" y="70"/>
                  <a:pt x="1287" y="67"/>
                  <a:pt x="1270" y="71"/>
                </a:cubicBezTo>
                <a:cubicBezTo>
                  <a:pt x="1272" y="68"/>
                  <a:pt x="1272" y="68"/>
                  <a:pt x="1272" y="68"/>
                </a:cubicBezTo>
                <a:cubicBezTo>
                  <a:pt x="1270" y="66"/>
                  <a:pt x="1270" y="66"/>
                  <a:pt x="1270" y="66"/>
                </a:cubicBezTo>
                <a:cubicBezTo>
                  <a:pt x="1273" y="66"/>
                  <a:pt x="1273" y="66"/>
                  <a:pt x="1273" y="66"/>
                </a:cubicBezTo>
                <a:cubicBezTo>
                  <a:pt x="1277" y="63"/>
                  <a:pt x="1277" y="63"/>
                  <a:pt x="1277" y="63"/>
                </a:cubicBezTo>
                <a:cubicBezTo>
                  <a:pt x="1278" y="63"/>
                  <a:pt x="1278" y="63"/>
                  <a:pt x="1278" y="63"/>
                </a:cubicBezTo>
                <a:cubicBezTo>
                  <a:pt x="1277" y="68"/>
                  <a:pt x="1277" y="68"/>
                  <a:pt x="1277" y="68"/>
                </a:cubicBezTo>
                <a:cubicBezTo>
                  <a:pt x="1281" y="70"/>
                  <a:pt x="1281" y="70"/>
                  <a:pt x="1281" y="70"/>
                </a:cubicBezTo>
                <a:cubicBezTo>
                  <a:pt x="1287" y="69"/>
                  <a:pt x="1287" y="69"/>
                  <a:pt x="1287" y="69"/>
                </a:cubicBezTo>
                <a:cubicBezTo>
                  <a:pt x="1285" y="70"/>
                  <a:pt x="1285" y="70"/>
                  <a:pt x="1285" y="70"/>
                </a:cubicBezTo>
                <a:cubicBezTo>
                  <a:pt x="1285" y="71"/>
                  <a:pt x="1285" y="71"/>
                  <a:pt x="1285" y="71"/>
                </a:cubicBezTo>
                <a:cubicBezTo>
                  <a:pt x="1262" y="94"/>
                  <a:pt x="1262" y="94"/>
                  <a:pt x="1262" y="94"/>
                </a:cubicBezTo>
                <a:cubicBezTo>
                  <a:pt x="1262" y="95"/>
                  <a:pt x="1262" y="95"/>
                  <a:pt x="1262" y="95"/>
                </a:cubicBezTo>
                <a:cubicBezTo>
                  <a:pt x="1258" y="95"/>
                  <a:pt x="1258" y="95"/>
                  <a:pt x="1258" y="95"/>
                </a:cubicBezTo>
                <a:cubicBezTo>
                  <a:pt x="1258" y="96"/>
                  <a:pt x="1258" y="96"/>
                  <a:pt x="1258" y="96"/>
                </a:cubicBezTo>
                <a:cubicBezTo>
                  <a:pt x="1259" y="97"/>
                  <a:pt x="1260" y="96"/>
                  <a:pt x="1260" y="97"/>
                </a:cubicBezTo>
                <a:cubicBezTo>
                  <a:pt x="1258" y="98"/>
                  <a:pt x="1258" y="98"/>
                  <a:pt x="1258" y="98"/>
                </a:cubicBezTo>
                <a:cubicBezTo>
                  <a:pt x="1259" y="98"/>
                  <a:pt x="1259" y="98"/>
                  <a:pt x="1259" y="98"/>
                </a:cubicBezTo>
                <a:cubicBezTo>
                  <a:pt x="1255" y="101"/>
                  <a:pt x="1255" y="101"/>
                  <a:pt x="1255" y="101"/>
                </a:cubicBezTo>
                <a:cubicBezTo>
                  <a:pt x="1259" y="104"/>
                  <a:pt x="1259" y="104"/>
                  <a:pt x="1259" y="104"/>
                </a:cubicBezTo>
                <a:cubicBezTo>
                  <a:pt x="1261" y="103"/>
                  <a:pt x="1262" y="105"/>
                  <a:pt x="1264" y="105"/>
                </a:cubicBezTo>
                <a:cubicBezTo>
                  <a:pt x="1262" y="110"/>
                  <a:pt x="1262" y="110"/>
                  <a:pt x="1262" y="110"/>
                </a:cubicBezTo>
                <a:cubicBezTo>
                  <a:pt x="1263" y="113"/>
                  <a:pt x="1263" y="113"/>
                  <a:pt x="1263" y="113"/>
                </a:cubicBezTo>
                <a:cubicBezTo>
                  <a:pt x="1262" y="112"/>
                  <a:pt x="1264" y="110"/>
                  <a:pt x="1268" y="113"/>
                </a:cubicBezTo>
                <a:cubicBezTo>
                  <a:pt x="1269" y="112"/>
                  <a:pt x="1269" y="112"/>
                  <a:pt x="1269" y="112"/>
                </a:cubicBezTo>
                <a:cubicBezTo>
                  <a:pt x="1271" y="116"/>
                  <a:pt x="1271" y="116"/>
                  <a:pt x="1271" y="116"/>
                </a:cubicBezTo>
                <a:cubicBezTo>
                  <a:pt x="1273" y="116"/>
                  <a:pt x="1273" y="116"/>
                  <a:pt x="1273" y="116"/>
                </a:cubicBezTo>
                <a:cubicBezTo>
                  <a:pt x="1269" y="120"/>
                  <a:pt x="1269" y="120"/>
                  <a:pt x="1269" y="120"/>
                </a:cubicBezTo>
                <a:cubicBezTo>
                  <a:pt x="1267" y="120"/>
                  <a:pt x="1267" y="120"/>
                  <a:pt x="1267" y="120"/>
                </a:cubicBezTo>
                <a:cubicBezTo>
                  <a:pt x="1267" y="121"/>
                  <a:pt x="1267" y="121"/>
                  <a:pt x="1267" y="121"/>
                </a:cubicBezTo>
                <a:cubicBezTo>
                  <a:pt x="1266" y="120"/>
                  <a:pt x="1266" y="120"/>
                  <a:pt x="1266" y="120"/>
                </a:cubicBezTo>
                <a:cubicBezTo>
                  <a:pt x="1265" y="121"/>
                  <a:pt x="1274" y="114"/>
                  <a:pt x="1263" y="124"/>
                </a:cubicBezTo>
                <a:cubicBezTo>
                  <a:pt x="1260" y="122"/>
                  <a:pt x="1260" y="122"/>
                  <a:pt x="1260" y="122"/>
                </a:cubicBezTo>
                <a:cubicBezTo>
                  <a:pt x="1257" y="123"/>
                  <a:pt x="1261" y="127"/>
                  <a:pt x="1257" y="125"/>
                </a:cubicBezTo>
                <a:cubicBezTo>
                  <a:pt x="1257" y="126"/>
                  <a:pt x="1257" y="126"/>
                  <a:pt x="1257" y="126"/>
                </a:cubicBezTo>
                <a:cubicBezTo>
                  <a:pt x="1258" y="126"/>
                  <a:pt x="1255" y="129"/>
                  <a:pt x="1259" y="127"/>
                </a:cubicBezTo>
                <a:cubicBezTo>
                  <a:pt x="1256" y="132"/>
                  <a:pt x="1256" y="132"/>
                  <a:pt x="1256" y="132"/>
                </a:cubicBezTo>
                <a:cubicBezTo>
                  <a:pt x="1248" y="137"/>
                  <a:pt x="1248" y="137"/>
                  <a:pt x="1248" y="137"/>
                </a:cubicBezTo>
                <a:cubicBezTo>
                  <a:pt x="1255" y="130"/>
                  <a:pt x="1255" y="130"/>
                  <a:pt x="1255" y="130"/>
                </a:cubicBezTo>
                <a:cubicBezTo>
                  <a:pt x="1250" y="131"/>
                  <a:pt x="1250" y="131"/>
                  <a:pt x="1250" y="131"/>
                </a:cubicBezTo>
                <a:cubicBezTo>
                  <a:pt x="1247" y="136"/>
                  <a:pt x="1247" y="136"/>
                  <a:pt x="1247" y="136"/>
                </a:cubicBezTo>
                <a:cubicBezTo>
                  <a:pt x="1242" y="137"/>
                  <a:pt x="1242" y="137"/>
                  <a:pt x="1242" y="137"/>
                </a:cubicBezTo>
                <a:cubicBezTo>
                  <a:pt x="1240" y="134"/>
                  <a:pt x="1240" y="134"/>
                  <a:pt x="1240" y="134"/>
                </a:cubicBezTo>
                <a:cubicBezTo>
                  <a:pt x="1246" y="132"/>
                  <a:pt x="1246" y="132"/>
                  <a:pt x="1246" y="132"/>
                </a:cubicBezTo>
                <a:cubicBezTo>
                  <a:pt x="1251" y="127"/>
                  <a:pt x="1251" y="127"/>
                  <a:pt x="1251" y="127"/>
                </a:cubicBezTo>
                <a:cubicBezTo>
                  <a:pt x="1254" y="125"/>
                  <a:pt x="1254" y="125"/>
                  <a:pt x="1254" y="125"/>
                </a:cubicBezTo>
                <a:cubicBezTo>
                  <a:pt x="1255" y="126"/>
                  <a:pt x="1255" y="126"/>
                  <a:pt x="1255" y="126"/>
                </a:cubicBezTo>
                <a:cubicBezTo>
                  <a:pt x="1257" y="124"/>
                  <a:pt x="1240" y="132"/>
                  <a:pt x="1260" y="121"/>
                </a:cubicBezTo>
                <a:cubicBezTo>
                  <a:pt x="1257" y="117"/>
                  <a:pt x="1257" y="117"/>
                  <a:pt x="1257" y="117"/>
                </a:cubicBezTo>
                <a:cubicBezTo>
                  <a:pt x="1256" y="116"/>
                  <a:pt x="1256" y="116"/>
                  <a:pt x="1256" y="116"/>
                </a:cubicBezTo>
                <a:cubicBezTo>
                  <a:pt x="1252" y="117"/>
                  <a:pt x="1252" y="117"/>
                  <a:pt x="1252" y="117"/>
                </a:cubicBezTo>
                <a:cubicBezTo>
                  <a:pt x="1254" y="120"/>
                  <a:pt x="1254" y="120"/>
                  <a:pt x="1254" y="120"/>
                </a:cubicBezTo>
                <a:cubicBezTo>
                  <a:pt x="1252" y="122"/>
                  <a:pt x="1248" y="123"/>
                  <a:pt x="1248" y="122"/>
                </a:cubicBezTo>
                <a:cubicBezTo>
                  <a:pt x="1246" y="124"/>
                  <a:pt x="1246" y="124"/>
                  <a:pt x="1246" y="124"/>
                </a:cubicBezTo>
                <a:cubicBezTo>
                  <a:pt x="1247" y="125"/>
                  <a:pt x="1246" y="120"/>
                  <a:pt x="1246" y="125"/>
                </a:cubicBezTo>
                <a:cubicBezTo>
                  <a:pt x="1245" y="124"/>
                  <a:pt x="1245" y="124"/>
                  <a:pt x="1245" y="124"/>
                </a:cubicBezTo>
                <a:cubicBezTo>
                  <a:pt x="1238" y="132"/>
                  <a:pt x="1238" y="132"/>
                  <a:pt x="1238" y="132"/>
                </a:cubicBezTo>
                <a:cubicBezTo>
                  <a:pt x="1237" y="132"/>
                  <a:pt x="1238" y="134"/>
                  <a:pt x="1237" y="132"/>
                </a:cubicBezTo>
                <a:cubicBezTo>
                  <a:pt x="1237" y="134"/>
                  <a:pt x="1237" y="134"/>
                  <a:pt x="1237" y="134"/>
                </a:cubicBezTo>
                <a:cubicBezTo>
                  <a:pt x="1234" y="134"/>
                  <a:pt x="1234" y="134"/>
                  <a:pt x="1234" y="134"/>
                </a:cubicBezTo>
                <a:cubicBezTo>
                  <a:pt x="1230" y="138"/>
                  <a:pt x="1230" y="138"/>
                  <a:pt x="1230" y="138"/>
                </a:cubicBezTo>
                <a:cubicBezTo>
                  <a:pt x="1225" y="142"/>
                  <a:pt x="1225" y="142"/>
                  <a:pt x="1225" y="142"/>
                </a:cubicBezTo>
                <a:cubicBezTo>
                  <a:pt x="1219" y="143"/>
                  <a:pt x="1219" y="143"/>
                  <a:pt x="1219" y="143"/>
                </a:cubicBezTo>
                <a:cubicBezTo>
                  <a:pt x="1218" y="144"/>
                  <a:pt x="1218" y="144"/>
                  <a:pt x="1218" y="144"/>
                </a:cubicBezTo>
                <a:cubicBezTo>
                  <a:pt x="1214" y="138"/>
                  <a:pt x="1214" y="138"/>
                  <a:pt x="1214" y="138"/>
                </a:cubicBezTo>
                <a:cubicBezTo>
                  <a:pt x="1210" y="141"/>
                  <a:pt x="1210" y="141"/>
                  <a:pt x="1210" y="141"/>
                </a:cubicBezTo>
                <a:cubicBezTo>
                  <a:pt x="1207" y="139"/>
                  <a:pt x="1207" y="139"/>
                  <a:pt x="1207" y="139"/>
                </a:cubicBezTo>
                <a:cubicBezTo>
                  <a:pt x="1217" y="132"/>
                  <a:pt x="1201" y="155"/>
                  <a:pt x="1215" y="132"/>
                </a:cubicBezTo>
                <a:cubicBezTo>
                  <a:pt x="1222" y="127"/>
                  <a:pt x="1222" y="127"/>
                  <a:pt x="1222" y="127"/>
                </a:cubicBezTo>
                <a:cubicBezTo>
                  <a:pt x="1229" y="128"/>
                  <a:pt x="1229" y="128"/>
                  <a:pt x="1229" y="128"/>
                </a:cubicBezTo>
                <a:cubicBezTo>
                  <a:pt x="1234" y="126"/>
                  <a:pt x="1234" y="126"/>
                  <a:pt x="1234" y="126"/>
                </a:cubicBezTo>
                <a:cubicBezTo>
                  <a:pt x="1234" y="122"/>
                  <a:pt x="1234" y="122"/>
                  <a:pt x="1234" y="122"/>
                </a:cubicBezTo>
                <a:cubicBezTo>
                  <a:pt x="1237" y="121"/>
                  <a:pt x="1237" y="121"/>
                  <a:pt x="1237" y="121"/>
                </a:cubicBezTo>
                <a:cubicBezTo>
                  <a:pt x="1236" y="118"/>
                  <a:pt x="1236" y="118"/>
                  <a:pt x="1236" y="118"/>
                </a:cubicBezTo>
                <a:cubicBezTo>
                  <a:pt x="1236" y="117"/>
                  <a:pt x="1236" y="117"/>
                  <a:pt x="1236" y="117"/>
                </a:cubicBezTo>
                <a:cubicBezTo>
                  <a:pt x="1236" y="116"/>
                  <a:pt x="1236" y="116"/>
                  <a:pt x="1236" y="116"/>
                </a:cubicBezTo>
                <a:cubicBezTo>
                  <a:pt x="1238" y="117"/>
                  <a:pt x="1238" y="117"/>
                  <a:pt x="1238" y="117"/>
                </a:cubicBezTo>
                <a:cubicBezTo>
                  <a:pt x="1240" y="117"/>
                  <a:pt x="1240" y="117"/>
                  <a:pt x="1240" y="117"/>
                </a:cubicBezTo>
                <a:cubicBezTo>
                  <a:pt x="1240" y="115"/>
                  <a:pt x="1240" y="115"/>
                  <a:pt x="1240" y="115"/>
                </a:cubicBezTo>
                <a:cubicBezTo>
                  <a:pt x="1238" y="112"/>
                  <a:pt x="1238" y="112"/>
                  <a:pt x="1238" y="112"/>
                </a:cubicBezTo>
                <a:cubicBezTo>
                  <a:pt x="1236" y="111"/>
                  <a:pt x="1236" y="111"/>
                  <a:pt x="1236" y="111"/>
                </a:cubicBezTo>
                <a:cubicBezTo>
                  <a:pt x="1243" y="104"/>
                  <a:pt x="1243" y="104"/>
                  <a:pt x="1243" y="104"/>
                </a:cubicBezTo>
                <a:cubicBezTo>
                  <a:pt x="1240" y="104"/>
                  <a:pt x="1240" y="104"/>
                  <a:pt x="1240" y="104"/>
                </a:cubicBezTo>
                <a:cubicBezTo>
                  <a:pt x="1236" y="107"/>
                  <a:pt x="1236" y="107"/>
                  <a:pt x="1236" y="107"/>
                </a:cubicBezTo>
                <a:cubicBezTo>
                  <a:pt x="1236" y="106"/>
                  <a:pt x="1236" y="106"/>
                  <a:pt x="1236" y="106"/>
                </a:cubicBezTo>
                <a:cubicBezTo>
                  <a:pt x="1232" y="107"/>
                  <a:pt x="1232" y="107"/>
                  <a:pt x="1232" y="107"/>
                </a:cubicBezTo>
                <a:cubicBezTo>
                  <a:pt x="1221" y="117"/>
                  <a:pt x="1221" y="117"/>
                  <a:pt x="1221" y="117"/>
                </a:cubicBezTo>
                <a:cubicBezTo>
                  <a:pt x="1217" y="119"/>
                  <a:pt x="1217" y="119"/>
                  <a:pt x="1217" y="119"/>
                </a:cubicBezTo>
                <a:cubicBezTo>
                  <a:pt x="1215" y="122"/>
                  <a:pt x="1215" y="122"/>
                  <a:pt x="1215" y="122"/>
                </a:cubicBezTo>
                <a:cubicBezTo>
                  <a:pt x="1212" y="127"/>
                  <a:pt x="1212" y="127"/>
                  <a:pt x="1212" y="127"/>
                </a:cubicBezTo>
                <a:cubicBezTo>
                  <a:pt x="1209" y="128"/>
                  <a:pt x="1209" y="128"/>
                  <a:pt x="1209" y="128"/>
                </a:cubicBezTo>
                <a:cubicBezTo>
                  <a:pt x="1206" y="133"/>
                  <a:pt x="1206" y="133"/>
                  <a:pt x="1206" y="133"/>
                </a:cubicBezTo>
                <a:cubicBezTo>
                  <a:pt x="1203" y="132"/>
                  <a:pt x="1203" y="132"/>
                  <a:pt x="1203" y="132"/>
                </a:cubicBezTo>
                <a:cubicBezTo>
                  <a:pt x="1202" y="132"/>
                  <a:pt x="1202" y="132"/>
                  <a:pt x="1202" y="132"/>
                </a:cubicBezTo>
                <a:cubicBezTo>
                  <a:pt x="1203" y="135"/>
                  <a:pt x="1203" y="135"/>
                  <a:pt x="1203" y="135"/>
                </a:cubicBezTo>
                <a:cubicBezTo>
                  <a:pt x="1200" y="136"/>
                  <a:pt x="1200" y="136"/>
                  <a:pt x="1200" y="136"/>
                </a:cubicBezTo>
                <a:cubicBezTo>
                  <a:pt x="1200" y="137"/>
                  <a:pt x="1200" y="137"/>
                  <a:pt x="1200" y="137"/>
                </a:cubicBezTo>
                <a:cubicBezTo>
                  <a:pt x="1198" y="136"/>
                  <a:pt x="1203" y="142"/>
                  <a:pt x="1197" y="137"/>
                </a:cubicBezTo>
                <a:cubicBezTo>
                  <a:pt x="1194" y="140"/>
                  <a:pt x="1194" y="140"/>
                  <a:pt x="1194" y="140"/>
                </a:cubicBezTo>
                <a:cubicBezTo>
                  <a:pt x="1195" y="140"/>
                  <a:pt x="1194" y="141"/>
                  <a:pt x="1193" y="139"/>
                </a:cubicBezTo>
                <a:cubicBezTo>
                  <a:pt x="1193" y="146"/>
                  <a:pt x="1193" y="146"/>
                  <a:pt x="1193" y="146"/>
                </a:cubicBezTo>
                <a:cubicBezTo>
                  <a:pt x="1185" y="150"/>
                  <a:pt x="1185" y="150"/>
                  <a:pt x="1185" y="150"/>
                </a:cubicBezTo>
                <a:cubicBezTo>
                  <a:pt x="1185" y="151"/>
                  <a:pt x="1185" y="151"/>
                  <a:pt x="1185" y="151"/>
                </a:cubicBezTo>
                <a:cubicBezTo>
                  <a:pt x="1182" y="152"/>
                  <a:pt x="1177" y="153"/>
                  <a:pt x="1175" y="155"/>
                </a:cubicBezTo>
                <a:cubicBezTo>
                  <a:pt x="1174" y="159"/>
                  <a:pt x="1174" y="159"/>
                  <a:pt x="1174" y="159"/>
                </a:cubicBezTo>
                <a:cubicBezTo>
                  <a:pt x="1172" y="160"/>
                  <a:pt x="1172" y="160"/>
                  <a:pt x="1172" y="160"/>
                </a:cubicBezTo>
                <a:cubicBezTo>
                  <a:pt x="1170" y="163"/>
                  <a:pt x="1170" y="163"/>
                  <a:pt x="1170" y="163"/>
                </a:cubicBezTo>
                <a:cubicBezTo>
                  <a:pt x="1166" y="165"/>
                  <a:pt x="1166" y="165"/>
                  <a:pt x="1166" y="165"/>
                </a:cubicBezTo>
                <a:cubicBezTo>
                  <a:pt x="1165" y="165"/>
                  <a:pt x="1165" y="165"/>
                  <a:pt x="1165" y="165"/>
                </a:cubicBezTo>
                <a:cubicBezTo>
                  <a:pt x="1163" y="169"/>
                  <a:pt x="1163" y="169"/>
                  <a:pt x="1163" y="169"/>
                </a:cubicBezTo>
                <a:cubicBezTo>
                  <a:pt x="1161" y="169"/>
                  <a:pt x="1161" y="169"/>
                  <a:pt x="1161" y="169"/>
                </a:cubicBezTo>
                <a:cubicBezTo>
                  <a:pt x="1161" y="172"/>
                  <a:pt x="1161" y="172"/>
                  <a:pt x="1161" y="172"/>
                </a:cubicBezTo>
                <a:cubicBezTo>
                  <a:pt x="1141" y="189"/>
                  <a:pt x="1141" y="189"/>
                  <a:pt x="1141" y="189"/>
                </a:cubicBezTo>
                <a:cubicBezTo>
                  <a:pt x="1144" y="188"/>
                  <a:pt x="1142" y="189"/>
                  <a:pt x="1140" y="193"/>
                </a:cubicBezTo>
                <a:cubicBezTo>
                  <a:pt x="1144" y="193"/>
                  <a:pt x="1144" y="193"/>
                  <a:pt x="1144" y="193"/>
                </a:cubicBezTo>
                <a:cubicBezTo>
                  <a:pt x="1142" y="196"/>
                  <a:pt x="1142" y="196"/>
                  <a:pt x="1142" y="196"/>
                </a:cubicBezTo>
                <a:cubicBezTo>
                  <a:pt x="1133" y="206"/>
                  <a:pt x="1133" y="206"/>
                  <a:pt x="1133" y="206"/>
                </a:cubicBezTo>
                <a:cubicBezTo>
                  <a:pt x="1130" y="206"/>
                  <a:pt x="1130" y="206"/>
                  <a:pt x="1130" y="206"/>
                </a:cubicBezTo>
                <a:cubicBezTo>
                  <a:pt x="1130" y="202"/>
                  <a:pt x="1130" y="202"/>
                  <a:pt x="1130" y="202"/>
                </a:cubicBezTo>
                <a:cubicBezTo>
                  <a:pt x="1123" y="205"/>
                  <a:pt x="1123" y="205"/>
                  <a:pt x="1123" y="205"/>
                </a:cubicBezTo>
                <a:cubicBezTo>
                  <a:pt x="1123" y="207"/>
                  <a:pt x="1123" y="207"/>
                  <a:pt x="1123" y="207"/>
                </a:cubicBezTo>
                <a:cubicBezTo>
                  <a:pt x="1120" y="207"/>
                  <a:pt x="1120" y="207"/>
                  <a:pt x="1120" y="207"/>
                </a:cubicBezTo>
                <a:cubicBezTo>
                  <a:pt x="1119" y="208"/>
                  <a:pt x="1125" y="205"/>
                  <a:pt x="1117" y="208"/>
                </a:cubicBezTo>
                <a:cubicBezTo>
                  <a:pt x="1119" y="210"/>
                  <a:pt x="1119" y="210"/>
                  <a:pt x="1119" y="210"/>
                </a:cubicBezTo>
                <a:cubicBezTo>
                  <a:pt x="1115" y="214"/>
                  <a:pt x="1115" y="214"/>
                  <a:pt x="1115" y="214"/>
                </a:cubicBezTo>
                <a:cubicBezTo>
                  <a:pt x="1115" y="216"/>
                  <a:pt x="1115" y="216"/>
                  <a:pt x="1115" y="216"/>
                </a:cubicBezTo>
                <a:cubicBezTo>
                  <a:pt x="1112" y="215"/>
                  <a:pt x="1112" y="215"/>
                  <a:pt x="1112" y="215"/>
                </a:cubicBezTo>
                <a:cubicBezTo>
                  <a:pt x="1109" y="221"/>
                  <a:pt x="1109" y="221"/>
                  <a:pt x="1109" y="221"/>
                </a:cubicBezTo>
                <a:cubicBezTo>
                  <a:pt x="1112" y="223"/>
                  <a:pt x="1112" y="223"/>
                  <a:pt x="1112" y="223"/>
                </a:cubicBezTo>
                <a:cubicBezTo>
                  <a:pt x="1113" y="222"/>
                  <a:pt x="1113" y="222"/>
                  <a:pt x="1113" y="222"/>
                </a:cubicBezTo>
                <a:cubicBezTo>
                  <a:pt x="1112" y="226"/>
                  <a:pt x="1112" y="226"/>
                  <a:pt x="1112" y="226"/>
                </a:cubicBezTo>
                <a:cubicBezTo>
                  <a:pt x="1111" y="227"/>
                  <a:pt x="1111" y="227"/>
                  <a:pt x="1111" y="227"/>
                </a:cubicBezTo>
                <a:cubicBezTo>
                  <a:pt x="1103" y="226"/>
                  <a:pt x="1103" y="226"/>
                  <a:pt x="1103" y="226"/>
                </a:cubicBezTo>
                <a:cubicBezTo>
                  <a:pt x="1098" y="229"/>
                  <a:pt x="1098" y="229"/>
                  <a:pt x="1098" y="229"/>
                </a:cubicBezTo>
                <a:cubicBezTo>
                  <a:pt x="1097" y="230"/>
                  <a:pt x="1097" y="230"/>
                  <a:pt x="1097" y="230"/>
                </a:cubicBezTo>
                <a:cubicBezTo>
                  <a:pt x="1103" y="231"/>
                  <a:pt x="1103" y="231"/>
                  <a:pt x="1103" y="231"/>
                </a:cubicBezTo>
                <a:cubicBezTo>
                  <a:pt x="1106" y="232"/>
                  <a:pt x="1110" y="226"/>
                  <a:pt x="1113" y="233"/>
                </a:cubicBezTo>
                <a:cubicBezTo>
                  <a:pt x="1116" y="231"/>
                  <a:pt x="1116" y="231"/>
                  <a:pt x="1116" y="231"/>
                </a:cubicBezTo>
                <a:cubicBezTo>
                  <a:pt x="1117" y="231"/>
                  <a:pt x="1119" y="233"/>
                  <a:pt x="1120" y="230"/>
                </a:cubicBezTo>
                <a:cubicBezTo>
                  <a:pt x="1119" y="227"/>
                  <a:pt x="1119" y="227"/>
                  <a:pt x="1119" y="227"/>
                </a:cubicBezTo>
                <a:cubicBezTo>
                  <a:pt x="1130" y="221"/>
                  <a:pt x="1130" y="221"/>
                  <a:pt x="1130" y="221"/>
                </a:cubicBezTo>
                <a:cubicBezTo>
                  <a:pt x="1130" y="219"/>
                  <a:pt x="1130" y="219"/>
                  <a:pt x="1130" y="219"/>
                </a:cubicBezTo>
                <a:cubicBezTo>
                  <a:pt x="1139" y="215"/>
                  <a:pt x="1139" y="215"/>
                  <a:pt x="1139" y="215"/>
                </a:cubicBezTo>
                <a:cubicBezTo>
                  <a:pt x="1141" y="213"/>
                  <a:pt x="1141" y="213"/>
                  <a:pt x="1141" y="213"/>
                </a:cubicBezTo>
                <a:cubicBezTo>
                  <a:pt x="1141" y="212"/>
                  <a:pt x="1141" y="212"/>
                  <a:pt x="1141" y="212"/>
                </a:cubicBezTo>
                <a:cubicBezTo>
                  <a:pt x="1139" y="211"/>
                  <a:pt x="1139" y="211"/>
                  <a:pt x="1139" y="211"/>
                </a:cubicBezTo>
                <a:cubicBezTo>
                  <a:pt x="1137" y="212"/>
                  <a:pt x="1137" y="212"/>
                  <a:pt x="1137" y="212"/>
                </a:cubicBezTo>
                <a:cubicBezTo>
                  <a:pt x="1138" y="209"/>
                  <a:pt x="1138" y="209"/>
                  <a:pt x="1138" y="209"/>
                </a:cubicBezTo>
                <a:cubicBezTo>
                  <a:pt x="1143" y="211"/>
                  <a:pt x="1143" y="211"/>
                  <a:pt x="1143" y="211"/>
                </a:cubicBezTo>
                <a:cubicBezTo>
                  <a:pt x="1150" y="204"/>
                  <a:pt x="1150" y="204"/>
                  <a:pt x="1150" y="204"/>
                </a:cubicBezTo>
                <a:cubicBezTo>
                  <a:pt x="1154" y="201"/>
                  <a:pt x="1154" y="201"/>
                  <a:pt x="1154" y="201"/>
                </a:cubicBezTo>
                <a:cubicBezTo>
                  <a:pt x="1154" y="200"/>
                  <a:pt x="1154" y="200"/>
                  <a:pt x="1154" y="200"/>
                </a:cubicBezTo>
                <a:cubicBezTo>
                  <a:pt x="1152" y="205"/>
                  <a:pt x="1159" y="205"/>
                  <a:pt x="1162" y="193"/>
                </a:cubicBezTo>
                <a:cubicBezTo>
                  <a:pt x="1170" y="185"/>
                  <a:pt x="1170" y="185"/>
                  <a:pt x="1170" y="185"/>
                </a:cubicBezTo>
                <a:cubicBezTo>
                  <a:pt x="1170" y="186"/>
                  <a:pt x="1167" y="186"/>
                  <a:pt x="1171" y="186"/>
                </a:cubicBezTo>
                <a:cubicBezTo>
                  <a:pt x="1171" y="183"/>
                  <a:pt x="1171" y="183"/>
                  <a:pt x="1171" y="183"/>
                </a:cubicBezTo>
                <a:cubicBezTo>
                  <a:pt x="1175" y="183"/>
                  <a:pt x="1175" y="183"/>
                  <a:pt x="1175" y="183"/>
                </a:cubicBezTo>
                <a:cubicBezTo>
                  <a:pt x="1184" y="173"/>
                  <a:pt x="1184" y="173"/>
                  <a:pt x="1184" y="173"/>
                </a:cubicBezTo>
                <a:cubicBezTo>
                  <a:pt x="1190" y="172"/>
                  <a:pt x="1190" y="172"/>
                  <a:pt x="1190" y="172"/>
                </a:cubicBezTo>
                <a:cubicBezTo>
                  <a:pt x="1192" y="166"/>
                  <a:pt x="1192" y="166"/>
                  <a:pt x="1192" y="166"/>
                </a:cubicBezTo>
                <a:cubicBezTo>
                  <a:pt x="1196" y="164"/>
                  <a:pt x="1196" y="164"/>
                  <a:pt x="1196" y="164"/>
                </a:cubicBezTo>
                <a:cubicBezTo>
                  <a:pt x="1198" y="160"/>
                  <a:pt x="1198" y="160"/>
                  <a:pt x="1198" y="160"/>
                </a:cubicBezTo>
                <a:cubicBezTo>
                  <a:pt x="1202" y="159"/>
                  <a:pt x="1202" y="159"/>
                  <a:pt x="1202" y="159"/>
                </a:cubicBezTo>
                <a:cubicBezTo>
                  <a:pt x="1205" y="153"/>
                  <a:pt x="1205" y="153"/>
                  <a:pt x="1205" y="153"/>
                </a:cubicBezTo>
                <a:cubicBezTo>
                  <a:pt x="1207" y="152"/>
                  <a:pt x="1207" y="152"/>
                  <a:pt x="1207" y="152"/>
                </a:cubicBezTo>
                <a:cubicBezTo>
                  <a:pt x="1204" y="156"/>
                  <a:pt x="1204" y="156"/>
                  <a:pt x="1204" y="156"/>
                </a:cubicBezTo>
                <a:cubicBezTo>
                  <a:pt x="1210" y="155"/>
                  <a:pt x="1210" y="155"/>
                  <a:pt x="1210" y="155"/>
                </a:cubicBezTo>
                <a:cubicBezTo>
                  <a:pt x="1212" y="152"/>
                  <a:pt x="1212" y="152"/>
                  <a:pt x="1212" y="152"/>
                </a:cubicBezTo>
                <a:cubicBezTo>
                  <a:pt x="1210" y="150"/>
                  <a:pt x="1210" y="150"/>
                  <a:pt x="1210" y="150"/>
                </a:cubicBezTo>
                <a:cubicBezTo>
                  <a:pt x="1208" y="150"/>
                  <a:pt x="1207" y="150"/>
                  <a:pt x="1207" y="151"/>
                </a:cubicBezTo>
                <a:cubicBezTo>
                  <a:pt x="1206" y="149"/>
                  <a:pt x="1206" y="149"/>
                  <a:pt x="1206" y="149"/>
                </a:cubicBezTo>
                <a:cubicBezTo>
                  <a:pt x="1202" y="149"/>
                  <a:pt x="1202" y="149"/>
                  <a:pt x="1202" y="149"/>
                </a:cubicBezTo>
                <a:cubicBezTo>
                  <a:pt x="1199" y="151"/>
                  <a:pt x="1199" y="151"/>
                  <a:pt x="1199" y="151"/>
                </a:cubicBezTo>
                <a:cubicBezTo>
                  <a:pt x="1199" y="152"/>
                  <a:pt x="1198" y="151"/>
                  <a:pt x="1197" y="150"/>
                </a:cubicBezTo>
                <a:cubicBezTo>
                  <a:pt x="1199" y="147"/>
                  <a:pt x="1199" y="147"/>
                  <a:pt x="1199" y="147"/>
                </a:cubicBezTo>
                <a:cubicBezTo>
                  <a:pt x="1199" y="147"/>
                  <a:pt x="1202" y="154"/>
                  <a:pt x="1204" y="146"/>
                </a:cubicBezTo>
                <a:cubicBezTo>
                  <a:pt x="1204" y="145"/>
                  <a:pt x="1204" y="145"/>
                  <a:pt x="1204" y="145"/>
                </a:cubicBezTo>
                <a:cubicBezTo>
                  <a:pt x="1202" y="145"/>
                  <a:pt x="1202" y="145"/>
                  <a:pt x="1202" y="145"/>
                </a:cubicBezTo>
                <a:cubicBezTo>
                  <a:pt x="1203" y="144"/>
                  <a:pt x="1203" y="144"/>
                  <a:pt x="1203" y="144"/>
                </a:cubicBezTo>
                <a:cubicBezTo>
                  <a:pt x="1204" y="145"/>
                  <a:pt x="1204" y="145"/>
                  <a:pt x="1204" y="145"/>
                </a:cubicBezTo>
                <a:cubicBezTo>
                  <a:pt x="1207" y="143"/>
                  <a:pt x="1207" y="143"/>
                  <a:pt x="1207" y="143"/>
                </a:cubicBezTo>
                <a:cubicBezTo>
                  <a:pt x="1206" y="144"/>
                  <a:pt x="1203" y="140"/>
                  <a:pt x="1208" y="145"/>
                </a:cubicBezTo>
                <a:cubicBezTo>
                  <a:pt x="1208" y="144"/>
                  <a:pt x="1203" y="141"/>
                  <a:pt x="1207" y="147"/>
                </a:cubicBezTo>
                <a:cubicBezTo>
                  <a:pt x="1217" y="147"/>
                  <a:pt x="1217" y="147"/>
                  <a:pt x="1217" y="147"/>
                </a:cubicBezTo>
                <a:cubicBezTo>
                  <a:pt x="1216" y="148"/>
                  <a:pt x="1216" y="148"/>
                  <a:pt x="1216" y="148"/>
                </a:cubicBezTo>
                <a:cubicBezTo>
                  <a:pt x="1218" y="151"/>
                  <a:pt x="1218" y="151"/>
                  <a:pt x="1218" y="151"/>
                </a:cubicBezTo>
                <a:cubicBezTo>
                  <a:pt x="1216" y="153"/>
                  <a:pt x="1213" y="150"/>
                  <a:pt x="1212" y="155"/>
                </a:cubicBezTo>
                <a:cubicBezTo>
                  <a:pt x="1210" y="157"/>
                  <a:pt x="1210" y="157"/>
                  <a:pt x="1210" y="157"/>
                </a:cubicBezTo>
                <a:cubicBezTo>
                  <a:pt x="1210" y="159"/>
                  <a:pt x="1210" y="159"/>
                  <a:pt x="1210" y="159"/>
                </a:cubicBezTo>
                <a:cubicBezTo>
                  <a:pt x="1207" y="159"/>
                  <a:pt x="1207" y="159"/>
                  <a:pt x="1207" y="159"/>
                </a:cubicBezTo>
                <a:cubicBezTo>
                  <a:pt x="1199" y="166"/>
                  <a:pt x="1199" y="166"/>
                  <a:pt x="1199" y="166"/>
                </a:cubicBezTo>
                <a:cubicBezTo>
                  <a:pt x="1198" y="170"/>
                  <a:pt x="1198" y="170"/>
                  <a:pt x="1198" y="170"/>
                </a:cubicBezTo>
                <a:cubicBezTo>
                  <a:pt x="1195" y="173"/>
                  <a:pt x="1195" y="173"/>
                  <a:pt x="1195" y="173"/>
                </a:cubicBezTo>
                <a:cubicBezTo>
                  <a:pt x="1193" y="173"/>
                  <a:pt x="1193" y="173"/>
                  <a:pt x="1193" y="173"/>
                </a:cubicBezTo>
                <a:cubicBezTo>
                  <a:pt x="1192" y="176"/>
                  <a:pt x="1192" y="176"/>
                  <a:pt x="1192" y="176"/>
                </a:cubicBezTo>
                <a:cubicBezTo>
                  <a:pt x="1180" y="185"/>
                  <a:pt x="1180" y="185"/>
                  <a:pt x="1180" y="185"/>
                </a:cubicBezTo>
                <a:cubicBezTo>
                  <a:pt x="1175" y="190"/>
                  <a:pt x="1175" y="190"/>
                  <a:pt x="1175" y="190"/>
                </a:cubicBezTo>
                <a:cubicBezTo>
                  <a:pt x="1168" y="197"/>
                  <a:pt x="1168" y="197"/>
                  <a:pt x="1168" y="197"/>
                </a:cubicBezTo>
                <a:cubicBezTo>
                  <a:pt x="1167" y="196"/>
                  <a:pt x="1167" y="197"/>
                  <a:pt x="1166" y="195"/>
                </a:cubicBezTo>
                <a:cubicBezTo>
                  <a:pt x="1165" y="197"/>
                  <a:pt x="1165" y="197"/>
                  <a:pt x="1165" y="197"/>
                </a:cubicBezTo>
                <a:cubicBezTo>
                  <a:pt x="1165" y="197"/>
                  <a:pt x="1165" y="197"/>
                  <a:pt x="1165" y="197"/>
                </a:cubicBezTo>
                <a:cubicBezTo>
                  <a:pt x="1163" y="200"/>
                  <a:pt x="1163" y="200"/>
                  <a:pt x="1163" y="200"/>
                </a:cubicBezTo>
                <a:cubicBezTo>
                  <a:pt x="1157" y="203"/>
                  <a:pt x="1157" y="203"/>
                  <a:pt x="1157" y="203"/>
                </a:cubicBezTo>
                <a:cubicBezTo>
                  <a:pt x="1155" y="203"/>
                  <a:pt x="1152" y="204"/>
                  <a:pt x="1157" y="207"/>
                </a:cubicBezTo>
                <a:cubicBezTo>
                  <a:pt x="1154" y="209"/>
                  <a:pt x="1154" y="209"/>
                  <a:pt x="1154" y="209"/>
                </a:cubicBezTo>
                <a:cubicBezTo>
                  <a:pt x="1153" y="210"/>
                  <a:pt x="1153" y="210"/>
                  <a:pt x="1153" y="210"/>
                </a:cubicBezTo>
                <a:cubicBezTo>
                  <a:pt x="1153" y="211"/>
                  <a:pt x="1153" y="211"/>
                  <a:pt x="1153" y="211"/>
                </a:cubicBezTo>
                <a:cubicBezTo>
                  <a:pt x="1156" y="211"/>
                  <a:pt x="1156" y="211"/>
                  <a:pt x="1156" y="211"/>
                </a:cubicBezTo>
                <a:cubicBezTo>
                  <a:pt x="1160" y="207"/>
                  <a:pt x="1160" y="207"/>
                  <a:pt x="1160" y="207"/>
                </a:cubicBezTo>
                <a:cubicBezTo>
                  <a:pt x="1160" y="206"/>
                  <a:pt x="1156" y="211"/>
                  <a:pt x="1162" y="206"/>
                </a:cubicBezTo>
                <a:cubicBezTo>
                  <a:pt x="1153" y="216"/>
                  <a:pt x="1153" y="216"/>
                  <a:pt x="1153" y="216"/>
                </a:cubicBezTo>
                <a:cubicBezTo>
                  <a:pt x="1148" y="215"/>
                  <a:pt x="1148" y="215"/>
                  <a:pt x="1148" y="215"/>
                </a:cubicBezTo>
                <a:cubicBezTo>
                  <a:pt x="1144" y="217"/>
                  <a:pt x="1144" y="217"/>
                  <a:pt x="1144" y="217"/>
                </a:cubicBezTo>
                <a:cubicBezTo>
                  <a:pt x="1145" y="217"/>
                  <a:pt x="1140" y="217"/>
                  <a:pt x="1145" y="217"/>
                </a:cubicBezTo>
                <a:cubicBezTo>
                  <a:pt x="1140" y="222"/>
                  <a:pt x="1140" y="222"/>
                  <a:pt x="1140" y="222"/>
                </a:cubicBezTo>
                <a:cubicBezTo>
                  <a:pt x="1142" y="224"/>
                  <a:pt x="1142" y="224"/>
                  <a:pt x="1142" y="224"/>
                </a:cubicBezTo>
                <a:cubicBezTo>
                  <a:pt x="1147" y="221"/>
                  <a:pt x="1147" y="221"/>
                  <a:pt x="1147" y="221"/>
                </a:cubicBezTo>
                <a:cubicBezTo>
                  <a:pt x="1145" y="224"/>
                  <a:pt x="1145" y="224"/>
                  <a:pt x="1145" y="224"/>
                </a:cubicBezTo>
                <a:cubicBezTo>
                  <a:pt x="1140" y="227"/>
                  <a:pt x="1140" y="227"/>
                  <a:pt x="1140" y="227"/>
                </a:cubicBezTo>
                <a:cubicBezTo>
                  <a:pt x="1138" y="231"/>
                  <a:pt x="1138" y="231"/>
                  <a:pt x="1138" y="231"/>
                </a:cubicBezTo>
                <a:cubicBezTo>
                  <a:pt x="1143" y="230"/>
                  <a:pt x="1143" y="230"/>
                  <a:pt x="1143" y="230"/>
                </a:cubicBezTo>
                <a:cubicBezTo>
                  <a:pt x="1144" y="229"/>
                  <a:pt x="1144" y="229"/>
                  <a:pt x="1144" y="229"/>
                </a:cubicBezTo>
                <a:cubicBezTo>
                  <a:pt x="1147" y="227"/>
                  <a:pt x="1147" y="227"/>
                  <a:pt x="1147" y="227"/>
                </a:cubicBezTo>
                <a:cubicBezTo>
                  <a:pt x="1148" y="227"/>
                  <a:pt x="1148" y="227"/>
                  <a:pt x="1148" y="227"/>
                </a:cubicBezTo>
                <a:cubicBezTo>
                  <a:pt x="1148" y="228"/>
                  <a:pt x="1146" y="226"/>
                  <a:pt x="1147" y="229"/>
                </a:cubicBezTo>
                <a:cubicBezTo>
                  <a:pt x="1157" y="226"/>
                  <a:pt x="1157" y="226"/>
                  <a:pt x="1157" y="226"/>
                </a:cubicBezTo>
                <a:cubicBezTo>
                  <a:pt x="1163" y="224"/>
                  <a:pt x="1163" y="224"/>
                  <a:pt x="1163" y="224"/>
                </a:cubicBezTo>
                <a:cubicBezTo>
                  <a:pt x="1163" y="219"/>
                  <a:pt x="1163" y="219"/>
                  <a:pt x="1163" y="219"/>
                </a:cubicBezTo>
                <a:cubicBezTo>
                  <a:pt x="1166" y="218"/>
                  <a:pt x="1166" y="218"/>
                  <a:pt x="1166" y="218"/>
                </a:cubicBezTo>
                <a:cubicBezTo>
                  <a:pt x="1169" y="219"/>
                  <a:pt x="1169" y="219"/>
                  <a:pt x="1169" y="219"/>
                </a:cubicBezTo>
                <a:cubicBezTo>
                  <a:pt x="1172" y="219"/>
                  <a:pt x="1172" y="219"/>
                  <a:pt x="1172" y="219"/>
                </a:cubicBezTo>
                <a:cubicBezTo>
                  <a:pt x="1172" y="216"/>
                  <a:pt x="1172" y="216"/>
                  <a:pt x="1172" y="216"/>
                </a:cubicBezTo>
                <a:cubicBezTo>
                  <a:pt x="1179" y="213"/>
                  <a:pt x="1179" y="213"/>
                  <a:pt x="1179" y="213"/>
                </a:cubicBezTo>
                <a:cubicBezTo>
                  <a:pt x="1179" y="212"/>
                  <a:pt x="1179" y="212"/>
                  <a:pt x="1179" y="212"/>
                </a:cubicBezTo>
                <a:cubicBezTo>
                  <a:pt x="1184" y="209"/>
                  <a:pt x="1184" y="209"/>
                  <a:pt x="1184" y="209"/>
                </a:cubicBezTo>
                <a:cubicBezTo>
                  <a:pt x="1184" y="206"/>
                  <a:pt x="1184" y="206"/>
                  <a:pt x="1184" y="206"/>
                </a:cubicBezTo>
                <a:cubicBezTo>
                  <a:pt x="1189" y="205"/>
                  <a:pt x="1189" y="205"/>
                  <a:pt x="1189" y="205"/>
                </a:cubicBezTo>
                <a:cubicBezTo>
                  <a:pt x="1195" y="198"/>
                  <a:pt x="1195" y="198"/>
                  <a:pt x="1195" y="198"/>
                </a:cubicBezTo>
                <a:cubicBezTo>
                  <a:pt x="1195" y="197"/>
                  <a:pt x="1196" y="198"/>
                  <a:pt x="1197" y="196"/>
                </a:cubicBezTo>
                <a:cubicBezTo>
                  <a:pt x="1198" y="200"/>
                  <a:pt x="1198" y="200"/>
                  <a:pt x="1198" y="200"/>
                </a:cubicBezTo>
                <a:cubicBezTo>
                  <a:pt x="1201" y="201"/>
                  <a:pt x="1201" y="201"/>
                  <a:pt x="1201" y="201"/>
                </a:cubicBezTo>
                <a:cubicBezTo>
                  <a:pt x="1200" y="203"/>
                  <a:pt x="1200" y="203"/>
                  <a:pt x="1200" y="203"/>
                </a:cubicBezTo>
                <a:cubicBezTo>
                  <a:pt x="1203" y="204"/>
                  <a:pt x="1203" y="204"/>
                  <a:pt x="1203" y="204"/>
                </a:cubicBezTo>
                <a:cubicBezTo>
                  <a:pt x="1205" y="201"/>
                  <a:pt x="1208" y="206"/>
                  <a:pt x="1207" y="200"/>
                </a:cubicBezTo>
                <a:cubicBezTo>
                  <a:pt x="1206" y="195"/>
                  <a:pt x="1206" y="195"/>
                  <a:pt x="1206" y="195"/>
                </a:cubicBezTo>
                <a:cubicBezTo>
                  <a:pt x="1206" y="195"/>
                  <a:pt x="1206" y="195"/>
                  <a:pt x="1206" y="195"/>
                </a:cubicBezTo>
                <a:cubicBezTo>
                  <a:pt x="1209" y="193"/>
                  <a:pt x="1209" y="193"/>
                  <a:pt x="1209" y="193"/>
                </a:cubicBezTo>
                <a:cubicBezTo>
                  <a:pt x="1209" y="194"/>
                  <a:pt x="1209" y="194"/>
                  <a:pt x="1209" y="194"/>
                </a:cubicBezTo>
                <a:cubicBezTo>
                  <a:pt x="1210" y="195"/>
                  <a:pt x="1210" y="195"/>
                  <a:pt x="1210" y="195"/>
                </a:cubicBezTo>
                <a:cubicBezTo>
                  <a:pt x="1216" y="193"/>
                  <a:pt x="1216" y="193"/>
                  <a:pt x="1216" y="193"/>
                </a:cubicBezTo>
                <a:cubicBezTo>
                  <a:pt x="1216" y="195"/>
                  <a:pt x="1216" y="195"/>
                  <a:pt x="1216" y="195"/>
                </a:cubicBezTo>
                <a:cubicBezTo>
                  <a:pt x="1217" y="197"/>
                  <a:pt x="1217" y="197"/>
                  <a:pt x="1217" y="197"/>
                </a:cubicBezTo>
                <a:cubicBezTo>
                  <a:pt x="1219" y="194"/>
                  <a:pt x="1219" y="194"/>
                  <a:pt x="1219" y="194"/>
                </a:cubicBezTo>
                <a:cubicBezTo>
                  <a:pt x="1217" y="191"/>
                  <a:pt x="1217" y="191"/>
                  <a:pt x="1217" y="191"/>
                </a:cubicBezTo>
                <a:cubicBezTo>
                  <a:pt x="1217" y="188"/>
                  <a:pt x="1217" y="188"/>
                  <a:pt x="1217" y="188"/>
                </a:cubicBezTo>
                <a:cubicBezTo>
                  <a:pt x="1221" y="187"/>
                  <a:pt x="1221" y="187"/>
                  <a:pt x="1221" y="187"/>
                </a:cubicBezTo>
                <a:cubicBezTo>
                  <a:pt x="1222" y="183"/>
                  <a:pt x="1222" y="183"/>
                  <a:pt x="1222" y="183"/>
                </a:cubicBezTo>
                <a:cubicBezTo>
                  <a:pt x="1221" y="184"/>
                  <a:pt x="1223" y="186"/>
                  <a:pt x="1226" y="183"/>
                </a:cubicBezTo>
                <a:cubicBezTo>
                  <a:pt x="1224" y="181"/>
                  <a:pt x="1224" y="181"/>
                  <a:pt x="1224" y="181"/>
                </a:cubicBezTo>
                <a:cubicBezTo>
                  <a:pt x="1227" y="178"/>
                  <a:pt x="1227" y="178"/>
                  <a:pt x="1227" y="178"/>
                </a:cubicBezTo>
                <a:cubicBezTo>
                  <a:pt x="1228" y="179"/>
                  <a:pt x="1226" y="178"/>
                  <a:pt x="1228" y="179"/>
                </a:cubicBezTo>
                <a:cubicBezTo>
                  <a:pt x="1230" y="175"/>
                  <a:pt x="1230" y="175"/>
                  <a:pt x="1230" y="175"/>
                </a:cubicBezTo>
                <a:cubicBezTo>
                  <a:pt x="1230" y="176"/>
                  <a:pt x="1230" y="176"/>
                  <a:pt x="1230" y="176"/>
                </a:cubicBezTo>
                <a:cubicBezTo>
                  <a:pt x="1230" y="176"/>
                  <a:pt x="1230" y="176"/>
                  <a:pt x="1230" y="176"/>
                </a:cubicBezTo>
                <a:cubicBezTo>
                  <a:pt x="1236" y="178"/>
                  <a:pt x="1236" y="178"/>
                  <a:pt x="1236" y="178"/>
                </a:cubicBezTo>
                <a:cubicBezTo>
                  <a:pt x="1238" y="178"/>
                  <a:pt x="1238" y="178"/>
                  <a:pt x="1238" y="178"/>
                </a:cubicBezTo>
                <a:cubicBezTo>
                  <a:pt x="1236" y="176"/>
                  <a:pt x="1236" y="176"/>
                  <a:pt x="1236" y="176"/>
                </a:cubicBezTo>
                <a:cubicBezTo>
                  <a:pt x="1232" y="176"/>
                  <a:pt x="1232" y="176"/>
                  <a:pt x="1232" y="176"/>
                </a:cubicBezTo>
                <a:cubicBezTo>
                  <a:pt x="1235" y="170"/>
                  <a:pt x="1235" y="170"/>
                  <a:pt x="1235" y="170"/>
                </a:cubicBezTo>
                <a:cubicBezTo>
                  <a:pt x="1236" y="172"/>
                  <a:pt x="1235" y="171"/>
                  <a:pt x="1241" y="168"/>
                </a:cubicBezTo>
                <a:cubicBezTo>
                  <a:pt x="1240" y="166"/>
                  <a:pt x="1240" y="166"/>
                  <a:pt x="1240" y="166"/>
                </a:cubicBezTo>
                <a:cubicBezTo>
                  <a:pt x="1242" y="163"/>
                  <a:pt x="1242" y="163"/>
                  <a:pt x="1242" y="163"/>
                </a:cubicBezTo>
                <a:cubicBezTo>
                  <a:pt x="1245" y="165"/>
                  <a:pt x="1245" y="165"/>
                  <a:pt x="1245" y="165"/>
                </a:cubicBezTo>
                <a:cubicBezTo>
                  <a:pt x="1247" y="160"/>
                  <a:pt x="1247" y="160"/>
                  <a:pt x="1247" y="160"/>
                </a:cubicBezTo>
                <a:cubicBezTo>
                  <a:pt x="1248" y="161"/>
                  <a:pt x="1249" y="160"/>
                  <a:pt x="1250" y="159"/>
                </a:cubicBezTo>
                <a:cubicBezTo>
                  <a:pt x="1250" y="154"/>
                  <a:pt x="1250" y="154"/>
                  <a:pt x="1250" y="154"/>
                </a:cubicBezTo>
                <a:cubicBezTo>
                  <a:pt x="1254" y="152"/>
                  <a:pt x="1254" y="152"/>
                  <a:pt x="1254" y="152"/>
                </a:cubicBezTo>
                <a:cubicBezTo>
                  <a:pt x="1256" y="156"/>
                  <a:pt x="1256" y="156"/>
                  <a:pt x="1256" y="156"/>
                </a:cubicBezTo>
                <a:cubicBezTo>
                  <a:pt x="1258" y="155"/>
                  <a:pt x="1258" y="155"/>
                  <a:pt x="1258" y="155"/>
                </a:cubicBezTo>
                <a:cubicBezTo>
                  <a:pt x="1259" y="155"/>
                  <a:pt x="1254" y="158"/>
                  <a:pt x="1259" y="153"/>
                </a:cubicBezTo>
                <a:cubicBezTo>
                  <a:pt x="1257" y="151"/>
                  <a:pt x="1257" y="151"/>
                  <a:pt x="1257" y="151"/>
                </a:cubicBezTo>
                <a:cubicBezTo>
                  <a:pt x="1259" y="149"/>
                  <a:pt x="1259" y="149"/>
                  <a:pt x="1259" y="149"/>
                </a:cubicBezTo>
                <a:cubicBezTo>
                  <a:pt x="1258" y="148"/>
                  <a:pt x="1258" y="148"/>
                  <a:pt x="1258" y="148"/>
                </a:cubicBezTo>
                <a:cubicBezTo>
                  <a:pt x="1261" y="148"/>
                  <a:pt x="1261" y="148"/>
                  <a:pt x="1261" y="148"/>
                </a:cubicBezTo>
                <a:cubicBezTo>
                  <a:pt x="1263" y="146"/>
                  <a:pt x="1263" y="146"/>
                  <a:pt x="1263" y="146"/>
                </a:cubicBezTo>
                <a:cubicBezTo>
                  <a:pt x="1261" y="144"/>
                  <a:pt x="1261" y="144"/>
                  <a:pt x="1261" y="144"/>
                </a:cubicBezTo>
                <a:cubicBezTo>
                  <a:pt x="1266" y="138"/>
                  <a:pt x="1266" y="138"/>
                  <a:pt x="1266" y="138"/>
                </a:cubicBezTo>
                <a:cubicBezTo>
                  <a:pt x="1270" y="138"/>
                  <a:pt x="1270" y="138"/>
                  <a:pt x="1270" y="138"/>
                </a:cubicBezTo>
                <a:cubicBezTo>
                  <a:pt x="1272" y="136"/>
                  <a:pt x="1272" y="136"/>
                  <a:pt x="1272" y="136"/>
                </a:cubicBezTo>
                <a:cubicBezTo>
                  <a:pt x="1269" y="134"/>
                  <a:pt x="1269" y="134"/>
                  <a:pt x="1269" y="134"/>
                </a:cubicBezTo>
                <a:cubicBezTo>
                  <a:pt x="1268" y="136"/>
                  <a:pt x="1268" y="136"/>
                  <a:pt x="1268" y="136"/>
                </a:cubicBezTo>
                <a:cubicBezTo>
                  <a:pt x="1269" y="133"/>
                  <a:pt x="1269" y="133"/>
                  <a:pt x="1269" y="133"/>
                </a:cubicBezTo>
                <a:cubicBezTo>
                  <a:pt x="1266" y="132"/>
                  <a:pt x="1266" y="132"/>
                  <a:pt x="1266" y="132"/>
                </a:cubicBezTo>
                <a:cubicBezTo>
                  <a:pt x="1269" y="132"/>
                  <a:pt x="1269" y="132"/>
                  <a:pt x="1269" y="132"/>
                </a:cubicBezTo>
                <a:cubicBezTo>
                  <a:pt x="1270" y="132"/>
                  <a:pt x="1270" y="132"/>
                  <a:pt x="1270" y="132"/>
                </a:cubicBezTo>
                <a:cubicBezTo>
                  <a:pt x="1270" y="133"/>
                  <a:pt x="1275" y="131"/>
                  <a:pt x="1272" y="134"/>
                </a:cubicBezTo>
                <a:cubicBezTo>
                  <a:pt x="1276" y="129"/>
                  <a:pt x="1276" y="129"/>
                  <a:pt x="1276" y="129"/>
                </a:cubicBezTo>
                <a:cubicBezTo>
                  <a:pt x="1280" y="132"/>
                  <a:pt x="1280" y="132"/>
                  <a:pt x="1280" y="132"/>
                </a:cubicBezTo>
                <a:cubicBezTo>
                  <a:pt x="1282" y="129"/>
                  <a:pt x="1282" y="129"/>
                  <a:pt x="1282" y="129"/>
                </a:cubicBezTo>
                <a:cubicBezTo>
                  <a:pt x="1278" y="128"/>
                  <a:pt x="1278" y="128"/>
                  <a:pt x="1278" y="128"/>
                </a:cubicBezTo>
                <a:cubicBezTo>
                  <a:pt x="1278" y="127"/>
                  <a:pt x="1278" y="127"/>
                  <a:pt x="1278" y="127"/>
                </a:cubicBezTo>
                <a:cubicBezTo>
                  <a:pt x="1276" y="127"/>
                  <a:pt x="1276" y="127"/>
                  <a:pt x="1276" y="127"/>
                </a:cubicBezTo>
                <a:cubicBezTo>
                  <a:pt x="1278" y="124"/>
                  <a:pt x="1278" y="124"/>
                  <a:pt x="1278" y="124"/>
                </a:cubicBezTo>
                <a:cubicBezTo>
                  <a:pt x="1280" y="125"/>
                  <a:pt x="1280" y="125"/>
                  <a:pt x="1280" y="125"/>
                </a:cubicBezTo>
                <a:cubicBezTo>
                  <a:pt x="1283" y="122"/>
                  <a:pt x="1283" y="122"/>
                  <a:pt x="1283" y="122"/>
                </a:cubicBezTo>
                <a:cubicBezTo>
                  <a:pt x="1283" y="121"/>
                  <a:pt x="1283" y="121"/>
                  <a:pt x="1283" y="121"/>
                </a:cubicBezTo>
                <a:cubicBezTo>
                  <a:pt x="1281" y="121"/>
                  <a:pt x="1281" y="121"/>
                  <a:pt x="1281" y="121"/>
                </a:cubicBezTo>
                <a:cubicBezTo>
                  <a:pt x="1282" y="118"/>
                  <a:pt x="1282" y="118"/>
                  <a:pt x="1282" y="118"/>
                </a:cubicBezTo>
                <a:cubicBezTo>
                  <a:pt x="1294" y="105"/>
                  <a:pt x="1294" y="105"/>
                  <a:pt x="1294" y="105"/>
                </a:cubicBezTo>
                <a:cubicBezTo>
                  <a:pt x="1299" y="104"/>
                  <a:pt x="1299" y="104"/>
                  <a:pt x="1299" y="104"/>
                </a:cubicBezTo>
                <a:cubicBezTo>
                  <a:pt x="1303" y="97"/>
                  <a:pt x="1303" y="97"/>
                  <a:pt x="1303" y="97"/>
                </a:cubicBezTo>
                <a:cubicBezTo>
                  <a:pt x="1305" y="100"/>
                  <a:pt x="1304" y="95"/>
                  <a:pt x="1307" y="97"/>
                </a:cubicBezTo>
                <a:cubicBezTo>
                  <a:pt x="1307" y="97"/>
                  <a:pt x="1314" y="100"/>
                  <a:pt x="1309" y="93"/>
                </a:cubicBezTo>
                <a:cubicBezTo>
                  <a:pt x="1311" y="90"/>
                  <a:pt x="1311" y="90"/>
                  <a:pt x="1311" y="90"/>
                </a:cubicBezTo>
                <a:cubicBezTo>
                  <a:pt x="1315" y="90"/>
                  <a:pt x="1315" y="90"/>
                  <a:pt x="1315" y="90"/>
                </a:cubicBezTo>
                <a:cubicBezTo>
                  <a:pt x="1317" y="88"/>
                  <a:pt x="1317" y="88"/>
                  <a:pt x="1317" y="88"/>
                </a:cubicBezTo>
                <a:cubicBezTo>
                  <a:pt x="1315" y="92"/>
                  <a:pt x="1315" y="92"/>
                  <a:pt x="1315" y="92"/>
                </a:cubicBezTo>
                <a:cubicBezTo>
                  <a:pt x="1315" y="91"/>
                  <a:pt x="1315" y="93"/>
                  <a:pt x="1314" y="91"/>
                </a:cubicBezTo>
                <a:cubicBezTo>
                  <a:pt x="1313" y="93"/>
                  <a:pt x="1313" y="93"/>
                  <a:pt x="1313" y="93"/>
                </a:cubicBezTo>
                <a:cubicBezTo>
                  <a:pt x="1314" y="94"/>
                  <a:pt x="1314" y="94"/>
                  <a:pt x="1314" y="94"/>
                </a:cubicBezTo>
                <a:cubicBezTo>
                  <a:pt x="1303" y="105"/>
                  <a:pt x="1303" y="105"/>
                  <a:pt x="1303" y="105"/>
                </a:cubicBezTo>
                <a:cubicBezTo>
                  <a:pt x="1304" y="106"/>
                  <a:pt x="1304" y="106"/>
                  <a:pt x="1304" y="106"/>
                </a:cubicBezTo>
                <a:cubicBezTo>
                  <a:pt x="1296" y="115"/>
                  <a:pt x="1296" y="115"/>
                  <a:pt x="1296" y="115"/>
                </a:cubicBezTo>
                <a:cubicBezTo>
                  <a:pt x="1290" y="116"/>
                  <a:pt x="1290" y="116"/>
                  <a:pt x="1290" y="116"/>
                </a:cubicBezTo>
                <a:cubicBezTo>
                  <a:pt x="1290" y="117"/>
                  <a:pt x="1292" y="112"/>
                  <a:pt x="1289" y="118"/>
                </a:cubicBezTo>
                <a:cubicBezTo>
                  <a:pt x="1296" y="116"/>
                  <a:pt x="1296" y="116"/>
                  <a:pt x="1296" y="116"/>
                </a:cubicBezTo>
                <a:cubicBezTo>
                  <a:pt x="1290" y="124"/>
                  <a:pt x="1290" y="124"/>
                  <a:pt x="1290" y="124"/>
                </a:cubicBezTo>
                <a:cubicBezTo>
                  <a:pt x="1287" y="125"/>
                  <a:pt x="1287" y="125"/>
                  <a:pt x="1287" y="125"/>
                </a:cubicBezTo>
                <a:cubicBezTo>
                  <a:pt x="1288" y="126"/>
                  <a:pt x="1288" y="126"/>
                  <a:pt x="1288" y="126"/>
                </a:cubicBezTo>
                <a:cubicBezTo>
                  <a:pt x="1285" y="130"/>
                  <a:pt x="1285" y="130"/>
                  <a:pt x="1285" y="130"/>
                </a:cubicBezTo>
                <a:cubicBezTo>
                  <a:pt x="1283" y="130"/>
                  <a:pt x="1283" y="130"/>
                  <a:pt x="1283" y="130"/>
                </a:cubicBezTo>
                <a:cubicBezTo>
                  <a:pt x="1281" y="132"/>
                  <a:pt x="1281" y="132"/>
                  <a:pt x="1281" y="132"/>
                </a:cubicBezTo>
                <a:cubicBezTo>
                  <a:pt x="1281" y="133"/>
                  <a:pt x="1278" y="134"/>
                  <a:pt x="1283" y="134"/>
                </a:cubicBezTo>
                <a:cubicBezTo>
                  <a:pt x="1280" y="136"/>
                  <a:pt x="1280" y="136"/>
                  <a:pt x="1280" y="136"/>
                </a:cubicBezTo>
                <a:cubicBezTo>
                  <a:pt x="1273" y="147"/>
                  <a:pt x="1273" y="147"/>
                  <a:pt x="1273" y="147"/>
                </a:cubicBezTo>
                <a:cubicBezTo>
                  <a:pt x="1274" y="147"/>
                  <a:pt x="1274" y="147"/>
                  <a:pt x="1274" y="147"/>
                </a:cubicBezTo>
                <a:cubicBezTo>
                  <a:pt x="1274" y="151"/>
                  <a:pt x="1274" y="151"/>
                  <a:pt x="1274" y="151"/>
                </a:cubicBezTo>
                <a:cubicBezTo>
                  <a:pt x="1273" y="149"/>
                  <a:pt x="1273" y="149"/>
                  <a:pt x="1273" y="149"/>
                </a:cubicBezTo>
                <a:cubicBezTo>
                  <a:pt x="1268" y="153"/>
                  <a:pt x="1268" y="153"/>
                  <a:pt x="1268" y="153"/>
                </a:cubicBezTo>
                <a:cubicBezTo>
                  <a:pt x="1269" y="155"/>
                  <a:pt x="1269" y="155"/>
                  <a:pt x="1269" y="155"/>
                </a:cubicBezTo>
                <a:cubicBezTo>
                  <a:pt x="1265" y="154"/>
                  <a:pt x="1267" y="160"/>
                  <a:pt x="1264" y="157"/>
                </a:cubicBezTo>
                <a:cubicBezTo>
                  <a:pt x="1264" y="158"/>
                  <a:pt x="1261" y="156"/>
                  <a:pt x="1263" y="159"/>
                </a:cubicBezTo>
                <a:cubicBezTo>
                  <a:pt x="1260" y="160"/>
                  <a:pt x="1257" y="161"/>
                  <a:pt x="1257" y="164"/>
                </a:cubicBezTo>
                <a:cubicBezTo>
                  <a:pt x="1259" y="168"/>
                  <a:pt x="1259" y="168"/>
                  <a:pt x="1259" y="168"/>
                </a:cubicBezTo>
                <a:cubicBezTo>
                  <a:pt x="1255" y="170"/>
                  <a:pt x="1255" y="170"/>
                  <a:pt x="1255" y="170"/>
                </a:cubicBezTo>
                <a:cubicBezTo>
                  <a:pt x="1254" y="173"/>
                  <a:pt x="1254" y="173"/>
                  <a:pt x="1254" y="173"/>
                </a:cubicBezTo>
                <a:cubicBezTo>
                  <a:pt x="1250" y="175"/>
                  <a:pt x="1250" y="175"/>
                  <a:pt x="1250" y="175"/>
                </a:cubicBezTo>
                <a:cubicBezTo>
                  <a:pt x="1249" y="177"/>
                  <a:pt x="1249" y="177"/>
                  <a:pt x="1249" y="177"/>
                </a:cubicBezTo>
                <a:cubicBezTo>
                  <a:pt x="1249" y="181"/>
                  <a:pt x="1240" y="180"/>
                  <a:pt x="1242" y="184"/>
                </a:cubicBezTo>
                <a:cubicBezTo>
                  <a:pt x="1232" y="193"/>
                  <a:pt x="1232" y="193"/>
                  <a:pt x="1232" y="193"/>
                </a:cubicBezTo>
                <a:cubicBezTo>
                  <a:pt x="1225" y="200"/>
                  <a:pt x="1225" y="200"/>
                  <a:pt x="1225" y="200"/>
                </a:cubicBezTo>
                <a:cubicBezTo>
                  <a:pt x="1223" y="203"/>
                  <a:pt x="1217" y="200"/>
                  <a:pt x="1219" y="208"/>
                </a:cubicBezTo>
                <a:cubicBezTo>
                  <a:pt x="1219" y="206"/>
                  <a:pt x="1217" y="208"/>
                  <a:pt x="1217" y="207"/>
                </a:cubicBezTo>
                <a:cubicBezTo>
                  <a:pt x="1215" y="209"/>
                  <a:pt x="1215" y="209"/>
                  <a:pt x="1215" y="209"/>
                </a:cubicBezTo>
                <a:cubicBezTo>
                  <a:pt x="1219" y="210"/>
                  <a:pt x="1219" y="210"/>
                  <a:pt x="1219" y="210"/>
                </a:cubicBezTo>
                <a:cubicBezTo>
                  <a:pt x="1211" y="212"/>
                  <a:pt x="1211" y="212"/>
                  <a:pt x="1211" y="212"/>
                </a:cubicBezTo>
                <a:cubicBezTo>
                  <a:pt x="1210" y="214"/>
                  <a:pt x="1210" y="214"/>
                  <a:pt x="1210" y="214"/>
                </a:cubicBezTo>
                <a:cubicBezTo>
                  <a:pt x="1214" y="215"/>
                  <a:pt x="1214" y="215"/>
                  <a:pt x="1214" y="215"/>
                </a:cubicBezTo>
                <a:cubicBezTo>
                  <a:pt x="1222" y="212"/>
                  <a:pt x="1222" y="212"/>
                  <a:pt x="1222" y="212"/>
                </a:cubicBezTo>
                <a:cubicBezTo>
                  <a:pt x="1229" y="211"/>
                  <a:pt x="1229" y="211"/>
                  <a:pt x="1229" y="211"/>
                </a:cubicBezTo>
                <a:cubicBezTo>
                  <a:pt x="1230" y="209"/>
                  <a:pt x="1230" y="209"/>
                  <a:pt x="1230" y="209"/>
                </a:cubicBezTo>
                <a:cubicBezTo>
                  <a:pt x="1229" y="207"/>
                  <a:pt x="1229" y="207"/>
                  <a:pt x="1229" y="207"/>
                </a:cubicBezTo>
                <a:cubicBezTo>
                  <a:pt x="1236" y="207"/>
                  <a:pt x="1236" y="207"/>
                  <a:pt x="1236" y="207"/>
                </a:cubicBezTo>
                <a:cubicBezTo>
                  <a:pt x="1236" y="208"/>
                  <a:pt x="1236" y="208"/>
                  <a:pt x="1236" y="208"/>
                </a:cubicBezTo>
                <a:cubicBezTo>
                  <a:pt x="1232" y="209"/>
                  <a:pt x="1232" y="209"/>
                  <a:pt x="1232" y="209"/>
                </a:cubicBezTo>
                <a:cubicBezTo>
                  <a:pt x="1234" y="210"/>
                  <a:pt x="1234" y="210"/>
                  <a:pt x="1234" y="210"/>
                </a:cubicBezTo>
                <a:cubicBezTo>
                  <a:pt x="1249" y="206"/>
                  <a:pt x="1249" y="206"/>
                  <a:pt x="1249" y="206"/>
                </a:cubicBezTo>
                <a:cubicBezTo>
                  <a:pt x="1249" y="204"/>
                  <a:pt x="1249" y="204"/>
                  <a:pt x="1249" y="204"/>
                </a:cubicBezTo>
                <a:cubicBezTo>
                  <a:pt x="1253" y="206"/>
                  <a:pt x="1253" y="206"/>
                  <a:pt x="1253" y="206"/>
                </a:cubicBezTo>
                <a:cubicBezTo>
                  <a:pt x="1262" y="203"/>
                  <a:pt x="1262" y="203"/>
                  <a:pt x="1262" y="203"/>
                </a:cubicBezTo>
                <a:cubicBezTo>
                  <a:pt x="1262" y="202"/>
                  <a:pt x="1262" y="202"/>
                  <a:pt x="1262" y="202"/>
                </a:cubicBezTo>
                <a:cubicBezTo>
                  <a:pt x="1264" y="204"/>
                  <a:pt x="1264" y="204"/>
                  <a:pt x="1264" y="204"/>
                </a:cubicBezTo>
                <a:cubicBezTo>
                  <a:pt x="1265" y="203"/>
                  <a:pt x="1265" y="203"/>
                  <a:pt x="1265" y="203"/>
                </a:cubicBezTo>
                <a:cubicBezTo>
                  <a:pt x="1267" y="204"/>
                  <a:pt x="1267" y="204"/>
                  <a:pt x="1267" y="204"/>
                </a:cubicBezTo>
                <a:cubicBezTo>
                  <a:pt x="1270" y="201"/>
                  <a:pt x="1270" y="201"/>
                  <a:pt x="1270" y="201"/>
                </a:cubicBezTo>
                <a:cubicBezTo>
                  <a:pt x="1273" y="202"/>
                  <a:pt x="1273" y="202"/>
                  <a:pt x="1273" y="202"/>
                </a:cubicBezTo>
                <a:cubicBezTo>
                  <a:pt x="1273" y="199"/>
                  <a:pt x="1273" y="199"/>
                  <a:pt x="1273" y="199"/>
                </a:cubicBezTo>
                <a:cubicBezTo>
                  <a:pt x="1277" y="201"/>
                  <a:pt x="1277" y="201"/>
                  <a:pt x="1277" y="201"/>
                </a:cubicBezTo>
                <a:cubicBezTo>
                  <a:pt x="1278" y="200"/>
                  <a:pt x="1268" y="205"/>
                  <a:pt x="1280" y="198"/>
                </a:cubicBezTo>
                <a:cubicBezTo>
                  <a:pt x="1281" y="200"/>
                  <a:pt x="1281" y="200"/>
                  <a:pt x="1281" y="200"/>
                </a:cubicBezTo>
                <a:cubicBezTo>
                  <a:pt x="1285" y="194"/>
                  <a:pt x="1285" y="194"/>
                  <a:pt x="1285" y="194"/>
                </a:cubicBezTo>
                <a:cubicBezTo>
                  <a:pt x="1288" y="194"/>
                  <a:pt x="1288" y="194"/>
                  <a:pt x="1288" y="194"/>
                </a:cubicBezTo>
                <a:cubicBezTo>
                  <a:pt x="1288" y="193"/>
                  <a:pt x="1284" y="199"/>
                  <a:pt x="1288" y="192"/>
                </a:cubicBezTo>
                <a:cubicBezTo>
                  <a:pt x="1289" y="194"/>
                  <a:pt x="1282" y="191"/>
                  <a:pt x="1291" y="193"/>
                </a:cubicBezTo>
                <a:cubicBezTo>
                  <a:pt x="1291" y="189"/>
                  <a:pt x="1291" y="189"/>
                  <a:pt x="1291" y="189"/>
                </a:cubicBezTo>
                <a:cubicBezTo>
                  <a:pt x="1297" y="187"/>
                  <a:pt x="1297" y="187"/>
                  <a:pt x="1297" y="187"/>
                </a:cubicBezTo>
                <a:cubicBezTo>
                  <a:pt x="1300" y="184"/>
                  <a:pt x="1300" y="184"/>
                  <a:pt x="1300" y="184"/>
                </a:cubicBezTo>
                <a:cubicBezTo>
                  <a:pt x="1299" y="182"/>
                  <a:pt x="1299" y="182"/>
                  <a:pt x="1299" y="182"/>
                </a:cubicBezTo>
                <a:cubicBezTo>
                  <a:pt x="1300" y="182"/>
                  <a:pt x="1300" y="182"/>
                  <a:pt x="1300" y="182"/>
                </a:cubicBezTo>
                <a:cubicBezTo>
                  <a:pt x="1299" y="179"/>
                  <a:pt x="1299" y="179"/>
                  <a:pt x="1299" y="179"/>
                </a:cubicBezTo>
                <a:cubicBezTo>
                  <a:pt x="1304" y="176"/>
                  <a:pt x="1304" y="176"/>
                  <a:pt x="1304" y="176"/>
                </a:cubicBezTo>
                <a:cubicBezTo>
                  <a:pt x="1305" y="174"/>
                  <a:pt x="1293" y="182"/>
                  <a:pt x="1308" y="172"/>
                </a:cubicBezTo>
                <a:cubicBezTo>
                  <a:pt x="1308" y="172"/>
                  <a:pt x="1302" y="175"/>
                  <a:pt x="1309" y="170"/>
                </a:cubicBezTo>
                <a:cubicBezTo>
                  <a:pt x="1310" y="170"/>
                  <a:pt x="1310" y="170"/>
                  <a:pt x="1310" y="170"/>
                </a:cubicBezTo>
                <a:cubicBezTo>
                  <a:pt x="1309" y="172"/>
                  <a:pt x="1309" y="172"/>
                  <a:pt x="1309" y="172"/>
                </a:cubicBezTo>
                <a:cubicBezTo>
                  <a:pt x="1313" y="175"/>
                  <a:pt x="1313" y="175"/>
                  <a:pt x="1313" y="175"/>
                </a:cubicBezTo>
                <a:cubicBezTo>
                  <a:pt x="1314" y="174"/>
                  <a:pt x="1314" y="174"/>
                  <a:pt x="1314" y="174"/>
                </a:cubicBezTo>
                <a:cubicBezTo>
                  <a:pt x="1313" y="170"/>
                  <a:pt x="1313" y="170"/>
                  <a:pt x="1313" y="170"/>
                </a:cubicBezTo>
                <a:cubicBezTo>
                  <a:pt x="1316" y="169"/>
                  <a:pt x="1316" y="169"/>
                  <a:pt x="1316" y="169"/>
                </a:cubicBezTo>
                <a:cubicBezTo>
                  <a:pt x="1317" y="169"/>
                  <a:pt x="1311" y="174"/>
                  <a:pt x="1317" y="165"/>
                </a:cubicBezTo>
                <a:cubicBezTo>
                  <a:pt x="1319" y="165"/>
                  <a:pt x="1319" y="165"/>
                  <a:pt x="1319" y="165"/>
                </a:cubicBezTo>
                <a:cubicBezTo>
                  <a:pt x="1322" y="164"/>
                  <a:pt x="1302" y="173"/>
                  <a:pt x="1326" y="160"/>
                </a:cubicBezTo>
                <a:cubicBezTo>
                  <a:pt x="1335" y="151"/>
                  <a:pt x="1335" y="151"/>
                  <a:pt x="1335" y="151"/>
                </a:cubicBezTo>
                <a:cubicBezTo>
                  <a:pt x="1339" y="148"/>
                  <a:pt x="1339" y="148"/>
                  <a:pt x="1339" y="148"/>
                </a:cubicBezTo>
                <a:cubicBezTo>
                  <a:pt x="1339" y="146"/>
                  <a:pt x="1328" y="156"/>
                  <a:pt x="1342" y="143"/>
                </a:cubicBezTo>
                <a:cubicBezTo>
                  <a:pt x="1335" y="153"/>
                  <a:pt x="1335" y="153"/>
                  <a:pt x="1335" y="153"/>
                </a:cubicBezTo>
                <a:cubicBezTo>
                  <a:pt x="1333" y="155"/>
                  <a:pt x="1333" y="155"/>
                  <a:pt x="1333" y="155"/>
                </a:cubicBezTo>
                <a:cubicBezTo>
                  <a:pt x="1333" y="158"/>
                  <a:pt x="1333" y="158"/>
                  <a:pt x="1333" y="158"/>
                </a:cubicBezTo>
                <a:cubicBezTo>
                  <a:pt x="1322" y="168"/>
                  <a:pt x="1322" y="168"/>
                  <a:pt x="1322" y="168"/>
                </a:cubicBezTo>
                <a:cubicBezTo>
                  <a:pt x="1321" y="173"/>
                  <a:pt x="1315" y="172"/>
                  <a:pt x="1315" y="178"/>
                </a:cubicBezTo>
                <a:cubicBezTo>
                  <a:pt x="1320" y="179"/>
                  <a:pt x="1320" y="179"/>
                  <a:pt x="1320" y="179"/>
                </a:cubicBezTo>
                <a:cubicBezTo>
                  <a:pt x="1317" y="181"/>
                  <a:pt x="1312" y="181"/>
                  <a:pt x="1314" y="185"/>
                </a:cubicBezTo>
                <a:cubicBezTo>
                  <a:pt x="1316" y="186"/>
                  <a:pt x="1316" y="186"/>
                  <a:pt x="1316" y="186"/>
                </a:cubicBezTo>
                <a:cubicBezTo>
                  <a:pt x="1319" y="183"/>
                  <a:pt x="1319" y="183"/>
                  <a:pt x="1319" y="183"/>
                </a:cubicBezTo>
                <a:cubicBezTo>
                  <a:pt x="1319" y="186"/>
                  <a:pt x="1319" y="186"/>
                  <a:pt x="1319" y="186"/>
                </a:cubicBezTo>
                <a:cubicBezTo>
                  <a:pt x="1315" y="190"/>
                  <a:pt x="1315" y="190"/>
                  <a:pt x="1315" y="190"/>
                </a:cubicBezTo>
                <a:cubicBezTo>
                  <a:pt x="1315" y="191"/>
                  <a:pt x="1315" y="191"/>
                  <a:pt x="1315" y="191"/>
                </a:cubicBezTo>
                <a:cubicBezTo>
                  <a:pt x="1320" y="189"/>
                  <a:pt x="1320" y="189"/>
                  <a:pt x="1320" y="189"/>
                </a:cubicBezTo>
                <a:cubicBezTo>
                  <a:pt x="1325" y="182"/>
                  <a:pt x="1325" y="182"/>
                  <a:pt x="1325" y="182"/>
                </a:cubicBezTo>
                <a:cubicBezTo>
                  <a:pt x="1325" y="185"/>
                  <a:pt x="1325" y="185"/>
                  <a:pt x="1325" y="185"/>
                </a:cubicBezTo>
                <a:cubicBezTo>
                  <a:pt x="1327" y="185"/>
                  <a:pt x="1327" y="185"/>
                  <a:pt x="1327" y="185"/>
                </a:cubicBezTo>
                <a:cubicBezTo>
                  <a:pt x="1327" y="186"/>
                  <a:pt x="1327" y="186"/>
                  <a:pt x="1327" y="186"/>
                </a:cubicBezTo>
                <a:cubicBezTo>
                  <a:pt x="1325" y="186"/>
                  <a:pt x="1326" y="190"/>
                  <a:pt x="1323" y="186"/>
                </a:cubicBezTo>
                <a:cubicBezTo>
                  <a:pt x="1320" y="191"/>
                  <a:pt x="1320" y="191"/>
                  <a:pt x="1320" y="191"/>
                </a:cubicBezTo>
                <a:cubicBezTo>
                  <a:pt x="1325" y="191"/>
                  <a:pt x="1325" y="191"/>
                  <a:pt x="1325" y="191"/>
                </a:cubicBezTo>
                <a:cubicBezTo>
                  <a:pt x="1328" y="188"/>
                  <a:pt x="1328" y="188"/>
                  <a:pt x="1328" y="188"/>
                </a:cubicBezTo>
                <a:cubicBezTo>
                  <a:pt x="1333" y="187"/>
                  <a:pt x="1333" y="187"/>
                  <a:pt x="1333" y="187"/>
                </a:cubicBezTo>
                <a:cubicBezTo>
                  <a:pt x="1327" y="193"/>
                  <a:pt x="1331" y="193"/>
                  <a:pt x="1319" y="195"/>
                </a:cubicBezTo>
                <a:cubicBezTo>
                  <a:pt x="1335" y="193"/>
                  <a:pt x="1335" y="193"/>
                  <a:pt x="1335" y="193"/>
                </a:cubicBezTo>
                <a:cubicBezTo>
                  <a:pt x="1340" y="191"/>
                  <a:pt x="1340" y="191"/>
                  <a:pt x="1340" y="191"/>
                </a:cubicBezTo>
                <a:cubicBezTo>
                  <a:pt x="1341" y="194"/>
                  <a:pt x="1330" y="191"/>
                  <a:pt x="1346" y="188"/>
                </a:cubicBezTo>
                <a:cubicBezTo>
                  <a:pt x="1346" y="188"/>
                  <a:pt x="1347" y="189"/>
                  <a:pt x="1346" y="189"/>
                </a:cubicBezTo>
                <a:cubicBezTo>
                  <a:pt x="1351" y="190"/>
                  <a:pt x="1351" y="190"/>
                  <a:pt x="1351" y="190"/>
                </a:cubicBezTo>
                <a:cubicBezTo>
                  <a:pt x="1353" y="188"/>
                  <a:pt x="1353" y="188"/>
                  <a:pt x="1353" y="188"/>
                </a:cubicBezTo>
                <a:cubicBezTo>
                  <a:pt x="1354" y="189"/>
                  <a:pt x="1354" y="189"/>
                  <a:pt x="1354" y="189"/>
                </a:cubicBezTo>
                <a:cubicBezTo>
                  <a:pt x="1358" y="187"/>
                  <a:pt x="1358" y="187"/>
                  <a:pt x="1358" y="187"/>
                </a:cubicBezTo>
                <a:cubicBezTo>
                  <a:pt x="1360" y="188"/>
                  <a:pt x="1360" y="188"/>
                  <a:pt x="1360" y="188"/>
                </a:cubicBezTo>
                <a:cubicBezTo>
                  <a:pt x="1364" y="186"/>
                  <a:pt x="1364" y="186"/>
                  <a:pt x="1364" y="186"/>
                </a:cubicBezTo>
                <a:cubicBezTo>
                  <a:pt x="1369" y="185"/>
                  <a:pt x="1369" y="185"/>
                  <a:pt x="1369" y="185"/>
                </a:cubicBezTo>
                <a:cubicBezTo>
                  <a:pt x="1368" y="185"/>
                  <a:pt x="1368" y="185"/>
                  <a:pt x="1368" y="185"/>
                </a:cubicBezTo>
                <a:cubicBezTo>
                  <a:pt x="1368" y="188"/>
                  <a:pt x="1368" y="188"/>
                  <a:pt x="1368" y="188"/>
                </a:cubicBezTo>
                <a:cubicBezTo>
                  <a:pt x="1372" y="190"/>
                  <a:pt x="1372" y="190"/>
                  <a:pt x="1372" y="190"/>
                </a:cubicBezTo>
                <a:cubicBezTo>
                  <a:pt x="1371" y="191"/>
                  <a:pt x="1371" y="191"/>
                  <a:pt x="1371" y="191"/>
                </a:cubicBezTo>
                <a:cubicBezTo>
                  <a:pt x="1362" y="190"/>
                  <a:pt x="1362" y="190"/>
                  <a:pt x="1362" y="190"/>
                </a:cubicBezTo>
                <a:cubicBezTo>
                  <a:pt x="1358" y="190"/>
                  <a:pt x="1360" y="192"/>
                  <a:pt x="1360" y="194"/>
                </a:cubicBezTo>
                <a:cubicBezTo>
                  <a:pt x="1357" y="193"/>
                  <a:pt x="1357" y="193"/>
                  <a:pt x="1357" y="193"/>
                </a:cubicBezTo>
                <a:cubicBezTo>
                  <a:pt x="1356" y="193"/>
                  <a:pt x="1356" y="193"/>
                  <a:pt x="1356" y="193"/>
                </a:cubicBezTo>
                <a:cubicBezTo>
                  <a:pt x="1348" y="195"/>
                  <a:pt x="1348" y="195"/>
                  <a:pt x="1348" y="195"/>
                </a:cubicBezTo>
                <a:cubicBezTo>
                  <a:pt x="1348" y="195"/>
                  <a:pt x="1346" y="196"/>
                  <a:pt x="1349" y="196"/>
                </a:cubicBezTo>
                <a:cubicBezTo>
                  <a:pt x="1347" y="196"/>
                  <a:pt x="1347" y="200"/>
                  <a:pt x="1346" y="195"/>
                </a:cubicBezTo>
                <a:cubicBezTo>
                  <a:pt x="1344" y="195"/>
                  <a:pt x="1343" y="195"/>
                  <a:pt x="1343" y="198"/>
                </a:cubicBezTo>
                <a:cubicBezTo>
                  <a:pt x="1343" y="198"/>
                  <a:pt x="1343" y="198"/>
                  <a:pt x="1343" y="198"/>
                </a:cubicBezTo>
                <a:cubicBezTo>
                  <a:pt x="1340" y="197"/>
                  <a:pt x="1340" y="197"/>
                  <a:pt x="1340" y="197"/>
                </a:cubicBezTo>
                <a:cubicBezTo>
                  <a:pt x="1339" y="199"/>
                  <a:pt x="1339" y="199"/>
                  <a:pt x="1339" y="199"/>
                </a:cubicBezTo>
                <a:cubicBezTo>
                  <a:pt x="1337" y="198"/>
                  <a:pt x="1337" y="198"/>
                  <a:pt x="1337" y="198"/>
                </a:cubicBezTo>
                <a:cubicBezTo>
                  <a:pt x="1336" y="200"/>
                  <a:pt x="1332" y="199"/>
                  <a:pt x="1334" y="203"/>
                </a:cubicBezTo>
                <a:cubicBezTo>
                  <a:pt x="1332" y="202"/>
                  <a:pt x="1332" y="202"/>
                  <a:pt x="1332" y="202"/>
                </a:cubicBezTo>
                <a:cubicBezTo>
                  <a:pt x="1332" y="200"/>
                  <a:pt x="1332" y="200"/>
                  <a:pt x="1332" y="200"/>
                </a:cubicBezTo>
                <a:cubicBezTo>
                  <a:pt x="1330" y="199"/>
                  <a:pt x="1331" y="197"/>
                  <a:pt x="1325" y="201"/>
                </a:cubicBezTo>
                <a:cubicBezTo>
                  <a:pt x="1324" y="203"/>
                  <a:pt x="1324" y="203"/>
                  <a:pt x="1324" y="203"/>
                </a:cubicBezTo>
                <a:cubicBezTo>
                  <a:pt x="1322" y="201"/>
                  <a:pt x="1322" y="201"/>
                  <a:pt x="1322" y="201"/>
                </a:cubicBezTo>
                <a:cubicBezTo>
                  <a:pt x="1323" y="201"/>
                  <a:pt x="1318" y="202"/>
                  <a:pt x="1323" y="198"/>
                </a:cubicBezTo>
                <a:cubicBezTo>
                  <a:pt x="1318" y="198"/>
                  <a:pt x="1318" y="198"/>
                  <a:pt x="1318" y="198"/>
                </a:cubicBezTo>
                <a:cubicBezTo>
                  <a:pt x="1320" y="203"/>
                  <a:pt x="1320" y="203"/>
                  <a:pt x="1320" y="203"/>
                </a:cubicBezTo>
                <a:cubicBezTo>
                  <a:pt x="1317" y="204"/>
                  <a:pt x="1317" y="204"/>
                  <a:pt x="1317" y="204"/>
                </a:cubicBezTo>
                <a:cubicBezTo>
                  <a:pt x="1317" y="204"/>
                  <a:pt x="1317" y="204"/>
                  <a:pt x="1317" y="204"/>
                </a:cubicBezTo>
                <a:cubicBezTo>
                  <a:pt x="1310" y="204"/>
                  <a:pt x="1310" y="204"/>
                  <a:pt x="1310" y="204"/>
                </a:cubicBezTo>
                <a:cubicBezTo>
                  <a:pt x="1310" y="207"/>
                  <a:pt x="1306" y="208"/>
                  <a:pt x="1303" y="207"/>
                </a:cubicBezTo>
                <a:cubicBezTo>
                  <a:pt x="1296" y="209"/>
                  <a:pt x="1296" y="209"/>
                  <a:pt x="1296" y="209"/>
                </a:cubicBezTo>
                <a:cubicBezTo>
                  <a:pt x="1293" y="210"/>
                  <a:pt x="1294" y="215"/>
                  <a:pt x="1287" y="216"/>
                </a:cubicBezTo>
                <a:cubicBezTo>
                  <a:pt x="1290" y="218"/>
                  <a:pt x="1290" y="218"/>
                  <a:pt x="1290" y="218"/>
                </a:cubicBezTo>
                <a:cubicBezTo>
                  <a:pt x="1278" y="227"/>
                  <a:pt x="1278" y="227"/>
                  <a:pt x="1278" y="227"/>
                </a:cubicBezTo>
                <a:cubicBezTo>
                  <a:pt x="1277" y="228"/>
                  <a:pt x="1271" y="234"/>
                  <a:pt x="1275" y="233"/>
                </a:cubicBezTo>
                <a:cubicBezTo>
                  <a:pt x="1275" y="233"/>
                  <a:pt x="1273" y="235"/>
                  <a:pt x="1277" y="233"/>
                </a:cubicBezTo>
                <a:cubicBezTo>
                  <a:pt x="1278" y="231"/>
                  <a:pt x="1278" y="231"/>
                  <a:pt x="1278" y="231"/>
                </a:cubicBezTo>
                <a:cubicBezTo>
                  <a:pt x="1281" y="237"/>
                  <a:pt x="1281" y="237"/>
                  <a:pt x="1281" y="237"/>
                </a:cubicBezTo>
                <a:cubicBezTo>
                  <a:pt x="1285" y="237"/>
                  <a:pt x="1285" y="237"/>
                  <a:pt x="1285" y="237"/>
                </a:cubicBezTo>
                <a:cubicBezTo>
                  <a:pt x="1286" y="236"/>
                  <a:pt x="1286" y="236"/>
                  <a:pt x="1286" y="236"/>
                </a:cubicBezTo>
                <a:cubicBezTo>
                  <a:pt x="1283" y="235"/>
                  <a:pt x="1283" y="235"/>
                  <a:pt x="1283" y="235"/>
                </a:cubicBezTo>
                <a:cubicBezTo>
                  <a:pt x="1290" y="232"/>
                  <a:pt x="1290" y="232"/>
                  <a:pt x="1290" y="232"/>
                </a:cubicBezTo>
                <a:cubicBezTo>
                  <a:pt x="1291" y="233"/>
                  <a:pt x="1291" y="233"/>
                  <a:pt x="1291" y="233"/>
                </a:cubicBezTo>
                <a:cubicBezTo>
                  <a:pt x="1294" y="231"/>
                  <a:pt x="1294" y="231"/>
                  <a:pt x="1294" y="231"/>
                </a:cubicBezTo>
                <a:cubicBezTo>
                  <a:pt x="1293" y="230"/>
                  <a:pt x="1292" y="236"/>
                  <a:pt x="1292" y="229"/>
                </a:cubicBezTo>
                <a:cubicBezTo>
                  <a:pt x="1296" y="231"/>
                  <a:pt x="1296" y="231"/>
                  <a:pt x="1296" y="231"/>
                </a:cubicBezTo>
                <a:cubicBezTo>
                  <a:pt x="1302" y="231"/>
                  <a:pt x="1302" y="231"/>
                  <a:pt x="1302" y="231"/>
                </a:cubicBezTo>
                <a:cubicBezTo>
                  <a:pt x="1304" y="230"/>
                  <a:pt x="1304" y="230"/>
                  <a:pt x="1304" y="230"/>
                </a:cubicBezTo>
                <a:cubicBezTo>
                  <a:pt x="1310" y="228"/>
                  <a:pt x="1310" y="228"/>
                  <a:pt x="1310" y="228"/>
                </a:cubicBezTo>
                <a:cubicBezTo>
                  <a:pt x="1309" y="231"/>
                  <a:pt x="1309" y="231"/>
                  <a:pt x="1309" y="231"/>
                </a:cubicBezTo>
                <a:cubicBezTo>
                  <a:pt x="1311" y="232"/>
                  <a:pt x="1311" y="232"/>
                  <a:pt x="1311" y="232"/>
                </a:cubicBezTo>
                <a:cubicBezTo>
                  <a:pt x="1324" y="230"/>
                  <a:pt x="1324" y="230"/>
                  <a:pt x="1324" y="230"/>
                </a:cubicBezTo>
                <a:cubicBezTo>
                  <a:pt x="1342" y="226"/>
                  <a:pt x="1342" y="226"/>
                  <a:pt x="1342" y="226"/>
                </a:cubicBezTo>
                <a:cubicBezTo>
                  <a:pt x="1349" y="224"/>
                  <a:pt x="1349" y="224"/>
                  <a:pt x="1349" y="224"/>
                </a:cubicBezTo>
                <a:cubicBezTo>
                  <a:pt x="1350" y="224"/>
                  <a:pt x="1350" y="224"/>
                  <a:pt x="1350" y="224"/>
                </a:cubicBezTo>
                <a:cubicBezTo>
                  <a:pt x="1353" y="222"/>
                  <a:pt x="1353" y="222"/>
                  <a:pt x="1353" y="222"/>
                </a:cubicBezTo>
                <a:cubicBezTo>
                  <a:pt x="1346" y="221"/>
                  <a:pt x="1346" y="221"/>
                  <a:pt x="1346" y="221"/>
                </a:cubicBezTo>
                <a:cubicBezTo>
                  <a:pt x="1350" y="220"/>
                  <a:pt x="1350" y="220"/>
                  <a:pt x="1350" y="220"/>
                </a:cubicBezTo>
                <a:cubicBezTo>
                  <a:pt x="1352" y="219"/>
                  <a:pt x="1352" y="219"/>
                  <a:pt x="1352" y="219"/>
                </a:cubicBezTo>
                <a:cubicBezTo>
                  <a:pt x="1361" y="217"/>
                  <a:pt x="1361" y="217"/>
                  <a:pt x="1361" y="217"/>
                </a:cubicBezTo>
                <a:cubicBezTo>
                  <a:pt x="1362" y="215"/>
                  <a:pt x="1362" y="215"/>
                  <a:pt x="1362" y="215"/>
                </a:cubicBezTo>
                <a:cubicBezTo>
                  <a:pt x="1367" y="216"/>
                  <a:pt x="1367" y="216"/>
                  <a:pt x="1367" y="216"/>
                </a:cubicBezTo>
                <a:cubicBezTo>
                  <a:pt x="1369" y="216"/>
                  <a:pt x="1369" y="216"/>
                  <a:pt x="1369" y="216"/>
                </a:cubicBezTo>
                <a:cubicBezTo>
                  <a:pt x="1371" y="214"/>
                  <a:pt x="1371" y="214"/>
                  <a:pt x="1371" y="214"/>
                </a:cubicBezTo>
                <a:cubicBezTo>
                  <a:pt x="1377" y="213"/>
                  <a:pt x="1377" y="213"/>
                  <a:pt x="1377" y="213"/>
                </a:cubicBezTo>
                <a:cubicBezTo>
                  <a:pt x="1376" y="211"/>
                  <a:pt x="1376" y="211"/>
                  <a:pt x="1376" y="211"/>
                </a:cubicBezTo>
                <a:cubicBezTo>
                  <a:pt x="1378" y="211"/>
                  <a:pt x="1378" y="211"/>
                  <a:pt x="1378" y="211"/>
                </a:cubicBezTo>
                <a:cubicBezTo>
                  <a:pt x="1381" y="213"/>
                  <a:pt x="1381" y="213"/>
                  <a:pt x="1381" y="213"/>
                </a:cubicBezTo>
                <a:cubicBezTo>
                  <a:pt x="1388" y="210"/>
                  <a:pt x="1388" y="210"/>
                  <a:pt x="1388" y="210"/>
                </a:cubicBezTo>
                <a:cubicBezTo>
                  <a:pt x="1390" y="210"/>
                  <a:pt x="1390" y="210"/>
                  <a:pt x="1390" y="210"/>
                </a:cubicBezTo>
                <a:cubicBezTo>
                  <a:pt x="1389" y="211"/>
                  <a:pt x="1389" y="211"/>
                  <a:pt x="1389" y="211"/>
                </a:cubicBezTo>
                <a:cubicBezTo>
                  <a:pt x="1392" y="212"/>
                  <a:pt x="1392" y="212"/>
                  <a:pt x="1392" y="212"/>
                </a:cubicBezTo>
                <a:cubicBezTo>
                  <a:pt x="1402" y="207"/>
                  <a:pt x="1402" y="207"/>
                  <a:pt x="1402" y="207"/>
                </a:cubicBezTo>
                <a:cubicBezTo>
                  <a:pt x="1405" y="209"/>
                  <a:pt x="1405" y="209"/>
                  <a:pt x="1405" y="209"/>
                </a:cubicBezTo>
                <a:cubicBezTo>
                  <a:pt x="1409" y="208"/>
                  <a:pt x="1409" y="208"/>
                  <a:pt x="1409" y="208"/>
                </a:cubicBezTo>
                <a:cubicBezTo>
                  <a:pt x="1410" y="206"/>
                  <a:pt x="1410" y="206"/>
                  <a:pt x="1410" y="206"/>
                </a:cubicBezTo>
                <a:cubicBezTo>
                  <a:pt x="1416" y="203"/>
                  <a:pt x="1416" y="203"/>
                  <a:pt x="1416" y="203"/>
                </a:cubicBezTo>
                <a:cubicBezTo>
                  <a:pt x="1424" y="203"/>
                  <a:pt x="1424" y="203"/>
                  <a:pt x="1424" y="203"/>
                </a:cubicBezTo>
                <a:cubicBezTo>
                  <a:pt x="1416" y="206"/>
                  <a:pt x="1416" y="206"/>
                  <a:pt x="1416" y="206"/>
                </a:cubicBezTo>
                <a:cubicBezTo>
                  <a:pt x="1412" y="208"/>
                  <a:pt x="1417" y="200"/>
                  <a:pt x="1411" y="208"/>
                </a:cubicBezTo>
                <a:cubicBezTo>
                  <a:pt x="1412" y="209"/>
                  <a:pt x="1412" y="209"/>
                  <a:pt x="1412" y="209"/>
                </a:cubicBezTo>
                <a:cubicBezTo>
                  <a:pt x="1408" y="211"/>
                  <a:pt x="1408" y="211"/>
                  <a:pt x="1408" y="211"/>
                </a:cubicBezTo>
                <a:cubicBezTo>
                  <a:pt x="1411" y="212"/>
                  <a:pt x="1411" y="212"/>
                  <a:pt x="1411" y="212"/>
                </a:cubicBezTo>
                <a:cubicBezTo>
                  <a:pt x="1420" y="210"/>
                  <a:pt x="1420" y="210"/>
                  <a:pt x="1420" y="210"/>
                </a:cubicBezTo>
                <a:cubicBezTo>
                  <a:pt x="1420" y="209"/>
                  <a:pt x="1420" y="209"/>
                  <a:pt x="1423" y="211"/>
                </a:cubicBezTo>
                <a:cubicBezTo>
                  <a:pt x="1425" y="209"/>
                  <a:pt x="1425" y="209"/>
                  <a:pt x="1425" y="209"/>
                </a:cubicBezTo>
                <a:cubicBezTo>
                  <a:pt x="1425" y="210"/>
                  <a:pt x="1425" y="210"/>
                  <a:pt x="1425" y="210"/>
                </a:cubicBezTo>
                <a:cubicBezTo>
                  <a:pt x="1423" y="211"/>
                  <a:pt x="1423" y="211"/>
                  <a:pt x="1423" y="211"/>
                </a:cubicBezTo>
                <a:cubicBezTo>
                  <a:pt x="1422" y="211"/>
                  <a:pt x="1421" y="208"/>
                  <a:pt x="1419" y="211"/>
                </a:cubicBezTo>
                <a:cubicBezTo>
                  <a:pt x="1420" y="213"/>
                  <a:pt x="1420" y="213"/>
                  <a:pt x="1420" y="213"/>
                </a:cubicBezTo>
                <a:cubicBezTo>
                  <a:pt x="1420" y="213"/>
                  <a:pt x="1423" y="205"/>
                  <a:pt x="1416" y="214"/>
                </a:cubicBezTo>
                <a:cubicBezTo>
                  <a:pt x="1409" y="213"/>
                  <a:pt x="1409" y="213"/>
                  <a:pt x="1409" y="213"/>
                </a:cubicBezTo>
                <a:cubicBezTo>
                  <a:pt x="1407" y="215"/>
                  <a:pt x="1404" y="210"/>
                  <a:pt x="1406" y="215"/>
                </a:cubicBezTo>
                <a:cubicBezTo>
                  <a:pt x="1404" y="213"/>
                  <a:pt x="1404" y="213"/>
                  <a:pt x="1404" y="213"/>
                </a:cubicBezTo>
                <a:cubicBezTo>
                  <a:pt x="1403" y="215"/>
                  <a:pt x="1403" y="215"/>
                  <a:pt x="1403" y="215"/>
                </a:cubicBezTo>
                <a:cubicBezTo>
                  <a:pt x="1398" y="214"/>
                  <a:pt x="1398" y="214"/>
                  <a:pt x="1398" y="214"/>
                </a:cubicBezTo>
                <a:cubicBezTo>
                  <a:pt x="1388" y="217"/>
                  <a:pt x="1388" y="217"/>
                  <a:pt x="1388" y="217"/>
                </a:cubicBezTo>
                <a:cubicBezTo>
                  <a:pt x="1384" y="219"/>
                  <a:pt x="1384" y="219"/>
                  <a:pt x="1384" y="219"/>
                </a:cubicBezTo>
                <a:cubicBezTo>
                  <a:pt x="1381" y="219"/>
                  <a:pt x="1381" y="219"/>
                  <a:pt x="1381" y="219"/>
                </a:cubicBezTo>
                <a:cubicBezTo>
                  <a:pt x="1367" y="223"/>
                  <a:pt x="1367" y="223"/>
                  <a:pt x="1367" y="223"/>
                </a:cubicBezTo>
                <a:cubicBezTo>
                  <a:pt x="1365" y="223"/>
                  <a:pt x="1365" y="223"/>
                  <a:pt x="1365" y="223"/>
                </a:cubicBezTo>
                <a:cubicBezTo>
                  <a:pt x="1363" y="223"/>
                  <a:pt x="1363" y="223"/>
                  <a:pt x="1363" y="223"/>
                </a:cubicBezTo>
                <a:cubicBezTo>
                  <a:pt x="1360" y="224"/>
                  <a:pt x="1360" y="224"/>
                  <a:pt x="1360" y="224"/>
                </a:cubicBezTo>
                <a:cubicBezTo>
                  <a:pt x="1359" y="226"/>
                  <a:pt x="1359" y="226"/>
                  <a:pt x="1359" y="226"/>
                </a:cubicBezTo>
                <a:cubicBezTo>
                  <a:pt x="1361" y="226"/>
                  <a:pt x="1361" y="226"/>
                  <a:pt x="1361" y="226"/>
                </a:cubicBezTo>
                <a:cubicBezTo>
                  <a:pt x="1346" y="229"/>
                  <a:pt x="1346" y="229"/>
                  <a:pt x="1346" y="229"/>
                </a:cubicBezTo>
                <a:cubicBezTo>
                  <a:pt x="1347" y="230"/>
                  <a:pt x="1347" y="230"/>
                  <a:pt x="1347" y="230"/>
                </a:cubicBezTo>
                <a:cubicBezTo>
                  <a:pt x="1345" y="227"/>
                  <a:pt x="1342" y="231"/>
                  <a:pt x="1336" y="231"/>
                </a:cubicBezTo>
                <a:cubicBezTo>
                  <a:pt x="1328" y="231"/>
                  <a:pt x="1328" y="231"/>
                  <a:pt x="1328" y="231"/>
                </a:cubicBezTo>
                <a:cubicBezTo>
                  <a:pt x="1309" y="235"/>
                  <a:pt x="1309" y="235"/>
                  <a:pt x="1309" y="235"/>
                </a:cubicBezTo>
                <a:cubicBezTo>
                  <a:pt x="1299" y="238"/>
                  <a:pt x="1299" y="238"/>
                  <a:pt x="1299" y="238"/>
                </a:cubicBezTo>
                <a:cubicBezTo>
                  <a:pt x="1303" y="234"/>
                  <a:pt x="1292" y="238"/>
                  <a:pt x="1302" y="234"/>
                </a:cubicBezTo>
                <a:cubicBezTo>
                  <a:pt x="1301" y="233"/>
                  <a:pt x="1301" y="233"/>
                  <a:pt x="1301" y="233"/>
                </a:cubicBezTo>
                <a:cubicBezTo>
                  <a:pt x="1298" y="234"/>
                  <a:pt x="1298" y="234"/>
                  <a:pt x="1298" y="234"/>
                </a:cubicBezTo>
                <a:cubicBezTo>
                  <a:pt x="1296" y="235"/>
                  <a:pt x="1296" y="235"/>
                  <a:pt x="1296" y="235"/>
                </a:cubicBezTo>
                <a:cubicBezTo>
                  <a:pt x="1297" y="236"/>
                  <a:pt x="1297" y="236"/>
                  <a:pt x="1297" y="236"/>
                </a:cubicBezTo>
                <a:cubicBezTo>
                  <a:pt x="1297" y="238"/>
                  <a:pt x="1297" y="238"/>
                  <a:pt x="1297" y="238"/>
                </a:cubicBezTo>
                <a:cubicBezTo>
                  <a:pt x="1291" y="240"/>
                  <a:pt x="1291" y="240"/>
                  <a:pt x="1291" y="240"/>
                </a:cubicBezTo>
                <a:cubicBezTo>
                  <a:pt x="1286" y="240"/>
                  <a:pt x="1286" y="240"/>
                  <a:pt x="1286" y="240"/>
                </a:cubicBezTo>
                <a:cubicBezTo>
                  <a:pt x="1283" y="242"/>
                  <a:pt x="1279" y="246"/>
                  <a:pt x="1278" y="246"/>
                </a:cubicBezTo>
                <a:cubicBezTo>
                  <a:pt x="1279" y="243"/>
                  <a:pt x="1279" y="243"/>
                  <a:pt x="1279" y="243"/>
                </a:cubicBezTo>
                <a:cubicBezTo>
                  <a:pt x="1276" y="242"/>
                  <a:pt x="1276" y="242"/>
                  <a:pt x="1276" y="242"/>
                </a:cubicBezTo>
                <a:cubicBezTo>
                  <a:pt x="1267" y="245"/>
                  <a:pt x="1267" y="245"/>
                  <a:pt x="1267" y="245"/>
                </a:cubicBezTo>
                <a:cubicBezTo>
                  <a:pt x="1265" y="246"/>
                  <a:pt x="1265" y="246"/>
                  <a:pt x="1265" y="246"/>
                </a:cubicBezTo>
                <a:cubicBezTo>
                  <a:pt x="1266" y="247"/>
                  <a:pt x="1266" y="247"/>
                  <a:pt x="1266" y="247"/>
                </a:cubicBezTo>
                <a:cubicBezTo>
                  <a:pt x="1257" y="248"/>
                  <a:pt x="1257" y="248"/>
                  <a:pt x="1257" y="248"/>
                </a:cubicBezTo>
                <a:cubicBezTo>
                  <a:pt x="1254" y="252"/>
                  <a:pt x="1254" y="252"/>
                  <a:pt x="1254" y="252"/>
                </a:cubicBezTo>
                <a:cubicBezTo>
                  <a:pt x="1258" y="252"/>
                  <a:pt x="1258" y="252"/>
                  <a:pt x="1258" y="252"/>
                </a:cubicBezTo>
                <a:cubicBezTo>
                  <a:pt x="1259" y="252"/>
                  <a:pt x="1259" y="252"/>
                  <a:pt x="1259" y="252"/>
                </a:cubicBezTo>
                <a:cubicBezTo>
                  <a:pt x="1255" y="256"/>
                  <a:pt x="1255" y="256"/>
                  <a:pt x="1255" y="256"/>
                </a:cubicBezTo>
                <a:cubicBezTo>
                  <a:pt x="1253" y="256"/>
                  <a:pt x="1270" y="247"/>
                  <a:pt x="1249" y="257"/>
                </a:cubicBezTo>
                <a:cubicBezTo>
                  <a:pt x="1249" y="259"/>
                  <a:pt x="1249" y="259"/>
                  <a:pt x="1249" y="259"/>
                </a:cubicBezTo>
                <a:cubicBezTo>
                  <a:pt x="1256" y="263"/>
                  <a:pt x="1256" y="263"/>
                  <a:pt x="1256" y="263"/>
                </a:cubicBezTo>
                <a:cubicBezTo>
                  <a:pt x="1259" y="263"/>
                  <a:pt x="1259" y="263"/>
                  <a:pt x="1259" y="263"/>
                </a:cubicBezTo>
                <a:cubicBezTo>
                  <a:pt x="1259" y="260"/>
                  <a:pt x="1259" y="260"/>
                  <a:pt x="1259" y="260"/>
                </a:cubicBezTo>
                <a:cubicBezTo>
                  <a:pt x="1263" y="258"/>
                  <a:pt x="1263" y="258"/>
                  <a:pt x="1263" y="258"/>
                </a:cubicBezTo>
                <a:cubicBezTo>
                  <a:pt x="1267" y="259"/>
                  <a:pt x="1267" y="259"/>
                  <a:pt x="1267" y="259"/>
                </a:cubicBezTo>
                <a:cubicBezTo>
                  <a:pt x="1268" y="261"/>
                  <a:pt x="1268" y="261"/>
                  <a:pt x="1268" y="261"/>
                </a:cubicBezTo>
                <a:cubicBezTo>
                  <a:pt x="1272" y="260"/>
                  <a:pt x="1272" y="260"/>
                  <a:pt x="1272" y="260"/>
                </a:cubicBezTo>
                <a:cubicBezTo>
                  <a:pt x="1276" y="256"/>
                  <a:pt x="1276" y="256"/>
                  <a:pt x="1276" y="256"/>
                </a:cubicBezTo>
                <a:cubicBezTo>
                  <a:pt x="1269" y="250"/>
                  <a:pt x="1269" y="250"/>
                  <a:pt x="1269" y="250"/>
                </a:cubicBezTo>
                <a:cubicBezTo>
                  <a:pt x="1281" y="254"/>
                  <a:pt x="1281" y="254"/>
                  <a:pt x="1281" y="254"/>
                </a:cubicBezTo>
                <a:cubicBezTo>
                  <a:pt x="1285" y="252"/>
                  <a:pt x="1285" y="252"/>
                  <a:pt x="1285" y="252"/>
                </a:cubicBezTo>
                <a:cubicBezTo>
                  <a:pt x="1289" y="251"/>
                  <a:pt x="1289" y="251"/>
                  <a:pt x="1289" y="251"/>
                </a:cubicBezTo>
                <a:cubicBezTo>
                  <a:pt x="1290" y="248"/>
                  <a:pt x="1290" y="248"/>
                  <a:pt x="1290" y="248"/>
                </a:cubicBezTo>
                <a:cubicBezTo>
                  <a:pt x="1290" y="247"/>
                  <a:pt x="1290" y="247"/>
                  <a:pt x="1290" y="247"/>
                </a:cubicBezTo>
                <a:cubicBezTo>
                  <a:pt x="1294" y="249"/>
                  <a:pt x="1294" y="249"/>
                  <a:pt x="1294" y="249"/>
                </a:cubicBezTo>
                <a:cubicBezTo>
                  <a:pt x="1295" y="247"/>
                  <a:pt x="1300" y="254"/>
                  <a:pt x="1296" y="245"/>
                </a:cubicBezTo>
                <a:cubicBezTo>
                  <a:pt x="1299" y="249"/>
                  <a:pt x="1299" y="249"/>
                  <a:pt x="1299" y="249"/>
                </a:cubicBezTo>
                <a:cubicBezTo>
                  <a:pt x="1297" y="249"/>
                  <a:pt x="1297" y="249"/>
                  <a:pt x="1297" y="249"/>
                </a:cubicBezTo>
                <a:cubicBezTo>
                  <a:pt x="1292" y="251"/>
                  <a:pt x="1292" y="251"/>
                  <a:pt x="1292" y="251"/>
                </a:cubicBezTo>
                <a:cubicBezTo>
                  <a:pt x="1289" y="251"/>
                  <a:pt x="1289" y="251"/>
                  <a:pt x="1289" y="251"/>
                </a:cubicBezTo>
                <a:cubicBezTo>
                  <a:pt x="1288" y="254"/>
                  <a:pt x="1288" y="254"/>
                  <a:pt x="1288" y="254"/>
                </a:cubicBezTo>
                <a:cubicBezTo>
                  <a:pt x="1284" y="253"/>
                  <a:pt x="1290" y="258"/>
                  <a:pt x="1284" y="254"/>
                </a:cubicBezTo>
                <a:cubicBezTo>
                  <a:pt x="1284" y="257"/>
                  <a:pt x="1277" y="254"/>
                  <a:pt x="1285" y="258"/>
                </a:cubicBezTo>
                <a:cubicBezTo>
                  <a:pt x="1290" y="256"/>
                  <a:pt x="1290" y="256"/>
                  <a:pt x="1290" y="256"/>
                </a:cubicBezTo>
                <a:cubicBezTo>
                  <a:pt x="1292" y="257"/>
                  <a:pt x="1292" y="257"/>
                  <a:pt x="1292" y="257"/>
                </a:cubicBezTo>
                <a:cubicBezTo>
                  <a:pt x="1306" y="252"/>
                  <a:pt x="1306" y="252"/>
                  <a:pt x="1306" y="252"/>
                </a:cubicBezTo>
                <a:cubicBezTo>
                  <a:pt x="1321" y="249"/>
                  <a:pt x="1321" y="249"/>
                  <a:pt x="1321" y="249"/>
                </a:cubicBezTo>
                <a:cubicBezTo>
                  <a:pt x="1327" y="248"/>
                  <a:pt x="1327" y="248"/>
                  <a:pt x="1327" y="248"/>
                </a:cubicBezTo>
                <a:cubicBezTo>
                  <a:pt x="1326" y="249"/>
                  <a:pt x="1324" y="250"/>
                  <a:pt x="1327" y="251"/>
                </a:cubicBezTo>
                <a:cubicBezTo>
                  <a:pt x="1329" y="250"/>
                  <a:pt x="1329" y="250"/>
                  <a:pt x="1329" y="250"/>
                </a:cubicBezTo>
                <a:cubicBezTo>
                  <a:pt x="1328" y="248"/>
                  <a:pt x="1328" y="248"/>
                  <a:pt x="1328" y="248"/>
                </a:cubicBezTo>
                <a:cubicBezTo>
                  <a:pt x="1335" y="249"/>
                  <a:pt x="1335" y="249"/>
                  <a:pt x="1335" y="249"/>
                </a:cubicBezTo>
                <a:cubicBezTo>
                  <a:pt x="1336" y="247"/>
                  <a:pt x="1336" y="247"/>
                  <a:pt x="1336" y="247"/>
                </a:cubicBezTo>
                <a:cubicBezTo>
                  <a:pt x="1346" y="245"/>
                  <a:pt x="1346" y="245"/>
                  <a:pt x="1346" y="245"/>
                </a:cubicBezTo>
                <a:cubicBezTo>
                  <a:pt x="1354" y="245"/>
                  <a:pt x="1354" y="245"/>
                  <a:pt x="1354" y="245"/>
                </a:cubicBezTo>
                <a:cubicBezTo>
                  <a:pt x="1377" y="239"/>
                  <a:pt x="1377" y="239"/>
                  <a:pt x="1377" y="239"/>
                </a:cubicBezTo>
                <a:cubicBezTo>
                  <a:pt x="1379" y="238"/>
                  <a:pt x="1379" y="238"/>
                  <a:pt x="1379" y="238"/>
                </a:cubicBezTo>
                <a:cubicBezTo>
                  <a:pt x="1389" y="236"/>
                  <a:pt x="1389" y="236"/>
                  <a:pt x="1389" y="236"/>
                </a:cubicBezTo>
                <a:cubicBezTo>
                  <a:pt x="1389" y="234"/>
                  <a:pt x="1389" y="234"/>
                  <a:pt x="1389" y="234"/>
                </a:cubicBezTo>
                <a:cubicBezTo>
                  <a:pt x="1392" y="232"/>
                  <a:pt x="1392" y="232"/>
                  <a:pt x="1392" y="232"/>
                </a:cubicBezTo>
                <a:cubicBezTo>
                  <a:pt x="1393" y="234"/>
                  <a:pt x="1393" y="234"/>
                  <a:pt x="1393" y="234"/>
                </a:cubicBezTo>
                <a:cubicBezTo>
                  <a:pt x="1392" y="236"/>
                  <a:pt x="1392" y="236"/>
                  <a:pt x="1392" y="236"/>
                </a:cubicBezTo>
                <a:cubicBezTo>
                  <a:pt x="1384" y="238"/>
                  <a:pt x="1384" y="238"/>
                  <a:pt x="1384" y="238"/>
                </a:cubicBezTo>
                <a:cubicBezTo>
                  <a:pt x="1391" y="240"/>
                  <a:pt x="1391" y="240"/>
                  <a:pt x="1391" y="240"/>
                </a:cubicBezTo>
                <a:cubicBezTo>
                  <a:pt x="1396" y="235"/>
                  <a:pt x="1396" y="235"/>
                  <a:pt x="1396" y="235"/>
                </a:cubicBezTo>
                <a:cubicBezTo>
                  <a:pt x="1397" y="238"/>
                  <a:pt x="1397" y="238"/>
                  <a:pt x="1397" y="238"/>
                </a:cubicBezTo>
                <a:cubicBezTo>
                  <a:pt x="1403" y="239"/>
                  <a:pt x="1403" y="239"/>
                  <a:pt x="1403" y="239"/>
                </a:cubicBezTo>
                <a:cubicBezTo>
                  <a:pt x="1402" y="241"/>
                  <a:pt x="1402" y="241"/>
                  <a:pt x="1402" y="241"/>
                </a:cubicBezTo>
                <a:cubicBezTo>
                  <a:pt x="1409" y="242"/>
                  <a:pt x="1409" y="242"/>
                  <a:pt x="1409" y="242"/>
                </a:cubicBezTo>
                <a:cubicBezTo>
                  <a:pt x="1420" y="240"/>
                  <a:pt x="1420" y="240"/>
                  <a:pt x="1420" y="240"/>
                </a:cubicBezTo>
                <a:cubicBezTo>
                  <a:pt x="1424" y="239"/>
                  <a:pt x="1424" y="239"/>
                  <a:pt x="1424" y="239"/>
                </a:cubicBezTo>
                <a:cubicBezTo>
                  <a:pt x="1423" y="238"/>
                  <a:pt x="1423" y="238"/>
                  <a:pt x="1423" y="238"/>
                </a:cubicBezTo>
                <a:cubicBezTo>
                  <a:pt x="1426" y="238"/>
                  <a:pt x="1426" y="238"/>
                  <a:pt x="1426" y="238"/>
                </a:cubicBezTo>
                <a:cubicBezTo>
                  <a:pt x="1426" y="240"/>
                  <a:pt x="1425" y="233"/>
                  <a:pt x="1428" y="240"/>
                </a:cubicBezTo>
                <a:cubicBezTo>
                  <a:pt x="1435" y="240"/>
                  <a:pt x="1435" y="240"/>
                  <a:pt x="1435" y="240"/>
                </a:cubicBezTo>
                <a:cubicBezTo>
                  <a:pt x="1447" y="239"/>
                  <a:pt x="1447" y="239"/>
                  <a:pt x="1447" y="239"/>
                </a:cubicBezTo>
                <a:cubicBezTo>
                  <a:pt x="1454" y="239"/>
                  <a:pt x="1454" y="239"/>
                  <a:pt x="1454" y="239"/>
                </a:cubicBezTo>
                <a:cubicBezTo>
                  <a:pt x="1454" y="239"/>
                  <a:pt x="1451" y="241"/>
                  <a:pt x="1454" y="237"/>
                </a:cubicBezTo>
                <a:cubicBezTo>
                  <a:pt x="1457" y="239"/>
                  <a:pt x="1457" y="239"/>
                  <a:pt x="1457" y="239"/>
                </a:cubicBezTo>
                <a:cubicBezTo>
                  <a:pt x="1461" y="238"/>
                  <a:pt x="1461" y="238"/>
                  <a:pt x="1461" y="238"/>
                </a:cubicBezTo>
                <a:cubicBezTo>
                  <a:pt x="1480" y="240"/>
                  <a:pt x="1480" y="240"/>
                  <a:pt x="1480" y="240"/>
                </a:cubicBezTo>
                <a:cubicBezTo>
                  <a:pt x="1488" y="241"/>
                  <a:pt x="1488" y="241"/>
                  <a:pt x="1488" y="241"/>
                </a:cubicBezTo>
                <a:cubicBezTo>
                  <a:pt x="1492" y="242"/>
                  <a:pt x="1492" y="242"/>
                  <a:pt x="1492" y="242"/>
                </a:cubicBezTo>
                <a:cubicBezTo>
                  <a:pt x="1490" y="243"/>
                  <a:pt x="1490" y="243"/>
                  <a:pt x="1490" y="243"/>
                </a:cubicBezTo>
                <a:cubicBezTo>
                  <a:pt x="1490" y="244"/>
                  <a:pt x="1489" y="244"/>
                  <a:pt x="1493" y="245"/>
                </a:cubicBezTo>
                <a:cubicBezTo>
                  <a:pt x="1493" y="245"/>
                  <a:pt x="1493" y="245"/>
                  <a:pt x="1493" y="245"/>
                </a:cubicBezTo>
                <a:cubicBezTo>
                  <a:pt x="1494" y="242"/>
                  <a:pt x="1494" y="242"/>
                  <a:pt x="1494" y="242"/>
                </a:cubicBezTo>
                <a:cubicBezTo>
                  <a:pt x="1498" y="244"/>
                  <a:pt x="1498" y="244"/>
                  <a:pt x="1498" y="244"/>
                </a:cubicBezTo>
                <a:cubicBezTo>
                  <a:pt x="1497" y="248"/>
                  <a:pt x="1497" y="248"/>
                  <a:pt x="1497" y="248"/>
                </a:cubicBezTo>
                <a:cubicBezTo>
                  <a:pt x="1494" y="249"/>
                  <a:pt x="1494" y="249"/>
                  <a:pt x="1494" y="249"/>
                </a:cubicBezTo>
                <a:cubicBezTo>
                  <a:pt x="1488" y="256"/>
                  <a:pt x="1488" y="256"/>
                  <a:pt x="1488" y="256"/>
                </a:cubicBezTo>
                <a:cubicBezTo>
                  <a:pt x="1468" y="267"/>
                  <a:pt x="1468" y="267"/>
                  <a:pt x="1468" y="267"/>
                </a:cubicBezTo>
                <a:cubicBezTo>
                  <a:pt x="1469" y="269"/>
                  <a:pt x="1466" y="268"/>
                  <a:pt x="1466" y="270"/>
                </a:cubicBezTo>
                <a:cubicBezTo>
                  <a:pt x="1464" y="268"/>
                  <a:pt x="1464" y="268"/>
                  <a:pt x="1464" y="268"/>
                </a:cubicBezTo>
                <a:cubicBezTo>
                  <a:pt x="1457" y="272"/>
                  <a:pt x="1457" y="272"/>
                  <a:pt x="1457" y="272"/>
                </a:cubicBezTo>
                <a:cubicBezTo>
                  <a:pt x="1454" y="270"/>
                  <a:pt x="1454" y="270"/>
                  <a:pt x="1454" y="270"/>
                </a:cubicBezTo>
                <a:cubicBezTo>
                  <a:pt x="1452" y="272"/>
                  <a:pt x="1452" y="272"/>
                  <a:pt x="1452" y="272"/>
                </a:cubicBezTo>
                <a:cubicBezTo>
                  <a:pt x="1454" y="273"/>
                  <a:pt x="1454" y="273"/>
                  <a:pt x="1454" y="273"/>
                </a:cubicBezTo>
                <a:cubicBezTo>
                  <a:pt x="1452" y="274"/>
                  <a:pt x="1452" y="274"/>
                  <a:pt x="1452" y="274"/>
                </a:cubicBezTo>
                <a:cubicBezTo>
                  <a:pt x="1457" y="275"/>
                  <a:pt x="1457" y="275"/>
                  <a:pt x="1457" y="275"/>
                </a:cubicBezTo>
                <a:cubicBezTo>
                  <a:pt x="1468" y="272"/>
                  <a:pt x="1468" y="272"/>
                  <a:pt x="1468" y="272"/>
                </a:cubicBezTo>
                <a:cubicBezTo>
                  <a:pt x="1470" y="275"/>
                  <a:pt x="1470" y="275"/>
                  <a:pt x="1470" y="275"/>
                </a:cubicBezTo>
                <a:cubicBezTo>
                  <a:pt x="1470" y="276"/>
                  <a:pt x="1469" y="277"/>
                  <a:pt x="1471" y="278"/>
                </a:cubicBezTo>
                <a:cubicBezTo>
                  <a:pt x="1474" y="275"/>
                  <a:pt x="1474" y="275"/>
                  <a:pt x="1474" y="275"/>
                </a:cubicBezTo>
                <a:cubicBezTo>
                  <a:pt x="1473" y="275"/>
                  <a:pt x="1473" y="275"/>
                  <a:pt x="1473" y="275"/>
                </a:cubicBezTo>
                <a:cubicBezTo>
                  <a:pt x="1475" y="273"/>
                  <a:pt x="1475" y="273"/>
                  <a:pt x="1475" y="273"/>
                </a:cubicBezTo>
                <a:cubicBezTo>
                  <a:pt x="1476" y="274"/>
                  <a:pt x="1476" y="274"/>
                  <a:pt x="1476" y="274"/>
                </a:cubicBezTo>
                <a:cubicBezTo>
                  <a:pt x="1477" y="271"/>
                  <a:pt x="1477" y="271"/>
                  <a:pt x="1477" y="271"/>
                </a:cubicBezTo>
                <a:cubicBezTo>
                  <a:pt x="1479" y="273"/>
                  <a:pt x="1479" y="273"/>
                  <a:pt x="1479" y="273"/>
                </a:cubicBezTo>
                <a:cubicBezTo>
                  <a:pt x="1479" y="274"/>
                  <a:pt x="1479" y="274"/>
                  <a:pt x="1479" y="274"/>
                </a:cubicBezTo>
                <a:cubicBezTo>
                  <a:pt x="1482" y="272"/>
                  <a:pt x="1482" y="272"/>
                  <a:pt x="1482" y="272"/>
                </a:cubicBezTo>
                <a:cubicBezTo>
                  <a:pt x="1485" y="273"/>
                  <a:pt x="1485" y="273"/>
                  <a:pt x="1485" y="273"/>
                </a:cubicBezTo>
                <a:cubicBezTo>
                  <a:pt x="1484" y="275"/>
                  <a:pt x="1484" y="275"/>
                  <a:pt x="1484" y="275"/>
                </a:cubicBezTo>
                <a:cubicBezTo>
                  <a:pt x="1486" y="276"/>
                  <a:pt x="1486" y="276"/>
                  <a:pt x="1486" y="276"/>
                </a:cubicBezTo>
                <a:cubicBezTo>
                  <a:pt x="1488" y="276"/>
                  <a:pt x="1488" y="276"/>
                  <a:pt x="1488" y="276"/>
                </a:cubicBezTo>
                <a:cubicBezTo>
                  <a:pt x="1486" y="273"/>
                  <a:pt x="1486" y="273"/>
                  <a:pt x="1486" y="273"/>
                </a:cubicBezTo>
                <a:cubicBezTo>
                  <a:pt x="1488" y="272"/>
                  <a:pt x="1488" y="272"/>
                  <a:pt x="1488" y="272"/>
                </a:cubicBezTo>
                <a:cubicBezTo>
                  <a:pt x="1490" y="275"/>
                  <a:pt x="1490" y="275"/>
                  <a:pt x="1490" y="275"/>
                </a:cubicBezTo>
                <a:cubicBezTo>
                  <a:pt x="1492" y="274"/>
                  <a:pt x="1492" y="274"/>
                  <a:pt x="1492" y="274"/>
                </a:cubicBezTo>
                <a:cubicBezTo>
                  <a:pt x="1492" y="274"/>
                  <a:pt x="1491" y="273"/>
                  <a:pt x="1492" y="275"/>
                </a:cubicBezTo>
                <a:cubicBezTo>
                  <a:pt x="1494" y="275"/>
                  <a:pt x="1494" y="275"/>
                  <a:pt x="1494" y="275"/>
                </a:cubicBezTo>
                <a:cubicBezTo>
                  <a:pt x="1496" y="272"/>
                  <a:pt x="1496" y="272"/>
                  <a:pt x="1496" y="272"/>
                </a:cubicBezTo>
                <a:cubicBezTo>
                  <a:pt x="1494" y="271"/>
                  <a:pt x="1494" y="271"/>
                  <a:pt x="1494" y="271"/>
                </a:cubicBezTo>
                <a:cubicBezTo>
                  <a:pt x="1496" y="269"/>
                  <a:pt x="1496" y="269"/>
                  <a:pt x="1496" y="269"/>
                </a:cubicBezTo>
                <a:cubicBezTo>
                  <a:pt x="1507" y="268"/>
                  <a:pt x="1507" y="268"/>
                  <a:pt x="1507" y="268"/>
                </a:cubicBezTo>
                <a:cubicBezTo>
                  <a:pt x="1513" y="269"/>
                  <a:pt x="1513" y="269"/>
                  <a:pt x="1513" y="269"/>
                </a:cubicBezTo>
                <a:cubicBezTo>
                  <a:pt x="1507" y="270"/>
                  <a:pt x="1507" y="270"/>
                  <a:pt x="1507" y="270"/>
                </a:cubicBezTo>
                <a:cubicBezTo>
                  <a:pt x="1508" y="274"/>
                  <a:pt x="1508" y="274"/>
                  <a:pt x="1508" y="274"/>
                </a:cubicBezTo>
                <a:cubicBezTo>
                  <a:pt x="1506" y="275"/>
                  <a:pt x="1506" y="275"/>
                  <a:pt x="1506" y="275"/>
                </a:cubicBezTo>
                <a:cubicBezTo>
                  <a:pt x="1513" y="277"/>
                  <a:pt x="1513" y="277"/>
                  <a:pt x="1513" y="277"/>
                </a:cubicBezTo>
                <a:cubicBezTo>
                  <a:pt x="1513" y="277"/>
                  <a:pt x="1513" y="277"/>
                  <a:pt x="1513" y="277"/>
                </a:cubicBezTo>
                <a:cubicBezTo>
                  <a:pt x="1516" y="276"/>
                  <a:pt x="1516" y="276"/>
                  <a:pt x="1516" y="276"/>
                </a:cubicBezTo>
                <a:cubicBezTo>
                  <a:pt x="1517" y="277"/>
                  <a:pt x="1517" y="277"/>
                  <a:pt x="1517" y="277"/>
                </a:cubicBezTo>
                <a:cubicBezTo>
                  <a:pt x="1518" y="277"/>
                  <a:pt x="1513" y="280"/>
                  <a:pt x="1518" y="275"/>
                </a:cubicBezTo>
                <a:cubicBezTo>
                  <a:pt x="1520" y="276"/>
                  <a:pt x="1520" y="276"/>
                  <a:pt x="1520" y="276"/>
                </a:cubicBezTo>
                <a:cubicBezTo>
                  <a:pt x="1523" y="273"/>
                  <a:pt x="1523" y="273"/>
                  <a:pt x="1523" y="273"/>
                </a:cubicBezTo>
                <a:cubicBezTo>
                  <a:pt x="1526" y="272"/>
                  <a:pt x="1526" y="272"/>
                  <a:pt x="1526" y="272"/>
                </a:cubicBezTo>
                <a:cubicBezTo>
                  <a:pt x="1527" y="269"/>
                  <a:pt x="1527" y="269"/>
                  <a:pt x="1527" y="269"/>
                </a:cubicBezTo>
                <a:cubicBezTo>
                  <a:pt x="1530" y="271"/>
                  <a:pt x="1530" y="271"/>
                  <a:pt x="1530" y="271"/>
                </a:cubicBezTo>
                <a:cubicBezTo>
                  <a:pt x="1533" y="269"/>
                  <a:pt x="1533" y="269"/>
                  <a:pt x="1533" y="269"/>
                </a:cubicBezTo>
                <a:cubicBezTo>
                  <a:pt x="1534" y="272"/>
                  <a:pt x="1534" y="272"/>
                  <a:pt x="1534" y="272"/>
                </a:cubicBezTo>
                <a:cubicBezTo>
                  <a:pt x="1536" y="273"/>
                  <a:pt x="1536" y="273"/>
                  <a:pt x="1536" y="273"/>
                </a:cubicBezTo>
                <a:cubicBezTo>
                  <a:pt x="1548" y="270"/>
                  <a:pt x="1548" y="270"/>
                  <a:pt x="1548" y="270"/>
                </a:cubicBezTo>
                <a:cubicBezTo>
                  <a:pt x="1553" y="264"/>
                  <a:pt x="1553" y="264"/>
                  <a:pt x="1553" y="264"/>
                </a:cubicBezTo>
                <a:cubicBezTo>
                  <a:pt x="1554" y="265"/>
                  <a:pt x="1554" y="265"/>
                  <a:pt x="1554" y="265"/>
                </a:cubicBezTo>
                <a:cubicBezTo>
                  <a:pt x="1559" y="262"/>
                  <a:pt x="1559" y="262"/>
                  <a:pt x="1559" y="262"/>
                </a:cubicBezTo>
                <a:cubicBezTo>
                  <a:pt x="1557" y="267"/>
                  <a:pt x="1557" y="267"/>
                  <a:pt x="1557" y="267"/>
                </a:cubicBezTo>
                <a:cubicBezTo>
                  <a:pt x="1553" y="271"/>
                  <a:pt x="1553" y="271"/>
                  <a:pt x="1553" y="271"/>
                </a:cubicBezTo>
                <a:cubicBezTo>
                  <a:pt x="1552" y="270"/>
                  <a:pt x="1552" y="270"/>
                  <a:pt x="1552" y="270"/>
                </a:cubicBezTo>
                <a:cubicBezTo>
                  <a:pt x="1551" y="271"/>
                  <a:pt x="1551" y="271"/>
                  <a:pt x="1551" y="271"/>
                </a:cubicBezTo>
                <a:cubicBezTo>
                  <a:pt x="1553" y="274"/>
                  <a:pt x="1553" y="274"/>
                  <a:pt x="1553" y="274"/>
                </a:cubicBezTo>
                <a:cubicBezTo>
                  <a:pt x="1554" y="272"/>
                  <a:pt x="1554" y="272"/>
                  <a:pt x="1554" y="272"/>
                </a:cubicBezTo>
                <a:cubicBezTo>
                  <a:pt x="1558" y="275"/>
                  <a:pt x="1558" y="275"/>
                  <a:pt x="1558" y="275"/>
                </a:cubicBezTo>
                <a:cubicBezTo>
                  <a:pt x="1562" y="275"/>
                  <a:pt x="1562" y="275"/>
                  <a:pt x="1562" y="275"/>
                </a:cubicBezTo>
                <a:cubicBezTo>
                  <a:pt x="1563" y="277"/>
                  <a:pt x="1563" y="277"/>
                  <a:pt x="1563" y="277"/>
                </a:cubicBezTo>
                <a:cubicBezTo>
                  <a:pt x="1563" y="278"/>
                  <a:pt x="1563" y="278"/>
                  <a:pt x="1563" y="278"/>
                </a:cubicBezTo>
                <a:cubicBezTo>
                  <a:pt x="1567" y="275"/>
                  <a:pt x="1567" y="275"/>
                  <a:pt x="1567" y="275"/>
                </a:cubicBezTo>
                <a:cubicBezTo>
                  <a:pt x="1565" y="278"/>
                  <a:pt x="1571" y="273"/>
                  <a:pt x="1567" y="277"/>
                </a:cubicBezTo>
                <a:cubicBezTo>
                  <a:pt x="1572" y="281"/>
                  <a:pt x="1572" y="281"/>
                  <a:pt x="1572" y="281"/>
                </a:cubicBezTo>
                <a:cubicBezTo>
                  <a:pt x="1568" y="280"/>
                  <a:pt x="1568" y="280"/>
                  <a:pt x="1568" y="280"/>
                </a:cubicBezTo>
                <a:cubicBezTo>
                  <a:pt x="1567" y="280"/>
                  <a:pt x="1576" y="277"/>
                  <a:pt x="1565" y="281"/>
                </a:cubicBezTo>
                <a:cubicBezTo>
                  <a:pt x="1566" y="283"/>
                  <a:pt x="1566" y="283"/>
                  <a:pt x="1566" y="283"/>
                </a:cubicBezTo>
                <a:cubicBezTo>
                  <a:pt x="1574" y="285"/>
                  <a:pt x="1574" y="285"/>
                  <a:pt x="1574" y="285"/>
                </a:cubicBezTo>
                <a:cubicBezTo>
                  <a:pt x="1569" y="290"/>
                  <a:pt x="1569" y="290"/>
                  <a:pt x="1569" y="290"/>
                </a:cubicBezTo>
                <a:cubicBezTo>
                  <a:pt x="1569" y="290"/>
                  <a:pt x="1575" y="286"/>
                  <a:pt x="1567" y="291"/>
                </a:cubicBezTo>
                <a:cubicBezTo>
                  <a:pt x="1567" y="292"/>
                  <a:pt x="1567" y="292"/>
                  <a:pt x="1567" y="292"/>
                </a:cubicBezTo>
                <a:cubicBezTo>
                  <a:pt x="1572" y="292"/>
                  <a:pt x="1572" y="292"/>
                  <a:pt x="1572" y="292"/>
                </a:cubicBezTo>
                <a:cubicBezTo>
                  <a:pt x="1571" y="291"/>
                  <a:pt x="1571" y="291"/>
                  <a:pt x="1571" y="291"/>
                </a:cubicBezTo>
                <a:cubicBezTo>
                  <a:pt x="1572" y="292"/>
                  <a:pt x="1572" y="292"/>
                  <a:pt x="1572" y="292"/>
                </a:cubicBezTo>
                <a:cubicBezTo>
                  <a:pt x="1575" y="293"/>
                  <a:pt x="1572" y="286"/>
                  <a:pt x="1577" y="292"/>
                </a:cubicBezTo>
                <a:cubicBezTo>
                  <a:pt x="1579" y="291"/>
                  <a:pt x="1579" y="291"/>
                  <a:pt x="1579" y="291"/>
                </a:cubicBezTo>
                <a:cubicBezTo>
                  <a:pt x="1583" y="292"/>
                  <a:pt x="1583" y="292"/>
                  <a:pt x="1583" y="292"/>
                </a:cubicBezTo>
                <a:cubicBezTo>
                  <a:pt x="1583" y="293"/>
                  <a:pt x="1583" y="293"/>
                  <a:pt x="1583" y="293"/>
                </a:cubicBezTo>
                <a:cubicBezTo>
                  <a:pt x="1579" y="291"/>
                  <a:pt x="1579" y="291"/>
                  <a:pt x="1579" y="291"/>
                </a:cubicBezTo>
                <a:cubicBezTo>
                  <a:pt x="1581" y="296"/>
                  <a:pt x="1581" y="296"/>
                  <a:pt x="1581" y="296"/>
                </a:cubicBezTo>
                <a:cubicBezTo>
                  <a:pt x="1585" y="296"/>
                  <a:pt x="1585" y="296"/>
                  <a:pt x="1585" y="296"/>
                </a:cubicBezTo>
                <a:cubicBezTo>
                  <a:pt x="1582" y="298"/>
                  <a:pt x="1582" y="298"/>
                  <a:pt x="1582" y="298"/>
                </a:cubicBezTo>
                <a:cubicBezTo>
                  <a:pt x="1582" y="300"/>
                  <a:pt x="1582" y="300"/>
                  <a:pt x="1582" y="300"/>
                </a:cubicBezTo>
                <a:cubicBezTo>
                  <a:pt x="1586" y="301"/>
                  <a:pt x="1586" y="301"/>
                  <a:pt x="1586" y="301"/>
                </a:cubicBezTo>
                <a:cubicBezTo>
                  <a:pt x="1584" y="305"/>
                  <a:pt x="1584" y="305"/>
                  <a:pt x="1584" y="305"/>
                </a:cubicBezTo>
                <a:cubicBezTo>
                  <a:pt x="1590" y="304"/>
                  <a:pt x="1590" y="304"/>
                  <a:pt x="1590" y="304"/>
                </a:cubicBezTo>
                <a:cubicBezTo>
                  <a:pt x="1590" y="303"/>
                  <a:pt x="1590" y="303"/>
                  <a:pt x="1590" y="303"/>
                </a:cubicBezTo>
                <a:cubicBezTo>
                  <a:pt x="1593" y="303"/>
                  <a:pt x="1593" y="303"/>
                  <a:pt x="1593" y="303"/>
                </a:cubicBezTo>
                <a:cubicBezTo>
                  <a:pt x="1594" y="304"/>
                  <a:pt x="1594" y="304"/>
                  <a:pt x="1594" y="304"/>
                </a:cubicBezTo>
                <a:cubicBezTo>
                  <a:pt x="1590" y="306"/>
                  <a:pt x="1590" y="306"/>
                  <a:pt x="1590" y="306"/>
                </a:cubicBezTo>
                <a:cubicBezTo>
                  <a:pt x="1591" y="307"/>
                  <a:pt x="1591" y="307"/>
                  <a:pt x="1591" y="307"/>
                </a:cubicBezTo>
                <a:cubicBezTo>
                  <a:pt x="1588" y="307"/>
                  <a:pt x="1588" y="307"/>
                  <a:pt x="1588" y="307"/>
                </a:cubicBezTo>
                <a:cubicBezTo>
                  <a:pt x="1580" y="313"/>
                  <a:pt x="1580" y="313"/>
                  <a:pt x="1580" y="313"/>
                </a:cubicBezTo>
                <a:cubicBezTo>
                  <a:pt x="1585" y="314"/>
                  <a:pt x="1585" y="314"/>
                  <a:pt x="1585" y="314"/>
                </a:cubicBezTo>
                <a:cubicBezTo>
                  <a:pt x="1594" y="313"/>
                  <a:pt x="1594" y="313"/>
                  <a:pt x="1594" y="313"/>
                </a:cubicBezTo>
                <a:cubicBezTo>
                  <a:pt x="1590" y="316"/>
                  <a:pt x="1590" y="316"/>
                  <a:pt x="1590" y="316"/>
                </a:cubicBezTo>
                <a:cubicBezTo>
                  <a:pt x="1587" y="316"/>
                  <a:pt x="1587" y="316"/>
                  <a:pt x="1587" y="316"/>
                </a:cubicBezTo>
                <a:cubicBezTo>
                  <a:pt x="1584" y="319"/>
                  <a:pt x="1593" y="316"/>
                  <a:pt x="1586" y="319"/>
                </a:cubicBezTo>
                <a:cubicBezTo>
                  <a:pt x="1594" y="320"/>
                  <a:pt x="1594" y="320"/>
                  <a:pt x="1594" y="320"/>
                </a:cubicBezTo>
                <a:cubicBezTo>
                  <a:pt x="1595" y="320"/>
                  <a:pt x="1595" y="320"/>
                  <a:pt x="1595" y="320"/>
                </a:cubicBezTo>
                <a:cubicBezTo>
                  <a:pt x="1600" y="322"/>
                  <a:pt x="1600" y="322"/>
                  <a:pt x="1600" y="322"/>
                </a:cubicBezTo>
                <a:cubicBezTo>
                  <a:pt x="1603" y="321"/>
                  <a:pt x="1603" y="321"/>
                  <a:pt x="1603" y="321"/>
                </a:cubicBezTo>
                <a:cubicBezTo>
                  <a:pt x="1604" y="323"/>
                  <a:pt x="1604" y="323"/>
                  <a:pt x="1604" y="323"/>
                </a:cubicBezTo>
                <a:cubicBezTo>
                  <a:pt x="1600" y="324"/>
                  <a:pt x="1600" y="324"/>
                  <a:pt x="1600" y="324"/>
                </a:cubicBezTo>
                <a:cubicBezTo>
                  <a:pt x="1608" y="332"/>
                  <a:pt x="1608" y="332"/>
                  <a:pt x="1608" y="332"/>
                </a:cubicBezTo>
                <a:cubicBezTo>
                  <a:pt x="1607" y="334"/>
                  <a:pt x="1609" y="332"/>
                  <a:pt x="1612" y="332"/>
                </a:cubicBezTo>
                <a:cubicBezTo>
                  <a:pt x="1611" y="329"/>
                  <a:pt x="1611" y="329"/>
                  <a:pt x="1611" y="329"/>
                </a:cubicBezTo>
                <a:cubicBezTo>
                  <a:pt x="1608" y="329"/>
                  <a:pt x="1608" y="329"/>
                  <a:pt x="1608" y="329"/>
                </a:cubicBezTo>
                <a:cubicBezTo>
                  <a:pt x="1608" y="328"/>
                  <a:pt x="1610" y="328"/>
                  <a:pt x="1609" y="327"/>
                </a:cubicBezTo>
                <a:cubicBezTo>
                  <a:pt x="1607" y="326"/>
                  <a:pt x="1607" y="326"/>
                  <a:pt x="1607" y="326"/>
                </a:cubicBezTo>
                <a:cubicBezTo>
                  <a:pt x="1605" y="324"/>
                  <a:pt x="1605" y="324"/>
                  <a:pt x="1605" y="324"/>
                </a:cubicBezTo>
                <a:cubicBezTo>
                  <a:pt x="1607" y="328"/>
                  <a:pt x="1606" y="321"/>
                  <a:pt x="1611" y="324"/>
                </a:cubicBezTo>
                <a:cubicBezTo>
                  <a:pt x="1610" y="326"/>
                  <a:pt x="1610" y="326"/>
                  <a:pt x="1610" y="326"/>
                </a:cubicBezTo>
                <a:cubicBezTo>
                  <a:pt x="1614" y="332"/>
                  <a:pt x="1614" y="332"/>
                  <a:pt x="1614" y="332"/>
                </a:cubicBezTo>
                <a:cubicBezTo>
                  <a:pt x="1614" y="335"/>
                  <a:pt x="1614" y="335"/>
                  <a:pt x="1614" y="335"/>
                </a:cubicBezTo>
                <a:cubicBezTo>
                  <a:pt x="1618" y="338"/>
                  <a:pt x="1618" y="338"/>
                  <a:pt x="1618" y="338"/>
                </a:cubicBezTo>
                <a:cubicBezTo>
                  <a:pt x="1621" y="338"/>
                  <a:pt x="1621" y="338"/>
                  <a:pt x="1621" y="338"/>
                </a:cubicBezTo>
                <a:cubicBezTo>
                  <a:pt x="1619" y="343"/>
                  <a:pt x="1619" y="343"/>
                  <a:pt x="1619" y="343"/>
                </a:cubicBezTo>
                <a:cubicBezTo>
                  <a:pt x="1616" y="341"/>
                  <a:pt x="1616" y="341"/>
                  <a:pt x="1616" y="341"/>
                </a:cubicBezTo>
                <a:cubicBezTo>
                  <a:pt x="1613" y="342"/>
                  <a:pt x="1617" y="337"/>
                  <a:pt x="1613" y="343"/>
                </a:cubicBezTo>
                <a:cubicBezTo>
                  <a:pt x="1615" y="344"/>
                  <a:pt x="1615" y="344"/>
                  <a:pt x="1615" y="344"/>
                </a:cubicBezTo>
                <a:cubicBezTo>
                  <a:pt x="1614" y="344"/>
                  <a:pt x="1614" y="344"/>
                  <a:pt x="1614" y="344"/>
                </a:cubicBezTo>
                <a:cubicBezTo>
                  <a:pt x="1614" y="343"/>
                  <a:pt x="1609" y="350"/>
                  <a:pt x="1619" y="344"/>
                </a:cubicBezTo>
                <a:cubicBezTo>
                  <a:pt x="1622" y="345"/>
                  <a:pt x="1622" y="345"/>
                  <a:pt x="1622" y="345"/>
                </a:cubicBezTo>
                <a:cubicBezTo>
                  <a:pt x="1625" y="343"/>
                  <a:pt x="1625" y="343"/>
                  <a:pt x="1625" y="343"/>
                </a:cubicBezTo>
                <a:cubicBezTo>
                  <a:pt x="1628" y="347"/>
                  <a:pt x="1628" y="347"/>
                  <a:pt x="1628" y="347"/>
                </a:cubicBezTo>
                <a:cubicBezTo>
                  <a:pt x="1627" y="349"/>
                  <a:pt x="1627" y="349"/>
                  <a:pt x="1627" y="349"/>
                </a:cubicBezTo>
                <a:cubicBezTo>
                  <a:pt x="1628" y="351"/>
                  <a:pt x="1628" y="351"/>
                  <a:pt x="1628" y="351"/>
                </a:cubicBezTo>
                <a:cubicBezTo>
                  <a:pt x="1627" y="353"/>
                  <a:pt x="1627" y="353"/>
                  <a:pt x="1627" y="353"/>
                </a:cubicBezTo>
                <a:cubicBezTo>
                  <a:pt x="1618" y="353"/>
                  <a:pt x="1618" y="353"/>
                  <a:pt x="1618" y="353"/>
                </a:cubicBezTo>
                <a:cubicBezTo>
                  <a:pt x="1618" y="355"/>
                  <a:pt x="1613" y="353"/>
                  <a:pt x="1617" y="357"/>
                </a:cubicBezTo>
                <a:cubicBezTo>
                  <a:pt x="1615" y="352"/>
                  <a:pt x="1615" y="352"/>
                  <a:pt x="1615" y="352"/>
                </a:cubicBezTo>
                <a:cubicBezTo>
                  <a:pt x="1617" y="352"/>
                  <a:pt x="1620" y="351"/>
                  <a:pt x="1618" y="348"/>
                </a:cubicBezTo>
                <a:cubicBezTo>
                  <a:pt x="1610" y="347"/>
                  <a:pt x="1610" y="347"/>
                  <a:pt x="1610" y="347"/>
                </a:cubicBezTo>
                <a:cubicBezTo>
                  <a:pt x="1607" y="348"/>
                  <a:pt x="1607" y="348"/>
                  <a:pt x="1607" y="348"/>
                </a:cubicBezTo>
                <a:cubicBezTo>
                  <a:pt x="1603" y="348"/>
                  <a:pt x="1603" y="348"/>
                  <a:pt x="1603" y="348"/>
                </a:cubicBezTo>
                <a:cubicBezTo>
                  <a:pt x="1601" y="349"/>
                  <a:pt x="1624" y="343"/>
                  <a:pt x="1594" y="351"/>
                </a:cubicBezTo>
                <a:cubicBezTo>
                  <a:pt x="1594" y="353"/>
                  <a:pt x="1594" y="353"/>
                  <a:pt x="1594" y="353"/>
                </a:cubicBezTo>
                <a:cubicBezTo>
                  <a:pt x="1601" y="355"/>
                  <a:pt x="1601" y="355"/>
                  <a:pt x="1601" y="355"/>
                </a:cubicBezTo>
                <a:cubicBezTo>
                  <a:pt x="1601" y="355"/>
                  <a:pt x="1601" y="355"/>
                  <a:pt x="1601" y="355"/>
                </a:cubicBezTo>
                <a:cubicBezTo>
                  <a:pt x="1601" y="353"/>
                  <a:pt x="1601" y="353"/>
                  <a:pt x="1601" y="353"/>
                </a:cubicBezTo>
                <a:cubicBezTo>
                  <a:pt x="1609" y="356"/>
                  <a:pt x="1609" y="356"/>
                  <a:pt x="1609" y="356"/>
                </a:cubicBezTo>
                <a:cubicBezTo>
                  <a:pt x="1613" y="353"/>
                  <a:pt x="1613" y="353"/>
                  <a:pt x="1613" y="353"/>
                </a:cubicBezTo>
                <a:cubicBezTo>
                  <a:pt x="1612" y="357"/>
                  <a:pt x="1612" y="357"/>
                  <a:pt x="1612" y="357"/>
                </a:cubicBezTo>
                <a:cubicBezTo>
                  <a:pt x="1614" y="357"/>
                  <a:pt x="1614" y="357"/>
                  <a:pt x="1614" y="357"/>
                </a:cubicBezTo>
                <a:cubicBezTo>
                  <a:pt x="1614" y="359"/>
                  <a:pt x="1614" y="359"/>
                  <a:pt x="1614" y="359"/>
                </a:cubicBezTo>
                <a:cubicBezTo>
                  <a:pt x="1618" y="362"/>
                  <a:pt x="1618" y="362"/>
                  <a:pt x="1618" y="362"/>
                </a:cubicBezTo>
                <a:cubicBezTo>
                  <a:pt x="1617" y="362"/>
                  <a:pt x="1617" y="362"/>
                  <a:pt x="1617" y="362"/>
                </a:cubicBezTo>
                <a:cubicBezTo>
                  <a:pt x="1619" y="364"/>
                  <a:pt x="1619" y="364"/>
                  <a:pt x="1619" y="364"/>
                </a:cubicBezTo>
                <a:cubicBezTo>
                  <a:pt x="1620" y="360"/>
                  <a:pt x="1620" y="360"/>
                  <a:pt x="1620" y="360"/>
                </a:cubicBezTo>
                <a:cubicBezTo>
                  <a:pt x="1622" y="360"/>
                  <a:pt x="1622" y="360"/>
                  <a:pt x="1622" y="360"/>
                </a:cubicBezTo>
                <a:cubicBezTo>
                  <a:pt x="1623" y="365"/>
                  <a:pt x="1623" y="365"/>
                  <a:pt x="1623" y="365"/>
                </a:cubicBezTo>
                <a:cubicBezTo>
                  <a:pt x="1620" y="365"/>
                  <a:pt x="1620" y="365"/>
                  <a:pt x="1620" y="365"/>
                </a:cubicBezTo>
                <a:cubicBezTo>
                  <a:pt x="1619" y="365"/>
                  <a:pt x="1619" y="365"/>
                  <a:pt x="1619" y="365"/>
                </a:cubicBezTo>
                <a:cubicBezTo>
                  <a:pt x="1618" y="369"/>
                  <a:pt x="1618" y="369"/>
                  <a:pt x="1618" y="369"/>
                </a:cubicBezTo>
                <a:cubicBezTo>
                  <a:pt x="1621" y="368"/>
                  <a:pt x="1621" y="368"/>
                  <a:pt x="1621" y="368"/>
                </a:cubicBezTo>
                <a:cubicBezTo>
                  <a:pt x="1624" y="370"/>
                  <a:pt x="1624" y="370"/>
                  <a:pt x="1624" y="370"/>
                </a:cubicBezTo>
                <a:cubicBezTo>
                  <a:pt x="1621" y="371"/>
                  <a:pt x="1621" y="371"/>
                  <a:pt x="1621" y="371"/>
                </a:cubicBezTo>
                <a:cubicBezTo>
                  <a:pt x="1618" y="370"/>
                  <a:pt x="1618" y="370"/>
                  <a:pt x="1618" y="370"/>
                </a:cubicBezTo>
                <a:cubicBezTo>
                  <a:pt x="1615" y="371"/>
                  <a:pt x="1615" y="371"/>
                  <a:pt x="1615" y="371"/>
                </a:cubicBezTo>
                <a:cubicBezTo>
                  <a:pt x="1614" y="372"/>
                  <a:pt x="1614" y="372"/>
                  <a:pt x="1614" y="372"/>
                </a:cubicBezTo>
                <a:cubicBezTo>
                  <a:pt x="1617" y="373"/>
                  <a:pt x="1612" y="372"/>
                  <a:pt x="1615" y="374"/>
                </a:cubicBezTo>
                <a:cubicBezTo>
                  <a:pt x="1618" y="373"/>
                  <a:pt x="1618" y="373"/>
                  <a:pt x="1618" y="373"/>
                </a:cubicBezTo>
                <a:cubicBezTo>
                  <a:pt x="1619" y="374"/>
                  <a:pt x="1619" y="374"/>
                  <a:pt x="1619" y="374"/>
                </a:cubicBezTo>
                <a:cubicBezTo>
                  <a:pt x="1626" y="374"/>
                  <a:pt x="1619" y="366"/>
                  <a:pt x="1628" y="374"/>
                </a:cubicBezTo>
                <a:cubicBezTo>
                  <a:pt x="1633" y="372"/>
                  <a:pt x="1633" y="372"/>
                  <a:pt x="1633" y="372"/>
                </a:cubicBezTo>
                <a:cubicBezTo>
                  <a:pt x="1635" y="369"/>
                  <a:pt x="1635" y="369"/>
                  <a:pt x="1635" y="369"/>
                </a:cubicBezTo>
                <a:cubicBezTo>
                  <a:pt x="1636" y="371"/>
                  <a:pt x="1636" y="371"/>
                  <a:pt x="1636" y="371"/>
                </a:cubicBezTo>
                <a:cubicBezTo>
                  <a:pt x="1637" y="370"/>
                  <a:pt x="1637" y="370"/>
                  <a:pt x="1637" y="370"/>
                </a:cubicBezTo>
                <a:cubicBezTo>
                  <a:pt x="1639" y="371"/>
                  <a:pt x="1639" y="371"/>
                  <a:pt x="1639" y="371"/>
                </a:cubicBezTo>
                <a:cubicBezTo>
                  <a:pt x="1636" y="374"/>
                  <a:pt x="1636" y="374"/>
                  <a:pt x="1636" y="374"/>
                </a:cubicBezTo>
                <a:cubicBezTo>
                  <a:pt x="1630" y="376"/>
                  <a:pt x="1630" y="376"/>
                  <a:pt x="1630" y="376"/>
                </a:cubicBezTo>
                <a:cubicBezTo>
                  <a:pt x="1635" y="377"/>
                  <a:pt x="1635" y="377"/>
                  <a:pt x="1635" y="377"/>
                </a:cubicBezTo>
                <a:cubicBezTo>
                  <a:pt x="1625" y="389"/>
                  <a:pt x="1625" y="389"/>
                  <a:pt x="1625" y="389"/>
                </a:cubicBezTo>
                <a:cubicBezTo>
                  <a:pt x="1623" y="394"/>
                  <a:pt x="1623" y="394"/>
                  <a:pt x="1623" y="394"/>
                </a:cubicBezTo>
                <a:cubicBezTo>
                  <a:pt x="1622" y="393"/>
                  <a:pt x="1622" y="393"/>
                  <a:pt x="1622" y="393"/>
                </a:cubicBezTo>
                <a:cubicBezTo>
                  <a:pt x="1618" y="395"/>
                  <a:pt x="1618" y="395"/>
                  <a:pt x="1618" y="395"/>
                </a:cubicBezTo>
                <a:cubicBezTo>
                  <a:pt x="1617" y="398"/>
                  <a:pt x="1617" y="398"/>
                  <a:pt x="1617" y="398"/>
                </a:cubicBezTo>
                <a:cubicBezTo>
                  <a:pt x="1616" y="398"/>
                  <a:pt x="1620" y="397"/>
                  <a:pt x="1615" y="397"/>
                </a:cubicBezTo>
                <a:cubicBezTo>
                  <a:pt x="1614" y="399"/>
                  <a:pt x="1614" y="399"/>
                  <a:pt x="1614" y="399"/>
                </a:cubicBezTo>
                <a:cubicBezTo>
                  <a:pt x="1611" y="398"/>
                  <a:pt x="1611" y="398"/>
                  <a:pt x="1611" y="398"/>
                </a:cubicBezTo>
                <a:cubicBezTo>
                  <a:pt x="1611" y="404"/>
                  <a:pt x="1611" y="404"/>
                  <a:pt x="1611" y="404"/>
                </a:cubicBezTo>
                <a:cubicBezTo>
                  <a:pt x="1605" y="404"/>
                  <a:pt x="1605" y="404"/>
                  <a:pt x="1605" y="404"/>
                </a:cubicBezTo>
                <a:cubicBezTo>
                  <a:pt x="1607" y="407"/>
                  <a:pt x="1607" y="407"/>
                  <a:pt x="1607" y="407"/>
                </a:cubicBezTo>
                <a:cubicBezTo>
                  <a:pt x="1601" y="412"/>
                  <a:pt x="1601" y="412"/>
                  <a:pt x="1601" y="412"/>
                </a:cubicBezTo>
                <a:cubicBezTo>
                  <a:pt x="1602" y="414"/>
                  <a:pt x="1602" y="414"/>
                  <a:pt x="1602" y="414"/>
                </a:cubicBezTo>
                <a:cubicBezTo>
                  <a:pt x="1604" y="413"/>
                  <a:pt x="1604" y="413"/>
                  <a:pt x="1604" y="413"/>
                </a:cubicBezTo>
                <a:cubicBezTo>
                  <a:pt x="1605" y="413"/>
                  <a:pt x="1605" y="413"/>
                  <a:pt x="1605" y="413"/>
                </a:cubicBezTo>
                <a:cubicBezTo>
                  <a:pt x="1605" y="413"/>
                  <a:pt x="1604" y="412"/>
                  <a:pt x="1605" y="414"/>
                </a:cubicBezTo>
                <a:cubicBezTo>
                  <a:pt x="1611" y="412"/>
                  <a:pt x="1611" y="412"/>
                  <a:pt x="1611" y="412"/>
                </a:cubicBezTo>
                <a:cubicBezTo>
                  <a:pt x="1613" y="411"/>
                  <a:pt x="1613" y="411"/>
                  <a:pt x="1613" y="411"/>
                </a:cubicBezTo>
                <a:cubicBezTo>
                  <a:pt x="1615" y="414"/>
                  <a:pt x="1615" y="414"/>
                  <a:pt x="1615" y="414"/>
                </a:cubicBezTo>
                <a:cubicBezTo>
                  <a:pt x="1621" y="413"/>
                  <a:pt x="1621" y="413"/>
                  <a:pt x="1621" y="413"/>
                </a:cubicBezTo>
                <a:cubicBezTo>
                  <a:pt x="1626" y="411"/>
                  <a:pt x="1611" y="409"/>
                  <a:pt x="1625" y="410"/>
                </a:cubicBezTo>
                <a:cubicBezTo>
                  <a:pt x="1626" y="411"/>
                  <a:pt x="1626" y="411"/>
                  <a:pt x="1626" y="411"/>
                </a:cubicBezTo>
                <a:cubicBezTo>
                  <a:pt x="1629" y="409"/>
                  <a:pt x="1629" y="409"/>
                  <a:pt x="1629" y="409"/>
                </a:cubicBezTo>
                <a:cubicBezTo>
                  <a:pt x="1631" y="412"/>
                  <a:pt x="1631" y="412"/>
                  <a:pt x="1631" y="412"/>
                </a:cubicBezTo>
                <a:cubicBezTo>
                  <a:pt x="1629" y="413"/>
                  <a:pt x="1629" y="413"/>
                  <a:pt x="1629" y="413"/>
                </a:cubicBezTo>
                <a:cubicBezTo>
                  <a:pt x="1632" y="413"/>
                  <a:pt x="1632" y="413"/>
                  <a:pt x="1632" y="413"/>
                </a:cubicBezTo>
                <a:cubicBezTo>
                  <a:pt x="1633" y="411"/>
                  <a:pt x="1633" y="411"/>
                  <a:pt x="1633" y="411"/>
                </a:cubicBezTo>
                <a:cubicBezTo>
                  <a:pt x="1636" y="408"/>
                  <a:pt x="1636" y="408"/>
                  <a:pt x="1636" y="408"/>
                </a:cubicBezTo>
                <a:cubicBezTo>
                  <a:pt x="1636" y="409"/>
                  <a:pt x="1636" y="409"/>
                  <a:pt x="1636" y="409"/>
                </a:cubicBezTo>
                <a:cubicBezTo>
                  <a:pt x="1642" y="410"/>
                  <a:pt x="1642" y="410"/>
                  <a:pt x="1642" y="410"/>
                </a:cubicBezTo>
                <a:cubicBezTo>
                  <a:pt x="1649" y="414"/>
                  <a:pt x="1638" y="402"/>
                  <a:pt x="1651" y="409"/>
                </a:cubicBezTo>
                <a:cubicBezTo>
                  <a:pt x="1652" y="409"/>
                  <a:pt x="1653" y="410"/>
                  <a:pt x="1654" y="409"/>
                </a:cubicBezTo>
                <a:cubicBezTo>
                  <a:pt x="1653" y="413"/>
                  <a:pt x="1653" y="413"/>
                  <a:pt x="1653" y="413"/>
                </a:cubicBezTo>
                <a:cubicBezTo>
                  <a:pt x="1651" y="413"/>
                  <a:pt x="1651" y="413"/>
                  <a:pt x="1651" y="413"/>
                </a:cubicBezTo>
                <a:cubicBezTo>
                  <a:pt x="1652" y="416"/>
                  <a:pt x="1652" y="416"/>
                  <a:pt x="1652" y="416"/>
                </a:cubicBezTo>
                <a:cubicBezTo>
                  <a:pt x="1652" y="419"/>
                  <a:pt x="1658" y="416"/>
                  <a:pt x="1655" y="420"/>
                </a:cubicBezTo>
                <a:cubicBezTo>
                  <a:pt x="1652" y="418"/>
                  <a:pt x="1652" y="418"/>
                  <a:pt x="1652" y="418"/>
                </a:cubicBezTo>
                <a:cubicBezTo>
                  <a:pt x="1651" y="419"/>
                  <a:pt x="1651" y="419"/>
                  <a:pt x="1651" y="419"/>
                </a:cubicBezTo>
                <a:cubicBezTo>
                  <a:pt x="1653" y="423"/>
                  <a:pt x="1653" y="423"/>
                  <a:pt x="1653" y="423"/>
                </a:cubicBezTo>
                <a:cubicBezTo>
                  <a:pt x="1658" y="423"/>
                  <a:pt x="1658" y="423"/>
                  <a:pt x="1658" y="423"/>
                </a:cubicBezTo>
                <a:cubicBezTo>
                  <a:pt x="1656" y="425"/>
                  <a:pt x="1656" y="425"/>
                  <a:pt x="1656" y="425"/>
                </a:cubicBezTo>
                <a:cubicBezTo>
                  <a:pt x="1661" y="428"/>
                  <a:pt x="1661" y="428"/>
                  <a:pt x="1661" y="428"/>
                </a:cubicBezTo>
                <a:cubicBezTo>
                  <a:pt x="1661" y="429"/>
                  <a:pt x="1657" y="428"/>
                  <a:pt x="1662" y="430"/>
                </a:cubicBezTo>
                <a:cubicBezTo>
                  <a:pt x="1658" y="431"/>
                  <a:pt x="1666" y="429"/>
                  <a:pt x="1659" y="429"/>
                </a:cubicBezTo>
                <a:cubicBezTo>
                  <a:pt x="1655" y="433"/>
                  <a:pt x="1655" y="433"/>
                  <a:pt x="1655" y="433"/>
                </a:cubicBezTo>
                <a:cubicBezTo>
                  <a:pt x="1654" y="432"/>
                  <a:pt x="1661" y="433"/>
                  <a:pt x="1651" y="431"/>
                </a:cubicBezTo>
                <a:cubicBezTo>
                  <a:pt x="1650" y="432"/>
                  <a:pt x="1650" y="432"/>
                  <a:pt x="1650" y="432"/>
                </a:cubicBezTo>
                <a:cubicBezTo>
                  <a:pt x="1652" y="434"/>
                  <a:pt x="1652" y="434"/>
                  <a:pt x="1652" y="434"/>
                </a:cubicBezTo>
                <a:cubicBezTo>
                  <a:pt x="1650" y="434"/>
                  <a:pt x="1650" y="434"/>
                  <a:pt x="1650" y="434"/>
                </a:cubicBezTo>
                <a:cubicBezTo>
                  <a:pt x="1650" y="435"/>
                  <a:pt x="1654" y="431"/>
                  <a:pt x="1650" y="436"/>
                </a:cubicBezTo>
                <a:cubicBezTo>
                  <a:pt x="1641" y="436"/>
                  <a:pt x="1658" y="430"/>
                  <a:pt x="1642" y="435"/>
                </a:cubicBezTo>
                <a:cubicBezTo>
                  <a:pt x="1642" y="436"/>
                  <a:pt x="1649" y="431"/>
                  <a:pt x="1640" y="438"/>
                </a:cubicBezTo>
                <a:cubicBezTo>
                  <a:pt x="1640" y="439"/>
                  <a:pt x="1640" y="439"/>
                  <a:pt x="1640" y="439"/>
                </a:cubicBezTo>
                <a:cubicBezTo>
                  <a:pt x="1643" y="438"/>
                  <a:pt x="1643" y="438"/>
                  <a:pt x="1643" y="438"/>
                </a:cubicBezTo>
                <a:cubicBezTo>
                  <a:pt x="1641" y="442"/>
                  <a:pt x="1641" y="442"/>
                  <a:pt x="1641" y="442"/>
                </a:cubicBezTo>
                <a:cubicBezTo>
                  <a:pt x="1642" y="442"/>
                  <a:pt x="1642" y="442"/>
                  <a:pt x="1642" y="442"/>
                </a:cubicBezTo>
                <a:cubicBezTo>
                  <a:pt x="1635" y="445"/>
                  <a:pt x="1635" y="445"/>
                  <a:pt x="1635" y="445"/>
                </a:cubicBezTo>
                <a:cubicBezTo>
                  <a:pt x="1632" y="449"/>
                  <a:pt x="1632" y="449"/>
                  <a:pt x="1632" y="449"/>
                </a:cubicBezTo>
                <a:cubicBezTo>
                  <a:pt x="1629" y="449"/>
                  <a:pt x="1629" y="449"/>
                  <a:pt x="1629" y="449"/>
                </a:cubicBezTo>
                <a:cubicBezTo>
                  <a:pt x="1628" y="447"/>
                  <a:pt x="1628" y="447"/>
                  <a:pt x="1628" y="447"/>
                </a:cubicBezTo>
                <a:cubicBezTo>
                  <a:pt x="1627" y="446"/>
                  <a:pt x="1627" y="446"/>
                  <a:pt x="1627" y="446"/>
                </a:cubicBezTo>
                <a:cubicBezTo>
                  <a:pt x="1622" y="449"/>
                  <a:pt x="1622" y="449"/>
                  <a:pt x="1622" y="449"/>
                </a:cubicBezTo>
                <a:cubicBezTo>
                  <a:pt x="1622" y="449"/>
                  <a:pt x="1624" y="446"/>
                  <a:pt x="1623" y="450"/>
                </a:cubicBezTo>
                <a:cubicBezTo>
                  <a:pt x="1625" y="449"/>
                  <a:pt x="1625" y="449"/>
                  <a:pt x="1625" y="449"/>
                </a:cubicBezTo>
                <a:cubicBezTo>
                  <a:pt x="1631" y="451"/>
                  <a:pt x="1631" y="451"/>
                  <a:pt x="1631" y="451"/>
                </a:cubicBezTo>
                <a:cubicBezTo>
                  <a:pt x="1629" y="453"/>
                  <a:pt x="1629" y="453"/>
                  <a:pt x="1629" y="453"/>
                </a:cubicBezTo>
                <a:cubicBezTo>
                  <a:pt x="1630" y="453"/>
                  <a:pt x="1632" y="451"/>
                  <a:pt x="1631" y="454"/>
                </a:cubicBezTo>
                <a:cubicBezTo>
                  <a:pt x="1627" y="458"/>
                  <a:pt x="1627" y="458"/>
                  <a:pt x="1627" y="458"/>
                </a:cubicBezTo>
                <a:cubicBezTo>
                  <a:pt x="1627" y="458"/>
                  <a:pt x="1627" y="458"/>
                  <a:pt x="1627" y="458"/>
                </a:cubicBezTo>
                <a:cubicBezTo>
                  <a:pt x="1627" y="456"/>
                  <a:pt x="1627" y="456"/>
                  <a:pt x="1627" y="456"/>
                </a:cubicBezTo>
                <a:cubicBezTo>
                  <a:pt x="1622" y="457"/>
                  <a:pt x="1622" y="457"/>
                  <a:pt x="1622" y="457"/>
                </a:cubicBezTo>
                <a:cubicBezTo>
                  <a:pt x="1622" y="458"/>
                  <a:pt x="1626" y="451"/>
                  <a:pt x="1621" y="459"/>
                </a:cubicBezTo>
                <a:cubicBezTo>
                  <a:pt x="1619" y="459"/>
                  <a:pt x="1619" y="459"/>
                  <a:pt x="1619" y="459"/>
                </a:cubicBezTo>
                <a:cubicBezTo>
                  <a:pt x="1619" y="461"/>
                  <a:pt x="1619" y="461"/>
                  <a:pt x="1619" y="461"/>
                </a:cubicBezTo>
                <a:cubicBezTo>
                  <a:pt x="1619" y="462"/>
                  <a:pt x="1617" y="457"/>
                  <a:pt x="1621" y="462"/>
                </a:cubicBezTo>
                <a:cubicBezTo>
                  <a:pt x="1621" y="464"/>
                  <a:pt x="1621" y="464"/>
                  <a:pt x="1621" y="464"/>
                </a:cubicBezTo>
                <a:cubicBezTo>
                  <a:pt x="1613" y="463"/>
                  <a:pt x="1613" y="463"/>
                  <a:pt x="1613" y="463"/>
                </a:cubicBezTo>
                <a:cubicBezTo>
                  <a:pt x="1613" y="464"/>
                  <a:pt x="1609" y="464"/>
                  <a:pt x="1611" y="463"/>
                </a:cubicBezTo>
                <a:cubicBezTo>
                  <a:pt x="1615" y="461"/>
                  <a:pt x="1615" y="461"/>
                  <a:pt x="1615" y="461"/>
                </a:cubicBezTo>
                <a:cubicBezTo>
                  <a:pt x="1615" y="460"/>
                  <a:pt x="1615" y="460"/>
                  <a:pt x="1615" y="460"/>
                </a:cubicBezTo>
                <a:cubicBezTo>
                  <a:pt x="1604" y="460"/>
                  <a:pt x="1604" y="460"/>
                  <a:pt x="1604" y="460"/>
                </a:cubicBezTo>
                <a:cubicBezTo>
                  <a:pt x="1600" y="463"/>
                  <a:pt x="1600" y="463"/>
                  <a:pt x="1600" y="463"/>
                </a:cubicBezTo>
                <a:cubicBezTo>
                  <a:pt x="1601" y="464"/>
                  <a:pt x="1591" y="464"/>
                  <a:pt x="1603" y="465"/>
                </a:cubicBezTo>
                <a:cubicBezTo>
                  <a:pt x="1602" y="465"/>
                  <a:pt x="1603" y="466"/>
                  <a:pt x="1602" y="466"/>
                </a:cubicBezTo>
                <a:cubicBezTo>
                  <a:pt x="1597" y="465"/>
                  <a:pt x="1597" y="465"/>
                  <a:pt x="1597" y="465"/>
                </a:cubicBezTo>
                <a:cubicBezTo>
                  <a:pt x="1595" y="469"/>
                  <a:pt x="1595" y="469"/>
                  <a:pt x="1595" y="469"/>
                </a:cubicBezTo>
                <a:cubicBezTo>
                  <a:pt x="1593" y="469"/>
                  <a:pt x="1593" y="469"/>
                  <a:pt x="1593" y="469"/>
                </a:cubicBezTo>
                <a:cubicBezTo>
                  <a:pt x="1577" y="479"/>
                  <a:pt x="1577" y="479"/>
                  <a:pt x="1577" y="479"/>
                </a:cubicBezTo>
                <a:cubicBezTo>
                  <a:pt x="1569" y="484"/>
                  <a:pt x="1569" y="484"/>
                  <a:pt x="1569" y="484"/>
                </a:cubicBezTo>
                <a:cubicBezTo>
                  <a:pt x="1568" y="485"/>
                  <a:pt x="1578" y="478"/>
                  <a:pt x="1566" y="485"/>
                </a:cubicBezTo>
                <a:cubicBezTo>
                  <a:pt x="1571" y="487"/>
                  <a:pt x="1571" y="487"/>
                  <a:pt x="1571" y="487"/>
                </a:cubicBezTo>
                <a:cubicBezTo>
                  <a:pt x="1572" y="487"/>
                  <a:pt x="1567" y="490"/>
                  <a:pt x="1573" y="486"/>
                </a:cubicBezTo>
                <a:cubicBezTo>
                  <a:pt x="1572" y="485"/>
                  <a:pt x="1572" y="485"/>
                  <a:pt x="1572" y="485"/>
                </a:cubicBezTo>
                <a:cubicBezTo>
                  <a:pt x="1574" y="484"/>
                  <a:pt x="1574" y="484"/>
                  <a:pt x="1574" y="484"/>
                </a:cubicBezTo>
                <a:cubicBezTo>
                  <a:pt x="1575" y="485"/>
                  <a:pt x="1575" y="485"/>
                  <a:pt x="1575" y="485"/>
                </a:cubicBezTo>
                <a:cubicBezTo>
                  <a:pt x="1578" y="483"/>
                  <a:pt x="1578" y="483"/>
                  <a:pt x="1578" y="483"/>
                </a:cubicBezTo>
                <a:cubicBezTo>
                  <a:pt x="1579" y="484"/>
                  <a:pt x="1579" y="484"/>
                  <a:pt x="1579" y="484"/>
                </a:cubicBezTo>
                <a:cubicBezTo>
                  <a:pt x="1578" y="483"/>
                  <a:pt x="1579" y="484"/>
                  <a:pt x="1581" y="482"/>
                </a:cubicBezTo>
                <a:cubicBezTo>
                  <a:pt x="1581" y="484"/>
                  <a:pt x="1581" y="484"/>
                  <a:pt x="1581" y="484"/>
                </a:cubicBezTo>
                <a:cubicBezTo>
                  <a:pt x="1582" y="484"/>
                  <a:pt x="1582" y="484"/>
                  <a:pt x="1582" y="484"/>
                </a:cubicBezTo>
                <a:cubicBezTo>
                  <a:pt x="1583" y="483"/>
                  <a:pt x="1585" y="483"/>
                  <a:pt x="1586" y="481"/>
                </a:cubicBezTo>
                <a:cubicBezTo>
                  <a:pt x="1583" y="477"/>
                  <a:pt x="1582" y="483"/>
                  <a:pt x="1579" y="482"/>
                </a:cubicBezTo>
                <a:cubicBezTo>
                  <a:pt x="1578" y="480"/>
                  <a:pt x="1581" y="481"/>
                  <a:pt x="1579" y="480"/>
                </a:cubicBezTo>
                <a:cubicBezTo>
                  <a:pt x="1585" y="481"/>
                  <a:pt x="1577" y="475"/>
                  <a:pt x="1586" y="480"/>
                </a:cubicBezTo>
                <a:cubicBezTo>
                  <a:pt x="1587" y="477"/>
                  <a:pt x="1587" y="477"/>
                  <a:pt x="1587" y="477"/>
                </a:cubicBezTo>
                <a:cubicBezTo>
                  <a:pt x="1590" y="477"/>
                  <a:pt x="1590" y="477"/>
                  <a:pt x="1590" y="477"/>
                </a:cubicBezTo>
                <a:cubicBezTo>
                  <a:pt x="1587" y="480"/>
                  <a:pt x="1587" y="480"/>
                  <a:pt x="1587" y="480"/>
                </a:cubicBezTo>
                <a:cubicBezTo>
                  <a:pt x="1587" y="480"/>
                  <a:pt x="1587" y="480"/>
                  <a:pt x="1587" y="480"/>
                </a:cubicBezTo>
                <a:cubicBezTo>
                  <a:pt x="1597" y="479"/>
                  <a:pt x="1597" y="479"/>
                  <a:pt x="1597" y="479"/>
                </a:cubicBezTo>
                <a:cubicBezTo>
                  <a:pt x="1596" y="475"/>
                  <a:pt x="1596" y="475"/>
                  <a:pt x="1596" y="475"/>
                </a:cubicBezTo>
                <a:cubicBezTo>
                  <a:pt x="1603" y="478"/>
                  <a:pt x="1600" y="471"/>
                  <a:pt x="1608" y="473"/>
                </a:cubicBezTo>
                <a:cubicBezTo>
                  <a:pt x="1612" y="473"/>
                  <a:pt x="1612" y="473"/>
                  <a:pt x="1612" y="473"/>
                </a:cubicBezTo>
                <a:cubicBezTo>
                  <a:pt x="1612" y="473"/>
                  <a:pt x="1615" y="473"/>
                  <a:pt x="1611" y="474"/>
                </a:cubicBezTo>
                <a:cubicBezTo>
                  <a:pt x="1613" y="475"/>
                  <a:pt x="1613" y="475"/>
                  <a:pt x="1613" y="475"/>
                </a:cubicBezTo>
                <a:cubicBezTo>
                  <a:pt x="1621" y="472"/>
                  <a:pt x="1621" y="472"/>
                  <a:pt x="1621" y="472"/>
                </a:cubicBezTo>
                <a:cubicBezTo>
                  <a:pt x="1636" y="468"/>
                  <a:pt x="1636" y="468"/>
                  <a:pt x="1636" y="468"/>
                </a:cubicBezTo>
                <a:cubicBezTo>
                  <a:pt x="1645" y="467"/>
                  <a:pt x="1645" y="467"/>
                  <a:pt x="1645" y="467"/>
                </a:cubicBezTo>
                <a:cubicBezTo>
                  <a:pt x="1654" y="463"/>
                  <a:pt x="1654" y="463"/>
                  <a:pt x="1654" y="463"/>
                </a:cubicBezTo>
                <a:cubicBezTo>
                  <a:pt x="1668" y="460"/>
                  <a:pt x="1668" y="460"/>
                  <a:pt x="1668" y="460"/>
                </a:cubicBezTo>
                <a:cubicBezTo>
                  <a:pt x="1670" y="459"/>
                  <a:pt x="1670" y="459"/>
                  <a:pt x="1670" y="459"/>
                </a:cubicBezTo>
                <a:cubicBezTo>
                  <a:pt x="1675" y="461"/>
                  <a:pt x="1675" y="461"/>
                  <a:pt x="1675" y="461"/>
                </a:cubicBezTo>
                <a:cubicBezTo>
                  <a:pt x="1677" y="459"/>
                  <a:pt x="1677" y="459"/>
                  <a:pt x="1677" y="459"/>
                </a:cubicBezTo>
                <a:cubicBezTo>
                  <a:pt x="1676" y="463"/>
                  <a:pt x="1676" y="463"/>
                  <a:pt x="1676" y="463"/>
                </a:cubicBezTo>
                <a:cubicBezTo>
                  <a:pt x="1680" y="459"/>
                  <a:pt x="1659" y="461"/>
                  <a:pt x="1683" y="462"/>
                </a:cubicBezTo>
                <a:cubicBezTo>
                  <a:pt x="1684" y="462"/>
                  <a:pt x="1682" y="461"/>
                  <a:pt x="1684" y="461"/>
                </a:cubicBezTo>
                <a:cubicBezTo>
                  <a:pt x="1682" y="459"/>
                  <a:pt x="1682" y="459"/>
                  <a:pt x="1682" y="459"/>
                </a:cubicBezTo>
                <a:cubicBezTo>
                  <a:pt x="1690" y="457"/>
                  <a:pt x="1690" y="457"/>
                  <a:pt x="1690" y="457"/>
                </a:cubicBezTo>
                <a:cubicBezTo>
                  <a:pt x="1692" y="457"/>
                  <a:pt x="1692" y="457"/>
                  <a:pt x="1692" y="457"/>
                </a:cubicBezTo>
                <a:cubicBezTo>
                  <a:pt x="1692" y="461"/>
                  <a:pt x="1692" y="461"/>
                  <a:pt x="1692" y="461"/>
                </a:cubicBezTo>
                <a:cubicBezTo>
                  <a:pt x="1686" y="460"/>
                  <a:pt x="1686" y="460"/>
                  <a:pt x="1686" y="460"/>
                </a:cubicBezTo>
                <a:cubicBezTo>
                  <a:pt x="1686" y="462"/>
                  <a:pt x="1686" y="462"/>
                  <a:pt x="1686" y="462"/>
                </a:cubicBezTo>
                <a:cubicBezTo>
                  <a:pt x="1683" y="463"/>
                  <a:pt x="1688" y="457"/>
                  <a:pt x="1682" y="462"/>
                </a:cubicBezTo>
                <a:cubicBezTo>
                  <a:pt x="1686" y="465"/>
                  <a:pt x="1686" y="465"/>
                  <a:pt x="1686" y="465"/>
                </a:cubicBezTo>
                <a:cubicBezTo>
                  <a:pt x="1684" y="466"/>
                  <a:pt x="1684" y="466"/>
                  <a:pt x="1684" y="466"/>
                </a:cubicBezTo>
                <a:cubicBezTo>
                  <a:pt x="1683" y="465"/>
                  <a:pt x="1683" y="465"/>
                  <a:pt x="1683" y="465"/>
                </a:cubicBezTo>
                <a:cubicBezTo>
                  <a:pt x="1673" y="473"/>
                  <a:pt x="1673" y="473"/>
                  <a:pt x="1673" y="473"/>
                </a:cubicBezTo>
                <a:cubicBezTo>
                  <a:pt x="1668" y="475"/>
                  <a:pt x="1668" y="475"/>
                  <a:pt x="1668" y="475"/>
                </a:cubicBezTo>
                <a:cubicBezTo>
                  <a:pt x="1665" y="477"/>
                  <a:pt x="1665" y="477"/>
                  <a:pt x="1665" y="477"/>
                </a:cubicBezTo>
                <a:cubicBezTo>
                  <a:pt x="1656" y="481"/>
                  <a:pt x="1656" y="481"/>
                  <a:pt x="1656" y="481"/>
                </a:cubicBezTo>
                <a:cubicBezTo>
                  <a:pt x="1654" y="479"/>
                  <a:pt x="1663" y="480"/>
                  <a:pt x="1653" y="483"/>
                </a:cubicBezTo>
                <a:cubicBezTo>
                  <a:pt x="1653" y="480"/>
                  <a:pt x="1653" y="480"/>
                  <a:pt x="1653" y="480"/>
                </a:cubicBezTo>
                <a:cubicBezTo>
                  <a:pt x="1650" y="481"/>
                  <a:pt x="1650" y="481"/>
                  <a:pt x="1650" y="481"/>
                </a:cubicBezTo>
                <a:cubicBezTo>
                  <a:pt x="1650" y="484"/>
                  <a:pt x="1650" y="484"/>
                  <a:pt x="1650" y="484"/>
                </a:cubicBezTo>
                <a:cubicBezTo>
                  <a:pt x="1649" y="484"/>
                  <a:pt x="1649" y="484"/>
                  <a:pt x="1649" y="484"/>
                </a:cubicBezTo>
                <a:cubicBezTo>
                  <a:pt x="1648" y="483"/>
                  <a:pt x="1648" y="483"/>
                  <a:pt x="1648" y="483"/>
                </a:cubicBezTo>
                <a:cubicBezTo>
                  <a:pt x="1655" y="478"/>
                  <a:pt x="1655" y="478"/>
                  <a:pt x="1655" y="478"/>
                </a:cubicBezTo>
                <a:cubicBezTo>
                  <a:pt x="1658" y="479"/>
                  <a:pt x="1658" y="479"/>
                  <a:pt x="1658" y="479"/>
                </a:cubicBezTo>
                <a:cubicBezTo>
                  <a:pt x="1659" y="477"/>
                  <a:pt x="1659" y="477"/>
                  <a:pt x="1659" y="477"/>
                </a:cubicBezTo>
                <a:cubicBezTo>
                  <a:pt x="1650" y="475"/>
                  <a:pt x="1650" y="475"/>
                  <a:pt x="1650" y="475"/>
                </a:cubicBezTo>
                <a:cubicBezTo>
                  <a:pt x="1644" y="477"/>
                  <a:pt x="1644" y="477"/>
                  <a:pt x="1644" y="477"/>
                </a:cubicBezTo>
                <a:cubicBezTo>
                  <a:pt x="1646" y="475"/>
                  <a:pt x="1646" y="475"/>
                  <a:pt x="1646" y="475"/>
                </a:cubicBezTo>
                <a:cubicBezTo>
                  <a:pt x="1651" y="471"/>
                  <a:pt x="1648" y="478"/>
                  <a:pt x="1656" y="473"/>
                </a:cubicBezTo>
                <a:cubicBezTo>
                  <a:pt x="1657" y="474"/>
                  <a:pt x="1657" y="474"/>
                  <a:pt x="1657" y="474"/>
                </a:cubicBezTo>
                <a:cubicBezTo>
                  <a:pt x="1664" y="470"/>
                  <a:pt x="1664" y="470"/>
                  <a:pt x="1664" y="470"/>
                </a:cubicBezTo>
                <a:cubicBezTo>
                  <a:pt x="1657" y="470"/>
                  <a:pt x="1657" y="470"/>
                  <a:pt x="1657" y="470"/>
                </a:cubicBezTo>
                <a:cubicBezTo>
                  <a:pt x="1657" y="470"/>
                  <a:pt x="1657" y="470"/>
                  <a:pt x="1657" y="470"/>
                </a:cubicBezTo>
                <a:cubicBezTo>
                  <a:pt x="1657" y="470"/>
                  <a:pt x="1657" y="471"/>
                  <a:pt x="1656" y="470"/>
                </a:cubicBezTo>
                <a:cubicBezTo>
                  <a:pt x="1658" y="468"/>
                  <a:pt x="1658" y="468"/>
                  <a:pt x="1658" y="468"/>
                </a:cubicBezTo>
                <a:cubicBezTo>
                  <a:pt x="1664" y="469"/>
                  <a:pt x="1648" y="476"/>
                  <a:pt x="1667" y="468"/>
                </a:cubicBezTo>
                <a:cubicBezTo>
                  <a:pt x="1668" y="469"/>
                  <a:pt x="1668" y="469"/>
                  <a:pt x="1668" y="469"/>
                </a:cubicBezTo>
                <a:cubicBezTo>
                  <a:pt x="1677" y="467"/>
                  <a:pt x="1677" y="467"/>
                  <a:pt x="1677" y="467"/>
                </a:cubicBezTo>
                <a:cubicBezTo>
                  <a:pt x="1679" y="466"/>
                  <a:pt x="1679" y="466"/>
                  <a:pt x="1679" y="466"/>
                </a:cubicBezTo>
                <a:cubicBezTo>
                  <a:pt x="1672" y="464"/>
                  <a:pt x="1672" y="464"/>
                  <a:pt x="1672" y="464"/>
                </a:cubicBezTo>
                <a:cubicBezTo>
                  <a:pt x="1655" y="467"/>
                  <a:pt x="1655" y="467"/>
                  <a:pt x="1655" y="467"/>
                </a:cubicBezTo>
                <a:cubicBezTo>
                  <a:pt x="1651" y="470"/>
                  <a:pt x="1651" y="470"/>
                  <a:pt x="1651" y="470"/>
                </a:cubicBezTo>
                <a:cubicBezTo>
                  <a:pt x="1650" y="471"/>
                  <a:pt x="1664" y="461"/>
                  <a:pt x="1644" y="473"/>
                </a:cubicBezTo>
                <a:cubicBezTo>
                  <a:pt x="1639" y="473"/>
                  <a:pt x="1639" y="473"/>
                  <a:pt x="1639" y="473"/>
                </a:cubicBezTo>
                <a:cubicBezTo>
                  <a:pt x="1632" y="477"/>
                  <a:pt x="1632" y="477"/>
                  <a:pt x="1632" y="477"/>
                </a:cubicBezTo>
                <a:cubicBezTo>
                  <a:pt x="1630" y="475"/>
                  <a:pt x="1630" y="475"/>
                  <a:pt x="1630" y="475"/>
                </a:cubicBezTo>
                <a:cubicBezTo>
                  <a:pt x="1629" y="479"/>
                  <a:pt x="1629" y="479"/>
                  <a:pt x="1629" y="479"/>
                </a:cubicBezTo>
                <a:cubicBezTo>
                  <a:pt x="1620" y="482"/>
                  <a:pt x="1620" y="482"/>
                  <a:pt x="1620" y="482"/>
                </a:cubicBezTo>
                <a:cubicBezTo>
                  <a:pt x="1618" y="484"/>
                  <a:pt x="1618" y="484"/>
                  <a:pt x="1618" y="484"/>
                </a:cubicBezTo>
                <a:cubicBezTo>
                  <a:pt x="1627" y="482"/>
                  <a:pt x="1627" y="482"/>
                  <a:pt x="1627" y="482"/>
                </a:cubicBezTo>
                <a:cubicBezTo>
                  <a:pt x="1623" y="485"/>
                  <a:pt x="1623" y="485"/>
                  <a:pt x="1623" y="485"/>
                </a:cubicBezTo>
                <a:cubicBezTo>
                  <a:pt x="1617" y="486"/>
                  <a:pt x="1617" y="486"/>
                  <a:pt x="1617" y="486"/>
                </a:cubicBezTo>
                <a:cubicBezTo>
                  <a:pt x="1621" y="483"/>
                  <a:pt x="1621" y="489"/>
                  <a:pt x="1609" y="489"/>
                </a:cubicBezTo>
                <a:cubicBezTo>
                  <a:pt x="1607" y="491"/>
                  <a:pt x="1607" y="491"/>
                  <a:pt x="1607" y="491"/>
                </a:cubicBezTo>
                <a:cubicBezTo>
                  <a:pt x="1602" y="493"/>
                  <a:pt x="1602" y="493"/>
                  <a:pt x="1602" y="493"/>
                </a:cubicBezTo>
                <a:cubicBezTo>
                  <a:pt x="1600" y="490"/>
                  <a:pt x="1608" y="491"/>
                  <a:pt x="1597" y="494"/>
                </a:cubicBezTo>
                <a:cubicBezTo>
                  <a:pt x="1598" y="490"/>
                  <a:pt x="1602" y="496"/>
                  <a:pt x="1603" y="490"/>
                </a:cubicBezTo>
                <a:cubicBezTo>
                  <a:pt x="1604" y="488"/>
                  <a:pt x="1607" y="492"/>
                  <a:pt x="1608" y="489"/>
                </a:cubicBezTo>
                <a:cubicBezTo>
                  <a:pt x="1608" y="488"/>
                  <a:pt x="1608" y="488"/>
                  <a:pt x="1608" y="488"/>
                </a:cubicBezTo>
                <a:cubicBezTo>
                  <a:pt x="1604" y="484"/>
                  <a:pt x="1608" y="491"/>
                  <a:pt x="1615" y="486"/>
                </a:cubicBezTo>
                <a:cubicBezTo>
                  <a:pt x="1618" y="484"/>
                  <a:pt x="1618" y="484"/>
                  <a:pt x="1618" y="484"/>
                </a:cubicBezTo>
                <a:cubicBezTo>
                  <a:pt x="1615" y="482"/>
                  <a:pt x="1611" y="481"/>
                  <a:pt x="1608" y="484"/>
                </a:cubicBezTo>
                <a:cubicBezTo>
                  <a:pt x="1601" y="487"/>
                  <a:pt x="1601" y="487"/>
                  <a:pt x="1601" y="487"/>
                </a:cubicBezTo>
                <a:cubicBezTo>
                  <a:pt x="1601" y="489"/>
                  <a:pt x="1601" y="489"/>
                  <a:pt x="1601" y="489"/>
                </a:cubicBezTo>
                <a:cubicBezTo>
                  <a:pt x="1593" y="488"/>
                  <a:pt x="1592" y="491"/>
                  <a:pt x="1584" y="494"/>
                </a:cubicBezTo>
                <a:cubicBezTo>
                  <a:pt x="1584" y="495"/>
                  <a:pt x="1584" y="495"/>
                  <a:pt x="1584" y="495"/>
                </a:cubicBezTo>
                <a:cubicBezTo>
                  <a:pt x="1582" y="494"/>
                  <a:pt x="1582" y="494"/>
                  <a:pt x="1582" y="494"/>
                </a:cubicBezTo>
                <a:cubicBezTo>
                  <a:pt x="1567" y="500"/>
                  <a:pt x="1567" y="500"/>
                  <a:pt x="1567" y="500"/>
                </a:cubicBezTo>
                <a:cubicBezTo>
                  <a:pt x="1557" y="503"/>
                  <a:pt x="1557" y="503"/>
                  <a:pt x="1557" y="503"/>
                </a:cubicBezTo>
                <a:cubicBezTo>
                  <a:pt x="1557" y="505"/>
                  <a:pt x="1557" y="505"/>
                  <a:pt x="1557" y="505"/>
                </a:cubicBezTo>
                <a:cubicBezTo>
                  <a:pt x="1557" y="504"/>
                  <a:pt x="1557" y="504"/>
                  <a:pt x="1557" y="504"/>
                </a:cubicBezTo>
                <a:cubicBezTo>
                  <a:pt x="1544" y="509"/>
                  <a:pt x="1544" y="509"/>
                  <a:pt x="1544" y="509"/>
                </a:cubicBezTo>
                <a:cubicBezTo>
                  <a:pt x="1541" y="512"/>
                  <a:pt x="1541" y="512"/>
                  <a:pt x="1541" y="512"/>
                </a:cubicBezTo>
                <a:cubicBezTo>
                  <a:pt x="1535" y="514"/>
                  <a:pt x="1535" y="514"/>
                  <a:pt x="1535" y="514"/>
                </a:cubicBezTo>
                <a:cubicBezTo>
                  <a:pt x="1535" y="512"/>
                  <a:pt x="1535" y="512"/>
                  <a:pt x="1535" y="512"/>
                </a:cubicBezTo>
                <a:cubicBezTo>
                  <a:pt x="1528" y="516"/>
                  <a:pt x="1528" y="516"/>
                  <a:pt x="1528" y="516"/>
                </a:cubicBezTo>
                <a:cubicBezTo>
                  <a:pt x="1526" y="515"/>
                  <a:pt x="1526" y="515"/>
                  <a:pt x="1526" y="515"/>
                </a:cubicBezTo>
                <a:cubicBezTo>
                  <a:pt x="1524" y="518"/>
                  <a:pt x="1524" y="518"/>
                  <a:pt x="1524" y="518"/>
                </a:cubicBezTo>
                <a:cubicBezTo>
                  <a:pt x="1518" y="516"/>
                  <a:pt x="1518" y="516"/>
                  <a:pt x="1518" y="516"/>
                </a:cubicBezTo>
                <a:cubicBezTo>
                  <a:pt x="1502" y="525"/>
                  <a:pt x="1502" y="525"/>
                  <a:pt x="1502" y="525"/>
                </a:cubicBezTo>
                <a:cubicBezTo>
                  <a:pt x="1499" y="525"/>
                  <a:pt x="1499" y="525"/>
                  <a:pt x="1499" y="525"/>
                </a:cubicBezTo>
                <a:cubicBezTo>
                  <a:pt x="1499" y="524"/>
                  <a:pt x="1499" y="524"/>
                  <a:pt x="1499" y="524"/>
                </a:cubicBezTo>
                <a:cubicBezTo>
                  <a:pt x="1499" y="524"/>
                  <a:pt x="1499" y="524"/>
                  <a:pt x="1499" y="524"/>
                </a:cubicBezTo>
                <a:cubicBezTo>
                  <a:pt x="1498" y="525"/>
                  <a:pt x="1498" y="525"/>
                  <a:pt x="1498" y="525"/>
                </a:cubicBezTo>
                <a:cubicBezTo>
                  <a:pt x="1499" y="528"/>
                  <a:pt x="1499" y="528"/>
                  <a:pt x="1499" y="528"/>
                </a:cubicBezTo>
                <a:cubicBezTo>
                  <a:pt x="1498" y="528"/>
                  <a:pt x="1498" y="528"/>
                  <a:pt x="1498" y="528"/>
                </a:cubicBezTo>
                <a:cubicBezTo>
                  <a:pt x="1499" y="531"/>
                  <a:pt x="1499" y="531"/>
                  <a:pt x="1499" y="531"/>
                </a:cubicBezTo>
                <a:cubicBezTo>
                  <a:pt x="1480" y="540"/>
                  <a:pt x="1480" y="540"/>
                  <a:pt x="1480" y="540"/>
                </a:cubicBezTo>
                <a:cubicBezTo>
                  <a:pt x="1470" y="545"/>
                  <a:pt x="1470" y="545"/>
                  <a:pt x="1470" y="545"/>
                </a:cubicBezTo>
                <a:cubicBezTo>
                  <a:pt x="1465" y="547"/>
                  <a:pt x="1465" y="547"/>
                  <a:pt x="1465" y="547"/>
                </a:cubicBezTo>
                <a:cubicBezTo>
                  <a:pt x="1465" y="548"/>
                  <a:pt x="1468" y="542"/>
                  <a:pt x="1464" y="550"/>
                </a:cubicBezTo>
                <a:cubicBezTo>
                  <a:pt x="1465" y="551"/>
                  <a:pt x="1465" y="551"/>
                  <a:pt x="1465" y="551"/>
                </a:cubicBezTo>
                <a:cubicBezTo>
                  <a:pt x="1466" y="550"/>
                  <a:pt x="1466" y="550"/>
                  <a:pt x="1466" y="550"/>
                </a:cubicBezTo>
                <a:cubicBezTo>
                  <a:pt x="1464" y="554"/>
                  <a:pt x="1464" y="554"/>
                  <a:pt x="1464" y="554"/>
                </a:cubicBezTo>
                <a:cubicBezTo>
                  <a:pt x="1465" y="554"/>
                  <a:pt x="1459" y="553"/>
                  <a:pt x="1466" y="554"/>
                </a:cubicBezTo>
                <a:cubicBezTo>
                  <a:pt x="1466" y="556"/>
                  <a:pt x="1466" y="556"/>
                  <a:pt x="1466" y="556"/>
                </a:cubicBezTo>
                <a:cubicBezTo>
                  <a:pt x="1465" y="556"/>
                  <a:pt x="1462" y="555"/>
                  <a:pt x="1464" y="558"/>
                </a:cubicBezTo>
                <a:cubicBezTo>
                  <a:pt x="1464" y="557"/>
                  <a:pt x="1463" y="558"/>
                  <a:pt x="1462" y="557"/>
                </a:cubicBezTo>
                <a:cubicBezTo>
                  <a:pt x="1464" y="556"/>
                  <a:pt x="1464" y="556"/>
                  <a:pt x="1464" y="556"/>
                </a:cubicBezTo>
                <a:cubicBezTo>
                  <a:pt x="1463" y="554"/>
                  <a:pt x="1463" y="554"/>
                  <a:pt x="1463" y="554"/>
                </a:cubicBezTo>
                <a:cubicBezTo>
                  <a:pt x="1457" y="552"/>
                  <a:pt x="1457" y="552"/>
                  <a:pt x="1457" y="552"/>
                </a:cubicBezTo>
                <a:cubicBezTo>
                  <a:pt x="1457" y="554"/>
                  <a:pt x="1457" y="554"/>
                  <a:pt x="1457" y="554"/>
                </a:cubicBezTo>
                <a:cubicBezTo>
                  <a:pt x="1451" y="554"/>
                  <a:pt x="1451" y="554"/>
                  <a:pt x="1451" y="554"/>
                </a:cubicBezTo>
                <a:cubicBezTo>
                  <a:pt x="1452" y="555"/>
                  <a:pt x="1452" y="555"/>
                  <a:pt x="1452" y="555"/>
                </a:cubicBezTo>
                <a:cubicBezTo>
                  <a:pt x="1450" y="555"/>
                  <a:pt x="1450" y="555"/>
                  <a:pt x="1450" y="555"/>
                </a:cubicBezTo>
                <a:cubicBezTo>
                  <a:pt x="1448" y="557"/>
                  <a:pt x="1448" y="557"/>
                  <a:pt x="1448" y="557"/>
                </a:cubicBezTo>
                <a:cubicBezTo>
                  <a:pt x="1452" y="561"/>
                  <a:pt x="1452" y="561"/>
                  <a:pt x="1452" y="561"/>
                </a:cubicBezTo>
                <a:cubicBezTo>
                  <a:pt x="1451" y="562"/>
                  <a:pt x="1451" y="562"/>
                  <a:pt x="1451" y="562"/>
                </a:cubicBezTo>
                <a:cubicBezTo>
                  <a:pt x="1450" y="559"/>
                  <a:pt x="1450" y="559"/>
                  <a:pt x="1450" y="559"/>
                </a:cubicBezTo>
                <a:cubicBezTo>
                  <a:pt x="1449" y="560"/>
                  <a:pt x="1449" y="560"/>
                  <a:pt x="1449" y="560"/>
                </a:cubicBezTo>
                <a:cubicBezTo>
                  <a:pt x="1444" y="563"/>
                  <a:pt x="1444" y="563"/>
                  <a:pt x="1444" y="563"/>
                </a:cubicBezTo>
                <a:cubicBezTo>
                  <a:pt x="1443" y="562"/>
                  <a:pt x="1443" y="562"/>
                  <a:pt x="1443" y="562"/>
                </a:cubicBezTo>
                <a:cubicBezTo>
                  <a:pt x="1441" y="564"/>
                  <a:pt x="1441" y="564"/>
                  <a:pt x="1441" y="564"/>
                </a:cubicBezTo>
                <a:cubicBezTo>
                  <a:pt x="1439" y="564"/>
                  <a:pt x="1439" y="564"/>
                  <a:pt x="1439" y="564"/>
                </a:cubicBezTo>
                <a:cubicBezTo>
                  <a:pt x="1440" y="563"/>
                  <a:pt x="1437" y="563"/>
                  <a:pt x="1439" y="562"/>
                </a:cubicBezTo>
                <a:cubicBezTo>
                  <a:pt x="1437" y="562"/>
                  <a:pt x="1437" y="562"/>
                  <a:pt x="1437" y="562"/>
                </a:cubicBezTo>
                <a:cubicBezTo>
                  <a:pt x="1435" y="564"/>
                  <a:pt x="1435" y="564"/>
                  <a:pt x="1435" y="564"/>
                </a:cubicBezTo>
                <a:cubicBezTo>
                  <a:pt x="1434" y="566"/>
                  <a:pt x="1434" y="566"/>
                  <a:pt x="1434" y="566"/>
                </a:cubicBezTo>
                <a:cubicBezTo>
                  <a:pt x="1433" y="566"/>
                  <a:pt x="1429" y="563"/>
                  <a:pt x="1430" y="567"/>
                </a:cubicBezTo>
                <a:cubicBezTo>
                  <a:pt x="1429" y="567"/>
                  <a:pt x="1439" y="564"/>
                  <a:pt x="1427" y="568"/>
                </a:cubicBezTo>
                <a:cubicBezTo>
                  <a:pt x="1425" y="567"/>
                  <a:pt x="1425" y="567"/>
                  <a:pt x="1425" y="567"/>
                </a:cubicBezTo>
                <a:cubicBezTo>
                  <a:pt x="1407" y="576"/>
                  <a:pt x="1407" y="576"/>
                  <a:pt x="1407" y="576"/>
                </a:cubicBezTo>
                <a:cubicBezTo>
                  <a:pt x="1398" y="580"/>
                  <a:pt x="1398" y="580"/>
                  <a:pt x="1398" y="580"/>
                </a:cubicBezTo>
                <a:cubicBezTo>
                  <a:pt x="1398" y="581"/>
                  <a:pt x="1398" y="581"/>
                  <a:pt x="1398" y="581"/>
                </a:cubicBezTo>
                <a:cubicBezTo>
                  <a:pt x="1393" y="583"/>
                  <a:pt x="1393" y="583"/>
                  <a:pt x="1393" y="583"/>
                </a:cubicBezTo>
                <a:cubicBezTo>
                  <a:pt x="1392" y="586"/>
                  <a:pt x="1392" y="586"/>
                  <a:pt x="1392" y="586"/>
                </a:cubicBezTo>
                <a:cubicBezTo>
                  <a:pt x="1395" y="587"/>
                  <a:pt x="1395" y="587"/>
                  <a:pt x="1395" y="587"/>
                </a:cubicBezTo>
                <a:cubicBezTo>
                  <a:pt x="1399" y="586"/>
                  <a:pt x="1397" y="586"/>
                  <a:pt x="1401" y="585"/>
                </a:cubicBezTo>
                <a:cubicBezTo>
                  <a:pt x="1402" y="585"/>
                  <a:pt x="1402" y="585"/>
                  <a:pt x="1402" y="585"/>
                </a:cubicBezTo>
                <a:cubicBezTo>
                  <a:pt x="1403" y="584"/>
                  <a:pt x="1403" y="584"/>
                  <a:pt x="1403" y="584"/>
                </a:cubicBezTo>
                <a:cubicBezTo>
                  <a:pt x="1402" y="584"/>
                  <a:pt x="1402" y="585"/>
                  <a:pt x="1401" y="584"/>
                </a:cubicBezTo>
                <a:cubicBezTo>
                  <a:pt x="1403" y="583"/>
                  <a:pt x="1403" y="583"/>
                  <a:pt x="1403" y="583"/>
                </a:cubicBezTo>
                <a:cubicBezTo>
                  <a:pt x="1402" y="582"/>
                  <a:pt x="1402" y="582"/>
                  <a:pt x="1402" y="582"/>
                </a:cubicBezTo>
                <a:cubicBezTo>
                  <a:pt x="1403" y="580"/>
                  <a:pt x="1388" y="585"/>
                  <a:pt x="1407" y="579"/>
                </a:cubicBezTo>
                <a:cubicBezTo>
                  <a:pt x="1408" y="580"/>
                  <a:pt x="1408" y="580"/>
                  <a:pt x="1408" y="580"/>
                </a:cubicBezTo>
                <a:cubicBezTo>
                  <a:pt x="1410" y="579"/>
                  <a:pt x="1410" y="579"/>
                  <a:pt x="1410" y="579"/>
                </a:cubicBezTo>
                <a:cubicBezTo>
                  <a:pt x="1409" y="578"/>
                  <a:pt x="1409" y="578"/>
                  <a:pt x="1409" y="578"/>
                </a:cubicBezTo>
                <a:cubicBezTo>
                  <a:pt x="1411" y="578"/>
                  <a:pt x="1411" y="578"/>
                  <a:pt x="1411" y="578"/>
                </a:cubicBezTo>
                <a:cubicBezTo>
                  <a:pt x="1410" y="580"/>
                  <a:pt x="1403" y="572"/>
                  <a:pt x="1407" y="584"/>
                </a:cubicBezTo>
                <a:cubicBezTo>
                  <a:pt x="1417" y="582"/>
                  <a:pt x="1417" y="582"/>
                  <a:pt x="1417" y="582"/>
                </a:cubicBezTo>
                <a:cubicBezTo>
                  <a:pt x="1420" y="580"/>
                  <a:pt x="1420" y="580"/>
                  <a:pt x="1420" y="580"/>
                </a:cubicBezTo>
                <a:cubicBezTo>
                  <a:pt x="1419" y="580"/>
                  <a:pt x="1417" y="578"/>
                  <a:pt x="1417" y="579"/>
                </a:cubicBezTo>
                <a:cubicBezTo>
                  <a:pt x="1417" y="579"/>
                  <a:pt x="1417" y="579"/>
                  <a:pt x="1417" y="579"/>
                </a:cubicBezTo>
                <a:cubicBezTo>
                  <a:pt x="1418" y="576"/>
                  <a:pt x="1418" y="576"/>
                  <a:pt x="1418" y="576"/>
                </a:cubicBezTo>
                <a:cubicBezTo>
                  <a:pt x="1418" y="575"/>
                  <a:pt x="1414" y="576"/>
                  <a:pt x="1417" y="573"/>
                </a:cubicBezTo>
                <a:cubicBezTo>
                  <a:pt x="1419" y="572"/>
                  <a:pt x="1419" y="572"/>
                  <a:pt x="1419" y="572"/>
                </a:cubicBezTo>
                <a:cubicBezTo>
                  <a:pt x="1420" y="573"/>
                  <a:pt x="1420" y="573"/>
                  <a:pt x="1420" y="573"/>
                </a:cubicBezTo>
                <a:cubicBezTo>
                  <a:pt x="1419" y="573"/>
                  <a:pt x="1424" y="568"/>
                  <a:pt x="1419" y="575"/>
                </a:cubicBezTo>
                <a:cubicBezTo>
                  <a:pt x="1421" y="576"/>
                  <a:pt x="1421" y="576"/>
                  <a:pt x="1421" y="576"/>
                </a:cubicBezTo>
                <a:cubicBezTo>
                  <a:pt x="1423" y="576"/>
                  <a:pt x="1423" y="576"/>
                  <a:pt x="1423" y="576"/>
                </a:cubicBezTo>
                <a:cubicBezTo>
                  <a:pt x="1420" y="577"/>
                  <a:pt x="1420" y="577"/>
                  <a:pt x="1420" y="577"/>
                </a:cubicBezTo>
                <a:cubicBezTo>
                  <a:pt x="1420" y="579"/>
                  <a:pt x="1420" y="579"/>
                  <a:pt x="1420" y="579"/>
                </a:cubicBezTo>
                <a:cubicBezTo>
                  <a:pt x="1423" y="580"/>
                  <a:pt x="1427" y="578"/>
                  <a:pt x="1428" y="579"/>
                </a:cubicBezTo>
                <a:cubicBezTo>
                  <a:pt x="1434" y="575"/>
                  <a:pt x="1434" y="575"/>
                  <a:pt x="1434" y="575"/>
                </a:cubicBezTo>
                <a:cubicBezTo>
                  <a:pt x="1435" y="575"/>
                  <a:pt x="1435" y="575"/>
                  <a:pt x="1435" y="575"/>
                </a:cubicBezTo>
                <a:cubicBezTo>
                  <a:pt x="1438" y="572"/>
                  <a:pt x="1438" y="572"/>
                  <a:pt x="1438" y="572"/>
                </a:cubicBezTo>
                <a:cubicBezTo>
                  <a:pt x="1438" y="572"/>
                  <a:pt x="1441" y="574"/>
                  <a:pt x="1437" y="572"/>
                </a:cubicBezTo>
                <a:cubicBezTo>
                  <a:pt x="1440" y="570"/>
                  <a:pt x="1440" y="570"/>
                  <a:pt x="1440" y="570"/>
                </a:cubicBezTo>
                <a:cubicBezTo>
                  <a:pt x="1444" y="573"/>
                  <a:pt x="1444" y="573"/>
                  <a:pt x="1444" y="573"/>
                </a:cubicBezTo>
                <a:cubicBezTo>
                  <a:pt x="1446" y="573"/>
                  <a:pt x="1446" y="573"/>
                  <a:pt x="1446" y="573"/>
                </a:cubicBezTo>
                <a:cubicBezTo>
                  <a:pt x="1446" y="572"/>
                  <a:pt x="1436" y="575"/>
                  <a:pt x="1447" y="569"/>
                </a:cubicBezTo>
                <a:cubicBezTo>
                  <a:pt x="1448" y="570"/>
                  <a:pt x="1448" y="570"/>
                  <a:pt x="1448" y="570"/>
                </a:cubicBezTo>
                <a:cubicBezTo>
                  <a:pt x="1449" y="568"/>
                  <a:pt x="1449" y="568"/>
                  <a:pt x="1449" y="568"/>
                </a:cubicBezTo>
                <a:cubicBezTo>
                  <a:pt x="1451" y="568"/>
                  <a:pt x="1451" y="568"/>
                  <a:pt x="1451" y="568"/>
                </a:cubicBezTo>
                <a:cubicBezTo>
                  <a:pt x="1450" y="571"/>
                  <a:pt x="1450" y="571"/>
                  <a:pt x="1450" y="571"/>
                </a:cubicBezTo>
                <a:cubicBezTo>
                  <a:pt x="1449" y="570"/>
                  <a:pt x="1453" y="571"/>
                  <a:pt x="1448" y="572"/>
                </a:cubicBezTo>
                <a:cubicBezTo>
                  <a:pt x="1451" y="576"/>
                  <a:pt x="1452" y="568"/>
                  <a:pt x="1456" y="571"/>
                </a:cubicBezTo>
                <a:cubicBezTo>
                  <a:pt x="1457" y="570"/>
                  <a:pt x="1457" y="570"/>
                  <a:pt x="1457" y="570"/>
                </a:cubicBezTo>
                <a:cubicBezTo>
                  <a:pt x="1463" y="569"/>
                  <a:pt x="1463" y="569"/>
                  <a:pt x="1463" y="569"/>
                </a:cubicBezTo>
                <a:cubicBezTo>
                  <a:pt x="1464" y="564"/>
                  <a:pt x="1464" y="564"/>
                  <a:pt x="1464" y="564"/>
                </a:cubicBezTo>
                <a:cubicBezTo>
                  <a:pt x="1465" y="562"/>
                  <a:pt x="1469" y="567"/>
                  <a:pt x="1469" y="563"/>
                </a:cubicBezTo>
                <a:cubicBezTo>
                  <a:pt x="1471" y="561"/>
                  <a:pt x="1471" y="561"/>
                  <a:pt x="1471" y="561"/>
                </a:cubicBezTo>
                <a:cubicBezTo>
                  <a:pt x="1472" y="562"/>
                  <a:pt x="1472" y="562"/>
                  <a:pt x="1472" y="562"/>
                </a:cubicBezTo>
                <a:cubicBezTo>
                  <a:pt x="1475" y="561"/>
                  <a:pt x="1475" y="561"/>
                  <a:pt x="1475" y="561"/>
                </a:cubicBezTo>
                <a:cubicBezTo>
                  <a:pt x="1476" y="564"/>
                  <a:pt x="1476" y="564"/>
                  <a:pt x="1476" y="564"/>
                </a:cubicBezTo>
                <a:cubicBezTo>
                  <a:pt x="1485" y="563"/>
                  <a:pt x="1485" y="563"/>
                  <a:pt x="1485" y="563"/>
                </a:cubicBezTo>
                <a:cubicBezTo>
                  <a:pt x="1488" y="559"/>
                  <a:pt x="1488" y="559"/>
                  <a:pt x="1488" y="559"/>
                </a:cubicBezTo>
                <a:cubicBezTo>
                  <a:pt x="1491" y="558"/>
                  <a:pt x="1491" y="558"/>
                  <a:pt x="1491" y="558"/>
                </a:cubicBezTo>
                <a:cubicBezTo>
                  <a:pt x="1492" y="559"/>
                  <a:pt x="1492" y="559"/>
                  <a:pt x="1492" y="559"/>
                </a:cubicBezTo>
                <a:cubicBezTo>
                  <a:pt x="1498" y="557"/>
                  <a:pt x="1498" y="557"/>
                  <a:pt x="1498" y="557"/>
                </a:cubicBezTo>
                <a:cubicBezTo>
                  <a:pt x="1499" y="556"/>
                  <a:pt x="1484" y="556"/>
                  <a:pt x="1502" y="560"/>
                </a:cubicBezTo>
                <a:cubicBezTo>
                  <a:pt x="1502" y="555"/>
                  <a:pt x="1502" y="555"/>
                  <a:pt x="1502" y="555"/>
                </a:cubicBezTo>
                <a:cubicBezTo>
                  <a:pt x="1509" y="555"/>
                  <a:pt x="1509" y="555"/>
                  <a:pt x="1509" y="555"/>
                </a:cubicBezTo>
                <a:cubicBezTo>
                  <a:pt x="1512" y="553"/>
                  <a:pt x="1512" y="553"/>
                  <a:pt x="1512" y="553"/>
                </a:cubicBezTo>
                <a:cubicBezTo>
                  <a:pt x="1513" y="554"/>
                  <a:pt x="1513" y="554"/>
                  <a:pt x="1513" y="554"/>
                </a:cubicBezTo>
                <a:cubicBezTo>
                  <a:pt x="1516" y="553"/>
                  <a:pt x="1516" y="553"/>
                  <a:pt x="1516" y="553"/>
                </a:cubicBezTo>
                <a:cubicBezTo>
                  <a:pt x="1517" y="551"/>
                  <a:pt x="1517" y="551"/>
                  <a:pt x="1517" y="551"/>
                </a:cubicBezTo>
                <a:cubicBezTo>
                  <a:pt x="1514" y="550"/>
                  <a:pt x="1514" y="550"/>
                  <a:pt x="1514" y="550"/>
                </a:cubicBezTo>
                <a:cubicBezTo>
                  <a:pt x="1512" y="552"/>
                  <a:pt x="1512" y="552"/>
                  <a:pt x="1512" y="552"/>
                </a:cubicBezTo>
                <a:cubicBezTo>
                  <a:pt x="1512" y="550"/>
                  <a:pt x="1512" y="550"/>
                  <a:pt x="1512" y="550"/>
                </a:cubicBezTo>
                <a:cubicBezTo>
                  <a:pt x="1516" y="550"/>
                  <a:pt x="1516" y="550"/>
                  <a:pt x="1516" y="550"/>
                </a:cubicBezTo>
                <a:cubicBezTo>
                  <a:pt x="1520" y="551"/>
                  <a:pt x="1520" y="551"/>
                  <a:pt x="1520" y="551"/>
                </a:cubicBezTo>
                <a:cubicBezTo>
                  <a:pt x="1522" y="548"/>
                  <a:pt x="1522" y="548"/>
                  <a:pt x="1522" y="548"/>
                </a:cubicBezTo>
                <a:cubicBezTo>
                  <a:pt x="1525" y="549"/>
                  <a:pt x="1525" y="549"/>
                  <a:pt x="1525" y="549"/>
                </a:cubicBezTo>
                <a:cubicBezTo>
                  <a:pt x="1526" y="549"/>
                  <a:pt x="1526" y="549"/>
                  <a:pt x="1526" y="549"/>
                </a:cubicBezTo>
                <a:cubicBezTo>
                  <a:pt x="1526" y="549"/>
                  <a:pt x="1515" y="552"/>
                  <a:pt x="1527" y="545"/>
                </a:cubicBezTo>
                <a:cubicBezTo>
                  <a:pt x="1527" y="545"/>
                  <a:pt x="1522" y="544"/>
                  <a:pt x="1527" y="547"/>
                </a:cubicBezTo>
                <a:cubicBezTo>
                  <a:pt x="1534" y="544"/>
                  <a:pt x="1534" y="544"/>
                  <a:pt x="1534" y="544"/>
                </a:cubicBezTo>
                <a:cubicBezTo>
                  <a:pt x="1534" y="544"/>
                  <a:pt x="1534" y="544"/>
                  <a:pt x="1534" y="544"/>
                </a:cubicBezTo>
                <a:cubicBezTo>
                  <a:pt x="1537" y="541"/>
                  <a:pt x="1537" y="541"/>
                  <a:pt x="1537" y="541"/>
                </a:cubicBezTo>
                <a:cubicBezTo>
                  <a:pt x="1538" y="542"/>
                  <a:pt x="1538" y="542"/>
                  <a:pt x="1538" y="542"/>
                </a:cubicBezTo>
                <a:cubicBezTo>
                  <a:pt x="1539" y="540"/>
                  <a:pt x="1539" y="540"/>
                  <a:pt x="1539" y="540"/>
                </a:cubicBezTo>
                <a:cubicBezTo>
                  <a:pt x="1543" y="544"/>
                  <a:pt x="1543" y="544"/>
                  <a:pt x="1543" y="544"/>
                </a:cubicBezTo>
                <a:cubicBezTo>
                  <a:pt x="1549" y="541"/>
                  <a:pt x="1549" y="541"/>
                  <a:pt x="1549" y="541"/>
                </a:cubicBezTo>
                <a:cubicBezTo>
                  <a:pt x="1549" y="539"/>
                  <a:pt x="1549" y="539"/>
                  <a:pt x="1549" y="539"/>
                </a:cubicBezTo>
                <a:cubicBezTo>
                  <a:pt x="1554" y="539"/>
                  <a:pt x="1554" y="539"/>
                  <a:pt x="1554" y="539"/>
                </a:cubicBezTo>
                <a:cubicBezTo>
                  <a:pt x="1554" y="538"/>
                  <a:pt x="1554" y="538"/>
                  <a:pt x="1554" y="538"/>
                </a:cubicBezTo>
                <a:cubicBezTo>
                  <a:pt x="1554" y="538"/>
                  <a:pt x="1556" y="537"/>
                  <a:pt x="1555" y="539"/>
                </a:cubicBezTo>
                <a:cubicBezTo>
                  <a:pt x="1558" y="536"/>
                  <a:pt x="1558" y="536"/>
                  <a:pt x="1558" y="536"/>
                </a:cubicBezTo>
                <a:cubicBezTo>
                  <a:pt x="1563" y="536"/>
                  <a:pt x="1563" y="536"/>
                  <a:pt x="1563" y="536"/>
                </a:cubicBezTo>
                <a:cubicBezTo>
                  <a:pt x="1566" y="539"/>
                  <a:pt x="1568" y="534"/>
                  <a:pt x="1569" y="535"/>
                </a:cubicBezTo>
                <a:cubicBezTo>
                  <a:pt x="1569" y="532"/>
                  <a:pt x="1572" y="537"/>
                  <a:pt x="1569" y="532"/>
                </a:cubicBezTo>
                <a:cubicBezTo>
                  <a:pt x="1572" y="532"/>
                  <a:pt x="1572" y="532"/>
                  <a:pt x="1572" y="532"/>
                </a:cubicBezTo>
                <a:cubicBezTo>
                  <a:pt x="1569" y="529"/>
                  <a:pt x="1569" y="529"/>
                  <a:pt x="1569" y="529"/>
                </a:cubicBezTo>
                <a:cubicBezTo>
                  <a:pt x="1575" y="529"/>
                  <a:pt x="1575" y="529"/>
                  <a:pt x="1575" y="529"/>
                </a:cubicBezTo>
                <a:cubicBezTo>
                  <a:pt x="1575" y="526"/>
                  <a:pt x="1575" y="526"/>
                  <a:pt x="1575" y="526"/>
                </a:cubicBezTo>
                <a:cubicBezTo>
                  <a:pt x="1576" y="526"/>
                  <a:pt x="1576" y="527"/>
                  <a:pt x="1577" y="526"/>
                </a:cubicBezTo>
                <a:cubicBezTo>
                  <a:pt x="1577" y="525"/>
                  <a:pt x="1577" y="525"/>
                  <a:pt x="1577" y="525"/>
                </a:cubicBezTo>
                <a:cubicBezTo>
                  <a:pt x="1572" y="525"/>
                  <a:pt x="1572" y="525"/>
                  <a:pt x="1572" y="525"/>
                </a:cubicBezTo>
                <a:cubicBezTo>
                  <a:pt x="1568" y="529"/>
                  <a:pt x="1568" y="529"/>
                  <a:pt x="1568" y="529"/>
                </a:cubicBezTo>
                <a:cubicBezTo>
                  <a:pt x="1568" y="531"/>
                  <a:pt x="1568" y="531"/>
                  <a:pt x="1568" y="531"/>
                </a:cubicBezTo>
                <a:cubicBezTo>
                  <a:pt x="1563" y="532"/>
                  <a:pt x="1563" y="532"/>
                  <a:pt x="1563" y="532"/>
                </a:cubicBezTo>
                <a:cubicBezTo>
                  <a:pt x="1559" y="531"/>
                  <a:pt x="1559" y="531"/>
                  <a:pt x="1559" y="531"/>
                </a:cubicBezTo>
                <a:cubicBezTo>
                  <a:pt x="1556" y="533"/>
                  <a:pt x="1556" y="533"/>
                  <a:pt x="1556" y="533"/>
                </a:cubicBezTo>
                <a:cubicBezTo>
                  <a:pt x="1557" y="533"/>
                  <a:pt x="1559" y="531"/>
                  <a:pt x="1561" y="535"/>
                </a:cubicBezTo>
                <a:cubicBezTo>
                  <a:pt x="1556" y="535"/>
                  <a:pt x="1556" y="535"/>
                  <a:pt x="1556" y="535"/>
                </a:cubicBezTo>
                <a:cubicBezTo>
                  <a:pt x="1550" y="538"/>
                  <a:pt x="1550" y="538"/>
                  <a:pt x="1550" y="538"/>
                </a:cubicBezTo>
                <a:cubicBezTo>
                  <a:pt x="1548" y="537"/>
                  <a:pt x="1548" y="537"/>
                  <a:pt x="1548" y="537"/>
                </a:cubicBezTo>
                <a:cubicBezTo>
                  <a:pt x="1548" y="540"/>
                  <a:pt x="1548" y="540"/>
                  <a:pt x="1548" y="540"/>
                </a:cubicBezTo>
                <a:cubicBezTo>
                  <a:pt x="1546" y="540"/>
                  <a:pt x="1546" y="540"/>
                  <a:pt x="1546" y="540"/>
                </a:cubicBezTo>
                <a:cubicBezTo>
                  <a:pt x="1546" y="538"/>
                  <a:pt x="1546" y="538"/>
                  <a:pt x="1546" y="538"/>
                </a:cubicBezTo>
                <a:cubicBezTo>
                  <a:pt x="1543" y="538"/>
                  <a:pt x="1543" y="538"/>
                  <a:pt x="1543" y="538"/>
                </a:cubicBezTo>
                <a:cubicBezTo>
                  <a:pt x="1544" y="534"/>
                  <a:pt x="1544" y="534"/>
                  <a:pt x="1544" y="534"/>
                </a:cubicBezTo>
                <a:cubicBezTo>
                  <a:pt x="1545" y="536"/>
                  <a:pt x="1545" y="536"/>
                  <a:pt x="1545" y="536"/>
                </a:cubicBezTo>
                <a:cubicBezTo>
                  <a:pt x="1549" y="536"/>
                  <a:pt x="1549" y="536"/>
                  <a:pt x="1549" y="536"/>
                </a:cubicBezTo>
                <a:cubicBezTo>
                  <a:pt x="1549" y="534"/>
                  <a:pt x="1549" y="534"/>
                  <a:pt x="1549" y="534"/>
                </a:cubicBezTo>
                <a:cubicBezTo>
                  <a:pt x="1545" y="534"/>
                  <a:pt x="1545" y="534"/>
                  <a:pt x="1545" y="534"/>
                </a:cubicBezTo>
                <a:cubicBezTo>
                  <a:pt x="1546" y="532"/>
                  <a:pt x="1546" y="532"/>
                  <a:pt x="1546" y="532"/>
                </a:cubicBezTo>
                <a:cubicBezTo>
                  <a:pt x="1546" y="532"/>
                  <a:pt x="1546" y="532"/>
                  <a:pt x="1546" y="532"/>
                </a:cubicBezTo>
                <a:cubicBezTo>
                  <a:pt x="1555" y="528"/>
                  <a:pt x="1555" y="528"/>
                  <a:pt x="1555" y="528"/>
                </a:cubicBezTo>
                <a:cubicBezTo>
                  <a:pt x="1556" y="529"/>
                  <a:pt x="1556" y="529"/>
                  <a:pt x="1556" y="529"/>
                </a:cubicBezTo>
                <a:cubicBezTo>
                  <a:pt x="1561" y="525"/>
                  <a:pt x="1561" y="525"/>
                  <a:pt x="1561" y="525"/>
                </a:cubicBezTo>
                <a:cubicBezTo>
                  <a:pt x="1565" y="525"/>
                  <a:pt x="1565" y="525"/>
                  <a:pt x="1565" y="525"/>
                </a:cubicBezTo>
                <a:cubicBezTo>
                  <a:pt x="1564" y="525"/>
                  <a:pt x="1564" y="525"/>
                  <a:pt x="1564" y="525"/>
                </a:cubicBezTo>
                <a:cubicBezTo>
                  <a:pt x="1567" y="526"/>
                  <a:pt x="1567" y="526"/>
                  <a:pt x="1567" y="526"/>
                </a:cubicBezTo>
                <a:cubicBezTo>
                  <a:pt x="1571" y="525"/>
                  <a:pt x="1571" y="525"/>
                  <a:pt x="1571" y="525"/>
                </a:cubicBezTo>
                <a:cubicBezTo>
                  <a:pt x="1571" y="523"/>
                  <a:pt x="1571" y="523"/>
                  <a:pt x="1571" y="523"/>
                </a:cubicBezTo>
                <a:cubicBezTo>
                  <a:pt x="1573" y="523"/>
                  <a:pt x="1573" y="523"/>
                  <a:pt x="1573" y="523"/>
                </a:cubicBezTo>
                <a:cubicBezTo>
                  <a:pt x="1575" y="522"/>
                  <a:pt x="1575" y="522"/>
                  <a:pt x="1575" y="522"/>
                </a:cubicBezTo>
                <a:cubicBezTo>
                  <a:pt x="1573" y="521"/>
                  <a:pt x="1573" y="521"/>
                  <a:pt x="1573" y="521"/>
                </a:cubicBezTo>
                <a:cubicBezTo>
                  <a:pt x="1576" y="520"/>
                  <a:pt x="1576" y="520"/>
                  <a:pt x="1576" y="520"/>
                </a:cubicBezTo>
                <a:cubicBezTo>
                  <a:pt x="1578" y="516"/>
                  <a:pt x="1578" y="516"/>
                  <a:pt x="1578" y="516"/>
                </a:cubicBezTo>
                <a:cubicBezTo>
                  <a:pt x="1582" y="516"/>
                  <a:pt x="1582" y="516"/>
                  <a:pt x="1582" y="516"/>
                </a:cubicBezTo>
                <a:cubicBezTo>
                  <a:pt x="1584" y="514"/>
                  <a:pt x="1584" y="514"/>
                  <a:pt x="1584" y="514"/>
                </a:cubicBezTo>
                <a:cubicBezTo>
                  <a:pt x="1585" y="516"/>
                  <a:pt x="1585" y="516"/>
                  <a:pt x="1585" y="516"/>
                </a:cubicBezTo>
                <a:cubicBezTo>
                  <a:pt x="1586" y="515"/>
                  <a:pt x="1586" y="515"/>
                  <a:pt x="1586" y="515"/>
                </a:cubicBezTo>
                <a:cubicBezTo>
                  <a:pt x="1585" y="520"/>
                  <a:pt x="1585" y="520"/>
                  <a:pt x="1585" y="520"/>
                </a:cubicBezTo>
                <a:cubicBezTo>
                  <a:pt x="1585" y="520"/>
                  <a:pt x="1585" y="520"/>
                  <a:pt x="1585" y="520"/>
                </a:cubicBezTo>
                <a:cubicBezTo>
                  <a:pt x="1585" y="518"/>
                  <a:pt x="1579" y="522"/>
                  <a:pt x="1583" y="517"/>
                </a:cubicBezTo>
                <a:cubicBezTo>
                  <a:pt x="1582" y="520"/>
                  <a:pt x="1582" y="520"/>
                  <a:pt x="1582" y="520"/>
                </a:cubicBezTo>
                <a:cubicBezTo>
                  <a:pt x="1577" y="521"/>
                  <a:pt x="1577" y="521"/>
                  <a:pt x="1577" y="521"/>
                </a:cubicBezTo>
                <a:cubicBezTo>
                  <a:pt x="1578" y="525"/>
                  <a:pt x="1578" y="525"/>
                  <a:pt x="1578" y="525"/>
                </a:cubicBezTo>
                <a:cubicBezTo>
                  <a:pt x="1581" y="525"/>
                  <a:pt x="1581" y="525"/>
                  <a:pt x="1581" y="525"/>
                </a:cubicBezTo>
                <a:cubicBezTo>
                  <a:pt x="1581" y="523"/>
                  <a:pt x="1583" y="527"/>
                  <a:pt x="1582" y="523"/>
                </a:cubicBezTo>
                <a:cubicBezTo>
                  <a:pt x="1583" y="525"/>
                  <a:pt x="1583" y="525"/>
                  <a:pt x="1583" y="525"/>
                </a:cubicBezTo>
                <a:cubicBezTo>
                  <a:pt x="1584" y="524"/>
                  <a:pt x="1593" y="529"/>
                  <a:pt x="1590" y="522"/>
                </a:cubicBezTo>
                <a:cubicBezTo>
                  <a:pt x="1593" y="520"/>
                  <a:pt x="1593" y="520"/>
                  <a:pt x="1593" y="520"/>
                </a:cubicBezTo>
                <a:cubicBezTo>
                  <a:pt x="1600" y="517"/>
                  <a:pt x="1600" y="517"/>
                  <a:pt x="1600" y="517"/>
                </a:cubicBezTo>
                <a:cubicBezTo>
                  <a:pt x="1599" y="515"/>
                  <a:pt x="1599" y="515"/>
                  <a:pt x="1599" y="515"/>
                </a:cubicBezTo>
                <a:cubicBezTo>
                  <a:pt x="1601" y="515"/>
                  <a:pt x="1601" y="515"/>
                  <a:pt x="1601" y="515"/>
                </a:cubicBezTo>
                <a:cubicBezTo>
                  <a:pt x="1600" y="517"/>
                  <a:pt x="1600" y="517"/>
                  <a:pt x="1600" y="517"/>
                </a:cubicBezTo>
                <a:cubicBezTo>
                  <a:pt x="1600" y="519"/>
                  <a:pt x="1600" y="519"/>
                  <a:pt x="1600" y="519"/>
                </a:cubicBezTo>
                <a:cubicBezTo>
                  <a:pt x="1594" y="522"/>
                  <a:pt x="1594" y="522"/>
                  <a:pt x="1594" y="522"/>
                </a:cubicBezTo>
                <a:cubicBezTo>
                  <a:pt x="1592" y="522"/>
                  <a:pt x="1597" y="520"/>
                  <a:pt x="1591" y="521"/>
                </a:cubicBezTo>
                <a:cubicBezTo>
                  <a:pt x="1588" y="525"/>
                  <a:pt x="1588" y="525"/>
                  <a:pt x="1588" y="525"/>
                </a:cubicBezTo>
                <a:cubicBezTo>
                  <a:pt x="1583" y="527"/>
                  <a:pt x="1619" y="508"/>
                  <a:pt x="1572" y="534"/>
                </a:cubicBezTo>
                <a:cubicBezTo>
                  <a:pt x="1563" y="539"/>
                  <a:pt x="1563" y="539"/>
                  <a:pt x="1563" y="539"/>
                </a:cubicBezTo>
                <a:cubicBezTo>
                  <a:pt x="1562" y="537"/>
                  <a:pt x="1562" y="537"/>
                  <a:pt x="1562" y="537"/>
                </a:cubicBezTo>
                <a:cubicBezTo>
                  <a:pt x="1555" y="545"/>
                  <a:pt x="1555" y="545"/>
                  <a:pt x="1555" y="545"/>
                </a:cubicBezTo>
                <a:cubicBezTo>
                  <a:pt x="1552" y="546"/>
                  <a:pt x="1552" y="546"/>
                  <a:pt x="1552" y="546"/>
                </a:cubicBezTo>
                <a:cubicBezTo>
                  <a:pt x="1552" y="545"/>
                  <a:pt x="1552" y="545"/>
                  <a:pt x="1552" y="545"/>
                </a:cubicBezTo>
                <a:cubicBezTo>
                  <a:pt x="1543" y="549"/>
                  <a:pt x="1543" y="549"/>
                  <a:pt x="1543" y="549"/>
                </a:cubicBezTo>
                <a:cubicBezTo>
                  <a:pt x="1543" y="549"/>
                  <a:pt x="1546" y="550"/>
                  <a:pt x="1542" y="550"/>
                </a:cubicBezTo>
                <a:cubicBezTo>
                  <a:pt x="1544" y="553"/>
                  <a:pt x="1550" y="546"/>
                  <a:pt x="1561" y="547"/>
                </a:cubicBezTo>
                <a:cubicBezTo>
                  <a:pt x="1559" y="547"/>
                  <a:pt x="1559" y="545"/>
                  <a:pt x="1561" y="545"/>
                </a:cubicBezTo>
                <a:cubicBezTo>
                  <a:pt x="1561" y="546"/>
                  <a:pt x="1561" y="546"/>
                  <a:pt x="1561" y="546"/>
                </a:cubicBezTo>
                <a:cubicBezTo>
                  <a:pt x="1557" y="546"/>
                  <a:pt x="1564" y="551"/>
                  <a:pt x="1564" y="543"/>
                </a:cubicBezTo>
                <a:cubicBezTo>
                  <a:pt x="1564" y="544"/>
                  <a:pt x="1564" y="544"/>
                  <a:pt x="1564" y="544"/>
                </a:cubicBezTo>
                <a:cubicBezTo>
                  <a:pt x="1566" y="543"/>
                  <a:pt x="1566" y="543"/>
                  <a:pt x="1566" y="543"/>
                </a:cubicBezTo>
                <a:cubicBezTo>
                  <a:pt x="1572" y="542"/>
                  <a:pt x="1572" y="542"/>
                  <a:pt x="1572" y="542"/>
                </a:cubicBezTo>
                <a:cubicBezTo>
                  <a:pt x="1569" y="544"/>
                  <a:pt x="1569" y="544"/>
                  <a:pt x="1569" y="544"/>
                </a:cubicBezTo>
                <a:cubicBezTo>
                  <a:pt x="1577" y="546"/>
                  <a:pt x="1577" y="546"/>
                  <a:pt x="1577" y="546"/>
                </a:cubicBezTo>
                <a:cubicBezTo>
                  <a:pt x="1578" y="545"/>
                  <a:pt x="1578" y="545"/>
                  <a:pt x="1578" y="545"/>
                </a:cubicBezTo>
                <a:cubicBezTo>
                  <a:pt x="1578" y="547"/>
                  <a:pt x="1578" y="547"/>
                  <a:pt x="1578" y="547"/>
                </a:cubicBezTo>
                <a:cubicBezTo>
                  <a:pt x="1579" y="547"/>
                  <a:pt x="1580" y="549"/>
                  <a:pt x="1581" y="547"/>
                </a:cubicBezTo>
                <a:cubicBezTo>
                  <a:pt x="1581" y="545"/>
                  <a:pt x="1581" y="545"/>
                  <a:pt x="1581" y="545"/>
                </a:cubicBezTo>
                <a:cubicBezTo>
                  <a:pt x="1584" y="543"/>
                  <a:pt x="1584" y="543"/>
                  <a:pt x="1584" y="543"/>
                </a:cubicBezTo>
                <a:cubicBezTo>
                  <a:pt x="1583" y="546"/>
                  <a:pt x="1583" y="546"/>
                  <a:pt x="1583" y="546"/>
                </a:cubicBezTo>
                <a:cubicBezTo>
                  <a:pt x="1588" y="546"/>
                  <a:pt x="1588" y="546"/>
                  <a:pt x="1588" y="546"/>
                </a:cubicBezTo>
                <a:cubicBezTo>
                  <a:pt x="1590" y="543"/>
                  <a:pt x="1590" y="543"/>
                  <a:pt x="1590" y="543"/>
                </a:cubicBezTo>
                <a:cubicBezTo>
                  <a:pt x="1591" y="543"/>
                  <a:pt x="1592" y="543"/>
                  <a:pt x="1593" y="543"/>
                </a:cubicBezTo>
                <a:cubicBezTo>
                  <a:pt x="1589" y="542"/>
                  <a:pt x="1589" y="542"/>
                  <a:pt x="1589" y="542"/>
                </a:cubicBezTo>
                <a:cubicBezTo>
                  <a:pt x="1588" y="542"/>
                  <a:pt x="1588" y="542"/>
                  <a:pt x="1588" y="542"/>
                </a:cubicBezTo>
                <a:cubicBezTo>
                  <a:pt x="1589" y="541"/>
                  <a:pt x="1589" y="541"/>
                  <a:pt x="1589" y="541"/>
                </a:cubicBezTo>
                <a:cubicBezTo>
                  <a:pt x="1587" y="540"/>
                  <a:pt x="1587" y="540"/>
                  <a:pt x="1587" y="540"/>
                </a:cubicBezTo>
                <a:cubicBezTo>
                  <a:pt x="1587" y="536"/>
                  <a:pt x="1587" y="536"/>
                  <a:pt x="1587" y="536"/>
                </a:cubicBezTo>
                <a:cubicBezTo>
                  <a:pt x="1590" y="537"/>
                  <a:pt x="1590" y="537"/>
                  <a:pt x="1590" y="537"/>
                </a:cubicBezTo>
                <a:cubicBezTo>
                  <a:pt x="1590" y="540"/>
                  <a:pt x="1590" y="540"/>
                  <a:pt x="1590" y="540"/>
                </a:cubicBezTo>
                <a:cubicBezTo>
                  <a:pt x="1594" y="539"/>
                  <a:pt x="1594" y="539"/>
                  <a:pt x="1594" y="539"/>
                </a:cubicBezTo>
                <a:cubicBezTo>
                  <a:pt x="1594" y="535"/>
                  <a:pt x="1594" y="535"/>
                  <a:pt x="1594" y="535"/>
                </a:cubicBezTo>
                <a:cubicBezTo>
                  <a:pt x="1597" y="535"/>
                  <a:pt x="1598" y="532"/>
                  <a:pt x="1601" y="535"/>
                </a:cubicBezTo>
                <a:cubicBezTo>
                  <a:pt x="1603" y="535"/>
                  <a:pt x="1604" y="531"/>
                  <a:pt x="1605" y="535"/>
                </a:cubicBezTo>
                <a:cubicBezTo>
                  <a:pt x="1603" y="538"/>
                  <a:pt x="1603" y="538"/>
                  <a:pt x="1603" y="538"/>
                </a:cubicBezTo>
                <a:cubicBezTo>
                  <a:pt x="1605" y="539"/>
                  <a:pt x="1605" y="539"/>
                  <a:pt x="1605" y="539"/>
                </a:cubicBezTo>
                <a:cubicBezTo>
                  <a:pt x="1614" y="535"/>
                  <a:pt x="1614" y="535"/>
                  <a:pt x="1614" y="535"/>
                </a:cubicBezTo>
                <a:cubicBezTo>
                  <a:pt x="1614" y="533"/>
                  <a:pt x="1614" y="533"/>
                  <a:pt x="1614" y="533"/>
                </a:cubicBezTo>
                <a:cubicBezTo>
                  <a:pt x="1623" y="531"/>
                  <a:pt x="1623" y="531"/>
                  <a:pt x="1623" y="531"/>
                </a:cubicBezTo>
                <a:cubicBezTo>
                  <a:pt x="1631" y="527"/>
                  <a:pt x="1631" y="527"/>
                  <a:pt x="1631" y="527"/>
                </a:cubicBezTo>
                <a:cubicBezTo>
                  <a:pt x="1636" y="527"/>
                  <a:pt x="1636" y="527"/>
                  <a:pt x="1636" y="527"/>
                </a:cubicBezTo>
                <a:cubicBezTo>
                  <a:pt x="1636" y="524"/>
                  <a:pt x="1636" y="524"/>
                  <a:pt x="1636" y="524"/>
                </a:cubicBezTo>
                <a:cubicBezTo>
                  <a:pt x="1640" y="524"/>
                  <a:pt x="1640" y="524"/>
                  <a:pt x="1640" y="524"/>
                </a:cubicBezTo>
                <a:cubicBezTo>
                  <a:pt x="1640" y="523"/>
                  <a:pt x="1639" y="523"/>
                  <a:pt x="1640" y="522"/>
                </a:cubicBezTo>
                <a:cubicBezTo>
                  <a:pt x="1641" y="524"/>
                  <a:pt x="1641" y="524"/>
                  <a:pt x="1641" y="524"/>
                </a:cubicBezTo>
                <a:cubicBezTo>
                  <a:pt x="1642" y="522"/>
                  <a:pt x="1644" y="524"/>
                  <a:pt x="1646" y="523"/>
                </a:cubicBezTo>
                <a:cubicBezTo>
                  <a:pt x="1647" y="524"/>
                  <a:pt x="1647" y="524"/>
                  <a:pt x="1647" y="524"/>
                </a:cubicBezTo>
                <a:cubicBezTo>
                  <a:pt x="1643" y="525"/>
                  <a:pt x="1643" y="525"/>
                  <a:pt x="1643" y="525"/>
                </a:cubicBezTo>
                <a:cubicBezTo>
                  <a:pt x="1647" y="522"/>
                  <a:pt x="1640" y="522"/>
                  <a:pt x="1636" y="528"/>
                </a:cubicBezTo>
                <a:cubicBezTo>
                  <a:pt x="1634" y="528"/>
                  <a:pt x="1631" y="528"/>
                  <a:pt x="1631" y="530"/>
                </a:cubicBezTo>
                <a:cubicBezTo>
                  <a:pt x="1631" y="531"/>
                  <a:pt x="1631" y="531"/>
                  <a:pt x="1631" y="531"/>
                </a:cubicBezTo>
                <a:cubicBezTo>
                  <a:pt x="1635" y="532"/>
                  <a:pt x="1635" y="532"/>
                  <a:pt x="1635" y="532"/>
                </a:cubicBezTo>
                <a:cubicBezTo>
                  <a:pt x="1639" y="531"/>
                  <a:pt x="1639" y="531"/>
                  <a:pt x="1639" y="531"/>
                </a:cubicBezTo>
                <a:cubicBezTo>
                  <a:pt x="1640" y="528"/>
                  <a:pt x="1640" y="528"/>
                  <a:pt x="1640" y="528"/>
                </a:cubicBezTo>
                <a:cubicBezTo>
                  <a:pt x="1644" y="528"/>
                  <a:pt x="1644" y="528"/>
                  <a:pt x="1644" y="528"/>
                </a:cubicBezTo>
                <a:cubicBezTo>
                  <a:pt x="1645" y="528"/>
                  <a:pt x="1640" y="528"/>
                  <a:pt x="1646" y="527"/>
                </a:cubicBezTo>
                <a:cubicBezTo>
                  <a:pt x="1640" y="532"/>
                  <a:pt x="1640" y="532"/>
                  <a:pt x="1640" y="532"/>
                </a:cubicBezTo>
                <a:cubicBezTo>
                  <a:pt x="1649" y="529"/>
                  <a:pt x="1649" y="529"/>
                  <a:pt x="1649" y="529"/>
                </a:cubicBezTo>
                <a:cubicBezTo>
                  <a:pt x="1650" y="529"/>
                  <a:pt x="1642" y="531"/>
                  <a:pt x="1653" y="529"/>
                </a:cubicBezTo>
                <a:cubicBezTo>
                  <a:pt x="1654" y="525"/>
                  <a:pt x="1632" y="538"/>
                  <a:pt x="1660" y="522"/>
                </a:cubicBezTo>
                <a:cubicBezTo>
                  <a:pt x="1661" y="522"/>
                  <a:pt x="1661" y="522"/>
                  <a:pt x="1661" y="522"/>
                </a:cubicBezTo>
                <a:cubicBezTo>
                  <a:pt x="1664" y="520"/>
                  <a:pt x="1664" y="520"/>
                  <a:pt x="1664" y="520"/>
                </a:cubicBezTo>
                <a:cubicBezTo>
                  <a:pt x="1660" y="517"/>
                  <a:pt x="1660" y="517"/>
                  <a:pt x="1660" y="517"/>
                </a:cubicBezTo>
                <a:cubicBezTo>
                  <a:pt x="1657" y="516"/>
                  <a:pt x="1659" y="522"/>
                  <a:pt x="1655" y="517"/>
                </a:cubicBezTo>
                <a:cubicBezTo>
                  <a:pt x="1654" y="518"/>
                  <a:pt x="1654" y="518"/>
                  <a:pt x="1654" y="518"/>
                </a:cubicBezTo>
                <a:cubicBezTo>
                  <a:pt x="1653" y="517"/>
                  <a:pt x="1653" y="517"/>
                  <a:pt x="1653" y="517"/>
                </a:cubicBezTo>
                <a:cubicBezTo>
                  <a:pt x="1655" y="515"/>
                  <a:pt x="1655" y="515"/>
                  <a:pt x="1655" y="515"/>
                </a:cubicBezTo>
                <a:cubicBezTo>
                  <a:pt x="1655" y="514"/>
                  <a:pt x="1655" y="514"/>
                  <a:pt x="1655" y="514"/>
                </a:cubicBezTo>
                <a:cubicBezTo>
                  <a:pt x="1657" y="511"/>
                  <a:pt x="1657" y="511"/>
                  <a:pt x="1657" y="511"/>
                </a:cubicBezTo>
                <a:cubicBezTo>
                  <a:pt x="1659" y="512"/>
                  <a:pt x="1659" y="512"/>
                  <a:pt x="1659" y="512"/>
                </a:cubicBezTo>
                <a:cubicBezTo>
                  <a:pt x="1659" y="513"/>
                  <a:pt x="1654" y="509"/>
                  <a:pt x="1658" y="515"/>
                </a:cubicBezTo>
                <a:cubicBezTo>
                  <a:pt x="1660" y="513"/>
                  <a:pt x="1660" y="513"/>
                  <a:pt x="1660" y="513"/>
                </a:cubicBezTo>
                <a:cubicBezTo>
                  <a:pt x="1660" y="515"/>
                  <a:pt x="1660" y="515"/>
                  <a:pt x="1660" y="515"/>
                </a:cubicBezTo>
                <a:cubicBezTo>
                  <a:pt x="1664" y="516"/>
                  <a:pt x="1664" y="516"/>
                  <a:pt x="1664" y="516"/>
                </a:cubicBezTo>
                <a:cubicBezTo>
                  <a:pt x="1667" y="515"/>
                  <a:pt x="1667" y="515"/>
                  <a:pt x="1667" y="515"/>
                </a:cubicBezTo>
                <a:cubicBezTo>
                  <a:pt x="1668" y="517"/>
                  <a:pt x="1668" y="517"/>
                  <a:pt x="1668" y="517"/>
                </a:cubicBezTo>
                <a:cubicBezTo>
                  <a:pt x="1673" y="514"/>
                  <a:pt x="1673" y="514"/>
                  <a:pt x="1673" y="514"/>
                </a:cubicBezTo>
                <a:cubicBezTo>
                  <a:pt x="1672" y="511"/>
                  <a:pt x="1672" y="511"/>
                  <a:pt x="1672" y="511"/>
                </a:cubicBezTo>
                <a:cubicBezTo>
                  <a:pt x="1674" y="509"/>
                  <a:pt x="1674" y="509"/>
                  <a:pt x="1674" y="509"/>
                </a:cubicBezTo>
                <a:cubicBezTo>
                  <a:pt x="1677" y="510"/>
                  <a:pt x="1677" y="510"/>
                  <a:pt x="1677" y="510"/>
                </a:cubicBezTo>
                <a:cubicBezTo>
                  <a:pt x="1679" y="507"/>
                  <a:pt x="1679" y="507"/>
                  <a:pt x="1679" y="507"/>
                </a:cubicBezTo>
                <a:cubicBezTo>
                  <a:pt x="1681" y="507"/>
                  <a:pt x="1681" y="507"/>
                  <a:pt x="1681" y="507"/>
                </a:cubicBezTo>
                <a:cubicBezTo>
                  <a:pt x="1681" y="512"/>
                  <a:pt x="1681" y="512"/>
                  <a:pt x="1681" y="512"/>
                </a:cubicBezTo>
                <a:cubicBezTo>
                  <a:pt x="1678" y="513"/>
                  <a:pt x="1678" y="513"/>
                  <a:pt x="1678" y="513"/>
                </a:cubicBezTo>
                <a:cubicBezTo>
                  <a:pt x="1679" y="514"/>
                  <a:pt x="1679" y="514"/>
                  <a:pt x="1679" y="514"/>
                </a:cubicBezTo>
                <a:cubicBezTo>
                  <a:pt x="1677" y="516"/>
                  <a:pt x="1677" y="516"/>
                  <a:pt x="1677" y="516"/>
                </a:cubicBezTo>
                <a:cubicBezTo>
                  <a:pt x="1678" y="519"/>
                  <a:pt x="1678" y="519"/>
                  <a:pt x="1678" y="519"/>
                </a:cubicBezTo>
                <a:cubicBezTo>
                  <a:pt x="1673" y="519"/>
                  <a:pt x="1673" y="519"/>
                  <a:pt x="1673" y="519"/>
                </a:cubicBezTo>
                <a:cubicBezTo>
                  <a:pt x="1672" y="519"/>
                  <a:pt x="1672" y="520"/>
                  <a:pt x="1675" y="521"/>
                </a:cubicBezTo>
                <a:cubicBezTo>
                  <a:pt x="1668" y="520"/>
                  <a:pt x="1668" y="520"/>
                  <a:pt x="1668" y="520"/>
                </a:cubicBezTo>
                <a:cubicBezTo>
                  <a:pt x="1670" y="522"/>
                  <a:pt x="1670" y="522"/>
                  <a:pt x="1670" y="522"/>
                </a:cubicBezTo>
                <a:cubicBezTo>
                  <a:pt x="1668" y="520"/>
                  <a:pt x="1666" y="527"/>
                  <a:pt x="1665" y="521"/>
                </a:cubicBezTo>
                <a:cubicBezTo>
                  <a:pt x="1657" y="528"/>
                  <a:pt x="1657" y="528"/>
                  <a:pt x="1657" y="528"/>
                </a:cubicBezTo>
                <a:cubicBezTo>
                  <a:pt x="1659" y="529"/>
                  <a:pt x="1659" y="529"/>
                  <a:pt x="1659" y="529"/>
                </a:cubicBezTo>
                <a:cubicBezTo>
                  <a:pt x="1667" y="527"/>
                  <a:pt x="1667" y="527"/>
                  <a:pt x="1667" y="527"/>
                </a:cubicBezTo>
                <a:cubicBezTo>
                  <a:pt x="1672" y="529"/>
                  <a:pt x="1672" y="529"/>
                  <a:pt x="1672" y="529"/>
                </a:cubicBezTo>
                <a:cubicBezTo>
                  <a:pt x="1679" y="527"/>
                  <a:pt x="1679" y="527"/>
                  <a:pt x="1679" y="527"/>
                </a:cubicBezTo>
                <a:cubicBezTo>
                  <a:pt x="1716" y="525"/>
                  <a:pt x="1716" y="525"/>
                  <a:pt x="1716" y="525"/>
                </a:cubicBezTo>
                <a:cubicBezTo>
                  <a:pt x="1721" y="525"/>
                  <a:pt x="1721" y="525"/>
                  <a:pt x="1721" y="525"/>
                </a:cubicBezTo>
                <a:cubicBezTo>
                  <a:pt x="1722" y="526"/>
                  <a:pt x="1722" y="526"/>
                  <a:pt x="1722" y="526"/>
                </a:cubicBezTo>
                <a:cubicBezTo>
                  <a:pt x="1714" y="528"/>
                  <a:pt x="1714" y="528"/>
                  <a:pt x="1714" y="528"/>
                </a:cubicBezTo>
                <a:cubicBezTo>
                  <a:pt x="1752" y="530"/>
                  <a:pt x="1752" y="530"/>
                  <a:pt x="1752" y="530"/>
                </a:cubicBezTo>
                <a:cubicBezTo>
                  <a:pt x="1771" y="528"/>
                  <a:pt x="1771" y="528"/>
                  <a:pt x="1771" y="528"/>
                </a:cubicBezTo>
                <a:cubicBezTo>
                  <a:pt x="1770" y="529"/>
                  <a:pt x="1770" y="529"/>
                  <a:pt x="1770" y="529"/>
                </a:cubicBezTo>
                <a:cubicBezTo>
                  <a:pt x="1771" y="531"/>
                  <a:pt x="1771" y="531"/>
                  <a:pt x="1771" y="531"/>
                </a:cubicBezTo>
                <a:cubicBezTo>
                  <a:pt x="1756" y="532"/>
                  <a:pt x="1756" y="532"/>
                  <a:pt x="1756" y="532"/>
                </a:cubicBezTo>
                <a:cubicBezTo>
                  <a:pt x="1757" y="536"/>
                  <a:pt x="1757" y="536"/>
                  <a:pt x="1757" y="536"/>
                </a:cubicBezTo>
                <a:cubicBezTo>
                  <a:pt x="1757" y="539"/>
                  <a:pt x="1757" y="539"/>
                  <a:pt x="1757" y="539"/>
                </a:cubicBezTo>
                <a:cubicBezTo>
                  <a:pt x="1756" y="539"/>
                  <a:pt x="1756" y="539"/>
                  <a:pt x="1756" y="539"/>
                </a:cubicBezTo>
                <a:cubicBezTo>
                  <a:pt x="1755" y="540"/>
                  <a:pt x="1755" y="540"/>
                  <a:pt x="1755" y="540"/>
                </a:cubicBezTo>
                <a:cubicBezTo>
                  <a:pt x="1757" y="541"/>
                  <a:pt x="1757" y="541"/>
                  <a:pt x="1757" y="541"/>
                </a:cubicBezTo>
                <a:cubicBezTo>
                  <a:pt x="1753" y="542"/>
                  <a:pt x="1753" y="542"/>
                  <a:pt x="1753" y="542"/>
                </a:cubicBezTo>
                <a:cubicBezTo>
                  <a:pt x="1751" y="540"/>
                  <a:pt x="1751" y="540"/>
                  <a:pt x="1751" y="540"/>
                </a:cubicBezTo>
                <a:cubicBezTo>
                  <a:pt x="1749" y="542"/>
                  <a:pt x="1749" y="542"/>
                  <a:pt x="1749" y="542"/>
                </a:cubicBezTo>
                <a:cubicBezTo>
                  <a:pt x="1744" y="542"/>
                  <a:pt x="1744" y="542"/>
                  <a:pt x="1744" y="542"/>
                </a:cubicBezTo>
                <a:cubicBezTo>
                  <a:pt x="1741" y="544"/>
                  <a:pt x="1741" y="544"/>
                  <a:pt x="1741" y="544"/>
                </a:cubicBezTo>
                <a:cubicBezTo>
                  <a:pt x="1742" y="543"/>
                  <a:pt x="1742" y="543"/>
                  <a:pt x="1742" y="543"/>
                </a:cubicBezTo>
                <a:cubicBezTo>
                  <a:pt x="1735" y="544"/>
                  <a:pt x="1735" y="544"/>
                  <a:pt x="1735" y="544"/>
                </a:cubicBezTo>
                <a:cubicBezTo>
                  <a:pt x="1732" y="546"/>
                  <a:pt x="1754" y="540"/>
                  <a:pt x="1728" y="547"/>
                </a:cubicBezTo>
                <a:cubicBezTo>
                  <a:pt x="1726" y="546"/>
                  <a:pt x="1726" y="546"/>
                  <a:pt x="1726" y="546"/>
                </a:cubicBezTo>
                <a:cubicBezTo>
                  <a:pt x="1725" y="546"/>
                  <a:pt x="1729" y="549"/>
                  <a:pt x="1724" y="547"/>
                </a:cubicBezTo>
                <a:cubicBezTo>
                  <a:pt x="1724" y="549"/>
                  <a:pt x="1724" y="549"/>
                  <a:pt x="1724" y="549"/>
                </a:cubicBezTo>
                <a:cubicBezTo>
                  <a:pt x="1721" y="550"/>
                  <a:pt x="1721" y="550"/>
                  <a:pt x="1721" y="550"/>
                </a:cubicBezTo>
                <a:cubicBezTo>
                  <a:pt x="1710" y="552"/>
                  <a:pt x="1710" y="552"/>
                  <a:pt x="1710" y="552"/>
                </a:cubicBezTo>
                <a:cubicBezTo>
                  <a:pt x="1706" y="554"/>
                  <a:pt x="1706" y="554"/>
                  <a:pt x="1706" y="554"/>
                </a:cubicBezTo>
                <a:cubicBezTo>
                  <a:pt x="1704" y="553"/>
                  <a:pt x="1704" y="553"/>
                  <a:pt x="1704" y="553"/>
                </a:cubicBezTo>
                <a:cubicBezTo>
                  <a:pt x="1700" y="553"/>
                  <a:pt x="1700" y="553"/>
                  <a:pt x="1700" y="553"/>
                </a:cubicBezTo>
                <a:cubicBezTo>
                  <a:pt x="1700" y="551"/>
                  <a:pt x="1697" y="554"/>
                  <a:pt x="1698" y="551"/>
                </a:cubicBezTo>
                <a:cubicBezTo>
                  <a:pt x="1695" y="555"/>
                  <a:pt x="1695" y="555"/>
                  <a:pt x="1695" y="555"/>
                </a:cubicBezTo>
                <a:cubicBezTo>
                  <a:pt x="1691" y="558"/>
                  <a:pt x="1691" y="558"/>
                  <a:pt x="1691" y="558"/>
                </a:cubicBezTo>
                <a:cubicBezTo>
                  <a:pt x="1691" y="557"/>
                  <a:pt x="1691" y="557"/>
                  <a:pt x="1691" y="557"/>
                </a:cubicBezTo>
                <a:cubicBezTo>
                  <a:pt x="1684" y="560"/>
                  <a:pt x="1684" y="560"/>
                  <a:pt x="1684" y="560"/>
                </a:cubicBezTo>
                <a:cubicBezTo>
                  <a:pt x="1683" y="561"/>
                  <a:pt x="1683" y="561"/>
                  <a:pt x="1683" y="561"/>
                </a:cubicBezTo>
                <a:cubicBezTo>
                  <a:pt x="1686" y="563"/>
                  <a:pt x="1686" y="563"/>
                  <a:pt x="1686" y="563"/>
                </a:cubicBezTo>
                <a:cubicBezTo>
                  <a:pt x="1708" y="558"/>
                  <a:pt x="1708" y="558"/>
                  <a:pt x="1708" y="558"/>
                </a:cubicBezTo>
                <a:cubicBezTo>
                  <a:pt x="1716" y="556"/>
                  <a:pt x="1716" y="556"/>
                  <a:pt x="1716" y="556"/>
                </a:cubicBezTo>
                <a:cubicBezTo>
                  <a:pt x="1730" y="557"/>
                  <a:pt x="1730" y="557"/>
                  <a:pt x="1730" y="557"/>
                </a:cubicBezTo>
                <a:cubicBezTo>
                  <a:pt x="1732" y="556"/>
                  <a:pt x="1732" y="556"/>
                  <a:pt x="1732" y="556"/>
                </a:cubicBezTo>
                <a:cubicBezTo>
                  <a:pt x="1736" y="557"/>
                  <a:pt x="1736" y="557"/>
                  <a:pt x="1736" y="557"/>
                </a:cubicBezTo>
                <a:cubicBezTo>
                  <a:pt x="1736" y="560"/>
                  <a:pt x="1736" y="560"/>
                  <a:pt x="1736" y="560"/>
                </a:cubicBezTo>
                <a:cubicBezTo>
                  <a:pt x="1732" y="562"/>
                  <a:pt x="1732" y="562"/>
                  <a:pt x="1732" y="562"/>
                </a:cubicBezTo>
                <a:cubicBezTo>
                  <a:pt x="1725" y="562"/>
                  <a:pt x="1725" y="562"/>
                  <a:pt x="1725" y="562"/>
                </a:cubicBezTo>
                <a:cubicBezTo>
                  <a:pt x="1724" y="561"/>
                  <a:pt x="1724" y="561"/>
                  <a:pt x="1724" y="561"/>
                </a:cubicBezTo>
                <a:cubicBezTo>
                  <a:pt x="1714" y="564"/>
                  <a:pt x="1714" y="564"/>
                  <a:pt x="1714" y="564"/>
                </a:cubicBezTo>
                <a:cubicBezTo>
                  <a:pt x="1708" y="563"/>
                  <a:pt x="1708" y="563"/>
                  <a:pt x="1708" y="563"/>
                </a:cubicBezTo>
                <a:cubicBezTo>
                  <a:pt x="1700" y="564"/>
                  <a:pt x="1700" y="564"/>
                  <a:pt x="1700" y="564"/>
                </a:cubicBezTo>
                <a:cubicBezTo>
                  <a:pt x="1701" y="564"/>
                  <a:pt x="1701" y="564"/>
                  <a:pt x="1701" y="564"/>
                </a:cubicBezTo>
                <a:cubicBezTo>
                  <a:pt x="1698" y="568"/>
                  <a:pt x="1698" y="568"/>
                  <a:pt x="1698" y="568"/>
                </a:cubicBezTo>
                <a:cubicBezTo>
                  <a:pt x="1697" y="566"/>
                  <a:pt x="1697" y="566"/>
                  <a:pt x="1697" y="566"/>
                </a:cubicBezTo>
                <a:cubicBezTo>
                  <a:pt x="1694" y="567"/>
                  <a:pt x="1694" y="567"/>
                  <a:pt x="1694" y="567"/>
                </a:cubicBezTo>
                <a:cubicBezTo>
                  <a:pt x="1695" y="568"/>
                  <a:pt x="1693" y="566"/>
                  <a:pt x="1693" y="569"/>
                </a:cubicBezTo>
                <a:cubicBezTo>
                  <a:pt x="1709" y="567"/>
                  <a:pt x="1709" y="567"/>
                  <a:pt x="1709" y="567"/>
                </a:cubicBezTo>
                <a:cubicBezTo>
                  <a:pt x="1708" y="568"/>
                  <a:pt x="1708" y="568"/>
                  <a:pt x="1708" y="568"/>
                </a:cubicBezTo>
                <a:cubicBezTo>
                  <a:pt x="1709" y="569"/>
                  <a:pt x="1709" y="569"/>
                  <a:pt x="1709" y="569"/>
                </a:cubicBezTo>
                <a:cubicBezTo>
                  <a:pt x="1706" y="568"/>
                  <a:pt x="1706" y="568"/>
                  <a:pt x="1706" y="568"/>
                </a:cubicBezTo>
                <a:cubicBezTo>
                  <a:pt x="1704" y="571"/>
                  <a:pt x="1704" y="571"/>
                  <a:pt x="1704" y="571"/>
                </a:cubicBezTo>
                <a:cubicBezTo>
                  <a:pt x="1707" y="576"/>
                  <a:pt x="1707" y="576"/>
                  <a:pt x="1707" y="576"/>
                </a:cubicBezTo>
                <a:cubicBezTo>
                  <a:pt x="1714" y="575"/>
                  <a:pt x="1714" y="575"/>
                  <a:pt x="1714" y="575"/>
                </a:cubicBezTo>
                <a:cubicBezTo>
                  <a:pt x="1715" y="573"/>
                  <a:pt x="1715" y="573"/>
                  <a:pt x="1715" y="573"/>
                </a:cubicBezTo>
                <a:cubicBezTo>
                  <a:pt x="1720" y="573"/>
                  <a:pt x="1720" y="573"/>
                  <a:pt x="1720" y="573"/>
                </a:cubicBezTo>
                <a:cubicBezTo>
                  <a:pt x="1720" y="572"/>
                  <a:pt x="1720" y="572"/>
                  <a:pt x="1720" y="572"/>
                </a:cubicBezTo>
                <a:cubicBezTo>
                  <a:pt x="1720" y="574"/>
                  <a:pt x="1720" y="574"/>
                  <a:pt x="1720" y="574"/>
                </a:cubicBezTo>
                <a:cubicBezTo>
                  <a:pt x="1724" y="574"/>
                  <a:pt x="1724" y="574"/>
                  <a:pt x="1724" y="574"/>
                </a:cubicBezTo>
                <a:cubicBezTo>
                  <a:pt x="1724" y="575"/>
                  <a:pt x="1724" y="575"/>
                  <a:pt x="1724" y="575"/>
                </a:cubicBezTo>
                <a:cubicBezTo>
                  <a:pt x="1710" y="578"/>
                  <a:pt x="1710" y="578"/>
                  <a:pt x="1710" y="578"/>
                </a:cubicBezTo>
                <a:cubicBezTo>
                  <a:pt x="1710" y="579"/>
                  <a:pt x="1719" y="574"/>
                  <a:pt x="1707" y="580"/>
                </a:cubicBezTo>
                <a:cubicBezTo>
                  <a:pt x="1702" y="580"/>
                  <a:pt x="1702" y="580"/>
                  <a:pt x="1702" y="580"/>
                </a:cubicBezTo>
                <a:cubicBezTo>
                  <a:pt x="1701" y="577"/>
                  <a:pt x="1701" y="577"/>
                  <a:pt x="1701" y="577"/>
                </a:cubicBezTo>
                <a:cubicBezTo>
                  <a:pt x="1693" y="581"/>
                  <a:pt x="1693" y="581"/>
                  <a:pt x="1693" y="581"/>
                </a:cubicBezTo>
                <a:cubicBezTo>
                  <a:pt x="1687" y="581"/>
                  <a:pt x="1687" y="581"/>
                  <a:pt x="1687" y="581"/>
                </a:cubicBezTo>
                <a:cubicBezTo>
                  <a:pt x="1679" y="585"/>
                  <a:pt x="1679" y="585"/>
                  <a:pt x="1679" y="585"/>
                </a:cubicBezTo>
                <a:cubicBezTo>
                  <a:pt x="1678" y="586"/>
                  <a:pt x="1678" y="586"/>
                  <a:pt x="1678" y="586"/>
                </a:cubicBezTo>
                <a:cubicBezTo>
                  <a:pt x="1680" y="584"/>
                  <a:pt x="1680" y="584"/>
                  <a:pt x="1680" y="584"/>
                </a:cubicBezTo>
                <a:cubicBezTo>
                  <a:pt x="1677" y="579"/>
                  <a:pt x="1677" y="579"/>
                  <a:pt x="1677" y="579"/>
                </a:cubicBezTo>
                <a:cubicBezTo>
                  <a:pt x="1682" y="579"/>
                  <a:pt x="1682" y="579"/>
                  <a:pt x="1682" y="579"/>
                </a:cubicBezTo>
                <a:cubicBezTo>
                  <a:pt x="1679" y="577"/>
                  <a:pt x="1679" y="577"/>
                  <a:pt x="1679" y="577"/>
                </a:cubicBezTo>
                <a:cubicBezTo>
                  <a:pt x="1672" y="578"/>
                  <a:pt x="1672" y="578"/>
                  <a:pt x="1672" y="578"/>
                </a:cubicBezTo>
                <a:cubicBezTo>
                  <a:pt x="1669" y="574"/>
                  <a:pt x="1669" y="574"/>
                  <a:pt x="1669" y="574"/>
                </a:cubicBezTo>
                <a:cubicBezTo>
                  <a:pt x="1667" y="579"/>
                  <a:pt x="1667" y="579"/>
                  <a:pt x="1667" y="579"/>
                </a:cubicBezTo>
                <a:cubicBezTo>
                  <a:pt x="1656" y="581"/>
                  <a:pt x="1656" y="581"/>
                  <a:pt x="1656" y="581"/>
                </a:cubicBezTo>
                <a:cubicBezTo>
                  <a:pt x="1655" y="581"/>
                  <a:pt x="1654" y="581"/>
                  <a:pt x="1653" y="582"/>
                </a:cubicBezTo>
                <a:cubicBezTo>
                  <a:pt x="1646" y="583"/>
                  <a:pt x="1646" y="583"/>
                  <a:pt x="1646" y="583"/>
                </a:cubicBezTo>
                <a:cubicBezTo>
                  <a:pt x="1641" y="583"/>
                  <a:pt x="1641" y="583"/>
                  <a:pt x="1641" y="583"/>
                </a:cubicBezTo>
                <a:cubicBezTo>
                  <a:pt x="1641" y="583"/>
                  <a:pt x="1639" y="585"/>
                  <a:pt x="1641" y="581"/>
                </a:cubicBezTo>
                <a:cubicBezTo>
                  <a:pt x="1633" y="585"/>
                  <a:pt x="1633" y="585"/>
                  <a:pt x="1633" y="585"/>
                </a:cubicBezTo>
                <a:cubicBezTo>
                  <a:pt x="1631" y="583"/>
                  <a:pt x="1631" y="583"/>
                  <a:pt x="1631" y="583"/>
                </a:cubicBezTo>
                <a:cubicBezTo>
                  <a:pt x="1628" y="587"/>
                  <a:pt x="1628" y="587"/>
                  <a:pt x="1628" y="587"/>
                </a:cubicBezTo>
                <a:cubicBezTo>
                  <a:pt x="1627" y="586"/>
                  <a:pt x="1627" y="586"/>
                  <a:pt x="1627" y="586"/>
                </a:cubicBezTo>
                <a:cubicBezTo>
                  <a:pt x="1626" y="591"/>
                  <a:pt x="1627" y="583"/>
                  <a:pt x="1622" y="587"/>
                </a:cubicBezTo>
                <a:cubicBezTo>
                  <a:pt x="1625" y="588"/>
                  <a:pt x="1625" y="588"/>
                  <a:pt x="1625" y="588"/>
                </a:cubicBezTo>
                <a:cubicBezTo>
                  <a:pt x="1628" y="590"/>
                  <a:pt x="1628" y="590"/>
                  <a:pt x="1628" y="590"/>
                </a:cubicBezTo>
                <a:cubicBezTo>
                  <a:pt x="1625" y="592"/>
                  <a:pt x="1625" y="592"/>
                  <a:pt x="1625" y="592"/>
                </a:cubicBezTo>
                <a:cubicBezTo>
                  <a:pt x="1631" y="593"/>
                  <a:pt x="1631" y="593"/>
                  <a:pt x="1631" y="593"/>
                </a:cubicBezTo>
                <a:cubicBezTo>
                  <a:pt x="1635" y="593"/>
                  <a:pt x="1635" y="593"/>
                  <a:pt x="1635" y="593"/>
                </a:cubicBezTo>
                <a:cubicBezTo>
                  <a:pt x="1639" y="590"/>
                  <a:pt x="1639" y="590"/>
                  <a:pt x="1639" y="590"/>
                </a:cubicBezTo>
                <a:cubicBezTo>
                  <a:pt x="1652" y="587"/>
                  <a:pt x="1652" y="587"/>
                  <a:pt x="1652" y="587"/>
                </a:cubicBezTo>
                <a:cubicBezTo>
                  <a:pt x="1653" y="587"/>
                  <a:pt x="1653" y="587"/>
                  <a:pt x="1653" y="587"/>
                </a:cubicBezTo>
                <a:cubicBezTo>
                  <a:pt x="1653" y="587"/>
                  <a:pt x="1653" y="587"/>
                  <a:pt x="1653" y="587"/>
                </a:cubicBezTo>
                <a:cubicBezTo>
                  <a:pt x="1642" y="591"/>
                  <a:pt x="1642" y="591"/>
                  <a:pt x="1642" y="591"/>
                </a:cubicBezTo>
                <a:cubicBezTo>
                  <a:pt x="1641" y="592"/>
                  <a:pt x="1645" y="590"/>
                  <a:pt x="1641" y="593"/>
                </a:cubicBezTo>
                <a:cubicBezTo>
                  <a:pt x="1642" y="594"/>
                  <a:pt x="1642" y="594"/>
                  <a:pt x="1642" y="594"/>
                </a:cubicBezTo>
                <a:cubicBezTo>
                  <a:pt x="1641" y="594"/>
                  <a:pt x="1641" y="594"/>
                  <a:pt x="1641" y="594"/>
                </a:cubicBezTo>
                <a:cubicBezTo>
                  <a:pt x="1641" y="596"/>
                  <a:pt x="1641" y="596"/>
                  <a:pt x="1641" y="596"/>
                </a:cubicBezTo>
                <a:cubicBezTo>
                  <a:pt x="1642" y="597"/>
                  <a:pt x="1642" y="597"/>
                  <a:pt x="1642" y="597"/>
                </a:cubicBezTo>
                <a:cubicBezTo>
                  <a:pt x="1643" y="596"/>
                  <a:pt x="1643" y="596"/>
                  <a:pt x="1643" y="596"/>
                </a:cubicBezTo>
                <a:cubicBezTo>
                  <a:pt x="1644" y="597"/>
                  <a:pt x="1644" y="597"/>
                  <a:pt x="1644" y="597"/>
                </a:cubicBezTo>
                <a:cubicBezTo>
                  <a:pt x="1650" y="595"/>
                  <a:pt x="1647" y="600"/>
                  <a:pt x="1665" y="597"/>
                </a:cubicBezTo>
                <a:cubicBezTo>
                  <a:pt x="1667" y="598"/>
                  <a:pt x="1667" y="598"/>
                  <a:pt x="1667" y="598"/>
                </a:cubicBezTo>
                <a:cubicBezTo>
                  <a:pt x="1662" y="600"/>
                  <a:pt x="1662" y="600"/>
                  <a:pt x="1662" y="600"/>
                </a:cubicBezTo>
                <a:cubicBezTo>
                  <a:pt x="1660" y="601"/>
                  <a:pt x="1660" y="601"/>
                  <a:pt x="1660" y="601"/>
                </a:cubicBezTo>
                <a:cubicBezTo>
                  <a:pt x="1662" y="603"/>
                  <a:pt x="1662" y="603"/>
                  <a:pt x="1662" y="603"/>
                </a:cubicBezTo>
                <a:cubicBezTo>
                  <a:pt x="1673" y="599"/>
                  <a:pt x="1673" y="599"/>
                  <a:pt x="1673" y="599"/>
                </a:cubicBezTo>
                <a:cubicBezTo>
                  <a:pt x="1679" y="599"/>
                  <a:pt x="1679" y="599"/>
                  <a:pt x="1679" y="599"/>
                </a:cubicBezTo>
                <a:cubicBezTo>
                  <a:pt x="1683" y="595"/>
                  <a:pt x="1685" y="599"/>
                  <a:pt x="1693" y="596"/>
                </a:cubicBezTo>
                <a:cubicBezTo>
                  <a:pt x="1705" y="594"/>
                  <a:pt x="1705" y="594"/>
                  <a:pt x="1705" y="594"/>
                </a:cubicBezTo>
                <a:cubicBezTo>
                  <a:pt x="1724" y="590"/>
                  <a:pt x="1724" y="590"/>
                  <a:pt x="1724" y="590"/>
                </a:cubicBezTo>
                <a:cubicBezTo>
                  <a:pt x="1733" y="593"/>
                  <a:pt x="1733" y="593"/>
                  <a:pt x="1733" y="593"/>
                </a:cubicBezTo>
                <a:cubicBezTo>
                  <a:pt x="1738" y="596"/>
                  <a:pt x="1738" y="596"/>
                  <a:pt x="1738" y="596"/>
                </a:cubicBezTo>
                <a:cubicBezTo>
                  <a:pt x="1740" y="596"/>
                  <a:pt x="1740" y="596"/>
                  <a:pt x="1740" y="596"/>
                </a:cubicBezTo>
                <a:cubicBezTo>
                  <a:pt x="1740" y="594"/>
                  <a:pt x="1740" y="594"/>
                  <a:pt x="1740" y="594"/>
                </a:cubicBezTo>
                <a:cubicBezTo>
                  <a:pt x="1740" y="596"/>
                  <a:pt x="1734" y="591"/>
                  <a:pt x="1742" y="596"/>
                </a:cubicBezTo>
                <a:cubicBezTo>
                  <a:pt x="1743" y="593"/>
                  <a:pt x="1743" y="593"/>
                  <a:pt x="1743" y="593"/>
                </a:cubicBezTo>
                <a:cubicBezTo>
                  <a:pt x="1747" y="592"/>
                  <a:pt x="1747" y="592"/>
                  <a:pt x="1747" y="592"/>
                </a:cubicBezTo>
                <a:cubicBezTo>
                  <a:pt x="1750" y="593"/>
                  <a:pt x="1750" y="593"/>
                  <a:pt x="1750" y="593"/>
                </a:cubicBezTo>
                <a:cubicBezTo>
                  <a:pt x="1755" y="591"/>
                  <a:pt x="1755" y="591"/>
                  <a:pt x="1755" y="591"/>
                </a:cubicBezTo>
                <a:cubicBezTo>
                  <a:pt x="1757" y="592"/>
                  <a:pt x="1757" y="592"/>
                  <a:pt x="1757" y="592"/>
                </a:cubicBezTo>
                <a:cubicBezTo>
                  <a:pt x="1772" y="589"/>
                  <a:pt x="1772" y="589"/>
                  <a:pt x="1772" y="589"/>
                </a:cubicBezTo>
                <a:cubicBezTo>
                  <a:pt x="1775" y="590"/>
                  <a:pt x="1775" y="590"/>
                  <a:pt x="1775" y="590"/>
                </a:cubicBezTo>
                <a:cubicBezTo>
                  <a:pt x="1773" y="592"/>
                  <a:pt x="1773" y="592"/>
                  <a:pt x="1773" y="592"/>
                </a:cubicBezTo>
                <a:cubicBezTo>
                  <a:pt x="1778" y="593"/>
                  <a:pt x="1778" y="593"/>
                  <a:pt x="1778" y="593"/>
                </a:cubicBezTo>
                <a:cubicBezTo>
                  <a:pt x="1775" y="596"/>
                  <a:pt x="1775" y="596"/>
                  <a:pt x="1775" y="596"/>
                </a:cubicBezTo>
                <a:cubicBezTo>
                  <a:pt x="1767" y="596"/>
                  <a:pt x="1767" y="596"/>
                  <a:pt x="1767" y="596"/>
                </a:cubicBezTo>
                <a:cubicBezTo>
                  <a:pt x="1767" y="596"/>
                  <a:pt x="1767" y="596"/>
                  <a:pt x="1767" y="596"/>
                </a:cubicBezTo>
                <a:cubicBezTo>
                  <a:pt x="1761" y="596"/>
                  <a:pt x="1761" y="596"/>
                  <a:pt x="1761" y="596"/>
                </a:cubicBezTo>
                <a:cubicBezTo>
                  <a:pt x="1762" y="599"/>
                  <a:pt x="1762" y="599"/>
                  <a:pt x="1762" y="599"/>
                </a:cubicBezTo>
                <a:cubicBezTo>
                  <a:pt x="1756" y="599"/>
                  <a:pt x="1756" y="599"/>
                  <a:pt x="1756" y="599"/>
                </a:cubicBezTo>
                <a:cubicBezTo>
                  <a:pt x="1748" y="603"/>
                  <a:pt x="1748" y="603"/>
                  <a:pt x="1748" y="603"/>
                </a:cubicBezTo>
                <a:cubicBezTo>
                  <a:pt x="1736" y="608"/>
                  <a:pt x="1736" y="608"/>
                  <a:pt x="1736" y="608"/>
                </a:cubicBezTo>
                <a:cubicBezTo>
                  <a:pt x="1734" y="607"/>
                  <a:pt x="1734" y="607"/>
                  <a:pt x="1734" y="607"/>
                </a:cubicBezTo>
                <a:cubicBezTo>
                  <a:pt x="1733" y="607"/>
                  <a:pt x="1733" y="607"/>
                  <a:pt x="1733" y="607"/>
                </a:cubicBezTo>
                <a:cubicBezTo>
                  <a:pt x="1732" y="609"/>
                  <a:pt x="1732" y="609"/>
                  <a:pt x="1732" y="609"/>
                </a:cubicBezTo>
                <a:cubicBezTo>
                  <a:pt x="1729" y="608"/>
                  <a:pt x="1729" y="608"/>
                  <a:pt x="1729" y="608"/>
                </a:cubicBezTo>
                <a:cubicBezTo>
                  <a:pt x="1727" y="609"/>
                  <a:pt x="1727" y="609"/>
                  <a:pt x="1727" y="609"/>
                </a:cubicBezTo>
                <a:cubicBezTo>
                  <a:pt x="1729" y="610"/>
                  <a:pt x="1729" y="610"/>
                  <a:pt x="1729" y="610"/>
                </a:cubicBezTo>
                <a:cubicBezTo>
                  <a:pt x="1720" y="612"/>
                  <a:pt x="1720" y="612"/>
                  <a:pt x="1720" y="612"/>
                </a:cubicBezTo>
                <a:cubicBezTo>
                  <a:pt x="1715" y="616"/>
                  <a:pt x="1715" y="616"/>
                  <a:pt x="1715" y="616"/>
                </a:cubicBezTo>
                <a:cubicBezTo>
                  <a:pt x="1702" y="620"/>
                  <a:pt x="1702" y="620"/>
                  <a:pt x="1702" y="620"/>
                </a:cubicBezTo>
                <a:cubicBezTo>
                  <a:pt x="1701" y="619"/>
                  <a:pt x="1701" y="619"/>
                  <a:pt x="1701" y="619"/>
                </a:cubicBezTo>
                <a:cubicBezTo>
                  <a:pt x="1700" y="621"/>
                  <a:pt x="1700" y="621"/>
                  <a:pt x="1700" y="621"/>
                </a:cubicBezTo>
                <a:cubicBezTo>
                  <a:pt x="1703" y="620"/>
                  <a:pt x="1699" y="621"/>
                  <a:pt x="1699" y="618"/>
                </a:cubicBezTo>
                <a:cubicBezTo>
                  <a:pt x="1694" y="621"/>
                  <a:pt x="1694" y="621"/>
                  <a:pt x="1694" y="621"/>
                </a:cubicBezTo>
                <a:cubicBezTo>
                  <a:pt x="1693" y="620"/>
                  <a:pt x="1693" y="620"/>
                  <a:pt x="1693" y="620"/>
                </a:cubicBezTo>
                <a:cubicBezTo>
                  <a:pt x="1692" y="622"/>
                  <a:pt x="1692" y="622"/>
                  <a:pt x="1692" y="622"/>
                </a:cubicBezTo>
                <a:cubicBezTo>
                  <a:pt x="1693" y="626"/>
                  <a:pt x="1693" y="626"/>
                  <a:pt x="1693" y="626"/>
                </a:cubicBezTo>
                <a:cubicBezTo>
                  <a:pt x="1689" y="629"/>
                  <a:pt x="1708" y="630"/>
                  <a:pt x="1687" y="627"/>
                </a:cubicBezTo>
                <a:cubicBezTo>
                  <a:pt x="1691" y="629"/>
                  <a:pt x="1691" y="629"/>
                  <a:pt x="1691" y="629"/>
                </a:cubicBezTo>
                <a:cubicBezTo>
                  <a:pt x="1696" y="629"/>
                  <a:pt x="1696" y="629"/>
                  <a:pt x="1696" y="629"/>
                </a:cubicBezTo>
                <a:cubicBezTo>
                  <a:pt x="1697" y="628"/>
                  <a:pt x="1697" y="628"/>
                  <a:pt x="1697" y="628"/>
                </a:cubicBezTo>
                <a:cubicBezTo>
                  <a:pt x="1700" y="628"/>
                  <a:pt x="1698" y="625"/>
                  <a:pt x="1704" y="624"/>
                </a:cubicBezTo>
                <a:cubicBezTo>
                  <a:pt x="1706" y="625"/>
                  <a:pt x="1706" y="625"/>
                  <a:pt x="1706" y="625"/>
                </a:cubicBezTo>
                <a:cubicBezTo>
                  <a:pt x="1707" y="624"/>
                  <a:pt x="1707" y="624"/>
                  <a:pt x="1707" y="624"/>
                </a:cubicBezTo>
                <a:cubicBezTo>
                  <a:pt x="1712" y="625"/>
                  <a:pt x="1712" y="625"/>
                  <a:pt x="1712" y="625"/>
                </a:cubicBezTo>
                <a:cubicBezTo>
                  <a:pt x="1716" y="623"/>
                  <a:pt x="1716" y="623"/>
                  <a:pt x="1716" y="623"/>
                </a:cubicBezTo>
                <a:cubicBezTo>
                  <a:pt x="1719" y="624"/>
                  <a:pt x="1719" y="624"/>
                  <a:pt x="1719" y="624"/>
                </a:cubicBezTo>
                <a:cubicBezTo>
                  <a:pt x="1719" y="626"/>
                  <a:pt x="1719" y="626"/>
                  <a:pt x="1719" y="626"/>
                </a:cubicBezTo>
                <a:cubicBezTo>
                  <a:pt x="1717" y="629"/>
                  <a:pt x="1717" y="629"/>
                  <a:pt x="1717" y="629"/>
                </a:cubicBezTo>
                <a:cubicBezTo>
                  <a:pt x="1709" y="629"/>
                  <a:pt x="1709" y="629"/>
                  <a:pt x="1709" y="629"/>
                </a:cubicBezTo>
                <a:cubicBezTo>
                  <a:pt x="1705" y="632"/>
                  <a:pt x="1705" y="632"/>
                  <a:pt x="1705" y="632"/>
                </a:cubicBezTo>
                <a:cubicBezTo>
                  <a:pt x="1701" y="634"/>
                  <a:pt x="1701" y="634"/>
                  <a:pt x="1701" y="634"/>
                </a:cubicBezTo>
                <a:cubicBezTo>
                  <a:pt x="1700" y="633"/>
                  <a:pt x="1700" y="633"/>
                  <a:pt x="1700" y="633"/>
                </a:cubicBezTo>
                <a:cubicBezTo>
                  <a:pt x="1695" y="632"/>
                  <a:pt x="1695" y="632"/>
                  <a:pt x="1695" y="632"/>
                </a:cubicBezTo>
                <a:cubicBezTo>
                  <a:pt x="1693" y="632"/>
                  <a:pt x="1693" y="632"/>
                  <a:pt x="1693" y="632"/>
                </a:cubicBezTo>
                <a:cubicBezTo>
                  <a:pt x="1692" y="633"/>
                  <a:pt x="1692" y="633"/>
                  <a:pt x="1692" y="633"/>
                </a:cubicBezTo>
                <a:cubicBezTo>
                  <a:pt x="1696" y="636"/>
                  <a:pt x="1696" y="636"/>
                  <a:pt x="1696" y="636"/>
                </a:cubicBezTo>
                <a:cubicBezTo>
                  <a:pt x="1693" y="638"/>
                  <a:pt x="1693" y="638"/>
                  <a:pt x="1693" y="638"/>
                </a:cubicBezTo>
                <a:cubicBezTo>
                  <a:pt x="1687" y="638"/>
                  <a:pt x="1687" y="638"/>
                  <a:pt x="1687" y="638"/>
                </a:cubicBezTo>
                <a:cubicBezTo>
                  <a:pt x="1683" y="640"/>
                  <a:pt x="1683" y="640"/>
                  <a:pt x="1683" y="640"/>
                </a:cubicBezTo>
                <a:cubicBezTo>
                  <a:pt x="1680" y="640"/>
                  <a:pt x="1688" y="635"/>
                  <a:pt x="1678" y="642"/>
                </a:cubicBezTo>
                <a:cubicBezTo>
                  <a:pt x="1678" y="643"/>
                  <a:pt x="1678" y="643"/>
                  <a:pt x="1678" y="643"/>
                </a:cubicBezTo>
                <a:cubicBezTo>
                  <a:pt x="1684" y="642"/>
                  <a:pt x="1684" y="642"/>
                  <a:pt x="1684" y="642"/>
                </a:cubicBezTo>
                <a:cubicBezTo>
                  <a:pt x="1679" y="645"/>
                  <a:pt x="1679" y="645"/>
                  <a:pt x="1679" y="645"/>
                </a:cubicBezTo>
                <a:cubicBezTo>
                  <a:pt x="1681" y="646"/>
                  <a:pt x="1681" y="646"/>
                  <a:pt x="1681" y="646"/>
                </a:cubicBezTo>
                <a:cubicBezTo>
                  <a:pt x="1686" y="645"/>
                  <a:pt x="1686" y="645"/>
                  <a:pt x="1686" y="645"/>
                </a:cubicBezTo>
                <a:cubicBezTo>
                  <a:pt x="1686" y="647"/>
                  <a:pt x="1679" y="644"/>
                  <a:pt x="1687" y="648"/>
                </a:cubicBezTo>
                <a:cubicBezTo>
                  <a:pt x="1683" y="648"/>
                  <a:pt x="1683" y="648"/>
                  <a:pt x="1683" y="648"/>
                </a:cubicBezTo>
                <a:cubicBezTo>
                  <a:pt x="1683" y="649"/>
                  <a:pt x="1683" y="649"/>
                  <a:pt x="1683" y="649"/>
                </a:cubicBezTo>
                <a:cubicBezTo>
                  <a:pt x="1684" y="650"/>
                  <a:pt x="1684" y="650"/>
                  <a:pt x="1684" y="650"/>
                </a:cubicBezTo>
                <a:cubicBezTo>
                  <a:pt x="1681" y="649"/>
                  <a:pt x="1681" y="649"/>
                  <a:pt x="1681" y="649"/>
                </a:cubicBezTo>
                <a:cubicBezTo>
                  <a:pt x="1680" y="650"/>
                  <a:pt x="1680" y="650"/>
                  <a:pt x="1680" y="650"/>
                </a:cubicBezTo>
                <a:cubicBezTo>
                  <a:pt x="1677" y="646"/>
                  <a:pt x="1677" y="646"/>
                  <a:pt x="1677" y="646"/>
                </a:cubicBezTo>
                <a:cubicBezTo>
                  <a:pt x="1673" y="645"/>
                  <a:pt x="1673" y="645"/>
                  <a:pt x="1673" y="645"/>
                </a:cubicBezTo>
                <a:cubicBezTo>
                  <a:pt x="1676" y="644"/>
                  <a:pt x="1676" y="644"/>
                  <a:pt x="1676" y="644"/>
                </a:cubicBezTo>
                <a:cubicBezTo>
                  <a:pt x="1675" y="643"/>
                  <a:pt x="1673" y="650"/>
                  <a:pt x="1677" y="642"/>
                </a:cubicBezTo>
                <a:cubicBezTo>
                  <a:pt x="1670" y="642"/>
                  <a:pt x="1670" y="642"/>
                  <a:pt x="1670" y="642"/>
                </a:cubicBezTo>
                <a:cubicBezTo>
                  <a:pt x="1669" y="643"/>
                  <a:pt x="1669" y="643"/>
                  <a:pt x="1669" y="643"/>
                </a:cubicBezTo>
                <a:cubicBezTo>
                  <a:pt x="1660" y="644"/>
                  <a:pt x="1660" y="644"/>
                  <a:pt x="1660" y="644"/>
                </a:cubicBezTo>
                <a:cubicBezTo>
                  <a:pt x="1657" y="647"/>
                  <a:pt x="1657" y="647"/>
                  <a:pt x="1657" y="647"/>
                </a:cubicBezTo>
                <a:cubicBezTo>
                  <a:pt x="1657" y="648"/>
                  <a:pt x="1657" y="648"/>
                  <a:pt x="1657" y="648"/>
                </a:cubicBezTo>
                <a:cubicBezTo>
                  <a:pt x="1656" y="647"/>
                  <a:pt x="1656" y="647"/>
                  <a:pt x="1656" y="647"/>
                </a:cubicBezTo>
                <a:cubicBezTo>
                  <a:pt x="1653" y="650"/>
                  <a:pt x="1653" y="650"/>
                  <a:pt x="1653" y="650"/>
                </a:cubicBezTo>
                <a:cubicBezTo>
                  <a:pt x="1648" y="657"/>
                  <a:pt x="1652" y="647"/>
                  <a:pt x="1640" y="652"/>
                </a:cubicBezTo>
                <a:cubicBezTo>
                  <a:pt x="1641" y="651"/>
                  <a:pt x="1641" y="651"/>
                  <a:pt x="1641" y="651"/>
                </a:cubicBezTo>
                <a:cubicBezTo>
                  <a:pt x="1640" y="650"/>
                  <a:pt x="1640" y="650"/>
                  <a:pt x="1640" y="650"/>
                </a:cubicBezTo>
                <a:cubicBezTo>
                  <a:pt x="1628" y="654"/>
                  <a:pt x="1628" y="654"/>
                  <a:pt x="1628" y="654"/>
                </a:cubicBezTo>
                <a:cubicBezTo>
                  <a:pt x="1627" y="654"/>
                  <a:pt x="1635" y="650"/>
                  <a:pt x="1625" y="655"/>
                </a:cubicBezTo>
                <a:cubicBezTo>
                  <a:pt x="1625" y="657"/>
                  <a:pt x="1625" y="657"/>
                  <a:pt x="1625" y="657"/>
                </a:cubicBezTo>
                <a:cubicBezTo>
                  <a:pt x="1627" y="658"/>
                  <a:pt x="1627" y="658"/>
                  <a:pt x="1627" y="658"/>
                </a:cubicBezTo>
                <a:cubicBezTo>
                  <a:pt x="1629" y="657"/>
                  <a:pt x="1629" y="657"/>
                  <a:pt x="1629" y="657"/>
                </a:cubicBezTo>
                <a:cubicBezTo>
                  <a:pt x="1649" y="658"/>
                  <a:pt x="1649" y="658"/>
                  <a:pt x="1649" y="658"/>
                </a:cubicBezTo>
                <a:cubicBezTo>
                  <a:pt x="1650" y="658"/>
                  <a:pt x="1650" y="658"/>
                  <a:pt x="1650" y="658"/>
                </a:cubicBezTo>
                <a:cubicBezTo>
                  <a:pt x="1651" y="657"/>
                  <a:pt x="1651" y="657"/>
                  <a:pt x="1651" y="657"/>
                </a:cubicBezTo>
                <a:cubicBezTo>
                  <a:pt x="1650" y="655"/>
                  <a:pt x="1650" y="655"/>
                  <a:pt x="1650" y="655"/>
                </a:cubicBezTo>
                <a:cubicBezTo>
                  <a:pt x="1651" y="655"/>
                  <a:pt x="1654" y="657"/>
                  <a:pt x="1653" y="654"/>
                </a:cubicBezTo>
                <a:cubicBezTo>
                  <a:pt x="1649" y="652"/>
                  <a:pt x="1649" y="652"/>
                  <a:pt x="1649" y="652"/>
                </a:cubicBezTo>
                <a:cubicBezTo>
                  <a:pt x="1658" y="651"/>
                  <a:pt x="1658" y="651"/>
                  <a:pt x="1658" y="651"/>
                </a:cubicBezTo>
                <a:cubicBezTo>
                  <a:pt x="1656" y="653"/>
                  <a:pt x="1656" y="653"/>
                  <a:pt x="1656" y="653"/>
                </a:cubicBezTo>
                <a:cubicBezTo>
                  <a:pt x="1661" y="658"/>
                  <a:pt x="1661" y="658"/>
                  <a:pt x="1661" y="658"/>
                </a:cubicBezTo>
                <a:cubicBezTo>
                  <a:pt x="1663" y="657"/>
                  <a:pt x="1663" y="657"/>
                  <a:pt x="1663" y="657"/>
                </a:cubicBezTo>
                <a:cubicBezTo>
                  <a:pt x="1665" y="658"/>
                  <a:pt x="1665" y="658"/>
                  <a:pt x="1665" y="658"/>
                </a:cubicBezTo>
                <a:cubicBezTo>
                  <a:pt x="1665" y="657"/>
                  <a:pt x="1665" y="657"/>
                  <a:pt x="1665" y="657"/>
                </a:cubicBezTo>
                <a:cubicBezTo>
                  <a:pt x="1671" y="657"/>
                  <a:pt x="1671" y="657"/>
                  <a:pt x="1671" y="657"/>
                </a:cubicBezTo>
                <a:cubicBezTo>
                  <a:pt x="1670" y="658"/>
                  <a:pt x="1670" y="658"/>
                  <a:pt x="1670" y="658"/>
                </a:cubicBezTo>
                <a:cubicBezTo>
                  <a:pt x="1675" y="657"/>
                  <a:pt x="1675" y="657"/>
                  <a:pt x="1675" y="657"/>
                </a:cubicBezTo>
                <a:cubicBezTo>
                  <a:pt x="1673" y="655"/>
                  <a:pt x="1673" y="655"/>
                  <a:pt x="1673" y="655"/>
                </a:cubicBezTo>
                <a:cubicBezTo>
                  <a:pt x="1676" y="657"/>
                  <a:pt x="1676" y="657"/>
                  <a:pt x="1676" y="657"/>
                </a:cubicBezTo>
                <a:cubicBezTo>
                  <a:pt x="1677" y="657"/>
                  <a:pt x="1677" y="657"/>
                  <a:pt x="1677" y="657"/>
                </a:cubicBezTo>
                <a:cubicBezTo>
                  <a:pt x="1678" y="657"/>
                  <a:pt x="1678" y="657"/>
                  <a:pt x="1678" y="657"/>
                </a:cubicBezTo>
                <a:cubicBezTo>
                  <a:pt x="1679" y="656"/>
                  <a:pt x="1679" y="656"/>
                  <a:pt x="1679" y="656"/>
                </a:cubicBezTo>
                <a:cubicBezTo>
                  <a:pt x="1683" y="659"/>
                  <a:pt x="1683" y="659"/>
                  <a:pt x="1683" y="659"/>
                </a:cubicBezTo>
                <a:cubicBezTo>
                  <a:pt x="1685" y="658"/>
                  <a:pt x="1685" y="658"/>
                  <a:pt x="1685" y="658"/>
                </a:cubicBezTo>
                <a:cubicBezTo>
                  <a:pt x="1686" y="657"/>
                  <a:pt x="1686" y="657"/>
                  <a:pt x="1686" y="657"/>
                </a:cubicBezTo>
                <a:cubicBezTo>
                  <a:pt x="1687" y="658"/>
                  <a:pt x="1687" y="658"/>
                  <a:pt x="1687" y="658"/>
                </a:cubicBezTo>
                <a:cubicBezTo>
                  <a:pt x="1690" y="655"/>
                  <a:pt x="1690" y="655"/>
                  <a:pt x="1690" y="655"/>
                </a:cubicBezTo>
                <a:cubicBezTo>
                  <a:pt x="1689" y="653"/>
                  <a:pt x="1689" y="653"/>
                  <a:pt x="1689" y="653"/>
                </a:cubicBezTo>
                <a:cubicBezTo>
                  <a:pt x="1693" y="654"/>
                  <a:pt x="1693" y="654"/>
                  <a:pt x="1693" y="654"/>
                </a:cubicBezTo>
                <a:cubicBezTo>
                  <a:pt x="1694" y="653"/>
                  <a:pt x="1694" y="653"/>
                  <a:pt x="1694" y="653"/>
                </a:cubicBezTo>
                <a:cubicBezTo>
                  <a:pt x="1700" y="654"/>
                  <a:pt x="1681" y="660"/>
                  <a:pt x="1700" y="653"/>
                </a:cubicBezTo>
                <a:cubicBezTo>
                  <a:pt x="1704" y="652"/>
                  <a:pt x="1704" y="652"/>
                  <a:pt x="1704" y="652"/>
                </a:cubicBezTo>
                <a:cubicBezTo>
                  <a:pt x="1729" y="648"/>
                  <a:pt x="1729" y="648"/>
                  <a:pt x="1729" y="648"/>
                </a:cubicBezTo>
                <a:cubicBezTo>
                  <a:pt x="1743" y="645"/>
                  <a:pt x="1743" y="645"/>
                  <a:pt x="1743" y="645"/>
                </a:cubicBezTo>
                <a:cubicBezTo>
                  <a:pt x="1767" y="644"/>
                  <a:pt x="1767" y="644"/>
                  <a:pt x="1767" y="644"/>
                </a:cubicBezTo>
                <a:cubicBezTo>
                  <a:pt x="1769" y="644"/>
                  <a:pt x="1769" y="644"/>
                  <a:pt x="1769" y="644"/>
                </a:cubicBezTo>
                <a:cubicBezTo>
                  <a:pt x="1764" y="647"/>
                  <a:pt x="1764" y="647"/>
                  <a:pt x="1764" y="647"/>
                </a:cubicBezTo>
                <a:cubicBezTo>
                  <a:pt x="1751" y="650"/>
                  <a:pt x="1751" y="650"/>
                  <a:pt x="1751" y="650"/>
                </a:cubicBezTo>
                <a:cubicBezTo>
                  <a:pt x="1745" y="653"/>
                  <a:pt x="1745" y="653"/>
                  <a:pt x="1745" y="653"/>
                </a:cubicBezTo>
                <a:cubicBezTo>
                  <a:pt x="1737" y="655"/>
                  <a:pt x="1737" y="655"/>
                  <a:pt x="1737" y="655"/>
                </a:cubicBezTo>
                <a:cubicBezTo>
                  <a:pt x="1736" y="661"/>
                  <a:pt x="1736" y="661"/>
                  <a:pt x="1736" y="661"/>
                </a:cubicBezTo>
                <a:cubicBezTo>
                  <a:pt x="1736" y="661"/>
                  <a:pt x="1736" y="661"/>
                  <a:pt x="1736" y="661"/>
                </a:cubicBezTo>
                <a:cubicBezTo>
                  <a:pt x="1743" y="658"/>
                  <a:pt x="1743" y="658"/>
                  <a:pt x="1743" y="658"/>
                </a:cubicBezTo>
                <a:cubicBezTo>
                  <a:pt x="1743" y="659"/>
                  <a:pt x="1743" y="659"/>
                  <a:pt x="1743" y="659"/>
                </a:cubicBezTo>
                <a:cubicBezTo>
                  <a:pt x="1736" y="664"/>
                  <a:pt x="1736" y="664"/>
                  <a:pt x="1736" y="664"/>
                </a:cubicBezTo>
                <a:cubicBezTo>
                  <a:pt x="1720" y="667"/>
                  <a:pt x="1720" y="667"/>
                  <a:pt x="1720" y="667"/>
                </a:cubicBezTo>
                <a:cubicBezTo>
                  <a:pt x="1712" y="670"/>
                  <a:pt x="1712" y="670"/>
                  <a:pt x="1712" y="670"/>
                </a:cubicBezTo>
                <a:cubicBezTo>
                  <a:pt x="1714" y="671"/>
                  <a:pt x="1714" y="671"/>
                  <a:pt x="1714" y="671"/>
                </a:cubicBezTo>
                <a:cubicBezTo>
                  <a:pt x="1714" y="671"/>
                  <a:pt x="1711" y="669"/>
                  <a:pt x="1713" y="673"/>
                </a:cubicBezTo>
                <a:cubicBezTo>
                  <a:pt x="1707" y="668"/>
                  <a:pt x="1707" y="668"/>
                  <a:pt x="1707" y="668"/>
                </a:cubicBezTo>
                <a:cubicBezTo>
                  <a:pt x="1706" y="670"/>
                  <a:pt x="1713" y="665"/>
                  <a:pt x="1704" y="670"/>
                </a:cubicBezTo>
                <a:cubicBezTo>
                  <a:pt x="1706" y="673"/>
                  <a:pt x="1706" y="673"/>
                  <a:pt x="1706" y="673"/>
                </a:cubicBezTo>
                <a:cubicBezTo>
                  <a:pt x="1702" y="674"/>
                  <a:pt x="1702" y="674"/>
                  <a:pt x="1702" y="674"/>
                </a:cubicBezTo>
                <a:cubicBezTo>
                  <a:pt x="1702" y="677"/>
                  <a:pt x="1702" y="677"/>
                  <a:pt x="1702" y="677"/>
                </a:cubicBezTo>
                <a:cubicBezTo>
                  <a:pt x="1698" y="677"/>
                  <a:pt x="1698" y="677"/>
                  <a:pt x="1698" y="677"/>
                </a:cubicBezTo>
                <a:cubicBezTo>
                  <a:pt x="1693" y="681"/>
                  <a:pt x="1693" y="681"/>
                  <a:pt x="1693" y="681"/>
                </a:cubicBezTo>
                <a:cubicBezTo>
                  <a:pt x="1688" y="682"/>
                  <a:pt x="1688" y="682"/>
                  <a:pt x="1688" y="682"/>
                </a:cubicBezTo>
                <a:cubicBezTo>
                  <a:pt x="1687" y="685"/>
                  <a:pt x="1687" y="685"/>
                  <a:pt x="1687" y="685"/>
                </a:cubicBezTo>
                <a:cubicBezTo>
                  <a:pt x="1688" y="686"/>
                  <a:pt x="1688" y="686"/>
                  <a:pt x="1688" y="686"/>
                </a:cubicBezTo>
                <a:cubicBezTo>
                  <a:pt x="1687" y="687"/>
                  <a:pt x="1687" y="687"/>
                  <a:pt x="1687" y="687"/>
                </a:cubicBezTo>
                <a:cubicBezTo>
                  <a:pt x="1677" y="684"/>
                  <a:pt x="1677" y="684"/>
                  <a:pt x="1677" y="684"/>
                </a:cubicBezTo>
                <a:cubicBezTo>
                  <a:pt x="1672" y="683"/>
                  <a:pt x="1693" y="690"/>
                  <a:pt x="1670" y="683"/>
                </a:cubicBezTo>
                <a:cubicBezTo>
                  <a:pt x="1665" y="685"/>
                  <a:pt x="1665" y="685"/>
                  <a:pt x="1665" y="685"/>
                </a:cubicBezTo>
                <a:cubicBezTo>
                  <a:pt x="1672" y="690"/>
                  <a:pt x="1672" y="690"/>
                  <a:pt x="1672" y="690"/>
                </a:cubicBezTo>
                <a:cubicBezTo>
                  <a:pt x="1673" y="692"/>
                  <a:pt x="1673" y="692"/>
                  <a:pt x="1673" y="692"/>
                </a:cubicBezTo>
                <a:cubicBezTo>
                  <a:pt x="1669" y="693"/>
                  <a:pt x="1669" y="693"/>
                  <a:pt x="1669" y="693"/>
                </a:cubicBezTo>
                <a:cubicBezTo>
                  <a:pt x="1664" y="690"/>
                  <a:pt x="1664" y="690"/>
                  <a:pt x="1664" y="690"/>
                </a:cubicBezTo>
                <a:cubicBezTo>
                  <a:pt x="1660" y="690"/>
                  <a:pt x="1660" y="690"/>
                  <a:pt x="1660" y="690"/>
                </a:cubicBezTo>
                <a:cubicBezTo>
                  <a:pt x="1659" y="690"/>
                  <a:pt x="1659" y="690"/>
                  <a:pt x="1659" y="690"/>
                </a:cubicBezTo>
                <a:cubicBezTo>
                  <a:pt x="1661" y="687"/>
                  <a:pt x="1661" y="687"/>
                  <a:pt x="1661" y="687"/>
                </a:cubicBezTo>
                <a:cubicBezTo>
                  <a:pt x="1653" y="688"/>
                  <a:pt x="1653" y="688"/>
                  <a:pt x="1653" y="688"/>
                </a:cubicBezTo>
                <a:cubicBezTo>
                  <a:pt x="1650" y="690"/>
                  <a:pt x="1650" y="690"/>
                  <a:pt x="1650" y="690"/>
                </a:cubicBezTo>
                <a:cubicBezTo>
                  <a:pt x="1639" y="690"/>
                  <a:pt x="1639" y="690"/>
                  <a:pt x="1639" y="690"/>
                </a:cubicBezTo>
                <a:cubicBezTo>
                  <a:pt x="1638" y="695"/>
                  <a:pt x="1638" y="695"/>
                  <a:pt x="1638" y="695"/>
                </a:cubicBezTo>
                <a:cubicBezTo>
                  <a:pt x="1638" y="695"/>
                  <a:pt x="1639" y="695"/>
                  <a:pt x="1640" y="695"/>
                </a:cubicBezTo>
                <a:cubicBezTo>
                  <a:pt x="1634" y="696"/>
                  <a:pt x="1634" y="696"/>
                  <a:pt x="1634" y="696"/>
                </a:cubicBezTo>
                <a:cubicBezTo>
                  <a:pt x="1636" y="696"/>
                  <a:pt x="1636" y="696"/>
                  <a:pt x="1636" y="696"/>
                </a:cubicBezTo>
                <a:cubicBezTo>
                  <a:pt x="1633" y="694"/>
                  <a:pt x="1633" y="694"/>
                  <a:pt x="1633" y="694"/>
                </a:cubicBezTo>
                <a:cubicBezTo>
                  <a:pt x="1630" y="694"/>
                  <a:pt x="1630" y="694"/>
                  <a:pt x="1630" y="694"/>
                </a:cubicBezTo>
                <a:cubicBezTo>
                  <a:pt x="1620" y="696"/>
                  <a:pt x="1620" y="696"/>
                  <a:pt x="1620" y="696"/>
                </a:cubicBezTo>
                <a:cubicBezTo>
                  <a:pt x="1613" y="699"/>
                  <a:pt x="1613" y="699"/>
                  <a:pt x="1613" y="699"/>
                </a:cubicBezTo>
                <a:cubicBezTo>
                  <a:pt x="1611" y="698"/>
                  <a:pt x="1611" y="698"/>
                  <a:pt x="1611" y="698"/>
                </a:cubicBezTo>
                <a:cubicBezTo>
                  <a:pt x="1597" y="702"/>
                  <a:pt x="1597" y="702"/>
                  <a:pt x="1597" y="702"/>
                </a:cubicBezTo>
                <a:cubicBezTo>
                  <a:pt x="1594" y="702"/>
                  <a:pt x="1594" y="702"/>
                  <a:pt x="1594" y="702"/>
                </a:cubicBezTo>
                <a:cubicBezTo>
                  <a:pt x="1594" y="701"/>
                  <a:pt x="1594" y="700"/>
                  <a:pt x="1597" y="701"/>
                </a:cubicBezTo>
                <a:cubicBezTo>
                  <a:pt x="1597" y="701"/>
                  <a:pt x="1597" y="701"/>
                  <a:pt x="1597" y="701"/>
                </a:cubicBezTo>
                <a:cubicBezTo>
                  <a:pt x="1596" y="699"/>
                  <a:pt x="1607" y="702"/>
                  <a:pt x="1593" y="699"/>
                </a:cubicBezTo>
                <a:cubicBezTo>
                  <a:pt x="1592" y="701"/>
                  <a:pt x="1592" y="701"/>
                  <a:pt x="1592" y="701"/>
                </a:cubicBezTo>
                <a:cubicBezTo>
                  <a:pt x="1589" y="700"/>
                  <a:pt x="1597" y="698"/>
                  <a:pt x="1589" y="702"/>
                </a:cubicBezTo>
                <a:cubicBezTo>
                  <a:pt x="1587" y="700"/>
                  <a:pt x="1587" y="700"/>
                  <a:pt x="1587" y="700"/>
                </a:cubicBezTo>
                <a:cubicBezTo>
                  <a:pt x="1587" y="703"/>
                  <a:pt x="1587" y="703"/>
                  <a:pt x="1587" y="703"/>
                </a:cubicBezTo>
                <a:cubicBezTo>
                  <a:pt x="1586" y="702"/>
                  <a:pt x="1586" y="702"/>
                  <a:pt x="1586" y="702"/>
                </a:cubicBezTo>
                <a:cubicBezTo>
                  <a:pt x="1582" y="703"/>
                  <a:pt x="1582" y="703"/>
                  <a:pt x="1582" y="703"/>
                </a:cubicBezTo>
                <a:cubicBezTo>
                  <a:pt x="1581" y="705"/>
                  <a:pt x="1581" y="705"/>
                  <a:pt x="1581" y="705"/>
                </a:cubicBezTo>
                <a:cubicBezTo>
                  <a:pt x="1582" y="705"/>
                  <a:pt x="1583" y="704"/>
                  <a:pt x="1581" y="702"/>
                </a:cubicBezTo>
                <a:cubicBezTo>
                  <a:pt x="1577" y="704"/>
                  <a:pt x="1577" y="704"/>
                  <a:pt x="1577" y="704"/>
                </a:cubicBezTo>
                <a:cubicBezTo>
                  <a:pt x="1572" y="705"/>
                  <a:pt x="1572" y="705"/>
                  <a:pt x="1572" y="705"/>
                </a:cubicBezTo>
                <a:cubicBezTo>
                  <a:pt x="1570" y="707"/>
                  <a:pt x="1570" y="707"/>
                  <a:pt x="1570" y="707"/>
                </a:cubicBezTo>
                <a:cubicBezTo>
                  <a:pt x="1566" y="707"/>
                  <a:pt x="1566" y="707"/>
                  <a:pt x="1566" y="707"/>
                </a:cubicBezTo>
                <a:cubicBezTo>
                  <a:pt x="1561" y="709"/>
                  <a:pt x="1561" y="709"/>
                  <a:pt x="1561" y="709"/>
                </a:cubicBezTo>
                <a:cubicBezTo>
                  <a:pt x="1559" y="708"/>
                  <a:pt x="1559" y="708"/>
                  <a:pt x="1559" y="708"/>
                </a:cubicBezTo>
                <a:cubicBezTo>
                  <a:pt x="1557" y="710"/>
                  <a:pt x="1571" y="706"/>
                  <a:pt x="1554" y="709"/>
                </a:cubicBezTo>
                <a:cubicBezTo>
                  <a:pt x="1553" y="710"/>
                  <a:pt x="1556" y="710"/>
                  <a:pt x="1554" y="711"/>
                </a:cubicBezTo>
                <a:cubicBezTo>
                  <a:pt x="1559" y="712"/>
                  <a:pt x="1559" y="712"/>
                  <a:pt x="1559" y="712"/>
                </a:cubicBezTo>
                <a:cubicBezTo>
                  <a:pt x="1555" y="715"/>
                  <a:pt x="1555" y="715"/>
                  <a:pt x="1555" y="715"/>
                </a:cubicBezTo>
                <a:cubicBezTo>
                  <a:pt x="1549" y="717"/>
                  <a:pt x="1549" y="717"/>
                  <a:pt x="1549" y="717"/>
                </a:cubicBezTo>
                <a:cubicBezTo>
                  <a:pt x="1548" y="718"/>
                  <a:pt x="1548" y="718"/>
                  <a:pt x="1548" y="718"/>
                </a:cubicBezTo>
                <a:cubicBezTo>
                  <a:pt x="1546" y="718"/>
                  <a:pt x="1546" y="718"/>
                  <a:pt x="1546" y="718"/>
                </a:cubicBezTo>
                <a:cubicBezTo>
                  <a:pt x="1541" y="725"/>
                  <a:pt x="1541" y="725"/>
                  <a:pt x="1541" y="725"/>
                </a:cubicBezTo>
                <a:cubicBezTo>
                  <a:pt x="1534" y="733"/>
                  <a:pt x="1534" y="733"/>
                  <a:pt x="1534" y="733"/>
                </a:cubicBezTo>
                <a:cubicBezTo>
                  <a:pt x="1536" y="735"/>
                  <a:pt x="1536" y="735"/>
                  <a:pt x="1536" y="735"/>
                </a:cubicBezTo>
                <a:cubicBezTo>
                  <a:pt x="1541" y="732"/>
                  <a:pt x="1541" y="732"/>
                  <a:pt x="1541" y="732"/>
                </a:cubicBezTo>
                <a:cubicBezTo>
                  <a:pt x="1548" y="733"/>
                  <a:pt x="1548" y="733"/>
                  <a:pt x="1548" y="733"/>
                </a:cubicBezTo>
                <a:cubicBezTo>
                  <a:pt x="1544" y="731"/>
                  <a:pt x="1544" y="731"/>
                  <a:pt x="1544" y="731"/>
                </a:cubicBezTo>
                <a:cubicBezTo>
                  <a:pt x="1545" y="730"/>
                  <a:pt x="1545" y="730"/>
                  <a:pt x="1545" y="730"/>
                </a:cubicBezTo>
                <a:cubicBezTo>
                  <a:pt x="1548" y="732"/>
                  <a:pt x="1548" y="732"/>
                  <a:pt x="1548" y="732"/>
                </a:cubicBezTo>
                <a:cubicBezTo>
                  <a:pt x="1559" y="728"/>
                  <a:pt x="1559" y="728"/>
                  <a:pt x="1559" y="728"/>
                </a:cubicBezTo>
                <a:cubicBezTo>
                  <a:pt x="1558" y="730"/>
                  <a:pt x="1558" y="730"/>
                  <a:pt x="1558" y="730"/>
                </a:cubicBezTo>
                <a:cubicBezTo>
                  <a:pt x="1566" y="730"/>
                  <a:pt x="1566" y="730"/>
                  <a:pt x="1566" y="730"/>
                </a:cubicBezTo>
                <a:cubicBezTo>
                  <a:pt x="1567" y="729"/>
                  <a:pt x="1567" y="729"/>
                  <a:pt x="1567" y="729"/>
                </a:cubicBezTo>
                <a:cubicBezTo>
                  <a:pt x="1562" y="728"/>
                  <a:pt x="1562" y="728"/>
                  <a:pt x="1562" y="728"/>
                </a:cubicBezTo>
                <a:cubicBezTo>
                  <a:pt x="1562" y="726"/>
                  <a:pt x="1562" y="726"/>
                  <a:pt x="1562" y="726"/>
                </a:cubicBezTo>
                <a:cubicBezTo>
                  <a:pt x="1567" y="723"/>
                  <a:pt x="1563" y="733"/>
                  <a:pt x="1568" y="723"/>
                </a:cubicBezTo>
                <a:cubicBezTo>
                  <a:pt x="1569" y="726"/>
                  <a:pt x="1569" y="726"/>
                  <a:pt x="1569" y="726"/>
                </a:cubicBezTo>
                <a:cubicBezTo>
                  <a:pt x="1578" y="726"/>
                  <a:pt x="1578" y="726"/>
                  <a:pt x="1578" y="726"/>
                </a:cubicBezTo>
                <a:cubicBezTo>
                  <a:pt x="1585" y="725"/>
                  <a:pt x="1585" y="725"/>
                  <a:pt x="1585" y="725"/>
                </a:cubicBezTo>
                <a:cubicBezTo>
                  <a:pt x="1583" y="723"/>
                  <a:pt x="1583" y="731"/>
                  <a:pt x="1585" y="723"/>
                </a:cubicBezTo>
                <a:cubicBezTo>
                  <a:pt x="1586" y="723"/>
                  <a:pt x="1586" y="723"/>
                  <a:pt x="1586" y="723"/>
                </a:cubicBezTo>
                <a:cubicBezTo>
                  <a:pt x="1586" y="724"/>
                  <a:pt x="1586" y="724"/>
                  <a:pt x="1586" y="724"/>
                </a:cubicBezTo>
                <a:cubicBezTo>
                  <a:pt x="1591" y="723"/>
                  <a:pt x="1591" y="723"/>
                  <a:pt x="1591" y="723"/>
                </a:cubicBezTo>
                <a:cubicBezTo>
                  <a:pt x="1591" y="722"/>
                  <a:pt x="1591" y="722"/>
                  <a:pt x="1591" y="722"/>
                </a:cubicBezTo>
                <a:cubicBezTo>
                  <a:pt x="1594" y="720"/>
                  <a:pt x="1597" y="723"/>
                  <a:pt x="1597" y="720"/>
                </a:cubicBezTo>
                <a:cubicBezTo>
                  <a:pt x="1597" y="721"/>
                  <a:pt x="1600" y="719"/>
                  <a:pt x="1597" y="722"/>
                </a:cubicBezTo>
                <a:cubicBezTo>
                  <a:pt x="1598" y="721"/>
                  <a:pt x="1598" y="724"/>
                  <a:pt x="1599" y="720"/>
                </a:cubicBezTo>
                <a:cubicBezTo>
                  <a:pt x="1599" y="719"/>
                  <a:pt x="1599" y="719"/>
                  <a:pt x="1599" y="719"/>
                </a:cubicBezTo>
                <a:cubicBezTo>
                  <a:pt x="1603" y="717"/>
                  <a:pt x="1603" y="717"/>
                  <a:pt x="1603" y="717"/>
                </a:cubicBezTo>
                <a:cubicBezTo>
                  <a:pt x="1602" y="715"/>
                  <a:pt x="1609" y="717"/>
                  <a:pt x="1601" y="715"/>
                </a:cubicBezTo>
                <a:cubicBezTo>
                  <a:pt x="1603" y="714"/>
                  <a:pt x="1603" y="714"/>
                  <a:pt x="1603" y="714"/>
                </a:cubicBezTo>
                <a:cubicBezTo>
                  <a:pt x="1605" y="717"/>
                  <a:pt x="1605" y="717"/>
                  <a:pt x="1605" y="717"/>
                </a:cubicBezTo>
                <a:cubicBezTo>
                  <a:pt x="1613" y="715"/>
                  <a:pt x="1613" y="715"/>
                  <a:pt x="1613" y="715"/>
                </a:cubicBezTo>
                <a:cubicBezTo>
                  <a:pt x="1614" y="717"/>
                  <a:pt x="1614" y="717"/>
                  <a:pt x="1614" y="717"/>
                </a:cubicBezTo>
                <a:cubicBezTo>
                  <a:pt x="1611" y="716"/>
                  <a:pt x="1611" y="716"/>
                  <a:pt x="1611" y="716"/>
                </a:cubicBezTo>
                <a:cubicBezTo>
                  <a:pt x="1611" y="718"/>
                  <a:pt x="1611" y="718"/>
                  <a:pt x="1611" y="718"/>
                </a:cubicBezTo>
                <a:cubicBezTo>
                  <a:pt x="1614" y="718"/>
                  <a:pt x="1614" y="718"/>
                  <a:pt x="1614" y="718"/>
                </a:cubicBezTo>
                <a:cubicBezTo>
                  <a:pt x="1617" y="715"/>
                  <a:pt x="1617" y="715"/>
                  <a:pt x="1617" y="715"/>
                </a:cubicBezTo>
                <a:cubicBezTo>
                  <a:pt x="1616" y="714"/>
                  <a:pt x="1615" y="717"/>
                  <a:pt x="1615" y="715"/>
                </a:cubicBezTo>
                <a:cubicBezTo>
                  <a:pt x="1615" y="714"/>
                  <a:pt x="1613" y="715"/>
                  <a:pt x="1615" y="714"/>
                </a:cubicBezTo>
                <a:cubicBezTo>
                  <a:pt x="1618" y="716"/>
                  <a:pt x="1618" y="716"/>
                  <a:pt x="1618" y="716"/>
                </a:cubicBezTo>
                <a:cubicBezTo>
                  <a:pt x="1623" y="718"/>
                  <a:pt x="1604" y="720"/>
                  <a:pt x="1624" y="712"/>
                </a:cubicBezTo>
                <a:cubicBezTo>
                  <a:pt x="1623" y="714"/>
                  <a:pt x="1623" y="714"/>
                  <a:pt x="1623" y="714"/>
                </a:cubicBezTo>
                <a:cubicBezTo>
                  <a:pt x="1625" y="714"/>
                  <a:pt x="1625" y="714"/>
                  <a:pt x="1625" y="714"/>
                </a:cubicBezTo>
                <a:cubicBezTo>
                  <a:pt x="1626" y="712"/>
                  <a:pt x="1626" y="712"/>
                  <a:pt x="1626" y="712"/>
                </a:cubicBezTo>
                <a:cubicBezTo>
                  <a:pt x="1639" y="708"/>
                  <a:pt x="1639" y="708"/>
                  <a:pt x="1639" y="708"/>
                </a:cubicBezTo>
                <a:cubicBezTo>
                  <a:pt x="1641" y="708"/>
                  <a:pt x="1641" y="703"/>
                  <a:pt x="1645" y="707"/>
                </a:cubicBezTo>
                <a:cubicBezTo>
                  <a:pt x="1639" y="704"/>
                  <a:pt x="1639" y="704"/>
                  <a:pt x="1639" y="704"/>
                </a:cubicBezTo>
                <a:cubicBezTo>
                  <a:pt x="1636" y="705"/>
                  <a:pt x="1636" y="705"/>
                  <a:pt x="1636" y="705"/>
                </a:cubicBezTo>
                <a:cubicBezTo>
                  <a:pt x="1635" y="703"/>
                  <a:pt x="1635" y="703"/>
                  <a:pt x="1635" y="703"/>
                </a:cubicBezTo>
                <a:cubicBezTo>
                  <a:pt x="1625" y="703"/>
                  <a:pt x="1625" y="703"/>
                  <a:pt x="1625" y="703"/>
                </a:cubicBezTo>
                <a:cubicBezTo>
                  <a:pt x="1625" y="704"/>
                  <a:pt x="1625" y="703"/>
                  <a:pt x="1624" y="701"/>
                </a:cubicBezTo>
                <a:cubicBezTo>
                  <a:pt x="1622" y="702"/>
                  <a:pt x="1623" y="707"/>
                  <a:pt x="1619" y="703"/>
                </a:cubicBezTo>
                <a:cubicBezTo>
                  <a:pt x="1617" y="701"/>
                  <a:pt x="1617" y="701"/>
                  <a:pt x="1617" y="701"/>
                </a:cubicBezTo>
                <a:cubicBezTo>
                  <a:pt x="1625" y="698"/>
                  <a:pt x="1625" y="698"/>
                  <a:pt x="1625" y="698"/>
                </a:cubicBezTo>
                <a:cubicBezTo>
                  <a:pt x="1627" y="699"/>
                  <a:pt x="1627" y="699"/>
                  <a:pt x="1627" y="699"/>
                </a:cubicBezTo>
                <a:cubicBezTo>
                  <a:pt x="1625" y="700"/>
                  <a:pt x="1629" y="701"/>
                  <a:pt x="1625" y="700"/>
                </a:cubicBezTo>
                <a:cubicBezTo>
                  <a:pt x="1630" y="702"/>
                  <a:pt x="1630" y="702"/>
                  <a:pt x="1630" y="702"/>
                </a:cubicBezTo>
                <a:cubicBezTo>
                  <a:pt x="1631" y="702"/>
                  <a:pt x="1631" y="702"/>
                  <a:pt x="1631" y="702"/>
                </a:cubicBezTo>
                <a:cubicBezTo>
                  <a:pt x="1630" y="700"/>
                  <a:pt x="1639" y="704"/>
                  <a:pt x="1629" y="699"/>
                </a:cubicBezTo>
                <a:cubicBezTo>
                  <a:pt x="1628" y="698"/>
                  <a:pt x="1628" y="698"/>
                  <a:pt x="1628" y="698"/>
                </a:cubicBezTo>
                <a:cubicBezTo>
                  <a:pt x="1629" y="697"/>
                  <a:pt x="1631" y="696"/>
                  <a:pt x="1631" y="697"/>
                </a:cubicBezTo>
                <a:cubicBezTo>
                  <a:pt x="1631" y="698"/>
                  <a:pt x="1631" y="698"/>
                  <a:pt x="1631" y="698"/>
                </a:cubicBezTo>
                <a:cubicBezTo>
                  <a:pt x="1637" y="703"/>
                  <a:pt x="1637" y="703"/>
                  <a:pt x="1637" y="703"/>
                </a:cubicBezTo>
                <a:cubicBezTo>
                  <a:pt x="1646" y="703"/>
                  <a:pt x="1646" y="703"/>
                  <a:pt x="1646" y="703"/>
                </a:cubicBezTo>
                <a:cubicBezTo>
                  <a:pt x="1645" y="707"/>
                  <a:pt x="1649" y="704"/>
                  <a:pt x="1651" y="705"/>
                </a:cubicBezTo>
                <a:cubicBezTo>
                  <a:pt x="1650" y="709"/>
                  <a:pt x="1650" y="709"/>
                  <a:pt x="1650" y="709"/>
                </a:cubicBezTo>
                <a:cubicBezTo>
                  <a:pt x="1651" y="712"/>
                  <a:pt x="1654" y="708"/>
                  <a:pt x="1654" y="711"/>
                </a:cubicBezTo>
                <a:cubicBezTo>
                  <a:pt x="1654" y="710"/>
                  <a:pt x="1654" y="710"/>
                  <a:pt x="1654" y="710"/>
                </a:cubicBezTo>
                <a:cubicBezTo>
                  <a:pt x="1655" y="711"/>
                  <a:pt x="1655" y="711"/>
                  <a:pt x="1655" y="711"/>
                </a:cubicBezTo>
                <a:cubicBezTo>
                  <a:pt x="1656" y="711"/>
                  <a:pt x="1656" y="711"/>
                  <a:pt x="1656" y="711"/>
                </a:cubicBezTo>
                <a:cubicBezTo>
                  <a:pt x="1657" y="710"/>
                  <a:pt x="1657" y="710"/>
                  <a:pt x="1657" y="710"/>
                </a:cubicBezTo>
                <a:cubicBezTo>
                  <a:pt x="1656" y="709"/>
                  <a:pt x="1656" y="709"/>
                  <a:pt x="1656" y="709"/>
                </a:cubicBezTo>
                <a:cubicBezTo>
                  <a:pt x="1665" y="710"/>
                  <a:pt x="1665" y="710"/>
                  <a:pt x="1665" y="710"/>
                </a:cubicBezTo>
                <a:cubicBezTo>
                  <a:pt x="1672" y="706"/>
                  <a:pt x="1672" y="706"/>
                  <a:pt x="1672" y="706"/>
                </a:cubicBezTo>
                <a:cubicBezTo>
                  <a:pt x="1681" y="704"/>
                  <a:pt x="1681" y="704"/>
                  <a:pt x="1681" y="704"/>
                </a:cubicBezTo>
                <a:cubicBezTo>
                  <a:pt x="1681" y="702"/>
                  <a:pt x="1677" y="707"/>
                  <a:pt x="1681" y="702"/>
                </a:cubicBezTo>
                <a:cubicBezTo>
                  <a:pt x="1686" y="703"/>
                  <a:pt x="1686" y="703"/>
                  <a:pt x="1686" y="703"/>
                </a:cubicBezTo>
                <a:cubicBezTo>
                  <a:pt x="1702" y="700"/>
                  <a:pt x="1702" y="700"/>
                  <a:pt x="1702" y="700"/>
                </a:cubicBezTo>
                <a:cubicBezTo>
                  <a:pt x="1702" y="701"/>
                  <a:pt x="1702" y="701"/>
                  <a:pt x="1702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11" y="702"/>
                  <a:pt x="1700" y="703"/>
                  <a:pt x="1711" y="699"/>
                </a:cubicBezTo>
                <a:cubicBezTo>
                  <a:pt x="1711" y="701"/>
                  <a:pt x="1711" y="701"/>
                  <a:pt x="1711" y="701"/>
                </a:cubicBezTo>
                <a:cubicBezTo>
                  <a:pt x="1718" y="700"/>
                  <a:pt x="1718" y="700"/>
                  <a:pt x="1718" y="700"/>
                </a:cubicBezTo>
                <a:cubicBezTo>
                  <a:pt x="1719" y="699"/>
                  <a:pt x="1719" y="699"/>
                  <a:pt x="1719" y="699"/>
                </a:cubicBezTo>
                <a:cubicBezTo>
                  <a:pt x="1716" y="697"/>
                  <a:pt x="1716" y="697"/>
                  <a:pt x="1716" y="697"/>
                </a:cubicBezTo>
                <a:cubicBezTo>
                  <a:pt x="1721" y="696"/>
                  <a:pt x="1721" y="696"/>
                  <a:pt x="1721" y="696"/>
                </a:cubicBezTo>
                <a:cubicBezTo>
                  <a:pt x="1722" y="697"/>
                  <a:pt x="1722" y="697"/>
                  <a:pt x="1722" y="697"/>
                </a:cubicBezTo>
                <a:cubicBezTo>
                  <a:pt x="1731" y="692"/>
                  <a:pt x="1731" y="692"/>
                  <a:pt x="1731" y="692"/>
                </a:cubicBezTo>
                <a:cubicBezTo>
                  <a:pt x="1734" y="693"/>
                  <a:pt x="1737" y="686"/>
                  <a:pt x="1739" y="693"/>
                </a:cubicBezTo>
                <a:cubicBezTo>
                  <a:pt x="1751" y="688"/>
                  <a:pt x="1751" y="688"/>
                  <a:pt x="1751" y="688"/>
                </a:cubicBezTo>
                <a:cubicBezTo>
                  <a:pt x="1752" y="686"/>
                  <a:pt x="1752" y="686"/>
                  <a:pt x="1752" y="686"/>
                </a:cubicBezTo>
                <a:cubicBezTo>
                  <a:pt x="1753" y="688"/>
                  <a:pt x="1753" y="688"/>
                  <a:pt x="1753" y="688"/>
                </a:cubicBezTo>
                <a:cubicBezTo>
                  <a:pt x="1756" y="687"/>
                  <a:pt x="1756" y="687"/>
                  <a:pt x="1756" y="687"/>
                </a:cubicBezTo>
                <a:cubicBezTo>
                  <a:pt x="1760" y="689"/>
                  <a:pt x="1760" y="689"/>
                  <a:pt x="1760" y="689"/>
                </a:cubicBezTo>
                <a:cubicBezTo>
                  <a:pt x="1765" y="693"/>
                  <a:pt x="1765" y="693"/>
                  <a:pt x="1765" y="693"/>
                </a:cubicBezTo>
                <a:cubicBezTo>
                  <a:pt x="1761" y="696"/>
                  <a:pt x="1761" y="696"/>
                  <a:pt x="1761" y="696"/>
                </a:cubicBezTo>
                <a:cubicBezTo>
                  <a:pt x="1758" y="695"/>
                  <a:pt x="1758" y="695"/>
                  <a:pt x="1758" y="695"/>
                </a:cubicBezTo>
                <a:cubicBezTo>
                  <a:pt x="1758" y="697"/>
                  <a:pt x="1754" y="693"/>
                  <a:pt x="1756" y="698"/>
                </a:cubicBezTo>
                <a:cubicBezTo>
                  <a:pt x="1755" y="697"/>
                  <a:pt x="1755" y="697"/>
                  <a:pt x="1755" y="697"/>
                </a:cubicBezTo>
                <a:cubicBezTo>
                  <a:pt x="1743" y="701"/>
                  <a:pt x="1743" y="701"/>
                  <a:pt x="1743" y="701"/>
                </a:cubicBezTo>
                <a:cubicBezTo>
                  <a:pt x="1742" y="704"/>
                  <a:pt x="1742" y="704"/>
                  <a:pt x="1742" y="704"/>
                </a:cubicBezTo>
                <a:cubicBezTo>
                  <a:pt x="1728" y="705"/>
                  <a:pt x="1728" y="705"/>
                  <a:pt x="1728" y="705"/>
                </a:cubicBezTo>
                <a:cubicBezTo>
                  <a:pt x="1726" y="708"/>
                  <a:pt x="1726" y="708"/>
                  <a:pt x="1726" y="708"/>
                </a:cubicBezTo>
                <a:cubicBezTo>
                  <a:pt x="1718" y="710"/>
                  <a:pt x="1718" y="710"/>
                  <a:pt x="1718" y="710"/>
                </a:cubicBezTo>
                <a:cubicBezTo>
                  <a:pt x="1715" y="712"/>
                  <a:pt x="1715" y="712"/>
                  <a:pt x="1715" y="712"/>
                </a:cubicBezTo>
                <a:cubicBezTo>
                  <a:pt x="1707" y="715"/>
                  <a:pt x="1707" y="715"/>
                  <a:pt x="1707" y="715"/>
                </a:cubicBezTo>
                <a:cubicBezTo>
                  <a:pt x="1707" y="718"/>
                  <a:pt x="1707" y="718"/>
                  <a:pt x="1707" y="718"/>
                </a:cubicBezTo>
                <a:cubicBezTo>
                  <a:pt x="1701" y="718"/>
                  <a:pt x="1701" y="718"/>
                  <a:pt x="1701" y="718"/>
                </a:cubicBezTo>
                <a:cubicBezTo>
                  <a:pt x="1701" y="718"/>
                  <a:pt x="1702" y="720"/>
                  <a:pt x="1701" y="717"/>
                </a:cubicBezTo>
                <a:cubicBezTo>
                  <a:pt x="1693" y="722"/>
                  <a:pt x="1693" y="722"/>
                  <a:pt x="1693" y="722"/>
                </a:cubicBezTo>
                <a:cubicBezTo>
                  <a:pt x="1690" y="722"/>
                  <a:pt x="1690" y="722"/>
                  <a:pt x="1690" y="722"/>
                </a:cubicBezTo>
                <a:cubicBezTo>
                  <a:pt x="1688" y="725"/>
                  <a:pt x="1688" y="725"/>
                  <a:pt x="1688" y="725"/>
                </a:cubicBezTo>
                <a:cubicBezTo>
                  <a:pt x="1687" y="722"/>
                  <a:pt x="1687" y="722"/>
                  <a:pt x="1687" y="722"/>
                </a:cubicBezTo>
                <a:cubicBezTo>
                  <a:pt x="1683" y="724"/>
                  <a:pt x="1683" y="724"/>
                  <a:pt x="1683" y="724"/>
                </a:cubicBezTo>
                <a:cubicBezTo>
                  <a:pt x="1683" y="724"/>
                  <a:pt x="1679" y="722"/>
                  <a:pt x="1683" y="727"/>
                </a:cubicBezTo>
                <a:cubicBezTo>
                  <a:pt x="1680" y="727"/>
                  <a:pt x="1680" y="727"/>
                  <a:pt x="1680" y="727"/>
                </a:cubicBezTo>
                <a:cubicBezTo>
                  <a:pt x="1679" y="729"/>
                  <a:pt x="1679" y="729"/>
                  <a:pt x="1679" y="729"/>
                </a:cubicBezTo>
                <a:cubicBezTo>
                  <a:pt x="1675" y="729"/>
                  <a:pt x="1675" y="729"/>
                  <a:pt x="1675" y="729"/>
                </a:cubicBezTo>
                <a:cubicBezTo>
                  <a:pt x="1673" y="732"/>
                  <a:pt x="1673" y="732"/>
                  <a:pt x="1673" y="732"/>
                </a:cubicBezTo>
                <a:cubicBezTo>
                  <a:pt x="1667" y="730"/>
                  <a:pt x="1667" y="730"/>
                  <a:pt x="1667" y="730"/>
                </a:cubicBezTo>
                <a:cubicBezTo>
                  <a:pt x="1662" y="731"/>
                  <a:pt x="1662" y="731"/>
                  <a:pt x="1662" y="731"/>
                </a:cubicBezTo>
                <a:cubicBezTo>
                  <a:pt x="1662" y="733"/>
                  <a:pt x="1662" y="733"/>
                  <a:pt x="1662" y="733"/>
                </a:cubicBezTo>
                <a:cubicBezTo>
                  <a:pt x="1667" y="736"/>
                  <a:pt x="1667" y="736"/>
                  <a:pt x="1667" y="736"/>
                </a:cubicBezTo>
                <a:cubicBezTo>
                  <a:pt x="1671" y="740"/>
                  <a:pt x="1671" y="740"/>
                  <a:pt x="1671" y="740"/>
                </a:cubicBezTo>
                <a:cubicBezTo>
                  <a:pt x="1668" y="742"/>
                  <a:pt x="1668" y="742"/>
                  <a:pt x="1668" y="742"/>
                </a:cubicBezTo>
                <a:cubicBezTo>
                  <a:pt x="1664" y="738"/>
                  <a:pt x="1664" y="738"/>
                  <a:pt x="1664" y="738"/>
                </a:cubicBezTo>
                <a:cubicBezTo>
                  <a:pt x="1645" y="741"/>
                  <a:pt x="1645" y="741"/>
                  <a:pt x="1645" y="741"/>
                </a:cubicBezTo>
                <a:cubicBezTo>
                  <a:pt x="1643" y="740"/>
                  <a:pt x="1643" y="740"/>
                  <a:pt x="1643" y="740"/>
                </a:cubicBezTo>
                <a:cubicBezTo>
                  <a:pt x="1631" y="743"/>
                  <a:pt x="1631" y="743"/>
                  <a:pt x="1631" y="743"/>
                </a:cubicBezTo>
                <a:cubicBezTo>
                  <a:pt x="1631" y="743"/>
                  <a:pt x="1631" y="743"/>
                  <a:pt x="1631" y="743"/>
                </a:cubicBezTo>
                <a:cubicBezTo>
                  <a:pt x="1625" y="743"/>
                  <a:pt x="1625" y="743"/>
                  <a:pt x="1625" y="743"/>
                </a:cubicBezTo>
                <a:cubicBezTo>
                  <a:pt x="1625" y="744"/>
                  <a:pt x="1625" y="744"/>
                  <a:pt x="1625" y="744"/>
                </a:cubicBezTo>
                <a:cubicBezTo>
                  <a:pt x="1622" y="743"/>
                  <a:pt x="1622" y="743"/>
                  <a:pt x="1622" y="743"/>
                </a:cubicBezTo>
                <a:cubicBezTo>
                  <a:pt x="1618" y="746"/>
                  <a:pt x="1618" y="746"/>
                  <a:pt x="1618" y="746"/>
                </a:cubicBezTo>
                <a:cubicBezTo>
                  <a:pt x="1618" y="746"/>
                  <a:pt x="1616" y="748"/>
                  <a:pt x="1616" y="745"/>
                </a:cubicBezTo>
                <a:cubicBezTo>
                  <a:pt x="1615" y="746"/>
                  <a:pt x="1615" y="746"/>
                  <a:pt x="1615" y="746"/>
                </a:cubicBezTo>
                <a:cubicBezTo>
                  <a:pt x="1602" y="748"/>
                  <a:pt x="1602" y="748"/>
                  <a:pt x="1602" y="748"/>
                </a:cubicBezTo>
                <a:cubicBezTo>
                  <a:pt x="1574" y="757"/>
                  <a:pt x="1574" y="757"/>
                  <a:pt x="1574" y="757"/>
                </a:cubicBezTo>
                <a:cubicBezTo>
                  <a:pt x="1569" y="760"/>
                  <a:pt x="1569" y="760"/>
                  <a:pt x="1569" y="760"/>
                </a:cubicBezTo>
                <a:cubicBezTo>
                  <a:pt x="1566" y="759"/>
                  <a:pt x="1566" y="759"/>
                  <a:pt x="1566" y="759"/>
                </a:cubicBezTo>
                <a:cubicBezTo>
                  <a:pt x="1563" y="760"/>
                  <a:pt x="1563" y="760"/>
                  <a:pt x="1563" y="760"/>
                </a:cubicBezTo>
                <a:cubicBezTo>
                  <a:pt x="1563" y="761"/>
                  <a:pt x="1563" y="761"/>
                  <a:pt x="1563" y="761"/>
                </a:cubicBezTo>
                <a:cubicBezTo>
                  <a:pt x="1565" y="762"/>
                  <a:pt x="1565" y="762"/>
                  <a:pt x="1565" y="762"/>
                </a:cubicBezTo>
                <a:cubicBezTo>
                  <a:pt x="1539" y="771"/>
                  <a:pt x="1539" y="771"/>
                  <a:pt x="1539" y="771"/>
                </a:cubicBezTo>
                <a:cubicBezTo>
                  <a:pt x="1531" y="775"/>
                  <a:pt x="1531" y="775"/>
                  <a:pt x="1531" y="775"/>
                </a:cubicBezTo>
                <a:cubicBezTo>
                  <a:pt x="1528" y="775"/>
                  <a:pt x="1528" y="775"/>
                  <a:pt x="1528" y="775"/>
                </a:cubicBezTo>
                <a:cubicBezTo>
                  <a:pt x="1527" y="777"/>
                  <a:pt x="1527" y="777"/>
                  <a:pt x="1527" y="777"/>
                </a:cubicBezTo>
                <a:cubicBezTo>
                  <a:pt x="1525" y="776"/>
                  <a:pt x="1525" y="776"/>
                  <a:pt x="1525" y="776"/>
                </a:cubicBezTo>
                <a:cubicBezTo>
                  <a:pt x="1519" y="779"/>
                  <a:pt x="1519" y="779"/>
                  <a:pt x="1519" y="779"/>
                </a:cubicBezTo>
                <a:cubicBezTo>
                  <a:pt x="1519" y="779"/>
                  <a:pt x="1521" y="781"/>
                  <a:pt x="1518" y="778"/>
                </a:cubicBezTo>
                <a:cubicBezTo>
                  <a:pt x="1502" y="782"/>
                  <a:pt x="1502" y="782"/>
                  <a:pt x="1502" y="782"/>
                </a:cubicBezTo>
                <a:cubicBezTo>
                  <a:pt x="1498" y="783"/>
                  <a:pt x="1498" y="783"/>
                  <a:pt x="1498" y="783"/>
                </a:cubicBezTo>
                <a:cubicBezTo>
                  <a:pt x="1486" y="787"/>
                  <a:pt x="1486" y="787"/>
                  <a:pt x="1486" y="787"/>
                </a:cubicBezTo>
                <a:cubicBezTo>
                  <a:pt x="1480" y="790"/>
                  <a:pt x="1480" y="790"/>
                  <a:pt x="1480" y="790"/>
                </a:cubicBezTo>
                <a:cubicBezTo>
                  <a:pt x="1465" y="805"/>
                  <a:pt x="1465" y="805"/>
                  <a:pt x="1465" y="805"/>
                </a:cubicBezTo>
                <a:cubicBezTo>
                  <a:pt x="1459" y="812"/>
                  <a:pt x="1459" y="812"/>
                  <a:pt x="1459" y="812"/>
                </a:cubicBezTo>
                <a:cubicBezTo>
                  <a:pt x="1454" y="816"/>
                  <a:pt x="1454" y="816"/>
                  <a:pt x="1454" y="816"/>
                </a:cubicBezTo>
                <a:cubicBezTo>
                  <a:pt x="1454" y="820"/>
                  <a:pt x="1467" y="802"/>
                  <a:pt x="1448" y="822"/>
                </a:cubicBezTo>
                <a:cubicBezTo>
                  <a:pt x="1440" y="828"/>
                  <a:pt x="1440" y="828"/>
                  <a:pt x="1440" y="828"/>
                </a:cubicBezTo>
                <a:cubicBezTo>
                  <a:pt x="1439" y="829"/>
                  <a:pt x="1439" y="829"/>
                  <a:pt x="1439" y="829"/>
                </a:cubicBezTo>
                <a:cubicBezTo>
                  <a:pt x="1440" y="830"/>
                  <a:pt x="1440" y="830"/>
                  <a:pt x="1440" y="830"/>
                </a:cubicBezTo>
                <a:cubicBezTo>
                  <a:pt x="1439" y="832"/>
                  <a:pt x="1439" y="832"/>
                  <a:pt x="1439" y="832"/>
                </a:cubicBezTo>
                <a:cubicBezTo>
                  <a:pt x="1438" y="831"/>
                  <a:pt x="1438" y="831"/>
                  <a:pt x="1438" y="831"/>
                </a:cubicBezTo>
                <a:cubicBezTo>
                  <a:pt x="1433" y="835"/>
                  <a:pt x="1433" y="835"/>
                  <a:pt x="1433" y="835"/>
                </a:cubicBezTo>
                <a:cubicBezTo>
                  <a:pt x="1433" y="837"/>
                  <a:pt x="1433" y="837"/>
                  <a:pt x="1433" y="837"/>
                </a:cubicBezTo>
                <a:cubicBezTo>
                  <a:pt x="1429" y="841"/>
                  <a:pt x="1429" y="841"/>
                  <a:pt x="1429" y="841"/>
                </a:cubicBezTo>
                <a:cubicBezTo>
                  <a:pt x="1417" y="851"/>
                  <a:pt x="1417" y="851"/>
                  <a:pt x="1417" y="851"/>
                </a:cubicBezTo>
                <a:cubicBezTo>
                  <a:pt x="1415" y="855"/>
                  <a:pt x="1415" y="855"/>
                  <a:pt x="1415" y="855"/>
                </a:cubicBezTo>
                <a:cubicBezTo>
                  <a:pt x="1409" y="858"/>
                  <a:pt x="1409" y="858"/>
                  <a:pt x="1409" y="858"/>
                </a:cubicBezTo>
                <a:cubicBezTo>
                  <a:pt x="1408" y="857"/>
                  <a:pt x="1407" y="857"/>
                  <a:pt x="1407" y="858"/>
                </a:cubicBezTo>
                <a:cubicBezTo>
                  <a:pt x="1406" y="862"/>
                  <a:pt x="1406" y="862"/>
                  <a:pt x="1406" y="862"/>
                </a:cubicBezTo>
                <a:cubicBezTo>
                  <a:pt x="1398" y="869"/>
                  <a:pt x="1398" y="869"/>
                  <a:pt x="1398" y="869"/>
                </a:cubicBezTo>
                <a:cubicBezTo>
                  <a:pt x="1397" y="869"/>
                  <a:pt x="1397" y="869"/>
                  <a:pt x="1397" y="869"/>
                </a:cubicBezTo>
                <a:cubicBezTo>
                  <a:pt x="1396" y="869"/>
                  <a:pt x="1396" y="869"/>
                  <a:pt x="1396" y="869"/>
                </a:cubicBezTo>
                <a:cubicBezTo>
                  <a:pt x="1396" y="872"/>
                  <a:pt x="1396" y="872"/>
                  <a:pt x="1396" y="872"/>
                </a:cubicBezTo>
                <a:cubicBezTo>
                  <a:pt x="1389" y="878"/>
                  <a:pt x="1389" y="878"/>
                  <a:pt x="1389" y="878"/>
                </a:cubicBezTo>
                <a:cubicBezTo>
                  <a:pt x="1386" y="880"/>
                  <a:pt x="1386" y="880"/>
                  <a:pt x="1386" y="880"/>
                </a:cubicBezTo>
                <a:cubicBezTo>
                  <a:pt x="1386" y="880"/>
                  <a:pt x="1389" y="874"/>
                  <a:pt x="1385" y="881"/>
                </a:cubicBezTo>
                <a:cubicBezTo>
                  <a:pt x="1384" y="881"/>
                  <a:pt x="1384" y="881"/>
                  <a:pt x="1384" y="881"/>
                </a:cubicBezTo>
                <a:cubicBezTo>
                  <a:pt x="1385" y="884"/>
                  <a:pt x="1385" y="884"/>
                  <a:pt x="1385" y="884"/>
                </a:cubicBezTo>
                <a:cubicBezTo>
                  <a:pt x="1381" y="886"/>
                  <a:pt x="1381" y="886"/>
                  <a:pt x="1381" y="886"/>
                </a:cubicBezTo>
                <a:cubicBezTo>
                  <a:pt x="1380" y="887"/>
                  <a:pt x="1380" y="887"/>
                  <a:pt x="1380" y="887"/>
                </a:cubicBezTo>
                <a:cubicBezTo>
                  <a:pt x="1378" y="886"/>
                  <a:pt x="1388" y="884"/>
                  <a:pt x="1377" y="886"/>
                </a:cubicBezTo>
                <a:cubicBezTo>
                  <a:pt x="1375" y="889"/>
                  <a:pt x="1375" y="889"/>
                  <a:pt x="1375" y="889"/>
                </a:cubicBezTo>
                <a:cubicBezTo>
                  <a:pt x="1377" y="890"/>
                  <a:pt x="1377" y="890"/>
                  <a:pt x="1377" y="890"/>
                </a:cubicBezTo>
                <a:cubicBezTo>
                  <a:pt x="1371" y="894"/>
                  <a:pt x="1371" y="894"/>
                  <a:pt x="1371" y="894"/>
                </a:cubicBezTo>
                <a:cubicBezTo>
                  <a:pt x="1369" y="894"/>
                  <a:pt x="1369" y="894"/>
                  <a:pt x="1369" y="894"/>
                </a:cubicBezTo>
                <a:cubicBezTo>
                  <a:pt x="1369" y="897"/>
                  <a:pt x="1369" y="897"/>
                  <a:pt x="1369" y="897"/>
                </a:cubicBezTo>
                <a:cubicBezTo>
                  <a:pt x="1365" y="900"/>
                  <a:pt x="1365" y="900"/>
                  <a:pt x="1365" y="900"/>
                </a:cubicBezTo>
                <a:cubicBezTo>
                  <a:pt x="1364" y="902"/>
                  <a:pt x="1364" y="902"/>
                  <a:pt x="1364" y="902"/>
                </a:cubicBezTo>
                <a:cubicBezTo>
                  <a:pt x="1360" y="902"/>
                  <a:pt x="1360" y="902"/>
                  <a:pt x="1360" y="902"/>
                </a:cubicBezTo>
                <a:cubicBezTo>
                  <a:pt x="1360" y="904"/>
                  <a:pt x="1360" y="904"/>
                  <a:pt x="1360" y="904"/>
                </a:cubicBezTo>
                <a:cubicBezTo>
                  <a:pt x="1353" y="909"/>
                  <a:pt x="1353" y="909"/>
                  <a:pt x="1353" y="909"/>
                </a:cubicBezTo>
                <a:cubicBezTo>
                  <a:pt x="1352" y="909"/>
                  <a:pt x="1355" y="904"/>
                  <a:pt x="1355" y="911"/>
                </a:cubicBezTo>
                <a:cubicBezTo>
                  <a:pt x="1352" y="912"/>
                  <a:pt x="1352" y="912"/>
                  <a:pt x="1352" y="912"/>
                </a:cubicBezTo>
                <a:cubicBezTo>
                  <a:pt x="1350" y="915"/>
                  <a:pt x="1350" y="915"/>
                  <a:pt x="1350" y="915"/>
                </a:cubicBezTo>
                <a:cubicBezTo>
                  <a:pt x="1345" y="916"/>
                  <a:pt x="1345" y="916"/>
                  <a:pt x="1345" y="916"/>
                </a:cubicBezTo>
                <a:cubicBezTo>
                  <a:pt x="1345" y="919"/>
                  <a:pt x="1345" y="919"/>
                  <a:pt x="1345" y="919"/>
                </a:cubicBezTo>
                <a:cubicBezTo>
                  <a:pt x="1341" y="922"/>
                  <a:pt x="1341" y="922"/>
                  <a:pt x="1341" y="922"/>
                </a:cubicBezTo>
                <a:cubicBezTo>
                  <a:pt x="1338" y="922"/>
                  <a:pt x="1338" y="922"/>
                  <a:pt x="1338" y="922"/>
                </a:cubicBezTo>
                <a:cubicBezTo>
                  <a:pt x="1339" y="925"/>
                  <a:pt x="1339" y="925"/>
                  <a:pt x="1339" y="925"/>
                </a:cubicBezTo>
                <a:cubicBezTo>
                  <a:pt x="1335" y="929"/>
                  <a:pt x="1335" y="929"/>
                  <a:pt x="1335" y="929"/>
                </a:cubicBezTo>
                <a:cubicBezTo>
                  <a:pt x="1333" y="929"/>
                  <a:pt x="1333" y="929"/>
                  <a:pt x="1333" y="929"/>
                </a:cubicBezTo>
                <a:cubicBezTo>
                  <a:pt x="1320" y="939"/>
                  <a:pt x="1320" y="939"/>
                  <a:pt x="1320" y="939"/>
                </a:cubicBezTo>
                <a:cubicBezTo>
                  <a:pt x="1321" y="940"/>
                  <a:pt x="1321" y="940"/>
                  <a:pt x="1321" y="940"/>
                </a:cubicBezTo>
                <a:cubicBezTo>
                  <a:pt x="1318" y="942"/>
                  <a:pt x="1318" y="942"/>
                  <a:pt x="1318" y="942"/>
                </a:cubicBezTo>
                <a:cubicBezTo>
                  <a:pt x="1318" y="944"/>
                  <a:pt x="1314" y="939"/>
                  <a:pt x="1319" y="944"/>
                </a:cubicBezTo>
                <a:cubicBezTo>
                  <a:pt x="1317" y="942"/>
                  <a:pt x="1317" y="942"/>
                  <a:pt x="1317" y="942"/>
                </a:cubicBezTo>
                <a:cubicBezTo>
                  <a:pt x="1313" y="947"/>
                  <a:pt x="1313" y="947"/>
                  <a:pt x="1313" y="947"/>
                </a:cubicBezTo>
                <a:cubicBezTo>
                  <a:pt x="1309" y="948"/>
                  <a:pt x="1309" y="948"/>
                  <a:pt x="1309" y="948"/>
                </a:cubicBezTo>
                <a:cubicBezTo>
                  <a:pt x="1311" y="949"/>
                  <a:pt x="1310" y="950"/>
                  <a:pt x="1309" y="951"/>
                </a:cubicBezTo>
                <a:cubicBezTo>
                  <a:pt x="1304" y="954"/>
                  <a:pt x="1304" y="954"/>
                  <a:pt x="1304" y="954"/>
                </a:cubicBezTo>
                <a:cubicBezTo>
                  <a:pt x="1303" y="957"/>
                  <a:pt x="1303" y="957"/>
                  <a:pt x="1303" y="957"/>
                </a:cubicBezTo>
                <a:cubicBezTo>
                  <a:pt x="1299" y="958"/>
                  <a:pt x="1299" y="958"/>
                  <a:pt x="1299" y="958"/>
                </a:cubicBezTo>
                <a:cubicBezTo>
                  <a:pt x="1296" y="963"/>
                  <a:pt x="1296" y="963"/>
                  <a:pt x="1296" y="963"/>
                </a:cubicBezTo>
                <a:cubicBezTo>
                  <a:pt x="1276" y="981"/>
                  <a:pt x="1255" y="1001"/>
                  <a:pt x="1234" y="1020"/>
                </a:cubicBezTo>
                <a:cubicBezTo>
                  <a:pt x="1235" y="1021"/>
                  <a:pt x="1235" y="1021"/>
                  <a:pt x="1235" y="1021"/>
                </a:cubicBezTo>
                <a:cubicBezTo>
                  <a:pt x="1228" y="1024"/>
                  <a:pt x="1224" y="1034"/>
                  <a:pt x="1217" y="1034"/>
                </a:cubicBezTo>
                <a:cubicBezTo>
                  <a:pt x="1218" y="1035"/>
                  <a:pt x="1218" y="1035"/>
                  <a:pt x="1218" y="1035"/>
                </a:cubicBezTo>
                <a:cubicBezTo>
                  <a:pt x="1214" y="1040"/>
                  <a:pt x="1205" y="1047"/>
                  <a:pt x="1203" y="1051"/>
                </a:cubicBezTo>
                <a:cubicBezTo>
                  <a:pt x="1203" y="1054"/>
                  <a:pt x="1200" y="1055"/>
                  <a:pt x="1198" y="1056"/>
                </a:cubicBezTo>
                <a:cubicBezTo>
                  <a:pt x="1199" y="1057"/>
                  <a:pt x="1199" y="1057"/>
                  <a:pt x="1199" y="1057"/>
                </a:cubicBezTo>
                <a:cubicBezTo>
                  <a:pt x="1199" y="1057"/>
                  <a:pt x="1203" y="1056"/>
                  <a:pt x="1198" y="1059"/>
                </a:cubicBezTo>
                <a:cubicBezTo>
                  <a:pt x="1200" y="1060"/>
                  <a:pt x="1200" y="1060"/>
                  <a:pt x="1200" y="1060"/>
                </a:cubicBezTo>
                <a:cubicBezTo>
                  <a:pt x="1200" y="1062"/>
                  <a:pt x="1198" y="1056"/>
                  <a:pt x="1199" y="1062"/>
                </a:cubicBezTo>
                <a:cubicBezTo>
                  <a:pt x="1195" y="1060"/>
                  <a:pt x="1195" y="1060"/>
                  <a:pt x="1195" y="1060"/>
                </a:cubicBezTo>
                <a:cubicBezTo>
                  <a:pt x="1189" y="1063"/>
                  <a:pt x="1183" y="1068"/>
                  <a:pt x="1179" y="1073"/>
                </a:cubicBezTo>
                <a:cubicBezTo>
                  <a:pt x="1178" y="1076"/>
                  <a:pt x="1178" y="1076"/>
                  <a:pt x="1178" y="1076"/>
                </a:cubicBezTo>
                <a:cubicBezTo>
                  <a:pt x="1172" y="1078"/>
                  <a:pt x="1172" y="1078"/>
                  <a:pt x="1172" y="1078"/>
                </a:cubicBezTo>
                <a:cubicBezTo>
                  <a:pt x="1158" y="1078"/>
                  <a:pt x="1158" y="1078"/>
                  <a:pt x="1158" y="1078"/>
                </a:cubicBezTo>
                <a:cubicBezTo>
                  <a:pt x="1154" y="1075"/>
                  <a:pt x="1154" y="1075"/>
                  <a:pt x="1154" y="1075"/>
                </a:cubicBezTo>
                <a:cubicBezTo>
                  <a:pt x="1157" y="1074"/>
                  <a:pt x="1157" y="1074"/>
                  <a:pt x="1157" y="1074"/>
                </a:cubicBezTo>
                <a:cubicBezTo>
                  <a:pt x="1157" y="1072"/>
                  <a:pt x="1157" y="1072"/>
                  <a:pt x="1157" y="1072"/>
                </a:cubicBezTo>
                <a:cubicBezTo>
                  <a:pt x="1162" y="1066"/>
                  <a:pt x="1162" y="1066"/>
                  <a:pt x="1162" y="1066"/>
                </a:cubicBezTo>
                <a:cubicBezTo>
                  <a:pt x="1161" y="1065"/>
                  <a:pt x="1161" y="1065"/>
                  <a:pt x="1161" y="1065"/>
                </a:cubicBezTo>
                <a:cubicBezTo>
                  <a:pt x="1163" y="1063"/>
                  <a:pt x="1163" y="1063"/>
                  <a:pt x="1163" y="1063"/>
                </a:cubicBezTo>
                <a:cubicBezTo>
                  <a:pt x="1162" y="1062"/>
                  <a:pt x="1162" y="1062"/>
                  <a:pt x="1162" y="1062"/>
                </a:cubicBezTo>
                <a:cubicBezTo>
                  <a:pt x="1160" y="1064"/>
                  <a:pt x="1156" y="1064"/>
                  <a:pt x="1154" y="1066"/>
                </a:cubicBezTo>
                <a:cubicBezTo>
                  <a:pt x="1151" y="1072"/>
                  <a:pt x="1151" y="1072"/>
                  <a:pt x="1151" y="1072"/>
                </a:cubicBezTo>
                <a:cubicBezTo>
                  <a:pt x="1147" y="1074"/>
                  <a:pt x="1147" y="1074"/>
                  <a:pt x="1147" y="1074"/>
                </a:cubicBezTo>
                <a:cubicBezTo>
                  <a:pt x="1148" y="1075"/>
                  <a:pt x="1148" y="1075"/>
                  <a:pt x="1148" y="1075"/>
                </a:cubicBezTo>
                <a:cubicBezTo>
                  <a:pt x="1145" y="1078"/>
                  <a:pt x="1145" y="1078"/>
                  <a:pt x="1145" y="1078"/>
                </a:cubicBezTo>
                <a:cubicBezTo>
                  <a:pt x="1127" y="1078"/>
                  <a:pt x="1127" y="1078"/>
                  <a:pt x="1127" y="1078"/>
                </a:cubicBezTo>
                <a:cubicBezTo>
                  <a:pt x="1127" y="1076"/>
                  <a:pt x="1127" y="1076"/>
                  <a:pt x="1127" y="1076"/>
                </a:cubicBezTo>
                <a:cubicBezTo>
                  <a:pt x="1133" y="1074"/>
                  <a:pt x="1133" y="1074"/>
                  <a:pt x="1133" y="1074"/>
                </a:cubicBezTo>
                <a:cubicBezTo>
                  <a:pt x="1136" y="1071"/>
                  <a:pt x="1136" y="1071"/>
                  <a:pt x="1136" y="1071"/>
                </a:cubicBezTo>
                <a:cubicBezTo>
                  <a:pt x="1135" y="1069"/>
                  <a:pt x="1135" y="1069"/>
                  <a:pt x="1135" y="1069"/>
                </a:cubicBezTo>
                <a:cubicBezTo>
                  <a:pt x="1141" y="1065"/>
                  <a:pt x="1141" y="1065"/>
                  <a:pt x="1141" y="1065"/>
                </a:cubicBezTo>
                <a:cubicBezTo>
                  <a:pt x="1141" y="1064"/>
                  <a:pt x="1142" y="1067"/>
                  <a:pt x="1140" y="1064"/>
                </a:cubicBezTo>
                <a:cubicBezTo>
                  <a:pt x="1146" y="1067"/>
                  <a:pt x="1146" y="1067"/>
                  <a:pt x="1146" y="1067"/>
                </a:cubicBezTo>
                <a:cubicBezTo>
                  <a:pt x="1147" y="1066"/>
                  <a:pt x="1147" y="1066"/>
                  <a:pt x="1147" y="1066"/>
                </a:cubicBezTo>
                <a:cubicBezTo>
                  <a:pt x="1146" y="1065"/>
                  <a:pt x="1146" y="1065"/>
                  <a:pt x="1146" y="1065"/>
                </a:cubicBezTo>
                <a:cubicBezTo>
                  <a:pt x="1143" y="1064"/>
                  <a:pt x="1143" y="1064"/>
                  <a:pt x="1143" y="1064"/>
                </a:cubicBezTo>
                <a:cubicBezTo>
                  <a:pt x="1145" y="1062"/>
                  <a:pt x="1145" y="1062"/>
                  <a:pt x="1145" y="1062"/>
                </a:cubicBezTo>
                <a:cubicBezTo>
                  <a:pt x="1145" y="1060"/>
                  <a:pt x="1145" y="1060"/>
                  <a:pt x="1145" y="1060"/>
                </a:cubicBezTo>
                <a:cubicBezTo>
                  <a:pt x="1142" y="1066"/>
                  <a:pt x="1135" y="1060"/>
                  <a:pt x="1133" y="1062"/>
                </a:cubicBezTo>
                <a:cubicBezTo>
                  <a:pt x="1126" y="1068"/>
                  <a:pt x="1126" y="1068"/>
                  <a:pt x="1126" y="1068"/>
                </a:cubicBezTo>
                <a:cubicBezTo>
                  <a:pt x="1127" y="1068"/>
                  <a:pt x="1127" y="1068"/>
                  <a:pt x="1127" y="1068"/>
                </a:cubicBezTo>
                <a:cubicBezTo>
                  <a:pt x="1117" y="1078"/>
                  <a:pt x="1117" y="1078"/>
                  <a:pt x="1117" y="1078"/>
                </a:cubicBezTo>
                <a:cubicBezTo>
                  <a:pt x="1100" y="1078"/>
                  <a:pt x="1100" y="1078"/>
                  <a:pt x="1100" y="1078"/>
                </a:cubicBezTo>
                <a:cubicBezTo>
                  <a:pt x="1102" y="1076"/>
                  <a:pt x="1096" y="1079"/>
                  <a:pt x="1101" y="1075"/>
                </a:cubicBezTo>
                <a:cubicBezTo>
                  <a:pt x="1098" y="1076"/>
                  <a:pt x="1098" y="1076"/>
                  <a:pt x="1098" y="1076"/>
                </a:cubicBezTo>
                <a:cubicBezTo>
                  <a:pt x="1098" y="1076"/>
                  <a:pt x="1098" y="1076"/>
                  <a:pt x="1098" y="1076"/>
                </a:cubicBezTo>
                <a:cubicBezTo>
                  <a:pt x="1098" y="1075"/>
                  <a:pt x="1098" y="1075"/>
                  <a:pt x="1098" y="1075"/>
                </a:cubicBezTo>
                <a:cubicBezTo>
                  <a:pt x="1095" y="1078"/>
                  <a:pt x="1095" y="1078"/>
                  <a:pt x="1095" y="1078"/>
                </a:cubicBezTo>
                <a:cubicBezTo>
                  <a:pt x="1091" y="1078"/>
                  <a:pt x="1091" y="1078"/>
                  <a:pt x="1091" y="1078"/>
                </a:cubicBezTo>
                <a:cubicBezTo>
                  <a:pt x="1093" y="1075"/>
                  <a:pt x="1093" y="1075"/>
                  <a:pt x="1093" y="1075"/>
                </a:cubicBezTo>
                <a:cubicBezTo>
                  <a:pt x="1095" y="1073"/>
                  <a:pt x="1095" y="1077"/>
                  <a:pt x="1097" y="1074"/>
                </a:cubicBezTo>
                <a:cubicBezTo>
                  <a:pt x="1098" y="1076"/>
                  <a:pt x="1098" y="1076"/>
                  <a:pt x="1098" y="1076"/>
                </a:cubicBezTo>
                <a:cubicBezTo>
                  <a:pt x="1100" y="1071"/>
                  <a:pt x="1100" y="1071"/>
                  <a:pt x="1100" y="1071"/>
                </a:cubicBezTo>
                <a:cubicBezTo>
                  <a:pt x="1104" y="1071"/>
                  <a:pt x="1097" y="1069"/>
                  <a:pt x="1104" y="1069"/>
                </a:cubicBezTo>
                <a:cubicBezTo>
                  <a:pt x="1103" y="1068"/>
                  <a:pt x="1103" y="1068"/>
                  <a:pt x="1103" y="1068"/>
                </a:cubicBezTo>
                <a:cubicBezTo>
                  <a:pt x="1100" y="1070"/>
                  <a:pt x="1096" y="1069"/>
                  <a:pt x="1095" y="1070"/>
                </a:cubicBezTo>
                <a:cubicBezTo>
                  <a:pt x="1104" y="1062"/>
                  <a:pt x="1104" y="1062"/>
                  <a:pt x="1104" y="1062"/>
                </a:cubicBezTo>
                <a:cubicBezTo>
                  <a:pt x="1114" y="1055"/>
                  <a:pt x="1114" y="1055"/>
                  <a:pt x="1114" y="1055"/>
                </a:cubicBezTo>
                <a:cubicBezTo>
                  <a:pt x="1114" y="1052"/>
                  <a:pt x="1114" y="1052"/>
                  <a:pt x="1114" y="1052"/>
                </a:cubicBezTo>
                <a:cubicBezTo>
                  <a:pt x="1117" y="1052"/>
                  <a:pt x="1117" y="1052"/>
                  <a:pt x="1117" y="1052"/>
                </a:cubicBezTo>
                <a:cubicBezTo>
                  <a:pt x="1120" y="1050"/>
                  <a:pt x="1122" y="1046"/>
                  <a:pt x="1122" y="1043"/>
                </a:cubicBezTo>
                <a:cubicBezTo>
                  <a:pt x="1119" y="1046"/>
                  <a:pt x="1119" y="1046"/>
                  <a:pt x="1119" y="1046"/>
                </a:cubicBezTo>
                <a:cubicBezTo>
                  <a:pt x="1108" y="1051"/>
                  <a:pt x="1098" y="1064"/>
                  <a:pt x="1088" y="1071"/>
                </a:cubicBezTo>
                <a:cubicBezTo>
                  <a:pt x="1088" y="1074"/>
                  <a:pt x="1088" y="1074"/>
                  <a:pt x="1088" y="1074"/>
                </a:cubicBezTo>
                <a:cubicBezTo>
                  <a:pt x="1084" y="1078"/>
                  <a:pt x="1084" y="1078"/>
                  <a:pt x="1084" y="1078"/>
                </a:cubicBezTo>
                <a:cubicBezTo>
                  <a:pt x="1070" y="1078"/>
                  <a:pt x="1070" y="1078"/>
                  <a:pt x="1070" y="1078"/>
                </a:cubicBezTo>
                <a:cubicBezTo>
                  <a:pt x="1077" y="1070"/>
                  <a:pt x="1077" y="1070"/>
                  <a:pt x="1077" y="1070"/>
                </a:cubicBezTo>
                <a:cubicBezTo>
                  <a:pt x="1077" y="1069"/>
                  <a:pt x="1077" y="1069"/>
                  <a:pt x="1077" y="1069"/>
                </a:cubicBezTo>
                <a:cubicBezTo>
                  <a:pt x="1088" y="1057"/>
                  <a:pt x="1088" y="1057"/>
                  <a:pt x="1088" y="1057"/>
                </a:cubicBezTo>
                <a:cubicBezTo>
                  <a:pt x="1084" y="1055"/>
                  <a:pt x="1088" y="1055"/>
                  <a:pt x="1087" y="1052"/>
                </a:cubicBezTo>
                <a:cubicBezTo>
                  <a:pt x="1087" y="1051"/>
                  <a:pt x="1087" y="1051"/>
                  <a:pt x="1087" y="1051"/>
                </a:cubicBezTo>
                <a:cubicBezTo>
                  <a:pt x="1081" y="1055"/>
                  <a:pt x="1081" y="1055"/>
                  <a:pt x="1081" y="1055"/>
                </a:cubicBezTo>
                <a:cubicBezTo>
                  <a:pt x="1075" y="1059"/>
                  <a:pt x="1075" y="1059"/>
                  <a:pt x="1075" y="1059"/>
                </a:cubicBezTo>
                <a:cubicBezTo>
                  <a:pt x="1081" y="1051"/>
                  <a:pt x="1081" y="1051"/>
                  <a:pt x="1081" y="1051"/>
                </a:cubicBezTo>
                <a:cubicBezTo>
                  <a:pt x="1083" y="1049"/>
                  <a:pt x="1083" y="1049"/>
                  <a:pt x="1083" y="1049"/>
                </a:cubicBezTo>
                <a:cubicBezTo>
                  <a:pt x="1082" y="1048"/>
                  <a:pt x="1082" y="1048"/>
                  <a:pt x="1082" y="1048"/>
                </a:cubicBezTo>
                <a:cubicBezTo>
                  <a:pt x="1084" y="1045"/>
                  <a:pt x="1084" y="1045"/>
                  <a:pt x="1084" y="1045"/>
                </a:cubicBezTo>
                <a:cubicBezTo>
                  <a:pt x="1083" y="1044"/>
                  <a:pt x="1083" y="1044"/>
                  <a:pt x="1083" y="1044"/>
                </a:cubicBezTo>
                <a:cubicBezTo>
                  <a:pt x="1080" y="1045"/>
                  <a:pt x="1080" y="1045"/>
                  <a:pt x="1080" y="1045"/>
                </a:cubicBezTo>
                <a:cubicBezTo>
                  <a:pt x="1077" y="1047"/>
                  <a:pt x="1083" y="1047"/>
                  <a:pt x="1079" y="1048"/>
                </a:cubicBezTo>
                <a:cubicBezTo>
                  <a:pt x="1080" y="1049"/>
                  <a:pt x="1080" y="1049"/>
                  <a:pt x="1080" y="1049"/>
                </a:cubicBezTo>
                <a:cubicBezTo>
                  <a:pt x="1078" y="1051"/>
                  <a:pt x="1078" y="1051"/>
                  <a:pt x="1078" y="1051"/>
                </a:cubicBezTo>
                <a:cubicBezTo>
                  <a:pt x="1077" y="1048"/>
                  <a:pt x="1077" y="1048"/>
                  <a:pt x="1077" y="1048"/>
                </a:cubicBezTo>
                <a:cubicBezTo>
                  <a:pt x="1067" y="1057"/>
                  <a:pt x="1067" y="1057"/>
                  <a:pt x="1067" y="1057"/>
                </a:cubicBezTo>
                <a:cubicBezTo>
                  <a:pt x="1065" y="1056"/>
                  <a:pt x="1065" y="1056"/>
                  <a:pt x="1065" y="1056"/>
                </a:cubicBezTo>
                <a:cubicBezTo>
                  <a:pt x="1069" y="1054"/>
                  <a:pt x="1064" y="1053"/>
                  <a:pt x="1066" y="1051"/>
                </a:cubicBezTo>
                <a:cubicBezTo>
                  <a:pt x="1069" y="1051"/>
                  <a:pt x="1069" y="1051"/>
                  <a:pt x="1069" y="1051"/>
                </a:cubicBezTo>
                <a:cubicBezTo>
                  <a:pt x="1067" y="1051"/>
                  <a:pt x="1067" y="1051"/>
                  <a:pt x="1067" y="1051"/>
                </a:cubicBezTo>
                <a:cubicBezTo>
                  <a:pt x="1070" y="1051"/>
                  <a:pt x="1070" y="1051"/>
                  <a:pt x="1070" y="1051"/>
                </a:cubicBezTo>
                <a:cubicBezTo>
                  <a:pt x="1071" y="1049"/>
                  <a:pt x="1071" y="1049"/>
                  <a:pt x="1071" y="1049"/>
                </a:cubicBezTo>
                <a:cubicBezTo>
                  <a:pt x="1070" y="1050"/>
                  <a:pt x="1073" y="1048"/>
                  <a:pt x="1069" y="1047"/>
                </a:cubicBezTo>
                <a:cubicBezTo>
                  <a:pt x="1069" y="1046"/>
                  <a:pt x="1069" y="1046"/>
                  <a:pt x="1069" y="1046"/>
                </a:cubicBezTo>
                <a:cubicBezTo>
                  <a:pt x="1063" y="1050"/>
                  <a:pt x="1063" y="1050"/>
                  <a:pt x="1063" y="1050"/>
                </a:cubicBezTo>
                <a:cubicBezTo>
                  <a:pt x="1061" y="1053"/>
                  <a:pt x="1061" y="1053"/>
                  <a:pt x="1061" y="1053"/>
                </a:cubicBezTo>
                <a:cubicBezTo>
                  <a:pt x="1059" y="1055"/>
                  <a:pt x="1059" y="1055"/>
                  <a:pt x="1059" y="1055"/>
                </a:cubicBezTo>
                <a:cubicBezTo>
                  <a:pt x="1058" y="1052"/>
                  <a:pt x="1058" y="1052"/>
                  <a:pt x="1058" y="1052"/>
                </a:cubicBezTo>
                <a:cubicBezTo>
                  <a:pt x="1053" y="1056"/>
                  <a:pt x="1053" y="1056"/>
                  <a:pt x="1053" y="1056"/>
                </a:cubicBezTo>
                <a:cubicBezTo>
                  <a:pt x="1053" y="1059"/>
                  <a:pt x="1053" y="1059"/>
                  <a:pt x="1053" y="1059"/>
                </a:cubicBezTo>
                <a:cubicBezTo>
                  <a:pt x="1049" y="1060"/>
                  <a:pt x="1049" y="1060"/>
                  <a:pt x="1049" y="1060"/>
                </a:cubicBezTo>
                <a:cubicBezTo>
                  <a:pt x="1045" y="1064"/>
                  <a:pt x="1045" y="1064"/>
                  <a:pt x="1045" y="1064"/>
                </a:cubicBezTo>
                <a:cubicBezTo>
                  <a:pt x="1045" y="1066"/>
                  <a:pt x="1045" y="1066"/>
                  <a:pt x="1045" y="1066"/>
                </a:cubicBezTo>
                <a:cubicBezTo>
                  <a:pt x="1043" y="1067"/>
                  <a:pt x="1043" y="1067"/>
                  <a:pt x="1043" y="1067"/>
                </a:cubicBezTo>
                <a:cubicBezTo>
                  <a:pt x="1039" y="1064"/>
                  <a:pt x="1039" y="1064"/>
                  <a:pt x="1039" y="1064"/>
                </a:cubicBezTo>
                <a:cubicBezTo>
                  <a:pt x="1037" y="1066"/>
                  <a:pt x="1037" y="1066"/>
                  <a:pt x="1037" y="1066"/>
                </a:cubicBezTo>
                <a:cubicBezTo>
                  <a:pt x="1033" y="1066"/>
                  <a:pt x="1033" y="1066"/>
                  <a:pt x="1033" y="1066"/>
                </a:cubicBezTo>
                <a:cubicBezTo>
                  <a:pt x="1036" y="1065"/>
                  <a:pt x="1031" y="1067"/>
                  <a:pt x="1036" y="1068"/>
                </a:cubicBezTo>
                <a:cubicBezTo>
                  <a:pt x="1030" y="1071"/>
                  <a:pt x="1030" y="1071"/>
                  <a:pt x="1030" y="1071"/>
                </a:cubicBezTo>
                <a:cubicBezTo>
                  <a:pt x="1029" y="1074"/>
                  <a:pt x="1029" y="1074"/>
                  <a:pt x="1029" y="1074"/>
                </a:cubicBezTo>
                <a:cubicBezTo>
                  <a:pt x="1028" y="1074"/>
                  <a:pt x="1028" y="1074"/>
                  <a:pt x="1028" y="1074"/>
                </a:cubicBezTo>
                <a:cubicBezTo>
                  <a:pt x="1027" y="1070"/>
                  <a:pt x="1038" y="1067"/>
                  <a:pt x="1033" y="1062"/>
                </a:cubicBezTo>
                <a:cubicBezTo>
                  <a:pt x="1042" y="1056"/>
                  <a:pt x="1042" y="1056"/>
                  <a:pt x="1042" y="1056"/>
                </a:cubicBezTo>
                <a:cubicBezTo>
                  <a:pt x="1042" y="1053"/>
                  <a:pt x="1042" y="1053"/>
                  <a:pt x="1042" y="1053"/>
                </a:cubicBezTo>
                <a:cubicBezTo>
                  <a:pt x="1038" y="1051"/>
                  <a:pt x="1038" y="1051"/>
                  <a:pt x="1038" y="1051"/>
                </a:cubicBezTo>
                <a:cubicBezTo>
                  <a:pt x="1036" y="1051"/>
                  <a:pt x="1036" y="1051"/>
                  <a:pt x="1036" y="1051"/>
                </a:cubicBezTo>
                <a:cubicBezTo>
                  <a:pt x="1033" y="1055"/>
                  <a:pt x="1033" y="1055"/>
                  <a:pt x="1033" y="1055"/>
                </a:cubicBezTo>
                <a:cubicBezTo>
                  <a:pt x="1032" y="1053"/>
                  <a:pt x="1032" y="1053"/>
                  <a:pt x="1032" y="1053"/>
                </a:cubicBezTo>
                <a:cubicBezTo>
                  <a:pt x="1028" y="1056"/>
                  <a:pt x="1028" y="1056"/>
                  <a:pt x="1028" y="1056"/>
                </a:cubicBezTo>
                <a:cubicBezTo>
                  <a:pt x="1027" y="1055"/>
                  <a:pt x="1027" y="1055"/>
                  <a:pt x="1027" y="1055"/>
                </a:cubicBezTo>
                <a:cubicBezTo>
                  <a:pt x="1024" y="1056"/>
                  <a:pt x="1024" y="1056"/>
                  <a:pt x="1024" y="1056"/>
                </a:cubicBezTo>
                <a:cubicBezTo>
                  <a:pt x="1023" y="1056"/>
                  <a:pt x="1023" y="1056"/>
                  <a:pt x="1023" y="1056"/>
                </a:cubicBezTo>
                <a:cubicBezTo>
                  <a:pt x="1027" y="1048"/>
                  <a:pt x="1034" y="1048"/>
                  <a:pt x="1036" y="1039"/>
                </a:cubicBezTo>
                <a:cubicBezTo>
                  <a:pt x="1035" y="1039"/>
                  <a:pt x="1035" y="1039"/>
                  <a:pt x="1035" y="1039"/>
                </a:cubicBezTo>
                <a:cubicBezTo>
                  <a:pt x="1031" y="1041"/>
                  <a:pt x="1028" y="1045"/>
                  <a:pt x="1022" y="1045"/>
                </a:cubicBezTo>
                <a:cubicBezTo>
                  <a:pt x="1024" y="1044"/>
                  <a:pt x="1024" y="1044"/>
                  <a:pt x="1024" y="1044"/>
                </a:cubicBezTo>
                <a:cubicBezTo>
                  <a:pt x="1025" y="1040"/>
                  <a:pt x="1025" y="1040"/>
                  <a:pt x="1025" y="1040"/>
                </a:cubicBezTo>
                <a:cubicBezTo>
                  <a:pt x="1023" y="1040"/>
                  <a:pt x="1023" y="1040"/>
                  <a:pt x="1023" y="1040"/>
                </a:cubicBezTo>
                <a:cubicBezTo>
                  <a:pt x="1020" y="1043"/>
                  <a:pt x="1016" y="1046"/>
                  <a:pt x="1014" y="1049"/>
                </a:cubicBezTo>
                <a:cubicBezTo>
                  <a:pt x="1012" y="1049"/>
                  <a:pt x="1014" y="1053"/>
                  <a:pt x="1012" y="1048"/>
                </a:cubicBezTo>
                <a:cubicBezTo>
                  <a:pt x="1011" y="1049"/>
                  <a:pt x="1011" y="1049"/>
                  <a:pt x="1011" y="1049"/>
                </a:cubicBezTo>
                <a:cubicBezTo>
                  <a:pt x="1012" y="1051"/>
                  <a:pt x="1012" y="1051"/>
                  <a:pt x="1012" y="1051"/>
                </a:cubicBezTo>
                <a:cubicBezTo>
                  <a:pt x="1010" y="1050"/>
                  <a:pt x="1010" y="1050"/>
                  <a:pt x="1010" y="1050"/>
                </a:cubicBezTo>
                <a:cubicBezTo>
                  <a:pt x="1007" y="1051"/>
                  <a:pt x="1012" y="1048"/>
                  <a:pt x="1006" y="1051"/>
                </a:cubicBezTo>
                <a:cubicBezTo>
                  <a:pt x="1009" y="1048"/>
                  <a:pt x="1009" y="1048"/>
                  <a:pt x="1009" y="1048"/>
                </a:cubicBezTo>
                <a:cubicBezTo>
                  <a:pt x="1009" y="1046"/>
                  <a:pt x="1009" y="1046"/>
                  <a:pt x="1009" y="1046"/>
                </a:cubicBezTo>
                <a:cubicBezTo>
                  <a:pt x="1016" y="1041"/>
                  <a:pt x="1016" y="1041"/>
                  <a:pt x="1016" y="1041"/>
                </a:cubicBezTo>
                <a:cubicBezTo>
                  <a:pt x="1017" y="1039"/>
                  <a:pt x="1017" y="1039"/>
                  <a:pt x="1017" y="1039"/>
                </a:cubicBezTo>
                <a:cubicBezTo>
                  <a:pt x="1016" y="1038"/>
                  <a:pt x="1016" y="1038"/>
                  <a:pt x="1016" y="1038"/>
                </a:cubicBezTo>
                <a:cubicBezTo>
                  <a:pt x="1015" y="1036"/>
                  <a:pt x="1015" y="1036"/>
                  <a:pt x="1015" y="1036"/>
                </a:cubicBezTo>
                <a:cubicBezTo>
                  <a:pt x="1017" y="1034"/>
                  <a:pt x="1017" y="1034"/>
                  <a:pt x="1017" y="1034"/>
                </a:cubicBezTo>
                <a:cubicBezTo>
                  <a:pt x="1016" y="1033"/>
                  <a:pt x="1016" y="1033"/>
                  <a:pt x="1016" y="1033"/>
                </a:cubicBezTo>
                <a:cubicBezTo>
                  <a:pt x="1012" y="1032"/>
                  <a:pt x="1011" y="1035"/>
                  <a:pt x="1009" y="1035"/>
                </a:cubicBezTo>
                <a:cubicBezTo>
                  <a:pt x="1008" y="1036"/>
                  <a:pt x="1008" y="1036"/>
                  <a:pt x="1008" y="1036"/>
                </a:cubicBezTo>
                <a:cubicBezTo>
                  <a:pt x="1013" y="1036"/>
                  <a:pt x="1013" y="1036"/>
                  <a:pt x="1013" y="1036"/>
                </a:cubicBezTo>
                <a:cubicBezTo>
                  <a:pt x="1009" y="1037"/>
                  <a:pt x="1007" y="1037"/>
                  <a:pt x="1003" y="1037"/>
                </a:cubicBezTo>
                <a:cubicBezTo>
                  <a:pt x="1006" y="1033"/>
                  <a:pt x="1006" y="1033"/>
                  <a:pt x="1006" y="1033"/>
                </a:cubicBezTo>
                <a:cubicBezTo>
                  <a:pt x="1005" y="1031"/>
                  <a:pt x="1005" y="1031"/>
                  <a:pt x="1005" y="1031"/>
                </a:cubicBezTo>
                <a:cubicBezTo>
                  <a:pt x="1005" y="1032"/>
                  <a:pt x="1003" y="1028"/>
                  <a:pt x="1004" y="1033"/>
                </a:cubicBezTo>
                <a:cubicBezTo>
                  <a:pt x="1002" y="1032"/>
                  <a:pt x="1002" y="1032"/>
                  <a:pt x="1002" y="1032"/>
                </a:cubicBezTo>
                <a:cubicBezTo>
                  <a:pt x="1005" y="1030"/>
                  <a:pt x="1005" y="1026"/>
                  <a:pt x="1006" y="1025"/>
                </a:cubicBezTo>
                <a:cubicBezTo>
                  <a:pt x="1012" y="1023"/>
                  <a:pt x="1012" y="1023"/>
                  <a:pt x="1012" y="1023"/>
                </a:cubicBezTo>
                <a:cubicBezTo>
                  <a:pt x="1015" y="1018"/>
                  <a:pt x="1015" y="1018"/>
                  <a:pt x="1015" y="1018"/>
                </a:cubicBezTo>
                <a:cubicBezTo>
                  <a:pt x="1018" y="1017"/>
                  <a:pt x="1018" y="1017"/>
                  <a:pt x="1018" y="1017"/>
                </a:cubicBezTo>
                <a:cubicBezTo>
                  <a:pt x="1019" y="1015"/>
                  <a:pt x="1019" y="1015"/>
                  <a:pt x="1019" y="1015"/>
                </a:cubicBezTo>
                <a:cubicBezTo>
                  <a:pt x="1015" y="1015"/>
                  <a:pt x="1015" y="1015"/>
                  <a:pt x="1015" y="1015"/>
                </a:cubicBezTo>
                <a:cubicBezTo>
                  <a:pt x="1013" y="1019"/>
                  <a:pt x="1013" y="1019"/>
                  <a:pt x="1013" y="1019"/>
                </a:cubicBezTo>
                <a:cubicBezTo>
                  <a:pt x="1011" y="1017"/>
                  <a:pt x="1011" y="1017"/>
                  <a:pt x="1011" y="1017"/>
                </a:cubicBezTo>
                <a:cubicBezTo>
                  <a:pt x="1012" y="1016"/>
                  <a:pt x="1012" y="1016"/>
                  <a:pt x="1012" y="1016"/>
                </a:cubicBezTo>
                <a:cubicBezTo>
                  <a:pt x="1011" y="1015"/>
                  <a:pt x="1011" y="1015"/>
                  <a:pt x="1011" y="1015"/>
                </a:cubicBezTo>
                <a:cubicBezTo>
                  <a:pt x="1015" y="1007"/>
                  <a:pt x="1015" y="1007"/>
                  <a:pt x="1015" y="1007"/>
                </a:cubicBezTo>
                <a:cubicBezTo>
                  <a:pt x="1024" y="1001"/>
                  <a:pt x="1024" y="1001"/>
                  <a:pt x="1024" y="1001"/>
                </a:cubicBezTo>
                <a:cubicBezTo>
                  <a:pt x="1024" y="1000"/>
                  <a:pt x="1024" y="1000"/>
                  <a:pt x="1024" y="1000"/>
                </a:cubicBezTo>
                <a:cubicBezTo>
                  <a:pt x="1023" y="999"/>
                  <a:pt x="1023" y="999"/>
                  <a:pt x="1023" y="999"/>
                </a:cubicBezTo>
                <a:cubicBezTo>
                  <a:pt x="1021" y="1001"/>
                  <a:pt x="1021" y="1001"/>
                  <a:pt x="1021" y="1001"/>
                </a:cubicBezTo>
                <a:cubicBezTo>
                  <a:pt x="1018" y="1002"/>
                  <a:pt x="1018" y="1002"/>
                  <a:pt x="1018" y="1002"/>
                </a:cubicBezTo>
                <a:cubicBezTo>
                  <a:pt x="1016" y="1010"/>
                  <a:pt x="1005" y="1009"/>
                  <a:pt x="1002" y="1018"/>
                </a:cubicBezTo>
                <a:cubicBezTo>
                  <a:pt x="998" y="1018"/>
                  <a:pt x="998" y="1018"/>
                  <a:pt x="998" y="1018"/>
                </a:cubicBezTo>
                <a:cubicBezTo>
                  <a:pt x="997" y="1020"/>
                  <a:pt x="997" y="1020"/>
                  <a:pt x="997" y="1020"/>
                </a:cubicBezTo>
                <a:cubicBezTo>
                  <a:pt x="992" y="1023"/>
                  <a:pt x="992" y="1023"/>
                  <a:pt x="992" y="1023"/>
                </a:cubicBezTo>
                <a:cubicBezTo>
                  <a:pt x="993" y="1024"/>
                  <a:pt x="993" y="1024"/>
                  <a:pt x="993" y="1024"/>
                </a:cubicBezTo>
                <a:cubicBezTo>
                  <a:pt x="988" y="1028"/>
                  <a:pt x="988" y="1028"/>
                  <a:pt x="988" y="1028"/>
                </a:cubicBezTo>
                <a:cubicBezTo>
                  <a:pt x="986" y="1027"/>
                  <a:pt x="986" y="1027"/>
                  <a:pt x="986" y="1027"/>
                </a:cubicBezTo>
                <a:cubicBezTo>
                  <a:pt x="986" y="1029"/>
                  <a:pt x="986" y="1029"/>
                  <a:pt x="986" y="1029"/>
                </a:cubicBezTo>
                <a:cubicBezTo>
                  <a:pt x="982" y="1034"/>
                  <a:pt x="982" y="1034"/>
                  <a:pt x="982" y="1034"/>
                </a:cubicBezTo>
                <a:cubicBezTo>
                  <a:pt x="982" y="1037"/>
                  <a:pt x="982" y="1037"/>
                  <a:pt x="982" y="1037"/>
                </a:cubicBezTo>
                <a:cubicBezTo>
                  <a:pt x="979" y="1037"/>
                  <a:pt x="979" y="1037"/>
                  <a:pt x="979" y="1037"/>
                </a:cubicBezTo>
                <a:cubicBezTo>
                  <a:pt x="979" y="1037"/>
                  <a:pt x="976" y="1037"/>
                  <a:pt x="980" y="1035"/>
                </a:cubicBezTo>
                <a:cubicBezTo>
                  <a:pt x="978" y="1034"/>
                  <a:pt x="978" y="1034"/>
                  <a:pt x="978" y="1034"/>
                </a:cubicBezTo>
                <a:cubicBezTo>
                  <a:pt x="976" y="1037"/>
                  <a:pt x="976" y="1037"/>
                  <a:pt x="976" y="1037"/>
                </a:cubicBezTo>
                <a:cubicBezTo>
                  <a:pt x="972" y="1035"/>
                  <a:pt x="972" y="1035"/>
                  <a:pt x="972" y="1035"/>
                </a:cubicBezTo>
                <a:cubicBezTo>
                  <a:pt x="970" y="1036"/>
                  <a:pt x="970" y="1036"/>
                  <a:pt x="970" y="1036"/>
                </a:cubicBezTo>
                <a:cubicBezTo>
                  <a:pt x="969" y="1039"/>
                  <a:pt x="969" y="1039"/>
                  <a:pt x="969" y="1039"/>
                </a:cubicBezTo>
                <a:cubicBezTo>
                  <a:pt x="968" y="1037"/>
                  <a:pt x="968" y="1037"/>
                  <a:pt x="968" y="1037"/>
                </a:cubicBezTo>
                <a:cubicBezTo>
                  <a:pt x="963" y="1040"/>
                  <a:pt x="963" y="1040"/>
                  <a:pt x="963" y="1040"/>
                </a:cubicBezTo>
                <a:cubicBezTo>
                  <a:pt x="961" y="1042"/>
                  <a:pt x="960" y="1044"/>
                  <a:pt x="959" y="1046"/>
                </a:cubicBezTo>
                <a:cubicBezTo>
                  <a:pt x="958" y="1046"/>
                  <a:pt x="958" y="1046"/>
                  <a:pt x="958" y="1046"/>
                </a:cubicBezTo>
                <a:cubicBezTo>
                  <a:pt x="958" y="1043"/>
                  <a:pt x="958" y="1043"/>
                  <a:pt x="958" y="1043"/>
                </a:cubicBezTo>
                <a:cubicBezTo>
                  <a:pt x="954" y="1043"/>
                  <a:pt x="954" y="1043"/>
                  <a:pt x="954" y="1043"/>
                </a:cubicBezTo>
                <a:cubicBezTo>
                  <a:pt x="958" y="1041"/>
                  <a:pt x="958" y="1041"/>
                  <a:pt x="958" y="1041"/>
                </a:cubicBezTo>
                <a:cubicBezTo>
                  <a:pt x="958" y="1039"/>
                  <a:pt x="958" y="1039"/>
                  <a:pt x="958" y="1039"/>
                </a:cubicBezTo>
                <a:cubicBezTo>
                  <a:pt x="959" y="1039"/>
                  <a:pt x="959" y="1039"/>
                  <a:pt x="959" y="1039"/>
                </a:cubicBezTo>
                <a:cubicBezTo>
                  <a:pt x="960" y="1035"/>
                  <a:pt x="960" y="1035"/>
                  <a:pt x="960" y="1035"/>
                </a:cubicBezTo>
                <a:cubicBezTo>
                  <a:pt x="963" y="1036"/>
                  <a:pt x="963" y="1036"/>
                  <a:pt x="963" y="1036"/>
                </a:cubicBezTo>
                <a:cubicBezTo>
                  <a:pt x="968" y="1033"/>
                  <a:pt x="968" y="1033"/>
                  <a:pt x="968" y="1033"/>
                </a:cubicBezTo>
                <a:cubicBezTo>
                  <a:pt x="969" y="1030"/>
                  <a:pt x="969" y="1030"/>
                  <a:pt x="969" y="1030"/>
                </a:cubicBezTo>
                <a:cubicBezTo>
                  <a:pt x="966" y="1030"/>
                  <a:pt x="966" y="1030"/>
                  <a:pt x="966" y="1030"/>
                </a:cubicBezTo>
                <a:cubicBezTo>
                  <a:pt x="964" y="1032"/>
                  <a:pt x="964" y="1032"/>
                  <a:pt x="964" y="1032"/>
                </a:cubicBezTo>
                <a:cubicBezTo>
                  <a:pt x="963" y="1031"/>
                  <a:pt x="967" y="1031"/>
                  <a:pt x="962" y="1032"/>
                </a:cubicBezTo>
                <a:cubicBezTo>
                  <a:pt x="962" y="1031"/>
                  <a:pt x="966" y="1030"/>
                  <a:pt x="966" y="1028"/>
                </a:cubicBezTo>
                <a:cubicBezTo>
                  <a:pt x="961" y="1028"/>
                  <a:pt x="961" y="1028"/>
                  <a:pt x="961" y="1028"/>
                </a:cubicBezTo>
                <a:cubicBezTo>
                  <a:pt x="964" y="1026"/>
                  <a:pt x="964" y="1026"/>
                  <a:pt x="964" y="1026"/>
                </a:cubicBezTo>
                <a:cubicBezTo>
                  <a:pt x="964" y="1023"/>
                  <a:pt x="964" y="1023"/>
                  <a:pt x="964" y="1023"/>
                </a:cubicBezTo>
                <a:cubicBezTo>
                  <a:pt x="962" y="1024"/>
                  <a:pt x="959" y="1028"/>
                  <a:pt x="955" y="1028"/>
                </a:cubicBezTo>
                <a:cubicBezTo>
                  <a:pt x="955" y="1025"/>
                  <a:pt x="955" y="1025"/>
                  <a:pt x="955" y="1025"/>
                </a:cubicBezTo>
                <a:cubicBezTo>
                  <a:pt x="952" y="1027"/>
                  <a:pt x="952" y="1027"/>
                  <a:pt x="952" y="1027"/>
                </a:cubicBezTo>
                <a:cubicBezTo>
                  <a:pt x="954" y="1024"/>
                  <a:pt x="954" y="1024"/>
                  <a:pt x="954" y="1024"/>
                </a:cubicBezTo>
                <a:cubicBezTo>
                  <a:pt x="956" y="1024"/>
                  <a:pt x="956" y="1024"/>
                  <a:pt x="956" y="1024"/>
                </a:cubicBezTo>
                <a:cubicBezTo>
                  <a:pt x="958" y="1022"/>
                  <a:pt x="958" y="1022"/>
                  <a:pt x="958" y="1022"/>
                </a:cubicBezTo>
                <a:cubicBezTo>
                  <a:pt x="960" y="1023"/>
                  <a:pt x="960" y="1023"/>
                  <a:pt x="960" y="1023"/>
                </a:cubicBezTo>
                <a:cubicBezTo>
                  <a:pt x="961" y="1022"/>
                  <a:pt x="957" y="1021"/>
                  <a:pt x="962" y="1022"/>
                </a:cubicBezTo>
                <a:cubicBezTo>
                  <a:pt x="961" y="1020"/>
                  <a:pt x="961" y="1020"/>
                  <a:pt x="961" y="1020"/>
                </a:cubicBezTo>
                <a:cubicBezTo>
                  <a:pt x="957" y="1019"/>
                  <a:pt x="957" y="1019"/>
                  <a:pt x="957" y="1019"/>
                </a:cubicBezTo>
                <a:cubicBezTo>
                  <a:pt x="959" y="1017"/>
                  <a:pt x="959" y="1017"/>
                  <a:pt x="959" y="1017"/>
                </a:cubicBezTo>
                <a:cubicBezTo>
                  <a:pt x="958" y="1017"/>
                  <a:pt x="958" y="1017"/>
                  <a:pt x="958" y="1017"/>
                </a:cubicBezTo>
                <a:cubicBezTo>
                  <a:pt x="961" y="1017"/>
                  <a:pt x="956" y="1012"/>
                  <a:pt x="959" y="1014"/>
                </a:cubicBezTo>
                <a:cubicBezTo>
                  <a:pt x="958" y="1013"/>
                  <a:pt x="958" y="1013"/>
                  <a:pt x="958" y="1013"/>
                </a:cubicBezTo>
                <a:cubicBezTo>
                  <a:pt x="956" y="1015"/>
                  <a:pt x="956" y="1015"/>
                  <a:pt x="956" y="1015"/>
                </a:cubicBezTo>
                <a:cubicBezTo>
                  <a:pt x="959" y="1010"/>
                  <a:pt x="959" y="1010"/>
                  <a:pt x="959" y="1010"/>
                </a:cubicBezTo>
                <a:cubicBezTo>
                  <a:pt x="957" y="1005"/>
                  <a:pt x="957" y="1005"/>
                  <a:pt x="957" y="1005"/>
                </a:cubicBezTo>
                <a:cubicBezTo>
                  <a:pt x="959" y="1002"/>
                  <a:pt x="959" y="1002"/>
                  <a:pt x="959" y="1002"/>
                </a:cubicBezTo>
                <a:cubicBezTo>
                  <a:pt x="963" y="1003"/>
                  <a:pt x="963" y="1003"/>
                  <a:pt x="963" y="1003"/>
                </a:cubicBezTo>
                <a:cubicBezTo>
                  <a:pt x="964" y="1003"/>
                  <a:pt x="964" y="1003"/>
                  <a:pt x="964" y="1003"/>
                </a:cubicBezTo>
                <a:cubicBezTo>
                  <a:pt x="966" y="1002"/>
                  <a:pt x="966" y="1002"/>
                  <a:pt x="966" y="1002"/>
                </a:cubicBezTo>
                <a:cubicBezTo>
                  <a:pt x="963" y="999"/>
                  <a:pt x="963" y="999"/>
                  <a:pt x="963" y="999"/>
                </a:cubicBezTo>
                <a:cubicBezTo>
                  <a:pt x="966" y="997"/>
                  <a:pt x="964" y="994"/>
                  <a:pt x="966" y="992"/>
                </a:cubicBezTo>
                <a:cubicBezTo>
                  <a:pt x="969" y="992"/>
                  <a:pt x="969" y="992"/>
                  <a:pt x="969" y="992"/>
                </a:cubicBezTo>
                <a:cubicBezTo>
                  <a:pt x="974" y="985"/>
                  <a:pt x="974" y="985"/>
                  <a:pt x="974" y="985"/>
                </a:cubicBezTo>
                <a:cubicBezTo>
                  <a:pt x="975" y="982"/>
                  <a:pt x="975" y="982"/>
                  <a:pt x="975" y="982"/>
                </a:cubicBezTo>
                <a:cubicBezTo>
                  <a:pt x="976" y="981"/>
                  <a:pt x="976" y="981"/>
                  <a:pt x="976" y="981"/>
                </a:cubicBezTo>
                <a:cubicBezTo>
                  <a:pt x="977" y="984"/>
                  <a:pt x="977" y="984"/>
                  <a:pt x="977" y="984"/>
                </a:cubicBezTo>
                <a:cubicBezTo>
                  <a:pt x="980" y="984"/>
                  <a:pt x="980" y="984"/>
                  <a:pt x="980" y="984"/>
                </a:cubicBezTo>
                <a:cubicBezTo>
                  <a:pt x="980" y="982"/>
                  <a:pt x="980" y="982"/>
                  <a:pt x="980" y="982"/>
                </a:cubicBezTo>
                <a:cubicBezTo>
                  <a:pt x="983" y="980"/>
                  <a:pt x="983" y="980"/>
                  <a:pt x="983" y="980"/>
                </a:cubicBezTo>
                <a:cubicBezTo>
                  <a:pt x="986" y="976"/>
                  <a:pt x="986" y="976"/>
                  <a:pt x="986" y="976"/>
                </a:cubicBezTo>
                <a:cubicBezTo>
                  <a:pt x="992" y="973"/>
                  <a:pt x="992" y="973"/>
                  <a:pt x="992" y="973"/>
                </a:cubicBezTo>
                <a:cubicBezTo>
                  <a:pt x="992" y="970"/>
                  <a:pt x="992" y="970"/>
                  <a:pt x="992" y="970"/>
                </a:cubicBezTo>
                <a:cubicBezTo>
                  <a:pt x="1001" y="965"/>
                  <a:pt x="1004" y="959"/>
                  <a:pt x="1014" y="953"/>
                </a:cubicBezTo>
                <a:cubicBezTo>
                  <a:pt x="1014" y="950"/>
                  <a:pt x="1014" y="950"/>
                  <a:pt x="1014" y="950"/>
                </a:cubicBezTo>
                <a:cubicBezTo>
                  <a:pt x="1015" y="951"/>
                  <a:pt x="1015" y="951"/>
                  <a:pt x="1015" y="951"/>
                </a:cubicBezTo>
                <a:cubicBezTo>
                  <a:pt x="1018" y="950"/>
                  <a:pt x="1018" y="950"/>
                  <a:pt x="1018" y="950"/>
                </a:cubicBezTo>
                <a:cubicBezTo>
                  <a:pt x="1019" y="946"/>
                  <a:pt x="1019" y="946"/>
                  <a:pt x="1019" y="946"/>
                </a:cubicBezTo>
                <a:cubicBezTo>
                  <a:pt x="1021" y="947"/>
                  <a:pt x="1021" y="947"/>
                  <a:pt x="1021" y="947"/>
                </a:cubicBezTo>
                <a:cubicBezTo>
                  <a:pt x="1025" y="941"/>
                  <a:pt x="1025" y="941"/>
                  <a:pt x="1025" y="941"/>
                </a:cubicBezTo>
                <a:cubicBezTo>
                  <a:pt x="1021" y="939"/>
                  <a:pt x="1021" y="939"/>
                  <a:pt x="1021" y="939"/>
                </a:cubicBezTo>
                <a:cubicBezTo>
                  <a:pt x="1025" y="939"/>
                  <a:pt x="1026" y="933"/>
                  <a:pt x="1026" y="934"/>
                </a:cubicBezTo>
                <a:cubicBezTo>
                  <a:pt x="1029" y="934"/>
                  <a:pt x="1029" y="934"/>
                  <a:pt x="1029" y="934"/>
                </a:cubicBezTo>
                <a:cubicBezTo>
                  <a:pt x="1029" y="933"/>
                  <a:pt x="1029" y="933"/>
                  <a:pt x="1029" y="933"/>
                </a:cubicBezTo>
                <a:cubicBezTo>
                  <a:pt x="1032" y="935"/>
                  <a:pt x="1030" y="930"/>
                  <a:pt x="1034" y="931"/>
                </a:cubicBezTo>
                <a:cubicBezTo>
                  <a:pt x="1031" y="930"/>
                  <a:pt x="1031" y="930"/>
                  <a:pt x="1031" y="930"/>
                </a:cubicBezTo>
                <a:cubicBezTo>
                  <a:pt x="1034" y="929"/>
                  <a:pt x="1034" y="929"/>
                  <a:pt x="1034" y="929"/>
                </a:cubicBezTo>
                <a:cubicBezTo>
                  <a:pt x="1036" y="928"/>
                  <a:pt x="1036" y="928"/>
                  <a:pt x="1036" y="928"/>
                </a:cubicBezTo>
                <a:cubicBezTo>
                  <a:pt x="1034" y="927"/>
                  <a:pt x="1034" y="927"/>
                  <a:pt x="1034" y="927"/>
                </a:cubicBezTo>
                <a:cubicBezTo>
                  <a:pt x="1040" y="924"/>
                  <a:pt x="1040" y="924"/>
                  <a:pt x="1040" y="924"/>
                </a:cubicBezTo>
                <a:cubicBezTo>
                  <a:pt x="1042" y="924"/>
                  <a:pt x="1042" y="924"/>
                  <a:pt x="1042" y="924"/>
                </a:cubicBezTo>
                <a:cubicBezTo>
                  <a:pt x="1043" y="924"/>
                  <a:pt x="1043" y="924"/>
                  <a:pt x="1043" y="924"/>
                </a:cubicBezTo>
                <a:cubicBezTo>
                  <a:pt x="1045" y="923"/>
                  <a:pt x="1045" y="923"/>
                  <a:pt x="1045" y="923"/>
                </a:cubicBezTo>
                <a:cubicBezTo>
                  <a:pt x="1039" y="922"/>
                  <a:pt x="1039" y="922"/>
                  <a:pt x="1039" y="922"/>
                </a:cubicBezTo>
                <a:cubicBezTo>
                  <a:pt x="1042" y="921"/>
                  <a:pt x="1042" y="921"/>
                  <a:pt x="1042" y="921"/>
                </a:cubicBezTo>
                <a:cubicBezTo>
                  <a:pt x="1046" y="922"/>
                  <a:pt x="1046" y="922"/>
                  <a:pt x="1046" y="922"/>
                </a:cubicBezTo>
                <a:cubicBezTo>
                  <a:pt x="1047" y="921"/>
                  <a:pt x="1047" y="921"/>
                  <a:pt x="1047" y="921"/>
                </a:cubicBezTo>
                <a:cubicBezTo>
                  <a:pt x="1045" y="917"/>
                  <a:pt x="1045" y="917"/>
                  <a:pt x="1045" y="917"/>
                </a:cubicBezTo>
                <a:cubicBezTo>
                  <a:pt x="1051" y="909"/>
                  <a:pt x="1051" y="909"/>
                  <a:pt x="1051" y="909"/>
                </a:cubicBezTo>
                <a:cubicBezTo>
                  <a:pt x="1052" y="911"/>
                  <a:pt x="1052" y="911"/>
                  <a:pt x="1052" y="911"/>
                </a:cubicBezTo>
                <a:cubicBezTo>
                  <a:pt x="1056" y="908"/>
                  <a:pt x="1056" y="908"/>
                  <a:pt x="1056" y="908"/>
                </a:cubicBezTo>
                <a:cubicBezTo>
                  <a:pt x="1056" y="910"/>
                  <a:pt x="1056" y="910"/>
                  <a:pt x="1056" y="910"/>
                </a:cubicBezTo>
                <a:cubicBezTo>
                  <a:pt x="1059" y="909"/>
                  <a:pt x="1059" y="909"/>
                  <a:pt x="1059" y="909"/>
                </a:cubicBezTo>
                <a:cubicBezTo>
                  <a:pt x="1060" y="907"/>
                  <a:pt x="1060" y="907"/>
                  <a:pt x="1060" y="907"/>
                </a:cubicBezTo>
                <a:cubicBezTo>
                  <a:pt x="1059" y="904"/>
                  <a:pt x="1059" y="904"/>
                  <a:pt x="1059" y="904"/>
                </a:cubicBezTo>
                <a:cubicBezTo>
                  <a:pt x="1056" y="904"/>
                  <a:pt x="1056" y="904"/>
                  <a:pt x="1056" y="904"/>
                </a:cubicBezTo>
                <a:cubicBezTo>
                  <a:pt x="1053" y="907"/>
                  <a:pt x="1053" y="907"/>
                  <a:pt x="1053" y="907"/>
                </a:cubicBezTo>
                <a:cubicBezTo>
                  <a:pt x="1046" y="906"/>
                  <a:pt x="1046" y="906"/>
                  <a:pt x="1046" y="906"/>
                </a:cubicBezTo>
                <a:cubicBezTo>
                  <a:pt x="1045" y="904"/>
                  <a:pt x="1045" y="904"/>
                  <a:pt x="1045" y="904"/>
                </a:cubicBezTo>
                <a:cubicBezTo>
                  <a:pt x="1048" y="903"/>
                  <a:pt x="1048" y="903"/>
                  <a:pt x="1048" y="903"/>
                </a:cubicBezTo>
                <a:cubicBezTo>
                  <a:pt x="1048" y="900"/>
                  <a:pt x="1050" y="902"/>
                  <a:pt x="1051" y="899"/>
                </a:cubicBezTo>
                <a:cubicBezTo>
                  <a:pt x="1051" y="901"/>
                  <a:pt x="1051" y="901"/>
                  <a:pt x="1051" y="901"/>
                </a:cubicBezTo>
                <a:cubicBezTo>
                  <a:pt x="1057" y="899"/>
                  <a:pt x="1057" y="899"/>
                  <a:pt x="1057" y="899"/>
                </a:cubicBezTo>
                <a:cubicBezTo>
                  <a:pt x="1059" y="901"/>
                  <a:pt x="1059" y="901"/>
                  <a:pt x="1059" y="901"/>
                </a:cubicBezTo>
                <a:cubicBezTo>
                  <a:pt x="1060" y="897"/>
                  <a:pt x="1060" y="897"/>
                  <a:pt x="1060" y="897"/>
                </a:cubicBezTo>
                <a:cubicBezTo>
                  <a:pt x="1064" y="895"/>
                  <a:pt x="1064" y="895"/>
                  <a:pt x="1064" y="895"/>
                </a:cubicBezTo>
                <a:cubicBezTo>
                  <a:pt x="1066" y="897"/>
                  <a:pt x="1066" y="897"/>
                  <a:pt x="1066" y="897"/>
                </a:cubicBezTo>
                <a:cubicBezTo>
                  <a:pt x="1069" y="893"/>
                  <a:pt x="1069" y="893"/>
                  <a:pt x="1069" y="893"/>
                </a:cubicBezTo>
                <a:cubicBezTo>
                  <a:pt x="1074" y="892"/>
                  <a:pt x="1074" y="892"/>
                  <a:pt x="1074" y="892"/>
                </a:cubicBezTo>
                <a:cubicBezTo>
                  <a:pt x="1073" y="891"/>
                  <a:pt x="1071" y="895"/>
                  <a:pt x="1073" y="890"/>
                </a:cubicBezTo>
                <a:cubicBezTo>
                  <a:pt x="1067" y="892"/>
                  <a:pt x="1067" y="892"/>
                  <a:pt x="1067" y="892"/>
                </a:cubicBezTo>
                <a:cubicBezTo>
                  <a:pt x="1070" y="888"/>
                  <a:pt x="1070" y="888"/>
                  <a:pt x="1070" y="888"/>
                </a:cubicBezTo>
                <a:cubicBezTo>
                  <a:pt x="1066" y="888"/>
                  <a:pt x="1066" y="890"/>
                  <a:pt x="1063" y="889"/>
                </a:cubicBezTo>
                <a:cubicBezTo>
                  <a:pt x="1066" y="890"/>
                  <a:pt x="1066" y="890"/>
                  <a:pt x="1066" y="890"/>
                </a:cubicBezTo>
                <a:cubicBezTo>
                  <a:pt x="1064" y="893"/>
                  <a:pt x="1064" y="893"/>
                  <a:pt x="1064" y="893"/>
                </a:cubicBezTo>
                <a:cubicBezTo>
                  <a:pt x="1061" y="892"/>
                  <a:pt x="1061" y="892"/>
                  <a:pt x="1061" y="892"/>
                </a:cubicBezTo>
                <a:cubicBezTo>
                  <a:pt x="1063" y="890"/>
                  <a:pt x="1063" y="890"/>
                  <a:pt x="1063" y="890"/>
                </a:cubicBezTo>
                <a:cubicBezTo>
                  <a:pt x="1057" y="890"/>
                  <a:pt x="1057" y="890"/>
                  <a:pt x="1057" y="890"/>
                </a:cubicBezTo>
                <a:cubicBezTo>
                  <a:pt x="1059" y="894"/>
                  <a:pt x="1059" y="894"/>
                  <a:pt x="1059" y="894"/>
                </a:cubicBezTo>
                <a:cubicBezTo>
                  <a:pt x="1057" y="893"/>
                  <a:pt x="1057" y="893"/>
                  <a:pt x="1057" y="893"/>
                </a:cubicBezTo>
                <a:cubicBezTo>
                  <a:pt x="1056" y="893"/>
                  <a:pt x="1056" y="893"/>
                  <a:pt x="1056" y="893"/>
                </a:cubicBezTo>
                <a:cubicBezTo>
                  <a:pt x="1056" y="895"/>
                  <a:pt x="1056" y="895"/>
                  <a:pt x="1056" y="895"/>
                </a:cubicBezTo>
                <a:cubicBezTo>
                  <a:pt x="1047" y="896"/>
                  <a:pt x="1047" y="896"/>
                  <a:pt x="1047" y="896"/>
                </a:cubicBezTo>
                <a:cubicBezTo>
                  <a:pt x="1042" y="898"/>
                  <a:pt x="1042" y="898"/>
                  <a:pt x="1042" y="898"/>
                </a:cubicBezTo>
                <a:cubicBezTo>
                  <a:pt x="1040" y="897"/>
                  <a:pt x="1040" y="897"/>
                  <a:pt x="1040" y="897"/>
                </a:cubicBezTo>
                <a:cubicBezTo>
                  <a:pt x="1038" y="899"/>
                  <a:pt x="1038" y="899"/>
                  <a:pt x="1038" y="899"/>
                </a:cubicBezTo>
                <a:cubicBezTo>
                  <a:pt x="1036" y="901"/>
                  <a:pt x="1033" y="898"/>
                  <a:pt x="1032" y="899"/>
                </a:cubicBezTo>
                <a:cubicBezTo>
                  <a:pt x="1032" y="898"/>
                  <a:pt x="1032" y="898"/>
                  <a:pt x="1032" y="898"/>
                </a:cubicBezTo>
                <a:cubicBezTo>
                  <a:pt x="1037" y="897"/>
                  <a:pt x="1037" y="897"/>
                  <a:pt x="1037" y="897"/>
                </a:cubicBezTo>
                <a:cubicBezTo>
                  <a:pt x="1039" y="894"/>
                  <a:pt x="1039" y="894"/>
                  <a:pt x="1039" y="894"/>
                </a:cubicBezTo>
                <a:cubicBezTo>
                  <a:pt x="1039" y="893"/>
                  <a:pt x="1039" y="893"/>
                  <a:pt x="1039" y="893"/>
                </a:cubicBezTo>
                <a:cubicBezTo>
                  <a:pt x="1038" y="894"/>
                  <a:pt x="1037" y="896"/>
                  <a:pt x="1034" y="895"/>
                </a:cubicBezTo>
                <a:cubicBezTo>
                  <a:pt x="1034" y="896"/>
                  <a:pt x="1034" y="896"/>
                  <a:pt x="1034" y="896"/>
                </a:cubicBezTo>
                <a:cubicBezTo>
                  <a:pt x="1032" y="892"/>
                  <a:pt x="1032" y="892"/>
                  <a:pt x="1032" y="892"/>
                </a:cubicBezTo>
                <a:cubicBezTo>
                  <a:pt x="1032" y="890"/>
                  <a:pt x="1032" y="890"/>
                  <a:pt x="1032" y="890"/>
                </a:cubicBezTo>
                <a:cubicBezTo>
                  <a:pt x="1036" y="890"/>
                  <a:pt x="1036" y="890"/>
                  <a:pt x="1036" y="890"/>
                </a:cubicBezTo>
                <a:cubicBezTo>
                  <a:pt x="1038" y="889"/>
                  <a:pt x="1038" y="889"/>
                  <a:pt x="1038" y="889"/>
                </a:cubicBezTo>
                <a:cubicBezTo>
                  <a:pt x="1039" y="890"/>
                  <a:pt x="1039" y="890"/>
                  <a:pt x="1039" y="890"/>
                </a:cubicBezTo>
                <a:cubicBezTo>
                  <a:pt x="1039" y="891"/>
                  <a:pt x="1042" y="891"/>
                  <a:pt x="1038" y="891"/>
                </a:cubicBezTo>
                <a:cubicBezTo>
                  <a:pt x="1038" y="892"/>
                  <a:pt x="1038" y="892"/>
                  <a:pt x="1038" y="892"/>
                </a:cubicBezTo>
                <a:cubicBezTo>
                  <a:pt x="1043" y="891"/>
                  <a:pt x="1043" y="891"/>
                  <a:pt x="1043" y="891"/>
                </a:cubicBezTo>
                <a:cubicBezTo>
                  <a:pt x="1044" y="889"/>
                  <a:pt x="1044" y="889"/>
                  <a:pt x="1044" y="889"/>
                </a:cubicBezTo>
                <a:cubicBezTo>
                  <a:pt x="1044" y="888"/>
                  <a:pt x="1041" y="887"/>
                  <a:pt x="1043" y="886"/>
                </a:cubicBezTo>
                <a:cubicBezTo>
                  <a:pt x="1042" y="885"/>
                  <a:pt x="1042" y="885"/>
                  <a:pt x="1042" y="885"/>
                </a:cubicBezTo>
                <a:cubicBezTo>
                  <a:pt x="1039" y="886"/>
                  <a:pt x="1039" y="886"/>
                  <a:pt x="1039" y="886"/>
                </a:cubicBezTo>
                <a:cubicBezTo>
                  <a:pt x="1038" y="884"/>
                  <a:pt x="1038" y="884"/>
                  <a:pt x="1038" y="884"/>
                </a:cubicBezTo>
                <a:cubicBezTo>
                  <a:pt x="1042" y="881"/>
                  <a:pt x="1042" y="881"/>
                  <a:pt x="1042" y="881"/>
                </a:cubicBezTo>
                <a:cubicBezTo>
                  <a:pt x="1039" y="880"/>
                  <a:pt x="1039" y="880"/>
                  <a:pt x="1039" y="880"/>
                </a:cubicBezTo>
                <a:cubicBezTo>
                  <a:pt x="1039" y="878"/>
                  <a:pt x="1039" y="878"/>
                  <a:pt x="1039" y="878"/>
                </a:cubicBezTo>
                <a:cubicBezTo>
                  <a:pt x="1043" y="877"/>
                  <a:pt x="1037" y="882"/>
                  <a:pt x="1043" y="877"/>
                </a:cubicBezTo>
                <a:cubicBezTo>
                  <a:pt x="1044" y="878"/>
                  <a:pt x="1042" y="879"/>
                  <a:pt x="1043" y="881"/>
                </a:cubicBezTo>
                <a:cubicBezTo>
                  <a:pt x="1042" y="882"/>
                  <a:pt x="1042" y="882"/>
                  <a:pt x="1042" y="882"/>
                </a:cubicBezTo>
                <a:cubicBezTo>
                  <a:pt x="1045" y="882"/>
                  <a:pt x="1045" y="882"/>
                  <a:pt x="1045" y="882"/>
                </a:cubicBezTo>
                <a:cubicBezTo>
                  <a:pt x="1044" y="882"/>
                  <a:pt x="1044" y="882"/>
                  <a:pt x="1044" y="882"/>
                </a:cubicBezTo>
                <a:cubicBezTo>
                  <a:pt x="1046" y="885"/>
                  <a:pt x="1046" y="885"/>
                  <a:pt x="1046" y="885"/>
                </a:cubicBezTo>
                <a:cubicBezTo>
                  <a:pt x="1047" y="885"/>
                  <a:pt x="1047" y="885"/>
                  <a:pt x="1047" y="885"/>
                </a:cubicBezTo>
                <a:cubicBezTo>
                  <a:pt x="1051" y="883"/>
                  <a:pt x="1051" y="883"/>
                  <a:pt x="1051" y="883"/>
                </a:cubicBezTo>
                <a:cubicBezTo>
                  <a:pt x="1051" y="881"/>
                  <a:pt x="1051" y="881"/>
                  <a:pt x="1051" y="881"/>
                </a:cubicBezTo>
                <a:cubicBezTo>
                  <a:pt x="1055" y="880"/>
                  <a:pt x="1055" y="880"/>
                  <a:pt x="1055" y="880"/>
                </a:cubicBezTo>
                <a:cubicBezTo>
                  <a:pt x="1056" y="877"/>
                  <a:pt x="1056" y="877"/>
                  <a:pt x="1056" y="877"/>
                </a:cubicBezTo>
                <a:cubicBezTo>
                  <a:pt x="1060" y="879"/>
                  <a:pt x="1060" y="879"/>
                  <a:pt x="1060" y="879"/>
                </a:cubicBezTo>
                <a:cubicBezTo>
                  <a:pt x="1063" y="877"/>
                  <a:pt x="1063" y="877"/>
                  <a:pt x="1063" y="877"/>
                </a:cubicBezTo>
                <a:cubicBezTo>
                  <a:pt x="1060" y="881"/>
                  <a:pt x="1060" y="881"/>
                  <a:pt x="1060" y="881"/>
                </a:cubicBezTo>
                <a:cubicBezTo>
                  <a:pt x="1057" y="879"/>
                  <a:pt x="1057" y="879"/>
                  <a:pt x="1057" y="879"/>
                </a:cubicBezTo>
                <a:cubicBezTo>
                  <a:pt x="1056" y="880"/>
                  <a:pt x="1056" y="880"/>
                  <a:pt x="1056" y="880"/>
                </a:cubicBezTo>
                <a:cubicBezTo>
                  <a:pt x="1055" y="880"/>
                  <a:pt x="1059" y="880"/>
                  <a:pt x="1055" y="882"/>
                </a:cubicBezTo>
                <a:cubicBezTo>
                  <a:pt x="1059" y="883"/>
                  <a:pt x="1059" y="883"/>
                  <a:pt x="1059" y="883"/>
                </a:cubicBezTo>
                <a:cubicBezTo>
                  <a:pt x="1056" y="884"/>
                  <a:pt x="1056" y="884"/>
                  <a:pt x="1056" y="884"/>
                </a:cubicBezTo>
                <a:cubicBezTo>
                  <a:pt x="1055" y="885"/>
                  <a:pt x="1055" y="885"/>
                  <a:pt x="1055" y="885"/>
                </a:cubicBezTo>
                <a:cubicBezTo>
                  <a:pt x="1056" y="886"/>
                  <a:pt x="1056" y="886"/>
                  <a:pt x="1056" y="886"/>
                </a:cubicBezTo>
                <a:cubicBezTo>
                  <a:pt x="1063" y="882"/>
                  <a:pt x="1063" y="882"/>
                  <a:pt x="1063" y="882"/>
                </a:cubicBezTo>
                <a:cubicBezTo>
                  <a:pt x="1064" y="880"/>
                  <a:pt x="1064" y="880"/>
                  <a:pt x="1064" y="880"/>
                </a:cubicBezTo>
                <a:cubicBezTo>
                  <a:pt x="1063" y="879"/>
                  <a:pt x="1063" y="879"/>
                  <a:pt x="1063" y="879"/>
                </a:cubicBezTo>
                <a:cubicBezTo>
                  <a:pt x="1066" y="878"/>
                  <a:pt x="1066" y="878"/>
                  <a:pt x="1066" y="878"/>
                </a:cubicBezTo>
                <a:cubicBezTo>
                  <a:pt x="1074" y="873"/>
                  <a:pt x="1074" y="873"/>
                  <a:pt x="1074" y="873"/>
                </a:cubicBezTo>
                <a:cubicBezTo>
                  <a:pt x="1075" y="873"/>
                  <a:pt x="1075" y="873"/>
                  <a:pt x="1075" y="873"/>
                </a:cubicBezTo>
                <a:cubicBezTo>
                  <a:pt x="1078" y="872"/>
                  <a:pt x="1078" y="872"/>
                  <a:pt x="1078" y="872"/>
                </a:cubicBezTo>
                <a:cubicBezTo>
                  <a:pt x="1078" y="873"/>
                  <a:pt x="1072" y="871"/>
                  <a:pt x="1079" y="875"/>
                </a:cubicBezTo>
                <a:cubicBezTo>
                  <a:pt x="1082" y="875"/>
                  <a:pt x="1082" y="875"/>
                  <a:pt x="1082" y="875"/>
                </a:cubicBezTo>
                <a:cubicBezTo>
                  <a:pt x="1081" y="875"/>
                  <a:pt x="1084" y="870"/>
                  <a:pt x="1081" y="877"/>
                </a:cubicBezTo>
                <a:cubicBezTo>
                  <a:pt x="1084" y="873"/>
                  <a:pt x="1084" y="873"/>
                  <a:pt x="1084" y="873"/>
                </a:cubicBezTo>
                <a:cubicBezTo>
                  <a:pt x="1084" y="874"/>
                  <a:pt x="1087" y="876"/>
                  <a:pt x="1087" y="872"/>
                </a:cubicBezTo>
                <a:cubicBezTo>
                  <a:pt x="1091" y="871"/>
                  <a:pt x="1093" y="872"/>
                  <a:pt x="1096" y="869"/>
                </a:cubicBezTo>
                <a:cubicBezTo>
                  <a:pt x="1100" y="862"/>
                  <a:pt x="1100" y="862"/>
                  <a:pt x="1100" y="862"/>
                </a:cubicBezTo>
                <a:cubicBezTo>
                  <a:pt x="1102" y="861"/>
                  <a:pt x="1102" y="861"/>
                  <a:pt x="1102" y="861"/>
                </a:cubicBezTo>
                <a:cubicBezTo>
                  <a:pt x="1104" y="858"/>
                  <a:pt x="1104" y="858"/>
                  <a:pt x="1104" y="858"/>
                </a:cubicBezTo>
                <a:cubicBezTo>
                  <a:pt x="1106" y="858"/>
                  <a:pt x="1106" y="858"/>
                  <a:pt x="1106" y="858"/>
                </a:cubicBezTo>
                <a:cubicBezTo>
                  <a:pt x="1106" y="858"/>
                  <a:pt x="1101" y="856"/>
                  <a:pt x="1107" y="860"/>
                </a:cubicBezTo>
                <a:cubicBezTo>
                  <a:pt x="1109" y="857"/>
                  <a:pt x="1109" y="857"/>
                  <a:pt x="1109" y="857"/>
                </a:cubicBezTo>
                <a:cubicBezTo>
                  <a:pt x="1114" y="859"/>
                  <a:pt x="1114" y="859"/>
                  <a:pt x="1114" y="859"/>
                </a:cubicBezTo>
                <a:cubicBezTo>
                  <a:pt x="1116" y="856"/>
                  <a:pt x="1116" y="856"/>
                  <a:pt x="1116" y="856"/>
                </a:cubicBezTo>
                <a:cubicBezTo>
                  <a:pt x="1115" y="855"/>
                  <a:pt x="1115" y="855"/>
                  <a:pt x="1115" y="855"/>
                </a:cubicBezTo>
                <a:cubicBezTo>
                  <a:pt x="1114" y="854"/>
                  <a:pt x="1114" y="854"/>
                  <a:pt x="1114" y="854"/>
                </a:cubicBezTo>
                <a:cubicBezTo>
                  <a:pt x="1114" y="855"/>
                  <a:pt x="1112" y="854"/>
                  <a:pt x="1111" y="855"/>
                </a:cubicBezTo>
                <a:cubicBezTo>
                  <a:pt x="1116" y="851"/>
                  <a:pt x="1116" y="851"/>
                  <a:pt x="1116" y="851"/>
                </a:cubicBezTo>
                <a:cubicBezTo>
                  <a:pt x="1121" y="848"/>
                  <a:pt x="1121" y="848"/>
                  <a:pt x="1121" y="848"/>
                </a:cubicBezTo>
                <a:cubicBezTo>
                  <a:pt x="1121" y="849"/>
                  <a:pt x="1117" y="848"/>
                  <a:pt x="1121" y="850"/>
                </a:cubicBezTo>
                <a:cubicBezTo>
                  <a:pt x="1124" y="848"/>
                  <a:pt x="1124" y="848"/>
                  <a:pt x="1124" y="848"/>
                </a:cubicBezTo>
                <a:cubicBezTo>
                  <a:pt x="1120" y="846"/>
                  <a:pt x="1120" y="846"/>
                  <a:pt x="1120" y="846"/>
                </a:cubicBezTo>
                <a:cubicBezTo>
                  <a:pt x="1125" y="842"/>
                  <a:pt x="1125" y="842"/>
                  <a:pt x="1125" y="842"/>
                </a:cubicBezTo>
                <a:cubicBezTo>
                  <a:pt x="1124" y="843"/>
                  <a:pt x="1124" y="843"/>
                  <a:pt x="1124" y="843"/>
                </a:cubicBezTo>
                <a:cubicBezTo>
                  <a:pt x="1129" y="842"/>
                  <a:pt x="1129" y="842"/>
                  <a:pt x="1129" y="842"/>
                </a:cubicBezTo>
                <a:cubicBezTo>
                  <a:pt x="1131" y="838"/>
                  <a:pt x="1131" y="838"/>
                  <a:pt x="1131" y="838"/>
                </a:cubicBezTo>
                <a:cubicBezTo>
                  <a:pt x="1139" y="831"/>
                  <a:pt x="1139" y="831"/>
                  <a:pt x="1139" y="831"/>
                </a:cubicBezTo>
                <a:cubicBezTo>
                  <a:pt x="1139" y="830"/>
                  <a:pt x="1142" y="834"/>
                  <a:pt x="1138" y="830"/>
                </a:cubicBezTo>
                <a:cubicBezTo>
                  <a:pt x="1134" y="832"/>
                  <a:pt x="1134" y="832"/>
                  <a:pt x="1134" y="832"/>
                </a:cubicBezTo>
                <a:cubicBezTo>
                  <a:pt x="1131" y="831"/>
                  <a:pt x="1131" y="831"/>
                  <a:pt x="1131" y="831"/>
                </a:cubicBezTo>
                <a:cubicBezTo>
                  <a:pt x="1129" y="831"/>
                  <a:pt x="1129" y="831"/>
                  <a:pt x="1129" y="831"/>
                </a:cubicBezTo>
                <a:cubicBezTo>
                  <a:pt x="1127" y="834"/>
                  <a:pt x="1127" y="834"/>
                  <a:pt x="1127" y="834"/>
                </a:cubicBezTo>
                <a:cubicBezTo>
                  <a:pt x="1117" y="836"/>
                  <a:pt x="1117" y="836"/>
                  <a:pt x="1117" y="836"/>
                </a:cubicBezTo>
                <a:cubicBezTo>
                  <a:pt x="1115" y="837"/>
                  <a:pt x="1115" y="837"/>
                  <a:pt x="1115" y="837"/>
                </a:cubicBezTo>
                <a:cubicBezTo>
                  <a:pt x="1109" y="839"/>
                  <a:pt x="1109" y="839"/>
                  <a:pt x="1109" y="839"/>
                </a:cubicBezTo>
                <a:cubicBezTo>
                  <a:pt x="1105" y="836"/>
                  <a:pt x="1105" y="836"/>
                  <a:pt x="1105" y="836"/>
                </a:cubicBezTo>
                <a:cubicBezTo>
                  <a:pt x="1099" y="837"/>
                  <a:pt x="1099" y="837"/>
                  <a:pt x="1099" y="837"/>
                </a:cubicBezTo>
                <a:cubicBezTo>
                  <a:pt x="1101" y="838"/>
                  <a:pt x="1094" y="839"/>
                  <a:pt x="1100" y="840"/>
                </a:cubicBezTo>
                <a:cubicBezTo>
                  <a:pt x="1098" y="842"/>
                  <a:pt x="1098" y="842"/>
                  <a:pt x="1098" y="842"/>
                </a:cubicBezTo>
                <a:cubicBezTo>
                  <a:pt x="1097" y="841"/>
                  <a:pt x="1097" y="841"/>
                  <a:pt x="1097" y="841"/>
                </a:cubicBezTo>
                <a:cubicBezTo>
                  <a:pt x="1091" y="843"/>
                  <a:pt x="1091" y="843"/>
                  <a:pt x="1091" y="843"/>
                </a:cubicBezTo>
                <a:cubicBezTo>
                  <a:pt x="1088" y="840"/>
                  <a:pt x="1088" y="840"/>
                  <a:pt x="1088" y="840"/>
                </a:cubicBezTo>
                <a:cubicBezTo>
                  <a:pt x="1071" y="844"/>
                  <a:pt x="1071" y="844"/>
                  <a:pt x="1071" y="844"/>
                </a:cubicBezTo>
                <a:cubicBezTo>
                  <a:pt x="1065" y="845"/>
                  <a:pt x="1065" y="845"/>
                  <a:pt x="1065" y="845"/>
                </a:cubicBezTo>
                <a:cubicBezTo>
                  <a:pt x="1064" y="849"/>
                  <a:pt x="1071" y="843"/>
                  <a:pt x="1064" y="848"/>
                </a:cubicBezTo>
                <a:cubicBezTo>
                  <a:pt x="1067" y="847"/>
                  <a:pt x="1071" y="848"/>
                  <a:pt x="1074" y="846"/>
                </a:cubicBezTo>
                <a:cubicBezTo>
                  <a:pt x="1075" y="848"/>
                  <a:pt x="1075" y="848"/>
                  <a:pt x="1075" y="848"/>
                </a:cubicBezTo>
                <a:cubicBezTo>
                  <a:pt x="1063" y="851"/>
                  <a:pt x="1063" y="851"/>
                  <a:pt x="1063" y="851"/>
                </a:cubicBezTo>
                <a:cubicBezTo>
                  <a:pt x="1054" y="852"/>
                  <a:pt x="1054" y="852"/>
                  <a:pt x="1054" y="852"/>
                </a:cubicBezTo>
                <a:cubicBezTo>
                  <a:pt x="1057" y="849"/>
                  <a:pt x="1057" y="849"/>
                  <a:pt x="1057" y="849"/>
                </a:cubicBezTo>
                <a:cubicBezTo>
                  <a:pt x="1059" y="850"/>
                  <a:pt x="1059" y="850"/>
                  <a:pt x="1059" y="850"/>
                </a:cubicBezTo>
                <a:cubicBezTo>
                  <a:pt x="1063" y="848"/>
                  <a:pt x="1063" y="848"/>
                  <a:pt x="1063" y="848"/>
                </a:cubicBezTo>
                <a:cubicBezTo>
                  <a:pt x="1059" y="847"/>
                  <a:pt x="1059" y="847"/>
                  <a:pt x="1059" y="847"/>
                </a:cubicBezTo>
                <a:cubicBezTo>
                  <a:pt x="1047" y="851"/>
                  <a:pt x="1047" y="851"/>
                  <a:pt x="1047" y="851"/>
                </a:cubicBezTo>
                <a:cubicBezTo>
                  <a:pt x="1048" y="853"/>
                  <a:pt x="1048" y="853"/>
                  <a:pt x="1048" y="853"/>
                </a:cubicBezTo>
                <a:cubicBezTo>
                  <a:pt x="1050" y="853"/>
                  <a:pt x="1050" y="853"/>
                  <a:pt x="1050" y="853"/>
                </a:cubicBezTo>
                <a:cubicBezTo>
                  <a:pt x="1048" y="854"/>
                  <a:pt x="1048" y="854"/>
                  <a:pt x="1048" y="854"/>
                </a:cubicBezTo>
                <a:cubicBezTo>
                  <a:pt x="1047" y="854"/>
                  <a:pt x="1047" y="854"/>
                  <a:pt x="1047" y="854"/>
                </a:cubicBezTo>
                <a:cubicBezTo>
                  <a:pt x="1041" y="856"/>
                  <a:pt x="1041" y="856"/>
                  <a:pt x="1041" y="856"/>
                </a:cubicBezTo>
                <a:cubicBezTo>
                  <a:pt x="1041" y="856"/>
                  <a:pt x="1041" y="856"/>
                  <a:pt x="1041" y="856"/>
                </a:cubicBezTo>
                <a:cubicBezTo>
                  <a:pt x="1041" y="854"/>
                  <a:pt x="1041" y="854"/>
                  <a:pt x="1041" y="854"/>
                </a:cubicBezTo>
                <a:cubicBezTo>
                  <a:pt x="1045" y="854"/>
                  <a:pt x="1045" y="854"/>
                  <a:pt x="1045" y="854"/>
                </a:cubicBezTo>
                <a:cubicBezTo>
                  <a:pt x="1045" y="852"/>
                  <a:pt x="1045" y="852"/>
                  <a:pt x="1045" y="852"/>
                </a:cubicBezTo>
                <a:cubicBezTo>
                  <a:pt x="1046" y="852"/>
                  <a:pt x="1044" y="849"/>
                  <a:pt x="1046" y="853"/>
                </a:cubicBezTo>
                <a:cubicBezTo>
                  <a:pt x="1043" y="850"/>
                  <a:pt x="1043" y="850"/>
                  <a:pt x="1043" y="850"/>
                </a:cubicBezTo>
                <a:cubicBezTo>
                  <a:pt x="1040" y="852"/>
                  <a:pt x="1040" y="852"/>
                  <a:pt x="1040" y="852"/>
                </a:cubicBezTo>
                <a:cubicBezTo>
                  <a:pt x="1034" y="850"/>
                  <a:pt x="1049" y="851"/>
                  <a:pt x="1035" y="852"/>
                </a:cubicBezTo>
                <a:cubicBezTo>
                  <a:pt x="1027" y="855"/>
                  <a:pt x="1027" y="855"/>
                  <a:pt x="1027" y="855"/>
                </a:cubicBezTo>
                <a:cubicBezTo>
                  <a:pt x="1022" y="855"/>
                  <a:pt x="1022" y="855"/>
                  <a:pt x="1022" y="855"/>
                </a:cubicBezTo>
                <a:cubicBezTo>
                  <a:pt x="1010" y="857"/>
                  <a:pt x="1010" y="857"/>
                  <a:pt x="1010" y="857"/>
                </a:cubicBezTo>
                <a:cubicBezTo>
                  <a:pt x="1009" y="858"/>
                  <a:pt x="1009" y="858"/>
                  <a:pt x="1009" y="858"/>
                </a:cubicBezTo>
                <a:cubicBezTo>
                  <a:pt x="1005" y="858"/>
                  <a:pt x="1005" y="858"/>
                  <a:pt x="1005" y="858"/>
                </a:cubicBezTo>
                <a:cubicBezTo>
                  <a:pt x="1001" y="860"/>
                  <a:pt x="1001" y="860"/>
                  <a:pt x="1001" y="860"/>
                </a:cubicBezTo>
                <a:cubicBezTo>
                  <a:pt x="996" y="861"/>
                  <a:pt x="996" y="861"/>
                  <a:pt x="996" y="861"/>
                </a:cubicBezTo>
                <a:cubicBezTo>
                  <a:pt x="995" y="860"/>
                  <a:pt x="995" y="860"/>
                  <a:pt x="995" y="860"/>
                </a:cubicBezTo>
                <a:cubicBezTo>
                  <a:pt x="992" y="862"/>
                  <a:pt x="992" y="862"/>
                  <a:pt x="992" y="862"/>
                </a:cubicBezTo>
                <a:cubicBezTo>
                  <a:pt x="989" y="862"/>
                  <a:pt x="1000" y="855"/>
                  <a:pt x="987" y="864"/>
                </a:cubicBezTo>
                <a:cubicBezTo>
                  <a:pt x="986" y="861"/>
                  <a:pt x="986" y="861"/>
                  <a:pt x="986" y="861"/>
                </a:cubicBezTo>
                <a:cubicBezTo>
                  <a:pt x="985" y="861"/>
                  <a:pt x="1006" y="861"/>
                  <a:pt x="976" y="865"/>
                </a:cubicBezTo>
                <a:cubicBezTo>
                  <a:pt x="965" y="867"/>
                  <a:pt x="965" y="867"/>
                  <a:pt x="965" y="867"/>
                </a:cubicBezTo>
                <a:cubicBezTo>
                  <a:pt x="944" y="870"/>
                  <a:pt x="944" y="870"/>
                  <a:pt x="944" y="870"/>
                </a:cubicBezTo>
                <a:cubicBezTo>
                  <a:pt x="942" y="868"/>
                  <a:pt x="942" y="868"/>
                  <a:pt x="942" y="868"/>
                </a:cubicBezTo>
                <a:cubicBezTo>
                  <a:pt x="941" y="868"/>
                  <a:pt x="941" y="868"/>
                  <a:pt x="941" y="868"/>
                </a:cubicBezTo>
                <a:cubicBezTo>
                  <a:pt x="941" y="870"/>
                  <a:pt x="941" y="870"/>
                  <a:pt x="941" y="870"/>
                </a:cubicBezTo>
                <a:cubicBezTo>
                  <a:pt x="935" y="873"/>
                  <a:pt x="935" y="873"/>
                  <a:pt x="935" y="873"/>
                </a:cubicBezTo>
                <a:cubicBezTo>
                  <a:pt x="918" y="874"/>
                  <a:pt x="918" y="874"/>
                  <a:pt x="918" y="874"/>
                </a:cubicBezTo>
                <a:cubicBezTo>
                  <a:pt x="918" y="873"/>
                  <a:pt x="918" y="873"/>
                  <a:pt x="918" y="873"/>
                </a:cubicBezTo>
                <a:cubicBezTo>
                  <a:pt x="914" y="873"/>
                  <a:pt x="914" y="873"/>
                  <a:pt x="914" y="873"/>
                </a:cubicBezTo>
                <a:cubicBezTo>
                  <a:pt x="912" y="875"/>
                  <a:pt x="912" y="875"/>
                  <a:pt x="912" y="875"/>
                </a:cubicBezTo>
                <a:cubicBezTo>
                  <a:pt x="903" y="877"/>
                  <a:pt x="903" y="877"/>
                  <a:pt x="903" y="877"/>
                </a:cubicBezTo>
                <a:cubicBezTo>
                  <a:pt x="899" y="875"/>
                  <a:pt x="899" y="875"/>
                  <a:pt x="899" y="875"/>
                </a:cubicBezTo>
                <a:cubicBezTo>
                  <a:pt x="898" y="873"/>
                  <a:pt x="895" y="873"/>
                  <a:pt x="896" y="878"/>
                </a:cubicBezTo>
                <a:cubicBezTo>
                  <a:pt x="895" y="879"/>
                  <a:pt x="895" y="879"/>
                  <a:pt x="895" y="879"/>
                </a:cubicBezTo>
                <a:cubicBezTo>
                  <a:pt x="891" y="875"/>
                  <a:pt x="891" y="875"/>
                  <a:pt x="891" y="875"/>
                </a:cubicBezTo>
                <a:cubicBezTo>
                  <a:pt x="889" y="876"/>
                  <a:pt x="889" y="876"/>
                  <a:pt x="889" y="876"/>
                </a:cubicBezTo>
                <a:cubicBezTo>
                  <a:pt x="886" y="879"/>
                  <a:pt x="886" y="879"/>
                  <a:pt x="886" y="879"/>
                </a:cubicBezTo>
                <a:cubicBezTo>
                  <a:pt x="881" y="881"/>
                  <a:pt x="881" y="881"/>
                  <a:pt x="881" y="881"/>
                </a:cubicBezTo>
                <a:cubicBezTo>
                  <a:pt x="863" y="882"/>
                  <a:pt x="863" y="882"/>
                  <a:pt x="863" y="882"/>
                </a:cubicBezTo>
                <a:cubicBezTo>
                  <a:pt x="862" y="883"/>
                  <a:pt x="862" y="883"/>
                  <a:pt x="862" y="883"/>
                </a:cubicBezTo>
                <a:cubicBezTo>
                  <a:pt x="860" y="883"/>
                  <a:pt x="860" y="883"/>
                  <a:pt x="860" y="883"/>
                </a:cubicBezTo>
                <a:cubicBezTo>
                  <a:pt x="859" y="882"/>
                  <a:pt x="859" y="882"/>
                  <a:pt x="859" y="882"/>
                </a:cubicBezTo>
                <a:cubicBezTo>
                  <a:pt x="858" y="883"/>
                  <a:pt x="858" y="883"/>
                  <a:pt x="858" y="883"/>
                </a:cubicBezTo>
                <a:cubicBezTo>
                  <a:pt x="853" y="884"/>
                  <a:pt x="853" y="884"/>
                  <a:pt x="853" y="884"/>
                </a:cubicBezTo>
                <a:cubicBezTo>
                  <a:pt x="835" y="886"/>
                  <a:pt x="835" y="886"/>
                  <a:pt x="835" y="886"/>
                </a:cubicBezTo>
                <a:cubicBezTo>
                  <a:pt x="832" y="887"/>
                  <a:pt x="832" y="887"/>
                  <a:pt x="832" y="887"/>
                </a:cubicBezTo>
                <a:cubicBezTo>
                  <a:pt x="821" y="889"/>
                  <a:pt x="821" y="889"/>
                  <a:pt x="821" y="889"/>
                </a:cubicBezTo>
                <a:cubicBezTo>
                  <a:pt x="815" y="890"/>
                  <a:pt x="815" y="890"/>
                  <a:pt x="815" y="890"/>
                </a:cubicBezTo>
                <a:cubicBezTo>
                  <a:pt x="813" y="889"/>
                  <a:pt x="813" y="889"/>
                  <a:pt x="813" y="889"/>
                </a:cubicBezTo>
                <a:cubicBezTo>
                  <a:pt x="808" y="890"/>
                  <a:pt x="808" y="890"/>
                  <a:pt x="808" y="890"/>
                </a:cubicBezTo>
                <a:cubicBezTo>
                  <a:pt x="807" y="890"/>
                  <a:pt x="807" y="890"/>
                  <a:pt x="807" y="890"/>
                </a:cubicBezTo>
                <a:cubicBezTo>
                  <a:pt x="806" y="889"/>
                  <a:pt x="806" y="889"/>
                  <a:pt x="806" y="889"/>
                </a:cubicBezTo>
                <a:cubicBezTo>
                  <a:pt x="797" y="892"/>
                  <a:pt x="797" y="892"/>
                  <a:pt x="797" y="892"/>
                </a:cubicBezTo>
                <a:cubicBezTo>
                  <a:pt x="786" y="893"/>
                  <a:pt x="786" y="893"/>
                  <a:pt x="786" y="893"/>
                </a:cubicBezTo>
                <a:cubicBezTo>
                  <a:pt x="775" y="894"/>
                  <a:pt x="775" y="894"/>
                  <a:pt x="775" y="894"/>
                </a:cubicBezTo>
                <a:cubicBezTo>
                  <a:pt x="774" y="894"/>
                  <a:pt x="774" y="894"/>
                  <a:pt x="774" y="894"/>
                </a:cubicBezTo>
                <a:cubicBezTo>
                  <a:pt x="771" y="895"/>
                  <a:pt x="771" y="895"/>
                  <a:pt x="771" y="895"/>
                </a:cubicBezTo>
                <a:cubicBezTo>
                  <a:pt x="770" y="894"/>
                  <a:pt x="770" y="894"/>
                  <a:pt x="770" y="894"/>
                </a:cubicBezTo>
                <a:cubicBezTo>
                  <a:pt x="762" y="897"/>
                  <a:pt x="762" y="897"/>
                  <a:pt x="762" y="897"/>
                </a:cubicBezTo>
                <a:cubicBezTo>
                  <a:pt x="753" y="897"/>
                  <a:pt x="753" y="897"/>
                  <a:pt x="753" y="897"/>
                </a:cubicBezTo>
                <a:cubicBezTo>
                  <a:pt x="751" y="898"/>
                  <a:pt x="751" y="898"/>
                  <a:pt x="751" y="898"/>
                </a:cubicBezTo>
                <a:cubicBezTo>
                  <a:pt x="747" y="897"/>
                  <a:pt x="747" y="897"/>
                  <a:pt x="747" y="897"/>
                </a:cubicBezTo>
                <a:cubicBezTo>
                  <a:pt x="735" y="899"/>
                  <a:pt x="735" y="899"/>
                  <a:pt x="735" y="899"/>
                </a:cubicBezTo>
                <a:cubicBezTo>
                  <a:pt x="732" y="899"/>
                  <a:pt x="732" y="899"/>
                  <a:pt x="732" y="899"/>
                </a:cubicBezTo>
                <a:cubicBezTo>
                  <a:pt x="731" y="901"/>
                  <a:pt x="731" y="901"/>
                  <a:pt x="731" y="901"/>
                </a:cubicBezTo>
                <a:cubicBezTo>
                  <a:pt x="700" y="905"/>
                  <a:pt x="700" y="905"/>
                  <a:pt x="700" y="905"/>
                </a:cubicBezTo>
                <a:cubicBezTo>
                  <a:pt x="692" y="906"/>
                  <a:pt x="692" y="906"/>
                  <a:pt x="692" y="906"/>
                </a:cubicBezTo>
                <a:cubicBezTo>
                  <a:pt x="691" y="908"/>
                  <a:pt x="691" y="908"/>
                  <a:pt x="691" y="908"/>
                </a:cubicBezTo>
                <a:cubicBezTo>
                  <a:pt x="691" y="909"/>
                  <a:pt x="690" y="910"/>
                  <a:pt x="688" y="909"/>
                </a:cubicBezTo>
                <a:cubicBezTo>
                  <a:pt x="691" y="906"/>
                  <a:pt x="691" y="906"/>
                  <a:pt x="691" y="906"/>
                </a:cubicBezTo>
                <a:cubicBezTo>
                  <a:pt x="686" y="906"/>
                  <a:pt x="686" y="906"/>
                  <a:pt x="686" y="906"/>
                </a:cubicBezTo>
                <a:cubicBezTo>
                  <a:pt x="677" y="907"/>
                  <a:pt x="677" y="907"/>
                  <a:pt x="677" y="907"/>
                </a:cubicBezTo>
                <a:cubicBezTo>
                  <a:pt x="674" y="909"/>
                  <a:pt x="674" y="909"/>
                  <a:pt x="674" y="909"/>
                </a:cubicBezTo>
                <a:cubicBezTo>
                  <a:pt x="669" y="908"/>
                  <a:pt x="669" y="908"/>
                  <a:pt x="669" y="908"/>
                </a:cubicBezTo>
                <a:cubicBezTo>
                  <a:pt x="663" y="910"/>
                  <a:pt x="663" y="910"/>
                  <a:pt x="663" y="910"/>
                </a:cubicBezTo>
                <a:cubicBezTo>
                  <a:pt x="660" y="909"/>
                  <a:pt x="660" y="909"/>
                  <a:pt x="660" y="909"/>
                </a:cubicBezTo>
                <a:cubicBezTo>
                  <a:pt x="649" y="911"/>
                  <a:pt x="649" y="911"/>
                  <a:pt x="649" y="911"/>
                </a:cubicBezTo>
                <a:cubicBezTo>
                  <a:pt x="640" y="912"/>
                  <a:pt x="640" y="912"/>
                  <a:pt x="640" y="912"/>
                </a:cubicBezTo>
                <a:cubicBezTo>
                  <a:pt x="635" y="913"/>
                  <a:pt x="635" y="913"/>
                  <a:pt x="635" y="913"/>
                </a:cubicBezTo>
                <a:cubicBezTo>
                  <a:pt x="625" y="914"/>
                  <a:pt x="625" y="914"/>
                  <a:pt x="625" y="914"/>
                </a:cubicBezTo>
                <a:cubicBezTo>
                  <a:pt x="623" y="915"/>
                  <a:pt x="623" y="915"/>
                  <a:pt x="623" y="915"/>
                </a:cubicBezTo>
                <a:cubicBezTo>
                  <a:pt x="620" y="915"/>
                  <a:pt x="620" y="915"/>
                  <a:pt x="620" y="915"/>
                </a:cubicBezTo>
                <a:cubicBezTo>
                  <a:pt x="615" y="917"/>
                  <a:pt x="615" y="917"/>
                  <a:pt x="615" y="917"/>
                </a:cubicBezTo>
                <a:cubicBezTo>
                  <a:pt x="596" y="918"/>
                  <a:pt x="596" y="918"/>
                  <a:pt x="596" y="918"/>
                </a:cubicBezTo>
                <a:cubicBezTo>
                  <a:pt x="585" y="919"/>
                  <a:pt x="585" y="919"/>
                  <a:pt x="585" y="919"/>
                </a:cubicBezTo>
                <a:cubicBezTo>
                  <a:pt x="583" y="922"/>
                  <a:pt x="583" y="922"/>
                  <a:pt x="583" y="922"/>
                </a:cubicBezTo>
                <a:cubicBezTo>
                  <a:pt x="583" y="920"/>
                  <a:pt x="583" y="920"/>
                  <a:pt x="583" y="920"/>
                </a:cubicBezTo>
                <a:cubicBezTo>
                  <a:pt x="581" y="922"/>
                  <a:pt x="581" y="922"/>
                  <a:pt x="581" y="922"/>
                </a:cubicBezTo>
                <a:cubicBezTo>
                  <a:pt x="581" y="921"/>
                  <a:pt x="587" y="924"/>
                  <a:pt x="579" y="921"/>
                </a:cubicBezTo>
                <a:cubicBezTo>
                  <a:pt x="579" y="923"/>
                  <a:pt x="579" y="923"/>
                  <a:pt x="579" y="923"/>
                </a:cubicBezTo>
                <a:cubicBezTo>
                  <a:pt x="576" y="922"/>
                  <a:pt x="576" y="922"/>
                  <a:pt x="576" y="922"/>
                </a:cubicBezTo>
                <a:cubicBezTo>
                  <a:pt x="576" y="922"/>
                  <a:pt x="577" y="924"/>
                  <a:pt x="577" y="921"/>
                </a:cubicBezTo>
                <a:cubicBezTo>
                  <a:pt x="572" y="922"/>
                  <a:pt x="572" y="922"/>
                  <a:pt x="572" y="922"/>
                </a:cubicBezTo>
                <a:cubicBezTo>
                  <a:pt x="570" y="921"/>
                  <a:pt x="570" y="921"/>
                  <a:pt x="570" y="921"/>
                </a:cubicBezTo>
                <a:cubicBezTo>
                  <a:pt x="556" y="925"/>
                  <a:pt x="556" y="925"/>
                  <a:pt x="556" y="925"/>
                </a:cubicBezTo>
                <a:cubicBezTo>
                  <a:pt x="561" y="927"/>
                  <a:pt x="565" y="920"/>
                  <a:pt x="568" y="925"/>
                </a:cubicBezTo>
                <a:cubicBezTo>
                  <a:pt x="573" y="924"/>
                  <a:pt x="573" y="924"/>
                  <a:pt x="573" y="924"/>
                </a:cubicBezTo>
                <a:cubicBezTo>
                  <a:pt x="573" y="925"/>
                  <a:pt x="573" y="925"/>
                  <a:pt x="573" y="925"/>
                </a:cubicBezTo>
                <a:cubicBezTo>
                  <a:pt x="575" y="925"/>
                  <a:pt x="575" y="925"/>
                  <a:pt x="575" y="925"/>
                </a:cubicBezTo>
                <a:cubicBezTo>
                  <a:pt x="573" y="926"/>
                  <a:pt x="573" y="926"/>
                  <a:pt x="573" y="926"/>
                </a:cubicBezTo>
                <a:cubicBezTo>
                  <a:pt x="571" y="924"/>
                  <a:pt x="571" y="924"/>
                  <a:pt x="571" y="924"/>
                </a:cubicBezTo>
                <a:cubicBezTo>
                  <a:pt x="565" y="928"/>
                  <a:pt x="565" y="928"/>
                  <a:pt x="565" y="928"/>
                </a:cubicBezTo>
                <a:cubicBezTo>
                  <a:pt x="555" y="928"/>
                  <a:pt x="555" y="928"/>
                  <a:pt x="555" y="928"/>
                </a:cubicBezTo>
                <a:cubicBezTo>
                  <a:pt x="551" y="933"/>
                  <a:pt x="551" y="933"/>
                  <a:pt x="551" y="933"/>
                </a:cubicBezTo>
                <a:cubicBezTo>
                  <a:pt x="546" y="933"/>
                  <a:pt x="546" y="933"/>
                  <a:pt x="546" y="933"/>
                </a:cubicBezTo>
                <a:cubicBezTo>
                  <a:pt x="548" y="932"/>
                  <a:pt x="541" y="929"/>
                  <a:pt x="550" y="929"/>
                </a:cubicBezTo>
                <a:cubicBezTo>
                  <a:pt x="545" y="930"/>
                  <a:pt x="545" y="930"/>
                  <a:pt x="545" y="930"/>
                </a:cubicBezTo>
                <a:cubicBezTo>
                  <a:pt x="543" y="929"/>
                  <a:pt x="543" y="929"/>
                  <a:pt x="543" y="929"/>
                </a:cubicBezTo>
                <a:cubicBezTo>
                  <a:pt x="540" y="931"/>
                  <a:pt x="540" y="931"/>
                  <a:pt x="540" y="931"/>
                </a:cubicBezTo>
                <a:cubicBezTo>
                  <a:pt x="543" y="933"/>
                  <a:pt x="543" y="933"/>
                  <a:pt x="543" y="933"/>
                </a:cubicBezTo>
                <a:cubicBezTo>
                  <a:pt x="538" y="933"/>
                  <a:pt x="538" y="933"/>
                  <a:pt x="538" y="933"/>
                </a:cubicBezTo>
                <a:cubicBezTo>
                  <a:pt x="538" y="932"/>
                  <a:pt x="538" y="932"/>
                  <a:pt x="538" y="932"/>
                </a:cubicBezTo>
                <a:cubicBezTo>
                  <a:pt x="538" y="932"/>
                  <a:pt x="540" y="930"/>
                  <a:pt x="536" y="931"/>
                </a:cubicBezTo>
                <a:cubicBezTo>
                  <a:pt x="535" y="933"/>
                  <a:pt x="535" y="933"/>
                  <a:pt x="535" y="933"/>
                </a:cubicBezTo>
                <a:cubicBezTo>
                  <a:pt x="535" y="936"/>
                  <a:pt x="543" y="922"/>
                  <a:pt x="536" y="939"/>
                </a:cubicBezTo>
                <a:cubicBezTo>
                  <a:pt x="535" y="939"/>
                  <a:pt x="535" y="939"/>
                  <a:pt x="535" y="939"/>
                </a:cubicBezTo>
                <a:cubicBezTo>
                  <a:pt x="536" y="937"/>
                  <a:pt x="536" y="937"/>
                  <a:pt x="536" y="937"/>
                </a:cubicBezTo>
                <a:cubicBezTo>
                  <a:pt x="536" y="935"/>
                  <a:pt x="536" y="935"/>
                  <a:pt x="536" y="935"/>
                </a:cubicBezTo>
                <a:cubicBezTo>
                  <a:pt x="531" y="934"/>
                  <a:pt x="531" y="934"/>
                  <a:pt x="531" y="934"/>
                </a:cubicBezTo>
                <a:cubicBezTo>
                  <a:pt x="532" y="934"/>
                  <a:pt x="532" y="934"/>
                  <a:pt x="532" y="934"/>
                </a:cubicBezTo>
                <a:cubicBezTo>
                  <a:pt x="531" y="933"/>
                  <a:pt x="531" y="933"/>
                  <a:pt x="531" y="933"/>
                </a:cubicBezTo>
                <a:cubicBezTo>
                  <a:pt x="527" y="934"/>
                  <a:pt x="527" y="934"/>
                  <a:pt x="527" y="934"/>
                </a:cubicBezTo>
                <a:cubicBezTo>
                  <a:pt x="526" y="935"/>
                  <a:pt x="526" y="935"/>
                  <a:pt x="526" y="935"/>
                </a:cubicBezTo>
                <a:cubicBezTo>
                  <a:pt x="518" y="933"/>
                  <a:pt x="518" y="933"/>
                  <a:pt x="518" y="933"/>
                </a:cubicBezTo>
                <a:cubicBezTo>
                  <a:pt x="517" y="934"/>
                  <a:pt x="517" y="934"/>
                  <a:pt x="517" y="934"/>
                </a:cubicBezTo>
                <a:cubicBezTo>
                  <a:pt x="517" y="933"/>
                  <a:pt x="521" y="934"/>
                  <a:pt x="517" y="932"/>
                </a:cubicBezTo>
                <a:cubicBezTo>
                  <a:pt x="524" y="930"/>
                  <a:pt x="524" y="930"/>
                  <a:pt x="524" y="930"/>
                </a:cubicBezTo>
                <a:cubicBezTo>
                  <a:pt x="526" y="929"/>
                  <a:pt x="528" y="926"/>
                  <a:pt x="529" y="928"/>
                </a:cubicBezTo>
                <a:cubicBezTo>
                  <a:pt x="529" y="928"/>
                  <a:pt x="531" y="926"/>
                  <a:pt x="530" y="929"/>
                </a:cubicBezTo>
                <a:cubicBezTo>
                  <a:pt x="532" y="929"/>
                  <a:pt x="532" y="929"/>
                  <a:pt x="532" y="929"/>
                </a:cubicBezTo>
                <a:cubicBezTo>
                  <a:pt x="530" y="927"/>
                  <a:pt x="533" y="929"/>
                  <a:pt x="533" y="926"/>
                </a:cubicBezTo>
                <a:cubicBezTo>
                  <a:pt x="535" y="924"/>
                  <a:pt x="535" y="924"/>
                  <a:pt x="535" y="924"/>
                </a:cubicBezTo>
                <a:cubicBezTo>
                  <a:pt x="529" y="924"/>
                  <a:pt x="529" y="924"/>
                  <a:pt x="529" y="924"/>
                </a:cubicBezTo>
                <a:cubicBezTo>
                  <a:pt x="527" y="925"/>
                  <a:pt x="527" y="925"/>
                  <a:pt x="527" y="925"/>
                </a:cubicBezTo>
                <a:cubicBezTo>
                  <a:pt x="530" y="925"/>
                  <a:pt x="519" y="931"/>
                  <a:pt x="532" y="925"/>
                </a:cubicBezTo>
                <a:cubicBezTo>
                  <a:pt x="526" y="925"/>
                  <a:pt x="536" y="936"/>
                  <a:pt x="523" y="927"/>
                </a:cubicBezTo>
                <a:cubicBezTo>
                  <a:pt x="522" y="926"/>
                  <a:pt x="522" y="926"/>
                  <a:pt x="522" y="926"/>
                </a:cubicBezTo>
                <a:cubicBezTo>
                  <a:pt x="521" y="927"/>
                  <a:pt x="521" y="927"/>
                  <a:pt x="521" y="927"/>
                </a:cubicBezTo>
                <a:cubicBezTo>
                  <a:pt x="520" y="927"/>
                  <a:pt x="517" y="935"/>
                  <a:pt x="515" y="927"/>
                </a:cubicBezTo>
                <a:cubicBezTo>
                  <a:pt x="514" y="927"/>
                  <a:pt x="514" y="927"/>
                  <a:pt x="514" y="927"/>
                </a:cubicBezTo>
                <a:cubicBezTo>
                  <a:pt x="514" y="929"/>
                  <a:pt x="514" y="929"/>
                  <a:pt x="514" y="929"/>
                </a:cubicBezTo>
                <a:cubicBezTo>
                  <a:pt x="516" y="930"/>
                  <a:pt x="516" y="930"/>
                  <a:pt x="516" y="930"/>
                </a:cubicBezTo>
                <a:cubicBezTo>
                  <a:pt x="513" y="931"/>
                  <a:pt x="513" y="931"/>
                  <a:pt x="513" y="931"/>
                </a:cubicBezTo>
                <a:cubicBezTo>
                  <a:pt x="512" y="928"/>
                  <a:pt x="512" y="928"/>
                  <a:pt x="512" y="928"/>
                </a:cubicBezTo>
                <a:cubicBezTo>
                  <a:pt x="508" y="928"/>
                  <a:pt x="508" y="928"/>
                  <a:pt x="508" y="928"/>
                </a:cubicBezTo>
                <a:cubicBezTo>
                  <a:pt x="511" y="927"/>
                  <a:pt x="511" y="927"/>
                  <a:pt x="511" y="927"/>
                </a:cubicBezTo>
                <a:cubicBezTo>
                  <a:pt x="510" y="925"/>
                  <a:pt x="510" y="925"/>
                  <a:pt x="510" y="925"/>
                </a:cubicBezTo>
                <a:cubicBezTo>
                  <a:pt x="511" y="921"/>
                  <a:pt x="511" y="921"/>
                  <a:pt x="511" y="921"/>
                </a:cubicBezTo>
                <a:cubicBezTo>
                  <a:pt x="516" y="921"/>
                  <a:pt x="516" y="921"/>
                  <a:pt x="516" y="921"/>
                </a:cubicBezTo>
                <a:cubicBezTo>
                  <a:pt x="518" y="920"/>
                  <a:pt x="518" y="920"/>
                  <a:pt x="518" y="920"/>
                </a:cubicBezTo>
                <a:cubicBezTo>
                  <a:pt x="521" y="920"/>
                  <a:pt x="521" y="920"/>
                  <a:pt x="521" y="920"/>
                </a:cubicBezTo>
                <a:cubicBezTo>
                  <a:pt x="526" y="919"/>
                  <a:pt x="526" y="919"/>
                  <a:pt x="526" y="919"/>
                </a:cubicBezTo>
                <a:cubicBezTo>
                  <a:pt x="526" y="918"/>
                  <a:pt x="526" y="918"/>
                  <a:pt x="526" y="918"/>
                </a:cubicBezTo>
                <a:cubicBezTo>
                  <a:pt x="526" y="917"/>
                  <a:pt x="528" y="914"/>
                  <a:pt x="530" y="919"/>
                </a:cubicBezTo>
                <a:cubicBezTo>
                  <a:pt x="527" y="920"/>
                  <a:pt x="533" y="912"/>
                  <a:pt x="528" y="922"/>
                </a:cubicBezTo>
                <a:cubicBezTo>
                  <a:pt x="527" y="920"/>
                  <a:pt x="538" y="916"/>
                  <a:pt x="521" y="923"/>
                </a:cubicBezTo>
                <a:cubicBezTo>
                  <a:pt x="521" y="923"/>
                  <a:pt x="521" y="923"/>
                  <a:pt x="521" y="923"/>
                </a:cubicBezTo>
                <a:cubicBezTo>
                  <a:pt x="516" y="925"/>
                  <a:pt x="516" y="925"/>
                  <a:pt x="516" y="925"/>
                </a:cubicBezTo>
                <a:cubicBezTo>
                  <a:pt x="518" y="926"/>
                  <a:pt x="518" y="926"/>
                  <a:pt x="518" y="926"/>
                </a:cubicBezTo>
                <a:cubicBezTo>
                  <a:pt x="526" y="925"/>
                  <a:pt x="526" y="925"/>
                  <a:pt x="526" y="925"/>
                </a:cubicBezTo>
                <a:cubicBezTo>
                  <a:pt x="527" y="923"/>
                  <a:pt x="527" y="923"/>
                  <a:pt x="527" y="923"/>
                </a:cubicBezTo>
                <a:cubicBezTo>
                  <a:pt x="532" y="922"/>
                  <a:pt x="532" y="922"/>
                  <a:pt x="532" y="922"/>
                </a:cubicBezTo>
                <a:cubicBezTo>
                  <a:pt x="531" y="920"/>
                  <a:pt x="531" y="920"/>
                  <a:pt x="531" y="920"/>
                </a:cubicBezTo>
                <a:cubicBezTo>
                  <a:pt x="535" y="920"/>
                  <a:pt x="535" y="920"/>
                  <a:pt x="535" y="920"/>
                </a:cubicBezTo>
                <a:cubicBezTo>
                  <a:pt x="535" y="922"/>
                  <a:pt x="535" y="922"/>
                  <a:pt x="535" y="922"/>
                </a:cubicBezTo>
                <a:cubicBezTo>
                  <a:pt x="538" y="922"/>
                  <a:pt x="538" y="922"/>
                  <a:pt x="538" y="922"/>
                </a:cubicBezTo>
                <a:cubicBezTo>
                  <a:pt x="539" y="920"/>
                  <a:pt x="539" y="920"/>
                  <a:pt x="539" y="920"/>
                </a:cubicBezTo>
                <a:cubicBezTo>
                  <a:pt x="552" y="918"/>
                  <a:pt x="552" y="918"/>
                  <a:pt x="552" y="918"/>
                </a:cubicBezTo>
                <a:cubicBezTo>
                  <a:pt x="551" y="916"/>
                  <a:pt x="551" y="916"/>
                  <a:pt x="551" y="916"/>
                </a:cubicBezTo>
                <a:cubicBezTo>
                  <a:pt x="547" y="916"/>
                  <a:pt x="547" y="916"/>
                  <a:pt x="547" y="916"/>
                </a:cubicBezTo>
                <a:cubicBezTo>
                  <a:pt x="548" y="916"/>
                  <a:pt x="548" y="916"/>
                  <a:pt x="548" y="916"/>
                </a:cubicBezTo>
                <a:cubicBezTo>
                  <a:pt x="544" y="916"/>
                  <a:pt x="544" y="916"/>
                  <a:pt x="544" y="916"/>
                </a:cubicBezTo>
                <a:cubicBezTo>
                  <a:pt x="542" y="914"/>
                  <a:pt x="542" y="914"/>
                  <a:pt x="542" y="914"/>
                </a:cubicBezTo>
                <a:cubicBezTo>
                  <a:pt x="536" y="916"/>
                  <a:pt x="536" y="916"/>
                  <a:pt x="536" y="916"/>
                </a:cubicBezTo>
                <a:cubicBezTo>
                  <a:pt x="535" y="915"/>
                  <a:pt x="535" y="915"/>
                  <a:pt x="535" y="915"/>
                </a:cubicBezTo>
                <a:cubicBezTo>
                  <a:pt x="531" y="917"/>
                  <a:pt x="531" y="917"/>
                  <a:pt x="531" y="917"/>
                </a:cubicBezTo>
                <a:cubicBezTo>
                  <a:pt x="528" y="915"/>
                  <a:pt x="528" y="915"/>
                  <a:pt x="528" y="915"/>
                </a:cubicBezTo>
                <a:cubicBezTo>
                  <a:pt x="529" y="912"/>
                  <a:pt x="529" y="912"/>
                  <a:pt x="529" y="912"/>
                </a:cubicBezTo>
                <a:cubicBezTo>
                  <a:pt x="536" y="913"/>
                  <a:pt x="536" y="913"/>
                  <a:pt x="536" y="913"/>
                </a:cubicBezTo>
                <a:cubicBezTo>
                  <a:pt x="536" y="911"/>
                  <a:pt x="536" y="911"/>
                  <a:pt x="536" y="911"/>
                </a:cubicBezTo>
                <a:cubicBezTo>
                  <a:pt x="541" y="910"/>
                  <a:pt x="541" y="910"/>
                  <a:pt x="541" y="910"/>
                </a:cubicBezTo>
                <a:cubicBezTo>
                  <a:pt x="542" y="910"/>
                  <a:pt x="536" y="910"/>
                  <a:pt x="544" y="913"/>
                </a:cubicBezTo>
                <a:cubicBezTo>
                  <a:pt x="549" y="910"/>
                  <a:pt x="549" y="910"/>
                  <a:pt x="549" y="910"/>
                </a:cubicBezTo>
                <a:cubicBezTo>
                  <a:pt x="553" y="911"/>
                  <a:pt x="553" y="911"/>
                  <a:pt x="553" y="911"/>
                </a:cubicBezTo>
                <a:cubicBezTo>
                  <a:pt x="557" y="909"/>
                  <a:pt x="557" y="909"/>
                  <a:pt x="557" y="909"/>
                </a:cubicBezTo>
                <a:cubicBezTo>
                  <a:pt x="581" y="906"/>
                  <a:pt x="581" y="906"/>
                  <a:pt x="581" y="906"/>
                </a:cubicBezTo>
                <a:cubicBezTo>
                  <a:pt x="585" y="906"/>
                  <a:pt x="585" y="906"/>
                  <a:pt x="585" y="906"/>
                </a:cubicBezTo>
                <a:cubicBezTo>
                  <a:pt x="589" y="904"/>
                  <a:pt x="589" y="904"/>
                  <a:pt x="589" y="904"/>
                </a:cubicBezTo>
                <a:cubicBezTo>
                  <a:pt x="584" y="902"/>
                  <a:pt x="583" y="906"/>
                  <a:pt x="570" y="906"/>
                </a:cubicBezTo>
                <a:cubicBezTo>
                  <a:pt x="569" y="903"/>
                  <a:pt x="569" y="903"/>
                  <a:pt x="569" y="903"/>
                </a:cubicBezTo>
                <a:cubicBezTo>
                  <a:pt x="568" y="905"/>
                  <a:pt x="568" y="905"/>
                  <a:pt x="568" y="905"/>
                </a:cubicBezTo>
                <a:cubicBezTo>
                  <a:pt x="568" y="901"/>
                  <a:pt x="568" y="901"/>
                  <a:pt x="568" y="901"/>
                </a:cubicBezTo>
                <a:cubicBezTo>
                  <a:pt x="571" y="899"/>
                  <a:pt x="571" y="899"/>
                  <a:pt x="571" y="899"/>
                </a:cubicBezTo>
                <a:cubicBezTo>
                  <a:pt x="571" y="901"/>
                  <a:pt x="571" y="901"/>
                  <a:pt x="571" y="901"/>
                </a:cubicBezTo>
                <a:cubicBezTo>
                  <a:pt x="573" y="901"/>
                  <a:pt x="573" y="901"/>
                  <a:pt x="573" y="901"/>
                </a:cubicBezTo>
                <a:cubicBezTo>
                  <a:pt x="570" y="903"/>
                  <a:pt x="570" y="903"/>
                  <a:pt x="570" y="903"/>
                </a:cubicBezTo>
                <a:cubicBezTo>
                  <a:pt x="588" y="903"/>
                  <a:pt x="517" y="919"/>
                  <a:pt x="599" y="901"/>
                </a:cubicBezTo>
                <a:cubicBezTo>
                  <a:pt x="607" y="897"/>
                  <a:pt x="607" y="897"/>
                  <a:pt x="607" y="897"/>
                </a:cubicBezTo>
                <a:cubicBezTo>
                  <a:pt x="614" y="896"/>
                  <a:pt x="614" y="896"/>
                  <a:pt x="614" y="896"/>
                </a:cubicBezTo>
                <a:cubicBezTo>
                  <a:pt x="614" y="894"/>
                  <a:pt x="614" y="894"/>
                  <a:pt x="614" y="894"/>
                </a:cubicBezTo>
                <a:cubicBezTo>
                  <a:pt x="615" y="894"/>
                  <a:pt x="615" y="894"/>
                  <a:pt x="615" y="894"/>
                </a:cubicBezTo>
                <a:cubicBezTo>
                  <a:pt x="615" y="895"/>
                  <a:pt x="614" y="895"/>
                  <a:pt x="615" y="895"/>
                </a:cubicBezTo>
                <a:cubicBezTo>
                  <a:pt x="617" y="897"/>
                  <a:pt x="617" y="897"/>
                  <a:pt x="617" y="897"/>
                </a:cubicBezTo>
                <a:cubicBezTo>
                  <a:pt x="618" y="896"/>
                  <a:pt x="618" y="896"/>
                  <a:pt x="618" y="896"/>
                </a:cubicBezTo>
                <a:cubicBezTo>
                  <a:pt x="617" y="894"/>
                  <a:pt x="613" y="901"/>
                  <a:pt x="618" y="893"/>
                </a:cubicBezTo>
                <a:cubicBezTo>
                  <a:pt x="622" y="890"/>
                  <a:pt x="622" y="890"/>
                  <a:pt x="622" y="890"/>
                </a:cubicBezTo>
                <a:cubicBezTo>
                  <a:pt x="631" y="888"/>
                  <a:pt x="631" y="888"/>
                  <a:pt x="631" y="888"/>
                </a:cubicBezTo>
                <a:cubicBezTo>
                  <a:pt x="638" y="887"/>
                  <a:pt x="638" y="887"/>
                  <a:pt x="638" y="887"/>
                </a:cubicBezTo>
                <a:cubicBezTo>
                  <a:pt x="639" y="886"/>
                  <a:pt x="639" y="886"/>
                  <a:pt x="639" y="886"/>
                </a:cubicBezTo>
                <a:cubicBezTo>
                  <a:pt x="629" y="885"/>
                  <a:pt x="629" y="885"/>
                  <a:pt x="629" y="885"/>
                </a:cubicBezTo>
                <a:cubicBezTo>
                  <a:pt x="632" y="883"/>
                  <a:pt x="632" y="883"/>
                  <a:pt x="632" y="883"/>
                </a:cubicBezTo>
                <a:cubicBezTo>
                  <a:pt x="628" y="881"/>
                  <a:pt x="628" y="881"/>
                  <a:pt x="628" y="881"/>
                </a:cubicBezTo>
                <a:cubicBezTo>
                  <a:pt x="623" y="884"/>
                  <a:pt x="623" y="884"/>
                  <a:pt x="623" y="884"/>
                </a:cubicBezTo>
                <a:cubicBezTo>
                  <a:pt x="624" y="884"/>
                  <a:pt x="626" y="883"/>
                  <a:pt x="627" y="885"/>
                </a:cubicBezTo>
                <a:cubicBezTo>
                  <a:pt x="623" y="888"/>
                  <a:pt x="623" y="888"/>
                  <a:pt x="623" y="888"/>
                </a:cubicBezTo>
                <a:cubicBezTo>
                  <a:pt x="621" y="888"/>
                  <a:pt x="635" y="886"/>
                  <a:pt x="618" y="888"/>
                </a:cubicBezTo>
                <a:cubicBezTo>
                  <a:pt x="617" y="889"/>
                  <a:pt x="617" y="889"/>
                  <a:pt x="617" y="889"/>
                </a:cubicBezTo>
                <a:cubicBezTo>
                  <a:pt x="619" y="887"/>
                  <a:pt x="619" y="887"/>
                  <a:pt x="619" y="887"/>
                </a:cubicBezTo>
                <a:cubicBezTo>
                  <a:pt x="620" y="888"/>
                  <a:pt x="622" y="888"/>
                  <a:pt x="623" y="887"/>
                </a:cubicBezTo>
                <a:cubicBezTo>
                  <a:pt x="621" y="883"/>
                  <a:pt x="621" y="883"/>
                  <a:pt x="621" y="883"/>
                </a:cubicBezTo>
                <a:cubicBezTo>
                  <a:pt x="620" y="884"/>
                  <a:pt x="627" y="882"/>
                  <a:pt x="618" y="884"/>
                </a:cubicBezTo>
                <a:cubicBezTo>
                  <a:pt x="618" y="885"/>
                  <a:pt x="618" y="885"/>
                  <a:pt x="618" y="885"/>
                </a:cubicBezTo>
                <a:cubicBezTo>
                  <a:pt x="615" y="882"/>
                  <a:pt x="615" y="882"/>
                  <a:pt x="615" y="882"/>
                </a:cubicBezTo>
                <a:cubicBezTo>
                  <a:pt x="619" y="882"/>
                  <a:pt x="622" y="880"/>
                  <a:pt x="626" y="879"/>
                </a:cubicBezTo>
                <a:cubicBezTo>
                  <a:pt x="629" y="880"/>
                  <a:pt x="629" y="880"/>
                  <a:pt x="629" y="880"/>
                </a:cubicBezTo>
                <a:cubicBezTo>
                  <a:pt x="632" y="879"/>
                  <a:pt x="635" y="879"/>
                  <a:pt x="637" y="880"/>
                </a:cubicBezTo>
                <a:cubicBezTo>
                  <a:pt x="639" y="877"/>
                  <a:pt x="639" y="877"/>
                  <a:pt x="639" y="877"/>
                </a:cubicBezTo>
                <a:cubicBezTo>
                  <a:pt x="640" y="876"/>
                  <a:pt x="640" y="876"/>
                  <a:pt x="640" y="876"/>
                </a:cubicBezTo>
                <a:cubicBezTo>
                  <a:pt x="642" y="878"/>
                  <a:pt x="642" y="878"/>
                  <a:pt x="642" y="878"/>
                </a:cubicBezTo>
                <a:cubicBezTo>
                  <a:pt x="646" y="877"/>
                  <a:pt x="646" y="877"/>
                  <a:pt x="646" y="877"/>
                </a:cubicBezTo>
                <a:cubicBezTo>
                  <a:pt x="649" y="880"/>
                  <a:pt x="649" y="880"/>
                  <a:pt x="649" y="880"/>
                </a:cubicBezTo>
                <a:cubicBezTo>
                  <a:pt x="651" y="879"/>
                  <a:pt x="651" y="879"/>
                  <a:pt x="651" y="879"/>
                </a:cubicBezTo>
                <a:cubicBezTo>
                  <a:pt x="650" y="877"/>
                  <a:pt x="650" y="877"/>
                  <a:pt x="650" y="877"/>
                </a:cubicBezTo>
                <a:cubicBezTo>
                  <a:pt x="656" y="873"/>
                  <a:pt x="656" y="873"/>
                  <a:pt x="656" y="873"/>
                </a:cubicBezTo>
                <a:cubicBezTo>
                  <a:pt x="646" y="873"/>
                  <a:pt x="646" y="873"/>
                  <a:pt x="646" y="873"/>
                </a:cubicBezTo>
                <a:cubicBezTo>
                  <a:pt x="641" y="875"/>
                  <a:pt x="641" y="875"/>
                  <a:pt x="641" y="875"/>
                </a:cubicBezTo>
                <a:cubicBezTo>
                  <a:pt x="640" y="875"/>
                  <a:pt x="640" y="875"/>
                  <a:pt x="640" y="875"/>
                </a:cubicBezTo>
                <a:cubicBezTo>
                  <a:pt x="640" y="873"/>
                  <a:pt x="640" y="873"/>
                  <a:pt x="640" y="873"/>
                </a:cubicBezTo>
                <a:cubicBezTo>
                  <a:pt x="634" y="871"/>
                  <a:pt x="634" y="871"/>
                  <a:pt x="634" y="871"/>
                </a:cubicBezTo>
                <a:cubicBezTo>
                  <a:pt x="624" y="873"/>
                  <a:pt x="624" y="873"/>
                  <a:pt x="624" y="873"/>
                </a:cubicBezTo>
                <a:cubicBezTo>
                  <a:pt x="623" y="875"/>
                  <a:pt x="623" y="875"/>
                  <a:pt x="623" y="875"/>
                </a:cubicBezTo>
                <a:cubicBezTo>
                  <a:pt x="627" y="875"/>
                  <a:pt x="627" y="875"/>
                  <a:pt x="627" y="875"/>
                </a:cubicBezTo>
                <a:cubicBezTo>
                  <a:pt x="622" y="877"/>
                  <a:pt x="622" y="877"/>
                  <a:pt x="622" y="877"/>
                </a:cubicBezTo>
                <a:cubicBezTo>
                  <a:pt x="619" y="877"/>
                  <a:pt x="643" y="872"/>
                  <a:pt x="613" y="878"/>
                </a:cubicBezTo>
                <a:cubicBezTo>
                  <a:pt x="611" y="877"/>
                  <a:pt x="611" y="877"/>
                  <a:pt x="611" y="877"/>
                </a:cubicBezTo>
                <a:cubicBezTo>
                  <a:pt x="609" y="878"/>
                  <a:pt x="609" y="878"/>
                  <a:pt x="609" y="878"/>
                </a:cubicBezTo>
                <a:cubicBezTo>
                  <a:pt x="596" y="880"/>
                  <a:pt x="596" y="880"/>
                  <a:pt x="596" y="880"/>
                </a:cubicBezTo>
                <a:cubicBezTo>
                  <a:pt x="595" y="879"/>
                  <a:pt x="595" y="879"/>
                  <a:pt x="595" y="879"/>
                </a:cubicBezTo>
                <a:cubicBezTo>
                  <a:pt x="590" y="882"/>
                  <a:pt x="590" y="882"/>
                  <a:pt x="590" y="882"/>
                </a:cubicBezTo>
                <a:cubicBezTo>
                  <a:pt x="588" y="881"/>
                  <a:pt x="588" y="881"/>
                  <a:pt x="588" y="881"/>
                </a:cubicBezTo>
                <a:cubicBezTo>
                  <a:pt x="569" y="884"/>
                  <a:pt x="569" y="884"/>
                  <a:pt x="569" y="884"/>
                </a:cubicBezTo>
                <a:cubicBezTo>
                  <a:pt x="568" y="886"/>
                  <a:pt x="568" y="886"/>
                  <a:pt x="568" y="886"/>
                </a:cubicBezTo>
                <a:cubicBezTo>
                  <a:pt x="568" y="887"/>
                  <a:pt x="570" y="883"/>
                  <a:pt x="569" y="888"/>
                </a:cubicBezTo>
                <a:cubicBezTo>
                  <a:pt x="571" y="886"/>
                  <a:pt x="571" y="886"/>
                  <a:pt x="571" y="886"/>
                </a:cubicBezTo>
                <a:cubicBezTo>
                  <a:pt x="578" y="887"/>
                  <a:pt x="575" y="882"/>
                  <a:pt x="583" y="887"/>
                </a:cubicBezTo>
                <a:cubicBezTo>
                  <a:pt x="583" y="888"/>
                  <a:pt x="583" y="888"/>
                  <a:pt x="583" y="888"/>
                </a:cubicBezTo>
                <a:cubicBezTo>
                  <a:pt x="579" y="887"/>
                  <a:pt x="579" y="887"/>
                  <a:pt x="579" y="887"/>
                </a:cubicBezTo>
                <a:cubicBezTo>
                  <a:pt x="576" y="891"/>
                  <a:pt x="576" y="891"/>
                  <a:pt x="576" y="891"/>
                </a:cubicBezTo>
                <a:cubicBezTo>
                  <a:pt x="578" y="892"/>
                  <a:pt x="578" y="892"/>
                  <a:pt x="578" y="892"/>
                </a:cubicBezTo>
                <a:cubicBezTo>
                  <a:pt x="572" y="891"/>
                  <a:pt x="572" y="891"/>
                  <a:pt x="572" y="891"/>
                </a:cubicBezTo>
                <a:cubicBezTo>
                  <a:pt x="569" y="891"/>
                  <a:pt x="569" y="891"/>
                  <a:pt x="569" y="891"/>
                </a:cubicBezTo>
                <a:cubicBezTo>
                  <a:pt x="567" y="886"/>
                  <a:pt x="567" y="886"/>
                  <a:pt x="567" y="886"/>
                </a:cubicBezTo>
                <a:cubicBezTo>
                  <a:pt x="566" y="886"/>
                  <a:pt x="564" y="884"/>
                  <a:pt x="563" y="888"/>
                </a:cubicBezTo>
                <a:cubicBezTo>
                  <a:pt x="565" y="890"/>
                  <a:pt x="565" y="890"/>
                  <a:pt x="565" y="890"/>
                </a:cubicBezTo>
                <a:cubicBezTo>
                  <a:pt x="559" y="891"/>
                  <a:pt x="559" y="891"/>
                  <a:pt x="559" y="891"/>
                </a:cubicBezTo>
                <a:cubicBezTo>
                  <a:pt x="556" y="895"/>
                  <a:pt x="556" y="895"/>
                  <a:pt x="556" y="895"/>
                </a:cubicBezTo>
                <a:cubicBezTo>
                  <a:pt x="554" y="894"/>
                  <a:pt x="554" y="894"/>
                  <a:pt x="554" y="894"/>
                </a:cubicBezTo>
                <a:cubicBezTo>
                  <a:pt x="552" y="896"/>
                  <a:pt x="552" y="896"/>
                  <a:pt x="552" y="896"/>
                </a:cubicBezTo>
                <a:cubicBezTo>
                  <a:pt x="551" y="893"/>
                  <a:pt x="551" y="893"/>
                  <a:pt x="551" y="893"/>
                </a:cubicBezTo>
                <a:cubicBezTo>
                  <a:pt x="550" y="892"/>
                  <a:pt x="548" y="896"/>
                  <a:pt x="548" y="892"/>
                </a:cubicBezTo>
                <a:cubicBezTo>
                  <a:pt x="544" y="894"/>
                  <a:pt x="544" y="894"/>
                  <a:pt x="544" y="894"/>
                </a:cubicBezTo>
                <a:cubicBezTo>
                  <a:pt x="544" y="899"/>
                  <a:pt x="540" y="890"/>
                  <a:pt x="541" y="898"/>
                </a:cubicBezTo>
                <a:cubicBezTo>
                  <a:pt x="538" y="895"/>
                  <a:pt x="538" y="895"/>
                  <a:pt x="538" y="895"/>
                </a:cubicBezTo>
                <a:cubicBezTo>
                  <a:pt x="536" y="896"/>
                  <a:pt x="536" y="896"/>
                  <a:pt x="536" y="896"/>
                </a:cubicBezTo>
                <a:cubicBezTo>
                  <a:pt x="537" y="899"/>
                  <a:pt x="529" y="894"/>
                  <a:pt x="539" y="898"/>
                </a:cubicBezTo>
                <a:cubicBezTo>
                  <a:pt x="534" y="898"/>
                  <a:pt x="534" y="898"/>
                  <a:pt x="534" y="898"/>
                </a:cubicBezTo>
                <a:cubicBezTo>
                  <a:pt x="534" y="896"/>
                  <a:pt x="534" y="896"/>
                  <a:pt x="534" y="896"/>
                </a:cubicBezTo>
                <a:cubicBezTo>
                  <a:pt x="543" y="893"/>
                  <a:pt x="543" y="893"/>
                  <a:pt x="543" y="893"/>
                </a:cubicBezTo>
                <a:cubicBezTo>
                  <a:pt x="542" y="891"/>
                  <a:pt x="542" y="891"/>
                  <a:pt x="542" y="891"/>
                </a:cubicBezTo>
                <a:cubicBezTo>
                  <a:pt x="541" y="890"/>
                  <a:pt x="541" y="890"/>
                  <a:pt x="541" y="890"/>
                </a:cubicBezTo>
                <a:cubicBezTo>
                  <a:pt x="538" y="892"/>
                  <a:pt x="538" y="892"/>
                  <a:pt x="538" y="892"/>
                </a:cubicBezTo>
                <a:cubicBezTo>
                  <a:pt x="538" y="892"/>
                  <a:pt x="538" y="892"/>
                  <a:pt x="538" y="892"/>
                </a:cubicBezTo>
                <a:cubicBezTo>
                  <a:pt x="526" y="895"/>
                  <a:pt x="526" y="895"/>
                  <a:pt x="526" y="895"/>
                </a:cubicBezTo>
                <a:cubicBezTo>
                  <a:pt x="522" y="897"/>
                  <a:pt x="522" y="897"/>
                  <a:pt x="522" y="897"/>
                </a:cubicBezTo>
                <a:cubicBezTo>
                  <a:pt x="526" y="900"/>
                  <a:pt x="526" y="900"/>
                  <a:pt x="526" y="900"/>
                </a:cubicBezTo>
                <a:cubicBezTo>
                  <a:pt x="528" y="898"/>
                  <a:pt x="528" y="898"/>
                  <a:pt x="528" y="898"/>
                </a:cubicBezTo>
                <a:cubicBezTo>
                  <a:pt x="533" y="898"/>
                  <a:pt x="533" y="898"/>
                  <a:pt x="533" y="898"/>
                </a:cubicBezTo>
                <a:cubicBezTo>
                  <a:pt x="526" y="902"/>
                  <a:pt x="526" y="902"/>
                  <a:pt x="526" y="902"/>
                </a:cubicBezTo>
                <a:cubicBezTo>
                  <a:pt x="520" y="902"/>
                  <a:pt x="520" y="902"/>
                  <a:pt x="520" y="902"/>
                </a:cubicBezTo>
                <a:cubicBezTo>
                  <a:pt x="515" y="901"/>
                  <a:pt x="515" y="901"/>
                  <a:pt x="515" y="901"/>
                </a:cubicBezTo>
                <a:cubicBezTo>
                  <a:pt x="510" y="903"/>
                  <a:pt x="510" y="903"/>
                  <a:pt x="510" y="903"/>
                </a:cubicBezTo>
                <a:cubicBezTo>
                  <a:pt x="506" y="902"/>
                  <a:pt x="506" y="902"/>
                  <a:pt x="506" y="902"/>
                </a:cubicBezTo>
                <a:cubicBezTo>
                  <a:pt x="482" y="906"/>
                  <a:pt x="482" y="906"/>
                  <a:pt x="482" y="906"/>
                </a:cubicBezTo>
                <a:cubicBezTo>
                  <a:pt x="479" y="908"/>
                  <a:pt x="474" y="906"/>
                  <a:pt x="472" y="910"/>
                </a:cubicBezTo>
                <a:cubicBezTo>
                  <a:pt x="474" y="911"/>
                  <a:pt x="474" y="911"/>
                  <a:pt x="474" y="911"/>
                </a:cubicBezTo>
                <a:cubicBezTo>
                  <a:pt x="480" y="909"/>
                  <a:pt x="480" y="909"/>
                  <a:pt x="480" y="909"/>
                </a:cubicBezTo>
                <a:cubicBezTo>
                  <a:pt x="485" y="909"/>
                  <a:pt x="485" y="909"/>
                  <a:pt x="485" y="909"/>
                </a:cubicBezTo>
                <a:cubicBezTo>
                  <a:pt x="484" y="909"/>
                  <a:pt x="487" y="909"/>
                  <a:pt x="484" y="910"/>
                </a:cubicBezTo>
                <a:cubicBezTo>
                  <a:pt x="484" y="911"/>
                  <a:pt x="484" y="911"/>
                  <a:pt x="484" y="911"/>
                </a:cubicBezTo>
                <a:cubicBezTo>
                  <a:pt x="506" y="909"/>
                  <a:pt x="506" y="909"/>
                  <a:pt x="506" y="909"/>
                </a:cubicBezTo>
                <a:cubicBezTo>
                  <a:pt x="513" y="909"/>
                  <a:pt x="513" y="909"/>
                  <a:pt x="513" y="909"/>
                </a:cubicBezTo>
                <a:cubicBezTo>
                  <a:pt x="515" y="912"/>
                  <a:pt x="515" y="912"/>
                  <a:pt x="515" y="912"/>
                </a:cubicBezTo>
                <a:cubicBezTo>
                  <a:pt x="511" y="912"/>
                  <a:pt x="511" y="912"/>
                  <a:pt x="511" y="912"/>
                </a:cubicBezTo>
                <a:cubicBezTo>
                  <a:pt x="504" y="910"/>
                  <a:pt x="504" y="910"/>
                  <a:pt x="504" y="910"/>
                </a:cubicBezTo>
                <a:cubicBezTo>
                  <a:pt x="488" y="912"/>
                  <a:pt x="488" y="912"/>
                  <a:pt x="488" y="912"/>
                </a:cubicBezTo>
                <a:cubicBezTo>
                  <a:pt x="487" y="911"/>
                  <a:pt x="487" y="911"/>
                  <a:pt x="487" y="911"/>
                </a:cubicBezTo>
                <a:cubicBezTo>
                  <a:pt x="468" y="913"/>
                  <a:pt x="468" y="913"/>
                  <a:pt x="468" y="913"/>
                </a:cubicBezTo>
                <a:cubicBezTo>
                  <a:pt x="462" y="912"/>
                  <a:pt x="462" y="912"/>
                  <a:pt x="462" y="912"/>
                </a:cubicBezTo>
                <a:cubicBezTo>
                  <a:pt x="457" y="913"/>
                  <a:pt x="457" y="913"/>
                  <a:pt x="457" y="913"/>
                </a:cubicBezTo>
                <a:cubicBezTo>
                  <a:pt x="456" y="915"/>
                  <a:pt x="456" y="915"/>
                  <a:pt x="456" y="915"/>
                </a:cubicBezTo>
                <a:cubicBezTo>
                  <a:pt x="452" y="914"/>
                  <a:pt x="452" y="914"/>
                  <a:pt x="452" y="914"/>
                </a:cubicBezTo>
                <a:cubicBezTo>
                  <a:pt x="446" y="915"/>
                  <a:pt x="446" y="915"/>
                  <a:pt x="446" y="915"/>
                </a:cubicBezTo>
                <a:cubicBezTo>
                  <a:pt x="443" y="918"/>
                  <a:pt x="438" y="919"/>
                  <a:pt x="431" y="919"/>
                </a:cubicBezTo>
                <a:cubicBezTo>
                  <a:pt x="431" y="920"/>
                  <a:pt x="431" y="920"/>
                  <a:pt x="431" y="920"/>
                </a:cubicBezTo>
                <a:cubicBezTo>
                  <a:pt x="438" y="920"/>
                  <a:pt x="438" y="920"/>
                  <a:pt x="438" y="920"/>
                </a:cubicBezTo>
                <a:cubicBezTo>
                  <a:pt x="439" y="918"/>
                  <a:pt x="439" y="918"/>
                  <a:pt x="439" y="918"/>
                </a:cubicBezTo>
                <a:cubicBezTo>
                  <a:pt x="443" y="918"/>
                  <a:pt x="443" y="918"/>
                  <a:pt x="443" y="918"/>
                </a:cubicBezTo>
                <a:cubicBezTo>
                  <a:pt x="443" y="920"/>
                  <a:pt x="451" y="914"/>
                  <a:pt x="438" y="920"/>
                </a:cubicBezTo>
                <a:cubicBezTo>
                  <a:pt x="448" y="919"/>
                  <a:pt x="448" y="919"/>
                  <a:pt x="448" y="919"/>
                </a:cubicBezTo>
                <a:cubicBezTo>
                  <a:pt x="452" y="921"/>
                  <a:pt x="452" y="921"/>
                  <a:pt x="452" y="921"/>
                </a:cubicBezTo>
                <a:cubicBezTo>
                  <a:pt x="456" y="920"/>
                  <a:pt x="456" y="920"/>
                  <a:pt x="456" y="920"/>
                </a:cubicBezTo>
                <a:cubicBezTo>
                  <a:pt x="456" y="921"/>
                  <a:pt x="456" y="921"/>
                  <a:pt x="456" y="921"/>
                </a:cubicBezTo>
                <a:cubicBezTo>
                  <a:pt x="461" y="921"/>
                  <a:pt x="461" y="921"/>
                  <a:pt x="461" y="921"/>
                </a:cubicBezTo>
                <a:cubicBezTo>
                  <a:pt x="468" y="928"/>
                  <a:pt x="453" y="917"/>
                  <a:pt x="473" y="921"/>
                </a:cubicBezTo>
                <a:cubicBezTo>
                  <a:pt x="481" y="919"/>
                  <a:pt x="481" y="919"/>
                  <a:pt x="481" y="919"/>
                </a:cubicBezTo>
                <a:cubicBezTo>
                  <a:pt x="479" y="921"/>
                  <a:pt x="479" y="921"/>
                  <a:pt x="479" y="921"/>
                </a:cubicBezTo>
                <a:cubicBezTo>
                  <a:pt x="482" y="922"/>
                  <a:pt x="482" y="922"/>
                  <a:pt x="482" y="922"/>
                </a:cubicBezTo>
                <a:cubicBezTo>
                  <a:pt x="486" y="921"/>
                  <a:pt x="489" y="922"/>
                  <a:pt x="492" y="921"/>
                </a:cubicBezTo>
                <a:cubicBezTo>
                  <a:pt x="489" y="923"/>
                  <a:pt x="489" y="923"/>
                  <a:pt x="489" y="923"/>
                </a:cubicBezTo>
                <a:cubicBezTo>
                  <a:pt x="491" y="924"/>
                  <a:pt x="491" y="924"/>
                  <a:pt x="491" y="924"/>
                </a:cubicBezTo>
                <a:cubicBezTo>
                  <a:pt x="493" y="924"/>
                  <a:pt x="493" y="925"/>
                  <a:pt x="494" y="921"/>
                </a:cubicBezTo>
                <a:cubicBezTo>
                  <a:pt x="496" y="923"/>
                  <a:pt x="496" y="923"/>
                  <a:pt x="496" y="923"/>
                </a:cubicBezTo>
                <a:cubicBezTo>
                  <a:pt x="496" y="921"/>
                  <a:pt x="496" y="921"/>
                  <a:pt x="496" y="921"/>
                </a:cubicBezTo>
                <a:cubicBezTo>
                  <a:pt x="498" y="922"/>
                  <a:pt x="498" y="922"/>
                  <a:pt x="498" y="922"/>
                </a:cubicBezTo>
                <a:cubicBezTo>
                  <a:pt x="501" y="922"/>
                  <a:pt x="506" y="918"/>
                  <a:pt x="508" y="921"/>
                </a:cubicBezTo>
                <a:cubicBezTo>
                  <a:pt x="506" y="922"/>
                  <a:pt x="506" y="922"/>
                  <a:pt x="506" y="922"/>
                </a:cubicBezTo>
                <a:cubicBezTo>
                  <a:pt x="505" y="923"/>
                  <a:pt x="513" y="916"/>
                  <a:pt x="504" y="925"/>
                </a:cubicBezTo>
                <a:cubicBezTo>
                  <a:pt x="503" y="924"/>
                  <a:pt x="503" y="924"/>
                  <a:pt x="503" y="924"/>
                </a:cubicBezTo>
                <a:cubicBezTo>
                  <a:pt x="501" y="926"/>
                  <a:pt x="501" y="926"/>
                  <a:pt x="501" y="926"/>
                </a:cubicBezTo>
                <a:cubicBezTo>
                  <a:pt x="492" y="927"/>
                  <a:pt x="492" y="927"/>
                  <a:pt x="492" y="927"/>
                </a:cubicBezTo>
                <a:cubicBezTo>
                  <a:pt x="489" y="926"/>
                  <a:pt x="489" y="926"/>
                  <a:pt x="489" y="926"/>
                </a:cubicBezTo>
                <a:cubicBezTo>
                  <a:pt x="485" y="925"/>
                  <a:pt x="485" y="925"/>
                  <a:pt x="485" y="925"/>
                </a:cubicBezTo>
                <a:cubicBezTo>
                  <a:pt x="485" y="929"/>
                  <a:pt x="485" y="929"/>
                  <a:pt x="485" y="929"/>
                </a:cubicBezTo>
                <a:cubicBezTo>
                  <a:pt x="484" y="929"/>
                  <a:pt x="484" y="929"/>
                  <a:pt x="484" y="929"/>
                </a:cubicBezTo>
                <a:cubicBezTo>
                  <a:pt x="484" y="926"/>
                  <a:pt x="484" y="926"/>
                  <a:pt x="484" y="926"/>
                </a:cubicBezTo>
                <a:cubicBezTo>
                  <a:pt x="474" y="928"/>
                  <a:pt x="474" y="928"/>
                  <a:pt x="474" y="928"/>
                </a:cubicBezTo>
                <a:cubicBezTo>
                  <a:pt x="472" y="930"/>
                  <a:pt x="472" y="930"/>
                  <a:pt x="472" y="930"/>
                </a:cubicBezTo>
                <a:cubicBezTo>
                  <a:pt x="470" y="930"/>
                  <a:pt x="470" y="930"/>
                  <a:pt x="470" y="930"/>
                </a:cubicBezTo>
                <a:cubicBezTo>
                  <a:pt x="472" y="929"/>
                  <a:pt x="472" y="929"/>
                  <a:pt x="472" y="929"/>
                </a:cubicBezTo>
                <a:cubicBezTo>
                  <a:pt x="468" y="927"/>
                  <a:pt x="468" y="927"/>
                  <a:pt x="468" y="927"/>
                </a:cubicBezTo>
                <a:cubicBezTo>
                  <a:pt x="465" y="927"/>
                  <a:pt x="480" y="933"/>
                  <a:pt x="464" y="923"/>
                </a:cubicBezTo>
                <a:cubicBezTo>
                  <a:pt x="462" y="927"/>
                  <a:pt x="462" y="927"/>
                  <a:pt x="462" y="927"/>
                </a:cubicBezTo>
                <a:cubicBezTo>
                  <a:pt x="460" y="928"/>
                  <a:pt x="460" y="928"/>
                  <a:pt x="460" y="928"/>
                </a:cubicBezTo>
                <a:cubicBezTo>
                  <a:pt x="458" y="926"/>
                  <a:pt x="458" y="926"/>
                  <a:pt x="458" y="926"/>
                </a:cubicBezTo>
                <a:cubicBezTo>
                  <a:pt x="452" y="930"/>
                  <a:pt x="452" y="930"/>
                  <a:pt x="452" y="930"/>
                </a:cubicBezTo>
                <a:cubicBezTo>
                  <a:pt x="450" y="929"/>
                  <a:pt x="450" y="929"/>
                  <a:pt x="450" y="929"/>
                </a:cubicBezTo>
                <a:cubicBezTo>
                  <a:pt x="443" y="931"/>
                  <a:pt x="443" y="931"/>
                  <a:pt x="443" y="931"/>
                </a:cubicBezTo>
                <a:cubicBezTo>
                  <a:pt x="434" y="930"/>
                  <a:pt x="434" y="930"/>
                  <a:pt x="434" y="930"/>
                </a:cubicBezTo>
                <a:cubicBezTo>
                  <a:pt x="430" y="933"/>
                  <a:pt x="430" y="933"/>
                  <a:pt x="430" y="933"/>
                </a:cubicBezTo>
                <a:cubicBezTo>
                  <a:pt x="430" y="933"/>
                  <a:pt x="437" y="933"/>
                  <a:pt x="428" y="931"/>
                </a:cubicBezTo>
                <a:cubicBezTo>
                  <a:pt x="426" y="932"/>
                  <a:pt x="438" y="931"/>
                  <a:pt x="424" y="933"/>
                </a:cubicBezTo>
                <a:cubicBezTo>
                  <a:pt x="421" y="930"/>
                  <a:pt x="421" y="930"/>
                  <a:pt x="421" y="930"/>
                </a:cubicBezTo>
                <a:cubicBezTo>
                  <a:pt x="421" y="931"/>
                  <a:pt x="424" y="928"/>
                  <a:pt x="421" y="932"/>
                </a:cubicBezTo>
                <a:cubicBezTo>
                  <a:pt x="421" y="931"/>
                  <a:pt x="421" y="931"/>
                  <a:pt x="421" y="931"/>
                </a:cubicBezTo>
                <a:cubicBezTo>
                  <a:pt x="418" y="932"/>
                  <a:pt x="418" y="932"/>
                  <a:pt x="418" y="932"/>
                </a:cubicBezTo>
                <a:cubicBezTo>
                  <a:pt x="418" y="934"/>
                  <a:pt x="418" y="934"/>
                  <a:pt x="418" y="934"/>
                </a:cubicBezTo>
                <a:cubicBezTo>
                  <a:pt x="409" y="933"/>
                  <a:pt x="409" y="933"/>
                  <a:pt x="409" y="933"/>
                </a:cubicBezTo>
                <a:cubicBezTo>
                  <a:pt x="414" y="931"/>
                  <a:pt x="414" y="931"/>
                  <a:pt x="414" y="931"/>
                </a:cubicBezTo>
                <a:cubicBezTo>
                  <a:pt x="413" y="930"/>
                  <a:pt x="419" y="933"/>
                  <a:pt x="412" y="929"/>
                </a:cubicBezTo>
                <a:cubicBezTo>
                  <a:pt x="407" y="931"/>
                  <a:pt x="407" y="931"/>
                  <a:pt x="407" y="931"/>
                </a:cubicBezTo>
                <a:cubicBezTo>
                  <a:pt x="405" y="932"/>
                  <a:pt x="420" y="934"/>
                  <a:pt x="402" y="929"/>
                </a:cubicBezTo>
                <a:cubicBezTo>
                  <a:pt x="401" y="931"/>
                  <a:pt x="401" y="931"/>
                  <a:pt x="401" y="931"/>
                </a:cubicBezTo>
                <a:cubicBezTo>
                  <a:pt x="400" y="933"/>
                  <a:pt x="400" y="933"/>
                  <a:pt x="400" y="933"/>
                </a:cubicBezTo>
                <a:cubicBezTo>
                  <a:pt x="402" y="934"/>
                  <a:pt x="402" y="934"/>
                  <a:pt x="402" y="934"/>
                </a:cubicBezTo>
                <a:cubicBezTo>
                  <a:pt x="390" y="934"/>
                  <a:pt x="390" y="934"/>
                  <a:pt x="390" y="934"/>
                </a:cubicBezTo>
                <a:cubicBezTo>
                  <a:pt x="392" y="932"/>
                  <a:pt x="392" y="932"/>
                  <a:pt x="392" y="932"/>
                </a:cubicBezTo>
                <a:cubicBezTo>
                  <a:pt x="396" y="934"/>
                  <a:pt x="386" y="934"/>
                  <a:pt x="395" y="931"/>
                </a:cubicBezTo>
                <a:cubicBezTo>
                  <a:pt x="390" y="930"/>
                  <a:pt x="390" y="930"/>
                  <a:pt x="390" y="930"/>
                </a:cubicBezTo>
                <a:cubicBezTo>
                  <a:pt x="389" y="931"/>
                  <a:pt x="389" y="931"/>
                  <a:pt x="389" y="931"/>
                </a:cubicBezTo>
                <a:cubicBezTo>
                  <a:pt x="388" y="930"/>
                  <a:pt x="388" y="930"/>
                  <a:pt x="388" y="930"/>
                </a:cubicBezTo>
                <a:cubicBezTo>
                  <a:pt x="386" y="931"/>
                  <a:pt x="386" y="931"/>
                  <a:pt x="386" y="931"/>
                </a:cubicBezTo>
                <a:cubicBezTo>
                  <a:pt x="387" y="933"/>
                  <a:pt x="373" y="932"/>
                  <a:pt x="388" y="934"/>
                </a:cubicBezTo>
                <a:cubicBezTo>
                  <a:pt x="387" y="935"/>
                  <a:pt x="387" y="935"/>
                  <a:pt x="387" y="935"/>
                </a:cubicBezTo>
                <a:cubicBezTo>
                  <a:pt x="386" y="934"/>
                  <a:pt x="386" y="934"/>
                  <a:pt x="386" y="934"/>
                </a:cubicBezTo>
                <a:cubicBezTo>
                  <a:pt x="385" y="934"/>
                  <a:pt x="384" y="934"/>
                  <a:pt x="383" y="935"/>
                </a:cubicBezTo>
                <a:cubicBezTo>
                  <a:pt x="384" y="933"/>
                  <a:pt x="384" y="933"/>
                  <a:pt x="384" y="933"/>
                </a:cubicBezTo>
                <a:cubicBezTo>
                  <a:pt x="385" y="933"/>
                  <a:pt x="382" y="935"/>
                  <a:pt x="386" y="933"/>
                </a:cubicBezTo>
                <a:cubicBezTo>
                  <a:pt x="380" y="931"/>
                  <a:pt x="380" y="931"/>
                  <a:pt x="380" y="931"/>
                </a:cubicBezTo>
                <a:cubicBezTo>
                  <a:pt x="375" y="933"/>
                  <a:pt x="375" y="933"/>
                  <a:pt x="375" y="933"/>
                </a:cubicBezTo>
                <a:cubicBezTo>
                  <a:pt x="375" y="933"/>
                  <a:pt x="373" y="933"/>
                  <a:pt x="376" y="934"/>
                </a:cubicBezTo>
                <a:cubicBezTo>
                  <a:pt x="375" y="932"/>
                  <a:pt x="375" y="932"/>
                  <a:pt x="375" y="932"/>
                </a:cubicBezTo>
                <a:cubicBezTo>
                  <a:pt x="374" y="935"/>
                  <a:pt x="374" y="935"/>
                  <a:pt x="374" y="935"/>
                </a:cubicBezTo>
                <a:cubicBezTo>
                  <a:pt x="373" y="934"/>
                  <a:pt x="373" y="934"/>
                  <a:pt x="373" y="934"/>
                </a:cubicBezTo>
                <a:cubicBezTo>
                  <a:pt x="371" y="936"/>
                  <a:pt x="371" y="936"/>
                  <a:pt x="371" y="936"/>
                </a:cubicBezTo>
                <a:cubicBezTo>
                  <a:pt x="371" y="936"/>
                  <a:pt x="369" y="938"/>
                  <a:pt x="371" y="935"/>
                </a:cubicBezTo>
                <a:cubicBezTo>
                  <a:pt x="370" y="934"/>
                  <a:pt x="370" y="934"/>
                  <a:pt x="370" y="934"/>
                </a:cubicBezTo>
                <a:cubicBezTo>
                  <a:pt x="362" y="936"/>
                  <a:pt x="362" y="936"/>
                  <a:pt x="362" y="936"/>
                </a:cubicBezTo>
                <a:cubicBezTo>
                  <a:pt x="363" y="934"/>
                  <a:pt x="363" y="934"/>
                  <a:pt x="363" y="934"/>
                </a:cubicBezTo>
                <a:cubicBezTo>
                  <a:pt x="359" y="933"/>
                  <a:pt x="359" y="933"/>
                  <a:pt x="359" y="933"/>
                </a:cubicBezTo>
                <a:cubicBezTo>
                  <a:pt x="358" y="933"/>
                  <a:pt x="367" y="931"/>
                  <a:pt x="356" y="934"/>
                </a:cubicBezTo>
                <a:cubicBezTo>
                  <a:pt x="360" y="935"/>
                  <a:pt x="360" y="935"/>
                  <a:pt x="360" y="935"/>
                </a:cubicBezTo>
                <a:cubicBezTo>
                  <a:pt x="357" y="935"/>
                  <a:pt x="357" y="935"/>
                  <a:pt x="357" y="935"/>
                </a:cubicBezTo>
                <a:cubicBezTo>
                  <a:pt x="356" y="937"/>
                  <a:pt x="356" y="937"/>
                  <a:pt x="356" y="937"/>
                </a:cubicBezTo>
                <a:cubicBezTo>
                  <a:pt x="357" y="937"/>
                  <a:pt x="356" y="933"/>
                  <a:pt x="357" y="938"/>
                </a:cubicBezTo>
                <a:cubicBezTo>
                  <a:pt x="356" y="937"/>
                  <a:pt x="356" y="937"/>
                  <a:pt x="356" y="937"/>
                </a:cubicBezTo>
                <a:cubicBezTo>
                  <a:pt x="355" y="935"/>
                  <a:pt x="360" y="937"/>
                  <a:pt x="354" y="937"/>
                </a:cubicBezTo>
                <a:cubicBezTo>
                  <a:pt x="356" y="936"/>
                  <a:pt x="353" y="934"/>
                  <a:pt x="356" y="934"/>
                </a:cubicBezTo>
                <a:cubicBezTo>
                  <a:pt x="355" y="934"/>
                  <a:pt x="355" y="934"/>
                  <a:pt x="355" y="934"/>
                </a:cubicBezTo>
                <a:cubicBezTo>
                  <a:pt x="350" y="935"/>
                  <a:pt x="350" y="935"/>
                  <a:pt x="350" y="935"/>
                </a:cubicBezTo>
                <a:cubicBezTo>
                  <a:pt x="347" y="935"/>
                  <a:pt x="347" y="935"/>
                  <a:pt x="347" y="935"/>
                </a:cubicBezTo>
                <a:cubicBezTo>
                  <a:pt x="347" y="938"/>
                  <a:pt x="347" y="938"/>
                  <a:pt x="347" y="938"/>
                </a:cubicBezTo>
                <a:cubicBezTo>
                  <a:pt x="342" y="938"/>
                  <a:pt x="357" y="944"/>
                  <a:pt x="342" y="936"/>
                </a:cubicBezTo>
                <a:cubicBezTo>
                  <a:pt x="341" y="938"/>
                  <a:pt x="341" y="938"/>
                  <a:pt x="341" y="938"/>
                </a:cubicBezTo>
                <a:cubicBezTo>
                  <a:pt x="334" y="935"/>
                  <a:pt x="334" y="935"/>
                  <a:pt x="334" y="935"/>
                </a:cubicBezTo>
                <a:cubicBezTo>
                  <a:pt x="339" y="935"/>
                  <a:pt x="339" y="935"/>
                  <a:pt x="339" y="935"/>
                </a:cubicBezTo>
                <a:cubicBezTo>
                  <a:pt x="339" y="932"/>
                  <a:pt x="339" y="932"/>
                  <a:pt x="339" y="932"/>
                </a:cubicBezTo>
                <a:cubicBezTo>
                  <a:pt x="340" y="931"/>
                  <a:pt x="336" y="932"/>
                  <a:pt x="341" y="931"/>
                </a:cubicBezTo>
                <a:cubicBezTo>
                  <a:pt x="339" y="931"/>
                  <a:pt x="339" y="931"/>
                  <a:pt x="339" y="931"/>
                </a:cubicBezTo>
                <a:cubicBezTo>
                  <a:pt x="335" y="934"/>
                  <a:pt x="335" y="934"/>
                  <a:pt x="335" y="934"/>
                </a:cubicBezTo>
                <a:cubicBezTo>
                  <a:pt x="327" y="933"/>
                  <a:pt x="327" y="933"/>
                  <a:pt x="327" y="933"/>
                </a:cubicBezTo>
                <a:cubicBezTo>
                  <a:pt x="323" y="934"/>
                  <a:pt x="323" y="934"/>
                  <a:pt x="323" y="934"/>
                </a:cubicBezTo>
                <a:cubicBezTo>
                  <a:pt x="332" y="933"/>
                  <a:pt x="315" y="937"/>
                  <a:pt x="331" y="935"/>
                </a:cubicBezTo>
                <a:cubicBezTo>
                  <a:pt x="329" y="937"/>
                  <a:pt x="329" y="937"/>
                  <a:pt x="329" y="937"/>
                </a:cubicBezTo>
                <a:cubicBezTo>
                  <a:pt x="330" y="937"/>
                  <a:pt x="328" y="939"/>
                  <a:pt x="331" y="937"/>
                </a:cubicBezTo>
                <a:cubicBezTo>
                  <a:pt x="327" y="938"/>
                  <a:pt x="327" y="938"/>
                  <a:pt x="327" y="938"/>
                </a:cubicBezTo>
                <a:cubicBezTo>
                  <a:pt x="325" y="939"/>
                  <a:pt x="325" y="939"/>
                  <a:pt x="325" y="939"/>
                </a:cubicBezTo>
                <a:cubicBezTo>
                  <a:pt x="328" y="941"/>
                  <a:pt x="328" y="941"/>
                  <a:pt x="328" y="941"/>
                </a:cubicBezTo>
                <a:cubicBezTo>
                  <a:pt x="319" y="944"/>
                  <a:pt x="319" y="944"/>
                  <a:pt x="319" y="944"/>
                </a:cubicBezTo>
                <a:cubicBezTo>
                  <a:pt x="315" y="943"/>
                  <a:pt x="315" y="943"/>
                  <a:pt x="315" y="943"/>
                </a:cubicBezTo>
                <a:cubicBezTo>
                  <a:pt x="318" y="942"/>
                  <a:pt x="318" y="942"/>
                  <a:pt x="318" y="942"/>
                </a:cubicBezTo>
                <a:cubicBezTo>
                  <a:pt x="314" y="940"/>
                  <a:pt x="314" y="940"/>
                  <a:pt x="314" y="940"/>
                </a:cubicBezTo>
                <a:cubicBezTo>
                  <a:pt x="310" y="942"/>
                  <a:pt x="310" y="942"/>
                  <a:pt x="310" y="942"/>
                </a:cubicBezTo>
                <a:cubicBezTo>
                  <a:pt x="309" y="944"/>
                  <a:pt x="309" y="944"/>
                  <a:pt x="309" y="944"/>
                </a:cubicBezTo>
                <a:cubicBezTo>
                  <a:pt x="306" y="947"/>
                  <a:pt x="306" y="947"/>
                  <a:pt x="306" y="947"/>
                </a:cubicBezTo>
                <a:cubicBezTo>
                  <a:pt x="307" y="949"/>
                  <a:pt x="307" y="949"/>
                  <a:pt x="307" y="949"/>
                </a:cubicBezTo>
                <a:cubicBezTo>
                  <a:pt x="308" y="950"/>
                  <a:pt x="308" y="950"/>
                  <a:pt x="308" y="950"/>
                </a:cubicBezTo>
                <a:cubicBezTo>
                  <a:pt x="310" y="948"/>
                  <a:pt x="310" y="948"/>
                  <a:pt x="310" y="948"/>
                </a:cubicBezTo>
                <a:cubicBezTo>
                  <a:pt x="314" y="948"/>
                  <a:pt x="314" y="948"/>
                  <a:pt x="314" y="948"/>
                </a:cubicBezTo>
                <a:cubicBezTo>
                  <a:pt x="313" y="949"/>
                  <a:pt x="313" y="949"/>
                  <a:pt x="313" y="949"/>
                </a:cubicBezTo>
                <a:cubicBezTo>
                  <a:pt x="314" y="951"/>
                  <a:pt x="314" y="951"/>
                  <a:pt x="314" y="951"/>
                </a:cubicBezTo>
                <a:cubicBezTo>
                  <a:pt x="312" y="952"/>
                  <a:pt x="312" y="952"/>
                  <a:pt x="312" y="952"/>
                </a:cubicBezTo>
                <a:cubicBezTo>
                  <a:pt x="312" y="952"/>
                  <a:pt x="312" y="952"/>
                  <a:pt x="312" y="952"/>
                </a:cubicBezTo>
                <a:cubicBezTo>
                  <a:pt x="315" y="954"/>
                  <a:pt x="315" y="954"/>
                  <a:pt x="315" y="954"/>
                </a:cubicBezTo>
                <a:cubicBezTo>
                  <a:pt x="316" y="956"/>
                  <a:pt x="316" y="956"/>
                  <a:pt x="316" y="956"/>
                </a:cubicBezTo>
                <a:cubicBezTo>
                  <a:pt x="318" y="955"/>
                  <a:pt x="318" y="955"/>
                  <a:pt x="318" y="955"/>
                </a:cubicBezTo>
                <a:cubicBezTo>
                  <a:pt x="317" y="954"/>
                  <a:pt x="317" y="954"/>
                  <a:pt x="317" y="954"/>
                </a:cubicBezTo>
                <a:cubicBezTo>
                  <a:pt x="322" y="950"/>
                  <a:pt x="322" y="950"/>
                  <a:pt x="322" y="950"/>
                </a:cubicBezTo>
                <a:cubicBezTo>
                  <a:pt x="325" y="951"/>
                  <a:pt x="325" y="951"/>
                  <a:pt x="325" y="951"/>
                </a:cubicBezTo>
                <a:cubicBezTo>
                  <a:pt x="329" y="941"/>
                  <a:pt x="329" y="941"/>
                  <a:pt x="329" y="941"/>
                </a:cubicBezTo>
                <a:cubicBezTo>
                  <a:pt x="329" y="941"/>
                  <a:pt x="327" y="945"/>
                  <a:pt x="332" y="940"/>
                </a:cubicBezTo>
                <a:cubicBezTo>
                  <a:pt x="332" y="939"/>
                  <a:pt x="334" y="942"/>
                  <a:pt x="330" y="940"/>
                </a:cubicBezTo>
                <a:cubicBezTo>
                  <a:pt x="332" y="938"/>
                  <a:pt x="332" y="938"/>
                  <a:pt x="332" y="938"/>
                </a:cubicBezTo>
                <a:cubicBezTo>
                  <a:pt x="333" y="938"/>
                  <a:pt x="333" y="938"/>
                  <a:pt x="333" y="938"/>
                </a:cubicBezTo>
                <a:cubicBezTo>
                  <a:pt x="332" y="939"/>
                  <a:pt x="332" y="939"/>
                  <a:pt x="332" y="939"/>
                </a:cubicBezTo>
                <a:cubicBezTo>
                  <a:pt x="335" y="936"/>
                  <a:pt x="332" y="946"/>
                  <a:pt x="339" y="938"/>
                </a:cubicBezTo>
                <a:cubicBezTo>
                  <a:pt x="341" y="937"/>
                  <a:pt x="340" y="941"/>
                  <a:pt x="343" y="939"/>
                </a:cubicBezTo>
                <a:cubicBezTo>
                  <a:pt x="342" y="940"/>
                  <a:pt x="342" y="940"/>
                  <a:pt x="342" y="940"/>
                </a:cubicBezTo>
                <a:cubicBezTo>
                  <a:pt x="350" y="939"/>
                  <a:pt x="350" y="939"/>
                  <a:pt x="350" y="939"/>
                </a:cubicBezTo>
                <a:cubicBezTo>
                  <a:pt x="343" y="942"/>
                  <a:pt x="343" y="942"/>
                  <a:pt x="343" y="942"/>
                </a:cubicBezTo>
                <a:cubicBezTo>
                  <a:pt x="339" y="943"/>
                  <a:pt x="339" y="943"/>
                  <a:pt x="339" y="943"/>
                </a:cubicBezTo>
                <a:cubicBezTo>
                  <a:pt x="336" y="945"/>
                  <a:pt x="336" y="945"/>
                  <a:pt x="336" y="945"/>
                </a:cubicBezTo>
                <a:cubicBezTo>
                  <a:pt x="333" y="944"/>
                  <a:pt x="333" y="944"/>
                  <a:pt x="333" y="944"/>
                </a:cubicBezTo>
                <a:cubicBezTo>
                  <a:pt x="332" y="945"/>
                  <a:pt x="332" y="945"/>
                  <a:pt x="332" y="945"/>
                </a:cubicBezTo>
                <a:cubicBezTo>
                  <a:pt x="332" y="942"/>
                  <a:pt x="332" y="942"/>
                  <a:pt x="332" y="942"/>
                </a:cubicBezTo>
                <a:cubicBezTo>
                  <a:pt x="329" y="943"/>
                  <a:pt x="329" y="943"/>
                  <a:pt x="329" y="943"/>
                </a:cubicBezTo>
                <a:cubicBezTo>
                  <a:pt x="329" y="943"/>
                  <a:pt x="325" y="944"/>
                  <a:pt x="330" y="946"/>
                </a:cubicBezTo>
                <a:cubicBezTo>
                  <a:pt x="328" y="946"/>
                  <a:pt x="328" y="946"/>
                  <a:pt x="328" y="946"/>
                </a:cubicBezTo>
                <a:cubicBezTo>
                  <a:pt x="325" y="947"/>
                  <a:pt x="325" y="948"/>
                  <a:pt x="332" y="949"/>
                </a:cubicBezTo>
                <a:cubicBezTo>
                  <a:pt x="336" y="950"/>
                  <a:pt x="330" y="948"/>
                  <a:pt x="335" y="947"/>
                </a:cubicBezTo>
                <a:cubicBezTo>
                  <a:pt x="337" y="948"/>
                  <a:pt x="337" y="948"/>
                  <a:pt x="337" y="948"/>
                </a:cubicBezTo>
                <a:cubicBezTo>
                  <a:pt x="335" y="950"/>
                  <a:pt x="335" y="950"/>
                  <a:pt x="335" y="950"/>
                </a:cubicBezTo>
                <a:cubicBezTo>
                  <a:pt x="338" y="953"/>
                  <a:pt x="338" y="953"/>
                  <a:pt x="338" y="953"/>
                </a:cubicBezTo>
                <a:cubicBezTo>
                  <a:pt x="343" y="952"/>
                  <a:pt x="343" y="952"/>
                  <a:pt x="343" y="952"/>
                </a:cubicBezTo>
                <a:cubicBezTo>
                  <a:pt x="349" y="952"/>
                  <a:pt x="349" y="952"/>
                  <a:pt x="349" y="952"/>
                </a:cubicBezTo>
                <a:cubicBezTo>
                  <a:pt x="349" y="953"/>
                  <a:pt x="349" y="953"/>
                  <a:pt x="349" y="953"/>
                </a:cubicBezTo>
                <a:cubicBezTo>
                  <a:pt x="342" y="956"/>
                  <a:pt x="342" y="956"/>
                  <a:pt x="342" y="956"/>
                </a:cubicBezTo>
                <a:cubicBezTo>
                  <a:pt x="339" y="962"/>
                  <a:pt x="339" y="962"/>
                  <a:pt x="339" y="962"/>
                </a:cubicBezTo>
                <a:cubicBezTo>
                  <a:pt x="329" y="962"/>
                  <a:pt x="329" y="962"/>
                  <a:pt x="329" y="962"/>
                </a:cubicBezTo>
                <a:cubicBezTo>
                  <a:pt x="329" y="961"/>
                  <a:pt x="329" y="961"/>
                  <a:pt x="329" y="961"/>
                </a:cubicBezTo>
                <a:cubicBezTo>
                  <a:pt x="332" y="961"/>
                  <a:pt x="332" y="961"/>
                  <a:pt x="332" y="961"/>
                </a:cubicBezTo>
                <a:cubicBezTo>
                  <a:pt x="330" y="959"/>
                  <a:pt x="330" y="959"/>
                  <a:pt x="330" y="959"/>
                </a:cubicBezTo>
                <a:cubicBezTo>
                  <a:pt x="323" y="959"/>
                  <a:pt x="323" y="959"/>
                  <a:pt x="323" y="959"/>
                </a:cubicBezTo>
                <a:cubicBezTo>
                  <a:pt x="322" y="958"/>
                  <a:pt x="322" y="958"/>
                  <a:pt x="322" y="958"/>
                </a:cubicBezTo>
                <a:cubicBezTo>
                  <a:pt x="319" y="959"/>
                  <a:pt x="319" y="959"/>
                  <a:pt x="319" y="959"/>
                </a:cubicBezTo>
                <a:cubicBezTo>
                  <a:pt x="321" y="962"/>
                  <a:pt x="321" y="962"/>
                  <a:pt x="321" y="962"/>
                </a:cubicBezTo>
                <a:cubicBezTo>
                  <a:pt x="318" y="963"/>
                  <a:pt x="318" y="963"/>
                  <a:pt x="318" y="963"/>
                </a:cubicBezTo>
                <a:cubicBezTo>
                  <a:pt x="320" y="964"/>
                  <a:pt x="320" y="964"/>
                  <a:pt x="320" y="964"/>
                </a:cubicBezTo>
                <a:cubicBezTo>
                  <a:pt x="320" y="966"/>
                  <a:pt x="320" y="966"/>
                  <a:pt x="320" y="966"/>
                </a:cubicBezTo>
                <a:cubicBezTo>
                  <a:pt x="317" y="967"/>
                  <a:pt x="317" y="967"/>
                  <a:pt x="317" y="967"/>
                </a:cubicBezTo>
                <a:cubicBezTo>
                  <a:pt x="317" y="969"/>
                  <a:pt x="317" y="969"/>
                  <a:pt x="317" y="969"/>
                </a:cubicBezTo>
                <a:cubicBezTo>
                  <a:pt x="321" y="967"/>
                  <a:pt x="321" y="967"/>
                  <a:pt x="321" y="967"/>
                </a:cubicBezTo>
                <a:cubicBezTo>
                  <a:pt x="317" y="971"/>
                  <a:pt x="317" y="971"/>
                  <a:pt x="317" y="971"/>
                </a:cubicBezTo>
                <a:cubicBezTo>
                  <a:pt x="325" y="971"/>
                  <a:pt x="325" y="971"/>
                  <a:pt x="325" y="971"/>
                </a:cubicBezTo>
                <a:cubicBezTo>
                  <a:pt x="322" y="973"/>
                  <a:pt x="322" y="975"/>
                  <a:pt x="331" y="973"/>
                </a:cubicBezTo>
                <a:cubicBezTo>
                  <a:pt x="332" y="974"/>
                  <a:pt x="332" y="974"/>
                  <a:pt x="332" y="974"/>
                </a:cubicBezTo>
                <a:cubicBezTo>
                  <a:pt x="333" y="972"/>
                  <a:pt x="333" y="972"/>
                  <a:pt x="333" y="972"/>
                </a:cubicBezTo>
                <a:cubicBezTo>
                  <a:pt x="339" y="974"/>
                  <a:pt x="339" y="974"/>
                  <a:pt x="339" y="974"/>
                </a:cubicBezTo>
                <a:cubicBezTo>
                  <a:pt x="339" y="975"/>
                  <a:pt x="339" y="975"/>
                  <a:pt x="339" y="975"/>
                </a:cubicBezTo>
                <a:cubicBezTo>
                  <a:pt x="345" y="972"/>
                  <a:pt x="345" y="972"/>
                  <a:pt x="345" y="972"/>
                </a:cubicBezTo>
                <a:cubicBezTo>
                  <a:pt x="344" y="969"/>
                  <a:pt x="344" y="969"/>
                  <a:pt x="344" y="969"/>
                </a:cubicBezTo>
                <a:cubicBezTo>
                  <a:pt x="349" y="970"/>
                  <a:pt x="349" y="970"/>
                  <a:pt x="349" y="970"/>
                </a:cubicBezTo>
                <a:cubicBezTo>
                  <a:pt x="350" y="969"/>
                  <a:pt x="350" y="969"/>
                  <a:pt x="350" y="969"/>
                </a:cubicBezTo>
                <a:cubicBezTo>
                  <a:pt x="351" y="968"/>
                  <a:pt x="351" y="968"/>
                  <a:pt x="351" y="968"/>
                </a:cubicBezTo>
                <a:cubicBezTo>
                  <a:pt x="351" y="968"/>
                  <a:pt x="353" y="969"/>
                  <a:pt x="351" y="969"/>
                </a:cubicBezTo>
                <a:cubicBezTo>
                  <a:pt x="353" y="970"/>
                  <a:pt x="353" y="970"/>
                  <a:pt x="353" y="970"/>
                </a:cubicBezTo>
                <a:cubicBezTo>
                  <a:pt x="353" y="969"/>
                  <a:pt x="353" y="969"/>
                  <a:pt x="353" y="969"/>
                </a:cubicBezTo>
                <a:cubicBezTo>
                  <a:pt x="355" y="972"/>
                  <a:pt x="355" y="972"/>
                  <a:pt x="355" y="972"/>
                </a:cubicBezTo>
                <a:cubicBezTo>
                  <a:pt x="370" y="969"/>
                  <a:pt x="370" y="969"/>
                  <a:pt x="370" y="969"/>
                </a:cubicBezTo>
                <a:cubicBezTo>
                  <a:pt x="369" y="970"/>
                  <a:pt x="369" y="970"/>
                  <a:pt x="369" y="970"/>
                </a:cubicBezTo>
                <a:cubicBezTo>
                  <a:pt x="363" y="972"/>
                  <a:pt x="363" y="972"/>
                  <a:pt x="363" y="972"/>
                </a:cubicBezTo>
                <a:cubicBezTo>
                  <a:pt x="357" y="974"/>
                  <a:pt x="357" y="974"/>
                  <a:pt x="357" y="974"/>
                </a:cubicBezTo>
                <a:cubicBezTo>
                  <a:pt x="357" y="976"/>
                  <a:pt x="357" y="976"/>
                  <a:pt x="357" y="976"/>
                </a:cubicBezTo>
                <a:cubicBezTo>
                  <a:pt x="357" y="976"/>
                  <a:pt x="362" y="977"/>
                  <a:pt x="356" y="976"/>
                </a:cubicBezTo>
                <a:cubicBezTo>
                  <a:pt x="356" y="977"/>
                  <a:pt x="356" y="977"/>
                  <a:pt x="356" y="977"/>
                </a:cubicBezTo>
                <a:cubicBezTo>
                  <a:pt x="360" y="976"/>
                  <a:pt x="360" y="976"/>
                  <a:pt x="360" y="976"/>
                </a:cubicBezTo>
                <a:cubicBezTo>
                  <a:pt x="367" y="977"/>
                  <a:pt x="367" y="977"/>
                  <a:pt x="367" y="977"/>
                </a:cubicBezTo>
                <a:cubicBezTo>
                  <a:pt x="373" y="974"/>
                  <a:pt x="373" y="974"/>
                  <a:pt x="373" y="974"/>
                </a:cubicBezTo>
                <a:cubicBezTo>
                  <a:pt x="376" y="974"/>
                  <a:pt x="376" y="974"/>
                  <a:pt x="376" y="974"/>
                </a:cubicBezTo>
                <a:cubicBezTo>
                  <a:pt x="379" y="970"/>
                  <a:pt x="379" y="970"/>
                  <a:pt x="379" y="970"/>
                </a:cubicBezTo>
                <a:cubicBezTo>
                  <a:pt x="381" y="971"/>
                  <a:pt x="381" y="971"/>
                  <a:pt x="381" y="971"/>
                </a:cubicBezTo>
                <a:cubicBezTo>
                  <a:pt x="388" y="970"/>
                  <a:pt x="388" y="970"/>
                  <a:pt x="388" y="970"/>
                </a:cubicBezTo>
                <a:cubicBezTo>
                  <a:pt x="387" y="973"/>
                  <a:pt x="387" y="973"/>
                  <a:pt x="387" y="973"/>
                </a:cubicBezTo>
                <a:cubicBezTo>
                  <a:pt x="387" y="971"/>
                  <a:pt x="387" y="971"/>
                  <a:pt x="387" y="971"/>
                </a:cubicBezTo>
                <a:cubicBezTo>
                  <a:pt x="383" y="972"/>
                  <a:pt x="383" y="972"/>
                  <a:pt x="383" y="972"/>
                </a:cubicBezTo>
                <a:cubicBezTo>
                  <a:pt x="380" y="975"/>
                  <a:pt x="380" y="975"/>
                  <a:pt x="380" y="975"/>
                </a:cubicBezTo>
                <a:cubicBezTo>
                  <a:pt x="380" y="975"/>
                  <a:pt x="380" y="977"/>
                  <a:pt x="379" y="974"/>
                </a:cubicBezTo>
                <a:cubicBezTo>
                  <a:pt x="379" y="977"/>
                  <a:pt x="379" y="977"/>
                  <a:pt x="379" y="977"/>
                </a:cubicBezTo>
                <a:cubicBezTo>
                  <a:pt x="383" y="977"/>
                  <a:pt x="383" y="977"/>
                  <a:pt x="383" y="977"/>
                </a:cubicBezTo>
                <a:cubicBezTo>
                  <a:pt x="386" y="979"/>
                  <a:pt x="386" y="979"/>
                  <a:pt x="386" y="979"/>
                </a:cubicBezTo>
                <a:cubicBezTo>
                  <a:pt x="391" y="978"/>
                  <a:pt x="391" y="978"/>
                  <a:pt x="391" y="978"/>
                </a:cubicBezTo>
                <a:cubicBezTo>
                  <a:pt x="391" y="975"/>
                  <a:pt x="391" y="975"/>
                  <a:pt x="391" y="975"/>
                </a:cubicBezTo>
                <a:cubicBezTo>
                  <a:pt x="393" y="975"/>
                  <a:pt x="392" y="971"/>
                  <a:pt x="394" y="974"/>
                </a:cubicBezTo>
                <a:cubicBezTo>
                  <a:pt x="395" y="974"/>
                  <a:pt x="389" y="971"/>
                  <a:pt x="396" y="977"/>
                </a:cubicBezTo>
                <a:cubicBezTo>
                  <a:pt x="397" y="976"/>
                  <a:pt x="397" y="976"/>
                  <a:pt x="397" y="976"/>
                </a:cubicBezTo>
                <a:cubicBezTo>
                  <a:pt x="397" y="978"/>
                  <a:pt x="397" y="978"/>
                  <a:pt x="397" y="978"/>
                </a:cubicBezTo>
                <a:cubicBezTo>
                  <a:pt x="402" y="974"/>
                  <a:pt x="402" y="974"/>
                  <a:pt x="402" y="974"/>
                </a:cubicBezTo>
                <a:cubicBezTo>
                  <a:pt x="402" y="973"/>
                  <a:pt x="402" y="973"/>
                  <a:pt x="402" y="973"/>
                </a:cubicBezTo>
                <a:cubicBezTo>
                  <a:pt x="400" y="972"/>
                  <a:pt x="400" y="972"/>
                  <a:pt x="400" y="972"/>
                </a:cubicBezTo>
                <a:cubicBezTo>
                  <a:pt x="400" y="971"/>
                  <a:pt x="400" y="971"/>
                  <a:pt x="400" y="971"/>
                </a:cubicBezTo>
                <a:cubicBezTo>
                  <a:pt x="402" y="971"/>
                  <a:pt x="402" y="971"/>
                  <a:pt x="402" y="971"/>
                </a:cubicBezTo>
                <a:cubicBezTo>
                  <a:pt x="404" y="974"/>
                  <a:pt x="404" y="974"/>
                  <a:pt x="404" y="974"/>
                </a:cubicBezTo>
                <a:cubicBezTo>
                  <a:pt x="406" y="973"/>
                  <a:pt x="406" y="973"/>
                  <a:pt x="406" y="973"/>
                </a:cubicBezTo>
                <a:cubicBezTo>
                  <a:pt x="407" y="971"/>
                  <a:pt x="409" y="976"/>
                  <a:pt x="407" y="970"/>
                </a:cubicBezTo>
                <a:cubicBezTo>
                  <a:pt x="409" y="973"/>
                  <a:pt x="409" y="973"/>
                  <a:pt x="409" y="973"/>
                </a:cubicBezTo>
                <a:cubicBezTo>
                  <a:pt x="411" y="971"/>
                  <a:pt x="411" y="971"/>
                  <a:pt x="411" y="971"/>
                </a:cubicBezTo>
                <a:cubicBezTo>
                  <a:pt x="412" y="974"/>
                  <a:pt x="412" y="974"/>
                  <a:pt x="412" y="974"/>
                </a:cubicBezTo>
                <a:cubicBezTo>
                  <a:pt x="411" y="976"/>
                  <a:pt x="411" y="976"/>
                  <a:pt x="411" y="976"/>
                </a:cubicBezTo>
                <a:cubicBezTo>
                  <a:pt x="412" y="977"/>
                  <a:pt x="412" y="977"/>
                  <a:pt x="412" y="977"/>
                </a:cubicBezTo>
                <a:cubicBezTo>
                  <a:pt x="419" y="976"/>
                  <a:pt x="419" y="976"/>
                  <a:pt x="419" y="976"/>
                </a:cubicBezTo>
                <a:cubicBezTo>
                  <a:pt x="419" y="975"/>
                  <a:pt x="419" y="975"/>
                  <a:pt x="419" y="975"/>
                </a:cubicBezTo>
                <a:cubicBezTo>
                  <a:pt x="424" y="976"/>
                  <a:pt x="424" y="976"/>
                  <a:pt x="424" y="976"/>
                </a:cubicBezTo>
                <a:cubicBezTo>
                  <a:pt x="427" y="975"/>
                  <a:pt x="427" y="975"/>
                  <a:pt x="427" y="975"/>
                </a:cubicBezTo>
                <a:cubicBezTo>
                  <a:pt x="429" y="976"/>
                  <a:pt x="429" y="976"/>
                  <a:pt x="429" y="976"/>
                </a:cubicBezTo>
                <a:cubicBezTo>
                  <a:pt x="436" y="973"/>
                  <a:pt x="436" y="973"/>
                  <a:pt x="436" y="973"/>
                </a:cubicBezTo>
                <a:cubicBezTo>
                  <a:pt x="438" y="971"/>
                  <a:pt x="438" y="971"/>
                  <a:pt x="438" y="971"/>
                </a:cubicBezTo>
                <a:cubicBezTo>
                  <a:pt x="437" y="970"/>
                  <a:pt x="442" y="972"/>
                  <a:pt x="437" y="969"/>
                </a:cubicBezTo>
                <a:cubicBezTo>
                  <a:pt x="438" y="967"/>
                  <a:pt x="438" y="967"/>
                  <a:pt x="438" y="967"/>
                </a:cubicBezTo>
                <a:cubicBezTo>
                  <a:pt x="444" y="969"/>
                  <a:pt x="444" y="969"/>
                  <a:pt x="444" y="969"/>
                </a:cubicBezTo>
                <a:cubicBezTo>
                  <a:pt x="447" y="972"/>
                  <a:pt x="447" y="972"/>
                  <a:pt x="447" y="972"/>
                </a:cubicBezTo>
                <a:cubicBezTo>
                  <a:pt x="447" y="973"/>
                  <a:pt x="449" y="974"/>
                  <a:pt x="455" y="972"/>
                </a:cubicBezTo>
                <a:cubicBezTo>
                  <a:pt x="460" y="974"/>
                  <a:pt x="460" y="974"/>
                  <a:pt x="460" y="974"/>
                </a:cubicBezTo>
                <a:cubicBezTo>
                  <a:pt x="469" y="972"/>
                  <a:pt x="469" y="972"/>
                  <a:pt x="469" y="972"/>
                </a:cubicBezTo>
                <a:cubicBezTo>
                  <a:pt x="472" y="969"/>
                  <a:pt x="472" y="969"/>
                  <a:pt x="472" y="969"/>
                </a:cubicBezTo>
                <a:cubicBezTo>
                  <a:pt x="477" y="971"/>
                  <a:pt x="477" y="971"/>
                  <a:pt x="477" y="971"/>
                </a:cubicBezTo>
                <a:cubicBezTo>
                  <a:pt x="479" y="967"/>
                  <a:pt x="479" y="967"/>
                  <a:pt x="479" y="967"/>
                </a:cubicBezTo>
                <a:cubicBezTo>
                  <a:pt x="481" y="967"/>
                  <a:pt x="477" y="965"/>
                  <a:pt x="481" y="966"/>
                </a:cubicBezTo>
                <a:cubicBezTo>
                  <a:pt x="483" y="966"/>
                  <a:pt x="482" y="969"/>
                  <a:pt x="484" y="967"/>
                </a:cubicBezTo>
                <a:cubicBezTo>
                  <a:pt x="485" y="965"/>
                  <a:pt x="485" y="965"/>
                  <a:pt x="485" y="965"/>
                </a:cubicBezTo>
                <a:cubicBezTo>
                  <a:pt x="482" y="964"/>
                  <a:pt x="482" y="964"/>
                  <a:pt x="482" y="964"/>
                </a:cubicBezTo>
                <a:cubicBezTo>
                  <a:pt x="498" y="963"/>
                  <a:pt x="498" y="963"/>
                  <a:pt x="498" y="963"/>
                </a:cubicBezTo>
                <a:cubicBezTo>
                  <a:pt x="500" y="963"/>
                  <a:pt x="500" y="963"/>
                  <a:pt x="500" y="963"/>
                </a:cubicBezTo>
                <a:cubicBezTo>
                  <a:pt x="498" y="963"/>
                  <a:pt x="501" y="974"/>
                  <a:pt x="492" y="965"/>
                </a:cubicBezTo>
                <a:cubicBezTo>
                  <a:pt x="492" y="965"/>
                  <a:pt x="493" y="967"/>
                  <a:pt x="489" y="966"/>
                </a:cubicBezTo>
                <a:cubicBezTo>
                  <a:pt x="488" y="965"/>
                  <a:pt x="488" y="965"/>
                  <a:pt x="488" y="965"/>
                </a:cubicBezTo>
                <a:cubicBezTo>
                  <a:pt x="488" y="967"/>
                  <a:pt x="487" y="961"/>
                  <a:pt x="485" y="967"/>
                </a:cubicBezTo>
                <a:cubicBezTo>
                  <a:pt x="493" y="967"/>
                  <a:pt x="493" y="967"/>
                  <a:pt x="493" y="967"/>
                </a:cubicBezTo>
                <a:cubicBezTo>
                  <a:pt x="503" y="965"/>
                  <a:pt x="503" y="965"/>
                  <a:pt x="503" y="965"/>
                </a:cubicBezTo>
                <a:cubicBezTo>
                  <a:pt x="501" y="970"/>
                  <a:pt x="498" y="966"/>
                  <a:pt x="492" y="969"/>
                </a:cubicBezTo>
                <a:cubicBezTo>
                  <a:pt x="493" y="970"/>
                  <a:pt x="487" y="969"/>
                  <a:pt x="494" y="971"/>
                </a:cubicBezTo>
                <a:cubicBezTo>
                  <a:pt x="498" y="971"/>
                  <a:pt x="498" y="971"/>
                  <a:pt x="498" y="971"/>
                </a:cubicBezTo>
                <a:cubicBezTo>
                  <a:pt x="499" y="971"/>
                  <a:pt x="499" y="971"/>
                  <a:pt x="499" y="971"/>
                </a:cubicBezTo>
                <a:cubicBezTo>
                  <a:pt x="496" y="975"/>
                  <a:pt x="496" y="975"/>
                  <a:pt x="496" y="975"/>
                </a:cubicBezTo>
                <a:cubicBezTo>
                  <a:pt x="499" y="975"/>
                  <a:pt x="499" y="975"/>
                  <a:pt x="499" y="975"/>
                </a:cubicBezTo>
                <a:cubicBezTo>
                  <a:pt x="499" y="975"/>
                  <a:pt x="502" y="974"/>
                  <a:pt x="498" y="975"/>
                </a:cubicBezTo>
                <a:cubicBezTo>
                  <a:pt x="500" y="972"/>
                  <a:pt x="499" y="980"/>
                  <a:pt x="507" y="972"/>
                </a:cubicBezTo>
                <a:cubicBezTo>
                  <a:pt x="506" y="971"/>
                  <a:pt x="506" y="971"/>
                  <a:pt x="506" y="971"/>
                </a:cubicBezTo>
                <a:cubicBezTo>
                  <a:pt x="510" y="967"/>
                  <a:pt x="510" y="967"/>
                  <a:pt x="510" y="967"/>
                </a:cubicBezTo>
                <a:cubicBezTo>
                  <a:pt x="511" y="967"/>
                  <a:pt x="511" y="967"/>
                  <a:pt x="511" y="967"/>
                </a:cubicBezTo>
                <a:cubicBezTo>
                  <a:pt x="511" y="963"/>
                  <a:pt x="511" y="963"/>
                  <a:pt x="511" y="963"/>
                </a:cubicBezTo>
                <a:cubicBezTo>
                  <a:pt x="521" y="965"/>
                  <a:pt x="521" y="965"/>
                  <a:pt x="521" y="965"/>
                </a:cubicBezTo>
                <a:cubicBezTo>
                  <a:pt x="524" y="963"/>
                  <a:pt x="524" y="963"/>
                  <a:pt x="524" y="963"/>
                </a:cubicBezTo>
                <a:cubicBezTo>
                  <a:pt x="530" y="965"/>
                  <a:pt x="530" y="965"/>
                  <a:pt x="530" y="965"/>
                </a:cubicBezTo>
                <a:cubicBezTo>
                  <a:pt x="538" y="962"/>
                  <a:pt x="538" y="962"/>
                  <a:pt x="538" y="962"/>
                </a:cubicBezTo>
                <a:cubicBezTo>
                  <a:pt x="538" y="963"/>
                  <a:pt x="540" y="961"/>
                  <a:pt x="538" y="964"/>
                </a:cubicBezTo>
                <a:cubicBezTo>
                  <a:pt x="539" y="964"/>
                  <a:pt x="539" y="964"/>
                  <a:pt x="539" y="964"/>
                </a:cubicBezTo>
                <a:cubicBezTo>
                  <a:pt x="540" y="961"/>
                  <a:pt x="540" y="961"/>
                  <a:pt x="540" y="961"/>
                </a:cubicBezTo>
                <a:cubicBezTo>
                  <a:pt x="541" y="962"/>
                  <a:pt x="541" y="962"/>
                  <a:pt x="541" y="962"/>
                </a:cubicBezTo>
                <a:cubicBezTo>
                  <a:pt x="547" y="962"/>
                  <a:pt x="547" y="962"/>
                  <a:pt x="547" y="962"/>
                </a:cubicBezTo>
                <a:cubicBezTo>
                  <a:pt x="548" y="961"/>
                  <a:pt x="548" y="961"/>
                  <a:pt x="548" y="961"/>
                </a:cubicBezTo>
                <a:cubicBezTo>
                  <a:pt x="546" y="960"/>
                  <a:pt x="546" y="960"/>
                  <a:pt x="546" y="960"/>
                </a:cubicBezTo>
                <a:cubicBezTo>
                  <a:pt x="551" y="957"/>
                  <a:pt x="551" y="957"/>
                  <a:pt x="551" y="957"/>
                </a:cubicBezTo>
                <a:cubicBezTo>
                  <a:pt x="558" y="958"/>
                  <a:pt x="558" y="958"/>
                  <a:pt x="558" y="958"/>
                </a:cubicBezTo>
                <a:cubicBezTo>
                  <a:pt x="575" y="954"/>
                  <a:pt x="575" y="954"/>
                  <a:pt x="575" y="954"/>
                </a:cubicBezTo>
                <a:cubicBezTo>
                  <a:pt x="576" y="954"/>
                  <a:pt x="578" y="958"/>
                  <a:pt x="580" y="952"/>
                </a:cubicBezTo>
                <a:cubicBezTo>
                  <a:pt x="579" y="954"/>
                  <a:pt x="579" y="954"/>
                  <a:pt x="579" y="954"/>
                </a:cubicBezTo>
                <a:cubicBezTo>
                  <a:pt x="581" y="954"/>
                  <a:pt x="581" y="954"/>
                  <a:pt x="581" y="954"/>
                </a:cubicBezTo>
                <a:cubicBezTo>
                  <a:pt x="582" y="952"/>
                  <a:pt x="582" y="952"/>
                  <a:pt x="582" y="952"/>
                </a:cubicBezTo>
                <a:cubicBezTo>
                  <a:pt x="583" y="953"/>
                  <a:pt x="583" y="953"/>
                  <a:pt x="583" y="953"/>
                </a:cubicBezTo>
                <a:cubicBezTo>
                  <a:pt x="579" y="956"/>
                  <a:pt x="579" y="956"/>
                  <a:pt x="579" y="956"/>
                </a:cubicBezTo>
                <a:cubicBezTo>
                  <a:pt x="578" y="956"/>
                  <a:pt x="576" y="953"/>
                  <a:pt x="575" y="955"/>
                </a:cubicBezTo>
                <a:cubicBezTo>
                  <a:pt x="577" y="956"/>
                  <a:pt x="577" y="956"/>
                  <a:pt x="577" y="956"/>
                </a:cubicBezTo>
                <a:cubicBezTo>
                  <a:pt x="575" y="958"/>
                  <a:pt x="575" y="958"/>
                  <a:pt x="575" y="958"/>
                </a:cubicBezTo>
                <a:cubicBezTo>
                  <a:pt x="577" y="960"/>
                  <a:pt x="577" y="960"/>
                  <a:pt x="577" y="960"/>
                </a:cubicBezTo>
                <a:cubicBezTo>
                  <a:pt x="589" y="958"/>
                  <a:pt x="589" y="958"/>
                  <a:pt x="589" y="958"/>
                </a:cubicBezTo>
                <a:cubicBezTo>
                  <a:pt x="590" y="956"/>
                  <a:pt x="590" y="956"/>
                  <a:pt x="590" y="956"/>
                </a:cubicBezTo>
                <a:cubicBezTo>
                  <a:pt x="589" y="955"/>
                  <a:pt x="583" y="965"/>
                  <a:pt x="597" y="953"/>
                </a:cubicBezTo>
                <a:cubicBezTo>
                  <a:pt x="597" y="948"/>
                  <a:pt x="597" y="948"/>
                  <a:pt x="597" y="948"/>
                </a:cubicBezTo>
                <a:cubicBezTo>
                  <a:pt x="599" y="947"/>
                  <a:pt x="599" y="947"/>
                  <a:pt x="599" y="947"/>
                </a:cubicBezTo>
                <a:cubicBezTo>
                  <a:pt x="600" y="948"/>
                  <a:pt x="596" y="950"/>
                  <a:pt x="601" y="948"/>
                </a:cubicBezTo>
                <a:cubicBezTo>
                  <a:pt x="598" y="951"/>
                  <a:pt x="598" y="951"/>
                  <a:pt x="598" y="951"/>
                </a:cubicBezTo>
                <a:cubicBezTo>
                  <a:pt x="600" y="954"/>
                  <a:pt x="600" y="954"/>
                  <a:pt x="600" y="954"/>
                </a:cubicBezTo>
                <a:cubicBezTo>
                  <a:pt x="601" y="953"/>
                  <a:pt x="601" y="953"/>
                  <a:pt x="601" y="953"/>
                </a:cubicBezTo>
                <a:cubicBezTo>
                  <a:pt x="602" y="951"/>
                  <a:pt x="602" y="951"/>
                  <a:pt x="602" y="951"/>
                </a:cubicBezTo>
                <a:cubicBezTo>
                  <a:pt x="605" y="950"/>
                  <a:pt x="605" y="950"/>
                  <a:pt x="605" y="950"/>
                </a:cubicBezTo>
                <a:cubicBezTo>
                  <a:pt x="607" y="950"/>
                  <a:pt x="607" y="950"/>
                  <a:pt x="607" y="950"/>
                </a:cubicBezTo>
                <a:cubicBezTo>
                  <a:pt x="606" y="952"/>
                  <a:pt x="606" y="952"/>
                  <a:pt x="606" y="952"/>
                </a:cubicBezTo>
                <a:cubicBezTo>
                  <a:pt x="604" y="953"/>
                  <a:pt x="604" y="953"/>
                  <a:pt x="604" y="953"/>
                </a:cubicBezTo>
                <a:cubicBezTo>
                  <a:pt x="607" y="955"/>
                  <a:pt x="607" y="955"/>
                  <a:pt x="607" y="955"/>
                </a:cubicBezTo>
                <a:cubicBezTo>
                  <a:pt x="613" y="956"/>
                  <a:pt x="613" y="956"/>
                  <a:pt x="613" y="956"/>
                </a:cubicBezTo>
                <a:cubicBezTo>
                  <a:pt x="612" y="957"/>
                  <a:pt x="606" y="955"/>
                  <a:pt x="620" y="953"/>
                </a:cubicBezTo>
                <a:cubicBezTo>
                  <a:pt x="622" y="954"/>
                  <a:pt x="622" y="954"/>
                  <a:pt x="622" y="954"/>
                </a:cubicBezTo>
                <a:cubicBezTo>
                  <a:pt x="627" y="951"/>
                  <a:pt x="627" y="951"/>
                  <a:pt x="627" y="951"/>
                </a:cubicBezTo>
                <a:cubicBezTo>
                  <a:pt x="628" y="953"/>
                  <a:pt x="628" y="953"/>
                  <a:pt x="628" y="953"/>
                </a:cubicBezTo>
                <a:cubicBezTo>
                  <a:pt x="633" y="950"/>
                  <a:pt x="633" y="950"/>
                  <a:pt x="633" y="950"/>
                </a:cubicBezTo>
                <a:cubicBezTo>
                  <a:pt x="654" y="947"/>
                  <a:pt x="654" y="947"/>
                  <a:pt x="654" y="947"/>
                </a:cubicBezTo>
                <a:cubicBezTo>
                  <a:pt x="656" y="945"/>
                  <a:pt x="656" y="945"/>
                  <a:pt x="656" y="945"/>
                </a:cubicBezTo>
                <a:cubicBezTo>
                  <a:pt x="662" y="947"/>
                  <a:pt x="662" y="947"/>
                  <a:pt x="662" y="947"/>
                </a:cubicBezTo>
                <a:cubicBezTo>
                  <a:pt x="666" y="948"/>
                  <a:pt x="666" y="948"/>
                  <a:pt x="666" y="948"/>
                </a:cubicBezTo>
                <a:cubicBezTo>
                  <a:pt x="667" y="950"/>
                  <a:pt x="654" y="951"/>
                  <a:pt x="667" y="941"/>
                </a:cubicBezTo>
                <a:cubicBezTo>
                  <a:pt x="667" y="942"/>
                  <a:pt x="666" y="942"/>
                  <a:pt x="668" y="943"/>
                </a:cubicBezTo>
                <a:cubicBezTo>
                  <a:pt x="669" y="944"/>
                  <a:pt x="659" y="947"/>
                  <a:pt x="670" y="938"/>
                </a:cubicBezTo>
                <a:cubicBezTo>
                  <a:pt x="674" y="939"/>
                  <a:pt x="674" y="939"/>
                  <a:pt x="674" y="939"/>
                </a:cubicBezTo>
                <a:cubicBezTo>
                  <a:pt x="680" y="937"/>
                  <a:pt x="680" y="937"/>
                  <a:pt x="680" y="937"/>
                </a:cubicBezTo>
                <a:cubicBezTo>
                  <a:pt x="681" y="937"/>
                  <a:pt x="672" y="939"/>
                  <a:pt x="683" y="938"/>
                </a:cubicBezTo>
                <a:cubicBezTo>
                  <a:pt x="684" y="936"/>
                  <a:pt x="684" y="936"/>
                  <a:pt x="684" y="936"/>
                </a:cubicBezTo>
                <a:cubicBezTo>
                  <a:pt x="685" y="937"/>
                  <a:pt x="685" y="937"/>
                  <a:pt x="685" y="937"/>
                </a:cubicBezTo>
                <a:cubicBezTo>
                  <a:pt x="681" y="940"/>
                  <a:pt x="681" y="940"/>
                  <a:pt x="681" y="940"/>
                </a:cubicBezTo>
                <a:cubicBezTo>
                  <a:pt x="680" y="938"/>
                  <a:pt x="680" y="938"/>
                  <a:pt x="680" y="938"/>
                </a:cubicBezTo>
                <a:cubicBezTo>
                  <a:pt x="678" y="940"/>
                  <a:pt x="676" y="939"/>
                  <a:pt x="676" y="940"/>
                </a:cubicBezTo>
                <a:cubicBezTo>
                  <a:pt x="670" y="945"/>
                  <a:pt x="670" y="945"/>
                  <a:pt x="670" y="945"/>
                </a:cubicBezTo>
                <a:cubicBezTo>
                  <a:pt x="671" y="947"/>
                  <a:pt x="671" y="947"/>
                  <a:pt x="671" y="947"/>
                </a:cubicBezTo>
                <a:cubicBezTo>
                  <a:pt x="679" y="946"/>
                  <a:pt x="679" y="946"/>
                  <a:pt x="679" y="946"/>
                </a:cubicBezTo>
                <a:cubicBezTo>
                  <a:pt x="682" y="944"/>
                  <a:pt x="682" y="944"/>
                  <a:pt x="682" y="944"/>
                </a:cubicBezTo>
                <a:cubicBezTo>
                  <a:pt x="690" y="944"/>
                  <a:pt x="690" y="944"/>
                  <a:pt x="690" y="944"/>
                </a:cubicBezTo>
                <a:cubicBezTo>
                  <a:pt x="697" y="941"/>
                  <a:pt x="697" y="941"/>
                  <a:pt x="697" y="941"/>
                </a:cubicBezTo>
                <a:cubicBezTo>
                  <a:pt x="702" y="942"/>
                  <a:pt x="702" y="942"/>
                  <a:pt x="702" y="942"/>
                </a:cubicBezTo>
                <a:cubicBezTo>
                  <a:pt x="712" y="941"/>
                  <a:pt x="712" y="941"/>
                  <a:pt x="712" y="941"/>
                </a:cubicBezTo>
                <a:cubicBezTo>
                  <a:pt x="712" y="940"/>
                  <a:pt x="712" y="940"/>
                  <a:pt x="712" y="940"/>
                </a:cubicBezTo>
                <a:cubicBezTo>
                  <a:pt x="706" y="941"/>
                  <a:pt x="711" y="948"/>
                  <a:pt x="720" y="934"/>
                </a:cubicBezTo>
                <a:cubicBezTo>
                  <a:pt x="720" y="933"/>
                  <a:pt x="720" y="933"/>
                  <a:pt x="720" y="933"/>
                </a:cubicBezTo>
                <a:cubicBezTo>
                  <a:pt x="722" y="933"/>
                  <a:pt x="722" y="933"/>
                  <a:pt x="722" y="933"/>
                </a:cubicBezTo>
                <a:cubicBezTo>
                  <a:pt x="723" y="931"/>
                  <a:pt x="723" y="931"/>
                  <a:pt x="723" y="931"/>
                </a:cubicBezTo>
                <a:cubicBezTo>
                  <a:pt x="726" y="934"/>
                  <a:pt x="726" y="934"/>
                  <a:pt x="726" y="934"/>
                </a:cubicBezTo>
                <a:cubicBezTo>
                  <a:pt x="726" y="932"/>
                  <a:pt x="736" y="935"/>
                  <a:pt x="725" y="930"/>
                </a:cubicBezTo>
                <a:cubicBezTo>
                  <a:pt x="726" y="931"/>
                  <a:pt x="727" y="930"/>
                  <a:pt x="728" y="930"/>
                </a:cubicBezTo>
                <a:cubicBezTo>
                  <a:pt x="728" y="936"/>
                  <a:pt x="728" y="936"/>
                  <a:pt x="728" y="936"/>
                </a:cubicBezTo>
                <a:cubicBezTo>
                  <a:pt x="723" y="937"/>
                  <a:pt x="723" y="937"/>
                  <a:pt x="723" y="937"/>
                </a:cubicBezTo>
                <a:cubicBezTo>
                  <a:pt x="723" y="938"/>
                  <a:pt x="723" y="938"/>
                  <a:pt x="723" y="938"/>
                </a:cubicBezTo>
                <a:cubicBezTo>
                  <a:pt x="747" y="937"/>
                  <a:pt x="747" y="937"/>
                  <a:pt x="747" y="937"/>
                </a:cubicBezTo>
                <a:cubicBezTo>
                  <a:pt x="750" y="935"/>
                  <a:pt x="750" y="935"/>
                  <a:pt x="750" y="935"/>
                </a:cubicBezTo>
                <a:cubicBezTo>
                  <a:pt x="748" y="933"/>
                  <a:pt x="748" y="933"/>
                  <a:pt x="748" y="933"/>
                </a:cubicBezTo>
                <a:cubicBezTo>
                  <a:pt x="744" y="933"/>
                  <a:pt x="744" y="933"/>
                  <a:pt x="744" y="933"/>
                </a:cubicBezTo>
                <a:cubicBezTo>
                  <a:pt x="746" y="931"/>
                  <a:pt x="746" y="931"/>
                  <a:pt x="746" y="931"/>
                </a:cubicBezTo>
                <a:cubicBezTo>
                  <a:pt x="751" y="932"/>
                  <a:pt x="751" y="932"/>
                  <a:pt x="751" y="932"/>
                </a:cubicBezTo>
                <a:cubicBezTo>
                  <a:pt x="752" y="931"/>
                  <a:pt x="752" y="931"/>
                  <a:pt x="752" y="931"/>
                </a:cubicBezTo>
                <a:cubicBezTo>
                  <a:pt x="751" y="930"/>
                  <a:pt x="751" y="930"/>
                  <a:pt x="751" y="930"/>
                </a:cubicBezTo>
                <a:cubicBezTo>
                  <a:pt x="751" y="927"/>
                  <a:pt x="751" y="927"/>
                  <a:pt x="751" y="927"/>
                </a:cubicBezTo>
                <a:cubicBezTo>
                  <a:pt x="756" y="925"/>
                  <a:pt x="756" y="925"/>
                  <a:pt x="756" y="925"/>
                </a:cubicBezTo>
                <a:cubicBezTo>
                  <a:pt x="761" y="924"/>
                  <a:pt x="752" y="927"/>
                  <a:pt x="760" y="926"/>
                </a:cubicBezTo>
                <a:cubicBezTo>
                  <a:pt x="760" y="925"/>
                  <a:pt x="760" y="925"/>
                  <a:pt x="760" y="925"/>
                </a:cubicBezTo>
                <a:cubicBezTo>
                  <a:pt x="762" y="927"/>
                  <a:pt x="764" y="922"/>
                  <a:pt x="764" y="929"/>
                </a:cubicBezTo>
                <a:cubicBezTo>
                  <a:pt x="764" y="926"/>
                  <a:pt x="764" y="926"/>
                  <a:pt x="764" y="926"/>
                </a:cubicBezTo>
                <a:cubicBezTo>
                  <a:pt x="765" y="926"/>
                  <a:pt x="765" y="926"/>
                  <a:pt x="765" y="926"/>
                </a:cubicBezTo>
                <a:cubicBezTo>
                  <a:pt x="766" y="927"/>
                  <a:pt x="766" y="927"/>
                  <a:pt x="766" y="927"/>
                </a:cubicBezTo>
                <a:cubicBezTo>
                  <a:pt x="761" y="931"/>
                  <a:pt x="761" y="931"/>
                  <a:pt x="761" y="931"/>
                </a:cubicBezTo>
                <a:cubicBezTo>
                  <a:pt x="762" y="933"/>
                  <a:pt x="762" y="933"/>
                  <a:pt x="762" y="933"/>
                </a:cubicBezTo>
                <a:cubicBezTo>
                  <a:pt x="765" y="933"/>
                  <a:pt x="765" y="933"/>
                  <a:pt x="765" y="933"/>
                </a:cubicBezTo>
                <a:cubicBezTo>
                  <a:pt x="765" y="934"/>
                  <a:pt x="765" y="934"/>
                  <a:pt x="765" y="934"/>
                </a:cubicBezTo>
                <a:cubicBezTo>
                  <a:pt x="770" y="934"/>
                  <a:pt x="770" y="934"/>
                  <a:pt x="770" y="934"/>
                </a:cubicBezTo>
                <a:cubicBezTo>
                  <a:pt x="771" y="934"/>
                  <a:pt x="771" y="934"/>
                  <a:pt x="771" y="934"/>
                </a:cubicBezTo>
                <a:cubicBezTo>
                  <a:pt x="767" y="932"/>
                  <a:pt x="767" y="932"/>
                  <a:pt x="767" y="932"/>
                </a:cubicBezTo>
                <a:cubicBezTo>
                  <a:pt x="769" y="930"/>
                  <a:pt x="769" y="930"/>
                  <a:pt x="769" y="930"/>
                </a:cubicBezTo>
                <a:cubicBezTo>
                  <a:pt x="770" y="930"/>
                  <a:pt x="762" y="929"/>
                  <a:pt x="772" y="930"/>
                </a:cubicBezTo>
                <a:cubicBezTo>
                  <a:pt x="768" y="924"/>
                  <a:pt x="770" y="940"/>
                  <a:pt x="769" y="925"/>
                </a:cubicBezTo>
                <a:cubicBezTo>
                  <a:pt x="766" y="926"/>
                  <a:pt x="770" y="928"/>
                  <a:pt x="772" y="923"/>
                </a:cubicBezTo>
                <a:cubicBezTo>
                  <a:pt x="775" y="926"/>
                  <a:pt x="770" y="924"/>
                  <a:pt x="770" y="927"/>
                </a:cubicBezTo>
                <a:cubicBezTo>
                  <a:pt x="772" y="927"/>
                  <a:pt x="772" y="927"/>
                  <a:pt x="772" y="927"/>
                </a:cubicBezTo>
                <a:cubicBezTo>
                  <a:pt x="773" y="929"/>
                  <a:pt x="773" y="929"/>
                  <a:pt x="773" y="929"/>
                </a:cubicBezTo>
                <a:cubicBezTo>
                  <a:pt x="780" y="926"/>
                  <a:pt x="780" y="926"/>
                  <a:pt x="780" y="926"/>
                </a:cubicBezTo>
                <a:cubicBezTo>
                  <a:pt x="780" y="926"/>
                  <a:pt x="773" y="930"/>
                  <a:pt x="783" y="927"/>
                </a:cubicBezTo>
                <a:cubicBezTo>
                  <a:pt x="783" y="925"/>
                  <a:pt x="783" y="925"/>
                  <a:pt x="783" y="925"/>
                </a:cubicBezTo>
                <a:cubicBezTo>
                  <a:pt x="785" y="926"/>
                  <a:pt x="785" y="926"/>
                  <a:pt x="785" y="926"/>
                </a:cubicBezTo>
                <a:cubicBezTo>
                  <a:pt x="792" y="923"/>
                  <a:pt x="792" y="923"/>
                  <a:pt x="792" y="923"/>
                </a:cubicBezTo>
                <a:cubicBezTo>
                  <a:pt x="793" y="922"/>
                  <a:pt x="793" y="922"/>
                  <a:pt x="793" y="922"/>
                </a:cubicBezTo>
                <a:cubicBezTo>
                  <a:pt x="797" y="923"/>
                  <a:pt x="797" y="923"/>
                  <a:pt x="797" y="923"/>
                </a:cubicBezTo>
                <a:cubicBezTo>
                  <a:pt x="792" y="926"/>
                  <a:pt x="792" y="926"/>
                  <a:pt x="792" y="926"/>
                </a:cubicBezTo>
                <a:cubicBezTo>
                  <a:pt x="796" y="930"/>
                  <a:pt x="796" y="930"/>
                  <a:pt x="796" y="930"/>
                </a:cubicBezTo>
                <a:cubicBezTo>
                  <a:pt x="807" y="929"/>
                  <a:pt x="807" y="929"/>
                  <a:pt x="807" y="929"/>
                </a:cubicBezTo>
                <a:cubicBezTo>
                  <a:pt x="808" y="928"/>
                  <a:pt x="808" y="928"/>
                  <a:pt x="808" y="928"/>
                </a:cubicBezTo>
                <a:cubicBezTo>
                  <a:pt x="808" y="927"/>
                  <a:pt x="808" y="927"/>
                  <a:pt x="808" y="927"/>
                </a:cubicBezTo>
                <a:cubicBezTo>
                  <a:pt x="813" y="929"/>
                  <a:pt x="813" y="929"/>
                  <a:pt x="813" y="929"/>
                </a:cubicBezTo>
                <a:cubicBezTo>
                  <a:pt x="814" y="929"/>
                  <a:pt x="808" y="931"/>
                  <a:pt x="815" y="926"/>
                </a:cubicBezTo>
                <a:cubicBezTo>
                  <a:pt x="817" y="927"/>
                  <a:pt x="817" y="927"/>
                  <a:pt x="817" y="927"/>
                </a:cubicBezTo>
                <a:cubicBezTo>
                  <a:pt x="823" y="925"/>
                  <a:pt x="823" y="925"/>
                  <a:pt x="823" y="925"/>
                </a:cubicBezTo>
                <a:cubicBezTo>
                  <a:pt x="824" y="925"/>
                  <a:pt x="826" y="927"/>
                  <a:pt x="827" y="925"/>
                </a:cubicBezTo>
                <a:cubicBezTo>
                  <a:pt x="827" y="921"/>
                  <a:pt x="830" y="929"/>
                  <a:pt x="830" y="922"/>
                </a:cubicBezTo>
                <a:cubicBezTo>
                  <a:pt x="831" y="925"/>
                  <a:pt x="831" y="925"/>
                  <a:pt x="831" y="925"/>
                </a:cubicBezTo>
                <a:cubicBezTo>
                  <a:pt x="834" y="925"/>
                  <a:pt x="832" y="922"/>
                  <a:pt x="834" y="922"/>
                </a:cubicBezTo>
                <a:cubicBezTo>
                  <a:pt x="837" y="921"/>
                  <a:pt x="837" y="921"/>
                  <a:pt x="837" y="921"/>
                </a:cubicBezTo>
                <a:cubicBezTo>
                  <a:pt x="839" y="917"/>
                  <a:pt x="839" y="917"/>
                  <a:pt x="839" y="917"/>
                </a:cubicBezTo>
                <a:cubicBezTo>
                  <a:pt x="845" y="918"/>
                  <a:pt x="845" y="918"/>
                  <a:pt x="845" y="918"/>
                </a:cubicBezTo>
                <a:cubicBezTo>
                  <a:pt x="850" y="912"/>
                  <a:pt x="850" y="912"/>
                  <a:pt x="850" y="912"/>
                </a:cubicBezTo>
                <a:cubicBezTo>
                  <a:pt x="850" y="916"/>
                  <a:pt x="850" y="916"/>
                  <a:pt x="850" y="916"/>
                </a:cubicBezTo>
                <a:cubicBezTo>
                  <a:pt x="853" y="918"/>
                  <a:pt x="853" y="918"/>
                  <a:pt x="853" y="918"/>
                </a:cubicBezTo>
                <a:cubicBezTo>
                  <a:pt x="856" y="914"/>
                  <a:pt x="856" y="914"/>
                  <a:pt x="856" y="914"/>
                </a:cubicBezTo>
                <a:cubicBezTo>
                  <a:pt x="858" y="915"/>
                  <a:pt x="858" y="915"/>
                  <a:pt x="858" y="915"/>
                </a:cubicBezTo>
                <a:cubicBezTo>
                  <a:pt x="853" y="919"/>
                  <a:pt x="853" y="919"/>
                  <a:pt x="853" y="919"/>
                </a:cubicBezTo>
                <a:cubicBezTo>
                  <a:pt x="857" y="919"/>
                  <a:pt x="857" y="919"/>
                  <a:pt x="857" y="919"/>
                </a:cubicBezTo>
                <a:cubicBezTo>
                  <a:pt x="856" y="921"/>
                  <a:pt x="853" y="919"/>
                  <a:pt x="853" y="921"/>
                </a:cubicBezTo>
                <a:cubicBezTo>
                  <a:pt x="854" y="923"/>
                  <a:pt x="854" y="923"/>
                  <a:pt x="854" y="923"/>
                </a:cubicBezTo>
                <a:cubicBezTo>
                  <a:pt x="855" y="922"/>
                  <a:pt x="855" y="922"/>
                  <a:pt x="855" y="922"/>
                </a:cubicBezTo>
                <a:cubicBezTo>
                  <a:pt x="858" y="923"/>
                  <a:pt x="847" y="926"/>
                  <a:pt x="859" y="922"/>
                </a:cubicBezTo>
                <a:cubicBezTo>
                  <a:pt x="859" y="917"/>
                  <a:pt x="859" y="917"/>
                  <a:pt x="859" y="917"/>
                </a:cubicBezTo>
                <a:cubicBezTo>
                  <a:pt x="858" y="917"/>
                  <a:pt x="858" y="917"/>
                  <a:pt x="858" y="917"/>
                </a:cubicBezTo>
                <a:cubicBezTo>
                  <a:pt x="862" y="916"/>
                  <a:pt x="862" y="916"/>
                  <a:pt x="862" y="916"/>
                </a:cubicBezTo>
                <a:cubicBezTo>
                  <a:pt x="863" y="914"/>
                  <a:pt x="863" y="914"/>
                  <a:pt x="863" y="914"/>
                </a:cubicBezTo>
                <a:cubicBezTo>
                  <a:pt x="869" y="914"/>
                  <a:pt x="869" y="914"/>
                  <a:pt x="869" y="914"/>
                </a:cubicBezTo>
                <a:cubicBezTo>
                  <a:pt x="869" y="912"/>
                  <a:pt x="869" y="912"/>
                  <a:pt x="869" y="912"/>
                </a:cubicBezTo>
                <a:cubicBezTo>
                  <a:pt x="872" y="912"/>
                  <a:pt x="872" y="912"/>
                  <a:pt x="872" y="912"/>
                </a:cubicBezTo>
                <a:cubicBezTo>
                  <a:pt x="873" y="914"/>
                  <a:pt x="873" y="914"/>
                  <a:pt x="873" y="914"/>
                </a:cubicBezTo>
                <a:cubicBezTo>
                  <a:pt x="877" y="911"/>
                  <a:pt x="877" y="911"/>
                  <a:pt x="877" y="911"/>
                </a:cubicBezTo>
                <a:cubicBezTo>
                  <a:pt x="888" y="910"/>
                  <a:pt x="888" y="910"/>
                  <a:pt x="888" y="910"/>
                </a:cubicBezTo>
                <a:cubicBezTo>
                  <a:pt x="884" y="914"/>
                  <a:pt x="884" y="914"/>
                  <a:pt x="884" y="914"/>
                </a:cubicBezTo>
                <a:cubicBezTo>
                  <a:pt x="885" y="916"/>
                  <a:pt x="885" y="916"/>
                  <a:pt x="885" y="916"/>
                </a:cubicBezTo>
                <a:cubicBezTo>
                  <a:pt x="880" y="916"/>
                  <a:pt x="880" y="916"/>
                  <a:pt x="880" y="916"/>
                </a:cubicBezTo>
                <a:cubicBezTo>
                  <a:pt x="879" y="917"/>
                  <a:pt x="879" y="917"/>
                  <a:pt x="879" y="917"/>
                </a:cubicBezTo>
                <a:cubicBezTo>
                  <a:pt x="880" y="917"/>
                  <a:pt x="880" y="917"/>
                  <a:pt x="880" y="917"/>
                </a:cubicBezTo>
                <a:cubicBezTo>
                  <a:pt x="882" y="920"/>
                  <a:pt x="882" y="920"/>
                  <a:pt x="882" y="920"/>
                </a:cubicBezTo>
                <a:cubicBezTo>
                  <a:pt x="884" y="920"/>
                  <a:pt x="873" y="922"/>
                  <a:pt x="886" y="917"/>
                </a:cubicBezTo>
                <a:cubicBezTo>
                  <a:pt x="887" y="918"/>
                  <a:pt x="887" y="918"/>
                  <a:pt x="887" y="918"/>
                </a:cubicBezTo>
                <a:cubicBezTo>
                  <a:pt x="893" y="909"/>
                  <a:pt x="893" y="909"/>
                  <a:pt x="893" y="909"/>
                </a:cubicBezTo>
                <a:cubicBezTo>
                  <a:pt x="896" y="909"/>
                  <a:pt x="896" y="905"/>
                  <a:pt x="899" y="906"/>
                </a:cubicBezTo>
                <a:cubicBezTo>
                  <a:pt x="900" y="909"/>
                  <a:pt x="900" y="909"/>
                  <a:pt x="900" y="909"/>
                </a:cubicBezTo>
                <a:cubicBezTo>
                  <a:pt x="902" y="908"/>
                  <a:pt x="902" y="908"/>
                  <a:pt x="902" y="908"/>
                </a:cubicBezTo>
                <a:cubicBezTo>
                  <a:pt x="905" y="911"/>
                  <a:pt x="905" y="911"/>
                  <a:pt x="905" y="911"/>
                </a:cubicBezTo>
                <a:cubicBezTo>
                  <a:pt x="905" y="911"/>
                  <a:pt x="906" y="911"/>
                  <a:pt x="907" y="910"/>
                </a:cubicBezTo>
                <a:cubicBezTo>
                  <a:pt x="903" y="912"/>
                  <a:pt x="903" y="912"/>
                  <a:pt x="903" y="912"/>
                </a:cubicBezTo>
                <a:cubicBezTo>
                  <a:pt x="900" y="910"/>
                  <a:pt x="896" y="909"/>
                  <a:pt x="893" y="913"/>
                </a:cubicBezTo>
                <a:cubicBezTo>
                  <a:pt x="892" y="914"/>
                  <a:pt x="892" y="914"/>
                  <a:pt x="892" y="914"/>
                </a:cubicBezTo>
                <a:cubicBezTo>
                  <a:pt x="894" y="915"/>
                  <a:pt x="894" y="915"/>
                  <a:pt x="894" y="915"/>
                </a:cubicBezTo>
                <a:cubicBezTo>
                  <a:pt x="896" y="914"/>
                  <a:pt x="896" y="914"/>
                  <a:pt x="896" y="914"/>
                </a:cubicBezTo>
                <a:cubicBezTo>
                  <a:pt x="896" y="914"/>
                  <a:pt x="896" y="914"/>
                  <a:pt x="896" y="914"/>
                </a:cubicBezTo>
                <a:cubicBezTo>
                  <a:pt x="899" y="914"/>
                  <a:pt x="899" y="914"/>
                  <a:pt x="899" y="914"/>
                </a:cubicBezTo>
                <a:cubicBezTo>
                  <a:pt x="904" y="918"/>
                  <a:pt x="904" y="918"/>
                  <a:pt x="904" y="918"/>
                </a:cubicBezTo>
                <a:cubicBezTo>
                  <a:pt x="909" y="915"/>
                  <a:pt x="909" y="915"/>
                  <a:pt x="909" y="915"/>
                </a:cubicBezTo>
                <a:cubicBezTo>
                  <a:pt x="910" y="916"/>
                  <a:pt x="910" y="916"/>
                  <a:pt x="910" y="916"/>
                </a:cubicBezTo>
                <a:cubicBezTo>
                  <a:pt x="924" y="911"/>
                  <a:pt x="924" y="911"/>
                  <a:pt x="924" y="911"/>
                </a:cubicBezTo>
                <a:cubicBezTo>
                  <a:pt x="931" y="910"/>
                  <a:pt x="931" y="910"/>
                  <a:pt x="931" y="910"/>
                </a:cubicBezTo>
                <a:cubicBezTo>
                  <a:pt x="932" y="909"/>
                  <a:pt x="932" y="909"/>
                  <a:pt x="932" y="909"/>
                </a:cubicBezTo>
                <a:cubicBezTo>
                  <a:pt x="933" y="909"/>
                  <a:pt x="927" y="912"/>
                  <a:pt x="932" y="906"/>
                </a:cubicBezTo>
                <a:cubicBezTo>
                  <a:pt x="932" y="909"/>
                  <a:pt x="932" y="909"/>
                  <a:pt x="932" y="909"/>
                </a:cubicBezTo>
                <a:cubicBezTo>
                  <a:pt x="933" y="909"/>
                  <a:pt x="928" y="910"/>
                  <a:pt x="934" y="909"/>
                </a:cubicBezTo>
                <a:cubicBezTo>
                  <a:pt x="932" y="913"/>
                  <a:pt x="932" y="913"/>
                  <a:pt x="932" y="913"/>
                </a:cubicBezTo>
                <a:cubicBezTo>
                  <a:pt x="927" y="911"/>
                  <a:pt x="921" y="923"/>
                  <a:pt x="921" y="912"/>
                </a:cubicBezTo>
                <a:cubicBezTo>
                  <a:pt x="919" y="912"/>
                  <a:pt x="920" y="916"/>
                  <a:pt x="919" y="914"/>
                </a:cubicBezTo>
                <a:cubicBezTo>
                  <a:pt x="914" y="919"/>
                  <a:pt x="911" y="907"/>
                  <a:pt x="914" y="922"/>
                </a:cubicBezTo>
                <a:cubicBezTo>
                  <a:pt x="914" y="924"/>
                  <a:pt x="911" y="921"/>
                  <a:pt x="913" y="924"/>
                </a:cubicBezTo>
                <a:cubicBezTo>
                  <a:pt x="909" y="921"/>
                  <a:pt x="909" y="921"/>
                  <a:pt x="909" y="921"/>
                </a:cubicBezTo>
                <a:cubicBezTo>
                  <a:pt x="911" y="918"/>
                  <a:pt x="899" y="922"/>
                  <a:pt x="912" y="918"/>
                </a:cubicBezTo>
                <a:cubicBezTo>
                  <a:pt x="909" y="917"/>
                  <a:pt x="909" y="917"/>
                  <a:pt x="909" y="917"/>
                </a:cubicBezTo>
                <a:cubicBezTo>
                  <a:pt x="907" y="919"/>
                  <a:pt x="907" y="919"/>
                  <a:pt x="907" y="919"/>
                </a:cubicBezTo>
                <a:cubicBezTo>
                  <a:pt x="905" y="918"/>
                  <a:pt x="905" y="918"/>
                  <a:pt x="905" y="918"/>
                </a:cubicBezTo>
                <a:cubicBezTo>
                  <a:pt x="902" y="919"/>
                  <a:pt x="902" y="919"/>
                  <a:pt x="902" y="919"/>
                </a:cubicBezTo>
                <a:cubicBezTo>
                  <a:pt x="896" y="918"/>
                  <a:pt x="896" y="918"/>
                  <a:pt x="896" y="918"/>
                </a:cubicBezTo>
                <a:cubicBezTo>
                  <a:pt x="895" y="921"/>
                  <a:pt x="895" y="921"/>
                  <a:pt x="895" y="921"/>
                </a:cubicBezTo>
                <a:cubicBezTo>
                  <a:pt x="894" y="919"/>
                  <a:pt x="894" y="919"/>
                  <a:pt x="894" y="919"/>
                </a:cubicBezTo>
                <a:cubicBezTo>
                  <a:pt x="885" y="920"/>
                  <a:pt x="885" y="920"/>
                  <a:pt x="885" y="920"/>
                </a:cubicBezTo>
                <a:cubicBezTo>
                  <a:pt x="881" y="920"/>
                  <a:pt x="881" y="920"/>
                  <a:pt x="881" y="920"/>
                </a:cubicBezTo>
                <a:cubicBezTo>
                  <a:pt x="880" y="922"/>
                  <a:pt x="880" y="922"/>
                  <a:pt x="880" y="922"/>
                </a:cubicBezTo>
                <a:cubicBezTo>
                  <a:pt x="879" y="921"/>
                  <a:pt x="879" y="921"/>
                  <a:pt x="879" y="921"/>
                </a:cubicBezTo>
                <a:cubicBezTo>
                  <a:pt x="877" y="922"/>
                  <a:pt x="875" y="925"/>
                  <a:pt x="873" y="921"/>
                </a:cubicBezTo>
                <a:cubicBezTo>
                  <a:pt x="872" y="924"/>
                  <a:pt x="872" y="924"/>
                  <a:pt x="872" y="924"/>
                </a:cubicBezTo>
                <a:cubicBezTo>
                  <a:pt x="861" y="924"/>
                  <a:pt x="861" y="924"/>
                  <a:pt x="861" y="924"/>
                </a:cubicBezTo>
                <a:cubicBezTo>
                  <a:pt x="849" y="926"/>
                  <a:pt x="849" y="926"/>
                  <a:pt x="849" y="926"/>
                </a:cubicBezTo>
                <a:cubicBezTo>
                  <a:pt x="841" y="926"/>
                  <a:pt x="841" y="926"/>
                  <a:pt x="841" y="926"/>
                </a:cubicBezTo>
                <a:cubicBezTo>
                  <a:pt x="839" y="928"/>
                  <a:pt x="839" y="928"/>
                  <a:pt x="839" y="928"/>
                </a:cubicBezTo>
                <a:cubicBezTo>
                  <a:pt x="823" y="929"/>
                  <a:pt x="823" y="929"/>
                  <a:pt x="823" y="929"/>
                </a:cubicBezTo>
                <a:cubicBezTo>
                  <a:pt x="819" y="932"/>
                  <a:pt x="819" y="932"/>
                  <a:pt x="819" y="932"/>
                </a:cubicBezTo>
                <a:cubicBezTo>
                  <a:pt x="820" y="933"/>
                  <a:pt x="820" y="933"/>
                  <a:pt x="820" y="933"/>
                </a:cubicBezTo>
                <a:cubicBezTo>
                  <a:pt x="826" y="931"/>
                  <a:pt x="826" y="931"/>
                  <a:pt x="826" y="931"/>
                </a:cubicBezTo>
                <a:cubicBezTo>
                  <a:pt x="826" y="935"/>
                  <a:pt x="826" y="935"/>
                  <a:pt x="826" y="935"/>
                </a:cubicBezTo>
                <a:cubicBezTo>
                  <a:pt x="816" y="933"/>
                  <a:pt x="816" y="933"/>
                  <a:pt x="816" y="933"/>
                </a:cubicBezTo>
                <a:cubicBezTo>
                  <a:pt x="815" y="929"/>
                  <a:pt x="815" y="929"/>
                  <a:pt x="815" y="929"/>
                </a:cubicBezTo>
                <a:cubicBezTo>
                  <a:pt x="807" y="931"/>
                  <a:pt x="807" y="931"/>
                  <a:pt x="807" y="931"/>
                </a:cubicBezTo>
                <a:cubicBezTo>
                  <a:pt x="801" y="931"/>
                  <a:pt x="801" y="931"/>
                  <a:pt x="801" y="931"/>
                </a:cubicBezTo>
                <a:cubicBezTo>
                  <a:pt x="797" y="934"/>
                  <a:pt x="797" y="934"/>
                  <a:pt x="797" y="934"/>
                </a:cubicBezTo>
                <a:cubicBezTo>
                  <a:pt x="793" y="931"/>
                  <a:pt x="793" y="931"/>
                  <a:pt x="793" y="931"/>
                </a:cubicBezTo>
                <a:cubicBezTo>
                  <a:pt x="792" y="933"/>
                  <a:pt x="791" y="934"/>
                  <a:pt x="785" y="933"/>
                </a:cubicBezTo>
                <a:cubicBezTo>
                  <a:pt x="783" y="934"/>
                  <a:pt x="783" y="934"/>
                  <a:pt x="783" y="934"/>
                </a:cubicBezTo>
                <a:cubicBezTo>
                  <a:pt x="783" y="934"/>
                  <a:pt x="783" y="934"/>
                  <a:pt x="783" y="934"/>
                </a:cubicBezTo>
                <a:cubicBezTo>
                  <a:pt x="777" y="934"/>
                  <a:pt x="777" y="934"/>
                  <a:pt x="777" y="934"/>
                </a:cubicBezTo>
                <a:cubicBezTo>
                  <a:pt x="776" y="935"/>
                  <a:pt x="776" y="935"/>
                  <a:pt x="776" y="935"/>
                </a:cubicBezTo>
                <a:cubicBezTo>
                  <a:pt x="774" y="935"/>
                  <a:pt x="774" y="935"/>
                  <a:pt x="774" y="935"/>
                </a:cubicBezTo>
                <a:cubicBezTo>
                  <a:pt x="774" y="933"/>
                  <a:pt x="774" y="933"/>
                  <a:pt x="774" y="933"/>
                </a:cubicBezTo>
                <a:cubicBezTo>
                  <a:pt x="769" y="937"/>
                  <a:pt x="769" y="937"/>
                  <a:pt x="769" y="937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2" y="935"/>
                  <a:pt x="762" y="935"/>
                  <a:pt x="762" y="935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9"/>
                  <a:pt x="757" y="939"/>
                  <a:pt x="757" y="939"/>
                </a:cubicBezTo>
                <a:cubicBezTo>
                  <a:pt x="755" y="938"/>
                  <a:pt x="755" y="938"/>
                  <a:pt x="755" y="938"/>
                </a:cubicBezTo>
                <a:cubicBezTo>
                  <a:pt x="753" y="938"/>
                  <a:pt x="753" y="938"/>
                  <a:pt x="753" y="938"/>
                </a:cubicBezTo>
                <a:cubicBezTo>
                  <a:pt x="752" y="939"/>
                  <a:pt x="752" y="939"/>
                  <a:pt x="752" y="939"/>
                </a:cubicBezTo>
                <a:cubicBezTo>
                  <a:pt x="750" y="938"/>
                  <a:pt x="750" y="938"/>
                  <a:pt x="750" y="938"/>
                </a:cubicBezTo>
                <a:cubicBezTo>
                  <a:pt x="740" y="940"/>
                  <a:pt x="740" y="940"/>
                  <a:pt x="740" y="940"/>
                </a:cubicBezTo>
                <a:cubicBezTo>
                  <a:pt x="736" y="941"/>
                  <a:pt x="736" y="941"/>
                  <a:pt x="736" y="941"/>
                </a:cubicBezTo>
                <a:cubicBezTo>
                  <a:pt x="729" y="940"/>
                  <a:pt x="729" y="940"/>
                  <a:pt x="729" y="940"/>
                </a:cubicBezTo>
                <a:cubicBezTo>
                  <a:pt x="729" y="941"/>
                  <a:pt x="727" y="937"/>
                  <a:pt x="729" y="942"/>
                </a:cubicBezTo>
                <a:cubicBezTo>
                  <a:pt x="728" y="942"/>
                  <a:pt x="728" y="942"/>
                  <a:pt x="728" y="942"/>
                </a:cubicBezTo>
                <a:cubicBezTo>
                  <a:pt x="728" y="941"/>
                  <a:pt x="728" y="941"/>
                  <a:pt x="728" y="941"/>
                </a:cubicBezTo>
                <a:cubicBezTo>
                  <a:pt x="727" y="940"/>
                  <a:pt x="727" y="940"/>
                  <a:pt x="727" y="940"/>
                </a:cubicBezTo>
                <a:cubicBezTo>
                  <a:pt x="722" y="942"/>
                  <a:pt x="722" y="942"/>
                  <a:pt x="722" y="942"/>
                </a:cubicBezTo>
                <a:cubicBezTo>
                  <a:pt x="721" y="941"/>
                  <a:pt x="731" y="942"/>
                  <a:pt x="720" y="940"/>
                </a:cubicBezTo>
                <a:cubicBezTo>
                  <a:pt x="719" y="945"/>
                  <a:pt x="719" y="945"/>
                  <a:pt x="719" y="945"/>
                </a:cubicBezTo>
                <a:cubicBezTo>
                  <a:pt x="716" y="946"/>
                  <a:pt x="716" y="946"/>
                  <a:pt x="716" y="946"/>
                </a:cubicBezTo>
                <a:cubicBezTo>
                  <a:pt x="704" y="943"/>
                  <a:pt x="704" y="943"/>
                  <a:pt x="704" y="943"/>
                </a:cubicBezTo>
                <a:cubicBezTo>
                  <a:pt x="704" y="944"/>
                  <a:pt x="704" y="944"/>
                  <a:pt x="704" y="944"/>
                </a:cubicBezTo>
                <a:cubicBezTo>
                  <a:pt x="706" y="945"/>
                  <a:pt x="706" y="945"/>
                  <a:pt x="706" y="945"/>
                </a:cubicBezTo>
                <a:cubicBezTo>
                  <a:pt x="698" y="948"/>
                  <a:pt x="698" y="948"/>
                  <a:pt x="698" y="948"/>
                </a:cubicBezTo>
                <a:cubicBezTo>
                  <a:pt x="696" y="947"/>
                  <a:pt x="696" y="947"/>
                  <a:pt x="696" y="947"/>
                </a:cubicBezTo>
                <a:cubicBezTo>
                  <a:pt x="694" y="948"/>
                  <a:pt x="694" y="948"/>
                  <a:pt x="694" y="948"/>
                </a:cubicBezTo>
                <a:cubicBezTo>
                  <a:pt x="690" y="946"/>
                  <a:pt x="690" y="946"/>
                  <a:pt x="690" y="946"/>
                </a:cubicBezTo>
                <a:cubicBezTo>
                  <a:pt x="684" y="949"/>
                  <a:pt x="684" y="949"/>
                  <a:pt x="684" y="949"/>
                </a:cubicBezTo>
                <a:cubicBezTo>
                  <a:pt x="679" y="948"/>
                  <a:pt x="679" y="948"/>
                  <a:pt x="679" y="948"/>
                </a:cubicBezTo>
                <a:cubicBezTo>
                  <a:pt x="677" y="948"/>
                  <a:pt x="687" y="940"/>
                  <a:pt x="676" y="950"/>
                </a:cubicBezTo>
                <a:cubicBezTo>
                  <a:pt x="670" y="951"/>
                  <a:pt x="670" y="951"/>
                  <a:pt x="670" y="951"/>
                </a:cubicBezTo>
                <a:cubicBezTo>
                  <a:pt x="666" y="952"/>
                  <a:pt x="666" y="952"/>
                  <a:pt x="666" y="952"/>
                </a:cubicBezTo>
                <a:cubicBezTo>
                  <a:pt x="668" y="950"/>
                  <a:pt x="668" y="950"/>
                  <a:pt x="668" y="950"/>
                </a:cubicBezTo>
                <a:cubicBezTo>
                  <a:pt x="664" y="949"/>
                  <a:pt x="664" y="949"/>
                  <a:pt x="664" y="949"/>
                </a:cubicBezTo>
                <a:cubicBezTo>
                  <a:pt x="663" y="948"/>
                  <a:pt x="669" y="957"/>
                  <a:pt x="658" y="951"/>
                </a:cubicBezTo>
                <a:cubicBezTo>
                  <a:pt x="653" y="953"/>
                  <a:pt x="653" y="953"/>
                  <a:pt x="653" y="953"/>
                </a:cubicBezTo>
                <a:cubicBezTo>
                  <a:pt x="651" y="953"/>
                  <a:pt x="651" y="953"/>
                  <a:pt x="651" y="953"/>
                </a:cubicBezTo>
                <a:cubicBezTo>
                  <a:pt x="652" y="953"/>
                  <a:pt x="653" y="952"/>
                  <a:pt x="652" y="951"/>
                </a:cubicBezTo>
                <a:cubicBezTo>
                  <a:pt x="640" y="955"/>
                  <a:pt x="640" y="955"/>
                  <a:pt x="640" y="955"/>
                </a:cubicBezTo>
                <a:cubicBezTo>
                  <a:pt x="633" y="956"/>
                  <a:pt x="633" y="956"/>
                  <a:pt x="633" y="956"/>
                </a:cubicBezTo>
                <a:cubicBezTo>
                  <a:pt x="632" y="955"/>
                  <a:pt x="632" y="955"/>
                  <a:pt x="632" y="955"/>
                </a:cubicBezTo>
                <a:cubicBezTo>
                  <a:pt x="627" y="957"/>
                  <a:pt x="627" y="957"/>
                  <a:pt x="627" y="957"/>
                </a:cubicBezTo>
                <a:cubicBezTo>
                  <a:pt x="623" y="956"/>
                  <a:pt x="623" y="956"/>
                  <a:pt x="623" y="956"/>
                </a:cubicBezTo>
                <a:cubicBezTo>
                  <a:pt x="621" y="958"/>
                  <a:pt x="621" y="958"/>
                  <a:pt x="621" y="958"/>
                </a:cubicBezTo>
                <a:cubicBezTo>
                  <a:pt x="621" y="957"/>
                  <a:pt x="628" y="958"/>
                  <a:pt x="619" y="957"/>
                </a:cubicBezTo>
                <a:cubicBezTo>
                  <a:pt x="619" y="956"/>
                  <a:pt x="619" y="956"/>
                  <a:pt x="619" y="956"/>
                </a:cubicBezTo>
                <a:cubicBezTo>
                  <a:pt x="615" y="958"/>
                  <a:pt x="615" y="958"/>
                  <a:pt x="615" y="958"/>
                </a:cubicBezTo>
                <a:cubicBezTo>
                  <a:pt x="615" y="958"/>
                  <a:pt x="616" y="959"/>
                  <a:pt x="615" y="957"/>
                </a:cubicBezTo>
                <a:cubicBezTo>
                  <a:pt x="614" y="959"/>
                  <a:pt x="628" y="955"/>
                  <a:pt x="609" y="957"/>
                </a:cubicBezTo>
                <a:cubicBezTo>
                  <a:pt x="611" y="958"/>
                  <a:pt x="611" y="958"/>
                  <a:pt x="611" y="958"/>
                </a:cubicBezTo>
                <a:cubicBezTo>
                  <a:pt x="610" y="960"/>
                  <a:pt x="610" y="960"/>
                  <a:pt x="610" y="960"/>
                </a:cubicBezTo>
                <a:cubicBezTo>
                  <a:pt x="608" y="959"/>
                  <a:pt x="608" y="959"/>
                  <a:pt x="608" y="959"/>
                </a:cubicBezTo>
                <a:cubicBezTo>
                  <a:pt x="604" y="960"/>
                  <a:pt x="604" y="960"/>
                  <a:pt x="604" y="960"/>
                </a:cubicBezTo>
                <a:cubicBezTo>
                  <a:pt x="607" y="960"/>
                  <a:pt x="601" y="959"/>
                  <a:pt x="607" y="958"/>
                </a:cubicBezTo>
                <a:cubicBezTo>
                  <a:pt x="604" y="957"/>
                  <a:pt x="604" y="957"/>
                  <a:pt x="604" y="957"/>
                </a:cubicBezTo>
                <a:cubicBezTo>
                  <a:pt x="599" y="959"/>
                  <a:pt x="599" y="959"/>
                  <a:pt x="599" y="959"/>
                </a:cubicBezTo>
                <a:cubicBezTo>
                  <a:pt x="600" y="959"/>
                  <a:pt x="598" y="956"/>
                  <a:pt x="600" y="959"/>
                </a:cubicBezTo>
                <a:cubicBezTo>
                  <a:pt x="599" y="961"/>
                  <a:pt x="599" y="961"/>
                  <a:pt x="599" y="961"/>
                </a:cubicBezTo>
                <a:cubicBezTo>
                  <a:pt x="591" y="961"/>
                  <a:pt x="591" y="961"/>
                  <a:pt x="591" y="961"/>
                </a:cubicBezTo>
                <a:cubicBezTo>
                  <a:pt x="591" y="960"/>
                  <a:pt x="590" y="963"/>
                  <a:pt x="590" y="959"/>
                </a:cubicBezTo>
                <a:cubicBezTo>
                  <a:pt x="586" y="962"/>
                  <a:pt x="597" y="952"/>
                  <a:pt x="585" y="963"/>
                </a:cubicBezTo>
                <a:cubicBezTo>
                  <a:pt x="583" y="965"/>
                  <a:pt x="583" y="965"/>
                  <a:pt x="583" y="965"/>
                </a:cubicBezTo>
                <a:cubicBezTo>
                  <a:pt x="590" y="965"/>
                  <a:pt x="590" y="965"/>
                  <a:pt x="590" y="965"/>
                </a:cubicBezTo>
                <a:cubicBezTo>
                  <a:pt x="591" y="963"/>
                  <a:pt x="591" y="963"/>
                  <a:pt x="591" y="963"/>
                </a:cubicBezTo>
                <a:cubicBezTo>
                  <a:pt x="593" y="967"/>
                  <a:pt x="593" y="967"/>
                  <a:pt x="593" y="967"/>
                </a:cubicBezTo>
                <a:cubicBezTo>
                  <a:pt x="593" y="966"/>
                  <a:pt x="593" y="966"/>
                  <a:pt x="594" y="966"/>
                </a:cubicBezTo>
                <a:cubicBezTo>
                  <a:pt x="594" y="967"/>
                  <a:pt x="594" y="967"/>
                  <a:pt x="594" y="967"/>
                </a:cubicBezTo>
                <a:cubicBezTo>
                  <a:pt x="591" y="967"/>
                  <a:pt x="591" y="967"/>
                  <a:pt x="591" y="967"/>
                </a:cubicBezTo>
                <a:cubicBezTo>
                  <a:pt x="591" y="967"/>
                  <a:pt x="591" y="967"/>
                  <a:pt x="591" y="967"/>
                </a:cubicBezTo>
                <a:cubicBezTo>
                  <a:pt x="590" y="966"/>
                  <a:pt x="590" y="966"/>
                  <a:pt x="590" y="966"/>
                </a:cubicBezTo>
                <a:cubicBezTo>
                  <a:pt x="587" y="967"/>
                  <a:pt x="587" y="967"/>
                  <a:pt x="587" y="967"/>
                </a:cubicBezTo>
                <a:cubicBezTo>
                  <a:pt x="590" y="969"/>
                  <a:pt x="590" y="969"/>
                  <a:pt x="590" y="969"/>
                </a:cubicBezTo>
                <a:cubicBezTo>
                  <a:pt x="589" y="970"/>
                  <a:pt x="589" y="970"/>
                  <a:pt x="589" y="970"/>
                </a:cubicBezTo>
                <a:cubicBezTo>
                  <a:pt x="584" y="969"/>
                  <a:pt x="584" y="969"/>
                  <a:pt x="584" y="969"/>
                </a:cubicBezTo>
                <a:cubicBezTo>
                  <a:pt x="586" y="967"/>
                  <a:pt x="586" y="967"/>
                  <a:pt x="586" y="967"/>
                </a:cubicBezTo>
                <a:cubicBezTo>
                  <a:pt x="583" y="965"/>
                  <a:pt x="583" y="965"/>
                  <a:pt x="583" y="965"/>
                </a:cubicBezTo>
                <a:cubicBezTo>
                  <a:pt x="583" y="965"/>
                  <a:pt x="583" y="965"/>
                  <a:pt x="583" y="965"/>
                </a:cubicBezTo>
                <a:cubicBezTo>
                  <a:pt x="583" y="960"/>
                  <a:pt x="583" y="960"/>
                  <a:pt x="583" y="960"/>
                </a:cubicBezTo>
                <a:cubicBezTo>
                  <a:pt x="566" y="963"/>
                  <a:pt x="566" y="963"/>
                  <a:pt x="566" y="963"/>
                </a:cubicBezTo>
                <a:cubicBezTo>
                  <a:pt x="565" y="965"/>
                  <a:pt x="565" y="965"/>
                  <a:pt x="565" y="965"/>
                </a:cubicBezTo>
                <a:cubicBezTo>
                  <a:pt x="563" y="965"/>
                  <a:pt x="576" y="963"/>
                  <a:pt x="559" y="965"/>
                </a:cubicBezTo>
                <a:cubicBezTo>
                  <a:pt x="564" y="967"/>
                  <a:pt x="564" y="967"/>
                  <a:pt x="564" y="967"/>
                </a:cubicBezTo>
                <a:cubicBezTo>
                  <a:pt x="560" y="967"/>
                  <a:pt x="560" y="967"/>
                  <a:pt x="560" y="967"/>
                </a:cubicBezTo>
                <a:cubicBezTo>
                  <a:pt x="556" y="968"/>
                  <a:pt x="556" y="968"/>
                  <a:pt x="556" y="968"/>
                </a:cubicBezTo>
                <a:cubicBezTo>
                  <a:pt x="553" y="965"/>
                  <a:pt x="553" y="965"/>
                  <a:pt x="553" y="965"/>
                </a:cubicBezTo>
                <a:cubicBezTo>
                  <a:pt x="554" y="962"/>
                  <a:pt x="554" y="962"/>
                  <a:pt x="554" y="962"/>
                </a:cubicBezTo>
                <a:cubicBezTo>
                  <a:pt x="550" y="962"/>
                  <a:pt x="550" y="962"/>
                  <a:pt x="550" y="962"/>
                </a:cubicBezTo>
                <a:cubicBezTo>
                  <a:pt x="550" y="963"/>
                  <a:pt x="550" y="963"/>
                  <a:pt x="550" y="963"/>
                </a:cubicBezTo>
                <a:cubicBezTo>
                  <a:pt x="552" y="965"/>
                  <a:pt x="552" y="965"/>
                  <a:pt x="552" y="965"/>
                </a:cubicBezTo>
                <a:cubicBezTo>
                  <a:pt x="545" y="967"/>
                  <a:pt x="545" y="967"/>
                  <a:pt x="545" y="967"/>
                </a:cubicBezTo>
                <a:cubicBezTo>
                  <a:pt x="545" y="967"/>
                  <a:pt x="542" y="968"/>
                  <a:pt x="547" y="967"/>
                </a:cubicBezTo>
                <a:cubicBezTo>
                  <a:pt x="546" y="968"/>
                  <a:pt x="549" y="968"/>
                  <a:pt x="545" y="969"/>
                </a:cubicBezTo>
                <a:cubicBezTo>
                  <a:pt x="545" y="967"/>
                  <a:pt x="545" y="967"/>
                  <a:pt x="545" y="967"/>
                </a:cubicBezTo>
                <a:cubicBezTo>
                  <a:pt x="544" y="967"/>
                  <a:pt x="543" y="966"/>
                  <a:pt x="542" y="969"/>
                </a:cubicBezTo>
                <a:cubicBezTo>
                  <a:pt x="543" y="970"/>
                  <a:pt x="543" y="970"/>
                  <a:pt x="543" y="970"/>
                </a:cubicBezTo>
                <a:cubicBezTo>
                  <a:pt x="546" y="970"/>
                  <a:pt x="546" y="970"/>
                  <a:pt x="546" y="970"/>
                </a:cubicBezTo>
                <a:cubicBezTo>
                  <a:pt x="543" y="972"/>
                  <a:pt x="543" y="972"/>
                  <a:pt x="543" y="972"/>
                </a:cubicBezTo>
                <a:cubicBezTo>
                  <a:pt x="536" y="970"/>
                  <a:pt x="536" y="970"/>
                  <a:pt x="536" y="970"/>
                </a:cubicBezTo>
                <a:cubicBezTo>
                  <a:pt x="535" y="972"/>
                  <a:pt x="535" y="972"/>
                  <a:pt x="535" y="972"/>
                </a:cubicBezTo>
                <a:cubicBezTo>
                  <a:pt x="533" y="972"/>
                  <a:pt x="531" y="976"/>
                  <a:pt x="529" y="972"/>
                </a:cubicBezTo>
                <a:cubicBezTo>
                  <a:pt x="527" y="974"/>
                  <a:pt x="527" y="974"/>
                  <a:pt x="527" y="974"/>
                </a:cubicBezTo>
                <a:cubicBezTo>
                  <a:pt x="529" y="976"/>
                  <a:pt x="529" y="976"/>
                  <a:pt x="529" y="976"/>
                </a:cubicBezTo>
                <a:cubicBezTo>
                  <a:pt x="523" y="974"/>
                  <a:pt x="523" y="974"/>
                  <a:pt x="523" y="974"/>
                </a:cubicBezTo>
                <a:cubicBezTo>
                  <a:pt x="522" y="974"/>
                  <a:pt x="520" y="973"/>
                  <a:pt x="519" y="975"/>
                </a:cubicBezTo>
                <a:cubicBezTo>
                  <a:pt x="520" y="977"/>
                  <a:pt x="520" y="977"/>
                  <a:pt x="520" y="977"/>
                </a:cubicBezTo>
                <a:cubicBezTo>
                  <a:pt x="516" y="974"/>
                  <a:pt x="516" y="974"/>
                  <a:pt x="516" y="974"/>
                </a:cubicBezTo>
                <a:cubicBezTo>
                  <a:pt x="511" y="977"/>
                  <a:pt x="511" y="977"/>
                  <a:pt x="511" y="977"/>
                </a:cubicBezTo>
                <a:cubicBezTo>
                  <a:pt x="511" y="974"/>
                  <a:pt x="511" y="974"/>
                  <a:pt x="511" y="974"/>
                </a:cubicBezTo>
                <a:cubicBezTo>
                  <a:pt x="508" y="975"/>
                  <a:pt x="508" y="975"/>
                  <a:pt x="508" y="975"/>
                </a:cubicBezTo>
                <a:cubicBezTo>
                  <a:pt x="508" y="975"/>
                  <a:pt x="509" y="975"/>
                  <a:pt x="508" y="974"/>
                </a:cubicBezTo>
                <a:cubicBezTo>
                  <a:pt x="508" y="973"/>
                  <a:pt x="508" y="973"/>
                  <a:pt x="508" y="973"/>
                </a:cubicBezTo>
                <a:cubicBezTo>
                  <a:pt x="503" y="977"/>
                  <a:pt x="503" y="977"/>
                  <a:pt x="503" y="977"/>
                </a:cubicBezTo>
                <a:cubicBezTo>
                  <a:pt x="498" y="977"/>
                  <a:pt x="498" y="977"/>
                  <a:pt x="498" y="977"/>
                </a:cubicBezTo>
                <a:cubicBezTo>
                  <a:pt x="499" y="979"/>
                  <a:pt x="499" y="979"/>
                  <a:pt x="499" y="979"/>
                </a:cubicBezTo>
                <a:cubicBezTo>
                  <a:pt x="498" y="979"/>
                  <a:pt x="498" y="979"/>
                  <a:pt x="498" y="979"/>
                </a:cubicBezTo>
                <a:cubicBezTo>
                  <a:pt x="499" y="982"/>
                  <a:pt x="499" y="982"/>
                  <a:pt x="499" y="982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74" y="984"/>
                  <a:pt x="474" y="984"/>
                  <a:pt x="474" y="984"/>
                </a:cubicBezTo>
                <a:cubicBezTo>
                  <a:pt x="473" y="983"/>
                  <a:pt x="473" y="983"/>
                  <a:pt x="473" y="983"/>
                </a:cubicBezTo>
                <a:cubicBezTo>
                  <a:pt x="486" y="980"/>
                  <a:pt x="486" y="980"/>
                  <a:pt x="486" y="980"/>
                </a:cubicBezTo>
                <a:cubicBezTo>
                  <a:pt x="489" y="979"/>
                  <a:pt x="489" y="979"/>
                  <a:pt x="489" y="979"/>
                </a:cubicBezTo>
                <a:cubicBezTo>
                  <a:pt x="490" y="978"/>
                  <a:pt x="490" y="978"/>
                  <a:pt x="490" y="978"/>
                </a:cubicBezTo>
                <a:cubicBezTo>
                  <a:pt x="485" y="978"/>
                  <a:pt x="485" y="978"/>
                  <a:pt x="485" y="978"/>
                </a:cubicBezTo>
                <a:cubicBezTo>
                  <a:pt x="484" y="976"/>
                  <a:pt x="484" y="976"/>
                  <a:pt x="484" y="976"/>
                </a:cubicBezTo>
                <a:cubicBezTo>
                  <a:pt x="477" y="978"/>
                  <a:pt x="477" y="978"/>
                  <a:pt x="477" y="978"/>
                </a:cubicBezTo>
                <a:cubicBezTo>
                  <a:pt x="475" y="978"/>
                  <a:pt x="475" y="978"/>
                  <a:pt x="475" y="978"/>
                </a:cubicBezTo>
                <a:cubicBezTo>
                  <a:pt x="470" y="981"/>
                  <a:pt x="470" y="981"/>
                  <a:pt x="470" y="981"/>
                </a:cubicBezTo>
                <a:cubicBezTo>
                  <a:pt x="469" y="980"/>
                  <a:pt x="469" y="980"/>
                  <a:pt x="469" y="980"/>
                </a:cubicBezTo>
                <a:cubicBezTo>
                  <a:pt x="465" y="981"/>
                  <a:pt x="465" y="981"/>
                  <a:pt x="465" y="981"/>
                </a:cubicBezTo>
                <a:cubicBezTo>
                  <a:pt x="465" y="981"/>
                  <a:pt x="469" y="978"/>
                  <a:pt x="463" y="980"/>
                </a:cubicBezTo>
                <a:cubicBezTo>
                  <a:pt x="466" y="975"/>
                  <a:pt x="466" y="975"/>
                  <a:pt x="466" y="975"/>
                </a:cubicBezTo>
                <a:cubicBezTo>
                  <a:pt x="462" y="976"/>
                  <a:pt x="462" y="976"/>
                  <a:pt x="462" y="976"/>
                </a:cubicBezTo>
                <a:cubicBezTo>
                  <a:pt x="460" y="981"/>
                  <a:pt x="460" y="981"/>
                  <a:pt x="460" y="981"/>
                </a:cubicBezTo>
                <a:cubicBezTo>
                  <a:pt x="453" y="978"/>
                  <a:pt x="473" y="980"/>
                  <a:pt x="453" y="981"/>
                </a:cubicBezTo>
                <a:cubicBezTo>
                  <a:pt x="448" y="979"/>
                  <a:pt x="448" y="979"/>
                  <a:pt x="448" y="979"/>
                </a:cubicBezTo>
                <a:cubicBezTo>
                  <a:pt x="447" y="977"/>
                  <a:pt x="447" y="977"/>
                  <a:pt x="447" y="977"/>
                </a:cubicBezTo>
                <a:cubicBezTo>
                  <a:pt x="438" y="978"/>
                  <a:pt x="438" y="978"/>
                  <a:pt x="438" y="978"/>
                </a:cubicBezTo>
                <a:cubicBezTo>
                  <a:pt x="440" y="979"/>
                  <a:pt x="440" y="979"/>
                  <a:pt x="440" y="979"/>
                </a:cubicBezTo>
                <a:cubicBezTo>
                  <a:pt x="447" y="979"/>
                  <a:pt x="447" y="979"/>
                  <a:pt x="447" y="979"/>
                </a:cubicBezTo>
                <a:cubicBezTo>
                  <a:pt x="443" y="983"/>
                  <a:pt x="443" y="983"/>
                  <a:pt x="443" y="983"/>
                </a:cubicBezTo>
                <a:cubicBezTo>
                  <a:pt x="436" y="984"/>
                  <a:pt x="436" y="984"/>
                  <a:pt x="436" y="984"/>
                </a:cubicBezTo>
                <a:cubicBezTo>
                  <a:pt x="437" y="983"/>
                  <a:pt x="437" y="983"/>
                  <a:pt x="437" y="983"/>
                </a:cubicBezTo>
                <a:cubicBezTo>
                  <a:pt x="434" y="982"/>
                  <a:pt x="434" y="982"/>
                  <a:pt x="434" y="982"/>
                </a:cubicBezTo>
                <a:cubicBezTo>
                  <a:pt x="428" y="983"/>
                  <a:pt x="428" y="983"/>
                  <a:pt x="428" y="983"/>
                </a:cubicBezTo>
                <a:cubicBezTo>
                  <a:pt x="420" y="983"/>
                  <a:pt x="420" y="983"/>
                  <a:pt x="420" y="983"/>
                </a:cubicBezTo>
                <a:cubicBezTo>
                  <a:pt x="412" y="982"/>
                  <a:pt x="412" y="982"/>
                  <a:pt x="412" y="982"/>
                </a:cubicBezTo>
                <a:cubicBezTo>
                  <a:pt x="402" y="984"/>
                  <a:pt x="402" y="984"/>
                  <a:pt x="402" y="984"/>
                </a:cubicBezTo>
                <a:cubicBezTo>
                  <a:pt x="399" y="983"/>
                  <a:pt x="399" y="983"/>
                  <a:pt x="399" y="983"/>
                </a:cubicBezTo>
                <a:cubicBezTo>
                  <a:pt x="397" y="984"/>
                  <a:pt x="397" y="984"/>
                  <a:pt x="397" y="984"/>
                </a:cubicBezTo>
                <a:cubicBezTo>
                  <a:pt x="389" y="984"/>
                  <a:pt x="389" y="984"/>
                  <a:pt x="389" y="984"/>
                </a:cubicBezTo>
                <a:cubicBezTo>
                  <a:pt x="391" y="985"/>
                  <a:pt x="393" y="984"/>
                  <a:pt x="394" y="983"/>
                </a:cubicBezTo>
                <a:cubicBezTo>
                  <a:pt x="392" y="982"/>
                  <a:pt x="400" y="981"/>
                  <a:pt x="391" y="981"/>
                </a:cubicBezTo>
                <a:cubicBezTo>
                  <a:pt x="391" y="982"/>
                  <a:pt x="391" y="982"/>
                  <a:pt x="391" y="982"/>
                </a:cubicBezTo>
                <a:cubicBezTo>
                  <a:pt x="390" y="981"/>
                  <a:pt x="398" y="978"/>
                  <a:pt x="384" y="982"/>
                </a:cubicBezTo>
                <a:cubicBezTo>
                  <a:pt x="379" y="981"/>
                  <a:pt x="379" y="981"/>
                  <a:pt x="379" y="981"/>
                </a:cubicBezTo>
                <a:cubicBezTo>
                  <a:pt x="378" y="981"/>
                  <a:pt x="383" y="979"/>
                  <a:pt x="377" y="982"/>
                </a:cubicBezTo>
                <a:cubicBezTo>
                  <a:pt x="379" y="985"/>
                  <a:pt x="379" y="985"/>
                  <a:pt x="379" y="985"/>
                </a:cubicBezTo>
                <a:cubicBezTo>
                  <a:pt x="377" y="986"/>
                  <a:pt x="377" y="986"/>
                  <a:pt x="377" y="986"/>
                </a:cubicBezTo>
                <a:cubicBezTo>
                  <a:pt x="375" y="986"/>
                  <a:pt x="375" y="986"/>
                  <a:pt x="375" y="986"/>
                </a:cubicBezTo>
                <a:cubicBezTo>
                  <a:pt x="374" y="984"/>
                  <a:pt x="374" y="984"/>
                  <a:pt x="374" y="984"/>
                </a:cubicBezTo>
                <a:cubicBezTo>
                  <a:pt x="376" y="981"/>
                  <a:pt x="385" y="985"/>
                  <a:pt x="367" y="987"/>
                </a:cubicBezTo>
                <a:cubicBezTo>
                  <a:pt x="364" y="988"/>
                  <a:pt x="364" y="988"/>
                  <a:pt x="364" y="988"/>
                </a:cubicBezTo>
                <a:cubicBezTo>
                  <a:pt x="361" y="988"/>
                  <a:pt x="361" y="988"/>
                  <a:pt x="361" y="988"/>
                </a:cubicBezTo>
                <a:cubicBezTo>
                  <a:pt x="363" y="987"/>
                  <a:pt x="363" y="987"/>
                  <a:pt x="363" y="987"/>
                </a:cubicBezTo>
                <a:cubicBezTo>
                  <a:pt x="356" y="984"/>
                  <a:pt x="356" y="984"/>
                  <a:pt x="356" y="984"/>
                </a:cubicBezTo>
                <a:cubicBezTo>
                  <a:pt x="353" y="984"/>
                  <a:pt x="353" y="984"/>
                  <a:pt x="353" y="984"/>
                </a:cubicBezTo>
                <a:cubicBezTo>
                  <a:pt x="353" y="983"/>
                  <a:pt x="353" y="983"/>
                  <a:pt x="353" y="983"/>
                </a:cubicBezTo>
                <a:cubicBezTo>
                  <a:pt x="355" y="982"/>
                  <a:pt x="355" y="982"/>
                  <a:pt x="355" y="982"/>
                </a:cubicBezTo>
                <a:cubicBezTo>
                  <a:pt x="352" y="981"/>
                  <a:pt x="352" y="981"/>
                  <a:pt x="352" y="981"/>
                </a:cubicBezTo>
                <a:cubicBezTo>
                  <a:pt x="351" y="984"/>
                  <a:pt x="351" y="984"/>
                  <a:pt x="351" y="984"/>
                </a:cubicBezTo>
                <a:cubicBezTo>
                  <a:pt x="350" y="984"/>
                  <a:pt x="353" y="983"/>
                  <a:pt x="349" y="983"/>
                </a:cubicBezTo>
                <a:cubicBezTo>
                  <a:pt x="350" y="982"/>
                  <a:pt x="350" y="982"/>
                  <a:pt x="350" y="982"/>
                </a:cubicBezTo>
                <a:cubicBezTo>
                  <a:pt x="350" y="981"/>
                  <a:pt x="350" y="981"/>
                  <a:pt x="350" y="981"/>
                </a:cubicBezTo>
                <a:cubicBezTo>
                  <a:pt x="346" y="983"/>
                  <a:pt x="346" y="983"/>
                  <a:pt x="346" y="983"/>
                </a:cubicBezTo>
                <a:cubicBezTo>
                  <a:pt x="347" y="981"/>
                  <a:pt x="347" y="981"/>
                  <a:pt x="347" y="981"/>
                </a:cubicBezTo>
                <a:cubicBezTo>
                  <a:pt x="342" y="982"/>
                  <a:pt x="342" y="982"/>
                  <a:pt x="342" y="982"/>
                </a:cubicBezTo>
                <a:cubicBezTo>
                  <a:pt x="341" y="984"/>
                  <a:pt x="341" y="984"/>
                  <a:pt x="341" y="984"/>
                </a:cubicBezTo>
                <a:cubicBezTo>
                  <a:pt x="338" y="983"/>
                  <a:pt x="346" y="980"/>
                  <a:pt x="339" y="982"/>
                </a:cubicBezTo>
                <a:cubicBezTo>
                  <a:pt x="337" y="985"/>
                  <a:pt x="337" y="985"/>
                  <a:pt x="337" y="985"/>
                </a:cubicBezTo>
                <a:cubicBezTo>
                  <a:pt x="337" y="984"/>
                  <a:pt x="337" y="984"/>
                  <a:pt x="337" y="984"/>
                </a:cubicBezTo>
                <a:cubicBezTo>
                  <a:pt x="335" y="986"/>
                  <a:pt x="335" y="986"/>
                  <a:pt x="335" y="986"/>
                </a:cubicBezTo>
                <a:cubicBezTo>
                  <a:pt x="337" y="983"/>
                  <a:pt x="337" y="983"/>
                  <a:pt x="337" y="983"/>
                </a:cubicBezTo>
                <a:cubicBezTo>
                  <a:pt x="334" y="980"/>
                  <a:pt x="334" y="980"/>
                  <a:pt x="334" y="980"/>
                </a:cubicBezTo>
                <a:cubicBezTo>
                  <a:pt x="331" y="982"/>
                  <a:pt x="331" y="982"/>
                  <a:pt x="331" y="982"/>
                </a:cubicBezTo>
                <a:cubicBezTo>
                  <a:pt x="330" y="983"/>
                  <a:pt x="330" y="983"/>
                  <a:pt x="332" y="983"/>
                </a:cubicBezTo>
                <a:cubicBezTo>
                  <a:pt x="332" y="984"/>
                  <a:pt x="332" y="984"/>
                  <a:pt x="331" y="984"/>
                </a:cubicBezTo>
                <a:cubicBezTo>
                  <a:pt x="329" y="983"/>
                  <a:pt x="329" y="983"/>
                  <a:pt x="329" y="983"/>
                </a:cubicBezTo>
                <a:cubicBezTo>
                  <a:pt x="327" y="984"/>
                  <a:pt x="327" y="984"/>
                  <a:pt x="327" y="984"/>
                </a:cubicBezTo>
                <a:cubicBezTo>
                  <a:pt x="327" y="986"/>
                  <a:pt x="327" y="986"/>
                  <a:pt x="327" y="986"/>
                </a:cubicBezTo>
                <a:cubicBezTo>
                  <a:pt x="327" y="987"/>
                  <a:pt x="327" y="987"/>
                  <a:pt x="327" y="987"/>
                </a:cubicBezTo>
                <a:cubicBezTo>
                  <a:pt x="325" y="987"/>
                  <a:pt x="325" y="987"/>
                  <a:pt x="325" y="987"/>
                </a:cubicBezTo>
                <a:cubicBezTo>
                  <a:pt x="325" y="983"/>
                  <a:pt x="325" y="983"/>
                  <a:pt x="325" y="983"/>
                </a:cubicBezTo>
                <a:cubicBezTo>
                  <a:pt x="321" y="982"/>
                  <a:pt x="321" y="982"/>
                  <a:pt x="321" y="982"/>
                </a:cubicBezTo>
                <a:cubicBezTo>
                  <a:pt x="327" y="981"/>
                  <a:pt x="327" y="981"/>
                  <a:pt x="327" y="981"/>
                </a:cubicBezTo>
                <a:cubicBezTo>
                  <a:pt x="327" y="978"/>
                  <a:pt x="319" y="986"/>
                  <a:pt x="328" y="978"/>
                </a:cubicBezTo>
                <a:cubicBezTo>
                  <a:pt x="327" y="978"/>
                  <a:pt x="327" y="978"/>
                  <a:pt x="327" y="978"/>
                </a:cubicBezTo>
                <a:cubicBezTo>
                  <a:pt x="325" y="975"/>
                  <a:pt x="325" y="975"/>
                  <a:pt x="325" y="975"/>
                </a:cubicBezTo>
                <a:cubicBezTo>
                  <a:pt x="325" y="973"/>
                  <a:pt x="325" y="973"/>
                  <a:pt x="325" y="973"/>
                </a:cubicBezTo>
                <a:cubicBezTo>
                  <a:pt x="323" y="972"/>
                  <a:pt x="323" y="972"/>
                  <a:pt x="323" y="972"/>
                </a:cubicBezTo>
                <a:cubicBezTo>
                  <a:pt x="319" y="975"/>
                  <a:pt x="319" y="975"/>
                  <a:pt x="319" y="975"/>
                </a:cubicBezTo>
                <a:cubicBezTo>
                  <a:pt x="314" y="976"/>
                  <a:pt x="314" y="976"/>
                  <a:pt x="314" y="976"/>
                </a:cubicBezTo>
                <a:cubicBezTo>
                  <a:pt x="314" y="973"/>
                  <a:pt x="314" y="973"/>
                  <a:pt x="314" y="973"/>
                </a:cubicBezTo>
                <a:cubicBezTo>
                  <a:pt x="312" y="970"/>
                  <a:pt x="312" y="970"/>
                  <a:pt x="312" y="970"/>
                </a:cubicBezTo>
                <a:cubicBezTo>
                  <a:pt x="313" y="968"/>
                  <a:pt x="313" y="968"/>
                  <a:pt x="313" y="968"/>
                </a:cubicBezTo>
                <a:cubicBezTo>
                  <a:pt x="317" y="967"/>
                  <a:pt x="317" y="967"/>
                  <a:pt x="317" y="967"/>
                </a:cubicBezTo>
                <a:cubicBezTo>
                  <a:pt x="315" y="965"/>
                  <a:pt x="315" y="965"/>
                  <a:pt x="315" y="965"/>
                </a:cubicBezTo>
                <a:cubicBezTo>
                  <a:pt x="314" y="966"/>
                  <a:pt x="314" y="966"/>
                  <a:pt x="314" y="966"/>
                </a:cubicBezTo>
                <a:cubicBezTo>
                  <a:pt x="314" y="962"/>
                  <a:pt x="314" y="962"/>
                  <a:pt x="314" y="962"/>
                </a:cubicBezTo>
                <a:cubicBezTo>
                  <a:pt x="312" y="963"/>
                  <a:pt x="312" y="963"/>
                  <a:pt x="312" y="963"/>
                </a:cubicBezTo>
                <a:cubicBezTo>
                  <a:pt x="311" y="961"/>
                  <a:pt x="323" y="976"/>
                  <a:pt x="314" y="955"/>
                </a:cubicBezTo>
                <a:cubicBezTo>
                  <a:pt x="313" y="955"/>
                  <a:pt x="313" y="955"/>
                  <a:pt x="313" y="955"/>
                </a:cubicBezTo>
                <a:cubicBezTo>
                  <a:pt x="310" y="957"/>
                  <a:pt x="310" y="957"/>
                  <a:pt x="310" y="957"/>
                </a:cubicBezTo>
                <a:cubicBezTo>
                  <a:pt x="307" y="954"/>
                  <a:pt x="307" y="954"/>
                  <a:pt x="307" y="954"/>
                </a:cubicBezTo>
                <a:cubicBezTo>
                  <a:pt x="304" y="955"/>
                  <a:pt x="304" y="955"/>
                  <a:pt x="304" y="955"/>
                </a:cubicBezTo>
                <a:cubicBezTo>
                  <a:pt x="301" y="958"/>
                  <a:pt x="301" y="958"/>
                  <a:pt x="301" y="958"/>
                </a:cubicBezTo>
                <a:cubicBezTo>
                  <a:pt x="301" y="959"/>
                  <a:pt x="297" y="958"/>
                  <a:pt x="302" y="960"/>
                </a:cubicBezTo>
                <a:cubicBezTo>
                  <a:pt x="300" y="960"/>
                  <a:pt x="300" y="960"/>
                  <a:pt x="300" y="960"/>
                </a:cubicBezTo>
                <a:cubicBezTo>
                  <a:pt x="301" y="962"/>
                  <a:pt x="301" y="962"/>
                  <a:pt x="301" y="962"/>
                </a:cubicBezTo>
                <a:cubicBezTo>
                  <a:pt x="300" y="965"/>
                  <a:pt x="300" y="965"/>
                  <a:pt x="300" y="965"/>
                </a:cubicBezTo>
                <a:cubicBezTo>
                  <a:pt x="297" y="964"/>
                  <a:pt x="297" y="964"/>
                  <a:pt x="297" y="964"/>
                </a:cubicBezTo>
                <a:cubicBezTo>
                  <a:pt x="296" y="961"/>
                  <a:pt x="296" y="961"/>
                  <a:pt x="296" y="961"/>
                </a:cubicBezTo>
                <a:cubicBezTo>
                  <a:pt x="297" y="958"/>
                  <a:pt x="297" y="958"/>
                  <a:pt x="297" y="958"/>
                </a:cubicBezTo>
                <a:cubicBezTo>
                  <a:pt x="296" y="955"/>
                  <a:pt x="296" y="955"/>
                  <a:pt x="296" y="955"/>
                </a:cubicBezTo>
                <a:cubicBezTo>
                  <a:pt x="294" y="953"/>
                  <a:pt x="294" y="953"/>
                  <a:pt x="294" y="953"/>
                </a:cubicBezTo>
                <a:cubicBezTo>
                  <a:pt x="288" y="954"/>
                  <a:pt x="288" y="954"/>
                  <a:pt x="288" y="954"/>
                </a:cubicBezTo>
                <a:cubicBezTo>
                  <a:pt x="285" y="956"/>
                  <a:pt x="285" y="956"/>
                  <a:pt x="285" y="956"/>
                </a:cubicBezTo>
                <a:cubicBezTo>
                  <a:pt x="282" y="951"/>
                  <a:pt x="282" y="951"/>
                  <a:pt x="282" y="951"/>
                </a:cubicBezTo>
                <a:cubicBezTo>
                  <a:pt x="284" y="952"/>
                  <a:pt x="278" y="954"/>
                  <a:pt x="285" y="950"/>
                </a:cubicBezTo>
                <a:cubicBezTo>
                  <a:pt x="285" y="952"/>
                  <a:pt x="285" y="952"/>
                  <a:pt x="285" y="952"/>
                </a:cubicBezTo>
                <a:cubicBezTo>
                  <a:pt x="287" y="954"/>
                  <a:pt x="287" y="954"/>
                  <a:pt x="287" y="954"/>
                </a:cubicBezTo>
                <a:cubicBezTo>
                  <a:pt x="289" y="952"/>
                  <a:pt x="289" y="952"/>
                  <a:pt x="289" y="952"/>
                </a:cubicBezTo>
                <a:cubicBezTo>
                  <a:pt x="289" y="950"/>
                  <a:pt x="280" y="957"/>
                  <a:pt x="294" y="952"/>
                </a:cubicBezTo>
                <a:cubicBezTo>
                  <a:pt x="292" y="950"/>
                  <a:pt x="292" y="950"/>
                  <a:pt x="292" y="950"/>
                </a:cubicBezTo>
                <a:cubicBezTo>
                  <a:pt x="295" y="951"/>
                  <a:pt x="278" y="953"/>
                  <a:pt x="298" y="950"/>
                </a:cubicBezTo>
                <a:cubicBezTo>
                  <a:pt x="301" y="946"/>
                  <a:pt x="301" y="946"/>
                  <a:pt x="301" y="946"/>
                </a:cubicBezTo>
                <a:cubicBezTo>
                  <a:pt x="305" y="946"/>
                  <a:pt x="305" y="946"/>
                  <a:pt x="305" y="946"/>
                </a:cubicBezTo>
                <a:cubicBezTo>
                  <a:pt x="306" y="945"/>
                  <a:pt x="306" y="945"/>
                  <a:pt x="306" y="945"/>
                </a:cubicBezTo>
                <a:cubicBezTo>
                  <a:pt x="301" y="944"/>
                  <a:pt x="301" y="944"/>
                  <a:pt x="301" y="944"/>
                </a:cubicBezTo>
                <a:cubicBezTo>
                  <a:pt x="305" y="942"/>
                  <a:pt x="305" y="942"/>
                  <a:pt x="305" y="942"/>
                </a:cubicBezTo>
                <a:cubicBezTo>
                  <a:pt x="315" y="938"/>
                  <a:pt x="315" y="938"/>
                  <a:pt x="315" y="938"/>
                </a:cubicBezTo>
                <a:cubicBezTo>
                  <a:pt x="310" y="937"/>
                  <a:pt x="310" y="937"/>
                  <a:pt x="310" y="937"/>
                </a:cubicBezTo>
                <a:cubicBezTo>
                  <a:pt x="311" y="934"/>
                  <a:pt x="311" y="934"/>
                  <a:pt x="311" y="934"/>
                </a:cubicBezTo>
                <a:cubicBezTo>
                  <a:pt x="314" y="933"/>
                  <a:pt x="314" y="933"/>
                  <a:pt x="314" y="933"/>
                </a:cubicBezTo>
                <a:cubicBezTo>
                  <a:pt x="319" y="931"/>
                  <a:pt x="319" y="931"/>
                  <a:pt x="319" y="931"/>
                </a:cubicBezTo>
                <a:cubicBezTo>
                  <a:pt x="318" y="927"/>
                  <a:pt x="318" y="927"/>
                  <a:pt x="318" y="927"/>
                </a:cubicBezTo>
                <a:cubicBezTo>
                  <a:pt x="321" y="926"/>
                  <a:pt x="321" y="926"/>
                  <a:pt x="321" y="926"/>
                </a:cubicBezTo>
                <a:cubicBezTo>
                  <a:pt x="323" y="928"/>
                  <a:pt x="323" y="928"/>
                  <a:pt x="323" y="928"/>
                </a:cubicBezTo>
                <a:cubicBezTo>
                  <a:pt x="331" y="925"/>
                  <a:pt x="331" y="925"/>
                  <a:pt x="331" y="925"/>
                </a:cubicBezTo>
                <a:cubicBezTo>
                  <a:pt x="331" y="926"/>
                  <a:pt x="319" y="928"/>
                  <a:pt x="337" y="926"/>
                </a:cubicBezTo>
                <a:cubicBezTo>
                  <a:pt x="336" y="924"/>
                  <a:pt x="336" y="924"/>
                  <a:pt x="336" y="924"/>
                </a:cubicBezTo>
                <a:cubicBezTo>
                  <a:pt x="337" y="924"/>
                  <a:pt x="335" y="928"/>
                  <a:pt x="337" y="923"/>
                </a:cubicBezTo>
                <a:cubicBezTo>
                  <a:pt x="332" y="924"/>
                  <a:pt x="332" y="924"/>
                  <a:pt x="332" y="924"/>
                </a:cubicBezTo>
                <a:cubicBezTo>
                  <a:pt x="332" y="921"/>
                  <a:pt x="332" y="921"/>
                  <a:pt x="332" y="921"/>
                </a:cubicBezTo>
                <a:cubicBezTo>
                  <a:pt x="335" y="921"/>
                  <a:pt x="335" y="921"/>
                  <a:pt x="335" y="921"/>
                </a:cubicBezTo>
                <a:cubicBezTo>
                  <a:pt x="335" y="919"/>
                  <a:pt x="335" y="919"/>
                  <a:pt x="335" y="919"/>
                </a:cubicBezTo>
                <a:cubicBezTo>
                  <a:pt x="336" y="918"/>
                  <a:pt x="336" y="918"/>
                  <a:pt x="336" y="918"/>
                </a:cubicBezTo>
                <a:cubicBezTo>
                  <a:pt x="335" y="916"/>
                  <a:pt x="335" y="916"/>
                  <a:pt x="335" y="916"/>
                </a:cubicBezTo>
                <a:cubicBezTo>
                  <a:pt x="331" y="916"/>
                  <a:pt x="331" y="916"/>
                  <a:pt x="331" y="916"/>
                </a:cubicBezTo>
                <a:cubicBezTo>
                  <a:pt x="332" y="914"/>
                  <a:pt x="332" y="914"/>
                  <a:pt x="332" y="914"/>
                </a:cubicBezTo>
                <a:cubicBezTo>
                  <a:pt x="326" y="908"/>
                  <a:pt x="326" y="908"/>
                  <a:pt x="326" y="908"/>
                </a:cubicBezTo>
                <a:cubicBezTo>
                  <a:pt x="325" y="908"/>
                  <a:pt x="331" y="908"/>
                  <a:pt x="324" y="910"/>
                </a:cubicBezTo>
                <a:cubicBezTo>
                  <a:pt x="325" y="908"/>
                  <a:pt x="325" y="908"/>
                  <a:pt x="325" y="908"/>
                </a:cubicBezTo>
                <a:cubicBezTo>
                  <a:pt x="318" y="906"/>
                  <a:pt x="318" y="906"/>
                  <a:pt x="318" y="906"/>
                </a:cubicBezTo>
                <a:cubicBezTo>
                  <a:pt x="316" y="909"/>
                  <a:pt x="316" y="909"/>
                  <a:pt x="316" y="909"/>
                </a:cubicBezTo>
                <a:cubicBezTo>
                  <a:pt x="314" y="907"/>
                  <a:pt x="314" y="907"/>
                  <a:pt x="314" y="907"/>
                </a:cubicBezTo>
                <a:cubicBezTo>
                  <a:pt x="315" y="907"/>
                  <a:pt x="315" y="910"/>
                  <a:pt x="316" y="906"/>
                </a:cubicBezTo>
                <a:cubicBezTo>
                  <a:pt x="313" y="906"/>
                  <a:pt x="313" y="906"/>
                  <a:pt x="313" y="906"/>
                </a:cubicBezTo>
                <a:cubicBezTo>
                  <a:pt x="313" y="907"/>
                  <a:pt x="310" y="907"/>
                  <a:pt x="311" y="908"/>
                </a:cubicBezTo>
                <a:cubicBezTo>
                  <a:pt x="310" y="910"/>
                  <a:pt x="310" y="910"/>
                  <a:pt x="310" y="910"/>
                </a:cubicBezTo>
                <a:cubicBezTo>
                  <a:pt x="310" y="907"/>
                  <a:pt x="310" y="907"/>
                  <a:pt x="310" y="907"/>
                </a:cubicBezTo>
                <a:cubicBezTo>
                  <a:pt x="304" y="905"/>
                  <a:pt x="304" y="905"/>
                  <a:pt x="304" y="905"/>
                </a:cubicBezTo>
                <a:cubicBezTo>
                  <a:pt x="303" y="909"/>
                  <a:pt x="300" y="903"/>
                  <a:pt x="297" y="909"/>
                </a:cubicBezTo>
                <a:cubicBezTo>
                  <a:pt x="295" y="908"/>
                  <a:pt x="295" y="908"/>
                  <a:pt x="295" y="908"/>
                </a:cubicBezTo>
                <a:cubicBezTo>
                  <a:pt x="291" y="912"/>
                  <a:pt x="291" y="912"/>
                  <a:pt x="291" y="912"/>
                </a:cubicBezTo>
                <a:cubicBezTo>
                  <a:pt x="285" y="911"/>
                  <a:pt x="285" y="911"/>
                  <a:pt x="285" y="911"/>
                </a:cubicBezTo>
                <a:cubicBezTo>
                  <a:pt x="287" y="911"/>
                  <a:pt x="287" y="911"/>
                  <a:pt x="287" y="911"/>
                </a:cubicBezTo>
                <a:cubicBezTo>
                  <a:pt x="287" y="909"/>
                  <a:pt x="287" y="909"/>
                  <a:pt x="287" y="909"/>
                </a:cubicBezTo>
                <a:cubicBezTo>
                  <a:pt x="288" y="907"/>
                  <a:pt x="275" y="916"/>
                  <a:pt x="293" y="908"/>
                </a:cubicBezTo>
                <a:cubicBezTo>
                  <a:pt x="291" y="906"/>
                  <a:pt x="291" y="906"/>
                  <a:pt x="291" y="906"/>
                </a:cubicBezTo>
                <a:cubicBezTo>
                  <a:pt x="287" y="910"/>
                  <a:pt x="290" y="901"/>
                  <a:pt x="282" y="909"/>
                </a:cubicBezTo>
                <a:cubicBezTo>
                  <a:pt x="282" y="908"/>
                  <a:pt x="282" y="908"/>
                  <a:pt x="282" y="908"/>
                </a:cubicBezTo>
                <a:cubicBezTo>
                  <a:pt x="286" y="905"/>
                  <a:pt x="286" y="905"/>
                  <a:pt x="286" y="905"/>
                </a:cubicBezTo>
                <a:cubicBezTo>
                  <a:pt x="286" y="905"/>
                  <a:pt x="286" y="905"/>
                  <a:pt x="286" y="905"/>
                </a:cubicBezTo>
                <a:cubicBezTo>
                  <a:pt x="290" y="906"/>
                  <a:pt x="290" y="906"/>
                  <a:pt x="290" y="906"/>
                </a:cubicBezTo>
                <a:cubicBezTo>
                  <a:pt x="295" y="903"/>
                  <a:pt x="295" y="903"/>
                  <a:pt x="295" y="903"/>
                </a:cubicBezTo>
                <a:cubicBezTo>
                  <a:pt x="292" y="899"/>
                  <a:pt x="292" y="899"/>
                  <a:pt x="292" y="899"/>
                </a:cubicBezTo>
                <a:cubicBezTo>
                  <a:pt x="294" y="897"/>
                  <a:pt x="294" y="897"/>
                  <a:pt x="294" y="897"/>
                </a:cubicBezTo>
                <a:cubicBezTo>
                  <a:pt x="293" y="899"/>
                  <a:pt x="293" y="899"/>
                  <a:pt x="293" y="899"/>
                </a:cubicBezTo>
                <a:cubicBezTo>
                  <a:pt x="294" y="900"/>
                  <a:pt x="294" y="900"/>
                  <a:pt x="294" y="900"/>
                </a:cubicBezTo>
                <a:cubicBezTo>
                  <a:pt x="301" y="897"/>
                  <a:pt x="301" y="897"/>
                  <a:pt x="301" y="897"/>
                </a:cubicBezTo>
                <a:cubicBezTo>
                  <a:pt x="304" y="898"/>
                  <a:pt x="304" y="898"/>
                  <a:pt x="304" y="898"/>
                </a:cubicBezTo>
                <a:cubicBezTo>
                  <a:pt x="312" y="894"/>
                  <a:pt x="312" y="894"/>
                  <a:pt x="312" y="894"/>
                </a:cubicBezTo>
                <a:cubicBezTo>
                  <a:pt x="311" y="894"/>
                  <a:pt x="311" y="894"/>
                  <a:pt x="311" y="894"/>
                </a:cubicBezTo>
                <a:cubicBezTo>
                  <a:pt x="309" y="892"/>
                  <a:pt x="309" y="892"/>
                  <a:pt x="309" y="892"/>
                </a:cubicBezTo>
                <a:cubicBezTo>
                  <a:pt x="309" y="893"/>
                  <a:pt x="311" y="889"/>
                  <a:pt x="308" y="893"/>
                </a:cubicBezTo>
                <a:cubicBezTo>
                  <a:pt x="307" y="893"/>
                  <a:pt x="307" y="893"/>
                  <a:pt x="307" y="893"/>
                </a:cubicBezTo>
                <a:cubicBezTo>
                  <a:pt x="306" y="891"/>
                  <a:pt x="320" y="898"/>
                  <a:pt x="303" y="889"/>
                </a:cubicBezTo>
                <a:cubicBezTo>
                  <a:pt x="303" y="887"/>
                  <a:pt x="303" y="887"/>
                  <a:pt x="303" y="887"/>
                </a:cubicBezTo>
                <a:cubicBezTo>
                  <a:pt x="303" y="887"/>
                  <a:pt x="302" y="886"/>
                  <a:pt x="304" y="886"/>
                </a:cubicBezTo>
                <a:cubicBezTo>
                  <a:pt x="300" y="885"/>
                  <a:pt x="300" y="885"/>
                  <a:pt x="300" y="885"/>
                </a:cubicBezTo>
                <a:cubicBezTo>
                  <a:pt x="300" y="884"/>
                  <a:pt x="300" y="884"/>
                  <a:pt x="300" y="884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7" y="883"/>
                  <a:pt x="303" y="880"/>
                  <a:pt x="296" y="884"/>
                </a:cubicBezTo>
                <a:cubicBezTo>
                  <a:pt x="297" y="885"/>
                  <a:pt x="297" y="883"/>
                  <a:pt x="298" y="885"/>
                </a:cubicBezTo>
                <a:cubicBezTo>
                  <a:pt x="295" y="886"/>
                  <a:pt x="295" y="886"/>
                  <a:pt x="295" y="886"/>
                </a:cubicBezTo>
                <a:cubicBezTo>
                  <a:pt x="298" y="887"/>
                  <a:pt x="298" y="887"/>
                  <a:pt x="298" y="887"/>
                </a:cubicBezTo>
                <a:cubicBezTo>
                  <a:pt x="294" y="892"/>
                  <a:pt x="294" y="892"/>
                  <a:pt x="294" y="892"/>
                </a:cubicBezTo>
                <a:cubicBezTo>
                  <a:pt x="291" y="892"/>
                  <a:pt x="291" y="892"/>
                  <a:pt x="291" y="892"/>
                </a:cubicBezTo>
                <a:cubicBezTo>
                  <a:pt x="291" y="892"/>
                  <a:pt x="295" y="889"/>
                  <a:pt x="291" y="894"/>
                </a:cubicBezTo>
                <a:cubicBezTo>
                  <a:pt x="289" y="893"/>
                  <a:pt x="289" y="893"/>
                  <a:pt x="289" y="893"/>
                </a:cubicBezTo>
                <a:cubicBezTo>
                  <a:pt x="294" y="887"/>
                  <a:pt x="294" y="887"/>
                  <a:pt x="294" y="887"/>
                </a:cubicBezTo>
                <a:cubicBezTo>
                  <a:pt x="292" y="887"/>
                  <a:pt x="297" y="885"/>
                  <a:pt x="291" y="886"/>
                </a:cubicBezTo>
                <a:cubicBezTo>
                  <a:pt x="291" y="888"/>
                  <a:pt x="291" y="888"/>
                  <a:pt x="291" y="888"/>
                </a:cubicBezTo>
                <a:cubicBezTo>
                  <a:pt x="289" y="885"/>
                  <a:pt x="289" y="885"/>
                  <a:pt x="289" y="885"/>
                </a:cubicBezTo>
                <a:cubicBezTo>
                  <a:pt x="286" y="885"/>
                  <a:pt x="299" y="879"/>
                  <a:pt x="285" y="888"/>
                </a:cubicBezTo>
                <a:cubicBezTo>
                  <a:pt x="285" y="889"/>
                  <a:pt x="285" y="889"/>
                  <a:pt x="285" y="889"/>
                </a:cubicBezTo>
                <a:cubicBezTo>
                  <a:pt x="287" y="889"/>
                  <a:pt x="287" y="889"/>
                  <a:pt x="287" y="889"/>
                </a:cubicBezTo>
                <a:cubicBezTo>
                  <a:pt x="279" y="895"/>
                  <a:pt x="279" y="895"/>
                  <a:pt x="279" y="895"/>
                </a:cubicBezTo>
                <a:cubicBezTo>
                  <a:pt x="284" y="889"/>
                  <a:pt x="284" y="889"/>
                  <a:pt x="284" y="889"/>
                </a:cubicBezTo>
                <a:cubicBezTo>
                  <a:pt x="281" y="889"/>
                  <a:pt x="281" y="889"/>
                  <a:pt x="281" y="889"/>
                </a:cubicBezTo>
                <a:cubicBezTo>
                  <a:pt x="286" y="890"/>
                  <a:pt x="279" y="887"/>
                  <a:pt x="285" y="885"/>
                </a:cubicBezTo>
                <a:cubicBezTo>
                  <a:pt x="283" y="884"/>
                  <a:pt x="283" y="884"/>
                  <a:pt x="283" y="884"/>
                </a:cubicBezTo>
                <a:cubicBezTo>
                  <a:pt x="287" y="883"/>
                  <a:pt x="287" y="883"/>
                  <a:pt x="287" y="883"/>
                </a:cubicBezTo>
                <a:cubicBezTo>
                  <a:pt x="288" y="883"/>
                  <a:pt x="289" y="882"/>
                  <a:pt x="288" y="884"/>
                </a:cubicBezTo>
                <a:cubicBezTo>
                  <a:pt x="289" y="883"/>
                  <a:pt x="289" y="883"/>
                  <a:pt x="289" y="883"/>
                </a:cubicBezTo>
                <a:cubicBezTo>
                  <a:pt x="293" y="878"/>
                  <a:pt x="287" y="886"/>
                  <a:pt x="296" y="878"/>
                </a:cubicBezTo>
                <a:cubicBezTo>
                  <a:pt x="299" y="876"/>
                  <a:pt x="299" y="876"/>
                  <a:pt x="299" y="876"/>
                </a:cubicBezTo>
                <a:cubicBezTo>
                  <a:pt x="293" y="875"/>
                  <a:pt x="293" y="875"/>
                  <a:pt x="293" y="875"/>
                </a:cubicBezTo>
                <a:cubicBezTo>
                  <a:pt x="291" y="877"/>
                  <a:pt x="291" y="877"/>
                  <a:pt x="291" y="877"/>
                </a:cubicBezTo>
                <a:cubicBezTo>
                  <a:pt x="289" y="877"/>
                  <a:pt x="289" y="877"/>
                  <a:pt x="289" y="877"/>
                </a:cubicBezTo>
                <a:cubicBezTo>
                  <a:pt x="287" y="875"/>
                  <a:pt x="304" y="875"/>
                  <a:pt x="285" y="873"/>
                </a:cubicBezTo>
                <a:cubicBezTo>
                  <a:pt x="289" y="871"/>
                  <a:pt x="289" y="871"/>
                  <a:pt x="289" y="871"/>
                </a:cubicBezTo>
                <a:cubicBezTo>
                  <a:pt x="287" y="873"/>
                  <a:pt x="287" y="873"/>
                  <a:pt x="287" y="873"/>
                </a:cubicBezTo>
                <a:cubicBezTo>
                  <a:pt x="292" y="874"/>
                  <a:pt x="292" y="874"/>
                  <a:pt x="292" y="874"/>
                </a:cubicBezTo>
                <a:cubicBezTo>
                  <a:pt x="297" y="872"/>
                  <a:pt x="297" y="872"/>
                  <a:pt x="297" y="872"/>
                </a:cubicBezTo>
                <a:cubicBezTo>
                  <a:pt x="298" y="871"/>
                  <a:pt x="301" y="870"/>
                  <a:pt x="299" y="868"/>
                </a:cubicBezTo>
                <a:cubicBezTo>
                  <a:pt x="295" y="869"/>
                  <a:pt x="295" y="869"/>
                  <a:pt x="295" y="869"/>
                </a:cubicBezTo>
                <a:cubicBezTo>
                  <a:pt x="296" y="866"/>
                  <a:pt x="300" y="866"/>
                  <a:pt x="302" y="864"/>
                </a:cubicBezTo>
                <a:cubicBezTo>
                  <a:pt x="302" y="865"/>
                  <a:pt x="302" y="865"/>
                  <a:pt x="302" y="865"/>
                </a:cubicBezTo>
                <a:cubicBezTo>
                  <a:pt x="299" y="866"/>
                  <a:pt x="299" y="866"/>
                  <a:pt x="299" y="866"/>
                </a:cubicBezTo>
                <a:cubicBezTo>
                  <a:pt x="301" y="869"/>
                  <a:pt x="301" y="869"/>
                  <a:pt x="301" y="869"/>
                </a:cubicBezTo>
                <a:cubicBezTo>
                  <a:pt x="304" y="869"/>
                  <a:pt x="304" y="869"/>
                  <a:pt x="304" y="869"/>
                </a:cubicBezTo>
                <a:cubicBezTo>
                  <a:pt x="303" y="869"/>
                  <a:pt x="307" y="869"/>
                  <a:pt x="304" y="866"/>
                </a:cubicBezTo>
                <a:cubicBezTo>
                  <a:pt x="305" y="867"/>
                  <a:pt x="305" y="867"/>
                  <a:pt x="305" y="867"/>
                </a:cubicBezTo>
                <a:cubicBezTo>
                  <a:pt x="307" y="866"/>
                  <a:pt x="307" y="865"/>
                  <a:pt x="310" y="865"/>
                </a:cubicBezTo>
                <a:cubicBezTo>
                  <a:pt x="310" y="865"/>
                  <a:pt x="310" y="865"/>
                  <a:pt x="310" y="865"/>
                </a:cubicBezTo>
                <a:cubicBezTo>
                  <a:pt x="311" y="865"/>
                  <a:pt x="311" y="865"/>
                  <a:pt x="311" y="865"/>
                </a:cubicBezTo>
                <a:cubicBezTo>
                  <a:pt x="308" y="863"/>
                  <a:pt x="308" y="863"/>
                  <a:pt x="308" y="863"/>
                </a:cubicBezTo>
                <a:cubicBezTo>
                  <a:pt x="309" y="860"/>
                  <a:pt x="309" y="860"/>
                  <a:pt x="309" y="860"/>
                </a:cubicBezTo>
                <a:cubicBezTo>
                  <a:pt x="312" y="863"/>
                  <a:pt x="316" y="853"/>
                  <a:pt x="315" y="863"/>
                </a:cubicBezTo>
                <a:cubicBezTo>
                  <a:pt x="318" y="862"/>
                  <a:pt x="318" y="862"/>
                  <a:pt x="318" y="862"/>
                </a:cubicBezTo>
                <a:cubicBezTo>
                  <a:pt x="318" y="861"/>
                  <a:pt x="320" y="862"/>
                  <a:pt x="319" y="860"/>
                </a:cubicBezTo>
                <a:cubicBezTo>
                  <a:pt x="317" y="860"/>
                  <a:pt x="317" y="860"/>
                  <a:pt x="317" y="860"/>
                </a:cubicBezTo>
                <a:cubicBezTo>
                  <a:pt x="316" y="859"/>
                  <a:pt x="325" y="864"/>
                  <a:pt x="314" y="859"/>
                </a:cubicBezTo>
                <a:cubicBezTo>
                  <a:pt x="316" y="856"/>
                  <a:pt x="297" y="870"/>
                  <a:pt x="321" y="854"/>
                </a:cubicBezTo>
                <a:cubicBezTo>
                  <a:pt x="320" y="854"/>
                  <a:pt x="322" y="854"/>
                  <a:pt x="320" y="855"/>
                </a:cubicBezTo>
                <a:cubicBezTo>
                  <a:pt x="322" y="852"/>
                  <a:pt x="325" y="855"/>
                  <a:pt x="326" y="852"/>
                </a:cubicBezTo>
                <a:cubicBezTo>
                  <a:pt x="327" y="853"/>
                  <a:pt x="330" y="854"/>
                  <a:pt x="331" y="852"/>
                </a:cubicBezTo>
                <a:cubicBezTo>
                  <a:pt x="332" y="851"/>
                  <a:pt x="332" y="851"/>
                  <a:pt x="332" y="851"/>
                </a:cubicBezTo>
                <a:cubicBezTo>
                  <a:pt x="325" y="850"/>
                  <a:pt x="325" y="850"/>
                  <a:pt x="325" y="850"/>
                </a:cubicBezTo>
                <a:cubicBezTo>
                  <a:pt x="319" y="847"/>
                  <a:pt x="319" y="847"/>
                  <a:pt x="319" y="847"/>
                </a:cubicBezTo>
                <a:cubicBezTo>
                  <a:pt x="313" y="847"/>
                  <a:pt x="313" y="847"/>
                  <a:pt x="313" y="847"/>
                </a:cubicBezTo>
                <a:cubicBezTo>
                  <a:pt x="308" y="852"/>
                  <a:pt x="308" y="852"/>
                  <a:pt x="308" y="852"/>
                </a:cubicBezTo>
                <a:cubicBezTo>
                  <a:pt x="310" y="848"/>
                  <a:pt x="310" y="848"/>
                  <a:pt x="310" y="848"/>
                </a:cubicBezTo>
                <a:cubicBezTo>
                  <a:pt x="307" y="848"/>
                  <a:pt x="307" y="848"/>
                  <a:pt x="307" y="848"/>
                </a:cubicBezTo>
                <a:cubicBezTo>
                  <a:pt x="303" y="851"/>
                  <a:pt x="303" y="851"/>
                  <a:pt x="303" y="851"/>
                </a:cubicBezTo>
                <a:cubicBezTo>
                  <a:pt x="305" y="852"/>
                  <a:pt x="305" y="852"/>
                  <a:pt x="305" y="852"/>
                </a:cubicBezTo>
                <a:cubicBezTo>
                  <a:pt x="305" y="854"/>
                  <a:pt x="305" y="854"/>
                  <a:pt x="305" y="854"/>
                </a:cubicBezTo>
                <a:cubicBezTo>
                  <a:pt x="305" y="854"/>
                  <a:pt x="304" y="855"/>
                  <a:pt x="303" y="854"/>
                </a:cubicBezTo>
                <a:cubicBezTo>
                  <a:pt x="303" y="851"/>
                  <a:pt x="303" y="851"/>
                  <a:pt x="303" y="851"/>
                </a:cubicBezTo>
                <a:cubicBezTo>
                  <a:pt x="297" y="853"/>
                  <a:pt x="297" y="853"/>
                  <a:pt x="297" y="853"/>
                </a:cubicBezTo>
                <a:cubicBezTo>
                  <a:pt x="296" y="854"/>
                  <a:pt x="296" y="854"/>
                  <a:pt x="296" y="854"/>
                </a:cubicBezTo>
                <a:cubicBezTo>
                  <a:pt x="299" y="856"/>
                  <a:pt x="299" y="856"/>
                  <a:pt x="299" y="856"/>
                </a:cubicBezTo>
                <a:cubicBezTo>
                  <a:pt x="297" y="856"/>
                  <a:pt x="297" y="856"/>
                  <a:pt x="297" y="856"/>
                </a:cubicBezTo>
                <a:cubicBezTo>
                  <a:pt x="296" y="854"/>
                  <a:pt x="296" y="854"/>
                  <a:pt x="296" y="854"/>
                </a:cubicBezTo>
                <a:cubicBezTo>
                  <a:pt x="295" y="856"/>
                  <a:pt x="295" y="856"/>
                  <a:pt x="295" y="856"/>
                </a:cubicBezTo>
                <a:cubicBezTo>
                  <a:pt x="294" y="855"/>
                  <a:pt x="294" y="855"/>
                  <a:pt x="294" y="855"/>
                </a:cubicBezTo>
                <a:cubicBezTo>
                  <a:pt x="298" y="856"/>
                  <a:pt x="299" y="854"/>
                  <a:pt x="292" y="860"/>
                </a:cubicBezTo>
                <a:cubicBezTo>
                  <a:pt x="293" y="860"/>
                  <a:pt x="293" y="860"/>
                  <a:pt x="293" y="860"/>
                </a:cubicBezTo>
                <a:cubicBezTo>
                  <a:pt x="292" y="858"/>
                  <a:pt x="292" y="858"/>
                  <a:pt x="292" y="858"/>
                </a:cubicBezTo>
                <a:cubicBezTo>
                  <a:pt x="290" y="861"/>
                  <a:pt x="295" y="853"/>
                  <a:pt x="287" y="859"/>
                </a:cubicBezTo>
                <a:cubicBezTo>
                  <a:pt x="290" y="861"/>
                  <a:pt x="290" y="861"/>
                  <a:pt x="290" y="861"/>
                </a:cubicBezTo>
                <a:cubicBezTo>
                  <a:pt x="291" y="862"/>
                  <a:pt x="291" y="862"/>
                  <a:pt x="291" y="862"/>
                </a:cubicBezTo>
                <a:cubicBezTo>
                  <a:pt x="291" y="863"/>
                  <a:pt x="291" y="863"/>
                  <a:pt x="291" y="863"/>
                </a:cubicBezTo>
                <a:cubicBezTo>
                  <a:pt x="285" y="864"/>
                  <a:pt x="285" y="864"/>
                  <a:pt x="285" y="864"/>
                </a:cubicBezTo>
                <a:cubicBezTo>
                  <a:pt x="285" y="865"/>
                  <a:pt x="290" y="866"/>
                  <a:pt x="287" y="866"/>
                </a:cubicBezTo>
                <a:cubicBezTo>
                  <a:pt x="287" y="867"/>
                  <a:pt x="287" y="867"/>
                  <a:pt x="287" y="867"/>
                </a:cubicBezTo>
                <a:cubicBezTo>
                  <a:pt x="283" y="866"/>
                  <a:pt x="283" y="866"/>
                  <a:pt x="283" y="866"/>
                </a:cubicBezTo>
                <a:cubicBezTo>
                  <a:pt x="282" y="866"/>
                  <a:pt x="282" y="866"/>
                  <a:pt x="282" y="866"/>
                </a:cubicBezTo>
                <a:cubicBezTo>
                  <a:pt x="281" y="870"/>
                  <a:pt x="281" y="870"/>
                  <a:pt x="281" y="870"/>
                </a:cubicBezTo>
                <a:cubicBezTo>
                  <a:pt x="277" y="872"/>
                  <a:pt x="277" y="872"/>
                  <a:pt x="277" y="872"/>
                </a:cubicBezTo>
                <a:cubicBezTo>
                  <a:pt x="275" y="872"/>
                  <a:pt x="275" y="872"/>
                  <a:pt x="275" y="872"/>
                </a:cubicBezTo>
                <a:cubicBezTo>
                  <a:pt x="275" y="872"/>
                  <a:pt x="275" y="872"/>
                  <a:pt x="275" y="872"/>
                </a:cubicBezTo>
                <a:cubicBezTo>
                  <a:pt x="276" y="870"/>
                  <a:pt x="276" y="870"/>
                  <a:pt x="276" y="870"/>
                </a:cubicBezTo>
                <a:cubicBezTo>
                  <a:pt x="277" y="870"/>
                  <a:pt x="270" y="875"/>
                  <a:pt x="276" y="867"/>
                </a:cubicBezTo>
                <a:cubicBezTo>
                  <a:pt x="272" y="868"/>
                  <a:pt x="272" y="868"/>
                  <a:pt x="272" y="868"/>
                </a:cubicBezTo>
                <a:cubicBezTo>
                  <a:pt x="272" y="868"/>
                  <a:pt x="271" y="871"/>
                  <a:pt x="272" y="867"/>
                </a:cubicBezTo>
                <a:cubicBezTo>
                  <a:pt x="275" y="866"/>
                  <a:pt x="275" y="866"/>
                  <a:pt x="275" y="866"/>
                </a:cubicBezTo>
                <a:cubicBezTo>
                  <a:pt x="277" y="861"/>
                  <a:pt x="277" y="861"/>
                  <a:pt x="277" y="861"/>
                </a:cubicBezTo>
                <a:cubicBezTo>
                  <a:pt x="275" y="860"/>
                  <a:pt x="275" y="860"/>
                  <a:pt x="275" y="860"/>
                </a:cubicBezTo>
                <a:cubicBezTo>
                  <a:pt x="277" y="858"/>
                  <a:pt x="277" y="858"/>
                  <a:pt x="277" y="858"/>
                </a:cubicBezTo>
                <a:cubicBezTo>
                  <a:pt x="277" y="858"/>
                  <a:pt x="277" y="858"/>
                  <a:pt x="277" y="858"/>
                </a:cubicBezTo>
                <a:cubicBezTo>
                  <a:pt x="285" y="854"/>
                  <a:pt x="285" y="854"/>
                  <a:pt x="285" y="854"/>
                </a:cubicBezTo>
                <a:cubicBezTo>
                  <a:pt x="286" y="854"/>
                  <a:pt x="286" y="854"/>
                  <a:pt x="286" y="854"/>
                </a:cubicBezTo>
                <a:cubicBezTo>
                  <a:pt x="293" y="853"/>
                  <a:pt x="293" y="853"/>
                  <a:pt x="293" y="853"/>
                </a:cubicBezTo>
                <a:cubicBezTo>
                  <a:pt x="293" y="854"/>
                  <a:pt x="293" y="854"/>
                  <a:pt x="292" y="854"/>
                </a:cubicBezTo>
                <a:cubicBezTo>
                  <a:pt x="293" y="855"/>
                  <a:pt x="293" y="855"/>
                  <a:pt x="293" y="855"/>
                </a:cubicBezTo>
                <a:cubicBezTo>
                  <a:pt x="295" y="853"/>
                  <a:pt x="295" y="853"/>
                  <a:pt x="295" y="853"/>
                </a:cubicBezTo>
                <a:cubicBezTo>
                  <a:pt x="293" y="851"/>
                  <a:pt x="293" y="851"/>
                  <a:pt x="293" y="851"/>
                </a:cubicBezTo>
                <a:cubicBezTo>
                  <a:pt x="295" y="848"/>
                  <a:pt x="293" y="857"/>
                  <a:pt x="295" y="848"/>
                </a:cubicBezTo>
                <a:cubicBezTo>
                  <a:pt x="292" y="847"/>
                  <a:pt x="292" y="847"/>
                  <a:pt x="292" y="847"/>
                </a:cubicBezTo>
                <a:cubicBezTo>
                  <a:pt x="295" y="847"/>
                  <a:pt x="288" y="849"/>
                  <a:pt x="295" y="845"/>
                </a:cubicBezTo>
                <a:cubicBezTo>
                  <a:pt x="296" y="847"/>
                  <a:pt x="296" y="847"/>
                  <a:pt x="296" y="847"/>
                </a:cubicBezTo>
                <a:cubicBezTo>
                  <a:pt x="298" y="841"/>
                  <a:pt x="298" y="841"/>
                  <a:pt x="298" y="841"/>
                </a:cubicBezTo>
                <a:cubicBezTo>
                  <a:pt x="297" y="840"/>
                  <a:pt x="297" y="840"/>
                  <a:pt x="297" y="840"/>
                </a:cubicBezTo>
                <a:cubicBezTo>
                  <a:pt x="297" y="837"/>
                  <a:pt x="297" y="837"/>
                  <a:pt x="297" y="837"/>
                </a:cubicBezTo>
                <a:cubicBezTo>
                  <a:pt x="300" y="840"/>
                  <a:pt x="300" y="840"/>
                  <a:pt x="300" y="840"/>
                </a:cubicBezTo>
                <a:cubicBezTo>
                  <a:pt x="301" y="840"/>
                  <a:pt x="301" y="840"/>
                  <a:pt x="301" y="840"/>
                </a:cubicBezTo>
                <a:cubicBezTo>
                  <a:pt x="302" y="837"/>
                  <a:pt x="302" y="837"/>
                  <a:pt x="302" y="837"/>
                </a:cubicBezTo>
                <a:cubicBezTo>
                  <a:pt x="302" y="838"/>
                  <a:pt x="302" y="838"/>
                  <a:pt x="302" y="838"/>
                </a:cubicBezTo>
                <a:cubicBezTo>
                  <a:pt x="304" y="838"/>
                  <a:pt x="300" y="844"/>
                  <a:pt x="305" y="837"/>
                </a:cubicBezTo>
                <a:cubicBezTo>
                  <a:pt x="301" y="835"/>
                  <a:pt x="301" y="835"/>
                  <a:pt x="301" y="835"/>
                </a:cubicBezTo>
                <a:cubicBezTo>
                  <a:pt x="302" y="836"/>
                  <a:pt x="292" y="839"/>
                  <a:pt x="305" y="837"/>
                </a:cubicBezTo>
                <a:cubicBezTo>
                  <a:pt x="306" y="837"/>
                  <a:pt x="306" y="837"/>
                  <a:pt x="306" y="837"/>
                </a:cubicBezTo>
                <a:cubicBezTo>
                  <a:pt x="308" y="835"/>
                  <a:pt x="308" y="835"/>
                  <a:pt x="308" y="835"/>
                </a:cubicBezTo>
                <a:cubicBezTo>
                  <a:pt x="311" y="835"/>
                  <a:pt x="311" y="835"/>
                  <a:pt x="311" y="835"/>
                </a:cubicBezTo>
                <a:cubicBezTo>
                  <a:pt x="309" y="833"/>
                  <a:pt x="309" y="833"/>
                  <a:pt x="309" y="833"/>
                </a:cubicBezTo>
                <a:cubicBezTo>
                  <a:pt x="308" y="833"/>
                  <a:pt x="308" y="832"/>
                  <a:pt x="307" y="833"/>
                </a:cubicBezTo>
                <a:cubicBezTo>
                  <a:pt x="309" y="832"/>
                  <a:pt x="309" y="832"/>
                  <a:pt x="309" y="832"/>
                </a:cubicBezTo>
                <a:cubicBezTo>
                  <a:pt x="310" y="832"/>
                  <a:pt x="306" y="835"/>
                  <a:pt x="312" y="832"/>
                </a:cubicBezTo>
                <a:cubicBezTo>
                  <a:pt x="313" y="831"/>
                  <a:pt x="313" y="831"/>
                  <a:pt x="313" y="831"/>
                </a:cubicBezTo>
                <a:cubicBezTo>
                  <a:pt x="311" y="830"/>
                  <a:pt x="311" y="830"/>
                  <a:pt x="311" y="830"/>
                </a:cubicBezTo>
                <a:cubicBezTo>
                  <a:pt x="315" y="825"/>
                  <a:pt x="315" y="825"/>
                  <a:pt x="315" y="825"/>
                </a:cubicBezTo>
                <a:cubicBezTo>
                  <a:pt x="312" y="822"/>
                  <a:pt x="312" y="822"/>
                  <a:pt x="312" y="822"/>
                </a:cubicBezTo>
                <a:cubicBezTo>
                  <a:pt x="315" y="821"/>
                  <a:pt x="315" y="821"/>
                  <a:pt x="315" y="821"/>
                </a:cubicBezTo>
                <a:cubicBezTo>
                  <a:pt x="316" y="821"/>
                  <a:pt x="310" y="819"/>
                  <a:pt x="318" y="822"/>
                </a:cubicBezTo>
                <a:cubicBezTo>
                  <a:pt x="315" y="825"/>
                  <a:pt x="315" y="825"/>
                  <a:pt x="315" y="825"/>
                </a:cubicBezTo>
                <a:cubicBezTo>
                  <a:pt x="314" y="824"/>
                  <a:pt x="312" y="824"/>
                  <a:pt x="314" y="828"/>
                </a:cubicBezTo>
                <a:cubicBezTo>
                  <a:pt x="314" y="828"/>
                  <a:pt x="314" y="828"/>
                  <a:pt x="314" y="828"/>
                </a:cubicBezTo>
                <a:cubicBezTo>
                  <a:pt x="314" y="828"/>
                  <a:pt x="311" y="827"/>
                  <a:pt x="313" y="829"/>
                </a:cubicBezTo>
                <a:cubicBezTo>
                  <a:pt x="317" y="832"/>
                  <a:pt x="298" y="835"/>
                  <a:pt x="322" y="827"/>
                </a:cubicBezTo>
                <a:cubicBezTo>
                  <a:pt x="324" y="827"/>
                  <a:pt x="324" y="827"/>
                  <a:pt x="324" y="827"/>
                </a:cubicBezTo>
                <a:cubicBezTo>
                  <a:pt x="323" y="828"/>
                  <a:pt x="323" y="828"/>
                  <a:pt x="323" y="828"/>
                </a:cubicBezTo>
                <a:cubicBezTo>
                  <a:pt x="325" y="829"/>
                  <a:pt x="325" y="829"/>
                  <a:pt x="325" y="829"/>
                </a:cubicBezTo>
                <a:cubicBezTo>
                  <a:pt x="324" y="830"/>
                  <a:pt x="324" y="830"/>
                  <a:pt x="324" y="830"/>
                </a:cubicBezTo>
                <a:cubicBezTo>
                  <a:pt x="328" y="833"/>
                  <a:pt x="328" y="833"/>
                  <a:pt x="328" y="833"/>
                </a:cubicBezTo>
                <a:cubicBezTo>
                  <a:pt x="327" y="833"/>
                  <a:pt x="330" y="836"/>
                  <a:pt x="325" y="834"/>
                </a:cubicBezTo>
                <a:cubicBezTo>
                  <a:pt x="329" y="837"/>
                  <a:pt x="317" y="835"/>
                  <a:pt x="329" y="835"/>
                </a:cubicBezTo>
                <a:cubicBezTo>
                  <a:pt x="329" y="832"/>
                  <a:pt x="329" y="832"/>
                  <a:pt x="329" y="832"/>
                </a:cubicBezTo>
                <a:cubicBezTo>
                  <a:pt x="332" y="834"/>
                  <a:pt x="332" y="829"/>
                  <a:pt x="332" y="830"/>
                </a:cubicBezTo>
                <a:cubicBezTo>
                  <a:pt x="341" y="829"/>
                  <a:pt x="341" y="829"/>
                  <a:pt x="341" y="829"/>
                </a:cubicBezTo>
                <a:cubicBezTo>
                  <a:pt x="340" y="829"/>
                  <a:pt x="341" y="828"/>
                  <a:pt x="341" y="827"/>
                </a:cubicBezTo>
                <a:cubicBezTo>
                  <a:pt x="336" y="827"/>
                  <a:pt x="336" y="827"/>
                  <a:pt x="336" y="827"/>
                </a:cubicBezTo>
                <a:cubicBezTo>
                  <a:pt x="328" y="825"/>
                  <a:pt x="328" y="825"/>
                  <a:pt x="328" y="825"/>
                </a:cubicBezTo>
                <a:cubicBezTo>
                  <a:pt x="327" y="826"/>
                  <a:pt x="331" y="826"/>
                  <a:pt x="328" y="822"/>
                </a:cubicBezTo>
                <a:cubicBezTo>
                  <a:pt x="322" y="824"/>
                  <a:pt x="322" y="824"/>
                  <a:pt x="322" y="824"/>
                </a:cubicBezTo>
                <a:cubicBezTo>
                  <a:pt x="319" y="822"/>
                  <a:pt x="319" y="822"/>
                  <a:pt x="319" y="822"/>
                </a:cubicBezTo>
                <a:cubicBezTo>
                  <a:pt x="322" y="822"/>
                  <a:pt x="322" y="822"/>
                  <a:pt x="322" y="822"/>
                </a:cubicBezTo>
                <a:cubicBezTo>
                  <a:pt x="323" y="822"/>
                  <a:pt x="323" y="822"/>
                  <a:pt x="323" y="822"/>
                </a:cubicBezTo>
                <a:cubicBezTo>
                  <a:pt x="322" y="820"/>
                  <a:pt x="322" y="820"/>
                  <a:pt x="322" y="820"/>
                </a:cubicBezTo>
                <a:cubicBezTo>
                  <a:pt x="327" y="822"/>
                  <a:pt x="327" y="822"/>
                  <a:pt x="327" y="822"/>
                </a:cubicBezTo>
                <a:cubicBezTo>
                  <a:pt x="326" y="819"/>
                  <a:pt x="326" y="819"/>
                  <a:pt x="326" y="819"/>
                </a:cubicBezTo>
                <a:cubicBezTo>
                  <a:pt x="319" y="818"/>
                  <a:pt x="319" y="818"/>
                  <a:pt x="319" y="818"/>
                </a:cubicBezTo>
                <a:cubicBezTo>
                  <a:pt x="318" y="817"/>
                  <a:pt x="318" y="817"/>
                  <a:pt x="318" y="817"/>
                </a:cubicBezTo>
                <a:cubicBezTo>
                  <a:pt x="314" y="816"/>
                  <a:pt x="314" y="816"/>
                  <a:pt x="314" y="816"/>
                </a:cubicBezTo>
                <a:cubicBezTo>
                  <a:pt x="311" y="818"/>
                  <a:pt x="311" y="818"/>
                  <a:pt x="311" y="818"/>
                </a:cubicBezTo>
                <a:cubicBezTo>
                  <a:pt x="309" y="816"/>
                  <a:pt x="309" y="816"/>
                  <a:pt x="309" y="816"/>
                </a:cubicBezTo>
                <a:cubicBezTo>
                  <a:pt x="304" y="817"/>
                  <a:pt x="304" y="817"/>
                  <a:pt x="304" y="817"/>
                </a:cubicBezTo>
                <a:cubicBezTo>
                  <a:pt x="307" y="819"/>
                  <a:pt x="307" y="819"/>
                  <a:pt x="307" y="819"/>
                </a:cubicBezTo>
                <a:cubicBezTo>
                  <a:pt x="310" y="817"/>
                  <a:pt x="310" y="817"/>
                  <a:pt x="310" y="817"/>
                </a:cubicBezTo>
                <a:cubicBezTo>
                  <a:pt x="310" y="817"/>
                  <a:pt x="314" y="814"/>
                  <a:pt x="310" y="820"/>
                </a:cubicBezTo>
                <a:cubicBezTo>
                  <a:pt x="307" y="820"/>
                  <a:pt x="307" y="820"/>
                  <a:pt x="307" y="820"/>
                </a:cubicBezTo>
                <a:cubicBezTo>
                  <a:pt x="306" y="819"/>
                  <a:pt x="307" y="819"/>
                  <a:pt x="307" y="819"/>
                </a:cubicBezTo>
                <a:cubicBezTo>
                  <a:pt x="304" y="819"/>
                  <a:pt x="304" y="819"/>
                  <a:pt x="304" y="819"/>
                </a:cubicBezTo>
                <a:cubicBezTo>
                  <a:pt x="302" y="817"/>
                  <a:pt x="302" y="817"/>
                  <a:pt x="302" y="817"/>
                </a:cubicBezTo>
                <a:cubicBezTo>
                  <a:pt x="296" y="818"/>
                  <a:pt x="296" y="818"/>
                  <a:pt x="296" y="818"/>
                </a:cubicBezTo>
                <a:cubicBezTo>
                  <a:pt x="293" y="822"/>
                  <a:pt x="293" y="822"/>
                  <a:pt x="293" y="822"/>
                </a:cubicBezTo>
                <a:cubicBezTo>
                  <a:pt x="291" y="820"/>
                  <a:pt x="291" y="820"/>
                  <a:pt x="291" y="820"/>
                </a:cubicBezTo>
                <a:cubicBezTo>
                  <a:pt x="293" y="819"/>
                  <a:pt x="293" y="819"/>
                  <a:pt x="293" y="819"/>
                </a:cubicBezTo>
                <a:cubicBezTo>
                  <a:pt x="285" y="818"/>
                  <a:pt x="285" y="818"/>
                  <a:pt x="285" y="818"/>
                </a:cubicBezTo>
                <a:cubicBezTo>
                  <a:pt x="284" y="818"/>
                  <a:pt x="293" y="815"/>
                  <a:pt x="282" y="820"/>
                </a:cubicBezTo>
                <a:cubicBezTo>
                  <a:pt x="286" y="820"/>
                  <a:pt x="281" y="818"/>
                  <a:pt x="285" y="816"/>
                </a:cubicBezTo>
                <a:cubicBezTo>
                  <a:pt x="286" y="818"/>
                  <a:pt x="286" y="818"/>
                  <a:pt x="286" y="818"/>
                </a:cubicBezTo>
                <a:cubicBezTo>
                  <a:pt x="289" y="819"/>
                  <a:pt x="291" y="812"/>
                  <a:pt x="292" y="818"/>
                </a:cubicBezTo>
                <a:cubicBezTo>
                  <a:pt x="293" y="817"/>
                  <a:pt x="298" y="821"/>
                  <a:pt x="292" y="815"/>
                </a:cubicBezTo>
                <a:cubicBezTo>
                  <a:pt x="291" y="812"/>
                  <a:pt x="291" y="816"/>
                  <a:pt x="296" y="813"/>
                </a:cubicBezTo>
                <a:cubicBezTo>
                  <a:pt x="295" y="812"/>
                  <a:pt x="299" y="810"/>
                  <a:pt x="293" y="811"/>
                </a:cubicBezTo>
                <a:cubicBezTo>
                  <a:pt x="292" y="812"/>
                  <a:pt x="292" y="812"/>
                  <a:pt x="292" y="812"/>
                </a:cubicBezTo>
                <a:cubicBezTo>
                  <a:pt x="291" y="811"/>
                  <a:pt x="291" y="811"/>
                  <a:pt x="291" y="811"/>
                </a:cubicBezTo>
                <a:cubicBezTo>
                  <a:pt x="288" y="814"/>
                  <a:pt x="288" y="814"/>
                  <a:pt x="288" y="814"/>
                </a:cubicBezTo>
                <a:cubicBezTo>
                  <a:pt x="289" y="812"/>
                  <a:pt x="289" y="812"/>
                  <a:pt x="289" y="812"/>
                </a:cubicBezTo>
                <a:cubicBezTo>
                  <a:pt x="288" y="812"/>
                  <a:pt x="297" y="808"/>
                  <a:pt x="286" y="811"/>
                </a:cubicBezTo>
                <a:cubicBezTo>
                  <a:pt x="292" y="810"/>
                  <a:pt x="292" y="810"/>
                  <a:pt x="292" y="810"/>
                </a:cubicBezTo>
                <a:cubicBezTo>
                  <a:pt x="290" y="808"/>
                  <a:pt x="290" y="808"/>
                  <a:pt x="290" y="808"/>
                </a:cubicBezTo>
                <a:cubicBezTo>
                  <a:pt x="286" y="809"/>
                  <a:pt x="286" y="809"/>
                  <a:pt x="286" y="809"/>
                </a:cubicBezTo>
                <a:cubicBezTo>
                  <a:pt x="286" y="809"/>
                  <a:pt x="286" y="809"/>
                  <a:pt x="286" y="809"/>
                </a:cubicBezTo>
                <a:cubicBezTo>
                  <a:pt x="282" y="804"/>
                  <a:pt x="294" y="809"/>
                  <a:pt x="286" y="802"/>
                </a:cubicBezTo>
                <a:cubicBezTo>
                  <a:pt x="289" y="802"/>
                  <a:pt x="289" y="802"/>
                  <a:pt x="289" y="802"/>
                </a:cubicBezTo>
                <a:cubicBezTo>
                  <a:pt x="290" y="800"/>
                  <a:pt x="290" y="800"/>
                  <a:pt x="290" y="800"/>
                </a:cubicBezTo>
                <a:cubicBezTo>
                  <a:pt x="294" y="800"/>
                  <a:pt x="294" y="800"/>
                  <a:pt x="294" y="800"/>
                </a:cubicBezTo>
                <a:cubicBezTo>
                  <a:pt x="294" y="799"/>
                  <a:pt x="294" y="799"/>
                  <a:pt x="294" y="799"/>
                </a:cubicBezTo>
                <a:cubicBezTo>
                  <a:pt x="299" y="798"/>
                  <a:pt x="299" y="798"/>
                  <a:pt x="299" y="798"/>
                </a:cubicBezTo>
                <a:cubicBezTo>
                  <a:pt x="297" y="797"/>
                  <a:pt x="297" y="797"/>
                  <a:pt x="297" y="797"/>
                </a:cubicBezTo>
                <a:cubicBezTo>
                  <a:pt x="299" y="797"/>
                  <a:pt x="299" y="796"/>
                  <a:pt x="300" y="795"/>
                </a:cubicBezTo>
                <a:cubicBezTo>
                  <a:pt x="295" y="793"/>
                  <a:pt x="295" y="793"/>
                  <a:pt x="295" y="793"/>
                </a:cubicBezTo>
                <a:cubicBezTo>
                  <a:pt x="291" y="794"/>
                  <a:pt x="310" y="803"/>
                  <a:pt x="287" y="793"/>
                </a:cubicBezTo>
                <a:cubicBezTo>
                  <a:pt x="284" y="790"/>
                  <a:pt x="284" y="790"/>
                  <a:pt x="284" y="790"/>
                </a:cubicBezTo>
                <a:cubicBezTo>
                  <a:pt x="283" y="791"/>
                  <a:pt x="283" y="791"/>
                  <a:pt x="283" y="791"/>
                </a:cubicBezTo>
                <a:cubicBezTo>
                  <a:pt x="287" y="787"/>
                  <a:pt x="287" y="787"/>
                  <a:pt x="287" y="787"/>
                </a:cubicBezTo>
                <a:cubicBezTo>
                  <a:pt x="291" y="788"/>
                  <a:pt x="291" y="788"/>
                  <a:pt x="291" y="788"/>
                </a:cubicBezTo>
                <a:cubicBezTo>
                  <a:pt x="292" y="787"/>
                  <a:pt x="292" y="787"/>
                  <a:pt x="292" y="787"/>
                </a:cubicBezTo>
                <a:cubicBezTo>
                  <a:pt x="291" y="786"/>
                  <a:pt x="291" y="786"/>
                  <a:pt x="291" y="786"/>
                </a:cubicBezTo>
                <a:cubicBezTo>
                  <a:pt x="295" y="784"/>
                  <a:pt x="295" y="784"/>
                  <a:pt x="295" y="784"/>
                </a:cubicBezTo>
                <a:cubicBezTo>
                  <a:pt x="292" y="783"/>
                  <a:pt x="292" y="783"/>
                  <a:pt x="292" y="783"/>
                </a:cubicBezTo>
                <a:cubicBezTo>
                  <a:pt x="294" y="781"/>
                  <a:pt x="294" y="781"/>
                  <a:pt x="294" y="781"/>
                </a:cubicBezTo>
                <a:cubicBezTo>
                  <a:pt x="294" y="778"/>
                  <a:pt x="294" y="778"/>
                  <a:pt x="294" y="778"/>
                </a:cubicBezTo>
                <a:cubicBezTo>
                  <a:pt x="290" y="776"/>
                  <a:pt x="290" y="776"/>
                  <a:pt x="290" y="776"/>
                </a:cubicBezTo>
                <a:cubicBezTo>
                  <a:pt x="292" y="774"/>
                  <a:pt x="292" y="774"/>
                  <a:pt x="292" y="774"/>
                </a:cubicBezTo>
                <a:cubicBezTo>
                  <a:pt x="286" y="770"/>
                  <a:pt x="286" y="770"/>
                  <a:pt x="286" y="770"/>
                </a:cubicBezTo>
                <a:cubicBezTo>
                  <a:pt x="286" y="765"/>
                  <a:pt x="286" y="765"/>
                  <a:pt x="286" y="765"/>
                </a:cubicBezTo>
                <a:cubicBezTo>
                  <a:pt x="289" y="764"/>
                  <a:pt x="289" y="764"/>
                  <a:pt x="289" y="764"/>
                </a:cubicBezTo>
                <a:cubicBezTo>
                  <a:pt x="289" y="760"/>
                  <a:pt x="289" y="760"/>
                  <a:pt x="289" y="760"/>
                </a:cubicBezTo>
                <a:cubicBezTo>
                  <a:pt x="289" y="760"/>
                  <a:pt x="286" y="761"/>
                  <a:pt x="290" y="760"/>
                </a:cubicBezTo>
                <a:cubicBezTo>
                  <a:pt x="286" y="758"/>
                  <a:pt x="286" y="758"/>
                  <a:pt x="286" y="758"/>
                </a:cubicBezTo>
                <a:cubicBezTo>
                  <a:pt x="288" y="757"/>
                  <a:pt x="288" y="757"/>
                  <a:pt x="288" y="757"/>
                </a:cubicBezTo>
                <a:cubicBezTo>
                  <a:pt x="295" y="758"/>
                  <a:pt x="295" y="758"/>
                  <a:pt x="295" y="758"/>
                </a:cubicBezTo>
                <a:cubicBezTo>
                  <a:pt x="296" y="758"/>
                  <a:pt x="296" y="758"/>
                  <a:pt x="296" y="758"/>
                </a:cubicBezTo>
                <a:cubicBezTo>
                  <a:pt x="296" y="756"/>
                  <a:pt x="296" y="756"/>
                  <a:pt x="296" y="756"/>
                </a:cubicBezTo>
                <a:cubicBezTo>
                  <a:pt x="297" y="755"/>
                  <a:pt x="297" y="755"/>
                  <a:pt x="297" y="755"/>
                </a:cubicBezTo>
                <a:cubicBezTo>
                  <a:pt x="293" y="752"/>
                  <a:pt x="293" y="752"/>
                  <a:pt x="293" y="752"/>
                </a:cubicBezTo>
                <a:cubicBezTo>
                  <a:pt x="292" y="752"/>
                  <a:pt x="292" y="752"/>
                  <a:pt x="292" y="752"/>
                </a:cubicBezTo>
                <a:cubicBezTo>
                  <a:pt x="298" y="750"/>
                  <a:pt x="298" y="750"/>
                  <a:pt x="298" y="750"/>
                </a:cubicBezTo>
                <a:cubicBezTo>
                  <a:pt x="299" y="750"/>
                  <a:pt x="299" y="750"/>
                  <a:pt x="299" y="750"/>
                </a:cubicBezTo>
                <a:cubicBezTo>
                  <a:pt x="300" y="750"/>
                  <a:pt x="296" y="753"/>
                  <a:pt x="297" y="751"/>
                </a:cubicBezTo>
                <a:cubicBezTo>
                  <a:pt x="301" y="752"/>
                  <a:pt x="301" y="752"/>
                  <a:pt x="301" y="752"/>
                </a:cubicBezTo>
                <a:cubicBezTo>
                  <a:pt x="305" y="751"/>
                  <a:pt x="305" y="751"/>
                  <a:pt x="305" y="751"/>
                </a:cubicBezTo>
                <a:cubicBezTo>
                  <a:pt x="305" y="747"/>
                  <a:pt x="305" y="747"/>
                  <a:pt x="305" y="747"/>
                </a:cubicBezTo>
                <a:cubicBezTo>
                  <a:pt x="310" y="747"/>
                  <a:pt x="310" y="747"/>
                  <a:pt x="310" y="747"/>
                </a:cubicBezTo>
                <a:cubicBezTo>
                  <a:pt x="310" y="746"/>
                  <a:pt x="310" y="746"/>
                  <a:pt x="310" y="746"/>
                </a:cubicBezTo>
                <a:cubicBezTo>
                  <a:pt x="315" y="745"/>
                  <a:pt x="315" y="745"/>
                  <a:pt x="315" y="745"/>
                </a:cubicBezTo>
                <a:cubicBezTo>
                  <a:pt x="318" y="745"/>
                  <a:pt x="318" y="745"/>
                  <a:pt x="318" y="745"/>
                </a:cubicBezTo>
                <a:cubicBezTo>
                  <a:pt x="321" y="741"/>
                  <a:pt x="321" y="741"/>
                  <a:pt x="321" y="741"/>
                </a:cubicBezTo>
                <a:cubicBezTo>
                  <a:pt x="319" y="738"/>
                  <a:pt x="319" y="738"/>
                  <a:pt x="319" y="738"/>
                </a:cubicBezTo>
                <a:cubicBezTo>
                  <a:pt x="317" y="737"/>
                  <a:pt x="319" y="743"/>
                  <a:pt x="315" y="738"/>
                </a:cubicBezTo>
                <a:cubicBezTo>
                  <a:pt x="313" y="740"/>
                  <a:pt x="313" y="740"/>
                  <a:pt x="313" y="740"/>
                </a:cubicBezTo>
                <a:cubicBezTo>
                  <a:pt x="312" y="736"/>
                  <a:pt x="312" y="736"/>
                  <a:pt x="312" y="736"/>
                </a:cubicBezTo>
                <a:cubicBezTo>
                  <a:pt x="309" y="736"/>
                  <a:pt x="309" y="736"/>
                  <a:pt x="309" y="736"/>
                </a:cubicBezTo>
                <a:cubicBezTo>
                  <a:pt x="309" y="737"/>
                  <a:pt x="304" y="738"/>
                  <a:pt x="309" y="739"/>
                </a:cubicBezTo>
                <a:cubicBezTo>
                  <a:pt x="303" y="742"/>
                  <a:pt x="303" y="742"/>
                  <a:pt x="303" y="742"/>
                </a:cubicBezTo>
                <a:cubicBezTo>
                  <a:pt x="300" y="742"/>
                  <a:pt x="300" y="742"/>
                  <a:pt x="300" y="742"/>
                </a:cubicBezTo>
                <a:cubicBezTo>
                  <a:pt x="299" y="739"/>
                  <a:pt x="299" y="739"/>
                  <a:pt x="299" y="739"/>
                </a:cubicBezTo>
                <a:cubicBezTo>
                  <a:pt x="296" y="738"/>
                  <a:pt x="296" y="738"/>
                  <a:pt x="296" y="738"/>
                </a:cubicBezTo>
                <a:cubicBezTo>
                  <a:pt x="300" y="736"/>
                  <a:pt x="300" y="736"/>
                  <a:pt x="300" y="736"/>
                </a:cubicBezTo>
                <a:cubicBezTo>
                  <a:pt x="304" y="739"/>
                  <a:pt x="304" y="739"/>
                  <a:pt x="304" y="739"/>
                </a:cubicBezTo>
                <a:cubicBezTo>
                  <a:pt x="306" y="736"/>
                  <a:pt x="306" y="736"/>
                  <a:pt x="306" y="736"/>
                </a:cubicBezTo>
                <a:cubicBezTo>
                  <a:pt x="305" y="735"/>
                  <a:pt x="305" y="735"/>
                  <a:pt x="305" y="735"/>
                </a:cubicBezTo>
                <a:cubicBezTo>
                  <a:pt x="302" y="736"/>
                  <a:pt x="302" y="736"/>
                  <a:pt x="302" y="736"/>
                </a:cubicBezTo>
                <a:cubicBezTo>
                  <a:pt x="301" y="733"/>
                  <a:pt x="301" y="733"/>
                  <a:pt x="301" y="733"/>
                </a:cubicBezTo>
                <a:cubicBezTo>
                  <a:pt x="301" y="732"/>
                  <a:pt x="301" y="732"/>
                  <a:pt x="301" y="732"/>
                </a:cubicBezTo>
                <a:cubicBezTo>
                  <a:pt x="303" y="731"/>
                  <a:pt x="303" y="731"/>
                  <a:pt x="303" y="731"/>
                </a:cubicBezTo>
                <a:cubicBezTo>
                  <a:pt x="304" y="732"/>
                  <a:pt x="304" y="732"/>
                  <a:pt x="304" y="732"/>
                </a:cubicBezTo>
                <a:cubicBezTo>
                  <a:pt x="307" y="731"/>
                  <a:pt x="307" y="731"/>
                  <a:pt x="307" y="731"/>
                </a:cubicBezTo>
                <a:cubicBezTo>
                  <a:pt x="305" y="729"/>
                  <a:pt x="305" y="729"/>
                  <a:pt x="305" y="729"/>
                </a:cubicBezTo>
                <a:cubicBezTo>
                  <a:pt x="307" y="728"/>
                  <a:pt x="307" y="728"/>
                  <a:pt x="307" y="728"/>
                </a:cubicBezTo>
                <a:cubicBezTo>
                  <a:pt x="305" y="727"/>
                  <a:pt x="305" y="727"/>
                  <a:pt x="305" y="727"/>
                </a:cubicBezTo>
                <a:cubicBezTo>
                  <a:pt x="289" y="736"/>
                  <a:pt x="289" y="736"/>
                  <a:pt x="289" y="736"/>
                </a:cubicBezTo>
                <a:cubicBezTo>
                  <a:pt x="291" y="738"/>
                  <a:pt x="291" y="738"/>
                  <a:pt x="291" y="738"/>
                </a:cubicBezTo>
                <a:cubicBezTo>
                  <a:pt x="289" y="739"/>
                  <a:pt x="289" y="739"/>
                  <a:pt x="289" y="739"/>
                </a:cubicBezTo>
                <a:cubicBezTo>
                  <a:pt x="286" y="736"/>
                  <a:pt x="286" y="736"/>
                  <a:pt x="286" y="736"/>
                </a:cubicBezTo>
                <a:cubicBezTo>
                  <a:pt x="286" y="736"/>
                  <a:pt x="291" y="733"/>
                  <a:pt x="285" y="738"/>
                </a:cubicBezTo>
                <a:cubicBezTo>
                  <a:pt x="285" y="740"/>
                  <a:pt x="285" y="740"/>
                  <a:pt x="285" y="740"/>
                </a:cubicBezTo>
                <a:cubicBezTo>
                  <a:pt x="278" y="743"/>
                  <a:pt x="278" y="743"/>
                  <a:pt x="278" y="743"/>
                </a:cubicBezTo>
                <a:cubicBezTo>
                  <a:pt x="276" y="741"/>
                  <a:pt x="276" y="741"/>
                  <a:pt x="276" y="741"/>
                </a:cubicBezTo>
                <a:cubicBezTo>
                  <a:pt x="272" y="740"/>
                  <a:pt x="272" y="740"/>
                  <a:pt x="272" y="740"/>
                </a:cubicBezTo>
                <a:cubicBezTo>
                  <a:pt x="272" y="738"/>
                  <a:pt x="272" y="738"/>
                  <a:pt x="272" y="738"/>
                </a:cubicBezTo>
                <a:cubicBezTo>
                  <a:pt x="267" y="738"/>
                  <a:pt x="267" y="738"/>
                  <a:pt x="267" y="738"/>
                </a:cubicBezTo>
                <a:cubicBezTo>
                  <a:pt x="269" y="734"/>
                  <a:pt x="269" y="734"/>
                  <a:pt x="269" y="734"/>
                </a:cubicBezTo>
                <a:cubicBezTo>
                  <a:pt x="261" y="734"/>
                  <a:pt x="261" y="734"/>
                  <a:pt x="261" y="734"/>
                </a:cubicBezTo>
                <a:cubicBezTo>
                  <a:pt x="260" y="734"/>
                  <a:pt x="260" y="735"/>
                  <a:pt x="260" y="736"/>
                </a:cubicBezTo>
                <a:cubicBezTo>
                  <a:pt x="262" y="736"/>
                  <a:pt x="262" y="736"/>
                  <a:pt x="262" y="736"/>
                </a:cubicBezTo>
                <a:cubicBezTo>
                  <a:pt x="261" y="736"/>
                  <a:pt x="259" y="736"/>
                  <a:pt x="259" y="739"/>
                </a:cubicBezTo>
                <a:cubicBezTo>
                  <a:pt x="264" y="743"/>
                  <a:pt x="264" y="743"/>
                  <a:pt x="264" y="743"/>
                </a:cubicBezTo>
                <a:cubicBezTo>
                  <a:pt x="258" y="742"/>
                  <a:pt x="258" y="742"/>
                  <a:pt x="258" y="742"/>
                </a:cubicBezTo>
                <a:cubicBezTo>
                  <a:pt x="258" y="743"/>
                  <a:pt x="258" y="743"/>
                  <a:pt x="258" y="743"/>
                </a:cubicBezTo>
                <a:cubicBezTo>
                  <a:pt x="255" y="743"/>
                  <a:pt x="255" y="743"/>
                  <a:pt x="255" y="743"/>
                </a:cubicBezTo>
                <a:cubicBezTo>
                  <a:pt x="258" y="742"/>
                  <a:pt x="258" y="742"/>
                  <a:pt x="258" y="742"/>
                </a:cubicBezTo>
                <a:cubicBezTo>
                  <a:pt x="259" y="741"/>
                  <a:pt x="259" y="741"/>
                  <a:pt x="259" y="741"/>
                </a:cubicBezTo>
                <a:cubicBezTo>
                  <a:pt x="256" y="738"/>
                  <a:pt x="256" y="738"/>
                  <a:pt x="256" y="738"/>
                </a:cubicBezTo>
                <a:cubicBezTo>
                  <a:pt x="255" y="739"/>
                  <a:pt x="251" y="741"/>
                  <a:pt x="253" y="742"/>
                </a:cubicBezTo>
                <a:cubicBezTo>
                  <a:pt x="248" y="743"/>
                  <a:pt x="248" y="743"/>
                  <a:pt x="248" y="743"/>
                </a:cubicBezTo>
                <a:cubicBezTo>
                  <a:pt x="246" y="745"/>
                  <a:pt x="246" y="745"/>
                  <a:pt x="246" y="745"/>
                </a:cubicBezTo>
                <a:cubicBezTo>
                  <a:pt x="245" y="746"/>
                  <a:pt x="245" y="746"/>
                  <a:pt x="245" y="746"/>
                </a:cubicBezTo>
                <a:cubicBezTo>
                  <a:pt x="240" y="743"/>
                  <a:pt x="240" y="743"/>
                  <a:pt x="240" y="743"/>
                </a:cubicBezTo>
                <a:cubicBezTo>
                  <a:pt x="240" y="742"/>
                  <a:pt x="240" y="742"/>
                  <a:pt x="240" y="742"/>
                </a:cubicBezTo>
                <a:cubicBezTo>
                  <a:pt x="236" y="746"/>
                  <a:pt x="236" y="746"/>
                  <a:pt x="236" y="746"/>
                </a:cubicBezTo>
                <a:cubicBezTo>
                  <a:pt x="239" y="748"/>
                  <a:pt x="239" y="748"/>
                  <a:pt x="239" y="748"/>
                </a:cubicBezTo>
                <a:cubicBezTo>
                  <a:pt x="237" y="750"/>
                  <a:pt x="237" y="750"/>
                  <a:pt x="237" y="750"/>
                </a:cubicBezTo>
                <a:cubicBezTo>
                  <a:pt x="239" y="751"/>
                  <a:pt x="239" y="751"/>
                  <a:pt x="239" y="751"/>
                </a:cubicBezTo>
                <a:cubicBezTo>
                  <a:pt x="234" y="751"/>
                  <a:pt x="234" y="751"/>
                  <a:pt x="234" y="751"/>
                </a:cubicBezTo>
                <a:cubicBezTo>
                  <a:pt x="234" y="750"/>
                  <a:pt x="234" y="750"/>
                  <a:pt x="234" y="750"/>
                </a:cubicBezTo>
                <a:cubicBezTo>
                  <a:pt x="231" y="748"/>
                  <a:pt x="231" y="748"/>
                  <a:pt x="231" y="748"/>
                </a:cubicBezTo>
                <a:cubicBezTo>
                  <a:pt x="230" y="748"/>
                  <a:pt x="230" y="748"/>
                  <a:pt x="230" y="748"/>
                </a:cubicBezTo>
                <a:cubicBezTo>
                  <a:pt x="237" y="744"/>
                  <a:pt x="237" y="744"/>
                  <a:pt x="237" y="744"/>
                </a:cubicBezTo>
                <a:cubicBezTo>
                  <a:pt x="236" y="744"/>
                  <a:pt x="236" y="744"/>
                  <a:pt x="236" y="744"/>
                </a:cubicBezTo>
                <a:cubicBezTo>
                  <a:pt x="239" y="741"/>
                  <a:pt x="239" y="741"/>
                  <a:pt x="239" y="741"/>
                </a:cubicBezTo>
                <a:cubicBezTo>
                  <a:pt x="242" y="741"/>
                  <a:pt x="242" y="741"/>
                  <a:pt x="242" y="741"/>
                </a:cubicBezTo>
                <a:cubicBezTo>
                  <a:pt x="243" y="738"/>
                  <a:pt x="243" y="738"/>
                  <a:pt x="243" y="738"/>
                </a:cubicBezTo>
                <a:cubicBezTo>
                  <a:pt x="245" y="739"/>
                  <a:pt x="245" y="739"/>
                  <a:pt x="245" y="739"/>
                </a:cubicBezTo>
                <a:cubicBezTo>
                  <a:pt x="246" y="741"/>
                  <a:pt x="239" y="739"/>
                  <a:pt x="246" y="742"/>
                </a:cubicBezTo>
                <a:cubicBezTo>
                  <a:pt x="250" y="741"/>
                  <a:pt x="250" y="741"/>
                  <a:pt x="250" y="741"/>
                </a:cubicBezTo>
                <a:cubicBezTo>
                  <a:pt x="255" y="737"/>
                  <a:pt x="255" y="737"/>
                  <a:pt x="255" y="737"/>
                </a:cubicBezTo>
                <a:cubicBezTo>
                  <a:pt x="258" y="733"/>
                  <a:pt x="258" y="733"/>
                  <a:pt x="258" y="733"/>
                </a:cubicBezTo>
                <a:cubicBezTo>
                  <a:pt x="257" y="732"/>
                  <a:pt x="257" y="732"/>
                  <a:pt x="257" y="732"/>
                </a:cubicBezTo>
                <a:cubicBezTo>
                  <a:pt x="258" y="731"/>
                  <a:pt x="258" y="731"/>
                  <a:pt x="258" y="731"/>
                </a:cubicBezTo>
                <a:cubicBezTo>
                  <a:pt x="258" y="730"/>
                  <a:pt x="258" y="730"/>
                  <a:pt x="258" y="730"/>
                </a:cubicBezTo>
                <a:cubicBezTo>
                  <a:pt x="260" y="732"/>
                  <a:pt x="260" y="732"/>
                  <a:pt x="260" y="732"/>
                </a:cubicBezTo>
                <a:cubicBezTo>
                  <a:pt x="263" y="730"/>
                  <a:pt x="263" y="730"/>
                  <a:pt x="263" y="730"/>
                </a:cubicBezTo>
                <a:cubicBezTo>
                  <a:pt x="258" y="729"/>
                  <a:pt x="258" y="729"/>
                  <a:pt x="258" y="729"/>
                </a:cubicBezTo>
                <a:cubicBezTo>
                  <a:pt x="246" y="734"/>
                  <a:pt x="246" y="734"/>
                  <a:pt x="246" y="734"/>
                </a:cubicBezTo>
                <a:cubicBezTo>
                  <a:pt x="224" y="748"/>
                  <a:pt x="224" y="748"/>
                  <a:pt x="224" y="748"/>
                </a:cubicBezTo>
                <a:cubicBezTo>
                  <a:pt x="223" y="750"/>
                  <a:pt x="223" y="750"/>
                  <a:pt x="223" y="750"/>
                </a:cubicBezTo>
                <a:cubicBezTo>
                  <a:pt x="227" y="750"/>
                  <a:pt x="227" y="750"/>
                  <a:pt x="227" y="750"/>
                </a:cubicBezTo>
                <a:cubicBezTo>
                  <a:pt x="231" y="751"/>
                  <a:pt x="231" y="751"/>
                  <a:pt x="231" y="751"/>
                </a:cubicBezTo>
                <a:cubicBezTo>
                  <a:pt x="232" y="752"/>
                  <a:pt x="232" y="752"/>
                  <a:pt x="232" y="752"/>
                </a:cubicBezTo>
                <a:cubicBezTo>
                  <a:pt x="220" y="759"/>
                  <a:pt x="220" y="759"/>
                  <a:pt x="220" y="759"/>
                </a:cubicBezTo>
                <a:cubicBezTo>
                  <a:pt x="214" y="762"/>
                  <a:pt x="214" y="762"/>
                  <a:pt x="214" y="762"/>
                </a:cubicBezTo>
                <a:cubicBezTo>
                  <a:pt x="210" y="766"/>
                  <a:pt x="210" y="766"/>
                  <a:pt x="210" y="766"/>
                </a:cubicBezTo>
                <a:cubicBezTo>
                  <a:pt x="207" y="764"/>
                  <a:pt x="207" y="764"/>
                  <a:pt x="207" y="764"/>
                </a:cubicBezTo>
                <a:cubicBezTo>
                  <a:pt x="190" y="776"/>
                  <a:pt x="190" y="776"/>
                  <a:pt x="190" y="776"/>
                </a:cubicBezTo>
                <a:cubicBezTo>
                  <a:pt x="190" y="778"/>
                  <a:pt x="190" y="778"/>
                  <a:pt x="190" y="778"/>
                </a:cubicBezTo>
                <a:cubicBezTo>
                  <a:pt x="186" y="779"/>
                  <a:pt x="186" y="779"/>
                  <a:pt x="186" y="779"/>
                </a:cubicBezTo>
                <a:cubicBezTo>
                  <a:pt x="185" y="780"/>
                  <a:pt x="185" y="780"/>
                  <a:pt x="185" y="780"/>
                </a:cubicBezTo>
                <a:cubicBezTo>
                  <a:pt x="180" y="783"/>
                  <a:pt x="180" y="783"/>
                  <a:pt x="180" y="783"/>
                </a:cubicBezTo>
                <a:cubicBezTo>
                  <a:pt x="179" y="785"/>
                  <a:pt x="189" y="777"/>
                  <a:pt x="176" y="786"/>
                </a:cubicBezTo>
                <a:cubicBezTo>
                  <a:pt x="181" y="779"/>
                  <a:pt x="181" y="779"/>
                  <a:pt x="181" y="779"/>
                </a:cubicBezTo>
                <a:cubicBezTo>
                  <a:pt x="185" y="778"/>
                  <a:pt x="185" y="778"/>
                  <a:pt x="185" y="778"/>
                </a:cubicBezTo>
                <a:cubicBezTo>
                  <a:pt x="182" y="775"/>
                  <a:pt x="182" y="775"/>
                  <a:pt x="182" y="775"/>
                </a:cubicBezTo>
                <a:cubicBezTo>
                  <a:pt x="179" y="779"/>
                  <a:pt x="179" y="779"/>
                  <a:pt x="179" y="779"/>
                </a:cubicBezTo>
                <a:cubicBezTo>
                  <a:pt x="175" y="779"/>
                  <a:pt x="175" y="779"/>
                  <a:pt x="175" y="779"/>
                </a:cubicBezTo>
                <a:cubicBezTo>
                  <a:pt x="177" y="778"/>
                  <a:pt x="177" y="775"/>
                  <a:pt x="176" y="774"/>
                </a:cubicBezTo>
                <a:cubicBezTo>
                  <a:pt x="172" y="774"/>
                  <a:pt x="172" y="774"/>
                  <a:pt x="172" y="774"/>
                </a:cubicBezTo>
                <a:cubicBezTo>
                  <a:pt x="170" y="779"/>
                  <a:pt x="170" y="779"/>
                  <a:pt x="170" y="779"/>
                </a:cubicBezTo>
                <a:cubicBezTo>
                  <a:pt x="172" y="778"/>
                  <a:pt x="169" y="783"/>
                  <a:pt x="174" y="780"/>
                </a:cubicBezTo>
                <a:cubicBezTo>
                  <a:pt x="172" y="783"/>
                  <a:pt x="172" y="783"/>
                  <a:pt x="172" y="783"/>
                </a:cubicBezTo>
                <a:cubicBezTo>
                  <a:pt x="167" y="784"/>
                  <a:pt x="167" y="784"/>
                  <a:pt x="167" y="784"/>
                </a:cubicBezTo>
                <a:cubicBezTo>
                  <a:pt x="165" y="782"/>
                  <a:pt x="165" y="782"/>
                  <a:pt x="165" y="782"/>
                </a:cubicBezTo>
                <a:cubicBezTo>
                  <a:pt x="161" y="776"/>
                  <a:pt x="161" y="776"/>
                  <a:pt x="161" y="776"/>
                </a:cubicBezTo>
                <a:cubicBezTo>
                  <a:pt x="160" y="776"/>
                  <a:pt x="160" y="776"/>
                  <a:pt x="160" y="776"/>
                </a:cubicBezTo>
                <a:cubicBezTo>
                  <a:pt x="161" y="773"/>
                  <a:pt x="169" y="774"/>
                  <a:pt x="170" y="768"/>
                </a:cubicBezTo>
                <a:cubicBezTo>
                  <a:pt x="173" y="768"/>
                  <a:pt x="173" y="768"/>
                  <a:pt x="173" y="768"/>
                </a:cubicBezTo>
                <a:cubicBezTo>
                  <a:pt x="178" y="761"/>
                  <a:pt x="178" y="761"/>
                  <a:pt x="178" y="761"/>
                </a:cubicBezTo>
                <a:cubicBezTo>
                  <a:pt x="176" y="760"/>
                  <a:pt x="176" y="760"/>
                  <a:pt x="176" y="760"/>
                </a:cubicBezTo>
                <a:cubicBezTo>
                  <a:pt x="179" y="756"/>
                  <a:pt x="179" y="756"/>
                  <a:pt x="179" y="756"/>
                </a:cubicBezTo>
                <a:cubicBezTo>
                  <a:pt x="170" y="754"/>
                  <a:pt x="170" y="754"/>
                  <a:pt x="170" y="754"/>
                </a:cubicBezTo>
                <a:cubicBezTo>
                  <a:pt x="169" y="752"/>
                  <a:pt x="169" y="752"/>
                  <a:pt x="169" y="752"/>
                </a:cubicBezTo>
                <a:cubicBezTo>
                  <a:pt x="166" y="754"/>
                  <a:pt x="166" y="754"/>
                  <a:pt x="166" y="754"/>
                </a:cubicBezTo>
                <a:cubicBezTo>
                  <a:pt x="167" y="755"/>
                  <a:pt x="167" y="755"/>
                  <a:pt x="167" y="755"/>
                </a:cubicBezTo>
                <a:cubicBezTo>
                  <a:pt x="158" y="757"/>
                  <a:pt x="158" y="757"/>
                  <a:pt x="158" y="757"/>
                </a:cubicBezTo>
                <a:cubicBezTo>
                  <a:pt x="153" y="760"/>
                  <a:pt x="153" y="760"/>
                  <a:pt x="153" y="760"/>
                </a:cubicBezTo>
                <a:cubicBezTo>
                  <a:pt x="152" y="764"/>
                  <a:pt x="167" y="751"/>
                  <a:pt x="146" y="763"/>
                </a:cubicBezTo>
                <a:cubicBezTo>
                  <a:pt x="144" y="763"/>
                  <a:pt x="144" y="763"/>
                  <a:pt x="144" y="763"/>
                </a:cubicBezTo>
                <a:cubicBezTo>
                  <a:pt x="143" y="762"/>
                  <a:pt x="143" y="762"/>
                  <a:pt x="143" y="762"/>
                </a:cubicBezTo>
                <a:cubicBezTo>
                  <a:pt x="147" y="761"/>
                  <a:pt x="147" y="761"/>
                  <a:pt x="147" y="761"/>
                </a:cubicBezTo>
                <a:cubicBezTo>
                  <a:pt x="151" y="757"/>
                  <a:pt x="151" y="757"/>
                  <a:pt x="151" y="757"/>
                </a:cubicBezTo>
                <a:cubicBezTo>
                  <a:pt x="151" y="753"/>
                  <a:pt x="151" y="753"/>
                  <a:pt x="151" y="753"/>
                </a:cubicBezTo>
                <a:cubicBezTo>
                  <a:pt x="153" y="754"/>
                  <a:pt x="153" y="754"/>
                  <a:pt x="153" y="754"/>
                </a:cubicBezTo>
                <a:cubicBezTo>
                  <a:pt x="156" y="751"/>
                  <a:pt x="156" y="751"/>
                  <a:pt x="156" y="751"/>
                </a:cubicBezTo>
                <a:cubicBezTo>
                  <a:pt x="154" y="750"/>
                  <a:pt x="154" y="750"/>
                  <a:pt x="154" y="750"/>
                </a:cubicBezTo>
                <a:cubicBezTo>
                  <a:pt x="150" y="748"/>
                  <a:pt x="150" y="748"/>
                  <a:pt x="150" y="748"/>
                </a:cubicBezTo>
                <a:cubicBezTo>
                  <a:pt x="142" y="751"/>
                  <a:pt x="142" y="751"/>
                  <a:pt x="142" y="751"/>
                </a:cubicBezTo>
                <a:cubicBezTo>
                  <a:pt x="139" y="755"/>
                  <a:pt x="139" y="755"/>
                  <a:pt x="139" y="755"/>
                </a:cubicBezTo>
                <a:cubicBezTo>
                  <a:pt x="136" y="754"/>
                  <a:pt x="145" y="749"/>
                  <a:pt x="135" y="755"/>
                </a:cubicBezTo>
                <a:cubicBezTo>
                  <a:pt x="138" y="752"/>
                  <a:pt x="138" y="752"/>
                  <a:pt x="138" y="752"/>
                </a:cubicBezTo>
                <a:cubicBezTo>
                  <a:pt x="142" y="750"/>
                  <a:pt x="142" y="750"/>
                  <a:pt x="142" y="750"/>
                </a:cubicBezTo>
                <a:cubicBezTo>
                  <a:pt x="142" y="748"/>
                  <a:pt x="142" y="748"/>
                  <a:pt x="142" y="748"/>
                </a:cubicBezTo>
                <a:cubicBezTo>
                  <a:pt x="137" y="749"/>
                  <a:pt x="137" y="749"/>
                  <a:pt x="137" y="749"/>
                </a:cubicBezTo>
                <a:cubicBezTo>
                  <a:pt x="130" y="757"/>
                  <a:pt x="130" y="757"/>
                  <a:pt x="130" y="757"/>
                </a:cubicBezTo>
                <a:cubicBezTo>
                  <a:pt x="135" y="756"/>
                  <a:pt x="135" y="756"/>
                  <a:pt x="135" y="756"/>
                </a:cubicBezTo>
                <a:cubicBezTo>
                  <a:pt x="130" y="760"/>
                  <a:pt x="130" y="760"/>
                  <a:pt x="130" y="760"/>
                </a:cubicBezTo>
                <a:cubicBezTo>
                  <a:pt x="130" y="758"/>
                  <a:pt x="130" y="758"/>
                  <a:pt x="130" y="758"/>
                </a:cubicBezTo>
                <a:cubicBezTo>
                  <a:pt x="128" y="760"/>
                  <a:pt x="128" y="760"/>
                  <a:pt x="128" y="760"/>
                </a:cubicBezTo>
                <a:cubicBezTo>
                  <a:pt x="123" y="760"/>
                  <a:pt x="123" y="760"/>
                  <a:pt x="123" y="760"/>
                </a:cubicBezTo>
                <a:cubicBezTo>
                  <a:pt x="119" y="764"/>
                  <a:pt x="119" y="764"/>
                  <a:pt x="119" y="764"/>
                </a:cubicBezTo>
                <a:cubicBezTo>
                  <a:pt x="113" y="763"/>
                  <a:pt x="113" y="763"/>
                  <a:pt x="113" y="763"/>
                </a:cubicBezTo>
                <a:cubicBezTo>
                  <a:pt x="111" y="761"/>
                  <a:pt x="111" y="761"/>
                  <a:pt x="111" y="761"/>
                </a:cubicBezTo>
                <a:cubicBezTo>
                  <a:pt x="112" y="759"/>
                  <a:pt x="112" y="759"/>
                  <a:pt x="112" y="759"/>
                </a:cubicBezTo>
                <a:cubicBezTo>
                  <a:pt x="110" y="756"/>
                  <a:pt x="110" y="756"/>
                  <a:pt x="110" y="756"/>
                </a:cubicBezTo>
                <a:cubicBezTo>
                  <a:pt x="112" y="756"/>
                  <a:pt x="114" y="754"/>
                  <a:pt x="115" y="754"/>
                </a:cubicBezTo>
                <a:cubicBezTo>
                  <a:pt x="112" y="754"/>
                  <a:pt x="112" y="754"/>
                  <a:pt x="112" y="754"/>
                </a:cubicBezTo>
                <a:cubicBezTo>
                  <a:pt x="120" y="744"/>
                  <a:pt x="120" y="744"/>
                  <a:pt x="120" y="744"/>
                </a:cubicBezTo>
                <a:cubicBezTo>
                  <a:pt x="117" y="744"/>
                  <a:pt x="117" y="744"/>
                  <a:pt x="117" y="744"/>
                </a:cubicBezTo>
                <a:cubicBezTo>
                  <a:pt x="118" y="744"/>
                  <a:pt x="114" y="747"/>
                  <a:pt x="117" y="743"/>
                </a:cubicBezTo>
                <a:cubicBezTo>
                  <a:pt x="115" y="743"/>
                  <a:pt x="115" y="743"/>
                  <a:pt x="115" y="743"/>
                </a:cubicBezTo>
                <a:cubicBezTo>
                  <a:pt x="119" y="739"/>
                  <a:pt x="120" y="747"/>
                  <a:pt x="122" y="739"/>
                </a:cubicBezTo>
                <a:cubicBezTo>
                  <a:pt x="117" y="739"/>
                  <a:pt x="117" y="739"/>
                  <a:pt x="117" y="739"/>
                </a:cubicBezTo>
                <a:cubicBezTo>
                  <a:pt x="105" y="750"/>
                  <a:pt x="105" y="750"/>
                  <a:pt x="105" y="750"/>
                </a:cubicBezTo>
                <a:cubicBezTo>
                  <a:pt x="99" y="755"/>
                  <a:pt x="99" y="755"/>
                  <a:pt x="99" y="755"/>
                </a:cubicBezTo>
                <a:cubicBezTo>
                  <a:pt x="99" y="755"/>
                  <a:pt x="99" y="755"/>
                  <a:pt x="99" y="756"/>
                </a:cubicBezTo>
                <a:cubicBezTo>
                  <a:pt x="96" y="755"/>
                  <a:pt x="96" y="755"/>
                  <a:pt x="96" y="755"/>
                </a:cubicBezTo>
                <a:cubicBezTo>
                  <a:pt x="102" y="750"/>
                  <a:pt x="102" y="750"/>
                  <a:pt x="102" y="750"/>
                </a:cubicBezTo>
                <a:cubicBezTo>
                  <a:pt x="101" y="749"/>
                  <a:pt x="101" y="749"/>
                  <a:pt x="101" y="749"/>
                </a:cubicBezTo>
                <a:cubicBezTo>
                  <a:pt x="105" y="745"/>
                  <a:pt x="105" y="745"/>
                  <a:pt x="105" y="745"/>
                </a:cubicBezTo>
                <a:cubicBezTo>
                  <a:pt x="103" y="744"/>
                  <a:pt x="103" y="744"/>
                  <a:pt x="103" y="744"/>
                </a:cubicBezTo>
                <a:cubicBezTo>
                  <a:pt x="104" y="747"/>
                  <a:pt x="99" y="743"/>
                  <a:pt x="99" y="749"/>
                </a:cubicBezTo>
                <a:cubicBezTo>
                  <a:pt x="98" y="750"/>
                  <a:pt x="98" y="750"/>
                  <a:pt x="98" y="750"/>
                </a:cubicBezTo>
                <a:cubicBezTo>
                  <a:pt x="96" y="748"/>
                  <a:pt x="96" y="748"/>
                  <a:pt x="96" y="748"/>
                </a:cubicBezTo>
                <a:cubicBezTo>
                  <a:pt x="91" y="750"/>
                  <a:pt x="91" y="750"/>
                  <a:pt x="91" y="750"/>
                </a:cubicBezTo>
                <a:cubicBezTo>
                  <a:pt x="86" y="745"/>
                  <a:pt x="86" y="745"/>
                  <a:pt x="86" y="745"/>
                </a:cubicBezTo>
                <a:cubicBezTo>
                  <a:pt x="89" y="740"/>
                  <a:pt x="89" y="740"/>
                  <a:pt x="89" y="740"/>
                </a:cubicBezTo>
                <a:cubicBezTo>
                  <a:pt x="85" y="737"/>
                  <a:pt x="85" y="737"/>
                  <a:pt x="85" y="737"/>
                </a:cubicBezTo>
                <a:cubicBezTo>
                  <a:pt x="91" y="735"/>
                  <a:pt x="91" y="735"/>
                  <a:pt x="91" y="735"/>
                </a:cubicBezTo>
                <a:cubicBezTo>
                  <a:pt x="89" y="733"/>
                  <a:pt x="89" y="733"/>
                  <a:pt x="89" y="733"/>
                </a:cubicBezTo>
                <a:cubicBezTo>
                  <a:pt x="92" y="733"/>
                  <a:pt x="92" y="733"/>
                  <a:pt x="92" y="733"/>
                </a:cubicBezTo>
                <a:cubicBezTo>
                  <a:pt x="91" y="729"/>
                  <a:pt x="91" y="729"/>
                  <a:pt x="91" y="729"/>
                </a:cubicBezTo>
                <a:cubicBezTo>
                  <a:pt x="95" y="726"/>
                  <a:pt x="95" y="726"/>
                  <a:pt x="95" y="726"/>
                </a:cubicBezTo>
                <a:cubicBezTo>
                  <a:pt x="94" y="728"/>
                  <a:pt x="99" y="720"/>
                  <a:pt x="89" y="725"/>
                </a:cubicBezTo>
                <a:cubicBezTo>
                  <a:pt x="85" y="726"/>
                  <a:pt x="85" y="726"/>
                  <a:pt x="85" y="726"/>
                </a:cubicBezTo>
                <a:cubicBezTo>
                  <a:pt x="81" y="730"/>
                  <a:pt x="81" y="730"/>
                  <a:pt x="81" y="730"/>
                </a:cubicBezTo>
                <a:cubicBezTo>
                  <a:pt x="78" y="731"/>
                  <a:pt x="78" y="731"/>
                  <a:pt x="78" y="731"/>
                </a:cubicBezTo>
                <a:cubicBezTo>
                  <a:pt x="81" y="728"/>
                  <a:pt x="81" y="728"/>
                  <a:pt x="81" y="728"/>
                </a:cubicBezTo>
                <a:cubicBezTo>
                  <a:pt x="81" y="726"/>
                  <a:pt x="81" y="726"/>
                  <a:pt x="81" y="726"/>
                </a:cubicBezTo>
                <a:cubicBezTo>
                  <a:pt x="81" y="723"/>
                  <a:pt x="82" y="729"/>
                  <a:pt x="81" y="723"/>
                </a:cubicBezTo>
                <a:cubicBezTo>
                  <a:pt x="83" y="724"/>
                  <a:pt x="73" y="727"/>
                  <a:pt x="85" y="723"/>
                </a:cubicBezTo>
                <a:cubicBezTo>
                  <a:pt x="87" y="722"/>
                  <a:pt x="87" y="722"/>
                  <a:pt x="87" y="722"/>
                </a:cubicBezTo>
                <a:cubicBezTo>
                  <a:pt x="87" y="717"/>
                  <a:pt x="87" y="717"/>
                  <a:pt x="87" y="717"/>
                </a:cubicBezTo>
                <a:cubicBezTo>
                  <a:pt x="86" y="717"/>
                  <a:pt x="86" y="717"/>
                  <a:pt x="86" y="717"/>
                </a:cubicBezTo>
                <a:cubicBezTo>
                  <a:pt x="78" y="723"/>
                  <a:pt x="78" y="723"/>
                  <a:pt x="78" y="723"/>
                </a:cubicBezTo>
                <a:cubicBezTo>
                  <a:pt x="77" y="723"/>
                  <a:pt x="77" y="723"/>
                  <a:pt x="77" y="723"/>
                </a:cubicBezTo>
                <a:cubicBezTo>
                  <a:pt x="77" y="722"/>
                  <a:pt x="77" y="722"/>
                  <a:pt x="77" y="722"/>
                </a:cubicBezTo>
                <a:cubicBezTo>
                  <a:pt x="79" y="721"/>
                  <a:pt x="79" y="721"/>
                  <a:pt x="79" y="721"/>
                </a:cubicBezTo>
                <a:cubicBezTo>
                  <a:pt x="81" y="717"/>
                  <a:pt x="81" y="717"/>
                  <a:pt x="81" y="717"/>
                </a:cubicBezTo>
                <a:cubicBezTo>
                  <a:pt x="84" y="715"/>
                  <a:pt x="84" y="715"/>
                  <a:pt x="84" y="715"/>
                </a:cubicBezTo>
                <a:cubicBezTo>
                  <a:pt x="82" y="710"/>
                  <a:pt x="82" y="710"/>
                  <a:pt x="82" y="710"/>
                </a:cubicBezTo>
                <a:cubicBezTo>
                  <a:pt x="84" y="707"/>
                  <a:pt x="84" y="707"/>
                  <a:pt x="84" y="707"/>
                </a:cubicBezTo>
                <a:cubicBezTo>
                  <a:pt x="84" y="707"/>
                  <a:pt x="81" y="708"/>
                  <a:pt x="85" y="708"/>
                </a:cubicBezTo>
                <a:cubicBezTo>
                  <a:pt x="86" y="707"/>
                  <a:pt x="86" y="707"/>
                  <a:pt x="86" y="707"/>
                </a:cubicBezTo>
                <a:cubicBezTo>
                  <a:pt x="84" y="706"/>
                  <a:pt x="84" y="706"/>
                  <a:pt x="84" y="706"/>
                </a:cubicBezTo>
                <a:cubicBezTo>
                  <a:pt x="83" y="704"/>
                  <a:pt x="83" y="704"/>
                  <a:pt x="83" y="704"/>
                </a:cubicBezTo>
                <a:cubicBezTo>
                  <a:pt x="77" y="708"/>
                  <a:pt x="77" y="708"/>
                  <a:pt x="77" y="708"/>
                </a:cubicBezTo>
                <a:cubicBezTo>
                  <a:pt x="79" y="711"/>
                  <a:pt x="73" y="708"/>
                  <a:pt x="73" y="715"/>
                </a:cubicBezTo>
                <a:cubicBezTo>
                  <a:pt x="71" y="715"/>
                  <a:pt x="71" y="715"/>
                  <a:pt x="71" y="715"/>
                </a:cubicBezTo>
                <a:cubicBezTo>
                  <a:pt x="73" y="719"/>
                  <a:pt x="73" y="719"/>
                  <a:pt x="73" y="719"/>
                </a:cubicBezTo>
                <a:cubicBezTo>
                  <a:pt x="72" y="723"/>
                  <a:pt x="72" y="723"/>
                  <a:pt x="72" y="723"/>
                </a:cubicBezTo>
                <a:cubicBezTo>
                  <a:pt x="74" y="723"/>
                  <a:pt x="74" y="723"/>
                  <a:pt x="74" y="723"/>
                </a:cubicBezTo>
                <a:cubicBezTo>
                  <a:pt x="71" y="728"/>
                  <a:pt x="82" y="720"/>
                  <a:pt x="70" y="725"/>
                </a:cubicBezTo>
                <a:cubicBezTo>
                  <a:pt x="70" y="726"/>
                  <a:pt x="70" y="726"/>
                  <a:pt x="70" y="726"/>
                </a:cubicBezTo>
                <a:cubicBezTo>
                  <a:pt x="69" y="725"/>
                  <a:pt x="77" y="727"/>
                  <a:pt x="68" y="725"/>
                </a:cubicBezTo>
                <a:cubicBezTo>
                  <a:pt x="71" y="721"/>
                  <a:pt x="71" y="721"/>
                  <a:pt x="71" y="721"/>
                </a:cubicBezTo>
                <a:cubicBezTo>
                  <a:pt x="70" y="720"/>
                  <a:pt x="70" y="720"/>
                  <a:pt x="70" y="720"/>
                </a:cubicBezTo>
                <a:cubicBezTo>
                  <a:pt x="67" y="723"/>
                  <a:pt x="67" y="723"/>
                  <a:pt x="67" y="723"/>
                </a:cubicBezTo>
                <a:cubicBezTo>
                  <a:pt x="67" y="717"/>
                  <a:pt x="67" y="717"/>
                  <a:pt x="67" y="717"/>
                </a:cubicBezTo>
                <a:cubicBezTo>
                  <a:pt x="70" y="716"/>
                  <a:pt x="70" y="716"/>
                  <a:pt x="70" y="716"/>
                </a:cubicBezTo>
                <a:cubicBezTo>
                  <a:pt x="69" y="714"/>
                  <a:pt x="69" y="714"/>
                  <a:pt x="69" y="714"/>
                </a:cubicBezTo>
                <a:cubicBezTo>
                  <a:pt x="69" y="710"/>
                  <a:pt x="69" y="710"/>
                  <a:pt x="69" y="710"/>
                </a:cubicBezTo>
                <a:cubicBezTo>
                  <a:pt x="59" y="714"/>
                  <a:pt x="59" y="714"/>
                  <a:pt x="59" y="714"/>
                </a:cubicBezTo>
                <a:cubicBezTo>
                  <a:pt x="54" y="718"/>
                  <a:pt x="54" y="718"/>
                  <a:pt x="54" y="718"/>
                </a:cubicBezTo>
                <a:cubicBezTo>
                  <a:pt x="53" y="718"/>
                  <a:pt x="53" y="718"/>
                  <a:pt x="53" y="718"/>
                </a:cubicBezTo>
                <a:cubicBezTo>
                  <a:pt x="52" y="719"/>
                  <a:pt x="52" y="719"/>
                  <a:pt x="52" y="719"/>
                </a:cubicBezTo>
                <a:cubicBezTo>
                  <a:pt x="52" y="721"/>
                  <a:pt x="52" y="721"/>
                  <a:pt x="52" y="721"/>
                </a:cubicBezTo>
                <a:cubicBezTo>
                  <a:pt x="53" y="722"/>
                  <a:pt x="53" y="722"/>
                  <a:pt x="53" y="722"/>
                </a:cubicBezTo>
                <a:cubicBezTo>
                  <a:pt x="54" y="721"/>
                  <a:pt x="56" y="721"/>
                  <a:pt x="58" y="721"/>
                </a:cubicBezTo>
                <a:cubicBezTo>
                  <a:pt x="52" y="724"/>
                  <a:pt x="52" y="724"/>
                  <a:pt x="52" y="724"/>
                </a:cubicBezTo>
                <a:cubicBezTo>
                  <a:pt x="52" y="723"/>
                  <a:pt x="52" y="723"/>
                  <a:pt x="52" y="723"/>
                </a:cubicBezTo>
                <a:cubicBezTo>
                  <a:pt x="45" y="725"/>
                  <a:pt x="45" y="725"/>
                  <a:pt x="45" y="725"/>
                </a:cubicBezTo>
                <a:cubicBezTo>
                  <a:pt x="47" y="721"/>
                  <a:pt x="47" y="721"/>
                  <a:pt x="47" y="721"/>
                </a:cubicBezTo>
                <a:cubicBezTo>
                  <a:pt x="49" y="719"/>
                  <a:pt x="49" y="719"/>
                  <a:pt x="49" y="719"/>
                </a:cubicBezTo>
                <a:cubicBezTo>
                  <a:pt x="47" y="718"/>
                  <a:pt x="47" y="718"/>
                  <a:pt x="47" y="718"/>
                </a:cubicBezTo>
                <a:cubicBezTo>
                  <a:pt x="51" y="713"/>
                  <a:pt x="51" y="713"/>
                  <a:pt x="51" y="713"/>
                </a:cubicBezTo>
                <a:cubicBezTo>
                  <a:pt x="54" y="712"/>
                  <a:pt x="49" y="718"/>
                  <a:pt x="47" y="710"/>
                </a:cubicBezTo>
                <a:cubicBezTo>
                  <a:pt x="49" y="709"/>
                  <a:pt x="49" y="709"/>
                  <a:pt x="49" y="709"/>
                </a:cubicBezTo>
                <a:cubicBezTo>
                  <a:pt x="49" y="708"/>
                  <a:pt x="49" y="708"/>
                  <a:pt x="49" y="708"/>
                </a:cubicBezTo>
                <a:cubicBezTo>
                  <a:pt x="44" y="704"/>
                  <a:pt x="48" y="715"/>
                  <a:pt x="44" y="705"/>
                </a:cubicBezTo>
                <a:cubicBezTo>
                  <a:pt x="49" y="705"/>
                  <a:pt x="49" y="705"/>
                  <a:pt x="49" y="705"/>
                </a:cubicBezTo>
                <a:cubicBezTo>
                  <a:pt x="49" y="703"/>
                  <a:pt x="49" y="703"/>
                  <a:pt x="49" y="703"/>
                </a:cubicBezTo>
                <a:cubicBezTo>
                  <a:pt x="47" y="701"/>
                  <a:pt x="42" y="711"/>
                  <a:pt x="47" y="699"/>
                </a:cubicBezTo>
                <a:cubicBezTo>
                  <a:pt x="50" y="695"/>
                  <a:pt x="50" y="695"/>
                  <a:pt x="50" y="695"/>
                </a:cubicBezTo>
                <a:cubicBezTo>
                  <a:pt x="49" y="697"/>
                  <a:pt x="48" y="697"/>
                  <a:pt x="47" y="691"/>
                </a:cubicBezTo>
                <a:cubicBezTo>
                  <a:pt x="49" y="690"/>
                  <a:pt x="49" y="690"/>
                  <a:pt x="49" y="690"/>
                </a:cubicBezTo>
                <a:cubicBezTo>
                  <a:pt x="44" y="689"/>
                  <a:pt x="44" y="689"/>
                  <a:pt x="44" y="689"/>
                </a:cubicBezTo>
                <a:cubicBezTo>
                  <a:pt x="50" y="688"/>
                  <a:pt x="50" y="688"/>
                  <a:pt x="50" y="688"/>
                </a:cubicBezTo>
                <a:cubicBezTo>
                  <a:pt x="51" y="688"/>
                  <a:pt x="51" y="688"/>
                  <a:pt x="51" y="688"/>
                </a:cubicBezTo>
                <a:cubicBezTo>
                  <a:pt x="50" y="686"/>
                  <a:pt x="50" y="686"/>
                  <a:pt x="50" y="686"/>
                </a:cubicBezTo>
                <a:cubicBezTo>
                  <a:pt x="50" y="686"/>
                  <a:pt x="48" y="689"/>
                  <a:pt x="50" y="685"/>
                </a:cubicBezTo>
                <a:cubicBezTo>
                  <a:pt x="47" y="685"/>
                  <a:pt x="47" y="685"/>
                  <a:pt x="47" y="685"/>
                </a:cubicBezTo>
                <a:cubicBezTo>
                  <a:pt x="49" y="683"/>
                  <a:pt x="49" y="683"/>
                  <a:pt x="49" y="683"/>
                </a:cubicBezTo>
                <a:cubicBezTo>
                  <a:pt x="51" y="684"/>
                  <a:pt x="51" y="684"/>
                  <a:pt x="51" y="684"/>
                </a:cubicBezTo>
                <a:cubicBezTo>
                  <a:pt x="59" y="678"/>
                  <a:pt x="59" y="678"/>
                  <a:pt x="59" y="678"/>
                </a:cubicBezTo>
                <a:cubicBezTo>
                  <a:pt x="51" y="677"/>
                  <a:pt x="51" y="677"/>
                  <a:pt x="51" y="677"/>
                </a:cubicBezTo>
                <a:cubicBezTo>
                  <a:pt x="51" y="676"/>
                  <a:pt x="51" y="676"/>
                  <a:pt x="51" y="676"/>
                </a:cubicBezTo>
                <a:cubicBezTo>
                  <a:pt x="55" y="676"/>
                  <a:pt x="55" y="676"/>
                  <a:pt x="55" y="676"/>
                </a:cubicBezTo>
                <a:cubicBezTo>
                  <a:pt x="55" y="670"/>
                  <a:pt x="55" y="670"/>
                  <a:pt x="55" y="670"/>
                </a:cubicBezTo>
                <a:cubicBezTo>
                  <a:pt x="59" y="669"/>
                  <a:pt x="59" y="669"/>
                  <a:pt x="59" y="669"/>
                </a:cubicBezTo>
                <a:cubicBezTo>
                  <a:pt x="59" y="668"/>
                  <a:pt x="60" y="671"/>
                  <a:pt x="59" y="667"/>
                </a:cubicBezTo>
                <a:cubicBezTo>
                  <a:pt x="49" y="668"/>
                  <a:pt x="49" y="668"/>
                  <a:pt x="49" y="668"/>
                </a:cubicBezTo>
                <a:cubicBezTo>
                  <a:pt x="49" y="671"/>
                  <a:pt x="46" y="670"/>
                  <a:pt x="45" y="670"/>
                </a:cubicBezTo>
                <a:cubicBezTo>
                  <a:pt x="43" y="672"/>
                  <a:pt x="43" y="672"/>
                  <a:pt x="43" y="672"/>
                </a:cubicBezTo>
                <a:cubicBezTo>
                  <a:pt x="38" y="671"/>
                  <a:pt x="38" y="671"/>
                  <a:pt x="38" y="671"/>
                </a:cubicBezTo>
                <a:cubicBezTo>
                  <a:pt x="34" y="675"/>
                  <a:pt x="34" y="675"/>
                  <a:pt x="34" y="675"/>
                </a:cubicBezTo>
                <a:cubicBezTo>
                  <a:pt x="33" y="674"/>
                  <a:pt x="33" y="674"/>
                  <a:pt x="33" y="674"/>
                </a:cubicBezTo>
                <a:cubicBezTo>
                  <a:pt x="31" y="677"/>
                  <a:pt x="31" y="677"/>
                  <a:pt x="31" y="677"/>
                </a:cubicBezTo>
                <a:cubicBezTo>
                  <a:pt x="23" y="680"/>
                  <a:pt x="23" y="680"/>
                  <a:pt x="23" y="680"/>
                </a:cubicBezTo>
                <a:cubicBezTo>
                  <a:pt x="22" y="682"/>
                  <a:pt x="38" y="669"/>
                  <a:pt x="19" y="685"/>
                </a:cubicBezTo>
                <a:cubicBezTo>
                  <a:pt x="18" y="682"/>
                  <a:pt x="18" y="682"/>
                  <a:pt x="18" y="682"/>
                </a:cubicBezTo>
                <a:cubicBezTo>
                  <a:pt x="19" y="680"/>
                  <a:pt x="19" y="680"/>
                  <a:pt x="19" y="680"/>
                </a:cubicBezTo>
                <a:cubicBezTo>
                  <a:pt x="17" y="680"/>
                  <a:pt x="17" y="680"/>
                  <a:pt x="17" y="680"/>
                </a:cubicBezTo>
                <a:cubicBezTo>
                  <a:pt x="18" y="679"/>
                  <a:pt x="22" y="676"/>
                  <a:pt x="23" y="678"/>
                </a:cubicBezTo>
                <a:cubicBezTo>
                  <a:pt x="30" y="676"/>
                  <a:pt x="30" y="676"/>
                  <a:pt x="30" y="676"/>
                </a:cubicBezTo>
                <a:cubicBezTo>
                  <a:pt x="27" y="673"/>
                  <a:pt x="27" y="673"/>
                  <a:pt x="27" y="673"/>
                </a:cubicBezTo>
                <a:cubicBezTo>
                  <a:pt x="27" y="667"/>
                  <a:pt x="27" y="667"/>
                  <a:pt x="27" y="667"/>
                </a:cubicBezTo>
                <a:cubicBezTo>
                  <a:pt x="31" y="667"/>
                  <a:pt x="31" y="667"/>
                  <a:pt x="31" y="667"/>
                </a:cubicBezTo>
                <a:cubicBezTo>
                  <a:pt x="32" y="666"/>
                  <a:pt x="32" y="666"/>
                  <a:pt x="32" y="666"/>
                </a:cubicBezTo>
                <a:cubicBezTo>
                  <a:pt x="32" y="664"/>
                  <a:pt x="32" y="664"/>
                  <a:pt x="32" y="664"/>
                </a:cubicBezTo>
                <a:cubicBezTo>
                  <a:pt x="29" y="663"/>
                  <a:pt x="45" y="656"/>
                  <a:pt x="25" y="664"/>
                </a:cubicBezTo>
                <a:cubicBezTo>
                  <a:pt x="25" y="666"/>
                  <a:pt x="25" y="666"/>
                  <a:pt x="25" y="666"/>
                </a:cubicBezTo>
                <a:cubicBezTo>
                  <a:pt x="24" y="666"/>
                  <a:pt x="24" y="666"/>
                  <a:pt x="24" y="666"/>
                </a:cubicBezTo>
                <a:cubicBezTo>
                  <a:pt x="25" y="662"/>
                  <a:pt x="25" y="662"/>
                  <a:pt x="25" y="662"/>
                </a:cubicBezTo>
                <a:cubicBezTo>
                  <a:pt x="33" y="661"/>
                  <a:pt x="33" y="661"/>
                  <a:pt x="33" y="661"/>
                </a:cubicBezTo>
                <a:cubicBezTo>
                  <a:pt x="34" y="660"/>
                  <a:pt x="34" y="660"/>
                  <a:pt x="34" y="660"/>
                </a:cubicBezTo>
                <a:cubicBezTo>
                  <a:pt x="34" y="657"/>
                  <a:pt x="34" y="657"/>
                  <a:pt x="34" y="657"/>
                </a:cubicBezTo>
                <a:cubicBezTo>
                  <a:pt x="35" y="655"/>
                  <a:pt x="39" y="658"/>
                  <a:pt x="37" y="653"/>
                </a:cubicBezTo>
                <a:cubicBezTo>
                  <a:pt x="37" y="652"/>
                  <a:pt x="37" y="652"/>
                  <a:pt x="37" y="652"/>
                </a:cubicBezTo>
                <a:cubicBezTo>
                  <a:pt x="33" y="652"/>
                  <a:pt x="33" y="652"/>
                  <a:pt x="33" y="652"/>
                </a:cubicBezTo>
                <a:cubicBezTo>
                  <a:pt x="38" y="648"/>
                  <a:pt x="38" y="648"/>
                  <a:pt x="38" y="648"/>
                </a:cubicBezTo>
                <a:cubicBezTo>
                  <a:pt x="37" y="647"/>
                  <a:pt x="37" y="647"/>
                  <a:pt x="37" y="647"/>
                </a:cubicBezTo>
                <a:cubicBezTo>
                  <a:pt x="39" y="645"/>
                  <a:pt x="39" y="645"/>
                  <a:pt x="39" y="645"/>
                </a:cubicBezTo>
                <a:cubicBezTo>
                  <a:pt x="39" y="644"/>
                  <a:pt x="32" y="654"/>
                  <a:pt x="39" y="641"/>
                </a:cubicBezTo>
                <a:cubicBezTo>
                  <a:pt x="39" y="636"/>
                  <a:pt x="39" y="636"/>
                  <a:pt x="39" y="636"/>
                </a:cubicBezTo>
                <a:cubicBezTo>
                  <a:pt x="33" y="637"/>
                  <a:pt x="33" y="637"/>
                  <a:pt x="33" y="637"/>
                </a:cubicBezTo>
                <a:cubicBezTo>
                  <a:pt x="36" y="641"/>
                  <a:pt x="36" y="641"/>
                  <a:pt x="36" y="641"/>
                </a:cubicBezTo>
                <a:cubicBezTo>
                  <a:pt x="35" y="642"/>
                  <a:pt x="35" y="642"/>
                  <a:pt x="35" y="642"/>
                </a:cubicBezTo>
                <a:cubicBezTo>
                  <a:pt x="30" y="640"/>
                  <a:pt x="30" y="640"/>
                  <a:pt x="30" y="640"/>
                </a:cubicBezTo>
                <a:cubicBezTo>
                  <a:pt x="29" y="641"/>
                  <a:pt x="29" y="641"/>
                  <a:pt x="29" y="641"/>
                </a:cubicBezTo>
                <a:cubicBezTo>
                  <a:pt x="29" y="638"/>
                  <a:pt x="29" y="638"/>
                  <a:pt x="29" y="638"/>
                </a:cubicBezTo>
                <a:cubicBezTo>
                  <a:pt x="30" y="638"/>
                  <a:pt x="30" y="642"/>
                  <a:pt x="31" y="637"/>
                </a:cubicBezTo>
                <a:cubicBezTo>
                  <a:pt x="25" y="635"/>
                  <a:pt x="25" y="635"/>
                  <a:pt x="25" y="635"/>
                </a:cubicBezTo>
                <a:cubicBezTo>
                  <a:pt x="25" y="636"/>
                  <a:pt x="25" y="636"/>
                  <a:pt x="25" y="636"/>
                </a:cubicBezTo>
                <a:cubicBezTo>
                  <a:pt x="28" y="636"/>
                  <a:pt x="24" y="630"/>
                  <a:pt x="23" y="640"/>
                </a:cubicBezTo>
                <a:cubicBezTo>
                  <a:pt x="19" y="641"/>
                  <a:pt x="19" y="641"/>
                  <a:pt x="19" y="641"/>
                </a:cubicBezTo>
                <a:cubicBezTo>
                  <a:pt x="22" y="642"/>
                  <a:pt x="22" y="642"/>
                  <a:pt x="22" y="642"/>
                </a:cubicBezTo>
                <a:cubicBezTo>
                  <a:pt x="20" y="649"/>
                  <a:pt x="20" y="649"/>
                  <a:pt x="20" y="649"/>
                </a:cubicBezTo>
                <a:cubicBezTo>
                  <a:pt x="24" y="648"/>
                  <a:pt x="14" y="646"/>
                  <a:pt x="24" y="648"/>
                </a:cubicBezTo>
                <a:cubicBezTo>
                  <a:pt x="20" y="652"/>
                  <a:pt x="27" y="645"/>
                  <a:pt x="20" y="649"/>
                </a:cubicBezTo>
                <a:cubicBezTo>
                  <a:pt x="19" y="651"/>
                  <a:pt x="19" y="651"/>
                  <a:pt x="19" y="651"/>
                </a:cubicBezTo>
                <a:cubicBezTo>
                  <a:pt x="15" y="655"/>
                  <a:pt x="15" y="655"/>
                  <a:pt x="15" y="655"/>
                </a:cubicBezTo>
                <a:cubicBezTo>
                  <a:pt x="15" y="657"/>
                  <a:pt x="15" y="657"/>
                  <a:pt x="15" y="657"/>
                </a:cubicBezTo>
                <a:cubicBezTo>
                  <a:pt x="13" y="658"/>
                  <a:pt x="13" y="658"/>
                  <a:pt x="13" y="658"/>
                </a:cubicBezTo>
                <a:cubicBezTo>
                  <a:pt x="13" y="659"/>
                  <a:pt x="13" y="659"/>
                  <a:pt x="13" y="659"/>
                </a:cubicBezTo>
                <a:cubicBezTo>
                  <a:pt x="11" y="661"/>
                  <a:pt x="11" y="661"/>
                  <a:pt x="11" y="661"/>
                </a:cubicBezTo>
                <a:cubicBezTo>
                  <a:pt x="9" y="660"/>
                  <a:pt x="9" y="660"/>
                  <a:pt x="9" y="660"/>
                </a:cubicBezTo>
                <a:cubicBezTo>
                  <a:pt x="8" y="659"/>
                  <a:pt x="8" y="659"/>
                  <a:pt x="8" y="659"/>
                </a:cubicBezTo>
                <a:cubicBezTo>
                  <a:pt x="8" y="658"/>
                  <a:pt x="8" y="658"/>
                  <a:pt x="8" y="658"/>
                </a:cubicBezTo>
                <a:cubicBezTo>
                  <a:pt x="10" y="657"/>
                  <a:pt x="10" y="657"/>
                  <a:pt x="10" y="657"/>
                </a:cubicBezTo>
                <a:cubicBezTo>
                  <a:pt x="5" y="654"/>
                  <a:pt x="5" y="654"/>
                  <a:pt x="5" y="654"/>
                </a:cubicBezTo>
                <a:cubicBezTo>
                  <a:pt x="4" y="651"/>
                  <a:pt x="4" y="651"/>
                  <a:pt x="4" y="651"/>
                </a:cubicBezTo>
                <a:cubicBezTo>
                  <a:pt x="9" y="652"/>
                  <a:pt x="2" y="646"/>
                  <a:pt x="9" y="650"/>
                </a:cubicBezTo>
                <a:cubicBezTo>
                  <a:pt x="14" y="650"/>
                  <a:pt x="14" y="650"/>
                  <a:pt x="14" y="650"/>
                </a:cubicBezTo>
                <a:cubicBezTo>
                  <a:pt x="14" y="645"/>
                  <a:pt x="14" y="645"/>
                  <a:pt x="14" y="645"/>
                </a:cubicBezTo>
                <a:cubicBezTo>
                  <a:pt x="16" y="642"/>
                  <a:pt x="16" y="642"/>
                  <a:pt x="16" y="642"/>
                </a:cubicBezTo>
                <a:cubicBezTo>
                  <a:pt x="11" y="638"/>
                  <a:pt x="11" y="638"/>
                  <a:pt x="11" y="638"/>
                </a:cubicBezTo>
                <a:cubicBezTo>
                  <a:pt x="15" y="635"/>
                  <a:pt x="15" y="635"/>
                  <a:pt x="15" y="635"/>
                </a:cubicBezTo>
                <a:cubicBezTo>
                  <a:pt x="16" y="637"/>
                  <a:pt x="16" y="637"/>
                  <a:pt x="16" y="637"/>
                </a:cubicBezTo>
                <a:cubicBezTo>
                  <a:pt x="23" y="633"/>
                  <a:pt x="23" y="633"/>
                  <a:pt x="23" y="633"/>
                </a:cubicBezTo>
                <a:cubicBezTo>
                  <a:pt x="23" y="633"/>
                  <a:pt x="23" y="633"/>
                  <a:pt x="23" y="633"/>
                </a:cubicBezTo>
                <a:cubicBezTo>
                  <a:pt x="23" y="630"/>
                  <a:pt x="23" y="630"/>
                  <a:pt x="23" y="630"/>
                </a:cubicBezTo>
                <a:cubicBezTo>
                  <a:pt x="24" y="630"/>
                  <a:pt x="24" y="628"/>
                  <a:pt x="25" y="631"/>
                </a:cubicBezTo>
                <a:cubicBezTo>
                  <a:pt x="27" y="628"/>
                  <a:pt x="27" y="628"/>
                  <a:pt x="27" y="628"/>
                </a:cubicBezTo>
                <a:cubicBezTo>
                  <a:pt x="28" y="628"/>
                  <a:pt x="28" y="628"/>
                  <a:pt x="28" y="628"/>
                </a:cubicBezTo>
                <a:cubicBezTo>
                  <a:pt x="28" y="626"/>
                  <a:pt x="28" y="626"/>
                  <a:pt x="28" y="626"/>
                </a:cubicBezTo>
                <a:cubicBezTo>
                  <a:pt x="23" y="627"/>
                  <a:pt x="23" y="627"/>
                  <a:pt x="23" y="627"/>
                </a:cubicBezTo>
                <a:cubicBezTo>
                  <a:pt x="22" y="628"/>
                  <a:pt x="22" y="628"/>
                  <a:pt x="22" y="628"/>
                </a:cubicBezTo>
                <a:cubicBezTo>
                  <a:pt x="19" y="628"/>
                  <a:pt x="19" y="628"/>
                  <a:pt x="19" y="628"/>
                </a:cubicBezTo>
                <a:cubicBezTo>
                  <a:pt x="15" y="634"/>
                  <a:pt x="15" y="634"/>
                  <a:pt x="15" y="634"/>
                </a:cubicBezTo>
                <a:cubicBezTo>
                  <a:pt x="8" y="635"/>
                  <a:pt x="8" y="635"/>
                  <a:pt x="8" y="635"/>
                </a:cubicBezTo>
                <a:cubicBezTo>
                  <a:pt x="11" y="633"/>
                  <a:pt x="17" y="640"/>
                  <a:pt x="15" y="627"/>
                </a:cubicBezTo>
                <a:cubicBezTo>
                  <a:pt x="23" y="625"/>
                  <a:pt x="23" y="625"/>
                  <a:pt x="23" y="625"/>
                </a:cubicBezTo>
                <a:cubicBezTo>
                  <a:pt x="28" y="621"/>
                  <a:pt x="28" y="621"/>
                  <a:pt x="28" y="621"/>
                </a:cubicBezTo>
                <a:cubicBezTo>
                  <a:pt x="31" y="621"/>
                  <a:pt x="31" y="621"/>
                  <a:pt x="31" y="621"/>
                </a:cubicBezTo>
                <a:cubicBezTo>
                  <a:pt x="30" y="620"/>
                  <a:pt x="35" y="621"/>
                  <a:pt x="31" y="618"/>
                </a:cubicBezTo>
                <a:cubicBezTo>
                  <a:pt x="29" y="617"/>
                  <a:pt x="29" y="617"/>
                  <a:pt x="29" y="617"/>
                </a:cubicBezTo>
                <a:cubicBezTo>
                  <a:pt x="27" y="617"/>
                  <a:pt x="38" y="614"/>
                  <a:pt x="25" y="618"/>
                </a:cubicBezTo>
                <a:cubicBezTo>
                  <a:pt x="30" y="615"/>
                  <a:pt x="30" y="615"/>
                  <a:pt x="30" y="615"/>
                </a:cubicBezTo>
                <a:cubicBezTo>
                  <a:pt x="31" y="615"/>
                  <a:pt x="31" y="616"/>
                  <a:pt x="32" y="615"/>
                </a:cubicBezTo>
                <a:cubicBezTo>
                  <a:pt x="32" y="614"/>
                  <a:pt x="32" y="614"/>
                  <a:pt x="32" y="614"/>
                </a:cubicBezTo>
                <a:cubicBezTo>
                  <a:pt x="27" y="612"/>
                  <a:pt x="27" y="612"/>
                  <a:pt x="27" y="612"/>
                </a:cubicBezTo>
                <a:cubicBezTo>
                  <a:pt x="32" y="610"/>
                  <a:pt x="32" y="610"/>
                  <a:pt x="32" y="610"/>
                </a:cubicBezTo>
                <a:cubicBezTo>
                  <a:pt x="35" y="606"/>
                  <a:pt x="40" y="614"/>
                  <a:pt x="39" y="604"/>
                </a:cubicBezTo>
                <a:cubicBezTo>
                  <a:pt x="37" y="600"/>
                  <a:pt x="37" y="600"/>
                  <a:pt x="37" y="600"/>
                </a:cubicBezTo>
                <a:cubicBezTo>
                  <a:pt x="40" y="600"/>
                  <a:pt x="40" y="600"/>
                  <a:pt x="40" y="600"/>
                </a:cubicBezTo>
                <a:cubicBezTo>
                  <a:pt x="39" y="598"/>
                  <a:pt x="39" y="598"/>
                  <a:pt x="39" y="598"/>
                </a:cubicBezTo>
                <a:cubicBezTo>
                  <a:pt x="41" y="598"/>
                  <a:pt x="41" y="598"/>
                  <a:pt x="41" y="598"/>
                </a:cubicBezTo>
                <a:cubicBezTo>
                  <a:pt x="42" y="600"/>
                  <a:pt x="42" y="600"/>
                  <a:pt x="42" y="600"/>
                </a:cubicBezTo>
                <a:cubicBezTo>
                  <a:pt x="43" y="600"/>
                  <a:pt x="43" y="600"/>
                  <a:pt x="43" y="600"/>
                </a:cubicBezTo>
                <a:cubicBezTo>
                  <a:pt x="43" y="602"/>
                  <a:pt x="43" y="602"/>
                  <a:pt x="43" y="602"/>
                </a:cubicBezTo>
                <a:cubicBezTo>
                  <a:pt x="47" y="602"/>
                  <a:pt x="47" y="602"/>
                  <a:pt x="47" y="602"/>
                </a:cubicBezTo>
                <a:cubicBezTo>
                  <a:pt x="39" y="606"/>
                  <a:pt x="39" y="606"/>
                  <a:pt x="39" y="606"/>
                </a:cubicBezTo>
                <a:cubicBezTo>
                  <a:pt x="38" y="610"/>
                  <a:pt x="38" y="610"/>
                  <a:pt x="38" y="610"/>
                </a:cubicBezTo>
                <a:cubicBezTo>
                  <a:pt x="42" y="610"/>
                  <a:pt x="42" y="610"/>
                  <a:pt x="42" y="610"/>
                </a:cubicBezTo>
                <a:cubicBezTo>
                  <a:pt x="47" y="608"/>
                  <a:pt x="47" y="608"/>
                  <a:pt x="47" y="608"/>
                </a:cubicBezTo>
                <a:cubicBezTo>
                  <a:pt x="51" y="603"/>
                  <a:pt x="51" y="603"/>
                  <a:pt x="51" y="603"/>
                </a:cubicBezTo>
                <a:cubicBezTo>
                  <a:pt x="56" y="600"/>
                  <a:pt x="56" y="600"/>
                  <a:pt x="56" y="600"/>
                </a:cubicBezTo>
                <a:cubicBezTo>
                  <a:pt x="60" y="595"/>
                  <a:pt x="60" y="595"/>
                  <a:pt x="60" y="595"/>
                </a:cubicBezTo>
                <a:cubicBezTo>
                  <a:pt x="59" y="595"/>
                  <a:pt x="59" y="595"/>
                  <a:pt x="59" y="595"/>
                </a:cubicBezTo>
                <a:cubicBezTo>
                  <a:pt x="62" y="595"/>
                  <a:pt x="63" y="592"/>
                  <a:pt x="64" y="594"/>
                </a:cubicBezTo>
                <a:cubicBezTo>
                  <a:pt x="66" y="592"/>
                  <a:pt x="66" y="592"/>
                  <a:pt x="66" y="592"/>
                </a:cubicBezTo>
                <a:cubicBezTo>
                  <a:pt x="63" y="589"/>
                  <a:pt x="63" y="589"/>
                  <a:pt x="63" y="589"/>
                </a:cubicBezTo>
                <a:cubicBezTo>
                  <a:pt x="55" y="591"/>
                  <a:pt x="55" y="591"/>
                  <a:pt x="55" y="591"/>
                </a:cubicBezTo>
                <a:cubicBezTo>
                  <a:pt x="56" y="595"/>
                  <a:pt x="56" y="595"/>
                  <a:pt x="56" y="595"/>
                </a:cubicBezTo>
                <a:cubicBezTo>
                  <a:pt x="55" y="594"/>
                  <a:pt x="55" y="594"/>
                  <a:pt x="55" y="594"/>
                </a:cubicBezTo>
                <a:cubicBezTo>
                  <a:pt x="50" y="597"/>
                  <a:pt x="50" y="597"/>
                  <a:pt x="50" y="597"/>
                </a:cubicBezTo>
                <a:cubicBezTo>
                  <a:pt x="47" y="593"/>
                  <a:pt x="62" y="600"/>
                  <a:pt x="45" y="595"/>
                </a:cubicBezTo>
                <a:cubicBezTo>
                  <a:pt x="50" y="593"/>
                  <a:pt x="50" y="593"/>
                  <a:pt x="50" y="593"/>
                </a:cubicBezTo>
                <a:cubicBezTo>
                  <a:pt x="43" y="594"/>
                  <a:pt x="52" y="586"/>
                  <a:pt x="41" y="588"/>
                </a:cubicBezTo>
                <a:cubicBezTo>
                  <a:pt x="42" y="588"/>
                  <a:pt x="47" y="587"/>
                  <a:pt x="41" y="585"/>
                </a:cubicBezTo>
                <a:cubicBezTo>
                  <a:pt x="39" y="585"/>
                  <a:pt x="39" y="585"/>
                  <a:pt x="39" y="585"/>
                </a:cubicBezTo>
                <a:cubicBezTo>
                  <a:pt x="43" y="581"/>
                  <a:pt x="43" y="581"/>
                  <a:pt x="43" y="581"/>
                </a:cubicBezTo>
                <a:cubicBezTo>
                  <a:pt x="44" y="580"/>
                  <a:pt x="45" y="579"/>
                  <a:pt x="45" y="581"/>
                </a:cubicBezTo>
                <a:cubicBezTo>
                  <a:pt x="44" y="589"/>
                  <a:pt x="44" y="589"/>
                  <a:pt x="44" y="589"/>
                </a:cubicBezTo>
                <a:cubicBezTo>
                  <a:pt x="49" y="591"/>
                  <a:pt x="49" y="591"/>
                  <a:pt x="49" y="591"/>
                </a:cubicBezTo>
                <a:cubicBezTo>
                  <a:pt x="49" y="589"/>
                  <a:pt x="49" y="589"/>
                  <a:pt x="49" y="589"/>
                </a:cubicBezTo>
                <a:cubicBezTo>
                  <a:pt x="55" y="589"/>
                  <a:pt x="55" y="589"/>
                  <a:pt x="55" y="589"/>
                </a:cubicBezTo>
                <a:cubicBezTo>
                  <a:pt x="56" y="590"/>
                  <a:pt x="56" y="590"/>
                  <a:pt x="56" y="590"/>
                </a:cubicBezTo>
                <a:cubicBezTo>
                  <a:pt x="56" y="590"/>
                  <a:pt x="59" y="597"/>
                  <a:pt x="57" y="587"/>
                </a:cubicBezTo>
                <a:cubicBezTo>
                  <a:pt x="50" y="585"/>
                  <a:pt x="50" y="585"/>
                  <a:pt x="50" y="585"/>
                </a:cubicBezTo>
                <a:cubicBezTo>
                  <a:pt x="52" y="582"/>
                  <a:pt x="52" y="582"/>
                  <a:pt x="52" y="582"/>
                </a:cubicBezTo>
                <a:cubicBezTo>
                  <a:pt x="51" y="581"/>
                  <a:pt x="51" y="581"/>
                  <a:pt x="51" y="581"/>
                </a:cubicBezTo>
                <a:cubicBezTo>
                  <a:pt x="50" y="580"/>
                  <a:pt x="50" y="580"/>
                  <a:pt x="50" y="580"/>
                </a:cubicBezTo>
                <a:cubicBezTo>
                  <a:pt x="47" y="580"/>
                  <a:pt x="47" y="580"/>
                  <a:pt x="47" y="580"/>
                </a:cubicBezTo>
                <a:cubicBezTo>
                  <a:pt x="45" y="580"/>
                  <a:pt x="45" y="580"/>
                  <a:pt x="45" y="580"/>
                </a:cubicBezTo>
                <a:cubicBezTo>
                  <a:pt x="51" y="573"/>
                  <a:pt x="51" y="573"/>
                  <a:pt x="51" y="573"/>
                </a:cubicBezTo>
                <a:cubicBezTo>
                  <a:pt x="49" y="571"/>
                  <a:pt x="49" y="571"/>
                  <a:pt x="49" y="571"/>
                </a:cubicBezTo>
                <a:cubicBezTo>
                  <a:pt x="49" y="570"/>
                  <a:pt x="57" y="574"/>
                  <a:pt x="43" y="572"/>
                </a:cubicBezTo>
                <a:cubicBezTo>
                  <a:pt x="43" y="570"/>
                  <a:pt x="43" y="570"/>
                  <a:pt x="43" y="570"/>
                </a:cubicBezTo>
                <a:cubicBezTo>
                  <a:pt x="39" y="569"/>
                  <a:pt x="39" y="569"/>
                  <a:pt x="39" y="569"/>
                </a:cubicBezTo>
                <a:cubicBezTo>
                  <a:pt x="37" y="569"/>
                  <a:pt x="37" y="569"/>
                  <a:pt x="37" y="569"/>
                </a:cubicBezTo>
                <a:cubicBezTo>
                  <a:pt x="35" y="570"/>
                  <a:pt x="41" y="562"/>
                  <a:pt x="34" y="571"/>
                </a:cubicBezTo>
                <a:cubicBezTo>
                  <a:pt x="33" y="570"/>
                  <a:pt x="33" y="570"/>
                  <a:pt x="33" y="570"/>
                </a:cubicBezTo>
                <a:cubicBezTo>
                  <a:pt x="39" y="565"/>
                  <a:pt x="39" y="565"/>
                  <a:pt x="39" y="565"/>
                </a:cubicBezTo>
                <a:cubicBezTo>
                  <a:pt x="41" y="567"/>
                  <a:pt x="41" y="567"/>
                  <a:pt x="41" y="567"/>
                </a:cubicBezTo>
                <a:cubicBezTo>
                  <a:pt x="45" y="567"/>
                  <a:pt x="45" y="567"/>
                  <a:pt x="45" y="567"/>
                </a:cubicBezTo>
                <a:cubicBezTo>
                  <a:pt x="49" y="560"/>
                  <a:pt x="49" y="560"/>
                  <a:pt x="49" y="560"/>
                </a:cubicBezTo>
                <a:cubicBezTo>
                  <a:pt x="60" y="553"/>
                  <a:pt x="60" y="553"/>
                  <a:pt x="60" y="553"/>
                </a:cubicBezTo>
                <a:cubicBezTo>
                  <a:pt x="60" y="553"/>
                  <a:pt x="62" y="552"/>
                  <a:pt x="59" y="552"/>
                </a:cubicBezTo>
                <a:cubicBezTo>
                  <a:pt x="56" y="553"/>
                  <a:pt x="56" y="553"/>
                  <a:pt x="56" y="553"/>
                </a:cubicBezTo>
                <a:cubicBezTo>
                  <a:pt x="54" y="552"/>
                  <a:pt x="54" y="552"/>
                  <a:pt x="54" y="552"/>
                </a:cubicBezTo>
                <a:cubicBezTo>
                  <a:pt x="56" y="550"/>
                  <a:pt x="56" y="550"/>
                  <a:pt x="56" y="550"/>
                </a:cubicBezTo>
                <a:cubicBezTo>
                  <a:pt x="53" y="544"/>
                  <a:pt x="53" y="544"/>
                  <a:pt x="53" y="544"/>
                </a:cubicBezTo>
                <a:cubicBezTo>
                  <a:pt x="51" y="543"/>
                  <a:pt x="51" y="543"/>
                  <a:pt x="51" y="543"/>
                </a:cubicBezTo>
                <a:cubicBezTo>
                  <a:pt x="50" y="544"/>
                  <a:pt x="50" y="544"/>
                  <a:pt x="50" y="544"/>
                </a:cubicBezTo>
                <a:cubicBezTo>
                  <a:pt x="49" y="543"/>
                  <a:pt x="49" y="543"/>
                  <a:pt x="49" y="543"/>
                </a:cubicBezTo>
                <a:cubicBezTo>
                  <a:pt x="50" y="541"/>
                  <a:pt x="50" y="541"/>
                  <a:pt x="50" y="541"/>
                </a:cubicBezTo>
                <a:cubicBezTo>
                  <a:pt x="45" y="542"/>
                  <a:pt x="45" y="542"/>
                  <a:pt x="45" y="542"/>
                </a:cubicBezTo>
                <a:cubicBezTo>
                  <a:pt x="43" y="544"/>
                  <a:pt x="43" y="544"/>
                  <a:pt x="43" y="544"/>
                </a:cubicBezTo>
                <a:cubicBezTo>
                  <a:pt x="42" y="548"/>
                  <a:pt x="42" y="548"/>
                  <a:pt x="42" y="548"/>
                </a:cubicBezTo>
                <a:cubicBezTo>
                  <a:pt x="44" y="549"/>
                  <a:pt x="44" y="549"/>
                  <a:pt x="44" y="549"/>
                </a:cubicBezTo>
                <a:cubicBezTo>
                  <a:pt x="43" y="551"/>
                  <a:pt x="43" y="551"/>
                  <a:pt x="43" y="551"/>
                </a:cubicBezTo>
                <a:cubicBezTo>
                  <a:pt x="44" y="552"/>
                  <a:pt x="44" y="552"/>
                  <a:pt x="44" y="552"/>
                </a:cubicBezTo>
                <a:cubicBezTo>
                  <a:pt x="43" y="551"/>
                  <a:pt x="38" y="553"/>
                  <a:pt x="39" y="549"/>
                </a:cubicBezTo>
                <a:cubicBezTo>
                  <a:pt x="36" y="546"/>
                  <a:pt x="46" y="549"/>
                  <a:pt x="38" y="545"/>
                </a:cubicBezTo>
                <a:cubicBezTo>
                  <a:pt x="38" y="543"/>
                  <a:pt x="38" y="543"/>
                  <a:pt x="38" y="543"/>
                </a:cubicBezTo>
                <a:cubicBezTo>
                  <a:pt x="40" y="540"/>
                  <a:pt x="43" y="544"/>
                  <a:pt x="42" y="540"/>
                </a:cubicBezTo>
                <a:cubicBezTo>
                  <a:pt x="40" y="540"/>
                  <a:pt x="40" y="540"/>
                  <a:pt x="40" y="540"/>
                </a:cubicBezTo>
                <a:cubicBezTo>
                  <a:pt x="39" y="538"/>
                  <a:pt x="39" y="538"/>
                  <a:pt x="39" y="538"/>
                </a:cubicBezTo>
                <a:cubicBezTo>
                  <a:pt x="45" y="536"/>
                  <a:pt x="45" y="536"/>
                  <a:pt x="45" y="536"/>
                </a:cubicBezTo>
                <a:cubicBezTo>
                  <a:pt x="47" y="530"/>
                  <a:pt x="49" y="528"/>
                  <a:pt x="57" y="527"/>
                </a:cubicBezTo>
                <a:cubicBezTo>
                  <a:pt x="60" y="524"/>
                  <a:pt x="60" y="524"/>
                  <a:pt x="60" y="524"/>
                </a:cubicBezTo>
                <a:cubicBezTo>
                  <a:pt x="63" y="524"/>
                  <a:pt x="63" y="524"/>
                  <a:pt x="63" y="524"/>
                </a:cubicBezTo>
                <a:cubicBezTo>
                  <a:pt x="64" y="522"/>
                  <a:pt x="64" y="522"/>
                  <a:pt x="64" y="522"/>
                </a:cubicBezTo>
                <a:cubicBezTo>
                  <a:pt x="70" y="519"/>
                  <a:pt x="70" y="519"/>
                  <a:pt x="70" y="519"/>
                </a:cubicBezTo>
                <a:cubicBezTo>
                  <a:pt x="83" y="511"/>
                  <a:pt x="83" y="511"/>
                  <a:pt x="83" y="511"/>
                </a:cubicBezTo>
                <a:cubicBezTo>
                  <a:pt x="84" y="508"/>
                  <a:pt x="84" y="508"/>
                  <a:pt x="84" y="508"/>
                </a:cubicBezTo>
                <a:cubicBezTo>
                  <a:pt x="87" y="509"/>
                  <a:pt x="87" y="509"/>
                  <a:pt x="87" y="509"/>
                </a:cubicBezTo>
                <a:cubicBezTo>
                  <a:pt x="88" y="509"/>
                  <a:pt x="88" y="512"/>
                  <a:pt x="89" y="508"/>
                </a:cubicBezTo>
                <a:cubicBezTo>
                  <a:pt x="88" y="508"/>
                  <a:pt x="88" y="508"/>
                  <a:pt x="88" y="508"/>
                </a:cubicBezTo>
                <a:cubicBezTo>
                  <a:pt x="95" y="505"/>
                  <a:pt x="95" y="505"/>
                  <a:pt x="95" y="505"/>
                </a:cubicBezTo>
                <a:cubicBezTo>
                  <a:pt x="93" y="503"/>
                  <a:pt x="93" y="503"/>
                  <a:pt x="93" y="503"/>
                </a:cubicBezTo>
                <a:cubicBezTo>
                  <a:pt x="97" y="503"/>
                  <a:pt x="97" y="503"/>
                  <a:pt x="97" y="503"/>
                </a:cubicBezTo>
                <a:cubicBezTo>
                  <a:pt x="95" y="500"/>
                  <a:pt x="95" y="500"/>
                  <a:pt x="95" y="500"/>
                </a:cubicBezTo>
                <a:cubicBezTo>
                  <a:pt x="98" y="498"/>
                  <a:pt x="98" y="498"/>
                  <a:pt x="98" y="498"/>
                </a:cubicBezTo>
                <a:cubicBezTo>
                  <a:pt x="101" y="500"/>
                  <a:pt x="101" y="500"/>
                  <a:pt x="101" y="500"/>
                </a:cubicBezTo>
                <a:cubicBezTo>
                  <a:pt x="101" y="496"/>
                  <a:pt x="101" y="496"/>
                  <a:pt x="101" y="496"/>
                </a:cubicBezTo>
                <a:cubicBezTo>
                  <a:pt x="101" y="498"/>
                  <a:pt x="101" y="498"/>
                  <a:pt x="101" y="498"/>
                </a:cubicBezTo>
                <a:cubicBezTo>
                  <a:pt x="103" y="498"/>
                  <a:pt x="103" y="498"/>
                  <a:pt x="103" y="498"/>
                </a:cubicBezTo>
                <a:cubicBezTo>
                  <a:pt x="112" y="495"/>
                  <a:pt x="112" y="495"/>
                  <a:pt x="112" y="495"/>
                </a:cubicBezTo>
                <a:cubicBezTo>
                  <a:pt x="115" y="493"/>
                  <a:pt x="115" y="493"/>
                  <a:pt x="115" y="493"/>
                </a:cubicBezTo>
                <a:cubicBezTo>
                  <a:pt x="123" y="489"/>
                  <a:pt x="123" y="489"/>
                  <a:pt x="123" y="489"/>
                </a:cubicBezTo>
                <a:cubicBezTo>
                  <a:pt x="123" y="487"/>
                  <a:pt x="123" y="487"/>
                  <a:pt x="123" y="487"/>
                </a:cubicBezTo>
                <a:cubicBezTo>
                  <a:pt x="125" y="488"/>
                  <a:pt x="125" y="488"/>
                  <a:pt x="125" y="488"/>
                </a:cubicBezTo>
                <a:cubicBezTo>
                  <a:pt x="129" y="483"/>
                  <a:pt x="127" y="493"/>
                  <a:pt x="132" y="484"/>
                </a:cubicBezTo>
                <a:cubicBezTo>
                  <a:pt x="124" y="484"/>
                  <a:pt x="124" y="484"/>
                  <a:pt x="124" y="484"/>
                </a:cubicBezTo>
                <a:cubicBezTo>
                  <a:pt x="125" y="483"/>
                  <a:pt x="125" y="483"/>
                  <a:pt x="125" y="483"/>
                </a:cubicBezTo>
                <a:cubicBezTo>
                  <a:pt x="130" y="482"/>
                  <a:pt x="130" y="482"/>
                  <a:pt x="130" y="482"/>
                </a:cubicBezTo>
                <a:cubicBezTo>
                  <a:pt x="135" y="482"/>
                  <a:pt x="135" y="482"/>
                  <a:pt x="135" y="482"/>
                </a:cubicBezTo>
                <a:cubicBezTo>
                  <a:pt x="146" y="478"/>
                  <a:pt x="146" y="478"/>
                  <a:pt x="146" y="478"/>
                </a:cubicBezTo>
                <a:cubicBezTo>
                  <a:pt x="153" y="475"/>
                  <a:pt x="153" y="475"/>
                  <a:pt x="153" y="475"/>
                </a:cubicBezTo>
                <a:cubicBezTo>
                  <a:pt x="155" y="473"/>
                  <a:pt x="155" y="473"/>
                  <a:pt x="155" y="473"/>
                </a:cubicBezTo>
                <a:cubicBezTo>
                  <a:pt x="154" y="468"/>
                  <a:pt x="154" y="468"/>
                  <a:pt x="154" y="468"/>
                </a:cubicBezTo>
                <a:cubicBezTo>
                  <a:pt x="157" y="468"/>
                  <a:pt x="157" y="468"/>
                  <a:pt x="157" y="468"/>
                </a:cubicBezTo>
                <a:cubicBezTo>
                  <a:pt x="156" y="470"/>
                  <a:pt x="156" y="470"/>
                  <a:pt x="156" y="470"/>
                </a:cubicBezTo>
                <a:cubicBezTo>
                  <a:pt x="158" y="471"/>
                  <a:pt x="158" y="471"/>
                  <a:pt x="158" y="471"/>
                </a:cubicBezTo>
                <a:cubicBezTo>
                  <a:pt x="160" y="472"/>
                  <a:pt x="161" y="470"/>
                  <a:pt x="161" y="470"/>
                </a:cubicBezTo>
                <a:cubicBezTo>
                  <a:pt x="156" y="466"/>
                  <a:pt x="170" y="468"/>
                  <a:pt x="158" y="466"/>
                </a:cubicBezTo>
                <a:cubicBezTo>
                  <a:pt x="163" y="467"/>
                  <a:pt x="163" y="467"/>
                  <a:pt x="163" y="467"/>
                </a:cubicBezTo>
                <a:cubicBezTo>
                  <a:pt x="162" y="465"/>
                  <a:pt x="162" y="465"/>
                  <a:pt x="162" y="465"/>
                </a:cubicBezTo>
                <a:cubicBezTo>
                  <a:pt x="167" y="467"/>
                  <a:pt x="167" y="467"/>
                  <a:pt x="167" y="467"/>
                </a:cubicBezTo>
                <a:cubicBezTo>
                  <a:pt x="169" y="468"/>
                  <a:pt x="168" y="465"/>
                  <a:pt x="171" y="466"/>
                </a:cubicBezTo>
                <a:cubicBezTo>
                  <a:pt x="167" y="464"/>
                  <a:pt x="167" y="464"/>
                  <a:pt x="167" y="464"/>
                </a:cubicBezTo>
                <a:cubicBezTo>
                  <a:pt x="157" y="463"/>
                  <a:pt x="157" y="463"/>
                  <a:pt x="157" y="463"/>
                </a:cubicBezTo>
                <a:cubicBezTo>
                  <a:pt x="152" y="461"/>
                  <a:pt x="152" y="461"/>
                  <a:pt x="152" y="461"/>
                </a:cubicBezTo>
                <a:cubicBezTo>
                  <a:pt x="143" y="462"/>
                  <a:pt x="143" y="462"/>
                  <a:pt x="143" y="462"/>
                </a:cubicBezTo>
                <a:cubicBezTo>
                  <a:pt x="140" y="460"/>
                  <a:pt x="140" y="460"/>
                  <a:pt x="140" y="460"/>
                </a:cubicBezTo>
                <a:cubicBezTo>
                  <a:pt x="139" y="462"/>
                  <a:pt x="139" y="462"/>
                  <a:pt x="139" y="462"/>
                </a:cubicBezTo>
                <a:cubicBezTo>
                  <a:pt x="139" y="461"/>
                  <a:pt x="139" y="461"/>
                  <a:pt x="139" y="461"/>
                </a:cubicBezTo>
                <a:cubicBezTo>
                  <a:pt x="136" y="461"/>
                  <a:pt x="136" y="461"/>
                  <a:pt x="136" y="461"/>
                </a:cubicBezTo>
                <a:cubicBezTo>
                  <a:pt x="138" y="459"/>
                  <a:pt x="138" y="459"/>
                  <a:pt x="138" y="459"/>
                </a:cubicBezTo>
                <a:cubicBezTo>
                  <a:pt x="130" y="457"/>
                  <a:pt x="130" y="457"/>
                  <a:pt x="130" y="457"/>
                </a:cubicBezTo>
                <a:cubicBezTo>
                  <a:pt x="121" y="461"/>
                  <a:pt x="121" y="461"/>
                  <a:pt x="121" y="461"/>
                </a:cubicBezTo>
                <a:cubicBezTo>
                  <a:pt x="119" y="459"/>
                  <a:pt x="119" y="459"/>
                  <a:pt x="119" y="459"/>
                </a:cubicBezTo>
                <a:cubicBezTo>
                  <a:pt x="116" y="462"/>
                  <a:pt x="116" y="462"/>
                  <a:pt x="116" y="462"/>
                </a:cubicBezTo>
                <a:cubicBezTo>
                  <a:pt x="111" y="462"/>
                  <a:pt x="111" y="462"/>
                  <a:pt x="111" y="462"/>
                </a:cubicBezTo>
                <a:cubicBezTo>
                  <a:pt x="103" y="470"/>
                  <a:pt x="103" y="470"/>
                  <a:pt x="103" y="470"/>
                </a:cubicBezTo>
                <a:cubicBezTo>
                  <a:pt x="105" y="470"/>
                  <a:pt x="105" y="470"/>
                  <a:pt x="105" y="470"/>
                </a:cubicBezTo>
                <a:cubicBezTo>
                  <a:pt x="109" y="470"/>
                  <a:pt x="109" y="470"/>
                  <a:pt x="109" y="470"/>
                </a:cubicBezTo>
                <a:cubicBezTo>
                  <a:pt x="110" y="472"/>
                  <a:pt x="110" y="472"/>
                  <a:pt x="110" y="472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3" y="475"/>
                  <a:pt x="113" y="475"/>
                  <a:pt x="113" y="475"/>
                </a:cubicBezTo>
                <a:cubicBezTo>
                  <a:pt x="108" y="472"/>
                  <a:pt x="108" y="472"/>
                  <a:pt x="108" y="472"/>
                </a:cubicBezTo>
                <a:cubicBezTo>
                  <a:pt x="107" y="473"/>
                  <a:pt x="107" y="473"/>
                  <a:pt x="107" y="473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6" y="472"/>
                  <a:pt x="106" y="472"/>
                  <a:pt x="106" y="472"/>
                </a:cubicBezTo>
                <a:cubicBezTo>
                  <a:pt x="104" y="472"/>
                  <a:pt x="104" y="472"/>
                  <a:pt x="104" y="472"/>
                </a:cubicBezTo>
                <a:cubicBezTo>
                  <a:pt x="105" y="472"/>
                  <a:pt x="105" y="472"/>
                  <a:pt x="105" y="472"/>
                </a:cubicBezTo>
                <a:cubicBezTo>
                  <a:pt x="103" y="470"/>
                  <a:pt x="103" y="470"/>
                  <a:pt x="103" y="470"/>
                </a:cubicBezTo>
                <a:cubicBezTo>
                  <a:pt x="96" y="471"/>
                  <a:pt x="96" y="471"/>
                  <a:pt x="96" y="471"/>
                </a:cubicBezTo>
                <a:cubicBezTo>
                  <a:pt x="91" y="474"/>
                  <a:pt x="91" y="474"/>
                  <a:pt x="91" y="474"/>
                </a:cubicBezTo>
                <a:cubicBezTo>
                  <a:pt x="90" y="473"/>
                  <a:pt x="99" y="474"/>
                  <a:pt x="88" y="474"/>
                </a:cubicBezTo>
                <a:cubicBezTo>
                  <a:pt x="87" y="478"/>
                  <a:pt x="95" y="471"/>
                  <a:pt x="89" y="478"/>
                </a:cubicBezTo>
                <a:cubicBezTo>
                  <a:pt x="84" y="476"/>
                  <a:pt x="84" y="476"/>
                  <a:pt x="84" y="476"/>
                </a:cubicBezTo>
                <a:cubicBezTo>
                  <a:pt x="84" y="475"/>
                  <a:pt x="84" y="475"/>
                  <a:pt x="84" y="475"/>
                </a:cubicBezTo>
                <a:cubicBezTo>
                  <a:pt x="74" y="479"/>
                  <a:pt x="74" y="479"/>
                  <a:pt x="74" y="479"/>
                </a:cubicBezTo>
                <a:cubicBezTo>
                  <a:pt x="76" y="480"/>
                  <a:pt x="76" y="480"/>
                  <a:pt x="76" y="480"/>
                </a:cubicBezTo>
                <a:cubicBezTo>
                  <a:pt x="73" y="481"/>
                  <a:pt x="73" y="481"/>
                  <a:pt x="73" y="481"/>
                </a:cubicBezTo>
                <a:cubicBezTo>
                  <a:pt x="73" y="482"/>
                  <a:pt x="73" y="482"/>
                  <a:pt x="73" y="482"/>
                </a:cubicBezTo>
                <a:cubicBezTo>
                  <a:pt x="68" y="484"/>
                  <a:pt x="68" y="484"/>
                  <a:pt x="68" y="484"/>
                </a:cubicBezTo>
                <a:cubicBezTo>
                  <a:pt x="67" y="485"/>
                  <a:pt x="66" y="490"/>
                  <a:pt x="63" y="488"/>
                </a:cubicBezTo>
                <a:cubicBezTo>
                  <a:pt x="63" y="489"/>
                  <a:pt x="67" y="488"/>
                  <a:pt x="63" y="491"/>
                </a:cubicBezTo>
                <a:cubicBezTo>
                  <a:pt x="65" y="491"/>
                  <a:pt x="65" y="491"/>
                  <a:pt x="65" y="491"/>
                </a:cubicBezTo>
                <a:cubicBezTo>
                  <a:pt x="65" y="491"/>
                  <a:pt x="67" y="489"/>
                  <a:pt x="64" y="492"/>
                </a:cubicBezTo>
                <a:cubicBezTo>
                  <a:pt x="62" y="491"/>
                  <a:pt x="62" y="491"/>
                  <a:pt x="62" y="491"/>
                </a:cubicBezTo>
                <a:cubicBezTo>
                  <a:pt x="57" y="491"/>
                  <a:pt x="57" y="491"/>
                  <a:pt x="57" y="491"/>
                </a:cubicBezTo>
                <a:cubicBezTo>
                  <a:pt x="56" y="489"/>
                  <a:pt x="72" y="489"/>
                  <a:pt x="52" y="495"/>
                </a:cubicBezTo>
                <a:cubicBezTo>
                  <a:pt x="48" y="495"/>
                  <a:pt x="48" y="495"/>
                  <a:pt x="48" y="495"/>
                </a:cubicBezTo>
                <a:cubicBezTo>
                  <a:pt x="49" y="494"/>
                  <a:pt x="49" y="494"/>
                  <a:pt x="49" y="494"/>
                </a:cubicBezTo>
                <a:cubicBezTo>
                  <a:pt x="46" y="491"/>
                  <a:pt x="46" y="491"/>
                  <a:pt x="46" y="491"/>
                </a:cubicBezTo>
                <a:cubicBezTo>
                  <a:pt x="50" y="491"/>
                  <a:pt x="50" y="491"/>
                  <a:pt x="50" y="491"/>
                </a:cubicBezTo>
                <a:cubicBezTo>
                  <a:pt x="54" y="487"/>
                  <a:pt x="54" y="487"/>
                  <a:pt x="54" y="487"/>
                </a:cubicBezTo>
                <a:cubicBezTo>
                  <a:pt x="48" y="483"/>
                  <a:pt x="48" y="483"/>
                  <a:pt x="48" y="483"/>
                </a:cubicBezTo>
                <a:cubicBezTo>
                  <a:pt x="44" y="483"/>
                  <a:pt x="44" y="483"/>
                  <a:pt x="44" y="483"/>
                </a:cubicBezTo>
                <a:cubicBezTo>
                  <a:pt x="45" y="481"/>
                  <a:pt x="45" y="481"/>
                  <a:pt x="45" y="481"/>
                </a:cubicBezTo>
                <a:cubicBezTo>
                  <a:pt x="50" y="483"/>
                  <a:pt x="50" y="483"/>
                  <a:pt x="50" y="483"/>
                </a:cubicBezTo>
                <a:cubicBezTo>
                  <a:pt x="49" y="478"/>
                  <a:pt x="49" y="478"/>
                  <a:pt x="49" y="478"/>
                </a:cubicBezTo>
                <a:cubicBezTo>
                  <a:pt x="56" y="475"/>
                  <a:pt x="56" y="475"/>
                  <a:pt x="56" y="475"/>
                </a:cubicBezTo>
                <a:cubicBezTo>
                  <a:pt x="56" y="477"/>
                  <a:pt x="56" y="477"/>
                  <a:pt x="56" y="477"/>
                </a:cubicBezTo>
                <a:cubicBezTo>
                  <a:pt x="58" y="477"/>
                  <a:pt x="58" y="477"/>
                  <a:pt x="58" y="477"/>
                </a:cubicBezTo>
                <a:cubicBezTo>
                  <a:pt x="56" y="479"/>
                  <a:pt x="56" y="479"/>
                  <a:pt x="56" y="479"/>
                </a:cubicBezTo>
                <a:cubicBezTo>
                  <a:pt x="58" y="479"/>
                  <a:pt x="58" y="479"/>
                  <a:pt x="58" y="479"/>
                </a:cubicBezTo>
                <a:cubicBezTo>
                  <a:pt x="60" y="479"/>
                  <a:pt x="60" y="479"/>
                  <a:pt x="60" y="479"/>
                </a:cubicBezTo>
                <a:cubicBezTo>
                  <a:pt x="60" y="478"/>
                  <a:pt x="60" y="478"/>
                  <a:pt x="60" y="478"/>
                </a:cubicBezTo>
                <a:cubicBezTo>
                  <a:pt x="64" y="481"/>
                  <a:pt x="64" y="481"/>
                  <a:pt x="64" y="481"/>
                </a:cubicBezTo>
                <a:cubicBezTo>
                  <a:pt x="70" y="478"/>
                  <a:pt x="70" y="478"/>
                  <a:pt x="70" y="478"/>
                </a:cubicBezTo>
                <a:cubicBezTo>
                  <a:pt x="67" y="473"/>
                  <a:pt x="67" y="473"/>
                  <a:pt x="67" y="473"/>
                </a:cubicBezTo>
                <a:cubicBezTo>
                  <a:pt x="70" y="471"/>
                  <a:pt x="70" y="471"/>
                  <a:pt x="70" y="471"/>
                </a:cubicBezTo>
                <a:cubicBezTo>
                  <a:pt x="72" y="470"/>
                  <a:pt x="63" y="476"/>
                  <a:pt x="74" y="472"/>
                </a:cubicBezTo>
                <a:cubicBezTo>
                  <a:pt x="72" y="470"/>
                  <a:pt x="72" y="470"/>
                  <a:pt x="72" y="470"/>
                </a:cubicBezTo>
                <a:cubicBezTo>
                  <a:pt x="77" y="469"/>
                  <a:pt x="77" y="469"/>
                  <a:pt x="77" y="469"/>
                </a:cubicBezTo>
                <a:cubicBezTo>
                  <a:pt x="75" y="467"/>
                  <a:pt x="75" y="467"/>
                  <a:pt x="75" y="467"/>
                </a:cubicBezTo>
                <a:cubicBezTo>
                  <a:pt x="70" y="468"/>
                  <a:pt x="70" y="468"/>
                  <a:pt x="70" y="468"/>
                </a:cubicBezTo>
                <a:cubicBezTo>
                  <a:pt x="71" y="466"/>
                  <a:pt x="71" y="466"/>
                  <a:pt x="71" y="466"/>
                </a:cubicBezTo>
                <a:cubicBezTo>
                  <a:pt x="74" y="466"/>
                  <a:pt x="74" y="466"/>
                  <a:pt x="74" y="466"/>
                </a:cubicBezTo>
                <a:cubicBezTo>
                  <a:pt x="73" y="464"/>
                  <a:pt x="69" y="475"/>
                  <a:pt x="74" y="462"/>
                </a:cubicBezTo>
                <a:cubicBezTo>
                  <a:pt x="77" y="461"/>
                  <a:pt x="77" y="461"/>
                  <a:pt x="77" y="461"/>
                </a:cubicBezTo>
                <a:cubicBezTo>
                  <a:pt x="78" y="463"/>
                  <a:pt x="69" y="465"/>
                  <a:pt x="77" y="465"/>
                </a:cubicBezTo>
                <a:cubicBezTo>
                  <a:pt x="77" y="464"/>
                  <a:pt x="77" y="464"/>
                  <a:pt x="77" y="464"/>
                </a:cubicBezTo>
                <a:cubicBezTo>
                  <a:pt x="78" y="464"/>
                  <a:pt x="70" y="470"/>
                  <a:pt x="81" y="465"/>
                </a:cubicBezTo>
                <a:cubicBezTo>
                  <a:pt x="83" y="464"/>
                  <a:pt x="83" y="464"/>
                  <a:pt x="83" y="464"/>
                </a:cubicBezTo>
                <a:cubicBezTo>
                  <a:pt x="81" y="462"/>
                  <a:pt x="81" y="462"/>
                  <a:pt x="81" y="462"/>
                </a:cubicBezTo>
                <a:cubicBezTo>
                  <a:pt x="87" y="460"/>
                  <a:pt x="87" y="460"/>
                  <a:pt x="87" y="460"/>
                </a:cubicBezTo>
                <a:cubicBezTo>
                  <a:pt x="88" y="460"/>
                  <a:pt x="84" y="462"/>
                  <a:pt x="88" y="459"/>
                </a:cubicBezTo>
                <a:cubicBezTo>
                  <a:pt x="91" y="464"/>
                  <a:pt x="74" y="458"/>
                  <a:pt x="94" y="461"/>
                </a:cubicBezTo>
                <a:cubicBezTo>
                  <a:pt x="95" y="459"/>
                  <a:pt x="95" y="459"/>
                  <a:pt x="95" y="459"/>
                </a:cubicBezTo>
                <a:cubicBezTo>
                  <a:pt x="88" y="456"/>
                  <a:pt x="88" y="456"/>
                  <a:pt x="88" y="456"/>
                </a:cubicBezTo>
                <a:cubicBezTo>
                  <a:pt x="88" y="454"/>
                  <a:pt x="88" y="454"/>
                  <a:pt x="88" y="454"/>
                </a:cubicBezTo>
                <a:cubicBezTo>
                  <a:pt x="87" y="453"/>
                  <a:pt x="87" y="453"/>
                  <a:pt x="87" y="453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2" y="455"/>
                  <a:pt x="92" y="455"/>
                  <a:pt x="92" y="455"/>
                </a:cubicBezTo>
                <a:cubicBezTo>
                  <a:pt x="95" y="456"/>
                  <a:pt x="82" y="462"/>
                  <a:pt x="97" y="453"/>
                </a:cubicBezTo>
                <a:cubicBezTo>
                  <a:pt x="93" y="451"/>
                  <a:pt x="93" y="451"/>
                  <a:pt x="93" y="451"/>
                </a:cubicBezTo>
                <a:cubicBezTo>
                  <a:pt x="95" y="450"/>
                  <a:pt x="95" y="450"/>
                  <a:pt x="95" y="450"/>
                </a:cubicBezTo>
                <a:cubicBezTo>
                  <a:pt x="96" y="451"/>
                  <a:pt x="88" y="453"/>
                  <a:pt x="98" y="451"/>
                </a:cubicBezTo>
                <a:cubicBezTo>
                  <a:pt x="96" y="449"/>
                  <a:pt x="96" y="449"/>
                  <a:pt x="96" y="449"/>
                </a:cubicBezTo>
                <a:cubicBezTo>
                  <a:pt x="92" y="448"/>
                  <a:pt x="92" y="448"/>
                  <a:pt x="92" y="448"/>
                </a:cubicBezTo>
                <a:cubicBezTo>
                  <a:pt x="95" y="444"/>
                  <a:pt x="95" y="444"/>
                  <a:pt x="95" y="44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9" y="443"/>
                  <a:pt x="99" y="443"/>
                  <a:pt x="99" y="443"/>
                </a:cubicBezTo>
                <a:cubicBezTo>
                  <a:pt x="100" y="439"/>
                  <a:pt x="94" y="447"/>
                  <a:pt x="101" y="439"/>
                </a:cubicBezTo>
                <a:cubicBezTo>
                  <a:pt x="106" y="437"/>
                  <a:pt x="100" y="447"/>
                  <a:pt x="106" y="438"/>
                </a:cubicBezTo>
                <a:cubicBezTo>
                  <a:pt x="109" y="439"/>
                  <a:pt x="109" y="439"/>
                  <a:pt x="109" y="439"/>
                </a:cubicBezTo>
                <a:cubicBezTo>
                  <a:pt x="113" y="438"/>
                  <a:pt x="113" y="438"/>
                  <a:pt x="113" y="438"/>
                </a:cubicBezTo>
                <a:cubicBezTo>
                  <a:pt x="115" y="437"/>
                  <a:pt x="102" y="445"/>
                  <a:pt x="119" y="437"/>
                </a:cubicBezTo>
                <a:cubicBezTo>
                  <a:pt x="119" y="437"/>
                  <a:pt x="114" y="436"/>
                  <a:pt x="120" y="437"/>
                </a:cubicBezTo>
                <a:cubicBezTo>
                  <a:pt x="124" y="433"/>
                  <a:pt x="124" y="433"/>
                  <a:pt x="124" y="433"/>
                </a:cubicBezTo>
                <a:cubicBezTo>
                  <a:pt x="122" y="431"/>
                  <a:pt x="122" y="431"/>
                  <a:pt x="122" y="431"/>
                </a:cubicBezTo>
                <a:cubicBezTo>
                  <a:pt x="119" y="431"/>
                  <a:pt x="122" y="436"/>
                  <a:pt x="117" y="433"/>
                </a:cubicBezTo>
                <a:cubicBezTo>
                  <a:pt x="117" y="430"/>
                  <a:pt x="117" y="430"/>
                  <a:pt x="117" y="430"/>
                </a:cubicBezTo>
                <a:cubicBezTo>
                  <a:pt x="121" y="430"/>
                  <a:pt x="121" y="430"/>
                  <a:pt x="121" y="430"/>
                </a:cubicBezTo>
                <a:cubicBezTo>
                  <a:pt x="121" y="429"/>
                  <a:pt x="121" y="429"/>
                  <a:pt x="121" y="429"/>
                </a:cubicBezTo>
                <a:cubicBezTo>
                  <a:pt x="122" y="428"/>
                  <a:pt x="122" y="428"/>
                  <a:pt x="122" y="428"/>
                </a:cubicBezTo>
                <a:cubicBezTo>
                  <a:pt x="129" y="430"/>
                  <a:pt x="129" y="430"/>
                  <a:pt x="129" y="430"/>
                </a:cubicBezTo>
                <a:cubicBezTo>
                  <a:pt x="129" y="428"/>
                  <a:pt x="129" y="428"/>
                  <a:pt x="129" y="428"/>
                </a:cubicBezTo>
                <a:cubicBezTo>
                  <a:pt x="130" y="428"/>
                  <a:pt x="130" y="428"/>
                  <a:pt x="130" y="428"/>
                </a:cubicBezTo>
                <a:cubicBezTo>
                  <a:pt x="144" y="423"/>
                  <a:pt x="144" y="423"/>
                  <a:pt x="144" y="423"/>
                </a:cubicBezTo>
                <a:cubicBezTo>
                  <a:pt x="146" y="423"/>
                  <a:pt x="146" y="423"/>
                  <a:pt x="146" y="423"/>
                </a:cubicBezTo>
                <a:cubicBezTo>
                  <a:pt x="147" y="421"/>
                  <a:pt x="147" y="421"/>
                  <a:pt x="147" y="421"/>
                </a:cubicBezTo>
                <a:cubicBezTo>
                  <a:pt x="136" y="420"/>
                  <a:pt x="136" y="420"/>
                  <a:pt x="136" y="420"/>
                </a:cubicBezTo>
                <a:cubicBezTo>
                  <a:pt x="139" y="419"/>
                  <a:pt x="139" y="419"/>
                  <a:pt x="139" y="419"/>
                </a:cubicBezTo>
                <a:cubicBezTo>
                  <a:pt x="135" y="418"/>
                  <a:pt x="135" y="418"/>
                  <a:pt x="135" y="418"/>
                </a:cubicBezTo>
                <a:cubicBezTo>
                  <a:pt x="137" y="416"/>
                  <a:pt x="137" y="416"/>
                  <a:pt x="137" y="416"/>
                </a:cubicBezTo>
                <a:cubicBezTo>
                  <a:pt x="146" y="413"/>
                  <a:pt x="146" y="413"/>
                  <a:pt x="146" y="413"/>
                </a:cubicBezTo>
                <a:cubicBezTo>
                  <a:pt x="146" y="409"/>
                  <a:pt x="146" y="409"/>
                  <a:pt x="146" y="409"/>
                </a:cubicBezTo>
                <a:cubicBezTo>
                  <a:pt x="146" y="408"/>
                  <a:pt x="142" y="411"/>
                  <a:pt x="147" y="409"/>
                </a:cubicBezTo>
                <a:cubicBezTo>
                  <a:pt x="146" y="408"/>
                  <a:pt x="146" y="408"/>
                  <a:pt x="146" y="408"/>
                </a:cubicBezTo>
                <a:cubicBezTo>
                  <a:pt x="138" y="411"/>
                  <a:pt x="144" y="416"/>
                  <a:pt x="126" y="417"/>
                </a:cubicBezTo>
                <a:cubicBezTo>
                  <a:pt x="124" y="419"/>
                  <a:pt x="125" y="423"/>
                  <a:pt x="120" y="421"/>
                </a:cubicBezTo>
                <a:cubicBezTo>
                  <a:pt x="121" y="422"/>
                  <a:pt x="121" y="422"/>
                  <a:pt x="121" y="422"/>
                </a:cubicBezTo>
                <a:cubicBezTo>
                  <a:pt x="124" y="420"/>
                  <a:pt x="124" y="420"/>
                  <a:pt x="124" y="420"/>
                </a:cubicBezTo>
                <a:cubicBezTo>
                  <a:pt x="128" y="422"/>
                  <a:pt x="128" y="422"/>
                  <a:pt x="128" y="422"/>
                </a:cubicBezTo>
                <a:cubicBezTo>
                  <a:pt x="129" y="421"/>
                  <a:pt x="129" y="421"/>
                  <a:pt x="129" y="421"/>
                </a:cubicBezTo>
                <a:cubicBezTo>
                  <a:pt x="130" y="421"/>
                  <a:pt x="126" y="427"/>
                  <a:pt x="134" y="421"/>
                </a:cubicBezTo>
                <a:cubicBezTo>
                  <a:pt x="135" y="421"/>
                  <a:pt x="135" y="421"/>
                  <a:pt x="135" y="421"/>
                </a:cubicBezTo>
                <a:cubicBezTo>
                  <a:pt x="126" y="424"/>
                  <a:pt x="126" y="424"/>
                  <a:pt x="126" y="424"/>
                </a:cubicBezTo>
                <a:cubicBezTo>
                  <a:pt x="124" y="424"/>
                  <a:pt x="124" y="424"/>
                  <a:pt x="124" y="424"/>
                </a:cubicBezTo>
                <a:cubicBezTo>
                  <a:pt x="126" y="426"/>
                  <a:pt x="126" y="426"/>
                  <a:pt x="126" y="426"/>
                </a:cubicBezTo>
                <a:cubicBezTo>
                  <a:pt x="125" y="425"/>
                  <a:pt x="123" y="433"/>
                  <a:pt x="123" y="424"/>
                </a:cubicBezTo>
                <a:cubicBezTo>
                  <a:pt x="114" y="427"/>
                  <a:pt x="114" y="427"/>
                  <a:pt x="114" y="427"/>
                </a:cubicBezTo>
                <a:cubicBezTo>
                  <a:pt x="114" y="427"/>
                  <a:pt x="112" y="430"/>
                  <a:pt x="115" y="426"/>
                </a:cubicBezTo>
                <a:cubicBezTo>
                  <a:pt x="113" y="425"/>
                  <a:pt x="113" y="425"/>
                  <a:pt x="113" y="425"/>
                </a:cubicBezTo>
                <a:cubicBezTo>
                  <a:pt x="111" y="428"/>
                  <a:pt x="111" y="428"/>
                  <a:pt x="111" y="428"/>
                </a:cubicBezTo>
                <a:cubicBezTo>
                  <a:pt x="112" y="429"/>
                  <a:pt x="112" y="429"/>
                  <a:pt x="112" y="429"/>
                </a:cubicBezTo>
                <a:cubicBezTo>
                  <a:pt x="110" y="431"/>
                  <a:pt x="110" y="431"/>
                  <a:pt x="110" y="431"/>
                </a:cubicBezTo>
                <a:cubicBezTo>
                  <a:pt x="106" y="431"/>
                  <a:pt x="106" y="431"/>
                  <a:pt x="106" y="431"/>
                </a:cubicBezTo>
                <a:cubicBezTo>
                  <a:pt x="106" y="432"/>
                  <a:pt x="106" y="432"/>
                  <a:pt x="106" y="432"/>
                </a:cubicBezTo>
                <a:cubicBezTo>
                  <a:pt x="105" y="431"/>
                  <a:pt x="105" y="431"/>
                  <a:pt x="105" y="431"/>
                </a:cubicBezTo>
                <a:cubicBezTo>
                  <a:pt x="100" y="433"/>
                  <a:pt x="100" y="433"/>
                  <a:pt x="100" y="433"/>
                </a:cubicBezTo>
                <a:cubicBezTo>
                  <a:pt x="100" y="434"/>
                  <a:pt x="100" y="434"/>
                  <a:pt x="100" y="434"/>
                </a:cubicBezTo>
                <a:cubicBezTo>
                  <a:pt x="98" y="434"/>
                  <a:pt x="98" y="434"/>
                  <a:pt x="98" y="434"/>
                </a:cubicBezTo>
                <a:cubicBezTo>
                  <a:pt x="87" y="439"/>
                  <a:pt x="87" y="439"/>
                  <a:pt x="87" y="439"/>
                </a:cubicBezTo>
                <a:cubicBezTo>
                  <a:pt x="84" y="439"/>
                  <a:pt x="84" y="439"/>
                  <a:pt x="84" y="439"/>
                </a:cubicBezTo>
                <a:cubicBezTo>
                  <a:pt x="81" y="440"/>
                  <a:pt x="81" y="440"/>
                  <a:pt x="81" y="440"/>
                </a:cubicBezTo>
                <a:cubicBezTo>
                  <a:pt x="87" y="437"/>
                  <a:pt x="87" y="437"/>
                  <a:pt x="87" y="437"/>
                </a:cubicBezTo>
                <a:cubicBezTo>
                  <a:pt x="79" y="437"/>
                  <a:pt x="79" y="437"/>
                  <a:pt x="79" y="437"/>
                </a:cubicBezTo>
                <a:cubicBezTo>
                  <a:pt x="79" y="441"/>
                  <a:pt x="79" y="441"/>
                  <a:pt x="79" y="441"/>
                </a:cubicBezTo>
                <a:cubicBezTo>
                  <a:pt x="73" y="440"/>
                  <a:pt x="73" y="440"/>
                  <a:pt x="73" y="440"/>
                </a:cubicBezTo>
                <a:cubicBezTo>
                  <a:pt x="75" y="441"/>
                  <a:pt x="72" y="442"/>
                  <a:pt x="73" y="443"/>
                </a:cubicBezTo>
                <a:cubicBezTo>
                  <a:pt x="77" y="442"/>
                  <a:pt x="77" y="442"/>
                  <a:pt x="77" y="442"/>
                </a:cubicBezTo>
                <a:cubicBezTo>
                  <a:pt x="70" y="445"/>
                  <a:pt x="70" y="445"/>
                  <a:pt x="70" y="445"/>
                </a:cubicBezTo>
                <a:cubicBezTo>
                  <a:pt x="73" y="447"/>
                  <a:pt x="73" y="447"/>
                  <a:pt x="73" y="447"/>
                </a:cubicBezTo>
                <a:cubicBezTo>
                  <a:pt x="75" y="445"/>
                  <a:pt x="75" y="445"/>
                  <a:pt x="75" y="445"/>
                </a:cubicBezTo>
                <a:cubicBezTo>
                  <a:pt x="79" y="445"/>
                  <a:pt x="79" y="445"/>
                  <a:pt x="79" y="445"/>
                </a:cubicBezTo>
                <a:cubicBezTo>
                  <a:pt x="74" y="448"/>
                  <a:pt x="74" y="448"/>
                  <a:pt x="74" y="448"/>
                </a:cubicBezTo>
                <a:cubicBezTo>
                  <a:pt x="73" y="450"/>
                  <a:pt x="73" y="450"/>
                  <a:pt x="73" y="450"/>
                </a:cubicBezTo>
                <a:cubicBezTo>
                  <a:pt x="78" y="451"/>
                  <a:pt x="78" y="451"/>
                  <a:pt x="78" y="451"/>
                </a:cubicBezTo>
                <a:cubicBezTo>
                  <a:pt x="86" y="448"/>
                  <a:pt x="86" y="448"/>
                  <a:pt x="86" y="448"/>
                </a:cubicBezTo>
                <a:cubicBezTo>
                  <a:pt x="76" y="454"/>
                  <a:pt x="76" y="454"/>
                  <a:pt x="76" y="454"/>
                </a:cubicBezTo>
                <a:cubicBezTo>
                  <a:pt x="74" y="452"/>
                  <a:pt x="74" y="452"/>
                  <a:pt x="74" y="452"/>
                </a:cubicBezTo>
                <a:cubicBezTo>
                  <a:pt x="69" y="450"/>
                  <a:pt x="69" y="450"/>
                  <a:pt x="69" y="450"/>
                </a:cubicBezTo>
                <a:cubicBezTo>
                  <a:pt x="65" y="453"/>
                  <a:pt x="65" y="453"/>
                  <a:pt x="65" y="453"/>
                </a:cubicBezTo>
                <a:cubicBezTo>
                  <a:pt x="66" y="454"/>
                  <a:pt x="63" y="455"/>
                  <a:pt x="67" y="454"/>
                </a:cubicBezTo>
                <a:cubicBezTo>
                  <a:pt x="67" y="454"/>
                  <a:pt x="67" y="454"/>
                  <a:pt x="67" y="454"/>
                </a:cubicBezTo>
                <a:cubicBezTo>
                  <a:pt x="60" y="454"/>
                  <a:pt x="60" y="454"/>
                  <a:pt x="60" y="454"/>
                </a:cubicBezTo>
                <a:cubicBezTo>
                  <a:pt x="55" y="453"/>
                  <a:pt x="55" y="453"/>
                  <a:pt x="55" y="453"/>
                </a:cubicBezTo>
                <a:cubicBezTo>
                  <a:pt x="53" y="452"/>
                  <a:pt x="53" y="452"/>
                  <a:pt x="53" y="452"/>
                </a:cubicBezTo>
                <a:cubicBezTo>
                  <a:pt x="50" y="454"/>
                  <a:pt x="50" y="454"/>
                  <a:pt x="50" y="454"/>
                </a:cubicBezTo>
                <a:cubicBezTo>
                  <a:pt x="51" y="455"/>
                  <a:pt x="51" y="455"/>
                  <a:pt x="51" y="455"/>
                </a:cubicBezTo>
                <a:cubicBezTo>
                  <a:pt x="47" y="458"/>
                  <a:pt x="47" y="458"/>
                  <a:pt x="47" y="458"/>
                </a:cubicBezTo>
                <a:cubicBezTo>
                  <a:pt x="45" y="455"/>
                  <a:pt x="45" y="455"/>
                  <a:pt x="45" y="455"/>
                </a:cubicBezTo>
                <a:cubicBezTo>
                  <a:pt x="44" y="462"/>
                  <a:pt x="39" y="449"/>
                  <a:pt x="44" y="462"/>
                </a:cubicBezTo>
                <a:cubicBezTo>
                  <a:pt x="37" y="465"/>
                  <a:pt x="37" y="465"/>
                  <a:pt x="37" y="465"/>
                </a:cubicBezTo>
                <a:cubicBezTo>
                  <a:pt x="33" y="465"/>
                  <a:pt x="33" y="465"/>
                  <a:pt x="33" y="465"/>
                </a:cubicBezTo>
                <a:cubicBezTo>
                  <a:pt x="29" y="470"/>
                  <a:pt x="29" y="470"/>
                  <a:pt x="29" y="470"/>
                </a:cubicBezTo>
                <a:cubicBezTo>
                  <a:pt x="34" y="468"/>
                  <a:pt x="34" y="468"/>
                  <a:pt x="34" y="468"/>
                </a:cubicBezTo>
                <a:cubicBezTo>
                  <a:pt x="37" y="468"/>
                  <a:pt x="37" y="468"/>
                  <a:pt x="37" y="468"/>
                </a:cubicBezTo>
                <a:cubicBezTo>
                  <a:pt x="37" y="467"/>
                  <a:pt x="37" y="467"/>
                  <a:pt x="37" y="467"/>
                </a:cubicBezTo>
                <a:cubicBezTo>
                  <a:pt x="37" y="468"/>
                  <a:pt x="37" y="468"/>
                  <a:pt x="37" y="468"/>
                </a:cubicBezTo>
                <a:cubicBezTo>
                  <a:pt x="30" y="475"/>
                  <a:pt x="30" y="475"/>
                  <a:pt x="30" y="475"/>
                </a:cubicBezTo>
                <a:cubicBezTo>
                  <a:pt x="30" y="478"/>
                  <a:pt x="30" y="478"/>
                  <a:pt x="30" y="478"/>
                </a:cubicBezTo>
                <a:cubicBezTo>
                  <a:pt x="31" y="478"/>
                  <a:pt x="34" y="476"/>
                  <a:pt x="33" y="480"/>
                </a:cubicBezTo>
                <a:cubicBezTo>
                  <a:pt x="28" y="483"/>
                  <a:pt x="28" y="483"/>
                  <a:pt x="28" y="483"/>
                </a:cubicBezTo>
                <a:cubicBezTo>
                  <a:pt x="27" y="482"/>
                  <a:pt x="27" y="482"/>
                  <a:pt x="27" y="482"/>
                </a:cubicBezTo>
                <a:cubicBezTo>
                  <a:pt x="24" y="483"/>
                  <a:pt x="24" y="483"/>
                  <a:pt x="24" y="483"/>
                </a:cubicBezTo>
                <a:cubicBezTo>
                  <a:pt x="18" y="481"/>
                  <a:pt x="18" y="481"/>
                  <a:pt x="18" y="481"/>
                </a:cubicBezTo>
                <a:cubicBezTo>
                  <a:pt x="18" y="480"/>
                  <a:pt x="18" y="480"/>
                  <a:pt x="18" y="480"/>
                </a:cubicBezTo>
                <a:cubicBezTo>
                  <a:pt x="20" y="481"/>
                  <a:pt x="20" y="481"/>
                  <a:pt x="20" y="481"/>
                </a:cubicBezTo>
                <a:cubicBezTo>
                  <a:pt x="19" y="478"/>
                  <a:pt x="19" y="478"/>
                  <a:pt x="19" y="478"/>
                </a:cubicBezTo>
                <a:cubicBezTo>
                  <a:pt x="11" y="475"/>
                  <a:pt x="11" y="475"/>
                  <a:pt x="11" y="475"/>
                </a:cubicBezTo>
                <a:cubicBezTo>
                  <a:pt x="8" y="477"/>
                  <a:pt x="8" y="477"/>
                  <a:pt x="8" y="477"/>
                </a:cubicBezTo>
                <a:cubicBezTo>
                  <a:pt x="6" y="473"/>
                  <a:pt x="6" y="473"/>
                  <a:pt x="6" y="473"/>
                </a:cubicBezTo>
                <a:cubicBezTo>
                  <a:pt x="4" y="473"/>
                  <a:pt x="4" y="473"/>
                  <a:pt x="4" y="473"/>
                </a:cubicBezTo>
                <a:cubicBezTo>
                  <a:pt x="3" y="471"/>
                  <a:pt x="0" y="474"/>
                  <a:pt x="2" y="470"/>
                </a:cubicBezTo>
                <a:cubicBezTo>
                  <a:pt x="2" y="469"/>
                  <a:pt x="2" y="469"/>
                  <a:pt x="2" y="469"/>
                </a:cubicBezTo>
                <a:cubicBezTo>
                  <a:pt x="6" y="473"/>
                  <a:pt x="6" y="473"/>
                  <a:pt x="6" y="473"/>
                </a:cubicBezTo>
                <a:cubicBezTo>
                  <a:pt x="7" y="473"/>
                  <a:pt x="7" y="473"/>
                  <a:pt x="7" y="473"/>
                </a:cubicBezTo>
                <a:cubicBezTo>
                  <a:pt x="7" y="470"/>
                  <a:pt x="7" y="470"/>
                  <a:pt x="7" y="470"/>
                </a:cubicBezTo>
                <a:cubicBezTo>
                  <a:pt x="11" y="473"/>
                  <a:pt x="11" y="473"/>
                  <a:pt x="11" y="473"/>
                </a:cubicBezTo>
                <a:cubicBezTo>
                  <a:pt x="18" y="467"/>
                  <a:pt x="18" y="467"/>
                  <a:pt x="18" y="467"/>
                </a:cubicBezTo>
                <a:cubicBezTo>
                  <a:pt x="24" y="468"/>
                  <a:pt x="24" y="468"/>
                  <a:pt x="24" y="468"/>
                </a:cubicBezTo>
                <a:cubicBezTo>
                  <a:pt x="27" y="465"/>
                  <a:pt x="27" y="465"/>
                  <a:pt x="27" y="465"/>
                </a:cubicBezTo>
                <a:cubicBezTo>
                  <a:pt x="27" y="466"/>
                  <a:pt x="25" y="462"/>
                  <a:pt x="29" y="466"/>
                </a:cubicBezTo>
                <a:cubicBezTo>
                  <a:pt x="30" y="465"/>
                  <a:pt x="30" y="465"/>
                  <a:pt x="30" y="465"/>
                </a:cubicBezTo>
                <a:cubicBezTo>
                  <a:pt x="28" y="464"/>
                  <a:pt x="28" y="464"/>
                  <a:pt x="28" y="464"/>
                </a:cubicBezTo>
                <a:cubicBezTo>
                  <a:pt x="34" y="461"/>
                  <a:pt x="34" y="461"/>
                  <a:pt x="34" y="461"/>
                </a:cubicBezTo>
                <a:cubicBezTo>
                  <a:pt x="36" y="462"/>
                  <a:pt x="36" y="462"/>
                  <a:pt x="36" y="462"/>
                </a:cubicBezTo>
                <a:cubicBezTo>
                  <a:pt x="36" y="461"/>
                  <a:pt x="32" y="463"/>
                  <a:pt x="36" y="461"/>
                </a:cubicBezTo>
                <a:cubicBezTo>
                  <a:pt x="38" y="461"/>
                  <a:pt x="38" y="461"/>
                  <a:pt x="38" y="461"/>
                </a:cubicBezTo>
                <a:cubicBezTo>
                  <a:pt x="37" y="462"/>
                  <a:pt x="37" y="462"/>
                  <a:pt x="37" y="462"/>
                </a:cubicBezTo>
                <a:cubicBezTo>
                  <a:pt x="37" y="460"/>
                  <a:pt x="40" y="474"/>
                  <a:pt x="43" y="456"/>
                </a:cubicBezTo>
                <a:cubicBezTo>
                  <a:pt x="38" y="455"/>
                  <a:pt x="38" y="455"/>
                  <a:pt x="38" y="455"/>
                </a:cubicBezTo>
                <a:cubicBezTo>
                  <a:pt x="39" y="453"/>
                  <a:pt x="39" y="453"/>
                  <a:pt x="39" y="453"/>
                </a:cubicBezTo>
                <a:cubicBezTo>
                  <a:pt x="42" y="453"/>
                  <a:pt x="42" y="453"/>
                  <a:pt x="42" y="453"/>
                </a:cubicBezTo>
                <a:cubicBezTo>
                  <a:pt x="42" y="452"/>
                  <a:pt x="42" y="452"/>
                  <a:pt x="42" y="452"/>
                </a:cubicBezTo>
                <a:cubicBezTo>
                  <a:pt x="44" y="451"/>
                  <a:pt x="44" y="451"/>
                  <a:pt x="44" y="451"/>
                </a:cubicBezTo>
                <a:cubicBezTo>
                  <a:pt x="42" y="448"/>
                  <a:pt x="42" y="448"/>
                  <a:pt x="42" y="448"/>
                </a:cubicBezTo>
                <a:cubicBezTo>
                  <a:pt x="43" y="446"/>
                  <a:pt x="43" y="446"/>
                  <a:pt x="43" y="446"/>
                </a:cubicBezTo>
                <a:cubicBezTo>
                  <a:pt x="41" y="444"/>
                  <a:pt x="41" y="444"/>
                  <a:pt x="41" y="444"/>
                </a:cubicBezTo>
                <a:cubicBezTo>
                  <a:pt x="38" y="446"/>
                  <a:pt x="38" y="446"/>
                  <a:pt x="38" y="446"/>
                </a:cubicBezTo>
                <a:cubicBezTo>
                  <a:pt x="38" y="440"/>
                  <a:pt x="38" y="440"/>
                  <a:pt x="38" y="440"/>
                </a:cubicBezTo>
                <a:cubicBezTo>
                  <a:pt x="36" y="441"/>
                  <a:pt x="36" y="441"/>
                  <a:pt x="36" y="441"/>
                </a:cubicBezTo>
                <a:cubicBezTo>
                  <a:pt x="34" y="439"/>
                  <a:pt x="43" y="441"/>
                  <a:pt x="33" y="439"/>
                </a:cubicBezTo>
                <a:cubicBezTo>
                  <a:pt x="32" y="439"/>
                  <a:pt x="32" y="439"/>
                  <a:pt x="32" y="439"/>
                </a:cubicBezTo>
                <a:cubicBezTo>
                  <a:pt x="33" y="437"/>
                  <a:pt x="33" y="437"/>
                  <a:pt x="33" y="437"/>
                </a:cubicBezTo>
                <a:cubicBezTo>
                  <a:pt x="32" y="437"/>
                  <a:pt x="32" y="437"/>
                  <a:pt x="32" y="437"/>
                </a:cubicBezTo>
                <a:cubicBezTo>
                  <a:pt x="29" y="437"/>
                  <a:pt x="29" y="437"/>
                  <a:pt x="29" y="437"/>
                </a:cubicBezTo>
                <a:cubicBezTo>
                  <a:pt x="31" y="434"/>
                  <a:pt x="28" y="436"/>
                  <a:pt x="26" y="433"/>
                </a:cubicBezTo>
                <a:cubicBezTo>
                  <a:pt x="30" y="432"/>
                  <a:pt x="30" y="432"/>
                  <a:pt x="30" y="432"/>
                </a:cubicBezTo>
                <a:cubicBezTo>
                  <a:pt x="28" y="434"/>
                  <a:pt x="30" y="426"/>
                  <a:pt x="23" y="432"/>
                </a:cubicBezTo>
                <a:cubicBezTo>
                  <a:pt x="24" y="432"/>
                  <a:pt x="24" y="432"/>
                  <a:pt x="24" y="432"/>
                </a:cubicBezTo>
                <a:cubicBezTo>
                  <a:pt x="17" y="426"/>
                  <a:pt x="17" y="426"/>
                  <a:pt x="17" y="426"/>
                </a:cubicBezTo>
                <a:cubicBezTo>
                  <a:pt x="13" y="429"/>
                  <a:pt x="13" y="429"/>
                  <a:pt x="13" y="429"/>
                </a:cubicBezTo>
                <a:cubicBezTo>
                  <a:pt x="12" y="432"/>
                  <a:pt x="12" y="432"/>
                  <a:pt x="12" y="432"/>
                </a:cubicBezTo>
                <a:cubicBezTo>
                  <a:pt x="10" y="432"/>
                  <a:pt x="10" y="432"/>
                  <a:pt x="10" y="432"/>
                </a:cubicBezTo>
                <a:cubicBezTo>
                  <a:pt x="13" y="427"/>
                  <a:pt x="13" y="427"/>
                  <a:pt x="13" y="427"/>
                </a:cubicBezTo>
                <a:cubicBezTo>
                  <a:pt x="6" y="425"/>
                  <a:pt x="6" y="425"/>
                  <a:pt x="6" y="425"/>
                </a:cubicBezTo>
                <a:cubicBezTo>
                  <a:pt x="6" y="419"/>
                  <a:pt x="6" y="419"/>
                  <a:pt x="6" y="419"/>
                </a:cubicBezTo>
                <a:cubicBezTo>
                  <a:pt x="8" y="419"/>
                  <a:pt x="8" y="419"/>
                  <a:pt x="8" y="419"/>
                </a:cubicBezTo>
                <a:cubicBezTo>
                  <a:pt x="6" y="420"/>
                  <a:pt x="6" y="420"/>
                  <a:pt x="6" y="420"/>
                </a:cubicBezTo>
                <a:cubicBezTo>
                  <a:pt x="9" y="422"/>
                  <a:pt x="9" y="422"/>
                  <a:pt x="9" y="422"/>
                </a:cubicBezTo>
                <a:cubicBezTo>
                  <a:pt x="13" y="422"/>
                  <a:pt x="13" y="422"/>
                  <a:pt x="13" y="422"/>
                </a:cubicBezTo>
                <a:cubicBezTo>
                  <a:pt x="15" y="419"/>
                  <a:pt x="15" y="419"/>
                  <a:pt x="15" y="419"/>
                </a:cubicBezTo>
                <a:cubicBezTo>
                  <a:pt x="5" y="413"/>
                  <a:pt x="5" y="413"/>
                  <a:pt x="5" y="413"/>
                </a:cubicBezTo>
                <a:cubicBezTo>
                  <a:pt x="5" y="405"/>
                  <a:pt x="5" y="405"/>
                  <a:pt x="5" y="405"/>
                </a:cubicBezTo>
                <a:cubicBezTo>
                  <a:pt x="7" y="404"/>
                  <a:pt x="7" y="404"/>
                  <a:pt x="7" y="404"/>
                </a:cubicBezTo>
                <a:cubicBezTo>
                  <a:pt x="8" y="406"/>
                  <a:pt x="8" y="406"/>
                  <a:pt x="8" y="406"/>
                </a:cubicBezTo>
                <a:cubicBezTo>
                  <a:pt x="10" y="406"/>
                  <a:pt x="10" y="406"/>
                  <a:pt x="10" y="406"/>
                </a:cubicBezTo>
                <a:cubicBezTo>
                  <a:pt x="11" y="404"/>
                  <a:pt x="11" y="404"/>
                  <a:pt x="11" y="404"/>
                </a:cubicBezTo>
                <a:cubicBezTo>
                  <a:pt x="11" y="402"/>
                  <a:pt x="11" y="402"/>
                  <a:pt x="11" y="402"/>
                </a:cubicBezTo>
                <a:cubicBezTo>
                  <a:pt x="13" y="403"/>
                  <a:pt x="13" y="403"/>
                  <a:pt x="13" y="403"/>
                </a:cubicBezTo>
                <a:cubicBezTo>
                  <a:pt x="12" y="407"/>
                  <a:pt x="12" y="407"/>
                  <a:pt x="12" y="407"/>
                </a:cubicBezTo>
                <a:cubicBezTo>
                  <a:pt x="15" y="413"/>
                  <a:pt x="15" y="413"/>
                  <a:pt x="15" y="413"/>
                </a:cubicBezTo>
                <a:cubicBezTo>
                  <a:pt x="15" y="419"/>
                  <a:pt x="15" y="419"/>
                  <a:pt x="15" y="419"/>
                </a:cubicBezTo>
                <a:cubicBezTo>
                  <a:pt x="17" y="420"/>
                  <a:pt x="17" y="420"/>
                  <a:pt x="17" y="420"/>
                </a:cubicBezTo>
                <a:cubicBezTo>
                  <a:pt x="23" y="414"/>
                  <a:pt x="23" y="414"/>
                  <a:pt x="23" y="414"/>
                </a:cubicBezTo>
                <a:cubicBezTo>
                  <a:pt x="23" y="413"/>
                  <a:pt x="20" y="414"/>
                  <a:pt x="22" y="412"/>
                </a:cubicBezTo>
                <a:cubicBezTo>
                  <a:pt x="31" y="409"/>
                  <a:pt x="31" y="409"/>
                  <a:pt x="31" y="409"/>
                </a:cubicBezTo>
                <a:cubicBezTo>
                  <a:pt x="33" y="407"/>
                  <a:pt x="33" y="407"/>
                  <a:pt x="33" y="407"/>
                </a:cubicBezTo>
                <a:cubicBezTo>
                  <a:pt x="33" y="406"/>
                  <a:pt x="33" y="406"/>
                  <a:pt x="33" y="406"/>
                </a:cubicBezTo>
                <a:cubicBezTo>
                  <a:pt x="38" y="403"/>
                  <a:pt x="38" y="403"/>
                  <a:pt x="38" y="403"/>
                </a:cubicBezTo>
                <a:cubicBezTo>
                  <a:pt x="41" y="405"/>
                  <a:pt x="41" y="405"/>
                  <a:pt x="41" y="405"/>
                </a:cubicBezTo>
                <a:cubicBezTo>
                  <a:pt x="42" y="405"/>
                  <a:pt x="42" y="405"/>
                  <a:pt x="42" y="405"/>
                </a:cubicBezTo>
                <a:cubicBezTo>
                  <a:pt x="42" y="402"/>
                  <a:pt x="42" y="402"/>
                  <a:pt x="42" y="402"/>
                </a:cubicBezTo>
                <a:cubicBezTo>
                  <a:pt x="49" y="400"/>
                  <a:pt x="49" y="400"/>
                  <a:pt x="49" y="400"/>
                </a:cubicBezTo>
                <a:cubicBezTo>
                  <a:pt x="47" y="399"/>
                  <a:pt x="47" y="399"/>
                  <a:pt x="47" y="399"/>
                </a:cubicBezTo>
                <a:cubicBezTo>
                  <a:pt x="52" y="399"/>
                  <a:pt x="42" y="394"/>
                  <a:pt x="52" y="399"/>
                </a:cubicBezTo>
                <a:cubicBezTo>
                  <a:pt x="55" y="402"/>
                  <a:pt x="55" y="402"/>
                  <a:pt x="55" y="402"/>
                </a:cubicBezTo>
                <a:cubicBezTo>
                  <a:pt x="56" y="401"/>
                  <a:pt x="56" y="401"/>
                  <a:pt x="56" y="401"/>
                </a:cubicBezTo>
                <a:cubicBezTo>
                  <a:pt x="60" y="404"/>
                  <a:pt x="60" y="404"/>
                  <a:pt x="60" y="404"/>
                </a:cubicBezTo>
                <a:cubicBezTo>
                  <a:pt x="61" y="402"/>
                  <a:pt x="61" y="402"/>
                  <a:pt x="61" y="402"/>
                </a:cubicBezTo>
                <a:cubicBezTo>
                  <a:pt x="59" y="400"/>
                  <a:pt x="59" y="400"/>
                  <a:pt x="59" y="400"/>
                </a:cubicBezTo>
                <a:cubicBezTo>
                  <a:pt x="62" y="397"/>
                  <a:pt x="62" y="397"/>
                  <a:pt x="62" y="397"/>
                </a:cubicBezTo>
                <a:cubicBezTo>
                  <a:pt x="64" y="401"/>
                  <a:pt x="64" y="401"/>
                  <a:pt x="64" y="401"/>
                </a:cubicBezTo>
                <a:cubicBezTo>
                  <a:pt x="65" y="400"/>
                  <a:pt x="65" y="400"/>
                  <a:pt x="65" y="400"/>
                </a:cubicBezTo>
                <a:cubicBezTo>
                  <a:pt x="69" y="402"/>
                  <a:pt x="69" y="402"/>
                  <a:pt x="69" y="402"/>
                </a:cubicBezTo>
                <a:cubicBezTo>
                  <a:pt x="70" y="400"/>
                  <a:pt x="71" y="404"/>
                  <a:pt x="72" y="400"/>
                </a:cubicBezTo>
                <a:cubicBezTo>
                  <a:pt x="67" y="398"/>
                  <a:pt x="67" y="398"/>
                  <a:pt x="67" y="398"/>
                </a:cubicBezTo>
                <a:cubicBezTo>
                  <a:pt x="61" y="394"/>
                  <a:pt x="61" y="394"/>
                  <a:pt x="61" y="394"/>
                </a:cubicBezTo>
                <a:cubicBezTo>
                  <a:pt x="61" y="394"/>
                  <a:pt x="64" y="394"/>
                  <a:pt x="60" y="394"/>
                </a:cubicBezTo>
                <a:cubicBezTo>
                  <a:pt x="61" y="393"/>
                  <a:pt x="61" y="393"/>
                  <a:pt x="61" y="393"/>
                </a:cubicBezTo>
                <a:cubicBezTo>
                  <a:pt x="67" y="394"/>
                  <a:pt x="67" y="394"/>
                  <a:pt x="67" y="394"/>
                </a:cubicBezTo>
                <a:cubicBezTo>
                  <a:pt x="73" y="395"/>
                  <a:pt x="73" y="395"/>
                  <a:pt x="73" y="395"/>
                </a:cubicBezTo>
                <a:cubicBezTo>
                  <a:pt x="74" y="395"/>
                  <a:pt x="74" y="395"/>
                  <a:pt x="74" y="395"/>
                </a:cubicBezTo>
                <a:cubicBezTo>
                  <a:pt x="74" y="393"/>
                  <a:pt x="74" y="393"/>
                  <a:pt x="74" y="393"/>
                </a:cubicBezTo>
                <a:cubicBezTo>
                  <a:pt x="75" y="394"/>
                  <a:pt x="75" y="394"/>
                  <a:pt x="75" y="394"/>
                </a:cubicBezTo>
                <a:cubicBezTo>
                  <a:pt x="78" y="393"/>
                  <a:pt x="78" y="393"/>
                  <a:pt x="78" y="393"/>
                </a:cubicBezTo>
                <a:cubicBezTo>
                  <a:pt x="78" y="389"/>
                  <a:pt x="78" y="389"/>
                  <a:pt x="78" y="389"/>
                </a:cubicBezTo>
                <a:cubicBezTo>
                  <a:pt x="78" y="388"/>
                  <a:pt x="78" y="388"/>
                  <a:pt x="78" y="388"/>
                </a:cubicBezTo>
                <a:cubicBezTo>
                  <a:pt x="75" y="386"/>
                  <a:pt x="75" y="386"/>
                  <a:pt x="75" y="386"/>
                </a:cubicBezTo>
                <a:cubicBezTo>
                  <a:pt x="74" y="389"/>
                  <a:pt x="74" y="389"/>
                  <a:pt x="74" y="389"/>
                </a:cubicBezTo>
                <a:cubicBezTo>
                  <a:pt x="69" y="388"/>
                  <a:pt x="69" y="388"/>
                  <a:pt x="69" y="388"/>
                </a:cubicBezTo>
                <a:cubicBezTo>
                  <a:pt x="70" y="385"/>
                  <a:pt x="70" y="385"/>
                  <a:pt x="70" y="385"/>
                </a:cubicBezTo>
                <a:cubicBezTo>
                  <a:pt x="74" y="385"/>
                  <a:pt x="79" y="382"/>
                  <a:pt x="81" y="385"/>
                </a:cubicBezTo>
                <a:cubicBezTo>
                  <a:pt x="80" y="386"/>
                  <a:pt x="80" y="386"/>
                  <a:pt x="80" y="386"/>
                </a:cubicBezTo>
                <a:cubicBezTo>
                  <a:pt x="81" y="386"/>
                  <a:pt x="81" y="386"/>
                  <a:pt x="81" y="386"/>
                </a:cubicBezTo>
                <a:cubicBezTo>
                  <a:pt x="83" y="386"/>
                  <a:pt x="83" y="386"/>
                  <a:pt x="83" y="386"/>
                </a:cubicBezTo>
                <a:cubicBezTo>
                  <a:pt x="80" y="388"/>
                  <a:pt x="80" y="388"/>
                  <a:pt x="80" y="388"/>
                </a:cubicBezTo>
                <a:cubicBezTo>
                  <a:pt x="85" y="388"/>
                  <a:pt x="85" y="388"/>
                  <a:pt x="85" y="388"/>
                </a:cubicBezTo>
                <a:cubicBezTo>
                  <a:pt x="86" y="385"/>
                  <a:pt x="86" y="385"/>
                  <a:pt x="86" y="385"/>
                </a:cubicBezTo>
                <a:cubicBezTo>
                  <a:pt x="97" y="383"/>
                  <a:pt x="97" y="383"/>
                  <a:pt x="97" y="383"/>
                </a:cubicBezTo>
                <a:cubicBezTo>
                  <a:pt x="101" y="381"/>
                  <a:pt x="101" y="381"/>
                  <a:pt x="101" y="381"/>
                </a:cubicBezTo>
                <a:cubicBezTo>
                  <a:pt x="107" y="379"/>
                  <a:pt x="107" y="379"/>
                  <a:pt x="107" y="379"/>
                </a:cubicBezTo>
                <a:cubicBezTo>
                  <a:pt x="112" y="379"/>
                  <a:pt x="112" y="379"/>
                  <a:pt x="112" y="379"/>
                </a:cubicBezTo>
                <a:cubicBezTo>
                  <a:pt x="113" y="379"/>
                  <a:pt x="106" y="380"/>
                  <a:pt x="114" y="378"/>
                </a:cubicBezTo>
                <a:cubicBezTo>
                  <a:pt x="113" y="380"/>
                  <a:pt x="113" y="380"/>
                  <a:pt x="113" y="380"/>
                </a:cubicBezTo>
                <a:cubicBezTo>
                  <a:pt x="118" y="381"/>
                  <a:pt x="118" y="381"/>
                  <a:pt x="118" y="381"/>
                </a:cubicBezTo>
                <a:cubicBezTo>
                  <a:pt x="118" y="381"/>
                  <a:pt x="119" y="382"/>
                  <a:pt x="119" y="381"/>
                </a:cubicBezTo>
                <a:cubicBezTo>
                  <a:pt x="120" y="381"/>
                  <a:pt x="120" y="381"/>
                  <a:pt x="120" y="381"/>
                </a:cubicBezTo>
                <a:cubicBezTo>
                  <a:pt x="121" y="382"/>
                  <a:pt x="122" y="374"/>
                  <a:pt x="118" y="383"/>
                </a:cubicBezTo>
                <a:cubicBezTo>
                  <a:pt x="124" y="381"/>
                  <a:pt x="124" y="381"/>
                  <a:pt x="124" y="381"/>
                </a:cubicBezTo>
                <a:cubicBezTo>
                  <a:pt x="125" y="382"/>
                  <a:pt x="128" y="381"/>
                  <a:pt x="125" y="378"/>
                </a:cubicBezTo>
                <a:cubicBezTo>
                  <a:pt x="118" y="378"/>
                  <a:pt x="118" y="378"/>
                  <a:pt x="118" y="378"/>
                </a:cubicBezTo>
                <a:cubicBezTo>
                  <a:pt x="112" y="373"/>
                  <a:pt x="112" y="373"/>
                  <a:pt x="112" y="373"/>
                </a:cubicBezTo>
                <a:cubicBezTo>
                  <a:pt x="110" y="373"/>
                  <a:pt x="110" y="373"/>
                  <a:pt x="110" y="373"/>
                </a:cubicBezTo>
                <a:cubicBezTo>
                  <a:pt x="108" y="377"/>
                  <a:pt x="108" y="377"/>
                  <a:pt x="108" y="377"/>
                </a:cubicBezTo>
                <a:cubicBezTo>
                  <a:pt x="103" y="374"/>
                  <a:pt x="103" y="374"/>
                  <a:pt x="103" y="374"/>
                </a:cubicBezTo>
                <a:cubicBezTo>
                  <a:pt x="99" y="377"/>
                  <a:pt x="99" y="377"/>
                  <a:pt x="99" y="377"/>
                </a:cubicBezTo>
                <a:cubicBezTo>
                  <a:pt x="97" y="376"/>
                  <a:pt x="97" y="376"/>
                  <a:pt x="97" y="376"/>
                </a:cubicBezTo>
                <a:cubicBezTo>
                  <a:pt x="95" y="380"/>
                  <a:pt x="104" y="374"/>
                  <a:pt x="93" y="376"/>
                </a:cubicBezTo>
                <a:cubicBezTo>
                  <a:pt x="93" y="380"/>
                  <a:pt x="93" y="380"/>
                  <a:pt x="93" y="380"/>
                </a:cubicBezTo>
                <a:cubicBezTo>
                  <a:pt x="91" y="378"/>
                  <a:pt x="91" y="378"/>
                  <a:pt x="91" y="378"/>
                </a:cubicBezTo>
                <a:cubicBezTo>
                  <a:pt x="89" y="380"/>
                  <a:pt x="89" y="380"/>
                  <a:pt x="89" y="380"/>
                </a:cubicBezTo>
                <a:cubicBezTo>
                  <a:pt x="88" y="383"/>
                  <a:pt x="88" y="383"/>
                  <a:pt x="88" y="383"/>
                </a:cubicBezTo>
                <a:cubicBezTo>
                  <a:pt x="85" y="383"/>
                  <a:pt x="85" y="383"/>
                  <a:pt x="85" y="383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5" y="380"/>
                  <a:pt x="94" y="378"/>
                  <a:pt x="84" y="381"/>
                </a:cubicBezTo>
                <a:cubicBezTo>
                  <a:pt x="88" y="377"/>
                  <a:pt x="88" y="377"/>
                  <a:pt x="88" y="377"/>
                </a:cubicBezTo>
                <a:cubicBezTo>
                  <a:pt x="87" y="377"/>
                  <a:pt x="87" y="377"/>
                  <a:pt x="87" y="377"/>
                </a:cubicBezTo>
                <a:cubicBezTo>
                  <a:pt x="93" y="374"/>
                  <a:pt x="93" y="374"/>
                  <a:pt x="93" y="374"/>
                </a:cubicBezTo>
                <a:cubicBezTo>
                  <a:pt x="97" y="371"/>
                  <a:pt x="97" y="371"/>
                  <a:pt x="97" y="371"/>
                </a:cubicBezTo>
                <a:cubicBezTo>
                  <a:pt x="109" y="370"/>
                  <a:pt x="80" y="380"/>
                  <a:pt x="107" y="366"/>
                </a:cubicBezTo>
                <a:cubicBezTo>
                  <a:pt x="111" y="366"/>
                  <a:pt x="111" y="366"/>
                  <a:pt x="111" y="366"/>
                </a:cubicBezTo>
                <a:cubicBezTo>
                  <a:pt x="112" y="365"/>
                  <a:pt x="112" y="365"/>
                  <a:pt x="112" y="365"/>
                </a:cubicBezTo>
                <a:cubicBezTo>
                  <a:pt x="112" y="365"/>
                  <a:pt x="108" y="366"/>
                  <a:pt x="113" y="366"/>
                </a:cubicBezTo>
                <a:cubicBezTo>
                  <a:pt x="113" y="363"/>
                  <a:pt x="113" y="363"/>
                  <a:pt x="113" y="363"/>
                </a:cubicBezTo>
                <a:cubicBezTo>
                  <a:pt x="116" y="364"/>
                  <a:pt x="113" y="357"/>
                  <a:pt x="119" y="361"/>
                </a:cubicBezTo>
                <a:cubicBezTo>
                  <a:pt x="123" y="359"/>
                  <a:pt x="123" y="359"/>
                  <a:pt x="123" y="359"/>
                </a:cubicBezTo>
                <a:cubicBezTo>
                  <a:pt x="125" y="355"/>
                  <a:pt x="125" y="355"/>
                  <a:pt x="125" y="355"/>
                </a:cubicBezTo>
                <a:cubicBezTo>
                  <a:pt x="127" y="357"/>
                  <a:pt x="127" y="357"/>
                  <a:pt x="127" y="357"/>
                </a:cubicBezTo>
                <a:cubicBezTo>
                  <a:pt x="130" y="356"/>
                  <a:pt x="135" y="352"/>
                  <a:pt x="137" y="357"/>
                </a:cubicBezTo>
                <a:cubicBezTo>
                  <a:pt x="138" y="356"/>
                  <a:pt x="131" y="359"/>
                  <a:pt x="139" y="355"/>
                </a:cubicBezTo>
                <a:cubicBezTo>
                  <a:pt x="140" y="356"/>
                  <a:pt x="140" y="356"/>
                  <a:pt x="140" y="356"/>
                </a:cubicBezTo>
                <a:cubicBezTo>
                  <a:pt x="145" y="353"/>
                  <a:pt x="145" y="353"/>
                  <a:pt x="145" y="353"/>
                </a:cubicBezTo>
                <a:cubicBezTo>
                  <a:pt x="140" y="353"/>
                  <a:pt x="140" y="353"/>
                  <a:pt x="140" y="353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1"/>
                  <a:pt x="137" y="351"/>
                  <a:pt x="137" y="351"/>
                </a:cubicBezTo>
                <a:cubicBezTo>
                  <a:pt x="140" y="347"/>
                  <a:pt x="140" y="347"/>
                  <a:pt x="140" y="347"/>
                </a:cubicBezTo>
                <a:cubicBezTo>
                  <a:pt x="140" y="348"/>
                  <a:pt x="140" y="348"/>
                  <a:pt x="140" y="348"/>
                </a:cubicBezTo>
                <a:cubicBezTo>
                  <a:pt x="143" y="347"/>
                  <a:pt x="143" y="347"/>
                  <a:pt x="143" y="347"/>
                </a:cubicBezTo>
                <a:cubicBezTo>
                  <a:pt x="144" y="346"/>
                  <a:pt x="136" y="349"/>
                  <a:pt x="147" y="348"/>
                </a:cubicBezTo>
                <a:cubicBezTo>
                  <a:pt x="146" y="344"/>
                  <a:pt x="146" y="344"/>
                  <a:pt x="146" y="344"/>
                </a:cubicBezTo>
                <a:cubicBezTo>
                  <a:pt x="152" y="342"/>
                  <a:pt x="152" y="342"/>
                  <a:pt x="152" y="342"/>
                </a:cubicBezTo>
                <a:cubicBezTo>
                  <a:pt x="153" y="342"/>
                  <a:pt x="144" y="346"/>
                  <a:pt x="156" y="340"/>
                </a:cubicBezTo>
                <a:cubicBezTo>
                  <a:pt x="158" y="340"/>
                  <a:pt x="158" y="340"/>
                  <a:pt x="158" y="340"/>
                </a:cubicBezTo>
                <a:cubicBezTo>
                  <a:pt x="162" y="335"/>
                  <a:pt x="162" y="335"/>
                  <a:pt x="162" y="335"/>
                </a:cubicBezTo>
                <a:cubicBezTo>
                  <a:pt x="162" y="334"/>
                  <a:pt x="162" y="334"/>
                  <a:pt x="162" y="334"/>
                </a:cubicBezTo>
                <a:cubicBezTo>
                  <a:pt x="160" y="334"/>
                  <a:pt x="160" y="334"/>
                  <a:pt x="160" y="334"/>
                </a:cubicBezTo>
                <a:cubicBezTo>
                  <a:pt x="161" y="334"/>
                  <a:pt x="157" y="339"/>
                  <a:pt x="161" y="333"/>
                </a:cubicBezTo>
                <a:cubicBezTo>
                  <a:pt x="156" y="334"/>
                  <a:pt x="156" y="334"/>
                  <a:pt x="156" y="334"/>
                </a:cubicBezTo>
                <a:cubicBezTo>
                  <a:pt x="153" y="336"/>
                  <a:pt x="153" y="336"/>
                  <a:pt x="153" y="336"/>
                </a:cubicBezTo>
                <a:cubicBezTo>
                  <a:pt x="152" y="336"/>
                  <a:pt x="152" y="336"/>
                  <a:pt x="152" y="336"/>
                </a:cubicBezTo>
                <a:cubicBezTo>
                  <a:pt x="151" y="335"/>
                  <a:pt x="151" y="335"/>
                  <a:pt x="151" y="335"/>
                </a:cubicBezTo>
                <a:cubicBezTo>
                  <a:pt x="156" y="332"/>
                  <a:pt x="156" y="332"/>
                  <a:pt x="156" y="332"/>
                </a:cubicBezTo>
                <a:cubicBezTo>
                  <a:pt x="163" y="331"/>
                  <a:pt x="163" y="331"/>
                  <a:pt x="163" y="331"/>
                </a:cubicBezTo>
                <a:cubicBezTo>
                  <a:pt x="167" y="328"/>
                  <a:pt x="167" y="328"/>
                  <a:pt x="167" y="328"/>
                </a:cubicBezTo>
                <a:cubicBezTo>
                  <a:pt x="171" y="327"/>
                  <a:pt x="171" y="327"/>
                  <a:pt x="171" y="327"/>
                </a:cubicBezTo>
                <a:cubicBezTo>
                  <a:pt x="172" y="326"/>
                  <a:pt x="172" y="326"/>
                  <a:pt x="172" y="326"/>
                </a:cubicBezTo>
                <a:cubicBezTo>
                  <a:pt x="170" y="325"/>
                  <a:pt x="170" y="325"/>
                  <a:pt x="170" y="325"/>
                </a:cubicBezTo>
                <a:cubicBezTo>
                  <a:pt x="176" y="320"/>
                  <a:pt x="176" y="320"/>
                  <a:pt x="176" y="320"/>
                </a:cubicBezTo>
                <a:cubicBezTo>
                  <a:pt x="179" y="320"/>
                  <a:pt x="179" y="320"/>
                  <a:pt x="179" y="320"/>
                </a:cubicBezTo>
                <a:cubicBezTo>
                  <a:pt x="179" y="319"/>
                  <a:pt x="179" y="319"/>
                  <a:pt x="179" y="319"/>
                </a:cubicBezTo>
                <a:cubicBezTo>
                  <a:pt x="180" y="319"/>
                  <a:pt x="172" y="325"/>
                  <a:pt x="185" y="317"/>
                </a:cubicBezTo>
                <a:cubicBezTo>
                  <a:pt x="183" y="316"/>
                  <a:pt x="183" y="316"/>
                  <a:pt x="183" y="316"/>
                </a:cubicBezTo>
                <a:cubicBezTo>
                  <a:pt x="180" y="315"/>
                  <a:pt x="185" y="325"/>
                  <a:pt x="174" y="317"/>
                </a:cubicBezTo>
                <a:cubicBezTo>
                  <a:pt x="173" y="318"/>
                  <a:pt x="169" y="320"/>
                  <a:pt x="165" y="321"/>
                </a:cubicBezTo>
                <a:cubicBezTo>
                  <a:pt x="165" y="321"/>
                  <a:pt x="167" y="325"/>
                  <a:pt x="165" y="320"/>
                </a:cubicBezTo>
                <a:cubicBezTo>
                  <a:pt x="163" y="322"/>
                  <a:pt x="163" y="322"/>
                  <a:pt x="163" y="322"/>
                </a:cubicBezTo>
                <a:cubicBezTo>
                  <a:pt x="156" y="325"/>
                  <a:pt x="156" y="325"/>
                  <a:pt x="156" y="325"/>
                </a:cubicBezTo>
                <a:cubicBezTo>
                  <a:pt x="154" y="327"/>
                  <a:pt x="154" y="327"/>
                  <a:pt x="154" y="327"/>
                </a:cubicBezTo>
                <a:cubicBezTo>
                  <a:pt x="154" y="325"/>
                  <a:pt x="154" y="325"/>
                  <a:pt x="154" y="325"/>
                </a:cubicBezTo>
                <a:cubicBezTo>
                  <a:pt x="151" y="323"/>
                  <a:pt x="151" y="323"/>
                  <a:pt x="151" y="323"/>
                </a:cubicBezTo>
                <a:cubicBezTo>
                  <a:pt x="151" y="320"/>
                  <a:pt x="151" y="320"/>
                  <a:pt x="151" y="320"/>
                </a:cubicBezTo>
                <a:cubicBezTo>
                  <a:pt x="143" y="316"/>
                  <a:pt x="143" y="316"/>
                  <a:pt x="143" y="316"/>
                </a:cubicBezTo>
                <a:cubicBezTo>
                  <a:pt x="141" y="316"/>
                  <a:pt x="141" y="316"/>
                  <a:pt x="141" y="316"/>
                </a:cubicBezTo>
                <a:cubicBezTo>
                  <a:pt x="142" y="319"/>
                  <a:pt x="142" y="319"/>
                  <a:pt x="142" y="319"/>
                </a:cubicBezTo>
                <a:cubicBezTo>
                  <a:pt x="137" y="319"/>
                  <a:pt x="137" y="319"/>
                  <a:pt x="137" y="319"/>
                </a:cubicBezTo>
                <a:cubicBezTo>
                  <a:pt x="139" y="315"/>
                  <a:pt x="139" y="315"/>
                  <a:pt x="139" y="315"/>
                </a:cubicBezTo>
                <a:cubicBezTo>
                  <a:pt x="139" y="313"/>
                  <a:pt x="132" y="326"/>
                  <a:pt x="140" y="311"/>
                </a:cubicBezTo>
                <a:cubicBezTo>
                  <a:pt x="135" y="311"/>
                  <a:pt x="135" y="311"/>
                  <a:pt x="135" y="311"/>
                </a:cubicBezTo>
                <a:cubicBezTo>
                  <a:pt x="137" y="313"/>
                  <a:pt x="137" y="313"/>
                  <a:pt x="137" y="313"/>
                </a:cubicBezTo>
                <a:cubicBezTo>
                  <a:pt x="135" y="319"/>
                  <a:pt x="135" y="319"/>
                  <a:pt x="135" y="319"/>
                </a:cubicBezTo>
                <a:cubicBezTo>
                  <a:pt x="128" y="318"/>
                  <a:pt x="128" y="318"/>
                  <a:pt x="128" y="318"/>
                </a:cubicBezTo>
                <a:cubicBezTo>
                  <a:pt x="129" y="316"/>
                  <a:pt x="129" y="316"/>
                  <a:pt x="129" y="316"/>
                </a:cubicBezTo>
                <a:cubicBezTo>
                  <a:pt x="134" y="313"/>
                  <a:pt x="134" y="313"/>
                  <a:pt x="134" y="313"/>
                </a:cubicBezTo>
                <a:cubicBezTo>
                  <a:pt x="135" y="312"/>
                  <a:pt x="135" y="312"/>
                  <a:pt x="135" y="312"/>
                </a:cubicBezTo>
                <a:cubicBezTo>
                  <a:pt x="134" y="310"/>
                  <a:pt x="134" y="310"/>
                  <a:pt x="134" y="310"/>
                </a:cubicBezTo>
                <a:cubicBezTo>
                  <a:pt x="132" y="313"/>
                  <a:pt x="129" y="312"/>
                  <a:pt x="128" y="312"/>
                </a:cubicBezTo>
                <a:cubicBezTo>
                  <a:pt x="133" y="310"/>
                  <a:pt x="133" y="310"/>
                  <a:pt x="133" y="310"/>
                </a:cubicBezTo>
                <a:cubicBezTo>
                  <a:pt x="130" y="308"/>
                  <a:pt x="130" y="308"/>
                  <a:pt x="130" y="308"/>
                </a:cubicBezTo>
                <a:cubicBezTo>
                  <a:pt x="135" y="306"/>
                  <a:pt x="135" y="306"/>
                  <a:pt x="135" y="306"/>
                </a:cubicBezTo>
                <a:cubicBezTo>
                  <a:pt x="137" y="305"/>
                  <a:pt x="137" y="305"/>
                  <a:pt x="137" y="305"/>
                </a:cubicBezTo>
                <a:cubicBezTo>
                  <a:pt x="131" y="304"/>
                  <a:pt x="131" y="304"/>
                  <a:pt x="131" y="304"/>
                </a:cubicBezTo>
                <a:cubicBezTo>
                  <a:pt x="137" y="302"/>
                  <a:pt x="137" y="302"/>
                  <a:pt x="137" y="302"/>
                </a:cubicBezTo>
                <a:cubicBezTo>
                  <a:pt x="142" y="299"/>
                  <a:pt x="142" y="299"/>
                  <a:pt x="142" y="299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7" y="297"/>
                  <a:pt x="147" y="297"/>
                  <a:pt x="147" y="297"/>
                </a:cubicBezTo>
                <a:cubicBezTo>
                  <a:pt x="146" y="295"/>
                  <a:pt x="145" y="302"/>
                  <a:pt x="146" y="295"/>
                </a:cubicBezTo>
                <a:cubicBezTo>
                  <a:pt x="154" y="291"/>
                  <a:pt x="154" y="291"/>
                  <a:pt x="154" y="291"/>
                </a:cubicBezTo>
                <a:cubicBezTo>
                  <a:pt x="159" y="293"/>
                  <a:pt x="159" y="293"/>
                  <a:pt x="159" y="293"/>
                </a:cubicBezTo>
                <a:cubicBezTo>
                  <a:pt x="165" y="293"/>
                  <a:pt x="165" y="293"/>
                  <a:pt x="165" y="293"/>
                </a:cubicBezTo>
                <a:cubicBezTo>
                  <a:pt x="166" y="291"/>
                  <a:pt x="166" y="291"/>
                  <a:pt x="166" y="291"/>
                </a:cubicBezTo>
                <a:cubicBezTo>
                  <a:pt x="169" y="291"/>
                  <a:pt x="169" y="291"/>
                  <a:pt x="169" y="291"/>
                </a:cubicBezTo>
                <a:cubicBezTo>
                  <a:pt x="168" y="288"/>
                  <a:pt x="168" y="288"/>
                  <a:pt x="168" y="288"/>
                </a:cubicBezTo>
                <a:cubicBezTo>
                  <a:pt x="167" y="286"/>
                  <a:pt x="167" y="286"/>
                  <a:pt x="167" y="286"/>
                </a:cubicBezTo>
                <a:cubicBezTo>
                  <a:pt x="162" y="286"/>
                  <a:pt x="162" y="286"/>
                  <a:pt x="162" y="286"/>
                </a:cubicBezTo>
                <a:cubicBezTo>
                  <a:pt x="162" y="287"/>
                  <a:pt x="162" y="287"/>
                  <a:pt x="162" y="287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59" y="288"/>
                  <a:pt x="159" y="288"/>
                  <a:pt x="159" y="288"/>
                </a:cubicBezTo>
                <a:cubicBezTo>
                  <a:pt x="153" y="290"/>
                  <a:pt x="153" y="290"/>
                  <a:pt x="153" y="290"/>
                </a:cubicBezTo>
                <a:cubicBezTo>
                  <a:pt x="153" y="289"/>
                  <a:pt x="155" y="290"/>
                  <a:pt x="152" y="289"/>
                </a:cubicBezTo>
                <a:cubicBezTo>
                  <a:pt x="158" y="285"/>
                  <a:pt x="158" y="285"/>
                  <a:pt x="158" y="285"/>
                </a:cubicBezTo>
                <a:cubicBezTo>
                  <a:pt x="154" y="284"/>
                  <a:pt x="154" y="284"/>
                  <a:pt x="154" y="284"/>
                </a:cubicBezTo>
                <a:cubicBezTo>
                  <a:pt x="154" y="284"/>
                  <a:pt x="161" y="280"/>
                  <a:pt x="152" y="285"/>
                </a:cubicBezTo>
                <a:cubicBezTo>
                  <a:pt x="149" y="283"/>
                  <a:pt x="149" y="283"/>
                  <a:pt x="149" y="283"/>
                </a:cubicBezTo>
                <a:cubicBezTo>
                  <a:pt x="147" y="283"/>
                  <a:pt x="147" y="283"/>
                  <a:pt x="147" y="283"/>
                </a:cubicBezTo>
                <a:cubicBezTo>
                  <a:pt x="146" y="286"/>
                  <a:pt x="146" y="286"/>
                  <a:pt x="146" y="286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3" y="288"/>
                  <a:pt x="143" y="288"/>
                  <a:pt x="143" y="288"/>
                </a:cubicBezTo>
                <a:cubicBezTo>
                  <a:pt x="139" y="286"/>
                  <a:pt x="139" y="286"/>
                  <a:pt x="139" y="286"/>
                </a:cubicBezTo>
                <a:cubicBezTo>
                  <a:pt x="138" y="287"/>
                  <a:pt x="138" y="287"/>
                  <a:pt x="138" y="287"/>
                </a:cubicBezTo>
                <a:cubicBezTo>
                  <a:pt x="133" y="284"/>
                  <a:pt x="133" y="284"/>
                  <a:pt x="133" y="284"/>
                </a:cubicBezTo>
                <a:cubicBezTo>
                  <a:pt x="133" y="286"/>
                  <a:pt x="133" y="286"/>
                  <a:pt x="133" y="286"/>
                </a:cubicBezTo>
                <a:cubicBezTo>
                  <a:pt x="129" y="284"/>
                  <a:pt x="139" y="281"/>
                  <a:pt x="128" y="284"/>
                </a:cubicBezTo>
                <a:cubicBezTo>
                  <a:pt x="127" y="281"/>
                  <a:pt x="127" y="281"/>
                  <a:pt x="127" y="281"/>
                </a:cubicBezTo>
                <a:cubicBezTo>
                  <a:pt x="119" y="280"/>
                  <a:pt x="119" y="280"/>
                  <a:pt x="119" y="280"/>
                </a:cubicBezTo>
                <a:cubicBezTo>
                  <a:pt x="116" y="281"/>
                  <a:pt x="116" y="281"/>
                  <a:pt x="116" y="281"/>
                </a:cubicBezTo>
                <a:cubicBezTo>
                  <a:pt x="114" y="281"/>
                  <a:pt x="114" y="281"/>
                  <a:pt x="114" y="281"/>
                </a:cubicBezTo>
                <a:cubicBezTo>
                  <a:pt x="121" y="279"/>
                  <a:pt x="103" y="278"/>
                  <a:pt x="121" y="278"/>
                </a:cubicBezTo>
                <a:cubicBezTo>
                  <a:pt x="121" y="276"/>
                  <a:pt x="121" y="276"/>
                  <a:pt x="121" y="276"/>
                </a:cubicBezTo>
                <a:cubicBezTo>
                  <a:pt x="125" y="273"/>
                  <a:pt x="125" y="273"/>
                  <a:pt x="125" y="273"/>
                </a:cubicBezTo>
                <a:cubicBezTo>
                  <a:pt x="119" y="271"/>
                  <a:pt x="119" y="271"/>
                  <a:pt x="119" y="271"/>
                </a:cubicBezTo>
                <a:cubicBezTo>
                  <a:pt x="124" y="271"/>
                  <a:pt x="124" y="271"/>
                  <a:pt x="124" y="271"/>
                </a:cubicBezTo>
                <a:cubicBezTo>
                  <a:pt x="126" y="274"/>
                  <a:pt x="126" y="274"/>
                  <a:pt x="126" y="274"/>
                </a:cubicBezTo>
                <a:cubicBezTo>
                  <a:pt x="128" y="272"/>
                  <a:pt x="128" y="272"/>
                  <a:pt x="128" y="272"/>
                </a:cubicBezTo>
                <a:cubicBezTo>
                  <a:pt x="132" y="274"/>
                  <a:pt x="132" y="274"/>
                  <a:pt x="132" y="274"/>
                </a:cubicBezTo>
                <a:cubicBezTo>
                  <a:pt x="134" y="271"/>
                  <a:pt x="134" y="271"/>
                  <a:pt x="134" y="271"/>
                </a:cubicBezTo>
                <a:cubicBezTo>
                  <a:pt x="139" y="271"/>
                  <a:pt x="139" y="271"/>
                  <a:pt x="139" y="271"/>
                </a:cubicBezTo>
                <a:cubicBezTo>
                  <a:pt x="140" y="272"/>
                  <a:pt x="140" y="272"/>
                  <a:pt x="140" y="272"/>
                </a:cubicBezTo>
                <a:cubicBezTo>
                  <a:pt x="139" y="269"/>
                  <a:pt x="144" y="271"/>
                  <a:pt x="143" y="270"/>
                </a:cubicBezTo>
                <a:cubicBezTo>
                  <a:pt x="144" y="266"/>
                  <a:pt x="144" y="266"/>
                  <a:pt x="144" y="266"/>
                </a:cubicBezTo>
                <a:cubicBezTo>
                  <a:pt x="140" y="266"/>
                  <a:pt x="140" y="266"/>
                  <a:pt x="140" y="266"/>
                </a:cubicBezTo>
                <a:cubicBezTo>
                  <a:pt x="140" y="264"/>
                  <a:pt x="140" y="264"/>
                  <a:pt x="140" y="264"/>
                </a:cubicBezTo>
                <a:cubicBezTo>
                  <a:pt x="146" y="266"/>
                  <a:pt x="143" y="263"/>
                  <a:pt x="148" y="259"/>
                </a:cubicBezTo>
                <a:cubicBezTo>
                  <a:pt x="151" y="260"/>
                  <a:pt x="151" y="260"/>
                  <a:pt x="151" y="260"/>
                </a:cubicBezTo>
                <a:cubicBezTo>
                  <a:pt x="150" y="257"/>
                  <a:pt x="157" y="258"/>
                  <a:pt x="156" y="255"/>
                </a:cubicBezTo>
                <a:cubicBezTo>
                  <a:pt x="155" y="251"/>
                  <a:pt x="155" y="251"/>
                  <a:pt x="155" y="251"/>
                </a:cubicBezTo>
                <a:cubicBezTo>
                  <a:pt x="159" y="249"/>
                  <a:pt x="159" y="249"/>
                  <a:pt x="159" y="249"/>
                </a:cubicBezTo>
                <a:cubicBezTo>
                  <a:pt x="159" y="252"/>
                  <a:pt x="159" y="252"/>
                  <a:pt x="159" y="252"/>
                </a:cubicBezTo>
                <a:cubicBezTo>
                  <a:pt x="158" y="252"/>
                  <a:pt x="158" y="252"/>
                  <a:pt x="158" y="252"/>
                </a:cubicBezTo>
                <a:cubicBezTo>
                  <a:pt x="158" y="253"/>
                  <a:pt x="158" y="253"/>
                  <a:pt x="158" y="253"/>
                </a:cubicBezTo>
                <a:cubicBezTo>
                  <a:pt x="160" y="254"/>
                  <a:pt x="160" y="254"/>
                  <a:pt x="160" y="254"/>
                </a:cubicBezTo>
                <a:cubicBezTo>
                  <a:pt x="162" y="254"/>
                  <a:pt x="161" y="252"/>
                  <a:pt x="163" y="251"/>
                </a:cubicBezTo>
                <a:cubicBezTo>
                  <a:pt x="164" y="252"/>
                  <a:pt x="164" y="252"/>
                  <a:pt x="164" y="252"/>
                </a:cubicBezTo>
                <a:cubicBezTo>
                  <a:pt x="159" y="256"/>
                  <a:pt x="159" y="256"/>
                  <a:pt x="159" y="256"/>
                </a:cubicBezTo>
                <a:cubicBezTo>
                  <a:pt x="157" y="256"/>
                  <a:pt x="157" y="256"/>
                  <a:pt x="157" y="256"/>
                </a:cubicBezTo>
                <a:cubicBezTo>
                  <a:pt x="154" y="259"/>
                  <a:pt x="154" y="259"/>
                  <a:pt x="154" y="259"/>
                </a:cubicBezTo>
                <a:cubicBezTo>
                  <a:pt x="155" y="260"/>
                  <a:pt x="155" y="254"/>
                  <a:pt x="157" y="261"/>
                </a:cubicBezTo>
                <a:cubicBezTo>
                  <a:pt x="157" y="262"/>
                  <a:pt x="157" y="262"/>
                  <a:pt x="157" y="262"/>
                </a:cubicBezTo>
                <a:cubicBezTo>
                  <a:pt x="155" y="262"/>
                  <a:pt x="155" y="262"/>
                  <a:pt x="155" y="262"/>
                </a:cubicBezTo>
                <a:cubicBezTo>
                  <a:pt x="154" y="265"/>
                  <a:pt x="154" y="265"/>
                  <a:pt x="154" y="265"/>
                </a:cubicBezTo>
                <a:cubicBezTo>
                  <a:pt x="157" y="267"/>
                  <a:pt x="157" y="267"/>
                  <a:pt x="157" y="267"/>
                </a:cubicBezTo>
                <a:cubicBezTo>
                  <a:pt x="154" y="268"/>
                  <a:pt x="154" y="268"/>
                  <a:pt x="154" y="268"/>
                </a:cubicBezTo>
                <a:cubicBezTo>
                  <a:pt x="156" y="268"/>
                  <a:pt x="156" y="268"/>
                  <a:pt x="156" y="268"/>
                </a:cubicBezTo>
                <a:cubicBezTo>
                  <a:pt x="164" y="264"/>
                  <a:pt x="164" y="264"/>
                  <a:pt x="164" y="264"/>
                </a:cubicBezTo>
                <a:cubicBezTo>
                  <a:pt x="167" y="260"/>
                  <a:pt x="167" y="260"/>
                  <a:pt x="167" y="260"/>
                </a:cubicBezTo>
                <a:cubicBezTo>
                  <a:pt x="168" y="260"/>
                  <a:pt x="168" y="261"/>
                  <a:pt x="168" y="261"/>
                </a:cubicBezTo>
                <a:cubicBezTo>
                  <a:pt x="165" y="265"/>
                  <a:pt x="165" y="265"/>
                  <a:pt x="165" y="265"/>
                </a:cubicBezTo>
                <a:cubicBezTo>
                  <a:pt x="168" y="267"/>
                  <a:pt x="168" y="267"/>
                  <a:pt x="168" y="267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70"/>
                  <a:pt x="172" y="270"/>
                  <a:pt x="172" y="270"/>
                </a:cubicBezTo>
                <a:cubicBezTo>
                  <a:pt x="172" y="260"/>
                  <a:pt x="171" y="277"/>
                  <a:pt x="178" y="264"/>
                </a:cubicBezTo>
                <a:cubicBezTo>
                  <a:pt x="182" y="261"/>
                  <a:pt x="182" y="261"/>
                  <a:pt x="182" y="261"/>
                </a:cubicBezTo>
                <a:cubicBezTo>
                  <a:pt x="185" y="262"/>
                  <a:pt x="185" y="262"/>
                  <a:pt x="185" y="262"/>
                </a:cubicBezTo>
                <a:cubicBezTo>
                  <a:pt x="186" y="259"/>
                  <a:pt x="186" y="262"/>
                  <a:pt x="191" y="259"/>
                </a:cubicBezTo>
                <a:cubicBezTo>
                  <a:pt x="189" y="258"/>
                  <a:pt x="189" y="258"/>
                  <a:pt x="189" y="258"/>
                </a:cubicBezTo>
                <a:cubicBezTo>
                  <a:pt x="183" y="260"/>
                  <a:pt x="183" y="260"/>
                  <a:pt x="183" y="260"/>
                </a:cubicBezTo>
                <a:cubicBezTo>
                  <a:pt x="182" y="260"/>
                  <a:pt x="193" y="255"/>
                  <a:pt x="179" y="258"/>
                </a:cubicBezTo>
                <a:cubicBezTo>
                  <a:pt x="179" y="258"/>
                  <a:pt x="179" y="258"/>
                  <a:pt x="179" y="258"/>
                </a:cubicBezTo>
                <a:cubicBezTo>
                  <a:pt x="178" y="256"/>
                  <a:pt x="178" y="256"/>
                  <a:pt x="178" y="256"/>
                </a:cubicBezTo>
                <a:cubicBezTo>
                  <a:pt x="174" y="259"/>
                  <a:pt x="174" y="259"/>
                  <a:pt x="174" y="259"/>
                </a:cubicBezTo>
                <a:cubicBezTo>
                  <a:pt x="173" y="258"/>
                  <a:pt x="173" y="258"/>
                  <a:pt x="173" y="258"/>
                </a:cubicBezTo>
                <a:cubicBezTo>
                  <a:pt x="170" y="260"/>
                  <a:pt x="170" y="260"/>
                  <a:pt x="170" y="260"/>
                </a:cubicBezTo>
                <a:cubicBezTo>
                  <a:pt x="178" y="253"/>
                  <a:pt x="178" y="253"/>
                  <a:pt x="178" y="253"/>
                </a:cubicBezTo>
                <a:cubicBezTo>
                  <a:pt x="176" y="255"/>
                  <a:pt x="176" y="255"/>
                  <a:pt x="176" y="255"/>
                </a:cubicBezTo>
                <a:cubicBezTo>
                  <a:pt x="177" y="256"/>
                  <a:pt x="177" y="256"/>
                  <a:pt x="177" y="256"/>
                </a:cubicBezTo>
                <a:cubicBezTo>
                  <a:pt x="182" y="258"/>
                  <a:pt x="182" y="258"/>
                  <a:pt x="182" y="258"/>
                </a:cubicBezTo>
                <a:cubicBezTo>
                  <a:pt x="184" y="259"/>
                  <a:pt x="184" y="259"/>
                  <a:pt x="184" y="259"/>
                </a:cubicBezTo>
                <a:cubicBezTo>
                  <a:pt x="186" y="256"/>
                  <a:pt x="186" y="256"/>
                  <a:pt x="186" y="256"/>
                </a:cubicBezTo>
                <a:cubicBezTo>
                  <a:pt x="187" y="257"/>
                  <a:pt x="187" y="254"/>
                  <a:pt x="187" y="258"/>
                </a:cubicBezTo>
                <a:cubicBezTo>
                  <a:pt x="190" y="256"/>
                  <a:pt x="190" y="256"/>
                  <a:pt x="190" y="256"/>
                </a:cubicBezTo>
                <a:cubicBezTo>
                  <a:pt x="200" y="254"/>
                  <a:pt x="200" y="254"/>
                  <a:pt x="200" y="254"/>
                </a:cubicBezTo>
                <a:cubicBezTo>
                  <a:pt x="200" y="252"/>
                  <a:pt x="200" y="252"/>
                  <a:pt x="200" y="252"/>
                </a:cubicBezTo>
                <a:cubicBezTo>
                  <a:pt x="203" y="253"/>
                  <a:pt x="203" y="253"/>
                  <a:pt x="203" y="253"/>
                </a:cubicBezTo>
                <a:cubicBezTo>
                  <a:pt x="203" y="253"/>
                  <a:pt x="206" y="250"/>
                  <a:pt x="207" y="249"/>
                </a:cubicBezTo>
                <a:cubicBezTo>
                  <a:pt x="202" y="247"/>
                  <a:pt x="202" y="247"/>
                  <a:pt x="202" y="247"/>
                </a:cubicBezTo>
                <a:cubicBezTo>
                  <a:pt x="196" y="248"/>
                  <a:pt x="196" y="248"/>
                  <a:pt x="196" y="248"/>
                </a:cubicBezTo>
                <a:cubicBezTo>
                  <a:pt x="196" y="249"/>
                  <a:pt x="196" y="249"/>
                  <a:pt x="196" y="249"/>
                </a:cubicBezTo>
                <a:cubicBezTo>
                  <a:pt x="196" y="249"/>
                  <a:pt x="196" y="249"/>
                  <a:pt x="196" y="249"/>
                </a:cubicBezTo>
                <a:cubicBezTo>
                  <a:pt x="195" y="252"/>
                  <a:pt x="195" y="252"/>
                  <a:pt x="195" y="252"/>
                </a:cubicBezTo>
                <a:cubicBezTo>
                  <a:pt x="195" y="252"/>
                  <a:pt x="198" y="250"/>
                  <a:pt x="193" y="251"/>
                </a:cubicBezTo>
                <a:cubicBezTo>
                  <a:pt x="193" y="250"/>
                  <a:pt x="194" y="250"/>
                  <a:pt x="194" y="249"/>
                </a:cubicBezTo>
                <a:cubicBezTo>
                  <a:pt x="186" y="248"/>
                  <a:pt x="186" y="248"/>
                  <a:pt x="186" y="248"/>
                </a:cubicBezTo>
                <a:cubicBezTo>
                  <a:pt x="184" y="248"/>
                  <a:pt x="184" y="248"/>
                  <a:pt x="184" y="248"/>
                </a:cubicBezTo>
                <a:cubicBezTo>
                  <a:pt x="183" y="250"/>
                  <a:pt x="183" y="250"/>
                  <a:pt x="183" y="250"/>
                </a:cubicBezTo>
                <a:cubicBezTo>
                  <a:pt x="167" y="252"/>
                  <a:pt x="167" y="252"/>
                  <a:pt x="167" y="252"/>
                </a:cubicBezTo>
                <a:cubicBezTo>
                  <a:pt x="165" y="249"/>
                  <a:pt x="165" y="249"/>
                  <a:pt x="165" y="249"/>
                </a:cubicBezTo>
                <a:cubicBezTo>
                  <a:pt x="163" y="250"/>
                  <a:pt x="163" y="250"/>
                  <a:pt x="163" y="250"/>
                </a:cubicBezTo>
                <a:cubicBezTo>
                  <a:pt x="163" y="249"/>
                  <a:pt x="163" y="249"/>
                  <a:pt x="163" y="249"/>
                </a:cubicBezTo>
                <a:cubicBezTo>
                  <a:pt x="158" y="247"/>
                  <a:pt x="158" y="247"/>
                  <a:pt x="158" y="247"/>
                </a:cubicBezTo>
                <a:cubicBezTo>
                  <a:pt x="152" y="247"/>
                  <a:pt x="152" y="247"/>
                  <a:pt x="152" y="247"/>
                </a:cubicBezTo>
                <a:cubicBezTo>
                  <a:pt x="153" y="250"/>
                  <a:pt x="153" y="250"/>
                  <a:pt x="153" y="250"/>
                </a:cubicBezTo>
                <a:cubicBezTo>
                  <a:pt x="146" y="248"/>
                  <a:pt x="146" y="248"/>
                  <a:pt x="146" y="248"/>
                </a:cubicBezTo>
                <a:cubicBezTo>
                  <a:pt x="144" y="247"/>
                  <a:pt x="144" y="247"/>
                  <a:pt x="144" y="247"/>
                </a:cubicBezTo>
                <a:cubicBezTo>
                  <a:pt x="148" y="243"/>
                  <a:pt x="148" y="243"/>
                  <a:pt x="148" y="243"/>
                </a:cubicBezTo>
                <a:cubicBezTo>
                  <a:pt x="146" y="242"/>
                  <a:pt x="146" y="242"/>
                  <a:pt x="146" y="242"/>
                </a:cubicBezTo>
                <a:cubicBezTo>
                  <a:pt x="144" y="243"/>
                  <a:pt x="144" y="243"/>
                  <a:pt x="144" y="243"/>
                </a:cubicBezTo>
                <a:cubicBezTo>
                  <a:pt x="143" y="247"/>
                  <a:pt x="143" y="247"/>
                  <a:pt x="143" y="247"/>
                </a:cubicBezTo>
                <a:cubicBezTo>
                  <a:pt x="137" y="253"/>
                  <a:pt x="148" y="244"/>
                  <a:pt x="147" y="254"/>
                </a:cubicBezTo>
                <a:cubicBezTo>
                  <a:pt x="141" y="250"/>
                  <a:pt x="141" y="250"/>
                  <a:pt x="141" y="250"/>
                </a:cubicBezTo>
                <a:cubicBezTo>
                  <a:pt x="140" y="252"/>
                  <a:pt x="140" y="252"/>
                  <a:pt x="140" y="252"/>
                </a:cubicBezTo>
                <a:cubicBezTo>
                  <a:pt x="139" y="250"/>
                  <a:pt x="139" y="250"/>
                  <a:pt x="139" y="250"/>
                </a:cubicBezTo>
                <a:cubicBezTo>
                  <a:pt x="136" y="252"/>
                  <a:pt x="136" y="252"/>
                  <a:pt x="136" y="252"/>
                </a:cubicBezTo>
                <a:cubicBezTo>
                  <a:pt x="130" y="250"/>
                  <a:pt x="130" y="250"/>
                  <a:pt x="130" y="250"/>
                </a:cubicBezTo>
                <a:cubicBezTo>
                  <a:pt x="126" y="253"/>
                  <a:pt x="126" y="253"/>
                  <a:pt x="126" y="253"/>
                </a:cubicBezTo>
                <a:cubicBezTo>
                  <a:pt x="124" y="252"/>
                  <a:pt x="124" y="252"/>
                  <a:pt x="124" y="252"/>
                </a:cubicBezTo>
                <a:cubicBezTo>
                  <a:pt x="122" y="254"/>
                  <a:pt x="122" y="254"/>
                  <a:pt x="122" y="254"/>
                </a:cubicBezTo>
                <a:cubicBezTo>
                  <a:pt x="119" y="256"/>
                  <a:pt x="124" y="254"/>
                  <a:pt x="120" y="251"/>
                </a:cubicBezTo>
                <a:cubicBezTo>
                  <a:pt x="120" y="249"/>
                  <a:pt x="120" y="249"/>
                  <a:pt x="120" y="249"/>
                </a:cubicBezTo>
                <a:cubicBezTo>
                  <a:pt x="125" y="249"/>
                  <a:pt x="125" y="249"/>
                  <a:pt x="125" y="249"/>
                </a:cubicBezTo>
                <a:cubicBezTo>
                  <a:pt x="124" y="249"/>
                  <a:pt x="128" y="250"/>
                  <a:pt x="124" y="248"/>
                </a:cubicBezTo>
                <a:cubicBezTo>
                  <a:pt x="128" y="244"/>
                  <a:pt x="128" y="244"/>
                  <a:pt x="128" y="244"/>
                </a:cubicBezTo>
                <a:cubicBezTo>
                  <a:pt x="124" y="240"/>
                  <a:pt x="124" y="240"/>
                  <a:pt x="124" y="240"/>
                </a:cubicBezTo>
                <a:cubicBezTo>
                  <a:pt x="124" y="238"/>
                  <a:pt x="124" y="238"/>
                  <a:pt x="124" y="238"/>
                </a:cubicBezTo>
                <a:cubicBezTo>
                  <a:pt x="119" y="236"/>
                  <a:pt x="119" y="236"/>
                  <a:pt x="119" y="236"/>
                </a:cubicBezTo>
                <a:cubicBezTo>
                  <a:pt x="122" y="234"/>
                  <a:pt x="122" y="234"/>
                  <a:pt x="122" y="234"/>
                </a:cubicBezTo>
                <a:cubicBezTo>
                  <a:pt x="117" y="233"/>
                  <a:pt x="117" y="233"/>
                  <a:pt x="117" y="233"/>
                </a:cubicBezTo>
                <a:cubicBezTo>
                  <a:pt x="119" y="231"/>
                  <a:pt x="119" y="231"/>
                  <a:pt x="119" y="231"/>
                </a:cubicBezTo>
                <a:cubicBezTo>
                  <a:pt x="121" y="231"/>
                  <a:pt x="108" y="239"/>
                  <a:pt x="124" y="229"/>
                </a:cubicBezTo>
                <a:cubicBezTo>
                  <a:pt x="123" y="227"/>
                  <a:pt x="123" y="227"/>
                  <a:pt x="123" y="227"/>
                </a:cubicBezTo>
                <a:cubicBezTo>
                  <a:pt x="120" y="228"/>
                  <a:pt x="120" y="228"/>
                  <a:pt x="120" y="228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05" y="227"/>
                  <a:pt x="105" y="227"/>
                  <a:pt x="105" y="227"/>
                </a:cubicBezTo>
                <a:cubicBezTo>
                  <a:pt x="113" y="224"/>
                  <a:pt x="113" y="224"/>
                  <a:pt x="113" y="224"/>
                </a:cubicBezTo>
                <a:cubicBezTo>
                  <a:pt x="112" y="224"/>
                  <a:pt x="114" y="230"/>
                  <a:pt x="114" y="222"/>
                </a:cubicBezTo>
                <a:cubicBezTo>
                  <a:pt x="117" y="225"/>
                  <a:pt x="117" y="225"/>
                  <a:pt x="117" y="225"/>
                </a:cubicBezTo>
                <a:cubicBezTo>
                  <a:pt x="126" y="224"/>
                  <a:pt x="126" y="224"/>
                  <a:pt x="126" y="224"/>
                </a:cubicBezTo>
                <a:cubicBezTo>
                  <a:pt x="125" y="221"/>
                  <a:pt x="125" y="221"/>
                  <a:pt x="125" y="221"/>
                </a:cubicBezTo>
                <a:cubicBezTo>
                  <a:pt x="122" y="220"/>
                  <a:pt x="122" y="220"/>
                  <a:pt x="122" y="220"/>
                </a:cubicBezTo>
                <a:cubicBezTo>
                  <a:pt x="125" y="219"/>
                  <a:pt x="125" y="219"/>
                  <a:pt x="125" y="219"/>
                </a:cubicBezTo>
                <a:cubicBezTo>
                  <a:pt x="124" y="215"/>
                  <a:pt x="124" y="215"/>
                  <a:pt x="124" y="215"/>
                </a:cubicBezTo>
                <a:cubicBezTo>
                  <a:pt x="123" y="214"/>
                  <a:pt x="121" y="216"/>
                  <a:pt x="120" y="215"/>
                </a:cubicBezTo>
                <a:cubicBezTo>
                  <a:pt x="120" y="212"/>
                  <a:pt x="120" y="212"/>
                  <a:pt x="120" y="212"/>
                </a:cubicBezTo>
                <a:cubicBezTo>
                  <a:pt x="122" y="209"/>
                  <a:pt x="122" y="209"/>
                  <a:pt x="122" y="209"/>
                </a:cubicBezTo>
                <a:cubicBezTo>
                  <a:pt x="116" y="208"/>
                  <a:pt x="116" y="208"/>
                  <a:pt x="116" y="208"/>
                </a:cubicBezTo>
                <a:cubicBezTo>
                  <a:pt x="115" y="208"/>
                  <a:pt x="119" y="206"/>
                  <a:pt x="114" y="208"/>
                </a:cubicBezTo>
                <a:cubicBezTo>
                  <a:pt x="118" y="205"/>
                  <a:pt x="118" y="205"/>
                  <a:pt x="118" y="205"/>
                </a:cubicBezTo>
                <a:cubicBezTo>
                  <a:pt x="118" y="205"/>
                  <a:pt x="113" y="214"/>
                  <a:pt x="125" y="205"/>
                </a:cubicBezTo>
                <a:cubicBezTo>
                  <a:pt x="132" y="204"/>
                  <a:pt x="132" y="204"/>
                  <a:pt x="132" y="204"/>
                </a:cubicBezTo>
                <a:cubicBezTo>
                  <a:pt x="140" y="204"/>
                  <a:pt x="140" y="204"/>
                  <a:pt x="140" y="204"/>
                </a:cubicBezTo>
                <a:cubicBezTo>
                  <a:pt x="140" y="203"/>
                  <a:pt x="140" y="203"/>
                  <a:pt x="140" y="203"/>
                </a:cubicBezTo>
                <a:cubicBezTo>
                  <a:pt x="144" y="203"/>
                  <a:pt x="144" y="203"/>
                  <a:pt x="144" y="203"/>
                </a:cubicBezTo>
                <a:cubicBezTo>
                  <a:pt x="147" y="200"/>
                  <a:pt x="147" y="200"/>
                  <a:pt x="147" y="200"/>
                </a:cubicBezTo>
                <a:cubicBezTo>
                  <a:pt x="148" y="200"/>
                  <a:pt x="137" y="206"/>
                  <a:pt x="151" y="199"/>
                </a:cubicBezTo>
                <a:cubicBezTo>
                  <a:pt x="149" y="198"/>
                  <a:pt x="149" y="198"/>
                  <a:pt x="149" y="198"/>
                </a:cubicBezTo>
                <a:cubicBezTo>
                  <a:pt x="157" y="198"/>
                  <a:pt x="157" y="198"/>
                  <a:pt x="157" y="198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6"/>
                  <a:pt x="158" y="199"/>
                  <a:pt x="164" y="197"/>
                </a:cubicBezTo>
                <a:cubicBezTo>
                  <a:pt x="164" y="195"/>
                  <a:pt x="164" y="195"/>
                  <a:pt x="164" y="195"/>
                </a:cubicBezTo>
                <a:cubicBezTo>
                  <a:pt x="155" y="194"/>
                  <a:pt x="155" y="194"/>
                  <a:pt x="155" y="194"/>
                </a:cubicBezTo>
                <a:cubicBezTo>
                  <a:pt x="152" y="195"/>
                  <a:pt x="152" y="195"/>
                  <a:pt x="152" y="195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4" y="195"/>
                  <a:pt x="144" y="195"/>
                  <a:pt x="144" y="195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5" y="197"/>
                  <a:pt x="147" y="191"/>
                  <a:pt x="134" y="196"/>
                </a:cubicBezTo>
                <a:cubicBezTo>
                  <a:pt x="128" y="194"/>
                  <a:pt x="128" y="194"/>
                  <a:pt x="128" y="194"/>
                </a:cubicBezTo>
                <a:cubicBezTo>
                  <a:pt x="126" y="194"/>
                  <a:pt x="131" y="199"/>
                  <a:pt x="126" y="191"/>
                </a:cubicBezTo>
                <a:cubicBezTo>
                  <a:pt x="119" y="191"/>
                  <a:pt x="119" y="191"/>
                  <a:pt x="119" y="191"/>
                </a:cubicBezTo>
                <a:cubicBezTo>
                  <a:pt x="116" y="190"/>
                  <a:pt x="116" y="190"/>
                  <a:pt x="116" y="190"/>
                </a:cubicBezTo>
                <a:cubicBezTo>
                  <a:pt x="112" y="191"/>
                  <a:pt x="112" y="191"/>
                  <a:pt x="112" y="191"/>
                </a:cubicBezTo>
                <a:cubicBezTo>
                  <a:pt x="116" y="189"/>
                  <a:pt x="116" y="189"/>
                  <a:pt x="116" y="189"/>
                </a:cubicBezTo>
                <a:cubicBezTo>
                  <a:pt x="137" y="188"/>
                  <a:pt x="137" y="188"/>
                  <a:pt x="137" y="188"/>
                </a:cubicBezTo>
                <a:cubicBezTo>
                  <a:pt x="149" y="189"/>
                  <a:pt x="149" y="189"/>
                  <a:pt x="149" y="189"/>
                </a:cubicBezTo>
                <a:cubicBezTo>
                  <a:pt x="150" y="188"/>
                  <a:pt x="149" y="186"/>
                  <a:pt x="152" y="188"/>
                </a:cubicBezTo>
                <a:cubicBezTo>
                  <a:pt x="155" y="184"/>
                  <a:pt x="151" y="187"/>
                  <a:pt x="146" y="185"/>
                </a:cubicBezTo>
                <a:cubicBezTo>
                  <a:pt x="145" y="185"/>
                  <a:pt x="145" y="185"/>
                  <a:pt x="145" y="185"/>
                </a:cubicBezTo>
                <a:cubicBezTo>
                  <a:pt x="145" y="183"/>
                  <a:pt x="145" y="183"/>
                  <a:pt x="145" y="183"/>
                </a:cubicBezTo>
                <a:cubicBezTo>
                  <a:pt x="151" y="185"/>
                  <a:pt x="151" y="185"/>
                  <a:pt x="151" y="185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3"/>
                  <a:pt x="154" y="183"/>
                  <a:pt x="154" y="183"/>
                </a:cubicBezTo>
                <a:cubicBezTo>
                  <a:pt x="156" y="182"/>
                  <a:pt x="161" y="183"/>
                  <a:pt x="158" y="179"/>
                </a:cubicBezTo>
                <a:cubicBezTo>
                  <a:pt x="162" y="178"/>
                  <a:pt x="162" y="178"/>
                  <a:pt x="162" y="178"/>
                </a:cubicBezTo>
                <a:cubicBezTo>
                  <a:pt x="158" y="174"/>
                  <a:pt x="158" y="174"/>
                  <a:pt x="158" y="174"/>
                </a:cubicBezTo>
                <a:cubicBezTo>
                  <a:pt x="164" y="179"/>
                  <a:pt x="158" y="168"/>
                  <a:pt x="169" y="172"/>
                </a:cubicBezTo>
                <a:cubicBezTo>
                  <a:pt x="169" y="170"/>
                  <a:pt x="169" y="170"/>
                  <a:pt x="169" y="170"/>
                </a:cubicBezTo>
                <a:cubicBezTo>
                  <a:pt x="169" y="168"/>
                  <a:pt x="168" y="166"/>
                  <a:pt x="163" y="170"/>
                </a:cubicBezTo>
                <a:cubicBezTo>
                  <a:pt x="161" y="169"/>
                  <a:pt x="161" y="169"/>
                  <a:pt x="161" y="169"/>
                </a:cubicBezTo>
                <a:cubicBezTo>
                  <a:pt x="159" y="170"/>
                  <a:pt x="165" y="175"/>
                  <a:pt x="156" y="170"/>
                </a:cubicBezTo>
                <a:cubicBezTo>
                  <a:pt x="152" y="169"/>
                  <a:pt x="151" y="173"/>
                  <a:pt x="149" y="174"/>
                </a:cubicBezTo>
                <a:cubicBezTo>
                  <a:pt x="151" y="171"/>
                  <a:pt x="138" y="178"/>
                  <a:pt x="154" y="173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4" y="175"/>
                  <a:pt x="154" y="175"/>
                  <a:pt x="154" y="175"/>
                </a:cubicBezTo>
                <a:cubicBezTo>
                  <a:pt x="144" y="175"/>
                  <a:pt x="144" y="175"/>
                  <a:pt x="144" y="175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32" y="175"/>
                  <a:pt x="132" y="175"/>
                  <a:pt x="132" y="175"/>
                </a:cubicBezTo>
                <a:cubicBezTo>
                  <a:pt x="132" y="173"/>
                  <a:pt x="132" y="173"/>
                  <a:pt x="132" y="173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25" y="176"/>
                  <a:pt x="125" y="176"/>
                  <a:pt x="125" y="176"/>
                </a:cubicBezTo>
                <a:cubicBezTo>
                  <a:pt x="121" y="175"/>
                  <a:pt x="121" y="175"/>
                  <a:pt x="121" y="175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16" y="173"/>
                  <a:pt x="116" y="173"/>
                  <a:pt x="116" y="173"/>
                </a:cubicBezTo>
                <a:cubicBezTo>
                  <a:pt x="105" y="174"/>
                  <a:pt x="105" y="174"/>
                  <a:pt x="105" y="174"/>
                </a:cubicBezTo>
                <a:cubicBezTo>
                  <a:pt x="102" y="172"/>
                  <a:pt x="102" y="172"/>
                  <a:pt x="102" y="172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98" y="175"/>
                  <a:pt x="98" y="175"/>
                  <a:pt x="98" y="175"/>
                </a:cubicBezTo>
                <a:cubicBezTo>
                  <a:pt x="95" y="175"/>
                  <a:pt x="95" y="175"/>
                  <a:pt x="95" y="175"/>
                </a:cubicBezTo>
                <a:cubicBezTo>
                  <a:pt x="96" y="174"/>
                  <a:pt x="96" y="174"/>
                  <a:pt x="96" y="174"/>
                </a:cubicBezTo>
                <a:cubicBezTo>
                  <a:pt x="95" y="173"/>
                  <a:pt x="95" y="173"/>
                  <a:pt x="95" y="173"/>
                </a:cubicBezTo>
                <a:cubicBezTo>
                  <a:pt x="95" y="171"/>
                  <a:pt x="95" y="171"/>
                  <a:pt x="95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103" y="169"/>
                  <a:pt x="103" y="169"/>
                  <a:pt x="103" y="169"/>
                </a:cubicBezTo>
                <a:cubicBezTo>
                  <a:pt x="102" y="165"/>
                  <a:pt x="102" y="165"/>
                  <a:pt x="102" y="165"/>
                </a:cubicBezTo>
                <a:cubicBezTo>
                  <a:pt x="112" y="165"/>
                  <a:pt x="112" y="165"/>
                  <a:pt x="112" y="165"/>
                </a:cubicBezTo>
                <a:cubicBezTo>
                  <a:pt x="116" y="162"/>
                  <a:pt x="116" y="162"/>
                  <a:pt x="116" y="162"/>
                </a:cubicBezTo>
                <a:cubicBezTo>
                  <a:pt x="121" y="161"/>
                  <a:pt x="121" y="161"/>
                  <a:pt x="121" y="161"/>
                </a:cubicBezTo>
                <a:cubicBezTo>
                  <a:pt x="123" y="161"/>
                  <a:pt x="124" y="157"/>
                  <a:pt x="128" y="160"/>
                </a:cubicBezTo>
                <a:cubicBezTo>
                  <a:pt x="130" y="158"/>
                  <a:pt x="130" y="158"/>
                  <a:pt x="130" y="158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2" y="159"/>
                  <a:pt x="126" y="161"/>
                  <a:pt x="134" y="158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3" y="161"/>
                  <a:pt x="133" y="161"/>
                  <a:pt x="133" y="161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5" y="166"/>
                  <a:pt x="125" y="166"/>
                  <a:pt x="125" y="166"/>
                </a:cubicBezTo>
                <a:cubicBezTo>
                  <a:pt x="130" y="166"/>
                  <a:pt x="130" y="166"/>
                  <a:pt x="130" y="166"/>
                </a:cubicBezTo>
                <a:cubicBezTo>
                  <a:pt x="146" y="165"/>
                  <a:pt x="146" y="165"/>
                  <a:pt x="146" y="165"/>
                </a:cubicBezTo>
                <a:cubicBezTo>
                  <a:pt x="148" y="166"/>
                  <a:pt x="148" y="166"/>
                  <a:pt x="148" y="166"/>
                </a:cubicBezTo>
                <a:cubicBezTo>
                  <a:pt x="150" y="165"/>
                  <a:pt x="150" y="165"/>
                  <a:pt x="150" y="165"/>
                </a:cubicBezTo>
                <a:cubicBezTo>
                  <a:pt x="153" y="168"/>
                  <a:pt x="153" y="168"/>
                  <a:pt x="153" y="168"/>
                </a:cubicBezTo>
                <a:cubicBezTo>
                  <a:pt x="157" y="166"/>
                  <a:pt x="157" y="166"/>
                  <a:pt x="157" y="166"/>
                </a:cubicBezTo>
                <a:cubicBezTo>
                  <a:pt x="157" y="162"/>
                  <a:pt x="147" y="169"/>
                  <a:pt x="162" y="165"/>
                </a:cubicBezTo>
                <a:cubicBezTo>
                  <a:pt x="165" y="166"/>
                  <a:pt x="156" y="171"/>
                  <a:pt x="162" y="162"/>
                </a:cubicBezTo>
                <a:cubicBezTo>
                  <a:pt x="159" y="160"/>
                  <a:pt x="159" y="160"/>
                  <a:pt x="159" y="160"/>
                </a:cubicBezTo>
                <a:cubicBezTo>
                  <a:pt x="153" y="159"/>
                  <a:pt x="153" y="159"/>
                  <a:pt x="153" y="159"/>
                </a:cubicBezTo>
                <a:cubicBezTo>
                  <a:pt x="146" y="161"/>
                  <a:pt x="146" y="161"/>
                  <a:pt x="146" y="161"/>
                </a:cubicBezTo>
                <a:cubicBezTo>
                  <a:pt x="146" y="160"/>
                  <a:pt x="146" y="160"/>
                  <a:pt x="146" y="160"/>
                </a:cubicBezTo>
                <a:cubicBezTo>
                  <a:pt x="148" y="160"/>
                  <a:pt x="148" y="160"/>
                  <a:pt x="148" y="160"/>
                </a:cubicBezTo>
                <a:cubicBezTo>
                  <a:pt x="143" y="155"/>
                  <a:pt x="143" y="155"/>
                  <a:pt x="143" y="155"/>
                </a:cubicBezTo>
                <a:cubicBezTo>
                  <a:pt x="140" y="156"/>
                  <a:pt x="139" y="160"/>
                  <a:pt x="135" y="156"/>
                </a:cubicBezTo>
                <a:cubicBezTo>
                  <a:pt x="137" y="154"/>
                  <a:pt x="137" y="154"/>
                  <a:pt x="137" y="154"/>
                </a:cubicBezTo>
                <a:cubicBezTo>
                  <a:pt x="139" y="154"/>
                  <a:pt x="133" y="160"/>
                  <a:pt x="135" y="151"/>
                </a:cubicBezTo>
                <a:cubicBezTo>
                  <a:pt x="140" y="151"/>
                  <a:pt x="129" y="157"/>
                  <a:pt x="140" y="149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24" y="146"/>
                  <a:pt x="124" y="146"/>
                  <a:pt x="124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6" y="144"/>
                  <a:pt x="106" y="144"/>
                  <a:pt x="106" y="144"/>
                </a:cubicBezTo>
                <a:cubicBezTo>
                  <a:pt x="106" y="145"/>
                  <a:pt x="104" y="146"/>
                  <a:pt x="102" y="145"/>
                </a:cubicBezTo>
                <a:cubicBezTo>
                  <a:pt x="106" y="143"/>
                  <a:pt x="106" y="143"/>
                  <a:pt x="106" y="143"/>
                </a:cubicBezTo>
                <a:cubicBezTo>
                  <a:pt x="107" y="145"/>
                  <a:pt x="107" y="145"/>
                  <a:pt x="107" y="145"/>
                </a:cubicBezTo>
                <a:cubicBezTo>
                  <a:pt x="108" y="143"/>
                  <a:pt x="108" y="143"/>
                  <a:pt x="108" y="143"/>
                </a:cubicBezTo>
                <a:cubicBezTo>
                  <a:pt x="103" y="141"/>
                  <a:pt x="103" y="141"/>
                  <a:pt x="103" y="141"/>
                </a:cubicBezTo>
                <a:cubicBezTo>
                  <a:pt x="97" y="142"/>
                  <a:pt x="97" y="142"/>
                  <a:pt x="97" y="142"/>
                </a:cubicBezTo>
                <a:cubicBezTo>
                  <a:pt x="95" y="142"/>
                  <a:pt x="95" y="142"/>
                  <a:pt x="95" y="142"/>
                </a:cubicBezTo>
                <a:cubicBezTo>
                  <a:pt x="105" y="139"/>
                  <a:pt x="105" y="139"/>
                  <a:pt x="105" y="139"/>
                </a:cubicBezTo>
                <a:cubicBezTo>
                  <a:pt x="106" y="138"/>
                  <a:pt x="95" y="144"/>
                  <a:pt x="109" y="139"/>
                </a:cubicBezTo>
                <a:cubicBezTo>
                  <a:pt x="130" y="142"/>
                  <a:pt x="130" y="142"/>
                  <a:pt x="130" y="142"/>
                </a:cubicBezTo>
                <a:cubicBezTo>
                  <a:pt x="131" y="141"/>
                  <a:pt x="131" y="141"/>
                  <a:pt x="131" y="141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5" y="140"/>
                  <a:pt x="145" y="140"/>
                  <a:pt x="145" y="140"/>
                </a:cubicBezTo>
                <a:cubicBezTo>
                  <a:pt x="144" y="139"/>
                  <a:pt x="143" y="145"/>
                  <a:pt x="147" y="138"/>
                </a:cubicBezTo>
                <a:cubicBezTo>
                  <a:pt x="148" y="140"/>
                  <a:pt x="148" y="140"/>
                  <a:pt x="148" y="140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2" y="137"/>
                  <a:pt x="152" y="137"/>
                  <a:pt x="152" y="137"/>
                </a:cubicBezTo>
                <a:cubicBezTo>
                  <a:pt x="153" y="142"/>
                  <a:pt x="153" y="142"/>
                  <a:pt x="153" y="142"/>
                </a:cubicBezTo>
                <a:cubicBezTo>
                  <a:pt x="156" y="139"/>
                  <a:pt x="156" y="139"/>
                  <a:pt x="156" y="139"/>
                </a:cubicBezTo>
                <a:cubicBezTo>
                  <a:pt x="159" y="138"/>
                  <a:pt x="161" y="141"/>
                  <a:pt x="164" y="137"/>
                </a:cubicBezTo>
                <a:cubicBezTo>
                  <a:pt x="163" y="136"/>
                  <a:pt x="168" y="136"/>
                  <a:pt x="162" y="136"/>
                </a:cubicBezTo>
                <a:cubicBezTo>
                  <a:pt x="162" y="135"/>
                  <a:pt x="163" y="137"/>
                  <a:pt x="162" y="135"/>
                </a:cubicBezTo>
                <a:cubicBezTo>
                  <a:pt x="164" y="134"/>
                  <a:pt x="167" y="139"/>
                  <a:pt x="166" y="137"/>
                </a:cubicBezTo>
                <a:cubicBezTo>
                  <a:pt x="167" y="134"/>
                  <a:pt x="167" y="134"/>
                  <a:pt x="167" y="134"/>
                </a:cubicBezTo>
                <a:cubicBezTo>
                  <a:pt x="171" y="138"/>
                  <a:pt x="168" y="127"/>
                  <a:pt x="175" y="134"/>
                </a:cubicBezTo>
                <a:cubicBezTo>
                  <a:pt x="179" y="133"/>
                  <a:pt x="181" y="129"/>
                  <a:pt x="186" y="132"/>
                </a:cubicBezTo>
                <a:cubicBezTo>
                  <a:pt x="185" y="133"/>
                  <a:pt x="185" y="133"/>
                  <a:pt x="185" y="133"/>
                </a:cubicBezTo>
                <a:cubicBezTo>
                  <a:pt x="194" y="133"/>
                  <a:pt x="194" y="133"/>
                  <a:pt x="194" y="133"/>
                </a:cubicBezTo>
                <a:cubicBezTo>
                  <a:pt x="198" y="136"/>
                  <a:pt x="198" y="136"/>
                  <a:pt x="198" y="136"/>
                </a:cubicBezTo>
                <a:cubicBezTo>
                  <a:pt x="199" y="134"/>
                  <a:pt x="199" y="134"/>
                  <a:pt x="199" y="134"/>
                </a:cubicBezTo>
                <a:cubicBezTo>
                  <a:pt x="199" y="133"/>
                  <a:pt x="199" y="133"/>
                  <a:pt x="199" y="133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11" y="132"/>
                  <a:pt x="211" y="132"/>
                  <a:pt x="211" y="132"/>
                </a:cubicBezTo>
                <a:cubicBezTo>
                  <a:pt x="208" y="130"/>
                  <a:pt x="208" y="130"/>
                  <a:pt x="208" y="130"/>
                </a:cubicBezTo>
                <a:cubicBezTo>
                  <a:pt x="212" y="129"/>
                  <a:pt x="212" y="129"/>
                  <a:pt x="212" y="129"/>
                </a:cubicBezTo>
                <a:cubicBezTo>
                  <a:pt x="210" y="130"/>
                  <a:pt x="210" y="130"/>
                  <a:pt x="210" y="130"/>
                </a:cubicBezTo>
                <a:cubicBezTo>
                  <a:pt x="217" y="132"/>
                  <a:pt x="217" y="132"/>
                  <a:pt x="217" y="132"/>
                </a:cubicBezTo>
                <a:cubicBezTo>
                  <a:pt x="218" y="132"/>
                  <a:pt x="219" y="127"/>
                  <a:pt x="220" y="132"/>
                </a:cubicBezTo>
                <a:cubicBezTo>
                  <a:pt x="222" y="133"/>
                  <a:pt x="222" y="131"/>
                  <a:pt x="222" y="130"/>
                </a:cubicBezTo>
                <a:cubicBezTo>
                  <a:pt x="219" y="130"/>
                  <a:pt x="228" y="128"/>
                  <a:pt x="219" y="130"/>
                </a:cubicBezTo>
                <a:cubicBezTo>
                  <a:pt x="224" y="127"/>
                  <a:pt x="224" y="127"/>
                  <a:pt x="224" y="127"/>
                </a:cubicBezTo>
                <a:cubicBezTo>
                  <a:pt x="223" y="126"/>
                  <a:pt x="223" y="126"/>
                  <a:pt x="223" y="126"/>
                </a:cubicBezTo>
                <a:cubicBezTo>
                  <a:pt x="226" y="125"/>
                  <a:pt x="226" y="125"/>
                  <a:pt x="226" y="125"/>
                </a:cubicBezTo>
                <a:cubicBezTo>
                  <a:pt x="230" y="126"/>
                  <a:pt x="230" y="126"/>
                  <a:pt x="230" y="126"/>
                </a:cubicBezTo>
                <a:cubicBezTo>
                  <a:pt x="228" y="128"/>
                  <a:pt x="228" y="128"/>
                  <a:pt x="228" y="128"/>
                </a:cubicBezTo>
                <a:cubicBezTo>
                  <a:pt x="227" y="127"/>
                  <a:pt x="227" y="127"/>
                  <a:pt x="227" y="127"/>
                </a:cubicBezTo>
                <a:cubicBezTo>
                  <a:pt x="224" y="129"/>
                  <a:pt x="224" y="129"/>
                  <a:pt x="224" y="129"/>
                </a:cubicBezTo>
                <a:cubicBezTo>
                  <a:pt x="224" y="130"/>
                  <a:pt x="224" y="130"/>
                  <a:pt x="224" y="130"/>
                </a:cubicBezTo>
                <a:cubicBezTo>
                  <a:pt x="227" y="129"/>
                  <a:pt x="232" y="126"/>
                  <a:pt x="234" y="130"/>
                </a:cubicBezTo>
                <a:cubicBezTo>
                  <a:pt x="240" y="129"/>
                  <a:pt x="240" y="129"/>
                  <a:pt x="240" y="129"/>
                </a:cubicBezTo>
                <a:cubicBezTo>
                  <a:pt x="249" y="128"/>
                  <a:pt x="249" y="128"/>
                  <a:pt x="249" y="128"/>
                </a:cubicBezTo>
                <a:cubicBezTo>
                  <a:pt x="267" y="124"/>
                  <a:pt x="267" y="124"/>
                  <a:pt x="267" y="124"/>
                </a:cubicBezTo>
                <a:cubicBezTo>
                  <a:pt x="269" y="122"/>
                  <a:pt x="269" y="122"/>
                  <a:pt x="269" y="122"/>
                </a:cubicBezTo>
                <a:cubicBezTo>
                  <a:pt x="269" y="122"/>
                  <a:pt x="273" y="122"/>
                  <a:pt x="268" y="121"/>
                </a:cubicBezTo>
                <a:cubicBezTo>
                  <a:pt x="273" y="120"/>
                  <a:pt x="273" y="120"/>
                  <a:pt x="273" y="120"/>
                </a:cubicBezTo>
                <a:cubicBezTo>
                  <a:pt x="272" y="121"/>
                  <a:pt x="272" y="121"/>
                  <a:pt x="272" y="121"/>
                </a:cubicBezTo>
                <a:cubicBezTo>
                  <a:pt x="278" y="121"/>
                  <a:pt x="278" y="121"/>
                  <a:pt x="278" y="121"/>
                </a:cubicBezTo>
                <a:cubicBezTo>
                  <a:pt x="281" y="117"/>
                  <a:pt x="281" y="117"/>
                  <a:pt x="281" y="117"/>
                </a:cubicBezTo>
                <a:cubicBezTo>
                  <a:pt x="283" y="118"/>
                  <a:pt x="281" y="112"/>
                  <a:pt x="285" y="117"/>
                </a:cubicBezTo>
                <a:cubicBezTo>
                  <a:pt x="296" y="115"/>
                  <a:pt x="277" y="116"/>
                  <a:pt x="294" y="112"/>
                </a:cubicBezTo>
                <a:cubicBezTo>
                  <a:pt x="292" y="114"/>
                  <a:pt x="292" y="114"/>
                  <a:pt x="292" y="114"/>
                </a:cubicBezTo>
                <a:cubicBezTo>
                  <a:pt x="293" y="116"/>
                  <a:pt x="293" y="116"/>
                  <a:pt x="293" y="116"/>
                </a:cubicBezTo>
                <a:cubicBezTo>
                  <a:pt x="297" y="114"/>
                  <a:pt x="297" y="114"/>
                  <a:pt x="297" y="114"/>
                </a:cubicBezTo>
                <a:cubicBezTo>
                  <a:pt x="297" y="113"/>
                  <a:pt x="297" y="113"/>
                  <a:pt x="297" y="113"/>
                </a:cubicBezTo>
                <a:cubicBezTo>
                  <a:pt x="301" y="111"/>
                  <a:pt x="301" y="111"/>
                  <a:pt x="301" y="111"/>
                </a:cubicBezTo>
                <a:cubicBezTo>
                  <a:pt x="311" y="110"/>
                  <a:pt x="311" y="110"/>
                  <a:pt x="311" y="110"/>
                </a:cubicBezTo>
                <a:cubicBezTo>
                  <a:pt x="311" y="109"/>
                  <a:pt x="311" y="109"/>
                  <a:pt x="311" y="109"/>
                </a:cubicBezTo>
                <a:cubicBezTo>
                  <a:pt x="303" y="109"/>
                  <a:pt x="303" y="109"/>
                  <a:pt x="303" y="109"/>
                </a:cubicBezTo>
                <a:cubicBezTo>
                  <a:pt x="289" y="111"/>
                  <a:pt x="289" y="111"/>
                  <a:pt x="289" y="111"/>
                </a:cubicBezTo>
                <a:cubicBezTo>
                  <a:pt x="275" y="113"/>
                  <a:pt x="275" y="113"/>
                  <a:pt x="275" y="113"/>
                </a:cubicBezTo>
                <a:cubicBezTo>
                  <a:pt x="272" y="114"/>
                  <a:pt x="272" y="114"/>
                  <a:pt x="272" y="114"/>
                </a:cubicBezTo>
                <a:cubicBezTo>
                  <a:pt x="266" y="114"/>
                  <a:pt x="266" y="114"/>
                  <a:pt x="266" y="114"/>
                </a:cubicBezTo>
                <a:cubicBezTo>
                  <a:pt x="262" y="115"/>
                  <a:pt x="262" y="115"/>
                  <a:pt x="262" y="115"/>
                </a:cubicBezTo>
                <a:cubicBezTo>
                  <a:pt x="258" y="113"/>
                  <a:pt x="258" y="113"/>
                  <a:pt x="258" y="113"/>
                </a:cubicBezTo>
                <a:cubicBezTo>
                  <a:pt x="255" y="115"/>
                  <a:pt x="255" y="115"/>
                  <a:pt x="255" y="115"/>
                </a:cubicBezTo>
                <a:cubicBezTo>
                  <a:pt x="252" y="115"/>
                  <a:pt x="252" y="115"/>
                  <a:pt x="252" y="115"/>
                </a:cubicBezTo>
                <a:cubicBezTo>
                  <a:pt x="248" y="116"/>
                  <a:pt x="248" y="116"/>
                  <a:pt x="248" y="116"/>
                </a:cubicBezTo>
                <a:cubicBezTo>
                  <a:pt x="245" y="116"/>
                  <a:pt x="245" y="116"/>
                  <a:pt x="245" y="116"/>
                </a:cubicBezTo>
                <a:cubicBezTo>
                  <a:pt x="240" y="114"/>
                  <a:pt x="247" y="121"/>
                  <a:pt x="239" y="117"/>
                </a:cubicBezTo>
                <a:cubicBezTo>
                  <a:pt x="221" y="118"/>
                  <a:pt x="221" y="118"/>
                  <a:pt x="221" y="118"/>
                </a:cubicBezTo>
                <a:cubicBezTo>
                  <a:pt x="221" y="117"/>
                  <a:pt x="228" y="116"/>
                  <a:pt x="221" y="115"/>
                </a:cubicBezTo>
                <a:cubicBezTo>
                  <a:pt x="214" y="116"/>
                  <a:pt x="214" y="116"/>
                  <a:pt x="214" y="116"/>
                </a:cubicBezTo>
                <a:cubicBezTo>
                  <a:pt x="215" y="113"/>
                  <a:pt x="215" y="113"/>
                  <a:pt x="215" y="113"/>
                </a:cubicBezTo>
                <a:cubicBezTo>
                  <a:pt x="208" y="112"/>
                  <a:pt x="208" y="112"/>
                  <a:pt x="208" y="112"/>
                </a:cubicBezTo>
                <a:cubicBezTo>
                  <a:pt x="207" y="115"/>
                  <a:pt x="207" y="115"/>
                  <a:pt x="207" y="115"/>
                </a:cubicBezTo>
                <a:cubicBezTo>
                  <a:pt x="209" y="115"/>
                  <a:pt x="209" y="115"/>
                  <a:pt x="209" y="115"/>
                </a:cubicBezTo>
                <a:cubicBezTo>
                  <a:pt x="208" y="116"/>
                  <a:pt x="205" y="117"/>
                  <a:pt x="203" y="117"/>
                </a:cubicBezTo>
                <a:cubicBezTo>
                  <a:pt x="202" y="116"/>
                  <a:pt x="202" y="116"/>
                  <a:pt x="202" y="116"/>
                </a:cubicBezTo>
                <a:cubicBezTo>
                  <a:pt x="206" y="114"/>
                  <a:pt x="206" y="114"/>
                  <a:pt x="206" y="114"/>
                </a:cubicBezTo>
                <a:cubicBezTo>
                  <a:pt x="204" y="119"/>
                  <a:pt x="218" y="112"/>
                  <a:pt x="200" y="114"/>
                </a:cubicBezTo>
                <a:cubicBezTo>
                  <a:pt x="202" y="113"/>
                  <a:pt x="203" y="113"/>
                  <a:pt x="198" y="117"/>
                </a:cubicBezTo>
                <a:cubicBezTo>
                  <a:pt x="193" y="115"/>
                  <a:pt x="193" y="115"/>
                  <a:pt x="193" y="115"/>
                </a:cubicBezTo>
                <a:cubicBezTo>
                  <a:pt x="193" y="118"/>
                  <a:pt x="193" y="118"/>
                  <a:pt x="193" y="118"/>
                </a:cubicBezTo>
                <a:cubicBezTo>
                  <a:pt x="188" y="116"/>
                  <a:pt x="188" y="116"/>
                  <a:pt x="188" y="116"/>
                </a:cubicBezTo>
                <a:cubicBezTo>
                  <a:pt x="179" y="119"/>
                  <a:pt x="179" y="119"/>
                  <a:pt x="179" y="119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170" y="116"/>
                  <a:pt x="170" y="116"/>
                  <a:pt x="170" y="116"/>
                </a:cubicBezTo>
                <a:cubicBezTo>
                  <a:pt x="168" y="119"/>
                  <a:pt x="168" y="119"/>
                  <a:pt x="168" y="119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65" y="120"/>
                  <a:pt x="165" y="120"/>
                  <a:pt x="165" y="120"/>
                </a:cubicBezTo>
                <a:cubicBezTo>
                  <a:pt x="169" y="123"/>
                  <a:pt x="169" y="123"/>
                  <a:pt x="169" y="123"/>
                </a:cubicBezTo>
                <a:cubicBezTo>
                  <a:pt x="178" y="121"/>
                  <a:pt x="178" y="121"/>
                  <a:pt x="178" y="121"/>
                </a:cubicBezTo>
                <a:cubicBezTo>
                  <a:pt x="178" y="121"/>
                  <a:pt x="178" y="121"/>
                  <a:pt x="178" y="121"/>
                </a:cubicBezTo>
                <a:cubicBezTo>
                  <a:pt x="179" y="122"/>
                  <a:pt x="179" y="122"/>
                  <a:pt x="179" y="122"/>
                </a:cubicBezTo>
                <a:cubicBezTo>
                  <a:pt x="179" y="123"/>
                  <a:pt x="179" y="123"/>
                  <a:pt x="179" y="123"/>
                </a:cubicBezTo>
                <a:cubicBezTo>
                  <a:pt x="171" y="123"/>
                  <a:pt x="171" y="123"/>
                  <a:pt x="171" y="123"/>
                </a:cubicBezTo>
                <a:cubicBezTo>
                  <a:pt x="169" y="124"/>
                  <a:pt x="174" y="119"/>
                  <a:pt x="170" y="125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5" y="120"/>
                  <a:pt x="165" y="120"/>
                  <a:pt x="165" y="120"/>
                </a:cubicBezTo>
                <a:cubicBezTo>
                  <a:pt x="160" y="119"/>
                  <a:pt x="170" y="115"/>
                  <a:pt x="160" y="120"/>
                </a:cubicBezTo>
                <a:cubicBezTo>
                  <a:pt x="161" y="118"/>
                  <a:pt x="164" y="118"/>
                  <a:pt x="165" y="117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4" y="113"/>
                  <a:pt x="164" y="113"/>
                  <a:pt x="164" y="113"/>
                </a:cubicBezTo>
                <a:cubicBezTo>
                  <a:pt x="166" y="113"/>
                  <a:pt x="167" y="111"/>
                  <a:pt x="168" y="110"/>
                </a:cubicBezTo>
                <a:cubicBezTo>
                  <a:pt x="158" y="111"/>
                  <a:pt x="158" y="111"/>
                  <a:pt x="158" y="111"/>
                </a:cubicBezTo>
                <a:cubicBezTo>
                  <a:pt x="157" y="112"/>
                  <a:pt x="157" y="112"/>
                  <a:pt x="157" y="112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47" y="114"/>
                  <a:pt x="147" y="114"/>
                  <a:pt x="147" y="114"/>
                </a:cubicBezTo>
                <a:cubicBezTo>
                  <a:pt x="146" y="115"/>
                  <a:pt x="153" y="115"/>
                  <a:pt x="145" y="114"/>
                </a:cubicBezTo>
                <a:cubicBezTo>
                  <a:pt x="144" y="111"/>
                  <a:pt x="147" y="115"/>
                  <a:pt x="146" y="112"/>
                </a:cubicBezTo>
                <a:cubicBezTo>
                  <a:pt x="142" y="115"/>
                  <a:pt x="142" y="115"/>
                  <a:pt x="142" y="115"/>
                </a:cubicBezTo>
                <a:cubicBezTo>
                  <a:pt x="142" y="115"/>
                  <a:pt x="142" y="115"/>
                  <a:pt x="142" y="115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15"/>
                  <a:pt x="140" y="115"/>
                  <a:pt x="140" y="115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28" y="115"/>
                  <a:pt x="134" y="114"/>
                  <a:pt x="126" y="116"/>
                </a:cubicBezTo>
                <a:cubicBezTo>
                  <a:pt x="126" y="118"/>
                  <a:pt x="126" y="118"/>
                  <a:pt x="126" y="118"/>
                </a:cubicBezTo>
                <a:cubicBezTo>
                  <a:pt x="124" y="118"/>
                  <a:pt x="124" y="118"/>
                  <a:pt x="124" y="118"/>
                </a:cubicBezTo>
                <a:cubicBezTo>
                  <a:pt x="124" y="117"/>
                  <a:pt x="124" y="117"/>
                  <a:pt x="124" y="117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07" y="113"/>
                  <a:pt x="107" y="113"/>
                  <a:pt x="107" y="113"/>
                </a:cubicBezTo>
                <a:cubicBezTo>
                  <a:pt x="109" y="111"/>
                  <a:pt x="104" y="117"/>
                  <a:pt x="112" y="111"/>
                </a:cubicBezTo>
                <a:cubicBezTo>
                  <a:pt x="109" y="108"/>
                  <a:pt x="109" y="108"/>
                  <a:pt x="109" y="108"/>
                </a:cubicBezTo>
                <a:cubicBezTo>
                  <a:pt x="114" y="108"/>
                  <a:pt x="114" y="108"/>
                  <a:pt x="114" y="108"/>
                </a:cubicBezTo>
                <a:cubicBezTo>
                  <a:pt x="115" y="110"/>
                  <a:pt x="106" y="105"/>
                  <a:pt x="117" y="110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1" y="107"/>
                  <a:pt x="121" y="107"/>
                  <a:pt x="121" y="107"/>
                </a:cubicBezTo>
                <a:cubicBezTo>
                  <a:pt x="117" y="103"/>
                  <a:pt x="117" y="103"/>
                  <a:pt x="117" y="103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15" y="98"/>
                  <a:pt x="115" y="98"/>
                  <a:pt x="115" y="98"/>
                </a:cubicBezTo>
                <a:cubicBezTo>
                  <a:pt x="118" y="95"/>
                  <a:pt x="117" y="99"/>
                  <a:pt x="124" y="96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26" y="99"/>
                  <a:pt x="124" y="95"/>
                  <a:pt x="126" y="99"/>
                </a:cubicBezTo>
                <a:cubicBezTo>
                  <a:pt x="129" y="98"/>
                  <a:pt x="129" y="98"/>
                  <a:pt x="129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5" y="103"/>
                  <a:pt x="135" y="103"/>
                  <a:pt x="135" y="103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9" y="103"/>
                  <a:pt x="149" y="103"/>
                  <a:pt x="149" y="103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9" y="98"/>
                  <a:pt x="159" y="98"/>
                  <a:pt x="159" y="98"/>
                </a:cubicBezTo>
                <a:cubicBezTo>
                  <a:pt x="158" y="95"/>
                  <a:pt x="158" y="95"/>
                  <a:pt x="158" y="95"/>
                </a:cubicBezTo>
                <a:cubicBezTo>
                  <a:pt x="145" y="93"/>
                  <a:pt x="145" y="93"/>
                  <a:pt x="145" y="93"/>
                </a:cubicBezTo>
                <a:cubicBezTo>
                  <a:pt x="149" y="92"/>
                  <a:pt x="149" y="92"/>
                  <a:pt x="149" y="92"/>
                </a:cubicBezTo>
                <a:cubicBezTo>
                  <a:pt x="151" y="93"/>
                  <a:pt x="151" y="93"/>
                  <a:pt x="151" y="93"/>
                </a:cubicBezTo>
                <a:cubicBezTo>
                  <a:pt x="151" y="91"/>
                  <a:pt x="157" y="91"/>
                  <a:pt x="158" y="93"/>
                </a:cubicBezTo>
                <a:cubicBezTo>
                  <a:pt x="162" y="93"/>
                  <a:pt x="162" y="93"/>
                  <a:pt x="162" y="93"/>
                </a:cubicBezTo>
                <a:cubicBezTo>
                  <a:pt x="162" y="95"/>
                  <a:pt x="162" y="95"/>
                  <a:pt x="162" y="95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5" y="96"/>
                  <a:pt x="165" y="96"/>
                  <a:pt x="165" y="96"/>
                </a:cubicBezTo>
                <a:cubicBezTo>
                  <a:pt x="164" y="93"/>
                  <a:pt x="164" y="93"/>
                  <a:pt x="164" y="93"/>
                </a:cubicBezTo>
                <a:cubicBezTo>
                  <a:pt x="168" y="91"/>
                  <a:pt x="168" y="91"/>
                  <a:pt x="168" y="91"/>
                </a:cubicBezTo>
                <a:cubicBezTo>
                  <a:pt x="179" y="90"/>
                  <a:pt x="179" y="90"/>
                  <a:pt x="179" y="90"/>
                </a:cubicBezTo>
                <a:cubicBezTo>
                  <a:pt x="188" y="89"/>
                  <a:pt x="188" y="89"/>
                  <a:pt x="188" y="89"/>
                </a:cubicBezTo>
                <a:cubicBezTo>
                  <a:pt x="186" y="93"/>
                  <a:pt x="186" y="81"/>
                  <a:pt x="190" y="93"/>
                </a:cubicBezTo>
                <a:cubicBezTo>
                  <a:pt x="199" y="91"/>
                  <a:pt x="199" y="91"/>
                  <a:pt x="199" y="91"/>
                </a:cubicBezTo>
                <a:cubicBezTo>
                  <a:pt x="200" y="92"/>
                  <a:pt x="200" y="92"/>
                  <a:pt x="200" y="92"/>
                </a:cubicBezTo>
                <a:cubicBezTo>
                  <a:pt x="201" y="92"/>
                  <a:pt x="202" y="90"/>
                  <a:pt x="203" y="91"/>
                </a:cubicBezTo>
                <a:cubicBezTo>
                  <a:pt x="197" y="88"/>
                  <a:pt x="197" y="88"/>
                  <a:pt x="197" y="88"/>
                </a:cubicBezTo>
                <a:cubicBezTo>
                  <a:pt x="192" y="90"/>
                  <a:pt x="192" y="90"/>
                  <a:pt x="192" y="90"/>
                </a:cubicBezTo>
                <a:cubicBezTo>
                  <a:pt x="192" y="90"/>
                  <a:pt x="195" y="90"/>
                  <a:pt x="191" y="90"/>
                </a:cubicBezTo>
                <a:cubicBezTo>
                  <a:pt x="208" y="86"/>
                  <a:pt x="208" y="86"/>
                  <a:pt x="208" y="86"/>
                </a:cubicBezTo>
                <a:cubicBezTo>
                  <a:pt x="209" y="86"/>
                  <a:pt x="210" y="89"/>
                  <a:pt x="211" y="85"/>
                </a:cubicBezTo>
                <a:cubicBezTo>
                  <a:pt x="210" y="88"/>
                  <a:pt x="210" y="88"/>
                  <a:pt x="210" y="88"/>
                </a:cubicBezTo>
                <a:cubicBezTo>
                  <a:pt x="213" y="90"/>
                  <a:pt x="213" y="90"/>
                  <a:pt x="213" y="90"/>
                </a:cubicBezTo>
                <a:cubicBezTo>
                  <a:pt x="210" y="90"/>
                  <a:pt x="210" y="90"/>
                  <a:pt x="210" y="90"/>
                </a:cubicBezTo>
                <a:cubicBezTo>
                  <a:pt x="211" y="91"/>
                  <a:pt x="211" y="91"/>
                  <a:pt x="211" y="91"/>
                </a:cubicBezTo>
                <a:cubicBezTo>
                  <a:pt x="217" y="90"/>
                  <a:pt x="217" y="90"/>
                  <a:pt x="217" y="90"/>
                </a:cubicBezTo>
                <a:cubicBezTo>
                  <a:pt x="216" y="86"/>
                  <a:pt x="216" y="86"/>
                  <a:pt x="216" y="86"/>
                </a:cubicBezTo>
                <a:cubicBezTo>
                  <a:pt x="214" y="87"/>
                  <a:pt x="214" y="87"/>
                  <a:pt x="214" y="87"/>
                </a:cubicBezTo>
                <a:cubicBezTo>
                  <a:pt x="214" y="85"/>
                  <a:pt x="214" y="85"/>
                  <a:pt x="214" y="85"/>
                </a:cubicBezTo>
                <a:cubicBezTo>
                  <a:pt x="221" y="86"/>
                  <a:pt x="206" y="91"/>
                  <a:pt x="220" y="88"/>
                </a:cubicBezTo>
                <a:cubicBezTo>
                  <a:pt x="221" y="90"/>
                  <a:pt x="221" y="90"/>
                  <a:pt x="221" y="90"/>
                </a:cubicBezTo>
                <a:cubicBezTo>
                  <a:pt x="224" y="88"/>
                  <a:pt x="224" y="88"/>
                  <a:pt x="224" y="88"/>
                </a:cubicBezTo>
                <a:cubicBezTo>
                  <a:pt x="226" y="88"/>
                  <a:pt x="226" y="88"/>
                  <a:pt x="226" y="88"/>
                </a:cubicBezTo>
                <a:cubicBezTo>
                  <a:pt x="228" y="85"/>
                  <a:pt x="228" y="85"/>
                  <a:pt x="228" y="85"/>
                </a:cubicBezTo>
                <a:cubicBezTo>
                  <a:pt x="226" y="84"/>
                  <a:pt x="226" y="84"/>
                  <a:pt x="226" y="84"/>
                </a:cubicBezTo>
                <a:cubicBezTo>
                  <a:pt x="228" y="83"/>
                  <a:pt x="228" y="83"/>
                  <a:pt x="228" y="83"/>
                </a:cubicBezTo>
                <a:cubicBezTo>
                  <a:pt x="228" y="88"/>
                  <a:pt x="232" y="79"/>
                  <a:pt x="232" y="86"/>
                </a:cubicBezTo>
                <a:cubicBezTo>
                  <a:pt x="235" y="85"/>
                  <a:pt x="235" y="85"/>
                  <a:pt x="235" y="85"/>
                </a:cubicBezTo>
                <a:cubicBezTo>
                  <a:pt x="236" y="86"/>
                  <a:pt x="236" y="86"/>
                  <a:pt x="236" y="86"/>
                </a:cubicBezTo>
                <a:cubicBezTo>
                  <a:pt x="236" y="85"/>
                  <a:pt x="236" y="85"/>
                  <a:pt x="236" y="85"/>
                </a:cubicBezTo>
                <a:cubicBezTo>
                  <a:pt x="237" y="84"/>
                  <a:pt x="237" y="84"/>
                  <a:pt x="237" y="84"/>
                </a:cubicBezTo>
                <a:cubicBezTo>
                  <a:pt x="239" y="84"/>
                  <a:pt x="239" y="84"/>
                  <a:pt x="239" y="84"/>
                </a:cubicBezTo>
                <a:cubicBezTo>
                  <a:pt x="240" y="87"/>
                  <a:pt x="240" y="87"/>
                  <a:pt x="240" y="87"/>
                </a:cubicBezTo>
                <a:cubicBezTo>
                  <a:pt x="242" y="87"/>
                  <a:pt x="232" y="87"/>
                  <a:pt x="244" y="88"/>
                </a:cubicBezTo>
                <a:cubicBezTo>
                  <a:pt x="244" y="87"/>
                  <a:pt x="244" y="87"/>
                  <a:pt x="244" y="87"/>
                </a:cubicBezTo>
                <a:cubicBezTo>
                  <a:pt x="241" y="85"/>
                  <a:pt x="241" y="85"/>
                  <a:pt x="241" y="85"/>
                </a:cubicBezTo>
                <a:cubicBezTo>
                  <a:pt x="242" y="84"/>
                  <a:pt x="242" y="84"/>
                  <a:pt x="242" y="84"/>
                </a:cubicBezTo>
                <a:cubicBezTo>
                  <a:pt x="259" y="81"/>
                  <a:pt x="259" y="81"/>
                  <a:pt x="259" y="81"/>
                </a:cubicBezTo>
                <a:cubicBezTo>
                  <a:pt x="260" y="82"/>
                  <a:pt x="260" y="82"/>
                  <a:pt x="260" y="82"/>
                </a:cubicBezTo>
                <a:cubicBezTo>
                  <a:pt x="262" y="79"/>
                  <a:pt x="262" y="79"/>
                  <a:pt x="262" y="79"/>
                </a:cubicBezTo>
                <a:cubicBezTo>
                  <a:pt x="269" y="78"/>
                  <a:pt x="269" y="78"/>
                  <a:pt x="269" y="78"/>
                </a:cubicBezTo>
                <a:cubicBezTo>
                  <a:pt x="268" y="81"/>
                  <a:pt x="268" y="81"/>
                  <a:pt x="268" y="81"/>
                </a:cubicBezTo>
                <a:cubicBezTo>
                  <a:pt x="259" y="83"/>
                  <a:pt x="259" y="83"/>
                  <a:pt x="259" y="83"/>
                </a:cubicBezTo>
                <a:cubicBezTo>
                  <a:pt x="259" y="84"/>
                  <a:pt x="257" y="84"/>
                  <a:pt x="258" y="85"/>
                </a:cubicBezTo>
                <a:cubicBezTo>
                  <a:pt x="254" y="84"/>
                  <a:pt x="254" y="84"/>
                  <a:pt x="254" y="84"/>
                </a:cubicBezTo>
                <a:cubicBezTo>
                  <a:pt x="253" y="85"/>
                  <a:pt x="253" y="85"/>
                  <a:pt x="253" y="85"/>
                </a:cubicBezTo>
                <a:cubicBezTo>
                  <a:pt x="257" y="87"/>
                  <a:pt x="257" y="87"/>
                  <a:pt x="257" y="87"/>
                </a:cubicBezTo>
                <a:cubicBezTo>
                  <a:pt x="259" y="87"/>
                  <a:pt x="251" y="90"/>
                  <a:pt x="259" y="85"/>
                </a:cubicBezTo>
                <a:cubicBezTo>
                  <a:pt x="263" y="86"/>
                  <a:pt x="263" y="86"/>
                  <a:pt x="263" y="86"/>
                </a:cubicBezTo>
                <a:cubicBezTo>
                  <a:pt x="271" y="85"/>
                  <a:pt x="271" y="85"/>
                  <a:pt x="271" y="85"/>
                </a:cubicBezTo>
                <a:cubicBezTo>
                  <a:pt x="271" y="79"/>
                  <a:pt x="271" y="79"/>
                  <a:pt x="271" y="79"/>
                </a:cubicBezTo>
                <a:cubicBezTo>
                  <a:pt x="272" y="78"/>
                  <a:pt x="272" y="78"/>
                  <a:pt x="272" y="78"/>
                </a:cubicBezTo>
                <a:cubicBezTo>
                  <a:pt x="268" y="76"/>
                  <a:pt x="268" y="76"/>
                  <a:pt x="268" y="76"/>
                </a:cubicBezTo>
                <a:cubicBezTo>
                  <a:pt x="269" y="74"/>
                  <a:pt x="269" y="74"/>
                  <a:pt x="269" y="74"/>
                </a:cubicBezTo>
                <a:cubicBezTo>
                  <a:pt x="269" y="73"/>
                  <a:pt x="269" y="73"/>
                  <a:pt x="269" y="73"/>
                </a:cubicBezTo>
                <a:cubicBezTo>
                  <a:pt x="268" y="72"/>
                  <a:pt x="268" y="72"/>
                  <a:pt x="268" y="72"/>
                </a:cubicBezTo>
                <a:cubicBezTo>
                  <a:pt x="267" y="73"/>
                  <a:pt x="264" y="75"/>
                  <a:pt x="265" y="73"/>
                </a:cubicBezTo>
                <a:cubicBezTo>
                  <a:pt x="266" y="75"/>
                  <a:pt x="257" y="73"/>
                  <a:pt x="266" y="77"/>
                </a:cubicBezTo>
                <a:cubicBezTo>
                  <a:pt x="262" y="75"/>
                  <a:pt x="262" y="75"/>
                  <a:pt x="262" y="75"/>
                </a:cubicBezTo>
                <a:cubicBezTo>
                  <a:pt x="262" y="76"/>
                  <a:pt x="262" y="76"/>
                  <a:pt x="262" y="76"/>
                </a:cubicBezTo>
                <a:cubicBezTo>
                  <a:pt x="255" y="76"/>
                  <a:pt x="255" y="76"/>
                  <a:pt x="255" y="76"/>
                </a:cubicBezTo>
                <a:cubicBezTo>
                  <a:pt x="251" y="75"/>
                  <a:pt x="251" y="75"/>
                  <a:pt x="251" y="75"/>
                </a:cubicBezTo>
                <a:cubicBezTo>
                  <a:pt x="248" y="76"/>
                  <a:pt x="248" y="76"/>
                  <a:pt x="248" y="76"/>
                </a:cubicBezTo>
                <a:cubicBezTo>
                  <a:pt x="249" y="78"/>
                  <a:pt x="249" y="78"/>
                  <a:pt x="249" y="78"/>
                </a:cubicBezTo>
                <a:cubicBezTo>
                  <a:pt x="249" y="79"/>
                  <a:pt x="249" y="79"/>
                  <a:pt x="249" y="79"/>
                </a:cubicBezTo>
                <a:cubicBezTo>
                  <a:pt x="246" y="78"/>
                  <a:pt x="246" y="78"/>
                  <a:pt x="246" y="78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3" y="78"/>
                  <a:pt x="243" y="78"/>
                  <a:pt x="243" y="78"/>
                </a:cubicBezTo>
                <a:cubicBezTo>
                  <a:pt x="236" y="78"/>
                  <a:pt x="236" y="78"/>
                  <a:pt x="236" y="78"/>
                </a:cubicBezTo>
                <a:cubicBezTo>
                  <a:pt x="235" y="75"/>
                  <a:pt x="235" y="75"/>
                  <a:pt x="235" y="75"/>
                </a:cubicBezTo>
                <a:cubicBezTo>
                  <a:pt x="232" y="77"/>
                  <a:pt x="232" y="77"/>
                  <a:pt x="232" y="77"/>
                </a:cubicBezTo>
                <a:cubicBezTo>
                  <a:pt x="232" y="78"/>
                  <a:pt x="238" y="75"/>
                  <a:pt x="231" y="80"/>
                </a:cubicBezTo>
                <a:cubicBezTo>
                  <a:pt x="226" y="79"/>
                  <a:pt x="226" y="79"/>
                  <a:pt x="226" y="79"/>
                </a:cubicBezTo>
                <a:cubicBezTo>
                  <a:pt x="215" y="82"/>
                  <a:pt x="215" y="82"/>
                  <a:pt x="215" y="82"/>
                </a:cubicBezTo>
                <a:cubicBezTo>
                  <a:pt x="215" y="81"/>
                  <a:pt x="215" y="81"/>
                  <a:pt x="215" y="81"/>
                </a:cubicBezTo>
                <a:cubicBezTo>
                  <a:pt x="209" y="83"/>
                  <a:pt x="209" y="83"/>
                  <a:pt x="209" y="83"/>
                </a:cubicBezTo>
                <a:cubicBezTo>
                  <a:pt x="207" y="82"/>
                  <a:pt x="207" y="82"/>
                  <a:pt x="207" y="82"/>
                </a:cubicBezTo>
                <a:cubicBezTo>
                  <a:pt x="203" y="80"/>
                  <a:pt x="206" y="87"/>
                  <a:pt x="208" y="78"/>
                </a:cubicBezTo>
                <a:cubicBezTo>
                  <a:pt x="215" y="80"/>
                  <a:pt x="215" y="80"/>
                  <a:pt x="215" y="80"/>
                </a:cubicBezTo>
                <a:cubicBezTo>
                  <a:pt x="217" y="80"/>
                  <a:pt x="217" y="80"/>
                  <a:pt x="217" y="80"/>
                </a:cubicBezTo>
                <a:cubicBezTo>
                  <a:pt x="217" y="74"/>
                  <a:pt x="217" y="74"/>
                  <a:pt x="217" y="74"/>
                </a:cubicBezTo>
                <a:cubicBezTo>
                  <a:pt x="221" y="75"/>
                  <a:pt x="221" y="75"/>
                  <a:pt x="221" y="75"/>
                </a:cubicBezTo>
                <a:cubicBezTo>
                  <a:pt x="221" y="76"/>
                  <a:pt x="221" y="76"/>
                  <a:pt x="221" y="76"/>
                </a:cubicBezTo>
                <a:cubicBezTo>
                  <a:pt x="222" y="78"/>
                  <a:pt x="222" y="78"/>
                  <a:pt x="222" y="78"/>
                </a:cubicBezTo>
                <a:cubicBezTo>
                  <a:pt x="223" y="75"/>
                  <a:pt x="229" y="77"/>
                  <a:pt x="227" y="73"/>
                </a:cubicBezTo>
                <a:cubicBezTo>
                  <a:pt x="229" y="74"/>
                  <a:pt x="229" y="74"/>
                  <a:pt x="229" y="74"/>
                </a:cubicBezTo>
                <a:cubicBezTo>
                  <a:pt x="229" y="74"/>
                  <a:pt x="233" y="74"/>
                  <a:pt x="231" y="72"/>
                </a:cubicBezTo>
                <a:cubicBezTo>
                  <a:pt x="235" y="72"/>
                  <a:pt x="235" y="72"/>
                  <a:pt x="235" y="72"/>
                </a:cubicBezTo>
                <a:cubicBezTo>
                  <a:pt x="236" y="71"/>
                  <a:pt x="236" y="71"/>
                  <a:pt x="236" y="71"/>
                </a:cubicBezTo>
                <a:cubicBezTo>
                  <a:pt x="236" y="73"/>
                  <a:pt x="236" y="73"/>
                  <a:pt x="236" y="73"/>
                </a:cubicBezTo>
                <a:cubicBezTo>
                  <a:pt x="240" y="74"/>
                  <a:pt x="240" y="74"/>
                  <a:pt x="240" y="74"/>
                </a:cubicBezTo>
                <a:cubicBezTo>
                  <a:pt x="241" y="73"/>
                  <a:pt x="241" y="73"/>
                  <a:pt x="241" y="73"/>
                </a:cubicBezTo>
                <a:cubicBezTo>
                  <a:pt x="244" y="73"/>
                  <a:pt x="244" y="73"/>
                  <a:pt x="244" y="73"/>
                </a:cubicBezTo>
                <a:cubicBezTo>
                  <a:pt x="244" y="71"/>
                  <a:pt x="244" y="71"/>
                  <a:pt x="244" y="71"/>
                </a:cubicBezTo>
                <a:cubicBezTo>
                  <a:pt x="247" y="74"/>
                  <a:pt x="244" y="64"/>
                  <a:pt x="249" y="73"/>
                </a:cubicBezTo>
                <a:cubicBezTo>
                  <a:pt x="252" y="71"/>
                  <a:pt x="252" y="71"/>
                  <a:pt x="252" y="71"/>
                </a:cubicBezTo>
                <a:cubicBezTo>
                  <a:pt x="255" y="70"/>
                  <a:pt x="255" y="70"/>
                  <a:pt x="255" y="70"/>
                </a:cubicBezTo>
                <a:cubicBezTo>
                  <a:pt x="257" y="67"/>
                  <a:pt x="257" y="67"/>
                  <a:pt x="257" y="67"/>
                </a:cubicBezTo>
                <a:cubicBezTo>
                  <a:pt x="260" y="68"/>
                  <a:pt x="260" y="68"/>
                  <a:pt x="260" y="68"/>
                </a:cubicBezTo>
                <a:cubicBezTo>
                  <a:pt x="264" y="66"/>
                  <a:pt x="264" y="66"/>
                  <a:pt x="264" y="66"/>
                </a:cubicBezTo>
                <a:cubicBezTo>
                  <a:pt x="269" y="68"/>
                  <a:pt x="269" y="68"/>
                  <a:pt x="269" y="68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4" y="67"/>
                  <a:pt x="271" y="65"/>
                  <a:pt x="275" y="67"/>
                </a:cubicBezTo>
                <a:cubicBezTo>
                  <a:pt x="272" y="70"/>
                  <a:pt x="272" y="70"/>
                  <a:pt x="272" y="70"/>
                </a:cubicBezTo>
                <a:cubicBezTo>
                  <a:pt x="270" y="74"/>
                  <a:pt x="270" y="74"/>
                  <a:pt x="270" y="74"/>
                </a:cubicBezTo>
                <a:cubicBezTo>
                  <a:pt x="272" y="76"/>
                  <a:pt x="272" y="76"/>
                  <a:pt x="272" y="76"/>
                </a:cubicBezTo>
                <a:cubicBezTo>
                  <a:pt x="275" y="76"/>
                  <a:pt x="275" y="76"/>
                  <a:pt x="275" y="76"/>
                </a:cubicBezTo>
                <a:cubicBezTo>
                  <a:pt x="276" y="69"/>
                  <a:pt x="276" y="69"/>
                  <a:pt x="276" y="69"/>
                </a:cubicBezTo>
                <a:cubicBezTo>
                  <a:pt x="284" y="70"/>
                  <a:pt x="270" y="65"/>
                  <a:pt x="282" y="64"/>
                </a:cubicBezTo>
                <a:cubicBezTo>
                  <a:pt x="285" y="59"/>
                  <a:pt x="285" y="59"/>
                  <a:pt x="285" y="59"/>
                </a:cubicBezTo>
                <a:cubicBezTo>
                  <a:pt x="281" y="60"/>
                  <a:pt x="281" y="60"/>
                  <a:pt x="281" y="60"/>
                </a:cubicBezTo>
                <a:cubicBezTo>
                  <a:pt x="278" y="59"/>
                  <a:pt x="278" y="59"/>
                  <a:pt x="278" y="59"/>
                </a:cubicBezTo>
                <a:cubicBezTo>
                  <a:pt x="275" y="61"/>
                  <a:pt x="275" y="61"/>
                  <a:pt x="275" y="61"/>
                </a:cubicBezTo>
                <a:cubicBezTo>
                  <a:pt x="273" y="61"/>
                  <a:pt x="273" y="61"/>
                  <a:pt x="273" y="61"/>
                </a:cubicBezTo>
                <a:cubicBezTo>
                  <a:pt x="271" y="61"/>
                  <a:pt x="286" y="52"/>
                  <a:pt x="267" y="61"/>
                </a:cubicBezTo>
                <a:cubicBezTo>
                  <a:pt x="266" y="62"/>
                  <a:pt x="266" y="62"/>
                  <a:pt x="266" y="62"/>
                </a:cubicBezTo>
                <a:cubicBezTo>
                  <a:pt x="264" y="61"/>
                  <a:pt x="264" y="61"/>
                  <a:pt x="264" y="61"/>
                </a:cubicBezTo>
                <a:cubicBezTo>
                  <a:pt x="258" y="64"/>
                  <a:pt x="258" y="64"/>
                  <a:pt x="258" y="64"/>
                </a:cubicBezTo>
                <a:cubicBezTo>
                  <a:pt x="246" y="65"/>
                  <a:pt x="246" y="65"/>
                  <a:pt x="246" y="65"/>
                </a:cubicBezTo>
                <a:cubicBezTo>
                  <a:pt x="247" y="61"/>
                  <a:pt x="247" y="61"/>
                  <a:pt x="247" y="61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8" y="59"/>
                  <a:pt x="258" y="59"/>
                  <a:pt x="258" y="59"/>
                </a:cubicBezTo>
                <a:cubicBezTo>
                  <a:pt x="281" y="55"/>
                  <a:pt x="281" y="55"/>
                  <a:pt x="281" y="55"/>
                </a:cubicBezTo>
                <a:cubicBezTo>
                  <a:pt x="282" y="54"/>
                  <a:pt x="282" y="54"/>
                  <a:pt x="282" y="54"/>
                </a:cubicBezTo>
                <a:cubicBezTo>
                  <a:pt x="283" y="52"/>
                  <a:pt x="264" y="62"/>
                  <a:pt x="290" y="54"/>
                </a:cubicBezTo>
                <a:cubicBezTo>
                  <a:pt x="295" y="53"/>
                  <a:pt x="295" y="53"/>
                  <a:pt x="295" y="53"/>
                </a:cubicBezTo>
                <a:cubicBezTo>
                  <a:pt x="296" y="50"/>
                  <a:pt x="298" y="58"/>
                  <a:pt x="295" y="50"/>
                </a:cubicBezTo>
                <a:cubicBezTo>
                  <a:pt x="296" y="50"/>
                  <a:pt x="296" y="50"/>
                  <a:pt x="296" y="50"/>
                </a:cubicBezTo>
                <a:cubicBezTo>
                  <a:pt x="297" y="51"/>
                  <a:pt x="297" y="51"/>
                  <a:pt x="297" y="51"/>
                </a:cubicBezTo>
                <a:cubicBezTo>
                  <a:pt x="296" y="55"/>
                  <a:pt x="296" y="55"/>
                  <a:pt x="296" y="55"/>
                </a:cubicBezTo>
                <a:cubicBezTo>
                  <a:pt x="298" y="56"/>
                  <a:pt x="298" y="56"/>
                  <a:pt x="298" y="56"/>
                </a:cubicBezTo>
                <a:cubicBezTo>
                  <a:pt x="309" y="53"/>
                  <a:pt x="309" y="53"/>
                  <a:pt x="309" y="53"/>
                </a:cubicBezTo>
                <a:cubicBezTo>
                  <a:pt x="309" y="50"/>
                  <a:pt x="309" y="50"/>
                  <a:pt x="309" y="50"/>
                </a:cubicBezTo>
                <a:cubicBezTo>
                  <a:pt x="309" y="54"/>
                  <a:pt x="308" y="50"/>
                  <a:pt x="315" y="52"/>
                </a:cubicBezTo>
                <a:cubicBezTo>
                  <a:pt x="315" y="51"/>
                  <a:pt x="312" y="55"/>
                  <a:pt x="315" y="50"/>
                </a:cubicBezTo>
                <a:cubicBezTo>
                  <a:pt x="317" y="53"/>
                  <a:pt x="317" y="53"/>
                  <a:pt x="317" y="53"/>
                </a:cubicBezTo>
                <a:cubicBezTo>
                  <a:pt x="321" y="53"/>
                  <a:pt x="321" y="53"/>
                  <a:pt x="321" y="53"/>
                </a:cubicBezTo>
                <a:cubicBezTo>
                  <a:pt x="322" y="50"/>
                  <a:pt x="322" y="50"/>
                  <a:pt x="322" y="50"/>
                </a:cubicBezTo>
                <a:cubicBezTo>
                  <a:pt x="323" y="49"/>
                  <a:pt x="325" y="49"/>
                  <a:pt x="325" y="50"/>
                </a:cubicBezTo>
                <a:cubicBezTo>
                  <a:pt x="321" y="48"/>
                  <a:pt x="321" y="48"/>
                  <a:pt x="321" y="48"/>
                </a:cubicBezTo>
                <a:cubicBezTo>
                  <a:pt x="322" y="48"/>
                  <a:pt x="322" y="47"/>
                  <a:pt x="323" y="47"/>
                </a:cubicBezTo>
                <a:cubicBezTo>
                  <a:pt x="323" y="46"/>
                  <a:pt x="323" y="46"/>
                  <a:pt x="323" y="46"/>
                </a:cubicBezTo>
                <a:cubicBezTo>
                  <a:pt x="320" y="46"/>
                  <a:pt x="320" y="46"/>
                  <a:pt x="320" y="46"/>
                </a:cubicBezTo>
                <a:cubicBezTo>
                  <a:pt x="325" y="46"/>
                  <a:pt x="325" y="46"/>
                  <a:pt x="325" y="46"/>
                </a:cubicBezTo>
                <a:cubicBezTo>
                  <a:pt x="325" y="48"/>
                  <a:pt x="325" y="48"/>
                  <a:pt x="325" y="48"/>
                </a:cubicBezTo>
                <a:cubicBezTo>
                  <a:pt x="322" y="48"/>
                  <a:pt x="315" y="53"/>
                  <a:pt x="336" y="48"/>
                </a:cubicBezTo>
                <a:cubicBezTo>
                  <a:pt x="336" y="48"/>
                  <a:pt x="337" y="47"/>
                  <a:pt x="338" y="50"/>
                </a:cubicBezTo>
                <a:cubicBezTo>
                  <a:pt x="339" y="48"/>
                  <a:pt x="339" y="48"/>
                  <a:pt x="339" y="48"/>
                </a:cubicBezTo>
                <a:cubicBezTo>
                  <a:pt x="337" y="48"/>
                  <a:pt x="337" y="48"/>
                  <a:pt x="337" y="48"/>
                </a:cubicBezTo>
                <a:cubicBezTo>
                  <a:pt x="339" y="47"/>
                  <a:pt x="342" y="47"/>
                  <a:pt x="341" y="45"/>
                </a:cubicBezTo>
                <a:cubicBezTo>
                  <a:pt x="344" y="44"/>
                  <a:pt x="344" y="44"/>
                  <a:pt x="344" y="44"/>
                </a:cubicBezTo>
                <a:cubicBezTo>
                  <a:pt x="347" y="45"/>
                  <a:pt x="347" y="45"/>
                  <a:pt x="347" y="45"/>
                </a:cubicBezTo>
                <a:cubicBezTo>
                  <a:pt x="348" y="44"/>
                  <a:pt x="348" y="44"/>
                  <a:pt x="348" y="44"/>
                </a:cubicBezTo>
                <a:cubicBezTo>
                  <a:pt x="346" y="43"/>
                  <a:pt x="346" y="43"/>
                  <a:pt x="346" y="43"/>
                </a:cubicBezTo>
                <a:cubicBezTo>
                  <a:pt x="353" y="42"/>
                  <a:pt x="353" y="42"/>
                  <a:pt x="353" y="42"/>
                </a:cubicBezTo>
                <a:cubicBezTo>
                  <a:pt x="356" y="43"/>
                  <a:pt x="356" y="43"/>
                  <a:pt x="356" y="43"/>
                </a:cubicBezTo>
                <a:cubicBezTo>
                  <a:pt x="357" y="39"/>
                  <a:pt x="357" y="39"/>
                  <a:pt x="357" y="39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3" y="38"/>
                  <a:pt x="363" y="38"/>
                  <a:pt x="363" y="38"/>
                </a:cubicBezTo>
                <a:cubicBezTo>
                  <a:pt x="357" y="42"/>
                  <a:pt x="357" y="42"/>
                  <a:pt x="357" y="42"/>
                </a:cubicBezTo>
                <a:cubicBezTo>
                  <a:pt x="357" y="43"/>
                  <a:pt x="353" y="47"/>
                  <a:pt x="361" y="46"/>
                </a:cubicBezTo>
                <a:cubicBezTo>
                  <a:pt x="361" y="47"/>
                  <a:pt x="361" y="47"/>
                  <a:pt x="361" y="47"/>
                </a:cubicBezTo>
                <a:cubicBezTo>
                  <a:pt x="364" y="47"/>
                  <a:pt x="364" y="47"/>
                  <a:pt x="364" y="47"/>
                </a:cubicBezTo>
                <a:cubicBezTo>
                  <a:pt x="363" y="49"/>
                  <a:pt x="363" y="49"/>
                  <a:pt x="363" y="49"/>
                </a:cubicBezTo>
                <a:cubicBezTo>
                  <a:pt x="359" y="48"/>
                  <a:pt x="359" y="48"/>
                  <a:pt x="359" y="48"/>
                </a:cubicBezTo>
                <a:cubicBezTo>
                  <a:pt x="357" y="52"/>
                  <a:pt x="357" y="52"/>
                  <a:pt x="357" y="52"/>
                </a:cubicBezTo>
                <a:cubicBezTo>
                  <a:pt x="363" y="53"/>
                  <a:pt x="363" y="53"/>
                  <a:pt x="363" y="53"/>
                </a:cubicBezTo>
                <a:cubicBezTo>
                  <a:pt x="367" y="52"/>
                  <a:pt x="367" y="52"/>
                  <a:pt x="367" y="52"/>
                </a:cubicBezTo>
                <a:cubicBezTo>
                  <a:pt x="367" y="52"/>
                  <a:pt x="367" y="52"/>
                  <a:pt x="367" y="52"/>
                </a:cubicBezTo>
                <a:cubicBezTo>
                  <a:pt x="370" y="50"/>
                  <a:pt x="370" y="50"/>
                  <a:pt x="370" y="50"/>
                </a:cubicBezTo>
                <a:cubicBezTo>
                  <a:pt x="372" y="50"/>
                  <a:pt x="372" y="50"/>
                  <a:pt x="372" y="50"/>
                </a:cubicBezTo>
                <a:cubicBezTo>
                  <a:pt x="371" y="52"/>
                  <a:pt x="369" y="46"/>
                  <a:pt x="373" y="53"/>
                </a:cubicBezTo>
                <a:cubicBezTo>
                  <a:pt x="374" y="51"/>
                  <a:pt x="374" y="51"/>
                  <a:pt x="374" y="51"/>
                </a:cubicBezTo>
                <a:cubicBezTo>
                  <a:pt x="377" y="53"/>
                  <a:pt x="366" y="52"/>
                  <a:pt x="379" y="50"/>
                </a:cubicBezTo>
                <a:cubicBezTo>
                  <a:pt x="379" y="49"/>
                  <a:pt x="379" y="49"/>
                  <a:pt x="379" y="49"/>
                </a:cubicBezTo>
                <a:cubicBezTo>
                  <a:pt x="381" y="52"/>
                  <a:pt x="381" y="52"/>
                  <a:pt x="381" y="52"/>
                </a:cubicBezTo>
                <a:cubicBezTo>
                  <a:pt x="374" y="53"/>
                  <a:pt x="374" y="53"/>
                  <a:pt x="374" y="53"/>
                </a:cubicBezTo>
                <a:cubicBezTo>
                  <a:pt x="380" y="58"/>
                  <a:pt x="380" y="58"/>
                  <a:pt x="380" y="58"/>
                </a:cubicBezTo>
                <a:cubicBezTo>
                  <a:pt x="379" y="58"/>
                  <a:pt x="375" y="56"/>
                  <a:pt x="377" y="61"/>
                </a:cubicBezTo>
                <a:cubicBezTo>
                  <a:pt x="375" y="63"/>
                  <a:pt x="373" y="61"/>
                  <a:pt x="371" y="63"/>
                </a:cubicBezTo>
                <a:cubicBezTo>
                  <a:pt x="372" y="65"/>
                  <a:pt x="372" y="65"/>
                  <a:pt x="372" y="65"/>
                </a:cubicBezTo>
                <a:cubicBezTo>
                  <a:pt x="371" y="66"/>
                  <a:pt x="371" y="66"/>
                  <a:pt x="371" y="66"/>
                </a:cubicBezTo>
                <a:cubicBezTo>
                  <a:pt x="375" y="70"/>
                  <a:pt x="375" y="70"/>
                  <a:pt x="375" y="70"/>
                </a:cubicBezTo>
                <a:cubicBezTo>
                  <a:pt x="378" y="70"/>
                  <a:pt x="378" y="70"/>
                  <a:pt x="378" y="70"/>
                </a:cubicBezTo>
                <a:cubicBezTo>
                  <a:pt x="372" y="75"/>
                  <a:pt x="372" y="75"/>
                  <a:pt x="372" y="75"/>
                </a:cubicBezTo>
                <a:cubicBezTo>
                  <a:pt x="370" y="73"/>
                  <a:pt x="370" y="73"/>
                  <a:pt x="370" y="73"/>
                </a:cubicBezTo>
                <a:cubicBezTo>
                  <a:pt x="364" y="76"/>
                  <a:pt x="364" y="76"/>
                  <a:pt x="364" y="76"/>
                </a:cubicBezTo>
                <a:cubicBezTo>
                  <a:pt x="363" y="77"/>
                  <a:pt x="363" y="77"/>
                  <a:pt x="363" y="77"/>
                </a:cubicBezTo>
                <a:cubicBezTo>
                  <a:pt x="366" y="78"/>
                  <a:pt x="366" y="78"/>
                  <a:pt x="366" y="78"/>
                </a:cubicBezTo>
                <a:cubicBezTo>
                  <a:pt x="363" y="79"/>
                  <a:pt x="363" y="79"/>
                  <a:pt x="363" y="79"/>
                </a:cubicBezTo>
                <a:cubicBezTo>
                  <a:pt x="363" y="80"/>
                  <a:pt x="358" y="84"/>
                  <a:pt x="359" y="81"/>
                </a:cubicBezTo>
                <a:cubicBezTo>
                  <a:pt x="360" y="79"/>
                  <a:pt x="360" y="79"/>
                  <a:pt x="360" y="79"/>
                </a:cubicBezTo>
                <a:cubicBezTo>
                  <a:pt x="355" y="79"/>
                  <a:pt x="355" y="79"/>
                  <a:pt x="355" y="79"/>
                </a:cubicBezTo>
                <a:cubicBezTo>
                  <a:pt x="351" y="83"/>
                  <a:pt x="351" y="83"/>
                  <a:pt x="351" y="83"/>
                </a:cubicBezTo>
                <a:cubicBezTo>
                  <a:pt x="355" y="85"/>
                  <a:pt x="355" y="85"/>
                  <a:pt x="355" y="85"/>
                </a:cubicBezTo>
                <a:cubicBezTo>
                  <a:pt x="354" y="85"/>
                  <a:pt x="353" y="85"/>
                  <a:pt x="354" y="86"/>
                </a:cubicBezTo>
                <a:cubicBezTo>
                  <a:pt x="358" y="86"/>
                  <a:pt x="358" y="86"/>
                  <a:pt x="358" y="86"/>
                </a:cubicBezTo>
                <a:cubicBezTo>
                  <a:pt x="360" y="88"/>
                  <a:pt x="355" y="90"/>
                  <a:pt x="355" y="90"/>
                </a:cubicBezTo>
                <a:cubicBezTo>
                  <a:pt x="355" y="90"/>
                  <a:pt x="358" y="88"/>
                  <a:pt x="355" y="91"/>
                </a:cubicBezTo>
                <a:cubicBezTo>
                  <a:pt x="362" y="89"/>
                  <a:pt x="362" y="89"/>
                  <a:pt x="362" y="89"/>
                </a:cubicBezTo>
                <a:cubicBezTo>
                  <a:pt x="366" y="85"/>
                  <a:pt x="366" y="85"/>
                  <a:pt x="366" y="85"/>
                </a:cubicBezTo>
                <a:cubicBezTo>
                  <a:pt x="378" y="84"/>
                  <a:pt x="378" y="84"/>
                  <a:pt x="378" y="84"/>
                </a:cubicBezTo>
                <a:cubicBezTo>
                  <a:pt x="385" y="80"/>
                  <a:pt x="385" y="80"/>
                  <a:pt x="385" y="80"/>
                </a:cubicBezTo>
                <a:cubicBezTo>
                  <a:pt x="386" y="80"/>
                  <a:pt x="386" y="80"/>
                  <a:pt x="386" y="80"/>
                </a:cubicBezTo>
                <a:cubicBezTo>
                  <a:pt x="381" y="83"/>
                  <a:pt x="381" y="83"/>
                  <a:pt x="381" y="83"/>
                </a:cubicBezTo>
                <a:cubicBezTo>
                  <a:pt x="380" y="86"/>
                  <a:pt x="380" y="86"/>
                  <a:pt x="380" y="86"/>
                </a:cubicBezTo>
                <a:cubicBezTo>
                  <a:pt x="381" y="87"/>
                  <a:pt x="381" y="87"/>
                  <a:pt x="381" y="87"/>
                </a:cubicBezTo>
                <a:cubicBezTo>
                  <a:pt x="384" y="87"/>
                  <a:pt x="386" y="84"/>
                  <a:pt x="388" y="87"/>
                </a:cubicBezTo>
                <a:cubicBezTo>
                  <a:pt x="389" y="88"/>
                  <a:pt x="387" y="86"/>
                  <a:pt x="388" y="88"/>
                </a:cubicBezTo>
                <a:cubicBezTo>
                  <a:pt x="398" y="87"/>
                  <a:pt x="398" y="87"/>
                  <a:pt x="398" y="87"/>
                </a:cubicBezTo>
                <a:cubicBezTo>
                  <a:pt x="404" y="89"/>
                  <a:pt x="404" y="89"/>
                  <a:pt x="404" y="89"/>
                </a:cubicBezTo>
                <a:cubicBezTo>
                  <a:pt x="404" y="89"/>
                  <a:pt x="404" y="89"/>
                  <a:pt x="404" y="89"/>
                </a:cubicBezTo>
                <a:cubicBezTo>
                  <a:pt x="401" y="92"/>
                  <a:pt x="401" y="92"/>
                  <a:pt x="401" y="92"/>
                </a:cubicBezTo>
                <a:cubicBezTo>
                  <a:pt x="406" y="96"/>
                  <a:pt x="406" y="96"/>
                  <a:pt x="406" y="96"/>
                </a:cubicBezTo>
                <a:cubicBezTo>
                  <a:pt x="399" y="93"/>
                  <a:pt x="399" y="93"/>
                  <a:pt x="399" y="93"/>
                </a:cubicBezTo>
                <a:cubicBezTo>
                  <a:pt x="398" y="92"/>
                  <a:pt x="403" y="92"/>
                  <a:pt x="397" y="92"/>
                </a:cubicBezTo>
                <a:cubicBezTo>
                  <a:pt x="397" y="93"/>
                  <a:pt x="397" y="93"/>
                  <a:pt x="397" y="93"/>
                </a:cubicBezTo>
                <a:cubicBezTo>
                  <a:pt x="398" y="94"/>
                  <a:pt x="402" y="86"/>
                  <a:pt x="398" y="96"/>
                </a:cubicBezTo>
                <a:cubicBezTo>
                  <a:pt x="397" y="98"/>
                  <a:pt x="397" y="98"/>
                  <a:pt x="397" y="98"/>
                </a:cubicBezTo>
                <a:cubicBezTo>
                  <a:pt x="400" y="99"/>
                  <a:pt x="400" y="99"/>
                  <a:pt x="400" y="99"/>
                </a:cubicBezTo>
                <a:cubicBezTo>
                  <a:pt x="400" y="104"/>
                  <a:pt x="400" y="104"/>
                  <a:pt x="400" y="104"/>
                </a:cubicBezTo>
                <a:cubicBezTo>
                  <a:pt x="392" y="106"/>
                  <a:pt x="392" y="106"/>
                  <a:pt x="392" y="106"/>
                </a:cubicBezTo>
                <a:cubicBezTo>
                  <a:pt x="390" y="105"/>
                  <a:pt x="400" y="103"/>
                  <a:pt x="388" y="110"/>
                </a:cubicBezTo>
                <a:cubicBezTo>
                  <a:pt x="384" y="108"/>
                  <a:pt x="384" y="108"/>
                  <a:pt x="384" y="108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80" y="113"/>
                  <a:pt x="382" y="110"/>
                  <a:pt x="384" y="111"/>
                </a:cubicBezTo>
                <a:cubicBezTo>
                  <a:pt x="382" y="114"/>
                  <a:pt x="382" y="114"/>
                  <a:pt x="382" y="114"/>
                </a:cubicBezTo>
                <a:cubicBezTo>
                  <a:pt x="385" y="114"/>
                  <a:pt x="385" y="114"/>
                  <a:pt x="385" y="114"/>
                </a:cubicBezTo>
                <a:cubicBezTo>
                  <a:pt x="386" y="111"/>
                  <a:pt x="386" y="111"/>
                  <a:pt x="386" y="111"/>
                </a:cubicBezTo>
                <a:cubicBezTo>
                  <a:pt x="391" y="112"/>
                  <a:pt x="391" y="112"/>
                  <a:pt x="391" y="112"/>
                </a:cubicBezTo>
                <a:cubicBezTo>
                  <a:pt x="391" y="114"/>
                  <a:pt x="391" y="114"/>
                  <a:pt x="391" y="114"/>
                </a:cubicBezTo>
                <a:cubicBezTo>
                  <a:pt x="397" y="117"/>
                  <a:pt x="397" y="117"/>
                  <a:pt x="397" y="117"/>
                </a:cubicBezTo>
                <a:cubicBezTo>
                  <a:pt x="397" y="118"/>
                  <a:pt x="397" y="118"/>
                  <a:pt x="397" y="118"/>
                </a:cubicBezTo>
                <a:cubicBezTo>
                  <a:pt x="400" y="118"/>
                  <a:pt x="400" y="118"/>
                  <a:pt x="400" y="118"/>
                </a:cubicBezTo>
                <a:cubicBezTo>
                  <a:pt x="400" y="122"/>
                  <a:pt x="400" y="122"/>
                  <a:pt x="400" y="122"/>
                </a:cubicBezTo>
                <a:cubicBezTo>
                  <a:pt x="405" y="119"/>
                  <a:pt x="405" y="119"/>
                  <a:pt x="405" y="119"/>
                </a:cubicBezTo>
                <a:cubicBezTo>
                  <a:pt x="408" y="119"/>
                  <a:pt x="408" y="119"/>
                  <a:pt x="408" y="119"/>
                </a:cubicBezTo>
                <a:cubicBezTo>
                  <a:pt x="412" y="121"/>
                  <a:pt x="412" y="116"/>
                  <a:pt x="416" y="117"/>
                </a:cubicBezTo>
                <a:cubicBezTo>
                  <a:pt x="418" y="116"/>
                  <a:pt x="424" y="116"/>
                  <a:pt x="418" y="112"/>
                </a:cubicBezTo>
                <a:cubicBezTo>
                  <a:pt x="425" y="112"/>
                  <a:pt x="425" y="112"/>
                  <a:pt x="425" y="112"/>
                </a:cubicBezTo>
                <a:cubicBezTo>
                  <a:pt x="426" y="108"/>
                  <a:pt x="426" y="108"/>
                  <a:pt x="426" y="108"/>
                </a:cubicBezTo>
                <a:cubicBezTo>
                  <a:pt x="428" y="104"/>
                  <a:pt x="428" y="104"/>
                  <a:pt x="428" y="104"/>
                </a:cubicBezTo>
                <a:cubicBezTo>
                  <a:pt x="428" y="105"/>
                  <a:pt x="428" y="105"/>
                  <a:pt x="428" y="105"/>
                </a:cubicBezTo>
                <a:cubicBezTo>
                  <a:pt x="434" y="107"/>
                  <a:pt x="434" y="107"/>
                  <a:pt x="434" y="107"/>
                </a:cubicBezTo>
                <a:cubicBezTo>
                  <a:pt x="435" y="107"/>
                  <a:pt x="428" y="110"/>
                  <a:pt x="437" y="107"/>
                </a:cubicBezTo>
                <a:cubicBezTo>
                  <a:pt x="434" y="105"/>
                  <a:pt x="434" y="105"/>
                  <a:pt x="434" y="105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43" y="105"/>
                  <a:pt x="443" y="105"/>
                  <a:pt x="443" y="105"/>
                </a:cubicBezTo>
                <a:cubicBezTo>
                  <a:pt x="449" y="104"/>
                  <a:pt x="449" y="104"/>
                  <a:pt x="449" y="104"/>
                </a:cubicBezTo>
                <a:cubicBezTo>
                  <a:pt x="450" y="104"/>
                  <a:pt x="450" y="104"/>
                  <a:pt x="450" y="104"/>
                </a:cubicBezTo>
                <a:cubicBezTo>
                  <a:pt x="453" y="103"/>
                  <a:pt x="432" y="110"/>
                  <a:pt x="456" y="101"/>
                </a:cubicBezTo>
                <a:cubicBezTo>
                  <a:pt x="471" y="92"/>
                  <a:pt x="471" y="92"/>
                  <a:pt x="471" y="92"/>
                </a:cubicBezTo>
                <a:cubicBezTo>
                  <a:pt x="469" y="91"/>
                  <a:pt x="468" y="91"/>
                  <a:pt x="469" y="88"/>
                </a:cubicBezTo>
                <a:cubicBezTo>
                  <a:pt x="471" y="88"/>
                  <a:pt x="471" y="88"/>
                  <a:pt x="471" y="88"/>
                </a:cubicBezTo>
                <a:cubicBezTo>
                  <a:pt x="478" y="87"/>
                  <a:pt x="478" y="87"/>
                  <a:pt x="478" y="87"/>
                </a:cubicBezTo>
                <a:cubicBezTo>
                  <a:pt x="477" y="88"/>
                  <a:pt x="476" y="86"/>
                  <a:pt x="475" y="89"/>
                </a:cubicBezTo>
                <a:cubicBezTo>
                  <a:pt x="475" y="91"/>
                  <a:pt x="475" y="91"/>
                  <a:pt x="475" y="91"/>
                </a:cubicBezTo>
                <a:cubicBezTo>
                  <a:pt x="475" y="93"/>
                  <a:pt x="475" y="93"/>
                  <a:pt x="475" y="93"/>
                </a:cubicBezTo>
                <a:cubicBezTo>
                  <a:pt x="478" y="94"/>
                  <a:pt x="478" y="94"/>
                  <a:pt x="478" y="94"/>
                </a:cubicBezTo>
                <a:cubicBezTo>
                  <a:pt x="481" y="86"/>
                  <a:pt x="481" y="86"/>
                  <a:pt x="481" y="86"/>
                </a:cubicBezTo>
                <a:cubicBezTo>
                  <a:pt x="482" y="85"/>
                  <a:pt x="482" y="85"/>
                  <a:pt x="482" y="85"/>
                </a:cubicBezTo>
                <a:cubicBezTo>
                  <a:pt x="484" y="89"/>
                  <a:pt x="484" y="89"/>
                  <a:pt x="484" y="89"/>
                </a:cubicBezTo>
                <a:cubicBezTo>
                  <a:pt x="489" y="86"/>
                  <a:pt x="489" y="86"/>
                  <a:pt x="489" y="86"/>
                </a:cubicBezTo>
                <a:cubicBezTo>
                  <a:pt x="492" y="88"/>
                  <a:pt x="492" y="88"/>
                  <a:pt x="492" y="88"/>
                </a:cubicBezTo>
                <a:cubicBezTo>
                  <a:pt x="496" y="85"/>
                  <a:pt x="496" y="85"/>
                  <a:pt x="496" y="85"/>
                </a:cubicBezTo>
                <a:cubicBezTo>
                  <a:pt x="497" y="87"/>
                  <a:pt x="488" y="83"/>
                  <a:pt x="498" y="87"/>
                </a:cubicBezTo>
                <a:cubicBezTo>
                  <a:pt x="502" y="83"/>
                  <a:pt x="502" y="83"/>
                  <a:pt x="502" y="83"/>
                </a:cubicBezTo>
                <a:cubicBezTo>
                  <a:pt x="508" y="82"/>
                  <a:pt x="508" y="82"/>
                  <a:pt x="508" y="82"/>
                </a:cubicBezTo>
                <a:cubicBezTo>
                  <a:pt x="513" y="78"/>
                  <a:pt x="513" y="78"/>
                  <a:pt x="513" y="78"/>
                </a:cubicBezTo>
                <a:cubicBezTo>
                  <a:pt x="513" y="75"/>
                  <a:pt x="513" y="75"/>
                  <a:pt x="513" y="75"/>
                </a:cubicBezTo>
                <a:cubicBezTo>
                  <a:pt x="515" y="74"/>
                  <a:pt x="515" y="74"/>
                  <a:pt x="515" y="74"/>
                </a:cubicBezTo>
                <a:cubicBezTo>
                  <a:pt x="518" y="76"/>
                  <a:pt x="518" y="76"/>
                  <a:pt x="518" y="76"/>
                </a:cubicBezTo>
                <a:cubicBezTo>
                  <a:pt x="521" y="73"/>
                  <a:pt x="521" y="73"/>
                  <a:pt x="521" y="73"/>
                </a:cubicBezTo>
                <a:cubicBezTo>
                  <a:pt x="522" y="75"/>
                  <a:pt x="522" y="75"/>
                  <a:pt x="522" y="75"/>
                </a:cubicBezTo>
                <a:cubicBezTo>
                  <a:pt x="527" y="72"/>
                  <a:pt x="527" y="72"/>
                  <a:pt x="527" y="72"/>
                </a:cubicBezTo>
                <a:cubicBezTo>
                  <a:pt x="532" y="71"/>
                  <a:pt x="532" y="71"/>
                  <a:pt x="532" y="71"/>
                </a:cubicBezTo>
                <a:cubicBezTo>
                  <a:pt x="533" y="71"/>
                  <a:pt x="527" y="75"/>
                  <a:pt x="534" y="69"/>
                </a:cubicBezTo>
                <a:cubicBezTo>
                  <a:pt x="535" y="70"/>
                  <a:pt x="535" y="70"/>
                  <a:pt x="535" y="70"/>
                </a:cubicBezTo>
                <a:cubicBezTo>
                  <a:pt x="538" y="65"/>
                  <a:pt x="538" y="65"/>
                  <a:pt x="538" y="65"/>
                </a:cubicBezTo>
                <a:cubicBezTo>
                  <a:pt x="545" y="65"/>
                  <a:pt x="545" y="65"/>
                  <a:pt x="545" y="65"/>
                </a:cubicBezTo>
                <a:cubicBezTo>
                  <a:pt x="546" y="64"/>
                  <a:pt x="546" y="64"/>
                  <a:pt x="546" y="64"/>
                </a:cubicBezTo>
                <a:cubicBezTo>
                  <a:pt x="541" y="67"/>
                  <a:pt x="548" y="61"/>
                  <a:pt x="540" y="62"/>
                </a:cubicBezTo>
                <a:cubicBezTo>
                  <a:pt x="544" y="61"/>
                  <a:pt x="544" y="61"/>
                  <a:pt x="544" y="61"/>
                </a:cubicBezTo>
                <a:cubicBezTo>
                  <a:pt x="545" y="62"/>
                  <a:pt x="545" y="62"/>
                  <a:pt x="545" y="62"/>
                </a:cubicBezTo>
                <a:cubicBezTo>
                  <a:pt x="548" y="60"/>
                  <a:pt x="548" y="60"/>
                  <a:pt x="548" y="60"/>
                </a:cubicBezTo>
                <a:cubicBezTo>
                  <a:pt x="551" y="62"/>
                  <a:pt x="551" y="62"/>
                  <a:pt x="551" y="62"/>
                </a:cubicBezTo>
                <a:cubicBezTo>
                  <a:pt x="555" y="60"/>
                  <a:pt x="555" y="60"/>
                  <a:pt x="555" y="60"/>
                </a:cubicBezTo>
                <a:cubicBezTo>
                  <a:pt x="561" y="59"/>
                  <a:pt x="561" y="59"/>
                  <a:pt x="561" y="59"/>
                </a:cubicBezTo>
                <a:cubicBezTo>
                  <a:pt x="562" y="60"/>
                  <a:pt x="562" y="60"/>
                  <a:pt x="562" y="60"/>
                </a:cubicBezTo>
                <a:cubicBezTo>
                  <a:pt x="568" y="57"/>
                  <a:pt x="568" y="57"/>
                  <a:pt x="568" y="57"/>
                </a:cubicBezTo>
                <a:cubicBezTo>
                  <a:pt x="568" y="56"/>
                  <a:pt x="562" y="58"/>
                  <a:pt x="570" y="57"/>
                </a:cubicBezTo>
                <a:cubicBezTo>
                  <a:pt x="571" y="53"/>
                  <a:pt x="571" y="53"/>
                  <a:pt x="571" y="53"/>
                </a:cubicBezTo>
                <a:cubicBezTo>
                  <a:pt x="580" y="52"/>
                  <a:pt x="580" y="52"/>
                  <a:pt x="580" y="52"/>
                </a:cubicBezTo>
                <a:cubicBezTo>
                  <a:pt x="582" y="50"/>
                  <a:pt x="582" y="50"/>
                  <a:pt x="582" y="50"/>
                </a:cubicBezTo>
                <a:cubicBezTo>
                  <a:pt x="586" y="50"/>
                  <a:pt x="586" y="50"/>
                  <a:pt x="586" y="50"/>
                </a:cubicBezTo>
                <a:cubicBezTo>
                  <a:pt x="589" y="46"/>
                  <a:pt x="589" y="46"/>
                  <a:pt x="589" y="46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8" y="40"/>
                  <a:pt x="598" y="40"/>
                  <a:pt x="598" y="40"/>
                </a:cubicBezTo>
                <a:cubicBezTo>
                  <a:pt x="605" y="36"/>
                  <a:pt x="605" y="36"/>
                  <a:pt x="605" y="36"/>
                </a:cubicBezTo>
                <a:cubicBezTo>
                  <a:pt x="607" y="38"/>
                  <a:pt x="607" y="38"/>
                  <a:pt x="607" y="38"/>
                </a:cubicBezTo>
                <a:cubicBezTo>
                  <a:pt x="610" y="38"/>
                  <a:pt x="610" y="38"/>
                  <a:pt x="610" y="38"/>
                </a:cubicBezTo>
                <a:cubicBezTo>
                  <a:pt x="613" y="35"/>
                  <a:pt x="613" y="35"/>
                  <a:pt x="613" y="35"/>
                </a:cubicBezTo>
                <a:cubicBezTo>
                  <a:pt x="621" y="34"/>
                  <a:pt x="621" y="34"/>
                  <a:pt x="621" y="34"/>
                </a:cubicBezTo>
                <a:cubicBezTo>
                  <a:pt x="619" y="32"/>
                  <a:pt x="620" y="33"/>
                  <a:pt x="626" y="31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18" y="28"/>
                  <a:pt x="618" y="28"/>
                  <a:pt x="618" y="28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7" y="29"/>
                  <a:pt x="627" y="29"/>
                  <a:pt x="627" y="29"/>
                </a:cubicBezTo>
                <a:cubicBezTo>
                  <a:pt x="628" y="30"/>
                  <a:pt x="620" y="26"/>
                  <a:pt x="628" y="32"/>
                </a:cubicBezTo>
                <a:cubicBezTo>
                  <a:pt x="633" y="30"/>
                  <a:pt x="633" y="30"/>
                  <a:pt x="633" y="30"/>
                </a:cubicBezTo>
                <a:cubicBezTo>
                  <a:pt x="633" y="27"/>
                  <a:pt x="633" y="27"/>
                  <a:pt x="633" y="27"/>
                </a:cubicBezTo>
                <a:cubicBezTo>
                  <a:pt x="638" y="27"/>
                  <a:pt x="638" y="27"/>
                  <a:pt x="638" y="27"/>
                </a:cubicBezTo>
                <a:cubicBezTo>
                  <a:pt x="639" y="23"/>
                  <a:pt x="639" y="23"/>
                  <a:pt x="639" y="23"/>
                </a:cubicBezTo>
                <a:cubicBezTo>
                  <a:pt x="640" y="25"/>
                  <a:pt x="640" y="25"/>
                  <a:pt x="640" y="25"/>
                </a:cubicBezTo>
                <a:cubicBezTo>
                  <a:pt x="640" y="24"/>
                  <a:pt x="645" y="25"/>
                  <a:pt x="646" y="20"/>
                </a:cubicBezTo>
                <a:cubicBezTo>
                  <a:pt x="644" y="19"/>
                  <a:pt x="644" y="19"/>
                  <a:pt x="644" y="19"/>
                </a:cubicBezTo>
                <a:cubicBezTo>
                  <a:pt x="649" y="17"/>
                  <a:pt x="649" y="17"/>
                  <a:pt x="649" y="17"/>
                </a:cubicBezTo>
                <a:cubicBezTo>
                  <a:pt x="654" y="19"/>
                  <a:pt x="654" y="19"/>
                  <a:pt x="654" y="19"/>
                </a:cubicBezTo>
                <a:cubicBezTo>
                  <a:pt x="657" y="15"/>
                  <a:pt x="657" y="15"/>
                  <a:pt x="657" y="15"/>
                </a:cubicBezTo>
                <a:cubicBezTo>
                  <a:pt x="656" y="14"/>
                  <a:pt x="656" y="14"/>
                  <a:pt x="656" y="14"/>
                </a:cubicBezTo>
                <a:cubicBezTo>
                  <a:pt x="649" y="11"/>
                  <a:pt x="649" y="11"/>
                  <a:pt x="649" y="11"/>
                </a:cubicBezTo>
                <a:cubicBezTo>
                  <a:pt x="644" y="11"/>
                  <a:pt x="644" y="11"/>
                  <a:pt x="644" y="11"/>
                </a:cubicBezTo>
                <a:cubicBezTo>
                  <a:pt x="641" y="10"/>
                  <a:pt x="644" y="16"/>
                  <a:pt x="640" y="11"/>
                </a:cubicBezTo>
                <a:cubicBezTo>
                  <a:pt x="644" y="8"/>
                  <a:pt x="644" y="8"/>
                  <a:pt x="644" y="8"/>
                </a:cubicBezTo>
                <a:cubicBezTo>
                  <a:pt x="663" y="5"/>
                  <a:pt x="663" y="5"/>
                  <a:pt x="663" y="5"/>
                </a:cubicBezTo>
                <a:cubicBezTo>
                  <a:pt x="664" y="3"/>
                  <a:pt x="664" y="3"/>
                  <a:pt x="664" y="3"/>
                </a:cubicBezTo>
                <a:cubicBezTo>
                  <a:pt x="663" y="2"/>
                  <a:pt x="663" y="2"/>
                  <a:pt x="663" y="2"/>
                </a:cubicBezTo>
                <a:cubicBezTo>
                  <a:pt x="667" y="4"/>
                  <a:pt x="667" y="4"/>
                  <a:pt x="667" y="4"/>
                </a:cubicBezTo>
                <a:cubicBezTo>
                  <a:pt x="667" y="5"/>
                  <a:pt x="667" y="5"/>
                  <a:pt x="667" y="5"/>
                </a:cubicBezTo>
                <a:cubicBezTo>
                  <a:pt x="668" y="6"/>
                  <a:pt x="668" y="6"/>
                  <a:pt x="668" y="6"/>
                </a:cubicBezTo>
                <a:cubicBezTo>
                  <a:pt x="671" y="5"/>
                  <a:pt x="674" y="6"/>
                  <a:pt x="676" y="5"/>
                </a:cubicBezTo>
                <a:cubicBezTo>
                  <a:pt x="677" y="8"/>
                  <a:pt x="677" y="8"/>
                  <a:pt x="677" y="8"/>
                </a:cubicBezTo>
                <a:cubicBezTo>
                  <a:pt x="676" y="10"/>
                  <a:pt x="676" y="10"/>
                  <a:pt x="676" y="10"/>
                </a:cubicBezTo>
                <a:cubicBezTo>
                  <a:pt x="678" y="13"/>
                  <a:pt x="678" y="13"/>
                  <a:pt x="678" y="13"/>
                </a:cubicBezTo>
                <a:cubicBezTo>
                  <a:pt x="679" y="12"/>
                  <a:pt x="679" y="12"/>
                  <a:pt x="679" y="12"/>
                </a:cubicBezTo>
                <a:cubicBezTo>
                  <a:pt x="678" y="14"/>
                  <a:pt x="678" y="14"/>
                  <a:pt x="678" y="14"/>
                </a:cubicBezTo>
                <a:cubicBezTo>
                  <a:pt x="671" y="15"/>
                  <a:pt x="671" y="15"/>
                  <a:pt x="671" y="15"/>
                </a:cubicBezTo>
                <a:cubicBezTo>
                  <a:pt x="668" y="19"/>
                  <a:pt x="668" y="19"/>
                  <a:pt x="668" y="19"/>
                </a:cubicBezTo>
                <a:cubicBezTo>
                  <a:pt x="674" y="20"/>
                  <a:pt x="674" y="20"/>
                  <a:pt x="674" y="20"/>
                </a:cubicBezTo>
                <a:cubicBezTo>
                  <a:pt x="677" y="17"/>
                  <a:pt x="677" y="17"/>
                  <a:pt x="677" y="17"/>
                </a:cubicBezTo>
                <a:cubicBezTo>
                  <a:pt x="702" y="19"/>
                  <a:pt x="702" y="19"/>
                  <a:pt x="702" y="19"/>
                </a:cubicBezTo>
                <a:cubicBezTo>
                  <a:pt x="704" y="16"/>
                  <a:pt x="706" y="17"/>
                  <a:pt x="708" y="18"/>
                </a:cubicBezTo>
                <a:cubicBezTo>
                  <a:pt x="708" y="20"/>
                  <a:pt x="708" y="20"/>
                  <a:pt x="708" y="20"/>
                </a:cubicBezTo>
                <a:cubicBezTo>
                  <a:pt x="706" y="19"/>
                  <a:pt x="706" y="19"/>
                  <a:pt x="706" y="19"/>
                </a:cubicBezTo>
                <a:cubicBezTo>
                  <a:pt x="705" y="20"/>
                  <a:pt x="705" y="20"/>
                  <a:pt x="705" y="20"/>
                </a:cubicBezTo>
                <a:cubicBezTo>
                  <a:pt x="702" y="20"/>
                  <a:pt x="706" y="14"/>
                  <a:pt x="705" y="23"/>
                </a:cubicBezTo>
                <a:cubicBezTo>
                  <a:pt x="702" y="23"/>
                  <a:pt x="702" y="23"/>
                  <a:pt x="702" y="23"/>
                </a:cubicBezTo>
                <a:cubicBezTo>
                  <a:pt x="702" y="27"/>
                  <a:pt x="695" y="28"/>
                  <a:pt x="690" y="27"/>
                </a:cubicBezTo>
                <a:cubicBezTo>
                  <a:pt x="688" y="27"/>
                  <a:pt x="703" y="28"/>
                  <a:pt x="685" y="28"/>
                </a:cubicBezTo>
                <a:cubicBezTo>
                  <a:pt x="684" y="28"/>
                  <a:pt x="689" y="25"/>
                  <a:pt x="683" y="29"/>
                </a:cubicBezTo>
                <a:cubicBezTo>
                  <a:pt x="683" y="30"/>
                  <a:pt x="683" y="30"/>
                  <a:pt x="683" y="30"/>
                </a:cubicBezTo>
                <a:cubicBezTo>
                  <a:pt x="685" y="28"/>
                  <a:pt x="683" y="27"/>
                  <a:pt x="687" y="32"/>
                </a:cubicBezTo>
                <a:cubicBezTo>
                  <a:pt x="687" y="32"/>
                  <a:pt x="687" y="32"/>
                  <a:pt x="687" y="32"/>
                </a:cubicBezTo>
                <a:cubicBezTo>
                  <a:pt x="688" y="33"/>
                  <a:pt x="688" y="33"/>
                  <a:pt x="688" y="33"/>
                </a:cubicBezTo>
                <a:cubicBezTo>
                  <a:pt x="690" y="32"/>
                  <a:pt x="690" y="32"/>
                  <a:pt x="690" y="32"/>
                </a:cubicBezTo>
                <a:cubicBezTo>
                  <a:pt x="692" y="29"/>
                  <a:pt x="694" y="37"/>
                  <a:pt x="694" y="29"/>
                </a:cubicBezTo>
                <a:cubicBezTo>
                  <a:pt x="702" y="29"/>
                  <a:pt x="702" y="29"/>
                  <a:pt x="702" y="29"/>
                </a:cubicBezTo>
                <a:cubicBezTo>
                  <a:pt x="707" y="27"/>
                  <a:pt x="707" y="27"/>
                  <a:pt x="707" y="27"/>
                </a:cubicBezTo>
                <a:cubicBezTo>
                  <a:pt x="705" y="32"/>
                  <a:pt x="705" y="32"/>
                  <a:pt x="705" y="32"/>
                </a:cubicBezTo>
                <a:cubicBezTo>
                  <a:pt x="699" y="32"/>
                  <a:pt x="699" y="32"/>
                  <a:pt x="699" y="32"/>
                </a:cubicBezTo>
                <a:cubicBezTo>
                  <a:pt x="698" y="33"/>
                  <a:pt x="698" y="33"/>
                  <a:pt x="698" y="33"/>
                </a:cubicBezTo>
                <a:cubicBezTo>
                  <a:pt x="697" y="32"/>
                  <a:pt x="697" y="32"/>
                  <a:pt x="697" y="32"/>
                </a:cubicBezTo>
                <a:cubicBezTo>
                  <a:pt x="694" y="37"/>
                  <a:pt x="694" y="37"/>
                  <a:pt x="694" y="37"/>
                </a:cubicBezTo>
                <a:cubicBezTo>
                  <a:pt x="682" y="43"/>
                  <a:pt x="682" y="43"/>
                  <a:pt x="682" y="43"/>
                </a:cubicBezTo>
                <a:cubicBezTo>
                  <a:pt x="682" y="44"/>
                  <a:pt x="682" y="44"/>
                  <a:pt x="682" y="44"/>
                </a:cubicBezTo>
                <a:cubicBezTo>
                  <a:pt x="685" y="41"/>
                  <a:pt x="688" y="47"/>
                  <a:pt x="690" y="42"/>
                </a:cubicBezTo>
                <a:cubicBezTo>
                  <a:pt x="696" y="40"/>
                  <a:pt x="693" y="41"/>
                  <a:pt x="699" y="43"/>
                </a:cubicBezTo>
                <a:cubicBezTo>
                  <a:pt x="700" y="40"/>
                  <a:pt x="700" y="40"/>
                  <a:pt x="700" y="40"/>
                </a:cubicBezTo>
                <a:cubicBezTo>
                  <a:pt x="702" y="41"/>
                  <a:pt x="705" y="42"/>
                  <a:pt x="706" y="38"/>
                </a:cubicBezTo>
                <a:cubicBezTo>
                  <a:pt x="708" y="38"/>
                  <a:pt x="710" y="38"/>
                  <a:pt x="711" y="37"/>
                </a:cubicBezTo>
                <a:cubicBezTo>
                  <a:pt x="712" y="41"/>
                  <a:pt x="712" y="41"/>
                  <a:pt x="712" y="41"/>
                </a:cubicBezTo>
                <a:cubicBezTo>
                  <a:pt x="718" y="39"/>
                  <a:pt x="718" y="39"/>
                  <a:pt x="718" y="39"/>
                </a:cubicBezTo>
                <a:cubicBezTo>
                  <a:pt x="722" y="41"/>
                  <a:pt x="722" y="41"/>
                  <a:pt x="722" y="41"/>
                </a:cubicBezTo>
                <a:cubicBezTo>
                  <a:pt x="724" y="41"/>
                  <a:pt x="724" y="41"/>
                  <a:pt x="724" y="41"/>
                </a:cubicBezTo>
                <a:cubicBezTo>
                  <a:pt x="727" y="36"/>
                  <a:pt x="727" y="36"/>
                  <a:pt x="727" y="36"/>
                </a:cubicBezTo>
                <a:cubicBezTo>
                  <a:pt x="728" y="38"/>
                  <a:pt x="729" y="35"/>
                  <a:pt x="730" y="37"/>
                </a:cubicBezTo>
                <a:cubicBezTo>
                  <a:pt x="729" y="34"/>
                  <a:pt x="729" y="34"/>
                  <a:pt x="729" y="34"/>
                </a:cubicBezTo>
                <a:cubicBezTo>
                  <a:pt x="730" y="35"/>
                  <a:pt x="730" y="35"/>
                  <a:pt x="730" y="35"/>
                </a:cubicBezTo>
                <a:cubicBezTo>
                  <a:pt x="734" y="33"/>
                  <a:pt x="728" y="40"/>
                  <a:pt x="733" y="33"/>
                </a:cubicBezTo>
                <a:cubicBezTo>
                  <a:pt x="728" y="30"/>
                  <a:pt x="728" y="30"/>
                  <a:pt x="728" y="30"/>
                </a:cubicBezTo>
                <a:cubicBezTo>
                  <a:pt x="724" y="31"/>
                  <a:pt x="724" y="31"/>
                  <a:pt x="724" y="31"/>
                </a:cubicBezTo>
                <a:cubicBezTo>
                  <a:pt x="724" y="29"/>
                  <a:pt x="724" y="29"/>
                  <a:pt x="724" y="29"/>
                </a:cubicBezTo>
                <a:cubicBezTo>
                  <a:pt x="724" y="27"/>
                  <a:pt x="724" y="27"/>
                  <a:pt x="724" y="27"/>
                </a:cubicBezTo>
                <a:cubicBezTo>
                  <a:pt x="722" y="26"/>
                  <a:pt x="722" y="26"/>
                  <a:pt x="722" y="26"/>
                </a:cubicBezTo>
                <a:cubicBezTo>
                  <a:pt x="721" y="25"/>
                  <a:pt x="718" y="29"/>
                  <a:pt x="718" y="24"/>
                </a:cubicBezTo>
                <a:cubicBezTo>
                  <a:pt x="718" y="24"/>
                  <a:pt x="716" y="26"/>
                  <a:pt x="719" y="23"/>
                </a:cubicBezTo>
                <a:cubicBezTo>
                  <a:pt x="724" y="26"/>
                  <a:pt x="724" y="26"/>
                  <a:pt x="724" y="26"/>
                </a:cubicBezTo>
                <a:cubicBezTo>
                  <a:pt x="726" y="26"/>
                  <a:pt x="726" y="26"/>
                  <a:pt x="726" y="26"/>
                </a:cubicBezTo>
                <a:cubicBezTo>
                  <a:pt x="726" y="24"/>
                  <a:pt x="726" y="24"/>
                  <a:pt x="726" y="24"/>
                </a:cubicBezTo>
                <a:cubicBezTo>
                  <a:pt x="724" y="22"/>
                  <a:pt x="724" y="22"/>
                  <a:pt x="724" y="22"/>
                </a:cubicBezTo>
                <a:cubicBezTo>
                  <a:pt x="718" y="22"/>
                  <a:pt x="718" y="22"/>
                  <a:pt x="718" y="22"/>
                </a:cubicBezTo>
                <a:cubicBezTo>
                  <a:pt x="715" y="25"/>
                  <a:pt x="715" y="25"/>
                  <a:pt x="715" y="25"/>
                </a:cubicBezTo>
                <a:cubicBezTo>
                  <a:pt x="712" y="25"/>
                  <a:pt x="712" y="25"/>
                  <a:pt x="712" y="25"/>
                </a:cubicBezTo>
                <a:cubicBezTo>
                  <a:pt x="709" y="26"/>
                  <a:pt x="709" y="26"/>
                  <a:pt x="709" y="26"/>
                </a:cubicBezTo>
                <a:cubicBezTo>
                  <a:pt x="706" y="24"/>
                  <a:pt x="706" y="24"/>
                  <a:pt x="706" y="24"/>
                </a:cubicBezTo>
                <a:cubicBezTo>
                  <a:pt x="709" y="23"/>
                  <a:pt x="709" y="23"/>
                  <a:pt x="709" y="23"/>
                </a:cubicBezTo>
                <a:cubicBezTo>
                  <a:pt x="708" y="22"/>
                  <a:pt x="710" y="28"/>
                  <a:pt x="715" y="21"/>
                </a:cubicBezTo>
                <a:cubicBezTo>
                  <a:pt x="715" y="20"/>
                  <a:pt x="715" y="20"/>
                  <a:pt x="715" y="20"/>
                </a:cubicBezTo>
                <a:cubicBezTo>
                  <a:pt x="711" y="20"/>
                  <a:pt x="711" y="20"/>
                  <a:pt x="711" y="20"/>
                </a:cubicBezTo>
                <a:cubicBezTo>
                  <a:pt x="710" y="19"/>
                  <a:pt x="710" y="19"/>
                  <a:pt x="710" y="19"/>
                </a:cubicBezTo>
                <a:cubicBezTo>
                  <a:pt x="711" y="18"/>
                  <a:pt x="711" y="18"/>
                  <a:pt x="711" y="18"/>
                </a:cubicBezTo>
                <a:cubicBezTo>
                  <a:pt x="720" y="19"/>
                  <a:pt x="720" y="19"/>
                  <a:pt x="720" y="19"/>
                </a:cubicBezTo>
                <a:cubicBezTo>
                  <a:pt x="723" y="21"/>
                  <a:pt x="721" y="16"/>
                  <a:pt x="725" y="16"/>
                </a:cubicBezTo>
                <a:cubicBezTo>
                  <a:pt x="725" y="20"/>
                  <a:pt x="725" y="20"/>
                  <a:pt x="725" y="20"/>
                </a:cubicBezTo>
                <a:cubicBezTo>
                  <a:pt x="732" y="17"/>
                  <a:pt x="732" y="17"/>
                  <a:pt x="732" y="17"/>
                </a:cubicBezTo>
                <a:cubicBezTo>
                  <a:pt x="739" y="18"/>
                  <a:pt x="739" y="18"/>
                  <a:pt x="739" y="18"/>
                </a:cubicBezTo>
                <a:cubicBezTo>
                  <a:pt x="740" y="20"/>
                  <a:pt x="740" y="20"/>
                  <a:pt x="740" y="20"/>
                </a:cubicBezTo>
                <a:cubicBezTo>
                  <a:pt x="744" y="18"/>
                  <a:pt x="744" y="18"/>
                  <a:pt x="744" y="18"/>
                </a:cubicBezTo>
                <a:cubicBezTo>
                  <a:pt x="747" y="16"/>
                  <a:pt x="747" y="16"/>
                  <a:pt x="747" y="16"/>
                </a:cubicBezTo>
                <a:cubicBezTo>
                  <a:pt x="744" y="20"/>
                  <a:pt x="744" y="20"/>
                  <a:pt x="744" y="20"/>
                </a:cubicBezTo>
                <a:cubicBezTo>
                  <a:pt x="743" y="23"/>
                  <a:pt x="743" y="23"/>
                  <a:pt x="743" y="23"/>
                </a:cubicBezTo>
                <a:cubicBezTo>
                  <a:pt x="744" y="24"/>
                  <a:pt x="744" y="24"/>
                  <a:pt x="744" y="24"/>
                </a:cubicBezTo>
                <a:cubicBezTo>
                  <a:pt x="738" y="26"/>
                  <a:pt x="738" y="26"/>
                  <a:pt x="738" y="26"/>
                </a:cubicBezTo>
                <a:cubicBezTo>
                  <a:pt x="740" y="27"/>
                  <a:pt x="740" y="27"/>
                  <a:pt x="740" y="27"/>
                </a:cubicBezTo>
                <a:cubicBezTo>
                  <a:pt x="738" y="28"/>
                  <a:pt x="738" y="28"/>
                  <a:pt x="738" y="28"/>
                </a:cubicBezTo>
                <a:cubicBezTo>
                  <a:pt x="737" y="29"/>
                  <a:pt x="749" y="24"/>
                  <a:pt x="733" y="28"/>
                </a:cubicBezTo>
                <a:cubicBezTo>
                  <a:pt x="734" y="33"/>
                  <a:pt x="734" y="33"/>
                  <a:pt x="734" y="33"/>
                </a:cubicBezTo>
                <a:cubicBezTo>
                  <a:pt x="736" y="34"/>
                  <a:pt x="736" y="34"/>
                  <a:pt x="736" y="34"/>
                </a:cubicBezTo>
                <a:cubicBezTo>
                  <a:pt x="736" y="33"/>
                  <a:pt x="737" y="35"/>
                  <a:pt x="737" y="33"/>
                </a:cubicBezTo>
                <a:cubicBezTo>
                  <a:pt x="737" y="35"/>
                  <a:pt x="737" y="35"/>
                  <a:pt x="737" y="35"/>
                </a:cubicBezTo>
                <a:cubicBezTo>
                  <a:pt x="737" y="35"/>
                  <a:pt x="737" y="35"/>
                  <a:pt x="737" y="35"/>
                </a:cubicBezTo>
                <a:cubicBezTo>
                  <a:pt x="732" y="33"/>
                  <a:pt x="735" y="38"/>
                  <a:pt x="732" y="38"/>
                </a:cubicBezTo>
                <a:cubicBezTo>
                  <a:pt x="731" y="38"/>
                  <a:pt x="731" y="38"/>
                  <a:pt x="731" y="38"/>
                </a:cubicBezTo>
                <a:cubicBezTo>
                  <a:pt x="729" y="39"/>
                  <a:pt x="729" y="39"/>
                  <a:pt x="729" y="39"/>
                </a:cubicBezTo>
                <a:cubicBezTo>
                  <a:pt x="730" y="40"/>
                  <a:pt x="730" y="40"/>
                  <a:pt x="730" y="40"/>
                </a:cubicBezTo>
                <a:cubicBezTo>
                  <a:pt x="726" y="43"/>
                  <a:pt x="726" y="43"/>
                  <a:pt x="726" y="43"/>
                </a:cubicBezTo>
                <a:cubicBezTo>
                  <a:pt x="726" y="44"/>
                  <a:pt x="726" y="44"/>
                  <a:pt x="726" y="44"/>
                </a:cubicBezTo>
                <a:cubicBezTo>
                  <a:pt x="722" y="43"/>
                  <a:pt x="722" y="43"/>
                  <a:pt x="722" y="43"/>
                </a:cubicBezTo>
                <a:cubicBezTo>
                  <a:pt x="720" y="47"/>
                  <a:pt x="720" y="47"/>
                  <a:pt x="720" y="47"/>
                </a:cubicBezTo>
                <a:cubicBezTo>
                  <a:pt x="716" y="47"/>
                  <a:pt x="716" y="47"/>
                  <a:pt x="716" y="47"/>
                </a:cubicBezTo>
                <a:cubicBezTo>
                  <a:pt x="723" y="48"/>
                  <a:pt x="723" y="48"/>
                  <a:pt x="723" y="48"/>
                </a:cubicBezTo>
                <a:cubicBezTo>
                  <a:pt x="723" y="51"/>
                  <a:pt x="723" y="51"/>
                  <a:pt x="723" y="51"/>
                </a:cubicBezTo>
                <a:cubicBezTo>
                  <a:pt x="720" y="50"/>
                  <a:pt x="720" y="50"/>
                  <a:pt x="720" y="50"/>
                </a:cubicBezTo>
                <a:cubicBezTo>
                  <a:pt x="717" y="52"/>
                  <a:pt x="734" y="49"/>
                  <a:pt x="714" y="53"/>
                </a:cubicBezTo>
                <a:cubicBezTo>
                  <a:pt x="718" y="54"/>
                  <a:pt x="718" y="54"/>
                  <a:pt x="718" y="54"/>
                </a:cubicBezTo>
                <a:cubicBezTo>
                  <a:pt x="714" y="55"/>
                  <a:pt x="714" y="55"/>
                  <a:pt x="714" y="55"/>
                </a:cubicBezTo>
                <a:cubicBezTo>
                  <a:pt x="713" y="58"/>
                  <a:pt x="721" y="52"/>
                  <a:pt x="711" y="58"/>
                </a:cubicBezTo>
                <a:cubicBezTo>
                  <a:pt x="711" y="59"/>
                  <a:pt x="717" y="58"/>
                  <a:pt x="709" y="57"/>
                </a:cubicBezTo>
                <a:cubicBezTo>
                  <a:pt x="709" y="58"/>
                  <a:pt x="713" y="55"/>
                  <a:pt x="708" y="59"/>
                </a:cubicBezTo>
                <a:cubicBezTo>
                  <a:pt x="716" y="59"/>
                  <a:pt x="716" y="59"/>
                  <a:pt x="716" y="59"/>
                </a:cubicBezTo>
                <a:cubicBezTo>
                  <a:pt x="711" y="63"/>
                  <a:pt x="711" y="63"/>
                  <a:pt x="711" y="63"/>
                </a:cubicBezTo>
                <a:cubicBezTo>
                  <a:pt x="711" y="65"/>
                  <a:pt x="711" y="65"/>
                  <a:pt x="711" y="65"/>
                </a:cubicBezTo>
                <a:cubicBezTo>
                  <a:pt x="723" y="64"/>
                  <a:pt x="723" y="64"/>
                  <a:pt x="723" y="64"/>
                </a:cubicBezTo>
                <a:cubicBezTo>
                  <a:pt x="728" y="66"/>
                  <a:pt x="728" y="66"/>
                  <a:pt x="728" y="66"/>
                </a:cubicBezTo>
                <a:cubicBezTo>
                  <a:pt x="724" y="67"/>
                  <a:pt x="724" y="67"/>
                  <a:pt x="724" y="67"/>
                </a:cubicBezTo>
                <a:cubicBezTo>
                  <a:pt x="724" y="68"/>
                  <a:pt x="725" y="69"/>
                  <a:pt x="726" y="68"/>
                </a:cubicBezTo>
                <a:cubicBezTo>
                  <a:pt x="718" y="68"/>
                  <a:pt x="718" y="68"/>
                  <a:pt x="718" y="68"/>
                </a:cubicBezTo>
                <a:cubicBezTo>
                  <a:pt x="720" y="70"/>
                  <a:pt x="720" y="70"/>
                  <a:pt x="720" y="70"/>
                </a:cubicBezTo>
                <a:cubicBezTo>
                  <a:pt x="719" y="71"/>
                  <a:pt x="719" y="71"/>
                  <a:pt x="719" y="71"/>
                </a:cubicBezTo>
                <a:cubicBezTo>
                  <a:pt x="716" y="67"/>
                  <a:pt x="716" y="67"/>
                  <a:pt x="716" y="67"/>
                </a:cubicBezTo>
                <a:cubicBezTo>
                  <a:pt x="708" y="68"/>
                  <a:pt x="708" y="68"/>
                  <a:pt x="708" y="68"/>
                </a:cubicBezTo>
                <a:cubicBezTo>
                  <a:pt x="708" y="71"/>
                  <a:pt x="708" y="71"/>
                  <a:pt x="708" y="71"/>
                </a:cubicBezTo>
                <a:cubicBezTo>
                  <a:pt x="705" y="71"/>
                  <a:pt x="705" y="71"/>
                  <a:pt x="705" y="71"/>
                </a:cubicBezTo>
                <a:cubicBezTo>
                  <a:pt x="705" y="71"/>
                  <a:pt x="703" y="70"/>
                  <a:pt x="705" y="69"/>
                </a:cubicBezTo>
                <a:cubicBezTo>
                  <a:pt x="697" y="72"/>
                  <a:pt x="697" y="72"/>
                  <a:pt x="697" y="72"/>
                </a:cubicBezTo>
                <a:cubicBezTo>
                  <a:pt x="697" y="73"/>
                  <a:pt x="697" y="73"/>
                  <a:pt x="697" y="73"/>
                </a:cubicBezTo>
                <a:cubicBezTo>
                  <a:pt x="706" y="72"/>
                  <a:pt x="691" y="78"/>
                  <a:pt x="705" y="75"/>
                </a:cubicBezTo>
                <a:cubicBezTo>
                  <a:pt x="697" y="76"/>
                  <a:pt x="697" y="76"/>
                  <a:pt x="697" y="76"/>
                </a:cubicBezTo>
                <a:cubicBezTo>
                  <a:pt x="699" y="79"/>
                  <a:pt x="699" y="79"/>
                  <a:pt x="699" y="79"/>
                </a:cubicBezTo>
                <a:cubicBezTo>
                  <a:pt x="699" y="77"/>
                  <a:pt x="698" y="78"/>
                  <a:pt x="701" y="79"/>
                </a:cubicBezTo>
                <a:cubicBezTo>
                  <a:pt x="698" y="79"/>
                  <a:pt x="698" y="79"/>
                  <a:pt x="698" y="79"/>
                </a:cubicBezTo>
                <a:cubicBezTo>
                  <a:pt x="696" y="79"/>
                  <a:pt x="696" y="79"/>
                  <a:pt x="696" y="79"/>
                </a:cubicBezTo>
                <a:cubicBezTo>
                  <a:pt x="694" y="76"/>
                  <a:pt x="706" y="81"/>
                  <a:pt x="692" y="76"/>
                </a:cubicBezTo>
                <a:cubicBezTo>
                  <a:pt x="692" y="81"/>
                  <a:pt x="692" y="81"/>
                  <a:pt x="692" y="81"/>
                </a:cubicBezTo>
                <a:cubicBezTo>
                  <a:pt x="690" y="80"/>
                  <a:pt x="690" y="80"/>
                  <a:pt x="690" y="80"/>
                </a:cubicBezTo>
                <a:cubicBezTo>
                  <a:pt x="688" y="76"/>
                  <a:pt x="688" y="76"/>
                  <a:pt x="688" y="76"/>
                </a:cubicBezTo>
                <a:cubicBezTo>
                  <a:pt x="685" y="79"/>
                  <a:pt x="707" y="79"/>
                  <a:pt x="678" y="79"/>
                </a:cubicBezTo>
                <a:cubicBezTo>
                  <a:pt x="676" y="80"/>
                  <a:pt x="679" y="82"/>
                  <a:pt x="679" y="83"/>
                </a:cubicBezTo>
                <a:cubicBezTo>
                  <a:pt x="680" y="82"/>
                  <a:pt x="681" y="84"/>
                  <a:pt x="676" y="84"/>
                </a:cubicBezTo>
                <a:cubicBezTo>
                  <a:pt x="676" y="85"/>
                  <a:pt x="676" y="85"/>
                  <a:pt x="676" y="85"/>
                </a:cubicBezTo>
                <a:cubicBezTo>
                  <a:pt x="678" y="88"/>
                  <a:pt x="681" y="87"/>
                  <a:pt x="687" y="81"/>
                </a:cubicBezTo>
                <a:cubicBezTo>
                  <a:pt x="688" y="81"/>
                  <a:pt x="688" y="81"/>
                  <a:pt x="688" y="81"/>
                </a:cubicBezTo>
                <a:cubicBezTo>
                  <a:pt x="687" y="83"/>
                  <a:pt x="687" y="83"/>
                  <a:pt x="687" y="83"/>
                </a:cubicBezTo>
                <a:cubicBezTo>
                  <a:pt x="690" y="85"/>
                  <a:pt x="690" y="85"/>
                  <a:pt x="690" y="85"/>
                </a:cubicBezTo>
                <a:cubicBezTo>
                  <a:pt x="693" y="84"/>
                  <a:pt x="693" y="84"/>
                  <a:pt x="693" y="84"/>
                </a:cubicBezTo>
                <a:cubicBezTo>
                  <a:pt x="695" y="82"/>
                  <a:pt x="695" y="82"/>
                  <a:pt x="695" y="82"/>
                </a:cubicBezTo>
                <a:cubicBezTo>
                  <a:pt x="697" y="84"/>
                  <a:pt x="697" y="84"/>
                  <a:pt x="697" y="84"/>
                </a:cubicBezTo>
                <a:cubicBezTo>
                  <a:pt x="702" y="83"/>
                  <a:pt x="702" y="83"/>
                  <a:pt x="702" y="83"/>
                </a:cubicBezTo>
                <a:cubicBezTo>
                  <a:pt x="701" y="82"/>
                  <a:pt x="701" y="87"/>
                  <a:pt x="702" y="81"/>
                </a:cubicBezTo>
                <a:cubicBezTo>
                  <a:pt x="708" y="81"/>
                  <a:pt x="708" y="81"/>
                  <a:pt x="708" y="81"/>
                </a:cubicBezTo>
                <a:cubicBezTo>
                  <a:pt x="719" y="76"/>
                  <a:pt x="719" y="76"/>
                  <a:pt x="719" y="76"/>
                </a:cubicBezTo>
                <a:cubicBezTo>
                  <a:pt x="718" y="75"/>
                  <a:pt x="716" y="83"/>
                  <a:pt x="719" y="73"/>
                </a:cubicBezTo>
                <a:cubicBezTo>
                  <a:pt x="725" y="75"/>
                  <a:pt x="725" y="75"/>
                  <a:pt x="725" y="75"/>
                </a:cubicBezTo>
                <a:cubicBezTo>
                  <a:pt x="729" y="72"/>
                  <a:pt x="729" y="72"/>
                  <a:pt x="729" y="72"/>
                </a:cubicBezTo>
                <a:cubicBezTo>
                  <a:pt x="729" y="73"/>
                  <a:pt x="729" y="73"/>
                  <a:pt x="729" y="73"/>
                </a:cubicBezTo>
                <a:cubicBezTo>
                  <a:pt x="730" y="72"/>
                  <a:pt x="730" y="72"/>
                  <a:pt x="730" y="72"/>
                </a:cubicBezTo>
                <a:cubicBezTo>
                  <a:pt x="729" y="68"/>
                  <a:pt x="729" y="68"/>
                  <a:pt x="729" y="68"/>
                </a:cubicBezTo>
                <a:cubicBezTo>
                  <a:pt x="732" y="68"/>
                  <a:pt x="732" y="68"/>
                  <a:pt x="732" y="68"/>
                </a:cubicBezTo>
                <a:cubicBezTo>
                  <a:pt x="733" y="68"/>
                  <a:pt x="733" y="68"/>
                  <a:pt x="733" y="68"/>
                </a:cubicBezTo>
                <a:cubicBezTo>
                  <a:pt x="732" y="70"/>
                  <a:pt x="732" y="70"/>
                  <a:pt x="732" y="70"/>
                </a:cubicBezTo>
                <a:cubicBezTo>
                  <a:pt x="737" y="70"/>
                  <a:pt x="725" y="72"/>
                  <a:pt x="738" y="72"/>
                </a:cubicBezTo>
                <a:cubicBezTo>
                  <a:pt x="739" y="73"/>
                  <a:pt x="739" y="73"/>
                  <a:pt x="739" y="73"/>
                </a:cubicBezTo>
                <a:cubicBezTo>
                  <a:pt x="743" y="72"/>
                  <a:pt x="743" y="72"/>
                  <a:pt x="743" y="72"/>
                </a:cubicBezTo>
                <a:cubicBezTo>
                  <a:pt x="748" y="68"/>
                  <a:pt x="748" y="68"/>
                  <a:pt x="748" y="68"/>
                </a:cubicBezTo>
                <a:cubicBezTo>
                  <a:pt x="750" y="68"/>
                  <a:pt x="750" y="68"/>
                  <a:pt x="750" y="68"/>
                </a:cubicBezTo>
                <a:cubicBezTo>
                  <a:pt x="752" y="66"/>
                  <a:pt x="752" y="66"/>
                  <a:pt x="752" y="66"/>
                </a:cubicBezTo>
                <a:cubicBezTo>
                  <a:pt x="757" y="68"/>
                  <a:pt x="757" y="68"/>
                  <a:pt x="757" y="68"/>
                </a:cubicBezTo>
                <a:cubicBezTo>
                  <a:pt x="760" y="68"/>
                  <a:pt x="760" y="68"/>
                  <a:pt x="760" y="68"/>
                </a:cubicBezTo>
                <a:cubicBezTo>
                  <a:pt x="764" y="64"/>
                  <a:pt x="764" y="64"/>
                  <a:pt x="764" y="64"/>
                </a:cubicBezTo>
                <a:cubicBezTo>
                  <a:pt x="764" y="63"/>
                  <a:pt x="764" y="63"/>
                  <a:pt x="764" y="63"/>
                </a:cubicBezTo>
                <a:cubicBezTo>
                  <a:pt x="767" y="62"/>
                  <a:pt x="767" y="62"/>
                  <a:pt x="767" y="62"/>
                </a:cubicBezTo>
                <a:cubicBezTo>
                  <a:pt x="767" y="61"/>
                  <a:pt x="770" y="67"/>
                  <a:pt x="766" y="60"/>
                </a:cubicBezTo>
                <a:cubicBezTo>
                  <a:pt x="769" y="59"/>
                  <a:pt x="769" y="59"/>
                  <a:pt x="769" y="59"/>
                </a:cubicBezTo>
                <a:cubicBezTo>
                  <a:pt x="774" y="55"/>
                  <a:pt x="774" y="55"/>
                  <a:pt x="774" y="55"/>
                </a:cubicBezTo>
                <a:cubicBezTo>
                  <a:pt x="779" y="54"/>
                  <a:pt x="779" y="54"/>
                  <a:pt x="779" y="54"/>
                </a:cubicBezTo>
                <a:cubicBezTo>
                  <a:pt x="781" y="50"/>
                  <a:pt x="781" y="50"/>
                  <a:pt x="781" y="50"/>
                </a:cubicBezTo>
                <a:cubicBezTo>
                  <a:pt x="783" y="48"/>
                  <a:pt x="782" y="51"/>
                  <a:pt x="784" y="49"/>
                </a:cubicBezTo>
                <a:cubicBezTo>
                  <a:pt x="784" y="53"/>
                  <a:pt x="784" y="53"/>
                  <a:pt x="784" y="53"/>
                </a:cubicBezTo>
                <a:cubicBezTo>
                  <a:pt x="783" y="53"/>
                  <a:pt x="786" y="49"/>
                  <a:pt x="781" y="54"/>
                </a:cubicBezTo>
                <a:cubicBezTo>
                  <a:pt x="785" y="56"/>
                  <a:pt x="785" y="56"/>
                  <a:pt x="785" y="56"/>
                </a:cubicBezTo>
                <a:cubicBezTo>
                  <a:pt x="790" y="54"/>
                  <a:pt x="790" y="54"/>
                  <a:pt x="790" y="54"/>
                </a:cubicBezTo>
                <a:cubicBezTo>
                  <a:pt x="789" y="55"/>
                  <a:pt x="789" y="55"/>
                  <a:pt x="789" y="55"/>
                </a:cubicBezTo>
                <a:cubicBezTo>
                  <a:pt x="793" y="60"/>
                  <a:pt x="793" y="60"/>
                  <a:pt x="793" y="60"/>
                </a:cubicBezTo>
                <a:cubicBezTo>
                  <a:pt x="794" y="62"/>
                  <a:pt x="798" y="56"/>
                  <a:pt x="797" y="62"/>
                </a:cubicBezTo>
                <a:cubicBezTo>
                  <a:pt x="798" y="61"/>
                  <a:pt x="798" y="61"/>
                  <a:pt x="798" y="61"/>
                </a:cubicBezTo>
                <a:cubicBezTo>
                  <a:pt x="800" y="63"/>
                  <a:pt x="800" y="63"/>
                  <a:pt x="800" y="63"/>
                </a:cubicBezTo>
                <a:cubicBezTo>
                  <a:pt x="803" y="60"/>
                  <a:pt x="803" y="60"/>
                  <a:pt x="803" y="60"/>
                </a:cubicBezTo>
                <a:cubicBezTo>
                  <a:pt x="803" y="56"/>
                  <a:pt x="803" y="56"/>
                  <a:pt x="803" y="56"/>
                </a:cubicBezTo>
                <a:cubicBezTo>
                  <a:pt x="799" y="56"/>
                  <a:pt x="799" y="56"/>
                  <a:pt x="799" y="56"/>
                </a:cubicBezTo>
                <a:cubicBezTo>
                  <a:pt x="801" y="54"/>
                  <a:pt x="801" y="54"/>
                  <a:pt x="801" y="54"/>
                </a:cubicBezTo>
                <a:cubicBezTo>
                  <a:pt x="794" y="53"/>
                  <a:pt x="794" y="53"/>
                  <a:pt x="794" y="53"/>
                </a:cubicBezTo>
                <a:cubicBezTo>
                  <a:pt x="793" y="52"/>
                  <a:pt x="793" y="52"/>
                  <a:pt x="793" y="52"/>
                </a:cubicBezTo>
                <a:cubicBezTo>
                  <a:pt x="793" y="50"/>
                  <a:pt x="793" y="50"/>
                  <a:pt x="793" y="50"/>
                </a:cubicBezTo>
                <a:cubicBezTo>
                  <a:pt x="798" y="48"/>
                  <a:pt x="798" y="48"/>
                  <a:pt x="798" y="48"/>
                </a:cubicBezTo>
                <a:cubicBezTo>
                  <a:pt x="800" y="44"/>
                  <a:pt x="800" y="44"/>
                  <a:pt x="800" y="44"/>
                </a:cubicBezTo>
                <a:cubicBezTo>
                  <a:pt x="802" y="44"/>
                  <a:pt x="802" y="44"/>
                  <a:pt x="802" y="44"/>
                </a:cubicBezTo>
                <a:cubicBezTo>
                  <a:pt x="801" y="47"/>
                  <a:pt x="801" y="47"/>
                  <a:pt x="801" y="47"/>
                </a:cubicBezTo>
                <a:cubicBezTo>
                  <a:pt x="802" y="47"/>
                  <a:pt x="802" y="47"/>
                  <a:pt x="802" y="47"/>
                </a:cubicBezTo>
                <a:cubicBezTo>
                  <a:pt x="805" y="43"/>
                  <a:pt x="805" y="43"/>
                  <a:pt x="805" y="43"/>
                </a:cubicBezTo>
                <a:cubicBezTo>
                  <a:pt x="808" y="43"/>
                  <a:pt x="808" y="43"/>
                  <a:pt x="808" y="43"/>
                </a:cubicBezTo>
                <a:cubicBezTo>
                  <a:pt x="810" y="38"/>
                  <a:pt x="780" y="61"/>
                  <a:pt x="817" y="32"/>
                </a:cubicBezTo>
                <a:cubicBezTo>
                  <a:pt x="827" y="25"/>
                  <a:pt x="827" y="25"/>
                  <a:pt x="827" y="25"/>
                </a:cubicBezTo>
                <a:cubicBezTo>
                  <a:pt x="828" y="26"/>
                  <a:pt x="828" y="26"/>
                  <a:pt x="828" y="26"/>
                </a:cubicBezTo>
                <a:cubicBezTo>
                  <a:pt x="825" y="29"/>
                  <a:pt x="825" y="29"/>
                  <a:pt x="825" y="29"/>
                </a:cubicBezTo>
                <a:cubicBezTo>
                  <a:pt x="823" y="30"/>
                  <a:pt x="823" y="30"/>
                  <a:pt x="823" y="30"/>
                </a:cubicBezTo>
                <a:cubicBezTo>
                  <a:pt x="828" y="28"/>
                  <a:pt x="820" y="34"/>
                  <a:pt x="828" y="30"/>
                </a:cubicBezTo>
                <a:cubicBezTo>
                  <a:pt x="829" y="30"/>
                  <a:pt x="830" y="29"/>
                  <a:pt x="830" y="30"/>
                </a:cubicBezTo>
                <a:cubicBezTo>
                  <a:pt x="830" y="28"/>
                  <a:pt x="830" y="28"/>
                  <a:pt x="830" y="28"/>
                </a:cubicBezTo>
                <a:cubicBezTo>
                  <a:pt x="836" y="28"/>
                  <a:pt x="836" y="28"/>
                  <a:pt x="836" y="28"/>
                </a:cubicBezTo>
                <a:cubicBezTo>
                  <a:pt x="835" y="27"/>
                  <a:pt x="835" y="27"/>
                  <a:pt x="835" y="27"/>
                </a:cubicBezTo>
                <a:cubicBezTo>
                  <a:pt x="834" y="25"/>
                  <a:pt x="834" y="25"/>
                  <a:pt x="834" y="25"/>
                </a:cubicBezTo>
                <a:cubicBezTo>
                  <a:pt x="838" y="25"/>
                  <a:pt x="831" y="22"/>
                  <a:pt x="843" y="20"/>
                </a:cubicBezTo>
                <a:cubicBezTo>
                  <a:pt x="843" y="17"/>
                  <a:pt x="843" y="17"/>
                  <a:pt x="843" y="17"/>
                </a:cubicBezTo>
                <a:cubicBezTo>
                  <a:pt x="848" y="15"/>
                  <a:pt x="848" y="15"/>
                  <a:pt x="848" y="15"/>
                </a:cubicBezTo>
                <a:cubicBezTo>
                  <a:pt x="849" y="13"/>
                  <a:pt x="849" y="13"/>
                  <a:pt x="849" y="13"/>
                </a:cubicBezTo>
                <a:cubicBezTo>
                  <a:pt x="863" y="5"/>
                  <a:pt x="863" y="5"/>
                  <a:pt x="863" y="5"/>
                </a:cubicBezTo>
                <a:cubicBezTo>
                  <a:pt x="864" y="5"/>
                  <a:pt x="864" y="5"/>
                  <a:pt x="864" y="5"/>
                </a:cubicBezTo>
                <a:cubicBezTo>
                  <a:pt x="873" y="0"/>
                  <a:pt x="873" y="0"/>
                  <a:pt x="873" y="0"/>
                </a:cubicBezTo>
                <a:cubicBezTo>
                  <a:pt x="873" y="5"/>
                  <a:pt x="873" y="5"/>
                  <a:pt x="873" y="5"/>
                </a:cubicBezTo>
                <a:lnTo>
                  <a:pt x="876" y="9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26" name="Freeform 12"/>
          <p:cNvSpPr>
            <a:spLocks/>
          </p:cNvSpPr>
          <p:nvPr/>
        </p:nvSpPr>
        <p:spPr bwMode="auto">
          <a:xfrm>
            <a:off x="-2064896" y="-1595580"/>
            <a:ext cx="17049333" cy="10049160"/>
          </a:xfrm>
          <a:custGeom>
            <a:avLst/>
            <a:gdLst>
              <a:gd name="T0" fmla="*/ 782 w 1778"/>
              <a:gd name="T1" fmla="*/ 124 h 1079"/>
              <a:gd name="T2" fmla="*/ 810 w 1778"/>
              <a:gd name="T3" fmla="*/ 170 h 1079"/>
              <a:gd name="T4" fmla="*/ 802 w 1778"/>
              <a:gd name="T5" fmla="*/ 215 h 1079"/>
              <a:gd name="T6" fmla="*/ 881 w 1778"/>
              <a:gd name="T7" fmla="*/ 197 h 1079"/>
              <a:gd name="T8" fmla="*/ 790 w 1778"/>
              <a:gd name="T9" fmla="*/ 290 h 1079"/>
              <a:gd name="T10" fmla="*/ 1009 w 1778"/>
              <a:gd name="T11" fmla="*/ 184 h 1079"/>
              <a:gd name="T12" fmla="*/ 1232 w 1778"/>
              <a:gd name="T13" fmla="*/ 7 h 1079"/>
              <a:gd name="T14" fmla="*/ 1030 w 1778"/>
              <a:gd name="T15" fmla="*/ 205 h 1079"/>
              <a:gd name="T16" fmla="*/ 1042 w 1778"/>
              <a:gd name="T17" fmla="*/ 209 h 1079"/>
              <a:gd name="T18" fmla="*/ 1177 w 1778"/>
              <a:gd name="T19" fmla="*/ 92 h 1079"/>
              <a:gd name="T20" fmla="*/ 1130 w 1778"/>
              <a:gd name="T21" fmla="*/ 176 h 1079"/>
              <a:gd name="T22" fmla="*/ 1260 w 1778"/>
              <a:gd name="T23" fmla="*/ 97 h 1079"/>
              <a:gd name="T24" fmla="*/ 1120 w 1778"/>
              <a:gd name="T25" fmla="*/ 207 h 1079"/>
              <a:gd name="T26" fmla="*/ 1163 w 1778"/>
              <a:gd name="T27" fmla="*/ 219 h 1079"/>
              <a:gd name="T28" fmla="*/ 1280 w 1778"/>
              <a:gd name="T29" fmla="*/ 136 h 1079"/>
              <a:gd name="T30" fmla="*/ 1368 w 1778"/>
              <a:gd name="T31" fmla="*/ 185 h 1079"/>
              <a:gd name="T32" fmla="*/ 1336 w 1778"/>
              <a:gd name="T33" fmla="*/ 231 h 1079"/>
              <a:gd name="T34" fmla="*/ 1470 w 1778"/>
              <a:gd name="T35" fmla="*/ 275 h 1079"/>
              <a:gd name="T36" fmla="*/ 1610 w 1778"/>
              <a:gd name="T37" fmla="*/ 326 h 1079"/>
              <a:gd name="T38" fmla="*/ 1651 w 1778"/>
              <a:gd name="T39" fmla="*/ 431 h 1079"/>
              <a:gd name="T40" fmla="*/ 1656 w 1778"/>
              <a:gd name="T41" fmla="*/ 473 h 1079"/>
              <a:gd name="T42" fmla="*/ 1408 w 1778"/>
              <a:gd name="T43" fmla="*/ 580 h 1079"/>
              <a:gd name="T44" fmla="*/ 1556 w 1778"/>
              <a:gd name="T45" fmla="*/ 529 h 1079"/>
              <a:gd name="T46" fmla="*/ 1657 w 1778"/>
              <a:gd name="T47" fmla="*/ 511 h 1079"/>
              <a:gd name="T48" fmla="*/ 1682 w 1778"/>
              <a:gd name="T49" fmla="*/ 579 h 1079"/>
              <a:gd name="T50" fmla="*/ 1679 w 1778"/>
              <a:gd name="T51" fmla="*/ 645 h 1079"/>
              <a:gd name="T52" fmla="*/ 1613 w 1778"/>
              <a:gd name="T53" fmla="*/ 699 h 1079"/>
              <a:gd name="T54" fmla="*/ 1702 w 1778"/>
              <a:gd name="T55" fmla="*/ 701 h 1079"/>
              <a:gd name="T56" fmla="*/ 1377 w 1778"/>
              <a:gd name="T57" fmla="*/ 890 h 1079"/>
              <a:gd name="T58" fmla="*/ 1081 w 1778"/>
              <a:gd name="T59" fmla="*/ 1051 h 1079"/>
              <a:gd name="T60" fmla="*/ 970 w 1778"/>
              <a:gd name="T61" fmla="*/ 1036 h 1079"/>
              <a:gd name="T62" fmla="*/ 1066 w 1778"/>
              <a:gd name="T63" fmla="*/ 890 h 1079"/>
              <a:gd name="T64" fmla="*/ 1071 w 1778"/>
              <a:gd name="T65" fmla="*/ 844 h 1079"/>
              <a:gd name="T66" fmla="*/ 579 w 1778"/>
              <a:gd name="T67" fmla="*/ 923 h 1079"/>
              <a:gd name="T68" fmla="*/ 570 w 1778"/>
              <a:gd name="T69" fmla="*/ 903 h 1079"/>
              <a:gd name="T70" fmla="*/ 515 w 1778"/>
              <a:gd name="T71" fmla="*/ 912 h 1079"/>
              <a:gd name="T72" fmla="*/ 355 w 1778"/>
              <a:gd name="T73" fmla="*/ 934 h 1079"/>
              <a:gd name="T74" fmla="*/ 356 w 1778"/>
              <a:gd name="T75" fmla="*/ 977 h 1079"/>
              <a:gd name="T76" fmla="*/ 598 w 1778"/>
              <a:gd name="T77" fmla="*/ 951 h 1079"/>
              <a:gd name="T78" fmla="*/ 858 w 1778"/>
              <a:gd name="T79" fmla="*/ 915 h 1079"/>
              <a:gd name="T80" fmla="*/ 720 w 1778"/>
              <a:gd name="T81" fmla="*/ 940 h 1079"/>
              <a:gd name="T82" fmla="*/ 484 w 1778"/>
              <a:gd name="T83" fmla="*/ 976 h 1079"/>
              <a:gd name="T84" fmla="*/ 287 w 1778"/>
              <a:gd name="T85" fmla="*/ 954 h 1079"/>
              <a:gd name="T86" fmla="*/ 299 w 1778"/>
              <a:gd name="T87" fmla="*/ 868 h 1079"/>
              <a:gd name="T88" fmla="*/ 324 w 1778"/>
              <a:gd name="T89" fmla="*/ 827 h 1079"/>
              <a:gd name="T90" fmla="*/ 309 w 1778"/>
              <a:gd name="T91" fmla="*/ 739 h 1079"/>
              <a:gd name="T92" fmla="*/ 170 w 1778"/>
              <a:gd name="T93" fmla="*/ 754 h 1079"/>
              <a:gd name="T94" fmla="*/ 53 w 1778"/>
              <a:gd name="T95" fmla="*/ 722 h 1079"/>
              <a:gd name="T96" fmla="*/ 27 w 1778"/>
              <a:gd name="T97" fmla="*/ 628 h 1079"/>
              <a:gd name="T98" fmla="*/ 89 w 1778"/>
              <a:gd name="T99" fmla="*/ 508 h 1079"/>
              <a:gd name="T100" fmla="*/ 74 w 1778"/>
              <a:gd name="T101" fmla="*/ 466 h 1079"/>
              <a:gd name="T102" fmla="*/ 45 w 1778"/>
              <a:gd name="T103" fmla="*/ 455 h 1079"/>
              <a:gd name="T104" fmla="*/ 72 w 1778"/>
              <a:gd name="T105" fmla="*/ 400 h 1079"/>
              <a:gd name="T106" fmla="*/ 151 w 1778"/>
              <a:gd name="T107" fmla="*/ 323 h 1079"/>
              <a:gd name="T108" fmla="*/ 179 w 1778"/>
              <a:gd name="T109" fmla="*/ 258 h 1079"/>
              <a:gd name="T110" fmla="*/ 152 w 1778"/>
              <a:gd name="T111" fmla="*/ 188 h 1079"/>
              <a:gd name="T112" fmla="*/ 207 w 1778"/>
              <a:gd name="T113" fmla="*/ 134 h 1079"/>
              <a:gd name="T114" fmla="*/ 114 w 1778"/>
              <a:gd name="T115" fmla="*/ 108 h 1079"/>
              <a:gd name="T116" fmla="*/ 215 w 1778"/>
              <a:gd name="T117" fmla="*/ 80 h 1079"/>
              <a:gd name="T118" fmla="*/ 372 w 1778"/>
              <a:gd name="T119" fmla="*/ 75 h 1079"/>
              <a:gd name="T120" fmla="*/ 570 w 1778"/>
              <a:gd name="T121" fmla="*/ 57 h 1079"/>
              <a:gd name="T122" fmla="*/ 715 w 1778"/>
              <a:gd name="T123" fmla="*/ 21 h 1079"/>
              <a:gd name="T124" fmla="*/ 769 w 1778"/>
              <a:gd name="T125" fmla="*/ 59 h 10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78" h="1079">
                <a:moveTo>
                  <a:pt x="876" y="9"/>
                </a:moveTo>
                <a:cubicBezTo>
                  <a:pt x="872" y="10"/>
                  <a:pt x="872" y="10"/>
                  <a:pt x="872" y="10"/>
                </a:cubicBezTo>
                <a:cubicBezTo>
                  <a:pt x="871" y="11"/>
                  <a:pt x="871" y="11"/>
                  <a:pt x="871" y="11"/>
                </a:cubicBezTo>
                <a:cubicBezTo>
                  <a:pt x="869" y="10"/>
                  <a:pt x="869" y="10"/>
                  <a:pt x="869" y="10"/>
                </a:cubicBezTo>
                <a:cubicBezTo>
                  <a:pt x="865" y="14"/>
                  <a:pt x="865" y="14"/>
                  <a:pt x="865" y="14"/>
                </a:cubicBezTo>
                <a:cubicBezTo>
                  <a:pt x="864" y="16"/>
                  <a:pt x="871" y="13"/>
                  <a:pt x="862" y="15"/>
                </a:cubicBezTo>
                <a:cubicBezTo>
                  <a:pt x="867" y="17"/>
                  <a:pt x="867" y="17"/>
                  <a:pt x="867" y="17"/>
                </a:cubicBezTo>
                <a:cubicBezTo>
                  <a:pt x="859" y="21"/>
                  <a:pt x="859" y="21"/>
                  <a:pt x="859" y="21"/>
                </a:cubicBezTo>
                <a:cubicBezTo>
                  <a:pt x="861" y="18"/>
                  <a:pt x="861" y="18"/>
                  <a:pt x="861" y="18"/>
                </a:cubicBezTo>
                <a:cubicBezTo>
                  <a:pt x="861" y="16"/>
                  <a:pt x="869" y="22"/>
                  <a:pt x="858" y="16"/>
                </a:cubicBezTo>
                <a:cubicBezTo>
                  <a:pt x="856" y="19"/>
                  <a:pt x="856" y="19"/>
                  <a:pt x="856" y="19"/>
                </a:cubicBezTo>
                <a:cubicBezTo>
                  <a:pt x="855" y="19"/>
                  <a:pt x="856" y="23"/>
                  <a:pt x="854" y="18"/>
                </a:cubicBezTo>
                <a:cubicBezTo>
                  <a:pt x="853" y="19"/>
                  <a:pt x="853" y="19"/>
                  <a:pt x="853" y="19"/>
                </a:cubicBezTo>
                <a:cubicBezTo>
                  <a:pt x="856" y="22"/>
                  <a:pt x="856" y="22"/>
                  <a:pt x="856" y="22"/>
                </a:cubicBezTo>
                <a:cubicBezTo>
                  <a:pt x="852" y="26"/>
                  <a:pt x="852" y="26"/>
                  <a:pt x="852" y="26"/>
                </a:cubicBezTo>
                <a:cubicBezTo>
                  <a:pt x="859" y="28"/>
                  <a:pt x="859" y="28"/>
                  <a:pt x="859" y="28"/>
                </a:cubicBezTo>
                <a:cubicBezTo>
                  <a:pt x="861" y="28"/>
                  <a:pt x="861" y="28"/>
                  <a:pt x="861" y="28"/>
                </a:cubicBezTo>
                <a:cubicBezTo>
                  <a:pt x="862" y="29"/>
                  <a:pt x="856" y="33"/>
                  <a:pt x="863" y="30"/>
                </a:cubicBezTo>
                <a:cubicBezTo>
                  <a:pt x="862" y="30"/>
                  <a:pt x="860" y="31"/>
                  <a:pt x="863" y="34"/>
                </a:cubicBezTo>
                <a:cubicBezTo>
                  <a:pt x="862" y="34"/>
                  <a:pt x="859" y="35"/>
                  <a:pt x="863" y="38"/>
                </a:cubicBezTo>
                <a:cubicBezTo>
                  <a:pt x="863" y="39"/>
                  <a:pt x="863" y="39"/>
                  <a:pt x="863" y="39"/>
                </a:cubicBezTo>
                <a:cubicBezTo>
                  <a:pt x="862" y="40"/>
                  <a:pt x="862" y="40"/>
                  <a:pt x="862" y="40"/>
                </a:cubicBezTo>
                <a:cubicBezTo>
                  <a:pt x="861" y="37"/>
                  <a:pt x="861" y="37"/>
                  <a:pt x="861" y="37"/>
                </a:cubicBezTo>
                <a:cubicBezTo>
                  <a:pt x="856" y="36"/>
                  <a:pt x="856" y="36"/>
                  <a:pt x="856" y="36"/>
                </a:cubicBezTo>
                <a:cubicBezTo>
                  <a:pt x="850" y="40"/>
                  <a:pt x="850" y="40"/>
                  <a:pt x="850" y="40"/>
                </a:cubicBezTo>
                <a:cubicBezTo>
                  <a:pt x="849" y="40"/>
                  <a:pt x="847" y="40"/>
                  <a:pt x="848" y="43"/>
                </a:cubicBezTo>
                <a:cubicBezTo>
                  <a:pt x="852" y="35"/>
                  <a:pt x="852" y="35"/>
                  <a:pt x="852" y="35"/>
                </a:cubicBezTo>
                <a:cubicBezTo>
                  <a:pt x="845" y="37"/>
                  <a:pt x="845" y="37"/>
                  <a:pt x="845" y="37"/>
                </a:cubicBezTo>
                <a:cubicBezTo>
                  <a:pt x="843" y="40"/>
                  <a:pt x="843" y="40"/>
                  <a:pt x="843" y="40"/>
                </a:cubicBezTo>
                <a:cubicBezTo>
                  <a:pt x="842" y="40"/>
                  <a:pt x="841" y="43"/>
                  <a:pt x="840" y="41"/>
                </a:cubicBezTo>
                <a:cubicBezTo>
                  <a:pt x="839" y="46"/>
                  <a:pt x="839" y="46"/>
                  <a:pt x="839" y="46"/>
                </a:cubicBezTo>
                <a:cubicBezTo>
                  <a:pt x="828" y="49"/>
                  <a:pt x="828" y="49"/>
                  <a:pt x="828" y="49"/>
                </a:cubicBezTo>
                <a:cubicBezTo>
                  <a:pt x="825" y="55"/>
                  <a:pt x="825" y="55"/>
                  <a:pt x="825" y="55"/>
                </a:cubicBezTo>
                <a:cubicBezTo>
                  <a:pt x="816" y="58"/>
                  <a:pt x="816" y="58"/>
                  <a:pt x="816" y="58"/>
                </a:cubicBezTo>
                <a:cubicBezTo>
                  <a:pt x="814" y="63"/>
                  <a:pt x="814" y="63"/>
                  <a:pt x="814" y="63"/>
                </a:cubicBezTo>
                <a:cubicBezTo>
                  <a:pt x="809" y="66"/>
                  <a:pt x="809" y="66"/>
                  <a:pt x="809" y="66"/>
                </a:cubicBezTo>
                <a:cubicBezTo>
                  <a:pt x="807" y="65"/>
                  <a:pt x="807" y="65"/>
                  <a:pt x="807" y="65"/>
                </a:cubicBezTo>
                <a:cubicBezTo>
                  <a:pt x="806" y="66"/>
                  <a:pt x="806" y="66"/>
                  <a:pt x="806" y="66"/>
                </a:cubicBezTo>
                <a:cubicBezTo>
                  <a:pt x="805" y="71"/>
                  <a:pt x="805" y="71"/>
                  <a:pt x="805" y="71"/>
                </a:cubicBezTo>
                <a:cubicBezTo>
                  <a:pt x="802" y="73"/>
                  <a:pt x="802" y="73"/>
                  <a:pt x="802" y="73"/>
                </a:cubicBezTo>
                <a:cubicBezTo>
                  <a:pt x="797" y="73"/>
                  <a:pt x="797" y="73"/>
                  <a:pt x="797" y="73"/>
                </a:cubicBezTo>
                <a:cubicBezTo>
                  <a:pt x="795" y="74"/>
                  <a:pt x="796" y="76"/>
                  <a:pt x="793" y="77"/>
                </a:cubicBezTo>
                <a:cubicBezTo>
                  <a:pt x="794" y="81"/>
                  <a:pt x="794" y="81"/>
                  <a:pt x="794" y="81"/>
                </a:cubicBezTo>
                <a:cubicBezTo>
                  <a:pt x="790" y="83"/>
                  <a:pt x="790" y="83"/>
                  <a:pt x="790" y="83"/>
                </a:cubicBezTo>
                <a:cubicBezTo>
                  <a:pt x="783" y="91"/>
                  <a:pt x="783" y="91"/>
                  <a:pt x="783" y="91"/>
                </a:cubicBezTo>
                <a:cubicBezTo>
                  <a:pt x="780" y="92"/>
                  <a:pt x="780" y="92"/>
                  <a:pt x="780" y="92"/>
                </a:cubicBezTo>
                <a:cubicBezTo>
                  <a:pt x="779" y="95"/>
                  <a:pt x="779" y="95"/>
                  <a:pt x="779" y="95"/>
                </a:cubicBezTo>
                <a:cubicBezTo>
                  <a:pt x="780" y="96"/>
                  <a:pt x="780" y="92"/>
                  <a:pt x="781" y="96"/>
                </a:cubicBezTo>
                <a:cubicBezTo>
                  <a:pt x="782" y="97"/>
                  <a:pt x="783" y="94"/>
                  <a:pt x="784" y="97"/>
                </a:cubicBezTo>
                <a:cubicBezTo>
                  <a:pt x="781" y="99"/>
                  <a:pt x="781" y="99"/>
                  <a:pt x="781" y="99"/>
                </a:cubicBezTo>
                <a:cubicBezTo>
                  <a:pt x="779" y="100"/>
                  <a:pt x="790" y="94"/>
                  <a:pt x="779" y="102"/>
                </a:cubicBezTo>
                <a:cubicBezTo>
                  <a:pt x="777" y="105"/>
                  <a:pt x="777" y="105"/>
                  <a:pt x="777" y="105"/>
                </a:cubicBezTo>
                <a:cubicBezTo>
                  <a:pt x="772" y="105"/>
                  <a:pt x="787" y="95"/>
                  <a:pt x="771" y="109"/>
                </a:cubicBezTo>
                <a:cubicBezTo>
                  <a:pt x="768" y="108"/>
                  <a:pt x="768" y="108"/>
                  <a:pt x="768" y="108"/>
                </a:cubicBezTo>
                <a:cubicBezTo>
                  <a:pt x="767" y="107"/>
                  <a:pt x="772" y="108"/>
                  <a:pt x="766" y="107"/>
                </a:cubicBezTo>
                <a:cubicBezTo>
                  <a:pt x="765" y="112"/>
                  <a:pt x="765" y="112"/>
                  <a:pt x="765" y="112"/>
                </a:cubicBezTo>
                <a:cubicBezTo>
                  <a:pt x="769" y="110"/>
                  <a:pt x="769" y="110"/>
                  <a:pt x="769" y="110"/>
                </a:cubicBezTo>
                <a:cubicBezTo>
                  <a:pt x="769" y="112"/>
                  <a:pt x="769" y="112"/>
                  <a:pt x="769" y="112"/>
                </a:cubicBezTo>
                <a:cubicBezTo>
                  <a:pt x="770" y="113"/>
                  <a:pt x="770" y="113"/>
                  <a:pt x="770" y="113"/>
                </a:cubicBezTo>
                <a:cubicBezTo>
                  <a:pt x="768" y="114"/>
                  <a:pt x="768" y="114"/>
                  <a:pt x="768" y="114"/>
                </a:cubicBezTo>
                <a:cubicBezTo>
                  <a:pt x="770" y="116"/>
                  <a:pt x="770" y="116"/>
                  <a:pt x="770" y="116"/>
                </a:cubicBezTo>
                <a:cubicBezTo>
                  <a:pt x="769" y="117"/>
                  <a:pt x="769" y="117"/>
                  <a:pt x="769" y="117"/>
                </a:cubicBezTo>
                <a:cubicBezTo>
                  <a:pt x="773" y="116"/>
                  <a:pt x="773" y="116"/>
                  <a:pt x="773" y="116"/>
                </a:cubicBezTo>
                <a:cubicBezTo>
                  <a:pt x="774" y="115"/>
                  <a:pt x="774" y="115"/>
                  <a:pt x="774" y="115"/>
                </a:cubicBezTo>
                <a:cubicBezTo>
                  <a:pt x="775" y="116"/>
                  <a:pt x="775" y="116"/>
                  <a:pt x="775" y="116"/>
                </a:cubicBezTo>
                <a:cubicBezTo>
                  <a:pt x="772" y="118"/>
                  <a:pt x="772" y="118"/>
                  <a:pt x="772" y="118"/>
                </a:cubicBezTo>
                <a:cubicBezTo>
                  <a:pt x="774" y="119"/>
                  <a:pt x="774" y="119"/>
                  <a:pt x="774" y="119"/>
                </a:cubicBezTo>
                <a:cubicBezTo>
                  <a:pt x="771" y="121"/>
                  <a:pt x="771" y="121"/>
                  <a:pt x="771" y="121"/>
                </a:cubicBezTo>
                <a:cubicBezTo>
                  <a:pt x="771" y="121"/>
                  <a:pt x="772" y="119"/>
                  <a:pt x="771" y="122"/>
                </a:cubicBezTo>
                <a:cubicBezTo>
                  <a:pt x="769" y="120"/>
                  <a:pt x="769" y="120"/>
                  <a:pt x="769" y="120"/>
                </a:cubicBezTo>
                <a:cubicBezTo>
                  <a:pt x="769" y="124"/>
                  <a:pt x="769" y="124"/>
                  <a:pt x="769" y="124"/>
                </a:cubicBezTo>
                <a:cubicBezTo>
                  <a:pt x="764" y="126"/>
                  <a:pt x="764" y="126"/>
                  <a:pt x="764" y="126"/>
                </a:cubicBezTo>
                <a:cubicBezTo>
                  <a:pt x="761" y="126"/>
                  <a:pt x="761" y="126"/>
                  <a:pt x="761" y="126"/>
                </a:cubicBezTo>
                <a:cubicBezTo>
                  <a:pt x="756" y="130"/>
                  <a:pt x="756" y="130"/>
                  <a:pt x="756" y="130"/>
                </a:cubicBezTo>
                <a:cubicBezTo>
                  <a:pt x="756" y="132"/>
                  <a:pt x="756" y="132"/>
                  <a:pt x="756" y="132"/>
                </a:cubicBezTo>
                <a:cubicBezTo>
                  <a:pt x="750" y="133"/>
                  <a:pt x="750" y="133"/>
                  <a:pt x="750" y="133"/>
                </a:cubicBezTo>
                <a:cubicBezTo>
                  <a:pt x="748" y="136"/>
                  <a:pt x="748" y="136"/>
                  <a:pt x="748" y="136"/>
                </a:cubicBezTo>
                <a:cubicBezTo>
                  <a:pt x="750" y="137"/>
                  <a:pt x="750" y="137"/>
                  <a:pt x="750" y="137"/>
                </a:cubicBezTo>
                <a:cubicBezTo>
                  <a:pt x="742" y="142"/>
                  <a:pt x="742" y="142"/>
                  <a:pt x="742" y="142"/>
                </a:cubicBezTo>
                <a:cubicBezTo>
                  <a:pt x="738" y="139"/>
                  <a:pt x="738" y="139"/>
                  <a:pt x="738" y="139"/>
                </a:cubicBezTo>
                <a:cubicBezTo>
                  <a:pt x="733" y="144"/>
                  <a:pt x="733" y="144"/>
                  <a:pt x="733" y="144"/>
                </a:cubicBezTo>
                <a:cubicBezTo>
                  <a:pt x="736" y="147"/>
                  <a:pt x="736" y="147"/>
                  <a:pt x="736" y="147"/>
                </a:cubicBezTo>
                <a:cubicBezTo>
                  <a:pt x="734" y="148"/>
                  <a:pt x="734" y="148"/>
                  <a:pt x="734" y="148"/>
                </a:cubicBezTo>
                <a:cubicBezTo>
                  <a:pt x="731" y="146"/>
                  <a:pt x="741" y="144"/>
                  <a:pt x="732" y="147"/>
                </a:cubicBezTo>
                <a:cubicBezTo>
                  <a:pt x="732" y="147"/>
                  <a:pt x="732" y="146"/>
                  <a:pt x="733" y="146"/>
                </a:cubicBezTo>
                <a:cubicBezTo>
                  <a:pt x="732" y="145"/>
                  <a:pt x="732" y="145"/>
                  <a:pt x="732" y="145"/>
                </a:cubicBezTo>
                <a:cubicBezTo>
                  <a:pt x="729" y="147"/>
                  <a:pt x="729" y="147"/>
                  <a:pt x="729" y="147"/>
                </a:cubicBezTo>
                <a:cubicBezTo>
                  <a:pt x="729" y="148"/>
                  <a:pt x="729" y="148"/>
                  <a:pt x="729" y="148"/>
                </a:cubicBezTo>
                <a:cubicBezTo>
                  <a:pt x="732" y="149"/>
                  <a:pt x="732" y="149"/>
                  <a:pt x="732" y="149"/>
                </a:cubicBezTo>
                <a:cubicBezTo>
                  <a:pt x="729" y="149"/>
                  <a:pt x="729" y="149"/>
                  <a:pt x="729" y="149"/>
                </a:cubicBezTo>
                <a:cubicBezTo>
                  <a:pt x="730" y="151"/>
                  <a:pt x="730" y="151"/>
                  <a:pt x="730" y="151"/>
                </a:cubicBezTo>
                <a:cubicBezTo>
                  <a:pt x="727" y="152"/>
                  <a:pt x="727" y="152"/>
                  <a:pt x="727" y="152"/>
                </a:cubicBezTo>
                <a:cubicBezTo>
                  <a:pt x="727" y="153"/>
                  <a:pt x="727" y="153"/>
                  <a:pt x="727" y="153"/>
                </a:cubicBezTo>
                <a:cubicBezTo>
                  <a:pt x="731" y="153"/>
                  <a:pt x="731" y="153"/>
                  <a:pt x="731" y="153"/>
                </a:cubicBezTo>
                <a:cubicBezTo>
                  <a:pt x="737" y="148"/>
                  <a:pt x="737" y="148"/>
                  <a:pt x="737" y="148"/>
                </a:cubicBezTo>
                <a:cubicBezTo>
                  <a:pt x="742" y="148"/>
                  <a:pt x="742" y="148"/>
                  <a:pt x="742" y="148"/>
                </a:cubicBezTo>
                <a:cubicBezTo>
                  <a:pt x="751" y="142"/>
                  <a:pt x="751" y="142"/>
                  <a:pt x="751" y="142"/>
                </a:cubicBezTo>
                <a:cubicBezTo>
                  <a:pt x="754" y="144"/>
                  <a:pt x="754" y="144"/>
                  <a:pt x="754" y="144"/>
                </a:cubicBezTo>
                <a:cubicBezTo>
                  <a:pt x="759" y="140"/>
                  <a:pt x="759" y="140"/>
                  <a:pt x="759" y="140"/>
                </a:cubicBezTo>
                <a:cubicBezTo>
                  <a:pt x="765" y="141"/>
                  <a:pt x="765" y="141"/>
                  <a:pt x="765" y="141"/>
                </a:cubicBezTo>
                <a:cubicBezTo>
                  <a:pt x="766" y="141"/>
                  <a:pt x="769" y="140"/>
                  <a:pt x="765" y="138"/>
                </a:cubicBezTo>
                <a:cubicBezTo>
                  <a:pt x="765" y="137"/>
                  <a:pt x="765" y="137"/>
                  <a:pt x="765" y="137"/>
                </a:cubicBezTo>
                <a:cubicBezTo>
                  <a:pt x="776" y="130"/>
                  <a:pt x="776" y="130"/>
                  <a:pt x="776" y="130"/>
                </a:cubicBezTo>
                <a:cubicBezTo>
                  <a:pt x="780" y="130"/>
                  <a:pt x="774" y="125"/>
                  <a:pt x="782" y="126"/>
                </a:cubicBezTo>
                <a:cubicBezTo>
                  <a:pt x="784" y="125"/>
                  <a:pt x="784" y="125"/>
                  <a:pt x="784" y="125"/>
                </a:cubicBezTo>
                <a:cubicBezTo>
                  <a:pt x="782" y="124"/>
                  <a:pt x="782" y="124"/>
                  <a:pt x="782" y="124"/>
                </a:cubicBezTo>
                <a:cubicBezTo>
                  <a:pt x="785" y="121"/>
                  <a:pt x="785" y="121"/>
                  <a:pt x="785" y="121"/>
                </a:cubicBezTo>
                <a:cubicBezTo>
                  <a:pt x="789" y="121"/>
                  <a:pt x="789" y="121"/>
                  <a:pt x="789" y="121"/>
                </a:cubicBezTo>
                <a:cubicBezTo>
                  <a:pt x="792" y="117"/>
                  <a:pt x="792" y="117"/>
                  <a:pt x="792" y="117"/>
                </a:cubicBezTo>
                <a:cubicBezTo>
                  <a:pt x="803" y="108"/>
                  <a:pt x="803" y="108"/>
                  <a:pt x="803" y="108"/>
                </a:cubicBezTo>
                <a:cubicBezTo>
                  <a:pt x="805" y="107"/>
                  <a:pt x="805" y="107"/>
                  <a:pt x="805" y="107"/>
                </a:cubicBezTo>
                <a:cubicBezTo>
                  <a:pt x="810" y="100"/>
                  <a:pt x="810" y="100"/>
                  <a:pt x="810" y="100"/>
                </a:cubicBezTo>
                <a:cubicBezTo>
                  <a:pt x="813" y="99"/>
                  <a:pt x="813" y="99"/>
                  <a:pt x="813" y="99"/>
                </a:cubicBezTo>
                <a:cubicBezTo>
                  <a:pt x="815" y="97"/>
                  <a:pt x="815" y="97"/>
                  <a:pt x="815" y="97"/>
                </a:cubicBezTo>
                <a:cubicBezTo>
                  <a:pt x="812" y="95"/>
                  <a:pt x="812" y="95"/>
                  <a:pt x="812" y="95"/>
                </a:cubicBezTo>
                <a:cubicBezTo>
                  <a:pt x="813" y="92"/>
                  <a:pt x="813" y="96"/>
                  <a:pt x="816" y="94"/>
                </a:cubicBezTo>
                <a:cubicBezTo>
                  <a:pt x="815" y="91"/>
                  <a:pt x="815" y="91"/>
                  <a:pt x="815" y="91"/>
                </a:cubicBezTo>
                <a:cubicBezTo>
                  <a:pt x="817" y="88"/>
                  <a:pt x="817" y="88"/>
                  <a:pt x="817" y="88"/>
                </a:cubicBezTo>
                <a:cubicBezTo>
                  <a:pt x="825" y="88"/>
                  <a:pt x="825" y="88"/>
                  <a:pt x="825" y="88"/>
                </a:cubicBezTo>
                <a:cubicBezTo>
                  <a:pt x="826" y="87"/>
                  <a:pt x="826" y="87"/>
                  <a:pt x="826" y="87"/>
                </a:cubicBezTo>
                <a:cubicBezTo>
                  <a:pt x="825" y="86"/>
                  <a:pt x="825" y="86"/>
                  <a:pt x="825" y="86"/>
                </a:cubicBezTo>
                <a:cubicBezTo>
                  <a:pt x="829" y="87"/>
                  <a:pt x="829" y="87"/>
                  <a:pt x="829" y="87"/>
                </a:cubicBezTo>
                <a:cubicBezTo>
                  <a:pt x="831" y="86"/>
                  <a:pt x="831" y="86"/>
                  <a:pt x="831" y="86"/>
                </a:cubicBezTo>
                <a:cubicBezTo>
                  <a:pt x="832" y="88"/>
                  <a:pt x="827" y="84"/>
                  <a:pt x="834" y="87"/>
                </a:cubicBezTo>
                <a:cubicBezTo>
                  <a:pt x="833" y="81"/>
                  <a:pt x="833" y="81"/>
                  <a:pt x="833" y="81"/>
                </a:cubicBezTo>
                <a:cubicBezTo>
                  <a:pt x="832" y="81"/>
                  <a:pt x="837" y="79"/>
                  <a:pt x="831" y="81"/>
                </a:cubicBezTo>
                <a:cubicBezTo>
                  <a:pt x="837" y="76"/>
                  <a:pt x="837" y="76"/>
                  <a:pt x="837" y="76"/>
                </a:cubicBezTo>
                <a:cubicBezTo>
                  <a:pt x="850" y="69"/>
                  <a:pt x="850" y="69"/>
                  <a:pt x="850" y="69"/>
                </a:cubicBezTo>
                <a:cubicBezTo>
                  <a:pt x="853" y="71"/>
                  <a:pt x="853" y="71"/>
                  <a:pt x="853" y="71"/>
                </a:cubicBezTo>
                <a:cubicBezTo>
                  <a:pt x="857" y="76"/>
                  <a:pt x="857" y="76"/>
                  <a:pt x="857" y="76"/>
                </a:cubicBezTo>
                <a:cubicBezTo>
                  <a:pt x="858" y="76"/>
                  <a:pt x="858" y="76"/>
                  <a:pt x="858" y="76"/>
                </a:cubicBezTo>
                <a:cubicBezTo>
                  <a:pt x="858" y="71"/>
                  <a:pt x="862" y="75"/>
                  <a:pt x="866" y="70"/>
                </a:cubicBezTo>
                <a:cubicBezTo>
                  <a:pt x="868" y="71"/>
                  <a:pt x="868" y="71"/>
                  <a:pt x="868" y="71"/>
                </a:cubicBezTo>
                <a:cubicBezTo>
                  <a:pt x="866" y="74"/>
                  <a:pt x="866" y="74"/>
                  <a:pt x="866" y="74"/>
                </a:cubicBezTo>
                <a:cubicBezTo>
                  <a:pt x="873" y="72"/>
                  <a:pt x="873" y="72"/>
                  <a:pt x="873" y="72"/>
                </a:cubicBezTo>
                <a:cubicBezTo>
                  <a:pt x="873" y="71"/>
                  <a:pt x="873" y="71"/>
                  <a:pt x="873" y="71"/>
                </a:cubicBezTo>
                <a:cubicBezTo>
                  <a:pt x="880" y="67"/>
                  <a:pt x="880" y="67"/>
                  <a:pt x="880" y="67"/>
                </a:cubicBezTo>
                <a:cubicBezTo>
                  <a:pt x="889" y="59"/>
                  <a:pt x="889" y="59"/>
                  <a:pt x="889" y="59"/>
                </a:cubicBezTo>
                <a:cubicBezTo>
                  <a:pt x="898" y="57"/>
                  <a:pt x="898" y="57"/>
                  <a:pt x="898" y="57"/>
                </a:cubicBezTo>
                <a:cubicBezTo>
                  <a:pt x="907" y="57"/>
                  <a:pt x="907" y="57"/>
                  <a:pt x="907" y="57"/>
                </a:cubicBezTo>
                <a:cubicBezTo>
                  <a:pt x="908" y="58"/>
                  <a:pt x="908" y="58"/>
                  <a:pt x="908" y="58"/>
                </a:cubicBezTo>
                <a:cubicBezTo>
                  <a:pt x="900" y="63"/>
                  <a:pt x="900" y="63"/>
                  <a:pt x="900" y="63"/>
                </a:cubicBezTo>
                <a:cubicBezTo>
                  <a:pt x="906" y="63"/>
                  <a:pt x="906" y="63"/>
                  <a:pt x="906" y="63"/>
                </a:cubicBezTo>
                <a:cubicBezTo>
                  <a:pt x="904" y="64"/>
                  <a:pt x="904" y="64"/>
                  <a:pt x="904" y="64"/>
                </a:cubicBezTo>
                <a:cubicBezTo>
                  <a:pt x="910" y="66"/>
                  <a:pt x="910" y="66"/>
                  <a:pt x="910" y="66"/>
                </a:cubicBezTo>
                <a:cubicBezTo>
                  <a:pt x="910" y="69"/>
                  <a:pt x="910" y="69"/>
                  <a:pt x="910" y="69"/>
                </a:cubicBezTo>
                <a:cubicBezTo>
                  <a:pt x="904" y="71"/>
                  <a:pt x="904" y="71"/>
                  <a:pt x="904" y="71"/>
                </a:cubicBezTo>
                <a:cubicBezTo>
                  <a:pt x="901" y="75"/>
                  <a:pt x="901" y="75"/>
                  <a:pt x="901" y="75"/>
                </a:cubicBezTo>
                <a:cubicBezTo>
                  <a:pt x="900" y="73"/>
                  <a:pt x="900" y="73"/>
                  <a:pt x="900" y="73"/>
                </a:cubicBezTo>
                <a:cubicBezTo>
                  <a:pt x="894" y="76"/>
                  <a:pt x="894" y="76"/>
                  <a:pt x="894" y="76"/>
                </a:cubicBezTo>
                <a:cubicBezTo>
                  <a:pt x="894" y="77"/>
                  <a:pt x="895" y="77"/>
                  <a:pt x="894" y="78"/>
                </a:cubicBezTo>
                <a:cubicBezTo>
                  <a:pt x="887" y="79"/>
                  <a:pt x="887" y="79"/>
                  <a:pt x="887" y="79"/>
                </a:cubicBezTo>
                <a:cubicBezTo>
                  <a:pt x="887" y="78"/>
                  <a:pt x="885" y="78"/>
                  <a:pt x="886" y="81"/>
                </a:cubicBezTo>
                <a:cubicBezTo>
                  <a:pt x="889" y="81"/>
                  <a:pt x="889" y="81"/>
                  <a:pt x="889" y="81"/>
                </a:cubicBezTo>
                <a:cubicBezTo>
                  <a:pt x="887" y="82"/>
                  <a:pt x="887" y="82"/>
                  <a:pt x="887" y="82"/>
                </a:cubicBezTo>
                <a:cubicBezTo>
                  <a:pt x="884" y="82"/>
                  <a:pt x="884" y="82"/>
                  <a:pt x="884" y="82"/>
                </a:cubicBezTo>
                <a:cubicBezTo>
                  <a:pt x="875" y="88"/>
                  <a:pt x="875" y="88"/>
                  <a:pt x="875" y="88"/>
                </a:cubicBezTo>
                <a:cubicBezTo>
                  <a:pt x="863" y="97"/>
                  <a:pt x="863" y="97"/>
                  <a:pt x="863" y="97"/>
                </a:cubicBezTo>
                <a:cubicBezTo>
                  <a:pt x="866" y="98"/>
                  <a:pt x="866" y="98"/>
                  <a:pt x="866" y="98"/>
                </a:cubicBezTo>
                <a:cubicBezTo>
                  <a:pt x="867" y="97"/>
                  <a:pt x="867" y="97"/>
                  <a:pt x="867" y="97"/>
                </a:cubicBezTo>
                <a:cubicBezTo>
                  <a:pt x="862" y="103"/>
                  <a:pt x="862" y="103"/>
                  <a:pt x="862" y="103"/>
                </a:cubicBezTo>
                <a:cubicBezTo>
                  <a:pt x="862" y="104"/>
                  <a:pt x="862" y="104"/>
                  <a:pt x="862" y="104"/>
                </a:cubicBezTo>
                <a:cubicBezTo>
                  <a:pt x="858" y="100"/>
                  <a:pt x="858" y="100"/>
                  <a:pt x="858" y="100"/>
                </a:cubicBezTo>
                <a:cubicBezTo>
                  <a:pt x="855" y="103"/>
                  <a:pt x="855" y="103"/>
                  <a:pt x="855" y="103"/>
                </a:cubicBezTo>
                <a:cubicBezTo>
                  <a:pt x="858" y="105"/>
                  <a:pt x="858" y="105"/>
                  <a:pt x="858" y="105"/>
                </a:cubicBezTo>
                <a:cubicBezTo>
                  <a:pt x="858" y="105"/>
                  <a:pt x="857" y="105"/>
                  <a:pt x="857" y="107"/>
                </a:cubicBezTo>
                <a:cubicBezTo>
                  <a:pt x="860" y="110"/>
                  <a:pt x="860" y="110"/>
                  <a:pt x="860" y="110"/>
                </a:cubicBezTo>
                <a:cubicBezTo>
                  <a:pt x="856" y="115"/>
                  <a:pt x="850" y="118"/>
                  <a:pt x="845" y="121"/>
                </a:cubicBezTo>
                <a:cubicBezTo>
                  <a:pt x="834" y="129"/>
                  <a:pt x="834" y="129"/>
                  <a:pt x="834" y="129"/>
                </a:cubicBezTo>
                <a:cubicBezTo>
                  <a:pt x="843" y="121"/>
                  <a:pt x="843" y="121"/>
                  <a:pt x="843" y="121"/>
                </a:cubicBezTo>
                <a:cubicBezTo>
                  <a:pt x="844" y="119"/>
                  <a:pt x="850" y="122"/>
                  <a:pt x="845" y="117"/>
                </a:cubicBezTo>
                <a:cubicBezTo>
                  <a:pt x="836" y="123"/>
                  <a:pt x="836" y="123"/>
                  <a:pt x="836" y="123"/>
                </a:cubicBezTo>
                <a:cubicBezTo>
                  <a:pt x="830" y="132"/>
                  <a:pt x="830" y="132"/>
                  <a:pt x="830" y="132"/>
                </a:cubicBezTo>
                <a:cubicBezTo>
                  <a:pt x="832" y="132"/>
                  <a:pt x="832" y="132"/>
                  <a:pt x="832" y="132"/>
                </a:cubicBezTo>
                <a:cubicBezTo>
                  <a:pt x="830" y="132"/>
                  <a:pt x="847" y="125"/>
                  <a:pt x="829" y="135"/>
                </a:cubicBezTo>
                <a:cubicBezTo>
                  <a:pt x="828" y="132"/>
                  <a:pt x="828" y="132"/>
                  <a:pt x="828" y="132"/>
                </a:cubicBezTo>
                <a:cubicBezTo>
                  <a:pt x="825" y="136"/>
                  <a:pt x="825" y="136"/>
                  <a:pt x="825" y="136"/>
                </a:cubicBezTo>
                <a:cubicBezTo>
                  <a:pt x="826" y="137"/>
                  <a:pt x="826" y="137"/>
                  <a:pt x="826" y="137"/>
                </a:cubicBezTo>
                <a:cubicBezTo>
                  <a:pt x="827" y="136"/>
                  <a:pt x="827" y="136"/>
                  <a:pt x="827" y="136"/>
                </a:cubicBezTo>
                <a:cubicBezTo>
                  <a:pt x="825" y="140"/>
                  <a:pt x="825" y="140"/>
                  <a:pt x="825" y="140"/>
                </a:cubicBezTo>
                <a:cubicBezTo>
                  <a:pt x="825" y="139"/>
                  <a:pt x="827" y="139"/>
                  <a:pt x="825" y="137"/>
                </a:cubicBezTo>
                <a:cubicBezTo>
                  <a:pt x="823" y="137"/>
                  <a:pt x="823" y="137"/>
                  <a:pt x="823" y="137"/>
                </a:cubicBezTo>
                <a:cubicBezTo>
                  <a:pt x="823" y="140"/>
                  <a:pt x="823" y="140"/>
                  <a:pt x="823" y="140"/>
                </a:cubicBezTo>
                <a:cubicBezTo>
                  <a:pt x="809" y="155"/>
                  <a:pt x="809" y="155"/>
                  <a:pt x="809" y="155"/>
                </a:cubicBezTo>
                <a:cubicBezTo>
                  <a:pt x="805" y="157"/>
                  <a:pt x="805" y="157"/>
                  <a:pt x="805" y="157"/>
                </a:cubicBezTo>
                <a:cubicBezTo>
                  <a:pt x="805" y="159"/>
                  <a:pt x="805" y="159"/>
                  <a:pt x="805" y="159"/>
                </a:cubicBezTo>
                <a:cubicBezTo>
                  <a:pt x="801" y="162"/>
                  <a:pt x="801" y="162"/>
                  <a:pt x="801" y="162"/>
                </a:cubicBezTo>
                <a:cubicBezTo>
                  <a:pt x="800" y="161"/>
                  <a:pt x="806" y="161"/>
                  <a:pt x="799" y="161"/>
                </a:cubicBezTo>
                <a:cubicBezTo>
                  <a:pt x="799" y="164"/>
                  <a:pt x="799" y="164"/>
                  <a:pt x="799" y="164"/>
                </a:cubicBezTo>
                <a:cubicBezTo>
                  <a:pt x="804" y="170"/>
                  <a:pt x="804" y="152"/>
                  <a:pt x="799" y="170"/>
                </a:cubicBezTo>
                <a:cubicBezTo>
                  <a:pt x="791" y="170"/>
                  <a:pt x="791" y="170"/>
                  <a:pt x="791" y="170"/>
                </a:cubicBezTo>
                <a:cubicBezTo>
                  <a:pt x="788" y="170"/>
                  <a:pt x="788" y="170"/>
                  <a:pt x="788" y="170"/>
                </a:cubicBezTo>
                <a:cubicBezTo>
                  <a:pt x="787" y="173"/>
                  <a:pt x="787" y="173"/>
                  <a:pt x="787" y="173"/>
                </a:cubicBezTo>
                <a:cubicBezTo>
                  <a:pt x="785" y="172"/>
                  <a:pt x="785" y="172"/>
                  <a:pt x="785" y="172"/>
                </a:cubicBezTo>
                <a:cubicBezTo>
                  <a:pt x="783" y="175"/>
                  <a:pt x="783" y="175"/>
                  <a:pt x="783" y="175"/>
                </a:cubicBezTo>
                <a:cubicBezTo>
                  <a:pt x="788" y="180"/>
                  <a:pt x="788" y="180"/>
                  <a:pt x="788" y="180"/>
                </a:cubicBezTo>
                <a:cubicBezTo>
                  <a:pt x="792" y="177"/>
                  <a:pt x="792" y="177"/>
                  <a:pt x="792" y="177"/>
                </a:cubicBezTo>
                <a:cubicBezTo>
                  <a:pt x="792" y="181"/>
                  <a:pt x="792" y="181"/>
                  <a:pt x="792" y="181"/>
                </a:cubicBezTo>
                <a:cubicBezTo>
                  <a:pt x="789" y="183"/>
                  <a:pt x="789" y="183"/>
                  <a:pt x="789" y="183"/>
                </a:cubicBezTo>
                <a:cubicBezTo>
                  <a:pt x="791" y="185"/>
                  <a:pt x="791" y="185"/>
                  <a:pt x="791" y="185"/>
                </a:cubicBezTo>
                <a:cubicBezTo>
                  <a:pt x="791" y="184"/>
                  <a:pt x="793" y="184"/>
                  <a:pt x="794" y="180"/>
                </a:cubicBezTo>
                <a:cubicBezTo>
                  <a:pt x="795" y="181"/>
                  <a:pt x="795" y="181"/>
                  <a:pt x="795" y="181"/>
                </a:cubicBezTo>
                <a:cubicBezTo>
                  <a:pt x="797" y="181"/>
                  <a:pt x="797" y="181"/>
                  <a:pt x="797" y="181"/>
                </a:cubicBezTo>
                <a:cubicBezTo>
                  <a:pt x="797" y="178"/>
                  <a:pt x="797" y="178"/>
                  <a:pt x="797" y="178"/>
                </a:cubicBezTo>
                <a:cubicBezTo>
                  <a:pt x="795" y="176"/>
                  <a:pt x="795" y="176"/>
                  <a:pt x="795" y="176"/>
                </a:cubicBezTo>
                <a:cubicBezTo>
                  <a:pt x="796" y="172"/>
                  <a:pt x="796" y="172"/>
                  <a:pt x="796" y="172"/>
                </a:cubicBezTo>
                <a:cubicBezTo>
                  <a:pt x="801" y="173"/>
                  <a:pt x="801" y="173"/>
                  <a:pt x="801" y="173"/>
                </a:cubicBezTo>
                <a:cubicBezTo>
                  <a:pt x="798" y="178"/>
                  <a:pt x="798" y="178"/>
                  <a:pt x="798" y="178"/>
                </a:cubicBezTo>
                <a:cubicBezTo>
                  <a:pt x="801" y="177"/>
                  <a:pt x="801" y="177"/>
                  <a:pt x="801" y="177"/>
                </a:cubicBezTo>
                <a:cubicBezTo>
                  <a:pt x="801" y="176"/>
                  <a:pt x="807" y="174"/>
                  <a:pt x="802" y="172"/>
                </a:cubicBezTo>
                <a:cubicBezTo>
                  <a:pt x="809" y="169"/>
                  <a:pt x="809" y="169"/>
                  <a:pt x="809" y="169"/>
                </a:cubicBezTo>
                <a:cubicBezTo>
                  <a:pt x="810" y="169"/>
                  <a:pt x="806" y="170"/>
                  <a:pt x="810" y="170"/>
                </a:cubicBezTo>
                <a:cubicBezTo>
                  <a:pt x="811" y="169"/>
                  <a:pt x="811" y="169"/>
                  <a:pt x="811" y="169"/>
                </a:cubicBezTo>
                <a:cubicBezTo>
                  <a:pt x="808" y="166"/>
                  <a:pt x="808" y="166"/>
                  <a:pt x="808" y="166"/>
                </a:cubicBezTo>
                <a:cubicBezTo>
                  <a:pt x="807" y="168"/>
                  <a:pt x="807" y="168"/>
                  <a:pt x="807" y="168"/>
                </a:cubicBezTo>
                <a:cubicBezTo>
                  <a:pt x="806" y="165"/>
                  <a:pt x="806" y="165"/>
                  <a:pt x="806" y="165"/>
                </a:cubicBezTo>
                <a:cubicBezTo>
                  <a:pt x="811" y="165"/>
                  <a:pt x="811" y="165"/>
                  <a:pt x="811" y="165"/>
                </a:cubicBezTo>
                <a:cubicBezTo>
                  <a:pt x="812" y="165"/>
                  <a:pt x="812" y="165"/>
                  <a:pt x="812" y="165"/>
                </a:cubicBezTo>
                <a:cubicBezTo>
                  <a:pt x="813" y="164"/>
                  <a:pt x="801" y="172"/>
                  <a:pt x="818" y="165"/>
                </a:cubicBezTo>
                <a:cubicBezTo>
                  <a:pt x="819" y="161"/>
                  <a:pt x="819" y="161"/>
                  <a:pt x="819" y="161"/>
                </a:cubicBezTo>
                <a:cubicBezTo>
                  <a:pt x="821" y="160"/>
                  <a:pt x="821" y="160"/>
                  <a:pt x="821" y="160"/>
                </a:cubicBezTo>
                <a:cubicBezTo>
                  <a:pt x="824" y="159"/>
                  <a:pt x="824" y="159"/>
                  <a:pt x="824" y="159"/>
                </a:cubicBezTo>
                <a:cubicBezTo>
                  <a:pt x="825" y="156"/>
                  <a:pt x="825" y="156"/>
                  <a:pt x="825" y="156"/>
                </a:cubicBezTo>
                <a:cubicBezTo>
                  <a:pt x="830" y="155"/>
                  <a:pt x="830" y="155"/>
                  <a:pt x="830" y="155"/>
                </a:cubicBezTo>
                <a:cubicBezTo>
                  <a:pt x="832" y="151"/>
                  <a:pt x="832" y="151"/>
                  <a:pt x="832" y="151"/>
                </a:cubicBezTo>
                <a:cubicBezTo>
                  <a:pt x="834" y="150"/>
                  <a:pt x="834" y="150"/>
                  <a:pt x="834" y="150"/>
                </a:cubicBezTo>
                <a:cubicBezTo>
                  <a:pt x="835" y="147"/>
                  <a:pt x="835" y="147"/>
                  <a:pt x="835" y="147"/>
                </a:cubicBezTo>
                <a:cubicBezTo>
                  <a:pt x="836" y="148"/>
                  <a:pt x="836" y="148"/>
                  <a:pt x="836" y="148"/>
                </a:cubicBezTo>
                <a:cubicBezTo>
                  <a:pt x="841" y="144"/>
                  <a:pt x="841" y="144"/>
                  <a:pt x="841" y="144"/>
                </a:cubicBezTo>
                <a:cubicBezTo>
                  <a:pt x="841" y="143"/>
                  <a:pt x="839" y="148"/>
                  <a:pt x="842" y="142"/>
                </a:cubicBezTo>
                <a:cubicBezTo>
                  <a:pt x="844" y="143"/>
                  <a:pt x="844" y="143"/>
                  <a:pt x="844" y="143"/>
                </a:cubicBezTo>
                <a:cubicBezTo>
                  <a:pt x="845" y="138"/>
                  <a:pt x="845" y="138"/>
                  <a:pt x="845" y="138"/>
                </a:cubicBezTo>
                <a:cubicBezTo>
                  <a:pt x="848" y="137"/>
                  <a:pt x="848" y="137"/>
                  <a:pt x="848" y="137"/>
                </a:cubicBezTo>
                <a:cubicBezTo>
                  <a:pt x="850" y="134"/>
                  <a:pt x="850" y="134"/>
                  <a:pt x="850" y="134"/>
                </a:cubicBezTo>
                <a:cubicBezTo>
                  <a:pt x="854" y="133"/>
                  <a:pt x="854" y="133"/>
                  <a:pt x="854" y="133"/>
                </a:cubicBezTo>
                <a:cubicBezTo>
                  <a:pt x="855" y="130"/>
                  <a:pt x="855" y="130"/>
                  <a:pt x="855" y="130"/>
                </a:cubicBezTo>
                <a:cubicBezTo>
                  <a:pt x="859" y="130"/>
                  <a:pt x="859" y="130"/>
                  <a:pt x="859" y="130"/>
                </a:cubicBezTo>
                <a:cubicBezTo>
                  <a:pt x="862" y="127"/>
                  <a:pt x="862" y="127"/>
                  <a:pt x="862" y="127"/>
                </a:cubicBezTo>
                <a:cubicBezTo>
                  <a:pt x="864" y="127"/>
                  <a:pt x="853" y="131"/>
                  <a:pt x="866" y="126"/>
                </a:cubicBezTo>
                <a:cubicBezTo>
                  <a:pt x="866" y="126"/>
                  <a:pt x="868" y="126"/>
                  <a:pt x="865" y="125"/>
                </a:cubicBezTo>
                <a:cubicBezTo>
                  <a:pt x="867" y="121"/>
                  <a:pt x="867" y="121"/>
                  <a:pt x="867" y="121"/>
                </a:cubicBezTo>
                <a:cubicBezTo>
                  <a:pt x="871" y="120"/>
                  <a:pt x="871" y="120"/>
                  <a:pt x="871" y="120"/>
                </a:cubicBezTo>
                <a:cubicBezTo>
                  <a:pt x="875" y="116"/>
                  <a:pt x="875" y="116"/>
                  <a:pt x="875" y="116"/>
                </a:cubicBezTo>
                <a:cubicBezTo>
                  <a:pt x="876" y="114"/>
                  <a:pt x="876" y="114"/>
                  <a:pt x="876" y="114"/>
                </a:cubicBezTo>
                <a:cubicBezTo>
                  <a:pt x="882" y="111"/>
                  <a:pt x="882" y="111"/>
                  <a:pt x="882" y="111"/>
                </a:cubicBezTo>
                <a:cubicBezTo>
                  <a:pt x="884" y="107"/>
                  <a:pt x="884" y="107"/>
                  <a:pt x="884" y="107"/>
                </a:cubicBezTo>
                <a:cubicBezTo>
                  <a:pt x="891" y="103"/>
                  <a:pt x="891" y="103"/>
                  <a:pt x="891" y="103"/>
                </a:cubicBezTo>
                <a:cubicBezTo>
                  <a:pt x="891" y="100"/>
                  <a:pt x="891" y="100"/>
                  <a:pt x="891" y="100"/>
                </a:cubicBezTo>
                <a:cubicBezTo>
                  <a:pt x="894" y="100"/>
                  <a:pt x="894" y="100"/>
                  <a:pt x="894" y="100"/>
                </a:cubicBezTo>
                <a:cubicBezTo>
                  <a:pt x="898" y="96"/>
                  <a:pt x="898" y="96"/>
                  <a:pt x="898" y="96"/>
                </a:cubicBezTo>
                <a:cubicBezTo>
                  <a:pt x="901" y="96"/>
                  <a:pt x="901" y="96"/>
                  <a:pt x="901" y="96"/>
                </a:cubicBezTo>
                <a:cubicBezTo>
                  <a:pt x="900" y="96"/>
                  <a:pt x="900" y="96"/>
                  <a:pt x="900" y="96"/>
                </a:cubicBezTo>
                <a:cubicBezTo>
                  <a:pt x="900" y="94"/>
                  <a:pt x="900" y="94"/>
                  <a:pt x="900" y="94"/>
                </a:cubicBezTo>
                <a:cubicBezTo>
                  <a:pt x="901" y="94"/>
                  <a:pt x="901" y="94"/>
                  <a:pt x="901" y="94"/>
                </a:cubicBezTo>
                <a:cubicBezTo>
                  <a:pt x="901" y="95"/>
                  <a:pt x="902" y="93"/>
                  <a:pt x="901" y="95"/>
                </a:cubicBezTo>
                <a:cubicBezTo>
                  <a:pt x="903" y="94"/>
                  <a:pt x="903" y="94"/>
                  <a:pt x="903" y="94"/>
                </a:cubicBezTo>
                <a:cubicBezTo>
                  <a:pt x="901" y="93"/>
                  <a:pt x="901" y="93"/>
                  <a:pt x="901" y="93"/>
                </a:cubicBezTo>
                <a:cubicBezTo>
                  <a:pt x="908" y="90"/>
                  <a:pt x="908" y="90"/>
                  <a:pt x="908" y="90"/>
                </a:cubicBezTo>
                <a:cubicBezTo>
                  <a:pt x="910" y="90"/>
                  <a:pt x="910" y="90"/>
                  <a:pt x="910" y="90"/>
                </a:cubicBezTo>
                <a:cubicBezTo>
                  <a:pt x="910" y="94"/>
                  <a:pt x="914" y="86"/>
                  <a:pt x="910" y="94"/>
                </a:cubicBezTo>
                <a:cubicBezTo>
                  <a:pt x="913" y="98"/>
                  <a:pt x="913" y="98"/>
                  <a:pt x="913" y="98"/>
                </a:cubicBezTo>
                <a:cubicBezTo>
                  <a:pt x="912" y="98"/>
                  <a:pt x="912" y="98"/>
                  <a:pt x="912" y="98"/>
                </a:cubicBezTo>
                <a:cubicBezTo>
                  <a:pt x="912" y="100"/>
                  <a:pt x="912" y="100"/>
                  <a:pt x="912" y="100"/>
                </a:cubicBezTo>
                <a:cubicBezTo>
                  <a:pt x="908" y="99"/>
                  <a:pt x="908" y="99"/>
                  <a:pt x="908" y="99"/>
                </a:cubicBezTo>
                <a:cubicBezTo>
                  <a:pt x="902" y="104"/>
                  <a:pt x="902" y="104"/>
                  <a:pt x="902" y="104"/>
                </a:cubicBezTo>
                <a:cubicBezTo>
                  <a:pt x="899" y="102"/>
                  <a:pt x="899" y="102"/>
                  <a:pt x="899" y="102"/>
                </a:cubicBezTo>
                <a:cubicBezTo>
                  <a:pt x="899" y="102"/>
                  <a:pt x="899" y="102"/>
                  <a:pt x="899" y="102"/>
                </a:cubicBezTo>
                <a:cubicBezTo>
                  <a:pt x="899" y="105"/>
                  <a:pt x="899" y="105"/>
                  <a:pt x="899" y="105"/>
                </a:cubicBezTo>
                <a:cubicBezTo>
                  <a:pt x="898" y="105"/>
                  <a:pt x="896" y="104"/>
                  <a:pt x="895" y="105"/>
                </a:cubicBezTo>
                <a:cubicBezTo>
                  <a:pt x="899" y="108"/>
                  <a:pt x="899" y="108"/>
                  <a:pt x="899" y="108"/>
                </a:cubicBezTo>
                <a:cubicBezTo>
                  <a:pt x="903" y="105"/>
                  <a:pt x="903" y="105"/>
                  <a:pt x="903" y="105"/>
                </a:cubicBezTo>
                <a:cubicBezTo>
                  <a:pt x="909" y="109"/>
                  <a:pt x="890" y="102"/>
                  <a:pt x="911" y="109"/>
                </a:cubicBezTo>
                <a:cubicBezTo>
                  <a:pt x="913" y="104"/>
                  <a:pt x="913" y="104"/>
                  <a:pt x="913" y="104"/>
                </a:cubicBezTo>
                <a:cubicBezTo>
                  <a:pt x="915" y="109"/>
                  <a:pt x="915" y="109"/>
                  <a:pt x="915" y="109"/>
                </a:cubicBezTo>
                <a:cubicBezTo>
                  <a:pt x="913" y="114"/>
                  <a:pt x="913" y="108"/>
                  <a:pt x="903" y="112"/>
                </a:cubicBezTo>
                <a:cubicBezTo>
                  <a:pt x="892" y="121"/>
                  <a:pt x="892" y="121"/>
                  <a:pt x="892" y="121"/>
                </a:cubicBezTo>
                <a:cubicBezTo>
                  <a:pt x="890" y="123"/>
                  <a:pt x="890" y="123"/>
                  <a:pt x="890" y="123"/>
                </a:cubicBezTo>
                <a:cubicBezTo>
                  <a:pt x="886" y="126"/>
                  <a:pt x="886" y="126"/>
                  <a:pt x="886" y="126"/>
                </a:cubicBezTo>
                <a:cubicBezTo>
                  <a:pt x="885" y="129"/>
                  <a:pt x="885" y="129"/>
                  <a:pt x="885" y="129"/>
                </a:cubicBezTo>
                <a:cubicBezTo>
                  <a:pt x="879" y="132"/>
                  <a:pt x="879" y="132"/>
                  <a:pt x="879" y="132"/>
                </a:cubicBezTo>
                <a:cubicBezTo>
                  <a:pt x="877" y="137"/>
                  <a:pt x="877" y="137"/>
                  <a:pt x="877" y="137"/>
                </a:cubicBezTo>
                <a:cubicBezTo>
                  <a:pt x="869" y="141"/>
                  <a:pt x="869" y="141"/>
                  <a:pt x="869" y="141"/>
                </a:cubicBezTo>
                <a:cubicBezTo>
                  <a:pt x="868" y="144"/>
                  <a:pt x="868" y="144"/>
                  <a:pt x="868" y="144"/>
                </a:cubicBezTo>
                <a:cubicBezTo>
                  <a:pt x="867" y="143"/>
                  <a:pt x="867" y="143"/>
                  <a:pt x="867" y="143"/>
                </a:cubicBezTo>
                <a:cubicBezTo>
                  <a:pt x="857" y="151"/>
                  <a:pt x="857" y="151"/>
                  <a:pt x="857" y="151"/>
                </a:cubicBezTo>
                <a:cubicBezTo>
                  <a:pt x="855" y="151"/>
                  <a:pt x="855" y="151"/>
                  <a:pt x="855" y="151"/>
                </a:cubicBezTo>
                <a:cubicBezTo>
                  <a:pt x="855" y="153"/>
                  <a:pt x="855" y="153"/>
                  <a:pt x="855" y="153"/>
                </a:cubicBezTo>
                <a:cubicBezTo>
                  <a:pt x="854" y="154"/>
                  <a:pt x="849" y="156"/>
                  <a:pt x="851" y="157"/>
                </a:cubicBezTo>
                <a:cubicBezTo>
                  <a:pt x="843" y="162"/>
                  <a:pt x="843" y="162"/>
                  <a:pt x="843" y="162"/>
                </a:cubicBezTo>
                <a:cubicBezTo>
                  <a:pt x="840" y="165"/>
                  <a:pt x="839" y="165"/>
                  <a:pt x="836" y="170"/>
                </a:cubicBezTo>
                <a:cubicBezTo>
                  <a:pt x="841" y="170"/>
                  <a:pt x="841" y="170"/>
                  <a:pt x="841" y="170"/>
                </a:cubicBezTo>
                <a:cubicBezTo>
                  <a:pt x="849" y="165"/>
                  <a:pt x="849" y="165"/>
                  <a:pt x="849" y="165"/>
                </a:cubicBezTo>
                <a:cubicBezTo>
                  <a:pt x="852" y="164"/>
                  <a:pt x="849" y="175"/>
                  <a:pt x="851" y="161"/>
                </a:cubicBezTo>
                <a:cubicBezTo>
                  <a:pt x="853" y="163"/>
                  <a:pt x="853" y="163"/>
                  <a:pt x="853" y="163"/>
                </a:cubicBezTo>
                <a:cubicBezTo>
                  <a:pt x="849" y="169"/>
                  <a:pt x="849" y="169"/>
                  <a:pt x="849" y="169"/>
                </a:cubicBezTo>
                <a:cubicBezTo>
                  <a:pt x="845" y="170"/>
                  <a:pt x="845" y="170"/>
                  <a:pt x="845" y="170"/>
                </a:cubicBezTo>
                <a:cubicBezTo>
                  <a:pt x="844" y="177"/>
                  <a:pt x="844" y="177"/>
                  <a:pt x="844" y="177"/>
                </a:cubicBezTo>
                <a:cubicBezTo>
                  <a:pt x="840" y="178"/>
                  <a:pt x="840" y="178"/>
                  <a:pt x="840" y="178"/>
                </a:cubicBezTo>
                <a:cubicBezTo>
                  <a:pt x="819" y="198"/>
                  <a:pt x="819" y="198"/>
                  <a:pt x="819" y="198"/>
                </a:cubicBezTo>
                <a:cubicBezTo>
                  <a:pt x="817" y="199"/>
                  <a:pt x="817" y="199"/>
                  <a:pt x="817" y="199"/>
                </a:cubicBezTo>
                <a:cubicBezTo>
                  <a:pt x="817" y="200"/>
                  <a:pt x="817" y="200"/>
                  <a:pt x="817" y="200"/>
                </a:cubicBezTo>
                <a:cubicBezTo>
                  <a:pt x="818" y="201"/>
                  <a:pt x="818" y="201"/>
                  <a:pt x="818" y="201"/>
                </a:cubicBezTo>
                <a:cubicBezTo>
                  <a:pt x="826" y="197"/>
                  <a:pt x="826" y="197"/>
                  <a:pt x="826" y="197"/>
                </a:cubicBezTo>
                <a:cubicBezTo>
                  <a:pt x="828" y="193"/>
                  <a:pt x="828" y="193"/>
                  <a:pt x="828" y="193"/>
                </a:cubicBezTo>
                <a:cubicBezTo>
                  <a:pt x="834" y="189"/>
                  <a:pt x="834" y="189"/>
                  <a:pt x="834" y="189"/>
                </a:cubicBezTo>
                <a:cubicBezTo>
                  <a:pt x="837" y="185"/>
                  <a:pt x="837" y="185"/>
                  <a:pt x="837" y="185"/>
                </a:cubicBezTo>
                <a:cubicBezTo>
                  <a:pt x="838" y="185"/>
                  <a:pt x="840" y="184"/>
                  <a:pt x="841" y="185"/>
                </a:cubicBezTo>
                <a:cubicBezTo>
                  <a:pt x="837" y="189"/>
                  <a:pt x="837" y="189"/>
                  <a:pt x="837" y="189"/>
                </a:cubicBezTo>
                <a:cubicBezTo>
                  <a:pt x="837" y="189"/>
                  <a:pt x="833" y="187"/>
                  <a:pt x="835" y="191"/>
                </a:cubicBezTo>
                <a:cubicBezTo>
                  <a:pt x="831" y="193"/>
                  <a:pt x="831" y="193"/>
                  <a:pt x="831" y="193"/>
                </a:cubicBezTo>
                <a:cubicBezTo>
                  <a:pt x="821" y="202"/>
                  <a:pt x="821" y="202"/>
                  <a:pt x="821" y="202"/>
                </a:cubicBezTo>
                <a:cubicBezTo>
                  <a:pt x="820" y="203"/>
                  <a:pt x="828" y="195"/>
                  <a:pt x="820" y="206"/>
                </a:cubicBezTo>
                <a:cubicBezTo>
                  <a:pt x="817" y="204"/>
                  <a:pt x="817" y="204"/>
                  <a:pt x="817" y="204"/>
                </a:cubicBezTo>
                <a:cubicBezTo>
                  <a:pt x="813" y="206"/>
                  <a:pt x="813" y="206"/>
                  <a:pt x="813" y="206"/>
                </a:cubicBezTo>
                <a:cubicBezTo>
                  <a:pt x="814" y="208"/>
                  <a:pt x="814" y="208"/>
                  <a:pt x="814" y="208"/>
                </a:cubicBezTo>
                <a:cubicBezTo>
                  <a:pt x="808" y="211"/>
                  <a:pt x="808" y="211"/>
                  <a:pt x="808" y="211"/>
                </a:cubicBezTo>
                <a:cubicBezTo>
                  <a:pt x="811" y="213"/>
                  <a:pt x="815" y="204"/>
                  <a:pt x="803" y="211"/>
                </a:cubicBezTo>
                <a:cubicBezTo>
                  <a:pt x="802" y="215"/>
                  <a:pt x="802" y="215"/>
                  <a:pt x="802" y="215"/>
                </a:cubicBezTo>
                <a:cubicBezTo>
                  <a:pt x="795" y="219"/>
                  <a:pt x="795" y="219"/>
                  <a:pt x="795" y="219"/>
                </a:cubicBezTo>
                <a:cubicBezTo>
                  <a:pt x="769" y="238"/>
                  <a:pt x="769" y="238"/>
                  <a:pt x="769" y="238"/>
                </a:cubicBezTo>
                <a:cubicBezTo>
                  <a:pt x="760" y="245"/>
                  <a:pt x="760" y="245"/>
                  <a:pt x="760" y="245"/>
                </a:cubicBezTo>
                <a:cubicBezTo>
                  <a:pt x="742" y="258"/>
                  <a:pt x="742" y="258"/>
                  <a:pt x="742" y="258"/>
                </a:cubicBezTo>
                <a:cubicBezTo>
                  <a:pt x="737" y="260"/>
                  <a:pt x="737" y="260"/>
                  <a:pt x="737" y="260"/>
                </a:cubicBezTo>
                <a:cubicBezTo>
                  <a:pt x="729" y="265"/>
                  <a:pt x="729" y="265"/>
                  <a:pt x="729" y="265"/>
                </a:cubicBezTo>
                <a:cubicBezTo>
                  <a:pt x="729" y="263"/>
                  <a:pt x="739" y="261"/>
                  <a:pt x="725" y="267"/>
                </a:cubicBezTo>
                <a:cubicBezTo>
                  <a:pt x="722" y="270"/>
                  <a:pt x="722" y="270"/>
                  <a:pt x="722" y="270"/>
                </a:cubicBezTo>
                <a:cubicBezTo>
                  <a:pt x="725" y="271"/>
                  <a:pt x="725" y="271"/>
                  <a:pt x="725" y="271"/>
                </a:cubicBezTo>
                <a:cubicBezTo>
                  <a:pt x="723" y="269"/>
                  <a:pt x="724" y="272"/>
                  <a:pt x="721" y="273"/>
                </a:cubicBezTo>
                <a:cubicBezTo>
                  <a:pt x="720" y="272"/>
                  <a:pt x="720" y="272"/>
                  <a:pt x="720" y="272"/>
                </a:cubicBezTo>
                <a:cubicBezTo>
                  <a:pt x="714" y="277"/>
                  <a:pt x="714" y="277"/>
                  <a:pt x="714" y="277"/>
                </a:cubicBezTo>
                <a:cubicBezTo>
                  <a:pt x="712" y="278"/>
                  <a:pt x="713" y="273"/>
                  <a:pt x="709" y="281"/>
                </a:cubicBezTo>
                <a:cubicBezTo>
                  <a:pt x="710" y="283"/>
                  <a:pt x="710" y="283"/>
                  <a:pt x="710" y="283"/>
                </a:cubicBezTo>
                <a:cubicBezTo>
                  <a:pt x="706" y="286"/>
                  <a:pt x="706" y="286"/>
                  <a:pt x="706" y="286"/>
                </a:cubicBezTo>
                <a:cubicBezTo>
                  <a:pt x="707" y="281"/>
                  <a:pt x="707" y="281"/>
                  <a:pt x="707" y="281"/>
                </a:cubicBezTo>
                <a:cubicBezTo>
                  <a:pt x="705" y="282"/>
                  <a:pt x="705" y="282"/>
                  <a:pt x="705" y="282"/>
                </a:cubicBezTo>
                <a:cubicBezTo>
                  <a:pt x="702" y="286"/>
                  <a:pt x="702" y="286"/>
                  <a:pt x="702" y="286"/>
                </a:cubicBezTo>
                <a:cubicBezTo>
                  <a:pt x="704" y="289"/>
                  <a:pt x="704" y="289"/>
                  <a:pt x="704" y="289"/>
                </a:cubicBezTo>
                <a:cubicBezTo>
                  <a:pt x="700" y="291"/>
                  <a:pt x="700" y="291"/>
                  <a:pt x="700" y="291"/>
                </a:cubicBezTo>
                <a:cubicBezTo>
                  <a:pt x="697" y="292"/>
                  <a:pt x="697" y="292"/>
                  <a:pt x="697" y="292"/>
                </a:cubicBezTo>
                <a:cubicBezTo>
                  <a:pt x="682" y="302"/>
                  <a:pt x="682" y="302"/>
                  <a:pt x="682" y="302"/>
                </a:cubicBezTo>
                <a:cubicBezTo>
                  <a:pt x="680" y="304"/>
                  <a:pt x="680" y="304"/>
                  <a:pt x="680" y="304"/>
                </a:cubicBezTo>
                <a:cubicBezTo>
                  <a:pt x="685" y="303"/>
                  <a:pt x="685" y="303"/>
                  <a:pt x="685" y="303"/>
                </a:cubicBezTo>
                <a:cubicBezTo>
                  <a:pt x="696" y="297"/>
                  <a:pt x="696" y="297"/>
                  <a:pt x="696" y="297"/>
                </a:cubicBezTo>
                <a:cubicBezTo>
                  <a:pt x="697" y="295"/>
                  <a:pt x="697" y="295"/>
                  <a:pt x="697" y="295"/>
                </a:cubicBezTo>
                <a:cubicBezTo>
                  <a:pt x="703" y="292"/>
                  <a:pt x="703" y="292"/>
                  <a:pt x="703" y="292"/>
                </a:cubicBezTo>
                <a:cubicBezTo>
                  <a:pt x="708" y="292"/>
                  <a:pt x="708" y="292"/>
                  <a:pt x="708" y="292"/>
                </a:cubicBezTo>
                <a:cubicBezTo>
                  <a:pt x="715" y="287"/>
                  <a:pt x="715" y="287"/>
                  <a:pt x="715" y="287"/>
                </a:cubicBezTo>
                <a:cubicBezTo>
                  <a:pt x="719" y="287"/>
                  <a:pt x="719" y="287"/>
                  <a:pt x="719" y="287"/>
                </a:cubicBezTo>
                <a:cubicBezTo>
                  <a:pt x="720" y="283"/>
                  <a:pt x="720" y="283"/>
                  <a:pt x="720" y="283"/>
                </a:cubicBezTo>
                <a:cubicBezTo>
                  <a:pt x="728" y="280"/>
                  <a:pt x="728" y="280"/>
                  <a:pt x="728" y="280"/>
                </a:cubicBezTo>
                <a:cubicBezTo>
                  <a:pt x="732" y="277"/>
                  <a:pt x="732" y="277"/>
                  <a:pt x="732" y="277"/>
                </a:cubicBezTo>
                <a:cubicBezTo>
                  <a:pt x="732" y="276"/>
                  <a:pt x="726" y="281"/>
                  <a:pt x="733" y="275"/>
                </a:cubicBezTo>
                <a:cubicBezTo>
                  <a:pt x="736" y="277"/>
                  <a:pt x="736" y="277"/>
                  <a:pt x="736" y="277"/>
                </a:cubicBezTo>
                <a:cubicBezTo>
                  <a:pt x="738" y="275"/>
                  <a:pt x="738" y="275"/>
                  <a:pt x="738" y="275"/>
                </a:cubicBezTo>
                <a:cubicBezTo>
                  <a:pt x="735" y="274"/>
                  <a:pt x="735" y="274"/>
                  <a:pt x="735" y="274"/>
                </a:cubicBezTo>
                <a:cubicBezTo>
                  <a:pt x="737" y="272"/>
                  <a:pt x="737" y="272"/>
                  <a:pt x="737" y="272"/>
                </a:cubicBezTo>
                <a:cubicBezTo>
                  <a:pt x="738" y="274"/>
                  <a:pt x="738" y="274"/>
                  <a:pt x="738" y="274"/>
                </a:cubicBezTo>
                <a:cubicBezTo>
                  <a:pt x="743" y="272"/>
                  <a:pt x="743" y="272"/>
                  <a:pt x="743" y="272"/>
                </a:cubicBezTo>
                <a:cubicBezTo>
                  <a:pt x="746" y="268"/>
                  <a:pt x="746" y="268"/>
                  <a:pt x="746" y="268"/>
                </a:cubicBezTo>
                <a:cubicBezTo>
                  <a:pt x="749" y="268"/>
                  <a:pt x="749" y="268"/>
                  <a:pt x="749" y="268"/>
                </a:cubicBezTo>
                <a:cubicBezTo>
                  <a:pt x="751" y="264"/>
                  <a:pt x="751" y="264"/>
                  <a:pt x="751" y="264"/>
                </a:cubicBezTo>
                <a:cubicBezTo>
                  <a:pt x="756" y="263"/>
                  <a:pt x="756" y="263"/>
                  <a:pt x="756" y="263"/>
                </a:cubicBezTo>
                <a:cubicBezTo>
                  <a:pt x="757" y="260"/>
                  <a:pt x="757" y="260"/>
                  <a:pt x="757" y="260"/>
                </a:cubicBezTo>
                <a:cubicBezTo>
                  <a:pt x="765" y="257"/>
                  <a:pt x="765" y="257"/>
                  <a:pt x="765" y="257"/>
                </a:cubicBezTo>
                <a:cubicBezTo>
                  <a:pt x="771" y="252"/>
                  <a:pt x="771" y="252"/>
                  <a:pt x="771" y="252"/>
                </a:cubicBezTo>
                <a:cubicBezTo>
                  <a:pt x="771" y="251"/>
                  <a:pt x="762" y="260"/>
                  <a:pt x="775" y="250"/>
                </a:cubicBezTo>
                <a:cubicBezTo>
                  <a:pt x="774" y="253"/>
                  <a:pt x="774" y="253"/>
                  <a:pt x="774" y="253"/>
                </a:cubicBezTo>
                <a:cubicBezTo>
                  <a:pt x="775" y="254"/>
                  <a:pt x="775" y="254"/>
                  <a:pt x="775" y="254"/>
                </a:cubicBezTo>
                <a:cubicBezTo>
                  <a:pt x="776" y="252"/>
                  <a:pt x="776" y="252"/>
                  <a:pt x="776" y="252"/>
                </a:cubicBezTo>
                <a:cubicBezTo>
                  <a:pt x="781" y="254"/>
                  <a:pt x="781" y="254"/>
                  <a:pt x="781" y="254"/>
                </a:cubicBezTo>
                <a:cubicBezTo>
                  <a:pt x="781" y="250"/>
                  <a:pt x="781" y="250"/>
                  <a:pt x="781" y="250"/>
                </a:cubicBezTo>
                <a:cubicBezTo>
                  <a:pt x="779" y="248"/>
                  <a:pt x="779" y="248"/>
                  <a:pt x="779" y="248"/>
                </a:cubicBezTo>
                <a:cubicBezTo>
                  <a:pt x="779" y="247"/>
                  <a:pt x="771" y="254"/>
                  <a:pt x="781" y="246"/>
                </a:cubicBezTo>
                <a:cubicBezTo>
                  <a:pt x="791" y="238"/>
                  <a:pt x="791" y="238"/>
                  <a:pt x="791" y="238"/>
                </a:cubicBezTo>
                <a:cubicBezTo>
                  <a:pt x="795" y="237"/>
                  <a:pt x="795" y="237"/>
                  <a:pt x="795" y="237"/>
                </a:cubicBezTo>
                <a:cubicBezTo>
                  <a:pt x="798" y="233"/>
                  <a:pt x="798" y="233"/>
                  <a:pt x="798" y="233"/>
                </a:cubicBezTo>
                <a:cubicBezTo>
                  <a:pt x="801" y="233"/>
                  <a:pt x="801" y="233"/>
                  <a:pt x="801" y="233"/>
                </a:cubicBezTo>
                <a:cubicBezTo>
                  <a:pt x="801" y="231"/>
                  <a:pt x="801" y="231"/>
                  <a:pt x="801" y="231"/>
                </a:cubicBezTo>
                <a:cubicBezTo>
                  <a:pt x="802" y="226"/>
                  <a:pt x="808" y="235"/>
                  <a:pt x="808" y="227"/>
                </a:cubicBezTo>
                <a:cubicBezTo>
                  <a:pt x="809" y="224"/>
                  <a:pt x="809" y="224"/>
                  <a:pt x="809" y="224"/>
                </a:cubicBezTo>
                <a:cubicBezTo>
                  <a:pt x="812" y="224"/>
                  <a:pt x="812" y="224"/>
                  <a:pt x="812" y="224"/>
                </a:cubicBezTo>
                <a:cubicBezTo>
                  <a:pt x="811" y="225"/>
                  <a:pt x="811" y="225"/>
                  <a:pt x="811" y="225"/>
                </a:cubicBezTo>
                <a:cubicBezTo>
                  <a:pt x="812" y="225"/>
                  <a:pt x="810" y="222"/>
                  <a:pt x="812" y="226"/>
                </a:cubicBezTo>
                <a:cubicBezTo>
                  <a:pt x="814" y="224"/>
                  <a:pt x="814" y="224"/>
                  <a:pt x="814" y="224"/>
                </a:cubicBezTo>
                <a:cubicBezTo>
                  <a:pt x="813" y="223"/>
                  <a:pt x="813" y="223"/>
                  <a:pt x="813" y="223"/>
                </a:cubicBezTo>
                <a:cubicBezTo>
                  <a:pt x="821" y="216"/>
                  <a:pt x="821" y="216"/>
                  <a:pt x="821" y="216"/>
                </a:cubicBezTo>
                <a:cubicBezTo>
                  <a:pt x="824" y="215"/>
                  <a:pt x="824" y="215"/>
                  <a:pt x="824" y="215"/>
                </a:cubicBezTo>
                <a:cubicBezTo>
                  <a:pt x="826" y="212"/>
                  <a:pt x="826" y="212"/>
                  <a:pt x="826" y="212"/>
                </a:cubicBezTo>
                <a:cubicBezTo>
                  <a:pt x="828" y="213"/>
                  <a:pt x="831" y="208"/>
                  <a:pt x="833" y="212"/>
                </a:cubicBezTo>
                <a:cubicBezTo>
                  <a:pt x="833" y="206"/>
                  <a:pt x="833" y="206"/>
                  <a:pt x="833" y="206"/>
                </a:cubicBezTo>
                <a:cubicBezTo>
                  <a:pt x="834" y="203"/>
                  <a:pt x="835" y="211"/>
                  <a:pt x="839" y="203"/>
                </a:cubicBezTo>
                <a:cubicBezTo>
                  <a:pt x="841" y="203"/>
                  <a:pt x="841" y="203"/>
                  <a:pt x="841" y="203"/>
                </a:cubicBezTo>
                <a:cubicBezTo>
                  <a:pt x="841" y="204"/>
                  <a:pt x="841" y="204"/>
                  <a:pt x="841" y="204"/>
                </a:cubicBezTo>
                <a:cubicBezTo>
                  <a:pt x="843" y="203"/>
                  <a:pt x="843" y="203"/>
                  <a:pt x="843" y="203"/>
                </a:cubicBezTo>
                <a:cubicBezTo>
                  <a:pt x="841" y="201"/>
                  <a:pt x="841" y="201"/>
                  <a:pt x="841" y="201"/>
                </a:cubicBezTo>
                <a:cubicBezTo>
                  <a:pt x="841" y="199"/>
                  <a:pt x="841" y="199"/>
                  <a:pt x="841" y="199"/>
                </a:cubicBezTo>
                <a:cubicBezTo>
                  <a:pt x="846" y="198"/>
                  <a:pt x="846" y="198"/>
                  <a:pt x="846" y="198"/>
                </a:cubicBezTo>
                <a:cubicBezTo>
                  <a:pt x="846" y="196"/>
                  <a:pt x="846" y="196"/>
                  <a:pt x="846" y="196"/>
                </a:cubicBezTo>
                <a:cubicBezTo>
                  <a:pt x="851" y="198"/>
                  <a:pt x="851" y="198"/>
                  <a:pt x="851" y="198"/>
                </a:cubicBezTo>
                <a:cubicBezTo>
                  <a:pt x="852" y="197"/>
                  <a:pt x="848" y="201"/>
                  <a:pt x="853" y="197"/>
                </a:cubicBezTo>
                <a:cubicBezTo>
                  <a:pt x="850" y="194"/>
                  <a:pt x="850" y="194"/>
                  <a:pt x="850" y="194"/>
                </a:cubicBezTo>
                <a:cubicBezTo>
                  <a:pt x="859" y="189"/>
                  <a:pt x="859" y="189"/>
                  <a:pt x="859" y="189"/>
                </a:cubicBezTo>
                <a:cubicBezTo>
                  <a:pt x="859" y="185"/>
                  <a:pt x="859" y="185"/>
                  <a:pt x="859" y="185"/>
                </a:cubicBezTo>
                <a:cubicBezTo>
                  <a:pt x="865" y="183"/>
                  <a:pt x="865" y="183"/>
                  <a:pt x="865" y="183"/>
                </a:cubicBezTo>
                <a:cubicBezTo>
                  <a:pt x="866" y="180"/>
                  <a:pt x="866" y="180"/>
                  <a:pt x="866" y="180"/>
                </a:cubicBezTo>
                <a:cubicBezTo>
                  <a:pt x="872" y="177"/>
                  <a:pt x="872" y="177"/>
                  <a:pt x="872" y="177"/>
                </a:cubicBezTo>
                <a:cubicBezTo>
                  <a:pt x="879" y="178"/>
                  <a:pt x="879" y="178"/>
                  <a:pt x="879" y="178"/>
                </a:cubicBezTo>
                <a:cubicBezTo>
                  <a:pt x="880" y="178"/>
                  <a:pt x="880" y="178"/>
                  <a:pt x="880" y="178"/>
                </a:cubicBezTo>
                <a:cubicBezTo>
                  <a:pt x="879" y="181"/>
                  <a:pt x="879" y="181"/>
                  <a:pt x="879" y="181"/>
                </a:cubicBezTo>
                <a:cubicBezTo>
                  <a:pt x="875" y="180"/>
                  <a:pt x="875" y="180"/>
                  <a:pt x="875" y="180"/>
                </a:cubicBezTo>
                <a:cubicBezTo>
                  <a:pt x="872" y="182"/>
                  <a:pt x="872" y="182"/>
                  <a:pt x="872" y="182"/>
                </a:cubicBezTo>
                <a:cubicBezTo>
                  <a:pt x="874" y="188"/>
                  <a:pt x="871" y="180"/>
                  <a:pt x="879" y="183"/>
                </a:cubicBezTo>
                <a:cubicBezTo>
                  <a:pt x="879" y="184"/>
                  <a:pt x="879" y="184"/>
                  <a:pt x="879" y="184"/>
                </a:cubicBezTo>
                <a:cubicBezTo>
                  <a:pt x="880" y="185"/>
                  <a:pt x="880" y="185"/>
                  <a:pt x="880" y="185"/>
                </a:cubicBezTo>
                <a:cubicBezTo>
                  <a:pt x="881" y="185"/>
                  <a:pt x="887" y="190"/>
                  <a:pt x="882" y="182"/>
                </a:cubicBezTo>
                <a:cubicBezTo>
                  <a:pt x="887" y="182"/>
                  <a:pt x="887" y="182"/>
                  <a:pt x="887" y="182"/>
                </a:cubicBezTo>
                <a:cubicBezTo>
                  <a:pt x="885" y="183"/>
                  <a:pt x="885" y="183"/>
                  <a:pt x="885" y="183"/>
                </a:cubicBezTo>
                <a:cubicBezTo>
                  <a:pt x="884" y="187"/>
                  <a:pt x="884" y="187"/>
                  <a:pt x="884" y="187"/>
                </a:cubicBezTo>
                <a:cubicBezTo>
                  <a:pt x="883" y="187"/>
                  <a:pt x="886" y="188"/>
                  <a:pt x="882" y="187"/>
                </a:cubicBezTo>
                <a:cubicBezTo>
                  <a:pt x="881" y="188"/>
                  <a:pt x="881" y="188"/>
                  <a:pt x="881" y="188"/>
                </a:cubicBezTo>
                <a:cubicBezTo>
                  <a:pt x="882" y="191"/>
                  <a:pt x="882" y="191"/>
                  <a:pt x="882" y="191"/>
                </a:cubicBezTo>
                <a:cubicBezTo>
                  <a:pt x="882" y="194"/>
                  <a:pt x="882" y="194"/>
                  <a:pt x="882" y="194"/>
                </a:cubicBezTo>
                <a:cubicBezTo>
                  <a:pt x="881" y="194"/>
                  <a:pt x="881" y="194"/>
                  <a:pt x="881" y="194"/>
                </a:cubicBezTo>
                <a:cubicBezTo>
                  <a:pt x="881" y="197"/>
                  <a:pt x="881" y="197"/>
                  <a:pt x="881" y="197"/>
                </a:cubicBezTo>
                <a:cubicBezTo>
                  <a:pt x="883" y="199"/>
                  <a:pt x="883" y="199"/>
                  <a:pt x="883" y="199"/>
                </a:cubicBezTo>
                <a:cubicBezTo>
                  <a:pt x="886" y="193"/>
                  <a:pt x="886" y="193"/>
                  <a:pt x="886" y="193"/>
                </a:cubicBezTo>
                <a:cubicBezTo>
                  <a:pt x="891" y="195"/>
                  <a:pt x="891" y="195"/>
                  <a:pt x="891" y="195"/>
                </a:cubicBezTo>
                <a:cubicBezTo>
                  <a:pt x="889" y="198"/>
                  <a:pt x="889" y="198"/>
                  <a:pt x="889" y="198"/>
                </a:cubicBezTo>
                <a:cubicBezTo>
                  <a:pt x="884" y="198"/>
                  <a:pt x="884" y="198"/>
                  <a:pt x="884" y="198"/>
                </a:cubicBezTo>
                <a:cubicBezTo>
                  <a:pt x="884" y="199"/>
                  <a:pt x="887" y="195"/>
                  <a:pt x="884" y="200"/>
                </a:cubicBezTo>
                <a:cubicBezTo>
                  <a:pt x="882" y="198"/>
                  <a:pt x="882" y="198"/>
                  <a:pt x="882" y="198"/>
                </a:cubicBezTo>
                <a:cubicBezTo>
                  <a:pt x="876" y="201"/>
                  <a:pt x="876" y="201"/>
                  <a:pt x="876" y="201"/>
                </a:cubicBezTo>
                <a:cubicBezTo>
                  <a:pt x="873" y="201"/>
                  <a:pt x="873" y="201"/>
                  <a:pt x="873" y="201"/>
                </a:cubicBezTo>
                <a:cubicBezTo>
                  <a:pt x="873" y="205"/>
                  <a:pt x="873" y="205"/>
                  <a:pt x="873" y="205"/>
                </a:cubicBezTo>
                <a:cubicBezTo>
                  <a:pt x="869" y="206"/>
                  <a:pt x="869" y="206"/>
                  <a:pt x="869" y="206"/>
                </a:cubicBezTo>
                <a:cubicBezTo>
                  <a:pt x="867" y="208"/>
                  <a:pt x="867" y="208"/>
                  <a:pt x="867" y="208"/>
                </a:cubicBezTo>
                <a:cubicBezTo>
                  <a:pt x="861" y="209"/>
                  <a:pt x="861" y="209"/>
                  <a:pt x="861" y="209"/>
                </a:cubicBezTo>
                <a:cubicBezTo>
                  <a:pt x="861" y="211"/>
                  <a:pt x="861" y="211"/>
                  <a:pt x="861" y="211"/>
                </a:cubicBezTo>
                <a:cubicBezTo>
                  <a:pt x="852" y="216"/>
                  <a:pt x="852" y="216"/>
                  <a:pt x="852" y="216"/>
                </a:cubicBezTo>
                <a:cubicBezTo>
                  <a:pt x="854" y="212"/>
                  <a:pt x="854" y="212"/>
                  <a:pt x="854" y="212"/>
                </a:cubicBezTo>
                <a:cubicBezTo>
                  <a:pt x="855" y="212"/>
                  <a:pt x="854" y="215"/>
                  <a:pt x="851" y="213"/>
                </a:cubicBezTo>
                <a:cubicBezTo>
                  <a:pt x="851" y="212"/>
                  <a:pt x="858" y="218"/>
                  <a:pt x="851" y="210"/>
                </a:cubicBezTo>
                <a:cubicBezTo>
                  <a:pt x="846" y="212"/>
                  <a:pt x="846" y="212"/>
                  <a:pt x="846" y="212"/>
                </a:cubicBezTo>
                <a:cubicBezTo>
                  <a:pt x="845" y="213"/>
                  <a:pt x="845" y="213"/>
                  <a:pt x="845" y="213"/>
                </a:cubicBezTo>
                <a:cubicBezTo>
                  <a:pt x="851" y="214"/>
                  <a:pt x="851" y="214"/>
                  <a:pt x="851" y="214"/>
                </a:cubicBezTo>
                <a:cubicBezTo>
                  <a:pt x="847" y="219"/>
                  <a:pt x="847" y="219"/>
                  <a:pt x="847" y="219"/>
                </a:cubicBezTo>
                <a:cubicBezTo>
                  <a:pt x="847" y="221"/>
                  <a:pt x="847" y="221"/>
                  <a:pt x="847" y="221"/>
                </a:cubicBezTo>
                <a:cubicBezTo>
                  <a:pt x="851" y="220"/>
                  <a:pt x="851" y="220"/>
                  <a:pt x="851" y="220"/>
                </a:cubicBezTo>
                <a:cubicBezTo>
                  <a:pt x="848" y="223"/>
                  <a:pt x="848" y="223"/>
                  <a:pt x="848" y="223"/>
                </a:cubicBezTo>
                <a:cubicBezTo>
                  <a:pt x="844" y="224"/>
                  <a:pt x="844" y="224"/>
                  <a:pt x="844" y="224"/>
                </a:cubicBezTo>
                <a:cubicBezTo>
                  <a:pt x="839" y="222"/>
                  <a:pt x="839" y="222"/>
                  <a:pt x="839" y="222"/>
                </a:cubicBezTo>
                <a:cubicBezTo>
                  <a:pt x="841" y="220"/>
                  <a:pt x="841" y="220"/>
                  <a:pt x="841" y="220"/>
                </a:cubicBezTo>
                <a:cubicBezTo>
                  <a:pt x="843" y="218"/>
                  <a:pt x="843" y="218"/>
                  <a:pt x="843" y="218"/>
                </a:cubicBezTo>
                <a:cubicBezTo>
                  <a:pt x="841" y="218"/>
                  <a:pt x="841" y="218"/>
                  <a:pt x="841" y="218"/>
                </a:cubicBezTo>
                <a:cubicBezTo>
                  <a:pt x="831" y="225"/>
                  <a:pt x="831" y="225"/>
                  <a:pt x="831" y="225"/>
                </a:cubicBezTo>
                <a:cubicBezTo>
                  <a:pt x="829" y="225"/>
                  <a:pt x="842" y="223"/>
                  <a:pt x="827" y="227"/>
                </a:cubicBezTo>
                <a:cubicBezTo>
                  <a:pt x="821" y="234"/>
                  <a:pt x="821" y="234"/>
                  <a:pt x="821" y="234"/>
                </a:cubicBezTo>
                <a:cubicBezTo>
                  <a:pt x="808" y="242"/>
                  <a:pt x="808" y="242"/>
                  <a:pt x="808" y="242"/>
                </a:cubicBezTo>
                <a:cubicBezTo>
                  <a:pt x="807" y="243"/>
                  <a:pt x="807" y="243"/>
                  <a:pt x="807" y="243"/>
                </a:cubicBezTo>
                <a:cubicBezTo>
                  <a:pt x="808" y="242"/>
                  <a:pt x="808" y="244"/>
                  <a:pt x="809" y="243"/>
                </a:cubicBezTo>
                <a:cubicBezTo>
                  <a:pt x="793" y="254"/>
                  <a:pt x="793" y="254"/>
                  <a:pt x="793" y="254"/>
                </a:cubicBezTo>
                <a:cubicBezTo>
                  <a:pt x="791" y="255"/>
                  <a:pt x="791" y="255"/>
                  <a:pt x="791" y="255"/>
                </a:cubicBezTo>
                <a:cubicBezTo>
                  <a:pt x="792" y="259"/>
                  <a:pt x="792" y="259"/>
                  <a:pt x="792" y="259"/>
                </a:cubicBezTo>
                <a:cubicBezTo>
                  <a:pt x="793" y="259"/>
                  <a:pt x="787" y="261"/>
                  <a:pt x="793" y="258"/>
                </a:cubicBezTo>
                <a:cubicBezTo>
                  <a:pt x="793" y="256"/>
                  <a:pt x="793" y="256"/>
                  <a:pt x="793" y="256"/>
                </a:cubicBezTo>
                <a:cubicBezTo>
                  <a:pt x="793" y="255"/>
                  <a:pt x="786" y="262"/>
                  <a:pt x="797" y="256"/>
                </a:cubicBezTo>
                <a:cubicBezTo>
                  <a:pt x="797" y="254"/>
                  <a:pt x="797" y="254"/>
                  <a:pt x="797" y="254"/>
                </a:cubicBezTo>
                <a:cubicBezTo>
                  <a:pt x="806" y="250"/>
                  <a:pt x="806" y="250"/>
                  <a:pt x="806" y="250"/>
                </a:cubicBezTo>
                <a:cubicBezTo>
                  <a:pt x="812" y="242"/>
                  <a:pt x="812" y="242"/>
                  <a:pt x="812" y="242"/>
                </a:cubicBezTo>
                <a:cubicBezTo>
                  <a:pt x="824" y="234"/>
                  <a:pt x="824" y="234"/>
                  <a:pt x="824" y="234"/>
                </a:cubicBezTo>
                <a:cubicBezTo>
                  <a:pt x="823" y="234"/>
                  <a:pt x="823" y="234"/>
                  <a:pt x="823" y="234"/>
                </a:cubicBezTo>
                <a:cubicBezTo>
                  <a:pt x="829" y="231"/>
                  <a:pt x="829" y="231"/>
                  <a:pt x="829" y="231"/>
                </a:cubicBezTo>
                <a:cubicBezTo>
                  <a:pt x="831" y="227"/>
                  <a:pt x="831" y="227"/>
                  <a:pt x="831" y="227"/>
                </a:cubicBezTo>
                <a:cubicBezTo>
                  <a:pt x="837" y="224"/>
                  <a:pt x="837" y="224"/>
                  <a:pt x="837" y="224"/>
                </a:cubicBezTo>
                <a:cubicBezTo>
                  <a:pt x="838" y="227"/>
                  <a:pt x="846" y="216"/>
                  <a:pt x="837" y="229"/>
                </a:cubicBezTo>
                <a:cubicBezTo>
                  <a:pt x="838" y="229"/>
                  <a:pt x="838" y="229"/>
                  <a:pt x="838" y="229"/>
                </a:cubicBezTo>
                <a:cubicBezTo>
                  <a:pt x="837" y="231"/>
                  <a:pt x="837" y="231"/>
                  <a:pt x="837" y="231"/>
                </a:cubicBezTo>
                <a:cubicBezTo>
                  <a:pt x="834" y="232"/>
                  <a:pt x="834" y="232"/>
                  <a:pt x="834" y="232"/>
                </a:cubicBezTo>
                <a:cubicBezTo>
                  <a:pt x="829" y="231"/>
                  <a:pt x="829" y="231"/>
                  <a:pt x="829" y="231"/>
                </a:cubicBezTo>
                <a:cubicBezTo>
                  <a:pt x="827" y="233"/>
                  <a:pt x="827" y="233"/>
                  <a:pt x="827" y="233"/>
                </a:cubicBezTo>
                <a:cubicBezTo>
                  <a:pt x="830" y="235"/>
                  <a:pt x="830" y="235"/>
                  <a:pt x="830" y="235"/>
                </a:cubicBezTo>
                <a:cubicBezTo>
                  <a:pt x="833" y="235"/>
                  <a:pt x="833" y="235"/>
                  <a:pt x="833" y="235"/>
                </a:cubicBezTo>
                <a:cubicBezTo>
                  <a:pt x="823" y="238"/>
                  <a:pt x="823" y="238"/>
                  <a:pt x="823" y="238"/>
                </a:cubicBezTo>
                <a:cubicBezTo>
                  <a:pt x="823" y="240"/>
                  <a:pt x="823" y="240"/>
                  <a:pt x="823" y="240"/>
                </a:cubicBezTo>
                <a:cubicBezTo>
                  <a:pt x="822" y="241"/>
                  <a:pt x="830" y="241"/>
                  <a:pt x="821" y="240"/>
                </a:cubicBezTo>
                <a:cubicBezTo>
                  <a:pt x="814" y="242"/>
                  <a:pt x="814" y="242"/>
                  <a:pt x="814" y="242"/>
                </a:cubicBezTo>
                <a:cubicBezTo>
                  <a:pt x="818" y="243"/>
                  <a:pt x="818" y="243"/>
                  <a:pt x="818" y="243"/>
                </a:cubicBezTo>
                <a:cubicBezTo>
                  <a:pt x="818" y="244"/>
                  <a:pt x="818" y="245"/>
                  <a:pt x="816" y="244"/>
                </a:cubicBezTo>
                <a:cubicBezTo>
                  <a:pt x="817" y="244"/>
                  <a:pt x="820" y="241"/>
                  <a:pt x="817" y="247"/>
                </a:cubicBezTo>
                <a:cubicBezTo>
                  <a:pt x="818" y="246"/>
                  <a:pt x="822" y="242"/>
                  <a:pt x="813" y="246"/>
                </a:cubicBezTo>
                <a:cubicBezTo>
                  <a:pt x="812" y="246"/>
                  <a:pt x="812" y="246"/>
                  <a:pt x="812" y="246"/>
                </a:cubicBezTo>
                <a:cubicBezTo>
                  <a:pt x="815" y="248"/>
                  <a:pt x="815" y="248"/>
                  <a:pt x="815" y="248"/>
                </a:cubicBezTo>
                <a:cubicBezTo>
                  <a:pt x="810" y="248"/>
                  <a:pt x="810" y="248"/>
                  <a:pt x="810" y="248"/>
                </a:cubicBezTo>
                <a:cubicBezTo>
                  <a:pt x="803" y="254"/>
                  <a:pt x="803" y="254"/>
                  <a:pt x="803" y="254"/>
                </a:cubicBezTo>
                <a:cubicBezTo>
                  <a:pt x="803" y="255"/>
                  <a:pt x="803" y="255"/>
                  <a:pt x="803" y="255"/>
                </a:cubicBezTo>
                <a:cubicBezTo>
                  <a:pt x="802" y="255"/>
                  <a:pt x="802" y="255"/>
                  <a:pt x="802" y="255"/>
                </a:cubicBezTo>
                <a:cubicBezTo>
                  <a:pt x="800" y="256"/>
                  <a:pt x="795" y="255"/>
                  <a:pt x="798" y="259"/>
                </a:cubicBezTo>
                <a:cubicBezTo>
                  <a:pt x="795" y="261"/>
                  <a:pt x="795" y="261"/>
                  <a:pt x="795" y="261"/>
                </a:cubicBezTo>
                <a:cubicBezTo>
                  <a:pt x="795" y="263"/>
                  <a:pt x="795" y="263"/>
                  <a:pt x="795" y="263"/>
                </a:cubicBezTo>
                <a:cubicBezTo>
                  <a:pt x="792" y="263"/>
                  <a:pt x="792" y="263"/>
                  <a:pt x="792" y="263"/>
                </a:cubicBezTo>
                <a:cubicBezTo>
                  <a:pt x="792" y="264"/>
                  <a:pt x="792" y="264"/>
                  <a:pt x="792" y="264"/>
                </a:cubicBezTo>
                <a:cubicBezTo>
                  <a:pt x="785" y="269"/>
                  <a:pt x="785" y="269"/>
                  <a:pt x="785" y="269"/>
                </a:cubicBezTo>
                <a:cubicBezTo>
                  <a:pt x="784" y="272"/>
                  <a:pt x="784" y="272"/>
                  <a:pt x="784" y="272"/>
                </a:cubicBezTo>
                <a:cubicBezTo>
                  <a:pt x="776" y="276"/>
                  <a:pt x="776" y="276"/>
                  <a:pt x="776" y="276"/>
                </a:cubicBezTo>
                <a:cubicBezTo>
                  <a:pt x="775" y="277"/>
                  <a:pt x="775" y="277"/>
                  <a:pt x="775" y="277"/>
                </a:cubicBezTo>
                <a:cubicBezTo>
                  <a:pt x="777" y="278"/>
                  <a:pt x="777" y="278"/>
                  <a:pt x="777" y="278"/>
                </a:cubicBezTo>
                <a:cubicBezTo>
                  <a:pt x="775" y="278"/>
                  <a:pt x="775" y="278"/>
                  <a:pt x="775" y="278"/>
                </a:cubicBezTo>
                <a:cubicBezTo>
                  <a:pt x="758" y="290"/>
                  <a:pt x="758" y="290"/>
                  <a:pt x="758" y="290"/>
                </a:cubicBezTo>
                <a:cubicBezTo>
                  <a:pt x="754" y="294"/>
                  <a:pt x="754" y="294"/>
                  <a:pt x="754" y="294"/>
                </a:cubicBezTo>
                <a:cubicBezTo>
                  <a:pt x="747" y="298"/>
                  <a:pt x="747" y="298"/>
                  <a:pt x="747" y="298"/>
                </a:cubicBezTo>
                <a:cubicBezTo>
                  <a:pt x="745" y="300"/>
                  <a:pt x="745" y="300"/>
                  <a:pt x="745" y="300"/>
                </a:cubicBezTo>
                <a:cubicBezTo>
                  <a:pt x="746" y="301"/>
                  <a:pt x="746" y="301"/>
                  <a:pt x="746" y="301"/>
                </a:cubicBezTo>
                <a:cubicBezTo>
                  <a:pt x="747" y="300"/>
                  <a:pt x="747" y="300"/>
                  <a:pt x="747" y="300"/>
                </a:cubicBezTo>
                <a:cubicBezTo>
                  <a:pt x="748" y="301"/>
                  <a:pt x="748" y="301"/>
                  <a:pt x="748" y="301"/>
                </a:cubicBezTo>
                <a:cubicBezTo>
                  <a:pt x="763" y="293"/>
                  <a:pt x="763" y="293"/>
                  <a:pt x="763" y="293"/>
                </a:cubicBezTo>
                <a:cubicBezTo>
                  <a:pt x="766" y="293"/>
                  <a:pt x="766" y="293"/>
                  <a:pt x="766" y="293"/>
                </a:cubicBezTo>
                <a:cubicBezTo>
                  <a:pt x="784" y="281"/>
                  <a:pt x="784" y="281"/>
                  <a:pt x="784" y="281"/>
                </a:cubicBezTo>
                <a:cubicBezTo>
                  <a:pt x="784" y="278"/>
                  <a:pt x="787" y="284"/>
                  <a:pt x="787" y="280"/>
                </a:cubicBezTo>
                <a:cubicBezTo>
                  <a:pt x="802" y="271"/>
                  <a:pt x="802" y="271"/>
                  <a:pt x="802" y="271"/>
                </a:cubicBezTo>
                <a:cubicBezTo>
                  <a:pt x="793" y="280"/>
                  <a:pt x="793" y="280"/>
                  <a:pt x="793" y="280"/>
                </a:cubicBezTo>
                <a:cubicBezTo>
                  <a:pt x="790" y="283"/>
                  <a:pt x="790" y="283"/>
                  <a:pt x="790" y="283"/>
                </a:cubicBezTo>
                <a:cubicBezTo>
                  <a:pt x="799" y="282"/>
                  <a:pt x="799" y="282"/>
                  <a:pt x="799" y="282"/>
                </a:cubicBezTo>
                <a:cubicBezTo>
                  <a:pt x="800" y="281"/>
                  <a:pt x="801" y="287"/>
                  <a:pt x="802" y="279"/>
                </a:cubicBezTo>
                <a:cubicBezTo>
                  <a:pt x="805" y="281"/>
                  <a:pt x="805" y="281"/>
                  <a:pt x="805" y="281"/>
                </a:cubicBezTo>
                <a:cubicBezTo>
                  <a:pt x="797" y="286"/>
                  <a:pt x="797" y="286"/>
                  <a:pt x="797" y="286"/>
                </a:cubicBezTo>
                <a:cubicBezTo>
                  <a:pt x="797" y="287"/>
                  <a:pt x="797" y="287"/>
                  <a:pt x="797" y="287"/>
                </a:cubicBezTo>
                <a:cubicBezTo>
                  <a:pt x="793" y="290"/>
                  <a:pt x="793" y="290"/>
                  <a:pt x="793" y="290"/>
                </a:cubicBezTo>
                <a:cubicBezTo>
                  <a:pt x="793" y="291"/>
                  <a:pt x="793" y="291"/>
                  <a:pt x="793" y="291"/>
                </a:cubicBezTo>
                <a:cubicBezTo>
                  <a:pt x="792" y="290"/>
                  <a:pt x="792" y="290"/>
                  <a:pt x="792" y="290"/>
                </a:cubicBezTo>
                <a:cubicBezTo>
                  <a:pt x="790" y="290"/>
                  <a:pt x="790" y="290"/>
                  <a:pt x="790" y="290"/>
                </a:cubicBezTo>
                <a:cubicBezTo>
                  <a:pt x="789" y="292"/>
                  <a:pt x="789" y="292"/>
                  <a:pt x="789" y="292"/>
                </a:cubicBezTo>
                <a:cubicBezTo>
                  <a:pt x="790" y="292"/>
                  <a:pt x="790" y="292"/>
                  <a:pt x="790" y="292"/>
                </a:cubicBezTo>
                <a:cubicBezTo>
                  <a:pt x="790" y="294"/>
                  <a:pt x="790" y="294"/>
                  <a:pt x="790" y="294"/>
                </a:cubicBezTo>
                <a:cubicBezTo>
                  <a:pt x="785" y="296"/>
                  <a:pt x="798" y="298"/>
                  <a:pt x="785" y="295"/>
                </a:cubicBezTo>
                <a:cubicBezTo>
                  <a:pt x="783" y="299"/>
                  <a:pt x="783" y="299"/>
                  <a:pt x="783" y="299"/>
                </a:cubicBezTo>
                <a:cubicBezTo>
                  <a:pt x="784" y="301"/>
                  <a:pt x="784" y="301"/>
                  <a:pt x="784" y="301"/>
                </a:cubicBezTo>
                <a:cubicBezTo>
                  <a:pt x="785" y="301"/>
                  <a:pt x="788" y="302"/>
                  <a:pt x="787" y="298"/>
                </a:cubicBezTo>
                <a:cubicBezTo>
                  <a:pt x="788" y="299"/>
                  <a:pt x="790" y="298"/>
                  <a:pt x="791" y="298"/>
                </a:cubicBezTo>
                <a:cubicBezTo>
                  <a:pt x="790" y="297"/>
                  <a:pt x="790" y="297"/>
                  <a:pt x="790" y="297"/>
                </a:cubicBezTo>
                <a:cubicBezTo>
                  <a:pt x="789" y="298"/>
                  <a:pt x="789" y="298"/>
                  <a:pt x="789" y="298"/>
                </a:cubicBezTo>
                <a:cubicBezTo>
                  <a:pt x="790" y="295"/>
                  <a:pt x="780" y="302"/>
                  <a:pt x="793" y="296"/>
                </a:cubicBezTo>
                <a:cubicBezTo>
                  <a:pt x="791" y="301"/>
                  <a:pt x="791" y="301"/>
                  <a:pt x="791" y="301"/>
                </a:cubicBezTo>
                <a:cubicBezTo>
                  <a:pt x="798" y="302"/>
                  <a:pt x="798" y="302"/>
                  <a:pt x="798" y="302"/>
                </a:cubicBezTo>
                <a:cubicBezTo>
                  <a:pt x="794" y="301"/>
                  <a:pt x="800" y="308"/>
                  <a:pt x="798" y="299"/>
                </a:cubicBezTo>
                <a:cubicBezTo>
                  <a:pt x="795" y="299"/>
                  <a:pt x="795" y="299"/>
                  <a:pt x="795" y="299"/>
                </a:cubicBezTo>
                <a:cubicBezTo>
                  <a:pt x="796" y="297"/>
                  <a:pt x="800" y="296"/>
                  <a:pt x="801" y="300"/>
                </a:cubicBezTo>
                <a:cubicBezTo>
                  <a:pt x="809" y="298"/>
                  <a:pt x="809" y="298"/>
                  <a:pt x="809" y="298"/>
                </a:cubicBezTo>
                <a:cubicBezTo>
                  <a:pt x="810" y="294"/>
                  <a:pt x="810" y="294"/>
                  <a:pt x="810" y="294"/>
                </a:cubicBezTo>
                <a:cubicBezTo>
                  <a:pt x="810" y="296"/>
                  <a:pt x="810" y="296"/>
                  <a:pt x="810" y="296"/>
                </a:cubicBezTo>
                <a:cubicBezTo>
                  <a:pt x="819" y="297"/>
                  <a:pt x="819" y="297"/>
                  <a:pt x="819" y="297"/>
                </a:cubicBezTo>
                <a:cubicBezTo>
                  <a:pt x="820" y="295"/>
                  <a:pt x="820" y="295"/>
                  <a:pt x="820" y="295"/>
                </a:cubicBezTo>
                <a:cubicBezTo>
                  <a:pt x="824" y="295"/>
                  <a:pt x="824" y="295"/>
                  <a:pt x="824" y="295"/>
                </a:cubicBezTo>
                <a:cubicBezTo>
                  <a:pt x="824" y="292"/>
                  <a:pt x="824" y="292"/>
                  <a:pt x="824" y="292"/>
                </a:cubicBezTo>
                <a:cubicBezTo>
                  <a:pt x="827" y="289"/>
                  <a:pt x="825" y="295"/>
                  <a:pt x="827" y="295"/>
                </a:cubicBezTo>
                <a:cubicBezTo>
                  <a:pt x="829" y="294"/>
                  <a:pt x="829" y="294"/>
                  <a:pt x="829" y="294"/>
                </a:cubicBezTo>
                <a:cubicBezTo>
                  <a:pt x="831" y="295"/>
                  <a:pt x="831" y="295"/>
                  <a:pt x="831" y="295"/>
                </a:cubicBezTo>
                <a:cubicBezTo>
                  <a:pt x="833" y="292"/>
                  <a:pt x="833" y="292"/>
                  <a:pt x="833" y="292"/>
                </a:cubicBezTo>
                <a:cubicBezTo>
                  <a:pt x="844" y="291"/>
                  <a:pt x="844" y="291"/>
                  <a:pt x="844" y="291"/>
                </a:cubicBezTo>
                <a:cubicBezTo>
                  <a:pt x="844" y="290"/>
                  <a:pt x="844" y="290"/>
                  <a:pt x="844" y="290"/>
                </a:cubicBezTo>
                <a:cubicBezTo>
                  <a:pt x="847" y="291"/>
                  <a:pt x="847" y="291"/>
                  <a:pt x="847" y="291"/>
                </a:cubicBezTo>
                <a:cubicBezTo>
                  <a:pt x="851" y="289"/>
                  <a:pt x="851" y="289"/>
                  <a:pt x="851" y="289"/>
                </a:cubicBezTo>
                <a:cubicBezTo>
                  <a:pt x="860" y="288"/>
                  <a:pt x="860" y="288"/>
                  <a:pt x="860" y="288"/>
                </a:cubicBezTo>
                <a:cubicBezTo>
                  <a:pt x="862" y="286"/>
                  <a:pt x="862" y="286"/>
                  <a:pt x="862" y="286"/>
                </a:cubicBezTo>
                <a:cubicBezTo>
                  <a:pt x="861" y="286"/>
                  <a:pt x="859" y="289"/>
                  <a:pt x="865" y="287"/>
                </a:cubicBezTo>
                <a:cubicBezTo>
                  <a:pt x="866" y="286"/>
                  <a:pt x="866" y="286"/>
                  <a:pt x="866" y="286"/>
                </a:cubicBezTo>
                <a:cubicBezTo>
                  <a:pt x="867" y="287"/>
                  <a:pt x="867" y="287"/>
                  <a:pt x="867" y="287"/>
                </a:cubicBezTo>
                <a:cubicBezTo>
                  <a:pt x="863" y="289"/>
                  <a:pt x="863" y="289"/>
                  <a:pt x="863" y="289"/>
                </a:cubicBezTo>
                <a:cubicBezTo>
                  <a:pt x="863" y="291"/>
                  <a:pt x="863" y="291"/>
                  <a:pt x="863" y="291"/>
                </a:cubicBezTo>
                <a:cubicBezTo>
                  <a:pt x="868" y="291"/>
                  <a:pt x="868" y="291"/>
                  <a:pt x="868" y="291"/>
                </a:cubicBezTo>
                <a:cubicBezTo>
                  <a:pt x="871" y="287"/>
                  <a:pt x="871" y="287"/>
                  <a:pt x="871" y="287"/>
                </a:cubicBezTo>
                <a:cubicBezTo>
                  <a:pt x="869" y="286"/>
                  <a:pt x="869" y="286"/>
                  <a:pt x="869" y="286"/>
                </a:cubicBezTo>
                <a:cubicBezTo>
                  <a:pt x="880" y="283"/>
                  <a:pt x="880" y="283"/>
                  <a:pt x="880" y="283"/>
                </a:cubicBezTo>
                <a:cubicBezTo>
                  <a:pt x="880" y="283"/>
                  <a:pt x="880" y="283"/>
                  <a:pt x="880" y="283"/>
                </a:cubicBezTo>
                <a:cubicBezTo>
                  <a:pt x="882" y="281"/>
                  <a:pt x="882" y="281"/>
                  <a:pt x="882" y="281"/>
                </a:cubicBezTo>
                <a:cubicBezTo>
                  <a:pt x="884" y="282"/>
                  <a:pt x="884" y="282"/>
                  <a:pt x="884" y="282"/>
                </a:cubicBezTo>
                <a:cubicBezTo>
                  <a:pt x="886" y="284"/>
                  <a:pt x="888" y="281"/>
                  <a:pt x="890" y="282"/>
                </a:cubicBezTo>
                <a:cubicBezTo>
                  <a:pt x="890" y="283"/>
                  <a:pt x="892" y="281"/>
                  <a:pt x="890" y="283"/>
                </a:cubicBezTo>
                <a:cubicBezTo>
                  <a:pt x="890" y="283"/>
                  <a:pt x="891" y="283"/>
                  <a:pt x="891" y="283"/>
                </a:cubicBezTo>
                <a:cubicBezTo>
                  <a:pt x="892" y="280"/>
                  <a:pt x="892" y="280"/>
                  <a:pt x="892" y="280"/>
                </a:cubicBezTo>
                <a:cubicBezTo>
                  <a:pt x="899" y="279"/>
                  <a:pt x="899" y="279"/>
                  <a:pt x="899" y="279"/>
                </a:cubicBezTo>
                <a:cubicBezTo>
                  <a:pt x="899" y="275"/>
                  <a:pt x="899" y="275"/>
                  <a:pt x="899" y="275"/>
                </a:cubicBezTo>
                <a:cubicBezTo>
                  <a:pt x="904" y="278"/>
                  <a:pt x="904" y="278"/>
                  <a:pt x="904" y="278"/>
                </a:cubicBezTo>
                <a:cubicBezTo>
                  <a:pt x="909" y="277"/>
                  <a:pt x="909" y="277"/>
                  <a:pt x="909" y="277"/>
                </a:cubicBezTo>
                <a:cubicBezTo>
                  <a:pt x="908" y="275"/>
                  <a:pt x="908" y="275"/>
                  <a:pt x="908" y="275"/>
                </a:cubicBezTo>
                <a:cubicBezTo>
                  <a:pt x="911" y="271"/>
                  <a:pt x="911" y="271"/>
                  <a:pt x="911" y="271"/>
                </a:cubicBezTo>
                <a:cubicBezTo>
                  <a:pt x="913" y="271"/>
                  <a:pt x="913" y="271"/>
                  <a:pt x="913" y="271"/>
                </a:cubicBezTo>
                <a:cubicBezTo>
                  <a:pt x="916" y="271"/>
                  <a:pt x="916" y="271"/>
                  <a:pt x="916" y="271"/>
                </a:cubicBezTo>
                <a:cubicBezTo>
                  <a:pt x="920" y="268"/>
                  <a:pt x="920" y="268"/>
                  <a:pt x="920" y="268"/>
                </a:cubicBezTo>
                <a:cubicBezTo>
                  <a:pt x="921" y="271"/>
                  <a:pt x="921" y="271"/>
                  <a:pt x="921" y="271"/>
                </a:cubicBezTo>
                <a:cubicBezTo>
                  <a:pt x="925" y="271"/>
                  <a:pt x="925" y="271"/>
                  <a:pt x="925" y="271"/>
                </a:cubicBezTo>
                <a:cubicBezTo>
                  <a:pt x="926" y="272"/>
                  <a:pt x="919" y="273"/>
                  <a:pt x="926" y="268"/>
                </a:cubicBezTo>
                <a:cubicBezTo>
                  <a:pt x="923" y="267"/>
                  <a:pt x="923" y="267"/>
                  <a:pt x="923" y="267"/>
                </a:cubicBezTo>
                <a:cubicBezTo>
                  <a:pt x="923" y="267"/>
                  <a:pt x="920" y="268"/>
                  <a:pt x="924" y="266"/>
                </a:cubicBezTo>
                <a:cubicBezTo>
                  <a:pt x="920" y="266"/>
                  <a:pt x="920" y="266"/>
                  <a:pt x="920" y="266"/>
                </a:cubicBezTo>
                <a:cubicBezTo>
                  <a:pt x="920" y="262"/>
                  <a:pt x="920" y="262"/>
                  <a:pt x="920" y="262"/>
                </a:cubicBezTo>
                <a:cubicBezTo>
                  <a:pt x="922" y="260"/>
                  <a:pt x="922" y="260"/>
                  <a:pt x="922" y="260"/>
                </a:cubicBezTo>
                <a:cubicBezTo>
                  <a:pt x="928" y="261"/>
                  <a:pt x="928" y="261"/>
                  <a:pt x="928" y="261"/>
                </a:cubicBezTo>
                <a:cubicBezTo>
                  <a:pt x="934" y="257"/>
                  <a:pt x="934" y="257"/>
                  <a:pt x="934" y="257"/>
                </a:cubicBezTo>
                <a:cubicBezTo>
                  <a:pt x="935" y="258"/>
                  <a:pt x="937" y="256"/>
                  <a:pt x="939" y="255"/>
                </a:cubicBezTo>
                <a:cubicBezTo>
                  <a:pt x="940" y="256"/>
                  <a:pt x="940" y="256"/>
                  <a:pt x="940" y="256"/>
                </a:cubicBezTo>
                <a:cubicBezTo>
                  <a:pt x="944" y="252"/>
                  <a:pt x="944" y="252"/>
                  <a:pt x="944" y="252"/>
                </a:cubicBezTo>
                <a:cubicBezTo>
                  <a:pt x="945" y="250"/>
                  <a:pt x="945" y="250"/>
                  <a:pt x="945" y="250"/>
                </a:cubicBezTo>
                <a:cubicBezTo>
                  <a:pt x="947" y="248"/>
                  <a:pt x="947" y="248"/>
                  <a:pt x="947" y="248"/>
                </a:cubicBezTo>
                <a:cubicBezTo>
                  <a:pt x="955" y="246"/>
                  <a:pt x="955" y="246"/>
                  <a:pt x="955" y="246"/>
                </a:cubicBezTo>
                <a:cubicBezTo>
                  <a:pt x="954" y="245"/>
                  <a:pt x="957" y="242"/>
                  <a:pt x="952" y="243"/>
                </a:cubicBezTo>
                <a:cubicBezTo>
                  <a:pt x="957" y="241"/>
                  <a:pt x="957" y="241"/>
                  <a:pt x="957" y="241"/>
                </a:cubicBezTo>
                <a:cubicBezTo>
                  <a:pt x="956" y="240"/>
                  <a:pt x="956" y="240"/>
                  <a:pt x="956" y="240"/>
                </a:cubicBezTo>
                <a:cubicBezTo>
                  <a:pt x="959" y="239"/>
                  <a:pt x="959" y="239"/>
                  <a:pt x="959" y="239"/>
                </a:cubicBezTo>
                <a:cubicBezTo>
                  <a:pt x="968" y="230"/>
                  <a:pt x="968" y="230"/>
                  <a:pt x="968" y="230"/>
                </a:cubicBezTo>
                <a:cubicBezTo>
                  <a:pt x="968" y="229"/>
                  <a:pt x="965" y="231"/>
                  <a:pt x="968" y="227"/>
                </a:cubicBezTo>
                <a:cubicBezTo>
                  <a:pt x="973" y="229"/>
                  <a:pt x="973" y="229"/>
                  <a:pt x="973" y="229"/>
                </a:cubicBezTo>
                <a:cubicBezTo>
                  <a:pt x="977" y="223"/>
                  <a:pt x="977" y="223"/>
                  <a:pt x="977" y="223"/>
                </a:cubicBezTo>
                <a:cubicBezTo>
                  <a:pt x="973" y="222"/>
                  <a:pt x="973" y="222"/>
                  <a:pt x="973" y="222"/>
                </a:cubicBezTo>
                <a:cubicBezTo>
                  <a:pt x="973" y="222"/>
                  <a:pt x="977" y="222"/>
                  <a:pt x="972" y="220"/>
                </a:cubicBezTo>
                <a:cubicBezTo>
                  <a:pt x="981" y="212"/>
                  <a:pt x="981" y="212"/>
                  <a:pt x="981" y="212"/>
                </a:cubicBezTo>
                <a:cubicBezTo>
                  <a:pt x="981" y="215"/>
                  <a:pt x="981" y="215"/>
                  <a:pt x="981" y="215"/>
                </a:cubicBezTo>
                <a:cubicBezTo>
                  <a:pt x="988" y="214"/>
                  <a:pt x="988" y="214"/>
                  <a:pt x="988" y="214"/>
                </a:cubicBezTo>
                <a:cubicBezTo>
                  <a:pt x="989" y="215"/>
                  <a:pt x="982" y="217"/>
                  <a:pt x="991" y="215"/>
                </a:cubicBezTo>
                <a:cubicBezTo>
                  <a:pt x="989" y="210"/>
                  <a:pt x="989" y="210"/>
                  <a:pt x="989" y="210"/>
                </a:cubicBezTo>
                <a:cubicBezTo>
                  <a:pt x="987" y="211"/>
                  <a:pt x="987" y="211"/>
                  <a:pt x="987" y="211"/>
                </a:cubicBezTo>
                <a:cubicBezTo>
                  <a:pt x="986" y="211"/>
                  <a:pt x="986" y="211"/>
                  <a:pt x="986" y="211"/>
                </a:cubicBezTo>
                <a:cubicBezTo>
                  <a:pt x="989" y="207"/>
                  <a:pt x="989" y="207"/>
                  <a:pt x="989" y="207"/>
                </a:cubicBezTo>
                <a:cubicBezTo>
                  <a:pt x="992" y="208"/>
                  <a:pt x="992" y="208"/>
                  <a:pt x="992" y="208"/>
                </a:cubicBezTo>
                <a:cubicBezTo>
                  <a:pt x="997" y="210"/>
                  <a:pt x="997" y="210"/>
                  <a:pt x="997" y="210"/>
                </a:cubicBezTo>
                <a:cubicBezTo>
                  <a:pt x="998" y="209"/>
                  <a:pt x="998" y="209"/>
                  <a:pt x="998" y="209"/>
                </a:cubicBezTo>
                <a:cubicBezTo>
                  <a:pt x="994" y="206"/>
                  <a:pt x="994" y="206"/>
                  <a:pt x="994" y="206"/>
                </a:cubicBezTo>
                <a:cubicBezTo>
                  <a:pt x="1002" y="200"/>
                  <a:pt x="1002" y="200"/>
                  <a:pt x="1002" y="200"/>
                </a:cubicBezTo>
                <a:cubicBezTo>
                  <a:pt x="1001" y="198"/>
                  <a:pt x="1001" y="198"/>
                  <a:pt x="1001" y="198"/>
                </a:cubicBezTo>
                <a:cubicBezTo>
                  <a:pt x="998" y="198"/>
                  <a:pt x="998" y="198"/>
                  <a:pt x="998" y="198"/>
                </a:cubicBezTo>
                <a:cubicBezTo>
                  <a:pt x="997" y="198"/>
                  <a:pt x="997" y="198"/>
                  <a:pt x="997" y="198"/>
                </a:cubicBezTo>
                <a:cubicBezTo>
                  <a:pt x="1002" y="194"/>
                  <a:pt x="1002" y="194"/>
                  <a:pt x="1002" y="194"/>
                </a:cubicBezTo>
                <a:cubicBezTo>
                  <a:pt x="1004" y="196"/>
                  <a:pt x="997" y="195"/>
                  <a:pt x="1004" y="197"/>
                </a:cubicBezTo>
                <a:cubicBezTo>
                  <a:pt x="1010" y="194"/>
                  <a:pt x="1010" y="194"/>
                  <a:pt x="1010" y="194"/>
                </a:cubicBezTo>
                <a:cubicBezTo>
                  <a:pt x="1008" y="190"/>
                  <a:pt x="1008" y="190"/>
                  <a:pt x="1008" y="190"/>
                </a:cubicBezTo>
                <a:cubicBezTo>
                  <a:pt x="1011" y="187"/>
                  <a:pt x="1011" y="187"/>
                  <a:pt x="1011" y="187"/>
                </a:cubicBezTo>
                <a:cubicBezTo>
                  <a:pt x="1009" y="184"/>
                  <a:pt x="1009" y="184"/>
                  <a:pt x="1009" y="184"/>
                </a:cubicBezTo>
                <a:cubicBezTo>
                  <a:pt x="1009" y="182"/>
                  <a:pt x="1009" y="182"/>
                  <a:pt x="1009" y="182"/>
                </a:cubicBezTo>
                <a:cubicBezTo>
                  <a:pt x="1010" y="184"/>
                  <a:pt x="1010" y="184"/>
                  <a:pt x="1010" y="184"/>
                </a:cubicBezTo>
                <a:cubicBezTo>
                  <a:pt x="1013" y="178"/>
                  <a:pt x="1014" y="188"/>
                  <a:pt x="1022" y="181"/>
                </a:cubicBezTo>
                <a:cubicBezTo>
                  <a:pt x="1023" y="180"/>
                  <a:pt x="1023" y="180"/>
                  <a:pt x="1023" y="180"/>
                </a:cubicBezTo>
                <a:cubicBezTo>
                  <a:pt x="1020" y="177"/>
                  <a:pt x="1020" y="177"/>
                  <a:pt x="1020" y="177"/>
                </a:cubicBezTo>
                <a:cubicBezTo>
                  <a:pt x="1018" y="180"/>
                  <a:pt x="1018" y="180"/>
                  <a:pt x="1018" y="180"/>
                </a:cubicBezTo>
                <a:cubicBezTo>
                  <a:pt x="1018" y="177"/>
                  <a:pt x="1018" y="177"/>
                  <a:pt x="1018" y="177"/>
                </a:cubicBezTo>
                <a:cubicBezTo>
                  <a:pt x="1024" y="174"/>
                  <a:pt x="1024" y="174"/>
                  <a:pt x="1024" y="174"/>
                </a:cubicBezTo>
                <a:cubicBezTo>
                  <a:pt x="1025" y="175"/>
                  <a:pt x="1025" y="175"/>
                  <a:pt x="1025" y="175"/>
                </a:cubicBezTo>
                <a:cubicBezTo>
                  <a:pt x="1025" y="172"/>
                  <a:pt x="1025" y="172"/>
                  <a:pt x="1025" y="172"/>
                </a:cubicBezTo>
                <a:cubicBezTo>
                  <a:pt x="1031" y="173"/>
                  <a:pt x="1031" y="173"/>
                  <a:pt x="1031" y="173"/>
                </a:cubicBezTo>
                <a:cubicBezTo>
                  <a:pt x="1035" y="166"/>
                  <a:pt x="1032" y="178"/>
                  <a:pt x="1037" y="164"/>
                </a:cubicBezTo>
                <a:cubicBezTo>
                  <a:pt x="1037" y="163"/>
                  <a:pt x="1037" y="163"/>
                  <a:pt x="1037" y="163"/>
                </a:cubicBezTo>
                <a:cubicBezTo>
                  <a:pt x="1041" y="164"/>
                  <a:pt x="1041" y="164"/>
                  <a:pt x="1041" y="164"/>
                </a:cubicBezTo>
                <a:cubicBezTo>
                  <a:pt x="1041" y="165"/>
                  <a:pt x="1041" y="165"/>
                  <a:pt x="1041" y="165"/>
                </a:cubicBezTo>
                <a:cubicBezTo>
                  <a:pt x="1042" y="166"/>
                  <a:pt x="1042" y="166"/>
                  <a:pt x="1042" y="166"/>
                </a:cubicBezTo>
                <a:cubicBezTo>
                  <a:pt x="1043" y="166"/>
                  <a:pt x="1043" y="166"/>
                  <a:pt x="1043" y="166"/>
                </a:cubicBezTo>
                <a:cubicBezTo>
                  <a:pt x="1043" y="159"/>
                  <a:pt x="1043" y="159"/>
                  <a:pt x="1043" y="159"/>
                </a:cubicBezTo>
                <a:cubicBezTo>
                  <a:pt x="1039" y="159"/>
                  <a:pt x="1039" y="159"/>
                  <a:pt x="1039" y="159"/>
                </a:cubicBezTo>
                <a:cubicBezTo>
                  <a:pt x="1038" y="156"/>
                  <a:pt x="1038" y="156"/>
                  <a:pt x="1038" y="156"/>
                </a:cubicBezTo>
                <a:cubicBezTo>
                  <a:pt x="1042" y="154"/>
                  <a:pt x="1042" y="154"/>
                  <a:pt x="1042" y="154"/>
                </a:cubicBezTo>
                <a:cubicBezTo>
                  <a:pt x="1044" y="154"/>
                  <a:pt x="1041" y="157"/>
                  <a:pt x="1045" y="156"/>
                </a:cubicBezTo>
                <a:cubicBezTo>
                  <a:pt x="1047" y="155"/>
                  <a:pt x="1036" y="152"/>
                  <a:pt x="1050" y="155"/>
                </a:cubicBezTo>
                <a:cubicBezTo>
                  <a:pt x="1052" y="152"/>
                  <a:pt x="1052" y="152"/>
                  <a:pt x="1052" y="152"/>
                </a:cubicBezTo>
                <a:cubicBezTo>
                  <a:pt x="1048" y="152"/>
                  <a:pt x="1048" y="152"/>
                  <a:pt x="1048" y="152"/>
                </a:cubicBezTo>
                <a:cubicBezTo>
                  <a:pt x="1048" y="150"/>
                  <a:pt x="1048" y="150"/>
                  <a:pt x="1048" y="150"/>
                </a:cubicBezTo>
                <a:cubicBezTo>
                  <a:pt x="1052" y="148"/>
                  <a:pt x="1043" y="161"/>
                  <a:pt x="1052" y="146"/>
                </a:cubicBezTo>
                <a:cubicBezTo>
                  <a:pt x="1055" y="145"/>
                  <a:pt x="1055" y="145"/>
                  <a:pt x="1055" y="145"/>
                </a:cubicBezTo>
                <a:cubicBezTo>
                  <a:pt x="1059" y="148"/>
                  <a:pt x="1044" y="146"/>
                  <a:pt x="1061" y="141"/>
                </a:cubicBezTo>
                <a:cubicBezTo>
                  <a:pt x="1060" y="138"/>
                  <a:pt x="1054" y="145"/>
                  <a:pt x="1066" y="140"/>
                </a:cubicBezTo>
                <a:cubicBezTo>
                  <a:pt x="1064" y="137"/>
                  <a:pt x="1064" y="137"/>
                  <a:pt x="1064" y="137"/>
                </a:cubicBezTo>
                <a:cubicBezTo>
                  <a:pt x="1062" y="136"/>
                  <a:pt x="1062" y="136"/>
                  <a:pt x="1062" y="136"/>
                </a:cubicBezTo>
                <a:cubicBezTo>
                  <a:pt x="1063" y="132"/>
                  <a:pt x="1063" y="132"/>
                  <a:pt x="1063" y="132"/>
                </a:cubicBezTo>
                <a:cubicBezTo>
                  <a:pt x="1071" y="130"/>
                  <a:pt x="1071" y="130"/>
                  <a:pt x="1071" y="130"/>
                </a:cubicBezTo>
                <a:cubicBezTo>
                  <a:pt x="1073" y="128"/>
                  <a:pt x="1073" y="128"/>
                  <a:pt x="1073" y="128"/>
                </a:cubicBezTo>
                <a:cubicBezTo>
                  <a:pt x="1071" y="127"/>
                  <a:pt x="1071" y="127"/>
                  <a:pt x="1071" y="127"/>
                </a:cubicBezTo>
                <a:cubicBezTo>
                  <a:pt x="1074" y="126"/>
                  <a:pt x="1074" y="129"/>
                  <a:pt x="1075" y="123"/>
                </a:cubicBezTo>
                <a:cubicBezTo>
                  <a:pt x="1078" y="123"/>
                  <a:pt x="1078" y="123"/>
                  <a:pt x="1078" y="123"/>
                </a:cubicBezTo>
                <a:cubicBezTo>
                  <a:pt x="1083" y="124"/>
                  <a:pt x="1071" y="125"/>
                  <a:pt x="1082" y="123"/>
                </a:cubicBezTo>
                <a:cubicBezTo>
                  <a:pt x="1080" y="120"/>
                  <a:pt x="1080" y="120"/>
                  <a:pt x="1080" y="120"/>
                </a:cubicBezTo>
                <a:cubicBezTo>
                  <a:pt x="1081" y="120"/>
                  <a:pt x="1072" y="125"/>
                  <a:pt x="1084" y="120"/>
                </a:cubicBezTo>
                <a:cubicBezTo>
                  <a:pt x="1084" y="118"/>
                  <a:pt x="1084" y="118"/>
                  <a:pt x="1084" y="118"/>
                </a:cubicBezTo>
                <a:cubicBezTo>
                  <a:pt x="1089" y="117"/>
                  <a:pt x="1089" y="117"/>
                  <a:pt x="1089" y="117"/>
                </a:cubicBezTo>
                <a:cubicBezTo>
                  <a:pt x="1086" y="115"/>
                  <a:pt x="1086" y="115"/>
                  <a:pt x="1086" y="115"/>
                </a:cubicBezTo>
                <a:cubicBezTo>
                  <a:pt x="1087" y="111"/>
                  <a:pt x="1087" y="111"/>
                  <a:pt x="1087" y="111"/>
                </a:cubicBezTo>
                <a:cubicBezTo>
                  <a:pt x="1090" y="110"/>
                  <a:pt x="1094" y="114"/>
                  <a:pt x="1095" y="112"/>
                </a:cubicBezTo>
                <a:cubicBezTo>
                  <a:pt x="1097" y="108"/>
                  <a:pt x="1097" y="108"/>
                  <a:pt x="1097" y="108"/>
                </a:cubicBezTo>
                <a:cubicBezTo>
                  <a:pt x="1096" y="107"/>
                  <a:pt x="1096" y="107"/>
                  <a:pt x="1096" y="107"/>
                </a:cubicBezTo>
                <a:cubicBezTo>
                  <a:pt x="1102" y="103"/>
                  <a:pt x="1102" y="103"/>
                  <a:pt x="1102" y="103"/>
                </a:cubicBezTo>
                <a:cubicBezTo>
                  <a:pt x="1101" y="101"/>
                  <a:pt x="1101" y="101"/>
                  <a:pt x="1101" y="101"/>
                </a:cubicBezTo>
                <a:cubicBezTo>
                  <a:pt x="1101" y="98"/>
                  <a:pt x="1101" y="98"/>
                  <a:pt x="1101" y="98"/>
                </a:cubicBezTo>
                <a:cubicBezTo>
                  <a:pt x="1106" y="97"/>
                  <a:pt x="1106" y="97"/>
                  <a:pt x="1106" y="97"/>
                </a:cubicBezTo>
                <a:cubicBezTo>
                  <a:pt x="1106" y="98"/>
                  <a:pt x="1105" y="95"/>
                  <a:pt x="1106" y="98"/>
                </a:cubicBezTo>
                <a:cubicBezTo>
                  <a:pt x="1107" y="99"/>
                  <a:pt x="1107" y="99"/>
                  <a:pt x="1107" y="99"/>
                </a:cubicBezTo>
                <a:cubicBezTo>
                  <a:pt x="1109" y="97"/>
                  <a:pt x="1109" y="97"/>
                  <a:pt x="1109" y="97"/>
                </a:cubicBezTo>
                <a:cubicBezTo>
                  <a:pt x="1112" y="92"/>
                  <a:pt x="1112" y="92"/>
                  <a:pt x="1112" y="92"/>
                </a:cubicBezTo>
                <a:cubicBezTo>
                  <a:pt x="1113" y="92"/>
                  <a:pt x="1114" y="94"/>
                  <a:pt x="1115" y="92"/>
                </a:cubicBezTo>
                <a:cubicBezTo>
                  <a:pt x="1113" y="90"/>
                  <a:pt x="1113" y="90"/>
                  <a:pt x="1113" y="90"/>
                </a:cubicBezTo>
                <a:cubicBezTo>
                  <a:pt x="1110" y="91"/>
                  <a:pt x="1110" y="91"/>
                  <a:pt x="1110" y="91"/>
                </a:cubicBezTo>
                <a:cubicBezTo>
                  <a:pt x="1109" y="88"/>
                  <a:pt x="1109" y="88"/>
                  <a:pt x="1109" y="88"/>
                </a:cubicBezTo>
                <a:cubicBezTo>
                  <a:pt x="1107" y="88"/>
                  <a:pt x="1107" y="88"/>
                  <a:pt x="1107" y="88"/>
                </a:cubicBezTo>
                <a:cubicBezTo>
                  <a:pt x="1116" y="85"/>
                  <a:pt x="1116" y="85"/>
                  <a:pt x="1116" y="85"/>
                </a:cubicBezTo>
                <a:cubicBezTo>
                  <a:pt x="1119" y="86"/>
                  <a:pt x="1119" y="86"/>
                  <a:pt x="1119" y="86"/>
                </a:cubicBezTo>
                <a:cubicBezTo>
                  <a:pt x="1121" y="84"/>
                  <a:pt x="1121" y="84"/>
                  <a:pt x="1121" y="84"/>
                </a:cubicBezTo>
                <a:cubicBezTo>
                  <a:pt x="1119" y="83"/>
                  <a:pt x="1119" y="83"/>
                  <a:pt x="1119" y="83"/>
                </a:cubicBezTo>
                <a:cubicBezTo>
                  <a:pt x="1116" y="80"/>
                  <a:pt x="1116" y="91"/>
                  <a:pt x="1119" y="80"/>
                </a:cubicBezTo>
                <a:cubicBezTo>
                  <a:pt x="1123" y="80"/>
                  <a:pt x="1123" y="80"/>
                  <a:pt x="1123" y="80"/>
                </a:cubicBezTo>
                <a:cubicBezTo>
                  <a:pt x="1131" y="73"/>
                  <a:pt x="1131" y="73"/>
                  <a:pt x="1131" y="73"/>
                </a:cubicBezTo>
                <a:cubicBezTo>
                  <a:pt x="1133" y="73"/>
                  <a:pt x="1119" y="78"/>
                  <a:pt x="1135" y="71"/>
                </a:cubicBezTo>
                <a:cubicBezTo>
                  <a:pt x="1135" y="70"/>
                  <a:pt x="1134" y="74"/>
                  <a:pt x="1134" y="69"/>
                </a:cubicBezTo>
                <a:cubicBezTo>
                  <a:pt x="1137" y="68"/>
                  <a:pt x="1137" y="68"/>
                  <a:pt x="1137" y="68"/>
                </a:cubicBezTo>
                <a:cubicBezTo>
                  <a:pt x="1142" y="70"/>
                  <a:pt x="1142" y="70"/>
                  <a:pt x="1142" y="70"/>
                </a:cubicBezTo>
                <a:cubicBezTo>
                  <a:pt x="1143" y="69"/>
                  <a:pt x="1143" y="69"/>
                  <a:pt x="1143" y="69"/>
                </a:cubicBezTo>
                <a:cubicBezTo>
                  <a:pt x="1141" y="63"/>
                  <a:pt x="1141" y="63"/>
                  <a:pt x="1141" y="63"/>
                </a:cubicBezTo>
                <a:cubicBezTo>
                  <a:pt x="1152" y="56"/>
                  <a:pt x="1152" y="56"/>
                  <a:pt x="1152" y="56"/>
                </a:cubicBezTo>
                <a:cubicBezTo>
                  <a:pt x="1153" y="53"/>
                  <a:pt x="1153" y="53"/>
                  <a:pt x="1153" y="53"/>
                </a:cubicBezTo>
                <a:cubicBezTo>
                  <a:pt x="1157" y="53"/>
                  <a:pt x="1157" y="53"/>
                  <a:pt x="1157" y="53"/>
                </a:cubicBezTo>
                <a:cubicBezTo>
                  <a:pt x="1156" y="50"/>
                  <a:pt x="1156" y="50"/>
                  <a:pt x="1156" y="50"/>
                </a:cubicBezTo>
                <a:cubicBezTo>
                  <a:pt x="1158" y="52"/>
                  <a:pt x="1158" y="52"/>
                  <a:pt x="1158" y="52"/>
                </a:cubicBezTo>
                <a:cubicBezTo>
                  <a:pt x="1165" y="50"/>
                  <a:pt x="1165" y="50"/>
                  <a:pt x="1165" y="50"/>
                </a:cubicBezTo>
                <a:cubicBezTo>
                  <a:pt x="1163" y="47"/>
                  <a:pt x="1163" y="47"/>
                  <a:pt x="1163" y="47"/>
                </a:cubicBezTo>
                <a:cubicBezTo>
                  <a:pt x="1164" y="47"/>
                  <a:pt x="1164" y="46"/>
                  <a:pt x="1165" y="47"/>
                </a:cubicBezTo>
                <a:cubicBezTo>
                  <a:pt x="1161" y="44"/>
                  <a:pt x="1161" y="44"/>
                  <a:pt x="1161" y="44"/>
                </a:cubicBezTo>
                <a:cubicBezTo>
                  <a:pt x="1161" y="43"/>
                  <a:pt x="1161" y="43"/>
                  <a:pt x="1161" y="43"/>
                </a:cubicBezTo>
                <a:cubicBezTo>
                  <a:pt x="1168" y="43"/>
                  <a:pt x="1168" y="43"/>
                  <a:pt x="1168" y="43"/>
                </a:cubicBezTo>
                <a:cubicBezTo>
                  <a:pt x="1175" y="40"/>
                  <a:pt x="1175" y="40"/>
                  <a:pt x="1175" y="40"/>
                </a:cubicBezTo>
                <a:cubicBezTo>
                  <a:pt x="1175" y="38"/>
                  <a:pt x="1175" y="38"/>
                  <a:pt x="1175" y="38"/>
                </a:cubicBezTo>
                <a:cubicBezTo>
                  <a:pt x="1182" y="33"/>
                  <a:pt x="1182" y="33"/>
                  <a:pt x="1182" y="33"/>
                </a:cubicBezTo>
                <a:cubicBezTo>
                  <a:pt x="1181" y="31"/>
                  <a:pt x="1187" y="36"/>
                  <a:pt x="1186" y="29"/>
                </a:cubicBezTo>
                <a:cubicBezTo>
                  <a:pt x="1188" y="30"/>
                  <a:pt x="1188" y="30"/>
                  <a:pt x="1188" y="30"/>
                </a:cubicBezTo>
                <a:cubicBezTo>
                  <a:pt x="1192" y="25"/>
                  <a:pt x="1192" y="25"/>
                  <a:pt x="1192" y="25"/>
                </a:cubicBezTo>
                <a:cubicBezTo>
                  <a:pt x="1193" y="25"/>
                  <a:pt x="1193" y="25"/>
                  <a:pt x="1193" y="25"/>
                </a:cubicBezTo>
                <a:cubicBezTo>
                  <a:pt x="1193" y="22"/>
                  <a:pt x="1193" y="22"/>
                  <a:pt x="1193" y="22"/>
                </a:cubicBezTo>
                <a:cubicBezTo>
                  <a:pt x="1195" y="23"/>
                  <a:pt x="1197" y="20"/>
                  <a:pt x="1198" y="19"/>
                </a:cubicBezTo>
                <a:cubicBezTo>
                  <a:pt x="1199" y="17"/>
                  <a:pt x="1204" y="18"/>
                  <a:pt x="1200" y="15"/>
                </a:cubicBezTo>
                <a:cubicBezTo>
                  <a:pt x="1203" y="16"/>
                  <a:pt x="1204" y="10"/>
                  <a:pt x="1207" y="15"/>
                </a:cubicBezTo>
                <a:cubicBezTo>
                  <a:pt x="1210" y="14"/>
                  <a:pt x="1210" y="14"/>
                  <a:pt x="1210" y="14"/>
                </a:cubicBezTo>
                <a:cubicBezTo>
                  <a:pt x="1209" y="9"/>
                  <a:pt x="1209" y="9"/>
                  <a:pt x="1209" y="9"/>
                </a:cubicBezTo>
                <a:cubicBezTo>
                  <a:pt x="1210" y="9"/>
                  <a:pt x="1212" y="9"/>
                  <a:pt x="1211" y="6"/>
                </a:cubicBezTo>
                <a:cubicBezTo>
                  <a:pt x="1214" y="9"/>
                  <a:pt x="1214" y="9"/>
                  <a:pt x="1214" y="9"/>
                </a:cubicBezTo>
                <a:cubicBezTo>
                  <a:pt x="1215" y="7"/>
                  <a:pt x="1215" y="7"/>
                  <a:pt x="1215" y="7"/>
                </a:cubicBezTo>
                <a:cubicBezTo>
                  <a:pt x="1219" y="8"/>
                  <a:pt x="1219" y="8"/>
                  <a:pt x="1219" y="8"/>
                </a:cubicBezTo>
                <a:cubicBezTo>
                  <a:pt x="1218" y="11"/>
                  <a:pt x="1218" y="11"/>
                  <a:pt x="1218" y="11"/>
                </a:cubicBezTo>
                <a:cubicBezTo>
                  <a:pt x="1224" y="7"/>
                  <a:pt x="1224" y="7"/>
                  <a:pt x="1224" y="7"/>
                </a:cubicBezTo>
                <a:cubicBezTo>
                  <a:pt x="1224" y="6"/>
                  <a:pt x="1227" y="6"/>
                  <a:pt x="1227" y="8"/>
                </a:cubicBezTo>
                <a:cubicBezTo>
                  <a:pt x="1228" y="7"/>
                  <a:pt x="1230" y="6"/>
                  <a:pt x="1232" y="7"/>
                </a:cubicBezTo>
                <a:cubicBezTo>
                  <a:pt x="1229" y="10"/>
                  <a:pt x="1238" y="7"/>
                  <a:pt x="1231" y="11"/>
                </a:cubicBezTo>
                <a:cubicBezTo>
                  <a:pt x="1230" y="10"/>
                  <a:pt x="1230" y="10"/>
                  <a:pt x="1230" y="10"/>
                </a:cubicBezTo>
                <a:cubicBezTo>
                  <a:pt x="1223" y="11"/>
                  <a:pt x="1223" y="11"/>
                  <a:pt x="1223" y="11"/>
                </a:cubicBezTo>
                <a:cubicBezTo>
                  <a:pt x="1222" y="12"/>
                  <a:pt x="1232" y="4"/>
                  <a:pt x="1223" y="17"/>
                </a:cubicBezTo>
                <a:cubicBezTo>
                  <a:pt x="1224" y="18"/>
                  <a:pt x="1224" y="18"/>
                  <a:pt x="1224" y="18"/>
                </a:cubicBezTo>
                <a:cubicBezTo>
                  <a:pt x="1225" y="18"/>
                  <a:pt x="1225" y="18"/>
                  <a:pt x="1225" y="18"/>
                </a:cubicBezTo>
                <a:cubicBezTo>
                  <a:pt x="1226" y="17"/>
                  <a:pt x="1226" y="17"/>
                  <a:pt x="1226" y="17"/>
                </a:cubicBezTo>
                <a:cubicBezTo>
                  <a:pt x="1224" y="17"/>
                  <a:pt x="1226" y="17"/>
                  <a:pt x="1225" y="14"/>
                </a:cubicBezTo>
                <a:cubicBezTo>
                  <a:pt x="1226" y="14"/>
                  <a:pt x="1227" y="14"/>
                  <a:pt x="1228" y="14"/>
                </a:cubicBezTo>
                <a:cubicBezTo>
                  <a:pt x="1227" y="17"/>
                  <a:pt x="1227" y="17"/>
                  <a:pt x="1227" y="17"/>
                </a:cubicBezTo>
                <a:cubicBezTo>
                  <a:pt x="1225" y="18"/>
                  <a:pt x="1225" y="18"/>
                  <a:pt x="1225" y="18"/>
                </a:cubicBezTo>
                <a:cubicBezTo>
                  <a:pt x="1229" y="21"/>
                  <a:pt x="1229" y="21"/>
                  <a:pt x="1229" y="21"/>
                </a:cubicBezTo>
                <a:cubicBezTo>
                  <a:pt x="1232" y="18"/>
                  <a:pt x="1232" y="18"/>
                  <a:pt x="1232" y="18"/>
                </a:cubicBezTo>
                <a:cubicBezTo>
                  <a:pt x="1232" y="19"/>
                  <a:pt x="1232" y="19"/>
                  <a:pt x="1232" y="19"/>
                </a:cubicBezTo>
                <a:cubicBezTo>
                  <a:pt x="1237" y="16"/>
                  <a:pt x="1214" y="26"/>
                  <a:pt x="1241" y="14"/>
                </a:cubicBezTo>
                <a:cubicBezTo>
                  <a:pt x="1242" y="15"/>
                  <a:pt x="1242" y="15"/>
                  <a:pt x="1242" y="15"/>
                </a:cubicBezTo>
                <a:cubicBezTo>
                  <a:pt x="1238" y="17"/>
                  <a:pt x="1238" y="17"/>
                  <a:pt x="1238" y="17"/>
                </a:cubicBezTo>
                <a:cubicBezTo>
                  <a:pt x="1234" y="21"/>
                  <a:pt x="1234" y="21"/>
                  <a:pt x="1234" y="21"/>
                </a:cubicBezTo>
                <a:cubicBezTo>
                  <a:pt x="1232" y="21"/>
                  <a:pt x="1232" y="21"/>
                  <a:pt x="1232" y="21"/>
                </a:cubicBezTo>
                <a:cubicBezTo>
                  <a:pt x="1232" y="22"/>
                  <a:pt x="1227" y="21"/>
                  <a:pt x="1232" y="23"/>
                </a:cubicBezTo>
                <a:cubicBezTo>
                  <a:pt x="1231" y="25"/>
                  <a:pt x="1231" y="25"/>
                  <a:pt x="1231" y="25"/>
                </a:cubicBezTo>
                <a:cubicBezTo>
                  <a:pt x="1224" y="26"/>
                  <a:pt x="1224" y="26"/>
                  <a:pt x="1224" y="26"/>
                </a:cubicBezTo>
                <a:cubicBezTo>
                  <a:pt x="1217" y="31"/>
                  <a:pt x="1217" y="31"/>
                  <a:pt x="1217" y="31"/>
                </a:cubicBezTo>
                <a:cubicBezTo>
                  <a:pt x="1215" y="29"/>
                  <a:pt x="1214" y="37"/>
                  <a:pt x="1212" y="30"/>
                </a:cubicBezTo>
                <a:cubicBezTo>
                  <a:pt x="1210" y="32"/>
                  <a:pt x="1210" y="32"/>
                  <a:pt x="1210" y="32"/>
                </a:cubicBezTo>
                <a:cubicBezTo>
                  <a:pt x="1210" y="33"/>
                  <a:pt x="1210" y="33"/>
                  <a:pt x="1210" y="33"/>
                </a:cubicBezTo>
                <a:cubicBezTo>
                  <a:pt x="1210" y="34"/>
                  <a:pt x="1210" y="34"/>
                  <a:pt x="1210" y="34"/>
                </a:cubicBezTo>
                <a:cubicBezTo>
                  <a:pt x="1212" y="32"/>
                  <a:pt x="1212" y="32"/>
                  <a:pt x="1212" y="32"/>
                </a:cubicBezTo>
                <a:cubicBezTo>
                  <a:pt x="1207" y="39"/>
                  <a:pt x="1207" y="39"/>
                  <a:pt x="1207" y="39"/>
                </a:cubicBezTo>
                <a:cubicBezTo>
                  <a:pt x="1206" y="39"/>
                  <a:pt x="1206" y="39"/>
                  <a:pt x="1206" y="39"/>
                </a:cubicBezTo>
                <a:cubicBezTo>
                  <a:pt x="1204" y="38"/>
                  <a:pt x="1204" y="38"/>
                  <a:pt x="1204" y="38"/>
                </a:cubicBezTo>
                <a:cubicBezTo>
                  <a:pt x="1202" y="43"/>
                  <a:pt x="1202" y="43"/>
                  <a:pt x="1202" y="43"/>
                </a:cubicBezTo>
                <a:cubicBezTo>
                  <a:pt x="1197" y="47"/>
                  <a:pt x="1197" y="47"/>
                  <a:pt x="1197" y="47"/>
                </a:cubicBezTo>
                <a:cubicBezTo>
                  <a:pt x="1193" y="53"/>
                  <a:pt x="1193" y="53"/>
                  <a:pt x="1193" y="53"/>
                </a:cubicBezTo>
                <a:cubicBezTo>
                  <a:pt x="1191" y="48"/>
                  <a:pt x="1191" y="48"/>
                  <a:pt x="1191" y="48"/>
                </a:cubicBezTo>
                <a:cubicBezTo>
                  <a:pt x="1188" y="49"/>
                  <a:pt x="1188" y="49"/>
                  <a:pt x="1188" y="49"/>
                </a:cubicBezTo>
                <a:cubicBezTo>
                  <a:pt x="1187" y="52"/>
                  <a:pt x="1187" y="52"/>
                  <a:pt x="1187" y="52"/>
                </a:cubicBezTo>
                <a:cubicBezTo>
                  <a:pt x="1189" y="55"/>
                  <a:pt x="1189" y="55"/>
                  <a:pt x="1189" y="55"/>
                </a:cubicBezTo>
                <a:cubicBezTo>
                  <a:pt x="1186" y="59"/>
                  <a:pt x="1186" y="59"/>
                  <a:pt x="1186" y="59"/>
                </a:cubicBezTo>
                <a:cubicBezTo>
                  <a:pt x="1184" y="60"/>
                  <a:pt x="1184" y="60"/>
                  <a:pt x="1184" y="60"/>
                </a:cubicBezTo>
                <a:cubicBezTo>
                  <a:pt x="1181" y="64"/>
                  <a:pt x="1181" y="64"/>
                  <a:pt x="1181" y="64"/>
                </a:cubicBezTo>
                <a:cubicBezTo>
                  <a:pt x="1179" y="66"/>
                  <a:pt x="1179" y="60"/>
                  <a:pt x="1177" y="66"/>
                </a:cubicBezTo>
                <a:cubicBezTo>
                  <a:pt x="1174" y="65"/>
                  <a:pt x="1184" y="62"/>
                  <a:pt x="1173" y="67"/>
                </a:cubicBezTo>
                <a:cubicBezTo>
                  <a:pt x="1174" y="68"/>
                  <a:pt x="1174" y="68"/>
                  <a:pt x="1174" y="68"/>
                </a:cubicBezTo>
                <a:cubicBezTo>
                  <a:pt x="1172" y="71"/>
                  <a:pt x="1172" y="71"/>
                  <a:pt x="1172" y="71"/>
                </a:cubicBezTo>
                <a:cubicBezTo>
                  <a:pt x="1168" y="72"/>
                  <a:pt x="1168" y="72"/>
                  <a:pt x="1168" y="72"/>
                </a:cubicBezTo>
                <a:cubicBezTo>
                  <a:pt x="1167" y="76"/>
                  <a:pt x="1167" y="76"/>
                  <a:pt x="1167" y="76"/>
                </a:cubicBezTo>
                <a:cubicBezTo>
                  <a:pt x="1159" y="85"/>
                  <a:pt x="1159" y="85"/>
                  <a:pt x="1159" y="85"/>
                </a:cubicBezTo>
                <a:cubicBezTo>
                  <a:pt x="1157" y="87"/>
                  <a:pt x="1157" y="87"/>
                  <a:pt x="1157" y="87"/>
                </a:cubicBezTo>
                <a:cubicBezTo>
                  <a:pt x="1157" y="88"/>
                  <a:pt x="1157" y="88"/>
                  <a:pt x="1157" y="88"/>
                </a:cubicBezTo>
                <a:cubicBezTo>
                  <a:pt x="1155" y="90"/>
                  <a:pt x="1155" y="90"/>
                  <a:pt x="1155" y="90"/>
                </a:cubicBezTo>
                <a:cubicBezTo>
                  <a:pt x="1153" y="91"/>
                  <a:pt x="1151" y="90"/>
                  <a:pt x="1150" y="93"/>
                </a:cubicBezTo>
                <a:cubicBezTo>
                  <a:pt x="1146" y="92"/>
                  <a:pt x="1146" y="92"/>
                  <a:pt x="1146" y="92"/>
                </a:cubicBezTo>
                <a:cubicBezTo>
                  <a:pt x="1144" y="97"/>
                  <a:pt x="1144" y="97"/>
                  <a:pt x="1144" y="97"/>
                </a:cubicBezTo>
                <a:cubicBezTo>
                  <a:pt x="1144" y="97"/>
                  <a:pt x="1144" y="97"/>
                  <a:pt x="1144" y="97"/>
                </a:cubicBezTo>
                <a:cubicBezTo>
                  <a:pt x="1147" y="97"/>
                  <a:pt x="1147" y="97"/>
                  <a:pt x="1147" y="97"/>
                </a:cubicBezTo>
                <a:cubicBezTo>
                  <a:pt x="1145" y="99"/>
                  <a:pt x="1145" y="99"/>
                  <a:pt x="1145" y="99"/>
                </a:cubicBezTo>
                <a:cubicBezTo>
                  <a:pt x="1142" y="100"/>
                  <a:pt x="1142" y="100"/>
                  <a:pt x="1142" y="100"/>
                </a:cubicBezTo>
                <a:cubicBezTo>
                  <a:pt x="1139" y="105"/>
                  <a:pt x="1139" y="105"/>
                  <a:pt x="1139" y="105"/>
                </a:cubicBezTo>
                <a:cubicBezTo>
                  <a:pt x="1138" y="105"/>
                  <a:pt x="1138" y="105"/>
                  <a:pt x="1138" y="105"/>
                </a:cubicBezTo>
                <a:cubicBezTo>
                  <a:pt x="1137" y="108"/>
                  <a:pt x="1137" y="108"/>
                  <a:pt x="1137" y="108"/>
                </a:cubicBezTo>
                <a:cubicBezTo>
                  <a:pt x="1136" y="111"/>
                  <a:pt x="1134" y="105"/>
                  <a:pt x="1133" y="109"/>
                </a:cubicBezTo>
                <a:cubicBezTo>
                  <a:pt x="1130" y="115"/>
                  <a:pt x="1130" y="115"/>
                  <a:pt x="1130" y="115"/>
                </a:cubicBezTo>
                <a:cubicBezTo>
                  <a:pt x="1127" y="114"/>
                  <a:pt x="1123" y="117"/>
                  <a:pt x="1125" y="119"/>
                </a:cubicBezTo>
                <a:cubicBezTo>
                  <a:pt x="1124" y="119"/>
                  <a:pt x="1130" y="118"/>
                  <a:pt x="1123" y="118"/>
                </a:cubicBezTo>
                <a:cubicBezTo>
                  <a:pt x="1121" y="120"/>
                  <a:pt x="1121" y="120"/>
                  <a:pt x="1121" y="120"/>
                </a:cubicBezTo>
                <a:cubicBezTo>
                  <a:pt x="1123" y="121"/>
                  <a:pt x="1123" y="121"/>
                  <a:pt x="1123" y="121"/>
                </a:cubicBezTo>
                <a:cubicBezTo>
                  <a:pt x="1118" y="122"/>
                  <a:pt x="1118" y="122"/>
                  <a:pt x="1118" y="122"/>
                </a:cubicBezTo>
                <a:cubicBezTo>
                  <a:pt x="1117" y="121"/>
                  <a:pt x="1117" y="121"/>
                  <a:pt x="1117" y="121"/>
                </a:cubicBezTo>
                <a:cubicBezTo>
                  <a:pt x="1115" y="123"/>
                  <a:pt x="1115" y="123"/>
                  <a:pt x="1115" y="123"/>
                </a:cubicBezTo>
                <a:cubicBezTo>
                  <a:pt x="1119" y="124"/>
                  <a:pt x="1119" y="124"/>
                  <a:pt x="1119" y="124"/>
                </a:cubicBezTo>
                <a:cubicBezTo>
                  <a:pt x="1117" y="127"/>
                  <a:pt x="1117" y="127"/>
                  <a:pt x="1117" y="127"/>
                </a:cubicBezTo>
                <a:cubicBezTo>
                  <a:pt x="1113" y="132"/>
                  <a:pt x="1113" y="132"/>
                  <a:pt x="1113" y="132"/>
                </a:cubicBezTo>
                <a:cubicBezTo>
                  <a:pt x="1111" y="132"/>
                  <a:pt x="1108" y="135"/>
                  <a:pt x="1106" y="135"/>
                </a:cubicBezTo>
                <a:cubicBezTo>
                  <a:pt x="1103" y="141"/>
                  <a:pt x="1103" y="141"/>
                  <a:pt x="1103" y="141"/>
                </a:cubicBezTo>
                <a:cubicBezTo>
                  <a:pt x="1095" y="148"/>
                  <a:pt x="1095" y="148"/>
                  <a:pt x="1095" y="148"/>
                </a:cubicBezTo>
                <a:cubicBezTo>
                  <a:pt x="1089" y="147"/>
                  <a:pt x="1089" y="147"/>
                  <a:pt x="1089" y="147"/>
                </a:cubicBezTo>
                <a:cubicBezTo>
                  <a:pt x="1087" y="149"/>
                  <a:pt x="1087" y="149"/>
                  <a:pt x="1087" y="149"/>
                </a:cubicBezTo>
                <a:cubicBezTo>
                  <a:pt x="1087" y="152"/>
                  <a:pt x="1087" y="152"/>
                  <a:pt x="1087" y="152"/>
                </a:cubicBezTo>
                <a:cubicBezTo>
                  <a:pt x="1079" y="156"/>
                  <a:pt x="1079" y="156"/>
                  <a:pt x="1079" y="156"/>
                </a:cubicBezTo>
                <a:cubicBezTo>
                  <a:pt x="1079" y="159"/>
                  <a:pt x="1079" y="159"/>
                  <a:pt x="1079" y="159"/>
                </a:cubicBezTo>
                <a:cubicBezTo>
                  <a:pt x="1075" y="161"/>
                  <a:pt x="1075" y="161"/>
                  <a:pt x="1075" y="161"/>
                </a:cubicBezTo>
                <a:cubicBezTo>
                  <a:pt x="1071" y="165"/>
                  <a:pt x="1071" y="165"/>
                  <a:pt x="1071" y="165"/>
                </a:cubicBezTo>
                <a:cubicBezTo>
                  <a:pt x="1069" y="166"/>
                  <a:pt x="1069" y="166"/>
                  <a:pt x="1069" y="166"/>
                </a:cubicBezTo>
                <a:cubicBezTo>
                  <a:pt x="1067" y="169"/>
                  <a:pt x="1067" y="169"/>
                  <a:pt x="1067" y="169"/>
                </a:cubicBezTo>
                <a:cubicBezTo>
                  <a:pt x="1066" y="166"/>
                  <a:pt x="1062" y="177"/>
                  <a:pt x="1066" y="165"/>
                </a:cubicBezTo>
                <a:cubicBezTo>
                  <a:pt x="1065" y="164"/>
                  <a:pt x="1064" y="166"/>
                  <a:pt x="1064" y="165"/>
                </a:cubicBezTo>
                <a:cubicBezTo>
                  <a:pt x="1062" y="166"/>
                  <a:pt x="1062" y="166"/>
                  <a:pt x="1062" y="166"/>
                </a:cubicBezTo>
                <a:cubicBezTo>
                  <a:pt x="1063" y="167"/>
                  <a:pt x="1063" y="167"/>
                  <a:pt x="1063" y="167"/>
                </a:cubicBezTo>
                <a:cubicBezTo>
                  <a:pt x="1061" y="166"/>
                  <a:pt x="1061" y="166"/>
                  <a:pt x="1061" y="166"/>
                </a:cubicBezTo>
                <a:cubicBezTo>
                  <a:pt x="1061" y="168"/>
                  <a:pt x="1061" y="168"/>
                  <a:pt x="1061" y="168"/>
                </a:cubicBezTo>
                <a:cubicBezTo>
                  <a:pt x="1064" y="170"/>
                  <a:pt x="1064" y="170"/>
                  <a:pt x="1064" y="170"/>
                </a:cubicBezTo>
                <a:cubicBezTo>
                  <a:pt x="1063" y="172"/>
                  <a:pt x="1063" y="172"/>
                  <a:pt x="1063" y="172"/>
                </a:cubicBezTo>
                <a:cubicBezTo>
                  <a:pt x="1064" y="173"/>
                  <a:pt x="1064" y="173"/>
                  <a:pt x="1064" y="173"/>
                </a:cubicBezTo>
                <a:cubicBezTo>
                  <a:pt x="1062" y="172"/>
                  <a:pt x="1059" y="174"/>
                  <a:pt x="1060" y="176"/>
                </a:cubicBezTo>
                <a:cubicBezTo>
                  <a:pt x="1059" y="175"/>
                  <a:pt x="1059" y="175"/>
                  <a:pt x="1059" y="175"/>
                </a:cubicBezTo>
                <a:cubicBezTo>
                  <a:pt x="1057" y="179"/>
                  <a:pt x="1057" y="179"/>
                  <a:pt x="1057" y="179"/>
                </a:cubicBezTo>
                <a:cubicBezTo>
                  <a:pt x="1053" y="180"/>
                  <a:pt x="1053" y="180"/>
                  <a:pt x="1053" y="180"/>
                </a:cubicBezTo>
                <a:cubicBezTo>
                  <a:pt x="1054" y="180"/>
                  <a:pt x="1049" y="180"/>
                  <a:pt x="1055" y="180"/>
                </a:cubicBezTo>
                <a:cubicBezTo>
                  <a:pt x="1052" y="186"/>
                  <a:pt x="1054" y="176"/>
                  <a:pt x="1047" y="187"/>
                </a:cubicBezTo>
                <a:cubicBezTo>
                  <a:pt x="1044" y="188"/>
                  <a:pt x="1038" y="189"/>
                  <a:pt x="1039" y="193"/>
                </a:cubicBezTo>
                <a:cubicBezTo>
                  <a:pt x="1037" y="194"/>
                  <a:pt x="1037" y="194"/>
                  <a:pt x="1037" y="194"/>
                </a:cubicBezTo>
                <a:cubicBezTo>
                  <a:pt x="1038" y="197"/>
                  <a:pt x="1038" y="197"/>
                  <a:pt x="1038" y="197"/>
                </a:cubicBezTo>
                <a:cubicBezTo>
                  <a:pt x="1035" y="197"/>
                  <a:pt x="1035" y="197"/>
                  <a:pt x="1035" y="197"/>
                </a:cubicBezTo>
                <a:cubicBezTo>
                  <a:pt x="1034" y="201"/>
                  <a:pt x="1034" y="201"/>
                  <a:pt x="1034" y="201"/>
                </a:cubicBezTo>
                <a:cubicBezTo>
                  <a:pt x="1034" y="204"/>
                  <a:pt x="1028" y="200"/>
                  <a:pt x="1030" y="205"/>
                </a:cubicBezTo>
                <a:cubicBezTo>
                  <a:pt x="1027" y="206"/>
                  <a:pt x="1027" y="206"/>
                  <a:pt x="1027" y="206"/>
                </a:cubicBezTo>
                <a:cubicBezTo>
                  <a:pt x="1024" y="208"/>
                  <a:pt x="1024" y="208"/>
                  <a:pt x="1024" y="208"/>
                </a:cubicBezTo>
                <a:cubicBezTo>
                  <a:pt x="1020" y="210"/>
                  <a:pt x="1016" y="212"/>
                  <a:pt x="1015" y="215"/>
                </a:cubicBezTo>
                <a:cubicBezTo>
                  <a:pt x="1010" y="220"/>
                  <a:pt x="1010" y="220"/>
                  <a:pt x="1010" y="220"/>
                </a:cubicBezTo>
                <a:cubicBezTo>
                  <a:pt x="1011" y="223"/>
                  <a:pt x="1011" y="223"/>
                  <a:pt x="1011" y="223"/>
                </a:cubicBezTo>
                <a:cubicBezTo>
                  <a:pt x="1009" y="226"/>
                  <a:pt x="1009" y="226"/>
                  <a:pt x="1009" y="226"/>
                </a:cubicBezTo>
                <a:cubicBezTo>
                  <a:pt x="1006" y="224"/>
                  <a:pt x="1006" y="224"/>
                  <a:pt x="1006" y="224"/>
                </a:cubicBezTo>
                <a:cubicBezTo>
                  <a:pt x="1002" y="226"/>
                  <a:pt x="1002" y="226"/>
                  <a:pt x="1002" y="226"/>
                </a:cubicBezTo>
                <a:cubicBezTo>
                  <a:pt x="999" y="231"/>
                  <a:pt x="999" y="231"/>
                  <a:pt x="999" y="231"/>
                </a:cubicBezTo>
                <a:cubicBezTo>
                  <a:pt x="995" y="234"/>
                  <a:pt x="989" y="234"/>
                  <a:pt x="990" y="239"/>
                </a:cubicBezTo>
                <a:cubicBezTo>
                  <a:pt x="987" y="240"/>
                  <a:pt x="987" y="240"/>
                  <a:pt x="987" y="240"/>
                </a:cubicBezTo>
                <a:cubicBezTo>
                  <a:pt x="987" y="244"/>
                  <a:pt x="987" y="244"/>
                  <a:pt x="987" y="244"/>
                </a:cubicBezTo>
                <a:cubicBezTo>
                  <a:pt x="991" y="244"/>
                  <a:pt x="991" y="244"/>
                  <a:pt x="991" y="244"/>
                </a:cubicBezTo>
                <a:cubicBezTo>
                  <a:pt x="996" y="240"/>
                  <a:pt x="996" y="240"/>
                  <a:pt x="996" y="240"/>
                </a:cubicBezTo>
                <a:cubicBezTo>
                  <a:pt x="996" y="237"/>
                  <a:pt x="996" y="237"/>
                  <a:pt x="996" y="237"/>
                </a:cubicBezTo>
                <a:cubicBezTo>
                  <a:pt x="999" y="238"/>
                  <a:pt x="999" y="238"/>
                  <a:pt x="999" y="238"/>
                </a:cubicBezTo>
                <a:cubicBezTo>
                  <a:pt x="1004" y="234"/>
                  <a:pt x="1004" y="234"/>
                  <a:pt x="1004" y="234"/>
                </a:cubicBezTo>
                <a:cubicBezTo>
                  <a:pt x="1004" y="231"/>
                  <a:pt x="1004" y="231"/>
                  <a:pt x="1004" y="231"/>
                </a:cubicBezTo>
                <a:cubicBezTo>
                  <a:pt x="1005" y="232"/>
                  <a:pt x="1005" y="232"/>
                  <a:pt x="1005" y="232"/>
                </a:cubicBezTo>
                <a:cubicBezTo>
                  <a:pt x="1006" y="234"/>
                  <a:pt x="1006" y="234"/>
                  <a:pt x="1006" y="234"/>
                </a:cubicBezTo>
                <a:cubicBezTo>
                  <a:pt x="1004" y="238"/>
                  <a:pt x="1004" y="238"/>
                  <a:pt x="1004" y="238"/>
                </a:cubicBezTo>
                <a:cubicBezTo>
                  <a:pt x="1003" y="238"/>
                  <a:pt x="1001" y="231"/>
                  <a:pt x="1000" y="242"/>
                </a:cubicBezTo>
                <a:cubicBezTo>
                  <a:pt x="998" y="241"/>
                  <a:pt x="997" y="239"/>
                  <a:pt x="996" y="245"/>
                </a:cubicBezTo>
                <a:cubicBezTo>
                  <a:pt x="995" y="245"/>
                  <a:pt x="995" y="247"/>
                  <a:pt x="994" y="245"/>
                </a:cubicBezTo>
                <a:cubicBezTo>
                  <a:pt x="993" y="249"/>
                  <a:pt x="993" y="249"/>
                  <a:pt x="993" y="249"/>
                </a:cubicBezTo>
                <a:cubicBezTo>
                  <a:pt x="991" y="250"/>
                  <a:pt x="991" y="250"/>
                  <a:pt x="991" y="250"/>
                </a:cubicBezTo>
                <a:cubicBezTo>
                  <a:pt x="994" y="252"/>
                  <a:pt x="994" y="252"/>
                  <a:pt x="994" y="252"/>
                </a:cubicBezTo>
                <a:cubicBezTo>
                  <a:pt x="991" y="254"/>
                  <a:pt x="991" y="254"/>
                  <a:pt x="991" y="254"/>
                </a:cubicBezTo>
                <a:cubicBezTo>
                  <a:pt x="991" y="252"/>
                  <a:pt x="991" y="252"/>
                  <a:pt x="991" y="252"/>
                </a:cubicBezTo>
                <a:cubicBezTo>
                  <a:pt x="988" y="257"/>
                  <a:pt x="991" y="247"/>
                  <a:pt x="986" y="255"/>
                </a:cubicBezTo>
                <a:cubicBezTo>
                  <a:pt x="987" y="258"/>
                  <a:pt x="987" y="258"/>
                  <a:pt x="987" y="258"/>
                </a:cubicBezTo>
                <a:cubicBezTo>
                  <a:pt x="986" y="260"/>
                  <a:pt x="986" y="260"/>
                  <a:pt x="986" y="260"/>
                </a:cubicBezTo>
                <a:cubicBezTo>
                  <a:pt x="980" y="262"/>
                  <a:pt x="980" y="262"/>
                  <a:pt x="980" y="262"/>
                </a:cubicBezTo>
                <a:cubicBezTo>
                  <a:pt x="974" y="266"/>
                  <a:pt x="974" y="266"/>
                  <a:pt x="974" y="266"/>
                </a:cubicBezTo>
                <a:cubicBezTo>
                  <a:pt x="975" y="268"/>
                  <a:pt x="975" y="268"/>
                  <a:pt x="975" y="268"/>
                </a:cubicBezTo>
                <a:cubicBezTo>
                  <a:pt x="982" y="267"/>
                  <a:pt x="982" y="267"/>
                  <a:pt x="982" y="267"/>
                </a:cubicBezTo>
                <a:cubicBezTo>
                  <a:pt x="984" y="265"/>
                  <a:pt x="984" y="265"/>
                  <a:pt x="984" y="265"/>
                </a:cubicBezTo>
                <a:cubicBezTo>
                  <a:pt x="986" y="265"/>
                  <a:pt x="986" y="265"/>
                  <a:pt x="986" y="265"/>
                </a:cubicBezTo>
                <a:cubicBezTo>
                  <a:pt x="986" y="265"/>
                  <a:pt x="984" y="263"/>
                  <a:pt x="986" y="266"/>
                </a:cubicBezTo>
                <a:cubicBezTo>
                  <a:pt x="988" y="266"/>
                  <a:pt x="988" y="266"/>
                  <a:pt x="988" y="266"/>
                </a:cubicBezTo>
                <a:cubicBezTo>
                  <a:pt x="990" y="260"/>
                  <a:pt x="990" y="260"/>
                  <a:pt x="990" y="260"/>
                </a:cubicBezTo>
                <a:cubicBezTo>
                  <a:pt x="995" y="258"/>
                  <a:pt x="995" y="258"/>
                  <a:pt x="995" y="258"/>
                </a:cubicBezTo>
                <a:cubicBezTo>
                  <a:pt x="998" y="254"/>
                  <a:pt x="998" y="254"/>
                  <a:pt x="998" y="254"/>
                </a:cubicBezTo>
                <a:cubicBezTo>
                  <a:pt x="999" y="254"/>
                  <a:pt x="992" y="255"/>
                  <a:pt x="1000" y="254"/>
                </a:cubicBezTo>
                <a:cubicBezTo>
                  <a:pt x="999" y="252"/>
                  <a:pt x="999" y="252"/>
                  <a:pt x="999" y="252"/>
                </a:cubicBezTo>
                <a:cubicBezTo>
                  <a:pt x="1000" y="252"/>
                  <a:pt x="1000" y="252"/>
                  <a:pt x="1000" y="252"/>
                </a:cubicBezTo>
                <a:cubicBezTo>
                  <a:pt x="1000" y="250"/>
                  <a:pt x="1000" y="250"/>
                  <a:pt x="1000" y="250"/>
                </a:cubicBezTo>
                <a:cubicBezTo>
                  <a:pt x="998" y="249"/>
                  <a:pt x="998" y="249"/>
                  <a:pt x="998" y="249"/>
                </a:cubicBezTo>
                <a:cubicBezTo>
                  <a:pt x="999" y="251"/>
                  <a:pt x="1000" y="248"/>
                  <a:pt x="996" y="251"/>
                </a:cubicBezTo>
                <a:cubicBezTo>
                  <a:pt x="996" y="249"/>
                  <a:pt x="985" y="263"/>
                  <a:pt x="997" y="246"/>
                </a:cubicBezTo>
                <a:cubicBezTo>
                  <a:pt x="1001" y="245"/>
                  <a:pt x="1001" y="245"/>
                  <a:pt x="1001" y="245"/>
                </a:cubicBezTo>
                <a:cubicBezTo>
                  <a:pt x="1005" y="249"/>
                  <a:pt x="1005" y="249"/>
                  <a:pt x="1005" y="249"/>
                </a:cubicBezTo>
                <a:cubicBezTo>
                  <a:pt x="1008" y="246"/>
                  <a:pt x="1008" y="246"/>
                  <a:pt x="1008" y="246"/>
                </a:cubicBezTo>
                <a:cubicBezTo>
                  <a:pt x="1010" y="247"/>
                  <a:pt x="1009" y="245"/>
                  <a:pt x="1011" y="244"/>
                </a:cubicBezTo>
                <a:cubicBezTo>
                  <a:pt x="1010" y="242"/>
                  <a:pt x="1010" y="242"/>
                  <a:pt x="1010" y="242"/>
                </a:cubicBezTo>
                <a:cubicBezTo>
                  <a:pt x="1012" y="242"/>
                  <a:pt x="1015" y="239"/>
                  <a:pt x="1017" y="238"/>
                </a:cubicBezTo>
                <a:cubicBezTo>
                  <a:pt x="1020" y="237"/>
                  <a:pt x="1015" y="237"/>
                  <a:pt x="1018" y="235"/>
                </a:cubicBezTo>
                <a:cubicBezTo>
                  <a:pt x="1014" y="233"/>
                  <a:pt x="1014" y="233"/>
                  <a:pt x="1014" y="233"/>
                </a:cubicBezTo>
                <a:cubicBezTo>
                  <a:pt x="1014" y="231"/>
                  <a:pt x="1014" y="231"/>
                  <a:pt x="1014" y="231"/>
                </a:cubicBezTo>
                <a:cubicBezTo>
                  <a:pt x="1014" y="231"/>
                  <a:pt x="1013" y="238"/>
                  <a:pt x="1019" y="230"/>
                </a:cubicBezTo>
                <a:cubicBezTo>
                  <a:pt x="1016" y="227"/>
                  <a:pt x="1016" y="227"/>
                  <a:pt x="1016" y="227"/>
                </a:cubicBezTo>
                <a:cubicBezTo>
                  <a:pt x="1021" y="227"/>
                  <a:pt x="1021" y="227"/>
                  <a:pt x="1021" y="227"/>
                </a:cubicBezTo>
                <a:cubicBezTo>
                  <a:pt x="1019" y="229"/>
                  <a:pt x="1019" y="229"/>
                  <a:pt x="1019" y="229"/>
                </a:cubicBezTo>
                <a:cubicBezTo>
                  <a:pt x="1021" y="227"/>
                  <a:pt x="1009" y="225"/>
                  <a:pt x="1022" y="233"/>
                </a:cubicBezTo>
                <a:cubicBezTo>
                  <a:pt x="1023" y="227"/>
                  <a:pt x="1023" y="227"/>
                  <a:pt x="1023" y="227"/>
                </a:cubicBezTo>
                <a:cubicBezTo>
                  <a:pt x="1023" y="227"/>
                  <a:pt x="1025" y="226"/>
                  <a:pt x="1023" y="225"/>
                </a:cubicBezTo>
                <a:cubicBezTo>
                  <a:pt x="1025" y="226"/>
                  <a:pt x="1025" y="226"/>
                  <a:pt x="1025" y="226"/>
                </a:cubicBezTo>
                <a:cubicBezTo>
                  <a:pt x="1025" y="229"/>
                  <a:pt x="1025" y="229"/>
                  <a:pt x="1025" y="229"/>
                </a:cubicBezTo>
                <a:cubicBezTo>
                  <a:pt x="1028" y="226"/>
                  <a:pt x="1028" y="226"/>
                  <a:pt x="1028" y="226"/>
                </a:cubicBezTo>
                <a:cubicBezTo>
                  <a:pt x="1029" y="226"/>
                  <a:pt x="1029" y="226"/>
                  <a:pt x="1029" y="226"/>
                </a:cubicBezTo>
                <a:cubicBezTo>
                  <a:pt x="1024" y="222"/>
                  <a:pt x="1024" y="222"/>
                  <a:pt x="1024" y="222"/>
                </a:cubicBezTo>
                <a:cubicBezTo>
                  <a:pt x="1019" y="222"/>
                  <a:pt x="1019" y="222"/>
                  <a:pt x="1019" y="222"/>
                </a:cubicBezTo>
                <a:cubicBezTo>
                  <a:pt x="1018" y="224"/>
                  <a:pt x="1018" y="224"/>
                  <a:pt x="1018" y="224"/>
                </a:cubicBezTo>
                <a:cubicBezTo>
                  <a:pt x="1015" y="225"/>
                  <a:pt x="1015" y="225"/>
                  <a:pt x="1015" y="225"/>
                </a:cubicBezTo>
                <a:cubicBezTo>
                  <a:pt x="1014" y="230"/>
                  <a:pt x="1014" y="230"/>
                  <a:pt x="1014" y="230"/>
                </a:cubicBezTo>
                <a:cubicBezTo>
                  <a:pt x="1012" y="227"/>
                  <a:pt x="1012" y="227"/>
                  <a:pt x="1012" y="227"/>
                </a:cubicBezTo>
                <a:cubicBezTo>
                  <a:pt x="1014" y="223"/>
                  <a:pt x="1014" y="223"/>
                  <a:pt x="1014" y="223"/>
                </a:cubicBezTo>
                <a:cubicBezTo>
                  <a:pt x="1020" y="218"/>
                  <a:pt x="1020" y="218"/>
                  <a:pt x="1020" y="218"/>
                </a:cubicBezTo>
                <a:cubicBezTo>
                  <a:pt x="1017" y="215"/>
                  <a:pt x="1026" y="219"/>
                  <a:pt x="1022" y="212"/>
                </a:cubicBezTo>
                <a:cubicBezTo>
                  <a:pt x="1027" y="209"/>
                  <a:pt x="1018" y="219"/>
                  <a:pt x="1028" y="212"/>
                </a:cubicBezTo>
                <a:cubicBezTo>
                  <a:pt x="1024" y="215"/>
                  <a:pt x="1024" y="215"/>
                  <a:pt x="1024" y="215"/>
                </a:cubicBezTo>
                <a:cubicBezTo>
                  <a:pt x="1024" y="215"/>
                  <a:pt x="1027" y="214"/>
                  <a:pt x="1023" y="214"/>
                </a:cubicBezTo>
                <a:cubicBezTo>
                  <a:pt x="1024" y="216"/>
                  <a:pt x="1024" y="216"/>
                  <a:pt x="1024" y="216"/>
                </a:cubicBezTo>
                <a:cubicBezTo>
                  <a:pt x="1026" y="216"/>
                  <a:pt x="1026" y="216"/>
                  <a:pt x="1026" y="216"/>
                </a:cubicBezTo>
                <a:cubicBezTo>
                  <a:pt x="1028" y="216"/>
                  <a:pt x="1028" y="216"/>
                  <a:pt x="1028" y="216"/>
                </a:cubicBezTo>
                <a:cubicBezTo>
                  <a:pt x="1027" y="218"/>
                  <a:pt x="1027" y="218"/>
                  <a:pt x="1027" y="218"/>
                </a:cubicBezTo>
                <a:cubicBezTo>
                  <a:pt x="1027" y="217"/>
                  <a:pt x="1029" y="218"/>
                  <a:pt x="1029" y="219"/>
                </a:cubicBezTo>
                <a:cubicBezTo>
                  <a:pt x="1029" y="220"/>
                  <a:pt x="1029" y="220"/>
                  <a:pt x="1029" y="220"/>
                </a:cubicBezTo>
                <a:cubicBezTo>
                  <a:pt x="1025" y="220"/>
                  <a:pt x="1025" y="220"/>
                  <a:pt x="1025" y="220"/>
                </a:cubicBezTo>
                <a:cubicBezTo>
                  <a:pt x="1025" y="220"/>
                  <a:pt x="1029" y="218"/>
                  <a:pt x="1024" y="221"/>
                </a:cubicBezTo>
                <a:cubicBezTo>
                  <a:pt x="1027" y="221"/>
                  <a:pt x="1027" y="221"/>
                  <a:pt x="1027" y="221"/>
                </a:cubicBezTo>
                <a:cubicBezTo>
                  <a:pt x="1026" y="223"/>
                  <a:pt x="1026" y="223"/>
                  <a:pt x="1026" y="223"/>
                </a:cubicBezTo>
                <a:cubicBezTo>
                  <a:pt x="1032" y="225"/>
                  <a:pt x="1032" y="225"/>
                  <a:pt x="1032" y="225"/>
                </a:cubicBezTo>
                <a:cubicBezTo>
                  <a:pt x="1033" y="224"/>
                  <a:pt x="1033" y="224"/>
                  <a:pt x="1033" y="224"/>
                </a:cubicBezTo>
                <a:cubicBezTo>
                  <a:pt x="1032" y="224"/>
                  <a:pt x="1035" y="228"/>
                  <a:pt x="1032" y="222"/>
                </a:cubicBezTo>
                <a:cubicBezTo>
                  <a:pt x="1036" y="221"/>
                  <a:pt x="1036" y="221"/>
                  <a:pt x="1036" y="221"/>
                </a:cubicBezTo>
                <a:cubicBezTo>
                  <a:pt x="1035" y="220"/>
                  <a:pt x="1035" y="220"/>
                  <a:pt x="1035" y="220"/>
                </a:cubicBezTo>
                <a:cubicBezTo>
                  <a:pt x="1038" y="219"/>
                  <a:pt x="1038" y="219"/>
                  <a:pt x="1038" y="219"/>
                </a:cubicBezTo>
                <a:cubicBezTo>
                  <a:pt x="1038" y="216"/>
                  <a:pt x="1038" y="216"/>
                  <a:pt x="1038" y="216"/>
                </a:cubicBezTo>
                <a:cubicBezTo>
                  <a:pt x="1039" y="215"/>
                  <a:pt x="1039" y="215"/>
                  <a:pt x="1039" y="215"/>
                </a:cubicBezTo>
                <a:cubicBezTo>
                  <a:pt x="1039" y="215"/>
                  <a:pt x="1044" y="214"/>
                  <a:pt x="1038" y="214"/>
                </a:cubicBezTo>
                <a:cubicBezTo>
                  <a:pt x="1039" y="213"/>
                  <a:pt x="1039" y="213"/>
                  <a:pt x="1039" y="213"/>
                </a:cubicBezTo>
                <a:cubicBezTo>
                  <a:pt x="1044" y="215"/>
                  <a:pt x="1044" y="215"/>
                  <a:pt x="1044" y="215"/>
                </a:cubicBezTo>
                <a:cubicBezTo>
                  <a:pt x="1046" y="209"/>
                  <a:pt x="1046" y="209"/>
                  <a:pt x="1046" y="209"/>
                </a:cubicBezTo>
                <a:cubicBezTo>
                  <a:pt x="1045" y="208"/>
                  <a:pt x="1045" y="208"/>
                  <a:pt x="1045" y="208"/>
                </a:cubicBezTo>
                <a:cubicBezTo>
                  <a:pt x="1042" y="209"/>
                  <a:pt x="1042" y="209"/>
                  <a:pt x="1042" y="209"/>
                </a:cubicBezTo>
                <a:cubicBezTo>
                  <a:pt x="1041" y="208"/>
                  <a:pt x="1045" y="204"/>
                  <a:pt x="1037" y="207"/>
                </a:cubicBezTo>
                <a:cubicBezTo>
                  <a:pt x="1038" y="207"/>
                  <a:pt x="1038" y="207"/>
                  <a:pt x="1038" y="207"/>
                </a:cubicBezTo>
                <a:cubicBezTo>
                  <a:pt x="1037" y="206"/>
                  <a:pt x="1046" y="208"/>
                  <a:pt x="1034" y="206"/>
                </a:cubicBezTo>
                <a:cubicBezTo>
                  <a:pt x="1034" y="205"/>
                  <a:pt x="1034" y="205"/>
                  <a:pt x="1034" y="205"/>
                </a:cubicBezTo>
                <a:cubicBezTo>
                  <a:pt x="1050" y="207"/>
                  <a:pt x="1050" y="207"/>
                  <a:pt x="1050" y="207"/>
                </a:cubicBezTo>
                <a:cubicBezTo>
                  <a:pt x="1048" y="202"/>
                  <a:pt x="1055" y="209"/>
                  <a:pt x="1054" y="201"/>
                </a:cubicBezTo>
                <a:cubicBezTo>
                  <a:pt x="1057" y="199"/>
                  <a:pt x="1057" y="199"/>
                  <a:pt x="1057" y="199"/>
                </a:cubicBezTo>
                <a:cubicBezTo>
                  <a:pt x="1054" y="198"/>
                  <a:pt x="1054" y="198"/>
                  <a:pt x="1054" y="198"/>
                </a:cubicBezTo>
                <a:cubicBezTo>
                  <a:pt x="1051" y="200"/>
                  <a:pt x="1051" y="200"/>
                  <a:pt x="1051" y="200"/>
                </a:cubicBezTo>
                <a:cubicBezTo>
                  <a:pt x="1051" y="200"/>
                  <a:pt x="1048" y="199"/>
                  <a:pt x="1052" y="200"/>
                </a:cubicBezTo>
                <a:cubicBezTo>
                  <a:pt x="1052" y="199"/>
                  <a:pt x="1052" y="199"/>
                  <a:pt x="1051" y="198"/>
                </a:cubicBezTo>
                <a:cubicBezTo>
                  <a:pt x="1052" y="197"/>
                  <a:pt x="1057" y="197"/>
                  <a:pt x="1047" y="200"/>
                </a:cubicBezTo>
                <a:cubicBezTo>
                  <a:pt x="1045" y="202"/>
                  <a:pt x="1045" y="202"/>
                  <a:pt x="1045" y="202"/>
                </a:cubicBezTo>
                <a:cubicBezTo>
                  <a:pt x="1044" y="200"/>
                  <a:pt x="1052" y="201"/>
                  <a:pt x="1042" y="199"/>
                </a:cubicBezTo>
                <a:cubicBezTo>
                  <a:pt x="1045" y="198"/>
                  <a:pt x="1045" y="198"/>
                  <a:pt x="1045" y="198"/>
                </a:cubicBezTo>
                <a:cubicBezTo>
                  <a:pt x="1045" y="195"/>
                  <a:pt x="1051" y="200"/>
                  <a:pt x="1047" y="193"/>
                </a:cubicBezTo>
                <a:cubicBezTo>
                  <a:pt x="1048" y="194"/>
                  <a:pt x="1048" y="194"/>
                  <a:pt x="1049" y="195"/>
                </a:cubicBezTo>
                <a:cubicBezTo>
                  <a:pt x="1052" y="193"/>
                  <a:pt x="1051" y="202"/>
                  <a:pt x="1054" y="193"/>
                </a:cubicBezTo>
                <a:cubicBezTo>
                  <a:pt x="1052" y="196"/>
                  <a:pt x="1052" y="196"/>
                  <a:pt x="1052" y="196"/>
                </a:cubicBezTo>
                <a:cubicBezTo>
                  <a:pt x="1057" y="194"/>
                  <a:pt x="1057" y="194"/>
                  <a:pt x="1057" y="194"/>
                </a:cubicBezTo>
                <a:cubicBezTo>
                  <a:pt x="1060" y="198"/>
                  <a:pt x="1060" y="198"/>
                  <a:pt x="1060" y="198"/>
                </a:cubicBezTo>
                <a:cubicBezTo>
                  <a:pt x="1062" y="198"/>
                  <a:pt x="1061" y="196"/>
                  <a:pt x="1064" y="196"/>
                </a:cubicBezTo>
                <a:cubicBezTo>
                  <a:pt x="1063" y="195"/>
                  <a:pt x="1063" y="195"/>
                  <a:pt x="1063" y="195"/>
                </a:cubicBezTo>
                <a:cubicBezTo>
                  <a:pt x="1064" y="193"/>
                  <a:pt x="1064" y="193"/>
                  <a:pt x="1064" y="193"/>
                </a:cubicBezTo>
                <a:cubicBezTo>
                  <a:pt x="1064" y="192"/>
                  <a:pt x="1069" y="193"/>
                  <a:pt x="1074" y="188"/>
                </a:cubicBezTo>
                <a:cubicBezTo>
                  <a:pt x="1072" y="185"/>
                  <a:pt x="1072" y="185"/>
                  <a:pt x="1072" y="185"/>
                </a:cubicBezTo>
                <a:cubicBezTo>
                  <a:pt x="1072" y="184"/>
                  <a:pt x="1072" y="184"/>
                  <a:pt x="1072" y="184"/>
                </a:cubicBezTo>
                <a:cubicBezTo>
                  <a:pt x="1075" y="185"/>
                  <a:pt x="1075" y="185"/>
                  <a:pt x="1075" y="185"/>
                </a:cubicBezTo>
                <a:cubicBezTo>
                  <a:pt x="1075" y="185"/>
                  <a:pt x="1075" y="185"/>
                  <a:pt x="1075" y="185"/>
                </a:cubicBezTo>
                <a:cubicBezTo>
                  <a:pt x="1075" y="182"/>
                  <a:pt x="1075" y="182"/>
                  <a:pt x="1075" y="182"/>
                </a:cubicBezTo>
                <a:cubicBezTo>
                  <a:pt x="1070" y="180"/>
                  <a:pt x="1070" y="180"/>
                  <a:pt x="1070" y="180"/>
                </a:cubicBezTo>
                <a:cubicBezTo>
                  <a:pt x="1067" y="184"/>
                  <a:pt x="1067" y="184"/>
                  <a:pt x="1067" y="184"/>
                </a:cubicBezTo>
                <a:cubicBezTo>
                  <a:pt x="1068" y="184"/>
                  <a:pt x="1068" y="184"/>
                  <a:pt x="1068" y="184"/>
                </a:cubicBezTo>
                <a:cubicBezTo>
                  <a:pt x="1063" y="184"/>
                  <a:pt x="1063" y="184"/>
                  <a:pt x="1063" y="184"/>
                </a:cubicBezTo>
                <a:cubicBezTo>
                  <a:pt x="1063" y="183"/>
                  <a:pt x="1063" y="183"/>
                  <a:pt x="1063" y="183"/>
                </a:cubicBezTo>
                <a:cubicBezTo>
                  <a:pt x="1063" y="183"/>
                  <a:pt x="1063" y="183"/>
                  <a:pt x="1063" y="183"/>
                </a:cubicBezTo>
                <a:cubicBezTo>
                  <a:pt x="1063" y="183"/>
                  <a:pt x="1063" y="183"/>
                  <a:pt x="1064" y="184"/>
                </a:cubicBezTo>
                <a:cubicBezTo>
                  <a:pt x="1065" y="179"/>
                  <a:pt x="1065" y="179"/>
                  <a:pt x="1065" y="179"/>
                </a:cubicBezTo>
                <a:cubicBezTo>
                  <a:pt x="1065" y="178"/>
                  <a:pt x="1063" y="178"/>
                  <a:pt x="1064" y="177"/>
                </a:cubicBezTo>
                <a:cubicBezTo>
                  <a:pt x="1070" y="177"/>
                  <a:pt x="1070" y="177"/>
                  <a:pt x="1070" y="177"/>
                </a:cubicBezTo>
                <a:cubicBezTo>
                  <a:pt x="1075" y="173"/>
                  <a:pt x="1075" y="173"/>
                  <a:pt x="1075" y="173"/>
                </a:cubicBezTo>
                <a:cubicBezTo>
                  <a:pt x="1076" y="173"/>
                  <a:pt x="1076" y="173"/>
                  <a:pt x="1076" y="173"/>
                </a:cubicBezTo>
                <a:cubicBezTo>
                  <a:pt x="1075" y="170"/>
                  <a:pt x="1075" y="170"/>
                  <a:pt x="1075" y="170"/>
                </a:cubicBezTo>
                <a:cubicBezTo>
                  <a:pt x="1081" y="166"/>
                  <a:pt x="1081" y="166"/>
                  <a:pt x="1081" y="166"/>
                </a:cubicBezTo>
                <a:cubicBezTo>
                  <a:pt x="1083" y="162"/>
                  <a:pt x="1083" y="162"/>
                  <a:pt x="1083" y="162"/>
                </a:cubicBezTo>
                <a:cubicBezTo>
                  <a:pt x="1087" y="162"/>
                  <a:pt x="1087" y="162"/>
                  <a:pt x="1087" y="162"/>
                </a:cubicBezTo>
                <a:cubicBezTo>
                  <a:pt x="1088" y="161"/>
                  <a:pt x="1088" y="161"/>
                  <a:pt x="1088" y="161"/>
                </a:cubicBezTo>
                <a:cubicBezTo>
                  <a:pt x="1086" y="159"/>
                  <a:pt x="1086" y="159"/>
                  <a:pt x="1086" y="159"/>
                </a:cubicBezTo>
                <a:cubicBezTo>
                  <a:pt x="1099" y="150"/>
                  <a:pt x="1099" y="150"/>
                  <a:pt x="1099" y="150"/>
                </a:cubicBezTo>
                <a:cubicBezTo>
                  <a:pt x="1102" y="152"/>
                  <a:pt x="1090" y="151"/>
                  <a:pt x="1103" y="151"/>
                </a:cubicBezTo>
                <a:cubicBezTo>
                  <a:pt x="1103" y="148"/>
                  <a:pt x="1103" y="148"/>
                  <a:pt x="1103" y="148"/>
                </a:cubicBezTo>
                <a:cubicBezTo>
                  <a:pt x="1104" y="148"/>
                  <a:pt x="1104" y="148"/>
                  <a:pt x="1104" y="148"/>
                </a:cubicBezTo>
                <a:cubicBezTo>
                  <a:pt x="1103" y="146"/>
                  <a:pt x="1103" y="146"/>
                  <a:pt x="1103" y="146"/>
                </a:cubicBezTo>
                <a:cubicBezTo>
                  <a:pt x="1106" y="146"/>
                  <a:pt x="1106" y="146"/>
                  <a:pt x="1106" y="146"/>
                </a:cubicBezTo>
                <a:cubicBezTo>
                  <a:pt x="1107" y="147"/>
                  <a:pt x="1107" y="147"/>
                  <a:pt x="1107" y="147"/>
                </a:cubicBezTo>
                <a:cubicBezTo>
                  <a:pt x="1109" y="148"/>
                  <a:pt x="1109" y="151"/>
                  <a:pt x="1111" y="145"/>
                </a:cubicBezTo>
                <a:cubicBezTo>
                  <a:pt x="1111" y="146"/>
                  <a:pt x="1111" y="146"/>
                  <a:pt x="1111" y="146"/>
                </a:cubicBezTo>
                <a:cubicBezTo>
                  <a:pt x="1108" y="147"/>
                  <a:pt x="1108" y="147"/>
                  <a:pt x="1108" y="147"/>
                </a:cubicBezTo>
                <a:cubicBezTo>
                  <a:pt x="1108" y="149"/>
                  <a:pt x="1108" y="149"/>
                  <a:pt x="1108" y="149"/>
                </a:cubicBezTo>
                <a:cubicBezTo>
                  <a:pt x="1107" y="148"/>
                  <a:pt x="1114" y="152"/>
                  <a:pt x="1116" y="144"/>
                </a:cubicBezTo>
                <a:cubicBezTo>
                  <a:pt x="1110" y="141"/>
                  <a:pt x="1110" y="141"/>
                  <a:pt x="1110" y="141"/>
                </a:cubicBezTo>
                <a:cubicBezTo>
                  <a:pt x="1109" y="142"/>
                  <a:pt x="1109" y="142"/>
                  <a:pt x="1109" y="142"/>
                </a:cubicBezTo>
                <a:cubicBezTo>
                  <a:pt x="1109" y="141"/>
                  <a:pt x="1109" y="141"/>
                  <a:pt x="1109" y="141"/>
                </a:cubicBezTo>
                <a:cubicBezTo>
                  <a:pt x="1106" y="141"/>
                  <a:pt x="1106" y="141"/>
                  <a:pt x="1106" y="141"/>
                </a:cubicBezTo>
                <a:cubicBezTo>
                  <a:pt x="1105" y="138"/>
                  <a:pt x="1108" y="137"/>
                  <a:pt x="1112" y="138"/>
                </a:cubicBezTo>
                <a:cubicBezTo>
                  <a:pt x="1109" y="137"/>
                  <a:pt x="1109" y="137"/>
                  <a:pt x="1109" y="137"/>
                </a:cubicBezTo>
                <a:cubicBezTo>
                  <a:pt x="1112" y="134"/>
                  <a:pt x="1112" y="134"/>
                  <a:pt x="1112" y="134"/>
                </a:cubicBezTo>
                <a:cubicBezTo>
                  <a:pt x="1118" y="132"/>
                  <a:pt x="1109" y="138"/>
                  <a:pt x="1117" y="133"/>
                </a:cubicBezTo>
                <a:cubicBezTo>
                  <a:pt x="1121" y="136"/>
                  <a:pt x="1121" y="136"/>
                  <a:pt x="1121" y="136"/>
                </a:cubicBezTo>
                <a:cubicBezTo>
                  <a:pt x="1120" y="136"/>
                  <a:pt x="1123" y="132"/>
                  <a:pt x="1121" y="137"/>
                </a:cubicBezTo>
                <a:cubicBezTo>
                  <a:pt x="1126" y="137"/>
                  <a:pt x="1126" y="137"/>
                  <a:pt x="1126" y="137"/>
                </a:cubicBezTo>
                <a:cubicBezTo>
                  <a:pt x="1131" y="138"/>
                  <a:pt x="1131" y="138"/>
                  <a:pt x="1131" y="138"/>
                </a:cubicBezTo>
                <a:cubicBezTo>
                  <a:pt x="1133" y="137"/>
                  <a:pt x="1133" y="137"/>
                  <a:pt x="1133" y="137"/>
                </a:cubicBezTo>
                <a:cubicBezTo>
                  <a:pt x="1134" y="137"/>
                  <a:pt x="1132" y="142"/>
                  <a:pt x="1134" y="136"/>
                </a:cubicBezTo>
                <a:cubicBezTo>
                  <a:pt x="1133" y="134"/>
                  <a:pt x="1133" y="134"/>
                  <a:pt x="1133" y="134"/>
                </a:cubicBezTo>
                <a:cubicBezTo>
                  <a:pt x="1133" y="135"/>
                  <a:pt x="1133" y="134"/>
                  <a:pt x="1134" y="133"/>
                </a:cubicBezTo>
                <a:cubicBezTo>
                  <a:pt x="1129" y="132"/>
                  <a:pt x="1129" y="132"/>
                  <a:pt x="1129" y="132"/>
                </a:cubicBezTo>
                <a:cubicBezTo>
                  <a:pt x="1129" y="130"/>
                  <a:pt x="1129" y="130"/>
                  <a:pt x="1129" y="130"/>
                </a:cubicBezTo>
                <a:cubicBezTo>
                  <a:pt x="1127" y="130"/>
                  <a:pt x="1127" y="130"/>
                  <a:pt x="1127" y="130"/>
                </a:cubicBezTo>
                <a:cubicBezTo>
                  <a:pt x="1125" y="128"/>
                  <a:pt x="1136" y="130"/>
                  <a:pt x="1125" y="125"/>
                </a:cubicBezTo>
                <a:cubicBezTo>
                  <a:pt x="1130" y="126"/>
                  <a:pt x="1126" y="120"/>
                  <a:pt x="1132" y="123"/>
                </a:cubicBezTo>
                <a:cubicBezTo>
                  <a:pt x="1127" y="125"/>
                  <a:pt x="1127" y="125"/>
                  <a:pt x="1127" y="125"/>
                </a:cubicBezTo>
                <a:cubicBezTo>
                  <a:pt x="1127" y="127"/>
                  <a:pt x="1127" y="127"/>
                  <a:pt x="1127" y="127"/>
                </a:cubicBezTo>
                <a:cubicBezTo>
                  <a:pt x="1134" y="125"/>
                  <a:pt x="1134" y="125"/>
                  <a:pt x="1134" y="125"/>
                </a:cubicBezTo>
                <a:cubicBezTo>
                  <a:pt x="1135" y="123"/>
                  <a:pt x="1135" y="123"/>
                  <a:pt x="1135" y="123"/>
                </a:cubicBezTo>
                <a:cubicBezTo>
                  <a:pt x="1138" y="123"/>
                  <a:pt x="1138" y="123"/>
                  <a:pt x="1138" y="123"/>
                </a:cubicBezTo>
                <a:cubicBezTo>
                  <a:pt x="1138" y="121"/>
                  <a:pt x="1138" y="121"/>
                  <a:pt x="1138" y="121"/>
                </a:cubicBezTo>
                <a:cubicBezTo>
                  <a:pt x="1140" y="121"/>
                  <a:pt x="1140" y="121"/>
                  <a:pt x="1140" y="121"/>
                </a:cubicBezTo>
                <a:cubicBezTo>
                  <a:pt x="1142" y="118"/>
                  <a:pt x="1124" y="136"/>
                  <a:pt x="1147" y="114"/>
                </a:cubicBezTo>
                <a:cubicBezTo>
                  <a:pt x="1148" y="112"/>
                  <a:pt x="1148" y="112"/>
                  <a:pt x="1148" y="112"/>
                </a:cubicBezTo>
                <a:cubicBezTo>
                  <a:pt x="1145" y="111"/>
                  <a:pt x="1145" y="111"/>
                  <a:pt x="1145" y="111"/>
                </a:cubicBezTo>
                <a:cubicBezTo>
                  <a:pt x="1144" y="111"/>
                  <a:pt x="1142" y="115"/>
                  <a:pt x="1140" y="111"/>
                </a:cubicBezTo>
                <a:cubicBezTo>
                  <a:pt x="1144" y="110"/>
                  <a:pt x="1144" y="110"/>
                  <a:pt x="1144" y="110"/>
                </a:cubicBezTo>
                <a:cubicBezTo>
                  <a:pt x="1145" y="109"/>
                  <a:pt x="1135" y="115"/>
                  <a:pt x="1147" y="107"/>
                </a:cubicBezTo>
                <a:cubicBezTo>
                  <a:pt x="1149" y="111"/>
                  <a:pt x="1149" y="111"/>
                  <a:pt x="1149" y="111"/>
                </a:cubicBezTo>
                <a:cubicBezTo>
                  <a:pt x="1156" y="105"/>
                  <a:pt x="1156" y="105"/>
                  <a:pt x="1156" y="105"/>
                </a:cubicBezTo>
                <a:cubicBezTo>
                  <a:pt x="1160" y="104"/>
                  <a:pt x="1160" y="104"/>
                  <a:pt x="1160" y="104"/>
                </a:cubicBezTo>
                <a:cubicBezTo>
                  <a:pt x="1167" y="95"/>
                  <a:pt x="1167" y="95"/>
                  <a:pt x="1167" y="95"/>
                </a:cubicBezTo>
                <a:cubicBezTo>
                  <a:pt x="1174" y="92"/>
                  <a:pt x="1174" y="92"/>
                  <a:pt x="1174" y="92"/>
                </a:cubicBezTo>
                <a:cubicBezTo>
                  <a:pt x="1173" y="90"/>
                  <a:pt x="1173" y="90"/>
                  <a:pt x="1173" y="90"/>
                </a:cubicBezTo>
                <a:cubicBezTo>
                  <a:pt x="1177" y="87"/>
                  <a:pt x="1177" y="87"/>
                  <a:pt x="1177" y="87"/>
                </a:cubicBezTo>
                <a:cubicBezTo>
                  <a:pt x="1179" y="86"/>
                  <a:pt x="1182" y="86"/>
                  <a:pt x="1182" y="85"/>
                </a:cubicBezTo>
                <a:cubicBezTo>
                  <a:pt x="1184" y="86"/>
                  <a:pt x="1184" y="86"/>
                  <a:pt x="1184" y="86"/>
                </a:cubicBezTo>
                <a:cubicBezTo>
                  <a:pt x="1177" y="89"/>
                  <a:pt x="1177" y="89"/>
                  <a:pt x="1177" y="89"/>
                </a:cubicBezTo>
                <a:cubicBezTo>
                  <a:pt x="1179" y="90"/>
                  <a:pt x="1179" y="90"/>
                  <a:pt x="1179" y="90"/>
                </a:cubicBezTo>
                <a:cubicBezTo>
                  <a:pt x="1177" y="92"/>
                  <a:pt x="1177" y="92"/>
                  <a:pt x="1177" y="92"/>
                </a:cubicBezTo>
                <a:cubicBezTo>
                  <a:pt x="1176" y="94"/>
                  <a:pt x="1176" y="94"/>
                  <a:pt x="1176" y="94"/>
                </a:cubicBezTo>
                <a:cubicBezTo>
                  <a:pt x="1176" y="96"/>
                  <a:pt x="1176" y="96"/>
                  <a:pt x="1176" y="96"/>
                </a:cubicBezTo>
                <a:cubicBezTo>
                  <a:pt x="1177" y="97"/>
                  <a:pt x="1177" y="97"/>
                  <a:pt x="1177" y="97"/>
                </a:cubicBezTo>
                <a:cubicBezTo>
                  <a:pt x="1179" y="95"/>
                  <a:pt x="1179" y="95"/>
                  <a:pt x="1179" y="95"/>
                </a:cubicBezTo>
                <a:cubicBezTo>
                  <a:pt x="1182" y="92"/>
                  <a:pt x="1182" y="92"/>
                  <a:pt x="1182" y="92"/>
                </a:cubicBezTo>
                <a:cubicBezTo>
                  <a:pt x="1185" y="91"/>
                  <a:pt x="1187" y="95"/>
                  <a:pt x="1188" y="91"/>
                </a:cubicBezTo>
                <a:cubicBezTo>
                  <a:pt x="1187" y="88"/>
                  <a:pt x="1187" y="88"/>
                  <a:pt x="1187" y="88"/>
                </a:cubicBezTo>
                <a:cubicBezTo>
                  <a:pt x="1190" y="86"/>
                  <a:pt x="1190" y="86"/>
                  <a:pt x="1190" y="86"/>
                </a:cubicBezTo>
                <a:cubicBezTo>
                  <a:pt x="1196" y="86"/>
                  <a:pt x="1196" y="86"/>
                  <a:pt x="1196" y="86"/>
                </a:cubicBezTo>
                <a:cubicBezTo>
                  <a:pt x="1189" y="88"/>
                  <a:pt x="1204" y="88"/>
                  <a:pt x="1192" y="89"/>
                </a:cubicBezTo>
                <a:cubicBezTo>
                  <a:pt x="1189" y="94"/>
                  <a:pt x="1189" y="94"/>
                  <a:pt x="1189" y="94"/>
                </a:cubicBezTo>
                <a:cubicBezTo>
                  <a:pt x="1184" y="98"/>
                  <a:pt x="1184" y="98"/>
                  <a:pt x="1184" y="98"/>
                </a:cubicBezTo>
                <a:cubicBezTo>
                  <a:pt x="1182" y="101"/>
                  <a:pt x="1182" y="101"/>
                  <a:pt x="1182" y="101"/>
                </a:cubicBezTo>
                <a:cubicBezTo>
                  <a:pt x="1177" y="101"/>
                  <a:pt x="1177" y="101"/>
                  <a:pt x="1177" y="101"/>
                </a:cubicBezTo>
                <a:cubicBezTo>
                  <a:pt x="1180" y="104"/>
                  <a:pt x="1180" y="104"/>
                  <a:pt x="1180" y="104"/>
                </a:cubicBezTo>
                <a:cubicBezTo>
                  <a:pt x="1177" y="108"/>
                  <a:pt x="1177" y="108"/>
                  <a:pt x="1177" y="108"/>
                </a:cubicBezTo>
                <a:cubicBezTo>
                  <a:pt x="1171" y="111"/>
                  <a:pt x="1171" y="111"/>
                  <a:pt x="1171" y="111"/>
                </a:cubicBezTo>
                <a:cubicBezTo>
                  <a:pt x="1172" y="110"/>
                  <a:pt x="1172" y="110"/>
                  <a:pt x="1172" y="110"/>
                </a:cubicBezTo>
                <a:cubicBezTo>
                  <a:pt x="1168" y="108"/>
                  <a:pt x="1168" y="108"/>
                  <a:pt x="1168" y="108"/>
                </a:cubicBezTo>
                <a:cubicBezTo>
                  <a:pt x="1165" y="110"/>
                  <a:pt x="1165" y="110"/>
                  <a:pt x="1165" y="110"/>
                </a:cubicBezTo>
                <a:cubicBezTo>
                  <a:pt x="1169" y="114"/>
                  <a:pt x="1169" y="114"/>
                  <a:pt x="1169" y="114"/>
                </a:cubicBezTo>
                <a:cubicBezTo>
                  <a:pt x="1166" y="117"/>
                  <a:pt x="1166" y="117"/>
                  <a:pt x="1166" y="117"/>
                </a:cubicBezTo>
                <a:cubicBezTo>
                  <a:pt x="1166" y="119"/>
                  <a:pt x="1175" y="110"/>
                  <a:pt x="1161" y="120"/>
                </a:cubicBezTo>
                <a:cubicBezTo>
                  <a:pt x="1161" y="122"/>
                  <a:pt x="1161" y="122"/>
                  <a:pt x="1161" y="122"/>
                </a:cubicBezTo>
                <a:cubicBezTo>
                  <a:pt x="1158" y="119"/>
                  <a:pt x="1158" y="119"/>
                  <a:pt x="1158" y="119"/>
                </a:cubicBezTo>
                <a:cubicBezTo>
                  <a:pt x="1154" y="123"/>
                  <a:pt x="1154" y="123"/>
                  <a:pt x="1154" y="123"/>
                </a:cubicBezTo>
                <a:cubicBezTo>
                  <a:pt x="1155" y="125"/>
                  <a:pt x="1155" y="125"/>
                  <a:pt x="1155" y="125"/>
                </a:cubicBezTo>
                <a:cubicBezTo>
                  <a:pt x="1157" y="125"/>
                  <a:pt x="1157" y="125"/>
                  <a:pt x="1157" y="125"/>
                </a:cubicBezTo>
                <a:cubicBezTo>
                  <a:pt x="1155" y="127"/>
                  <a:pt x="1155" y="127"/>
                  <a:pt x="1155" y="127"/>
                </a:cubicBezTo>
                <a:cubicBezTo>
                  <a:pt x="1151" y="126"/>
                  <a:pt x="1151" y="126"/>
                  <a:pt x="1151" y="126"/>
                </a:cubicBezTo>
                <a:cubicBezTo>
                  <a:pt x="1146" y="129"/>
                  <a:pt x="1146" y="129"/>
                  <a:pt x="1146" y="129"/>
                </a:cubicBezTo>
                <a:cubicBezTo>
                  <a:pt x="1147" y="127"/>
                  <a:pt x="1145" y="126"/>
                  <a:pt x="1150" y="132"/>
                </a:cubicBezTo>
                <a:cubicBezTo>
                  <a:pt x="1148" y="134"/>
                  <a:pt x="1148" y="134"/>
                  <a:pt x="1148" y="134"/>
                </a:cubicBezTo>
                <a:cubicBezTo>
                  <a:pt x="1142" y="134"/>
                  <a:pt x="1142" y="134"/>
                  <a:pt x="1142" y="134"/>
                </a:cubicBezTo>
                <a:cubicBezTo>
                  <a:pt x="1140" y="136"/>
                  <a:pt x="1140" y="136"/>
                  <a:pt x="1140" y="136"/>
                </a:cubicBezTo>
                <a:cubicBezTo>
                  <a:pt x="1141" y="137"/>
                  <a:pt x="1141" y="137"/>
                  <a:pt x="1141" y="137"/>
                </a:cubicBezTo>
                <a:cubicBezTo>
                  <a:pt x="1141" y="140"/>
                  <a:pt x="1137" y="136"/>
                  <a:pt x="1138" y="140"/>
                </a:cubicBezTo>
                <a:cubicBezTo>
                  <a:pt x="1136" y="141"/>
                  <a:pt x="1135" y="138"/>
                  <a:pt x="1135" y="143"/>
                </a:cubicBezTo>
                <a:cubicBezTo>
                  <a:pt x="1131" y="144"/>
                  <a:pt x="1131" y="144"/>
                  <a:pt x="1131" y="144"/>
                </a:cubicBezTo>
                <a:cubicBezTo>
                  <a:pt x="1130" y="146"/>
                  <a:pt x="1140" y="143"/>
                  <a:pt x="1128" y="147"/>
                </a:cubicBezTo>
                <a:cubicBezTo>
                  <a:pt x="1126" y="152"/>
                  <a:pt x="1126" y="152"/>
                  <a:pt x="1126" y="152"/>
                </a:cubicBezTo>
                <a:cubicBezTo>
                  <a:pt x="1121" y="154"/>
                  <a:pt x="1121" y="154"/>
                  <a:pt x="1121" y="154"/>
                </a:cubicBezTo>
                <a:cubicBezTo>
                  <a:pt x="1119" y="159"/>
                  <a:pt x="1119" y="159"/>
                  <a:pt x="1119" y="159"/>
                </a:cubicBezTo>
                <a:cubicBezTo>
                  <a:pt x="1112" y="161"/>
                  <a:pt x="1112" y="161"/>
                  <a:pt x="1112" y="161"/>
                </a:cubicBezTo>
                <a:cubicBezTo>
                  <a:pt x="1114" y="162"/>
                  <a:pt x="1114" y="162"/>
                  <a:pt x="1114" y="162"/>
                </a:cubicBezTo>
                <a:cubicBezTo>
                  <a:pt x="1109" y="165"/>
                  <a:pt x="1109" y="165"/>
                  <a:pt x="1109" y="165"/>
                </a:cubicBezTo>
                <a:cubicBezTo>
                  <a:pt x="1103" y="173"/>
                  <a:pt x="1103" y="173"/>
                  <a:pt x="1103" y="173"/>
                </a:cubicBezTo>
                <a:cubicBezTo>
                  <a:pt x="1095" y="179"/>
                  <a:pt x="1095" y="179"/>
                  <a:pt x="1095" y="179"/>
                </a:cubicBezTo>
                <a:cubicBezTo>
                  <a:pt x="1091" y="185"/>
                  <a:pt x="1091" y="185"/>
                  <a:pt x="1091" y="185"/>
                </a:cubicBezTo>
                <a:cubicBezTo>
                  <a:pt x="1060" y="213"/>
                  <a:pt x="1060" y="213"/>
                  <a:pt x="1060" y="213"/>
                </a:cubicBezTo>
                <a:cubicBezTo>
                  <a:pt x="1053" y="220"/>
                  <a:pt x="1053" y="220"/>
                  <a:pt x="1053" y="220"/>
                </a:cubicBezTo>
                <a:cubicBezTo>
                  <a:pt x="1048" y="221"/>
                  <a:pt x="1048" y="221"/>
                  <a:pt x="1048" y="221"/>
                </a:cubicBezTo>
                <a:cubicBezTo>
                  <a:pt x="1049" y="223"/>
                  <a:pt x="1049" y="223"/>
                  <a:pt x="1049" y="223"/>
                </a:cubicBezTo>
                <a:cubicBezTo>
                  <a:pt x="1032" y="239"/>
                  <a:pt x="1032" y="239"/>
                  <a:pt x="1032" y="239"/>
                </a:cubicBezTo>
                <a:cubicBezTo>
                  <a:pt x="1024" y="244"/>
                  <a:pt x="1024" y="244"/>
                  <a:pt x="1024" y="244"/>
                </a:cubicBezTo>
                <a:cubicBezTo>
                  <a:pt x="1021" y="249"/>
                  <a:pt x="1021" y="249"/>
                  <a:pt x="1021" y="249"/>
                </a:cubicBezTo>
                <a:cubicBezTo>
                  <a:pt x="1020" y="249"/>
                  <a:pt x="1020" y="249"/>
                  <a:pt x="1020" y="249"/>
                </a:cubicBezTo>
                <a:cubicBezTo>
                  <a:pt x="1019" y="252"/>
                  <a:pt x="1019" y="252"/>
                  <a:pt x="1019" y="252"/>
                </a:cubicBezTo>
                <a:cubicBezTo>
                  <a:pt x="1014" y="255"/>
                  <a:pt x="1014" y="255"/>
                  <a:pt x="1014" y="255"/>
                </a:cubicBezTo>
                <a:cubicBezTo>
                  <a:pt x="1012" y="256"/>
                  <a:pt x="1012" y="256"/>
                  <a:pt x="1012" y="256"/>
                </a:cubicBezTo>
                <a:cubicBezTo>
                  <a:pt x="1018" y="258"/>
                  <a:pt x="1018" y="258"/>
                  <a:pt x="1018" y="258"/>
                </a:cubicBezTo>
                <a:cubicBezTo>
                  <a:pt x="1020" y="256"/>
                  <a:pt x="1020" y="256"/>
                  <a:pt x="1020" y="256"/>
                </a:cubicBezTo>
                <a:cubicBezTo>
                  <a:pt x="1021" y="256"/>
                  <a:pt x="1022" y="255"/>
                  <a:pt x="1022" y="258"/>
                </a:cubicBezTo>
                <a:cubicBezTo>
                  <a:pt x="1025" y="255"/>
                  <a:pt x="1025" y="255"/>
                  <a:pt x="1025" y="255"/>
                </a:cubicBezTo>
                <a:cubicBezTo>
                  <a:pt x="1025" y="256"/>
                  <a:pt x="1027" y="255"/>
                  <a:pt x="1024" y="256"/>
                </a:cubicBezTo>
                <a:cubicBezTo>
                  <a:pt x="1026" y="255"/>
                  <a:pt x="1030" y="258"/>
                  <a:pt x="1029" y="254"/>
                </a:cubicBezTo>
                <a:cubicBezTo>
                  <a:pt x="1036" y="252"/>
                  <a:pt x="1036" y="252"/>
                  <a:pt x="1036" y="252"/>
                </a:cubicBezTo>
                <a:cubicBezTo>
                  <a:pt x="1044" y="248"/>
                  <a:pt x="1044" y="248"/>
                  <a:pt x="1044" y="248"/>
                </a:cubicBezTo>
                <a:cubicBezTo>
                  <a:pt x="1047" y="244"/>
                  <a:pt x="1047" y="244"/>
                  <a:pt x="1047" y="244"/>
                </a:cubicBezTo>
                <a:cubicBezTo>
                  <a:pt x="1049" y="243"/>
                  <a:pt x="1053" y="244"/>
                  <a:pt x="1053" y="241"/>
                </a:cubicBezTo>
                <a:cubicBezTo>
                  <a:pt x="1055" y="242"/>
                  <a:pt x="1055" y="242"/>
                  <a:pt x="1055" y="242"/>
                </a:cubicBezTo>
                <a:cubicBezTo>
                  <a:pt x="1059" y="240"/>
                  <a:pt x="1059" y="240"/>
                  <a:pt x="1059" y="240"/>
                </a:cubicBezTo>
                <a:cubicBezTo>
                  <a:pt x="1060" y="237"/>
                  <a:pt x="1060" y="237"/>
                  <a:pt x="1060" y="237"/>
                </a:cubicBezTo>
                <a:cubicBezTo>
                  <a:pt x="1063" y="232"/>
                  <a:pt x="1062" y="244"/>
                  <a:pt x="1064" y="233"/>
                </a:cubicBezTo>
                <a:cubicBezTo>
                  <a:pt x="1066" y="234"/>
                  <a:pt x="1066" y="234"/>
                  <a:pt x="1066" y="234"/>
                </a:cubicBezTo>
                <a:cubicBezTo>
                  <a:pt x="1070" y="229"/>
                  <a:pt x="1070" y="229"/>
                  <a:pt x="1070" y="229"/>
                </a:cubicBezTo>
                <a:cubicBezTo>
                  <a:pt x="1074" y="229"/>
                  <a:pt x="1074" y="229"/>
                  <a:pt x="1074" y="229"/>
                </a:cubicBezTo>
                <a:cubicBezTo>
                  <a:pt x="1074" y="226"/>
                  <a:pt x="1074" y="226"/>
                  <a:pt x="1074" y="226"/>
                </a:cubicBezTo>
                <a:cubicBezTo>
                  <a:pt x="1077" y="222"/>
                  <a:pt x="1077" y="222"/>
                  <a:pt x="1077" y="222"/>
                </a:cubicBezTo>
                <a:cubicBezTo>
                  <a:pt x="1077" y="221"/>
                  <a:pt x="1077" y="221"/>
                  <a:pt x="1077" y="221"/>
                </a:cubicBezTo>
                <a:cubicBezTo>
                  <a:pt x="1077" y="220"/>
                  <a:pt x="1077" y="220"/>
                  <a:pt x="1077" y="220"/>
                </a:cubicBezTo>
                <a:cubicBezTo>
                  <a:pt x="1082" y="220"/>
                  <a:pt x="1082" y="220"/>
                  <a:pt x="1082" y="220"/>
                </a:cubicBezTo>
                <a:cubicBezTo>
                  <a:pt x="1083" y="217"/>
                  <a:pt x="1083" y="217"/>
                  <a:pt x="1083" y="217"/>
                </a:cubicBezTo>
                <a:cubicBezTo>
                  <a:pt x="1086" y="215"/>
                  <a:pt x="1086" y="215"/>
                  <a:pt x="1086" y="215"/>
                </a:cubicBezTo>
                <a:cubicBezTo>
                  <a:pt x="1089" y="215"/>
                  <a:pt x="1089" y="215"/>
                  <a:pt x="1089" y="215"/>
                </a:cubicBezTo>
                <a:cubicBezTo>
                  <a:pt x="1092" y="210"/>
                  <a:pt x="1092" y="210"/>
                  <a:pt x="1092" y="210"/>
                </a:cubicBezTo>
                <a:cubicBezTo>
                  <a:pt x="1092" y="209"/>
                  <a:pt x="1092" y="209"/>
                  <a:pt x="1092" y="209"/>
                </a:cubicBezTo>
                <a:cubicBezTo>
                  <a:pt x="1090" y="209"/>
                  <a:pt x="1090" y="209"/>
                  <a:pt x="1090" y="209"/>
                </a:cubicBezTo>
                <a:cubicBezTo>
                  <a:pt x="1088" y="207"/>
                  <a:pt x="1088" y="207"/>
                  <a:pt x="1088" y="207"/>
                </a:cubicBezTo>
                <a:cubicBezTo>
                  <a:pt x="1091" y="205"/>
                  <a:pt x="1091" y="205"/>
                  <a:pt x="1091" y="205"/>
                </a:cubicBezTo>
                <a:cubicBezTo>
                  <a:pt x="1093" y="207"/>
                  <a:pt x="1093" y="207"/>
                  <a:pt x="1093" y="207"/>
                </a:cubicBezTo>
                <a:cubicBezTo>
                  <a:pt x="1101" y="206"/>
                  <a:pt x="1101" y="206"/>
                  <a:pt x="1101" y="206"/>
                </a:cubicBezTo>
                <a:cubicBezTo>
                  <a:pt x="1105" y="199"/>
                  <a:pt x="1105" y="199"/>
                  <a:pt x="1105" y="199"/>
                </a:cubicBezTo>
                <a:cubicBezTo>
                  <a:pt x="1109" y="198"/>
                  <a:pt x="1109" y="198"/>
                  <a:pt x="1109" y="198"/>
                </a:cubicBezTo>
                <a:cubicBezTo>
                  <a:pt x="1109" y="197"/>
                  <a:pt x="1100" y="200"/>
                  <a:pt x="1111" y="194"/>
                </a:cubicBezTo>
                <a:cubicBezTo>
                  <a:pt x="1112" y="195"/>
                  <a:pt x="1112" y="195"/>
                  <a:pt x="1112" y="195"/>
                </a:cubicBezTo>
                <a:cubicBezTo>
                  <a:pt x="1115" y="193"/>
                  <a:pt x="1115" y="193"/>
                  <a:pt x="1115" y="193"/>
                </a:cubicBezTo>
                <a:cubicBezTo>
                  <a:pt x="1114" y="192"/>
                  <a:pt x="1114" y="192"/>
                  <a:pt x="1114" y="192"/>
                </a:cubicBezTo>
                <a:cubicBezTo>
                  <a:pt x="1119" y="187"/>
                  <a:pt x="1119" y="187"/>
                  <a:pt x="1119" y="187"/>
                </a:cubicBezTo>
                <a:cubicBezTo>
                  <a:pt x="1120" y="187"/>
                  <a:pt x="1120" y="187"/>
                  <a:pt x="1120" y="187"/>
                </a:cubicBezTo>
                <a:cubicBezTo>
                  <a:pt x="1121" y="183"/>
                  <a:pt x="1121" y="183"/>
                  <a:pt x="1121" y="183"/>
                </a:cubicBezTo>
                <a:cubicBezTo>
                  <a:pt x="1120" y="183"/>
                  <a:pt x="1120" y="180"/>
                  <a:pt x="1118" y="183"/>
                </a:cubicBezTo>
                <a:cubicBezTo>
                  <a:pt x="1123" y="181"/>
                  <a:pt x="1123" y="181"/>
                  <a:pt x="1123" y="181"/>
                </a:cubicBezTo>
                <a:cubicBezTo>
                  <a:pt x="1126" y="180"/>
                  <a:pt x="1126" y="180"/>
                  <a:pt x="1126" y="180"/>
                </a:cubicBezTo>
                <a:cubicBezTo>
                  <a:pt x="1126" y="178"/>
                  <a:pt x="1126" y="178"/>
                  <a:pt x="1126" y="178"/>
                </a:cubicBezTo>
                <a:cubicBezTo>
                  <a:pt x="1130" y="176"/>
                  <a:pt x="1130" y="176"/>
                  <a:pt x="1130" y="176"/>
                </a:cubicBezTo>
                <a:cubicBezTo>
                  <a:pt x="1139" y="169"/>
                  <a:pt x="1139" y="169"/>
                  <a:pt x="1139" y="169"/>
                </a:cubicBezTo>
                <a:cubicBezTo>
                  <a:pt x="1140" y="165"/>
                  <a:pt x="1140" y="165"/>
                  <a:pt x="1140" y="165"/>
                </a:cubicBezTo>
                <a:cubicBezTo>
                  <a:pt x="1144" y="165"/>
                  <a:pt x="1144" y="165"/>
                  <a:pt x="1144" y="165"/>
                </a:cubicBezTo>
                <a:cubicBezTo>
                  <a:pt x="1146" y="165"/>
                  <a:pt x="1129" y="172"/>
                  <a:pt x="1148" y="158"/>
                </a:cubicBezTo>
                <a:cubicBezTo>
                  <a:pt x="1149" y="157"/>
                  <a:pt x="1149" y="157"/>
                  <a:pt x="1149" y="157"/>
                </a:cubicBezTo>
                <a:cubicBezTo>
                  <a:pt x="1148" y="157"/>
                  <a:pt x="1148" y="160"/>
                  <a:pt x="1147" y="156"/>
                </a:cubicBezTo>
                <a:cubicBezTo>
                  <a:pt x="1153" y="156"/>
                  <a:pt x="1153" y="156"/>
                  <a:pt x="1153" y="156"/>
                </a:cubicBezTo>
                <a:cubicBezTo>
                  <a:pt x="1152" y="154"/>
                  <a:pt x="1149" y="160"/>
                  <a:pt x="1152" y="154"/>
                </a:cubicBezTo>
                <a:cubicBezTo>
                  <a:pt x="1156" y="153"/>
                  <a:pt x="1156" y="153"/>
                  <a:pt x="1156" y="153"/>
                </a:cubicBezTo>
                <a:cubicBezTo>
                  <a:pt x="1156" y="151"/>
                  <a:pt x="1156" y="151"/>
                  <a:pt x="1156" y="151"/>
                </a:cubicBezTo>
                <a:cubicBezTo>
                  <a:pt x="1157" y="149"/>
                  <a:pt x="1157" y="149"/>
                  <a:pt x="1157" y="149"/>
                </a:cubicBezTo>
                <a:cubicBezTo>
                  <a:pt x="1159" y="149"/>
                  <a:pt x="1159" y="149"/>
                  <a:pt x="1159" y="149"/>
                </a:cubicBezTo>
                <a:cubicBezTo>
                  <a:pt x="1165" y="142"/>
                  <a:pt x="1165" y="142"/>
                  <a:pt x="1165" y="142"/>
                </a:cubicBezTo>
                <a:cubicBezTo>
                  <a:pt x="1168" y="141"/>
                  <a:pt x="1168" y="141"/>
                  <a:pt x="1168" y="141"/>
                </a:cubicBezTo>
                <a:cubicBezTo>
                  <a:pt x="1170" y="135"/>
                  <a:pt x="1170" y="135"/>
                  <a:pt x="1170" y="135"/>
                </a:cubicBezTo>
                <a:cubicBezTo>
                  <a:pt x="1176" y="137"/>
                  <a:pt x="1176" y="137"/>
                  <a:pt x="1176" y="137"/>
                </a:cubicBezTo>
                <a:cubicBezTo>
                  <a:pt x="1180" y="134"/>
                  <a:pt x="1180" y="134"/>
                  <a:pt x="1180" y="134"/>
                </a:cubicBezTo>
                <a:cubicBezTo>
                  <a:pt x="1179" y="131"/>
                  <a:pt x="1179" y="131"/>
                  <a:pt x="1179" y="131"/>
                </a:cubicBezTo>
                <a:cubicBezTo>
                  <a:pt x="1180" y="129"/>
                  <a:pt x="1180" y="129"/>
                  <a:pt x="1180" y="129"/>
                </a:cubicBezTo>
                <a:cubicBezTo>
                  <a:pt x="1177" y="126"/>
                  <a:pt x="1177" y="126"/>
                  <a:pt x="1177" y="126"/>
                </a:cubicBezTo>
                <a:cubicBezTo>
                  <a:pt x="1177" y="127"/>
                  <a:pt x="1178" y="127"/>
                  <a:pt x="1178" y="125"/>
                </a:cubicBezTo>
                <a:cubicBezTo>
                  <a:pt x="1178" y="126"/>
                  <a:pt x="1178" y="126"/>
                  <a:pt x="1178" y="126"/>
                </a:cubicBezTo>
                <a:cubicBezTo>
                  <a:pt x="1180" y="127"/>
                  <a:pt x="1180" y="127"/>
                  <a:pt x="1180" y="127"/>
                </a:cubicBezTo>
                <a:cubicBezTo>
                  <a:pt x="1181" y="127"/>
                  <a:pt x="1182" y="128"/>
                  <a:pt x="1183" y="126"/>
                </a:cubicBezTo>
                <a:cubicBezTo>
                  <a:pt x="1177" y="123"/>
                  <a:pt x="1177" y="123"/>
                  <a:pt x="1177" y="123"/>
                </a:cubicBezTo>
                <a:cubicBezTo>
                  <a:pt x="1179" y="120"/>
                  <a:pt x="1179" y="120"/>
                  <a:pt x="1179" y="120"/>
                </a:cubicBezTo>
                <a:cubicBezTo>
                  <a:pt x="1183" y="125"/>
                  <a:pt x="1183" y="125"/>
                  <a:pt x="1183" y="125"/>
                </a:cubicBezTo>
                <a:cubicBezTo>
                  <a:pt x="1194" y="119"/>
                  <a:pt x="1194" y="119"/>
                  <a:pt x="1194" y="119"/>
                </a:cubicBezTo>
                <a:cubicBezTo>
                  <a:pt x="1193" y="117"/>
                  <a:pt x="1193" y="117"/>
                  <a:pt x="1193" y="117"/>
                </a:cubicBezTo>
                <a:cubicBezTo>
                  <a:pt x="1208" y="103"/>
                  <a:pt x="1208" y="103"/>
                  <a:pt x="1208" y="103"/>
                </a:cubicBezTo>
                <a:cubicBezTo>
                  <a:pt x="1211" y="103"/>
                  <a:pt x="1211" y="103"/>
                  <a:pt x="1211" y="103"/>
                </a:cubicBezTo>
                <a:cubicBezTo>
                  <a:pt x="1212" y="102"/>
                  <a:pt x="1212" y="102"/>
                  <a:pt x="1212" y="102"/>
                </a:cubicBezTo>
                <a:cubicBezTo>
                  <a:pt x="1208" y="100"/>
                  <a:pt x="1208" y="100"/>
                  <a:pt x="1208" y="100"/>
                </a:cubicBezTo>
                <a:cubicBezTo>
                  <a:pt x="1207" y="100"/>
                  <a:pt x="1206" y="105"/>
                  <a:pt x="1203" y="101"/>
                </a:cubicBezTo>
                <a:cubicBezTo>
                  <a:pt x="1205" y="101"/>
                  <a:pt x="1205" y="101"/>
                  <a:pt x="1205" y="101"/>
                </a:cubicBezTo>
                <a:cubicBezTo>
                  <a:pt x="1207" y="97"/>
                  <a:pt x="1207" y="97"/>
                  <a:pt x="1207" y="97"/>
                </a:cubicBezTo>
                <a:cubicBezTo>
                  <a:pt x="1211" y="95"/>
                  <a:pt x="1211" y="95"/>
                  <a:pt x="1211" y="95"/>
                </a:cubicBezTo>
                <a:cubicBezTo>
                  <a:pt x="1212" y="91"/>
                  <a:pt x="1212" y="91"/>
                  <a:pt x="1212" y="91"/>
                </a:cubicBezTo>
                <a:cubicBezTo>
                  <a:pt x="1214" y="92"/>
                  <a:pt x="1214" y="92"/>
                  <a:pt x="1214" y="92"/>
                </a:cubicBezTo>
                <a:cubicBezTo>
                  <a:pt x="1216" y="88"/>
                  <a:pt x="1216" y="88"/>
                  <a:pt x="1216" y="88"/>
                </a:cubicBezTo>
                <a:cubicBezTo>
                  <a:pt x="1216" y="88"/>
                  <a:pt x="1216" y="88"/>
                  <a:pt x="1216" y="88"/>
                </a:cubicBezTo>
                <a:cubicBezTo>
                  <a:pt x="1218" y="88"/>
                  <a:pt x="1218" y="88"/>
                  <a:pt x="1218" y="88"/>
                </a:cubicBezTo>
                <a:cubicBezTo>
                  <a:pt x="1221" y="84"/>
                  <a:pt x="1221" y="84"/>
                  <a:pt x="1221" y="84"/>
                </a:cubicBezTo>
                <a:cubicBezTo>
                  <a:pt x="1219" y="83"/>
                  <a:pt x="1219" y="83"/>
                  <a:pt x="1219" y="83"/>
                </a:cubicBezTo>
                <a:cubicBezTo>
                  <a:pt x="1221" y="84"/>
                  <a:pt x="1221" y="84"/>
                  <a:pt x="1221" y="84"/>
                </a:cubicBezTo>
                <a:cubicBezTo>
                  <a:pt x="1224" y="83"/>
                  <a:pt x="1224" y="83"/>
                  <a:pt x="1224" y="83"/>
                </a:cubicBezTo>
                <a:cubicBezTo>
                  <a:pt x="1225" y="80"/>
                  <a:pt x="1225" y="80"/>
                  <a:pt x="1225" y="80"/>
                </a:cubicBezTo>
                <a:cubicBezTo>
                  <a:pt x="1235" y="71"/>
                  <a:pt x="1235" y="71"/>
                  <a:pt x="1235" y="71"/>
                </a:cubicBezTo>
                <a:cubicBezTo>
                  <a:pt x="1235" y="71"/>
                  <a:pt x="1234" y="72"/>
                  <a:pt x="1236" y="72"/>
                </a:cubicBezTo>
                <a:cubicBezTo>
                  <a:pt x="1236" y="72"/>
                  <a:pt x="1237" y="73"/>
                  <a:pt x="1238" y="71"/>
                </a:cubicBezTo>
                <a:cubicBezTo>
                  <a:pt x="1236" y="69"/>
                  <a:pt x="1236" y="69"/>
                  <a:pt x="1236" y="69"/>
                </a:cubicBezTo>
                <a:cubicBezTo>
                  <a:pt x="1236" y="67"/>
                  <a:pt x="1236" y="67"/>
                  <a:pt x="1236" y="67"/>
                </a:cubicBezTo>
                <a:cubicBezTo>
                  <a:pt x="1240" y="66"/>
                  <a:pt x="1240" y="66"/>
                  <a:pt x="1240" y="66"/>
                </a:cubicBezTo>
                <a:cubicBezTo>
                  <a:pt x="1253" y="53"/>
                  <a:pt x="1253" y="53"/>
                  <a:pt x="1253" y="53"/>
                </a:cubicBezTo>
                <a:cubicBezTo>
                  <a:pt x="1257" y="51"/>
                  <a:pt x="1257" y="51"/>
                  <a:pt x="1257" y="51"/>
                </a:cubicBezTo>
                <a:cubicBezTo>
                  <a:pt x="1259" y="46"/>
                  <a:pt x="1251" y="54"/>
                  <a:pt x="1259" y="47"/>
                </a:cubicBezTo>
                <a:cubicBezTo>
                  <a:pt x="1261" y="48"/>
                  <a:pt x="1261" y="48"/>
                  <a:pt x="1261" y="48"/>
                </a:cubicBezTo>
                <a:cubicBezTo>
                  <a:pt x="1255" y="54"/>
                  <a:pt x="1255" y="54"/>
                  <a:pt x="1255" y="54"/>
                </a:cubicBezTo>
                <a:cubicBezTo>
                  <a:pt x="1259" y="55"/>
                  <a:pt x="1259" y="55"/>
                  <a:pt x="1259" y="55"/>
                </a:cubicBezTo>
                <a:cubicBezTo>
                  <a:pt x="1259" y="56"/>
                  <a:pt x="1259" y="56"/>
                  <a:pt x="1259" y="56"/>
                </a:cubicBezTo>
                <a:cubicBezTo>
                  <a:pt x="1256" y="56"/>
                  <a:pt x="1253" y="61"/>
                  <a:pt x="1252" y="59"/>
                </a:cubicBezTo>
                <a:cubicBezTo>
                  <a:pt x="1241" y="69"/>
                  <a:pt x="1241" y="69"/>
                  <a:pt x="1241" y="69"/>
                </a:cubicBezTo>
                <a:cubicBezTo>
                  <a:pt x="1241" y="72"/>
                  <a:pt x="1241" y="72"/>
                  <a:pt x="1241" y="72"/>
                </a:cubicBezTo>
                <a:cubicBezTo>
                  <a:pt x="1247" y="71"/>
                  <a:pt x="1247" y="71"/>
                  <a:pt x="1247" y="71"/>
                </a:cubicBezTo>
                <a:cubicBezTo>
                  <a:pt x="1249" y="66"/>
                  <a:pt x="1249" y="66"/>
                  <a:pt x="1249" y="66"/>
                </a:cubicBezTo>
                <a:cubicBezTo>
                  <a:pt x="1256" y="64"/>
                  <a:pt x="1256" y="64"/>
                  <a:pt x="1256" y="64"/>
                </a:cubicBezTo>
                <a:cubicBezTo>
                  <a:pt x="1266" y="52"/>
                  <a:pt x="1266" y="52"/>
                  <a:pt x="1266" y="52"/>
                </a:cubicBezTo>
                <a:cubicBezTo>
                  <a:pt x="1263" y="52"/>
                  <a:pt x="1263" y="52"/>
                  <a:pt x="1263" y="52"/>
                </a:cubicBezTo>
                <a:cubicBezTo>
                  <a:pt x="1270" y="46"/>
                  <a:pt x="1270" y="46"/>
                  <a:pt x="1270" y="46"/>
                </a:cubicBezTo>
                <a:cubicBezTo>
                  <a:pt x="1272" y="47"/>
                  <a:pt x="1272" y="47"/>
                  <a:pt x="1272" y="47"/>
                </a:cubicBezTo>
                <a:cubicBezTo>
                  <a:pt x="1278" y="44"/>
                  <a:pt x="1278" y="44"/>
                  <a:pt x="1278" y="44"/>
                </a:cubicBezTo>
                <a:cubicBezTo>
                  <a:pt x="1276" y="46"/>
                  <a:pt x="1270" y="40"/>
                  <a:pt x="1265" y="55"/>
                </a:cubicBezTo>
                <a:cubicBezTo>
                  <a:pt x="1268" y="56"/>
                  <a:pt x="1268" y="56"/>
                  <a:pt x="1268" y="56"/>
                </a:cubicBezTo>
                <a:cubicBezTo>
                  <a:pt x="1267" y="58"/>
                  <a:pt x="1267" y="58"/>
                  <a:pt x="1267" y="58"/>
                </a:cubicBezTo>
                <a:cubicBezTo>
                  <a:pt x="1268" y="61"/>
                  <a:pt x="1269" y="56"/>
                  <a:pt x="1272" y="60"/>
                </a:cubicBezTo>
                <a:cubicBezTo>
                  <a:pt x="1268" y="63"/>
                  <a:pt x="1268" y="63"/>
                  <a:pt x="1268" y="63"/>
                </a:cubicBezTo>
                <a:cubicBezTo>
                  <a:pt x="1263" y="67"/>
                  <a:pt x="1263" y="67"/>
                  <a:pt x="1263" y="67"/>
                </a:cubicBezTo>
                <a:cubicBezTo>
                  <a:pt x="1263" y="67"/>
                  <a:pt x="1263" y="67"/>
                  <a:pt x="1263" y="67"/>
                </a:cubicBezTo>
                <a:cubicBezTo>
                  <a:pt x="1262" y="68"/>
                  <a:pt x="1271" y="64"/>
                  <a:pt x="1262" y="71"/>
                </a:cubicBezTo>
                <a:cubicBezTo>
                  <a:pt x="1261" y="70"/>
                  <a:pt x="1267" y="71"/>
                  <a:pt x="1260" y="69"/>
                </a:cubicBezTo>
                <a:cubicBezTo>
                  <a:pt x="1258" y="73"/>
                  <a:pt x="1258" y="73"/>
                  <a:pt x="1258" y="73"/>
                </a:cubicBezTo>
                <a:cubicBezTo>
                  <a:pt x="1260" y="74"/>
                  <a:pt x="1259" y="74"/>
                  <a:pt x="1254" y="76"/>
                </a:cubicBezTo>
                <a:cubicBezTo>
                  <a:pt x="1257" y="80"/>
                  <a:pt x="1257" y="80"/>
                  <a:pt x="1257" y="80"/>
                </a:cubicBezTo>
                <a:cubicBezTo>
                  <a:pt x="1262" y="78"/>
                  <a:pt x="1262" y="78"/>
                  <a:pt x="1262" y="78"/>
                </a:cubicBezTo>
                <a:cubicBezTo>
                  <a:pt x="1264" y="76"/>
                  <a:pt x="1264" y="76"/>
                  <a:pt x="1264" y="76"/>
                </a:cubicBezTo>
                <a:cubicBezTo>
                  <a:pt x="1263" y="74"/>
                  <a:pt x="1263" y="74"/>
                  <a:pt x="1263" y="74"/>
                </a:cubicBezTo>
                <a:cubicBezTo>
                  <a:pt x="1266" y="77"/>
                  <a:pt x="1266" y="77"/>
                  <a:pt x="1266" y="77"/>
                </a:cubicBezTo>
                <a:cubicBezTo>
                  <a:pt x="1276" y="75"/>
                  <a:pt x="1276" y="75"/>
                  <a:pt x="1276" y="75"/>
                </a:cubicBezTo>
                <a:cubicBezTo>
                  <a:pt x="1278" y="72"/>
                  <a:pt x="1278" y="72"/>
                  <a:pt x="1278" y="72"/>
                </a:cubicBezTo>
                <a:cubicBezTo>
                  <a:pt x="1275" y="70"/>
                  <a:pt x="1275" y="70"/>
                  <a:pt x="1275" y="70"/>
                </a:cubicBezTo>
                <a:cubicBezTo>
                  <a:pt x="1274" y="70"/>
                  <a:pt x="1287" y="67"/>
                  <a:pt x="1270" y="71"/>
                </a:cubicBezTo>
                <a:cubicBezTo>
                  <a:pt x="1272" y="68"/>
                  <a:pt x="1272" y="68"/>
                  <a:pt x="1272" y="68"/>
                </a:cubicBezTo>
                <a:cubicBezTo>
                  <a:pt x="1270" y="66"/>
                  <a:pt x="1270" y="66"/>
                  <a:pt x="1270" y="66"/>
                </a:cubicBezTo>
                <a:cubicBezTo>
                  <a:pt x="1273" y="66"/>
                  <a:pt x="1273" y="66"/>
                  <a:pt x="1273" y="66"/>
                </a:cubicBezTo>
                <a:cubicBezTo>
                  <a:pt x="1277" y="63"/>
                  <a:pt x="1277" y="63"/>
                  <a:pt x="1277" y="63"/>
                </a:cubicBezTo>
                <a:cubicBezTo>
                  <a:pt x="1278" y="63"/>
                  <a:pt x="1278" y="63"/>
                  <a:pt x="1278" y="63"/>
                </a:cubicBezTo>
                <a:cubicBezTo>
                  <a:pt x="1277" y="68"/>
                  <a:pt x="1277" y="68"/>
                  <a:pt x="1277" y="68"/>
                </a:cubicBezTo>
                <a:cubicBezTo>
                  <a:pt x="1281" y="70"/>
                  <a:pt x="1281" y="70"/>
                  <a:pt x="1281" y="70"/>
                </a:cubicBezTo>
                <a:cubicBezTo>
                  <a:pt x="1287" y="69"/>
                  <a:pt x="1287" y="69"/>
                  <a:pt x="1287" y="69"/>
                </a:cubicBezTo>
                <a:cubicBezTo>
                  <a:pt x="1285" y="70"/>
                  <a:pt x="1285" y="70"/>
                  <a:pt x="1285" y="70"/>
                </a:cubicBezTo>
                <a:cubicBezTo>
                  <a:pt x="1285" y="71"/>
                  <a:pt x="1285" y="71"/>
                  <a:pt x="1285" y="71"/>
                </a:cubicBezTo>
                <a:cubicBezTo>
                  <a:pt x="1262" y="94"/>
                  <a:pt x="1262" y="94"/>
                  <a:pt x="1262" y="94"/>
                </a:cubicBezTo>
                <a:cubicBezTo>
                  <a:pt x="1262" y="95"/>
                  <a:pt x="1262" y="95"/>
                  <a:pt x="1262" y="95"/>
                </a:cubicBezTo>
                <a:cubicBezTo>
                  <a:pt x="1258" y="95"/>
                  <a:pt x="1258" y="95"/>
                  <a:pt x="1258" y="95"/>
                </a:cubicBezTo>
                <a:cubicBezTo>
                  <a:pt x="1258" y="96"/>
                  <a:pt x="1258" y="96"/>
                  <a:pt x="1258" y="96"/>
                </a:cubicBezTo>
                <a:cubicBezTo>
                  <a:pt x="1259" y="97"/>
                  <a:pt x="1260" y="96"/>
                  <a:pt x="1260" y="97"/>
                </a:cubicBezTo>
                <a:cubicBezTo>
                  <a:pt x="1258" y="98"/>
                  <a:pt x="1258" y="98"/>
                  <a:pt x="1258" y="98"/>
                </a:cubicBezTo>
                <a:cubicBezTo>
                  <a:pt x="1259" y="98"/>
                  <a:pt x="1259" y="98"/>
                  <a:pt x="1259" y="98"/>
                </a:cubicBezTo>
                <a:cubicBezTo>
                  <a:pt x="1255" y="101"/>
                  <a:pt x="1255" y="101"/>
                  <a:pt x="1255" y="101"/>
                </a:cubicBezTo>
                <a:cubicBezTo>
                  <a:pt x="1259" y="104"/>
                  <a:pt x="1259" y="104"/>
                  <a:pt x="1259" y="104"/>
                </a:cubicBezTo>
                <a:cubicBezTo>
                  <a:pt x="1261" y="103"/>
                  <a:pt x="1262" y="105"/>
                  <a:pt x="1264" y="105"/>
                </a:cubicBezTo>
                <a:cubicBezTo>
                  <a:pt x="1262" y="110"/>
                  <a:pt x="1262" y="110"/>
                  <a:pt x="1262" y="110"/>
                </a:cubicBezTo>
                <a:cubicBezTo>
                  <a:pt x="1263" y="113"/>
                  <a:pt x="1263" y="113"/>
                  <a:pt x="1263" y="113"/>
                </a:cubicBezTo>
                <a:cubicBezTo>
                  <a:pt x="1262" y="112"/>
                  <a:pt x="1264" y="110"/>
                  <a:pt x="1268" y="113"/>
                </a:cubicBezTo>
                <a:cubicBezTo>
                  <a:pt x="1269" y="112"/>
                  <a:pt x="1269" y="112"/>
                  <a:pt x="1269" y="112"/>
                </a:cubicBezTo>
                <a:cubicBezTo>
                  <a:pt x="1271" y="116"/>
                  <a:pt x="1271" y="116"/>
                  <a:pt x="1271" y="116"/>
                </a:cubicBezTo>
                <a:cubicBezTo>
                  <a:pt x="1273" y="116"/>
                  <a:pt x="1273" y="116"/>
                  <a:pt x="1273" y="116"/>
                </a:cubicBezTo>
                <a:cubicBezTo>
                  <a:pt x="1269" y="120"/>
                  <a:pt x="1269" y="120"/>
                  <a:pt x="1269" y="120"/>
                </a:cubicBezTo>
                <a:cubicBezTo>
                  <a:pt x="1267" y="120"/>
                  <a:pt x="1267" y="120"/>
                  <a:pt x="1267" y="120"/>
                </a:cubicBezTo>
                <a:cubicBezTo>
                  <a:pt x="1267" y="121"/>
                  <a:pt x="1267" y="121"/>
                  <a:pt x="1267" y="121"/>
                </a:cubicBezTo>
                <a:cubicBezTo>
                  <a:pt x="1266" y="120"/>
                  <a:pt x="1266" y="120"/>
                  <a:pt x="1266" y="120"/>
                </a:cubicBezTo>
                <a:cubicBezTo>
                  <a:pt x="1265" y="121"/>
                  <a:pt x="1274" y="114"/>
                  <a:pt x="1263" y="124"/>
                </a:cubicBezTo>
                <a:cubicBezTo>
                  <a:pt x="1260" y="122"/>
                  <a:pt x="1260" y="122"/>
                  <a:pt x="1260" y="122"/>
                </a:cubicBezTo>
                <a:cubicBezTo>
                  <a:pt x="1257" y="123"/>
                  <a:pt x="1261" y="127"/>
                  <a:pt x="1257" y="125"/>
                </a:cubicBezTo>
                <a:cubicBezTo>
                  <a:pt x="1257" y="126"/>
                  <a:pt x="1257" y="126"/>
                  <a:pt x="1257" y="126"/>
                </a:cubicBezTo>
                <a:cubicBezTo>
                  <a:pt x="1258" y="126"/>
                  <a:pt x="1255" y="129"/>
                  <a:pt x="1259" y="127"/>
                </a:cubicBezTo>
                <a:cubicBezTo>
                  <a:pt x="1256" y="132"/>
                  <a:pt x="1256" y="132"/>
                  <a:pt x="1256" y="132"/>
                </a:cubicBezTo>
                <a:cubicBezTo>
                  <a:pt x="1248" y="137"/>
                  <a:pt x="1248" y="137"/>
                  <a:pt x="1248" y="137"/>
                </a:cubicBezTo>
                <a:cubicBezTo>
                  <a:pt x="1255" y="130"/>
                  <a:pt x="1255" y="130"/>
                  <a:pt x="1255" y="130"/>
                </a:cubicBezTo>
                <a:cubicBezTo>
                  <a:pt x="1250" y="131"/>
                  <a:pt x="1250" y="131"/>
                  <a:pt x="1250" y="131"/>
                </a:cubicBezTo>
                <a:cubicBezTo>
                  <a:pt x="1247" y="136"/>
                  <a:pt x="1247" y="136"/>
                  <a:pt x="1247" y="136"/>
                </a:cubicBezTo>
                <a:cubicBezTo>
                  <a:pt x="1242" y="137"/>
                  <a:pt x="1242" y="137"/>
                  <a:pt x="1242" y="137"/>
                </a:cubicBezTo>
                <a:cubicBezTo>
                  <a:pt x="1240" y="134"/>
                  <a:pt x="1240" y="134"/>
                  <a:pt x="1240" y="134"/>
                </a:cubicBezTo>
                <a:cubicBezTo>
                  <a:pt x="1246" y="132"/>
                  <a:pt x="1246" y="132"/>
                  <a:pt x="1246" y="132"/>
                </a:cubicBezTo>
                <a:cubicBezTo>
                  <a:pt x="1251" y="127"/>
                  <a:pt x="1251" y="127"/>
                  <a:pt x="1251" y="127"/>
                </a:cubicBezTo>
                <a:cubicBezTo>
                  <a:pt x="1254" y="125"/>
                  <a:pt x="1254" y="125"/>
                  <a:pt x="1254" y="125"/>
                </a:cubicBezTo>
                <a:cubicBezTo>
                  <a:pt x="1255" y="126"/>
                  <a:pt x="1255" y="126"/>
                  <a:pt x="1255" y="126"/>
                </a:cubicBezTo>
                <a:cubicBezTo>
                  <a:pt x="1257" y="124"/>
                  <a:pt x="1240" y="132"/>
                  <a:pt x="1260" y="121"/>
                </a:cubicBezTo>
                <a:cubicBezTo>
                  <a:pt x="1257" y="117"/>
                  <a:pt x="1257" y="117"/>
                  <a:pt x="1257" y="117"/>
                </a:cubicBezTo>
                <a:cubicBezTo>
                  <a:pt x="1256" y="116"/>
                  <a:pt x="1256" y="116"/>
                  <a:pt x="1256" y="116"/>
                </a:cubicBezTo>
                <a:cubicBezTo>
                  <a:pt x="1252" y="117"/>
                  <a:pt x="1252" y="117"/>
                  <a:pt x="1252" y="117"/>
                </a:cubicBezTo>
                <a:cubicBezTo>
                  <a:pt x="1254" y="120"/>
                  <a:pt x="1254" y="120"/>
                  <a:pt x="1254" y="120"/>
                </a:cubicBezTo>
                <a:cubicBezTo>
                  <a:pt x="1252" y="122"/>
                  <a:pt x="1248" y="123"/>
                  <a:pt x="1248" y="122"/>
                </a:cubicBezTo>
                <a:cubicBezTo>
                  <a:pt x="1246" y="124"/>
                  <a:pt x="1246" y="124"/>
                  <a:pt x="1246" y="124"/>
                </a:cubicBezTo>
                <a:cubicBezTo>
                  <a:pt x="1247" y="125"/>
                  <a:pt x="1246" y="120"/>
                  <a:pt x="1246" y="125"/>
                </a:cubicBezTo>
                <a:cubicBezTo>
                  <a:pt x="1245" y="124"/>
                  <a:pt x="1245" y="124"/>
                  <a:pt x="1245" y="124"/>
                </a:cubicBezTo>
                <a:cubicBezTo>
                  <a:pt x="1238" y="132"/>
                  <a:pt x="1238" y="132"/>
                  <a:pt x="1238" y="132"/>
                </a:cubicBezTo>
                <a:cubicBezTo>
                  <a:pt x="1237" y="132"/>
                  <a:pt x="1238" y="134"/>
                  <a:pt x="1237" y="132"/>
                </a:cubicBezTo>
                <a:cubicBezTo>
                  <a:pt x="1237" y="134"/>
                  <a:pt x="1237" y="134"/>
                  <a:pt x="1237" y="134"/>
                </a:cubicBezTo>
                <a:cubicBezTo>
                  <a:pt x="1234" y="134"/>
                  <a:pt x="1234" y="134"/>
                  <a:pt x="1234" y="134"/>
                </a:cubicBezTo>
                <a:cubicBezTo>
                  <a:pt x="1230" y="138"/>
                  <a:pt x="1230" y="138"/>
                  <a:pt x="1230" y="138"/>
                </a:cubicBezTo>
                <a:cubicBezTo>
                  <a:pt x="1225" y="142"/>
                  <a:pt x="1225" y="142"/>
                  <a:pt x="1225" y="142"/>
                </a:cubicBezTo>
                <a:cubicBezTo>
                  <a:pt x="1219" y="143"/>
                  <a:pt x="1219" y="143"/>
                  <a:pt x="1219" y="143"/>
                </a:cubicBezTo>
                <a:cubicBezTo>
                  <a:pt x="1218" y="144"/>
                  <a:pt x="1218" y="144"/>
                  <a:pt x="1218" y="144"/>
                </a:cubicBezTo>
                <a:cubicBezTo>
                  <a:pt x="1214" y="138"/>
                  <a:pt x="1214" y="138"/>
                  <a:pt x="1214" y="138"/>
                </a:cubicBezTo>
                <a:cubicBezTo>
                  <a:pt x="1210" y="141"/>
                  <a:pt x="1210" y="141"/>
                  <a:pt x="1210" y="141"/>
                </a:cubicBezTo>
                <a:cubicBezTo>
                  <a:pt x="1207" y="139"/>
                  <a:pt x="1207" y="139"/>
                  <a:pt x="1207" y="139"/>
                </a:cubicBezTo>
                <a:cubicBezTo>
                  <a:pt x="1217" y="132"/>
                  <a:pt x="1201" y="155"/>
                  <a:pt x="1215" y="132"/>
                </a:cubicBezTo>
                <a:cubicBezTo>
                  <a:pt x="1222" y="127"/>
                  <a:pt x="1222" y="127"/>
                  <a:pt x="1222" y="127"/>
                </a:cubicBezTo>
                <a:cubicBezTo>
                  <a:pt x="1229" y="128"/>
                  <a:pt x="1229" y="128"/>
                  <a:pt x="1229" y="128"/>
                </a:cubicBezTo>
                <a:cubicBezTo>
                  <a:pt x="1234" y="126"/>
                  <a:pt x="1234" y="126"/>
                  <a:pt x="1234" y="126"/>
                </a:cubicBezTo>
                <a:cubicBezTo>
                  <a:pt x="1234" y="122"/>
                  <a:pt x="1234" y="122"/>
                  <a:pt x="1234" y="122"/>
                </a:cubicBezTo>
                <a:cubicBezTo>
                  <a:pt x="1237" y="121"/>
                  <a:pt x="1237" y="121"/>
                  <a:pt x="1237" y="121"/>
                </a:cubicBezTo>
                <a:cubicBezTo>
                  <a:pt x="1236" y="118"/>
                  <a:pt x="1236" y="118"/>
                  <a:pt x="1236" y="118"/>
                </a:cubicBezTo>
                <a:cubicBezTo>
                  <a:pt x="1236" y="117"/>
                  <a:pt x="1236" y="117"/>
                  <a:pt x="1236" y="117"/>
                </a:cubicBezTo>
                <a:cubicBezTo>
                  <a:pt x="1236" y="116"/>
                  <a:pt x="1236" y="116"/>
                  <a:pt x="1236" y="116"/>
                </a:cubicBezTo>
                <a:cubicBezTo>
                  <a:pt x="1238" y="117"/>
                  <a:pt x="1238" y="117"/>
                  <a:pt x="1238" y="117"/>
                </a:cubicBezTo>
                <a:cubicBezTo>
                  <a:pt x="1240" y="117"/>
                  <a:pt x="1240" y="117"/>
                  <a:pt x="1240" y="117"/>
                </a:cubicBezTo>
                <a:cubicBezTo>
                  <a:pt x="1240" y="115"/>
                  <a:pt x="1240" y="115"/>
                  <a:pt x="1240" y="115"/>
                </a:cubicBezTo>
                <a:cubicBezTo>
                  <a:pt x="1238" y="112"/>
                  <a:pt x="1238" y="112"/>
                  <a:pt x="1238" y="112"/>
                </a:cubicBezTo>
                <a:cubicBezTo>
                  <a:pt x="1236" y="111"/>
                  <a:pt x="1236" y="111"/>
                  <a:pt x="1236" y="111"/>
                </a:cubicBezTo>
                <a:cubicBezTo>
                  <a:pt x="1243" y="104"/>
                  <a:pt x="1243" y="104"/>
                  <a:pt x="1243" y="104"/>
                </a:cubicBezTo>
                <a:cubicBezTo>
                  <a:pt x="1240" y="104"/>
                  <a:pt x="1240" y="104"/>
                  <a:pt x="1240" y="104"/>
                </a:cubicBezTo>
                <a:cubicBezTo>
                  <a:pt x="1236" y="107"/>
                  <a:pt x="1236" y="107"/>
                  <a:pt x="1236" y="107"/>
                </a:cubicBezTo>
                <a:cubicBezTo>
                  <a:pt x="1236" y="106"/>
                  <a:pt x="1236" y="106"/>
                  <a:pt x="1236" y="106"/>
                </a:cubicBezTo>
                <a:cubicBezTo>
                  <a:pt x="1232" y="107"/>
                  <a:pt x="1232" y="107"/>
                  <a:pt x="1232" y="107"/>
                </a:cubicBezTo>
                <a:cubicBezTo>
                  <a:pt x="1221" y="117"/>
                  <a:pt x="1221" y="117"/>
                  <a:pt x="1221" y="117"/>
                </a:cubicBezTo>
                <a:cubicBezTo>
                  <a:pt x="1217" y="119"/>
                  <a:pt x="1217" y="119"/>
                  <a:pt x="1217" y="119"/>
                </a:cubicBezTo>
                <a:cubicBezTo>
                  <a:pt x="1215" y="122"/>
                  <a:pt x="1215" y="122"/>
                  <a:pt x="1215" y="122"/>
                </a:cubicBezTo>
                <a:cubicBezTo>
                  <a:pt x="1212" y="127"/>
                  <a:pt x="1212" y="127"/>
                  <a:pt x="1212" y="127"/>
                </a:cubicBezTo>
                <a:cubicBezTo>
                  <a:pt x="1209" y="128"/>
                  <a:pt x="1209" y="128"/>
                  <a:pt x="1209" y="128"/>
                </a:cubicBezTo>
                <a:cubicBezTo>
                  <a:pt x="1206" y="133"/>
                  <a:pt x="1206" y="133"/>
                  <a:pt x="1206" y="133"/>
                </a:cubicBezTo>
                <a:cubicBezTo>
                  <a:pt x="1203" y="132"/>
                  <a:pt x="1203" y="132"/>
                  <a:pt x="1203" y="132"/>
                </a:cubicBezTo>
                <a:cubicBezTo>
                  <a:pt x="1202" y="132"/>
                  <a:pt x="1202" y="132"/>
                  <a:pt x="1202" y="132"/>
                </a:cubicBezTo>
                <a:cubicBezTo>
                  <a:pt x="1203" y="135"/>
                  <a:pt x="1203" y="135"/>
                  <a:pt x="1203" y="135"/>
                </a:cubicBezTo>
                <a:cubicBezTo>
                  <a:pt x="1200" y="136"/>
                  <a:pt x="1200" y="136"/>
                  <a:pt x="1200" y="136"/>
                </a:cubicBezTo>
                <a:cubicBezTo>
                  <a:pt x="1200" y="137"/>
                  <a:pt x="1200" y="137"/>
                  <a:pt x="1200" y="137"/>
                </a:cubicBezTo>
                <a:cubicBezTo>
                  <a:pt x="1198" y="136"/>
                  <a:pt x="1203" y="142"/>
                  <a:pt x="1197" y="137"/>
                </a:cubicBezTo>
                <a:cubicBezTo>
                  <a:pt x="1194" y="140"/>
                  <a:pt x="1194" y="140"/>
                  <a:pt x="1194" y="140"/>
                </a:cubicBezTo>
                <a:cubicBezTo>
                  <a:pt x="1195" y="140"/>
                  <a:pt x="1194" y="141"/>
                  <a:pt x="1193" y="139"/>
                </a:cubicBezTo>
                <a:cubicBezTo>
                  <a:pt x="1193" y="146"/>
                  <a:pt x="1193" y="146"/>
                  <a:pt x="1193" y="146"/>
                </a:cubicBezTo>
                <a:cubicBezTo>
                  <a:pt x="1185" y="150"/>
                  <a:pt x="1185" y="150"/>
                  <a:pt x="1185" y="150"/>
                </a:cubicBezTo>
                <a:cubicBezTo>
                  <a:pt x="1185" y="151"/>
                  <a:pt x="1185" y="151"/>
                  <a:pt x="1185" y="151"/>
                </a:cubicBezTo>
                <a:cubicBezTo>
                  <a:pt x="1182" y="152"/>
                  <a:pt x="1177" y="153"/>
                  <a:pt x="1175" y="155"/>
                </a:cubicBezTo>
                <a:cubicBezTo>
                  <a:pt x="1174" y="159"/>
                  <a:pt x="1174" y="159"/>
                  <a:pt x="1174" y="159"/>
                </a:cubicBezTo>
                <a:cubicBezTo>
                  <a:pt x="1172" y="160"/>
                  <a:pt x="1172" y="160"/>
                  <a:pt x="1172" y="160"/>
                </a:cubicBezTo>
                <a:cubicBezTo>
                  <a:pt x="1170" y="163"/>
                  <a:pt x="1170" y="163"/>
                  <a:pt x="1170" y="163"/>
                </a:cubicBezTo>
                <a:cubicBezTo>
                  <a:pt x="1166" y="165"/>
                  <a:pt x="1166" y="165"/>
                  <a:pt x="1166" y="165"/>
                </a:cubicBezTo>
                <a:cubicBezTo>
                  <a:pt x="1165" y="165"/>
                  <a:pt x="1165" y="165"/>
                  <a:pt x="1165" y="165"/>
                </a:cubicBezTo>
                <a:cubicBezTo>
                  <a:pt x="1163" y="169"/>
                  <a:pt x="1163" y="169"/>
                  <a:pt x="1163" y="169"/>
                </a:cubicBezTo>
                <a:cubicBezTo>
                  <a:pt x="1161" y="169"/>
                  <a:pt x="1161" y="169"/>
                  <a:pt x="1161" y="169"/>
                </a:cubicBezTo>
                <a:cubicBezTo>
                  <a:pt x="1161" y="172"/>
                  <a:pt x="1161" y="172"/>
                  <a:pt x="1161" y="172"/>
                </a:cubicBezTo>
                <a:cubicBezTo>
                  <a:pt x="1141" y="189"/>
                  <a:pt x="1141" y="189"/>
                  <a:pt x="1141" y="189"/>
                </a:cubicBezTo>
                <a:cubicBezTo>
                  <a:pt x="1144" y="188"/>
                  <a:pt x="1142" y="189"/>
                  <a:pt x="1140" y="193"/>
                </a:cubicBezTo>
                <a:cubicBezTo>
                  <a:pt x="1144" y="193"/>
                  <a:pt x="1144" y="193"/>
                  <a:pt x="1144" y="193"/>
                </a:cubicBezTo>
                <a:cubicBezTo>
                  <a:pt x="1142" y="196"/>
                  <a:pt x="1142" y="196"/>
                  <a:pt x="1142" y="196"/>
                </a:cubicBezTo>
                <a:cubicBezTo>
                  <a:pt x="1133" y="206"/>
                  <a:pt x="1133" y="206"/>
                  <a:pt x="1133" y="206"/>
                </a:cubicBezTo>
                <a:cubicBezTo>
                  <a:pt x="1130" y="206"/>
                  <a:pt x="1130" y="206"/>
                  <a:pt x="1130" y="206"/>
                </a:cubicBezTo>
                <a:cubicBezTo>
                  <a:pt x="1130" y="202"/>
                  <a:pt x="1130" y="202"/>
                  <a:pt x="1130" y="202"/>
                </a:cubicBezTo>
                <a:cubicBezTo>
                  <a:pt x="1123" y="205"/>
                  <a:pt x="1123" y="205"/>
                  <a:pt x="1123" y="205"/>
                </a:cubicBezTo>
                <a:cubicBezTo>
                  <a:pt x="1123" y="207"/>
                  <a:pt x="1123" y="207"/>
                  <a:pt x="1123" y="207"/>
                </a:cubicBezTo>
                <a:cubicBezTo>
                  <a:pt x="1120" y="207"/>
                  <a:pt x="1120" y="207"/>
                  <a:pt x="1120" y="207"/>
                </a:cubicBezTo>
                <a:cubicBezTo>
                  <a:pt x="1119" y="208"/>
                  <a:pt x="1125" y="205"/>
                  <a:pt x="1117" y="208"/>
                </a:cubicBezTo>
                <a:cubicBezTo>
                  <a:pt x="1119" y="210"/>
                  <a:pt x="1119" y="210"/>
                  <a:pt x="1119" y="210"/>
                </a:cubicBezTo>
                <a:cubicBezTo>
                  <a:pt x="1115" y="214"/>
                  <a:pt x="1115" y="214"/>
                  <a:pt x="1115" y="214"/>
                </a:cubicBezTo>
                <a:cubicBezTo>
                  <a:pt x="1115" y="216"/>
                  <a:pt x="1115" y="216"/>
                  <a:pt x="1115" y="216"/>
                </a:cubicBezTo>
                <a:cubicBezTo>
                  <a:pt x="1112" y="215"/>
                  <a:pt x="1112" y="215"/>
                  <a:pt x="1112" y="215"/>
                </a:cubicBezTo>
                <a:cubicBezTo>
                  <a:pt x="1109" y="221"/>
                  <a:pt x="1109" y="221"/>
                  <a:pt x="1109" y="221"/>
                </a:cubicBezTo>
                <a:cubicBezTo>
                  <a:pt x="1112" y="223"/>
                  <a:pt x="1112" y="223"/>
                  <a:pt x="1112" y="223"/>
                </a:cubicBezTo>
                <a:cubicBezTo>
                  <a:pt x="1113" y="222"/>
                  <a:pt x="1113" y="222"/>
                  <a:pt x="1113" y="222"/>
                </a:cubicBezTo>
                <a:cubicBezTo>
                  <a:pt x="1112" y="226"/>
                  <a:pt x="1112" y="226"/>
                  <a:pt x="1112" y="226"/>
                </a:cubicBezTo>
                <a:cubicBezTo>
                  <a:pt x="1111" y="227"/>
                  <a:pt x="1111" y="227"/>
                  <a:pt x="1111" y="227"/>
                </a:cubicBezTo>
                <a:cubicBezTo>
                  <a:pt x="1103" y="226"/>
                  <a:pt x="1103" y="226"/>
                  <a:pt x="1103" y="226"/>
                </a:cubicBezTo>
                <a:cubicBezTo>
                  <a:pt x="1098" y="229"/>
                  <a:pt x="1098" y="229"/>
                  <a:pt x="1098" y="229"/>
                </a:cubicBezTo>
                <a:cubicBezTo>
                  <a:pt x="1097" y="230"/>
                  <a:pt x="1097" y="230"/>
                  <a:pt x="1097" y="230"/>
                </a:cubicBezTo>
                <a:cubicBezTo>
                  <a:pt x="1103" y="231"/>
                  <a:pt x="1103" y="231"/>
                  <a:pt x="1103" y="231"/>
                </a:cubicBezTo>
                <a:cubicBezTo>
                  <a:pt x="1106" y="232"/>
                  <a:pt x="1110" y="226"/>
                  <a:pt x="1113" y="233"/>
                </a:cubicBezTo>
                <a:cubicBezTo>
                  <a:pt x="1116" y="231"/>
                  <a:pt x="1116" y="231"/>
                  <a:pt x="1116" y="231"/>
                </a:cubicBezTo>
                <a:cubicBezTo>
                  <a:pt x="1117" y="231"/>
                  <a:pt x="1119" y="233"/>
                  <a:pt x="1120" y="230"/>
                </a:cubicBezTo>
                <a:cubicBezTo>
                  <a:pt x="1119" y="227"/>
                  <a:pt x="1119" y="227"/>
                  <a:pt x="1119" y="227"/>
                </a:cubicBezTo>
                <a:cubicBezTo>
                  <a:pt x="1130" y="221"/>
                  <a:pt x="1130" y="221"/>
                  <a:pt x="1130" y="221"/>
                </a:cubicBezTo>
                <a:cubicBezTo>
                  <a:pt x="1130" y="219"/>
                  <a:pt x="1130" y="219"/>
                  <a:pt x="1130" y="219"/>
                </a:cubicBezTo>
                <a:cubicBezTo>
                  <a:pt x="1139" y="215"/>
                  <a:pt x="1139" y="215"/>
                  <a:pt x="1139" y="215"/>
                </a:cubicBezTo>
                <a:cubicBezTo>
                  <a:pt x="1141" y="213"/>
                  <a:pt x="1141" y="213"/>
                  <a:pt x="1141" y="213"/>
                </a:cubicBezTo>
                <a:cubicBezTo>
                  <a:pt x="1141" y="212"/>
                  <a:pt x="1141" y="212"/>
                  <a:pt x="1141" y="212"/>
                </a:cubicBezTo>
                <a:cubicBezTo>
                  <a:pt x="1139" y="211"/>
                  <a:pt x="1139" y="211"/>
                  <a:pt x="1139" y="211"/>
                </a:cubicBezTo>
                <a:cubicBezTo>
                  <a:pt x="1137" y="212"/>
                  <a:pt x="1137" y="212"/>
                  <a:pt x="1137" y="212"/>
                </a:cubicBezTo>
                <a:cubicBezTo>
                  <a:pt x="1138" y="209"/>
                  <a:pt x="1138" y="209"/>
                  <a:pt x="1138" y="209"/>
                </a:cubicBezTo>
                <a:cubicBezTo>
                  <a:pt x="1143" y="211"/>
                  <a:pt x="1143" y="211"/>
                  <a:pt x="1143" y="211"/>
                </a:cubicBezTo>
                <a:cubicBezTo>
                  <a:pt x="1150" y="204"/>
                  <a:pt x="1150" y="204"/>
                  <a:pt x="1150" y="204"/>
                </a:cubicBezTo>
                <a:cubicBezTo>
                  <a:pt x="1154" y="201"/>
                  <a:pt x="1154" y="201"/>
                  <a:pt x="1154" y="201"/>
                </a:cubicBezTo>
                <a:cubicBezTo>
                  <a:pt x="1154" y="200"/>
                  <a:pt x="1154" y="200"/>
                  <a:pt x="1154" y="200"/>
                </a:cubicBezTo>
                <a:cubicBezTo>
                  <a:pt x="1152" y="205"/>
                  <a:pt x="1159" y="205"/>
                  <a:pt x="1162" y="193"/>
                </a:cubicBezTo>
                <a:cubicBezTo>
                  <a:pt x="1170" y="185"/>
                  <a:pt x="1170" y="185"/>
                  <a:pt x="1170" y="185"/>
                </a:cubicBezTo>
                <a:cubicBezTo>
                  <a:pt x="1170" y="186"/>
                  <a:pt x="1167" y="186"/>
                  <a:pt x="1171" y="186"/>
                </a:cubicBezTo>
                <a:cubicBezTo>
                  <a:pt x="1171" y="183"/>
                  <a:pt x="1171" y="183"/>
                  <a:pt x="1171" y="183"/>
                </a:cubicBezTo>
                <a:cubicBezTo>
                  <a:pt x="1175" y="183"/>
                  <a:pt x="1175" y="183"/>
                  <a:pt x="1175" y="183"/>
                </a:cubicBezTo>
                <a:cubicBezTo>
                  <a:pt x="1184" y="173"/>
                  <a:pt x="1184" y="173"/>
                  <a:pt x="1184" y="173"/>
                </a:cubicBezTo>
                <a:cubicBezTo>
                  <a:pt x="1190" y="172"/>
                  <a:pt x="1190" y="172"/>
                  <a:pt x="1190" y="172"/>
                </a:cubicBezTo>
                <a:cubicBezTo>
                  <a:pt x="1192" y="166"/>
                  <a:pt x="1192" y="166"/>
                  <a:pt x="1192" y="166"/>
                </a:cubicBezTo>
                <a:cubicBezTo>
                  <a:pt x="1196" y="164"/>
                  <a:pt x="1196" y="164"/>
                  <a:pt x="1196" y="164"/>
                </a:cubicBezTo>
                <a:cubicBezTo>
                  <a:pt x="1198" y="160"/>
                  <a:pt x="1198" y="160"/>
                  <a:pt x="1198" y="160"/>
                </a:cubicBezTo>
                <a:cubicBezTo>
                  <a:pt x="1202" y="159"/>
                  <a:pt x="1202" y="159"/>
                  <a:pt x="1202" y="159"/>
                </a:cubicBezTo>
                <a:cubicBezTo>
                  <a:pt x="1205" y="153"/>
                  <a:pt x="1205" y="153"/>
                  <a:pt x="1205" y="153"/>
                </a:cubicBezTo>
                <a:cubicBezTo>
                  <a:pt x="1207" y="152"/>
                  <a:pt x="1207" y="152"/>
                  <a:pt x="1207" y="152"/>
                </a:cubicBezTo>
                <a:cubicBezTo>
                  <a:pt x="1204" y="156"/>
                  <a:pt x="1204" y="156"/>
                  <a:pt x="1204" y="156"/>
                </a:cubicBezTo>
                <a:cubicBezTo>
                  <a:pt x="1210" y="155"/>
                  <a:pt x="1210" y="155"/>
                  <a:pt x="1210" y="155"/>
                </a:cubicBezTo>
                <a:cubicBezTo>
                  <a:pt x="1212" y="152"/>
                  <a:pt x="1212" y="152"/>
                  <a:pt x="1212" y="152"/>
                </a:cubicBezTo>
                <a:cubicBezTo>
                  <a:pt x="1210" y="150"/>
                  <a:pt x="1210" y="150"/>
                  <a:pt x="1210" y="150"/>
                </a:cubicBezTo>
                <a:cubicBezTo>
                  <a:pt x="1208" y="150"/>
                  <a:pt x="1207" y="150"/>
                  <a:pt x="1207" y="151"/>
                </a:cubicBezTo>
                <a:cubicBezTo>
                  <a:pt x="1206" y="149"/>
                  <a:pt x="1206" y="149"/>
                  <a:pt x="1206" y="149"/>
                </a:cubicBezTo>
                <a:cubicBezTo>
                  <a:pt x="1202" y="149"/>
                  <a:pt x="1202" y="149"/>
                  <a:pt x="1202" y="149"/>
                </a:cubicBezTo>
                <a:cubicBezTo>
                  <a:pt x="1199" y="151"/>
                  <a:pt x="1199" y="151"/>
                  <a:pt x="1199" y="151"/>
                </a:cubicBezTo>
                <a:cubicBezTo>
                  <a:pt x="1199" y="152"/>
                  <a:pt x="1198" y="151"/>
                  <a:pt x="1197" y="150"/>
                </a:cubicBezTo>
                <a:cubicBezTo>
                  <a:pt x="1199" y="147"/>
                  <a:pt x="1199" y="147"/>
                  <a:pt x="1199" y="147"/>
                </a:cubicBezTo>
                <a:cubicBezTo>
                  <a:pt x="1199" y="147"/>
                  <a:pt x="1202" y="154"/>
                  <a:pt x="1204" y="146"/>
                </a:cubicBezTo>
                <a:cubicBezTo>
                  <a:pt x="1204" y="145"/>
                  <a:pt x="1204" y="145"/>
                  <a:pt x="1204" y="145"/>
                </a:cubicBezTo>
                <a:cubicBezTo>
                  <a:pt x="1202" y="145"/>
                  <a:pt x="1202" y="145"/>
                  <a:pt x="1202" y="145"/>
                </a:cubicBezTo>
                <a:cubicBezTo>
                  <a:pt x="1203" y="144"/>
                  <a:pt x="1203" y="144"/>
                  <a:pt x="1203" y="144"/>
                </a:cubicBezTo>
                <a:cubicBezTo>
                  <a:pt x="1204" y="145"/>
                  <a:pt x="1204" y="145"/>
                  <a:pt x="1204" y="145"/>
                </a:cubicBezTo>
                <a:cubicBezTo>
                  <a:pt x="1207" y="143"/>
                  <a:pt x="1207" y="143"/>
                  <a:pt x="1207" y="143"/>
                </a:cubicBezTo>
                <a:cubicBezTo>
                  <a:pt x="1206" y="144"/>
                  <a:pt x="1203" y="140"/>
                  <a:pt x="1208" y="145"/>
                </a:cubicBezTo>
                <a:cubicBezTo>
                  <a:pt x="1208" y="144"/>
                  <a:pt x="1203" y="141"/>
                  <a:pt x="1207" y="147"/>
                </a:cubicBezTo>
                <a:cubicBezTo>
                  <a:pt x="1217" y="147"/>
                  <a:pt x="1217" y="147"/>
                  <a:pt x="1217" y="147"/>
                </a:cubicBezTo>
                <a:cubicBezTo>
                  <a:pt x="1216" y="148"/>
                  <a:pt x="1216" y="148"/>
                  <a:pt x="1216" y="148"/>
                </a:cubicBezTo>
                <a:cubicBezTo>
                  <a:pt x="1218" y="151"/>
                  <a:pt x="1218" y="151"/>
                  <a:pt x="1218" y="151"/>
                </a:cubicBezTo>
                <a:cubicBezTo>
                  <a:pt x="1216" y="153"/>
                  <a:pt x="1213" y="150"/>
                  <a:pt x="1212" y="155"/>
                </a:cubicBezTo>
                <a:cubicBezTo>
                  <a:pt x="1210" y="157"/>
                  <a:pt x="1210" y="157"/>
                  <a:pt x="1210" y="157"/>
                </a:cubicBezTo>
                <a:cubicBezTo>
                  <a:pt x="1210" y="159"/>
                  <a:pt x="1210" y="159"/>
                  <a:pt x="1210" y="159"/>
                </a:cubicBezTo>
                <a:cubicBezTo>
                  <a:pt x="1207" y="159"/>
                  <a:pt x="1207" y="159"/>
                  <a:pt x="1207" y="159"/>
                </a:cubicBezTo>
                <a:cubicBezTo>
                  <a:pt x="1199" y="166"/>
                  <a:pt x="1199" y="166"/>
                  <a:pt x="1199" y="166"/>
                </a:cubicBezTo>
                <a:cubicBezTo>
                  <a:pt x="1198" y="170"/>
                  <a:pt x="1198" y="170"/>
                  <a:pt x="1198" y="170"/>
                </a:cubicBezTo>
                <a:cubicBezTo>
                  <a:pt x="1195" y="173"/>
                  <a:pt x="1195" y="173"/>
                  <a:pt x="1195" y="173"/>
                </a:cubicBezTo>
                <a:cubicBezTo>
                  <a:pt x="1193" y="173"/>
                  <a:pt x="1193" y="173"/>
                  <a:pt x="1193" y="173"/>
                </a:cubicBezTo>
                <a:cubicBezTo>
                  <a:pt x="1192" y="176"/>
                  <a:pt x="1192" y="176"/>
                  <a:pt x="1192" y="176"/>
                </a:cubicBezTo>
                <a:cubicBezTo>
                  <a:pt x="1180" y="185"/>
                  <a:pt x="1180" y="185"/>
                  <a:pt x="1180" y="185"/>
                </a:cubicBezTo>
                <a:cubicBezTo>
                  <a:pt x="1175" y="190"/>
                  <a:pt x="1175" y="190"/>
                  <a:pt x="1175" y="190"/>
                </a:cubicBezTo>
                <a:cubicBezTo>
                  <a:pt x="1168" y="197"/>
                  <a:pt x="1168" y="197"/>
                  <a:pt x="1168" y="197"/>
                </a:cubicBezTo>
                <a:cubicBezTo>
                  <a:pt x="1167" y="196"/>
                  <a:pt x="1167" y="197"/>
                  <a:pt x="1166" y="195"/>
                </a:cubicBezTo>
                <a:cubicBezTo>
                  <a:pt x="1165" y="197"/>
                  <a:pt x="1165" y="197"/>
                  <a:pt x="1165" y="197"/>
                </a:cubicBezTo>
                <a:cubicBezTo>
                  <a:pt x="1165" y="197"/>
                  <a:pt x="1165" y="197"/>
                  <a:pt x="1165" y="197"/>
                </a:cubicBezTo>
                <a:cubicBezTo>
                  <a:pt x="1163" y="200"/>
                  <a:pt x="1163" y="200"/>
                  <a:pt x="1163" y="200"/>
                </a:cubicBezTo>
                <a:cubicBezTo>
                  <a:pt x="1157" y="203"/>
                  <a:pt x="1157" y="203"/>
                  <a:pt x="1157" y="203"/>
                </a:cubicBezTo>
                <a:cubicBezTo>
                  <a:pt x="1155" y="203"/>
                  <a:pt x="1152" y="204"/>
                  <a:pt x="1157" y="207"/>
                </a:cubicBezTo>
                <a:cubicBezTo>
                  <a:pt x="1154" y="209"/>
                  <a:pt x="1154" y="209"/>
                  <a:pt x="1154" y="209"/>
                </a:cubicBezTo>
                <a:cubicBezTo>
                  <a:pt x="1153" y="210"/>
                  <a:pt x="1153" y="210"/>
                  <a:pt x="1153" y="210"/>
                </a:cubicBezTo>
                <a:cubicBezTo>
                  <a:pt x="1153" y="211"/>
                  <a:pt x="1153" y="211"/>
                  <a:pt x="1153" y="211"/>
                </a:cubicBezTo>
                <a:cubicBezTo>
                  <a:pt x="1156" y="211"/>
                  <a:pt x="1156" y="211"/>
                  <a:pt x="1156" y="211"/>
                </a:cubicBezTo>
                <a:cubicBezTo>
                  <a:pt x="1160" y="207"/>
                  <a:pt x="1160" y="207"/>
                  <a:pt x="1160" y="207"/>
                </a:cubicBezTo>
                <a:cubicBezTo>
                  <a:pt x="1160" y="206"/>
                  <a:pt x="1156" y="211"/>
                  <a:pt x="1162" y="206"/>
                </a:cubicBezTo>
                <a:cubicBezTo>
                  <a:pt x="1153" y="216"/>
                  <a:pt x="1153" y="216"/>
                  <a:pt x="1153" y="216"/>
                </a:cubicBezTo>
                <a:cubicBezTo>
                  <a:pt x="1148" y="215"/>
                  <a:pt x="1148" y="215"/>
                  <a:pt x="1148" y="215"/>
                </a:cubicBezTo>
                <a:cubicBezTo>
                  <a:pt x="1144" y="217"/>
                  <a:pt x="1144" y="217"/>
                  <a:pt x="1144" y="217"/>
                </a:cubicBezTo>
                <a:cubicBezTo>
                  <a:pt x="1145" y="217"/>
                  <a:pt x="1140" y="217"/>
                  <a:pt x="1145" y="217"/>
                </a:cubicBezTo>
                <a:cubicBezTo>
                  <a:pt x="1140" y="222"/>
                  <a:pt x="1140" y="222"/>
                  <a:pt x="1140" y="222"/>
                </a:cubicBezTo>
                <a:cubicBezTo>
                  <a:pt x="1142" y="224"/>
                  <a:pt x="1142" y="224"/>
                  <a:pt x="1142" y="224"/>
                </a:cubicBezTo>
                <a:cubicBezTo>
                  <a:pt x="1147" y="221"/>
                  <a:pt x="1147" y="221"/>
                  <a:pt x="1147" y="221"/>
                </a:cubicBezTo>
                <a:cubicBezTo>
                  <a:pt x="1145" y="224"/>
                  <a:pt x="1145" y="224"/>
                  <a:pt x="1145" y="224"/>
                </a:cubicBezTo>
                <a:cubicBezTo>
                  <a:pt x="1140" y="227"/>
                  <a:pt x="1140" y="227"/>
                  <a:pt x="1140" y="227"/>
                </a:cubicBezTo>
                <a:cubicBezTo>
                  <a:pt x="1138" y="231"/>
                  <a:pt x="1138" y="231"/>
                  <a:pt x="1138" y="231"/>
                </a:cubicBezTo>
                <a:cubicBezTo>
                  <a:pt x="1143" y="230"/>
                  <a:pt x="1143" y="230"/>
                  <a:pt x="1143" y="230"/>
                </a:cubicBezTo>
                <a:cubicBezTo>
                  <a:pt x="1144" y="229"/>
                  <a:pt x="1144" y="229"/>
                  <a:pt x="1144" y="229"/>
                </a:cubicBezTo>
                <a:cubicBezTo>
                  <a:pt x="1147" y="227"/>
                  <a:pt x="1147" y="227"/>
                  <a:pt x="1147" y="227"/>
                </a:cubicBezTo>
                <a:cubicBezTo>
                  <a:pt x="1148" y="227"/>
                  <a:pt x="1148" y="227"/>
                  <a:pt x="1148" y="227"/>
                </a:cubicBezTo>
                <a:cubicBezTo>
                  <a:pt x="1148" y="228"/>
                  <a:pt x="1146" y="226"/>
                  <a:pt x="1147" y="229"/>
                </a:cubicBezTo>
                <a:cubicBezTo>
                  <a:pt x="1157" y="226"/>
                  <a:pt x="1157" y="226"/>
                  <a:pt x="1157" y="226"/>
                </a:cubicBezTo>
                <a:cubicBezTo>
                  <a:pt x="1163" y="224"/>
                  <a:pt x="1163" y="224"/>
                  <a:pt x="1163" y="224"/>
                </a:cubicBezTo>
                <a:cubicBezTo>
                  <a:pt x="1163" y="219"/>
                  <a:pt x="1163" y="219"/>
                  <a:pt x="1163" y="219"/>
                </a:cubicBezTo>
                <a:cubicBezTo>
                  <a:pt x="1166" y="218"/>
                  <a:pt x="1166" y="218"/>
                  <a:pt x="1166" y="218"/>
                </a:cubicBezTo>
                <a:cubicBezTo>
                  <a:pt x="1169" y="219"/>
                  <a:pt x="1169" y="219"/>
                  <a:pt x="1169" y="219"/>
                </a:cubicBezTo>
                <a:cubicBezTo>
                  <a:pt x="1172" y="219"/>
                  <a:pt x="1172" y="219"/>
                  <a:pt x="1172" y="219"/>
                </a:cubicBezTo>
                <a:cubicBezTo>
                  <a:pt x="1172" y="216"/>
                  <a:pt x="1172" y="216"/>
                  <a:pt x="1172" y="216"/>
                </a:cubicBezTo>
                <a:cubicBezTo>
                  <a:pt x="1179" y="213"/>
                  <a:pt x="1179" y="213"/>
                  <a:pt x="1179" y="213"/>
                </a:cubicBezTo>
                <a:cubicBezTo>
                  <a:pt x="1179" y="212"/>
                  <a:pt x="1179" y="212"/>
                  <a:pt x="1179" y="212"/>
                </a:cubicBezTo>
                <a:cubicBezTo>
                  <a:pt x="1184" y="209"/>
                  <a:pt x="1184" y="209"/>
                  <a:pt x="1184" y="209"/>
                </a:cubicBezTo>
                <a:cubicBezTo>
                  <a:pt x="1184" y="206"/>
                  <a:pt x="1184" y="206"/>
                  <a:pt x="1184" y="206"/>
                </a:cubicBezTo>
                <a:cubicBezTo>
                  <a:pt x="1189" y="205"/>
                  <a:pt x="1189" y="205"/>
                  <a:pt x="1189" y="205"/>
                </a:cubicBezTo>
                <a:cubicBezTo>
                  <a:pt x="1195" y="198"/>
                  <a:pt x="1195" y="198"/>
                  <a:pt x="1195" y="198"/>
                </a:cubicBezTo>
                <a:cubicBezTo>
                  <a:pt x="1195" y="197"/>
                  <a:pt x="1196" y="198"/>
                  <a:pt x="1197" y="196"/>
                </a:cubicBezTo>
                <a:cubicBezTo>
                  <a:pt x="1198" y="200"/>
                  <a:pt x="1198" y="200"/>
                  <a:pt x="1198" y="200"/>
                </a:cubicBezTo>
                <a:cubicBezTo>
                  <a:pt x="1201" y="201"/>
                  <a:pt x="1201" y="201"/>
                  <a:pt x="1201" y="201"/>
                </a:cubicBezTo>
                <a:cubicBezTo>
                  <a:pt x="1200" y="203"/>
                  <a:pt x="1200" y="203"/>
                  <a:pt x="1200" y="203"/>
                </a:cubicBezTo>
                <a:cubicBezTo>
                  <a:pt x="1203" y="204"/>
                  <a:pt x="1203" y="204"/>
                  <a:pt x="1203" y="204"/>
                </a:cubicBezTo>
                <a:cubicBezTo>
                  <a:pt x="1205" y="201"/>
                  <a:pt x="1208" y="206"/>
                  <a:pt x="1207" y="200"/>
                </a:cubicBezTo>
                <a:cubicBezTo>
                  <a:pt x="1206" y="195"/>
                  <a:pt x="1206" y="195"/>
                  <a:pt x="1206" y="195"/>
                </a:cubicBezTo>
                <a:cubicBezTo>
                  <a:pt x="1206" y="195"/>
                  <a:pt x="1206" y="195"/>
                  <a:pt x="1206" y="195"/>
                </a:cubicBezTo>
                <a:cubicBezTo>
                  <a:pt x="1209" y="193"/>
                  <a:pt x="1209" y="193"/>
                  <a:pt x="1209" y="193"/>
                </a:cubicBezTo>
                <a:cubicBezTo>
                  <a:pt x="1209" y="194"/>
                  <a:pt x="1209" y="194"/>
                  <a:pt x="1209" y="194"/>
                </a:cubicBezTo>
                <a:cubicBezTo>
                  <a:pt x="1210" y="195"/>
                  <a:pt x="1210" y="195"/>
                  <a:pt x="1210" y="195"/>
                </a:cubicBezTo>
                <a:cubicBezTo>
                  <a:pt x="1216" y="193"/>
                  <a:pt x="1216" y="193"/>
                  <a:pt x="1216" y="193"/>
                </a:cubicBezTo>
                <a:cubicBezTo>
                  <a:pt x="1216" y="195"/>
                  <a:pt x="1216" y="195"/>
                  <a:pt x="1216" y="195"/>
                </a:cubicBezTo>
                <a:cubicBezTo>
                  <a:pt x="1217" y="197"/>
                  <a:pt x="1217" y="197"/>
                  <a:pt x="1217" y="197"/>
                </a:cubicBezTo>
                <a:cubicBezTo>
                  <a:pt x="1219" y="194"/>
                  <a:pt x="1219" y="194"/>
                  <a:pt x="1219" y="194"/>
                </a:cubicBezTo>
                <a:cubicBezTo>
                  <a:pt x="1217" y="191"/>
                  <a:pt x="1217" y="191"/>
                  <a:pt x="1217" y="191"/>
                </a:cubicBezTo>
                <a:cubicBezTo>
                  <a:pt x="1217" y="188"/>
                  <a:pt x="1217" y="188"/>
                  <a:pt x="1217" y="188"/>
                </a:cubicBezTo>
                <a:cubicBezTo>
                  <a:pt x="1221" y="187"/>
                  <a:pt x="1221" y="187"/>
                  <a:pt x="1221" y="187"/>
                </a:cubicBezTo>
                <a:cubicBezTo>
                  <a:pt x="1222" y="183"/>
                  <a:pt x="1222" y="183"/>
                  <a:pt x="1222" y="183"/>
                </a:cubicBezTo>
                <a:cubicBezTo>
                  <a:pt x="1221" y="184"/>
                  <a:pt x="1223" y="186"/>
                  <a:pt x="1226" y="183"/>
                </a:cubicBezTo>
                <a:cubicBezTo>
                  <a:pt x="1224" y="181"/>
                  <a:pt x="1224" y="181"/>
                  <a:pt x="1224" y="181"/>
                </a:cubicBezTo>
                <a:cubicBezTo>
                  <a:pt x="1227" y="178"/>
                  <a:pt x="1227" y="178"/>
                  <a:pt x="1227" y="178"/>
                </a:cubicBezTo>
                <a:cubicBezTo>
                  <a:pt x="1228" y="179"/>
                  <a:pt x="1226" y="178"/>
                  <a:pt x="1228" y="179"/>
                </a:cubicBezTo>
                <a:cubicBezTo>
                  <a:pt x="1230" y="175"/>
                  <a:pt x="1230" y="175"/>
                  <a:pt x="1230" y="175"/>
                </a:cubicBezTo>
                <a:cubicBezTo>
                  <a:pt x="1230" y="176"/>
                  <a:pt x="1230" y="176"/>
                  <a:pt x="1230" y="176"/>
                </a:cubicBezTo>
                <a:cubicBezTo>
                  <a:pt x="1230" y="176"/>
                  <a:pt x="1230" y="176"/>
                  <a:pt x="1230" y="176"/>
                </a:cubicBezTo>
                <a:cubicBezTo>
                  <a:pt x="1236" y="178"/>
                  <a:pt x="1236" y="178"/>
                  <a:pt x="1236" y="178"/>
                </a:cubicBezTo>
                <a:cubicBezTo>
                  <a:pt x="1238" y="178"/>
                  <a:pt x="1238" y="178"/>
                  <a:pt x="1238" y="178"/>
                </a:cubicBezTo>
                <a:cubicBezTo>
                  <a:pt x="1236" y="176"/>
                  <a:pt x="1236" y="176"/>
                  <a:pt x="1236" y="176"/>
                </a:cubicBezTo>
                <a:cubicBezTo>
                  <a:pt x="1232" y="176"/>
                  <a:pt x="1232" y="176"/>
                  <a:pt x="1232" y="176"/>
                </a:cubicBezTo>
                <a:cubicBezTo>
                  <a:pt x="1235" y="170"/>
                  <a:pt x="1235" y="170"/>
                  <a:pt x="1235" y="170"/>
                </a:cubicBezTo>
                <a:cubicBezTo>
                  <a:pt x="1236" y="172"/>
                  <a:pt x="1235" y="171"/>
                  <a:pt x="1241" y="168"/>
                </a:cubicBezTo>
                <a:cubicBezTo>
                  <a:pt x="1240" y="166"/>
                  <a:pt x="1240" y="166"/>
                  <a:pt x="1240" y="166"/>
                </a:cubicBezTo>
                <a:cubicBezTo>
                  <a:pt x="1242" y="163"/>
                  <a:pt x="1242" y="163"/>
                  <a:pt x="1242" y="163"/>
                </a:cubicBezTo>
                <a:cubicBezTo>
                  <a:pt x="1245" y="165"/>
                  <a:pt x="1245" y="165"/>
                  <a:pt x="1245" y="165"/>
                </a:cubicBezTo>
                <a:cubicBezTo>
                  <a:pt x="1247" y="160"/>
                  <a:pt x="1247" y="160"/>
                  <a:pt x="1247" y="160"/>
                </a:cubicBezTo>
                <a:cubicBezTo>
                  <a:pt x="1248" y="161"/>
                  <a:pt x="1249" y="160"/>
                  <a:pt x="1250" y="159"/>
                </a:cubicBezTo>
                <a:cubicBezTo>
                  <a:pt x="1250" y="154"/>
                  <a:pt x="1250" y="154"/>
                  <a:pt x="1250" y="154"/>
                </a:cubicBezTo>
                <a:cubicBezTo>
                  <a:pt x="1254" y="152"/>
                  <a:pt x="1254" y="152"/>
                  <a:pt x="1254" y="152"/>
                </a:cubicBezTo>
                <a:cubicBezTo>
                  <a:pt x="1256" y="156"/>
                  <a:pt x="1256" y="156"/>
                  <a:pt x="1256" y="156"/>
                </a:cubicBezTo>
                <a:cubicBezTo>
                  <a:pt x="1258" y="155"/>
                  <a:pt x="1258" y="155"/>
                  <a:pt x="1258" y="155"/>
                </a:cubicBezTo>
                <a:cubicBezTo>
                  <a:pt x="1259" y="155"/>
                  <a:pt x="1254" y="158"/>
                  <a:pt x="1259" y="153"/>
                </a:cubicBezTo>
                <a:cubicBezTo>
                  <a:pt x="1257" y="151"/>
                  <a:pt x="1257" y="151"/>
                  <a:pt x="1257" y="151"/>
                </a:cubicBezTo>
                <a:cubicBezTo>
                  <a:pt x="1259" y="149"/>
                  <a:pt x="1259" y="149"/>
                  <a:pt x="1259" y="149"/>
                </a:cubicBezTo>
                <a:cubicBezTo>
                  <a:pt x="1258" y="148"/>
                  <a:pt x="1258" y="148"/>
                  <a:pt x="1258" y="148"/>
                </a:cubicBezTo>
                <a:cubicBezTo>
                  <a:pt x="1261" y="148"/>
                  <a:pt x="1261" y="148"/>
                  <a:pt x="1261" y="148"/>
                </a:cubicBezTo>
                <a:cubicBezTo>
                  <a:pt x="1263" y="146"/>
                  <a:pt x="1263" y="146"/>
                  <a:pt x="1263" y="146"/>
                </a:cubicBezTo>
                <a:cubicBezTo>
                  <a:pt x="1261" y="144"/>
                  <a:pt x="1261" y="144"/>
                  <a:pt x="1261" y="144"/>
                </a:cubicBezTo>
                <a:cubicBezTo>
                  <a:pt x="1266" y="138"/>
                  <a:pt x="1266" y="138"/>
                  <a:pt x="1266" y="138"/>
                </a:cubicBezTo>
                <a:cubicBezTo>
                  <a:pt x="1270" y="138"/>
                  <a:pt x="1270" y="138"/>
                  <a:pt x="1270" y="138"/>
                </a:cubicBezTo>
                <a:cubicBezTo>
                  <a:pt x="1272" y="136"/>
                  <a:pt x="1272" y="136"/>
                  <a:pt x="1272" y="136"/>
                </a:cubicBezTo>
                <a:cubicBezTo>
                  <a:pt x="1269" y="134"/>
                  <a:pt x="1269" y="134"/>
                  <a:pt x="1269" y="134"/>
                </a:cubicBezTo>
                <a:cubicBezTo>
                  <a:pt x="1268" y="136"/>
                  <a:pt x="1268" y="136"/>
                  <a:pt x="1268" y="136"/>
                </a:cubicBezTo>
                <a:cubicBezTo>
                  <a:pt x="1269" y="133"/>
                  <a:pt x="1269" y="133"/>
                  <a:pt x="1269" y="133"/>
                </a:cubicBezTo>
                <a:cubicBezTo>
                  <a:pt x="1266" y="132"/>
                  <a:pt x="1266" y="132"/>
                  <a:pt x="1266" y="132"/>
                </a:cubicBezTo>
                <a:cubicBezTo>
                  <a:pt x="1269" y="132"/>
                  <a:pt x="1269" y="132"/>
                  <a:pt x="1269" y="132"/>
                </a:cubicBezTo>
                <a:cubicBezTo>
                  <a:pt x="1270" y="132"/>
                  <a:pt x="1270" y="132"/>
                  <a:pt x="1270" y="132"/>
                </a:cubicBezTo>
                <a:cubicBezTo>
                  <a:pt x="1270" y="133"/>
                  <a:pt x="1275" y="131"/>
                  <a:pt x="1272" y="134"/>
                </a:cubicBezTo>
                <a:cubicBezTo>
                  <a:pt x="1276" y="129"/>
                  <a:pt x="1276" y="129"/>
                  <a:pt x="1276" y="129"/>
                </a:cubicBezTo>
                <a:cubicBezTo>
                  <a:pt x="1280" y="132"/>
                  <a:pt x="1280" y="132"/>
                  <a:pt x="1280" y="132"/>
                </a:cubicBezTo>
                <a:cubicBezTo>
                  <a:pt x="1282" y="129"/>
                  <a:pt x="1282" y="129"/>
                  <a:pt x="1282" y="129"/>
                </a:cubicBezTo>
                <a:cubicBezTo>
                  <a:pt x="1278" y="128"/>
                  <a:pt x="1278" y="128"/>
                  <a:pt x="1278" y="128"/>
                </a:cubicBezTo>
                <a:cubicBezTo>
                  <a:pt x="1278" y="127"/>
                  <a:pt x="1278" y="127"/>
                  <a:pt x="1278" y="127"/>
                </a:cubicBezTo>
                <a:cubicBezTo>
                  <a:pt x="1276" y="127"/>
                  <a:pt x="1276" y="127"/>
                  <a:pt x="1276" y="127"/>
                </a:cubicBezTo>
                <a:cubicBezTo>
                  <a:pt x="1278" y="124"/>
                  <a:pt x="1278" y="124"/>
                  <a:pt x="1278" y="124"/>
                </a:cubicBezTo>
                <a:cubicBezTo>
                  <a:pt x="1280" y="125"/>
                  <a:pt x="1280" y="125"/>
                  <a:pt x="1280" y="125"/>
                </a:cubicBezTo>
                <a:cubicBezTo>
                  <a:pt x="1283" y="122"/>
                  <a:pt x="1283" y="122"/>
                  <a:pt x="1283" y="122"/>
                </a:cubicBezTo>
                <a:cubicBezTo>
                  <a:pt x="1283" y="121"/>
                  <a:pt x="1283" y="121"/>
                  <a:pt x="1283" y="121"/>
                </a:cubicBezTo>
                <a:cubicBezTo>
                  <a:pt x="1281" y="121"/>
                  <a:pt x="1281" y="121"/>
                  <a:pt x="1281" y="121"/>
                </a:cubicBezTo>
                <a:cubicBezTo>
                  <a:pt x="1282" y="118"/>
                  <a:pt x="1282" y="118"/>
                  <a:pt x="1282" y="118"/>
                </a:cubicBezTo>
                <a:cubicBezTo>
                  <a:pt x="1294" y="105"/>
                  <a:pt x="1294" y="105"/>
                  <a:pt x="1294" y="105"/>
                </a:cubicBezTo>
                <a:cubicBezTo>
                  <a:pt x="1299" y="104"/>
                  <a:pt x="1299" y="104"/>
                  <a:pt x="1299" y="104"/>
                </a:cubicBezTo>
                <a:cubicBezTo>
                  <a:pt x="1303" y="97"/>
                  <a:pt x="1303" y="97"/>
                  <a:pt x="1303" y="97"/>
                </a:cubicBezTo>
                <a:cubicBezTo>
                  <a:pt x="1305" y="100"/>
                  <a:pt x="1304" y="95"/>
                  <a:pt x="1307" y="97"/>
                </a:cubicBezTo>
                <a:cubicBezTo>
                  <a:pt x="1307" y="97"/>
                  <a:pt x="1314" y="100"/>
                  <a:pt x="1309" y="93"/>
                </a:cubicBezTo>
                <a:cubicBezTo>
                  <a:pt x="1311" y="90"/>
                  <a:pt x="1311" y="90"/>
                  <a:pt x="1311" y="90"/>
                </a:cubicBezTo>
                <a:cubicBezTo>
                  <a:pt x="1315" y="90"/>
                  <a:pt x="1315" y="90"/>
                  <a:pt x="1315" y="90"/>
                </a:cubicBezTo>
                <a:cubicBezTo>
                  <a:pt x="1317" y="88"/>
                  <a:pt x="1317" y="88"/>
                  <a:pt x="1317" y="88"/>
                </a:cubicBezTo>
                <a:cubicBezTo>
                  <a:pt x="1315" y="92"/>
                  <a:pt x="1315" y="92"/>
                  <a:pt x="1315" y="92"/>
                </a:cubicBezTo>
                <a:cubicBezTo>
                  <a:pt x="1315" y="91"/>
                  <a:pt x="1315" y="93"/>
                  <a:pt x="1314" y="91"/>
                </a:cubicBezTo>
                <a:cubicBezTo>
                  <a:pt x="1313" y="93"/>
                  <a:pt x="1313" y="93"/>
                  <a:pt x="1313" y="93"/>
                </a:cubicBezTo>
                <a:cubicBezTo>
                  <a:pt x="1314" y="94"/>
                  <a:pt x="1314" y="94"/>
                  <a:pt x="1314" y="94"/>
                </a:cubicBezTo>
                <a:cubicBezTo>
                  <a:pt x="1303" y="105"/>
                  <a:pt x="1303" y="105"/>
                  <a:pt x="1303" y="105"/>
                </a:cubicBezTo>
                <a:cubicBezTo>
                  <a:pt x="1304" y="106"/>
                  <a:pt x="1304" y="106"/>
                  <a:pt x="1304" y="106"/>
                </a:cubicBezTo>
                <a:cubicBezTo>
                  <a:pt x="1296" y="115"/>
                  <a:pt x="1296" y="115"/>
                  <a:pt x="1296" y="115"/>
                </a:cubicBezTo>
                <a:cubicBezTo>
                  <a:pt x="1290" y="116"/>
                  <a:pt x="1290" y="116"/>
                  <a:pt x="1290" y="116"/>
                </a:cubicBezTo>
                <a:cubicBezTo>
                  <a:pt x="1290" y="117"/>
                  <a:pt x="1292" y="112"/>
                  <a:pt x="1289" y="118"/>
                </a:cubicBezTo>
                <a:cubicBezTo>
                  <a:pt x="1296" y="116"/>
                  <a:pt x="1296" y="116"/>
                  <a:pt x="1296" y="116"/>
                </a:cubicBezTo>
                <a:cubicBezTo>
                  <a:pt x="1290" y="124"/>
                  <a:pt x="1290" y="124"/>
                  <a:pt x="1290" y="124"/>
                </a:cubicBezTo>
                <a:cubicBezTo>
                  <a:pt x="1287" y="125"/>
                  <a:pt x="1287" y="125"/>
                  <a:pt x="1287" y="125"/>
                </a:cubicBezTo>
                <a:cubicBezTo>
                  <a:pt x="1288" y="126"/>
                  <a:pt x="1288" y="126"/>
                  <a:pt x="1288" y="126"/>
                </a:cubicBezTo>
                <a:cubicBezTo>
                  <a:pt x="1285" y="130"/>
                  <a:pt x="1285" y="130"/>
                  <a:pt x="1285" y="130"/>
                </a:cubicBezTo>
                <a:cubicBezTo>
                  <a:pt x="1283" y="130"/>
                  <a:pt x="1283" y="130"/>
                  <a:pt x="1283" y="130"/>
                </a:cubicBezTo>
                <a:cubicBezTo>
                  <a:pt x="1281" y="132"/>
                  <a:pt x="1281" y="132"/>
                  <a:pt x="1281" y="132"/>
                </a:cubicBezTo>
                <a:cubicBezTo>
                  <a:pt x="1281" y="133"/>
                  <a:pt x="1278" y="134"/>
                  <a:pt x="1283" y="134"/>
                </a:cubicBezTo>
                <a:cubicBezTo>
                  <a:pt x="1280" y="136"/>
                  <a:pt x="1280" y="136"/>
                  <a:pt x="1280" y="136"/>
                </a:cubicBezTo>
                <a:cubicBezTo>
                  <a:pt x="1273" y="147"/>
                  <a:pt x="1273" y="147"/>
                  <a:pt x="1273" y="147"/>
                </a:cubicBezTo>
                <a:cubicBezTo>
                  <a:pt x="1274" y="147"/>
                  <a:pt x="1274" y="147"/>
                  <a:pt x="1274" y="147"/>
                </a:cubicBezTo>
                <a:cubicBezTo>
                  <a:pt x="1274" y="151"/>
                  <a:pt x="1274" y="151"/>
                  <a:pt x="1274" y="151"/>
                </a:cubicBezTo>
                <a:cubicBezTo>
                  <a:pt x="1273" y="149"/>
                  <a:pt x="1273" y="149"/>
                  <a:pt x="1273" y="149"/>
                </a:cubicBezTo>
                <a:cubicBezTo>
                  <a:pt x="1268" y="153"/>
                  <a:pt x="1268" y="153"/>
                  <a:pt x="1268" y="153"/>
                </a:cubicBezTo>
                <a:cubicBezTo>
                  <a:pt x="1269" y="155"/>
                  <a:pt x="1269" y="155"/>
                  <a:pt x="1269" y="155"/>
                </a:cubicBezTo>
                <a:cubicBezTo>
                  <a:pt x="1265" y="154"/>
                  <a:pt x="1267" y="160"/>
                  <a:pt x="1264" y="157"/>
                </a:cubicBezTo>
                <a:cubicBezTo>
                  <a:pt x="1264" y="158"/>
                  <a:pt x="1261" y="156"/>
                  <a:pt x="1263" y="159"/>
                </a:cubicBezTo>
                <a:cubicBezTo>
                  <a:pt x="1260" y="160"/>
                  <a:pt x="1257" y="161"/>
                  <a:pt x="1257" y="164"/>
                </a:cubicBezTo>
                <a:cubicBezTo>
                  <a:pt x="1259" y="168"/>
                  <a:pt x="1259" y="168"/>
                  <a:pt x="1259" y="168"/>
                </a:cubicBezTo>
                <a:cubicBezTo>
                  <a:pt x="1255" y="170"/>
                  <a:pt x="1255" y="170"/>
                  <a:pt x="1255" y="170"/>
                </a:cubicBezTo>
                <a:cubicBezTo>
                  <a:pt x="1254" y="173"/>
                  <a:pt x="1254" y="173"/>
                  <a:pt x="1254" y="173"/>
                </a:cubicBezTo>
                <a:cubicBezTo>
                  <a:pt x="1250" y="175"/>
                  <a:pt x="1250" y="175"/>
                  <a:pt x="1250" y="175"/>
                </a:cubicBezTo>
                <a:cubicBezTo>
                  <a:pt x="1249" y="177"/>
                  <a:pt x="1249" y="177"/>
                  <a:pt x="1249" y="177"/>
                </a:cubicBezTo>
                <a:cubicBezTo>
                  <a:pt x="1249" y="181"/>
                  <a:pt x="1240" y="180"/>
                  <a:pt x="1242" y="184"/>
                </a:cubicBezTo>
                <a:cubicBezTo>
                  <a:pt x="1232" y="193"/>
                  <a:pt x="1232" y="193"/>
                  <a:pt x="1232" y="193"/>
                </a:cubicBezTo>
                <a:cubicBezTo>
                  <a:pt x="1225" y="200"/>
                  <a:pt x="1225" y="200"/>
                  <a:pt x="1225" y="200"/>
                </a:cubicBezTo>
                <a:cubicBezTo>
                  <a:pt x="1223" y="203"/>
                  <a:pt x="1217" y="200"/>
                  <a:pt x="1219" y="208"/>
                </a:cubicBezTo>
                <a:cubicBezTo>
                  <a:pt x="1219" y="206"/>
                  <a:pt x="1217" y="208"/>
                  <a:pt x="1217" y="207"/>
                </a:cubicBezTo>
                <a:cubicBezTo>
                  <a:pt x="1215" y="209"/>
                  <a:pt x="1215" y="209"/>
                  <a:pt x="1215" y="209"/>
                </a:cubicBezTo>
                <a:cubicBezTo>
                  <a:pt x="1219" y="210"/>
                  <a:pt x="1219" y="210"/>
                  <a:pt x="1219" y="210"/>
                </a:cubicBezTo>
                <a:cubicBezTo>
                  <a:pt x="1211" y="212"/>
                  <a:pt x="1211" y="212"/>
                  <a:pt x="1211" y="212"/>
                </a:cubicBezTo>
                <a:cubicBezTo>
                  <a:pt x="1210" y="214"/>
                  <a:pt x="1210" y="214"/>
                  <a:pt x="1210" y="214"/>
                </a:cubicBezTo>
                <a:cubicBezTo>
                  <a:pt x="1214" y="215"/>
                  <a:pt x="1214" y="215"/>
                  <a:pt x="1214" y="215"/>
                </a:cubicBezTo>
                <a:cubicBezTo>
                  <a:pt x="1222" y="212"/>
                  <a:pt x="1222" y="212"/>
                  <a:pt x="1222" y="212"/>
                </a:cubicBezTo>
                <a:cubicBezTo>
                  <a:pt x="1229" y="211"/>
                  <a:pt x="1229" y="211"/>
                  <a:pt x="1229" y="211"/>
                </a:cubicBezTo>
                <a:cubicBezTo>
                  <a:pt x="1230" y="209"/>
                  <a:pt x="1230" y="209"/>
                  <a:pt x="1230" y="209"/>
                </a:cubicBezTo>
                <a:cubicBezTo>
                  <a:pt x="1229" y="207"/>
                  <a:pt x="1229" y="207"/>
                  <a:pt x="1229" y="207"/>
                </a:cubicBezTo>
                <a:cubicBezTo>
                  <a:pt x="1236" y="207"/>
                  <a:pt x="1236" y="207"/>
                  <a:pt x="1236" y="207"/>
                </a:cubicBezTo>
                <a:cubicBezTo>
                  <a:pt x="1236" y="208"/>
                  <a:pt x="1236" y="208"/>
                  <a:pt x="1236" y="208"/>
                </a:cubicBezTo>
                <a:cubicBezTo>
                  <a:pt x="1232" y="209"/>
                  <a:pt x="1232" y="209"/>
                  <a:pt x="1232" y="209"/>
                </a:cubicBezTo>
                <a:cubicBezTo>
                  <a:pt x="1234" y="210"/>
                  <a:pt x="1234" y="210"/>
                  <a:pt x="1234" y="210"/>
                </a:cubicBezTo>
                <a:cubicBezTo>
                  <a:pt x="1249" y="206"/>
                  <a:pt x="1249" y="206"/>
                  <a:pt x="1249" y="206"/>
                </a:cubicBezTo>
                <a:cubicBezTo>
                  <a:pt x="1249" y="204"/>
                  <a:pt x="1249" y="204"/>
                  <a:pt x="1249" y="204"/>
                </a:cubicBezTo>
                <a:cubicBezTo>
                  <a:pt x="1253" y="206"/>
                  <a:pt x="1253" y="206"/>
                  <a:pt x="1253" y="206"/>
                </a:cubicBezTo>
                <a:cubicBezTo>
                  <a:pt x="1262" y="203"/>
                  <a:pt x="1262" y="203"/>
                  <a:pt x="1262" y="203"/>
                </a:cubicBezTo>
                <a:cubicBezTo>
                  <a:pt x="1262" y="202"/>
                  <a:pt x="1262" y="202"/>
                  <a:pt x="1262" y="202"/>
                </a:cubicBezTo>
                <a:cubicBezTo>
                  <a:pt x="1264" y="204"/>
                  <a:pt x="1264" y="204"/>
                  <a:pt x="1264" y="204"/>
                </a:cubicBezTo>
                <a:cubicBezTo>
                  <a:pt x="1265" y="203"/>
                  <a:pt x="1265" y="203"/>
                  <a:pt x="1265" y="203"/>
                </a:cubicBezTo>
                <a:cubicBezTo>
                  <a:pt x="1267" y="204"/>
                  <a:pt x="1267" y="204"/>
                  <a:pt x="1267" y="204"/>
                </a:cubicBezTo>
                <a:cubicBezTo>
                  <a:pt x="1270" y="201"/>
                  <a:pt x="1270" y="201"/>
                  <a:pt x="1270" y="201"/>
                </a:cubicBezTo>
                <a:cubicBezTo>
                  <a:pt x="1273" y="202"/>
                  <a:pt x="1273" y="202"/>
                  <a:pt x="1273" y="202"/>
                </a:cubicBezTo>
                <a:cubicBezTo>
                  <a:pt x="1273" y="199"/>
                  <a:pt x="1273" y="199"/>
                  <a:pt x="1273" y="199"/>
                </a:cubicBezTo>
                <a:cubicBezTo>
                  <a:pt x="1277" y="201"/>
                  <a:pt x="1277" y="201"/>
                  <a:pt x="1277" y="201"/>
                </a:cubicBezTo>
                <a:cubicBezTo>
                  <a:pt x="1278" y="200"/>
                  <a:pt x="1268" y="205"/>
                  <a:pt x="1280" y="198"/>
                </a:cubicBezTo>
                <a:cubicBezTo>
                  <a:pt x="1281" y="200"/>
                  <a:pt x="1281" y="200"/>
                  <a:pt x="1281" y="200"/>
                </a:cubicBezTo>
                <a:cubicBezTo>
                  <a:pt x="1285" y="194"/>
                  <a:pt x="1285" y="194"/>
                  <a:pt x="1285" y="194"/>
                </a:cubicBezTo>
                <a:cubicBezTo>
                  <a:pt x="1288" y="194"/>
                  <a:pt x="1288" y="194"/>
                  <a:pt x="1288" y="194"/>
                </a:cubicBezTo>
                <a:cubicBezTo>
                  <a:pt x="1288" y="193"/>
                  <a:pt x="1284" y="199"/>
                  <a:pt x="1288" y="192"/>
                </a:cubicBezTo>
                <a:cubicBezTo>
                  <a:pt x="1289" y="194"/>
                  <a:pt x="1282" y="191"/>
                  <a:pt x="1291" y="193"/>
                </a:cubicBezTo>
                <a:cubicBezTo>
                  <a:pt x="1291" y="189"/>
                  <a:pt x="1291" y="189"/>
                  <a:pt x="1291" y="189"/>
                </a:cubicBezTo>
                <a:cubicBezTo>
                  <a:pt x="1297" y="187"/>
                  <a:pt x="1297" y="187"/>
                  <a:pt x="1297" y="187"/>
                </a:cubicBezTo>
                <a:cubicBezTo>
                  <a:pt x="1300" y="184"/>
                  <a:pt x="1300" y="184"/>
                  <a:pt x="1300" y="184"/>
                </a:cubicBezTo>
                <a:cubicBezTo>
                  <a:pt x="1299" y="182"/>
                  <a:pt x="1299" y="182"/>
                  <a:pt x="1299" y="182"/>
                </a:cubicBezTo>
                <a:cubicBezTo>
                  <a:pt x="1300" y="182"/>
                  <a:pt x="1300" y="182"/>
                  <a:pt x="1300" y="182"/>
                </a:cubicBezTo>
                <a:cubicBezTo>
                  <a:pt x="1299" y="179"/>
                  <a:pt x="1299" y="179"/>
                  <a:pt x="1299" y="179"/>
                </a:cubicBezTo>
                <a:cubicBezTo>
                  <a:pt x="1304" y="176"/>
                  <a:pt x="1304" y="176"/>
                  <a:pt x="1304" y="176"/>
                </a:cubicBezTo>
                <a:cubicBezTo>
                  <a:pt x="1305" y="174"/>
                  <a:pt x="1293" y="182"/>
                  <a:pt x="1308" y="172"/>
                </a:cubicBezTo>
                <a:cubicBezTo>
                  <a:pt x="1308" y="172"/>
                  <a:pt x="1302" y="175"/>
                  <a:pt x="1309" y="170"/>
                </a:cubicBezTo>
                <a:cubicBezTo>
                  <a:pt x="1310" y="170"/>
                  <a:pt x="1310" y="170"/>
                  <a:pt x="1310" y="170"/>
                </a:cubicBezTo>
                <a:cubicBezTo>
                  <a:pt x="1309" y="172"/>
                  <a:pt x="1309" y="172"/>
                  <a:pt x="1309" y="172"/>
                </a:cubicBezTo>
                <a:cubicBezTo>
                  <a:pt x="1313" y="175"/>
                  <a:pt x="1313" y="175"/>
                  <a:pt x="1313" y="175"/>
                </a:cubicBezTo>
                <a:cubicBezTo>
                  <a:pt x="1314" y="174"/>
                  <a:pt x="1314" y="174"/>
                  <a:pt x="1314" y="174"/>
                </a:cubicBezTo>
                <a:cubicBezTo>
                  <a:pt x="1313" y="170"/>
                  <a:pt x="1313" y="170"/>
                  <a:pt x="1313" y="170"/>
                </a:cubicBezTo>
                <a:cubicBezTo>
                  <a:pt x="1316" y="169"/>
                  <a:pt x="1316" y="169"/>
                  <a:pt x="1316" y="169"/>
                </a:cubicBezTo>
                <a:cubicBezTo>
                  <a:pt x="1317" y="169"/>
                  <a:pt x="1311" y="174"/>
                  <a:pt x="1317" y="165"/>
                </a:cubicBezTo>
                <a:cubicBezTo>
                  <a:pt x="1319" y="165"/>
                  <a:pt x="1319" y="165"/>
                  <a:pt x="1319" y="165"/>
                </a:cubicBezTo>
                <a:cubicBezTo>
                  <a:pt x="1322" y="164"/>
                  <a:pt x="1302" y="173"/>
                  <a:pt x="1326" y="160"/>
                </a:cubicBezTo>
                <a:cubicBezTo>
                  <a:pt x="1335" y="151"/>
                  <a:pt x="1335" y="151"/>
                  <a:pt x="1335" y="151"/>
                </a:cubicBezTo>
                <a:cubicBezTo>
                  <a:pt x="1339" y="148"/>
                  <a:pt x="1339" y="148"/>
                  <a:pt x="1339" y="148"/>
                </a:cubicBezTo>
                <a:cubicBezTo>
                  <a:pt x="1339" y="146"/>
                  <a:pt x="1328" y="156"/>
                  <a:pt x="1342" y="143"/>
                </a:cubicBezTo>
                <a:cubicBezTo>
                  <a:pt x="1335" y="153"/>
                  <a:pt x="1335" y="153"/>
                  <a:pt x="1335" y="153"/>
                </a:cubicBezTo>
                <a:cubicBezTo>
                  <a:pt x="1333" y="155"/>
                  <a:pt x="1333" y="155"/>
                  <a:pt x="1333" y="155"/>
                </a:cubicBezTo>
                <a:cubicBezTo>
                  <a:pt x="1333" y="158"/>
                  <a:pt x="1333" y="158"/>
                  <a:pt x="1333" y="158"/>
                </a:cubicBezTo>
                <a:cubicBezTo>
                  <a:pt x="1322" y="168"/>
                  <a:pt x="1322" y="168"/>
                  <a:pt x="1322" y="168"/>
                </a:cubicBezTo>
                <a:cubicBezTo>
                  <a:pt x="1321" y="173"/>
                  <a:pt x="1315" y="172"/>
                  <a:pt x="1315" y="178"/>
                </a:cubicBezTo>
                <a:cubicBezTo>
                  <a:pt x="1320" y="179"/>
                  <a:pt x="1320" y="179"/>
                  <a:pt x="1320" y="179"/>
                </a:cubicBezTo>
                <a:cubicBezTo>
                  <a:pt x="1317" y="181"/>
                  <a:pt x="1312" y="181"/>
                  <a:pt x="1314" y="185"/>
                </a:cubicBezTo>
                <a:cubicBezTo>
                  <a:pt x="1316" y="186"/>
                  <a:pt x="1316" y="186"/>
                  <a:pt x="1316" y="186"/>
                </a:cubicBezTo>
                <a:cubicBezTo>
                  <a:pt x="1319" y="183"/>
                  <a:pt x="1319" y="183"/>
                  <a:pt x="1319" y="183"/>
                </a:cubicBezTo>
                <a:cubicBezTo>
                  <a:pt x="1319" y="186"/>
                  <a:pt x="1319" y="186"/>
                  <a:pt x="1319" y="186"/>
                </a:cubicBezTo>
                <a:cubicBezTo>
                  <a:pt x="1315" y="190"/>
                  <a:pt x="1315" y="190"/>
                  <a:pt x="1315" y="190"/>
                </a:cubicBezTo>
                <a:cubicBezTo>
                  <a:pt x="1315" y="191"/>
                  <a:pt x="1315" y="191"/>
                  <a:pt x="1315" y="191"/>
                </a:cubicBezTo>
                <a:cubicBezTo>
                  <a:pt x="1320" y="189"/>
                  <a:pt x="1320" y="189"/>
                  <a:pt x="1320" y="189"/>
                </a:cubicBezTo>
                <a:cubicBezTo>
                  <a:pt x="1325" y="182"/>
                  <a:pt x="1325" y="182"/>
                  <a:pt x="1325" y="182"/>
                </a:cubicBezTo>
                <a:cubicBezTo>
                  <a:pt x="1325" y="185"/>
                  <a:pt x="1325" y="185"/>
                  <a:pt x="1325" y="185"/>
                </a:cubicBezTo>
                <a:cubicBezTo>
                  <a:pt x="1327" y="185"/>
                  <a:pt x="1327" y="185"/>
                  <a:pt x="1327" y="185"/>
                </a:cubicBezTo>
                <a:cubicBezTo>
                  <a:pt x="1327" y="186"/>
                  <a:pt x="1327" y="186"/>
                  <a:pt x="1327" y="186"/>
                </a:cubicBezTo>
                <a:cubicBezTo>
                  <a:pt x="1325" y="186"/>
                  <a:pt x="1326" y="190"/>
                  <a:pt x="1323" y="186"/>
                </a:cubicBezTo>
                <a:cubicBezTo>
                  <a:pt x="1320" y="191"/>
                  <a:pt x="1320" y="191"/>
                  <a:pt x="1320" y="191"/>
                </a:cubicBezTo>
                <a:cubicBezTo>
                  <a:pt x="1325" y="191"/>
                  <a:pt x="1325" y="191"/>
                  <a:pt x="1325" y="191"/>
                </a:cubicBezTo>
                <a:cubicBezTo>
                  <a:pt x="1328" y="188"/>
                  <a:pt x="1328" y="188"/>
                  <a:pt x="1328" y="188"/>
                </a:cubicBezTo>
                <a:cubicBezTo>
                  <a:pt x="1333" y="187"/>
                  <a:pt x="1333" y="187"/>
                  <a:pt x="1333" y="187"/>
                </a:cubicBezTo>
                <a:cubicBezTo>
                  <a:pt x="1327" y="193"/>
                  <a:pt x="1331" y="193"/>
                  <a:pt x="1319" y="195"/>
                </a:cubicBezTo>
                <a:cubicBezTo>
                  <a:pt x="1335" y="193"/>
                  <a:pt x="1335" y="193"/>
                  <a:pt x="1335" y="193"/>
                </a:cubicBezTo>
                <a:cubicBezTo>
                  <a:pt x="1340" y="191"/>
                  <a:pt x="1340" y="191"/>
                  <a:pt x="1340" y="191"/>
                </a:cubicBezTo>
                <a:cubicBezTo>
                  <a:pt x="1341" y="194"/>
                  <a:pt x="1330" y="191"/>
                  <a:pt x="1346" y="188"/>
                </a:cubicBezTo>
                <a:cubicBezTo>
                  <a:pt x="1346" y="188"/>
                  <a:pt x="1347" y="189"/>
                  <a:pt x="1346" y="189"/>
                </a:cubicBezTo>
                <a:cubicBezTo>
                  <a:pt x="1351" y="190"/>
                  <a:pt x="1351" y="190"/>
                  <a:pt x="1351" y="190"/>
                </a:cubicBezTo>
                <a:cubicBezTo>
                  <a:pt x="1353" y="188"/>
                  <a:pt x="1353" y="188"/>
                  <a:pt x="1353" y="188"/>
                </a:cubicBezTo>
                <a:cubicBezTo>
                  <a:pt x="1354" y="189"/>
                  <a:pt x="1354" y="189"/>
                  <a:pt x="1354" y="189"/>
                </a:cubicBezTo>
                <a:cubicBezTo>
                  <a:pt x="1358" y="187"/>
                  <a:pt x="1358" y="187"/>
                  <a:pt x="1358" y="187"/>
                </a:cubicBezTo>
                <a:cubicBezTo>
                  <a:pt x="1360" y="188"/>
                  <a:pt x="1360" y="188"/>
                  <a:pt x="1360" y="188"/>
                </a:cubicBezTo>
                <a:cubicBezTo>
                  <a:pt x="1364" y="186"/>
                  <a:pt x="1364" y="186"/>
                  <a:pt x="1364" y="186"/>
                </a:cubicBezTo>
                <a:cubicBezTo>
                  <a:pt x="1369" y="185"/>
                  <a:pt x="1369" y="185"/>
                  <a:pt x="1369" y="185"/>
                </a:cubicBezTo>
                <a:cubicBezTo>
                  <a:pt x="1368" y="185"/>
                  <a:pt x="1368" y="185"/>
                  <a:pt x="1368" y="185"/>
                </a:cubicBezTo>
                <a:cubicBezTo>
                  <a:pt x="1368" y="188"/>
                  <a:pt x="1368" y="188"/>
                  <a:pt x="1368" y="188"/>
                </a:cubicBezTo>
                <a:cubicBezTo>
                  <a:pt x="1372" y="190"/>
                  <a:pt x="1372" y="190"/>
                  <a:pt x="1372" y="190"/>
                </a:cubicBezTo>
                <a:cubicBezTo>
                  <a:pt x="1371" y="191"/>
                  <a:pt x="1371" y="191"/>
                  <a:pt x="1371" y="191"/>
                </a:cubicBezTo>
                <a:cubicBezTo>
                  <a:pt x="1362" y="190"/>
                  <a:pt x="1362" y="190"/>
                  <a:pt x="1362" y="190"/>
                </a:cubicBezTo>
                <a:cubicBezTo>
                  <a:pt x="1358" y="190"/>
                  <a:pt x="1360" y="192"/>
                  <a:pt x="1360" y="194"/>
                </a:cubicBezTo>
                <a:cubicBezTo>
                  <a:pt x="1357" y="193"/>
                  <a:pt x="1357" y="193"/>
                  <a:pt x="1357" y="193"/>
                </a:cubicBezTo>
                <a:cubicBezTo>
                  <a:pt x="1356" y="193"/>
                  <a:pt x="1356" y="193"/>
                  <a:pt x="1356" y="193"/>
                </a:cubicBezTo>
                <a:cubicBezTo>
                  <a:pt x="1348" y="195"/>
                  <a:pt x="1348" y="195"/>
                  <a:pt x="1348" y="195"/>
                </a:cubicBezTo>
                <a:cubicBezTo>
                  <a:pt x="1348" y="195"/>
                  <a:pt x="1346" y="196"/>
                  <a:pt x="1349" y="196"/>
                </a:cubicBezTo>
                <a:cubicBezTo>
                  <a:pt x="1347" y="196"/>
                  <a:pt x="1347" y="200"/>
                  <a:pt x="1346" y="195"/>
                </a:cubicBezTo>
                <a:cubicBezTo>
                  <a:pt x="1344" y="195"/>
                  <a:pt x="1343" y="195"/>
                  <a:pt x="1343" y="198"/>
                </a:cubicBezTo>
                <a:cubicBezTo>
                  <a:pt x="1343" y="198"/>
                  <a:pt x="1343" y="198"/>
                  <a:pt x="1343" y="198"/>
                </a:cubicBezTo>
                <a:cubicBezTo>
                  <a:pt x="1340" y="197"/>
                  <a:pt x="1340" y="197"/>
                  <a:pt x="1340" y="197"/>
                </a:cubicBezTo>
                <a:cubicBezTo>
                  <a:pt x="1339" y="199"/>
                  <a:pt x="1339" y="199"/>
                  <a:pt x="1339" y="199"/>
                </a:cubicBezTo>
                <a:cubicBezTo>
                  <a:pt x="1337" y="198"/>
                  <a:pt x="1337" y="198"/>
                  <a:pt x="1337" y="198"/>
                </a:cubicBezTo>
                <a:cubicBezTo>
                  <a:pt x="1336" y="200"/>
                  <a:pt x="1332" y="199"/>
                  <a:pt x="1334" y="203"/>
                </a:cubicBezTo>
                <a:cubicBezTo>
                  <a:pt x="1332" y="202"/>
                  <a:pt x="1332" y="202"/>
                  <a:pt x="1332" y="202"/>
                </a:cubicBezTo>
                <a:cubicBezTo>
                  <a:pt x="1332" y="200"/>
                  <a:pt x="1332" y="200"/>
                  <a:pt x="1332" y="200"/>
                </a:cubicBezTo>
                <a:cubicBezTo>
                  <a:pt x="1330" y="199"/>
                  <a:pt x="1331" y="197"/>
                  <a:pt x="1325" y="201"/>
                </a:cubicBezTo>
                <a:cubicBezTo>
                  <a:pt x="1324" y="203"/>
                  <a:pt x="1324" y="203"/>
                  <a:pt x="1324" y="203"/>
                </a:cubicBezTo>
                <a:cubicBezTo>
                  <a:pt x="1322" y="201"/>
                  <a:pt x="1322" y="201"/>
                  <a:pt x="1322" y="201"/>
                </a:cubicBezTo>
                <a:cubicBezTo>
                  <a:pt x="1323" y="201"/>
                  <a:pt x="1318" y="202"/>
                  <a:pt x="1323" y="198"/>
                </a:cubicBezTo>
                <a:cubicBezTo>
                  <a:pt x="1318" y="198"/>
                  <a:pt x="1318" y="198"/>
                  <a:pt x="1318" y="198"/>
                </a:cubicBezTo>
                <a:cubicBezTo>
                  <a:pt x="1320" y="203"/>
                  <a:pt x="1320" y="203"/>
                  <a:pt x="1320" y="203"/>
                </a:cubicBezTo>
                <a:cubicBezTo>
                  <a:pt x="1317" y="204"/>
                  <a:pt x="1317" y="204"/>
                  <a:pt x="1317" y="204"/>
                </a:cubicBezTo>
                <a:cubicBezTo>
                  <a:pt x="1317" y="204"/>
                  <a:pt x="1317" y="204"/>
                  <a:pt x="1317" y="204"/>
                </a:cubicBezTo>
                <a:cubicBezTo>
                  <a:pt x="1310" y="204"/>
                  <a:pt x="1310" y="204"/>
                  <a:pt x="1310" y="204"/>
                </a:cubicBezTo>
                <a:cubicBezTo>
                  <a:pt x="1310" y="207"/>
                  <a:pt x="1306" y="208"/>
                  <a:pt x="1303" y="207"/>
                </a:cubicBezTo>
                <a:cubicBezTo>
                  <a:pt x="1296" y="209"/>
                  <a:pt x="1296" y="209"/>
                  <a:pt x="1296" y="209"/>
                </a:cubicBezTo>
                <a:cubicBezTo>
                  <a:pt x="1293" y="210"/>
                  <a:pt x="1294" y="215"/>
                  <a:pt x="1287" y="216"/>
                </a:cubicBezTo>
                <a:cubicBezTo>
                  <a:pt x="1290" y="218"/>
                  <a:pt x="1290" y="218"/>
                  <a:pt x="1290" y="218"/>
                </a:cubicBezTo>
                <a:cubicBezTo>
                  <a:pt x="1278" y="227"/>
                  <a:pt x="1278" y="227"/>
                  <a:pt x="1278" y="227"/>
                </a:cubicBezTo>
                <a:cubicBezTo>
                  <a:pt x="1277" y="228"/>
                  <a:pt x="1271" y="234"/>
                  <a:pt x="1275" y="233"/>
                </a:cubicBezTo>
                <a:cubicBezTo>
                  <a:pt x="1275" y="233"/>
                  <a:pt x="1273" y="235"/>
                  <a:pt x="1277" y="233"/>
                </a:cubicBezTo>
                <a:cubicBezTo>
                  <a:pt x="1278" y="231"/>
                  <a:pt x="1278" y="231"/>
                  <a:pt x="1278" y="231"/>
                </a:cubicBezTo>
                <a:cubicBezTo>
                  <a:pt x="1281" y="237"/>
                  <a:pt x="1281" y="237"/>
                  <a:pt x="1281" y="237"/>
                </a:cubicBezTo>
                <a:cubicBezTo>
                  <a:pt x="1285" y="237"/>
                  <a:pt x="1285" y="237"/>
                  <a:pt x="1285" y="237"/>
                </a:cubicBezTo>
                <a:cubicBezTo>
                  <a:pt x="1286" y="236"/>
                  <a:pt x="1286" y="236"/>
                  <a:pt x="1286" y="236"/>
                </a:cubicBezTo>
                <a:cubicBezTo>
                  <a:pt x="1283" y="235"/>
                  <a:pt x="1283" y="235"/>
                  <a:pt x="1283" y="235"/>
                </a:cubicBezTo>
                <a:cubicBezTo>
                  <a:pt x="1290" y="232"/>
                  <a:pt x="1290" y="232"/>
                  <a:pt x="1290" y="232"/>
                </a:cubicBezTo>
                <a:cubicBezTo>
                  <a:pt x="1291" y="233"/>
                  <a:pt x="1291" y="233"/>
                  <a:pt x="1291" y="233"/>
                </a:cubicBezTo>
                <a:cubicBezTo>
                  <a:pt x="1294" y="231"/>
                  <a:pt x="1294" y="231"/>
                  <a:pt x="1294" y="231"/>
                </a:cubicBezTo>
                <a:cubicBezTo>
                  <a:pt x="1293" y="230"/>
                  <a:pt x="1292" y="236"/>
                  <a:pt x="1292" y="229"/>
                </a:cubicBezTo>
                <a:cubicBezTo>
                  <a:pt x="1296" y="231"/>
                  <a:pt x="1296" y="231"/>
                  <a:pt x="1296" y="231"/>
                </a:cubicBezTo>
                <a:cubicBezTo>
                  <a:pt x="1302" y="231"/>
                  <a:pt x="1302" y="231"/>
                  <a:pt x="1302" y="231"/>
                </a:cubicBezTo>
                <a:cubicBezTo>
                  <a:pt x="1304" y="230"/>
                  <a:pt x="1304" y="230"/>
                  <a:pt x="1304" y="230"/>
                </a:cubicBezTo>
                <a:cubicBezTo>
                  <a:pt x="1310" y="228"/>
                  <a:pt x="1310" y="228"/>
                  <a:pt x="1310" y="228"/>
                </a:cubicBezTo>
                <a:cubicBezTo>
                  <a:pt x="1309" y="231"/>
                  <a:pt x="1309" y="231"/>
                  <a:pt x="1309" y="231"/>
                </a:cubicBezTo>
                <a:cubicBezTo>
                  <a:pt x="1311" y="232"/>
                  <a:pt x="1311" y="232"/>
                  <a:pt x="1311" y="232"/>
                </a:cubicBezTo>
                <a:cubicBezTo>
                  <a:pt x="1324" y="230"/>
                  <a:pt x="1324" y="230"/>
                  <a:pt x="1324" y="230"/>
                </a:cubicBezTo>
                <a:cubicBezTo>
                  <a:pt x="1342" y="226"/>
                  <a:pt x="1342" y="226"/>
                  <a:pt x="1342" y="226"/>
                </a:cubicBezTo>
                <a:cubicBezTo>
                  <a:pt x="1349" y="224"/>
                  <a:pt x="1349" y="224"/>
                  <a:pt x="1349" y="224"/>
                </a:cubicBezTo>
                <a:cubicBezTo>
                  <a:pt x="1350" y="224"/>
                  <a:pt x="1350" y="224"/>
                  <a:pt x="1350" y="224"/>
                </a:cubicBezTo>
                <a:cubicBezTo>
                  <a:pt x="1353" y="222"/>
                  <a:pt x="1353" y="222"/>
                  <a:pt x="1353" y="222"/>
                </a:cubicBezTo>
                <a:cubicBezTo>
                  <a:pt x="1346" y="221"/>
                  <a:pt x="1346" y="221"/>
                  <a:pt x="1346" y="221"/>
                </a:cubicBezTo>
                <a:cubicBezTo>
                  <a:pt x="1350" y="220"/>
                  <a:pt x="1350" y="220"/>
                  <a:pt x="1350" y="220"/>
                </a:cubicBezTo>
                <a:cubicBezTo>
                  <a:pt x="1352" y="219"/>
                  <a:pt x="1352" y="219"/>
                  <a:pt x="1352" y="219"/>
                </a:cubicBezTo>
                <a:cubicBezTo>
                  <a:pt x="1361" y="217"/>
                  <a:pt x="1361" y="217"/>
                  <a:pt x="1361" y="217"/>
                </a:cubicBezTo>
                <a:cubicBezTo>
                  <a:pt x="1362" y="215"/>
                  <a:pt x="1362" y="215"/>
                  <a:pt x="1362" y="215"/>
                </a:cubicBezTo>
                <a:cubicBezTo>
                  <a:pt x="1367" y="216"/>
                  <a:pt x="1367" y="216"/>
                  <a:pt x="1367" y="216"/>
                </a:cubicBezTo>
                <a:cubicBezTo>
                  <a:pt x="1369" y="216"/>
                  <a:pt x="1369" y="216"/>
                  <a:pt x="1369" y="216"/>
                </a:cubicBezTo>
                <a:cubicBezTo>
                  <a:pt x="1371" y="214"/>
                  <a:pt x="1371" y="214"/>
                  <a:pt x="1371" y="214"/>
                </a:cubicBezTo>
                <a:cubicBezTo>
                  <a:pt x="1377" y="213"/>
                  <a:pt x="1377" y="213"/>
                  <a:pt x="1377" y="213"/>
                </a:cubicBezTo>
                <a:cubicBezTo>
                  <a:pt x="1376" y="211"/>
                  <a:pt x="1376" y="211"/>
                  <a:pt x="1376" y="211"/>
                </a:cubicBezTo>
                <a:cubicBezTo>
                  <a:pt x="1378" y="211"/>
                  <a:pt x="1378" y="211"/>
                  <a:pt x="1378" y="211"/>
                </a:cubicBezTo>
                <a:cubicBezTo>
                  <a:pt x="1381" y="213"/>
                  <a:pt x="1381" y="213"/>
                  <a:pt x="1381" y="213"/>
                </a:cubicBezTo>
                <a:cubicBezTo>
                  <a:pt x="1388" y="210"/>
                  <a:pt x="1388" y="210"/>
                  <a:pt x="1388" y="210"/>
                </a:cubicBezTo>
                <a:cubicBezTo>
                  <a:pt x="1390" y="210"/>
                  <a:pt x="1390" y="210"/>
                  <a:pt x="1390" y="210"/>
                </a:cubicBezTo>
                <a:cubicBezTo>
                  <a:pt x="1389" y="211"/>
                  <a:pt x="1389" y="211"/>
                  <a:pt x="1389" y="211"/>
                </a:cubicBezTo>
                <a:cubicBezTo>
                  <a:pt x="1392" y="212"/>
                  <a:pt x="1392" y="212"/>
                  <a:pt x="1392" y="212"/>
                </a:cubicBezTo>
                <a:cubicBezTo>
                  <a:pt x="1402" y="207"/>
                  <a:pt x="1402" y="207"/>
                  <a:pt x="1402" y="207"/>
                </a:cubicBezTo>
                <a:cubicBezTo>
                  <a:pt x="1405" y="209"/>
                  <a:pt x="1405" y="209"/>
                  <a:pt x="1405" y="209"/>
                </a:cubicBezTo>
                <a:cubicBezTo>
                  <a:pt x="1409" y="208"/>
                  <a:pt x="1409" y="208"/>
                  <a:pt x="1409" y="208"/>
                </a:cubicBezTo>
                <a:cubicBezTo>
                  <a:pt x="1410" y="206"/>
                  <a:pt x="1410" y="206"/>
                  <a:pt x="1410" y="206"/>
                </a:cubicBezTo>
                <a:cubicBezTo>
                  <a:pt x="1416" y="203"/>
                  <a:pt x="1416" y="203"/>
                  <a:pt x="1416" y="203"/>
                </a:cubicBezTo>
                <a:cubicBezTo>
                  <a:pt x="1424" y="203"/>
                  <a:pt x="1424" y="203"/>
                  <a:pt x="1424" y="203"/>
                </a:cubicBezTo>
                <a:cubicBezTo>
                  <a:pt x="1416" y="206"/>
                  <a:pt x="1416" y="206"/>
                  <a:pt x="1416" y="206"/>
                </a:cubicBezTo>
                <a:cubicBezTo>
                  <a:pt x="1412" y="208"/>
                  <a:pt x="1417" y="200"/>
                  <a:pt x="1411" y="208"/>
                </a:cubicBezTo>
                <a:cubicBezTo>
                  <a:pt x="1412" y="209"/>
                  <a:pt x="1412" y="209"/>
                  <a:pt x="1412" y="209"/>
                </a:cubicBezTo>
                <a:cubicBezTo>
                  <a:pt x="1408" y="211"/>
                  <a:pt x="1408" y="211"/>
                  <a:pt x="1408" y="211"/>
                </a:cubicBezTo>
                <a:cubicBezTo>
                  <a:pt x="1411" y="212"/>
                  <a:pt x="1411" y="212"/>
                  <a:pt x="1411" y="212"/>
                </a:cubicBezTo>
                <a:cubicBezTo>
                  <a:pt x="1420" y="210"/>
                  <a:pt x="1420" y="210"/>
                  <a:pt x="1420" y="210"/>
                </a:cubicBezTo>
                <a:cubicBezTo>
                  <a:pt x="1420" y="209"/>
                  <a:pt x="1420" y="209"/>
                  <a:pt x="1423" y="211"/>
                </a:cubicBezTo>
                <a:cubicBezTo>
                  <a:pt x="1425" y="209"/>
                  <a:pt x="1425" y="209"/>
                  <a:pt x="1425" y="209"/>
                </a:cubicBezTo>
                <a:cubicBezTo>
                  <a:pt x="1425" y="210"/>
                  <a:pt x="1425" y="210"/>
                  <a:pt x="1425" y="210"/>
                </a:cubicBezTo>
                <a:cubicBezTo>
                  <a:pt x="1423" y="211"/>
                  <a:pt x="1423" y="211"/>
                  <a:pt x="1423" y="211"/>
                </a:cubicBezTo>
                <a:cubicBezTo>
                  <a:pt x="1422" y="211"/>
                  <a:pt x="1421" y="208"/>
                  <a:pt x="1419" y="211"/>
                </a:cubicBezTo>
                <a:cubicBezTo>
                  <a:pt x="1420" y="213"/>
                  <a:pt x="1420" y="213"/>
                  <a:pt x="1420" y="213"/>
                </a:cubicBezTo>
                <a:cubicBezTo>
                  <a:pt x="1420" y="213"/>
                  <a:pt x="1423" y="205"/>
                  <a:pt x="1416" y="214"/>
                </a:cubicBezTo>
                <a:cubicBezTo>
                  <a:pt x="1409" y="213"/>
                  <a:pt x="1409" y="213"/>
                  <a:pt x="1409" y="213"/>
                </a:cubicBezTo>
                <a:cubicBezTo>
                  <a:pt x="1407" y="215"/>
                  <a:pt x="1404" y="210"/>
                  <a:pt x="1406" y="215"/>
                </a:cubicBezTo>
                <a:cubicBezTo>
                  <a:pt x="1404" y="213"/>
                  <a:pt x="1404" y="213"/>
                  <a:pt x="1404" y="213"/>
                </a:cubicBezTo>
                <a:cubicBezTo>
                  <a:pt x="1403" y="215"/>
                  <a:pt x="1403" y="215"/>
                  <a:pt x="1403" y="215"/>
                </a:cubicBezTo>
                <a:cubicBezTo>
                  <a:pt x="1398" y="214"/>
                  <a:pt x="1398" y="214"/>
                  <a:pt x="1398" y="214"/>
                </a:cubicBezTo>
                <a:cubicBezTo>
                  <a:pt x="1388" y="217"/>
                  <a:pt x="1388" y="217"/>
                  <a:pt x="1388" y="217"/>
                </a:cubicBezTo>
                <a:cubicBezTo>
                  <a:pt x="1384" y="219"/>
                  <a:pt x="1384" y="219"/>
                  <a:pt x="1384" y="219"/>
                </a:cubicBezTo>
                <a:cubicBezTo>
                  <a:pt x="1381" y="219"/>
                  <a:pt x="1381" y="219"/>
                  <a:pt x="1381" y="219"/>
                </a:cubicBezTo>
                <a:cubicBezTo>
                  <a:pt x="1367" y="223"/>
                  <a:pt x="1367" y="223"/>
                  <a:pt x="1367" y="223"/>
                </a:cubicBezTo>
                <a:cubicBezTo>
                  <a:pt x="1365" y="223"/>
                  <a:pt x="1365" y="223"/>
                  <a:pt x="1365" y="223"/>
                </a:cubicBezTo>
                <a:cubicBezTo>
                  <a:pt x="1363" y="223"/>
                  <a:pt x="1363" y="223"/>
                  <a:pt x="1363" y="223"/>
                </a:cubicBezTo>
                <a:cubicBezTo>
                  <a:pt x="1360" y="224"/>
                  <a:pt x="1360" y="224"/>
                  <a:pt x="1360" y="224"/>
                </a:cubicBezTo>
                <a:cubicBezTo>
                  <a:pt x="1359" y="226"/>
                  <a:pt x="1359" y="226"/>
                  <a:pt x="1359" y="226"/>
                </a:cubicBezTo>
                <a:cubicBezTo>
                  <a:pt x="1361" y="226"/>
                  <a:pt x="1361" y="226"/>
                  <a:pt x="1361" y="226"/>
                </a:cubicBezTo>
                <a:cubicBezTo>
                  <a:pt x="1346" y="229"/>
                  <a:pt x="1346" y="229"/>
                  <a:pt x="1346" y="229"/>
                </a:cubicBezTo>
                <a:cubicBezTo>
                  <a:pt x="1347" y="230"/>
                  <a:pt x="1347" y="230"/>
                  <a:pt x="1347" y="230"/>
                </a:cubicBezTo>
                <a:cubicBezTo>
                  <a:pt x="1345" y="227"/>
                  <a:pt x="1342" y="231"/>
                  <a:pt x="1336" y="231"/>
                </a:cubicBezTo>
                <a:cubicBezTo>
                  <a:pt x="1328" y="231"/>
                  <a:pt x="1328" y="231"/>
                  <a:pt x="1328" y="231"/>
                </a:cubicBezTo>
                <a:cubicBezTo>
                  <a:pt x="1309" y="235"/>
                  <a:pt x="1309" y="235"/>
                  <a:pt x="1309" y="235"/>
                </a:cubicBezTo>
                <a:cubicBezTo>
                  <a:pt x="1299" y="238"/>
                  <a:pt x="1299" y="238"/>
                  <a:pt x="1299" y="238"/>
                </a:cubicBezTo>
                <a:cubicBezTo>
                  <a:pt x="1303" y="234"/>
                  <a:pt x="1292" y="238"/>
                  <a:pt x="1302" y="234"/>
                </a:cubicBezTo>
                <a:cubicBezTo>
                  <a:pt x="1301" y="233"/>
                  <a:pt x="1301" y="233"/>
                  <a:pt x="1301" y="233"/>
                </a:cubicBezTo>
                <a:cubicBezTo>
                  <a:pt x="1298" y="234"/>
                  <a:pt x="1298" y="234"/>
                  <a:pt x="1298" y="234"/>
                </a:cubicBezTo>
                <a:cubicBezTo>
                  <a:pt x="1296" y="235"/>
                  <a:pt x="1296" y="235"/>
                  <a:pt x="1296" y="235"/>
                </a:cubicBezTo>
                <a:cubicBezTo>
                  <a:pt x="1297" y="236"/>
                  <a:pt x="1297" y="236"/>
                  <a:pt x="1297" y="236"/>
                </a:cubicBezTo>
                <a:cubicBezTo>
                  <a:pt x="1297" y="238"/>
                  <a:pt x="1297" y="238"/>
                  <a:pt x="1297" y="238"/>
                </a:cubicBezTo>
                <a:cubicBezTo>
                  <a:pt x="1291" y="240"/>
                  <a:pt x="1291" y="240"/>
                  <a:pt x="1291" y="240"/>
                </a:cubicBezTo>
                <a:cubicBezTo>
                  <a:pt x="1286" y="240"/>
                  <a:pt x="1286" y="240"/>
                  <a:pt x="1286" y="240"/>
                </a:cubicBezTo>
                <a:cubicBezTo>
                  <a:pt x="1283" y="242"/>
                  <a:pt x="1279" y="246"/>
                  <a:pt x="1278" y="246"/>
                </a:cubicBezTo>
                <a:cubicBezTo>
                  <a:pt x="1279" y="243"/>
                  <a:pt x="1279" y="243"/>
                  <a:pt x="1279" y="243"/>
                </a:cubicBezTo>
                <a:cubicBezTo>
                  <a:pt x="1276" y="242"/>
                  <a:pt x="1276" y="242"/>
                  <a:pt x="1276" y="242"/>
                </a:cubicBezTo>
                <a:cubicBezTo>
                  <a:pt x="1267" y="245"/>
                  <a:pt x="1267" y="245"/>
                  <a:pt x="1267" y="245"/>
                </a:cubicBezTo>
                <a:cubicBezTo>
                  <a:pt x="1265" y="246"/>
                  <a:pt x="1265" y="246"/>
                  <a:pt x="1265" y="246"/>
                </a:cubicBezTo>
                <a:cubicBezTo>
                  <a:pt x="1266" y="247"/>
                  <a:pt x="1266" y="247"/>
                  <a:pt x="1266" y="247"/>
                </a:cubicBezTo>
                <a:cubicBezTo>
                  <a:pt x="1257" y="248"/>
                  <a:pt x="1257" y="248"/>
                  <a:pt x="1257" y="248"/>
                </a:cubicBezTo>
                <a:cubicBezTo>
                  <a:pt x="1254" y="252"/>
                  <a:pt x="1254" y="252"/>
                  <a:pt x="1254" y="252"/>
                </a:cubicBezTo>
                <a:cubicBezTo>
                  <a:pt x="1258" y="252"/>
                  <a:pt x="1258" y="252"/>
                  <a:pt x="1258" y="252"/>
                </a:cubicBezTo>
                <a:cubicBezTo>
                  <a:pt x="1259" y="252"/>
                  <a:pt x="1259" y="252"/>
                  <a:pt x="1259" y="252"/>
                </a:cubicBezTo>
                <a:cubicBezTo>
                  <a:pt x="1255" y="256"/>
                  <a:pt x="1255" y="256"/>
                  <a:pt x="1255" y="256"/>
                </a:cubicBezTo>
                <a:cubicBezTo>
                  <a:pt x="1253" y="256"/>
                  <a:pt x="1270" y="247"/>
                  <a:pt x="1249" y="257"/>
                </a:cubicBezTo>
                <a:cubicBezTo>
                  <a:pt x="1249" y="259"/>
                  <a:pt x="1249" y="259"/>
                  <a:pt x="1249" y="259"/>
                </a:cubicBezTo>
                <a:cubicBezTo>
                  <a:pt x="1256" y="263"/>
                  <a:pt x="1256" y="263"/>
                  <a:pt x="1256" y="263"/>
                </a:cubicBezTo>
                <a:cubicBezTo>
                  <a:pt x="1259" y="263"/>
                  <a:pt x="1259" y="263"/>
                  <a:pt x="1259" y="263"/>
                </a:cubicBezTo>
                <a:cubicBezTo>
                  <a:pt x="1259" y="260"/>
                  <a:pt x="1259" y="260"/>
                  <a:pt x="1259" y="260"/>
                </a:cubicBezTo>
                <a:cubicBezTo>
                  <a:pt x="1263" y="258"/>
                  <a:pt x="1263" y="258"/>
                  <a:pt x="1263" y="258"/>
                </a:cubicBezTo>
                <a:cubicBezTo>
                  <a:pt x="1267" y="259"/>
                  <a:pt x="1267" y="259"/>
                  <a:pt x="1267" y="259"/>
                </a:cubicBezTo>
                <a:cubicBezTo>
                  <a:pt x="1268" y="261"/>
                  <a:pt x="1268" y="261"/>
                  <a:pt x="1268" y="261"/>
                </a:cubicBezTo>
                <a:cubicBezTo>
                  <a:pt x="1272" y="260"/>
                  <a:pt x="1272" y="260"/>
                  <a:pt x="1272" y="260"/>
                </a:cubicBezTo>
                <a:cubicBezTo>
                  <a:pt x="1276" y="256"/>
                  <a:pt x="1276" y="256"/>
                  <a:pt x="1276" y="256"/>
                </a:cubicBezTo>
                <a:cubicBezTo>
                  <a:pt x="1269" y="250"/>
                  <a:pt x="1269" y="250"/>
                  <a:pt x="1269" y="250"/>
                </a:cubicBezTo>
                <a:cubicBezTo>
                  <a:pt x="1281" y="254"/>
                  <a:pt x="1281" y="254"/>
                  <a:pt x="1281" y="254"/>
                </a:cubicBezTo>
                <a:cubicBezTo>
                  <a:pt x="1285" y="252"/>
                  <a:pt x="1285" y="252"/>
                  <a:pt x="1285" y="252"/>
                </a:cubicBezTo>
                <a:cubicBezTo>
                  <a:pt x="1289" y="251"/>
                  <a:pt x="1289" y="251"/>
                  <a:pt x="1289" y="251"/>
                </a:cubicBezTo>
                <a:cubicBezTo>
                  <a:pt x="1290" y="248"/>
                  <a:pt x="1290" y="248"/>
                  <a:pt x="1290" y="248"/>
                </a:cubicBezTo>
                <a:cubicBezTo>
                  <a:pt x="1290" y="247"/>
                  <a:pt x="1290" y="247"/>
                  <a:pt x="1290" y="247"/>
                </a:cubicBezTo>
                <a:cubicBezTo>
                  <a:pt x="1294" y="249"/>
                  <a:pt x="1294" y="249"/>
                  <a:pt x="1294" y="249"/>
                </a:cubicBezTo>
                <a:cubicBezTo>
                  <a:pt x="1295" y="247"/>
                  <a:pt x="1300" y="254"/>
                  <a:pt x="1296" y="245"/>
                </a:cubicBezTo>
                <a:cubicBezTo>
                  <a:pt x="1299" y="249"/>
                  <a:pt x="1299" y="249"/>
                  <a:pt x="1299" y="249"/>
                </a:cubicBezTo>
                <a:cubicBezTo>
                  <a:pt x="1297" y="249"/>
                  <a:pt x="1297" y="249"/>
                  <a:pt x="1297" y="249"/>
                </a:cubicBezTo>
                <a:cubicBezTo>
                  <a:pt x="1292" y="251"/>
                  <a:pt x="1292" y="251"/>
                  <a:pt x="1292" y="251"/>
                </a:cubicBezTo>
                <a:cubicBezTo>
                  <a:pt x="1289" y="251"/>
                  <a:pt x="1289" y="251"/>
                  <a:pt x="1289" y="251"/>
                </a:cubicBezTo>
                <a:cubicBezTo>
                  <a:pt x="1288" y="254"/>
                  <a:pt x="1288" y="254"/>
                  <a:pt x="1288" y="254"/>
                </a:cubicBezTo>
                <a:cubicBezTo>
                  <a:pt x="1284" y="253"/>
                  <a:pt x="1290" y="258"/>
                  <a:pt x="1284" y="254"/>
                </a:cubicBezTo>
                <a:cubicBezTo>
                  <a:pt x="1284" y="257"/>
                  <a:pt x="1277" y="254"/>
                  <a:pt x="1285" y="258"/>
                </a:cubicBezTo>
                <a:cubicBezTo>
                  <a:pt x="1290" y="256"/>
                  <a:pt x="1290" y="256"/>
                  <a:pt x="1290" y="256"/>
                </a:cubicBezTo>
                <a:cubicBezTo>
                  <a:pt x="1292" y="257"/>
                  <a:pt x="1292" y="257"/>
                  <a:pt x="1292" y="257"/>
                </a:cubicBezTo>
                <a:cubicBezTo>
                  <a:pt x="1306" y="252"/>
                  <a:pt x="1306" y="252"/>
                  <a:pt x="1306" y="252"/>
                </a:cubicBezTo>
                <a:cubicBezTo>
                  <a:pt x="1321" y="249"/>
                  <a:pt x="1321" y="249"/>
                  <a:pt x="1321" y="249"/>
                </a:cubicBezTo>
                <a:cubicBezTo>
                  <a:pt x="1327" y="248"/>
                  <a:pt x="1327" y="248"/>
                  <a:pt x="1327" y="248"/>
                </a:cubicBezTo>
                <a:cubicBezTo>
                  <a:pt x="1326" y="249"/>
                  <a:pt x="1324" y="250"/>
                  <a:pt x="1327" y="251"/>
                </a:cubicBezTo>
                <a:cubicBezTo>
                  <a:pt x="1329" y="250"/>
                  <a:pt x="1329" y="250"/>
                  <a:pt x="1329" y="250"/>
                </a:cubicBezTo>
                <a:cubicBezTo>
                  <a:pt x="1328" y="248"/>
                  <a:pt x="1328" y="248"/>
                  <a:pt x="1328" y="248"/>
                </a:cubicBezTo>
                <a:cubicBezTo>
                  <a:pt x="1335" y="249"/>
                  <a:pt x="1335" y="249"/>
                  <a:pt x="1335" y="249"/>
                </a:cubicBezTo>
                <a:cubicBezTo>
                  <a:pt x="1336" y="247"/>
                  <a:pt x="1336" y="247"/>
                  <a:pt x="1336" y="247"/>
                </a:cubicBezTo>
                <a:cubicBezTo>
                  <a:pt x="1346" y="245"/>
                  <a:pt x="1346" y="245"/>
                  <a:pt x="1346" y="245"/>
                </a:cubicBezTo>
                <a:cubicBezTo>
                  <a:pt x="1354" y="245"/>
                  <a:pt x="1354" y="245"/>
                  <a:pt x="1354" y="245"/>
                </a:cubicBezTo>
                <a:cubicBezTo>
                  <a:pt x="1377" y="239"/>
                  <a:pt x="1377" y="239"/>
                  <a:pt x="1377" y="239"/>
                </a:cubicBezTo>
                <a:cubicBezTo>
                  <a:pt x="1379" y="238"/>
                  <a:pt x="1379" y="238"/>
                  <a:pt x="1379" y="238"/>
                </a:cubicBezTo>
                <a:cubicBezTo>
                  <a:pt x="1389" y="236"/>
                  <a:pt x="1389" y="236"/>
                  <a:pt x="1389" y="236"/>
                </a:cubicBezTo>
                <a:cubicBezTo>
                  <a:pt x="1389" y="234"/>
                  <a:pt x="1389" y="234"/>
                  <a:pt x="1389" y="234"/>
                </a:cubicBezTo>
                <a:cubicBezTo>
                  <a:pt x="1392" y="232"/>
                  <a:pt x="1392" y="232"/>
                  <a:pt x="1392" y="232"/>
                </a:cubicBezTo>
                <a:cubicBezTo>
                  <a:pt x="1393" y="234"/>
                  <a:pt x="1393" y="234"/>
                  <a:pt x="1393" y="234"/>
                </a:cubicBezTo>
                <a:cubicBezTo>
                  <a:pt x="1392" y="236"/>
                  <a:pt x="1392" y="236"/>
                  <a:pt x="1392" y="236"/>
                </a:cubicBezTo>
                <a:cubicBezTo>
                  <a:pt x="1384" y="238"/>
                  <a:pt x="1384" y="238"/>
                  <a:pt x="1384" y="238"/>
                </a:cubicBezTo>
                <a:cubicBezTo>
                  <a:pt x="1391" y="240"/>
                  <a:pt x="1391" y="240"/>
                  <a:pt x="1391" y="240"/>
                </a:cubicBezTo>
                <a:cubicBezTo>
                  <a:pt x="1396" y="235"/>
                  <a:pt x="1396" y="235"/>
                  <a:pt x="1396" y="235"/>
                </a:cubicBezTo>
                <a:cubicBezTo>
                  <a:pt x="1397" y="238"/>
                  <a:pt x="1397" y="238"/>
                  <a:pt x="1397" y="238"/>
                </a:cubicBezTo>
                <a:cubicBezTo>
                  <a:pt x="1403" y="239"/>
                  <a:pt x="1403" y="239"/>
                  <a:pt x="1403" y="239"/>
                </a:cubicBezTo>
                <a:cubicBezTo>
                  <a:pt x="1402" y="241"/>
                  <a:pt x="1402" y="241"/>
                  <a:pt x="1402" y="241"/>
                </a:cubicBezTo>
                <a:cubicBezTo>
                  <a:pt x="1409" y="242"/>
                  <a:pt x="1409" y="242"/>
                  <a:pt x="1409" y="242"/>
                </a:cubicBezTo>
                <a:cubicBezTo>
                  <a:pt x="1420" y="240"/>
                  <a:pt x="1420" y="240"/>
                  <a:pt x="1420" y="240"/>
                </a:cubicBezTo>
                <a:cubicBezTo>
                  <a:pt x="1424" y="239"/>
                  <a:pt x="1424" y="239"/>
                  <a:pt x="1424" y="239"/>
                </a:cubicBezTo>
                <a:cubicBezTo>
                  <a:pt x="1423" y="238"/>
                  <a:pt x="1423" y="238"/>
                  <a:pt x="1423" y="238"/>
                </a:cubicBezTo>
                <a:cubicBezTo>
                  <a:pt x="1426" y="238"/>
                  <a:pt x="1426" y="238"/>
                  <a:pt x="1426" y="238"/>
                </a:cubicBezTo>
                <a:cubicBezTo>
                  <a:pt x="1426" y="240"/>
                  <a:pt x="1425" y="233"/>
                  <a:pt x="1428" y="240"/>
                </a:cubicBezTo>
                <a:cubicBezTo>
                  <a:pt x="1435" y="240"/>
                  <a:pt x="1435" y="240"/>
                  <a:pt x="1435" y="240"/>
                </a:cubicBezTo>
                <a:cubicBezTo>
                  <a:pt x="1447" y="239"/>
                  <a:pt x="1447" y="239"/>
                  <a:pt x="1447" y="239"/>
                </a:cubicBezTo>
                <a:cubicBezTo>
                  <a:pt x="1454" y="239"/>
                  <a:pt x="1454" y="239"/>
                  <a:pt x="1454" y="239"/>
                </a:cubicBezTo>
                <a:cubicBezTo>
                  <a:pt x="1454" y="239"/>
                  <a:pt x="1451" y="241"/>
                  <a:pt x="1454" y="237"/>
                </a:cubicBezTo>
                <a:cubicBezTo>
                  <a:pt x="1457" y="239"/>
                  <a:pt x="1457" y="239"/>
                  <a:pt x="1457" y="239"/>
                </a:cubicBezTo>
                <a:cubicBezTo>
                  <a:pt x="1461" y="238"/>
                  <a:pt x="1461" y="238"/>
                  <a:pt x="1461" y="238"/>
                </a:cubicBezTo>
                <a:cubicBezTo>
                  <a:pt x="1480" y="240"/>
                  <a:pt x="1480" y="240"/>
                  <a:pt x="1480" y="240"/>
                </a:cubicBezTo>
                <a:cubicBezTo>
                  <a:pt x="1488" y="241"/>
                  <a:pt x="1488" y="241"/>
                  <a:pt x="1488" y="241"/>
                </a:cubicBezTo>
                <a:cubicBezTo>
                  <a:pt x="1492" y="242"/>
                  <a:pt x="1492" y="242"/>
                  <a:pt x="1492" y="242"/>
                </a:cubicBezTo>
                <a:cubicBezTo>
                  <a:pt x="1490" y="243"/>
                  <a:pt x="1490" y="243"/>
                  <a:pt x="1490" y="243"/>
                </a:cubicBezTo>
                <a:cubicBezTo>
                  <a:pt x="1490" y="244"/>
                  <a:pt x="1489" y="244"/>
                  <a:pt x="1493" y="245"/>
                </a:cubicBezTo>
                <a:cubicBezTo>
                  <a:pt x="1493" y="245"/>
                  <a:pt x="1493" y="245"/>
                  <a:pt x="1493" y="245"/>
                </a:cubicBezTo>
                <a:cubicBezTo>
                  <a:pt x="1494" y="242"/>
                  <a:pt x="1494" y="242"/>
                  <a:pt x="1494" y="242"/>
                </a:cubicBezTo>
                <a:cubicBezTo>
                  <a:pt x="1498" y="244"/>
                  <a:pt x="1498" y="244"/>
                  <a:pt x="1498" y="244"/>
                </a:cubicBezTo>
                <a:cubicBezTo>
                  <a:pt x="1497" y="248"/>
                  <a:pt x="1497" y="248"/>
                  <a:pt x="1497" y="248"/>
                </a:cubicBezTo>
                <a:cubicBezTo>
                  <a:pt x="1494" y="249"/>
                  <a:pt x="1494" y="249"/>
                  <a:pt x="1494" y="249"/>
                </a:cubicBezTo>
                <a:cubicBezTo>
                  <a:pt x="1488" y="256"/>
                  <a:pt x="1488" y="256"/>
                  <a:pt x="1488" y="256"/>
                </a:cubicBezTo>
                <a:cubicBezTo>
                  <a:pt x="1468" y="267"/>
                  <a:pt x="1468" y="267"/>
                  <a:pt x="1468" y="267"/>
                </a:cubicBezTo>
                <a:cubicBezTo>
                  <a:pt x="1469" y="269"/>
                  <a:pt x="1466" y="268"/>
                  <a:pt x="1466" y="270"/>
                </a:cubicBezTo>
                <a:cubicBezTo>
                  <a:pt x="1464" y="268"/>
                  <a:pt x="1464" y="268"/>
                  <a:pt x="1464" y="268"/>
                </a:cubicBezTo>
                <a:cubicBezTo>
                  <a:pt x="1457" y="272"/>
                  <a:pt x="1457" y="272"/>
                  <a:pt x="1457" y="272"/>
                </a:cubicBezTo>
                <a:cubicBezTo>
                  <a:pt x="1454" y="270"/>
                  <a:pt x="1454" y="270"/>
                  <a:pt x="1454" y="270"/>
                </a:cubicBezTo>
                <a:cubicBezTo>
                  <a:pt x="1452" y="272"/>
                  <a:pt x="1452" y="272"/>
                  <a:pt x="1452" y="272"/>
                </a:cubicBezTo>
                <a:cubicBezTo>
                  <a:pt x="1454" y="273"/>
                  <a:pt x="1454" y="273"/>
                  <a:pt x="1454" y="273"/>
                </a:cubicBezTo>
                <a:cubicBezTo>
                  <a:pt x="1452" y="274"/>
                  <a:pt x="1452" y="274"/>
                  <a:pt x="1452" y="274"/>
                </a:cubicBezTo>
                <a:cubicBezTo>
                  <a:pt x="1457" y="275"/>
                  <a:pt x="1457" y="275"/>
                  <a:pt x="1457" y="275"/>
                </a:cubicBezTo>
                <a:cubicBezTo>
                  <a:pt x="1468" y="272"/>
                  <a:pt x="1468" y="272"/>
                  <a:pt x="1468" y="272"/>
                </a:cubicBezTo>
                <a:cubicBezTo>
                  <a:pt x="1470" y="275"/>
                  <a:pt x="1470" y="275"/>
                  <a:pt x="1470" y="275"/>
                </a:cubicBezTo>
                <a:cubicBezTo>
                  <a:pt x="1470" y="276"/>
                  <a:pt x="1469" y="277"/>
                  <a:pt x="1471" y="278"/>
                </a:cubicBezTo>
                <a:cubicBezTo>
                  <a:pt x="1474" y="275"/>
                  <a:pt x="1474" y="275"/>
                  <a:pt x="1474" y="275"/>
                </a:cubicBezTo>
                <a:cubicBezTo>
                  <a:pt x="1473" y="275"/>
                  <a:pt x="1473" y="275"/>
                  <a:pt x="1473" y="275"/>
                </a:cubicBezTo>
                <a:cubicBezTo>
                  <a:pt x="1475" y="273"/>
                  <a:pt x="1475" y="273"/>
                  <a:pt x="1475" y="273"/>
                </a:cubicBezTo>
                <a:cubicBezTo>
                  <a:pt x="1476" y="274"/>
                  <a:pt x="1476" y="274"/>
                  <a:pt x="1476" y="274"/>
                </a:cubicBezTo>
                <a:cubicBezTo>
                  <a:pt x="1477" y="271"/>
                  <a:pt x="1477" y="271"/>
                  <a:pt x="1477" y="271"/>
                </a:cubicBezTo>
                <a:cubicBezTo>
                  <a:pt x="1479" y="273"/>
                  <a:pt x="1479" y="273"/>
                  <a:pt x="1479" y="273"/>
                </a:cubicBezTo>
                <a:cubicBezTo>
                  <a:pt x="1479" y="274"/>
                  <a:pt x="1479" y="274"/>
                  <a:pt x="1479" y="274"/>
                </a:cubicBezTo>
                <a:cubicBezTo>
                  <a:pt x="1482" y="272"/>
                  <a:pt x="1482" y="272"/>
                  <a:pt x="1482" y="272"/>
                </a:cubicBezTo>
                <a:cubicBezTo>
                  <a:pt x="1485" y="273"/>
                  <a:pt x="1485" y="273"/>
                  <a:pt x="1485" y="273"/>
                </a:cubicBezTo>
                <a:cubicBezTo>
                  <a:pt x="1484" y="275"/>
                  <a:pt x="1484" y="275"/>
                  <a:pt x="1484" y="275"/>
                </a:cubicBezTo>
                <a:cubicBezTo>
                  <a:pt x="1486" y="276"/>
                  <a:pt x="1486" y="276"/>
                  <a:pt x="1486" y="276"/>
                </a:cubicBezTo>
                <a:cubicBezTo>
                  <a:pt x="1488" y="276"/>
                  <a:pt x="1488" y="276"/>
                  <a:pt x="1488" y="276"/>
                </a:cubicBezTo>
                <a:cubicBezTo>
                  <a:pt x="1486" y="273"/>
                  <a:pt x="1486" y="273"/>
                  <a:pt x="1486" y="273"/>
                </a:cubicBezTo>
                <a:cubicBezTo>
                  <a:pt x="1488" y="272"/>
                  <a:pt x="1488" y="272"/>
                  <a:pt x="1488" y="272"/>
                </a:cubicBezTo>
                <a:cubicBezTo>
                  <a:pt x="1490" y="275"/>
                  <a:pt x="1490" y="275"/>
                  <a:pt x="1490" y="275"/>
                </a:cubicBezTo>
                <a:cubicBezTo>
                  <a:pt x="1492" y="274"/>
                  <a:pt x="1492" y="274"/>
                  <a:pt x="1492" y="274"/>
                </a:cubicBezTo>
                <a:cubicBezTo>
                  <a:pt x="1492" y="274"/>
                  <a:pt x="1491" y="273"/>
                  <a:pt x="1492" y="275"/>
                </a:cubicBezTo>
                <a:cubicBezTo>
                  <a:pt x="1494" y="275"/>
                  <a:pt x="1494" y="275"/>
                  <a:pt x="1494" y="275"/>
                </a:cubicBezTo>
                <a:cubicBezTo>
                  <a:pt x="1496" y="272"/>
                  <a:pt x="1496" y="272"/>
                  <a:pt x="1496" y="272"/>
                </a:cubicBezTo>
                <a:cubicBezTo>
                  <a:pt x="1494" y="271"/>
                  <a:pt x="1494" y="271"/>
                  <a:pt x="1494" y="271"/>
                </a:cubicBezTo>
                <a:cubicBezTo>
                  <a:pt x="1496" y="269"/>
                  <a:pt x="1496" y="269"/>
                  <a:pt x="1496" y="269"/>
                </a:cubicBezTo>
                <a:cubicBezTo>
                  <a:pt x="1507" y="268"/>
                  <a:pt x="1507" y="268"/>
                  <a:pt x="1507" y="268"/>
                </a:cubicBezTo>
                <a:cubicBezTo>
                  <a:pt x="1513" y="269"/>
                  <a:pt x="1513" y="269"/>
                  <a:pt x="1513" y="269"/>
                </a:cubicBezTo>
                <a:cubicBezTo>
                  <a:pt x="1507" y="270"/>
                  <a:pt x="1507" y="270"/>
                  <a:pt x="1507" y="270"/>
                </a:cubicBezTo>
                <a:cubicBezTo>
                  <a:pt x="1508" y="274"/>
                  <a:pt x="1508" y="274"/>
                  <a:pt x="1508" y="274"/>
                </a:cubicBezTo>
                <a:cubicBezTo>
                  <a:pt x="1506" y="275"/>
                  <a:pt x="1506" y="275"/>
                  <a:pt x="1506" y="275"/>
                </a:cubicBezTo>
                <a:cubicBezTo>
                  <a:pt x="1513" y="277"/>
                  <a:pt x="1513" y="277"/>
                  <a:pt x="1513" y="277"/>
                </a:cubicBezTo>
                <a:cubicBezTo>
                  <a:pt x="1513" y="277"/>
                  <a:pt x="1513" y="277"/>
                  <a:pt x="1513" y="277"/>
                </a:cubicBezTo>
                <a:cubicBezTo>
                  <a:pt x="1516" y="276"/>
                  <a:pt x="1516" y="276"/>
                  <a:pt x="1516" y="276"/>
                </a:cubicBezTo>
                <a:cubicBezTo>
                  <a:pt x="1517" y="277"/>
                  <a:pt x="1517" y="277"/>
                  <a:pt x="1517" y="277"/>
                </a:cubicBezTo>
                <a:cubicBezTo>
                  <a:pt x="1518" y="277"/>
                  <a:pt x="1513" y="280"/>
                  <a:pt x="1518" y="275"/>
                </a:cubicBezTo>
                <a:cubicBezTo>
                  <a:pt x="1520" y="276"/>
                  <a:pt x="1520" y="276"/>
                  <a:pt x="1520" y="276"/>
                </a:cubicBezTo>
                <a:cubicBezTo>
                  <a:pt x="1523" y="273"/>
                  <a:pt x="1523" y="273"/>
                  <a:pt x="1523" y="273"/>
                </a:cubicBezTo>
                <a:cubicBezTo>
                  <a:pt x="1526" y="272"/>
                  <a:pt x="1526" y="272"/>
                  <a:pt x="1526" y="272"/>
                </a:cubicBezTo>
                <a:cubicBezTo>
                  <a:pt x="1527" y="269"/>
                  <a:pt x="1527" y="269"/>
                  <a:pt x="1527" y="269"/>
                </a:cubicBezTo>
                <a:cubicBezTo>
                  <a:pt x="1530" y="271"/>
                  <a:pt x="1530" y="271"/>
                  <a:pt x="1530" y="271"/>
                </a:cubicBezTo>
                <a:cubicBezTo>
                  <a:pt x="1533" y="269"/>
                  <a:pt x="1533" y="269"/>
                  <a:pt x="1533" y="269"/>
                </a:cubicBezTo>
                <a:cubicBezTo>
                  <a:pt x="1534" y="272"/>
                  <a:pt x="1534" y="272"/>
                  <a:pt x="1534" y="272"/>
                </a:cubicBezTo>
                <a:cubicBezTo>
                  <a:pt x="1536" y="273"/>
                  <a:pt x="1536" y="273"/>
                  <a:pt x="1536" y="273"/>
                </a:cubicBezTo>
                <a:cubicBezTo>
                  <a:pt x="1548" y="270"/>
                  <a:pt x="1548" y="270"/>
                  <a:pt x="1548" y="270"/>
                </a:cubicBezTo>
                <a:cubicBezTo>
                  <a:pt x="1553" y="264"/>
                  <a:pt x="1553" y="264"/>
                  <a:pt x="1553" y="264"/>
                </a:cubicBezTo>
                <a:cubicBezTo>
                  <a:pt x="1554" y="265"/>
                  <a:pt x="1554" y="265"/>
                  <a:pt x="1554" y="265"/>
                </a:cubicBezTo>
                <a:cubicBezTo>
                  <a:pt x="1559" y="262"/>
                  <a:pt x="1559" y="262"/>
                  <a:pt x="1559" y="262"/>
                </a:cubicBezTo>
                <a:cubicBezTo>
                  <a:pt x="1557" y="267"/>
                  <a:pt x="1557" y="267"/>
                  <a:pt x="1557" y="267"/>
                </a:cubicBezTo>
                <a:cubicBezTo>
                  <a:pt x="1553" y="271"/>
                  <a:pt x="1553" y="271"/>
                  <a:pt x="1553" y="271"/>
                </a:cubicBezTo>
                <a:cubicBezTo>
                  <a:pt x="1552" y="270"/>
                  <a:pt x="1552" y="270"/>
                  <a:pt x="1552" y="270"/>
                </a:cubicBezTo>
                <a:cubicBezTo>
                  <a:pt x="1551" y="271"/>
                  <a:pt x="1551" y="271"/>
                  <a:pt x="1551" y="271"/>
                </a:cubicBezTo>
                <a:cubicBezTo>
                  <a:pt x="1553" y="274"/>
                  <a:pt x="1553" y="274"/>
                  <a:pt x="1553" y="274"/>
                </a:cubicBezTo>
                <a:cubicBezTo>
                  <a:pt x="1554" y="272"/>
                  <a:pt x="1554" y="272"/>
                  <a:pt x="1554" y="272"/>
                </a:cubicBezTo>
                <a:cubicBezTo>
                  <a:pt x="1558" y="275"/>
                  <a:pt x="1558" y="275"/>
                  <a:pt x="1558" y="275"/>
                </a:cubicBezTo>
                <a:cubicBezTo>
                  <a:pt x="1562" y="275"/>
                  <a:pt x="1562" y="275"/>
                  <a:pt x="1562" y="275"/>
                </a:cubicBezTo>
                <a:cubicBezTo>
                  <a:pt x="1563" y="277"/>
                  <a:pt x="1563" y="277"/>
                  <a:pt x="1563" y="277"/>
                </a:cubicBezTo>
                <a:cubicBezTo>
                  <a:pt x="1563" y="278"/>
                  <a:pt x="1563" y="278"/>
                  <a:pt x="1563" y="278"/>
                </a:cubicBezTo>
                <a:cubicBezTo>
                  <a:pt x="1567" y="275"/>
                  <a:pt x="1567" y="275"/>
                  <a:pt x="1567" y="275"/>
                </a:cubicBezTo>
                <a:cubicBezTo>
                  <a:pt x="1565" y="278"/>
                  <a:pt x="1571" y="273"/>
                  <a:pt x="1567" y="277"/>
                </a:cubicBezTo>
                <a:cubicBezTo>
                  <a:pt x="1572" y="281"/>
                  <a:pt x="1572" y="281"/>
                  <a:pt x="1572" y="281"/>
                </a:cubicBezTo>
                <a:cubicBezTo>
                  <a:pt x="1568" y="280"/>
                  <a:pt x="1568" y="280"/>
                  <a:pt x="1568" y="280"/>
                </a:cubicBezTo>
                <a:cubicBezTo>
                  <a:pt x="1567" y="280"/>
                  <a:pt x="1576" y="277"/>
                  <a:pt x="1565" y="281"/>
                </a:cubicBezTo>
                <a:cubicBezTo>
                  <a:pt x="1566" y="283"/>
                  <a:pt x="1566" y="283"/>
                  <a:pt x="1566" y="283"/>
                </a:cubicBezTo>
                <a:cubicBezTo>
                  <a:pt x="1574" y="285"/>
                  <a:pt x="1574" y="285"/>
                  <a:pt x="1574" y="285"/>
                </a:cubicBezTo>
                <a:cubicBezTo>
                  <a:pt x="1569" y="290"/>
                  <a:pt x="1569" y="290"/>
                  <a:pt x="1569" y="290"/>
                </a:cubicBezTo>
                <a:cubicBezTo>
                  <a:pt x="1569" y="290"/>
                  <a:pt x="1575" y="286"/>
                  <a:pt x="1567" y="291"/>
                </a:cubicBezTo>
                <a:cubicBezTo>
                  <a:pt x="1567" y="292"/>
                  <a:pt x="1567" y="292"/>
                  <a:pt x="1567" y="292"/>
                </a:cubicBezTo>
                <a:cubicBezTo>
                  <a:pt x="1572" y="292"/>
                  <a:pt x="1572" y="292"/>
                  <a:pt x="1572" y="292"/>
                </a:cubicBezTo>
                <a:cubicBezTo>
                  <a:pt x="1571" y="291"/>
                  <a:pt x="1571" y="291"/>
                  <a:pt x="1571" y="291"/>
                </a:cubicBezTo>
                <a:cubicBezTo>
                  <a:pt x="1572" y="292"/>
                  <a:pt x="1572" y="292"/>
                  <a:pt x="1572" y="292"/>
                </a:cubicBezTo>
                <a:cubicBezTo>
                  <a:pt x="1575" y="293"/>
                  <a:pt x="1572" y="286"/>
                  <a:pt x="1577" y="292"/>
                </a:cubicBezTo>
                <a:cubicBezTo>
                  <a:pt x="1579" y="291"/>
                  <a:pt x="1579" y="291"/>
                  <a:pt x="1579" y="291"/>
                </a:cubicBezTo>
                <a:cubicBezTo>
                  <a:pt x="1583" y="292"/>
                  <a:pt x="1583" y="292"/>
                  <a:pt x="1583" y="292"/>
                </a:cubicBezTo>
                <a:cubicBezTo>
                  <a:pt x="1583" y="293"/>
                  <a:pt x="1583" y="293"/>
                  <a:pt x="1583" y="293"/>
                </a:cubicBezTo>
                <a:cubicBezTo>
                  <a:pt x="1579" y="291"/>
                  <a:pt x="1579" y="291"/>
                  <a:pt x="1579" y="291"/>
                </a:cubicBezTo>
                <a:cubicBezTo>
                  <a:pt x="1581" y="296"/>
                  <a:pt x="1581" y="296"/>
                  <a:pt x="1581" y="296"/>
                </a:cubicBezTo>
                <a:cubicBezTo>
                  <a:pt x="1585" y="296"/>
                  <a:pt x="1585" y="296"/>
                  <a:pt x="1585" y="296"/>
                </a:cubicBezTo>
                <a:cubicBezTo>
                  <a:pt x="1582" y="298"/>
                  <a:pt x="1582" y="298"/>
                  <a:pt x="1582" y="298"/>
                </a:cubicBezTo>
                <a:cubicBezTo>
                  <a:pt x="1582" y="300"/>
                  <a:pt x="1582" y="300"/>
                  <a:pt x="1582" y="300"/>
                </a:cubicBezTo>
                <a:cubicBezTo>
                  <a:pt x="1586" y="301"/>
                  <a:pt x="1586" y="301"/>
                  <a:pt x="1586" y="301"/>
                </a:cubicBezTo>
                <a:cubicBezTo>
                  <a:pt x="1584" y="305"/>
                  <a:pt x="1584" y="305"/>
                  <a:pt x="1584" y="305"/>
                </a:cubicBezTo>
                <a:cubicBezTo>
                  <a:pt x="1590" y="304"/>
                  <a:pt x="1590" y="304"/>
                  <a:pt x="1590" y="304"/>
                </a:cubicBezTo>
                <a:cubicBezTo>
                  <a:pt x="1590" y="303"/>
                  <a:pt x="1590" y="303"/>
                  <a:pt x="1590" y="303"/>
                </a:cubicBezTo>
                <a:cubicBezTo>
                  <a:pt x="1593" y="303"/>
                  <a:pt x="1593" y="303"/>
                  <a:pt x="1593" y="303"/>
                </a:cubicBezTo>
                <a:cubicBezTo>
                  <a:pt x="1594" y="304"/>
                  <a:pt x="1594" y="304"/>
                  <a:pt x="1594" y="304"/>
                </a:cubicBezTo>
                <a:cubicBezTo>
                  <a:pt x="1590" y="306"/>
                  <a:pt x="1590" y="306"/>
                  <a:pt x="1590" y="306"/>
                </a:cubicBezTo>
                <a:cubicBezTo>
                  <a:pt x="1591" y="307"/>
                  <a:pt x="1591" y="307"/>
                  <a:pt x="1591" y="307"/>
                </a:cubicBezTo>
                <a:cubicBezTo>
                  <a:pt x="1588" y="307"/>
                  <a:pt x="1588" y="307"/>
                  <a:pt x="1588" y="307"/>
                </a:cubicBezTo>
                <a:cubicBezTo>
                  <a:pt x="1580" y="313"/>
                  <a:pt x="1580" y="313"/>
                  <a:pt x="1580" y="313"/>
                </a:cubicBezTo>
                <a:cubicBezTo>
                  <a:pt x="1585" y="314"/>
                  <a:pt x="1585" y="314"/>
                  <a:pt x="1585" y="314"/>
                </a:cubicBezTo>
                <a:cubicBezTo>
                  <a:pt x="1594" y="313"/>
                  <a:pt x="1594" y="313"/>
                  <a:pt x="1594" y="313"/>
                </a:cubicBezTo>
                <a:cubicBezTo>
                  <a:pt x="1590" y="316"/>
                  <a:pt x="1590" y="316"/>
                  <a:pt x="1590" y="316"/>
                </a:cubicBezTo>
                <a:cubicBezTo>
                  <a:pt x="1587" y="316"/>
                  <a:pt x="1587" y="316"/>
                  <a:pt x="1587" y="316"/>
                </a:cubicBezTo>
                <a:cubicBezTo>
                  <a:pt x="1584" y="319"/>
                  <a:pt x="1593" y="316"/>
                  <a:pt x="1586" y="319"/>
                </a:cubicBezTo>
                <a:cubicBezTo>
                  <a:pt x="1594" y="320"/>
                  <a:pt x="1594" y="320"/>
                  <a:pt x="1594" y="320"/>
                </a:cubicBezTo>
                <a:cubicBezTo>
                  <a:pt x="1595" y="320"/>
                  <a:pt x="1595" y="320"/>
                  <a:pt x="1595" y="320"/>
                </a:cubicBezTo>
                <a:cubicBezTo>
                  <a:pt x="1600" y="322"/>
                  <a:pt x="1600" y="322"/>
                  <a:pt x="1600" y="322"/>
                </a:cubicBezTo>
                <a:cubicBezTo>
                  <a:pt x="1603" y="321"/>
                  <a:pt x="1603" y="321"/>
                  <a:pt x="1603" y="321"/>
                </a:cubicBezTo>
                <a:cubicBezTo>
                  <a:pt x="1604" y="323"/>
                  <a:pt x="1604" y="323"/>
                  <a:pt x="1604" y="323"/>
                </a:cubicBezTo>
                <a:cubicBezTo>
                  <a:pt x="1600" y="324"/>
                  <a:pt x="1600" y="324"/>
                  <a:pt x="1600" y="324"/>
                </a:cubicBezTo>
                <a:cubicBezTo>
                  <a:pt x="1608" y="332"/>
                  <a:pt x="1608" y="332"/>
                  <a:pt x="1608" y="332"/>
                </a:cubicBezTo>
                <a:cubicBezTo>
                  <a:pt x="1607" y="334"/>
                  <a:pt x="1609" y="332"/>
                  <a:pt x="1612" y="332"/>
                </a:cubicBezTo>
                <a:cubicBezTo>
                  <a:pt x="1611" y="329"/>
                  <a:pt x="1611" y="329"/>
                  <a:pt x="1611" y="329"/>
                </a:cubicBezTo>
                <a:cubicBezTo>
                  <a:pt x="1608" y="329"/>
                  <a:pt x="1608" y="329"/>
                  <a:pt x="1608" y="329"/>
                </a:cubicBezTo>
                <a:cubicBezTo>
                  <a:pt x="1608" y="328"/>
                  <a:pt x="1610" y="328"/>
                  <a:pt x="1609" y="327"/>
                </a:cubicBezTo>
                <a:cubicBezTo>
                  <a:pt x="1607" y="326"/>
                  <a:pt x="1607" y="326"/>
                  <a:pt x="1607" y="326"/>
                </a:cubicBezTo>
                <a:cubicBezTo>
                  <a:pt x="1605" y="324"/>
                  <a:pt x="1605" y="324"/>
                  <a:pt x="1605" y="324"/>
                </a:cubicBezTo>
                <a:cubicBezTo>
                  <a:pt x="1607" y="328"/>
                  <a:pt x="1606" y="321"/>
                  <a:pt x="1611" y="324"/>
                </a:cubicBezTo>
                <a:cubicBezTo>
                  <a:pt x="1610" y="326"/>
                  <a:pt x="1610" y="326"/>
                  <a:pt x="1610" y="326"/>
                </a:cubicBezTo>
                <a:cubicBezTo>
                  <a:pt x="1614" y="332"/>
                  <a:pt x="1614" y="332"/>
                  <a:pt x="1614" y="332"/>
                </a:cubicBezTo>
                <a:cubicBezTo>
                  <a:pt x="1614" y="335"/>
                  <a:pt x="1614" y="335"/>
                  <a:pt x="1614" y="335"/>
                </a:cubicBezTo>
                <a:cubicBezTo>
                  <a:pt x="1618" y="338"/>
                  <a:pt x="1618" y="338"/>
                  <a:pt x="1618" y="338"/>
                </a:cubicBezTo>
                <a:cubicBezTo>
                  <a:pt x="1621" y="338"/>
                  <a:pt x="1621" y="338"/>
                  <a:pt x="1621" y="338"/>
                </a:cubicBezTo>
                <a:cubicBezTo>
                  <a:pt x="1619" y="343"/>
                  <a:pt x="1619" y="343"/>
                  <a:pt x="1619" y="343"/>
                </a:cubicBezTo>
                <a:cubicBezTo>
                  <a:pt x="1616" y="341"/>
                  <a:pt x="1616" y="341"/>
                  <a:pt x="1616" y="341"/>
                </a:cubicBezTo>
                <a:cubicBezTo>
                  <a:pt x="1613" y="342"/>
                  <a:pt x="1617" y="337"/>
                  <a:pt x="1613" y="343"/>
                </a:cubicBezTo>
                <a:cubicBezTo>
                  <a:pt x="1615" y="344"/>
                  <a:pt x="1615" y="344"/>
                  <a:pt x="1615" y="344"/>
                </a:cubicBezTo>
                <a:cubicBezTo>
                  <a:pt x="1614" y="344"/>
                  <a:pt x="1614" y="344"/>
                  <a:pt x="1614" y="344"/>
                </a:cubicBezTo>
                <a:cubicBezTo>
                  <a:pt x="1614" y="343"/>
                  <a:pt x="1609" y="350"/>
                  <a:pt x="1619" y="344"/>
                </a:cubicBezTo>
                <a:cubicBezTo>
                  <a:pt x="1622" y="345"/>
                  <a:pt x="1622" y="345"/>
                  <a:pt x="1622" y="345"/>
                </a:cubicBezTo>
                <a:cubicBezTo>
                  <a:pt x="1625" y="343"/>
                  <a:pt x="1625" y="343"/>
                  <a:pt x="1625" y="343"/>
                </a:cubicBezTo>
                <a:cubicBezTo>
                  <a:pt x="1628" y="347"/>
                  <a:pt x="1628" y="347"/>
                  <a:pt x="1628" y="347"/>
                </a:cubicBezTo>
                <a:cubicBezTo>
                  <a:pt x="1627" y="349"/>
                  <a:pt x="1627" y="349"/>
                  <a:pt x="1627" y="349"/>
                </a:cubicBezTo>
                <a:cubicBezTo>
                  <a:pt x="1628" y="351"/>
                  <a:pt x="1628" y="351"/>
                  <a:pt x="1628" y="351"/>
                </a:cubicBezTo>
                <a:cubicBezTo>
                  <a:pt x="1627" y="353"/>
                  <a:pt x="1627" y="353"/>
                  <a:pt x="1627" y="353"/>
                </a:cubicBezTo>
                <a:cubicBezTo>
                  <a:pt x="1618" y="353"/>
                  <a:pt x="1618" y="353"/>
                  <a:pt x="1618" y="353"/>
                </a:cubicBezTo>
                <a:cubicBezTo>
                  <a:pt x="1618" y="355"/>
                  <a:pt x="1613" y="353"/>
                  <a:pt x="1617" y="357"/>
                </a:cubicBezTo>
                <a:cubicBezTo>
                  <a:pt x="1615" y="352"/>
                  <a:pt x="1615" y="352"/>
                  <a:pt x="1615" y="352"/>
                </a:cubicBezTo>
                <a:cubicBezTo>
                  <a:pt x="1617" y="352"/>
                  <a:pt x="1620" y="351"/>
                  <a:pt x="1618" y="348"/>
                </a:cubicBezTo>
                <a:cubicBezTo>
                  <a:pt x="1610" y="347"/>
                  <a:pt x="1610" y="347"/>
                  <a:pt x="1610" y="347"/>
                </a:cubicBezTo>
                <a:cubicBezTo>
                  <a:pt x="1607" y="348"/>
                  <a:pt x="1607" y="348"/>
                  <a:pt x="1607" y="348"/>
                </a:cubicBezTo>
                <a:cubicBezTo>
                  <a:pt x="1603" y="348"/>
                  <a:pt x="1603" y="348"/>
                  <a:pt x="1603" y="348"/>
                </a:cubicBezTo>
                <a:cubicBezTo>
                  <a:pt x="1601" y="349"/>
                  <a:pt x="1624" y="343"/>
                  <a:pt x="1594" y="351"/>
                </a:cubicBezTo>
                <a:cubicBezTo>
                  <a:pt x="1594" y="353"/>
                  <a:pt x="1594" y="353"/>
                  <a:pt x="1594" y="353"/>
                </a:cubicBezTo>
                <a:cubicBezTo>
                  <a:pt x="1601" y="355"/>
                  <a:pt x="1601" y="355"/>
                  <a:pt x="1601" y="355"/>
                </a:cubicBezTo>
                <a:cubicBezTo>
                  <a:pt x="1601" y="355"/>
                  <a:pt x="1601" y="355"/>
                  <a:pt x="1601" y="355"/>
                </a:cubicBezTo>
                <a:cubicBezTo>
                  <a:pt x="1601" y="353"/>
                  <a:pt x="1601" y="353"/>
                  <a:pt x="1601" y="353"/>
                </a:cubicBezTo>
                <a:cubicBezTo>
                  <a:pt x="1609" y="356"/>
                  <a:pt x="1609" y="356"/>
                  <a:pt x="1609" y="356"/>
                </a:cubicBezTo>
                <a:cubicBezTo>
                  <a:pt x="1613" y="353"/>
                  <a:pt x="1613" y="353"/>
                  <a:pt x="1613" y="353"/>
                </a:cubicBezTo>
                <a:cubicBezTo>
                  <a:pt x="1612" y="357"/>
                  <a:pt x="1612" y="357"/>
                  <a:pt x="1612" y="357"/>
                </a:cubicBezTo>
                <a:cubicBezTo>
                  <a:pt x="1614" y="357"/>
                  <a:pt x="1614" y="357"/>
                  <a:pt x="1614" y="357"/>
                </a:cubicBezTo>
                <a:cubicBezTo>
                  <a:pt x="1614" y="359"/>
                  <a:pt x="1614" y="359"/>
                  <a:pt x="1614" y="359"/>
                </a:cubicBezTo>
                <a:cubicBezTo>
                  <a:pt x="1618" y="362"/>
                  <a:pt x="1618" y="362"/>
                  <a:pt x="1618" y="362"/>
                </a:cubicBezTo>
                <a:cubicBezTo>
                  <a:pt x="1617" y="362"/>
                  <a:pt x="1617" y="362"/>
                  <a:pt x="1617" y="362"/>
                </a:cubicBezTo>
                <a:cubicBezTo>
                  <a:pt x="1619" y="364"/>
                  <a:pt x="1619" y="364"/>
                  <a:pt x="1619" y="364"/>
                </a:cubicBezTo>
                <a:cubicBezTo>
                  <a:pt x="1620" y="360"/>
                  <a:pt x="1620" y="360"/>
                  <a:pt x="1620" y="360"/>
                </a:cubicBezTo>
                <a:cubicBezTo>
                  <a:pt x="1622" y="360"/>
                  <a:pt x="1622" y="360"/>
                  <a:pt x="1622" y="360"/>
                </a:cubicBezTo>
                <a:cubicBezTo>
                  <a:pt x="1623" y="365"/>
                  <a:pt x="1623" y="365"/>
                  <a:pt x="1623" y="365"/>
                </a:cubicBezTo>
                <a:cubicBezTo>
                  <a:pt x="1620" y="365"/>
                  <a:pt x="1620" y="365"/>
                  <a:pt x="1620" y="365"/>
                </a:cubicBezTo>
                <a:cubicBezTo>
                  <a:pt x="1619" y="365"/>
                  <a:pt x="1619" y="365"/>
                  <a:pt x="1619" y="365"/>
                </a:cubicBezTo>
                <a:cubicBezTo>
                  <a:pt x="1618" y="369"/>
                  <a:pt x="1618" y="369"/>
                  <a:pt x="1618" y="369"/>
                </a:cubicBezTo>
                <a:cubicBezTo>
                  <a:pt x="1621" y="368"/>
                  <a:pt x="1621" y="368"/>
                  <a:pt x="1621" y="368"/>
                </a:cubicBezTo>
                <a:cubicBezTo>
                  <a:pt x="1624" y="370"/>
                  <a:pt x="1624" y="370"/>
                  <a:pt x="1624" y="370"/>
                </a:cubicBezTo>
                <a:cubicBezTo>
                  <a:pt x="1621" y="371"/>
                  <a:pt x="1621" y="371"/>
                  <a:pt x="1621" y="371"/>
                </a:cubicBezTo>
                <a:cubicBezTo>
                  <a:pt x="1618" y="370"/>
                  <a:pt x="1618" y="370"/>
                  <a:pt x="1618" y="370"/>
                </a:cubicBezTo>
                <a:cubicBezTo>
                  <a:pt x="1615" y="371"/>
                  <a:pt x="1615" y="371"/>
                  <a:pt x="1615" y="371"/>
                </a:cubicBezTo>
                <a:cubicBezTo>
                  <a:pt x="1614" y="372"/>
                  <a:pt x="1614" y="372"/>
                  <a:pt x="1614" y="372"/>
                </a:cubicBezTo>
                <a:cubicBezTo>
                  <a:pt x="1617" y="373"/>
                  <a:pt x="1612" y="372"/>
                  <a:pt x="1615" y="374"/>
                </a:cubicBezTo>
                <a:cubicBezTo>
                  <a:pt x="1618" y="373"/>
                  <a:pt x="1618" y="373"/>
                  <a:pt x="1618" y="373"/>
                </a:cubicBezTo>
                <a:cubicBezTo>
                  <a:pt x="1619" y="374"/>
                  <a:pt x="1619" y="374"/>
                  <a:pt x="1619" y="374"/>
                </a:cubicBezTo>
                <a:cubicBezTo>
                  <a:pt x="1626" y="374"/>
                  <a:pt x="1619" y="366"/>
                  <a:pt x="1628" y="374"/>
                </a:cubicBezTo>
                <a:cubicBezTo>
                  <a:pt x="1633" y="372"/>
                  <a:pt x="1633" y="372"/>
                  <a:pt x="1633" y="372"/>
                </a:cubicBezTo>
                <a:cubicBezTo>
                  <a:pt x="1635" y="369"/>
                  <a:pt x="1635" y="369"/>
                  <a:pt x="1635" y="369"/>
                </a:cubicBezTo>
                <a:cubicBezTo>
                  <a:pt x="1636" y="371"/>
                  <a:pt x="1636" y="371"/>
                  <a:pt x="1636" y="371"/>
                </a:cubicBezTo>
                <a:cubicBezTo>
                  <a:pt x="1637" y="370"/>
                  <a:pt x="1637" y="370"/>
                  <a:pt x="1637" y="370"/>
                </a:cubicBezTo>
                <a:cubicBezTo>
                  <a:pt x="1639" y="371"/>
                  <a:pt x="1639" y="371"/>
                  <a:pt x="1639" y="371"/>
                </a:cubicBezTo>
                <a:cubicBezTo>
                  <a:pt x="1636" y="374"/>
                  <a:pt x="1636" y="374"/>
                  <a:pt x="1636" y="374"/>
                </a:cubicBezTo>
                <a:cubicBezTo>
                  <a:pt x="1630" y="376"/>
                  <a:pt x="1630" y="376"/>
                  <a:pt x="1630" y="376"/>
                </a:cubicBezTo>
                <a:cubicBezTo>
                  <a:pt x="1635" y="377"/>
                  <a:pt x="1635" y="377"/>
                  <a:pt x="1635" y="377"/>
                </a:cubicBezTo>
                <a:cubicBezTo>
                  <a:pt x="1625" y="389"/>
                  <a:pt x="1625" y="389"/>
                  <a:pt x="1625" y="389"/>
                </a:cubicBezTo>
                <a:cubicBezTo>
                  <a:pt x="1623" y="394"/>
                  <a:pt x="1623" y="394"/>
                  <a:pt x="1623" y="394"/>
                </a:cubicBezTo>
                <a:cubicBezTo>
                  <a:pt x="1622" y="393"/>
                  <a:pt x="1622" y="393"/>
                  <a:pt x="1622" y="393"/>
                </a:cubicBezTo>
                <a:cubicBezTo>
                  <a:pt x="1618" y="395"/>
                  <a:pt x="1618" y="395"/>
                  <a:pt x="1618" y="395"/>
                </a:cubicBezTo>
                <a:cubicBezTo>
                  <a:pt x="1617" y="398"/>
                  <a:pt x="1617" y="398"/>
                  <a:pt x="1617" y="398"/>
                </a:cubicBezTo>
                <a:cubicBezTo>
                  <a:pt x="1616" y="398"/>
                  <a:pt x="1620" y="397"/>
                  <a:pt x="1615" y="397"/>
                </a:cubicBezTo>
                <a:cubicBezTo>
                  <a:pt x="1614" y="399"/>
                  <a:pt x="1614" y="399"/>
                  <a:pt x="1614" y="399"/>
                </a:cubicBezTo>
                <a:cubicBezTo>
                  <a:pt x="1611" y="398"/>
                  <a:pt x="1611" y="398"/>
                  <a:pt x="1611" y="398"/>
                </a:cubicBezTo>
                <a:cubicBezTo>
                  <a:pt x="1611" y="404"/>
                  <a:pt x="1611" y="404"/>
                  <a:pt x="1611" y="404"/>
                </a:cubicBezTo>
                <a:cubicBezTo>
                  <a:pt x="1605" y="404"/>
                  <a:pt x="1605" y="404"/>
                  <a:pt x="1605" y="404"/>
                </a:cubicBezTo>
                <a:cubicBezTo>
                  <a:pt x="1607" y="407"/>
                  <a:pt x="1607" y="407"/>
                  <a:pt x="1607" y="407"/>
                </a:cubicBezTo>
                <a:cubicBezTo>
                  <a:pt x="1601" y="412"/>
                  <a:pt x="1601" y="412"/>
                  <a:pt x="1601" y="412"/>
                </a:cubicBezTo>
                <a:cubicBezTo>
                  <a:pt x="1602" y="414"/>
                  <a:pt x="1602" y="414"/>
                  <a:pt x="1602" y="414"/>
                </a:cubicBezTo>
                <a:cubicBezTo>
                  <a:pt x="1604" y="413"/>
                  <a:pt x="1604" y="413"/>
                  <a:pt x="1604" y="413"/>
                </a:cubicBezTo>
                <a:cubicBezTo>
                  <a:pt x="1605" y="413"/>
                  <a:pt x="1605" y="413"/>
                  <a:pt x="1605" y="413"/>
                </a:cubicBezTo>
                <a:cubicBezTo>
                  <a:pt x="1605" y="413"/>
                  <a:pt x="1604" y="412"/>
                  <a:pt x="1605" y="414"/>
                </a:cubicBezTo>
                <a:cubicBezTo>
                  <a:pt x="1611" y="412"/>
                  <a:pt x="1611" y="412"/>
                  <a:pt x="1611" y="412"/>
                </a:cubicBezTo>
                <a:cubicBezTo>
                  <a:pt x="1613" y="411"/>
                  <a:pt x="1613" y="411"/>
                  <a:pt x="1613" y="411"/>
                </a:cubicBezTo>
                <a:cubicBezTo>
                  <a:pt x="1615" y="414"/>
                  <a:pt x="1615" y="414"/>
                  <a:pt x="1615" y="414"/>
                </a:cubicBezTo>
                <a:cubicBezTo>
                  <a:pt x="1621" y="413"/>
                  <a:pt x="1621" y="413"/>
                  <a:pt x="1621" y="413"/>
                </a:cubicBezTo>
                <a:cubicBezTo>
                  <a:pt x="1626" y="411"/>
                  <a:pt x="1611" y="409"/>
                  <a:pt x="1625" y="410"/>
                </a:cubicBezTo>
                <a:cubicBezTo>
                  <a:pt x="1626" y="411"/>
                  <a:pt x="1626" y="411"/>
                  <a:pt x="1626" y="411"/>
                </a:cubicBezTo>
                <a:cubicBezTo>
                  <a:pt x="1629" y="409"/>
                  <a:pt x="1629" y="409"/>
                  <a:pt x="1629" y="409"/>
                </a:cubicBezTo>
                <a:cubicBezTo>
                  <a:pt x="1631" y="412"/>
                  <a:pt x="1631" y="412"/>
                  <a:pt x="1631" y="412"/>
                </a:cubicBezTo>
                <a:cubicBezTo>
                  <a:pt x="1629" y="413"/>
                  <a:pt x="1629" y="413"/>
                  <a:pt x="1629" y="413"/>
                </a:cubicBezTo>
                <a:cubicBezTo>
                  <a:pt x="1632" y="413"/>
                  <a:pt x="1632" y="413"/>
                  <a:pt x="1632" y="413"/>
                </a:cubicBezTo>
                <a:cubicBezTo>
                  <a:pt x="1633" y="411"/>
                  <a:pt x="1633" y="411"/>
                  <a:pt x="1633" y="411"/>
                </a:cubicBezTo>
                <a:cubicBezTo>
                  <a:pt x="1636" y="408"/>
                  <a:pt x="1636" y="408"/>
                  <a:pt x="1636" y="408"/>
                </a:cubicBezTo>
                <a:cubicBezTo>
                  <a:pt x="1636" y="409"/>
                  <a:pt x="1636" y="409"/>
                  <a:pt x="1636" y="409"/>
                </a:cubicBezTo>
                <a:cubicBezTo>
                  <a:pt x="1642" y="410"/>
                  <a:pt x="1642" y="410"/>
                  <a:pt x="1642" y="410"/>
                </a:cubicBezTo>
                <a:cubicBezTo>
                  <a:pt x="1649" y="414"/>
                  <a:pt x="1638" y="402"/>
                  <a:pt x="1651" y="409"/>
                </a:cubicBezTo>
                <a:cubicBezTo>
                  <a:pt x="1652" y="409"/>
                  <a:pt x="1653" y="410"/>
                  <a:pt x="1654" y="409"/>
                </a:cubicBezTo>
                <a:cubicBezTo>
                  <a:pt x="1653" y="413"/>
                  <a:pt x="1653" y="413"/>
                  <a:pt x="1653" y="413"/>
                </a:cubicBezTo>
                <a:cubicBezTo>
                  <a:pt x="1651" y="413"/>
                  <a:pt x="1651" y="413"/>
                  <a:pt x="1651" y="413"/>
                </a:cubicBezTo>
                <a:cubicBezTo>
                  <a:pt x="1652" y="416"/>
                  <a:pt x="1652" y="416"/>
                  <a:pt x="1652" y="416"/>
                </a:cubicBezTo>
                <a:cubicBezTo>
                  <a:pt x="1652" y="419"/>
                  <a:pt x="1658" y="416"/>
                  <a:pt x="1655" y="420"/>
                </a:cubicBezTo>
                <a:cubicBezTo>
                  <a:pt x="1652" y="418"/>
                  <a:pt x="1652" y="418"/>
                  <a:pt x="1652" y="418"/>
                </a:cubicBezTo>
                <a:cubicBezTo>
                  <a:pt x="1651" y="419"/>
                  <a:pt x="1651" y="419"/>
                  <a:pt x="1651" y="419"/>
                </a:cubicBezTo>
                <a:cubicBezTo>
                  <a:pt x="1653" y="423"/>
                  <a:pt x="1653" y="423"/>
                  <a:pt x="1653" y="423"/>
                </a:cubicBezTo>
                <a:cubicBezTo>
                  <a:pt x="1658" y="423"/>
                  <a:pt x="1658" y="423"/>
                  <a:pt x="1658" y="423"/>
                </a:cubicBezTo>
                <a:cubicBezTo>
                  <a:pt x="1656" y="425"/>
                  <a:pt x="1656" y="425"/>
                  <a:pt x="1656" y="425"/>
                </a:cubicBezTo>
                <a:cubicBezTo>
                  <a:pt x="1661" y="428"/>
                  <a:pt x="1661" y="428"/>
                  <a:pt x="1661" y="428"/>
                </a:cubicBezTo>
                <a:cubicBezTo>
                  <a:pt x="1661" y="429"/>
                  <a:pt x="1657" y="428"/>
                  <a:pt x="1662" y="430"/>
                </a:cubicBezTo>
                <a:cubicBezTo>
                  <a:pt x="1658" y="431"/>
                  <a:pt x="1666" y="429"/>
                  <a:pt x="1659" y="429"/>
                </a:cubicBezTo>
                <a:cubicBezTo>
                  <a:pt x="1655" y="433"/>
                  <a:pt x="1655" y="433"/>
                  <a:pt x="1655" y="433"/>
                </a:cubicBezTo>
                <a:cubicBezTo>
                  <a:pt x="1654" y="432"/>
                  <a:pt x="1661" y="433"/>
                  <a:pt x="1651" y="431"/>
                </a:cubicBezTo>
                <a:cubicBezTo>
                  <a:pt x="1650" y="432"/>
                  <a:pt x="1650" y="432"/>
                  <a:pt x="1650" y="432"/>
                </a:cubicBezTo>
                <a:cubicBezTo>
                  <a:pt x="1652" y="434"/>
                  <a:pt x="1652" y="434"/>
                  <a:pt x="1652" y="434"/>
                </a:cubicBezTo>
                <a:cubicBezTo>
                  <a:pt x="1650" y="434"/>
                  <a:pt x="1650" y="434"/>
                  <a:pt x="1650" y="434"/>
                </a:cubicBezTo>
                <a:cubicBezTo>
                  <a:pt x="1650" y="435"/>
                  <a:pt x="1654" y="431"/>
                  <a:pt x="1650" y="436"/>
                </a:cubicBezTo>
                <a:cubicBezTo>
                  <a:pt x="1641" y="436"/>
                  <a:pt x="1658" y="430"/>
                  <a:pt x="1642" y="435"/>
                </a:cubicBezTo>
                <a:cubicBezTo>
                  <a:pt x="1642" y="436"/>
                  <a:pt x="1649" y="431"/>
                  <a:pt x="1640" y="438"/>
                </a:cubicBezTo>
                <a:cubicBezTo>
                  <a:pt x="1640" y="439"/>
                  <a:pt x="1640" y="439"/>
                  <a:pt x="1640" y="439"/>
                </a:cubicBezTo>
                <a:cubicBezTo>
                  <a:pt x="1643" y="438"/>
                  <a:pt x="1643" y="438"/>
                  <a:pt x="1643" y="438"/>
                </a:cubicBezTo>
                <a:cubicBezTo>
                  <a:pt x="1641" y="442"/>
                  <a:pt x="1641" y="442"/>
                  <a:pt x="1641" y="442"/>
                </a:cubicBezTo>
                <a:cubicBezTo>
                  <a:pt x="1642" y="442"/>
                  <a:pt x="1642" y="442"/>
                  <a:pt x="1642" y="442"/>
                </a:cubicBezTo>
                <a:cubicBezTo>
                  <a:pt x="1635" y="445"/>
                  <a:pt x="1635" y="445"/>
                  <a:pt x="1635" y="445"/>
                </a:cubicBezTo>
                <a:cubicBezTo>
                  <a:pt x="1632" y="449"/>
                  <a:pt x="1632" y="449"/>
                  <a:pt x="1632" y="449"/>
                </a:cubicBezTo>
                <a:cubicBezTo>
                  <a:pt x="1629" y="449"/>
                  <a:pt x="1629" y="449"/>
                  <a:pt x="1629" y="449"/>
                </a:cubicBezTo>
                <a:cubicBezTo>
                  <a:pt x="1628" y="447"/>
                  <a:pt x="1628" y="447"/>
                  <a:pt x="1628" y="447"/>
                </a:cubicBezTo>
                <a:cubicBezTo>
                  <a:pt x="1627" y="446"/>
                  <a:pt x="1627" y="446"/>
                  <a:pt x="1627" y="446"/>
                </a:cubicBezTo>
                <a:cubicBezTo>
                  <a:pt x="1622" y="449"/>
                  <a:pt x="1622" y="449"/>
                  <a:pt x="1622" y="449"/>
                </a:cubicBezTo>
                <a:cubicBezTo>
                  <a:pt x="1622" y="449"/>
                  <a:pt x="1624" y="446"/>
                  <a:pt x="1623" y="450"/>
                </a:cubicBezTo>
                <a:cubicBezTo>
                  <a:pt x="1625" y="449"/>
                  <a:pt x="1625" y="449"/>
                  <a:pt x="1625" y="449"/>
                </a:cubicBezTo>
                <a:cubicBezTo>
                  <a:pt x="1631" y="451"/>
                  <a:pt x="1631" y="451"/>
                  <a:pt x="1631" y="451"/>
                </a:cubicBezTo>
                <a:cubicBezTo>
                  <a:pt x="1629" y="453"/>
                  <a:pt x="1629" y="453"/>
                  <a:pt x="1629" y="453"/>
                </a:cubicBezTo>
                <a:cubicBezTo>
                  <a:pt x="1630" y="453"/>
                  <a:pt x="1632" y="451"/>
                  <a:pt x="1631" y="454"/>
                </a:cubicBezTo>
                <a:cubicBezTo>
                  <a:pt x="1627" y="458"/>
                  <a:pt x="1627" y="458"/>
                  <a:pt x="1627" y="458"/>
                </a:cubicBezTo>
                <a:cubicBezTo>
                  <a:pt x="1627" y="458"/>
                  <a:pt x="1627" y="458"/>
                  <a:pt x="1627" y="458"/>
                </a:cubicBezTo>
                <a:cubicBezTo>
                  <a:pt x="1627" y="456"/>
                  <a:pt x="1627" y="456"/>
                  <a:pt x="1627" y="456"/>
                </a:cubicBezTo>
                <a:cubicBezTo>
                  <a:pt x="1622" y="457"/>
                  <a:pt x="1622" y="457"/>
                  <a:pt x="1622" y="457"/>
                </a:cubicBezTo>
                <a:cubicBezTo>
                  <a:pt x="1622" y="458"/>
                  <a:pt x="1626" y="451"/>
                  <a:pt x="1621" y="459"/>
                </a:cubicBezTo>
                <a:cubicBezTo>
                  <a:pt x="1619" y="459"/>
                  <a:pt x="1619" y="459"/>
                  <a:pt x="1619" y="459"/>
                </a:cubicBezTo>
                <a:cubicBezTo>
                  <a:pt x="1619" y="461"/>
                  <a:pt x="1619" y="461"/>
                  <a:pt x="1619" y="461"/>
                </a:cubicBezTo>
                <a:cubicBezTo>
                  <a:pt x="1619" y="462"/>
                  <a:pt x="1617" y="457"/>
                  <a:pt x="1621" y="462"/>
                </a:cubicBezTo>
                <a:cubicBezTo>
                  <a:pt x="1621" y="464"/>
                  <a:pt x="1621" y="464"/>
                  <a:pt x="1621" y="464"/>
                </a:cubicBezTo>
                <a:cubicBezTo>
                  <a:pt x="1613" y="463"/>
                  <a:pt x="1613" y="463"/>
                  <a:pt x="1613" y="463"/>
                </a:cubicBezTo>
                <a:cubicBezTo>
                  <a:pt x="1613" y="464"/>
                  <a:pt x="1609" y="464"/>
                  <a:pt x="1611" y="463"/>
                </a:cubicBezTo>
                <a:cubicBezTo>
                  <a:pt x="1615" y="461"/>
                  <a:pt x="1615" y="461"/>
                  <a:pt x="1615" y="461"/>
                </a:cubicBezTo>
                <a:cubicBezTo>
                  <a:pt x="1615" y="460"/>
                  <a:pt x="1615" y="460"/>
                  <a:pt x="1615" y="460"/>
                </a:cubicBezTo>
                <a:cubicBezTo>
                  <a:pt x="1604" y="460"/>
                  <a:pt x="1604" y="460"/>
                  <a:pt x="1604" y="460"/>
                </a:cubicBezTo>
                <a:cubicBezTo>
                  <a:pt x="1600" y="463"/>
                  <a:pt x="1600" y="463"/>
                  <a:pt x="1600" y="463"/>
                </a:cubicBezTo>
                <a:cubicBezTo>
                  <a:pt x="1601" y="464"/>
                  <a:pt x="1591" y="464"/>
                  <a:pt x="1603" y="465"/>
                </a:cubicBezTo>
                <a:cubicBezTo>
                  <a:pt x="1602" y="465"/>
                  <a:pt x="1603" y="466"/>
                  <a:pt x="1602" y="466"/>
                </a:cubicBezTo>
                <a:cubicBezTo>
                  <a:pt x="1597" y="465"/>
                  <a:pt x="1597" y="465"/>
                  <a:pt x="1597" y="465"/>
                </a:cubicBezTo>
                <a:cubicBezTo>
                  <a:pt x="1595" y="469"/>
                  <a:pt x="1595" y="469"/>
                  <a:pt x="1595" y="469"/>
                </a:cubicBezTo>
                <a:cubicBezTo>
                  <a:pt x="1593" y="469"/>
                  <a:pt x="1593" y="469"/>
                  <a:pt x="1593" y="469"/>
                </a:cubicBezTo>
                <a:cubicBezTo>
                  <a:pt x="1577" y="479"/>
                  <a:pt x="1577" y="479"/>
                  <a:pt x="1577" y="479"/>
                </a:cubicBezTo>
                <a:cubicBezTo>
                  <a:pt x="1569" y="484"/>
                  <a:pt x="1569" y="484"/>
                  <a:pt x="1569" y="484"/>
                </a:cubicBezTo>
                <a:cubicBezTo>
                  <a:pt x="1568" y="485"/>
                  <a:pt x="1578" y="478"/>
                  <a:pt x="1566" y="485"/>
                </a:cubicBezTo>
                <a:cubicBezTo>
                  <a:pt x="1571" y="487"/>
                  <a:pt x="1571" y="487"/>
                  <a:pt x="1571" y="487"/>
                </a:cubicBezTo>
                <a:cubicBezTo>
                  <a:pt x="1572" y="487"/>
                  <a:pt x="1567" y="490"/>
                  <a:pt x="1573" y="486"/>
                </a:cubicBezTo>
                <a:cubicBezTo>
                  <a:pt x="1572" y="485"/>
                  <a:pt x="1572" y="485"/>
                  <a:pt x="1572" y="485"/>
                </a:cubicBezTo>
                <a:cubicBezTo>
                  <a:pt x="1574" y="484"/>
                  <a:pt x="1574" y="484"/>
                  <a:pt x="1574" y="484"/>
                </a:cubicBezTo>
                <a:cubicBezTo>
                  <a:pt x="1575" y="485"/>
                  <a:pt x="1575" y="485"/>
                  <a:pt x="1575" y="485"/>
                </a:cubicBezTo>
                <a:cubicBezTo>
                  <a:pt x="1578" y="483"/>
                  <a:pt x="1578" y="483"/>
                  <a:pt x="1578" y="483"/>
                </a:cubicBezTo>
                <a:cubicBezTo>
                  <a:pt x="1579" y="484"/>
                  <a:pt x="1579" y="484"/>
                  <a:pt x="1579" y="484"/>
                </a:cubicBezTo>
                <a:cubicBezTo>
                  <a:pt x="1578" y="483"/>
                  <a:pt x="1579" y="484"/>
                  <a:pt x="1581" y="482"/>
                </a:cubicBezTo>
                <a:cubicBezTo>
                  <a:pt x="1581" y="484"/>
                  <a:pt x="1581" y="484"/>
                  <a:pt x="1581" y="484"/>
                </a:cubicBezTo>
                <a:cubicBezTo>
                  <a:pt x="1582" y="484"/>
                  <a:pt x="1582" y="484"/>
                  <a:pt x="1582" y="484"/>
                </a:cubicBezTo>
                <a:cubicBezTo>
                  <a:pt x="1583" y="483"/>
                  <a:pt x="1585" y="483"/>
                  <a:pt x="1586" y="481"/>
                </a:cubicBezTo>
                <a:cubicBezTo>
                  <a:pt x="1583" y="477"/>
                  <a:pt x="1582" y="483"/>
                  <a:pt x="1579" y="482"/>
                </a:cubicBezTo>
                <a:cubicBezTo>
                  <a:pt x="1578" y="480"/>
                  <a:pt x="1581" y="481"/>
                  <a:pt x="1579" y="480"/>
                </a:cubicBezTo>
                <a:cubicBezTo>
                  <a:pt x="1585" y="481"/>
                  <a:pt x="1577" y="475"/>
                  <a:pt x="1586" y="480"/>
                </a:cubicBezTo>
                <a:cubicBezTo>
                  <a:pt x="1587" y="477"/>
                  <a:pt x="1587" y="477"/>
                  <a:pt x="1587" y="477"/>
                </a:cubicBezTo>
                <a:cubicBezTo>
                  <a:pt x="1590" y="477"/>
                  <a:pt x="1590" y="477"/>
                  <a:pt x="1590" y="477"/>
                </a:cubicBezTo>
                <a:cubicBezTo>
                  <a:pt x="1587" y="480"/>
                  <a:pt x="1587" y="480"/>
                  <a:pt x="1587" y="480"/>
                </a:cubicBezTo>
                <a:cubicBezTo>
                  <a:pt x="1587" y="480"/>
                  <a:pt x="1587" y="480"/>
                  <a:pt x="1587" y="480"/>
                </a:cubicBezTo>
                <a:cubicBezTo>
                  <a:pt x="1597" y="479"/>
                  <a:pt x="1597" y="479"/>
                  <a:pt x="1597" y="479"/>
                </a:cubicBezTo>
                <a:cubicBezTo>
                  <a:pt x="1596" y="475"/>
                  <a:pt x="1596" y="475"/>
                  <a:pt x="1596" y="475"/>
                </a:cubicBezTo>
                <a:cubicBezTo>
                  <a:pt x="1603" y="478"/>
                  <a:pt x="1600" y="471"/>
                  <a:pt x="1608" y="473"/>
                </a:cubicBezTo>
                <a:cubicBezTo>
                  <a:pt x="1612" y="473"/>
                  <a:pt x="1612" y="473"/>
                  <a:pt x="1612" y="473"/>
                </a:cubicBezTo>
                <a:cubicBezTo>
                  <a:pt x="1612" y="473"/>
                  <a:pt x="1615" y="473"/>
                  <a:pt x="1611" y="474"/>
                </a:cubicBezTo>
                <a:cubicBezTo>
                  <a:pt x="1613" y="475"/>
                  <a:pt x="1613" y="475"/>
                  <a:pt x="1613" y="475"/>
                </a:cubicBezTo>
                <a:cubicBezTo>
                  <a:pt x="1621" y="472"/>
                  <a:pt x="1621" y="472"/>
                  <a:pt x="1621" y="472"/>
                </a:cubicBezTo>
                <a:cubicBezTo>
                  <a:pt x="1636" y="468"/>
                  <a:pt x="1636" y="468"/>
                  <a:pt x="1636" y="468"/>
                </a:cubicBezTo>
                <a:cubicBezTo>
                  <a:pt x="1645" y="467"/>
                  <a:pt x="1645" y="467"/>
                  <a:pt x="1645" y="467"/>
                </a:cubicBezTo>
                <a:cubicBezTo>
                  <a:pt x="1654" y="463"/>
                  <a:pt x="1654" y="463"/>
                  <a:pt x="1654" y="463"/>
                </a:cubicBezTo>
                <a:cubicBezTo>
                  <a:pt x="1668" y="460"/>
                  <a:pt x="1668" y="460"/>
                  <a:pt x="1668" y="460"/>
                </a:cubicBezTo>
                <a:cubicBezTo>
                  <a:pt x="1670" y="459"/>
                  <a:pt x="1670" y="459"/>
                  <a:pt x="1670" y="459"/>
                </a:cubicBezTo>
                <a:cubicBezTo>
                  <a:pt x="1675" y="461"/>
                  <a:pt x="1675" y="461"/>
                  <a:pt x="1675" y="461"/>
                </a:cubicBezTo>
                <a:cubicBezTo>
                  <a:pt x="1677" y="459"/>
                  <a:pt x="1677" y="459"/>
                  <a:pt x="1677" y="459"/>
                </a:cubicBezTo>
                <a:cubicBezTo>
                  <a:pt x="1676" y="463"/>
                  <a:pt x="1676" y="463"/>
                  <a:pt x="1676" y="463"/>
                </a:cubicBezTo>
                <a:cubicBezTo>
                  <a:pt x="1680" y="459"/>
                  <a:pt x="1659" y="461"/>
                  <a:pt x="1683" y="462"/>
                </a:cubicBezTo>
                <a:cubicBezTo>
                  <a:pt x="1684" y="462"/>
                  <a:pt x="1682" y="461"/>
                  <a:pt x="1684" y="461"/>
                </a:cubicBezTo>
                <a:cubicBezTo>
                  <a:pt x="1682" y="459"/>
                  <a:pt x="1682" y="459"/>
                  <a:pt x="1682" y="459"/>
                </a:cubicBezTo>
                <a:cubicBezTo>
                  <a:pt x="1690" y="457"/>
                  <a:pt x="1690" y="457"/>
                  <a:pt x="1690" y="457"/>
                </a:cubicBezTo>
                <a:cubicBezTo>
                  <a:pt x="1692" y="457"/>
                  <a:pt x="1692" y="457"/>
                  <a:pt x="1692" y="457"/>
                </a:cubicBezTo>
                <a:cubicBezTo>
                  <a:pt x="1692" y="461"/>
                  <a:pt x="1692" y="461"/>
                  <a:pt x="1692" y="461"/>
                </a:cubicBezTo>
                <a:cubicBezTo>
                  <a:pt x="1686" y="460"/>
                  <a:pt x="1686" y="460"/>
                  <a:pt x="1686" y="460"/>
                </a:cubicBezTo>
                <a:cubicBezTo>
                  <a:pt x="1686" y="462"/>
                  <a:pt x="1686" y="462"/>
                  <a:pt x="1686" y="462"/>
                </a:cubicBezTo>
                <a:cubicBezTo>
                  <a:pt x="1683" y="463"/>
                  <a:pt x="1688" y="457"/>
                  <a:pt x="1682" y="462"/>
                </a:cubicBezTo>
                <a:cubicBezTo>
                  <a:pt x="1686" y="465"/>
                  <a:pt x="1686" y="465"/>
                  <a:pt x="1686" y="465"/>
                </a:cubicBezTo>
                <a:cubicBezTo>
                  <a:pt x="1684" y="466"/>
                  <a:pt x="1684" y="466"/>
                  <a:pt x="1684" y="466"/>
                </a:cubicBezTo>
                <a:cubicBezTo>
                  <a:pt x="1683" y="465"/>
                  <a:pt x="1683" y="465"/>
                  <a:pt x="1683" y="465"/>
                </a:cubicBezTo>
                <a:cubicBezTo>
                  <a:pt x="1673" y="473"/>
                  <a:pt x="1673" y="473"/>
                  <a:pt x="1673" y="473"/>
                </a:cubicBezTo>
                <a:cubicBezTo>
                  <a:pt x="1668" y="475"/>
                  <a:pt x="1668" y="475"/>
                  <a:pt x="1668" y="475"/>
                </a:cubicBezTo>
                <a:cubicBezTo>
                  <a:pt x="1665" y="477"/>
                  <a:pt x="1665" y="477"/>
                  <a:pt x="1665" y="477"/>
                </a:cubicBezTo>
                <a:cubicBezTo>
                  <a:pt x="1656" y="481"/>
                  <a:pt x="1656" y="481"/>
                  <a:pt x="1656" y="481"/>
                </a:cubicBezTo>
                <a:cubicBezTo>
                  <a:pt x="1654" y="479"/>
                  <a:pt x="1663" y="480"/>
                  <a:pt x="1653" y="483"/>
                </a:cubicBezTo>
                <a:cubicBezTo>
                  <a:pt x="1653" y="480"/>
                  <a:pt x="1653" y="480"/>
                  <a:pt x="1653" y="480"/>
                </a:cubicBezTo>
                <a:cubicBezTo>
                  <a:pt x="1650" y="481"/>
                  <a:pt x="1650" y="481"/>
                  <a:pt x="1650" y="481"/>
                </a:cubicBezTo>
                <a:cubicBezTo>
                  <a:pt x="1650" y="484"/>
                  <a:pt x="1650" y="484"/>
                  <a:pt x="1650" y="484"/>
                </a:cubicBezTo>
                <a:cubicBezTo>
                  <a:pt x="1649" y="484"/>
                  <a:pt x="1649" y="484"/>
                  <a:pt x="1649" y="484"/>
                </a:cubicBezTo>
                <a:cubicBezTo>
                  <a:pt x="1648" y="483"/>
                  <a:pt x="1648" y="483"/>
                  <a:pt x="1648" y="483"/>
                </a:cubicBezTo>
                <a:cubicBezTo>
                  <a:pt x="1655" y="478"/>
                  <a:pt x="1655" y="478"/>
                  <a:pt x="1655" y="478"/>
                </a:cubicBezTo>
                <a:cubicBezTo>
                  <a:pt x="1658" y="479"/>
                  <a:pt x="1658" y="479"/>
                  <a:pt x="1658" y="479"/>
                </a:cubicBezTo>
                <a:cubicBezTo>
                  <a:pt x="1659" y="477"/>
                  <a:pt x="1659" y="477"/>
                  <a:pt x="1659" y="477"/>
                </a:cubicBezTo>
                <a:cubicBezTo>
                  <a:pt x="1650" y="475"/>
                  <a:pt x="1650" y="475"/>
                  <a:pt x="1650" y="475"/>
                </a:cubicBezTo>
                <a:cubicBezTo>
                  <a:pt x="1644" y="477"/>
                  <a:pt x="1644" y="477"/>
                  <a:pt x="1644" y="477"/>
                </a:cubicBezTo>
                <a:cubicBezTo>
                  <a:pt x="1646" y="475"/>
                  <a:pt x="1646" y="475"/>
                  <a:pt x="1646" y="475"/>
                </a:cubicBezTo>
                <a:cubicBezTo>
                  <a:pt x="1651" y="471"/>
                  <a:pt x="1648" y="478"/>
                  <a:pt x="1656" y="473"/>
                </a:cubicBezTo>
                <a:cubicBezTo>
                  <a:pt x="1657" y="474"/>
                  <a:pt x="1657" y="474"/>
                  <a:pt x="1657" y="474"/>
                </a:cubicBezTo>
                <a:cubicBezTo>
                  <a:pt x="1664" y="470"/>
                  <a:pt x="1664" y="470"/>
                  <a:pt x="1664" y="470"/>
                </a:cubicBezTo>
                <a:cubicBezTo>
                  <a:pt x="1657" y="470"/>
                  <a:pt x="1657" y="470"/>
                  <a:pt x="1657" y="470"/>
                </a:cubicBezTo>
                <a:cubicBezTo>
                  <a:pt x="1657" y="470"/>
                  <a:pt x="1657" y="470"/>
                  <a:pt x="1657" y="470"/>
                </a:cubicBezTo>
                <a:cubicBezTo>
                  <a:pt x="1657" y="470"/>
                  <a:pt x="1657" y="471"/>
                  <a:pt x="1656" y="470"/>
                </a:cubicBezTo>
                <a:cubicBezTo>
                  <a:pt x="1658" y="468"/>
                  <a:pt x="1658" y="468"/>
                  <a:pt x="1658" y="468"/>
                </a:cubicBezTo>
                <a:cubicBezTo>
                  <a:pt x="1664" y="469"/>
                  <a:pt x="1648" y="476"/>
                  <a:pt x="1667" y="468"/>
                </a:cubicBezTo>
                <a:cubicBezTo>
                  <a:pt x="1668" y="469"/>
                  <a:pt x="1668" y="469"/>
                  <a:pt x="1668" y="469"/>
                </a:cubicBezTo>
                <a:cubicBezTo>
                  <a:pt x="1677" y="467"/>
                  <a:pt x="1677" y="467"/>
                  <a:pt x="1677" y="467"/>
                </a:cubicBezTo>
                <a:cubicBezTo>
                  <a:pt x="1679" y="466"/>
                  <a:pt x="1679" y="466"/>
                  <a:pt x="1679" y="466"/>
                </a:cubicBezTo>
                <a:cubicBezTo>
                  <a:pt x="1672" y="464"/>
                  <a:pt x="1672" y="464"/>
                  <a:pt x="1672" y="464"/>
                </a:cubicBezTo>
                <a:cubicBezTo>
                  <a:pt x="1655" y="467"/>
                  <a:pt x="1655" y="467"/>
                  <a:pt x="1655" y="467"/>
                </a:cubicBezTo>
                <a:cubicBezTo>
                  <a:pt x="1651" y="470"/>
                  <a:pt x="1651" y="470"/>
                  <a:pt x="1651" y="470"/>
                </a:cubicBezTo>
                <a:cubicBezTo>
                  <a:pt x="1650" y="471"/>
                  <a:pt x="1664" y="461"/>
                  <a:pt x="1644" y="473"/>
                </a:cubicBezTo>
                <a:cubicBezTo>
                  <a:pt x="1639" y="473"/>
                  <a:pt x="1639" y="473"/>
                  <a:pt x="1639" y="473"/>
                </a:cubicBezTo>
                <a:cubicBezTo>
                  <a:pt x="1632" y="477"/>
                  <a:pt x="1632" y="477"/>
                  <a:pt x="1632" y="477"/>
                </a:cubicBezTo>
                <a:cubicBezTo>
                  <a:pt x="1630" y="475"/>
                  <a:pt x="1630" y="475"/>
                  <a:pt x="1630" y="475"/>
                </a:cubicBezTo>
                <a:cubicBezTo>
                  <a:pt x="1629" y="479"/>
                  <a:pt x="1629" y="479"/>
                  <a:pt x="1629" y="479"/>
                </a:cubicBezTo>
                <a:cubicBezTo>
                  <a:pt x="1620" y="482"/>
                  <a:pt x="1620" y="482"/>
                  <a:pt x="1620" y="482"/>
                </a:cubicBezTo>
                <a:cubicBezTo>
                  <a:pt x="1618" y="484"/>
                  <a:pt x="1618" y="484"/>
                  <a:pt x="1618" y="484"/>
                </a:cubicBezTo>
                <a:cubicBezTo>
                  <a:pt x="1627" y="482"/>
                  <a:pt x="1627" y="482"/>
                  <a:pt x="1627" y="482"/>
                </a:cubicBezTo>
                <a:cubicBezTo>
                  <a:pt x="1623" y="485"/>
                  <a:pt x="1623" y="485"/>
                  <a:pt x="1623" y="485"/>
                </a:cubicBezTo>
                <a:cubicBezTo>
                  <a:pt x="1617" y="486"/>
                  <a:pt x="1617" y="486"/>
                  <a:pt x="1617" y="486"/>
                </a:cubicBezTo>
                <a:cubicBezTo>
                  <a:pt x="1621" y="483"/>
                  <a:pt x="1621" y="489"/>
                  <a:pt x="1609" y="489"/>
                </a:cubicBezTo>
                <a:cubicBezTo>
                  <a:pt x="1607" y="491"/>
                  <a:pt x="1607" y="491"/>
                  <a:pt x="1607" y="491"/>
                </a:cubicBezTo>
                <a:cubicBezTo>
                  <a:pt x="1602" y="493"/>
                  <a:pt x="1602" y="493"/>
                  <a:pt x="1602" y="493"/>
                </a:cubicBezTo>
                <a:cubicBezTo>
                  <a:pt x="1600" y="490"/>
                  <a:pt x="1608" y="491"/>
                  <a:pt x="1597" y="494"/>
                </a:cubicBezTo>
                <a:cubicBezTo>
                  <a:pt x="1598" y="490"/>
                  <a:pt x="1602" y="496"/>
                  <a:pt x="1603" y="490"/>
                </a:cubicBezTo>
                <a:cubicBezTo>
                  <a:pt x="1604" y="488"/>
                  <a:pt x="1607" y="492"/>
                  <a:pt x="1608" y="489"/>
                </a:cubicBezTo>
                <a:cubicBezTo>
                  <a:pt x="1608" y="488"/>
                  <a:pt x="1608" y="488"/>
                  <a:pt x="1608" y="488"/>
                </a:cubicBezTo>
                <a:cubicBezTo>
                  <a:pt x="1604" y="484"/>
                  <a:pt x="1608" y="491"/>
                  <a:pt x="1615" y="486"/>
                </a:cubicBezTo>
                <a:cubicBezTo>
                  <a:pt x="1618" y="484"/>
                  <a:pt x="1618" y="484"/>
                  <a:pt x="1618" y="484"/>
                </a:cubicBezTo>
                <a:cubicBezTo>
                  <a:pt x="1615" y="482"/>
                  <a:pt x="1611" y="481"/>
                  <a:pt x="1608" y="484"/>
                </a:cubicBezTo>
                <a:cubicBezTo>
                  <a:pt x="1601" y="487"/>
                  <a:pt x="1601" y="487"/>
                  <a:pt x="1601" y="487"/>
                </a:cubicBezTo>
                <a:cubicBezTo>
                  <a:pt x="1601" y="489"/>
                  <a:pt x="1601" y="489"/>
                  <a:pt x="1601" y="489"/>
                </a:cubicBezTo>
                <a:cubicBezTo>
                  <a:pt x="1593" y="488"/>
                  <a:pt x="1592" y="491"/>
                  <a:pt x="1584" y="494"/>
                </a:cubicBezTo>
                <a:cubicBezTo>
                  <a:pt x="1584" y="495"/>
                  <a:pt x="1584" y="495"/>
                  <a:pt x="1584" y="495"/>
                </a:cubicBezTo>
                <a:cubicBezTo>
                  <a:pt x="1582" y="494"/>
                  <a:pt x="1582" y="494"/>
                  <a:pt x="1582" y="494"/>
                </a:cubicBezTo>
                <a:cubicBezTo>
                  <a:pt x="1567" y="500"/>
                  <a:pt x="1567" y="500"/>
                  <a:pt x="1567" y="500"/>
                </a:cubicBezTo>
                <a:cubicBezTo>
                  <a:pt x="1557" y="503"/>
                  <a:pt x="1557" y="503"/>
                  <a:pt x="1557" y="503"/>
                </a:cubicBezTo>
                <a:cubicBezTo>
                  <a:pt x="1557" y="505"/>
                  <a:pt x="1557" y="505"/>
                  <a:pt x="1557" y="505"/>
                </a:cubicBezTo>
                <a:cubicBezTo>
                  <a:pt x="1557" y="504"/>
                  <a:pt x="1557" y="504"/>
                  <a:pt x="1557" y="504"/>
                </a:cubicBezTo>
                <a:cubicBezTo>
                  <a:pt x="1544" y="509"/>
                  <a:pt x="1544" y="509"/>
                  <a:pt x="1544" y="509"/>
                </a:cubicBezTo>
                <a:cubicBezTo>
                  <a:pt x="1541" y="512"/>
                  <a:pt x="1541" y="512"/>
                  <a:pt x="1541" y="512"/>
                </a:cubicBezTo>
                <a:cubicBezTo>
                  <a:pt x="1535" y="514"/>
                  <a:pt x="1535" y="514"/>
                  <a:pt x="1535" y="514"/>
                </a:cubicBezTo>
                <a:cubicBezTo>
                  <a:pt x="1535" y="512"/>
                  <a:pt x="1535" y="512"/>
                  <a:pt x="1535" y="512"/>
                </a:cubicBezTo>
                <a:cubicBezTo>
                  <a:pt x="1528" y="516"/>
                  <a:pt x="1528" y="516"/>
                  <a:pt x="1528" y="516"/>
                </a:cubicBezTo>
                <a:cubicBezTo>
                  <a:pt x="1526" y="515"/>
                  <a:pt x="1526" y="515"/>
                  <a:pt x="1526" y="515"/>
                </a:cubicBezTo>
                <a:cubicBezTo>
                  <a:pt x="1524" y="518"/>
                  <a:pt x="1524" y="518"/>
                  <a:pt x="1524" y="518"/>
                </a:cubicBezTo>
                <a:cubicBezTo>
                  <a:pt x="1518" y="516"/>
                  <a:pt x="1518" y="516"/>
                  <a:pt x="1518" y="516"/>
                </a:cubicBezTo>
                <a:cubicBezTo>
                  <a:pt x="1502" y="525"/>
                  <a:pt x="1502" y="525"/>
                  <a:pt x="1502" y="525"/>
                </a:cubicBezTo>
                <a:cubicBezTo>
                  <a:pt x="1499" y="525"/>
                  <a:pt x="1499" y="525"/>
                  <a:pt x="1499" y="525"/>
                </a:cubicBezTo>
                <a:cubicBezTo>
                  <a:pt x="1499" y="524"/>
                  <a:pt x="1499" y="524"/>
                  <a:pt x="1499" y="524"/>
                </a:cubicBezTo>
                <a:cubicBezTo>
                  <a:pt x="1499" y="524"/>
                  <a:pt x="1499" y="524"/>
                  <a:pt x="1499" y="524"/>
                </a:cubicBezTo>
                <a:cubicBezTo>
                  <a:pt x="1498" y="525"/>
                  <a:pt x="1498" y="525"/>
                  <a:pt x="1498" y="525"/>
                </a:cubicBezTo>
                <a:cubicBezTo>
                  <a:pt x="1499" y="528"/>
                  <a:pt x="1499" y="528"/>
                  <a:pt x="1499" y="528"/>
                </a:cubicBezTo>
                <a:cubicBezTo>
                  <a:pt x="1498" y="528"/>
                  <a:pt x="1498" y="528"/>
                  <a:pt x="1498" y="528"/>
                </a:cubicBezTo>
                <a:cubicBezTo>
                  <a:pt x="1499" y="531"/>
                  <a:pt x="1499" y="531"/>
                  <a:pt x="1499" y="531"/>
                </a:cubicBezTo>
                <a:cubicBezTo>
                  <a:pt x="1480" y="540"/>
                  <a:pt x="1480" y="540"/>
                  <a:pt x="1480" y="540"/>
                </a:cubicBezTo>
                <a:cubicBezTo>
                  <a:pt x="1470" y="545"/>
                  <a:pt x="1470" y="545"/>
                  <a:pt x="1470" y="545"/>
                </a:cubicBezTo>
                <a:cubicBezTo>
                  <a:pt x="1465" y="547"/>
                  <a:pt x="1465" y="547"/>
                  <a:pt x="1465" y="547"/>
                </a:cubicBezTo>
                <a:cubicBezTo>
                  <a:pt x="1465" y="548"/>
                  <a:pt x="1468" y="542"/>
                  <a:pt x="1464" y="550"/>
                </a:cubicBezTo>
                <a:cubicBezTo>
                  <a:pt x="1465" y="551"/>
                  <a:pt x="1465" y="551"/>
                  <a:pt x="1465" y="551"/>
                </a:cubicBezTo>
                <a:cubicBezTo>
                  <a:pt x="1466" y="550"/>
                  <a:pt x="1466" y="550"/>
                  <a:pt x="1466" y="550"/>
                </a:cubicBezTo>
                <a:cubicBezTo>
                  <a:pt x="1464" y="554"/>
                  <a:pt x="1464" y="554"/>
                  <a:pt x="1464" y="554"/>
                </a:cubicBezTo>
                <a:cubicBezTo>
                  <a:pt x="1465" y="554"/>
                  <a:pt x="1459" y="553"/>
                  <a:pt x="1466" y="554"/>
                </a:cubicBezTo>
                <a:cubicBezTo>
                  <a:pt x="1466" y="556"/>
                  <a:pt x="1466" y="556"/>
                  <a:pt x="1466" y="556"/>
                </a:cubicBezTo>
                <a:cubicBezTo>
                  <a:pt x="1465" y="556"/>
                  <a:pt x="1462" y="555"/>
                  <a:pt x="1464" y="558"/>
                </a:cubicBezTo>
                <a:cubicBezTo>
                  <a:pt x="1464" y="557"/>
                  <a:pt x="1463" y="558"/>
                  <a:pt x="1462" y="557"/>
                </a:cubicBezTo>
                <a:cubicBezTo>
                  <a:pt x="1464" y="556"/>
                  <a:pt x="1464" y="556"/>
                  <a:pt x="1464" y="556"/>
                </a:cubicBezTo>
                <a:cubicBezTo>
                  <a:pt x="1463" y="554"/>
                  <a:pt x="1463" y="554"/>
                  <a:pt x="1463" y="554"/>
                </a:cubicBezTo>
                <a:cubicBezTo>
                  <a:pt x="1457" y="552"/>
                  <a:pt x="1457" y="552"/>
                  <a:pt x="1457" y="552"/>
                </a:cubicBezTo>
                <a:cubicBezTo>
                  <a:pt x="1457" y="554"/>
                  <a:pt x="1457" y="554"/>
                  <a:pt x="1457" y="554"/>
                </a:cubicBezTo>
                <a:cubicBezTo>
                  <a:pt x="1451" y="554"/>
                  <a:pt x="1451" y="554"/>
                  <a:pt x="1451" y="554"/>
                </a:cubicBezTo>
                <a:cubicBezTo>
                  <a:pt x="1452" y="555"/>
                  <a:pt x="1452" y="555"/>
                  <a:pt x="1452" y="555"/>
                </a:cubicBezTo>
                <a:cubicBezTo>
                  <a:pt x="1450" y="555"/>
                  <a:pt x="1450" y="555"/>
                  <a:pt x="1450" y="555"/>
                </a:cubicBezTo>
                <a:cubicBezTo>
                  <a:pt x="1448" y="557"/>
                  <a:pt x="1448" y="557"/>
                  <a:pt x="1448" y="557"/>
                </a:cubicBezTo>
                <a:cubicBezTo>
                  <a:pt x="1452" y="561"/>
                  <a:pt x="1452" y="561"/>
                  <a:pt x="1452" y="561"/>
                </a:cubicBezTo>
                <a:cubicBezTo>
                  <a:pt x="1451" y="562"/>
                  <a:pt x="1451" y="562"/>
                  <a:pt x="1451" y="562"/>
                </a:cubicBezTo>
                <a:cubicBezTo>
                  <a:pt x="1450" y="559"/>
                  <a:pt x="1450" y="559"/>
                  <a:pt x="1450" y="559"/>
                </a:cubicBezTo>
                <a:cubicBezTo>
                  <a:pt x="1449" y="560"/>
                  <a:pt x="1449" y="560"/>
                  <a:pt x="1449" y="560"/>
                </a:cubicBezTo>
                <a:cubicBezTo>
                  <a:pt x="1444" y="563"/>
                  <a:pt x="1444" y="563"/>
                  <a:pt x="1444" y="563"/>
                </a:cubicBezTo>
                <a:cubicBezTo>
                  <a:pt x="1443" y="562"/>
                  <a:pt x="1443" y="562"/>
                  <a:pt x="1443" y="562"/>
                </a:cubicBezTo>
                <a:cubicBezTo>
                  <a:pt x="1441" y="564"/>
                  <a:pt x="1441" y="564"/>
                  <a:pt x="1441" y="564"/>
                </a:cubicBezTo>
                <a:cubicBezTo>
                  <a:pt x="1439" y="564"/>
                  <a:pt x="1439" y="564"/>
                  <a:pt x="1439" y="564"/>
                </a:cubicBezTo>
                <a:cubicBezTo>
                  <a:pt x="1440" y="563"/>
                  <a:pt x="1437" y="563"/>
                  <a:pt x="1439" y="562"/>
                </a:cubicBezTo>
                <a:cubicBezTo>
                  <a:pt x="1437" y="562"/>
                  <a:pt x="1437" y="562"/>
                  <a:pt x="1437" y="562"/>
                </a:cubicBezTo>
                <a:cubicBezTo>
                  <a:pt x="1435" y="564"/>
                  <a:pt x="1435" y="564"/>
                  <a:pt x="1435" y="564"/>
                </a:cubicBezTo>
                <a:cubicBezTo>
                  <a:pt x="1434" y="566"/>
                  <a:pt x="1434" y="566"/>
                  <a:pt x="1434" y="566"/>
                </a:cubicBezTo>
                <a:cubicBezTo>
                  <a:pt x="1433" y="566"/>
                  <a:pt x="1429" y="563"/>
                  <a:pt x="1430" y="567"/>
                </a:cubicBezTo>
                <a:cubicBezTo>
                  <a:pt x="1429" y="567"/>
                  <a:pt x="1439" y="564"/>
                  <a:pt x="1427" y="568"/>
                </a:cubicBezTo>
                <a:cubicBezTo>
                  <a:pt x="1425" y="567"/>
                  <a:pt x="1425" y="567"/>
                  <a:pt x="1425" y="567"/>
                </a:cubicBezTo>
                <a:cubicBezTo>
                  <a:pt x="1407" y="576"/>
                  <a:pt x="1407" y="576"/>
                  <a:pt x="1407" y="576"/>
                </a:cubicBezTo>
                <a:cubicBezTo>
                  <a:pt x="1398" y="580"/>
                  <a:pt x="1398" y="580"/>
                  <a:pt x="1398" y="580"/>
                </a:cubicBezTo>
                <a:cubicBezTo>
                  <a:pt x="1398" y="581"/>
                  <a:pt x="1398" y="581"/>
                  <a:pt x="1398" y="581"/>
                </a:cubicBezTo>
                <a:cubicBezTo>
                  <a:pt x="1393" y="583"/>
                  <a:pt x="1393" y="583"/>
                  <a:pt x="1393" y="583"/>
                </a:cubicBezTo>
                <a:cubicBezTo>
                  <a:pt x="1392" y="586"/>
                  <a:pt x="1392" y="586"/>
                  <a:pt x="1392" y="586"/>
                </a:cubicBezTo>
                <a:cubicBezTo>
                  <a:pt x="1395" y="587"/>
                  <a:pt x="1395" y="587"/>
                  <a:pt x="1395" y="587"/>
                </a:cubicBezTo>
                <a:cubicBezTo>
                  <a:pt x="1399" y="586"/>
                  <a:pt x="1397" y="586"/>
                  <a:pt x="1401" y="585"/>
                </a:cubicBezTo>
                <a:cubicBezTo>
                  <a:pt x="1402" y="585"/>
                  <a:pt x="1402" y="585"/>
                  <a:pt x="1402" y="585"/>
                </a:cubicBezTo>
                <a:cubicBezTo>
                  <a:pt x="1403" y="584"/>
                  <a:pt x="1403" y="584"/>
                  <a:pt x="1403" y="584"/>
                </a:cubicBezTo>
                <a:cubicBezTo>
                  <a:pt x="1402" y="584"/>
                  <a:pt x="1402" y="585"/>
                  <a:pt x="1401" y="584"/>
                </a:cubicBezTo>
                <a:cubicBezTo>
                  <a:pt x="1403" y="583"/>
                  <a:pt x="1403" y="583"/>
                  <a:pt x="1403" y="583"/>
                </a:cubicBezTo>
                <a:cubicBezTo>
                  <a:pt x="1402" y="582"/>
                  <a:pt x="1402" y="582"/>
                  <a:pt x="1402" y="582"/>
                </a:cubicBezTo>
                <a:cubicBezTo>
                  <a:pt x="1403" y="580"/>
                  <a:pt x="1388" y="585"/>
                  <a:pt x="1407" y="579"/>
                </a:cubicBezTo>
                <a:cubicBezTo>
                  <a:pt x="1408" y="580"/>
                  <a:pt x="1408" y="580"/>
                  <a:pt x="1408" y="580"/>
                </a:cubicBezTo>
                <a:cubicBezTo>
                  <a:pt x="1410" y="579"/>
                  <a:pt x="1410" y="579"/>
                  <a:pt x="1410" y="579"/>
                </a:cubicBezTo>
                <a:cubicBezTo>
                  <a:pt x="1409" y="578"/>
                  <a:pt x="1409" y="578"/>
                  <a:pt x="1409" y="578"/>
                </a:cubicBezTo>
                <a:cubicBezTo>
                  <a:pt x="1411" y="578"/>
                  <a:pt x="1411" y="578"/>
                  <a:pt x="1411" y="578"/>
                </a:cubicBezTo>
                <a:cubicBezTo>
                  <a:pt x="1410" y="580"/>
                  <a:pt x="1403" y="572"/>
                  <a:pt x="1407" y="584"/>
                </a:cubicBezTo>
                <a:cubicBezTo>
                  <a:pt x="1417" y="582"/>
                  <a:pt x="1417" y="582"/>
                  <a:pt x="1417" y="582"/>
                </a:cubicBezTo>
                <a:cubicBezTo>
                  <a:pt x="1420" y="580"/>
                  <a:pt x="1420" y="580"/>
                  <a:pt x="1420" y="580"/>
                </a:cubicBezTo>
                <a:cubicBezTo>
                  <a:pt x="1419" y="580"/>
                  <a:pt x="1417" y="578"/>
                  <a:pt x="1417" y="579"/>
                </a:cubicBezTo>
                <a:cubicBezTo>
                  <a:pt x="1417" y="579"/>
                  <a:pt x="1417" y="579"/>
                  <a:pt x="1417" y="579"/>
                </a:cubicBezTo>
                <a:cubicBezTo>
                  <a:pt x="1418" y="576"/>
                  <a:pt x="1418" y="576"/>
                  <a:pt x="1418" y="576"/>
                </a:cubicBezTo>
                <a:cubicBezTo>
                  <a:pt x="1418" y="575"/>
                  <a:pt x="1414" y="576"/>
                  <a:pt x="1417" y="573"/>
                </a:cubicBezTo>
                <a:cubicBezTo>
                  <a:pt x="1419" y="572"/>
                  <a:pt x="1419" y="572"/>
                  <a:pt x="1419" y="572"/>
                </a:cubicBezTo>
                <a:cubicBezTo>
                  <a:pt x="1420" y="573"/>
                  <a:pt x="1420" y="573"/>
                  <a:pt x="1420" y="573"/>
                </a:cubicBezTo>
                <a:cubicBezTo>
                  <a:pt x="1419" y="573"/>
                  <a:pt x="1424" y="568"/>
                  <a:pt x="1419" y="575"/>
                </a:cubicBezTo>
                <a:cubicBezTo>
                  <a:pt x="1421" y="576"/>
                  <a:pt x="1421" y="576"/>
                  <a:pt x="1421" y="576"/>
                </a:cubicBezTo>
                <a:cubicBezTo>
                  <a:pt x="1423" y="576"/>
                  <a:pt x="1423" y="576"/>
                  <a:pt x="1423" y="576"/>
                </a:cubicBezTo>
                <a:cubicBezTo>
                  <a:pt x="1420" y="577"/>
                  <a:pt x="1420" y="577"/>
                  <a:pt x="1420" y="577"/>
                </a:cubicBezTo>
                <a:cubicBezTo>
                  <a:pt x="1420" y="579"/>
                  <a:pt x="1420" y="579"/>
                  <a:pt x="1420" y="579"/>
                </a:cubicBezTo>
                <a:cubicBezTo>
                  <a:pt x="1423" y="580"/>
                  <a:pt x="1427" y="578"/>
                  <a:pt x="1428" y="579"/>
                </a:cubicBezTo>
                <a:cubicBezTo>
                  <a:pt x="1434" y="575"/>
                  <a:pt x="1434" y="575"/>
                  <a:pt x="1434" y="575"/>
                </a:cubicBezTo>
                <a:cubicBezTo>
                  <a:pt x="1435" y="575"/>
                  <a:pt x="1435" y="575"/>
                  <a:pt x="1435" y="575"/>
                </a:cubicBezTo>
                <a:cubicBezTo>
                  <a:pt x="1438" y="572"/>
                  <a:pt x="1438" y="572"/>
                  <a:pt x="1438" y="572"/>
                </a:cubicBezTo>
                <a:cubicBezTo>
                  <a:pt x="1438" y="572"/>
                  <a:pt x="1441" y="574"/>
                  <a:pt x="1437" y="572"/>
                </a:cubicBezTo>
                <a:cubicBezTo>
                  <a:pt x="1440" y="570"/>
                  <a:pt x="1440" y="570"/>
                  <a:pt x="1440" y="570"/>
                </a:cubicBezTo>
                <a:cubicBezTo>
                  <a:pt x="1444" y="573"/>
                  <a:pt x="1444" y="573"/>
                  <a:pt x="1444" y="573"/>
                </a:cubicBezTo>
                <a:cubicBezTo>
                  <a:pt x="1446" y="573"/>
                  <a:pt x="1446" y="573"/>
                  <a:pt x="1446" y="573"/>
                </a:cubicBezTo>
                <a:cubicBezTo>
                  <a:pt x="1446" y="572"/>
                  <a:pt x="1436" y="575"/>
                  <a:pt x="1447" y="569"/>
                </a:cubicBezTo>
                <a:cubicBezTo>
                  <a:pt x="1448" y="570"/>
                  <a:pt x="1448" y="570"/>
                  <a:pt x="1448" y="570"/>
                </a:cubicBezTo>
                <a:cubicBezTo>
                  <a:pt x="1449" y="568"/>
                  <a:pt x="1449" y="568"/>
                  <a:pt x="1449" y="568"/>
                </a:cubicBezTo>
                <a:cubicBezTo>
                  <a:pt x="1451" y="568"/>
                  <a:pt x="1451" y="568"/>
                  <a:pt x="1451" y="568"/>
                </a:cubicBezTo>
                <a:cubicBezTo>
                  <a:pt x="1450" y="571"/>
                  <a:pt x="1450" y="571"/>
                  <a:pt x="1450" y="571"/>
                </a:cubicBezTo>
                <a:cubicBezTo>
                  <a:pt x="1449" y="570"/>
                  <a:pt x="1453" y="571"/>
                  <a:pt x="1448" y="572"/>
                </a:cubicBezTo>
                <a:cubicBezTo>
                  <a:pt x="1451" y="576"/>
                  <a:pt x="1452" y="568"/>
                  <a:pt x="1456" y="571"/>
                </a:cubicBezTo>
                <a:cubicBezTo>
                  <a:pt x="1457" y="570"/>
                  <a:pt x="1457" y="570"/>
                  <a:pt x="1457" y="570"/>
                </a:cubicBezTo>
                <a:cubicBezTo>
                  <a:pt x="1463" y="569"/>
                  <a:pt x="1463" y="569"/>
                  <a:pt x="1463" y="569"/>
                </a:cubicBezTo>
                <a:cubicBezTo>
                  <a:pt x="1464" y="564"/>
                  <a:pt x="1464" y="564"/>
                  <a:pt x="1464" y="564"/>
                </a:cubicBezTo>
                <a:cubicBezTo>
                  <a:pt x="1465" y="562"/>
                  <a:pt x="1469" y="567"/>
                  <a:pt x="1469" y="563"/>
                </a:cubicBezTo>
                <a:cubicBezTo>
                  <a:pt x="1471" y="561"/>
                  <a:pt x="1471" y="561"/>
                  <a:pt x="1471" y="561"/>
                </a:cubicBezTo>
                <a:cubicBezTo>
                  <a:pt x="1472" y="562"/>
                  <a:pt x="1472" y="562"/>
                  <a:pt x="1472" y="562"/>
                </a:cubicBezTo>
                <a:cubicBezTo>
                  <a:pt x="1475" y="561"/>
                  <a:pt x="1475" y="561"/>
                  <a:pt x="1475" y="561"/>
                </a:cubicBezTo>
                <a:cubicBezTo>
                  <a:pt x="1476" y="564"/>
                  <a:pt x="1476" y="564"/>
                  <a:pt x="1476" y="564"/>
                </a:cubicBezTo>
                <a:cubicBezTo>
                  <a:pt x="1485" y="563"/>
                  <a:pt x="1485" y="563"/>
                  <a:pt x="1485" y="563"/>
                </a:cubicBezTo>
                <a:cubicBezTo>
                  <a:pt x="1488" y="559"/>
                  <a:pt x="1488" y="559"/>
                  <a:pt x="1488" y="559"/>
                </a:cubicBezTo>
                <a:cubicBezTo>
                  <a:pt x="1491" y="558"/>
                  <a:pt x="1491" y="558"/>
                  <a:pt x="1491" y="558"/>
                </a:cubicBezTo>
                <a:cubicBezTo>
                  <a:pt x="1492" y="559"/>
                  <a:pt x="1492" y="559"/>
                  <a:pt x="1492" y="559"/>
                </a:cubicBezTo>
                <a:cubicBezTo>
                  <a:pt x="1498" y="557"/>
                  <a:pt x="1498" y="557"/>
                  <a:pt x="1498" y="557"/>
                </a:cubicBezTo>
                <a:cubicBezTo>
                  <a:pt x="1499" y="556"/>
                  <a:pt x="1484" y="556"/>
                  <a:pt x="1502" y="560"/>
                </a:cubicBezTo>
                <a:cubicBezTo>
                  <a:pt x="1502" y="555"/>
                  <a:pt x="1502" y="555"/>
                  <a:pt x="1502" y="555"/>
                </a:cubicBezTo>
                <a:cubicBezTo>
                  <a:pt x="1509" y="555"/>
                  <a:pt x="1509" y="555"/>
                  <a:pt x="1509" y="555"/>
                </a:cubicBezTo>
                <a:cubicBezTo>
                  <a:pt x="1512" y="553"/>
                  <a:pt x="1512" y="553"/>
                  <a:pt x="1512" y="553"/>
                </a:cubicBezTo>
                <a:cubicBezTo>
                  <a:pt x="1513" y="554"/>
                  <a:pt x="1513" y="554"/>
                  <a:pt x="1513" y="554"/>
                </a:cubicBezTo>
                <a:cubicBezTo>
                  <a:pt x="1516" y="553"/>
                  <a:pt x="1516" y="553"/>
                  <a:pt x="1516" y="553"/>
                </a:cubicBezTo>
                <a:cubicBezTo>
                  <a:pt x="1517" y="551"/>
                  <a:pt x="1517" y="551"/>
                  <a:pt x="1517" y="551"/>
                </a:cubicBezTo>
                <a:cubicBezTo>
                  <a:pt x="1514" y="550"/>
                  <a:pt x="1514" y="550"/>
                  <a:pt x="1514" y="550"/>
                </a:cubicBezTo>
                <a:cubicBezTo>
                  <a:pt x="1512" y="552"/>
                  <a:pt x="1512" y="552"/>
                  <a:pt x="1512" y="552"/>
                </a:cubicBezTo>
                <a:cubicBezTo>
                  <a:pt x="1512" y="550"/>
                  <a:pt x="1512" y="550"/>
                  <a:pt x="1512" y="550"/>
                </a:cubicBezTo>
                <a:cubicBezTo>
                  <a:pt x="1516" y="550"/>
                  <a:pt x="1516" y="550"/>
                  <a:pt x="1516" y="550"/>
                </a:cubicBezTo>
                <a:cubicBezTo>
                  <a:pt x="1520" y="551"/>
                  <a:pt x="1520" y="551"/>
                  <a:pt x="1520" y="551"/>
                </a:cubicBezTo>
                <a:cubicBezTo>
                  <a:pt x="1522" y="548"/>
                  <a:pt x="1522" y="548"/>
                  <a:pt x="1522" y="548"/>
                </a:cubicBezTo>
                <a:cubicBezTo>
                  <a:pt x="1525" y="549"/>
                  <a:pt x="1525" y="549"/>
                  <a:pt x="1525" y="549"/>
                </a:cubicBezTo>
                <a:cubicBezTo>
                  <a:pt x="1526" y="549"/>
                  <a:pt x="1526" y="549"/>
                  <a:pt x="1526" y="549"/>
                </a:cubicBezTo>
                <a:cubicBezTo>
                  <a:pt x="1526" y="549"/>
                  <a:pt x="1515" y="552"/>
                  <a:pt x="1527" y="545"/>
                </a:cubicBezTo>
                <a:cubicBezTo>
                  <a:pt x="1527" y="545"/>
                  <a:pt x="1522" y="544"/>
                  <a:pt x="1527" y="547"/>
                </a:cubicBezTo>
                <a:cubicBezTo>
                  <a:pt x="1534" y="544"/>
                  <a:pt x="1534" y="544"/>
                  <a:pt x="1534" y="544"/>
                </a:cubicBezTo>
                <a:cubicBezTo>
                  <a:pt x="1534" y="544"/>
                  <a:pt x="1534" y="544"/>
                  <a:pt x="1534" y="544"/>
                </a:cubicBezTo>
                <a:cubicBezTo>
                  <a:pt x="1537" y="541"/>
                  <a:pt x="1537" y="541"/>
                  <a:pt x="1537" y="541"/>
                </a:cubicBezTo>
                <a:cubicBezTo>
                  <a:pt x="1538" y="542"/>
                  <a:pt x="1538" y="542"/>
                  <a:pt x="1538" y="542"/>
                </a:cubicBezTo>
                <a:cubicBezTo>
                  <a:pt x="1539" y="540"/>
                  <a:pt x="1539" y="540"/>
                  <a:pt x="1539" y="540"/>
                </a:cubicBezTo>
                <a:cubicBezTo>
                  <a:pt x="1543" y="544"/>
                  <a:pt x="1543" y="544"/>
                  <a:pt x="1543" y="544"/>
                </a:cubicBezTo>
                <a:cubicBezTo>
                  <a:pt x="1549" y="541"/>
                  <a:pt x="1549" y="541"/>
                  <a:pt x="1549" y="541"/>
                </a:cubicBezTo>
                <a:cubicBezTo>
                  <a:pt x="1549" y="539"/>
                  <a:pt x="1549" y="539"/>
                  <a:pt x="1549" y="539"/>
                </a:cubicBezTo>
                <a:cubicBezTo>
                  <a:pt x="1554" y="539"/>
                  <a:pt x="1554" y="539"/>
                  <a:pt x="1554" y="539"/>
                </a:cubicBezTo>
                <a:cubicBezTo>
                  <a:pt x="1554" y="538"/>
                  <a:pt x="1554" y="538"/>
                  <a:pt x="1554" y="538"/>
                </a:cubicBezTo>
                <a:cubicBezTo>
                  <a:pt x="1554" y="538"/>
                  <a:pt x="1556" y="537"/>
                  <a:pt x="1555" y="539"/>
                </a:cubicBezTo>
                <a:cubicBezTo>
                  <a:pt x="1558" y="536"/>
                  <a:pt x="1558" y="536"/>
                  <a:pt x="1558" y="536"/>
                </a:cubicBezTo>
                <a:cubicBezTo>
                  <a:pt x="1563" y="536"/>
                  <a:pt x="1563" y="536"/>
                  <a:pt x="1563" y="536"/>
                </a:cubicBezTo>
                <a:cubicBezTo>
                  <a:pt x="1566" y="539"/>
                  <a:pt x="1568" y="534"/>
                  <a:pt x="1569" y="535"/>
                </a:cubicBezTo>
                <a:cubicBezTo>
                  <a:pt x="1569" y="532"/>
                  <a:pt x="1572" y="537"/>
                  <a:pt x="1569" y="532"/>
                </a:cubicBezTo>
                <a:cubicBezTo>
                  <a:pt x="1572" y="532"/>
                  <a:pt x="1572" y="532"/>
                  <a:pt x="1572" y="532"/>
                </a:cubicBezTo>
                <a:cubicBezTo>
                  <a:pt x="1569" y="529"/>
                  <a:pt x="1569" y="529"/>
                  <a:pt x="1569" y="529"/>
                </a:cubicBezTo>
                <a:cubicBezTo>
                  <a:pt x="1575" y="529"/>
                  <a:pt x="1575" y="529"/>
                  <a:pt x="1575" y="529"/>
                </a:cubicBezTo>
                <a:cubicBezTo>
                  <a:pt x="1575" y="526"/>
                  <a:pt x="1575" y="526"/>
                  <a:pt x="1575" y="526"/>
                </a:cubicBezTo>
                <a:cubicBezTo>
                  <a:pt x="1576" y="526"/>
                  <a:pt x="1576" y="527"/>
                  <a:pt x="1577" y="526"/>
                </a:cubicBezTo>
                <a:cubicBezTo>
                  <a:pt x="1577" y="525"/>
                  <a:pt x="1577" y="525"/>
                  <a:pt x="1577" y="525"/>
                </a:cubicBezTo>
                <a:cubicBezTo>
                  <a:pt x="1572" y="525"/>
                  <a:pt x="1572" y="525"/>
                  <a:pt x="1572" y="525"/>
                </a:cubicBezTo>
                <a:cubicBezTo>
                  <a:pt x="1568" y="529"/>
                  <a:pt x="1568" y="529"/>
                  <a:pt x="1568" y="529"/>
                </a:cubicBezTo>
                <a:cubicBezTo>
                  <a:pt x="1568" y="531"/>
                  <a:pt x="1568" y="531"/>
                  <a:pt x="1568" y="531"/>
                </a:cubicBezTo>
                <a:cubicBezTo>
                  <a:pt x="1563" y="532"/>
                  <a:pt x="1563" y="532"/>
                  <a:pt x="1563" y="532"/>
                </a:cubicBezTo>
                <a:cubicBezTo>
                  <a:pt x="1559" y="531"/>
                  <a:pt x="1559" y="531"/>
                  <a:pt x="1559" y="531"/>
                </a:cubicBezTo>
                <a:cubicBezTo>
                  <a:pt x="1556" y="533"/>
                  <a:pt x="1556" y="533"/>
                  <a:pt x="1556" y="533"/>
                </a:cubicBezTo>
                <a:cubicBezTo>
                  <a:pt x="1557" y="533"/>
                  <a:pt x="1559" y="531"/>
                  <a:pt x="1561" y="535"/>
                </a:cubicBezTo>
                <a:cubicBezTo>
                  <a:pt x="1556" y="535"/>
                  <a:pt x="1556" y="535"/>
                  <a:pt x="1556" y="535"/>
                </a:cubicBezTo>
                <a:cubicBezTo>
                  <a:pt x="1550" y="538"/>
                  <a:pt x="1550" y="538"/>
                  <a:pt x="1550" y="538"/>
                </a:cubicBezTo>
                <a:cubicBezTo>
                  <a:pt x="1548" y="537"/>
                  <a:pt x="1548" y="537"/>
                  <a:pt x="1548" y="537"/>
                </a:cubicBezTo>
                <a:cubicBezTo>
                  <a:pt x="1548" y="540"/>
                  <a:pt x="1548" y="540"/>
                  <a:pt x="1548" y="540"/>
                </a:cubicBezTo>
                <a:cubicBezTo>
                  <a:pt x="1546" y="540"/>
                  <a:pt x="1546" y="540"/>
                  <a:pt x="1546" y="540"/>
                </a:cubicBezTo>
                <a:cubicBezTo>
                  <a:pt x="1546" y="538"/>
                  <a:pt x="1546" y="538"/>
                  <a:pt x="1546" y="538"/>
                </a:cubicBezTo>
                <a:cubicBezTo>
                  <a:pt x="1543" y="538"/>
                  <a:pt x="1543" y="538"/>
                  <a:pt x="1543" y="538"/>
                </a:cubicBezTo>
                <a:cubicBezTo>
                  <a:pt x="1544" y="534"/>
                  <a:pt x="1544" y="534"/>
                  <a:pt x="1544" y="534"/>
                </a:cubicBezTo>
                <a:cubicBezTo>
                  <a:pt x="1545" y="536"/>
                  <a:pt x="1545" y="536"/>
                  <a:pt x="1545" y="536"/>
                </a:cubicBezTo>
                <a:cubicBezTo>
                  <a:pt x="1549" y="536"/>
                  <a:pt x="1549" y="536"/>
                  <a:pt x="1549" y="536"/>
                </a:cubicBezTo>
                <a:cubicBezTo>
                  <a:pt x="1549" y="534"/>
                  <a:pt x="1549" y="534"/>
                  <a:pt x="1549" y="534"/>
                </a:cubicBezTo>
                <a:cubicBezTo>
                  <a:pt x="1545" y="534"/>
                  <a:pt x="1545" y="534"/>
                  <a:pt x="1545" y="534"/>
                </a:cubicBezTo>
                <a:cubicBezTo>
                  <a:pt x="1546" y="532"/>
                  <a:pt x="1546" y="532"/>
                  <a:pt x="1546" y="532"/>
                </a:cubicBezTo>
                <a:cubicBezTo>
                  <a:pt x="1546" y="532"/>
                  <a:pt x="1546" y="532"/>
                  <a:pt x="1546" y="532"/>
                </a:cubicBezTo>
                <a:cubicBezTo>
                  <a:pt x="1555" y="528"/>
                  <a:pt x="1555" y="528"/>
                  <a:pt x="1555" y="528"/>
                </a:cubicBezTo>
                <a:cubicBezTo>
                  <a:pt x="1556" y="529"/>
                  <a:pt x="1556" y="529"/>
                  <a:pt x="1556" y="529"/>
                </a:cubicBezTo>
                <a:cubicBezTo>
                  <a:pt x="1561" y="525"/>
                  <a:pt x="1561" y="525"/>
                  <a:pt x="1561" y="525"/>
                </a:cubicBezTo>
                <a:cubicBezTo>
                  <a:pt x="1565" y="525"/>
                  <a:pt x="1565" y="525"/>
                  <a:pt x="1565" y="525"/>
                </a:cubicBezTo>
                <a:cubicBezTo>
                  <a:pt x="1564" y="525"/>
                  <a:pt x="1564" y="525"/>
                  <a:pt x="1564" y="525"/>
                </a:cubicBezTo>
                <a:cubicBezTo>
                  <a:pt x="1567" y="526"/>
                  <a:pt x="1567" y="526"/>
                  <a:pt x="1567" y="526"/>
                </a:cubicBezTo>
                <a:cubicBezTo>
                  <a:pt x="1571" y="525"/>
                  <a:pt x="1571" y="525"/>
                  <a:pt x="1571" y="525"/>
                </a:cubicBezTo>
                <a:cubicBezTo>
                  <a:pt x="1571" y="523"/>
                  <a:pt x="1571" y="523"/>
                  <a:pt x="1571" y="523"/>
                </a:cubicBezTo>
                <a:cubicBezTo>
                  <a:pt x="1573" y="523"/>
                  <a:pt x="1573" y="523"/>
                  <a:pt x="1573" y="523"/>
                </a:cubicBezTo>
                <a:cubicBezTo>
                  <a:pt x="1575" y="522"/>
                  <a:pt x="1575" y="522"/>
                  <a:pt x="1575" y="522"/>
                </a:cubicBezTo>
                <a:cubicBezTo>
                  <a:pt x="1573" y="521"/>
                  <a:pt x="1573" y="521"/>
                  <a:pt x="1573" y="521"/>
                </a:cubicBezTo>
                <a:cubicBezTo>
                  <a:pt x="1576" y="520"/>
                  <a:pt x="1576" y="520"/>
                  <a:pt x="1576" y="520"/>
                </a:cubicBezTo>
                <a:cubicBezTo>
                  <a:pt x="1578" y="516"/>
                  <a:pt x="1578" y="516"/>
                  <a:pt x="1578" y="516"/>
                </a:cubicBezTo>
                <a:cubicBezTo>
                  <a:pt x="1582" y="516"/>
                  <a:pt x="1582" y="516"/>
                  <a:pt x="1582" y="516"/>
                </a:cubicBezTo>
                <a:cubicBezTo>
                  <a:pt x="1584" y="514"/>
                  <a:pt x="1584" y="514"/>
                  <a:pt x="1584" y="514"/>
                </a:cubicBezTo>
                <a:cubicBezTo>
                  <a:pt x="1585" y="516"/>
                  <a:pt x="1585" y="516"/>
                  <a:pt x="1585" y="516"/>
                </a:cubicBezTo>
                <a:cubicBezTo>
                  <a:pt x="1586" y="515"/>
                  <a:pt x="1586" y="515"/>
                  <a:pt x="1586" y="515"/>
                </a:cubicBezTo>
                <a:cubicBezTo>
                  <a:pt x="1585" y="520"/>
                  <a:pt x="1585" y="520"/>
                  <a:pt x="1585" y="520"/>
                </a:cubicBezTo>
                <a:cubicBezTo>
                  <a:pt x="1585" y="520"/>
                  <a:pt x="1585" y="520"/>
                  <a:pt x="1585" y="520"/>
                </a:cubicBezTo>
                <a:cubicBezTo>
                  <a:pt x="1585" y="518"/>
                  <a:pt x="1579" y="522"/>
                  <a:pt x="1583" y="517"/>
                </a:cubicBezTo>
                <a:cubicBezTo>
                  <a:pt x="1582" y="520"/>
                  <a:pt x="1582" y="520"/>
                  <a:pt x="1582" y="520"/>
                </a:cubicBezTo>
                <a:cubicBezTo>
                  <a:pt x="1577" y="521"/>
                  <a:pt x="1577" y="521"/>
                  <a:pt x="1577" y="521"/>
                </a:cubicBezTo>
                <a:cubicBezTo>
                  <a:pt x="1578" y="525"/>
                  <a:pt x="1578" y="525"/>
                  <a:pt x="1578" y="525"/>
                </a:cubicBezTo>
                <a:cubicBezTo>
                  <a:pt x="1581" y="525"/>
                  <a:pt x="1581" y="525"/>
                  <a:pt x="1581" y="525"/>
                </a:cubicBezTo>
                <a:cubicBezTo>
                  <a:pt x="1581" y="523"/>
                  <a:pt x="1583" y="527"/>
                  <a:pt x="1582" y="523"/>
                </a:cubicBezTo>
                <a:cubicBezTo>
                  <a:pt x="1583" y="525"/>
                  <a:pt x="1583" y="525"/>
                  <a:pt x="1583" y="525"/>
                </a:cubicBezTo>
                <a:cubicBezTo>
                  <a:pt x="1584" y="524"/>
                  <a:pt x="1593" y="529"/>
                  <a:pt x="1590" y="522"/>
                </a:cubicBezTo>
                <a:cubicBezTo>
                  <a:pt x="1593" y="520"/>
                  <a:pt x="1593" y="520"/>
                  <a:pt x="1593" y="520"/>
                </a:cubicBezTo>
                <a:cubicBezTo>
                  <a:pt x="1600" y="517"/>
                  <a:pt x="1600" y="517"/>
                  <a:pt x="1600" y="517"/>
                </a:cubicBezTo>
                <a:cubicBezTo>
                  <a:pt x="1599" y="515"/>
                  <a:pt x="1599" y="515"/>
                  <a:pt x="1599" y="515"/>
                </a:cubicBezTo>
                <a:cubicBezTo>
                  <a:pt x="1601" y="515"/>
                  <a:pt x="1601" y="515"/>
                  <a:pt x="1601" y="515"/>
                </a:cubicBezTo>
                <a:cubicBezTo>
                  <a:pt x="1600" y="517"/>
                  <a:pt x="1600" y="517"/>
                  <a:pt x="1600" y="517"/>
                </a:cubicBezTo>
                <a:cubicBezTo>
                  <a:pt x="1600" y="519"/>
                  <a:pt x="1600" y="519"/>
                  <a:pt x="1600" y="519"/>
                </a:cubicBezTo>
                <a:cubicBezTo>
                  <a:pt x="1594" y="522"/>
                  <a:pt x="1594" y="522"/>
                  <a:pt x="1594" y="522"/>
                </a:cubicBezTo>
                <a:cubicBezTo>
                  <a:pt x="1592" y="522"/>
                  <a:pt x="1597" y="520"/>
                  <a:pt x="1591" y="521"/>
                </a:cubicBezTo>
                <a:cubicBezTo>
                  <a:pt x="1588" y="525"/>
                  <a:pt x="1588" y="525"/>
                  <a:pt x="1588" y="525"/>
                </a:cubicBezTo>
                <a:cubicBezTo>
                  <a:pt x="1583" y="527"/>
                  <a:pt x="1619" y="508"/>
                  <a:pt x="1572" y="534"/>
                </a:cubicBezTo>
                <a:cubicBezTo>
                  <a:pt x="1563" y="539"/>
                  <a:pt x="1563" y="539"/>
                  <a:pt x="1563" y="539"/>
                </a:cubicBezTo>
                <a:cubicBezTo>
                  <a:pt x="1562" y="537"/>
                  <a:pt x="1562" y="537"/>
                  <a:pt x="1562" y="537"/>
                </a:cubicBezTo>
                <a:cubicBezTo>
                  <a:pt x="1555" y="545"/>
                  <a:pt x="1555" y="545"/>
                  <a:pt x="1555" y="545"/>
                </a:cubicBezTo>
                <a:cubicBezTo>
                  <a:pt x="1552" y="546"/>
                  <a:pt x="1552" y="546"/>
                  <a:pt x="1552" y="546"/>
                </a:cubicBezTo>
                <a:cubicBezTo>
                  <a:pt x="1552" y="545"/>
                  <a:pt x="1552" y="545"/>
                  <a:pt x="1552" y="545"/>
                </a:cubicBezTo>
                <a:cubicBezTo>
                  <a:pt x="1543" y="549"/>
                  <a:pt x="1543" y="549"/>
                  <a:pt x="1543" y="549"/>
                </a:cubicBezTo>
                <a:cubicBezTo>
                  <a:pt x="1543" y="549"/>
                  <a:pt x="1546" y="550"/>
                  <a:pt x="1542" y="550"/>
                </a:cubicBezTo>
                <a:cubicBezTo>
                  <a:pt x="1544" y="553"/>
                  <a:pt x="1550" y="546"/>
                  <a:pt x="1561" y="547"/>
                </a:cubicBezTo>
                <a:cubicBezTo>
                  <a:pt x="1559" y="547"/>
                  <a:pt x="1559" y="545"/>
                  <a:pt x="1561" y="545"/>
                </a:cubicBezTo>
                <a:cubicBezTo>
                  <a:pt x="1561" y="546"/>
                  <a:pt x="1561" y="546"/>
                  <a:pt x="1561" y="546"/>
                </a:cubicBezTo>
                <a:cubicBezTo>
                  <a:pt x="1557" y="546"/>
                  <a:pt x="1564" y="551"/>
                  <a:pt x="1564" y="543"/>
                </a:cubicBezTo>
                <a:cubicBezTo>
                  <a:pt x="1564" y="544"/>
                  <a:pt x="1564" y="544"/>
                  <a:pt x="1564" y="544"/>
                </a:cubicBezTo>
                <a:cubicBezTo>
                  <a:pt x="1566" y="543"/>
                  <a:pt x="1566" y="543"/>
                  <a:pt x="1566" y="543"/>
                </a:cubicBezTo>
                <a:cubicBezTo>
                  <a:pt x="1572" y="542"/>
                  <a:pt x="1572" y="542"/>
                  <a:pt x="1572" y="542"/>
                </a:cubicBezTo>
                <a:cubicBezTo>
                  <a:pt x="1569" y="544"/>
                  <a:pt x="1569" y="544"/>
                  <a:pt x="1569" y="544"/>
                </a:cubicBezTo>
                <a:cubicBezTo>
                  <a:pt x="1577" y="546"/>
                  <a:pt x="1577" y="546"/>
                  <a:pt x="1577" y="546"/>
                </a:cubicBezTo>
                <a:cubicBezTo>
                  <a:pt x="1578" y="545"/>
                  <a:pt x="1578" y="545"/>
                  <a:pt x="1578" y="545"/>
                </a:cubicBezTo>
                <a:cubicBezTo>
                  <a:pt x="1578" y="547"/>
                  <a:pt x="1578" y="547"/>
                  <a:pt x="1578" y="547"/>
                </a:cubicBezTo>
                <a:cubicBezTo>
                  <a:pt x="1579" y="547"/>
                  <a:pt x="1580" y="549"/>
                  <a:pt x="1581" y="547"/>
                </a:cubicBezTo>
                <a:cubicBezTo>
                  <a:pt x="1581" y="545"/>
                  <a:pt x="1581" y="545"/>
                  <a:pt x="1581" y="545"/>
                </a:cubicBezTo>
                <a:cubicBezTo>
                  <a:pt x="1584" y="543"/>
                  <a:pt x="1584" y="543"/>
                  <a:pt x="1584" y="543"/>
                </a:cubicBezTo>
                <a:cubicBezTo>
                  <a:pt x="1583" y="546"/>
                  <a:pt x="1583" y="546"/>
                  <a:pt x="1583" y="546"/>
                </a:cubicBezTo>
                <a:cubicBezTo>
                  <a:pt x="1588" y="546"/>
                  <a:pt x="1588" y="546"/>
                  <a:pt x="1588" y="546"/>
                </a:cubicBezTo>
                <a:cubicBezTo>
                  <a:pt x="1590" y="543"/>
                  <a:pt x="1590" y="543"/>
                  <a:pt x="1590" y="543"/>
                </a:cubicBezTo>
                <a:cubicBezTo>
                  <a:pt x="1591" y="543"/>
                  <a:pt x="1592" y="543"/>
                  <a:pt x="1593" y="543"/>
                </a:cubicBezTo>
                <a:cubicBezTo>
                  <a:pt x="1589" y="542"/>
                  <a:pt x="1589" y="542"/>
                  <a:pt x="1589" y="542"/>
                </a:cubicBezTo>
                <a:cubicBezTo>
                  <a:pt x="1588" y="542"/>
                  <a:pt x="1588" y="542"/>
                  <a:pt x="1588" y="542"/>
                </a:cubicBezTo>
                <a:cubicBezTo>
                  <a:pt x="1589" y="541"/>
                  <a:pt x="1589" y="541"/>
                  <a:pt x="1589" y="541"/>
                </a:cubicBezTo>
                <a:cubicBezTo>
                  <a:pt x="1587" y="540"/>
                  <a:pt x="1587" y="540"/>
                  <a:pt x="1587" y="540"/>
                </a:cubicBezTo>
                <a:cubicBezTo>
                  <a:pt x="1587" y="536"/>
                  <a:pt x="1587" y="536"/>
                  <a:pt x="1587" y="536"/>
                </a:cubicBezTo>
                <a:cubicBezTo>
                  <a:pt x="1590" y="537"/>
                  <a:pt x="1590" y="537"/>
                  <a:pt x="1590" y="537"/>
                </a:cubicBezTo>
                <a:cubicBezTo>
                  <a:pt x="1590" y="540"/>
                  <a:pt x="1590" y="540"/>
                  <a:pt x="1590" y="540"/>
                </a:cubicBezTo>
                <a:cubicBezTo>
                  <a:pt x="1594" y="539"/>
                  <a:pt x="1594" y="539"/>
                  <a:pt x="1594" y="539"/>
                </a:cubicBezTo>
                <a:cubicBezTo>
                  <a:pt x="1594" y="535"/>
                  <a:pt x="1594" y="535"/>
                  <a:pt x="1594" y="535"/>
                </a:cubicBezTo>
                <a:cubicBezTo>
                  <a:pt x="1597" y="535"/>
                  <a:pt x="1598" y="532"/>
                  <a:pt x="1601" y="535"/>
                </a:cubicBezTo>
                <a:cubicBezTo>
                  <a:pt x="1603" y="535"/>
                  <a:pt x="1604" y="531"/>
                  <a:pt x="1605" y="535"/>
                </a:cubicBezTo>
                <a:cubicBezTo>
                  <a:pt x="1603" y="538"/>
                  <a:pt x="1603" y="538"/>
                  <a:pt x="1603" y="538"/>
                </a:cubicBezTo>
                <a:cubicBezTo>
                  <a:pt x="1605" y="539"/>
                  <a:pt x="1605" y="539"/>
                  <a:pt x="1605" y="539"/>
                </a:cubicBezTo>
                <a:cubicBezTo>
                  <a:pt x="1614" y="535"/>
                  <a:pt x="1614" y="535"/>
                  <a:pt x="1614" y="535"/>
                </a:cubicBezTo>
                <a:cubicBezTo>
                  <a:pt x="1614" y="533"/>
                  <a:pt x="1614" y="533"/>
                  <a:pt x="1614" y="533"/>
                </a:cubicBezTo>
                <a:cubicBezTo>
                  <a:pt x="1623" y="531"/>
                  <a:pt x="1623" y="531"/>
                  <a:pt x="1623" y="531"/>
                </a:cubicBezTo>
                <a:cubicBezTo>
                  <a:pt x="1631" y="527"/>
                  <a:pt x="1631" y="527"/>
                  <a:pt x="1631" y="527"/>
                </a:cubicBezTo>
                <a:cubicBezTo>
                  <a:pt x="1636" y="527"/>
                  <a:pt x="1636" y="527"/>
                  <a:pt x="1636" y="527"/>
                </a:cubicBezTo>
                <a:cubicBezTo>
                  <a:pt x="1636" y="524"/>
                  <a:pt x="1636" y="524"/>
                  <a:pt x="1636" y="524"/>
                </a:cubicBezTo>
                <a:cubicBezTo>
                  <a:pt x="1640" y="524"/>
                  <a:pt x="1640" y="524"/>
                  <a:pt x="1640" y="524"/>
                </a:cubicBezTo>
                <a:cubicBezTo>
                  <a:pt x="1640" y="523"/>
                  <a:pt x="1639" y="523"/>
                  <a:pt x="1640" y="522"/>
                </a:cubicBezTo>
                <a:cubicBezTo>
                  <a:pt x="1641" y="524"/>
                  <a:pt x="1641" y="524"/>
                  <a:pt x="1641" y="524"/>
                </a:cubicBezTo>
                <a:cubicBezTo>
                  <a:pt x="1642" y="522"/>
                  <a:pt x="1644" y="524"/>
                  <a:pt x="1646" y="523"/>
                </a:cubicBezTo>
                <a:cubicBezTo>
                  <a:pt x="1647" y="524"/>
                  <a:pt x="1647" y="524"/>
                  <a:pt x="1647" y="524"/>
                </a:cubicBezTo>
                <a:cubicBezTo>
                  <a:pt x="1643" y="525"/>
                  <a:pt x="1643" y="525"/>
                  <a:pt x="1643" y="525"/>
                </a:cubicBezTo>
                <a:cubicBezTo>
                  <a:pt x="1647" y="522"/>
                  <a:pt x="1640" y="522"/>
                  <a:pt x="1636" y="528"/>
                </a:cubicBezTo>
                <a:cubicBezTo>
                  <a:pt x="1634" y="528"/>
                  <a:pt x="1631" y="528"/>
                  <a:pt x="1631" y="530"/>
                </a:cubicBezTo>
                <a:cubicBezTo>
                  <a:pt x="1631" y="531"/>
                  <a:pt x="1631" y="531"/>
                  <a:pt x="1631" y="531"/>
                </a:cubicBezTo>
                <a:cubicBezTo>
                  <a:pt x="1635" y="532"/>
                  <a:pt x="1635" y="532"/>
                  <a:pt x="1635" y="532"/>
                </a:cubicBezTo>
                <a:cubicBezTo>
                  <a:pt x="1639" y="531"/>
                  <a:pt x="1639" y="531"/>
                  <a:pt x="1639" y="531"/>
                </a:cubicBezTo>
                <a:cubicBezTo>
                  <a:pt x="1640" y="528"/>
                  <a:pt x="1640" y="528"/>
                  <a:pt x="1640" y="528"/>
                </a:cubicBezTo>
                <a:cubicBezTo>
                  <a:pt x="1644" y="528"/>
                  <a:pt x="1644" y="528"/>
                  <a:pt x="1644" y="528"/>
                </a:cubicBezTo>
                <a:cubicBezTo>
                  <a:pt x="1645" y="528"/>
                  <a:pt x="1640" y="528"/>
                  <a:pt x="1646" y="527"/>
                </a:cubicBezTo>
                <a:cubicBezTo>
                  <a:pt x="1640" y="532"/>
                  <a:pt x="1640" y="532"/>
                  <a:pt x="1640" y="532"/>
                </a:cubicBezTo>
                <a:cubicBezTo>
                  <a:pt x="1649" y="529"/>
                  <a:pt x="1649" y="529"/>
                  <a:pt x="1649" y="529"/>
                </a:cubicBezTo>
                <a:cubicBezTo>
                  <a:pt x="1650" y="529"/>
                  <a:pt x="1642" y="531"/>
                  <a:pt x="1653" y="529"/>
                </a:cubicBezTo>
                <a:cubicBezTo>
                  <a:pt x="1654" y="525"/>
                  <a:pt x="1632" y="538"/>
                  <a:pt x="1660" y="522"/>
                </a:cubicBezTo>
                <a:cubicBezTo>
                  <a:pt x="1661" y="522"/>
                  <a:pt x="1661" y="522"/>
                  <a:pt x="1661" y="522"/>
                </a:cubicBezTo>
                <a:cubicBezTo>
                  <a:pt x="1664" y="520"/>
                  <a:pt x="1664" y="520"/>
                  <a:pt x="1664" y="520"/>
                </a:cubicBezTo>
                <a:cubicBezTo>
                  <a:pt x="1660" y="517"/>
                  <a:pt x="1660" y="517"/>
                  <a:pt x="1660" y="517"/>
                </a:cubicBezTo>
                <a:cubicBezTo>
                  <a:pt x="1657" y="516"/>
                  <a:pt x="1659" y="522"/>
                  <a:pt x="1655" y="517"/>
                </a:cubicBezTo>
                <a:cubicBezTo>
                  <a:pt x="1654" y="518"/>
                  <a:pt x="1654" y="518"/>
                  <a:pt x="1654" y="518"/>
                </a:cubicBezTo>
                <a:cubicBezTo>
                  <a:pt x="1653" y="517"/>
                  <a:pt x="1653" y="517"/>
                  <a:pt x="1653" y="517"/>
                </a:cubicBezTo>
                <a:cubicBezTo>
                  <a:pt x="1655" y="515"/>
                  <a:pt x="1655" y="515"/>
                  <a:pt x="1655" y="515"/>
                </a:cubicBezTo>
                <a:cubicBezTo>
                  <a:pt x="1655" y="514"/>
                  <a:pt x="1655" y="514"/>
                  <a:pt x="1655" y="514"/>
                </a:cubicBezTo>
                <a:cubicBezTo>
                  <a:pt x="1657" y="511"/>
                  <a:pt x="1657" y="511"/>
                  <a:pt x="1657" y="511"/>
                </a:cubicBezTo>
                <a:cubicBezTo>
                  <a:pt x="1659" y="512"/>
                  <a:pt x="1659" y="512"/>
                  <a:pt x="1659" y="512"/>
                </a:cubicBezTo>
                <a:cubicBezTo>
                  <a:pt x="1659" y="513"/>
                  <a:pt x="1654" y="509"/>
                  <a:pt x="1658" y="515"/>
                </a:cubicBezTo>
                <a:cubicBezTo>
                  <a:pt x="1660" y="513"/>
                  <a:pt x="1660" y="513"/>
                  <a:pt x="1660" y="513"/>
                </a:cubicBezTo>
                <a:cubicBezTo>
                  <a:pt x="1660" y="515"/>
                  <a:pt x="1660" y="515"/>
                  <a:pt x="1660" y="515"/>
                </a:cubicBezTo>
                <a:cubicBezTo>
                  <a:pt x="1664" y="516"/>
                  <a:pt x="1664" y="516"/>
                  <a:pt x="1664" y="516"/>
                </a:cubicBezTo>
                <a:cubicBezTo>
                  <a:pt x="1667" y="515"/>
                  <a:pt x="1667" y="515"/>
                  <a:pt x="1667" y="515"/>
                </a:cubicBezTo>
                <a:cubicBezTo>
                  <a:pt x="1668" y="517"/>
                  <a:pt x="1668" y="517"/>
                  <a:pt x="1668" y="517"/>
                </a:cubicBezTo>
                <a:cubicBezTo>
                  <a:pt x="1673" y="514"/>
                  <a:pt x="1673" y="514"/>
                  <a:pt x="1673" y="514"/>
                </a:cubicBezTo>
                <a:cubicBezTo>
                  <a:pt x="1672" y="511"/>
                  <a:pt x="1672" y="511"/>
                  <a:pt x="1672" y="511"/>
                </a:cubicBezTo>
                <a:cubicBezTo>
                  <a:pt x="1674" y="509"/>
                  <a:pt x="1674" y="509"/>
                  <a:pt x="1674" y="509"/>
                </a:cubicBezTo>
                <a:cubicBezTo>
                  <a:pt x="1677" y="510"/>
                  <a:pt x="1677" y="510"/>
                  <a:pt x="1677" y="510"/>
                </a:cubicBezTo>
                <a:cubicBezTo>
                  <a:pt x="1679" y="507"/>
                  <a:pt x="1679" y="507"/>
                  <a:pt x="1679" y="507"/>
                </a:cubicBezTo>
                <a:cubicBezTo>
                  <a:pt x="1681" y="507"/>
                  <a:pt x="1681" y="507"/>
                  <a:pt x="1681" y="507"/>
                </a:cubicBezTo>
                <a:cubicBezTo>
                  <a:pt x="1681" y="512"/>
                  <a:pt x="1681" y="512"/>
                  <a:pt x="1681" y="512"/>
                </a:cubicBezTo>
                <a:cubicBezTo>
                  <a:pt x="1678" y="513"/>
                  <a:pt x="1678" y="513"/>
                  <a:pt x="1678" y="513"/>
                </a:cubicBezTo>
                <a:cubicBezTo>
                  <a:pt x="1679" y="514"/>
                  <a:pt x="1679" y="514"/>
                  <a:pt x="1679" y="514"/>
                </a:cubicBezTo>
                <a:cubicBezTo>
                  <a:pt x="1677" y="516"/>
                  <a:pt x="1677" y="516"/>
                  <a:pt x="1677" y="516"/>
                </a:cubicBezTo>
                <a:cubicBezTo>
                  <a:pt x="1678" y="519"/>
                  <a:pt x="1678" y="519"/>
                  <a:pt x="1678" y="519"/>
                </a:cubicBezTo>
                <a:cubicBezTo>
                  <a:pt x="1673" y="519"/>
                  <a:pt x="1673" y="519"/>
                  <a:pt x="1673" y="519"/>
                </a:cubicBezTo>
                <a:cubicBezTo>
                  <a:pt x="1672" y="519"/>
                  <a:pt x="1672" y="520"/>
                  <a:pt x="1675" y="521"/>
                </a:cubicBezTo>
                <a:cubicBezTo>
                  <a:pt x="1668" y="520"/>
                  <a:pt x="1668" y="520"/>
                  <a:pt x="1668" y="520"/>
                </a:cubicBezTo>
                <a:cubicBezTo>
                  <a:pt x="1670" y="522"/>
                  <a:pt x="1670" y="522"/>
                  <a:pt x="1670" y="522"/>
                </a:cubicBezTo>
                <a:cubicBezTo>
                  <a:pt x="1668" y="520"/>
                  <a:pt x="1666" y="527"/>
                  <a:pt x="1665" y="521"/>
                </a:cubicBezTo>
                <a:cubicBezTo>
                  <a:pt x="1657" y="528"/>
                  <a:pt x="1657" y="528"/>
                  <a:pt x="1657" y="528"/>
                </a:cubicBezTo>
                <a:cubicBezTo>
                  <a:pt x="1659" y="529"/>
                  <a:pt x="1659" y="529"/>
                  <a:pt x="1659" y="529"/>
                </a:cubicBezTo>
                <a:cubicBezTo>
                  <a:pt x="1667" y="527"/>
                  <a:pt x="1667" y="527"/>
                  <a:pt x="1667" y="527"/>
                </a:cubicBezTo>
                <a:cubicBezTo>
                  <a:pt x="1672" y="529"/>
                  <a:pt x="1672" y="529"/>
                  <a:pt x="1672" y="529"/>
                </a:cubicBezTo>
                <a:cubicBezTo>
                  <a:pt x="1679" y="527"/>
                  <a:pt x="1679" y="527"/>
                  <a:pt x="1679" y="527"/>
                </a:cubicBezTo>
                <a:cubicBezTo>
                  <a:pt x="1716" y="525"/>
                  <a:pt x="1716" y="525"/>
                  <a:pt x="1716" y="525"/>
                </a:cubicBezTo>
                <a:cubicBezTo>
                  <a:pt x="1721" y="525"/>
                  <a:pt x="1721" y="525"/>
                  <a:pt x="1721" y="525"/>
                </a:cubicBezTo>
                <a:cubicBezTo>
                  <a:pt x="1722" y="526"/>
                  <a:pt x="1722" y="526"/>
                  <a:pt x="1722" y="526"/>
                </a:cubicBezTo>
                <a:cubicBezTo>
                  <a:pt x="1714" y="528"/>
                  <a:pt x="1714" y="528"/>
                  <a:pt x="1714" y="528"/>
                </a:cubicBezTo>
                <a:cubicBezTo>
                  <a:pt x="1752" y="530"/>
                  <a:pt x="1752" y="530"/>
                  <a:pt x="1752" y="530"/>
                </a:cubicBezTo>
                <a:cubicBezTo>
                  <a:pt x="1771" y="528"/>
                  <a:pt x="1771" y="528"/>
                  <a:pt x="1771" y="528"/>
                </a:cubicBezTo>
                <a:cubicBezTo>
                  <a:pt x="1770" y="529"/>
                  <a:pt x="1770" y="529"/>
                  <a:pt x="1770" y="529"/>
                </a:cubicBezTo>
                <a:cubicBezTo>
                  <a:pt x="1771" y="531"/>
                  <a:pt x="1771" y="531"/>
                  <a:pt x="1771" y="531"/>
                </a:cubicBezTo>
                <a:cubicBezTo>
                  <a:pt x="1756" y="532"/>
                  <a:pt x="1756" y="532"/>
                  <a:pt x="1756" y="532"/>
                </a:cubicBezTo>
                <a:cubicBezTo>
                  <a:pt x="1757" y="536"/>
                  <a:pt x="1757" y="536"/>
                  <a:pt x="1757" y="536"/>
                </a:cubicBezTo>
                <a:cubicBezTo>
                  <a:pt x="1757" y="539"/>
                  <a:pt x="1757" y="539"/>
                  <a:pt x="1757" y="539"/>
                </a:cubicBezTo>
                <a:cubicBezTo>
                  <a:pt x="1756" y="539"/>
                  <a:pt x="1756" y="539"/>
                  <a:pt x="1756" y="539"/>
                </a:cubicBezTo>
                <a:cubicBezTo>
                  <a:pt x="1755" y="540"/>
                  <a:pt x="1755" y="540"/>
                  <a:pt x="1755" y="540"/>
                </a:cubicBezTo>
                <a:cubicBezTo>
                  <a:pt x="1757" y="541"/>
                  <a:pt x="1757" y="541"/>
                  <a:pt x="1757" y="541"/>
                </a:cubicBezTo>
                <a:cubicBezTo>
                  <a:pt x="1753" y="542"/>
                  <a:pt x="1753" y="542"/>
                  <a:pt x="1753" y="542"/>
                </a:cubicBezTo>
                <a:cubicBezTo>
                  <a:pt x="1751" y="540"/>
                  <a:pt x="1751" y="540"/>
                  <a:pt x="1751" y="540"/>
                </a:cubicBezTo>
                <a:cubicBezTo>
                  <a:pt x="1749" y="542"/>
                  <a:pt x="1749" y="542"/>
                  <a:pt x="1749" y="542"/>
                </a:cubicBezTo>
                <a:cubicBezTo>
                  <a:pt x="1744" y="542"/>
                  <a:pt x="1744" y="542"/>
                  <a:pt x="1744" y="542"/>
                </a:cubicBezTo>
                <a:cubicBezTo>
                  <a:pt x="1741" y="544"/>
                  <a:pt x="1741" y="544"/>
                  <a:pt x="1741" y="544"/>
                </a:cubicBezTo>
                <a:cubicBezTo>
                  <a:pt x="1742" y="543"/>
                  <a:pt x="1742" y="543"/>
                  <a:pt x="1742" y="543"/>
                </a:cubicBezTo>
                <a:cubicBezTo>
                  <a:pt x="1735" y="544"/>
                  <a:pt x="1735" y="544"/>
                  <a:pt x="1735" y="544"/>
                </a:cubicBezTo>
                <a:cubicBezTo>
                  <a:pt x="1732" y="546"/>
                  <a:pt x="1754" y="540"/>
                  <a:pt x="1728" y="547"/>
                </a:cubicBezTo>
                <a:cubicBezTo>
                  <a:pt x="1726" y="546"/>
                  <a:pt x="1726" y="546"/>
                  <a:pt x="1726" y="546"/>
                </a:cubicBezTo>
                <a:cubicBezTo>
                  <a:pt x="1725" y="546"/>
                  <a:pt x="1729" y="549"/>
                  <a:pt x="1724" y="547"/>
                </a:cubicBezTo>
                <a:cubicBezTo>
                  <a:pt x="1724" y="549"/>
                  <a:pt x="1724" y="549"/>
                  <a:pt x="1724" y="549"/>
                </a:cubicBezTo>
                <a:cubicBezTo>
                  <a:pt x="1721" y="550"/>
                  <a:pt x="1721" y="550"/>
                  <a:pt x="1721" y="550"/>
                </a:cubicBezTo>
                <a:cubicBezTo>
                  <a:pt x="1710" y="552"/>
                  <a:pt x="1710" y="552"/>
                  <a:pt x="1710" y="552"/>
                </a:cubicBezTo>
                <a:cubicBezTo>
                  <a:pt x="1706" y="554"/>
                  <a:pt x="1706" y="554"/>
                  <a:pt x="1706" y="554"/>
                </a:cubicBezTo>
                <a:cubicBezTo>
                  <a:pt x="1704" y="553"/>
                  <a:pt x="1704" y="553"/>
                  <a:pt x="1704" y="553"/>
                </a:cubicBezTo>
                <a:cubicBezTo>
                  <a:pt x="1700" y="553"/>
                  <a:pt x="1700" y="553"/>
                  <a:pt x="1700" y="553"/>
                </a:cubicBezTo>
                <a:cubicBezTo>
                  <a:pt x="1700" y="551"/>
                  <a:pt x="1697" y="554"/>
                  <a:pt x="1698" y="551"/>
                </a:cubicBezTo>
                <a:cubicBezTo>
                  <a:pt x="1695" y="555"/>
                  <a:pt x="1695" y="555"/>
                  <a:pt x="1695" y="555"/>
                </a:cubicBezTo>
                <a:cubicBezTo>
                  <a:pt x="1691" y="558"/>
                  <a:pt x="1691" y="558"/>
                  <a:pt x="1691" y="558"/>
                </a:cubicBezTo>
                <a:cubicBezTo>
                  <a:pt x="1691" y="557"/>
                  <a:pt x="1691" y="557"/>
                  <a:pt x="1691" y="557"/>
                </a:cubicBezTo>
                <a:cubicBezTo>
                  <a:pt x="1684" y="560"/>
                  <a:pt x="1684" y="560"/>
                  <a:pt x="1684" y="560"/>
                </a:cubicBezTo>
                <a:cubicBezTo>
                  <a:pt x="1683" y="561"/>
                  <a:pt x="1683" y="561"/>
                  <a:pt x="1683" y="561"/>
                </a:cubicBezTo>
                <a:cubicBezTo>
                  <a:pt x="1686" y="563"/>
                  <a:pt x="1686" y="563"/>
                  <a:pt x="1686" y="563"/>
                </a:cubicBezTo>
                <a:cubicBezTo>
                  <a:pt x="1708" y="558"/>
                  <a:pt x="1708" y="558"/>
                  <a:pt x="1708" y="558"/>
                </a:cubicBezTo>
                <a:cubicBezTo>
                  <a:pt x="1716" y="556"/>
                  <a:pt x="1716" y="556"/>
                  <a:pt x="1716" y="556"/>
                </a:cubicBezTo>
                <a:cubicBezTo>
                  <a:pt x="1730" y="557"/>
                  <a:pt x="1730" y="557"/>
                  <a:pt x="1730" y="557"/>
                </a:cubicBezTo>
                <a:cubicBezTo>
                  <a:pt x="1732" y="556"/>
                  <a:pt x="1732" y="556"/>
                  <a:pt x="1732" y="556"/>
                </a:cubicBezTo>
                <a:cubicBezTo>
                  <a:pt x="1736" y="557"/>
                  <a:pt x="1736" y="557"/>
                  <a:pt x="1736" y="557"/>
                </a:cubicBezTo>
                <a:cubicBezTo>
                  <a:pt x="1736" y="560"/>
                  <a:pt x="1736" y="560"/>
                  <a:pt x="1736" y="560"/>
                </a:cubicBezTo>
                <a:cubicBezTo>
                  <a:pt x="1732" y="562"/>
                  <a:pt x="1732" y="562"/>
                  <a:pt x="1732" y="562"/>
                </a:cubicBezTo>
                <a:cubicBezTo>
                  <a:pt x="1725" y="562"/>
                  <a:pt x="1725" y="562"/>
                  <a:pt x="1725" y="562"/>
                </a:cubicBezTo>
                <a:cubicBezTo>
                  <a:pt x="1724" y="561"/>
                  <a:pt x="1724" y="561"/>
                  <a:pt x="1724" y="561"/>
                </a:cubicBezTo>
                <a:cubicBezTo>
                  <a:pt x="1714" y="564"/>
                  <a:pt x="1714" y="564"/>
                  <a:pt x="1714" y="564"/>
                </a:cubicBezTo>
                <a:cubicBezTo>
                  <a:pt x="1708" y="563"/>
                  <a:pt x="1708" y="563"/>
                  <a:pt x="1708" y="563"/>
                </a:cubicBezTo>
                <a:cubicBezTo>
                  <a:pt x="1700" y="564"/>
                  <a:pt x="1700" y="564"/>
                  <a:pt x="1700" y="564"/>
                </a:cubicBezTo>
                <a:cubicBezTo>
                  <a:pt x="1701" y="564"/>
                  <a:pt x="1701" y="564"/>
                  <a:pt x="1701" y="564"/>
                </a:cubicBezTo>
                <a:cubicBezTo>
                  <a:pt x="1698" y="568"/>
                  <a:pt x="1698" y="568"/>
                  <a:pt x="1698" y="568"/>
                </a:cubicBezTo>
                <a:cubicBezTo>
                  <a:pt x="1697" y="566"/>
                  <a:pt x="1697" y="566"/>
                  <a:pt x="1697" y="566"/>
                </a:cubicBezTo>
                <a:cubicBezTo>
                  <a:pt x="1694" y="567"/>
                  <a:pt x="1694" y="567"/>
                  <a:pt x="1694" y="567"/>
                </a:cubicBezTo>
                <a:cubicBezTo>
                  <a:pt x="1695" y="568"/>
                  <a:pt x="1693" y="566"/>
                  <a:pt x="1693" y="569"/>
                </a:cubicBezTo>
                <a:cubicBezTo>
                  <a:pt x="1709" y="567"/>
                  <a:pt x="1709" y="567"/>
                  <a:pt x="1709" y="567"/>
                </a:cubicBezTo>
                <a:cubicBezTo>
                  <a:pt x="1708" y="568"/>
                  <a:pt x="1708" y="568"/>
                  <a:pt x="1708" y="568"/>
                </a:cubicBezTo>
                <a:cubicBezTo>
                  <a:pt x="1709" y="569"/>
                  <a:pt x="1709" y="569"/>
                  <a:pt x="1709" y="569"/>
                </a:cubicBezTo>
                <a:cubicBezTo>
                  <a:pt x="1706" y="568"/>
                  <a:pt x="1706" y="568"/>
                  <a:pt x="1706" y="568"/>
                </a:cubicBezTo>
                <a:cubicBezTo>
                  <a:pt x="1704" y="571"/>
                  <a:pt x="1704" y="571"/>
                  <a:pt x="1704" y="571"/>
                </a:cubicBezTo>
                <a:cubicBezTo>
                  <a:pt x="1707" y="576"/>
                  <a:pt x="1707" y="576"/>
                  <a:pt x="1707" y="576"/>
                </a:cubicBezTo>
                <a:cubicBezTo>
                  <a:pt x="1714" y="575"/>
                  <a:pt x="1714" y="575"/>
                  <a:pt x="1714" y="575"/>
                </a:cubicBezTo>
                <a:cubicBezTo>
                  <a:pt x="1715" y="573"/>
                  <a:pt x="1715" y="573"/>
                  <a:pt x="1715" y="573"/>
                </a:cubicBezTo>
                <a:cubicBezTo>
                  <a:pt x="1720" y="573"/>
                  <a:pt x="1720" y="573"/>
                  <a:pt x="1720" y="573"/>
                </a:cubicBezTo>
                <a:cubicBezTo>
                  <a:pt x="1720" y="572"/>
                  <a:pt x="1720" y="572"/>
                  <a:pt x="1720" y="572"/>
                </a:cubicBezTo>
                <a:cubicBezTo>
                  <a:pt x="1720" y="574"/>
                  <a:pt x="1720" y="574"/>
                  <a:pt x="1720" y="574"/>
                </a:cubicBezTo>
                <a:cubicBezTo>
                  <a:pt x="1724" y="574"/>
                  <a:pt x="1724" y="574"/>
                  <a:pt x="1724" y="574"/>
                </a:cubicBezTo>
                <a:cubicBezTo>
                  <a:pt x="1724" y="575"/>
                  <a:pt x="1724" y="575"/>
                  <a:pt x="1724" y="575"/>
                </a:cubicBezTo>
                <a:cubicBezTo>
                  <a:pt x="1710" y="578"/>
                  <a:pt x="1710" y="578"/>
                  <a:pt x="1710" y="578"/>
                </a:cubicBezTo>
                <a:cubicBezTo>
                  <a:pt x="1710" y="579"/>
                  <a:pt x="1719" y="574"/>
                  <a:pt x="1707" y="580"/>
                </a:cubicBezTo>
                <a:cubicBezTo>
                  <a:pt x="1702" y="580"/>
                  <a:pt x="1702" y="580"/>
                  <a:pt x="1702" y="580"/>
                </a:cubicBezTo>
                <a:cubicBezTo>
                  <a:pt x="1701" y="577"/>
                  <a:pt x="1701" y="577"/>
                  <a:pt x="1701" y="577"/>
                </a:cubicBezTo>
                <a:cubicBezTo>
                  <a:pt x="1693" y="581"/>
                  <a:pt x="1693" y="581"/>
                  <a:pt x="1693" y="581"/>
                </a:cubicBezTo>
                <a:cubicBezTo>
                  <a:pt x="1687" y="581"/>
                  <a:pt x="1687" y="581"/>
                  <a:pt x="1687" y="581"/>
                </a:cubicBezTo>
                <a:cubicBezTo>
                  <a:pt x="1679" y="585"/>
                  <a:pt x="1679" y="585"/>
                  <a:pt x="1679" y="585"/>
                </a:cubicBezTo>
                <a:cubicBezTo>
                  <a:pt x="1678" y="586"/>
                  <a:pt x="1678" y="586"/>
                  <a:pt x="1678" y="586"/>
                </a:cubicBezTo>
                <a:cubicBezTo>
                  <a:pt x="1680" y="584"/>
                  <a:pt x="1680" y="584"/>
                  <a:pt x="1680" y="584"/>
                </a:cubicBezTo>
                <a:cubicBezTo>
                  <a:pt x="1677" y="579"/>
                  <a:pt x="1677" y="579"/>
                  <a:pt x="1677" y="579"/>
                </a:cubicBezTo>
                <a:cubicBezTo>
                  <a:pt x="1682" y="579"/>
                  <a:pt x="1682" y="579"/>
                  <a:pt x="1682" y="579"/>
                </a:cubicBezTo>
                <a:cubicBezTo>
                  <a:pt x="1679" y="577"/>
                  <a:pt x="1679" y="577"/>
                  <a:pt x="1679" y="577"/>
                </a:cubicBezTo>
                <a:cubicBezTo>
                  <a:pt x="1672" y="578"/>
                  <a:pt x="1672" y="578"/>
                  <a:pt x="1672" y="578"/>
                </a:cubicBezTo>
                <a:cubicBezTo>
                  <a:pt x="1669" y="574"/>
                  <a:pt x="1669" y="574"/>
                  <a:pt x="1669" y="574"/>
                </a:cubicBezTo>
                <a:cubicBezTo>
                  <a:pt x="1667" y="579"/>
                  <a:pt x="1667" y="579"/>
                  <a:pt x="1667" y="579"/>
                </a:cubicBezTo>
                <a:cubicBezTo>
                  <a:pt x="1656" y="581"/>
                  <a:pt x="1656" y="581"/>
                  <a:pt x="1656" y="581"/>
                </a:cubicBezTo>
                <a:cubicBezTo>
                  <a:pt x="1655" y="581"/>
                  <a:pt x="1654" y="581"/>
                  <a:pt x="1653" y="582"/>
                </a:cubicBezTo>
                <a:cubicBezTo>
                  <a:pt x="1646" y="583"/>
                  <a:pt x="1646" y="583"/>
                  <a:pt x="1646" y="583"/>
                </a:cubicBezTo>
                <a:cubicBezTo>
                  <a:pt x="1641" y="583"/>
                  <a:pt x="1641" y="583"/>
                  <a:pt x="1641" y="583"/>
                </a:cubicBezTo>
                <a:cubicBezTo>
                  <a:pt x="1641" y="583"/>
                  <a:pt x="1639" y="585"/>
                  <a:pt x="1641" y="581"/>
                </a:cubicBezTo>
                <a:cubicBezTo>
                  <a:pt x="1633" y="585"/>
                  <a:pt x="1633" y="585"/>
                  <a:pt x="1633" y="585"/>
                </a:cubicBezTo>
                <a:cubicBezTo>
                  <a:pt x="1631" y="583"/>
                  <a:pt x="1631" y="583"/>
                  <a:pt x="1631" y="583"/>
                </a:cubicBezTo>
                <a:cubicBezTo>
                  <a:pt x="1628" y="587"/>
                  <a:pt x="1628" y="587"/>
                  <a:pt x="1628" y="587"/>
                </a:cubicBezTo>
                <a:cubicBezTo>
                  <a:pt x="1627" y="586"/>
                  <a:pt x="1627" y="586"/>
                  <a:pt x="1627" y="586"/>
                </a:cubicBezTo>
                <a:cubicBezTo>
                  <a:pt x="1626" y="591"/>
                  <a:pt x="1627" y="583"/>
                  <a:pt x="1622" y="587"/>
                </a:cubicBezTo>
                <a:cubicBezTo>
                  <a:pt x="1625" y="588"/>
                  <a:pt x="1625" y="588"/>
                  <a:pt x="1625" y="588"/>
                </a:cubicBezTo>
                <a:cubicBezTo>
                  <a:pt x="1628" y="590"/>
                  <a:pt x="1628" y="590"/>
                  <a:pt x="1628" y="590"/>
                </a:cubicBezTo>
                <a:cubicBezTo>
                  <a:pt x="1625" y="592"/>
                  <a:pt x="1625" y="592"/>
                  <a:pt x="1625" y="592"/>
                </a:cubicBezTo>
                <a:cubicBezTo>
                  <a:pt x="1631" y="593"/>
                  <a:pt x="1631" y="593"/>
                  <a:pt x="1631" y="593"/>
                </a:cubicBezTo>
                <a:cubicBezTo>
                  <a:pt x="1635" y="593"/>
                  <a:pt x="1635" y="593"/>
                  <a:pt x="1635" y="593"/>
                </a:cubicBezTo>
                <a:cubicBezTo>
                  <a:pt x="1639" y="590"/>
                  <a:pt x="1639" y="590"/>
                  <a:pt x="1639" y="590"/>
                </a:cubicBezTo>
                <a:cubicBezTo>
                  <a:pt x="1652" y="587"/>
                  <a:pt x="1652" y="587"/>
                  <a:pt x="1652" y="587"/>
                </a:cubicBezTo>
                <a:cubicBezTo>
                  <a:pt x="1653" y="587"/>
                  <a:pt x="1653" y="587"/>
                  <a:pt x="1653" y="587"/>
                </a:cubicBezTo>
                <a:cubicBezTo>
                  <a:pt x="1653" y="587"/>
                  <a:pt x="1653" y="587"/>
                  <a:pt x="1653" y="587"/>
                </a:cubicBezTo>
                <a:cubicBezTo>
                  <a:pt x="1642" y="591"/>
                  <a:pt x="1642" y="591"/>
                  <a:pt x="1642" y="591"/>
                </a:cubicBezTo>
                <a:cubicBezTo>
                  <a:pt x="1641" y="592"/>
                  <a:pt x="1645" y="590"/>
                  <a:pt x="1641" y="593"/>
                </a:cubicBezTo>
                <a:cubicBezTo>
                  <a:pt x="1642" y="594"/>
                  <a:pt x="1642" y="594"/>
                  <a:pt x="1642" y="594"/>
                </a:cubicBezTo>
                <a:cubicBezTo>
                  <a:pt x="1641" y="594"/>
                  <a:pt x="1641" y="594"/>
                  <a:pt x="1641" y="594"/>
                </a:cubicBezTo>
                <a:cubicBezTo>
                  <a:pt x="1641" y="596"/>
                  <a:pt x="1641" y="596"/>
                  <a:pt x="1641" y="596"/>
                </a:cubicBezTo>
                <a:cubicBezTo>
                  <a:pt x="1642" y="597"/>
                  <a:pt x="1642" y="597"/>
                  <a:pt x="1642" y="597"/>
                </a:cubicBezTo>
                <a:cubicBezTo>
                  <a:pt x="1643" y="596"/>
                  <a:pt x="1643" y="596"/>
                  <a:pt x="1643" y="596"/>
                </a:cubicBezTo>
                <a:cubicBezTo>
                  <a:pt x="1644" y="597"/>
                  <a:pt x="1644" y="597"/>
                  <a:pt x="1644" y="597"/>
                </a:cubicBezTo>
                <a:cubicBezTo>
                  <a:pt x="1650" y="595"/>
                  <a:pt x="1647" y="600"/>
                  <a:pt x="1665" y="597"/>
                </a:cubicBezTo>
                <a:cubicBezTo>
                  <a:pt x="1667" y="598"/>
                  <a:pt x="1667" y="598"/>
                  <a:pt x="1667" y="598"/>
                </a:cubicBezTo>
                <a:cubicBezTo>
                  <a:pt x="1662" y="600"/>
                  <a:pt x="1662" y="600"/>
                  <a:pt x="1662" y="600"/>
                </a:cubicBezTo>
                <a:cubicBezTo>
                  <a:pt x="1660" y="601"/>
                  <a:pt x="1660" y="601"/>
                  <a:pt x="1660" y="601"/>
                </a:cubicBezTo>
                <a:cubicBezTo>
                  <a:pt x="1662" y="603"/>
                  <a:pt x="1662" y="603"/>
                  <a:pt x="1662" y="603"/>
                </a:cubicBezTo>
                <a:cubicBezTo>
                  <a:pt x="1673" y="599"/>
                  <a:pt x="1673" y="599"/>
                  <a:pt x="1673" y="599"/>
                </a:cubicBezTo>
                <a:cubicBezTo>
                  <a:pt x="1679" y="599"/>
                  <a:pt x="1679" y="599"/>
                  <a:pt x="1679" y="599"/>
                </a:cubicBezTo>
                <a:cubicBezTo>
                  <a:pt x="1683" y="595"/>
                  <a:pt x="1685" y="599"/>
                  <a:pt x="1693" y="596"/>
                </a:cubicBezTo>
                <a:cubicBezTo>
                  <a:pt x="1705" y="594"/>
                  <a:pt x="1705" y="594"/>
                  <a:pt x="1705" y="594"/>
                </a:cubicBezTo>
                <a:cubicBezTo>
                  <a:pt x="1724" y="590"/>
                  <a:pt x="1724" y="590"/>
                  <a:pt x="1724" y="590"/>
                </a:cubicBezTo>
                <a:cubicBezTo>
                  <a:pt x="1733" y="593"/>
                  <a:pt x="1733" y="593"/>
                  <a:pt x="1733" y="593"/>
                </a:cubicBezTo>
                <a:cubicBezTo>
                  <a:pt x="1738" y="596"/>
                  <a:pt x="1738" y="596"/>
                  <a:pt x="1738" y="596"/>
                </a:cubicBezTo>
                <a:cubicBezTo>
                  <a:pt x="1740" y="596"/>
                  <a:pt x="1740" y="596"/>
                  <a:pt x="1740" y="596"/>
                </a:cubicBezTo>
                <a:cubicBezTo>
                  <a:pt x="1740" y="594"/>
                  <a:pt x="1740" y="594"/>
                  <a:pt x="1740" y="594"/>
                </a:cubicBezTo>
                <a:cubicBezTo>
                  <a:pt x="1740" y="596"/>
                  <a:pt x="1734" y="591"/>
                  <a:pt x="1742" y="596"/>
                </a:cubicBezTo>
                <a:cubicBezTo>
                  <a:pt x="1743" y="593"/>
                  <a:pt x="1743" y="593"/>
                  <a:pt x="1743" y="593"/>
                </a:cubicBezTo>
                <a:cubicBezTo>
                  <a:pt x="1747" y="592"/>
                  <a:pt x="1747" y="592"/>
                  <a:pt x="1747" y="592"/>
                </a:cubicBezTo>
                <a:cubicBezTo>
                  <a:pt x="1750" y="593"/>
                  <a:pt x="1750" y="593"/>
                  <a:pt x="1750" y="593"/>
                </a:cubicBezTo>
                <a:cubicBezTo>
                  <a:pt x="1755" y="591"/>
                  <a:pt x="1755" y="591"/>
                  <a:pt x="1755" y="591"/>
                </a:cubicBezTo>
                <a:cubicBezTo>
                  <a:pt x="1757" y="592"/>
                  <a:pt x="1757" y="592"/>
                  <a:pt x="1757" y="592"/>
                </a:cubicBezTo>
                <a:cubicBezTo>
                  <a:pt x="1772" y="589"/>
                  <a:pt x="1772" y="589"/>
                  <a:pt x="1772" y="589"/>
                </a:cubicBezTo>
                <a:cubicBezTo>
                  <a:pt x="1775" y="590"/>
                  <a:pt x="1775" y="590"/>
                  <a:pt x="1775" y="590"/>
                </a:cubicBezTo>
                <a:cubicBezTo>
                  <a:pt x="1773" y="592"/>
                  <a:pt x="1773" y="592"/>
                  <a:pt x="1773" y="592"/>
                </a:cubicBezTo>
                <a:cubicBezTo>
                  <a:pt x="1778" y="593"/>
                  <a:pt x="1778" y="593"/>
                  <a:pt x="1778" y="593"/>
                </a:cubicBezTo>
                <a:cubicBezTo>
                  <a:pt x="1775" y="596"/>
                  <a:pt x="1775" y="596"/>
                  <a:pt x="1775" y="596"/>
                </a:cubicBezTo>
                <a:cubicBezTo>
                  <a:pt x="1767" y="596"/>
                  <a:pt x="1767" y="596"/>
                  <a:pt x="1767" y="596"/>
                </a:cubicBezTo>
                <a:cubicBezTo>
                  <a:pt x="1767" y="596"/>
                  <a:pt x="1767" y="596"/>
                  <a:pt x="1767" y="596"/>
                </a:cubicBezTo>
                <a:cubicBezTo>
                  <a:pt x="1761" y="596"/>
                  <a:pt x="1761" y="596"/>
                  <a:pt x="1761" y="596"/>
                </a:cubicBezTo>
                <a:cubicBezTo>
                  <a:pt x="1762" y="599"/>
                  <a:pt x="1762" y="599"/>
                  <a:pt x="1762" y="599"/>
                </a:cubicBezTo>
                <a:cubicBezTo>
                  <a:pt x="1756" y="599"/>
                  <a:pt x="1756" y="599"/>
                  <a:pt x="1756" y="599"/>
                </a:cubicBezTo>
                <a:cubicBezTo>
                  <a:pt x="1748" y="603"/>
                  <a:pt x="1748" y="603"/>
                  <a:pt x="1748" y="603"/>
                </a:cubicBezTo>
                <a:cubicBezTo>
                  <a:pt x="1736" y="608"/>
                  <a:pt x="1736" y="608"/>
                  <a:pt x="1736" y="608"/>
                </a:cubicBezTo>
                <a:cubicBezTo>
                  <a:pt x="1734" y="607"/>
                  <a:pt x="1734" y="607"/>
                  <a:pt x="1734" y="607"/>
                </a:cubicBezTo>
                <a:cubicBezTo>
                  <a:pt x="1733" y="607"/>
                  <a:pt x="1733" y="607"/>
                  <a:pt x="1733" y="607"/>
                </a:cubicBezTo>
                <a:cubicBezTo>
                  <a:pt x="1732" y="609"/>
                  <a:pt x="1732" y="609"/>
                  <a:pt x="1732" y="609"/>
                </a:cubicBezTo>
                <a:cubicBezTo>
                  <a:pt x="1729" y="608"/>
                  <a:pt x="1729" y="608"/>
                  <a:pt x="1729" y="608"/>
                </a:cubicBezTo>
                <a:cubicBezTo>
                  <a:pt x="1727" y="609"/>
                  <a:pt x="1727" y="609"/>
                  <a:pt x="1727" y="609"/>
                </a:cubicBezTo>
                <a:cubicBezTo>
                  <a:pt x="1729" y="610"/>
                  <a:pt x="1729" y="610"/>
                  <a:pt x="1729" y="610"/>
                </a:cubicBezTo>
                <a:cubicBezTo>
                  <a:pt x="1720" y="612"/>
                  <a:pt x="1720" y="612"/>
                  <a:pt x="1720" y="612"/>
                </a:cubicBezTo>
                <a:cubicBezTo>
                  <a:pt x="1715" y="616"/>
                  <a:pt x="1715" y="616"/>
                  <a:pt x="1715" y="616"/>
                </a:cubicBezTo>
                <a:cubicBezTo>
                  <a:pt x="1702" y="620"/>
                  <a:pt x="1702" y="620"/>
                  <a:pt x="1702" y="620"/>
                </a:cubicBezTo>
                <a:cubicBezTo>
                  <a:pt x="1701" y="619"/>
                  <a:pt x="1701" y="619"/>
                  <a:pt x="1701" y="619"/>
                </a:cubicBezTo>
                <a:cubicBezTo>
                  <a:pt x="1700" y="621"/>
                  <a:pt x="1700" y="621"/>
                  <a:pt x="1700" y="621"/>
                </a:cubicBezTo>
                <a:cubicBezTo>
                  <a:pt x="1703" y="620"/>
                  <a:pt x="1699" y="621"/>
                  <a:pt x="1699" y="618"/>
                </a:cubicBezTo>
                <a:cubicBezTo>
                  <a:pt x="1694" y="621"/>
                  <a:pt x="1694" y="621"/>
                  <a:pt x="1694" y="621"/>
                </a:cubicBezTo>
                <a:cubicBezTo>
                  <a:pt x="1693" y="620"/>
                  <a:pt x="1693" y="620"/>
                  <a:pt x="1693" y="620"/>
                </a:cubicBezTo>
                <a:cubicBezTo>
                  <a:pt x="1692" y="622"/>
                  <a:pt x="1692" y="622"/>
                  <a:pt x="1692" y="622"/>
                </a:cubicBezTo>
                <a:cubicBezTo>
                  <a:pt x="1693" y="626"/>
                  <a:pt x="1693" y="626"/>
                  <a:pt x="1693" y="626"/>
                </a:cubicBezTo>
                <a:cubicBezTo>
                  <a:pt x="1689" y="629"/>
                  <a:pt x="1708" y="630"/>
                  <a:pt x="1687" y="627"/>
                </a:cubicBezTo>
                <a:cubicBezTo>
                  <a:pt x="1691" y="629"/>
                  <a:pt x="1691" y="629"/>
                  <a:pt x="1691" y="629"/>
                </a:cubicBezTo>
                <a:cubicBezTo>
                  <a:pt x="1696" y="629"/>
                  <a:pt x="1696" y="629"/>
                  <a:pt x="1696" y="629"/>
                </a:cubicBezTo>
                <a:cubicBezTo>
                  <a:pt x="1697" y="628"/>
                  <a:pt x="1697" y="628"/>
                  <a:pt x="1697" y="628"/>
                </a:cubicBezTo>
                <a:cubicBezTo>
                  <a:pt x="1700" y="628"/>
                  <a:pt x="1698" y="625"/>
                  <a:pt x="1704" y="624"/>
                </a:cubicBezTo>
                <a:cubicBezTo>
                  <a:pt x="1706" y="625"/>
                  <a:pt x="1706" y="625"/>
                  <a:pt x="1706" y="625"/>
                </a:cubicBezTo>
                <a:cubicBezTo>
                  <a:pt x="1707" y="624"/>
                  <a:pt x="1707" y="624"/>
                  <a:pt x="1707" y="624"/>
                </a:cubicBezTo>
                <a:cubicBezTo>
                  <a:pt x="1712" y="625"/>
                  <a:pt x="1712" y="625"/>
                  <a:pt x="1712" y="625"/>
                </a:cubicBezTo>
                <a:cubicBezTo>
                  <a:pt x="1716" y="623"/>
                  <a:pt x="1716" y="623"/>
                  <a:pt x="1716" y="623"/>
                </a:cubicBezTo>
                <a:cubicBezTo>
                  <a:pt x="1719" y="624"/>
                  <a:pt x="1719" y="624"/>
                  <a:pt x="1719" y="624"/>
                </a:cubicBezTo>
                <a:cubicBezTo>
                  <a:pt x="1719" y="626"/>
                  <a:pt x="1719" y="626"/>
                  <a:pt x="1719" y="626"/>
                </a:cubicBezTo>
                <a:cubicBezTo>
                  <a:pt x="1717" y="629"/>
                  <a:pt x="1717" y="629"/>
                  <a:pt x="1717" y="629"/>
                </a:cubicBezTo>
                <a:cubicBezTo>
                  <a:pt x="1709" y="629"/>
                  <a:pt x="1709" y="629"/>
                  <a:pt x="1709" y="629"/>
                </a:cubicBezTo>
                <a:cubicBezTo>
                  <a:pt x="1705" y="632"/>
                  <a:pt x="1705" y="632"/>
                  <a:pt x="1705" y="632"/>
                </a:cubicBezTo>
                <a:cubicBezTo>
                  <a:pt x="1701" y="634"/>
                  <a:pt x="1701" y="634"/>
                  <a:pt x="1701" y="634"/>
                </a:cubicBezTo>
                <a:cubicBezTo>
                  <a:pt x="1700" y="633"/>
                  <a:pt x="1700" y="633"/>
                  <a:pt x="1700" y="633"/>
                </a:cubicBezTo>
                <a:cubicBezTo>
                  <a:pt x="1695" y="632"/>
                  <a:pt x="1695" y="632"/>
                  <a:pt x="1695" y="632"/>
                </a:cubicBezTo>
                <a:cubicBezTo>
                  <a:pt x="1693" y="632"/>
                  <a:pt x="1693" y="632"/>
                  <a:pt x="1693" y="632"/>
                </a:cubicBezTo>
                <a:cubicBezTo>
                  <a:pt x="1692" y="633"/>
                  <a:pt x="1692" y="633"/>
                  <a:pt x="1692" y="633"/>
                </a:cubicBezTo>
                <a:cubicBezTo>
                  <a:pt x="1696" y="636"/>
                  <a:pt x="1696" y="636"/>
                  <a:pt x="1696" y="636"/>
                </a:cubicBezTo>
                <a:cubicBezTo>
                  <a:pt x="1693" y="638"/>
                  <a:pt x="1693" y="638"/>
                  <a:pt x="1693" y="638"/>
                </a:cubicBezTo>
                <a:cubicBezTo>
                  <a:pt x="1687" y="638"/>
                  <a:pt x="1687" y="638"/>
                  <a:pt x="1687" y="638"/>
                </a:cubicBezTo>
                <a:cubicBezTo>
                  <a:pt x="1683" y="640"/>
                  <a:pt x="1683" y="640"/>
                  <a:pt x="1683" y="640"/>
                </a:cubicBezTo>
                <a:cubicBezTo>
                  <a:pt x="1680" y="640"/>
                  <a:pt x="1688" y="635"/>
                  <a:pt x="1678" y="642"/>
                </a:cubicBezTo>
                <a:cubicBezTo>
                  <a:pt x="1678" y="643"/>
                  <a:pt x="1678" y="643"/>
                  <a:pt x="1678" y="643"/>
                </a:cubicBezTo>
                <a:cubicBezTo>
                  <a:pt x="1684" y="642"/>
                  <a:pt x="1684" y="642"/>
                  <a:pt x="1684" y="642"/>
                </a:cubicBezTo>
                <a:cubicBezTo>
                  <a:pt x="1679" y="645"/>
                  <a:pt x="1679" y="645"/>
                  <a:pt x="1679" y="645"/>
                </a:cubicBezTo>
                <a:cubicBezTo>
                  <a:pt x="1681" y="646"/>
                  <a:pt x="1681" y="646"/>
                  <a:pt x="1681" y="646"/>
                </a:cubicBezTo>
                <a:cubicBezTo>
                  <a:pt x="1686" y="645"/>
                  <a:pt x="1686" y="645"/>
                  <a:pt x="1686" y="645"/>
                </a:cubicBezTo>
                <a:cubicBezTo>
                  <a:pt x="1686" y="647"/>
                  <a:pt x="1679" y="644"/>
                  <a:pt x="1687" y="648"/>
                </a:cubicBezTo>
                <a:cubicBezTo>
                  <a:pt x="1683" y="648"/>
                  <a:pt x="1683" y="648"/>
                  <a:pt x="1683" y="648"/>
                </a:cubicBezTo>
                <a:cubicBezTo>
                  <a:pt x="1683" y="649"/>
                  <a:pt x="1683" y="649"/>
                  <a:pt x="1683" y="649"/>
                </a:cubicBezTo>
                <a:cubicBezTo>
                  <a:pt x="1684" y="650"/>
                  <a:pt x="1684" y="650"/>
                  <a:pt x="1684" y="650"/>
                </a:cubicBezTo>
                <a:cubicBezTo>
                  <a:pt x="1681" y="649"/>
                  <a:pt x="1681" y="649"/>
                  <a:pt x="1681" y="649"/>
                </a:cubicBezTo>
                <a:cubicBezTo>
                  <a:pt x="1680" y="650"/>
                  <a:pt x="1680" y="650"/>
                  <a:pt x="1680" y="650"/>
                </a:cubicBezTo>
                <a:cubicBezTo>
                  <a:pt x="1677" y="646"/>
                  <a:pt x="1677" y="646"/>
                  <a:pt x="1677" y="646"/>
                </a:cubicBezTo>
                <a:cubicBezTo>
                  <a:pt x="1673" y="645"/>
                  <a:pt x="1673" y="645"/>
                  <a:pt x="1673" y="645"/>
                </a:cubicBezTo>
                <a:cubicBezTo>
                  <a:pt x="1676" y="644"/>
                  <a:pt x="1676" y="644"/>
                  <a:pt x="1676" y="644"/>
                </a:cubicBezTo>
                <a:cubicBezTo>
                  <a:pt x="1675" y="643"/>
                  <a:pt x="1673" y="650"/>
                  <a:pt x="1677" y="642"/>
                </a:cubicBezTo>
                <a:cubicBezTo>
                  <a:pt x="1670" y="642"/>
                  <a:pt x="1670" y="642"/>
                  <a:pt x="1670" y="642"/>
                </a:cubicBezTo>
                <a:cubicBezTo>
                  <a:pt x="1669" y="643"/>
                  <a:pt x="1669" y="643"/>
                  <a:pt x="1669" y="643"/>
                </a:cubicBezTo>
                <a:cubicBezTo>
                  <a:pt x="1660" y="644"/>
                  <a:pt x="1660" y="644"/>
                  <a:pt x="1660" y="644"/>
                </a:cubicBezTo>
                <a:cubicBezTo>
                  <a:pt x="1657" y="647"/>
                  <a:pt x="1657" y="647"/>
                  <a:pt x="1657" y="647"/>
                </a:cubicBezTo>
                <a:cubicBezTo>
                  <a:pt x="1657" y="648"/>
                  <a:pt x="1657" y="648"/>
                  <a:pt x="1657" y="648"/>
                </a:cubicBezTo>
                <a:cubicBezTo>
                  <a:pt x="1656" y="647"/>
                  <a:pt x="1656" y="647"/>
                  <a:pt x="1656" y="647"/>
                </a:cubicBezTo>
                <a:cubicBezTo>
                  <a:pt x="1653" y="650"/>
                  <a:pt x="1653" y="650"/>
                  <a:pt x="1653" y="650"/>
                </a:cubicBezTo>
                <a:cubicBezTo>
                  <a:pt x="1648" y="657"/>
                  <a:pt x="1652" y="647"/>
                  <a:pt x="1640" y="652"/>
                </a:cubicBezTo>
                <a:cubicBezTo>
                  <a:pt x="1641" y="651"/>
                  <a:pt x="1641" y="651"/>
                  <a:pt x="1641" y="651"/>
                </a:cubicBezTo>
                <a:cubicBezTo>
                  <a:pt x="1640" y="650"/>
                  <a:pt x="1640" y="650"/>
                  <a:pt x="1640" y="650"/>
                </a:cubicBezTo>
                <a:cubicBezTo>
                  <a:pt x="1628" y="654"/>
                  <a:pt x="1628" y="654"/>
                  <a:pt x="1628" y="654"/>
                </a:cubicBezTo>
                <a:cubicBezTo>
                  <a:pt x="1627" y="654"/>
                  <a:pt x="1635" y="650"/>
                  <a:pt x="1625" y="655"/>
                </a:cubicBezTo>
                <a:cubicBezTo>
                  <a:pt x="1625" y="657"/>
                  <a:pt x="1625" y="657"/>
                  <a:pt x="1625" y="657"/>
                </a:cubicBezTo>
                <a:cubicBezTo>
                  <a:pt x="1627" y="658"/>
                  <a:pt x="1627" y="658"/>
                  <a:pt x="1627" y="658"/>
                </a:cubicBezTo>
                <a:cubicBezTo>
                  <a:pt x="1629" y="657"/>
                  <a:pt x="1629" y="657"/>
                  <a:pt x="1629" y="657"/>
                </a:cubicBezTo>
                <a:cubicBezTo>
                  <a:pt x="1649" y="658"/>
                  <a:pt x="1649" y="658"/>
                  <a:pt x="1649" y="658"/>
                </a:cubicBezTo>
                <a:cubicBezTo>
                  <a:pt x="1650" y="658"/>
                  <a:pt x="1650" y="658"/>
                  <a:pt x="1650" y="658"/>
                </a:cubicBezTo>
                <a:cubicBezTo>
                  <a:pt x="1651" y="657"/>
                  <a:pt x="1651" y="657"/>
                  <a:pt x="1651" y="657"/>
                </a:cubicBezTo>
                <a:cubicBezTo>
                  <a:pt x="1650" y="655"/>
                  <a:pt x="1650" y="655"/>
                  <a:pt x="1650" y="655"/>
                </a:cubicBezTo>
                <a:cubicBezTo>
                  <a:pt x="1651" y="655"/>
                  <a:pt x="1654" y="657"/>
                  <a:pt x="1653" y="654"/>
                </a:cubicBezTo>
                <a:cubicBezTo>
                  <a:pt x="1649" y="652"/>
                  <a:pt x="1649" y="652"/>
                  <a:pt x="1649" y="652"/>
                </a:cubicBezTo>
                <a:cubicBezTo>
                  <a:pt x="1658" y="651"/>
                  <a:pt x="1658" y="651"/>
                  <a:pt x="1658" y="651"/>
                </a:cubicBezTo>
                <a:cubicBezTo>
                  <a:pt x="1656" y="653"/>
                  <a:pt x="1656" y="653"/>
                  <a:pt x="1656" y="653"/>
                </a:cubicBezTo>
                <a:cubicBezTo>
                  <a:pt x="1661" y="658"/>
                  <a:pt x="1661" y="658"/>
                  <a:pt x="1661" y="658"/>
                </a:cubicBezTo>
                <a:cubicBezTo>
                  <a:pt x="1663" y="657"/>
                  <a:pt x="1663" y="657"/>
                  <a:pt x="1663" y="657"/>
                </a:cubicBezTo>
                <a:cubicBezTo>
                  <a:pt x="1665" y="658"/>
                  <a:pt x="1665" y="658"/>
                  <a:pt x="1665" y="658"/>
                </a:cubicBezTo>
                <a:cubicBezTo>
                  <a:pt x="1665" y="657"/>
                  <a:pt x="1665" y="657"/>
                  <a:pt x="1665" y="657"/>
                </a:cubicBezTo>
                <a:cubicBezTo>
                  <a:pt x="1671" y="657"/>
                  <a:pt x="1671" y="657"/>
                  <a:pt x="1671" y="657"/>
                </a:cubicBezTo>
                <a:cubicBezTo>
                  <a:pt x="1670" y="658"/>
                  <a:pt x="1670" y="658"/>
                  <a:pt x="1670" y="658"/>
                </a:cubicBezTo>
                <a:cubicBezTo>
                  <a:pt x="1675" y="657"/>
                  <a:pt x="1675" y="657"/>
                  <a:pt x="1675" y="657"/>
                </a:cubicBezTo>
                <a:cubicBezTo>
                  <a:pt x="1673" y="655"/>
                  <a:pt x="1673" y="655"/>
                  <a:pt x="1673" y="655"/>
                </a:cubicBezTo>
                <a:cubicBezTo>
                  <a:pt x="1676" y="657"/>
                  <a:pt x="1676" y="657"/>
                  <a:pt x="1676" y="657"/>
                </a:cubicBezTo>
                <a:cubicBezTo>
                  <a:pt x="1677" y="657"/>
                  <a:pt x="1677" y="657"/>
                  <a:pt x="1677" y="657"/>
                </a:cubicBezTo>
                <a:cubicBezTo>
                  <a:pt x="1678" y="657"/>
                  <a:pt x="1678" y="657"/>
                  <a:pt x="1678" y="657"/>
                </a:cubicBezTo>
                <a:cubicBezTo>
                  <a:pt x="1679" y="656"/>
                  <a:pt x="1679" y="656"/>
                  <a:pt x="1679" y="656"/>
                </a:cubicBezTo>
                <a:cubicBezTo>
                  <a:pt x="1683" y="659"/>
                  <a:pt x="1683" y="659"/>
                  <a:pt x="1683" y="659"/>
                </a:cubicBezTo>
                <a:cubicBezTo>
                  <a:pt x="1685" y="658"/>
                  <a:pt x="1685" y="658"/>
                  <a:pt x="1685" y="658"/>
                </a:cubicBezTo>
                <a:cubicBezTo>
                  <a:pt x="1686" y="657"/>
                  <a:pt x="1686" y="657"/>
                  <a:pt x="1686" y="657"/>
                </a:cubicBezTo>
                <a:cubicBezTo>
                  <a:pt x="1687" y="658"/>
                  <a:pt x="1687" y="658"/>
                  <a:pt x="1687" y="658"/>
                </a:cubicBezTo>
                <a:cubicBezTo>
                  <a:pt x="1690" y="655"/>
                  <a:pt x="1690" y="655"/>
                  <a:pt x="1690" y="655"/>
                </a:cubicBezTo>
                <a:cubicBezTo>
                  <a:pt x="1689" y="653"/>
                  <a:pt x="1689" y="653"/>
                  <a:pt x="1689" y="653"/>
                </a:cubicBezTo>
                <a:cubicBezTo>
                  <a:pt x="1693" y="654"/>
                  <a:pt x="1693" y="654"/>
                  <a:pt x="1693" y="654"/>
                </a:cubicBezTo>
                <a:cubicBezTo>
                  <a:pt x="1694" y="653"/>
                  <a:pt x="1694" y="653"/>
                  <a:pt x="1694" y="653"/>
                </a:cubicBezTo>
                <a:cubicBezTo>
                  <a:pt x="1700" y="654"/>
                  <a:pt x="1681" y="660"/>
                  <a:pt x="1700" y="653"/>
                </a:cubicBezTo>
                <a:cubicBezTo>
                  <a:pt x="1704" y="652"/>
                  <a:pt x="1704" y="652"/>
                  <a:pt x="1704" y="652"/>
                </a:cubicBezTo>
                <a:cubicBezTo>
                  <a:pt x="1729" y="648"/>
                  <a:pt x="1729" y="648"/>
                  <a:pt x="1729" y="648"/>
                </a:cubicBezTo>
                <a:cubicBezTo>
                  <a:pt x="1743" y="645"/>
                  <a:pt x="1743" y="645"/>
                  <a:pt x="1743" y="645"/>
                </a:cubicBezTo>
                <a:cubicBezTo>
                  <a:pt x="1767" y="644"/>
                  <a:pt x="1767" y="644"/>
                  <a:pt x="1767" y="644"/>
                </a:cubicBezTo>
                <a:cubicBezTo>
                  <a:pt x="1769" y="644"/>
                  <a:pt x="1769" y="644"/>
                  <a:pt x="1769" y="644"/>
                </a:cubicBezTo>
                <a:cubicBezTo>
                  <a:pt x="1764" y="647"/>
                  <a:pt x="1764" y="647"/>
                  <a:pt x="1764" y="647"/>
                </a:cubicBezTo>
                <a:cubicBezTo>
                  <a:pt x="1751" y="650"/>
                  <a:pt x="1751" y="650"/>
                  <a:pt x="1751" y="650"/>
                </a:cubicBezTo>
                <a:cubicBezTo>
                  <a:pt x="1745" y="653"/>
                  <a:pt x="1745" y="653"/>
                  <a:pt x="1745" y="653"/>
                </a:cubicBezTo>
                <a:cubicBezTo>
                  <a:pt x="1737" y="655"/>
                  <a:pt x="1737" y="655"/>
                  <a:pt x="1737" y="655"/>
                </a:cubicBezTo>
                <a:cubicBezTo>
                  <a:pt x="1736" y="661"/>
                  <a:pt x="1736" y="661"/>
                  <a:pt x="1736" y="661"/>
                </a:cubicBezTo>
                <a:cubicBezTo>
                  <a:pt x="1736" y="661"/>
                  <a:pt x="1736" y="661"/>
                  <a:pt x="1736" y="661"/>
                </a:cubicBezTo>
                <a:cubicBezTo>
                  <a:pt x="1743" y="658"/>
                  <a:pt x="1743" y="658"/>
                  <a:pt x="1743" y="658"/>
                </a:cubicBezTo>
                <a:cubicBezTo>
                  <a:pt x="1743" y="659"/>
                  <a:pt x="1743" y="659"/>
                  <a:pt x="1743" y="659"/>
                </a:cubicBezTo>
                <a:cubicBezTo>
                  <a:pt x="1736" y="664"/>
                  <a:pt x="1736" y="664"/>
                  <a:pt x="1736" y="664"/>
                </a:cubicBezTo>
                <a:cubicBezTo>
                  <a:pt x="1720" y="667"/>
                  <a:pt x="1720" y="667"/>
                  <a:pt x="1720" y="667"/>
                </a:cubicBezTo>
                <a:cubicBezTo>
                  <a:pt x="1712" y="670"/>
                  <a:pt x="1712" y="670"/>
                  <a:pt x="1712" y="670"/>
                </a:cubicBezTo>
                <a:cubicBezTo>
                  <a:pt x="1714" y="671"/>
                  <a:pt x="1714" y="671"/>
                  <a:pt x="1714" y="671"/>
                </a:cubicBezTo>
                <a:cubicBezTo>
                  <a:pt x="1714" y="671"/>
                  <a:pt x="1711" y="669"/>
                  <a:pt x="1713" y="673"/>
                </a:cubicBezTo>
                <a:cubicBezTo>
                  <a:pt x="1707" y="668"/>
                  <a:pt x="1707" y="668"/>
                  <a:pt x="1707" y="668"/>
                </a:cubicBezTo>
                <a:cubicBezTo>
                  <a:pt x="1706" y="670"/>
                  <a:pt x="1713" y="665"/>
                  <a:pt x="1704" y="670"/>
                </a:cubicBezTo>
                <a:cubicBezTo>
                  <a:pt x="1706" y="673"/>
                  <a:pt x="1706" y="673"/>
                  <a:pt x="1706" y="673"/>
                </a:cubicBezTo>
                <a:cubicBezTo>
                  <a:pt x="1702" y="674"/>
                  <a:pt x="1702" y="674"/>
                  <a:pt x="1702" y="674"/>
                </a:cubicBezTo>
                <a:cubicBezTo>
                  <a:pt x="1702" y="677"/>
                  <a:pt x="1702" y="677"/>
                  <a:pt x="1702" y="677"/>
                </a:cubicBezTo>
                <a:cubicBezTo>
                  <a:pt x="1698" y="677"/>
                  <a:pt x="1698" y="677"/>
                  <a:pt x="1698" y="677"/>
                </a:cubicBezTo>
                <a:cubicBezTo>
                  <a:pt x="1693" y="681"/>
                  <a:pt x="1693" y="681"/>
                  <a:pt x="1693" y="681"/>
                </a:cubicBezTo>
                <a:cubicBezTo>
                  <a:pt x="1688" y="682"/>
                  <a:pt x="1688" y="682"/>
                  <a:pt x="1688" y="682"/>
                </a:cubicBezTo>
                <a:cubicBezTo>
                  <a:pt x="1687" y="685"/>
                  <a:pt x="1687" y="685"/>
                  <a:pt x="1687" y="685"/>
                </a:cubicBezTo>
                <a:cubicBezTo>
                  <a:pt x="1688" y="686"/>
                  <a:pt x="1688" y="686"/>
                  <a:pt x="1688" y="686"/>
                </a:cubicBezTo>
                <a:cubicBezTo>
                  <a:pt x="1687" y="687"/>
                  <a:pt x="1687" y="687"/>
                  <a:pt x="1687" y="687"/>
                </a:cubicBezTo>
                <a:cubicBezTo>
                  <a:pt x="1677" y="684"/>
                  <a:pt x="1677" y="684"/>
                  <a:pt x="1677" y="684"/>
                </a:cubicBezTo>
                <a:cubicBezTo>
                  <a:pt x="1672" y="683"/>
                  <a:pt x="1693" y="690"/>
                  <a:pt x="1670" y="683"/>
                </a:cubicBezTo>
                <a:cubicBezTo>
                  <a:pt x="1665" y="685"/>
                  <a:pt x="1665" y="685"/>
                  <a:pt x="1665" y="685"/>
                </a:cubicBezTo>
                <a:cubicBezTo>
                  <a:pt x="1672" y="690"/>
                  <a:pt x="1672" y="690"/>
                  <a:pt x="1672" y="690"/>
                </a:cubicBezTo>
                <a:cubicBezTo>
                  <a:pt x="1673" y="692"/>
                  <a:pt x="1673" y="692"/>
                  <a:pt x="1673" y="692"/>
                </a:cubicBezTo>
                <a:cubicBezTo>
                  <a:pt x="1669" y="693"/>
                  <a:pt x="1669" y="693"/>
                  <a:pt x="1669" y="693"/>
                </a:cubicBezTo>
                <a:cubicBezTo>
                  <a:pt x="1664" y="690"/>
                  <a:pt x="1664" y="690"/>
                  <a:pt x="1664" y="690"/>
                </a:cubicBezTo>
                <a:cubicBezTo>
                  <a:pt x="1660" y="690"/>
                  <a:pt x="1660" y="690"/>
                  <a:pt x="1660" y="690"/>
                </a:cubicBezTo>
                <a:cubicBezTo>
                  <a:pt x="1659" y="690"/>
                  <a:pt x="1659" y="690"/>
                  <a:pt x="1659" y="690"/>
                </a:cubicBezTo>
                <a:cubicBezTo>
                  <a:pt x="1661" y="687"/>
                  <a:pt x="1661" y="687"/>
                  <a:pt x="1661" y="687"/>
                </a:cubicBezTo>
                <a:cubicBezTo>
                  <a:pt x="1653" y="688"/>
                  <a:pt x="1653" y="688"/>
                  <a:pt x="1653" y="688"/>
                </a:cubicBezTo>
                <a:cubicBezTo>
                  <a:pt x="1650" y="690"/>
                  <a:pt x="1650" y="690"/>
                  <a:pt x="1650" y="690"/>
                </a:cubicBezTo>
                <a:cubicBezTo>
                  <a:pt x="1639" y="690"/>
                  <a:pt x="1639" y="690"/>
                  <a:pt x="1639" y="690"/>
                </a:cubicBezTo>
                <a:cubicBezTo>
                  <a:pt x="1638" y="695"/>
                  <a:pt x="1638" y="695"/>
                  <a:pt x="1638" y="695"/>
                </a:cubicBezTo>
                <a:cubicBezTo>
                  <a:pt x="1638" y="695"/>
                  <a:pt x="1639" y="695"/>
                  <a:pt x="1640" y="695"/>
                </a:cubicBezTo>
                <a:cubicBezTo>
                  <a:pt x="1634" y="696"/>
                  <a:pt x="1634" y="696"/>
                  <a:pt x="1634" y="696"/>
                </a:cubicBezTo>
                <a:cubicBezTo>
                  <a:pt x="1636" y="696"/>
                  <a:pt x="1636" y="696"/>
                  <a:pt x="1636" y="696"/>
                </a:cubicBezTo>
                <a:cubicBezTo>
                  <a:pt x="1633" y="694"/>
                  <a:pt x="1633" y="694"/>
                  <a:pt x="1633" y="694"/>
                </a:cubicBezTo>
                <a:cubicBezTo>
                  <a:pt x="1630" y="694"/>
                  <a:pt x="1630" y="694"/>
                  <a:pt x="1630" y="694"/>
                </a:cubicBezTo>
                <a:cubicBezTo>
                  <a:pt x="1620" y="696"/>
                  <a:pt x="1620" y="696"/>
                  <a:pt x="1620" y="696"/>
                </a:cubicBezTo>
                <a:cubicBezTo>
                  <a:pt x="1613" y="699"/>
                  <a:pt x="1613" y="699"/>
                  <a:pt x="1613" y="699"/>
                </a:cubicBezTo>
                <a:cubicBezTo>
                  <a:pt x="1611" y="698"/>
                  <a:pt x="1611" y="698"/>
                  <a:pt x="1611" y="698"/>
                </a:cubicBezTo>
                <a:cubicBezTo>
                  <a:pt x="1597" y="702"/>
                  <a:pt x="1597" y="702"/>
                  <a:pt x="1597" y="702"/>
                </a:cubicBezTo>
                <a:cubicBezTo>
                  <a:pt x="1594" y="702"/>
                  <a:pt x="1594" y="702"/>
                  <a:pt x="1594" y="702"/>
                </a:cubicBezTo>
                <a:cubicBezTo>
                  <a:pt x="1594" y="701"/>
                  <a:pt x="1594" y="700"/>
                  <a:pt x="1597" y="701"/>
                </a:cubicBezTo>
                <a:cubicBezTo>
                  <a:pt x="1597" y="701"/>
                  <a:pt x="1597" y="701"/>
                  <a:pt x="1597" y="701"/>
                </a:cubicBezTo>
                <a:cubicBezTo>
                  <a:pt x="1596" y="699"/>
                  <a:pt x="1607" y="702"/>
                  <a:pt x="1593" y="699"/>
                </a:cubicBezTo>
                <a:cubicBezTo>
                  <a:pt x="1592" y="701"/>
                  <a:pt x="1592" y="701"/>
                  <a:pt x="1592" y="701"/>
                </a:cubicBezTo>
                <a:cubicBezTo>
                  <a:pt x="1589" y="700"/>
                  <a:pt x="1597" y="698"/>
                  <a:pt x="1589" y="702"/>
                </a:cubicBezTo>
                <a:cubicBezTo>
                  <a:pt x="1587" y="700"/>
                  <a:pt x="1587" y="700"/>
                  <a:pt x="1587" y="700"/>
                </a:cubicBezTo>
                <a:cubicBezTo>
                  <a:pt x="1587" y="703"/>
                  <a:pt x="1587" y="703"/>
                  <a:pt x="1587" y="703"/>
                </a:cubicBezTo>
                <a:cubicBezTo>
                  <a:pt x="1586" y="702"/>
                  <a:pt x="1586" y="702"/>
                  <a:pt x="1586" y="702"/>
                </a:cubicBezTo>
                <a:cubicBezTo>
                  <a:pt x="1582" y="703"/>
                  <a:pt x="1582" y="703"/>
                  <a:pt x="1582" y="703"/>
                </a:cubicBezTo>
                <a:cubicBezTo>
                  <a:pt x="1581" y="705"/>
                  <a:pt x="1581" y="705"/>
                  <a:pt x="1581" y="705"/>
                </a:cubicBezTo>
                <a:cubicBezTo>
                  <a:pt x="1582" y="705"/>
                  <a:pt x="1583" y="704"/>
                  <a:pt x="1581" y="702"/>
                </a:cubicBezTo>
                <a:cubicBezTo>
                  <a:pt x="1577" y="704"/>
                  <a:pt x="1577" y="704"/>
                  <a:pt x="1577" y="704"/>
                </a:cubicBezTo>
                <a:cubicBezTo>
                  <a:pt x="1572" y="705"/>
                  <a:pt x="1572" y="705"/>
                  <a:pt x="1572" y="705"/>
                </a:cubicBezTo>
                <a:cubicBezTo>
                  <a:pt x="1570" y="707"/>
                  <a:pt x="1570" y="707"/>
                  <a:pt x="1570" y="707"/>
                </a:cubicBezTo>
                <a:cubicBezTo>
                  <a:pt x="1566" y="707"/>
                  <a:pt x="1566" y="707"/>
                  <a:pt x="1566" y="707"/>
                </a:cubicBezTo>
                <a:cubicBezTo>
                  <a:pt x="1561" y="709"/>
                  <a:pt x="1561" y="709"/>
                  <a:pt x="1561" y="709"/>
                </a:cubicBezTo>
                <a:cubicBezTo>
                  <a:pt x="1559" y="708"/>
                  <a:pt x="1559" y="708"/>
                  <a:pt x="1559" y="708"/>
                </a:cubicBezTo>
                <a:cubicBezTo>
                  <a:pt x="1557" y="710"/>
                  <a:pt x="1571" y="706"/>
                  <a:pt x="1554" y="709"/>
                </a:cubicBezTo>
                <a:cubicBezTo>
                  <a:pt x="1553" y="710"/>
                  <a:pt x="1556" y="710"/>
                  <a:pt x="1554" y="711"/>
                </a:cubicBezTo>
                <a:cubicBezTo>
                  <a:pt x="1559" y="712"/>
                  <a:pt x="1559" y="712"/>
                  <a:pt x="1559" y="712"/>
                </a:cubicBezTo>
                <a:cubicBezTo>
                  <a:pt x="1555" y="715"/>
                  <a:pt x="1555" y="715"/>
                  <a:pt x="1555" y="715"/>
                </a:cubicBezTo>
                <a:cubicBezTo>
                  <a:pt x="1549" y="717"/>
                  <a:pt x="1549" y="717"/>
                  <a:pt x="1549" y="717"/>
                </a:cubicBezTo>
                <a:cubicBezTo>
                  <a:pt x="1548" y="718"/>
                  <a:pt x="1548" y="718"/>
                  <a:pt x="1548" y="718"/>
                </a:cubicBezTo>
                <a:cubicBezTo>
                  <a:pt x="1546" y="718"/>
                  <a:pt x="1546" y="718"/>
                  <a:pt x="1546" y="718"/>
                </a:cubicBezTo>
                <a:cubicBezTo>
                  <a:pt x="1541" y="725"/>
                  <a:pt x="1541" y="725"/>
                  <a:pt x="1541" y="725"/>
                </a:cubicBezTo>
                <a:cubicBezTo>
                  <a:pt x="1534" y="733"/>
                  <a:pt x="1534" y="733"/>
                  <a:pt x="1534" y="733"/>
                </a:cubicBezTo>
                <a:cubicBezTo>
                  <a:pt x="1536" y="735"/>
                  <a:pt x="1536" y="735"/>
                  <a:pt x="1536" y="735"/>
                </a:cubicBezTo>
                <a:cubicBezTo>
                  <a:pt x="1541" y="732"/>
                  <a:pt x="1541" y="732"/>
                  <a:pt x="1541" y="732"/>
                </a:cubicBezTo>
                <a:cubicBezTo>
                  <a:pt x="1548" y="733"/>
                  <a:pt x="1548" y="733"/>
                  <a:pt x="1548" y="733"/>
                </a:cubicBezTo>
                <a:cubicBezTo>
                  <a:pt x="1544" y="731"/>
                  <a:pt x="1544" y="731"/>
                  <a:pt x="1544" y="731"/>
                </a:cubicBezTo>
                <a:cubicBezTo>
                  <a:pt x="1545" y="730"/>
                  <a:pt x="1545" y="730"/>
                  <a:pt x="1545" y="730"/>
                </a:cubicBezTo>
                <a:cubicBezTo>
                  <a:pt x="1548" y="732"/>
                  <a:pt x="1548" y="732"/>
                  <a:pt x="1548" y="732"/>
                </a:cubicBezTo>
                <a:cubicBezTo>
                  <a:pt x="1559" y="728"/>
                  <a:pt x="1559" y="728"/>
                  <a:pt x="1559" y="728"/>
                </a:cubicBezTo>
                <a:cubicBezTo>
                  <a:pt x="1558" y="730"/>
                  <a:pt x="1558" y="730"/>
                  <a:pt x="1558" y="730"/>
                </a:cubicBezTo>
                <a:cubicBezTo>
                  <a:pt x="1566" y="730"/>
                  <a:pt x="1566" y="730"/>
                  <a:pt x="1566" y="730"/>
                </a:cubicBezTo>
                <a:cubicBezTo>
                  <a:pt x="1567" y="729"/>
                  <a:pt x="1567" y="729"/>
                  <a:pt x="1567" y="729"/>
                </a:cubicBezTo>
                <a:cubicBezTo>
                  <a:pt x="1562" y="728"/>
                  <a:pt x="1562" y="728"/>
                  <a:pt x="1562" y="728"/>
                </a:cubicBezTo>
                <a:cubicBezTo>
                  <a:pt x="1562" y="726"/>
                  <a:pt x="1562" y="726"/>
                  <a:pt x="1562" y="726"/>
                </a:cubicBezTo>
                <a:cubicBezTo>
                  <a:pt x="1567" y="723"/>
                  <a:pt x="1563" y="733"/>
                  <a:pt x="1568" y="723"/>
                </a:cubicBezTo>
                <a:cubicBezTo>
                  <a:pt x="1569" y="726"/>
                  <a:pt x="1569" y="726"/>
                  <a:pt x="1569" y="726"/>
                </a:cubicBezTo>
                <a:cubicBezTo>
                  <a:pt x="1578" y="726"/>
                  <a:pt x="1578" y="726"/>
                  <a:pt x="1578" y="726"/>
                </a:cubicBezTo>
                <a:cubicBezTo>
                  <a:pt x="1585" y="725"/>
                  <a:pt x="1585" y="725"/>
                  <a:pt x="1585" y="725"/>
                </a:cubicBezTo>
                <a:cubicBezTo>
                  <a:pt x="1583" y="723"/>
                  <a:pt x="1583" y="731"/>
                  <a:pt x="1585" y="723"/>
                </a:cubicBezTo>
                <a:cubicBezTo>
                  <a:pt x="1586" y="723"/>
                  <a:pt x="1586" y="723"/>
                  <a:pt x="1586" y="723"/>
                </a:cubicBezTo>
                <a:cubicBezTo>
                  <a:pt x="1586" y="724"/>
                  <a:pt x="1586" y="724"/>
                  <a:pt x="1586" y="724"/>
                </a:cubicBezTo>
                <a:cubicBezTo>
                  <a:pt x="1591" y="723"/>
                  <a:pt x="1591" y="723"/>
                  <a:pt x="1591" y="723"/>
                </a:cubicBezTo>
                <a:cubicBezTo>
                  <a:pt x="1591" y="722"/>
                  <a:pt x="1591" y="722"/>
                  <a:pt x="1591" y="722"/>
                </a:cubicBezTo>
                <a:cubicBezTo>
                  <a:pt x="1594" y="720"/>
                  <a:pt x="1597" y="723"/>
                  <a:pt x="1597" y="720"/>
                </a:cubicBezTo>
                <a:cubicBezTo>
                  <a:pt x="1597" y="721"/>
                  <a:pt x="1600" y="719"/>
                  <a:pt x="1597" y="722"/>
                </a:cubicBezTo>
                <a:cubicBezTo>
                  <a:pt x="1598" y="721"/>
                  <a:pt x="1598" y="724"/>
                  <a:pt x="1599" y="720"/>
                </a:cubicBezTo>
                <a:cubicBezTo>
                  <a:pt x="1599" y="719"/>
                  <a:pt x="1599" y="719"/>
                  <a:pt x="1599" y="719"/>
                </a:cubicBezTo>
                <a:cubicBezTo>
                  <a:pt x="1603" y="717"/>
                  <a:pt x="1603" y="717"/>
                  <a:pt x="1603" y="717"/>
                </a:cubicBezTo>
                <a:cubicBezTo>
                  <a:pt x="1602" y="715"/>
                  <a:pt x="1609" y="717"/>
                  <a:pt x="1601" y="715"/>
                </a:cubicBezTo>
                <a:cubicBezTo>
                  <a:pt x="1603" y="714"/>
                  <a:pt x="1603" y="714"/>
                  <a:pt x="1603" y="714"/>
                </a:cubicBezTo>
                <a:cubicBezTo>
                  <a:pt x="1605" y="717"/>
                  <a:pt x="1605" y="717"/>
                  <a:pt x="1605" y="717"/>
                </a:cubicBezTo>
                <a:cubicBezTo>
                  <a:pt x="1613" y="715"/>
                  <a:pt x="1613" y="715"/>
                  <a:pt x="1613" y="715"/>
                </a:cubicBezTo>
                <a:cubicBezTo>
                  <a:pt x="1614" y="717"/>
                  <a:pt x="1614" y="717"/>
                  <a:pt x="1614" y="717"/>
                </a:cubicBezTo>
                <a:cubicBezTo>
                  <a:pt x="1611" y="716"/>
                  <a:pt x="1611" y="716"/>
                  <a:pt x="1611" y="716"/>
                </a:cubicBezTo>
                <a:cubicBezTo>
                  <a:pt x="1611" y="718"/>
                  <a:pt x="1611" y="718"/>
                  <a:pt x="1611" y="718"/>
                </a:cubicBezTo>
                <a:cubicBezTo>
                  <a:pt x="1614" y="718"/>
                  <a:pt x="1614" y="718"/>
                  <a:pt x="1614" y="718"/>
                </a:cubicBezTo>
                <a:cubicBezTo>
                  <a:pt x="1617" y="715"/>
                  <a:pt x="1617" y="715"/>
                  <a:pt x="1617" y="715"/>
                </a:cubicBezTo>
                <a:cubicBezTo>
                  <a:pt x="1616" y="714"/>
                  <a:pt x="1615" y="717"/>
                  <a:pt x="1615" y="715"/>
                </a:cubicBezTo>
                <a:cubicBezTo>
                  <a:pt x="1615" y="714"/>
                  <a:pt x="1613" y="715"/>
                  <a:pt x="1615" y="714"/>
                </a:cubicBezTo>
                <a:cubicBezTo>
                  <a:pt x="1618" y="716"/>
                  <a:pt x="1618" y="716"/>
                  <a:pt x="1618" y="716"/>
                </a:cubicBezTo>
                <a:cubicBezTo>
                  <a:pt x="1623" y="718"/>
                  <a:pt x="1604" y="720"/>
                  <a:pt x="1624" y="712"/>
                </a:cubicBezTo>
                <a:cubicBezTo>
                  <a:pt x="1623" y="714"/>
                  <a:pt x="1623" y="714"/>
                  <a:pt x="1623" y="714"/>
                </a:cubicBezTo>
                <a:cubicBezTo>
                  <a:pt x="1625" y="714"/>
                  <a:pt x="1625" y="714"/>
                  <a:pt x="1625" y="714"/>
                </a:cubicBezTo>
                <a:cubicBezTo>
                  <a:pt x="1626" y="712"/>
                  <a:pt x="1626" y="712"/>
                  <a:pt x="1626" y="712"/>
                </a:cubicBezTo>
                <a:cubicBezTo>
                  <a:pt x="1639" y="708"/>
                  <a:pt x="1639" y="708"/>
                  <a:pt x="1639" y="708"/>
                </a:cubicBezTo>
                <a:cubicBezTo>
                  <a:pt x="1641" y="708"/>
                  <a:pt x="1641" y="703"/>
                  <a:pt x="1645" y="707"/>
                </a:cubicBezTo>
                <a:cubicBezTo>
                  <a:pt x="1639" y="704"/>
                  <a:pt x="1639" y="704"/>
                  <a:pt x="1639" y="704"/>
                </a:cubicBezTo>
                <a:cubicBezTo>
                  <a:pt x="1636" y="705"/>
                  <a:pt x="1636" y="705"/>
                  <a:pt x="1636" y="705"/>
                </a:cubicBezTo>
                <a:cubicBezTo>
                  <a:pt x="1635" y="703"/>
                  <a:pt x="1635" y="703"/>
                  <a:pt x="1635" y="703"/>
                </a:cubicBezTo>
                <a:cubicBezTo>
                  <a:pt x="1625" y="703"/>
                  <a:pt x="1625" y="703"/>
                  <a:pt x="1625" y="703"/>
                </a:cubicBezTo>
                <a:cubicBezTo>
                  <a:pt x="1625" y="704"/>
                  <a:pt x="1625" y="703"/>
                  <a:pt x="1624" y="701"/>
                </a:cubicBezTo>
                <a:cubicBezTo>
                  <a:pt x="1622" y="702"/>
                  <a:pt x="1623" y="707"/>
                  <a:pt x="1619" y="703"/>
                </a:cubicBezTo>
                <a:cubicBezTo>
                  <a:pt x="1617" y="701"/>
                  <a:pt x="1617" y="701"/>
                  <a:pt x="1617" y="701"/>
                </a:cubicBezTo>
                <a:cubicBezTo>
                  <a:pt x="1625" y="698"/>
                  <a:pt x="1625" y="698"/>
                  <a:pt x="1625" y="698"/>
                </a:cubicBezTo>
                <a:cubicBezTo>
                  <a:pt x="1627" y="699"/>
                  <a:pt x="1627" y="699"/>
                  <a:pt x="1627" y="699"/>
                </a:cubicBezTo>
                <a:cubicBezTo>
                  <a:pt x="1625" y="700"/>
                  <a:pt x="1629" y="701"/>
                  <a:pt x="1625" y="700"/>
                </a:cubicBezTo>
                <a:cubicBezTo>
                  <a:pt x="1630" y="702"/>
                  <a:pt x="1630" y="702"/>
                  <a:pt x="1630" y="702"/>
                </a:cubicBezTo>
                <a:cubicBezTo>
                  <a:pt x="1631" y="702"/>
                  <a:pt x="1631" y="702"/>
                  <a:pt x="1631" y="702"/>
                </a:cubicBezTo>
                <a:cubicBezTo>
                  <a:pt x="1630" y="700"/>
                  <a:pt x="1639" y="704"/>
                  <a:pt x="1629" y="699"/>
                </a:cubicBezTo>
                <a:cubicBezTo>
                  <a:pt x="1628" y="698"/>
                  <a:pt x="1628" y="698"/>
                  <a:pt x="1628" y="698"/>
                </a:cubicBezTo>
                <a:cubicBezTo>
                  <a:pt x="1629" y="697"/>
                  <a:pt x="1631" y="696"/>
                  <a:pt x="1631" y="697"/>
                </a:cubicBezTo>
                <a:cubicBezTo>
                  <a:pt x="1631" y="698"/>
                  <a:pt x="1631" y="698"/>
                  <a:pt x="1631" y="698"/>
                </a:cubicBezTo>
                <a:cubicBezTo>
                  <a:pt x="1637" y="703"/>
                  <a:pt x="1637" y="703"/>
                  <a:pt x="1637" y="703"/>
                </a:cubicBezTo>
                <a:cubicBezTo>
                  <a:pt x="1646" y="703"/>
                  <a:pt x="1646" y="703"/>
                  <a:pt x="1646" y="703"/>
                </a:cubicBezTo>
                <a:cubicBezTo>
                  <a:pt x="1645" y="707"/>
                  <a:pt x="1649" y="704"/>
                  <a:pt x="1651" y="705"/>
                </a:cubicBezTo>
                <a:cubicBezTo>
                  <a:pt x="1650" y="709"/>
                  <a:pt x="1650" y="709"/>
                  <a:pt x="1650" y="709"/>
                </a:cubicBezTo>
                <a:cubicBezTo>
                  <a:pt x="1651" y="712"/>
                  <a:pt x="1654" y="708"/>
                  <a:pt x="1654" y="711"/>
                </a:cubicBezTo>
                <a:cubicBezTo>
                  <a:pt x="1654" y="710"/>
                  <a:pt x="1654" y="710"/>
                  <a:pt x="1654" y="710"/>
                </a:cubicBezTo>
                <a:cubicBezTo>
                  <a:pt x="1655" y="711"/>
                  <a:pt x="1655" y="711"/>
                  <a:pt x="1655" y="711"/>
                </a:cubicBezTo>
                <a:cubicBezTo>
                  <a:pt x="1656" y="711"/>
                  <a:pt x="1656" y="711"/>
                  <a:pt x="1656" y="711"/>
                </a:cubicBezTo>
                <a:cubicBezTo>
                  <a:pt x="1657" y="710"/>
                  <a:pt x="1657" y="710"/>
                  <a:pt x="1657" y="710"/>
                </a:cubicBezTo>
                <a:cubicBezTo>
                  <a:pt x="1656" y="709"/>
                  <a:pt x="1656" y="709"/>
                  <a:pt x="1656" y="709"/>
                </a:cubicBezTo>
                <a:cubicBezTo>
                  <a:pt x="1665" y="710"/>
                  <a:pt x="1665" y="710"/>
                  <a:pt x="1665" y="710"/>
                </a:cubicBezTo>
                <a:cubicBezTo>
                  <a:pt x="1672" y="706"/>
                  <a:pt x="1672" y="706"/>
                  <a:pt x="1672" y="706"/>
                </a:cubicBezTo>
                <a:cubicBezTo>
                  <a:pt x="1681" y="704"/>
                  <a:pt x="1681" y="704"/>
                  <a:pt x="1681" y="704"/>
                </a:cubicBezTo>
                <a:cubicBezTo>
                  <a:pt x="1681" y="702"/>
                  <a:pt x="1677" y="707"/>
                  <a:pt x="1681" y="702"/>
                </a:cubicBezTo>
                <a:cubicBezTo>
                  <a:pt x="1686" y="703"/>
                  <a:pt x="1686" y="703"/>
                  <a:pt x="1686" y="703"/>
                </a:cubicBezTo>
                <a:cubicBezTo>
                  <a:pt x="1702" y="700"/>
                  <a:pt x="1702" y="700"/>
                  <a:pt x="1702" y="700"/>
                </a:cubicBezTo>
                <a:cubicBezTo>
                  <a:pt x="1702" y="701"/>
                  <a:pt x="1702" y="701"/>
                  <a:pt x="1702" y="701"/>
                </a:cubicBezTo>
                <a:cubicBezTo>
                  <a:pt x="1708" y="701"/>
                  <a:pt x="1708" y="701"/>
                  <a:pt x="1708" y="701"/>
                </a:cubicBezTo>
                <a:cubicBezTo>
                  <a:pt x="1711" y="702"/>
                  <a:pt x="1700" y="703"/>
                  <a:pt x="1711" y="699"/>
                </a:cubicBezTo>
                <a:cubicBezTo>
                  <a:pt x="1711" y="701"/>
                  <a:pt x="1711" y="701"/>
                  <a:pt x="1711" y="701"/>
                </a:cubicBezTo>
                <a:cubicBezTo>
                  <a:pt x="1718" y="700"/>
                  <a:pt x="1718" y="700"/>
                  <a:pt x="1718" y="700"/>
                </a:cubicBezTo>
                <a:cubicBezTo>
                  <a:pt x="1719" y="699"/>
                  <a:pt x="1719" y="699"/>
                  <a:pt x="1719" y="699"/>
                </a:cubicBezTo>
                <a:cubicBezTo>
                  <a:pt x="1716" y="697"/>
                  <a:pt x="1716" y="697"/>
                  <a:pt x="1716" y="697"/>
                </a:cubicBezTo>
                <a:cubicBezTo>
                  <a:pt x="1721" y="696"/>
                  <a:pt x="1721" y="696"/>
                  <a:pt x="1721" y="696"/>
                </a:cubicBezTo>
                <a:cubicBezTo>
                  <a:pt x="1722" y="697"/>
                  <a:pt x="1722" y="697"/>
                  <a:pt x="1722" y="697"/>
                </a:cubicBezTo>
                <a:cubicBezTo>
                  <a:pt x="1731" y="692"/>
                  <a:pt x="1731" y="692"/>
                  <a:pt x="1731" y="692"/>
                </a:cubicBezTo>
                <a:cubicBezTo>
                  <a:pt x="1734" y="693"/>
                  <a:pt x="1737" y="686"/>
                  <a:pt x="1739" y="693"/>
                </a:cubicBezTo>
                <a:cubicBezTo>
                  <a:pt x="1751" y="688"/>
                  <a:pt x="1751" y="688"/>
                  <a:pt x="1751" y="688"/>
                </a:cubicBezTo>
                <a:cubicBezTo>
                  <a:pt x="1752" y="686"/>
                  <a:pt x="1752" y="686"/>
                  <a:pt x="1752" y="686"/>
                </a:cubicBezTo>
                <a:cubicBezTo>
                  <a:pt x="1753" y="688"/>
                  <a:pt x="1753" y="688"/>
                  <a:pt x="1753" y="688"/>
                </a:cubicBezTo>
                <a:cubicBezTo>
                  <a:pt x="1756" y="687"/>
                  <a:pt x="1756" y="687"/>
                  <a:pt x="1756" y="687"/>
                </a:cubicBezTo>
                <a:cubicBezTo>
                  <a:pt x="1760" y="689"/>
                  <a:pt x="1760" y="689"/>
                  <a:pt x="1760" y="689"/>
                </a:cubicBezTo>
                <a:cubicBezTo>
                  <a:pt x="1765" y="693"/>
                  <a:pt x="1765" y="693"/>
                  <a:pt x="1765" y="693"/>
                </a:cubicBezTo>
                <a:cubicBezTo>
                  <a:pt x="1761" y="696"/>
                  <a:pt x="1761" y="696"/>
                  <a:pt x="1761" y="696"/>
                </a:cubicBezTo>
                <a:cubicBezTo>
                  <a:pt x="1758" y="695"/>
                  <a:pt x="1758" y="695"/>
                  <a:pt x="1758" y="695"/>
                </a:cubicBezTo>
                <a:cubicBezTo>
                  <a:pt x="1758" y="697"/>
                  <a:pt x="1754" y="693"/>
                  <a:pt x="1756" y="698"/>
                </a:cubicBezTo>
                <a:cubicBezTo>
                  <a:pt x="1755" y="697"/>
                  <a:pt x="1755" y="697"/>
                  <a:pt x="1755" y="697"/>
                </a:cubicBezTo>
                <a:cubicBezTo>
                  <a:pt x="1743" y="701"/>
                  <a:pt x="1743" y="701"/>
                  <a:pt x="1743" y="701"/>
                </a:cubicBezTo>
                <a:cubicBezTo>
                  <a:pt x="1742" y="704"/>
                  <a:pt x="1742" y="704"/>
                  <a:pt x="1742" y="704"/>
                </a:cubicBezTo>
                <a:cubicBezTo>
                  <a:pt x="1728" y="705"/>
                  <a:pt x="1728" y="705"/>
                  <a:pt x="1728" y="705"/>
                </a:cubicBezTo>
                <a:cubicBezTo>
                  <a:pt x="1726" y="708"/>
                  <a:pt x="1726" y="708"/>
                  <a:pt x="1726" y="708"/>
                </a:cubicBezTo>
                <a:cubicBezTo>
                  <a:pt x="1718" y="710"/>
                  <a:pt x="1718" y="710"/>
                  <a:pt x="1718" y="710"/>
                </a:cubicBezTo>
                <a:cubicBezTo>
                  <a:pt x="1715" y="712"/>
                  <a:pt x="1715" y="712"/>
                  <a:pt x="1715" y="712"/>
                </a:cubicBezTo>
                <a:cubicBezTo>
                  <a:pt x="1707" y="715"/>
                  <a:pt x="1707" y="715"/>
                  <a:pt x="1707" y="715"/>
                </a:cubicBezTo>
                <a:cubicBezTo>
                  <a:pt x="1707" y="718"/>
                  <a:pt x="1707" y="718"/>
                  <a:pt x="1707" y="718"/>
                </a:cubicBezTo>
                <a:cubicBezTo>
                  <a:pt x="1701" y="718"/>
                  <a:pt x="1701" y="718"/>
                  <a:pt x="1701" y="718"/>
                </a:cubicBezTo>
                <a:cubicBezTo>
                  <a:pt x="1701" y="718"/>
                  <a:pt x="1702" y="720"/>
                  <a:pt x="1701" y="717"/>
                </a:cubicBezTo>
                <a:cubicBezTo>
                  <a:pt x="1693" y="722"/>
                  <a:pt x="1693" y="722"/>
                  <a:pt x="1693" y="722"/>
                </a:cubicBezTo>
                <a:cubicBezTo>
                  <a:pt x="1690" y="722"/>
                  <a:pt x="1690" y="722"/>
                  <a:pt x="1690" y="722"/>
                </a:cubicBezTo>
                <a:cubicBezTo>
                  <a:pt x="1688" y="725"/>
                  <a:pt x="1688" y="725"/>
                  <a:pt x="1688" y="725"/>
                </a:cubicBezTo>
                <a:cubicBezTo>
                  <a:pt x="1687" y="722"/>
                  <a:pt x="1687" y="722"/>
                  <a:pt x="1687" y="722"/>
                </a:cubicBezTo>
                <a:cubicBezTo>
                  <a:pt x="1683" y="724"/>
                  <a:pt x="1683" y="724"/>
                  <a:pt x="1683" y="724"/>
                </a:cubicBezTo>
                <a:cubicBezTo>
                  <a:pt x="1683" y="724"/>
                  <a:pt x="1679" y="722"/>
                  <a:pt x="1683" y="727"/>
                </a:cubicBezTo>
                <a:cubicBezTo>
                  <a:pt x="1680" y="727"/>
                  <a:pt x="1680" y="727"/>
                  <a:pt x="1680" y="727"/>
                </a:cubicBezTo>
                <a:cubicBezTo>
                  <a:pt x="1679" y="729"/>
                  <a:pt x="1679" y="729"/>
                  <a:pt x="1679" y="729"/>
                </a:cubicBezTo>
                <a:cubicBezTo>
                  <a:pt x="1675" y="729"/>
                  <a:pt x="1675" y="729"/>
                  <a:pt x="1675" y="729"/>
                </a:cubicBezTo>
                <a:cubicBezTo>
                  <a:pt x="1673" y="732"/>
                  <a:pt x="1673" y="732"/>
                  <a:pt x="1673" y="732"/>
                </a:cubicBezTo>
                <a:cubicBezTo>
                  <a:pt x="1667" y="730"/>
                  <a:pt x="1667" y="730"/>
                  <a:pt x="1667" y="730"/>
                </a:cubicBezTo>
                <a:cubicBezTo>
                  <a:pt x="1662" y="731"/>
                  <a:pt x="1662" y="731"/>
                  <a:pt x="1662" y="731"/>
                </a:cubicBezTo>
                <a:cubicBezTo>
                  <a:pt x="1662" y="733"/>
                  <a:pt x="1662" y="733"/>
                  <a:pt x="1662" y="733"/>
                </a:cubicBezTo>
                <a:cubicBezTo>
                  <a:pt x="1667" y="736"/>
                  <a:pt x="1667" y="736"/>
                  <a:pt x="1667" y="736"/>
                </a:cubicBezTo>
                <a:cubicBezTo>
                  <a:pt x="1671" y="740"/>
                  <a:pt x="1671" y="740"/>
                  <a:pt x="1671" y="740"/>
                </a:cubicBezTo>
                <a:cubicBezTo>
                  <a:pt x="1668" y="742"/>
                  <a:pt x="1668" y="742"/>
                  <a:pt x="1668" y="742"/>
                </a:cubicBezTo>
                <a:cubicBezTo>
                  <a:pt x="1664" y="738"/>
                  <a:pt x="1664" y="738"/>
                  <a:pt x="1664" y="738"/>
                </a:cubicBezTo>
                <a:cubicBezTo>
                  <a:pt x="1645" y="741"/>
                  <a:pt x="1645" y="741"/>
                  <a:pt x="1645" y="741"/>
                </a:cubicBezTo>
                <a:cubicBezTo>
                  <a:pt x="1643" y="740"/>
                  <a:pt x="1643" y="740"/>
                  <a:pt x="1643" y="740"/>
                </a:cubicBezTo>
                <a:cubicBezTo>
                  <a:pt x="1631" y="743"/>
                  <a:pt x="1631" y="743"/>
                  <a:pt x="1631" y="743"/>
                </a:cubicBezTo>
                <a:cubicBezTo>
                  <a:pt x="1631" y="743"/>
                  <a:pt x="1631" y="743"/>
                  <a:pt x="1631" y="743"/>
                </a:cubicBezTo>
                <a:cubicBezTo>
                  <a:pt x="1625" y="743"/>
                  <a:pt x="1625" y="743"/>
                  <a:pt x="1625" y="743"/>
                </a:cubicBezTo>
                <a:cubicBezTo>
                  <a:pt x="1625" y="744"/>
                  <a:pt x="1625" y="744"/>
                  <a:pt x="1625" y="744"/>
                </a:cubicBezTo>
                <a:cubicBezTo>
                  <a:pt x="1622" y="743"/>
                  <a:pt x="1622" y="743"/>
                  <a:pt x="1622" y="743"/>
                </a:cubicBezTo>
                <a:cubicBezTo>
                  <a:pt x="1618" y="746"/>
                  <a:pt x="1618" y="746"/>
                  <a:pt x="1618" y="746"/>
                </a:cubicBezTo>
                <a:cubicBezTo>
                  <a:pt x="1618" y="746"/>
                  <a:pt x="1616" y="748"/>
                  <a:pt x="1616" y="745"/>
                </a:cubicBezTo>
                <a:cubicBezTo>
                  <a:pt x="1615" y="746"/>
                  <a:pt x="1615" y="746"/>
                  <a:pt x="1615" y="746"/>
                </a:cubicBezTo>
                <a:cubicBezTo>
                  <a:pt x="1602" y="748"/>
                  <a:pt x="1602" y="748"/>
                  <a:pt x="1602" y="748"/>
                </a:cubicBezTo>
                <a:cubicBezTo>
                  <a:pt x="1574" y="757"/>
                  <a:pt x="1574" y="757"/>
                  <a:pt x="1574" y="757"/>
                </a:cubicBezTo>
                <a:cubicBezTo>
                  <a:pt x="1569" y="760"/>
                  <a:pt x="1569" y="760"/>
                  <a:pt x="1569" y="760"/>
                </a:cubicBezTo>
                <a:cubicBezTo>
                  <a:pt x="1566" y="759"/>
                  <a:pt x="1566" y="759"/>
                  <a:pt x="1566" y="759"/>
                </a:cubicBezTo>
                <a:cubicBezTo>
                  <a:pt x="1563" y="760"/>
                  <a:pt x="1563" y="760"/>
                  <a:pt x="1563" y="760"/>
                </a:cubicBezTo>
                <a:cubicBezTo>
                  <a:pt x="1563" y="761"/>
                  <a:pt x="1563" y="761"/>
                  <a:pt x="1563" y="761"/>
                </a:cubicBezTo>
                <a:cubicBezTo>
                  <a:pt x="1565" y="762"/>
                  <a:pt x="1565" y="762"/>
                  <a:pt x="1565" y="762"/>
                </a:cubicBezTo>
                <a:cubicBezTo>
                  <a:pt x="1539" y="771"/>
                  <a:pt x="1539" y="771"/>
                  <a:pt x="1539" y="771"/>
                </a:cubicBezTo>
                <a:cubicBezTo>
                  <a:pt x="1531" y="775"/>
                  <a:pt x="1531" y="775"/>
                  <a:pt x="1531" y="775"/>
                </a:cubicBezTo>
                <a:cubicBezTo>
                  <a:pt x="1528" y="775"/>
                  <a:pt x="1528" y="775"/>
                  <a:pt x="1528" y="775"/>
                </a:cubicBezTo>
                <a:cubicBezTo>
                  <a:pt x="1527" y="777"/>
                  <a:pt x="1527" y="777"/>
                  <a:pt x="1527" y="777"/>
                </a:cubicBezTo>
                <a:cubicBezTo>
                  <a:pt x="1525" y="776"/>
                  <a:pt x="1525" y="776"/>
                  <a:pt x="1525" y="776"/>
                </a:cubicBezTo>
                <a:cubicBezTo>
                  <a:pt x="1519" y="779"/>
                  <a:pt x="1519" y="779"/>
                  <a:pt x="1519" y="779"/>
                </a:cubicBezTo>
                <a:cubicBezTo>
                  <a:pt x="1519" y="779"/>
                  <a:pt x="1521" y="781"/>
                  <a:pt x="1518" y="778"/>
                </a:cubicBezTo>
                <a:cubicBezTo>
                  <a:pt x="1502" y="782"/>
                  <a:pt x="1502" y="782"/>
                  <a:pt x="1502" y="782"/>
                </a:cubicBezTo>
                <a:cubicBezTo>
                  <a:pt x="1498" y="783"/>
                  <a:pt x="1498" y="783"/>
                  <a:pt x="1498" y="783"/>
                </a:cubicBezTo>
                <a:cubicBezTo>
                  <a:pt x="1486" y="787"/>
                  <a:pt x="1486" y="787"/>
                  <a:pt x="1486" y="787"/>
                </a:cubicBezTo>
                <a:cubicBezTo>
                  <a:pt x="1480" y="790"/>
                  <a:pt x="1480" y="790"/>
                  <a:pt x="1480" y="790"/>
                </a:cubicBezTo>
                <a:cubicBezTo>
                  <a:pt x="1465" y="805"/>
                  <a:pt x="1465" y="805"/>
                  <a:pt x="1465" y="805"/>
                </a:cubicBezTo>
                <a:cubicBezTo>
                  <a:pt x="1459" y="812"/>
                  <a:pt x="1459" y="812"/>
                  <a:pt x="1459" y="812"/>
                </a:cubicBezTo>
                <a:cubicBezTo>
                  <a:pt x="1454" y="816"/>
                  <a:pt x="1454" y="816"/>
                  <a:pt x="1454" y="816"/>
                </a:cubicBezTo>
                <a:cubicBezTo>
                  <a:pt x="1454" y="820"/>
                  <a:pt x="1467" y="802"/>
                  <a:pt x="1448" y="822"/>
                </a:cubicBezTo>
                <a:cubicBezTo>
                  <a:pt x="1440" y="828"/>
                  <a:pt x="1440" y="828"/>
                  <a:pt x="1440" y="828"/>
                </a:cubicBezTo>
                <a:cubicBezTo>
                  <a:pt x="1439" y="829"/>
                  <a:pt x="1439" y="829"/>
                  <a:pt x="1439" y="829"/>
                </a:cubicBezTo>
                <a:cubicBezTo>
                  <a:pt x="1440" y="830"/>
                  <a:pt x="1440" y="830"/>
                  <a:pt x="1440" y="830"/>
                </a:cubicBezTo>
                <a:cubicBezTo>
                  <a:pt x="1439" y="832"/>
                  <a:pt x="1439" y="832"/>
                  <a:pt x="1439" y="832"/>
                </a:cubicBezTo>
                <a:cubicBezTo>
                  <a:pt x="1438" y="831"/>
                  <a:pt x="1438" y="831"/>
                  <a:pt x="1438" y="831"/>
                </a:cubicBezTo>
                <a:cubicBezTo>
                  <a:pt x="1433" y="835"/>
                  <a:pt x="1433" y="835"/>
                  <a:pt x="1433" y="835"/>
                </a:cubicBezTo>
                <a:cubicBezTo>
                  <a:pt x="1433" y="837"/>
                  <a:pt x="1433" y="837"/>
                  <a:pt x="1433" y="837"/>
                </a:cubicBezTo>
                <a:cubicBezTo>
                  <a:pt x="1429" y="841"/>
                  <a:pt x="1429" y="841"/>
                  <a:pt x="1429" y="841"/>
                </a:cubicBezTo>
                <a:cubicBezTo>
                  <a:pt x="1417" y="851"/>
                  <a:pt x="1417" y="851"/>
                  <a:pt x="1417" y="851"/>
                </a:cubicBezTo>
                <a:cubicBezTo>
                  <a:pt x="1415" y="855"/>
                  <a:pt x="1415" y="855"/>
                  <a:pt x="1415" y="855"/>
                </a:cubicBezTo>
                <a:cubicBezTo>
                  <a:pt x="1409" y="858"/>
                  <a:pt x="1409" y="858"/>
                  <a:pt x="1409" y="858"/>
                </a:cubicBezTo>
                <a:cubicBezTo>
                  <a:pt x="1408" y="857"/>
                  <a:pt x="1407" y="857"/>
                  <a:pt x="1407" y="858"/>
                </a:cubicBezTo>
                <a:cubicBezTo>
                  <a:pt x="1406" y="862"/>
                  <a:pt x="1406" y="862"/>
                  <a:pt x="1406" y="862"/>
                </a:cubicBezTo>
                <a:cubicBezTo>
                  <a:pt x="1398" y="869"/>
                  <a:pt x="1398" y="869"/>
                  <a:pt x="1398" y="869"/>
                </a:cubicBezTo>
                <a:cubicBezTo>
                  <a:pt x="1397" y="869"/>
                  <a:pt x="1397" y="869"/>
                  <a:pt x="1397" y="869"/>
                </a:cubicBezTo>
                <a:cubicBezTo>
                  <a:pt x="1396" y="869"/>
                  <a:pt x="1396" y="869"/>
                  <a:pt x="1396" y="869"/>
                </a:cubicBezTo>
                <a:cubicBezTo>
                  <a:pt x="1396" y="872"/>
                  <a:pt x="1396" y="872"/>
                  <a:pt x="1396" y="872"/>
                </a:cubicBezTo>
                <a:cubicBezTo>
                  <a:pt x="1389" y="878"/>
                  <a:pt x="1389" y="878"/>
                  <a:pt x="1389" y="878"/>
                </a:cubicBezTo>
                <a:cubicBezTo>
                  <a:pt x="1386" y="880"/>
                  <a:pt x="1386" y="880"/>
                  <a:pt x="1386" y="880"/>
                </a:cubicBezTo>
                <a:cubicBezTo>
                  <a:pt x="1386" y="880"/>
                  <a:pt x="1389" y="874"/>
                  <a:pt x="1385" y="881"/>
                </a:cubicBezTo>
                <a:cubicBezTo>
                  <a:pt x="1384" y="881"/>
                  <a:pt x="1384" y="881"/>
                  <a:pt x="1384" y="881"/>
                </a:cubicBezTo>
                <a:cubicBezTo>
                  <a:pt x="1385" y="884"/>
                  <a:pt x="1385" y="884"/>
                  <a:pt x="1385" y="884"/>
                </a:cubicBezTo>
                <a:cubicBezTo>
                  <a:pt x="1381" y="886"/>
                  <a:pt x="1381" y="886"/>
                  <a:pt x="1381" y="886"/>
                </a:cubicBezTo>
                <a:cubicBezTo>
                  <a:pt x="1380" y="887"/>
                  <a:pt x="1380" y="887"/>
                  <a:pt x="1380" y="887"/>
                </a:cubicBezTo>
                <a:cubicBezTo>
                  <a:pt x="1378" y="886"/>
                  <a:pt x="1388" y="884"/>
                  <a:pt x="1377" y="886"/>
                </a:cubicBezTo>
                <a:cubicBezTo>
                  <a:pt x="1375" y="889"/>
                  <a:pt x="1375" y="889"/>
                  <a:pt x="1375" y="889"/>
                </a:cubicBezTo>
                <a:cubicBezTo>
                  <a:pt x="1377" y="890"/>
                  <a:pt x="1377" y="890"/>
                  <a:pt x="1377" y="890"/>
                </a:cubicBezTo>
                <a:cubicBezTo>
                  <a:pt x="1371" y="894"/>
                  <a:pt x="1371" y="894"/>
                  <a:pt x="1371" y="894"/>
                </a:cubicBezTo>
                <a:cubicBezTo>
                  <a:pt x="1369" y="894"/>
                  <a:pt x="1369" y="894"/>
                  <a:pt x="1369" y="894"/>
                </a:cubicBezTo>
                <a:cubicBezTo>
                  <a:pt x="1369" y="897"/>
                  <a:pt x="1369" y="897"/>
                  <a:pt x="1369" y="897"/>
                </a:cubicBezTo>
                <a:cubicBezTo>
                  <a:pt x="1365" y="900"/>
                  <a:pt x="1365" y="900"/>
                  <a:pt x="1365" y="900"/>
                </a:cubicBezTo>
                <a:cubicBezTo>
                  <a:pt x="1364" y="902"/>
                  <a:pt x="1364" y="902"/>
                  <a:pt x="1364" y="902"/>
                </a:cubicBezTo>
                <a:cubicBezTo>
                  <a:pt x="1360" y="902"/>
                  <a:pt x="1360" y="902"/>
                  <a:pt x="1360" y="902"/>
                </a:cubicBezTo>
                <a:cubicBezTo>
                  <a:pt x="1360" y="904"/>
                  <a:pt x="1360" y="904"/>
                  <a:pt x="1360" y="904"/>
                </a:cubicBezTo>
                <a:cubicBezTo>
                  <a:pt x="1353" y="909"/>
                  <a:pt x="1353" y="909"/>
                  <a:pt x="1353" y="909"/>
                </a:cubicBezTo>
                <a:cubicBezTo>
                  <a:pt x="1352" y="909"/>
                  <a:pt x="1355" y="904"/>
                  <a:pt x="1355" y="911"/>
                </a:cubicBezTo>
                <a:cubicBezTo>
                  <a:pt x="1352" y="912"/>
                  <a:pt x="1352" y="912"/>
                  <a:pt x="1352" y="912"/>
                </a:cubicBezTo>
                <a:cubicBezTo>
                  <a:pt x="1350" y="915"/>
                  <a:pt x="1350" y="915"/>
                  <a:pt x="1350" y="915"/>
                </a:cubicBezTo>
                <a:cubicBezTo>
                  <a:pt x="1345" y="916"/>
                  <a:pt x="1345" y="916"/>
                  <a:pt x="1345" y="916"/>
                </a:cubicBezTo>
                <a:cubicBezTo>
                  <a:pt x="1345" y="919"/>
                  <a:pt x="1345" y="919"/>
                  <a:pt x="1345" y="919"/>
                </a:cubicBezTo>
                <a:cubicBezTo>
                  <a:pt x="1341" y="922"/>
                  <a:pt x="1341" y="922"/>
                  <a:pt x="1341" y="922"/>
                </a:cubicBezTo>
                <a:cubicBezTo>
                  <a:pt x="1338" y="922"/>
                  <a:pt x="1338" y="922"/>
                  <a:pt x="1338" y="922"/>
                </a:cubicBezTo>
                <a:cubicBezTo>
                  <a:pt x="1339" y="925"/>
                  <a:pt x="1339" y="925"/>
                  <a:pt x="1339" y="925"/>
                </a:cubicBezTo>
                <a:cubicBezTo>
                  <a:pt x="1335" y="929"/>
                  <a:pt x="1335" y="929"/>
                  <a:pt x="1335" y="929"/>
                </a:cubicBezTo>
                <a:cubicBezTo>
                  <a:pt x="1333" y="929"/>
                  <a:pt x="1333" y="929"/>
                  <a:pt x="1333" y="929"/>
                </a:cubicBezTo>
                <a:cubicBezTo>
                  <a:pt x="1320" y="939"/>
                  <a:pt x="1320" y="939"/>
                  <a:pt x="1320" y="939"/>
                </a:cubicBezTo>
                <a:cubicBezTo>
                  <a:pt x="1321" y="940"/>
                  <a:pt x="1321" y="940"/>
                  <a:pt x="1321" y="940"/>
                </a:cubicBezTo>
                <a:cubicBezTo>
                  <a:pt x="1318" y="942"/>
                  <a:pt x="1318" y="942"/>
                  <a:pt x="1318" y="942"/>
                </a:cubicBezTo>
                <a:cubicBezTo>
                  <a:pt x="1318" y="944"/>
                  <a:pt x="1314" y="939"/>
                  <a:pt x="1319" y="944"/>
                </a:cubicBezTo>
                <a:cubicBezTo>
                  <a:pt x="1317" y="942"/>
                  <a:pt x="1317" y="942"/>
                  <a:pt x="1317" y="942"/>
                </a:cubicBezTo>
                <a:cubicBezTo>
                  <a:pt x="1313" y="947"/>
                  <a:pt x="1313" y="947"/>
                  <a:pt x="1313" y="947"/>
                </a:cubicBezTo>
                <a:cubicBezTo>
                  <a:pt x="1309" y="948"/>
                  <a:pt x="1309" y="948"/>
                  <a:pt x="1309" y="948"/>
                </a:cubicBezTo>
                <a:cubicBezTo>
                  <a:pt x="1311" y="949"/>
                  <a:pt x="1310" y="950"/>
                  <a:pt x="1309" y="951"/>
                </a:cubicBezTo>
                <a:cubicBezTo>
                  <a:pt x="1304" y="954"/>
                  <a:pt x="1304" y="954"/>
                  <a:pt x="1304" y="954"/>
                </a:cubicBezTo>
                <a:cubicBezTo>
                  <a:pt x="1303" y="957"/>
                  <a:pt x="1303" y="957"/>
                  <a:pt x="1303" y="957"/>
                </a:cubicBezTo>
                <a:cubicBezTo>
                  <a:pt x="1299" y="958"/>
                  <a:pt x="1299" y="958"/>
                  <a:pt x="1299" y="958"/>
                </a:cubicBezTo>
                <a:cubicBezTo>
                  <a:pt x="1296" y="963"/>
                  <a:pt x="1296" y="963"/>
                  <a:pt x="1296" y="963"/>
                </a:cubicBezTo>
                <a:cubicBezTo>
                  <a:pt x="1276" y="981"/>
                  <a:pt x="1255" y="1001"/>
                  <a:pt x="1234" y="1020"/>
                </a:cubicBezTo>
                <a:cubicBezTo>
                  <a:pt x="1235" y="1021"/>
                  <a:pt x="1235" y="1021"/>
                  <a:pt x="1235" y="1021"/>
                </a:cubicBezTo>
                <a:cubicBezTo>
                  <a:pt x="1228" y="1024"/>
                  <a:pt x="1224" y="1034"/>
                  <a:pt x="1217" y="1034"/>
                </a:cubicBezTo>
                <a:cubicBezTo>
                  <a:pt x="1218" y="1035"/>
                  <a:pt x="1218" y="1035"/>
                  <a:pt x="1218" y="1035"/>
                </a:cubicBezTo>
                <a:cubicBezTo>
                  <a:pt x="1214" y="1040"/>
                  <a:pt x="1205" y="1047"/>
                  <a:pt x="1203" y="1051"/>
                </a:cubicBezTo>
                <a:cubicBezTo>
                  <a:pt x="1203" y="1054"/>
                  <a:pt x="1200" y="1055"/>
                  <a:pt x="1198" y="1056"/>
                </a:cubicBezTo>
                <a:cubicBezTo>
                  <a:pt x="1199" y="1057"/>
                  <a:pt x="1199" y="1057"/>
                  <a:pt x="1199" y="1057"/>
                </a:cubicBezTo>
                <a:cubicBezTo>
                  <a:pt x="1199" y="1057"/>
                  <a:pt x="1203" y="1056"/>
                  <a:pt x="1198" y="1059"/>
                </a:cubicBezTo>
                <a:cubicBezTo>
                  <a:pt x="1200" y="1060"/>
                  <a:pt x="1200" y="1060"/>
                  <a:pt x="1200" y="1060"/>
                </a:cubicBezTo>
                <a:cubicBezTo>
                  <a:pt x="1200" y="1062"/>
                  <a:pt x="1198" y="1056"/>
                  <a:pt x="1199" y="1062"/>
                </a:cubicBezTo>
                <a:cubicBezTo>
                  <a:pt x="1195" y="1060"/>
                  <a:pt x="1195" y="1060"/>
                  <a:pt x="1195" y="1060"/>
                </a:cubicBezTo>
                <a:cubicBezTo>
                  <a:pt x="1189" y="1063"/>
                  <a:pt x="1183" y="1068"/>
                  <a:pt x="1179" y="1073"/>
                </a:cubicBezTo>
                <a:cubicBezTo>
                  <a:pt x="1178" y="1076"/>
                  <a:pt x="1178" y="1076"/>
                  <a:pt x="1178" y="1076"/>
                </a:cubicBezTo>
                <a:cubicBezTo>
                  <a:pt x="1172" y="1078"/>
                  <a:pt x="1172" y="1078"/>
                  <a:pt x="1172" y="1078"/>
                </a:cubicBezTo>
                <a:cubicBezTo>
                  <a:pt x="1158" y="1078"/>
                  <a:pt x="1158" y="1078"/>
                  <a:pt x="1158" y="1078"/>
                </a:cubicBezTo>
                <a:cubicBezTo>
                  <a:pt x="1154" y="1075"/>
                  <a:pt x="1154" y="1075"/>
                  <a:pt x="1154" y="1075"/>
                </a:cubicBezTo>
                <a:cubicBezTo>
                  <a:pt x="1157" y="1074"/>
                  <a:pt x="1157" y="1074"/>
                  <a:pt x="1157" y="1074"/>
                </a:cubicBezTo>
                <a:cubicBezTo>
                  <a:pt x="1157" y="1072"/>
                  <a:pt x="1157" y="1072"/>
                  <a:pt x="1157" y="1072"/>
                </a:cubicBezTo>
                <a:cubicBezTo>
                  <a:pt x="1162" y="1066"/>
                  <a:pt x="1162" y="1066"/>
                  <a:pt x="1162" y="1066"/>
                </a:cubicBezTo>
                <a:cubicBezTo>
                  <a:pt x="1161" y="1065"/>
                  <a:pt x="1161" y="1065"/>
                  <a:pt x="1161" y="1065"/>
                </a:cubicBezTo>
                <a:cubicBezTo>
                  <a:pt x="1163" y="1063"/>
                  <a:pt x="1163" y="1063"/>
                  <a:pt x="1163" y="1063"/>
                </a:cubicBezTo>
                <a:cubicBezTo>
                  <a:pt x="1162" y="1062"/>
                  <a:pt x="1162" y="1062"/>
                  <a:pt x="1162" y="1062"/>
                </a:cubicBezTo>
                <a:cubicBezTo>
                  <a:pt x="1160" y="1064"/>
                  <a:pt x="1156" y="1064"/>
                  <a:pt x="1154" y="1066"/>
                </a:cubicBezTo>
                <a:cubicBezTo>
                  <a:pt x="1151" y="1072"/>
                  <a:pt x="1151" y="1072"/>
                  <a:pt x="1151" y="1072"/>
                </a:cubicBezTo>
                <a:cubicBezTo>
                  <a:pt x="1147" y="1074"/>
                  <a:pt x="1147" y="1074"/>
                  <a:pt x="1147" y="1074"/>
                </a:cubicBezTo>
                <a:cubicBezTo>
                  <a:pt x="1148" y="1075"/>
                  <a:pt x="1148" y="1075"/>
                  <a:pt x="1148" y="1075"/>
                </a:cubicBezTo>
                <a:cubicBezTo>
                  <a:pt x="1145" y="1078"/>
                  <a:pt x="1145" y="1078"/>
                  <a:pt x="1145" y="1078"/>
                </a:cubicBezTo>
                <a:cubicBezTo>
                  <a:pt x="1127" y="1078"/>
                  <a:pt x="1127" y="1078"/>
                  <a:pt x="1127" y="1078"/>
                </a:cubicBezTo>
                <a:cubicBezTo>
                  <a:pt x="1127" y="1076"/>
                  <a:pt x="1127" y="1076"/>
                  <a:pt x="1127" y="1076"/>
                </a:cubicBezTo>
                <a:cubicBezTo>
                  <a:pt x="1133" y="1074"/>
                  <a:pt x="1133" y="1074"/>
                  <a:pt x="1133" y="1074"/>
                </a:cubicBezTo>
                <a:cubicBezTo>
                  <a:pt x="1136" y="1071"/>
                  <a:pt x="1136" y="1071"/>
                  <a:pt x="1136" y="1071"/>
                </a:cubicBezTo>
                <a:cubicBezTo>
                  <a:pt x="1135" y="1069"/>
                  <a:pt x="1135" y="1069"/>
                  <a:pt x="1135" y="1069"/>
                </a:cubicBezTo>
                <a:cubicBezTo>
                  <a:pt x="1141" y="1065"/>
                  <a:pt x="1141" y="1065"/>
                  <a:pt x="1141" y="1065"/>
                </a:cubicBezTo>
                <a:cubicBezTo>
                  <a:pt x="1141" y="1064"/>
                  <a:pt x="1142" y="1067"/>
                  <a:pt x="1140" y="1064"/>
                </a:cubicBezTo>
                <a:cubicBezTo>
                  <a:pt x="1146" y="1067"/>
                  <a:pt x="1146" y="1067"/>
                  <a:pt x="1146" y="1067"/>
                </a:cubicBezTo>
                <a:cubicBezTo>
                  <a:pt x="1147" y="1066"/>
                  <a:pt x="1147" y="1066"/>
                  <a:pt x="1147" y="1066"/>
                </a:cubicBezTo>
                <a:cubicBezTo>
                  <a:pt x="1146" y="1065"/>
                  <a:pt x="1146" y="1065"/>
                  <a:pt x="1146" y="1065"/>
                </a:cubicBezTo>
                <a:cubicBezTo>
                  <a:pt x="1143" y="1064"/>
                  <a:pt x="1143" y="1064"/>
                  <a:pt x="1143" y="1064"/>
                </a:cubicBezTo>
                <a:cubicBezTo>
                  <a:pt x="1145" y="1062"/>
                  <a:pt x="1145" y="1062"/>
                  <a:pt x="1145" y="1062"/>
                </a:cubicBezTo>
                <a:cubicBezTo>
                  <a:pt x="1145" y="1060"/>
                  <a:pt x="1145" y="1060"/>
                  <a:pt x="1145" y="1060"/>
                </a:cubicBezTo>
                <a:cubicBezTo>
                  <a:pt x="1142" y="1066"/>
                  <a:pt x="1135" y="1060"/>
                  <a:pt x="1133" y="1062"/>
                </a:cubicBezTo>
                <a:cubicBezTo>
                  <a:pt x="1126" y="1068"/>
                  <a:pt x="1126" y="1068"/>
                  <a:pt x="1126" y="1068"/>
                </a:cubicBezTo>
                <a:cubicBezTo>
                  <a:pt x="1127" y="1068"/>
                  <a:pt x="1127" y="1068"/>
                  <a:pt x="1127" y="1068"/>
                </a:cubicBezTo>
                <a:cubicBezTo>
                  <a:pt x="1117" y="1078"/>
                  <a:pt x="1117" y="1078"/>
                  <a:pt x="1117" y="1078"/>
                </a:cubicBezTo>
                <a:cubicBezTo>
                  <a:pt x="1100" y="1078"/>
                  <a:pt x="1100" y="1078"/>
                  <a:pt x="1100" y="1078"/>
                </a:cubicBezTo>
                <a:cubicBezTo>
                  <a:pt x="1102" y="1076"/>
                  <a:pt x="1096" y="1079"/>
                  <a:pt x="1101" y="1075"/>
                </a:cubicBezTo>
                <a:cubicBezTo>
                  <a:pt x="1098" y="1076"/>
                  <a:pt x="1098" y="1076"/>
                  <a:pt x="1098" y="1076"/>
                </a:cubicBezTo>
                <a:cubicBezTo>
                  <a:pt x="1098" y="1076"/>
                  <a:pt x="1098" y="1076"/>
                  <a:pt x="1098" y="1076"/>
                </a:cubicBezTo>
                <a:cubicBezTo>
                  <a:pt x="1098" y="1075"/>
                  <a:pt x="1098" y="1075"/>
                  <a:pt x="1098" y="1075"/>
                </a:cubicBezTo>
                <a:cubicBezTo>
                  <a:pt x="1095" y="1078"/>
                  <a:pt x="1095" y="1078"/>
                  <a:pt x="1095" y="1078"/>
                </a:cubicBezTo>
                <a:cubicBezTo>
                  <a:pt x="1091" y="1078"/>
                  <a:pt x="1091" y="1078"/>
                  <a:pt x="1091" y="1078"/>
                </a:cubicBezTo>
                <a:cubicBezTo>
                  <a:pt x="1093" y="1075"/>
                  <a:pt x="1093" y="1075"/>
                  <a:pt x="1093" y="1075"/>
                </a:cubicBezTo>
                <a:cubicBezTo>
                  <a:pt x="1095" y="1073"/>
                  <a:pt x="1095" y="1077"/>
                  <a:pt x="1097" y="1074"/>
                </a:cubicBezTo>
                <a:cubicBezTo>
                  <a:pt x="1098" y="1076"/>
                  <a:pt x="1098" y="1076"/>
                  <a:pt x="1098" y="1076"/>
                </a:cubicBezTo>
                <a:cubicBezTo>
                  <a:pt x="1100" y="1071"/>
                  <a:pt x="1100" y="1071"/>
                  <a:pt x="1100" y="1071"/>
                </a:cubicBezTo>
                <a:cubicBezTo>
                  <a:pt x="1104" y="1071"/>
                  <a:pt x="1097" y="1069"/>
                  <a:pt x="1104" y="1069"/>
                </a:cubicBezTo>
                <a:cubicBezTo>
                  <a:pt x="1103" y="1068"/>
                  <a:pt x="1103" y="1068"/>
                  <a:pt x="1103" y="1068"/>
                </a:cubicBezTo>
                <a:cubicBezTo>
                  <a:pt x="1100" y="1070"/>
                  <a:pt x="1096" y="1069"/>
                  <a:pt x="1095" y="1070"/>
                </a:cubicBezTo>
                <a:cubicBezTo>
                  <a:pt x="1104" y="1062"/>
                  <a:pt x="1104" y="1062"/>
                  <a:pt x="1104" y="1062"/>
                </a:cubicBezTo>
                <a:cubicBezTo>
                  <a:pt x="1114" y="1055"/>
                  <a:pt x="1114" y="1055"/>
                  <a:pt x="1114" y="1055"/>
                </a:cubicBezTo>
                <a:cubicBezTo>
                  <a:pt x="1114" y="1052"/>
                  <a:pt x="1114" y="1052"/>
                  <a:pt x="1114" y="1052"/>
                </a:cubicBezTo>
                <a:cubicBezTo>
                  <a:pt x="1117" y="1052"/>
                  <a:pt x="1117" y="1052"/>
                  <a:pt x="1117" y="1052"/>
                </a:cubicBezTo>
                <a:cubicBezTo>
                  <a:pt x="1120" y="1050"/>
                  <a:pt x="1122" y="1046"/>
                  <a:pt x="1122" y="1043"/>
                </a:cubicBezTo>
                <a:cubicBezTo>
                  <a:pt x="1119" y="1046"/>
                  <a:pt x="1119" y="1046"/>
                  <a:pt x="1119" y="1046"/>
                </a:cubicBezTo>
                <a:cubicBezTo>
                  <a:pt x="1108" y="1051"/>
                  <a:pt x="1098" y="1064"/>
                  <a:pt x="1088" y="1071"/>
                </a:cubicBezTo>
                <a:cubicBezTo>
                  <a:pt x="1088" y="1074"/>
                  <a:pt x="1088" y="1074"/>
                  <a:pt x="1088" y="1074"/>
                </a:cubicBezTo>
                <a:cubicBezTo>
                  <a:pt x="1084" y="1078"/>
                  <a:pt x="1084" y="1078"/>
                  <a:pt x="1084" y="1078"/>
                </a:cubicBezTo>
                <a:cubicBezTo>
                  <a:pt x="1070" y="1078"/>
                  <a:pt x="1070" y="1078"/>
                  <a:pt x="1070" y="1078"/>
                </a:cubicBezTo>
                <a:cubicBezTo>
                  <a:pt x="1077" y="1070"/>
                  <a:pt x="1077" y="1070"/>
                  <a:pt x="1077" y="1070"/>
                </a:cubicBezTo>
                <a:cubicBezTo>
                  <a:pt x="1077" y="1069"/>
                  <a:pt x="1077" y="1069"/>
                  <a:pt x="1077" y="1069"/>
                </a:cubicBezTo>
                <a:cubicBezTo>
                  <a:pt x="1088" y="1057"/>
                  <a:pt x="1088" y="1057"/>
                  <a:pt x="1088" y="1057"/>
                </a:cubicBezTo>
                <a:cubicBezTo>
                  <a:pt x="1084" y="1055"/>
                  <a:pt x="1088" y="1055"/>
                  <a:pt x="1087" y="1052"/>
                </a:cubicBezTo>
                <a:cubicBezTo>
                  <a:pt x="1087" y="1051"/>
                  <a:pt x="1087" y="1051"/>
                  <a:pt x="1087" y="1051"/>
                </a:cubicBezTo>
                <a:cubicBezTo>
                  <a:pt x="1081" y="1055"/>
                  <a:pt x="1081" y="1055"/>
                  <a:pt x="1081" y="1055"/>
                </a:cubicBezTo>
                <a:cubicBezTo>
                  <a:pt x="1075" y="1059"/>
                  <a:pt x="1075" y="1059"/>
                  <a:pt x="1075" y="1059"/>
                </a:cubicBezTo>
                <a:cubicBezTo>
                  <a:pt x="1081" y="1051"/>
                  <a:pt x="1081" y="1051"/>
                  <a:pt x="1081" y="1051"/>
                </a:cubicBezTo>
                <a:cubicBezTo>
                  <a:pt x="1083" y="1049"/>
                  <a:pt x="1083" y="1049"/>
                  <a:pt x="1083" y="1049"/>
                </a:cubicBezTo>
                <a:cubicBezTo>
                  <a:pt x="1082" y="1048"/>
                  <a:pt x="1082" y="1048"/>
                  <a:pt x="1082" y="1048"/>
                </a:cubicBezTo>
                <a:cubicBezTo>
                  <a:pt x="1084" y="1045"/>
                  <a:pt x="1084" y="1045"/>
                  <a:pt x="1084" y="1045"/>
                </a:cubicBezTo>
                <a:cubicBezTo>
                  <a:pt x="1083" y="1044"/>
                  <a:pt x="1083" y="1044"/>
                  <a:pt x="1083" y="1044"/>
                </a:cubicBezTo>
                <a:cubicBezTo>
                  <a:pt x="1080" y="1045"/>
                  <a:pt x="1080" y="1045"/>
                  <a:pt x="1080" y="1045"/>
                </a:cubicBezTo>
                <a:cubicBezTo>
                  <a:pt x="1077" y="1047"/>
                  <a:pt x="1083" y="1047"/>
                  <a:pt x="1079" y="1048"/>
                </a:cubicBezTo>
                <a:cubicBezTo>
                  <a:pt x="1080" y="1049"/>
                  <a:pt x="1080" y="1049"/>
                  <a:pt x="1080" y="1049"/>
                </a:cubicBezTo>
                <a:cubicBezTo>
                  <a:pt x="1078" y="1051"/>
                  <a:pt x="1078" y="1051"/>
                  <a:pt x="1078" y="1051"/>
                </a:cubicBezTo>
                <a:cubicBezTo>
                  <a:pt x="1077" y="1048"/>
                  <a:pt x="1077" y="1048"/>
                  <a:pt x="1077" y="1048"/>
                </a:cubicBezTo>
                <a:cubicBezTo>
                  <a:pt x="1067" y="1057"/>
                  <a:pt x="1067" y="1057"/>
                  <a:pt x="1067" y="1057"/>
                </a:cubicBezTo>
                <a:cubicBezTo>
                  <a:pt x="1065" y="1056"/>
                  <a:pt x="1065" y="1056"/>
                  <a:pt x="1065" y="1056"/>
                </a:cubicBezTo>
                <a:cubicBezTo>
                  <a:pt x="1069" y="1054"/>
                  <a:pt x="1064" y="1053"/>
                  <a:pt x="1066" y="1051"/>
                </a:cubicBezTo>
                <a:cubicBezTo>
                  <a:pt x="1069" y="1051"/>
                  <a:pt x="1069" y="1051"/>
                  <a:pt x="1069" y="1051"/>
                </a:cubicBezTo>
                <a:cubicBezTo>
                  <a:pt x="1067" y="1051"/>
                  <a:pt x="1067" y="1051"/>
                  <a:pt x="1067" y="1051"/>
                </a:cubicBezTo>
                <a:cubicBezTo>
                  <a:pt x="1070" y="1051"/>
                  <a:pt x="1070" y="1051"/>
                  <a:pt x="1070" y="1051"/>
                </a:cubicBezTo>
                <a:cubicBezTo>
                  <a:pt x="1071" y="1049"/>
                  <a:pt x="1071" y="1049"/>
                  <a:pt x="1071" y="1049"/>
                </a:cubicBezTo>
                <a:cubicBezTo>
                  <a:pt x="1070" y="1050"/>
                  <a:pt x="1073" y="1048"/>
                  <a:pt x="1069" y="1047"/>
                </a:cubicBezTo>
                <a:cubicBezTo>
                  <a:pt x="1069" y="1046"/>
                  <a:pt x="1069" y="1046"/>
                  <a:pt x="1069" y="1046"/>
                </a:cubicBezTo>
                <a:cubicBezTo>
                  <a:pt x="1063" y="1050"/>
                  <a:pt x="1063" y="1050"/>
                  <a:pt x="1063" y="1050"/>
                </a:cubicBezTo>
                <a:cubicBezTo>
                  <a:pt x="1061" y="1053"/>
                  <a:pt x="1061" y="1053"/>
                  <a:pt x="1061" y="1053"/>
                </a:cubicBezTo>
                <a:cubicBezTo>
                  <a:pt x="1059" y="1055"/>
                  <a:pt x="1059" y="1055"/>
                  <a:pt x="1059" y="1055"/>
                </a:cubicBezTo>
                <a:cubicBezTo>
                  <a:pt x="1058" y="1052"/>
                  <a:pt x="1058" y="1052"/>
                  <a:pt x="1058" y="1052"/>
                </a:cubicBezTo>
                <a:cubicBezTo>
                  <a:pt x="1053" y="1056"/>
                  <a:pt x="1053" y="1056"/>
                  <a:pt x="1053" y="1056"/>
                </a:cubicBezTo>
                <a:cubicBezTo>
                  <a:pt x="1053" y="1059"/>
                  <a:pt x="1053" y="1059"/>
                  <a:pt x="1053" y="1059"/>
                </a:cubicBezTo>
                <a:cubicBezTo>
                  <a:pt x="1049" y="1060"/>
                  <a:pt x="1049" y="1060"/>
                  <a:pt x="1049" y="1060"/>
                </a:cubicBezTo>
                <a:cubicBezTo>
                  <a:pt x="1045" y="1064"/>
                  <a:pt x="1045" y="1064"/>
                  <a:pt x="1045" y="1064"/>
                </a:cubicBezTo>
                <a:cubicBezTo>
                  <a:pt x="1045" y="1066"/>
                  <a:pt x="1045" y="1066"/>
                  <a:pt x="1045" y="1066"/>
                </a:cubicBezTo>
                <a:cubicBezTo>
                  <a:pt x="1043" y="1067"/>
                  <a:pt x="1043" y="1067"/>
                  <a:pt x="1043" y="1067"/>
                </a:cubicBezTo>
                <a:cubicBezTo>
                  <a:pt x="1039" y="1064"/>
                  <a:pt x="1039" y="1064"/>
                  <a:pt x="1039" y="1064"/>
                </a:cubicBezTo>
                <a:cubicBezTo>
                  <a:pt x="1037" y="1066"/>
                  <a:pt x="1037" y="1066"/>
                  <a:pt x="1037" y="1066"/>
                </a:cubicBezTo>
                <a:cubicBezTo>
                  <a:pt x="1033" y="1066"/>
                  <a:pt x="1033" y="1066"/>
                  <a:pt x="1033" y="1066"/>
                </a:cubicBezTo>
                <a:cubicBezTo>
                  <a:pt x="1036" y="1065"/>
                  <a:pt x="1031" y="1067"/>
                  <a:pt x="1036" y="1068"/>
                </a:cubicBezTo>
                <a:cubicBezTo>
                  <a:pt x="1030" y="1071"/>
                  <a:pt x="1030" y="1071"/>
                  <a:pt x="1030" y="1071"/>
                </a:cubicBezTo>
                <a:cubicBezTo>
                  <a:pt x="1029" y="1074"/>
                  <a:pt x="1029" y="1074"/>
                  <a:pt x="1029" y="1074"/>
                </a:cubicBezTo>
                <a:cubicBezTo>
                  <a:pt x="1028" y="1074"/>
                  <a:pt x="1028" y="1074"/>
                  <a:pt x="1028" y="1074"/>
                </a:cubicBezTo>
                <a:cubicBezTo>
                  <a:pt x="1027" y="1070"/>
                  <a:pt x="1038" y="1067"/>
                  <a:pt x="1033" y="1062"/>
                </a:cubicBezTo>
                <a:cubicBezTo>
                  <a:pt x="1042" y="1056"/>
                  <a:pt x="1042" y="1056"/>
                  <a:pt x="1042" y="1056"/>
                </a:cubicBezTo>
                <a:cubicBezTo>
                  <a:pt x="1042" y="1053"/>
                  <a:pt x="1042" y="1053"/>
                  <a:pt x="1042" y="1053"/>
                </a:cubicBezTo>
                <a:cubicBezTo>
                  <a:pt x="1038" y="1051"/>
                  <a:pt x="1038" y="1051"/>
                  <a:pt x="1038" y="1051"/>
                </a:cubicBezTo>
                <a:cubicBezTo>
                  <a:pt x="1036" y="1051"/>
                  <a:pt x="1036" y="1051"/>
                  <a:pt x="1036" y="1051"/>
                </a:cubicBezTo>
                <a:cubicBezTo>
                  <a:pt x="1033" y="1055"/>
                  <a:pt x="1033" y="1055"/>
                  <a:pt x="1033" y="1055"/>
                </a:cubicBezTo>
                <a:cubicBezTo>
                  <a:pt x="1032" y="1053"/>
                  <a:pt x="1032" y="1053"/>
                  <a:pt x="1032" y="1053"/>
                </a:cubicBezTo>
                <a:cubicBezTo>
                  <a:pt x="1028" y="1056"/>
                  <a:pt x="1028" y="1056"/>
                  <a:pt x="1028" y="1056"/>
                </a:cubicBezTo>
                <a:cubicBezTo>
                  <a:pt x="1027" y="1055"/>
                  <a:pt x="1027" y="1055"/>
                  <a:pt x="1027" y="1055"/>
                </a:cubicBezTo>
                <a:cubicBezTo>
                  <a:pt x="1024" y="1056"/>
                  <a:pt x="1024" y="1056"/>
                  <a:pt x="1024" y="1056"/>
                </a:cubicBezTo>
                <a:cubicBezTo>
                  <a:pt x="1023" y="1056"/>
                  <a:pt x="1023" y="1056"/>
                  <a:pt x="1023" y="1056"/>
                </a:cubicBezTo>
                <a:cubicBezTo>
                  <a:pt x="1027" y="1048"/>
                  <a:pt x="1034" y="1048"/>
                  <a:pt x="1036" y="1039"/>
                </a:cubicBezTo>
                <a:cubicBezTo>
                  <a:pt x="1035" y="1039"/>
                  <a:pt x="1035" y="1039"/>
                  <a:pt x="1035" y="1039"/>
                </a:cubicBezTo>
                <a:cubicBezTo>
                  <a:pt x="1031" y="1041"/>
                  <a:pt x="1028" y="1045"/>
                  <a:pt x="1022" y="1045"/>
                </a:cubicBezTo>
                <a:cubicBezTo>
                  <a:pt x="1024" y="1044"/>
                  <a:pt x="1024" y="1044"/>
                  <a:pt x="1024" y="1044"/>
                </a:cubicBezTo>
                <a:cubicBezTo>
                  <a:pt x="1025" y="1040"/>
                  <a:pt x="1025" y="1040"/>
                  <a:pt x="1025" y="1040"/>
                </a:cubicBezTo>
                <a:cubicBezTo>
                  <a:pt x="1023" y="1040"/>
                  <a:pt x="1023" y="1040"/>
                  <a:pt x="1023" y="1040"/>
                </a:cubicBezTo>
                <a:cubicBezTo>
                  <a:pt x="1020" y="1043"/>
                  <a:pt x="1016" y="1046"/>
                  <a:pt x="1014" y="1049"/>
                </a:cubicBezTo>
                <a:cubicBezTo>
                  <a:pt x="1012" y="1049"/>
                  <a:pt x="1014" y="1053"/>
                  <a:pt x="1012" y="1048"/>
                </a:cubicBezTo>
                <a:cubicBezTo>
                  <a:pt x="1011" y="1049"/>
                  <a:pt x="1011" y="1049"/>
                  <a:pt x="1011" y="1049"/>
                </a:cubicBezTo>
                <a:cubicBezTo>
                  <a:pt x="1012" y="1051"/>
                  <a:pt x="1012" y="1051"/>
                  <a:pt x="1012" y="1051"/>
                </a:cubicBezTo>
                <a:cubicBezTo>
                  <a:pt x="1010" y="1050"/>
                  <a:pt x="1010" y="1050"/>
                  <a:pt x="1010" y="1050"/>
                </a:cubicBezTo>
                <a:cubicBezTo>
                  <a:pt x="1007" y="1051"/>
                  <a:pt x="1012" y="1048"/>
                  <a:pt x="1006" y="1051"/>
                </a:cubicBezTo>
                <a:cubicBezTo>
                  <a:pt x="1009" y="1048"/>
                  <a:pt x="1009" y="1048"/>
                  <a:pt x="1009" y="1048"/>
                </a:cubicBezTo>
                <a:cubicBezTo>
                  <a:pt x="1009" y="1046"/>
                  <a:pt x="1009" y="1046"/>
                  <a:pt x="1009" y="1046"/>
                </a:cubicBezTo>
                <a:cubicBezTo>
                  <a:pt x="1016" y="1041"/>
                  <a:pt x="1016" y="1041"/>
                  <a:pt x="1016" y="1041"/>
                </a:cubicBezTo>
                <a:cubicBezTo>
                  <a:pt x="1017" y="1039"/>
                  <a:pt x="1017" y="1039"/>
                  <a:pt x="1017" y="1039"/>
                </a:cubicBezTo>
                <a:cubicBezTo>
                  <a:pt x="1016" y="1038"/>
                  <a:pt x="1016" y="1038"/>
                  <a:pt x="1016" y="1038"/>
                </a:cubicBezTo>
                <a:cubicBezTo>
                  <a:pt x="1015" y="1036"/>
                  <a:pt x="1015" y="1036"/>
                  <a:pt x="1015" y="1036"/>
                </a:cubicBezTo>
                <a:cubicBezTo>
                  <a:pt x="1017" y="1034"/>
                  <a:pt x="1017" y="1034"/>
                  <a:pt x="1017" y="1034"/>
                </a:cubicBezTo>
                <a:cubicBezTo>
                  <a:pt x="1016" y="1033"/>
                  <a:pt x="1016" y="1033"/>
                  <a:pt x="1016" y="1033"/>
                </a:cubicBezTo>
                <a:cubicBezTo>
                  <a:pt x="1012" y="1032"/>
                  <a:pt x="1011" y="1035"/>
                  <a:pt x="1009" y="1035"/>
                </a:cubicBezTo>
                <a:cubicBezTo>
                  <a:pt x="1008" y="1036"/>
                  <a:pt x="1008" y="1036"/>
                  <a:pt x="1008" y="1036"/>
                </a:cubicBezTo>
                <a:cubicBezTo>
                  <a:pt x="1013" y="1036"/>
                  <a:pt x="1013" y="1036"/>
                  <a:pt x="1013" y="1036"/>
                </a:cubicBezTo>
                <a:cubicBezTo>
                  <a:pt x="1009" y="1037"/>
                  <a:pt x="1007" y="1037"/>
                  <a:pt x="1003" y="1037"/>
                </a:cubicBezTo>
                <a:cubicBezTo>
                  <a:pt x="1006" y="1033"/>
                  <a:pt x="1006" y="1033"/>
                  <a:pt x="1006" y="1033"/>
                </a:cubicBezTo>
                <a:cubicBezTo>
                  <a:pt x="1005" y="1031"/>
                  <a:pt x="1005" y="1031"/>
                  <a:pt x="1005" y="1031"/>
                </a:cubicBezTo>
                <a:cubicBezTo>
                  <a:pt x="1005" y="1032"/>
                  <a:pt x="1003" y="1028"/>
                  <a:pt x="1004" y="1033"/>
                </a:cubicBezTo>
                <a:cubicBezTo>
                  <a:pt x="1002" y="1032"/>
                  <a:pt x="1002" y="1032"/>
                  <a:pt x="1002" y="1032"/>
                </a:cubicBezTo>
                <a:cubicBezTo>
                  <a:pt x="1005" y="1030"/>
                  <a:pt x="1005" y="1026"/>
                  <a:pt x="1006" y="1025"/>
                </a:cubicBezTo>
                <a:cubicBezTo>
                  <a:pt x="1012" y="1023"/>
                  <a:pt x="1012" y="1023"/>
                  <a:pt x="1012" y="1023"/>
                </a:cubicBezTo>
                <a:cubicBezTo>
                  <a:pt x="1015" y="1018"/>
                  <a:pt x="1015" y="1018"/>
                  <a:pt x="1015" y="1018"/>
                </a:cubicBezTo>
                <a:cubicBezTo>
                  <a:pt x="1018" y="1017"/>
                  <a:pt x="1018" y="1017"/>
                  <a:pt x="1018" y="1017"/>
                </a:cubicBezTo>
                <a:cubicBezTo>
                  <a:pt x="1019" y="1015"/>
                  <a:pt x="1019" y="1015"/>
                  <a:pt x="1019" y="1015"/>
                </a:cubicBezTo>
                <a:cubicBezTo>
                  <a:pt x="1015" y="1015"/>
                  <a:pt x="1015" y="1015"/>
                  <a:pt x="1015" y="1015"/>
                </a:cubicBezTo>
                <a:cubicBezTo>
                  <a:pt x="1013" y="1019"/>
                  <a:pt x="1013" y="1019"/>
                  <a:pt x="1013" y="1019"/>
                </a:cubicBezTo>
                <a:cubicBezTo>
                  <a:pt x="1011" y="1017"/>
                  <a:pt x="1011" y="1017"/>
                  <a:pt x="1011" y="1017"/>
                </a:cubicBezTo>
                <a:cubicBezTo>
                  <a:pt x="1012" y="1016"/>
                  <a:pt x="1012" y="1016"/>
                  <a:pt x="1012" y="1016"/>
                </a:cubicBezTo>
                <a:cubicBezTo>
                  <a:pt x="1011" y="1015"/>
                  <a:pt x="1011" y="1015"/>
                  <a:pt x="1011" y="1015"/>
                </a:cubicBezTo>
                <a:cubicBezTo>
                  <a:pt x="1015" y="1007"/>
                  <a:pt x="1015" y="1007"/>
                  <a:pt x="1015" y="1007"/>
                </a:cubicBezTo>
                <a:cubicBezTo>
                  <a:pt x="1024" y="1001"/>
                  <a:pt x="1024" y="1001"/>
                  <a:pt x="1024" y="1001"/>
                </a:cubicBezTo>
                <a:cubicBezTo>
                  <a:pt x="1024" y="1000"/>
                  <a:pt x="1024" y="1000"/>
                  <a:pt x="1024" y="1000"/>
                </a:cubicBezTo>
                <a:cubicBezTo>
                  <a:pt x="1023" y="999"/>
                  <a:pt x="1023" y="999"/>
                  <a:pt x="1023" y="999"/>
                </a:cubicBezTo>
                <a:cubicBezTo>
                  <a:pt x="1021" y="1001"/>
                  <a:pt x="1021" y="1001"/>
                  <a:pt x="1021" y="1001"/>
                </a:cubicBezTo>
                <a:cubicBezTo>
                  <a:pt x="1018" y="1002"/>
                  <a:pt x="1018" y="1002"/>
                  <a:pt x="1018" y="1002"/>
                </a:cubicBezTo>
                <a:cubicBezTo>
                  <a:pt x="1016" y="1010"/>
                  <a:pt x="1005" y="1009"/>
                  <a:pt x="1002" y="1018"/>
                </a:cubicBezTo>
                <a:cubicBezTo>
                  <a:pt x="998" y="1018"/>
                  <a:pt x="998" y="1018"/>
                  <a:pt x="998" y="1018"/>
                </a:cubicBezTo>
                <a:cubicBezTo>
                  <a:pt x="997" y="1020"/>
                  <a:pt x="997" y="1020"/>
                  <a:pt x="997" y="1020"/>
                </a:cubicBezTo>
                <a:cubicBezTo>
                  <a:pt x="992" y="1023"/>
                  <a:pt x="992" y="1023"/>
                  <a:pt x="992" y="1023"/>
                </a:cubicBezTo>
                <a:cubicBezTo>
                  <a:pt x="993" y="1024"/>
                  <a:pt x="993" y="1024"/>
                  <a:pt x="993" y="1024"/>
                </a:cubicBezTo>
                <a:cubicBezTo>
                  <a:pt x="988" y="1028"/>
                  <a:pt x="988" y="1028"/>
                  <a:pt x="988" y="1028"/>
                </a:cubicBezTo>
                <a:cubicBezTo>
                  <a:pt x="986" y="1027"/>
                  <a:pt x="986" y="1027"/>
                  <a:pt x="986" y="1027"/>
                </a:cubicBezTo>
                <a:cubicBezTo>
                  <a:pt x="986" y="1029"/>
                  <a:pt x="986" y="1029"/>
                  <a:pt x="986" y="1029"/>
                </a:cubicBezTo>
                <a:cubicBezTo>
                  <a:pt x="982" y="1034"/>
                  <a:pt x="982" y="1034"/>
                  <a:pt x="982" y="1034"/>
                </a:cubicBezTo>
                <a:cubicBezTo>
                  <a:pt x="982" y="1037"/>
                  <a:pt x="982" y="1037"/>
                  <a:pt x="982" y="1037"/>
                </a:cubicBezTo>
                <a:cubicBezTo>
                  <a:pt x="979" y="1037"/>
                  <a:pt x="979" y="1037"/>
                  <a:pt x="979" y="1037"/>
                </a:cubicBezTo>
                <a:cubicBezTo>
                  <a:pt x="979" y="1037"/>
                  <a:pt x="976" y="1037"/>
                  <a:pt x="980" y="1035"/>
                </a:cubicBezTo>
                <a:cubicBezTo>
                  <a:pt x="978" y="1034"/>
                  <a:pt x="978" y="1034"/>
                  <a:pt x="978" y="1034"/>
                </a:cubicBezTo>
                <a:cubicBezTo>
                  <a:pt x="976" y="1037"/>
                  <a:pt x="976" y="1037"/>
                  <a:pt x="976" y="1037"/>
                </a:cubicBezTo>
                <a:cubicBezTo>
                  <a:pt x="972" y="1035"/>
                  <a:pt x="972" y="1035"/>
                  <a:pt x="972" y="1035"/>
                </a:cubicBezTo>
                <a:cubicBezTo>
                  <a:pt x="970" y="1036"/>
                  <a:pt x="970" y="1036"/>
                  <a:pt x="970" y="1036"/>
                </a:cubicBezTo>
                <a:cubicBezTo>
                  <a:pt x="969" y="1039"/>
                  <a:pt x="969" y="1039"/>
                  <a:pt x="969" y="1039"/>
                </a:cubicBezTo>
                <a:cubicBezTo>
                  <a:pt x="968" y="1037"/>
                  <a:pt x="968" y="1037"/>
                  <a:pt x="968" y="1037"/>
                </a:cubicBezTo>
                <a:cubicBezTo>
                  <a:pt x="963" y="1040"/>
                  <a:pt x="963" y="1040"/>
                  <a:pt x="963" y="1040"/>
                </a:cubicBezTo>
                <a:cubicBezTo>
                  <a:pt x="961" y="1042"/>
                  <a:pt x="960" y="1044"/>
                  <a:pt x="959" y="1046"/>
                </a:cubicBezTo>
                <a:cubicBezTo>
                  <a:pt x="958" y="1046"/>
                  <a:pt x="958" y="1046"/>
                  <a:pt x="958" y="1046"/>
                </a:cubicBezTo>
                <a:cubicBezTo>
                  <a:pt x="958" y="1043"/>
                  <a:pt x="958" y="1043"/>
                  <a:pt x="958" y="1043"/>
                </a:cubicBezTo>
                <a:cubicBezTo>
                  <a:pt x="954" y="1043"/>
                  <a:pt x="954" y="1043"/>
                  <a:pt x="954" y="1043"/>
                </a:cubicBezTo>
                <a:cubicBezTo>
                  <a:pt x="958" y="1041"/>
                  <a:pt x="958" y="1041"/>
                  <a:pt x="958" y="1041"/>
                </a:cubicBezTo>
                <a:cubicBezTo>
                  <a:pt x="958" y="1039"/>
                  <a:pt x="958" y="1039"/>
                  <a:pt x="958" y="1039"/>
                </a:cubicBezTo>
                <a:cubicBezTo>
                  <a:pt x="959" y="1039"/>
                  <a:pt x="959" y="1039"/>
                  <a:pt x="959" y="1039"/>
                </a:cubicBezTo>
                <a:cubicBezTo>
                  <a:pt x="960" y="1035"/>
                  <a:pt x="960" y="1035"/>
                  <a:pt x="960" y="1035"/>
                </a:cubicBezTo>
                <a:cubicBezTo>
                  <a:pt x="963" y="1036"/>
                  <a:pt x="963" y="1036"/>
                  <a:pt x="963" y="1036"/>
                </a:cubicBezTo>
                <a:cubicBezTo>
                  <a:pt x="968" y="1033"/>
                  <a:pt x="968" y="1033"/>
                  <a:pt x="968" y="1033"/>
                </a:cubicBezTo>
                <a:cubicBezTo>
                  <a:pt x="969" y="1030"/>
                  <a:pt x="969" y="1030"/>
                  <a:pt x="969" y="1030"/>
                </a:cubicBezTo>
                <a:cubicBezTo>
                  <a:pt x="966" y="1030"/>
                  <a:pt x="966" y="1030"/>
                  <a:pt x="966" y="1030"/>
                </a:cubicBezTo>
                <a:cubicBezTo>
                  <a:pt x="964" y="1032"/>
                  <a:pt x="964" y="1032"/>
                  <a:pt x="964" y="1032"/>
                </a:cubicBezTo>
                <a:cubicBezTo>
                  <a:pt x="963" y="1031"/>
                  <a:pt x="967" y="1031"/>
                  <a:pt x="962" y="1032"/>
                </a:cubicBezTo>
                <a:cubicBezTo>
                  <a:pt x="962" y="1031"/>
                  <a:pt x="966" y="1030"/>
                  <a:pt x="966" y="1028"/>
                </a:cubicBezTo>
                <a:cubicBezTo>
                  <a:pt x="961" y="1028"/>
                  <a:pt x="961" y="1028"/>
                  <a:pt x="961" y="1028"/>
                </a:cubicBezTo>
                <a:cubicBezTo>
                  <a:pt x="964" y="1026"/>
                  <a:pt x="964" y="1026"/>
                  <a:pt x="964" y="1026"/>
                </a:cubicBezTo>
                <a:cubicBezTo>
                  <a:pt x="964" y="1023"/>
                  <a:pt x="964" y="1023"/>
                  <a:pt x="964" y="1023"/>
                </a:cubicBezTo>
                <a:cubicBezTo>
                  <a:pt x="962" y="1024"/>
                  <a:pt x="959" y="1028"/>
                  <a:pt x="955" y="1028"/>
                </a:cubicBezTo>
                <a:cubicBezTo>
                  <a:pt x="955" y="1025"/>
                  <a:pt x="955" y="1025"/>
                  <a:pt x="955" y="1025"/>
                </a:cubicBezTo>
                <a:cubicBezTo>
                  <a:pt x="952" y="1027"/>
                  <a:pt x="952" y="1027"/>
                  <a:pt x="952" y="1027"/>
                </a:cubicBezTo>
                <a:cubicBezTo>
                  <a:pt x="954" y="1024"/>
                  <a:pt x="954" y="1024"/>
                  <a:pt x="954" y="1024"/>
                </a:cubicBezTo>
                <a:cubicBezTo>
                  <a:pt x="956" y="1024"/>
                  <a:pt x="956" y="1024"/>
                  <a:pt x="956" y="1024"/>
                </a:cubicBezTo>
                <a:cubicBezTo>
                  <a:pt x="958" y="1022"/>
                  <a:pt x="958" y="1022"/>
                  <a:pt x="958" y="1022"/>
                </a:cubicBezTo>
                <a:cubicBezTo>
                  <a:pt x="960" y="1023"/>
                  <a:pt x="960" y="1023"/>
                  <a:pt x="960" y="1023"/>
                </a:cubicBezTo>
                <a:cubicBezTo>
                  <a:pt x="961" y="1022"/>
                  <a:pt x="957" y="1021"/>
                  <a:pt x="962" y="1022"/>
                </a:cubicBezTo>
                <a:cubicBezTo>
                  <a:pt x="961" y="1020"/>
                  <a:pt x="961" y="1020"/>
                  <a:pt x="961" y="1020"/>
                </a:cubicBezTo>
                <a:cubicBezTo>
                  <a:pt x="957" y="1019"/>
                  <a:pt x="957" y="1019"/>
                  <a:pt x="957" y="1019"/>
                </a:cubicBezTo>
                <a:cubicBezTo>
                  <a:pt x="959" y="1017"/>
                  <a:pt x="959" y="1017"/>
                  <a:pt x="959" y="1017"/>
                </a:cubicBezTo>
                <a:cubicBezTo>
                  <a:pt x="958" y="1017"/>
                  <a:pt x="958" y="1017"/>
                  <a:pt x="958" y="1017"/>
                </a:cubicBezTo>
                <a:cubicBezTo>
                  <a:pt x="961" y="1017"/>
                  <a:pt x="956" y="1012"/>
                  <a:pt x="959" y="1014"/>
                </a:cubicBezTo>
                <a:cubicBezTo>
                  <a:pt x="958" y="1013"/>
                  <a:pt x="958" y="1013"/>
                  <a:pt x="958" y="1013"/>
                </a:cubicBezTo>
                <a:cubicBezTo>
                  <a:pt x="956" y="1015"/>
                  <a:pt x="956" y="1015"/>
                  <a:pt x="956" y="1015"/>
                </a:cubicBezTo>
                <a:cubicBezTo>
                  <a:pt x="959" y="1010"/>
                  <a:pt x="959" y="1010"/>
                  <a:pt x="959" y="1010"/>
                </a:cubicBezTo>
                <a:cubicBezTo>
                  <a:pt x="957" y="1005"/>
                  <a:pt x="957" y="1005"/>
                  <a:pt x="957" y="1005"/>
                </a:cubicBezTo>
                <a:cubicBezTo>
                  <a:pt x="959" y="1002"/>
                  <a:pt x="959" y="1002"/>
                  <a:pt x="959" y="1002"/>
                </a:cubicBezTo>
                <a:cubicBezTo>
                  <a:pt x="963" y="1003"/>
                  <a:pt x="963" y="1003"/>
                  <a:pt x="963" y="1003"/>
                </a:cubicBezTo>
                <a:cubicBezTo>
                  <a:pt x="964" y="1003"/>
                  <a:pt x="964" y="1003"/>
                  <a:pt x="964" y="1003"/>
                </a:cubicBezTo>
                <a:cubicBezTo>
                  <a:pt x="966" y="1002"/>
                  <a:pt x="966" y="1002"/>
                  <a:pt x="966" y="1002"/>
                </a:cubicBezTo>
                <a:cubicBezTo>
                  <a:pt x="963" y="999"/>
                  <a:pt x="963" y="999"/>
                  <a:pt x="963" y="999"/>
                </a:cubicBezTo>
                <a:cubicBezTo>
                  <a:pt x="966" y="997"/>
                  <a:pt x="964" y="994"/>
                  <a:pt x="966" y="992"/>
                </a:cubicBezTo>
                <a:cubicBezTo>
                  <a:pt x="969" y="992"/>
                  <a:pt x="969" y="992"/>
                  <a:pt x="969" y="992"/>
                </a:cubicBezTo>
                <a:cubicBezTo>
                  <a:pt x="974" y="985"/>
                  <a:pt x="974" y="985"/>
                  <a:pt x="974" y="985"/>
                </a:cubicBezTo>
                <a:cubicBezTo>
                  <a:pt x="975" y="982"/>
                  <a:pt x="975" y="982"/>
                  <a:pt x="975" y="982"/>
                </a:cubicBezTo>
                <a:cubicBezTo>
                  <a:pt x="976" y="981"/>
                  <a:pt x="976" y="981"/>
                  <a:pt x="976" y="981"/>
                </a:cubicBezTo>
                <a:cubicBezTo>
                  <a:pt x="977" y="984"/>
                  <a:pt x="977" y="984"/>
                  <a:pt x="977" y="984"/>
                </a:cubicBezTo>
                <a:cubicBezTo>
                  <a:pt x="980" y="984"/>
                  <a:pt x="980" y="984"/>
                  <a:pt x="980" y="984"/>
                </a:cubicBezTo>
                <a:cubicBezTo>
                  <a:pt x="980" y="982"/>
                  <a:pt x="980" y="982"/>
                  <a:pt x="980" y="982"/>
                </a:cubicBezTo>
                <a:cubicBezTo>
                  <a:pt x="983" y="980"/>
                  <a:pt x="983" y="980"/>
                  <a:pt x="983" y="980"/>
                </a:cubicBezTo>
                <a:cubicBezTo>
                  <a:pt x="986" y="976"/>
                  <a:pt x="986" y="976"/>
                  <a:pt x="986" y="976"/>
                </a:cubicBezTo>
                <a:cubicBezTo>
                  <a:pt x="992" y="973"/>
                  <a:pt x="992" y="973"/>
                  <a:pt x="992" y="973"/>
                </a:cubicBezTo>
                <a:cubicBezTo>
                  <a:pt x="992" y="970"/>
                  <a:pt x="992" y="970"/>
                  <a:pt x="992" y="970"/>
                </a:cubicBezTo>
                <a:cubicBezTo>
                  <a:pt x="1001" y="965"/>
                  <a:pt x="1004" y="959"/>
                  <a:pt x="1014" y="953"/>
                </a:cubicBezTo>
                <a:cubicBezTo>
                  <a:pt x="1014" y="950"/>
                  <a:pt x="1014" y="950"/>
                  <a:pt x="1014" y="950"/>
                </a:cubicBezTo>
                <a:cubicBezTo>
                  <a:pt x="1015" y="951"/>
                  <a:pt x="1015" y="951"/>
                  <a:pt x="1015" y="951"/>
                </a:cubicBezTo>
                <a:cubicBezTo>
                  <a:pt x="1018" y="950"/>
                  <a:pt x="1018" y="950"/>
                  <a:pt x="1018" y="950"/>
                </a:cubicBezTo>
                <a:cubicBezTo>
                  <a:pt x="1019" y="946"/>
                  <a:pt x="1019" y="946"/>
                  <a:pt x="1019" y="946"/>
                </a:cubicBezTo>
                <a:cubicBezTo>
                  <a:pt x="1021" y="947"/>
                  <a:pt x="1021" y="947"/>
                  <a:pt x="1021" y="947"/>
                </a:cubicBezTo>
                <a:cubicBezTo>
                  <a:pt x="1025" y="941"/>
                  <a:pt x="1025" y="941"/>
                  <a:pt x="1025" y="941"/>
                </a:cubicBezTo>
                <a:cubicBezTo>
                  <a:pt x="1021" y="939"/>
                  <a:pt x="1021" y="939"/>
                  <a:pt x="1021" y="939"/>
                </a:cubicBezTo>
                <a:cubicBezTo>
                  <a:pt x="1025" y="939"/>
                  <a:pt x="1026" y="933"/>
                  <a:pt x="1026" y="934"/>
                </a:cubicBezTo>
                <a:cubicBezTo>
                  <a:pt x="1029" y="934"/>
                  <a:pt x="1029" y="934"/>
                  <a:pt x="1029" y="934"/>
                </a:cubicBezTo>
                <a:cubicBezTo>
                  <a:pt x="1029" y="933"/>
                  <a:pt x="1029" y="933"/>
                  <a:pt x="1029" y="933"/>
                </a:cubicBezTo>
                <a:cubicBezTo>
                  <a:pt x="1032" y="935"/>
                  <a:pt x="1030" y="930"/>
                  <a:pt x="1034" y="931"/>
                </a:cubicBezTo>
                <a:cubicBezTo>
                  <a:pt x="1031" y="930"/>
                  <a:pt x="1031" y="930"/>
                  <a:pt x="1031" y="930"/>
                </a:cubicBezTo>
                <a:cubicBezTo>
                  <a:pt x="1034" y="929"/>
                  <a:pt x="1034" y="929"/>
                  <a:pt x="1034" y="929"/>
                </a:cubicBezTo>
                <a:cubicBezTo>
                  <a:pt x="1036" y="928"/>
                  <a:pt x="1036" y="928"/>
                  <a:pt x="1036" y="928"/>
                </a:cubicBezTo>
                <a:cubicBezTo>
                  <a:pt x="1034" y="927"/>
                  <a:pt x="1034" y="927"/>
                  <a:pt x="1034" y="927"/>
                </a:cubicBezTo>
                <a:cubicBezTo>
                  <a:pt x="1040" y="924"/>
                  <a:pt x="1040" y="924"/>
                  <a:pt x="1040" y="924"/>
                </a:cubicBezTo>
                <a:cubicBezTo>
                  <a:pt x="1042" y="924"/>
                  <a:pt x="1042" y="924"/>
                  <a:pt x="1042" y="924"/>
                </a:cubicBezTo>
                <a:cubicBezTo>
                  <a:pt x="1043" y="924"/>
                  <a:pt x="1043" y="924"/>
                  <a:pt x="1043" y="924"/>
                </a:cubicBezTo>
                <a:cubicBezTo>
                  <a:pt x="1045" y="923"/>
                  <a:pt x="1045" y="923"/>
                  <a:pt x="1045" y="923"/>
                </a:cubicBezTo>
                <a:cubicBezTo>
                  <a:pt x="1039" y="922"/>
                  <a:pt x="1039" y="922"/>
                  <a:pt x="1039" y="922"/>
                </a:cubicBezTo>
                <a:cubicBezTo>
                  <a:pt x="1042" y="921"/>
                  <a:pt x="1042" y="921"/>
                  <a:pt x="1042" y="921"/>
                </a:cubicBezTo>
                <a:cubicBezTo>
                  <a:pt x="1046" y="922"/>
                  <a:pt x="1046" y="922"/>
                  <a:pt x="1046" y="922"/>
                </a:cubicBezTo>
                <a:cubicBezTo>
                  <a:pt x="1047" y="921"/>
                  <a:pt x="1047" y="921"/>
                  <a:pt x="1047" y="921"/>
                </a:cubicBezTo>
                <a:cubicBezTo>
                  <a:pt x="1045" y="917"/>
                  <a:pt x="1045" y="917"/>
                  <a:pt x="1045" y="917"/>
                </a:cubicBezTo>
                <a:cubicBezTo>
                  <a:pt x="1051" y="909"/>
                  <a:pt x="1051" y="909"/>
                  <a:pt x="1051" y="909"/>
                </a:cubicBezTo>
                <a:cubicBezTo>
                  <a:pt x="1052" y="911"/>
                  <a:pt x="1052" y="911"/>
                  <a:pt x="1052" y="911"/>
                </a:cubicBezTo>
                <a:cubicBezTo>
                  <a:pt x="1056" y="908"/>
                  <a:pt x="1056" y="908"/>
                  <a:pt x="1056" y="908"/>
                </a:cubicBezTo>
                <a:cubicBezTo>
                  <a:pt x="1056" y="910"/>
                  <a:pt x="1056" y="910"/>
                  <a:pt x="1056" y="910"/>
                </a:cubicBezTo>
                <a:cubicBezTo>
                  <a:pt x="1059" y="909"/>
                  <a:pt x="1059" y="909"/>
                  <a:pt x="1059" y="909"/>
                </a:cubicBezTo>
                <a:cubicBezTo>
                  <a:pt x="1060" y="907"/>
                  <a:pt x="1060" y="907"/>
                  <a:pt x="1060" y="907"/>
                </a:cubicBezTo>
                <a:cubicBezTo>
                  <a:pt x="1059" y="904"/>
                  <a:pt x="1059" y="904"/>
                  <a:pt x="1059" y="904"/>
                </a:cubicBezTo>
                <a:cubicBezTo>
                  <a:pt x="1056" y="904"/>
                  <a:pt x="1056" y="904"/>
                  <a:pt x="1056" y="904"/>
                </a:cubicBezTo>
                <a:cubicBezTo>
                  <a:pt x="1053" y="907"/>
                  <a:pt x="1053" y="907"/>
                  <a:pt x="1053" y="907"/>
                </a:cubicBezTo>
                <a:cubicBezTo>
                  <a:pt x="1046" y="906"/>
                  <a:pt x="1046" y="906"/>
                  <a:pt x="1046" y="906"/>
                </a:cubicBezTo>
                <a:cubicBezTo>
                  <a:pt x="1045" y="904"/>
                  <a:pt x="1045" y="904"/>
                  <a:pt x="1045" y="904"/>
                </a:cubicBezTo>
                <a:cubicBezTo>
                  <a:pt x="1048" y="903"/>
                  <a:pt x="1048" y="903"/>
                  <a:pt x="1048" y="903"/>
                </a:cubicBezTo>
                <a:cubicBezTo>
                  <a:pt x="1048" y="900"/>
                  <a:pt x="1050" y="902"/>
                  <a:pt x="1051" y="899"/>
                </a:cubicBezTo>
                <a:cubicBezTo>
                  <a:pt x="1051" y="901"/>
                  <a:pt x="1051" y="901"/>
                  <a:pt x="1051" y="901"/>
                </a:cubicBezTo>
                <a:cubicBezTo>
                  <a:pt x="1057" y="899"/>
                  <a:pt x="1057" y="899"/>
                  <a:pt x="1057" y="899"/>
                </a:cubicBezTo>
                <a:cubicBezTo>
                  <a:pt x="1059" y="901"/>
                  <a:pt x="1059" y="901"/>
                  <a:pt x="1059" y="901"/>
                </a:cubicBezTo>
                <a:cubicBezTo>
                  <a:pt x="1060" y="897"/>
                  <a:pt x="1060" y="897"/>
                  <a:pt x="1060" y="897"/>
                </a:cubicBezTo>
                <a:cubicBezTo>
                  <a:pt x="1064" y="895"/>
                  <a:pt x="1064" y="895"/>
                  <a:pt x="1064" y="895"/>
                </a:cubicBezTo>
                <a:cubicBezTo>
                  <a:pt x="1066" y="897"/>
                  <a:pt x="1066" y="897"/>
                  <a:pt x="1066" y="897"/>
                </a:cubicBezTo>
                <a:cubicBezTo>
                  <a:pt x="1069" y="893"/>
                  <a:pt x="1069" y="893"/>
                  <a:pt x="1069" y="893"/>
                </a:cubicBezTo>
                <a:cubicBezTo>
                  <a:pt x="1074" y="892"/>
                  <a:pt x="1074" y="892"/>
                  <a:pt x="1074" y="892"/>
                </a:cubicBezTo>
                <a:cubicBezTo>
                  <a:pt x="1073" y="891"/>
                  <a:pt x="1071" y="895"/>
                  <a:pt x="1073" y="890"/>
                </a:cubicBezTo>
                <a:cubicBezTo>
                  <a:pt x="1067" y="892"/>
                  <a:pt x="1067" y="892"/>
                  <a:pt x="1067" y="892"/>
                </a:cubicBezTo>
                <a:cubicBezTo>
                  <a:pt x="1070" y="888"/>
                  <a:pt x="1070" y="888"/>
                  <a:pt x="1070" y="888"/>
                </a:cubicBezTo>
                <a:cubicBezTo>
                  <a:pt x="1066" y="888"/>
                  <a:pt x="1066" y="890"/>
                  <a:pt x="1063" y="889"/>
                </a:cubicBezTo>
                <a:cubicBezTo>
                  <a:pt x="1066" y="890"/>
                  <a:pt x="1066" y="890"/>
                  <a:pt x="1066" y="890"/>
                </a:cubicBezTo>
                <a:cubicBezTo>
                  <a:pt x="1064" y="893"/>
                  <a:pt x="1064" y="893"/>
                  <a:pt x="1064" y="893"/>
                </a:cubicBezTo>
                <a:cubicBezTo>
                  <a:pt x="1061" y="892"/>
                  <a:pt x="1061" y="892"/>
                  <a:pt x="1061" y="892"/>
                </a:cubicBezTo>
                <a:cubicBezTo>
                  <a:pt x="1063" y="890"/>
                  <a:pt x="1063" y="890"/>
                  <a:pt x="1063" y="890"/>
                </a:cubicBezTo>
                <a:cubicBezTo>
                  <a:pt x="1057" y="890"/>
                  <a:pt x="1057" y="890"/>
                  <a:pt x="1057" y="890"/>
                </a:cubicBezTo>
                <a:cubicBezTo>
                  <a:pt x="1059" y="894"/>
                  <a:pt x="1059" y="894"/>
                  <a:pt x="1059" y="894"/>
                </a:cubicBezTo>
                <a:cubicBezTo>
                  <a:pt x="1057" y="893"/>
                  <a:pt x="1057" y="893"/>
                  <a:pt x="1057" y="893"/>
                </a:cubicBezTo>
                <a:cubicBezTo>
                  <a:pt x="1056" y="893"/>
                  <a:pt x="1056" y="893"/>
                  <a:pt x="1056" y="893"/>
                </a:cubicBezTo>
                <a:cubicBezTo>
                  <a:pt x="1056" y="895"/>
                  <a:pt x="1056" y="895"/>
                  <a:pt x="1056" y="895"/>
                </a:cubicBezTo>
                <a:cubicBezTo>
                  <a:pt x="1047" y="896"/>
                  <a:pt x="1047" y="896"/>
                  <a:pt x="1047" y="896"/>
                </a:cubicBezTo>
                <a:cubicBezTo>
                  <a:pt x="1042" y="898"/>
                  <a:pt x="1042" y="898"/>
                  <a:pt x="1042" y="898"/>
                </a:cubicBezTo>
                <a:cubicBezTo>
                  <a:pt x="1040" y="897"/>
                  <a:pt x="1040" y="897"/>
                  <a:pt x="1040" y="897"/>
                </a:cubicBezTo>
                <a:cubicBezTo>
                  <a:pt x="1038" y="899"/>
                  <a:pt x="1038" y="899"/>
                  <a:pt x="1038" y="899"/>
                </a:cubicBezTo>
                <a:cubicBezTo>
                  <a:pt x="1036" y="901"/>
                  <a:pt x="1033" y="898"/>
                  <a:pt x="1032" y="899"/>
                </a:cubicBezTo>
                <a:cubicBezTo>
                  <a:pt x="1032" y="898"/>
                  <a:pt x="1032" y="898"/>
                  <a:pt x="1032" y="898"/>
                </a:cubicBezTo>
                <a:cubicBezTo>
                  <a:pt x="1037" y="897"/>
                  <a:pt x="1037" y="897"/>
                  <a:pt x="1037" y="897"/>
                </a:cubicBezTo>
                <a:cubicBezTo>
                  <a:pt x="1039" y="894"/>
                  <a:pt x="1039" y="894"/>
                  <a:pt x="1039" y="894"/>
                </a:cubicBezTo>
                <a:cubicBezTo>
                  <a:pt x="1039" y="893"/>
                  <a:pt x="1039" y="893"/>
                  <a:pt x="1039" y="893"/>
                </a:cubicBezTo>
                <a:cubicBezTo>
                  <a:pt x="1038" y="894"/>
                  <a:pt x="1037" y="896"/>
                  <a:pt x="1034" y="895"/>
                </a:cubicBezTo>
                <a:cubicBezTo>
                  <a:pt x="1034" y="896"/>
                  <a:pt x="1034" y="896"/>
                  <a:pt x="1034" y="896"/>
                </a:cubicBezTo>
                <a:cubicBezTo>
                  <a:pt x="1032" y="892"/>
                  <a:pt x="1032" y="892"/>
                  <a:pt x="1032" y="892"/>
                </a:cubicBezTo>
                <a:cubicBezTo>
                  <a:pt x="1032" y="890"/>
                  <a:pt x="1032" y="890"/>
                  <a:pt x="1032" y="890"/>
                </a:cubicBezTo>
                <a:cubicBezTo>
                  <a:pt x="1036" y="890"/>
                  <a:pt x="1036" y="890"/>
                  <a:pt x="1036" y="890"/>
                </a:cubicBezTo>
                <a:cubicBezTo>
                  <a:pt x="1038" y="889"/>
                  <a:pt x="1038" y="889"/>
                  <a:pt x="1038" y="889"/>
                </a:cubicBezTo>
                <a:cubicBezTo>
                  <a:pt x="1039" y="890"/>
                  <a:pt x="1039" y="890"/>
                  <a:pt x="1039" y="890"/>
                </a:cubicBezTo>
                <a:cubicBezTo>
                  <a:pt x="1039" y="891"/>
                  <a:pt x="1042" y="891"/>
                  <a:pt x="1038" y="891"/>
                </a:cubicBezTo>
                <a:cubicBezTo>
                  <a:pt x="1038" y="892"/>
                  <a:pt x="1038" y="892"/>
                  <a:pt x="1038" y="892"/>
                </a:cubicBezTo>
                <a:cubicBezTo>
                  <a:pt x="1043" y="891"/>
                  <a:pt x="1043" y="891"/>
                  <a:pt x="1043" y="891"/>
                </a:cubicBezTo>
                <a:cubicBezTo>
                  <a:pt x="1044" y="889"/>
                  <a:pt x="1044" y="889"/>
                  <a:pt x="1044" y="889"/>
                </a:cubicBezTo>
                <a:cubicBezTo>
                  <a:pt x="1044" y="888"/>
                  <a:pt x="1041" y="887"/>
                  <a:pt x="1043" y="886"/>
                </a:cubicBezTo>
                <a:cubicBezTo>
                  <a:pt x="1042" y="885"/>
                  <a:pt x="1042" y="885"/>
                  <a:pt x="1042" y="885"/>
                </a:cubicBezTo>
                <a:cubicBezTo>
                  <a:pt x="1039" y="886"/>
                  <a:pt x="1039" y="886"/>
                  <a:pt x="1039" y="886"/>
                </a:cubicBezTo>
                <a:cubicBezTo>
                  <a:pt x="1038" y="884"/>
                  <a:pt x="1038" y="884"/>
                  <a:pt x="1038" y="884"/>
                </a:cubicBezTo>
                <a:cubicBezTo>
                  <a:pt x="1042" y="881"/>
                  <a:pt x="1042" y="881"/>
                  <a:pt x="1042" y="881"/>
                </a:cubicBezTo>
                <a:cubicBezTo>
                  <a:pt x="1039" y="880"/>
                  <a:pt x="1039" y="880"/>
                  <a:pt x="1039" y="880"/>
                </a:cubicBezTo>
                <a:cubicBezTo>
                  <a:pt x="1039" y="878"/>
                  <a:pt x="1039" y="878"/>
                  <a:pt x="1039" y="878"/>
                </a:cubicBezTo>
                <a:cubicBezTo>
                  <a:pt x="1043" y="877"/>
                  <a:pt x="1037" y="882"/>
                  <a:pt x="1043" y="877"/>
                </a:cubicBezTo>
                <a:cubicBezTo>
                  <a:pt x="1044" y="878"/>
                  <a:pt x="1042" y="879"/>
                  <a:pt x="1043" y="881"/>
                </a:cubicBezTo>
                <a:cubicBezTo>
                  <a:pt x="1042" y="882"/>
                  <a:pt x="1042" y="882"/>
                  <a:pt x="1042" y="882"/>
                </a:cubicBezTo>
                <a:cubicBezTo>
                  <a:pt x="1045" y="882"/>
                  <a:pt x="1045" y="882"/>
                  <a:pt x="1045" y="882"/>
                </a:cubicBezTo>
                <a:cubicBezTo>
                  <a:pt x="1044" y="882"/>
                  <a:pt x="1044" y="882"/>
                  <a:pt x="1044" y="882"/>
                </a:cubicBezTo>
                <a:cubicBezTo>
                  <a:pt x="1046" y="885"/>
                  <a:pt x="1046" y="885"/>
                  <a:pt x="1046" y="885"/>
                </a:cubicBezTo>
                <a:cubicBezTo>
                  <a:pt x="1047" y="885"/>
                  <a:pt x="1047" y="885"/>
                  <a:pt x="1047" y="885"/>
                </a:cubicBezTo>
                <a:cubicBezTo>
                  <a:pt x="1051" y="883"/>
                  <a:pt x="1051" y="883"/>
                  <a:pt x="1051" y="883"/>
                </a:cubicBezTo>
                <a:cubicBezTo>
                  <a:pt x="1051" y="881"/>
                  <a:pt x="1051" y="881"/>
                  <a:pt x="1051" y="881"/>
                </a:cubicBezTo>
                <a:cubicBezTo>
                  <a:pt x="1055" y="880"/>
                  <a:pt x="1055" y="880"/>
                  <a:pt x="1055" y="880"/>
                </a:cubicBezTo>
                <a:cubicBezTo>
                  <a:pt x="1056" y="877"/>
                  <a:pt x="1056" y="877"/>
                  <a:pt x="1056" y="877"/>
                </a:cubicBezTo>
                <a:cubicBezTo>
                  <a:pt x="1060" y="879"/>
                  <a:pt x="1060" y="879"/>
                  <a:pt x="1060" y="879"/>
                </a:cubicBezTo>
                <a:cubicBezTo>
                  <a:pt x="1063" y="877"/>
                  <a:pt x="1063" y="877"/>
                  <a:pt x="1063" y="877"/>
                </a:cubicBezTo>
                <a:cubicBezTo>
                  <a:pt x="1060" y="881"/>
                  <a:pt x="1060" y="881"/>
                  <a:pt x="1060" y="881"/>
                </a:cubicBezTo>
                <a:cubicBezTo>
                  <a:pt x="1057" y="879"/>
                  <a:pt x="1057" y="879"/>
                  <a:pt x="1057" y="879"/>
                </a:cubicBezTo>
                <a:cubicBezTo>
                  <a:pt x="1056" y="880"/>
                  <a:pt x="1056" y="880"/>
                  <a:pt x="1056" y="880"/>
                </a:cubicBezTo>
                <a:cubicBezTo>
                  <a:pt x="1055" y="880"/>
                  <a:pt x="1059" y="880"/>
                  <a:pt x="1055" y="882"/>
                </a:cubicBezTo>
                <a:cubicBezTo>
                  <a:pt x="1059" y="883"/>
                  <a:pt x="1059" y="883"/>
                  <a:pt x="1059" y="883"/>
                </a:cubicBezTo>
                <a:cubicBezTo>
                  <a:pt x="1056" y="884"/>
                  <a:pt x="1056" y="884"/>
                  <a:pt x="1056" y="884"/>
                </a:cubicBezTo>
                <a:cubicBezTo>
                  <a:pt x="1055" y="885"/>
                  <a:pt x="1055" y="885"/>
                  <a:pt x="1055" y="885"/>
                </a:cubicBezTo>
                <a:cubicBezTo>
                  <a:pt x="1056" y="886"/>
                  <a:pt x="1056" y="886"/>
                  <a:pt x="1056" y="886"/>
                </a:cubicBezTo>
                <a:cubicBezTo>
                  <a:pt x="1063" y="882"/>
                  <a:pt x="1063" y="882"/>
                  <a:pt x="1063" y="882"/>
                </a:cubicBezTo>
                <a:cubicBezTo>
                  <a:pt x="1064" y="880"/>
                  <a:pt x="1064" y="880"/>
                  <a:pt x="1064" y="880"/>
                </a:cubicBezTo>
                <a:cubicBezTo>
                  <a:pt x="1063" y="879"/>
                  <a:pt x="1063" y="879"/>
                  <a:pt x="1063" y="879"/>
                </a:cubicBezTo>
                <a:cubicBezTo>
                  <a:pt x="1066" y="878"/>
                  <a:pt x="1066" y="878"/>
                  <a:pt x="1066" y="878"/>
                </a:cubicBezTo>
                <a:cubicBezTo>
                  <a:pt x="1074" y="873"/>
                  <a:pt x="1074" y="873"/>
                  <a:pt x="1074" y="873"/>
                </a:cubicBezTo>
                <a:cubicBezTo>
                  <a:pt x="1075" y="873"/>
                  <a:pt x="1075" y="873"/>
                  <a:pt x="1075" y="873"/>
                </a:cubicBezTo>
                <a:cubicBezTo>
                  <a:pt x="1078" y="872"/>
                  <a:pt x="1078" y="872"/>
                  <a:pt x="1078" y="872"/>
                </a:cubicBezTo>
                <a:cubicBezTo>
                  <a:pt x="1078" y="873"/>
                  <a:pt x="1072" y="871"/>
                  <a:pt x="1079" y="875"/>
                </a:cubicBezTo>
                <a:cubicBezTo>
                  <a:pt x="1082" y="875"/>
                  <a:pt x="1082" y="875"/>
                  <a:pt x="1082" y="875"/>
                </a:cubicBezTo>
                <a:cubicBezTo>
                  <a:pt x="1081" y="875"/>
                  <a:pt x="1084" y="870"/>
                  <a:pt x="1081" y="877"/>
                </a:cubicBezTo>
                <a:cubicBezTo>
                  <a:pt x="1084" y="873"/>
                  <a:pt x="1084" y="873"/>
                  <a:pt x="1084" y="873"/>
                </a:cubicBezTo>
                <a:cubicBezTo>
                  <a:pt x="1084" y="874"/>
                  <a:pt x="1087" y="876"/>
                  <a:pt x="1087" y="872"/>
                </a:cubicBezTo>
                <a:cubicBezTo>
                  <a:pt x="1091" y="871"/>
                  <a:pt x="1093" y="872"/>
                  <a:pt x="1096" y="869"/>
                </a:cubicBezTo>
                <a:cubicBezTo>
                  <a:pt x="1100" y="862"/>
                  <a:pt x="1100" y="862"/>
                  <a:pt x="1100" y="862"/>
                </a:cubicBezTo>
                <a:cubicBezTo>
                  <a:pt x="1102" y="861"/>
                  <a:pt x="1102" y="861"/>
                  <a:pt x="1102" y="861"/>
                </a:cubicBezTo>
                <a:cubicBezTo>
                  <a:pt x="1104" y="858"/>
                  <a:pt x="1104" y="858"/>
                  <a:pt x="1104" y="858"/>
                </a:cubicBezTo>
                <a:cubicBezTo>
                  <a:pt x="1106" y="858"/>
                  <a:pt x="1106" y="858"/>
                  <a:pt x="1106" y="858"/>
                </a:cubicBezTo>
                <a:cubicBezTo>
                  <a:pt x="1106" y="858"/>
                  <a:pt x="1101" y="856"/>
                  <a:pt x="1107" y="860"/>
                </a:cubicBezTo>
                <a:cubicBezTo>
                  <a:pt x="1109" y="857"/>
                  <a:pt x="1109" y="857"/>
                  <a:pt x="1109" y="857"/>
                </a:cubicBezTo>
                <a:cubicBezTo>
                  <a:pt x="1114" y="859"/>
                  <a:pt x="1114" y="859"/>
                  <a:pt x="1114" y="859"/>
                </a:cubicBezTo>
                <a:cubicBezTo>
                  <a:pt x="1116" y="856"/>
                  <a:pt x="1116" y="856"/>
                  <a:pt x="1116" y="856"/>
                </a:cubicBezTo>
                <a:cubicBezTo>
                  <a:pt x="1115" y="855"/>
                  <a:pt x="1115" y="855"/>
                  <a:pt x="1115" y="855"/>
                </a:cubicBezTo>
                <a:cubicBezTo>
                  <a:pt x="1114" y="854"/>
                  <a:pt x="1114" y="854"/>
                  <a:pt x="1114" y="854"/>
                </a:cubicBezTo>
                <a:cubicBezTo>
                  <a:pt x="1114" y="855"/>
                  <a:pt x="1112" y="854"/>
                  <a:pt x="1111" y="855"/>
                </a:cubicBezTo>
                <a:cubicBezTo>
                  <a:pt x="1116" y="851"/>
                  <a:pt x="1116" y="851"/>
                  <a:pt x="1116" y="851"/>
                </a:cubicBezTo>
                <a:cubicBezTo>
                  <a:pt x="1121" y="848"/>
                  <a:pt x="1121" y="848"/>
                  <a:pt x="1121" y="848"/>
                </a:cubicBezTo>
                <a:cubicBezTo>
                  <a:pt x="1121" y="849"/>
                  <a:pt x="1117" y="848"/>
                  <a:pt x="1121" y="850"/>
                </a:cubicBezTo>
                <a:cubicBezTo>
                  <a:pt x="1124" y="848"/>
                  <a:pt x="1124" y="848"/>
                  <a:pt x="1124" y="848"/>
                </a:cubicBezTo>
                <a:cubicBezTo>
                  <a:pt x="1120" y="846"/>
                  <a:pt x="1120" y="846"/>
                  <a:pt x="1120" y="846"/>
                </a:cubicBezTo>
                <a:cubicBezTo>
                  <a:pt x="1125" y="842"/>
                  <a:pt x="1125" y="842"/>
                  <a:pt x="1125" y="842"/>
                </a:cubicBezTo>
                <a:cubicBezTo>
                  <a:pt x="1124" y="843"/>
                  <a:pt x="1124" y="843"/>
                  <a:pt x="1124" y="843"/>
                </a:cubicBezTo>
                <a:cubicBezTo>
                  <a:pt x="1129" y="842"/>
                  <a:pt x="1129" y="842"/>
                  <a:pt x="1129" y="842"/>
                </a:cubicBezTo>
                <a:cubicBezTo>
                  <a:pt x="1131" y="838"/>
                  <a:pt x="1131" y="838"/>
                  <a:pt x="1131" y="838"/>
                </a:cubicBezTo>
                <a:cubicBezTo>
                  <a:pt x="1139" y="831"/>
                  <a:pt x="1139" y="831"/>
                  <a:pt x="1139" y="831"/>
                </a:cubicBezTo>
                <a:cubicBezTo>
                  <a:pt x="1139" y="830"/>
                  <a:pt x="1142" y="834"/>
                  <a:pt x="1138" y="830"/>
                </a:cubicBezTo>
                <a:cubicBezTo>
                  <a:pt x="1134" y="832"/>
                  <a:pt x="1134" y="832"/>
                  <a:pt x="1134" y="832"/>
                </a:cubicBezTo>
                <a:cubicBezTo>
                  <a:pt x="1131" y="831"/>
                  <a:pt x="1131" y="831"/>
                  <a:pt x="1131" y="831"/>
                </a:cubicBezTo>
                <a:cubicBezTo>
                  <a:pt x="1129" y="831"/>
                  <a:pt x="1129" y="831"/>
                  <a:pt x="1129" y="831"/>
                </a:cubicBezTo>
                <a:cubicBezTo>
                  <a:pt x="1127" y="834"/>
                  <a:pt x="1127" y="834"/>
                  <a:pt x="1127" y="834"/>
                </a:cubicBezTo>
                <a:cubicBezTo>
                  <a:pt x="1117" y="836"/>
                  <a:pt x="1117" y="836"/>
                  <a:pt x="1117" y="836"/>
                </a:cubicBezTo>
                <a:cubicBezTo>
                  <a:pt x="1115" y="837"/>
                  <a:pt x="1115" y="837"/>
                  <a:pt x="1115" y="837"/>
                </a:cubicBezTo>
                <a:cubicBezTo>
                  <a:pt x="1109" y="839"/>
                  <a:pt x="1109" y="839"/>
                  <a:pt x="1109" y="839"/>
                </a:cubicBezTo>
                <a:cubicBezTo>
                  <a:pt x="1105" y="836"/>
                  <a:pt x="1105" y="836"/>
                  <a:pt x="1105" y="836"/>
                </a:cubicBezTo>
                <a:cubicBezTo>
                  <a:pt x="1099" y="837"/>
                  <a:pt x="1099" y="837"/>
                  <a:pt x="1099" y="837"/>
                </a:cubicBezTo>
                <a:cubicBezTo>
                  <a:pt x="1101" y="838"/>
                  <a:pt x="1094" y="839"/>
                  <a:pt x="1100" y="840"/>
                </a:cubicBezTo>
                <a:cubicBezTo>
                  <a:pt x="1098" y="842"/>
                  <a:pt x="1098" y="842"/>
                  <a:pt x="1098" y="842"/>
                </a:cubicBezTo>
                <a:cubicBezTo>
                  <a:pt x="1097" y="841"/>
                  <a:pt x="1097" y="841"/>
                  <a:pt x="1097" y="841"/>
                </a:cubicBezTo>
                <a:cubicBezTo>
                  <a:pt x="1091" y="843"/>
                  <a:pt x="1091" y="843"/>
                  <a:pt x="1091" y="843"/>
                </a:cubicBezTo>
                <a:cubicBezTo>
                  <a:pt x="1088" y="840"/>
                  <a:pt x="1088" y="840"/>
                  <a:pt x="1088" y="840"/>
                </a:cubicBezTo>
                <a:cubicBezTo>
                  <a:pt x="1071" y="844"/>
                  <a:pt x="1071" y="844"/>
                  <a:pt x="1071" y="844"/>
                </a:cubicBezTo>
                <a:cubicBezTo>
                  <a:pt x="1065" y="845"/>
                  <a:pt x="1065" y="845"/>
                  <a:pt x="1065" y="845"/>
                </a:cubicBezTo>
                <a:cubicBezTo>
                  <a:pt x="1064" y="849"/>
                  <a:pt x="1071" y="843"/>
                  <a:pt x="1064" y="848"/>
                </a:cubicBezTo>
                <a:cubicBezTo>
                  <a:pt x="1067" y="847"/>
                  <a:pt x="1071" y="848"/>
                  <a:pt x="1074" y="846"/>
                </a:cubicBezTo>
                <a:cubicBezTo>
                  <a:pt x="1075" y="848"/>
                  <a:pt x="1075" y="848"/>
                  <a:pt x="1075" y="848"/>
                </a:cubicBezTo>
                <a:cubicBezTo>
                  <a:pt x="1063" y="851"/>
                  <a:pt x="1063" y="851"/>
                  <a:pt x="1063" y="851"/>
                </a:cubicBezTo>
                <a:cubicBezTo>
                  <a:pt x="1054" y="852"/>
                  <a:pt x="1054" y="852"/>
                  <a:pt x="1054" y="852"/>
                </a:cubicBezTo>
                <a:cubicBezTo>
                  <a:pt x="1057" y="849"/>
                  <a:pt x="1057" y="849"/>
                  <a:pt x="1057" y="849"/>
                </a:cubicBezTo>
                <a:cubicBezTo>
                  <a:pt x="1059" y="850"/>
                  <a:pt x="1059" y="850"/>
                  <a:pt x="1059" y="850"/>
                </a:cubicBezTo>
                <a:cubicBezTo>
                  <a:pt x="1063" y="848"/>
                  <a:pt x="1063" y="848"/>
                  <a:pt x="1063" y="848"/>
                </a:cubicBezTo>
                <a:cubicBezTo>
                  <a:pt x="1059" y="847"/>
                  <a:pt x="1059" y="847"/>
                  <a:pt x="1059" y="847"/>
                </a:cubicBezTo>
                <a:cubicBezTo>
                  <a:pt x="1047" y="851"/>
                  <a:pt x="1047" y="851"/>
                  <a:pt x="1047" y="851"/>
                </a:cubicBezTo>
                <a:cubicBezTo>
                  <a:pt x="1048" y="853"/>
                  <a:pt x="1048" y="853"/>
                  <a:pt x="1048" y="853"/>
                </a:cubicBezTo>
                <a:cubicBezTo>
                  <a:pt x="1050" y="853"/>
                  <a:pt x="1050" y="853"/>
                  <a:pt x="1050" y="853"/>
                </a:cubicBezTo>
                <a:cubicBezTo>
                  <a:pt x="1048" y="854"/>
                  <a:pt x="1048" y="854"/>
                  <a:pt x="1048" y="854"/>
                </a:cubicBezTo>
                <a:cubicBezTo>
                  <a:pt x="1047" y="854"/>
                  <a:pt x="1047" y="854"/>
                  <a:pt x="1047" y="854"/>
                </a:cubicBezTo>
                <a:cubicBezTo>
                  <a:pt x="1041" y="856"/>
                  <a:pt x="1041" y="856"/>
                  <a:pt x="1041" y="856"/>
                </a:cubicBezTo>
                <a:cubicBezTo>
                  <a:pt x="1041" y="856"/>
                  <a:pt x="1041" y="856"/>
                  <a:pt x="1041" y="856"/>
                </a:cubicBezTo>
                <a:cubicBezTo>
                  <a:pt x="1041" y="854"/>
                  <a:pt x="1041" y="854"/>
                  <a:pt x="1041" y="854"/>
                </a:cubicBezTo>
                <a:cubicBezTo>
                  <a:pt x="1045" y="854"/>
                  <a:pt x="1045" y="854"/>
                  <a:pt x="1045" y="854"/>
                </a:cubicBezTo>
                <a:cubicBezTo>
                  <a:pt x="1045" y="852"/>
                  <a:pt x="1045" y="852"/>
                  <a:pt x="1045" y="852"/>
                </a:cubicBezTo>
                <a:cubicBezTo>
                  <a:pt x="1046" y="852"/>
                  <a:pt x="1044" y="849"/>
                  <a:pt x="1046" y="853"/>
                </a:cubicBezTo>
                <a:cubicBezTo>
                  <a:pt x="1043" y="850"/>
                  <a:pt x="1043" y="850"/>
                  <a:pt x="1043" y="850"/>
                </a:cubicBezTo>
                <a:cubicBezTo>
                  <a:pt x="1040" y="852"/>
                  <a:pt x="1040" y="852"/>
                  <a:pt x="1040" y="852"/>
                </a:cubicBezTo>
                <a:cubicBezTo>
                  <a:pt x="1034" y="850"/>
                  <a:pt x="1049" y="851"/>
                  <a:pt x="1035" y="852"/>
                </a:cubicBezTo>
                <a:cubicBezTo>
                  <a:pt x="1027" y="855"/>
                  <a:pt x="1027" y="855"/>
                  <a:pt x="1027" y="855"/>
                </a:cubicBezTo>
                <a:cubicBezTo>
                  <a:pt x="1022" y="855"/>
                  <a:pt x="1022" y="855"/>
                  <a:pt x="1022" y="855"/>
                </a:cubicBezTo>
                <a:cubicBezTo>
                  <a:pt x="1010" y="857"/>
                  <a:pt x="1010" y="857"/>
                  <a:pt x="1010" y="857"/>
                </a:cubicBezTo>
                <a:cubicBezTo>
                  <a:pt x="1009" y="858"/>
                  <a:pt x="1009" y="858"/>
                  <a:pt x="1009" y="858"/>
                </a:cubicBezTo>
                <a:cubicBezTo>
                  <a:pt x="1005" y="858"/>
                  <a:pt x="1005" y="858"/>
                  <a:pt x="1005" y="858"/>
                </a:cubicBezTo>
                <a:cubicBezTo>
                  <a:pt x="1001" y="860"/>
                  <a:pt x="1001" y="860"/>
                  <a:pt x="1001" y="860"/>
                </a:cubicBezTo>
                <a:cubicBezTo>
                  <a:pt x="996" y="861"/>
                  <a:pt x="996" y="861"/>
                  <a:pt x="996" y="861"/>
                </a:cubicBezTo>
                <a:cubicBezTo>
                  <a:pt x="995" y="860"/>
                  <a:pt x="995" y="860"/>
                  <a:pt x="995" y="860"/>
                </a:cubicBezTo>
                <a:cubicBezTo>
                  <a:pt x="992" y="862"/>
                  <a:pt x="992" y="862"/>
                  <a:pt x="992" y="862"/>
                </a:cubicBezTo>
                <a:cubicBezTo>
                  <a:pt x="989" y="862"/>
                  <a:pt x="1000" y="855"/>
                  <a:pt x="987" y="864"/>
                </a:cubicBezTo>
                <a:cubicBezTo>
                  <a:pt x="986" y="861"/>
                  <a:pt x="986" y="861"/>
                  <a:pt x="986" y="861"/>
                </a:cubicBezTo>
                <a:cubicBezTo>
                  <a:pt x="985" y="861"/>
                  <a:pt x="1006" y="861"/>
                  <a:pt x="976" y="865"/>
                </a:cubicBezTo>
                <a:cubicBezTo>
                  <a:pt x="965" y="867"/>
                  <a:pt x="965" y="867"/>
                  <a:pt x="965" y="867"/>
                </a:cubicBezTo>
                <a:cubicBezTo>
                  <a:pt x="944" y="870"/>
                  <a:pt x="944" y="870"/>
                  <a:pt x="944" y="870"/>
                </a:cubicBezTo>
                <a:cubicBezTo>
                  <a:pt x="942" y="868"/>
                  <a:pt x="942" y="868"/>
                  <a:pt x="942" y="868"/>
                </a:cubicBezTo>
                <a:cubicBezTo>
                  <a:pt x="941" y="868"/>
                  <a:pt x="941" y="868"/>
                  <a:pt x="941" y="868"/>
                </a:cubicBezTo>
                <a:cubicBezTo>
                  <a:pt x="941" y="870"/>
                  <a:pt x="941" y="870"/>
                  <a:pt x="941" y="870"/>
                </a:cubicBezTo>
                <a:cubicBezTo>
                  <a:pt x="935" y="873"/>
                  <a:pt x="935" y="873"/>
                  <a:pt x="935" y="873"/>
                </a:cubicBezTo>
                <a:cubicBezTo>
                  <a:pt x="918" y="874"/>
                  <a:pt x="918" y="874"/>
                  <a:pt x="918" y="874"/>
                </a:cubicBezTo>
                <a:cubicBezTo>
                  <a:pt x="918" y="873"/>
                  <a:pt x="918" y="873"/>
                  <a:pt x="918" y="873"/>
                </a:cubicBezTo>
                <a:cubicBezTo>
                  <a:pt x="914" y="873"/>
                  <a:pt x="914" y="873"/>
                  <a:pt x="914" y="873"/>
                </a:cubicBezTo>
                <a:cubicBezTo>
                  <a:pt x="912" y="875"/>
                  <a:pt x="912" y="875"/>
                  <a:pt x="912" y="875"/>
                </a:cubicBezTo>
                <a:cubicBezTo>
                  <a:pt x="903" y="877"/>
                  <a:pt x="903" y="877"/>
                  <a:pt x="903" y="877"/>
                </a:cubicBezTo>
                <a:cubicBezTo>
                  <a:pt x="899" y="875"/>
                  <a:pt x="899" y="875"/>
                  <a:pt x="899" y="875"/>
                </a:cubicBezTo>
                <a:cubicBezTo>
                  <a:pt x="898" y="873"/>
                  <a:pt x="895" y="873"/>
                  <a:pt x="896" y="878"/>
                </a:cubicBezTo>
                <a:cubicBezTo>
                  <a:pt x="895" y="879"/>
                  <a:pt x="895" y="879"/>
                  <a:pt x="895" y="879"/>
                </a:cubicBezTo>
                <a:cubicBezTo>
                  <a:pt x="891" y="875"/>
                  <a:pt x="891" y="875"/>
                  <a:pt x="891" y="875"/>
                </a:cubicBezTo>
                <a:cubicBezTo>
                  <a:pt x="889" y="876"/>
                  <a:pt x="889" y="876"/>
                  <a:pt x="889" y="876"/>
                </a:cubicBezTo>
                <a:cubicBezTo>
                  <a:pt x="886" y="879"/>
                  <a:pt x="886" y="879"/>
                  <a:pt x="886" y="879"/>
                </a:cubicBezTo>
                <a:cubicBezTo>
                  <a:pt x="881" y="881"/>
                  <a:pt x="881" y="881"/>
                  <a:pt x="881" y="881"/>
                </a:cubicBezTo>
                <a:cubicBezTo>
                  <a:pt x="863" y="882"/>
                  <a:pt x="863" y="882"/>
                  <a:pt x="863" y="882"/>
                </a:cubicBezTo>
                <a:cubicBezTo>
                  <a:pt x="862" y="883"/>
                  <a:pt x="862" y="883"/>
                  <a:pt x="862" y="883"/>
                </a:cubicBezTo>
                <a:cubicBezTo>
                  <a:pt x="860" y="883"/>
                  <a:pt x="860" y="883"/>
                  <a:pt x="860" y="883"/>
                </a:cubicBezTo>
                <a:cubicBezTo>
                  <a:pt x="859" y="882"/>
                  <a:pt x="859" y="882"/>
                  <a:pt x="859" y="882"/>
                </a:cubicBezTo>
                <a:cubicBezTo>
                  <a:pt x="858" y="883"/>
                  <a:pt x="858" y="883"/>
                  <a:pt x="858" y="883"/>
                </a:cubicBezTo>
                <a:cubicBezTo>
                  <a:pt x="853" y="884"/>
                  <a:pt x="853" y="884"/>
                  <a:pt x="853" y="884"/>
                </a:cubicBezTo>
                <a:cubicBezTo>
                  <a:pt x="835" y="886"/>
                  <a:pt x="835" y="886"/>
                  <a:pt x="835" y="886"/>
                </a:cubicBezTo>
                <a:cubicBezTo>
                  <a:pt x="832" y="887"/>
                  <a:pt x="832" y="887"/>
                  <a:pt x="832" y="887"/>
                </a:cubicBezTo>
                <a:cubicBezTo>
                  <a:pt x="821" y="889"/>
                  <a:pt x="821" y="889"/>
                  <a:pt x="821" y="889"/>
                </a:cubicBezTo>
                <a:cubicBezTo>
                  <a:pt x="815" y="890"/>
                  <a:pt x="815" y="890"/>
                  <a:pt x="815" y="890"/>
                </a:cubicBezTo>
                <a:cubicBezTo>
                  <a:pt x="813" y="889"/>
                  <a:pt x="813" y="889"/>
                  <a:pt x="813" y="889"/>
                </a:cubicBezTo>
                <a:cubicBezTo>
                  <a:pt x="808" y="890"/>
                  <a:pt x="808" y="890"/>
                  <a:pt x="808" y="890"/>
                </a:cubicBezTo>
                <a:cubicBezTo>
                  <a:pt x="807" y="890"/>
                  <a:pt x="807" y="890"/>
                  <a:pt x="807" y="890"/>
                </a:cubicBezTo>
                <a:cubicBezTo>
                  <a:pt x="806" y="889"/>
                  <a:pt x="806" y="889"/>
                  <a:pt x="806" y="889"/>
                </a:cubicBezTo>
                <a:cubicBezTo>
                  <a:pt x="797" y="892"/>
                  <a:pt x="797" y="892"/>
                  <a:pt x="797" y="892"/>
                </a:cubicBezTo>
                <a:cubicBezTo>
                  <a:pt x="786" y="893"/>
                  <a:pt x="786" y="893"/>
                  <a:pt x="786" y="893"/>
                </a:cubicBezTo>
                <a:cubicBezTo>
                  <a:pt x="775" y="894"/>
                  <a:pt x="775" y="894"/>
                  <a:pt x="775" y="894"/>
                </a:cubicBezTo>
                <a:cubicBezTo>
                  <a:pt x="774" y="894"/>
                  <a:pt x="774" y="894"/>
                  <a:pt x="774" y="894"/>
                </a:cubicBezTo>
                <a:cubicBezTo>
                  <a:pt x="771" y="895"/>
                  <a:pt x="771" y="895"/>
                  <a:pt x="771" y="895"/>
                </a:cubicBezTo>
                <a:cubicBezTo>
                  <a:pt x="770" y="894"/>
                  <a:pt x="770" y="894"/>
                  <a:pt x="770" y="894"/>
                </a:cubicBezTo>
                <a:cubicBezTo>
                  <a:pt x="762" y="897"/>
                  <a:pt x="762" y="897"/>
                  <a:pt x="762" y="897"/>
                </a:cubicBezTo>
                <a:cubicBezTo>
                  <a:pt x="753" y="897"/>
                  <a:pt x="753" y="897"/>
                  <a:pt x="753" y="897"/>
                </a:cubicBezTo>
                <a:cubicBezTo>
                  <a:pt x="751" y="898"/>
                  <a:pt x="751" y="898"/>
                  <a:pt x="751" y="898"/>
                </a:cubicBezTo>
                <a:cubicBezTo>
                  <a:pt x="747" y="897"/>
                  <a:pt x="747" y="897"/>
                  <a:pt x="747" y="897"/>
                </a:cubicBezTo>
                <a:cubicBezTo>
                  <a:pt x="735" y="899"/>
                  <a:pt x="735" y="899"/>
                  <a:pt x="735" y="899"/>
                </a:cubicBezTo>
                <a:cubicBezTo>
                  <a:pt x="732" y="899"/>
                  <a:pt x="732" y="899"/>
                  <a:pt x="732" y="899"/>
                </a:cubicBezTo>
                <a:cubicBezTo>
                  <a:pt x="731" y="901"/>
                  <a:pt x="731" y="901"/>
                  <a:pt x="731" y="901"/>
                </a:cubicBezTo>
                <a:cubicBezTo>
                  <a:pt x="700" y="905"/>
                  <a:pt x="700" y="905"/>
                  <a:pt x="700" y="905"/>
                </a:cubicBezTo>
                <a:cubicBezTo>
                  <a:pt x="692" y="906"/>
                  <a:pt x="692" y="906"/>
                  <a:pt x="692" y="906"/>
                </a:cubicBezTo>
                <a:cubicBezTo>
                  <a:pt x="691" y="908"/>
                  <a:pt x="691" y="908"/>
                  <a:pt x="691" y="908"/>
                </a:cubicBezTo>
                <a:cubicBezTo>
                  <a:pt x="691" y="909"/>
                  <a:pt x="690" y="910"/>
                  <a:pt x="688" y="909"/>
                </a:cubicBezTo>
                <a:cubicBezTo>
                  <a:pt x="691" y="906"/>
                  <a:pt x="691" y="906"/>
                  <a:pt x="691" y="906"/>
                </a:cubicBezTo>
                <a:cubicBezTo>
                  <a:pt x="686" y="906"/>
                  <a:pt x="686" y="906"/>
                  <a:pt x="686" y="906"/>
                </a:cubicBezTo>
                <a:cubicBezTo>
                  <a:pt x="677" y="907"/>
                  <a:pt x="677" y="907"/>
                  <a:pt x="677" y="907"/>
                </a:cubicBezTo>
                <a:cubicBezTo>
                  <a:pt x="674" y="909"/>
                  <a:pt x="674" y="909"/>
                  <a:pt x="674" y="909"/>
                </a:cubicBezTo>
                <a:cubicBezTo>
                  <a:pt x="669" y="908"/>
                  <a:pt x="669" y="908"/>
                  <a:pt x="669" y="908"/>
                </a:cubicBezTo>
                <a:cubicBezTo>
                  <a:pt x="663" y="910"/>
                  <a:pt x="663" y="910"/>
                  <a:pt x="663" y="910"/>
                </a:cubicBezTo>
                <a:cubicBezTo>
                  <a:pt x="660" y="909"/>
                  <a:pt x="660" y="909"/>
                  <a:pt x="660" y="909"/>
                </a:cubicBezTo>
                <a:cubicBezTo>
                  <a:pt x="649" y="911"/>
                  <a:pt x="649" y="911"/>
                  <a:pt x="649" y="911"/>
                </a:cubicBezTo>
                <a:cubicBezTo>
                  <a:pt x="640" y="912"/>
                  <a:pt x="640" y="912"/>
                  <a:pt x="640" y="912"/>
                </a:cubicBezTo>
                <a:cubicBezTo>
                  <a:pt x="635" y="913"/>
                  <a:pt x="635" y="913"/>
                  <a:pt x="635" y="913"/>
                </a:cubicBezTo>
                <a:cubicBezTo>
                  <a:pt x="625" y="914"/>
                  <a:pt x="625" y="914"/>
                  <a:pt x="625" y="914"/>
                </a:cubicBezTo>
                <a:cubicBezTo>
                  <a:pt x="623" y="915"/>
                  <a:pt x="623" y="915"/>
                  <a:pt x="623" y="915"/>
                </a:cubicBezTo>
                <a:cubicBezTo>
                  <a:pt x="620" y="915"/>
                  <a:pt x="620" y="915"/>
                  <a:pt x="620" y="915"/>
                </a:cubicBezTo>
                <a:cubicBezTo>
                  <a:pt x="615" y="917"/>
                  <a:pt x="615" y="917"/>
                  <a:pt x="615" y="917"/>
                </a:cubicBezTo>
                <a:cubicBezTo>
                  <a:pt x="596" y="918"/>
                  <a:pt x="596" y="918"/>
                  <a:pt x="596" y="918"/>
                </a:cubicBezTo>
                <a:cubicBezTo>
                  <a:pt x="585" y="919"/>
                  <a:pt x="585" y="919"/>
                  <a:pt x="585" y="919"/>
                </a:cubicBezTo>
                <a:cubicBezTo>
                  <a:pt x="583" y="922"/>
                  <a:pt x="583" y="922"/>
                  <a:pt x="583" y="922"/>
                </a:cubicBezTo>
                <a:cubicBezTo>
                  <a:pt x="583" y="920"/>
                  <a:pt x="583" y="920"/>
                  <a:pt x="583" y="920"/>
                </a:cubicBezTo>
                <a:cubicBezTo>
                  <a:pt x="581" y="922"/>
                  <a:pt x="581" y="922"/>
                  <a:pt x="581" y="922"/>
                </a:cubicBezTo>
                <a:cubicBezTo>
                  <a:pt x="581" y="921"/>
                  <a:pt x="587" y="924"/>
                  <a:pt x="579" y="921"/>
                </a:cubicBezTo>
                <a:cubicBezTo>
                  <a:pt x="579" y="923"/>
                  <a:pt x="579" y="923"/>
                  <a:pt x="579" y="923"/>
                </a:cubicBezTo>
                <a:cubicBezTo>
                  <a:pt x="576" y="922"/>
                  <a:pt x="576" y="922"/>
                  <a:pt x="576" y="922"/>
                </a:cubicBezTo>
                <a:cubicBezTo>
                  <a:pt x="576" y="922"/>
                  <a:pt x="577" y="924"/>
                  <a:pt x="577" y="921"/>
                </a:cubicBezTo>
                <a:cubicBezTo>
                  <a:pt x="572" y="922"/>
                  <a:pt x="572" y="922"/>
                  <a:pt x="572" y="922"/>
                </a:cubicBezTo>
                <a:cubicBezTo>
                  <a:pt x="570" y="921"/>
                  <a:pt x="570" y="921"/>
                  <a:pt x="570" y="921"/>
                </a:cubicBezTo>
                <a:cubicBezTo>
                  <a:pt x="556" y="925"/>
                  <a:pt x="556" y="925"/>
                  <a:pt x="556" y="925"/>
                </a:cubicBezTo>
                <a:cubicBezTo>
                  <a:pt x="561" y="927"/>
                  <a:pt x="565" y="920"/>
                  <a:pt x="568" y="925"/>
                </a:cubicBezTo>
                <a:cubicBezTo>
                  <a:pt x="573" y="924"/>
                  <a:pt x="573" y="924"/>
                  <a:pt x="573" y="924"/>
                </a:cubicBezTo>
                <a:cubicBezTo>
                  <a:pt x="573" y="925"/>
                  <a:pt x="573" y="925"/>
                  <a:pt x="573" y="925"/>
                </a:cubicBezTo>
                <a:cubicBezTo>
                  <a:pt x="575" y="925"/>
                  <a:pt x="575" y="925"/>
                  <a:pt x="575" y="925"/>
                </a:cubicBezTo>
                <a:cubicBezTo>
                  <a:pt x="573" y="926"/>
                  <a:pt x="573" y="926"/>
                  <a:pt x="573" y="926"/>
                </a:cubicBezTo>
                <a:cubicBezTo>
                  <a:pt x="571" y="924"/>
                  <a:pt x="571" y="924"/>
                  <a:pt x="571" y="924"/>
                </a:cubicBezTo>
                <a:cubicBezTo>
                  <a:pt x="565" y="928"/>
                  <a:pt x="565" y="928"/>
                  <a:pt x="565" y="928"/>
                </a:cubicBezTo>
                <a:cubicBezTo>
                  <a:pt x="555" y="928"/>
                  <a:pt x="555" y="928"/>
                  <a:pt x="555" y="928"/>
                </a:cubicBezTo>
                <a:cubicBezTo>
                  <a:pt x="551" y="933"/>
                  <a:pt x="551" y="933"/>
                  <a:pt x="551" y="933"/>
                </a:cubicBezTo>
                <a:cubicBezTo>
                  <a:pt x="546" y="933"/>
                  <a:pt x="546" y="933"/>
                  <a:pt x="546" y="933"/>
                </a:cubicBezTo>
                <a:cubicBezTo>
                  <a:pt x="548" y="932"/>
                  <a:pt x="541" y="929"/>
                  <a:pt x="550" y="929"/>
                </a:cubicBezTo>
                <a:cubicBezTo>
                  <a:pt x="545" y="930"/>
                  <a:pt x="545" y="930"/>
                  <a:pt x="545" y="930"/>
                </a:cubicBezTo>
                <a:cubicBezTo>
                  <a:pt x="543" y="929"/>
                  <a:pt x="543" y="929"/>
                  <a:pt x="543" y="929"/>
                </a:cubicBezTo>
                <a:cubicBezTo>
                  <a:pt x="540" y="931"/>
                  <a:pt x="540" y="931"/>
                  <a:pt x="540" y="931"/>
                </a:cubicBezTo>
                <a:cubicBezTo>
                  <a:pt x="543" y="933"/>
                  <a:pt x="543" y="933"/>
                  <a:pt x="543" y="933"/>
                </a:cubicBezTo>
                <a:cubicBezTo>
                  <a:pt x="538" y="933"/>
                  <a:pt x="538" y="933"/>
                  <a:pt x="538" y="933"/>
                </a:cubicBezTo>
                <a:cubicBezTo>
                  <a:pt x="538" y="932"/>
                  <a:pt x="538" y="932"/>
                  <a:pt x="538" y="932"/>
                </a:cubicBezTo>
                <a:cubicBezTo>
                  <a:pt x="538" y="932"/>
                  <a:pt x="540" y="930"/>
                  <a:pt x="536" y="931"/>
                </a:cubicBezTo>
                <a:cubicBezTo>
                  <a:pt x="535" y="933"/>
                  <a:pt x="535" y="933"/>
                  <a:pt x="535" y="933"/>
                </a:cubicBezTo>
                <a:cubicBezTo>
                  <a:pt x="535" y="936"/>
                  <a:pt x="543" y="922"/>
                  <a:pt x="536" y="939"/>
                </a:cubicBezTo>
                <a:cubicBezTo>
                  <a:pt x="535" y="939"/>
                  <a:pt x="535" y="939"/>
                  <a:pt x="535" y="939"/>
                </a:cubicBezTo>
                <a:cubicBezTo>
                  <a:pt x="536" y="937"/>
                  <a:pt x="536" y="937"/>
                  <a:pt x="536" y="937"/>
                </a:cubicBezTo>
                <a:cubicBezTo>
                  <a:pt x="536" y="935"/>
                  <a:pt x="536" y="935"/>
                  <a:pt x="536" y="935"/>
                </a:cubicBezTo>
                <a:cubicBezTo>
                  <a:pt x="531" y="934"/>
                  <a:pt x="531" y="934"/>
                  <a:pt x="531" y="934"/>
                </a:cubicBezTo>
                <a:cubicBezTo>
                  <a:pt x="532" y="934"/>
                  <a:pt x="532" y="934"/>
                  <a:pt x="532" y="934"/>
                </a:cubicBezTo>
                <a:cubicBezTo>
                  <a:pt x="531" y="933"/>
                  <a:pt x="531" y="933"/>
                  <a:pt x="531" y="933"/>
                </a:cubicBezTo>
                <a:cubicBezTo>
                  <a:pt x="527" y="934"/>
                  <a:pt x="527" y="934"/>
                  <a:pt x="527" y="934"/>
                </a:cubicBezTo>
                <a:cubicBezTo>
                  <a:pt x="526" y="935"/>
                  <a:pt x="526" y="935"/>
                  <a:pt x="526" y="935"/>
                </a:cubicBezTo>
                <a:cubicBezTo>
                  <a:pt x="518" y="933"/>
                  <a:pt x="518" y="933"/>
                  <a:pt x="518" y="933"/>
                </a:cubicBezTo>
                <a:cubicBezTo>
                  <a:pt x="517" y="934"/>
                  <a:pt x="517" y="934"/>
                  <a:pt x="517" y="934"/>
                </a:cubicBezTo>
                <a:cubicBezTo>
                  <a:pt x="517" y="933"/>
                  <a:pt x="521" y="934"/>
                  <a:pt x="517" y="932"/>
                </a:cubicBezTo>
                <a:cubicBezTo>
                  <a:pt x="524" y="930"/>
                  <a:pt x="524" y="930"/>
                  <a:pt x="524" y="930"/>
                </a:cubicBezTo>
                <a:cubicBezTo>
                  <a:pt x="526" y="929"/>
                  <a:pt x="528" y="926"/>
                  <a:pt x="529" y="928"/>
                </a:cubicBezTo>
                <a:cubicBezTo>
                  <a:pt x="529" y="928"/>
                  <a:pt x="531" y="926"/>
                  <a:pt x="530" y="929"/>
                </a:cubicBezTo>
                <a:cubicBezTo>
                  <a:pt x="532" y="929"/>
                  <a:pt x="532" y="929"/>
                  <a:pt x="532" y="929"/>
                </a:cubicBezTo>
                <a:cubicBezTo>
                  <a:pt x="530" y="927"/>
                  <a:pt x="533" y="929"/>
                  <a:pt x="533" y="926"/>
                </a:cubicBezTo>
                <a:cubicBezTo>
                  <a:pt x="535" y="924"/>
                  <a:pt x="535" y="924"/>
                  <a:pt x="535" y="924"/>
                </a:cubicBezTo>
                <a:cubicBezTo>
                  <a:pt x="529" y="924"/>
                  <a:pt x="529" y="924"/>
                  <a:pt x="529" y="924"/>
                </a:cubicBezTo>
                <a:cubicBezTo>
                  <a:pt x="527" y="925"/>
                  <a:pt x="527" y="925"/>
                  <a:pt x="527" y="925"/>
                </a:cubicBezTo>
                <a:cubicBezTo>
                  <a:pt x="530" y="925"/>
                  <a:pt x="519" y="931"/>
                  <a:pt x="532" y="925"/>
                </a:cubicBezTo>
                <a:cubicBezTo>
                  <a:pt x="526" y="925"/>
                  <a:pt x="536" y="936"/>
                  <a:pt x="523" y="927"/>
                </a:cubicBezTo>
                <a:cubicBezTo>
                  <a:pt x="522" y="926"/>
                  <a:pt x="522" y="926"/>
                  <a:pt x="522" y="926"/>
                </a:cubicBezTo>
                <a:cubicBezTo>
                  <a:pt x="521" y="927"/>
                  <a:pt x="521" y="927"/>
                  <a:pt x="521" y="927"/>
                </a:cubicBezTo>
                <a:cubicBezTo>
                  <a:pt x="520" y="927"/>
                  <a:pt x="517" y="935"/>
                  <a:pt x="515" y="927"/>
                </a:cubicBezTo>
                <a:cubicBezTo>
                  <a:pt x="514" y="927"/>
                  <a:pt x="514" y="927"/>
                  <a:pt x="514" y="927"/>
                </a:cubicBezTo>
                <a:cubicBezTo>
                  <a:pt x="514" y="929"/>
                  <a:pt x="514" y="929"/>
                  <a:pt x="514" y="929"/>
                </a:cubicBezTo>
                <a:cubicBezTo>
                  <a:pt x="516" y="930"/>
                  <a:pt x="516" y="930"/>
                  <a:pt x="516" y="930"/>
                </a:cubicBezTo>
                <a:cubicBezTo>
                  <a:pt x="513" y="931"/>
                  <a:pt x="513" y="931"/>
                  <a:pt x="513" y="931"/>
                </a:cubicBezTo>
                <a:cubicBezTo>
                  <a:pt x="512" y="928"/>
                  <a:pt x="512" y="928"/>
                  <a:pt x="512" y="928"/>
                </a:cubicBezTo>
                <a:cubicBezTo>
                  <a:pt x="508" y="928"/>
                  <a:pt x="508" y="928"/>
                  <a:pt x="508" y="928"/>
                </a:cubicBezTo>
                <a:cubicBezTo>
                  <a:pt x="511" y="927"/>
                  <a:pt x="511" y="927"/>
                  <a:pt x="511" y="927"/>
                </a:cubicBezTo>
                <a:cubicBezTo>
                  <a:pt x="510" y="925"/>
                  <a:pt x="510" y="925"/>
                  <a:pt x="510" y="925"/>
                </a:cubicBezTo>
                <a:cubicBezTo>
                  <a:pt x="511" y="921"/>
                  <a:pt x="511" y="921"/>
                  <a:pt x="511" y="921"/>
                </a:cubicBezTo>
                <a:cubicBezTo>
                  <a:pt x="516" y="921"/>
                  <a:pt x="516" y="921"/>
                  <a:pt x="516" y="921"/>
                </a:cubicBezTo>
                <a:cubicBezTo>
                  <a:pt x="518" y="920"/>
                  <a:pt x="518" y="920"/>
                  <a:pt x="518" y="920"/>
                </a:cubicBezTo>
                <a:cubicBezTo>
                  <a:pt x="521" y="920"/>
                  <a:pt x="521" y="920"/>
                  <a:pt x="521" y="920"/>
                </a:cubicBezTo>
                <a:cubicBezTo>
                  <a:pt x="526" y="919"/>
                  <a:pt x="526" y="919"/>
                  <a:pt x="526" y="919"/>
                </a:cubicBezTo>
                <a:cubicBezTo>
                  <a:pt x="526" y="918"/>
                  <a:pt x="526" y="918"/>
                  <a:pt x="526" y="918"/>
                </a:cubicBezTo>
                <a:cubicBezTo>
                  <a:pt x="526" y="917"/>
                  <a:pt x="528" y="914"/>
                  <a:pt x="530" y="919"/>
                </a:cubicBezTo>
                <a:cubicBezTo>
                  <a:pt x="527" y="920"/>
                  <a:pt x="533" y="912"/>
                  <a:pt x="528" y="922"/>
                </a:cubicBezTo>
                <a:cubicBezTo>
                  <a:pt x="527" y="920"/>
                  <a:pt x="538" y="916"/>
                  <a:pt x="521" y="923"/>
                </a:cubicBezTo>
                <a:cubicBezTo>
                  <a:pt x="521" y="923"/>
                  <a:pt x="521" y="923"/>
                  <a:pt x="521" y="923"/>
                </a:cubicBezTo>
                <a:cubicBezTo>
                  <a:pt x="516" y="925"/>
                  <a:pt x="516" y="925"/>
                  <a:pt x="516" y="925"/>
                </a:cubicBezTo>
                <a:cubicBezTo>
                  <a:pt x="518" y="926"/>
                  <a:pt x="518" y="926"/>
                  <a:pt x="518" y="926"/>
                </a:cubicBezTo>
                <a:cubicBezTo>
                  <a:pt x="526" y="925"/>
                  <a:pt x="526" y="925"/>
                  <a:pt x="526" y="925"/>
                </a:cubicBezTo>
                <a:cubicBezTo>
                  <a:pt x="527" y="923"/>
                  <a:pt x="527" y="923"/>
                  <a:pt x="527" y="923"/>
                </a:cubicBezTo>
                <a:cubicBezTo>
                  <a:pt x="532" y="922"/>
                  <a:pt x="532" y="922"/>
                  <a:pt x="532" y="922"/>
                </a:cubicBezTo>
                <a:cubicBezTo>
                  <a:pt x="531" y="920"/>
                  <a:pt x="531" y="920"/>
                  <a:pt x="531" y="920"/>
                </a:cubicBezTo>
                <a:cubicBezTo>
                  <a:pt x="535" y="920"/>
                  <a:pt x="535" y="920"/>
                  <a:pt x="535" y="920"/>
                </a:cubicBezTo>
                <a:cubicBezTo>
                  <a:pt x="535" y="922"/>
                  <a:pt x="535" y="922"/>
                  <a:pt x="535" y="922"/>
                </a:cubicBezTo>
                <a:cubicBezTo>
                  <a:pt x="538" y="922"/>
                  <a:pt x="538" y="922"/>
                  <a:pt x="538" y="922"/>
                </a:cubicBezTo>
                <a:cubicBezTo>
                  <a:pt x="539" y="920"/>
                  <a:pt x="539" y="920"/>
                  <a:pt x="539" y="920"/>
                </a:cubicBezTo>
                <a:cubicBezTo>
                  <a:pt x="552" y="918"/>
                  <a:pt x="552" y="918"/>
                  <a:pt x="552" y="918"/>
                </a:cubicBezTo>
                <a:cubicBezTo>
                  <a:pt x="551" y="916"/>
                  <a:pt x="551" y="916"/>
                  <a:pt x="551" y="916"/>
                </a:cubicBezTo>
                <a:cubicBezTo>
                  <a:pt x="547" y="916"/>
                  <a:pt x="547" y="916"/>
                  <a:pt x="547" y="916"/>
                </a:cubicBezTo>
                <a:cubicBezTo>
                  <a:pt x="548" y="916"/>
                  <a:pt x="548" y="916"/>
                  <a:pt x="548" y="916"/>
                </a:cubicBezTo>
                <a:cubicBezTo>
                  <a:pt x="544" y="916"/>
                  <a:pt x="544" y="916"/>
                  <a:pt x="544" y="916"/>
                </a:cubicBezTo>
                <a:cubicBezTo>
                  <a:pt x="542" y="914"/>
                  <a:pt x="542" y="914"/>
                  <a:pt x="542" y="914"/>
                </a:cubicBezTo>
                <a:cubicBezTo>
                  <a:pt x="536" y="916"/>
                  <a:pt x="536" y="916"/>
                  <a:pt x="536" y="916"/>
                </a:cubicBezTo>
                <a:cubicBezTo>
                  <a:pt x="535" y="915"/>
                  <a:pt x="535" y="915"/>
                  <a:pt x="535" y="915"/>
                </a:cubicBezTo>
                <a:cubicBezTo>
                  <a:pt x="531" y="917"/>
                  <a:pt x="531" y="917"/>
                  <a:pt x="531" y="917"/>
                </a:cubicBezTo>
                <a:cubicBezTo>
                  <a:pt x="528" y="915"/>
                  <a:pt x="528" y="915"/>
                  <a:pt x="528" y="915"/>
                </a:cubicBezTo>
                <a:cubicBezTo>
                  <a:pt x="529" y="912"/>
                  <a:pt x="529" y="912"/>
                  <a:pt x="529" y="912"/>
                </a:cubicBezTo>
                <a:cubicBezTo>
                  <a:pt x="536" y="913"/>
                  <a:pt x="536" y="913"/>
                  <a:pt x="536" y="913"/>
                </a:cubicBezTo>
                <a:cubicBezTo>
                  <a:pt x="536" y="911"/>
                  <a:pt x="536" y="911"/>
                  <a:pt x="536" y="911"/>
                </a:cubicBezTo>
                <a:cubicBezTo>
                  <a:pt x="541" y="910"/>
                  <a:pt x="541" y="910"/>
                  <a:pt x="541" y="910"/>
                </a:cubicBezTo>
                <a:cubicBezTo>
                  <a:pt x="542" y="910"/>
                  <a:pt x="536" y="910"/>
                  <a:pt x="544" y="913"/>
                </a:cubicBezTo>
                <a:cubicBezTo>
                  <a:pt x="549" y="910"/>
                  <a:pt x="549" y="910"/>
                  <a:pt x="549" y="910"/>
                </a:cubicBezTo>
                <a:cubicBezTo>
                  <a:pt x="553" y="911"/>
                  <a:pt x="553" y="911"/>
                  <a:pt x="553" y="911"/>
                </a:cubicBezTo>
                <a:cubicBezTo>
                  <a:pt x="557" y="909"/>
                  <a:pt x="557" y="909"/>
                  <a:pt x="557" y="909"/>
                </a:cubicBezTo>
                <a:cubicBezTo>
                  <a:pt x="581" y="906"/>
                  <a:pt x="581" y="906"/>
                  <a:pt x="581" y="906"/>
                </a:cubicBezTo>
                <a:cubicBezTo>
                  <a:pt x="585" y="906"/>
                  <a:pt x="585" y="906"/>
                  <a:pt x="585" y="906"/>
                </a:cubicBezTo>
                <a:cubicBezTo>
                  <a:pt x="589" y="904"/>
                  <a:pt x="589" y="904"/>
                  <a:pt x="589" y="904"/>
                </a:cubicBezTo>
                <a:cubicBezTo>
                  <a:pt x="584" y="902"/>
                  <a:pt x="583" y="906"/>
                  <a:pt x="570" y="906"/>
                </a:cubicBezTo>
                <a:cubicBezTo>
                  <a:pt x="569" y="903"/>
                  <a:pt x="569" y="903"/>
                  <a:pt x="569" y="903"/>
                </a:cubicBezTo>
                <a:cubicBezTo>
                  <a:pt x="568" y="905"/>
                  <a:pt x="568" y="905"/>
                  <a:pt x="568" y="905"/>
                </a:cubicBezTo>
                <a:cubicBezTo>
                  <a:pt x="568" y="901"/>
                  <a:pt x="568" y="901"/>
                  <a:pt x="568" y="901"/>
                </a:cubicBezTo>
                <a:cubicBezTo>
                  <a:pt x="571" y="899"/>
                  <a:pt x="571" y="899"/>
                  <a:pt x="571" y="899"/>
                </a:cubicBezTo>
                <a:cubicBezTo>
                  <a:pt x="571" y="901"/>
                  <a:pt x="571" y="901"/>
                  <a:pt x="571" y="901"/>
                </a:cubicBezTo>
                <a:cubicBezTo>
                  <a:pt x="573" y="901"/>
                  <a:pt x="573" y="901"/>
                  <a:pt x="573" y="901"/>
                </a:cubicBezTo>
                <a:cubicBezTo>
                  <a:pt x="570" y="903"/>
                  <a:pt x="570" y="903"/>
                  <a:pt x="570" y="903"/>
                </a:cubicBezTo>
                <a:cubicBezTo>
                  <a:pt x="588" y="903"/>
                  <a:pt x="517" y="919"/>
                  <a:pt x="599" y="901"/>
                </a:cubicBezTo>
                <a:cubicBezTo>
                  <a:pt x="607" y="897"/>
                  <a:pt x="607" y="897"/>
                  <a:pt x="607" y="897"/>
                </a:cubicBezTo>
                <a:cubicBezTo>
                  <a:pt x="614" y="896"/>
                  <a:pt x="614" y="896"/>
                  <a:pt x="614" y="896"/>
                </a:cubicBezTo>
                <a:cubicBezTo>
                  <a:pt x="614" y="894"/>
                  <a:pt x="614" y="894"/>
                  <a:pt x="614" y="894"/>
                </a:cubicBezTo>
                <a:cubicBezTo>
                  <a:pt x="615" y="894"/>
                  <a:pt x="615" y="894"/>
                  <a:pt x="615" y="894"/>
                </a:cubicBezTo>
                <a:cubicBezTo>
                  <a:pt x="615" y="895"/>
                  <a:pt x="614" y="895"/>
                  <a:pt x="615" y="895"/>
                </a:cubicBezTo>
                <a:cubicBezTo>
                  <a:pt x="617" y="897"/>
                  <a:pt x="617" y="897"/>
                  <a:pt x="617" y="897"/>
                </a:cubicBezTo>
                <a:cubicBezTo>
                  <a:pt x="618" y="896"/>
                  <a:pt x="618" y="896"/>
                  <a:pt x="618" y="896"/>
                </a:cubicBezTo>
                <a:cubicBezTo>
                  <a:pt x="617" y="894"/>
                  <a:pt x="613" y="901"/>
                  <a:pt x="618" y="893"/>
                </a:cubicBezTo>
                <a:cubicBezTo>
                  <a:pt x="622" y="890"/>
                  <a:pt x="622" y="890"/>
                  <a:pt x="622" y="890"/>
                </a:cubicBezTo>
                <a:cubicBezTo>
                  <a:pt x="631" y="888"/>
                  <a:pt x="631" y="888"/>
                  <a:pt x="631" y="888"/>
                </a:cubicBezTo>
                <a:cubicBezTo>
                  <a:pt x="638" y="887"/>
                  <a:pt x="638" y="887"/>
                  <a:pt x="638" y="887"/>
                </a:cubicBezTo>
                <a:cubicBezTo>
                  <a:pt x="639" y="886"/>
                  <a:pt x="639" y="886"/>
                  <a:pt x="639" y="886"/>
                </a:cubicBezTo>
                <a:cubicBezTo>
                  <a:pt x="629" y="885"/>
                  <a:pt x="629" y="885"/>
                  <a:pt x="629" y="885"/>
                </a:cubicBezTo>
                <a:cubicBezTo>
                  <a:pt x="632" y="883"/>
                  <a:pt x="632" y="883"/>
                  <a:pt x="632" y="883"/>
                </a:cubicBezTo>
                <a:cubicBezTo>
                  <a:pt x="628" y="881"/>
                  <a:pt x="628" y="881"/>
                  <a:pt x="628" y="881"/>
                </a:cubicBezTo>
                <a:cubicBezTo>
                  <a:pt x="623" y="884"/>
                  <a:pt x="623" y="884"/>
                  <a:pt x="623" y="884"/>
                </a:cubicBezTo>
                <a:cubicBezTo>
                  <a:pt x="624" y="884"/>
                  <a:pt x="626" y="883"/>
                  <a:pt x="627" y="885"/>
                </a:cubicBezTo>
                <a:cubicBezTo>
                  <a:pt x="623" y="888"/>
                  <a:pt x="623" y="888"/>
                  <a:pt x="623" y="888"/>
                </a:cubicBezTo>
                <a:cubicBezTo>
                  <a:pt x="621" y="888"/>
                  <a:pt x="635" y="886"/>
                  <a:pt x="618" y="888"/>
                </a:cubicBezTo>
                <a:cubicBezTo>
                  <a:pt x="617" y="889"/>
                  <a:pt x="617" y="889"/>
                  <a:pt x="617" y="889"/>
                </a:cubicBezTo>
                <a:cubicBezTo>
                  <a:pt x="619" y="887"/>
                  <a:pt x="619" y="887"/>
                  <a:pt x="619" y="887"/>
                </a:cubicBezTo>
                <a:cubicBezTo>
                  <a:pt x="620" y="888"/>
                  <a:pt x="622" y="888"/>
                  <a:pt x="623" y="887"/>
                </a:cubicBezTo>
                <a:cubicBezTo>
                  <a:pt x="621" y="883"/>
                  <a:pt x="621" y="883"/>
                  <a:pt x="621" y="883"/>
                </a:cubicBezTo>
                <a:cubicBezTo>
                  <a:pt x="620" y="884"/>
                  <a:pt x="627" y="882"/>
                  <a:pt x="618" y="884"/>
                </a:cubicBezTo>
                <a:cubicBezTo>
                  <a:pt x="618" y="885"/>
                  <a:pt x="618" y="885"/>
                  <a:pt x="618" y="885"/>
                </a:cubicBezTo>
                <a:cubicBezTo>
                  <a:pt x="615" y="882"/>
                  <a:pt x="615" y="882"/>
                  <a:pt x="615" y="882"/>
                </a:cubicBezTo>
                <a:cubicBezTo>
                  <a:pt x="619" y="882"/>
                  <a:pt x="622" y="880"/>
                  <a:pt x="626" y="879"/>
                </a:cubicBezTo>
                <a:cubicBezTo>
                  <a:pt x="629" y="880"/>
                  <a:pt x="629" y="880"/>
                  <a:pt x="629" y="880"/>
                </a:cubicBezTo>
                <a:cubicBezTo>
                  <a:pt x="632" y="879"/>
                  <a:pt x="635" y="879"/>
                  <a:pt x="637" y="880"/>
                </a:cubicBezTo>
                <a:cubicBezTo>
                  <a:pt x="639" y="877"/>
                  <a:pt x="639" y="877"/>
                  <a:pt x="639" y="877"/>
                </a:cubicBezTo>
                <a:cubicBezTo>
                  <a:pt x="640" y="876"/>
                  <a:pt x="640" y="876"/>
                  <a:pt x="640" y="876"/>
                </a:cubicBezTo>
                <a:cubicBezTo>
                  <a:pt x="642" y="878"/>
                  <a:pt x="642" y="878"/>
                  <a:pt x="642" y="878"/>
                </a:cubicBezTo>
                <a:cubicBezTo>
                  <a:pt x="646" y="877"/>
                  <a:pt x="646" y="877"/>
                  <a:pt x="646" y="877"/>
                </a:cubicBezTo>
                <a:cubicBezTo>
                  <a:pt x="649" y="880"/>
                  <a:pt x="649" y="880"/>
                  <a:pt x="649" y="880"/>
                </a:cubicBezTo>
                <a:cubicBezTo>
                  <a:pt x="651" y="879"/>
                  <a:pt x="651" y="879"/>
                  <a:pt x="651" y="879"/>
                </a:cubicBezTo>
                <a:cubicBezTo>
                  <a:pt x="650" y="877"/>
                  <a:pt x="650" y="877"/>
                  <a:pt x="650" y="877"/>
                </a:cubicBezTo>
                <a:cubicBezTo>
                  <a:pt x="656" y="873"/>
                  <a:pt x="656" y="873"/>
                  <a:pt x="656" y="873"/>
                </a:cubicBezTo>
                <a:cubicBezTo>
                  <a:pt x="646" y="873"/>
                  <a:pt x="646" y="873"/>
                  <a:pt x="646" y="873"/>
                </a:cubicBezTo>
                <a:cubicBezTo>
                  <a:pt x="641" y="875"/>
                  <a:pt x="641" y="875"/>
                  <a:pt x="641" y="875"/>
                </a:cubicBezTo>
                <a:cubicBezTo>
                  <a:pt x="640" y="875"/>
                  <a:pt x="640" y="875"/>
                  <a:pt x="640" y="875"/>
                </a:cubicBezTo>
                <a:cubicBezTo>
                  <a:pt x="640" y="873"/>
                  <a:pt x="640" y="873"/>
                  <a:pt x="640" y="873"/>
                </a:cubicBezTo>
                <a:cubicBezTo>
                  <a:pt x="634" y="871"/>
                  <a:pt x="634" y="871"/>
                  <a:pt x="634" y="871"/>
                </a:cubicBezTo>
                <a:cubicBezTo>
                  <a:pt x="624" y="873"/>
                  <a:pt x="624" y="873"/>
                  <a:pt x="624" y="873"/>
                </a:cubicBezTo>
                <a:cubicBezTo>
                  <a:pt x="623" y="875"/>
                  <a:pt x="623" y="875"/>
                  <a:pt x="623" y="875"/>
                </a:cubicBezTo>
                <a:cubicBezTo>
                  <a:pt x="627" y="875"/>
                  <a:pt x="627" y="875"/>
                  <a:pt x="627" y="875"/>
                </a:cubicBezTo>
                <a:cubicBezTo>
                  <a:pt x="622" y="877"/>
                  <a:pt x="622" y="877"/>
                  <a:pt x="622" y="877"/>
                </a:cubicBezTo>
                <a:cubicBezTo>
                  <a:pt x="619" y="877"/>
                  <a:pt x="643" y="872"/>
                  <a:pt x="613" y="878"/>
                </a:cubicBezTo>
                <a:cubicBezTo>
                  <a:pt x="611" y="877"/>
                  <a:pt x="611" y="877"/>
                  <a:pt x="611" y="877"/>
                </a:cubicBezTo>
                <a:cubicBezTo>
                  <a:pt x="609" y="878"/>
                  <a:pt x="609" y="878"/>
                  <a:pt x="609" y="878"/>
                </a:cubicBezTo>
                <a:cubicBezTo>
                  <a:pt x="596" y="880"/>
                  <a:pt x="596" y="880"/>
                  <a:pt x="596" y="880"/>
                </a:cubicBezTo>
                <a:cubicBezTo>
                  <a:pt x="595" y="879"/>
                  <a:pt x="595" y="879"/>
                  <a:pt x="595" y="879"/>
                </a:cubicBezTo>
                <a:cubicBezTo>
                  <a:pt x="590" y="882"/>
                  <a:pt x="590" y="882"/>
                  <a:pt x="590" y="882"/>
                </a:cubicBezTo>
                <a:cubicBezTo>
                  <a:pt x="588" y="881"/>
                  <a:pt x="588" y="881"/>
                  <a:pt x="588" y="881"/>
                </a:cubicBezTo>
                <a:cubicBezTo>
                  <a:pt x="569" y="884"/>
                  <a:pt x="569" y="884"/>
                  <a:pt x="569" y="884"/>
                </a:cubicBezTo>
                <a:cubicBezTo>
                  <a:pt x="568" y="886"/>
                  <a:pt x="568" y="886"/>
                  <a:pt x="568" y="886"/>
                </a:cubicBezTo>
                <a:cubicBezTo>
                  <a:pt x="568" y="887"/>
                  <a:pt x="570" y="883"/>
                  <a:pt x="569" y="888"/>
                </a:cubicBezTo>
                <a:cubicBezTo>
                  <a:pt x="571" y="886"/>
                  <a:pt x="571" y="886"/>
                  <a:pt x="571" y="886"/>
                </a:cubicBezTo>
                <a:cubicBezTo>
                  <a:pt x="578" y="887"/>
                  <a:pt x="575" y="882"/>
                  <a:pt x="583" y="887"/>
                </a:cubicBezTo>
                <a:cubicBezTo>
                  <a:pt x="583" y="888"/>
                  <a:pt x="583" y="888"/>
                  <a:pt x="583" y="888"/>
                </a:cubicBezTo>
                <a:cubicBezTo>
                  <a:pt x="579" y="887"/>
                  <a:pt x="579" y="887"/>
                  <a:pt x="579" y="887"/>
                </a:cubicBezTo>
                <a:cubicBezTo>
                  <a:pt x="576" y="891"/>
                  <a:pt x="576" y="891"/>
                  <a:pt x="576" y="891"/>
                </a:cubicBezTo>
                <a:cubicBezTo>
                  <a:pt x="578" y="892"/>
                  <a:pt x="578" y="892"/>
                  <a:pt x="578" y="892"/>
                </a:cubicBezTo>
                <a:cubicBezTo>
                  <a:pt x="572" y="891"/>
                  <a:pt x="572" y="891"/>
                  <a:pt x="572" y="891"/>
                </a:cubicBezTo>
                <a:cubicBezTo>
                  <a:pt x="569" y="891"/>
                  <a:pt x="569" y="891"/>
                  <a:pt x="569" y="891"/>
                </a:cubicBezTo>
                <a:cubicBezTo>
                  <a:pt x="567" y="886"/>
                  <a:pt x="567" y="886"/>
                  <a:pt x="567" y="886"/>
                </a:cubicBezTo>
                <a:cubicBezTo>
                  <a:pt x="566" y="886"/>
                  <a:pt x="564" y="884"/>
                  <a:pt x="563" y="888"/>
                </a:cubicBezTo>
                <a:cubicBezTo>
                  <a:pt x="565" y="890"/>
                  <a:pt x="565" y="890"/>
                  <a:pt x="565" y="890"/>
                </a:cubicBezTo>
                <a:cubicBezTo>
                  <a:pt x="559" y="891"/>
                  <a:pt x="559" y="891"/>
                  <a:pt x="559" y="891"/>
                </a:cubicBezTo>
                <a:cubicBezTo>
                  <a:pt x="556" y="895"/>
                  <a:pt x="556" y="895"/>
                  <a:pt x="556" y="895"/>
                </a:cubicBezTo>
                <a:cubicBezTo>
                  <a:pt x="554" y="894"/>
                  <a:pt x="554" y="894"/>
                  <a:pt x="554" y="894"/>
                </a:cubicBezTo>
                <a:cubicBezTo>
                  <a:pt x="552" y="896"/>
                  <a:pt x="552" y="896"/>
                  <a:pt x="552" y="896"/>
                </a:cubicBezTo>
                <a:cubicBezTo>
                  <a:pt x="551" y="893"/>
                  <a:pt x="551" y="893"/>
                  <a:pt x="551" y="893"/>
                </a:cubicBezTo>
                <a:cubicBezTo>
                  <a:pt x="550" y="892"/>
                  <a:pt x="548" y="896"/>
                  <a:pt x="548" y="892"/>
                </a:cubicBezTo>
                <a:cubicBezTo>
                  <a:pt x="544" y="894"/>
                  <a:pt x="544" y="894"/>
                  <a:pt x="544" y="894"/>
                </a:cubicBezTo>
                <a:cubicBezTo>
                  <a:pt x="544" y="899"/>
                  <a:pt x="540" y="890"/>
                  <a:pt x="541" y="898"/>
                </a:cubicBezTo>
                <a:cubicBezTo>
                  <a:pt x="538" y="895"/>
                  <a:pt x="538" y="895"/>
                  <a:pt x="538" y="895"/>
                </a:cubicBezTo>
                <a:cubicBezTo>
                  <a:pt x="536" y="896"/>
                  <a:pt x="536" y="896"/>
                  <a:pt x="536" y="896"/>
                </a:cubicBezTo>
                <a:cubicBezTo>
                  <a:pt x="537" y="899"/>
                  <a:pt x="529" y="894"/>
                  <a:pt x="539" y="898"/>
                </a:cubicBezTo>
                <a:cubicBezTo>
                  <a:pt x="534" y="898"/>
                  <a:pt x="534" y="898"/>
                  <a:pt x="534" y="898"/>
                </a:cubicBezTo>
                <a:cubicBezTo>
                  <a:pt x="534" y="896"/>
                  <a:pt x="534" y="896"/>
                  <a:pt x="534" y="896"/>
                </a:cubicBezTo>
                <a:cubicBezTo>
                  <a:pt x="543" y="893"/>
                  <a:pt x="543" y="893"/>
                  <a:pt x="543" y="893"/>
                </a:cubicBezTo>
                <a:cubicBezTo>
                  <a:pt x="542" y="891"/>
                  <a:pt x="542" y="891"/>
                  <a:pt x="542" y="891"/>
                </a:cubicBezTo>
                <a:cubicBezTo>
                  <a:pt x="541" y="890"/>
                  <a:pt x="541" y="890"/>
                  <a:pt x="541" y="890"/>
                </a:cubicBezTo>
                <a:cubicBezTo>
                  <a:pt x="538" y="892"/>
                  <a:pt x="538" y="892"/>
                  <a:pt x="538" y="892"/>
                </a:cubicBezTo>
                <a:cubicBezTo>
                  <a:pt x="538" y="892"/>
                  <a:pt x="538" y="892"/>
                  <a:pt x="538" y="892"/>
                </a:cubicBezTo>
                <a:cubicBezTo>
                  <a:pt x="526" y="895"/>
                  <a:pt x="526" y="895"/>
                  <a:pt x="526" y="895"/>
                </a:cubicBezTo>
                <a:cubicBezTo>
                  <a:pt x="522" y="897"/>
                  <a:pt x="522" y="897"/>
                  <a:pt x="522" y="897"/>
                </a:cubicBezTo>
                <a:cubicBezTo>
                  <a:pt x="526" y="900"/>
                  <a:pt x="526" y="900"/>
                  <a:pt x="526" y="900"/>
                </a:cubicBezTo>
                <a:cubicBezTo>
                  <a:pt x="528" y="898"/>
                  <a:pt x="528" y="898"/>
                  <a:pt x="528" y="898"/>
                </a:cubicBezTo>
                <a:cubicBezTo>
                  <a:pt x="533" y="898"/>
                  <a:pt x="533" y="898"/>
                  <a:pt x="533" y="898"/>
                </a:cubicBezTo>
                <a:cubicBezTo>
                  <a:pt x="526" y="902"/>
                  <a:pt x="526" y="902"/>
                  <a:pt x="526" y="902"/>
                </a:cubicBezTo>
                <a:cubicBezTo>
                  <a:pt x="520" y="902"/>
                  <a:pt x="520" y="902"/>
                  <a:pt x="520" y="902"/>
                </a:cubicBezTo>
                <a:cubicBezTo>
                  <a:pt x="515" y="901"/>
                  <a:pt x="515" y="901"/>
                  <a:pt x="515" y="901"/>
                </a:cubicBezTo>
                <a:cubicBezTo>
                  <a:pt x="510" y="903"/>
                  <a:pt x="510" y="903"/>
                  <a:pt x="510" y="903"/>
                </a:cubicBezTo>
                <a:cubicBezTo>
                  <a:pt x="506" y="902"/>
                  <a:pt x="506" y="902"/>
                  <a:pt x="506" y="902"/>
                </a:cubicBezTo>
                <a:cubicBezTo>
                  <a:pt x="482" y="906"/>
                  <a:pt x="482" y="906"/>
                  <a:pt x="482" y="906"/>
                </a:cubicBezTo>
                <a:cubicBezTo>
                  <a:pt x="479" y="908"/>
                  <a:pt x="474" y="906"/>
                  <a:pt x="472" y="910"/>
                </a:cubicBezTo>
                <a:cubicBezTo>
                  <a:pt x="474" y="911"/>
                  <a:pt x="474" y="911"/>
                  <a:pt x="474" y="911"/>
                </a:cubicBezTo>
                <a:cubicBezTo>
                  <a:pt x="480" y="909"/>
                  <a:pt x="480" y="909"/>
                  <a:pt x="480" y="909"/>
                </a:cubicBezTo>
                <a:cubicBezTo>
                  <a:pt x="485" y="909"/>
                  <a:pt x="485" y="909"/>
                  <a:pt x="485" y="909"/>
                </a:cubicBezTo>
                <a:cubicBezTo>
                  <a:pt x="484" y="909"/>
                  <a:pt x="487" y="909"/>
                  <a:pt x="484" y="910"/>
                </a:cubicBezTo>
                <a:cubicBezTo>
                  <a:pt x="484" y="911"/>
                  <a:pt x="484" y="911"/>
                  <a:pt x="484" y="911"/>
                </a:cubicBezTo>
                <a:cubicBezTo>
                  <a:pt x="506" y="909"/>
                  <a:pt x="506" y="909"/>
                  <a:pt x="506" y="909"/>
                </a:cubicBezTo>
                <a:cubicBezTo>
                  <a:pt x="513" y="909"/>
                  <a:pt x="513" y="909"/>
                  <a:pt x="513" y="909"/>
                </a:cubicBezTo>
                <a:cubicBezTo>
                  <a:pt x="515" y="912"/>
                  <a:pt x="515" y="912"/>
                  <a:pt x="515" y="912"/>
                </a:cubicBezTo>
                <a:cubicBezTo>
                  <a:pt x="511" y="912"/>
                  <a:pt x="511" y="912"/>
                  <a:pt x="511" y="912"/>
                </a:cubicBezTo>
                <a:cubicBezTo>
                  <a:pt x="504" y="910"/>
                  <a:pt x="504" y="910"/>
                  <a:pt x="504" y="910"/>
                </a:cubicBezTo>
                <a:cubicBezTo>
                  <a:pt x="488" y="912"/>
                  <a:pt x="488" y="912"/>
                  <a:pt x="488" y="912"/>
                </a:cubicBezTo>
                <a:cubicBezTo>
                  <a:pt x="487" y="911"/>
                  <a:pt x="487" y="911"/>
                  <a:pt x="487" y="911"/>
                </a:cubicBezTo>
                <a:cubicBezTo>
                  <a:pt x="468" y="913"/>
                  <a:pt x="468" y="913"/>
                  <a:pt x="468" y="913"/>
                </a:cubicBezTo>
                <a:cubicBezTo>
                  <a:pt x="462" y="912"/>
                  <a:pt x="462" y="912"/>
                  <a:pt x="462" y="912"/>
                </a:cubicBezTo>
                <a:cubicBezTo>
                  <a:pt x="457" y="913"/>
                  <a:pt x="457" y="913"/>
                  <a:pt x="457" y="913"/>
                </a:cubicBezTo>
                <a:cubicBezTo>
                  <a:pt x="456" y="915"/>
                  <a:pt x="456" y="915"/>
                  <a:pt x="456" y="915"/>
                </a:cubicBezTo>
                <a:cubicBezTo>
                  <a:pt x="452" y="914"/>
                  <a:pt x="452" y="914"/>
                  <a:pt x="452" y="914"/>
                </a:cubicBezTo>
                <a:cubicBezTo>
                  <a:pt x="446" y="915"/>
                  <a:pt x="446" y="915"/>
                  <a:pt x="446" y="915"/>
                </a:cubicBezTo>
                <a:cubicBezTo>
                  <a:pt x="443" y="918"/>
                  <a:pt x="438" y="919"/>
                  <a:pt x="431" y="919"/>
                </a:cubicBezTo>
                <a:cubicBezTo>
                  <a:pt x="431" y="920"/>
                  <a:pt x="431" y="920"/>
                  <a:pt x="431" y="920"/>
                </a:cubicBezTo>
                <a:cubicBezTo>
                  <a:pt x="438" y="920"/>
                  <a:pt x="438" y="920"/>
                  <a:pt x="438" y="920"/>
                </a:cubicBezTo>
                <a:cubicBezTo>
                  <a:pt x="439" y="918"/>
                  <a:pt x="439" y="918"/>
                  <a:pt x="439" y="918"/>
                </a:cubicBezTo>
                <a:cubicBezTo>
                  <a:pt x="443" y="918"/>
                  <a:pt x="443" y="918"/>
                  <a:pt x="443" y="918"/>
                </a:cubicBezTo>
                <a:cubicBezTo>
                  <a:pt x="443" y="920"/>
                  <a:pt x="451" y="914"/>
                  <a:pt x="438" y="920"/>
                </a:cubicBezTo>
                <a:cubicBezTo>
                  <a:pt x="448" y="919"/>
                  <a:pt x="448" y="919"/>
                  <a:pt x="448" y="919"/>
                </a:cubicBezTo>
                <a:cubicBezTo>
                  <a:pt x="452" y="921"/>
                  <a:pt x="452" y="921"/>
                  <a:pt x="452" y="921"/>
                </a:cubicBezTo>
                <a:cubicBezTo>
                  <a:pt x="456" y="920"/>
                  <a:pt x="456" y="920"/>
                  <a:pt x="456" y="920"/>
                </a:cubicBezTo>
                <a:cubicBezTo>
                  <a:pt x="456" y="921"/>
                  <a:pt x="456" y="921"/>
                  <a:pt x="456" y="921"/>
                </a:cubicBezTo>
                <a:cubicBezTo>
                  <a:pt x="461" y="921"/>
                  <a:pt x="461" y="921"/>
                  <a:pt x="461" y="921"/>
                </a:cubicBezTo>
                <a:cubicBezTo>
                  <a:pt x="468" y="928"/>
                  <a:pt x="453" y="917"/>
                  <a:pt x="473" y="921"/>
                </a:cubicBezTo>
                <a:cubicBezTo>
                  <a:pt x="481" y="919"/>
                  <a:pt x="481" y="919"/>
                  <a:pt x="481" y="919"/>
                </a:cubicBezTo>
                <a:cubicBezTo>
                  <a:pt x="479" y="921"/>
                  <a:pt x="479" y="921"/>
                  <a:pt x="479" y="921"/>
                </a:cubicBezTo>
                <a:cubicBezTo>
                  <a:pt x="482" y="922"/>
                  <a:pt x="482" y="922"/>
                  <a:pt x="482" y="922"/>
                </a:cubicBezTo>
                <a:cubicBezTo>
                  <a:pt x="486" y="921"/>
                  <a:pt x="489" y="922"/>
                  <a:pt x="492" y="921"/>
                </a:cubicBezTo>
                <a:cubicBezTo>
                  <a:pt x="489" y="923"/>
                  <a:pt x="489" y="923"/>
                  <a:pt x="489" y="923"/>
                </a:cubicBezTo>
                <a:cubicBezTo>
                  <a:pt x="491" y="924"/>
                  <a:pt x="491" y="924"/>
                  <a:pt x="491" y="924"/>
                </a:cubicBezTo>
                <a:cubicBezTo>
                  <a:pt x="493" y="924"/>
                  <a:pt x="493" y="925"/>
                  <a:pt x="494" y="921"/>
                </a:cubicBezTo>
                <a:cubicBezTo>
                  <a:pt x="496" y="923"/>
                  <a:pt x="496" y="923"/>
                  <a:pt x="496" y="923"/>
                </a:cubicBezTo>
                <a:cubicBezTo>
                  <a:pt x="496" y="921"/>
                  <a:pt x="496" y="921"/>
                  <a:pt x="496" y="921"/>
                </a:cubicBezTo>
                <a:cubicBezTo>
                  <a:pt x="498" y="922"/>
                  <a:pt x="498" y="922"/>
                  <a:pt x="498" y="922"/>
                </a:cubicBezTo>
                <a:cubicBezTo>
                  <a:pt x="501" y="922"/>
                  <a:pt x="506" y="918"/>
                  <a:pt x="508" y="921"/>
                </a:cubicBezTo>
                <a:cubicBezTo>
                  <a:pt x="506" y="922"/>
                  <a:pt x="506" y="922"/>
                  <a:pt x="506" y="922"/>
                </a:cubicBezTo>
                <a:cubicBezTo>
                  <a:pt x="505" y="923"/>
                  <a:pt x="513" y="916"/>
                  <a:pt x="504" y="925"/>
                </a:cubicBezTo>
                <a:cubicBezTo>
                  <a:pt x="503" y="924"/>
                  <a:pt x="503" y="924"/>
                  <a:pt x="503" y="924"/>
                </a:cubicBezTo>
                <a:cubicBezTo>
                  <a:pt x="501" y="926"/>
                  <a:pt x="501" y="926"/>
                  <a:pt x="501" y="926"/>
                </a:cubicBezTo>
                <a:cubicBezTo>
                  <a:pt x="492" y="927"/>
                  <a:pt x="492" y="927"/>
                  <a:pt x="492" y="927"/>
                </a:cubicBezTo>
                <a:cubicBezTo>
                  <a:pt x="489" y="926"/>
                  <a:pt x="489" y="926"/>
                  <a:pt x="489" y="926"/>
                </a:cubicBezTo>
                <a:cubicBezTo>
                  <a:pt x="485" y="925"/>
                  <a:pt x="485" y="925"/>
                  <a:pt x="485" y="925"/>
                </a:cubicBezTo>
                <a:cubicBezTo>
                  <a:pt x="485" y="929"/>
                  <a:pt x="485" y="929"/>
                  <a:pt x="485" y="929"/>
                </a:cubicBezTo>
                <a:cubicBezTo>
                  <a:pt x="484" y="929"/>
                  <a:pt x="484" y="929"/>
                  <a:pt x="484" y="929"/>
                </a:cubicBezTo>
                <a:cubicBezTo>
                  <a:pt x="484" y="926"/>
                  <a:pt x="484" y="926"/>
                  <a:pt x="484" y="926"/>
                </a:cubicBezTo>
                <a:cubicBezTo>
                  <a:pt x="474" y="928"/>
                  <a:pt x="474" y="928"/>
                  <a:pt x="474" y="928"/>
                </a:cubicBezTo>
                <a:cubicBezTo>
                  <a:pt x="472" y="930"/>
                  <a:pt x="472" y="930"/>
                  <a:pt x="472" y="930"/>
                </a:cubicBezTo>
                <a:cubicBezTo>
                  <a:pt x="470" y="930"/>
                  <a:pt x="470" y="930"/>
                  <a:pt x="470" y="930"/>
                </a:cubicBezTo>
                <a:cubicBezTo>
                  <a:pt x="472" y="929"/>
                  <a:pt x="472" y="929"/>
                  <a:pt x="472" y="929"/>
                </a:cubicBezTo>
                <a:cubicBezTo>
                  <a:pt x="468" y="927"/>
                  <a:pt x="468" y="927"/>
                  <a:pt x="468" y="927"/>
                </a:cubicBezTo>
                <a:cubicBezTo>
                  <a:pt x="465" y="927"/>
                  <a:pt x="480" y="933"/>
                  <a:pt x="464" y="923"/>
                </a:cubicBezTo>
                <a:cubicBezTo>
                  <a:pt x="462" y="927"/>
                  <a:pt x="462" y="927"/>
                  <a:pt x="462" y="927"/>
                </a:cubicBezTo>
                <a:cubicBezTo>
                  <a:pt x="460" y="928"/>
                  <a:pt x="460" y="928"/>
                  <a:pt x="460" y="928"/>
                </a:cubicBezTo>
                <a:cubicBezTo>
                  <a:pt x="458" y="926"/>
                  <a:pt x="458" y="926"/>
                  <a:pt x="458" y="926"/>
                </a:cubicBezTo>
                <a:cubicBezTo>
                  <a:pt x="452" y="930"/>
                  <a:pt x="452" y="930"/>
                  <a:pt x="452" y="930"/>
                </a:cubicBezTo>
                <a:cubicBezTo>
                  <a:pt x="450" y="929"/>
                  <a:pt x="450" y="929"/>
                  <a:pt x="450" y="929"/>
                </a:cubicBezTo>
                <a:cubicBezTo>
                  <a:pt x="443" y="931"/>
                  <a:pt x="443" y="931"/>
                  <a:pt x="443" y="931"/>
                </a:cubicBezTo>
                <a:cubicBezTo>
                  <a:pt x="434" y="930"/>
                  <a:pt x="434" y="930"/>
                  <a:pt x="434" y="930"/>
                </a:cubicBezTo>
                <a:cubicBezTo>
                  <a:pt x="430" y="933"/>
                  <a:pt x="430" y="933"/>
                  <a:pt x="430" y="933"/>
                </a:cubicBezTo>
                <a:cubicBezTo>
                  <a:pt x="430" y="933"/>
                  <a:pt x="437" y="933"/>
                  <a:pt x="428" y="931"/>
                </a:cubicBezTo>
                <a:cubicBezTo>
                  <a:pt x="426" y="932"/>
                  <a:pt x="438" y="931"/>
                  <a:pt x="424" y="933"/>
                </a:cubicBezTo>
                <a:cubicBezTo>
                  <a:pt x="421" y="930"/>
                  <a:pt x="421" y="930"/>
                  <a:pt x="421" y="930"/>
                </a:cubicBezTo>
                <a:cubicBezTo>
                  <a:pt x="421" y="931"/>
                  <a:pt x="424" y="928"/>
                  <a:pt x="421" y="932"/>
                </a:cubicBezTo>
                <a:cubicBezTo>
                  <a:pt x="421" y="931"/>
                  <a:pt x="421" y="931"/>
                  <a:pt x="421" y="931"/>
                </a:cubicBezTo>
                <a:cubicBezTo>
                  <a:pt x="418" y="932"/>
                  <a:pt x="418" y="932"/>
                  <a:pt x="418" y="932"/>
                </a:cubicBezTo>
                <a:cubicBezTo>
                  <a:pt x="418" y="934"/>
                  <a:pt x="418" y="934"/>
                  <a:pt x="418" y="934"/>
                </a:cubicBezTo>
                <a:cubicBezTo>
                  <a:pt x="409" y="933"/>
                  <a:pt x="409" y="933"/>
                  <a:pt x="409" y="933"/>
                </a:cubicBezTo>
                <a:cubicBezTo>
                  <a:pt x="414" y="931"/>
                  <a:pt x="414" y="931"/>
                  <a:pt x="414" y="931"/>
                </a:cubicBezTo>
                <a:cubicBezTo>
                  <a:pt x="413" y="930"/>
                  <a:pt x="419" y="933"/>
                  <a:pt x="412" y="929"/>
                </a:cubicBezTo>
                <a:cubicBezTo>
                  <a:pt x="407" y="931"/>
                  <a:pt x="407" y="931"/>
                  <a:pt x="407" y="931"/>
                </a:cubicBezTo>
                <a:cubicBezTo>
                  <a:pt x="405" y="932"/>
                  <a:pt x="420" y="934"/>
                  <a:pt x="402" y="929"/>
                </a:cubicBezTo>
                <a:cubicBezTo>
                  <a:pt x="401" y="931"/>
                  <a:pt x="401" y="931"/>
                  <a:pt x="401" y="931"/>
                </a:cubicBezTo>
                <a:cubicBezTo>
                  <a:pt x="400" y="933"/>
                  <a:pt x="400" y="933"/>
                  <a:pt x="400" y="933"/>
                </a:cubicBezTo>
                <a:cubicBezTo>
                  <a:pt x="402" y="934"/>
                  <a:pt x="402" y="934"/>
                  <a:pt x="402" y="934"/>
                </a:cubicBezTo>
                <a:cubicBezTo>
                  <a:pt x="390" y="934"/>
                  <a:pt x="390" y="934"/>
                  <a:pt x="390" y="934"/>
                </a:cubicBezTo>
                <a:cubicBezTo>
                  <a:pt x="392" y="932"/>
                  <a:pt x="392" y="932"/>
                  <a:pt x="392" y="932"/>
                </a:cubicBezTo>
                <a:cubicBezTo>
                  <a:pt x="396" y="934"/>
                  <a:pt x="386" y="934"/>
                  <a:pt x="395" y="931"/>
                </a:cubicBezTo>
                <a:cubicBezTo>
                  <a:pt x="390" y="930"/>
                  <a:pt x="390" y="930"/>
                  <a:pt x="390" y="930"/>
                </a:cubicBezTo>
                <a:cubicBezTo>
                  <a:pt x="389" y="931"/>
                  <a:pt x="389" y="931"/>
                  <a:pt x="389" y="931"/>
                </a:cubicBezTo>
                <a:cubicBezTo>
                  <a:pt x="388" y="930"/>
                  <a:pt x="388" y="930"/>
                  <a:pt x="388" y="930"/>
                </a:cubicBezTo>
                <a:cubicBezTo>
                  <a:pt x="386" y="931"/>
                  <a:pt x="386" y="931"/>
                  <a:pt x="386" y="931"/>
                </a:cubicBezTo>
                <a:cubicBezTo>
                  <a:pt x="387" y="933"/>
                  <a:pt x="373" y="932"/>
                  <a:pt x="388" y="934"/>
                </a:cubicBezTo>
                <a:cubicBezTo>
                  <a:pt x="387" y="935"/>
                  <a:pt x="387" y="935"/>
                  <a:pt x="387" y="935"/>
                </a:cubicBezTo>
                <a:cubicBezTo>
                  <a:pt x="386" y="934"/>
                  <a:pt x="386" y="934"/>
                  <a:pt x="386" y="934"/>
                </a:cubicBezTo>
                <a:cubicBezTo>
                  <a:pt x="385" y="934"/>
                  <a:pt x="384" y="934"/>
                  <a:pt x="383" y="935"/>
                </a:cubicBezTo>
                <a:cubicBezTo>
                  <a:pt x="384" y="933"/>
                  <a:pt x="384" y="933"/>
                  <a:pt x="384" y="933"/>
                </a:cubicBezTo>
                <a:cubicBezTo>
                  <a:pt x="385" y="933"/>
                  <a:pt x="382" y="935"/>
                  <a:pt x="386" y="933"/>
                </a:cubicBezTo>
                <a:cubicBezTo>
                  <a:pt x="380" y="931"/>
                  <a:pt x="380" y="931"/>
                  <a:pt x="380" y="931"/>
                </a:cubicBezTo>
                <a:cubicBezTo>
                  <a:pt x="375" y="933"/>
                  <a:pt x="375" y="933"/>
                  <a:pt x="375" y="933"/>
                </a:cubicBezTo>
                <a:cubicBezTo>
                  <a:pt x="375" y="933"/>
                  <a:pt x="373" y="933"/>
                  <a:pt x="376" y="934"/>
                </a:cubicBezTo>
                <a:cubicBezTo>
                  <a:pt x="375" y="932"/>
                  <a:pt x="375" y="932"/>
                  <a:pt x="375" y="932"/>
                </a:cubicBezTo>
                <a:cubicBezTo>
                  <a:pt x="374" y="935"/>
                  <a:pt x="374" y="935"/>
                  <a:pt x="374" y="935"/>
                </a:cubicBezTo>
                <a:cubicBezTo>
                  <a:pt x="373" y="934"/>
                  <a:pt x="373" y="934"/>
                  <a:pt x="373" y="934"/>
                </a:cubicBezTo>
                <a:cubicBezTo>
                  <a:pt x="371" y="936"/>
                  <a:pt x="371" y="936"/>
                  <a:pt x="371" y="936"/>
                </a:cubicBezTo>
                <a:cubicBezTo>
                  <a:pt x="371" y="936"/>
                  <a:pt x="369" y="938"/>
                  <a:pt x="371" y="935"/>
                </a:cubicBezTo>
                <a:cubicBezTo>
                  <a:pt x="370" y="934"/>
                  <a:pt x="370" y="934"/>
                  <a:pt x="370" y="934"/>
                </a:cubicBezTo>
                <a:cubicBezTo>
                  <a:pt x="362" y="936"/>
                  <a:pt x="362" y="936"/>
                  <a:pt x="362" y="936"/>
                </a:cubicBezTo>
                <a:cubicBezTo>
                  <a:pt x="363" y="934"/>
                  <a:pt x="363" y="934"/>
                  <a:pt x="363" y="934"/>
                </a:cubicBezTo>
                <a:cubicBezTo>
                  <a:pt x="359" y="933"/>
                  <a:pt x="359" y="933"/>
                  <a:pt x="359" y="933"/>
                </a:cubicBezTo>
                <a:cubicBezTo>
                  <a:pt x="358" y="933"/>
                  <a:pt x="367" y="931"/>
                  <a:pt x="356" y="934"/>
                </a:cubicBezTo>
                <a:cubicBezTo>
                  <a:pt x="360" y="935"/>
                  <a:pt x="360" y="935"/>
                  <a:pt x="360" y="935"/>
                </a:cubicBezTo>
                <a:cubicBezTo>
                  <a:pt x="357" y="935"/>
                  <a:pt x="357" y="935"/>
                  <a:pt x="357" y="935"/>
                </a:cubicBezTo>
                <a:cubicBezTo>
                  <a:pt x="356" y="937"/>
                  <a:pt x="356" y="937"/>
                  <a:pt x="356" y="937"/>
                </a:cubicBezTo>
                <a:cubicBezTo>
                  <a:pt x="357" y="937"/>
                  <a:pt x="356" y="933"/>
                  <a:pt x="357" y="938"/>
                </a:cubicBezTo>
                <a:cubicBezTo>
                  <a:pt x="356" y="937"/>
                  <a:pt x="356" y="937"/>
                  <a:pt x="356" y="937"/>
                </a:cubicBezTo>
                <a:cubicBezTo>
                  <a:pt x="355" y="935"/>
                  <a:pt x="360" y="937"/>
                  <a:pt x="354" y="937"/>
                </a:cubicBezTo>
                <a:cubicBezTo>
                  <a:pt x="356" y="936"/>
                  <a:pt x="353" y="934"/>
                  <a:pt x="356" y="934"/>
                </a:cubicBezTo>
                <a:cubicBezTo>
                  <a:pt x="355" y="934"/>
                  <a:pt x="355" y="934"/>
                  <a:pt x="355" y="934"/>
                </a:cubicBezTo>
                <a:cubicBezTo>
                  <a:pt x="350" y="935"/>
                  <a:pt x="350" y="935"/>
                  <a:pt x="350" y="935"/>
                </a:cubicBezTo>
                <a:cubicBezTo>
                  <a:pt x="347" y="935"/>
                  <a:pt x="347" y="935"/>
                  <a:pt x="347" y="935"/>
                </a:cubicBezTo>
                <a:cubicBezTo>
                  <a:pt x="347" y="938"/>
                  <a:pt x="347" y="938"/>
                  <a:pt x="347" y="938"/>
                </a:cubicBezTo>
                <a:cubicBezTo>
                  <a:pt x="342" y="938"/>
                  <a:pt x="357" y="944"/>
                  <a:pt x="342" y="936"/>
                </a:cubicBezTo>
                <a:cubicBezTo>
                  <a:pt x="341" y="938"/>
                  <a:pt x="341" y="938"/>
                  <a:pt x="341" y="938"/>
                </a:cubicBezTo>
                <a:cubicBezTo>
                  <a:pt x="334" y="935"/>
                  <a:pt x="334" y="935"/>
                  <a:pt x="334" y="935"/>
                </a:cubicBezTo>
                <a:cubicBezTo>
                  <a:pt x="339" y="935"/>
                  <a:pt x="339" y="935"/>
                  <a:pt x="339" y="935"/>
                </a:cubicBezTo>
                <a:cubicBezTo>
                  <a:pt x="339" y="932"/>
                  <a:pt x="339" y="932"/>
                  <a:pt x="339" y="932"/>
                </a:cubicBezTo>
                <a:cubicBezTo>
                  <a:pt x="340" y="931"/>
                  <a:pt x="336" y="932"/>
                  <a:pt x="341" y="931"/>
                </a:cubicBezTo>
                <a:cubicBezTo>
                  <a:pt x="339" y="931"/>
                  <a:pt x="339" y="931"/>
                  <a:pt x="339" y="931"/>
                </a:cubicBezTo>
                <a:cubicBezTo>
                  <a:pt x="335" y="934"/>
                  <a:pt x="335" y="934"/>
                  <a:pt x="335" y="934"/>
                </a:cubicBezTo>
                <a:cubicBezTo>
                  <a:pt x="327" y="933"/>
                  <a:pt x="327" y="933"/>
                  <a:pt x="327" y="933"/>
                </a:cubicBezTo>
                <a:cubicBezTo>
                  <a:pt x="323" y="934"/>
                  <a:pt x="323" y="934"/>
                  <a:pt x="323" y="934"/>
                </a:cubicBezTo>
                <a:cubicBezTo>
                  <a:pt x="332" y="933"/>
                  <a:pt x="315" y="937"/>
                  <a:pt x="331" y="935"/>
                </a:cubicBezTo>
                <a:cubicBezTo>
                  <a:pt x="329" y="937"/>
                  <a:pt x="329" y="937"/>
                  <a:pt x="329" y="937"/>
                </a:cubicBezTo>
                <a:cubicBezTo>
                  <a:pt x="330" y="937"/>
                  <a:pt x="328" y="939"/>
                  <a:pt x="331" y="937"/>
                </a:cubicBezTo>
                <a:cubicBezTo>
                  <a:pt x="327" y="938"/>
                  <a:pt x="327" y="938"/>
                  <a:pt x="327" y="938"/>
                </a:cubicBezTo>
                <a:cubicBezTo>
                  <a:pt x="325" y="939"/>
                  <a:pt x="325" y="939"/>
                  <a:pt x="325" y="939"/>
                </a:cubicBezTo>
                <a:cubicBezTo>
                  <a:pt x="328" y="941"/>
                  <a:pt x="328" y="941"/>
                  <a:pt x="328" y="941"/>
                </a:cubicBezTo>
                <a:cubicBezTo>
                  <a:pt x="319" y="944"/>
                  <a:pt x="319" y="944"/>
                  <a:pt x="319" y="944"/>
                </a:cubicBezTo>
                <a:cubicBezTo>
                  <a:pt x="315" y="943"/>
                  <a:pt x="315" y="943"/>
                  <a:pt x="315" y="943"/>
                </a:cubicBezTo>
                <a:cubicBezTo>
                  <a:pt x="318" y="942"/>
                  <a:pt x="318" y="942"/>
                  <a:pt x="318" y="942"/>
                </a:cubicBezTo>
                <a:cubicBezTo>
                  <a:pt x="314" y="940"/>
                  <a:pt x="314" y="940"/>
                  <a:pt x="314" y="940"/>
                </a:cubicBezTo>
                <a:cubicBezTo>
                  <a:pt x="310" y="942"/>
                  <a:pt x="310" y="942"/>
                  <a:pt x="310" y="942"/>
                </a:cubicBezTo>
                <a:cubicBezTo>
                  <a:pt x="309" y="944"/>
                  <a:pt x="309" y="944"/>
                  <a:pt x="309" y="944"/>
                </a:cubicBezTo>
                <a:cubicBezTo>
                  <a:pt x="306" y="947"/>
                  <a:pt x="306" y="947"/>
                  <a:pt x="306" y="947"/>
                </a:cubicBezTo>
                <a:cubicBezTo>
                  <a:pt x="307" y="949"/>
                  <a:pt x="307" y="949"/>
                  <a:pt x="307" y="949"/>
                </a:cubicBezTo>
                <a:cubicBezTo>
                  <a:pt x="308" y="950"/>
                  <a:pt x="308" y="950"/>
                  <a:pt x="308" y="950"/>
                </a:cubicBezTo>
                <a:cubicBezTo>
                  <a:pt x="310" y="948"/>
                  <a:pt x="310" y="948"/>
                  <a:pt x="310" y="948"/>
                </a:cubicBezTo>
                <a:cubicBezTo>
                  <a:pt x="314" y="948"/>
                  <a:pt x="314" y="948"/>
                  <a:pt x="314" y="948"/>
                </a:cubicBezTo>
                <a:cubicBezTo>
                  <a:pt x="313" y="949"/>
                  <a:pt x="313" y="949"/>
                  <a:pt x="313" y="949"/>
                </a:cubicBezTo>
                <a:cubicBezTo>
                  <a:pt x="314" y="951"/>
                  <a:pt x="314" y="951"/>
                  <a:pt x="314" y="951"/>
                </a:cubicBezTo>
                <a:cubicBezTo>
                  <a:pt x="312" y="952"/>
                  <a:pt x="312" y="952"/>
                  <a:pt x="312" y="952"/>
                </a:cubicBezTo>
                <a:cubicBezTo>
                  <a:pt x="312" y="952"/>
                  <a:pt x="312" y="952"/>
                  <a:pt x="312" y="952"/>
                </a:cubicBezTo>
                <a:cubicBezTo>
                  <a:pt x="315" y="954"/>
                  <a:pt x="315" y="954"/>
                  <a:pt x="315" y="954"/>
                </a:cubicBezTo>
                <a:cubicBezTo>
                  <a:pt x="316" y="956"/>
                  <a:pt x="316" y="956"/>
                  <a:pt x="316" y="956"/>
                </a:cubicBezTo>
                <a:cubicBezTo>
                  <a:pt x="318" y="955"/>
                  <a:pt x="318" y="955"/>
                  <a:pt x="318" y="955"/>
                </a:cubicBezTo>
                <a:cubicBezTo>
                  <a:pt x="317" y="954"/>
                  <a:pt x="317" y="954"/>
                  <a:pt x="317" y="954"/>
                </a:cubicBezTo>
                <a:cubicBezTo>
                  <a:pt x="322" y="950"/>
                  <a:pt x="322" y="950"/>
                  <a:pt x="322" y="950"/>
                </a:cubicBezTo>
                <a:cubicBezTo>
                  <a:pt x="325" y="951"/>
                  <a:pt x="325" y="951"/>
                  <a:pt x="325" y="951"/>
                </a:cubicBezTo>
                <a:cubicBezTo>
                  <a:pt x="329" y="941"/>
                  <a:pt x="329" y="941"/>
                  <a:pt x="329" y="941"/>
                </a:cubicBezTo>
                <a:cubicBezTo>
                  <a:pt x="329" y="941"/>
                  <a:pt x="327" y="945"/>
                  <a:pt x="332" y="940"/>
                </a:cubicBezTo>
                <a:cubicBezTo>
                  <a:pt x="332" y="939"/>
                  <a:pt x="334" y="942"/>
                  <a:pt x="330" y="940"/>
                </a:cubicBezTo>
                <a:cubicBezTo>
                  <a:pt x="332" y="938"/>
                  <a:pt x="332" y="938"/>
                  <a:pt x="332" y="938"/>
                </a:cubicBezTo>
                <a:cubicBezTo>
                  <a:pt x="333" y="938"/>
                  <a:pt x="333" y="938"/>
                  <a:pt x="333" y="938"/>
                </a:cubicBezTo>
                <a:cubicBezTo>
                  <a:pt x="332" y="939"/>
                  <a:pt x="332" y="939"/>
                  <a:pt x="332" y="939"/>
                </a:cubicBezTo>
                <a:cubicBezTo>
                  <a:pt x="335" y="936"/>
                  <a:pt x="332" y="946"/>
                  <a:pt x="339" y="938"/>
                </a:cubicBezTo>
                <a:cubicBezTo>
                  <a:pt x="341" y="937"/>
                  <a:pt x="340" y="941"/>
                  <a:pt x="343" y="939"/>
                </a:cubicBezTo>
                <a:cubicBezTo>
                  <a:pt x="342" y="940"/>
                  <a:pt x="342" y="940"/>
                  <a:pt x="342" y="940"/>
                </a:cubicBezTo>
                <a:cubicBezTo>
                  <a:pt x="350" y="939"/>
                  <a:pt x="350" y="939"/>
                  <a:pt x="350" y="939"/>
                </a:cubicBezTo>
                <a:cubicBezTo>
                  <a:pt x="343" y="942"/>
                  <a:pt x="343" y="942"/>
                  <a:pt x="343" y="942"/>
                </a:cubicBezTo>
                <a:cubicBezTo>
                  <a:pt x="339" y="943"/>
                  <a:pt x="339" y="943"/>
                  <a:pt x="339" y="943"/>
                </a:cubicBezTo>
                <a:cubicBezTo>
                  <a:pt x="336" y="945"/>
                  <a:pt x="336" y="945"/>
                  <a:pt x="336" y="945"/>
                </a:cubicBezTo>
                <a:cubicBezTo>
                  <a:pt x="333" y="944"/>
                  <a:pt x="333" y="944"/>
                  <a:pt x="333" y="944"/>
                </a:cubicBezTo>
                <a:cubicBezTo>
                  <a:pt x="332" y="945"/>
                  <a:pt x="332" y="945"/>
                  <a:pt x="332" y="945"/>
                </a:cubicBezTo>
                <a:cubicBezTo>
                  <a:pt x="332" y="942"/>
                  <a:pt x="332" y="942"/>
                  <a:pt x="332" y="942"/>
                </a:cubicBezTo>
                <a:cubicBezTo>
                  <a:pt x="329" y="943"/>
                  <a:pt x="329" y="943"/>
                  <a:pt x="329" y="943"/>
                </a:cubicBezTo>
                <a:cubicBezTo>
                  <a:pt x="329" y="943"/>
                  <a:pt x="325" y="944"/>
                  <a:pt x="330" y="946"/>
                </a:cubicBezTo>
                <a:cubicBezTo>
                  <a:pt x="328" y="946"/>
                  <a:pt x="328" y="946"/>
                  <a:pt x="328" y="946"/>
                </a:cubicBezTo>
                <a:cubicBezTo>
                  <a:pt x="325" y="947"/>
                  <a:pt x="325" y="948"/>
                  <a:pt x="332" y="949"/>
                </a:cubicBezTo>
                <a:cubicBezTo>
                  <a:pt x="336" y="950"/>
                  <a:pt x="330" y="948"/>
                  <a:pt x="335" y="947"/>
                </a:cubicBezTo>
                <a:cubicBezTo>
                  <a:pt x="337" y="948"/>
                  <a:pt x="337" y="948"/>
                  <a:pt x="337" y="948"/>
                </a:cubicBezTo>
                <a:cubicBezTo>
                  <a:pt x="335" y="950"/>
                  <a:pt x="335" y="950"/>
                  <a:pt x="335" y="950"/>
                </a:cubicBezTo>
                <a:cubicBezTo>
                  <a:pt x="338" y="953"/>
                  <a:pt x="338" y="953"/>
                  <a:pt x="338" y="953"/>
                </a:cubicBezTo>
                <a:cubicBezTo>
                  <a:pt x="343" y="952"/>
                  <a:pt x="343" y="952"/>
                  <a:pt x="343" y="952"/>
                </a:cubicBezTo>
                <a:cubicBezTo>
                  <a:pt x="349" y="952"/>
                  <a:pt x="349" y="952"/>
                  <a:pt x="349" y="952"/>
                </a:cubicBezTo>
                <a:cubicBezTo>
                  <a:pt x="349" y="953"/>
                  <a:pt x="349" y="953"/>
                  <a:pt x="349" y="953"/>
                </a:cubicBezTo>
                <a:cubicBezTo>
                  <a:pt x="342" y="956"/>
                  <a:pt x="342" y="956"/>
                  <a:pt x="342" y="956"/>
                </a:cubicBezTo>
                <a:cubicBezTo>
                  <a:pt x="339" y="962"/>
                  <a:pt x="339" y="962"/>
                  <a:pt x="339" y="962"/>
                </a:cubicBezTo>
                <a:cubicBezTo>
                  <a:pt x="329" y="962"/>
                  <a:pt x="329" y="962"/>
                  <a:pt x="329" y="962"/>
                </a:cubicBezTo>
                <a:cubicBezTo>
                  <a:pt x="329" y="961"/>
                  <a:pt x="329" y="961"/>
                  <a:pt x="329" y="961"/>
                </a:cubicBezTo>
                <a:cubicBezTo>
                  <a:pt x="332" y="961"/>
                  <a:pt x="332" y="961"/>
                  <a:pt x="332" y="961"/>
                </a:cubicBezTo>
                <a:cubicBezTo>
                  <a:pt x="330" y="959"/>
                  <a:pt x="330" y="959"/>
                  <a:pt x="330" y="959"/>
                </a:cubicBezTo>
                <a:cubicBezTo>
                  <a:pt x="323" y="959"/>
                  <a:pt x="323" y="959"/>
                  <a:pt x="323" y="959"/>
                </a:cubicBezTo>
                <a:cubicBezTo>
                  <a:pt x="322" y="958"/>
                  <a:pt x="322" y="958"/>
                  <a:pt x="322" y="958"/>
                </a:cubicBezTo>
                <a:cubicBezTo>
                  <a:pt x="319" y="959"/>
                  <a:pt x="319" y="959"/>
                  <a:pt x="319" y="959"/>
                </a:cubicBezTo>
                <a:cubicBezTo>
                  <a:pt x="321" y="962"/>
                  <a:pt x="321" y="962"/>
                  <a:pt x="321" y="962"/>
                </a:cubicBezTo>
                <a:cubicBezTo>
                  <a:pt x="318" y="963"/>
                  <a:pt x="318" y="963"/>
                  <a:pt x="318" y="963"/>
                </a:cubicBezTo>
                <a:cubicBezTo>
                  <a:pt x="320" y="964"/>
                  <a:pt x="320" y="964"/>
                  <a:pt x="320" y="964"/>
                </a:cubicBezTo>
                <a:cubicBezTo>
                  <a:pt x="320" y="966"/>
                  <a:pt x="320" y="966"/>
                  <a:pt x="320" y="966"/>
                </a:cubicBezTo>
                <a:cubicBezTo>
                  <a:pt x="317" y="967"/>
                  <a:pt x="317" y="967"/>
                  <a:pt x="317" y="967"/>
                </a:cubicBezTo>
                <a:cubicBezTo>
                  <a:pt x="317" y="969"/>
                  <a:pt x="317" y="969"/>
                  <a:pt x="317" y="969"/>
                </a:cubicBezTo>
                <a:cubicBezTo>
                  <a:pt x="321" y="967"/>
                  <a:pt x="321" y="967"/>
                  <a:pt x="321" y="967"/>
                </a:cubicBezTo>
                <a:cubicBezTo>
                  <a:pt x="317" y="971"/>
                  <a:pt x="317" y="971"/>
                  <a:pt x="317" y="971"/>
                </a:cubicBezTo>
                <a:cubicBezTo>
                  <a:pt x="325" y="971"/>
                  <a:pt x="325" y="971"/>
                  <a:pt x="325" y="971"/>
                </a:cubicBezTo>
                <a:cubicBezTo>
                  <a:pt x="322" y="973"/>
                  <a:pt x="322" y="975"/>
                  <a:pt x="331" y="973"/>
                </a:cubicBezTo>
                <a:cubicBezTo>
                  <a:pt x="332" y="974"/>
                  <a:pt x="332" y="974"/>
                  <a:pt x="332" y="974"/>
                </a:cubicBezTo>
                <a:cubicBezTo>
                  <a:pt x="333" y="972"/>
                  <a:pt x="333" y="972"/>
                  <a:pt x="333" y="972"/>
                </a:cubicBezTo>
                <a:cubicBezTo>
                  <a:pt x="339" y="974"/>
                  <a:pt x="339" y="974"/>
                  <a:pt x="339" y="974"/>
                </a:cubicBezTo>
                <a:cubicBezTo>
                  <a:pt x="339" y="975"/>
                  <a:pt x="339" y="975"/>
                  <a:pt x="339" y="975"/>
                </a:cubicBezTo>
                <a:cubicBezTo>
                  <a:pt x="345" y="972"/>
                  <a:pt x="345" y="972"/>
                  <a:pt x="345" y="972"/>
                </a:cubicBezTo>
                <a:cubicBezTo>
                  <a:pt x="344" y="969"/>
                  <a:pt x="344" y="969"/>
                  <a:pt x="344" y="969"/>
                </a:cubicBezTo>
                <a:cubicBezTo>
                  <a:pt x="349" y="970"/>
                  <a:pt x="349" y="970"/>
                  <a:pt x="349" y="970"/>
                </a:cubicBezTo>
                <a:cubicBezTo>
                  <a:pt x="350" y="969"/>
                  <a:pt x="350" y="969"/>
                  <a:pt x="350" y="969"/>
                </a:cubicBezTo>
                <a:cubicBezTo>
                  <a:pt x="351" y="968"/>
                  <a:pt x="351" y="968"/>
                  <a:pt x="351" y="968"/>
                </a:cubicBezTo>
                <a:cubicBezTo>
                  <a:pt x="351" y="968"/>
                  <a:pt x="353" y="969"/>
                  <a:pt x="351" y="969"/>
                </a:cubicBezTo>
                <a:cubicBezTo>
                  <a:pt x="353" y="970"/>
                  <a:pt x="353" y="970"/>
                  <a:pt x="353" y="970"/>
                </a:cubicBezTo>
                <a:cubicBezTo>
                  <a:pt x="353" y="969"/>
                  <a:pt x="353" y="969"/>
                  <a:pt x="353" y="969"/>
                </a:cubicBezTo>
                <a:cubicBezTo>
                  <a:pt x="355" y="972"/>
                  <a:pt x="355" y="972"/>
                  <a:pt x="355" y="972"/>
                </a:cubicBezTo>
                <a:cubicBezTo>
                  <a:pt x="370" y="969"/>
                  <a:pt x="370" y="969"/>
                  <a:pt x="370" y="969"/>
                </a:cubicBezTo>
                <a:cubicBezTo>
                  <a:pt x="369" y="970"/>
                  <a:pt x="369" y="970"/>
                  <a:pt x="369" y="970"/>
                </a:cubicBezTo>
                <a:cubicBezTo>
                  <a:pt x="363" y="972"/>
                  <a:pt x="363" y="972"/>
                  <a:pt x="363" y="972"/>
                </a:cubicBezTo>
                <a:cubicBezTo>
                  <a:pt x="357" y="974"/>
                  <a:pt x="357" y="974"/>
                  <a:pt x="357" y="974"/>
                </a:cubicBezTo>
                <a:cubicBezTo>
                  <a:pt x="357" y="976"/>
                  <a:pt x="357" y="976"/>
                  <a:pt x="357" y="976"/>
                </a:cubicBezTo>
                <a:cubicBezTo>
                  <a:pt x="357" y="976"/>
                  <a:pt x="362" y="977"/>
                  <a:pt x="356" y="976"/>
                </a:cubicBezTo>
                <a:cubicBezTo>
                  <a:pt x="356" y="977"/>
                  <a:pt x="356" y="977"/>
                  <a:pt x="356" y="977"/>
                </a:cubicBezTo>
                <a:cubicBezTo>
                  <a:pt x="360" y="976"/>
                  <a:pt x="360" y="976"/>
                  <a:pt x="360" y="976"/>
                </a:cubicBezTo>
                <a:cubicBezTo>
                  <a:pt x="367" y="977"/>
                  <a:pt x="367" y="977"/>
                  <a:pt x="367" y="977"/>
                </a:cubicBezTo>
                <a:cubicBezTo>
                  <a:pt x="373" y="974"/>
                  <a:pt x="373" y="974"/>
                  <a:pt x="373" y="974"/>
                </a:cubicBezTo>
                <a:cubicBezTo>
                  <a:pt x="376" y="974"/>
                  <a:pt x="376" y="974"/>
                  <a:pt x="376" y="974"/>
                </a:cubicBezTo>
                <a:cubicBezTo>
                  <a:pt x="379" y="970"/>
                  <a:pt x="379" y="970"/>
                  <a:pt x="379" y="970"/>
                </a:cubicBezTo>
                <a:cubicBezTo>
                  <a:pt x="381" y="971"/>
                  <a:pt x="381" y="971"/>
                  <a:pt x="381" y="971"/>
                </a:cubicBezTo>
                <a:cubicBezTo>
                  <a:pt x="388" y="970"/>
                  <a:pt x="388" y="970"/>
                  <a:pt x="388" y="970"/>
                </a:cubicBezTo>
                <a:cubicBezTo>
                  <a:pt x="387" y="973"/>
                  <a:pt x="387" y="973"/>
                  <a:pt x="387" y="973"/>
                </a:cubicBezTo>
                <a:cubicBezTo>
                  <a:pt x="387" y="971"/>
                  <a:pt x="387" y="971"/>
                  <a:pt x="387" y="971"/>
                </a:cubicBezTo>
                <a:cubicBezTo>
                  <a:pt x="383" y="972"/>
                  <a:pt x="383" y="972"/>
                  <a:pt x="383" y="972"/>
                </a:cubicBezTo>
                <a:cubicBezTo>
                  <a:pt x="380" y="975"/>
                  <a:pt x="380" y="975"/>
                  <a:pt x="380" y="975"/>
                </a:cubicBezTo>
                <a:cubicBezTo>
                  <a:pt x="380" y="975"/>
                  <a:pt x="380" y="977"/>
                  <a:pt x="379" y="974"/>
                </a:cubicBezTo>
                <a:cubicBezTo>
                  <a:pt x="379" y="977"/>
                  <a:pt x="379" y="977"/>
                  <a:pt x="379" y="977"/>
                </a:cubicBezTo>
                <a:cubicBezTo>
                  <a:pt x="383" y="977"/>
                  <a:pt x="383" y="977"/>
                  <a:pt x="383" y="977"/>
                </a:cubicBezTo>
                <a:cubicBezTo>
                  <a:pt x="386" y="979"/>
                  <a:pt x="386" y="979"/>
                  <a:pt x="386" y="979"/>
                </a:cubicBezTo>
                <a:cubicBezTo>
                  <a:pt x="391" y="978"/>
                  <a:pt x="391" y="978"/>
                  <a:pt x="391" y="978"/>
                </a:cubicBezTo>
                <a:cubicBezTo>
                  <a:pt x="391" y="975"/>
                  <a:pt x="391" y="975"/>
                  <a:pt x="391" y="975"/>
                </a:cubicBezTo>
                <a:cubicBezTo>
                  <a:pt x="393" y="975"/>
                  <a:pt x="392" y="971"/>
                  <a:pt x="394" y="974"/>
                </a:cubicBezTo>
                <a:cubicBezTo>
                  <a:pt x="395" y="974"/>
                  <a:pt x="389" y="971"/>
                  <a:pt x="396" y="977"/>
                </a:cubicBezTo>
                <a:cubicBezTo>
                  <a:pt x="397" y="976"/>
                  <a:pt x="397" y="976"/>
                  <a:pt x="397" y="976"/>
                </a:cubicBezTo>
                <a:cubicBezTo>
                  <a:pt x="397" y="978"/>
                  <a:pt x="397" y="978"/>
                  <a:pt x="397" y="978"/>
                </a:cubicBezTo>
                <a:cubicBezTo>
                  <a:pt x="402" y="974"/>
                  <a:pt x="402" y="974"/>
                  <a:pt x="402" y="974"/>
                </a:cubicBezTo>
                <a:cubicBezTo>
                  <a:pt x="402" y="973"/>
                  <a:pt x="402" y="973"/>
                  <a:pt x="402" y="973"/>
                </a:cubicBezTo>
                <a:cubicBezTo>
                  <a:pt x="400" y="972"/>
                  <a:pt x="400" y="972"/>
                  <a:pt x="400" y="972"/>
                </a:cubicBezTo>
                <a:cubicBezTo>
                  <a:pt x="400" y="971"/>
                  <a:pt x="400" y="971"/>
                  <a:pt x="400" y="971"/>
                </a:cubicBezTo>
                <a:cubicBezTo>
                  <a:pt x="402" y="971"/>
                  <a:pt x="402" y="971"/>
                  <a:pt x="402" y="971"/>
                </a:cubicBezTo>
                <a:cubicBezTo>
                  <a:pt x="404" y="974"/>
                  <a:pt x="404" y="974"/>
                  <a:pt x="404" y="974"/>
                </a:cubicBezTo>
                <a:cubicBezTo>
                  <a:pt x="406" y="973"/>
                  <a:pt x="406" y="973"/>
                  <a:pt x="406" y="973"/>
                </a:cubicBezTo>
                <a:cubicBezTo>
                  <a:pt x="407" y="971"/>
                  <a:pt x="409" y="976"/>
                  <a:pt x="407" y="970"/>
                </a:cubicBezTo>
                <a:cubicBezTo>
                  <a:pt x="409" y="973"/>
                  <a:pt x="409" y="973"/>
                  <a:pt x="409" y="973"/>
                </a:cubicBezTo>
                <a:cubicBezTo>
                  <a:pt x="411" y="971"/>
                  <a:pt x="411" y="971"/>
                  <a:pt x="411" y="971"/>
                </a:cubicBezTo>
                <a:cubicBezTo>
                  <a:pt x="412" y="974"/>
                  <a:pt x="412" y="974"/>
                  <a:pt x="412" y="974"/>
                </a:cubicBezTo>
                <a:cubicBezTo>
                  <a:pt x="411" y="976"/>
                  <a:pt x="411" y="976"/>
                  <a:pt x="411" y="976"/>
                </a:cubicBezTo>
                <a:cubicBezTo>
                  <a:pt x="412" y="977"/>
                  <a:pt x="412" y="977"/>
                  <a:pt x="412" y="977"/>
                </a:cubicBezTo>
                <a:cubicBezTo>
                  <a:pt x="419" y="976"/>
                  <a:pt x="419" y="976"/>
                  <a:pt x="419" y="976"/>
                </a:cubicBezTo>
                <a:cubicBezTo>
                  <a:pt x="419" y="975"/>
                  <a:pt x="419" y="975"/>
                  <a:pt x="419" y="975"/>
                </a:cubicBezTo>
                <a:cubicBezTo>
                  <a:pt x="424" y="976"/>
                  <a:pt x="424" y="976"/>
                  <a:pt x="424" y="976"/>
                </a:cubicBezTo>
                <a:cubicBezTo>
                  <a:pt x="427" y="975"/>
                  <a:pt x="427" y="975"/>
                  <a:pt x="427" y="975"/>
                </a:cubicBezTo>
                <a:cubicBezTo>
                  <a:pt x="429" y="976"/>
                  <a:pt x="429" y="976"/>
                  <a:pt x="429" y="976"/>
                </a:cubicBezTo>
                <a:cubicBezTo>
                  <a:pt x="436" y="973"/>
                  <a:pt x="436" y="973"/>
                  <a:pt x="436" y="973"/>
                </a:cubicBezTo>
                <a:cubicBezTo>
                  <a:pt x="438" y="971"/>
                  <a:pt x="438" y="971"/>
                  <a:pt x="438" y="971"/>
                </a:cubicBezTo>
                <a:cubicBezTo>
                  <a:pt x="437" y="970"/>
                  <a:pt x="442" y="972"/>
                  <a:pt x="437" y="969"/>
                </a:cubicBezTo>
                <a:cubicBezTo>
                  <a:pt x="438" y="967"/>
                  <a:pt x="438" y="967"/>
                  <a:pt x="438" y="967"/>
                </a:cubicBezTo>
                <a:cubicBezTo>
                  <a:pt x="444" y="969"/>
                  <a:pt x="444" y="969"/>
                  <a:pt x="444" y="969"/>
                </a:cubicBezTo>
                <a:cubicBezTo>
                  <a:pt x="447" y="972"/>
                  <a:pt x="447" y="972"/>
                  <a:pt x="447" y="972"/>
                </a:cubicBezTo>
                <a:cubicBezTo>
                  <a:pt x="447" y="973"/>
                  <a:pt x="449" y="974"/>
                  <a:pt x="455" y="972"/>
                </a:cubicBezTo>
                <a:cubicBezTo>
                  <a:pt x="460" y="974"/>
                  <a:pt x="460" y="974"/>
                  <a:pt x="460" y="974"/>
                </a:cubicBezTo>
                <a:cubicBezTo>
                  <a:pt x="469" y="972"/>
                  <a:pt x="469" y="972"/>
                  <a:pt x="469" y="972"/>
                </a:cubicBezTo>
                <a:cubicBezTo>
                  <a:pt x="472" y="969"/>
                  <a:pt x="472" y="969"/>
                  <a:pt x="472" y="969"/>
                </a:cubicBezTo>
                <a:cubicBezTo>
                  <a:pt x="477" y="971"/>
                  <a:pt x="477" y="971"/>
                  <a:pt x="477" y="971"/>
                </a:cubicBezTo>
                <a:cubicBezTo>
                  <a:pt x="479" y="967"/>
                  <a:pt x="479" y="967"/>
                  <a:pt x="479" y="967"/>
                </a:cubicBezTo>
                <a:cubicBezTo>
                  <a:pt x="481" y="967"/>
                  <a:pt x="477" y="965"/>
                  <a:pt x="481" y="966"/>
                </a:cubicBezTo>
                <a:cubicBezTo>
                  <a:pt x="483" y="966"/>
                  <a:pt x="482" y="969"/>
                  <a:pt x="484" y="967"/>
                </a:cubicBezTo>
                <a:cubicBezTo>
                  <a:pt x="485" y="965"/>
                  <a:pt x="485" y="965"/>
                  <a:pt x="485" y="965"/>
                </a:cubicBezTo>
                <a:cubicBezTo>
                  <a:pt x="482" y="964"/>
                  <a:pt x="482" y="964"/>
                  <a:pt x="482" y="964"/>
                </a:cubicBezTo>
                <a:cubicBezTo>
                  <a:pt x="498" y="963"/>
                  <a:pt x="498" y="963"/>
                  <a:pt x="498" y="963"/>
                </a:cubicBezTo>
                <a:cubicBezTo>
                  <a:pt x="500" y="963"/>
                  <a:pt x="500" y="963"/>
                  <a:pt x="500" y="963"/>
                </a:cubicBezTo>
                <a:cubicBezTo>
                  <a:pt x="498" y="963"/>
                  <a:pt x="501" y="974"/>
                  <a:pt x="492" y="965"/>
                </a:cubicBezTo>
                <a:cubicBezTo>
                  <a:pt x="492" y="965"/>
                  <a:pt x="493" y="967"/>
                  <a:pt x="489" y="966"/>
                </a:cubicBezTo>
                <a:cubicBezTo>
                  <a:pt x="488" y="965"/>
                  <a:pt x="488" y="965"/>
                  <a:pt x="488" y="965"/>
                </a:cubicBezTo>
                <a:cubicBezTo>
                  <a:pt x="488" y="967"/>
                  <a:pt x="487" y="961"/>
                  <a:pt x="485" y="967"/>
                </a:cubicBezTo>
                <a:cubicBezTo>
                  <a:pt x="493" y="967"/>
                  <a:pt x="493" y="967"/>
                  <a:pt x="493" y="967"/>
                </a:cubicBezTo>
                <a:cubicBezTo>
                  <a:pt x="503" y="965"/>
                  <a:pt x="503" y="965"/>
                  <a:pt x="503" y="965"/>
                </a:cubicBezTo>
                <a:cubicBezTo>
                  <a:pt x="501" y="970"/>
                  <a:pt x="498" y="966"/>
                  <a:pt x="492" y="969"/>
                </a:cubicBezTo>
                <a:cubicBezTo>
                  <a:pt x="493" y="970"/>
                  <a:pt x="487" y="969"/>
                  <a:pt x="494" y="971"/>
                </a:cubicBezTo>
                <a:cubicBezTo>
                  <a:pt x="498" y="971"/>
                  <a:pt x="498" y="971"/>
                  <a:pt x="498" y="971"/>
                </a:cubicBezTo>
                <a:cubicBezTo>
                  <a:pt x="499" y="971"/>
                  <a:pt x="499" y="971"/>
                  <a:pt x="499" y="971"/>
                </a:cubicBezTo>
                <a:cubicBezTo>
                  <a:pt x="496" y="975"/>
                  <a:pt x="496" y="975"/>
                  <a:pt x="496" y="975"/>
                </a:cubicBezTo>
                <a:cubicBezTo>
                  <a:pt x="499" y="975"/>
                  <a:pt x="499" y="975"/>
                  <a:pt x="499" y="975"/>
                </a:cubicBezTo>
                <a:cubicBezTo>
                  <a:pt x="499" y="975"/>
                  <a:pt x="502" y="974"/>
                  <a:pt x="498" y="975"/>
                </a:cubicBezTo>
                <a:cubicBezTo>
                  <a:pt x="500" y="972"/>
                  <a:pt x="499" y="980"/>
                  <a:pt x="507" y="972"/>
                </a:cubicBezTo>
                <a:cubicBezTo>
                  <a:pt x="506" y="971"/>
                  <a:pt x="506" y="971"/>
                  <a:pt x="506" y="971"/>
                </a:cubicBezTo>
                <a:cubicBezTo>
                  <a:pt x="510" y="967"/>
                  <a:pt x="510" y="967"/>
                  <a:pt x="510" y="967"/>
                </a:cubicBezTo>
                <a:cubicBezTo>
                  <a:pt x="511" y="967"/>
                  <a:pt x="511" y="967"/>
                  <a:pt x="511" y="967"/>
                </a:cubicBezTo>
                <a:cubicBezTo>
                  <a:pt x="511" y="963"/>
                  <a:pt x="511" y="963"/>
                  <a:pt x="511" y="963"/>
                </a:cubicBezTo>
                <a:cubicBezTo>
                  <a:pt x="521" y="965"/>
                  <a:pt x="521" y="965"/>
                  <a:pt x="521" y="965"/>
                </a:cubicBezTo>
                <a:cubicBezTo>
                  <a:pt x="524" y="963"/>
                  <a:pt x="524" y="963"/>
                  <a:pt x="524" y="963"/>
                </a:cubicBezTo>
                <a:cubicBezTo>
                  <a:pt x="530" y="965"/>
                  <a:pt x="530" y="965"/>
                  <a:pt x="530" y="965"/>
                </a:cubicBezTo>
                <a:cubicBezTo>
                  <a:pt x="538" y="962"/>
                  <a:pt x="538" y="962"/>
                  <a:pt x="538" y="962"/>
                </a:cubicBezTo>
                <a:cubicBezTo>
                  <a:pt x="538" y="963"/>
                  <a:pt x="540" y="961"/>
                  <a:pt x="538" y="964"/>
                </a:cubicBezTo>
                <a:cubicBezTo>
                  <a:pt x="539" y="964"/>
                  <a:pt x="539" y="964"/>
                  <a:pt x="539" y="964"/>
                </a:cubicBezTo>
                <a:cubicBezTo>
                  <a:pt x="540" y="961"/>
                  <a:pt x="540" y="961"/>
                  <a:pt x="540" y="961"/>
                </a:cubicBezTo>
                <a:cubicBezTo>
                  <a:pt x="541" y="962"/>
                  <a:pt x="541" y="962"/>
                  <a:pt x="541" y="962"/>
                </a:cubicBezTo>
                <a:cubicBezTo>
                  <a:pt x="547" y="962"/>
                  <a:pt x="547" y="962"/>
                  <a:pt x="547" y="962"/>
                </a:cubicBezTo>
                <a:cubicBezTo>
                  <a:pt x="548" y="961"/>
                  <a:pt x="548" y="961"/>
                  <a:pt x="548" y="961"/>
                </a:cubicBezTo>
                <a:cubicBezTo>
                  <a:pt x="546" y="960"/>
                  <a:pt x="546" y="960"/>
                  <a:pt x="546" y="960"/>
                </a:cubicBezTo>
                <a:cubicBezTo>
                  <a:pt x="551" y="957"/>
                  <a:pt x="551" y="957"/>
                  <a:pt x="551" y="957"/>
                </a:cubicBezTo>
                <a:cubicBezTo>
                  <a:pt x="558" y="958"/>
                  <a:pt x="558" y="958"/>
                  <a:pt x="558" y="958"/>
                </a:cubicBezTo>
                <a:cubicBezTo>
                  <a:pt x="575" y="954"/>
                  <a:pt x="575" y="954"/>
                  <a:pt x="575" y="954"/>
                </a:cubicBezTo>
                <a:cubicBezTo>
                  <a:pt x="576" y="954"/>
                  <a:pt x="578" y="958"/>
                  <a:pt x="580" y="952"/>
                </a:cubicBezTo>
                <a:cubicBezTo>
                  <a:pt x="579" y="954"/>
                  <a:pt x="579" y="954"/>
                  <a:pt x="579" y="954"/>
                </a:cubicBezTo>
                <a:cubicBezTo>
                  <a:pt x="581" y="954"/>
                  <a:pt x="581" y="954"/>
                  <a:pt x="581" y="954"/>
                </a:cubicBezTo>
                <a:cubicBezTo>
                  <a:pt x="582" y="952"/>
                  <a:pt x="582" y="952"/>
                  <a:pt x="582" y="952"/>
                </a:cubicBezTo>
                <a:cubicBezTo>
                  <a:pt x="583" y="953"/>
                  <a:pt x="583" y="953"/>
                  <a:pt x="583" y="953"/>
                </a:cubicBezTo>
                <a:cubicBezTo>
                  <a:pt x="579" y="956"/>
                  <a:pt x="579" y="956"/>
                  <a:pt x="579" y="956"/>
                </a:cubicBezTo>
                <a:cubicBezTo>
                  <a:pt x="578" y="956"/>
                  <a:pt x="576" y="953"/>
                  <a:pt x="575" y="955"/>
                </a:cubicBezTo>
                <a:cubicBezTo>
                  <a:pt x="577" y="956"/>
                  <a:pt x="577" y="956"/>
                  <a:pt x="577" y="956"/>
                </a:cubicBezTo>
                <a:cubicBezTo>
                  <a:pt x="575" y="958"/>
                  <a:pt x="575" y="958"/>
                  <a:pt x="575" y="958"/>
                </a:cubicBezTo>
                <a:cubicBezTo>
                  <a:pt x="577" y="960"/>
                  <a:pt x="577" y="960"/>
                  <a:pt x="577" y="960"/>
                </a:cubicBezTo>
                <a:cubicBezTo>
                  <a:pt x="589" y="958"/>
                  <a:pt x="589" y="958"/>
                  <a:pt x="589" y="958"/>
                </a:cubicBezTo>
                <a:cubicBezTo>
                  <a:pt x="590" y="956"/>
                  <a:pt x="590" y="956"/>
                  <a:pt x="590" y="956"/>
                </a:cubicBezTo>
                <a:cubicBezTo>
                  <a:pt x="589" y="955"/>
                  <a:pt x="583" y="965"/>
                  <a:pt x="597" y="953"/>
                </a:cubicBezTo>
                <a:cubicBezTo>
                  <a:pt x="597" y="948"/>
                  <a:pt x="597" y="948"/>
                  <a:pt x="597" y="948"/>
                </a:cubicBezTo>
                <a:cubicBezTo>
                  <a:pt x="599" y="947"/>
                  <a:pt x="599" y="947"/>
                  <a:pt x="599" y="947"/>
                </a:cubicBezTo>
                <a:cubicBezTo>
                  <a:pt x="600" y="948"/>
                  <a:pt x="596" y="950"/>
                  <a:pt x="601" y="948"/>
                </a:cubicBezTo>
                <a:cubicBezTo>
                  <a:pt x="598" y="951"/>
                  <a:pt x="598" y="951"/>
                  <a:pt x="598" y="951"/>
                </a:cubicBezTo>
                <a:cubicBezTo>
                  <a:pt x="600" y="954"/>
                  <a:pt x="600" y="954"/>
                  <a:pt x="600" y="954"/>
                </a:cubicBezTo>
                <a:cubicBezTo>
                  <a:pt x="601" y="953"/>
                  <a:pt x="601" y="953"/>
                  <a:pt x="601" y="953"/>
                </a:cubicBezTo>
                <a:cubicBezTo>
                  <a:pt x="602" y="951"/>
                  <a:pt x="602" y="951"/>
                  <a:pt x="602" y="951"/>
                </a:cubicBezTo>
                <a:cubicBezTo>
                  <a:pt x="605" y="950"/>
                  <a:pt x="605" y="950"/>
                  <a:pt x="605" y="950"/>
                </a:cubicBezTo>
                <a:cubicBezTo>
                  <a:pt x="607" y="950"/>
                  <a:pt x="607" y="950"/>
                  <a:pt x="607" y="950"/>
                </a:cubicBezTo>
                <a:cubicBezTo>
                  <a:pt x="606" y="952"/>
                  <a:pt x="606" y="952"/>
                  <a:pt x="606" y="952"/>
                </a:cubicBezTo>
                <a:cubicBezTo>
                  <a:pt x="604" y="953"/>
                  <a:pt x="604" y="953"/>
                  <a:pt x="604" y="953"/>
                </a:cubicBezTo>
                <a:cubicBezTo>
                  <a:pt x="607" y="955"/>
                  <a:pt x="607" y="955"/>
                  <a:pt x="607" y="955"/>
                </a:cubicBezTo>
                <a:cubicBezTo>
                  <a:pt x="613" y="956"/>
                  <a:pt x="613" y="956"/>
                  <a:pt x="613" y="956"/>
                </a:cubicBezTo>
                <a:cubicBezTo>
                  <a:pt x="612" y="957"/>
                  <a:pt x="606" y="955"/>
                  <a:pt x="620" y="953"/>
                </a:cubicBezTo>
                <a:cubicBezTo>
                  <a:pt x="622" y="954"/>
                  <a:pt x="622" y="954"/>
                  <a:pt x="622" y="954"/>
                </a:cubicBezTo>
                <a:cubicBezTo>
                  <a:pt x="627" y="951"/>
                  <a:pt x="627" y="951"/>
                  <a:pt x="627" y="951"/>
                </a:cubicBezTo>
                <a:cubicBezTo>
                  <a:pt x="628" y="953"/>
                  <a:pt x="628" y="953"/>
                  <a:pt x="628" y="953"/>
                </a:cubicBezTo>
                <a:cubicBezTo>
                  <a:pt x="633" y="950"/>
                  <a:pt x="633" y="950"/>
                  <a:pt x="633" y="950"/>
                </a:cubicBezTo>
                <a:cubicBezTo>
                  <a:pt x="654" y="947"/>
                  <a:pt x="654" y="947"/>
                  <a:pt x="654" y="947"/>
                </a:cubicBezTo>
                <a:cubicBezTo>
                  <a:pt x="656" y="945"/>
                  <a:pt x="656" y="945"/>
                  <a:pt x="656" y="945"/>
                </a:cubicBezTo>
                <a:cubicBezTo>
                  <a:pt x="662" y="947"/>
                  <a:pt x="662" y="947"/>
                  <a:pt x="662" y="947"/>
                </a:cubicBezTo>
                <a:cubicBezTo>
                  <a:pt x="666" y="948"/>
                  <a:pt x="666" y="948"/>
                  <a:pt x="666" y="948"/>
                </a:cubicBezTo>
                <a:cubicBezTo>
                  <a:pt x="667" y="950"/>
                  <a:pt x="654" y="951"/>
                  <a:pt x="667" y="941"/>
                </a:cubicBezTo>
                <a:cubicBezTo>
                  <a:pt x="667" y="942"/>
                  <a:pt x="666" y="942"/>
                  <a:pt x="668" y="943"/>
                </a:cubicBezTo>
                <a:cubicBezTo>
                  <a:pt x="669" y="944"/>
                  <a:pt x="659" y="947"/>
                  <a:pt x="670" y="938"/>
                </a:cubicBezTo>
                <a:cubicBezTo>
                  <a:pt x="674" y="939"/>
                  <a:pt x="674" y="939"/>
                  <a:pt x="674" y="939"/>
                </a:cubicBezTo>
                <a:cubicBezTo>
                  <a:pt x="680" y="937"/>
                  <a:pt x="680" y="937"/>
                  <a:pt x="680" y="937"/>
                </a:cubicBezTo>
                <a:cubicBezTo>
                  <a:pt x="681" y="937"/>
                  <a:pt x="672" y="939"/>
                  <a:pt x="683" y="938"/>
                </a:cubicBezTo>
                <a:cubicBezTo>
                  <a:pt x="684" y="936"/>
                  <a:pt x="684" y="936"/>
                  <a:pt x="684" y="936"/>
                </a:cubicBezTo>
                <a:cubicBezTo>
                  <a:pt x="685" y="937"/>
                  <a:pt x="685" y="937"/>
                  <a:pt x="685" y="937"/>
                </a:cubicBezTo>
                <a:cubicBezTo>
                  <a:pt x="681" y="940"/>
                  <a:pt x="681" y="940"/>
                  <a:pt x="681" y="940"/>
                </a:cubicBezTo>
                <a:cubicBezTo>
                  <a:pt x="680" y="938"/>
                  <a:pt x="680" y="938"/>
                  <a:pt x="680" y="938"/>
                </a:cubicBezTo>
                <a:cubicBezTo>
                  <a:pt x="678" y="940"/>
                  <a:pt x="676" y="939"/>
                  <a:pt x="676" y="940"/>
                </a:cubicBezTo>
                <a:cubicBezTo>
                  <a:pt x="670" y="945"/>
                  <a:pt x="670" y="945"/>
                  <a:pt x="670" y="945"/>
                </a:cubicBezTo>
                <a:cubicBezTo>
                  <a:pt x="671" y="947"/>
                  <a:pt x="671" y="947"/>
                  <a:pt x="671" y="947"/>
                </a:cubicBezTo>
                <a:cubicBezTo>
                  <a:pt x="679" y="946"/>
                  <a:pt x="679" y="946"/>
                  <a:pt x="679" y="946"/>
                </a:cubicBezTo>
                <a:cubicBezTo>
                  <a:pt x="682" y="944"/>
                  <a:pt x="682" y="944"/>
                  <a:pt x="682" y="944"/>
                </a:cubicBezTo>
                <a:cubicBezTo>
                  <a:pt x="690" y="944"/>
                  <a:pt x="690" y="944"/>
                  <a:pt x="690" y="944"/>
                </a:cubicBezTo>
                <a:cubicBezTo>
                  <a:pt x="697" y="941"/>
                  <a:pt x="697" y="941"/>
                  <a:pt x="697" y="941"/>
                </a:cubicBezTo>
                <a:cubicBezTo>
                  <a:pt x="702" y="942"/>
                  <a:pt x="702" y="942"/>
                  <a:pt x="702" y="942"/>
                </a:cubicBezTo>
                <a:cubicBezTo>
                  <a:pt x="712" y="941"/>
                  <a:pt x="712" y="941"/>
                  <a:pt x="712" y="941"/>
                </a:cubicBezTo>
                <a:cubicBezTo>
                  <a:pt x="712" y="940"/>
                  <a:pt x="712" y="940"/>
                  <a:pt x="712" y="940"/>
                </a:cubicBezTo>
                <a:cubicBezTo>
                  <a:pt x="706" y="941"/>
                  <a:pt x="711" y="948"/>
                  <a:pt x="720" y="934"/>
                </a:cubicBezTo>
                <a:cubicBezTo>
                  <a:pt x="720" y="933"/>
                  <a:pt x="720" y="933"/>
                  <a:pt x="720" y="933"/>
                </a:cubicBezTo>
                <a:cubicBezTo>
                  <a:pt x="722" y="933"/>
                  <a:pt x="722" y="933"/>
                  <a:pt x="722" y="933"/>
                </a:cubicBezTo>
                <a:cubicBezTo>
                  <a:pt x="723" y="931"/>
                  <a:pt x="723" y="931"/>
                  <a:pt x="723" y="931"/>
                </a:cubicBezTo>
                <a:cubicBezTo>
                  <a:pt x="726" y="934"/>
                  <a:pt x="726" y="934"/>
                  <a:pt x="726" y="934"/>
                </a:cubicBezTo>
                <a:cubicBezTo>
                  <a:pt x="726" y="932"/>
                  <a:pt x="736" y="935"/>
                  <a:pt x="725" y="930"/>
                </a:cubicBezTo>
                <a:cubicBezTo>
                  <a:pt x="726" y="931"/>
                  <a:pt x="727" y="930"/>
                  <a:pt x="728" y="930"/>
                </a:cubicBezTo>
                <a:cubicBezTo>
                  <a:pt x="728" y="936"/>
                  <a:pt x="728" y="936"/>
                  <a:pt x="728" y="936"/>
                </a:cubicBezTo>
                <a:cubicBezTo>
                  <a:pt x="723" y="937"/>
                  <a:pt x="723" y="937"/>
                  <a:pt x="723" y="937"/>
                </a:cubicBezTo>
                <a:cubicBezTo>
                  <a:pt x="723" y="938"/>
                  <a:pt x="723" y="938"/>
                  <a:pt x="723" y="938"/>
                </a:cubicBezTo>
                <a:cubicBezTo>
                  <a:pt x="747" y="937"/>
                  <a:pt x="747" y="937"/>
                  <a:pt x="747" y="937"/>
                </a:cubicBezTo>
                <a:cubicBezTo>
                  <a:pt x="750" y="935"/>
                  <a:pt x="750" y="935"/>
                  <a:pt x="750" y="935"/>
                </a:cubicBezTo>
                <a:cubicBezTo>
                  <a:pt x="748" y="933"/>
                  <a:pt x="748" y="933"/>
                  <a:pt x="748" y="933"/>
                </a:cubicBezTo>
                <a:cubicBezTo>
                  <a:pt x="744" y="933"/>
                  <a:pt x="744" y="933"/>
                  <a:pt x="744" y="933"/>
                </a:cubicBezTo>
                <a:cubicBezTo>
                  <a:pt x="746" y="931"/>
                  <a:pt x="746" y="931"/>
                  <a:pt x="746" y="931"/>
                </a:cubicBezTo>
                <a:cubicBezTo>
                  <a:pt x="751" y="932"/>
                  <a:pt x="751" y="932"/>
                  <a:pt x="751" y="932"/>
                </a:cubicBezTo>
                <a:cubicBezTo>
                  <a:pt x="752" y="931"/>
                  <a:pt x="752" y="931"/>
                  <a:pt x="752" y="931"/>
                </a:cubicBezTo>
                <a:cubicBezTo>
                  <a:pt x="751" y="930"/>
                  <a:pt x="751" y="930"/>
                  <a:pt x="751" y="930"/>
                </a:cubicBezTo>
                <a:cubicBezTo>
                  <a:pt x="751" y="927"/>
                  <a:pt x="751" y="927"/>
                  <a:pt x="751" y="927"/>
                </a:cubicBezTo>
                <a:cubicBezTo>
                  <a:pt x="756" y="925"/>
                  <a:pt x="756" y="925"/>
                  <a:pt x="756" y="925"/>
                </a:cubicBezTo>
                <a:cubicBezTo>
                  <a:pt x="761" y="924"/>
                  <a:pt x="752" y="927"/>
                  <a:pt x="760" y="926"/>
                </a:cubicBezTo>
                <a:cubicBezTo>
                  <a:pt x="760" y="925"/>
                  <a:pt x="760" y="925"/>
                  <a:pt x="760" y="925"/>
                </a:cubicBezTo>
                <a:cubicBezTo>
                  <a:pt x="762" y="927"/>
                  <a:pt x="764" y="922"/>
                  <a:pt x="764" y="929"/>
                </a:cubicBezTo>
                <a:cubicBezTo>
                  <a:pt x="764" y="926"/>
                  <a:pt x="764" y="926"/>
                  <a:pt x="764" y="926"/>
                </a:cubicBezTo>
                <a:cubicBezTo>
                  <a:pt x="765" y="926"/>
                  <a:pt x="765" y="926"/>
                  <a:pt x="765" y="926"/>
                </a:cubicBezTo>
                <a:cubicBezTo>
                  <a:pt x="766" y="927"/>
                  <a:pt x="766" y="927"/>
                  <a:pt x="766" y="927"/>
                </a:cubicBezTo>
                <a:cubicBezTo>
                  <a:pt x="761" y="931"/>
                  <a:pt x="761" y="931"/>
                  <a:pt x="761" y="931"/>
                </a:cubicBezTo>
                <a:cubicBezTo>
                  <a:pt x="762" y="933"/>
                  <a:pt x="762" y="933"/>
                  <a:pt x="762" y="933"/>
                </a:cubicBezTo>
                <a:cubicBezTo>
                  <a:pt x="765" y="933"/>
                  <a:pt x="765" y="933"/>
                  <a:pt x="765" y="933"/>
                </a:cubicBezTo>
                <a:cubicBezTo>
                  <a:pt x="765" y="934"/>
                  <a:pt x="765" y="934"/>
                  <a:pt x="765" y="934"/>
                </a:cubicBezTo>
                <a:cubicBezTo>
                  <a:pt x="770" y="934"/>
                  <a:pt x="770" y="934"/>
                  <a:pt x="770" y="934"/>
                </a:cubicBezTo>
                <a:cubicBezTo>
                  <a:pt x="771" y="934"/>
                  <a:pt x="771" y="934"/>
                  <a:pt x="771" y="934"/>
                </a:cubicBezTo>
                <a:cubicBezTo>
                  <a:pt x="767" y="932"/>
                  <a:pt x="767" y="932"/>
                  <a:pt x="767" y="932"/>
                </a:cubicBezTo>
                <a:cubicBezTo>
                  <a:pt x="769" y="930"/>
                  <a:pt x="769" y="930"/>
                  <a:pt x="769" y="930"/>
                </a:cubicBezTo>
                <a:cubicBezTo>
                  <a:pt x="770" y="930"/>
                  <a:pt x="762" y="929"/>
                  <a:pt x="772" y="930"/>
                </a:cubicBezTo>
                <a:cubicBezTo>
                  <a:pt x="768" y="924"/>
                  <a:pt x="770" y="940"/>
                  <a:pt x="769" y="925"/>
                </a:cubicBezTo>
                <a:cubicBezTo>
                  <a:pt x="766" y="926"/>
                  <a:pt x="770" y="928"/>
                  <a:pt x="772" y="923"/>
                </a:cubicBezTo>
                <a:cubicBezTo>
                  <a:pt x="775" y="926"/>
                  <a:pt x="770" y="924"/>
                  <a:pt x="770" y="927"/>
                </a:cubicBezTo>
                <a:cubicBezTo>
                  <a:pt x="772" y="927"/>
                  <a:pt x="772" y="927"/>
                  <a:pt x="772" y="927"/>
                </a:cubicBezTo>
                <a:cubicBezTo>
                  <a:pt x="773" y="929"/>
                  <a:pt x="773" y="929"/>
                  <a:pt x="773" y="929"/>
                </a:cubicBezTo>
                <a:cubicBezTo>
                  <a:pt x="780" y="926"/>
                  <a:pt x="780" y="926"/>
                  <a:pt x="780" y="926"/>
                </a:cubicBezTo>
                <a:cubicBezTo>
                  <a:pt x="780" y="926"/>
                  <a:pt x="773" y="930"/>
                  <a:pt x="783" y="927"/>
                </a:cubicBezTo>
                <a:cubicBezTo>
                  <a:pt x="783" y="925"/>
                  <a:pt x="783" y="925"/>
                  <a:pt x="783" y="925"/>
                </a:cubicBezTo>
                <a:cubicBezTo>
                  <a:pt x="785" y="926"/>
                  <a:pt x="785" y="926"/>
                  <a:pt x="785" y="926"/>
                </a:cubicBezTo>
                <a:cubicBezTo>
                  <a:pt x="792" y="923"/>
                  <a:pt x="792" y="923"/>
                  <a:pt x="792" y="923"/>
                </a:cubicBezTo>
                <a:cubicBezTo>
                  <a:pt x="793" y="922"/>
                  <a:pt x="793" y="922"/>
                  <a:pt x="793" y="922"/>
                </a:cubicBezTo>
                <a:cubicBezTo>
                  <a:pt x="797" y="923"/>
                  <a:pt x="797" y="923"/>
                  <a:pt x="797" y="923"/>
                </a:cubicBezTo>
                <a:cubicBezTo>
                  <a:pt x="792" y="926"/>
                  <a:pt x="792" y="926"/>
                  <a:pt x="792" y="926"/>
                </a:cubicBezTo>
                <a:cubicBezTo>
                  <a:pt x="796" y="930"/>
                  <a:pt x="796" y="930"/>
                  <a:pt x="796" y="930"/>
                </a:cubicBezTo>
                <a:cubicBezTo>
                  <a:pt x="807" y="929"/>
                  <a:pt x="807" y="929"/>
                  <a:pt x="807" y="929"/>
                </a:cubicBezTo>
                <a:cubicBezTo>
                  <a:pt x="808" y="928"/>
                  <a:pt x="808" y="928"/>
                  <a:pt x="808" y="928"/>
                </a:cubicBezTo>
                <a:cubicBezTo>
                  <a:pt x="808" y="927"/>
                  <a:pt x="808" y="927"/>
                  <a:pt x="808" y="927"/>
                </a:cubicBezTo>
                <a:cubicBezTo>
                  <a:pt x="813" y="929"/>
                  <a:pt x="813" y="929"/>
                  <a:pt x="813" y="929"/>
                </a:cubicBezTo>
                <a:cubicBezTo>
                  <a:pt x="814" y="929"/>
                  <a:pt x="808" y="931"/>
                  <a:pt x="815" y="926"/>
                </a:cubicBezTo>
                <a:cubicBezTo>
                  <a:pt x="817" y="927"/>
                  <a:pt x="817" y="927"/>
                  <a:pt x="817" y="927"/>
                </a:cubicBezTo>
                <a:cubicBezTo>
                  <a:pt x="823" y="925"/>
                  <a:pt x="823" y="925"/>
                  <a:pt x="823" y="925"/>
                </a:cubicBezTo>
                <a:cubicBezTo>
                  <a:pt x="824" y="925"/>
                  <a:pt x="826" y="927"/>
                  <a:pt x="827" y="925"/>
                </a:cubicBezTo>
                <a:cubicBezTo>
                  <a:pt x="827" y="921"/>
                  <a:pt x="830" y="929"/>
                  <a:pt x="830" y="922"/>
                </a:cubicBezTo>
                <a:cubicBezTo>
                  <a:pt x="831" y="925"/>
                  <a:pt x="831" y="925"/>
                  <a:pt x="831" y="925"/>
                </a:cubicBezTo>
                <a:cubicBezTo>
                  <a:pt x="834" y="925"/>
                  <a:pt x="832" y="922"/>
                  <a:pt x="834" y="922"/>
                </a:cubicBezTo>
                <a:cubicBezTo>
                  <a:pt x="837" y="921"/>
                  <a:pt x="837" y="921"/>
                  <a:pt x="837" y="921"/>
                </a:cubicBezTo>
                <a:cubicBezTo>
                  <a:pt x="839" y="917"/>
                  <a:pt x="839" y="917"/>
                  <a:pt x="839" y="917"/>
                </a:cubicBezTo>
                <a:cubicBezTo>
                  <a:pt x="845" y="918"/>
                  <a:pt x="845" y="918"/>
                  <a:pt x="845" y="918"/>
                </a:cubicBezTo>
                <a:cubicBezTo>
                  <a:pt x="850" y="912"/>
                  <a:pt x="850" y="912"/>
                  <a:pt x="850" y="912"/>
                </a:cubicBezTo>
                <a:cubicBezTo>
                  <a:pt x="850" y="916"/>
                  <a:pt x="850" y="916"/>
                  <a:pt x="850" y="916"/>
                </a:cubicBezTo>
                <a:cubicBezTo>
                  <a:pt x="853" y="918"/>
                  <a:pt x="853" y="918"/>
                  <a:pt x="853" y="918"/>
                </a:cubicBezTo>
                <a:cubicBezTo>
                  <a:pt x="856" y="914"/>
                  <a:pt x="856" y="914"/>
                  <a:pt x="856" y="914"/>
                </a:cubicBezTo>
                <a:cubicBezTo>
                  <a:pt x="858" y="915"/>
                  <a:pt x="858" y="915"/>
                  <a:pt x="858" y="915"/>
                </a:cubicBezTo>
                <a:cubicBezTo>
                  <a:pt x="853" y="919"/>
                  <a:pt x="853" y="919"/>
                  <a:pt x="853" y="919"/>
                </a:cubicBezTo>
                <a:cubicBezTo>
                  <a:pt x="857" y="919"/>
                  <a:pt x="857" y="919"/>
                  <a:pt x="857" y="919"/>
                </a:cubicBezTo>
                <a:cubicBezTo>
                  <a:pt x="856" y="921"/>
                  <a:pt x="853" y="919"/>
                  <a:pt x="853" y="921"/>
                </a:cubicBezTo>
                <a:cubicBezTo>
                  <a:pt x="854" y="923"/>
                  <a:pt x="854" y="923"/>
                  <a:pt x="854" y="923"/>
                </a:cubicBezTo>
                <a:cubicBezTo>
                  <a:pt x="855" y="922"/>
                  <a:pt x="855" y="922"/>
                  <a:pt x="855" y="922"/>
                </a:cubicBezTo>
                <a:cubicBezTo>
                  <a:pt x="858" y="923"/>
                  <a:pt x="847" y="926"/>
                  <a:pt x="859" y="922"/>
                </a:cubicBezTo>
                <a:cubicBezTo>
                  <a:pt x="859" y="917"/>
                  <a:pt x="859" y="917"/>
                  <a:pt x="859" y="917"/>
                </a:cubicBezTo>
                <a:cubicBezTo>
                  <a:pt x="858" y="917"/>
                  <a:pt x="858" y="917"/>
                  <a:pt x="858" y="917"/>
                </a:cubicBezTo>
                <a:cubicBezTo>
                  <a:pt x="862" y="916"/>
                  <a:pt x="862" y="916"/>
                  <a:pt x="862" y="916"/>
                </a:cubicBezTo>
                <a:cubicBezTo>
                  <a:pt x="863" y="914"/>
                  <a:pt x="863" y="914"/>
                  <a:pt x="863" y="914"/>
                </a:cubicBezTo>
                <a:cubicBezTo>
                  <a:pt x="869" y="914"/>
                  <a:pt x="869" y="914"/>
                  <a:pt x="869" y="914"/>
                </a:cubicBezTo>
                <a:cubicBezTo>
                  <a:pt x="869" y="912"/>
                  <a:pt x="869" y="912"/>
                  <a:pt x="869" y="912"/>
                </a:cubicBezTo>
                <a:cubicBezTo>
                  <a:pt x="872" y="912"/>
                  <a:pt x="872" y="912"/>
                  <a:pt x="872" y="912"/>
                </a:cubicBezTo>
                <a:cubicBezTo>
                  <a:pt x="873" y="914"/>
                  <a:pt x="873" y="914"/>
                  <a:pt x="873" y="914"/>
                </a:cubicBezTo>
                <a:cubicBezTo>
                  <a:pt x="877" y="911"/>
                  <a:pt x="877" y="911"/>
                  <a:pt x="877" y="911"/>
                </a:cubicBezTo>
                <a:cubicBezTo>
                  <a:pt x="888" y="910"/>
                  <a:pt x="888" y="910"/>
                  <a:pt x="888" y="910"/>
                </a:cubicBezTo>
                <a:cubicBezTo>
                  <a:pt x="884" y="914"/>
                  <a:pt x="884" y="914"/>
                  <a:pt x="884" y="914"/>
                </a:cubicBezTo>
                <a:cubicBezTo>
                  <a:pt x="885" y="916"/>
                  <a:pt x="885" y="916"/>
                  <a:pt x="885" y="916"/>
                </a:cubicBezTo>
                <a:cubicBezTo>
                  <a:pt x="880" y="916"/>
                  <a:pt x="880" y="916"/>
                  <a:pt x="880" y="916"/>
                </a:cubicBezTo>
                <a:cubicBezTo>
                  <a:pt x="879" y="917"/>
                  <a:pt x="879" y="917"/>
                  <a:pt x="879" y="917"/>
                </a:cubicBezTo>
                <a:cubicBezTo>
                  <a:pt x="880" y="917"/>
                  <a:pt x="880" y="917"/>
                  <a:pt x="880" y="917"/>
                </a:cubicBezTo>
                <a:cubicBezTo>
                  <a:pt x="882" y="920"/>
                  <a:pt x="882" y="920"/>
                  <a:pt x="882" y="920"/>
                </a:cubicBezTo>
                <a:cubicBezTo>
                  <a:pt x="884" y="920"/>
                  <a:pt x="873" y="922"/>
                  <a:pt x="886" y="917"/>
                </a:cubicBezTo>
                <a:cubicBezTo>
                  <a:pt x="887" y="918"/>
                  <a:pt x="887" y="918"/>
                  <a:pt x="887" y="918"/>
                </a:cubicBezTo>
                <a:cubicBezTo>
                  <a:pt x="893" y="909"/>
                  <a:pt x="893" y="909"/>
                  <a:pt x="893" y="909"/>
                </a:cubicBezTo>
                <a:cubicBezTo>
                  <a:pt x="896" y="909"/>
                  <a:pt x="896" y="905"/>
                  <a:pt x="899" y="906"/>
                </a:cubicBezTo>
                <a:cubicBezTo>
                  <a:pt x="900" y="909"/>
                  <a:pt x="900" y="909"/>
                  <a:pt x="900" y="909"/>
                </a:cubicBezTo>
                <a:cubicBezTo>
                  <a:pt x="902" y="908"/>
                  <a:pt x="902" y="908"/>
                  <a:pt x="902" y="908"/>
                </a:cubicBezTo>
                <a:cubicBezTo>
                  <a:pt x="905" y="911"/>
                  <a:pt x="905" y="911"/>
                  <a:pt x="905" y="911"/>
                </a:cubicBezTo>
                <a:cubicBezTo>
                  <a:pt x="905" y="911"/>
                  <a:pt x="906" y="911"/>
                  <a:pt x="907" y="910"/>
                </a:cubicBezTo>
                <a:cubicBezTo>
                  <a:pt x="903" y="912"/>
                  <a:pt x="903" y="912"/>
                  <a:pt x="903" y="912"/>
                </a:cubicBezTo>
                <a:cubicBezTo>
                  <a:pt x="900" y="910"/>
                  <a:pt x="896" y="909"/>
                  <a:pt x="893" y="913"/>
                </a:cubicBezTo>
                <a:cubicBezTo>
                  <a:pt x="892" y="914"/>
                  <a:pt x="892" y="914"/>
                  <a:pt x="892" y="914"/>
                </a:cubicBezTo>
                <a:cubicBezTo>
                  <a:pt x="894" y="915"/>
                  <a:pt x="894" y="915"/>
                  <a:pt x="894" y="915"/>
                </a:cubicBezTo>
                <a:cubicBezTo>
                  <a:pt x="896" y="914"/>
                  <a:pt x="896" y="914"/>
                  <a:pt x="896" y="914"/>
                </a:cubicBezTo>
                <a:cubicBezTo>
                  <a:pt x="896" y="914"/>
                  <a:pt x="896" y="914"/>
                  <a:pt x="896" y="914"/>
                </a:cubicBezTo>
                <a:cubicBezTo>
                  <a:pt x="899" y="914"/>
                  <a:pt x="899" y="914"/>
                  <a:pt x="899" y="914"/>
                </a:cubicBezTo>
                <a:cubicBezTo>
                  <a:pt x="904" y="918"/>
                  <a:pt x="904" y="918"/>
                  <a:pt x="904" y="918"/>
                </a:cubicBezTo>
                <a:cubicBezTo>
                  <a:pt x="909" y="915"/>
                  <a:pt x="909" y="915"/>
                  <a:pt x="909" y="915"/>
                </a:cubicBezTo>
                <a:cubicBezTo>
                  <a:pt x="910" y="916"/>
                  <a:pt x="910" y="916"/>
                  <a:pt x="910" y="916"/>
                </a:cubicBezTo>
                <a:cubicBezTo>
                  <a:pt x="924" y="911"/>
                  <a:pt x="924" y="911"/>
                  <a:pt x="924" y="911"/>
                </a:cubicBezTo>
                <a:cubicBezTo>
                  <a:pt x="931" y="910"/>
                  <a:pt x="931" y="910"/>
                  <a:pt x="931" y="910"/>
                </a:cubicBezTo>
                <a:cubicBezTo>
                  <a:pt x="932" y="909"/>
                  <a:pt x="932" y="909"/>
                  <a:pt x="932" y="909"/>
                </a:cubicBezTo>
                <a:cubicBezTo>
                  <a:pt x="933" y="909"/>
                  <a:pt x="927" y="912"/>
                  <a:pt x="932" y="906"/>
                </a:cubicBezTo>
                <a:cubicBezTo>
                  <a:pt x="932" y="909"/>
                  <a:pt x="932" y="909"/>
                  <a:pt x="932" y="909"/>
                </a:cubicBezTo>
                <a:cubicBezTo>
                  <a:pt x="933" y="909"/>
                  <a:pt x="928" y="910"/>
                  <a:pt x="934" y="909"/>
                </a:cubicBezTo>
                <a:cubicBezTo>
                  <a:pt x="932" y="913"/>
                  <a:pt x="932" y="913"/>
                  <a:pt x="932" y="913"/>
                </a:cubicBezTo>
                <a:cubicBezTo>
                  <a:pt x="927" y="911"/>
                  <a:pt x="921" y="923"/>
                  <a:pt x="921" y="912"/>
                </a:cubicBezTo>
                <a:cubicBezTo>
                  <a:pt x="919" y="912"/>
                  <a:pt x="920" y="916"/>
                  <a:pt x="919" y="914"/>
                </a:cubicBezTo>
                <a:cubicBezTo>
                  <a:pt x="914" y="919"/>
                  <a:pt x="911" y="907"/>
                  <a:pt x="914" y="922"/>
                </a:cubicBezTo>
                <a:cubicBezTo>
                  <a:pt x="914" y="924"/>
                  <a:pt x="911" y="921"/>
                  <a:pt x="913" y="924"/>
                </a:cubicBezTo>
                <a:cubicBezTo>
                  <a:pt x="909" y="921"/>
                  <a:pt x="909" y="921"/>
                  <a:pt x="909" y="921"/>
                </a:cubicBezTo>
                <a:cubicBezTo>
                  <a:pt x="911" y="918"/>
                  <a:pt x="899" y="922"/>
                  <a:pt x="912" y="918"/>
                </a:cubicBezTo>
                <a:cubicBezTo>
                  <a:pt x="909" y="917"/>
                  <a:pt x="909" y="917"/>
                  <a:pt x="909" y="917"/>
                </a:cubicBezTo>
                <a:cubicBezTo>
                  <a:pt x="907" y="919"/>
                  <a:pt x="907" y="919"/>
                  <a:pt x="907" y="919"/>
                </a:cubicBezTo>
                <a:cubicBezTo>
                  <a:pt x="905" y="918"/>
                  <a:pt x="905" y="918"/>
                  <a:pt x="905" y="918"/>
                </a:cubicBezTo>
                <a:cubicBezTo>
                  <a:pt x="902" y="919"/>
                  <a:pt x="902" y="919"/>
                  <a:pt x="902" y="919"/>
                </a:cubicBezTo>
                <a:cubicBezTo>
                  <a:pt x="896" y="918"/>
                  <a:pt x="896" y="918"/>
                  <a:pt x="896" y="918"/>
                </a:cubicBezTo>
                <a:cubicBezTo>
                  <a:pt x="895" y="921"/>
                  <a:pt x="895" y="921"/>
                  <a:pt x="895" y="921"/>
                </a:cubicBezTo>
                <a:cubicBezTo>
                  <a:pt x="894" y="919"/>
                  <a:pt x="894" y="919"/>
                  <a:pt x="894" y="919"/>
                </a:cubicBezTo>
                <a:cubicBezTo>
                  <a:pt x="885" y="920"/>
                  <a:pt x="885" y="920"/>
                  <a:pt x="885" y="920"/>
                </a:cubicBezTo>
                <a:cubicBezTo>
                  <a:pt x="881" y="920"/>
                  <a:pt x="881" y="920"/>
                  <a:pt x="881" y="920"/>
                </a:cubicBezTo>
                <a:cubicBezTo>
                  <a:pt x="880" y="922"/>
                  <a:pt x="880" y="922"/>
                  <a:pt x="880" y="922"/>
                </a:cubicBezTo>
                <a:cubicBezTo>
                  <a:pt x="879" y="921"/>
                  <a:pt x="879" y="921"/>
                  <a:pt x="879" y="921"/>
                </a:cubicBezTo>
                <a:cubicBezTo>
                  <a:pt x="877" y="922"/>
                  <a:pt x="875" y="925"/>
                  <a:pt x="873" y="921"/>
                </a:cubicBezTo>
                <a:cubicBezTo>
                  <a:pt x="872" y="924"/>
                  <a:pt x="872" y="924"/>
                  <a:pt x="872" y="924"/>
                </a:cubicBezTo>
                <a:cubicBezTo>
                  <a:pt x="861" y="924"/>
                  <a:pt x="861" y="924"/>
                  <a:pt x="861" y="924"/>
                </a:cubicBezTo>
                <a:cubicBezTo>
                  <a:pt x="849" y="926"/>
                  <a:pt x="849" y="926"/>
                  <a:pt x="849" y="926"/>
                </a:cubicBezTo>
                <a:cubicBezTo>
                  <a:pt x="841" y="926"/>
                  <a:pt x="841" y="926"/>
                  <a:pt x="841" y="926"/>
                </a:cubicBezTo>
                <a:cubicBezTo>
                  <a:pt x="839" y="928"/>
                  <a:pt x="839" y="928"/>
                  <a:pt x="839" y="928"/>
                </a:cubicBezTo>
                <a:cubicBezTo>
                  <a:pt x="823" y="929"/>
                  <a:pt x="823" y="929"/>
                  <a:pt x="823" y="929"/>
                </a:cubicBezTo>
                <a:cubicBezTo>
                  <a:pt x="819" y="932"/>
                  <a:pt x="819" y="932"/>
                  <a:pt x="819" y="932"/>
                </a:cubicBezTo>
                <a:cubicBezTo>
                  <a:pt x="820" y="933"/>
                  <a:pt x="820" y="933"/>
                  <a:pt x="820" y="933"/>
                </a:cubicBezTo>
                <a:cubicBezTo>
                  <a:pt x="826" y="931"/>
                  <a:pt x="826" y="931"/>
                  <a:pt x="826" y="931"/>
                </a:cubicBezTo>
                <a:cubicBezTo>
                  <a:pt x="826" y="935"/>
                  <a:pt x="826" y="935"/>
                  <a:pt x="826" y="935"/>
                </a:cubicBezTo>
                <a:cubicBezTo>
                  <a:pt x="816" y="933"/>
                  <a:pt x="816" y="933"/>
                  <a:pt x="816" y="933"/>
                </a:cubicBezTo>
                <a:cubicBezTo>
                  <a:pt x="815" y="929"/>
                  <a:pt x="815" y="929"/>
                  <a:pt x="815" y="929"/>
                </a:cubicBezTo>
                <a:cubicBezTo>
                  <a:pt x="807" y="931"/>
                  <a:pt x="807" y="931"/>
                  <a:pt x="807" y="931"/>
                </a:cubicBezTo>
                <a:cubicBezTo>
                  <a:pt x="801" y="931"/>
                  <a:pt x="801" y="931"/>
                  <a:pt x="801" y="931"/>
                </a:cubicBezTo>
                <a:cubicBezTo>
                  <a:pt x="797" y="934"/>
                  <a:pt x="797" y="934"/>
                  <a:pt x="797" y="934"/>
                </a:cubicBezTo>
                <a:cubicBezTo>
                  <a:pt x="793" y="931"/>
                  <a:pt x="793" y="931"/>
                  <a:pt x="793" y="931"/>
                </a:cubicBezTo>
                <a:cubicBezTo>
                  <a:pt x="792" y="933"/>
                  <a:pt x="791" y="934"/>
                  <a:pt x="785" y="933"/>
                </a:cubicBezTo>
                <a:cubicBezTo>
                  <a:pt x="783" y="934"/>
                  <a:pt x="783" y="934"/>
                  <a:pt x="783" y="934"/>
                </a:cubicBezTo>
                <a:cubicBezTo>
                  <a:pt x="783" y="934"/>
                  <a:pt x="783" y="934"/>
                  <a:pt x="783" y="934"/>
                </a:cubicBezTo>
                <a:cubicBezTo>
                  <a:pt x="777" y="934"/>
                  <a:pt x="777" y="934"/>
                  <a:pt x="777" y="934"/>
                </a:cubicBezTo>
                <a:cubicBezTo>
                  <a:pt x="776" y="935"/>
                  <a:pt x="776" y="935"/>
                  <a:pt x="776" y="935"/>
                </a:cubicBezTo>
                <a:cubicBezTo>
                  <a:pt x="774" y="935"/>
                  <a:pt x="774" y="935"/>
                  <a:pt x="774" y="935"/>
                </a:cubicBezTo>
                <a:cubicBezTo>
                  <a:pt x="774" y="933"/>
                  <a:pt x="774" y="933"/>
                  <a:pt x="774" y="933"/>
                </a:cubicBezTo>
                <a:cubicBezTo>
                  <a:pt x="769" y="937"/>
                  <a:pt x="769" y="937"/>
                  <a:pt x="769" y="937"/>
                </a:cubicBezTo>
                <a:cubicBezTo>
                  <a:pt x="766" y="938"/>
                  <a:pt x="766" y="938"/>
                  <a:pt x="766" y="938"/>
                </a:cubicBezTo>
                <a:cubicBezTo>
                  <a:pt x="762" y="935"/>
                  <a:pt x="762" y="935"/>
                  <a:pt x="762" y="935"/>
                </a:cubicBezTo>
                <a:cubicBezTo>
                  <a:pt x="757" y="936"/>
                  <a:pt x="757" y="936"/>
                  <a:pt x="757" y="936"/>
                </a:cubicBezTo>
                <a:cubicBezTo>
                  <a:pt x="757" y="939"/>
                  <a:pt x="757" y="939"/>
                  <a:pt x="757" y="939"/>
                </a:cubicBezTo>
                <a:cubicBezTo>
                  <a:pt x="755" y="938"/>
                  <a:pt x="755" y="938"/>
                  <a:pt x="755" y="938"/>
                </a:cubicBezTo>
                <a:cubicBezTo>
                  <a:pt x="753" y="938"/>
                  <a:pt x="753" y="938"/>
                  <a:pt x="753" y="938"/>
                </a:cubicBezTo>
                <a:cubicBezTo>
                  <a:pt x="752" y="939"/>
                  <a:pt x="752" y="939"/>
                  <a:pt x="752" y="939"/>
                </a:cubicBezTo>
                <a:cubicBezTo>
                  <a:pt x="750" y="938"/>
                  <a:pt x="750" y="938"/>
                  <a:pt x="750" y="938"/>
                </a:cubicBezTo>
                <a:cubicBezTo>
                  <a:pt x="740" y="940"/>
                  <a:pt x="740" y="940"/>
                  <a:pt x="740" y="940"/>
                </a:cubicBezTo>
                <a:cubicBezTo>
                  <a:pt x="736" y="941"/>
                  <a:pt x="736" y="941"/>
                  <a:pt x="736" y="941"/>
                </a:cubicBezTo>
                <a:cubicBezTo>
                  <a:pt x="729" y="940"/>
                  <a:pt x="729" y="940"/>
                  <a:pt x="729" y="940"/>
                </a:cubicBezTo>
                <a:cubicBezTo>
                  <a:pt x="729" y="941"/>
                  <a:pt x="727" y="937"/>
                  <a:pt x="729" y="942"/>
                </a:cubicBezTo>
                <a:cubicBezTo>
                  <a:pt x="728" y="942"/>
                  <a:pt x="728" y="942"/>
                  <a:pt x="728" y="942"/>
                </a:cubicBezTo>
                <a:cubicBezTo>
                  <a:pt x="728" y="941"/>
                  <a:pt x="728" y="941"/>
                  <a:pt x="728" y="941"/>
                </a:cubicBezTo>
                <a:cubicBezTo>
                  <a:pt x="727" y="940"/>
                  <a:pt x="727" y="940"/>
                  <a:pt x="727" y="940"/>
                </a:cubicBezTo>
                <a:cubicBezTo>
                  <a:pt x="722" y="942"/>
                  <a:pt x="722" y="942"/>
                  <a:pt x="722" y="942"/>
                </a:cubicBezTo>
                <a:cubicBezTo>
                  <a:pt x="721" y="941"/>
                  <a:pt x="731" y="942"/>
                  <a:pt x="720" y="940"/>
                </a:cubicBezTo>
                <a:cubicBezTo>
                  <a:pt x="719" y="945"/>
                  <a:pt x="719" y="945"/>
                  <a:pt x="719" y="945"/>
                </a:cubicBezTo>
                <a:cubicBezTo>
                  <a:pt x="716" y="946"/>
                  <a:pt x="716" y="946"/>
                  <a:pt x="716" y="946"/>
                </a:cubicBezTo>
                <a:cubicBezTo>
                  <a:pt x="704" y="943"/>
                  <a:pt x="704" y="943"/>
                  <a:pt x="704" y="943"/>
                </a:cubicBezTo>
                <a:cubicBezTo>
                  <a:pt x="704" y="944"/>
                  <a:pt x="704" y="944"/>
                  <a:pt x="704" y="944"/>
                </a:cubicBezTo>
                <a:cubicBezTo>
                  <a:pt x="706" y="945"/>
                  <a:pt x="706" y="945"/>
                  <a:pt x="706" y="945"/>
                </a:cubicBezTo>
                <a:cubicBezTo>
                  <a:pt x="698" y="948"/>
                  <a:pt x="698" y="948"/>
                  <a:pt x="698" y="948"/>
                </a:cubicBezTo>
                <a:cubicBezTo>
                  <a:pt x="696" y="947"/>
                  <a:pt x="696" y="947"/>
                  <a:pt x="696" y="947"/>
                </a:cubicBezTo>
                <a:cubicBezTo>
                  <a:pt x="694" y="948"/>
                  <a:pt x="694" y="948"/>
                  <a:pt x="694" y="948"/>
                </a:cubicBezTo>
                <a:cubicBezTo>
                  <a:pt x="690" y="946"/>
                  <a:pt x="690" y="946"/>
                  <a:pt x="690" y="946"/>
                </a:cubicBezTo>
                <a:cubicBezTo>
                  <a:pt x="684" y="949"/>
                  <a:pt x="684" y="949"/>
                  <a:pt x="684" y="949"/>
                </a:cubicBezTo>
                <a:cubicBezTo>
                  <a:pt x="679" y="948"/>
                  <a:pt x="679" y="948"/>
                  <a:pt x="679" y="948"/>
                </a:cubicBezTo>
                <a:cubicBezTo>
                  <a:pt x="677" y="948"/>
                  <a:pt x="687" y="940"/>
                  <a:pt x="676" y="950"/>
                </a:cubicBezTo>
                <a:cubicBezTo>
                  <a:pt x="670" y="951"/>
                  <a:pt x="670" y="951"/>
                  <a:pt x="670" y="951"/>
                </a:cubicBezTo>
                <a:cubicBezTo>
                  <a:pt x="666" y="952"/>
                  <a:pt x="666" y="952"/>
                  <a:pt x="666" y="952"/>
                </a:cubicBezTo>
                <a:cubicBezTo>
                  <a:pt x="668" y="950"/>
                  <a:pt x="668" y="950"/>
                  <a:pt x="668" y="950"/>
                </a:cubicBezTo>
                <a:cubicBezTo>
                  <a:pt x="664" y="949"/>
                  <a:pt x="664" y="949"/>
                  <a:pt x="664" y="949"/>
                </a:cubicBezTo>
                <a:cubicBezTo>
                  <a:pt x="663" y="948"/>
                  <a:pt x="669" y="957"/>
                  <a:pt x="658" y="951"/>
                </a:cubicBezTo>
                <a:cubicBezTo>
                  <a:pt x="653" y="953"/>
                  <a:pt x="653" y="953"/>
                  <a:pt x="653" y="953"/>
                </a:cubicBezTo>
                <a:cubicBezTo>
                  <a:pt x="651" y="953"/>
                  <a:pt x="651" y="953"/>
                  <a:pt x="651" y="953"/>
                </a:cubicBezTo>
                <a:cubicBezTo>
                  <a:pt x="652" y="953"/>
                  <a:pt x="653" y="952"/>
                  <a:pt x="652" y="951"/>
                </a:cubicBezTo>
                <a:cubicBezTo>
                  <a:pt x="640" y="955"/>
                  <a:pt x="640" y="955"/>
                  <a:pt x="640" y="955"/>
                </a:cubicBezTo>
                <a:cubicBezTo>
                  <a:pt x="633" y="956"/>
                  <a:pt x="633" y="956"/>
                  <a:pt x="633" y="956"/>
                </a:cubicBezTo>
                <a:cubicBezTo>
                  <a:pt x="632" y="955"/>
                  <a:pt x="632" y="955"/>
                  <a:pt x="632" y="955"/>
                </a:cubicBezTo>
                <a:cubicBezTo>
                  <a:pt x="627" y="957"/>
                  <a:pt x="627" y="957"/>
                  <a:pt x="627" y="957"/>
                </a:cubicBezTo>
                <a:cubicBezTo>
                  <a:pt x="623" y="956"/>
                  <a:pt x="623" y="956"/>
                  <a:pt x="623" y="956"/>
                </a:cubicBezTo>
                <a:cubicBezTo>
                  <a:pt x="621" y="958"/>
                  <a:pt x="621" y="958"/>
                  <a:pt x="621" y="958"/>
                </a:cubicBezTo>
                <a:cubicBezTo>
                  <a:pt x="621" y="957"/>
                  <a:pt x="628" y="958"/>
                  <a:pt x="619" y="957"/>
                </a:cubicBezTo>
                <a:cubicBezTo>
                  <a:pt x="619" y="956"/>
                  <a:pt x="619" y="956"/>
                  <a:pt x="619" y="956"/>
                </a:cubicBezTo>
                <a:cubicBezTo>
                  <a:pt x="615" y="958"/>
                  <a:pt x="615" y="958"/>
                  <a:pt x="615" y="958"/>
                </a:cubicBezTo>
                <a:cubicBezTo>
                  <a:pt x="615" y="958"/>
                  <a:pt x="616" y="959"/>
                  <a:pt x="615" y="957"/>
                </a:cubicBezTo>
                <a:cubicBezTo>
                  <a:pt x="614" y="959"/>
                  <a:pt x="628" y="955"/>
                  <a:pt x="609" y="957"/>
                </a:cubicBezTo>
                <a:cubicBezTo>
                  <a:pt x="611" y="958"/>
                  <a:pt x="611" y="958"/>
                  <a:pt x="611" y="958"/>
                </a:cubicBezTo>
                <a:cubicBezTo>
                  <a:pt x="610" y="960"/>
                  <a:pt x="610" y="960"/>
                  <a:pt x="610" y="960"/>
                </a:cubicBezTo>
                <a:cubicBezTo>
                  <a:pt x="608" y="959"/>
                  <a:pt x="608" y="959"/>
                  <a:pt x="608" y="959"/>
                </a:cubicBezTo>
                <a:cubicBezTo>
                  <a:pt x="604" y="960"/>
                  <a:pt x="604" y="960"/>
                  <a:pt x="604" y="960"/>
                </a:cubicBezTo>
                <a:cubicBezTo>
                  <a:pt x="607" y="960"/>
                  <a:pt x="601" y="959"/>
                  <a:pt x="607" y="958"/>
                </a:cubicBezTo>
                <a:cubicBezTo>
                  <a:pt x="604" y="957"/>
                  <a:pt x="604" y="957"/>
                  <a:pt x="604" y="957"/>
                </a:cubicBezTo>
                <a:cubicBezTo>
                  <a:pt x="599" y="959"/>
                  <a:pt x="599" y="959"/>
                  <a:pt x="599" y="959"/>
                </a:cubicBezTo>
                <a:cubicBezTo>
                  <a:pt x="600" y="959"/>
                  <a:pt x="598" y="956"/>
                  <a:pt x="600" y="959"/>
                </a:cubicBezTo>
                <a:cubicBezTo>
                  <a:pt x="599" y="961"/>
                  <a:pt x="599" y="961"/>
                  <a:pt x="599" y="961"/>
                </a:cubicBezTo>
                <a:cubicBezTo>
                  <a:pt x="591" y="961"/>
                  <a:pt x="591" y="961"/>
                  <a:pt x="591" y="961"/>
                </a:cubicBezTo>
                <a:cubicBezTo>
                  <a:pt x="591" y="960"/>
                  <a:pt x="590" y="963"/>
                  <a:pt x="590" y="959"/>
                </a:cubicBezTo>
                <a:cubicBezTo>
                  <a:pt x="586" y="962"/>
                  <a:pt x="597" y="952"/>
                  <a:pt x="585" y="963"/>
                </a:cubicBezTo>
                <a:cubicBezTo>
                  <a:pt x="583" y="965"/>
                  <a:pt x="583" y="965"/>
                  <a:pt x="583" y="965"/>
                </a:cubicBezTo>
                <a:cubicBezTo>
                  <a:pt x="590" y="965"/>
                  <a:pt x="590" y="965"/>
                  <a:pt x="590" y="965"/>
                </a:cubicBezTo>
                <a:cubicBezTo>
                  <a:pt x="591" y="963"/>
                  <a:pt x="591" y="963"/>
                  <a:pt x="591" y="963"/>
                </a:cubicBezTo>
                <a:cubicBezTo>
                  <a:pt x="593" y="967"/>
                  <a:pt x="593" y="967"/>
                  <a:pt x="593" y="967"/>
                </a:cubicBezTo>
                <a:cubicBezTo>
                  <a:pt x="593" y="966"/>
                  <a:pt x="593" y="966"/>
                  <a:pt x="594" y="966"/>
                </a:cubicBezTo>
                <a:cubicBezTo>
                  <a:pt x="594" y="967"/>
                  <a:pt x="594" y="967"/>
                  <a:pt x="594" y="967"/>
                </a:cubicBezTo>
                <a:cubicBezTo>
                  <a:pt x="591" y="967"/>
                  <a:pt x="591" y="967"/>
                  <a:pt x="591" y="967"/>
                </a:cubicBezTo>
                <a:cubicBezTo>
                  <a:pt x="591" y="967"/>
                  <a:pt x="591" y="967"/>
                  <a:pt x="591" y="967"/>
                </a:cubicBezTo>
                <a:cubicBezTo>
                  <a:pt x="590" y="966"/>
                  <a:pt x="590" y="966"/>
                  <a:pt x="590" y="966"/>
                </a:cubicBezTo>
                <a:cubicBezTo>
                  <a:pt x="587" y="967"/>
                  <a:pt x="587" y="967"/>
                  <a:pt x="587" y="967"/>
                </a:cubicBezTo>
                <a:cubicBezTo>
                  <a:pt x="590" y="969"/>
                  <a:pt x="590" y="969"/>
                  <a:pt x="590" y="969"/>
                </a:cubicBezTo>
                <a:cubicBezTo>
                  <a:pt x="589" y="970"/>
                  <a:pt x="589" y="970"/>
                  <a:pt x="589" y="970"/>
                </a:cubicBezTo>
                <a:cubicBezTo>
                  <a:pt x="584" y="969"/>
                  <a:pt x="584" y="969"/>
                  <a:pt x="584" y="969"/>
                </a:cubicBezTo>
                <a:cubicBezTo>
                  <a:pt x="586" y="967"/>
                  <a:pt x="586" y="967"/>
                  <a:pt x="586" y="967"/>
                </a:cubicBezTo>
                <a:cubicBezTo>
                  <a:pt x="583" y="965"/>
                  <a:pt x="583" y="965"/>
                  <a:pt x="583" y="965"/>
                </a:cubicBezTo>
                <a:cubicBezTo>
                  <a:pt x="583" y="965"/>
                  <a:pt x="583" y="965"/>
                  <a:pt x="583" y="965"/>
                </a:cubicBezTo>
                <a:cubicBezTo>
                  <a:pt x="583" y="960"/>
                  <a:pt x="583" y="960"/>
                  <a:pt x="583" y="960"/>
                </a:cubicBezTo>
                <a:cubicBezTo>
                  <a:pt x="566" y="963"/>
                  <a:pt x="566" y="963"/>
                  <a:pt x="566" y="963"/>
                </a:cubicBezTo>
                <a:cubicBezTo>
                  <a:pt x="565" y="965"/>
                  <a:pt x="565" y="965"/>
                  <a:pt x="565" y="965"/>
                </a:cubicBezTo>
                <a:cubicBezTo>
                  <a:pt x="563" y="965"/>
                  <a:pt x="576" y="963"/>
                  <a:pt x="559" y="965"/>
                </a:cubicBezTo>
                <a:cubicBezTo>
                  <a:pt x="564" y="967"/>
                  <a:pt x="564" y="967"/>
                  <a:pt x="564" y="967"/>
                </a:cubicBezTo>
                <a:cubicBezTo>
                  <a:pt x="560" y="967"/>
                  <a:pt x="560" y="967"/>
                  <a:pt x="560" y="967"/>
                </a:cubicBezTo>
                <a:cubicBezTo>
                  <a:pt x="556" y="968"/>
                  <a:pt x="556" y="968"/>
                  <a:pt x="556" y="968"/>
                </a:cubicBezTo>
                <a:cubicBezTo>
                  <a:pt x="553" y="965"/>
                  <a:pt x="553" y="965"/>
                  <a:pt x="553" y="965"/>
                </a:cubicBezTo>
                <a:cubicBezTo>
                  <a:pt x="554" y="962"/>
                  <a:pt x="554" y="962"/>
                  <a:pt x="554" y="962"/>
                </a:cubicBezTo>
                <a:cubicBezTo>
                  <a:pt x="550" y="962"/>
                  <a:pt x="550" y="962"/>
                  <a:pt x="550" y="962"/>
                </a:cubicBezTo>
                <a:cubicBezTo>
                  <a:pt x="550" y="963"/>
                  <a:pt x="550" y="963"/>
                  <a:pt x="550" y="963"/>
                </a:cubicBezTo>
                <a:cubicBezTo>
                  <a:pt x="552" y="965"/>
                  <a:pt x="552" y="965"/>
                  <a:pt x="552" y="965"/>
                </a:cubicBezTo>
                <a:cubicBezTo>
                  <a:pt x="545" y="967"/>
                  <a:pt x="545" y="967"/>
                  <a:pt x="545" y="967"/>
                </a:cubicBezTo>
                <a:cubicBezTo>
                  <a:pt x="545" y="967"/>
                  <a:pt x="542" y="968"/>
                  <a:pt x="547" y="967"/>
                </a:cubicBezTo>
                <a:cubicBezTo>
                  <a:pt x="546" y="968"/>
                  <a:pt x="549" y="968"/>
                  <a:pt x="545" y="969"/>
                </a:cubicBezTo>
                <a:cubicBezTo>
                  <a:pt x="545" y="967"/>
                  <a:pt x="545" y="967"/>
                  <a:pt x="545" y="967"/>
                </a:cubicBezTo>
                <a:cubicBezTo>
                  <a:pt x="544" y="967"/>
                  <a:pt x="543" y="966"/>
                  <a:pt x="542" y="969"/>
                </a:cubicBezTo>
                <a:cubicBezTo>
                  <a:pt x="543" y="970"/>
                  <a:pt x="543" y="970"/>
                  <a:pt x="543" y="970"/>
                </a:cubicBezTo>
                <a:cubicBezTo>
                  <a:pt x="546" y="970"/>
                  <a:pt x="546" y="970"/>
                  <a:pt x="546" y="970"/>
                </a:cubicBezTo>
                <a:cubicBezTo>
                  <a:pt x="543" y="972"/>
                  <a:pt x="543" y="972"/>
                  <a:pt x="543" y="972"/>
                </a:cubicBezTo>
                <a:cubicBezTo>
                  <a:pt x="536" y="970"/>
                  <a:pt x="536" y="970"/>
                  <a:pt x="536" y="970"/>
                </a:cubicBezTo>
                <a:cubicBezTo>
                  <a:pt x="535" y="972"/>
                  <a:pt x="535" y="972"/>
                  <a:pt x="535" y="972"/>
                </a:cubicBezTo>
                <a:cubicBezTo>
                  <a:pt x="533" y="972"/>
                  <a:pt x="531" y="976"/>
                  <a:pt x="529" y="972"/>
                </a:cubicBezTo>
                <a:cubicBezTo>
                  <a:pt x="527" y="974"/>
                  <a:pt x="527" y="974"/>
                  <a:pt x="527" y="974"/>
                </a:cubicBezTo>
                <a:cubicBezTo>
                  <a:pt x="529" y="976"/>
                  <a:pt x="529" y="976"/>
                  <a:pt x="529" y="976"/>
                </a:cubicBezTo>
                <a:cubicBezTo>
                  <a:pt x="523" y="974"/>
                  <a:pt x="523" y="974"/>
                  <a:pt x="523" y="974"/>
                </a:cubicBezTo>
                <a:cubicBezTo>
                  <a:pt x="522" y="974"/>
                  <a:pt x="520" y="973"/>
                  <a:pt x="519" y="975"/>
                </a:cubicBezTo>
                <a:cubicBezTo>
                  <a:pt x="520" y="977"/>
                  <a:pt x="520" y="977"/>
                  <a:pt x="520" y="977"/>
                </a:cubicBezTo>
                <a:cubicBezTo>
                  <a:pt x="516" y="974"/>
                  <a:pt x="516" y="974"/>
                  <a:pt x="516" y="974"/>
                </a:cubicBezTo>
                <a:cubicBezTo>
                  <a:pt x="511" y="977"/>
                  <a:pt x="511" y="977"/>
                  <a:pt x="511" y="977"/>
                </a:cubicBezTo>
                <a:cubicBezTo>
                  <a:pt x="511" y="974"/>
                  <a:pt x="511" y="974"/>
                  <a:pt x="511" y="974"/>
                </a:cubicBezTo>
                <a:cubicBezTo>
                  <a:pt x="508" y="975"/>
                  <a:pt x="508" y="975"/>
                  <a:pt x="508" y="975"/>
                </a:cubicBezTo>
                <a:cubicBezTo>
                  <a:pt x="508" y="975"/>
                  <a:pt x="509" y="975"/>
                  <a:pt x="508" y="974"/>
                </a:cubicBezTo>
                <a:cubicBezTo>
                  <a:pt x="508" y="973"/>
                  <a:pt x="508" y="973"/>
                  <a:pt x="508" y="973"/>
                </a:cubicBezTo>
                <a:cubicBezTo>
                  <a:pt x="503" y="977"/>
                  <a:pt x="503" y="977"/>
                  <a:pt x="503" y="977"/>
                </a:cubicBezTo>
                <a:cubicBezTo>
                  <a:pt x="498" y="977"/>
                  <a:pt x="498" y="977"/>
                  <a:pt x="498" y="977"/>
                </a:cubicBezTo>
                <a:cubicBezTo>
                  <a:pt x="499" y="979"/>
                  <a:pt x="499" y="979"/>
                  <a:pt x="499" y="979"/>
                </a:cubicBezTo>
                <a:cubicBezTo>
                  <a:pt x="498" y="979"/>
                  <a:pt x="498" y="979"/>
                  <a:pt x="498" y="979"/>
                </a:cubicBezTo>
                <a:cubicBezTo>
                  <a:pt x="499" y="982"/>
                  <a:pt x="499" y="982"/>
                  <a:pt x="499" y="982"/>
                </a:cubicBezTo>
                <a:cubicBezTo>
                  <a:pt x="485" y="983"/>
                  <a:pt x="485" y="983"/>
                  <a:pt x="485" y="983"/>
                </a:cubicBezTo>
                <a:cubicBezTo>
                  <a:pt x="474" y="984"/>
                  <a:pt x="474" y="984"/>
                  <a:pt x="474" y="984"/>
                </a:cubicBezTo>
                <a:cubicBezTo>
                  <a:pt x="473" y="983"/>
                  <a:pt x="473" y="983"/>
                  <a:pt x="473" y="983"/>
                </a:cubicBezTo>
                <a:cubicBezTo>
                  <a:pt x="486" y="980"/>
                  <a:pt x="486" y="980"/>
                  <a:pt x="486" y="980"/>
                </a:cubicBezTo>
                <a:cubicBezTo>
                  <a:pt x="489" y="979"/>
                  <a:pt x="489" y="979"/>
                  <a:pt x="489" y="979"/>
                </a:cubicBezTo>
                <a:cubicBezTo>
                  <a:pt x="490" y="978"/>
                  <a:pt x="490" y="978"/>
                  <a:pt x="490" y="978"/>
                </a:cubicBezTo>
                <a:cubicBezTo>
                  <a:pt x="485" y="978"/>
                  <a:pt x="485" y="978"/>
                  <a:pt x="485" y="978"/>
                </a:cubicBezTo>
                <a:cubicBezTo>
                  <a:pt x="484" y="976"/>
                  <a:pt x="484" y="976"/>
                  <a:pt x="484" y="976"/>
                </a:cubicBezTo>
                <a:cubicBezTo>
                  <a:pt x="477" y="978"/>
                  <a:pt x="477" y="978"/>
                  <a:pt x="477" y="978"/>
                </a:cubicBezTo>
                <a:cubicBezTo>
                  <a:pt x="475" y="978"/>
                  <a:pt x="475" y="978"/>
                  <a:pt x="475" y="978"/>
                </a:cubicBezTo>
                <a:cubicBezTo>
                  <a:pt x="470" y="981"/>
                  <a:pt x="470" y="981"/>
                  <a:pt x="470" y="981"/>
                </a:cubicBezTo>
                <a:cubicBezTo>
                  <a:pt x="469" y="980"/>
                  <a:pt x="469" y="980"/>
                  <a:pt x="469" y="980"/>
                </a:cubicBezTo>
                <a:cubicBezTo>
                  <a:pt x="465" y="981"/>
                  <a:pt x="465" y="981"/>
                  <a:pt x="465" y="981"/>
                </a:cubicBezTo>
                <a:cubicBezTo>
                  <a:pt x="465" y="981"/>
                  <a:pt x="469" y="978"/>
                  <a:pt x="463" y="980"/>
                </a:cubicBezTo>
                <a:cubicBezTo>
                  <a:pt x="466" y="975"/>
                  <a:pt x="466" y="975"/>
                  <a:pt x="466" y="975"/>
                </a:cubicBezTo>
                <a:cubicBezTo>
                  <a:pt x="462" y="976"/>
                  <a:pt x="462" y="976"/>
                  <a:pt x="462" y="976"/>
                </a:cubicBezTo>
                <a:cubicBezTo>
                  <a:pt x="460" y="981"/>
                  <a:pt x="460" y="981"/>
                  <a:pt x="460" y="981"/>
                </a:cubicBezTo>
                <a:cubicBezTo>
                  <a:pt x="453" y="978"/>
                  <a:pt x="473" y="980"/>
                  <a:pt x="453" y="981"/>
                </a:cubicBezTo>
                <a:cubicBezTo>
                  <a:pt x="448" y="979"/>
                  <a:pt x="448" y="979"/>
                  <a:pt x="448" y="979"/>
                </a:cubicBezTo>
                <a:cubicBezTo>
                  <a:pt x="447" y="977"/>
                  <a:pt x="447" y="977"/>
                  <a:pt x="447" y="977"/>
                </a:cubicBezTo>
                <a:cubicBezTo>
                  <a:pt x="438" y="978"/>
                  <a:pt x="438" y="978"/>
                  <a:pt x="438" y="978"/>
                </a:cubicBezTo>
                <a:cubicBezTo>
                  <a:pt x="440" y="979"/>
                  <a:pt x="440" y="979"/>
                  <a:pt x="440" y="979"/>
                </a:cubicBezTo>
                <a:cubicBezTo>
                  <a:pt x="447" y="979"/>
                  <a:pt x="447" y="979"/>
                  <a:pt x="447" y="979"/>
                </a:cubicBezTo>
                <a:cubicBezTo>
                  <a:pt x="443" y="983"/>
                  <a:pt x="443" y="983"/>
                  <a:pt x="443" y="983"/>
                </a:cubicBezTo>
                <a:cubicBezTo>
                  <a:pt x="436" y="984"/>
                  <a:pt x="436" y="984"/>
                  <a:pt x="436" y="984"/>
                </a:cubicBezTo>
                <a:cubicBezTo>
                  <a:pt x="437" y="983"/>
                  <a:pt x="437" y="983"/>
                  <a:pt x="437" y="983"/>
                </a:cubicBezTo>
                <a:cubicBezTo>
                  <a:pt x="434" y="982"/>
                  <a:pt x="434" y="982"/>
                  <a:pt x="434" y="982"/>
                </a:cubicBezTo>
                <a:cubicBezTo>
                  <a:pt x="428" y="983"/>
                  <a:pt x="428" y="983"/>
                  <a:pt x="428" y="983"/>
                </a:cubicBezTo>
                <a:cubicBezTo>
                  <a:pt x="420" y="983"/>
                  <a:pt x="420" y="983"/>
                  <a:pt x="420" y="983"/>
                </a:cubicBezTo>
                <a:cubicBezTo>
                  <a:pt x="412" y="982"/>
                  <a:pt x="412" y="982"/>
                  <a:pt x="412" y="982"/>
                </a:cubicBezTo>
                <a:cubicBezTo>
                  <a:pt x="402" y="984"/>
                  <a:pt x="402" y="984"/>
                  <a:pt x="402" y="984"/>
                </a:cubicBezTo>
                <a:cubicBezTo>
                  <a:pt x="399" y="983"/>
                  <a:pt x="399" y="983"/>
                  <a:pt x="399" y="983"/>
                </a:cubicBezTo>
                <a:cubicBezTo>
                  <a:pt x="397" y="984"/>
                  <a:pt x="397" y="984"/>
                  <a:pt x="397" y="984"/>
                </a:cubicBezTo>
                <a:cubicBezTo>
                  <a:pt x="389" y="984"/>
                  <a:pt x="389" y="984"/>
                  <a:pt x="389" y="984"/>
                </a:cubicBezTo>
                <a:cubicBezTo>
                  <a:pt x="391" y="985"/>
                  <a:pt x="393" y="984"/>
                  <a:pt x="394" y="983"/>
                </a:cubicBezTo>
                <a:cubicBezTo>
                  <a:pt x="392" y="982"/>
                  <a:pt x="400" y="981"/>
                  <a:pt x="391" y="981"/>
                </a:cubicBezTo>
                <a:cubicBezTo>
                  <a:pt x="391" y="982"/>
                  <a:pt x="391" y="982"/>
                  <a:pt x="391" y="982"/>
                </a:cubicBezTo>
                <a:cubicBezTo>
                  <a:pt x="390" y="981"/>
                  <a:pt x="398" y="978"/>
                  <a:pt x="384" y="982"/>
                </a:cubicBezTo>
                <a:cubicBezTo>
                  <a:pt x="379" y="981"/>
                  <a:pt x="379" y="981"/>
                  <a:pt x="379" y="981"/>
                </a:cubicBezTo>
                <a:cubicBezTo>
                  <a:pt x="378" y="981"/>
                  <a:pt x="383" y="979"/>
                  <a:pt x="377" y="982"/>
                </a:cubicBezTo>
                <a:cubicBezTo>
                  <a:pt x="379" y="985"/>
                  <a:pt x="379" y="985"/>
                  <a:pt x="379" y="985"/>
                </a:cubicBezTo>
                <a:cubicBezTo>
                  <a:pt x="377" y="986"/>
                  <a:pt x="377" y="986"/>
                  <a:pt x="377" y="986"/>
                </a:cubicBezTo>
                <a:cubicBezTo>
                  <a:pt x="375" y="986"/>
                  <a:pt x="375" y="986"/>
                  <a:pt x="375" y="986"/>
                </a:cubicBezTo>
                <a:cubicBezTo>
                  <a:pt x="374" y="984"/>
                  <a:pt x="374" y="984"/>
                  <a:pt x="374" y="984"/>
                </a:cubicBezTo>
                <a:cubicBezTo>
                  <a:pt x="376" y="981"/>
                  <a:pt x="385" y="985"/>
                  <a:pt x="367" y="987"/>
                </a:cubicBezTo>
                <a:cubicBezTo>
                  <a:pt x="364" y="988"/>
                  <a:pt x="364" y="988"/>
                  <a:pt x="364" y="988"/>
                </a:cubicBezTo>
                <a:cubicBezTo>
                  <a:pt x="361" y="988"/>
                  <a:pt x="361" y="988"/>
                  <a:pt x="361" y="988"/>
                </a:cubicBezTo>
                <a:cubicBezTo>
                  <a:pt x="363" y="987"/>
                  <a:pt x="363" y="987"/>
                  <a:pt x="363" y="987"/>
                </a:cubicBezTo>
                <a:cubicBezTo>
                  <a:pt x="356" y="984"/>
                  <a:pt x="356" y="984"/>
                  <a:pt x="356" y="984"/>
                </a:cubicBezTo>
                <a:cubicBezTo>
                  <a:pt x="353" y="984"/>
                  <a:pt x="353" y="984"/>
                  <a:pt x="353" y="984"/>
                </a:cubicBezTo>
                <a:cubicBezTo>
                  <a:pt x="353" y="983"/>
                  <a:pt x="353" y="983"/>
                  <a:pt x="353" y="983"/>
                </a:cubicBezTo>
                <a:cubicBezTo>
                  <a:pt x="355" y="982"/>
                  <a:pt x="355" y="982"/>
                  <a:pt x="355" y="982"/>
                </a:cubicBezTo>
                <a:cubicBezTo>
                  <a:pt x="352" y="981"/>
                  <a:pt x="352" y="981"/>
                  <a:pt x="352" y="981"/>
                </a:cubicBezTo>
                <a:cubicBezTo>
                  <a:pt x="351" y="984"/>
                  <a:pt x="351" y="984"/>
                  <a:pt x="351" y="984"/>
                </a:cubicBezTo>
                <a:cubicBezTo>
                  <a:pt x="350" y="984"/>
                  <a:pt x="353" y="983"/>
                  <a:pt x="349" y="983"/>
                </a:cubicBezTo>
                <a:cubicBezTo>
                  <a:pt x="350" y="982"/>
                  <a:pt x="350" y="982"/>
                  <a:pt x="350" y="982"/>
                </a:cubicBezTo>
                <a:cubicBezTo>
                  <a:pt x="350" y="981"/>
                  <a:pt x="350" y="981"/>
                  <a:pt x="350" y="981"/>
                </a:cubicBezTo>
                <a:cubicBezTo>
                  <a:pt x="346" y="983"/>
                  <a:pt x="346" y="983"/>
                  <a:pt x="346" y="983"/>
                </a:cubicBezTo>
                <a:cubicBezTo>
                  <a:pt x="347" y="981"/>
                  <a:pt x="347" y="981"/>
                  <a:pt x="347" y="981"/>
                </a:cubicBezTo>
                <a:cubicBezTo>
                  <a:pt x="342" y="982"/>
                  <a:pt x="342" y="982"/>
                  <a:pt x="342" y="982"/>
                </a:cubicBezTo>
                <a:cubicBezTo>
                  <a:pt x="341" y="984"/>
                  <a:pt x="341" y="984"/>
                  <a:pt x="341" y="984"/>
                </a:cubicBezTo>
                <a:cubicBezTo>
                  <a:pt x="338" y="983"/>
                  <a:pt x="346" y="980"/>
                  <a:pt x="339" y="982"/>
                </a:cubicBezTo>
                <a:cubicBezTo>
                  <a:pt x="337" y="985"/>
                  <a:pt x="337" y="985"/>
                  <a:pt x="337" y="985"/>
                </a:cubicBezTo>
                <a:cubicBezTo>
                  <a:pt x="337" y="984"/>
                  <a:pt x="337" y="984"/>
                  <a:pt x="337" y="984"/>
                </a:cubicBezTo>
                <a:cubicBezTo>
                  <a:pt x="335" y="986"/>
                  <a:pt x="335" y="986"/>
                  <a:pt x="335" y="986"/>
                </a:cubicBezTo>
                <a:cubicBezTo>
                  <a:pt x="337" y="983"/>
                  <a:pt x="337" y="983"/>
                  <a:pt x="337" y="983"/>
                </a:cubicBezTo>
                <a:cubicBezTo>
                  <a:pt x="334" y="980"/>
                  <a:pt x="334" y="980"/>
                  <a:pt x="334" y="980"/>
                </a:cubicBezTo>
                <a:cubicBezTo>
                  <a:pt x="331" y="982"/>
                  <a:pt x="331" y="982"/>
                  <a:pt x="331" y="982"/>
                </a:cubicBezTo>
                <a:cubicBezTo>
                  <a:pt x="330" y="983"/>
                  <a:pt x="330" y="983"/>
                  <a:pt x="332" y="983"/>
                </a:cubicBezTo>
                <a:cubicBezTo>
                  <a:pt x="332" y="984"/>
                  <a:pt x="332" y="984"/>
                  <a:pt x="331" y="984"/>
                </a:cubicBezTo>
                <a:cubicBezTo>
                  <a:pt x="329" y="983"/>
                  <a:pt x="329" y="983"/>
                  <a:pt x="329" y="983"/>
                </a:cubicBezTo>
                <a:cubicBezTo>
                  <a:pt x="327" y="984"/>
                  <a:pt x="327" y="984"/>
                  <a:pt x="327" y="984"/>
                </a:cubicBezTo>
                <a:cubicBezTo>
                  <a:pt x="327" y="986"/>
                  <a:pt x="327" y="986"/>
                  <a:pt x="327" y="986"/>
                </a:cubicBezTo>
                <a:cubicBezTo>
                  <a:pt x="327" y="987"/>
                  <a:pt x="327" y="987"/>
                  <a:pt x="327" y="987"/>
                </a:cubicBezTo>
                <a:cubicBezTo>
                  <a:pt x="325" y="987"/>
                  <a:pt x="325" y="987"/>
                  <a:pt x="325" y="987"/>
                </a:cubicBezTo>
                <a:cubicBezTo>
                  <a:pt x="325" y="983"/>
                  <a:pt x="325" y="983"/>
                  <a:pt x="325" y="983"/>
                </a:cubicBezTo>
                <a:cubicBezTo>
                  <a:pt x="321" y="982"/>
                  <a:pt x="321" y="982"/>
                  <a:pt x="321" y="982"/>
                </a:cubicBezTo>
                <a:cubicBezTo>
                  <a:pt x="327" y="981"/>
                  <a:pt x="327" y="981"/>
                  <a:pt x="327" y="981"/>
                </a:cubicBezTo>
                <a:cubicBezTo>
                  <a:pt x="327" y="978"/>
                  <a:pt x="319" y="986"/>
                  <a:pt x="328" y="978"/>
                </a:cubicBezTo>
                <a:cubicBezTo>
                  <a:pt x="327" y="978"/>
                  <a:pt x="327" y="978"/>
                  <a:pt x="327" y="978"/>
                </a:cubicBezTo>
                <a:cubicBezTo>
                  <a:pt x="325" y="975"/>
                  <a:pt x="325" y="975"/>
                  <a:pt x="325" y="975"/>
                </a:cubicBezTo>
                <a:cubicBezTo>
                  <a:pt x="325" y="973"/>
                  <a:pt x="325" y="973"/>
                  <a:pt x="325" y="973"/>
                </a:cubicBezTo>
                <a:cubicBezTo>
                  <a:pt x="323" y="972"/>
                  <a:pt x="323" y="972"/>
                  <a:pt x="323" y="972"/>
                </a:cubicBezTo>
                <a:cubicBezTo>
                  <a:pt x="319" y="975"/>
                  <a:pt x="319" y="975"/>
                  <a:pt x="319" y="975"/>
                </a:cubicBezTo>
                <a:cubicBezTo>
                  <a:pt x="314" y="976"/>
                  <a:pt x="314" y="976"/>
                  <a:pt x="314" y="976"/>
                </a:cubicBezTo>
                <a:cubicBezTo>
                  <a:pt x="314" y="973"/>
                  <a:pt x="314" y="973"/>
                  <a:pt x="314" y="973"/>
                </a:cubicBezTo>
                <a:cubicBezTo>
                  <a:pt x="312" y="970"/>
                  <a:pt x="312" y="970"/>
                  <a:pt x="312" y="970"/>
                </a:cubicBezTo>
                <a:cubicBezTo>
                  <a:pt x="313" y="968"/>
                  <a:pt x="313" y="968"/>
                  <a:pt x="313" y="968"/>
                </a:cubicBezTo>
                <a:cubicBezTo>
                  <a:pt x="317" y="967"/>
                  <a:pt x="317" y="967"/>
                  <a:pt x="317" y="967"/>
                </a:cubicBezTo>
                <a:cubicBezTo>
                  <a:pt x="315" y="965"/>
                  <a:pt x="315" y="965"/>
                  <a:pt x="315" y="965"/>
                </a:cubicBezTo>
                <a:cubicBezTo>
                  <a:pt x="314" y="966"/>
                  <a:pt x="314" y="966"/>
                  <a:pt x="314" y="966"/>
                </a:cubicBezTo>
                <a:cubicBezTo>
                  <a:pt x="314" y="962"/>
                  <a:pt x="314" y="962"/>
                  <a:pt x="314" y="962"/>
                </a:cubicBezTo>
                <a:cubicBezTo>
                  <a:pt x="312" y="963"/>
                  <a:pt x="312" y="963"/>
                  <a:pt x="312" y="963"/>
                </a:cubicBezTo>
                <a:cubicBezTo>
                  <a:pt x="311" y="961"/>
                  <a:pt x="323" y="976"/>
                  <a:pt x="314" y="955"/>
                </a:cubicBezTo>
                <a:cubicBezTo>
                  <a:pt x="313" y="955"/>
                  <a:pt x="313" y="955"/>
                  <a:pt x="313" y="955"/>
                </a:cubicBezTo>
                <a:cubicBezTo>
                  <a:pt x="310" y="957"/>
                  <a:pt x="310" y="957"/>
                  <a:pt x="310" y="957"/>
                </a:cubicBezTo>
                <a:cubicBezTo>
                  <a:pt x="307" y="954"/>
                  <a:pt x="307" y="954"/>
                  <a:pt x="307" y="954"/>
                </a:cubicBezTo>
                <a:cubicBezTo>
                  <a:pt x="304" y="955"/>
                  <a:pt x="304" y="955"/>
                  <a:pt x="304" y="955"/>
                </a:cubicBezTo>
                <a:cubicBezTo>
                  <a:pt x="301" y="958"/>
                  <a:pt x="301" y="958"/>
                  <a:pt x="301" y="958"/>
                </a:cubicBezTo>
                <a:cubicBezTo>
                  <a:pt x="301" y="959"/>
                  <a:pt x="297" y="958"/>
                  <a:pt x="302" y="960"/>
                </a:cubicBezTo>
                <a:cubicBezTo>
                  <a:pt x="300" y="960"/>
                  <a:pt x="300" y="960"/>
                  <a:pt x="300" y="960"/>
                </a:cubicBezTo>
                <a:cubicBezTo>
                  <a:pt x="301" y="962"/>
                  <a:pt x="301" y="962"/>
                  <a:pt x="301" y="962"/>
                </a:cubicBezTo>
                <a:cubicBezTo>
                  <a:pt x="300" y="965"/>
                  <a:pt x="300" y="965"/>
                  <a:pt x="300" y="965"/>
                </a:cubicBezTo>
                <a:cubicBezTo>
                  <a:pt x="297" y="964"/>
                  <a:pt x="297" y="964"/>
                  <a:pt x="297" y="964"/>
                </a:cubicBezTo>
                <a:cubicBezTo>
                  <a:pt x="296" y="961"/>
                  <a:pt x="296" y="961"/>
                  <a:pt x="296" y="961"/>
                </a:cubicBezTo>
                <a:cubicBezTo>
                  <a:pt x="297" y="958"/>
                  <a:pt x="297" y="958"/>
                  <a:pt x="297" y="958"/>
                </a:cubicBezTo>
                <a:cubicBezTo>
                  <a:pt x="296" y="955"/>
                  <a:pt x="296" y="955"/>
                  <a:pt x="296" y="955"/>
                </a:cubicBezTo>
                <a:cubicBezTo>
                  <a:pt x="294" y="953"/>
                  <a:pt x="294" y="953"/>
                  <a:pt x="294" y="953"/>
                </a:cubicBezTo>
                <a:cubicBezTo>
                  <a:pt x="288" y="954"/>
                  <a:pt x="288" y="954"/>
                  <a:pt x="288" y="954"/>
                </a:cubicBezTo>
                <a:cubicBezTo>
                  <a:pt x="285" y="956"/>
                  <a:pt x="285" y="956"/>
                  <a:pt x="285" y="956"/>
                </a:cubicBezTo>
                <a:cubicBezTo>
                  <a:pt x="282" y="951"/>
                  <a:pt x="282" y="951"/>
                  <a:pt x="282" y="951"/>
                </a:cubicBezTo>
                <a:cubicBezTo>
                  <a:pt x="284" y="952"/>
                  <a:pt x="278" y="954"/>
                  <a:pt x="285" y="950"/>
                </a:cubicBezTo>
                <a:cubicBezTo>
                  <a:pt x="285" y="952"/>
                  <a:pt x="285" y="952"/>
                  <a:pt x="285" y="952"/>
                </a:cubicBezTo>
                <a:cubicBezTo>
                  <a:pt x="287" y="954"/>
                  <a:pt x="287" y="954"/>
                  <a:pt x="287" y="954"/>
                </a:cubicBezTo>
                <a:cubicBezTo>
                  <a:pt x="289" y="952"/>
                  <a:pt x="289" y="952"/>
                  <a:pt x="289" y="952"/>
                </a:cubicBezTo>
                <a:cubicBezTo>
                  <a:pt x="289" y="950"/>
                  <a:pt x="280" y="957"/>
                  <a:pt x="294" y="952"/>
                </a:cubicBezTo>
                <a:cubicBezTo>
                  <a:pt x="292" y="950"/>
                  <a:pt x="292" y="950"/>
                  <a:pt x="292" y="950"/>
                </a:cubicBezTo>
                <a:cubicBezTo>
                  <a:pt x="295" y="951"/>
                  <a:pt x="278" y="953"/>
                  <a:pt x="298" y="950"/>
                </a:cubicBezTo>
                <a:cubicBezTo>
                  <a:pt x="301" y="946"/>
                  <a:pt x="301" y="946"/>
                  <a:pt x="301" y="946"/>
                </a:cubicBezTo>
                <a:cubicBezTo>
                  <a:pt x="305" y="946"/>
                  <a:pt x="305" y="946"/>
                  <a:pt x="305" y="946"/>
                </a:cubicBezTo>
                <a:cubicBezTo>
                  <a:pt x="306" y="945"/>
                  <a:pt x="306" y="945"/>
                  <a:pt x="306" y="945"/>
                </a:cubicBezTo>
                <a:cubicBezTo>
                  <a:pt x="301" y="944"/>
                  <a:pt x="301" y="944"/>
                  <a:pt x="301" y="944"/>
                </a:cubicBezTo>
                <a:cubicBezTo>
                  <a:pt x="305" y="942"/>
                  <a:pt x="305" y="942"/>
                  <a:pt x="305" y="942"/>
                </a:cubicBezTo>
                <a:cubicBezTo>
                  <a:pt x="315" y="938"/>
                  <a:pt x="315" y="938"/>
                  <a:pt x="315" y="938"/>
                </a:cubicBezTo>
                <a:cubicBezTo>
                  <a:pt x="310" y="937"/>
                  <a:pt x="310" y="937"/>
                  <a:pt x="310" y="937"/>
                </a:cubicBezTo>
                <a:cubicBezTo>
                  <a:pt x="311" y="934"/>
                  <a:pt x="311" y="934"/>
                  <a:pt x="311" y="934"/>
                </a:cubicBezTo>
                <a:cubicBezTo>
                  <a:pt x="314" y="933"/>
                  <a:pt x="314" y="933"/>
                  <a:pt x="314" y="933"/>
                </a:cubicBezTo>
                <a:cubicBezTo>
                  <a:pt x="319" y="931"/>
                  <a:pt x="319" y="931"/>
                  <a:pt x="319" y="931"/>
                </a:cubicBezTo>
                <a:cubicBezTo>
                  <a:pt x="318" y="927"/>
                  <a:pt x="318" y="927"/>
                  <a:pt x="318" y="927"/>
                </a:cubicBezTo>
                <a:cubicBezTo>
                  <a:pt x="321" y="926"/>
                  <a:pt x="321" y="926"/>
                  <a:pt x="321" y="926"/>
                </a:cubicBezTo>
                <a:cubicBezTo>
                  <a:pt x="323" y="928"/>
                  <a:pt x="323" y="928"/>
                  <a:pt x="323" y="928"/>
                </a:cubicBezTo>
                <a:cubicBezTo>
                  <a:pt x="331" y="925"/>
                  <a:pt x="331" y="925"/>
                  <a:pt x="331" y="925"/>
                </a:cubicBezTo>
                <a:cubicBezTo>
                  <a:pt x="331" y="926"/>
                  <a:pt x="319" y="928"/>
                  <a:pt x="337" y="926"/>
                </a:cubicBezTo>
                <a:cubicBezTo>
                  <a:pt x="336" y="924"/>
                  <a:pt x="336" y="924"/>
                  <a:pt x="336" y="924"/>
                </a:cubicBezTo>
                <a:cubicBezTo>
                  <a:pt x="337" y="924"/>
                  <a:pt x="335" y="928"/>
                  <a:pt x="337" y="923"/>
                </a:cubicBezTo>
                <a:cubicBezTo>
                  <a:pt x="332" y="924"/>
                  <a:pt x="332" y="924"/>
                  <a:pt x="332" y="924"/>
                </a:cubicBezTo>
                <a:cubicBezTo>
                  <a:pt x="332" y="921"/>
                  <a:pt x="332" y="921"/>
                  <a:pt x="332" y="921"/>
                </a:cubicBezTo>
                <a:cubicBezTo>
                  <a:pt x="335" y="921"/>
                  <a:pt x="335" y="921"/>
                  <a:pt x="335" y="921"/>
                </a:cubicBezTo>
                <a:cubicBezTo>
                  <a:pt x="335" y="919"/>
                  <a:pt x="335" y="919"/>
                  <a:pt x="335" y="919"/>
                </a:cubicBezTo>
                <a:cubicBezTo>
                  <a:pt x="336" y="918"/>
                  <a:pt x="336" y="918"/>
                  <a:pt x="336" y="918"/>
                </a:cubicBezTo>
                <a:cubicBezTo>
                  <a:pt x="335" y="916"/>
                  <a:pt x="335" y="916"/>
                  <a:pt x="335" y="916"/>
                </a:cubicBezTo>
                <a:cubicBezTo>
                  <a:pt x="331" y="916"/>
                  <a:pt x="331" y="916"/>
                  <a:pt x="331" y="916"/>
                </a:cubicBezTo>
                <a:cubicBezTo>
                  <a:pt x="332" y="914"/>
                  <a:pt x="332" y="914"/>
                  <a:pt x="332" y="914"/>
                </a:cubicBezTo>
                <a:cubicBezTo>
                  <a:pt x="326" y="908"/>
                  <a:pt x="326" y="908"/>
                  <a:pt x="326" y="908"/>
                </a:cubicBezTo>
                <a:cubicBezTo>
                  <a:pt x="325" y="908"/>
                  <a:pt x="331" y="908"/>
                  <a:pt x="324" y="910"/>
                </a:cubicBezTo>
                <a:cubicBezTo>
                  <a:pt x="325" y="908"/>
                  <a:pt x="325" y="908"/>
                  <a:pt x="325" y="908"/>
                </a:cubicBezTo>
                <a:cubicBezTo>
                  <a:pt x="318" y="906"/>
                  <a:pt x="318" y="906"/>
                  <a:pt x="318" y="906"/>
                </a:cubicBezTo>
                <a:cubicBezTo>
                  <a:pt x="316" y="909"/>
                  <a:pt x="316" y="909"/>
                  <a:pt x="316" y="909"/>
                </a:cubicBezTo>
                <a:cubicBezTo>
                  <a:pt x="314" y="907"/>
                  <a:pt x="314" y="907"/>
                  <a:pt x="314" y="907"/>
                </a:cubicBezTo>
                <a:cubicBezTo>
                  <a:pt x="315" y="907"/>
                  <a:pt x="315" y="910"/>
                  <a:pt x="316" y="906"/>
                </a:cubicBezTo>
                <a:cubicBezTo>
                  <a:pt x="313" y="906"/>
                  <a:pt x="313" y="906"/>
                  <a:pt x="313" y="906"/>
                </a:cubicBezTo>
                <a:cubicBezTo>
                  <a:pt x="313" y="907"/>
                  <a:pt x="310" y="907"/>
                  <a:pt x="311" y="908"/>
                </a:cubicBezTo>
                <a:cubicBezTo>
                  <a:pt x="310" y="910"/>
                  <a:pt x="310" y="910"/>
                  <a:pt x="310" y="910"/>
                </a:cubicBezTo>
                <a:cubicBezTo>
                  <a:pt x="310" y="907"/>
                  <a:pt x="310" y="907"/>
                  <a:pt x="310" y="907"/>
                </a:cubicBezTo>
                <a:cubicBezTo>
                  <a:pt x="304" y="905"/>
                  <a:pt x="304" y="905"/>
                  <a:pt x="304" y="905"/>
                </a:cubicBezTo>
                <a:cubicBezTo>
                  <a:pt x="303" y="909"/>
                  <a:pt x="300" y="903"/>
                  <a:pt x="297" y="909"/>
                </a:cubicBezTo>
                <a:cubicBezTo>
                  <a:pt x="295" y="908"/>
                  <a:pt x="295" y="908"/>
                  <a:pt x="295" y="908"/>
                </a:cubicBezTo>
                <a:cubicBezTo>
                  <a:pt x="291" y="912"/>
                  <a:pt x="291" y="912"/>
                  <a:pt x="291" y="912"/>
                </a:cubicBezTo>
                <a:cubicBezTo>
                  <a:pt x="285" y="911"/>
                  <a:pt x="285" y="911"/>
                  <a:pt x="285" y="911"/>
                </a:cubicBezTo>
                <a:cubicBezTo>
                  <a:pt x="287" y="911"/>
                  <a:pt x="287" y="911"/>
                  <a:pt x="287" y="911"/>
                </a:cubicBezTo>
                <a:cubicBezTo>
                  <a:pt x="287" y="909"/>
                  <a:pt x="287" y="909"/>
                  <a:pt x="287" y="909"/>
                </a:cubicBezTo>
                <a:cubicBezTo>
                  <a:pt x="288" y="907"/>
                  <a:pt x="275" y="916"/>
                  <a:pt x="293" y="908"/>
                </a:cubicBezTo>
                <a:cubicBezTo>
                  <a:pt x="291" y="906"/>
                  <a:pt x="291" y="906"/>
                  <a:pt x="291" y="906"/>
                </a:cubicBezTo>
                <a:cubicBezTo>
                  <a:pt x="287" y="910"/>
                  <a:pt x="290" y="901"/>
                  <a:pt x="282" y="909"/>
                </a:cubicBezTo>
                <a:cubicBezTo>
                  <a:pt x="282" y="908"/>
                  <a:pt x="282" y="908"/>
                  <a:pt x="282" y="908"/>
                </a:cubicBezTo>
                <a:cubicBezTo>
                  <a:pt x="286" y="905"/>
                  <a:pt x="286" y="905"/>
                  <a:pt x="286" y="905"/>
                </a:cubicBezTo>
                <a:cubicBezTo>
                  <a:pt x="286" y="905"/>
                  <a:pt x="286" y="905"/>
                  <a:pt x="286" y="905"/>
                </a:cubicBezTo>
                <a:cubicBezTo>
                  <a:pt x="290" y="906"/>
                  <a:pt x="290" y="906"/>
                  <a:pt x="290" y="906"/>
                </a:cubicBezTo>
                <a:cubicBezTo>
                  <a:pt x="295" y="903"/>
                  <a:pt x="295" y="903"/>
                  <a:pt x="295" y="903"/>
                </a:cubicBezTo>
                <a:cubicBezTo>
                  <a:pt x="292" y="899"/>
                  <a:pt x="292" y="899"/>
                  <a:pt x="292" y="899"/>
                </a:cubicBezTo>
                <a:cubicBezTo>
                  <a:pt x="294" y="897"/>
                  <a:pt x="294" y="897"/>
                  <a:pt x="294" y="897"/>
                </a:cubicBezTo>
                <a:cubicBezTo>
                  <a:pt x="293" y="899"/>
                  <a:pt x="293" y="899"/>
                  <a:pt x="293" y="899"/>
                </a:cubicBezTo>
                <a:cubicBezTo>
                  <a:pt x="294" y="900"/>
                  <a:pt x="294" y="900"/>
                  <a:pt x="294" y="900"/>
                </a:cubicBezTo>
                <a:cubicBezTo>
                  <a:pt x="301" y="897"/>
                  <a:pt x="301" y="897"/>
                  <a:pt x="301" y="897"/>
                </a:cubicBezTo>
                <a:cubicBezTo>
                  <a:pt x="304" y="898"/>
                  <a:pt x="304" y="898"/>
                  <a:pt x="304" y="898"/>
                </a:cubicBezTo>
                <a:cubicBezTo>
                  <a:pt x="312" y="894"/>
                  <a:pt x="312" y="894"/>
                  <a:pt x="312" y="894"/>
                </a:cubicBezTo>
                <a:cubicBezTo>
                  <a:pt x="311" y="894"/>
                  <a:pt x="311" y="894"/>
                  <a:pt x="311" y="894"/>
                </a:cubicBezTo>
                <a:cubicBezTo>
                  <a:pt x="309" y="892"/>
                  <a:pt x="309" y="892"/>
                  <a:pt x="309" y="892"/>
                </a:cubicBezTo>
                <a:cubicBezTo>
                  <a:pt x="309" y="893"/>
                  <a:pt x="311" y="889"/>
                  <a:pt x="308" y="893"/>
                </a:cubicBezTo>
                <a:cubicBezTo>
                  <a:pt x="307" y="893"/>
                  <a:pt x="307" y="893"/>
                  <a:pt x="307" y="893"/>
                </a:cubicBezTo>
                <a:cubicBezTo>
                  <a:pt x="306" y="891"/>
                  <a:pt x="320" y="898"/>
                  <a:pt x="303" y="889"/>
                </a:cubicBezTo>
                <a:cubicBezTo>
                  <a:pt x="303" y="887"/>
                  <a:pt x="303" y="887"/>
                  <a:pt x="303" y="887"/>
                </a:cubicBezTo>
                <a:cubicBezTo>
                  <a:pt x="303" y="887"/>
                  <a:pt x="302" y="886"/>
                  <a:pt x="304" y="886"/>
                </a:cubicBezTo>
                <a:cubicBezTo>
                  <a:pt x="300" y="885"/>
                  <a:pt x="300" y="885"/>
                  <a:pt x="300" y="885"/>
                </a:cubicBezTo>
                <a:cubicBezTo>
                  <a:pt x="300" y="884"/>
                  <a:pt x="300" y="884"/>
                  <a:pt x="300" y="884"/>
                </a:cubicBezTo>
                <a:cubicBezTo>
                  <a:pt x="298" y="883"/>
                  <a:pt x="298" y="883"/>
                  <a:pt x="298" y="883"/>
                </a:cubicBezTo>
                <a:cubicBezTo>
                  <a:pt x="297" y="883"/>
                  <a:pt x="303" y="880"/>
                  <a:pt x="296" y="884"/>
                </a:cubicBezTo>
                <a:cubicBezTo>
                  <a:pt x="297" y="885"/>
                  <a:pt x="297" y="883"/>
                  <a:pt x="298" y="885"/>
                </a:cubicBezTo>
                <a:cubicBezTo>
                  <a:pt x="295" y="886"/>
                  <a:pt x="295" y="886"/>
                  <a:pt x="295" y="886"/>
                </a:cubicBezTo>
                <a:cubicBezTo>
                  <a:pt x="298" y="887"/>
                  <a:pt x="298" y="887"/>
                  <a:pt x="298" y="887"/>
                </a:cubicBezTo>
                <a:cubicBezTo>
                  <a:pt x="294" y="892"/>
                  <a:pt x="294" y="892"/>
                  <a:pt x="294" y="892"/>
                </a:cubicBezTo>
                <a:cubicBezTo>
                  <a:pt x="291" y="892"/>
                  <a:pt x="291" y="892"/>
                  <a:pt x="291" y="892"/>
                </a:cubicBezTo>
                <a:cubicBezTo>
                  <a:pt x="291" y="892"/>
                  <a:pt x="295" y="889"/>
                  <a:pt x="291" y="894"/>
                </a:cubicBezTo>
                <a:cubicBezTo>
                  <a:pt x="289" y="893"/>
                  <a:pt x="289" y="893"/>
                  <a:pt x="289" y="893"/>
                </a:cubicBezTo>
                <a:cubicBezTo>
                  <a:pt x="294" y="887"/>
                  <a:pt x="294" y="887"/>
                  <a:pt x="294" y="887"/>
                </a:cubicBezTo>
                <a:cubicBezTo>
                  <a:pt x="292" y="887"/>
                  <a:pt x="297" y="885"/>
                  <a:pt x="291" y="886"/>
                </a:cubicBezTo>
                <a:cubicBezTo>
                  <a:pt x="291" y="888"/>
                  <a:pt x="291" y="888"/>
                  <a:pt x="291" y="888"/>
                </a:cubicBezTo>
                <a:cubicBezTo>
                  <a:pt x="289" y="885"/>
                  <a:pt x="289" y="885"/>
                  <a:pt x="289" y="885"/>
                </a:cubicBezTo>
                <a:cubicBezTo>
                  <a:pt x="286" y="885"/>
                  <a:pt x="299" y="879"/>
                  <a:pt x="285" y="888"/>
                </a:cubicBezTo>
                <a:cubicBezTo>
                  <a:pt x="285" y="889"/>
                  <a:pt x="285" y="889"/>
                  <a:pt x="285" y="889"/>
                </a:cubicBezTo>
                <a:cubicBezTo>
                  <a:pt x="287" y="889"/>
                  <a:pt x="287" y="889"/>
                  <a:pt x="287" y="889"/>
                </a:cubicBezTo>
                <a:cubicBezTo>
                  <a:pt x="279" y="895"/>
                  <a:pt x="279" y="895"/>
                  <a:pt x="279" y="895"/>
                </a:cubicBezTo>
                <a:cubicBezTo>
                  <a:pt x="284" y="889"/>
                  <a:pt x="284" y="889"/>
                  <a:pt x="284" y="889"/>
                </a:cubicBezTo>
                <a:cubicBezTo>
                  <a:pt x="281" y="889"/>
                  <a:pt x="281" y="889"/>
                  <a:pt x="281" y="889"/>
                </a:cubicBezTo>
                <a:cubicBezTo>
                  <a:pt x="286" y="890"/>
                  <a:pt x="279" y="887"/>
                  <a:pt x="285" y="885"/>
                </a:cubicBezTo>
                <a:cubicBezTo>
                  <a:pt x="283" y="884"/>
                  <a:pt x="283" y="884"/>
                  <a:pt x="283" y="884"/>
                </a:cubicBezTo>
                <a:cubicBezTo>
                  <a:pt x="287" y="883"/>
                  <a:pt x="287" y="883"/>
                  <a:pt x="287" y="883"/>
                </a:cubicBezTo>
                <a:cubicBezTo>
                  <a:pt x="288" y="883"/>
                  <a:pt x="289" y="882"/>
                  <a:pt x="288" y="884"/>
                </a:cubicBezTo>
                <a:cubicBezTo>
                  <a:pt x="289" y="883"/>
                  <a:pt x="289" y="883"/>
                  <a:pt x="289" y="883"/>
                </a:cubicBezTo>
                <a:cubicBezTo>
                  <a:pt x="293" y="878"/>
                  <a:pt x="287" y="886"/>
                  <a:pt x="296" y="878"/>
                </a:cubicBezTo>
                <a:cubicBezTo>
                  <a:pt x="299" y="876"/>
                  <a:pt x="299" y="876"/>
                  <a:pt x="299" y="876"/>
                </a:cubicBezTo>
                <a:cubicBezTo>
                  <a:pt x="293" y="875"/>
                  <a:pt x="293" y="875"/>
                  <a:pt x="293" y="875"/>
                </a:cubicBezTo>
                <a:cubicBezTo>
                  <a:pt x="291" y="877"/>
                  <a:pt x="291" y="877"/>
                  <a:pt x="291" y="877"/>
                </a:cubicBezTo>
                <a:cubicBezTo>
                  <a:pt x="289" y="877"/>
                  <a:pt x="289" y="877"/>
                  <a:pt x="289" y="877"/>
                </a:cubicBezTo>
                <a:cubicBezTo>
                  <a:pt x="287" y="875"/>
                  <a:pt x="304" y="875"/>
                  <a:pt x="285" y="873"/>
                </a:cubicBezTo>
                <a:cubicBezTo>
                  <a:pt x="289" y="871"/>
                  <a:pt x="289" y="871"/>
                  <a:pt x="289" y="871"/>
                </a:cubicBezTo>
                <a:cubicBezTo>
                  <a:pt x="287" y="873"/>
                  <a:pt x="287" y="873"/>
                  <a:pt x="287" y="873"/>
                </a:cubicBezTo>
                <a:cubicBezTo>
                  <a:pt x="292" y="874"/>
                  <a:pt x="292" y="874"/>
                  <a:pt x="292" y="874"/>
                </a:cubicBezTo>
                <a:cubicBezTo>
                  <a:pt x="297" y="872"/>
                  <a:pt x="297" y="872"/>
                  <a:pt x="297" y="872"/>
                </a:cubicBezTo>
                <a:cubicBezTo>
                  <a:pt x="298" y="871"/>
                  <a:pt x="301" y="870"/>
                  <a:pt x="299" y="868"/>
                </a:cubicBezTo>
                <a:cubicBezTo>
                  <a:pt x="295" y="869"/>
                  <a:pt x="295" y="869"/>
                  <a:pt x="295" y="869"/>
                </a:cubicBezTo>
                <a:cubicBezTo>
                  <a:pt x="296" y="866"/>
                  <a:pt x="300" y="866"/>
                  <a:pt x="302" y="864"/>
                </a:cubicBezTo>
                <a:cubicBezTo>
                  <a:pt x="302" y="865"/>
                  <a:pt x="302" y="865"/>
                  <a:pt x="302" y="865"/>
                </a:cubicBezTo>
                <a:cubicBezTo>
                  <a:pt x="299" y="866"/>
                  <a:pt x="299" y="866"/>
                  <a:pt x="299" y="866"/>
                </a:cubicBezTo>
                <a:cubicBezTo>
                  <a:pt x="301" y="869"/>
                  <a:pt x="301" y="869"/>
                  <a:pt x="301" y="869"/>
                </a:cubicBezTo>
                <a:cubicBezTo>
                  <a:pt x="304" y="869"/>
                  <a:pt x="304" y="869"/>
                  <a:pt x="304" y="869"/>
                </a:cubicBezTo>
                <a:cubicBezTo>
                  <a:pt x="303" y="869"/>
                  <a:pt x="307" y="869"/>
                  <a:pt x="304" y="866"/>
                </a:cubicBezTo>
                <a:cubicBezTo>
                  <a:pt x="305" y="867"/>
                  <a:pt x="305" y="867"/>
                  <a:pt x="305" y="867"/>
                </a:cubicBezTo>
                <a:cubicBezTo>
                  <a:pt x="307" y="866"/>
                  <a:pt x="307" y="865"/>
                  <a:pt x="310" y="865"/>
                </a:cubicBezTo>
                <a:cubicBezTo>
                  <a:pt x="310" y="865"/>
                  <a:pt x="310" y="865"/>
                  <a:pt x="310" y="865"/>
                </a:cubicBezTo>
                <a:cubicBezTo>
                  <a:pt x="311" y="865"/>
                  <a:pt x="311" y="865"/>
                  <a:pt x="311" y="865"/>
                </a:cubicBezTo>
                <a:cubicBezTo>
                  <a:pt x="308" y="863"/>
                  <a:pt x="308" y="863"/>
                  <a:pt x="308" y="863"/>
                </a:cubicBezTo>
                <a:cubicBezTo>
                  <a:pt x="309" y="860"/>
                  <a:pt x="309" y="860"/>
                  <a:pt x="309" y="860"/>
                </a:cubicBezTo>
                <a:cubicBezTo>
                  <a:pt x="312" y="863"/>
                  <a:pt x="316" y="853"/>
                  <a:pt x="315" y="863"/>
                </a:cubicBezTo>
                <a:cubicBezTo>
                  <a:pt x="318" y="862"/>
                  <a:pt x="318" y="862"/>
                  <a:pt x="318" y="862"/>
                </a:cubicBezTo>
                <a:cubicBezTo>
                  <a:pt x="318" y="861"/>
                  <a:pt x="320" y="862"/>
                  <a:pt x="319" y="860"/>
                </a:cubicBezTo>
                <a:cubicBezTo>
                  <a:pt x="317" y="860"/>
                  <a:pt x="317" y="860"/>
                  <a:pt x="317" y="860"/>
                </a:cubicBezTo>
                <a:cubicBezTo>
                  <a:pt x="316" y="859"/>
                  <a:pt x="325" y="864"/>
                  <a:pt x="314" y="859"/>
                </a:cubicBezTo>
                <a:cubicBezTo>
                  <a:pt x="316" y="856"/>
                  <a:pt x="297" y="870"/>
                  <a:pt x="321" y="854"/>
                </a:cubicBezTo>
                <a:cubicBezTo>
                  <a:pt x="320" y="854"/>
                  <a:pt x="322" y="854"/>
                  <a:pt x="320" y="855"/>
                </a:cubicBezTo>
                <a:cubicBezTo>
                  <a:pt x="322" y="852"/>
                  <a:pt x="325" y="855"/>
                  <a:pt x="326" y="852"/>
                </a:cubicBezTo>
                <a:cubicBezTo>
                  <a:pt x="327" y="853"/>
                  <a:pt x="330" y="854"/>
                  <a:pt x="331" y="852"/>
                </a:cubicBezTo>
                <a:cubicBezTo>
                  <a:pt x="332" y="851"/>
                  <a:pt x="332" y="851"/>
                  <a:pt x="332" y="851"/>
                </a:cubicBezTo>
                <a:cubicBezTo>
                  <a:pt x="325" y="850"/>
                  <a:pt x="325" y="850"/>
                  <a:pt x="325" y="850"/>
                </a:cubicBezTo>
                <a:cubicBezTo>
                  <a:pt x="319" y="847"/>
                  <a:pt x="319" y="847"/>
                  <a:pt x="319" y="847"/>
                </a:cubicBezTo>
                <a:cubicBezTo>
                  <a:pt x="313" y="847"/>
                  <a:pt x="313" y="847"/>
                  <a:pt x="313" y="847"/>
                </a:cubicBezTo>
                <a:cubicBezTo>
                  <a:pt x="308" y="852"/>
                  <a:pt x="308" y="852"/>
                  <a:pt x="308" y="852"/>
                </a:cubicBezTo>
                <a:cubicBezTo>
                  <a:pt x="310" y="848"/>
                  <a:pt x="310" y="848"/>
                  <a:pt x="310" y="848"/>
                </a:cubicBezTo>
                <a:cubicBezTo>
                  <a:pt x="307" y="848"/>
                  <a:pt x="307" y="848"/>
                  <a:pt x="307" y="848"/>
                </a:cubicBezTo>
                <a:cubicBezTo>
                  <a:pt x="303" y="851"/>
                  <a:pt x="303" y="851"/>
                  <a:pt x="303" y="851"/>
                </a:cubicBezTo>
                <a:cubicBezTo>
                  <a:pt x="305" y="852"/>
                  <a:pt x="305" y="852"/>
                  <a:pt x="305" y="852"/>
                </a:cubicBezTo>
                <a:cubicBezTo>
                  <a:pt x="305" y="854"/>
                  <a:pt x="305" y="854"/>
                  <a:pt x="305" y="854"/>
                </a:cubicBezTo>
                <a:cubicBezTo>
                  <a:pt x="305" y="854"/>
                  <a:pt x="304" y="855"/>
                  <a:pt x="303" y="854"/>
                </a:cubicBezTo>
                <a:cubicBezTo>
                  <a:pt x="303" y="851"/>
                  <a:pt x="303" y="851"/>
                  <a:pt x="303" y="851"/>
                </a:cubicBezTo>
                <a:cubicBezTo>
                  <a:pt x="297" y="853"/>
                  <a:pt x="297" y="853"/>
                  <a:pt x="297" y="853"/>
                </a:cubicBezTo>
                <a:cubicBezTo>
                  <a:pt x="296" y="854"/>
                  <a:pt x="296" y="854"/>
                  <a:pt x="296" y="854"/>
                </a:cubicBezTo>
                <a:cubicBezTo>
                  <a:pt x="299" y="856"/>
                  <a:pt x="299" y="856"/>
                  <a:pt x="299" y="856"/>
                </a:cubicBezTo>
                <a:cubicBezTo>
                  <a:pt x="297" y="856"/>
                  <a:pt x="297" y="856"/>
                  <a:pt x="297" y="856"/>
                </a:cubicBezTo>
                <a:cubicBezTo>
                  <a:pt x="296" y="854"/>
                  <a:pt x="296" y="854"/>
                  <a:pt x="296" y="854"/>
                </a:cubicBezTo>
                <a:cubicBezTo>
                  <a:pt x="295" y="856"/>
                  <a:pt x="295" y="856"/>
                  <a:pt x="295" y="856"/>
                </a:cubicBezTo>
                <a:cubicBezTo>
                  <a:pt x="294" y="855"/>
                  <a:pt x="294" y="855"/>
                  <a:pt x="294" y="855"/>
                </a:cubicBezTo>
                <a:cubicBezTo>
                  <a:pt x="298" y="856"/>
                  <a:pt x="299" y="854"/>
                  <a:pt x="292" y="860"/>
                </a:cubicBezTo>
                <a:cubicBezTo>
                  <a:pt x="293" y="860"/>
                  <a:pt x="293" y="860"/>
                  <a:pt x="293" y="860"/>
                </a:cubicBezTo>
                <a:cubicBezTo>
                  <a:pt x="292" y="858"/>
                  <a:pt x="292" y="858"/>
                  <a:pt x="292" y="858"/>
                </a:cubicBezTo>
                <a:cubicBezTo>
                  <a:pt x="290" y="861"/>
                  <a:pt x="295" y="853"/>
                  <a:pt x="287" y="859"/>
                </a:cubicBezTo>
                <a:cubicBezTo>
                  <a:pt x="290" y="861"/>
                  <a:pt x="290" y="861"/>
                  <a:pt x="290" y="861"/>
                </a:cubicBezTo>
                <a:cubicBezTo>
                  <a:pt x="291" y="862"/>
                  <a:pt x="291" y="862"/>
                  <a:pt x="291" y="862"/>
                </a:cubicBezTo>
                <a:cubicBezTo>
                  <a:pt x="291" y="863"/>
                  <a:pt x="291" y="863"/>
                  <a:pt x="291" y="863"/>
                </a:cubicBezTo>
                <a:cubicBezTo>
                  <a:pt x="285" y="864"/>
                  <a:pt x="285" y="864"/>
                  <a:pt x="285" y="864"/>
                </a:cubicBezTo>
                <a:cubicBezTo>
                  <a:pt x="285" y="865"/>
                  <a:pt x="290" y="866"/>
                  <a:pt x="287" y="866"/>
                </a:cubicBezTo>
                <a:cubicBezTo>
                  <a:pt x="287" y="867"/>
                  <a:pt x="287" y="867"/>
                  <a:pt x="287" y="867"/>
                </a:cubicBezTo>
                <a:cubicBezTo>
                  <a:pt x="283" y="866"/>
                  <a:pt x="283" y="866"/>
                  <a:pt x="283" y="866"/>
                </a:cubicBezTo>
                <a:cubicBezTo>
                  <a:pt x="282" y="866"/>
                  <a:pt x="282" y="866"/>
                  <a:pt x="282" y="866"/>
                </a:cubicBezTo>
                <a:cubicBezTo>
                  <a:pt x="281" y="870"/>
                  <a:pt x="281" y="870"/>
                  <a:pt x="281" y="870"/>
                </a:cubicBezTo>
                <a:cubicBezTo>
                  <a:pt x="277" y="872"/>
                  <a:pt x="277" y="872"/>
                  <a:pt x="277" y="872"/>
                </a:cubicBezTo>
                <a:cubicBezTo>
                  <a:pt x="275" y="872"/>
                  <a:pt x="275" y="872"/>
                  <a:pt x="275" y="872"/>
                </a:cubicBezTo>
                <a:cubicBezTo>
                  <a:pt x="275" y="872"/>
                  <a:pt x="275" y="872"/>
                  <a:pt x="275" y="872"/>
                </a:cubicBezTo>
                <a:cubicBezTo>
                  <a:pt x="276" y="870"/>
                  <a:pt x="276" y="870"/>
                  <a:pt x="276" y="870"/>
                </a:cubicBezTo>
                <a:cubicBezTo>
                  <a:pt x="277" y="870"/>
                  <a:pt x="270" y="875"/>
                  <a:pt x="276" y="867"/>
                </a:cubicBezTo>
                <a:cubicBezTo>
                  <a:pt x="272" y="868"/>
                  <a:pt x="272" y="868"/>
                  <a:pt x="272" y="868"/>
                </a:cubicBezTo>
                <a:cubicBezTo>
                  <a:pt x="272" y="868"/>
                  <a:pt x="271" y="871"/>
                  <a:pt x="272" y="867"/>
                </a:cubicBezTo>
                <a:cubicBezTo>
                  <a:pt x="275" y="866"/>
                  <a:pt x="275" y="866"/>
                  <a:pt x="275" y="866"/>
                </a:cubicBezTo>
                <a:cubicBezTo>
                  <a:pt x="277" y="861"/>
                  <a:pt x="277" y="861"/>
                  <a:pt x="277" y="861"/>
                </a:cubicBezTo>
                <a:cubicBezTo>
                  <a:pt x="275" y="860"/>
                  <a:pt x="275" y="860"/>
                  <a:pt x="275" y="860"/>
                </a:cubicBezTo>
                <a:cubicBezTo>
                  <a:pt x="277" y="858"/>
                  <a:pt x="277" y="858"/>
                  <a:pt x="277" y="858"/>
                </a:cubicBezTo>
                <a:cubicBezTo>
                  <a:pt x="277" y="858"/>
                  <a:pt x="277" y="858"/>
                  <a:pt x="277" y="858"/>
                </a:cubicBezTo>
                <a:cubicBezTo>
                  <a:pt x="285" y="854"/>
                  <a:pt x="285" y="854"/>
                  <a:pt x="285" y="854"/>
                </a:cubicBezTo>
                <a:cubicBezTo>
                  <a:pt x="286" y="854"/>
                  <a:pt x="286" y="854"/>
                  <a:pt x="286" y="854"/>
                </a:cubicBezTo>
                <a:cubicBezTo>
                  <a:pt x="293" y="853"/>
                  <a:pt x="293" y="853"/>
                  <a:pt x="293" y="853"/>
                </a:cubicBezTo>
                <a:cubicBezTo>
                  <a:pt x="293" y="854"/>
                  <a:pt x="293" y="854"/>
                  <a:pt x="292" y="854"/>
                </a:cubicBezTo>
                <a:cubicBezTo>
                  <a:pt x="293" y="855"/>
                  <a:pt x="293" y="855"/>
                  <a:pt x="293" y="855"/>
                </a:cubicBezTo>
                <a:cubicBezTo>
                  <a:pt x="295" y="853"/>
                  <a:pt x="295" y="853"/>
                  <a:pt x="295" y="853"/>
                </a:cubicBezTo>
                <a:cubicBezTo>
                  <a:pt x="293" y="851"/>
                  <a:pt x="293" y="851"/>
                  <a:pt x="293" y="851"/>
                </a:cubicBezTo>
                <a:cubicBezTo>
                  <a:pt x="295" y="848"/>
                  <a:pt x="293" y="857"/>
                  <a:pt x="295" y="848"/>
                </a:cubicBezTo>
                <a:cubicBezTo>
                  <a:pt x="292" y="847"/>
                  <a:pt x="292" y="847"/>
                  <a:pt x="292" y="847"/>
                </a:cubicBezTo>
                <a:cubicBezTo>
                  <a:pt x="295" y="847"/>
                  <a:pt x="288" y="849"/>
                  <a:pt x="295" y="845"/>
                </a:cubicBezTo>
                <a:cubicBezTo>
                  <a:pt x="296" y="847"/>
                  <a:pt x="296" y="847"/>
                  <a:pt x="296" y="847"/>
                </a:cubicBezTo>
                <a:cubicBezTo>
                  <a:pt x="298" y="841"/>
                  <a:pt x="298" y="841"/>
                  <a:pt x="298" y="841"/>
                </a:cubicBezTo>
                <a:cubicBezTo>
                  <a:pt x="297" y="840"/>
                  <a:pt x="297" y="840"/>
                  <a:pt x="297" y="840"/>
                </a:cubicBezTo>
                <a:cubicBezTo>
                  <a:pt x="297" y="837"/>
                  <a:pt x="297" y="837"/>
                  <a:pt x="297" y="837"/>
                </a:cubicBezTo>
                <a:cubicBezTo>
                  <a:pt x="300" y="840"/>
                  <a:pt x="300" y="840"/>
                  <a:pt x="300" y="840"/>
                </a:cubicBezTo>
                <a:cubicBezTo>
                  <a:pt x="301" y="840"/>
                  <a:pt x="301" y="840"/>
                  <a:pt x="301" y="840"/>
                </a:cubicBezTo>
                <a:cubicBezTo>
                  <a:pt x="302" y="837"/>
                  <a:pt x="302" y="837"/>
                  <a:pt x="302" y="837"/>
                </a:cubicBezTo>
                <a:cubicBezTo>
                  <a:pt x="302" y="838"/>
                  <a:pt x="302" y="838"/>
                  <a:pt x="302" y="838"/>
                </a:cubicBezTo>
                <a:cubicBezTo>
                  <a:pt x="304" y="838"/>
                  <a:pt x="300" y="844"/>
                  <a:pt x="305" y="837"/>
                </a:cubicBezTo>
                <a:cubicBezTo>
                  <a:pt x="301" y="835"/>
                  <a:pt x="301" y="835"/>
                  <a:pt x="301" y="835"/>
                </a:cubicBezTo>
                <a:cubicBezTo>
                  <a:pt x="302" y="836"/>
                  <a:pt x="292" y="839"/>
                  <a:pt x="305" y="837"/>
                </a:cubicBezTo>
                <a:cubicBezTo>
                  <a:pt x="306" y="837"/>
                  <a:pt x="306" y="837"/>
                  <a:pt x="306" y="837"/>
                </a:cubicBezTo>
                <a:cubicBezTo>
                  <a:pt x="308" y="835"/>
                  <a:pt x="308" y="835"/>
                  <a:pt x="308" y="835"/>
                </a:cubicBezTo>
                <a:cubicBezTo>
                  <a:pt x="311" y="835"/>
                  <a:pt x="311" y="835"/>
                  <a:pt x="311" y="835"/>
                </a:cubicBezTo>
                <a:cubicBezTo>
                  <a:pt x="309" y="833"/>
                  <a:pt x="309" y="833"/>
                  <a:pt x="309" y="833"/>
                </a:cubicBezTo>
                <a:cubicBezTo>
                  <a:pt x="308" y="833"/>
                  <a:pt x="308" y="832"/>
                  <a:pt x="307" y="833"/>
                </a:cubicBezTo>
                <a:cubicBezTo>
                  <a:pt x="309" y="832"/>
                  <a:pt x="309" y="832"/>
                  <a:pt x="309" y="832"/>
                </a:cubicBezTo>
                <a:cubicBezTo>
                  <a:pt x="310" y="832"/>
                  <a:pt x="306" y="835"/>
                  <a:pt x="312" y="832"/>
                </a:cubicBezTo>
                <a:cubicBezTo>
                  <a:pt x="313" y="831"/>
                  <a:pt x="313" y="831"/>
                  <a:pt x="313" y="831"/>
                </a:cubicBezTo>
                <a:cubicBezTo>
                  <a:pt x="311" y="830"/>
                  <a:pt x="311" y="830"/>
                  <a:pt x="311" y="830"/>
                </a:cubicBezTo>
                <a:cubicBezTo>
                  <a:pt x="315" y="825"/>
                  <a:pt x="315" y="825"/>
                  <a:pt x="315" y="825"/>
                </a:cubicBezTo>
                <a:cubicBezTo>
                  <a:pt x="312" y="822"/>
                  <a:pt x="312" y="822"/>
                  <a:pt x="312" y="822"/>
                </a:cubicBezTo>
                <a:cubicBezTo>
                  <a:pt x="315" y="821"/>
                  <a:pt x="315" y="821"/>
                  <a:pt x="315" y="821"/>
                </a:cubicBezTo>
                <a:cubicBezTo>
                  <a:pt x="316" y="821"/>
                  <a:pt x="310" y="819"/>
                  <a:pt x="318" y="822"/>
                </a:cubicBezTo>
                <a:cubicBezTo>
                  <a:pt x="315" y="825"/>
                  <a:pt x="315" y="825"/>
                  <a:pt x="315" y="825"/>
                </a:cubicBezTo>
                <a:cubicBezTo>
                  <a:pt x="314" y="824"/>
                  <a:pt x="312" y="824"/>
                  <a:pt x="314" y="828"/>
                </a:cubicBezTo>
                <a:cubicBezTo>
                  <a:pt x="314" y="828"/>
                  <a:pt x="314" y="828"/>
                  <a:pt x="314" y="828"/>
                </a:cubicBezTo>
                <a:cubicBezTo>
                  <a:pt x="314" y="828"/>
                  <a:pt x="311" y="827"/>
                  <a:pt x="313" y="829"/>
                </a:cubicBezTo>
                <a:cubicBezTo>
                  <a:pt x="317" y="832"/>
                  <a:pt x="298" y="835"/>
                  <a:pt x="322" y="827"/>
                </a:cubicBezTo>
                <a:cubicBezTo>
                  <a:pt x="324" y="827"/>
                  <a:pt x="324" y="827"/>
                  <a:pt x="324" y="827"/>
                </a:cubicBezTo>
                <a:cubicBezTo>
                  <a:pt x="323" y="828"/>
                  <a:pt x="323" y="828"/>
                  <a:pt x="323" y="828"/>
                </a:cubicBezTo>
                <a:cubicBezTo>
                  <a:pt x="325" y="829"/>
                  <a:pt x="325" y="829"/>
                  <a:pt x="325" y="829"/>
                </a:cubicBezTo>
                <a:cubicBezTo>
                  <a:pt x="324" y="830"/>
                  <a:pt x="324" y="830"/>
                  <a:pt x="324" y="830"/>
                </a:cubicBezTo>
                <a:cubicBezTo>
                  <a:pt x="328" y="833"/>
                  <a:pt x="328" y="833"/>
                  <a:pt x="328" y="833"/>
                </a:cubicBezTo>
                <a:cubicBezTo>
                  <a:pt x="327" y="833"/>
                  <a:pt x="330" y="836"/>
                  <a:pt x="325" y="834"/>
                </a:cubicBezTo>
                <a:cubicBezTo>
                  <a:pt x="329" y="837"/>
                  <a:pt x="317" y="835"/>
                  <a:pt x="329" y="835"/>
                </a:cubicBezTo>
                <a:cubicBezTo>
                  <a:pt x="329" y="832"/>
                  <a:pt x="329" y="832"/>
                  <a:pt x="329" y="832"/>
                </a:cubicBezTo>
                <a:cubicBezTo>
                  <a:pt x="332" y="834"/>
                  <a:pt x="332" y="829"/>
                  <a:pt x="332" y="830"/>
                </a:cubicBezTo>
                <a:cubicBezTo>
                  <a:pt x="341" y="829"/>
                  <a:pt x="341" y="829"/>
                  <a:pt x="341" y="829"/>
                </a:cubicBezTo>
                <a:cubicBezTo>
                  <a:pt x="340" y="829"/>
                  <a:pt x="341" y="828"/>
                  <a:pt x="341" y="827"/>
                </a:cubicBezTo>
                <a:cubicBezTo>
                  <a:pt x="336" y="827"/>
                  <a:pt x="336" y="827"/>
                  <a:pt x="336" y="827"/>
                </a:cubicBezTo>
                <a:cubicBezTo>
                  <a:pt x="328" y="825"/>
                  <a:pt x="328" y="825"/>
                  <a:pt x="328" y="825"/>
                </a:cubicBezTo>
                <a:cubicBezTo>
                  <a:pt x="327" y="826"/>
                  <a:pt x="331" y="826"/>
                  <a:pt x="328" y="822"/>
                </a:cubicBezTo>
                <a:cubicBezTo>
                  <a:pt x="322" y="824"/>
                  <a:pt x="322" y="824"/>
                  <a:pt x="322" y="824"/>
                </a:cubicBezTo>
                <a:cubicBezTo>
                  <a:pt x="319" y="822"/>
                  <a:pt x="319" y="822"/>
                  <a:pt x="319" y="822"/>
                </a:cubicBezTo>
                <a:cubicBezTo>
                  <a:pt x="322" y="822"/>
                  <a:pt x="322" y="822"/>
                  <a:pt x="322" y="822"/>
                </a:cubicBezTo>
                <a:cubicBezTo>
                  <a:pt x="323" y="822"/>
                  <a:pt x="323" y="822"/>
                  <a:pt x="323" y="822"/>
                </a:cubicBezTo>
                <a:cubicBezTo>
                  <a:pt x="322" y="820"/>
                  <a:pt x="322" y="820"/>
                  <a:pt x="322" y="820"/>
                </a:cubicBezTo>
                <a:cubicBezTo>
                  <a:pt x="327" y="822"/>
                  <a:pt x="327" y="822"/>
                  <a:pt x="327" y="822"/>
                </a:cubicBezTo>
                <a:cubicBezTo>
                  <a:pt x="326" y="819"/>
                  <a:pt x="326" y="819"/>
                  <a:pt x="326" y="819"/>
                </a:cubicBezTo>
                <a:cubicBezTo>
                  <a:pt x="319" y="818"/>
                  <a:pt x="319" y="818"/>
                  <a:pt x="319" y="818"/>
                </a:cubicBezTo>
                <a:cubicBezTo>
                  <a:pt x="318" y="817"/>
                  <a:pt x="318" y="817"/>
                  <a:pt x="318" y="817"/>
                </a:cubicBezTo>
                <a:cubicBezTo>
                  <a:pt x="314" y="816"/>
                  <a:pt x="314" y="816"/>
                  <a:pt x="314" y="816"/>
                </a:cubicBezTo>
                <a:cubicBezTo>
                  <a:pt x="311" y="818"/>
                  <a:pt x="311" y="818"/>
                  <a:pt x="311" y="818"/>
                </a:cubicBezTo>
                <a:cubicBezTo>
                  <a:pt x="309" y="816"/>
                  <a:pt x="309" y="816"/>
                  <a:pt x="309" y="816"/>
                </a:cubicBezTo>
                <a:cubicBezTo>
                  <a:pt x="304" y="817"/>
                  <a:pt x="304" y="817"/>
                  <a:pt x="304" y="817"/>
                </a:cubicBezTo>
                <a:cubicBezTo>
                  <a:pt x="307" y="819"/>
                  <a:pt x="307" y="819"/>
                  <a:pt x="307" y="819"/>
                </a:cubicBezTo>
                <a:cubicBezTo>
                  <a:pt x="310" y="817"/>
                  <a:pt x="310" y="817"/>
                  <a:pt x="310" y="817"/>
                </a:cubicBezTo>
                <a:cubicBezTo>
                  <a:pt x="310" y="817"/>
                  <a:pt x="314" y="814"/>
                  <a:pt x="310" y="820"/>
                </a:cubicBezTo>
                <a:cubicBezTo>
                  <a:pt x="307" y="820"/>
                  <a:pt x="307" y="820"/>
                  <a:pt x="307" y="820"/>
                </a:cubicBezTo>
                <a:cubicBezTo>
                  <a:pt x="306" y="819"/>
                  <a:pt x="307" y="819"/>
                  <a:pt x="307" y="819"/>
                </a:cubicBezTo>
                <a:cubicBezTo>
                  <a:pt x="304" y="819"/>
                  <a:pt x="304" y="819"/>
                  <a:pt x="304" y="819"/>
                </a:cubicBezTo>
                <a:cubicBezTo>
                  <a:pt x="302" y="817"/>
                  <a:pt x="302" y="817"/>
                  <a:pt x="302" y="817"/>
                </a:cubicBezTo>
                <a:cubicBezTo>
                  <a:pt x="296" y="818"/>
                  <a:pt x="296" y="818"/>
                  <a:pt x="296" y="818"/>
                </a:cubicBezTo>
                <a:cubicBezTo>
                  <a:pt x="293" y="822"/>
                  <a:pt x="293" y="822"/>
                  <a:pt x="293" y="822"/>
                </a:cubicBezTo>
                <a:cubicBezTo>
                  <a:pt x="291" y="820"/>
                  <a:pt x="291" y="820"/>
                  <a:pt x="291" y="820"/>
                </a:cubicBezTo>
                <a:cubicBezTo>
                  <a:pt x="293" y="819"/>
                  <a:pt x="293" y="819"/>
                  <a:pt x="293" y="819"/>
                </a:cubicBezTo>
                <a:cubicBezTo>
                  <a:pt x="285" y="818"/>
                  <a:pt x="285" y="818"/>
                  <a:pt x="285" y="818"/>
                </a:cubicBezTo>
                <a:cubicBezTo>
                  <a:pt x="284" y="818"/>
                  <a:pt x="293" y="815"/>
                  <a:pt x="282" y="820"/>
                </a:cubicBezTo>
                <a:cubicBezTo>
                  <a:pt x="286" y="820"/>
                  <a:pt x="281" y="818"/>
                  <a:pt x="285" y="816"/>
                </a:cubicBezTo>
                <a:cubicBezTo>
                  <a:pt x="286" y="818"/>
                  <a:pt x="286" y="818"/>
                  <a:pt x="286" y="818"/>
                </a:cubicBezTo>
                <a:cubicBezTo>
                  <a:pt x="289" y="819"/>
                  <a:pt x="291" y="812"/>
                  <a:pt x="292" y="818"/>
                </a:cubicBezTo>
                <a:cubicBezTo>
                  <a:pt x="293" y="817"/>
                  <a:pt x="298" y="821"/>
                  <a:pt x="292" y="815"/>
                </a:cubicBezTo>
                <a:cubicBezTo>
                  <a:pt x="291" y="812"/>
                  <a:pt x="291" y="816"/>
                  <a:pt x="296" y="813"/>
                </a:cubicBezTo>
                <a:cubicBezTo>
                  <a:pt x="295" y="812"/>
                  <a:pt x="299" y="810"/>
                  <a:pt x="293" y="811"/>
                </a:cubicBezTo>
                <a:cubicBezTo>
                  <a:pt x="292" y="812"/>
                  <a:pt x="292" y="812"/>
                  <a:pt x="292" y="812"/>
                </a:cubicBezTo>
                <a:cubicBezTo>
                  <a:pt x="291" y="811"/>
                  <a:pt x="291" y="811"/>
                  <a:pt x="291" y="811"/>
                </a:cubicBezTo>
                <a:cubicBezTo>
                  <a:pt x="288" y="814"/>
                  <a:pt x="288" y="814"/>
                  <a:pt x="288" y="814"/>
                </a:cubicBezTo>
                <a:cubicBezTo>
                  <a:pt x="289" y="812"/>
                  <a:pt x="289" y="812"/>
                  <a:pt x="289" y="812"/>
                </a:cubicBezTo>
                <a:cubicBezTo>
                  <a:pt x="288" y="812"/>
                  <a:pt x="297" y="808"/>
                  <a:pt x="286" y="811"/>
                </a:cubicBezTo>
                <a:cubicBezTo>
                  <a:pt x="292" y="810"/>
                  <a:pt x="292" y="810"/>
                  <a:pt x="292" y="810"/>
                </a:cubicBezTo>
                <a:cubicBezTo>
                  <a:pt x="290" y="808"/>
                  <a:pt x="290" y="808"/>
                  <a:pt x="290" y="808"/>
                </a:cubicBezTo>
                <a:cubicBezTo>
                  <a:pt x="286" y="809"/>
                  <a:pt x="286" y="809"/>
                  <a:pt x="286" y="809"/>
                </a:cubicBezTo>
                <a:cubicBezTo>
                  <a:pt x="286" y="809"/>
                  <a:pt x="286" y="809"/>
                  <a:pt x="286" y="809"/>
                </a:cubicBezTo>
                <a:cubicBezTo>
                  <a:pt x="282" y="804"/>
                  <a:pt x="294" y="809"/>
                  <a:pt x="286" y="802"/>
                </a:cubicBezTo>
                <a:cubicBezTo>
                  <a:pt x="289" y="802"/>
                  <a:pt x="289" y="802"/>
                  <a:pt x="289" y="802"/>
                </a:cubicBezTo>
                <a:cubicBezTo>
                  <a:pt x="290" y="800"/>
                  <a:pt x="290" y="800"/>
                  <a:pt x="290" y="800"/>
                </a:cubicBezTo>
                <a:cubicBezTo>
                  <a:pt x="294" y="800"/>
                  <a:pt x="294" y="800"/>
                  <a:pt x="294" y="800"/>
                </a:cubicBezTo>
                <a:cubicBezTo>
                  <a:pt x="294" y="799"/>
                  <a:pt x="294" y="799"/>
                  <a:pt x="294" y="799"/>
                </a:cubicBezTo>
                <a:cubicBezTo>
                  <a:pt x="299" y="798"/>
                  <a:pt x="299" y="798"/>
                  <a:pt x="299" y="798"/>
                </a:cubicBezTo>
                <a:cubicBezTo>
                  <a:pt x="297" y="797"/>
                  <a:pt x="297" y="797"/>
                  <a:pt x="297" y="797"/>
                </a:cubicBezTo>
                <a:cubicBezTo>
                  <a:pt x="299" y="797"/>
                  <a:pt x="299" y="796"/>
                  <a:pt x="300" y="795"/>
                </a:cubicBezTo>
                <a:cubicBezTo>
                  <a:pt x="295" y="793"/>
                  <a:pt x="295" y="793"/>
                  <a:pt x="295" y="793"/>
                </a:cubicBezTo>
                <a:cubicBezTo>
                  <a:pt x="291" y="794"/>
                  <a:pt x="310" y="803"/>
                  <a:pt x="287" y="793"/>
                </a:cubicBezTo>
                <a:cubicBezTo>
                  <a:pt x="284" y="790"/>
                  <a:pt x="284" y="790"/>
                  <a:pt x="284" y="790"/>
                </a:cubicBezTo>
                <a:cubicBezTo>
                  <a:pt x="283" y="791"/>
                  <a:pt x="283" y="791"/>
                  <a:pt x="283" y="791"/>
                </a:cubicBezTo>
                <a:cubicBezTo>
                  <a:pt x="287" y="787"/>
                  <a:pt x="287" y="787"/>
                  <a:pt x="287" y="787"/>
                </a:cubicBezTo>
                <a:cubicBezTo>
                  <a:pt x="291" y="788"/>
                  <a:pt x="291" y="788"/>
                  <a:pt x="291" y="788"/>
                </a:cubicBezTo>
                <a:cubicBezTo>
                  <a:pt x="292" y="787"/>
                  <a:pt x="292" y="787"/>
                  <a:pt x="292" y="787"/>
                </a:cubicBezTo>
                <a:cubicBezTo>
                  <a:pt x="291" y="786"/>
                  <a:pt x="291" y="786"/>
                  <a:pt x="291" y="786"/>
                </a:cubicBezTo>
                <a:cubicBezTo>
                  <a:pt x="295" y="784"/>
                  <a:pt x="295" y="784"/>
                  <a:pt x="295" y="784"/>
                </a:cubicBezTo>
                <a:cubicBezTo>
                  <a:pt x="292" y="783"/>
                  <a:pt x="292" y="783"/>
                  <a:pt x="292" y="783"/>
                </a:cubicBezTo>
                <a:cubicBezTo>
                  <a:pt x="294" y="781"/>
                  <a:pt x="294" y="781"/>
                  <a:pt x="294" y="781"/>
                </a:cubicBezTo>
                <a:cubicBezTo>
                  <a:pt x="294" y="778"/>
                  <a:pt x="294" y="778"/>
                  <a:pt x="294" y="778"/>
                </a:cubicBezTo>
                <a:cubicBezTo>
                  <a:pt x="290" y="776"/>
                  <a:pt x="290" y="776"/>
                  <a:pt x="290" y="776"/>
                </a:cubicBezTo>
                <a:cubicBezTo>
                  <a:pt x="292" y="774"/>
                  <a:pt x="292" y="774"/>
                  <a:pt x="292" y="774"/>
                </a:cubicBezTo>
                <a:cubicBezTo>
                  <a:pt x="286" y="770"/>
                  <a:pt x="286" y="770"/>
                  <a:pt x="286" y="770"/>
                </a:cubicBezTo>
                <a:cubicBezTo>
                  <a:pt x="286" y="765"/>
                  <a:pt x="286" y="765"/>
                  <a:pt x="286" y="765"/>
                </a:cubicBezTo>
                <a:cubicBezTo>
                  <a:pt x="289" y="764"/>
                  <a:pt x="289" y="764"/>
                  <a:pt x="289" y="764"/>
                </a:cubicBezTo>
                <a:cubicBezTo>
                  <a:pt x="289" y="760"/>
                  <a:pt x="289" y="760"/>
                  <a:pt x="289" y="760"/>
                </a:cubicBezTo>
                <a:cubicBezTo>
                  <a:pt x="289" y="760"/>
                  <a:pt x="286" y="761"/>
                  <a:pt x="290" y="760"/>
                </a:cubicBezTo>
                <a:cubicBezTo>
                  <a:pt x="286" y="758"/>
                  <a:pt x="286" y="758"/>
                  <a:pt x="286" y="758"/>
                </a:cubicBezTo>
                <a:cubicBezTo>
                  <a:pt x="288" y="757"/>
                  <a:pt x="288" y="757"/>
                  <a:pt x="288" y="757"/>
                </a:cubicBezTo>
                <a:cubicBezTo>
                  <a:pt x="295" y="758"/>
                  <a:pt x="295" y="758"/>
                  <a:pt x="295" y="758"/>
                </a:cubicBezTo>
                <a:cubicBezTo>
                  <a:pt x="296" y="758"/>
                  <a:pt x="296" y="758"/>
                  <a:pt x="296" y="758"/>
                </a:cubicBezTo>
                <a:cubicBezTo>
                  <a:pt x="296" y="756"/>
                  <a:pt x="296" y="756"/>
                  <a:pt x="296" y="756"/>
                </a:cubicBezTo>
                <a:cubicBezTo>
                  <a:pt x="297" y="755"/>
                  <a:pt x="297" y="755"/>
                  <a:pt x="297" y="755"/>
                </a:cubicBezTo>
                <a:cubicBezTo>
                  <a:pt x="293" y="752"/>
                  <a:pt x="293" y="752"/>
                  <a:pt x="293" y="752"/>
                </a:cubicBezTo>
                <a:cubicBezTo>
                  <a:pt x="292" y="752"/>
                  <a:pt x="292" y="752"/>
                  <a:pt x="292" y="752"/>
                </a:cubicBezTo>
                <a:cubicBezTo>
                  <a:pt x="298" y="750"/>
                  <a:pt x="298" y="750"/>
                  <a:pt x="298" y="750"/>
                </a:cubicBezTo>
                <a:cubicBezTo>
                  <a:pt x="299" y="750"/>
                  <a:pt x="299" y="750"/>
                  <a:pt x="299" y="750"/>
                </a:cubicBezTo>
                <a:cubicBezTo>
                  <a:pt x="300" y="750"/>
                  <a:pt x="296" y="753"/>
                  <a:pt x="297" y="751"/>
                </a:cubicBezTo>
                <a:cubicBezTo>
                  <a:pt x="301" y="752"/>
                  <a:pt x="301" y="752"/>
                  <a:pt x="301" y="752"/>
                </a:cubicBezTo>
                <a:cubicBezTo>
                  <a:pt x="305" y="751"/>
                  <a:pt x="305" y="751"/>
                  <a:pt x="305" y="751"/>
                </a:cubicBezTo>
                <a:cubicBezTo>
                  <a:pt x="305" y="747"/>
                  <a:pt x="305" y="747"/>
                  <a:pt x="305" y="747"/>
                </a:cubicBezTo>
                <a:cubicBezTo>
                  <a:pt x="310" y="747"/>
                  <a:pt x="310" y="747"/>
                  <a:pt x="310" y="747"/>
                </a:cubicBezTo>
                <a:cubicBezTo>
                  <a:pt x="310" y="746"/>
                  <a:pt x="310" y="746"/>
                  <a:pt x="310" y="746"/>
                </a:cubicBezTo>
                <a:cubicBezTo>
                  <a:pt x="315" y="745"/>
                  <a:pt x="315" y="745"/>
                  <a:pt x="315" y="745"/>
                </a:cubicBezTo>
                <a:cubicBezTo>
                  <a:pt x="318" y="745"/>
                  <a:pt x="318" y="745"/>
                  <a:pt x="318" y="745"/>
                </a:cubicBezTo>
                <a:cubicBezTo>
                  <a:pt x="321" y="741"/>
                  <a:pt x="321" y="741"/>
                  <a:pt x="321" y="741"/>
                </a:cubicBezTo>
                <a:cubicBezTo>
                  <a:pt x="319" y="738"/>
                  <a:pt x="319" y="738"/>
                  <a:pt x="319" y="738"/>
                </a:cubicBezTo>
                <a:cubicBezTo>
                  <a:pt x="317" y="737"/>
                  <a:pt x="319" y="743"/>
                  <a:pt x="315" y="738"/>
                </a:cubicBezTo>
                <a:cubicBezTo>
                  <a:pt x="313" y="740"/>
                  <a:pt x="313" y="740"/>
                  <a:pt x="313" y="740"/>
                </a:cubicBezTo>
                <a:cubicBezTo>
                  <a:pt x="312" y="736"/>
                  <a:pt x="312" y="736"/>
                  <a:pt x="312" y="736"/>
                </a:cubicBezTo>
                <a:cubicBezTo>
                  <a:pt x="309" y="736"/>
                  <a:pt x="309" y="736"/>
                  <a:pt x="309" y="736"/>
                </a:cubicBezTo>
                <a:cubicBezTo>
                  <a:pt x="309" y="737"/>
                  <a:pt x="304" y="738"/>
                  <a:pt x="309" y="739"/>
                </a:cubicBezTo>
                <a:cubicBezTo>
                  <a:pt x="303" y="742"/>
                  <a:pt x="303" y="742"/>
                  <a:pt x="303" y="742"/>
                </a:cubicBezTo>
                <a:cubicBezTo>
                  <a:pt x="300" y="742"/>
                  <a:pt x="300" y="742"/>
                  <a:pt x="300" y="742"/>
                </a:cubicBezTo>
                <a:cubicBezTo>
                  <a:pt x="299" y="739"/>
                  <a:pt x="299" y="739"/>
                  <a:pt x="299" y="739"/>
                </a:cubicBezTo>
                <a:cubicBezTo>
                  <a:pt x="296" y="738"/>
                  <a:pt x="296" y="738"/>
                  <a:pt x="296" y="738"/>
                </a:cubicBezTo>
                <a:cubicBezTo>
                  <a:pt x="300" y="736"/>
                  <a:pt x="300" y="736"/>
                  <a:pt x="300" y="736"/>
                </a:cubicBezTo>
                <a:cubicBezTo>
                  <a:pt x="304" y="739"/>
                  <a:pt x="304" y="739"/>
                  <a:pt x="304" y="739"/>
                </a:cubicBezTo>
                <a:cubicBezTo>
                  <a:pt x="306" y="736"/>
                  <a:pt x="306" y="736"/>
                  <a:pt x="306" y="736"/>
                </a:cubicBezTo>
                <a:cubicBezTo>
                  <a:pt x="305" y="735"/>
                  <a:pt x="305" y="735"/>
                  <a:pt x="305" y="735"/>
                </a:cubicBezTo>
                <a:cubicBezTo>
                  <a:pt x="302" y="736"/>
                  <a:pt x="302" y="736"/>
                  <a:pt x="302" y="736"/>
                </a:cubicBezTo>
                <a:cubicBezTo>
                  <a:pt x="301" y="733"/>
                  <a:pt x="301" y="733"/>
                  <a:pt x="301" y="733"/>
                </a:cubicBezTo>
                <a:cubicBezTo>
                  <a:pt x="301" y="732"/>
                  <a:pt x="301" y="732"/>
                  <a:pt x="301" y="732"/>
                </a:cubicBezTo>
                <a:cubicBezTo>
                  <a:pt x="303" y="731"/>
                  <a:pt x="303" y="731"/>
                  <a:pt x="303" y="731"/>
                </a:cubicBezTo>
                <a:cubicBezTo>
                  <a:pt x="304" y="732"/>
                  <a:pt x="304" y="732"/>
                  <a:pt x="304" y="732"/>
                </a:cubicBezTo>
                <a:cubicBezTo>
                  <a:pt x="307" y="731"/>
                  <a:pt x="307" y="731"/>
                  <a:pt x="307" y="731"/>
                </a:cubicBezTo>
                <a:cubicBezTo>
                  <a:pt x="305" y="729"/>
                  <a:pt x="305" y="729"/>
                  <a:pt x="305" y="729"/>
                </a:cubicBezTo>
                <a:cubicBezTo>
                  <a:pt x="307" y="728"/>
                  <a:pt x="307" y="728"/>
                  <a:pt x="307" y="728"/>
                </a:cubicBezTo>
                <a:cubicBezTo>
                  <a:pt x="305" y="727"/>
                  <a:pt x="305" y="727"/>
                  <a:pt x="305" y="727"/>
                </a:cubicBezTo>
                <a:cubicBezTo>
                  <a:pt x="289" y="736"/>
                  <a:pt x="289" y="736"/>
                  <a:pt x="289" y="736"/>
                </a:cubicBezTo>
                <a:cubicBezTo>
                  <a:pt x="291" y="738"/>
                  <a:pt x="291" y="738"/>
                  <a:pt x="291" y="738"/>
                </a:cubicBezTo>
                <a:cubicBezTo>
                  <a:pt x="289" y="739"/>
                  <a:pt x="289" y="739"/>
                  <a:pt x="289" y="739"/>
                </a:cubicBezTo>
                <a:cubicBezTo>
                  <a:pt x="286" y="736"/>
                  <a:pt x="286" y="736"/>
                  <a:pt x="286" y="736"/>
                </a:cubicBezTo>
                <a:cubicBezTo>
                  <a:pt x="286" y="736"/>
                  <a:pt x="291" y="733"/>
                  <a:pt x="285" y="738"/>
                </a:cubicBezTo>
                <a:cubicBezTo>
                  <a:pt x="285" y="740"/>
                  <a:pt x="285" y="740"/>
                  <a:pt x="285" y="740"/>
                </a:cubicBezTo>
                <a:cubicBezTo>
                  <a:pt x="278" y="743"/>
                  <a:pt x="278" y="743"/>
                  <a:pt x="278" y="743"/>
                </a:cubicBezTo>
                <a:cubicBezTo>
                  <a:pt x="276" y="741"/>
                  <a:pt x="276" y="741"/>
                  <a:pt x="276" y="741"/>
                </a:cubicBezTo>
                <a:cubicBezTo>
                  <a:pt x="272" y="740"/>
                  <a:pt x="272" y="740"/>
                  <a:pt x="272" y="740"/>
                </a:cubicBezTo>
                <a:cubicBezTo>
                  <a:pt x="272" y="738"/>
                  <a:pt x="272" y="738"/>
                  <a:pt x="272" y="738"/>
                </a:cubicBezTo>
                <a:cubicBezTo>
                  <a:pt x="267" y="738"/>
                  <a:pt x="267" y="738"/>
                  <a:pt x="267" y="738"/>
                </a:cubicBezTo>
                <a:cubicBezTo>
                  <a:pt x="269" y="734"/>
                  <a:pt x="269" y="734"/>
                  <a:pt x="269" y="734"/>
                </a:cubicBezTo>
                <a:cubicBezTo>
                  <a:pt x="261" y="734"/>
                  <a:pt x="261" y="734"/>
                  <a:pt x="261" y="734"/>
                </a:cubicBezTo>
                <a:cubicBezTo>
                  <a:pt x="260" y="734"/>
                  <a:pt x="260" y="735"/>
                  <a:pt x="260" y="736"/>
                </a:cubicBezTo>
                <a:cubicBezTo>
                  <a:pt x="262" y="736"/>
                  <a:pt x="262" y="736"/>
                  <a:pt x="262" y="736"/>
                </a:cubicBezTo>
                <a:cubicBezTo>
                  <a:pt x="261" y="736"/>
                  <a:pt x="259" y="736"/>
                  <a:pt x="259" y="739"/>
                </a:cubicBezTo>
                <a:cubicBezTo>
                  <a:pt x="264" y="743"/>
                  <a:pt x="264" y="743"/>
                  <a:pt x="264" y="743"/>
                </a:cubicBezTo>
                <a:cubicBezTo>
                  <a:pt x="258" y="742"/>
                  <a:pt x="258" y="742"/>
                  <a:pt x="258" y="742"/>
                </a:cubicBezTo>
                <a:cubicBezTo>
                  <a:pt x="258" y="743"/>
                  <a:pt x="258" y="743"/>
                  <a:pt x="258" y="743"/>
                </a:cubicBezTo>
                <a:cubicBezTo>
                  <a:pt x="255" y="743"/>
                  <a:pt x="255" y="743"/>
                  <a:pt x="255" y="743"/>
                </a:cubicBezTo>
                <a:cubicBezTo>
                  <a:pt x="258" y="742"/>
                  <a:pt x="258" y="742"/>
                  <a:pt x="258" y="742"/>
                </a:cubicBezTo>
                <a:cubicBezTo>
                  <a:pt x="259" y="741"/>
                  <a:pt x="259" y="741"/>
                  <a:pt x="259" y="741"/>
                </a:cubicBezTo>
                <a:cubicBezTo>
                  <a:pt x="256" y="738"/>
                  <a:pt x="256" y="738"/>
                  <a:pt x="256" y="738"/>
                </a:cubicBezTo>
                <a:cubicBezTo>
                  <a:pt x="255" y="739"/>
                  <a:pt x="251" y="741"/>
                  <a:pt x="253" y="742"/>
                </a:cubicBezTo>
                <a:cubicBezTo>
                  <a:pt x="248" y="743"/>
                  <a:pt x="248" y="743"/>
                  <a:pt x="248" y="743"/>
                </a:cubicBezTo>
                <a:cubicBezTo>
                  <a:pt x="246" y="745"/>
                  <a:pt x="246" y="745"/>
                  <a:pt x="246" y="745"/>
                </a:cubicBezTo>
                <a:cubicBezTo>
                  <a:pt x="245" y="746"/>
                  <a:pt x="245" y="746"/>
                  <a:pt x="245" y="746"/>
                </a:cubicBezTo>
                <a:cubicBezTo>
                  <a:pt x="240" y="743"/>
                  <a:pt x="240" y="743"/>
                  <a:pt x="240" y="743"/>
                </a:cubicBezTo>
                <a:cubicBezTo>
                  <a:pt x="240" y="742"/>
                  <a:pt x="240" y="742"/>
                  <a:pt x="240" y="742"/>
                </a:cubicBezTo>
                <a:cubicBezTo>
                  <a:pt x="236" y="746"/>
                  <a:pt x="236" y="746"/>
                  <a:pt x="236" y="746"/>
                </a:cubicBezTo>
                <a:cubicBezTo>
                  <a:pt x="239" y="748"/>
                  <a:pt x="239" y="748"/>
                  <a:pt x="239" y="748"/>
                </a:cubicBezTo>
                <a:cubicBezTo>
                  <a:pt x="237" y="750"/>
                  <a:pt x="237" y="750"/>
                  <a:pt x="237" y="750"/>
                </a:cubicBezTo>
                <a:cubicBezTo>
                  <a:pt x="239" y="751"/>
                  <a:pt x="239" y="751"/>
                  <a:pt x="239" y="751"/>
                </a:cubicBezTo>
                <a:cubicBezTo>
                  <a:pt x="234" y="751"/>
                  <a:pt x="234" y="751"/>
                  <a:pt x="234" y="751"/>
                </a:cubicBezTo>
                <a:cubicBezTo>
                  <a:pt x="234" y="750"/>
                  <a:pt x="234" y="750"/>
                  <a:pt x="234" y="750"/>
                </a:cubicBezTo>
                <a:cubicBezTo>
                  <a:pt x="231" y="748"/>
                  <a:pt x="231" y="748"/>
                  <a:pt x="231" y="748"/>
                </a:cubicBezTo>
                <a:cubicBezTo>
                  <a:pt x="230" y="748"/>
                  <a:pt x="230" y="748"/>
                  <a:pt x="230" y="748"/>
                </a:cubicBezTo>
                <a:cubicBezTo>
                  <a:pt x="237" y="744"/>
                  <a:pt x="237" y="744"/>
                  <a:pt x="237" y="744"/>
                </a:cubicBezTo>
                <a:cubicBezTo>
                  <a:pt x="236" y="744"/>
                  <a:pt x="236" y="744"/>
                  <a:pt x="236" y="744"/>
                </a:cubicBezTo>
                <a:cubicBezTo>
                  <a:pt x="239" y="741"/>
                  <a:pt x="239" y="741"/>
                  <a:pt x="239" y="741"/>
                </a:cubicBezTo>
                <a:cubicBezTo>
                  <a:pt x="242" y="741"/>
                  <a:pt x="242" y="741"/>
                  <a:pt x="242" y="741"/>
                </a:cubicBezTo>
                <a:cubicBezTo>
                  <a:pt x="243" y="738"/>
                  <a:pt x="243" y="738"/>
                  <a:pt x="243" y="738"/>
                </a:cubicBezTo>
                <a:cubicBezTo>
                  <a:pt x="245" y="739"/>
                  <a:pt x="245" y="739"/>
                  <a:pt x="245" y="739"/>
                </a:cubicBezTo>
                <a:cubicBezTo>
                  <a:pt x="246" y="741"/>
                  <a:pt x="239" y="739"/>
                  <a:pt x="246" y="742"/>
                </a:cubicBezTo>
                <a:cubicBezTo>
                  <a:pt x="250" y="741"/>
                  <a:pt x="250" y="741"/>
                  <a:pt x="250" y="741"/>
                </a:cubicBezTo>
                <a:cubicBezTo>
                  <a:pt x="255" y="737"/>
                  <a:pt x="255" y="737"/>
                  <a:pt x="255" y="737"/>
                </a:cubicBezTo>
                <a:cubicBezTo>
                  <a:pt x="258" y="733"/>
                  <a:pt x="258" y="733"/>
                  <a:pt x="258" y="733"/>
                </a:cubicBezTo>
                <a:cubicBezTo>
                  <a:pt x="257" y="732"/>
                  <a:pt x="257" y="732"/>
                  <a:pt x="257" y="732"/>
                </a:cubicBezTo>
                <a:cubicBezTo>
                  <a:pt x="258" y="731"/>
                  <a:pt x="258" y="731"/>
                  <a:pt x="258" y="731"/>
                </a:cubicBezTo>
                <a:cubicBezTo>
                  <a:pt x="258" y="730"/>
                  <a:pt x="258" y="730"/>
                  <a:pt x="258" y="730"/>
                </a:cubicBezTo>
                <a:cubicBezTo>
                  <a:pt x="260" y="732"/>
                  <a:pt x="260" y="732"/>
                  <a:pt x="260" y="732"/>
                </a:cubicBezTo>
                <a:cubicBezTo>
                  <a:pt x="263" y="730"/>
                  <a:pt x="263" y="730"/>
                  <a:pt x="263" y="730"/>
                </a:cubicBezTo>
                <a:cubicBezTo>
                  <a:pt x="258" y="729"/>
                  <a:pt x="258" y="729"/>
                  <a:pt x="258" y="729"/>
                </a:cubicBezTo>
                <a:cubicBezTo>
                  <a:pt x="246" y="734"/>
                  <a:pt x="246" y="734"/>
                  <a:pt x="246" y="734"/>
                </a:cubicBezTo>
                <a:cubicBezTo>
                  <a:pt x="224" y="748"/>
                  <a:pt x="224" y="748"/>
                  <a:pt x="224" y="748"/>
                </a:cubicBezTo>
                <a:cubicBezTo>
                  <a:pt x="223" y="750"/>
                  <a:pt x="223" y="750"/>
                  <a:pt x="223" y="750"/>
                </a:cubicBezTo>
                <a:cubicBezTo>
                  <a:pt x="227" y="750"/>
                  <a:pt x="227" y="750"/>
                  <a:pt x="227" y="750"/>
                </a:cubicBezTo>
                <a:cubicBezTo>
                  <a:pt x="231" y="751"/>
                  <a:pt x="231" y="751"/>
                  <a:pt x="231" y="751"/>
                </a:cubicBezTo>
                <a:cubicBezTo>
                  <a:pt x="232" y="752"/>
                  <a:pt x="232" y="752"/>
                  <a:pt x="232" y="752"/>
                </a:cubicBezTo>
                <a:cubicBezTo>
                  <a:pt x="220" y="759"/>
                  <a:pt x="220" y="759"/>
                  <a:pt x="220" y="759"/>
                </a:cubicBezTo>
                <a:cubicBezTo>
                  <a:pt x="214" y="762"/>
                  <a:pt x="214" y="762"/>
                  <a:pt x="214" y="762"/>
                </a:cubicBezTo>
                <a:cubicBezTo>
                  <a:pt x="210" y="766"/>
                  <a:pt x="210" y="766"/>
                  <a:pt x="210" y="766"/>
                </a:cubicBezTo>
                <a:cubicBezTo>
                  <a:pt x="207" y="764"/>
                  <a:pt x="207" y="764"/>
                  <a:pt x="207" y="764"/>
                </a:cubicBezTo>
                <a:cubicBezTo>
                  <a:pt x="190" y="776"/>
                  <a:pt x="190" y="776"/>
                  <a:pt x="190" y="776"/>
                </a:cubicBezTo>
                <a:cubicBezTo>
                  <a:pt x="190" y="778"/>
                  <a:pt x="190" y="778"/>
                  <a:pt x="190" y="778"/>
                </a:cubicBezTo>
                <a:cubicBezTo>
                  <a:pt x="186" y="779"/>
                  <a:pt x="186" y="779"/>
                  <a:pt x="186" y="779"/>
                </a:cubicBezTo>
                <a:cubicBezTo>
                  <a:pt x="185" y="780"/>
                  <a:pt x="185" y="780"/>
                  <a:pt x="185" y="780"/>
                </a:cubicBezTo>
                <a:cubicBezTo>
                  <a:pt x="180" y="783"/>
                  <a:pt x="180" y="783"/>
                  <a:pt x="180" y="783"/>
                </a:cubicBezTo>
                <a:cubicBezTo>
                  <a:pt x="179" y="785"/>
                  <a:pt x="189" y="777"/>
                  <a:pt x="176" y="786"/>
                </a:cubicBezTo>
                <a:cubicBezTo>
                  <a:pt x="181" y="779"/>
                  <a:pt x="181" y="779"/>
                  <a:pt x="181" y="779"/>
                </a:cubicBezTo>
                <a:cubicBezTo>
                  <a:pt x="185" y="778"/>
                  <a:pt x="185" y="778"/>
                  <a:pt x="185" y="778"/>
                </a:cubicBezTo>
                <a:cubicBezTo>
                  <a:pt x="182" y="775"/>
                  <a:pt x="182" y="775"/>
                  <a:pt x="182" y="775"/>
                </a:cubicBezTo>
                <a:cubicBezTo>
                  <a:pt x="179" y="779"/>
                  <a:pt x="179" y="779"/>
                  <a:pt x="179" y="779"/>
                </a:cubicBezTo>
                <a:cubicBezTo>
                  <a:pt x="175" y="779"/>
                  <a:pt x="175" y="779"/>
                  <a:pt x="175" y="779"/>
                </a:cubicBezTo>
                <a:cubicBezTo>
                  <a:pt x="177" y="778"/>
                  <a:pt x="177" y="775"/>
                  <a:pt x="176" y="774"/>
                </a:cubicBezTo>
                <a:cubicBezTo>
                  <a:pt x="172" y="774"/>
                  <a:pt x="172" y="774"/>
                  <a:pt x="172" y="774"/>
                </a:cubicBezTo>
                <a:cubicBezTo>
                  <a:pt x="170" y="779"/>
                  <a:pt x="170" y="779"/>
                  <a:pt x="170" y="779"/>
                </a:cubicBezTo>
                <a:cubicBezTo>
                  <a:pt x="172" y="778"/>
                  <a:pt x="169" y="783"/>
                  <a:pt x="174" y="780"/>
                </a:cubicBezTo>
                <a:cubicBezTo>
                  <a:pt x="172" y="783"/>
                  <a:pt x="172" y="783"/>
                  <a:pt x="172" y="783"/>
                </a:cubicBezTo>
                <a:cubicBezTo>
                  <a:pt x="167" y="784"/>
                  <a:pt x="167" y="784"/>
                  <a:pt x="167" y="784"/>
                </a:cubicBezTo>
                <a:cubicBezTo>
                  <a:pt x="165" y="782"/>
                  <a:pt x="165" y="782"/>
                  <a:pt x="165" y="782"/>
                </a:cubicBezTo>
                <a:cubicBezTo>
                  <a:pt x="161" y="776"/>
                  <a:pt x="161" y="776"/>
                  <a:pt x="161" y="776"/>
                </a:cubicBezTo>
                <a:cubicBezTo>
                  <a:pt x="160" y="776"/>
                  <a:pt x="160" y="776"/>
                  <a:pt x="160" y="776"/>
                </a:cubicBezTo>
                <a:cubicBezTo>
                  <a:pt x="161" y="773"/>
                  <a:pt x="169" y="774"/>
                  <a:pt x="170" y="768"/>
                </a:cubicBezTo>
                <a:cubicBezTo>
                  <a:pt x="173" y="768"/>
                  <a:pt x="173" y="768"/>
                  <a:pt x="173" y="768"/>
                </a:cubicBezTo>
                <a:cubicBezTo>
                  <a:pt x="178" y="761"/>
                  <a:pt x="178" y="761"/>
                  <a:pt x="178" y="761"/>
                </a:cubicBezTo>
                <a:cubicBezTo>
                  <a:pt x="176" y="760"/>
                  <a:pt x="176" y="760"/>
                  <a:pt x="176" y="760"/>
                </a:cubicBezTo>
                <a:cubicBezTo>
                  <a:pt x="179" y="756"/>
                  <a:pt x="179" y="756"/>
                  <a:pt x="179" y="756"/>
                </a:cubicBezTo>
                <a:cubicBezTo>
                  <a:pt x="170" y="754"/>
                  <a:pt x="170" y="754"/>
                  <a:pt x="170" y="754"/>
                </a:cubicBezTo>
                <a:cubicBezTo>
                  <a:pt x="169" y="752"/>
                  <a:pt x="169" y="752"/>
                  <a:pt x="169" y="752"/>
                </a:cubicBezTo>
                <a:cubicBezTo>
                  <a:pt x="166" y="754"/>
                  <a:pt x="166" y="754"/>
                  <a:pt x="166" y="754"/>
                </a:cubicBezTo>
                <a:cubicBezTo>
                  <a:pt x="167" y="755"/>
                  <a:pt x="167" y="755"/>
                  <a:pt x="167" y="755"/>
                </a:cubicBezTo>
                <a:cubicBezTo>
                  <a:pt x="158" y="757"/>
                  <a:pt x="158" y="757"/>
                  <a:pt x="158" y="757"/>
                </a:cubicBezTo>
                <a:cubicBezTo>
                  <a:pt x="153" y="760"/>
                  <a:pt x="153" y="760"/>
                  <a:pt x="153" y="760"/>
                </a:cubicBezTo>
                <a:cubicBezTo>
                  <a:pt x="152" y="764"/>
                  <a:pt x="167" y="751"/>
                  <a:pt x="146" y="763"/>
                </a:cubicBezTo>
                <a:cubicBezTo>
                  <a:pt x="144" y="763"/>
                  <a:pt x="144" y="763"/>
                  <a:pt x="144" y="763"/>
                </a:cubicBezTo>
                <a:cubicBezTo>
                  <a:pt x="143" y="762"/>
                  <a:pt x="143" y="762"/>
                  <a:pt x="143" y="762"/>
                </a:cubicBezTo>
                <a:cubicBezTo>
                  <a:pt x="147" y="761"/>
                  <a:pt x="147" y="761"/>
                  <a:pt x="147" y="761"/>
                </a:cubicBezTo>
                <a:cubicBezTo>
                  <a:pt x="151" y="757"/>
                  <a:pt x="151" y="757"/>
                  <a:pt x="151" y="757"/>
                </a:cubicBezTo>
                <a:cubicBezTo>
                  <a:pt x="151" y="753"/>
                  <a:pt x="151" y="753"/>
                  <a:pt x="151" y="753"/>
                </a:cubicBezTo>
                <a:cubicBezTo>
                  <a:pt x="153" y="754"/>
                  <a:pt x="153" y="754"/>
                  <a:pt x="153" y="754"/>
                </a:cubicBezTo>
                <a:cubicBezTo>
                  <a:pt x="156" y="751"/>
                  <a:pt x="156" y="751"/>
                  <a:pt x="156" y="751"/>
                </a:cubicBezTo>
                <a:cubicBezTo>
                  <a:pt x="154" y="750"/>
                  <a:pt x="154" y="750"/>
                  <a:pt x="154" y="750"/>
                </a:cubicBezTo>
                <a:cubicBezTo>
                  <a:pt x="150" y="748"/>
                  <a:pt x="150" y="748"/>
                  <a:pt x="150" y="748"/>
                </a:cubicBezTo>
                <a:cubicBezTo>
                  <a:pt x="142" y="751"/>
                  <a:pt x="142" y="751"/>
                  <a:pt x="142" y="751"/>
                </a:cubicBezTo>
                <a:cubicBezTo>
                  <a:pt x="139" y="755"/>
                  <a:pt x="139" y="755"/>
                  <a:pt x="139" y="755"/>
                </a:cubicBezTo>
                <a:cubicBezTo>
                  <a:pt x="136" y="754"/>
                  <a:pt x="145" y="749"/>
                  <a:pt x="135" y="755"/>
                </a:cubicBezTo>
                <a:cubicBezTo>
                  <a:pt x="138" y="752"/>
                  <a:pt x="138" y="752"/>
                  <a:pt x="138" y="752"/>
                </a:cubicBezTo>
                <a:cubicBezTo>
                  <a:pt x="142" y="750"/>
                  <a:pt x="142" y="750"/>
                  <a:pt x="142" y="750"/>
                </a:cubicBezTo>
                <a:cubicBezTo>
                  <a:pt x="142" y="748"/>
                  <a:pt x="142" y="748"/>
                  <a:pt x="142" y="748"/>
                </a:cubicBezTo>
                <a:cubicBezTo>
                  <a:pt x="137" y="749"/>
                  <a:pt x="137" y="749"/>
                  <a:pt x="137" y="749"/>
                </a:cubicBezTo>
                <a:cubicBezTo>
                  <a:pt x="130" y="757"/>
                  <a:pt x="130" y="757"/>
                  <a:pt x="130" y="757"/>
                </a:cubicBezTo>
                <a:cubicBezTo>
                  <a:pt x="135" y="756"/>
                  <a:pt x="135" y="756"/>
                  <a:pt x="135" y="756"/>
                </a:cubicBezTo>
                <a:cubicBezTo>
                  <a:pt x="130" y="760"/>
                  <a:pt x="130" y="760"/>
                  <a:pt x="130" y="760"/>
                </a:cubicBezTo>
                <a:cubicBezTo>
                  <a:pt x="130" y="758"/>
                  <a:pt x="130" y="758"/>
                  <a:pt x="130" y="758"/>
                </a:cubicBezTo>
                <a:cubicBezTo>
                  <a:pt x="128" y="760"/>
                  <a:pt x="128" y="760"/>
                  <a:pt x="128" y="760"/>
                </a:cubicBezTo>
                <a:cubicBezTo>
                  <a:pt x="123" y="760"/>
                  <a:pt x="123" y="760"/>
                  <a:pt x="123" y="760"/>
                </a:cubicBezTo>
                <a:cubicBezTo>
                  <a:pt x="119" y="764"/>
                  <a:pt x="119" y="764"/>
                  <a:pt x="119" y="764"/>
                </a:cubicBezTo>
                <a:cubicBezTo>
                  <a:pt x="113" y="763"/>
                  <a:pt x="113" y="763"/>
                  <a:pt x="113" y="763"/>
                </a:cubicBezTo>
                <a:cubicBezTo>
                  <a:pt x="111" y="761"/>
                  <a:pt x="111" y="761"/>
                  <a:pt x="111" y="761"/>
                </a:cubicBezTo>
                <a:cubicBezTo>
                  <a:pt x="112" y="759"/>
                  <a:pt x="112" y="759"/>
                  <a:pt x="112" y="759"/>
                </a:cubicBezTo>
                <a:cubicBezTo>
                  <a:pt x="110" y="756"/>
                  <a:pt x="110" y="756"/>
                  <a:pt x="110" y="756"/>
                </a:cubicBezTo>
                <a:cubicBezTo>
                  <a:pt x="112" y="756"/>
                  <a:pt x="114" y="754"/>
                  <a:pt x="115" y="754"/>
                </a:cubicBezTo>
                <a:cubicBezTo>
                  <a:pt x="112" y="754"/>
                  <a:pt x="112" y="754"/>
                  <a:pt x="112" y="754"/>
                </a:cubicBezTo>
                <a:cubicBezTo>
                  <a:pt x="120" y="744"/>
                  <a:pt x="120" y="744"/>
                  <a:pt x="120" y="744"/>
                </a:cubicBezTo>
                <a:cubicBezTo>
                  <a:pt x="117" y="744"/>
                  <a:pt x="117" y="744"/>
                  <a:pt x="117" y="744"/>
                </a:cubicBezTo>
                <a:cubicBezTo>
                  <a:pt x="118" y="744"/>
                  <a:pt x="114" y="747"/>
                  <a:pt x="117" y="743"/>
                </a:cubicBezTo>
                <a:cubicBezTo>
                  <a:pt x="115" y="743"/>
                  <a:pt x="115" y="743"/>
                  <a:pt x="115" y="743"/>
                </a:cubicBezTo>
                <a:cubicBezTo>
                  <a:pt x="119" y="739"/>
                  <a:pt x="120" y="747"/>
                  <a:pt x="122" y="739"/>
                </a:cubicBezTo>
                <a:cubicBezTo>
                  <a:pt x="117" y="739"/>
                  <a:pt x="117" y="739"/>
                  <a:pt x="117" y="739"/>
                </a:cubicBezTo>
                <a:cubicBezTo>
                  <a:pt x="105" y="750"/>
                  <a:pt x="105" y="750"/>
                  <a:pt x="105" y="750"/>
                </a:cubicBezTo>
                <a:cubicBezTo>
                  <a:pt x="99" y="755"/>
                  <a:pt x="99" y="755"/>
                  <a:pt x="99" y="755"/>
                </a:cubicBezTo>
                <a:cubicBezTo>
                  <a:pt x="99" y="755"/>
                  <a:pt x="99" y="755"/>
                  <a:pt x="99" y="756"/>
                </a:cubicBezTo>
                <a:cubicBezTo>
                  <a:pt x="96" y="755"/>
                  <a:pt x="96" y="755"/>
                  <a:pt x="96" y="755"/>
                </a:cubicBezTo>
                <a:cubicBezTo>
                  <a:pt x="102" y="750"/>
                  <a:pt x="102" y="750"/>
                  <a:pt x="102" y="750"/>
                </a:cubicBezTo>
                <a:cubicBezTo>
                  <a:pt x="101" y="749"/>
                  <a:pt x="101" y="749"/>
                  <a:pt x="101" y="749"/>
                </a:cubicBezTo>
                <a:cubicBezTo>
                  <a:pt x="105" y="745"/>
                  <a:pt x="105" y="745"/>
                  <a:pt x="105" y="745"/>
                </a:cubicBezTo>
                <a:cubicBezTo>
                  <a:pt x="103" y="744"/>
                  <a:pt x="103" y="744"/>
                  <a:pt x="103" y="744"/>
                </a:cubicBezTo>
                <a:cubicBezTo>
                  <a:pt x="104" y="747"/>
                  <a:pt x="99" y="743"/>
                  <a:pt x="99" y="749"/>
                </a:cubicBezTo>
                <a:cubicBezTo>
                  <a:pt x="98" y="750"/>
                  <a:pt x="98" y="750"/>
                  <a:pt x="98" y="750"/>
                </a:cubicBezTo>
                <a:cubicBezTo>
                  <a:pt x="96" y="748"/>
                  <a:pt x="96" y="748"/>
                  <a:pt x="96" y="748"/>
                </a:cubicBezTo>
                <a:cubicBezTo>
                  <a:pt x="91" y="750"/>
                  <a:pt x="91" y="750"/>
                  <a:pt x="91" y="750"/>
                </a:cubicBezTo>
                <a:cubicBezTo>
                  <a:pt x="86" y="745"/>
                  <a:pt x="86" y="745"/>
                  <a:pt x="86" y="745"/>
                </a:cubicBezTo>
                <a:cubicBezTo>
                  <a:pt x="89" y="740"/>
                  <a:pt x="89" y="740"/>
                  <a:pt x="89" y="740"/>
                </a:cubicBezTo>
                <a:cubicBezTo>
                  <a:pt x="85" y="737"/>
                  <a:pt x="85" y="737"/>
                  <a:pt x="85" y="737"/>
                </a:cubicBezTo>
                <a:cubicBezTo>
                  <a:pt x="91" y="735"/>
                  <a:pt x="91" y="735"/>
                  <a:pt x="91" y="735"/>
                </a:cubicBezTo>
                <a:cubicBezTo>
                  <a:pt x="89" y="733"/>
                  <a:pt x="89" y="733"/>
                  <a:pt x="89" y="733"/>
                </a:cubicBezTo>
                <a:cubicBezTo>
                  <a:pt x="92" y="733"/>
                  <a:pt x="92" y="733"/>
                  <a:pt x="92" y="733"/>
                </a:cubicBezTo>
                <a:cubicBezTo>
                  <a:pt x="91" y="729"/>
                  <a:pt x="91" y="729"/>
                  <a:pt x="91" y="729"/>
                </a:cubicBezTo>
                <a:cubicBezTo>
                  <a:pt x="95" y="726"/>
                  <a:pt x="95" y="726"/>
                  <a:pt x="95" y="726"/>
                </a:cubicBezTo>
                <a:cubicBezTo>
                  <a:pt x="94" y="728"/>
                  <a:pt x="99" y="720"/>
                  <a:pt x="89" y="725"/>
                </a:cubicBezTo>
                <a:cubicBezTo>
                  <a:pt x="85" y="726"/>
                  <a:pt x="85" y="726"/>
                  <a:pt x="85" y="726"/>
                </a:cubicBezTo>
                <a:cubicBezTo>
                  <a:pt x="81" y="730"/>
                  <a:pt x="81" y="730"/>
                  <a:pt x="81" y="730"/>
                </a:cubicBezTo>
                <a:cubicBezTo>
                  <a:pt x="78" y="731"/>
                  <a:pt x="78" y="731"/>
                  <a:pt x="78" y="731"/>
                </a:cubicBezTo>
                <a:cubicBezTo>
                  <a:pt x="81" y="728"/>
                  <a:pt x="81" y="728"/>
                  <a:pt x="81" y="728"/>
                </a:cubicBezTo>
                <a:cubicBezTo>
                  <a:pt x="81" y="726"/>
                  <a:pt x="81" y="726"/>
                  <a:pt x="81" y="726"/>
                </a:cubicBezTo>
                <a:cubicBezTo>
                  <a:pt x="81" y="723"/>
                  <a:pt x="82" y="729"/>
                  <a:pt x="81" y="723"/>
                </a:cubicBezTo>
                <a:cubicBezTo>
                  <a:pt x="83" y="724"/>
                  <a:pt x="73" y="727"/>
                  <a:pt x="85" y="723"/>
                </a:cubicBezTo>
                <a:cubicBezTo>
                  <a:pt x="87" y="722"/>
                  <a:pt x="87" y="722"/>
                  <a:pt x="87" y="722"/>
                </a:cubicBezTo>
                <a:cubicBezTo>
                  <a:pt x="87" y="717"/>
                  <a:pt x="87" y="717"/>
                  <a:pt x="87" y="717"/>
                </a:cubicBezTo>
                <a:cubicBezTo>
                  <a:pt x="86" y="717"/>
                  <a:pt x="86" y="717"/>
                  <a:pt x="86" y="717"/>
                </a:cubicBezTo>
                <a:cubicBezTo>
                  <a:pt x="78" y="723"/>
                  <a:pt x="78" y="723"/>
                  <a:pt x="78" y="723"/>
                </a:cubicBezTo>
                <a:cubicBezTo>
                  <a:pt x="77" y="723"/>
                  <a:pt x="77" y="723"/>
                  <a:pt x="77" y="723"/>
                </a:cubicBezTo>
                <a:cubicBezTo>
                  <a:pt x="77" y="722"/>
                  <a:pt x="77" y="722"/>
                  <a:pt x="77" y="722"/>
                </a:cubicBezTo>
                <a:cubicBezTo>
                  <a:pt x="79" y="721"/>
                  <a:pt x="79" y="721"/>
                  <a:pt x="79" y="721"/>
                </a:cubicBezTo>
                <a:cubicBezTo>
                  <a:pt x="81" y="717"/>
                  <a:pt x="81" y="717"/>
                  <a:pt x="81" y="717"/>
                </a:cubicBezTo>
                <a:cubicBezTo>
                  <a:pt x="84" y="715"/>
                  <a:pt x="84" y="715"/>
                  <a:pt x="84" y="715"/>
                </a:cubicBezTo>
                <a:cubicBezTo>
                  <a:pt x="82" y="710"/>
                  <a:pt x="82" y="710"/>
                  <a:pt x="82" y="710"/>
                </a:cubicBezTo>
                <a:cubicBezTo>
                  <a:pt x="84" y="707"/>
                  <a:pt x="84" y="707"/>
                  <a:pt x="84" y="707"/>
                </a:cubicBezTo>
                <a:cubicBezTo>
                  <a:pt x="84" y="707"/>
                  <a:pt x="81" y="708"/>
                  <a:pt x="85" y="708"/>
                </a:cubicBezTo>
                <a:cubicBezTo>
                  <a:pt x="86" y="707"/>
                  <a:pt x="86" y="707"/>
                  <a:pt x="86" y="707"/>
                </a:cubicBezTo>
                <a:cubicBezTo>
                  <a:pt x="84" y="706"/>
                  <a:pt x="84" y="706"/>
                  <a:pt x="84" y="706"/>
                </a:cubicBezTo>
                <a:cubicBezTo>
                  <a:pt x="83" y="704"/>
                  <a:pt x="83" y="704"/>
                  <a:pt x="83" y="704"/>
                </a:cubicBezTo>
                <a:cubicBezTo>
                  <a:pt x="77" y="708"/>
                  <a:pt x="77" y="708"/>
                  <a:pt x="77" y="708"/>
                </a:cubicBezTo>
                <a:cubicBezTo>
                  <a:pt x="79" y="711"/>
                  <a:pt x="73" y="708"/>
                  <a:pt x="73" y="715"/>
                </a:cubicBezTo>
                <a:cubicBezTo>
                  <a:pt x="71" y="715"/>
                  <a:pt x="71" y="715"/>
                  <a:pt x="71" y="715"/>
                </a:cubicBezTo>
                <a:cubicBezTo>
                  <a:pt x="73" y="719"/>
                  <a:pt x="73" y="719"/>
                  <a:pt x="73" y="719"/>
                </a:cubicBezTo>
                <a:cubicBezTo>
                  <a:pt x="72" y="723"/>
                  <a:pt x="72" y="723"/>
                  <a:pt x="72" y="723"/>
                </a:cubicBezTo>
                <a:cubicBezTo>
                  <a:pt x="74" y="723"/>
                  <a:pt x="74" y="723"/>
                  <a:pt x="74" y="723"/>
                </a:cubicBezTo>
                <a:cubicBezTo>
                  <a:pt x="71" y="728"/>
                  <a:pt x="82" y="720"/>
                  <a:pt x="70" y="725"/>
                </a:cubicBezTo>
                <a:cubicBezTo>
                  <a:pt x="70" y="726"/>
                  <a:pt x="70" y="726"/>
                  <a:pt x="70" y="726"/>
                </a:cubicBezTo>
                <a:cubicBezTo>
                  <a:pt x="69" y="725"/>
                  <a:pt x="77" y="727"/>
                  <a:pt x="68" y="725"/>
                </a:cubicBezTo>
                <a:cubicBezTo>
                  <a:pt x="71" y="721"/>
                  <a:pt x="71" y="721"/>
                  <a:pt x="71" y="721"/>
                </a:cubicBezTo>
                <a:cubicBezTo>
                  <a:pt x="70" y="720"/>
                  <a:pt x="70" y="720"/>
                  <a:pt x="70" y="720"/>
                </a:cubicBezTo>
                <a:cubicBezTo>
                  <a:pt x="67" y="723"/>
                  <a:pt x="67" y="723"/>
                  <a:pt x="67" y="723"/>
                </a:cubicBezTo>
                <a:cubicBezTo>
                  <a:pt x="67" y="717"/>
                  <a:pt x="67" y="717"/>
                  <a:pt x="67" y="717"/>
                </a:cubicBezTo>
                <a:cubicBezTo>
                  <a:pt x="70" y="716"/>
                  <a:pt x="70" y="716"/>
                  <a:pt x="70" y="716"/>
                </a:cubicBezTo>
                <a:cubicBezTo>
                  <a:pt x="69" y="714"/>
                  <a:pt x="69" y="714"/>
                  <a:pt x="69" y="714"/>
                </a:cubicBezTo>
                <a:cubicBezTo>
                  <a:pt x="69" y="710"/>
                  <a:pt x="69" y="710"/>
                  <a:pt x="69" y="710"/>
                </a:cubicBezTo>
                <a:cubicBezTo>
                  <a:pt x="59" y="714"/>
                  <a:pt x="59" y="714"/>
                  <a:pt x="59" y="714"/>
                </a:cubicBezTo>
                <a:cubicBezTo>
                  <a:pt x="54" y="718"/>
                  <a:pt x="54" y="718"/>
                  <a:pt x="54" y="718"/>
                </a:cubicBezTo>
                <a:cubicBezTo>
                  <a:pt x="53" y="718"/>
                  <a:pt x="53" y="718"/>
                  <a:pt x="53" y="718"/>
                </a:cubicBezTo>
                <a:cubicBezTo>
                  <a:pt x="52" y="719"/>
                  <a:pt x="52" y="719"/>
                  <a:pt x="52" y="719"/>
                </a:cubicBezTo>
                <a:cubicBezTo>
                  <a:pt x="52" y="721"/>
                  <a:pt x="52" y="721"/>
                  <a:pt x="52" y="721"/>
                </a:cubicBezTo>
                <a:cubicBezTo>
                  <a:pt x="53" y="722"/>
                  <a:pt x="53" y="722"/>
                  <a:pt x="53" y="722"/>
                </a:cubicBezTo>
                <a:cubicBezTo>
                  <a:pt x="54" y="721"/>
                  <a:pt x="56" y="721"/>
                  <a:pt x="58" y="721"/>
                </a:cubicBezTo>
                <a:cubicBezTo>
                  <a:pt x="52" y="724"/>
                  <a:pt x="52" y="724"/>
                  <a:pt x="52" y="724"/>
                </a:cubicBezTo>
                <a:cubicBezTo>
                  <a:pt x="52" y="723"/>
                  <a:pt x="52" y="723"/>
                  <a:pt x="52" y="723"/>
                </a:cubicBezTo>
                <a:cubicBezTo>
                  <a:pt x="45" y="725"/>
                  <a:pt x="45" y="725"/>
                  <a:pt x="45" y="725"/>
                </a:cubicBezTo>
                <a:cubicBezTo>
                  <a:pt x="47" y="721"/>
                  <a:pt x="47" y="721"/>
                  <a:pt x="47" y="721"/>
                </a:cubicBezTo>
                <a:cubicBezTo>
                  <a:pt x="49" y="719"/>
                  <a:pt x="49" y="719"/>
                  <a:pt x="49" y="719"/>
                </a:cubicBezTo>
                <a:cubicBezTo>
                  <a:pt x="47" y="718"/>
                  <a:pt x="47" y="718"/>
                  <a:pt x="47" y="718"/>
                </a:cubicBezTo>
                <a:cubicBezTo>
                  <a:pt x="51" y="713"/>
                  <a:pt x="51" y="713"/>
                  <a:pt x="51" y="713"/>
                </a:cubicBezTo>
                <a:cubicBezTo>
                  <a:pt x="54" y="712"/>
                  <a:pt x="49" y="718"/>
                  <a:pt x="47" y="710"/>
                </a:cubicBezTo>
                <a:cubicBezTo>
                  <a:pt x="49" y="709"/>
                  <a:pt x="49" y="709"/>
                  <a:pt x="49" y="709"/>
                </a:cubicBezTo>
                <a:cubicBezTo>
                  <a:pt x="49" y="708"/>
                  <a:pt x="49" y="708"/>
                  <a:pt x="49" y="708"/>
                </a:cubicBezTo>
                <a:cubicBezTo>
                  <a:pt x="44" y="704"/>
                  <a:pt x="48" y="715"/>
                  <a:pt x="44" y="705"/>
                </a:cubicBezTo>
                <a:cubicBezTo>
                  <a:pt x="49" y="705"/>
                  <a:pt x="49" y="705"/>
                  <a:pt x="49" y="705"/>
                </a:cubicBezTo>
                <a:cubicBezTo>
                  <a:pt x="49" y="703"/>
                  <a:pt x="49" y="703"/>
                  <a:pt x="49" y="703"/>
                </a:cubicBezTo>
                <a:cubicBezTo>
                  <a:pt x="47" y="701"/>
                  <a:pt x="42" y="711"/>
                  <a:pt x="47" y="699"/>
                </a:cubicBezTo>
                <a:cubicBezTo>
                  <a:pt x="50" y="695"/>
                  <a:pt x="50" y="695"/>
                  <a:pt x="50" y="695"/>
                </a:cubicBezTo>
                <a:cubicBezTo>
                  <a:pt x="49" y="697"/>
                  <a:pt x="48" y="697"/>
                  <a:pt x="47" y="691"/>
                </a:cubicBezTo>
                <a:cubicBezTo>
                  <a:pt x="49" y="690"/>
                  <a:pt x="49" y="690"/>
                  <a:pt x="49" y="690"/>
                </a:cubicBezTo>
                <a:cubicBezTo>
                  <a:pt x="44" y="689"/>
                  <a:pt x="44" y="689"/>
                  <a:pt x="44" y="689"/>
                </a:cubicBezTo>
                <a:cubicBezTo>
                  <a:pt x="50" y="688"/>
                  <a:pt x="50" y="688"/>
                  <a:pt x="50" y="688"/>
                </a:cubicBezTo>
                <a:cubicBezTo>
                  <a:pt x="51" y="688"/>
                  <a:pt x="51" y="688"/>
                  <a:pt x="51" y="688"/>
                </a:cubicBezTo>
                <a:cubicBezTo>
                  <a:pt x="50" y="686"/>
                  <a:pt x="50" y="686"/>
                  <a:pt x="50" y="686"/>
                </a:cubicBezTo>
                <a:cubicBezTo>
                  <a:pt x="50" y="686"/>
                  <a:pt x="48" y="689"/>
                  <a:pt x="50" y="685"/>
                </a:cubicBezTo>
                <a:cubicBezTo>
                  <a:pt x="47" y="685"/>
                  <a:pt x="47" y="685"/>
                  <a:pt x="47" y="685"/>
                </a:cubicBezTo>
                <a:cubicBezTo>
                  <a:pt x="49" y="683"/>
                  <a:pt x="49" y="683"/>
                  <a:pt x="49" y="683"/>
                </a:cubicBezTo>
                <a:cubicBezTo>
                  <a:pt x="51" y="684"/>
                  <a:pt x="51" y="684"/>
                  <a:pt x="51" y="684"/>
                </a:cubicBezTo>
                <a:cubicBezTo>
                  <a:pt x="59" y="678"/>
                  <a:pt x="59" y="678"/>
                  <a:pt x="59" y="678"/>
                </a:cubicBezTo>
                <a:cubicBezTo>
                  <a:pt x="51" y="677"/>
                  <a:pt x="51" y="677"/>
                  <a:pt x="51" y="677"/>
                </a:cubicBezTo>
                <a:cubicBezTo>
                  <a:pt x="51" y="676"/>
                  <a:pt x="51" y="676"/>
                  <a:pt x="51" y="676"/>
                </a:cubicBezTo>
                <a:cubicBezTo>
                  <a:pt x="55" y="676"/>
                  <a:pt x="55" y="676"/>
                  <a:pt x="55" y="676"/>
                </a:cubicBezTo>
                <a:cubicBezTo>
                  <a:pt x="55" y="670"/>
                  <a:pt x="55" y="670"/>
                  <a:pt x="55" y="670"/>
                </a:cubicBezTo>
                <a:cubicBezTo>
                  <a:pt x="59" y="669"/>
                  <a:pt x="59" y="669"/>
                  <a:pt x="59" y="669"/>
                </a:cubicBezTo>
                <a:cubicBezTo>
                  <a:pt x="59" y="668"/>
                  <a:pt x="60" y="671"/>
                  <a:pt x="59" y="667"/>
                </a:cubicBezTo>
                <a:cubicBezTo>
                  <a:pt x="49" y="668"/>
                  <a:pt x="49" y="668"/>
                  <a:pt x="49" y="668"/>
                </a:cubicBezTo>
                <a:cubicBezTo>
                  <a:pt x="49" y="671"/>
                  <a:pt x="46" y="670"/>
                  <a:pt x="45" y="670"/>
                </a:cubicBezTo>
                <a:cubicBezTo>
                  <a:pt x="43" y="672"/>
                  <a:pt x="43" y="672"/>
                  <a:pt x="43" y="672"/>
                </a:cubicBezTo>
                <a:cubicBezTo>
                  <a:pt x="38" y="671"/>
                  <a:pt x="38" y="671"/>
                  <a:pt x="38" y="671"/>
                </a:cubicBezTo>
                <a:cubicBezTo>
                  <a:pt x="34" y="675"/>
                  <a:pt x="34" y="675"/>
                  <a:pt x="34" y="675"/>
                </a:cubicBezTo>
                <a:cubicBezTo>
                  <a:pt x="33" y="674"/>
                  <a:pt x="33" y="674"/>
                  <a:pt x="33" y="674"/>
                </a:cubicBezTo>
                <a:cubicBezTo>
                  <a:pt x="31" y="677"/>
                  <a:pt x="31" y="677"/>
                  <a:pt x="31" y="677"/>
                </a:cubicBezTo>
                <a:cubicBezTo>
                  <a:pt x="23" y="680"/>
                  <a:pt x="23" y="680"/>
                  <a:pt x="23" y="680"/>
                </a:cubicBezTo>
                <a:cubicBezTo>
                  <a:pt x="22" y="682"/>
                  <a:pt x="38" y="669"/>
                  <a:pt x="19" y="685"/>
                </a:cubicBezTo>
                <a:cubicBezTo>
                  <a:pt x="18" y="682"/>
                  <a:pt x="18" y="682"/>
                  <a:pt x="18" y="682"/>
                </a:cubicBezTo>
                <a:cubicBezTo>
                  <a:pt x="19" y="680"/>
                  <a:pt x="19" y="680"/>
                  <a:pt x="19" y="680"/>
                </a:cubicBezTo>
                <a:cubicBezTo>
                  <a:pt x="17" y="680"/>
                  <a:pt x="17" y="680"/>
                  <a:pt x="17" y="680"/>
                </a:cubicBezTo>
                <a:cubicBezTo>
                  <a:pt x="18" y="679"/>
                  <a:pt x="22" y="676"/>
                  <a:pt x="23" y="678"/>
                </a:cubicBezTo>
                <a:cubicBezTo>
                  <a:pt x="30" y="676"/>
                  <a:pt x="30" y="676"/>
                  <a:pt x="30" y="676"/>
                </a:cubicBezTo>
                <a:cubicBezTo>
                  <a:pt x="27" y="673"/>
                  <a:pt x="27" y="673"/>
                  <a:pt x="27" y="673"/>
                </a:cubicBezTo>
                <a:cubicBezTo>
                  <a:pt x="27" y="667"/>
                  <a:pt x="27" y="667"/>
                  <a:pt x="27" y="667"/>
                </a:cubicBezTo>
                <a:cubicBezTo>
                  <a:pt x="31" y="667"/>
                  <a:pt x="31" y="667"/>
                  <a:pt x="31" y="667"/>
                </a:cubicBezTo>
                <a:cubicBezTo>
                  <a:pt x="32" y="666"/>
                  <a:pt x="32" y="666"/>
                  <a:pt x="32" y="666"/>
                </a:cubicBezTo>
                <a:cubicBezTo>
                  <a:pt x="32" y="664"/>
                  <a:pt x="32" y="664"/>
                  <a:pt x="32" y="664"/>
                </a:cubicBezTo>
                <a:cubicBezTo>
                  <a:pt x="29" y="663"/>
                  <a:pt x="45" y="656"/>
                  <a:pt x="25" y="664"/>
                </a:cubicBezTo>
                <a:cubicBezTo>
                  <a:pt x="25" y="666"/>
                  <a:pt x="25" y="666"/>
                  <a:pt x="25" y="666"/>
                </a:cubicBezTo>
                <a:cubicBezTo>
                  <a:pt x="24" y="666"/>
                  <a:pt x="24" y="666"/>
                  <a:pt x="24" y="666"/>
                </a:cubicBezTo>
                <a:cubicBezTo>
                  <a:pt x="25" y="662"/>
                  <a:pt x="25" y="662"/>
                  <a:pt x="25" y="662"/>
                </a:cubicBezTo>
                <a:cubicBezTo>
                  <a:pt x="33" y="661"/>
                  <a:pt x="33" y="661"/>
                  <a:pt x="33" y="661"/>
                </a:cubicBezTo>
                <a:cubicBezTo>
                  <a:pt x="34" y="660"/>
                  <a:pt x="34" y="660"/>
                  <a:pt x="34" y="660"/>
                </a:cubicBezTo>
                <a:cubicBezTo>
                  <a:pt x="34" y="657"/>
                  <a:pt x="34" y="657"/>
                  <a:pt x="34" y="657"/>
                </a:cubicBezTo>
                <a:cubicBezTo>
                  <a:pt x="35" y="655"/>
                  <a:pt x="39" y="658"/>
                  <a:pt x="37" y="653"/>
                </a:cubicBezTo>
                <a:cubicBezTo>
                  <a:pt x="37" y="652"/>
                  <a:pt x="37" y="652"/>
                  <a:pt x="37" y="652"/>
                </a:cubicBezTo>
                <a:cubicBezTo>
                  <a:pt x="33" y="652"/>
                  <a:pt x="33" y="652"/>
                  <a:pt x="33" y="652"/>
                </a:cubicBezTo>
                <a:cubicBezTo>
                  <a:pt x="38" y="648"/>
                  <a:pt x="38" y="648"/>
                  <a:pt x="38" y="648"/>
                </a:cubicBezTo>
                <a:cubicBezTo>
                  <a:pt x="37" y="647"/>
                  <a:pt x="37" y="647"/>
                  <a:pt x="37" y="647"/>
                </a:cubicBezTo>
                <a:cubicBezTo>
                  <a:pt x="39" y="645"/>
                  <a:pt x="39" y="645"/>
                  <a:pt x="39" y="645"/>
                </a:cubicBezTo>
                <a:cubicBezTo>
                  <a:pt x="39" y="644"/>
                  <a:pt x="32" y="654"/>
                  <a:pt x="39" y="641"/>
                </a:cubicBezTo>
                <a:cubicBezTo>
                  <a:pt x="39" y="636"/>
                  <a:pt x="39" y="636"/>
                  <a:pt x="39" y="636"/>
                </a:cubicBezTo>
                <a:cubicBezTo>
                  <a:pt x="33" y="637"/>
                  <a:pt x="33" y="637"/>
                  <a:pt x="33" y="637"/>
                </a:cubicBezTo>
                <a:cubicBezTo>
                  <a:pt x="36" y="641"/>
                  <a:pt x="36" y="641"/>
                  <a:pt x="36" y="641"/>
                </a:cubicBezTo>
                <a:cubicBezTo>
                  <a:pt x="35" y="642"/>
                  <a:pt x="35" y="642"/>
                  <a:pt x="35" y="642"/>
                </a:cubicBezTo>
                <a:cubicBezTo>
                  <a:pt x="30" y="640"/>
                  <a:pt x="30" y="640"/>
                  <a:pt x="30" y="640"/>
                </a:cubicBezTo>
                <a:cubicBezTo>
                  <a:pt x="29" y="641"/>
                  <a:pt x="29" y="641"/>
                  <a:pt x="29" y="641"/>
                </a:cubicBezTo>
                <a:cubicBezTo>
                  <a:pt x="29" y="638"/>
                  <a:pt x="29" y="638"/>
                  <a:pt x="29" y="638"/>
                </a:cubicBezTo>
                <a:cubicBezTo>
                  <a:pt x="30" y="638"/>
                  <a:pt x="30" y="642"/>
                  <a:pt x="31" y="637"/>
                </a:cubicBezTo>
                <a:cubicBezTo>
                  <a:pt x="25" y="635"/>
                  <a:pt x="25" y="635"/>
                  <a:pt x="25" y="635"/>
                </a:cubicBezTo>
                <a:cubicBezTo>
                  <a:pt x="25" y="636"/>
                  <a:pt x="25" y="636"/>
                  <a:pt x="25" y="636"/>
                </a:cubicBezTo>
                <a:cubicBezTo>
                  <a:pt x="28" y="636"/>
                  <a:pt x="24" y="630"/>
                  <a:pt x="23" y="640"/>
                </a:cubicBezTo>
                <a:cubicBezTo>
                  <a:pt x="19" y="641"/>
                  <a:pt x="19" y="641"/>
                  <a:pt x="19" y="641"/>
                </a:cubicBezTo>
                <a:cubicBezTo>
                  <a:pt x="22" y="642"/>
                  <a:pt x="22" y="642"/>
                  <a:pt x="22" y="642"/>
                </a:cubicBezTo>
                <a:cubicBezTo>
                  <a:pt x="20" y="649"/>
                  <a:pt x="20" y="649"/>
                  <a:pt x="20" y="649"/>
                </a:cubicBezTo>
                <a:cubicBezTo>
                  <a:pt x="24" y="648"/>
                  <a:pt x="14" y="646"/>
                  <a:pt x="24" y="648"/>
                </a:cubicBezTo>
                <a:cubicBezTo>
                  <a:pt x="20" y="652"/>
                  <a:pt x="27" y="645"/>
                  <a:pt x="20" y="649"/>
                </a:cubicBezTo>
                <a:cubicBezTo>
                  <a:pt x="19" y="651"/>
                  <a:pt x="19" y="651"/>
                  <a:pt x="19" y="651"/>
                </a:cubicBezTo>
                <a:cubicBezTo>
                  <a:pt x="15" y="655"/>
                  <a:pt x="15" y="655"/>
                  <a:pt x="15" y="655"/>
                </a:cubicBezTo>
                <a:cubicBezTo>
                  <a:pt x="15" y="657"/>
                  <a:pt x="15" y="657"/>
                  <a:pt x="15" y="657"/>
                </a:cubicBezTo>
                <a:cubicBezTo>
                  <a:pt x="13" y="658"/>
                  <a:pt x="13" y="658"/>
                  <a:pt x="13" y="658"/>
                </a:cubicBezTo>
                <a:cubicBezTo>
                  <a:pt x="13" y="659"/>
                  <a:pt x="13" y="659"/>
                  <a:pt x="13" y="659"/>
                </a:cubicBezTo>
                <a:cubicBezTo>
                  <a:pt x="11" y="661"/>
                  <a:pt x="11" y="661"/>
                  <a:pt x="11" y="661"/>
                </a:cubicBezTo>
                <a:cubicBezTo>
                  <a:pt x="9" y="660"/>
                  <a:pt x="9" y="660"/>
                  <a:pt x="9" y="660"/>
                </a:cubicBezTo>
                <a:cubicBezTo>
                  <a:pt x="8" y="659"/>
                  <a:pt x="8" y="659"/>
                  <a:pt x="8" y="659"/>
                </a:cubicBezTo>
                <a:cubicBezTo>
                  <a:pt x="8" y="658"/>
                  <a:pt x="8" y="658"/>
                  <a:pt x="8" y="658"/>
                </a:cubicBezTo>
                <a:cubicBezTo>
                  <a:pt x="10" y="657"/>
                  <a:pt x="10" y="657"/>
                  <a:pt x="10" y="657"/>
                </a:cubicBezTo>
                <a:cubicBezTo>
                  <a:pt x="5" y="654"/>
                  <a:pt x="5" y="654"/>
                  <a:pt x="5" y="654"/>
                </a:cubicBezTo>
                <a:cubicBezTo>
                  <a:pt x="4" y="651"/>
                  <a:pt x="4" y="651"/>
                  <a:pt x="4" y="651"/>
                </a:cubicBezTo>
                <a:cubicBezTo>
                  <a:pt x="9" y="652"/>
                  <a:pt x="2" y="646"/>
                  <a:pt x="9" y="650"/>
                </a:cubicBezTo>
                <a:cubicBezTo>
                  <a:pt x="14" y="650"/>
                  <a:pt x="14" y="650"/>
                  <a:pt x="14" y="650"/>
                </a:cubicBezTo>
                <a:cubicBezTo>
                  <a:pt x="14" y="645"/>
                  <a:pt x="14" y="645"/>
                  <a:pt x="14" y="645"/>
                </a:cubicBezTo>
                <a:cubicBezTo>
                  <a:pt x="16" y="642"/>
                  <a:pt x="16" y="642"/>
                  <a:pt x="16" y="642"/>
                </a:cubicBezTo>
                <a:cubicBezTo>
                  <a:pt x="11" y="638"/>
                  <a:pt x="11" y="638"/>
                  <a:pt x="11" y="638"/>
                </a:cubicBezTo>
                <a:cubicBezTo>
                  <a:pt x="15" y="635"/>
                  <a:pt x="15" y="635"/>
                  <a:pt x="15" y="635"/>
                </a:cubicBezTo>
                <a:cubicBezTo>
                  <a:pt x="16" y="637"/>
                  <a:pt x="16" y="637"/>
                  <a:pt x="16" y="637"/>
                </a:cubicBezTo>
                <a:cubicBezTo>
                  <a:pt x="23" y="633"/>
                  <a:pt x="23" y="633"/>
                  <a:pt x="23" y="633"/>
                </a:cubicBezTo>
                <a:cubicBezTo>
                  <a:pt x="23" y="633"/>
                  <a:pt x="23" y="633"/>
                  <a:pt x="23" y="633"/>
                </a:cubicBezTo>
                <a:cubicBezTo>
                  <a:pt x="23" y="630"/>
                  <a:pt x="23" y="630"/>
                  <a:pt x="23" y="630"/>
                </a:cubicBezTo>
                <a:cubicBezTo>
                  <a:pt x="24" y="630"/>
                  <a:pt x="24" y="628"/>
                  <a:pt x="25" y="631"/>
                </a:cubicBezTo>
                <a:cubicBezTo>
                  <a:pt x="27" y="628"/>
                  <a:pt x="27" y="628"/>
                  <a:pt x="27" y="628"/>
                </a:cubicBezTo>
                <a:cubicBezTo>
                  <a:pt x="28" y="628"/>
                  <a:pt x="28" y="628"/>
                  <a:pt x="28" y="628"/>
                </a:cubicBezTo>
                <a:cubicBezTo>
                  <a:pt x="28" y="626"/>
                  <a:pt x="28" y="626"/>
                  <a:pt x="28" y="626"/>
                </a:cubicBezTo>
                <a:cubicBezTo>
                  <a:pt x="23" y="627"/>
                  <a:pt x="23" y="627"/>
                  <a:pt x="23" y="627"/>
                </a:cubicBezTo>
                <a:cubicBezTo>
                  <a:pt x="22" y="628"/>
                  <a:pt x="22" y="628"/>
                  <a:pt x="22" y="628"/>
                </a:cubicBezTo>
                <a:cubicBezTo>
                  <a:pt x="19" y="628"/>
                  <a:pt x="19" y="628"/>
                  <a:pt x="19" y="628"/>
                </a:cubicBezTo>
                <a:cubicBezTo>
                  <a:pt x="15" y="634"/>
                  <a:pt x="15" y="634"/>
                  <a:pt x="15" y="634"/>
                </a:cubicBezTo>
                <a:cubicBezTo>
                  <a:pt x="8" y="635"/>
                  <a:pt x="8" y="635"/>
                  <a:pt x="8" y="635"/>
                </a:cubicBezTo>
                <a:cubicBezTo>
                  <a:pt x="11" y="633"/>
                  <a:pt x="17" y="640"/>
                  <a:pt x="15" y="627"/>
                </a:cubicBezTo>
                <a:cubicBezTo>
                  <a:pt x="23" y="625"/>
                  <a:pt x="23" y="625"/>
                  <a:pt x="23" y="625"/>
                </a:cubicBezTo>
                <a:cubicBezTo>
                  <a:pt x="28" y="621"/>
                  <a:pt x="28" y="621"/>
                  <a:pt x="28" y="621"/>
                </a:cubicBezTo>
                <a:cubicBezTo>
                  <a:pt x="31" y="621"/>
                  <a:pt x="31" y="621"/>
                  <a:pt x="31" y="621"/>
                </a:cubicBezTo>
                <a:cubicBezTo>
                  <a:pt x="30" y="620"/>
                  <a:pt x="35" y="621"/>
                  <a:pt x="31" y="618"/>
                </a:cubicBezTo>
                <a:cubicBezTo>
                  <a:pt x="29" y="617"/>
                  <a:pt x="29" y="617"/>
                  <a:pt x="29" y="617"/>
                </a:cubicBezTo>
                <a:cubicBezTo>
                  <a:pt x="27" y="617"/>
                  <a:pt x="38" y="614"/>
                  <a:pt x="25" y="618"/>
                </a:cubicBezTo>
                <a:cubicBezTo>
                  <a:pt x="30" y="615"/>
                  <a:pt x="30" y="615"/>
                  <a:pt x="30" y="615"/>
                </a:cubicBezTo>
                <a:cubicBezTo>
                  <a:pt x="31" y="615"/>
                  <a:pt x="31" y="616"/>
                  <a:pt x="32" y="615"/>
                </a:cubicBezTo>
                <a:cubicBezTo>
                  <a:pt x="32" y="614"/>
                  <a:pt x="32" y="614"/>
                  <a:pt x="32" y="614"/>
                </a:cubicBezTo>
                <a:cubicBezTo>
                  <a:pt x="27" y="612"/>
                  <a:pt x="27" y="612"/>
                  <a:pt x="27" y="612"/>
                </a:cubicBezTo>
                <a:cubicBezTo>
                  <a:pt x="32" y="610"/>
                  <a:pt x="32" y="610"/>
                  <a:pt x="32" y="610"/>
                </a:cubicBezTo>
                <a:cubicBezTo>
                  <a:pt x="35" y="606"/>
                  <a:pt x="40" y="614"/>
                  <a:pt x="39" y="604"/>
                </a:cubicBezTo>
                <a:cubicBezTo>
                  <a:pt x="37" y="600"/>
                  <a:pt x="37" y="600"/>
                  <a:pt x="37" y="600"/>
                </a:cubicBezTo>
                <a:cubicBezTo>
                  <a:pt x="40" y="600"/>
                  <a:pt x="40" y="600"/>
                  <a:pt x="40" y="600"/>
                </a:cubicBezTo>
                <a:cubicBezTo>
                  <a:pt x="39" y="598"/>
                  <a:pt x="39" y="598"/>
                  <a:pt x="39" y="598"/>
                </a:cubicBezTo>
                <a:cubicBezTo>
                  <a:pt x="41" y="598"/>
                  <a:pt x="41" y="598"/>
                  <a:pt x="41" y="598"/>
                </a:cubicBezTo>
                <a:cubicBezTo>
                  <a:pt x="42" y="600"/>
                  <a:pt x="42" y="600"/>
                  <a:pt x="42" y="600"/>
                </a:cubicBezTo>
                <a:cubicBezTo>
                  <a:pt x="43" y="600"/>
                  <a:pt x="43" y="600"/>
                  <a:pt x="43" y="600"/>
                </a:cubicBezTo>
                <a:cubicBezTo>
                  <a:pt x="43" y="602"/>
                  <a:pt x="43" y="602"/>
                  <a:pt x="43" y="602"/>
                </a:cubicBezTo>
                <a:cubicBezTo>
                  <a:pt x="47" y="602"/>
                  <a:pt x="47" y="602"/>
                  <a:pt x="47" y="602"/>
                </a:cubicBezTo>
                <a:cubicBezTo>
                  <a:pt x="39" y="606"/>
                  <a:pt x="39" y="606"/>
                  <a:pt x="39" y="606"/>
                </a:cubicBezTo>
                <a:cubicBezTo>
                  <a:pt x="38" y="610"/>
                  <a:pt x="38" y="610"/>
                  <a:pt x="38" y="610"/>
                </a:cubicBezTo>
                <a:cubicBezTo>
                  <a:pt x="42" y="610"/>
                  <a:pt x="42" y="610"/>
                  <a:pt x="42" y="610"/>
                </a:cubicBezTo>
                <a:cubicBezTo>
                  <a:pt x="47" y="608"/>
                  <a:pt x="47" y="608"/>
                  <a:pt x="47" y="608"/>
                </a:cubicBezTo>
                <a:cubicBezTo>
                  <a:pt x="51" y="603"/>
                  <a:pt x="51" y="603"/>
                  <a:pt x="51" y="603"/>
                </a:cubicBezTo>
                <a:cubicBezTo>
                  <a:pt x="56" y="600"/>
                  <a:pt x="56" y="600"/>
                  <a:pt x="56" y="600"/>
                </a:cubicBezTo>
                <a:cubicBezTo>
                  <a:pt x="60" y="595"/>
                  <a:pt x="60" y="595"/>
                  <a:pt x="60" y="595"/>
                </a:cubicBezTo>
                <a:cubicBezTo>
                  <a:pt x="59" y="595"/>
                  <a:pt x="59" y="595"/>
                  <a:pt x="59" y="595"/>
                </a:cubicBezTo>
                <a:cubicBezTo>
                  <a:pt x="62" y="595"/>
                  <a:pt x="63" y="592"/>
                  <a:pt x="64" y="594"/>
                </a:cubicBezTo>
                <a:cubicBezTo>
                  <a:pt x="66" y="592"/>
                  <a:pt x="66" y="592"/>
                  <a:pt x="66" y="592"/>
                </a:cubicBezTo>
                <a:cubicBezTo>
                  <a:pt x="63" y="589"/>
                  <a:pt x="63" y="589"/>
                  <a:pt x="63" y="589"/>
                </a:cubicBezTo>
                <a:cubicBezTo>
                  <a:pt x="55" y="591"/>
                  <a:pt x="55" y="591"/>
                  <a:pt x="55" y="591"/>
                </a:cubicBezTo>
                <a:cubicBezTo>
                  <a:pt x="56" y="595"/>
                  <a:pt x="56" y="595"/>
                  <a:pt x="56" y="595"/>
                </a:cubicBezTo>
                <a:cubicBezTo>
                  <a:pt x="55" y="594"/>
                  <a:pt x="55" y="594"/>
                  <a:pt x="55" y="594"/>
                </a:cubicBezTo>
                <a:cubicBezTo>
                  <a:pt x="50" y="597"/>
                  <a:pt x="50" y="597"/>
                  <a:pt x="50" y="597"/>
                </a:cubicBezTo>
                <a:cubicBezTo>
                  <a:pt x="47" y="593"/>
                  <a:pt x="62" y="600"/>
                  <a:pt x="45" y="595"/>
                </a:cubicBezTo>
                <a:cubicBezTo>
                  <a:pt x="50" y="593"/>
                  <a:pt x="50" y="593"/>
                  <a:pt x="50" y="593"/>
                </a:cubicBezTo>
                <a:cubicBezTo>
                  <a:pt x="43" y="594"/>
                  <a:pt x="52" y="586"/>
                  <a:pt x="41" y="588"/>
                </a:cubicBezTo>
                <a:cubicBezTo>
                  <a:pt x="42" y="588"/>
                  <a:pt x="47" y="587"/>
                  <a:pt x="41" y="585"/>
                </a:cubicBezTo>
                <a:cubicBezTo>
                  <a:pt x="39" y="585"/>
                  <a:pt x="39" y="585"/>
                  <a:pt x="39" y="585"/>
                </a:cubicBezTo>
                <a:cubicBezTo>
                  <a:pt x="43" y="581"/>
                  <a:pt x="43" y="581"/>
                  <a:pt x="43" y="581"/>
                </a:cubicBezTo>
                <a:cubicBezTo>
                  <a:pt x="44" y="580"/>
                  <a:pt x="45" y="579"/>
                  <a:pt x="45" y="581"/>
                </a:cubicBezTo>
                <a:cubicBezTo>
                  <a:pt x="44" y="589"/>
                  <a:pt x="44" y="589"/>
                  <a:pt x="44" y="589"/>
                </a:cubicBezTo>
                <a:cubicBezTo>
                  <a:pt x="49" y="591"/>
                  <a:pt x="49" y="591"/>
                  <a:pt x="49" y="591"/>
                </a:cubicBezTo>
                <a:cubicBezTo>
                  <a:pt x="49" y="589"/>
                  <a:pt x="49" y="589"/>
                  <a:pt x="49" y="589"/>
                </a:cubicBezTo>
                <a:cubicBezTo>
                  <a:pt x="55" y="589"/>
                  <a:pt x="55" y="589"/>
                  <a:pt x="55" y="589"/>
                </a:cubicBezTo>
                <a:cubicBezTo>
                  <a:pt x="56" y="590"/>
                  <a:pt x="56" y="590"/>
                  <a:pt x="56" y="590"/>
                </a:cubicBezTo>
                <a:cubicBezTo>
                  <a:pt x="56" y="590"/>
                  <a:pt x="59" y="597"/>
                  <a:pt x="57" y="587"/>
                </a:cubicBezTo>
                <a:cubicBezTo>
                  <a:pt x="50" y="585"/>
                  <a:pt x="50" y="585"/>
                  <a:pt x="50" y="585"/>
                </a:cubicBezTo>
                <a:cubicBezTo>
                  <a:pt x="52" y="582"/>
                  <a:pt x="52" y="582"/>
                  <a:pt x="52" y="582"/>
                </a:cubicBezTo>
                <a:cubicBezTo>
                  <a:pt x="51" y="581"/>
                  <a:pt x="51" y="581"/>
                  <a:pt x="51" y="581"/>
                </a:cubicBezTo>
                <a:cubicBezTo>
                  <a:pt x="50" y="580"/>
                  <a:pt x="50" y="580"/>
                  <a:pt x="50" y="580"/>
                </a:cubicBezTo>
                <a:cubicBezTo>
                  <a:pt x="47" y="580"/>
                  <a:pt x="47" y="580"/>
                  <a:pt x="47" y="580"/>
                </a:cubicBezTo>
                <a:cubicBezTo>
                  <a:pt x="45" y="580"/>
                  <a:pt x="45" y="580"/>
                  <a:pt x="45" y="580"/>
                </a:cubicBezTo>
                <a:cubicBezTo>
                  <a:pt x="51" y="573"/>
                  <a:pt x="51" y="573"/>
                  <a:pt x="51" y="573"/>
                </a:cubicBezTo>
                <a:cubicBezTo>
                  <a:pt x="49" y="571"/>
                  <a:pt x="49" y="571"/>
                  <a:pt x="49" y="571"/>
                </a:cubicBezTo>
                <a:cubicBezTo>
                  <a:pt x="49" y="570"/>
                  <a:pt x="57" y="574"/>
                  <a:pt x="43" y="572"/>
                </a:cubicBezTo>
                <a:cubicBezTo>
                  <a:pt x="43" y="570"/>
                  <a:pt x="43" y="570"/>
                  <a:pt x="43" y="570"/>
                </a:cubicBezTo>
                <a:cubicBezTo>
                  <a:pt x="39" y="569"/>
                  <a:pt x="39" y="569"/>
                  <a:pt x="39" y="569"/>
                </a:cubicBezTo>
                <a:cubicBezTo>
                  <a:pt x="37" y="569"/>
                  <a:pt x="37" y="569"/>
                  <a:pt x="37" y="569"/>
                </a:cubicBezTo>
                <a:cubicBezTo>
                  <a:pt x="35" y="570"/>
                  <a:pt x="41" y="562"/>
                  <a:pt x="34" y="571"/>
                </a:cubicBezTo>
                <a:cubicBezTo>
                  <a:pt x="33" y="570"/>
                  <a:pt x="33" y="570"/>
                  <a:pt x="33" y="570"/>
                </a:cubicBezTo>
                <a:cubicBezTo>
                  <a:pt x="39" y="565"/>
                  <a:pt x="39" y="565"/>
                  <a:pt x="39" y="565"/>
                </a:cubicBezTo>
                <a:cubicBezTo>
                  <a:pt x="41" y="567"/>
                  <a:pt x="41" y="567"/>
                  <a:pt x="41" y="567"/>
                </a:cubicBezTo>
                <a:cubicBezTo>
                  <a:pt x="45" y="567"/>
                  <a:pt x="45" y="567"/>
                  <a:pt x="45" y="567"/>
                </a:cubicBezTo>
                <a:cubicBezTo>
                  <a:pt x="49" y="560"/>
                  <a:pt x="49" y="560"/>
                  <a:pt x="49" y="560"/>
                </a:cubicBezTo>
                <a:cubicBezTo>
                  <a:pt x="60" y="553"/>
                  <a:pt x="60" y="553"/>
                  <a:pt x="60" y="553"/>
                </a:cubicBezTo>
                <a:cubicBezTo>
                  <a:pt x="60" y="553"/>
                  <a:pt x="62" y="552"/>
                  <a:pt x="59" y="552"/>
                </a:cubicBezTo>
                <a:cubicBezTo>
                  <a:pt x="56" y="553"/>
                  <a:pt x="56" y="553"/>
                  <a:pt x="56" y="553"/>
                </a:cubicBezTo>
                <a:cubicBezTo>
                  <a:pt x="54" y="552"/>
                  <a:pt x="54" y="552"/>
                  <a:pt x="54" y="552"/>
                </a:cubicBezTo>
                <a:cubicBezTo>
                  <a:pt x="56" y="550"/>
                  <a:pt x="56" y="550"/>
                  <a:pt x="56" y="550"/>
                </a:cubicBezTo>
                <a:cubicBezTo>
                  <a:pt x="53" y="544"/>
                  <a:pt x="53" y="544"/>
                  <a:pt x="53" y="544"/>
                </a:cubicBezTo>
                <a:cubicBezTo>
                  <a:pt x="51" y="543"/>
                  <a:pt x="51" y="543"/>
                  <a:pt x="51" y="543"/>
                </a:cubicBezTo>
                <a:cubicBezTo>
                  <a:pt x="50" y="544"/>
                  <a:pt x="50" y="544"/>
                  <a:pt x="50" y="544"/>
                </a:cubicBezTo>
                <a:cubicBezTo>
                  <a:pt x="49" y="543"/>
                  <a:pt x="49" y="543"/>
                  <a:pt x="49" y="543"/>
                </a:cubicBezTo>
                <a:cubicBezTo>
                  <a:pt x="50" y="541"/>
                  <a:pt x="50" y="541"/>
                  <a:pt x="50" y="541"/>
                </a:cubicBezTo>
                <a:cubicBezTo>
                  <a:pt x="45" y="542"/>
                  <a:pt x="45" y="542"/>
                  <a:pt x="45" y="542"/>
                </a:cubicBezTo>
                <a:cubicBezTo>
                  <a:pt x="43" y="544"/>
                  <a:pt x="43" y="544"/>
                  <a:pt x="43" y="544"/>
                </a:cubicBezTo>
                <a:cubicBezTo>
                  <a:pt x="42" y="548"/>
                  <a:pt x="42" y="548"/>
                  <a:pt x="42" y="548"/>
                </a:cubicBezTo>
                <a:cubicBezTo>
                  <a:pt x="44" y="549"/>
                  <a:pt x="44" y="549"/>
                  <a:pt x="44" y="549"/>
                </a:cubicBezTo>
                <a:cubicBezTo>
                  <a:pt x="43" y="551"/>
                  <a:pt x="43" y="551"/>
                  <a:pt x="43" y="551"/>
                </a:cubicBezTo>
                <a:cubicBezTo>
                  <a:pt x="44" y="552"/>
                  <a:pt x="44" y="552"/>
                  <a:pt x="44" y="552"/>
                </a:cubicBezTo>
                <a:cubicBezTo>
                  <a:pt x="43" y="551"/>
                  <a:pt x="38" y="553"/>
                  <a:pt x="39" y="549"/>
                </a:cubicBezTo>
                <a:cubicBezTo>
                  <a:pt x="36" y="546"/>
                  <a:pt x="46" y="549"/>
                  <a:pt x="38" y="545"/>
                </a:cubicBezTo>
                <a:cubicBezTo>
                  <a:pt x="38" y="543"/>
                  <a:pt x="38" y="543"/>
                  <a:pt x="38" y="543"/>
                </a:cubicBezTo>
                <a:cubicBezTo>
                  <a:pt x="40" y="540"/>
                  <a:pt x="43" y="544"/>
                  <a:pt x="42" y="540"/>
                </a:cubicBezTo>
                <a:cubicBezTo>
                  <a:pt x="40" y="540"/>
                  <a:pt x="40" y="540"/>
                  <a:pt x="40" y="540"/>
                </a:cubicBezTo>
                <a:cubicBezTo>
                  <a:pt x="39" y="538"/>
                  <a:pt x="39" y="538"/>
                  <a:pt x="39" y="538"/>
                </a:cubicBezTo>
                <a:cubicBezTo>
                  <a:pt x="45" y="536"/>
                  <a:pt x="45" y="536"/>
                  <a:pt x="45" y="536"/>
                </a:cubicBezTo>
                <a:cubicBezTo>
                  <a:pt x="47" y="530"/>
                  <a:pt x="49" y="528"/>
                  <a:pt x="57" y="527"/>
                </a:cubicBezTo>
                <a:cubicBezTo>
                  <a:pt x="60" y="524"/>
                  <a:pt x="60" y="524"/>
                  <a:pt x="60" y="524"/>
                </a:cubicBezTo>
                <a:cubicBezTo>
                  <a:pt x="63" y="524"/>
                  <a:pt x="63" y="524"/>
                  <a:pt x="63" y="524"/>
                </a:cubicBezTo>
                <a:cubicBezTo>
                  <a:pt x="64" y="522"/>
                  <a:pt x="64" y="522"/>
                  <a:pt x="64" y="522"/>
                </a:cubicBezTo>
                <a:cubicBezTo>
                  <a:pt x="70" y="519"/>
                  <a:pt x="70" y="519"/>
                  <a:pt x="70" y="519"/>
                </a:cubicBezTo>
                <a:cubicBezTo>
                  <a:pt x="83" y="511"/>
                  <a:pt x="83" y="511"/>
                  <a:pt x="83" y="511"/>
                </a:cubicBezTo>
                <a:cubicBezTo>
                  <a:pt x="84" y="508"/>
                  <a:pt x="84" y="508"/>
                  <a:pt x="84" y="508"/>
                </a:cubicBezTo>
                <a:cubicBezTo>
                  <a:pt x="87" y="509"/>
                  <a:pt x="87" y="509"/>
                  <a:pt x="87" y="509"/>
                </a:cubicBezTo>
                <a:cubicBezTo>
                  <a:pt x="88" y="509"/>
                  <a:pt x="88" y="512"/>
                  <a:pt x="89" y="508"/>
                </a:cubicBezTo>
                <a:cubicBezTo>
                  <a:pt x="88" y="508"/>
                  <a:pt x="88" y="508"/>
                  <a:pt x="88" y="508"/>
                </a:cubicBezTo>
                <a:cubicBezTo>
                  <a:pt x="95" y="505"/>
                  <a:pt x="95" y="505"/>
                  <a:pt x="95" y="505"/>
                </a:cubicBezTo>
                <a:cubicBezTo>
                  <a:pt x="93" y="503"/>
                  <a:pt x="93" y="503"/>
                  <a:pt x="93" y="503"/>
                </a:cubicBezTo>
                <a:cubicBezTo>
                  <a:pt x="97" y="503"/>
                  <a:pt x="97" y="503"/>
                  <a:pt x="97" y="503"/>
                </a:cubicBezTo>
                <a:cubicBezTo>
                  <a:pt x="95" y="500"/>
                  <a:pt x="95" y="500"/>
                  <a:pt x="95" y="500"/>
                </a:cubicBezTo>
                <a:cubicBezTo>
                  <a:pt x="98" y="498"/>
                  <a:pt x="98" y="498"/>
                  <a:pt x="98" y="498"/>
                </a:cubicBezTo>
                <a:cubicBezTo>
                  <a:pt x="101" y="500"/>
                  <a:pt x="101" y="500"/>
                  <a:pt x="101" y="500"/>
                </a:cubicBezTo>
                <a:cubicBezTo>
                  <a:pt x="101" y="496"/>
                  <a:pt x="101" y="496"/>
                  <a:pt x="101" y="496"/>
                </a:cubicBezTo>
                <a:cubicBezTo>
                  <a:pt x="101" y="498"/>
                  <a:pt x="101" y="498"/>
                  <a:pt x="101" y="498"/>
                </a:cubicBezTo>
                <a:cubicBezTo>
                  <a:pt x="103" y="498"/>
                  <a:pt x="103" y="498"/>
                  <a:pt x="103" y="498"/>
                </a:cubicBezTo>
                <a:cubicBezTo>
                  <a:pt x="112" y="495"/>
                  <a:pt x="112" y="495"/>
                  <a:pt x="112" y="495"/>
                </a:cubicBezTo>
                <a:cubicBezTo>
                  <a:pt x="115" y="493"/>
                  <a:pt x="115" y="493"/>
                  <a:pt x="115" y="493"/>
                </a:cubicBezTo>
                <a:cubicBezTo>
                  <a:pt x="123" y="489"/>
                  <a:pt x="123" y="489"/>
                  <a:pt x="123" y="489"/>
                </a:cubicBezTo>
                <a:cubicBezTo>
                  <a:pt x="123" y="487"/>
                  <a:pt x="123" y="487"/>
                  <a:pt x="123" y="487"/>
                </a:cubicBezTo>
                <a:cubicBezTo>
                  <a:pt x="125" y="488"/>
                  <a:pt x="125" y="488"/>
                  <a:pt x="125" y="488"/>
                </a:cubicBezTo>
                <a:cubicBezTo>
                  <a:pt x="129" y="483"/>
                  <a:pt x="127" y="493"/>
                  <a:pt x="132" y="484"/>
                </a:cubicBezTo>
                <a:cubicBezTo>
                  <a:pt x="124" y="484"/>
                  <a:pt x="124" y="484"/>
                  <a:pt x="124" y="484"/>
                </a:cubicBezTo>
                <a:cubicBezTo>
                  <a:pt x="125" y="483"/>
                  <a:pt x="125" y="483"/>
                  <a:pt x="125" y="483"/>
                </a:cubicBezTo>
                <a:cubicBezTo>
                  <a:pt x="130" y="482"/>
                  <a:pt x="130" y="482"/>
                  <a:pt x="130" y="482"/>
                </a:cubicBezTo>
                <a:cubicBezTo>
                  <a:pt x="135" y="482"/>
                  <a:pt x="135" y="482"/>
                  <a:pt x="135" y="482"/>
                </a:cubicBezTo>
                <a:cubicBezTo>
                  <a:pt x="146" y="478"/>
                  <a:pt x="146" y="478"/>
                  <a:pt x="146" y="478"/>
                </a:cubicBezTo>
                <a:cubicBezTo>
                  <a:pt x="153" y="475"/>
                  <a:pt x="153" y="475"/>
                  <a:pt x="153" y="475"/>
                </a:cubicBezTo>
                <a:cubicBezTo>
                  <a:pt x="155" y="473"/>
                  <a:pt x="155" y="473"/>
                  <a:pt x="155" y="473"/>
                </a:cubicBezTo>
                <a:cubicBezTo>
                  <a:pt x="154" y="468"/>
                  <a:pt x="154" y="468"/>
                  <a:pt x="154" y="468"/>
                </a:cubicBezTo>
                <a:cubicBezTo>
                  <a:pt x="157" y="468"/>
                  <a:pt x="157" y="468"/>
                  <a:pt x="157" y="468"/>
                </a:cubicBezTo>
                <a:cubicBezTo>
                  <a:pt x="156" y="470"/>
                  <a:pt x="156" y="470"/>
                  <a:pt x="156" y="470"/>
                </a:cubicBezTo>
                <a:cubicBezTo>
                  <a:pt x="158" y="471"/>
                  <a:pt x="158" y="471"/>
                  <a:pt x="158" y="471"/>
                </a:cubicBezTo>
                <a:cubicBezTo>
                  <a:pt x="160" y="472"/>
                  <a:pt x="161" y="470"/>
                  <a:pt x="161" y="470"/>
                </a:cubicBezTo>
                <a:cubicBezTo>
                  <a:pt x="156" y="466"/>
                  <a:pt x="170" y="468"/>
                  <a:pt x="158" y="466"/>
                </a:cubicBezTo>
                <a:cubicBezTo>
                  <a:pt x="163" y="467"/>
                  <a:pt x="163" y="467"/>
                  <a:pt x="163" y="467"/>
                </a:cubicBezTo>
                <a:cubicBezTo>
                  <a:pt x="162" y="465"/>
                  <a:pt x="162" y="465"/>
                  <a:pt x="162" y="465"/>
                </a:cubicBezTo>
                <a:cubicBezTo>
                  <a:pt x="167" y="467"/>
                  <a:pt x="167" y="467"/>
                  <a:pt x="167" y="467"/>
                </a:cubicBezTo>
                <a:cubicBezTo>
                  <a:pt x="169" y="468"/>
                  <a:pt x="168" y="465"/>
                  <a:pt x="171" y="466"/>
                </a:cubicBezTo>
                <a:cubicBezTo>
                  <a:pt x="167" y="464"/>
                  <a:pt x="167" y="464"/>
                  <a:pt x="167" y="464"/>
                </a:cubicBezTo>
                <a:cubicBezTo>
                  <a:pt x="157" y="463"/>
                  <a:pt x="157" y="463"/>
                  <a:pt x="157" y="463"/>
                </a:cubicBezTo>
                <a:cubicBezTo>
                  <a:pt x="152" y="461"/>
                  <a:pt x="152" y="461"/>
                  <a:pt x="152" y="461"/>
                </a:cubicBezTo>
                <a:cubicBezTo>
                  <a:pt x="143" y="462"/>
                  <a:pt x="143" y="462"/>
                  <a:pt x="143" y="462"/>
                </a:cubicBezTo>
                <a:cubicBezTo>
                  <a:pt x="140" y="460"/>
                  <a:pt x="140" y="460"/>
                  <a:pt x="140" y="460"/>
                </a:cubicBezTo>
                <a:cubicBezTo>
                  <a:pt x="139" y="462"/>
                  <a:pt x="139" y="462"/>
                  <a:pt x="139" y="462"/>
                </a:cubicBezTo>
                <a:cubicBezTo>
                  <a:pt x="139" y="461"/>
                  <a:pt x="139" y="461"/>
                  <a:pt x="139" y="461"/>
                </a:cubicBezTo>
                <a:cubicBezTo>
                  <a:pt x="136" y="461"/>
                  <a:pt x="136" y="461"/>
                  <a:pt x="136" y="461"/>
                </a:cubicBezTo>
                <a:cubicBezTo>
                  <a:pt x="138" y="459"/>
                  <a:pt x="138" y="459"/>
                  <a:pt x="138" y="459"/>
                </a:cubicBezTo>
                <a:cubicBezTo>
                  <a:pt x="130" y="457"/>
                  <a:pt x="130" y="457"/>
                  <a:pt x="130" y="457"/>
                </a:cubicBezTo>
                <a:cubicBezTo>
                  <a:pt x="121" y="461"/>
                  <a:pt x="121" y="461"/>
                  <a:pt x="121" y="461"/>
                </a:cubicBezTo>
                <a:cubicBezTo>
                  <a:pt x="119" y="459"/>
                  <a:pt x="119" y="459"/>
                  <a:pt x="119" y="459"/>
                </a:cubicBezTo>
                <a:cubicBezTo>
                  <a:pt x="116" y="462"/>
                  <a:pt x="116" y="462"/>
                  <a:pt x="116" y="462"/>
                </a:cubicBezTo>
                <a:cubicBezTo>
                  <a:pt x="111" y="462"/>
                  <a:pt x="111" y="462"/>
                  <a:pt x="111" y="462"/>
                </a:cubicBezTo>
                <a:cubicBezTo>
                  <a:pt x="103" y="470"/>
                  <a:pt x="103" y="470"/>
                  <a:pt x="103" y="470"/>
                </a:cubicBezTo>
                <a:cubicBezTo>
                  <a:pt x="105" y="470"/>
                  <a:pt x="105" y="470"/>
                  <a:pt x="105" y="470"/>
                </a:cubicBezTo>
                <a:cubicBezTo>
                  <a:pt x="109" y="470"/>
                  <a:pt x="109" y="470"/>
                  <a:pt x="109" y="470"/>
                </a:cubicBezTo>
                <a:cubicBezTo>
                  <a:pt x="110" y="472"/>
                  <a:pt x="110" y="472"/>
                  <a:pt x="110" y="472"/>
                </a:cubicBezTo>
                <a:cubicBezTo>
                  <a:pt x="115" y="475"/>
                  <a:pt x="115" y="475"/>
                  <a:pt x="115" y="475"/>
                </a:cubicBezTo>
                <a:cubicBezTo>
                  <a:pt x="113" y="475"/>
                  <a:pt x="113" y="475"/>
                  <a:pt x="113" y="475"/>
                </a:cubicBezTo>
                <a:cubicBezTo>
                  <a:pt x="108" y="472"/>
                  <a:pt x="108" y="472"/>
                  <a:pt x="108" y="472"/>
                </a:cubicBezTo>
                <a:cubicBezTo>
                  <a:pt x="107" y="473"/>
                  <a:pt x="107" y="473"/>
                  <a:pt x="107" y="473"/>
                </a:cubicBezTo>
                <a:cubicBezTo>
                  <a:pt x="107" y="474"/>
                  <a:pt x="107" y="474"/>
                  <a:pt x="107" y="474"/>
                </a:cubicBezTo>
                <a:cubicBezTo>
                  <a:pt x="106" y="472"/>
                  <a:pt x="106" y="472"/>
                  <a:pt x="106" y="472"/>
                </a:cubicBezTo>
                <a:cubicBezTo>
                  <a:pt x="104" y="472"/>
                  <a:pt x="104" y="472"/>
                  <a:pt x="104" y="472"/>
                </a:cubicBezTo>
                <a:cubicBezTo>
                  <a:pt x="105" y="472"/>
                  <a:pt x="105" y="472"/>
                  <a:pt x="105" y="472"/>
                </a:cubicBezTo>
                <a:cubicBezTo>
                  <a:pt x="103" y="470"/>
                  <a:pt x="103" y="470"/>
                  <a:pt x="103" y="470"/>
                </a:cubicBezTo>
                <a:cubicBezTo>
                  <a:pt x="96" y="471"/>
                  <a:pt x="96" y="471"/>
                  <a:pt x="96" y="471"/>
                </a:cubicBezTo>
                <a:cubicBezTo>
                  <a:pt x="91" y="474"/>
                  <a:pt x="91" y="474"/>
                  <a:pt x="91" y="474"/>
                </a:cubicBezTo>
                <a:cubicBezTo>
                  <a:pt x="90" y="473"/>
                  <a:pt x="99" y="474"/>
                  <a:pt x="88" y="474"/>
                </a:cubicBezTo>
                <a:cubicBezTo>
                  <a:pt x="87" y="478"/>
                  <a:pt x="95" y="471"/>
                  <a:pt x="89" y="478"/>
                </a:cubicBezTo>
                <a:cubicBezTo>
                  <a:pt x="84" y="476"/>
                  <a:pt x="84" y="476"/>
                  <a:pt x="84" y="476"/>
                </a:cubicBezTo>
                <a:cubicBezTo>
                  <a:pt x="84" y="475"/>
                  <a:pt x="84" y="475"/>
                  <a:pt x="84" y="475"/>
                </a:cubicBezTo>
                <a:cubicBezTo>
                  <a:pt x="74" y="479"/>
                  <a:pt x="74" y="479"/>
                  <a:pt x="74" y="479"/>
                </a:cubicBezTo>
                <a:cubicBezTo>
                  <a:pt x="76" y="480"/>
                  <a:pt x="76" y="480"/>
                  <a:pt x="76" y="480"/>
                </a:cubicBezTo>
                <a:cubicBezTo>
                  <a:pt x="73" y="481"/>
                  <a:pt x="73" y="481"/>
                  <a:pt x="73" y="481"/>
                </a:cubicBezTo>
                <a:cubicBezTo>
                  <a:pt x="73" y="482"/>
                  <a:pt x="73" y="482"/>
                  <a:pt x="73" y="482"/>
                </a:cubicBezTo>
                <a:cubicBezTo>
                  <a:pt x="68" y="484"/>
                  <a:pt x="68" y="484"/>
                  <a:pt x="68" y="484"/>
                </a:cubicBezTo>
                <a:cubicBezTo>
                  <a:pt x="67" y="485"/>
                  <a:pt x="66" y="490"/>
                  <a:pt x="63" y="488"/>
                </a:cubicBezTo>
                <a:cubicBezTo>
                  <a:pt x="63" y="489"/>
                  <a:pt x="67" y="488"/>
                  <a:pt x="63" y="491"/>
                </a:cubicBezTo>
                <a:cubicBezTo>
                  <a:pt x="65" y="491"/>
                  <a:pt x="65" y="491"/>
                  <a:pt x="65" y="491"/>
                </a:cubicBezTo>
                <a:cubicBezTo>
                  <a:pt x="65" y="491"/>
                  <a:pt x="67" y="489"/>
                  <a:pt x="64" y="492"/>
                </a:cubicBezTo>
                <a:cubicBezTo>
                  <a:pt x="62" y="491"/>
                  <a:pt x="62" y="491"/>
                  <a:pt x="62" y="491"/>
                </a:cubicBezTo>
                <a:cubicBezTo>
                  <a:pt x="57" y="491"/>
                  <a:pt x="57" y="491"/>
                  <a:pt x="57" y="491"/>
                </a:cubicBezTo>
                <a:cubicBezTo>
                  <a:pt x="56" y="489"/>
                  <a:pt x="72" y="489"/>
                  <a:pt x="52" y="495"/>
                </a:cubicBezTo>
                <a:cubicBezTo>
                  <a:pt x="48" y="495"/>
                  <a:pt x="48" y="495"/>
                  <a:pt x="48" y="495"/>
                </a:cubicBezTo>
                <a:cubicBezTo>
                  <a:pt x="49" y="494"/>
                  <a:pt x="49" y="494"/>
                  <a:pt x="49" y="494"/>
                </a:cubicBezTo>
                <a:cubicBezTo>
                  <a:pt x="46" y="491"/>
                  <a:pt x="46" y="491"/>
                  <a:pt x="46" y="491"/>
                </a:cubicBezTo>
                <a:cubicBezTo>
                  <a:pt x="50" y="491"/>
                  <a:pt x="50" y="491"/>
                  <a:pt x="50" y="491"/>
                </a:cubicBezTo>
                <a:cubicBezTo>
                  <a:pt x="54" y="487"/>
                  <a:pt x="54" y="487"/>
                  <a:pt x="54" y="487"/>
                </a:cubicBezTo>
                <a:cubicBezTo>
                  <a:pt x="48" y="483"/>
                  <a:pt x="48" y="483"/>
                  <a:pt x="48" y="483"/>
                </a:cubicBezTo>
                <a:cubicBezTo>
                  <a:pt x="44" y="483"/>
                  <a:pt x="44" y="483"/>
                  <a:pt x="44" y="483"/>
                </a:cubicBezTo>
                <a:cubicBezTo>
                  <a:pt x="45" y="481"/>
                  <a:pt x="45" y="481"/>
                  <a:pt x="45" y="481"/>
                </a:cubicBezTo>
                <a:cubicBezTo>
                  <a:pt x="50" y="483"/>
                  <a:pt x="50" y="483"/>
                  <a:pt x="50" y="483"/>
                </a:cubicBezTo>
                <a:cubicBezTo>
                  <a:pt x="49" y="478"/>
                  <a:pt x="49" y="478"/>
                  <a:pt x="49" y="478"/>
                </a:cubicBezTo>
                <a:cubicBezTo>
                  <a:pt x="56" y="475"/>
                  <a:pt x="56" y="475"/>
                  <a:pt x="56" y="475"/>
                </a:cubicBezTo>
                <a:cubicBezTo>
                  <a:pt x="56" y="477"/>
                  <a:pt x="56" y="477"/>
                  <a:pt x="56" y="477"/>
                </a:cubicBezTo>
                <a:cubicBezTo>
                  <a:pt x="58" y="477"/>
                  <a:pt x="58" y="477"/>
                  <a:pt x="58" y="477"/>
                </a:cubicBezTo>
                <a:cubicBezTo>
                  <a:pt x="56" y="479"/>
                  <a:pt x="56" y="479"/>
                  <a:pt x="56" y="479"/>
                </a:cubicBezTo>
                <a:cubicBezTo>
                  <a:pt x="58" y="479"/>
                  <a:pt x="58" y="479"/>
                  <a:pt x="58" y="479"/>
                </a:cubicBezTo>
                <a:cubicBezTo>
                  <a:pt x="60" y="479"/>
                  <a:pt x="60" y="479"/>
                  <a:pt x="60" y="479"/>
                </a:cubicBezTo>
                <a:cubicBezTo>
                  <a:pt x="60" y="478"/>
                  <a:pt x="60" y="478"/>
                  <a:pt x="60" y="478"/>
                </a:cubicBezTo>
                <a:cubicBezTo>
                  <a:pt x="64" y="481"/>
                  <a:pt x="64" y="481"/>
                  <a:pt x="64" y="481"/>
                </a:cubicBezTo>
                <a:cubicBezTo>
                  <a:pt x="70" y="478"/>
                  <a:pt x="70" y="478"/>
                  <a:pt x="70" y="478"/>
                </a:cubicBezTo>
                <a:cubicBezTo>
                  <a:pt x="67" y="473"/>
                  <a:pt x="67" y="473"/>
                  <a:pt x="67" y="473"/>
                </a:cubicBezTo>
                <a:cubicBezTo>
                  <a:pt x="70" y="471"/>
                  <a:pt x="70" y="471"/>
                  <a:pt x="70" y="471"/>
                </a:cubicBezTo>
                <a:cubicBezTo>
                  <a:pt x="72" y="470"/>
                  <a:pt x="63" y="476"/>
                  <a:pt x="74" y="472"/>
                </a:cubicBezTo>
                <a:cubicBezTo>
                  <a:pt x="72" y="470"/>
                  <a:pt x="72" y="470"/>
                  <a:pt x="72" y="470"/>
                </a:cubicBezTo>
                <a:cubicBezTo>
                  <a:pt x="77" y="469"/>
                  <a:pt x="77" y="469"/>
                  <a:pt x="77" y="469"/>
                </a:cubicBezTo>
                <a:cubicBezTo>
                  <a:pt x="75" y="467"/>
                  <a:pt x="75" y="467"/>
                  <a:pt x="75" y="467"/>
                </a:cubicBezTo>
                <a:cubicBezTo>
                  <a:pt x="70" y="468"/>
                  <a:pt x="70" y="468"/>
                  <a:pt x="70" y="468"/>
                </a:cubicBezTo>
                <a:cubicBezTo>
                  <a:pt x="71" y="466"/>
                  <a:pt x="71" y="466"/>
                  <a:pt x="71" y="466"/>
                </a:cubicBezTo>
                <a:cubicBezTo>
                  <a:pt x="74" y="466"/>
                  <a:pt x="74" y="466"/>
                  <a:pt x="74" y="466"/>
                </a:cubicBezTo>
                <a:cubicBezTo>
                  <a:pt x="73" y="464"/>
                  <a:pt x="69" y="475"/>
                  <a:pt x="74" y="462"/>
                </a:cubicBezTo>
                <a:cubicBezTo>
                  <a:pt x="77" y="461"/>
                  <a:pt x="77" y="461"/>
                  <a:pt x="77" y="461"/>
                </a:cubicBezTo>
                <a:cubicBezTo>
                  <a:pt x="78" y="463"/>
                  <a:pt x="69" y="465"/>
                  <a:pt x="77" y="465"/>
                </a:cubicBezTo>
                <a:cubicBezTo>
                  <a:pt x="77" y="464"/>
                  <a:pt x="77" y="464"/>
                  <a:pt x="77" y="464"/>
                </a:cubicBezTo>
                <a:cubicBezTo>
                  <a:pt x="78" y="464"/>
                  <a:pt x="70" y="470"/>
                  <a:pt x="81" y="465"/>
                </a:cubicBezTo>
                <a:cubicBezTo>
                  <a:pt x="83" y="464"/>
                  <a:pt x="83" y="464"/>
                  <a:pt x="83" y="464"/>
                </a:cubicBezTo>
                <a:cubicBezTo>
                  <a:pt x="81" y="462"/>
                  <a:pt x="81" y="462"/>
                  <a:pt x="81" y="462"/>
                </a:cubicBezTo>
                <a:cubicBezTo>
                  <a:pt x="87" y="460"/>
                  <a:pt x="87" y="460"/>
                  <a:pt x="87" y="460"/>
                </a:cubicBezTo>
                <a:cubicBezTo>
                  <a:pt x="88" y="460"/>
                  <a:pt x="84" y="462"/>
                  <a:pt x="88" y="459"/>
                </a:cubicBezTo>
                <a:cubicBezTo>
                  <a:pt x="91" y="464"/>
                  <a:pt x="74" y="458"/>
                  <a:pt x="94" y="461"/>
                </a:cubicBezTo>
                <a:cubicBezTo>
                  <a:pt x="95" y="459"/>
                  <a:pt x="95" y="459"/>
                  <a:pt x="95" y="459"/>
                </a:cubicBezTo>
                <a:cubicBezTo>
                  <a:pt x="88" y="456"/>
                  <a:pt x="88" y="456"/>
                  <a:pt x="88" y="456"/>
                </a:cubicBezTo>
                <a:cubicBezTo>
                  <a:pt x="88" y="454"/>
                  <a:pt x="88" y="454"/>
                  <a:pt x="88" y="454"/>
                </a:cubicBezTo>
                <a:cubicBezTo>
                  <a:pt x="87" y="453"/>
                  <a:pt x="87" y="453"/>
                  <a:pt x="87" y="453"/>
                </a:cubicBezTo>
                <a:cubicBezTo>
                  <a:pt x="91" y="451"/>
                  <a:pt x="91" y="451"/>
                  <a:pt x="91" y="451"/>
                </a:cubicBezTo>
                <a:cubicBezTo>
                  <a:pt x="92" y="455"/>
                  <a:pt x="92" y="455"/>
                  <a:pt x="92" y="455"/>
                </a:cubicBezTo>
                <a:cubicBezTo>
                  <a:pt x="95" y="456"/>
                  <a:pt x="82" y="462"/>
                  <a:pt x="97" y="453"/>
                </a:cubicBezTo>
                <a:cubicBezTo>
                  <a:pt x="93" y="451"/>
                  <a:pt x="93" y="451"/>
                  <a:pt x="93" y="451"/>
                </a:cubicBezTo>
                <a:cubicBezTo>
                  <a:pt x="95" y="450"/>
                  <a:pt x="95" y="450"/>
                  <a:pt x="95" y="450"/>
                </a:cubicBezTo>
                <a:cubicBezTo>
                  <a:pt x="96" y="451"/>
                  <a:pt x="88" y="453"/>
                  <a:pt x="98" y="451"/>
                </a:cubicBezTo>
                <a:cubicBezTo>
                  <a:pt x="96" y="449"/>
                  <a:pt x="96" y="449"/>
                  <a:pt x="96" y="449"/>
                </a:cubicBezTo>
                <a:cubicBezTo>
                  <a:pt x="92" y="448"/>
                  <a:pt x="92" y="448"/>
                  <a:pt x="92" y="448"/>
                </a:cubicBezTo>
                <a:cubicBezTo>
                  <a:pt x="95" y="444"/>
                  <a:pt x="95" y="444"/>
                  <a:pt x="95" y="444"/>
                </a:cubicBezTo>
                <a:cubicBezTo>
                  <a:pt x="98" y="443"/>
                  <a:pt x="98" y="443"/>
                  <a:pt x="98" y="443"/>
                </a:cubicBezTo>
                <a:cubicBezTo>
                  <a:pt x="99" y="443"/>
                  <a:pt x="99" y="443"/>
                  <a:pt x="99" y="443"/>
                </a:cubicBezTo>
                <a:cubicBezTo>
                  <a:pt x="100" y="439"/>
                  <a:pt x="94" y="447"/>
                  <a:pt x="101" y="439"/>
                </a:cubicBezTo>
                <a:cubicBezTo>
                  <a:pt x="106" y="437"/>
                  <a:pt x="100" y="447"/>
                  <a:pt x="106" y="438"/>
                </a:cubicBezTo>
                <a:cubicBezTo>
                  <a:pt x="109" y="439"/>
                  <a:pt x="109" y="439"/>
                  <a:pt x="109" y="439"/>
                </a:cubicBezTo>
                <a:cubicBezTo>
                  <a:pt x="113" y="438"/>
                  <a:pt x="113" y="438"/>
                  <a:pt x="113" y="438"/>
                </a:cubicBezTo>
                <a:cubicBezTo>
                  <a:pt x="115" y="437"/>
                  <a:pt x="102" y="445"/>
                  <a:pt x="119" y="437"/>
                </a:cubicBezTo>
                <a:cubicBezTo>
                  <a:pt x="119" y="437"/>
                  <a:pt x="114" y="436"/>
                  <a:pt x="120" y="437"/>
                </a:cubicBezTo>
                <a:cubicBezTo>
                  <a:pt x="124" y="433"/>
                  <a:pt x="124" y="433"/>
                  <a:pt x="124" y="433"/>
                </a:cubicBezTo>
                <a:cubicBezTo>
                  <a:pt x="122" y="431"/>
                  <a:pt x="122" y="431"/>
                  <a:pt x="122" y="431"/>
                </a:cubicBezTo>
                <a:cubicBezTo>
                  <a:pt x="119" y="431"/>
                  <a:pt x="122" y="436"/>
                  <a:pt x="117" y="433"/>
                </a:cubicBezTo>
                <a:cubicBezTo>
                  <a:pt x="117" y="430"/>
                  <a:pt x="117" y="430"/>
                  <a:pt x="117" y="430"/>
                </a:cubicBezTo>
                <a:cubicBezTo>
                  <a:pt x="121" y="430"/>
                  <a:pt x="121" y="430"/>
                  <a:pt x="121" y="430"/>
                </a:cubicBezTo>
                <a:cubicBezTo>
                  <a:pt x="121" y="429"/>
                  <a:pt x="121" y="429"/>
                  <a:pt x="121" y="429"/>
                </a:cubicBezTo>
                <a:cubicBezTo>
                  <a:pt x="122" y="428"/>
                  <a:pt x="122" y="428"/>
                  <a:pt x="122" y="428"/>
                </a:cubicBezTo>
                <a:cubicBezTo>
                  <a:pt x="129" y="430"/>
                  <a:pt x="129" y="430"/>
                  <a:pt x="129" y="430"/>
                </a:cubicBezTo>
                <a:cubicBezTo>
                  <a:pt x="129" y="428"/>
                  <a:pt x="129" y="428"/>
                  <a:pt x="129" y="428"/>
                </a:cubicBezTo>
                <a:cubicBezTo>
                  <a:pt x="130" y="428"/>
                  <a:pt x="130" y="428"/>
                  <a:pt x="130" y="428"/>
                </a:cubicBezTo>
                <a:cubicBezTo>
                  <a:pt x="144" y="423"/>
                  <a:pt x="144" y="423"/>
                  <a:pt x="144" y="423"/>
                </a:cubicBezTo>
                <a:cubicBezTo>
                  <a:pt x="146" y="423"/>
                  <a:pt x="146" y="423"/>
                  <a:pt x="146" y="423"/>
                </a:cubicBezTo>
                <a:cubicBezTo>
                  <a:pt x="147" y="421"/>
                  <a:pt x="147" y="421"/>
                  <a:pt x="147" y="421"/>
                </a:cubicBezTo>
                <a:cubicBezTo>
                  <a:pt x="136" y="420"/>
                  <a:pt x="136" y="420"/>
                  <a:pt x="136" y="420"/>
                </a:cubicBezTo>
                <a:cubicBezTo>
                  <a:pt x="139" y="419"/>
                  <a:pt x="139" y="419"/>
                  <a:pt x="139" y="419"/>
                </a:cubicBezTo>
                <a:cubicBezTo>
                  <a:pt x="135" y="418"/>
                  <a:pt x="135" y="418"/>
                  <a:pt x="135" y="418"/>
                </a:cubicBezTo>
                <a:cubicBezTo>
                  <a:pt x="137" y="416"/>
                  <a:pt x="137" y="416"/>
                  <a:pt x="137" y="416"/>
                </a:cubicBezTo>
                <a:cubicBezTo>
                  <a:pt x="146" y="413"/>
                  <a:pt x="146" y="413"/>
                  <a:pt x="146" y="413"/>
                </a:cubicBezTo>
                <a:cubicBezTo>
                  <a:pt x="146" y="409"/>
                  <a:pt x="146" y="409"/>
                  <a:pt x="146" y="409"/>
                </a:cubicBezTo>
                <a:cubicBezTo>
                  <a:pt x="146" y="408"/>
                  <a:pt x="142" y="411"/>
                  <a:pt x="147" y="409"/>
                </a:cubicBezTo>
                <a:cubicBezTo>
                  <a:pt x="146" y="408"/>
                  <a:pt x="146" y="408"/>
                  <a:pt x="146" y="408"/>
                </a:cubicBezTo>
                <a:cubicBezTo>
                  <a:pt x="138" y="411"/>
                  <a:pt x="144" y="416"/>
                  <a:pt x="126" y="417"/>
                </a:cubicBezTo>
                <a:cubicBezTo>
                  <a:pt x="124" y="419"/>
                  <a:pt x="125" y="423"/>
                  <a:pt x="120" y="421"/>
                </a:cubicBezTo>
                <a:cubicBezTo>
                  <a:pt x="121" y="422"/>
                  <a:pt x="121" y="422"/>
                  <a:pt x="121" y="422"/>
                </a:cubicBezTo>
                <a:cubicBezTo>
                  <a:pt x="124" y="420"/>
                  <a:pt x="124" y="420"/>
                  <a:pt x="124" y="420"/>
                </a:cubicBezTo>
                <a:cubicBezTo>
                  <a:pt x="128" y="422"/>
                  <a:pt x="128" y="422"/>
                  <a:pt x="128" y="422"/>
                </a:cubicBezTo>
                <a:cubicBezTo>
                  <a:pt x="129" y="421"/>
                  <a:pt x="129" y="421"/>
                  <a:pt x="129" y="421"/>
                </a:cubicBezTo>
                <a:cubicBezTo>
                  <a:pt x="130" y="421"/>
                  <a:pt x="126" y="427"/>
                  <a:pt x="134" y="421"/>
                </a:cubicBezTo>
                <a:cubicBezTo>
                  <a:pt x="135" y="421"/>
                  <a:pt x="135" y="421"/>
                  <a:pt x="135" y="421"/>
                </a:cubicBezTo>
                <a:cubicBezTo>
                  <a:pt x="126" y="424"/>
                  <a:pt x="126" y="424"/>
                  <a:pt x="126" y="424"/>
                </a:cubicBezTo>
                <a:cubicBezTo>
                  <a:pt x="124" y="424"/>
                  <a:pt x="124" y="424"/>
                  <a:pt x="124" y="424"/>
                </a:cubicBezTo>
                <a:cubicBezTo>
                  <a:pt x="126" y="426"/>
                  <a:pt x="126" y="426"/>
                  <a:pt x="126" y="426"/>
                </a:cubicBezTo>
                <a:cubicBezTo>
                  <a:pt x="125" y="425"/>
                  <a:pt x="123" y="433"/>
                  <a:pt x="123" y="424"/>
                </a:cubicBezTo>
                <a:cubicBezTo>
                  <a:pt x="114" y="427"/>
                  <a:pt x="114" y="427"/>
                  <a:pt x="114" y="427"/>
                </a:cubicBezTo>
                <a:cubicBezTo>
                  <a:pt x="114" y="427"/>
                  <a:pt x="112" y="430"/>
                  <a:pt x="115" y="426"/>
                </a:cubicBezTo>
                <a:cubicBezTo>
                  <a:pt x="113" y="425"/>
                  <a:pt x="113" y="425"/>
                  <a:pt x="113" y="425"/>
                </a:cubicBezTo>
                <a:cubicBezTo>
                  <a:pt x="111" y="428"/>
                  <a:pt x="111" y="428"/>
                  <a:pt x="111" y="428"/>
                </a:cubicBezTo>
                <a:cubicBezTo>
                  <a:pt x="112" y="429"/>
                  <a:pt x="112" y="429"/>
                  <a:pt x="112" y="429"/>
                </a:cubicBezTo>
                <a:cubicBezTo>
                  <a:pt x="110" y="431"/>
                  <a:pt x="110" y="431"/>
                  <a:pt x="110" y="431"/>
                </a:cubicBezTo>
                <a:cubicBezTo>
                  <a:pt x="106" y="431"/>
                  <a:pt x="106" y="431"/>
                  <a:pt x="106" y="431"/>
                </a:cubicBezTo>
                <a:cubicBezTo>
                  <a:pt x="106" y="432"/>
                  <a:pt x="106" y="432"/>
                  <a:pt x="106" y="432"/>
                </a:cubicBezTo>
                <a:cubicBezTo>
                  <a:pt x="105" y="431"/>
                  <a:pt x="105" y="431"/>
                  <a:pt x="105" y="431"/>
                </a:cubicBezTo>
                <a:cubicBezTo>
                  <a:pt x="100" y="433"/>
                  <a:pt x="100" y="433"/>
                  <a:pt x="100" y="433"/>
                </a:cubicBezTo>
                <a:cubicBezTo>
                  <a:pt x="100" y="434"/>
                  <a:pt x="100" y="434"/>
                  <a:pt x="100" y="434"/>
                </a:cubicBezTo>
                <a:cubicBezTo>
                  <a:pt x="98" y="434"/>
                  <a:pt x="98" y="434"/>
                  <a:pt x="98" y="434"/>
                </a:cubicBezTo>
                <a:cubicBezTo>
                  <a:pt x="87" y="439"/>
                  <a:pt x="87" y="439"/>
                  <a:pt x="87" y="439"/>
                </a:cubicBezTo>
                <a:cubicBezTo>
                  <a:pt x="84" y="439"/>
                  <a:pt x="84" y="439"/>
                  <a:pt x="84" y="439"/>
                </a:cubicBezTo>
                <a:cubicBezTo>
                  <a:pt x="81" y="440"/>
                  <a:pt x="81" y="440"/>
                  <a:pt x="81" y="440"/>
                </a:cubicBezTo>
                <a:cubicBezTo>
                  <a:pt x="87" y="437"/>
                  <a:pt x="87" y="437"/>
                  <a:pt x="87" y="437"/>
                </a:cubicBezTo>
                <a:cubicBezTo>
                  <a:pt x="79" y="437"/>
                  <a:pt x="79" y="437"/>
                  <a:pt x="79" y="437"/>
                </a:cubicBezTo>
                <a:cubicBezTo>
                  <a:pt x="79" y="441"/>
                  <a:pt x="79" y="441"/>
                  <a:pt x="79" y="441"/>
                </a:cubicBezTo>
                <a:cubicBezTo>
                  <a:pt x="73" y="440"/>
                  <a:pt x="73" y="440"/>
                  <a:pt x="73" y="440"/>
                </a:cubicBezTo>
                <a:cubicBezTo>
                  <a:pt x="75" y="441"/>
                  <a:pt x="72" y="442"/>
                  <a:pt x="73" y="443"/>
                </a:cubicBezTo>
                <a:cubicBezTo>
                  <a:pt x="77" y="442"/>
                  <a:pt x="77" y="442"/>
                  <a:pt x="77" y="442"/>
                </a:cubicBezTo>
                <a:cubicBezTo>
                  <a:pt x="70" y="445"/>
                  <a:pt x="70" y="445"/>
                  <a:pt x="70" y="445"/>
                </a:cubicBezTo>
                <a:cubicBezTo>
                  <a:pt x="73" y="447"/>
                  <a:pt x="73" y="447"/>
                  <a:pt x="73" y="447"/>
                </a:cubicBezTo>
                <a:cubicBezTo>
                  <a:pt x="75" y="445"/>
                  <a:pt x="75" y="445"/>
                  <a:pt x="75" y="445"/>
                </a:cubicBezTo>
                <a:cubicBezTo>
                  <a:pt x="79" y="445"/>
                  <a:pt x="79" y="445"/>
                  <a:pt x="79" y="445"/>
                </a:cubicBezTo>
                <a:cubicBezTo>
                  <a:pt x="74" y="448"/>
                  <a:pt x="74" y="448"/>
                  <a:pt x="74" y="448"/>
                </a:cubicBezTo>
                <a:cubicBezTo>
                  <a:pt x="73" y="450"/>
                  <a:pt x="73" y="450"/>
                  <a:pt x="73" y="450"/>
                </a:cubicBezTo>
                <a:cubicBezTo>
                  <a:pt x="78" y="451"/>
                  <a:pt x="78" y="451"/>
                  <a:pt x="78" y="451"/>
                </a:cubicBezTo>
                <a:cubicBezTo>
                  <a:pt x="86" y="448"/>
                  <a:pt x="86" y="448"/>
                  <a:pt x="86" y="448"/>
                </a:cubicBezTo>
                <a:cubicBezTo>
                  <a:pt x="76" y="454"/>
                  <a:pt x="76" y="454"/>
                  <a:pt x="76" y="454"/>
                </a:cubicBezTo>
                <a:cubicBezTo>
                  <a:pt x="74" y="452"/>
                  <a:pt x="74" y="452"/>
                  <a:pt x="74" y="452"/>
                </a:cubicBezTo>
                <a:cubicBezTo>
                  <a:pt x="69" y="450"/>
                  <a:pt x="69" y="450"/>
                  <a:pt x="69" y="450"/>
                </a:cubicBezTo>
                <a:cubicBezTo>
                  <a:pt x="65" y="453"/>
                  <a:pt x="65" y="453"/>
                  <a:pt x="65" y="453"/>
                </a:cubicBezTo>
                <a:cubicBezTo>
                  <a:pt x="66" y="454"/>
                  <a:pt x="63" y="455"/>
                  <a:pt x="67" y="454"/>
                </a:cubicBezTo>
                <a:cubicBezTo>
                  <a:pt x="67" y="454"/>
                  <a:pt x="67" y="454"/>
                  <a:pt x="67" y="454"/>
                </a:cubicBezTo>
                <a:cubicBezTo>
                  <a:pt x="60" y="454"/>
                  <a:pt x="60" y="454"/>
                  <a:pt x="60" y="454"/>
                </a:cubicBezTo>
                <a:cubicBezTo>
                  <a:pt x="55" y="453"/>
                  <a:pt x="55" y="453"/>
                  <a:pt x="55" y="453"/>
                </a:cubicBezTo>
                <a:cubicBezTo>
                  <a:pt x="53" y="452"/>
                  <a:pt x="53" y="452"/>
                  <a:pt x="53" y="452"/>
                </a:cubicBezTo>
                <a:cubicBezTo>
                  <a:pt x="50" y="454"/>
                  <a:pt x="50" y="454"/>
                  <a:pt x="50" y="454"/>
                </a:cubicBezTo>
                <a:cubicBezTo>
                  <a:pt x="51" y="455"/>
                  <a:pt x="51" y="455"/>
                  <a:pt x="51" y="455"/>
                </a:cubicBezTo>
                <a:cubicBezTo>
                  <a:pt x="47" y="458"/>
                  <a:pt x="47" y="458"/>
                  <a:pt x="47" y="458"/>
                </a:cubicBezTo>
                <a:cubicBezTo>
                  <a:pt x="45" y="455"/>
                  <a:pt x="45" y="455"/>
                  <a:pt x="45" y="455"/>
                </a:cubicBezTo>
                <a:cubicBezTo>
                  <a:pt x="44" y="462"/>
                  <a:pt x="39" y="449"/>
                  <a:pt x="44" y="462"/>
                </a:cubicBezTo>
                <a:cubicBezTo>
                  <a:pt x="37" y="465"/>
                  <a:pt x="37" y="465"/>
                  <a:pt x="37" y="465"/>
                </a:cubicBezTo>
                <a:cubicBezTo>
                  <a:pt x="33" y="465"/>
                  <a:pt x="33" y="465"/>
                  <a:pt x="33" y="465"/>
                </a:cubicBezTo>
                <a:cubicBezTo>
                  <a:pt x="29" y="470"/>
                  <a:pt x="29" y="470"/>
                  <a:pt x="29" y="470"/>
                </a:cubicBezTo>
                <a:cubicBezTo>
                  <a:pt x="34" y="468"/>
                  <a:pt x="34" y="468"/>
                  <a:pt x="34" y="468"/>
                </a:cubicBezTo>
                <a:cubicBezTo>
                  <a:pt x="37" y="468"/>
                  <a:pt x="37" y="468"/>
                  <a:pt x="37" y="468"/>
                </a:cubicBezTo>
                <a:cubicBezTo>
                  <a:pt x="37" y="467"/>
                  <a:pt x="37" y="467"/>
                  <a:pt x="37" y="467"/>
                </a:cubicBezTo>
                <a:cubicBezTo>
                  <a:pt x="37" y="468"/>
                  <a:pt x="37" y="468"/>
                  <a:pt x="37" y="468"/>
                </a:cubicBezTo>
                <a:cubicBezTo>
                  <a:pt x="30" y="475"/>
                  <a:pt x="30" y="475"/>
                  <a:pt x="30" y="475"/>
                </a:cubicBezTo>
                <a:cubicBezTo>
                  <a:pt x="30" y="478"/>
                  <a:pt x="30" y="478"/>
                  <a:pt x="30" y="478"/>
                </a:cubicBezTo>
                <a:cubicBezTo>
                  <a:pt x="31" y="478"/>
                  <a:pt x="34" y="476"/>
                  <a:pt x="33" y="480"/>
                </a:cubicBezTo>
                <a:cubicBezTo>
                  <a:pt x="28" y="483"/>
                  <a:pt x="28" y="483"/>
                  <a:pt x="28" y="483"/>
                </a:cubicBezTo>
                <a:cubicBezTo>
                  <a:pt x="27" y="482"/>
                  <a:pt x="27" y="482"/>
                  <a:pt x="27" y="482"/>
                </a:cubicBezTo>
                <a:cubicBezTo>
                  <a:pt x="24" y="483"/>
                  <a:pt x="24" y="483"/>
                  <a:pt x="24" y="483"/>
                </a:cubicBezTo>
                <a:cubicBezTo>
                  <a:pt x="18" y="481"/>
                  <a:pt x="18" y="481"/>
                  <a:pt x="18" y="481"/>
                </a:cubicBezTo>
                <a:cubicBezTo>
                  <a:pt x="18" y="480"/>
                  <a:pt x="18" y="480"/>
                  <a:pt x="18" y="480"/>
                </a:cubicBezTo>
                <a:cubicBezTo>
                  <a:pt x="20" y="481"/>
                  <a:pt x="20" y="481"/>
                  <a:pt x="20" y="481"/>
                </a:cubicBezTo>
                <a:cubicBezTo>
                  <a:pt x="19" y="478"/>
                  <a:pt x="19" y="478"/>
                  <a:pt x="19" y="478"/>
                </a:cubicBezTo>
                <a:cubicBezTo>
                  <a:pt x="11" y="475"/>
                  <a:pt x="11" y="475"/>
                  <a:pt x="11" y="475"/>
                </a:cubicBezTo>
                <a:cubicBezTo>
                  <a:pt x="8" y="477"/>
                  <a:pt x="8" y="477"/>
                  <a:pt x="8" y="477"/>
                </a:cubicBezTo>
                <a:cubicBezTo>
                  <a:pt x="6" y="473"/>
                  <a:pt x="6" y="473"/>
                  <a:pt x="6" y="473"/>
                </a:cubicBezTo>
                <a:cubicBezTo>
                  <a:pt x="4" y="473"/>
                  <a:pt x="4" y="473"/>
                  <a:pt x="4" y="473"/>
                </a:cubicBezTo>
                <a:cubicBezTo>
                  <a:pt x="3" y="471"/>
                  <a:pt x="0" y="474"/>
                  <a:pt x="2" y="470"/>
                </a:cubicBezTo>
                <a:cubicBezTo>
                  <a:pt x="2" y="469"/>
                  <a:pt x="2" y="469"/>
                  <a:pt x="2" y="469"/>
                </a:cubicBezTo>
                <a:cubicBezTo>
                  <a:pt x="6" y="473"/>
                  <a:pt x="6" y="473"/>
                  <a:pt x="6" y="473"/>
                </a:cubicBezTo>
                <a:cubicBezTo>
                  <a:pt x="7" y="473"/>
                  <a:pt x="7" y="473"/>
                  <a:pt x="7" y="473"/>
                </a:cubicBezTo>
                <a:cubicBezTo>
                  <a:pt x="7" y="470"/>
                  <a:pt x="7" y="470"/>
                  <a:pt x="7" y="470"/>
                </a:cubicBezTo>
                <a:cubicBezTo>
                  <a:pt x="11" y="473"/>
                  <a:pt x="11" y="473"/>
                  <a:pt x="11" y="473"/>
                </a:cubicBezTo>
                <a:cubicBezTo>
                  <a:pt x="18" y="467"/>
                  <a:pt x="18" y="467"/>
                  <a:pt x="18" y="467"/>
                </a:cubicBezTo>
                <a:cubicBezTo>
                  <a:pt x="24" y="468"/>
                  <a:pt x="24" y="468"/>
                  <a:pt x="24" y="468"/>
                </a:cubicBezTo>
                <a:cubicBezTo>
                  <a:pt x="27" y="465"/>
                  <a:pt x="27" y="465"/>
                  <a:pt x="27" y="465"/>
                </a:cubicBezTo>
                <a:cubicBezTo>
                  <a:pt x="27" y="466"/>
                  <a:pt x="25" y="462"/>
                  <a:pt x="29" y="466"/>
                </a:cubicBezTo>
                <a:cubicBezTo>
                  <a:pt x="30" y="465"/>
                  <a:pt x="30" y="465"/>
                  <a:pt x="30" y="465"/>
                </a:cubicBezTo>
                <a:cubicBezTo>
                  <a:pt x="28" y="464"/>
                  <a:pt x="28" y="464"/>
                  <a:pt x="28" y="464"/>
                </a:cubicBezTo>
                <a:cubicBezTo>
                  <a:pt x="34" y="461"/>
                  <a:pt x="34" y="461"/>
                  <a:pt x="34" y="461"/>
                </a:cubicBezTo>
                <a:cubicBezTo>
                  <a:pt x="36" y="462"/>
                  <a:pt x="36" y="462"/>
                  <a:pt x="36" y="462"/>
                </a:cubicBezTo>
                <a:cubicBezTo>
                  <a:pt x="36" y="461"/>
                  <a:pt x="32" y="463"/>
                  <a:pt x="36" y="461"/>
                </a:cubicBezTo>
                <a:cubicBezTo>
                  <a:pt x="38" y="461"/>
                  <a:pt x="38" y="461"/>
                  <a:pt x="38" y="461"/>
                </a:cubicBezTo>
                <a:cubicBezTo>
                  <a:pt x="37" y="462"/>
                  <a:pt x="37" y="462"/>
                  <a:pt x="37" y="462"/>
                </a:cubicBezTo>
                <a:cubicBezTo>
                  <a:pt x="37" y="460"/>
                  <a:pt x="40" y="474"/>
                  <a:pt x="43" y="456"/>
                </a:cubicBezTo>
                <a:cubicBezTo>
                  <a:pt x="38" y="455"/>
                  <a:pt x="38" y="455"/>
                  <a:pt x="38" y="455"/>
                </a:cubicBezTo>
                <a:cubicBezTo>
                  <a:pt x="39" y="453"/>
                  <a:pt x="39" y="453"/>
                  <a:pt x="39" y="453"/>
                </a:cubicBezTo>
                <a:cubicBezTo>
                  <a:pt x="42" y="453"/>
                  <a:pt x="42" y="453"/>
                  <a:pt x="42" y="453"/>
                </a:cubicBezTo>
                <a:cubicBezTo>
                  <a:pt x="42" y="452"/>
                  <a:pt x="42" y="452"/>
                  <a:pt x="42" y="452"/>
                </a:cubicBezTo>
                <a:cubicBezTo>
                  <a:pt x="44" y="451"/>
                  <a:pt x="44" y="451"/>
                  <a:pt x="44" y="451"/>
                </a:cubicBezTo>
                <a:cubicBezTo>
                  <a:pt x="42" y="448"/>
                  <a:pt x="42" y="448"/>
                  <a:pt x="42" y="448"/>
                </a:cubicBezTo>
                <a:cubicBezTo>
                  <a:pt x="43" y="446"/>
                  <a:pt x="43" y="446"/>
                  <a:pt x="43" y="446"/>
                </a:cubicBezTo>
                <a:cubicBezTo>
                  <a:pt x="41" y="444"/>
                  <a:pt x="41" y="444"/>
                  <a:pt x="41" y="444"/>
                </a:cubicBezTo>
                <a:cubicBezTo>
                  <a:pt x="38" y="446"/>
                  <a:pt x="38" y="446"/>
                  <a:pt x="38" y="446"/>
                </a:cubicBezTo>
                <a:cubicBezTo>
                  <a:pt x="38" y="440"/>
                  <a:pt x="38" y="440"/>
                  <a:pt x="38" y="440"/>
                </a:cubicBezTo>
                <a:cubicBezTo>
                  <a:pt x="36" y="441"/>
                  <a:pt x="36" y="441"/>
                  <a:pt x="36" y="441"/>
                </a:cubicBezTo>
                <a:cubicBezTo>
                  <a:pt x="34" y="439"/>
                  <a:pt x="43" y="441"/>
                  <a:pt x="33" y="439"/>
                </a:cubicBezTo>
                <a:cubicBezTo>
                  <a:pt x="32" y="439"/>
                  <a:pt x="32" y="439"/>
                  <a:pt x="32" y="439"/>
                </a:cubicBezTo>
                <a:cubicBezTo>
                  <a:pt x="33" y="437"/>
                  <a:pt x="33" y="437"/>
                  <a:pt x="33" y="437"/>
                </a:cubicBezTo>
                <a:cubicBezTo>
                  <a:pt x="32" y="437"/>
                  <a:pt x="32" y="437"/>
                  <a:pt x="32" y="437"/>
                </a:cubicBezTo>
                <a:cubicBezTo>
                  <a:pt x="29" y="437"/>
                  <a:pt x="29" y="437"/>
                  <a:pt x="29" y="437"/>
                </a:cubicBezTo>
                <a:cubicBezTo>
                  <a:pt x="31" y="434"/>
                  <a:pt x="28" y="436"/>
                  <a:pt x="26" y="433"/>
                </a:cubicBezTo>
                <a:cubicBezTo>
                  <a:pt x="30" y="432"/>
                  <a:pt x="30" y="432"/>
                  <a:pt x="30" y="432"/>
                </a:cubicBezTo>
                <a:cubicBezTo>
                  <a:pt x="28" y="434"/>
                  <a:pt x="30" y="426"/>
                  <a:pt x="23" y="432"/>
                </a:cubicBezTo>
                <a:cubicBezTo>
                  <a:pt x="24" y="432"/>
                  <a:pt x="24" y="432"/>
                  <a:pt x="24" y="432"/>
                </a:cubicBezTo>
                <a:cubicBezTo>
                  <a:pt x="17" y="426"/>
                  <a:pt x="17" y="426"/>
                  <a:pt x="17" y="426"/>
                </a:cubicBezTo>
                <a:cubicBezTo>
                  <a:pt x="13" y="429"/>
                  <a:pt x="13" y="429"/>
                  <a:pt x="13" y="429"/>
                </a:cubicBezTo>
                <a:cubicBezTo>
                  <a:pt x="12" y="432"/>
                  <a:pt x="12" y="432"/>
                  <a:pt x="12" y="432"/>
                </a:cubicBezTo>
                <a:cubicBezTo>
                  <a:pt x="10" y="432"/>
                  <a:pt x="10" y="432"/>
                  <a:pt x="10" y="432"/>
                </a:cubicBezTo>
                <a:cubicBezTo>
                  <a:pt x="13" y="427"/>
                  <a:pt x="13" y="427"/>
                  <a:pt x="13" y="427"/>
                </a:cubicBezTo>
                <a:cubicBezTo>
                  <a:pt x="6" y="425"/>
                  <a:pt x="6" y="425"/>
                  <a:pt x="6" y="425"/>
                </a:cubicBezTo>
                <a:cubicBezTo>
                  <a:pt x="6" y="419"/>
                  <a:pt x="6" y="419"/>
                  <a:pt x="6" y="419"/>
                </a:cubicBezTo>
                <a:cubicBezTo>
                  <a:pt x="8" y="419"/>
                  <a:pt x="8" y="419"/>
                  <a:pt x="8" y="419"/>
                </a:cubicBezTo>
                <a:cubicBezTo>
                  <a:pt x="6" y="420"/>
                  <a:pt x="6" y="420"/>
                  <a:pt x="6" y="420"/>
                </a:cubicBezTo>
                <a:cubicBezTo>
                  <a:pt x="9" y="422"/>
                  <a:pt x="9" y="422"/>
                  <a:pt x="9" y="422"/>
                </a:cubicBezTo>
                <a:cubicBezTo>
                  <a:pt x="13" y="422"/>
                  <a:pt x="13" y="422"/>
                  <a:pt x="13" y="422"/>
                </a:cubicBezTo>
                <a:cubicBezTo>
                  <a:pt x="15" y="419"/>
                  <a:pt x="15" y="419"/>
                  <a:pt x="15" y="419"/>
                </a:cubicBezTo>
                <a:cubicBezTo>
                  <a:pt x="5" y="413"/>
                  <a:pt x="5" y="413"/>
                  <a:pt x="5" y="413"/>
                </a:cubicBezTo>
                <a:cubicBezTo>
                  <a:pt x="5" y="405"/>
                  <a:pt x="5" y="405"/>
                  <a:pt x="5" y="405"/>
                </a:cubicBezTo>
                <a:cubicBezTo>
                  <a:pt x="7" y="404"/>
                  <a:pt x="7" y="404"/>
                  <a:pt x="7" y="404"/>
                </a:cubicBezTo>
                <a:cubicBezTo>
                  <a:pt x="8" y="406"/>
                  <a:pt x="8" y="406"/>
                  <a:pt x="8" y="406"/>
                </a:cubicBezTo>
                <a:cubicBezTo>
                  <a:pt x="10" y="406"/>
                  <a:pt x="10" y="406"/>
                  <a:pt x="10" y="406"/>
                </a:cubicBezTo>
                <a:cubicBezTo>
                  <a:pt x="11" y="404"/>
                  <a:pt x="11" y="404"/>
                  <a:pt x="11" y="404"/>
                </a:cubicBezTo>
                <a:cubicBezTo>
                  <a:pt x="11" y="402"/>
                  <a:pt x="11" y="402"/>
                  <a:pt x="11" y="402"/>
                </a:cubicBezTo>
                <a:cubicBezTo>
                  <a:pt x="13" y="403"/>
                  <a:pt x="13" y="403"/>
                  <a:pt x="13" y="403"/>
                </a:cubicBezTo>
                <a:cubicBezTo>
                  <a:pt x="12" y="407"/>
                  <a:pt x="12" y="407"/>
                  <a:pt x="12" y="407"/>
                </a:cubicBezTo>
                <a:cubicBezTo>
                  <a:pt x="15" y="413"/>
                  <a:pt x="15" y="413"/>
                  <a:pt x="15" y="413"/>
                </a:cubicBezTo>
                <a:cubicBezTo>
                  <a:pt x="15" y="419"/>
                  <a:pt x="15" y="419"/>
                  <a:pt x="15" y="419"/>
                </a:cubicBezTo>
                <a:cubicBezTo>
                  <a:pt x="17" y="420"/>
                  <a:pt x="17" y="420"/>
                  <a:pt x="17" y="420"/>
                </a:cubicBezTo>
                <a:cubicBezTo>
                  <a:pt x="23" y="414"/>
                  <a:pt x="23" y="414"/>
                  <a:pt x="23" y="414"/>
                </a:cubicBezTo>
                <a:cubicBezTo>
                  <a:pt x="23" y="413"/>
                  <a:pt x="20" y="414"/>
                  <a:pt x="22" y="412"/>
                </a:cubicBezTo>
                <a:cubicBezTo>
                  <a:pt x="31" y="409"/>
                  <a:pt x="31" y="409"/>
                  <a:pt x="31" y="409"/>
                </a:cubicBezTo>
                <a:cubicBezTo>
                  <a:pt x="33" y="407"/>
                  <a:pt x="33" y="407"/>
                  <a:pt x="33" y="407"/>
                </a:cubicBezTo>
                <a:cubicBezTo>
                  <a:pt x="33" y="406"/>
                  <a:pt x="33" y="406"/>
                  <a:pt x="33" y="406"/>
                </a:cubicBezTo>
                <a:cubicBezTo>
                  <a:pt x="38" y="403"/>
                  <a:pt x="38" y="403"/>
                  <a:pt x="38" y="403"/>
                </a:cubicBezTo>
                <a:cubicBezTo>
                  <a:pt x="41" y="405"/>
                  <a:pt x="41" y="405"/>
                  <a:pt x="41" y="405"/>
                </a:cubicBezTo>
                <a:cubicBezTo>
                  <a:pt x="42" y="405"/>
                  <a:pt x="42" y="405"/>
                  <a:pt x="42" y="405"/>
                </a:cubicBezTo>
                <a:cubicBezTo>
                  <a:pt x="42" y="402"/>
                  <a:pt x="42" y="402"/>
                  <a:pt x="42" y="402"/>
                </a:cubicBezTo>
                <a:cubicBezTo>
                  <a:pt x="49" y="400"/>
                  <a:pt x="49" y="400"/>
                  <a:pt x="49" y="400"/>
                </a:cubicBezTo>
                <a:cubicBezTo>
                  <a:pt x="47" y="399"/>
                  <a:pt x="47" y="399"/>
                  <a:pt x="47" y="399"/>
                </a:cubicBezTo>
                <a:cubicBezTo>
                  <a:pt x="52" y="399"/>
                  <a:pt x="42" y="394"/>
                  <a:pt x="52" y="399"/>
                </a:cubicBezTo>
                <a:cubicBezTo>
                  <a:pt x="55" y="402"/>
                  <a:pt x="55" y="402"/>
                  <a:pt x="55" y="402"/>
                </a:cubicBezTo>
                <a:cubicBezTo>
                  <a:pt x="56" y="401"/>
                  <a:pt x="56" y="401"/>
                  <a:pt x="56" y="401"/>
                </a:cubicBezTo>
                <a:cubicBezTo>
                  <a:pt x="60" y="404"/>
                  <a:pt x="60" y="404"/>
                  <a:pt x="60" y="404"/>
                </a:cubicBezTo>
                <a:cubicBezTo>
                  <a:pt x="61" y="402"/>
                  <a:pt x="61" y="402"/>
                  <a:pt x="61" y="402"/>
                </a:cubicBezTo>
                <a:cubicBezTo>
                  <a:pt x="59" y="400"/>
                  <a:pt x="59" y="400"/>
                  <a:pt x="59" y="400"/>
                </a:cubicBezTo>
                <a:cubicBezTo>
                  <a:pt x="62" y="397"/>
                  <a:pt x="62" y="397"/>
                  <a:pt x="62" y="397"/>
                </a:cubicBezTo>
                <a:cubicBezTo>
                  <a:pt x="64" y="401"/>
                  <a:pt x="64" y="401"/>
                  <a:pt x="64" y="401"/>
                </a:cubicBezTo>
                <a:cubicBezTo>
                  <a:pt x="65" y="400"/>
                  <a:pt x="65" y="400"/>
                  <a:pt x="65" y="400"/>
                </a:cubicBezTo>
                <a:cubicBezTo>
                  <a:pt x="69" y="402"/>
                  <a:pt x="69" y="402"/>
                  <a:pt x="69" y="402"/>
                </a:cubicBezTo>
                <a:cubicBezTo>
                  <a:pt x="70" y="400"/>
                  <a:pt x="71" y="404"/>
                  <a:pt x="72" y="400"/>
                </a:cubicBezTo>
                <a:cubicBezTo>
                  <a:pt x="67" y="398"/>
                  <a:pt x="67" y="398"/>
                  <a:pt x="67" y="398"/>
                </a:cubicBezTo>
                <a:cubicBezTo>
                  <a:pt x="61" y="394"/>
                  <a:pt x="61" y="394"/>
                  <a:pt x="61" y="394"/>
                </a:cubicBezTo>
                <a:cubicBezTo>
                  <a:pt x="61" y="394"/>
                  <a:pt x="64" y="394"/>
                  <a:pt x="60" y="394"/>
                </a:cubicBezTo>
                <a:cubicBezTo>
                  <a:pt x="61" y="393"/>
                  <a:pt x="61" y="393"/>
                  <a:pt x="61" y="393"/>
                </a:cubicBezTo>
                <a:cubicBezTo>
                  <a:pt x="67" y="394"/>
                  <a:pt x="67" y="394"/>
                  <a:pt x="67" y="394"/>
                </a:cubicBezTo>
                <a:cubicBezTo>
                  <a:pt x="73" y="395"/>
                  <a:pt x="73" y="395"/>
                  <a:pt x="73" y="395"/>
                </a:cubicBezTo>
                <a:cubicBezTo>
                  <a:pt x="74" y="395"/>
                  <a:pt x="74" y="395"/>
                  <a:pt x="74" y="395"/>
                </a:cubicBezTo>
                <a:cubicBezTo>
                  <a:pt x="74" y="393"/>
                  <a:pt x="74" y="393"/>
                  <a:pt x="74" y="393"/>
                </a:cubicBezTo>
                <a:cubicBezTo>
                  <a:pt x="75" y="394"/>
                  <a:pt x="75" y="394"/>
                  <a:pt x="75" y="394"/>
                </a:cubicBezTo>
                <a:cubicBezTo>
                  <a:pt x="78" y="393"/>
                  <a:pt x="78" y="393"/>
                  <a:pt x="78" y="393"/>
                </a:cubicBezTo>
                <a:cubicBezTo>
                  <a:pt x="78" y="389"/>
                  <a:pt x="78" y="389"/>
                  <a:pt x="78" y="389"/>
                </a:cubicBezTo>
                <a:cubicBezTo>
                  <a:pt x="78" y="388"/>
                  <a:pt x="78" y="388"/>
                  <a:pt x="78" y="388"/>
                </a:cubicBezTo>
                <a:cubicBezTo>
                  <a:pt x="75" y="386"/>
                  <a:pt x="75" y="386"/>
                  <a:pt x="75" y="386"/>
                </a:cubicBezTo>
                <a:cubicBezTo>
                  <a:pt x="74" y="389"/>
                  <a:pt x="74" y="389"/>
                  <a:pt x="74" y="389"/>
                </a:cubicBezTo>
                <a:cubicBezTo>
                  <a:pt x="69" y="388"/>
                  <a:pt x="69" y="388"/>
                  <a:pt x="69" y="388"/>
                </a:cubicBezTo>
                <a:cubicBezTo>
                  <a:pt x="70" y="385"/>
                  <a:pt x="70" y="385"/>
                  <a:pt x="70" y="385"/>
                </a:cubicBezTo>
                <a:cubicBezTo>
                  <a:pt x="74" y="385"/>
                  <a:pt x="79" y="382"/>
                  <a:pt x="81" y="385"/>
                </a:cubicBezTo>
                <a:cubicBezTo>
                  <a:pt x="80" y="386"/>
                  <a:pt x="80" y="386"/>
                  <a:pt x="80" y="386"/>
                </a:cubicBezTo>
                <a:cubicBezTo>
                  <a:pt x="81" y="386"/>
                  <a:pt x="81" y="386"/>
                  <a:pt x="81" y="386"/>
                </a:cubicBezTo>
                <a:cubicBezTo>
                  <a:pt x="83" y="386"/>
                  <a:pt x="83" y="386"/>
                  <a:pt x="83" y="386"/>
                </a:cubicBezTo>
                <a:cubicBezTo>
                  <a:pt x="80" y="388"/>
                  <a:pt x="80" y="388"/>
                  <a:pt x="80" y="388"/>
                </a:cubicBezTo>
                <a:cubicBezTo>
                  <a:pt x="85" y="388"/>
                  <a:pt x="85" y="388"/>
                  <a:pt x="85" y="388"/>
                </a:cubicBezTo>
                <a:cubicBezTo>
                  <a:pt x="86" y="385"/>
                  <a:pt x="86" y="385"/>
                  <a:pt x="86" y="385"/>
                </a:cubicBezTo>
                <a:cubicBezTo>
                  <a:pt x="97" y="383"/>
                  <a:pt x="97" y="383"/>
                  <a:pt x="97" y="383"/>
                </a:cubicBezTo>
                <a:cubicBezTo>
                  <a:pt x="101" y="381"/>
                  <a:pt x="101" y="381"/>
                  <a:pt x="101" y="381"/>
                </a:cubicBezTo>
                <a:cubicBezTo>
                  <a:pt x="107" y="379"/>
                  <a:pt x="107" y="379"/>
                  <a:pt x="107" y="379"/>
                </a:cubicBezTo>
                <a:cubicBezTo>
                  <a:pt x="112" y="379"/>
                  <a:pt x="112" y="379"/>
                  <a:pt x="112" y="379"/>
                </a:cubicBezTo>
                <a:cubicBezTo>
                  <a:pt x="113" y="379"/>
                  <a:pt x="106" y="380"/>
                  <a:pt x="114" y="378"/>
                </a:cubicBezTo>
                <a:cubicBezTo>
                  <a:pt x="113" y="380"/>
                  <a:pt x="113" y="380"/>
                  <a:pt x="113" y="380"/>
                </a:cubicBezTo>
                <a:cubicBezTo>
                  <a:pt x="118" y="381"/>
                  <a:pt x="118" y="381"/>
                  <a:pt x="118" y="381"/>
                </a:cubicBezTo>
                <a:cubicBezTo>
                  <a:pt x="118" y="381"/>
                  <a:pt x="119" y="382"/>
                  <a:pt x="119" y="381"/>
                </a:cubicBezTo>
                <a:cubicBezTo>
                  <a:pt x="120" y="381"/>
                  <a:pt x="120" y="381"/>
                  <a:pt x="120" y="381"/>
                </a:cubicBezTo>
                <a:cubicBezTo>
                  <a:pt x="121" y="382"/>
                  <a:pt x="122" y="374"/>
                  <a:pt x="118" y="383"/>
                </a:cubicBezTo>
                <a:cubicBezTo>
                  <a:pt x="124" y="381"/>
                  <a:pt x="124" y="381"/>
                  <a:pt x="124" y="381"/>
                </a:cubicBezTo>
                <a:cubicBezTo>
                  <a:pt x="125" y="382"/>
                  <a:pt x="128" y="381"/>
                  <a:pt x="125" y="378"/>
                </a:cubicBezTo>
                <a:cubicBezTo>
                  <a:pt x="118" y="378"/>
                  <a:pt x="118" y="378"/>
                  <a:pt x="118" y="378"/>
                </a:cubicBezTo>
                <a:cubicBezTo>
                  <a:pt x="112" y="373"/>
                  <a:pt x="112" y="373"/>
                  <a:pt x="112" y="373"/>
                </a:cubicBezTo>
                <a:cubicBezTo>
                  <a:pt x="110" y="373"/>
                  <a:pt x="110" y="373"/>
                  <a:pt x="110" y="373"/>
                </a:cubicBezTo>
                <a:cubicBezTo>
                  <a:pt x="108" y="377"/>
                  <a:pt x="108" y="377"/>
                  <a:pt x="108" y="377"/>
                </a:cubicBezTo>
                <a:cubicBezTo>
                  <a:pt x="103" y="374"/>
                  <a:pt x="103" y="374"/>
                  <a:pt x="103" y="374"/>
                </a:cubicBezTo>
                <a:cubicBezTo>
                  <a:pt x="99" y="377"/>
                  <a:pt x="99" y="377"/>
                  <a:pt x="99" y="377"/>
                </a:cubicBezTo>
                <a:cubicBezTo>
                  <a:pt x="97" y="376"/>
                  <a:pt x="97" y="376"/>
                  <a:pt x="97" y="376"/>
                </a:cubicBezTo>
                <a:cubicBezTo>
                  <a:pt x="95" y="380"/>
                  <a:pt x="104" y="374"/>
                  <a:pt x="93" y="376"/>
                </a:cubicBezTo>
                <a:cubicBezTo>
                  <a:pt x="93" y="380"/>
                  <a:pt x="93" y="380"/>
                  <a:pt x="93" y="380"/>
                </a:cubicBezTo>
                <a:cubicBezTo>
                  <a:pt x="91" y="378"/>
                  <a:pt x="91" y="378"/>
                  <a:pt x="91" y="378"/>
                </a:cubicBezTo>
                <a:cubicBezTo>
                  <a:pt x="89" y="380"/>
                  <a:pt x="89" y="380"/>
                  <a:pt x="89" y="380"/>
                </a:cubicBezTo>
                <a:cubicBezTo>
                  <a:pt x="88" y="383"/>
                  <a:pt x="88" y="383"/>
                  <a:pt x="88" y="383"/>
                </a:cubicBezTo>
                <a:cubicBezTo>
                  <a:pt x="85" y="383"/>
                  <a:pt x="85" y="383"/>
                  <a:pt x="85" y="383"/>
                </a:cubicBezTo>
                <a:cubicBezTo>
                  <a:pt x="87" y="381"/>
                  <a:pt x="87" y="381"/>
                  <a:pt x="87" y="381"/>
                </a:cubicBezTo>
                <a:cubicBezTo>
                  <a:pt x="85" y="380"/>
                  <a:pt x="94" y="378"/>
                  <a:pt x="84" y="381"/>
                </a:cubicBezTo>
                <a:cubicBezTo>
                  <a:pt x="88" y="377"/>
                  <a:pt x="88" y="377"/>
                  <a:pt x="88" y="377"/>
                </a:cubicBezTo>
                <a:cubicBezTo>
                  <a:pt x="87" y="377"/>
                  <a:pt x="87" y="377"/>
                  <a:pt x="87" y="377"/>
                </a:cubicBezTo>
                <a:cubicBezTo>
                  <a:pt x="93" y="374"/>
                  <a:pt x="93" y="374"/>
                  <a:pt x="93" y="374"/>
                </a:cubicBezTo>
                <a:cubicBezTo>
                  <a:pt x="97" y="371"/>
                  <a:pt x="97" y="371"/>
                  <a:pt x="97" y="371"/>
                </a:cubicBezTo>
                <a:cubicBezTo>
                  <a:pt x="109" y="370"/>
                  <a:pt x="80" y="380"/>
                  <a:pt x="107" y="366"/>
                </a:cubicBezTo>
                <a:cubicBezTo>
                  <a:pt x="111" y="366"/>
                  <a:pt x="111" y="366"/>
                  <a:pt x="111" y="366"/>
                </a:cubicBezTo>
                <a:cubicBezTo>
                  <a:pt x="112" y="365"/>
                  <a:pt x="112" y="365"/>
                  <a:pt x="112" y="365"/>
                </a:cubicBezTo>
                <a:cubicBezTo>
                  <a:pt x="112" y="365"/>
                  <a:pt x="108" y="366"/>
                  <a:pt x="113" y="366"/>
                </a:cubicBezTo>
                <a:cubicBezTo>
                  <a:pt x="113" y="363"/>
                  <a:pt x="113" y="363"/>
                  <a:pt x="113" y="363"/>
                </a:cubicBezTo>
                <a:cubicBezTo>
                  <a:pt x="116" y="364"/>
                  <a:pt x="113" y="357"/>
                  <a:pt x="119" y="361"/>
                </a:cubicBezTo>
                <a:cubicBezTo>
                  <a:pt x="123" y="359"/>
                  <a:pt x="123" y="359"/>
                  <a:pt x="123" y="359"/>
                </a:cubicBezTo>
                <a:cubicBezTo>
                  <a:pt x="125" y="355"/>
                  <a:pt x="125" y="355"/>
                  <a:pt x="125" y="355"/>
                </a:cubicBezTo>
                <a:cubicBezTo>
                  <a:pt x="127" y="357"/>
                  <a:pt x="127" y="357"/>
                  <a:pt x="127" y="357"/>
                </a:cubicBezTo>
                <a:cubicBezTo>
                  <a:pt x="130" y="356"/>
                  <a:pt x="135" y="352"/>
                  <a:pt x="137" y="357"/>
                </a:cubicBezTo>
                <a:cubicBezTo>
                  <a:pt x="138" y="356"/>
                  <a:pt x="131" y="359"/>
                  <a:pt x="139" y="355"/>
                </a:cubicBezTo>
                <a:cubicBezTo>
                  <a:pt x="140" y="356"/>
                  <a:pt x="140" y="356"/>
                  <a:pt x="140" y="356"/>
                </a:cubicBezTo>
                <a:cubicBezTo>
                  <a:pt x="145" y="353"/>
                  <a:pt x="145" y="353"/>
                  <a:pt x="145" y="353"/>
                </a:cubicBezTo>
                <a:cubicBezTo>
                  <a:pt x="140" y="353"/>
                  <a:pt x="140" y="353"/>
                  <a:pt x="140" y="353"/>
                </a:cubicBezTo>
                <a:cubicBezTo>
                  <a:pt x="135" y="354"/>
                  <a:pt x="135" y="354"/>
                  <a:pt x="135" y="354"/>
                </a:cubicBezTo>
                <a:cubicBezTo>
                  <a:pt x="138" y="352"/>
                  <a:pt x="138" y="352"/>
                  <a:pt x="138" y="352"/>
                </a:cubicBezTo>
                <a:cubicBezTo>
                  <a:pt x="137" y="351"/>
                  <a:pt x="137" y="351"/>
                  <a:pt x="137" y="351"/>
                </a:cubicBezTo>
                <a:cubicBezTo>
                  <a:pt x="140" y="347"/>
                  <a:pt x="140" y="347"/>
                  <a:pt x="140" y="347"/>
                </a:cubicBezTo>
                <a:cubicBezTo>
                  <a:pt x="140" y="348"/>
                  <a:pt x="140" y="348"/>
                  <a:pt x="140" y="348"/>
                </a:cubicBezTo>
                <a:cubicBezTo>
                  <a:pt x="143" y="347"/>
                  <a:pt x="143" y="347"/>
                  <a:pt x="143" y="347"/>
                </a:cubicBezTo>
                <a:cubicBezTo>
                  <a:pt x="144" y="346"/>
                  <a:pt x="136" y="349"/>
                  <a:pt x="147" y="348"/>
                </a:cubicBezTo>
                <a:cubicBezTo>
                  <a:pt x="146" y="344"/>
                  <a:pt x="146" y="344"/>
                  <a:pt x="146" y="344"/>
                </a:cubicBezTo>
                <a:cubicBezTo>
                  <a:pt x="152" y="342"/>
                  <a:pt x="152" y="342"/>
                  <a:pt x="152" y="342"/>
                </a:cubicBezTo>
                <a:cubicBezTo>
                  <a:pt x="153" y="342"/>
                  <a:pt x="144" y="346"/>
                  <a:pt x="156" y="340"/>
                </a:cubicBezTo>
                <a:cubicBezTo>
                  <a:pt x="158" y="340"/>
                  <a:pt x="158" y="340"/>
                  <a:pt x="158" y="340"/>
                </a:cubicBezTo>
                <a:cubicBezTo>
                  <a:pt x="162" y="335"/>
                  <a:pt x="162" y="335"/>
                  <a:pt x="162" y="335"/>
                </a:cubicBezTo>
                <a:cubicBezTo>
                  <a:pt x="162" y="334"/>
                  <a:pt x="162" y="334"/>
                  <a:pt x="162" y="334"/>
                </a:cubicBezTo>
                <a:cubicBezTo>
                  <a:pt x="160" y="334"/>
                  <a:pt x="160" y="334"/>
                  <a:pt x="160" y="334"/>
                </a:cubicBezTo>
                <a:cubicBezTo>
                  <a:pt x="161" y="334"/>
                  <a:pt x="157" y="339"/>
                  <a:pt x="161" y="333"/>
                </a:cubicBezTo>
                <a:cubicBezTo>
                  <a:pt x="156" y="334"/>
                  <a:pt x="156" y="334"/>
                  <a:pt x="156" y="334"/>
                </a:cubicBezTo>
                <a:cubicBezTo>
                  <a:pt x="153" y="336"/>
                  <a:pt x="153" y="336"/>
                  <a:pt x="153" y="336"/>
                </a:cubicBezTo>
                <a:cubicBezTo>
                  <a:pt x="152" y="336"/>
                  <a:pt x="152" y="336"/>
                  <a:pt x="152" y="336"/>
                </a:cubicBezTo>
                <a:cubicBezTo>
                  <a:pt x="151" y="335"/>
                  <a:pt x="151" y="335"/>
                  <a:pt x="151" y="335"/>
                </a:cubicBezTo>
                <a:cubicBezTo>
                  <a:pt x="156" y="332"/>
                  <a:pt x="156" y="332"/>
                  <a:pt x="156" y="332"/>
                </a:cubicBezTo>
                <a:cubicBezTo>
                  <a:pt x="163" y="331"/>
                  <a:pt x="163" y="331"/>
                  <a:pt x="163" y="331"/>
                </a:cubicBezTo>
                <a:cubicBezTo>
                  <a:pt x="167" y="328"/>
                  <a:pt x="167" y="328"/>
                  <a:pt x="167" y="328"/>
                </a:cubicBezTo>
                <a:cubicBezTo>
                  <a:pt x="171" y="327"/>
                  <a:pt x="171" y="327"/>
                  <a:pt x="171" y="327"/>
                </a:cubicBezTo>
                <a:cubicBezTo>
                  <a:pt x="172" y="326"/>
                  <a:pt x="172" y="326"/>
                  <a:pt x="172" y="326"/>
                </a:cubicBezTo>
                <a:cubicBezTo>
                  <a:pt x="170" y="325"/>
                  <a:pt x="170" y="325"/>
                  <a:pt x="170" y="325"/>
                </a:cubicBezTo>
                <a:cubicBezTo>
                  <a:pt x="176" y="320"/>
                  <a:pt x="176" y="320"/>
                  <a:pt x="176" y="320"/>
                </a:cubicBezTo>
                <a:cubicBezTo>
                  <a:pt x="179" y="320"/>
                  <a:pt x="179" y="320"/>
                  <a:pt x="179" y="320"/>
                </a:cubicBezTo>
                <a:cubicBezTo>
                  <a:pt x="179" y="319"/>
                  <a:pt x="179" y="319"/>
                  <a:pt x="179" y="319"/>
                </a:cubicBezTo>
                <a:cubicBezTo>
                  <a:pt x="180" y="319"/>
                  <a:pt x="172" y="325"/>
                  <a:pt x="185" y="317"/>
                </a:cubicBezTo>
                <a:cubicBezTo>
                  <a:pt x="183" y="316"/>
                  <a:pt x="183" y="316"/>
                  <a:pt x="183" y="316"/>
                </a:cubicBezTo>
                <a:cubicBezTo>
                  <a:pt x="180" y="315"/>
                  <a:pt x="185" y="325"/>
                  <a:pt x="174" y="317"/>
                </a:cubicBezTo>
                <a:cubicBezTo>
                  <a:pt x="173" y="318"/>
                  <a:pt x="169" y="320"/>
                  <a:pt x="165" y="321"/>
                </a:cubicBezTo>
                <a:cubicBezTo>
                  <a:pt x="165" y="321"/>
                  <a:pt x="167" y="325"/>
                  <a:pt x="165" y="320"/>
                </a:cubicBezTo>
                <a:cubicBezTo>
                  <a:pt x="163" y="322"/>
                  <a:pt x="163" y="322"/>
                  <a:pt x="163" y="322"/>
                </a:cubicBezTo>
                <a:cubicBezTo>
                  <a:pt x="156" y="325"/>
                  <a:pt x="156" y="325"/>
                  <a:pt x="156" y="325"/>
                </a:cubicBezTo>
                <a:cubicBezTo>
                  <a:pt x="154" y="327"/>
                  <a:pt x="154" y="327"/>
                  <a:pt x="154" y="327"/>
                </a:cubicBezTo>
                <a:cubicBezTo>
                  <a:pt x="154" y="325"/>
                  <a:pt x="154" y="325"/>
                  <a:pt x="154" y="325"/>
                </a:cubicBezTo>
                <a:cubicBezTo>
                  <a:pt x="151" y="323"/>
                  <a:pt x="151" y="323"/>
                  <a:pt x="151" y="323"/>
                </a:cubicBezTo>
                <a:cubicBezTo>
                  <a:pt x="151" y="320"/>
                  <a:pt x="151" y="320"/>
                  <a:pt x="151" y="320"/>
                </a:cubicBezTo>
                <a:cubicBezTo>
                  <a:pt x="143" y="316"/>
                  <a:pt x="143" y="316"/>
                  <a:pt x="143" y="316"/>
                </a:cubicBezTo>
                <a:cubicBezTo>
                  <a:pt x="141" y="316"/>
                  <a:pt x="141" y="316"/>
                  <a:pt x="141" y="316"/>
                </a:cubicBezTo>
                <a:cubicBezTo>
                  <a:pt x="142" y="319"/>
                  <a:pt x="142" y="319"/>
                  <a:pt x="142" y="319"/>
                </a:cubicBezTo>
                <a:cubicBezTo>
                  <a:pt x="137" y="319"/>
                  <a:pt x="137" y="319"/>
                  <a:pt x="137" y="319"/>
                </a:cubicBezTo>
                <a:cubicBezTo>
                  <a:pt x="139" y="315"/>
                  <a:pt x="139" y="315"/>
                  <a:pt x="139" y="315"/>
                </a:cubicBezTo>
                <a:cubicBezTo>
                  <a:pt x="139" y="313"/>
                  <a:pt x="132" y="326"/>
                  <a:pt x="140" y="311"/>
                </a:cubicBezTo>
                <a:cubicBezTo>
                  <a:pt x="135" y="311"/>
                  <a:pt x="135" y="311"/>
                  <a:pt x="135" y="311"/>
                </a:cubicBezTo>
                <a:cubicBezTo>
                  <a:pt x="137" y="313"/>
                  <a:pt x="137" y="313"/>
                  <a:pt x="137" y="313"/>
                </a:cubicBezTo>
                <a:cubicBezTo>
                  <a:pt x="135" y="319"/>
                  <a:pt x="135" y="319"/>
                  <a:pt x="135" y="319"/>
                </a:cubicBezTo>
                <a:cubicBezTo>
                  <a:pt x="128" y="318"/>
                  <a:pt x="128" y="318"/>
                  <a:pt x="128" y="318"/>
                </a:cubicBezTo>
                <a:cubicBezTo>
                  <a:pt x="129" y="316"/>
                  <a:pt x="129" y="316"/>
                  <a:pt x="129" y="316"/>
                </a:cubicBezTo>
                <a:cubicBezTo>
                  <a:pt x="134" y="313"/>
                  <a:pt x="134" y="313"/>
                  <a:pt x="134" y="313"/>
                </a:cubicBezTo>
                <a:cubicBezTo>
                  <a:pt x="135" y="312"/>
                  <a:pt x="135" y="312"/>
                  <a:pt x="135" y="312"/>
                </a:cubicBezTo>
                <a:cubicBezTo>
                  <a:pt x="134" y="310"/>
                  <a:pt x="134" y="310"/>
                  <a:pt x="134" y="310"/>
                </a:cubicBezTo>
                <a:cubicBezTo>
                  <a:pt x="132" y="313"/>
                  <a:pt x="129" y="312"/>
                  <a:pt x="128" y="312"/>
                </a:cubicBezTo>
                <a:cubicBezTo>
                  <a:pt x="133" y="310"/>
                  <a:pt x="133" y="310"/>
                  <a:pt x="133" y="310"/>
                </a:cubicBezTo>
                <a:cubicBezTo>
                  <a:pt x="130" y="308"/>
                  <a:pt x="130" y="308"/>
                  <a:pt x="130" y="308"/>
                </a:cubicBezTo>
                <a:cubicBezTo>
                  <a:pt x="135" y="306"/>
                  <a:pt x="135" y="306"/>
                  <a:pt x="135" y="306"/>
                </a:cubicBezTo>
                <a:cubicBezTo>
                  <a:pt x="137" y="305"/>
                  <a:pt x="137" y="305"/>
                  <a:pt x="137" y="305"/>
                </a:cubicBezTo>
                <a:cubicBezTo>
                  <a:pt x="131" y="304"/>
                  <a:pt x="131" y="304"/>
                  <a:pt x="131" y="304"/>
                </a:cubicBezTo>
                <a:cubicBezTo>
                  <a:pt x="137" y="302"/>
                  <a:pt x="137" y="302"/>
                  <a:pt x="137" y="302"/>
                </a:cubicBezTo>
                <a:cubicBezTo>
                  <a:pt x="142" y="299"/>
                  <a:pt x="142" y="299"/>
                  <a:pt x="142" y="299"/>
                </a:cubicBezTo>
                <a:cubicBezTo>
                  <a:pt x="144" y="299"/>
                  <a:pt x="144" y="299"/>
                  <a:pt x="144" y="299"/>
                </a:cubicBezTo>
                <a:cubicBezTo>
                  <a:pt x="147" y="297"/>
                  <a:pt x="147" y="297"/>
                  <a:pt x="147" y="297"/>
                </a:cubicBezTo>
                <a:cubicBezTo>
                  <a:pt x="146" y="295"/>
                  <a:pt x="145" y="302"/>
                  <a:pt x="146" y="295"/>
                </a:cubicBezTo>
                <a:cubicBezTo>
                  <a:pt x="154" y="291"/>
                  <a:pt x="154" y="291"/>
                  <a:pt x="154" y="291"/>
                </a:cubicBezTo>
                <a:cubicBezTo>
                  <a:pt x="159" y="293"/>
                  <a:pt x="159" y="293"/>
                  <a:pt x="159" y="293"/>
                </a:cubicBezTo>
                <a:cubicBezTo>
                  <a:pt x="165" y="293"/>
                  <a:pt x="165" y="293"/>
                  <a:pt x="165" y="293"/>
                </a:cubicBezTo>
                <a:cubicBezTo>
                  <a:pt x="166" y="291"/>
                  <a:pt x="166" y="291"/>
                  <a:pt x="166" y="291"/>
                </a:cubicBezTo>
                <a:cubicBezTo>
                  <a:pt x="169" y="291"/>
                  <a:pt x="169" y="291"/>
                  <a:pt x="169" y="291"/>
                </a:cubicBezTo>
                <a:cubicBezTo>
                  <a:pt x="168" y="288"/>
                  <a:pt x="168" y="288"/>
                  <a:pt x="168" y="288"/>
                </a:cubicBezTo>
                <a:cubicBezTo>
                  <a:pt x="167" y="286"/>
                  <a:pt x="167" y="286"/>
                  <a:pt x="167" y="286"/>
                </a:cubicBezTo>
                <a:cubicBezTo>
                  <a:pt x="162" y="286"/>
                  <a:pt x="162" y="286"/>
                  <a:pt x="162" y="286"/>
                </a:cubicBezTo>
                <a:cubicBezTo>
                  <a:pt x="162" y="287"/>
                  <a:pt x="162" y="287"/>
                  <a:pt x="162" y="287"/>
                </a:cubicBezTo>
                <a:cubicBezTo>
                  <a:pt x="160" y="287"/>
                  <a:pt x="160" y="287"/>
                  <a:pt x="160" y="287"/>
                </a:cubicBezTo>
                <a:cubicBezTo>
                  <a:pt x="159" y="288"/>
                  <a:pt x="159" y="288"/>
                  <a:pt x="159" y="288"/>
                </a:cubicBezTo>
                <a:cubicBezTo>
                  <a:pt x="153" y="290"/>
                  <a:pt x="153" y="290"/>
                  <a:pt x="153" y="290"/>
                </a:cubicBezTo>
                <a:cubicBezTo>
                  <a:pt x="153" y="289"/>
                  <a:pt x="155" y="290"/>
                  <a:pt x="152" y="289"/>
                </a:cubicBezTo>
                <a:cubicBezTo>
                  <a:pt x="158" y="285"/>
                  <a:pt x="158" y="285"/>
                  <a:pt x="158" y="285"/>
                </a:cubicBezTo>
                <a:cubicBezTo>
                  <a:pt x="154" y="284"/>
                  <a:pt x="154" y="284"/>
                  <a:pt x="154" y="284"/>
                </a:cubicBezTo>
                <a:cubicBezTo>
                  <a:pt x="154" y="284"/>
                  <a:pt x="161" y="280"/>
                  <a:pt x="152" y="285"/>
                </a:cubicBezTo>
                <a:cubicBezTo>
                  <a:pt x="149" y="283"/>
                  <a:pt x="149" y="283"/>
                  <a:pt x="149" y="283"/>
                </a:cubicBezTo>
                <a:cubicBezTo>
                  <a:pt x="147" y="283"/>
                  <a:pt x="147" y="283"/>
                  <a:pt x="147" y="283"/>
                </a:cubicBezTo>
                <a:cubicBezTo>
                  <a:pt x="146" y="286"/>
                  <a:pt x="146" y="286"/>
                  <a:pt x="146" y="286"/>
                </a:cubicBezTo>
                <a:cubicBezTo>
                  <a:pt x="142" y="287"/>
                  <a:pt x="142" y="287"/>
                  <a:pt x="142" y="287"/>
                </a:cubicBezTo>
                <a:cubicBezTo>
                  <a:pt x="143" y="288"/>
                  <a:pt x="143" y="288"/>
                  <a:pt x="143" y="288"/>
                </a:cubicBezTo>
                <a:cubicBezTo>
                  <a:pt x="139" y="286"/>
                  <a:pt x="139" y="286"/>
                  <a:pt x="139" y="286"/>
                </a:cubicBezTo>
                <a:cubicBezTo>
                  <a:pt x="138" y="287"/>
                  <a:pt x="138" y="287"/>
                  <a:pt x="138" y="287"/>
                </a:cubicBezTo>
                <a:cubicBezTo>
                  <a:pt x="133" y="284"/>
                  <a:pt x="133" y="284"/>
                  <a:pt x="133" y="284"/>
                </a:cubicBezTo>
                <a:cubicBezTo>
                  <a:pt x="133" y="286"/>
                  <a:pt x="133" y="286"/>
                  <a:pt x="133" y="286"/>
                </a:cubicBezTo>
                <a:cubicBezTo>
                  <a:pt x="129" y="284"/>
                  <a:pt x="139" y="281"/>
                  <a:pt x="128" y="284"/>
                </a:cubicBezTo>
                <a:cubicBezTo>
                  <a:pt x="127" y="281"/>
                  <a:pt x="127" y="281"/>
                  <a:pt x="127" y="281"/>
                </a:cubicBezTo>
                <a:cubicBezTo>
                  <a:pt x="119" y="280"/>
                  <a:pt x="119" y="280"/>
                  <a:pt x="119" y="280"/>
                </a:cubicBezTo>
                <a:cubicBezTo>
                  <a:pt x="116" y="281"/>
                  <a:pt x="116" y="281"/>
                  <a:pt x="116" y="281"/>
                </a:cubicBezTo>
                <a:cubicBezTo>
                  <a:pt x="114" y="281"/>
                  <a:pt x="114" y="281"/>
                  <a:pt x="114" y="281"/>
                </a:cubicBezTo>
                <a:cubicBezTo>
                  <a:pt x="121" y="279"/>
                  <a:pt x="103" y="278"/>
                  <a:pt x="121" y="278"/>
                </a:cubicBezTo>
                <a:cubicBezTo>
                  <a:pt x="121" y="276"/>
                  <a:pt x="121" y="276"/>
                  <a:pt x="121" y="276"/>
                </a:cubicBezTo>
                <a:cubicBezTo>
                  <a:pt x="125" y="273"/>
                  <a:pt x="125" y="273"/>
                  <a:pt x="125" y="273"/>
                </a:cubicBezTo>
                <a:cubicBezTo>
                  <a:pt x="119" y="271"/>
                  <a:pt x="119" y="271"/>
                  <a:pt x="119" y="271"/>
                </a:cubicBezTo>
                <a:cubicBezTo>
                  <a:pt x="124" y="271"/>
                  <a:pt x="124" y="271"/>
                  <a:pt x="124" y="271"/>
                </a:cubicBezTo>
                <a:cubicBezTo>
                  <a:pt x="126" y="274"/>
                  <a:pt x="126" y="274"/>
                  <a:pt x="126" y="274"/>
                </a:cubicBezTo>
                <a:cubicBezTo>
                  <a:pt x="128" y="272"/>
                  <a:pt x="128" y="272"/>
                  <a:pt x="128" y="272"/>
                </a:cubicBezTo>
                <a:cubicBezTo>
                  <a:pt x="132" y="274"/>
                  <a:pt x="132" y="274"/>
                  <a:pt x="132" y="274"/>
                </a:cubicBezTo>
                <a:cubicBezTo>
                  <a:pt x="134" y="271"/>
                  <a:pt x="134" y="271"/>
                  <a:pt x="134" y="271"/>
                </a:cubicBezTo>
                <a:cubicBezTo>
                  <a:pt x="139" y="271"/>
                  <a:pt x="139" y="271"/>
                  <a:pt x="139" y="271"/>
                </a:cubicBezTo>
                <a:cubicBezTo>
                  <a:pt x="140" y="272"/>
                  <a:pt x="140" y="272"/>
                  <a:pt x="140" y="272"/>
                </a:cubicBezTo>
                <a:cubicBezTo>
                  <a:pt x="139" y="269"/>
                  <a:pt x="144" y="271"/>
                  <a:pt x="143" y="270"/>
                </a:cubicBezTo>
                <a:cubicBezTo>
                  <a:pt x="144" y="266"/>
                  <a:pt x="144" y="266"/>
                  <a:pt x="144" y="266"/>
                </a:cubicBezTo>
                <a:cubicBezTo>
                  <a:pt x="140" y="266"/>
                  <a:pt x="140" y="266"/>
                  <a:pt x="140" y="266"/>
                </a:cubicBezTo>
                <a:cubicBezTo>
                  <a:pt x="140" y="264"/>
                  <a:pt x="140" y="264"/>
                  <a:pt x="140" y="264"/>
                </a:cubicBezTo>
                <a:cubicBezTo>
                  <a:pt x="146" y="266"/>
                  <a:pt x="143" y="263"/>
                  <a:pt x="148" y="259"/>
                </a:cubicBezTo>
                <a:cubicBezTo>
                  <a:pt x="151" y="260"/>
                  <a:pt x="151" y="260"/>
                  <a:pt x="151" y="260"/>
                </a:cubicBezTo>
                <a:cubicBezTo>
                  <a:pt x="150" y="257"/>
                  <a:pt x="157" y="258"/>
                  <a:pt x="156" y="255"/>
                </a:cubicBezTo>
                <a:cubicBezTo>
                  <a:pt x="155" y="251"/>
                  <a:pt x="155" y="251"/>
                  <a:pt x="155" y="251"/>
                </a:cubicBezTo>
                <a:cubicBezTo>
                  <a:pt x="159" y="249"/>
                  <a:pt x="159" y="249"/>
                  <a:pt x="159" y="249"/>
                </a:cubicBezTo>
                <a:cubicBezTo>
                  <a:pt x="159" y="252"/>
                  <a:pt x="159" y="252"/>
                  <a:pt x="159" y="252"/>
                </a:cubicBezTo>
                <a:cubicBezTo>
                  <a:pt x="158" y="252"/>
                  <a:pt x="158" y="252"/>
                  <a:pt x="158" y="252"/>
                </a:cubicBezTo>
                <a:cubicBezTo>
                  <a:pt x="158" y="253"/>
                  <a:pt x="158" y="253"/>
                  <a:pt x="158" y="253"/>
                </a:cubicBezTo>
                <a:cubicBezTo>
                  <a:pt x="160" y="254"/>
                  <a:pt x="160" y="254"/>
                  <a:pt x="160" y="254"/>
                </a:cubicBezTo>
                <a:cubicBezTo>
                  <a:pt x="162" y="254"/>
                  <a:pt x="161" y="252"/>
                  <a:pt x="163" y="251"/>
                </a:cubicBezTo>
                <a:cubicBezTo>
                  <a:pt x="164" y="252"/>
                  <a:pt x="164" y="252"/>
                  <a:pt x="164" y="252"/>
                </a:cubicBezTo>
                <a:cubicBezTo>
                  <a:pt x="159" y="256"/>
                  <a:pt x="159" y="256"/>
                  <a:pt x="159" y="256"/>
                </a:cubicBezTo>
                <a:cubicBezTo>
                  <a:pt x="157" y="256"/>
                  <a:pt x="157" y="256"/>
                  <a:pt x="157" y="256"/>
                </a:cubicBezTo>
                <a:cubicBezTo>
                  <a:pt x="154" y="259"/>
                  <a:pt x="154" y="259"/>
                  <a:pt x="154" y="259"/>
                </a:cubicBezTo>
                <a:cubicBezTo>
                  <a:pt x="155" y="260"/>
                  <a:pt x="155" y="254"/>
                  <a:pt x="157" y="261"/>
                </a:cubicBezTo>
                <a:cubicBezTo>
                  <a:pt x="157" y="262"/>
                  <a:pt x="157" y="262"/>
                  <a:pt x="157" y="262"/>
                </a:cubicBezTo>
                <a:cubicBezTo>
                  <a:pt x="155" y="262"/>
                  <a:pt x="155" y="262"/>
                  <a:pt x="155" y="262"/>
                </a:cubicBezTo>
                <a:cubicBezTo>
                  <a:pt x="154" y="265"/>
                  <a:pt x="154" y="265"/>
                  <a:pt x="154" y="265"/>
                </a:cubicBezTo>
                <a:cubicBezTo>
                  <a:pt x="157" y="267"/>
                  <a:pt x="157" y="267"/>
                  <a:pt x="157" y="267"/>
                </a:cubicBezTo>
                <a:cubicBezTo>
                  <a:pt x="154" y="268"/>
                  <a:pt x="154" y="268"/>
                  <a:pt x="154" y="268"/>
                </a:cubicBezTo>
                <a:cubicBezTo>
                  <a:pt x="156" y="268"/>
                  <a:pt x="156" y="268"/>
                  <a:pt x="156" y="268"/>
                </a:cubicBezTo>
                <a:cubicBezTo>
                  <a:pt x="164" y="264"/>
                  <a:pt x="164" y="264"/>
                  <a:pt x="164" y="264"/>
                </a:cubicBezTo>
                <a:cubicBezTo>
                  <a:pt x="167" y="260"/>
                  <a:pt x="167" y="260"/>
                  <a:pt x="167" y="260"/>
                </a:cubicBezTo>
                <a:cubicBezTo>
                  <a:pt x="168" y="260"/>
                  <a:pt x="168" y="261"/>
                  <a:pt x="168" y="261"/>
                </a:cubicBezTo>
                <a:cubicBezTo>
                  <a:pt x="165" y="265"/>
                  <a:pt x="165" y="265"/>
                  <a:pt x="165" y="265"/>
                </a:cubicBezTo>
                <a:cubicBezTo>
                  <a:pt x="168" y="267"/>
                  <a:pt x="168" y="267"/>
                  <a:pt x="168" y="267"/>
                </a:cubicBezTo>
                <a:cubicBezTo>
                  <a:pt x="172" y="266"/>
                  <a:pt x="172" y="266"/>
                  <a:pt x="172" y="266"/>
                </a:cubicBezTo>
                <a:cubicBezTo>
                  <a:pt x="172" y="270"/>
                  <a:pt x="172" y="270"/>
                  <a:pt x="172" y="270"/>
                </a:cubicBezTo>
                <a:cubicBezTo>
                  <a:pt x="172" y="260"/>
                  <a:pt x="171" y="277"/>
                  <a:pt x="178" y="264"/>
                </a:cubicBezTo>
                <a:cubicBezTo>
                  <a:pt x="182" y="261"/>
                  <a:pt x="182" y="261"/>
                  <a:pt x="182" y="261"/>
                </a:cubicBezTo>
                <a:cubicBezTo>
                  <a:pt x="185" y="262"/>
                  <a:pt x="185" y="262"/>
                  <a:pt x="185" y="262"/>
                </a:cubicBezTo>
                <a:cubicBezTo>
                  <a:pt x="186" y="259"/>
                  <a:pt x="186" y="262"/>
                  <a:pt x="191" y="259"/>
                </a:cubicBezTo>
                <a:cubicBezTo>
                  <a:pt x="189" y="258"/>
                  <a:pt x="189" y="258"/>
                  <a:pt x="189" y="258"/>
                </a:cubicBezTo>
                <a:cubicBezTo>
                  <a:pt x="183" y="260"/>
                  <a:pt x="183" y="260"/>
                  <a:pt x="183" y="260"/>
                </a:cubicBezTo>
                <a:cubicBezTo>
                  <a:pt x="182" y="260"/>
                  <a:pt x="193" y="255"/>
                  <a:pt x="179" y="258"/>
                </a:cubicBezTo>
                <a:cubicBezTo>
                  <a:pt x="179" y="258"/>
                  <a:pt x="179" y="258"/>
                  <a:pt x="179" y="258"/>
                </a:cubicBezTo>
                <a:cubicBezTo>
                  <a:pt x="178" y="256"/>
                  <a:pt x="178" y="256"/>
                  <a:pt x="178" y="256"/>
                </a:cubicBezTo>
                <a:cubicBezTo>
                  <a:pt x="174" y="259"/>
                  <a:pt x="174" y="259"/>
                  <a:pt x="174" y="259"/>
                </a:cubicBezTo>
                <a:cubicBezTo>
                  <a:pt x="173" y="258"/>
                  <a:pt x="173" y="258"/>
                  <a:pt x="173" y="258"/>
                </a:cubicBezTo>
                <a:cubicBezTo>
                  <a:pt x="170" y="260"/>
                  <a:pt x="170" y="260"/>
                  <a:pt x="170" y="260"/>
                </a:cubicBezTo>
                <a:cubicBezTo>
                  <a:pt x="178" y="253"/>
                  <a:pt x="178" y="253"/>
                  <a:pt x="178" y="253"/>
                </a:cubicBezTo>
                <a:cubicBezTo>
                  <a:pt x="176" y="255"/>
                  <a:pt x="176" y="255"/>
                  <a:pt x="176" y="255"/>
                </a:cubicBezTo>
                <a:cubicBezTo>
                  <a:pt x="177" y="256"/>
                  <a:pt x="177" y="256"/>
                  <a:pt x="177" y="256"/>
                </a:cubicBezTo>
                <a:cubicBezTo>
                  <a:pt x="182" y="258"/>
                  <a:pt x="182" y="258"/>
                  <a:pt x="182" y="258"/>
                </a:cubicBezTo>
                <a:cubicBezTo>
                  <a:pt x="184" y="259"/>
                  <a:pt x="184" y="259"/>
                  <a:pt x="184" y="259"/>
                </a:cubicBezTo>
                <a:cubicBezTo>
                  <a:pt x="186" y="256"/>
                  <a:pt x="186" y="256"/>
                  <a:pt x="186" y="256"/>
                </a:cubicBezTo>
                <a:cubicBezTo>
                  <a:pt x="187" y="257"/>
                  <a:pt x="187" y="254"/>
                  <a:pt x="187" y="258"/>
                </a:cubicBezTo>
                <a:cubicBezTo>
                  <a:pt x="190" y="256"/>
                  <a:pt x="190" y="256"/>
                  <a:pt x="190" y="256"/>
                </a:cubicBezTo>
                <a:cubicBezTo>
                  <a:pt x="200" y="254"/>
                  <a:pt x="200" y="254"/>
                  <a:pt x="200" y="254"/>
                </a:cubicBezTo>
                <a:cubicBezTo>
                  <a:pt x="200" y="252"/>
                  <a:pt x="200" y="252"/>
                  <a:pt x="200" y="252"/>
                </a:cubicBezTo>
                <a:cubicBezTo>
                  <a:pt x="203" y="253"/>
                  <a:pt x="203" y="253"/>
                  <a:pt x="203" y="253"/>
                </a:cubicBezTo>
                <a:cubicBezTo>
                  <a:pt x="203" y="253"/>
                  <a:pt x="206" y="250"/>
                  <a:pt x="207" y="249"/>
                </a:cubicBezTo>
                <a:cubicBezTo>
                  <a:pt x="202" y="247"/>
                  <a:pt x="202" y="247"/>
                  <a:pt x="202" y="247"/>
                </a:cubicBezTo>
                <a:cubicBezTo>
                  <a:pt x="196" y="248"/>
                  <a:pt x="196" y="248"/>
                  <a:pt x="196" y="248"/>
                </a:cubicBezTo>
                <a:cubicBezTo>
                  <a:pt x="196" y="249"/>
                  <a:pt x="196" y="249"/>
                  <a:pt x="196" y="249"/>
                </a:cubicBezTo>
                <a:cubicBezTo>
                  <a:pt x="196" y="249"/>
                  <a:pt x="196" y="249"/>
                  <a:pt x="196" y="249"/>
                </a:cubicBezTo>
                <a:cubicBezTo>
                  <a:pt x="195" y="252"/>
                  <a:pt x="195" y="252"/>
                  <a:pt x="195" y="252"/>
                </a:cubicBezTo>
                <a:cubicBezTo>
                  <a:pt x="195" y="252"/>
                  <a:pt x="198" y="250"/>
                  <a:pt x="193" y="251"/>
                </a:cubicBezTo>
                <a:cubicBezTo>
                  <a:pt x="193" y="250"/>
                  <a:pt x="194" y="250"/>
                  <a:pt x="194" y="249"/>
                </a:cubicBezTo>
                <a:cubicBezTo>
                  <a:pt x="186" y="248"/>
                  <a:pt x="186" y="248"/>
                  <a:pt x="186" y="248"/>
                </a:cubicBezTo>
                <a:cubicBezTo>
                  <a:pt x="184" y="248"/>
                  <a:pt x="184" y="248"/>
                  <a:pt x="184" y="248"/>
                </a:cubicBezTo>
                <a:cubicBezTo>
                  <a:pt x="183" y="250"/>
                  <a:pt x="183" y="250"/>
                  <a:pt x="183" y="250"/>
                </a:cubicBezTo>
                <a:cubicBezTo>
                  <a:pt x="167" y="252"/>
                  <a:pt x="167" y="252"/>
                  <a:pt x="167" y="252"/>
                </a:cubicBezTo>
                <a:cubicBezTo>
                  <a:pt x="165" y="249"/>
                  <a:pt x="165" y="249"/>
                  <a:pt x="165" y="249"/>
                </a:cubicBezTo>
                <a:cubicBezTo>
                  <a:pt x="163" y="250"/>
                  <a:pt x="163" y="250"/>
                  <a:pt x="163" y="250"/>
                </a:cubicBezTo>
                <a:cubicBezTo>
                  <a:pt x="163" y="249"/>
                  <a:pt x="163" y="249"/>
                  <a:pt x="163" y="249"/>
                </a:cubicBezTo>
                <a:cubicBezTo>
                  <a:pt x="158" y="247"/>
                  <a:pt x="158" y="247"/>
                  <a:pt x="158" y="247"/>
                </a:cubicBezTo>
                <a:cubicBezTo>
                  <a:pt x="152" y="247"/>
                  <a:pt x="152" y="247"/>
                  <a:pt x="152" y="247"/>
                </a:cubicBezTo>
                <a:cubicBezTo>
                  <a:pt x="153" y="250"/>
                  <a:pt x="153" y="250"/>
                  <a:pt x="153" y="250"/>
                </a:cubicBezTo>
                <a:cubicBezTo>
                  <a:pt x="146" y="248"/>
                  <a:pt x="146" y="248"/>
                  <a:pt x="146" y="248"/>
                </a:cubicBezTo>
                <a:cubicBezTo>
                  <a:pt x="144" y="247"/>
                  <a:pt x="144" y="247"/>
                  <a:pt x="144" y="247"/>
                </a:cubicBezTo>
                <a:cubicBezTo>
                  <a:pt x="148" y="243"/>
                  <a:pt x="148" y="243"/>
                  <a:pt x="148" y="243"/>
                </a:cubicBezTo>
                <a:cubicBezTo>
                  <a:pt x="146" y="242"/>
                  <a:pt x="146" y="242"/>
                  <a:pt x="146" y="242"/>
                </a:cubicBezTo>
                <a:cubicBezTo>
                  <a:pt x="144" y="243"/>
                  <a:pt x="144" y="243"/>
                  <a:pt x="144" y="243"/>
                </a:cubicBezTo>
                <a:cubicBezTo>
                  <a:pt x="143" y="247"/>
                  <a:pt x="143" y="247"/>
                  <a:pt x="143" y="247"/>
                </a:cubicBezTo>
                <a:cubicBezTo>
                  <a:pt x="137" y="253"/>
                  <a:pt x="148" y="244"/>
                  <a:pt x="147" y="254"/>
                </a:cubicBezTo>
                <a:cubicBezTo>
                  <a:pt x="141" y="250"/>
                  <a:pt x="141" y="250"/>
                  <a:pt x="141" y="250"/>
                </a:cubicBezTo>
                <a:cubicBezTo>
                  <a:pt x="140" y="252"/>
                  <a:pt x="140" y="252"/>
                  <a:pt x="140" y="252"/>
                </a:cubicBezTo>
                <a:cubicBezTo>
                  <a:pt x="139" y="250"/>
                  <a:pt x="139" y="250"/>
                  <a:pt x="139" y="250"/>
                </a:cubicBezTo>
                <a:cubicBezTo>
                  <a:pt x="136" y="252"/>
                  <a:pt x="136" y="252"/>
                  <a:pt x="136" y="252"/>
                </a:cubicBezTo>
                <a:cubicBezTo>
                  <a:pt x="130" y="250"/>
                  <a:pt x="130" y="250"/>
                  <a:pt x="130" y="250"/>
                </a:cubicBezTo>
                <a:cubicBezTo>
                  <a:pt x="126" y="253"/>
                  <a:pt x="126" y="253"/>
                  <a:pt x="126" y="253"/>
                </a:cubicBezTo>
                <a:cubicBezTo>
                  <a:pt x="124" y="252"/>
                  <a:pt x="124" y="252"/>
                  <a:pt x="124" y="252"/>
                </a:cubicBezTo>
                <a:cubicBezTo>
                  <a:pt x="122" y="254"/>
                  <a:pt x="122" y="254"/>
                  <a:pt x="122" y="254"/>
                </a:cubicBezTo>
                <a:cubicBezTo>
                  <a:pt x="119" y="256"/>
                  <a:pt x="124" y="254"/>
                  <a:pt x="120" y="251"/>
                </a:cubicBezTo>
                <a:cubicBezTo>
                  <a:pt x="120" y="249"/>
                  <a:pt x="120" y="249"/>
                  <a:pt x="120" y="249"/>
                </a:cubicBezTo>
                <a:cubicBezTo>
                  <a:pt x="125" y="249"/>
                  <a:pt x="125" y="249"/>
                  <a:pt x="125" y="249"/>
                </a:cubicBezTo>
                <a:cubicBezTo>
                  <a:pt x="124" y="249"/>
                  <a:pt x="128" y="250"/>
                  <a:pt x="124" y="248"/>
                </a:cubicBezTo>
                <a:cubicBezTo>
                  <a:pt x="128" y="244"/>
                  <a:pt x="128" y="244"/>
                  <a:pt x="128" y="244"/>
                </a:cubicBezTo>
                <a:cubicBezTo>
                  <a:pt x="124" y="240"/>
                  <a:pt x="124" y="240"/>
                  <a:pt x="124" y="240"/>
                </a:cubicBezTo>
                <a:cubicBezTo>
                  <a:pt x="124" y="238"/>
                  <a:pt x="124" y="238"/>
                  <a:pt x="124" y="238"/>
                </a:cubicBezTo>
                <a:cubicBezTo>
                  <a:pt x="119" y="236"/>
                  <a:pt x="119" y="236"/>
                  <a:pt x="119" y="236"/>
                </a:cubicBezTo>
                <a:cubicBezTo>
                  <a:pt x="122" y="234"/>
                  <a:pt x="122" y="234"/>
                  <a:pt x="122" y="234"/>
                </a:cubicBezTo>
                <a:cubicBezTo>
                  <a:pt x="117" y="233"/>
                  <a:pt x="117" y="233"/>
                  <a:pt x="117" y="233"/>
                </a:cubicBezTo>
                <a:cubicBezTo>
                  <a:pt x="119" y="231"/>
                  <a:pt x="119" y="231"/>
                  <a:pt x="119" y="231"/>
                </a:cubicBezTo>
                <a:cubicBezTo>
                  <a:pt x="121" y="231"/>
                  <a:pt x="108" y="239"/>
                  <a:pt x="124" y="229"/>
                </a:cubicBezTo>
                <a:cubicBezTo>
                  <a:pt x="123" y="227"/>
                  <a:pt x="123" y="227"/>
                  <a:pt x="123" y="227"/>
                </a:cubicBezTo>
                <a:cubicBezTo>
                  <a:pt x="120" y="228"/>
                  <a:pt x="120" y="228"/>
                  <a:pt x="120" y="228"/>
                </a:cubicBezTo>
                <a:cubicBezTo>
                  <a:pt x="118" y="226"/>
                  <a:pt x="118" y="226"/>
                  <a:pt x="118" y="226"/>
                </a:cubicBezTo>
                <a:cubicBezTo>
                  <a:pt x="105" y="227"/>
                  <a:pt x="105" y="227"/>
                  <a:pt x="105" y="227"/>
                </a:cubicBezTo>
                <a:cubicBezTo>
                  <a:pt x="113" y="224"/>
                  <a:pt x="113" y="224"/>
                  <a:pt x="113" y="224"/>
                </a:cubicBezTo>
                <a:cubicBezTo>
                  <a:pt x="112" y="224"/>
                  <a:pt x="114" y="230"/>
                  <a:pt x="114" y="222"/>
                </a:cubicBezTo>
                <a:cubicBezTo>
                  <a:pt x="117" y="225"/>
                  <a:pt x="117" y="225"/>
                  <a:pt x="117" y="225"/>
                </a:cubicBezTo>
                <a:cubicBezTo>
                  <a:pt x="126" y="224"/>
                  <a:pt x="126" y="224"/>
                  <a:pt x="126" y="224"/>
                </a:cubicBezTo>
                <a:cubicBezTo>
                  <a:pt x="125" y="221"/>
                  <a:pt x="125" y="221"/>
                  <a:pt x="125" y="221"/>
                </a:cubicBezTo>
                <a:cubicBezTo>
                  <a:pt x="122" y="220"/>
                  <a:pt x="122" y="220"/>
                  <a:pt x="122" y="220"/>
                </a:cubicBezTo>
                <a:cubicBezTo>
                  <a:pt x="125" y="219"/>
                  <a:pt x="125" y="219"/>
                  <a:pt x="125" y="219"/>
                </a:cubicBezTo>
                <a:cubicBezTo>
                  <a:pt x="124" y="215"/>
                  <a:pt x="124" y="215"/>
                  <a:pt x="124" y="215"/>
                </a:cubicBezTo>
                <a:cubicBezTo>
                  <a:pt x="123" y="214"/>
                  <a:pt x="121" y="216"/>
                  <a:pt x="120" y="215"/>
                </a:cubicBezTo>
                <a:cubicBezTo>
                  <a:pt x="120" y="212"/>
                  <a:pt x="120" y="212"/>
                  <a:pt x="120" y="212"/>
                </a:cubicBezTo>
                <a:cubicBezTo>
                  <a:pt x="122" y="209"/>
                  <a:pt x="122" y="209"/>
                  <a:pt x="122" y="209"/>
                </a:cubicBezTo>
                <a:cubicBezTo>
                  <a:pt x="116" y="208"/>
                  <a:pt x="116" y="208"/>
                  <a:pt x="116" y="208"/>
                </a:cubicBezTo>
                <a:cubicBezTo>
                  <a:pt x="115" y="208"/>
                  <a:pt x="119" y="206"/>
                  <a:pt x="114" y="208"/>
                </a:cubicBezTo>
                <a:cubicBezTo>
                  <a:pt x="118" y="205"/>
                  <a:pt x="118" y="205"/>
                  <a:pt x="118" y="205"/>
                </a:cubicBezTo>
                <a:cubicBezTo>
                  <a:pt x="118" y="205"/>
                  <a:pt x="113" y="214"/>
                  <a:pt x="125" y="205"/>
                </a:cubicBezTo>
                <a:cubicBezTo>
                  <a:pt x="132" y="204"/>
                  <a:pt x="132" y="204"/>
                  <a:pt x="132" y="204"/>
                </a:cubicBezTo>
                <a:cubicBezTo>
                  <a:pt x="140" y="204"/>
                  <a:pt x="140" y="204"/>
                  <a:pt x="140" y="204"/>
                </a:cubicBezTo>
                <a:cubicBezTo>
                  <a:pt x="140" y="203"/>
                  <a:pt x="140" y="203"/>
                  <a:pt x="140" y="203"/>
                </a:cubicBezTo>
                <a:cubicBezTo>
                  <a:pt x="144" y="203"/>
                  <a:pt x="144" y="203"/>
                  <a:pt x="144" y="203"/>
                </a:cubicBezTo>
                <a:cubicBezTo>
                  <a:pt x="147" y="200"/>
                  <a:pt x="147" y="200"/>
                  <a:pt x="147" y="200"/>
                </a:cubicBezTo>
                <a:cubicBezTo>
                  <a:pt x="148" y="200"/>
                  <a:pt x="137" y="206"/>
                  <a:pt x="151" y="199"/>
                </a:cubicBezTo>
                <a:cubicBezTo>
                  <a:pt x="149" y="198"/>
                  <a:pt x="149" y="198"/>
                  <a:pt x="149" y="198"/>
                </a:cubicBezTo>
                <a:cubicBezTo>
                  <a:pt x="157" y="198"/>
                  <a:pt x="157" y="198"/>
                  <a:pt x="157" y="198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6"/>
                  <a:pt x="158" y="199"/>
                  <a:pt x="164" y="197"/>
                </a:cubicBezTo>
                <a:cubicBezTo>
                  <a:pt x="164" y="195"/>
                  <a:pt x="164" y="195"/>
                  <a:pt x="164" y="195"/>
                </a:cubicBezTo>
                <a:cubicBezTo>
                  <a:pt x="155" y="194"/>
                  <a:pt x="155" y="194"/>
                  <a:pt x="155" y="194"/>
                </a:cubicBezTo>
                <a:cubicBezTo>
                  <a:pt x="152" y="195"/>
                  <a:pt x="152" y="195"/>
                  <a:pt x="152" y="195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4" y="195"/>
                  <a:pt x="144" y="195"/>
                  <a:pt x="144" y="195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5" y="197"/>
                  <a:pt x="147" y="191"/>
                  <a:pt x="134" y="196"/>
                </a:cubicBezTo>
                <a:cubicBezTo>
                  <a:pt x="128" y="194"/>
                  <a:pt x="128" y="194"/>
                  <a:pt x="128" y="194"/>
                </a:cubicBezTo>
                <a:cubicBezTo>
                  <a:pt x="126" y="194"/>
                  <a:pt x="131" y="199"/>
                  <a:pt x="126" y="191"/>
                </a:cubicBezTo>
                <a:cubicBezTo>
                  <a:pt x="119" y="191"/>
                  <a:pt x="119" y="191"/>
                  <a:pt x="119" y="191"/>
                </a:cubicBezTo>
                <a:cubicBezTo>
                  <a:pt x="116" y="190"/>
                  <a:pt x="116" y="190"/>
                  <a:pt x="116" y="190"/>
                </a:cubicBezTo>
                <a:cubicBezTo>
                  <a:pt x="112" y="191"/>
                  <a:pt x="112" y="191"/>
                  <a:pt x="112" y="191"/>
                </a:cubicBezTo>
                <a:cubicBezTo>
                  <a:pt x="116" y="189"/>
                  <a:pt x="116" y="189"/>
                  <a:pt x="116" y="189"/>
                </a:cubicBezTo>
                <a:cubicBezTo>
                  <a:pt x="137" y="188"/>
                  <a:pt x="137" y="188"/>
                  <a:pt x="137" y="188"/>
                </a:cubicBezTo>
                <a:cubicBezTo>
                  <a:pt x="149" y="189"/>
                  <a:pt x="149" y="189"/>
                  <a:pt x="149" y="189"/>
                </a:cubicBezTo>
                <a:cubicBezTo>
                  <a:pt x="150" y="188"/>
                  <a:pt x="149" y="186"/>
                  <a:pt x="152" y="188"/>
                </a:cubicBezTo>
                <a:cubicBezTo>
                  <a:pt x="155" y="184"/>
                  <a:pt x="151" y="187"/>
                  <a:pt x="146" y="185"/>
                </a:cubicBezTo>
                <a:cubicBezTo>
                  <a:pt x="145" y="185"/>
                  <a:pt x="145" y="185"/>
                  <a:pt x="145" y="185"/>
                </a:cubicBezTo>
                <a:cubicBezTo>
                  <a:pt x="145" y="183"/>
                  <a:pt x="145" y="183"/>
                  <a:pt x="145" y="183"/>
                </a:cubicBezTo>
                <a:cubicBezTo>
                  <a:pt x="151" y="185"/>
                  <a:pt x="151" y="185"/>
                  <a:pt x="151" y="185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3"/>
                  <a:pt x="154" y="183"/>
                  <a:pt x="154" y="183"/>
                </a:cubicBezTo>
                <a:cubicBezTo>
                  <a:pt x="156" y="182"/>
                  <a:pt x="161" y="183"/>
                  <a:pt x="158" y="179"/>
                </a:cubicBezTo>
                <a:cubicBezTo>
                  <a:pt x="162" y="178"/>
                  <a:pt x="162" y="178"/>
                  <a:pt x="162" y="178"/>
                </a:cubicBezTo>
                <a:cubicBezTo>
                  <a:pt x="158" y="174"/>
                  <a:pt x="158" y="174"/>
                  <a:pt x="158" y="174"/>
                </a:cubicBezTo>
                <a:cubicBezTo>
                  <a:pt x="164" y="179"/>
                  <a:pt x="158" y="168"/>
                  <a:pt x="169" y="172"/>
                </a:cubicBezTo>
                <a:cubicBezTo>
                  <a:pt x="169" y="170"/>
                  <a:pt x="169" y="170"/>
                  <a:pt x="169" y="170"/>
                </a:cubicBezTo>
                <a:cubicBezTo>
                  <a:pt x="169" y="168"/>
                  <a:pt x="168" y="166"/>
                  <a:pt x="163" y="170"/>
                </a:cubicBezTo>
                <a:cubicBezTo>
                  <a:pt x="161" y="169"/>
                  <a:pt x="161" y="169"/>
                  <a:pt x="161" y="169"/>
                </a:cubicBezTo>
                <a:cubicBezTo>
                  <a:pt x="159" y="170"/>
                  <a:pt x="165" y="175"/>
                  <a:pt x="156" y="170"/>
                </a:cubicBezTo>
                <a:cubicBezTo>
                  <a:pt x="152" y="169"/>
                  <a:pt x="151" y="173"/>
                  <a:pt x="149" y="174"/>
                </a:cubicBezTo>
                <a:cubicBezTo>
                  <a:pt x="151" y="171"/>
                  <a:pt x="138" y="178"/>
                  <a:pt x="154" y="173"/>
                </a:cubicBezTo>
                <a:cubicBezTo>
                  <a:pt x="156" y="174"/>
                  <a:pt x="156" y="174"/>
                  <a:pt x="156" y="174"/>
                </a:cubicBezTo>
                <a:cubicBezTo>
                  <a:pt x="154" y="175"/>
                  <a:pt x="154" y="175"/>
                  <a:pt x="154" y="175"/>
                </a:cubicBezTo>
                <a:cubicBezTo>
                  <a:pt x="144" y="175"/>
                  <a:pt x="144" y="175"/>
                  <a:pt x="144" y="175"/>
                </a:cubicBezTo>
                <a:cubicBezTo>
                  <a:pt x="136" y="176"/>
                  <a:pt x="136" y="176"/>
                  <a:pt x="136" y="176"/>
                </a:cubicBezTo>
                <a:cubicBezTo>
                  <a:pt x="132" y="175"/>
                  <a:pt x="132" y="175"/>
                  <a:pt x="132" y="175"/>
                </a:cubicBezTo>
                <a:cubicBezTo>
                  <a:pt x="132" y="173"/>
                  <a:pt x="132" y="173"/>
                  <a:pt x="132" y="173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25" y="176"/>
                  <a:pt x="125" y="176"/>
                  <a:pt x="125" y="176"/>
                </a:cubicBezTo>
                <a:cubicBezTo>
                  <a:pt x="121" y="175"/>
                  <a:pt x="121" y="175"/>
                  <a:pt x="121" y="175"/>
                </a:cubicBezTo>
                <a:cubicBezTo>
                  <a:pt x="120" y="176"/>
                  <a:pt x="120" y="176"/>
                  <a:pt x="120" y="176"/>
                </a:cubicBezTo>
                <a:cubicBezTo>
                  <a:pt x="116" y="173"/>
                  <a:pt x="116" y="173"/>
                  <a:pt x="116" y="173"/>
                </a:cubicBezTo>
                <a:cubicBezTo>
                  <a:pt x="105" y="174"/>
                  <a:pt x="105" y="174"/>
                  <a:pt x="105" y="174"/>
                </a:cubicBezTo>
                <a:cubicBezTo>
                  <a:pt x="102" y="172"/>
                  <a:pt x="102" y="172"/>
                  <a:pt x="102" y="172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98" y="175"/>
                  <a:pt x="98" y="175"/>
                  <a:pt x="98" y="175"/>
                </a:cubicBezTo>
                <a:cubicBezTo>
                  <a:pt x="95" y="175"/>
                  <a:pt x="95" y="175"/>
                  <a:pt x="95" y="175"/>
                </a:cubicBezTo>
                <a:cubicBezTo>
                  <a:pt x="96" y="174"/>
                  <a:pt x="96" y="174"/>
                  <a:pt x="96" y="174"/>
                </a:cubicBezTo>
                <a:cubicBezTo>
                  <a:pt x="95" y="173"/>
                  <a:pt x="95" y="173"/>
                  <a:pt x="95" y="173"/>
                </a:cubicBezTo>
                <a:cubicBezTo>
                  <a:pt x="95" y="171"/>
                  <a:pt x="95" y="171"/>
                  <a:pt x="95" y="171"/>
                </a:cubicBezTo>
                <a:cubicBezTo>
                  <a:pt x="99" y="171"/>
                  <a:pt x="99" y="171"/>
                  <a:pt x="99" y="171"/>
                </a:cubicBezTo>
                <a:cubicBezTo>
                  <a:pt x="103" y="169"/>
                  <a:pt x="103" y="169"/>
                  <a:pt x="103" y="169"/>
                </a:cubicBezTo>
                <a:cubicBezTo>
                  <a:pt x="102" y="165"/>
                  <a:pt x="102" y="165"/>
                  <a:pt x="102" y="165"/>
                </a:cubicBezTo>
                <a:cubicBezTo>
                  <a:pt x="112" y="165"/>
                  <a:pt x="112" y="165"/>
                  <a:pt x="112" y="165"/>
                </a:cubicBezTo>
                <a:cubicBezTo>
                  <a:pt x="116" y="162"/>
                  <a:pt x="116" y="162"/>
                  <a:pt x="116" y="162"/>
                </a:cubicBezTo>
                <a:cubicBezTo>
                  <a:pt x="121" y="161"/>
                  <a:pt x="121" y="161"/>
                  <a:pt x="121" y="161"/>
                </a:cubicBezTo>
                <a:cubicBezTo>
                  <a:pt x="123" y="161"/>
                  <a:pt x="124" y="157"/>
                  <a:pt x="128" y="160"/>
                </a:cubicBezTo>
                <a:cubicBezTo>
                  <a:pt x="130" y="158"/>
                  <a:pt x="130" y="158"/>
                  <a:pt x="130" y="158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2" y="159"/>
                  <a:pt x="126" y="161"/>
                  <a:pt x="134" y="158"/>
                </a:cubicBezTo>
                <a:cubicBezTo>
                  <a:pt x="132" y="160"/>
                  <a:pt x="132" y="160"/>
                  <a:pt x="132" y="160"/>
                </a:cubicBezTo>
                <a:cubicBezTo>
                  <a:pt x="133" y="161"/>
                  <a:pt x="133" y="161"/>
                  <a:pt x="133" y="161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5" y="166"/>
                  <a:pt x="125" y="166"/>
                  <a:pt x="125" y="166"/>
                </a:cubicBezTo>
                <a:cubicBezTo>
                  <a:pt x="130" y="166"/>
                  <a:pt x="130" y="166"/>
                  <a:pt x="130" y="166"/>
                </a:cubicBezTo>
                <a:cubicBezTo>
                  <a:pt x="146" y="165"/>
                  <a:pt x="146" y="165"/>
                  <a:pt x="146" y="165"/>
                </a:cubicBezTo>
                <a:cubicBezTo>
                  <a:pt x="148" y="166"/>
                  <a:pt x="148" y="166"/>
                  <a:pt x="148" y="166"/>
                </a:cubicBezTo>
                <a:cubicBezTo>
                  <a:pt x="150" y="165"/>
                  <a:pt x="150" y="165"/>
                  <a:pt x="150" y="165"/>
                </a:cubicBezTo>
                <a:cubicBezTo>
                  <a:pt x="153" y="168"/>
                  <a:pt x="153" y="168"/>
                  <a:pt x="153" y="168"/>
                </a:cubicBezTo>
                <a:cubicBezTo>
                  <a:pt x="157" y="166"/>
                  <a:pt x="157" y="166"/>
                  <a:pt x="157" y="166"/>
                </a:cubicBezTo>
                <a:cubicBezTo>
                  <a:pt x="157" y="162"/>
                  <a:pt x="147" y="169"/>
                  <a:pt x="162" y="165"/>
                </a:cubicBezTo>
                <a:cubicBezTo>
                  <a:pt x="165" y="166"/>
                  <a:pt x="156" y="171"/>
                  <a:pt x="162" y="162"/>
                </a:cubicBezTo>
                <a:cubicBezTo>
                  <a:pt x="159" y="160"/>
                  <a:pt x="159" y="160"/>
                  <a:pt x="159" y="160"/>
                </a:cubicBezTo>
                <a:cubicBezTo>
                  <a:pt x="153" y="159"/>
                  <a:pt x="153" y="159"/>
                  <a:pt x="153" y="159"/>
                </a:cubicBezTo>
                <a:cubicBezTo>
                  <a:pt x="146" y="161"/>
                  <a:pt x="146" y="161"/>
                  <a:pt x="146" y="161"/>
                </a:cubicBezTo>
                <a:cubicBezTo>
                  <a:pt x="146" y="160"/>
                  <a:pt x="146" y="160"/>
                  <a:pt x="146" y="160"/>
                </a:cubicBezTo>
                <a:cubicBezTo>
                  <a:pt x="148" y="160"/>
                  <a:pt x="148" y="160"/>
                  <a:pt x="148" y="160"/>
                </a:cubicBezTo>
                <a:cubicBezTo>
                  <a:pt x="143" y="155"/>
                  <a:pt x="143" y="155"/>
                  <a:pt x="143" y="155"/>
                </a:cubicBezTo>
                <a:cubicBezTo>
                  <a:pt x="140" y="156"/>
                  <a:pt x="139" y="160"/>
                  <a:pt x="135" y="156"/>
                </a:cubicBezTo>
                <a:cubicBezTo>
                  <a:pt x="137" y="154"/>
                  <a:pt x="137" y="154"/>
                  <a:pt x="137" y="154"/>
                </a:cubicBezTo>
                <a:cubicBezTo>
                  <a:pt x="139" y="154"/>
                  <a:pt x="133" y="160"/>
                  <a:pt x="135" y="151"/>
                </a:cubicBezTo>
                <a:cubicBezTo>
                  <a:pt x="140" y="151"/>
                  <a:pt x="129" y="157"/>
                  <a:pt x="140" y="149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28" y="148"/>
                  <a:pt x="128" y="148"/>
                  <a:pt x="128" y="148"/>
                </a:cubicBezTo>
                <a:cubicBezTo>
                  <a:pt x="124" y="146"/>
                  <a:pt x="124" y="146"/>
                  <a:pt x="124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6" y="144"/>
                  <a:pt x="106" y="144"/>
                  <a:pt x="106" y="144"/>
                </a:cubicBezTo>
                <a:cubicBezTo>
                  <a:pt x="106" y="145"/>
                  <a:pt x="104" y="146"/>
                  <a:pt x="102" y="145"/>
                </a:cubicBezTo>
                <a:cubicBezTo>
                  <a:pt x="106" y="143"/>
                  <a:pt x="106" y="143"/>
                  <a:pt x="106" y="143"/>
                </a:cubicBezTo>
                <a:cubicBezTo>
                  <a:pt x="107" y="145"/>
                  <a:pt x="107" y="145"/>
                  <a:pt x="107" y="145"/>
                </a:cubicBezTo>
                <a:cubicBezTo>
                  <a:pt x="108" y="143"/>
                  <a:pt x="108" y="143"/>
                  <a:pt x="108" y="143"/>
                </a:cubicBezTo>
                <a:cubicBezTo>
                  <a:pt x="103" y="141"/>
                  <a:pt x="103" y="141"/>
                  <a:pt x="103" y="141"/>
                </a:cubicBezTo>
                <a:cubicBezTo>
                  <a:pt x="97" y="142"/>
                  <a:pt x="97" y="142"/>
                  <a:pt x="97" y="142"/>
                </a:cubicBezTo>
                <a:cubicBezTo>
                  <a:pt x="95" y="142"/>
                  <a:pt x="95" y="142"/>
                  <a:pt x="95" y="142"/>
                </a:cubicBezTo>
                <a:cubicBezTo>
                  <a:pt x="105" y="139"/>
                  <a:pt x="105" y="139"/>
                  <a:pt x="105" y="139"/>
                </a:cubicBezTo>
                <a:cubicBezTo>
                  <a:pt x="106" y="138"/>
                  <a:pt x="95" y="144"/>
                  <a:pt x="109" y="139"/>
                </a:cubicBezTo>
                <a:cubicBezTo>
                  <a:pt x="130" y="142"/>
                  <a:pt x="130" y="142"/>
                  <a:pt x="130" y="142"/>
                </a:cubicBezTo>
                <a:cubicBezTo>
                  <a:pt x="131" y="141"/>
                  <a:pt x="131" y="141"/>
                  <a:pt x="131" y="141"/>
                </a:cubicBezTo>
                <a:cubicBezTo>
                  <a:pt x="139" y="143"/>
                  <a:pt x="139" y="143"/>
                  <a:pt x="139" y="143"/>
                </a:cubicBezTo>
                <a:cubicBezTo>
                  <a:pt x="146" y="141"/>
                  <a:pt x="146" y="141"/>
                  <a:pt x="146" y="141"/>
                </a:cubicBezTo>
                <a:cubicBezTo>
                  <a:pt x="145" y="140"/>
                  <a:pt x="145" y="140"/>
                  <a:pt x="145" y="140"/>
                </a:cubicBezTo>
                <a:cubicBezTo>
                  <a:pt x="144" y="139"/>
                  <a:pt x="143" y="145"/>
                  <a:pt x="147" y="138"/>
                </a:cubicBezTo>
                <a:cubicBezTo>
                  <a:pt x="148" y="140"/>
                  <a:pt x="148" y="140"/>
                  <a:pt x="148" y="140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2" y="137"/>
                  <a:pt x="152" y="137"/>
                  <a:pt x="152" y="137"/>
                </a:cubicBezTo>
                <a:cubicBezTo>
                  <a:pt x="153" y="142"/>
                  <a:pt x="153" y="142"/>
                  <a:pt x="153" y="142"/>
                </a:cubicBezTo>
                <a:cubicBezTo>
                  <a:pt x="156" y="139"/>
                  <a:pt x="156" y="139"/>
                  <a:pt x="156" y="139"/>
                </a:cubicBezTo>
                <a:cubicBezTo>
                  <a:pt x="159" y="138"/>
                  <a:pt x="161" y="141"/>
                  <a:pt x="164" y="137"/>
                </a:cubicBezTo>
                <a:cubicBezTo>
                  <a:pt x="163" y="136"/>
                  <a:pt x="168" y="136"/>
                  <a:pt x="162" y="136"/>
                </a:cubicBezTo>
                <a:cubicBezTo>
                  <a:pt x="162" y="135"/>
                  <a:pt x="163" y="137"/>
                  <a:pt x="162" y="135"/>
                </a:cubicBezTo>
                <a:cubicBezTo>
                  <a:pt x="164" y="134"/>
                  <a:pt x="167" y="139"/>
                  <a:pt x="166" y="137"/>
                </a:cubicBezTo>
                <a:cubicBezTo>
                  <a:pt x="167" y="134"/>
                  <a:pt x="167" y="134"/>
                  <a:pt x="167" y="134"/>
                </a:cubicBezTo>
                <a:cubicBezTo>
                  <a:pt x="171" y="138"/>
                  <a:pt x="168" y="127"/>
                  <a:pt x="175" y="134"/>
                </a:cubicBezTo>
                <a:cubicBezTo>
                  <a:pt x="179" y="133"/>
                  <a:pt x="181" y="129"/>
                  <a:pt x="186" y="132"/>
                </a:cubicBezTo>
                <a:cubicBezTo>
                  <a:pt x="185" y="133"/>
                  <a:pt x="185" y="133"/>
                  <a:pt x="185" y="133"/>
                </a:cubicBezTo>
                <a:cubicBezTo>
                  <a:pt x="194" y="133"/>
                  <a:pt x="194" y="133"/>
                  <a:pt x="194" y="133"/>
                </a:cubicBezTo>
                <a:cubicBezTo>
                  <a:pt x="198" y="136"/>
                  <a:pt x="198" y="136"/>
                  <a:pt x="198" y="136"/>
                </a:cubicBezTo>
                <a:cubicBezTo>
                  <a:pt x="199" y="134"/>
                  <a:pt x="199" y="134"/>
                  <a:pt x="199" y="134"/>
                </a:cubicBezTo>
                <a:cubicBezTo>
                  <a:pt x="199" y="133"/>
                  <a:pt x="199" y="133"/>
                  <a:pt x="199" y="133"/>
                </a:cubicBezTo>
                <a:cubicBezTo>
                  <a:pt x="200" y="135"/>
                  <a:pt x="200" y="135"/>
                  <a:pt x="200" y="135"/>
                </a:cubicBezTo>
                <a:cubicBezTo>
                  <a:pt x="207" y="134"/>
                  <a:pt x="207" y="134"/>
                  <a:pt x="207" y="134"/>
                </a:cubicBezTo>
                <a:cubicBezTo>
                  <a:pt x="211" y="132"/>
                  <a:pt x="211" y="132"/>
                  <a:pt x="211" y="132"/>
                </a:cubicBezTo>
                <a:cubicBezTo>
                  <a:pt x="208" y="130"/>
                  <a:pt x="208" y="130"/>
                  <a:pt x="208" y="130"/>
                </a:cubicBezTo>
                <a:cubicBezTo>
                  <a:pt x="212" y="129"/>
                  <a:pt x="212" y="129"/>
                  <a:pt x="212" y="129"/>
                </a:cubicBezTo>
                <a:cubicBezTo>
                  <a:pt x="210" y="130"/>
                  <a:pt x="210" y="130"/>
                  <a:pt x="210" y="130"/>
                </a:cubicBezTo>
                <a:cubicBezTo>
                  <a:pt x="217" y="132"/>
                  <a:pt x="217" y="132"/>
                  <a:pt x="217" y="132"/>
                </a:cubicBezTo>
                <a:cubicBezTo>
                  <a:pt x="218" y="132"/>
                  <a:pt x="219" y="127"/>
                  <a:pt x="220" y="132"/>
                </a:cubicBezTo>
                <a:cubicBezTo>
                  <a:pt x="222" y="133"/>
                  <a:pt x="222" y="131"/>
                  <a:pt x="222" y="130"/>
                </a:cubicBezTo>
                <a:cubicBezTo>
                  <a:pt x="219" y="130"/>
                  <a:pt x="228" y="128"/>
                  <a:pt x="219" y="130"/>
                </a:cubicBezTo>
                <a:cubicBezTo>
                  <a:pt x="224" y="127"/>
                  <a:pt x="224" y="127"/>
                  <a:pt x="224" y="127"/>
                </a:cubicBezTo>
                <a:cubicBezTo>
                  <a:pt x="223" y="126"/>
                  <a:pt x="223" y="126"/>
                  <a:pt x="223" y="126"/>
                </a:cubicBezTo>
                <a:cubicBezTo>
                  <a:pt x="226" y="125"/>
                  <a:pt x="226" y="125"/>
                  <a:pt x="226" y="125"/>
                </a:cubicBezTo>
                <a:cubicBezTo>
                  <a:pt x="230" y="126"/>
                  <a:pt x="230" y="126"/>
                  <a:pt x="230" y="126"/>
                </a:cubicBezTo>
                <a:cubicBezTo>
                  <a:pt x="228" y="128"/>
                  <a:pt x="228" y="128"/>
                  <a:pt x="228" y="128"/>
                </a:cubicBezTo>
                <a:cubicBezTo>
                  <a:pt x="227" y="127"/>
                  <a:pt x="227" y="127"/>
                  <a:pt x="227" y="127"/>
                </a:cubicBezTo>
                <a:cubicBezTo>
                  <a:pt x="224" y="129"/>
                  <a:pt x="224" y="129"/>
                  <a:pt x="224" y="129"/>
                </a:cubicBezTo>
                <a:cubicBezTo>
                  <a:pt x="224" y="130"/>
                  <a:pt x="224" y="130"/>
                  <a:pt x="224" y="130"/>
                </a:cubicBezTo>
                <a:cubicBezTo>
                  <a:pt x="227" y="129"/>
                  <a:pt x="232" y="126"/>
                  <a:pt x="234" y="130"/>
                </a:cubicBezTo>
                <a:cubicBezTo>
                  <a:pt x="240" y="129"/>
                  <a:pt x="240" y="129"/>
                  <a:pt x="240" y="129"/>
                </a:cubicBezTo>
                <a:cubicBezTo>
                  <a:pt x="249" y="128"/>
                  <a:pt x="249" y="128"/>
                  <a:pt x="249" y="128"/>
                </a:cubicBezTo>
                <a:cubicBezTo>
                  <a:pt x="267" y="124"/>
                  <a:pt x="267" y="124"/>
                  <a:pt x="267" y="124"/>
                </a:cubicBezTo>
                <a:cubicBezTo>
                  <a:pt x="269" y="122"/>
                  <a:pt x="269" y="122"/>
                  <a:pt x="269" y="122"/>
                </a:cubicBezTo>
                <a:cubicBezTo>
                  <a:pt x="269" y="122"/>
                  <a:pt x="273" y="122"/>
                  <a:pt x="268" y="121"/>
                </a:cubicBezTo>
                <a:cubicBezTo>
                  <a:pt x="273" y="120"/>
                  <a:pt x="273" y="120"/>
                  <a:pt x="273" y="120"/>
                </a:cubicBezTo>
                <a:cubicBezTo>
                  <a:pt x="272" y="121"/>
                  <a:pt x="272" y="121"/>
                  <a:pt x="272" y="121"/>
                </a:cubicBezTo>
                <a:cubicBezTo>
                  <a:pt x="278" y="121"/>
                  <a:pt x="278" y="121"/>
                  <a:pt x="278" y="121"/>
                </a:cubicBezTo>
                <a:cubicBezTo>
                  <a:pt x="281" y="117"/>
                  <a:pt x="281" y="117"/>
                  <a:pt x="281" y="117"/>
                </a:cubicBezTo>
                <a:cubicBezTo>
                  <a:pt x="283" y="118"/>
                  <a:pt x="281" y="112"/>
                  <a:pt x="285" y="117"/>
                </a:cubicBezTo>
                <a:cubicBezTo>
                  <a:pt x="296" y="115"/>
                  <a:pt x="277" y="116"/>
                  <a:pt x="294" y="112"/>
                </a:cubicBezTo>
                <a:cubicBezTo>
                  <a:pt x="292" y="114"/>
                  <a:pt x="292" y="114"/>
                  <a:pt x="292" y="114"/>
                </a:cubicBezTo>
                <a:cubicBezTo>
                  <a:pt x="293" y="116"/>
                  <a:pt x="293" y="116"/>
                  <a:pt x="293" y="116"/>
                </a:cubicBezTo>
                <a:cubicBezTo>
                  <a:pt x="297" y="114"/>
                  <a:pt x="297" y="114"/>
                  <a:pt x="297" y="114"/>
                </a:cubicBezTo>
                <a:cubicBezTo>
                  <a:pt x="297" y="113"/>
                  <a:pt x="297" y="113"/>
                  <a:pt x="297" y="113"/>
                </a:cubicBezTo>
                <a:cubicBezTo>
                  <a:pt x="301" y="111"/>
                  <a:pt x="301" y="111"/>
                  <a:pt x="301" y="111"/>
                </a:cubicBezTo>
                <a:cubicBezTo>
                  <a:pt x="311" y="110"/>
                  <a:pt x="311" y="110"/>
                  <a:pt x="311" y="110"/>
                </a:cubicBezTo>
                <a:cubicBezTo>
                  <a:pt x="311" y="109"/>
                  <a:pt x="311" y="109"/>
                  <a:pt x="311" y="109"/>
                </a:cubicBezTo>
                <a:cubicBezTo>
                  <a:pt x="303" y="109"/>
                  <a:pt x="303" y="109"/>
                  <a:pt x="303" y="109"/>
                </a:cubicBezTo>
                <a:cubicBezTo>
                  <a:pt x="289" y="111"/>
                  <a:pt x="289" y="111"/>
                  <a:pt x="289" y="111"/>
                </a:cubicBezTo>
                <a:cubicBezTo>
                  <a:pt x="275" y="113"/>
                  <a:pt x="275" y="113"/>
                  <a:pt x="275" y="113"/>
                </a:cubicBezTo>
                <a:cubicBezTo>
                  <a:pt x="272" y="114"/>
                  <a:pt x="272" y="114"/>
                  <a:pt x="272" y="114"/>
                </a:cubicBezTo>
                <a:cubicBezTo>
                  <a:pt x="266" y="114"/>
                  <a:pt x="266" y="114"/>
                  <a:pt x="266" y="114"/>
                </a:cubicBezTo>
                <a:cubicBezTo>
                  <a:pt x="262" y="115"/>
                  <a:pt x="262" y="115"/>
                  <a:pt x="262" y="115"/>
                </a:cubicBezTo>
                <a:cubicBezTo>
                  <a:pt x="258" y="113"/>
                  <a:pt x="258" y="113"/>
                  <a:pt x="258" y="113"/>
                </a:cubicBezTo>
                <a:cubicBezTo>
                  <a:pt x="255" y="115"/>
                  <a:pt x="255" y="115"/>
                  <a:pt x="255" y="115"/>
                </a:cubicBezTo>
                <a:cubicBezTo>
                  <a:pt x="252" y="115"/>
                  <a:pt x="252" y="115"/>
                  <a:pt x="252" y="115"/>
                </a:cubicBezTo>
                <a:cubicBezTo>
                  <a:pt x="248" y="116"/>
                  <a:pt x="248" y="116"/>
                  <a:pt x="248" y="116"/>
                </a:cubicBezTo>
                <a:cubicBezTo>
                  <a:pt x="245" y="116"/>
                  <a:pt x="245" y="116"/>
                  <a:pt x="245" y="116"/>
                </a:cubicBezTo>
                <a:cubicBezTo>
                  <a:pt x="240" y="114"/>
                  <a:pt x="247" y="121"/>
                  <a:pt x="239" y="117"/>
                </a:cubicBezTo>
                <a:cubicBezTo>
                  <a:pt x="221" y="118"/>
                  <a:pt x="221" y="118"/>
                  <a:pt x="221" y="118"/>
                </a:cubicBezTo>
                <a:cubicBezTo>
                  <a:pt x="221" y="117"/>
                  <a:pt x="228" y="116"/>
                  <a:pt x="221" y="115"/>
                </a:cubicBezTo>
                <a:cubicBezTo>
                  <a:pt x="214" y="116"/>
                  <a:pt x="214" y="116"/>
                  <a:pt x="214" y="116"/>
                </a:cubicBezTo>
                <a:cubicBezTo>
                  <a:pt x="215" y="113"/>
                  <a:pt x="215" y="113"/>
                  <a:pt x="215" y="113"/>
                </a:cubicBezTo>
                <a:cubicBezTo>
                  <a:pt x="208" y="112"/>
                  <a:pt x="208" y="112"/>
                  <a:pt x="208" y="112"/>
                </a:cubicBezTo>
                <a:cubicBezTo>
                  <a:pt x="207" y="115"/>
                  <a:pt x="207" y="115"/>
                  <a:pt x="207" y="115"/>
                </a:cubicBezTo>
                <a:cubicBezTo>
                  <a:pt x="209" y="115"/>
                  <a:pt x="209" y="115"/>
                  <a:pt x="209" y="115"/>
                </a:cubicBezTo>
                <a:cubicBezTo>
                  <a:pt x="208" y="116"/>
                  <a:pt x="205" y="117"/>
                  <a:pt x="203" y="117"/>
                </a:cubicBezTo>
                <a:cubicBezTo>
                  <a:pt x="202" y="116"/>
                  <a:pt x="202" y="116"/>
                  <a:pt x="202" y="116"/>
                </a:cubicBezTo>
                <a:cubicBezTo>
                  <a:pt x="206" y="114"/>
                  <a:pt x="206" y="114"/>
                  <a:pt x="206" y="114"/>
                </a:cubicBezTo>
                <a:cubicBezTo>
                  <a:pt x="204" y="119"/>
                  <a:pt x="218" y="112"/>
                  <a:pt x="200" y="114"/>
                </a:cubicBezTo>
                <a:cubicBezTo>
                  <a:pt x="202" y="113"/>
                  <a:pt x="203" y="113"/>
                  <a:pt x="198" y="117"/>
                </a:cubicBezTo>
                <a:cubicBezTo>
                  <a:pt x="193" y="115"/>
                  <a:pt x="193" y="115"/>
                  <a:pt x="193" y="115"/>
                </a:cubicBezTo>
                <a:cubicBezTo>
                  <a:pt x="193" y="118"/>
                  <a:pt x="193" y="118"/>
                  <a:pt x="193" y="118"/>
                </a:cubicBezTo>
                <a:cubicBezTo>
                  <a:pt x="188" y="116"/>
                  <a:pt x="188" y="116"/>
                  <a:pt x="188" y="116"/>
                </a:cubicBezTo>
                <a:cubicBezTo>
                  <a:pt x="179" y="119"/>
                  <a:pt x="179" y="119"/>
                  <a:pt x="179" y="119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170" y="116"/>
                  <a:pt x="170" y="116"/>
                  <a:pt x="170" y="116"/>
                </a:cubicBezTo>
                <a:cubicBezTo>
                  <a:pt x="168" y="119"/>
                  <a:pt x="168" y="119"/>
                  <a:pt x="168" y="119"/>
                </a:cubicBezTo>
                <a:cubicBezTo>
                  <a:pt x="166" y="118"/>
                  <a:pt x="166" y="118"/>
                  <a:pt x="166" y="118"/>
                </a:cubicBezTo>
                <a:cubicBezTo>
                  <a:pt x="165" y="120"/>
                  <a:pt x="165" y="120"/>
                  <a:pt x="165" y="120"/>
                </a:cubicBezTo>
                <a:cubicBezTo>
                  <a:pt x="169" y="123"/>
                  <a:pt x="169" y="123"/>
                  <a:pt x="169" y="123"/>
                </a:cubicBezTo>
                <a:cubicBezTo>
                  <a:pt x="178" y="121"/>
                  <a:pt x="178" y="121"/>
                  <a:pt x="178" y="121"/>
                </a:cubicBezTo>
                <a:cubicBezTo>
                  <a:pt x="178" y="121"/>
                  <a:pt x="178" y="121"/>
                  <a:pt x="178" y="121"/>
                </a:cubicBezTo>
                <a:cubicBezTo>
                  <a:pt x="179" y="122"/>
                  <a:pt x="179" y="122"/>
                  <a:pt x="179" y="122"/>
                </a:cubicBezTo>
                <a:cubicBezTo>
                  <a:pt x="179" y="123"/>
                  <a:pt x="179" y="123"/>
                  <a:pt x="179" y="123"/>
                </a:cubicBezTo>
                <a:cubicBezTo>
                  <a:pt x="171" y="123"/>
                  <a:pt x="171" y="123"/>
                  <a:pt x="171" y="123"/>
                </a:cubicBezTo>
                <a:cubicBezTo>
                  <a:pt x="169" y="124"/>
                  <a:pt x="174" y="119"/>
                  <a:pt x="170" y="125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5" y="120"/>
                  <a:pt x="165" y="120"/>
                  <a:pt x="165" y="120"/>
                </a:cubicBezTo>
                <a:cubicBezTo>
                  <a:pt x="160" y="119"/>
                  <a:pt x="170" y="115"/>
                  <a:pt x="160" y="120"/>
                </a:cubicBezTo>
                <a:cubicBezTo>
                  <a:pt x="161" y="118"/>
                  <a:pt x="164" y="118"/>
                  <a:pt x="165" y="117"/>
                </a:cubicBezTo>
                <a:cubicBezTo>
                  <a:pt x="164" y="115"/>
                  <a:pt x="164" y="115"/>
                  <a:pt x="164" y="115"/>
                </a:cubicBezTo>
                <a:cubicBezTo>
                  <a:pt x="164" y="113"/>
                  <a:pt x="164" y="113"/>
                  <a:pt x="164" y="113"/>
                </a:cubicBezTo>
                <a:cubicBezTo>
                  <a:pt x="166" y="113"/>
                  <a:pt x="167" y="111"/>
                  <a:pt x="168" y="110"/>
                </a:cubicBezTo>
                <a:cubicBezTo>
                  <a:pt x="158" y="111"/>
                  <a:pt x="158" y="111"/>
                  <a:pt x="158" y="111"/>
                </a:cubicBezTo>
                <a:cubicBezTo>
                  <a:pt x="157" y="112"/>
                  <a:pt x="157" y="112"/>
                  <a:pt x="157" y="112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1" y="112"/>
                  <a:pt x="151" y="112"/>
                  <a:pt x="151" y="112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47" y="114"/>
                  <a:pt x="147" y="114"/>
                  <a:pt x="147" y="114"/>
                </a:cubicBezTo>
                <a:cubicBezTo>
                  <a:pt x="146" y="115"/>
                  <a:pt x="153" y="115"/>
                  <a:pt x="145" y="114"/>
                </a:cubicBezTo>
                <a:cubicBezTo>
                  <a:pt x="144" y="111"/>
                  <a:pt x="147" y="115"/>
                  <a:pt x="146" y="112"/>
                </a:cubicBezTo>
                <a:cubicBezTo>
                  <a:pt x="142" y="115"/>
                  <a:pt x="142" y="115"/>
                  <a:pt x="142" y="115"/>
                </a:cubicBezTo>
                <a:cubicBezTo>
                  <a:pt x="142" y="115"/>
                  <a:pt x="142" y="115"/>
                  <a:pt x="142" y="115"/>
                </a:cubicBezTo>
                <a:cubicBezTo>
                  <a:pt x="140" y="116"/>
                  <a:pt x="140" y="116"/>
                  <a:pt x="140" y="116"/>
                </a:cubicBezTo>
                <a:cubicBezTo>
                  <a:pt x="140" y="115"/>
                  <a:pt x="140" y="115"/>
                  <a:pt x="140" y="115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28" y="115"/>
                  <a:pt x="134" y="114"/>
                  <a:pt x="126" y="116"/>
                </a:cubicBezTo>
                <a:cubicBezTo>
                  <a:pt x="126" y="118"/>
                  <a:pt x="126" y="118"/>
                  <a:pt x="126" y="118"/>
                </a:cubicBezTo>
                <a:cubicBezTo>
                  <a:pt x="124" y="118"/>
                  <a:pt x="124" y="118"/>
                  <a:pt x="124" y="118"/>
                </a:cubicBezTo>
                <a:cubicBezTo>
                  <a:pt x="124" y="117"/>
                  <a:pt x="124" y="117"/>
                  <a:pt x="124" y="117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07" y="113"/>
                  <a:pt x="107" y="113"/>
                  <a:pt x="107" y="113"/>
                </a:cubicBezTo>
                <a:cubicBezTo>
                  <a:pt x="109" y="111"/>
                  <a:pt x="104" y="117"/>
                  <a:pt x="112" y="111"/>
                </a:cubicBezTo>
                <a:cubicBezTo>
                  <a:pt x="109" y="108"/>
                  <a:pt x="109" y="108"/>
                  <a:pt x="109" y="108"/>
                </a:cubicBezTo>
                <a:cubicBezTo>
                  <a:pt x="114" y="108"/>
                  <a:pt x="114" y="108"/>
                  <a:pt x="114" y="108"/>
                </a:cubicBezTo>
                <a:cubicBezTo>
                  <a:pt x="115" y="110"/>
                  <a:pt x="106" y="105"/>
                  <a:pt x="117" y="110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1" y="107"/>
                  <a:pt x="121" y="107"/>
                  <a:pt x="121" y="107"/>
                </a:cubicBezTo>
                <a:cubicBezTo>
                  <a:pt x="117" y="103"/>
                  <a:pt x="117" y="103"/>
                  <a:pt x="117" y="103"/>
                </a:cubicBezTo>
                <a:cubicBezTo>
                  <a:pt x="117" y="100"/>
                  <a:pt x="117" y="100"/>
                  <a:pt x="117" y="100"/>
                </a:cubicBezTo>
                <a:cubicBezTo>
                  <a:pt x="115" y="98"/>
                  <a:pt x="115" y="98"/>
                  <a:pt x="115" y="98"/>
                </a:cubicBezTo>
                <a:cubicBezTo>
                  <a:pt x="118" y="95"/>
                  <a:pt x="117" y="99"/>
                  <a:pt x="124" y="96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26" y="99"/>
                  <a:pt x="124" y="95"/>
                  <a:pt x="126" y="99"/>
                </a:cubicBezTo>
                <a:cubicBezTo>
                  <a:pt x="129" y="98"/>
                  <a:pt x="129" y="98"/>
                  <a:pt x="129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5" y="103"/>
                  <a:pt x="135" y="103"/>
                  <a:pt x="135" y="103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9" y="103"/>
                  <a:pt x="149" y="103"/>
                  <a:pt x="149" y="103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9" y="98"/>
                  <a:pt x="159" y="98"/>
                  <a:pt x="159" y="98"/>
                </a:cubicBezTo>
                <a:cubicBezTo>
                  <a:pt x="158" y="95"/>
                  <a:pt x="158" y="95"/>
                  <a:pt x="158" y="95"/>
                </a:cubicBezTo>
                <a:cubicBezTo>
                  <a:pt x="145" y="93"/>
                  <a:pt x="145" y="93"/>
                  <a:pt x="145" y="93"/>
                </a:cubicBezTo>
                <a:cubicBezTo>
                  <a:pt x="149" y="92"/>
                  <a:pt x="149" y="92"/>
                  <a:pt x="149" y="92"/>
                </a:cubicBezTo>
                <a:cubicBezTo>
                  <a:pt x="151" y="93"/>
                  <a:pt x="151" y="93"/>
                  <a:pt x="151" y="93"/>
                </a:cubicBezTo>
                <a:cubicBezTo>
                  <a:pt x="151" y="91"/>
                  <a:pt x="157" y="91"/>
                  <a:pt x="158" y="93"/>
                </a:cubicBezTo>
                <a:cubicBezTo>
                  <a:pt x="162" y="93"/>
                  <a:pt x="162" y="93"/>
                  <a:pt x="162" y="93"/>
                </a:cubicBezTo>
                <a:cubicBezTo>
                  <a:pt x="162" y="95"/>
                  <a:pt x="162" y="95"/>
                  <a:pt x="162" y="95"/>
                </a:cubicBezTo>
                <a:cubicBezTo>
                  <a:pt x="164" y="96"/>
                  <a:pt x="164" y="96"/>
                  <a:pt x="164" y="96"/>
                </a:cubicBezTo>
                <a:cubicBezTo>
                  <a:pt x="165" y="96"/>
                  <a:pt x="165" y="96"/>
                  <a:pt x="165" y="96"/>
                </a:cubicBezTo>
                <a:cubicBezTo>
                  <a:pt x="164" y="93"/>
                  <a:pt x="164" y="93"/>
                  <a:pt x="164" y="93"/>
                </a:cubicBezTo>
                <a:cubicBezTo>
                  <a:pt x="168" y="91"/>
                  <a:pt x="168" y="91"/>
                  <a:pt x="168" y="91"/>
                </a:cubicBezTo>
                <a:cubicBezTo>
                  <a:pt x="179" y="90"/>
                  <a:pt x="179" y="90"/>
                  <a:pt x="179" y="90"/>
                </a:cubicBezTo>
                <a:cubicBezTo>
                  <a:pt x="188" y="89"/>
                  <a:pt x="188" y="89"/>
                  <a:pt x="188" y="89"/>
                </a:cubicBezTo>
                <a:cubicBezTo>
                  <a:pt x="186" y="93"/>
                  <a:pt x="186" y="81"/>
                  <a:pt x="190" y="93"/>
                </a:cubicBezTo>
                <a:cubicBezTo>
                  <a:pt x="199" y="91"/>
                  <a:pt x="199" y="91"/>
                  <a:pt x="199" y="91"/>
                </a:cubicBezTo>
                <a:cubicBezTo>
                  <a:pt x="200" y="92"/>
                  <a:pt x="200" y="92"/>
                  <a:pt x="200" y="92"/>
                </a:cubicBezTo>
                <a:cubicBezTo>
                  <a:pt x="201" y="92"/>
                  <a:pt x="202" y="90"/>
                  <a:pt x="203" y="91"/>
                </a:cubicBezTo>
                <a:cubicBezTo>
                  <a:pt x="197" y="88"/>
                  <a:pt x="197" y="88"/>
                  <a:pt x="197" y="88"/>
                </a:cubicBezTo>
                <a:cubicBezTo>
                  <a:pt x="192" y="90"/>
                  <a:pt x="192" y="90"/>
                  <a:pt x="192" y="90"/>
                </a:cubicBezTo>
                <a:cubicBezTo>
                  <a:pt x="192" y="90"/>
                  <a:pt x="195" y="90"/>
                  <a:pt x="191" y="90"/>
                </a:cubicBezTo>
                <a:cubicBezTo>
                  <a:pt x="208" y="86"/>
                  <a:pt x="208" y="86"/>
                  <a:pt x="208" y="86"/>
                </a:cubicBezTo>
                <a:cubicBezTo>
                  <a:pt x="209" y="86"/>
                  <a:pt x="210" y="89"/>
                  <a:pt x="211" y="85"/>
                </a:cubicBezTo>
                <a:cubicBezTo>
                  <a:pt x="210" y="88"/>
                  <a:pt x="210" y="88"/>
                  <a:pt x="210" y="88"/>
                </a:cubicBezTo>
                <a:cubicBezTo>
                  <a:pt x="213" y="90"/>
                  <a:pt x="213" y="90"/>
                  <a:pt x="213" y="90"/>
                </a:cubicBezTo>
                <a:cubicBezTo>
                  <a:pt x="210" y="90"/>
                  <a:pt x="210" y="90"/>
                  <a:pt x="210" y="90"/>
                </a:cubicBezTo>
                <a:cubicBezTo>
                  <a:pt x="211" y="91"/>
                  <a:pt x="211" y="91"/>
                  <a:pt x="211" y="91"/>
                </a:cubicBezTo>
                <a:cubicBezTo>
                  <a:pt x="217" y="90"/>
                  <a:pt x="217" y="90"/>
                  <a:pt x="217" y="90"/>
                </a:cubicBezTo>
                <a:cubicBezTo>
                  <a:pt x="216" y="86"/>
                  <a:pt x="216" y="86"/>
                  <a:pt x="216" y="86"/>
                </a:cubicBezTo>
                <a:cubicBezTo>
                  <a:pt x="214" y="87"/>
                  <a:pt x="214" y="87"/>
                  <a:pt x="214" y="87"/>
                </a:cubicBezTo>
                <a:cubicBezTo>
                  <a:pt x="214" y="85"/>
                  <a:pt x="214" y="85"/>
                  <a:pt x="214" y="85"/>
                </a:cubicBezTo>
                <a:cubicBezTo>
                  <a:pt x="221" y="86"/>
                  <a:pt x="206" y="91"/>
                  <a:pt x="220" y="88"/>
                </a:cubicBezTo>
                <a:cubicBezTo>
                  <a:pt x="221" y="90"/>
                  <a:pt x="221" y="90"/>
                  <a:pt x="221" y="90"/>
                </a:cubicBezTo>
                <a:cubicBezTo>
                  <a:pt x="224" y="88"/>
                  <a:pt x="224" y="88"/>
                  <a:pt x="224" y="88"/>
                </a:cubicBezTo>
                <a:cubicBezTo>
                  <a:pt x="226" y="88"/>
                  <a:pt x="226" y="88"/>
                  <a:pt x="226" y="88"/>
                </a:cubicBezTo>
                <a:cubicBezTo>
                  <a:pt x="228" y="85"/>
                  <a:pt x="228" y="85"/>
                  <a:pt x="228" y="85"/>
                </a:cubicBezTo>
                <a:cubicBezTo>
                  <a:pt x="226" y="84"/>
                  <a:pt x="226" y="84"/>
                  <a:pt x="226" y="84"/>
                </a:cubicBezTo>
                <a:cubicBezTo>
                  <a:pt x="228" y="83"/>
                  <a:pt x="228" y="83"/>
                  <a:pt x="228" y="83"/>
                </a:cubicBezTo>
                <a:cubicBezTo>
                  <a:pt x="228" y="88"/>
                  <a:pt x="232" y="79"/>
                  <a:pt x="232" y="86"/>
                </a:cubicBezTo>
                <a:cubicBezTo>
                  <a:pt x="235" y="85"/>
                  <a:pt x="235" y="85"/>
                  <a:pt x="235" y="85"/>
                </a:cubicBezTo>
                <a:cubicBezTo>
                  <a:pt x="236" y="86"/>
                  <a:pt x="236" y="86"/>
                  <a:pt x="236" y="86"/>
                </a:cubicBezTo>
                <a:cubicBezTo>
                  <a:pt x="236" y="85"/>
                  <a:pt x="236" y="85"/>
                  <a:pt x="236" y="85"/>
                </a:cubicBezTo>
                <a:cubicBezTo>
                  <a:pt x="237" y="84"/>
                  <a:pt x="237" y="84"/>
                  <a:pt x="237" y="84"/>
                </a:cubicBezTo>
                <a:cubicBezTo>
                  <a:pt x="239" y="84"/>
                  <a:pt x="239" y="84"/>
                  <a:pt x="239" y="84"/>
                </a:cubicBezTo>
                <a:cubicBezTo>
                  <a:pt x="240" y="87"/>
                  <a:pt x="240" y="87"/>
                  <a:pt x="240" y="87"/>
                </a:cubicBezTo>
                <a:cubicBezTo>
                  <a:pt x="242" y="87"/>
                  <a:pt x="232" y="87"/>
                  <a:pt x="244" y="88"/>
                </a:cubicBezTo>
                <a:cubicBezTo>
                  <a:pt x="244" y="87"/>
                  <a:pt x="244" y="87"/>
                  <a:pt x="244" y="87"/>
                </a:cubicBezTo>
                <a:cubicBezTo>
                  <a:pt x="241" y="85"/>
                  <a:pt x="241" y="85"/>
                  <a:pt x="241" y="85"/>
                </a:cubicBezTo>
                <a:cubicBezTo>
                  <a:pt x="242" y="84"/>
                  <a:pt x="242" y="84"/>
                  <a:pt x="242" y="84"/>
                </a:cubicBezTo>
                <a:cubicBezTo>
                  <a:pt x="259" y="81"/>
                  <a:pt x="259" y="81"/>
                  <a:pt x="259" y="81"/>
                </a:cubicBezTo>
                <a:cubicBezTo>
                  <a:pt x="260" y="82"/>
                  <a:pt x="260" y="82"/>
                  <a:pt x="260" y="82"/>
                </a:cubicBezTo>
                <a:cubicBezTo>
                  <a:pt x="262" y="79"/>
                  <a:pt x="262" y="79"/>
                  <a:pt x="262" y="79"/>
                </a:cubicBezTo>
                <a:cubicBezTo>
                  <a:pt x="269" y="78"/>
                  <a:pt x="269" y="78"/>
                  <a:pt x="269" y="78"/>
                </a:cubicBezTo>
                <a:cubicBezTo>
                  <a:pt x="268" y="81"/>
                  <a:pt x="268" y="81"/>
                  <a:pt x="268" y="81"/>
                </a:cubicBezTo>
                <a:cubicBezTo>
                  <a:pt x="259" y="83"/>
                  <a:pt x="259" y="83"/>
                  <a:pt x="259" y="83"/>
                </a:cubicBezTo>
                <a:cubicBezTo>
                  <a:pt x="259" y="84"/>
                  <a:pt x="257" y="84"/>
                  <a:pt x="258" y="85"/>
                </a:cubicBezTo>
                <a:cubicBezTo>
                  <a:pt x="254" y="84"/>
                  <a:pt x="254" y="84"/>
                  <a:pt x="254" y="84"/>
                </a:cubicBezTo>
                <a:cubicBezTo>
                  <a:pt x="253" y="85"/>
                  <a:pt x="253" y="85"/>
                  <a:pt x="253" y="85"/>
                </a:cubicBezTo>
                <a:cubicBezTo>
                  <a:pt x="257" y="87"/>
                  <a:pt x="257" y="87"/>
                  <a:pt x="257" y="87"/>
                </a:cubicBezTo>
                <a:cubicBezTo>
                  <a:pt x="259" y="87"/>
                  <a:pt x="251" y="90"/>
                  <a:pt x="259" y="85"/>
                </a:cubicBezTo>
                <a:cubicBezTo>
                  <a:pt x="263" y="86"/>
                  <a:pt x="263" y="86"/>
                  <a:pt x="263" y="86"/>
                </a:cubicBezTo>
                <a:cubicBezTo>
                  <a:pt x="271" y="85"/>
                  <a:pt x="271" y="85"/>
                  <a:pt x="271" y="85"/>
                </a:cubicBezTo>
                <a:cubicBezTo>
                  <a:pt x="271" y="79"/>
                  <a:pt x="271" y="79"/>
                  <a:pt x="271" y="79"/>
                </a:cubicBezTo>
                <a:cubicBezTo>
                  <a:pt x="272" y="78"/>
                  <a:pt x="272" y="78"/>
                  <a:pt x="272" y="78"/>
                </a:cubicBezTo>
                <a:cubicBezTo>
                  <a:pt x="268" y="76"/>
                  <a:pt x="268" y="76"/>
                  <a:pt x="268" y="76"/>
                </a:cubicBezTo>
                <a:cubicBezTo>
                  <a:pt x="269" y="74"/>
                  <a:pt x="269" y="74"/>
                  <a:pt x="269" y="74"/>
                </a:cubicBezTo>
                <a:cubicBezTo>
                  <a:pt x="269" y="73"/>
                  <a:pt x="269" y="73"/>
                  <a:pt x="269" y="73"/>
                </a:cubicBezTo>
                <a:cubicBezTo>
                  <a:pt x="268" y="72"/>
                  <a:pt x="268" y="72"/>
                  <a:pt x="268" y="72"/>
                </a:cubicBezTo>
                <a:cubicBezTo>
                  <a:pt x="267" y="73"/>
                  <a:pt x="264" y="75"/>
                  <a:pt x="265" y="73"/>
                </a:cubicBezTo>
                <a:cubicBezTo>
                  <a:pt x="266" y="75"/>
                  <a:pt x="257" y="73"/>
                  <a:pt x="266" y="77"/>
                </a:cubicBezTo>
                <a:cubicBezTo>
                  <a:pt x="262" y="75"/>
                  <a:pt x="262" y="75"/>
                  <a:pt x="262" y="75"/>
                </a:cubicBezTo>
                <a:cubicBezTo>
                  <a:pt x="262" y="76"/>
                  <a:pt x="262" y="76"/>
                  <a:pt x="262" y="76"/>
                </a:cubicBezTo>
                <a:cubicBezTo>
                  <a:pt x="255" y="76"/>
                  <a:pt x="255" y="76"/>
                  <a:pt x="255" y="76"/>
                </a:cubicBezTo>
                <a:cubicBezTo>
                  <a:pt x="251" y="75"/>
                  <a:pt x="251" y="75"/>
                  <a:pt x="251" y="75"/>
                </a:cubicBezTo>
                <a:cubicBezTo>
                  <a:pt x="248" y="76"/>
                  <a:pt x="248" y="76"/>
                  <a:pt x="248" y="76"/>
                </a:cubicBezTo>
                <a:cubicBezTo>
                  <a:pt x="249" y="78"/>
                  <a:pt x="249" y="78"/>
                  <a:pt x="249" y="78"/>
                </a:cubicBezTo>
                <a:cubicBezTo>
                  <a:pt x="249" y="79"/>
                  <a:pt x="249" y="79"/>
                  <a:pt x="249" y="79"/>
                </a:cubicBezTo>
                <a:cubicBezTo>
                  <a:pt x="246" y="78"/>
                  <a:pt x="246" y="78"/>
                  <a:pt x="246" y="78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3" y="78"/>
                  <a:pt x="243" y="78"/>
                  <a:pt x="243" y="78"/>
                </a:cubicBezTo>
                <a:cubicBezTo>
                  <a:pt x="236" y="78"/>
                  <a:pt x="236" y="78"/>
                  <a:pt x="236" y="78"/>
                </a:cubicBezTo>
                <a:cubicBezTo>
                  <a:pt x="235" y="75"/>
                  <a:pt x="235" y="75"/>
                  <a:pt x="235" y="75"/>
                </a:cubicBezTo>
                <a:cubicBezTo>
                  <a:pt x="232" y="77"/>
                  <a:pt x="232" y="77"/>
                  <a:pt x="232" y="77"/>
                </a:cubicBezTo>
                <a:cubicBezTo>
                  <a:pt x="232" y="78"/>
                  <a:pt x="238" y="75"/>
                  <a:pt x="231" y="80"/>
                </a:cubicBezTo>
                <a:cubicBezTo>
                  <a:pt x="226" y="79"/>
                  <a:pt x="226" y="79"/>
                  <a:pt x="226" y="79"/>
                </a:cubicBezTo>
                <a:cubicBezTo>
                  <a:pt x="215" y="82"/>
                  <a:pt x="215" y="82"/>
                  <a:pt x="215" y="82"/>
                </a:cubicBezTo>
                <a:cubicBezTo>
                  <a:pt x="215" y="81"/>
                  <a:pt x="215" y="81"/>
                  <a:pt x="215" y="81"/>
                </a:cubicBezTo>
                <a:cubicBezTo>
                  <a:pt x="209" y="83"/>
                  <a:pt x="209" y="83"/>
                  <a:pt x="209" y="83"/>
                </a:cubicBezTo>
                <a:cubicBezTo>
                  <a:pt x="207" y="82"/>
                  <a:pt x="207" y="82"/>
                  <a:pt x="207" y="82"/>
                </a:cubicBezTo>
                <a:cubicBezTo>
                  <a:pt x="203" y="80"/>
                  <a:pt x="206" y="87"/>
                  <a:pt x="208" y="78"/>
                </a:cubicBezTo>
                <a:cubicBezTo>
                  <a:pt x="215" y="80"/>
                  <a:pt x="215" y="80"/>
                  <a:pt x="215" y="80"/>
                </a:cubicBezTo>
                <a:cubicBezTo>
                  <a:pt x="217" y="80"/>
                  <a:pt x="217" y="80"/>
                  <a:pt x="217" y="80"/>
                </a:cubicBezTo>
                <a:cubicBezTo>
                  <a:pt x="217" y="74"/>
                  <a:pt x="217" y="74"/>
                  <a:pt x="217" y="74"/>
                </a:cubicBezTo>
                <a:cubicBezTo>
                  <a:pt x="221" y="75"/>
                  <a:pt x="221" y="75"/>
                  <a:pt x="221" y="75"/>
                </a:cubicBezTo>
                <a:cubicBezTo>
                  <a:pt x="221" y="76"/>
                  <a:pt x="221" y="76"/>
                  <a:pt x="221" y="76"/>
                </a:cubicBezTo>
                <a:cubicBezTo>
                  <a:pt x="222" y="78"/>
                  <a:pt x="222" y="78"/>
                  <a:pt x="222" y="78"/>
                </a:cubicBezTo>
                <a:cubicBezTo>
                  <a:pt x="223" y="75"/>
                  <a:pt x="229" y="77"/>
                  <a:pt x="227" y="73"/>
                </a:cubicBezTo>
                <a:cubicBezTo>
                  <a:pt x="229" y="74"/>
                  <a:pt x="229" y="74"/>
                  <a:pt x="229" y="74"/>
                </a:cubicBezTo>
                <a:cubicBezTo>
                  <a:pt x="229" y="74"/>
                  <a:pt x="233" y="74"/>
                  <a:pt x="231" y="72"/>
                </a:cubicBezTo>
                <a:cubicBezTo>
                  <a:pt x="235" y="72"/>
                  <a:pt x="235" y="72"/>
                  <a:pt x="235" y="72"/>
                </a:cubicBezTo>
                <a:cubicBezTo>
                  <a:pt x="236" y="71"/>
                  <a:pt x="236" y="71"/>
                  <a:pt x="236" y="71"/>
                </a:cubicBezTo>
                <a:cubicBezTo>
                  <a:pt x="236" y="73"/>
                  <a:pt x="236" y="73"/>
                  <a:pt x="236" y="73"/>
                </a:cubicBezTo>
                <a:cubicBezTo>
                  <a:pt x="240" y="74"/>
                  <a:pt x="240" y="74"/>
                  <a:pt x="240" y="74"/>
                </a:cubicBezTo>
                <a:cubicBezTo>
                  <a:pt x="241" y="73"/>
                  <a:pt x="241" y="73"/>
                  <a:pt x="241" y="73"/>
                </a:cubicBezTo>
                <a:cubicBezTo>
                  <a:pt x="244" y="73"/>
                  <a:pt x="244" y="73"/>
                  <a:pt x="244" y="73"/>
                </a:cubicBezTo>
                <a:cubicBezTo>
                  <a:pt x="244" y="71"/>
                  <a:pt x="244" y="71"/>
                  <a:pt x="244" y="71"/>
                </a:cubicBezTo>
                <a:cubicBezTo>
                  <a:pt x="247" y="74"/>
                  <a:pt x="244" y="64"/>
                  <a:pt x="249" y="73"/>
                </a:cubicBezTo>
                <a:cubicBezTo>
                  <a:pt x="252" y="71"/>
                  <a:pt x="252" y="71"/>
                  <a:pt x="252" y="71"/>
                </a:cubicBezTo>
                <a:cubicBezTo>
                  <a:pt x="255" y="70"/>
                  <a:pt x="255" y="70"/>
                  <a:pt x="255" y="70"/>
                </a:cubicBezTo>
                <a:cubicBezTo>
                  <a:pt x="257" y="67"/>
                  <a:pt x="257" y="67"/>
                  <a:pt x="257" y="67"/>
                </a:cubicBezTo>
                <a:cubicBezTo>
                  <a:pt x="260" y="68"/>
                  <a:pt x="260" y="68"/>
                  <a:pt x="260" y="68"/>
                </a:cubicBezTo>
                <a:cubicBezTo>
                  <a:pt x="264" y="66"/>
                  <a:pt x="264" y="66"/>
                  <a:pt x="264" y="66"/>
                </a:cubicBezTo>
                <a:cubicBezTo>
                  <a:pt x="269" y="68"/>
                  <a:pt x="269" y="68"/>
                  <a:pt x="269" y="68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4" y="67"/>
                  <a:pt x="271" y="65"/>
                  <a:pt x="275" y="67"/>
                </a:cubicBezTo>
                <a:cubicBezTo>
                  <a:pt x="272" y="70"/>
                  <a:pt x="272" y="70"/>
                  <a:pt x="272" y="70"/>
                </a:cubicBezTo>
                <a:cubicBezTo>
                  <a:pt x="270" y="74"/>
                  <a:pt x="270" y="74"/>
                  <a:pt x="270" y="74"/>
                </a:cubicBezTo>
                <a:cubicBezTo>
                  <a:pt x="272" y="76"/>
                  <a:pt x="272" y="76"/>
                  <a:pt x="272" y="76"/>
                </a:cubicBezTo>
                <a:cubicBezTo>
                  <a:pt x="275" y="76"/>
                  <a:pt x="275" y="76"/>
                  <a:pt x="275" y="76"/>
                </a:cubicBezTo>
                <a:cubicBezTo>
                  <a:pt x="276" y="69"/>
                  <a:pt x="276" y="69"/>
                  <a:pt x="276" y="69"/>
                </a:cubicBezTo>
                <a:cubicBezTo>
                  <a:pt x="284" y="70"/>
                  <a:pt x="270" y="65"/>
                  <a:pt x="282" y="64"/>
                </a:cubicBezTo>
                <a:cubicBezTo>
                  <a:pt x="285" y="59"/>
                  <a:pt x="285" y="59"/>
                  <a:pt x="285" y="59"/>
                </a:cubicBezTo>
                <a:cubicBezTo>
                  <a:pt x="281" y="60"/>
                  <a:pt x="281" y="60"/>
                  <a:pt x="281" y="60"/>
                </a:cubicBezTo>
                <a:cubicBezTo>
                  <a:pt x="278" y="59"/>
                  <a:pt x="278" y="59"/>
                  <a:pt x="278" y="59"/>
                </a:cubicBezTo>
                <a:cubicBezTo>
                  <a:pt x="275" y="61"/>
                  <a:pt x="275" y="61"/>
                  <a:pt x="275" y="61"/>
                </a:cubicBezTo>
                <a:cubicBezTo>
                  <a:pt x="273" y="61"/>
                  <a:pt x="273" y="61"/>
                  <a:pt x="273" y="61"/>
                </a:cubicBezTo>
                <a:cubicBezTo>
                  <a:pt x="271" y="61"/>
                  <a:pt x="286" y="52"/>
                  <a:pt x="267" y="61"/>
                </a:cubicBezTo>
                <a:cubicBezTo>
                  <a:pt x="266" y="62"/>
                  <a:pt x="266" y="62"/>
                  <a:pt x="266" y="62"/>
                </a:cubicBezTo>
                <a:cubicBezTo>
                  <a:pt x="264" y="61"/>
                  <a:pt x="264" y="61"/>
                  <a:pt x="264" y="61"/>
                </a:cubicBezTo>
                <a:cubicBezTo>
                  <a:pt x="258" y="64"/>
                  <a:pt x="258" y="64"/>
                  <a:pt x="258" y="64"/>
                </a:cubicBezTo>
                <a:cubicBezTo>
                  <a:pt x="246" y="65"/>
                  <a:pt x="246" y="65"/>
                  <a:pt x="246" y="65"/>
                </a:cubicBezTo>
                <a:cubicBezTo>
                  <a:pt x="247" y="61"/>
                  <a:pt x="247" y="61"/>
                  <a:pt x="247" y="61"/>
                </a:cubicBezTo>
                <a:cubicBezTo>
                  <a:pt x="256" y="60"/>
                  <a:pt x="256" y="60"/>
                  <a:pt x="256" y="60"/>
                </a:cubicBezTo>
                <a:cubicBezTo>
                  <a:pt x="258" y="59"/>
                  <a:pt x="258" y="59"/>
                  <a:pt x="258" y="59"/>
                </a:cubicBezTo>
                <a:cubicBezTo>
                  <a:pt x="281" y="55"/>
                  <a:pt x="281" y="55"/>
                  <a:pt x="281" y="55"/>
                </a:cubicBezTo>
                <a:cubicBezTo>
                  <a:pt x="282" y="54"/>
                  <a:pt x="282" y="54"/>
                  <a:pt x="282" y="54"/>
                </a:cubicBezTo>
                <a:cubicBezTo>
                  <a:pt x="283" y="52"/>
                  <a:pt x="264" y="62"/>
                  <a:pt x="290" y="54"/>
                </a:cubicBezTo>
                <a:cubicBezTo>
                  <a:pt x="295" y="53"/>
                  <a:pt x="295" y="53"/>
                  <a:pt x="295" y="53"/>
                </a:cubicBezTo>
                <a:cubicBezTo>
                  <a:pt x="296" y="50"/>
                  <a:pt x="298" y="58"/>
                  <a:pt x="295" y="50"/>
                </a:cubicBezTo>
                <a:cubicBezTo>
                  <a:pt x="296" y="50"/>
                  <a:pt x="296" y="50"/>
                  <a:pt x="296" y="50"/>
                </a:cubicBezTo>
                <a:cubicBezTo>
                  <a:pt x="297" y="51"/>
                  <a:pt x="297" y="51"/>
                  <a:pt x="297" y="51"/>
                </a:cubicBezTo>
                <a:cubicBezTo>
                  <a:pt x="296" y="55"/>
                  <a:pt x="296" y="55"/>
                  <a:pt x="296" y="55"/>
                </a:cubicBezTo>
                <a:cubicBezTo>
                  <a:pt x="298" y="56"/>
                  <a:pt x="298" y="56"/>
                  <a:pt x="298" y="56"/>
                </a:cubicBezTo>
                <a:cubicBezTo>
                  <a:pt x="309" y="53"/>
                  <a:pt x="309" y="53"/>
                  <a:pt x="309" y="53"/>
                </a:cubicBezTo>
                <a:cubicBezTo>
                  <a:pt x="309" y="50"/>
                  <a:pt x="309" y="50"/>
                  <a:pt x="309" y="50"/>
                </a:cubicBezTo>
                <a:cubicBezTo>
                  <a:pt x="309" y="54"/>
                  <a:pt x="308" y="50"/>
                  <a:pt x="315" y="52"/>
                </a:cubicBezTo>
                <a:cubicBezTo>
                  <a:pt x="315" y="51"/>
                  <a:pt x="312" y="55"/>
                  <a:pt x="315" y="50"/>
                </a:cubicBezTo>
                <a:cubicBezTo>
                  <a:pt x="317" y="53"/>
                  <a:pt x="317" y="53"/>
                  <a:pt x="317" y="53"/>
                </a:cubicBezTo>
                <a:cubicBezTo>
                  <a:pt x="321" y="53"/>
                  <a:pt x="321" y="53"/>
                  <a:pt x="321" y="53"/>
                </a:cubicBezTo>
                <a:cubicBezTo>
                  <a:pt x="322" y="50"/>
                  <a:pt x="322" y="50"/>
                  <a:pt x="322" y="50"/>
                </a:cubicBezTo>
                <a:cubicBezTo>
                  <a:pt x="323" y="49"/>
                  <a:pt x="325" y="49"/>
                  <a:pt x="325" y="50"/>
                </a:cubicBezTo>
                <a:cubicBezTo>
                  <a:pt x="321" y="48"/>
                  <a:pt x="321" y="48"/>
                  <a:pt x="321" y="48"/>
                </a:cubicBezTo>
                <a:cubicBezTo>
                  <a:pt x="322" y="48"/>
                  <a:pt x="322" y="47"/>
                  <a:pt x="323" y="47"/>
                </a:cubicBezTo>
                <a:cubicBezTo>
                  <a:pt x="323" y="46"/>
                  <a:pt x="323" y="46"/>
                  <a:pt x="323" y="46"/>
                </a:cubicBezTo>
                <a:cubicBezTo>
                  <a:pt x="320" y="46"/>
                  <a:pt x="320" y="46"/>
                  <a:pt x="320" y="46"/>
                </a:cubicBezTo>
                <a:cubicBezTo>
                  <a:pt x="325" y="46"/>
                  <a:pt x="325" y="46"/>
                  <a:pt x="325" y="46"/>
                </a:cubicBezTo>
                <a:cubicBezTo>
                  <a:pt x="325" y="48"/>
                  <a:pt x="325" y="48"/>
                  <a:pt x="325" y="48"/>
                </a:cubicBezTo>
                <a:cubicBezTo>
                  <a:pt x="322" y="48"/>
                  <a:pt x="315" y="53"/>
                  <a:pt x="336" y="48"/>
                </a:cubicBezTo>
                <a:cubicBezTo>
                  <a:pt x="336" y="48"/>
                  <a:pt x="337" y="47"/>
                  <a:pt x="338" y="50"/>
                </a:cubicBezTo>
                <a:cubicBezTo>
                  <a:pt x="339" y="48"/>
                  <a:pt x="339" y="48"/>
                  <a:pt x="339" y="48"/>
                </a:cubicBezTo>
                <a:cubicBezTo>
                  <a:pt x="337" y="48"/>
                  <a:pt x="337" y="48"/>
                  <a:pt x="337" y="48"/>
                </a:cubicBezTo>
                <a:cubicBezTo>
                  <a:pt x="339" y="47"/>
                  <a:pt x="342" y="47"/>
                  <a:pt x="341" y="45"/>
                </a:cubicBezTo>
                <a:cubicBezTo>
                  <a:pt x="344" y="44"/>
                  <a:pt x="344" y="44"/>
                  <a:pt x="344" y="44"/>
                </a:cubicBezTo>
                <a:cubicBezTo>
                  <a:pt x="347" y="45"/>
                  <a:pt x="347" y="45"/>
                  <a:pt x="347" y="45"/>
                </a:cubicBezTo>
                <a:cubicBezTo>
                  <a:pt x="348" y="44"/>
                  <a:pt x="348" y="44"/>
                  <a:pt x="348" y="44"/>
                </a:cubicBezTo>
                <a:cubicBezTo>
                  <a:pt x="346" y="43"/>
                  <a:pt x="346" y="43"/>
                  <a:pt x="346" y="43"/>
                </a:cubicBezTo>
                <a:cubicBezTo>
                  <a:pt x="353" y="42"/>
                  <a:pt x="353" y="42"/>
                  <a:pt x="353" y="42"/>
                </a:cubicBezTo>
                <a:cubicBezTo>
                  <a:pt x="356" y="43"/>
                  <a:pt x="356" y="43"/>
                  <a:pt x="356" y="43"/>
                </a:cubicBezTo>
                <a:cubicBezTo>
                  <a:pt x="357" y="39"/>
                  <a:pt x="357" y="39"/>
                  <a:pt x="357" y="39"/>
                </a:cubicBezTo>
                <a:cubicBezTo>
                  <a:pt x="364" y="36"/>
                  <a:pt x="364" y="36"/>
                  <a:pt x="364" y="36"/>
                </a:cubicBezTo>
                <a:cubicBezTo>
                  <a:pt x="363" y="38"/>
                  <a:pt x="363" y="38"/>
                  <a:pt x="363" y="38"/>
                </a:cubicBezTo>
                <a:cubicBezTo>
                  <a:pt x="357" y="42"/>
                  <a:pt x="357" y="42"/>
                  <a:pt x="357" y="42"/>
                </a:cubicBezTo>
                <a:cubicBezTo>
                  <a:pt x="357" y="43"/>
                  <a:pt x="353" y="47"/>
                  <a:pt x="361" y="46"/>
                </a:cubicBezTo>
                <a:cubicBezTo>
                  <a:pt x="361" y="47"/>
                  <a:pt x="361" y="47"/>
                  <a:pt x="361" y="47"/>
                </a:cubicBezTo>
                <a:cubicBezTo>
                  <a:pt x="364" y="47"/>
                  <a:pt x="364" y="47"/>
                  <a:pt x="364" y="47"/>
                </a:cubicBezTo>
                <a:cubicBezTo>
                  <a:pt x="363" y="49"/>
                  <a:pt x="363" y="49"/>
                  <a:pt x="363" y="49"/>
                </a:cubicBezTo>
                <a:cubicBezTo>
                  <a:pt x="359" y="48"/>
                  <a:pt x="359" y="48"/>
                  <a:pt x="359" y="48"/>
                </a:cubicBezTo>
                <a:cubicBezTo>
                  <a:pt x="357" y="52"/>
                  <a:pt x="357" y="52"/>
                  <a:pt x="357" y="52"/>
                </a:cubicBezTo>
                <a:cubicBezTo>
                  <a:pt x="363" y="53"/>
                  <a:pt x="363" y="53"/>
                  <a:pt x="363" y="53"/>
                </a:cubicBezTo>
                <a:cubicBezTo>
                  <a:pt x="367" y="52"/>
                  <a:pt x="367" y="52"/>
                  <a:pt x="367" y="52"/>
                </a:cubicBezTo>
                <a:cubicBezTo>
                  <a:pt x="367" y="52"/>
                  <a:pt x="367" y="52"/>
                  <a:pt x="367" y="52"/>
                </a:cubicBezTo>
                <a:cubicBezTo>
                  <a:pt x="370" y="50"/>
                  <a:pt x="370" y="50"/>
                  <a:pt x="370" y="50"/>
                </a:cubicBezTo>
                <a:cubicBezTo>
                  <a:pt x="372" y="50"/>
                  <a:pt x="372" y="50"/>
                  <a:pt x="372" y="50"/>
                </a:cubicBezTo>
                <a:cubicBezTo>
                  <a:pt x="371" y="52"/>
                  <a:pt x="369" y="46"/>
                  <a:pt x="373" y="53"/>
                </a:cubicBezTo>
                <a:cubicBezTo>
                  <a:pt x="374" y="51"/>
                  <a:pt x="374" y="51"/>
                  <a:pt x="374" y="51"/>
                </a:cubicBezTo>
                <a:cubicBezTo>
                  <a:pt x="377" y="53"/>
                  <a:pt x="366" y="52"/>
                  <a:pt x="379" y="50"/>
                </a:cubicBezTo>
                <a:cubicBezTo>
                  <a:pt x="379" y="49"/>
                  <a:pt x="379" y="49"/>
                  <a:pt x="379" y="49"/>
                </a:cubicBezTo>
                <a:cubicBezTo>
                  <a:pt x="381" y="52"/>
                  <a:pt x="381" y="52"/>
                  <a:pt x="381" y="52"/>
                </a:cubicBezTo>
                <a:cubicBezTo>
                  <a:pt x="374" y="53"/>
                  <a:pt x="374" y="53"/>
                  <a:pt x="374" y="53"/>
                </a:cubicBezTo>
                <a:cubicBezTo>
                  <a:pt x="380" y="58"/>
                  <a:pt x="380" y="58"/>
                  <a:pt x="380" y="58"/>
                </a:cubicBezTo>
                <a:cubicBezTo>
                  <a:pt x="379" y="58"/>
                  <a:pt x="375" y="56"/>
                  <a:pt x="377" y="61"/>
                </a:cubicBezTo>
                <a:cubicBezTo>
                  <a:pt x="375" y="63"/>
                  <a:pt x="373" y="61"/>
                  <a:pt x="371" y="63"/>
                </a:cubicBezTo>
                <a:cubicBezTo>
                  <a:pt x="372" y="65"/>
                  <a:pt x="372" y="65"/>
                  <a:pt x="372" y="65"/>
                </a:cubicBezTo>
                <a:cubicBezTo>
                  <a:pt x="371" y="66"/>
                  <a:pt x="371" y="66"/>
                  <a:pt x="371" y="66"/>
                </a:cubicBezTo>
                <a:cubicBezTo>
                  <a:pt x="375" y="70"/>
                  <a:pt x="375" y="70"/>
                  <a:pt x="375" y="70"/>
                </a:cubicBezTo>
                <a:cubicBezTo>
                  <a:pt x="378" y="70"/>
                  <a:pt x="378" y="70"/>
                  <a:pt x="378" y="70"/>
                </a:cubicBezTo>
                <a:cubicBezTo>
                  <a:pt x="372" y="75"/>
                  <a:pt x="372" y="75"/>
                  <a:pt x="372" y="75"/>
                </a:cubicBezTo>
                <a:cubicBezTo>
                  <a:pt x="370" y="73"/>
                  <a:pt x="370" y="73"/>
                  <a:pt x="370" y="73"/>
                </a:cubicBezTo>
                <a:cubicBezTo>
                  <a:pt x="364" y="76"/>
                  <a:pt x="364" y="76"/>
                  <a:pt x="364" y="76"/>
                </a:cubicBezTo>
                <a:cubicBezTo>
                  <a:pt x="363" y="77"/>
                  <a:pt x="363" y="77"/>
                  <a:pt x="363" y="77"/>
                </a:cubicBezTo>
                <a:cubicBezTo>
                  <a:pt x="366" y="78"/>
                  <a:pt x="366" y="78"/>
                  <a:pt x="366" y="78"/>
                </a:cubicBezTo>
                <a:cubicBezTo>
                  <a:pt x="363" y="79"/>
                  <a:pt x="363" y="79"/>
                  <a:pt x="363" y="79"/>
                </a:cubicBezTo>
                <a:cubicBezTo>
                  <a:pt x="363" y="80"/>
                  <a:pt x="358" y="84"/>
                  <a:pt x="359" y="81"/>
                </a:cubicBezTo>
                <a:cubicBezTo>
                  <a:pt x="360" y="79"/>
                  <a:pt x="360" y="79"/>
                  <a:pt x="360" y="79"/>
                </a:cubicBezTo>
                <a:cubicBezTo>
                  <a:pt x="355" y="79"/>
                  <a:pt x="355" y="79"/>
                  <a:pt x="355" y="79"/>
                </a:cubicBezTo>
                <a:cubicBezTo>
                  <a:pt x="351" y="83"/>
                  <a:pt x="351" y="83"/>
                  <a:pt x="351" y="83"/>
                </a:cubicBezTo>
                <a:cubicBezTo>
                  <a:pt x="355" y="85"/>
                  <a:pt x="355" y="85"/>
                  <a:pt x="355" y="85"/>
                </a:cubicBezTo>
                <a:cubicBezTo>
                  <a:pt x="354" y="85"/>
                  <a:pt x="353" y="85"/>
                  <a:pt x="354" y="86"/>
                </a:cubicBezTo>
                <a:cubicBezTo>
                  <a:pt x="358" y="86"/>
                  <a:pt x="358" y="86"/>
                  <a:pt x="358" y="86"/>
                </a:cubicBezTo>
                <a:cubicBezTo>
                  <a:pt x="360" y="88"/>
                  <a:pt x="355" y="90"/>
                  <a:pt x="355" y="90"/>
                </a:cubicBezTo>
                <a:cubicBezTo>
                  <a:pt x="355" y="90"/>
                  <a:pt x="358" y="88"/>
                  <a:pt x="355" y="91"/>
                </a:cubicBezTo>
                <a:cubicBezTo>
                  <a:pt x="362" y="89"/>
                  <a:pt x="362" y="89"/>
                  <a:pt x="362" y="89"/>
                </a:cubicBezTo>
                <a:cubicBezTo>
                  <a:pt x="366" y="85"/>
                  <a:pt x="366" y="85"/>
                  <a:pt x="366" y="85"/>
                </a:cubicBezTo>
                <a:cubicBezTo>
                  <a:pt x="378" y="84"/>
                  <a:pt x="378" y="84"/>
                  <a:pt x="378" y="84"/>
                </a:cubicBezTo>
                <a:cubicBezTo>
                  <a:pt x="385" y="80"/>
                  <a:pt x="385" y="80"/>
                  <a:pt x="385" y="80"/>
                </a:cubicBezTo>
                <a:cubicBezTo>
                  <a:pt x="386" y="80"/>
                  <a:pt x="386" y="80"/>
                  <a:pt x="386" y="80"/>
                </a:cubicBezTo>
                <a:cubicBezTo>
                  <a:pt x="381" y="83"/>
                  <a:pt x="381" y="83"/>
                  <a:pt x="381" y="83"/>
                </a:cubicBezTo>
                <a:cubicBezTo>
                  <a:pt x="380" y="86"/>
                  <a:pt x="380" y="86"/>
                  <a:pt x="380" y="86"/>
                </a:cubicBezTo>
                <a:cubicBezTo>
                  <a:pt x="381" y="87"/>
                  <a:pt x="381" y="87"/>
                  <a:pt x="381" y="87"/>
                </a:cubicBezTo>
                <a:cubicBezTo>
                  <a:pt x="384" y="87"/>
                  <a:pt x="386" y="84"/>
                  <a:pt x="388" y="87"/>
                </a:cubicBezTo>
                <a:cubicBezTo>
                  <a:pt x="389" y="88"/>
                  <a:pt x="387" y="86"/>
                  <a:pt x="388" y="88"/>
                </a:cubicBezTo>
                <a:cubicBezTo>
                  <a:pt x="398" y="87"/>
                  <a:pt x="398" y="87"/>
                  <a:pt x="398" y="87"/>
                </a:cubicBezTo>
                <a:cubicBezTo>
                  <a:pt x="404" y="89"/>
                  <a:pt x="404" y="89"/>
                  <a:pt x="404" y="89"/>
                </a:cubicBezTo>
                <a:cubicBezTo>
                  <a:pt x="404" y="89"/>
                  <a:pt x="404" y="89"/>
                  <a:pt x="404" y="89"/>
                </a:cubicBezTo>
                <a:cubicBezTo>
                  <a:pt x="401" y="92"/>
                  <a:pt x="401" y="92"/>
                  <a:pt x="401" y="92"/>
                </a:cubicBezTo>
                <a:cubicBezTo>
                  <a:pt x="406" y="96"/>
                  <a:pt x="406" y="96"/>
                  <a:pt x="406" y="96"/>
                </a:cubicBezTo>
                <a:cubicBezTo>
                  <a:pt x="399" y="93"/>
                  <a:pt x="399" y="93"/>
                  <a:pt x="399" y="93"/>
                </a:cubicBezTo>
                <a:cubicBezTo>
                  <a:pt x="398" y="92"/>
                  <a:pt x="403" y="92"/>
                  <a:pt x="397" y="92"/>
                </a:cubicBezTo>
                <a:cubicBezTo>
                  <a:pt x="397" y="93"/>
                  <a:pt x="397" y="93"/>
                  <a:pt x="397" y="93"/>
                </a:cubicBezTo>
                <a:cubicBezTo>
                  <a:pt x="398" y="94"/>
                  <a:pt x="402" y="86"/>
                  <a:pt x="398" y="96"/>
                </a:cubicBezTo>
                <a:cubicBezTo>
                  <a:pt x="397" y="98"/>
                  <a:pt x="397" y="98"/>
                  <a:pt x="397" y="98"/>
                </a:cubicBezTo>
                <a:cubicBezTo>
                  <a:pt x="400" y="99"/>
                  <a:pt x="400" y="99"/>
                  <a:pt x="400" y="99"/>
                </a:cubicBezTo>
                <a:cubicBezTo>
                  <a:pt x="400" y="104"/>
                  <a:pt x="400" y="104"/>
                  <a:pt x="400" y="104"/>
                </a:cubicBezTo>
                <a:cubicBezTo>
                  <a:pt x="392" y="106"/>
                  <a:pt x="392" y="106"/>
                  <a:pt x="392" y="106"/>
                </a:cubicBezTo>
                <a:cubicBezTo>
                  <a:pt x="390" y="105"/>
                  <a:pt x="400" y="103"/>
                  <a:pt x="388" y="110"/>
                </a:cubicBezTo>
                <a:cubicBezTo>
                  <a:pt x="384" y="108"/>
                  <a:pt x="384" y="108"/>
                  <a:pt x="384" y="108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80" y="113"/>
                  <a:pt x="382" y="110"/>
                  <a:pt x="384" y="111"/>
                </a:cubicBezTo>
                <a:cubicBezTo>
                  <a:pt x="382" y="114"/>
                  <a:pt x="382" y="114"/>
                  <a:pt x="382" y="114"/>
                </a:cubicBezTo>
                <a:cubicBezTo>
                  <a:pt x="385" y="114"/>
                  <a:pt x="385" y="114"/>
                  <a:pt x="385" y="114"/>
                </a:cubicBezTo>
                <a:cubicBezTo>
                  <a:pt x="386" y="111"/>
                  <a:pt x="386" y="111"/>
                  <a:pt x="386" y="111"/>
                </a:cubicBezTo>
                <a:cubicBezTo>
                  <a:pt x="391" y="112"/>
                  <a:pt x="391" y="112"/>
                  <a:pt x="391" y="112"/>
                </a:cubicBezTo>
                <a:cubicBezTo>
                  <a:pt x="391" y="114"/>
                  <a:pt x="391" y="114"/>
                  <a:pt x="391" y="114"/>
                </a:cubicBezTo>
                <a:cubicBezTo>
                  <a:pt x="397" y="117"/>
                  <a:pt x="397" y="117"/>
                  <a:pt x="397" y="117"/>
                </a:cubicBezTo>
                <a:cubicBezTo>
                  <a:pt x="397" y="118"/>
                  <a:pt x="397" y="118"/>
                  <a:pt x="397" y="118"/>
                </a:cubicBezTo>
                <a:cubicBezTo>
                  <a:pt x="400" y="118"/>
                  <a:pt x="400" y="118"/>
                  <a:pt x="400" y="118"/>
                </a:cubicBezTo>
                <a:cubicBezTo>
                  <a:pt x="400" y="122"/>
                  <a:pt x="400" y="122"/>
                  <a:pt x="400" y="122"/>
                </a:cubicBezTo>
                <a:cubicBezTo>
                  <a:pt x="405" y="119"/>
                  <a:pt x="405" y="119"/>
                  <a:pt x="405" y="119"/>
                </a:cubicBezTo>
                <a:cubicBezTo>
                  <a:pt x="408" y="119"/>
                  <a:pt x="408" y="119"/>
                  <a:pt x="408" y="119"/>
                </a:cubicBezTo>
                <a:cubicBezTo>
                  <a:pt x="412" y="121"/>
                  <a:pt x="412" y="116"/>
                  <a:pt x="416" y="117"/>
                </a:cubicBezTo>
                <a:cubicBezTo>
                  <a:pt x="418" y="116"/>
                  <a:pt x="424" y="116"/>
                  <a:pt x="418" y="112"/>
                </a:cubicBezTo>
                <a:cubicBezTo>
                  <a:pt x="425" y="112"/>
                  <a:pt x="425" y="112"/>
                  <a:pt x="425" y="112"/>
                </a:cubicBezTo>
                <a:cubicBezTo>
                  <a:pt x="426" y="108"/>
                  <a:pt x="426" y="108"/>
                  <a:pt x="426" y="108"/>
                </a:cubicBezTo>
                <a:cubicBezTo>
                  <a:pt x="428" y="104"/>
                  <a:pt x="428" y="104"/>
                  <a:pt x="428" y="104"/>
                </a:cubicBezTo>
                <a:cubicBezTo>
                  <a:pt x="428" y="105"/>
                  <a:pt x="428" y="105"/>
                  <a:pt x="428" y="105"/>
                </a:cubicBezTo>
                <a:cubicBezTo>
                  <a:pt x="434" y="107"/>
                  <a:pt x="434" y="107"/>
                  <a:pt x="434" y="107"/>
                </a:cubicBezTo>
                <a:cubicBezTo>
                  <a:pt x="435" y="107"/>
                  <a:pt x="428" y="110"/>
                  <a:pt x="437" y="107"/>
                </a:cubicBezTo>
                <a:cubicBezTo>
                  <a:pt x="434" y="105"/>
                  <a:pt x="434" y="105"/>
                  <a:pt x="434" y="105"/>
                </a:cubicBezTo>
                <a:cubicBezTo>
                  <a:pt x="438" y="102"/>
                  <a:pt x="438" y="102"/>
                  <a:pt x="438" y="102"/>
                </a:cubicBezTo>
                <a:cubicBezTo>
                  <a:pt x="443" y="105"/>
                  <a:pt x="443" y="105"/>
                  <a:pt x="443" y="105"/>
                </a:cubicBezTo>
                <a:cubicBezTo>
                  <a:pt x="449" y="104"/>
                  <a:pt x="449" y="104"/>
                  <a:pt x="449" y="104"/>
                </a:cubicBezTo>
                <a:cubicBezTo>
                  <a:pt x="450" y="104"/>
                  <a:pt x="450" y="104"/>
                  <a:pt x="450" y="104"/>
                </a:cubicBezTo>
                <a:cubicBezTo>
                  <a:pt x="453" y="103"/>
                  <a:pt x="432" y="110"/>
                  <a:pt x="456" y="101"/>
                </a:cubicBezTo>
                <a:cubicBezTo>
                  <a:pt x="471" y="92"/>
                  <a:pt x="471" y="92"/>
                  <a:pt x="471" y="92"/>
                </a:cubicBezTo>
                <a:cubicBezTo>
                  <a:pt x="469" y="91"/>
                  <a:pt x="468" y="91"/>
                  <a:pt x="469" y="88"/>
                </a:cubicBezTo>
                <a:cubicBezTo>
                  <a:pt x="471" y="88"/>
                  <a:pt x="471" y="88"/>
                  <a:pt x="471" y="88"/>
                </a:cubicBezTo>
                <a:cubicBezTo>
                  <a:pt x="478" y="87"/>
                  <a:pt x="478" y="87"/>
                  <a:pt x="478" y="87"/>
                </a:cubicBezTo>
                <a:cubicBezTo>
                  <a:pt x="477" y="88"/>
                  <a:pt x="476" y="86"/>
                  <a:pt x="475" y="89"/>
                </a:cubicBezTo>
                <a:cubicBezTo>
                  <a:pt x="475" y="91"/>
                  <a:pt x="475" y="91"/>
                  <a:pt x="475" y="91"/>
                </a:cubicBezTo>
                <a:cubicBezTo>
                  <a:pt x="475" y="93"/>
                  <a:pt x="475" y="93"/>
                  <a:pt x="475" y="93"/>
                </a:cubicBezTo>
                <a:cubicBezTo>
                  <a:pt x="478" y="94"/>
                  <a:pt x="478" y="94"/>
                  <a:pt x="478" y="94"/>
                </a:cubicBezTo>
                <a:cubicBezTo>
                  <a:pt x="481" y="86"/>
                  <a:pt x="481" y="86"/>
                  <a:pt x="481" y="86"/>
                </a:cubicBezTo>
                <a:cubicBezTo>
                  <a:pt x="482" y="85"/>
                  <a:pt x="482" y="85"/>
                  <a:pt x="482" y="85"/>
                </a:cubicBezTo>
                <a:cubicBezTo>
                  <a:pt x="484" y="89"/>
                  <a:pt x="484" y="89"/>
                  <a:pt x="484" y="89"/>
                </a:cubicBezTo>
                <a:cubicBezTo>
                  <a:pt x="489" y="86"/>
                  <a:pt x="489" y="86"/>
                  <a:pt x="489" y="86"/>
                </a:cubicBezTo>
                <a:cubicBezTo>
                  <a:pt x="492" y="88"/>
                  <a:pt x="492" y="88"/>
                  <a:pt x="492" y="88"/>
                </a:cubicBezTo>
                <a:cubicBezTo>
                  <a:pt x="496" y="85"/>
                  <a:pt x="496" y="85"/>
                  <a:pt x="496" y="85"/>
                </a:cubicBezTo>
                <a:cubicBezTo>
                  <a:pt x="497" y="87"/>
                  <a:pt x="488" y="83"/>
                  <a:pt x="498" y="87"/>
                </a:cubicBezTo>
                <a:cubicBezTo>
                  <a:pt x="502" y="83"/>
                  <a:pt x="502" y="83"/>
                  <a:pt x="502" y="83"/>
                </a:cubicBezTo>
                <a:cubicBezTo>
                  <a:pt x="508" y="82"/>
                  <a:pt x="508" y="82"/>
                  <a:pt x="508" y="82"/>
                </a:cubicBezTo>
                <a:cubicBezTo>
                  <a:pt x="513" y="78"/>
                  <a:pt x="513" y="78"/>
                  <a:pt x="513" y="78"/>
                </a:cubicBezTo>
                <a:cubicBezTo>
                  <a:pt x="513" y="75"/>
                  <a:pt x="513" y="75"/>
                  <a:pt x="513" y="75"/>
                </a:cubicBezTo>
                <a:cubicBezTo>
                  <a:pt x="515" y="74"/>
                  <a:pt x="515" y="74"/>
                  <a:pt x="515" y="74"/>
                </a:cubicBezTo>
                <a:cubicBezTo>
                  <a:pt x="518" y="76"/>
                  <a:pt x="518" y="76"/>
                  <a:pt x="518" y="76"/>
                </a:cubicBezTo>
                <a:cubicBezTo>
                  <a:pt x="521" y="73"/>
                  <a:pt x="521" y="73"/>
                  <a:pt x="521" y="73"/>
                </a:cubicBezTo>
                <a:cubicBezTo>
                  <a:pt x="522" y="75"/>
                  <a:pt x="522" y="75"/>
                  <a:pt x="522" y="75"/>
                </a:cubicBezTo>
                <a:cubicBezTo>
                  <a:pt x="527" y="72"/>
                  <a:pt x="527" y="72"/>
                  <a:pt x="527" y="72"/>
                </a:cubicBezTo>
                <a:cubicBezTo>
                  <a:pt x="532" y="71"/>
                  <a:pt x="532" y="71"/>
                  <a:pt x="532" y="71"/>
                </a:cubicBezTo>
                <a:cubicBezTo>
                  <a:pt x="533" y="71"/>
                  <a:pt x="527" y="75"/>
                  <a:pt x="534" y="69"/>
                </a:cubicBezTo>
                <a:cubicBezTo>
                  <a:pt x="535" y="70"/>
                  <a:pt x="535" y="70"/>
                  <a:pt x="535" y="70"/>
                </a:cubicBezTo>
                <a:cubicBezTo>
                  <a:pt x="538" y="65"/>
                  <a:pt x="538" y="65"/>
                  <a:pt x="538" y="65"/>
                </a:cubicBezTo>
                <a:cubicBezTo>
                  <a:pt x="545" y="65"/>
                  <a:pt x="545" y="65"/>
                  <a:pt x="545" y="65"/>
                </a:cubicBezTo>
                <a:cubicBezTo>
                  <a:pt x="546" y="64"/>
                  <a:pt x="546" y="64"/>
                  <a:pt x="546" y="64"/>
                </a:cubicBezTo>
                <a:cubicBezTo>
                  <a:pt x="541" y="67"/>
                  <a:pt x="548" y="61"/>
                  <a:pt x="540" y="62"/>
                </a:cubicBezTo>
                <a:cubicBezTo>
                  <a:pt x="544" y="61"/>
                  <a:pt x="544" y="61"/>
                  <a:pt x="544" y="61"/>
                </a:cubicBezTo>
                <a:cubicBezTo>
                  <a:pt x="545" y="62"/>
                  <a:pt x="545" y="62"/>
                  <a:pt x="545" y="62"/>
                </a:cubicBezTo>
                <a:cubicBezTo>
                  <a:pt x="548" y="60"/>
                  <a:pt x="548" y="60"/>
                  <a:pt x="548" y="60"/>
                </a:cubicBezTo>
                <a:cubicBezTo>
                  <a:pt x="551" y="62"/>
                  <a:pt x="551" y="62"/>
                  <a:pt x="551" y="62"/>
                </a:cubicBezTo>
                <a:cubicBezTo>
                  <a:pt x="555" y="60"/>
                  <a:pt x="555" y="60"/>
                  <a:pt x="555" y="60"/>
                </a:cubicBezTo>
                <a:cubicBezTo>
                  <a:pt x="561" y="59"/>
                  <a:pt x="561" y="59"/>
                  <a:pt x="561" y="59"/>
                </a:cubicBezTo>
                <a:cubicBezTo>
                  <a:pt x="562" y="60"/>
                  <a:pt x="562" y="60"/>
                  <a:pt x="562" y="60"/>
                </a:cubicBezTo>
                <a:cubicBezTo>
                  <a:pt x="568" y="57"/>
                  <a:pt x="568" y="57"/>
                  <a:pt x="568" y="57"/>
                </a:cubicBezTo>
                <a:cubicBezTo>
                  <a:pt x="568" y="56"/>
                  <a:pt x="562" y="58"/>
                  <a:pt x="570" y="57"/>
                </a:cubicBezTo>
                <a:cubicBezTo>
                  <a:pt x="571" y="53"/>
                  <a:pt x="571" y="53"/>
                  <a:pt x="571" y="53"/>
                </a:cubicBezTo>
                <a:cubicBezTo>
                  <a:pt x="580" y="52"/>
                  <a:pt x="580" y="52"/>
                  <a:pt x="580" y="52"/>
                </a:cubicBezTo>
                <a:cubicBezTo>
                  <a:pt x="582" y="50"/>
                  <a:pt x="582" y="50"/>
                  <a:pt x="582" y="50"/>
                </a:cubicBezTo>
                <a:cubicBezTo>
                  <a:pt x="586" y="50"/>
                  <a:pt x="586" y="50"/>
                  <a:pt x="586" y="50"/>
                </a:cubicBezTo>
                <a:cubicBezTo>
                  <a:pt x="589" y="46"/>
                  <a:pt x="589" y="46"/>
                  <a:pt x="589" y="46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8" y="40"/>
                  <a:pt x="598" y="40"/>
                  <a:pt x="598" y="40"/>
                </a:cubicBezTo>
                <a:cubicBezTo>
                  <a:pt x="605" y="36"/>
                  <a:pt x="605" y="36"/>
                  <a:pt x="605" y="36"/>
                </a:cubicBezTo>
                <a:cubicBezTo>
                  <a:pt x="607" y="38"/>
                  <a:pt x="607" y="38"/>
                  <a:pt x="607" y="38"/>
                </a:cubicBezTo>
                <a:cubicBezTo>
                  <a:pt x="610" y="38"/>
                  <a:pt x="610" y="38"/>
                  <a:pt x="610" y="38"/>
                </a:cubicBezTo>
                <a:cubicBezTo>
                  <a:pt x="613" y="35"/>
                  <a:pt x="613" y="35"/>
                  <a:pt x="613" y="35"/>
                </a:cubicBezTo>
                <a:cubicBezTo>
                  <a:pt x="621" y="34"/>
                  <a:pt x="621" y="34"/>
                  <a:pt x="621" y="34"/>
                </a:cubicBezTo>
                <a:cubicBezTo>
                  <a:pt x="619" y="32"/>
                  <a:pt x="620" y="33"/>
                  <a:pt x="626" y="31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18" y="28"/>
                  <a:pt x="618" y="28"/>
                  <a:pt x="618" y="28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7" y="29"/>
                  <a:pt x="627" y="29"/>
                  <a:pt x="627" y="29"/>
                </a:cubicBezTo>
                <a:cubicBezTo>
                  <a:pt x="628" y="30"/>
                  <a:pt x="620" y="26"/>
                  <a:pt x="628" y="32"/>
                </a:cubicBezTo>
                <a:cubicBezTo>
                  <a:pt x="633" y="30"/>
                  <a:pt x="633" y="30"/>
                  <a:pt x="633" y="30"/>
                </a:cubicBezTo>
                <a:cubicBezTo>
                  <a:pt x="633" y="27"/>
                  <a:pt x="633" y="27"/>
                  <a:pt x="633" y="27"/>
                </a:cubicBezTo>
                <a:cubicBezTo>
                  <a:pt x="638" y="27"/>
                  <a:pt x="638" y="27"/>
                  <a:pt x="638" y="27"/>
                </a:cubicBezTo>
                <a:cubicBezTo>
                  <a:pt x="639" y="23"/>
                  <a:pt x="639" y="23"/>
                  <a:pt x="639" y="23"/>
                </a:cubicBezTo>
                <a:cubicBezTo>
                  <a:pt x="640" y="25"/>
                  <a:pt x="640" y="25"/>
                  <a:pt x="640" y="25"/>
                </a:cubicBezTo>
                <a:cubicBezTo>
                  <a:pt x="640" y="24"/>
                  <a:pt x="645" y="25"/>
                  <a:pt x="646" y="20"/>
                </a:cubicBezTo>
                <a:cubicBezTo>
                  <a:pt x="644" y="19"/>
                  <a:pt x="644" y="19"/>
                  <a:pt x="644" y="19"/>
                </a:cubicBezTo>
                <a:cubicBezTo>
                  <a:pt x="649" y="17"/>
                  <a:pt x="649" y="17"/>
                  <a:pt x="649" y="17"/>
                </a:cubicBezTo>
                <a:cubicBezTo>
                  <a:pt x="654" y="19"/>
                  <a:pt x="654" y="19"/>
                  <a:pt x="654" y="19"/>
                </a:cubicBezTo>
                <a:cubicBezTo>
                  <a:pt x="657" y="15"/>
                  <a:pt x="657" y="15"/>
                  <a:pt x="657" y="15"/>
                </a:cubicBezTo>
                <a:cubicBezTo>
                  <a:pt x="656" y="14"/>
                  <a:pt x="656" y="14"/>
                  <a:pt x="656" y="14"/>
                </a:cubicBezTo>
                <a:cubicBezTo>
                  <a:pt x="649" y="11"/>
                  <a:pt x="649" y="11"/>
                  <a:pt x="649" y="11"/>
                </a:cubicBezTo>
                <a:cubicBezTo>
                  <a:pt x="644" y="11"/>
                  <a:pt x="644" y="11"/>
                  <a:pt x="644" y="11"/>
                </a:cubicBezTo>
                <a:cubicBezTo>
                  <a:pt x="641" y="10"/>
                  <a:pt x="644" y="16"/>
                  <a:pt x="640" y="11"/>
                </a:cubicBezTo>
                <a:cubicBezTo>
                  <a:pt x="644" y="8"/>
                  <a:pt x="644" y="8"/>
                  <a:pt x="644" y="8"/>
                </a:cubicBezTo>
                <a:cubicBezTo>
                  <a:pt x="663" y="5"/>
                  <a:pt x="663" y="5"/>
                  <a:pt x="663" y="5"/>
                </a:cubicBezTo>
                <a:cubicBezTo>
                  <a:pt x="664" y="3"/>
                  <a:pt x="664" y="3"/>
                  <a:pt x="664" y="3"/>
                </a:cubicBezTo>
                <a:cubicBezTo>
                  <a:pt x="663" y="2"/>
                  <a:pt x="663" y="2"/>
                  <a:pt x="663" y="2"/>
                </a:cubicBezTo>
                <a:cubicBezTo>
                  <a:pt x="667" y="4"/>
                  <a:pt x="667" y="4"/>
                  <a:pt x="667" y="4"/>
                </a:cubicBezTo>
                <a:cubicBezTo>
                  <a:pt x="667" y="5"/>
                  <a:pt x="667" y="5"/>
                  <a:pt x="667" y="5"/>
                </a:cubicBezTo>
                <a:cubicBezTo>
                  <a:pt x="668" y="6"/>
                  <a:pt x="668" y="6"/>
                  <a:pt x="668" y="6"/>
                </a:cubicBezTo>
                <a:cubicBezTo>
                  <a:pt x="671" y="5"/>
                  <a:pt x="674" y="6"/>
                  <a:pt x="676" y="5"/>
                </a:cubicBezTo>
                <a:cubicBezTo>
                  <a:pt x="677" y="8"/>
                  <a:pt x="677" y="8"/>
                  <a:pt x="677" y="8"/>
                </a:cubicBezTo>
                <a:cubicBezTo>
                  <a:pt x="676" y="10"/>
                  <a:pt x="676" y="10"/>
                  <a:pt x="676" y="10"/>
                </a:cubicBezTo>
                <a:cubicBezTo>
                  <a:pt x="678" y="13"/>
                  <a:pt x="678" y="13"/>
                  <a:pt x="678" y="13"/>
                </a:cubicBezTo>
                <a:cubicBezTo>
                  <a:pt x="679" y="12"/>
                  <a:pt x="679" y="12"/>
                  <a:pt x="679" y="12"/>
                </a:cubicBezTo>
                <a:cubicBezTo>
                  <a:pt x="678" y="14"/>
                  <a:pt x="678" y="14"/>
                  <a:pt x="678" y="14"/>
                </a:cubicBezTo>
                <a:cubicBezTo>
                  <a:pt x="671" y="15"/>
                  <a:pt x="671" y="15"/>
                  <a:pt x="671" y="15"/>
                </a:cubicBezTo>
                <a:cubicBezTo>
                  <a:pt x="668" y="19"/>
                  <a:pt x="668" y="19"/>
                  <a:pt x="668" y="19"/>
                </a:cubicBezTo>
                <a:cubicBezTo>
                  <a:pt x="674" y="20"/>
                  <a:pt x="674" y="20"/>
                  <a:pt x="674" y="20"/>
                </a:cubicBezTo>
                <a:cubicBezTo>
                  <a:pt x="677" y="17"/>
                  <a:pt x="677" y="17"/>
                  <a:pt x="677" y="17"/>
                </a:cubicBezTo>
                <a:cubicBezTo>
                  <a:pt x="702" y="19"/>
                  <a:pt x="702" y="19"/>
                  <a:pt x="702" y="19"/>
                </a:cubicBezTo>
                <a:cubicBezTo>
                  <a:pt x="704" y="16"/>
                  <a:pt x="706" y="17"/>
                  <a:pt x="708" y="18"/>
                </a:cubicBezTo>
                <a:cubicBezTo>
                  <a:pt x="708" y="20"/>
                  <a:pt x="708" y="20"/>
                  <a:pt x="708" y="20"/>
                </a:cubicBezTo>
                <a:cubicBezTo>
                  <a:pt x="706" y="19"/>
                  <a:pt x="706" y="19"/>
                  <a:pt x="706" y="19"/>
                </a:cubicBezTo>
                <a:cubicBezTo>
                  <a:pt x="705" y="20"/>
                  <a:pt x="705" y="20"/>
                  <a:pt x="705" y="20"/>
                </a:cubicBezTo>
                <a:cubicBezTo>
                  <a:pt x="702" y="20"/>
                  <a:pt x="706" y="14"/>
                  <a:pt x="705" y="23"/>
                </a:cubicBezTo>
                <a:cubicBezTo>
                  <a:pt x="702" y="23"/>
                  <a:pt x="702" y="23"/>
                  <a:pt x="702" y="23"/>
                </a:cubicBezTo>
                <a:cubicBezTo>
                  <a:pt x="702" y="27"/>
                  <a:pt x="695" y="28"/>
                  <a:pt x="690" y="27"/>
                </a:cubicBezTo>
                <a:cubicBezTo>
                  <a:pt x="688" y="27"/>
                  <a:pt x="703" y="28"/>
                  <a:pt x="685" y="28"/>
                </a:cubicBezTo>
                <a:cubicBezTo>
                  <a:pt x="684" y="28"/>
                  <a:pt x="689" y="25"/>
                  <a:pt x="683" y="29"/>
                </a:cubicBezTo>
                <a:cubicBezTo>
                  <a:pt x="683" y="30"/>
                  <a:pt x="683" y="30"/>
                  <a:pt x="683" y="30"/>
                </a:cubicBezTo>
                <a:cubicBezTo>
                  <a:pt x="685" y="28"/>
                  <a:pt x="683" y="27"/>
                  <a:pt x="687" y="32"/>
                </a:cubicBezTo>
                <a:cubicBezTo>
                  <a:pt x="687" y="32"/>
                  <a:pt x="687" y="32"/>
                  <a:pt x="687" y="32"/>
                </a:cubicBezTo>
                <a:cubicBezTo>
                  <a:pt x="688" y="33"/>
                  <a:pt x="688" y="33"/>
                  <a:pt x="688" y="33"/>
                </a:cubicBezTo>
                <a:cubicBezTo>
                  <a:pt x="690" y="32"/>
                  <a:pt x="690" y="32"/>
                  <a:pt x="690" y="32"/>
                </a:cubicBezTo>
                <a:cubicBezTo>
                  <a:pt x="692" y="29"/>
                  <a:pt x="694" y="37"/>
                  <a:pt x="694" y="29"/>
                </a:cubicBezTo>
                <a:cubicBezTo>
                  <a:pt x="702" y="29"/>
                  <a:pt x="702" y="29"/>
                  <a:pt x="702" y="29"/>
                </a:cubicBezTo>
                <a:cubicBezTo>
                  <a:pt x="707" y="27"/>
                  <a:pt x="707" y="27"/>
                  <a:pt x="707" y="27"/>
                </a:cubicBezTo>
                <a:cubicBezTo>
                  <a:pt x="705" y="32"/>
                  <a:pt x="705" y="32"/>
                  <a:pt x="705" y="32"/>
                </a:cubicBezTo>
                <a:cubicBezTo>
                  <a:pt x="699" y="32"/>
                  <a:pt x="699" y="32"/>
                  <a:pt x="699" y="32"/>
                </a:cubicBezTo>
                <a:cubicBezTo>
                  <a:pt x="698" y="33"/>
                  <a:pt x="698" y="33"/>
                  <a:pt x="698" y="33"/>
                </a:cubicBezTo>
                <a:cubicBezTo>
                  <a:pt x="697" y="32"/>
                  <a:pt x="697" y="32"/>
                  <a:pt x="697" y="32"/>
                </a:cubicBezTo>
                <a:cubicBezTo>
                  <a:pt x="694" y="37"/>
                  <a:pt x="694" y="37"/>
                  <a:pt x="694" y="37"/>
                </a:cubicBezTo>
                <a:cubicBezTo>
                  <a:pt x="682" y="43"/>
                  <a:pt x="682" y="43"/>
                  <a:pt x="682" y="43"/>
                </a:cubicBezTo>
                <a:cubicBezTo>
                  <a:pt x="682" y="44"/>
                  <a:pt x="682" y="44"/>
                  <a:pt x="682" y="44"/>
                </a:cubicBezTo>
                <a:cubicBezTo>
                  <a:pt x="685" y="41"/>
                  <a:pt x="688" y="47"/>
                  <a:pt x="690" y="42"/>
                </a:cubicBezTo>
                <a:cubicBezTo>
                  <a:pt x="696" y="40"/>
                  <a:pt x="693" y="41"/>
                  <a:pt x="699" y="43"/>
                </a:cubicBezTo>
                <a:cubicBezTo>
                  <a:pt x="700" y="40"/>
                  <a:pt x="700" y="40"/>
                  <a:pt x="700" y="40"/>
                </a:cubicBezTo>
                <a:cubicBezTo>
                  <a:pt x="702" y="41"/>
                  <a:pt x="705" y="42"/>
                  <a:pt x="706" y="38"/>
                </a:cubicBezTo>
                <a:cubicBezTo>
                  <a:pt x="708" y="38"/>
                  <a:pt x="710" y="38"/>
                  <a:pt x="711" y="37"/>
                </a:cubicBezTo>
                <a:cubicBezTo>
                  <a:pt x="712" y="41"/>
                  <a:pt x="712" y="41"/>
                  <a:pt x="712" y="41"/>
                </a:cubicBezTo>
                <a:cubicBezTo>
                  <a:pt x="718" y="39"/>
                  <a:pt x="718" y="39"/>
                  <a:pt x="718" y="39"/>
                </a:cubicBezTo>
                <a:cubicBezTo>
                  <a:pt x="722" y="41"/>
                  <a:pt x="722" y="41"/>
                  <a:pt x="722" y="41"/>
                </a:cubicBezTo>
                <a:cubicBezTo>
                  <a:pt x="724" y="41"/>
                  <a:pt x="724" y="41"/>
                  <a:pt x="724" y="41"/>
                </a:cubicBezTo>
                <a:cubicBezTo>
                  <a:pt x="727" y="36"/>
                  <a:pt x="727" y="36"/>
                  <a:pt x="727" y="36"/>
                </a:cubicBezTo>
                <a:cubicBezTo>
                  <a:pt x="728" y="38"/>
                  <a:pt x="729" y="35"/>
                  <a:pt x="730" y="37"/>
                </a:cubicBezTo>
                <a:cubicBezTo>
                  <a:pt x="729" y="34"/>
                  <a:pt x="729" y="34"/>
                  <a:pt x="729" y="34"/>
                </a:cubicBezTo>
                <a:cubicBezTo>
                  <a:pt x="730" y="35"/>
                  <a:pt x="730" y="35"/>
                  <a:pt x="730" y="35"/>
                </a:cubicBezTo>
                <a:cubicBezTo>
                  <a:pt x="734" y="33"/>
                  <a:pt x="728" y="40"/>
                  <a:pt x="733" y="33"/>
                </a:cubicBezTo>
                <a:cubicBezTo>
                  <a:pt x="728" y="30"/>
                  <a:pt x="728" y="30"/>
                  <a:pt x="728" y="30"/>
                </a:cubicBezTo>
                <a:cubicBezTo>
                  <a:pt x="724" y="31"/>
                  <a:pt x="724" y="31"/>
                  <a:pt x="724" y="31"/>
                </a:cubicBezTo>
                <a:cubicBezTo>
                  <a:pt x="724" y="29"/>
                  <a:pt x="724" y="29"/>
                  <a:pt x="724" y="29"/>
                </a:cubicBezTo>
                <a:cubicBezTo>
                  <a:pt x="724" y="27"/>
                  <a:pt x="724" y="27"/>
                  <a:pt x="724" y="27"/>
                </a:cubicBezTo>
                <a:cubicBezTo>
                  <a:pt x="722" y="26"/>
                  <a:pt x="722" y="26"/>
                  <a:pt x="722" y="26"/>
                </a:cubicBezTo>
                <a:cubicBezTo>
                  <a:pt x="721" y="25"/>
                  <a:pt x="718" y="29"/>
                  <a:pt x="718" y="24"/>
                </a:cubicBezTo>
                <a:cubicBezTo>
                  <a:pt x="718" y="24"/>
                  <a:pt x="716" y="26"/>
                  <a:pt x="719" y="23"/>
                </a:cubicBezTo>
                <a:cubicBezTo>
                  <a:pt x="724" y="26"/>
                  <a:pt x="724" y="26"/>
                  <a:pt x="724" y="26"/>
                </a:cubicBezTo>
                <a:cubicBezTo>
                  <a:pt x="726" y="26"/>
                  <a:pt x="726" y="26"/>
                  <a:pt x="726" y="26"/>
                </a:cubicBezTo>
                <a:cubicBezTo>
                  <a:pt x="726" y="24"/>
                  <a:pt x="726" y="24"/>
                  <a:pt x="726" y="24"/>
                </a:cubicBezTo>
                <a:cubicBezTo>
                  <a:pt x="724" y="22"/>
                  <a:pt x="724" y="22"/>
                  <a:pt x="724" y="22"/>
                </a:cubicBezTo>
                <a:cubicBezTo>
                  <a:pt x="718" y="22"/>
                  <a:pt x="718" y="22"/>
                  <a:pt x="718" y="22"/>
                </a:cubicBezTo>
                <a:cubicBezTo>
                  <a:pt x="715" y="25"/>
                  <a:pt x="715" y="25"/>
                  <a:pt x="715" y="25"/>
                </a:cubicBezTo>
                <a:cubicBezTo>
                  <a:pt x="712" y="25"/>
                  <a:pt x="712" y="25"/>
                  <a:pt x="712" y="25"/>
                </a:cubicBezTo>
                <a:cubicBezTo>
                  <a:pt x="709" y="26"/>
                  <a:pt x="709" y="26"/>
                  <a:pt x="709" y="26"/>
                </a:cubicBezTo>
                <a:cubicBezTo>
                  <a:pt x="706" y="24"/>
                  <a:pt x="706" y="24"/>
                  <a:pt x="706" y="24"/>
                </a:cubicBezTo>
                <a:cubicBezTo>
                  <a:pt x="709" y="23"/>
                  <a:pt x="709" y="23"/>
                  <a:pt x="709" y="23"/>
                </a:cubicBezTo>
                <a:cubicBezTo>
                  <a:pt x="708" y="22"/>
                  <a:pt x="710" y="28"/>
                  <a:pt x="715" y="21"/>
                </a:cubicBezTo>
                <a:cubicBezTo>
                  <a:pt x="715" y="20"/>
                  <a:pt x="715" y="20"/>
                  <a:pt x="715" y="20"/>
                </a:cubicBezTo>
                <a:cubicBezTo>
                  <a:pt x="711" y="20"/>
                  <a:pt x="711" y="20"/>
                  <a:pt x="711" y="20"/>
                </a:cubicBezTo>
                <a:cubicBezTo>
                  <a:pt x="710" y="19"/>
                  <a:pt x="710" y="19"/>
                  <a:pt x="710" y="19"/>
                </a:cubicBezTo>
                <a:cubicBezTo>
                  <a:pt x="711" y="18"/>
                  <a:pt x="711" y="18"/>
                  <a:pt x="711" y="18"/>
                </a:cubicBezTo>
                <a:cubicBezTo>
                  <a:pt x="720" y="19"/>
                  <a:pt x="720" y="19"/>
                  <a:pt x="720" y="19"/>
                </a:cubicBezTo>
                <a:cubicBezTo>
                  <a:pt x="723" y="21"/>
                  <a:pt x="721" y="16"/>
                  <a:pt x="725" y="16"/>
                </a:cubicBezTo>
                <a:cubicBezTo>
                  <a:pt x="725" y="20"/>
                  <a:pt x="725" y="20"/>
                  <a:pt x="725" y="20"/>
                </a:cubicBezTo>
                <a:cubicBezTo>
                  <a:pt x="732" y="17"/>
                  <a:pt x="732" y="17"/>
                  <a:pt x="732" y="17"/>
                </a:cubicBezTo>
                <a:cubicBezTo>
                  <a:pt x="739" y="18"/>
                  <a:pt x="739" y="18"/>
                  <a:pt x="739" y="18"/>
                </a:cubicBezTo>
                <a:cubicBezTo>
                  <a:pt x="740" y="20"/>
                  <a:pt x="740" y="20"/>
                  <a:pt x="740" y="20"/>
                </a:cubicBezTo>
                <a:cubicBezTo>
                  <a:pt x="744" y="18"/>
                  <a:pt x="744" y="18"/>
                  <a:pt x="744" y="18"/>
                </a:cubicBezTo>
                <a:cubicBezTo>
                  <a:pt x="747" y="16"/>
                  <a:pt x="747" y="16"/>
                  <a:pt x="747" y="16"/>
                </a:cubicBezTo>
                <a:cubicBezTo>
                  <a:pt x="744" y="20"/>
                  <a:pt x="744" y="20"/>
                  <a:pt x="744" y="20"/>
                </a:cubicBezTo>
                <a:cubicBezTo>
                  <a:pt x="743" y="23"/>
                  <a:pt x="743" y="23"/>
                  <a:pt x="743" y="23"/>
                </a:cubicBezTo>
                <a:cubicBezTo>
                  <a:pt x="744" y="24"/>
                  <a:pt x="744" y="24"/>
                  <a:pt x="744" y="24"/>
                </a:cubicBezTo>
                <a:cubicBezTo>
                  <a:pt x="738" y="26"/>
                  <a:pt x="738" y="26"/>
                  <a:pt x="738" y="26"/>
                </a:cubicBezTo>
                <a:cubicBezTo>
                  <a:pt x="740" y="27"/>
                  <a:pt x="740" y="27"/>
                  <a:pt x="740" y="27"/>
                </a:cubicBezTo>
                <a:cubicBezTo>
                  <a:pt x="738" y="28"/>
                  <a:pt x="738" y="28"/>
                  <a:pt x="738" y="28"/>
                </a:cubicBezTo>
                <a:cubicBezTo>
                  <a:pt x="737" y="29"/>
                  <a:pt x="749" y="24"/>
                  <a:pt x="733" y="28"/>
                </a:cubicBezTo>
                <a:cubicBezTo>
                  <a:pt x="734" y="33"/>
                  <a:pt x="734" y="33"/>
                  <a:pt x="734" y="33"/>
                </a:cubicBezTo>
                <a:cubicBezTo>
                  <a:pt x="736" y="34"/>
                  <a:pt x="736" y="34"/>
                  <a:pt x="736" y="34"/>
                </a:cubicBezTo>
                <a:cubicBezTo>
                  <a:pt x="736" y="33"/>
                  <a:pt x="737" y="35"/>
                  <a:pt x="737" y="33"/>
                </a:cubicBezTo>
                <a:cubicBezTo>
                  <a:pt x="737" y="35"/>
                  <a:pt x="737" y="35"/>
                  <a:pt x="737" y="35"/>
                </a:cubicBezTo>
                <a:cubicBezTo>
                  <a:pt x="737" y="35"/>
                  <a:pt x="737" y="35"/>
                  <a:pt x="737" y="35"/>
                </a:cubicBezTo>
                <a:cubicBezTo>
                  <a:pt x="732" y="33"/>
                  <a:pt x="735" y="38"/>
                  <a:pt x="732" y="38"/>
                </a:cubicBezTo>
                <a:cubicBezTo>
                  <a:pt x="731" y="38"/>
                  <a:pt x="731" y="38"/>
                  <a:pt x="731" y="38"/>
                </a:cubicBezTo>
                <a:cubicBezTo>
                  <a:pt x="729" y="39"/>
                  <a:pt x="729" y="39"/>
                  <a:pt x="729" y="39"/>
                </a:cubicBezTo>
                <a:cubicBezTo>
                  <a:pt x="730" y="40"/>
                  <a:pt x="730" y="40"/>
                  <a:pt x="730" y="40"/>
                </a:cubicBezTo>
                <a:cubicBezTo>
                  <a:pt x="726" y="43"/>
                  <a:pt x="726" y="43"/>
                  <a:pt x="726" y="43"/>
                </a:cubicBezTo>
                <a:cubicBezTo>
                  <a:pt x="726" y="44"/>
                  <a:pt x="726" y="44"/>
                  <a:pt x="726" y="44"/>
                </a:cubicBezTo>
                <a:cubicBezTo>
                  <a:pt x="722" y="43"/>
                  <a:pt x="722" y="43"/>
                  <a:pt x="722" y="43"/>
                </a:cubicBezTo>
                <a:cubicBezTo>
                  <a:pt x="720" y="47"/>
                  <a:pt x="720" y="47"/>
                  <a:pt x="720" y="47"/>
                </a:cubicBezTo>
                <a:cubicBezTo>
                  <a:pt x="716" y="47"/>
                  <a:pt x="716" y="47"/>
                  <a:pt x="716" y="47"/>
                </a:cubicBezTo>
                <a:cubicBezTo>
                  <a:pt x="723" y="48"/>
                  <a:pt x="723" y="48"/>
                  <a:pt x="723" y="48"/>
                </a:cubicBezTo>
                <a:cubicBezTo>
                  <a:pt x="723" y="51"/>
                  <a:pt x="723" y="51"/>
                  <a:pt x="723" y="51"/>
                </a:cubicBezTo>
                <a:cubicBezTo>
                  <a:pt x="720" y="50"/>
                  <a:pt x="720" y="50"/>
                  <a:pt x="720" y="50"/>
                </a:cubicBezTo>
                <a:cubicBezTo>
                  <a:pt x="717" y="52"/>
                  <a:pt x="734" y="49"/>
                  <a:pt x="714" y="53"/>
                </a:cubicBezTo>
                <a:cubicBezTo>
                  <a:pt x="718" y="54"/>
                  <a:pt x="718" y="54"/>
                  <a:pt x="718" y="54"/>
                </a:cubicBezTo>
                <a:cubicBezTo>
                  <a:pt x="714" y="55"/>
                  <a:pt x="714" y="55"/>
                  <a:pt x="714" y="55"/>
                </a:cubicBezTo>
                <a:cubicBezTo>
                  <a:pt x="713" y="58"/>
                  <a:pt x="721" y="52"/>
                  <a:pt x="711" y="58"/>
                </a:cubicBezTo>
                <a:cubicBezTo>
                  <a:pt x="711" y="59"/>
                  <a:pt x="717" y="58"/>
                  <a:pt x="709" y="57"/>
                </a:cubicBezTo>
                <a:cubicBezTo>
                  <a:pt x="709" y="58"/>
                  <a:pt x="713" y="55"/>
                  <a:pt x="708" y="59"/>
                </a:cubicBezTo>
                <a:cubicBezTo>
                  <a:pt x="716" y="59"/>
                  <a:pt x="716" y="59"/>
                  <a:pt x="716" y="59"/>
                </a:cubicBezTo>
                <a:cubicBezTo>
                  <a:pt x="711" y="63"/>
                  <a:pt x="711" y="63"/>
                  <a:pt x="711" y="63"/>
                </a:cubicBezTo>
                <a:cubicBezTo>
                  <a:pt x="711" y="65"/>
                  <a:pt x="711" y="65"/>
                  <a:pt x="711" y="65"/>
                </a:cubicBezTo>
                <a:cubicBezTo>
                  <a:pt x="723" y="64"/>
                  <a:pt x="723" y="64"/>
                  <a:pt x="723" y="64"/>
                </a:cubicBezTo>
                <a:cubicBezTo>
                  <a:pt x="728" y="66"/>
                  <a:pt x="728" y="66"/>
                  <a:pt x="728" y="66"/>
                </a:cubicBezTo>
                <a:cubicBezTo>
                  <a:pt x="724" y="67"/>
                  <a:pt x="724" y="67"/>
                  <a:pt x="724" y="67"/>
                </a:cubicBezTo>
                <a:cubicBezTo>
                  <a:pt x="724" y="68"/>
                  <a:pt x="725" y="69"/>
                  <a:pt x="726" y="68"/>
                </a:cubicBezTo>
                <a:cubicBezTo>
                  <a:pt x="718" y="68"/>
                  <a:pt x="718" y="68"/>
                  <a:pt x="718" y="68"/>
                </a:cubicBezTo>
                <a:cubicBezTo>
                  <a:pt x="720" y="70"/>
                  <a:pt x="720" y="70"/>
                  <a:pt x="720" y="70"/>
                </a:cubicBezTo>
                <a:cubicBezTo>
                  <a:pt x="719" y="71"/>
                  <a:pt x="719" y="71"/>
                  <a:pt x="719" y="71"/>
                </a:cubicBezTo>
                <a:cubicBezTo>
                  <a:pt x="716" y="67"/>
                  <a:pt x="716" y="67"/>
                  <a:pt x="716" y="67"/>
                </a:cubicBezTo>
                <a:cubicBezTo>
                  <a:pt x="708" y="68"/>
                  <a:pt x="708" y="68"/>
                  <a:pt x="708" y="68"/>
                </a:cubicBezTo>
                <a:cubicBezTo>
                  <a:pt x="708" y="71"/>
                  <a:pt x="708" y="71"/>
                  <a:pt x="708" y="71"/>
                </a:cubicBezTo>
                <a:cubicBezTo>
                  <a:pt x="705" y="71"/>
                  <a:pt x="705" y="71"/>
                  <a:pt x="705" y="71"/>
                </a:cubicBezTo>
                <a:cubicBezTo>
                  <a:pt x="705" y="71"/>
                  <a:pt x="703" y="70"/>
                  <a:pt x="705" y="69"/>
                </a:cubicBezTo>
                <a:cubicBezTo>
                  <a:pt x="697" y="72"/>
                  <a:pt x="697" y="72"/>
                  <a:pt x="697" y="72"/>
                </a:cubicBezTo>
                <a:cubicBezTo>
                  <a:pt x="697" y="73"/>
                  <a:pt x="697" y="73"/>
                  <a:pt x="697" y="73"/>
                </a:cubicBezTo>
                <a:cubicBezTo>
                  <a:pt x="706" y="72"/>
                  <a:pt x="691" y="78"/>
                  <a:pt x="705" y="75"/>
                </a:cubicBezTo>
                <a:cubicBezTo>
                  <a:pt x="697" y="76"/>
                  <a:pt x="697" y="76"/>
                  <a:pt x="697" y="76"/>
                </a:cubicBezTo>
                <a:cubicBezTo>
                  <a:pt x="699" y="79"/>
                  <a:pt x="699" y="79"/>
                  <a:pt x="699" y="79"/>
                </a:cubicBezTo>
                <a:cubicBezTo>
                  <a:pt x="699" y="77"/>
                  <a:pt x="698" y="78"/>
                  <a:pt x="701" y="79"/>
                </a:cubicBezTo>
                <a:cubicBezTo>
                  <a:pt x="698" y="79"/>
                  <a:pt x="698" y="79"/>
                  <a:pt x="698" y="79"/>
                </a:cubicBezTo>
                <a:cubicBezTo>
                  <a:pt x="696" y="79"/>
                  <a:pt x="696" y="79"/>
                  <a:pt x="696" y="79"/>
                </a:cubicBezTo>
                <a:cubicBezTo>
                  <a:pt x="694" y="76"/>
                  <a:pt x="706" y="81"/>
                  <a:pt x="692" y="76"/>
                </a:cubicBezTo>
                <a:cubicBezTo>
                  <a:pt x="692" y="81"/>
                  <a:pt x="692" y="81"/>
                  <a:pt x="692" y="81"/>
                </a:cubicBezTo>
                <a:cubicBezTo>
                  <a:pt x="690" y="80"/>
                  <a:pt x="690" y="80"/>
                  <a:pt x="690" y="80"/>
                </a:cubicBezTo>
                <a:cubicBezTo>
                  <a:pt x="688" y="76"/>
                  <a:pt x="688" y="76"/>
                  <a:pt x="688" y="76"/>
                </a:cubicBezTo>
                <a:cubicBezTo>
                  <a:pt x="685" y="79"/>
                  <a:pt x="707" y="79"/>
                  <a:pt x="678" y="79"/>
                </a:cubicBezTo>
                <a:cubicBezTo>
                  <a:pt x="676" y="80"/>
                  <a:pt x="679" y="82"/>
                  <a:pt x="679" y="83"/>
                </a:cubicBezTo>
                <a:cubicBezTo>
                  <a:pt x="680" y="82"/>
                  <a:pt x="681" y="84"/>
                  <a:pt x="676" y="84"/>
                </a:cubicBezTo>
                <a:cubicBezTo>
                  <a:pt x="676" y="85"/>
                  <a:pt x="676" y="85"/>
                  <a:pt x="676" y="85"/>
                </a:cubicBezTo>
                <a:cubicBezTo>
                  <a:pt x="678" y="88"/>
                  <a:pt x="681" y="87"/>
                  <a:pt x="687" y="81"/>
                </a:cubicBezTo>
                <a:cubicBezTo>
                  <a:pt x="688" y="81"/>
                  <a:pt x="688" y="81"/>
                  <a:pt x="688" y="81"/>
                </a:cubicBezTo>
                <a:cubicBezTo>
                  <a:pt x="687" y="83"/>
                  <a:pt x="687" y="83"/>
                  <a:pt x="687" y="83"/>
                </a:cubicBezTo>
                <a:cubicBezTo>
                  <a:pt x="690" y="85"/>
                  <a:pt x="690" y="85"/>
                  <a:pt x="690" y="85"/>
                </a:cubicBezTo>
                <a:cubicBezTo>
                  <a:pt x="693" y="84"/>
                  <a:pt x="693" y="84"/>
                  <a:pt x="693" y="84"/>
                </a:cubicBezTo>
                <a:cubicBezTo>
                  <a:pt x="695" y="82"/>
                  <a:pt x="695" y="82"/>
                  <a:pt x="695" y="82"/>
                </a:cubicBezTo>
                <a:cubicBezTo>
                  <a:pt x="697" y="84"/>
                  <a:pt x="697" y="84"/>
                  <a:pt x="697" y="84"/>
                </a:cubicBezTo>
                <a:cubicBezTo>
                  <a:pt x="702" y="83"/>
                  <a:pt x="702" y="83"/>
                  <a:pt x="702" y="83"/>
                </a:cubicBezTo>
                <a:cubicBezTo>
                  <a:pt x="701" y="82"/>
                  <a:pt x="701" y="87"/>
                  <a:pt x="702" y="81"/>
                </a:cubicBezTo>
                <a:cubicBezTo>
                  <a:pt x="708" y="81"/>
                  <a:pt x="708" y="81"/>
                  <a:pt x="708" y="81"/>
                </a:cubicBezTo>
                <a:cubicBezTo>
                  <a:pt x="719" y="76"/>
                  <a:pt x="719" y="76"/>
                  <a:pt x="719" y="76"/>
                </a:cubicBezTo>
                <a:cubicBezTo>
                  <a:pt x="718" y="75"/>
                  <a:pt x="716" y="83"/>
                  <a:pt x="719" y="73"/>
                </a:cubicBezTo>
                <a:cubicBezTo>
                  <a:pt x="725" y="75"/>
                  <a:pt x="725" y="75"/>
                  <a:pt x="725" y="75"/>
                </a:cubicBezTo>
                <a:cubicBezTo>
                  <a:pt x="729" y="72"/>
                  <a:pt x="729" y="72"/>
                  <a:pt x="729" y="72"/>
                </a:cubicBezTo>
                <a:cubicBezTo>
                  <a:pt x="729" y="73"/>
                  <a:pt x="729" y="73"/>
                  <a:pt x="729" y="73"/>
                </a:cubicBezTo>
                <a:cubicBezTo>
                  <a:pt x="730" y="72"/>
                  <a:pt x="730" y="72"/>
                  <a:pt x="730" y="72"/>
                </a:cubicBezTo>
                <a:cubicBezTo>
                  <a:pt x="729" y="68"/>
                  <a:pt x="729" y="68"/>
                  <a:pt x="729" y="68"/>
                </a:cubicBezTo>
                <a:cubicBezTo>
                  <a:pt x="732" y="68"/>
                  <a:pt x="732" y="68"/>
                  <a:pt x="732" y="68"/>
                </a:cubicBezTo>
                <a:cubicBezTo>
                  <a:pt x="733" y="68"/>
                  <a:pt x="733" y="68"/>
                  <a:pt x="733" y="68"/>
                </a:cubicBezTo>
                <a:cubicBezTo>
                  <a:pt x="732" y="70"/>
                  <a:pt x="732" y="70"/>
                  <a:pt x="732" y="70"/>
                </a:cubicBezTo>
                <a:cubicBezTo>
                  <a:pt x="737" y="70"/>
                  <a:pt x="725" y="72"/>
                  <a:pt x="738" y="72"/>
                </a:cubicBezTo>
                <a:cubicBezTo>
                  <a:pt x="739" y="73"/>
                  <a:pt x="739" y="73"/>
                  <a:pt x="739" y="73"/>
                </a:cubicBezTo>
                <a:cubicBezTo>
                  <a:pt x="743" y="72"/>
                  <a:pt x="743" y="72"/>
                  <a:pt x="743" y="72"/>
                </a:cubicBezTo>
                <a:cubicBezTo>
                  <a:pt x="748" y="68"/>
                  <a:pt x="748" y="68"/>
                  <a:pt x="748" y="68"/>
                </a:cubicBezTo>
                <a:cubicBezTo>
                  <a:pt x="750" y="68"/>
                  <a:pt x="750" y="68"/>
                  <a:pt x="750" y="68"/>
                </a:cubicBezTo>
                <a:cubicBezTo>
                  <a:pt x="752" y="66"/>
                  <a:pt x="752" y="66"/>
                  <a:pt x="752" y="66"/>
                </a:cubicBezTo>
                <a:cubicBezTo>
                  <a:pt x="757" y="68"/>
                  <a:pt x="757" y="68"/>
                  <a:pt x="757" y="68"/>
                </a:cubicBezTo>
                <a:cubicBezTo>
                  <a:pt x="760" y="68"/>
                  <a:pt x="760" y="68"/>
                  <a:pt x="760" y="68"/>
                </a:cubicBezTo>
                <a:cubicBezTo>
                  <a:pt x="764" y="64"/>
                  <a:pt x="764" y="64"/>
                  <a:pt x="764" y="64"/>
                </a:cubicBezTo>
                <a:cubicBezTo>
                  <a:pt x="764" y="63"/>
                  <a:pt x="764" y="63"/>
                  <a:pt x="764" y="63"/>
                </a:cubicBezTo>
                <a:cubicBezTo>
                  <a:pt x="767" y="62"/>
                  <a:pt x="767" y="62"/>
                  <a:pt x="767" y="62"/>
                </a:cubicBezTo>
                <a:cubicBezTo>
                  <a:pt x="767" y="61"/>
                  <a:pt x="770" y="67"/>
                  <a:pt x="766" y="60"/>
                </a:cubicBezTo>
                <a:cubicBezTo>
                  <a:pt x="769" y="59"/>
                  <a:pt x="769" y="59"/>
                  <a:pt x="769" y="59"/>
                </a:cubicBezTo>
                <a:cubicBezTo>
                  <a:pt x="774" y="55"/>
                  <a:pt x="774" y="55"/>
                  <a:pt x="774" y="55"/>
                </a:cubicBezTo>
                <a:cubicBezTo>
                  <a:pt x="779" y="54"/>
                  <a:pt x="779" y="54"/>
                  <a:pt x="779" y="54"/>
                </a:cubicBezTo>
                <a:cubicBezTo>
                  <a:pt x="781" y="50"/>
                  <a:pt x="781" y="50"/>
                  <a:pt x="781" y="50"/>
                </a:cubicBezTo>
                <a:cubicBezTo>
                  <a:pt x="783" y="48"/>
                  <a:pt x="782" y="51"/>
                  <a:pt x="784" y="49"/>
                </a:cubicBezTo>
                <a:cubicBezTo>
                  <a:pt x="784" y="53"/>
                  <a:pt x="784" y="53"/>
                  <a:pt x="784" y="53"/>
                </a:cubicBezTo>
                <a:cubicBezTo>
                  <a:pt x="783" y="53"/>
                  <a:pt x="786" y="49"/>
                  <a:pt x="781" y="54"/>
                </a:cubicBezTo>
                <a:cubicBezTo>
                  <a:pt x="785" y="56"/>
                  <a:pt x="785" y="56"/>
                  <a:pt x="785" y="56"/>
                </a:cubicBezTo>
                <a:cubicBezTo>
                  <a:pt x="790" y="54"/>
                  <a:pt x="790" y="54"/>
                  <a:pt x="790" y="54"/>
                </a:cubicBezTo>
                <a:cubicBezTo>
                  <a:pt x="789" y="55"/>
                  <a:pt x="789" y="55"/>
                  <a:pt x="789" y="55"/>
                </a:cubicBezTo>
                <a:cubicBezTo>
                  <a:pt x="793" y="60"/>
                  <a:pt x="793" y="60"/>
                  <a:pt x="793" y="60"/>
                </a:cubicBezTo>
                <a:cubicBezTo>
                  <a:pt x="794" y="62"/>
                  <a:pt x="798" y="56"/>
                  <a:pt x="797" y="62"/>
                </a:cubicBezTo>
                <a:cubicBezTo>
                  <a:pt x="798" y="61"/>
                  <a:pt x="798" y="61"/>
                  <a:pt x="798" y="61"/>
                </a:cubicBezTo>
                <a:cubicBezTo>
                  <a:pt x="800" y="63"/>
                  <a:pt x="800" y="63"/>
                  <a:pt x="800" y="63"/>
                </a:cubicBezTo>
                <a:cubicBezTo>
                  <a:pt x="803" y="60"/>
                  <a:pt x="803" y="60"/>
                  <a:pt x="803" y="60"/>
                </a:cubicBezTo>
                <a:cubicBezTo>
                  <a:pt x="803" y="56"/>
                  <a:pt x="803" y="56"/>
                  <a:pt x="803" y="56"/>
                </a:cubicBezTo>
                <a:cubicBezTo>
                  <a:pt x="799" y="56"/>
                  <a:pt x="799" y="56"/>
                  <a:pt x="799" y="56"/>
                </a:cubicBezTo>
                <a:cubicBezTo>
                  <a:pt x="801" y="54"/>
                  <a:pt x="801" y="54"/>
                  <a:pt x="801" y="54"/>
                </a:cubicBezTo>
                <a:cubicBezTo>
                  <a:pt x="794" y="53"/>
                  <a:pt x="794" y="53"/>
                  <a:pt x="794" y="53"/>
                </a:cubicBezTo>
                <a:cubicBezTo>
                  <a:pt x="793" y="52"/>
                  <a:pt x="793" y="52"/>
                  <a:pt x="793" y="52"/>
                </a:cubicBezTo>
                <a:cubicBezTo>
                  <a:pt x="793" y="50"/>
                  <a:pt x="793" y="50"/>
                  <a:pt x="793" y="50"/>
                </a:cubicBezTo>
                <a:cubicBezTo>
                  <a:pt x="798" y="48"/>
                  <a:pt x="798" y="48"/>
                  <a:pt x="798" y="48"/>
                </a:cubicBezTo>
                <a:cubicBezTo>
                  <a:pt x="800" y="44"/>
                  <a:pt x="800" y="44"/>
                  <a:pt x="800" y="44"/>
                </a:cubicBezTo>
                <a:cubicBezTo>
                  <a:pt x="802" y="44"/>
                  <a:pt x="802" y="44"/>
                  <a:pt x="802" y="44"/>
                </a:cubicBezTo>
                <a:cubicBezTo>
                  <a:pt x="801" y="47"/>
                  <a:pt x="801" y="47"/>
                  <a:pt x="801" y="47"/>
                </a:cubicBezTo>
                <a:cubicBezTo>
                  <a:pt x="802" y="47"/>
                  <a:pt x="802" y="47"/>
                  <a:pt x="802" y="47"/>
                </a:cubicBezTo>
                <a:cubicBezTo>
                  <a:pt x="805" y="43"/>
                  <a:pt x="805" y="43"/>
                  <a:pt x="805" y="43"/>
                </a:cubicBezTo>
                <a:cubicBezTo>
                  <a:pt x="808" y="43"/>
                  <a:pt x="808" y="43"/>
                  <a:pt x="808" y="43"/>
                </a:cubicBezTo>
                <a:cubicBezTo>
                  <a:pt x="810" y="38"/>
                  <a:pt x="780" y="61"/>
                  <a:pt x="817" y="32"/>
                </a:cubicBezTo>
                <a:cubicBezTo>
                  <a:pt x="827" y="25"/>
                  <a:pt x="827" y="25"/>
                  <a:pt x="827" y="25"/>
                </a:cubicBezTo>
                <a:cubicBezTo>
                  <a:pt x="828" y="26"/>
                  <a:pt x="828" y="26"/>
                  <a:pt x="828" y="26"/>
                </a:cubicBezTo>
                <a:cubicBezTo>
                  <a:pt x="825" y="29"/>
                  <a:pt x="825" y="29"/>
                  <a:pt x="825" y="29"/>
                </a:cubicBezTo>
                <a:cubicBezTo>
                  <a:pt x="823" y="30"/>
                  <a:pt x="823" y="30"/>
                  <a:pt x="823" y="30"/>
                </a:cubicBezTo>
                <a:cubicBezTo>
                  <a:pt x="828" y="28"/>
                  <a:pt x="820" y="34"/>
                  <a:pt x="828" y="30"/>
                </a:cubicBezTo>
                <a:cubicBezTo>
                  <a:pt x="829" y="30"/>
                  <a:pt x="830" y="29"/>
                  <a:pt x="830" y="30"/>
                </a:cubicBezTo>
                <a:cubicBezTo>
                  <a:pt x="830" y="28"/>
                  <a:pt x="830" y="28"/>
                  <a:pt x="830" y="28"/>
                </a:cubicBezTo>
                <a:cubicBezTo>
                  <a:pt x="836" y="28"/>
                  <a:pt x="836" y="28"/>
                  <a:pt x="836" y="28"/>
                </a:cubicBezTo>
                <a:cubicBezTo>
                  <a:pt x="835" y="27"/>
                  <a:pt x="835" y="27"/>
                  <a:pt x="835" y="27"/>
                </a:cubicBezTo>
                <a:cubicBezTo>
                  <a:pt x="834" y="25"/>
                  <a:pt x="834" y="25"/>
                  <a:pt x="834" y="25"/>
                </a:cubicBezTo>
                <a:cubicBezTo>
                  <a:pt x="838" y="25"/>
                  <a:pt x="831" y="22"/>
                  <a:pt x="843" y="20"/>
                </a:cubicBezTo>
                <a:cubicBezTo>
                  <a:pt x="843" y="17"/>
                  <a:pt x="843" y="17"/>
                  <a:pt x="843" y="17"/>
                </a:cubicBezTo>
                <a:cubicBezTo>
                  <a:pt x="848" y="15"/>
                  <a:pt x="848" y="15"/>
                  <a:pt x="848" y="15"/>
                </a:cubicBezTo>
                <a:cubicBezTo>
                  <a:pt x="849" y="13"/>
                  <a:pt x="849" y="13"/>
                  <a:pt x="849" y="13"/>
                </a:cubicBezTo>
                <a:cubicBezTo>
                  <a:pt x="863" y="5"/>
                  <a:pt x="863" y="5"/>
                  <a:pt x="863" y="5"/>
                </a:cubicBezTo>
                <a:cubicBezTo>
                  <a:pt x="864" y="5"/>
                  <a:pt x="864" y="5"/>
                  <a:pt x="864" y="5"/>
                </a:cubicBezTo>
                <a:cubicBezTo>
                  <a:pt x="873" y="0"/>
                  <a:pt x="873" y="0"/>
                  <a:pt x="873" y="0"/>
                </a:cubicBezTo>
                <a:cubicBezTo>
                  <a:pt x="873" y="5"/>
                  <a:pt x="873" y="5"/>
                  <a:pt x="873" y="5"/>
                </a:cubicBezTo>
                <a:lnTo>
                  <a:pt x="876" y="9"/>
                </a:lnTo>
                <a:close/>
              </a:path>
            </a:pathLst>
          </a:custGeom>
          <a:blipFill dpi="0" rotWithShape="1">
            <a:blip r:embed="rId46" cstate="screen">
              <a:alphaModFix amt="2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9466" t="15630" r="16754" b="15183"/>
            </a:stretch>
          </a:blip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EFC9557F-A631-436E-809E-8442B700B33B}"/>
              </a:ext>
            </a:extLst>
          </p:cNvPr>
          <p:cNvPicPr>
            <a:picLocks noChangeAspect="1"/>
          </p:cNvPicPr>
          <p:nvPr/>
        </p:nvPicPr>
        <p:blipFill rotWithShape="1">
          <a:blip r:embed="rId4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25210"/>
          <a:stretch/>
        </p:blipFill>
        <p:spPr>
          <a:xfrm>
            <a:off x="-407505" y="-37004"/>
            <a:ext cx="9281160" cy="6932008"/>
          </a:xfrm>
          <a:prstGeom prst="rect">
            <a:avLst/>
          </a:prstGeom>
        </p:spPr>
      </p:pic>
      <p:grpSp>
        <p:nvGrpSpPr>
          <p:cNvPr id="8" name="PA-组合 7">
            <a:extLst>
              <a:ext uri="{FF2B5EF4-FFF2-40B4-BE49-F238E27FC236}">
                <a16:creationId xmlns:a16="http://schemas.microsoft.com/office/drawing/2014/main" id="{71039D96-B1D2-4E6E-B794-7F3FED3E9721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-458361" y="355924"/>
            <a:ext cx="3547538" cy="4674505"/>
            <a:chOff x="-441851" y="-252872"/>
            <a:chExt cx="3547538" cy="4674505"/>
          </a:xfrm>
        </p:grpSpPr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id="{74B182F0-E9FB-418B-854E-3BA132C0A416}"/>
                </a:ext>
              </a:extLst>
            </p:cNvPr>
            <p:cNvGrpSpPr/>
            <p:nvPr/>
          </p:nvGrpSpPr>
          <p:grpSpPr>
            <a:xfrm>
              <a:off x="-441851" y="-252872"/>
              <a:ext cx="3547538" cy="4674505"/>
              <a:chOff x="-1047406" y="-201108"/>
              <a:chExt cx="4499382" cy="4674505"/>
            </a:xfrm>
          </p:grpSpPr>
          <p:pic>
            <p:nvPicPr>
              <p:cNvPr id="21" name="PA-图片 20">
                <a:extLst>
                  <a:ext uri="{FF2B5EF4-FFF2-40B4-BE49-F238E27FC236}">
                    <a16:creationId xmlns:a16="http://schemas.microsoft.com/office/drawing/2014/main" id="{25C69C2D-AFCA-4141-9B4D-29A2B13607E1}"/>
                  </a:ext>
                </a:extLst>
              </p:cNvPr>
              <p:cNvPicPr>
                <a:picLocks noChangeAspect="1"/>
              </p:cNvPicPr>
              <p:nvPr>
                <p:custDataLst>
                  <p:tags r:id="rId42"/>
                </p:custDataLst>
              </p:nvPr>
            </p:nvPicPr>
            <p:blipFill>
              <a:blip r:embed="rId48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 rot="5400000" flipH="1" flipV="1">
                <a:off x="-2119118" y="870604"/>
                <a:ext cx="4648849" cy="2505425"/>
              </a:xfrm>
              <a:prstGeom prst="rect">
                <a:avLst/>
              </a:prstGeom>
            </p:spPr>
          </p:pic>
          <p:pic>
            <p:nvPicPr>
              <p:cNvPr id="52" name="PA-图片 51">
                <a:extLst>
                  <a:ext uri="{FF2B5EF4-FFF2-40B4-BE49-F238E27FC236}">
                    <a16:creationId xmlns:a16="http://schemas.microsoft.com/office/drawing/2014/main" id="{87C28295-D57D-4964-B47B-F42A28CBF9F7}"/>
                  </a:ext>
                </a:extLst>
              </p:cNvPr>
              <p:cNvPicPr>
                <a:picLocks noChangeAspect="1"/>
              </p:cNvPicPr>
              <p:nvPr>
                <p:custDataLst>
                  <p:tags r:id="rId43"/>
                </p:custDataLst>
              </p:nvPr>
            </p:nvPicPr>
            <p:blipFill>
              <a:blip r:embed="rId48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 rot="16200000" flipV="1">
                <a:off x="-125161" y="896260"/>
                <a:ext cx="4648849" cy="2505425"/>
              </a:xfrm>
              <a:prstGeom prst="rect">
                <a:avLst/>
              </a:prstGeom>
            </p:spPr>
          </p:pic>
        </p:grpSp>
        <p:grpSp>
          <p:nvGrpSpPr>
            <p:cNvPr id="27" name="组合 26">
              <a:extLst>
                <a:ext uri="{FF2B5EF4-FFF2-40B4-BE49-F238E27FC236}">
                  <a16:creationId xmlns:a16="http://schemas.microsoft.com/office/drawing/2014/main" id="{27C0BF94-8DD2-4735-B3F8-3A2751090E55}"/>
                </a:ext>
              </a:extLst>
            </p:cNvPr>
            <p:cNvGrpSpPr/>
            <p:nvPr/>
          </p:nvGrpSpPr>
          <p:grpSpPr>
            <a:xfrm>
              <a:off x="654489" y="388771"/>
              <a:ext cx="1415772" cy="3286437"/>
              <a:chOff x="-127608" y="-1238066"/>
              <a:chExt cx="1415772" cy="3286437"/>
            </a:xfrm>
          </p:grpSpPr>
          <p:sp>
            <p:nvSpPr>
              <p:cNvPr id="29" name="PA-矩形 28">
                <a:extLst>
                  <a:ext uri="{FF2B5EF4-FFF2-40B4-BE49-F238E27FC236}">
                    <a16:creationId xmlns:a16="http://schemas.microsoft.com/office/drawing/2014/main" id="{9494897E-2A6D-432F-B4CA-573322128808}"/>
                  </a:ext>
                </a:extLst>
              </p:cNvPr>
              <p:cNvSpPr/>
              <p:nvPr>
                <p:custDataLst>
                  <p:tags r:id="rId39"/>
                </p:custDataLst>
              </p:nvPr>
            </p:nvSpPr>
            <p:spPr>
              <a:xfrm>
                <a:off x="55135" y="54092"/>
                <a:ext cx="1031051" cy="1107996"/>
              </a:xfrm>
              <a:prstGeom prst="rect">
                <a:avLst/>
              </a:prstGeom>
            </p:spPr>
            <p:txBody>
              <a:bodyPr wrap="none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6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自</a:t>
                </a:r>
              </a:p>
            </p:txBody>
          </p:sp>
          <p:sp>
            <p:nvSpPr>
              <p:cNvPr id="31" name="PA-矩形 30">
                <a:extLst>
                  <a:ext uri="{FF2B5EF4-FFF2-40B4-BE49-F238E27FC236}">
                    <a16:creationId xmlns:a16="http://schemas.microsoft.com/office/drawing/2014/main" id="{7EF8C75A-A797-4230-BD49-F7F4D3043610}"/>
                  </a:ext>
                </a:extLst>
              </p:cNvPr>
              <p:cNvSpPr/>
              <p:nvPr>
                <p:custDataLst>
                  <p:tags r:id="rId40"/>
                </p:custDataLst>
              </p:nvPr>
            </p:nvSpPr>
            <p:spPr>
              <a:xfrm>
                <a:off x="-127608" y="-1238066"/>
                <a:ext cx="1415772" cy="1569660"/>
              </a:xfrm>
              <a:prstGeom prst="rect">
                <a:avLst/>
              </a:prstGeom>
            </p:spPr>
            <p:txBody>
              <a:bodyPr wrap="none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9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50800" dist="38100" dir="2700000" algn="tl" rotWithShape="0">
                        <a:srgbClr val="274F69">
                          <a:alpha val="46000"/>
                        </a:srgbClr>
                      </a:outerShdw>
                    </a:effectLst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朱</a:t>
                </a:r>
              </a:p>
            </p:txBody>
          </p:sp>
          <p:sp>
            <p:nvSpPr>
              <p:cNvPr id="32" name="PA-矩形 31">
                <a:extLst>
                  <a:ext uri="{FF2B5EF4-FFF2-40B4-BE49-F238E27FC236}">
                    <a16:creationId xmlns:a16="http://schemas.microsoft.com/office/drawing/2014/main" id="{6603E530-8E7D-43C0-AFD3-22014DA794B5}"/>
                  </a:ext>
                </a:extLst>
              </p:cNvPr>
              <p:cNvSpPr/>
              <p:nvPr>
                <p:custDataLst>
                  <p:tags r:id="rId41"/>
                </p:custDataLst>
              </p:nvPr>
            </p:nvSpPr>
            <p:spPr>
              <a:xfrm>
                <a:off x="19067" y="848042"/>
                <a:ext cx="1107996" cy="1200329"/>
              </a:xfrm>
              <a:prstGeom prst="rect">
                <a:avLst/>
              </a:prstGeom>
            </p:spPr>
            <p:txBody>
              <a:bodyPr wrap="none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7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50800" dist="38100" dir="2700000" algn="tl" rotWithShape="0">
                        <a:srgbClr val="274F69">
                          <a:alpha val="46000"/>
                        </a:srgbClr>
                      </a:outerShdw>
                    </a:effectLst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清</a:t>
                </a:r>
              </a:p>
            </p:txBody>
          </p:sp>
        </p:grpSp>
      </p:grpSp>
      <p:grpSp>
        <p:nvGrpSpPr>
          <p:cNvPr id="4" name="PA-组合 3">
            <a:extLst>
              <a:ext uri="{FF2B5EF4-FFF2-40B4-BE49-F238E27FC236}">
                <a16:creationId xmlns:a16="http://schemas.microsoft.com/office/drawing/2014/main" id="{6FB1404E-A7E5-4AF0-B3C2-901D774CA56A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6635731" y="1380193"/>
            <a:ext cx="3966835" cy="775120"/>
            <a:chOff x="8055011" y="1829923"/>
            <a:chExt cx="3966835" cy="775120"/>
          </a:xfrm>
        </p:grpSpPr>
        <p:sp>
          <p:nvSpPr>
            <p:cNvPr id="34" name="PA-任意多边形 21">
              <a:extLst>
                <a:ext uri="{FF2B5EF4-FFF2-40B4-BE49-F238E27FC236}">
                  <a16:creationId xmlns:a16="http://schemas.microsoft.com/office/drawing/2014/main" id="{66ED8953-F0D9-45C0-A60D-0D379A679472}"/>
                </a:ext>
              </a:extLst>
            </p:cNvPr>
            <p:cNvSpPr/>
            <p:nvPr>
              <p:custDataLst>
                <p:tags r:id="rId37"/>
              </p:custDataLst>
            </p:nvPr>
          </p:nvSpPr>
          <p:spPr>
            <a:xfrm>
              <a:off x="8055011" y="1829923"/>
              <a:ext cx="3966835" cy="775120"/>
            </a:xfrm>
            <a:custGeom>
              <a:avLst/>
              <a:gdLst>
                <a:gd name="connsiteX0" fmla="*/ 251412 w 7663268"/>
                <a:gd name="connsiteY0" fmla="*/ 0 h 1497404"/>
                <a:gd name="connsiteX1" fmla="*/ 7411857 w 7663268"/>
                <a:gd name="connsiteY1" fmla="*/ 0 h 1497404"/>
                <a:gd name="connsiteX2" fmla="*/ 7637563 w 7663268"/>
                <a:gd name="connsiteY2" fmla="*/ 250113 h 1497404"/>
                <a:gd name="connsiteX3" fmla="*/ 7663265 w 7663268"/>
                <a:gd name="connsiteY3" fmla="*/ 251411 h 1497404"/>
                <a:gd name="connsiteX4" fmla="*/ 7663268 w 7663268"/>
                <a:gd name="connsiteY4" fmla="*/ 251411 h 1497404"/>
                <a:gd name="connsiteX5" fmla="*/ 7663268 w 7663268"/>
                <a:gd name="connsiteY5" fmla="*/ 1245992 h 1497404"/>
                <a:gd name="connsiteX6" fmla="*/ 7637563 w 7663268"/>
                <a:gd name="connsiteY6" fmla="*/ 1247290 h 1497404"/>
                <a:gd name="connsiteX7" fmla="*/ 7411857 w 7663268"/>
                <a:gd name="connsiteY7" fmla="*/ 1497404 h 1497404"/>
                <a:gd name="connsiteX8" fmla="*/ 251412 w 7663268"/>
                <a:gd name="connsiteY8" fmla="*/ 1497404 h 1497404"/>
                <a:gd name="connsiteX9" fmla="*/ 251412 w 7663268"/>
                <a:gd name="connsiteY9" fmla="*/ 1497401 h 1497404"/>
                <a:gd name="connsiteX10" fmla="*/ 250114 w 7663268"/>
                <a:gd name="connsiteY10" fmla="*/ 1471699 h 1497404"/>
                <a:gd name="connsiteX11" fmla="*/ 0 w 7663268"/>
                <a:gd name="connsiteY11" fmla="*/ 1245992 h 1497404"/>
                <a:gd name="connsiteX12" fmla="*/ 0 w 7663268"/>
                <a:gd name="connsiteY12" fmla="*/ 251410 h 1497404"/>
                <a:gd name="connsiteX13" fmla="*/ 4 w 7663268"/>
                <a:gd name="connsiteY13" fmla="*/ 251410 h 1497404"/>
                <a:gd name="connsiteX14" fmla="*/ 25706 w 7663268"/>
                <a:gd name="connsiteY14" fmla="*/ 250112 h 1497404"/>
                <a:gd name="connsiteX15" fmla="*/ 250114 w 7663268"/>
                <a:gd name="connsiteY15" fmla="*/ 25704 h 1497404"/>
                <a:gd name="connsiteX16" fmla="*/ 251412 w 7663268"/>
                <a:gd name="connsiteY16" fmla="*/ 2 h 149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63268" h="1497404">
                  <a:moveTo>
                    <a:pt x="251412" y="0"/>
                  </a:moveTo>
                  <a:lnTo>
                    <a:pt x="7411857" y="0"/>
                  </a:lnTo>
                  <a:cubicBezTo>
                    <a:pt x="7411857" y="130172"/>
                    <a:pt x="7510787" y="237238"/>
                    <a:pt x="7637563" y="250113"/>
                  </a:cubicBezTo>
                  <a:lnTo>
                    <a:pt x="7663265" y="251411"/>
                  </a:lnTo>
                  <a:lnTo>
                    <a:pt x="7663268" y="251411"/>
                  </a:lnTo>
                  <a:lnTo>
                    <a:pt x="7663268" y="1245992"/>
                  </a:lnTo>
                  <a:lnTo>
                    <a:pt x="7637563" y="1247290"/>
                  </a:lnTo>
                  <a:cubicBezTo>
                    <a:pt x="7510787" y="1260165"/>
                    <a:pt x="7411857" y="1367231"/>
                    <a:pt x="7411857" y="1497404"/>
                  </a:cubicBezTo>
                  <a:lnTo>
                    <a:pt x="251412" y="1497404"/>
                  </a:lnTo>
                  <a:lnTo>
                    <a:pt x="251412" y="1497401"/>
                  </a:lnTo>
                  <a:lnTo>
                    <a:pt x="250114" y="1471699"/>
                  </a:lnTo>
                  <a:cubicBezTo>
                    <a:pt x="237239" y="1344923"/>
                    <a:pt x="130173" y="1245992"/>
                    <a:pt x="0" y="1245992"/>
                  </a:cubicBezTo>
                  <a:lnTo>
                    <a:pt x="0" y="251410"/>
                  </a:lnTo>
                  <a:lnTo>
                    <a:pt x="4" y="251410"/>
                  </a:lnTo>
                  <a:lnTo>
                    <a:pt x="25706" y="250112"/>
                  </a:lnTo>
                  <a:cubicBezTo>
                    <a:pt x="144030" y="238096"/>
                    <a:pt x="238098" y="144028"/>
                    <a:pt x="250114" y="25704"/>
                  </a:cubicBezTo>
                  <a:lnTo>
                    <a:pt x="251412" y="2"/>
                  </a:lnTo>
                  <a:close/>
                </a:path>
              </a:pathLst>
            </a:custGeom>
            <a:noFill/>
            <a:ln>
              <a:solidFill>
                <a:schemeClr val="bg1">
                  <a:alpha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BF0B9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35" name="PA-文本框 34">
              <a:extLst>
                <a:ext uri="{FF2B5EF4-FFF2-40B4-BE49-F238E27FC236}">
                  <a16:creationId xmlns:a16="http://schemas.microsoft.com/office/drawing/2014/main" id="{C2DB8DC2-0D03-423E-B823-8E6D144F3F6B}"/>
                </a:ext>
              </a:extLst>
            </p:cNvPr>
            <p:cNvSpPr txBox="1"/>
            <p:nvPr>
              <p:custDataLst>
                <p:tags r:id="rId38"/>
              </p:custDataLst>
            </p:nvPr>
          </p:nvSpPr>
          <p:spPr>
            <a:xfrm>
              <a:off x="8417716" y="1955873"/>
              <a:ext cx="3241425" cy="52322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marL="0" marR="0" lvl="0" indent="0" algn="di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300" normalizeH="0" baseline="0" noProof="0" dirty="0">
                  <a:ln>
                    <a:noFill/>
                  </a:ln>
                  <a:solidFill>
                    <a:schemeClr val="accent1">
                      <a:lumMod val="20000"/>
                      <a:lumOff val="80000"/>
                    </a:scheme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作者简介</a:t>
              </a:r>
              <a:endParaRPr kumimoji="0" lang="en-US" altLang="zh-CN" sz="2800" b="0" i="0" u="none" strike="noStrike" kern="1200" cap="none" spc="300" normalizeH="0" baseline="0" noProof="0" dirty="0">
                <a:ln>
                  <a:noFill/>
                </a:ln>
                <a:solidFill>
                  <a:schemeClr val="accent1">
                    <a:lumMod val="20000"/>
                    <a:lumOff val="80000"/>
                  </a:scheme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111" name="PA-组合 110">
            <a:extLst>
              <a:ext uri="{FF2B5EF4-FFF2-40B4-BE49-F238E27FC236}">
                <a16:creationId xmlns:a16="http://schemas.microsoft.com/office/drawing/2014/main" id="{ED5677D1-E704-401A-AEB6-9D24D9CF91F2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6668444" y="2310465"/>
            <a:ext cx="1036926" cy="785608"/>
            <a:chOff x="6668444" y="2310465"/>
            <a:chExt cx="1036926" cy="785608"/>
          </a:xfrm>
        </p:grpSpPr>
        <p:sp>
          <p:nvSpPr>
            <p:cNvPr id="47" name="PA-圆角矩形 30">
              <a:extLst>
                <a:ext uri="{FF2B5EF4-FFF2-40B4-BE49-F238E27FC236}">
                  <a16:creationId xmlns:a16="http://schemas.microsoft.com/office/drawing/2014/main" id="{254DD31D-46AF-4915-9127-8D8D65C1B375}"/>
                </a:ext>
              </a:extLst>
            </p:cNvPr>
            <p:cNvSpPr/>
            <p:nvPr>
              <p:custDataLst>
                <p:tags r:id="rId35"/>
              </p:custDataLst>
            </p:nvPr>
          </p:nvSpPr>
          <p:spPr>
            <a:xfrm>
              <a:off x="6668444" y="2310465"/>
              <a:ext cx="1036926" cy="785608"/>
            </a:xfrm>
            <a:prstGeom prst="roundRect">
              <a:avLst>
                <a:gd name="adj" fmla="val 8925"/>
              </a:avLst>
            </a:prstGeom>
            <a:noFill/>
            <a:ln>
              <a:solidFill>
                <a:schemeClr val="bg1">
                  <a:alpha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48" name="PA-文本框 47">
              <a:extLst>
                <a:ext uri="{FF2B5EF4-FFF2-40B4-BE49-F238E27FC236}">
                  <a16:creationId xmlns:a16="http://schemas.microsoft.com/office/drawing/2014/main" id="{19E39A6C-D5F9-40A7-9405-C9F94D544E48}"/>
                </a:ext>
              </a:extLst>
            </p:cNvPr>
            <p:cNvSpPr txBox="1"/>
            <p:nvPr>
              <p:custDataLst>
                <p:tags r:id="rId36"/>
              </p:custDataLst>
            </p:nvPr>
          </p:nvSpPr>
          <p:spPr>
            <a:xfrm>
              <a:off x="6785988" y="2426270"/>
              <a:ext cx="80183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字佩弦</a:t>
              </a:r>
              <a:endParaRPr kumimoji="0" lang="en-US" altLang="zh-CN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号秋实</a:t>
              </a:r>
              <a:endParaRPr kumimoji="0" lang="en-US" altLang="zh-CN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2" name="PA-组合 1">
            <a:extLst>
              <a:ext uri="{FF2B5EF4-FFF2-40B4-BE49-F238E27FC236}">
                <a16:creationId xmlns:a16="http://schemas.microsoft.com/office/drawing/2014/main" id="{B73F1A4B-E196-4552-90EC-F9820653B685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8047711" y="2310465"/>
            <a:ext cx="1036926" cy="785608"/>
            <a:chOff x="8047711" y="2310465"/>
            <a:chExt cx="1036926" cy="785608"/>
          </a:xfrm>
        </p:grpSpPr>
        <p:sp>
          <p:nvSpPr>
            <p:cNvPr id="45" name="PA-圆角矩形 30">
              <a:extLst>
                <a:ext uri="{FF2B5EF4-FFF2-40B4-BE49-F238E27FC236}">
                  <a16:creationId xmlns:a16="http://schemas.microsoft.com/office/drawing/2014/main" id="{951CA137-F8D8-495A-A5A3-C8A853A371F9}"/>
                </a:ext>
              </a:extLst>
            </p:cNvPr>
            <p:cNvSpPr/>
            <p:nvPr>
              <p:custDataLst>
                <p:tags r:id="rId33"/>
              </p:custDataLst>
            </p:nvPr>
          </p:nvSpPr>
          <p:spPr>
            <a:xfrm>
              <a:off x="8047711" y="2310465"/>
              <a:ext cx="1036926" cy="785608"/>
            </a:xfrm>
            <a:prstGeom prst="roundRect">
              <a:avLst>
                <a:gd name="adj" fmla="val 8925"/>
              </a:avLst>
            </a:prstGeom>
            <a:noFill/>
            <a:ln>
              <a:solidFill>
                <a:schemeClr val="bg1">
                  <a:alpha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46" name="PA-文本框 45">
              <a:extLst>
                <a:ext uri="{FF2B5EF4-FFF2-40B4-BE49-F238E27FC236}">
                  <a16:creationId xmlns:a16="http://schemas.microsoft.com/office/drawing/2014/main" id="{1F34B3A1-1BBF-4ADE-AD7E-2B99C5858E22}"/>
                </a:ext>
              </a:extLst>
            </p:cNvPr>
            <p:cNvSpPr txBox="1"/>
            <p:nvPr>
              <p:custDataLst>
                <p:tags r:id="rId34"/>
              </p:custDataLst>
            </p:nvPr>
          </p:nvSpPr>
          <p:spPr>
            <a:xfrm>
              <a:off x="8165255" y="2426270"/>
              <a:ext cx="80183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现代</a:t>
              </a:r>
              <a:endParaRPr kumimoji="0" lang="en-US" altLang="zh-CN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作家</a:t>
              </a:r>
              <a:endParaRPr kumimoji="0" lang="en-US" altLang="zh-CN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112" name="PA-组合 111">
            <a:extLst>
              <a:ext uri="{FF2B5EF4-FFF2-40B4-BE49-F238E27FC236}">
                <a16:creationId xmlns:a16="http://schemas.microsoft.com/office/drawing/2014/main" id="{23B8AB15-C886-46C2-8D81-37EC56B4D0E2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9426978" y="2310465"/>
            <a:ext cx="1036926" cy="785608"/>
            <a:chOff x="9426978" y="2310465"/>
            <a:chExt cx="1036926" cy="785608"/>
          </a:xfrm>
        </p:grpSpPr>
        <p:sp>
          <p:nvSpPr>
            <p:cNvPr id="43" name="PA-圆角矩形 30">
              <a:extLst>
                <a:ext uri="{FF2B5EF4-FFF2-40B4-BE49-F238E27FC236}">
                  <a16:creationId xmlns:a16="http://schemas.microsoft.com/office/drawing/2014/main" id="{4E40D3F1-8832-46A4-BD5B-575A90811142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9426978" y="2310465"/>
              <a:ext cx="1036926" cy="785608"/>
            </a:xfrm>
            <a:prstGeom prst="roundRect">
              <a:avLst>
                <a:gd name="adj" fmla="val 8925"/>
              </a:avLst>
            </a:prstGeom>
            <a:noFill/>
            <a:ln>
              <a:solidFill>
                <a:schemeClr val="bg1">
                  <a:alpha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44" name="PA-文本框 43">
              <a:extLst>
                <a:ext uri="{FF2B5EF4-FFF2-40B4-BE49-F238E27FC236}">
                  <a16:creationId xmlns:a16="http://schemas.microsoft.com/office/drawing/2014/main" id="{9718BF1C-DF4F-403C-BB54-D0179A5D0BAF}"/>
                </a:ext>
              </a:extLst>
            </p:cNvPr>
            <p:cNvSpPr txBox="1"/>
            <p:nvPr>
              <p:custDataLst>
                <p:tags r:id="rId32"/>
              </p:custDataLst>
            </p:nvPr>
          </p:nvSpPr>
          <p:spPr>
            <a:xfrm>
              <a:off x="9544522" y="2426270"/>
              <a:ext cx="80183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著名</a:t>
              </a:r>
              <a:endParaRPr kumimoji="0" lang="en-US" altLang="zh-CN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学者</a:t>
              </a:r>
              <a:endParaRPr kumimoji="0" lang="en-US" altLang="zh-CN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113" name="PA-组合 112">
            <a:extLst>
              <a:ext uri="{FF2B5EF4-FFF2-40B4-BE49-F238E27FC236}">
                <a16:creationId xmlns:a16="http://schemas.microsoft.com/office/drawing/2014/main" id="{AEACFFD2-C4F1-45E4-860B-D7BACBF57FA7}"/>
              </a:ext>
            </a:extLst>
          </p:cNvPr>
          <p:cNvGrpSpPr/>
          <p:nvPr>
            <p:custDataLst>
              <p:tags r:id="rId6"/>
            </p:custDataLst>
          </p:nvPr>
        </p:nvGrpSpPr>
        <p:grpSpPr>
          <a:xfrm>
            <a:off x="10806246" y="2310465"/>
            <a:ext cx="1036926" cy="785608"/>
            <a:chOff x="10806246" y="2310465"/>
            <a:chExt cx="1036926" cy="785608"/>
          </a:xfrm>
        </p:grpSpPr>
        <p:sp>
          <p:nvSpPr>
            <p:cNvPr id="41" name="PA-圆角矩形 30">
              <a:extLst>
                <a:ext uri="{FF2B5EF4-FFF2-40B4-BE49-F238E27FC236}">
                  <a16:creationId xmlns:a16="http://schemas.microsoft.com/office/drawing/2014/main" id="{569FCE92-EC84-4196-9ADA-444533C13C81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10806246" y="2310465"/>
              <a:ext cx="1036926" cy="785608"/>
            </a:xfrm>
            <a:prstGeom prst="roundRect">
              <a:avLst>
                <a:gd name="adj" fmla="val 8925"/>
              </a:avLst>
            </a:prstGeom>
            <a:noFill/>
            <a:ln>
              <a:solidFill>
                <a:schemeClr val="bg1">
                  <a:alpha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42" name="PA-文本框 41">
              <a:extLst>
                <a:ext uri="{FF2B5EF4-FFF2-40B4-BE49-F238E27FC236}">
                  <a16:creationId xmlns:a16="http://schemas.microsoft.com/office/drawing/2014/main" id="{38F8E033-BCB5-4C35-BD22-BC74E99D8AD1}"/>
                </a:ext>
              </a:extLst>
            </p:cNvPr>
            <p:cNvSpPr txBox="1"/>
            <p:nvPr>
              <p:custDataLst>
                <p:tags r:id="rId30"/>
              </p:custDataLst>
            </p:nvPr>
          </p:nvSpPr>
          <p:spPr>
            <a:xfrm>
              <a:off x="10923790" y="2426270"/>
              <a:ext cx="80183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民主</a:t>
              </a:r>
              <a:endParaRPr kumimoji="0" lang="en-US" altLang="zh-CN" sz="18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战士</a:t>
              </a:r>
            </a:p>
          </p:txBody>
        </p:sp>
      </p:grpSp>
      <p:grpSp>
        <p:nvGrpSpPr>
          <p:cNvPr id="53" name="PA-组合 52">
            <a:extLst>
              <a:ext uri="{FF2B5EF4-FFF2-40B4-BE49-F238E27FC236}">
                <a16:creationId xmlns:a16="http://schemas.microsoft.com/office/drawing/2014/main" id="{CF92988B-66B8-4B28-A617-818D9A761369}"/>
              </a:ext>
            </a:extLst>
          </p:cNvPr>
          <p:cNvGrpSpPr/>
          <p:nvPr>
            <p:custDataLst>
              <p:tags r:id="rId7"/>
            </p:custDataLst>
          </p:nvPr>
        </p:nvGrpSpPr>
        <p:grpSpPr>
          <a:xfrm>
            <a:off x="6635731" y="3489358"/>
            <a:ext cx="3966835" cy="775120"/>
            <a:chOff x="8055011" y="1829923"/>
            <a:chExt cx="3966835" cy="775120"/>
          </a:xfrm>
        </p:grpSpPr>
        <p:sp>
          <p:nvSpPr>
            <p:cNvPr id="54" name="PA-任意多边形 21">
              <a:extLst>
                <a:ext uri="{FF2B5EF4-FFF2-40B4-BE49-F238E27FC236}">
                  <a16:creationId xmlns:a16="http://schemas.microsoft.com/office/drawing/2014/main" id="{0C61F277-C33E-4C1E-85A2-CCE69F9E59BC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8055011" y="1829923"/>
              <a:ext cx="3966835" cy="775120"/>
            </a:xfrm>
            <a:custGeom>
              <a:avLst/>
              <a:gdLst>
                <a:gd name="connsiteX0" fmla="*/ 251412 w 7663268"/>
                <a:gd name="connsiteY0" fmla="*/ 0 h 1497404"/>
                <a:gd name="connsiteX1" fmla="*/ 7411857 w 7663268"/>
                <a:gd name="connsiteY1" fmla="*/ 0 h 1497404"/>
                <a:gd name="connsiteX2" fmla="*/ 7637563 w 7663268"/>
                <a:gd name="connsiteY2" fmla="*/ 250113 h 1497404"/>
                <a:gd name="connsiteX3" fmla="*/ 7663265 w 7663268"/>
                <a:gd name="connsiteY3" fmla="*/ 251411 h 1497404"/>
                <a:gd name="connsiteX4" fmla="*/ 7663268 w 7663268"/>
                <a:gd name="connsiteY4" fmla="*/ 251411 h 1497404"/>
                <a:gd name="connsiteX5" fmla="*/ 7663268 w 7663268"/>
                <a:gd name="connsiteY5" fmla="*/ 1245992 h 1497404"/>
                <a:gd name="connsiteX6" fmla="*/ 7637563 w 7663268"/>
                <a:gd name="connsiteY6" fmla="*/ 1247290 h 1497404"/>
                <a:gd name="connsiteX7" fmla="*/ 7411857 w 7663268"/>
                <a:gd name="connsiteY7" fmla="*/ 1497404 h 1497404"/>
                <a:gd name="connsiteX8" fmla="*/ 251412 w 7663268"/>
                <a:gd name="connsiteY8" fmla="*/ 1497404 h 1497404"/>
                <a:gd name="connsiteX9" fmla="*/ 251412 w 7663268"/>
                <a:gd name="connsiteY9" fmla="*/ 1497401 h 1497404"/>
                <a:gd name="connsiteX10" fmla="*/ 250114 w 7663268"/>
                <a:gd name="connsiteY10" fmla="*/ 1471699 h 1497404"/>
                <a:gd name="connsiteX11" fmla="*/ 0 w 7663268"/>
                <a:gd name="connsiteY11" fmla="*/ 1245992 h 1497404"/>
                <a:gd name="connsiteX12" fmla="*/ 0 w 7663268"/>
                <a:gd name="connsiteY12" fmla="*/ 251410 h 1497404"/>
                <a:gd name="connsiteX13" fmla="*/ 4 w 7663268"/>
                <a:gd name="connsiteY13" fmla="*/ 251410 h 1497404"/>
                <a:gd name="connsiteX14" fmla="*/ 25706 w 7663268"/>
                <a:gd name="connsiteY14" fmla="*/ 250112 h 1497404"/>
                <a:gd name="connsiteX15" fmla="*/ 250114 w 7663268"/>
                <a:gd name="connsiteY15" fmla="*/ 25704 h 1497404"/>
                <a:gd name="connsiteX16" fmla="*/ 251412 w 7663268"/>
                <a:gd name="connsiteY16" fmla="*/ 2 h 1497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63268" h="1497404">
                  <a:moveTo>
                    <a:pt x="251412" y="0"/>
                  </a:moveTo>
                  <a:lnTo>
                    <a:pt x="7411857" y="0"/>
                  </a:lnTo>
                  <a:cubicBezTo>
                    <a:pt x="7411857" y="130172"/>
                    <a:pt x="7510787" y="237238"/>
                    <a:pt x="7637563" y="250113"/>
                  </a:cubicBezTo>
                  <a:lnTo>
                    <a:pt x="7663265" y="251411"/>
                  </a:lnTo>
                  <a:lnTo>
                    <a:pt x="7663268" y="251411"/>
                  </a:lnTo>
                  <a:lnTo>
                    <a:pt x="7663268" y="1245992"/>
                  </a:lnTo>
                  <a:lnTo>
                    <a:pt x="7637563" y="1247290"/>
                  </a:lnTo>
                  <a:cubicBezTo>
                    <a:pt x="7510787" y="1260165"/>
                    <a:pt x="7411857" y="1367231"/>
                    <a:pt x="7411857" y="1497404"/>
                  </a:cubicBezTo>
                  <a:lnTo>
                    <a:pt x="251412" y="1497404"/>
                  </a:lnTo>
                  <a:lnTo>
                    <a:pt x="251412" y="1497401"/>
                  </a:lnTo>
                  <a:lnTo>
                    <a:pt x="250114" y="1471699"/>
                  </a:lnTo>
                  <a:cubicBezTo>
                    <a:pt x="237239" y="1344923"/>
                    <a:pt x="130173" y="1245992"/>
                    <a:pt x="0" y="1245992"/>
                  </a:cubicBezTo>
                  <a:lnTo>
                    <a:pt x="0" y="251410"/>
                  </a:lnTo>
                  <a:lnTo>
                    <a:pt x="4" y="251410"/>
                  </a:lnTo>
                  <a:lnTo>
                    <a:pt x="25706" y="250112"/>
                  </a:lnTo>
                  <a:cubicBezTo>
                    <a:pt x="144030" y="238096"/>
                    <a:pt x="238098" y="144028"/>
                    <a:pt x="250114" y="25704"/>
                  </a:cubicBezTo>
                  <a:lnTo>
                    <a:pt x="251412" y="2"/>
                  </a:lnTo>
                  <a:close/>
                </a:path>
              </a:pathLst>
            </a:custGeom>
            <a:noFill/>
            <a:ln>
              <a:solidFill>
                <a:schemeClr val="bg1">
                  <a:alpha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BF0B9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55" name="PA-文本框 54">
              <a:extLst>
                <a:ext uri="{FF2B5EF4-FFF2-40B4-BE49-F238E27FC236}">
                  <a16:creationId xmlns:a16="http://schemas.microsoft.com/office/drawing/2014/main" id="{1DB9C639-D5CA-4AFF-B872-65F8A632E7C8}"/>
                </a:ext>
              </a:extLst>
            </p:cNvPr>
            <p:cNvSpPr txBox="1"/>
            <p:nvPr>
              <p:custDataLst>
                <p:tags r:id="rId28"/>
              </p:custDataLst>
            </p:nvPr>
          </p:nvSpPr>
          <p:spPr>
            <a:xfrm>
              <a:off x="8417716" y="1955873"/>
              <a:ext cx="3241425" cy="523220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marL="0" marR="0" lvl="0" indent="0" algn="di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2800" spc="300">
                  <a:solidFill>
                    <a:schemeClr val="accent1">
                      <a:lumMod val="20000"/>
                      <a:lumOff val="80000"/>
                    </a:schemeClr>
                  </a:solidFill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主要作品</a:t>
              </a:r>
              <a:endParaRPr lang="en-US" altLang="zh-CN" sz="2800" spc="300" dirty="0">
                <a:solidFill>
                  <a:schemeClr val="accent1">
                    <a:lumMod val="20000"/>
                    <a:lumOff val="80000"/>
                  </a:schemeClr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sp>
        <p:nvSpPr>
          <p:cNvPr id="56" name="PA-文本框 55">
            <a:extLst>
              <a:ext uri="{FF2B5EF4-FFF2-40B4-BE49-F238E27FC236}">
                <a16:creationId xmlns:a16="http://schemas.microsoft.com/office/drawing/2014/main" id="{08760088-A881-4914-B7F4-367855D49930}"/>
              </a:ext>
            </a:extLst>
          </p:cNvPr>
          <p:cNvSpPr txBox="1"/>
          <p:nvPr>
            <p:custDataLst>
              <p:tags r:id="rId8"/>
            </p:custDataLst>
          </p:nvPr>
        </p:nvSpPr>
        <p:spPr>
          <a:xfrm>
            <a:off x="6789247" y="4355478"/>
            <a:ext cx="3156194" cy="369332"/>
          </a:xfrm>
          <a:prstGeom prst="rect">
            <a:avLst/>
          </a:prstGeom>
          <a:noFill/>
        </p:spPr>
        <p:txBody>
          <a:bodyPr wrap="square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rPr>
              <a:t>诗、文、古典文学研究</a:t>
            </a:r>
          </a:p>
        </p:txBody>
      </p:sp>
      <p:grpSp>
        <p:nvGrpSpPr>
          <p:cNvPr id="86" name="PA-组合 85">
            <a:extLst>
              <a:ext uri="{FF2B5EF4-FFF2-40B4-BE49-F238E27FC236}">
                <a16:creationId xmlns:a16="http://schemas.microsoft.com/office/drawing/2014/main" id="{ABDF53F7-4CFD-4E69-A880-4210F30543C4}"/>
              </a:ext>
            </a:extLst>
          </p:cNvPr>
          <p:cNvGrpSpPr>
            <a:grpSpLocks/>
          </p:cNvGrpSpPr>
          <p:nvPr>
            <p:custDataLst>
              <p:tags r:id="rId9"/>
            </p:custDataLst>
          </p:nvPr>
        </p:nvGrpSpPr>
        <p:grpSpPr>
          <a:xfrm>
            <a:off x="6668444" y="4806092"/>
            <a:ext cx="844413" cy="448675"/>
            <a:chOff x="6455084" y="5078043"/>
            <a:chExt cx="682249" cy="396253"/>
          </a:xfrm>
        </p:grpSpPr>
        <p:sp>
          <p:nvSpPr>
            <p:cNvPr id="58" name="PA-圆角矩形 30">
              <a:extLst>
                <a:ext uri="{FF2B5EF4-FFF2-40B4-BE49-F238E27FC236}">
                  <a16:creationId xmlns:a16="http://schemas.microsoft.com/office/drawing/2014/main" id="{02A69E7D-2E84-4937-9679-9DBA1751D5B1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6455084" y="5078043"/>
              <a:ext cx="682249" cy="396253"/>
            </a:xfrm>
            <a:prstGeom prst="roundRect">
              <a:avLst>
                <a:gd name="adj" fmla="val 8925"/>
              </a:avLst>
            </a:prstGeom>
            <a:noFill/>
            <a:ln>
              <a:solidFill>
                <a:schemeClr val="bg1">
                  <a:alpha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59" name="PA-文本框 58">
              <a:extLst>
                <a:ext uri="{FF2B5EF4-FFF2-40B4-BE49-F238E27FC236}">
                  <a16:creationId xmlns:a16="http://schemas.microsoft.com/office/drawing/2014/main" id="{441F3F31-E3F1-4D54-8D91-F84328E0B466}"/>
                </a:ext>
              </a:extLst>
            </p:cNvPr>
            <p:cNvSpPr txBox="1"/>
            <p:nvPr>
              <p:custDataLst>
                <p:tags r:id="rId26"/>
              </p:custDataLst>
            </p:nvPr>
          </p:nvSpPr>
          <p:spPr>
            <a:xfrm>
              <a:off x="6532422" y="5183836"/>
              <a:ext cx="527573" cy="2446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《春》</a:t>
              </a:r>
            </a:p>
          </p:txBody>
        </p:sp>
      </p:grpSp>
      <p:grpSp>
        <p:nvGrpSpPr>
          <p:cNvPr id="85" name="PA-组合 84">
            <a:extLst>
              <a:ext uri="{FF2B5EF4-FFF2-40B4-BE49-F238E27FC236}">
                <a16:creationId xmlns:a16="http://schemas.microsoft.com/office/drawing/2014/main" id="{AB1E3789-4ECD-4192-A732-671A1F150196}"/>
              </a:ext>
            </a:extLst>
          </p:cNvPr>
          <p:cNvGrpSpPr>
            <a:grpSpLocks/>
          </p:cNvGrpSpPr>
          <p:nvPr>
            <p:custDataLst>
              <p:tags r:id="rId10"/>
            </p:custDataLst>
          </p:nvPr>
        </p:nvGrpSpPr>
        <p:grpSpPr>
          <a:xfrm>
            <a:off x="7749703" y="4806092"/>
            <a:ext cx="1041190" cy="448675"/>
            <a:chOff x="7339820" y="5078043"/>
            <a:chExt cx="682249" cy="396253"/>
          </a:xfrm>
        </p:grpSpPr>
        <p:sp>
          <p:nvSpPr>
            <p:cNvPr id="67" name="PA-圆角矩形 30">
              <a:extLst>
                <a:ext uri="{FF2B5EF4-FFF2-40B4-BE49-F238E27FC236}">
                  <a16:creationId xmlns:a16="http://schemas.microsoft.com/office/drawing/2014/main" id="{FEAF66C5-8C1B-42F0-8BD4-4B55C381BE90}"/>
                </a:ext>
              </a:extLst>
            </p:cNvPr>
            <p:cNvSpPr/>
            <p:nvPr>
              <p:custDataLst>
                <p:tags r:id="rId23"/>
              </p:custDataLst>
            </p:nvPr>
          </p:nvSpPr>
          <p:spPr>
            <a:xfrm>
              <a:off x="7339820" y="5078043"/>
              <a:ext cx="682249" cy="396253"/>
            </a:xfrm>
            <a:prstGeom prst="roundRect">
              <a:avLst>
                <a:gd name="adj" fmla="val 8925"/>
              </a:avLst>
            </a:prstGeom>
            <a:noFill/>
            <a:ln>
              <a:solidFill>
                <a:schemeClr val="bg1">
                  <a:alpha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68" name="PA-文本框 67">
              <a:extLst>
                <a:ext uri="{FF2B5EF4-FFF2-40B4-BE49-F238E27FC236}">
                  <a16:creationId xmlns:a16="http://schemas.microsoft.com/office/drawing/2014/main" id="{FD87C29E-C2DC-41C4-9290-026CA3456465}"/>
                </a:ext>
              </a:extLst>
            </p:cNvPr>
            <p:cNvSpPr txBox="1"/>
            <p:nvPr>
              <p:custDataLst>
                <p:tags r:id="rId24"/>
              </p:custDataLst>
            </p:nvPr>
          </p:nvSpPr>
          <p:spPr>
            <a:xfrm>
              <a:off x="7417158" y="5183836"/>
              <a:ext cx="536030" cy="2446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《</a:t>
              </a: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匆匆</a:t>
              </a:r>
              <a:r>
                <a:rPr kumimoji="0" lang="en-US" altLang="zh-C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》</a:t>
              </a:r>
            </a:p>
          </p:txBody>
        </p:sp>
      </p:grpSp>
      <p:grpSp>
        <p:nvGrpSpPr>
          <p:cNvPr id="84" name="PA-组合 83">
            <a:extLst>
              <a:ext uri="{FF2B5EF4-FFF2-40B4-BE49-F238E27FC236}">
                <a16:creationId xmlns:a16="http://schemas.microsoft.com/office/drawing/2014/main" id="{340D4756-E0FB-41D5-874F-53696CDE0B42}"/>
              </a:ext>
            </a:extLst>
          </p:cNvPr>
          <p:cNvGrpSpPr>
            <a:grpSpLocks/>
          </p:cNvGrpSpPr>
          <p:nvPr>
            <p:custDataLst>
              <p:tags r:id="rId11"/>
            </p:custDataLst>
          </p:nvPr>
        </p:nvGrpSpPr>
        <p:grpSpPr>
          <a:xfrm>
            <a:off x="9027739" y="4806092"/>
            <a:ext cx="1041190" cy="448675"/>
            <a:chOff x="8224556" y="5078043"/>
            <a:chExt cx="682249" cy="396253"/>
          </a:xfrm>
        </p:grpSpPr>
        <p:sp>
          <p:nvSpPr>
            <p:cNvPr id="70" name="PA-圆角矩形 30">
              <a:extLst>
                <a:ext uri="{FF2B5EF4-FFF2-40B4-BE49-F238E27FC236}">
                  <a16:creationId xmlns:a16="http://schemas.microsoft.com/office/drawing/2014/main" id="{F8C51947-32CB-4A54-8ABB-43490EEC72F4}"/>
                </a:ext>
              </a:extLst>
            </p:cNvPr>
            <p:cNvSpPr/>
            <p:nvPr>
              <p:custDataLst>
                <p:tags r:id="rId21"/>
              </p:custDataLst>
            </p:nvPr>
          </p:nvSpPr>
          <p:spPr>
            <a:xfrm>
              <a:off x="8224556" y="5078043"/>
              <a:ext cx="682249" cy="396253"/>
            </a:xfrm>
            <a:prstGeom prst="roundRect">
              <a:avLst>
                <a:gd name="adj" fmla="val 8925"/>
              </a:avLst>
            </a:prstGeom>
            <a:noFill/>
            <a:ln>
              <a:solidFill>
                <a:schemeClr val="bg1">
                  <a:alpha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71" name="PA-文本框 70">
              <a:extLst>
                <a:ext uri="{FF2B5EF4-FFF2-40B4-BE49-F238E27FC236}">
                  <a16:creationId xmlns:a16="http://schemas.microsoft.com/office/drawing/2014/main" id="{1665E0F1-150E-4D76-9D67-373C06DD63D5}"/>
                </a:ext>
              </a:extLst>
            </p:cNvPr>
            <p:cNvSpPr txBox="1"/>
            <p:nvPr>
              <p:custDataLst>
                <p:tags r:id="rId22"/>
              </p:custDataLst>
            </p:nvPr>
          </p:nvSpPr>
          <p:spPr>
            <a:xfrm>
              <a:off x="8284566" y="5183836"/>
              <a:ext cx="562229" cy="2446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《背影》</a:t>
              </a:r>
            </a:p>
          </p:txBody>
        </p:sp>
      </p:grpSp>
      <p:grpSp>
        <p:nvGrpSpPr>
          <p:cNvPr id="83" name="PA-组合 82">
            <a:extLst>
              <a:ext uri="{FF2B5EF4-FFF2-40B4-BE49-F238E27FC236}">
                <a16:creationId xmlns:a16="http://schemas.microsoft.com/office/drawing/2014/main" id="{77D07611-8464-4C2F-8A7B-B9319531814F}"/>
              </a:ext>
            </a:extLst>
          </p:cNvPr>
          <p:cNvGrpSpPr>
            <a:grpSpLocks/>
          </p:cNvGrpSpPr>
          <p:nvPr>
            <p:custDataLst>
              <p:tags r:id="rId12"/>
            </p:custDataLst>
          </p:nvPr>
        </p:nvGrpSpPr>
        <p:grpSpPr>
          <a:xfrm>
            <a:off x="10305776" y="4806092"/>
            <a:ext cx="844413" cy="448675"/>
            <a:chOff x="9109292" y="5078043"/>
            <a:chExt cx="682249" cy="396253"/>
          </a:xfrm>
        </p:grpSpPr>
        <p:sp>
          <p:nvSpPr>
            <p:cNvPr id="73" name="PA-圆角矩形 30">
              <a:extLst>
                <a:ext uri="{FF2B5EF4-FFF2-40B4-BE49-F238E27FC236}">
                  <a16:creationId xmlns:a16="http://schemas.microsoft.com/office/drawing/2014/main" id="{012AFC7B-D351-4B27-951B-D804AAB08BFE}"/>
                </a:ext>
              </a:extLst>
            </p:cNvPr>
            <p:cNvSpPr/>
            <p:nvPr>
              <p:custDataLst>
                <p:tags r:id="rId19"/>
              </p:custDataLst>
            </p:nvPr>
          </p:nvSpPr>
          <p:spPr>
            <a:xfrm>
              <a:off x="9109292" y="5078043"/>
              <a:ext cx="682249" cy="396253"/>
            </a:xfrm>
            <a:prstGeom prst="roundRect">
              <a:avLst>
                <a:gd name="adj" fmla="val 8925"/>
              </a:avLst>
            </a:prstGeom>
            <a:noFill/>
            <a:ln>
              <a:solidFill>
                <a:schemeClr val="bg1">
                  <a:alpha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74" name="PA-文本框 73">
              <a:extLst>
                <a:ext uri="{FF2B5EF4-FFF2-40B4-BE49-F238E27FC236}">
                  <a16:creationId xmlns:a16="http://schemas.microsoft.com/office/drawing/2014/main" id="{64986A96-EDA9-44F6-B4CD-AC65A11459E4}"/>
                </a:ext>
              </a:extLst>
            </p:cNvPr>
            <p:cNvSpPr txBox="1"/>
            <p:nvPr>
              <p:custDataLst>
                <p:tags r:id="rId20"/>
              </p:custDataLst>
            </p:nvPr>
          </p:nvSpPr>
          <p:spPr>
            <a:xfrm>
              <a:off x="9186630" y="5183836"/>
              <a:ext cx="527573" cy="2446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《绿》</a:t>
              </a:r>
            </a:p>
          </p:txBody>
        </p:sp>
      </p:grpSp>
      <p:grpSp>
        <p:nvGrpSpPr>
          <p:cNvPr id="81" name="PA-组合 80">
            <a:extLst>
              <a:ext uri="{FF2B5EF4-FFF2-40B4-BE49-F238E27FC236}">
                <a16:creationId xmlns:a16="http://schemas.microsoft.com/office/drawing/2014/main" id="{0749B58B-81BF-4EBF-A04A-AD94DE2B7E6B}"/>
              </a:ext>
            </a:extLst>
          </p:cNvPr>
          <p:cNvGrpSpPr/>
          <p:nvPr>
            <p:custDataLst>
              <p:tags r:id="rId13"/>
            </p:custDataLst>
          </p:nvPr>
        </p:nvGrpSpPr>
        <p:grpSpPr>
          <a:xfrm>
            <a:off x="6668444" y="5385805"/>
            <a:ext cx="2122449" cy="448675"/>
            <a:chOff x="9994028" y="5078043"/>
            <a:chExt cx="884735" cy="396253"/>
          </a:xfrm>
        </p:grpSpPr>
        <p:sp>
          <p:nvSpPr>
            <p:cNvPr id="76" name="PA-圆角矩形 30">
              <a:extLst>
                <a:ext uri="{FF2B5EF4-FFF2-40B4-BE49-F238E27FC236}">
                  <a16:creationId xmlns:a16="http://schemas.microsoft.com/office/drawing/2014/main" id="{D634F663-4F5B-4951-BBB9-2B14F2E0350F}"/>
                </a:ext>
              </a:extLst>
            </p:cNvPr>
            <p:cNvSpPr/>
            <p:nvPr>
              <p:custDataLst>
                <p:tags r:id="rId17"/>
              </p:custDataLst>
            </p:nvPr>
          </p:nvSpPr>
          <p:spPr>
            <a:xfrm>
              <a:off x="9994028" y="5078043"/>
              <a:ext cx="884735" cy="396253"/>
            </a:xfrm>
            <a:prstGeom prst="roundRect">
              <a:avLst>
                <a:gd name="adj" fmla="val 8925"/>
              </a:avLst>
            </a:prstGeom>
            <a:noFill/>
            <a:ln>
              <a:solidFill>
                <a:schemeClr val="bg1">
                  <a:alpha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77" name="PA-文本框 76">
              <a:extLst>
                <a:ext uri="{FF2B5EF4-FFF2-40B4-BE49-F238E27FC236}">
                  <a16:creationId xmlns:a16="http://schemas.microsoft.com/office/drawing/2014/main" id="{135DB4BB-230B-4078-BBAE-0373099D4722}"/>
                </a:ext>
              </a:extLst>
            </p:cNvPr>
            <p:cNvSpPr txBox="1"/>
            <p:nvPr>
              <p:custDataLst>
                <p:tags r:id="rId18"/>
              </p:custDataLst>
            </p:nvPr>
          </p:nvSpPr>
          <p:spPr>
            <a:xfrm>
              <a:off x="10044173" y="5183836"/>
              <a:ext cx="784444" cy="2446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《威尼斯》</a:t>
              </a:r>
            </a:p>
          </p:txBody>
        </p:sp>
      </p:grpSp>
      <p:grpSp>
        <p:nvGrpSpPr>
          <p:cNvPr id="82" name="PA-组合 81">
            <a:extLst>
              <a:ext uri="{FF2B5EF4-FFF2-40B4-BE49-F238E27FC236}">
                <a16:creationId xmlns:a16="http://schemas.microsoft.com/office/drawing/2014/main" id="{40E5EE0D-ED2A-47C0-A932-2224D7C0E130}"/>
              </a:ext>
            </a:extLst>
          </p:cNvPr>
          <p:cNvGrpSpPr/>
          <p:nvPr>
            <p:custDataLst>
              <p:tags r:id="rId14"/>
            </p:custDataLst>
          </p:nvPr>
        </p:nvGrpSpPr>
        <p:grpSpPr>
          <a:xfrm>
            <a:off x="9027740" y="5403575"/>
            <a:ext cx="2082394" cy="448675"/>
            <a:chOff x="10878764" y="5078043"/>
            <a:chExt cx="1015135" cy="396253"/>
          </a:xfrm>
        </p:grpSpPr>
        <p:sp>
          <p:nvSpPr>
            <p:cNvPr id="79" name="PA-圆角矩形 30">
              <a:extLst>
                <a:ext uri="{FF2B5EF4-FFF2-40B4-BE49-F238E27FC236}">
                  <a16:creationId xmlns:a16="http://schemas.microsoft.com/office/drawing/2014/main" id="{51D25471-1567-440D-80D8-46089047BFC2}"/>
                </a:ext>
              </a:extLst>
            </p:cNvPr>
            <p:cNvSpPr/>
            <p:nvPr>
              <p:custDataLst>
                <p:tags r:id="rId15"/>
              </p:custDataLst>
            </p:nvPr>
          </p:nvSpPr>
          <p:spPr>
            <a:xfrm>
              <a:off x="10878764" y="5078043"/>
              <a:ext cx="1015135" cy="396253"/>
            </a:xfrm>
            <a:prstGeom prst="roundRect">
              <a:avLst>
                <a:gd name="adj" fmla="val 8925"/>
              </a:avLst>
            </a:prstGeom>
            <a:noFill/>
            <a:ln>
              <a:solidFill>
                <a:schemeClr val="bg1">
                  <a:alpha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80" name="PA-文本框 79">
              <a:extLst>
                <a:ext uri="{FF2B5EF4-FFF2-40B4-BE49-F238E27FC236}">
                  <a16:creationId xmlns:a16="http://schemas.microsoft.com/office/drawing/2014/main" id="{6612FA3A-825A-4A78-BCC3-6C84048CC982}"/>
                </a:ext>
              </a:extLst>
            </p:cNvPr>
            <p:cNvSpPr txBox="1"/>
            <p:nvPr>
              <p:custDataLst>
                <p:tags r:id="rId16"/>
              </p:custDataLst>
            </p:nvPr>
          </p:nvSpPr>
          <p:spPr>
            <a:xfrm>
              <a:off x="10936300" y="5183836"/>
              <a:ext cx="900062" cy="2446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《荷塘月色》</a:t>
              </a:r>
            </a:p>
          </p:txBody>
        </p:sp>
      </p:grp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C783CD65-EBFF-606E-F4C5-7C1C8DB64441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4652258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from x="300000" y="300000"/>
                                      <p:to x="110000" y="110000"/>
                                    </p:animScale>
                                    <p:animScale>
                                      <p:cBhvr>
                                        <p:cTn id="9" dur="7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from x="110000" y="110000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2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3" presetClass="entr" presetSubtype="16" decel="10000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218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18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0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21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23" presetClass="entr" presetSubtype="16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218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218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27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8" presetID="23" presetClass="entr" presetSubtype="16" decel="10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218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218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33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34" presetID="23" presetClass="entr" presetSubtype="16" decel="100000" fill="hold" nodeType="withEffect">
                                  <p:stCondLst>
                                    <p:cond delay="10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218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18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8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39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2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3" presetClass="entr" presetSubtype="16" decel="10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218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218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0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51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23" presetClass="entr" presetSubtype="16" decel="10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218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218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6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57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23" presetClass="entr" presetSubtype="16" decel="100000" fill="hold" nodeType="withEffect">
                                  <p:stCondLst>
                                    <p:cond delay="15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218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18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2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63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23" presetClass="entr" presetSubtype="16" decel="100000" fill="hold" nodeType="withEffect">
                                  <p:stCondLst>
                                    <p:cond delay="17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218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218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8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69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23" presetClass="entr" presetSubtype="16" decel="100000" fill="hold" nodeType="withEffect">
                                  <p:stCondLst>
                                    <p:cond delay="18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18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18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4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75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76" presetID="23" presetClass="entr" presetSubtype="16" decel="10000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218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218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0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81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82" presetID="23" presetClass="entr" presetSubtype="16" decel="100000" fill="hold" nodeType="withEffect">
                                  <p:stCondLst>
                                    <p:cond delay="21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218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218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6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87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>
            <a:extLst>
              <a:ext uri="{FF2B5EF4-FFF2-40B4-BE49-F238E27FC236}">
                <a16:creationId xmlns:a16="http://schemas.microsoft.com/office/drawing/2014/main" id="{36BEA762-0F84-2CED-62A9-1B1B693B7525}"/>
              </a:ext>
            </a:extLst>
          </p:cNvPr>
          <p:cNvPicPr>
            <a:picLocks noChangeAspect="1"/>
          </p:cNvPicPr>
          <p:nvPr/>
        </p:nvPicPr>
        <p:blipFill>
          <a:blip r:embed="rId35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sp>
        <p:nvSpPr>
          <p:cNvPr id="7" name="任意多边形: 形状 6">
            <a:extLst>
              <a:ext uri="{FF2B5EF4-FFF2-40B4-BE49-F238E27FC236}">
                <a16:creationId xmlns:a16="http://schemas.microsoft.com/office/drawing/2014/main" id="{A5FDA2A9-66D4-4D17-A9F1-995D8BA1BB32}"/>
              </a:ext>
            </a:extLst>
          </p:cNvPr>
          <p:cNvSpPr>
            <a:spLocks/>
          </p:cNvSpPr>
          <p:nvPr/>
        </p:nvSpPr>
        <p:spPr bwMode="auto">
          <a:xfrm>
            <a:off x="1031535" y="424293"/>
            <a:ext cx="10128930" cy="7434470"/>
          </a:xfrm>
          <a:custGeom>
            <a:avLst/>
            <a:gdLst>
              <a:gd name="connsiteX0" fmla="*/ 3275747 w 4056864"/>
              <a:gd name="connsiteY0" fmla="*/ 2252662 h 2286000"/>
              <a:gd name="connsiteX1" fmla="*/ 3283685 w 4056864"/>
              <a:gd name="connsiteY1" fmla="*/ 2260600 h 2286000"/>
              <a:gd name="connsiteX2" fmla="*/ 3283685 w 4056864"/>
              <a:gd name="connsiteY2" fmla="*/ 2286000 h 2286000"/>
              <a:gd name="connsiteX3" fmla="*/ 3610710 w 4056864"/>
              <a:gd name="connsiteY3" fmla="*/ 2184400 h 2286000"/>
              <a:gd name="connsiteX4" fmla="*/ 3628173 w 4056864"/>
              <a:gd name="connsiteY4" fmla="*/ 2201863 h 2286000"/>
              <a:gd name="connsiteX5" fmla="*/ 3628173 w 4056864"/>
              <a:gd name="connsiteY5" fmla="*/ 2217738 h 2286000"/>
              <a:gd name="connsiteX6" fmla="*/ 2839185 w 4056864"/>
              <a:gd name="connsiteY6" fmla="*/ 2184400 h 2286000"/>
              <a:gd name="connsiteX7" fmla="*/ 2847123 w 4056864"/>
              <a:gd name="connsiteY7" fmla="*/ 2184400 h 2286000"/>
              <a:gd name="connsiteX8" fmla="*/ 2847123 w 4056864"/>
              <a:gd name="connsiteY8" fmla="*/ 2227263 h 2286000"/>
              <a:gd name="connsiteX9" fmla="*/ 2839185 w 4056864"/>
              <a:gd name="connsiteY9" fmla="*/ 2227263 h 2286000"/>
              <a:gd name="connsiteX10" fmla="*/ 2780447 w 4056864"/>
              <a:gd name="connsiteY10" fmla="*/ 2184400 h 2286000"/>
              <a:gd name="connsiteX11" fmla="*/ 2788385 w 4056864"/>
              <a:gd name="connsiteY11" fmla="*/ 2184400 h 2286000"/>
              <a:gd name="connsiteX12" fmla="*/ 2788385 w 4056864"/>
              <a:gd name="connsiteY12" fmla="*/ 2209800 h 2286000"/>
              <a:gd name="connsiteX13" fmla="*/ 2712185 w 4056864"/>
              <a:gd name="connsiteY13" fmla="*/ 2184400 h 2286000"/>
              <a:gd name="connsiteX14" fmla="*/ 2721710 w 4056864"/>
              <a:gd name="connsiteY14" fmla="*/ 2201333 h 2286000"/>
              <a:gd name="connsiteX15" fmla="*/ 2712185 w 4056864"/>
              <a:gd name="connsiteY15" fmla="*/ 2209800 h 2286000"/>
              <a:gd name="connsiteX16" fmla="*/ 2712185 w 4056864"/>
              <a:gd name="connsiteY16" fmla="*/ 2184400 h 2286000"/>
              <a:gd name="connsiteX17" fmla="*/ 2964597 w 4056864"/>
              <a:gd name="connsiteY17" fmla="*/ 2176462 h 2286000"/>
              <a:gd name="connsiteX18" fmla="*/ 2972534 w 4056864"/>
              <a:gd name="connsiteY18" fmla="*/ 2176462 h 2286000"/>
              <a:gd name="connsiteX19" fmla="*/ 2982060 w 4056864"/>
              <a:gd name="connsiteY19" fmla="*/ 2201862 h 2286000"/>
              <a:gd name="connsiteX20" fmla="*/ 3005872 w 4056864"/>
              <a:gd name="connsiteY20" fmla="*/ 2159000 h 2286000"/>
              <a:gd name="connsiteX21" fmla="*/ 3015397 w 4056864"/>
              <a:gd name="connsiteY21" fmla="*/ 2159000 h 2286000"/>
              <a:gd name="connsiteX22" fmla="*/ 3023335 w 4056864"/>
              <a:gd name="connsiteY22" fmla="*/ 2201863 h 2286000"/>
              <a:gd name="connsiteX23" fmla="*/ 3015397 w 4056864"/>
              <a:gd name="connsiteY23" fmla="*/ 2201863 h 2286000"/>
              <a:gd name="connsiteX24" fmla="*/ 2913797 w 4056864"/>
              <a:gd name="connsiteY24" fmla="*/ 2151062 h 2286000"/>
              <a:gd name="connsiteX25" fmla="*/ 2923322 w 4056864"/>
              <a:gd name="connsiteY25" fmla="*/ 2158999 h 2286000"/>
              <a:gd name="connsiteX26" fmla="*/ 2923322 w 4056864"/>
              <a:gd name="connsiteY26" fmla="*/ 2176462 h 2286000"/>
              <a:gd name="connsiteX27" fmla="*/ 3275747 w 4056864"/>
              <a:gd name="connsiteY27" fmla="*/ 2143125 h 2286000"/>
              <a:gd name="connsiteX28" fmla="*/ 3283685 w 4056864"/>
              <a:gd name="connsiteY28" fmla="*/ 2143125 h 2286000"/>
              <a:gd name="connsiteX29" fmla="*/ 3291622 w 4056864"/>
              <a:gd name="connsiteY29" fmla="*/ 2209800 h 2286000"/>
              <a:gd name="connsiteX30" fmla="*/ 3283685 w 4056864"/>
              <a:gd name="connsiteY30" fmla="*/ 2209800 h 2286000"/>
              <a:gd name="connsiteX31" fmla="*/ 3207485 w 4056864"/>
              <a:gd name="connsiteY31" fmla="*/ 2143125 h 2286000"/>
              <a:gd name="connsiteX32" fmla="*/ 3217010 w 4056864"/>
              <a:gd name="connsiteY32" fmla="*/ 2143125 h 2286000"/>
              <a:gd name="connsiteX33" fmla="*/ 3217010 w 4056864"/>
              <a:gd name="connsiteY33" fmla="*/ 2159000 h 2286000"/>
              <a:gd name="connsiteX34" fmla="*/ 3207485 w 4056864"/>
              <a:gd name="connsiteY34" fmla="*/ 2159000 h 2286000"/>
              <a:gd name="connsiteX35" fmla="*/ 2847122 w 4056864"/>
              <a:gd name="connsiteY35" fmla="*/ 2133600 h 2286000"/>
              <a:gd name="connsiteX36" fmla="*/ 2847122 w 4056864"/>
              <a:gd name="connsiteY36" fmla="*/ 2159000 h 2286000"/>
              <a:gd name="connsiteX37" fmla="*/ 2821722 w 4056864"/>
              <a:gd name="connsiteY37" fmla="*/ 2159000 h 2286000"/>
              <a:gd name="connsiteX38" fmla="*/ 3148747 w 4056864"/>
              <a:gd name="connsiteY38" fmla="*/ 2117725 h 2286000"/>
              <a:gd name="connsiteX39" fmla="*/ 3157478 w 4056864"/>
              <a:gd name="connsiteY39" fmla="*/ 2117725 h 2286000"/>
              <a:gd name="connsiteX40" fmla="*/ 3157478 w 4056864"/>
              <a:gd name="connsiteY40" fmla="*/ 2143125 h 2286000"/>
              <a:gd name="connsiteX41" fmla="*/ 3148747 w 4056864"/>
              <a:gd name="connsiteY41" fmla="*/ 2117725 h 2286000"/>
              <a:gd name="connsiteX42" fmla="*/ 3107472 w 4056864"/>
              <a:gd name="connsiteY42" fmla="*/ 2117725 h 2286000"/>
              <a:gd name="connsiteX43" fmla="*/ 3123347 w 4056864"/>
              <a:gd name="connsiteY43" fmla="*/ 2117725 h 2286000"/>
              <a:gd name="connsiteX44" fmla="*/ 3132872 w 4056864"/>
              <a:gd name="connsiteY44" fmla="*/ 2168525 h 2286000"/>
              <a:gd name="connsiteX45" fmla="*/ 3115409 w 4056864"/>
              <a:gd name="connsiteY45" fmla="*/ 2168525 h 2286000"/>
              <a:gd name="connsiteX46" fmla="*/ 3056672 w 4056864"/>
              <a:gd name="connsiteY46" fmla="*/ 2117725 h 2286000"/>
              <a:gd name="connsiteX47" fmla="*/ 3064609 w 4056864"/>
              <a:gd name="connsiteY47" fmla="*/ 2117725 h 2286000"/>
              <a:gd name="connsiteX48" fmla="*/ 3074135 w 4056864"/>
              <a:gd name="connsiteY48" fmla="*/ 2176463 h 2286000"/>
              <a:gd name="connsiteX49" fmla="*/ 3064609 w 4056864"/>
              <a:gd name="connsiteY49" fmla="*/ 2176463 h 2286000"/>
              <a:gd name="connsiteX50" fmla="*/ 2301022 w 4056864"/>
              <a:gd name="connsiteY50" fmla="*/ 2117725 h 2286000"/>
              <a:gd name="connsiteX51" fmla="*/ 2310547 w 4056864"/>
              <a:gd name="connsiteY51" fmla="*/ 2117725 h 2286000"/>
              <a:gd name="connsiteX52" fmla="*/ 2310547 w 4056864"/>
              <a:gd name="connsiteY52" fmla="*/ 2133600 h 2286000"/>
              <a:gd name="connsiteX53" fmla="*/ 3275747 w 4056864"/>
              <a:gd name="connsiteY53" fmla="*/ 2108200 h 2286000"/>
              <a:gd name="connsiteX54" fmla="*/ 3291622 w 4056864"/>
              <a:gd name="connsiteY54" fmla="*/ 2116667 h 2286000"/>
              <a:gd name="connsiteX55" fmla="*/ 3275747 w 4056864"/>
              <a:gd name="connsiteY55" fmla="*/ 2133600 h 2286000"/>
              <a:gd name="connsiteX56" fmla="*/ 3610710 w 4056864"/>
              <a:gd name="connsiteY56" fmla="*/ 2100262 h 2286000"/>
              <a:gd name="connsiteX57" fmla="*/ 3618648 w 4056864"/>
              <a:gd name="connsiteY57" fmla="*/ 2100262 h 2286000"/>
              <a:gd name="connsiteX58" fmla="*/ 3628173 w 4056864"/>
              <a:gd name="connsiteY58" fmla="*/ 2143125 h 2286000"/>
              <a:gd name="connsiteX59" fmla="*/ 3618648 w 4056864"/>
              <a:gd name="connsiteY59" fmla="*/ 2143125 h 2286000"/>
              <a:gd name="connsiteX60" fmla="*/ 3367822 w 4056864"/>
              <a:gd name="connsiteY60" fmla="*/ 2100262 h 2286000"/>
              <a:gd name="connsiteX61" fmla="*/ 3375760 w 4056864"/>
              <a:gd name="connsiteY61" fmla="*/ 2100262 h 2286000"/>
              <a:gd name="connsiteX62" fmla="*/ 3375760 w 4056864"/>
              <a:gd name="connsiteY62" fmla="*/ 2133600 h 2286000"/>
              <a:gd name="connsiteX63" fmla="*/ 3367822 w 4056864"/>
              <a:gd name="connsiteY63" fmla="*/ 2133600 h 2286000"/>
              <a:gd name="connsiteX64" fmla="*/ 2712185 w 4056864"/>
              <a:gd name="connsiteY64" fmla="*/ 2082800 h 2286000"/>
              <a:gd name="connsiteX65" fmla="*/ 2721710 w 4056864"/>
              <a:gd name="connsiteY65" fmla="*/ 2082800 h 2286000"/>
              <a:gd name="connsiteX66" fmla="*/ 2721710 w 4056864"/>
              <a:gd name="connsiteY66" fmla="*/ 2143125 h 2286000"/>
              <a:gd name="connsiteX67" fmla="*/ 2712185 w 4056864"/>
              <a:gd name="connsiteY67" fmla="*/ 2143125 h 2286000"/>
              <a:gd name="connsiteX68" fmla="*/ 3501807 w 4056864"/>
              <a:gd name="connsiteY68" fmla="*/ 2066925 h 2286000"/>
              <a:gd name="connsiteX69" fmla="*/ 3493552 w 4056864"/>
              <a:gd name="connsiteY69" fmla="*/ 2100263 h 2286000"/>
              <a:gd name="connsiteX70" fmla="*/ 3501807 w 4056864"/>
              <a:gd name="connsiteY70" fmla="*/ 2066925 h 2286000"/>
              <a:gd name="connsiteX71" fmla="*/ 3559910 w 4056864"/>
              <a:gd name="connsiteY71" fmla="*/ 2049462 h 2286000"/>
              <a:gd name="connsiteX72" fmla="*/ 3569435 w 4056864"/>
              <a:gd name="connsiteY72" fmla="*/ 2049462 h 2286000"/>
              <a:gd name="connsiteX73" fmla="*/ 3569435 w 4056864"/>
              <a:gd name="connsiteY73" fmla="*/ 2066925 h 2286000"/>
              <a:gd name="connsiteX74" fmla="*/ 3367823 w 4056864"/>
              <a:gd name="connsiteY74" fmla="*/ 2033587 h 2286000"/>
              <a:gd name="connsiteX75" fmla="*/ 3367823 w 4056864"/>
              <a:gd name="connsiteY75" fmla="*/ 2058987 h 2286000"/>
              <a:gd name="connsiteX76" fmla="*/ 3350360 w 4056864"/>
              <a:gd name="connsiteY76" fmla="*/ 2041524 h 2286000"/>
              <a:gd name="connsiteX77" fmla="*/ 3610710 w 4056864"/>
              <a:gd name="connsiteY77" fmla="*/ 2024062 h 2286000"/>
              <a:gd name="connsiteX78" fmla="*/ 3610710 w 4056864"/>
              <a:gd name="connsiteY78" fmla="*/ 2074862 h 2286000"/>
              <a:gd name="connsiteX79" fmla="*/ 3291623 w 4056864"/>
              <a:gd name="connsiteY79" fmla="*/ 2016125 h 2286000"/>
              <a:gd name="connsiteX80" fmla="*/ 3283288 w 4056864"/>
              <a:gd name="connsiteY80" fmla="*/ 2092325 h 2286000"/>
              <a:gd name="connsiteX81" fmla="*/ 3274953 w 4056864"/>
              <a:gd name="connsiteY81" fmla="*/ 2092325 h 2286000"/>
              <a:gd name="connsiteX82" fmla="*/ 3258284 w 4056864"/>
              <a:gd name="connsiteY82" fmla="*/ 2024592 h 2286000"/>
              <a:gd name="connsiteX83" fmla="*/ 3291623 w 4056864"/>
              <a:gd name="connsiteY83" fmla="*/ 2016125 h 2286000"/>
              <a:gd name="connsiteX84" fmla="*/ 1294547 w 4056864"/>
              <a:gd name="connsiteY84" fmla="*/ 2016125 h 2286000"/>
              <a:gd name="connsiteX85" fmla="*/ 1302485 w 4056864"/>
              <a:gd name="connsiteY85" fmla="*/ 2016125 h 2286000"/>
              <a:gd name="connsiteX86" fmla="*/ 1302485 w 4056864"/>
              <a:gd name="connsiteY86" fmla="*/ 2041525 h 2286000"/>
              <a:gd name="connsiteX87" fmla="*/ 3208013 w 4056864"/>
              <a:gd name="connsiteY87" fmla="*/ 2008187 h 2286000"/>
              <a:gd name="connsiteX88" fmla="*/ 3224947 w 4056864"/>
              <a:gd name="connsiteY88" fmla="*/ 2024969 h 2286000"/>
              <a:gd name="connsiteX89" fmla="*/ 3199547 w 4056864"/>
              <a:gd name="connsiteY89" fmla="*/ 2066925 h 2286000"/>
              <a:gd name="connsiteX90" fmla="*/ 3208013 w 4056864"/>
              <a:gd name="connsiteY90" fmla="*/ 2008187 h 2286000"/>
              <a:gd name="connsiteX91" fmla="*/ 3493764 w 4056864"/>
              <a:gd name="connsiteY91" fmla="*/ 1990725 h 2286000"/>
              <a:gd name="connsiteX92" fmla="*/ 3510697 w 4056864"/>
              <a:gd name="connsiteY92" fmla="*/ 2033588 h 2286000"/>
              <a:gd name="connsiteX93" fmla="*/ 3493764 w 4056864"/>
              <a:gd name="connsiteY93" fmla="*/ 1990725 h 2286000"/>
              <a:gd name="connsiteX94" fmla="*/ 2914326 w 4056864"/>
              <a:gd name="connsiteY94" fmla="*/ 1990725 h 2286000"/>
              <a:gd name="connsiteX95" fmla="*/ 2914326 w 4056864"/>
              <a:gd name="connsiteY95" fmla="*/ 2074863 h 2286000"/>
              <a:gd name="connsiteX96" fmla="*/ 2914326 w 4056864"/>
              <a:gd name="connsiteY96" fmla="*/ 1990725 h 2286000"/>
              <a:gd name="connsiteX97" fmla="*/ 3559910 w 4056864"/>
              <a:gd name="connsiteY97" fmla="*/ 1982787 h 2286000"/>
              <a:gd name="connsiteX98" fmla="*/ 3569435 w 4056864"/>
              <a:gd name="connsiteY98" fmla="*/ 1982787 h 2286000"/>
              <a:gd name="connsiteX99" fmla="*/ 3569435 w 4056864"/>
              <a:gd name="connsiteY99" fmla="*/ 1998662 h 2286000"/>
              <a:gd name="connsiteX100" fmla="*/ 3559910 w 4056864"/>
              <a:gd name="connsiteY100" fmla="*/ 1998662 h 2286000"/>
              <a:gd name="connsiteX101" fmla="*/ 3610710 w 4056864"/>
              <a:gd name="connsiteY101" fmla="*/ 1973262 h 2286000"/>
              <a:gd name="connsiteX102" fmla="*/ 3610710 w 4056864"/>
              <a:gd name="connsiteY102" fmla="*/ 1990195 h 2286000"/>
              <a:gd name="connsiteX103" fmla="*/ 3594835 w 4056864"/>
              <a:gd name="connsiteY103" fmla="*/ 1990195 h 2286000"/>
              <a:gd name="connsiteX104" fmla="*/ 3610710 w 4056864"/>
              <a:gd name="connsiteY104" fmla="*/ 1973262 h 2286000"/>
              <a:gd name="connsiteX105" fmla="*/ 3669447 w 4056864"/>
              <a:gd name="connsiteY105" fmla="*/ 1965325 h 2286000"/>
              <a:gd name="connsiteX106" fmla="*/ 3712310 w 4056864"/>
              <a:gd name="connsiteY106" fmla="*/ 1990725 h 2286000"/>
              <a:gd name="connsiteX107" fmla="*/ 3669447 w 4056864"/>
              <a:gd name="connsiteY107" fmla="*/ 1990725 h 2286000"/>
              <a:gd name="connsiteX108" fmla="*/ 2704247 w 4056864"/>
              <a:gd name="connsiteY108" fmla="*/ 1965325 h 2286000"/>
              <a:gd name="connsiteX109" fmla="*/ 2721710 w 4056864"/>
              <a:gd name="connsiteY109" fmla="*/ 1965325 h 2286000"/>
              <a:gd name="connsiteX110" fmla="*/ 2721710 w 4056864"/>
              <a:gd name="connsiteY110" fmla="*/ 2066925 h 2286000"/>
              <a:gd name="connsiteX111" fmla="*/ 2704247 w 4056864"/>
              <a:gd name="connsiteY111" fmla="*/ 1965325 h 2286000"/>
              <a:gd name="connsiteX112" fmla="*/ 3377745 w 4056864"/>
              <a:gd name="connsiteY112" fmla="*/ 1962928 h 2286000"/>
              <a:gd name="connsiteX113" fmla="*/ 3401160 w 4056864"/>
              <a:gd name="connsiteY113" fmla="*/ 1964928 h 2286000"/>
              <a:gd name="connsiteX114" fmla="*/ 3367294 w 4056864"/>
              <a:gd name="connsiteY114" fmla="*/ 2016125 h 2286000"/>
              <a:gd name="connsiteX115" fmla="*/ 3350360 w 4056864"/>
              <a:gd name="connsiteY115" fmla="*/ 2007592 h 2286000"/>
              <a:gd name="connsiteX116" fmla="*/ 3350360 w 4056864"/>
              <a:gd name="connsiteY116" fmla="*/ 1990526 h 2286000"/>
              <a:gd name="connsiteX117" fmla="*/ 3377745 w 4056864"/>
              <a:gd name="connsiteY117" fmla="*/ 1962928 h 2286000"/>
              <a:gd name="connsiteX118" fmla="*/ 1100872 w 4056864"/>
              <a:gd name="connsiteY118" fmla="*/ 1947862 h 2286000"/>
              <a:gd name="connsiteX119" fmla="*/ 1108810 w 4056864"/>
              <a:gd name="connsiteY119" fmla="*/ 1947862 h 2286000"/>
              <a:gd name="connsiteX120" fmla="*/ 1108810 w 4056864"/>
              <a:gd name="connsiteY120" fmla="*/ 1965325 h 2286000"/>
              <a:gd name="connsiteX121" fmla="*/ 3007063 w 4056864"/>
              <a:gd name="connsiteY121" fmla="*/ 1939925 h 2286000"/>
              <a:gd name="connsiteX122" fmla="*/ 3015398 w 4056864"/>
              <a:gd name="connsiteY122" fmla="*/ 1982788 h 2286000"/>
              <a:gd name="connsiteX123" fmla="*/ 3007063 w 4056864"/>
              <a:gd name="connsiteY123" fmla="*/ 1939925 h 2286000"/>
              <a:gd name="connsiteX124" fmla="*/ 2292858 w 4056864"/>
              <a:gd name="connsiteY124" fmla="*/ 1939925 h 2286000"/>
              <a:gd name="connsiteX125" fmla="*/ 2318032 w 4056864"/>
              <a:gd name="connsiteY125" fmla="*/ 1965325 h 2286000"/>
              <a:gd name="connsiteX126" fmla="*/ 2309640 w 4056864"/>
              <a:gd name="connsiteY126" fmla="*/ 1990725 h 2286000"/>
              <a:gd name="connsiteX127" fmla="*/ 2284467 w 4056864"/>
              <a:gd name="connsiteY127" fmla="*/ 1973792 h 2286000"/>
              <a:gd name="connsiteX128" fmla="*/ 2292858 w 4056864"/>
              <a:gd name="connsiteY128" fmla="*/ 1939925 h 2286000"/>
              <a:gd name="connsiteX129" fmla="*/ 1461235 w 4056864"/>
              <a:gd name="connsiteY129" fmla="*/ 1939925 h 2286000"/>
              <a:gd name="connsiteX130" fmla="*/ 1461235 w 4056864"/>
              <a:gd name="connsiteY130" fmla="*/ 2016125 h 2286000"/>
              <a:gd name="connsiteX131" fmla="*/ 1461235 w 4056864"/>
              <a:gd name="connsiteY131" fmla="*/ 1939925 h 2286000"/>
              <a:gd name="connsiteX132" fmla="*/ 975460 w 4056864"/>
              <a:gd name="connsiteY132" fmla="*/ 1931987 h 2286000"/>
              <a:gd name="connsiteX133" fmla="*/ 983397 w 4056864"/>
              <a:gd name="connsiteY133" fmla="*/ 1947862 h 2286000"/>
              <a:gd name="connsiteX134" fmla="*/ 991335 w 4056864"/>
              <a:gd name="connsiteY134" fmla="*/ 1965325 h 2286000"/>
              <a:gd name="connsiteX135" fmla="*/ 1504097 w 4056864"/>
              <a:gd name="connsiteY135" fmla="*/ 1922462 h 2286000"/>
              <a:gd name="connsiteX136" fmla="*/ 1512035 w 4056864"/>
              <a:gd name="connsiteY136" fmla="*/ 1922462 h 2286000"/>
              <a:gd name="connsiteX137" fmla="*/ 1512035 w 4056864"/>
              <a:gd name="connsiteY137" fmla="*/ 1947862 h 2286000"/>
              <a:gd name="connsiteX138" fmla="*/ 1504097 w 4056864"/>
              <a:gd name="connsiteY138" fmla="*/ 1947862 h 2286000"/>
              <a:gd name="connsiteX139" fmla="*/ 1713647 w 4056864"/>
              <a:gd name="connsiteY139" fmla="*/ 1914525 h 2286000"/>
              <a:gd name="connsiteX140" fmla="*/ 1721585 w 4056864"/>
              <a:gd name="connsiteY140" fmla="*/ 1914525 h 2286000"/>
              <a:gd name="connsiteX141" fmla="*/ 1721585 w 4056864"/>
              <a:gd name="connsiteY141" fmla="*/ 1965325 h 2286000"/>
              <a:gd name="connsiteX142" fmla="*/ 1713647 w 4056864"/>
              <a:gd name="connsiteY142" fmla="*/ 1965325 h 2286000"/>
              <a:gd name="connsiteX143" fmla="*/ 697647 w 4056864"/>
              <a:gd name="connsiteY143" fmla="*/ 1914525 h 2286000"/>
              <a:gd name="connsiteX144" fmla="*/ 705585 w 4056864"/>
              <a:gd name="connsiteY144" fmla="*/ 1931988 h 2286000"/>
              <a:gd name="connsiteX145" fmla="*/ 705585 w 4056864"/>
              <a:gd name="connsiteY145" fmla="*/ 1957388 h 2286000"/>
              <a:gd name="connsiteX146" fmla="*/ 3559910 w 4056864"/>
              <a:gd name="connsiteY146" fmla="*/ 1906587 h 2286000"/>
              <a:gd name="connsiteX147" fmla="*/ 3569436 w 4056864"/>
              <a:gd name="connsiteY147" fmla="*/ 1906587 h 2286000"/>
              <a:gd name="connsiteX148" fmla="*/ 3577373 w 4056864"/>
              <a:gd name="connsiteY148" fmla="*/ 1931987 h 2286000"/>
              <a:gd name="connsiteX149" fmla="*/ 3569436 w 4056864"/>
              <a:gd name="connsiteY149" fmla="*/ 1931987 h 2286000"/>
              <a:gd name="connsiteX150" fmla="*/ 2428022 w 4056864"/>
              <a:gd name="connsiteY150" fmla="*/ 1906587 h 2286000"/>
              <a:gd name="connsiteX151" fmla="*/ 2435960 w 4056864"/>
              <a:gd name="connsiteY151" fmla="*/ 1957387 h 2286000"/>
              <a:gd name="connsiteX152" fmla="*/ 2428022 w 4056864"/>
              <a:gd name="connsiteY152" fmla="*/ 1965325 h 2286000"/>
              <a:gd name="connsiteX153" fmla="*/ 3888522 w 4056864"/>
              <a:gd name="connsiteY153" fmla="*/ 1898650 h 2286000"/>
              <a:gd name="connsiteX154" fmla="*/ 3913922 w 4056864"/>
              <a:gd name="connsiteY154" fmla="*/ 1922463 h 2286000"/>
              <a:gd name="connsiteX155" fmla="*/ 3896460 w 4056864"/>
              <a:gd name="connsiteY155" fmla="*/ 1947863 h 2286000"/>
              <a:gd name="connsiteX156" fmla="*/ 3182085 w 4056864"/>
              <a:gd name="connsiteY156" fmla="*/ 1898650 h 2286000"/>
              <a:gd name="connsiteX157" fmla="*/ 3207485 w 4056864"/>
              <a:gd name="connsiteY157" fmla="*/ 1906587 h 2286000"/>
              <a:gd name="connsiteX158" fmla="*/ 3199018 w 4056864"/>
              <a:gd name="connsiteY158" fmla="*/ 1914525 h 2286000"/>
              <a:gd name="connsiteX159" fmla="*/ 3190551 w 4056864"/>
              <a:gd name="connsiteY159" fmla="*/ 1914525 h 2286000"/>
              <a:gd name="connsiteX160" fmla="*/ 2402622 w 4056864"/>
              <a:gd name="connsiteY160" fmla="*/ 1898650 h 2286000"/>
              <a:gd name="connsiteX161" fmla="*/ 2394155 w 4056864"/>
              <a:gd name="connsiteY161" fmla="*/ 1957388 h 2286000"/>
              <a:gd name="connsiteX162" fmla="*/ 2402622 w 4056864"/>
              <a:gd name="connsiteY162" fmla="*/ 1898650 h 2286000"/>
              <a:gd name="connsiteX163" fmla="*/ 3350889 w 4056864"/>
              <a:gd name="connsiteY163" fmla="*/ 1889125 h 2286000"/>
              <a:gd name="connsiteX164" fmla="*/ 3367822 w 4056864"/>
              <a:gd name="connsiteY164" fmla="*/ 1939925 h 2286000"/>
              <a:gd name="connsiteX165" fmla="*/ 3350889 w 4056864"/>
              <a:gd name="connsiteY165" fmla="*/ 1889125 h 2286000"/>
              <a:gd name="connsiteX166" fmla="*/ 2293085 w 4056864"/>
              <a:gd name="connsiteY166" fmla="*/ 1889125 h 2286000"/>
              <a:gd name="connsiteX167" fmla="*/ 2301023 w 4056864"/>
              <a:gd name="connsiteY167" fmla="*/ 1922463 h 2286000"/>
              <a:gd name="connsiteX168" fmla="*/ 2293085 w 4056864"/>
              <a:gd name="connsiteY168" fmla="*/ 1889125 h 2286000"/>
              <a:gd name="connsiteX169" fmla="*/ 1461235 w 4056864"/>
              <a:gd name="connsiteY169" fmla="*/ 1889125 h 2286000"/>
              <a:gd name="connsiteX170" fmla="*/ 1461235 w 4056864"/>
              <a:gd name="connsiteY170" fmla="*/ 1939925 h 2286000"/>
              <a:gd name="connsiteX171" fmla="*/ 1461235 w 4056864"/>
              <a:gd name="connsiteY171" fmla="*/ 1889125 h 2286000"/>
              <a:gd name="connsiteX172" fmla="*/ 891549 w 4056864"/>
              <a:gd name="connsiteY172" fmla="*/ 1889125 h 2286000"/>
              <a:gd name="connsiteX173" fmla="*/ 899940 w 4056864"/>
              <a:gd name="connsiteY173" fmla="*/ 1922992 h 2286000"/>
              <a:gd name="connsiteX174" fmla="*/ 883158 w 4056864"/>
              <a:gd name="connsiteY174" fmla="*/ 1939925 h 2286000"/>
              <a:gd name="connsiteX175" fmla="*/ 891549 w 4056864"/>
              <a:gd name="connsiteY175" fmla="*/ 1889125 h 2286000"/>
              <a:gd name="connsiteX176" fmla="*/ 3678985 w 4056864"/>
              <a:gd name="connsiteY176" fmla="*/ 1881325 h 2286000"/>
              <a:gd name="connsiteX177" fmla="*/ 3700348 w 4056864"/>
              <a:gd name="connsiteY177" fmla="*/ 1892442 h 2286000"/>
              <a:gd name="connsiteX178" fmla="*/ 3712153 w 4056864"/>
              <a:gd name="connsiteY178" fmla="*/ 1923275 h 2286000"/>
              <a:gd name="connsiteX179" fmla="*/ 3686969 w 4056864"/>
              <a:gd name="connsiteY179" fmla="*/ 1931707 h 2286000"/>
              <a:gd name="connsiteX180" fmla="*/ 3695364 w 4056864"/>
              <a:gd name="connsiteY180" fmla="*/ 1948573 h 2286000"/>
              <a:gd name="connsiteX181" fmla="*/ 3670179 w 4056864"/>
              <a:gd name="connsiteY181" fmla="*/ 1914842 h 2286000"/>
              <a:gd name="connsiteX182" fmla="*/ 3695364 w 4056864"/>
              <a:gd name="connsiteY182" fmla="*/ 1906409 h 2286000"/>
              <a:gd name="connsiteX183" fmla="*/ 3585310 w 4056864"/>
              <a:gd name="connsiteY183" fmla="*/ 1881187 h 2286000"/>
              <a:gd name="connsiteX184" fmla="*/ 3586898 w 4056864"/>
              <a:gd name="connsiteY184" fmla="*/ 1881187 h 2286000"/>
              <a:gd name="connsiteX185" fmla="*/ 3586898 w 4056864"/>
              <a:gd name="connsiteY185" fmla="*/ 1882775 h 2286000"/>
              <a:gd name="connsiteX186" fmla="*/ 3585310 w 4056864"/>
              <a:gd name="connsiteY186" fmla="*/ 1882775 h 2286000"/>
              <a:gd name="connsiteX187" fmla="*/ 3678607 w 4056864"/>
              <a:gd name="connsiteY187" fmla="*/ 1880746 h 2286000"/>
              <a:gd name="connsiteX188" fmla="*/ 3678985 w 4056864"/>
              <a:gd name="connsiteY188" fmla="*/ 1881325 h 2286000"/>
              <a:gd name="connsiteX189" fmla="*/ 3678574 w 4056864"/>
              <a:gd name="connsiteY189" fmla="*/ 1881111 h 2286000"/>
              <a:gd name="connsiteX190" fmla="*/ 3577272 w 4056864"/>
              <a:gd name="connsiteY190" fmla="*/ 1872674 h 2286000"/>
              <a:gd name="connsiteX191" fmla="*/ 3585310 w 4056864"/>
              <a:gd name="connsiteY191" fmla="*/ 1880790 h 2286000"/>
              <a:gd name="connsiteX192" fmla="*/ 3584278 w 4056864"/>
              <a:gd name="connsiteY192" fmla="*/ 1879749 h 2286000"/>
              <a:gd name="connsiteX193" fmla="*/ 3720247 w 4056864"/>
              <a:gd name="connsiteY193" fmla="*/ 1863725 h 2286000"/>
              <a:gd name="connsiteX194" fmla="*/ 3761522 w 4056864"/>
              <a:gd name="connsiteY194" fmla="*/ 1880658 h 2286000"/>
              <a:gd name="connsiteX195" fmla="*/ 3736757 w 4056864"/>
              <a:gd name="connsiteY195" fmla="*/ 1914525 h 2286000"/>
              <a:gd name="connsiteX196" fmla="*/ 3720247 w 4056864"/>
              <a:gd name="connsiteY196" fmla="*/ 1863725 h 2286000"/>
              <a:gd name="connsiteX197" fmla="*/ 1662847 w 4056864"/>
              <a:gd name="connsiteY197" fmla="*/ 1863725 h 2286000"/>
              <a:gd name="connsiteX198" fmla="*/ 1672372 w 4056864"/>
              <a:gd name="connsiteY198" fmla="*/ 1863725 h 2286000"/>
              <a:gd name="connsiteX199" fmla="*/ 1672372 w 4056864"/>
              <a:gd name="connsiteY199" fmla="*/ 1906588 h 2286000"/>
              <a:gd name="connsiteX200" fmla="*/ 1662847 w 4056864"/>
              <a:gd name="connsiteY200" fmla="*/ 1906588 h 2286000"/>
              <a:gd name="connsiteX201" fmla="*/ 3560545 w 4056864"/>
              <a:gd name="connsiteY201" fmla="*/ 1855787 h 2286000"/>
              <a:gd name="connsiteX202" fmla="*/ 3570993 w 4056864"/>
              <a:gd name="connsiteY202" fmla="*/ 1866335 h 2286000"/>
              <a:gd name="connsiteX203" fmla="*/ 3577272 w 4056864"/>
              <a:gd name="connsiteY203" fmla="*/ 1872674 h 2286000"/>
              <a:gd name="connsiteX204" fmla="*/ 3577055 w 4056864"/>
              <a:gd name="connsiteY204" fmla="*/ 1872456 h 2286000"/>
              <a:gd name="connsiteX205" fmla="*/ 3568800 w 4056864"/>
              <a:gd name="connsiteY205" fmla="*/ 1889125 h 2286000"/>
              <a:gd name="connsiteX206" fmla="*/ 3552290 w 4056864"/>
              <a:gd name="connsiteY206" fmla="*/ 1880790 h 2286000"/>
              <a:gd name="connsiteX207" fmla="*/ 3560545 w 4056864"/>
              <a:gd name="connsiteY207" fmla="*/ 1855787 h 2286000"/>
              <a:gd name="connsiteX208" fmla="*/ 3493765 w 4056864"/>
              <a:gd name="connsiteY208" fmla="*/ 1855787 h 2286000"/>
              <a:gd name="connsiteX209" fmla="*/ 3501967 w 4056864"/>
              <a:gd name="connsiteY209" fmla="*/ 1890077 h 2286000"/>
              <a:gd name="connsiteX210" fmla="*/ 3477360 w 4056864"/>
              <a:gd name="connsiteY210" fmla="*/ 1881505 h 2286000"/>
              <a:gd name="connsiteX211" fmla="*/ 2494697 w 4056864"/>
              <a:gd name="connsiteY211" fmla="*/ 1855787 h 2286000"/>
              <a:gd name="connsiteX212" fmla="*/ 2502635 w 4056864"/>
              <a:gd name="connsiteY212" fmla="*/ 1873250 h 2286000"/>
              <a:gd name="connsiteX213" fmla="*/ 2494697 w 4056864"/>
              <a:gd name="connsiteY213" fmla="*/ 1855787 h 2286000"/>
              <a:gd name="connsiteX214" fmla="*/ 118210 w 4056864"/>
              <a:gd name="connsiteY214" fmla="*/ 1855787 h 2286000"/>
              <a:gd name="connsiteX215" fmla="*/ 126544 w 4056864"/>
              <a:gd name="connsiteY215" fmla="*/ 1855787 h 2286000"/>
              <a:gd name="connsiteX216" fmla="*/ 118210 w 4056864"/>
              <a:gd name="connsiteY216" fmla="*/ 1889125 h 2286000"/>
              <a:gd name="connsiteX217" fmla="*/ 118210 w 4056864"/>
              <a:gd name="connsiteY217" fmla="*/ 1855787 h 2286000"/>
              <a:gd name="connsiteX218" fmla="*/ 2687402 w 4056864"/>
              <a:gd name="connsiteY218" fmla="*/ 1847850 h 2286000"/>
              <a:gd name="connsiteX219" fmla="*/ 2796323 w 4056864"/>
              <a:gd name="connsiteY219" fmla="*/ 1873151 h 2286000"/>
              <a:gd name="connsiteX220" fmla="*/ 2796323 w 4056864"/>
              <a:gd name="connsiteY220" fmla="*/ 1890018 h 2286000"/>
              <a:gd name="connsiteX221" fmla="*/ 2679024 w 4056864"/>
              <a:gd name="connsiteY221" fmla="*/ 1923752 h 2286000"/>
              <a:gd name="connsiteX222" fmla="*/ 2712538 w 4056864"/>
              <a:gd name="connsiteY222" fmla="*/ 1906885 h 2286000"/>
              <a:gd name="connsiteX223" fmla="*/ 2687402 w 4056864"/>
              <a:gd name="connsiteY223" fmla="*/ 1847850 h 2286000"/>
              <a:gd name="connsiteX224" fmla="*/ 2401669 w 4056864"/>
              <a:gd name="connsiteY224" fmla="*/ 1847850 h 2286000"/>
              <a:gd name="connsiteX225" fmla="*/ 2435960 w 4056864"/>
              <a:gd name="connsiteY225" fmla="*/ 1864783 h 2286000"/>
              <a:gd name="connsiteX226" fmla="*/ 2393097 w 4056864"/>
              <a:gd name="connsiteY226" fmla="*/ 1873250 h 2286000"/>
              <a:gd name="connsiteX227" fmla="*/ 1503568 w 4056864"/>
              <a:gd name="connsiteY227" fmla="*/ 1847850 h 2286000"/>
              <a:gd name="connsiteX228" fmla="*/ 1495101 w 4056864"/>
              <a:gd name="connsiteY228" fmla="*/ 1881188 h 2286000"/>
              <a:gd name="connsiteX229" fmla="*/ 1486635 w 4056864"/>
              <a:gd name="connsiteY229" fmla="*/ 1881188 h 2286000"/>
              <a:gd name="connsiteX230" fmla="*/ 1503568 w 4056864"/>
              <a:gd name="connsiteY230" fmla="*/ 1847850 h 2286000"/>
              <a:gd name="connsiteX231" fmla="*/ 2058135 w 4056864"/>
              <a:gd name="connsiteY231" fmla="*/ 1838325 h 2286000"/>
              <a:gd name="connsiteX232" fmla="*/ 2066072 w 4056864"/>
              <a:gd name="connsiteY232" fmla="*/ 1838325 h 2286000"/>
              <a:gd name="connsiteX233" fmla="*/ 2074010 w 4056864"/>
              <a:gd name="connsiteY233" fmla="*/ 1873250 h 2286000"/>
              <a:gd name="connsiteX234" fmla="*/ 2066072 w 4056864"/>
              <a:gd name="connsiteY234" fmla="*/ 1873250 h 2286000"/>
              <a:gd name="connsiteX235" fmla="*/ 1504097 w 4056864"/>
              <a:gd name="connsiteY235" fmla="*/ 1838325 h 2286000"/>
              <a:gd name="connsiteX236" fmla="*/ 1504097 w 4056864"/>
              <a:gd name="connsiteY236" fmla="*/ 1847850 h 2286000"/>
              <a:gd name="connsiteX237" fmla="*/ 1504097 w 4056864"/>
              <a:gd name="connsiteY237" fmla="*/ 1838325 h 2286000"/>
              <a:gd name="connsiteX238" fmla="*/ 3770037 w 4056864"/>
              <a:gd name="connsiteY238" fmla="*/ 1830387 h 2286000"/>
              <a:gd name="connsiteX239" fmla="*/ 3804096 w 4056864"/>
              <a:gd name="connsiteY239" fmla="*/ 1855498 h 2286000"/>
              <a:gd name="connsiteX240" fmla="*/ 3829641 w 4056864"/>
              <a:gd name="connsiteY240" fmla="*/ 1880610 h 2286000"/>
              <a:gd name="connsiteX241" fmla="*/ 3838156 w 4056864"/>
              <a:gd name="connsiteY241" fmla="*/ 1863869 h 2286000"/>
              <a:gd name="connsiteX242" fmla="*/ 3846670 w 4056864"/>
              <a:gd name="connsiteY242" fmla="*/ 1914091 h 2286000"/>
              <a:gd name="connsiteX243" fmla="*/ 3838156 w 4056864"/>
              <a:gd name="connsiteY243" fmla="*/ 1922462 h 2286000"/>
              <a:gd name="connsiteX244" fmla="*/ 3770037 w 4056864"/>
              <a:gd name="connsiteY244" fmla="*/ 1914091 h 2286000"/>
              <a:gd name="connsiteX245" fmla="*/ 3761522 w 4056864"/>
              <a:gd name="connsiteY245" fmla="*/ 1880610 h 2286000"/>
              <a:gd name="connsiteX246" fmla="*/ 3770037 w 4056864"/>
              <a:gd name="connsiteY246" fmla="*/ 1830387 h 2286000"/>
              <a:gd name="connsiteX247" fmla="*/ 1092935 w 4056864"/>
              <a:gd name="connsiteY247" fmla="*/ 1830387 h 2286000"/>
              <a:gd name="connsiteX248" fmla="*/ 1100873 w 4056864"/>
              <a:gd name="connsiteY248" fmla="*/ 1830387 h 2286000"/>
              <a:gd name="connsiteX249" fmla="*/ 1100873 w 4056864"/>
              <a:gd name="connsiteY249" fmla="*/ 1881187 h 2286000"/>
              <a:gd name="connsiteX250" fmla="*/ 613510 w 4056864"/>
              <a:gd name="connsiteY250" fmla="*/ 1822450 h 2286000"/>
              <a:gd name="connsiteX251" fmla="*/ 623035 w 4056864"/>
              <a:gd name="connsiteY251" fmla="*/ 1822450 h 2286000"/>
              <a:gd name="connsiteX252" fmla="*/ 623035 w 4056864"/>
              <a:gd name="connsiteY252" fmla="*/ 1838325 h 2286000"/>
              <a:gd name="connsiteX253" fmla="*/ 3904397 w 4056864"/>
              <a:gd name="connsiteY253" fmla="*/ 1812925 h 2286000"/>
              <a:gd name="connsiteX254" fmla="*/ 3921331 w 4056864"/>
              <a:gd name="connsiteY254" fmla="*/ 1812925 h 2286000"/>
              <a:gd name="connsiteX255" fmla="*/ 3912864 w 4056864"/>
              <a:gd name="connsiteY255" fmla="*/ 1830388 h 2286000"/>
              <a:gd name="connsiteX256" fmla="*/ 3904397 w 4056864"/>
              <a:gd name="connsiteY256" fmla="*/ 1830388 h 2286000"/>
              <a:gd name="connsiteX257" fmla="*/ 3904397 w 4056864"/>
              <a:gd name="connsiteY257" fmla="*/ 1812925 h 2286000"/>
              <a:gd name="connsiteX258" fmla="*/ 2486760 w 4056864"/>
              <a:gd name="connsiteY258" fmla="*/ 1812925 h 2286000"/>
              <a:gd name="connsiteX259" fmla="*/ 2495094 w 4056864"/>
              <a:gd name="connsiteY259" fmla="*/ 1855788 h 2286000"/>
              <a:gd name="connsiteX260" fmla="*/ 2486760 w 4056864"/>
              <a:gd name="connsiteY260" fmla="*/ 1812925 h 2286000"/>
              <a:gd name="connsiteX261" fmla="*/ 1731110 w 4056864"/>
              <a:gd name="connsiteY261" fmla="*/ 1812925 h 2286000"/>
              <a:gd name="connsiteX262" fmla="*/ 1721585 w 4056864"/>
              <a:gd name="connsiteY262" fmla="*/ 1873250 h 2286000"/>
              <a:gd name="connsiteX263" fmla="*/ 1731110 w 4056864"/>
              <a:gd name="connsiteY263" fmla="*/ 1812925 h 2286000"/>
              <a:gd name="connsiteX264" fmla="*/ 1412022 w 4056864"/>
              <a:gd name="connsiteY264" fmla="*/ 1812925 h 2286000"/>
              <a:gd name="connsiteX265" fmla="*/ 1419960 w 4056864"/>
              <a:gd name="connsiteY265" fmla="*/ 1812925 h 2286000"/>
              <a:gd name="connsiteX266" fmla="*/ 1419960 w 4056864"/>
              <a:gd name="connsiteY266" fmla="*/ 1830388 h 2286000"/>
              <a:gd name="connsiteX267" fmla="*/ 1311375 w 4056864"/>
              <a:gd name="connsiteY267" fmla="*/ 1804987 h 2286000"/>
              <a:gd name="connsiteX268" fmla="*/ 1302803 w 4056864"/>
              <a:gd name="connsiteY268" fmla="*/ 1889125 h 2286000"/>
              <a:gd name="connsiteX269" fmla="*/ 1311375 w 4056864"/>
              <a:gd name="connsiteY269" fmla="*/ 1804987 h 2286000"/>
              <a:gd name="connsiteX270" fmla="*/ 3904397 w 4056864"/>
              <a:gd name="connsiteY270" fmla="*/ 1797050 h 2286000"/>
              <a:gd name="connsiteX271" fmla="*/ 3921860 w 4056864"/>
              <a:gd name="connsiteY271" fmla="*/ 1804987 h 2286000"/>
              <a:gd name="connsiteX272" fmla="*/ 3921860 w 4056864"/>
              <a:gd name="connsiteY272" fmla="*/ 1812925 h 2286000"/>
              <a:gd name="connsiteX273" fmla="*/ 3904397 w 4056864"/>
              <a:gd name="connsiteY273" fmla="*/ 1797050 h 2286000"/>
              <a:gd name="connsiteX274" fmla="*/ 2436082 w 4056864"/>
              <a:gd name="connsiteY274" fmla="*/ 1763712 h 2286000"/>
              <a:gd name="connsiteX275" fmla="*/ 2436082 w 4056864"/>
              <a:gd name="connsiteY275" fmla="*/ 1805384 h 2286000"/>
              <a:gd name="connsiteX276" fmla="*/ 2393952 w 4056864"/>
              <a:gd name="connsiteY276" fmla="*/ 1830387 h 2286000"/>
              <a:gd name="connsiteX277" fmla="*/ 2377100 w 4056864"/>
              <a:gd name="connsiteY277" fmla="*/ 1797049 h 2286000"/>
              <a:gd name="connsiteX278" fmla="*/ 2368674 w 4056864"/>
              <a:gd name="connsiteY278" fmla="*/ 1805384 h 2286000"/>
              <a:gd name="connsiteX279" fmla="*/ 2351822 w 4056864"/>
              <a:gd name="connsiteY279" fmla="*/ 1780381 h 2286000"/>
              <a:gd name="connsiteX280" fmla="*/ 2436082 w 4056864"/>
              <a:gd name="connsiteY280" fmla="*/ 1780381 h 2286000"/>
              <a:gd name="connsiteX281" fmla="*/ 2436082 w 4056864"/>
              <a:gd name="connsiteY281" fmla="*/ 1763712 h 2286000"/>
              <a:gd name="connsiteX282" fmla="*/ 1764674 w 4056864"/>
              <a:gd name="connsiteY282" fmla="*/ 1754187 h 2286000"/>
              <a:gd name="connsiteX283" fmla="*/ 1764674 w 4056864"/>
              <a:gd name="connsiteY283" fmla="*/ 1830387 h 2286000"/>
              <a:gd name="connsiteX284" fmla="*/ 1764674 w 4056864"/>
              <a:gd name="connsiteY284" fmla="*/ 1788054 h 2286000"/>
              <a:gd name="connsiteX285" fmla="*/ 1764674 w 4056864"/>
              <a:gd name="connsiteY285" fmla="*/ 1754187 h 2286000"/>
              <a:gd name="connsiteX286" fmla="*/ 1613635 w 4056864"/>
              <a:gd name="connsiteY286" fmla="*/ 1754187 h 2286000"/>
              <a:gd name="connsiteX287" fmla="*/ 1621573 w 4056864"/>
              <a:gd name="connsiteY287" fmla="*/ 1754187 h 2286000"/>
              <a:gd name="connsiteX288" fmla="*/ 1621573 w 4056864"/>
              <a:gd name="connsiteY288" fmla="*/ 1830387 h 2286000"/>
              <a:gd name="connsiteX289" fmla="*/ 1613635 w 4056864"/>
              <a:gd name="connsiteY289" fmla="*/ 1830387 h 2286000"/>
              <a:gd name="connsiteX290" fmla="*/ 3603226 w 4056864"/>
              <a:gd name="connsiteY290" fmla="*/ 1746250 h 2286000"/>
              <a:gd name="connsiteX291" fmla="*/ 3636790 w 4056864"/>
              <a:gd name="connsiteY291" fmla="*/ 1805054 h 2286000"/>
              <a:gd name="connsiteX292" fmla="*/ 3611617 w 4056864"/>
              <a:gd name="connsiteY292" fmla="*/ 1821855 h 2286000"/>
              <a:gd name="connsiteX293" fmla="*/ 3620008 w 4056864"/>
              <a:gd name="connsiteY293" fmla="*/ 1947863 h 2286000"/>
              <a:gd name="connsiteX294" fmla="*/ 3594835 w 4056864"/>
              <a:gd name="connsiteY294" fmla="*/ 1939462 h 2286000"/>
              <a:gd name="connsiteX295" fmla="*/ 3586444 w 4056864"/>
              <a:gd name="connsiteY295" fmla="*/ 1880659 h 2286000"/>
              <a:gd name="connsiteX296" fmla="*/ 3578053 w 4056864"/>
              <a:gd name="connsiteY296" fmla="*/ 1821855 h 2286000"/>
              <a:gd name="connsiteX297" fmla="*/ 3561270 w 4056864"/>
              <a:gd name="connsiteY297" fmla="*/ 1830255 h 2286000"/>
              <a:gd name="connsiteX298" fmla="*/ 3536097 w 4056864"/>
              <a:gd name="connsiteY298" fmla="*/ 1763051 h 2286000"/>
              <a:gd name="connsiteX299" fmla="*/ 3603226 w 4056864"/>
              <a:gd name="connsiteY299" fmla="*/ 1754650 h 2286000"/>
              <a:gd name="connsiteX300" fmla="*/ 815802 w 4056864"/>
              <a:gd name="connsiteY300" fmla="*/ 1746250 h 2286000"/>
              <a:gd name="connsiteX301" fmla="*/ 807411 w 4056864"/>
              <a:gd name="connsiteY301" fmla="*/ 1787525 h 2286000"/>
              <a:gd name="connsiteX302" fmla="*/ 815802 w 4056864"/>
              <a:gd name="connsiteY302" fmla="*/ 1746250 h 2286000"/>
              <a:gd name="connsiteX303" fmla="*/ 706775 w 4056864"/>
              <a:gd name="connsiteY303" fmla="*/ 1746250 h 2286000"/>
              <a:gd name="connsiteX304" fmla="*/ 698441 w 4056864"/>
              <a:gd name="connsiteY304" fmla="*/ 1838325 h 2286000"/>
              <a:gd name="connsiteX305" fmla="*/ 706775 w 4056864"/>
              <a:gd name="connsiteY305" fmla="*/ 1746250 h 2286000"/>
              <a:gd name="connsiteX306" fmla="*/ 169010 w 4056864"/>
              <a:gd name="connsiteY306" fmla="*/ 1738312 h 2286000"/>
              <a:gd name="connsiteX307" fmla="*/ 194013 w 4056864"/>
              <a:gd name="connsiteY307" fmla="*/ 1738312 h 2286000"/>
              <a:gd name="connsiteX308" fmla="*/ 177344 w 4056864"/>
              <a:gd name="connsiteY308" fmla="*/ 1771650 h 2286000"/>
              <a:gd name="connsiteX309" fmla="*/ 169010 w 4056864"/>
              <a:gd name="connsiteY309" fmla="*/ 1738312 h 2286000"/>
              <a:gd name="connsiteX310" fmla="*/ 860029 w 4056864"/>
              <a:gd name="connsiteY310" fmla="*/ 1735269 h 2286000"/>
              <a:gd name="connsiteX311" fmla="*/ 865287 w 4056864"/>
              <a:gd name="connsiteY311" fmla="*/ 1745721 h 2286000"/>
              <a:gd name="connsiteX312" fmla="*/ 856874 w 4056864"/>
              <a:gd name="connsiteY312" fmla="*/ 1779164 h 2286000"/>
              <a:gd name="connsiteX313" fmla="*/ 848460 w 4056864"/>
              <a:gd name="connsiteY313" fmla="*/ 1737360 h 2286000"/>
              <a:gd name="connsiteX314" fmla="*/ 860029 w 4056864"/>
              <a:gd name="connsiteY314" fmla="*/ 1735269 h 2286000"/>
              <a:gd name="connsiteX315" fmla="*/ 2049006 w 4056864"/>
              <a:gd name="connsiteY315" fmla="*/ 1728787 h 2286000"/>
              <a:gd name="connsiteX316" fmla="*/ 2065675 w 4056864"/>
              <a:gd name="connsiteY316" fmla="*/ 1779587 h 2286000"/>
              <a:gd name="connsiteX317" fmla="*/ 2049006 w 4056864"/>
              <a:gd name="connsiteY317" fmla="*/ 1728787 h 2286000"/>
              <a:gd name="connsiteX318" fmla="*/ 623035 w 4056864"/>
              <a:gd name="connsiteY318" fmla="*/ 1728787 h 2286000"/>
              <a:gd name="connsiteX319" fmla="*/ 630973 w 4056864"/>
              <a:gd name="connsiteY319" fmla="*/ 1728787 h 2286000"/>
              <a:gd name="connsiteX320" fmla="*/ 630973 w 4056864"/>
              <a:gd name="connsiteY320" fmla="*/ 1746250 h 2286000"/>
              <a:gd name="connsiteX321" fmla="*/ 2486760 w 4056864"/>
              <a:gd name="connsiteY321" fmla="*/ 1712912 h 2286000"/>
              <a:gd name="connsiteX322" fmla="*/ 2502635 w 4056864"/>
              <a:gd name="connsiteY322" fmla="*/ 1745932 h 2286000"/>
              <a:gd name="connsiteX323" fmla="*/ 2494697 w 4056864"/>
              <a:gd name="connsiteY323" fmla="*/ 1754187 h 2286000"/>
              <a:gd name="connsiteX324" fmla="*/ 2486760 w 4056864"/>
              <a:gd name="connsiteY324" fmla="*/ 1712912 h 2286000"/>
              <a:gd name="connsiteX325" fmla="*/ 756385 w 4056864"/>
              <a:gd name="connsiteY325" fmla="*/ 1712912 h 2286000"/>
              <a:gd name="connsiteX326" fmla="*/ 773848 w 4056864"/>
              <a:gd name="connsiteY326" fmla="*/ 1754187 h 2286000"/>
              <a:gd name="connsiteX327" fmla="*/ 756385 w 4056864"/>
              <a:gd name="connsiteY327" fmla="*/ 1779587 h 2286000"/>
              <a:gd name="connsiteX328" fmla="*/ 3845660 w 4056864"/>
              <a:gd name="connsiteY328" fmla="*/ 1695450 h 2286000"/>
              <a:gd name="connsiteX329" fmla="*/ 3921384 w 4056864"/>
              <a:gd name="connsiteY329" fmla="*/ 1729105 h 2286000"/>
              <a:gd name="connsiteX330" fmla="*/ 3929798 w 4056864"/>
              <a:gd name="connsiteY330" fmla="*/ 1737519 h 2286000"/>
              <a:gd name="connsiteX331" fmla="*/ 3904557 w 4056864"/>
              <a:gd name="connsiteY331" fmla="*/ 1779588 h 2286000"/>
              <a:gd name="connsiteX332" fmla="*/ 3845660 w 4056864"/>
              <a:gd name="connsiteY332" fmla="*/ 1754346 h 2286000"/>
              <a:gd name="connsiteX333" fmla="*/ 3845660 w 4056864"/>
              <a:gd name="connsiteY333" fmla="*/ 1695450 h 2286000"/>
              <a:gd name="connsiteX334" fmla="*/ 1897797 w 4056864"/>
              <a:gd name="connsiteY334" fmla="*/ 1695450 h 2286000"/>
              <a:gd name="connsiteX335" fmla="*/ 1907322 w 4056864"/>
              <a:gd name="connsiteY335" fmla="*/ 1695450 h 2286000"/>
              <a:gd name="connsiteX336" fmla="*/ 1915260 w 4056864"/>
              <a:gd name="connsiteY336" fmla="*/ 1712913 h 2286000"/>
              <a:gd name="connsiteX337" fmla="*/ 1352713 w 4056864"/>
              <a:gd name="connsiteY337" fmla="*/ 1677987 h 2286000"/>
              <a:gd name="connsiteX338" fmla="*/ 1394623 w 4056864"/>
              <a:gd name="connsiteY338" fmla="*/ 1703466 h 2286000"/>
              <a:gd name="connsiteX339" fmla="*/ 1403005 w 4056864"/>
              <a:gd name="connsiteY339" fmla="*/ 1694973 h 2286000"/>
              <a:gd name="connsiteX340" fmla="*/ 1419769 w 4056864"/>
              <a:gd name="connsiteY340" fmla="*/ 1771412 h 2286000"/>
              <a:gd name="connsiteX341" fmla="*/ 1411387 w 4056864"/>
              <a:gd name="connsiteY341" fmla="*/ 1762918 h 2286000"/>
              <a:gd name="connsiteX342" fmla="*/ 1369477 w 4056864"/>
              <a:gd name="connsiteY342" fmla="*/ 1822370 h 2286000"/>
              <a:gd name="connsiteX343" fmla="*/ 1377859 w 4056864"/>
              <a:gd name="connsiteY343" fmla="*/ 1847850 h 2286000"/>
              <a:gd name="connsiteX344" fmla="*/ 1344331 w 4056864"/>
              <a:gd name="connsiteY344" fmla="*/ 1745932 h 2286000"/>
              <a:gd name="connsiteX345" fmla="*/ 1335949 w 4056864"/>
              <a:gd name="connsiteY345" fmla="*/ 1788398 h 2286000"/>
              <a:gd name="connsiteX346" fmla="*/ 1243747 w 4056864"/>
              <a:gd name="connsiteY346" fmla="*/ 1720453 h 2286000"/>
              <a:gd name="connsiteX347" fmla="*/ 1352713 w 4056864"/>
              <a:gd name="connsiteY347" fmla="*/ 1711959 h 2286000"/>
              <a:gd name="connsiteX348" fmla="*/ 1352713 w 4056864"/>
              <a:gd name="connsiteY348" fmla="*/ 1677987 h 2286000"/>
              <a:gd name="connsiteX349" fmla="*/ 1623993 w 4056864"/>
              <a:gd name="connsiteY349" fmla="*/ 1673919 h 2286000"/>
              <a:gd name="connsiteX350" fmla="*/ 1672373 w 4056864"/>
              <a:gd name="connsiteY350" fmla="*/ 1678185 h 2286000"/>
              <a:gd name="connsiteX351" fmla="*/ 1663959 w 4056864"/>
              <a:gd name="connsiteY351" fmla="*/ 1720850 h 2286000"/>
              <a:gd name="connsiteX352" fmla="*/ 1588235 w 4056864"/>
              <a:gd name="connsiteY352" fmla="*/ 1695251 h 2286000"/>
              <a:gd name="connsiteX353" fmla="*/ 1623993 w 4056864"/>
              <a:gd name="connsiteY353" fmla="*/ 1673919 h 2286000"/>
              <a:gd name="connsiteX354" fmla="*/ 2051232 w 4056864"/>
              <a:gd name="connsiteY354" fmla="*/ 1668274 h 2286000"/>
              <a:gd name="connsiteX355" fmla="*/ 2066469 w 4056864"/>
              <a:gd name="connsiteY355" fmla="*/ 1678894 h 2286000"/>
              <a:gd name="connsiteX356" fmla="*/ 2074803 w 4056864"/>
              <a:gd name="connsiteY356" fmla="*/ 1678894 h 2286000"/>
              <a:gd name="connsiteX357" fmla="*/ 2091472 w 4056864"/>
              <a:gd name="connsiteY357" fmla="*/ 1704068 h 2286000"/>
              <a:gd name="connsiteX358" fmla="*/ 2066469 w 4056864"/>
              <a:gd name="connsiteY358" fmla="*/ 1720850 h 2286000"/>
              <a:gd name="connsiteX359" fmla="*/ 2041466 w 4056864"/>
              <a:gd name="connsiteY359" fmla="*/ 1670503 h 2286000"/>
              <a:gd name="connsiteX360" fmla="*/ 2051232 w 4056864"/>
              <a:gd name="connsiteY360" fmla="*/ 1668274 h 2286000"/>
              <a:gd name="connsiteX361" fmla="*/ 3837722 w 4056864"/>
              <a:gd name="connsiteY361" fmla="*/ 1662112 h 2286000"/>
              <a:gd name="connsiteX362" fmla="*/ 3845660 w 4056864"/>
              <a:gd name="connsiteY362" fmla="*/ 1695450 h 2286000"/>
              <a:gd name="connsiteX363" fmla="*/ 3837722 w 4056864"/>
              <a:gd name="connsiteY363" fmla="*/ 1662112 h 2286000"/>
              <a:gd name="connsiteX364" fmla="*/ 984077 w 4056864"/>
              <a:gd name="connsiteY364" fmla="*/ 1662112 h 2286000"/>
              <a:gd name="connsiteX365" fmla="*/ 1026032 w 4056864"/>
              <a:gd name="connsiteY365" fmla="*/ 1670545 h 2286000"/>
              <a:gd name="connsiteX366" fmla="*/ 1026032 w 4056864"/>
              <a:gd name="connsiteY366" fmla="*/ 1771749 h 2286000"/>
              <a:gd name="connsiteX367" fmla="*/ 992468 w 4056864"/>
              <a:gd name="connsiteY367" fmla="*/ 1797050 h 2286000"/>
              <a:gd name="connsiteX368" fmla="*/ 984077 w 4056864"/>
              <a:gd name="connsiteY368" fmla="*/ 1763315 h 2286000"/>
              <a:gd name="connsiteX369" fmla="*/ 1000859 w 4056864"/>
              <a:gd name="connsiteY369" fmla="*/ 1780183 h 2286000"/>
              <a:gd name="connsiteX370" fmla="*/ 942122 w 4056864"/>
              <a:gd name="connsiteY370" fmla="*/ 1695846 h 2286000"/>
              <a:gd name="connsiteX371" fmla="*/ 950513 w 4056864"/>
              <a:gd name="connsiteY371" fmla="*/ 1687413 h 2286000"/>
              <a:gd name="connsiteX372" fmla="*/ 984077 w 4056864"/>
              <a:gd name="connsiteY372" fmla="*/ 1712714 h 2286000"/>
              <a:gd name="connsiteX373" fmla="*/ 984077 w 4056864"/>
              <a:gd name="connsiteY373" fmla="*/ 1662112 h 2286000"/>
              <a:gd name="connsiteX374" fmla="*/ 907356 w 4056864"/>
              <a:gd name="connsiteY374" fmla="*/ 1662112 h 2286000"/>
              <a:gd name="connsiteX375" fmla="*/ 932598 w 4056864"/>
              <a:gd name="connsiteY375" fmla="*/ 1754081 h 2286000"/>
              <a:gd name="connsiteX376" fmla="*/ 898943 w 4056864"/>
              <a:gd name="connsiteY376" fmla="*/ 1787525 h 2286000"/>
              <a:gd name="connsiteX377" fmla="*/ 865287 w 4056864"/>
              <a:gd name="connsiteY377" fmla="*/ 1745721 h 2286000"/>
              <a:gd name="connsiteX378" fmla="*/ 907356 w 4056864"/>
              <a:gd name="connsiteY378" fmla="*/ 1662112 h 2286000"/>
              <a:gd name="connsiteX379" fmla="*/ 807185 w 4056864"/>
              <a:gd name="connsiteY379" fmla="*/ 1662112 h 2286000"/>
              <a:gd name="connsiteX380" fmla="*/ 824118 w 4056864"/>
              <a:gd name="connsiteY380" fmla="*/ 1695450 h 2286000"/>
              <a:gd name="connsiteX381" fmla="*/ 807185 w 4056864"/>
              <a:gd name="connsiteY381" fmla="*/ 1695450 h 2286000"/>
              <a:gd name="connsiteX382" fmla="*/ 807185 w 4056864"/>
              <a:gd name="connsiteY382" fmla="*/ 1662112 h 2286000"/>
              <a:gd name="connsiteX383" fmla="*/ 1646972 w 4056864"/>
              <a:gd name="connsiteY383" fmla="*/ 1636712 h 2286000"/>
              <a:gd name="connsiteX384" fmla="*/ 1654910 w 4056864"/>
              <a:gd name="connsiteY384" fmla="*/ 1636712 h 2286000"/>
              <a:gd name="connsiteX385" fmla="*/ 1646972 w 4056864"/>
              <a:gd name="connsiteY385" fmla="*/ 1636712 h 2286000"/>
              <a:gd name="connsiteX386" fmla="*/ 1311216 w 4056864"/>
              <a:gd name="connsiteY386" fmla="*/ 1636712 h 2286000"/>
              <a:gd name="connsiteX387" fmla="*/ 1319550 w 4056864"/>
              <a:gd name="connsiteY387" fmla="*/ 1670050 h 2286000"/>
              <a:gd name="connsiteX388" fmla="*/ 1294547 w 4056864"/>
              <a:gd name="connsiteY388" fmla="*/ 1670050 h 2286000"/>
              <a:gd name="connsiteX389" fmla="*/ 1311216 w 4056864"/>
              <a:gd name="connsiteY389" fmla="*/ 1636712 h 2286000"/>
              <a:gd name="connsiteX390" fmla="*/ 319822 w 4056864"/>
              <a:gd name="connsiteY390" fmla="*/ 1636712 h 2286000"/>
              <a:gd name="connsiteX391" fmla="*/ 329347 w 4056864"/>
              <a:gd name="connsiteY391" fmla="*/ 1636712 h 2286000"/>
              <a:gd name="connsiteX392" fmla="*/ 329347 w 4056864"/>
              <a:gd name="connsiteY392" fmla="*/ 1652587 h 2286000"/>
              <a:gd name="connsiteX393" fmla="*/ 319822 w 4056864"/>
              <a:gd name="connsiteY393" fmla="*/ 1652587 h 2286000"/>
              <a:gd name="connsiteX394" fmla="*/ 1864460 w 4056864"/>
              <a:gd name="connsiteY394" fmla="*/ 1628775 h 2286000"/>
              <a:gd name="connsiteX395" fmla="*/ 1864460 w 4056864"/>
              <a:gd name="connsiteY395" fmla="*/ 1687115 h 2286000"/>
              <a:gd name="connsiteX396" fmla="*/ 1831440 w 4056864"/>
              <a:gd name="connsiteY396" fmla="*/ 1662112 h 2286000"/>
              <a:gd name="connsiteX397" fmla="*/ 1864460 w 4056864"/>
              <a:gd name="connsiteY397" fmla="*/ 1628775 h 2286000"/>
              <a:gd name="connsiteX398" fmla="*/ 875251 w 4056864"/>
              <a:gd name="connsiteY398" fmla="*/ 1625734 h 2286000"/>
              <a:gd name="connsiteX399" fmla="*/ 916723 w 4056864"/>
              <a:gd name="connsiteY399" fmla="*/ 1628094 h 2286000"/>
              <a:gd name="connsiteX400" fmla="*/ 857741 w 4056864"/>
              <a:gd name="connsiteY400" fmla="*/ 1661659 h 2286000"/>
              <a:gd name="connsiteX401" fmla="*/ 815611 w 4056864"/>
              <a:gd name="connsiteY401" fmla="*/ 1653268 h 2286000"/>
              <a:gd name="connsiteX402" fmla="*/ 807185 w 4056864"/>
              <a:gd name="connsiteY402" fmla="*/ 1653268 h 2286000"/>
              <a:gd name="connsiteX403" fmla="*/ 807185 w 4056864"/>
              <a:gd name="connsiteY403" fmla="*/ 1652587 h 2286000"/>
              <a:gd name="connsiteX404" fmla="*/ 807185 w 4056864"/>
              <a:gd name="connsiteY404" fmla="*/ 1650121 h 2286000"/>
              <a:gd name="connsiteX405" fmla="*/ 807185 w 4056864"/>
              <a:gd name="connsiteY405" fmla="*/ 1628094 h 2286000"/>
              <a:gd name="connsiteX406" fmla="*/ 866167 w 4056864"/>
              <a:gd name="connsiteY406" fmla="*/ 1636485 h 2286000"/>
              <a:gd name="connsiteX407" fmla="*/ 875251 w 4056864"/>
              <a:gd name="connsiteY407" fmla="*/ 1625734 h 2286000"/>
              <a:gd name="connsiteX408" fmla="*/ 1382733 w 4056864"/>
              <a:gd name="connsiteY408" fmla="*/ 1620804 h 2286000"/>
              <a:gd name="connsiteX409" fmla="*/ 1429009 w 4056864"/>
              <a:gd name="connsiteY409" fmla="*/ 1627981 h 2286000"/>
              <a:gd name="connsiteX410" fmla="*/ 1412181 w 4056864"/>
              <a:gd name="connsiteY410" fmla="*/ 1652588 h 2286000"/>
              <a:gd name="connsiteX411" fmla="*/ 1361699 w 4056864"/>
              <a:gd name="connsiteY411" fmla="*/ 1644386 h 2286000"/>
              <a:gd name="connsiteX412" fmla="*/ 1382733 w 4056864"/>
              <a:gd name="connsiteY412" fmla="*/ 1620804 h 2286000"/>
              <a:gd name="connsiteX413" fmla="*/ 245210 w 4056864"/>
              <a:gd name="connsiteY413" fmla="*/ 1619250 h 2286000"/>
              <a:gd name="connsiteX414" fmla="*/ 270610 w 4056864"/>
              <a:gd name="connsiteY414" fmla="*/ 1635919 h 2286000"/>
              <a:gd name="connsiteX415" fmla="*/ 245210 w 4056864"/>
              <a:gd name="connsiteY415" fmla="*/ 1652588 h 2286000"/>
              <a:gd name="connsiteX416" fmla="*/ 2545497 w 4056864"/>
              <a:gd name="connsiteY416" fmla="*/ 1611312 h 2286000"/>
              <a:gd name="connsiteX417" fmla="*/ 2553435 w 4056864"/>
              <a:gd name="connsiteY417" fmla="*/ 1670050 h 2286000"/>
              <a:gd name="connsiteX418" fmla="*/ 2535972 w 4056864"/>
              <a:gd name="connsiteY418" fmla="*/ 1670050 h 2286000"/>
              <a:gd name="connsiteX419" fmla="*/ 1764447 w 4056864"/>
              <a:gd name="connsiteY419" fmla="*/ 1585912 h 2286000"/>
              <a:gd name="connsiteX420" fmla="*/ 1755980 w 4056864"/>
              <a:gd name="connsiteY420" fmla="*/ 1653175 h 2286000"/>
              <a:gd name="connsiteX421" fmla="*/ 1781380 w 4056864"/>
              <a:gd name="connsiteY421" fmla="*/ 1636359 h 2286000"/>
              <a:gd name="connsiteX422" fmla="*/ 1772913 w 4056864"/>
              <a:gd name="connsiteY422" fmla="*/ 1720438 h 2286000"/>
              <a:gd name="connsiteX423" fmla="*/ 1730580 w 4056864"/>
              <a:gd name="connsiteY423" fmla="*/ 1703622 h 2286000"/>
              <a:gd name="connsiteX424" fmla="*/ 1730580 w 4056864"/>
              <a:gd name="connsiteY424" fmla="*/ 1812925 h 2286000"/>
              <a:gd name="connsiteX425" fmla="*/ 1764447 w 4056864"/>
              <a:gd name="connsiteY425" fmla="*/ 1585912 h 2286000"/>
              <a:gd name="connsiteX426" fmla="*/ 1889860 w 4056864"/>
              <a:gd name="connsiteY426" fmla="*/ 1568450 h 2286000"/>
              <a:gd name="connsiteX427" fmla="*/ 1923424 w 4056864"/>
              <a:gd name="connsiteY427" fmla="*/ 1628775 h 2286000"/>
              <a:gd name="connsiteX428" fmla="*/ 1889860 w 4056864"/>
              <a:gd name="connsiteY428" fmla="*/ 1568450 h 2286000"/>
              <a:gd name="connsiteX429" fmla="*/ 364008 w 4056864"/>
              <a:gd name="connsiteY429" fmla="*/ 1553765 h 2286000"/>
              <a:gd name="connsiteX430" fmla="*/ 388085 w 4056864"/>
              <a:gd name="connsiteY430" fmla="*/ 1560512 h 2286000"/>
              <a:gd name="connsiteX431" fmla="*/ 371151 w 4056864"/>
              <a:gd name="connsiteY431" fmla="*/ 1585912 h 2286000"/>
              <a:gd name="connsiteX432" fmla="*/ 364008 w 4056864"/>
              <a:gd name="connsiteY432" fmla="*/ 1553765 h 2286000"/>
              <a:gd name="connsiteX433" fmla="*/ 324585 w 4056864"/>
              <a:gd name="connsiteY433" fmla="*/ 1548342 h 2286000"/>
              <a:gd name="connsiteX434" fmla="*/ 337285 w 4056864"/>
              <a:gd name="connsiteY434" fmla="*/ 1551517 h 2286000"/>
              <a:gd name="connsiteX435" fmla="*/ 328818 w 4056864"/>
              <a:gd name="connsiteY435" fmla="*/ 1568450 h 2286000"/>
              <a:gd name="connsiteX436" fmla="*/ 311885 w 4056864"/>
              <a:gd name="connsiteY436" fmla="*/ 1551517 h 2286000"/>
              <a:gd name="connsiteX437" fmla="*/ 324585 w 4056864"/>
              <a:gd name="connsiteY437" fmla="*/ 1548342 h 2286000"/>
              <a:gd name="connsiteX438" fmla="*/ 2082669 w 4056864"/>
              <a:gd name="connsiteY438" fmla="*/ 1543050 h 2286000"/>
              <a:gd name="connsiteX439" fmla="*/ 2082669 w 4056864"/>
              <a:gd name="connsiteY439" fmla="*/ 1627310 h 2286000"/>
              <a:gd name="connsiteX440" fmla="*/ 2065928 w 4056864"/>
              <a:gd name="connsiteY440" fmla="*/ 1644162 h 2286000"/>
              <a:gd name="connsiteX441" fmla="*/ 2057557 w 4056864"/>
              <a:gd name="connsiteY441" fmla="*/ 1644162 h 2286000"/>
              <a:gd name="connsiteX442" fmla="*/ 2040817 w 4056864"/>
              <a:gd name="connsiteY442" fmla="*/ 1652588 h 2286000"/>
              <a:gd name="connsiteX443" fmla="*/ 2057557 w 4056864"/>
              <a:gd name="connsiteY443" fmla="*/ 1576754 h 2286000"/>
              <a:gd name="connsiteX444" fmla="*/ 2007335 w 4056864"/>
              <a:gd name="connsiteY444" fmla="*/ 1576754 h 2286000"/>
              <a:gd name="connsiteX445" fmla="*/ 2082669 w 4056864"/>
              <a:gd name="connsiteY445" fmla="*/ 1543050 h 2286000"/>
              <a:gd name="connsiteX446" fmla="*/ 1933515 w 4056864"/>
              <a:gd name="connsiteY446" fmla="*/ 1526790 h 2286000"/>
              <a:gd name="connsiteX447" fmla="*/ 1948597 w 4056864"/>
              <a:gd name="connsiteY447" fmla="*/ 1535112 h 2286000"/>
              <a:gd name="connsiteX448" fmla="*/ 1897797 w 4056864"/>
              <a:gd name="connsiteY448" fmla="*/ 1552575 h 2286000"/>
              <a:gd name="connsiteX449" fmla="*/ 1933515 w 4056864"/>
              <a:gd name="connsiteY449" fmla="*/ 1526790 h 2286000"/>
              <a:gd name="connsiteX450" fmla="*/ 2016066 w 4056864"/>
              <a:gd name="connsiteY450" fmla="*/ 1509328 h 2286000"/>
              <a:gd name="connsiteX451" fmla="*/ 2016066 w 4056864"/>
              <a:gd name="connsiteY451" fmla="*/ 1535113 h 2286000"/>
              <a:gd name="connsiteX452" fmla="*/ 2007335 w 4056864"/>
              <a:gd name="connsiteY452" fmla="*/ 1535113 h 2286000"/>
              <a:gd name="connsiteX453" fmla="*/ 2007335 w 4056864"/>
              <a:gd name="connsiteY453" fmla="*/ 1510109 h 2286000"/>
              <a:gd name="connsiteX454" fmla="*/ 2016066 w 4056864"/>
              <a:gd name="connsiteY454" fmla="*/ 1509328 h 2286000"/>
              <a:gd name="connsiteX455" fmla="*/ 312317 w 4056864"/>
              <a:gd name="connsiteY455" fmla="*/ 1450975 h 2286000"/>
              <a:gd name="connsiteX456" fmla="*/ 387651 w 4056864"/>
              <a:gd name="connsiteY456" fmla="*/ 1484630 h 2286000"/>
              <a:gd name="connsiteX457" fmla="*/ 362540 w 4056864"/>
              <a:gd name="connsiteY457" fmla="*/ 1535113 h 2286000"/>
              <a:gd name="connsiteX458" fmla="*/ 312317 w 4056864"/>
              <a:gd name="connsiteY458" fmla="*/ 1450975 h 2286000"/>
              <a:gd name="connsiteX459" fmla="*/ 3981590 w 4056864"/>
              <a:gd name="connsiteY459" fmla="*/ 1272877 h 2286000"/>
              <a:gd name="connsiteX460" fmla="*/ 3996473 w 4056864"/>
              <a:gd name="connsiteY460" fmla="*/ 1282700 h 2286000"/>
              <a:gd name="connsiteX461" fmla="*/ 3972660 w 4056864"/>
              <a:gd name="connsiteY461" fmla="*/ 1282700 h 2286000"/>
              <a:gd name="connsiteX462" fmla="*/ 3981590 w 4056864"/>
              <a:gd name="connsiteY462" fmla="*/ 1272877 h 2286000"/>
              <a:gd name="connsiteX463" fmla="*/ 3569442 w 4056864"/>
              <a:gd name="connsiteY463" fmla="*/ 17462 h 2286000"/>
              <a:gd name="connsiteX464" fmla="*/ 3821286 w 4056864"/>
              <a:gd name="connsiteY464" fmla="*/ 68059 h 2286000"/>
              <a:gd name="connsiteX465" fmla="*/ 3829681 w 4056864"/>
              <a:gd name="connsiteY465" fmla="*/ 68059 h 2286000"/>
              <a:gd name="connsiteX466" fmla="*/ 3980787 w 4056864"/>
              <a:gd name="connsiteY466" fmla="*/ 253581 h 2286000"/>
              <a:gd name="connsiteX467" fmla="*/ 4039551 w 4056864"/>
              <a:gd name="connsiteY467" fmla="*/ 506564 h 2286000"/>
              <a:gd name="connsiteX468" fmla="*/ 4014366 w 4056864"/>
              <a:gd name="connsiteY468" fmla="*/ 557161 h 2286000"/>
              <a:gd name="connsiteX469" fmla="*/ 4022761 w 4056864"/>
              <a:gd name="connsiteY469" fmla="*/ 557161 h 2286000"/>
              <a:gd name="connsiteX470" fmla="*/ 4022761 w 4056864"/>
              <a:gd name="connsiteY470" fmla="*/ 574027 h 2286000"/>
              <a:gd name="connsiteX471" fmla="*/ 4022761 w 4056864"/>
              <a:gd name="connsiteY471" fmla="*/ 666788 h 2286000"/>
              <a:gd name="connsiteX472" fmla="*/ 4031156 w 4056864"/>
              <a:gd name="connsiteY472" fmla="*/ 717384 h 2286000"/>
              <a:gd name="connsiteX473" fmla="*/ 4056340 w 4056864"/>
              <a:gd name="connsiteY473" fmla="*/ 725817 h 2286000"/>
              <a:gd name="connsiteX474" fmla="*/ 4014366 w 4056864"/>
              <a:gd name="connsiteY474" fmla="*/ 843876 h 2286000"/>
              <a:gd name="connsiteX475" fmla="*/ 4056340 w 4056864"/>
              <a:gd name="connsiteY475" fmla="*/ 911339 h 2286000"/>
              <a:gd name="connsiteX476" fmla="*/ 4022761 w 4056864"/>
              <a:gd name="connsiteY476" fmla="*/ 953503 h 2286000"/>
              <a:gd name="connsiteX477" fmla="*/ 4005971 w 4056864"/>
              <a:gd name="connsiteY477" fmla="*/ 936637 h 2286000"/>
              <a:gd name="connsiteX478" fmla="*/ 3980787 w 4056864"/>
              <a:gd name="connsiteY478" fmla="*/ 961936 h 2286000"/>
              <a:gd name="connsiteX479" fmla="*/ 3972392 w 4056864"/>
              <a:gd name="connsiteY479" fmla="*/ 961936 h 2286000"/>
              <a:gd name="connsiteX480" fmla="*/ 3963997 w 4056864"/>
              <a:gd name="connsiteY480" fmla="*/ 1046264 h 2286000"/>
              <a:gd name="connsiteX481" fmla="*/ 4014366 w 4056864"/>
              <a:gd name="connsiteY481" fmla="*/ 987234 h 2286000"/>
              <a:gd name="connsiteX482" fmla="*/ 4031156 w 4056864"/>
              <a:gd name="connsiteY482" fmla="*/ 987234 h 2286000"/>
              <a:gd name="connsiteX483" fmla="*/ 3997577 w 4056864"/>
              <a:gd name="connsiteY483" fmla="*/ 1105293 h 2286000"/>
              <a:gd name="connsiteX484" fmla="*/ 3880049 w 4056864"/>
              <a:gd name="connsiteY484" fmla="*/ 1079995 h 2286000"/>
              <a:gd name="connsiteX485" fmla="*/ 3980787 w 4056864"/>
              <a:gd name="connsiteY485" fmla="*/ 1164323 h 2286000"/>
              <a:gd name="connsiteX486" fmla="*/ 3980787 w 4056864"/>
              <a:gd name="connsiteY486" fmla="*/ 1214920 h 2286000"/>
              <a:gd name="connsiteX487" fmla="*/ 4005971 w 4056864"/>
              <a:gd name="connsiteY487" fmla="*/ 1198054 h 2286000"/>
              <a:gd name="connsiteX488" fmla="*/ 4005971 w 4056864"/>
              <a:gd name="connsiteY488" fmla="*/ 1257084 h 2286000"/>
              <a:gd name="connsiteX489" fmla="*/ 3989182 w 4056864"/>
              <a:gd name="connsiteY489" fmla="*/ 1240218 h 2286000"/>
              <a:gd name="connsiteX490" fmla="*/ 3963997 w 4056864"/>
              <a:gd name="connsiteY490" fmla="*/ 1257084 h 2286000"/>
              <a:gd name="connsiteX491" fmla="*/ 3947208 w 4056864"/>
              <a:gd name="connsiteY491" fmla="*/ 1257084 h 2286000"/>
              <a:gd name="connsiteX492" fmla="*/ 3963997 w 4056864"/>
              <a:gd name="connsiteY492" fmla="*/ 1231785 h 2286000"/>
              <a:gd name="connsiteX493" fmla="*/ 3871655 w 4056864"/>
              <a:gd name="connsiteY493" fmla="*/ 1223352 h 2286000"/>
              <a:gd name="connsiteX494" fmla="*/ 3972392 w 4056864"/>
              <a:gd name="connsiteY494" fmla="*/ 1316113 h 2286000"/>
              <a:gd name="connsiteX495" fmla="*/ 3997577 w 4056864"/>
              <a:gd name="connsiteY495" fmla="*/ 1358277 h 2286000"/>
              <a:gd name="connsiteX496" fmla="*/ 3972392 w 4056864"/>
              <a:gd name="connsiteY496" fmla="*/ 1383576 h 2286000"/>
              <a:gd name="connsiteX497" fmla="*/ 3963997 w 4056864"/>
              <a:gd name="connsiteY497" fmla="*/ 1375143 h 2286000"/>
              <a:gd name="connsiteX498" fmla="*/ 3947208 w 4056864"/>
              <a:gd name="connsiteY498" fmla="*/ 1442605 h 2286000"/>
              <a:gd name="connsiteX499" fmla="*/ 3980787 w 4056864"/>
              <a:gd name="connsiteY499" fmla="*/ 1451038 h 2286000"/>
              <a:gd name="connsiteX500" fmla="*/ 3905234 w 4056864"/>
              <a:gd name="connsiteY500" fmla="*/ 1569097 h 2286000"/>
              <a:gd name="connsiteX501" fmla="*/ 3871655 w 4056864"/>
              <a:gd name="connsiteY501" fmla="*/ 1526933 h 2286000"/>
              <a:gd name="connsiteX502" fmla="*/ 3854865 w 4056864"/>
              <a:gd name="connsiteY502" fmla="*/ 1543799 h 2286000"/>
              <a:gd name="connsiteX503" fmla="*/ 3804496 w 4056864"/>
              <a:gd name="connsiteY503" fmla="*/ 1552231 h 2286000"/>
              <a:gd name="connsiteX504" fmla="*/ 3821286 w 4056864"/>
              <a:gd name="connsiteY504" fmla="*/ 1585963 h 2286000"/>
              <a:gd name="connsiteX505" fmla="*/ 3821286 w 4056864"/>
              <a:gd name="connsiteY505" fmla="*/ 1602828 h 2286000"/>
              <a:gd name="connsiteX506" fmla="*/ 3955603 w 4056864"/>
              <a:gd name="connsiteY506" fmla="*/ 1594395 h 2286000"/>
              <a:gd name="connsiteX507" fmla="*/ 3922023 w 4056864"/>
              <a:gd name="connsiteY507" fmla="*/ 1670291 h 2286000"/>
              <a:gd name="connsiteX508" fmla="*/ 3880049 w 4056864"/>
              <a:gd name="connsiteY508" fmla="*/ 1644992 h 2286000"/>
              <a:gd name="connsiteX509" fmla="*/ 3905234 w 4056864"/>
              <a:gd name="connsiteY509" fmla="*/ 1628127 h 2286000"/>
              <a:gd name="connsiteX510" fmla="*/ 3863260 w 4056864"/>
              <a:gd name="connsiteY510" fmla="*/ 1619694 h 2286000"/>
              <a:gd name="connsiteX511" fmla="*/ 3821286 w 4056864"/>
              <a:gd name="connsiteY511" fmla="*/ 1644992 h 2286000"/>
              <a:gd name="connsiteX512" fmla="*/ 3804496 w 4056864"/>
              <a:gd name="connsiteY512" fmla="*/ 1628127 h 2286000"/>
              <a:gd name="connsiteX513" fmla="*/ 3787707 w 4056864"/>
              <a:gd name="connsiteY513" fmla="*/ 1661858 h 2286000"/>
              <a:gd name="connsiteX514" fmla="*/ 3770917 w 4056864"/>
              <a:gd name="connsiteY514" fmla="*/ 1526933 h 2286000"/>
              <a:gd name="connsiteX515" fmla="*/ 3745733 w 4056864"/>
              <a:gd name="connsiteY515" fmla="*/ 1602828 h 2286000"/>
              <a:gd name="connsiteX516" fmla="*/ 3737338 w 4056864"/>
              <a:gd name="connsiteY516" fmla="*/ 1670291 h 2286000"/>
              <a:gd name="connsiteX517" fmla="*/ 3745733 w 4056864"/>
              <a:gd name="connsiteY517" fmla="*/ 1670291 h 2286000"/>
              <a:gd name="connsiteX518" fmla="*/ 3737338 w 4056864"/>
              <a:gd name="connsiteY518" fmla="*/ 1678723 h 2286000"/>
              <a:gd name="connsiteX519" fmla="*/ 3712153 w 4056864"/>
              <a:gd name="connsiteY519" fmla="*/ 1619694 h 2286000"/>
              <a:gd name="connsiteX520" fmla="*/ 3703759 w 4056864"/>
              <a:gd name="connsiteY520" fmla="*/ 1644992 h 2286000"/>
              <a:gd name="connsiteX521" fmla="*/ 3611416 w 4056864"/>
              <a:gd name="connsiteY521" fmla="*/ 1636559 h 2286000"/>
              <a:gd name="connsiteX522" fmla="*/ 3745733 w 4056864"/>
              <a:gd name="connsiteY522" fmla="*/ 1712455 h 2286000"/>
              <a:gd name="connsiteX523" fmla="*/ 3770917 w 4056864"/>
              <a:gd name="connsiteY523" fmla="*/ 1720887 h 2286000"/>
              <a:gd name="connsiteX524" fmla="*/ 3821286 w 4056864"/>
              <a:gd name="connsiteY524" fmla="*/ 1729320 h 2286000"/>
              <a:gd name="connsiteX525" fmla="*/ 3804496 w 4056864"/>
              <a:gd name="connsiteY525" fmla="*/ 1754619 h 2286000"/>
              <a:gd name="connsiteX526" fmla="*/ 3812891 w 4056864"/>
              <a:gd name="connsiteY526" fmla="*/ 1763051 h 2286000"/>
              <a:gd name="connsiteX527" fmla="*/ 3787707 w 4056864"/>
              <a:gd name="connsiteY527" fmla="*/ 1805215 h 2286000"/>
              <a:gd name="connsiteX528" fmla="*/ 3770917 w 4056864"/>
              <a:gd name="connsiteY528" fmla="*/ 1763051 h 2286000"/>
              <a:gd name="connsiteX529" fmla="*/ 3796101 w 4056864"/>
              <a:gd name="connsiteY529" fmla="*/ 1737753 h 2286000"/>
              <a:gd name="connsiteX530" fmla="*/ 3754127 w 4056864"/>
              <a:gd name="connsiteY530" fmla="*/ 1737753 h 2286000"/>
              <a:gd name="connsiteX531" fmla="*/ 3728943 w 4056864"/>
              <a:gd name="connsiteY531" fmla="*/ 1754619 h 2286000"/>
              <a:gd name="connsiteX532" fmla="*/ 3720548 w 4056864"/>
              <a:gd name="connsiteY532" fmla="*/ 1746186 h 2286000"/>
              <a:gd name="connsiteX533" fmla="*/ 3720548 w 4056864"/>
              <a:gd name="connsiteY533" fmla="*/ 1805215 h 2286000"/>
              <a:gd name="connsiteX534" fmla="*/ 3728943 w 4056864"/>
              <a:gd name="connsiteY534" fmla="*/ 1813648 h 2286000"/>
              <a:gd name="connsiteX535" fmla="*/ 3737338 w 4056864"/>
              <a:gd name="connsiteY535" fmla="*/ 1805215 h 2286000"/>
              <a:gd name="connsiteX536" fmla="*/ 3737338 w 4056864"/>
              <a:gd name="connsiteY536" fmla="*/ 1847379 h 2286000"/>
              <a:gd name="connsiteX537" fmla="*/ 3712153 w 4056864"/>
              <a:gd name="connsiteY537" fmla="*/ 1838947 h 2286000"/>
              <a:gd name="connsiteX538" fmla="*/ 3695364 w 4056864"/>
              <a:gd name="connsiteY538" fmla="*/ 1872678 h 2286000"/>
              <a:gd name="connsiteX539" fmla="*/ 3686969 w 4056864"/>
              <a:gd name="connsiteY539" fmla="*/ 1864245 h 2286000"/>
              <a:gd name="connsiteX540" fmla="*/ 3679624 w 4056864"/>
              <a:gd name="connsiteY540" fmla="*/ 1869516 h 2286000"/>
              <a:gd name="connsiteX541" fmla="*/ 3678607 w 4056864"/>
              <a:gd name="connsiteY541" fmla="*/ 1880746 h 2286000"/>
              <a:gd name="connsiteX542" fmla="*/ 3666113 w 4056864"/>
              <a:gd name="connsiteY542" fmla="*/ 1861610 h 2286000"/>
              <a:gd name="connsiteX543" fmla="*/ 3636600 w 4056864"/>
              <a:gd name="connsiteY543" fmla="*/ 1695589 h 2286000"/>
              <a:gd name="connsiteX544" fmla="*/ 3586231 w 4056864"/>
              <a:gd name="connsiteY544" fmla="*/ 1729320 h 2286000"/>
              <a:gd name="connsiteX545" fmla="*/ 3586231 w 4056864"/>
              <a:gd name="connsiteY545" fmla="*/ 1704022 h 2286000"/>
              <a:gd name="connsiteX546" fmla="*/ 3569442 w 4056864"/>
              <a:gd name="connsiteY546" fmla="*/ 1695589 h 2286000"/>
              <a:gd name="connsiteX547" fmla="*/ 3544257 w 4056864"/>
              <a:gd name="connsiteY547" fmla="*/ 1720887 h 2286000"/>
              <a:gd name="connsiteX548" fmla="*/ 3527468 w 4056864"/>
              <a:gd name="connsiteY548" fmla="*/ 1678723 h 2286000"/>
              <a:gd name="connsiteX549" fmla="*/ 3443520 w 4056864"/>
              <a:gd name="connsiteY549" fmla="*/ 1720887 h 2286000"/>
              <a:gd name="connsiteX550" fmla="*/ 3435125 w 4056864"/>
              <a:gd name="connsiteY550" fmla="*/ 1712455 h 2286000"/>
              <a:gd name="connsiteX551" fmla="*/ 3477099 w 4056864"/>
              <a:gd name="connsiteY551" fmla="*/ 1678723 h 2286000"/>
              <a:gd name="connsiteX552" fmla="*/ 3468704 w 4056864"/>
              <a:gd name="connsiteY552" fmla="*/ 1670291 h 2286000"/>
              <a:gd name="connsiteX553" fmla="*/ 3451914 w 4056864"/>
              <a:gd name="connsiteY553" fmla="*/ 1678723 h 2286000"/>
              <a:gd name="connsiteX554" fmla="*/ 3426730 w 4056864"/>
              <a:gd name="connsiteY554" fmla="*/ 1670291 h 2286000"/>
              <a:gd name="connsiteX555" fmla="*/ 3409940 w 4056864"/>
              <a:gd name="connsiteY555" fmla="*/ 1678723 h 2286000"/>
              <a:gd name="connsiteX556" fmla="*/ 3309203 w 4056864"/>
              <a:gd name="connsiteY556" fmla="*/ 1644992 h 2286000"/>
              <a:gd name="connsiteX557" fmla="*/ 3309203 w 4056864"/>
              <a:gd name="connsiteY557" fmla="*/ 1695589 h 2286000"/>
              <a:gd name="connsiteX558" fmla="*/ 3317598 w 4056864"/>
              <a:gd name="connsiteY558" fmla="*/ 1695589 h 2286000"/>
              <a:gd name="connsiteX559" fmla="*/ 3376361 w 4056864"/>
              <a:gd name="connsiteY559" fmla="*/ 1695589 h 2286000"/>
              <a:gd name="connsiteX560" fmla="*/ 3393151 w 4056864"/>
              <a:gd name="connsiteY560" fmla="*/ 1712455 h 2286000"/>
              <a:gd name="connsiteX561" fmla="*/ 3401546 w 4056864"/>
              <a:gd name="connsiteY561" fmla="*/ 1695589 h 2286000"/>
              <a:gd name="connsiteX562" fmla="*/ 3468704 w 4056864"/>
              <a:gd name="connsiteY562" fmla="*/ 1746186 h 2286000"/>
              <a:gd name="connsiteX563" fmla="*/ 3493888 w 4056864"/>
              <a:gd name="connsiteY563" fmla="*/ 1737753 h 2286000"/>
              <a:gd name="connsiteX564" fmla="*/ 3493888 w 4056864"/>
              <a:gd name="connsiteY564" fmla="*/ 1805215 h 2286000"/>
              <a:gd name="connsiteX565" fmla="*/ 3468704 w 4056864"/>
              <a:gd name="connsiteY565" fmla="*/ 1805215 h 2286000"/>
              <a:gd name="connsiteX566" fmla="*/ 3443520 w 4056864"/>
              <a:gd name="connsiteY566" fmla="*/ 1746186 h 2286000"/>
              <a:gd name="connsiteX567" fmla="*/ 3426730 w 4056864"/>
              <a:gd name="connsiteY567" fmla="*/ 1746186 h 2286000"/>
              <a:gd name="connsiteX568" fmla="*/ 3418335 w 4056864"/>
              <a:gd name="connsiteY568" fmla="*/ 1771484 h 2286000"/>
              <a:gd name="connsiteX569" fmla="*/ 3393151 w 4056864"/>
              <a:gd name="connsiteY569" fmla="*/ 1763051 h 2286000"/>
              <a:gd name="connsiteX570" fmla="*/ 3359572 w 4056864"/>
              <a:gd name="connsiteY570" fmla="*/ 1830514 h 2286000"/>
              <a:gd name="connsiteX571" fmla="*/ 3418335 w 4056864"/>
              <a:gd name="connsiteY571" fmla="*/ 1796783 h 2286000"/>
              <a:gd name="connsiteX572" fmla="*/ 3409940 w 4056864"/>
              <a:gd name="connsiteY572" fmla="*/ 1864245 h 2286000"/>
              <a:gd name="connsiteX573" fmla="*/ 3376361 w 4056864"/>
              <a:gd name="connsiteY573" fmla="*/ 1889543 h 2286000"/>
              <a:gd name="connsiteX574" fmla="*/ 3342782 w 4056864"/>
              <a:gd name="connsiteY574" fmla="*/ 1796783 h 2286000"/>
              <a:gd name="connsiteX575" fmla="*/ 3325992 w 4056864"/>
              <a:gd name="connsiteY575" fmla="*/ 1771484 h 2286000"/>
              <a:gd name="connsiteX576" fmla="*/ 3334387 w 4056864"/>
              <a:gd name="connsiteY576" fmla="*/ 1771484 h 2286000"/>
              <a:gd name="connsiteX577" fmla="*/ 3325992 w 4056864"/>
              <a:gd name="connsiteY577" fmla="*/ 1704022 h 2286000"/>
              <a:gd name="connsiteX578" fmla="*/ 3317598 w 4056864"/>
              <a:gd name="connsiteY578" fmla="*/ 1720887 h 2286000"/>
              <a:gd name="connsiteX579" fmla="*/ 3309203 w 4056864"/>
              <a:gd name="connsiteY579" fmla="*/ 1720887 h 2286000"/>
              <a:gd name="connsiteX580" fmla="*/ 3292413 w 4056864"/>
              <a:gd name="connsiteY580" fmla="*/ 1822081 h 2286000"/>
              <a:gd name="connsiteX581" fmla="*/ 3233649 w 4056864"/>
              <a:gd name="connsiteY581" fmla="*/ 1788350 h 2286000"/>
              <a:gd name="connsiteX582" fmla="*/ 3292413 w 4056864"/>
              <a:gd name="connsiteY582" fmla="*/ 1914842 h 2286000"/>
              <a:gd name="connsiteX583" fmla="*/ 3300808 w 4056864"/>
              <a:gd name="connsiteY583" fmla="*/ 1940140 h 2286000"/>
              <a:gd name="connsiteX584" fmla="*/ 3292413 w 4056864"/>
              <a:gd name="connsiteY584" fmla="*/ 1999170 h 2286000"/>
              <a:gd name="connsiteX585" fmla="*/ 3250439 w 4056864"/>
              <a:gd name="connsiteY585" fmla="*/ 1965439 h 2286000"/>
              <a:gd name="connsiteX586" fmla="*/ 3233649 w 4056864"/>
              <a:gd name="connsiteY586" fmla="*/ 1881111 h 2286000"/>
              <a:gd name="connsiteX587" fmla="*/ 3208465 w 4056864"/>
              <a:gd name="connsiteY587" fmla="*/ 1847379 h 2286000"/>
              <a:gd name="connsiteX588" fmla="*/ 3183280 w 4056864"/>
              <a:gd name="connsiteY588" fmla="*/ 1864245 h 2286000"/>
              <a:gd name="connsiteX589" fmla="*/ 3166491 w 4056864"/>
              <a:gd name="connsiteY589" fmla="*/ 1838947 h 2286000"/>
              <a:gd name="connsiteX590" fmla="*/ 3158096 w 4056864"/>
              <a:gd name="connsiteY590" fmla="*/ 1889543 h 2286000"/>
              <a:gd name="connsiteX591" fmla="*/ 3141306 w 4056864"/>
              <a:gd name="connsiteY591" fmla="*/ 1847379 h 2286000"/>
              <a:gd name="connsiteX592" fmla="*/ 3158096 w 4056864"/>
              <a:gd name="connsiteY592" fmla="*/ 1948573 h 2286000"/>
              <a:gd name="connsiteX593" fmla="*/ 3141306 w 4056864"/>
              <a:gd name="connsiteY593" fmla="*/ 1923275 h 2286000"/>
              <a:gd name="connsiteX594" fmla="*/ 3141306 w 4056864"/>
              <a:gd name="connsiteY594" fmla="*/ 1990737 h 2286000"/>
              <a:gd name="connsiteX595" fmla="*/ 3149701 w 4056864"/>
              <a:gd name="connsiteY595" fmla="*/ 1965439 h 2286000"/>
              <a:gd name="connsiteX596" fmla="*/ 3174886 w 4056864"/>
              <a:gd name="connsiteY596" fmla="*/ 1990737 h 2286000"/>
              <a:gd name="connsiteX597" fmla="*/ 3191675 w 4056864"/>
              <a:gd name="connsiteY597" fmla="*/ 1940140 h 2286000"/>
              <a:gd name="connsiteX598" fmla="*/ 3208465 w 4056864"/>
              <a:gd name="connsiteY598" fmla="*/ 2007603 h 2286000"/>
              <a:gd name="connsiteX599" fmla="*/ 3166491 w 4056864"/>
              <a:gd name="connsiteY599" fmla="*/ 1999170 h 2286000"/>
              <a:gd name="connsiteX600" fmla="*/ 3124517 w 4056864"/>
              <a:gd name="connsiteY600" fmla="*/ 2075065 h 2286000"/>
              <a:gd name="connsiteX601" fmla="*/ 3082543 w 4056864"/>
              <a:gd name="connsiteY601" fmla="*/ 2041334 h 2286000"/>
              <a:gd name="connsiteX602" fmla="*/ 3116122 w 4056864"/>
              <a:gd name="connsiteY602" fmla="*/ 2016035 h 2286000"/>
              <a:gd name="connsiteX603" fmla="*/ 3057358 w 4056864"/>
              <a:gd name="connsiteY603" fmla="*/ 2007603 h 2286000"/>
              <a:gd name="connsiteX604" fmla="*/ 3032174 w 4056864"/>
              <a:gd name="connsiteY604" fmla="*/ 2041334 h 2286000"/>
              <a:gd name="connsiteX605" fmla="*/ 3065753 w 4056864"/>
              <a:gd name="connsiteY605" fmla="*/ 2041334 h 2286000"/>
              <a:gd name="connsiteX606" fmla="*/ 3065753 w 4056864"/>
              <a:gd name="connsiteY606" fmla="*/ 2058199 h 2286000"/>
              <a:gd name="connsiteX607" fmla="*/ 3006990 w 4056864"/>
              <a:gd name="connsiteY607" fmla="*/ 2066632 h 2286000"/>
              <a:gd name="connsiteX608" fmla="*/ 3015384 w 4056864"/>
              <a:gd name="connsiteY608" fmla="*/ 2125662 h 2286000"/>
              <a:gd name="connsiteX609" fmla="*/ 2981805 w 4056864"/>
              <a:gd name="connsiteY609" fmla="*/ 2041334 h 2286000"/>
              <a:gd name="connsiteX610" fmla="*/ 2973410 w 4056864"/>
              <a:gd name="connsiteY610" fmla="*/ 2066632 h 2286000"/>
              <a:gd name="connsiteX611" fmla="*/ 2965015 w 4056864"/>
              <a:gd name="connsiteY611" fmla="*/ 2024468 h 2286000"/>
              <a:gd name="connsiteX612" fmla="*/ 2981805 w 4056864"/>
              <a:gd name="connsiteY612" fmla="*/ 2032901 h 2286000"/>
              <a:gd name="connsiteX613" fmla="*/ 3116122 w 4056864"/>
              <a:gd name="connsiteY613" fmla="*/ 1948573 h 2286000"/>
              <a:gd name="connsiteX614" fmla="*/ 3090938 w 4056864"/>
              <a:gd name="connsiteY614" fmla="*/ 1940140 h 2286000"/>
              <a:gd name="connsiteX615" fmla="*/ 3116122 w 4056864"/>
              <a:gd name="connsiteY615" fmla="*/ 1940140 h 2286000"/>
              <a:gd name="connsiteX616" fmla="*/ 3032174 w 4056864"/>
              <a:gd name="connsiteY616" fmla="*/ 1897976 h 2286000"/>
              <a:gd name="connsiteX617" fmla="*/ 3006990 w 4056864"/>
              <a:gd name="connsiteY617" fmla="*/ 1906409 h 2286000"/>
              <a:gd name="connsiteX618" fmla="*/ 2965015 w 4056864"/>
              <a:gd name="connsiteY618" fmla="*/ 1906409 h 2286000"/>
              <a:gd name="connsiteX619" fmla="*/ 2973410 w 4056864"/>
              <a:gd name="connsiteY619" fmla="*/ 1982304 h 2286000"/>
              <a:gd name="connsiteX620" fmla="*/ 2948226 w 4056864"/>
              <a:gd name="connsiteY620" fmla="*/ 1940140 h 2286000"/>
              <a:gd name="connsiteX621" fmla="*/ 2855883 w 4056864"/>
              <a:gd name="connsiteY621" fmla="*/ 2024468 h 2286000"/>
              <a:gd name="connsiteX622" fmla="*/ 2797119 w 4056864"/>
              <a:gd name="connsiteY622" fmla="*/ 2041334 h 2286000"/>
              <a:gd name="connsiteX623" fmla="*/ 2780330 w 4056864"/>
              <a:gd name="connsiteY623" fmla="*/ 2125662 h 2286000"/>
              <a:gd name="connsiteX624" fmla="*/ 2763540 w 4056864"/>
              <a:gd name="connsiteY624" fmla="*/ 2049767 h 2286000"/>
              <a:gd name="connsiteX625" fmla="*/ 2771935 w 4056864"/>
              <a:gd name="connsiteY625" fmla="*/ 1923275 h 2286000"/>
              <a:gd name="connsiteX626" fmla="*/ 2813909 w 4056864"/>
              <a:gd name="connsiteY626" fmla="*/ 1923275 h 2286000"/>
              <a:gd name="connsiteX627" fmla="*/ 2797119 w 4056864"/>
              <a:gd name="connsiteY627" fmla="*/ 1973871 h 2286000"/>
              <a:gd name="connsiteX628" fmla="*/ 2839093 w 4056864"/>
              <a:gd name="connsiteY628" fmla="*/ 1957006 h 2286000"/>
              <a:gd name="connsiteX629" fmla="*/ 2763540 w 4056864"/>
              <a:gd name="connsiteY629" fmla="*/ 1805215 h 2286000"/>
              <a:gd name="connsiteX630" fmla="*/ 2687987 w 4056864"/>
              <a:gd name="connsiteY630" fmla="*/ 1822081 h 2286000"/>
              <a:gd name="connsiteX631" fmla="*/ 2637618 w 4056864"/>
              <a:gd name="connsiteY631" fmla="*/ 1678723 h 2286000"/>
              <a:gd name="connsiteX632" fmla="*/ 2654408 w 4056864"/>
              <a:gd name="connsiteY632" fmla="*/ 1644992 h 2286000"/>
              <a:gd name="connsiteX633" fmla="*/ 2729961 w 4056864"/>
              <a:gd name="connsiteY633" fmla="*/ 1678723 h 2286000"/>
              <a:gd name="connsiteX634" fmla="*/ 2746751 w 4056864"/>
              <a:gd name="connsiteY634" fmla="*/ 1636559 h 2286000"/>
              <a:gd name="connsiteX635" fmla="*/ 2704777 w 4056864"/>
              <a:gd name="connsiteY635" fmla="*/ 1628127 h 2286000"/>
              <a:gd name="connsiteX636" fmla="*/ 2696382 w 4056864"/>
              <a:gd name="connsiteY636" fmla="*/ 1602828 h 2286000"/>
              <a:gd name="connsiteX637" fmla="*/ 2679592 w 4056864"/>
              <a:gd name="connsiteY637" fmla="*/ 1619694 h 2286000"/>
              <a:gd name="connsiteX638" fmla="*/ 2620828 w 4056864"/>
              <a:gd name="connsiteY638" fmla="*/ 1535366 h 2286000"/>
              <a:gd name="connsiteX639" fmla="*/ 2637618 w 4056864"/>
              <a:gd name="connsiteY639" fmla="*/ 1484769 h 2286000"/>
              <a:gd name="connsiteX640" fmla="*/ 2687987 w 4056864"/>
              <a:gd name="connsiteY640" fmla="*/ 1518500 h 2286000"/>
              <a:gd name="connsiteX641" fmla="*/ 2629223 w 4056864"/>
              <a:gd name="connsiteY641" fmla="*/ 1400441 h 2286000"/>
              <a:gd name="connsiteX642" fmla="*/ 2687987 w 4056864"/>
              <a:gd name="connsiteY642" fmla="*/ 1392008 h 2286000"/>
              <a:gd name="connsiteX643" fmla="*/ 2671197 w 4056864"/>
              <a:gd name="connsiteY643" fmla="*/ 1358277 h 2286000"/>
              <a:gd name="connsiteX644" fmla="*/ 2629223 w 4056864"/>
              <a:gd name="connsiteY644" fmla="*/ 1375143 h 2286000"/>
              <a:gd name="connsiteX645" fmla="*/ 2595644 w 4056864"/>
              <a:gd name="connsiteY645" fmla="*/ 1341412 h 2286000"/>
              <a:gd name="connsiteX646" fmla="*/ 2570460 w 4056864"/>
              <a:gd name="connsiteY646" fmla="*/ 1408874 h 2286000"/>
              <a:gd name="connsiteX647" fmla="*/ 2570460 w 4056864"/>
              <a:gd name="connsiteY647" fmla="*/ 1442605 h 2286000"/>
              <a:gd name="connsiteX648" fmla="*/ 2562065 w 4056864"/>
              <a:gd name="connsiteY648" fmla="*/ 1510067 h 2286000"/>
              <a:gd name="connsiteX649" fmla="*/ 2511696 w 4056864"/>
              <a:gd name="connsiteY649" fmla="*/ 1417307 h 2286000"/>
              <a:gd name="connsiteX650" fmla="*/ 2511696 w 4056864"/>
              <a:gd name="connsiteY650" fmla="*/ 1467903 h 2286000"/>
              <a:gd name="connsiteX651" fmla="*/ 2478117 w 4056864"/>
              <a:gd name="connsiteY651" fmla="*/ 1459471 h 2286000"/>
              <a:gd name="connsiteX652" fmla="*/ 2486512 w 4056864"/>
              <a:gd name="connsiteY652" fmla="*/ 1484769 h 2286000"/>
              <a:gd name="connsiteX653" fmla="*/ 2553670 w 4056864"/>
              <a:gd name="connsiteY653" fmla="*/ 1543799 h 2286000"/>
              <a:gd name="connsiteX654" fmla="*/ 2553670 w 4056864"/>
              <a:gd name="connsiteY654" fmla="*/ 1569097 h 2286000"/>
              <a:gd name="connsiteX655" fmla="*/ 2494906 w 4056864"/>
              <a:gd name="connsiteY655" fmla="*/ 1611261 h 2286000"/>
              <a:gd name="connsiteX656" fmla="*/ 2494906 w 4056864"/>
              <a:gd name="connsiteY656" fmla="*/ 1678723 h 2286000"/>
              <a:gd name="connsiteX657" fmla="*/ 2486512 w 4056864"/>
              <a:gd name="connsiteY657" fmla="*/ 1644992 h 2286000"/>
              <a:gd name="connsiteX658" fmla="*/ 2469722 w 4056864"/>
              <a:gd name="connsiteY658" fmla="*/ 1585963 h 2286000"/>
              <a:gd name="connsiteX659" fmla="*/ 2402564 w 4056864"/>
              <a:gd name="connsiteY659" fmla="*/ 1670291 h 2286000"/>
              <a:gd name="connsiteX660" fmla="*/ 2444538 w 4056864"/>
              <a:gd name="connsiteY660" fmla="*/ 1678723 h 2286000"/>
              <a:gd name="connsiteX661" fmla="*/ 2444538 w 4056864"/>
              <a:gd name="connsiteY661" fmla="*/ 1754619 h 2286000"/>
              <a:gd name="connsiteX662" fmla="*/ 2368984 w 4056864"/>
              <a:gd name="connsiteY662" fmla="*/ 1737753 h 2286000"/>
              <a:gd name="connsiteX663" fmla="*/ 2301826 w 4056864"/>
              <a:gd name="connsiteY663" fmla="*/ 1754619 h 2286000"/>
              <a:gd name="connsiteX664" fmla="*/ 2310221 w 4056864"/>
              <a:gd name="connsiteY664" fmla="*/ 1881111 h 2286000"/>
              <a:gd name="connsiteX665" fmla="*/ 2301826 w 4056864"/>
              <a:gd name="connsiteY665" fmla="*/ 1872678 h 2286000"/>
              <a:gd name="connsiteX666" fmla="*/ 2293431 w 4056864"/>
              <a:gd name="connsiteY666" fmla="*/ 1889543 h 2286000"/>
              <a:gd name="connsiteX667" fmla="*/ 2285036 w 4056864"/>
              <a:gd name="connsiteY667" fmla="*/ 1754619 h 2286000"/>
              <a:gd name="connsiteX668" fmla="*/ 2259852 w 4056864"/>
              <a:gd name="connsiteY668" fmla="*/ 1678723 h 2286000"/>
              <a:gd name="connsiteX669" fmla="*/ 2217878 w 4056864"/>
              <a:gd name="connsiteY669" fmla="*/ 1712455 h 2286000"/>
              <a:gd name="connsiteX670" fmla="*/ 2243062 w 4056864"/>
              <a:gd name="connsiteY670" fmla="*/ 1788350 h 2286000"/>
              <a:gd name="connsiteX671" fmla="*/ 2217878 w 4056864"/>
              <a:gd name="connsiteY671" fmla="*/ 1830514 h 2286000"/>
              <a:gd name="connsiteX672" fmla="*/ 2226273 w 4056864"/>
              <a:gd name="connsiteY672" fmla="*/ 1957006 h 2286000"/>
              <a:gd name="connsiteX673" fmla="*/ 2209483 w 4056864"/>
              <a:gd name="connsiteY673" fmla="*/ 1923275 h 2286000"/>
              <a:gd name="connsiteX674" fmla="*/ 2184299 w 4056864"/>
              <a:gd name="connsiteY674" fmla="*/ 1897976 h 2286000"/>
              <a:gd name="connsiteX675" fmla="*/ 2201088 w 4056864"/>
              <a:gd name="connsiteY675" fmla="*/ 1897976 h 2286000"/>
              <a:gd name="connsiteX676" fmla="*/ 2184299 w 4056864"/>
              <a:gd name="connsiteY676" fmla="*/ 1805215 h 2286000"/>
              <a:gd name="connsiteX677" fmla="*/ 2192693 w 4056864"/>
              <a:gd name="connsiteY677" fmla="*/ 1704022 h 2286000"/>
              <a:gd name="connsiteX678" fmla="*/ 2209483 w 4056864"/>
              <a:gd name="connsiteY678" fmla="*/ 1729320 h 2286000"/>
              <a:gd name="connsiteX679" fmla="*/ 2201088 w 4056864"/>
              <a:gd name="connsiteY679" fmla="*/ 1687156 h 2286000"/>
              <a:gd name="connsiteX680" fmla="*/ 2167509 w 4056864"/>
              <a:gd name="connsiteY680" fmla="*/ 1695589 h 2286000"/>
              <a:gd name="connsiteX681" fmla="*/ 2167509 w 4056864"/>
              <a:gd name="connsiteY681" fmla="*/ 1670291 h 2286000"/>
              <a:gd name="connsiteX682" fmla="*/ 2226273 w 4056864"/>
              <a:gd name="connsiteY682" fmla="*/ 1644992 h 2286000"/>
              <a:gd name="connsiteX683" fmla="*/ 2217878 w 4056864"/>
              <a:gd name="connsiteY683" fmla="*/ 1602828 h 2286000"/>
              <a:gd name="connsiteX684" fmla="*/ 2184299 w 4056864"/>
              <a:gd name="connsiteY684" fmla="*/ 1611261 h 2286000"/>
              <a:gd name="connsiteX685" fmla="*/ 2142325 w 4056864"/>
              <a:gd name="connsiteY685" fmla="*/ 1543799 h 2286000"/>
              <a:gd name="connsiteX686" fmla="*/ 2243062 w 4056864"/>
              <a:gd name="connsiteY686" fmla="*/ 1543799 h 2286000"/>
              <a:gd name="connsiteX687" fmla="*/ 2251457 w 4056864"/>
              <a:gd name="connsiteY687" fmla="*/ 1552231 h 2286000"/>
              <a:gd name="connsiteX688" fmla="*/ 2243062 w 4056864"/>
              <a:gd name="connsiteY688" fmla="*/ 1484769 h 2286000"/>
              <a:gd name="connsiteX689" fmla="*/ 2234667 w 4056864"/>
              <a:gd name="connsiteY689" fmla="*/ 1476336 h 2286000"/>
              <a:gd name="connsiteX690" fmla="*/ 2226273 w 4056864"/>
              <a:gd name="connsiteY690" fmla="*/ 1501635 h 2286000"/>
              <a:gd name="connsiteX691" fmla="*/ 2142325 w 4056864"/>
              <a:gd name="connsiteY691" fmla="*/ 1493202 h 2286000"/>
              <a:gd name="connsiteX692" fmla="*/ 2167509 w 4056864"/>
              <a:gd name="connsiteY692" fmla="*/ 1451038 h 2286000"/>
              <a:gd name="connsiteX693" fmla="*/ 2133930 w 4056864"/>
              <a:gd name="connsiteY693" fmla="*/ 1349844 h 2286000"/>
              <a:gd name="connsiteX694" fmla="*/ 2192693 w 4056864"/>
              <a:gd name="connsiteY694" fmla="*/ 1366710 h 2286000"/>
              <a:gd name="connsiteX695" fmla="*/ 2192693 w 4056864"/>
              <a:gd name="connsiteY695" fmla="*/ 1332979 h 2286000"/>
              <a:gd name="connsiteX696" fmla="*/ 2100351 w 4056864"/>
              <a:gd name="connsiteY696" fmla="*/ 1307680 h 2286000"/>
              <a:gd name="connsiteX697" fmla="*/ 2108745 w 4056864"/>
              <a:gd name="connsiteY697" fmla="*/ 1392008 h 2286000"/>
              <a:gd name="connsiteX698" fmla="*/ 2058377 w 4056864"/>
              <a:gd name="connsiteY698" fmla="*/ 1459471 h 2286000"/>
              <a:gd name="connsiteX699" fmla="*/ 2100351 w 4056864"/>
              <a:gd name="connsiteY699" fmla="*/ 1493202 h 2286000"/>
              <a:gd name="connsiteX700" fmla="*/ 2041587 w 4056864"/>
              <a:gd name="connsiteY700" fmla="*/ 1526933 h 2286000"/>
              <a:gd name="connsiteX701" fmla="*/ 1999613 w 4056864"/>
              <a:gd name="connsiteY701" fmla="*/ 1459471 h 2286000"/>
              <a:gd name="connsiteX702" fmla="*/ 1974428 w 4056864"/>
              <a:gd name="connsiteY702" fmla="*/ 1434172 h 2286000"/>
              <a:gd name="connsiteX703" fmla="*/ 1873691 w 4056864"/>
              <a:gd name="connsiteY703" fmla="*/ 1493202 h 2286000"/>
              <a:gd name="connsiteX704" fmla="*/ 1840112 w 4056864"/>
              <a:gd name="connsiteY704" fmla="*/ 1535366 h 2286000"/>
              <a:gd name="connsiteX705" fmla="*/ 1873691 w 4056864"/>
              <a:gd name="connsiteY705" fmla="*/ 1560664 h 2286000"/>
              <a:gd name="connsiteX706" fmla="*/ 1856901 w 4056864"/>
              <a:gd name="connsiteY706" fmla="*/ 1569097 h 2286000"/>
              <a:gd name="connsiteX707" fmla="*/ 1831717 w 4056864"/>
              <a:gd name="connsiteY707" fmla="*/ 1560664 h 2286000"/>
              <a:gd name="connsiteX708" fmla="*/ 1823322 w 4056864"/>
              <a:gd name="connsiteY708" fmla="*/ 1501635 h 2286000"/>
              <a:gd name="connsiteX709" fmla="*/ 1789743 w 4056864"/>
              <a:gd name="connsiteY709" fmla="*/ 1577530 h 2286000"/>
              <a:gd name="connsiteX710" fmla="*/ 1789743 w 4056864"/>
              <a:gd name="connsiteY710" fmla="*/ 1611261 h 2286000"/>
              <a:gd name="connsiteX711" fmla="*/ 1764558 w 4056864"/>
              <a:gd name="connsiteY711" fmla="*/ 1585963 h 2286000"/>
              <a:gd name="connsiteX712" fmla="*/ 1739374 w 4056864"/>
              <a:gd name="connsiteY712" fmla="*/ 1518500 h 2286000"/>
              <a:gd name="connsiteX713" fmla="*/ 1663821 w 4056864"/>
              <a:gd name="connsiteY713" fmla="*/ 1619694 h 2286000"/>
              <a:gd name="connsiteX714" fmla="*/ 1655426 w 4056864"/>
              <a:gd name="connsiteY714" fmla="*/ 1636559 h 2286000"/>
              <a:gd name="connsiteX715" fmla="*/ 1630241 w 4056864"/>
              <a:gd name="connsiteY715" fmla="*/ 1602828 h 2286000"/>
              <a:gd name="connsiteX716" fmla="*/ 1613452 w 4056864"/>
              <a:gd name="connsiteY716" fmla="*/ 1611261 h 2286000"/>
              <a:gd name="connsiteX717" fmla="*/ 1504319 w 4056864"/>
              <a:gd name="connsiteY717" fmla="*/ 1594395 h 2286000"/>
              <a:gd name="connsiteX718" fmla="*/ 1529504 w 4056864"/>
              <a:gd name="connsiteY718" fmla="*/ 1636559 h 2286000"/>
              <a:gd name="connsiteX719" fmla="*/ 1462345 w 4056864"/>
              <a:gd name="connsiteY719" fmla="*/ 1636559 h 2286000"/>
              <a:gd name="connsiteX720" fmla="*/ 1537899 w 4056864"/>
              <a:gd name="connsiteY720" fmla="*/ 1670291 h 2286000"/>
              <a:gd name="connsiteX721" fmla="*/ 1479135 w 4056864"/>
              <a:gd name="connsiteY721" fmla="*/ 1737753 h 2286000"/>
              <a:gd name="connsiteX722" fmla="*/ 1495925 w 4056864"/>
              <a:gd name="connsiteY722" fmla="*/ 1746186 h 2286000"/>
              <a:gd name="connsiteX723" fmla="*/ 1504319 w 4056864"/>
              <a:gd name="connsiteY723" fmla="*/ 1746186 h 2286000"/>
              <a:gd name="connsiteX724" fmla="*/ 1512714 w 4056864"/>
              <a:gd name="connsiteY724" fmla="*/ 1771484 h 2286000"/>
              <a:gd name="connsiteX725" fmla="*/ 1470740 w 4056864"/>
              <a:gd name="connsiteY725" fmla="*/ 1796783 h 2286000"/>
              <a:gd name="connsiteX726" fmla="*/ 1470740 w 4056864"/>
              <a:gd name="connsiteY726" fmla="*/ 1813648 h 2286000"/>
              <a:gd name="connsiteX727" fmla="*/ 1462345 w 4056864"/>
              <a:gd name="connsiteY727" fmla="*/ 1737753 h 2286000"/>
              <a:gd name="connsiteX728" fmla="*/ 1445556 w 4056864"/>
              <a:gd name="connsiteY728" fmla="*/ 1670291 h 2286000"/>
              <a:gd name="connsiteX729" fmla="*/ 1445556 w 4056864"/>
              <a:gd name="connsiteY729" fmla="*/ 1552231 h 2286000"/>
              <a:gd name="connsiteX730" fmla="*/ 1403582 w 4056864"/>
              <a:gd name="connsiteY730" fmla="*/ 1594395 h 2286000"/>
              <a:gd name="connsiteX731" fmla="*/ 1252475 w 4056864"/>
              <a:gd name="connsiteY731" fmla="*/ 1611261 h 2286000"/>
              <a:gd name="connsiteX732" fmla="*/ 1227291 w 4056864"/>
              <a:gd name="connsiteY732" fmla="*/ 1535366 h 2286000"/>
              <a:gd name="connsiteX733" fmla="*/ 1260870 w 4056864"/>
              <a:gd name="connsiteY733" fmla="*/ 1518500 h 2286000"/>
              <a:gd name="connsiteX734" fmla="*/ 1227291 w 4056864"/>
              <a:gd name="connsiteY734" fmla="*/ 1484769 h 2286000"/>
              <a:gd name="connsiteX735" fmla="*/ 1260870 w 4056864"/>
              <a:gd name="connsiteY735" fmla="*/ 1451038 h 2286000"/>
              <a:gd name="connsiteX736" fmla="*/ 1218896 w 4056864"/>
              <a:gd name="connsiteY736" fmla="*/ 1383576 h 2286000"/>
              <a:gd name="connsiteX737" fmla="*/ 1353213 w 4056864"/>
              <a:gd name="connsiteY737" fmla="*/ 1408874 h 2286000"/>
              <a:gd name="connsiteX738" fmla="*/ 1302844 w 4056864"/>
              <a:gd name="connsiteY738" fmla="*/ 1375143 h 2286000"/>
              <a:gd name="connsiteX739" fmla="*/ 1210501 w 4056864"/>
              <a:gd name="connsiteY739" fmla="*/ 1248651 h 2286000"/>
              <a:gd name="connsiteX740" fmla="*/ 1252475 w 4056864"/>
              <a:gd name="connsiteY740" fmla="*/ 1214920 h 2286000"/>
              <a:gd name="connsiteX741" fmla="*/ 1227291 w 4056864"/>
              <a:gd name="connsiteY741" fmla="*/ 1155890 h 2286000"/>
              <a:gd name="connsiteX742" fmla="*/ 1185317 w 4056864"/>
              <a:gd name="connsiteY742" fmla="*/ 1130592 h 2286000"/>
              <a:gd name="connsiteX743" fmla="*/ 1168527 w 4056864"/>
              <a:gd name="connsiteY743" fmla="*/ 1139024 h 2286000"/>
              <a:gd name="connsiteX744" fmla="*/ 1160132 w 4056864"/>
              <a:gd name="connsiteY744" fmla="*/ 1467903 h 2286000"/>
              <a:gd name="connsiteX745" fmla="*/ 1151738 w 4056864"/>
              <a:gd name="connsiteY745" fmla="*/ 1434172 h 2286000"/>
              <a:gd name="connsiteX746" fmla="*/ 1160132 w 4056864"/>
              <a:gd name="connsiteY746" fmla="*/ 1543799 h 2286000"/>
              <a:gd name="connsiteX747" fmla="*/ 1151738 w 4056864"/>
              <a:gd name="connsiteY747" fmla="*/ 1577530 h 2286000"/>
              <a:gd name="connsiteX748" fmla="*/ 1134948 w 4056864"/>
              <a:gd name="connsiteY748" fmla="*/ 1577530 h 2286000"/>
              <a:gd name="connsiteX749" fmla="*/ 1109764 w 4056864"/>
              <a:gd name="connsiteY749" fmla="*/ 1788350 h 2286000"/>
              <a:gd name="connsiteX750" fmla="*/ 1101369 w 4056864"/>
              <a:gd name="connsiteY750" fmla="*/ 1661858 h 2286000"/>
              <a:gd name="connsiteX751" fmla="*/ 1109764 w 4056864"/>
              <a:gd name="connsiteY751" fmla="*/ 1661858 h 2286000"/>
              <a:gd name="connsiteX752" fmla="*/ 1101369 w 4056864"/>
              <a:gd name="connsiteY752" fmla="*/ 1451038 h 2286000"/>
              <a:gd name="connsiteX753" fmla="*/ 1118158 w 4056864"/>
              <a:gd name="connsiteY753" fmla="*/ 1408874 h 2286000"/>
              <a:gd name="connsiteX754" fmla="*/ 1084579 w 4056864"/>
              <a:gd name="connsiteY754" fmla="*/ 1383576 h 2286000"/>
              <a:gd name="connsiteX755" fmla="*/ 1051000 w 4056864"/>
              <a:gd name="connsiteY755" fmla="*/ 1518500 h 2286000"/>
              <a:gd name="connsiteX756" fmla="*/ 1017421 w 4056864"/>
              <a:gd name="connsiteY756" fmla="*/ 1543799 h 2286000"/>
              <a:gd name="connsiteX757" fmla="*/ 1000631 w 4056864"/>
              <a:gd name="connsiteY757" fmla="*/ 1535366 h 2286000"/>
              <a:gd name="connsiteX758" fmla="*/ 992236 w 4056864"/>
              <a:gd name="connsiteY758" fmla="*/ 1552231 h 2286000"/>
              <a:gd name="connsiteX759" fmla="*/ 1042605 w 4056864"/>
              <a:gd name="connsiteY759" fmla="*/ 1560664 h 2286000"/>
              <a:gd name="connsiteX760" fmla="*/ 983842 w 4056864"/>
              <a:gd name="connsiteY760" fmla="*/ 1628127 h 2286000"/>
              <a:gd name="connsiteX761" fmla="*/ 975447 w 4056864"/>
              <a:gd name="connsiteY761" fmla="*/ 1628127 h 2286000"/>
              <a:gd name="connsiteX762" fmla="*/ 992236 w 4056864"/>
              <a:gd name="connsiteY762" fmla="*/ 1611261 h 2286000"/>
              <a:gd name="connsiteX763" fmla="*/ 841130 w 4056864"/>
              <a:gd name="connsiteY763" fmla="*/ 1560664 h 2286000"/>
              <a:gd name="connsiteX764" fmla="*/ 773971 w 4056864"/>
              <a:gd name="connsiteY764" fmla="*/ 1661858 h 2286000"/>
              <a:gd name="connsiteX765" fmla="*/ 757182 w 4056864"/>
              <a:gd name="connsiteY765" fmla="*/ 1661858 h 2286000"/>
              <a:gd name="connsiteX766" fmla="*/ 748787 w 4056864"/>
              <a:gd name="connsiteY766" fmla="*/ 1602828 h 2286000"/>
              <a:gd name="connsiteX767" fmla="*/ 706813 w 4056864"/>
              <a:gd name="connsiteY767" fmla="*/ 1678723 h 2286000"/>
              <a:gd name="connsiteX768" fmla="*/ 715208 w 4056864"/>
              <a:gd name="connsiteY768" fmla="*/ 1712455 h 2286000"/>
              <a:gd name="connsiteX769" fmla="*/ 690023 w 4056864"/>
              <a:gd name="connsiteY769" fmla="*/ 1695589 h 2286000"/>
              <a:gd name="connsiteX770" fmla="*/ 698418 w 4056864"/>
              <a:gd name="connsiteY770" fmla="*/ 1628127 h 2286000"/>
              <a:gd name="connsiteX771" fmla="*/ 631260 w 4056864"/>
              <a:gd name="connsiteY771" fmla="*/ 1636559 h 2286000"/>
              <a:gd name="connsiteX772" fmla="*/ 631260 w 4056864"/>
              <a:gd name="connsiteY772" fmla="*/ 1653425 h 2286000"/>
              <a:gd name="connsiteX773" fmla="*/ 614470 w 4056864"/>
              <a:gd name="connsiteY773" fmla="*/ 1619694 h 2286000"/>
              <a:gd name="connsiteX774" fmla="*/ 656444 w 4056864"/>
              <a:gd name="connsiteY774" fmla="*/ 1611261 h 2286000"/>
              <a:gd name="connsiteX775" fmla="*/ 681629 w 4056864"/>
              <a:gd name="connsiteY775" fmla="*/ 1552231 h 2286000"/>
              <a:gd name="connsiteX776" fmla="*/ 740392 w 4056864"/>
              <a:gd name="connsiteY776" fmla="*/ 1569097 h 2286000"/>
              <a:gd name="connsiteX777" fmla="*/ 815945 w 4056864"/>
              <a:gd name="connsiteY777" fmla="*/ 1510067 h 2286000"/>
              <a:gd name="connsiteX778" fmla="*/ 698418 w 4056864"/>
              <a:gd name="connsiteY778" fmla="*/ 1476336 h 2286000"/>
              <a:gd name="connsiteX779" fmla="*/ 673234 w 4056864"/>
              <a:gd name="connsiteY779" fmla="*/ 1459471 h 2286000"/>
              <a:gd name="connsiteX780" fmla="*/ 639655 w 4056864"/>
              <a:gd name="connsiteY780" fmla="*/ 1510067 h 2286000"/>
              <a:gd name="connsiteX781" fmla="*/ 664839 w 4056864"/>
              <a:gd name="connsiteY781" fmla="*/ 1552231 h 2286000"/>
              <a:gd name="connsiteX782" fmla="*/ 614470 w 4056864"/>
              <a:gd name="connsiteY782" fmla="*/ 1510067 h 2286000"/>
              <a:gd name="connsiteX783" fmla="*/ 547312 w 4056864"/>
              <a:gd name="connsiteY783" fmla="*/ 1577530 h 2286000"/>
              <a:gd name="connsiteX784" fmla="*/ 530522 w 4056864"/>
              <a:gd name="connsiteY784" fmla="*/ 1628127 h 2286000"/>
              <a:gd name="connsiteX785" fmla="*/ 580891 w 4056864"/>
              <a:gd name="connsiteY785" fmla="*/ 1628127 h 2286000"/>
              <a:gd name="connsiteX786" fmla="*/ 580891 w 4056864"/>
              <a:gd name="connsiteY786" fmla="*/ 1619694 h 2286000"/>
              <a:gd name="connsiteX787" fmla="*/ 572496 w 4056864"/>
              <a:gd name="connsiteY787" fmla="*/ 1670291 h 2286000"/>
              <a:gd name="connsiteX788" fmla="*/ 555706 w 4056864"/>
              <a:gd name="connsiteY788" fmla="*/ 1872678 h 2286000"/>
              <a:gd name="connsiteX789" fmla="*/ 538917 w 4056864"/>
              <a:gd name="connsiteY789" fmla="*/ 1855812 h 2286000"/>
              <a:gd name="connsiteX790" fmla="*/ 538917 w 4056864"/>
              <a:gd name="connsiteY790" fmla="*/ 1822081 h 2286000"/>
              <a:gd name="connsiteX791" fmla="*/ 522127 w 4056864"/>
              <a:gd name="connsiteY791" fmla="*/ 1822081 h 2286000"/>
              <a:gd name="connsiteX792" fmla="*/ 513732 w 4056864"/>
              <a:gd name="connsiteY792" fmla="*/ 1914842 h 2286000"/>
              <a:gd name="connsiteX793" fmla="*/ 505338 w 4056864"/>
              <a:gd name="connsiteY793" fmla="*/ 1771484 h 2286000"/>
              <a:gd name="connsiteX794" fmla="*/ 522127 w 4056864"/>
              <a:gd name="connsiteY794" fmla="*/ 1771484 h 2286000"/>
              <a:gd name="connsiteX795" fmla="*/ 463364 w 4056864"/>
              <a:gd name="connsiteY795" fmla="*/ 1712455 h 2286000"/>
              <a:gd name="connsiteX796" fmla="*/ 513732 w 4056864"/>
              <a:gd name="connsiteY796" fmla="*/ 1670291 h 2286000"/>
              <a:gd name="connsiteX797" fmla="*/ 505338 w 4056864"/>
              <a:gd name="connsiteY797" fmla="*/ 1585963 h 2286000"/>
              <a:gd name="connsiteX798" fmla="*/ 488548 w 4056864"/>
              <a:gd name="connsiteY798" fmla="*/ 1619694 h 2286000"/>
              <a:gd name="connsiteX799" fmla="*/ 480153 w 4056864"/>
              <a:gd name="connsiteY799" fmla="*/ 1585963 h 2286000"/>
              <a:gd name="connsiteX800" fmla="*/ 505338 w 4056864"/>
              <a:gd name="connsiteY800" fmla="*/ 1577530 h 2286000"/>
              <a:gd name="connsiteX801" fmla="*/ 480153 w 4056864"/>
              <a:gd name="connsiteY801" fmla="*/ 1526933 h 2286000"/>
              <a:gd name="connsiteX802" fmla="*/ 513732 w 4056864"/>
              <a:gd name="connsiteY802" fmla="*/ 1526933 h 2286000"/>
              <a:gd name="connsiteX803" fmla="*/ 446574 w 4056864"/>
              <a:gd name="connsiteY803" fmla="*/ 1459471 h 2286000"/>
              <a:gd name="connsiteX804" fmla="*/ 471758 w 4056864"/>
              <a:gd name="connsiteY804" fmla="*/ 1375143 h 2286000"/>
              <a:gd name="connsiteX805" fmla="*/ 505338 w 4056864"/>
              <a:gd name="connsiteY805" fmla="*/ 1383576 h 2286000"/>
              <a:gd name="connsiteX806" fmla="*/ 471758 w 4056864"/>
              <a:gd name="connsiteY806" fmla="*/ 1299248 h 2286000"/>
              <a:gd name="connsiteX807" fmla="*/ 463364 w 4056864"/>
              <a:gd name="connsiteY807" fmla="*/ 1307680 h 2286000"/>
              <a:gd name="connsiteX808" fmla="*/ 421390 w 4056864"/>
              <a:gd name="connsiteY808" fmla="*/ 1240218 h 2286000"/>
              <a:gd name="connsiteX809" fmla="*/ 429784 w 4056864"/>
              <a:gd name="connsiteY809" fmla="*/ 1273949 h 2286000"/>
              <a:gd name="connsiteX810" fmla="*/ 396205 w 4056864"/>
              <a:gd name="connsiteY810" fmla="*/ 1358277 h 2286000"/>
              <a:gd name="connsiteX811" fmla="*/ 379416 w 4056864"/>
              <a:gd name="connsiteY811" fmla="*/ 1425740 h 2286000"/>
              <a:gd name="connsiteX812" fmla="*/ 303862 w 4056864"/>
              <a:gd name="connsiteY812" fmla="*/ 1332979 h 2286000"/>
              <a:gd name="connsiteX813" fmla="*/ 312257 w 4056864"/>
              <a:gd name="connsiteY813" fmla="*/ 1316113 h 2286000"/>
              <a:gd name="connsiteX814" fmla="*/ 362626 w 4056864"/>
              <a:gd name="connsiteY814" fmla="*/ 1383576 h 2286000"/>
              <a:gd name="connsiteX815" fmla="*/ 329047 w 4056864"/>
              <a:gd name="connsiteY815" fmla="*/ 1248651 h 2286000"/>
              <a:gd name="connsiteX816" fmla="*/ 320652 w 4056864"/>
              <a:gd name="connsiteY816" fmla="*/ 1248651 h 2286000"/>
              <a:gd name="connsiteX817" fmla="*/ 404600 w 4056864"/>
              <a:gd name="connsiteY817" fmla="*/ 1214920 h 2286000"/>
              <a:gd name="connsiteX818" fmla="*/ 371021 w 4056864"/>
              <a:gd name="connsiteY818" fmla="*/ 1181188 h 2286000"/>
              <a:gd name="connsiteX819" fmla="*/ 345836 w 4056864"/>
              <a:gd name="connsiteY819" fmla="*/ 1206487 h 2286000"/>
              <a:gd name="connsiteX820" fmla="*/ 278678 w 4056864"/>
              <a:gd name="connsiteY820" fmla="*/ 1198054 h 2286000"/>
              <a:gd name="connsiteX821" fmla="*/ 253494 w 4056864"/>
              <a:gd name="connsiteY821" fmla="*/ 1383576 h 2286000"/>
              <a:gd name="connsiteX822" fmla="*/ 287073 w 4056864"/>
              <a:gd name="connsiteY822" fmla="*/ 1467903 h 2286000"/>
              <a:gd name="connsiteX823" fmla="*/ 253494 w 4056864"/>
              <a:gd name="connsiteY823" fmla="*/ 1493202 h 2286000"/>
              <a:gd name="connsiteX824" fmla="*/ 270283 w 4056864"/>
              <a:gd name="connsiteY824" fmla="*/ 1543799 h 2286000"/>
              <a:gd name="connsiteX825" fmla="*/ 219914 w 4056864"/>
              <a:gd name="connsiteY825" fmla="*/ 1484769 h 2286000"/>
              <a:gd name="connsiteX826" fmla="*/ 186335 w 4056864"/>
              <a:gd name="connsiteY826" fmla="*/ 1594395 h 2286000"/>
              <a:gd name="connsiteX827" fmla="*/ 194730 w 4056864"/>
              <a:gd name="connsiteY827" fmla="*/ 1644992 h 2286000"/>
              <a:gd name="connsiteX828" fmla="*/ 127571 w 4056864"/>
              <a:gd name="connsiteY828" fmla="*/ 1763051 h 2286000"/>
              <a:gd name="connsiteX829" fmla="*/ 110782 w 4056864"/>
              <a:gd name="connsiteY829" fmla="*/ 1619694 h 2286000"/>
              <a:gd name="connsiteX830" fmla="*/ 102387 w 4056864"/>
              <a:gd name="connsiteY830" fmla="*/ 1535366 h 2286000"/>
              <a:gd name="connsiteX831" fmla="*/ 119177 w 4056864"/>
              <a:gd name="connsiteY831" fmla="*/ 1417307 h 2286000"/>
              <a:gd name="connsiteX832" fmla="*/ 169545 w 4056864"/>
              <a:gd name="connsiteY832" fmla="*/ 1493202 h 2286000"/>
              <a:gd name="connsiteX833" fmla="*/ 186335 w 4056864"/>
              <a:gd name="connsiteY833" fmla="*/ 1526933 h 2286000"/>
              <a:gd name="connsiteX834" fmla="*/ 194730 w 4056864"/>
              <a:gd name="connsiteY834" fmla="*/ 1526933 h 2286000"/>
              <a:gd name="connsiteX835" fmla="*/ 177940 w 4056864"/>
              <a:gd name="connsiteY835" fmla="*/ 1383576 h 2286000"/>
              <a:gd name="connsiteX836" fmla="*/ 119177 w 4056864"/>
              <a:gd name="connsiteY836" fmla="*/ 1392008 h 2286000"/>
              <a:gd name="connsiteX837" fmla="*/ 93992 w 4056864"/>
              <a:gd name="connsiteY837" fmla="*/ 1257084 h 2286000"/>
              <a:gd name="connsiteX838" fmla="*/ 77203 w 4056864"/>
              <a:gd name="connsiteY838" fmla="*/ 1130592 h 2286000"/>
              <a:gd name="connsiteX839" fmla="*/ 135966 w 4056864"/>
              <a:gd name="connsiteY839" fmla="*/ 1029398 h 2286000"/>
              <a:gd name="connsiteX840" fmla="*/ 135966 w 4056864"/>
              <a:gd name="connsiteY840" fmla="*/ 1071562 h 2286000"/>
              <a:gd name="connsiteX841" fmla="*/ 102387 w 4056864"/>
              <a:gd name="connsiteY841" fmla="*/ 1012532 h 2286000"/>
              <a:gd name="connsiteX842" fmla="*/ 119177 w 4056864"/>
              <a:gd name="connsiteY842" fmla="*/ 1004100 h 2286000"/>
              <a:gd name="connsiteX843" fmla="*/ 85598 w 4056864"/>
              <a:gd name="connsiteY843" fmla="*/ 978801 h 2286000"/>
              <a:gd name="connsiteX844" fmla="*/ 102387 w 4056864"/>
              <a:gd name="connsiteY844" fmla="*/ 928204 h 2286000"/>
              <a:gd name="connsiteX845" fmla="*/ 26834 w 4056864"/>
              <a:gd name="connsiteY845" fmla="*/ 894473 h 2286000"/>
              <a:gd name="connsiteX846" fmla="*/ 60413 w 4056864"/>
              <a:gd name="connsiteY846" fmla="*/ 725817 h 2286000"/>
              <a:gd name="connsiteX847" fmla="*/ 1649 w 4056864"/>
              <a:gd name="connsiteY847" fmla="*/ 557161 h 2286000"/>
              <a:gd name="connsiteX848" fmla="*/ 26834 w 4056864"/>
              <a:gd name="connsiteY848" fmla="*/ 498132 h 2286000"/>
              <a:gd name="connsiteX849" fmla="*/ 1649 w 4056864"/>
              <a:gd name="connsiteY849" fmla="*/ 489699 h 2286000"/>
              <a:gd name="connsiteX850" fmla="*/ 77203 w 4056864"/>
              <a:gd name="connsiteY850" fmla="*/ 186118 h 2286000"/>
              <a:gd name="connsiteX851" fmla="*/ 161151 w 4056864"/>
              <a:gd name="connsiteY851" fmla="*/ 84925 h 2286000"/>
              <a:gd name="connsiteX852" fmla="*/ 228309 w 4056864"/>
              <a:gd name="connsiteY852" fmla="*/ 93357 h 2286000"/>
              <a:gd name="connsiteX853" fmla="*/ 219914 w 4056864"/>
              <a:gd name="connsiteY853" fmla="*/ 110223 h 2286000"/>
              <a:gd name="connsiteX854" fmla="*/ 287073 w 4056864"/>
              <a:gd name="connsiteY854" fmla="*/ 152387 h 2286000"/>
              <a:gd name="connsiteX855" fmla="*/ 295468 w 4056864"/>
              <a:gd name="connsiteY855" fmla="*/ 135521 h 2286000"/>
              <a:gd name="connsiteX856" fmla="*/ 312257 w 4056864"/>
              <a:gd name="connsiteY856" fmla="*/ 135521 h 2286000"/>
              <a:gd name="connsiteX857" fmla="*/ 320652 w 4056864"/>
              <a:gd name="connsiteY857" fmla="*/ 169253 h 2286000"/>
              <a:gd name="connsiteX858" fmla="*/ 371021 w 4056864"/>
              <a:gd name="connsiteY858" fmla="*/ 118656 h 2286000"/>
              <a:gd name="connsiteX859" fmla="*/ 379416 w 4056864"/>
              <a:gd name="connsiteY859" fmla="*/ 169253 h 2286000"/>
              <a:gd name="connsiteX860" fmla="*/ 396205 w 4056864"/>
              <a:gd name="connsiteY860" fmla="*/ 186118 h 2286000"/>
              <a:gd name="connsiteX861" fmla="*/ 429784 w 4056864"/>
              <a:gd name="connsiteY861" fmla="*/ 152387 h 2286000"/>
              <a:gd name="connsiteX862" fmla="*/ 438179 w 4056864"/>
              <a:gd name="connsiteY862" fmla="*/ 160820 h 2286000"/>
              <a:gd name="connsiteX863" fmla="*/ 547312 w 4056864"/>
              <a:gd name="connsiteY863" fmla="*/ 110223 h 2286000"/>
              <a:gd name="connsiteX864" fmla="*/ 631260 w 4056864"/>
              <a:gd name="connsiteY864" fmla="*/ 110223 h 2286000"/>
              <a:gd name="connsiteX865" fmla="*/ 639655 w 4056864"/>
              <a:gd name="connsiteY865" fmla="*/ 118656 h 2286000"/>
              <a:gd name="connsiteX866" fmla="*/ 782366 w 4056864"/>
              <a:gd name="connsiteY866" fmla="*/ 118656 h 2286000"/>
              <a:gd name="connsiteX867" fmla="*/ 899893 w 4056864"/>
              <a:gd name="connsiteY867" fmla="*/ 160820 h 2286000"/>
              <a:gd name="connsiteX868" fmla="*/ 908288 w 4056864"/>
              <a:gd name="connsiteY868" fmla="*/ 169253 h 2286000"/>
              <a:gd name="connsiteX869" fmla="*/ 1109764 w 4056864"/>
              <a:gd name="connsiteY869" fmla="*/ 68059 h 2286000"/>
              <a:gd name="connsiteX870" fmla="*/ 1193712 w 4056864"/>
              <a:gd name="connsiteY870" fmla="*/ 101790 h 2286000"/>
              <a:gd name="connsiteX871" fmla="*/ 1185317 w 4056864"/>
              <a:gd name="connsiteY871" fmla="*/ 143954 h 2286000"/>
              <a:gd name="connsiteX872" fmla="*/ 1193712 w 4056864"/>
              <a:gd name="connsiteY872" fmla="*/ 152387 h 2286000"/>
              <a:gd name="connsiteX873" fmla="*/ 1386792 w 4056864"/>
              <a:gd name="connsiteY873" fmla="*/ 93357 h 2286000"/>
              <a:gd name="connsiteX874" fmla="*/ 1521109 w 4056864"/>
              <a:gd name="connsiteY874" fmla="*/ 160820 h 2286000"/>
              <a:gd name="connsiteX875" fmla="*/ 1563083 w 4056864"/>
              <a:gd name="connsiteY875" fmla="*/ 169253 h 2286000"/>
              <a:gd name="connsiteX876" fmla="*/ 1579873 w 4056864"/>
              <a:gd name="connsiteY876" fmla="*/ 135521 h 2286000"/>
              <a:gd name="connsiteX877" fmla="*/ 1722584 w 4056864"/>
              <a:gd name="connsiteY877" fmla="*/ 101790 h 2286000"/>
              <a:gd name="connsiteX878" fmla="*/ 1747769 w 4056864"/>
              <a:gd name="connsiteY878" fmla="*/ 84925 h 2286000"/>
              <a:gd name="connsiteX879" fmla="*/ 1798138 w 4056864"/>
              <a:gd name="connsiteY879" fmla="*/ 93357 h 2286000"/>
              <a:gd name="connsiteX880" fmla="*/ 1806532 w 4056864"/>
              <a:gd name="connsiteY880" fmla="*/ 101790 h 2286000"/>
              <a:gd name="connsiteX881" fmla="*/ 1814927 w 4056864"/>
              <a:gd name="connsiteY881" fmla="*/ 93357 h 2286000"/>
              <a:gd name="connsiteX882" fmla="*/ 1806532 w 4056864"/>
              <a:gd name="connsiteY882" fmla="*/ 84925 h 2286000"/>
              <a:gd name="connsiteX883" fmla="*/ 1865296 w 4056864"/>
              <a:gd name="connsiteY883" fmla="*/ 84925 h 2286000"/>
              <a:gd name="connsiteX884" fmla="*/ 1924060 w 4056864"/>
              <a:gd name="connsiteY884" fmla="*/ 152387 h 2286000"/>
              <a:gd name="connsiteX885" fmla="*/ 1982823 w 4056864"/>
              <a:gd name="connsiteY885" fmla="*/ 76492 h 2286000"/>
              <a:gd name="connsiteX886" fmla="*/ 2041587 w 4056864"/>
              <a:gd name="connsiteY886" fmla="*/ 135521 h 2286000"/>
              <a:gd name="connsiteX887" fmla="*/ 2243062 w 4056864"/>
              <a:gd name="connsiteY887" fmla="*/ 118656 h 2286000"/>
              <a:gd name="connsiteX888" fmla="*/ 2318616 w 4056864"/>
              <a:gd name="connsiteY888" fmla="*/ 110223 h 2286000"/>
              <a:gd name="connsiteX889" fmla="*/ 2528486 w 4056864"/>
              <a:gd name="connsiteY889" fmla="*/ 143954 h 2286000"/>
              <a:gd name="connsiteX890" fmla="*/ 2570460 w 4056864"/>
              <a:gd name="connsiteY890" fmla="*/ 101790 h 2286000"/>
              <a:gd name="connsiteX891" fmla="*/ 2687987 w 4056864"/>
              <a:gd name="connsiteY891" fmla="*/ 127089 h 2286000"/>
              <a:gd name="connsiteX892" fmla="*/ 2729961 w 4056864"/>
              <a:gd name="connsiteY892" fmla="*/ 101790 h 2286000"/>
              <a:gd name="connsiteX893" fmla="*/ 2746751 w 4056864"/>
              <a:gd name="connsiteY893" fmla="*/ 110223 h 2286000"/>
              <a:gd name="connsiteX894" fmla="*/ 2897857 w 4056864"/>
              <a:gd name="connsiteY894" fmla="*/ 59627 h 2286000"/>
              <a:gd name="connsiteX895" fmla="*/ 2923041 w 4056864"/>
              <a:gd name="connsiteY895" fmla="*/ 76492 h 2286000"/>
              <a:gd name="connsiteX896" fmla="*/ 2931436 w 4056864"/>
              <a:gd name="connsiteY896" fmla="*/ 68059 h 2286000"/>
              <a:gd name="connsiteX897" fmla="*/ 2948226 w 4056864"/>
              <a:gd name="connsiteY897" fmla="*/ 84925 h 2286000"/>
              <a:gd name="connsiteX898" fmla="*/ 3225254 w 4056864"/>
              <a:gd name="connsiteY898" fmla="*/ 59627 h 2286000"/>
              <a:gd name="connsiteX899" fmla="*/ 3569442 w 4056864"/>
              <a:gd name="connsiteY899" fmla="*/ 17462 h 2286000"/>
              <a:gd name="connsiteX900" fmla="*/ 1486635 w 4056864"/>
              <a:gd name="connsiteY900" fmla="*/ 17462 h 2286000"/>
              <a:gd name="connsiteX901" fmla="*/ 1520501 w 4056864"/>
              <a:gd name="connsiteY901" fmla="*/ 68262 h 2286000"/>
              <a:gd name="connsiteX902" fmla="*/ 1486635 w 4056864"/>
              <a:gd name="connsiteY902" fmla="*/ 17462 h 2286000"/>
              <a:gd name="connsiteX903" fmla="*/ 1478697 w 4056864"/>
              <a:gd name="connsiteY903" fmla="*/ 0 h 2286000"/>
              <a:gd name="connsiteX904" fmla="*/ 1486635 w 4056864"/>
              <a:gd name="connsiteY904" fmla="*/ 17463 h 2286000"/>
              <a:gd name="connsiteX905" fmla="*/ 1478697 w 4056864"/>
              <a:gd name="connsiteY905" fmla="*/ 0 h 228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</a:cxnLst>
            <a:rect l="l" t="t" r="r" b="b"/>
            <a:pathLst>
              <a:path w="4056864" h="2286000">
                <a:moveTo>
                  <a:pt x="3275747" y="2252662"/>
                </a:moveTo>
                <a:lnTo>
                  <a:pt x="3283685" y="2260600"/>
                </a:lnTo>
                <a:lnTo>
                  <a:pt x="3283685" y="2286000"/>
                </a:lnTo>
                <a:close/>
                <a:moveTo>
                  <a:pt x="3610710" y="2184400"/>
                </a:moveTo>
                <a:lnTo>
                  <a:pt x="3628173" y="2201863"/>
                </a:lnTo>
                <a:lnTo>
                  <a:pt x="3628173" y="2217738"/>
                </a:lnTo>
                <a:close/>
                <a:moveTo>
                  <a:pt x="2839185" y="2184400"/>
                </a:moveTo>
                <a:lnTo>
                  <a:pt x="2847123" y="2184400"/>
                </a:lnTo>
                <a:lnTo>
                  <a:pt x="2847123" y="2227263"/>
                </a:lnTo>
                <a:lnTo>
                  <a:pt x="2839185" y="2227263"/>
                </a:lnTo>
                <a:close/>
                <a:moveTo>
                  <a:pt x="2780447" y="2184400"/>
                </a:moveTo>
                <a:lnTo>
                  <a:pt x="2788385" y="2184400"/>
                </a:lnTo>
                <a:lnTo>
                  <a:pt x="2788385" y="2209800"/>
                </a:lnTo>
                <a:close/>
                <a:moveTo>
                  <a:pt x="2712185" y="2184400"/>
                </a:moveTo>
                <a:cubicBezTo>
                  <a:pt x="2721710" y="2184400"/>
                  <a:pt x="2721710" y="2192867"/>
                  <a:pt x="2721710" y="2201333"/>
                </a:cubicBezTo>
                <a:cubicBezTo>
                  <a:pt x="2721710" y="2201333"/>
                  <a:pt x="2721710" y="2201333"/>
                  <a:pt x="2712185" y="2209800"/>
                </a:cubicBezTo>
                <a:cubicBezTo>
                  <a:pt x="2712185" y="2209800"/>
                  <a:pt x="2712185" y="2209800"/>
                  <a:pt x="2712185" y="2184400"/>
                </a:cubicBezTo>
                <a:close/>
                <a:moveTo>
                  <a:pt x="2964597" y="2176462"/>
                </a:moveTo>
                <a:lnTo>
                  <a:pt x="2972534" y="2176462"/>
                </a:lnTo>
                <a:lnTo>
                  <a:pt x="2982060" y="2201862"/>
                </a:lnTo>
                <a:close/>
                <a:moveTo>
                  <a:pt x="3005872" y="2159000"/>
                </a:moveTo>
                <a:lnTo>
                  <a:pt x="3015397" y="2159000"/>
                </a:lnTo>
                <a:lnTo>
                  <a:pt x="3023335" y="2201863"/>
                </a:lnTo>
                <a:lnTo>
                  <a:pt x="3015397" y="2201863"/>
                </a:lnTo>
                <a:close/>
                <a:moveTo>
                  <a:pt x="2913797" y="2151062"/>
                </a:moveTo>
                <a:lnTo>
                  <a:pt x="2923322" y="2158999"/>
                </a:lnTo>
                <a:lnTo>
                  <a:pt x="2923322" y="2176462"/>
                </a:lnTo>
                <a:close/>
                <a:moveTo>
                  <a:pt x="3275747" y="2143125"/>
                </a:moveTo>
                <a:lnTo>
                  <a:pt x="3283685" y="2143125"/>
                </a:lnTo>
                <a:lnTo>
                  <a:pt x="3291622" y="2209800"/>
                </a:lnTo>
                <a:lnTo>
                  <a:pt x="3283685" y="2209800"/>
                </a:lnTo>
                <a:close/>
                <a:moveTo>
                  <a:pt x="3207485" y="2143125"/>
                </a:moveTo>
                <a:lnTo>
                  <a:pt x="3217010" y="2143125"/>
                </a:lnTo>
                <a:lnTo>
                  <a:pt x="3217010" y="2159000"/>
                </a:lnTo>
                <a:lnTo>
                  <a:pt x="3207485" y="2159000"/>
                </a:lnTo>
                <a:close/>
                <a:moveTo>
                  <a:pt x="2847122" y="2133600"/>
                </a:moveTo>
                <a:lnTo>
                  <a:pt x="2847122" y="2159000"/>
                </a:lnTo>
                <a:lnTo>
                  <a:pt x="2821722" y="2159000"/>
                </a:lnTo>
                <a:close/>
                <a:moveTo>
                  <a:pt x="3148747" y="2117725"/>
                </a:moveTo>
                <a:cubicBezTo>
                  <a:pt x="3148747" y="2117725"/>
                  <a:pt x="3148747" y="2117725"/>
                  <a:pt x="3157478" y="2117725"/>
                </a:cubicBezTo>
                <a:cubicBezTo>
                  <a:pt x="3157478" y="2126192"/>
                  <a:pt x="3166210" y="2143125"/>
                  <a:pt x="3157478" y="2143125"/>
                </a:cubicBezTo>
                <a:cubicBezTo>
                  <a:pt x="3157478" y="2143125"/>
                  <a:pt x="3157478" y="2143125"/>
                  <a:pt x="3148747" y="2117725"/>
                </a:cubicBezTo>
                <a:close/>
                <a:moveTo>
                  <a:pt x="3107472" y="2117725"/>
                </a:moveTo>
                <a:lnTo>
                  <a:pt x="3123347" y="2117725"/>
                </a:lnTo>
                <a:lnTo>
                  <a:pt x="3132872" y="2168525"/>
                </a:lnTo>
                <a:lnTo>
                  <a:pt x="3115409" y="2168525"/>
                </a:lnTo>
                <a:close/>
                <a:moveTo>
                  <a:pt x="3056672" y="2117725"/>
                </a:moveTo>
                <a:lnTo>
                  <a:pt x="3064609" y="2117725"/>
                </a:lnTo>
                <a:lnTo>
                  <a:pt x="3074135" y="2176463"/>
                </a:lnTo>
                <a:lnTo>
                  <a:pt x="3064609" y="2176463"/>
                </a:lnTo>
                <a:close/>
                <a:moveTo>
                  <a:pt x="2301022" y="2117725"/>
                </a:moveTo>
                <a:lnTo>
                  <a:pt x="2310547" y="2117725"/>
                </a:lnTo>
                <a:lnTo>
                  <a:pt x="2310547" y="2133600"/>
                </a:lnTo>
                <a:close/>
                <a:moveTo>
                  <a:pt x="3275747" y="2108200"/>
                </a:moveTo>
                <a:cubicBezTo>
                  <a:pt x="3283685" y="2108200"/>
                  <a:pt x="3283685" y="2108200"/>
                  <a:pt x="3291622" y="2116667"/>
                </a:cubicBezTo>
                <a:cubicBezTo>
                  <a:pt x="3291622" y="2125133"/>
                  <a:pt x="3275747" y="2125133"/>
                  <a:pt x="3275747" y="2133600"/>
                </a:cubicBezTo>
                <a:close/>
                <a:moveTo>
                  <a:pt x="3610710" y="2100262"/>
                </a:moveTo>
                <a:lnTo>
                  <a:pt x="3618648" y="2100262"/>
                </a:lnTo>
                <a:lnTo>
                  <a:pt x="3628173" y="2143125"/>
                </a:lnTo>
                <a:lnTo>
                  <a:pt x="3618648" y="2143125"/>
                </a:lnTo>
                <a:close/>
                <a:moveTo>
                  <a:pt x="3367822" y="2100262"/>
                </a:moveTo>
                <a:lnTo>
                  <a:pt x="3375760" y="2100262"/>
                </a:lnTo>
                <a:lnTo>
                  <a:pt x="3375760" y="2133600"/>
                </a:lnTo>
                <a:lnTo>
                  <a:pt x="3367822" y="2133600"/>
                </a:lnTo>
                <a:close/>
                <a:moveTo>
                  <a:pt x="2712185" y="2082800"/>
                </a:moveTo>
                <a:lnTo>
                  <a:pt x="2721710" y="2082800"/>
                </a:lnTo>
                <a:lnTo>
                  <a:pt x="2721710" y="2143125"/>
                </a:lnTo>
                <a:lnTo>
                  <a:pt x="2712185" y="2143125"/>
                </a:lnTo>
                <a:close/>
                <a:moveTo>
                  <a:pt x="3501807" y="2066925"/>
                </a:moveTo>
                <a:cubicBezTo>
                  <a:pt x="3526572" y="2075259"/>
                  <a:pt x="3493552" y="2091928"/>
                  <a:pt x="3493552" y="2100263"/>
                </a:cubicBezTo>
                <a:cubicBezTo>
                  <a:pt x="3485297" y="2091928"/>
                  <a:pt x="3493552" y="2075259"/>
                  <a:pt x="3501807" y="2066925"/>
                </a:cubicBezTo>
                <a:close/>
                <a:moveTo>
                  <a:pt x="3559910" y="2049462"/>
                </a:moveTo>
                <a:lnTo>
                  <a:pt x="3569435" y="2049462"/>
                </a:lnTo>
                <a:lnTo>
                  <a:pt x="3569435" y="2066925"/>
                </a:lnTo>
                <a:close/>
                <a:moveTo>
                  <a:pt x="3367823" y="2033587"/>
                </a:moveTo>
                <a:lnTo>
                  <a:pt x="3367823" y="2058987"/>
                </a:lnTo>
                <a:lnTo>
                  <a:pt x="3350360" y="2041524"/>
                </a:lnTo>
                <a:close/>
                <a:moveTo>
                  <a:pt x="3610710" y="2024062"/>
                </a:moveTo>
                <a:cubicBezTo>
                  <a:pt x="3610710" y="2032529"/>
                  <a:pt x="3653573" y="2057929"/>
                  <a:pt x="3610710" y="2074862"/>
                </a:cubicBezTo>
                <a:close/>
                <a:moveTo>
                  <a:pt x="3291623" y="2016125"/>
                </a:moveTo>
                <a:cubicBezTo>
                  <a:pt x="3324960" y="2049992"/>
                  <a:pt x="3266619" y="2066925"/>
                  <a:pt x="3283288" y="2092325"/>
                </a:cubicBezTo>
                <a:cubicBezTo>
                  <a:pt x="3283288" y="2092325"/>
                  <a:pt x="3283288" y="2092325"/>
                  <a:pt x="3274953" y="2092325"/>
                </a:cubicBezTo>
                <a:cubicBezTo>
                  <a:pt x="3224947" y="2075392"/>
                  <a:pt x="3308291" y="2049992"/>
                  <a:pt x="3258284" y="2024592"/>
                </a:cubicBezTo>
                <a:cubicBezTo>
                  <a:pt x="3258284" y="2016125"/>
                  <a:pt x="3274953" y="2024592"/>
                  <a:pt x="3291623" y="2016125"/>
                </a:cubicBezTo>
                <a:close/>
                <a:moveTo>
                  <a:pt x="1294547" y="2016125"/>
                </a:moveTo>
                <a:lnTo>
                  <a:pt x="1302485" y="2016125"/>
                </a:lnTo>
                <a:lnTo>
                  <a:pt x="1302485" y="2041525"/>
                </a:lnTo>
                <a:close/>
                <a:moveTo>
                  <a:pt x="3208013" y="2008187"/>
                </a:moveTo>
                <a:cubicBezTo>
                  <a:pt x="3216480" y="2016578"/>
                  <a:pt x="3216480" y="2024969"/>
                  <a:pt x="3224947" y="2024969"/>
                </a:cubicBezTo>
                <a:cubicBezTo>
                  <a:pt x="3224947" y="2041751"/>
                  <a:pt x="3208013" y="2058534"/>
                  <a:pt x="3199547" y="2066925"/>
                </a:cubicBezTo>
                <a:cubicBezTo>
                  <a:pt x="3174147" y="2050143"/>
                  <a:pt x="3208013" y="2024969"/>
                  <a:pt x="3208013" y="2008187"/>
                </a:cubicBezTo>
                <a:close/>
                <a:moveTo>
                  <a:pt x="3493764" y="1990725"/>
                </a:moveTo>
                <a:cubicBezTo>
                  <a:pt x="3510697" y="1990725"/>
                  <a:pt x="3502231" y="2016443"/>
                  <a:pt x="3510697" y="2033588"/>
                </a:cubicBezTo>
                <a:cubicBezTo>
                  <a:pt x="3493764" y="2025015"/>
                  <a:pt x="3485297" y="1999297"/>
                  <a:pt x="3493764" y="1990725"/>
                </a:cubicBezTo>
                <a:close/>
                <a:moveTo>
                  <a:pt x="2914326" y="1990725"/>
                </a:moveTo>
                <a:cubicBezTo>
                  <a:pt x="2914326" y="2015966"/>
                  <a:pt x="2956660" y="2049621"/>
                  <a:pt x="2914326" y="2074863"/>
                </a:cubicBezTo>
                <a:cubicBezTo>
                  <a:pt x="2905860" y="2049621"/>
                  <a:pt x="2914326" y="2032794"/>
                  <a:pt x="2914326" y="1990725"/>
                </a:cubicBezTo>
                <a:close/>
                <a:moveTo>
                  <a:pt x="3559910" y="1982787"/>
                </a:moveTo>
                <a:lnTo>
                  <a:pt x="3569435" y="1982787"/>
                </a:lnTo>
                <a:lnTo>
                  <a:pt x="3569435" y="1998662"/>
                </a:lnTo>
                <a:lnTo>
                  <a:pt x="3559910" y="1998662"/>
                </a:lnTo>
                <a:close/>
                <a:moveTo>
                  <a:pt x="3610710" y="1973262"/>
                </a:moveTo>
                <a:lnTo>
                  <a:pt x="3610710" y="1990195"/>
                </a:lnTo>
                <a:cubicBezTo>
                  <a:pt x="3602773" y="1998662"/>
                  <a:pt x="3602773" y="1990195"/>
                  <a:pt x="3594835" y="1990195"/>
                </a:cubicBezTo>
                <a:cubicBezTo>
                  <a:pt x="3594835" y="1990195"/>
                  <a:pt x="3594835" y="1990195"/>
                  <a:pt x="3610710" y="1973262"/>
                </a:cubicBezTo>
                <a:close/>
                <a:moveTo>
                  <a:pt x="3669447" y="1965325"/>
                </a:moveTo>
                <a:cubicBezTo>
                  <a:pt x="3686592" y="1965325"/>
                  <a:pt x="3712310" y="1973792"/>
                  <a:pt x="3712310" y="1990725"/>
                </a:cubicBezTo>
                <a:cubicBezTo>
                  <a:pt x="3712310" y="1990725"/>
                  <a:pt x="3712310" y="1990725"/>
                  <a:pt x="3669447" y="1990725"/>
                </a:cubicBezTo>
                <a:close/>
                <a:moveTo>
                  <a:pt x="2704247" y="1965325"/>
                </a:moveTo>
                <a:cubicBezTo>
                  <a:pt x="2704247" y="1965325"/>
                  <a:pt x="2704247" y="1965325"/>
                  <a:pt x="2721710" y="1965325"/>
                </a:cubicBezTo>
                <a:cubicBezTo>
                  <a:pt x="2721710" y="1965325"/>
                  <a:pt x="2721710" y="1965325"/>
                  <a:pt x="2721710" y="2066925"/>
                </a:cubicBezTo>
                <a:cubicBezTo>
                  <a:pt x="2704247" y="2024592"/>
                  <a:pt x="2704247" y="2007658"/>
                  <a:pt x="2704247" y="1965325"/>
                </a:cubicBezTo>
                <a:close/>
                <a:moveTo>
                  <a:pt x="3377745" y="1962928"/>
                </a:moveTo>
                <a:cubicBezTo>
                  <a:pt x="3381581" y="1960661"/>
                  <a:pt x="3388460" y="1960661"/>
                  <a:pt x="3401160" y="1964928"/>
                </a:cubicBezTo>
                <a:cubicBezTo>
                  <a:pt x="3401160" y="1973460"/>
                  <a:pt x="3401160" y="2007592"/>
                  <a:pt x="3367294" y="2016125"/>
                </a:cubicBezTo>
                <a:cubicBezTo>
                  <a:pt x="3358827" y="2016125"/>
                  <a:pt x="3358827" y="2007592"/>
                  <a:pt x="3350360" y="2007592"/>
                </a:cubicBezTo>
                <a:cubicBezTo>
                  <a:pt x="3350360" y="2007592"/>
                  <a:pt x="3350360" y="2007592"/>
                  <a:pt x="3350360" y="1990526"/>
                </a:cubicBezTo>
                <a:cubicBezTo>
                  <a:pt x="3382110" y="1996926"/>
                  <a:pt x="3366235" y="1969727"/>
                  <a:pt x="3377745" y="1962928"/>
                </a:cubicBezTo>
                <a:close/>
                <a:moveTo>
                  <a:pt x="1100872" y="1947862"/>
                </a:moveTo>
                <a:lnTo>
                  <a:pt x="1108810" y="1947862"/>
                </a:lnTo>
                <a:lnTo>
                  <a:pt x="1108810" y="1965325"/>
                </a:lnTo>
                <a:close/>
                <a:moveTo>
                  <a:pt x="3007063" y="1939925"/>
                </a:moveTo>
                <a:cubicBezTo>
                  <a:pt x="3007063" y="1939925"/>
                  <a:pt x="3007063" y="1939925"/>
                  <a:pt x="3015398" y="1982788"/>
                </a:cubicBezTo>
                <a:cubicBezTo>
                  <a:pt x="3007063" y="1965643"/>
                  <a:pt x="2982060" y="1948497"/>
                  <a:pt x="3007063" y="1939925"/>
                </a:cubicBezTo>
                <a:close/>
                <a:moveTo>
                  <a:pt x="2292858" y="1939925"/>
                </a:moveTo>
                <a:cubicBezTo>
                  <a:pt x="2301249" y="1939925"/>
                  <a:pt x="2326423" y="1948392"/>
                  <a:pt x="2318032" y="1965325"/>
                </a:cubicBezTo>
                <a:cubicBezTo>
                  <a:pt x="2318032" y="1973792"/>
                  <a:pt x="2326423" y="1982258"/>
                  <a:pt x="2309640" y="1990725"/>
                </a:cubicBezTo>
                <a:cubicBezTo>
                  <a:pt x="2292858" y="1990725"/>
                  <a:pt x="2292858" y="1982258"/>
                  <a:pt x="2284467" y="1973792"/>
                </a:cubicBezTo>
                <a:cubicBezTo>
                  <a:pt x="2267685" y="1956858"/>
                  <a:pt x="2326423" y="1956858"/>
                  <a:pt x="2292858" y="1939925"/>
                </a:cubicBezTo>
                <a:close/>
                <a:moveTo>
                  <a:pt x="1461235" y="1939925"/>
                </a:moveTo>
                <a:cubicBezTo>
                  <a:pt x="1461235" y="1939925"/>
                  <a:pt x="1461235" y="1939925"/>
                  <a:pt x="1461235" y="2016125"/>
                </a:cubicBezTo>
                <a:cubicBezTo>
                  <a:pt x="1445360" y="1990725"/>
                  <a:pt x="1453297" y="1965325"/>
                  <a:pt x="1461235" y="1939925"/>
                </a:cubicBezTo>
                <a:close/>
                <a:moveTo>
                  <a:pt x="975460" y="1931987"/>
                </a:moveTo>
                <a:lnTo>
                  <a:pt x="983397" y="1947862"/>
                </a:lnTo>
                <a:lnTo>
                  <a:pt x="991335" y="1965325"/>
                </a:lnTo>
                <a:close/>
                <a:moveTo>
                  <a:pt x="1504097" y="1922462"/>
                </a:moveTo>
                <a:lnTo>
                  <a:pt x="1512035" y="1922462"/>
                </a:lnTo>
                <a:lnTo>
                  <a:pt x="1512035" y="1947862"/>
                </a:lnTo>
                <a:lnTo>
                  <a:pt x="1504097" y="1947862"/>
                </a:lnTo>
                <a:close/>
                <a:moveTo>
                  <a:pt x="1713647" y="1914525"/>
                </a:moveTo>
                <a:lnTo>
                  <a:pt x="1721585" y="1914525"/>
                </a:lnTo>
                <a:lnTo>
                  <a:pt x="1721585" y="1965325"/>
                </a:lnTo>
                <a:lnTo>
                  <a:pt x="1713647" y="1965325"/>
                </a:lnTo>
                <a:close/>
                <a:moveTo>
                  <a:pt x="697647" y="1914525"/>
                </a:moveTo>
                <a:lnTo>
                  <a:pt x="705585" y="1931988"/>
                </a:lnTo>
                <a:lnTo>
                  <a:pt x="705585" y="1957388"/>
                </a:lnTo>
                <a:close/>
                <a:moveTo>
                  <a:pt x="3559910" y="1906587"/>
                </a:moveTo>
                <a:lnTo>
                  <a:pt x="3569436" y="1906587"/>
                </a:lnTo>
                <a:lnTo>
                  <a:pt x="3577373" y="1931987"/>
                </a:lnTo>
                <a:lnTo>
                  <a:pt x="3569436" y="1931987"/>
                </a:lnTo>
                <a:close/>
                <a:moveTo>
                  <a:pt x="2428022" y="1906587"/>
                </a:moveTo>
                <a:lnTo>
                  <a:pt x="2435960" y="1957387"/>
                </a:lnTo>
                <a:lnTo>
                  <a:pt x="2428022" y="1965325"/>
                </a:lnTo>
                <a:close/>
                <a:moveTo>
                  <a:pt x="3888522" y="1898650"/>
                </a:moveTo>
                <a:lnTo>
                  <a:pt x="3913922" y="1922463"/>
                </a:lnTo>
                <a:lnTo>
                  <a:pt x="3896460" y="1947863"/>
                </a:lnTo>
                <a:close/>
                <a:moveTo>
                  <a:pt x="3182085" y="1898650"/>
                </a:moveTo>
                <a:cubicBezTo>
                  <a:pt x="3190551" y="1898650"/>
                  <a:pt x="3199018" y="1898650"/>
                  <a:pt x="3207485" y="1906587"/>
                </a:cubicBezTo>
                <a:cubicBezTo>
                  <a:pt x="3207485" y="1914525"/>
                  <a:pt x="3199018" y="1914525"/>
                  <a:pt x="3199018" y="1914525"/>
                </a:cubicBezTo>
                <a:cubicBezTo>
                  <a:pt x="3199018" y="1914525"/>
                  <a:pt x="3199018" y="1914525"/>
                  <a:pt x="3190551" y="1914525"/>
                </a:cubicBezTo>
                <a:close/>
                <a:moveTo>
                  <a:pt x="2402622" y="1898650"/>
                </a:moveTo>
                <a:cubicBezTo>
                  <a:pt x="2402622" y="1898650"/>
                  <a:pt x="2402622" y="1898650"/>
                  <a:pt x="2394155" y="1957388"/>
                </a:cubicBezTo>
                <a:cubicBezTo>
                  <a:pt x="2385688" y="1940606"/>
                  <a:pt x="2377222" y="1907041"/>
                  <a:pt x="2402622" y="1898650"/>
                </a:cubicBezTo>
                <a:close/>
                <a:moveTo>
                  <a:pt x="3350889" y="1889125"/>
                </a:moveTo>
                <a:cubicBezTo>
                  <a:pt x="3359356" y="1914525"/>
                  <a:pt x="3393222" y="1914525"/>
                  <a:pt x="3367822" y="1939925"/>
                </a:cubicBezTo>
                <a:cubicBezTo>
                  <a:pt x="3342422" y="1931458"/>
                  <a:pt x="3342422" y="1906058"/>
                  <a:pt x="3350889" y="1889125"/>
                </a:cubicBezTo>
                <a:close/>
                <a:moveTo>
                  <a:pt x="2293085" y="1889125"/>
                </a:moveTo>
                <a:cubicBezTo>
                  <a:pt x="2301023" y="1897459"/>
                  <a:pt x="2301023" y="1905794"/>
                  <a:pt x="2301023" y="1922463"/>
                </a:cubicBezTo>
                <a:cubicBezTo>
                  <a:pt x="2301023" y="1914128"/>
                  <a:pt x="2293085" y="1897459"/>
                  <a:pt x="2293085" y="1889125"/>
                </a:cubicBezTo>
                <a:close/>
                <a:moveTo>
                  <a:pt x="1461235" y="1889125"/>
                </a:moveTo>
                <a:cubicBezTo>
                  <a:pt x="1470760" y="1906058"/>
                  <a:pt x="1470760" y="1922992"/>
                  <a:pt x="1461235" y="1939925"/>
                </a:cubicBezTo>
                <a:cubicBezTo>
                  <a:pt x="1461235" y="1939925"/>
                  <a:pt x="1461235" y="1939925"/>
                  <a:pt x="1461235" y="1889125"/>
                </a:cubicBezTo>
                <a:close/>
                <a:moveTo>
                  <a:pt x="891549" y="1889125"/>
                </a:moveTo>
                <a:cubicBezTo>
                  <a:pt x="908332" y="1889125"/>
                  <a:pt x="899940" y="1914525"/>
                  <a:pt x="899940" y="1922992"/>
                </a:cubicBezTo>
                <a:cubicBezTo>
                  <a:pt x="899940" y="1922992"/>
                  <a:pt x="899940" y="1922992"/>
                  <a:pt x="883158" y="1939925"/>
                </a:cubicBezTo>
                <a:cubicBezTo>
                  <a:pt x="857985" y="1922992"/>
                  <a:pt x="916723" y="1914525"/>
                  <a:pt x="891549" y="1889125"/>
                </a:cubicBezTo>
                <a:close/>
                <a:moveTo>
                  <a:pt x="3678985" y="1881325"/>
                </a:moveTo>
                <a:lnTo>
                  <a:pt x="3700348" y="1892442"/>
                </a:lnTo>
                <a:cubicBezTo>
                  <a:pt x="3709005" y="1902720"/>
                  <a:pt x="3686969" y="1910626"/>
                  <a:pt x="3712153" y="1923275"/>
                </a:cubicBezTo>
                <a:cubicBezTo>
                  <a:pt x="3712153" y="1923275"/>
                  <a:pt x="3712153" y="1923275"/>
                  <a:pt x="3686969" y="1931707"/>
                </a:cubicBezTo>
                <a:cubicBezTo>
                  <a:pt x="3686969" y="1931707"/>
                  <a:pt x="3686969" y="1931707"/>
                  <a:pt x="3695364" y="1948573"/>
                </a:cubicBezTo>
                <a:cubicBezTo>
                  <a:pt x="3678574" y="1957006"/>
                  <a:pt x="3678574" y="1923275"/>
                  <a:pt x="3670179" y="1914842"/>
                </a:cubicBezTo>
                <a:cubicBezTo>
                  <a:pt x="3678574" y="1914842"/>
                  <a:pt x="3686969" y="1914842"/>
                  <a:pt x="3695364" y="1906409"/>
                </a:cubicBezTo>
                <a:close/>
                <a:moveTo>
                  <a:pt x="3585310" y="1881187"/>
                </a:moveTo>
                <a:lnTo>
                  <a:pt x="3586898" y="1881187"/>
                </a:lnTo>
                <a:lnTo>
                  <a:pt x="3586898" y="1882775"/>
                </a:lnTo>
                <a:lnTo>
                  <a:pt x="3585310" y="1882775"/>
                </a:lnTo>
                <a:close/>
                <a:moveTo>
                  <a:pt x="3678607" y="1880746"/>
                </a:moveTo>
                <a:lnTo>
                  <a:pt x="3678985" y="1881325"/>
                </a:lnTo>
                <a:lnTo>
                  <a:pt x="3678574" y="1881111"/>
                </a:lnTo>
                <a:close/>
                <a:moveTo>
                  <a:pt x="3577272" y="1872674"/>
                </a:moveTo>
                <a:lnTo>
                  <a:pt x="3585310" y="1880790"/>
                </a:lnTo>
                <a:cubicBezTo>
                  <a:pt x="3585310" y="1880790"/>
                  <a:pt x="3585310" y="1880790"/>
                  <a:pt x="3584278" y="1879749"/>
                </a:cubicBezTo>
                <a:close/>
                <a:moveTo>
                  <a:pt x="3720247" y="1863725"/>
                </a:moveTo>
                <a:cubicBezTo>
                  <a:pt x="3736757" y="1863725"/>
                  <a:pt x="3745012" y="1872192"/>
                  <a:pt x="3761522" y="1880658"/>
                </a:cubicBezTo>
                <a:cubicBezTo>
                  <a:pt x="3728502" y="1880658"/>
                  <a:pt x="3753267" y="1906058"/>
                  <a:pt x="3736757" y="1914525"/>
                </a:cubicBezTo>
                <a:cubicBezTo>
                  <a:pt x="3720247" y="1906058"/>
                  <a:pt x="3728502" y="1880658"/>
                  <a:pt x="3720247" y="1863725"/>
                </a:cubicBezTo>
                <a:close/>
                <a:moveTo>
                  <a:pt x="1662847" y="1863725"/>
                </a:moveTo>
                <a:lnTo>
                  <a:pt x="1672372" y="1863725"/>
                </a:lnTo>
                <a:lnTo>
                  <a:pt x="1672372" y="1906588"/>
                </a:lnTo>
                <a:lnTo>
                  <a:pt x="1662847" y="1906588"/>
                </a:lnTo>
                <a:close/>
                <a:moveTo>
                  <a:pt x="3560545" y="1855787"/>
                </a:moveTo>
                <a:cubicBezTo>
                  <a:pt x="3560545" y="1855787"/>
                  <a:pt x="3560545" y="1855787"/>
                  <a:pt x="3570993" y="1866335"/>
                </a:cubicBezTo>
                <a:lnTo>
                  <a:pt x="3577272" y="1872674"/>
                </a:lnTo>
                <a:lnTo>
                  <a:pt x="3577055" y="1872456"/>
                </a:lnTo>
                <a:cubicBezTo>
                  <a:pt x="3577055" y="1880790"/>
                  <a:pt x="3568800" y="1880790"/>
                  <a:pt x="3568800" y="1889125"/>
                </a:cubicBezTo>
                <a:cubicBezTo>
                  <a:pt x="3560545" y="1889125"/>
                  <a:pt x="3560545" y="1880790"/>
                  <a:pt x="3552290" y="1880790"/>
                </a:cubicBezTo>
                <a:cubicBezTo>
                  <a:pt x="3552290" y="1872456"/>
                  <a:pt x="3544035" y="1864121"/>
                  <a:pt x="3560545" y="1855787"/>
                </a:cubicBezTo>
                <a:close/>
                <a:moveTo>
                  <a:pt x="3493765" y="1855787"/>
                </a:moveTo>
                <a:cubicBezTo>
                  <a:pt x="3493765" y="1864359"/>
                  <a:pt x="3526573" y="1881505"/>
                  <a:pt x="3501967" y="1890077"/>
                </a:cubicBezTo>
                <a:cubicBezTo>
                  <a:pt x="3493765" y="1898650"/>
                  <a:pt x="3485562" y="1881505"/>
                  <a:pt x="3477360" y="1881505"/>
                </a:cubicBezTo>
                <a:close/>
                <a:moveTo>
                  <a:pt x="2494697" y="1855787"/>
                </a:moveTo>
                <a:cubicBezTo>
                  <a:pt x="2494697" y="1855787"/>
                  <a:pt x="2494697" y="1855787"/>
                  <a:pt x="2502635" y="1873250"/>
                </a:cubicBezTo>
                <a:cubicBezTo>
                  <a:pt x="2494697" y="1864518"/>
                  <a:pt x="2494697" y="1855787"/>
                  <a:pt x="2494697" y="1855787"/>
                </a:cubicBezTo>
                <a:close/>
                <a:moveTo>
                  <a:pt x="118210" y="1855787"/>
                </a:moveTo>
                <a:cubicBezTo>
                  <a:pt x="118210" y="1855787"/>
                  <a:pt x="118210" y="1855787"/>
                  <a:pt x="126544" y="1855787"/>
                </a:cubicBezTo>
                <a:cubicBezTo>
                  <a:pt x="151548" y="1864121"/>
                  <a:pt x="126544" y="1872456"/>
                  <a:pt x="118210" y="1889125"/>
                </a:cubicBezTo>
                <a:cubicBezTo>
                  <a:pt x="118210" y="1889125"/>
                  <a:pt x="118210" y="1889125"/>
                  <a:pt x="118210" y="1855787"/>
                </a:cubicBezTo>
                <a:close/>
                <a:moveTo>
                  <a:pt x="2687402" y="1847850"/>
                </a:moveTo>
                <a:cubicBezTo>
                  <a:pt x="2720916" y="1881584"/>
                  <a:pt x="2762809" y="1864717"/>
                  <a:pt x="2796323" y="1873151"/>
                </a:cubicBezTo>
                <a:cubicBezTo>
                  <a:pt x="2796323" y="1873151"/>
                  <a:pt x="2796323" y="1873151"/>
                  <a:pt x="2796323" y="1890018"/>
                </a:cubicBezTo>
                <a:cubicBezTo>
                  <a:pt x="2712538" y="1856283"/>
                  <a:pt x="2737673" y="1982788"/>
                  <a:pt x="2679024" y="1923752"/>
                </a:cubicBezTo>
                <a:cubicBezTo>
                  <a:pt x="2695781" y="1915319"/>
                  <a:pt x="2704159" y="1915319"/>
                  <a:pt x="2712538" y="1906885"/>
                </a:cubicBezTo>
                <a:cubicBezTo>
                  <a:pt x="2704159" y="1881584"/>
                  <a:pt x="2645510" y="1873151"/>
                  <a:pt x="2687402" y="1847850"/>
                </a:cubicBezTo>
                <a:close/>
                <a:moveTo>
                  <a:pt x="2401669" y="1847850"/>
                </a:moveTo>
                <a:cubicBezTo>
                  <a:pt x="2418815" y="1856317"/>
                  <a:pt x="2427387" y="1856317"/>
                  <a:pt x="2435960" y="1864783"/>
                </a:cubicBezTo>
                <a:cubicBezTo>
                  <a:pt x="2427387" y="1873250"/>
                  <a:pt x="2410242" y="1864783"/>
                  <a:pt x="2393097" y="1873250"/>
                </a:cubicBezTo>
                <a:close/>
                <a:moveTo>
                  <a:pt x="1503568" y="1847850"/>
                </a:moveTo>
                <a:cubicBezTo>
                  <a:pt x="1503568" y="1864519"/>
                  <a:pt x="1512035" y="1872853"/>
                  <a:pt x="1495101" y="1881188"/>
                </a:cubicBezTo>
                <a:cubicBezTo>
                  <a:pt x="1495101" y="1881188"/>
                  <a:pt x="1495101" y="1881188"/>
                  <a:pt x="1486635" y="1881188"/>
                </a:cubicBezTo>
                <a:cubicBezTo>
                  <a:pt x="1486635" y="1864519"/>
                  <a:pt x="1503568" y="1856184"/>
                  <a:pt x="1503568" y="1847850"/>
                </a:cubicBezTo>
                <a:close/>
                <a:moveTo>
                  <a:pt x="2058135" y="1838325"/>
                </a:moveTo>
                <a:lnTo>
                  <a:pt x="2066072" y="1838325"/>
                </a:lnTo>
                <a:lnTo>
                  <a:pt x="2074010" y="1873250"/>
                </a:lnTo>
                <a:lnTo>
                  <a:pt x="2066072" y="1873250"/>
                </a:lnTo>
                <a:close/>
                <a:moveTo>
                  <a:pt x="1504097" y="1838325"/>
                </a:moveTo>
                <a:cubicBezTo>
                  <a:pt x="1512035" y="1838325"/>
                  <a:pt x="1504097" y="1847850"/>
                  <a:pt x="1504097" y="1847850"/>
                </a:cubicBezTo>
                <a:cubicBezTo>
                  <a:pt x="1504097" y="1847850"/>
                  <a:pt x="1504097" y="1838325"/>
                  <a:pt x="1504097" y="1838325"/>
                </a:cubicBezTo>
                <a:close/>
                <a:moveTo>
                  <a:pt x="3770037" y="1830387"/>
                </a:moveTo>
                <a:cubicBezTo>
                  <a:pt x="3787067" y="1830387"/>
                  <a:pt x="3770037" y="1863869"/>
                  <a:pt x="3804096" y="1855498"/>
                </a:cubicBezTo>
                <a:cubicBezTo>
                  <a:pt x="3804096" y="1872239"/>
                  <a:pt x="3812611" y="1872239"/>
                  <a:pt x="3829641" y="1880610"/>
                </a:cubicBezTo>
                <a:cubicBezTo>
                  <a:pt x="3838156" y="1880610"/>
                  <a:pt x="3838156" y="1872239"/>
                  <a:pt x="3838156" y="1863869"/>
                </a:cubicBezTo>
                <a:cubicBezTo>
                  <a:pt x="3855185" y="1872239"/>
                  <a:pt x="3846670" y="1897351"/>
                  <a:pt x="3846670" y="1914091"/>
                </a:cubicBezTo>
                <a:cubicBezTo>
                  <a:pt x="3846670" y="1914091"/>
                  <a:pt x="3846670" y="1914091"/>
                  <a:pt x="3838156" y="1922462"/>
                </a:cubicBezTo>
                <a:cubicBezTo>
                  <a:pt x="3821126" y="1897351"/>
                  <a:pt x="3787067" y="1905721"/>
                  <a:pt x="3770037" y="1914091"/>
                </a:cubicBezTo>
                <a:cubicBezTo>
                  <a:pt x="3770037" y="1905721"/>
                  <a:pt x="3778552" y="1888980"/>
                  <a:pt x="3761522" y="1880610"/>
                </a:cubicBezTo>
                <a:cubicBezTo>
                  <a:pt x="3787067" y="1872239"/>
                  <a:pt x="3770037" y="1847128"/>
                  <a:pt x="3770037" y="1830387"/>
                </a:cubicBezTo>
                <a:close/>
                <a:moveTo>
                  <a:pt x="1092935" y="1830387"/>
                </a:moveTo>
                <a:lnTo>
                  <a:pt x="1100873" y="1830387"/>
                </a:lnTo>
                <a:lnTo>
                  <a:pt x="1100873" y="1881187"/>
                </a:lnTo>
                <a:close/>
                <a:moveTo>
                  <a:pt x="613510" y="1822450"/>
                </a:moveTo>
                <a:lnTo>
                  <a:pt x="623035" y="1822450"/>
                </a:lnTo>
                <a:lnTo>
                  <a:pt x="623035" y="1838325"/>
                </a:lnTo>
                <a:close/>
                <a:moveTo>
                  <a:pt x="3904397" y="1812925"/>
                </a:moveTo>
                <a:cubicBezTo>
                  <a:pt x="3912864" y="1821656"/>
                  <a:pt x="3912864" y="1812925"/>
                  <a:pt x="3921331" y="1812925"/>
                </a:cubicBezTo>
                <a:cubicBezTo>
                  <a:pt x="3921331" y="1812925"/>
                  <a:pt x="3929797" y="1821656"/>
                  <a:pt x="3912864" y="1830388"/>
                </a:cubicBezTo>
                <a:cubicBezTo>
                  <a:pt x="3912864" y="1830388"/>
                  <a:pt x="3912864" y="1830388"/>
                  <a:pt x="3904397" y="1830388"/>
                </a:cubicBezTo>
                <a:cubicBezTo>
                  <a:pt x="3904397" y="1830388"/>
                  <a:pt x="3904397" y="1830388"/>
                  <a:pt x="3904397" y="1812925"/>
                </a:cubicBezTo>
                <a:close/>
                <a:moveTo>
                  <a:pt x="2486760" y="1812925"/>
                </a:moveTo>
                <a:cubicBezTo>
                  <a:pt x="2520098" y="1821497"/>
                  <a:pt x="2503429" y="1838643"/>
                  <a:pt x="2495094" y="1855788"/>
                </a:cubicBezTo>
                <a:cubicBezTo>
                  <a:pt x="2495094" y="1855788"/>
                  <a:pt x="2495094" y="1855788"/>
                  <a:pt x="2486760" y="1812925"/>
                </a:cubicBezTo>
                <a:close/>
                <a:moveTo>
                  <a:pt x="1731110" y="1812925"/>
                </a:moveTo>
                <a:cubicBezTo>
                  <a:pt x="1731110" y="1830161"/>
                  <a:pt x="1731110" y="1856014"/>
                  <a:pt x="1721585" y="1873250"/>
                </a:cubicBezTo>
                <a:cubicBezTo>
                  <a:pt x="1721585" y="1856014"/>
                  <a:pt x="1731110" y="1830161"/>
                  <a:pt x="1731110" y="1812925"/>
                </a:cubicBezTo>
                <a:close/>
                <a:moveTo>
                  <a:pt x="1412022" y="1812925"/>
                </a:moveTo>
                <a:lnTo>
                  <a:pt x="1419960" y="1812925"/>
                </a:lnTo>
                <a:lnTo>
                  <a:pt x="1419960" y="1830388"/>
                </a:lnTo>
                <a:close/>
                <a:moveTo>
                  <a:pt x="1311375" y="1804987"/>
                </a:moveTo>
                <a:cubicBezTo>
                  <a:pt x="1302803" y="1813401"/>
                  <a:pt x="1319948" y="1863883"/>
                  <a:pt x="1302803" y="1889125"/>
                </a:cubicBezTo>
                <a:cubicBezTo>
                  <a:pt x="1277085" y="1880711"/>
                  <a:pt x="1302803" y="1830228"/>
                  <a:pt x="1311375" y="1804987"/>
                </a:cubicBezTo>
                <a:close/>
                <a:moveTo>
                  <a:pt x="3904397" y="1797050"/>
                </a:moveTo>
                <a:cubicBezTo>
                  <a:pt x="3913129" y="1797050"/>
                  <a:pt x="3913129" y="1797050"/>
                  <a:pt x="3921860" y="1804987"/>
                </a:cubicBezTo>
                <a:cubicBezTo>
                  <a:pt x="3921860" y="1804987"/>
                  <a:pt x="3921860" y="1804987"/>
                  <a:pt x="3921860" y="1812925"/>
                </a:cubicBezTo>
                <a:cubicBezTo>
                  <a:pt x="3921860" y="1812925"/>
                  <a:pt x="3921860" y="1812925"/>
                  <a:pt x="3904397" y="1797050"/>
                </a:cubicBezTo>
                <a:close/>
                <a:moveTo>
                  <a:pt x="2436082" y="1763712"/>
                </a:moveTo>
                <a:cubicBezTo>
                  <a:pt x="2461360" y="1772046"/>
                  <a:pt x="2444508" y="1788715"/>
                  <a:pt x="2436082" y="1805384"/>
                </a:cubicBezTo>
                <a:cubicBezTo>
                  <a:pt x="2419230" y="1797049"/>
                  <a:pt x="2402378" y="1813718"/>
                  <a:pt x="2393952" y="1830387"/>
                </a:cubicBezTo>
                <a:cubicBezTo>
                  <a:pt x="2393952" y="1830387"/>
                  <a:pt x="2393952" y="1830387"/>
                  <a:pt x="2377100" y="1797049"/>
                </a:cubicBezTo>
                <a:cubicBezTo>
                  <a:pt x="2377100" y="1797049"/>
                  <a:pt x="2377100" y="1797049"/>
                  <a:pt x="2368674" y="1805384"/>
                </a:cubicBezTo>
                <a:cubicBezTo>
                  <a:pt x="2351822" y="1805384"/>
                  <a:pt x="2360248" y="1788715"/>
                  <a:pt x="2351822" y="1780381"/>
                </a:cubicBezTo>
                <a:cubicBezTo>
                  <a:pt x="2368674" y="1830387"/>
                  <a:pt x="2402378" y="1763712"/>
                  <a:pt x="2436082" y="1780381"/>
                </a:cubicBezTo>
                <a:cubicBezTo>
                  <a:pt x="2436082" y="1780381"/>
                  <a:pt x="2436082" y="1780381"/>
                  <a:pt x="2436082" y="1763712"/>
                </a:cubicBezTo>
                <a:close/>
                <a:moveTo>
                  <a:pt x="1764674" y="1754187"/>
                </a:moveTo>
                <a:cubicBezTo>
                  <a:pt x="1789848" y="1771120"/>
                  <a:pt x="1773065" y="1804987"/>
                  <a:pt x="1764674" y="1830387"/>
                </a:cubicBezTo>
                <a:cubicBezTo>
                  <a:pt x="1764674" y="1813454"/>
                  <a:pt x="1731110" y="1796520"/>
                  <a:pt x="1764674" y="1788054"/>
                </a:cubicBezTo>
                <a:cubicBezTo>
                  <a:pt x="1764674" y="1788054"/>
                  <a:pt x="1764674" y="1788054"/>
                  <a:pt x="1764674" y="1754187"/>
                </a:cubicBezTo>
                <a:close/>
                <a:moveTo>
                  <a:pt x="1613635" y="1754187"/>
                </a:moveTo>
                <a:lnTo>
                  <a:pt x="1621573" y="1754187"/>
                </a:lnTo>
                <a:lnTo>
                  <a:pt x="1621573" y="1830387"/>
                </a:lnTo>
                <a:lnTo>
                  <a:pt x="1613635" y="1830387"/>
                </a:lnTo>
                <a:close/>
                <a:moveTo>
                  <a:pt x="3603226" y="1746250"/>
                </a:moveTo>
                <a:cubicBezTo>
                  <a:pt x="3620008" y="1754650"/>
                  <a:pt x="3636790" y="1779852"/>
                  <a:pt x="3636790" y="1805054"/>
                </a:cubicBezTo>
                <a:cubicBezTo>
                  <a:pt x="3636790" y="1805054"/>
                  <a:pt x="3636790" y="1805054"/>
                  <a:pt x="3611617" y="1821855"/>
                </a:cubicBezTo>
                <a:cubicBezTo>
                  <a:pt x="3653572" y="1847056"/>
                  <a:pt x="3603226" y="1905860"/>
                  <a:pt x="3620008" y="1947863"/>
                </a:cubicBezTo>
                <a:cubicBezTo>
                  <a:pt x="3603226" y="1947863"/>
                  <a:pt x="3603226" y="1939462"/>
                  <a:pt x="3594835" y="1939462"/>
                </a:cubicBezTo>
                <a:cubicBezTo>
                  <a:pt x="3594835" y="1914261"/>
                  <a:pt x="3611617" y="1897460"/>
                  <a:pt x="3586444" y="1880659"/>
                </a:cubicBezTo>
                <a:cubicBezTo>
                  <a:pt x="3594835" y="1863857"/>
                  <a:pt x="3603226" y="1830255"/>
                  <a:pt x="3578053" y="1821855"/>
                </a:cubicBezTo>
                <a:cubicBezTo>
                  <a:pt x="3578053" y="1821855"/>
                  <a:pt x="3578053" y="1821855"/>
                  <a:pt x="3561270" y="1830255"/>
                </a:cubicBezTo>
                <a:cubicBezTo>
                  <a:pt x="3544488" y="1813454"/>
                  <a:pt x="3544488" y="1788253"/>
                  <a:pt x="3536097" y="1763051"/>
                </a:cubicBezTo>
                <a:cubicBezTo>
                  <a:pt x="3536097" y="1763051"/>
                  <a:pt x="3536097" y="1763051"/>
                  <a:pt x="3603226" y="1754650"/>
                </a:cubicBezTo>
                <a:close/>
                <a:moveTo>
                  <a:pt x="815802" y="1746250"/>
                </a:moveTo>
                <a:cubicBezTo>
                  <a:pt x="832585" y="1754505"/>
                  <a:pt x="815802" y="1771015"/>
                  <a:pt x="807411" y="1787525"/>
                </a:cubicBezTo>
                <a:cubicBezTo>
                  <a:pt x="807411" y="1779270"/>
                  <a:pt x="773847" y="1746250"/>
                  <a:pt x="815802" y="1746250"/>
                </a:cubicBezTo>
                <a:close/>
                <a:moveTo>
                  <a:pt x="706775" y="1746250"/>
                </a:moveTo>
                <a:cubicBezTo>
                  <a:pt x="706775" y="1771361"/>
                  <a:pt x="715110" y="1813214"/>
                  <a:pt x="698441" y="1838325"/>
                </a:cubicBezTo>
                <a:cubicBezTo>
                  <a:pt x="690106" y="1813214"/>
                  <a:pt x="681772" y="1779732"/>
                  <a:pt x="706775" y="1746250"/>
                </a:cubicBezTo>
                <a:close/>
                <a:moveTo>
                  <a:pt x="169010" y="1738312"/>
                </a:moveTo>
                <a:lnTo>
                  <a:pt x="194013" y="1738312"/>
                </a:lnTo>
                <a:cubicBezTo>
                  <a:pt x="202348" y="1754981"/>
                  <a:pt x="185679" y="1763315"/>
                  <a:pt x="177344" y="1771650"/>
                </a:cubicBezTo>
                <a:cubicBezTo>
                  <a:pt x="177344" y="1771650"/>
                  <a:pt x="177344" y="1771650"/>
                  <a:pt x="169010" y="1738312"/>
                </a:cubicBezTo>
                <a:close/>
                <a:moveTo>
                  <a:pt x="860029" y="1735269"/>
                </a:moveTo>
                <a:cubicBezTo>
                  <a:pt x="863184" y="1737360"/>
                  <a:pt x="865287" y="1741540"/>
                  <a:pt x="865287" y="1745721"/>
                </a:cubicBezTo>
                <a:cubicBezTo>
                  <a:pt x="865287" y="1745721"/>
                  <a:pt x="865287" y="1745721"/>
                  <a:pt x="856874" y="1779164"/>
                </a:cubicBezTo>
                <a:cubicBezTo>
                  <a:pt x="856874" y="1779164"/>
                  <a:pt x="856874" y="1779164"/>
                  <a:pt x="848460" y="1737360"/>
                </a:cubicBezTo>
                <a:cubicBezTo>
                  <a:pt x="852667" y="1733179"/>
                  <a:pt x="856874" y="1733179"/>
                  <a:pt x="860029" y="1735269"/>
                </a:cubicBezTo>
                <a:close/>
                <a:moveTo>
                  <a:pt x="2049006" y="1728787"/>
                </a:moveTo>
                <a:cubicBezTo>
                  <a:pt x="2074010" y="1737254"/>
                  <a:pt x="2074010" y="1762654"/>
                  <a:pt x="2065675" y="1779587"/>
                </a:cubicBezTo>
                <a:cubicBezTo>
                  <a:pt x="2057341" y="1771120"/>
                  <a:pt x="2040672" y="1745720"/>
                  <a:pt x="2049006" y="1728787"/>
                </a:cubicBezTo>
                <a:close/>
                <a:moveTo>
                  <a:pt x="623035" y="1728787"/>
                </a:moveTo>
                <a:lnTo>
                  <a:pt x="630973" y="1728787"/>
                </a:lnTo>
                <a:lnTo>
                  <a:pt x="630973" y="1746250"/>
                </a:lnTo>
                <a:close/>
                <a:moveTo>
                  <a:pt x="2486760" y="1712912"/>
                </a:moveTo>
                <a:cubicBezTo>
                  <a:pt x="2502635" y="1712912"/>
                  <a:pt x="2494697" y="1737677"/>
                  <a:pt x="2502635" y="1745932"/>
                </a:cubicBezTo>
                <a:cubicBezTo>
                  <a:pt x="2502635" y="1745932"/>
                  <a:pt x="2502635" y="1745932"/>
                  <a:pt x="2494697" y="1754187"/>
                </a:cubicBezTo>
                <a:cubicBezTo>
                  <a:pt x="2494697" y="1754187"/>
                  <a:pt x="2494697" y="1754187"/>
                  <a:pt x="2486760" y="1712912"/>
                </a:cubicBezTo>
                <a:close/>
                <a:moveTo>
                  <a:pt x="756385" y="1712912"/>
                </a:moveTo>
                <a:lnTo>
                  <a:pt x="773848" y="1754187"/>
                </a:lnTo>
                <a:lnTo>
                  <a:pt x="756385" y="1779587"/>
                </a:lnTo>
                <a:close/>
                <a:moveTo>
                  <a:pt x="3845660" y="1695450"/>
                </a:moveTo>
                <a:cubicBezTo>
                  <a:pt x="3854074" y="1720691"/>
                  <a:pt x="3879315" y="1745933"/>
                  <a:pt x="3921384" y="1729105"/>
                </a:cubicBezTo>
                <a:cubicBezTo>
                  <a:pt x="3921384" y="1729105"/>
                  <a:pt x="3921384" y="1729105"/>
                  <a:pt x="3929798" y="1737519"/>
                </a:cubicBezTo>
                <a:cubicBezTo>
                  <a:pt x="3929798" y="1737519"/>
                  <a:pt x="3929798" y="1737519"/>
                  <a:pt x="3904557" y="1779588"/>
                </a:cubicBezTo>
                <a:cubicBezTo>
                  <a:pt x="3879315" y="1771174"/>
                  <a:pt x="3879315" y="1754346"/>
                  <a:pt x="3845660" y="1754346"/>
                </a:cubicBezTo>
                <a:cubicBezTo>
                  <a:pt x="3845660" y="1754346"/>
                  <a:pt x="3845660" y="1754346"/>
                  <a:pt x="3845660" y="1695450"/>
                </a:cubicBezTo>
                <a:close/>
                <a:moveTo>
                  <a:pt x="1897797" y="1695450"/>
                </a:moveTo>
                <a:lnTo>
                  <a:pt x="1907322" y="1695450"/>
                </a:lnTo>
                <a:lnTo>
                  <a:pt x="1915260" y="1712913"/>
                </a:lnTo>
                <a:close/>
                <a:moveTo>
                  <a:pt x="1352713" y="1677987"/>
                </a:moveTo>
                <a:cubicBezTo>
                  <a:pt x="1352713" y="1677987"/>
                  <a:pt x="1352713" y="1677987"/>
                  <a:pt x="1394623" y="1703466"/>
                </a:cubicBezTo>
                <a:cubicBezTo>
                  <a:pt x="1394623" y="1703466"/>
                  <a:pt x="1394623" y="1703466"/>
                  <a:pt x="1403005" y="1694973"/>
                </a:cubicBezTo>
                <a:cubicBezTo>
                  <a:pt x="1453297" y="1711959"/>
                  <a:pt x="1419769" y="1745932"/>
                  <a:pt x="1419769" y="1771412"/>
                </a:cubicBezTo>
                <a:cubicBezTo>
                  <a:pt x="1419769" y="1771412"/>
                  <a:pt x="1411387" y="1762918"/>
                  <a:pt x="1411387" y="1762918"/>
                </a:cubicBezTo>
                <a:cubicBezTo>
                  <a:pt x="1361095" y="1762918"/>
                  <a:pt x="1394623" y="1805384"/>
                  <a:pt x="1369477" y="1822370"/>
                </a:cubicBezTo>
                <a:cubicBezTo>
                  <a:pt x="1377859" y="1830864"/>
                  <a:pt x="1377859" y="1839357"/>
                  <a:pt x="1377859" y="1847850"/>
                </a:cubicBezTo>
                <a:cubicBezTo>
                  <a:pt x="1327567" y="1822370"/>
                  <a:pt x="1394623" y="1771412"/>
                  <a:pt x="1344331" y="1745932"/>
                </a:cubicBezTo>
                <a:cubicBezTo>
                  <a:pt x="1319185" y="1762918"/>
                  <a:pt x="1344331" y="1771412"/>
                  <a:pt x="1335949" y="1788398"/>
                </a:cubicBezTo>
                <a:cubicBezTo>
                  <a:pt x="1294039" y="1762918"/>
                  <a:pt x="1260511" y="1754425"/>
                  <a:pt x="1243747" y="1720453"/>
                </a:cubicBezTo>
                <a:cubicBezTo>
                  <a:pt x="1243747" y="1720453"/>
                  <a:pt x="1243747" y="1720453"/>
                  <a:pt x="1352713" y="1711959"/>
                </a:cubicBezTo>
                <a:cubicBezTo>
                  <a:pt x="1352713" y="1711959"/>
                  <a:pt x="1352713" y="1711959"/>
                  <a:pt x="1352713" y="1677987"/>
                </a:cubicBezTo>
                <a:close/>
                <a:moveTo>
                  <a:pt x="1623993" y="1673919"/>
                </a:moveTo>
                <a:cubicBezTo>
                  <a:pt x="1638718" y="1676052"/>
                  <a:pt x="1655545" y="1682452"/>
                  <a:pt x="1672373" y="1678185"/>
                </a:cubicBezTo>
                <a:cubicBezTo>
                  <a:pt x="1655545" y="1686718"/>
                  <a:pt x="1663959" y="1703784"/>
                  <a:pt x="1663959" y="1720850"/>
                </a:cubicBezTo>
                <a:cubicBezTo>
                  <a:pt x="1638718" y="1712317"/>
                  <a:pt x="1605062" y="1712317"/>
                  <a:pt x="1588235" y="1695251"/>
                </a:cubicBezTo>
                <a:cubicBezTo>
                  <a:pt x="1596649" y="1673919"/>
                  <a:pt x="1609269" y="1671786"/>
                  <a:pt x="1623993" y="1673919"/>
                </a:cubicBezTo>
                <a:close/>
                <a:moveTo>
                  <a:pt x="2051232" y="1668274"/>
                </a:moveTo>
                <a:cubicBezTo>
                  <a:pt x="2058655" y="1669454"/>
                  <a:pt x="2060218" y="1678894"/>
                  <a:pt x="2066469" y="1678894"/>
                </a:cubicBezTo>
                <a:cubicBezTo>
                  <a:pt x="2066469" y="1678894"/>
                  <a:pt x="2066469" y="1678894"/>
                  <a:pt x="2074803" y="1678894"/>
                </a:cubicBezTo>
                <a:cubicBezTo>
                  <a:pt x="2091472" y="1678894"/>
                  <a:pt x="2083137" y="1695676"/>
                  <a:pt x="2091472" y="1704068"/>
                </a:cubicBezTo>
                <a:cubicBezTo>
                  <a:pt x="2083137" y="1712459"/>
                  <a:pt x="2074803" y="1720850"/>
                  <a:pt x="2066469" y="1720850"/>
                </a:cubicBezTo>
                <a:cubicBezTo>
                  <a:pt x="2024797" y="1704068"/>
                  <a:pt x="2074803" y="1687285"/>
                  <a:pt x="2041466" y="1670503"/>
                </a:cubicBezTo>
                <a:cubicBezTo>
                  <a:pt x="2045633" y="1668405"/>
                  <a:pt x="2048758" y="1667881"/>
                  <a:pt x="2051232" y="1668274"/>
                </a:cubicBezTo>
                <a:close/>
                <a:moveTo>
                  <a:pt x="3837722" y="1662112"/>
                </a:moveTo>
                <a:cubicBezTo>
                  <a:pt x="3837722" y="1662112"/>
                  <a:pt x="3837722" y="1662112"/>
                  <a:pt x="3845660" y="1695450"/>
                </a:cubicBezTo>
                <a:cubicBezTo>
                  <a:pt x="3837722" y="1687115"/>
                  <a:pt x="3837722" y="1670446"/>
                  <a:pt x="3837722" y="1662112"/>
                </a:cubicBezTo>
                <a:close/>
                <a:moveTo>
                  <a:pt x="984077" y="1662112"/>
                </a:moveTo>
                <a:cubicBezTo>
                  <a:pt x="1000859" y="1662112"/>
                  <a:pt x="1009250" y="1670545"/>
                  <a:pt x="1026032" y="1670545"/>
                </a:cubicBezTo>
                <a:cubicBezTo>
                  <a:pt x="1042815" y="1712714"/>
                  <a:pt x="1009250" y="1729581"/>
                  <a:pt x="1026032" y="1771749"/>
                </a:cubicBezTo>
                <a:cubicBezTo>
                  <a:pt x="1017641" y="1780183"/>
                  <a:pt x="1009250" y="1797050"/>
                  <a:pt x="992468" y="1797050"/>
                </a:cubicBezTo>
                <a:cubicBezTo>
                  <a:pt x="975686" y="1788616"/>
                  <a:pt x="984077" y="1771749"/>
                  <a:pt x="984077" y="1763315"/>
                </a:cubicBezTo>
                <a:cubicBezTo>
                  <a:pt x="984077" y="1763315"/>
                  <a:pt x="984077" y="1763315"/>
                  <a:pt x="1000859" y="1780183"/>
                </a:cubicBezTo>
                <a:cubicBezTo>
                  <a:pt x="1059597" y="1738014"/>
                  <a:pt x="958904" y="1721147"/>
                  <a:pt x="942122" y="1695846"/>
                </a:cubicBezTo>
                <a:cubicBezTo>
                  <a:pt x="942122" y="1695846"/>
                  <a:pt x="942122" y="1695846"/>
                  <a:pt x="950513" y="1687413"/>
                </a:cubicBezTo>
                <a:cubicBezTo>
                  <a:pt x="950513" y="1687413"/>
                  <a:pt x="950513" y="1687413"/>
                  <a:pt x="984077" y="1712714"/>
                </a:cubicBezTo>
                <a:cubicBezTo>
                  <a:pt x="984077" y="1712714"/>
                  <a:pt x="984077" y="1712714"/>
                  <a:pt x="984077" y="1662112"/>
                </a:cubicBezTo>
                <a:close/>
                <a:moveTo>
                  <a:pt x="907356" y="1662112"/>
                </a:moveTo>
                <a:cubicBezTo>
                  <a:pt x="915770" y="1687194"/>
                  <a:pt x="898943" y="1737360"/>
                  <a:pt x="932598" y="1754081"/>
                </a:cubicBezTo>
                <a:cubicBezTo>
                  <a:pt x="932598" y="1754081"/>
                  <a:pt x="932598" y="1754081"/>
                  <a:pt x="898943" y="1787525"/>
                </a:cubicBezTo>
                <a:cubicBezTo>
                  <a:pt x="898943" y="1787525"/>
                  <a:pt x="898943" y="1787525"/>
                  <a:pt x="865287" y="1745721"/>
                </a:cubicBezTo>
                <a:cubicBezTo>
                  <a:pt x="898943" y="1712277"/>
                  <a:pt x="865287" y="1687194"/>
                  <a:pt x="907356" y="1662112"/>
                </a:cubicBezTo>
                <a:close/>
                <a:moveTo>
                  <a:pt x="807185" y="1662112"/>
                </a:moveTo>
                <a:cubicBezTo>
                  <a:pt x="815651" y="1670446"/>
                  <a:pt x="832585" y="1678781"/>
                  <a:pt x="824118" y="1695450"/>
                </a:cubicBezTo>
                <a:lnTo>
                  <a:pt x="807185" y="1695450"/>
                </a:lnTo>
                <a:cubicBezTo>
                  <a:pt x="807185" y="1695450"/>
                  <a:pt x="807185" y="1695450"/>
                  <a:pt x="807185" y="1662112"/>
                </a:cubicBezTo>
                <a:close/>
                <a:moveTo>
                  <a:pt x="1646972" y="1636712"/>
                </a:moveTo>
                <a:cubicBezTo>
                  <a:pt x="1646972" y="1636712"/>
                  <a:pt x="1646972" y="1636712"/>
                  <a:pt x="1654910" y="1636712"/>
                </a:cubicBezTo>
                <a:cubicBezTo>
                  <a:pt x="1646972" y="1644650"/>
                  <a:pt x="1646972" y="1644650"/>
                  <a:pt x="1646972" y="1636712"/>
                </a:cubicBezTo>
                <a:close/>
                <a:moveTo>
                  <a:pt x="1311216" y="1636712"/>
                </a:moveTo>
                <a:cubicBezTo>
                  <a:pt x="1327885" y="1636712"/>
                  <a:pt x="1319550" y="1661715"/>
                  <a:pt x="1319550" y="1670050"/>
                </a:cubicBezTo>
                <a:cubicBezTo>
                  <a:pt x="1319550" y="1670050"/>
                  <a:pt x="1319550" y="1670050"/>
                  <a:pt x="1294547" y="1670050"/>
                </a:cubicBezTo>
                <a:cubicBezTo>
                  <a:pt x="1294547" y="1670050"/>
                  <a:pt x="1294547" y="1670050"/>
                  <a:pt x="1311216" y="1636712"/>
                </a:cubicBezTo>
                <a:close/>
                <a:moveTo>
                  <a:pt x="319822" y="1636712"/>
                </a:moveTo>
                <a:lnTo>
                  <a:pt x="329347" y="1636712"/>
                </a:lnTo>
                <a:lnTo>
                  <a:pt x="329347" y="1652587"/>
                </a:lnTo>
                <a:lnTo>
                  <a:pt x="319822" y="1652587"/>
                </a:lnTo>
                <a:close/>
                <a:moveTo>
                  <a:pt x="1864460" y="1628775"/>
                </a:moveTo>
                <a:cubicBezTo>
                  <a:pt x="1864460" y="1628775"/>
                  <a:pt x="1864460" y="1628775"/>
                  <a:pt x="1864460" y="1687115"/>
                </a:cubicBezTo>
                <a:cubicBezTo>
                  <a:pt x="1839695" y="1695450"/>
                  <a:pt x="1839695" y="1670447"/>
                  <a:pt x="1831440" y="1662112"/>
                </a:cubicBezTo>
                <a:cubicBezTo>
                  <a:pt x="1823185" y="1645444"/>
                  <a:pt x="1839695" y="1628775"/>
                  <a:pt x="1864460" y="1628775"/>
                </a:cubicBezTo>
                <a:close/>
                <a:moveTo>
                  <a:pt x="875251" y="1625734"/>
                </a:moveTo>
                <a:cubicBezTo>
                  <a:pt x="886705" y="1621801"/>
                  <a:pt x="904084" y="1634388"/>
                  <a:pt x="916723" y="1628094"/>
                </a:cubicBezTo>
                <a:cubicBezTo>
                  <a:pt x="908297" y="1670050"/>
                  <a:pt x="849315" y="1611312"/>
                  <a:pt x="857741" y="1661659"/>
                </a:cubicBezTo>
                <a:cubicBezTo>
                  <a:pt x="849315" y="1653268"/>
                  <a:pt x="832463" y="1644876"/>
                  <a:pt x="815611" y="1653268"/>
                </a:cubicBezTo>
                <a:cubicBezTo>
                  <a:pt x="807185" y="1653268"/>
                  <a:pt x="807185" y="1653268"/>
                  <a:pt x="807185" y="1653268"/>
                </a:cubicBezTo>
                <a:lnTo>
                  <a:pt x="807185" y="1652587"/>
                </a:lnTo>
                <a:lnTo>
                  <a:pt x="807185" y="1650121"/>
                </a:lnTo>
                <a:cubicBezTo>
                  <a:pt x="807185" y="1646974"/>
                  <a:pt x="807185" y="1640681"/>
                  <a:pt x="807185" y="1628094"/>
                </a:cubicBezTo>
                <a:cubicBezTo>
                  <a:pt x="824037" y="1628094"/>
                  <a:pt x="849315" y="1619703"/>
                  <a:pt x="866167" y="1636485"/>
                </a:cubicBezTo>
                <a:cubicBezTo>
                  <a:pt x="868273" y="1630192"/>
                  <a:pt x="871433" y="1627045"/>
                  <a:pt x="875251" y="1625734"/>
                </a:cubicBezTo>
                <a:close/>
                <a:moveTo>
                  <a:pt x="1382733" y="1620804"/>
                </a:moveTo>
                <a:cubicBezTo>
                  <a:pt x="1397457" y="1621830"/>
                  <a:pt x="1416388" y="1627981"/>
                  <a:pt x="1429009" y="1627981"/>
                </a:cubicBezTo>
                <a:cubicBezTo>
                  <a:pt x="1437423" y="1636184"/>
                  <a:pt x="1420595" y="1644386"/>
                  <a:pt x="1412181" y="1652588"/>
                </a:cubicBezTo>
                <a:cubicBezTo>
                  <a:pt x="1412181" y="1652588"/>
                  <a:pt x="1412181" y="1652588"/>
                  <a:pt x="1361699" y="1644386"/>
                </a:cubicBezTo>
                <a:cubicBezTo>
                  <a:pt x="1357492" y="1623880"/>
                  <a:pt x="1368009" y="1619779"/>
                  <a:pt x="1382733" y="1620804"/>
                </a:cubicBezTo>
                <a:close/>
                <a:moveTo>
                  <a:pt x="245210" y="1619250"/>
                </a:moveTo>
                <a:cubicBezTo>
                  <a:pt x="245210" y="1619250"/>
                  <a:pt x="245210" y="1619250"/>
                  <a:pt x="270610" y="1635919"/>
                </a:cubicBezTo>
                <a:cubicBezTo>
                  <a:pt x="262143" y="1644253"/>
                  <a:pt x="245210" y="1635919"/>
                  <a:pt x="245210" y="1652588"/>
                </a:cubicBezTo>
                <a:close/>
                <a:moveTo>
                  <a:pt x="2545497" y="1611312"/>
                </a:moveTo>
                <a:lnTo>
                  <a:pt x="2553435" y="1670050"/>
                </a:lnTo>
                <a:lnTo>
                  <a:pt x="2535972" y="1670050"/>
                </a:lnTo>
                <a:close/>
                <a:moveTo>
                  <a:pt x="1764447" y="1585912"/>
                </a:moveTo>
                <a:cubicBezTo>
                  <a:pt x="1764447" y="1602728"/>
                  <a:pt x="1747513" y="1627951"/>
                  <a:pt x="1755980" y="1653175"/>
                </a:cubicBezTo>
                <a:cubicBezTo>
                  <a:pt x="1755980" y="1653175"/>
                  <a:pt x="1755980" y="1653175"/>
                  <a:pt x="1781380" y="1636359"/>
                </a:cubicBezTo>
                <a:cubicBezTo>
                  <a:pt x="1815247" y="1661583"/>
                  <a:pt x="1789847" y="1703622"/>
                  <a:pt x="1772913" y="1720438"/>
                </a:cubicBezTo>
                <a:cubicBezTo>
                  <a:pt x="1755980" y="1720438"/>
                  <a:pt x="1747513" y="1712030"/>
                  <a:pt x="1730580" y="1703622"/>
                </a:cubicBezTo>
                <a:cubicBezTo>
                  <a:pt x="1722113" y="1737254"/>
                  <a:pt x="1730580" y="1770885"/>
                  <a:pt x="1730580" y="1812925"/>
                </a:cubicBezTo>
                <a:cubicBezTo>
                  <a:pt x="1713647" y="1720438"/>
                  <a:pt x="1637447" y="1627951"/>
                  <a:pt x="1764447" y="1585912"/>
                </a:cubicBezTo>
                <a:close/>
                <a:moveTo>
                  <a:pt x="1889860" y="1568450"/>
                </a:moveTo>
                <a:cubicBezTo>
                  <a:pt x="1948598" y="1577068"/>
                  <a:pt x="1906642" y="1602921"/>
                  <a:pt x="1923424" y="1628775"/>
                </a:cubicBezTo>
                <a:cubicBezTo>
                  <a:pt x="1923424" y="1628775"/>
                  <a:pt x="1923424" y="1628775"/>
                  <a:pt x="1889860" y="1568450"/>
                </a:cubicBezTo>
                <a:close/>
                <a:moveTo>
                  <a:pt x="364008" y="1553765"/>
                </a:moveTo>
                <a:cubicBezTo>
                  <a:pt x="367976" y="1552574"/>
                  <a:pt x="375385" y="1554162"/>
                  <a:pt x="388085" y="1560512"/>
                </a:cubicBezTo>
                <a:cubicBezTo>
                  <a:pt x="388085" y="1577445"/>
                  <a:pt x="379618" y="1577445"/>
                  <a:pt x="371151" y="1585912"/>
                </a:cubicBezTo>
                <a:cubicBezTo>
                  <a:pt x="371151" y="1585912"/>
                  <a:pt x="352101" y="1557337"/>
                  <a:pt x="364008" y="1553765"/>
                </a:cubicBezTo>
                <a:close/>
                <a:moveTo>
                  <a:pt x="324585" y="1548342"/>
                </a:moveTo>
                <a:cubicBezTo>
                  <a:pt x="328818" y="1547283"/>
                  <a:pt x="333052" y="1547283"/>
                  <a:pt x="337285" y="1551517"/>
                </a:cubicBezTo>
                <a:cubicBezTo>
                  <a:pt x="337285" y="1559983"/>
                  <a:pt x="328818" y="1568450"/>
                  <a:pt x="328818" y="1568450"/>
                </a:cubicBezTo>
                <a:cubicBezTo>
                  <a:pt x="328818" y="1568450"/>
                  <a:pt x="328818" y="1568450"/>
                  <a:pt x="311885" y="1551517"/>
                </a:cubicBezTo>
                <a:cubicBezTo>
                  <a:pt x="316118" y="1551517"/>
                  <a:pt x="320351" y="1549400"/>
                  <a:pt x="324585" y="1548342"/>
                </a:cubicBezTo>
                <a:close/>
                <a:moveTo>
                  <a:pt x="2082669" y="1543050"/>
                </a:moveTo>
                <a:cubicBezTo>
                  <a:pt x="2099410" y="1568328"/>
                  <a:pt x="2032446" y="1610458"/>
                  <a:pt x="2082669" y="1627310"/>
                </a:cubicBezTo>
                <a:cubicBezTo>
                  <a:pt x="2082669" y="1635736"/>
                  <a:pt x="2074298" y="1644162"/>
                  <a:pt x="2065928" y="1644162"/>
                </a:cubicBezTo>
                <a:cubicBezTo>
                  <a:pt x="2065928" y="1644162"/>
                  <a:pt x="2065928" y="1644162"/>
                  <a:pt x="2057557" y="1644162"/>
                </a:cubicBezTo>
                <a:cubicBezTo>
                  <a:pt x="2057557" y="1644162"/>
                  <a:pt x="2057557" y="1644162"/>
                  <a:pt x="2040817" y="1652588"/>
                </a:cubicBezTo>
                <a:cubicBezTo>
                  <a:pt x="2049187" y="1627310"/>
                  <a:pt x="2040817" y="1602032"/>
                  <a:pt x="2057557" y="1576754"/>
                </a:cubicBezTo>
                <a:cubicBezTo>
                  <a:pt x="2040817" y="1559902"/>
                  <a:pt x="2007335" y="1568328"/>
                  <a:pt x="2007335" y="1576754"/>
                </a:cubicBezTo>
                <a:cubicBezTo>
                  <a:pt x="2007335" y="1559902"/>
                  <a:pt x="2049187" y="1551476"/>
                  <a:pt x="2082669" y="1543050"/>
                </a:cubicBezTo>
                <a:close/>
                <a:moveTo>
                  <a:pt x="1933515" y="1526790"/>
                </a:moveTo>
                <a:cubicBezTo>
                  <a:pt x="1939072" y="1528018"/>
                  <a:pt x="1944363" y="1530747"/>
                  <a:pt x="1948597" y="1535112"/>
                </a:cubicBezTo>
                <a:cubicBezTo>
                  <a:pt x="1940130" y="1535112"/>
                  <a:pt x="1914730" y="1543844"/>
                  <a:pt x="1897797" y="1552575"/>
                </a:cubicBezTo>
                <a:cubicBezTo>
                  <a:pt x="1897797" y="1532930"/>
                  <a:pt x="1916847" y="1523107"/>
                  <a:pt x="1933515" y="1526790"/>
                </a:cubicBezTo>
                <a:close/>
                <a:moveTo>
                  <a:pt x="2016066" y="1509328"/>
                </a:moveTo>
                <a:cubicBezTo>
                  <a:pt x="2020978" y="1513235"/>
                  <a:pt x="2016066" y="1528862"/>
                  <a:pt x="2016066" y="1535113"/>
                </a:cubicBezTo>
                <a:cubicBezTo>
                  <a:pt x="2016066" y="1535113"/>
                  <a:pt x="2016066" y="1535113"/>
                  <a:pt x="2007335" y="1535113"/>
                </a:cubicBezTo>
                <a:cubicBezTo>
                  <a:pt x="2007335" y="1535113"/>
                  <a:pt x="2007335" y="1535113"/>
                  <a:pt x="2007335" y="1510109"/>
                </a:cubicBezTo>
                <a:cubicBezTo>
                  <a:pt x="2011701" y="1508026"/>
                  <a:pt x="2014429" y="1508026"/>
                  <a:pt x="2016066" y="1509328"/>
                </a:cubicBezTo>
                <a:close/>
                <a:moveTo>
                  <a:pt x="312317" y="1450975"/>
                </a:moveTo>
                <a:cubicBezTo>
                  <a:pt x="337429" y="1450975"/>
                  <a:pt x="354169" y="1501458"/>
                  <a:pt x="387651" y="1484630"/>
                </a:cubicBezTo>
                <a:cubicBezTo>
                  <a:pt x="396022" y="1509871"/>
                  <a:pt x="379281" y="1518285"/>
                  <a:pt x="362540" y="1535113"/>
                </a:cubicBezTo>
                <a:cubicBezTo>
                  <a:pt x="320688" y="1526699"/>
                  <a:pt x="303947" y="1493044"/>
                  <a:pt x="312317" y="1450975"/>
                </a:cubicBezTo>
                <a:close/>
                <a:moveTo>
                  <a:pt x="3981590" y="1272877"/>
                </a:moveTo>
                <a:cubicBezTo>
                  <a:pt x="3986551" y="1271786"/>
                  <a:pt x="3992505" y="1273968"/>
                  <a:pt x="3996473" y="1282700"/>
                </a:cubicBezTo>
                <a:cubicBezTo>
                  <a:pt x="3996473" y="1282700"/>
                  <a:pt x="3996473" y="1282700"/>
                  <a:pt x="3972660" y="1282700"/>
                </a:cubicBezTo>
                <a:cubicBezTo>
                  <a:pt x="3972660" y="1278334"/>
                  <a:pt x="3976629" y="1273968"/>
                  <a:pt x="3981590" y="1272877"/>
                </a:cubicBezTo>
                <a:close/>
                <a:moveTo>
                  <a:pt x="3569442" y="17462"/>
                </a:moveTo>
                <a:cubicBezTo>
                  <a:pt x="3644995" y="34328"/>
                  <a:pt x="3754127" y="34328"/>
                  <a:pt x="3821286" y="68059"/>
                </a:cubicBezTo>
                <a:cubicBezTo>
                  <a:pt x="3821286" y="68059"/>
                  <a:pt x="3821286" y="68059"/>
                  <a:pt x="3829681" y="68059"/>
                </a:cubicBezTo>
                <a:cubicBezTo>
                  <a:pt x="3913629" y="118656"/>
                  <a:pt x="3922023" y="202984"/>
                  <a:pt x="3980787" y="253581"/>
                </a:cubicBezTo>
                <a:cubicBezTo>
                  <a:pt x="4047946" y="346341"/>
                  <a:pt x="3980787" y="413804"/>
                  <a:pt x="4039551" y="506564"/>
                </a:cubicBezTo>
                <a:cubicBezTo>
                  <a:pt x="4014366" y="514997"/>
                  <a:pt x="3997577" y="531863"/>
                  <a:pt x="4014366" y="557161"/>
                </a:cubicBezTo>
                <a:cubicBezTo>
                  <a:pt x="4014366" y="557161"/>
                  <a:pt x="4014366" y="557161"/>
                  <a:pt x="4022761" y="557161"/>
                </a:cubicBezTo>
                <a:cubicBezTo>
                  <a:pt x="4022761" y="565594"/>
                  <a:pt x="4014366" y="565594"/>
                  <a:pt x="4022761" y="574027"/>
                </a:cubicBezTo>
                <a:cubicBezTo>
                  <a:pt x="4056340" y="582460"/>
                  <a:pt x="3989182" y="641489"/>
                  <a:pt x="4022761" y="666788"/>
                </a:cubicBezTo>
                <a:cubicBezTo>
                  <a:pt x="3980787" y="675220"/>
                  <a:pt x="4022761" y="700519"/>
                  <a:pt x="4031156" y="717384"/>
                </a:cubicBezTo>
                <a:cubicBezTo>
                  <a:pt x="4039551" y="725817"/>
                  <a:pt x="4047946" y="725817"/>
                  <a:pt x="4056340" y="725817"/>
                </a:cubicBezTo>
                <a:cubicBezTo>
                  <a:pt x="4047946" y="767981"/>
                  <a:pt x="3963997" y="793280"/>
                  <a:pt x="4014366" y="843876"/>
                </a:cubicBezTo>
                <a:cubicBezTo>
                  <a:pt x="4064735" y="852309"/>
                  <a:pt x="4056340" y="886040"/>
                  <a:pt x="4056340" y="911339"/>
                </a:cubicBezTo>
                <a:cubicBezTo>
                  <a:pt x="4056340" y="928204"/>
                  <a:pt x="4014366" y="928204"/>
                  <a:pt x="4022761" y="953503"/>
                </a:cubicBezTo>
                <a:cubicBezTo>
                  <a:pt x="4022761" y="953503"/>
                  <a:pt x="4022761" y="953503"/>
                  <a:pt x="4005971" y="936637"/>
                </a:cubicBezTo>
                <a:cubicBezTo>
                  <a:pt x="4005971" y="936637"/>
                  <a:pt x="4005971" y="936637"/>
                  <a:pt x="3980787" y="961936"/>
                </a:cubicBezTo>
                <a:cubicBezTo>
                  <a:pt x="3980787" y="961936"/>
                  <a:pt x="3980787" y="961936"/>
                  <a:pt x="3972392" y="961936"/>
                </a:cubicBezTo>
                <a:cubicBezTo>
                  <a:pt x="3980787" y="987234"/>
                  <a:pt x="3947208" y="1012532"/>
                  <a:pt x="3963997" y="1046264"/>
                </a:cubicBezTo>
                <a:cubicBezTo>
                  <a:pt x="3972392" y="1012532"/>
                  <a:pt x="4031156" y="1020965"/>
                  <a:pt x="4014366" y="987234"/>
                </a:cubicBezTo>
                <a:cubicBezTo>
                  <a:pt x="4022761" y="995667"/>
                  <a:pt x="4022761" y="987234"/>
                  <a:pt x="4031156" y="987234"/>
                </a:cubicBezTo>
                <a:cubicBezTo>
                  <a:pt x="4056340" y="1029398"/>
                  <a:pt x="3997577" y="1071562"/>
                  <a:pt x="3997577" y="1105293"/>
                </a:cubicBezTo>
                <a:cubicBezTo>
                  <a:pt x="3955603" y="1105293"/>
                  <a:pt x="3930418" y="1046264"/>
                  <a:pt x="3880049" y="1079995"/>
                </a:cubicBezTo>
                <a:cubicBezTo>
                  <a:pt x="3880049" y="1130592"/>
                  <a:pt x="3980787" y="1130592"/>
                  <a:pt x="3980787" y="1164323"/>
                </a:cubicBezTo>
                <a:cubicBezTo>
                  <a:pt x="3963997" y="1181188"/>
                  <a:pt x="3972392" y="1206487"/>
                  <a:pt x="3980787" y="1214920"/>
                </a:cubicBezTo>
                <a:cubicBezTo>
                  <a:pt x="3980787" y="1214920"/>
                  <a:pt x="3980787" y="1214920"/>
                  <a:pt x="4005971" y="1198054"/>
                </a:cubicBezTo>
                <a:cubicBezTo>
                  <a:pt x="4031156" y="1223352"/>
                  <a:pt x="4047946" y="1248651"/>
                  <a:pt x="4005971" y="1257084"/>
                </a:cubicBezTo>
                <a:cubicBezTo>
                  <a:pt x="4005971" y="1257084"/>
                  <a:pt x="4005971" y="1257084"/>
                  <a:pt x="3989182" y="1240218"/>
                </a:cubicBezTo>
                <a:cubicBezTo>
                  <a:pt x="3980787" y="1240218"/>
                  <a:pt x="3963997" y="1248651"/>
                  <a:pt x="3963997" y="1257084"/>
                </a:cubicBezTo>
                <a:cubicBezTo>
                  <a:pt x="3963997" y="1257084"/>
                  <a:pt x="3963997" y="1257084"/>
                  <a:pt x="3947208" y="1257084"/>
                </a:cubicBezTo>
                <a:cubicBezTo>
                  <a:pt x="3947208" y="1257084"/>
                  <a:pt x="3947208" y="1257084"/>
                  <a:pt x="3963997" y="1231785"/>
                </a:cubicBezTo>
                <a:cubicBezTo>
                  <a:pt x="3922023" y="1248651"/>
                  <a:pt x="3896839" y="1164323"/>
                  <a:pt x="3871655" y="1223352"/>
                </a:cubicBezTo>
                <a:cubicBezTo>
                  <a:pt x="3938813" y="1248651"/>
                  <a:pt x="3854865" y="1324546"/>
                  <a:pt x="3972392" y="1316113"/>
                </a:cubicBezTo>
                <a:cubicBezTo>
                  <a:pt x="3997577" y="1324546"/>
                  <a:pt x="3989182" y="1341412"/>
                  <a:pt x="3997577" y="1358277"/>
                </a:cubicBezTo>
                <a:cubicBezTo>
                  <a:pt x="3989182" y="1366710"/>
                  <a:pt x="3963997" y="1366710"/>
                  <a:pt x="3972392" y="1383576"/>
                </a:cubicBezTo>
                <a:cubicBezTo>
                  <a:pt x="3972392" y="1383576"/>
                  <a:pt x="3972392" y="1383576"/>
                  <a:pt x="3963997" y="1375143"/>
                </a:cubicBezTo>
                <a:cubicBezTo>
                  <a:pt x="3922023" y="1383576"/>
                  <a:pt x="3955603" y="1417307"/>
                  <a:pt x="3947208" y="1442605"/>
                </a:cubicBezTo>
                <a:cubicBezTo>
                  <a:pt x="3955603" y="1451038"/>
                  <a:pt x="3963997" y="1459471"/>
                  <a:pt x="3980787" y="1451038"/>
                </a:cubicBezTo>
                <a:cubicBezTo>
                  <a:pt x="3947208" y="1484769"/>
                  <a:pt x="3922023" y="1526933"/>
                  <a:pt x="3905234" y="1569097"/>
                </a:cubicBezTo>
                <a:cubicBezTo>
                  <a:pt x="3913629" y="1543799"/>
                  <a:pt x="3888444" y="1535366"/>
                  <a:pt x="3871655" y="1526933"/>
                </a:cubicBezTo>
                <a:cubicBezTo>
                  <a:pt x="3871655" y="1526933"/>
                  <a:pt x="3871655" y="1526933"/>
                  <a:pt x="3854865" y="1543799"/>
                </a:cubicBezTo>
                <a:cubicBezTo>
                  <a:pt x="3854865" y="1552231"/>
                  <a:pt x="3796101" y="1510067"/>
                  <a:pt x="3804496" y="1552231"/>
                </a:cubicBezTo>
                <a:cubicBezTo>
                  <a:pt x="3804496" y="1560664"/>
                  <a:pt x="3812891" y="1577530"/>
                  <a:pt x="3821286" y="1585963"/>
                </a:cubicBezTo>
                <a:cubicBezTo>
                  <a:pt x="3812891" y="1585963"/>
                  <a:pt x="3821286" y="1594395"/>
                  <a:pt x="3821286" y="1602828"/>
                </a:cubicBezTo>
                <a:cubicBezTo>
                  <a:pt x="3854865" y="1602828"/>
                  <a:pt x="3905234" y="1594395"/>
                  <a:pt x="3955603" y="1594395"/>
                </a:cubicBezTo>
                <a:cubicBezTo>
                  <a:pt x="3989182" y="1619694"/>
                  <a:pt x="3913629" y="1644992"/>
                  <a:pt x="3922023" y="1670291"/>
                </a:cubicBezTo>
                <a:cubicBezTo>
                  <a:pt x="3905234" y="1670291"/>
                  <a:pt x="3913629" y="1636559"/>
                  <a:pt x="3880049" y="1644992"/>
                </a:cubicBezTo>
                <a:cubicBezTo>
                  <a:pt x="3888444" y="1636559"/>
                  <a:pt x="3913629" y="1644992"/>
                  <a:pt x="3905234" y="1628127"/>
                </a:cubicBezTo>
                <a:cubicBezTo>
                  <a:pt x="3896839" y="1619694"/>
                  <a:pt x="3880049" y="1619694"/>
                  <a:pt x="3863260" y="1619694"/>
                </a:cubicBezTo>
                <a:cubicBezTo>
                  <a:pt x="3838075" y="1628127"/>
                  <a:pt x="3854865" y="1653425"/>
                  <a:pt x="3821286" y="1644992"/>
                </a:cubicBezTo>
                <a:cubicBezTo>
                  <a:pt x="3821286" y="1644992"/>
                  <a:pt x="3821286" y="1644992"/>
                  <a:pt x="3804496" y="1628127"/>
                </a:cubicBezTo>
                <a:cubicBezTo>
                  <a:pt x="3804496" y="1628127"/>
                  <a:pt x="3804496" y="1628127"/>
                  <a:pt x="3787707" y="1661858"/>
                </a:cubicBezTo>
                <a:cubicBezTo>
                  <a:pt x="3787707" y="1661858"/>
                  <a:pt x="3787707" y="1661858"/>
                  <a:pt x="3770917" y="1526933"/>
                </a:cubicBezTo>
                <a:cubicBezTo>
                  <a:pt x="3745733" y="1543799"/>
                  <a:pt x="3754127" y="1577530"/>
                  <a:pt x="3745733" y="1602828"/>
                </a:cubicBezTo>
                <a:cubicBezTo>
                  <a:pt x="3737338" y="1619694"/>
                  <a:pt x="3787707" y="1653425"/>
                  <a:pt x="3737338" y="1670291"/>
                </a:cubicBezTo>
                <a:cubicBezTo>
                  <a:pt x="3737338" y="1670291"/>
                  <a:pt x="3737338" y="1670291"/>
                  <a:pt x="3745733" y="1670291"/>
                </a:cubicBezTo>
                <a:cubicBezTo>
                  <a:pt x="3745733" y="1670291"/>
                  <a:pt x="3745733" y="1670291"/>
                  <a:pt x="3737338" y="1678723"/>
                </a:cubicBezTo>
                <a:cubicBezTo>
                  <a:pt x="3720548" y="1661858"/>
                  <a:pt x="3737338" y="1636559"/>
                  <a:pt x="3712153" y="1619694"/>
                </a:cubicBezTo>
                <a:cubicBezTo>
                  <a:pt x="3695364" y="1628127"/>
                  <a:pt x="3703759" y="1636559"/>
                  <a:pt x="3703759" y="1644992"/>
                </a:cubicBezTo>
                <a:cubicBezTo>
                  <a:pt x="3661785" y="1644992"/>
                  <a:pt x="3644995" y="1585963"/>
                  <a:pt x="3611416" y="1636559"/>
                </a:cubicBezTo>
                <a:cubicBezTo>
                  <a:pt x="3628205" y="1712455"/>
                  <a:pt x="3720548" y="1644992"/>
                  <a:pt x="3745733" y="1712455"/>
                </a:cubicBezTo>
                <a:cubicBezTo>
                  <a:pt x="3754127" y="1712455"/>
                  <a:pt x="3754127" y="1720887"/>
                  <a:pt x="3770917" y="1720887"/>
                </a:cubicBezTo>
                <a:cubicBezTo>
                  <a:pt x="3770917" y="1695589"/>
                  <a:pt x="3804496" y="1729320"/>
                  <a:pt x="3821286" y="1729320"/>
                </a:cubicBezTo>
                <a:cubicBezTo>
                  <a:pt x="3812891" y="1737753"/>
                  <a:pt x="3796101" y="1746186"/>
                  <a:pt x="3804496" y="1754619"/>
                </a:cubicBezTo>
                <a:cubicBezTo>
                  <a:pt x="3804496" y="1754619"/>
                  <a:pt x="3804496" y="1754619"/>
                  <a:pt x="3812891" y="1763051"/>
                </a:cubicBezTo>
                <a:cubicBezTo>
                  <a:pt x="3779312" y="1754619"/>
                  <a:pt x="3779312" y="1779917"/>
                  <a:pt x="3787707" y="1805215"/>
                </a:cubicBezTo>
                <a:cubicBezTo>
                  <a:pt x="3770917" y="1796783"/>
                  <a:pt x="3779312" y="1779917"/>
                  <a:pt x="3770917" y="1763051"/>
                </a:cubicBezTo>
                <a:cubicBezTo>
                  <a:pt x="3779312" y="1754619"/>
                  <a:pt x="3804496" y="1754619"/>
                  <a:pt x="3796101" y="1737753"/>
                </a:cubicBezTo>
                <a:cubicBezTo>
                  <a:pt x="3787707" y="1729320"/>
                  <a:pt x="3770917" y="1737753"/>
                  <a:pt x="3754127" y="1737753"/>
                </a:cubicBezTo>
                <a:cubicBezTo>
                  <a:pt x="3754127" y="1737753"/>
                  <a:pt x="3754127" y="1737753"/>
                  <a:pt x="3728943" y="1754619"/>
                </a:cubicBezTo>
                <a:cubicBezTo>
                  <a:pt x="3728943" y="1754619"/>
                  <a:pt x="3728943" y="1754619"/>
                  <a:pt x="3720548" y="1746186"/>
                </a:cubicBezTo>
                <a:cubicBezTo>
                  <a:pt x="3703759" y="1763051"/>
                  <a:pt x="3670179" y="1796783"/>
                  <a:pt x="3720548" y="1805215"/>
                </a:cubicBezTo>
                <a:cubicBezTo>
                  <a:pt x="3720548" y="1805215"/>
                  <a:pt x="3720548" y="1805215"/>
                  <a:pt x="3728943" y="1813648"/>
                </a:cubicBezTo>
                <a:cubicBezTo>
                  <a:pt x="3728943" y="1813648"/>
                  <a:pt x="3737338" y="1805215"/>
                  <a:pt x="3737338" y="1805215"/>
                </a:cubicBezTo>
                <a:cubicBezTo>
                  <a:pt x="3737338" y="1805215"/>
                  <a:pt x="3737338" y="1805215"/>
                  <a:pt x="3737338" y="1847379"/>
                </a:cubicBezTo>
                <a:cubicBezTo>
                  <a:pt x="3737338" y="1847379"/>
                  <a:pt x="3737338" y="1847379"/>
                  <a:pt x="3712153" y="1838947"/>
                </a:cubicBezTo>
                <a:cubicBezTo>
                  <a:pt x="3712153" y="1838947"/>
                  <a:pt x="3712153" y="1838947"/>
                  <a:pt x="3695364" y="1872678"/>
                </a:cubicBezTo>
                <a:cubicBezTo>
                  <a:pt x="3695364" y="1872678"/>
                  <a:pt x="3695364" y="1872678"/>
                  <a:pt x="3686969" y="1864245"/>
                </a:cubicBezTo>
                <a:cubicBezTo>
                  <a:pt x="3682772" y="1864245"/>
                  <a:pt x="3680673" y="1866353"/>
                  <a:pt x="3679624" y="1869516"/>
                </a:cubicBezTo>
                <a:lnTo>
                  <a:pt x="3678607" y="1880746"/>
                </a:lnTo>
                <a:lnTo>
                  <a:pt x="3666113" y="1861610"/>
                </a:lnTo>
                <a:cubicBezTo>
                  <a:pt x="3653914" y="1811013"/>
                  <a:pt x="3680673" y="1746186"/>
                  <a:pt x="3636600" y="1695589"/>
                </a:cubicBezTo>
                <a:cubicBezTo>
                  <a:pt x="3611416" y="1712455"/>
                  <a:pt x="3628205" y="1737753"/>
                  <a:pt x="3586231" y="1729320"/>
                </a:cubicBezTo>
                <a:cubicBezTo>
                  <a:pt x="3586231" y="1720887"/>
                  <a:pt x="3577836" y="1704022"/>
                  <a:pt x="3586231" y="1704022"/>
                </a:cubicBezTo>
                <a:cubicBezTo>
                  <a:pt x="3586231" y="1695589"/>
                  <a:pt x="3577836" y="1695589"/>
                  <a:pt x="3569442" y="1695589"/>
                </a:cubicBezTo>
                <a:cubicBezTo>
                  <a:pt x="3569442" y="1695589"/>
                  <a:pt x="3569442" y="1695589"/>
                  <a:pt x="3544257" y="1720887"/>
                </a:cubicBezTo>
                <a:cubicBezTo>
                  <a:pt x="3552652" y="1704022"/>
                  <a:pt x="3535862" y="1695589"/>
                  <a:pt x="3527468" y="1678723"/>
                </a:cubicBezTo>
                <a:cubicBezTo>
                  <a:pt x="3510678" y="1704022"/>
                  <a:pt x="3493888" y="1729320"/>
                  <a:pt x="3443520" y="1720887"/>
                </a:cubicBezTo>
                <a:cubicBezTo>
                  <a:pt x="3443520" y="1720887"/>
                  <a:pt x="3443520" y="1720887"/>
                  <a:pt x="3435125" y="1712455"/>
                </a:cubicBezTo>
                <a:cubicBezTo>
                  <a:pt x="3451914" y="1704022"/>
                  <a:pt x="3468704" y="1687156"/>
                  <a:pt x="3477099" y="1678723"/>
                </a:cubicBezTo>
                <a:cubicBezTo>
                  <a:pt x="3477099" y="1678723"/>
                  <a:pt x="3477099" y="1678723"/>
                  <a:pt x="3468704" y="1670291"/>
                </a:cubicBezTo>
                <a:cubicBezTo>
                  <a:pt x="3468704" y="1670291"/>
                  <a:pt x="3468704" y="1670291"/>
                  <a:pt x="3451914" y="1678723"/>
                </a:cubicBezTo>
                <a:cubicBezTo>
                  <a:pt x="3443520" y="1678723"/>
                  <a:pt x="3435125" y="1670291"/>
                  <a:pt x="3426730" y="1670291"/>
                </a:cubicBezTo>
                <a:cubicBezTo>
                  <a:pt x="3426730" y="1670291"/>
                  <a:pt x="3426730" y="1670291"/>
                  <a:pt x="3409940" y="1678723"/>
                </a:cubicBezTo>
                <a:cubicBezTo>
                  <a:pt x="3384756" y="1644992"/>
                  <a:pt x="3342782" y="1678723"/>
                  <a:pt x="3309203" y="1644992"/>
                </a:cubicBezTo>
                <a:cubicBezTo>
                  <a:pt x="3300808" y="1661858"/>
                  <a:pt x="3309203" y="1678723"/>
                  <a:pt x="3309203" y="1695589"/>
                </a:cubicBezTo>
                <a:cubicBezTo>
                  <a:pt x="3309203" y="1695589"/>
                  <a:pt x="3309203" y="1695589"/>
                  <a:pt x="3317598" y="1695589"/>
                </a:cubicBezTo>
                <a:cubicBezTo>
                  <a:pt x="3325992" y="1678723"/>
                  <a:pt x="3359572" y="1678723"/>
                  <a:pt x="3376361" y="1695589"/>
                </a:cubicBezTo>
                <a:cubicBezTo>
                  <a:pt x="3376361" y="1695589"/>
                  <a:pt x="3376361" y="1695589"/>
                  <a:pt x="3393151" y="1712455"/>
                </a:cubicBezTo>
                <a:cubicBezTo>
                  <a:pt x="3401546" y="1704022"/>
                  <a:pt x="3401546" y="1704022"/>
                  <a:pt x="3401546" y="1695589"/>
                </a:cubicBezTo>
                <a:cubicBezTo>
                  <a:pt x="3401546" y="1720887"/>
                  <a:pt x="3443520" y="1737753"/>
                  <a:pt x="3468704" y="1746186"/>
                </a:cubicBezTo>
                <a:cubicBezTo>
                  <a:pt x="3468704" y="1746186"/>
                  <a:pt x="3468704" y="1746186"/>
                  <a:pt x="3493888" y="1737753"/>
                </a:cubicBezTo>
                <a:cubicBezTo>
                  <a:pt x="3493888" y="1754619"/>
                  <a:pt x="3527468" y="1788350"/>
                  <a:pt x="3493888" y="1805215"/>
                </a:cubicBezTo>
                <a:cubicBezTo>
                  <a:pt x="3493888" y="1805215"/>
                  <a:pt x="3493888" y="1805215"/>
                  <a:pt x="3468704" y="1805215"/>
                </a:cubicBezTo>
                <a:cubicBezTo>
                  <a:pt x="3468704" y="1779917"/>
                  <a:pt x="3485494" y="1746186"/>
                  <a:pt x="3443520" y="1746186"/>
                </a:cubicBezTo>
                <a:cubicBezTo>
                  <a:pt x="3443520" y="1746186"/>
                  <a:pt x="3443520" y="1746186"/>
                  <a:pt x="3426730" y="1746186"/>
                </a:cubicBezTo>
                <a:cubicBezTo>
                  <a:pt x="3426730" y="1754619"/>
                  <a:pt x="3409940" y="1763051"/>
                  <a:pt x="3418335" y="1771484"/>
                </a:cubicBezTo>
                <a:cubicBezTo>
                  <a:pt x="3401546" y="1779917"/>
                  <a:pt x="3401546" y="1763051"/>
                  <a:pt x="3393151" y="1763051"/>
                </a:cubicBezTo>
                <a:cubicBezTo>
                  <a:pt x="3393151" y="1813648"/>
                  <a:pt x="3317598" y="1771484"/>
                  <a:pt x="3359572" y="1830514"/>
                </a:cubicBezTo>
                <a:cubicBezTo>
                  <a:pt x="3367966" y="1805215"/>
                  <a:pt x="3426730" y="1838947"/>
                  <a:pt x="3418335" y="1796783"/>
                </a:cubicBezTo>
                <a:cubicBezTo>
                  <a:pt x="3443520" y="1822081"/>
                  <a:pt x="3426730" y="1847379"/>
                  <a:pt x="3409940" y="1864245"/>
                </a:cubicBezTo>
                <a:cubicBezTo>
                  <a:pt x="3409940" y="1864245"/>
                  <a:pt x="3409940" y="1864245"/>
                  <a:pt x="3376361" y="1889543"/>
                </a:cubicBezTo>
                <a:cubicBezTo>
                  <a:pt x="3401546" y="1847379"/>
                  <a:pt x="3317598" y="1838947"/>
                  <a:pt x="3342782" y="1796783"/>
                </a:cubicBezTo>
                <a:cubicBezTo>
                  <a:pt x="3342782" y="1788350"/>
                  <a:pt x="3334387" y="1779917"/>
                  <a:pt x="3325992" y="1771484"/>
                </a:cubicBezTo>
                <a:cubicBezTo>
                  <a:pt x="3325992" y="1771484"/>
                  <a:pt x="3325992" y="1771484"/>
                  <a:pt x="3334387" y="1771484"/>
                </a:cubicBezTo>
                <a:cubicBezTo>
                  <a:pt x="3342782" y="1754619"/>
                  <a:pt x="3342782" y="1720887"/>
                  <a:pt x="3325992" y="1704022"/>
                </a:cubicBezTo>
                <a:cubicBezTo>
                  <a:pt x="3317598" y="1712455"/>
                  <a:pt x="3317598" y="1712455"/>
                  <a:pt x="3317598" y="1720887"/>
                </a:cubicBezTo>
                <a:cubicBezTo>
                  <a:pt x="3317598" y="1720887"/>
                  <a:pt x="3317598" y="1720887"/>
                  <a:pt x="3309203" y="1720887"/>
                </a:cubicBezTo>
                <a:cubicBezTo>
                  <a:pt x="3317598" y="1754619"/>
                  <a:pt x="3292413" y="1779917"/>
                  <a:pt x="3292413" y="1822081"/>
                </a:cubicBezTo>
                <a:cubicBezTo>
                  <a:pt x="3292413" y="1822081"/>
                  <a:pt x="3292413" y="1822081"/>
                  <a:pt x="3233649" y="1788350"/>
                </a:cubicBezTo>
                <a:cubicBezTo>
                  <a:pt x="3200070" y="1838947"/>
                  <a:pt x="3342782" y="1872678"/>
                  <a:pt x="3292413" y="1914842"/>
                </a:cubicBezTo>
                <a:cubicBezTo>
                  <a:pt x="3292413" y="1914842"/>
                  <a:pt x="3292413" y="1914842"/>
                  <a:pt x="3300808" y="1940140"/>
                </a:cubicBezTo>
                <a:cubicBezTo>
                  <a:pt x="3267228" y="1948573"/>
                  <a:pt x="3292413" y="1982304"/>
                  <a:pt x="3292413" y="1999170"/>
                </a:cubicBezTo>
                <a:cubicBezTo>
                  <a:pt x="3292413" y="1999170"/>
                  <a:pt x="3292413" y="1999170"/>
                  <a:pt x="3250439" y="1965439"/>
                </a:cubicBezTo>
                <a:cubicBezTo>
                  <a:pt x="3292413" y="1957006"/>
                  <a:pt x="3250439" y="1906409"/>
                  <a:pt x="3233649" y="1881111"/>
                </a:cubicBezTo>
                <a:cubicBezTo>
                  <a:pt x="3233649" y="1881111"/>
                  <a:pt x="3233649" y="1881111"/>
                  <a:pt x="3208465" y="1847379"/>
                </a:cubicBezTo>
                <a:cubicBezTo>
                  <a:pt x="3208465" y="1847379"/>
                  <a:pt x="3208465" y="1847379"/>
                  <a:pt x="3183280" y="1864245"/>
                </a:cubicBezTo>
                <a:cubicBezTo>
                  <a:pt x="3183280" y="1864245"/>
                  <a:pt x="3183280" y="1864245"/>
                  <a:pt x="3166491" y="1838947"/>
                </a:cubicBezTo>
                <a:cubicBezTo>
                  <a:pt x="3149701" y="1855812"/>
                  <a:pt x="3158096" y="1872678"/>
                  <a:pt x="3158096" y="1889543"/>
                </a:cubicBezTo>
                <a:cubicBezTo>
                  <a:pt x="3158096" y="1889543"/>
                  <a:pt x="3158096" y="1889543"/>
                  <a:pt x="3141306" y="1847379"/>
                </a:cubicBezTo>
                <a:cubicBezTo>
                  <a:pt x="3116122" y="1881111"/>
                  <a:pt x="3166491" y="1914842"/>
                  <a:pt x="3158096" y="1948573"/>
                </a:cubicBezTo>
                <a:cubicBezTo>
                  <a:pt x="3158096" y="1948573"/>
                  <a:pt x="3158096" y="1948573"/>
                  <a:pt x="3141306" y="1923275"/>
                </a:cubicBezTo>
                <a:cubicBezTo>
                  <a:pt x="3124517" y="1948573"/>
                  <a:pt x="3124517" y="1965439"/>
                  <a:pt x="3141306" y="1990737"/>
                </a:cubicBezTo>
                <a:cubicBezTo>
                  <a:pt x="3158096" y="1990737"/>
                  <a:pt x="3149701" y="1973871"/>
                  <a:pt x="3149701" y="1965439"/>
                </a:cubicBezTo>
                <a:cubicBezTo>
                  <a:pt x="3166491" y="1965439"/>
                  <a:pt x="3149701" y="1999170"/>
                  <a:pt x="3174886" y="1990737"/>
                </a:cubicBezTo>
                <a:cubicBezTo>
                  <a:pt x="3208465" y="1982304"/>
                  <a:pt x="3183280" y="1957006"/>
                  <a:pt x="3191675" y="1940140"/>
                </a:cubicBezTo>
                <a:cubicBezTo>
                  <a:pt x="3216860" y="1957006"/>
                  <a:pt x="3200070" y="1982304"/>
                  <a:pt x="3208465" y="2007603"/>
                </a:cubicBezTo>
                <a:cubicBezTo>
                  <a:pt x="3200070" y="1999170"/>
                  <a:pt x="3191675" y="1999170"/>
                  <a:pt x="3166491" y="1999170"/>
                </a:cubicBezTo>
                <a:cubicBezTo>
                  <a:pt x="3200070" y="2049767"/>
                  <a:pt x="3082543" y="2032901"/>
                  <a:pt x="3124517" y="2075065"/>
                </a:cubicBezTo>
                <a:cubicBezTo>
                  <a:pt x="3074148" y="2091931"/>
                  <a:pt x="3132912" y="2049767"/>
                  <a:pt x="3082543" y="2041334"/>
                </a:cubicBezTo>
                <a:cubicBezTo>
                  <a:pt x="3099332" y="2041334"/>
                  <a:pt x="3099332" y="2024468"/>
                  <a:pt x="3116122" y="2016035"/>
                </a:cubicBezTo>
                <a:cubicBezTo>
                  <a:pt x="3099332" y="2007603"/>
                  <a:pt x="3074148" y="1990737"/>
                  <a:pt x="3057358" y="2007603"/>
                </a:cubicBezTo>
                <a:cubicBezTo>
                  <a:pt x="3040569" y="2016035"/>
                  <a:pt x="3040569" y="2024468"/>
                  <a:pt x="3032174" y="2041334"/>
                </a:cubicBezTo>
                <a:cubicBezTo>
                  <a:pt x="3032174" y="2041334"/>
                  <a:pt x="3032174" y="2041334"/>
                  <a:pt x="3065753" y="2041334"/>
                </a:cubicBezTo>
                <a:cubicBezTo>
                  <a:pt x="3065753" y="2049767"/>
                  <a:pt x="3057358" y="2049767"/>
                  <a:pt x="3065753" y="2058199"/>
                </a:cubicBezTo>
                <a:cubicBezTo>
                  <a:pt x="3048964" y="2041334"/>
                  <a:pt x="3023779" y="2049767"/>
                  <a:pt x="3006990" y="2066632"/>
                </a:cubicBezTo>
                <a:cubicBezTo>
                  <a:pt x="3006990" y="2066632"/>
                  <a:pt x="3006990" y="2066632"/>
                  <a:pt x="3015384" y="2125662"/>
                </a:cubicBezTo>
                <a:cubicBezTo>
                  <a:pt x="2990200" y="2108796"/>
                  <a:pt x="3015384" y="2058199"/>
                  <a:pt x="2981805" y="2041334"/>
                </a:cubicBezTo>
                <a:cubicBezTo>
                  <a:pt x="2965015" y="2041334"/>
                  <a:pt x="2981805" y="2058199"/>
                  <a:pt x="2973410" y="2066632"/>
                </a:cubicBezTo>
                <a:cubicBezTo>
                  <a:pt x="2956621" y="2066632"/>
                  <a:pt x="2948226" y="2041334"/>
                  <a:pt x="2965015" y="2024468"/>
                </a:cubicBezTo>
                <a:cubicBezTo>
                  <a:pt x="2973410" y="2024468"/>
                  <a:pt x="2973410" y="2032901"/>
                  <a:pt x="2981805" y="2032901"/>
                </a:cubicBezTo>
                <a:cubicBezTo>
                  <a:pt x="3006990" y="1990737"/>
                  <a:pt x="3090938" y="1990737"/>
                  <a:pt x="3116122" y="1948573"/>
                </a:cubicBezTo>
                <a:cubicBezTo>
                  <a:pt x="3116122" y="1948573"/>
                  <a:pt x="3116122" y="1948573"/>
                  <a:pt x="3090938" y="1940140"/>
                </a:cubicBezTo>
                <a:cubicBezTo>
                  <a:pt x="3090938" y="1940140"/>
                  <a:pt x="3090938" y="1940140"/>
                  <a:pt x="3116122" y="1940140"/>
                </a:cubicBezTo>
                <a:cubicBezTo>
                  <a:pt x="3099332" y="1914842"/>
                  <a:pt x="3057358" y="1914842"/>
                  <a:pt x="3032174" y="1897976"/>
                </a:cubicBezTo>
                <a:cubicBezTo>
                  <a:pt x="3023779" y="1906409"/>
                  <a:pt x="3015384" y="1906409"/>
                  <a:pt x="3006990" y="1906409"/>
                </a:cubicBezTo>
                <a:cubicBezTo>
                  <a:pt x="2990200" y="1881111"/>
                  <a:pt x="2981805" y="1897976"/>
                  <a:pt x="2965015" y="1906409"/>
                </a:cubicBezTo>
                <a:cubicBezTo>
                  <a:pt x="2973410" y="1931707"/>
                  <a:pt x="2981805" y="1948573"/>
                  <a:pt x="2973410" y="1982304"/>
                </a:cubicBezTo>
                <a:cubicBezTo>
                  <a:pt x="2973410" y="1982304"/>
                  <a:pt x="2973410" y="1982304"/>
                  <a:pt x="2948226" y="1940140"/>
                </a:cubicBezTo>
                <a:cubicBezTo>
                  <a:pt x="2939831" y="1999170"/>
                  <a:pt x="2813909" y="1940140"/>
                  <a:pt x="2855883" y="2024468"/>
                </a:cubicBezTo>
                <a:cubicBezTo>
                  <a:pt x="2830699" y="2024468"/>
                  <a:pt x="2813909" y="2041334"/>
                  <a:pt x="2797119" y="2041334"/>
                </a:cubicBezTo>
                <a:cubicBezTo>
                  <a:pt x="2780330" y="2066632"/>
                  <a:pt x="2797119" y="2100363"/>
                  <a:pt x="2780330" y="2125662"/>
                </a:cubicBezTo>
                <a:cubicBezTo>
                  <a:pt x="2763540" y="2100363"/>
                  <a:pt x="2780330" y="2066632"/>
                  <a:pt x="2763540" y="2049767"/>
                </a:cubicBezTo>
                <a:cubicBezTo>
                  <a:pt x="2797119" y="2016035"/>
                  <a:pt x="2763540" y="1965439"/>
                  <a:pt x="2771935" y="1923275"/>
                </a:cubicBezTo>
                <a:cubicBezTo>
                  <a:pt x="2771935" y="1923275"/>
                  <a:pt x="2771935" y="1923275"/>
                  <a:pt x="2813909" y="1923275"/>
                </a:cubicBezTo>
                <a:cubicBezTo>
                  <a:pt x="2813909" y="1940140"/>
                  <a:pt x="2771935" y="1957006"/>
                  <a:pt x="2797119" y="1973871"/>
                </a:cubicBezTo>
                <a:cubicBezTo>
                  <a:pt x="2822304" y="1982304"/>
                  <a:pt x="2839093" y="1965439"/>
                  <a:pt x="2839093" y="1957006"/>
                </a:cubicBezTo>
                <a:cubicBezTo>
                  <a:pt x="2771935" y="1906409"/>
                  <a:pt x="2897857" y="1813648"/>
                  <a:pt x="2763540" y="1805215"/>
                </a:cubicBezTo>
                <a:cubicBezTo>
                  <a:pt x="2729961" y="1813648"/>
                  <a:pt x="2696382" y="1788350"/>
                  <a:pt x="2687987" y="1822081"/>
                </a:cubicBezTo>
                <a:cubicBezTo>
                  <a:pt x="2687987" y="1805215"/>
                  <a:pt x="2679592" y="1712455"/>
                  <a:pt x="2637618" y="1678723"/>
                </a:cubicBezTo>
                <a:cubicBezTo>
                  <a:pt x="2637618" y="1678723"/>
                  <a:pt x="2637618" y="1678723"/>
                  <a:pt x="2654408" y="1644992"/>
                </a:cubicBezTo>
                <a:cubicBezTo>
                  <a:pt x="2646013" y="1670291"/>
                  <a:pt x="2704777" y="1670291"/>
                  <a:pt x="2729961" y="1678723"/>
                </a:cubicBezTo>
                <a:cubicBezTo>
                  <a:pt x="2746751" y="1670291"/>
                  <a:pt x="2746751" y="1653425"/>
                  <a:pt x="2746751" y="1636559"/>
                </a:cubicBezTo>
                <a:cubicBezTo>
                  <a:pt x="2738356" y="1628127"/>
                  <a:pt x="2721566" y="1636559"/>
                  <a:pt x="2704777" y="1628127"/>
                </a:cubicBezTo>
                <a:cubicBezTo>
                  <a:pt x="2704777" y="1619694"/>
                  <a:pt x="2713171" y="1602828"/>
                  <a:pt x="2696382" y="1602828"/>
                </a:cubicBezTo>
                <a:cubicBezTo>
                  <a:pt x="2687987" y="1602828"/>
                  <a:pt x="2679592" y="1611261"/>
                  <a:pt x="2679592" y="1619694"/>
                </a:cubicBezTo>
                <a:cubicBezTo>
                  <a:pt x="2646013" y="1602828"/>
                  <a:pt x="2671197" y="1552231"/>
                  <a:pt x="2620828" y="1535366"/>
                </a:cubicBezTo>
                <a:cubicBezTo>
                  <a:pt x="2646013" y="1518500"/>
                  <a:pt x="2604039" y="1501635"/>
                  <a:pt x="2637618" y="1484769"/>
                </a:cubicBezTo>
                <a:cubicBezTo>
                  <a:pt x="2662803" y="1493202"/>
                  <a:pt x="2654408" y="1526933"/>
                  <a:pt x="2687987" y="1518500"/>
                </a:cubicBezTo>
                <a:cubicBezTo>
                  <a:pt x="2696382" y="1476336"/>
                  <a:pt x="2671197" y="1425740"/>
                  <a:pt x="2629223" y="1400441"/>
                </a:cubicBezTo>
                <a:cubicBezTo>
                  <a:pt x="2654408" y="1392008"/>
                  <a:pt x="2671197" y="1408874"/>
                  <a:pt x="2687987" y="1392008"/>
                </a:cubicBezTo>
                <a:cubicBezTo>
                  <a:pt x="2687987" y="1375143"/>
                  <a:pt x="2687987" y="1366710"/>
                  <a:pt x="2671197" y="1358277"/>
                </a:cubicBezTo>
                <a:cubicBezTo>
                  <a:pt x="2654408" y="1366710"/>
                  <a:pt x="2637618" y="1366710"/>
                  <a:pt x="2629223" y="1375143"/>
                </a:cubicBezTo>
                <a:cubicBezTo>
                  <a:pt x="2595644" y="1375143"/>
                  <a:pt x="2646013" y="1332979"/>
                  <a:pt x="2595644" y="1341412"/>
                </a:cubicBezTo>
                <a:cubicBezTo>
                  <a:pt x="2553670" y="1349844"/>
                  <a:pt x="2570460" y="1392008"/>
                  <a:pt x="2570460" y="1408874"/>
                </a:cubicBezTo>
                <a:cubicBezTo>
                  <a:pt x="2595644" y="1417307"/>
                  <a:pt x="2562065" y="1425740"/>
                  <a:pt x="2570460" y="1442605"/>
                </a:cubicBezTo>
                <a:cubicBezTo>
                  <a:pt x="2570460" y="1442605"/>
                  <a:pt x="2570460" y="1442605"/>
                  <a:pt x="2562065" y="1510067"/>
                </a:cubicBezTo>
                <a:cubicBezTo>
                  <a:pt x="2520091" y="1493202"/>
                  <a:pt x="2604039" y="1417307"/>
                  <a:pt x="2511696" y="1417307"/>
                </a:cubicBezTo>
                <a:cubicBezTo>
                  <a:pt x="2478117" y="1434172"/>
                  <a:pt x="2553670" y="1451038"/>
                  <a:pt x="2511696" y="1467903"/>
                </a:cubicBezTo>
                <a:cubicBezTo>
                  <a:pt x="2494906" y="1467903"/>
                  <a:pt x="2486512" y="1451038"/>
                  <a:pt x="2478117" y="1459471"/>
                </a:cubicBezTo>
                <a:cubicBezTo>
                  <a:pt x="2452932" y="1467903"/>
                  <a:pt x="2478117" y="1476336"/>
                  <a:pt x="2486512" y="1484769"/>
                </a:cubicBezTo>
                <a:cubicBezTo>
                  <a:pt x="2536880" y="1501635"/>
                  <a:pt x="2511696" y="1535366"/>
                  <a:pt x="2553670" y="1543799"/>
                </a:cubicBezTo>
                <a:cubicBezTo>
                  <a:pt x="2553670" y="1543799"/>
                  <a:pt x="2553670" y="1543799"/>
                  <a:pt x="2553670" y="1569097"/>
                </a:cubicBezTo>
                <a:cubicBezTo>
                  <a:pt x="2511696" y="1560664"/>
                  <a:pt x="2520091" y="1602828"/>
                  <a:pt x="2494906" y="1611261"/>
                </a:cubicBezTo>
                <a:cubicBezTo>
                  <a:pt x="2494906" y="1611261"/>
                  <a:pt x="2494906" y="1611261"/>
                  <a:pt x="2494906" y="1678723"/>
                </a:cubicBezTo>
                <a:cubicBezTo>
                  <a:pt x="2478117" y="1670291"/>
                  <a:pt x="2478117" y="1661858"/>
                  <a:pt x="2486512" y="1644992"/>
                </a:cubicBezTo>
                <a:cubicBezTo>
                  <a:pt x="2486512" y="1636559"/>
                  <a:pt x="2486512" y="1602828"/>
                  <a:pt x="2469722" y="1585963"/>
                </a:cubicBezTo>
                <a:cubicBezTo>
                  <a:pt x="2444538" y="1611261"/>
                  <a:pt x="2478117" y="1678723"/>
                  <a:pt x="2402564" y="1670291"/>
                </a:cubicBezTo>
                <a:cubicBezTo>
                  <a:pt x="2402564" y="1695589"/>
                  <a:pt x="2436143" y="1653425"/>
                  <a:pt x="2444538" y="1678723"/>
                </a:cubicBezTo>
                <a:cubicBezTo>
                  <a:pt x="2444538" y="1678723"/>
                  <a:pt x="2444538" y="1678723"/>
                  <a:pt x="2444538" y="1754619"/>
                </a:cubicBezTo>
                <a:cubicBezTo>
                  <a:pt x="2419353" y="1729320"/>
                  <a:pt x="2394169" y="1771484"/>
                  <a:pt x="2368984" y="1737753"/>
                </a:cubicBezTo>
                <a:cubicBezTo>
                  <a:pt x="2352195" y="1754619"/>
                  <a:pt x="2335405" y="1746186"/>
                  <a:pt x="2301826" y="1754619"/>
                </a:cubicBezTo>
                <a:cubicBezTo>
                  <a:pt x="2268247" y="1796783"/>
                  <a:pt x="2385774" y="1838947"/>
                  <a:pt x="2310221" y="1881111"/>
                </a:cubicBezTo>
                <a:cubicBezTo>
                  <a:pt x="2310221" y="1881111"/>
                  <a:pt x="2310221" y="1881111"/>
                  <a:pt x="2301826" y="1872678"/>
                </a:cubicBezTo>
                <a:cubicBezTo>
                  <a:pt x="2301826" y="1881111"/>
                  <a:pt x="2293431" y="1881111"/>
                  <a:pt x="2293431" y="1889543"/>
                </a:cubicBezTo>
                <a:cubicBezTo>
                  <a:pt x="2276642" y="1838947"/>
                  <a:pt x="2217878" y="1796783"/>
                  <a:pt x="2285036" y="1754619"/>
                </a:cubicBezTo>
                <a:cubicBezTo>
                  <a:pt x="2268247" y="1729320"/>
                  <a:pt x="2268247" y="1712455"/>
                  <a:pt x="2259852" y="1678723"/>
                </a:cubicBezTo>
                <a:cubicBezTo>
                  <a:pt x="2259852" y="1678723"/>
                  <a:pt x="2259852" y="1678723"/>
                  <a:pt x="2217878" y="1712455"/>
                </a:cubicBezTo>
                <a:cubicBezTo>
                  <a:pt x="2259852" y="1746186"/>
                  <a:pt x="2133930" y="1779917"/>
                  <a:pt x="2243062" y="1788350"/>
                </a:cubicBezTo>
                <a:cubicBezTo>
                  <a:pt x="2243062" y="1805215"/>
                  <a:pt x="2243062" y="1830514"/>
                  <a:pt x="2217878" y="1830514"/>
                </a:cubicBezTo>
                <a:cubicBezTo>
                  <a:pt x="2217878" y="1830514"/>
                  <a:pt x="2217878" y="1830514"/>
                  <a:pt x="2226273" y="1957006"/>
                </a:cubicBezTo>
                <a:cubicBezTo>
                  <a:pt x="2217878" y="1948573"/>
                  <a:pt x="2192693" y="1931707"/>
                  <a:pt x="2209483" y="1923275"/>
                </a:cubicBezTo>
                <a:cubicBezTo>
                  <a:pt x="2209483" y="1906409"/>
                  <a:pt x="2192693" y="1906409"/>
                  <a:pt x="2184299" y="1897976"/>
                </a:cubicBezTo>
                <a:cubicBezTo>
                  <a:pt x="2192693" y="1889543"/>
                  <a:pt x="2192693" y="1897976"/>
                  <a:pt x="2201088" y="1897976"/>
                </a:cubicBezTo>
                <a:cubicBezTo>
                  <a:pt x="2192693" y="1855812"/>
                  <a:pt x="2234667" y="1838947"/>
                  <a:pt x="2184299" y="1805215"/>
                </a:cubicBezTo>
                <a:cubicBezTo>
                  <a:pt x="2150719" y="1771484"/>
                  <a:pt x="2192693" y="1737753"/>
                  <a:pt x="2192693" y="1704022"/>
                </a:cubicBezTo>
                <a:cubicBezTo>
                  <a:pt x="2192693" y="1704022"/>
                  <a:pt x="2192693" y="1704022"/>
                  <a:pt x="2209483" y="1729320"/>
                </a:cubicBezTo>
                <a:cubicBezTo>
                  <a:pt x="2226273" y="1712455"/>
                  <a:pt x="2209483" y="1695589"/>
                  <a:pt x="2201088" y="1687156"/>
                </a:cubicBezTo>
                <a:cubicBezTo>
                  <a:pt x="2201088" y="1687156"/>
                  <a:pt x="2201088" y="1687156"/>
                  <a:pt x="2167509" y="1695589"/>
                </a:cubicBezTo>
                <a:cubicBezTo>
                  <a:pt x="2167509" y="1695589"/>
                  <a:pt x="2167509" y="1695589"/>
                  <a:pt x="2167509" y="1670291"/>
                </a:cubicBezTo>
                <a:cubicBezTo>
                  <a:pt x="2184299" y="1670291"/>
                  <a:pt x="2209483" y="1653425"/>
                  <a:pt x="2226273" y="1644992"/>
                </a:cubicBezTo>
                <a:cubicBezTo>
                  <a:pt x="2226273" y="1628127"/>
                  <a:pt x="2234667" y="1611261"/>
                  <a:pt x="2217878" y="1602828"/>
                </a:cubicBezTo>
                <a:cubicBezTo>
                  <a:pt x="2192693" y="1619694"/>
                  <a:pt x="2217878" y="1628127"/>
                  <a:pt x="2184299" y="1611261"/>
                </a:cubicBezTo>
                <a:cubicBezTo>
                  <a:pt x="2201088" y="1577530"/>
                  <a:pt x="2159114" y="1569097"/>
                  <a:pt x="2142325" y="1543799"/>
                </a:cubicBezTo>
                <a:cubicBezTo>
                  <a:pt x="2167509" y="1510067"/>
                  <a:pt x="2209483" y="1543799"/>
                  <a:pt x="2243062" y="1543799"/>
                </a:cubicBezTo>
                <a:cubicBezTo>
                  <a:pt x="2243062" y="1543799"/>
                  <a:pt x="2243062" y="1543799"/>
                  <a:pt x="2251457" y="1552231"/>
                </a:cubicBezTo>
                <a:cubicBezTo>
                  <a:pt x="2301826" y="1535366"/>
                  <a:pt x="2259852" y="1501635"/>
                  <a:pt x="2243062" y="1484769"/>
                </a:cubicBezTo>
                <a:cubicBezTo>
                  <a:pt x="2243062" y="1484769"/>
                  <a:pt x="2243062" y="1484769"/>
                  <a:pt x="2234667" y="1476336"/>
                </a:cubicBezTo>
                <a:cubicBezTo>
                  <a:pt x="2234667" y="1476336"/>
                  <a:pt x="2234667" y="1476336"/>
                  <a:pt x="2226273" y="1501635"/>
                </a:cubicBezTo>
                <a:cubicBezTo>
                  <a:pt x="2192693" y="1510067"/>
                  <a:pt x="2167509" y="1459471"/>
                  <a:pt x="2142325" y="1493202"/>
                </a:cubicBezTo>
                <a:cubicBezTo>
                  <a:pt x="2133930" y="1484769"/>
                  <a:pt x="2150719" y="1459471"/>
                  <a:pt x="2167509" y="1451038"/>
                </a:cubicBezTo>
                <a:cubicBezTo>
                  <a:pt x="2167509" y="1417307"/>
                  <a:pt x="2091956" y="1383576"/>
                  <a:pt x="2133930" y="1349844"/>
                </a:cubicBezTo>
                <a:cubicBezTo>
                  <a:pt x="2133930" y="1349844"/>
                  <a:pt x="2133930" y="1349844"/>
                  <a:pt x="2192693" y="1366710"/>
                </a:cubicBezTo>
                <a:cubicBezTo>
                  <a:pt x="2201088" y="1358277"/>
                  <a:pt x="2192693" y="1341412"/>
                  <a:pt x="2192693" y="1332979"/>
                </a:cubicBezTo>
                <a:cubicBezTo>
                  <a:pt x="2150719" y="1341412"/>
                  <a:pt x="2117140" y="1198054"/>
                  <a:pt x="2100351" y="1307680"/>
                </a:cubicBezTo>
                <a:cubicBezTo>
                  <a:pt x="2049982" y="1332979"/>
                  <a:pt x="2100351" y="1366710"/>
                  <a:pt x="2108745" y="1392008"/>
                </a:cubicBezTo>
                <a:cubicBezTo>
                  <a:pt x="2091956" y="1417307"/>
                  <a:pt x="2108745" y="1459471"/>
                  <a:pt x="2058377" y="1459471"/>
                </a:cubicBezTo>
                <a:cubicBezTo>
                  <a:pt x="2058377" y="1459471"/>
                  <a:pt x="2058377" y="1459471"/>
                  <a:pt x="2100351" y="1493202"/>
                </a:cubicBezTo>
                <a:cubicBezTo>
                  <a:pt x="2100351" y="1518500"/>
                  <a:pt x="2066771" y="1526933"/>
                  <a:pt x="2041587" y="1526933"/>
                </a:cubicBezTo>
                <a:cubicBezTo>
                  <a:pt x="2041587" y="1501635"/>
                  <a:pt x="2058377" y="1434172"/>
                  <a:pt x="1999613" y="1459471"/>
                </a:cubicBezTo>
                <a:cubicBezTo>
                  <a:pt x="1999613" y="1451038"/>
                  <a:pt x="1982823" y="1442605"/>
                  <a:pt x="1974428" y="1434172"/>
                </a:cubicBezTo>
                <a:cubicBezTo>
                  <a:pt x="1924060" y="1442605"/>
                  <a:pt x="1932454" y="1510067"/>
                  <a:pt x="1873691" y="1493202"/>
                </a:cubicBezTo>
                <a:cubicBezTo>
                  <a:pt x="1873691" y="1518500"/>
                  <a:pt x="1823322" y="1501635"/>
                  <a:pt x="1840112" y="1535366"/>
                </a:cubicBezTo>
                <a:cubicBezTo>
                  <a:pt x="1848506" y="1543799"/>
                  <a:pt x="1865296" y="1543799"/>
                  <a:pt x="1873691" y="1560664"/>
                </a:cubicBezTo>
                <a:cubicBezTo>
                  <a:pt x="1873691" y="1560664"/>
                  <a:pt x="1873691" y="1560664"/>
                  <a:pt x="1856901" y="1569097"/>
                </a:cubicBezTo>
                <a:cubicBezTo>
                  <a:pt x="1856901" y="1543799"/>
                  <a:pt x="1840112" y="1577530"/>
                  <a:pt x="1831717" y="1560664"/>
                </a:cubicBezTo>
                <a:cubicBezTo>
                  <a:pt x="1831717" y="1535366"/>
                  <a:pt x="1840112" y="1518500"/>
                  <a:pt x="1823322" y="1501635"/>
                </a:cubicBezTo>
                <a:cubicBezTo>
                  <a:pt x="1798138" y="1518500"/>
                  <a:pt x="1806532" y="1552231"/>
                  <a:pt x="1789743" y="1577530"/>
                </a:cubicBezTo>
                <a:cubicBezTo>
                  <a:pt x="1789743" y="1577530"/>
                  <a:pt x="1789743" y="1577530"/>
                  <a:pt x="1789743" y="1611261"/>
                </a:cubicBezTo>
                <a:cubicBezTo>
                  <a:pt x="1789743" y="1611261"/>
                  <a:pt x="1789743" y="1611261"/>
                  <a:pt x="1764558" y="1585963"/>
                </a:cubicBezTo>
                <a:cubicBezTo>
                  <a:pt x="1739374" y="1560664"/>
                  <a:pt x="1798138" y="1535366"/>
                  <a:pt x="1739374" y="1518500"/>
                </a:cubicBezTo>
                <a:cubicBezTo>
                  <a:pt x="1747769" y="1577530"/>
                  <a:pt x="1638636" y="1560664"/>
                  <a:pt x="1663821" y="1619694"/>
                </a:cubicBezTo>
                <a:cubicBezTo>
                  <a:pt x="1663821" y="1619694"/>
                  <a:pt x="1663821" y="1619694"/>
                  <a:pt x="1655426" y="1636559"/>
                </a:cubicBezTo>
                <a:cubicBezTo>
                  <a:pt x="1655426" y="1619694"/>
                  <a:pt x="1647031" y="1602828"/>
                  <a:pt x="1630241" y="1602828"/>
                </a:cubicBezTo>
                <a:cubicBezTo>
                  <a:pt x="1630241" y="1602828"/>
                  <a:pt x="1630241" y="1602828"/>
                  <a:pt x="1613452" y="1611261"/>
                </a:cubicBezTo>
                <a:cubicBezTo>
                  <a:pt x="1571478" y="1594395"/>
                  <a:pt x="1554688" y="1560664"/>
                  <a:pt x="1504319" y="1594395"/>
                </a:cubicBezTo>
                <a:cubicBezTo>
                  <a:pt x="1504319" y="1594395"/>
                  <a:pt x="1504319" y="1594395"/>
                  <a:pt x="1529504" y="1636559"/>
                </a:cubicBezTo>
                <a:cubicBezTo>
                  <a:pt x="1529504" y="1636559"/>
                  <a:pt x="1529504" y="1636559"/>
                  <a:pt x="1462345" y="1636559"/>
                </a:cubicBezTo>
                <a:cubicBezTo>
                  <a:pt x="1479135" y="1661858"/>
                  <a:pt x="1521109" y="1653425"/>
                  <a:pt x="1537899" y="1670291"/>
                </a:cubicBezTo>
                <a:cubicBezTo>
                  <a:pt x="1529504" y="1704022"/>
                  <a:pt x="1445556" y="1678723"/>
                  <a:pt x="1479135" y="1737753"/>
                </a:cubicBezTo>
                <a:cubicBezTo>
                  <a:pt x="1479135" y="1737753"/>
                  <a:pt x="1479135" y="1737753"/>
                  <a:pt x="1495925" y="1746186"/>
                </a:cubicBezTo>
                <a:cubicBezTo>
                  <a:pt x="1495925" y="1746186"/>
                  <a:pt x="1495925" y="1746186"/>
                  <a:pt x="1504319" y="1746186"/>
                </a:cubicBezTo>
                <a:cubicBezTo>
                  <a:pt x="1521109" y="1737753"/>
                  <a:pt x="1504319" y="1763051"/>
                  <a:pt x="1512714" y="1771484"/>
                </a:cubicBezTo>
                <a:cubicBezTo>
                  <a:pt x="1495925" y="1771484"/>
                  <a:pt x="1487530" y="1788350"/>
                  <a:pt x="1470740" y="1796783"/>
                </a:cubicBezTo>
                <a:cubicBezTo>
                  <a:pt x="1470740" y="1796783"/>
                  <a:pt x="1470740" y="1796783"/>
                  <a:pt x="1470740" y="1813648"/>
                </a:cubicBezTo>
                <a:cubicBezTo>
                  <a:pt x="1470740" y="1788350"/>
                  <a:pt x="1437161" y="1754619"/>
                  <a:pt x="1462345" y="1737753"/>
                </a:cubicBezTo>
                <a:cubicBezTo>
                  <a:pt x="1420371" y="1704022"/>
                  <a:pt x="1504319" y="1704022"/>
                  <a:pt x="1445556" y="1670291"/>
                </a:cubicBezTo>
                <a:cubicBezTo>
                  <a:pt x="1437161" y="1628127"/>
                  <a:pt x="1470740" y="1594395"/>
                  <a:pt x="1445556" y="1552231"/>
                </a:cubicBezTo>
                <a:cubicBezTo>
                  <a:pt x="1437161" y="1569097"/>
                  <a:pt x="1420371" y="1594395"/>
                  <a:pt x="1403582" y="1594395"/>
                </a:cubicBezTo>
                <a:cubicBezTo>
                  <a:pt x="1344818" y="1585963"/>
                  <a:pt x="1311239" y="1602828"/>
                  <a:pt x="1252475" y="1611261"/>
                </a:cubicBezTo>
                <a:cubicBezTo>
                  <a:pt x="1244080" y="1585963"/>
                  <a:pt x="1227291" y="1569097"/>
                  <a:pt x="1227291" y="1535366"/>
                </a:cubicBezTo>
                <a:cubicBezTo>
                  <a:pt x="1244080" y="1535366"/>
                  <a:pt x="1260870" y="1535366"/>
                  <a:pt x="1260870" y="1518500"/>
                </a:cubicBezTo>
                <a:cubicBezTo>
                  <a:pt x="1260870" y="1518500"/>
                  <a:pt x="1260870" y="1518500"/>
                  <a:pt x="1227291" y="1484769"/>
                </a:cubicBezTo>
                <a:cubicBezTo>
                  <a:pt x="1227291" y="1484769"/>
                  <a:pt x="1227291" y="1484769"/>
                  <a:pt x="1260870" y="1451038"/>
                </a:cubicBezTo>
                <a:cubicBezTo>
                  <a:pt x="1235686" y="1434172"/>
                  <a:pt x="1202106" y="1417307"/>
                  <a:pt x="1218896" y="1383576"/>
                </a:cubicBezTo>
                <a:cubicBezTo>
                  <a:pt x="1252475" y="1375143"/>
                  <a:pt x="1302844" y="1425740"/>
                  <a:pt x="1353213" y="1408874"/>
                </a:cubicBezTo>
                <a:cubicBezTo>
                  <a:pt x="1370003" y="1366710"/>
                  <a:pt x="1319634" y="1383576"/>
                  <a:pt x="1302844" y="1375143"/>
                </a:cubicBezTo>
                <a:cubicBezTo>
                  <a:pt x="1260870" y="1341412"/>
                  <a:pt x="1202106" y="1299248"/>
                  <a:pt x="1210501" y="1248651"/>
                </a:cubicBezTo>
                <a:cubicBezTo>
                  <a:pt x="1244080" y="1248651"/>
                  <a:pt x="1235686" y="1223352"/>
                  <a:pt x="1252475" y="1214920"/>
                </a:cubicBezTo>
                <a:cubicBezTo>
                  <a:pt x="1269265" y="1181188"/>
                  <a:pt x="1193712" y="1181188"/>
                  <a:pt x="1227291" y="1155890"/>
                </a:cubicBezTo>
                <a:cubicBezTo>
                  <a:pt x="1202106" y="1147457"/>
                  <a:pt x="1210501" y="1122159"/>
                  <a:pt x="1185317" y="1130592"/>
                </a:cubicBezTo>
                <a:cubicBezTo>
                  <a:pt x="1185317" y="1130592"/>
                  <a:pt x="1185317" y="1130592"/>
                  <a:pt x="1168527" y="1139024"/>
                </a:cubicBezTo>
                <a:cubicBezTo>
                  <a:pt x="1202106" y="1257084"/>
                  <a:pt x="1160132" y="1366710"/>
                  <a:pt x="1160132" y="1467903"/>
                </a:cubicBezTo>
                <a:cubicBezTo>
                  <a:pt x="1151738" y="1451038"/>
                  <a:pt x="1168527" y="1442605"/>
                  <a:pt x="1151738" y="1434172"/>
                </a:cubicBezTo>
                <a:cubicBezTo>
                  <a:pt x="1160132" y="1467903"/>
                  <a:pt x="1084579" y="1526933"/>
                  <a:pt x="1160132" y="1543799"/>
                </a:cubicBezTo>
                <a:cubicBezTo>
                  <a:pt x="1160132" y="1552231"/>
                  <a:pt x="1134948" y="1569097"/>
                  <a:pt x="1151738" y="1577530"/>
                </a:cubicBezTo>
                <a:cubicBezTo>
                  <a:pt x="1151738" y="1577530"/>
                  <a:pt x="1151738" y="1577530"/>
                  <a:pt x="1134948" y="1577530"/>
                </a:cubicBezTo>
                <a:cubicBezTo>
                  <a:pt x="1143343" y="1653425"/>
                  <a:pt x="1109764" y="1720887"/>
                  <a:pt x="1109764" y="1788350"/>
                </a:cubicBezTo>
                <a:cubicBezTo>
                  <a:pt x="1109764" y="1788350"/>
                  <a:pt x="1109764" y="1788350"/>
                  <a:pt x="1101369" y="1661858"/>
                </a:cubicBezTo>
                <a:cubicBezTo>
                  <a:pt x="1101369" y="1661858"/>
                  <a:pt x="1101369" y="1661858"/>
                  <a:pt x="1109764" y="1661858"/>
                </a:cubicBezTo>
                <a:cubicBezTo>
                  <a:pt x="1101369" y="1602828"/>
                  <a:pt x="1101369" y="1518500"/>
                  <a:pt x="1101369" y="1451038"/>
                </a:cubicBezTo>
                <a:cubicBezTo>
                  <a:pt x="1118158" y="1442605"/>
                  <a:pt x="1109764" y="1425740"/>
                  <a:pt x="1118158" y="1408874"/>
                </a:cubicBezTo>
                <a:cubicBezTo>
                  <a:pt x="1118158" y="1408874"/>
                  <a:pt x="1118158" y="1408874"/>
                  <a:pt x="1084579" y="1383576"/>
                </a:cubicBezTo>
                <a:cubicBezTo>
                  <a:pt x="1051000" y="1408874"/>
                  <a:pt x="1059395" y="1476336"/>
                  <a:pt x="1051000" y="1518500"/>
                </a:cubicBezTo>
                <a:cubicBezTo>
                  <a:pt x="1051000" y="1518500"/>
                  <a:pt x="1051000" y="1518500"/>
                  <a:pt x="1017421" y="1543799"/>
                </a:cubicBezTo>
                <a:cubicBezTo>
                  <a:pt x="1009026" y="1535366"/>
                  <a:pt x="1009026" y="1526933"/>
                  <a:pt x="1000631" y="1535366"/>
                </a:cubicBezTo>
                <a:cubicBezTo>
                  <a:pt x="992236" y="1535366"/>
                  <a:pt x="992236" y="1543799"/>
                  <a:pt x="992236" y="1552231"/>
                </a:cubicBezTo>
                <a:cubicBezTo>
                  <a:pt x="992236" y="1552231"/>
                  <a:pt x="992236" y="1552231"/>
                  <a:pt x="1042605" y="1560664"/>
                </a:cubicBezTo>
                <a:cubicBezTo>
                  <a:pt x="1067790" y="1611261"/>
                  <a:pt x="1009026" y="1602828"/>
                  <a:pt x="983842" y="1628127"/>
                </a:cubicBezTo>
                <a:cubicBezTo>
                  <a:pt x="983842" y="1628127"/>
                  <a:pt x="983842" y="1628127"/>
                  <a:pt x="975447" y="1628127"/>
                </a:cubicBezTo>
                <a:cubicBezTo>
                  <a:pt x="975447" y="1628127"/>
                  <a:pt x="975447" y="1628127"/>
                  <a:pt x="992236" y="1611261"/>
                </a:cubicBezTo>
                <a:cubicBezTo>
                  <a:pt x="950262" y="1560664"/>
                  <a:pt x="883104" y="1602828"/>
                  <a:pt x="841130" y="1560664"/>
                </a:cubicBezTo>
                <a:cubicBezTo>
                  <a:pt x="815945" y="1594395"/>
                  <a:pt x="782366" y="1619694"/>
                  <a:pt x="773971" y="1661858"/>
                </a:cubicBezTo>
                <a:cubicBezTo>
                  <a:pt x="773971" y="1661858"/>
                  <a:pt x="773971" y="1661858"/>
                  <a:pt x="757182" y="1661858"/>
                </a:cubicBezTo>
                <a:cubicBezTo>
                  <a:pt x="757182" y="1644992"/>
                  <a:pt x="757182" y="1619694"/>
                  <a:pt x="748787" y="1602828"/>
                </a:cubicBezTo>
                <a:cubicBezTo>
                  <a:pt x="723603" y="1619694"/>
                  <a:pt x="731997" y="1653425"/>
                  <a:pt x="706813" y="1678723"/>
                </a:cubicBezTo>
                <a:cubicBezTo>
                  <a:pt x="706813" y="1687156"/>
                  <a:pt x="715208" y="1695589"/>
                  <a:pt x="715208" y="1712455"/>
                </a:cubicBezTo>
                <a:cubicBezTo>
                  <a:pt x="706813" y="1712455"/>
                  <a:pt x="698418" y="1704022"/>
                  <a:pt x="690023" y="1695589"/>
                </a:cubicBezTo>
                <a:cubicBezTo>
                  <a:pt x="706813" y="1670291"/>
                  <a:pt x="690023" y="1653425"/>
                  <a:pt x="698418" y="1628127"/>
                </a:cubicBezTo>
                <a:cubicBezTo>
                  <a:pt x="673234" y="1611261"/>
                  <a:pt x="648049" y="1628127"/>
                  <a:pt x="631260" y="1636559"/>
                </a:cubicBezTo>
                <a:cubicBezTo>
                  <a:pt x="631260" y="1636559"/>
                  <a:pt x="631260" y="1636559"/>
                  <a:pt x="631260" y="1653425"/>
                </a:cubicBezTo>
                <a:cubicBezTo>
                  <a:pt x="614470" y="1644992"/>
                  <a:pt x="622865" y="1628127"/>
                  <a:pt x="614470" y="1619694"/>
                </a:cubicBezTo>
                <a:cubicBezTo>
                  <a:pt x="622865" y="1602828"/>
                  <a:pt x="639655" y="1602828"/>
                  <a:pt x="656444" y="1611261"/>
                </a:cubicBezTo>
                <a:cubicBezTo>
                  <a:pt x="664839" y="1594395"/>
                  <a:pt x="698418" y="1585963"/>
                  <a:pt x="681629" y="1552231"/>
                </a:cubicBezTo>
                <a:cubicBezTo>
                  <a:pt x="698418" y="1552231"/>
                  <a:pt x="723603" y="1552231"/>
                  <a:pt x="740392" y="1569097"/>
                </a:cubicBezTo>
                <a:cubicBezTo>
                  <a:pt x="731997" y="1518500"/>
                  <a:pt x="824340" y="1560664"/>
                  <a:pt x="815945" y="1510067"/>
                </a:cubicBezTo>
                <a:cubicBezTo>
                  <a:pt x="782366" y="1484769"/>
                  <a:pt x="681629" y="1552231"/>
                  <a:pt x="698418" y="1476336"/>
                </a:cubicBezTo>
                <a:cubicBezTo>
                  <a:pt x="690023" y="1476336"/>
                  <a:pt x="690023" y="1451038"/>
                  <a:pt x="673234" y="1459471"/>
                </a:cubicBezTo>
                <a:cubicBezTo>
                  <a:pt x="664839" y="1476336"/>
                  <a:pt x="673234" y="1501635"/>
                  <a:pt x="639655" y="1510067"/>
                </a:cubicBezTo>
                <a:cubicBezTo>
                  <a:pt x="639655" y="1535366"/>
                  <a:pt x="681629" y="1526933"/>
                  <a:pt x="664839" y="1552231"/>
                </a:cubicBezTo>
                <a:cubicBezTo>
                  <a:pt x="648049" y="1535366"/>
                  <a:pt x="639655" y="1526933"/>
                  <a:pt x="614470" y="1510067"/>
                </a:cubicBezTo>
                <a:cubicBezTo>
                  <a:pt x="589286" y="1526933"/>
                  <a:pt x="606075" y="1602828"/>
                  <a:pt x="547312" y="1577530"/>
                </a:cubicBezTo>
                <a:cubicBezTo>
                  <a:pt x="522127" y="1585963"/>
                  <a:pt x="538917" y="1602828"/>
                  <a:pt x="530522" y="1628127"/>
                </a:cubicBezTo>
                <a:cubicBezTo>
                  <a:pt x="547312" y="1644992"/>
                  <a:pt x="555706" y="1628127"/>
                  <a:pt x="580891" y="1628127"/>
                </a:cubicBezTo>
                <a:cubicBezTo>
                  <a:pt x="580891" y="1628127"/>
                  <a:pt x="580891" y="1628127"/>
                  <a:pt x="580891" y="1619694"/>
                </a:cubicBezTo>
                <a:cubicBezTo>
                  <a:pt x="606075" y="1628127"/>
                  <a:pt x="589286" y="1653425"/>
                  <a:pt x="572496" y="1670291"/>
                </a:cubicBezTo>
                <a:cubicBezTo>
                  <a:pt x="597681" y="1737753"/>
                  <a:pt x="564101" y="1813648"/>
                  <a:pt x="555706" y="1872678"/>
                </a:cubicBezTo>
                <a:cubicBezTo>
                  <a:pt x="555706" y="1872678"/>
                  <a:pt x="555706" y="1872678"/>
                  <a:pt x="538917" y="1855812"/>
                </a:cubicBezTo>
                <a:cubicBezTo>
                  <a:pt x="564101" y="1838947"/>
                  <a:pt x="547312" y="1830514"/>
                  <a:pt x="538917" y="1822081"/>
                </a:cubicBezTo>
                <a:cubicBezTo>
                  <a:pt x="538917" y="1822081"/>
                  <a:pt x="538917" y="1822081"/>
                  <a:pt x="522127" y="1822081"/>
                </a:cubicBezTo>
                <a:cubicBezTo>
                  <a:pt x="522127" y="1838947"/>
                  <a:pt x="513732" y="1881111"/>
                  <a:pt x="513732" y="1914842"/>
                </a:cubicBezTo>
                <a:cubicBezTo>
                  <a:pt x="463364" y="1889543"/>
                  <a:pt x="505338" y="1805215"/>
                  <a:pt x="505338" y="1771484"/>
                </a:cubicBezTo>
                <a:cubicBezTo>
                  <a:pt x="505338" y="1771484"/>
                  <a:pt x="505338" y="1771484"/>
                  <a:pt x="522127" y="1771484"/>
                </a:cubicBezTo>
                <a:cubicBezTo>
                  <a:pt x="538917" y="1737753"/>
                  <a:pt x="480153" y="1729320"/>
                  <a:pt x="463364" y="1712455"/>
                </a:cubicBezTo>
                <a:cubicBezTo>
                  <a:pt x="488548" y="1704022"/>
                  <a:pt x="480153" y="1670291"/>
                  <a:pt x="513732" y="1670291"/>
                </a:cubicBezTo>
                <a:cubicBezTo>
                  <a:pt x="522127" y="1653425"/>
                  <a:pt x="522127" y="1611261"/>
                  <a:pt x="505338" y="1585963"/>
                </a:cubicBezTo>
                <a:cubicBezTo>
                  <a:pt x="505338" y="1585963"/>
                  <a:pt x="505338" y="1585963"/>
                  <a:pt x="488548" y="1619694"/>
                </a:cubicBezTo>
                <a:cubicBezTo>
                  <a:pt x="471758" y="1619694"/>
                  <a:pt x="488548" y="1602828"/>
                  <a:pt x="480153" y="1585963"/>
                </a:cubicBezTo>
                <a:cubicBezTo>
                  <a:pt x="480153" y="1585963"/>
                  <a:pt x="480153" y="1585963"/>
                  <a:pt x="505338" y="1577530"/>
                </a:cubicBezTo>
                <a:cubicBezTo>
                  <a:pt x="471758" y="1577530"/>
                  <a:pt x="463364" y="1535366"/>
                  <a:pt x="480153" y="1526933"/>
                </a:cubicBezTo>
                <a:cubicBezTo>
                  <a:pt x="488548" y="1518500"/>
                  <a:pt x="505338" y="1543799"/>
                  <a:pt x="513732" y="1526933"/>
                </a:cubicBezTo>
                <a:cubicBezTo>
                  <a:pt x="505338" y="1493202"/>
                  <a:pt x="480153" y="1476336"/>
                  <a:pt x="446574" y="1459471"/>
                </a:cubicBezTo>
                <a:cubicBezTo>
                  <a:pt x="446574" y="1459471"/>
                  <a:pt x="446574" y="1459471"/>
                  <a:pt x="471758" y="1375143"/>
                </a:cubicBezTo>
                <a:cubicBezTo>
                  <a:pt x="480153" y="1366710"/>
                  <a:pt x="488548" y="1383576"/>
                  <a:pt x="505338" y="1383576"/>
                </a:cubicBezTo>
                <a:cubicBezTo>
                  <a:pt x="530522" y="1349844"/>
                  <a:pt x="488548" y="1316113"/>
                  <a:pt x="471758" y="1299248"/>
                </a:cubicBezTo>
                <a:cubicBezTo>
                  <a:pt x="471758" y="1299248"/>
                  <a:pt x="471758" y="1299248"/>
                  <a:pt x="463364" y="1307680"/>
                </a:cubicBezTo>
                <a:cubicBezTo>
                  <a:pt x="421390" y="1307680"/>
                  <a:pt x="488548" y="1240218"/>
                  <a:pt x="421390" y="1240218"/>
                </a:cubicBezTo>
                <a:cubicBezTo>
                  <a:pt x="412995" y="1248651"/>
                  <a:pt x="421390" y="1265516"/>
                  <a:pt x="429784" y="1273949"/>
                </a:cubicBezTo>
                <a:cubicBezTo>
                  <a:pt x="379416" y="1273949"/>
                  <a:pt x="421390" y="1341412"/>
                  <a:pt x="396205" y="1358277"/>
                </a:cubicBezTo>
                <a:cubicBezTo>
                  <a:pt x="421390" y="1383576"/>
                  <a:pt x="412995" y="1425740"/>
                  <a:pt x="379416" y="1425740"/>
                </a:cubicBezTo>
                <a:cubicBezTo>
                  <a:pt x="345836" y="1392008"/>
                  <a:pt x="320652" y="1366710"/>
                  <a:pt x="303862" y="1332979"/>
                </a:cubicBezTo>
                <a:cubicBezTo>
                  <a:pt x="312257" y="1324546"/>
                  <a:pt x="320652" y="1324546"/>
                  <a:pt x="312257" y="1316113"/>
                </a:cubicBezTo>
                <a:cubicBezTo>
                  <a:pt x="312257" y="1316113"/>
                  <a:pt x="312257" y="1316113"/>
                  <a:pt x="362626" y="1383576"/>
                </a:cubicBezTo>
                <a:cubicBezTo>
                  <a:pt x="371021" y="1332979"/>
                  <a:pt x="404600" y="1273949"/>
                  <a:pt x="329047" y="1248651"/>
                </a:cubicBezTo>
                <a:cubicBezTo>
                  <a:pt x="329047" y="1248651"/>
                  <a:pt x="329047" y="1248651"/>
                  <a:pt x="320652" y="1248651"/>
                </a:cubicBezTo>
                <a:cubicBezTo>
                  <a:pt x="337442" y="1198054"/>
                  <a:pt x="404600" y="1290815"/>
                  <a:pt x="404600" y="1214920"/>
                </a:cubicBezTo>
                <a:cubicBezTo>
                  <a:pt x="387810" y="1206487"/>
                  <a:pt x="404600" y="1172756"/>
                  <a:pt x="371021" y="1181188"/>
                </a:cubicBezTo>
                <a:cubicBezTo>
                  <a:pt x="362626" y="1189621"/>
                  <a:pt x="362626" y="1206487"/>
                  <a:pt x="345836" y="1206487"/>
                </a:cubicBezTo>
                <a:cubicBezTo>
                  <a:pt x="320652" y="1181188"/>
                  <a:pt x="295468" y="1206487"/>
                  <a:pt x="278678" y="1198054"/>
                </a:cubicBezTo>
                <a:cubicBezTo>
                  <a:pt x="295468" y="1265516"/>
                  <a:pt x="287073" y="1332979"/>
                  <a:pt x="253494" y="1383576"/>
                </a:cubicBezTo>
                <a:cubicBezTo>
                  <a:pt x="278678" y="1400441"/>
                  <a:pt x="287073" y="1434172"/>
                  <a:pt x="287073" y="1467903"/>
                </a:cubicBezTo>
                <a:cubicBezTo>
                  <a:pt x="270283" y="1476336"/>
                  <a:pt x="261888" y="1476336"/>
                  <a:pt x="253494" y="1493202"/>
                </a:cubicBezTo>
                <a:cubicBezTo>
                  <a:pt x="245099" y="1518500"/>
                  <a:pt x="303862" y="1518500"/>
                  <a:pt x="270283" y="1543799"/>
                </a:cubicBezTo>
                <a:cubicBezTo>
                  <a:pt x="219914" y="1552231"/>
                  <a:pt x="253494" y="1493202"/>
                  <a:pt x="219914" y="1484769"/>
                </a:cubicBezTo>
                <a:cubicBezTo>
                  <a:pt x="211519" y="1518500"/>
                  <a:pt x="186335" y="1560664"/>
                  <a:pt x="186335" y="1594395"/>
                </a:cubicBezTo>
                <a:cubicBezTo>
                  <a:pt x="203125" y="1602828"/>
                  <a:pt x="211519" y="1628127"/>
                  <a:pt x="194730" y="1644992"/>
                </a:cubicBezTo>
                <a:cubicBezTo>
                  <a:pt x="102387" y="1653425"/>
                  <a:pt x="169545" y="1720887"/>
                  <a:pt x="127571" y="1763051"/>
                </a:cubicBezTo>
                <a:cubicBezTo>
                  <a:pt x="93992" y="1712455"/>
                  <a:pt x="135966" y="1670291"/>
                  <a:pt x="110782" y="1619694"/>
                </a:cubicBezTo>
                <a:cubicBezTo>
                  <a:pt x="144361" y="1611261"/>
                  <a:pt x="127571" y="1560664"/>
                  <a:pt x="102387" y="1535366"/>
                </a:cubicBezTo>
                <a:cubicBezTo>
                  <a:pt x="127571" y="1501635"/>
                  <a:pt x="102387" y="1451038"/>
                  <a:pt x="119177" y="1417307"/>
                </a:cubicBezTo>
                <a:cubicBezTo>
                  <a:pt x="152756" y="1434172"/>
                  <a:pt x="127571" y="1484769"/>
                  <a:pt x="169545" y="1493202"/>
                </a:cubicBezTo>
                <a:cubicBezTo>
                  <a:pt x="177940" y="1501635"/>
                  <a:pt x="169545" y="1518500"/>
                  <a:pt x="186335" y="1526933"/>
                </a:cubicBezTo>
                <a:cubicBezTo>
                  <a:pt x="186335" y="1526933"/>
                  <a:pt x="186335" y="1526933"/>
                  <a:pt x="194730" y="1526933"/>
                </a:cubicBezTo>
                <a:cubicBezTo>
                  <a:pt x="194730" y="1484769"/>
                  <a:pt x="152756" y="1434172"/>
                  <a:pt x="177940" y="1383576"/>
                </a:cubicBezTo>
                <a:cubicBezTo>
                  <a:pt x="161151" y="1366710"/>
                  <a:pt x="144361" y="1392008"/>
                  <a:pt x="119177" y="1392008"/>
                </a:cubicBezTo>
                <a:cubicBezTo>
                  <a:pt x="77203" y="1341412"/>
                  <a:pt x="135966" y="1307680"/>
                  <a:pt x="93992" y="1257084"/>
                </a:cubicBezTo>
                <a:cubicBezTo>
                  <a:pt x="119177" y="1214920"/>
                  <a:pt x="135966" y="1155890"/>
                  <a:pt x="77203" y="1130592"/>
                </a:cubicBezTo>
                <a:cubicBezTo>
                  <a:pt x="77203" y="1071562"/>
                  <a:pt x="219914" y="1096860"/>
                  <a:pt x="135966" y="1029398"/>
                </a:cubicBezTo>
                <a:cubicBezTo>
                  <a:pt x="127571" y="1037831"/>
                  <a:pt x="135966" y="1054696"/>
                  <a:pt x="135966" y="1071562"/>
                </a:cubicBezTo>
                <a:cubicBezTo>
                  <a:pt x="85598" y="1079995"/>
                  <a:pt x="110782" y="1029398"/>
                  <a:pt x="102387" y="1012532"/>
                </a:cubicBezTo>
                <a:cubicBezTo>
                  <a:pt x="110782" y="1012532"/>
                  <a:pt x="119177" y="1004100"/>
                  <a:pt x="119177" y="1004100"/>
                </a:cubicBezTo>
                <a:cubicBezTo>
                  <a:pt x="110782" y="995667"/>
                  <a:pt x="93992" y="995667"/>
                  <a:pt x="85598" y="978801"/>
                </a:cubicBezTo>
                <a:cubicBezTo>
                  <a:pt x="68808" y="970368"/>
                  <a:pt x="119177" y="953503"/>
                  <a:pt x="102387" y="928204"/>
                </a:cubicBezTo>
                <a:cubicBezTo>
                  <a:pt x="85598" y="911339"/>
                  <a:pt x="52018" y="911339"/>
                  <a:pt x="26834" y="894473"/>
                </a:cubicBezTo>
                <a:cubicBezTo>
                  <a:pt x="85598" y="843876"/>
                  <a:pt x="10044" y="784847"/>
                  <a:pt x="60413" y="725817"/>
                </a:cubicBezTo>
                <a:cubicBezTo>
                  <a:pt x="1649" y="675220"/>
                  <a:pt x="102387" y="599325"/>
                  <a:pt x="1649" y="557161"/>
                </a:cubicBezTo>
                <a:cubicBezTo>
                  <a:pt x="26834" y="548728"/>
                  <a:pt x="35229" y="523430"/>
                  <a:pt x="26834" y="498132"/>
                </a:cubicBezTo>
                <a:cubicBezTo>
                  <a:pt x="26834" y="489699"/>
                  <a:pt x="18439" y="489699"/>
                  <a:pt x="1649" y="489699"/>
                </a:cubicBezTo>
                <a:cubicBezTo>
                  <a:pt x="-15140" y="371640"/>
                  <a:pt x="102387" y="304177"/>
                  <a:pt x="77203" y="186118"/>
                </a:cubicBezTo>
                <a:cubicBezTo>
                  <a:pt x="102387" y="143954"/>
                  <a:pt x="119177" y="110223"/>
                  <a:pt x="161151" y="84925"/>
                </a:cubicBezTo>
                <a:cubicBezTo>
                  <a:pt x="161151" y="84925"/>
                  <a:pt x="161151" y="84925"/>
                  <a:pt x="228309" y="93357"/>
                </a:cubicBezTo>
                <a:cubicBezTo>
                  <a:pt x="236704" y="101790"/>
                  <a:pt x="228309" y="101790"/>
                  <a:pt x="219914" y="110223"/>
                </a:cubicBezTo>
                <a:cubicBezTo>
                  <a:pt x="245099" y="101790"/>
                  <a:pt x="270283" y="135521"/>
                  <a:pt x="287073" y="152387"/>
                </a:cubicBezTo>
                <a:cubicBezTo>
                  <a:pt x="295468" y="143954"/>
                  <a:pt x="303862" y="143954"/>
                  <a:pt x="295468" y="135521"/>
                </a:cubicBezTo>
                <a:cubicBezTo>
                  <a:pt x="295468" y="135521"/>
                  <a:pt x="295468" y="135521"/>
                  <a:pt x="312257" y="135521"/>
                </a:cubicBezTo>
                <a:cubicBezTo>
                  <a:pt x="320652" y="143954"/>
                  <a:pt x="303862" y="160820"/>
                  <a:pt x="320652" y="169253"/>
                </a:cubicBezTo>
                <a:cubicBezTo>
                  <a:pt x="320652" y="169253"/>
                  <a:pt x="320652" y="169253"/>
                  <a:pt x="371021" y="118656"/>
                </a:cubicBezTo>
                <a:cubicBezTo>
                  <a:pt x="371021" y="118656"/>
                  <a:pt x="421390" y="143954"/>
                  <a:pt x="379416" y="169253"/>
                </a:cubicBezTo>
                <a:cubicBezTo>
                  <a:pt x="379416" y="177686"/>
                  <a:pt x="396205" y="177686"/>
                  <a:pt x="396205" y="186118"/>
                </a:cubicBezTo>
                <a:cubicBezTo>
                  <a:pt x="429784" y="202984"/>
                  <a:pt x="412995" y="160820"/>
                  <a:pt x="429784" y="152387"/>
                </a:cubicBezTo>
                <a:cubicBezTo>
                  <a:pt x="429784" y="152387"/>
                  <a:pt x="429784" y="152387"/>
                  <a:pt x="438179" y="160820"/>
                </a:cubicBezTo>
                <a:cubicBezTo>
                  <a:pt x="454969" y="118656"/>
                  <a:pt x="496943" y="110223"/>
                  <a:pt x="547312" y="110223"/>
                </a:cubicBezTo>
                <a:cubicBezTo>
                  <a:pt x="580891" y="127089"/>
                  <a:pt x="606075" y="135521"/>
                  <a:pt x="631260" y="110223"/>
                </a:cubicBezTo>
                <a:cubicBezTo>
                  <a:pt x="631260" y="110223"/>
                  <a:pt x="631260" y="110223"/>
                  <a:pt x="639655" y="118656"/>
                </a:cubicBezTo>
                <a:cubicBezTo>
                  <a:pt x="673234" y="101790"/>
                  <a:pt x="740392" y="152387"/>
                  <a:pt x="782366" y="118656"/>
                </a:cubicBezTo>
                <a:cubicBezTo>
                  <a:pt x="832735" y="127089"/>
                  <a:pt x="841130" y="194551"/>
                  <a:pt x="899893" y="160820"/>
                </a:cubicBezTo>
                <a:cubicBezTo>
                  <a:pt x="899893" y="160820"/>
                  <a:pt x="899893" y="160820"/>
                  <a:pt x="908288" y="169253"/>
                </a:cubicBezTo>
                <a:cubicBezTo>
                  <a:pt x="975447" y="127089"/>
                  <a:pt x="1084579" y="143954"/>
                  <a:pt x="1109764" y="68059"/>
                </a:cubicBezTo>
                <a:cubicBezTo>
                  <a:pt x="1134948" y="34328"/>
                  <a:pt x="1176922" y="76492"/>
                  <a:pt x="1193712" y="101790"/>
                </a:cubicBezTo>
                <a:cubicBezTo>
                  <a:pt x="1185317" y="110223"/>
                  <a:pt x="1202106" y="135521"/>
                  <a:pt x="1185317" y="143954"/>
                </a:cubicBezTo>
                <a:cubicBezTo>
                  <a:pt x="1185317" y="143954"/>
                  <a:pt x="1185317" y="143954"/>
                  <a:pt x="1193712" y="152387"/>
                </a:cubicBezTo>
                <a:cubicBezTo>
                  <a:pt x="1235686" y="93357"/>
                  <a:pt x="1319634" y="76492"/>
                  <a:pt x="1386792" y="93357"/>
                </a:cubicBezTo>
                <a:cubicBezTo>
                  <a:pt x="1428766" y="169253"/>
                  <a:pt x="1495925" y="68059"/>
                  <a:pt x="1521109" y="160820"/>
                </a:cubicBezTo>
                <a:cubicBezTo>
                  <a:pt x="1529504" y="169253"/>
                  <a:pt x="1554688" y="160820"/>
                  <a:pt x="1563083" y="169253"/>
                </a:cubicBezTo>
                <a:cubicBezTo>
                  <a:pt x="1571478" y="160820"/>
                  <a:pt x="1588267" y="152387"/>
                  <a:pt x="1579873" y="135521"/>
                </a:cubicBezTo>
                <a:cubicBezTo>
                  <a:pt x="1647031" y="152387"/>
                  <a:pt x="1647031" y="84925"/>
                  <a:pt x="1722584" y="101790"/>
                </a:cubicBezTo>
                <a:cubicBezTo>
                  <a:pt x="1722584" y="101790"/>
                  <a:pt x="1722584" y="101790"/>
                  <a:pt x="1747769" y="84925"/>
                </a:cubicBezTo>
                <a:cubicBezTo>
                  <a:pt x="1747769" y="76492"/>
                  <a:pt x="1772953" y="127089"/>
                  <a:pt x="1798138" y="93357"/>
                </a:cubicBezTo>
                <a:cubicBezTo>
                  <a:pt x="1798138" y="93357"/>
                  <a:pt x="1798138" y="93357"/>
                  <a:pt x="1806532" y="101790"/>
                </a:cubicBezTo>
                <a:cubicBezTo>
                  <a:pt x="1806532" y="101790"/>
                  <a:pt x="1806532" y="101790"/>
                  <a:pt x="1814927" y="93357"/>
                </a:cubicBezTo>
                <a:cubicBezTo>
                  <a:pt x="1814927" y="93357"/>
                  <a:pt x="1814927" y="93357"/>
                  <a:pt x="1806532" y="84925"/>
                </a:cubicBezTo>
                <a:cubicBezTo>
                  <a:pt x="1823322" y="51194"/>
                  <a:pt x="1848506" y="84925"/>
                  <a:pt x="1865296" y="84925"/>
                </a:cubicBezTo>
                <a:cubicBezTo>
                  <a:pt x="1865296" y="84925"/>
                  <a:pt x="1865296" y="84925"/>
                  <a:pt x="1924060" y="152387"/>
                </a:cubicBezTo>
                <a:cubicBezTo>
                  <a:pt x="1940849" y="127089"/>
                  <a:pt x="1940849" y="84925"/>
                  <a:pt x="1982823" y="76492"/>
                </a:cubicBezTo>
                <a:cubicBezTo>
                  <a:pt x="2041587" y="76492"/>
                  <a:pt x="2008008" y="110223"/>
                  <a:pt x="2041587" y="135521"/>
                </a:cubicBezTo>
                <a:cubicBezTo>
                  <a:pt x="2091956" y="101790"/>
                  <a:pt x="2192693" y="118656"/>
                  <a:pt x="2243062" y="118656"/>
                </a:cubicBezTo>
                <a:cubicBezTo>
                  <a:pt x="2268247" y="135521"/>
                  <a:pt x="2293431" y="118656"/>
                  <a:pt x="2318616" y="110223"/>
                </a:cubicBezTo>
                <a:cubicBezTo>
                  <a:pt x="2402564" y="135521"/>
                  <a:pt x="2452932" y="110223"/>
                  <a:pt x="2528486" y="143954"/>
                </a:cubicBezTo>
                <a:cubicBezTo>
                  <a:pt x="2528486" y="127089"/>
                  <a:pt x="2553670" y="110223"/>
                  <a:pt x="2570460" y="101790"/>
                </a:cubicBezTo>
                <a:cubicBezTo>
                  <a:pt x="2604039" y="143954"/>
                  <a:pt x="2646013" y="84925"/>
                  <a:pt x="2687987" y="127089"/>
                </a:cubicBezTo>
                <a:cubicBezTo>
                  <a:pt x="2713171" y="118656"/>
                  <a:pt x="2696382" y="84925"/>
                  <a:pt x="2729961" y="101790"/>
                </a:cubicBezTo>
                <a:cubicBezTo>
                  <a:pt x="2729961" y="101790"/>
                  <a:pt x="2729961" y="101790"/>
                  <a:pt x="2746751" y="110223"/>
                </a:cubicBezTo>
                <a:cubicBezTo>
                  <a:pt x="2788725" y="76492"/>
                  <a:pt x="2855883" y="110223"/>
                  <a:pt x="2897857" y="59627"/>
                </a:cubicBezTo>
                <a:cubicBezTo>
                  <a:pt x="2906252" y="68059"/>
                  <a:pt x="2906252" y="76492"/>
                  <a:pt x="2923041" y="76492"/>
                </a:cubicBezTo>
                <a:cubicBezTo>
                  <a:pt x="2923041" y="76492"/>
                  <a:pt x="2923041" y="76492"/>
                  <a:pt x="2931436" y="68059"/>
                </a:cubicBezTo>
                <a:cubicBezTo>
                  <a:pt x="2931436" y="68059"/>
                  <a:pt x="2931436" y="68059"/>
                  <a:pt x="2948226" y="84925"/>
                </a:cubicBezTo>
                <a:cubicBezTo>
                  <a:pt x="3015384" y="25895"/>
                  <a:pt x="3149701" y="93357"/>
                  <a:pt x="3225254" y="59627"/>
                </a:cubicBezTo>
                <a:cubicBezTo>
                  <a:pt x="3351177" y="84925"/>
                  <a:pt x="3460309" y="59627"/>
                  <a:pt x="3569442" y="17462"/>
                </a:cubicBezTo>
                <a:close/>
                <a:moveTo>
                  <a:pt x="1486635" y="17462"/>
                </a:moveTo>
                <a:cubicBezTo>
                  <a:pt x="1503568" y="34396"/>
                  <a:pt x="1537435" y="51329"/>
                  <a:pt x="1520501" y="68262"/>
                </a:cubicBezTo>
                <a:cubicBezTo>
                  <a:pt x="1520501" y="68262"/>
                  <a:pt x="1520501" y="68262"/>
                  <a:pt x="1486635" y="17462"/>
                </a:cubicBezTo>
                <a:close/>
                <a:moveTo>
                  <a:pt x="1478697" y="0"/>
                </a:moveTo>
                <a:cubicBezTo>
                  <a:pt x="1478697" y="0"/>
                  <a:pt x="1478697" y="0"/>
                  <a:pt x="1486635" y="17463"/>
                </a:cubicBezTo>
                <a:cubicBezTo>
                  <a:pt x="1478697" y="17463"/>
                  <a:pt x="1478697" y="8732"/>
                  <a:pt x="1478697" y="0"/>
                </a:cubicBezTo>
                <a:close/>
              </a:path>
            </a:pathLst>
          </a:custGeom>
          <a:solidFill>
            <a:schemeClr val="accent1">
              <a:lumMod val="50000"/>
              <a:alpha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</a:prstClr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grpSp>
        <p:nvGrpSpPr>
          <p:cNvPr id="53" name="PA-组合 52">
            <a:extLst>
              <a:ext uri="{FF2B5EF4-FFF2-40B4-BE49-F238E27FC236}">
                <a16:creationId xmlns:a16="http://schemas.microsoft.com/office/drawing/2014/main" id="{D32C325D-8F23-414D-B167-330296AA98B4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2785079" y="1303537"/>
            <a:ext cx="1571627" cy="461665"/>
            <a:chOff x="2785079" y="1303537"/>
            <a:chExt cx="1571627" cy="461665"/>
          </a:xfrm>
        </p:grpSpPr>
        <p:sp>
          <p:nvSpPr>
            <p:cNvPr id="6" name="PA-任意多边形 246">
              <a:extLst>
                <a:ext uri="{FF2B5EF4-FFF2-40B4-BE49-F238E27FC236}">
                  <a16:creationId xmlns:a16="http://schemas.microsoft.com/office/drawing/2014/main" id="{8DDC0D13-AFC9-47BB-907E-D8067C5D2E38}"/>
                </a:ext>
              </a:extLst>
            </p:cNvPr>
            <p:cNvSpPr>
              <a:spLocks noEditPoints="1"/>
            </p:cNvSpPr>
            <p:nvPr>
              <p:custDataLst>
                <p:tags r:id="rId31"/>
              </p:custDataLst>
            </p:nvPr>
          </p:nvSpPr>
          <p:spPr bwMode="auto">
            <a:xfrm>
              <a:off x="2785079" y="1686334"/>
              <a:ext cx="1571627" cy="78509"/>
            </a:xfrm>
            <a:custGeom>
              <a:avLst/>
              <a:gdLst>
                <a:gd name="T0" fmla="*/ 522 w 527"/>
                <a:gd name="T1" fmla="*/ 36 h 64"/>
                <a:gd name="T2" fmla="*/ 525 w 527"/>
                <a:gd name="T3" fmla="*/ 35 h 64"/>
                <a:gd name="T4" fmla="*/ 510 w 527"/>
                <a:gd name="T5" fmla="*/ 33 h 64"/>
                <a:gd name="T6" fmla="*/ 511 w 527"/>
                <a:gd name="T7" fmla="*/ 32 h 64"/>
                <a:gd name="T8" fmla="*/ 508 w 527"/>
                <a:gd name="T9" fmla="*/ 31 h 64"/>
                <a:gd name="T10" fmla="*/ 503 w 527"/>
                <a:gd name="T11" fmla="*/ 31 h 64"/>
                <a:gd name="T12" fmla="*/ 504 w 527"/>
                <a:gd name="T13" fmla="*/ 30 h 64"/>
                <a:gd name="T14" fmla="*/ 501 w 527"/>
                <a:gd name="T15" fmla="*/ 29 h 64"/>
                <a:gd name="T16" fmla="*/ 508 w 527"/>
                <a:gd name="T17" fmla="*/ 28 h 64"/>
                <a:gd name="T18" fmla="*/ 496 w 527"/>
                <a:gd name="T19" fmla="*/ 26 h 64"/>
                <a:gd name="T20" fmla="*/ 495 w 527"/>
                <a:gd name="T21" fmla="*/ 24 h 64"/>
                <a:gd name="T22" fmla="*/ 508 w 527"/>
                <a:gd name="T23" fmla="*/ 23 h 64"/>
                <a:gd name="T24" fmla="*/ 473 w 527"/>
                <a:gd name="T25" fmla="*/ 20 h 64"/>
                <a:gd name="T26" fmla="*/ 472 w 527"/>
                <a:gd name="T27" fmla="*/ 19 h 64"/>
                <a:gd name="T28" fmla="*/ 493 w 527"/>
                <a:gd name="T29" fmla="*/ 19 h 64"/>
                <a:gd name="T30" fmla="*/ 450 w 527"/>
                <a:gd name="T31" fmla="*/ 15 h 64"/>
                <a:gd name="T32" fmla="*/ 365 w 527"/>
                <a:gd name="T33" fmla="*/ 7 h 64"/>
                <a:gd name="T34" fmla="*/ 275 w 527"/>
                <a:gd name="T35" fmla="*/ 0 h 64"/>
                <a:gd name="T36" fmla="*/ 250 w 527"/>
                <a:gd name="T37" fmla="*/ 0 h 64"/>
                <a:gd name="T38" fmla="*/ 120 w 527"/>
                <a:gd name="T39" fmla="*/ 4 h 64"/>
                <a:gd name="T40" fmla="*/ 30 w 527"/>
                <a:gd name="T41" fmla="*/ 17 h 64"/>
                <a:gd name="T42" fmla="*/ 8 w 527"/>
                <a:gd name="T43" fmla="*/ 27 h 64"/>
                <a:gd name="T44" fmla="*/ 1 w 527"/>
                <a:gd name="T45" fmla="*/ 32 h 64"/>
                <a:gd name="T46" fmla="*/ 10 w 527"/>
                <a:gd name="T47" fmla="*/ 44 h 64"/>
                <a:gd name="T48" fmla="*/ 106 w 527"/>
                <a:gd name="T49" fmla="*/ 64 h 64"/>
                <a:gd name="T50" fmla="*/ 186 w 527"/>
                <a:gd name="T51" fmla="*/ 62 h 64"/>
                <a:gd name="T52" fmla="*/ 197 w 527"/>
                <a:gd name="T53" fmla="*/ 61 h 64"/>
                <a:gd name="T54" fmla="*/ 386 w 527"/>
                <a:gd name="T55" fmla="*/ 55 h 64"/>
                <a:gd name="T56" fmla="*/ 402 w 527"/>
                <a:gd name="T57" fmla="*/ 51 h 64"/>
                <a:gd name="T58" fmla="*/ 419 w 527"/>
                <a:gd name="T59" fmla="*/ 46 h 64"/>
                <a:gd name="T60" fmla="*/ 421 w 527"/>
                <a:gd name="T61" fmla="*/ 47 h 64"/>
                <a:gd name="T62" fmla="*/ 421 w 527"/>
                <a:gd name="T63" fmla="*/ 48 h 64"/>
                <a:gd name="T64" fmla="*/ 425 w 527"/>
                <a:gd name="T65" fmla="*/ 44 h 64"/>
                <a:gd name="T66" fmla="*/ 429 w 527"/>
                <a:gd name="T67" fmla="*/ 43 h 64"/>
                <a:gd name="T68" fmla="*/ 435 w 527"/>
                <a:gd name="T69" fmla="*/ 41 h 64"/>
                <a:gd name="T70" fmla="*/ 436 w 527"/>
                <a:gd name="T71" fmla="*/ 42 h 64"/>
                <a:gd name="T72" fmla="*/ 527 w 527"/>
                <a:gd name="T73" fmla="*/ 37 h 64"/>
                <a:gd name="T74" fmla="*/ 522 w 527"/>
                <a:gd name="T75" fmla="*/ 36 h 64"/>
                <a:gd name="T76" fmla="*/ 473 w 527"/>
                <a:gd name="T77" fmla="*/ 28 h 64"/>
                <a:gd name="T78" fmla="*/ 475 w 527"/>
                <a:gd name="T79" fmla="*/ 28 h 64"/>
                <a:gd name="T80" fmla="*/ 473 w 527"/>
                <a:gd name="T81" fmla="*/ 28 h 64"/>
                <a:gd name="T82" fmla="*/ 484 w 527"/>
                <a:gd name="T83" fmla="*/ 28 h 64"/>
                <a:gd name="T84" fmla="*/ 482 w 527"/>
                <a:gd name="T85" fmla="*/ 28 h 64"/>
                <a:gd name="T86" fmla="*/ 482 w 527"/>
                <a:gd name="T87" fmla="*/ 28 h 64"/>
                <a:gd name="T88" fmla="*/ 484 w 527"/>
                <a:gd name="T89" fmla="*/ 28 h 64"/>
                <a:gd name="T90" fmla="*/ 489 w 527"/>
                <a:gd name="T91" fmla="*/ 29 h 64"/>
                <a:gd name="T92" fmla="*/ 488 w 527"/>
                <a:gd name="T93" fmla="*/ 29 h 64"/>
                <a:gd name="T94" fmla="*/ 489 w 527"/>
                <a:gd name="T95" fmla="*/ 29 h 64"/>
                <a:gd name="T96" fmla="*/ 491 w 527"/>
                <a:gd name="T97" fmla="*/ 28 h 64"/>
                <a:gd name="T98" fmla="*/ 489 w 527"/>
                <a:gd name="T99" fmla="*/ 29 h 64"/>
                <a:gd name="T100" fmla="*/ 494 w 527"/>
                <a:gd name="T101" fmla="*/ 24 h 64"/>
                <a:gd name="T102" fmla="*/ 489 w 527"/>
                <a:gd name="T103" fmla="*/ 24 h 64"/>
                <a:gd name="T104" fmla="*/ 494 w 527"/>
                <a:gd name="T105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7" h="64">
                  <a:moveTo>
                    <a:pt x="522" y="36"/>
                  </a:moveTo>
                  <a:cubicBezTo>
                    <a:pt x="525" y="35"/>
                    <a:pt x="525" y="35"/>
                    <a:pt x="525" y="35"/>
                  </a:cubicBezTo>
                  <a:cubicBezTo>
                    <a:pt x="520" y="34"/>
                    <a:pt x="515" y="35"/>
                    <a:pt x="510" y="33"/>
                  </a:cubicBezTo>
                  <a:cubicBezTo>
                    <a:pt x="511" y="32"/>
                    <a:pt x="511" y="32"/>
                    <a:pt x="511" y="32"/>
                  </a:cubicBezTo>
                  <a:cubicBezTo>
                    <a:pt x="510" y="32"/>
                    <a:pt x="509" y="33"/>
                    <a:pt x="508" y="31"/>
                  </a:cubicBezTo>
                  <a:cubicBezTo>
                    <a:pt x="507" y="34"/>
                    <a:pt x="505" y="31"/>
                    <a:pt x="503" y="31"/>
                  </a:cubicBezTo>
                  <a:cubicBezTo>
                    <a:pt x="503" y="31"/>
                    <a:pt x="504" y="30"/>
                    <a:pt x="504" y="30"/>
                  </a:cubicBezTo>
                  <a:cubicBezTo>
                    <a:pt x="501" y="29"/>
                    <a:pt x="501" y="29"/>
                    <a:pt x="501" y="29"/>
                  </a:cubicBezTo>
                  <a:cubicBezTo>
                    <a:pt x="503" y="28"/>
                    <a:pt x="506" y="28"/>
                    <a:pt x="508" y="28"/>
                  </a:cubicBezTo>
                  <a:cubicBezTo>
                    <a:pt x="496" y="26"/>
                    <a:pt x="496" y="26"/>
                    <a:pt x="496" y="26"/>
                  </a:cubicBezTo>
                  <a:cubicBezTo>
                    <a:pt x="496" y="25"/>
                    <a:pt x="495" y="25"/>
                    <a:pt x="495" y="24"/>
                  </a:cubicBezTo>
                  <a:cubicBezTo>
                    <a:pt x="508" y="23"/>
                    <a:pt x="508" y="23"/>
                    <a:pt x="508" y="23"/>
                  </a:cubicBezTo>
                  <a:cubicBezTo>
                    <a:pt x="495" y="22"/>
                    <a:pt x="485" y="19"/>
                    <a:pt x="473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80" y="18"/>
                    <a:pt x="484" y="19"/>
                    <a:pt x="493" y="19"/>
                  </a:cubicBezTo>
                  <a:cubicBezTo>
                    <a:pt x="450" y="15"/>
                    <a:pt x="450" y="15"/>
                    <a:pt x="450" y="15"/>
                  </a:cubicBezTo>
                  <a:cubicBezTo>
                    <a:pt x="365" y="7"/>
                    <a:pt x="365" y="7"/>
                    <a:pt x="365" y="7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89" y="5"/>
                    <a:pt x="60" y="11"/>
                    <a:pt x="30" y="17"/>
                  </a:cubicBezTo>
                  <a:cubicBezTo>
                    <a:pt x="22" y="18"/>
                    <a:pt x="15" y="21"/>
                    <a:pt x="8" y="27"/>
                  </a:cubicBezTo>
                  <a:cubicBezTo>
                    <a:pt x="6" y="29"/>
                    <a:pt x="2" y="28"/>
                    <a:pt x="1" y="32"/>
                  </a:cubicBezTo>
                  <a:cubicBezTo>
                    <a:pt x="0" y="38"/>
                    <a:pt x="7" y="40"/>
                    <a:pt x="10" y="44"/>
                  </a:cubicBezTo>
                  <a:cubicBezTo>
                    <a:pt x="41" y="54"/>
                    <a:pt x="72" y="61"/>
                    <a:pt x="106" y="64"/>
                  </a:cubicBezTo>
                  <a:cubicBezTo>
                    <a:pt x="133" y="64"/>
                    <a:pt x="160" y="63"/>
                    <a:pt x="186" y="62"/>
                  </a:cubicBezTo>
                  <a:cubicBezTo>
                    <a:pt x="190" y="61"/>
                    <a:pt x="193" y="62"/>
                    <a:pt x="197" y="61"/>
                  </a:cubicBezTo>
                  <a:cubicBezTo>
                    <a:pt x="259" y="56"/>
                    <a:pt x="323" y="62"/>
                    <a:pt x="386" y="55"/>
                  </a:cubicBezTo>
                  <a:cubicBezTo>
                    <a:pt x="390" y="53"/>
                    <a:pt x="398" y="52"/>
                    <a:pt x="402" y="51"/>
                  </a:cubicBezTo>
                  <a:cubicBezTo>
                    <a:pt x="407" y="50"/>
                    <a:pt x="415" y="51"/>
                    <a:pt x="419" y="46"/>
                  </a:cubicBezTo>
                  <a:cubicBezTo>
                    <a:pt x="419" y="48"/>
                    <a:pt x="420" y="45"/>
                    <a:pt x="421" y="47"/>
                  </a:cubicBezTo>
                  <a:cubicBezTo>
                    <a:pt x="421" y="48"/>
                    <a:pt x="421" y="48"/>
                    <a:pt x="421" y="48"/>
                  </a:cubicBezTo>
                  <a:cubicBezTo>
                    <a:pt x="425" y="44"/>
                    <a:pt x="425" y="44"/>
                    <a:pt x="425" y="44"/>
                  </a:cubicBezTo>
                  <a:cubicBezTo>
                    <a:pt x="426" y="44"/>
                    <a:pt x="428" y="45"/>
                    <a:pt x="429" y="43"/>
                  </a:cubicBezTo>
                  <a:cubicBezTo>
                    <a:pt x="431" y="43"/>
                    <a:pt x="434" y="45"/>
                    <a:pt x="435" y="41"/>
                  </a:cubicBezTo>
                  <a:cubicBezTo>
                    <a:pt x="436" y="42"/>
                    <a:pt x="436" y="42"/>
                    <a:pt x="436" y="42"/>
                  </a:cubicBezTo>
                  <a:cubicBezTo>
                    <a:pt x="468" y="35"/>
                    <a:pt x="493" y="41"/>
                    <a:pt x="527" y="37"/>
                  </a:cubicBezTo>
                  <a:cubicBezTo>
                    <a:pt x="525" y="37"/>
                    <a:pt x="523" y="37"/>
                    <a:pt x="522" y="36"/>
                  </a:cubicBezTo>
                  <a:close/>
                  <a:moveTo>
                    <a:pt x="473" y="28"/>
                  </a:moveTo>
                  <a:cubicBezTo>
                    <a:pt x="473" y="27"/>
                    <a:pt x="474" y="26"/>
                    <a:pt x="475" y="28"/>
                  </a:cubicBezTo>
                  <a:lnTo>
                    <a:pt x="473" y="28"/>
                  </a:lnTo>
                  <a:close/>
                  <a:moveTo>
                    <a:pt x="484" y="28"/>
                  </a:moveTo>
                  <a:cubicBezTo>
                    <a:pt x="482" y="28"/>
                    <a:pt x="482" y="28"/>
                    <a:pt x="482" y="28"/>
                  </a:cubicBezTo>
                  <a:cubicBezTo>
                    <a:pt x="482" y="28"/>
                    <a:pt x="482" y="28"/>
                    <a:pt x="482" y="28"/>
                  </a:cubicBezTo>
                  <a:cubicBezTo>
                    <a:pt x="484" y="28"/>
                    <a:pt x="484" y="28"/>
                    <a:pt x="484" y="28"/>
                  </a:cubicBezTo>
                  <a:close/>
                  <a:moveTo>
                    <a:pt x="489" y="29"/>
                  </a:moveTo>
                  <a:cubicBezTo>
                    <a:pt x="489" y="29"/>
                    <a:pt x="488" y="29"/>
                    <a:pt x="488" y="29"/>
                  </a:cubicBezTo>
                  <a:cubicBezTo>
                    <a:pt x="488" y="29"/>
                    <a:pt x="489" y="29"/>
                    <a:pt x="489" y="29"/>
                  </a:cubicBezTo>
                  <a:cubicBezTo>
                    <a:pt x="489" y="29"/>
                    <a:pt x="490" y="28"/>
                    <a:pt x="491" y="28"/>
                  </a:cubicBezTo>
                  <a:cubicBezTo>
                    <a:pt x="490" y="29"/>
                    <a:pt x="489" y="29"/>
                    <a:pt x="489" y="29"/>
                  </a:cubicBezTo>
                  <a:close/>
                  <a:moveTo>
                    <a:pt x="494" y="24"/>
                  </a:moveTo>
                  <a:cubicBezTo>
                    <a:pt x="489" y="24"/>
                    <a:pt x="489" y="24"/>
                    <a:pt x="489" y="24"/>
                  </a:cubicBezTo>
                  <a:cubicBezTo>
                    <a:pt x="490" y="23"/>
                    <a:pt x="492" y="24"/>
                    <a:pt x="494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8" name="PA-文本框 7">
              <a:extLst>
                <a:ext uri="{FF2B5EF4-FFF2-40B4-BE49-F238E27FC236}">
                  <a16:creationId xmlns:a16="http://schemas.microsoft.com/office/drawing/2014/main" id="{8E780DBF-226D-4B07-B732-0D47BCA06BE9}"/>
                </a:ext>
              </a:extLst>
            </p:cNvPr>
            <p:cNvSpPr txBox="1"/>
            <p:nvPr>
              <p:custDataLst>
                <p:tags r:id="rId32"/>
              </p:custDataLst>
            </p:nvPr>
          </p:nvSpPr>
          <p:spPr>
            <a:xfrm>
              <a:off x="2843771" y="1303537"/>
              <a:ext cx="1454244" cy="461665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幽</a:t>
              </a:r>
              <a:r>
                <a: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僻</a:t>
              </a:r>
              <a:r>
                <a: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(</a:t>
              </a: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 </a:t>
              </a:r>
              <a:r>
                <a:rPr kumimoji="0" lang="en-US" altLang="zh-CN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pì</a:t>
              </a:r>
              <a:r>
                <a: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)</a:t>
              </a:r>
            </a:p>
          </p:txBody>
        </p:sp>
      </p:grpSp>
      <p:grpSp>
        <p:nvGrpSpPr>
          <p:cNvPr id="61" name="PA-组合 60">
            <a:extLst>
              <a:ext uri="{FF2B5EF4-FFF2-40B4-BE49-F238E27FC236}">
                <a16:creationId xmlns:a16="http://schemas.microsoft.com/office/drawing/2014/main" id="{E6CA6E33-5D56-49DB-99FE-DB460EF95E66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7442690" y="4482547"/>
            <a:ext cx="2780505" cy="461665"/>
            <a:chOff x="7442690" y="4482547"/>
            <a:chExt cx="2780505" cy="461665"/>
          </a:xfrm>
        </p:grpSpPr>
        <p:sp>
          <p:nvSpPr>
            <p:cNvPr id="9" name="PA-文本框 8">
              <a:extLst>
                <a:ext uri="{FF2B5EF4-FFF2-40B4-BE49-F238E27FC236}">
                  <a16:creationId xmlns:a16="http://schemas.microsoft.com/office/drawing/2014/main" id="{D5D59801-531F-4EEF-B6E5-7009B5529999}"/>
                </a:ext>
              </a:extLst>
            </p:cNvPr>
            <p:cNvSpPr txBox="1"/>
            <p:nvPr>
              <p:custDataLst>
                <p:tags r:id="rId29"/>
              </p:custDataLst>
            </p:nvPr>
          </p:nvSpPr>
          <p:spPr>
            <a:xfrm>
              <a:off x="7442690" y="4482547"/>
              <a:ext cx="2780505" cy="461665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2400" b="1" dirty="0"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蓊蓊</a:t>
              </a:r>
              <a:r>
                <a: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郁郁（</a:t>
              </a: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 </a:t>
              </a:r>
              <a:r>
                <a:rPr kumimoji="0" lang="en-US" altLang="zh-CN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wěng</a:t>
              </a: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)</a:t>
              </a:r>
              <a:endParaRPr kumimoji="0" lang="zh-CN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0" name="PA-任意多边形 246">
              <a:extLst>
                <a:ext uri="{FF2B5EF4-FFF2-40B4-BE49-F238E27FC236}">
                  <a16:creationId xmlns:a16="http://schemas.microsoft.com/office/drawing/2014/main" id="{8F13B462-9452-4963-A6F3-5B484D3FA2DE}"/>
                </a:ext>
              </a:extLst>
            </p:cNvPr>
            <p:cNvSpPr>
              <a:spLocks noEditPoints="1"/>
            </p:cNvSpPr>
            <p:nvPr>
              <p:custDataLst>
                <p:tags r:id="rId30"/>
              </p:custDataLst>
            </p:nvPr>
          </p:nvSpPr>
          <p:spPr bwMode="auto">
            <a:xfrm>
              <a:off x="7621483" y="4865344"/>
              <a:ext cx="2422917" cy="78510"/>
            </a:xfrm>
            <a:custGeom>
              <a:avLst/>
              <a:gdLst>
                <a:gd name="T0" fmla="*/ 522 w 527"/>
                <a:gd name="T1" fmla="*/ 36 h 64"/>
                <a:gd name="T2" fmla="*/ 525 w 527"/>
                <a:gd name="T3" fmla="*/ 35 h 64"/>
                <a:gd name="T4" fmla="*/ 510 w 527"/>
                <a:gd name="T5" fmla="*/ 33 h 64"/>
                <a:gd name="T6" fmla="*/ 511 w 527"/>
                <a:gd name="T7" fmla="*/ 32 h 64"/>
                <a:gd name="T8" fmla="*/ 508 w 527"/>
                <a:gd name="T9" fmla="*/ 31 h 64"/>
                <a:gd name="T10" fmla="*/ 503 w 527"/>
                <a:gd name="T11" fmla="*/ 31 h 64"/>
                <a:gd name="T12" fmla="*/ 504 w 527"/>
                <a:gd name="T13" fmla="*/ 30 h 64"/>
                <a:gd name="T14" fmla="*/ 501 w 527"/>
                <a:gd name="T15" fmla="*/ 29 h 64"/>
                <a:gd name="T16" fmla="*/ 508 w 527"/>
                <a:gd name="T17" fmla="*/ 28 h 64"/>
                <a:gd name="T18" fmla="*/ 496 w 527"/>
                <a:gd name="T19" fmla="*/ 26 h 64"/>
                <a:gd name="T20" fmla="*/ 495 w 527"/>
                <a:gd name="T21" fmla="*/ 24 h 64"/>
                <a:gd name="T22" fmla="*/ 508 w 527"/>
                <a:gd name="T23" fmla="*/ 23 h 64"/>
                <a:gd name="T24" fmla="*/ 473 w 527"/>
                <a:gd name="T25" fmla="*/ 20 h 64"/>
                <a:gd name="T26" fmla="*/ 472 w 527"/>
                <a:gd name="T27" fmla="*/ 19 h 64"/>
                <a:gd name="T28" fmla="*/ 493 w 527"/>
                <a:gd name="T29" fmla="*/ 19 h 64"/>
                <a:gd name="T30" fmla="*/ 450 w 527"/>
                <a:gd name="T31" fmla="*/ 15 h 64"/>
                <a:gd name="T32" fmla="*/ 365 w 527"/>
                <a:gd name="T33" fmla="*/ 7 h 64"/>
                <a:gd name="T34" fmla="*/ 275 w 527"/>
                <a:gd name="T35" fmla="*/ 0 h 64"/>
                <a:gd name="T36" fmla="*/ 250 w 527"/>
                <a:gd name="T37" fmla="*/ 0 h 64"/>
                <a:gd name="T38" fmla="*/ 120 w 527"/>
                <a:gd name="T39" fmla="*/ 4 h 64"/>
                <a:gd name="T40" fmla="*/ 30 w 527"/>
                <a:gd name="T41" fmla="*/ 17 h 64"/>
                <a:gd name="T42" fmla="*/ 8 w 527"/>
                <a:gd name="T43" fmla="*/ 27 h 64"/>
                <a:gd name="T44" fmla="*/ 1 w 527"/>
                <a:gd name="T45" fmla="*/ 32 h 64"/>
                <a:gd name="T46" fmla="*/ 10 w 527"/>
                <a:gd name="T47" fmla="*/ 44 h 64"/>
                <a:gd name="T48" fmla="*/ 106 w 527"/>
                <a:gd name="T49" fmla="*/ 64 h 64"/>
                <a:gd name="T50" fmla="*/ 186 w 527"/>
                <a:gd name="T51" fmla="*/ 62 h 64"/>
                <a:gd name="T52" fmla="*/ 197 w 527"/>
                <a:gd name="T53" fmla="*/ 61 h 64"/>
                <a:gd name="T54" fmla="*/ 386 w 527"/>
                <a:gd name="T55" fmla="*/ 55 h 64"/>
                <a:gd name="T56" fmla="*/ 402 w 527"/>
                <a:gd name="T57" fmla="*/ 51 h 64"/>
                <a:gd name="T58" fmla="*/ 419 w 527"/>
                <a:gd name="T59" fmla="*/ 46 h 64"/>
                <a:gd name="T60" fmla="*/ 421 w 527"/>
                <a:gd name="T61" fmla="*/ 47 h 64"/>
                <a:gd name="T62" fmla="*/ 421 w 527"/>
                <a:gd name="T63" fmla="*/ 48 h 64"/>
                <a:gd name="T64" fmla="*/ 425 w 527"/>
                <a:gd name="T65" fmla="*/ 44 h 64"/>
                <a:gd name="T66" fmla="*/ 429 w 527"/>
                <a:gd name="T67" fmla="*/ 43 h 64"/>
                <a:gd name="T68" fmla="*/ 435 w 527"/>
                <a:gd name="T69" fmla="*/ 41 h 64"/>
                <a:gd name="T70" fmla="*/ 436 w 527"/>
                <a:gd name="T71" fmla="*/ 42 h 64"/>
                <a:gd name="T72" fmla="*/ 527 w 527"/>
                <a:gd name="T73" fmla="*/ 37 h 64"/>
                <a:gd name="T74" fmla="*/ 522 w 527"/>
                <a:gd name="T75" fmla="*/ 36 h 64"/>
                <a:gd name="T76" fmla="*/ 473 w 527"/>
                <a:gd name="T77" fmla="*/ 28 h 64"/>
                <a:gd name="T78" fmla="*/ 475 w 527"/>
                <a:gd name="T79" fmla="*/ 28 h 64"/>
                <a:gd name="T80" fmla="*/ 473 w 527"/>
                <a:gd name="T81" fmla="*/ 28 h 64"/>
                <a:gd name="T82" fmla="*/ 484 w 527"/>
                <a:gd name="T83" fmla="*/ 28 h 64"/>
                <a:gd name="T84" fmla="*/ 482 w 527"/>
                <a:gd name="T85" fmla="*/ 28 h 64"/>
                <a:gd name="T86" fmla="*/ 482 w 527"/>
                <a:gd name="T87" fmla="*/ 28 h 64"/>
                <a:gd name="T88" fmla="*/ 484 w 527"/>
                <a:gd name="T89" fmla="*/ 28 h 64"/>
                <a:gd name="T90" fmla="*/ 489 w 527"/>
                <a:gd name="T91" fmla="*/ 29 h 64"/>
                <a:gd name="T92" fmla="*/ 488 w 527"/>
                <a:gd name="T93" fmla="*/ 29 h 64"/>
                <a:gd name="T94" fmla="*/ 489 w 527"/>
                <a:gd name="T95" fmla="*/ 29 h 64"/>
                <a:gd name="T96" fmla="*/ 491 w 527"/>
                <a:gd name="T97" fmla="*/ 28 h 64"/>
                <a:gd name="T98" fmla="*/ 489 w 527"/>
                <a:gd name="T99" fmla="*/ 29 h 64"/>
                <a:gd name="T100" fmla="*/ 494 w 527"/>
                <a:gd name="T101" fmla="*/ 24 h 64"/>
                <a:gd name="T102" fmla="*/ 489 w 527"/>
                <a:gd name="T103" fmla="*/ 24 h 64"/>
                <a:gd name="T104" fmla="*/ 494 w 527"/>
                <a:gd name="T105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7" h="64">
                  <a:moveTo>
                    <a:pt x="522" y="36"/>
                  </a:moveTo>
                  <a:cubicBezTo>
                    <a:pt x="525" y="35"/>
                    <a:pt x="525" y="35"/>
                    <a:pt x="525" y="35"/>
                  </a:cubicBezTo>
                  <a:cubicBezTo>
                    <a:pt x="520" y="34"/>
                    <a:pt x="515" y="35"/>
                    <a:pt x="510" y="33"/>
                  </a:cubicBezTo>
                  <a:cubicBezTo>
                    <a:pt x="511" y="32"/>
                    <a:pt x="511" y="32"/>
                    <a:pt x="511" y="32"/>
                  </a:cubicBezTo>
                  <a:cubicBezTo>
                    <a:pt x="510" y="32"/>
                    <a:pt x="509" y="33"/>
                    <a:pt x="508" y="31"/>
                  </a:cubicBezTo>
                  <a:cubicBezTo>
                    <a:pt x="507" y="34"/>
                    <a:pt x="505" y="31"/>
                    <a:pt x="503" y="31"/>
                  </a:cubicBezTo>
                  <a:cubicBezTo>
                    <a:pt x="503" y="31"/>
                    <a:pt x="504" y="30"/>
                    <a:pt x="504" y="30"/>
                  </a:cubicBezTo>
                  <a:cubicBezTo>
                    <a:pt x="501" y="29"/>
                    <a:pt x="501" y="29"/>
                    <a:pt x="501" y="29"/>
                  </a:cubicBezTo>
                  <a:cubicBezTo>
                    <a:pt x="503" y="28"/>
                    <a:pt x="506" y="28"/>
                    <a:pt x="508" y="28"/>
                  </a:cubicBezTo>
                  <a:cubicBezTo>
                    <a:pt x="496" y="26"/>
                    <a:pt x="496" y="26"/>
                    <a:pt x="496" y="26"/>
                  </a:cubicBezTo>
                  <a:cubicBezTo>
                    <a:pt x="496" y="25"/>
                    <a:pt x="495" y="25"/>
                    <a:pt x="495" y="24"/>
                  </a:cubicBezTo>
                  <a:cubicBezTo>
                    <a:pt x="508" y="23"/>
                    <a:pt x="508" y="23"/>
                    <a:pt x="508" y="23"/>
                  </a:cubicBezTo>
                  <a:cubicBezTo>
                    <a:pt x="495" y="22"/>
                    <a:pt x="485" y="19"/>
                    <a:pt x="473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80" y="18"/>
                    <a:pt x="484" y="19"/>
                    <a:pt x="493" y="19"/>
                  </a:cubicBezTo>
                  <a:cubicBezTo>
                    <a:pt x="450" y="15"/>
                    <a:pt x="450" y="15"/>
                    <a:pt x="450" y="15"/>
                  </a:cubicBezTo>
                  <a:cubicBezTo>
                    <a:pt x="365" y="7"/>
                    <a:pt x="365" y="7"/>
                    <a:pt x="365" y="7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89" y="5"/>
                    <a:pt x="60" y="11"/>
                    <a:pt x="30" y="17"/>
                  </a:cubicBezTo>
                  <a:cubicBezTo>
                    <a:pt x="22" y="18"/>
                    <a:pt x="15" y="21"/>
                    <a:pt x="8" y="27"/>
                  </a:cubicBezTo>
                  <a:cubicBezTo>
                    <a:pt x="6" y="29"/>
                    <a:pt x="2" y="28"/>
                    <a:pt x="1" y="32"/>
                  </a:cubicBezTo>
                  <a:cubicBezTo>
                    <a:pt x="0" y="38"/>
                    <a:pt x="7" y="40"/>
                    <a:pt x="10" y="44"/>
                  </a:cubicBezTo>
                  <a:cubicBezTo>
                    <a:pt x="41" y="54"/>
                    <a:pt x="72" y="61"/>
                    <a:pt x="106" y="64"/>
                  </a:cubicBezTo>
                  <a:cubicBezTo>
                    <a:pt x="133" y="64"/>
                    <a:pt x="160" y="63"/>
                    <a:pt x="186" y="62"/>
                  </a:cubicBezTo>
                  <a:cubicBezTo>
                    <a:pt x="190" y="61"/>
                    <a:pt x="193" y="62"/>
                    <a:pt x="197" y="61"/>
                  </a:cubicBezTo>
                  <a:cubicBezTo>
                    <a:pt x="259" y="56"/>
                    <a:pt x="323" y="62"/>
                    <a:pt x="386" y="55"/>
                  </a:cubicBezTo>
                  <a:cubicBezTo>
                    <a:pt x="390" y="53"/>
                    <a:pt x="398" y="52"/>
                    <a:pt x="402" y="51"/>
                  </a:cubicBezTo>
                  <a:cubicBezTo>
                    <a:pt x="407" y="50"/>
                    <a:pt x="415" y="51"/>
                    <a:pt x="419" y="46"/>
                  </a:cubicBezTo>
                  <a:cubicBezTo>
                    <a:pt x="419" y="48"/>
                    <a:pt x="420" y="45"/>
                    <a:pt x="421" y="47"/>
                  </a:cubicBezTo>
                  <a:cubicBezTo>
                    <a:pt x="421" y="48"/>
                    <a:pt x="421" y="48"/>
                    <a:pt x="421" y="48"/>
                  </a:cubicBezTo>
                  <a:cubicBezTo>
                    <a:pt x="425" y="44"/>
                    <a:pt x="425" y="44"/>
                    <a:pt x="425" y="44"/>
                  </a:cubicBezTo>
                  <a:cubicBezTo>
                    <a:pt x="426" y="44"/>
                    <a:pt x="428" y="45"/>
                    <a:pt x="429" y="43"/>
                  </a:cubicBezTo>
                  <a:cubicBezTo>
                    <a:pt x="431" y="43"/>
                    <a:pt x="434" y="45"/>
                    <a:pt x="435" y="41"/>
                  </a:cubicBezTo>
                  <a:cubicBezTo>
                    <a:pt x="436" y="42"/>
                    <a:pt x="436" y="42"/>
                    <a:pt x="436" y="42"/>
                  </a:cubicBezTo>
                  <a:cubicBezTo>
                    <a:pt x="468" y="35"/>
                    <a:pt x="493" y="41"/>
                    <a:pt x="527" y="37"/>
                  </a:cubicBezTo>
                  <a:cubicBezTo>
                    <a:pt x="525" y="37"/>
                    <a:pt x="523" y="37"/>
                    <a:pt x="522" y="36"/>
                  </a:cubicBezTo>
                  <a:close/>
                  <a:moveTo>
                    <a:pt x="473" y="28"/>
                  </a:moveTo>
                  <a:cubicBezTo>
                    <a:pt x="473" y="27"/>
                    <a:pt x="474" y="26"/>
                    <a:pt x="475" y="28"/>
                  </a:cubicBezTo>
                  <a:lnTo>
                    <a:pt x="473" y="28"/>
                  </a:lnTo>
                  <a:close/>
                  <a:moveTo>
                    <a:pt x="484" y="28"/>
                  </a:moveTo>
                  <a:cubicBezTo>
                    <a:pt x="482" y="28"/>
                    <a:pt x="482" y="28"/>
                    <a:pt x="482" y="28"/>
                  </a:cubicBezTo>
                  <a:cubicBezTo>
                    <a:pt x="482" y="28"/>
                    <a:pt x="482" y="28"/>
                    <a:pt x="482" y="28"/>
                  </a:cubicBezTo>
                  <a:cubicBezTo>
                    <a:pt x="484" y="28"/>
                    <a:pt x="484" y="28"/>
                    <a:pt x="484" y="28"/>
                  </a:cubicBezTo>
                  <a:close/>
                  <a:moveTo>
                    <a:pt x="489" y="29"/>
                  </a:moveTo>
                  <a:cubicBezTo>
                    <a:pt x="489" y="29"/>
                    <a:pt x="488" y="29"/>
                    <a:pt x="488" y="29"/>
                  </a:cubicBezTo>
                  <a:cubicBezTo>
                    <a:pt x="488" y="29"/>
                    <a:pt x="489" y="29"/>
                    <a:pt x="489" y="29"/>
                  </a:cubicBezTo>
                  <a:cubicBezTo>
                    <a:pt x="489" y="29"/>
                    <a:pt x="490" y="28"/>
                    <a:pt x="491" y="28"/>
                  </a:cubicBezTo>
                  <a:cubicBezTo>
                    <a:pt x="490" y="29"/>
                    <a:pt x="489" y="29"/>
                    <a:pt x="489" y="29"/>
                  </a:cubicBezTo>
                  <a:close/>
                  <a:moveTo>
                    <a:pt x="494" y="24"/>
                  </a:moveTo>
                  <a:cubicBezTo>
                    <a:pt x="489" y="24"/>
                    <a:pt x="489" y="24"/>
                    <a:pt x="489" y="24"/>
                  </a:cubicBezTo>
                  <a:cubicBezTo>
                    <a:pt x="490" y="23"/>
                    <a:pt x="492" y="24"/>
                    <a:pt x="494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57" name="PA-组合 56">
            <a:extLst>
              <a:ext uri="{FF2B5EF4-FFF2-40B4-BE49-F238E27FC236}">
                <a16:creationId xmlns:a16="http://schemas.microsoft.com/office/drawing/2014/main" id="{FBDB70D8-16FB-4D1B-871B-3A924A7FD191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8047128" y="1303537"/>
            <a:ext cx="1571627" cy="461665"/>
            <a:chOff x="8047128" y="1303537"/>
            <a:chExt cx="1571627" cy="461665"/>
          </a:xfrm>
        </p:grpSpPr>
        <p:sp>
          <p:nvSpPr>
            <p:cNvPr id="21" name="PA-任意多边形 246">
              <a:extLst>
                <a:ext uri="{FF2B5EF4-FFF2-40B4-BE49-F238E27FC236}">
                  <a16:creationId xmlns:a16="http://schemas.microsoft.com/office/drawing/2014/main" id="{4C286115-E751-48C2-9B7D-A1B90955865A}"/>
                </a:ext>
              </a:extLst>
            </p:cNvPr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8047128" y="1686335"/>
              <a:ext cx="1571627" cy="78509"/>
            </a:xfrm>
            <a:custGeom>
              <a:avLst/>
              <a:gdLst>
                <a:gd name="T0" fmla="*/ 522 w 527"/>
                <a:gd name="T1" fmla="*/ 36 h 64"/>
                <a:gd name="T2" fmla="*/ 525 w 527"/>
                <a:gd name="T3" fmla="*/ 35 h 64"/>
                <a:gd name="T4" fmla="*/ 510 w 527"/>
                <a:gd name="T5" fmla="*/ 33 h 64"/>
                <a:gd name="T6" fmla="*/ 511 w 527"/>
                <a:gd name="T7" fmla="*/ 32 h 64"/>
                <a:gd name="T8" fmla="*/ 508 w 527"/>
                <a:gd name="T9" fmla="*/ 31 h 64"/>
                <a:gd name="T10" fmla="*/ 503 w 527"/>
                <a:gd name="T11" fmla="*/ 31 h 64"/>
                <a:gd name="T12" fmla="*/ 504 w 527"/>
                <a:gd name="T13" fmla="*/ 30 h 64"/>
                <a:gd name="T14" fmla="*/ 501 w 527"/>
                <a:gd name="T15" fmla="*/ 29 h 64"/>
                <a:gd name="T16" fmla="*/ 508 w 527"/>
                <a:gd name="T17" fmla="*/ 28 h 64"/>
                <a:gd name="T18" fmla="*/ 496 w 527"/>
                <a:gd name="T19" fmla="*/ 26 h 64"/>
                <a:gd name="T20" fmla="*/ 495 w 527"/>
                <a:gd name="T21" fmla="*/ 24 h 64"/>
                <a:gd name="T22" fmla="*/ 508 w 527"/>
                <a:gd name="T23" fmla="*/ 23 h 64"/>
                <a:gd name="T24" fmla="*/ 473 w 527"/>
                <a:gd name="T25" fmla="*/ 20 h 64"/>
                <a:gd name="T26" fmla="*/ 472 w 527"/>
                <a:gd name="T27" fmla="*/ 19 h 64"/>
                <a:gd name="T28" fmla="*/ 493 w 527"/>
                <a:gd name="T29" fmla="*/ 19 h 64"/>
                <a:gd name="T30" fmla="*/ 450 w 527"/>
                <a:gd name="T31" fmla="*/ 15 h 64"/>
                <a:gd name="T32" fmla="*/ 365 w 527"/>
                <a:gd name="T33" fmla="*/ 7 h 64"/>
                <a:gd name="T34" fmla="*/ 275 w 527"/>
                <a:gd name="T35" fmla="*/ 0 h 64"/>
                <a:gd name="T36" fmla="*/ 250 w 527"/>
                <a:gd name="T37" fmla="*/ 0 h 64"/>
                <a:gd name="T38" fmla="*/ 120 w 527"/>
                <a:gd name="T39" fmla="*/ 4 h 64"/>
                <a:gd name="T40" fmla="*/ 30 w 527"/>
                <a:gd name="T41" fmla="*/ 17 h 64"/>
                <a:gd name="T42" fmla="*/ 8 w 527"/>
                <a:gd name="T43" fmla="*/ 27 h 64"/>
                <a:gd name="T44" fmla="*/ 1 w 527"/>
                <a:gd name="T45" fmla="*/ 32 h 64"/>
                <a:gd name="T46" fmla="*/ 10 w 527"/>
                <a:gd name="T47" fmla="*/ 44 h 64"/>
                <a:gd name="T48" fmla="*/ 106 w 527"/>
                <a:gd name="T49" fmla="*/ 64 h 64"/>
                <a:gd name="T50" fmla="*/ 186 w 527"/>
                <a:gd name="T51" fmla="*/ 62 h 64"/>
                <a:gd name="T52" fmla="*/ 197 w 527"/>
                <a:gd name="T53" fmla="*/ 61 h 64"/>
                <a:gd name="T54" fmla="*/ 386 w 527"/>
                <a:gd name="T55" fmla="*/ 55 h 64"/>
                <a:gd name="T56" fmla="*/ 402 w 527"/>
                <a:gd name="T57" fmla="*/ 51 h 64"/>
                <a:gd name="T58" fmla="*/ 419 w 527"/>
                <a:gd name="T59" fmla="*/ 46 h 64"/>
                <a:gd name="T60" fmla="*/ 421 w 527"/>
                <a:gd name="T61" fmla="*/ 47 h 64"/>
                <a:gd name="T62" fmla="*/ 421 w 527"/>
                <a:gd name="T63" fmla="*/ 48 h 64"/>
                <a:gd name="T64" fmla="*/ 425 w 527"/>
                <a:gd name="T65" fmla="*/ 44 h 64"/>
                <a:gd name="T66" fmla="*/ 429 w 527"/>
                <a:gd name="T67" fmla="*/ 43 h 64"/>
                <a:gd name="T68" fmla="*/ 435 w 527"/>
                <a:gd name="T69" fmla="*/ 41 h 64"/>
                <a:gd name="T70" fmla="*/ 436 w 527"/>
                <a:gd name="T71" fmla="*/ 42 h 64"/>
                <a:gd name="T72" fmla="*/ 527 w 527"/>
                <a:gd name="T73" fmla="*/ 37 h 64"/>
                <a:gd name="T74" fmla="*/ 522 w 527"/>
                <a:gd name="T75" fmla="*/ 36 h 64"/>
                <a:gd name="T76" fmla="*/ 473 w 527"/>
                <a:gd name="T77" fmla="*/ 28 h 64"/>
                <a:gd name="T78" fmla="*/ 475 w 527"/>
                <a:gd name="T79" fmla="*/ 28 h 64"/>
                <a:gd name="T80" fmla="*/ 473 w 527"/>
                <a:gd name="T81" fmla="*/ 28 h 64"/>
                <a:gd name="T82" fmla="*/ 484 w 527"/>
                <a:gd name="T83" fmla="*/ 28 h 64"/>
                <a:gd name="T84" fmla="*/ 482 w 527"/>
                <a:gd name="T85" fmla="*/ 28 h 64"/>
                <a:gd name="T86" fmla="*/ 482 w 527"/>
                <a:gd name="T87" fmla="*/ 28 h 64"/>
                <a:gd name="T88" fmla="*/ 484 w 527"/>
                <a:gd name="T89" fmla="*/ 28 h 64"/>
                <a:gd name="T90" fmla="*/ 489 w 527"/>
                <a:gd name="T91" fmla="*/ 29 h 64"/>
                <a:gd name="T92" fmla="*/ 488 w 527"/>
                <a:gd name="T93" fmla="*/ 29 h 64"/>
                <a:gd name="T94" fmla="*/ 489 w 527"/>
                <a:gd name="T95" fmla="*/ 29 h 64"/>
                <a:gd name="T96" fmla="*/ 491 w 527"/>
                <a:gd name="T97" fmla="*/ 28 h 64"/>
                <a:gd name="T98" fmla="*/ 489 w 527"/>
                <a:gd name="T99" fmla="*/ 29 h 64"/>
                <a:gd name="T100" fmla="*/ 494 w 527"/>
                <a:gd name="T101" fmla="*/ 24 h 64"/>
                <a:gd name="T102" fmla="*/ 489 w 527"/>
                <a:gd name="T103" fmla="*/ 24 h 64"/>
                <a:gd name="T104" fmla="*/ 494 w 527"/>
                <a:gd name="T105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7" h="64">
                  <a:moveTo>
                    <a:pt x="522" y="36"/>
                  </a:moveTo>
                  <a:cubicBezTo>
                    <a:pt x="525" y="35"/>
                    <a:pt x="525" y="35"/>
                    <a:pt x="525" y="35"/>
                  </a:cubicBezTo>
                  <a:cubicBezTo>
                    <a:pt x="520" y="34"/>
                    <a:pt x="515" y="35"/>
                    <a:pt x="510" y="33"/>
                  </a:cubicBezTo>
                  <a:cubicBezTo>
                    <a:pt x="511" y="32"/>
                    <a:pt x="511" y="32"/>
                    <a:pt x="511" y="32"/>
                  </a:cubicBezTo>
                  <a:cubicBezTo>
                    <a:pt x="510" y="32"/>
                    <a:pt x="509" y="33"/>
                    <a:pt x="508" y="31"/>
                  </a:cubicBezTo>
                  <a:cubicBezTo>
                    <a:pt x="507" y="34"/>
                    <a:pt x="505" y="31"/>
                    <a:pt x="503" y="31"/>
                  </a:cubicBezTo>
                  <a:cubicBezTo>
                    <a:pt x="503" y="31"/>
                    <a:pt x="504" y="30"/>
                    <a:pt x="504" y="30"/>
                  </a:cubicBezTo>
                  <a:cubicBezTo>
                    <a:pt x="501" y="29"/>
                    <a:pt x="501" y="29"/>
                    <a:pt x="501" y="29"/>
                  </a:cubicBezTo>
                  <a:cubicBezTo>
                    <a:pt x="503" y="28"/>
                    <a:pt x="506" y="28"/>
                    <a:pt x="508" y="28"/>
                  </a:cubicBezTo>
                  <a:cubicBezTo>
                    <a:pt x="496" y="26"/>
                    <a:pt x="496" y="26"/>
                    <a:pt x="496" y="26"/>
                  </a:cubicBezTo>
                  <a:cubicBezTo>
                    <a:pt x="496" y="25"/>
                    <a:pt x="495" y="25"/>
                    <a:pt x="495" y="24"/>
                  </a:cubicBezTo>
                  <a:cubicBezTo>
                    <a:pt x="508" y="23"/>
                    <a:pt x="508" y="23"/>
                    <a:pt x="508" y="23"/>
                  </a:cubicBezTo>
                  <a:cubicBezTo>
                    <a:pt x="495" y="22"/>
                    <a:pt x="485" y="19"/>
                    <a:pt x="473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80" y="18"/>
                    <a:pt x="484" y="19"/>
                    <a:pt x="493" y="19"/>
                  </a:cubicBezTo>
                  <a:cubicBezTo>
                    <a:pt x="450" y="15"/>
                    <a:pt x="450" y="15"/>
                    <a:pt x="450" y="15"/>
                  </a:cubicBezTo>
                  <a:cubicBezTo>
                    <a:pt x="365" y="7"/>
                    <a:pt x="365" y="7"/>
                    <a:pt x="365" y="7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89" y="5"/>
                    <a:pt x="60" y="11"/>
                    <a:pt x="30" y="17"/>
                  </a:cubicBezTo>
                  <a:cubicBezTo>
                    <a:pt x="22" y="18"/>
                    <a:pt x="15" y="21"/>
                    <a:pt x="8" y="27"/>
                  </a:cubicBezTo>
                  <a:cubicBezTo>
                    <a:pt x="6" y="29"/>
                    <a:pt x="2" y="28"/>
                    <a:pt x="1" y="32"/>
                  </a:cubicBezTo>
                  <a:cubicBezTo>
                    <a:pt x="0" y="38"/>
                    <a:pt x="7" y="40"/>
                    <a:pt x="10" y="44"/>
                  </a:cubicBezTo>
                  <a:cubicBezTo>
                    <a:pt x="41" y="54"/>
                    <a:pt x="72" y="61"/>
                    <a:pt x="106" y="64"/>
                  </a:cubicBezTo>
                  <a:cubicBezTo>
                    <a:pt x="133" y="64"/>
                    <a:pt x="160" y="63"/>
                    <a:pt x="186" y="62"/>
                  </a:cubicBezTo>
                  <a:cubicBezTo>
                    <a:pt x="190" y="61"/>
                    <a:pt x="193" y="62"/>
                    <a:pt x="197" y="61"/>
                  </a:cubicBezTo>
                  <a:cubicBezTo>
                    <a:pt x="259" y="56"/>
                    <a:pt x="323" y="62"/>
                    <a:pt x="386" y="55"/>
                  </a:cubicBezTo>
                  <a:cubicBezTo>
                    <a:pt x="390" y="53"/>
                    <a:pt x="398" y="52"/>
                    <a:pt x="402" y="51"/>
                  </a:cubicBezTo>
                  <a:cubicBezTo>
                    <a:pt x="407" y="50"/>
                    <a:pt x="415" y="51"/>
                    <a:pt x="419" y="46"/>
                  </a:cubicBezTo>
                  <a:cubicBezTo>
                    <a:pt x="419" y="48"/>
                    <a:pt x="420" y="45"/>
                    <a:pt x="421" y="47"/>
                  </a:cubicBezTo>
                  <a:cubicBezTo>
                    <a:pt x="421" y="48"/>
                    <a:pt x="421" y="48"/>
                    <a:pt x="421" y="48"/>
                  </a:cubicBezTo>
                  <a:cubicBezTo>
                    <a:pt x="425" y="44"/>
                    <a:pt x="425" y="44"/>
                    <a:pt x="425" y="44"/>
                  </a:cubicBezTo>
                  <a:cubicBezTo>
                    <a:pt x="426" y="44"/>
                    <a:pt x="428" y="45"/>
                    <a:pt x="429" y="43"/>
                  </a:cubicBezTo>
                  <a:cubicBezTo>
                    <a:pt x="431" y="43"/>
                    <a:pt x="434" y="45"/>
                    <a:pt x="435" y="41"/>
                  </a:cubicBezTo>
                  <a:cubicBezTo>
                    <a:pt x="436" y="42"/>
                    <a:pt x="436" y="42"/>
                    <a:pt x="436" y="42"/>
                  </a:cubicBezTo>
                  <a:cubicBezTo>
                    <a:pt x="468" y="35"/>
                    <a:pt x="493" y="41"/>
                    <a:pt x="527" y="37"/>
                  </a:cubicBezTo>
                  <a:cubicBezTo>
                    <a:pt x="525" y="37"/>
                    <a:pt x="523" y="37"/>
                    <a:pt x="522" y="36"/>
                  </a:cubicBezTo>
                  <a:close/>
                  <a:moveTo>
                    <a:pt x="473" y="28"/>
                  </a:moveTo>
                  <a:cubicBezTo>
                    <a:pt x="473" y="27"/>
                    <a:pt x="474" y="26"/>
                    <a:pt x="475" y="28"/>
                  </a:cubicBezTo>
                  <a:lnTo>
                    <a:pt x="473" y="28"/>
                  </a:lnTo>
                  <a:close/>
                  <a:moveTo>
                    <a:pt x="484" y="28"/>
                  </a:moveTo>
                  <a:cubicBezTo>
                    <a:pt x="482" y="28"/>
                    <a:pt x="482" y="28"/>
                    <a:pt x="482" y="28"/>
                  </a:cubicBezTo>
                  <a:cubicBezTo>
                    <a:pt x="482" y="28"/>
                    <a:pt x="482" y="28"/>
                    <a:pt x="482" y="28"/>
                  </a:cubicBezTo>
                  <a:cubicBezTo>
                    <a:pt x="484" y="28"/>
                    <a:pt x="484" y="28"/>
                    <a:pt x="484" y="28"/>
                  </a:cubicBezTo>
                  <a:close/>
                  <a:moveTo>
                    <a:pt x="489" y="29"/>
                  </a:moveTo>
                  <a:cubicBezTo>
                    <a:pt x="489" y="29"/>
                    <a:pt x="488" y="29"/>
                    <a:pt x="488" y="29"/>
                  </a:cubicBezTo>
                  <a:cubicBezTo>
                    <a:pt x="488" y="29"/>
                    <a:pt x="489" y="29"/>
                    <a:pt x="489" y="29"/>
                  </a:cubicBezTo>
                  <a:cubicBezTo>
                    <a:pt x="489" y="29"/>
                    <a:pt x="490" y="28"/>
                    <a:pt x="491" y="28"/>
                  </a:cubicBezTo>
                  <a:cubicBezTo>
                    <a:pt x="490" y="29"/>
                    <a:pt x="489" y="29"/>
                    <a:pt x="489" y="29"/>
                  </a:cubicBezTo>
                  <a:close/>
                  <a:moveTo>
                    <a:pt x="494" y="24"/>
                  </a:moveTo>
                  <a:cubicBezTo>
                    <a:pt x="489" y="24"/>
                    <a:pt x="489" y="24"/>
                    <a:pt x="489" y="24"/>
                  </a:cubicBezTo>
                  <a:cubicBezTo>
                    <a:pt x="490" y="23"/>
                    <a:pt x="492" y="24"/>
                    <a:pt x="494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2" name="PA-文本框 21">
              <a:extLst>
                <a:ext uri="{FF2B5EF4-FFF2-40B4-BE49-F238E27FC236}">
                  <a16:creationId xmlns:a16="http://schemas.microsoft.com/office/drawing/2014/main" id="{B2D4347C-3EEE-4646-85CB-229F5EC75B92}"/>
                </a:ext>
              </a:extLst>
            </p:cNvPr>
            <p:cNvSpPr txBox="1"/>
            <p:nvPr>
              <p:custDataLst>
                <p:tags r:id="rId28"/>
              </p:custDataLst>
            </p:nvPr>
          </p:nvSpPr>
          <p:spPr>
            <a:xfrm>
              <a:off x="8092930" y="1303537"/>
              <a:ext cx="1480022" cy="461665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2400" b="1" dirty="0"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弥</a:t>
              </a:r>
              <a:r>
                <a: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望(</a:t>
              </a:r>
              <a:r>
                <a:rPr kumimoji="0" lang="en-US" altLang="zh-CN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mí</a:t>
              </a:r>
              <a:r>
                <a: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)</a:t>
              </a:r>
            </a:p>
          </p:txBody>
        </p:sp>
      </p:grpSp>
      <p:grpSp>
        <p:nvGrpSpPr>
          <p:cNvPr id="55" name="PA-组合 54">
            <a:extLst>
              <a:ext uri="{FF2B5EF4-FFF2-40B4-BE49-F238E27FC236}">
                <a16:creationId xmlns:a16="http://schemas.microsoft.com/office/drawing/2014/main" id="{4F17E1D9-D62A-4AEF-9B61-DC1847B66EB5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2695748" y="2908187"/>
            <a:ext cx="1750287" cy="461665"/>
            <a:chOff x="2695748" y="2908187"/>
            <a:chExt cx="1750287" cy="461665"/>
          </a:xfrm>
        </p:grpSpPr>
        <p:sp>
          <p:nvSpPr>
            <p:cNvPr id="25" name="PA-任意多边形 246">
              <a:extLst>
                <a:ext uri="{FF2B5EF4-FFF2-40B4-BE49-F238E27FC236}">
                  <a16:creationId xmlns:a16="http://schemas.microsoft.com/office/drawing/2014/main" id="{F7C71F9C-DF1D-45D1-947F-92165BAC8932}"/>
                </a:ext>
              </a:extLst>
            </p:cNvPr>
            <p:cNvSpPr>
              <a:spLocks noEditPoints="1"/>
            </p:cNvSpPr>
            <p:nvPr>
              <p:custDataLst>
                <p:tags r:id="rId25"/>
              </p:custDataLst>
            </p:nvPr>
          </p:nvSpPr>
          <p:spPr bwMode="auto">
            <a:xfrm>
              <a:off x="2785079" y="3260694"/>
              <a:ext cx="1571627" cy="78509"/>
            </a:xfrm>
            <a:custGeom>
              <a:avLst/>
              <a:gdLst>
                <a:gd name="T0" fmla="*/ 522 w 527"/>
                <a:gd name="T1" fmla="*/ 36 h 64"/>
                <a:gd name="T2" fmla="*/ 525 w 527"/>
                <a:gd name="T3" fmla="*/ 35 h 64"/>
                <a:gd name="T4" fmla="*/ 510 w 527"/>
                <a:gd name="T5" fmla="*/ 33 h 64"/>
                <a:gd name="T6" fmla="*/ 511 w 527"/>
                <a:gd name="T7" fmla="*/ 32 h 64"/>
                <a:gd name="T8" fmla="*/ 508 w 527"/>
                <a:gd name="T9" fmla="*/ 31 h 64"/>
                <a:gd name="T10" fmla="*/ 503 w 527"/>
                <a:gd name="T11" fmla="*/ 31 h 64"/>
                <a:gd name="T12" fmla="*/ 504 w 527"/>
                <a:gd name="T13" fmla="*/ 30 h 64"/>
                <a:gd name="T14" fmla="*/ 501 w 527"/>
                <a:gd name="T15" fmla="*/ 29 h 64"/>
                <a:gd name="T16" fmla="*/ 508 w 527"/>
                <a:gd name="T17" fmla="*/ 28 h 64"/>
                <a:gd name="T18" fmla="*/ 496 w 527"/>
                <a:gd name="T19" fmla="*/ 26 h 64"/>
                <a:gd name="T20" fmla="*/ 495 w 527"/>
                <a:gd name="T21" fmla="*/ 24 h 64"/>
                <a:gd name="T22" fmla="*/ 508 w 527"/>
                <a:gd name="T23" fmla="*/ 23 h 64"/>
                <a:gd name="T24" fmla="*/ 473 w 527"/>
                <a:gd name="T25" fmla="*/ 20 h 64"/>
                <a:gd name="T26" fmla="*/ 472 w 527"/>
                <a:gd name="T27" fmla="*/ 19 h 64"/>
                <a:gd name="T28" fmla="*/ 493 w 527"/>
                <a:gd name="T29" fmla="*/ 19 h 64"/>
                <a:gd name="T30" fmla="*/ 450 w 527"/>
                <a:gd name="T31" fmla="*/ 15 h 64"/>
                <a:gd name="T32" fmla="*/ 365 w 527"/>
                <a:gd name="T33" fmla="*/ 7 h 64"/>
                <a:gd name="T34" fmla="*/ 275 w 527"/>
                <a:gd name="T35" fmla="*/ 0 h 64"/>
                <a:gd name="T36" fmla="*/ 250 w 527"/>
                <a:gd name="T37" fmla="*/ 0 h 64"/>
                <a:gd name="T38" fmla="*/ 120 w 527"/>
                <a:gd name="T39" fmla="*/ 4 h 64"/>
                <a:gd name="T40" fmla="*/ 30 w 527"/>
                <a:gd name="T41" fmla="*/ 17 h 64"/>
                <a:gd name="T42" fmla="*/ 8 w 527"/>
                <a:gd name="T43" fmla="*/ 27 h 64"/>
                <a:gd name="T44" fmla="*/ 1 w 527"/>
                <a:gd name="T45" fmla="*/ 32 h 64"/>
                <a:gd name="T46" fmla="*/ 10 w 527"/>
                <a:gd name="T47" fmla="*/ 44 h 64"/>
                <a:gd name="T48" fmla="*/ 106 w 527"/>
                <a:gd name="T49" fmla="*/ 64 h 64"/>
                <a:gd name="T50" fmla="*/ 186 w 527"/>
                <a:gd name="T51" fmla="*/ 62 h 64"/>
                <a:gd name="T52" fmla="*/ 197 w 527"/>
                <a:gd name="T53" fmla="*/ 61 h 64"/>
                <a:gd name="T54" fmla="*/ 386 w 527"/>
                <a:gd name="T55" fmla="*/ 55 h 64"/>
                <a:gd name="T56" fmla="*/ 402 w 527"/>
                <a:gd name="T57" fmla="*/ 51 h 64"/>
                <a:gd name="T58" fmla="*/ 419 w 527"/>
                <a:gd name="T59" fmla="*/ 46 h 64"/>
                <a:gd name="T60" fmla="*/ 421 w 527"/>
                <a:gd name="T61" fmla="*/ 47 h 64"/>
                <a:gd name="T62" fmla="*/ 421 w 527"/>
                <a:gd name="T63" fmla="*/ 48 h 64"/>
                <a:gd name="T64" fmla="*/ 425 w 527"/>
                <a:gd name="T65" fmla="*/ 44 h 64"/>
                <a:gd name="T66" fmla="*/ 429 w 527"/>
                <a:gd name="T67" fmla="*/ 43 h 64"/>
                <a:gd name="T68" fmla="*/ 435 w 527"/>
                <a:gd name="T69" fmla="*/ 41 h 64"/>
                <a:gd name="T70" fmla="*/ 436 w 527"/>
                <a:gd name="T71" fmla="*/ 42 h 64"/>
                <a:gd name="T72" fmla="*/ 527 w 527"/>
                <a:gd name="T73" fmla="*/ 37 h 64"/>
                <a:gd name="T74" fmla="*/ 522 w 527"/>
                <a:gd name="T75" fmla="*/ 36 h 64"/>
                <a:gd name="T76" fmla="*/ 473 w 527"/>
                <a:gd name="T77" fmla="*/ 28 h 64"/>
                <a:gd name="T78" fmla="*/ 475 w 527"/>
                <a:gd name="T79" fmla="*/ 28 h 64"/>
                <a:gd name="T80" fmla="*/ 473 w 527"/>
                <a:gd name="T81" fmla="*/ 28 h 64"/>
                <a:gd name="T82" fmla="*/ 484 w 527"/>
                <a:gd name="T83" fmla="*/ 28 h 64"/>
                <a:gd name="T84" fmla="*/ 482 w 527"/>
                <a:gd name="T85" fmla="*/ 28 h 64"/>
                <a:gd name="T86" fmla="*/ 482 w 527"/>
                <a:gd name="T87" fmla="*/ 28 h 64"/>
                <a:gd name="T88" fmla="*/ 484 w 527"/>
                <a:gd name="T89" fmla="*/ 28 h 64"/>
                <a:gd name="T90" fmla="*/ 489 w 527"/>
                <a:gd name="T91" fmla="*/ 29 h 64"/>
                <a:gd name="T92" fmla="*/ 488 w 527"/>
                <a:gd name="T93" fmla="*/ 29 h 64"/>
                <a:gd name="T94" fmla="*/ 489 w 527"/>
                <a:gd name="T95" fmla="*/ 29 h 64"/>
                <a:gd name="T96" fmla="*/ 491 w 527"/>
                <a:gd name="T97" fmla="*/ 28 h 64"/>
                <a:gd name="T98" fmla="*/ 489 w 527"/>
                <a:gd name="T99" fmla="*/ 29 h 64"/>
                <a:gd name="T100" fmla="*/ 494 w 527"/>
                <a:gd name="T101" fmla="*/ 24 h 64"/>
                <a:gd name="T102" fmla="*/ 489 w 527"/>
                <a:gd name="T103" fmla="*/ 24 h 64"/>
                <a:gd name="T104" fmla="*/ 494 w 527"/>
                <a:gd name="T105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7" h="64">
                  <a:moveTo>
                    <a:pt x="522" y="36"/>
                  </a:moveTo>
                  <a:cubicBezTo>
                    <a:pt x="525" y="35"/>
                    <a:pt x="525" y="35"/>
                    <a:pt x="525" y="35"/>
                  </a:cubicBezTo>
                  <a:cubicBezTo>
                    <a:pt x="520" y="34"/>
                    <a:pt x="515" y="35"/>
                    <a:pt x="510" y="33"/>
                  </a:cubicBezTo>
                  <a:cubicBezTo>
                    <a:pt x="511" y="32"/>
                    <a:pt x="511" y="32"/>
                    <a:pt x="511" y="32"/>
                  </a:cubicBezTo>
                  <a:cubicBezTo>
                    <a:pt x="510" y="32"/>
                    <a:pt x="509" y="33"/>
                    <a:pt x="508" y="31"/>
                  </a:cubicBezTo>
                  <a:cubicBezTo>
                    <a:pt x="507" y="34"/>
                    <a:pt x="505" y="31"/>
                    <a:pt x="503" y="31"/>
                  </a:cubicBezTo>
                  <a:cubicBezTo>
                    <a:pt x="503" y="31"/>
                    <a:pt x="504" y="30"/>
                    <a:pt x="504" y="30"/>
                  </a:cubicBezTo>
                  <a:cubicBezTo>
                    <a:pt x="501" y="29"/>
                    <a:pt x="501" y="29"/>
                    <a:pt x="501" y="29"/>
                  </a:cubicBezTo>
                  <a:cubicBezTo>
                    <a:pt x="503" y="28"/>
                    <a:pt x="506" y="28"/>
                    <a:pt x="508" y="28"/>
                  </a:cubicBezTo>
                  <a:cubicBezTo>
                    <a:pt x="496" y="26"/>
                    <a:pt x="496" y="26"/>
                    <a:pt x="496" y="26"/>
                  </a:cubicBezTo>
                  <a:cubicBezTo>
                    <a:pt x="496" y="25"/>
                    <a:pt x="495" y="25"/>
                    <a:pt x="495" y="24"/>
                  </a:cubicBezTo>
                  <a:cubicBezTo>
                    <a:pt x="508" y="23"/>
                    <a:pt x="508" y="23"/>
                    <a:pt x="508" y="23"/>
                  </a:cubicBezTo>
                  <a:cubicBezTo>
                    <a:pt x="495" y="22"/>
                    <a:pt x="485" y="19"/>
                    <a:pt x="473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80" y="18"/>
                    <a:pt x="484" y="19"/>
                    <a:pt x="493" y="19"/>
                  </a:cubicBezTo>
                  <a:cubicBezTo>
                    <a:pt x="450" y="15"/>
                    <a:pt x="450" y="15"/>
                    <a:pt x="450" y="15"/>
                  </a:cubicBezTo>
                  <a:cubicBezTo>
                    <a:pt x="365" y="7"/>
                    <a:pt x="365" y="7"/>
                    <a:pt x="365" y="7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89" y="5"/>
                    <a:pt x="60" y="11"/>
                    <a:pt x="30" y="17"/>
                  </a:cubicBezTo>
                  <a:cubicBezTo>
                    <a:pt x="22" y="18"/>
                    <a:pt x="15" y="21"/>
                    <a:pt x="8" y="27"/>
                  </a:cubicBezTo>
                  <a:cubicBezTo>
                    <a:pt x="6" y="29"/>
                    <a:pt x="2" y="28"/>
                    <a:pt x="1" y="32"/>
                  </a:cubicBezTo>
                  <a:cubicBezTo>
                    <a:pt x="0" y="38"/>
                    <a:pt x="7" y="40"/>
                    <a:pt x="10" y="44"/>
                  </a:cubicBezTo>
                  <a:cubicBezTo>
                    <a:pt x="41" y="54"/>
                    <a:pt x="72" y="61"/>
                    <a:pt x="106" y="64"/>
                  </a:cubicBezTo>
                  <a:cubicBezTo>
                    <a:pt x="133" y="64"/>
                    <a:pt x="160" y="63"/>
                    <a:pt x="186" y="62"/>
                  </a:cubicBezTo>
                  <a:cubicBezTo>
                    <a:pt x="190" y="61"/>
                    <a:pt x="193" y="62"/>
                    <a:pt x="197" y="61"/>
                  </a:cubicBezTo>
                  <a:cubicBezTo>
                    <a:pt x="259" y="56"/>
                    <a:pt x="323" y="62"/>
                    <a:pt x="386" y="55"/>
                  </a:cubicBezTo>
                  <a:cubicBezTo>
                    <a:pt x="390" y="53"/>
                    <a:pt x="398" y="52"/>
                    <a:pt x="402" y="51"/>
                  </a:cubicBezTo>
                  <a:cubicBezTo>
                    <a:pt x="407" y="50"/>
                    <a:pt x="415" y="51"/>
                    <a:pt x="419" y="46"/>
                  </a:cubicBezTo>
                  <a:cubicBezTo>
                    <a:pt x="419" y="48"/>
                    <a:pt x="420" y="45"/>
                    <a:pt x="421" y="47"/>
                  </a:cubicBezTo>
                  <a:cubicBezTo>
                    <a:pt x="421" y="48"/>
                    <a:pt x="421" y="48"/>
                    <a:pt x="421" y="48"/>
                  </a:cubicBezTo>
                  <a:cubicBezTo>
                    <a:pt x="425" y="44"/>
                    <a:pt x="425" y="44"/>
                    <a:pt x="425" y="44"/>
                  </a:cubicBezTo>
                  <a:cubicBezTo>
                    <a:pt x="426" y="44"/>
                    <a:pt x="428" y="45"/>
                    <a:pt x="429" y="43"/>
                  </a:cubicBezTo>
                  <a:cubicBezTo>
                    <a:pt x="431" y="43"/>
                    <a:pt x="434" y="45"/>
                    <a:pt x="435" y="41"/>
                  </a:cubicBezTo>
                  <a:cubicBezTo>
                    <a:pt x="436" y="42"/>
                    <a:pt x="436" y="42"/>
                    <a:pt x="436" y="42"/>
                  </a:cubicBezTo>
                  <a:cubicBezTo>
                    <a:pt x="468" y="35"/>
                    <a:pt x="493" y="41"/>
                    <a:pt x="527" y="37"/>
                  </a:cubicBezTo>
                  <a:cubicBezTo>
                    <a:pt x="525" y="37"/>
                    <a:pt x="523" y="37"/>
                    <a:pt x="522" y="36"/>
                  </a:cubicBezTo>
                  <a:close/>
                  <a:moveTo>
                    <a:pt x="473" y="28"/>
                  </a:moveTo>
                  <a:cubicBezTo>
                    <a:pt x="473" y="27"/>
                    <a:pt x="474" y="26"/>
                    <a:pt x="475" y="28"/>
                  </a:cubicBezTo>
                  <a:lnTo>
                    <a:pt x="473" y="28"/>
                  </a:lnTo>
                  <a:close/>
                  <a:moveTo>
                    <a:pt x="484" y="28"/>
                  </a:moveTo>
                  <a:cubicBezTo>
                    <a:pt x="482" y="28"/>
                    <a:pt x="482" y="28"/>
                    <a:pt x="482" y="28"/>
                  </a:cubicBezTo>
                  <a:cubicBezTo>
                    <a:pt x="482" y="28"/>
                    <a:pt x="482" y="28"/>
                    <a:pt x="482" y="28"/>
                  </a:cubicBezTo>
                  <a:cubicBezTo>
                    <a:pt x="484" y="28"/>
                    <a:pt x="484" y="28"/>
                    <a:pt x="484" y="28"/>
                  </a:cubicBezTo>
                  <a:close/>
                  <a:moveTo>
                    <a:pt x="489" y="29"/>
                  </a:moveTo>
                  <a:cubicBezTo>
                    <a:pt x="489" y="29"/>
                    <a:pt x="488" y="29"/>
                    <a:pt x="488" y="29"/>
                  </a:cubicBezTo>
                  <a:cubicBezTo>
                    <a:pt x="488" y="29"/>
                    <a:pt x="489" y="29"/>
                    <a:pt x="489" y="29"/>
                  </a:cubicBezTo>
                  <a:cubicBezTo>
                    <a:pt x="489" y="29"/>
                    <a:pt x="490" y="28"/>
                    <a:pt x="491" y="28"/>
                  </a:cubicBezTo>
                  <a:cubicBezTo>
                    <a:pt x="490" y="29"/>
                    <a:pt x="489" y="29"/>
                    <a:pt x="489" y="29"/>
                  </a:cubicBezTo>
                  <a:close/>
                  <a:moveTo>
                    <a:pt x="494" y="24"/>
                  </a:moveTo>
                  <a:cubicBezTo>
                    <a:pt x="489" y="24"/>
                    <a:pt x="489" y="24"/>
                    <a:pt x="489" y="24"/>
                  </a:cubicBezTo>
                  <a:cubicBezTo>
                    <a:pt x="490" y="23"/>
                    <a:pt x="492" y="24"/>
                    <a:pt x="494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6" name="PA-文本框 25">
              <a:extLst>
                <a:ext uri="{FF2B5EF4-FFF2-40B4-BE49-F238E27FC236}">
                  <a16:creationId xmlns:a16="http://schemas.microsoft.com/office/drawing/2014/main" id="{26573624-2C22-41B8-B8ED-947AC7031DA8}"/>
                </a:ext>
              </a:extLst>
            </p:cNvPr>
            <p:cNvSpPr txBox="1"/>
            <p:nvPr>
              <p:custDataLst>
                <p:tags r:id="rId26"/>
              </p:custDataLst>
            </p:nvPr>
          </p:nvSpPr>
          <p:spPr>
            <a:xfrm>
              <a:off x="2695748" y="2908187"/>
              <a:ext cx="1750287" cy="461665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2400" b="1" dirty="0"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倩</a:t>
              </a:r>
              <a:r>
                <a: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影(</a:t>
              </a:r>
              <a:r>
                <a:rPr kumimoji="0" lang="en-US" altLang="zh-CN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qiàn</a:t>
              </a:r>
              <a:r>
                <a: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)</a:t>
              </a:r>
            </a:p>
          </p:txBody>
        </p:sp>
      </p:grpSp>
      <p:grpSp>
        <p:nvGrpSpPr>
          <p:cNvPr id="56" name="PA-组合 55">
            <a:extLst>
              <a:ext uri="{FF2B5EF4-FFF2-40B4-BE49-F238E27FC236}">
                <a16:creationId xmlns:a16="http://schemas.microsoft.com/office/drawing/2014/main" id="{967FD154-30A3-44CF-8C4B-DD8DDBEC1AD3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2359434" y="3680221"/>
            <a:ext cx="2422917" cy="461665"/>
            <a:chOff x="2359434" y="3680221"/>
            <a:chExt cx="2422917" cy="461665"/>
          </a:xfrm>
        </p:grpSpPr>
        <p:sp>
          <p:nvSpPr>
            <p:cNvPr id="27" name="PA-任意多边形 246">
              <a:extLst>
                <a:ext uri="{FF2B5EF4-FFF2-40B4-BE49-F238E27FC236}">
                  <a16:creationId xmlns:a16="http://schemas.microsoft.com/office/drawing/2014/main" id="{8E6C2BD0-DF8D-42F2-86CC-B0C6483703DA}"/>
                </a:ext>
              </a:extLst>
            </p:cNvPr>
            <p:cNvSpPr>
              <a:spLocks noEditPoints="1"/>
            </p:cNvSpPr>
            <p:nvPr>
              <p:custDataLst>
                <p:tags r:id="rId23"/>
              </p:custDataLst>
            </p:nvPr>
          </p:nvSpPr>
          <p:spPr bwMode="auto">
            <a:xfrm>
              <a:off x="2359434" y="4063018"/>
              <a:ext cx="2422917" cy="78510"/>
            </a:xfrm>
            <a:custGeom>
              <a:avLst/>
              <a:gdLst>
                <a:gd name="T0" fmla="*/ 522 w 527"/>
                <a:gd name="T1" fmla="*/ 36 h 64"/>
                <a:gd name="T2" fmla="*/ 525 w 527"/>
                <a:gd name="T3" fmla="*/ 35 h 64"/>
                <a:gd name="T4" fmla="*/ 510 w 527"/>
                <a:gd name="T5" fmla="*/ 33 h 64"/>
                <a:gd name="T6" fmla="*/ 511 w 527"/>
                <a:gd name="T7" fmla="*/ 32 h 64"/>
                <a:gd name="T8" fmla="*/ 508 w 527"/>
                <a:gd name="T9" fmla="*/ 31 h 64"/>
                <a:gd name="T10" fmla="*/ 503 w 527"/>
                <a:gd name="T11" fmla="*/ 31 h 64"/>
                <a:gd name="T12" fmla="*/ 504 w 527"/>
                <a:gd name="T13" fmla="*/ 30 h 64"/>
                <a:gd name="T14" fmla="*/ 501 w 527"/>
                <a:gd name="T15" fmla="*/ 29 h 64"/>
                <a:gd name="T16" fmla="*/ 508 w 527"/>
                <a:gd name="T17" fmla="*/ 28 h 64"/>
                <a:gd name="T18" fmla="*/ 496 w 527"/>
                <a:gd name="T19" fmla="*/ 26 h 64"/>
                <a:gd name="T20" fmla="*/ 495 w 527"/>
                <a:gd name="T21" fmla="*/ 24 h 64"/>
                <a:gd name="T22" fmla="*/ 508 w 527"/>
                <a:gd name="T23" fmla="*/ 23 h 64"/>
                <a:gd name="T24" fmla="*/ 473 w 527"/>
                <a:gd name="T25" fmla="*/ 20 h 64"/>
                <a:gd name="T26" fmla="*/ 472 w 527"/>
                <a:gd name="T27" fmla="*/ 19 h 64"/>
                <a:gd name="T28" fmla="*/ 493 w 527"/>
                <a:gd name="T29" fmla="*/ 19 h 64"/>
                <a:gd name="T30" fmla="*/ 450 w 527"/>
                <a:gd name="T31" fmla="*/ 15 h 64"/>
                <a:gd name="T32" fmla="*/ 365 w 527"/>
                <a:gd name="T33" fmla="*/ 7 h 64"/>
                <a:gd name="T34" fmla="*/ 275 w 527"/>
                <a:gd name="T35" fmla="*/ 0 h 64"/>
                <a:gd name="T36" fmla="*/ 250 w 527"/>
                <a:gd name="T37" fmla="*/ 0 h 64"/>
                <a:gd name="T38" fmla="*/ 120 w 527"/>
                <a:gd name="T39" fmla="*/ 4 h 64"/>
                <a:gd name="T40" fmla="*/ 30 w 527"/>
                <a:gd name="T41" fmla="*/ 17 h 64"/>
                <a:gd name="T42" fmla="*/ 8 w 527"/>
                <a:gd name="T43" fmla="*/ 27 h 64"/>
                <a:gd name="T44" fmla="*/ 1 w 527"/>
                <a:gd name="T45" fmla="*/ 32 h 64"/>
                <a:gd name="T46" fmla="*/ 10 w 527"/>
                <a:gd name="T47" fmla="*/ 44 h 64"/>
                <a:gd name="T48" fmla="*/ 106 w 527"/>
                <a:gd name="T49" fmla="*/ 64 h 64"/>
                <a:gd name="T50" fmla="*/ 186 w 527"/>
                <a:gd name="T51" fmla="*/ 62 h 64"/>
                <a:gd name="T52" fmla="*/ 197 w 527"/>
                <a:gd name="T53" fmla="*/ 61 h 64"/>
                <a:gd name="T54" fmla="*/ 386 w 527"/>
                <a:gd name="T55" fmla="*/ 55 h 64"/>
                <a:gd name="T56" fmla="*/ 402 w 527"/>
                <a:gd name="T57" fmla="*/ 51 h 64"/>
                <a:gd name="T58" fmla="*/ 419 w 527"/>
                <a:gd name="T59" fmla="*/ 46 h 64"/>
                <a:gd name="T60" fmla="*/ 421 w 527"/>
                <a:gd name="T61" fmla="*/ 47 h 64"/>
                <a:gd name="T62" fmla="*/ 421 w 527"/>
                <a:gd name="T63" fmla="*/ 48 h 64"/>
                <a:gd name="T64" fmla="*/ 425 w 527"/>
                <a:gd name="T65" fmla="*/ 44 h 64"/>
                <a:gd name="T66" fmla="*/ 429 w 527"/>
                <a:gd name="T67" fmla="*/ 43 h 64"/>
                <a:gd name="T68" fmla="*/ 435 w 527"/>
                <a:gd name="T69" fmla="*/ 41 h 64"/>
                <a:gd name="T70" fmla="*/ 436 w 527"/>
                <a:gd name="T71" fmla="*/ 42 h 64"/>
                <a:gd name="T72" fmla="*/ 527 w 527"/>
                <a:gd name="T73" fmla="*/ 37 h 64"/>
                <a:gd name="T74" fmla="*/ 522 w 527"/>
                <a:gd name="T75" fmla="*/ 36 h 64"/>
                <a:gd name="T76" fmla="*/ 473 w 527"/>
                <a:gd name="T77" fmla="*/ 28 h 64"/>
                <a:gd name="T78" fmla="*/ 475 w 527"/>
                <a:gd name="T79" fmla="*/ 28 h 64"/>
                <a:gd name="T80" fmla="*/ 473 w 527"/>
                <a:gd name="T81" fmla="*/ 28 h 64"/>
                <a:gd name="T82" fmla="*/ 484 w 527"/>
                <a:gd name="T83" fmla="*/ 28 h 64"/>
                <a:gd name="T84" fmla="*/ 482 w 527"/>
                <a:gd name="T85" fmla="*/ 28 h 64"/>
                <a:gd name="T86" fmla="*/ 482 w 527"/>
                <a:gd name="T87" fmla="*/ 28 h 64"/>
                <a:gd name="T88" fmla="*/ 484 w 527"/>
                <a:gd name="T89" fmla="*/ 28 h 64"/>
                <a:gd name="T90" fmla="*/ 489 w 527"/>
                <a:gd name="T91" fmla="*/ 29 h 64"/>
                <a:gd name="T92" fmla="*/ 488 w 527"/>
                <a:gd name="T93" fmla="*/ 29 h 64"/>
                <a:gd name="T94" fmla="*/ 489 w 527"/>
                <a:gd name="T95" fmla="*/ 29 h 64"/>
                <a:gd name="T96" fmla="*/ 491 w 527"/>
                <a:gd name="T97" fmla="*/ 28 h 64"/>
                <a:gd name="T98" fmla="*/ 489 w 527"/>
                <a:gd name="T99" fmla="*/ 29 h 64"/>
                <a:gd name="T100" fmla="*/ 494 w 527"/>
                <a:gd name="T101" fmla="*/ 24 h 64"/>
                <a:gd name="T102" fmla="*/ 489 w 527"/>
                <a:gd name="T103" fmla="*/ 24 h 64"/>
                <a:gd name="T104" fmla="*/ 494 w 527"/>
                <a:gd name="T105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7" h="64">
                  <a:moveTo>
                    <a:pt x="522" y="36"/>
                  </a:moveTo>
                  <a:cubicBezTo>
                    <a:pt x="525" y="35"/>
                    <a:pt x="525" y="35"/>
                    <a:pt x="525" y="35"/>
                  </a:cubicBezTo>
                  <a:cubicBezTo>
                    <a:pt x="520" y="34"/>
                    <a:pt x="515" y="35"/>
                    <a:pt x="510" y="33"/>
                  </a:cubicBezTo>
                  <a:cubicBezTo>
                    <a:pt x="511" y="32"/>
                    <a:pt x="511" y="32"/>
                    <a:pt x="511" y="32"/>
                  </a:cubicBezTo>
                  <a:cubicBezTo>
                    <a:pt x="510" y="32"/>
                    <a:pt x="509" y="33"/>
                    <a:pt x="508" y="31"/>
                  </a:cubicBezTo>
                  <a:cubicBezTo>
                    <a:pt x="507" y="34"/>
                    <a:pt x="505" y="31"/>
                    <a:pt x="503" y="31"/>
                  </a:cubicBezTo>
                  <a:cubicBezTo>
                    <a:pt x="503" y="31"/>
                    <a:pt x="504" y="30"/>
                    <a:pt x="504" y="30"/>
                  </a:cubicBezTo>
                  <a:cubicBezTo>
                    <a:pt x="501" y="29"/>
                    <a:pt x="501" y="29"/>
                    <a:pt x="501" y="29"/>
                  </a:cubicBezTo>
                  <a:cubicBezTo>
                    <a:pt x="503" y="28"/>
                    <a:pt x="506" y="28"/>
                    <a:pt x="508" y="28"/>
                  </a:cubicBezTo>
                  <a:cubicBezTo>
                    <a:pt x="496" y="26"/>
                    <a:pt x="496" y="26"/>
                    <a:pt x="496" y="26"/>
                  </a:cubicBezTo>
                  <a:cubicBezTo>
                    <a:pt x="496" y="25"/>
                    <a:pt x="495" y="25"/>
                    <a:pt x="495" y="24"/>
                  </a:cubicBezTo>
                  <a:cubicBezTo>
                    <a:pt x="508" y="23"/>
                    <a:pt x="508" y="23"/>
                    <a:pt x="508" y="23"/>
                  </a:cubicBezTo>
                  <a:cubicBezTo>
                    <a:pt x="495" y="22"/>
                    <a:pt x="485" y="19"/>
                    <a:pt x="473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80" y="18"/>
                    <a:pt x="484" y="19"/>
                    <a:pt x="493" y="19"/>
                  </a:cubicBezTo>
                  <a:cubicBezTo>
                    <a:pt x="450" y="15"/>
                    <a:pt x="450" y="15"/>
                    <a:pt x="450" y="15"/>
                  </a:cubicBezTo>
                  <a:cubicBezTo>
                    <a:pt x="365" y="7"/>
                    <a:pt x="365" y="7"/>
                    <a:pt x="365" y="7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89" y="5"/>
                    <a:pt x="60" y="11"/>
                    <a:pt x="30" y="17"/>
                  </a:cubicBezTo>
                  <a:cubicBezTo>
                    <a:pt x="22" y="18"/>
                    <a:pt x="15" y="21"/>
                    <a:pt x="8" y="27"/>
                  </a:cubicBezTo>
                  <a:cubicBezTo>
                    <a:pt x="6" y="29"/>
                    <a:pt x="2" y="28"/>
                    <a:pt x="1" y="32"/>
                  </a:cubicBezTo>
                  <a:cubicBezTo>
                    <a:pt x="0" y="38"/>
                    <a:pt x="7" y="40"/>
                    <a:pt x="10" y="44"/>
                  </a:cubicBezTo>
                  <a:cubicBezTo>
                    <a:pt x="41" y="54"/>
                    <a:pt x="72" y="61"/>
                    <a:pt x="106" y="64"/>
                  </a:cubicBezTo>
                  <a:cubicBezTo>
                    <a:pt x="133" y="64"/>
                    <a:pt x="160" y="63"/>
                    <a:pt x="186" y="62"/>
                  </a:cubicBezTo>
                  <a:cubicBezTo>
                    <a:pt x="190" y="61"/>
                    <a:pt x="193" y="62"/>
                    <a:pt x="197" y="61"/>
                  </a:cubicBezTo>
                  <a:cubicBezTo>
                    <a:pt x="259" y="56"/>
                    <a:pt x="323" y="62"/>
                    <a:pt x="386" y="55"/>
                  </a:cubicBezTo>
                  <a:cubicBezTo>
                    <a:pt x="390" y="53"/>
                    <a:pt x="398" y="52"/>
                    <a:pt x="402" y="51"/>
                  </a:cubicBezTo>
                  <a:cubicBezTo>
                    <a:pt x="407" y="50"/>
                    <a:pt x="415" y="51"/>
                    <a:pt x="419" y="46"/>
                  </a:cubicBezTo>
                  <a:cubicBezTo>
                    <a:pt x="419" y="48"/>
                    <a:pt x="420" y="45"/>
                    <a:pt x="421" y="47"/>
                  </a:cubicBezTo>
                  <a:cubicBezTo>
                    <a:pt x="421" y="48"/>
                    <a:pt x="421" y="48"/>
                    <a:pt x="421" y="48"/>
                  </a:cubicBezTo>
                  <a:cubicBezTo>
                    <a:pt x="425" y="44"/>
                    <a:pt x="425" y="44"/>
                    <a:pt x="425" y="44"/>
                  </a:cubicBezTo>
                  <a:cubicBezTo>
                    <a:pt x="426" y="44"/>
                    <a:pt x="428" y="45"/>
                    <a:pt x="429" y="43"/>
                  </a:cubicBezTo>
                  <a:cubicBezTo>
                    <a:pt x="431" y="43"/>
                    <a:pt x="434" y="45"/>
                    <a:pt x="435" y="41"/>
                  </a:cubicBezTo>
                  <a:cubicBezTo>
                    <a:pt x="436" y="42"/>
                    <a:pt x="436" y="42"/>
                    <a:pt x="436" y="42"/>
                  </a:cubicBezTo>
                  <a:cubicBezTo>
                    <a:pt x="468" y="35"/>
                    <a:pt x="493" y="41"/>
                    <a:pt x="527" y="37"/>
                  </a:cubicBezTo>
                  <a:cubicBezTo>
                    <a:pt x="525" y="37"/>
                    <a:pt x="523" y="37"/>
                    <a:pt x="522" y="36"/>
                  </a:cubicBezTo>
                  <a:close/>
                  <a:moveTo>
                    <a:pt x="473" y="28"/>
                  </a:moveTo>
                  <a:cubicBezTo>
                    <a:pt x="473" y="27"/>
                    <a:pt x="474" y="26"/>
                    <a:pt x="475" y="28"/>
                  </a:cubicBezTo>
                  <a:lnTo>
                    <a:pt x="473" y="28"/>
                  </a:lnTo>
                  <a:close/>
                  <a:moveTo>
                    <a:pt x="484" y="28"/>
                  </a:moveTo>
                  <a:cubicBezTo>
                    <a:pt x="482" y="28"/>
                    <a:pt x="482" y="28"/>
                    <a:pt x="482" y="28"/>
                  </a:cubicBezTo>
                  <a:cubicBezTo>
                    <a:pt x="482" y="28"/>
                    <a:pt x="482" y="28"/>
                    <a:pt x="482" y="28"/>
                  </a:cubicBezTo>
                  <a:cubicBezTo>
                    <a:pt x="484" y="28"/>
                    <a:pt x="484" y="28"/>
                    <a:pt x="484" y="28"/>
                  </a:cubicBezTo>
                  <a:close/>
                  <a:moveTo>
                    <a:pt x="489" y="29"/>
                  </a:moveTo>
                  <a:cubicBezTo>
                    <a:pt x="489" y="29"/>
                    <a:pt x="488" y="29"/>
                    <a:pt x="488" y="29"/>
                  </a:cubicBezTo>
                  <a:cubicBezTo>
                    <a:pt x="488" y="29"/>
                    <a:pt x="489" y="29"/>
                    <a:pt x="489" y="29"/>
                  </a:cubicBezTo>
                  <a:cubicBezTo>
                    <a:pt x="489" y="29"/>
                    <a:pt x="490" y="28"/>
                    <a:pt x="491" y="28"/>
                  </a:cubicBezTo>
                  <a:cubicBezTo>
                    <a:pt x="490" y="29"/>
                    <a:pt x="489" y="29"/>
                    <a:pt x="489" y="29"/>
                  </a:cubicBezTo>
                  <a:close/>
                  <a:moveTo>
                    <a:pt x="494" y="24"/>
                  </a:moveTo>
                  <a:cubicBezTo>
                    <a:pt x="489" y="24"/>
                    <a:pt x="489" y="24"/>
                    <a:pt x="489" y="24"/>
                  </a:cubicBezTo>
                  <a:cubicBezTo>
                    <a:pt x="490" y="23"/>
                    <a:pt x="492" y="24"/>
                    <a:pt x="494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8" name="PA-文本框 27">
              <a:extLst>
                <a:ext uri="{FF2B5EF4-FFF2-40B4-BE49-F238E27FC236}">
                  <a16:creationId xmlns:a16="http://schemas.microsoft.com/office/drawing/2014/main" id="{D03033EE-88D6-42A3-99FF-2AEEB12F4860}"/>
                </a:ext>
              </a:extLst>
            </p:cNvPr>
            <p:cNvSpPr txBox="1"/>
            <p:nvPr>
              <p:custDataLst>
                <p:tags r:id="rId24"/>
              </p:custDataLst>
            </p:nvPr>
          </p:nvSpPr>
          <p:spPr>
            <a:xfrm>
              <a:off x="2586200" y="3680221"/>
              <a:ext cx="1969385" cy="461665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2400" b="1" dirty="0"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鹢</a:t>
              </a:r>
              <a:r>
                <a: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首徐回</a:t>
              </a: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(</a:t>
              </a:r>
              <a:r>
                <a:rPr kumimoji="0" lang="en-US" altLang="zh-CN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yì</a:t>
              </a: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)</a:t>
              </a:r>
            </a:p>
          </p:txBody>
        </p:sp>
      </p:grpSp>
      <p:grpSp>
        <p:nvGrpSpPr>
          <p:cNvPr id="60" name="PA-组合 59">
            <a:extLst>
              <a:ext uri="{FF2B5EF4-FFF2-40B4-BE49-F238E27FC236}">
                <a16:creationId xmlns:a16="http://schemas.microsoft.com/office/drawing/2014/main" id="{423CC587-3185-4BA9-982A-E476E48442D9}"/>
              </a:ext>
            </a:extLst>
          </p:cNvPr>
          <p:cNvGrpSpPr/>
          <p:nvPr>
            <p:custDataLst>
              <p:tags r:id="rId6"/>
            </p:custDataLst>
          </p:nvPr>
        </p:nvGrpSpPr>
        <p:grpSpPr>
          <a:xfrm>
            <a:off x="7601674" y="3710512"/>
            <a:ext cx="2462534" cy="461665"/>
            <a:chOff x="7601674" y="3710512"/>
            <a:chExt cx="2462534" cy="461665"/>
          </a:xfrm>
        </p:grpSpPr>
        <p:sp>
          <p:nvSpPr>
            <p:cNvPr id="31" name="PA-文本框 30">
              <a:extLst>
                <a:ext uri="{FF2B5EF4-FFF2-40B4-BE49-F238E27FC236}">
                  <a16:creationId xmlns:a16="http://schemas.microsoft.com/office/drawing/2014/main" id="{6607D4C9-FDDC-446D-B71A-D664A5C57EC7}"/>
                </a:ext>
              </a:extLst>
            </p:cNvPr>
            <p:cNvSpPr txBox="1"/>
            <p:nvPr>
              <p:custDataLst>
                <p:tags r:id="rId21"/>
              </p:custDataLst>
            </p:nvPr>
          </p:nvSpPr>
          <p:spPr>
            <a:xfrm>
              <a:off x="7601674" y="3710512"/>
              <a:ext cx="2462534" cy="461665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妖童</a:t>
              </a:r>
              <a:r>
                <a:rPr lang="zh-CN" altLang="en-US" sz="2400" b="1" dirty="0"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媛</a:t>
              </a:r>
              <a:r>
                <a: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女</a:t>
              </a: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(</a:t>
              </a:r>
              <a:r>
                <a:rPr kumimoji="0" lang="en-US" altLang="zh-CN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yuàn</a:t>
              </a: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)</a:t>
              </a:r>
            </a:p>
          </p:txBody>
        </p:sp>
        <p:sp>
          <p:nvSpPr>
            <p:cNvPr id="32" name="PA-任意多边形 246">
              <a:extLst>
                <a:ext uri="{FF2B5EF4-FFF2-40B4-BE49-F238E27FC236}">
                  <a16:creationId xmlns:a16="http://schemas.microsoft.com/office/drawing/2014/main" id="{4990B107-48C4-4B69-8EE6-CDD682CFB773}"/>
                </a:ext>
              </a:extLst>
            </p:cNvPr>
            <p:cNvSpPr>
              <a:spLocks noEditPoints="1"/>
            </p:cNvSpPr>
            <p:nvPr>
              <p:custDataLst>
                <p:tags r:id="rId22"/>
              </p:custDataLst>
            </p:nvPr>
          </p:nvSpPr>
          <p:spPr bwMode="auto">
            <a:xfrm>
              <a:off x="7621483" y="4063018"/>
              <a:ext cx="2422917" cy="78510"/>
            </a:xfrm>
            <a:custGeom>
              <a:avLst/>
              <a:gdLst>
                <a:gd name="T0" fmla="*/ 522 w 527"/>
                <a:gd name="T1" fmla="*/ 36 h 64"/>
                <a:gd name="T2" fmla="*/ 525 w 527"/>
                <a:gd name="T3" fmla="*/ 35 h 64"/>
                <a:gd name="T4" fmla="*/ 510 w 527"/>
                <a:gd name="T5" fmla="*/ 33 h 64"/>
                <a:gd name="T6" fmla="*/ 511 w 527"/>
                <a:gd name="T7" fmla="*/ 32 h 64"/>
                <a:gd name="T8" fmla="*/ 508 w 527"/>
                <a:gd name="T9" fmla="*/ 31 h 64"/>
                <a:gd name="T10" fmla="*/ 503 w 527"/>
                <a:gd name="T11" fmla="*/ 31 h 64"/>
                <a:gd name="T12" fmla="*/ 504 w 527"/>
                <a:gd name="T13" fmla="*/ 30 h 64"/>
                <a:gd name="T14" fmla="*/ 501 w 527"/>
                <a:gd name="T15" fmla="*/ 29 h 64"/>
                <a:gd name="T16" fmla="*/ 508 w 527"/>
                <a:gd name="T17" fmla="*/ 28 h 64"/>
                <a:gd name="T18" fmla="*/ 496 w 527"/>
                <a:gd name="T19" fmla="*/ 26 h 64"/>
                <a:gd name="T20" fmla="*/ 495 w 527"/>
                <a:gd name="T21" fmla="*/ 24 h 64"/>
                <a:gd name="T22" fmla="*/ 508 w 527"/>
                <a:gd name="T23" fmla="*/ 23 h 64"/>
                <a:gd name="T24" fmla="*/ 473 w 527"/>
                <a:gd name="T25" fmla="*/ 20 h 64"/>
                <a:gd name="T26" fmla="*/ 472 w 527"/>
                <a:gd name="T27" fmla="*/ 19 h 64"/>
                <a:gd name="T28" fmla="*/ 493 w 527"/>
                <a:gd name="T29" fmla="*/ 19 h 64"/>
                <a:gd name="T30" fmla="*/ 450 w 527"/>
                <a:gd name="T31" fmla="*/ 15 h 64"/>
                <a:gd name="T32" fmla="*/ 365 w 527"/>
                <a:gd name="T33" fmla="*/ 7 h 64"/>
                <a:gd name="T34" fmla="*/ 275 w 527"/>
                <a:gd name="T35" fmla="*/ 0 h 64"/>
                <a:gd name="T36" fmla="*/ 250 w 527"/>
                <a:gd name="T37" fmla="*/ 0 h 64"/>
                <a:gd name="T38" fmla="*/ 120 w 527"/>
                <a:gd name="T39" fmla="*/ 4 h 64"/>
                <a:gd name="T40" fmla="*/ 30 w 527"/>
                <a:gd name="T41" fmla="*/ 17 h 64"/>
                <a:gd name="T42" fmla="*/ 8 w 527"/>
                <a:gd name="T43" fmla="*/ 27 h 64"/>
                <a:gd name="T44" fmla="*/ 1 w 527"/>
                <a:gd name="T45" fmla="*/ 32 h 64"/>
                <a:gd name="T46" fmla="*/ 10 w 527"/>
                <a:gd name="T47" fmla="*/ 44 h 64"/>
                <a:gd name="T48" fmla="*/ 106 w 527"/>
                <a:gd name="T49" fmla="*/ 64 h 64"/>
                <a:gd name="T50" fmla="*/ 186 w 527"/>
                <a:gd name="T51" fmla="*/ 62 h 64"/>
                <a:gd name="T52" fmla="*/ 197 w 527"/>
                <a:gd name="T53" fmla="*/ 61 h 64"/>
                <a:gd name="T54" fmla="*/ 386 w 527"/>
                <a:gd name="T55" fmla="*/ 55 h 64"/>
                <a:gd name="T56" fmla="*/ 402 w 527"/>
                <a:gd name="T57" fmla="*/ 51 h 64"/>
                <a:gd name="T58" fmla="*/ 419 w 527"/>
                <a:gd name="T59" fmla="*/ 46 h 64"/>
                <a:gd name="T60" fmla="*/ 421 w 527"/>
                <a:gd name="T61" fmla="*/ 47 h 64"/>
                <a:gd name="T62" fmla="*/ 421 w 527"/>
                <a:gd name="T63" fmla="*/ 48 h 64"/>
                <a:gd name="T64" fmla="*/ 425 w 527"/>
                <a:gd name="T65" fmla="*/ 44 h 64"/>
                <a:gd name="T66" fmla="*/ 429 w 527"/>
                <a:gd name="T67" fmla="*/ 43 h 64"/>
                <a:gd name="T68" fmla="*/ 435 w 527"/>
                <a:gd name="T69" fmla="*/ 41 h 64"/>
                <a:gd name="T70" fmla="*/ 436 w 527"/>
                <a:gd name="T71" fmla="*/ 42 h 64"/>
                <a:gd name="T72" fmla="*/ 527 w 527"/>
                <a:gd name="T73" fmla="*/ 37 h 64"/>
                <a:gd name="T74" fmla="*/ 522 w 527"/>
                <a:gd name="T75" fmla="*/ 36 h 64"/>
                <a:gd name="T76" fmla="*/ 473 w 527"/>
                <a:gd name="T77" fmla="*/ 28 h 64"/>
                <a:gd name="T78" fmla="*/ 475 w 527"/>
                <a:gd name="T79" fmla="*/ 28 h 64"/>
                <a:gd name="T80" fmla="*/ 473 w 527"/>
                <a:gd name="T81" fmla="*/ 28 h 64"/>
                <a:gd name="T82" fmla="*/ 484 w 527"/>
                <a:gd name="T83" fmla="*/ 28 h 64"/>
                <a:gd name="T84" fmla="*/ 482 w 527"/>
                <a:gd name="T85" fmla="*/ 28 h 64"/>
                <a:gd name="T86" fmla="*/ 482 w 527"/>
                <a:gd name="T87" fmla="*/ 28 h 64"/>
                <a:gd name="T88" fmla="*/ 484 w 527"/>
                <a:gd name="T89" fmla="*/ 28 h 64"/>
                <a:gd name="T90" fmla="*/ 489 w 527"/>
                <a:gd name="T91" fmla="*/ 29 h 64"/>
                <a:gd name="T92" fmla="*/ 488 w 527"/>
                <a:gd name="T93" fmla="*/ 29 h 64"/>
                <a:gd name="T94" fmla="*/ 489 w 527"/>
                <a:gd name="T95" fmla="*/ 29 h 64"/>
                <a:gd name="T96" fmla="*/ 491 w 527"/>
                <a:gd name="T97" fmla="*/ 28 h 64"/>
                <a:gd name="T98" fmla="*/ 489 w 527"/>
                <a:gd name="T99" fmla="*/ 29 h 64"/>
                <a:gd name="T100" fmla="*/ 494 w 527"/>
                <a:gd name="T101" fmla="*/ 24 h 64"/>
                <a:gd name="T102" fmla="*/ 489 w 527"/>
                <a:gd name="T103" fmla="*/ 24 h 64"/>
                <a:gd name="T104" fmla="*/ 494 w 527"/>
                <a:gd name="T105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7" h="64">
                  <a:moveTo>
                    <a:pt x="522" y="36"/>
                  </a:moveTo>
                  <a:cubicBezTo>
                    <a:pt x="525" y="35"/>
                    <a:pt x="525" y="35"/>
                    <a:pt x="525" y="35"/>
                  </a:cubicBezTo>
                  <a:cubicBezTo>
                    <a:pt x="520" y="34"/>
                    <a:pt x="515" y="35"/>
                    <a:pt x="510" y="33"/>
                  </a:cubicBezTo>
                  <a:cubicBezTo>
                    <a:pt x="511" y="32"/>
                    <a:pt x="511" y="32"/>
                    <a:pt x="511" y="32"/>
                  </a:cubicBezTo>
                  <a:cubicBezTo>
                    <a:pt x="510" y="32"/>
                    <a:pt x="509" y="33"/>
                    <a:pt x="508" y="31"/>
                  </a:cubicBezTo>
                  <a:cubicBezTo>
                    <a:pt x="507" y="34"/>
                    <a:pt x="505" y="31"/>
                    <a:pt x="503" y="31"/>
                  </a:cubicBezTo>
                  <a:cubicBezTo>
                    <a:pt x="503" y="31"/>
                    <a:pt x="504" y="30"/>
                    <a:pt x="504" y="30"/>
                  </a:cubicBezTo>
                  <a:cubicBezTo>
                    <a:pt x="501" y="29"/>
                    <a:pt x="501" y="29"/>
                    <a:pt x="501" y="29"/>
                  </a:cubicBezTo>
                  <a:cubicBezTo>
                    <a:pt x="503" y="28"/>
                    <a:pt x="506" y="28"/>
                    <a:pt x="508" y="28"/>
                  </a:cubicBezTo>
                  <a:cubicBezTo>
                    <a:pt x="496" y="26"/>
                    <a:pt x="496" y="26"/>
                    <a:pt x="496" y="26"/>
                  </a:cubicBezTo>
                  <a:cubicBezTo>
                    <a:pt x="496" y="25"/>
                    <a:pt x="495" y="25"/>
                    <a:pt x="495" y="24"/>
                  </a:cubicBezTo>
                  <a:cubicBezTo>
                    <a:pt x="508" y="23"/>
                    <a:pt x="508" y="23"/>
                    <a:pt x="508" y="23"/>
                  </a:cubicBezTo>
                  <a:cubicBezTo>
                    <a:pt x="495" y="22"/>
                    <a:pt x="485" y="19"/>
                    <a:pt x="473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80" y="18"/>
                    <a:pt x="484" y="19"/>
                    <a:pt x="493" y="19"/>
                  </a:cubicBezTo>
                  <a:cubicBezTo>
                    <a:pt x="450" y="15"/>
                    <a:pt x="450" y="15"/>
                    <a:pt x="450" y="15"/>
                  </a:cubicBezTo>
                  <a:cubicBezTo>
                    <a:pt x="365" y="7"/>
                    <a:pt x="365" y="7"/>
                    <a:pt x="365" y="7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89" y="5"/>
                    <a:pt x="60" y="11"/>
                    <a:pt x="30" y="17"/>
                  </a:cubicBezTo>
                  <a:cubicBezTo>
                    <a:pt x="22" y="18"/>
                    <a:pt x="15" y="21"/>
                    <a:pt x="8" y="27"/>
                  </a:cubicBezTo>
                  <a:cubicBezTo>
                    <a:pt x="6" y="29"/>
                    <a:pt x="2" y="28"/>
                    <a:pt x="1" y="32"/>
                  </a:cubicBezTo>
                  <a:cubicBezTo>
                    <a:pt x="0" y="38"/>
                    <a:pt x="7" y="40"/>
                    <a:pt x="10" y="44"/>
                  </a:cubicBezTo>
                  <a:cubicBezTo>
                    <a:pt x="41" y="54"/>
                    <a:pt x="72" y="61"/>
                    <a:pt x="106" y="64"/>
                  </a:cubicBezTo>
                  <a:cubicBezTo>
                    <a:pt x="133" y="64"/>
                    <a:pt x="160" y="63"/>
                    <a:pt x="186" y="62"/>
                  </a:cubicBezTo>
                  <a:cubicBezTo>
                    <a:pt x="190" y="61"/>
                    <a:pt x="193" y="62"/>
                    <a:pt x="197" y="61"/>
                  </a:cubicBezTo>
                  <a:cubicBezTo>
                    <a:pt x="259" y="56"/>
                    <a:pt x="323" y="62"/>
                    <a:pt x="386" y="55"/>
                  </a:cubicBezTo>
                  <a:cubicBezTo>
                    <a:pt x="390" y="53"/>
                    <a:pt x="398" y="52"/>
                    <a:pt x="402" y="51"/>
                  </a:cubicBezTo>
                  <a:cubicBezTo>
                    <a:pt x="407" y="50"/>
                    <a:pt x="415" y="51"/>
                    <a:pt x="419" y="46"/>
                  </a:cubicBezTo>
                  <a:cubicBezTo>
                    <a:pt x="419" y="48"/>
                    <a:pt x="420" y="45"/>
                    <a:pt x="421" y="47"/>
                  </a:cubicBezTo>
                  <a:cubicBezTo>
                    <a:pt x="421" y="48"/>
                    <a:pt x="421" y="48"/>
                    <a:pt x="421" y="48"/>
                  </a:cubicBezTo>
                  <a:cubicBezTo>
                    <a:pt x="425" y="44"/>
                    <a:pt x="425" y="44"/>
                    <a:pt x="425" y="44"/>
                  </a:cubicBezTo>
                  <a:cubicBezTo>
                    <a:pt x="426" y="44"/>
                    <a:pt x="428" y="45"/>
                    <a:pt x="429" y="43"/>
                  </a:cubicBezTo>
                  <a:cubicBezTo>
                    <a:pt x="431" y="43"/>
                    <a:pt x="434" y="45"/>
                    <a:pt x="435" y="41"/>
                  </a:cubicBezTo>
                  <a:cubicBezTo>
                    <a:pt x="436" y="42"/>
                    <a:pt x="436" y="42"/>
                    <a:pt x="436" y="42"/>
                  </a:cubicBezTo>
                  <a:cubicBezTo>
                    <a:pt x="468" y="35"/>
                    <a:pt x="493" y="41"/>
                    <a:pt x="527" y="37"/>
                  </a:cubicBezTo>
                  <a:cubicBezTo>
                    <a:pt x="525" y="37"/>
                    <a:pt x="523" y="37"/>
                    <a:pt x="522" y="36"/>
                  </a:cubicBezTo>
                  <a:close/>
                  <a:moveTo>
                    <a:pt x="473" y="28"/>
                  </a:moveTo>
                  <a:cubicBezTo>
                    <a:pt x="473" y="27"/>
                    <a:pt x="474" y="26"/>
                    <a:pt x="475" y="28"/>
                  </a:cubicBezTo>
                  <a:lnTo>
                    <a:pt x="473" y="28"/>
                  </a:lnTo>
                  <a:close/>
                  <a:moveTo>
                    <a:pt x="484" y="28"/>
                  </a:moveTo>
                  <a:cubicBezTo>
                    <a:pt x="482" y="28"/>
                    <a:pt x="482" y="28"/>
                    <a:pt x="482" y="28"/>
                  </a:cubicBezTo>
                  <a:cubicBezTo>
                    <a:pt x="482" y="28"/>
                    <a:pt x="482" y="28"/>
                    <a:pt x="482" y="28"/>
                  </a:cubicBezTo>
                  <a:cubicBezTo>
                    <a:pt x="484" y="28"/>
                    <a:pt x="484" y="28"/>
                    <a:pt x="484" y="28"/>
                  </a:cubicBezTo>
                  <a:close/>
                  <a:moveTo>
                    <a:pt x="489" y="29"/>
                  </a:moveTo>
                  <a:cubicBezTo>
                    <a:pt x="489" y="29"/>
                    <a:pt x="488" y="29"/>
                    <a:pt x="488" y="29"/>
                  </a:cubicBezTo>
                  <a:cubicBezTo>
                    <a:pt x="488" y="29"/>
                    <a:pt x="489" y="29"/>
                    <a:pt x="489" y="29"/>
                  </a:cubicBezTo>
                  <a:cubicBezTo>
                    <a:pt x="489" y="29"/>
                    <a:pt x="490" y="28"/>
                    <a:pt x="491" y="28"/>
                  </a:cubicBezTo>
                  <a:cubicBezTo>
                    <a:pt x="490" y="29"/>
                    <a:pt x="489" y="29"/>
                    <a:pt x="489" y="29"/>
                  </a:cubicBezTo>
                  <a:close/>
                  <a:moveTo>
                    <a:pt x="494" y="24"/>
                  </a:moveTo>
                  <a:cubicBezTo>
                    <a:pt x="489" y="24"/>
                    <a:pt x="489" y="24"/>
                    <a:pt x="489" y="24"/>
                  </a:cubicBezTo>
                  <a:cubicBezTo>
                    <a:pt x="490" y="23"/>
                    <a:pt x="492" y="24"/>
                    <a:pt x="494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54" name="PA-组合 53">
            <a:extLst>
              <a:ext uri="{FF2B5EF4-FFF2-40B4-BE49-F238E27FC236}">
                <a16:creationId xmlns:a16="http://schemas.microsoft.com/office/drawing/2014/main" id="{95B76DC7-9FD0-44FE-A380-3178C1C45C11}"/>
              </a:ext>
            </a:extLst>
          </p:cNvPr>
          <p:cNvGrpSpPr/>
          <p:nvPr>
            <p:custDataLst>
              <p:tags r:id="rId7"/>
            </p:custDataLst>
          </p:nvPr>
        </p:nvGrpSpPr>
        <p:grpSpPr>
          <a:xfrm>
            <a:off x="2785079" y="2105862"/>
            <a:ext cx="1571627" cy="461665"/>
            <a:chOff x="2785079" y="2105862"/>
            <a:chExt cx="1571627" cy="461665"/>
          </a:xfrm>
        </p:grpSpPr>
        <p:sp>
          <p:nvSpPr>
            <p:cNvPr id="29" name="PA-任意多边形 246">
              <a:extLst>
                <a:ext uri="{FF2B5EF4-FFF2-40B4-BE49-F238E27FC236}">
                  <a16:creationId xmlns:a16="http://schemas.microsoft.com/office/drawing/2014/main" id="{1416A89D-003A-469D-8AB2-3E11CB4B7130}"/>
                </a:ext>
              </a:extLst>
            </p:cNvPr>
            <p:cNvSpPr>
              <a:spLocks noEditPoints="1"/>
            </p:cNvSpPr>
            <p:nvPr>
              <p:custDataLst>
                <p:tags r:id="rId19"/>
              </p:custDataLst>
            </p:nvPr>
          </p:nvSpPr>
          <p:spPr bwMode="auto">
            <a:xfrm>
              <a:off x="2785079" y="2488660"/>
              <a:ext cx="1571627" cy="78509"/>
            </a:xfrm>
            <a:custGeom>
              <a:avLst/>
              <a:gdLst>
                <a:gd name="T0" fmla="*/ 522 w 527"/>
                <a:gd name="T1" fmla="*/ 36 h 64"/>
                <a:gd name="T2" fmla="*/ 525 w 527"/>
                <a:gd name="T3" fmla="*/ 35 h 64"/>
                <a:gd name="T4" fmla="*/ 510 w 527"/>
                <a:gd name="T5" fmla="*/ 33 h 64"/>
                <a:gd name="T6" fmla="*/ 511 w 527"/>
                <a:gd name="T7" fmla="*/ 32 h 64"/>
                <a:gd name="T8" fmla="*/ 508 w 527"/>
                <a:gd name="T9" fmla="*/ 31 h 64"/>
                <a:gd name="T10" fmla="*/ 503 w 527"/>
                <a:gd name="T11" fmla="*/ 31 h 64"/>
                <a:gd name="T12" fmla="*/ 504 w 527"/>
                <a:gd name="T13" fmla="*/ 30 h 64"/>
                <a:gd name="T14" fmla="*/ 501 w 527"/>
                <a:gd name="T15" fmla="*/ 29 h 64"/>
                <a:gd name="T16" fmla="*/ 508 w 527"/>
                <a:gd name="T17" fmla="*/ 28 h 64"/>
                <a:gd name="T18" fmla="*/ 496 w 527"/>
                <a:gd name="T19" fmla="*/ 26 h 64"/>
                <a:gd name="T20" fmla="*/ 495 w 527"/>
                <a:gd name="T21" fmla="*/ 24 h 64"/>
                <a:gd name="T22" fmla="*/ 508 w 527"/>
                <a:gd name="T23" fmla="*/ 23 h 64"/>
                <a:gd name="T24" fmla="*/ 473 w 527"/>
                <a:gd name="T25" fmla="*/ 20 h 64"/>
                <a:gd name="T26" fmla="*/ 472 w 527"/>
                <a:gd name="T27" fmla="*/ 19 h 64"/>
                <a:gd name="T28" fmla="*/ 493 w 527"/>
                <a:gd name="T29" fmla="*/ 19 h 64"/>
                <a:gd name="T30" fmla="*/ 450 w 527"/>
                <a:gd name="T31" fmla="*/ 15 h 64"/>
                <a:gd name="T32" fmla="*/ 365 w 527"/>
                <a:gd name="T33" fmla="*/ 7 h 64"/>
                <a:gd name="T34" fmla="*/ 275 w 527"/>
                <a:gd name="T35" fmla="*/ 0 h 64"/>
                <a:gd name="T36" fmla="*/ 250 w 527"/>
                <a:gd name="T37" fmla="*/ 0 h 64"/>
                <a:gd name="T38" fmla="*/ 120 w 527"/>
                <a:gd name="T39" fmla="*/ 4 h 64"/>
                <a:gd name="T40" fmla="*/ 30 w 527"/>
                <a:gd name="T41" fmla="*/ 17 h 64"/>
                <a:gd name="T42" fmla="*/ 8 w 527"/>
                <a:gd name="T43" fmla="*/ 27 h 64"/>
                <a:gd name="T44" fmla="*/ 1 w 527"/>
                <a:gd name="T45" fmla="*/ 32 h 64"/>
                <a:gd name="T46" fmla="*/ 10 w 527"/>
                <a:gd name="T47" fmla="*/ 44 h 64"/>
                <a:gd name="T48" fmla="*/ 106 w 527"/>
                <a:gd name="T49" fmla="*/ 64 h 64"/>
                <a:gd name="T50" fmla="*/ 186 w 527"/>
                <a:gd name="T51" fmla="*/ 62 h 64"/>
                <a:gd name="T52" fmla="*/ 197 w 527"/>
                <a:gd name="T53" fmla="*/ 61 h 64"/>
                <a:gd name="T54" fmla="*/ 386 w 527"/>
                <a:gd name="T55" fmla="*/ 55 h 64"/>
                <a:gd name="T56" fmla="*/ 402 w 527"/>
                <a:gd name="T57" fmla="*/ 51 h 64"/>
                <a:gd name="T58" fmla="*/ 419 w 527"/>
                <a:gd name="T59" fmla="*/ 46 h 64"/>
                <a:gd name="T60" fmla="*/ 421 w 527"/>
                <a:gd name="T61" fmla="*/ 47 h 64"/>
                <a:gd name="T62" fmla="*/ 421 w 527"/>
                <a:gd name="T63" fmla="*/ 48 h 64"/>
                <a:gd name="T64" fmla="*/ 425 w 527"/>
                <a:gd name="T65" fmla="*/ 44 h 64"/>
                <a:gd name="T66" fmla="*/ 429 w 527"/>
                <a:gd name="T67" fmla="*/ 43 h 64"/>
                <a:gd name="T68" fmla="*/ 435 w 527"/>
                <a:gd name="T69" fmla="*/ 41 h 64"/>
                <a:gd name="T70" fmla="*/ 436 w 527"/>
                <a:gd name="T71" fmla="*/ 42 h 64"/>
                <a:gd name="T72" fmla="*/ 527 w 527"/>
                <a:gd name="T73" fmla="*/ 37 h 64"/>
                <a:gd name="T74" fmla="*/ 522 w 527"/>
                <a:gd name="T75" fmla="*/ 36 h 64"/>
                <a:gd name="T76" fmla="*/ 473 w 527"/>
                <a:gd name="T77" fmla="*/ 28 h 64"/>
                <a:gd name="T78" fmla="*/ 475 w 527"/>
                <a:gd name="T79" fmla="*/ 28 h 64"/>
                <a:gd name="T80" fmla="*/ 473 w 527"/>
                <a:gd name="T81" fmla="*/ 28 h 64"/>
                <a:gd name="T82" fmla="*/ 484 w 527"/>
                <a:gd name="T83" fmla="*/ 28 h 64"/>
                <a:gd name="T84" fmla="*/ 482 w 527"/>
                <a:gd name="T85" fmla="*/ 28 h 64"/>
                <a:gd name="T86" fmla="*/ 482 w 527"/>
                <a:gd name="T87" fmla="*/ 28 h 64"/>
                <a:gd name="T88" fmla="*/ 484 w 527"/>
                <a:gd name="T89" fmla="*/ 28 h 64"/>
                <a:gd name="T90" fmla="*/ 489 w 527"/>
                <a:gd name="T91" fmla="*/ 29 h 64"/>
                <a:gd name="T92" fmla="*/ 488 w 527"/>
                <a:gd name="T93" fmla="*/ 29 h 64"/>
                <a:gd name="T94" fmla="*/ 489 w 527"/>
                <a:gd name="T95" fmla="*/ 29 h 64"/>
                <a:gd name="T96" fmla="*/ 491 w 527"/>
                <a:gd name="T97" fmla="*/ 28 h 64"/>
                <a:gd name="T98" fmla="*/ 489 w 527"/>
                <a:gd name="T99" fmla="*/ 29 h 64"/>
                <a:gd name="T100" fmla="*/ 494 w 527"/>
                <a:gd name="T101" fmla="*/ 24 h 64"/>
                <a:gd name="T102" fmla="*/ 489 w 527"/>
                <a:gd name="T103" fmla="*/ 24 h 64"/>
                <a:gd name="T104" fmla="*/ 494 w 527"/>
                <a:gd name="T105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7" h="64">
                  <a:moveTo>
                    <a:pt x="522" y="36"/>
                  </a:moveTo>
                  <a:cubicBezTo>
                    <a:pt x="525" y="35"/>
                    <a:pt x="525" y="35"/>
                    <a:pt x="525" y="35"/>
                  </a:cubicBezTo>
                  <a:cubicBezTo>
                    <a:pt x="520" y="34"/>
                    <a:pt x="515" y="35"/>
                    <a:pt x="510" y="33"/>
                  </a:cubicBezTo>
                  <a:cubicBezTo>
                    <a:pt x="511" y="32"/>
                    <a:pt x="511" y="32"/>
                    <a:pt x="511" y="32"/>
                  </a:cubicBezTo>
                  <a:cubicBezTo>
                    <a:pt x="510" y="32"/>
                    <a:pt x="509" y="33"/>
                    <a:pt x="508" y="31"/>
                  </a:cubicBezTo>
                  <a:cubicBezTo>
                    <a:pt x="507" y="34"/>
                    <a:pt x="505" y="31"/>
                    <a:pt x="503" y="31"/>
                  </a:cubicBezTo>
                  <a:cubicBezTo>
                    <a:pt x="503" y="31"/>
                    <a:pt x="504" y="30"/>
                    <a:pt x="504" y="30"/>
                  </a:cubicBezTo>
                  <a:cubicBezTo>
                    <a:pt x="501" y="29"/>
                    <a:pt x="501" y="29"/>
                    <a:pt x="501" y="29"/>
                  </a:cubicBezTo>
                  <a:cubicBezTo>
                    <a:pt x="503" y="28"/>
                    <a:pt x="506" y="28"/>
                    <a:pt x="508" y="28"/>
                  </a:cubicBezTo>
                  <a:cubicBezTo>
                    <a:pt x="496" y="26"/>
                    <a:pt x="496" y="26"/>
                    <a:pt x="496" y="26"/>
                  </a:cubicBezTo>
                  <a:cubicBezTo>
                    <a:pt x="496" y="25"/>
                    <a:pt x="495" y="25"/>
                    <a:pt x="495" y="24"/>
                  </a:cubicBezTo>
                  <a:cubicBezTo>
                    <a:pt x="508" y="23"/>
                    <a:pt x="508" y="23"/>
                    <a:pt x="508" y="23"/>
                  </a:cubicBezTo>
                  <a:cubicBezTo>
                    <a:pt x="495" y="22"/>
                    <a:pt x="485" y="19"/>
                    <a:pt x="473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80" y="18"/>
                    <a:pt x="484" y="19"/>
                    <a:pt x="493" y="19"/>
                  </a:cubicBezTo>
                  <a:cubicBezTo>
                    <a:pt x="450" y="15"/>
                    <a:pt x="450" y="15"/>
                    <a:pt x="450" y="15"/>
                  </a:cubicBezTo>
                  <a:cubicBezTo>
                    <a:pt x="365" y="7"/>
                    <a:pt x="365" y="7"/>
                    <a:pt x="365" y="7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89" y="5"/>
                    <a:pt x="60" y="11"/>
                    <a:pt x="30" y="17"/>
                  </a:cubicBezTo>
                  <a:cubicBezTo>
                    <a:pt x="22" y="18"/>
                    <a:pt x="15" y="21"/>
                    <a:pt x="8" y="27"/>
                  </a:cubicBezTo>
                  <a:cubicBezTo>
                    <a:pt x="6" y="29"/>
                    <a:pt x="2" y="28"/>
                    <a:pt x="1" y="32"/>
                  </a:cubicBezTo>
                  <a:cubicBezTo>
                    <a:pt x="0" y="38"/>
                    <a:pt x="7" y="40"/>
                    <a:pt x="10" y="44"/>
                  </a:cubicBezTo>
                  <a:cubicBezTo>
                    <a:pt x="41" y="54"/>
                    <a:pt x="72" y="61"/>
                    <a:pt x="106" y="64"/>
                  </a:cubicBezTo>
                  <a:cubicBezTo>
                    <a:pt x="133" y="64"/>
                    <a:pt x="160" y="63"/>
                    <a:pt x="186" y="62"/>
                  </a:cubicBezTo>
                  <a:cubicBezTo>
                    <a:pt x="190" y="61"/>
                    <a:pt x="193" y="62"/>
                    <a:pt x="197" y="61"/>
                  </a:cubicBezTo>
                  <a:cubicBezTo>
                    <a:pt x="259" y="56"/>
                    <a:pt x="323" y="62"/>
                    <a:pt x="386" y="55"/>
                  </a:cubicBezTo>
                  <a:cubicBezTo>
                    <a:pt x="390" y="53"/>
                    <a:pt x="398" y="52"/>
                    <a:pt x="402" y="51"/>
                  </a:cubicBezTo>
                  <a:cubicBezTo>
                    <a:pt x="407" y="50"/>
                    <a:pt x="415" y="51"/>
                    <a:pt x="419" y="46"/>
                  </a:cubicBezTo>
                  <a:cubicBezTo>
                    <a:pt x="419" y="48"/>
                    <a:pt x="420" y="45"/>
                    <a:pt x="421" y="47"/>
                  </a:cubicBezTo>
                  <a:cubicBezTo>
                    <a:pt x="421" y="48"/>
                    <a:pt x="421" y="48"/>
                    <a:pt x="421" y="48"/>
                  </a:cubicBezTo>
                  <a:cubicBezTo>
                    <a:pt x="425" y="44"/>
                    <a:pt x="425" y="44"/>
                    <a:pt x="425" y="44"/>
                  </a:cubicBezTo>
                  <a:cubicBezTo>
                    <a:pt x="426" y="44"/>
                    <a:pt x="428" y="45"/>
                    <a:pt x="429" y="43"/>
                  </a:cubicBezTo>
                  <a:cubicBezTo>
                    <a:pt x="431" y="43"/>
                    <a:pt x="434" y="45"/>
                    <a:pt x="435" y="41"/>
                  </a:cubicBezTo>
                  <a:cubicBezTo>
                    <a:pt x="436" y="42"/>
                    <a:pt x="436" y="42"/>
                    <a:pt x="436" y="42"/>
                  </a:cubicBezTo>
                  <a:cubicBezTo>
                    <a:pt x="468" y="35"/>
                    <a:pt x="493" y="41"/>
                    <a:pt x="527" y="37"/>
                  </a:cubicBezTo>
                  <a:cubicBezTo>
                    <a:pt x="525" y="37"/>
                    <a:pt x="523" y="37"/>
                    <a:pt x="522" y="36"/>
                  </a:cubicBezTo>
                  <a:close/>
                  <a:moveTo>
                    <a:pt x="473" y="28"/>
                  </a:moveTo>
                  <a:cubicBezTo>
                    <a:pt x="473" y="27"/>
                    <a:pt x="474" y="26"/>
                    <a:pt x="475" y="28"/>
                  </a:cubicBezTo>
                  <a:lnTo>
                    <a:pt x="473" y="28"/>
                  </a:lnTo>
                  <a:close/>
                  <a:moveTo>
                    <a:pt x="484" y="28"/>
                  </a:moveTo>
                  <a:cubicBezTo>
                    <a:pt x="482" y="28"/>
                    <a:pt x="482" y="28"/>
                    <a:pt x="482" y="28"/>
                  </a:cubicBezTo>
                  <a:cubicBezTo>
                    <a:pt x="482" y="28"/>
                    <a:pt x="482" y="28"/>
                    <a:pt x="482" y="28"/>
                  </a:cubicBezTo>
                  <a:cubicBezTo>
                    <a:pt x="484" y="28"/>
                    <a:pt x="484" y="28"/>
                    <a:pt x="484" y="28"/>
                  </a:cubicBezTo>
                  <a:close/>
                  <a:moveTo>
                    <a:pt x="489" y="29"/>
                  </a:moveTo>
                  <a:cubicBezTo>
                    <a:pt x="489" y="29"/>
                    <a:pt x="488" y="29"/>
                    <a:pt x="488" y="29"/>
                  </a:cubicBezTo>
                  <a:cubicBezTo>
                    <a:pt x="488" y="29"/>
                    <a:pt x="489" y="29"/>
                    <a:pt x="489" y="29"/>
                  </a:cubicBezTo>
                  <a:cubicBezTo>
                    <a:pt x="489" y="29"/>
                    <a:pt x="490" y="28"/>
                    <a:pt x="491" y="28"/>
                  </a:cubicBezTo>
                  <a:cubicBezTo>
                    <a:pt x="490" y="29"/>
                    <a:pt x="489" y="29"/>
                    <a:pt x="489" y="29"/>
                  </a:cubicBezTo>
                  <a:close/>
                  <a:moveTo>
                    <a:pt x="494" y="24"/>
                  </a:moveTo>
                  <a:cubicBezTo>
                    <a:pt x="489" y="24"/>
                    <a:pt x="489" y="24"/>
                    <a:pt x="489" y="24"/>
                  </a:cubicBezTo>
                  <a:cubicBezTo>
                    <a:pt x="490" y="23"/>
                    <a:pt x="492" y="24"/>
                    <a:pt x="494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33" name="PA-文本框 32">
              <a:extLst>
                <a:ext uri="{FF2B5EF4-FFF2-40B4-BE49-F238E27FC236}">
                  <a16:creationId xmlns:a16="http://schemas.microsoft.com/office/drawing/2014/main" id="{EFAF2BDC-5DCF-4569-A2FF-8256C8EDB7FD}"/>
                </a:ext>
              </a:extLst>
            </p:cNvPr>
            <p:cNvSpPr txBox="1"/>
            <p:nvPr>
              <p:custDataLst>
                <p:tags r:id="rId20"/>
              </p:custDataLst>
            </p:nvPr>
          </p:nvSpPr>
          <p:spPr>
            <a:xfrm>
              <a:off x="2798085" y="2105862"/>
              <a:ext cx="1545616" cy="461665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梵</a:t>
              </a:r>
              <a:r>
                <a:rPr lang="zh-CN" altLang="en-US" sz="2400" b="1" dirty="0"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婀</a:t>
              </a:r>
              <a:r>
                <a: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玲</a:t>
              </a: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(ē)</a:t>
              </a:r>
            </a:p>
          </p:txBody>
        </p:sp>
      </p:grpSp>
      <p:grpSp>
        <p:nvGrpSpPr>
          <p:cNvPr id="52" name="PA-组合 51">
            <a:extLst>
              <a:ext uri="{FF2B5EF4-FFF2-40B4-BE49-F238E27FC236}">
                <a16:creationId xmlns:a16="http://schemas.microsoft.com/office/drawing/2014/main" id="{12453386-5BB2-4202-8D81-892F6681F568}"/>
              </a:ext>
            </a:extLst>
          </p:cNvPr>
          <p:cNvGrpSpPr/>
          <p:nvPr>
            <p:custDataLst>
              <p:tags r:id="rId8"/>
            </p:custDataLst>
          </p:nvPr>
        </p:nvGrpSpPr>
        <p:grpSpPr>
          <a:xfrm>
            <a:off x="2346872" y="4482547"/>
            <a:ext cx="2448042" cy="461665"/>
            <a:chOff x="2346872" y="4482547"/>
            <a:chExt cx="2448042" cy="461665"/>
          </a:xfrm>
        </p:grpSpPr>
        <p:sp>
          <p:nvSpPr>
            <p:cNvPr id="23" name="PA-任意多边形 246">
              <a:extLst>
                <a:ext uri="{FF2B5EF4-FFF2-40B4-BE49-F238E27FC236}">
                  <a16:creationId xmlns:a16="http://schemas.microsoft.com/office/drawing/2014/main" id="{0EEDC4CA-80DA-447F-99E5-730F7095090F}"/>
                </a:ext>
              </a:extLst>
            </p:cNvPr>
            <p:cNvSpPr>
              <a:spLocks noEditPoints="1"/>
            </p:cNvSpPr>
            <p:nvPr>
              <p:custDataLst>
                <p:tags r:id="rId17"/>
              </p:custDataLst>
            </p:nvPr>
          </p:nvSpPr>
          <p:spPr bwMode="auto">
            <a:xfrm>
              <a:off x="2359434" y="4865344"/>
              <a:ext cx="2422917" cy="78510"/>
            </a:xfrm>
            <a:custGeom>
              <a:avLst/>
              <a:gdLst>
                <a:gd name="T0" fmla="*/ 522 w 527"/>
                <a:gd name="T1" fmla="*/ 36 h 64"/>
                <a:gd name="T2" fmla="*/ 525 w 527"/>
                <a:gd name="T3" fmla="*/ 35 h 64"/>
                <a:gd name="T4" fmla="*/ 510 w 527"/>
                <a:gd name="T5" fmla="*/ 33 h 64"/>
                <a:gd name="T6" fmla="*/ 511 w 527"/>
                <a:gd name="T7" fmla="*/ 32 h 64"/>
                <a:gd name="T8" fmla="*/ 508 w 527"/>
                <a:gd name="T9" fmla="*/ 31 h 64"/>
                <a:gd name="T10" fmla="*/ 503 w 527"/>
                <a:gd name="T11" fmla="*/ 31 h 64"/>
                <a:gd name="T12" fmla="*/ 504 w 527"/>
                <a:gd name="T13" fmla="*/ 30 h 64"/>
                <a:gd name="T14" fmla="*/ 501 w 527"/>
                <a:gd name="T15" fmla="*/ 29 h 64"/>
                <a:gd name="T16" fmla="*/ 508 w 527"/>
                <a:gd name="T17" fmla="*/ 28 h 64"/>
                <a:gd name="T18" fmla="*/ 496 w 527"/>
                <a:gd name="T19" fmla="*/ 26 h 64"/>
                <a:gd name="T20" fmla="*/ 495 w 527"/>
                <a:gd name="T21" fmla="*/ 24 h 64"/>
                <a:gd name="T22" fmla="*/ 508 w 527"/>
                <a:gd name="T23" fmla="*/ 23 h 64"/>
                <a:gd name="T24" fmla="*/ 473 w 527"/>
                <a:gd name="T25" fmla="*/ 20 h 64"/>
                <a:gd name="T26" fmla="*/ 472 w 527"/>
                <a:gd name="T27" fmla="*/ 19 h 64"/>
                <a:gd name="T28" fmla="*/ 493 w 527"/>
                <a:gd name="T29" fmla="*/ 19 h 64"/>
                <a:gd name="T30" fmla="*/ 450 w 527"/>
                <a:gd name="T31" fmla="*/ 15 h 64"/>
                <a:gd name="T32" fmla="*/ 365 w 527"/>
                <a:gd name="T33" fmla="*/ 7 h 64"/>
                <a:gd name="T34" fmla="*/ 275 w 527"/>
                <a:gd name="T35" fmla="*/ 0 h 64"/>
                <a:gd name="T36" fmla="*/ 250 w 527"/>
                <a:gd name="T37" fmla="*/ 0 h 64"/>
                <a:gd name="T38" fmla="*/ 120 w 527"/>
                <a:gd name="T39" fmla="*/ 4 h 64"/>
                <a:gd name="T40" fmla="*/ 30 w 527"/>
                <a:gd name="T41" fmla="*/ 17 h 64"/>
                <a:gd name="T42" fmla="*/ 8 w 527"/>
                <a:gd name="T43" fmla="*/ 27 h 64"/>
                <a:gd name="T44" fmla="*/ 1 w 527"/>
                <a:gd name="T45" fmla="*/ 32 h 64"/>
                <a:gd name="T46" fmla="*/ 10 w 527"/>
                <a:gd name="T47" fmla="*/ 44 h 64"/>
                <a:gd name="T48" fmla="*/ 106 w 527"/>
                <a:gd name="T49" fmla="*/ 64 h 64"/>
                <a:gd name="T50" fmla="*/ 186 w 527"/>
                <a:gd name="T51" fmla="*/ 62 h 64"/>
                <a:gd name="T52" fmla="*/ 197 w 527"/>
                <a:gd name="T53" fmla="*/ 61 h 64"/>
                <a:gd name="T54" fmla="*/ 386 w 527"/>
                <a:gd name="T55" fmla="*/ 55 h 64"/>
                <a:gd name="T56" fmla="*/ 402 w 527"/>
                <a:gd name="T57" fmla="*/ 51 h 64"/>
                <a:gd name="T58" fmla="*/ 419 w 527"/>
                <a:gd name="T59" fmla="*/ 46 h 64"/>
                <a:gd name="T60" fmla="*/ 421 w 527"/>
                <a:gd name="T61" fmla="*/ 47 h 64"/>
                <a:gd name="T62" fmla="*/ 421 w 527"/>
                <a:gd name="T63" fmla="*/ 48 h 64"/>
                <a:gd name="T64" fmla="*/ 425 w 527"/>
                <a:gd name="T65" fmla="*/ 44 h 64"/>
                <a:gd name="T66" fmla="*/ 429 w 527"/>
                <a:gd name="T67" fmla="*/ 43 h 64"/>
                <a:gd name="T68" fmla="*/ 435 w 527"/>
                <a:gd name="T69" fmla="*/ 41 h 64"/>
                <a:gd name="T70" fmla="*/ 436 w 527"/>
                <a:gd name="T71" fmla="*/ 42 h 64"/>
                <a:gd name="T72" fmla="*/ 527 w 527"/>
                <a:gd name="T73" fmla="*/ 37 h 64"/>
                <a:gd name="T74" fmla="*/ 522 w 527"/>
                <a:gd name="T75" fmla="*/ 36 h 64"/>
                <a:gd name="T76" fmla="*/ 473 w 527"/>
                <a:gd name="T77" fmla="*/ 28 h 64"/>
                <a:gd name="T78" fmla="*/ 475 w 527"/>
                <a:gd name="T79" fmla="*/ 28 h 64"/>
                <a:gd name="T80" fmla="*/ 473 w 527"/>
                <a:gd name="T81" fmla="*/ 28 h 64"/>
                <a:gd name="T82" fmla="*/ 484 w 527"/>
                <a:gd name="T83" fmla="*/ 28 h 64"/>
                <a:gd name="T84" fmla="*/ 482 w 527"/>
                <a:gd name="T85" fmla="*/ 28 h 64"/>
                <a:gd name="T86" fmla="*/ 482 w 527"/>
                <a:gd name="T87" fmla="*/ 28 h 64"/>
                <a:gd name="T88" fmla="*/ 484 w 527"/>
                <a:gd name="T89" fmla="*/ 28 h 64"/>
                <a:gd name="T90" fmla="*/ 489 w 527"/>
                <a:gd name="T91" fmla="*/ 29 h 64"/>
                <a:gd name="T92" fmla="*/ 488 w 527"/>
                <a:gd name="T93" fmla="*/ 29 h 64"/>
                <a:gd name="T94" fmla="*/ 489 w 527"/>
                <a:gd name="T95" fmla="*/ 29 h 64"/>
                <a:gd name="T96" fmla="*/ 491 w 527"/>
                <a:gd name="T97" fmla="*/ 28 h 64"/>
                <a:gd name="T98" fmla="*/ 489 w 527"/>
                <a:gd name="T99" fmla="*/ 29 h 64"/>
                <a:gd name="T100" fmla="*/ 494 w 527"/>
                <a:gd name="T101" fmla="*/ 24 h 64"/>
                <a:gd name="T102" fmla="*/ 489 w 527"/>
                <a:gd name="T103" fmla="*/ 24 h 64"/>
                <a:gd name="T104" fmla="*/ 494 w 527"/>
                <a:gd name="T105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7" h="64">
                  <a:moveTo>
                    <a:pt x="522" y="36"/>
                  </a:moveTo>
                  <a:cubicBezTo>
                    <a:pt x="525" y="35"/>
                    <a:pt x="525" y="35"/>
                    <a:pt x="525" y="35"/>
                  </a:cubicBezTo>
                  <a:cubicBezTo>
                    <a:pt x="520" y="34"/>
                    <a:pt x="515" y="35"/>
                    <a:pt x="510" y="33"/>
                  </a:cubicBezTo>
                  <a:cubicBezTo>
                    <a:pt x="511" y="32"/>
                    <a:pt x="511" y="32"/>
                    <a:pt x="511" y="32"/>
                  </a:cubicBezTo>
                  <a:cubicBezTo>
                    <a:pt x="510" y="32"/>
                    <a:pt x="509" y="33"/>
                    <a:pt x="508" y="31"/>
                  </a:cubicBezTo>
                  <a:cubicBezTo>
                    <a:pt x="507" y="34"/>
                    <a:pt x="505" y="31"/>
                    <a:pt x="503" y="31"/>
                  </a:cubicBezTo>
                  <a:cubicBezTo>
                    <a:pt x="503" y="31"/>
                    <a:pt x="504" y="30"/>
                    <a:pt x="504" y="30"/>
                  </a:cubicBezTo>
                  <a:cubicBezTo>
                    <a:pt x="501" y="29"/>
                    <a:pt x="501" y="29"/>
                    <a:pt x="501" y="29"/>
                  </a:cubicBezTo>
                  <a:cubicBezTo>
                    <a:pt x="503" y="28"/>
                    <a:pt x="506" y="28"/>
                    <a:pt x="508" y="28"/>
                  </a:cubicBezTo>
                  <a:cubicBezTo>
                    <a:pt x="496" y="26"/>
                    <a:pt x="496" y="26"/>
                    <a:pt x="496" y="26"/>
                  </a:cubicBezTo>
                  <a:cubicBezTo>
                    <a:pt x="496" y="25"/>
                    <a:pt x="495" y="25"/>
                    <a:pt x="495" y="24"/>
                  </a:cubicBezTo>
                  <a:cubicBezTo>
                    <a:pt x="508" y="23"/>
                    <a:pt x="508" y="23"/>
                    <a:pt x="508" y="23"/>
                  </a:cubicBezTo>
                  <a:cubicBezTo>
                    <a:pt x="495" y="22"/>
                    <a:pt x="485" y="19"/>
                    <a:pt x="473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80" y="18"/>
                    <a:pt x="484" y="19"/>
                    <a:pt x="493" y="19"/>
                  </a:cubicBezTo>
                  <a:cubicBezTo>
                    <a:pt x="450" y="15"/>
                    <a:pt x="450" y="15"/>
                    <a:pt x="450" y="15"/>
                  </a:cubicBezTo>
                  <a:cubicBezTo>
                    <a:pt x="365" y="7"/>
                    <a:pt x="365" y="7"/>
                    <a:pt x="365" y="7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89" y="5"/>
                    <a:pt x="60" y="11"/>
                    <a:pt x="30" y="17"/>
                  </a:cubicBezTo>
                  <a:cubicBezTo>
                    <a:pt x="22" y="18"/>
                    <a:pt x="15" y="21"/>
                    <a:pt x="8" y="27"/>
                  </a:cubicBezTo>
                  <a:cubicBezTo>
                    <a:pt x="6" y="29"/>
                    <a:pt x="2" y="28"/>
                    <a:pt x="1" y="32"/>
                  </a:cubicBezTo>
                  <a:cubicBezTo>
                    <a:pt x="0" y="38"/>
                    <a:pt x="7" y="40"/>
                    <a:pt x="10" y="44"/>
                  </a:cubicBezTo>
                  <a:cubicBezTo>
                    <a:pt x="41" y="54"/>
                    <a:pt x="72" y="61"/>
                    <a:pt x="106" y="64"/>
                  </a:cubicBezTo>
                  <a:cubicBezTo>
                    <a:pt x="133" y="64"/>
                    <a:pt x="160" y="63"/>
                    <a:pt x="186" y="62"/>
                  </a:cubicBezTo>
                  <a:cubicBezTo>
                    <a:pt x="190" y="61"/>
                    <a:pt x="193" y="62"/>
                    <a:pt x="197" y="61"/>
                  </a:cubicBezTo>
                  <a:cubicBezTo>
                    <a:pt x="259" y="56"/>
                    <a:pt x="323" y="62"/>
                    <a:pt x="386" y="55"/>
                  </a:cubicBezTo>
                  <a:cubicBezTo>
                    <a:pt x="390" y="53"/>
                    <a:pt x="398" y="52"/>
                    <a:pt x="402" y="51"/>
                  </a:cubicBezTo>
                  <a:cubicBezTo>
                    <a:pt x="407" y="50"/>
                    <a:pt x="415" y="51"/>
                    <a:pt x="419" y="46"/>
                  </a:cubicBezTo>
                  <a:cubicBezTo>
                    <a:pt x="419" y="48"/>
                    <a:pt x="420" y="45"/>
                    <a:pt x="421" y="47"/>
                  </a:cubicBezTo>
                  <a:cubicBezTo>
                    <a:pt x="421" y="48"/>
                    <a:pt x="421" y="48"/>
                    <a:pt x="421" y="48"/>
                  </a:cubicBezTo>
                  <a:cubicBezTo>
                    <a:pt x="425" y="44"/>
                    <a:pt x="425" y="44"/>
                    <a:pt x="425" y="44"/>
                  </a:cubicBezTo>
                  <a:cubicBezTo>
                    <a:pt x="426" y="44"/>
                    <a:pt x="428" y="45"/>
                    <a:pt x="429" y="43"/>
                  </a:cubicBezTo>
                  <a:cubicBezTo>
                    <a:pt x="431" y="43"/>
                    <a:pt x="434" y="45"/>
                    <a:pt x="435" y="41"/>
                  </a:cubicBezTo>
                  <a:cubicBezTo>
                    <a:pt x="436" y="42"/>
                    <a:pt x="436" y="42"/>
                    <a:pt x="436" y="42"/>
                  </a:cubicBezTo>
                  <a:cubicBezTo>
                    <a:pt x="468" y="35"/>
                    <a:pt x="493" y="41"/>
                    <a:pt x="527" y="37"/>
                  </a:cubicBezTo>
                  <a:cubicBezTo>
                    <a:pt x="525" y="37"/>
                    <a:pt x="523" y="37"/>
                    <a:pt x="522" y="36"/>
                  </a:cubicBezTo>
                  <a:close/>
                  <a:moveTo>
                    <a:pt x="473" y="28"/>
                  </a:moveTo>
                  <a:cubicBezTo>
                    <a:pt x="473" y="27"/>
                    <a:pt x="474" y="26"/>
                    <a:pt x="475" y="28"/>
                  </a:cubicBezTo>
                  <a:lnTo>
                    <a:pt x="473" y="28"/>
                  </a:lnTo>
                  <a:close/>
                  <a:moveTo>
                    <a:pt x="484" y="28"/>
                  </a:moveTo>
                  <a:cubicBezTo>
                    <a:pt x="482" y="28"/>
                    <a:pt x="482" y="28"/>
                    <a:pt x="482" y="28"/>
                  </a:cubicBezTo>
                  <a:cubicBezTo>
                    <a:pt x="482" y="28"/>
                    <a:pt x="482" y="28"/>
                    <a:pt x="482" y="28"/>
                  </a:cubicBezTo>
                  <a:cubicBezTo>
                    <a:pt x="484" y="28"/>
                    <a:pt x="484" y="28"/>
                    <a:pt x="484" y="28"/>
                  </a:cubicBezTo>
                  <a:close/>
                  <a:moveTo>
                    <a:pt x="489" y="29"/>
                  </a:moveTo>
                  <a:cubicBezTo>
                    <a:pt x="489" y="29"/>
                    <a:pt x="488" y="29"/>
                    <a:pt x="488" y="29"/>
                  </a:cubicBezTo>
                  <a:cubicBezTo>
                    <a:pt x="488" y="29"/>
                    <a:pt x="489" y="29"/>
                    <a:pt x="489" y="29"/>
                  </a:cubicBezTo>
                  <a:cubicBezTo>
                    <a:pt x="489" y="29"/>
                    <a:pt x="490" y="28"/>
                    <a:pt x="491" y="28"/>
                  </a:cubicBezTo>
                  <a:cubicBezTo>
                    <a:pt x="490" y="29"/>
                    <a:pt x="489" y="29"/>
                    <a:pt x="489" y="29"/>
                  </a:cubicBezTo>
                  <a:close/>
                  <a:moveTo>
                    <a:pt x="494" y="24"/>
                  </a:moveTo>
                  <a:cubicBezTo>
                    <a:pt x="489" y="24"/>
                    <a:pt x="489" y="24"/>
                    <a:pt x="489" y="24"/>
                  </a:cubicBezTo>
                  <a:cubicBezTo>
                    <a:pt x="490" y="23"/>
                    <a:pt x="492" y="24"/>
                    <a:pt x="494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24" name="PA-文本框 23">
              <a:extLst>
                <a:ext uri="{FF2B5EF4-FFF2-40B4-BE49-F238E27FC236}">
                  <a16:creationId xmlns:a16="http://schemas.microsoft.com/office/drawing/2014/main" id="{F42B91EB-4AF4-4635-BB39-9A85FC3D4CF0}"/>
                </a:ext>
              </a:extLst>
            </p:cNvPr>
            <p:cNvSpPr txBox="1"/>
            <p:nvPr>
              <p:custDataLst>
                <p:tags r:id="rId18"/>
              </p:custDataLst>
            </p:nvPr>
          </p:nvSpPr>
          <p:spPr>
            <a:xfrm>
              <a:off x="2346872" y="4482547"/>
              <a:ext cx="2448042" cy="461665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2400" b="1" dirty="0"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袅娜</a:t>
              </a: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(</a:t>
              </a:r>
              <a:r>
                <a:rPr kumimoji="0" lang="en-US" altLang="zh-CN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niǎo</a:t>
              </a: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 </a:t>
              </a:r>
              <a:r>
                <a:rPr kumimoji="0" lang="en-US" altLang="zh-CN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nuó</a:t>
              </a: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)</a:t>
              </a:r>
            </a:p>
          </p:txBody>
        </p:sp>
      </p:grpSp>
      <p:grpSp>
        <p:nvGrpSpPr>
          <p:cNvPr id="59" name="PA-组合 58">
            <a:extLst>
              <a:ext uri="{FF2B5EF4-FFF2-40B4-BE49-F238E27FC236}">
                <a16:creationId xmlns:a16="http://schemas.microsoft.com/office/drawing/2014/main" id="{BEDE5987-F5E5-481E-BEDC-D9FED3481691}"/>
              </a:ext>
            </a:extLst>
          </p:cNvPr>
          <p:cNvGrpSpPr/>
          <p:nvPr>
            <p:custDataLst>
              <p:tags r:id="rId9"/>
            </p:custDataLst>
          </p:nvPr>
        </p:nvGrpSpPr>
        <p:grpSpPr>
          <a:xfrm>
            <a:off x="7795638" y="2908187"/>
            <a:ext cx="2074607" cy="461665"/>
            <a:chOff x="7795638" y="2908187"/>
            <a:chExt cx="2074607" cy="461665"/>
          </a:xfrm>
        </p:grpSpPr>
        <p:sp>
          <p:nvSpPr>
            <p:cNvPr id="35" name="PA-文本框 34">
              <a:extLst>
                <a:ext uri="{FF2B5EF4-FFF2-40B4-BE49-F238E27FC236}">
                  <a16:creationId xmlns:a16="http://schemas.microsoft.com/office/drawing/2014/main" id="{A9AFB446-8C25-49F7-9EA1-6E76F47984DA}"/>
                </a:ext>
              </a:extLst>
            </p:cNvPr>
            <p:cNvSpPr txBox="1"/>
            <p:nvPr>
              <p:custDataLst>
                <p:tags r:id="rId15"/>
              </p:custDataLst>
            </p:nvPr>
          </p:nvSpPr>
          <p:spPr>
            <a:xfrm>
              <a:off x="7795638" y="2908187"/>
              <a:ext cx="2074607" cy="461665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zh-CN" altLang="en-US" sz="2400" b="1" dirty="0"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敛裾</a:t>
              </a: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(</a:t>
              </a:r>
              <a:r>
                <a:rPr kumimoji="0" lang="en-US" altLang="zh-CN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liǎn</a:t>
              </a: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 </a:t>
              </a:r>
              <a:r>
                <a:rPr kumimoji="0" lang="en-US" altLang="zh-CN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jū</a:t>
              </a: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)</a:t>
              </a:r>
            </a:p>
          </p:txBody>
        </p:sp>
        <p:sp>
          <p:nvSpPr>
            <p:cNvPr id="37" name="PA-任意多边形 246">
              <a:extLst>
                <a:ext uri="{FF2B5EF4-FFF2-40B4-BE49-F238E27FC236}">
                  <a16:creationId xmlns:a16="http://schemas.microsoft.com/office/drawing/2014/main" id="{6A6C408B-0C94-448B-BBF9-D5A7E2F6994D}"/>
                </a:ext>
              </a:extLst>
            </p:cNvPr>
            <p:cNvSpPr>
              <a:spLocks noEditPoints="1"/>
            </p:cNvSpPr>
            <p:nvPr>
              <p:custDataLst>
                <p:tags r:id="rId16"/>
              </p:custDataLst>
            </p:nvPr>
          </p:nvSpPr>
          <p:spPr bwMode="auto">
            <a:xfrm>
              <a:off x="8047128" y="3290985"/>
              <a:ext cx="1571627" cy="78509"/>
            </a:xfrm>
            <a:custGeom>
              <a:avLst/>
              <a:gdLst>
                <a:gd name="T0" fmla="*/ 522 w 527"/>
                <a:gd name="T1" fmla="*/ 36 h 64"/>
                <a:gd name="T2" fmla="*/ 525 w 527"/>
                <a:gd name="T3" fmla="*/ 35 h 64"/>
                <a:gd name="T4" fmla="*/ 510 w 527"/>
                <a:gd name="T5" fmla="*/ 33 h 64"/>
                <a:gd name="T6" fmla="*/ 511 w 527"/>
                <a:gd name="T7" fmla="*/ 32 h 64"/>
                <a:gd name="T8" fmla="*/ 508 w 527"/>
                <a:gd name="T9" fmla="*/ 31 h 64"/>
                <a:gd name="T10" fmla="*/ 503 w 527"/>
                <a:gd name="T11" fmla="*/ 31 h 64"/>
                <a:gd name="T12" fmla="*/ 504 w 527"/>
                <a:gd name="T13" fmla="*/ 30 h 64"/>
                <a:gd name="T14" fmla="*/ 501 w 527"/>
                <a:gd name="T15" fmla="*/ 29 h 64"/>
                <a:gd name="T16" fmla="*/ 508 w 527"/>
                <a:gd name="T17" fmla="*/ 28 h 64"/>
                <a:gd name="T18" fmla="*/ 496 w 527"/>
                <a:gd name="T19" fmla="*/ 26 h 64"/>
                <a:gd name="T20" fmla="*/ 495 w 527"/>
                <a:gd name="T21" fmla="*/ 24 h 64"/>
                <a:gd name="T22" fmla="*/ 508 w 527"/>
                <a:gd name="T23" fmla="*/ 23 h 64"/>
                <a:gd name="T24" fmla="*/ 473 w 527"/>
                <a:gd name="T25" fmla="*/ 20 h 64"/>
                <a:gd name="T26" fmla="*/ 472 w 527"/>
                <a:gd name="T27" fmla="*/ 19 h 64"/>
                <a:gd name="T28" fmla="*/ 493 w 527"/>
                <a:gd name="T29" fmla="*/ 19 h 64"/>
                <a:gd name="T30" fmla="*/ 450 w 527"/>
                <a:gd name="T31" fmla="*/ 15 h 64"/>
                <a:gd name="T32" fmla="*/ 365 w 527"/>
                <a:gd name="T33" fmla="*/ 7 h 64"/>
                <a:gd name="T34" fmla="*/ 275 w 527"/>
                <a:gd name="T35" fmla="*/ 0 h 64"/>
                <a:gd name="T36" fmla="*/ 250 w 527"/>
                <a:gd name="T37" fmla="*/ 0 h 64"/>
                <a:gd name="T38" fmla="*/ 120 w 527"/>
                <a:gd name="T39" fmla="*/ 4 h 64"/>
                <a:gd name="T40" fmla="*/ 30 w 527"/>
                <a:gd name="T41" fmla="*/ 17 h 64"/>
                <a:gd name="T42" fmla="*/ 8 w 527"/>
                <a:gd name="T43" fmla="*/ 27 h 64"/>
                <a:gd name="T44" fmla="*/ 1 w 527"/>
                <a:gd name="T45" fmla="*/ 32 h 64"/>
                <a:gd name="T46" fmla="*/ 10 w 527"/>
                <a:gd name="T47" fmla="*/ 44 h 64"/>
                <a:gd name="T48" fmla="*/ 106 w 527"/>
                <a:gd name="T49" fmla="*/ 64 h 64"/>
                <a:gd name="T50" fmla="*/ 186 w 527"/>
                <a:gd name="T51" fmla="*/ 62 h 64"/>
                <a:gd name="T52" fmla="*/ 197 w 527"/>
                <a:gd name="T53" fmla="*/ 61 h 64"/>
                <a:gd name="T54" fmla="*/ 386 w 527"/>
                <a:gd name="T55" fmla="*/ 55 h 64"/>
                <a:gd name="T56" fmla="*/ 402 w 527"/>
                <a:gd name="T57" fmla="*/ 51 h 64"/>
                <a:gd name="T58" fmla="*/ 419 w 527"/>
                <a:gd name="T59" fmla="*/ 46 h 64"/>
                <a:gd name="T60" fmla="*/ 421 w 527"/>
                <a:gd name="T61" fmla="*/ 47 h 64"/>
                <a:gd name="T62" fmla="*/ 421 w 527"/>
                <a:gd name="T63" fmla="*/ 48 h 64"/>
                <a:gd name="T64" fmla="*/ 425 w 527"/>
                <a:gd name="T65" fmla="*/ 44 h 64"/>
                <a:gd name="T66" fmla="*/ 429 w 527"/>
                <a:gd name="T67" fmla="*/ 43 h 64"/>
                <a:gd name="T68" fmla="*/ 435 w 527"/>
                <a:gd name="T69" fmla="*/ 41 h 64"/>
                <a:gd name="T70" fmla="*/ 436 w 527"/>
                <a:gd name="T71" fmla="*/ 42 h 64"/>
                <a:gd name="T72" fmla="*/ 527 w 527"/>
                <a:gd name="T73" fmla="*/ 37 h 64"/>
                <a:gd name="T74" fmla="*/ 522 w 527"/>
                <a:gd name="T75" fmla="*/ 36 h 64"/>
                <a:gd name="T76" fmla="*/ 473 w 527"/>
                <a:gd name="T77" fmla="*/ 28 h 64"/>
                <a:gd name="T78" fmla="*/ 475 w 527"/>
                <a:gd name="T79" fmla="*/ 28 h 64"/>
                <a:gd name="T80" fmla="*/ 473 w 527"/>
                <a:gd name="T81" fmla="*/ 28 h 64"/>
                <a:gd name="T82" fmla="*/ 484 w 527"/>
                <a:gd name="T83" fmla="*/ 28 h 64"/>
                <a:gd name="T84" fmla="*/ 482 w 527"/>
                <a:gd name="T85" fmla="*/ 28 h 64"/>
                <a:gd name="T86" fmla="*/ 482 w 527"/>
                <a:gd name="T87" fmla="*/ 28 h 64"/>
                <a:gd name="T88" fmla="*/ 484 w 527"/>
                <a:gd name="T89" fmla="*/ 28 h 64"/>
                <a:gd name="T90" fmla="*/ 489 w 527"/>
                <a:gd name="T91" fmla="*/ 29 h 64"/>
                <a:gd name="T92" fmla="*/ 488 w 527"/>
                <a:gd name="T93" fmla="*/ 29 h 64"/>
                <a:gd name="T94" fmla="*/ 489 w 527"/>
                <a:gd name="T95" fmla="*/ 29 h 64"/>
                <a:gd name="T96" fmla="*/ 491 w 527"/>
                <a:gd name="T97" fmla="*/ 28 h 64"/>
                <a:gd name="T98" fmla="*/ 489 w 527"/>
                <a:gd name="T99" fmla="*/ 29 h 64"/>
                <a:gd name="T100" fmla="*/ 494 w 527"/>
                <a:gd name="T101" fmla="*/ 24 h 64"/>
                <a:gd name="T102" fmla="*/ 489 w 527"/>
                <a:gd name="T103" fmla="*/ 24 h 64"/>
                <a:gd name="T104" fmla="*/ 494 w 527"/>
                <a:gd name="T105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7" h="64">
                  <a:moveTo>
                    <a:pt x="522" y="36"/>
                  </a:moveTo>
                  <a:cubicBezTo>
                    <a:pt x="525" y="35"/>
                    <a:pt x="525" y="35"/>
                    <a:pt x="525" y="35"/>
                  </a:cubicBezTo>
                  <a:cubicBezTo>
                    <a:pt x="520" y="34"/>
                    <a:pt x="515" y="35"/>
                    <a:pt x="510" y="33"/>
                  </a:cubicBezTo>
                  <a:cubicBezTo>
                    <a:pt x="511" y="32"/>
                    <a:pt x="511" y="32"/>
                    <a:pt x="511" y="32"/>
                  </a:cubicBezTo>
                  <a:cubicBezTo>
                    <a:pt x="510" y="32"/>
                    <a:pt x="509" y="33"/>
                    <a:pt x="508" y="31"/>
                  </a:cubicBezTo>
                  <a:cubicBezTo>
                    <a:pt x="507" y="34"/>
                    <a:pt x="505" y="31"/>
                    <a:pt x="503" y="31"/>
                  </a:cubicBezTo>
                  <a:cubicBezTo>
                    <a:pt x="503" y="31"/>
                    <a:pt x="504" y="30"/>
                    <a:pt x="504" y="30"/>
                  </a:cubicBezTo>
                  <a:cubicBezTo>
                    <a:pt x="501" y="29"/>
                    <a:pt x="501" y="29"/>
                    <a:pt x="501" y="29"/>
                  </a:cubicBezTo>
                  <a:cubicBezTo>
                    <a:pt x="503" y="28"/>
                    <a:pt x="506" y="28"/>
                    <a:pt x="508" y="28"/>
                  </a:cubicBezTo>
                  <a:cubicBezTo>
                    <a:pt x="496" y="26"/>
                    <a:pt x="496" y="26"/>
                    <a:pt x="496" y="26"/>
                  </a:cubicBezTo>
                  <a:cubicBezTo>
                    <a:pt x="496" y="25"/>
                    <a:pt x="495" y="25"/>
                    <a:pt x="495" y="24"/>
                  </a:cubicBezTo>
                  <a:cubicBezTo>
                    <a:pt x="508" y="23"/>
                    <a:pt x="508" y="23"/>
                    <a:pt x="508" y="23"/>
                  </a:cubicBezTo>
                  <a:cubicBezTo>
                    <a:pt x="495" y="22"/>
                    <a:pt x="485" y="19"/>
                    <a:pt x="473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80" y="18"/>
                    <a:pt x="484" y="19"/>
                    <a:pt x="493" y="19"/>
                  </a:cubicBezTo>
                  <a:cubicBezTo>
                    <a:pt x="450" y="15"/>
                    <a:pt x="450" y="15"/>
                    <a:pt x="450" y="15"/>
                  </a:cubicBezTo>
                  <a:cubicBezTo>
                    <a:pt x="365" y="7"/>
                    <a:pt x="365" y="7"/>
                    <a:pt x="365" y="7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89" y="5"/>
                    <a:pt x="60" y="11"/>
                    <a:pt x="30" y="17"/>
                  </a:cubicBezTo>
                  <a:cubicBezTo>
                    <a:pt x="22" y="18"/>
                    <a:pt x="15" y="21"/>
                    <a:pt x="8" y="27"/>
                  </a:cubicBezTo>
                  <a:cubicBezTo>
                    <a:pt x="6" y="29"/>
                    <a:pt x="2" y="28"/>
                    <a:pt x="1" y="32"/>
                  </a:cubicBezTo>
                  <a:cubicBezTo>
                    <a:pt x="0" y="38"/>
                    <a:pt x="7" y="40"/>
                    <a:pt x="10" y="44"/>
                  </a:cubicBezTo>
                  <a:cubicBezTo>
                    <a:pt x="41" y="54"/>
                    <a:pt x="72" y="61"/>
                    <a:pt x="106" y="64"/>
                  </a:cubicBezTo>
                  <a:cubicBezTo>
                    <a:pt x="133" y="64"/>
                    <a:pt x="160" y="63"/>
                    <a:pt x="186" y="62"/>
                  </a:cubicBezTo>
                  <a:cubicBezTo>
                    <a:pt x="190" y="61"/>
                    <a:pt x="193" y="62"/>
                    <a:pt x="197" y="61"/>
                  </a:cubicBezTo>
                  <a:cubicBezTo>
                    <a:pt x="259" y="56"/>
                    <a:pt x="323" y="62"/>
                    <a:pt x="386" y="55"/>
                  </a:cubicBezTo>
                  <a:cubicBezTo>
                    <a:pt x="390" y="53"/>
                    <a:pt x="398" y="52"/>
                    <a:pt x="402" y="51"/>
                  </a:cubicBezTo>
                  <a:cubicBezTo>
                    <a:pt x="407" y="50"/>
                    <a:pt x="415" y="51"/>
                    <a:pt x="419" y="46"/>
                  </a:cubicBezTo>
                  <a:cubicBezTo>
                    <a:pt x="419" y="48"/>
                    <a:pt x="420" y="45"/>
                    <a:pt x="421" y="47"/>
                  </a:cubicBezTo>
                  <a:cubicBezTo>
                    <a:pt x="421" y="48"/>
                    <a:pt x="421" y="48"/>
                    <a:pt x="421" y="48"/>
                  </a:cubicBezTo>
                  <a:cubicBezTo>
                    <a:pt x="425" y="44"/>
                    <a:pt x="425" y="44"/>
                    <a:pt x="425" y="44"/>
                  </a:cubicBezTo>
                  <a:cubicBezTo>
                    <a:pt x="426" y="44"/>
                    <a:pt x="428" y="45"/>
                    <a:pt x="429" y="43"/>
                  </a:cubicBezTo>
                  <a:cubicBezTo>
                    <a:pt x="431" y="43"/>
                    <a:pt x="434" y="45"/>
                    <a:pt x="435" y="41"/>
                  </a:cubicBezTo>
                  <a:cubicBezTo>
                    <a:pt x="436" y="42"/>
                    <a:pt x="436" y="42"/>
                    <a:pt x="436" y="42"/>
                  </a:cubicBezTo>
                  <a:cubicBezTo>
                    <a:pt x="468" y="35"/>
                    <a:pt x="493" y="41"/>
                    <a:pt x="527" y="37"/>
                  </a:cubicBezTo>
                  <a:cubicBezTo>
                    <a:pt x="525" y="37"/>
                    <a:pt x="523" y="37"/>
                    <a:pt x="522" y="36"/>
                  </a:cubicBezTo>
                  <a:close/>
                  <a:moveTo>
                    <a:pt x="473" y="28"/>
                  </a:moveTo>
                  <a:cubicBezTo>
                    <a:pt x="473" y="27"/>
                    <a:pt x="474" y="26"/>
                    <a:pt x="475" y="28"/>
                  </a:cubicBezTo>
                  <a:lnTo>
                    <a:pt x="473" y="28"/>
                  </a:lnTo>
                  <a:close/>
                  <a:moveTo>
                    <a:pt x="484" y="28"/>
                  </a:moveTo>
                  <a:cubicBezTo>
                    <a:pt x="482" y="28"/>
                    <a:pt x="482" y="28"/>
                    <a:pt x="482" y="28"/>
                  </a:cubicBezTo>
                  <a:cubicBezTo>
                    <a:pt x="482" y="28"/>
                    <a:pt x="482" y="28"/>
                    <a:pt x="482" y="28"/>
                  </a:cubicBezTo>
                  <a:cubicBezTo>
                    <a:pt x="484" y="28"/>
                    <a:pt x="484" y="28"/>
                    <a:pt x="484" y="28"/>
                  </a:cubicBezTo>
                  <a:close/>
                  <a:moveTo>
                    <a:pt x="489" y="29"/>
                  </a:moveTo>
                  <a:cubicBezTo>
                    <a:pt x="489" y="29"/>
                    <a:pt x="488" y="29"/>
                    <a:pt x="488" y="29"/>
                  </a:cubicBezTo>
                  <a:cubicBezTo>
                    <a:pt x="488" y="29"/>
                    <a:pt x="489" y="29"/>
                    <a:pt x="489" y="29"/>
                  </a:cubicBezTo>
                  <a:cubicBezTo>
                    <a:pt x="489" y="29"/>
                    <a:pt x="490" y="28"/>
                    <a:pt x="491" y="28"/>
                  </a:cubicBezTo>
                  <a:cubicBezTo>
                    <a:pt x="490" y="29"/>
                    <a:pt x="489" y="29"/>
                    <a:pt x="489" y="29"/>
                  </a:cubicBezTo>
                  <a:close/>
                  <a:moveTo>
                    <a:pt x="494" y="24"/>
                  </a:moveTo>
                  <a:cubicBezTo>
                    <a:pt x="489" y="24"/>
                    <a:pt x="489" y="24"/>
                    <a:pt x="489" y="24"/>
                  </a:cubicBezTo>
                  <a:cubicBezTo>
                    <a:pt x="490" y="23"/>
                    <a:pt x="492" y="24"/>
                    <a:pt x="494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58" name="PA-组合 57">
            <a:extLst>
              <a:ext uri="{FF2B5EF4-FFF2-40B4-BE49-F238E27FC236}">
                <a16:creationId xmlns:a16="http://schemas.microsoft.com/office/drawing/2014/main" id="{287F7BF4-7077-4683-8E3D-7454722B6D8E}"/>
              </a:ext>
            </a:extLst>
          </p:cNvPr>
          <p:cNvGrpSpPr/>
          <p:nvPr>
            <p:custDataLst>
              <p:tags r:id="rId10"/>
            </p:custDataLst>
          </p:nvPr>
        </p:nvGrpSpPr>
        <p:grpSpPr>
          <a:xfrm>
            <a:off x="8010409" y="2105862"/>
            <a:ext cx="1645067" cy="461665"/>
            <a:chOff x="8010409" y="2105862"/>
            <a:chExt cx="1645067" cy="461665"/>
          </a:xfrm>
        </p:grpSpPr>
        <p:sp>
          <p:nvSpPr>
            <p:cNvPr id="34" name="PA-任意多边形 246">
              <a:extLst>
                <a:ext uri="{FF2B5EF4-FFF2-40B4-BE49-F238E27FC236}">
                  <a16:creationId xmlns:a16="http://schemas.microsoft.com/office/drawing/2014/main" id="{A97FD3F1-C78A-4460-91CC-223E33AE1C2E}"/>
                </a:ext>
              </a:extLst>
            </p:cNvPr>
            <p:cNvSpPr>
              <a:spLocks noEditPoints="1"/>
            </p:cNvSpPr>
            <p:nvPr>
              <p:custDataLst>
                <p:tags r:id="rId13"/>
              </p:custDataLst>
            </p:nvPr>
          </p:nvSpPr>
          <p:spPr bwMode="auto">
            <a:xfrm>
              <a:off x="8047128" y="2488660"/>
              <a:ext cx="1571627" cy="78509"/>
            </a:xfrm>
            <a:custGeom>
              <a:avLst/>
              <a:gdLst>
                <a:gd name="T0" fmla="*/ 522 w 527"/>
                <a:gd name="T1" fmla="*/ 36 h 64"/>
                <a:gd name="T2" fmla="*/ 525 w 527"/>
                <a:gd name="T3" fmla="*/ 35 h 64"/>
                <a:gd name="T4" fmla="*/ 510 w 527"/>
                <a:gd name="T5" fmla="*/ 33 h 64"/>
                <a:gd name="T6" fmla="*/ 511 w 527"/>
                <a:gd name="T7" fmla="*/ 32 h 64"/>
                <a:gd name="T8" fmla="*/ 508 w 527"/>
                <a:gd name="T9" fmla="*/ 31 h 64"/>
                <a:gd name="T10" fmla="*/ 503 w 527"/>
                <a:gd name="T11" fmla="*/ 31 h 64"/>
                <a:gd name="T12" fmla="*/ 504 w 527"/>
                <a:gd name="T13" fmla="*/ 30 h 64"/>
                <a:gd name="T14" fmla="*/ 501 w 527"/>
                <a:gd name="T15" fmla="*/ 29 h 64"/>
                <a:gd name="T16" fmla="*/ 508 w 527"/>
                <a:gd name="T17" fmla="*/ 28 h 64"/>
                <a:gd name="T18" fmla="*/ 496 w 527"/>
                <a:gd name="T19" fmla="*/ 26 h 64"/>
                <a:gd name="T20" fmla="*/ 495 w 527"/>
                <a:gd name="T21" fmla="*/ 24 h 64"/>
                <a:gd name="T22" fmla="*/ 508 w 527"/>
                <a:gd name="T23" fmla="*/ 23 h 64"/>
                <a:gd name="T24" fmla="*/ 473 w 527"/>
                <a:gd name="T25" fmla="*/ 20 h 64"/>
                <a:gd name="T26" fmla="*/ 472 w 527"/>
                <a:gd name="T27" fmla="*/ 19 h 64"/>
                <a:gd name="T28" fmla="*/ 493 w 527"/>
                <a:gd name="T29" fmla="*/ 19 h 64"/>
                <a:gd name="T30" fmla="*/ 450 w 527"/>
                <a:gd name="T31" fmla="*/ 15 h 64"/>
                <a:gd name="T32" fmla="*/ 365 w 527"/>
                <a:gd name="T33" fmla="*/ 7 h 64"/>
                <a:gd name="T34" fmla="*/ 275 w 527"/>
                <a:gd name="T35" fmla="*/ 0 h 64"/>
                <a:gd name="T36" fmla="*/ 250 w 527"/>
                <a:gd name="T37" fmla="*/ 0 h 64"/>
                <a:gd name="T38" fmla="*/ 120 w 527"/>
                <a:gd name="T39" fmla="*/ 4 h 64"/>
                <a:gd name="T40" fmla="*/ 30 w 527"/>
                <a:gd name="T41" fmla="*/ 17 h 64"/>
                <a:gd name="T42" fmla="*/ 8 w 527"/>
                <a:gd name="T43" fmla="*/ 27 h 64"/>
                <a:gd name="T44" fmla="*/ 1 w 527"/>
                <a:gd name="T45" fmla="*/ 32 h 64"/>
                <a:gd name="T46" fmla="*/ 10 w 527"/>
                <a:gd name="T47" fmla="*/ 44 h 64"/>
                <a:gd name="T48" fmla="*/ 106 w 527"/>
                <a:gd name="T49" fmla="*/ 64 h 64"/>
                <a:gd name="T50" fmla="*/ 186 w 527"/>
                <a:gd name="T51" fmla="*/ 62 h 64"/>
                <a:gd name="T52" fmla="*/ 197 w 527"/>
                <a:gd name="T53" fmla="*/ 61 h 64"/>
                <a:gd name="T54" fmla="*/ 386 w 527"/>
                <a:gd name="T55" fmla="*/ 55 h 64"/>
                <a:gd name="T56" fmla="*/ 402 w 527"/>
                <a:gd name="T57" fmla="*/ 51 h 64"/>
                <a:gd name="T58" fmla="*/ 419 w 527"/>
                <a:gd name="T59" fmla="*/ 46 h 64"/>
                <a:gd name="T60" fmla="*/ 421 w 527"/>
                <a:gd name="T61" fmla="*/ 47 h 64"/>
                <a:gd name="T62" fmla="*/ 421 w 527"/>
                <a:gd name="T63" fmla="*/ 48 h 64"/>
                <a:gd name="T64" fmla="*/ 425 w 527"/>
                <a:gd name="T65" fmla="*/ 44 h 64"/>
                <a:gd name="T66" fmla="*/ 429 w 527"/>
                <a:gd name="T67" fmla="*/ 43 h 64"/>
                <a:gd name="T68" fmla="*/ 435 w 527"/>
                <a:gd name="T69" fmla="*/ 41 h 64"/>
                <a:gd name="T70" fmla="*/ 436 w 527"/>
                <a:gd name="T71" fmla="*/ 42 h 64"/>
                <a:gd name="T72" fmla="*/ 527 w 527"/>
                <a:gd name="T73" fmla="*/ 37 h 64"/>
                <a:gd name="T74" fmla="*/ 522 w 527"/>
                <a:gd name="T75" fmla="*/ 36 h 64"/>
                <a:gd name="T76" fmla="*/ 473 w 527"/>
                <a:gd name="T77" fmla="*/ 28 h 64"/>
                <a:gd name="T78" fmla="*/ 475 w 527"/>
                <a:gd name="T79" fmla="*/ 28 h 64"/>
                <a:gd name="T80" fmla="*/ 473 w 527"/>
                <a:gd name="T81" fmla="*/ 28 h 64"/>
                <a:gd name="T82" fmla="*/ 484 w 527"/>
                <a:gd name="T83" fmla="*/ 28 h 64"/>
                <a:gd name="T84" fmla="*/ 482 w 527"/>
                <a:gd name="T85" fmla="*/ 28 h 64"/>
                <a:gd name="T86" fmla="*/ 482 w 527"/>
                <a:gd name="T87" fmla="*/ 28 h 64"/>
                <a:gd name="T88" fmla="*/ 484 w 527"/>
                <a:gd name="T89" fmla="*/ 28 h 64"/>
                <a:gd name="T90" fmla="*/ 489 w 527"/>
                <a:gd name="T91" fmla="*/ 29 h 64"/>
                <a:gd name="T92" fmla="*/ 488 w 527"/>
                <a:gd name="T93" fmla="*/ 29 h 64"/>
                <a:gd name="T94" fmla="*/ 489 w 527"/>
                <a:gd name="T95" fmla="*/ 29 h 64"/>
                <a:gd name="T96" fmla="*/ 491 w 527"/>
                <a:gd name="T97" fmla="*/ 28 h 64"/>
                <a:gd name="T98" fmla="*/ 489 w 527"/>
                <a:gd name="T99" fmla="*/ 29 h 64"/>
                <a:gd name="T100" fmla="*/ 494 w 527"/>
                <a:gd name="T101" fmla="*/ 24 h 64"/>
                <a:gd name="T102" fmla="*/ 489 w 527"/>
                <a:gd name="T103" fmla="*/ 24 h 64"/>
                <a:gd name="T104" fmla="*/ 494 w 527"/>
                <a:gd name="T105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7" h="64">
                  <a:moveTo>
                    <a:pt x="522" y="36"/>
                  </a:moveTo>
                  <a:cubicBezTo>
                    <a:pt x="525" y="35"/>
                    <a:pt x="525" y="35"/>
                    <a:pt x="525" y="35"/>
                  </a:cubicBezTo>
                  <a:cubicBezTo>
                    <a:pt x="520" y="34"/>
                    <a:pt x="515" y="35"/>
                    <a:pt x="510" y="33"/>
                  </a:cubicBezTo>
                  <a:cubicBezTo>
                    <a:pt x="511" y="32"/>
                    <a:pt x="511" y="32"/>
                    <a:pt x="511" y="32"/>
                  </a:cubicBezTo>
                  <a:cubicBezTo>
                    <a:pt x="510" y="32"/>
                    <a:pt x="509" y="33"/>
                    <a:pt x="508" y="31"/>
                  </a:cubicBezTo>
                  <a:cubicBezTo>
                    <a:pt x="507" y="34"/>
                    <a:pt x="505" y="31"/>
                    <a:pt x="503" y="31"/>
                  </a:cubicBezTo>
                  <a:cubicBezTo>
                    <a:pt x="503" y="31"/>
                    <a:pt x="504" y="30"/>
                    <a:pt x="504" y="30"/>
                  </a:cubicBezTo>
                  <a:cubicBezTo>
                    <a:pt x="501" y="29"/>
                    <a:pt x="501" y="29"/>
                    <a:pt x="501" y="29"/>
                  </a:cubicBezTo>
                  <a:cubicBezTo>
                    <a:pt x="503" y="28"/>
                    <a:pt x="506" y="28"/>
                    <a:pt x="508" y="28"/>
                  </a:cubicBezTo>
                  <a:cubicBezTo>
                    <a:pt x="496" y="26"/>
                    <a:pt x="496" y="26"/>
                    <a:pt x="496" y="26"/>
                  </a:cubicBezTo>
                  <a:cubicBezTo>
                    <a:pt x="496" y="25"/>
                    <a:pt x="495" y="25"/>
                    <a:pt x="495" y="24"/>
                  </a:cubicBezTo>
                  <a:cubicBezTo>
                    <a:pt x="508" y="23"/>
                    <a:pt x="508" y="23"/>
                    <a:pt x="508" y="23"/>
                  </a:cubicBezTo>
                  <a:cubicBezTo>
                    <a:pt x="495" y="22"/>
                    <a:pt x="485" y="19"/>
                    <a:pt x="473" y="20"/>
                  </a:cubicBezTo>
                  <a:cubicBezTo>
                    <a:pt x="472" y="19"/>
                    <a:pt x="472" y="19"/>
                    <a:pt x="472" y="19"/>
                  </a:cubicBezTo>
                  <a:cubicBezTo>
                    <a:pt x="480" y="18"/>
                    <a:pt x="484" y="19"/>
                    <a:pt x="493" y="19"/>
                  </a:cubicBezTo>
                  <a:cubicBezTo>
                    <a:pt x="450" y="15"/>
                    <a:pt x="450" y="15"/>
                    <a:pt x="450" y="15"/>
                  </a:cubicBezTo>
                  <a:cubicBezTo>
                    <a:pt x="365" y="7"/>
                    <a:pt x="365" y="7"/>
                    <a:pt x="365" y="7"/>
                  </a:cubicBezTo>
                  <a:cubicBezTo>
                    <a:pt x="275" y="0"/>
                    <a:pt x="275" y="0"/>
                    <a:pt x="275" y="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89" y="5"/>
                    <a:pt x="60" y="11"/>
                    <a:pt x="30" y="17"/>
                  </a:cubicBezTo>
                  <a:cubicBezTo>
                    <a:pt x="22" y="18"/>
                    <a:pt x="15" y="21"/>
                    <a:pt x="8" y="27"/>
                  </a:cubicBezTo>
                  <a:cubicBezTo>
                    <a:pt x="6" y="29"/>
                    <a:pt x="2" y="28"/>
                    <a:pt x="1" y="32"/>
                  </a:cubicBezTo>
                  <a:cubicBezTo>
                    <a:pt x="0" y="38"/>
                    <a:pt x="7" y="40"/>
                    <a:pt x="10" y="44"/>
                  </a:cubicBezTo>
                  <a:cubicBezTo>
                    <a:pt x="41" y="54"/>
                    <a:pt x="72" y="61"/>
                    <a:pt x="106" y="64"/>
                  </a:cubicBezTo>
                  <a:cubicBezTo>
                    <a:pt x="133" y="64"/>
                    <a:pt x="160" y="63"/>
                    <a:pt x="186" y="62"/>
                  </a:cubicBezTo>
                  <a:cubicBezTo>
                    <a:pt x="190" y="61"/>
                    <a:pt x="193" y="62"/>
                    <a:pt x="197" y="61"/>
                  </a:cubicBezTo>
                  <a:cubicBezTo>
                    <a:pt x="259" y="56"/>
                    <a:pt x="323" y="62"/>
                    <a:pt x="386" y="55"/>
                  </a:cubicBezTo>
                  <a:cubicBezTo>
                    <a:pt x="390" y="53"/>
                    <a:pt x="398" y="52"/>
                    <a:pt x="402" y="51"/>
                  </a:cubicBezTo>
                  <a:cubicBezTo>
                    <a:pt x="407" y="50"/>
                    <a:pt x="415" y="51"/>
                    <a:pt x="419" y="46"/>
                  </a:cubicBezTo>
                  <a:cubicBezTo>
                    <a:pt x="419" y="48"/>
                    <a:pt x="420" y="45"/>
                    <a:pt x="421" y="47"/>
                  </a:cubicBezTo>
                  <a:cubicBezTo>
                    <a:pt x="421" y="48"/>
                    <a:pt x="421" y="48"/>
                    <a:pt x="421" y="48"/>
                  </a:cubicBezTo>
                  <a:cubicBezTo>
                    <a:pt x="425" y="44"/>
                    <a:pt x="425" y="44"/>
                    <a:pt x="425" y="44"/>
                  </a:cubicBezTo>
                  <a:cubicBezTo>
                    <a:pt x="426" y="44"/>
                    <a:pt x="428" y="45"/>
                    <a:pt x="429" y="43"/>
                  </a:cubicBezTo>
                  <a:cubicBezTo>
                    <a:pt x="431" y="43"/>
                    <a:pt x="434" y="45"/>
                    <a:pt x="435" y="41"/>
                  </a:cubicBezTo>
                  <a:cubicBezTo>
                    <a:pt x="436" y="42"/>
                    <a:pt x="436" y="42"/>
                    <a:pt x="436" y="42"/>
                  </a:cubicBezTo>
                  <a:cubicBezTo>
                    <a:pt x="468" y="35"/>
                    <a:pt x="493" y="41"/>
                    <a:pt x="527" y="37"/>
                  </a:cubicBezTo>
                  <a:cubicBezTo>
                    <a:pt x="525" y="37"/>
                    <a:pt x="523" y="37"/>
                    <a:pt x="522" y="36"/>
                  </a:cubicBezTo>
                  <a:close/>
                  <a:moveTo>
                    <a:pt x="473" y="28"/>
                  </a:moveTo>
                  <a:cubicBezTo>
                    <a:pt x="473" y="27"/>
                    <a:pt x="474" y="26"/>
                    <a:pt x="475" y="28"/>
                  </a:cubicBezTo>
                  <a:lnTo>
                    <a:pt x="473" y="28"/>
                  </a:lnTo>
                  <a:close/>
                  <a:moveTo>
                    <a:pt x="484" y="28"/>
                  </a:moveTo>
                  <a:cubicBezTo>
                    <a:pt x="482" y="28"/>
                    <a:pt x="482" y="28"/>
                    <a:pt x="482" y="28"/>
                  </a:cubicBezTo>
                  <a:cubicBezTo>
                    <a:pt x="482" y="28"/>
                    <a:pt x="482" y="28"/>
                    <a:pt x="482" y="28"/>
                  </a:cubicBezTo>
                  <a:cubicBezTo>
                    <a:pt x="484" y="28"/>
                    <a:pt x="484" y="28"/>
                    <a:pt x="484" y="28"/>
                  </a:cubicBezTo>
                  <a:close/>
                  <a:moveTo>
                    <a:pt x="489" y="29"/>
                  </a:moveTo>
                  <a:cubicBezTo>
                    <a:pt x="489" y="29"/>
                    <a:pt x="488" y="29"/>
                    <a:pt x="488" y="29"/>
                  </a:cubicBezTo>
                  <a:cubicBezTo>
                    <a:pt x="488" y="29"/>
                    <a:pt x="489" y="29"/>
                    <a:pt x="489" y="29"/>
                  </a:cubicBezTo>
                  <a:cubicBezTo>
                    <a:pt x="489" y="29"/>
                    <a:pt x="490" y="28"/>
                    <a:pt x="491" y="28"/>
                  </a:cubicBezTo>
                  <a:cubicBezTo>
                    <a:pt x="490" y="29"/>
                    <a:pt x="489" y="29"/>
                    <a:pt x="489" y="29"/>
                  </a:cubicBezTo>
                  <a:close/>
                  <a:moveTo>
                    <a:pt x="494" y="24"/>
                  </a:moveTo>
                  <a:cubicBezTo>
                    <a:pt x="489" y="24"/>
                    <a:pt x="489" y="24"/>
                    <a:pt x="489" y="24"/>
                  </a:cubicBezTo>
                  <a:cubicBezTo>
                    <a:pt x="490" y="23"/>
                    <a:pt x="492" y="24"/>
                    <a:pt x="494" y="2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50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38" name="PA-文本框 37">
              <a:extLst>
                <a:ext uri="{FF2B5EF4-FFF2-40B4-BE49-F238E27FC236}">
                  <a16:creationId xmlns:a16="http://schemas.microsoft.com/office/drawing/2014/main" id="{F626DB29-E858-4E9A-B198-CC252BCC4703}"/>
                </a:ext>
              </a:extLst>
            </p:cNvPr>
            <p:cNvSpPr txBox="1"/>
            <p:nvPr>
              <p:custDataLst>
                <p:tags r:id="rId14"/>
              </p:custDataLst>
            </p:nvPr>
          </p:nvSpPr>
          <p:spPr>
            <a:xfrm>
              <a:off x="8010409" y="2105862"/>
              <a:ext cx="1645067" cy="461665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独</a:t>
              </a:r>
              <a:r>
                <a:rPr lang="zh-CN" altLang="en-US" sz="2400" b="1" dirty="0"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处</a:t>
              </a: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(</a:t>
              </a:r>
              <a:r>
                <a:rPr kumimoji="0" lang="en-US" altLang="zh-CN" sz="24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chǔ</a:t>
              </a:r>
              <a:r>
                <a:rPr kumimoji="0" lang="en-US" altLang="zh-CN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)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id="{307D54ED-FF2C-41C1-A4CE-52A4CC8C8B26}"/>
              </a:ext>
            </a:extLst>
          </p:cNvPr>
          <p:cNvGrpSpPr/>
          <p:nvPr/>
        </p:nvGrpSpPr>
        <p:grpSpPr>
          <a:xfrm>
            <a:off x="5300913" y="2285537"/>
            <a:ext cx="1831225" cy="1831225"/>
            <a:chOff x="5300913" y="2285537"/>
            <a:chExt cx="1831225" cy="1831225"/>
          </a:xfrm>
        </p:grpSpPr>
        <p:pic>
          <p:nvPicPr>
            <p:cNvPr id="62" name="PA-图片 61">
              <a:extLst>
                <a:ext uri="{FF2B5EF4-FFF2-40B4-BE49-F238E27FC236}">
                  <a16:creationId xmlns:a16="http://schemas.microsoft.com/office/drawing/2014/main" id="{CFB37ADD-8C16-4A8B-AEB3-3010F5366E10}"/>
                </a:ext>
              </a:extLst>
            </p:cNvPr>
            <p:cNvPicPr>
              <a:picLocks noChangeAspect="1"/>
            </p:cNvPicPr>
            <p:nvPr>
              <p:custDataLst>
                <p:tags r:id="rId11"/>
              </p:custDataLst>
            </p:nvPr>
          </p:nvPicPr>
          <p:blipFill>
            <a:blip r:embed="rId36" cstate="email">
              <a:extLst>
                <a:ext uri="{BEBA8EAE-BF5A-486C-A8C5-ECC9F3942E4B}">
                  <a14:imgProps xmlns:a14="http://schemas.microsoft.com/office/drawing/2010/main">
                    <a14:imgLayer r:embed="rId37"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300913" y="2285537"/>
              <a:ext cx="1831225" cy="1831225"/>
            </a:xfrm>
            <a:prstGeom prst="rect">
              <a:avLst/>
            </a:prstGeom>
          </p:spPr>
        </p:pic>
        <p:sp>
          <p:nvSpPr>
            <p:cNvPr id="63" name="PA-文本框 62">
              <a:extLst>
                <a:ext uri="{FF2B5EF4-FFF2-40B4-BE49-F238E27FC236}">
                  <a16:creationId xmlns:a16="http://schemas.microsoft.com/office/drawing/2014/main" id="{8E87DF36-71AE-4857-BACB-720D73781643}"/>
                </a:ext>
              </a:extLst>
            </p:cNvPr>
            <p:cNvSpPr txBox="1"/>
            <p:nvPr>
              <p:custDataLst>
                <p:tags r:id="rId12"/>
              </p:custDataLst>
            </p:nvPr>
          </p:nvSpPr>
          <p:spPr>
            <a:xfrm>
              <a:off x="5570194" y="2724096"/>
              <a:ext cx="1292662" cy="954107"/>
            </a:xfrm>
            <a:prstGeom prst="rect">
              <a:avLst/>
            </a:prstGeom>
            <a:noFill/>
          </p:spPr>
          <p:txBody>
            <a:bodyPr vert="horz" wrap="square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注意</a:t>
              </a:r>
              <a:endParaRPr kumimoji="0" lang="en-US" altLang="zh-CN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标黄字</a:t>
              </a:r>
            </a:p>
          </p:txBody>
        </p:sp>
      </p:grpSp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6F610E4E-9137-10DA-735B-A7BD8567FA91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898091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 xmlns:p166="http://schemas.microsoft.com/office/powerpoint/2016/6/main" xmlns:pslz="http://schemas.microsoft.com/office/powerpoint/2016/slidezoom" xmlns:a14="http://schemas.microsoft.com/office/drawing/2010/main" xmlns:a16="http://schemas.microsoft.com/office/drawing/2014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0" presetClass="entr" presetSubtype="0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from x="300000" y="300000"/>
                                      <p:to x="110000" y="110000"/>
                                    </p:animScale>
                                    <p:animScale>
                                      <p:cBhvr>
                                        <p:cTn id="13" dur="7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from x="110000" y="110000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" presetClass="entr" presetSubtype="8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2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2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2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2" decel="10000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3CE5717A-B964-440D-B5E8-26794CC1225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artisticBlur radius="47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525935" y="0"/>
            <a:ext cx="13717935" cy="6858000"/>
          </a:xfrm>
          <a:prstGeom prst="rect">
            <a:avLst/>
          </a:prstGeom>
        </p:spPr>
      </p:pic>
      <p:sp>
        <p:nvSpPr>
          <p:cNvPr id="9" name="Freeform 241">
            <a:extLst>
              <a:ext uri="{FF2B5EF4-FFF2-40B4-BE49-F238E27FC236}">
                <a16:creationId xmlns:a16="http://schemas.microsoft.com/office/drawing/2014/main" id="{64889BDB-49D7-4CFF-9DB8-F355849DA2DF}"/>
              </a:ext>
            </a:extLst>
          </p:cNvPr>
          <p:cNvSpPr>
            <a:spLocks noEditPoints="1"/>
          </p:cNvSpPr>
          <p:nvPr/>
        </p:nvSpPr>
        <p:spPr bwMode="auto">
          <a:xfrm flipV="1">
            <a:off x="4236145" y="-2"/>
            <a:ext cx="7955855" cy="6858001"/>
          </a:xfrm>
          <a:custGeom>
            <a:avLst/>
            <a:gdLst>
              <a:gd name="T0" fmla="*/ 21 w 214"/>
              <a:gd name="T1" fmla="*/ 6 h 185"/>
              <a:gd name="T2" fmla="*/ 50 w 214"/>
              <a:gd name="T3" fmla="*/ 1 h 185"/>
              <a:gd name="T4" fmla="*/ 35 w 214"/>
              <a:gd name="T5" fmla="*/ 2 h 185"/>
              <a:gd name="T6" fmla="*/ 34 w 214"/>
              <a:gd name="T7" fmla="*/ 8 h 185"/>
              <a:gd name="T8" fmla="*/ 103 w 214"/>
              <a:gd name="T9" fmla="*/ 48 h 185"/>
              <a:gd name="T10" fmla="*/ 87 w 214"/>
              <a:gd name="T11" fmla="*/ 37 h 185"/>
              <a:gd name="T12" fmla="*/ 119 w 214"/>
              <a:gd name="T13" fmla="*/ 60 h 185"/>
              <a:gd name="T14" fmla="*/ 63 w 214"/>
              <a:gd name="T15" fmla="*/ 1 h 185"/>
              <a:gd name="T16" fmla="*/ 45 w 214"/>
              <a:gd name="T17" fmla="*/ 8 h 185"/>
              <a:gd name="T18" fmla="*/ 156 w 214"/>
              <a:gd name="T19" fmla="*/ 133 h 185"/>
              <a:gd name="T20" fmla="*/ 157 w 214"/>
              <a:gd name="T21" fmla="*/ 144 h 185"/>
              <a:gd name="T22" fmla="*/ 153 w 214"/>
              <a:gd name="T23" fmla="*/ 135 h 185"/>
              <a:gd name="T24" fmla="*/ 136 w 214"/>
              <a:gd name="T25" fmla="*/ 98 h 185"/>
              <a:gd name="T26" fmla="*/ 143 w 214"/>
              <a:gd name="T27" fmla="*/ 101 h 185"/>
              <a:gd name="T28" fmla="*/ 213 w 214"/>
              <a:gd name="T29" fmla="*/ 144 h 185"/>
              <a:gd name="T30" fmla="*/ 198 w 214"/>
              <a:gd name="T31" fmla="*/ 185 h 185"/>
              <a:gd name="T32" fmla="*/ 172 w 214"/>
              <a:gd name="T33" fmla="*/ 180 h 185"/>
              <a:gd name="T34" fmla="*/ 154 w 214"/>
              <a:gd name="T35" fmla="*/ 118 h 185"/>
              <a:gd name="T36" fmla="*/ 103 w 214"/>
              <a:gd name="T37" fmla="*/ 54 h 185"/>
              <a:gd name="T38" fmla="*/ 116 w 214"/>
              <a:gd name="T39" fmla="*/ 58 h 185"/>
              <a:gd name="T40" fmla="*/ 68 w 214"/>
              <a:gd name="T41" fmla="*/ 19 h 185"/>
              <a:gd name="T42" fmla="*/ 46 w 214"/>
              <a:gd name="T43" fmla="*/ 9 h 185"/>
              <a:gd name="T44" fmla="*/ 70 w 214"/>
              <a:gd name="T45" fmla="*/ 10 h 185"/>
              <a:gd name="T46" fmla="*/ 78 w 214"/>
              <a:gd name="T47" fmla="*/ 2 h 185"/>
              <a:gd name="T48" fmla="*/ 94 w 214"/>
              <a:gd name="T49" fmla="*/ 20 h 185"/>
              <a:gd name="T50" fmla="*/ 94 w 214"/>
              <a:gd name="T51" fmla="*/ 22 h 185"/>
              <a:gd name="T52" fmla="*/ 76 w 214"/>
              <a:gd name="T53" fmla="*/ 14 h 185"/>
              <a:gd name="T54" fmla="*/ 46 w 214"/>
              <a:gd name="T55" fmla="*/ 10 h 185"/>
              <a:gd name="T56" fmla="*/ 71 w 214"/>
              <a:gd name="T57" fmla="*/ 17 h 185"/>
              <a:gd name="T58" fmla="*/ 83 w 214"/>
              <a:gd name="T59" fmla="*/ 29 h 185"/>
              <a:gd name="T60" fmla="*/ 100 w 214"/>
              <a:gd name="T61" fmla="*/ 25 h 185"/>
              <a:gd name="T62" fmla="*/ 120 w 214"/>
              <a:gd name="T63" fmla="*/ 73 h 185"/>
              <a:gd name="T64" fmla="*/ 115 w 214"/>
              <a:gd name="T65" fmla="*/ 65 h 185"/>
              <a:gd name="T66" fmla="*/ 181 w 214"/>
              <a:gd name="T67" fmla="*/ 153 h 185"/>
              <a:gd name="T68" fmla="*/ 174 w 214"/>
              <a:gd name="T69" fmla="*/ 128 h 185"/>
              <a:gd name="T70" fmla="*/ 169 w 214"/>
              <a:gd name="T71" fmla="*/ 169 h 185"/>
              <a:gd name="T72" fmla="*/ 160 w 214"/>
              <a:gd name="T73" fmla="*/ 119 h 185"/>
              <a:gd name="T74" fmla="*/ 152 w 214"/>
              <a:gd name="T75" fmla="*/ 93 h 185"/>
              <a:gd name="T76" fmla="*/ 164 w 214"/>
              <a:gd name="T77" fmla="*/ 109 h 185"/>
              <a:gd name="T78" fmla="*/ 166 w 214"/>
              <a:gd name="T79" fmla="*/ 112 h 185"/>
              <a:gd name="T80" fmla="*/ 148 w 214"/>
              <a:gd name="T81" fmla="*/ 82 h 185"/>
              <a:gd name="T82" fmla="*/ 132 w 214"/>
              <a:gd name="T83" fmla="*/ 71 h 185"/>
              <a:gd name="T84" fmla="*/ 153 w 214"/>
              <a:gd name="T85" fmla="*/ 109 h 185"/>
              <a:gd name="T86" fmla="*/ 169 w 214"/>
              <a:gd name="T87" fmla="*/ 142 h 185"/>
              <a:gd name="T88" fmla="*/ 165 w 214"/>
              <a:gd name="T89" fmla="*/ 170 h 185"/>
              <a:gd name="T90" fmla="*/ 178 w 214"/>
              <a:gd name="T91" fmla="*/ 173 h 185"/>
              <a:gd name="T92" fmla="*/ 201 w 214"/>
              <a:gd name="T93" fmla="*/ 177 h 185"/>
              <a:gd name="T94" fmla="*/ 203 w 214"/>
              <a:gd name="T95" fmla="*/ 165 h 185"/>
              <a:gd name="T96" fmla="*/ 209 w 214"/>
              <a:gd name="T97" fmla="*/ 171 h 185"/>
              <a:gd name="T98" fmla="*/ 202 w 214"/>
              <a:gd name="T99" fmla="*/ 171 h 185"/>
              <a:gd name="T100" fmla="*/ 187 w 214"/>
              <a:gd name="T101" fmla="*/ 172 h 185"/>
              <a:gd name="T102" fmla="*/ 200 w 214"/>
              <a:gd name="T103" fmla="*/ 182 h 185"/>
              <a:gd name="T104" fmla="*/ 213 w 214"/>
              <a:gd name="T105" fmla="*/ 164 h 185"/>
              <a:gd name="T106" fmla="*/ 128 w 214"/>
              <a:gd name="T107" fmla="*/ 77 h 185"/>
              <a:gd name="T108" fmla="*/ 150 w 214"/>
              <a:gd name="T109" fmla="*/ 111 h 185"/>
              <a:gd name="T110" fmla="*/ 97 w 214"/>
              <a:gd name="T111" fmla="*/ 52 h 185"/>
              <a:gd name="T112" fmla="*/ 78 w 214"/>
              <a:gd name="T113" fmla="*/ 36 h 185"/>
              <a:gd name="T114" fmla="*/ 155 w 214"/>
              <a:gd name="T115" fmla="*/ 155 h 185"/>
              <a:gd name="T116" fmla="*/ 151 w 214"/>
              <a:gd name="T117" fmla="*/ 137 h 185"/>
              <a:gd name="T118" fmla="*/ 159 w 214"/>
              <a:gd name="T119" fmla="*/ 173 h 185"/>
              <a:gd name="T120" fmla="*/ 139 w 214"/>
              <a:gd name="T121" fmla="*/ 101 h 185"/>
              <a:gd name="T122" fmla="*/ 160 w 214"/>
              <a:gd name="T123" fmla="*/ 185 h 185"/>
              <a:gd name="T124" fmla="*/ 165 w 214"/>
              <a:gd name="T125" fmla="*/ 177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4" h="185">
                <a:moveTo>
                  <a:pt x="160" y="122"/>
                </a:moveTo>
                <a:cubicBezTo>
                  <a:pt x="160" y="122"/>
                  <a:pt x="160" y="122"/>
                  <a:pt x="160" y="122"/>
                </a:cubicBezTo>
                <a:cubicBezTo>
                  <a:pt x="160" y="122"/>
                  <a:pt x="160" y="122"/>
                  <a:pt x="160" y="122"/>
                </a:cubicBezTo>
                <a:close/>
                <a:moveTo>
                  <a:pt x="213" y="163"/>
                </a:moveTo>
                <a:cubicBezTo>
                  <a:pt x="214" y="163"/>
                  <a:pt x="213" y="162"/>
                  <a:pt x="213" y="162"/>
                </a:cubicBezTo>
                <a:cubicBezTo>
                  <a:pt x="213" y="163"/>
                  <a:pt x="213" y="162"/>
                  <a:pt x="213" y="162"/>
                </a:cubicBezTo>
                <a:cubicBezTo>
                  <a:pt x="213" y="162"/>
                  <a:pt x="213" y="163"/>
                  <a:pt x="213" y="163"/>
                </a:cubicBezTo>
                <a:cubicBezTo>
                  <a:pt x="213" y="163"/>
                  <a:pt x="213" y="163"/>
                  <a:pt x="213" y="163"/>
                </a:cubicBezTo>
                <a:close/>
                <a:moveTo>
                  <a:pt x="126" y="1"/>
                </a:moveTo>
                <a:cubicBezTo>
                  <a:pt x="126" y="1"/>
                  <a:pt x="126" y="1"/>
                  <a:pt x="126" y="1"/>
                </a:cubicBezTo>
                <a:cubicBezTo>
                  <a:pt x="126" y="1"/>
                  <a:pt x="126" y="1"/>
                  <a:pt x="126" y="1"/>
                </a:cubicBezTo>
                <a:cubicBezTo>
                  <a:pt x="126" y="1"/>
                  <a:pt x="126" y="1"/>
                  <a:pt x="126" y="1"/>
                </a:cubicBezTo>
                <a:cubicBezTo>
                  <a:pt x="125" y="1"/>
                  <a:pt x="126" y="1"/>
                  <a:pt x="126" y="1"/>
                </a:cubicBezTo>
                <a:close/>
                <a:moveTo>
                  <a:pt x="164" y="130"/>
                </a:moveTo>
                <a:cubicBezTo>
                  <a:pt x="164" y="130"/>
                  <a:pt x="164" y="130"/>
                  <a:pt x="164" y="130"/>
                </a:cubicBezTo>
                <a:cubicBezTo>
                  <a:pt x="164" y="130"/>
                  <a:pt x="164" y="130"/>
                  <a:pt x="164" y="130"/>
                </a:cubicBezTo>
                <a:close/>
                <a:moveTo>
                  <a:pt x="164" y="131"/>
                </a:moveTo>
                <a:cubicBezTo>
                  <a:pt x="164" y="131"/>
                  <a:pt x="164" y="131"/>
                  <a:pt x="164" y="131"/>
                </a:cubicBezTo>
                <a:cubicBezTo>
                  <a:pt x="164" y="131"/>
                  <a:pt x="164" y="131"/>
                  <a:pt x="164" y="131"/>
                </a:cubicBezTo>
                <a:cubicBezTo>
                  <a:pt x="164" y="131"/>
                  <a:pt x="164" y="131"/>
                  <a:pt x="164" y="131"/>
                </a:cubicBezTo>
                <a:cubicBezTo>
                  <a:pt x="163" y="131"/>
                  <a:pt x="164" y="131"/>
                  <a:pt x="163" y="130"/>
                </a:cubicBezTo>
                <a:cubicBezTo>
                  <a:pt x="163" y="131"/>
                  <a:pt x="164" y="131"/>
                  <a:pt x="164" y="131"/>
                </a:cubicBezTo>
                <a:close/>
                <a:moveTo>
                  <a:pt x="166" y="136"/>
                </a:moveTo>
                <a:cubicBezTo>
                  <a:pt x="166" y="136"/>
                  <a:pt x="166" y="135"/>
                  <a:pt x="167" y="135"/>
                </a:cubicBezTo>
                <a:cubicBezTo>
                  <a:pt x="167" y="135"/>
                  <a:pt x="167" y="136"/>
                  <a:pt x="167" y="136"/>
                </a:cubicBezTo>
                <a:cubicBezTo>
                  <a:pt x="167" y="135"/>
                  <a:pt x="167" y="135"/>
                  <a:pt x="167" y="136"/>
                </a:cubicBezTo>
                <a:cubicBezTo>
                  <a:pt x="167" y="135"/>
                  <a:pt x="167" y="135"/>
                  <a:pt x="167" y="135"/>
                </a:cubicBezTo>
                <a:cubicBezTo>
                  <a:pt x="167" y="135"/>
                  <a:pt x="166" y="135"/>
                  <a:pt x="166" y="135"/>
                </a:cubicBezTo>
                <a:cubicBezTo>
                  <a:pt x="166" y="135"/>
                  <a:pt x="166" y="135"/>
                  <a:pt x="166" y="136"/>
                </a:cubicBezTo>
                <a:cubicBezTo>
                  <a:pt x="166" y="135"/>
                  <a:pt x="166" y="136"/>
                  <a:pt x="166" y="136"/>
                </a:cubicBezTo>
                <a:close/>
                <a:moveTo>
                  <a:pt x="182" y="175"/>
                </a:moveTo>
                <a:cubicBezTo>
                  <a:pt x="182" y="175"/>
                  <a:pt x="182" y="175"/>
                  <a:pt x="183" y="175"/>
                </a:cubicBezTo>
                <a:cubicBezTo>
                  <a:pt x="183" y="176"/>
                  <a:pt x="183" y="176"/>
                  <a:pt x="182" y="176"/>
                </a:cubicBezTo>
                <a:cubicBezTo>
                  <a:pt x="183" y="176"/>
                  <a:pt x="183" y="176"/>
                  <a:pt x="183" y="176"/>
                </a:cubicBezTo>
                <a:cubicBezTo>
                  <a:pt x="183" y="176"/>
                  <a:pt x="183" y="176"/>
                  <a:pt x="183" y="176"/>
                </a:cubicBezTo>
                <a:cubicBezTo>
                  <a:pt x="183" y="176"/>
                  <a:pt x="183" y="175"/>
                  <a:pt x="183" y="175"/>
                </a:cubicBezTo>
                <a:cubicBezTo>
                  <a:pt x="183" y="175"/>
                  <a:pt x="183" y="175"/>
                  <a:pt x="183" y="175"/>
                </a:cubicBezTo>
                <a:cubicBezTo>
                  <a:pt x="182" y="175"/>
                  <a:pt x="182" y="175"/>
                  <a:pt x="182" y="175"/>
                </a:cubicBezTo>
                <a:close/>
                <a:moveTo>
                  <a:pt x="164" y="133"/>
                </a:moveTo>
                <a:cubicBezTo>
                  <a:pt x="165" y="133"/>
                  <a:pt x="165" y="133"/>
                  <a:pt x="165" y="133"/>
                </a:cubicBezTo>
                <a:cubicBezTo>
                  <a:pt x="165" y="133"/>
                  <a:pt x="165" y="133"/>
                  <a:pt x="165" y="132"/>
                </a:cubicBezTo>
                <a:cubicBezTo>
                  <a:pt x="165" y="132"/>
                  <a:pt x="165" y="133"/>
                  <a:pt x="164" y="133"/>
                </a:cubicBezTo>
                <a:close/>
                <a:moveTo>
                  <a:pt x="164" y="131"/>
                </a:moveTo>
                <a:cubicBezTo>
                  <a:pt x="164" y="131"/>
                  <a:pt x="164" y="130"/>
                  <a:pt x="164" y="130"/>
                </a:cubicBezTo>
                <a:cubicBezTo>
                  <a:pt x="164" y="131"/>
                  <a:pt x="164" y="131"/>
                  <a:pt x="164" y="131"/>
                </a:cubicBezTo>
                <a:close/>
                <a:moveTo>
                  <a:pt x="162" y="125"/>
                </a:moveTo>
                <a:cubicBezTo>
                  <a:pt x="161" y="125"/>
                  <a:pt x="162" y="125"/>
                  <a:pt x="161" y="125"/>
                </a:cubicBezTo>
                <a:cubicBezTo>
                  <a:pt x="161" y="125"/>
                  <a:pt x="161" y="125"/>
                  <a:pt x="161" y="126"/>
                </a:cubicBezTo>
                <a:cubicBezTo>
                  <a:pt x="161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5"/>
                </a:cubicBezTo>
                <a:close/>
                <a:moveTo>
                  <a:pt x="214" y="182"/>
                </a:moveTo>
                <a:cubicBezTo>
                  <a:pt x="214" y="182"/>
                  <a:pt x="214" y="182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lose/>
                <a:moveTo>
                  <a:pt x="163" y="121"/>
                </a:moveTo>
                <a:cubicBezTo>
                  <a:pt x="163" y="121"/>
                  <a:pt x="163" y="121"/>
                  <a:pt x="164" y="121"/>
                </a:cubicBezTo>
                <a:cubicBezTo>
                  <a:pt x="164" y="121"/>
                  <a:pt x="163" y="121"/>
                  <a:pt x="163" y="121"/>
                </a:cubicBezTo>
                <a:close/>
                <a:moveTo>
                  <a:pt x="165" y="134"/>
                </a:moveTo>
                <a:cubicBezTo>
                  <a:pt x="165" y="133"/>
                  <a:pt x="164" y="133"/>
                  <a:pt x="165" y="132"/>
                </a:cubicBezTo>
                <a:cubicBezTo>
                  <a:pt x="165" y="132"/>
                  <a:pt x="164" y="132"/>
                  <a:pt x="164" y="132"/>
                </a:cubicBezTo>
                <a:cubicBezTo>
                  <a:pt x="164" y="132"/>
                  <a:pt x="164" y="133"/>
                  <a:pt x="164" y="133"/>
                </a:cubicBezTo>
                <a:cubicBezTo>
                  <a:pt x="164" y="133"/>
                  <a:pt x="164" y="133"/>
                  <a:pt x="164" y="133"/>
                </a:cubicBezTo>
                <a:cubicBezTo>
                  <a:pt x="164" y="133"/>
                  <a:pt x="164" y="133"/>
                  <a:pt x="164" y="133"/>
                </a:cubicBezTo>
                <a:cubicBezTo>
                  <a:pt x="165" y="133"/>
                  <a:pt x="164" y="134"/>
                  <a:pt x="165" y="134"/>
                </a:cubicBezTo>
                <a:close/>
                <a:moveTo>
                  <a:pt x="165" y="134"/>
                </a:moveTo>
                <a:cubicBezTo>
                  <a:pt x="165" y="134"/>
                  <a:pt x="165" y="134"/>
                  <a:pt x="165" y="134"/>
                </a:cubicBezTo>
                <a:cubicBezTo>
                  <a:pt x="165" y="135"/>
                  <a:pt x="165" y="135"/>
                  <a:pt x="165" y="135"/>
                </a:cubicBezTo>
                <a:cubicBezTo>
                  <a:pt x="166" y="134"/>
                  <a:pt x="165" y="134"/>
                  <a:pt x="165" y="133"/>
                </a:cubicBezTo>
                <a:cubicBezTo>
                  <a:pt x="165" y="133"/>
                  <a:pt x="165" y="134"/>
                  <a:pt x="165" y="134"/>
                </a:cubicBezTo>
                <a:close/>
                <a:moveTo>
                  <a:pt x="155" y="94"/>
                </a:moveTo>
                <a:cubicBezTo>
                  <a:pt x="155" y="94"/>
                  <a:pt x="155" y="93"/>
                  <a:pt x="155" y="94"/>
                </a:cubicBezTo>
                <a:cubicBezTo>
                  <a:pt x="155" y="94"/>
                  <a:pt x="155" y="94"/>
                  <a:pt x="155" y="94"/>
                </a:cubicBezTo>
                <a:close/>
                <a:moveTo>
                  <a:pt x="166" y="140"/>
                </a:moveTo>
                <a:cubicBezTo>
                  <a:pt x="166" y="140"/>
                  <a:pt x="166" y="140"/>
                  <a:pt x="166" y="140"/>
                </a:cubicBezTo>
                <a:cubicBezTo>
                  <a:pt x="166" y="140"/>
                  <a:pt x="166" y="140"/>
                  <a:pt x="166" y="140"/>
                </a:cubicBezTo>
                <a:close/>
                <a:moveTo>
                  <a:pt x="155" y="96"/>
                </a:moveTo>
                <a:cubicBezTo>
                  <a:pt x="155" y="96"/>
                  <a:pt x="155" y="95"/>
                  <a:pt x="155" y="95"/>
                </a:cubicBezTo>
                <a:cubicBezTo>
                  <a:pt x="155" y="95"/>
                  <a:pt x="155" y="95"/>
                  <a:pt x="155" y="95"/>
                </a:cubicBezTo>
                <a:cubicBezTo>
                  <a:pt x="155" y="95"/>
                  <a:pt x="155" y="95"/>
                  <a:pt x="155" y="95"/>
                </a:cubicBezTo>
                <a:cubicBezTo>
                  <a:pt x="155" y="95"/>
                  <a:pt x="155" y="95"/>
                  <a:pt x="155" y="94"/>
                </a:cubicBezTo>
                <a:cubicBezTo>
                  <a:pt x="154" y="95"/>
                  <a:pt x="155" y="96"/>
                  <a:pt x="155" y="96"/>
                </a:cubicBezTo>
                <a:close/>
                <a:moveTo>
                  <a:pt x="137" y="79"/>
                </a:move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37" y="79"/>
                  <a:pt x="137" y="79"/>
                </a:cubicBezTo>
                <a:close/>
                <a:moveTo>
                  <a:pt x="160" y="96"/>
                </a:moveTo>
                <a:cubicBezTo>
                  <a:pt x="160" y="96"/>
                  <a:pt x="160" y="96"/>
                  <a:pt x="160" y="96"/>
                </a:cubicBezTo>
                <a:cubicBezTo>
                  <a:pt x="160" y="96"/>
                  <a:pt x="160" y="96"/>
                  <a:pt x="160" y="96"/>
                </a:cubicBezTo>
                <a:close/>
                <a:moveTo>
                  <a:pt x="167" y="138"/>
                </a:moveTo>
                <a:cubicBezTo>
                  <a:pt x="167" y="139"/>
                  <a:pt x="167" y="139"/>
                  <a:pt x="167" y="139"/>
                </a:cubicBezTo>
                <a:cubicBezTo>
                  <a:pt x="167" y="139"/>
                  <a:pt x="168" y="139"/>
                  <a:pt x="168" y="139"/>
                </a:cubicBezTo>
                <a:cubicBezTo>
                  <a:pt x="168" y="138"/>
                  <a:pt x="168" y="137"/>
                  <a:pt x="168" y="138"/>
                </a:cubicBezTo>
                <a:cubicBezTo>
                  <a:pt x="168" y="138"/>
                  <a:pt x="168" y="138"/>
                  <a:pt x="168" y="138"/>
                </a:cubicBezTo>
                <a:cubicBezTo>
                  <a:pt x="168" y="138"/>
                  <a:pt x="168" y="138"/>
                  <a:pt x="168" y="138"/>
                </a:cubicBezTo>
                <a:cubicBezTo>
                  <a:pt x="167" y="138"/>
                  <a:pt x="167" y="139"/>
                  <a:pt x="167" y="138"/>
                </a:cubicBezTo>
                <a:close/>
                <a:moveTo>
                  <a:pt x="167" y="140"/>
                </a:moveTo>
                <a:cubicBezTo>
                  <a:pt x="167" y="141"/>
                  <a:pt x="166" y="141"/>
                  <a:pt x="166" y="141"/>
                </a:cubicBezTo>
                <a:cubicBezTo>
                  <a:pt x="167" y="141"/>
                  <a:pt x="167" y="141"/>
                  <a:pt x="167" y="141"/>
                </a:cubicBezTo>
                <a:cubicBezTo>
                  <a:pt x="167" y="141"/>
                  <a:pt x="167" y="141"/>
                  <a:pt x="167" y="140"/>
                </a:cubicBezTo>
                <a:close/>
                <a:moveTo>
                  <a:pt x="168" y="143"/>
                </a:moveTo>
                <a:cubicBezTo>
                  <a:pt x="168" y="143"/>
                  <a:pt x="168" y="144"/>
                  <a:pt x="168" y="144"/>
                </a:cubicBezTo>
                <a:cubicBezTo>
                  <a:pt x="168" y="144"/>
                  <a:pt x="168" y="143"/>
                  <a:pt x="168" y="143"/>
                </a:cubicBezTo>
                <a:close/>
                <a:moveTo>
                  <a:pt x="169" y="143"/>
                </a:moveTo>
                <a:cubicBezTo>
                  <a:pt x="169" y="143"/>
                  <a:pt x="169" y="143"/>
                  <a:pt x="169" y="143"/>
                </a:cubicBezTo>
                <a:cubicBezTo>
                  <a:pt x="169" y="143"/>
                  <a:pt x="169" y="143"/>
                  <a:pt x="169" y="143"/>
                </a:cubicBezTo>
                <a:cubicBezTo>
                  <a:pt x="169" y="143"/>
                  <a:pt x="169" y="143"/>
                  <a:pt x="169" y="143"/>
                </a:cubicBezTo>
                <a:close/>
                <a:moveTo>
                  <a:pt x="169" y="143"/>
                </a:moveTo>
                <a:cubicBezTo>
                  <a:pt x="169" y="143"/>
                  <a:pt x="169" y="143"/>
                  <a:pt x="169" y="143"/>
                </a:cubicBezTo>
                <a:cubicBezTo>
                  <a:pt x="168" y="143"/>
                  <a:pt x="168" y="143"/>
                  <a:pt x="168" y="142"/>
                </a:cubicBezTo>
                <a:cubicBezTo>
                  <a:pt x="168" y="143"/>
                  <a:pt x="168" y="143"/>
                  <a:pt x="169" y="143"/>
                </a:cubicBezTo>
                <a:close/>
                <a:moveTo>
                  <a:pt x="176" y="174"/>
                </a:moveTo>
                <a:cubicBezTo>
                  <a:pt x="175" y="174"/>
                  <a:pt x="176" y="173"/>
                  <a:pt x="175" y="174"/>
                </a:cubicBezTo>
                <a:cubicBezTo>
                  <a:pt x="175" y="174"/>
                  <a:pt x="175" y="175"/>
                  <a:pt x="176" y="175"/>
                </a:cubicBezTo>
                <a:cubicBezTo>
                  <a:pt x="176" y="175"/>
                  <a:pt x="175" y="174"/>
                  <a:pt x="176" y="174"/>
                </a:cubicBezTo>
                <a:close/>
                <a:moveTo>
                  <a:pt x="174" y="176"/>
                </a:moveTo>
                <a:cubicBezTo>
                  <a:pt x="174" y="176"/>
                  <a:pt x="174" y="176"/>
                  <a:pt x="174" y="176"/>
                </a:cubicBezTo>
                <a:cubicBezTo>
                  <a:pt x="174" y="176"/>
                  <a:pt x="174" y="176"/>
                  <a:pt x="173" y="176"/>
                </a:cubicBezTo>
                <a:cubicBezTo>
                  <a:pt x="173" y="176"/>
                  <a:pt x="174" y="176"/>
                  <a:pt x="174" y="176"/>
                </a:cubicBezTo>
                <a:close/>
                <a:moveTo>
                  <a:pt x="204" y="168"/>
                </a:moveTo>
                <a:cubicBezTo>
                  <a:pt x="204" y="167"/>
                  <a:pt x="204" y="167"/>
                  <a:pt x="204" y="167"/>
                </a:cubicBezTo>
                <a:cubicBezTo>
                  <a:pt x="204" y="167"/>
                  <a:pt x="204" y="167"/>
                  <a:pt x="204" y="166"/>
                </a:cubicBezTo>
                <a:cubicBezTo>
                  <a:pt x="203" y="167"/>
                  <a:pt x="203" y="167"/>
                  <a:pt x="203" y="166"/>
                </a:cubicBezTo>
                <a:cubicBezTo>
                  <a:pt x="203" y="167"/>
                  <a:pt x="203" y="167"/>
                  <a:pt x="203" y="167"/>
                </a:cubicBezTo>
                <a:cubicBezTo>
                  <a:pt x="203" y="167"/>
                  <a:pt x="203" y="167"/>
                  <a:pt x="203" y="167"/>
                </a:cubicBezTo>
                <a:cubicBezTo>
                  <a:pt x="203" y="167"/>
                  <a:pt x="203" y="167"/>
                  <a:pt x="203" y="167"/>
                </a:cubicBezTo>
                <a:cubicBezTo>
                  <a:pt x="203" y="167"/>
                  <a:pt x="203" y="167"/>
                  <a:pt x="203" y="167"/>
                </a:cubicBezTo>
                <a:cubicBezTo>
                  <a:pt x="203" y="167"/>
                  <a:pt x="203" y="168"/>
                  <a:pt x="204" y="168"/>
                </a:cubicBezTo>
                <a:cubicBezTo>
                  <a:pt x="204" y="168"/>
                  <a:pt x="204" y="168"/>
                  <a:pt x="204" y="168"/>
                </a:cubicBezTo>
                <a:cubicBezTo>
                  <a:pt x="204" y="168"/>
                  <a:pt x="204" y="168"/>
                  <a:pt x="204" y="168"/>
                </a:cubicBezTo>
                <a:close/>
                <a:moveTo>
                  <a:pt x="140" y="90"/>
                </a:moveTo>
                <a:cubicBezTo>
                  <a:pt x="140" y="90"/>
                  <a:pt x="140" y="91"/>
                  <a:pt x="140" y="91"/>
                </a:cubicBezTo>
                <a:cubicBezTo>
                  <a:pt x="140" y="91"/>
                  <a:pt x="140" y="91"/>
                  <a:pt x="140" y="91"/>
                </a:cubicBezTo>
                <a:cubicBezTo>
                  <a:pt x="140" y="91"/>
                  <a:pt x="140" y="91"/>
                  <a:pt x="140" y="91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39" y="89"/>
                  <a:pt x="139" y="89"/>
                  <a:pt x="139" y="89"/>
                </a:cubicBezTo>
                <a:cubicBezTo>
                  <a:pt x="139" y="90"/>
                  <a:pt x="139" y="90"/>
                  <a:pt x="140" y="90"/>
                </a:cubicBezTo>
                <a:close/>
                <a:moveTo>
                  <a:pt x="115" y="61"/>
                </a:moveTo>
                <a:cubicBezTo>
                  <a:pt x="115" y="61"/>
                  <a:pt x="115" y="61"/>
                  <a:pt x="115" y="61"/>
                </a:cubicBezTo>
                <a:cubicBezTo>
                  <a:pt x="115" y="61"/>
                  <a:pt x="115" y="61"/>
                  <a:pt x="115" y="61"/>
                </a:cubicBezTo>
                <a:cubicBezTo>
                  <a:pt x="115" y="61"/>
                  <a:pt x="115" y="61"/>
                  <a:pt x="115" y="61"/>
                </a:cubicBezTo>
                <a:close/>
                <a:moveTo>
                  <a:pt x="150" y="98"/>
                </a:moveTo>
                <a:cubicBezTo>
                  <a:pt x="149" y="98"/>
                  <a:pt x="149" y="99"/>
                  <a:pt x="150" y="99"/>
                </a:cubicBezTo>
                <a:cubicBezTo>
                  <a:pt x="150" y="99"/>
                  <a:pt x="150" y="99"/>
                  <a:pt x="150" y="98"/>
                </a:cubicBezTo>
                <a:close/>
                <a:moveTo>
                  <a:pt x="117" y="63"/>
                </a:moveTo>
                <a:cubicBezTo>
                  <a:pt x="117" y="63"/>
                  <a:pt x="117" y="63"/>
                  <a:pt x="117" y="63"/>
                </a:cubicBezTo>
                <a:cubicBezTo>
                  <a:pt x="117" y="63"/>
                  <a:pt x="117" y="63"/>
                  <a:pt x="117" y="63"/>
                </a:cubicBezTo>
                <a:close/>
                <a:moveTo>
                  <a:pt x="110" y="57"/>
                </a:moveTo>
                <a:cubicBezTo>
                  <a:pt x="111" y="57"/>
                  <a:pt x="111" y="58"/>
                  <a:pt x="111" y="57"/>
                </a:cubicBezTo>
                <a:cubicBezTo>
                  <a:pt x="111" y="57"/>
                  <a:pt x="111" y="57"/>
                  <a:pt x="110" y="57"/>
                </a:cubicBezTo>
                <a:close/>
                <a:moveTo>
                  <a:pt x="175" y="175"/>
                </a:moveTo>
                <a:cubicBezTo>
                  <a:pt x="175" y="175"/>
                  <a:pt x="174" y="175"/>
                  <a:pt x="174" y="174"/>
                </a:cubicBezTo>
                <a:cubicBezTo>
                  <a:pt x="174" y="175"/>
                  <a:pt x="174" y="175"/>
                  <a:pt x="174" y="175"/>
                </a:cubicBezTo>
                <a:cubicBezTo>
                  <a:pt x="174" y="175"/>
                  <a:pt x="174" y="175"/>
                  <a:pt x="175" y="175"/>
                </a:cubicBezTo>
                <a:close/>
                <a:moveTo>
                  <a:pt x="118" y="73"/>
                </a:moveTo>
                <a:cubicBezTo>
                  <a:pt x="118" y="73"/>
                  <a:pt x="118" y="73"/>
                  <a:pt x="118" y="74"/>
                </a:cubicBezTo>
                <a:cubicBezTo>
                  <a:pt x="118" y="74"/>
                  <a:pt x="118" y="73"/>
                  <a:pt x="118" y="73"/>
                </a:cubicBezTo>
                <a:close/>
                <a:moveTo>
                  <a:pt x="91" y="48"/>
                </a:moveTo>
                <a:cubicBezTo>
                  <a:pt x="92" y="48"/>
                  <a:pt x="91" y="48"/>
                  <a:pt x="91" y="48"/>
                </a:cubicBezTo>
                <a:cubicBezTo>
                  <a:pt x="91" y="48"/>
                  <a:pt x="91" y="48"/>
                  <a:pt x="91" y="48"/>
                </a:cubicBezTo>
                <a:cubicBezTo>
                  <a:pt x="91" y="49"/>
                  <a:pt x="92" y="49"/>
                  <a:pt x="93" y="49"/>
                </a:cubicBezTo>
                <a:cubicBezTo>
                  <a:pt x="92" y="48"/>
                  <a:pt x="92" y="48"/>
                  <a:pt x="92" y="48"/>
                </a:cubicBezTo>
                <a:cubicBezTo>
                  <a:pt x="92" y="48"/>
                  <a:pt x="92" y="48"/>
                  <a:pt x="91" y="48"/>
                </a:cubicBezTo>
                <a:close/>
                <a:moveTo>
                  <a:pt x="137" y="86"/>
                </a:moveTo>
                <a:cubicBezTo>
                  <a:pt x="137" y="86"/>
                  <a:pt x="138" y="87"/>
                  <a:pt x="137" y="87"/>
                </a:cubicBezTo>
                <a:cubicBezTo>
                  <a:pt x="137" y="87"/>
                  <a:pt x="138" y="87"/>
                  <a:pt x="138" y="87"/>
                </a:cubicBezTo>
                <a:cubicBezTo>
                  <a:pt x="138" y="88"/>
                  <a:pt x="138" y="88"/>
                  <a:pt x="138" y="88"/>
                </a:cubicBezTo>
                <a:cubicBezTo>
                  <a:pt x="138" y="88"/>
                  <a:pt x="138" y="88"/>
                  <a:pt x="138" y="87"/>
                </a:cubicBezTo>
                <a:cubicBezTo>
                  <a:pt x="138" y="88"/>
                  <a:pt x="138" y="88"/>
                  <a:pt x="138" y="88"/>
                </a:cubicBezTo>
                <a:cubicBezTo>
                  <a:pt x="138" y="88"/>
                  <a:pt x="138" y="88"/>
                  <a:pt x="138" y="88"/>
                </a:cubicBezTo>
                <a:cubicBezTo>
                  <a:pt x="138" y="89"/>
                  <a:pt x="138" y="89"/>
                  <a:pt x="139" y="89"/>
                </a:cubicBezTo>
                <a:cubicBezTo>
                  <a:pt x="139" y="89"/>
                  <a:pt x="139" y="88"/>
                  <a:pt x="139" y="88"/>
                </a:cubicBezTo>
                <a:cubicBezTo>
                  <a:pt x="138" y="87"/>
                  <a:pt x="138" y="87"/>
                  <a:pt x="138" y="86"/>
                </a:cubicBezTo>
                <a:cubicBezTo>
                  <a:pt x="138" y="86"/>
                  <a:pt x="138" y="86"/>
                  <a:pt x="137" y="86"/>
                </a:cubicBezTo>
                <a:close/>
                <a:moveTo>
                  <a:pt x="126" y="82"/>
                </a:moveTo>
                <a:cubicBezTo>
                  <a:pt x="127" y="82"/>
                  <a:pt x="127" y="81"/>
                  <a:pt x="127" y="81"/>
                </a:cubicBezTo>
                <a:cubicBezTo>
                  <a:pt x="127" y="81"/>
                  <a:pt x="126" y="81"/>
                  <a:pt x="126" y="81"/>
                </a:cubicBezTo>
                <a:cubicBezTo>
                  <a:pt x="126" y="81"/>
                  <a:pt x="126" y="80"/>
                  <a:pt x="126" y="80"/>
                </a:cubicBezTo>
                <a:cubicBezTo>
                  <a:pt x="126" y="80"/>
                  <a:pt x="126" y="80"/>
                  <a:pt x="126" y="80"/>
                </a:cubicBezTo>
                <a:cubicBezTo>
                  <a:pt x="126" y="80"/>
                  <a:pt x="126" y="80"/>
                  <a:pt x="126" y="80"/>
                </a:cubicBezTo>
                <a:cubicBezTo>
                  <a:pt x="126" y="81"/>
                  <a:pt x="127" y="81"/>
                  <a:pt x="127" y="82"/>
                </a:cubicBezTo>
                <a:cubicBezTo>
                  <a:pt x="127" y="82"/>
                  <a:pt x="126" y="82"/>
                  <a:pt x="126" y="82"/>
                </a:cubicBezTo>
                <a:cubicBezTo>
                  <a:pt x="127" y="82"/>
                  <a:pt x="126" y="82"/>
                  <a:pt x="126" y="82"/>
                </a:cubicBezTo>
                <a:close/>
                <a:moveTo>
                  <a:pt x="202" y="176"/>
                </a:moveTo>
                <a:cubicBezTo>
                  <a:pt x="202" y="175"/>
                  <a:pt x="202" y="176"/>
                  <a:pt x="202" y="176"/>
                </a:cubicBezTo>
                <a:cubicBezTo>
                  <a:pt x="202" y="175"/>
                  <a:pt x="202" y="175"/>
                  <a:pt x="202" y="175"/>
                </a:cubicBezTo>
                <a:cubicBezTo>
                  <a:pt x="202" y="175"/>
                  <a:pt x="202" y="175"/>
                  <a:pt x="202" y="176"/>
                </a:cubicBezTo>
                <a:close/>
                <a:moveTo>
                  <a:pt x="205" y="173"/>
                </a:moveTo>
                <a:cubicBezTo>
                  <a:pt x="205" y="173"/>
                  <a:pt x="205" y="173"/>
                  <a:pt x="205" y="173"/>
                </a:cubicBezTo>
                <a:cubicBezTo>
                  <a:pt x="205" y="173"/>
                  <a:pt x="205" y="173"/>
                  <a:pt x="205" y="173"/>
                </a:cubicBezTo>
                <a:cubicBezTo>
                  <a:pt x="205" y="173"/>
                  <a:pt x="205" y="173"/>
                  <a:pt x="205" y="173"/>
                </a:cubicBezTo>
                <a:close/>
                <a:moveTo>
                  <a:pt x="203" y="170"/>
                </a:moveTo>
                <a:cubicBezTo>
                  <a:pt x="203" y="170"/>
                  <a:pt x="203" y="170"/>
                  <a:pt x="203" y="170"/>
                </a:cubicBezTo>
                <a:cubicBezTo>
                  <a:pt x="203" y="170"/>
                  <a:pt x="203" y="170"/>
                  <a:pt x="203" y="170"/>
                </a:cubicBezTo>
                <a:cubicBezTo>
                  <a:pt x="203" y="170"/>
                  <a:pt x="203" y="170"/>
                  <a:pt x="203" y="170"/>
                </a:cubicBezTo>
                <a:cubicBezTo>
                  <a:pt x="203" y="170"/>
                  <a:pt x="203" y="170"/>
                  <a:pt x="203" y="170"/>
                </a:cubicBezTo>
                <a:close/>
                <a:moveTo>
                  <a:pt x="206" y="176"/>
                </a:moveTo>
                <a:cubicBezTo>
                  <a:pt x="206" y="176"/>
                  <a:pt x="206" y="176"/>
                  <a:pt x="206" y="176"/>
                </a:cubicBezTo>
                <a:cubicBezTo>
                  <a:pt x="206" y="176"/>
                  <a:pt x="206" y="176"/>
                  <a:pt x="206" y="176"/>
                </a:cubicBezTo>
                <a:cubicBezTo>
                  <a:pt x="206" y="176"/>
                  <a:pt x="206" y="176"/>
                  <a:pt x="206" y="176"/>
                </a:cubicBezTo>
                <a:close/>
                <a:moveTo>
                  <a:pt x="206" y="178"/>
                </a:moveTo>
                <a:cubicBezTo>
                  <a:pt x="206" y="178"/>
                  <a:pt x="206" y="177"/>
                  <a:pt x="206" y="177"/>
                </a:cubicBezTo>
                <a:cubicBezTo>
                  <a:pt x="206" y="177"/>
                  <a:pt x="206" y="178"/>
                  <a:pt x="206" y="178"/>
                </a:cubicBezTo>
                <a:close/>
                <a:moveTo>
                  <a:pt x="179" y="172"/>
                </a:moveTo>
                <a:cubicBezTo>
                  <a:pt x="179" y="172"/>
                  <a:pt x="179" y="172"/>
                  <a:pt x="179" y="172"/>
                </a:cubicBezTo>
                <a:cubicBezTo>
                  <a:pt x="179" y="172"/>
                  <a:pt x="179" y="173"/>
                  <a:pt x="179" y="173"/>
                </a:cubicBezTo>
                <a:cubicBezTo>
                  <a:pt x="179" y="172"/>
                  <a:pt x="179" y="172"/>
                  <a:pt x="179" y="172"/>
                </a:cubicBezTo>
                <a:close/>
                <a:moveTo>
                  <a:pt x="174" y="182"/>
                </a:moveTo>
                <a:cubicBezTo>
                  <a:pt x="174" y="182"/>
                  <a:pt x="174" y="183"/>
                  <a:pt x="174" y="183"/>
                </a:cubicBezTo>
                <a:cubicBezTo>
                  <a:pt x="175" y="182"/>
                  <a:pt x="174" y="182"/>
                  <a:pt x="174" y="182"/>
                </a:cubicBezTo>
                <a:close/>
                <a:moveTo>
                  <a:pt x="13" y="1"/>
                </a:moveTo>
                <a:cubicBezTo>
                  <a:pt x="13" y="1"/>
                  <a:pt x="13" y="2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2"/>
                  <a:pt x="13" y="1"/>
                  <a:pt x="13" y="2"/>
                </a:cubicBezTo>
                <a:cubicBezTo>
                  <a:pt x="13" y="2"/>
                  <a:pt x="14" y="2"/>
                  <a:pt x="13" y="1"/>
                </a:cubicBezTo>
                <a:close/>
                <a:moveTo>
                  <a:pt x="50" y="18"/>
                </a:moveTo>
                <a:cubicBezTo>
                  <a:pt x="50" y="19"/>
                  <a:pt x="50" y="19"/>
                  <a:pt x="50" y="19"/>
                </a:cubicBezTo>
                <a:cubicBezTo>
                  <a:pt x="50" y="19"/>
                  <a:pt x="51" y="19"/>
                  <a:pt x="51" y="19"/>
                </a:cubicBezTo>
                <a:cubicBezTo>
                  <a:pt x="51" y="19"/>
                  <a:pt x="51" y="19"/>
                  <a:pt x="51" y="19"/>
                </a:cubicBezTo>
                <a:cubicBezTo>
                  <a:pt x="51" y="19"/>
                  <a:pt x="50" y="19"/>
                  <a:pt x="50" y="18"/>
                </a:cubicBezTo>
                <a:close/>
                <a:moveTo>
                  <a:pt x="4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lose/>
                <a:moveTo>
                  <a:pt x="4" y="11"/>
                </a:move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3" y="11"/>
                </a:cubicBezTo>
                <a:cubicBezTo>
                  <a:pt x="3" y="11"/>
                  <a:pt x="3" y="11"/>
                  <a:pt x="4" y="11"/>
                </a:cubicBezTo>
                <a:cubicBezTo>
                  <a:pt x="3" y="11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1"/>
                </a:cubicBezTo>
                <a:cubicBezTo>
                  <a:pt x="2" y="10"/>
                  <a:pt x="2" y="10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1" y="10"/>
                  <a:pt x="1" y="10"/>
                </a:cubicBezTo>
                <a:cubicBezTo>
                  <a:pt x="2" y="11"/>
                  <a:pt x="2" y="11"/>
                  <a:pt x="3" y="11"/>
                </a:cubicBezTo>
                <a:cubicBezTo>
                  <a:pt x="3" y="12"/>
                  <a:pt x="2" y="12"/>
                  <a:pt x="2" y="12"/>
                </a:cubicBezTo>
                <a:cubicBezTo>
                  <a:pt x="3" y="12"/>
                  <a:pt x="2" y="12"/>
                  <a:pt x="2" y="12"/>
                </a:cubicBezTo>
                <a:cubicBezTo>
                  <a:pt x="3" y="12"/>
                  <a:pt x="4" y="12"/>
                  <a:pt x="3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1"/>
                  <a:pt x="4" y="11"/>
                </a:cubicBezTo>
                <a:close/>
                <a:moveTo>
                  <a:pt x="21" y="7"/>
                </a:moveTo>
                <a:cubicBezTo>
                  <a:pt x="21" y="6"/>
                  <a:pt x="21" y="6"/>
                  <a:pt x="21" y="6"/>
                </a:cubicBezTo>
                <a:cubicBezTo>
                  <a:pt x="21" y="6"/>
                  <a:pt x="21" y="6"/>
                  <a:pt x="21" y="7"/>
                </a:cubicBezTo>
                <a:close/>
                <a:moveTo>
                  <a:pt x="21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1"/>
                  <a:pt x="21" y="11"/>
                </a:cubicBezTo>
                <a:close/>
                <a:moveTo>
                  <a:pt x="18" y="6"/>
                </a:moveTo>
                <a:cubicBezTo>
                  <a:pt x="18" y="6"/>
                  <a:pt x="19" y="6"/>
                  <a:pt x="18" y="7"/>
                </a:cubicBezTo>
                <a:cubicBezTo>
                  <a:pt x="19" y="7"/>
                  <a:pt x="19" y="6"/>
                  <a:pt x="18" y="6"/>
                </a:cubicBezTo>
                <a:close/>
                <a:moveTo>
                  <a:pt x="19" y="6"/>
                </a:moveTo>
                <a:cubicBezTo>
                  <a:pt x="19" y="5"/>
                  <a:pt x="19" y="5"/>
                  <a:pt x="19" y="5"/>
                </a:cubicBezTo>
                <a:cubicBezTo>
                  <a:pt x="19" y="5"/>
                  <a:pt x="19" y="5"/>
                  <a:pt x="18" y="5"/>
                </a:cubicBezTo>
                <a:cubicBezTo>
                  <a:pt x="19" y="5"/>
                  <a:pt x="18" y="6"/>
                  <a:pt x="18" y="6"/>
                </a:cubicBezTo>
                <a:cubicBezTo>
                  <a:pt x="19" y="6"/>
                  <a:pt x="19" y="5"/>
                  <a:pt x="19" y="6"/>
                </a:cubicBezTo>
                <a:close/>
                <a:moveTo>
                  <a:pt x="21" y="4"/>
                </a:moveTo>
                <a:cubicBezTo>
                  <a:pt x="21" y="4"/>
                  <a:pt x="21" y="4"/>
                  <a:pt x="21" y="4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ubicBezTo>
                  <a:pt x="21" y="4"/>
                  <a:pt x="21" y="4"/>
                  <a:pt x="21" y="4"/>
                </a:cubicBezTo>
                <a:close/>
                <a:moveTo>
                  <a:pt x="22" y="5"/>
                </a:moveTo>
                <a:cubicBezTo>
                  <a:pt x="22" y="5"/>
                  <a:pt x="22" y="6"/>
                  <a:pt x="22" y="6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1" y="5"/>
                  <a:pt x="21" y="5"/>
                </a:cubicBezTo>
                <a:cubicBezTo>
                  <a:pt x="21" y="5"/>
                  <a:pt x="21" y="5"/>
                  <a:pt x="22" y="5"/>
                </a:cubicBezTo>
                <a:cubicBezTo>
                  <a:pt x="21" y="5"/>
                  <a:pt x="22" y="5"/>
                  <a:pt x="22" y="6"/>
                </a:cubicBezTo>
                <a:cubicBezTo>
                  <a:pt x="22" y="6"/>
                  <a:pt x="22" y="6"/>
                  <a:pt x="21" y="6"/>
                </a:cubicBezTo>
                <a:cubicBezTo>
                  <a:pt x="21" y="6"/>
                  <a:pt x="21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3" y="6"/>
                  <a:pt x="23" y="6"/>
                  <a:pt x="22" y="5"/>
                </a:cubicBezTo>
                <a:close/>
                <a:moveTo>
                  <a:pt x="22" y="8"/>
                </a:move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lose/>
                <a:moveTo>
                  <a:pt x="19" y="3"/>
                </a:moveTo>
                <a:cubicBezTo>
                  <a:pt x="19" y="2"/>
                  <a:pt x="18" y="2"/>
                  <a:pt x="18" y="2"/>
                </a:cubicBezTo>
                <a:cubicBezTo>
                  <a:pt x="18" y="2"/>
                  <a:pt x="18" y="3"/>
                  <a:pt x="18" y="3"/>
                </a:cubicBezTo>
                <a:cubicBezTo>
                  <a:pt x="19" y="3"/>
                  <a:pt x="18" y="3"/>
                  <a:pt x="19" y="2"/>
                </a:cubicBezTo>
                <a:cubicBezTo>
                  <a:pt x="19" y="3"/>
                  <a:pt x="19" y="2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ubicBezTo>
                  <a:pt x="19" y="3"/>
                  <a:pt x="19" y="3"/>
                  <a:pt x="19" y="3"/>
                </a:cubicBezTo>
                <a:close/>
                <a:moveTo>
                  <a:pt x="15" y="10"/>
                </a:move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lose/>
                <a:moveTo>
                  <a:pt x="14" y="9"/>
                </a:moveTo>
                <a:cubicBezTo>
                  <a:pt x="15" y="9"/>
                  <a:pt x="15" y="10"/>
                  <a:pt x="15" y="10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4" y="9"/>
                  <a:pt x="14" y="9"/>
                </a:cubicBezTo>
                <a:close/>
                <a:moveTo>
                  <a:pt x="15" y="11"/>
                </a:move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4" y="11"/>
                  <a:pt x="15" y="11"/>
                </a:cubicBezTo>
                <a:cubicBezTo>
                  <a:pt x="15" y="11"/>
                  <a:pt x="15" y="11"/>
                  <a:pt x="15" y="11"/>
                </a:cubicBezTo>
                <a:close/>
                <a:moveTo>
                  <a:pt x="22" y="8"/>
                </a:moveTo>
                <a:cubicBezTo>
                  <a:pt x="22" y="8"/>
                  <a:pt x="23" y="8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8"/>
                  <a:pt x="22" y="8"/>
                </a:cubicBezTo>
                <a:close/>
                <a:moveTo>
                  <a:pt x="17" y="5"/>
                </a:moveTo>
                <a:cubicBezTo>
                  <a:pt x="17" y="5"/>
                  <a:pt x="18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7" y="5"/>
                  <a:pt x="17" y="4"/>
                  <a:pt x="17" y="4"/>
                </a:cubicBezTo>
                <a:cubicBezTo>
                  <a:pt x="17" y="5"/>
                  <a:pt x="17" y="5"/>
                  <a:pt x="16" y="5"/>
                </a:cubicBezTo>
                <a:cubicBezTo>
                  <a:pt x="17" y="5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8" y="5"/>
                  <a:pt x="18" y="5"/>
                  <a:pt x="18" y="5"/>
                </a:cubicBezTo>
                <a:cubicBezTo>
                  <a:pt x="18" y="5"/>
                  <a:pt x="18" y="5"/>
                  <a:pt x="17" y="5"/>
                </a:cubicBezTo>
                <a:close/>
                <a:moveTo>
                  <a:pt x="16" y="5"/>
                </a:moveTo>
                <a:cubicBezTo>
                  <a:pt x="15" y="5"/>
                  <a:pt x="16" y="5"/>
                  <a:pt x="15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5" y="6"/>
                </a:cubicBezTo>
                <a:cubicBezTo>
                  <a:pt x="15" y="5"/>
                  <a:pt x="15" y="6"/>
                  <a:pt x="16" y="6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lose/>
                <a:moveTo>
                  <a:pt x="5" y="3"/>
                </a:move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3"/>
                  <a:pt x="5" y="3"/>
                </a:cubicBezTo>
                <a:close/>
                <a:moveTo>
                  <a:pt x="5" y="12"/>
                </a:moveTo>
                <a:cubicBezTo>
                  <a:pt x="5" y="13"/>
                  <a:pt x="5" y="12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6" y="13"/>
                  <a:pt x="6" y="13"/>
                </a:cubicBezTo>
                <a:cubicBezTo>
                  <a:pt x="6" y="13"/>
                  <a:pt x="6" y="13"/>
                  <a:pt x="5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2"/>
                  <a:pt x="5" y="12"/>
                </a:cubicBezTo>
                <a:close/>
                <a:moveTo>
                  <a:pt x="6" y="4"/>
                </a:move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3"/>
                </a:cubicBezTo>
                <a:cubicBezTo>
                  <a:pt x="5" y="3"/>
                  <a:pt x="6" y="3"/>
                  <a:pt x="6" y="4"/>
                </a:cubicBezTo>
                <a:close/>
                <a:moveTo>
                  <a:pt x="5" y="12"/>
                </a:moveTo>
                <a:cubicBezTo>
                  <a:pt x="5" y="12"/>
                  <a:pt x="5" y="12"/>
                  <a:pt x="5" y="12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2"/>
                  <a:pt x="5" y="12"/>
                  <a:pt x="5" y="12"/>
                </a:cubicBezTo>
                <a:close/>
                <a:moveTo>
                  <a:pt x="5" y="11"/>
                </a:moveTo>
                <a:cubicBezTo>
                  <a:pt x="5" y="11"/>
                  <a:pt x="4" y="12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5" y="11"/>
                  <a:pt x="5" y="11"/>
                  <a:pt x="5" y="11"/>
                </a:cubicBezTo>
                <a:close/>
                <a:moveTo>
                  <a:pt x="6" y="10"/>
                </a:moveTo>
                <a:cubicBezTo>
                  <a:pt x="6" y="10"/>
                  <a:pt x="5" y="11"/>
                  <a:pt x="6" y="11"/>
                </a:cubicBezTo>
                <a:cubicBezTo>
                  <a:pt x="6" y="11"/>
                  <a:pt x="6" y="10"/>
                  <a:pt x="6" y="10"/>
                </a:cubicBezTo>
                <a:close/>
                <a:moveTo>
                  <a:pt x="13" y="0"/>
                </a:moveTo>
                <a:cubicBezTo>
                  <a:pt x="13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0"/>
                  <a:pt x="13" y="0"/>
                  <a:pt x="13" y="0"/>
                </a:cubicBezTo>
                <a:close/>
                <a:moveTo>
                  <a:pt x="12" y="2"/>
                </a:moveTo>
                <a:cubicBezTo>
                  <a:pt x="12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2" y="2"/>
                  <a:pt x="12" y="2"/>
                  <a:pt x="12" y="2"/>
                </a:cubicBezTo>
                <a:close/>
                <a:moveTo>
                  <a:pt x="14" y="1"/>
                </a:moveTo>
                <a:cubicBezTo>
                  <a:pt x="14" y="1"/>
                  <a:pt x="14" y="2"/>
                  <a:pt x="14" y="2"/>
                </a:cubicBezTo>
                <a:cubicBezTo>
                  <a:pt x="14" y="2"/>
                  <a:pt x="14" y="2"/>
                  <a:pt x="14" y="2"/>
                </a:cubicBezTo>
                <a:cubicBezTo>
                  <a:pt x="14" y="1"/>
                  <a:pt x="14" y="1"/>
                  <a:pt x="14" y="1"/>
                </a:cubicBezTo>
                <a:close/>
                <a:moveTo>
                  <a:pt x="8" y="5"/>
                </a:moveTo>
                <a:cubicBezTo>
                  <a:pt x="8" y="5"/>
                  <a:pt x="7" y="4"/>
                  <a:pt x="7" y="5"/>
                </a:cubicBezTo>
                <a:cubicBezTo>
                  <a:pt x="7" y="5"/>
                  <a:pt x="8" y="5"/>
                  <a:pt x="8" y="5"/>
                </a:cubicBezTo>
                <a:close/>
                <a:moveTo>
                  <a:pt x="11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0" y="5"/>
                  <a:pt x="10" y="5"/>
                </a:cubicBezTo>
                <a:cubicBezTo>
                  <a:pt x="10" y="4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10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5"/>
                  <a:pt x="13" y="5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3" y="6"/>
                  <a:pt x="13" y="6"/>
                </a:cubicBezTo>
                <a:cubicBezTo>
                  <a:pt x="14" y="6"/>
                  <a:pt x="14" y="5"/>
                  <a:pt x="14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1" y="5"/>
                  <a:pt x="11" y="5"/>
                </a:cubicBezTo>
                <a:close/>
                <a:moveTo>
                  <a:pt x="9" y="11"/>
                </a:moveTo>
                <a:cubicBezTo>
                  <a:pt x="9" y="11"/>
                  <a:pt x="8" y="10"/>
                  <a:pt x="8" y="11"/>
                </a:cubicBezTo>
                <a:cubicBezTo>
                  <a:pt x="8" y="11"/>
                  <a:pt x="8" y="11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9" y="10"/>
                  <a:pt x="8" y="10"/>
                  <a:pt x="8" y="10"/>
                </a:cubicBezTo>
                <a:cubicBezTo>
                  <a:pt x="8" y="10"/>
                  <a:pt x="7" y="10"/>
                  <a:pt x="7" y="10"/>
                </a:cubicBezTo>
                <a:cubicBezTo>
                  <a:pt x="7" y="10"/>
                  <a:pt x="8" y="10"/>
                  <a:pt x="8" y="10"/>
                </a:cubicBezTo>
                <a:cubicBezTo>
                  <a:pt x="7" y="11"/>
                  <a:pt x="7" y="10"/>
                  <a:pt x="6" y="10"/>
                </a:cubicBezTo>
                <a:cubicBezTo>
                  <a:pt x="6" y="10"/>
                  <a:pt x="6" y="10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lose/>
                <a:moveTo>
                  <a:pt x="8" y="14"/>
                </a:move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4"/>
                  <a:pt x="8" y="14"/>
                  <a:pt x="8" y="14"/>
                </a:cubicBezTo>
                <a:close/>
                <a:moveTo>
                  <a:pt x="6" y="4"/>
                </a:move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3"/>
                  <a:pt x="7" y="3"/>
                </a:cubicBezTo>
                <a:cubicBezTo>
                  <a:pt x="6" y="3"/>
                  <a:pt x="6" y="3"/>
                  <a:pt x="6" y="4"/>
                </a:cubicBezTo>
                <a:cubicBezTo>
                  <a:pt x="6" y="4"/>
                  <a:pt x="6" y="4"/>
                  <a:pt x="6" y="4"/>
                </a:cubicBezTo>
                <a:close/>
                <a:moveTo>
                  <a:pt x="7" y="6"/>
                </a:moveTo>
                <a:cubicBezTo>
                  <a:pt x="6" y="6"/>
                  <a:pt x="7" y="7"/>
                  <a:pt x="7" y="6"/>
                </a:cubicBezTo>
                <a:cubicBezTo>
                  <a:pt x="7" y="6"/>
                  <a:pt x="7" y="6"/>
                  <a:pt x="7" y="6"/>
                </a:cubicBezTo>
                <a:close/>
                <a:moveTo>
                  <a:pt x="7" y="9"/>
                </a:moveTo>
                <a:cubicBezTo>
                  <a:pt x="6" y="9"/>
                  <a:pt x="6" y="10"/>
                  <a:pt x="7" y="10"/>
                </a:cubicBezTo>
                <a:cubicBezTo>
                  <a:pt x="7" y="9"/>
                  <a:pt x="7" y="9"/>
                  <a:pt x="7" y="9"/>
                </a:cubicBezTo>
                <a:close/>
                <a:moveTo>
                  <a:pt x="5" y="8"/>
                </a:move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9"/>
                </a:cubicBezTo>
                <a:cubicBezTo>
                  <a:pt x="5" y="9"/>
                  <a:pt x="5" y="9"/>
                  <a:pt x="5" y="8"/>
                </a:cubicBezTo>
                <a:close/>
                <a:moveTo>
                  <a:pt x="0" y="10"/>
                </a:move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0" y="10"/>
                  <a:pt x="0" y="10"/>
                </a:cubicBezTo>
                <a:close/>
                <a:moveTo>
                  <a:pt x="1" y="10"/>
                </a:moveTo>
                <a:cubicBezTo>
                  <a:pt x="1" y="10"/>
                  <a:pt x="1" y="10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0"/>
                  <a:pt x="1" y="10"/>
                </a:cubicBezTo>
                <a:close/>
                <a:moveTo>
                  <a:pt x="5" y="11"/>
                </a:move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0"/>
                </a:cubicBezTo>
                <a:cubicBezTo>
                  <a:pt x="5" y="11"/>
                  <a:pt x="5" y="10"/>
                  <a:pt x="5" y="11"/>
                </a:cubicBezTo>
                <a:close/>
                <a:moveTo>
                  <a:pt x="6" y="5"/>
                </a:move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7" y="5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lose/>
                <a:moveTo>
                  <a:pt x="6" y="14"/>
                </a:move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4"/>
                  <a:pt x="6" y="14"/>
                </a:cubicBezTo>
                <a:close/>
                <a:moveTo>
                  <a:pt x="6" y="9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10"/>
                  <a:pt x="6" y="10"/>
                </a:cubicBezTo>
                <a:cubicBezTo>
                  <a:pt x="6" y="9"/>
                  <a:pt x="6" y="9"/>
                  <a:pt x="6" y="9"/>
                </a:cubicBezTo>
                <a:close/>
                <a:moveTo>
                  <a:pt x="8" y="13"/>
                </a:moveTo>
                <a:cubicBezTo>
                  <a:pt x="7" y="13"/>
                  <a:pt x="8" y="13"/>
                  <a:pt x="7" y="12"/>
                </a:cubicBezTo>
                <a:cubicBezTo>
                  <a:pt x="7" y="12"/>
                  <a:pt x="7" y="13"/>
                  <a:pt x="7" y="13"/>
                </a:cubicBezTo>
                <a:cubicBezTo>
                  <a:pt x="7" y="12"/>
                  <a:pt x="6" y="12"/>
                  <a:pt x="6" y="12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8" y="13"/>
                  <a:pt x="8" y="13"/>
                </a:cubicBezTo>
                <a:close/>
                <a:moveTo>
                  <a:pt x="15" y="8"/>
                </a:moveTo>
                <a:cubicBezTo>
                  <a:pt x="15" y="8"/>
                  <a:pt x="15" y="8"/>
                  <a:pt x="15" y="7"/>
                </a:cubicBezTo>
                <a:cubicBezTo>
                  <a:pt x="15" y="7"/>
                  <a:pt x="15" y="7"/>
                  <a:pt x="14" y="7"/>
                </a:cubicBezTo>
                <a:cubicBezTo>
                  <a:pt x="14" y="7"/>
                  <a:pt x="14" y="8"/>
                  <a:pt x="14" y="8"/>
                </a:cubicBezTo>
                <a:cubicBezTo>
                  <a:pt x="14" y="8"/>
                  <a:pt x="15" y="8"/>
                  <a:pt x="15" y="8"/>
                </a:cubicBezTo>
                <a:close/>
                <a:moveTo>
                  <a:pt x="50" y="1"/>
                </a:moveTo>
                <a:cubicBezTo>
                  <a:pt x="50" y="1"/>
                  <a:pt x="50" y="1"/>
                  <a:pt x="51" y="1"/>
                </a:cubicBezTo>
                <a:cubicBezTo>
                  <a:pt x="50" y="1"/>
                  <a:pt x="50" y="1"/>
                  <a:pt x="51" y="1"/>
                </a:cubicBezTo>
                <a:cubicBezTo>
                  <a:pt x="51" y="1"/>
                  <a:pt x="51" y="1"/>
                  <a:pt x="51" y="1"/>
                </a:cubicBezTo>
                <a:cubicBezTo>
                  <a:pt x="51" y="1"/>
                  <a:pt x="51" y="1"/>
                  <a:pt x="51" y="1"/>
                </a:cubicBezTo>
                <a:cubicBezTo>
                  <a:pt x="51" y="1"/>
                  <a:pt x="51" y="1"/>
                  <a:pt x="51" y="1"/>
                </a:cubicBezTo>
                <a:cubicBezTo>
                  <a:pt x="52" y="1"/>
                  <a:pt x="52" y="1"/>
                  <a:pt x="52" y="1"/>
                </a:cubicBezTo>
                <a:cubicBezTo>
                  <a:pt x="52" y="1"/>
                  <a:pt x="52" y="1"/>
                  <a:pt x="52" y="1"/>
                </a:cubicBezTo>
                <a:cubicBezTo>
                  <a:pt x="52" y="1"/>
                  <a:pt x="53" y="2"/>
                  <a:pt x="53" y="1"/>
                </a:cubicBezTo>
                <a:cubicBezTo>
                  <a:pt x="53" y="1"/>
                  <a:pt x="53" y="1"/>
                  <a:pt x="53" y="2"/>
                </a:cubicBezTo>
                <a:cubicBezTo>
                  <a:pt x="54" y="2"/>
                  <a:pt x="54" y="2"/>
                  <a:pt x="54" y="2"/>
                </a:cubicBezTo>
                <a:cubicBezTo>
                  <a:pt x="54" y="2"/>
                  <a:pt x="54" y="2"/>
                  <a:pt x="55" y="2"/>
                </a:cubicBezTo>
                <a:cubicBezTo>
                  <a:pt x="55" y="2"/>
                  <a:pt x="55" y="1"/>
                  <a:pt x="55" y="1"/>
                </a:cubicBezTo>
                <a:cubicBezTo>
                  <a:pt x="55" y="1"/>
                  <a:pt x="55" y="1"/>
                  <a:pt x="54" y="1"/>
                </a:cubicBezTo>
                <a:cubicBezTo>
                  <a:pt x="54" y="1"/>
                  <a:pt x="54" y="0"/>
                  <a:pt x="54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54" y="0"/>
                  <a:pt x="53" y="1"/>
                  <a:pt x="53" y="1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52" y="0"/>
                  <a:pt x="52" y="1"/>
                </a:cubicBezTo>
                <a:cubicBezTo>
                  <a:pt x="52" y="0"/>
                  <a:pt x="51" y="0"/>
                  <a:pt x="51" y="1"/>
                </a:cubicBezTo>
                <a:cubicBezTo>
                  <a:pt x="51" y="0"/>
                  <a:pt x="51" y="0"/>
                  <a:pt x="51" y="0"/>
                </a:cubicBezTo>
                <a:cubicBezTo>
                  <a:pt x="50" y="0"/>
                  <a:pt x="50" y="0"/>
                  <a:pt x="50" y="1"/>
                </a:cubicBezTo>
                <a:cubicBezTo>
                  <a:pt x="49" y="0"/>
                  <a:pt x="49" y="0"/>
                  <a:pt x="49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48" y="0"/>
                  <a:pt x="48" y="1"/>
                </a:cubicBezTo>
                <a:cubicBezTo>
                  <a:pt x="49" y="0"/>
                  <a:pt x="49" y="1"/>
                  <a:pt x="50" y="1"/>
                </a:cubicBezTo>
                <a:close/>
                <a:moveTo>
                  <a:pt x="48" y="2"/>
                </a:moveTo>
                <a:cubicBezTo>
                  <a:pt x="48" y="3"/>
                  <a:pt x="49" y="3"/>
                  <a:pt x="48" y="2"/>
                </a:cubicBezTo>
                <a:close/>
                <a:moveTo>
                  <a:pt x="46" y="0"/>
                </a:moveTo>
                <a:cubicBezTo>
                  <a:pt x="46" y="0"/>
                  <a:pt x="46" y="0"/>
                  <a:pt x="46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6" y="0"/>
                  <a:pt x="46" y="1"/>
                  <a:pt x="46" y="0"/>
                </a:cubicBezTo>
                <a:close/>
                <a:moveTo>
                  <a:pt x="51" y="2"/>
                </a:moveTo>
                <a:cubicBezTo>
                  <a:pt x="50" y="2"/>
                  <a:pt x="50" y="2"/>
                  <a:pt x="50" y="2"/>
                </a:cubicBezTo>
                <a:cubicBezTo>
                  <a:pt x="51" y="3"/>
                  <a:pt x="51" y="2"/>
                  <a:pt x="51" y="2"/>
                </a:cubicBezTo>
                <a:close/>
                <a:moveTo>
                  <a:pt x="48" y="2"/>
                </a:moveTo>
                <a:cubicBezTo>
                  <a:pt x="49" y="2"/>
                  <a:pt x="48" y="2"/>
                  <a:pt x="48" y="1"/>
                </a:cubicBezTo>
                <a:cubicBezTo>
                  <a:pt x="48" y="1"/>
                  <a:pt x="48" y="2"/>
                  <a:pt x="48" y="2"/>
                </a:cubicBezTo>
                <a:cubicBezTo>
                  <a:pt x="48" y="2"/>
                  <a:pt x="48" y="2"/>
                  <a:pt x="48" y="2"/>
                </a:cubicBezTo>
                <a:close/>
                <a:moveTo>
                  <a:pt x="49" y="4"/>
                </a:moveTo>
                <a:cubicBezTo>
                  <a:pt x="49" y="4"/>
                  <a:pt x="50" y="4"/>
                  <a:pt x="50" y="4"/>
                </a:cubicBezTo>
                <a:cubicBezTo>
                  <a:pt x="50" y="4"/>
                  <a:pt x="50" y="4"/>
                  <a:pt x="50" y="4"/>
                </a:cubicBezTo>
                <a:cubicBezTo>
                  <a:pt x="50" y="4"/>
                  <a:pt x="50" y="4"/>
                  <a:pt x="50" y="4"/>
                </a:cubicBezTo>
                <a:cubicBezTo>
                  <a:pt x="50" y="4"/>
                  <a:pt x="50" y="4"/>
                  <a:pt x="50" y="4"/>
                </a:cubicBezTo>
                <a:cubicBezTo>
                  <a:pt x="50" y="3"/>
                  <a:pt x="50" y="3"/>
                  <a:pt x="50" y="3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3"/>
                  <a:pt x="49" y="3"/>
                  <a:pt x="49" y="3"/>
                </a:cubicBezTo>
                <a:cubicBezTo>
                  <a:pt x="49" y="3"/>
                  <a:pt x="49" y="3"/>
                  <a:pt x="49" y="4"/>
                </a:cubicBezTo>
                <a:cubicBezTo>
                  <a:pt x="49" y="4"/>
                  <a:pt x="49" y="4"/>
                  <a:pt x="49" y="4"/>
                </a:cubicBezTo>
                <a:close/>
                <a:moveTo>
                  <a:pt x="46" y="3"/>
                </a:moveTo>
                <a:cubicBezTo>
                  <a:pt x="46" y="3"/>
                  <a:pt x="46" y="2"/>
                  <a:pt x="46" y="2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3"/>
                  <a:pt x="46" y="3"/>
                  <a:pt x="46" y="3"/>
                </a:cubicBezTo>
                <a:close/>
                <a:moveTo>
                  <a:pt x="48" y="0"/>
                </a:move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lose/>
                <a:moveTo>
                  <a:pt x="38" y="2"/>
                </a:moveTo>
                <a:cubicBezTo>
                  <a:pt x="37" y="2"/>
                  <a:pt x="38" y="2"/>
                  <a:pt x="38" y="1"/>
                </a:cubicBezTo>
                <a:cubicBezTo>
                  <a:pt x="38" y="1"/>
                  <a:pt x="37" y="1"/>
                  <a:pt x="37" y="1"/>
                </a:cubicBezTo>
                <a:cubicBezTo>
                  <a:pt x="37" y="2"/>
                  <a:pt x="38" y="2"/>
                  <a:pt x="38" y="2"/>
                </a:cubicBezTo>
                <a:close/>
                <a:moveTo>
                  <a:pt x="38" y="7"/>
                </a:moveTo>
                <a:cubicBezTo>
                  <a:pt x="38" y="7"/>
                  <a:pt x="38" y="7"/>
                  <a:pt x="38" y="7"/>
                </a:cubicBezTo>
                <a:cubicBezTo>
                  <a:pt x="38" y="7"/>
                  <a:pt x="38" y="7"/>
                  <a:pt x="38" y="7"/>
                </a:cubicBezTo>
                <a:close/>
                <a:moveTo>
                  <a:pt x="41" y="2"/>
                </a:moveTo>
                <a:cubicBezTo>
                  <a:pt x="41" y="2"/>
                  <a:pt x="41" y="2"/>
                  <a:pt x="41" y="2"/>
                </a:cubicBezTo>
                <a:cubicBezTo>
                  <a:pt x="41" y="2"/>
                  <a:pt x="41" y="3"/>
                  <a:pt x="41" y="2"/>
                </a:cubicBezTo>
                <a:close/>
                <a:moveTo>
                  <a:pt x="45" y="2"/>
                </a:moveTo>
                <a:cubicBezTo>
                  <a:pt x="45" y="1"/>
                  <a:pt x="45" y="2"/>
                  <a:pt x="45" y="2"/>
                </a:cubicBezTo>
                <a:cubicBezTo>
                  <a:pt x="45" y="1"/>
                  <a:pt x="45" y="1"/>
                  <a:pt x="45" y="1"/>
                </a:cubicBezTo>
                <a:cubicBezTo>
                  <a:pt x="45" y="1"/>
                  <a:pt x="45" y="1"/>
                  <a:pt x="45" y="1"/>
                </a:cubicBezTo>
                <a:cubicBezTo>
                  <a:pt x="45" y="1"/>
                  <a:pt x="44" y="1"/>
                  <a:pt x="45" y="2"/>
                </a:cubicBezTo>
                <a:close/>
                <a:moveTo>
                  <a:pt x="47" y="2"/>
                </a:moveTo>
                <a:cubicBezTo>
                  <a:pt x="47" y="2"/>
                  <a:pt x="47" y="2"/>
                  <a:pt x="46" y="2"/>
                </a:cubicBezTo>
                <a:cubicBezTo>
                  <a:pt x="46" y="2"/>
                  <a:pt x="46" y="2"/>
                  <a:pt x="46" y="3"/>
                </a:cubicBezTo>
                <a:cubicBezTo>
                  <a:pt x="47" y="3"/>
                  <a:pt x="47" y="3"/>
                  <a:pt x="47" y="2"/>
                </a:cubicBezTo>
                <a:close/>
                <a:moveTo>
                  <a:pt x="45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lose/>
                <a:moveTo>
                  <a:pt x="47" y="3"/>
                </a:moveTo>
                <a:cubicBezTo>
                  <a:pt x="47" y="3"/>
                  <a:pt x="47" y="3"/>
                  <a:pt x="46" y="3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3"/>
                  <a:pt x="46" y="3"/>
                  <a:pt x="47" y="3"/>
                </a:cubicBezTo>
                <a:close/>
                <a:moveTo>
                  <a:pt x="48" y="0"/>
                </a:moveTo>
                <a:cubicBezTo>
                  <a:pt x="48" y="0"/>
                  <a:pt x="48" y="0"/>
                  <a:pt x="48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7" y="0"/>
                  <a:pt x="47" y="0"/>
                  <a:pt x="47" y="0"/>
                </a:cubicBezTo>
                <a:cubicBezTo>
                  <a:pt x="47" y="0"/>
                  <a:pt x="47" y="0"/>
                  <a:pt x="47" y="1"/>
                </a:cubicBezTo>
                <a:cubicBezTo>
                  <a:pt x="47" y="1"/>
                  <a:pt x="47" y="0"/>
                  <a:pt x="48" y="0"/>
                </a:cubicBezTo>
                <a:close/>
                <a:moveTo>
                  <a:pt x="60" y="0"/>
                </a:moveTo>
                <a:cubicBezTo>
                  <a:pt x="60" y="0"/>
                  <a:pt x="60" y="0"/>
                  <a:pt x="6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60" y="0"/>
                  <a:pt x="60" y="0"/>
                  <a:pt x="60" y="0"/>
                </a:cubicBezTo>
                <a:close/>
                <a:moveTo>
                  <a:pt x="14" y="0"/>
                </a:move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0"/>
                  <a:pt x="15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9" y="0"/>
                  <a:pt x="20" y="1"/>
                </a:cubicBezTo>
                <a:cubicBezTo>
                  <a:pt x="20" y="1"/>
                  <a:pt x="20" y="0"/>
                  <a:pt x="20" y="0"/>
                </a:cubicBezTo>
                <a:cubicBezTo>
                  <a:pt x="21" y="0"/>
                  <a:pt x="20" y="0"/>
                  <a:pt x="21" y="1"/>
                </a:cubicBezTo>
                <a:cubicBezTo>
                  <a:pt x="21" y="1"/>
                  <a:pt x="21" y="0"/>
                  <a:pt x="21" y="0"/>
                </a:cubicBezTo>
                <a:cubicBezTo>
                  <a:pt x="21" y="0"/>
                  <a:pt x="21" y="1"/>
                  <a:pt x="21" y="1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1"/>
                  <a:pt x="21" y="1"/>
                  <a:pt x="21" y="0"/>
                </a:cubicBezTo>
                <a:cubicBezTo>
                  <a:pt x="21" y="1"/>
                  <a:pt x="22" y="1"/>
                  <a:pt x="22" y="0"/>
                </a:cubicBezTo>
                <a:cubicBezTo>
                  <a:pt x="22" y="0"/>
                  <a:pt x="22" y="1"/>
                  <a:pt x="22" y="1"/>
                </a:cubicBezTo>
                <a:cubicBezTo>
                  <a:pt x="22" y="1"/>
                  <a:pt x="22" y="0"/>
                  <a:pt x="22" y="0"/>
                </a:cubicBezTo>
                <a:cubicBezTo>
                  <a:pt x="22" y="1"/>
                  <a:pt x="23" y="1"/>
                  <a:pt x="23" y="1"/>
                </a:cubicBezTo>
                <a:cubicBezTo>
                  <a:pt x="23" y="1"/>
                  <a:pt x="23" y="0"/>
                  <a:pt x="23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23" y="0"/>
                  <a:pt x="24" y="1"/>
                  <a:pt x="24" y="2"/>
                </a:cubicBezTo>
                <a:cubicBezTo>
                  <a:pt x="24" y="1"/>
                  <a:pt x="24" y="1"/>
                  <a:pt x="25" y="1"/>
                </a:cubicBezTo>
                <a:cubicBezTo>
                  <a:pt x="25" y="0"/>
                  <a:pt x="24" y="1"/>
                  <a:pt x="25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5" y="1"/>
                  <a:pt x="25" y="1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1"/>
                  <a:pt x="25" y="1"/>
                  <a:pt x="26" y="1"/>
                </a:cubicBezTo>
                <a:cubicBezTo>
                  <a:pt x="26" y="1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6" y="1"/>
                  <a:pt x="26" y="1"/>
                </a:cubicBezTo>
                <a:cubicBezTo>
                  <a:pt x="26" y="1"/>
                  <a:pt x="26" y="1"/>
                  <a:pt x="27" y="1"/>
                </a:cubicBezTo>
                <a:cubicBezTo>
                  <a:pt x="26" y="1"/>
                  <a:pt x="27" y="0"/>
                  <a:pt x="26" y="0"/>
                </a:cubicBezTo>
                <a:cubicBezTo>
                  <a:pt x="26" y="0"/>
                  <a:pt x="26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0"/>
                  <a:pt x="27" y="0"/>
                  <a:pt x="28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0"/>
                  <a:pt x="29" y="0"/>
                  <a:pt x="29" y="1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1"/>
                  <a:pt x="29" y="1"/>
                  <a:pt x="29" y="1"/>
                </a:cubicBezTo>
                <a:cubicBezTo>
                  <a:pt x="29" y="1"/>
                  <a:pt x="29" y="0"/>
                  <a:pt x="29" y="0"/>
                </a:cubicBezTo>
                <a:cubicBezTo>
                  <a:pt x="30" y="0"/>
                  <a:pt x="29" y="0"/>
                  <a:pt x="30" y="0"/>
                </a:cubicBezTo>
                <a:cubicBezTo>
                  <a:pt x="30" y="1"/>
                  <a:pt x="30" y="1"/>
                  <a:pt x="30" y="1"/>
                </a:cubicBezTo>
                <a:cubicBezTo>
                  <a:pt x="30" y="1"/>
                  <a:pt x="30" y="1"/>
                  <a:pt x="31" y="1"/>
                </a:cubicBezTo>
                <a:cubicBezTo>
                  <a:pt x="31" y="1"/>
                  <a:pt x="30" y="1"/>
                  <a:pt x="30" y="1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1" y="0"/>
                  <a:pt x="31" y="0"/>
                  <a:pt x="32" y="0"/>
                </a:cubicBezTo>
                <a:cubicBezTo>
                  <a:pt x="32" y="0"/>
                  <a:pt x="32" y="1"/>
                  <a:pt x="32" y="1"/>
                </a:cubicBezTo>
                <a:cubicBezTo>
                  <a:pt x="32" y="1"/>
                  <a:pt x="33" y="1"/>
                  <a:pt x="33" y="1"/>
                </a:cubicBezTo>
                <a:cubicBezTo>
                  <a:pt x="32" y="1"/>
                  <a:pt x="32" y="1"/>
                  <a:pt x="32" y="1"/>
                </a:cubicBezTo>
                <a:cubicBezTo>
                  <a:pt x="32" y="1"/>
                  <a:pt x="32" y="2"/>
                  <a:pt x="32" y="2"/>
                </a:cubicBezTo>
                <a:cubicBezTo>
                  <a:pt x="32" y="2"/>
                  <a:pt x="33" y="2"/>
                  <a:pt x="33" y="2"/>
                </a:cubicBezTo>
                <a:cubicBezTo>
                  <a:pt x="33" y="2"/>
                  <a:pt x="33" y="2"/>
                  <a:pt x="33" y="1"/>
                </a:cubicBezTo>
                <a:cubicBezTo>
                  <a:pt x="33" y="1"/>
                  <a:pt x="33" y="2"/>
                  <a:pt x="33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1"/>
                  <a:pt x="33" y="1"/>
                  <a:pt x="33" y="1"/>
                </a:cubicBezTo>
                <a:cubicBezTo>
                  <a:pt x="33" y="1"/>
                  <a:pt x="34" y="1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4" y="1"/>
                  <a:pt x="34" y="2"/>
                  <a:pt x="33" y="1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4" y="2"/>
                  <a:pt x="34" y="2"/>
                  <a:pt x="34" y="2"/>
                </a:cubicBezTo>
                <a:cubicBezTo>
                  <a:pt x="35" y="2"/>
                  <a:pt x="34" y="1"/>
                  <a:pt x="34" y="1"/>
                </a:cubicBezTo>
                <a:cubicBezTo>
                  <a:pt x="35" y="1"/>
                  <a:pt x="35" y="1"/>
                  <a:pt x="35" y="1"/>
                </a:cubicBezTo>
                <a:cubicBezTo>
                  <a:pt x="35" y="1"/>
                  <a:pt x="35" y="1"/>
                  <a:pt x="36" y="1"/>
                </a:cubicBezTo>
                <a:cubicBezTo>
                  <a:pt x="36" y="2"/>
                  <a:pt x="36" y="1"/>
                  <a:pt x="36" y="2"/>
                </a:cubicBezTo>
                <a:cubicBezTo>
                  <a:pt x="36" y="2"/>
                  <a:pt x="36" y="2"/>
                  <a:pt x="36" y="2"/>
                </a:cubicBezTo>
                <a:cubicBezTo>
                  <a:pt x="37" y="2"/>
                  <a:pt x="36" y="2"/>
                  <a:pt x="37" y="2"/>
                </a:cubicBezTo>
                <a:cubicBezTo>
                  <a:pt x="37" y="2"/>
                  <a:pt x="37" y="2"/>
                  <a:pt x="38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38" y="2"/>
                  <a:pt x="38" y="1"/>
                  <a:pt x="38" y="1"/>
                </a:cubicBezTo>
                <a:cubicBezTo>
                  <a:pt x="38" y="1"/>
                  <a:pt x="38" y="1"/>
                  <a:pt x="38" y="1"/>
                </a:cubicBezTo>
                <a:cubicBezTo>
                  <a:pt x="38" y="1"/>
                  <a:pt x="38" y="1"/>
                  <a:pt x="38" y="2"/>
                </a:cubicBezTo>
                <a:cubicBezTo>
                  <a:pt x="38" y="3"/>
                  <a:pt x="38" y="3"/>
                  <a:pt x="38" y="4"/>
                </a:cubicBezTo>
                <a:cubicBezTo>
                  <a:pt x="38" y="4"/>
                  <a:pt x="37" y="3"/>
                  <a:pt x="36" y="4"/>
                </a:cubicBezTo>
                <a:cubicBezTo>
                  <a:pt x="36" y="3"/>
                  <a:pt x="35" y="3"/>
                  <a:pt x="34" y="3"/>
                </a:cubicBezTo>
                <a:cubicBezTo>
                  <a:pt x="34" y="4"/>
                  <a:pt x="34" y="4"/>
                  <a:pt x="34" y="4"/>
                </a:cubicBezTo>
                <a:cubicBezTo>
                  <a:pt x="33" y="4"/>
                  <a:pt x="33" y="4"/>
                  <a:pt x="33" y="4"/>
                </a:cubicBezTo>
                <a:cubicBezTo>
                  <a:pt x="33" y="4"/>
                  <a:pt x="33" y="3"/>
                  <a:pt x="33" y="2"/>
                </a:cubicBezTo>
                <a:cubicBezTo>
                  <a:pt x="33" y="2"/>
                  <a:pt x="33" y="3"/>
                  <a:pt x="32" y="3"/>
                </a:cubicBezTo>
                <a:cubicBezTo>
                  <a:pt x="32" y="3"/>
                  <a:pt x="32" y="3"/>
                  <a:pt x="32" y="3"/>
                </a:cubicBezTo>
                <a:cubicBezTo>
                  <a:pt x="32" y="3"/>
                  <a:pt x="32" y="3"/>
                  <a:pt x="33" y="3"/>
                </a:cubicBezTo>
                <a:cubicBezTo>
                  <a:pt x="32" y="3"/>
                  <a:pt x="33" y="3"/>
                  <a:pt x="33" y="4"/>
                </a:cubicBezTo>
                <a:cubicBezTo>
                  <a:pt x="32" y="3"/>
                  <a:pt x="32" y="3"/>
                  <a:pt x="32" y="4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3"/>
                  <a:pt x="32" y="3"/>
                  <a:pt x="32" y="3"/>
                </a:cubicBezTo>
                <a:cubicBezTo>
                  <a:pt x="32" y="3"/>
                  <a:pt x="32" y="3"/>
                  <a:pt x="32" y="3"/>
                </a:cubicBezTo>
                <a:cubicBezTo>
                  <a:pt x="31" y="3"/>
                  <a:pt x="31" y="3"/>
                  <a:pt x="31" y="3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2"/>
                  <a:pt x="31" y="3"/>
                  <a:pt x="30" y="3"/>
                </a:cubicBezTo>
                <a:cubicBezTo>
                  <a:pt x="30" y="3"/>
                  <a:pt x="31" y="3"/>
                  <a:pt x="31" y="3"/>
                </a:cubicBezTo>
                <a:cubicBezTo>
                  <a:pt x="31" y="3"/>
                  <a:pt x="31" y="3"/>
                  <a:pt x="31" y="3"/>
                </a:cubicBezTo>
                <a:cubicBezTo>
                  <a:pt x="31" y="3"/>
                  <a:pt x="30" y="3"/>
                  <a:pt x="31" y="3"/>
                </a:cubicBezTo>
                <a:cubicBezTo>
                  <a:pt x="30" y="3"/>
                  <a:pt x="30" y="3"/>
                  <a:pt x="30" y="3"/>
                </a:cubicBezTo>
                <a:cubicBezTo>
                  <a:pt x="30" y="3"/>
                  <a:pt x="30" y="3"/>
                  <a:pt x="29" y="3"/>
                </a:cubicBezTo>
                <a:cubicBezTo>
                  <a:pt x="29" y="3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8" y="2"/>
                  <a:pt x="29" y="3"/>
                  <a:pt x="28" y="3"/>
                </a:cubicBezTo>
                <a:cubicBezTo>
                  <a:pt x="28" y="3"/>
                  <a:pt x="27" y="3"/>
                  <a:pt x="26" y="3"/>
                </a:cubicBezTo>
                <a:cubicBezTo>
                  <a:pt x="26" y="3"/>
                  <a:pt x="26" y="3"/>
                  <a:pt x="26" y="4"/>
                </a:cubicBezTo>
                <a:cubicBezTo>
                  <a:pt x="26" y="4"/>
                  <a:pt x="26" y="3"/>
                  <a:pt x="26" y="4"/>
                </a:cubicBezTo>
                <a:cubicBezTo>
                  <a:pt x="26" y="3"/>
                  <a:pt x="26" y="3"/>
                  <a:pt x="26" y="3"/>
                </a:cubicBezTo>
                <a:cubicBezTo>
                  <a:pt x="26" y="3"/>
                  <a:pt x="26" y="3"/>
                  <a:pt x="25" y="3"/>
                </a:cubicBezTo>
                <a:cubicBezTo>
                  <a:pt x="25" y="3"/>
                  <a:pt x="25" y="4"/>
                  <a:pt x="25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3"/>
                  <a:pt x="25" y="2"/>
                  <a:pt x="25" y="2"/>
                </a:cubicBezTo>
                <a:cubicBezTo>
                  <a:pt x="24" y="2"/>
                  <a:pt x="25" y="3"/>
                  <a:pt x="24" y="3"/>
                </a:cubicBezTo>
                <a:cubicBezTo>
                  <a:pt x="24" y="3"/>
                  <a:pt x="24" y="3"/>
                  <a:pt x="25" y="3"/>
                </a:cubicBezTo>
                <a:cubicBezTo>
                  <a:pt x="25" y="3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3" y="3"/>
                  <a:pt x="24" y="3"/>
                  <a:pt x="24" y="3"/>
                </a:cubicBezTo>
                <a:cubicBezTo>
                  <a:pt x="24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2" y="3"/>
                  <a:pt x="22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1" y="3"/>
                  <a:pt x="21" y="3"/>
                  <a:pt x="21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2"/>
                  <a:pt x="19" y="2"/>
                  <a:pt x="18" y="1"/>
                </a:cubicBezTo>
                <a:cubicBezTo>
                  <a:pt x="18" y="1"/>
                  <a:pt x="18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1"/>
                  <a:pt x="17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1"/>
                  <a:pt x="16" y="1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6" y="1"/>
                </a:cubicBezTo>
                <a:cubicBezTo>
                  <a:pt x="15" y="1"/>
                  <a:pt x="16" y="1"/>
                  <a:pt x="16" y="2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5" y="2"/>
                  <a:pt x="15" y="2"/>
                </a:cubicBezTo>
                <a:cubicBezTo>
                  <a:pt x="15" y="2"/>
                  <a:pt x="15" y="2"/>
                  <a:pt x="15" y="1"/>
                </a:cubicBezTo>
                <a:cubicBezTo>
                  <a:pt x="15" y="1"/>
                  <a:pt x="15" y="1"/>
                  <a:pt x="15" y="1"/>
                </a:cubicBezTo>
                <a:cubicBezTo>
                  <a:pt x="15" y="1"/>
                  <a:pt x="15" y="1"/>
                  <a:pt x="14" y="1"/>
                </a:cubicBezTo>
                <a:cubicBezTo>
                  <a:pt x="14" y="1"/>
                  <a:pt x="14" y="1"/>
                  <a:pt x="14" y="0"/>
                </a:cubicBezTo>
                <a:close/>
                <a:moveTo>
                  <a:pt x="37" y="2"/>
                </a:moveTo>
                <a:cubicBezTo>
                  <a:pt x="37" y="2"/>
                  <a:pt x="37" y="3"/>
                  <a:pt x="37" y="3"/>
                </a:cubicBezTo>
                <a:cubicBezTo>
                  <a:pt x="37" y="3"/>
                  <a:pt x="37" y="3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3"/>
                  <a:pt x="37" y="2"/>
                  <a:pt x="37" y="2"/>
                </a:cubicBezTo>
                <a:close/>
                <a:moveTo>
                  <a:pt x="35" y="2"/>
                </a:moveTo>
                <a:cubicBezTo>
                  <a:pt x="36" y="2"/>
                  <a:pt x="36" y="2"/>
                  <a:pt x="36" y="2"/>
                </a:cubicBezTo>
                <a:cubicBezTo>
                  <a:pt x="36" y="2"/>
                  <a:pt x="36" y="2"/>
                  <a:pt x="36" y="2"/>
                </a:cubicBezTo>
                <a:cubicBezTo>
                  <a:pt x="36" y="2"/>
                  <a:pt x="36" y="2"/>
                  <a:pt x="35" y="2"/>
                </a:cubicBezTo>
                <a:cubicBezTo>
                  <a:pt x="35" y="2"/>
                  <a:pt x="35" y="2"/>
                  <a:pt x="35" y="2"/>
                </a:cubicBezTo>
                <a:close/>
                <a:moveTo>
                  <a:pt x="29" y="3"/>
                </a:moveTo>
                <a:cubicBezTo>
                  <a:pt x="29" y="3"/>
                  <a:pt x="29" y="3"/>
                  <a:pt x="29" y="3"/>
                </a:cubicBezTo>
                <a:cubicBezTo>
                  <a:pt x="29" y="3"/>
                  <a:pt x="29" y="2"/>
                  <a:pt x="29" y="2"/>
                </a:cubicBezTo>
                <a:cubicBezTo>
                  <a:pt x="29" y="2"/>
                  <a:pt x="29" y="3"/>
                  <a:pt x="29" y="3"/>
                </a:cubicBezTo>
                <a:close/>
                <a:moveTo>
                  <a:pt x="28" y="3"/>
                </a:moveTo>
                <a:cubicBezTo>
                  <a:pt x="28" y="3"/>
                  <a:pt x="28" y="2"/>
                  <a:pt x="28" y="2"/>
                </a:cubicBezTo>
                <a:cubicBezTo>
                  <a:pt x="28" y="2"/>
                  <a:pt x="28" y="3"/>
                  <a:pt x="28" y="3"/>
                </a:cubicBezTo>
                <a:close/>
                <a:moveTo>
                  <a:pt x="24" y="3"/>
                </a:move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2"/>
                </a:cubicBezTo>
                <a:cubicBezTo>
                  <a:pt x="24" y="2"/>
                  <a:pt x="24" y="3"/>
                  <a:pt x="24" y="3"/>
                </a:cubicBezTo>
                <a:close/>
                <a:moveTo>
                  <a:pt x="22" y="3"/>
                </a:moveTo>
                <a:cubicBezTo>
                  <a:pt x="22" y="3"/>
                  <a:pt x="23" y="3"/>
                  <a:pt x="23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3" y="3"/>
                  <a:pt x="22" y="2"/>
                  <a:pt x="22" y="2"/>
                </a:cubicBezTo>
                <a:cubicBezTo>
                  <a:pt x="22" y="3"/>
                  <a:pt x="22" y="3"/>
                  <a:pt x="22" y="3"/>
                </a:cubicBezTo>
                <a:close/>
                <a:moveTo>
                  <a:pt x="38" y="9"/>
                </a:moveTo>
                <a:cubicBezTo>
                  <a:pt x="38" y="8"/>
                  <a:pt x="38" y="9"/>
                  <a:pt x="38" y="8"/>
                </a:cubicBezTo>
                <a:cubicBezTo>
                  <a:pt x="38" y="8"/>
                  <a:pt x="38" y="7"/>
                  <a:pt x="38" y="7"/>
                </a:cubicBezTo>
                <a:cubicBezTo>
                  <a:pt x="38" y="7"/>
                  <a:pt x="38" y="8"/>
                  <a:pt x="38" y="8"/>
                </a:cubicBezTo>
                <a:cubicBezTo>
                  <a:pt x="37" y="8"/>
                  <a:pt x="37" y="7"/>
                  <a:pt x="37" y="7"/>
                </a:cubicBezTo>
                <a:cubicBezTo>
                  <a:pt x="37" y="7"/>
                  <a:pt x="37" y="7"/>
                  <a:pt x="36" y="7"/>
                </a:cubicBezTo>
                <a:cubicBezTo>
                  <a:pt x="36" y="8"/>
                  <a:pt x="37" y="8"/>
                  <a:pt x="37" y="8"/>
                </a:cubicBezTo>
                <a:cubicBezTo>
                  <a:pt x="37" y="8"/>
                  <a:pt x="37" y="8"/>
                  <a:pt x="37" y="8"/>
                </a:cubicBezTo>
                <a:cubicBezTo>
                  <a:pt x="37" y="8"/>
                  <a:pt x="37" y="8"/>
                  <a:pt x="38" y="8"/>
                </a:cubicBezTo>
                <a:cubicBezTo>
                  <a:pt x="38" y="8"/>
                  <a:pt x="38" y="8"/>
                  <a:pt x="38" y="8"/>
                </a:cubicBezTo>
                <a:cubicBezTo>
                  <a:pt x="38" y="8"/>
                  <a:pt x="38" y="8"/>
                  <a:pt x="38" y="9"/>
                </a:cubicBezTo>
                <a:close/>
                <a:moveTo>
                  <a:pt x="58" y="1"/>
                </a:moveTo>
                <a:cubicBezTo>
                  <a:pt x="58" y="1"/>
                  <a:pt x="58" y="1"/>
                  <a:pt x="58" y="1"/>
                </a:cubicBezTo>
                <a:cubicBezTo>
                  <a:pt x="58" y="1"/>
                  <a:pt x="58" y="1"/>
                  <a:pt x="57" y="1"/>
                </a:cubicBezTo>
                <a:cubicBezTo>
                  <a:pt x="58" y="1"/>
                  <a:pt x="57" y="1"/>
                  <a:pt x="57" y="1"/>
                </a:cubicBezTo>
                <a:cubicBezTo>
                  <a:pt x="57" y="1"/>
                  <a:pt x="57" y="1"/>
                  <a:pt x="57" y="1"/>
                </a:cubicBezTo>
                <a:cubicBezTo>
                  <a:pt x="58" y="1"/>
                  <a:pt x="58" y="1"/>
                  <a:pt x="58" y="1"/>
                </a:cubicBezTo>
                <a:close/>
                <a:moveTo>
                  <a:pt x="56" y="1"/>
                </a:moveTo>
                <a:cubicBezTo>
                  <a:pt x="56" y="1"/>
                  <a:pt x="56" y="1"/>
                  <a:pt x="56" y="1"/>
                </a:cubicBezTo>
                <a:cubicBezTo>
                  <a:pt x="56" y="1"/>
                  <a:pt x="56" y="0"/>
                  <a:pt x="56" y="1"/>
                </a:cubicBezTo>
                <a:cubicBezTo>
                  <a:pt x="56" y="1"/>
                  <a:pt x="56" y="1"/>
                  <a:pt x="56" y="1"/>
                </a:cubicBezTo>
                <a:close/>
                <a:moveTo>
                  <a:pt x="57" y="0"/>
                </a:moveTo>
                <a:cubicBezTo>
                  <a:pt x="57" y="0"/>
                  <a:pt x="57" y="0"/>
                  <a:pt x="57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7" y="0"/>
                  <a:pt x="57" y="0"/>
                  <a:pt x="57" y="0"/>
                </a:cubicBezTo>
                <a:close/>
                <a:moveTo>
                  <a:pt x="56" y="5"/>
                </a:moveTo>
                <a:cubicBezTo>
                  <a:pt x="56" y="5"/>
                  <a:pt x="56" y="5"/>
                  <a:pt x="56" y="5"/>
                </a:cubicBezTo>
                <a:cubicBezTo>
                  <a:pt x="56" y="5"/>
                  <a:pt x="56" y="5"/>
                  <a:pt x="56" y="5"/>
                </a:cubicBezTo>
                <a:close/>
                <a:moveTo>
                  <a:pt x="55" y="2"/>
                </a:moveTo>
                <a:cubicBezTo>
                  <a:pt x="55" y="2"/>
                  <a:pt x="56" y="2"/>
                  <a:pt x="56" y="2"/>
                </a:cubicBezTo>
                <a:cubicBezTo>
                  <a:pt x="56" y="2"/>
                  <a:pt x="56" y="2"/>
                  <a:pt x="57" y="2"/>
                </a:cubicBezTo>
                <a:cubicBezTo>
                  <a:pt x="57" y="2"/>
                  <a:pt x="57" y="2"/>
                  <a:pt x="57" y="2"/>
                </a:cubicBezTo>
                <a:cubicBezTo>
                  <a:pt x="57" y="2"/>
                  <a:pt x="58" y="2"/>
                  <a:pt x="58" y="2"/>
                </a:cubicBezTo>
                <a:cubicBezTo>
                  <a:pt x="58" y="2"/>
                  <a:pt x="58" y="2"/>
                  <a:pt x="58" y="1"/>
                </a:cubicBezTo>
                <a:cubicBezTo>
                  <a:pt x="58" y="2"/>
                  <a:pt x="58" y="1"/>
                  <a:pt x="58" y="1"/>
                </a:cubicBezTo>
                <a:cubicBezTo>
                  <a:pt x="58" y="2"/>
                  <a:pt x="58" y="2"/>
                  <a:pt x="57" y="2"/>
                </a:cubicBezTo>
                <a:cubicBezTo>
                  <a:pt x="58" y="1"/>
                  <a:pt x="57" y="1"/>
                  <a:pt x="57" y="1"/>
                </a:cubicBezTo>
                <a:cubicBezTo>
                  <a:pt x="57" y="1"/>
                  <a:pt x="57" y="2"/>
                  <a:pt x="57" y="2"/>
                </a:cubicBezTo>
                <a:cubicBezTo>
                  <a:pt x="57" y="1"/>
                  <a:pt x="57" y="1"/>
                  <a:pt x="57" y="1"/>
                </a:cubicBezTo>
                <a:cubicBezTo>
                  <a:pt x="57" y="1"/>
                  <a:pt x="57" y="1"/>
                  <a:pt x="56" y="1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1"/>
                  <a:pt x="55" y="1"/>
                  <a:pt x="55" y="1"/>
                </a:cubicBezTo>
                <a:cubicBezTo>
                  <a:pt x="56" y="1"/>
                  <a:pt x="56" y="1"/>
                  <a:pt x="56" y="1"/>
                </a:cubicBezTo>
                <a:cubicBezTo>
                  <a:pt x="56" y="1"/>
                  <a:pt x="56" y="0"/>
                  <a:pt x="56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5" y="1"/>
                  <a:pt x="55" y="0"/>
                  <a:pt x="55" y="1"/>
                </a:cubicBezTo>
                <a:cubicBezTo>
                  <a:pt x="55" y="1"/>
                  <a:pt x="55" y="1"/>
                  <a:pt x="55" y="2"/>
                </a:cubicBezTo>
                <a:close/>
                <a:moveTo>
                  <a:pt x="58" y="0"/>
                </a:moveTo>
                <a:cubicBezTo>
                  <a:pt x="58" y="0"/>
                  <a:pt x="58" y="0"/>
                  <a:pt x="58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58" y="0"/>
                  <a:pt x="58" y="0"/>
                  <a:pt x="58" y="0"/>
                </a:cubicBezTo>
                <a:close/>
                <a:moveTo>
                  <a:pt x="50" y="0"/>
                </a:moveTo>
                <a:cubicBezTo>
                  <a:pt x="50" y="0"/>
                  <a:pt x="50" y="0"/>
                  <a:pt x="51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lose/>
                <a:moveTo>
                  <a:pt x="58" y="4"/>
                </a:moveTo>
                <a:cubicBezTo>
                  <a:pt x="57" y="4"/>
                  <a:pt x="57" y="3"/>
                  <a:pt x="56" y="4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4"/>
                  <a:pt x="56" y="4"/>
                  <a:pt x="56" y="4"/>
                </a:cubicBezTo>
                <a:cubicBezTo>
                  <a:pt x="57" y="4"/>
                  <a:pt x="57" y="4"/>
                  <a:pt x="57" y="4"/>
                </a:cubicBezTo>
                <a:cubicBezTo>
                  <a:pt x="57" y="4"/>
                  <a:pt x="57" y="4"/>
                  <a:pt x="58" y="4"/>
                </a:cubicBezTo>
                <a:cubicBezTo>
                  <a:pt x="57" y="4"/>
                  <a:pt x="58" y="4"/>
                  <a:pt x="58" y="4"/>
                </a:cubicBezTo>
                <a:close/>
                <a:moveTo>
                  <a:pt x="25" y="4"/>
                </a:moveTo>
                <a:cubicBezTo>
                  <a:pt x="25" y="5"/>
                  <a:pt x="25" y="5"/>
                  <a:pt x="25" y="5"/>
                </a:cubicBezTo>
                <a:cubicBezTo>
                  <a:pt x="25" y="5"/>
                  <a:pt x="25" y="5"/>
                  <a:pt x="25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7" y="5"/>
                  <a:pt x="27" y="5"/>
                </a:cubicBezTo>
                <a:cubicBezTo>
                  <a:pt x="27" y="5"/>
                  <a:pt x="27" y="5"/>
                  <a:pt x="26" y="5"/>
                </a:cubicBezTo>
                <a:cubicBezTo>
                  <a:pt x="26" y="5"/>
                  <a:pt x="26" y="5"/>
                  <a:pt x="26" y="4"/>
                </a:cubicBezTo>
                <a:cubicBezTo>
                  <a:pt x="25" y="4"/>
                  <a:pt x="25" y="4"/>
                  <a:pt x="25" y="4"/>
                </a:cubicBezTo>
                <a:close/>
                <a:moveTo>
                  <a:pt x="26" y="7"/>
                </a:move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8" y="8"/>
                  <a:pt x="29" y="7"/>
                </a:cubicBezTo>
                <a:cubicBezTo>
                  <a:pt x="28" y="7"/>
                  <a:pt x="29" y="7"/>
                  <a:pt x="28" y="6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7" y="6"/>
                  <a:pt x="27" y="6"/>
                </a:cubicBezTo>
                <a:cubicBezTo>
                  <a:pt x="27" y="6"/>
                  <a:pt x="27" y="7"/>
                  <a:pt x="27" y="7"/>
                </a:cubicBezTo>
                <a:cubicBezTo>
                  <a:pt x="27" y="7"/>
                  <a:pt x="27" y="6"/>
                  <a:pt x="27" y="6"/>
                </a:cubicBezTo>
                <a:cubicBezTo>
                  <a:pt x="27" y="6"/>
                  <a:pt x="27" y="6"/>
                  <a:pt x="26" y="6"/>
                </a:cubicBezTo>
                <a:cubicBezTo>
                  <a:pt x="27" y="6"/>
                  <a:pt x="26" y="7"/>
                  <a:pt x="26" y="7"/>
                </a:cubicBezTo>
                <a:close/>
                <a:moveTo>
                  <a:pt x="25" y="8"/>
                </a:moveTo>
                <a:cubicBezTo>
                  <a:pt x="25" y="8"/>
                  <a:pt x="25" y="8"/>
                  <a:pt x="24" y="8"/>
                </a:cubicBezTo>
                <a:cubicBezTo>
                  <a:pt x="24" y="8"/>
                  <a:pt x="24" y="8"/>
                  <a:pt x="25" y="8"/>
                </a:cubicBezTo>
                <a:close/>
                <a:moveTo>
                  <a:pt x="26" y="4"/>
                </a:moveTo>
                <a:cubicBezTo>
                  <a:pt x="26" y="4"/>
                  <a:pt x="26" y="4"/>
                  <a:pt x="26" y="4"/>
                </a:cubicBezTo>
                <a:cubicBezTo>
                  <a:pt x="26" y="4"/>
                  <a:pt x="26" y="4"/>
                  <a:pt x="26" y="4"/>
                </a:cubicBezTo>
                <a:close/>
                <a:moveTo>
                  <a:pt x="24" y="8"/>
                </a:moveTo>
                <a:cubicBezTo>
                  <a:pt x="24" y="8"/>
                  <a:pt x="24" y="8"/>
                  <a:pt x="24" y="8"/>
                </a:cubicBezTo>
                <a:cubicBezTo>
                  <a:pt x="24" y="8"/>
                  <a:pt x="24" y="9"/>
                  <a:pt x="24" y="8"/>
                </a:cubicBezTo>
                <a:close/>
                <a:moveTo>
                  <a:pt x="23" y="5"/>
                </a:move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5"/>
                  <a:pt x="23" y="4"/>
                </a:cubicBezTo>
                <a:cubicBezTo>
                  <a:pt x="23" y="4"/>
                  <a:pt x="22" y="4"/>
                  <a:pt x="22" y="4"/>
                </a:cubicBezTo>
                <a:cubicBezTo>
                  <a:pt x="22" y="4"/>
                  <a:pt x="22" y="4"/>
                  <a:pt x="22" y="5"/>
                </a:cubicBezTo>
                <a:cubicBezTo>
                  <a:pt x="22" y="5"/>
                  <a:pt x="22" y="5"/>
                  <a:pt x="22" y="5"/>
                </a:cubicBezTo>
                <a:cubicBezTo>
                  <a:pt x="22" y="5"/>
                  <a:pt x="22" y="4"/>
                  <a:pt x="22" y="4"/>
                </a:cubicBezTo>
                <a:cubicBezTo>
                  <a:pt x="22" y="4"/>
                  <a:pt x="22" y="4"/>
                  <a:pt x="23" y="4"/>
                </a:cubicBezTo>
                <a:cubicBezTo>
                  <a:pt x="22" y="5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5"/>
                  <a:pt x="23" y="6"/>
                  <a:pt x="23" y="6"/>
                </a:cubicBezTo>
                <a:cubicBezTo>
                  <a:pt x="23" y="5"/>
                  <a:pt x="24" y="5"/>
                  <a:pt x="23" y="5"/>
                </a:cubicBezTo>
                <a:close/>
                <a:moveTo>
                  <a:pt x="36" y="8"/>
                </a:moveTo>
                <a:cubicBezTo>
                  <a:pt x="36" y="8"/>
                  <a:pt x="36" y="8"/>
                  <a:pt x="36" y="8"/>
                </a:cubicBezTo>
                <a:cubicBezTo>
                  <a:pt x="36" y="8"/>
                  <a:pt x="35" y="8"/>
                  <a:pt x="35" y="8"/>
                </a:cubicBezTo>
                <a:cubicBezTo>
                  <a:pt x="36" y="8"/>
                  <a:pt x="36" y="7"/>
                  <a:pt x="36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5" y="7"/>
                  <a:pt x="35" y="7"/>
                  <a:pt x="34" y="7"/>
                </a:cubicBezTo>
                <a:cubicBezTo>
                  <a:pt x="34" y="7"/>
                  <a:pt x="34" y="8"/>
                  <a:pt x="34" y="8"/>
                </a:cubicBezTo>
                <a:cubicBezTo>
                  <a:pt x="34" y="8"/>
                  <a:pt x="35" y="7"/>
                  <a:pt x="35" y="7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8"/>
                  <a:pt x="35" y="8"/>
                  <a:pt x="36" y="8"/>
                </a:cubicBezTo>
                <a:close/>
                <a:moveTo>
                  <a:pt x="24" y="6"/>
                </a:move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lose/>
                <a:moveTo>
                  <a:pt x="27" y="6"/>
                </a:moveTo>
                <a:cubicBezTo>
                  <a:pt x="28" y="5"/>
                  <a:pt x="27" y="5"/>
                  <a:pt x="27" y="5"/>
                </a:cubicBezTo>
                <a:cubicBezTo>
                  <a:pt x="27" y="5"/>
                  <a:pt x="27" y="4"/>
                  <a:pt x="27" y="5"/>
                </a:cubicBezTo>
                <a:cubicBezTo>
                  <a:pt x="27" y="5"/>
                  <a:pt x="27" y="6"/>
                  <a:pt x="27" y="6"/>
                </a:cubicBezTo>
                <a:close/>
                <a:moveTo>
                  <a:pt x="33" y="7"/>
                </a:moveTo>
                <a:cubicBezTo>
                  <a:pt x="33" y="7"/>
                  <a:pt x="33" y="7"/>
                  <a:pt x="32" y="7"/>
                </a:cubicBezTo>
                <a:cubicBezTo>
                  <a:pt x="32" y="7"/>
                  <a:pt x="32" y="7"/>
                  <a:pt x="33" y="7"/>
                </a:cubicBezTo>
                <a:close/>
                <a:moveTo>
                  <a:pt x="33" y="4"/>
                </a:moveTo>
                <a:cubicBezTo>
                  <a:pt x="33" y="4"/>
                  <a:pt x="32" y="4"/>
                  <a:pt x="33" y="4"/>
                </a:cubicBezTo>
                <a:cubicBezTo>
                  <a:pt x="32" y="4"/>
                  <a:pt x="32" y="4"/>
                  <a:pt x="32" y="5"/>
                </a:cubicBezTo>
                <a:cubicBezTo>
                  <a:pt x="32" y="4"/>
                  <a:pt x="33" y="5"/>
                  <a:pt x="33" y="4"/>
                </a:cubicBezTo>
                <a:close/>
                <a:moveTo>
                  <a:pt x="23" y="8"/>
                </a:moveTo>
                <a:cubicBezTo>
                  <a:pt x="24" y="8"/>
                  <a:pt x="23" y="8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9"/>
                  <a:pt x="23" y="8"/>
                </a:cubicBezTo>
                <a:cubicBezTo>
                  <a:pt x="23" y="8"/>
                  <a:pt x="23" y="8"/>
                  <a:pt x="23" y="8"/>
                </a:cubicBezTo>
                <a:close/>
                <a:moveTo>
                  <a:pt x="30" y="5"/>
                </a:moveTo>
                <a:cubicBezTo>
                  <a:pt x="30" y="5"/>
                  <a:pt x="29" y="5"/>
                  <a:pt x="29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29" y="6"/>
                  <a:pt x="30" y="6"/>
                  <a:pt x="30" y="6"/>
                </a:cubicBezTo>
                <a:cubicBezTo>
                  <a:pt x="30" y="6"/>
                  <a:pt x="29" y="5"/>
                  <a:pt x="30" y="5"/>
                </a:cubicBezTo>
                <a:close/>
                <a:moveTo>
                  <a:pt x="29" y="7"/>
                </a:moveTo>
                <a:cubicBezTo>
                  <a:pt x="29" y="7"/>
                  <a:pt x="29" y="7"/>
                  <a:pt x="30" y="7"/>
                </a:cubicBezTo>
                <a:cubicBezTo>
                  <a:pt x="30" y="6"/>
                  <a:pt x="29" y="6"/>
                  <a:pt x="29" y="6"/>
                </a:cubicBezTo>
                <a:cubicBezTo>
                  <a:pt x="29" y="6"/>
                  <a:pt x="29" y="6"/>
                  <a:pt x="29" y="7"/>
                </a:cubicBezTo>
                <a:cubicBezTo>
                  <a:pt x="29" y="7"/>
                  <a:pt x="29" y="7"/>
                  <a:pt x="29" y="7"/>
                </a:cubicBezTo>
                <a:close/>
                <a:moveTo>
                  <a:pt x="32" y="4"/>
                </a:moveTo>
                <a:cubicBezTo>
                  <a:pt x="31" y="4"/>
                  <a:pt x="31" y="4"/>
                  <a:pt x="31" y="5"/>
                </a:cubicBezTo>
                <a:cubicBezTo>
                  <a:pt x="31" y="5"/>
                  <a:pt x="31" y="5"/>
                  <a:pt x="32" y="5"/>
                </a:cubicBezTo>
                <a:cubicBezTo>
                  <a:pt x="32" y="4"/>
                  <a:pt x="31" y="4"/>
                  <a:pt x="31" y="4"/>
                </a:cubicBezTo>
                <a:cubicBezTo>
                  <a:pt x="31" y="4"/>
                  <a:pt x="32" y="4"/>
                  <a:pt x="32" y="4"/>
                </a:cubicBezTo>
                <a:close/>
                <a:moveTo>
                  <a:pt x="31" y="5"/>
                </a:moveTo>
                <a:cubicBezTo>
                  <a:pt x="31" y="5"/>
                  <a:pt x="30" y="5"/>
                  <a:pt x="30" y="6"/>
                </a:cubicBezTo>
                <a:cubicBezTo>
                  <a:pt x="30" y="6"/>
                  <a:pt x="31" y="6"/>
                  <a:pt x="31" y="6"/>
                </a:cubicBezTo>
                <a:cubicBezTo>
                  <a:pt x="31" y="5"/>
                  <a:pt x="31" y="6"/>
                  <a:pt x="31" y="5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9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6"/>
                  <a:pt x="28" y="5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36" y="4"/>
                </a:moveTo>
                <a:cubicBezTo>
                  <a:pt x="36" y="4"/>
                  <a:pt x="36" y="4"/>
                  <a:pt x="35" y="4"/>
                </a:cubicBezTo>
                <a:cubicBezTo>
                  <a:pt x="36" y="4"/>
                  <a:pt x="36" y="4"/>
                  <a:pt x="36" y="5"/>
                </a:cubicBezTo>
                <a:cubicBezTo>
                  <a:pt x="36" y="4"/>
                  <a:pt x="36" y="4"/>
                  <a:pt x="37" y="4"/>
                </a:cubicBezTo>
                <a:cubicBezTo>
                  <a:pt x="36" y="4"/>
                  <a:pt x="36" y="4"/>
                  <a:pt x="36" y="4"/>
                </a:cubicBezTo>
                <a:close/>
                <a:moveTo>
                  <a:pt x="37" y="7"/>
                </a:moveTo>
                <a:cubicBezTo>
                  <a:pt x="37" y="6"/>
                  <a:pt x="37" y="6"/>
                  <a:pt x="37" y="6"/>
                </a:cubicBezTo>
                <a:cubicBezTo>
                  <a:pt x="37" y="6"/>
                  <a:pt x="36" y="7"/>
                  <a:pt x="37" y="7"/>
                </a:cubicBezTo>
                <a:close/>
                <a:moveTo>
                  <a:pt x="39" y="7"/>
                </a:moveTo>
                <a:cubicBezTo>
                  <a:pt x="38" y="7"/>
                  <a:pt x="38" y="6"/>
                  <a:pt x="38" y="6"/>
                </a:cubicBezTo>
                <a:cubicBezTo>
                  <a:pt x="38" y="7"/>
                  <a:pt x="38" y="7"/>
                  <a:pt x="38" y="7"/>
                </a:cubicBezTo>
                <a:cubicBezTo>
                  <a:pt x="38" y="7"/>
                  <a:pt x="38" y="7"/>
                  <a:pt x="39" y="7"/>
                </a:cubicBezTo>
                <a:cubicBezTo>
                  <a:pt x="39" y="7"/>
                  <a:pt x="39" y="7"/>
                  <a:pt x="39" y="7"/>
                </a:cubicBezTo>
                <a:close/>
                <a:moveTo>
                  <a:pt x="37" y="4"/>
                </a:moveTo>
                <a:cubicBezTo>
                  <a:pt x="37" y="4"/>
                  <a:pt x="37" y="4"/>
                  <a:pt x="37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4"/>
                  <a:pt x="37" y="5"/>
                  <a:pt x="37" y="4"/>
                </a:cubicBezTo>
                <a:close/>
                <a:moveTo>
                  <a:pt x="35" y="5"/>
                </a:moveTo>
                <a:cubicBezTo>
                  <a:pt x="35" y="4"/>
                  <a:pt x="35" y="4"/>
                  <a:pt x="35" y="4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4"/>
                  <a:pt x="34" y="5"/>
                  <a:pt x="35" y="5"/>
                </a:cubicBezTo>
                <a:close/>
                <a:moveTo>
                  <a:pt x="36" y="10"/>
                </a:moveTo>
                <a:cubicBezTo>
                  <a:pt x="36" y="9"/>
                  <a:pt x="36" y="9"/>
                  <a:pt x="36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6" y="10"/>
                  <a:pt x="36" y="10"/>
                  <a:pt x="36" y="10"/>
                </a:cubicBezTo>
                <a:close/>
                <a:moveTo>
                  <a:pt x="36" y="5"/>
                </a:moveTo>
                <a:cubicBezTo>
                  <a:pt x="36" y="5"/>
                  <a:pt x="36" y="5"/>
                  <a:pt x="36" y="5"/>
                </a:cubicBezTo>
                <a:cubicBezTo>
                  <a:pt x="36" y="5"/>
                  <a:pt x="36" y="5"/>
                  <a:pt x="36" y="5"/>
                </a:cubicBezTo>
                <a:cubicBezTo>
                  <a:pt x="36" y="5"/>
                  <a:pt x="36" y="5"/>
                  <a:pt x="36" y="5"/>
                </a:cubicBezTo>
                <a:close/>
                <a:moveTo>
                  <a:pt x="30" y="9"/>
                </a:moveTo>
                <a:cubicBezTo>
                  <a:pt x="30" y="9"/>
                  <a:pt x="31" y="8"/>
                  <a:pt x="30" y="8"/>
                </a:cubicBezTo>
                <a:cubicBezTo>
                  <a:pt x="30" y="9"/>
                  <a:pt x="30" y="9"/>
                  <a:pt x="30" y="9"/>
                </a:cubicBezTo>
                <a:close/>
                <a:moveTo>
                  <a:pt x="32" y="9"/>
                </a:moveTo>
                <a:cubicBezTo>
                  <a:pt x="32" y="9"/>
                  <a:pt x="32" y="9"/>
                  <a:pt x="32" y="10"/>
                </a:cubicBezTo>
                <a:cubicBezTo>
                  <a:pt x="32" y="10"/>
                  <a:pt x="32" y="10"/>
                  <a:pt x="32" y="10"/>
                </a:cubicBezTo>
                <a:cubicBezTo>
                  <a:pt x="33" y="9"/>
                  <a:pt x="32" y="10"/>
                  <a:pt x="32" y="9"/>
                </a:cubicBezTo>
                <a:cubicBezTo>
                  <a:pt x="32" y="9"/>
                  <a:pt x="32" y="9"/>
                  <a:pt x="32" y="9"/>
                </a:cubicBezTo>
                <a:close/>
                <a:moveTo>
                  <a:pt x="31" y="8"/>
                </a:moveTo>
                <a:cubicBezTo>
                  <a:pt x="31" y="7"/>
                  <a:pt x="32" y="8"/>
                  <a:pt x="32" y="8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7"/>
                  <a:pt x="31" y="7"/>
                  <a:pt x="31" y="7"/>
                </a:cubicBezTo>
                <a:cubicBezTo>
                  <a:pt x="31" y="7"/>
                  <a:pt x="31" y="7"/>
                  <a:pt x="31" y="6"/>
                </a:cubicBezTo>
                <a:cubicBezTo>
                  <a:pt x="30" y="7"/>
                  <a:pt x="30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cubicBezTo>
                  <a:pt x="30" y="7"/>
                  <a:pt x="31" y="8"/>
                  <a:pt x="31" y="8"/>
                </a:cubicBezTo>
                <a:close/>
                <a:moveTo>
                  <a:pt x="26" y="5"/>
                </a:moveTo>
                <a:cubicBezTo>
                  <a:pt x="26" y="6"/>
                  <a:pt x="26" y="5"/>
                  <a:pt x="25" y="6"/>
                </a:cubicBezTo>
                <a:cubicBezTo>
                  <a:pt x="25" y="6"/>
                  <a:pt x="26" y="6"/>
                  <a:pt x="26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25" y="6"/>
                  <a:pt x="25" y="6"/>
                  <a:pt x="25" y="5"/>
                </a:cubicBezTo>
                <a:cubicBezTo>
                  <a:pt x="25" y="5"/>
                  <a:pt x="25" y="6"/>
                  <a:pt x="25" y="6"/>
                </a:cubicBezTo>
                <a:cubicBezTo>
                  <a:pt x="24" y="6"/>
                  <a:pt x="24" y="5"/>
                  <a:pt x="24" y="5"/>
                </a:cubicBezTo>
                <a:cubicBezTo>
                  <a:pt x="24" y="6"/>
                  <a:pt x="24" y="7"/>
                  <a:pt x="25" y="6"/>
                </a:cubicBezTo>
                <a:cubicBezTo>
                  <a:pt x="25" y="7"/>
                  <a:pt x="25" y="7"/>
                  <a:pt x="26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6" y="6"/>
                  <a:pt x="26" y="6"/>
                  <a:pt x="26" y="5"/>
                </a:cubicBezTo>
                <a:close/>
                <a:moveTo>
                  <a:pt x="34" y="7"/>
                </a:moveTo>
                <a:cubicBezTo>
                  <a:pt x="34" y="7"/>
                  <a:pt x="33" y="7"/>
                  <a:pt x="33" y="7"/>
                </a:cubicBezTo>
                <a:cubicBezTo>
                  <a:pt x="33" y="7"/>
                  <a:pt x="33" y="7"/>
                  <a:pt x="33" y="8"/>
                </a:cubicBezTo>
                <a:cubicBezTo>
                  <a:pt x="33" y="8"/>
                  <a:pt x="33" y="8"/>
                  <a:pt x="34" y="8"/>
                </a:cubicBezTo>
                <a:cubicBezTo>
                  <a:pt x="34" y="7"/>
                  <a:pt x="34" y="8"/>
                  <a:pt x="34" y="7"/>
                </a:cubicBezTo>
                <a:cubicBezTo>
                  <a:pt x="34" y="7"/>
                  <a:pt x="34" y="7"/>
                  <a:pt x="34" y="7"/>
                </a:cubicBezTo>
                <a:close/>
                <a:moveTo>
                  <a:pt x="34" y="5"/>
                </a:moveTo>
                <a:cubicBezTo>
                  <a:pt x="34" y="5"/>
                  <a:pt x="34" y="4"/>
                  <a:pt x="34" y="4"/>
                </a:cubicBezTo>
                <a:cubicBezTo>
                  <a:pt x="33" y="5"/>
                  <a:pt x="34" y="5"/>
                  <a:pt x="34" y="5"/>
                </a:cubicBezTo>
                <a:close/>
                <a:moveTo>
                  <a:pt x="34" y="6"/>
                </a:moveTo>
                <a:cubicBezTo>
                  <a:pt x="34" y="6"/>
                  <a:pt x="34" y="6"/>
                  <a:pt x="34" y="6"/>
                </a:cubicBezTo>
                <a:cubicBezTo>
                  <a:pt x="34" y="6"/>
                  <a:pt x="34" y="6"/>
                  <a:pt x="34" y="6"/>
                </a:cubicBezTo>
                <a:close/>
                <a:moveTo>
                  <a:pt x="98" y="45"/>
                </a:moveTo>
                <a:cubicBezTo>
                  <a:pt x="98" y="45"/>
                  <a:pt x="98" y="45"/>
                  <a:pt x="98" y="45"/>
                </a:cubicBezTo>
                <a:cubicBezTo>
                  <a:pt x="98" y="45"/>
                  <a:pt x="98" y="45"/>
                  <a:pt x="98" y="45"/>
                </a:cubicBezTo>
                <a:close/>
                <a:moveTo>
                  <a:pt x="96" y="41"/>
                </a:moveTo>
                <a:cubicBezTo>
                  <a:pt x="96" y="41"/>
                  <a:pt x="96" y="41"/>
                  <a:pt x="96" y="41"/>
                </a:cubicBezTo>
                <a:cubicBezTo>
                  <a:pt x="96" y="41"/>
                  <a:pt x="96" y="41"/>
                  <a:pt x="96" y="41"/>
                </a:cubicBezTo>
                <a:cubicBezTo>
                  <a:pt x="96" y="41"/>
                  <a:pt x="96" y="41"/>
                  <a:pt x="96" y="41"/>
                </a:cubicBezTo>
                <a:close/>
                <a:moveTo>
                  <a:pt x="97" y="40"/>
                </a:moveTo>
                <a:cubicBezTo>
                  <a:pt x="97" y="40"/>
                  <a:pt x="97" y="41"/>
                  <a:pt x="97" y="40"/>
                </a:cubicBezTo>
                <a:cubicBezTo>
                  <a:pt x="97" y="40"/>
                  <a:pt x="97" y="40"/>
                  <a:pt x="97" y="40"/>
                </a:cubicBezTo>
                <a:close/>
                <a:moveTo>
                  <a:pt x="97" y="43"/>
                </a:moveTo>
                <a:cubicBezTo>
                  <a:pt x="97" y="43"/>
                  <a:pt x="97" y="44"/>
                  <a:pt x="97" y="44"/>
                </a:cubicBezTo>
                <a:cubicBezTo>
                  <a:pt x="98" y="43"/>
                  <a:pt x="97" y="43"/>
                  <a:pt x="97" y="43"/>
                </a:cubicBezTo>
                <a:close/>
                <a:moveTo>
                  <a:pt x="96" y="43"/>
                </a:moveTo>
                <a:cubicBezTo>
                  <a:pt x="96" y="43"/>
                  <a:pt x="96" y="43"/>
                  <a:pt x="96" y="43"/>
                </a:cubicBezTo>
                <a:cubicBezTo>
                  <a:pt x="96" y="43"/>
                  <a:pt x="97" y="43"/>
                  <a:pt x="97" y="43"/>
                </a:cubicBezTo>
                <a:cubicBezTo>
                  <a:pt x="96" y="43"/>
                  <a:pt x="96" y="43"/>
                  <a:pt x="96" y="43"/>
                </a:cubicBezTo>
                <a:close/>
                <a:moveTo>
                  <a:pt x="97" y="40"/>
                </a:moveTo>
                <a:cubicBezTo>
                  <a:pt x="97" y="41"/>
                  <a:pt x="98" y="41"/>
                  <a:pt x="98" y="41"/>
                </a:cubicBezTo>
                <a:cubicBezTo>
                  <a:pt x="98" y="41"/>
                  <a:pt x="98" y="41"/>
                  <a:pt x="98" y="41"/>
                </a:cubicBezTo>
                <a:cubicBezTo>
                  <a:pt x="98" y="41"/>
                  <a:pt x="98" y="41"/>
                  <a:pt x="98" y="40"/>
                </a:cubicBezTo>
                <a:cubicBezTo>
                  <a:pt x="98" y="40"/>
                  <a:pt x="97" y="40"/>
                  <a:pt x="97" y="40"/>
                </a:cubicBezTo>
                <a:close/>
                <a:moveTo>
                  <a:pt x="98" y="42"/>
                </a:moveTo>
                <a:cubicBezTo>
                  <a:pt x="98" y="42"/>
                  <a:pt x="98" y="42"/>
                  <a:pt x="98" y="42"/>
                </a:cubicBezTo>
                <a:cubicBezTo>
                  <a:pt x="98" y="42"/>
                  <a:pt x="98" y="42"/>
                  <a:pt x="98" y="42"/>
                </a:cubicBezTo>
                <a:cubicBezTo>
                  <a:pt x="98" y="42"/>
                  <a:pt x="98" y="42"/>
                  <a:pt x="98" y="42"/>
                </a:cubicBezTo>
                <a:close/>
                <a:moveTo>
                  <a:pt x="101" y="41"/>
                </a:moveTo>
                <a:cubicBezTo>
                  <a:pt x="101" y="41"/>
                  <a:pt x="101" y="42"/>
                  <a:pt x="101" y="42"/>
                </a:cubicBezTo>
                <a:cubicBezTo>
                  <a:pt x="101" y="42"/>
                  <a:pt x="101" y="41"/>
                  <a:pt x="101" y="41"/>
                </a:cubicBezTo>
                <a:close/>
                <a:moveTo>
                  <a:pt x="101" y="41"/>
                </a:moveTo>
                <a:cubicBezTo>
                  <a:pt x="101" y="41"/>
                  <a:pt x="101" y="41"/>
                  <a:pt x="101" y="41"/>
                </a:cubicBezTo>
                <a:cubicBezTo>
                  <a:pt x="101" y="41"/>
                  <a:pt x="101" y="41"/>
                  <a:pt x="101" y="41"/>
                </a:cubicBezTo>
                <a:close/>
                <a:moveTo>
                  <a:pt x="100" y="47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7"/>
                  <a:pt x="100" y="47"/>
                  <a:pt x="100" y="47"/>
                </a:cubicBezTo>
                <a:close/>
                <a:moveTo>
                  <a:pt x="99" y="40"/>
                </a:moveTo>
                <a:cubicBezTo>
                  <a:pt x="99" y="40"/>
                  <a:pt x="99" y="40"/>
                  <a:pt x="99" y="40"/>
                </a:cubicBezTo>
                <a:cubicBezTo>
                  <a:pt x="99" y="40"/>
                  <a:pt x="99" y="40"/>
                  <a:pt x="99" y="40"/>
                </a:cubicBezTo>
                <a:cubicBezTo>
                  <a:pt x="99" y="40"/>
                  <a:pt x="99" y="40"/>
                  <a:pt x="99" y="40"/>
                </a:cubicBezTo>
                <a:close/>
                <a:moveTo>
                  <a:pt x="96" y="41"/>
                </a:moveTo>
                <a:cubicBezTo>
                  <a:pt x="96" y="41"/>
                  <a:pt x="96" y="41"/>
                  <a:pt x="96" y="41"/>
                </a:cubicBezTo>
                <a:cubicBezTo>
                  <a:pt x="96" y="41"/>
                  <a:pt x="96" y="41"/>
                  <a:pt x="96" y="41"/>
                </a:cubicBezTo>
                <a:cubicBezTo>
                  <a:pt x="96" y="41"/>
                  <a:pt x="96" y="41"/>
                  <a:pt x="97" y="41"/>
                </a:cubicBezTo>
                <a:cubicBezTo>
                  <a:pt x="96" y="41"/>
                  <a:pt x="96" y="40"/>
                  <a:pt x="96" y="40"/>
                </a:cubicBezTo>
                <a:cubicBezTo>
                  <a:pt x="96" y="40"/>
                  <a:pt x="96" y="41"/>
                  <a:pt x="96" y="41"/>
                </a:cubicBezTo>
                <a:close/>
                <a:moveTo>
                  <a:pt x="99" y="42"/>
                </a:move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9" y="42"/>
                  <a:pt x="100" y="42"/>
                </a:cubicBezTo>
                <a:cubicBezTo>
                  <a:pt x="99" y="42"/>
                  <a:pt x="100" y="42"/>
                  <a:pt x="99" y="42"/>
                </a:cubicBezTo>
                <a:close/>
                <a:moveTo>
                  <a:pt x="99" y="44"/>
                </a:moveTo>
                <a:cubicBezTo>
                  <a:pt x="99" y="45"/>
                  <a:pt x="99" y="45"/>
                  <a:pt x="99" y="45"/>
                </a:cubicBezTo>
                <a:cubicBezTo>
                  <a:pt x="99" y="44"/>
                  <a:pt x="99" y="44"/>
                  <a:pt x="99" y="44"/>
                </a:cubicBezTo>
                <a:close/>
                <a:moveTo>
                  <a:pt x="100" y="46"/>
                </a:moveTo>
                <a:cubicBezTo>
                  <a:pt x="100" y="46"/>
                  <a:pt x="100" y="46"/>
                  <a:pt x="100" y="46"/>
                </a:cubicBezTo>
                <a:cubicBezTo>
                  <a:pt x="100" y="46"/>
                  <a:pt x="100" y="45"/>
                  <a:pt x="100" y="45"/>
                </a:cubicBezTo>
                <a:cubicBezTo>
                  <a:pt x="100" y="46"/>
                  <a:pt x="100" y="46"/>
                  <a:pt x="100" y="46"/>
                </a:cubicBezTo>
                <a:close/>
                <a:moveTo>
                  <a:pt x="101" y="46"/>
                </a:moveTo>
                <a:cubicBezTo>
                  <a:pt x="101" y="47"/>
                  <a:pt x="101" y="47"/>
                  <a:pt x="101" y="47"/>
                </a:cubicBezTo>
                <a:cubicBezTo>
                  <a:pt x="101" y="46"/>
                  <a:pt x="101" y="46"/>
                  <a:pt x="101" y="46"/>
                </a:cubicBezTo>
                <a:close/>
                <a:moveTo>
                  <a:pt x="92" y="42"/>
                </a:moveTo>
                <a:cubicBezTo>
                  <a:pt x="92" y="42"/>
                  <a:pt x="92" y="42"/>
                  <a:pt x="93" y="42"/>
                </a:cubicBezTo>
                <a:cubicBezTo>
                  <a:pt x="92" y="42"/>
                  <a:pt x="93" y="42"/>
                  <a:pt x="93" y="42"/>
                </a:cubicBezTo>
                <a:cubicBezTo>
                  <a:pt x="92" y="42"/>
                  <a:pt x="92" y="42"/>
                  <a:pt x="92" y="42"/>
                </a:cubicBezTo>
                <a:close/>
                <a:moveTo>
                  <a:pt x="93" y="43"/>
                </a:moveTo>
                <a:cubicBezTo>
                  <a:pt x="93" y="43"/>
                  <a:pt x="93" y="42"/>
                  <a:pt x="93" y="42"/>
                </a:cubicBezTo>
                <a:cubicBezTo>
                  <a:pt x="93" y="42"/>
                  <a:pt x="93" y="43"/>
                  <a:pt x="93" y="43"/>
                </a:cubicBezTo>
                <a:close/>
                <a:moveTo>
                  <a:pt x="95" y="40"/>
                </a:moveTo>
                <a:cubicBezTo>
                  <a:pt x="94" y="40"/>
                  <a:pt x="94" y="40"/>
                  <a:pt x="94" y="40"/>
                </a:cubicBezTo>
                <a:cubicBezTo>
                  <a:pt x="94" y="40"/>
                  <a:pt x="94" y="40"/>
                  <a:pt x="94" y="41"/>
                </a:cubicBezTo>
                <a:cubicBezTo>
                  <a:pt x="94" y="41"/>
                  <a:pt x="94" y="41"/>
                  <a:pt x="94" y="41"/>
                </a:cubicBezTo>
                <a:cubicBezTo>
                  <a:pt x="94" y="41"/>
                  <a:pt x="94" y="40"/>
                  <a:pt x="95" y="40"/>
                </a:cubicBezTo>
                <a:close/>
                <a:moveTo>
                  <a:pt x="94" y="37"/>
                </a:moveTo>
                <a:cubicBezTo>
                  <a:pt x="94" y="38"/>
                  <a:pt x="94" y="38"/>
                  <a:pt x="94" y="38"/>
                </a:cubicBezTo>
                <a:cubicBezTo>
                  <a:pt x="94" y="38"/>
                  <a:pt x="94" y="38"/>
                  <a:pt x="94" y="39"/>
                </a:cubicBezTo>
                <a:cubicBezTo>
                  <a:pt x="94" y="39"/>
                  <a:pt x="94" y="39"/>
                  <a:pt x="94" y="39"/>
                </a:cubicBezTo>
                <a:cubicBezTo>
                  <a:pt x="94" y="38"/>
                  <a:pt x="95" y="39"/>
                  <a:pt x="95" y="38"/>
                </a:cubicBezTo>
                <a:cubicBezTo>
                  <a:pt x="94" y="38"/>
                  <a:pt x="94" y="38"/>
                  <a:pt x="94" y="38"/>
                </a:cubicBezTo>
                <a:cubicBezTo>
                  <a:pt x="94" y="38"/>
                  <a:pt x="94" y="38"/>
                  <a:pt x="94" y="38"/>
                </a:cubicBezTo>
                <a:cubicBezTo>
                  <a:pt x="95" y="38"/>
                  <a:pt x="95" y="38"/>
                  <a:pt x="95" y="38"/>
                </a:cubicBezTo>
                <a:cubicBezTo>
                  <a:pt x="95" y="38"/>
                  <a:pt x="95" y="38"/>
                  <a:pt x="95" y="38"/>
                </a:cubicBezTo>
                <a:cubicBezTo>
                  <a:pt x="94" y="38"/>
                  <a:pt x="94" y="38"/>
                  <a:pt x="94" y="37"/>
                </a:cubicBezTo>
                <a:close/>
                <a:moveTo>
                  <a:pt x="92" y="40"/>
                </a:moveTo>
                <a:cubicBezTo>
                  <a:pt x="92" y="40"/>
                  <a:pt x="92" y="40"/>
                  <a:pt x="92" y="40"/>
                </a:cubicBezTo>
                <a:cubicBezTo>
                  <a:pt x="92" y="39"/>
                  <a:pt x="92" y="39"/>
                  <a:pt x="92" y="39"/>
                </a:cubicBezTo>
                <a:cubicBezTo>
                  <a:pt x="92" y="39"/>
                  <a:pt x="92" y="39"/>
                  <a:pt x="92" y="40"/>
                </a:cubicBezTo>
                <a:close/>
                <a:moveTo>
                  <a:pt x="91" y="39"/>
                </a:move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lose/>
                <a:moveTo>
                  <a:pt x="94" y="42"/>
                </a:moveTo>
                <a:cubicBezTo>
                  <a:pt x="95" y="42"/>
                  <a:pt x="95" y="42"/>
                  <a:pt x="95" y="41"/>
                </a:cubicBezTo>
                <a:cubicBezTo>
                  <a:pt x="95" y="41"/>
                  <a:pt x="95" y="41"/>
                  <a:pt x="94" y="41"/>
                </a:cubicBezTo>
                <a:cubicBezTo>
                  <a:pt x="94" y="42"/>
                  <a:pt x="94" y="42"/>
                  <a:pt x="94" y="42"/>
                </a:cubicBezTo>
                <a:close/>
                <a:moveTo>
                  <a:pt x="94" y="41"/>
                </a:moveTo>
                <a:cubicBezTo>
                  <a:pt x="94" y="41"/>
                  <a:pt x="94" y="41"/>
                  <a:pt x="94" y="41"/>
                </a:cubicBezTo>
                <a:cubicBezTo>
                  <a:pt x="94" y="41"/>
                  <a:pt x="93" y="41"/>
                  <a:pt x="93" y="40"/>
                </a:cubicBezTo>
                <a:cubicBezTo>
                  <a:pt x="93" y="40"/>
                  <a:pt x="93" y="40"/>
                  <a:pt x="92" y="40"/>
                </a:cubicBezTo>
                <a:cubicBezTo>
                  <a:pt x="92" y="40"/>
                  <a:pt x="92" y="40"/>
                  <a:pt x="93" y="40"/>
                </a:cubicBezTo>
                <a:cubicBezTo>
                  <a:pt x="93" y="41"/>
                  <a:pt x="92" y="41"/>
                  <a:pt x="92" y="40"/>
                </a:cubicBezTo>
                <a:cubicBezTo>
                  <a:pt x="92" y="41"/>
                  <a:pt x="93" y="41"/>
                  <a:pt x="94" y="41"/>
                </a:cubicBezTo>
                <a:cubicBezTo>
                  <a:pt x="94" y="41"/>
                  <a:pt x="93" y="41"/>
                  <a:pt x="94" y="41"/>
                </a:cubicBezTo>
                <a:close/>
                <a:moveTo>
                  <a:pt x="92" y="39"/>
                </a:moveTo>
                <a:cubicBezTo>
                  <a:pt x="92" y="38"/>
                  <a:pt x="92" y="39"/>
                  <a:pt x="93" y="39"/>
                </a:cubicBezTo>
                <a:cubicBezTo>
                  <a:pt x="93" y="38"/>
                  <a:pt x="93" y="38"/>
                  <a:pt x="93" y="38"/>
                </a:cubicBezTo>
                <a:cubicBezTo>
                  <a:pt x="93" y="38"/>
                  <a:pt x="93" y="38"/>
                  <a:pt x="93" y="38"/>
                </a:cubicBezTo>
                <a:cubicBezTo>
                  <a:pt x="93" y="38"/>
                  <a:pt x="93" y="38"/>
                  <a:pt x="93" y="38"/>
                </a:cubicBezTo>
                <a:cubicBezTo>
                  <a:pt x="93" y="38"/>
                  <a:pt x="93" y="38"/>
                  <a:pt x="92" y="38"/>
                </a:cubicBezTo>
                <a:cubicBezTo>
                  <a:pt x="92" y="38"/>
                  <a:pt x="92" y="38"/>
                  <a:pt x="92" y="38"/>
                </a:cubicBezTo>
                <a:cubicBezTo>
                  <a:pt x="92" y="38"/>
                  <a:pt x="92" y="38"/>
                  <a:pt x="92" y="39"/>
                </a:cubicBezTo>
                <a:cubicBezTo>
                  <a:pt x="92" y="39"/>
                  <a:pt x="92" y="39"/>
                  <a:pt x="92" y="39"/>
                </a:cubicBezTo>
                <a:close/>
                <a:moveTo>
                  <a:pt x="92" y="39"/>
                </a:moveTo>
                <a:cubicBezTo>
                  <a:pt x="92" y="39"/>
                  <a:pt x="92" y="39"/>
                  <a:pt x="92" y="39"/>
                </a:cubicBezTo>
                <a:cubicBezTo>
                  <a:pt x="92" y="39"/>
                  <a:pt x="92" y="39"/>
                  <a:pt x="92" y="39"/>
                </a:cubicBezTo>
                <a:close/>
                <a:moveTo>
                  <a:pt x="92" y="41"/>
                </a:moveTo>
                <a:cubicBezTo>
                  <a:pt x="92" y="42"/>
                  <a:pt x="92" y="42"/>
                  <a:pt x="92" y="42"/>
                </a:cubicBezTo>
                <a:cubicBezTo>
                  <a:pt x="92" y="41"/>
                  <a:pt x="92" y="41"/>
                  <a:pt x="92" y="41"/>
                </a:cubicBezTo>
                <a:close/>
                <a:moveTo>
                  <a:pt x="93" y="37"/>
                </a:moveTo>
                <a:cubicBezTo>
                  <a:pt x="92" y="37"/>
                  <a:pt x="92" y="37"/>
                  <a:pt x="92" y="36"/>
                </a:cubicBezTo>
                <a:cubicBezTo>
                  <a:pt x="92" y="36"/>
                  <a:pt x="92" y="37"/>
                  <a:pt x="92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3" y="37"/>
                  <a:pt x="93" y="38"/>
                  <a:pt x="93" y="38"/>
                </a:cubicBezTo>
                <a:cubicBezTo>
                  <a:pt x="93" y="38"/>
                  <a:pt x="93" y="38"/>
                  <a:pt x="93" y="37"/>
                </a:cubicBezTo>
                <a:cubicBezTo>
                  <a:pt x="93" y="37"/>
                  <a:pt x="93" y="37"/>
                  <a:pt x="93" y="37"/>
                </a:cubicBezTo>
                <a:close/>
                <a:moveTo>
                  <a:pt x="95" y="39"/>
                </a:moveTo>
                <a:cubicBezTo>
                  <a:pt x="95" y="39"/>
                  <a:pt x="95" y="40"/>
                  <a:pt x="95" y="40"/>
                </a:cubicBezTo>
                <a:cubicBezTo>
                  <a:pt x="95" y="39"/>
                  <a:pt x="95" y="39"/>
                  <a:pt x="95" y="39"/>
                </a:cubicBezTo>
                <a:close/>
                <a:moveTo>
                  <a:pt x="95" y="41"/>
                </a:moveTo>
                <a:cubicBezTo>
                  <a:pt x="95" y="41"/>
                  <a:pt x="95" y="40"/>
                  <a:pt x="95" y="40"/>
                </a:cubicBezTo>
                <a:cubicBezTo>
                  <a:pt x="95" y="40"/>
                  <a:pt x="95" y="40"/>
                  <a:pt x="95" y="41"/>
                </a:cubicBezTo>
                <a:cubicBezTo>
                  <a:pt x="95" y="41"/>
                  <a:pt x="95" y="41"/>
                  <a:pt x="95" y="41"/>
                </a:cubicBezTo>
                <a:close/>
                <a:moveTo>
                  <a:pt x="93" y="39"/>
                </a:moveTo>
                <a:cubicBezTo>
                  <a:pt x="93" y="40"/>
                  <a:pt x="93" y="40"/>
                  <a:pt x="94" y="40"/>
                </a:cubicBezTo>
                <a:cubicBezTo>
                  <a:pt x="93" y="40"/>
                  <a:pt x="94" y="39"/>
                  <a:pt x="93" y="39"/>
                </a:cubicBezTo>
                <a:close/>
                <a:moveTo>
                  <a:pt x="110" y="52"/>
                </a:moveTo>
                <a:cubicBezTo>
                  <a:pt x="110" y="52"/>
                  <a:pt x="110" y="52"/>
                  <a:pt x="110" y="52"/>
                </a:cubicBezTo>
                <a:cubicBezTo>
                  <a:pt x="110" y="52"/>
                  <a:pt x="110" y="52"/>
                  <a:pt x="110" y="52"/>
                </a:cubicBezTo>
                <a:close/>
                <a:moveTo>
                  <a:pt x="106" y="46"/>
                </a:moveTo>
                <a:cubicBezTo>
                  <a:pt x="106" y="46"/>
                  <a:pt x="106" y="46"/>
                  <a:pt x="106" y="47"/>
                </a:cubicBezTo>
                <a:cubicBezTo>
                  <a:pt x="107" y="47"/>
                  <a:pt x="107" y="47"/>
                  <a:pt x="107" y="47"/>
                </a:cubicBezTo>
                <a:cubicBezTo>
                  <a:pt x="107" y="47"/>
                  <a:pt x="107" y="47"/>
                  <a:pt x="107" y="47"/>
                </a:cubicBezTo>
                <a:cubicBezTo>
                  <a:pt x="108" y="47"/>
                  <a:pt x="108" y="47"/>
                  <a:pt x="108" y="47"/>
                </a:cubicBezTo>
                <a:cubicBezTo>
                  <a:pt x="107" y="47"/>
                  <a:pt x="107" y="46"/>
                  <a:pt x="106" y="46"/>
                </a:cubicBezTo>
                <a:close/>
                <a:moveTo>
                  <a:pt x="107" y="48"/>
                </a:moveTo>
                <a:cubicBezTo>
                  <a:pt x="107" y="48"/>
                  <a:pt x="107" y="47"/>
                  <a:pt x="107" y="47"/>
                </a:cubicBezTo>
                <a:cubicBezTo>
                  <a:pt x="106" y="47"/>
                  <a:pt x="107" y="48"/>
                  <a:pt x="107" y="48"/>
                </a:cubicBezTo>
                <a:close/>
                <a:moveTo>
                  <a:pt x="108" y="49"/>
                </a:moveTo>
                <a:cubicBezTo>
                  <a:pt x="108" y="50"/>
                  <a:pt x="108" y="50"/>
                  <a:pt x="109" y="50"/>
                </a:cubicBezTo>
                <a:cubicBezTo>
                  <a:pt x="109" y="49"/>
                  <a:pt x="108" y="49"/>
                  <a:pt x="108" y="49"/>
                </a:cubicBezTo>
                <a:close/>
                <a:moveTo>
                  <a:pt x="106" y="50"/>
                </a:moveTo>
                <a:cubicBezTo>
                  <a:pt x="106" y="50"/>
                  <a:pt x="106" y="50"/>
                  <a:pt x="106" y="50"/>
                </a:cubicBezTo>
                <a:cubicBezTo>
                  <a:pt x="107" y="51"/>
                  <a:pt x="108" y="51"/>
                  <a:pt x="109" y="52"/>
                </a:cubicBezTo>
                <a:cubicBezTo>
                  <a:pt x="108" y="51"/>
                  <a:pt x="107" y="50"/>
                  <a:pt x="106" y="49"/>
                </a:cubicBezTo>
                <a:cubicBezTo>
                  <a:pt x="106" y="49"/>
                  <a:pt x="106" y="49"/>
                  <a:pt x="105" y="49"/>
                </a:cubicBezTo>
                <a:cubicBezTo>
                  <a:pt x="105" y="49"/>
                  <a:pt x="106" y="50"/>
                  <a:pt x="106" y="50"/>
                </a:cubicBezTo>
                <a:close/>
                <a:moveTo>
                  <a:pt x="109" y="52"/>
                </a:moveTo>
                <a:cubicBezTo>
                  <a:pt x="109" y="52"/>
                  <a:pt x="109" y="52"/>
                  <a:pt x="109" y="53"/>
                </a:cubicBezTo>
                <a:cubicBezTo>
                  <a:pt x="110" y="53"/>
                  <a:pt x="110" y="52"/>
                  <a:pt x="109" y="52"/>
                </a:cubicBezTo>
                <a:close/>
                <a:moveTo>
                  <a:pt x="109" y="51"/>
                </a:moveTo>
                <a:cubicBezTo>
                  <a:pt x="109" y="51"/>
                  <a:pt x="109" y="52"/>
                  <a:pt x="110" y="52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lose/>
                <a:moveTo>
                  <a:pt x="110" y="48"/>
                </a:moveTo>
                <a:cubicBezTo>
                  <a:pt x="109" y="48"/>
                  <a:pt x="109" y="48"/>
                  <a:pt x="109" y="48"/>
                </a:cubicBezTo>
                <a:cubicBezTo>
                  <a:pt x="109" y="49"/>
                  <a:pt x="109" y="49"/>
                  <a:pt x="110" y="49"/>
                </a:cubicBezTo>
                <a:cubicBezTo>
                  <a:pt x="110" y="49"/>
                  <a:pt x="110" y="48"/>
                  <a:pt x="110" y="48"/>
                </a:cubicBezTo>
                <a:close/>
                <a:moveTo>
                  <a:pt x="106" y="52"/>
                </a:moveTo>
                <a:cubicBezTo>
                  <a:pt x="106" y="52"/>
                  <a:pt x="106" y="52"/>
                  <a:pt x="106" y="52"/>
                </a:cubicBezTo>
                <a:cubicBezTo>
                  <a:pt x="106" y="52"/>
                  <a:pt x="106" y="51"/>
                  <a:pt x="105" y="51"/>
                </a:cubicBezTo>
                <a:cubicBezTo>
                  <a:pt x="105" y="52"/>
                  <a:pt x="106" y="52"/>
                  <a:pt x="106" y="52"/>
                </a:cubicBezTo>
                <a:close/>
                <a:moveTo>
                  <a:pt x="111" y="54"/>
                </a:moveTo>
                <a:cubicBezTo>
                  <a:pt x="111" y="54"/>
                  <a:pt x="111" y="55"/>
                  <a:pt x="112" y="55"/>
                </a:cubicBezTo>
                <a:cubicBezTo>
                  <a:pt x="112" y="54"/>
                  <a:pt x="111" y="54"/>
                  <a:pt x="111" y="54"/>
                </a:cubicBezTo>
                <a:cubicBezTo>
                  <a:pt x="111" y="54"/>
                  <a:pt x="111" y="54"/>
                  <a:pt x="111" y="54"/>
                </a:cubicBezTo>
                <a:close/>
                <a:moveTo>
                  <a:pt x="111" y="50"/>
                </a:moveTo>
                <a:cubicBezTo>
                  <a:pt x="111" y="50"/>
                  <a:pt x="111" y="50"/>
                  <a:pt x="111" y="50"/>
                </a:cubicBezTo>
                <a:cubicBezTo>
                  <a:pt x="111" y="50"/>
                  <a:pt x="111" y="50"/>
                  <a:pt x="111" y="50"/>
                </a:cubicBezTo>
                <a:close/>
                <a:moveTo>
                  <a:pt x="107" y="51"/>
                </a:moveTo>
                <a:cubicBezTo>
                  <a:pt x="107" y="51"/>
                  <a:pt x="107" y="52"/>
                  <a:pt x="107" y="52"/>
                </a:cubicBezTo>
                <a:cubicBezTo>
                  <a:pt x="107" y="52"/>
                  <a:pt x="107" y="51"/>
                  <a:pt x="107" y="51"/>
                </a:cubicBezTo>
                <a:close/>
                <a:moveTo>
                  <a:pt x="114" y="53"/>
                </a:moveTo>
                <a:cubicBezTo>
                  <a:pt x="114" y="53"/>
                  <a:pt x="114" y="53"/>
                  <a:pt x="114" y="54"/>
                </a:cubicBezTo>
                <a:cubicBezTo>
                  <a:pt x="114" y="54"/>
                  <a:pt x="114" y="53"/>
                  <a:pt x="114" y="53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15" y="53"/>
                  <a:pt x="114" y="53"/>
                  <a:pt x="114" y="53"/>
                </a:cubicBezTo>
                <a:close/>
                <a:moveTo>
                  <a:pt x="112" y="53"/>
                </a:moveTo>
                <a:cubicBezTo>
                  <a:pt x="112" y="53"/>
                  <a:pt x="112" y="53"/>
                  <a:pt x="112" y="53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12" y="53"/>
                  <a:pt x="112" y="53"/>
                  <a:pt x="112" y="53"/>
                </a:cubicBezTo>
                <a:close/>
                <a:moveTo>
                  <a:pt x="90" y="38"/>
                </a:moveTo>
                <a:cubicBezTo>
                  <a:pt x="90" y="38"/>
                  <a:pt x="90" y="37"/>
                  <a:pt x="90" y="37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0" y="38"/>
                  <a:pt x="90" y="38"/>
                </a:cubicBezTo>
                <a:close/>
                <a:moveTo>
                  <a:pt x="111" y="51"/>
                </a:moveTo>
                <a:cubicBezTo>
                  <a:pt x="111" y="52"/>
                  <a:pt x="112" y="52"/>
                  <a:pt x="113" y="53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13" y="53"/>
                  <a:pt x="113" y="54"/>
                  <a:pt x="114" y="54"/>
                </a:cubicBezTo>
                <a:cubicBezTo>
                  <a:pt x="114" y="53"/>
                  <a:pt x="113" y="53"/>
                  <a:pt x="113" y="53"/>
                </a:cubicBezTo>
                <a:cubicBezTo>
                  <a:pt x="113" y="52"/>
                  <a:pt x="112" y="52"/>
                  <a:pt x="112" y="52"/>
                </a:cubicBezTo>
                <a:cubicBezTo>
                  <a:pt x="112" y="51"/>
                  <a:pt x="112" y="51"/>
                  <a:pt x="111" y="50"/>
                </a:cubicBezTo>
                <a:cubicBezTo>
                  <a:pt x="111" y="51"/>
                  <a:pt x="112" y="51"/>
                  <a:pt x="112" y="51"/>
                </a:cubicBezTo>
                <a:cubicBezTo>
                  <a:pt x="112" y="51"/>
                  <a:pt x="111" y="51"/>
                  <a:pt x="111" y="51"/>
                </a:cubicBezTo>
                <a:close/>
                <a:moveTo>
                  <a:pt x="102" y="46"/>
                </a:moveTo>
                <a:cubicBezTo>
                  <a:pt x="102" y="46"/>
                  <a:pt x="102" y="46"/>
                  <a:pt x="102" y="46"/>
                </a:cubicBezTo>
                <a:cubicBezTo>
                  <a:pt x="102" y="46"/>
                  <a:pt x="102" y="46"/>
                  <a:pt x="102" y="46"/>
                </a:cubicBezTo>
                <a:close/>
                <a:moveTo>
                  <a:pt x="103" y="47"/>
                </a:moveTo>
                <a:cubicBezTo>
                  <a:pt x="103" y="47"/>
                  <a:pt x="102" y="46"/>
                  <a:pt x="102" y="47"/>
                </a:cubicBezTo>
                <a:cubicBezTo>
                  <a:pt x="102" y="47"/>
                  <a:pt x="103" y="47"/>
                  <a:pt x="103" y="47"/>
                </a:cubicBezTo>
                <a:close/>
                <a:moveTo>
                  <a:pt x="104" y="45"/>
                </a:moveTo>
                <a:cubicBezTo>
                  <a:pt x="104" y="45"/>
                  <a:pt x="104" y="45"/>
                  <a:pt x="103" y="45"/>
                </a:cubicBezTo>
                <a:cubicBezTo>
                  <a:pt x="103" y="45"/>
                  <a:pt x="104" y="45"/>
                  <a:pt x="104" y="46"/>
                </a:cubicBezTo>
                <a:cubicBezTo>
                  <a:pt x="104" y="45"/>
                  <a:pt x="104" y="46"/>
                  <a:pt x="104" y="45"/>
                </a:cubicBezTo>
                <a:close/>
                <a:moveTo>
                  <a:pt x="102" y="43"/>
                </a:moveTo>
                <a:cubicBezTo>
                  <a:pt x="103" y="43"/>
                  <a:pt x="103" y="43"/>
                  <a:pt x="103" y="43"/>
                </a:cubicBezTo>
                <a:cubicBezTo>
                  <a:pt x="103" y="43"/>
                  <a:pt x="103" y="43"/>
                  <a:pt x="103" y="43"/>
                </a:cubicBezTo>
                <a:cubicBezTo>
                  <a:pt x="103" y="43"/>
                  <a:pt x="103" y="42"/>
                  <a:pt x="102" y="43"/>
                </a:cubicBezTo>
                <a:close/>
                <a:moveTo>
                  <a:pt x="101" y="42"/>
                </a:moveTo>
                <a:cubicBezTo>
                  <a:pt x="101" y="42"/>
                  <a:pt x="102" y="43"/>
                  <a:pt x="102" y="42"/>
                </a:cubicBezTo>
                <a:cubicBezTo>
                  <a:pt x="102" y="42"/>
                  <a:pt x="102" y="42"/>
                  <a:pt x="101" y="42"/>
                </a:cubicBezTo>
                <a:close/>
                <a:moveTo>
                  <a:pt x="103" y="45"/>
                </a:moveTo>
                <a:cubicBezTo>
                  <a:pt x="103" y="46"/>
                  <a:pt x="103" y="46"/>
                  <a:pt x="103" y="46"/>
                </a:cubicBezTo>
                <a:cubicBezTo>
                  <a:pt x="103" y="46"/>
                  <a:pt x="103" y="46"/>
                  <a:pt x="103" y="46"/>
                </a:cubicBezTo>
                <a:cubicBezTo>
                  <a:pt x="103" y="46"/>
                  <a:pt x="103" y="46"/>
                  <a:pt x="103" y="46"/>
                </a:cubicBezTo>
                <a:cubicBezTo>
                  <a:pt x="103" y="46"/>
                  <a:pt x="103" y="46"/>
                  <a:pt x="103" y="45"/>
                </a:cubicBezTo>
                <a:cubicBezTo>
                  <a:pt x="103" y="46"/>
                  <a:pt x="103" y="46"/>
                  <a:pt x="103" y="45"/>
                </a:cubicBezTo>
                <a:close/>
                <a:moveTo>
                  <a:pt x="110" y="50"/>
                </a:moveTo>
                <a:cubicBezTo>
                  <a:pt x="110" y="50"/>
                  <a:pt x="110" y="50"/>
                  <a:pt x="110" y="51"/>
                </a:cubicBezTo>
                <a:cubicBezTo>
                  <a:pt x="110" y="51"/>
                  <a:pt x="110" y="51"/>
                  <a:pt x="110" y="51"/>
                </a:cubicBezTo>
                <a:cubicBezTo>
                  <a:pt x="110" y="51"/>
                  <a:pt x="111" y="50"/>
                  <a:pt x="110" y="50"/>
                </a:cubicBezTo>
                <a:close/>
                <a:moveTo>
                  <a:pt x="103" y="43"/>
                </a:moveTo>
                <a:cubicBezTo>
                  <a:pt x="103" y="43"/>
                  <a:pt x="103" y="43"/>
                  <a:pt x="103" y="43"/>
                </a:cubicBezTo>
                <a:cubicBezTo>
                  <a:pt x="103" y="43"/>
                  <a:pt x="103" y="44"/>
                  <a:pt x="103" y="44"/>
                </a:cubicBezTo>
                <a:cubicBezTo>
                  <a:pt x="103" y="43"/>
                  <a:pt x="103" y="44"/>
                  <a:pt x="104" y="44"/>
                </a:cubicBezTo>
                <a:cubicBezTo>
                  <a:pt x="104" y="43"/>
                  <a:pt x="103" y="43"/>
                  <a:pt x="103" y="43"/>
                </a:cubicBezTo>
                <a:close/>
                <a:moveTo>
                  <a:pt x="103" y="48"/>
                </a:moveTo>
                <a:cubicBezTo>
                  <a:pt x="103" y="48"/>
                  <a:pt x="104" y="48"/>
                  <a:pt x="104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3" y="48"/>
                  <a:pt x="103" y="48"/>
                  <a:pt x="103" y="48"/>
                </a:cubicBezTo>
                <a:close/>
                <a:moveTo>
                  <a:pt x="109" y="48"/>
                </a:moveTo>
                <a:cubicBezTo>
                  <a:pt x="109" y="48"/>
                  <a:pt x="109" y="48"/>
                  <a:pt x="109" y="48"/>
                </a:cubicBezTo>
                <a:cubicBezTo>
                  <a:pt x="109" y="48"/>
                  <a:pt x="109" y="48"/>
                  <a:pt x="109" y="48"/>
                </a:cubicBezTo>
                <a:close/>
                <a:moveTo>
                  <a:pt x="108" y="49"/>
                </a:moveTo>
                <a:cubicBezTo>
                  <a:pt x="108" y="49"/>
                  <a:pt x="108" y="49"/>
                  <a:pt x="109" y="50"/>
                </a:cubicBezTo>
                <a:cubicBezTo>
                  <a:pt x="109" y="49"/>
                  <a:pt x="109" y="49"/>
                  <a:pt x="109" y="49"/>
                </a:cubicBezTo>
                <a:cubicBezTo>
                  <a:pt x="109" y="49"/>
                  <a:pt x="108" y="49"/>
                  <a:pt x="108" y="49"/>
                </a:cubicBezTo>
                <a:close/>
                <a:moveTo>
                  <a:pt x="101" y="48"/>
                </a:moveTo>
                <a:cubicBezTo>
                  <a:pt x="101" y="48"/>
                  <a:pt x="102" y="48"/>
                  <a:pt x="102" y="48"/>
                </a:cubicBezTo>
                <a:cubicBezTo>
                  <a:pt x="102" y="48"/>
                  <a:pt x="101" y="47"/>
                  <a:pt x="101" y="48"/>
                </a:cubicBezTo>
                <a:close/>
                <a:moveTo>
                  <a:pt x="110" y="50"/>
                </a:moveTo>
                <a:cubicBezTo>
                  <a:pt x="110" y="50"/>
                  <a:pt x="110" y="49"/>
                  <a:pt x="109" y="49"/>
                </a:cubicBezTo>
                <a:cubicBezTo>
                  <a:pt x="109" y="50"/>
                  <a:pt x="109" y="50"/>
                  <a:pt x="109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10" y="50"/>
                  <a:pt x="110" y="49"/>
                  <a:pt x="110" y="49"/>
                </a:cubicBezTo>
                <a:cubicBezTo>
                  <a:pt x="110" y="49"/>
                  <a:pt x="110" y="49"/>
                  <a:pt x="110" y="50"/>
                </a:cubicBezTo>
                <a:close/>
                <a:moveTo>
                  <a:pt x="106" y="48"/>
                </a:moveTo>
                <a:cubicBezTo>
                  <a:pt x="106" y="48"/>
                  <a:pt x="106" y="49"/>
                  <a:pt x="106" y="48"/>
                </a:cubicBezTo>
                <a:cubicBezTo>
                  <a:pt x="107" y="49"/>
                  <a:pt x="107" y="50"/>
                  <a:pt x="107" y="49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9"/>
                  <a:pt x="107" y="49"/>
                  <a:pt x="106" y="48"/>
                </a:cubicBezTo>
                <a:cubicBezTo>
                  <a:pt x="107" y="48"/>
                  <a:pt x="106" y="48"/>
                  <a:pt x="107" y="48"/>
                </a:cubicBezTo>
                <a:cubicBezTo>
                  <a:pt x="106" y="48"/>
                  <a:pt x="106" y="48"/>
                  <a:pt x="106" y="48"/>
                </a:cubicBezTo>
                <a:cubicBezTo>
                  <a:pt x="106" y="48"/>
                  <a:pt x="105" y="48"/>
                  <a:pt x="106" y="48"/>
                </a:cubicBezTo>
                <a:close/>
                <a:moveTo>
                  <a:pt x="107" y="48"/>
                </a:moveTo>
                <a:cubicBezTo>
                  <a:pt x="107" y="48"/>
                  <a:pt x="108" y="48"/>
                  <a:pt x="108" y="49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8" y="48"/>
                  <a:pt x="108" y="48"/>
                  <a:pt x="108" y="48"/>
                </a:cubicBezTo>
                <a:cubicBezTo>
                  <a:pt x="109" y="48"/>
                  <a:pt x="108" y="47"/>
                  <a:pt x="108" y="47"/>
                </a:cubicBezTo>
                <a:cubicBezTo>
                  <a:pt x="108" y="47"/>
                  <a:pt x="108" y="48"/>
                  <a:pt x="108" y="48"/>
                </a:cubicBezTo>
                <a:cubicBezTo>
                  <a:pt x="107" y="48"/>
                  <a:pt x="107" y="48"/>
                  <a:pt x="107" y="48"/>
                </a:cubicBezTo>
                <a:close/>
                <a:moveTo>
                  <a:pt x="106" y="47"/>
                </a:moveTo>
                <a:cubicBezTo>
                  <a:pt x="106" y="47"/>
                  <a:pt x="106" y="47"/>
                  <a:pt x="106" y="46"/>
                </a:cubicBezTo>
                <a:cubicBezTo>
                  <a:pt x="106" y="47"/>
                  <a:pt x="106" y="47"/>
                  <a:pt x="106" y="47"/>
                </a:cubicBezTo>
                <a:cubicBezTo>
                  <a:pt x="106" y="47"/>
                  <a:pt x="106" y="47"/>
                  <a:pt x="106" y="47"/>
                </a:cubicBezTo>
                <a:close/>
                <a:moveTo>
                  <a:pt x="80" y="30"/>
                </a:moveTo>
                <a:cubicBezTo>
                  <a:pt x="80" y="30"/>
                  <a:pt x="80" y="31"/>
                  <a:pt x="80" y="31"/>
                </a:cubicBezTo>
                <a:cubicBezTo>
                  <a:pt x="81" y="31"/>
                  <a:pt x="81" y="30"/>
                  <a:pt x="80" y="30"/>
                </a:cubicBezTo>
                <a:close/>
                <a:moveTo>
                  <a:pt x="91" y="46"/>
                </a:moveTo>
                <a:cubicBezTo>
                  <a:pt x="91" y="46"/>
                  <a:pt x="91" y="46"/>
                  <a:pt x="91" y="46"/>
                </a:cubicBezTo>
                <a:cubicBezTo>
                  <a:pt x="91" y="47"/>
                  <a:pt x="91" y="47"/>
                  <a:pt x="92" y="47"/>
                </a:cubicBezTo>
                <a:cubicBezTo>
                  <a:pt x="92" y="47"/>
                  <a:pt x="91" y="47"/>
                  <a:pt x="91" y="46"/>
                </a:cubicBezTo>
                <a:close/>
                <a:moveTo>
                  <a:pt x="92" y="45"/>
                </a:moveTo>
                <a:cubicBezTo>
                  <a:pt x="92" y="44"/>
                  <a:pt x="92" y="44"/>
                  <a:pt x="91" y="44"/>
                </a:cubicBezTo>
                <a:cubicBezTo>
                  <a:pt x="91" y="44"/>
                  <a:pt x="91" y="44"/>
                  <a:pt x="92" y="45"/>
                </a:cubicBezTo>
                <a:close/>
                <a:moveTo>
                  <a:pt x="90" y="47"/>
                </a:moveTo>
                <a:cubicBezTo>
                  <a:pt x="90" y="47"/>
                  <a:pt x="90" y="47"/>
                  <a:pt x="91" y="48"/>
                </a:cubicBezTo>
                <a:cubicBezTo>
                  <a:pt x="91" y="47"/>
                  <a:pt x="91" y="47"/>
                  <a:pt x="90" y="47"/>
                </a:cubicBezTo>
                <a:close/>
                <a:moveTo>
                  <a:pt x="89" y="46"/>
                </a:moveTo>
                <a:cubicBezTo>
                  <a:pt x="89" y="46"/>
                  <a:pt x="88" y="46"/>
                  <a:pt x="88" y="46"/>
                </a:cubicBezTo>
                <a:cubicBezTo>
                  <a:pt x="89" y="46"/>
                  <a:pt x="88" y="46"/>
                  <a:pt x="89" y="47"/>
                </a:cubicBezTo>
                <a:cubicBezTo>
                  <a:pt x="89" y="47"/>
                  <a:pt x="89" y="46"/>
                  <a:pt x="89" y="46"/>
                </a:cubicBezTo>
                <a:close/>
                <a:moveTo>
                  <a:pt x="89" y="45"/>
                </a:moveTo>
                <a:cubicBezTo>
                  <a:pt x="89" y="45"/>
                  <a:pt x="89" y="45"/>
                  <a:pt x="89" y="45"/>
                </a:cubicBezTo>
                <a:cubicBezTo>
                  <a:pt x="89" y="45"/>
                  <a:pt x="89" y="45"/>
                  <a:pt x="89" y="45"/>
                </a:cubicBezTo>
                <a:close/>
                <a:moveTo>
                  <a:pt x="90" y="47"/>
                </a:moveTo>
                <a:cubicBezTo>
                  <a:pt x="90" y="46"/>
                  <a:pt x="90" y="46"/>
                  <a:pt x="89" y="46"/>
                </a:cubicBezTo>
                <a:cubicBezTo>
                  <a:pt x="89" y="46"/>
                  <a:pt x="89" y="47"/>
                  <a:pt x="89" y="47"/>
                </a:cubicBezTo>
                <a:cubicBezTo>
                  <a:pt x="89" y="47"/>
                  <a:pt x="89" y="47"/>
                  <a:pt x="89" y="47"/>
                </a:cubicBezTo>
                <a:cubicBezTo>
                  <a:pt x="89" y="47"/>
                  <a:pt x="89" y="47"/>
                  <a:pt x="89" y="47"/>
                </a:cubicBezTo>
                <a:cubicBezTo>
                  <a:pt x="90" y="47"/>
                  <a:pt x="89" y="47"/>
                  <a:pt x="90" y="47"/>
                </a:cubicBezTo>
                <a:close/>
                <a:moveTo>
                  <a:pt x="57" y="21"/>
                </a:moveTo>
                <a:cubicBezTo>
                  <a:pt x="57" y="21"/>
                  <a:pt x="57" y="20"/>
                  <a:pt x="57" y="20"/>
                </a:cubicBezTo>
                <a:cubicBezTo>
                  <a:pt x="57" y="21"/>
                  <a:pt x="57" y="21"/>
                  <a:pt x="57" y="21"/>
                </a:cubicBezTo>
                <a:close/>
                <a:moveTo>
                  <a:pt x="64" y="23"/>
                </a:moveTo>
                <a:cubicBezTo>
                  <a:pt x="63" y="23"/>
                  <a:pt x="63" y="24"/>
                  <a:pt x="63" y="24"/>
                </a:cubicBezTo>
                <a:cubicBezTo>
                  <a:pt x="64" y="24"/>
                  <a:pt x="64" y="24"/>
                  <a:pt x="64" y="24"/>
                </a:cubicBezTo>
                <a:cubicBezTo>
                  <a:pt x="64" y="23"/>
                  <a:pt x="64" y="24"/>
                  <a:pt x="64" y="23"/>
                </a:cubicBezTo>
                <a:cubicBezTo>
                  <a:pt x="64" y="23"/>
                  <a:pt x="64" y="23"/>
                  <a:pt x="64" y="23"/>
                </a:cubicBezTo>
                <a:close/>
                <a:moveTo>
                  <a:pt x="66" y="24"/>
                </a:moveTo>
                <a:cubicBezTo>
                  <a:pt x="66" y="24"/>
                  <a:pt x="65" y="24"/>
                  <a:pt x="66" y="25"/>
                </a:cubicBezTo>
                <a:cubicBezTo>
                  <a:pt x="66" y="25"/>
                  <a:pt x="66" y="24"/>
                  <a:pt x="66" y="24"/>
                </a:cubicBezTo>
                <a:close/>
                <a:moveTo>
                  <a:pt x="62" y="23"/>
                </a:moveTo>
                <a:cubicBezTo>
                  <a:pt x="62" y="22"/>
                  <a:pt x="62" y="22"/>
                  <a:pt x="62" y="22"/>
                </a:cubicBezTo>
                <a:cubicBezTo>
                  <a:pt x="62" y="22"/>
                  <a:pt x="62" y="22"/>
                  <a:pt x="62" y="22"/>
                </a:cubicBezTo>
                <a:cubicBezTo>
                  <a:pt x="62" y="22"/>
                  <a:pt x="62" y="23"/>
                  <a:pt x="62" y="23"/>
                </a:cubicBezTo>
                <a:close/>
                <a:moveTo>
                  <a:pt x="58" y="22"/>
                </a:moveTo>
                <a:cubicBezTo>
                  <a:pt x="58" y="22"/>
                  <a:pt x="58" y="22"/>
                  <a:pt x="58" y="21"/>
                </a:cubicBezTo>
                <a:cubicBezTo>
                  <a:pt x="58" y="21"/>
                  <a:pt x="58" y="21"/>
                  <a:pt x="58" y="21"/>
                </a:cubicBezTo>
                <a:cubicBezTo>
                  <a:pt x="58" y="21"/>
                  <a:pt x="58" y="22"/>
                  <a:pt x="58" y="22"/>
                </a:cubicBezTo>
                <a:cubicBezTo>
                  <a:pt x="58" y="22"/>
                  <a:pt x="58" y="22"/>
                  <a:pt x="58" y="22"/>
                </a:cubicBezTo>
                <a:close/>
                <a:moveTo>
                  <a:pt x="58" y="23"/>
                </a:moveTo>
                <a:cubicBezTo>
                  <a:pt x="59" y="23"/>
                  <a:pt x="59" y="23"/>
                  <a:pt x="59" y="23"/>
                </a:cubicBezTo>
                <a:cubicBezTo>
                  <a:pt x="59" y="23"/>
                  <a:pt x="59" y="23"/>
                  <a:pt x="59" y="22"/>
                </a:cubicBezTo>
                <a:cubicBezTo>
                  <a:pt x="59" y="22"/>
                  <a:pt x="58" y="23"/>
                  <a:pt x="58" y="22"/>
                </a:cubicBezTo>
                <a:cubicBezTo>
                  <a:pt x="58" y="23"/>
                  <a:pt x="58" y="23"/>
                  <a:pt x="58" y="23"/>
                </a:cubicBezTo>
                <a:close/>
                <a:moveTo>
                  <a:pt x="57" y="21"/>
                </a:moveTo>
                <a:cubicBezTo>
                  <a:pt x="58" y="21"/>
                  <a:pt x="58" y="21"/>
                  <a:pt x="57" y="21"/>
                </a:cubicBezTo>
                <a:cubicBezTo>
                  <a:pt x="57" y="21"/>
                  <a:pt x="57" y="21"/>
                  <a:pt x="57" y="21"/>
                </a:cubicBezTo>
                <a:close/>
                <a:moveTo>
                  <a:pt x="54" y="22"/>
                </a:moveTo>
                <a:cubicBezTo>
                  <a:pt x="54" y="22"/>
                  <a:pt x="55" y="22"/>
                  <a:pt x="55" y="22"/>
                </a:cubicBezTo>
                <a:cubicBezTo>
                  <a:pt x="55" y="22"/>
                  <a:pt x="55" y="22"/>
                  <a:pt x="55" y="22"/>
                </a:cubicBezTo>
                <a:cubicBezTo>
                  <a:pt x="55" y="22"/>
                  <a:pt x="54" y="21"/>
                  <a:pt x="54" y="22"/>
                </a:cubicBezTo>
                <a:close/>
                <a:moveTo>
                  <a:pt x="56" y="19"/>
                </a:moveTo>
                <a:cubicBezTo>
                  <a:pt x="56" y="20"/>
                  <a:pt x="55" y="20"/>
                  <a:pt x="55" y="20"/>
                </a:cubicBezTo>
                <a:cubicBezTo>
                  <a:pt x="55" y="20"/>
                  <a:pt x="55" y="19"/>
                  <a:pt x="55" y="19"/>
                </a:cubicBezTo>
                <a:cubicBezTo>
                  <a:pt x="54" y="19"/>
                  <a:pt x="55" y="20"/>
                  <a:pt x="55" y="20"/>
                </a:cubicBezTo>
                <a:cubicBezTo>
                  <a:pt x="55" y="20"/>
                  <a:pt x="55" y="20"/>
                  <a:pt x="56" y="20"/>
                </a:cubicBezTo>
                <a:cubicBezTo>
                  <a:pt x="56" y="20"/>
                  <a:pt x="56" y="20"/>
                  <a:pt x="56" y="19"/>
                </a:cubicBezTo>
                <a:close/>
                <a:moveTo>
                  <a:pt x="66" y="24"/>
                </a:moveTo>
                <a:cubicBezTo>
                  <a:pt x="66" y="24"/>
                  <a:pt x="66" y="24"/>
                  <a:pt x="67" y="25"/>
                </a:cubicBezTo>
                <a:cubicBezTo>
                  <a:pt x="67" y="24"/>
                  <a:pt x="66" y="24"/>
                  <a:pt x="66" y="24"/>
                </a:cubicBezTo>
                <a:cubicBezTo>
                  <a:pt x="66" y="24"/>
                  <a:pt x="66" y="24"/>
                  <a:pt x="66" y="24"/>
                </a:cubicBezTo>
                <a:close/>
                <a:moveTo>
                  <a:pt x="54" y="18"/>
                </a:moveTo>
                <a:cubicBezTo>
                  <a:pt x="54" y="18"/>
                  <a:pt x="54" y="19"/>
                  <a:pt x="54" y="19"/>
                </a:cubicBezTo>
                <a:cubicBezTo>
                  <a:pt x="54" y="18"/>
                  <a:pt x="54" y="18"/>
                  <a:pt x="54" y="18"/>
                </a:cubicBezTo>
                <a:close/>
                <a:moveTo>
                  <a:pt x="54" y="19"/>
                </a:moveTo>
                <a:cubicBezTo>
                  <a:pt x="54" y="19"/>
                  <a:pt x="54" y="20"/>
                  <a:pt x="54" y="20"/>
                </a:cubicBezTo>
                <a:cubicBezTo>
                  <a:pt x="54" y="19"/>
                  <a:pt x="54" y="20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lose/>
                <a:moveTo>
                  <a:pt x="54" y="23"/>
                </a:moveTo>
                <a:cubicBezTo>
                  <a:pt x="55" y="23"/>
                  <a:pt x="55" y="23"/>
                  <a:pt x="56" y="23"/>
                </a:cubicBezTo>
                <a:cubicBezTo>
                  <a:pt x="56" y="23"/>
                  <a:pt x="55" y="23"/>
                  <a:pt x="54" y="22"/>
                </a:cubicBezTo>
                <a:cubicBezTo>
                  <a:pt x="54" y="22"/>
                  <a:pt x="54" y="23"/>
                  <a:pt x="54" y="23"/>
                </a:cubicBezTo>
                <a:close/>
                <a:moveTo>
                  <a:pt x="53" y="21"/>
                </a:moveTo>
                <a:cubicBezTo>
                  <a:pt x="53" y="22"/>
                  <a:pt x="53" y="22"/>
                  <a:pt x="54" y="22"/>
                </a:cubicBezTo>
                <a:cubicBezTo>
                  <a:pt x="54" y="22"/>
                  <a:pt x="54" y="21"/>
                  <a:pt x="54" y="21"/>
                </a:cubicBezTo>
                <a:cubicBezTo>
                  <a:pt x="53" y="21"/>
                  <a:pt x="53" y="21"/>
                  <a:pt x="53" y="21"/>
                </a:cubicBezTo>
                <a:close/>
                <a:moveTo>
                  <a:pt x="54" y="19"/>
                </a:moveTo>
                <a:cubicBezTo>
                  <a:pt x="54" y="19"/>
                  <a:pt x="54" y="18"/>
                  <a:pt x="54" y="18"/>
                </a:cubicBezTo>
                <a:cubicBezTo>
                  <a:pt x="54" y="18"/>
                  <a:pt x="54" y="19"/>
                  <a:pt x="54" y="19"/>
                </a:cubicBezTo>
                <a:cubicBezTo>
                  <a:pt x="54" y="19"/>
                  <a:pt x="54" y="19"/>
                  <a:pt x="54" y="19"/>
                </a:cubicBezTo>
                <a:close/>
                <a:moveTo>
                  <a:pt x="90" y="47"/>
                </a:moveTo>
                <a:cubicBezTo>
                  <a:pt x="90" y="47"/>
                  <a:pt x="90" y="47"/>
                  <a:pt x="90" y="47"/>
                </a:cubicBezTo>
                <a:cubicBezTo>
                  <a:pt x="90" y="47"/>
                  <a:pt x="90" y="48"/>
                  <a:pt x="90" y="48"/>
                </a:cubicBezTo>
                <a:cubicBezTo>
                  <a:pt x="90" y="47"/>
                  <a:pt x="90" y="47"/>
                  <a:pt x="90" y="47"/>
                </a:cubicBezTo>
                <a:close/>
                <a:moveTo>
                  <a:pt x="58" y="25"/>
                </a:moveTo>
                <a:cubicBezTo>
                  <a:pt x="58" y="25"/>
                  <a:pt x="58" y="25"/>
                  <a:pt x="58" y="25"/>
                </a:cubicBezTo>
                <a:cubicBezTo>
                  <a:pt x="58" y="25"/>
                  <a:pt x="58" y="25"/>
                  <a:pt x="57" y="25"/>
                </a:cubicBezTo>
                <a:cubicBezTo>
                  <a:pt x="57" y="25"/>
                  <a:pt x="58" y="26"/>
                  <a:pt x="58" y="26"/>
                </a:cubicBezTo>
                <a:cubicBezTo>
                  <a:pt x="58" y="26"/>
                  <a:pt x="59" y="26"/>
                  <a:pt x="59" y="25"/>
                </a:cubicBezTo>
                <a:cubicBezTo>
                  <a:pt x="59" y="26"/>
                  <a:pt x="59" y="26"/>
                  <a:pt x="59" y="26"/>
                </a:cubicBezTo>
                <a:cubicBezTo>
                  <a:pt x="59" y="26"/>
                  <a:pt x="59" y="26"/>
                  <a:pt x="59" y="25"/>
                </a:cubicBezTo>
                <a:cubicBezTo>
                  <a:pt x="59" y="25"/>
                  <a:pt x="59" y="25"/>
                  <a:pt x="59" y="25"/>
                </a:cubicBezTo>
                <a:cubicBezTo>
                  <a:pt x="59" y="25"/>
                  <a:pt x="59" y="25"/>
                  <a:pt x="58" y="25"/>
                </a:cubicBezTo>
                <a:close/>
                <a:moveTo>
                  <a:pt x="90" y="44"/>
                </a:moveTo>
                <a:cubicBezTo>
                  <a:pt x="90" y="44"/>
                  <a:pt x="90" y="44"/>
                  <a:pt x="90" y="44"/>
                </a:cubicBezTo>
                <a:cubicBezTo>
                  <a:pt x="90" y="44"/>
                  <a:pt x="90" y="44"/>
                  <a:pt x="90" y="44"/>
                </a:cubicBezTo>
                <a:close/>
                <a:moveTo>
                  <a:pt x="86" y="41"/>
                </a:moveTo>
                <a:cubicBezTo>
                  <a:pt x="86" y="41"/>
                  <a:pt x="86" y="41"/>
                  <a:pt x="86" y="41"/>
                </a:cubicBezTo>
                <a:cubicBezTo>
                  <a:pt x="86" y="41"/>
                  <a:pt x="86" y="40"/>
                  <a:pt x="86" y="41"/>
                </a:cubicBezTo>
                <a:close/>
                <a:moveTo>
                  <a:pt x="89" y="42"/>
                </a:moveTo>
                <a:cubicBezTo>
                  <a:pt x="89" y="42"/>
                  <a:pt x="89" y="42"/>
                  <a:pt x="89" y="42"/>
                </a:cubicBezTo>
                <a:cubicBezTo>
                  <a:pt x="89" y="42"/>
                  <a:pt x="89" y="42"/>
                  <a:pt x="89" y="43"/>
                </a:cubicBezTo>
                <a:cubicBezTo>
                  <a:pt x="89" y="42"/>
                  <a:pt x="89" y="42"/>
                  <a:pt x="89" y="42"/>
                </a:cubicBezTo>
                <a:close/>
                <a:moveTo>
                  <a:pt x="64" y="27"/>
                </a:moveTo>
                <a:cubicBezTo>
                  <a:pt x="63" y="27"/>
                  <a:pt x="64" y="26"/>
                  <a:pt x="63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4" y="27"/>
                  <a:pt x="64" y="27"/>
                  <a:pt x="64" y="27"/>
                </a:cubicBezTo>
                <a:close/>
                <a:moveTo>
                  <a:pt x="90" y="40"/>
                </a:moveTo>
                <a:cubicBezTo>
                  <a:pt x="90" y="40"/>
                  <a:pt x="90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lose/>
                <a:moveTo>
                  <a:pt x="70" y="30"/>
                </a:moveTo>
                <a:cubicBezTo>
                  <a:pt x="70" y="31"/>
                  <a:pt x="70" y="31"/>
                  <a:pt x="70" y="31"/>
                </a:cubicBezTo>
                <a:cubicBezTo>
                  <a:pt x="70" y="31"/>
                  <a:pt x="70" y="30"/>
                  <a:pt x="70" y="30"/>
                </a:cubicBezTo>
                <a:close/>
                <a:moveTo>
                  <a:pt x="77" y="34"/>
                </a:moveTo>
                <a:cubicBezTo>
                  <a:pt x="77" y="34"/>
                  <a:pt x="77" y="35"/>
                  <a:pt x="77" y="35"/>
                </a:cubicBezTo>
                <a:cubicBezTo>
                  <a:pt x="77" y="34"/>
                  <a:pt x="77" y="34"/>
                  <a:pt x="77" y="34"/>
                </a:cubicBezTo>
                <a:close/>
                <a:moveTo>
                  <a:pt x="85" y="35"/>
                </a:moveTo>
                <a:cubicBezTo>
                  <a:pt x="86" y="35"/>
                  <a:pt x="86" y="34"/>
                  <a:pt x="86" y="34"/>
                </a:cubicBezTo>
                <a:cubicBezTo>
                  <a:pt x="86" y="34"/>
                  <a:pt x="86" y="34"/>
                  <a:pt x="86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34"/>
                  <a:pt x="88" y="34"/>
                  <a:pt x="88" y="34"/>
                </a:cubicBezTo>
                <a:cubicBezTo>
                  <a:pt x="87" y="34"/>
                  <a:pt x="87" y="33"/>
                  <a:pt x="87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34"/>
                  <a:pt x="86" y="33"/>
                  <a:pt x="86" y="3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4"/>
                  <a:pt x="86" y="34"/>
                </a:cubicBezTo>
                <a:cubicBezTo>
                  <a:pt x="86" y="34"/>
                  <a:pt x="85" y="34"/>
                  <a:pt x="85" y="34"/>
                </a:cubicBezTo>
                <a:cubicBezTo>
                  <a:pt x="85" y="33"/>
                  <a:pt x="85" y="34"/>
                  <a:pt x="85" y="33"/>
                </a:cubicBezTo>
                <a:cubicBezTo>
                  <a:pt x="85" y="33"/>
                  <a:pt x="85" y="33"/>
                  <a:pt x="85" y="33"/>
                </a:cubicBezTo>
                <a:cubicBezTo>
                  <a:pt x="85" y="33"/>
                  <a:pt x="85" y="33"/>
                  <a:pt x="84" y="34"/>
                </a:cubicBezTo>
                <a:cubicBezTo>
                  <a:pt x="85" y="34"/>
                  <a:pt x="85" y="34"/>
                  <a:pt x="85" y="35"/>
                </a:cubicBezTo>
                <a:close/>
                <a:moveTo>
                  <a:pt x="84" y="35"/>
                </a:moveTo>
                <a:cubicBezTo>
                  <a:pt x="83" y="35"/>
                  <a:pt x="84" y="35"/>
                  <a:pt x="83" y="35"/>
                </a:cubicBezTo>
                <a:cubicBezTo>
                  <a:pt x="83" y="35"/>
                  <a:pt x="83" y="35"/>
                  <a:pt x="83" y="35"/>
                </a:cubicBezTo>
                <a:cubicBezTo>
                  <a:pt x="84" y="35"/>
                  <a:pt x="83" y="35"/>
                  <a:pt x="84" y="35"/>
                </a:cubicBezTo>
                <a:cubicBezTo>
                  <a:pt x="84" y="35"/>
                  <a:pt x="84" y="35"/>
                  <a:pt x="84" y="35"/>
                </a:cubicBezTo>
                <a:cubicBezTo>
                  <a:pt x="84" y="35"/>
                  <a:pt x="84" y="35"/>
                  <a:pt x="84" y="35"/>
                </a:cubicBezTo>
                <a:close/>
                <a:moveTo>
                  <a:pt x="89" y="39"/>
                </a:moveTo>
                <a:cubicBezTo>
                  <a:pt x="89" y="39"/>
                  <a:pt x="89" y="39"/>
                  <a:pt x="88" y="39"/>
                </a:cubicBezTo>
                <a:cubicBezTo>
                  <a:pt x="88" y="39"/>
                  <a:pt x="89" y="39"/>
                  <a:pt x="89" y="39"/>
                </a:cubicBezTo>
                <a:cubicBezTo>
                  <a:pt x="89" y="39"/>
                  <a:pt x="89" y="39"/>
                  <a:pt x="89" y="39"/>
                </a:cubicBezTo>
                <a:close/>
                <a:moveTo>
                  <a:pt x="81" y="32"/>
                </a:moveTo>
                <a:cubicBezTo>
                  <a:pt x="81" y="32"/>
                  <a:pt x="81" y="32"/>
                  <a:pt x="81" y="32"/>
                </a:cubicBezTo>
                <a:cubicBezTo>
                  <a:pt x="81" y="32"/>
                  <a:pt x="81" y="32"/>
                  <a:pt x="81" y="32"/>
                </a:cubicBezTo>
                <a:close/>
                <a:moveTo>
                  <a:pt x="83" y="35"/>
                </a:moveTo>
                <a:cubicBezTo>
                  <a:pt x="83" y="35"/>
                  <a:pt x="83" y="35"/>
                  <a:pt x="83" y="35"/>
                </a:cubicBezTo>
                <a:cubicBezTo>
                  <a:pt x="83" y="35"/>
                  <a:pt x="83" y="35"/>
                  <a:pt x="83" y="35"/>
                </a:cubicBezTo>
                <a:cubicBezTo>
                  <a:pt x="83" y="35"/>
                  <a:pt x="83" y="35"/>
                  <a:pt x="83" y="35"/>
                </a:cubicBezTo>
                <a:close/>
                <a:moveTo>
                  <a:pt x="81" y="33"/>
                </a:moveTo>
                <a:cubicBezTo>
                  <a:pt x="81" y="33"/>
                  <a:pt x="81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ubicBezTo>
                  <a:pt x="81" y="33"/>
                  <a:pt x="81" y="33"/>
                  <a:pt x="81" y="33"/>
                </a:cubicBezTo>
                <a:close/>
                <a:moveTo>
                  <a:pt x="67" y="24"/>
                </a:moveTo>
                <a:cubicBezTo>
                  <a:pt x="67" y="24"/>
                  <a:pt x="67" y="23"/>
                  <a:pt x="66" y="23"/>
                </a:cubicBezTo>
                <a:cubicBezTo>
                  <a:pt x="66" y="23"/>
                  <a:pt x="66" y="24"/>
                  <a:pt x="67" y="24"/>
                </a:cubicBezTo>
                <a:close/>
                <a:moveTo>
                  <a:pt x="88" y="35"/>
                </a:moveTo>
                <a:cubicBezTo>
                  <a:pt x="88" y="35"/>
                  <a:pt x="88" y="35"/>
                  <a:pt x="88" y="35"/>
                </a:cubicBezTo>
                <a:cubicBezTo>
                  <a:pt x="88" y="35"/>
                  <a:pt x="88" y="34"/>
                  <a:pt x="88" y="34"/>
                </a:cubicBezTo>
                <a:cubicBezTo>
                  <a:pt x="88" y="34"/>
                  <a:pt x="87" y="34"/>
                  <a:pt x="88" y="35"/>
                </a:cubicBezTo>
                <a:close/>
                <a:moveTo>
                  <a:pt x="85" y="36"/>
                </a:moveTo>
                <a:cubicBezTo>
                  <a:pt x="85" y="36"/>
                  <a:pt x="85" y="36"/>
                  <a:pt x="85" y="36"/>
                </a:cubicBezTo>
                <a:cubicBezTo>
                  <a:pt x="85" y="36"/>
                  <a:pt x="85" y="36"/>
                  <a:pt x="85" y="36"/>
                </a:cubicBezTo>
                <a:cubicBezTo>
                  <a:pt x="85" y="36"/>
                  <a:pt x="85" y="36"/>
                  <a:pt x="85" y="36"/>
                </a:cubicBezTo>
                <a:close/>
                <a:moveTo>
                  <a:pt x="89" y="36"/>
                </a:moveTo>
                <a:cubicBezTo>
                  <a:pt x="90" y="36"/>
                  <a:pt x="89" y="36"/>
                  <a:pt x="90" y="36"/>
                </a:cubicBezTo>
                <a:cubicBezTo>
                  <a:pt x="90" y="36"/>
                  <a:pt x="90" y="36"/>
                  <a:pt x="90" y="36"/>
                </a:cubicBezTo>
                <a:cubicBezTo>
                  <a:pt x="90" y="36"/>
                  <a:pt x="90" y="36"/>
                  <a:pt x="90" y="36"/>
                </a:cubicBezTo>
                <a:cubicBezTo>
                  <a:pt x="90" y="36"/>
                  <a:pt x="90" y="36"/>
                  <a:pt x="90" y="36"/>
                </a:cubicBezTo>
                <a:cubicBezTo>
                  <a:pt x="90" y="36"/>
                  <a:pt x="90" y="36"/>
                  <a:pt x="90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5"/>
                </a:cubicBezTo>
                <a:cubicBezTo>
                  <a:pt x="91" y="36"/>
                  <a:pt x="91" y="36"/>
                  <a:pt x="91" y="36"/>
                </a:cubicBezTo>
                <a:cubicBezTo>
                  <a:pt x="90" y="36"/>
                  <a:pt x="90" y="35"/>
                  <a:pt x="90" y="35"/>
                </a:cubicBezTo>
                <a:cubicBezTo>
                  <a:pt x="90" y="36"/>
                  <a:pt x="89" y="36"/>
                  <a:pt x="89" y="36"/>
                </a:cubicBezTo>
                <a:close/>
                <a:moveTo>
                  <a:pt x="91" y="40"/>
                </a:moveTo>
                <a:cubicBezTo>
                  <a:pt x="91" y="40"/>
                  <a:pt x="91" y="40"/>
                  <a:pt x="91" y="40"/>
                </a:cubicBezTo>
                <a:cubicBezTo>
                  <a:pt x="91" y="39"/>
                  <a:pt x="90" y="39"/>
                  <a:pt x="90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9"/>
                  <a:pt x="91" y="39"/>
                  <a:pt x="91" y="40"/>
                </a:cubicBezTo>
                <a:close/>
                <a:moveTo>
                  <a:pt x="88" y="37"/>
                </a:moveTo>
                <a:cubicBezTo>
                  <a:pt x="87" y="37"/>
                  <a:pt x="88" y="37"/>
                  <a:pt x="88" y="37"/>
                </a:cubicBezTo>
                <a:cubicBezTo>
                  <a:pt x="88" y="38"/>
                  <a:pt x="88" y="38"/>
                  <a:pt x="89" y="38"/>
                </a:cubicBezTo>
                <a:cubicBezTo>
                  <a:pt x="89" y="38"/>
                  <a:pt x="89" y="37"/>
                  <a:pt x="89" y="37"/>
                </a:cubicBezTo>
                <a:cubicBezTo>
                  <a:pt x="88" y="37"/>
                  <a:pt x="89" y="37"/>
                  <a:pt x="88" y="37"/>
                </a:cubicBezTo>
                <a:cubicBezTo>
                  <a:pt x="88" y="37"/>
                  <a:pt x="88" y="37"/>
                  <a:pt x="88" y="37"/>
                </a:cubicBezTo>
                <a:cubicBezTo>
                  <a:pt x="88" y="37"/>
                  <a:pt x="88" y="37"/>
                  <a:pt x="88" y="37"/>
                </a:cubicBezTo>
                <a:close/>
                <a:moveTo>
                  <a:pt x="87" y="37"/>
                </a:moveTo>
                <a:cubicBezTo>
                  <a:pt x="87" y="36"/>
                  <a:pt x="87" y="36"/>
                  <a:pt x="87" y="36"/>
                </a:cubicBezTo>
                <a:cubicBezTo>
                  <a:pt x="87" y="36"/>
                  <a:pt x="87" y="36"/>
                  <a:pt x="87" y="36"/>
                </a:cubicBezTo>
                <a:cubicBezTo>
                  <a:pt x="87" y="36"/>
                  <a:pt x="87" y="36"/>
                  <a:pt x="87" y="36"/>
                </a:cubicBezTo>
                <a:cubicBezTo>
                  <a:pt x="87" y="37"/>
                  <a:pt x="87" y="37"/>
                  <a:pt x="87" y="37"/>
                </a:cubicBezTo>
                <a:close/>
                <a:moveTo>
                  <a:pt x="86" y="37"/>
                </a:moveTo>
                <a:cubicBezTo>
                  <a:pt x="86" y="38"/>
                  <a:pt x="87" y="37"/>
                  <a:pt x="87" y="38"/>
                </a:cubicBezTo>
                <a:cubicBezTo>
                  <a:pt x="87" y="37"/>
                  <a:pt x="87" y="37"/>
                  <a:pt x="86" y="37"/>
                </a:cubicBezTo>
                <a:close/>
                <a:moveTo>
                  <a:pt x="87" y="36"/>
                </a:moveTo>
                <a:cubicBezTo>
                  <a:pt x="87" y="36"/>
                  <a:pt x="87" y="36"/>
                  <a:pt x="87" y="36"/>
                </a:cubicBezTo>
                <a:cubicBezTo>
                  <a:pt x="87" y="36"/>
                  <a:pt x="87" y="36"/>
                  <a:pt x="87" y="36"/>
                </a:cubicBezTo>
                <a:cubicBezTo>
                  <a:pt x="87" y="36"/>
                  <a:pt x="87" y="36"/>
                  <a:pt x="87" y="36"/>
                </a:cubicBezTo>
                <a:close/>
                <a:moveTo>
                  <a:pt x="89" y="35"/>
                </a:moveTo>
                <a:cubicBezTo>
                  <a:pt x="89" y="34"/>
                  <a:pt x="89" y="34"/>
                  <a:pt x="89" y="34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34"/>
                  <a:pt x="88" y="34"/>
                  <a:pt x="88" y="35"/>
                </a:cubicBezTo>
                <a:cubicBezTo>
                  <a:pt x="89" y="34"/>
                  <a:pt x="89" y="35"/>
                  <a:pt x="89" y="35"/>
                </a:cubicBezTo>
                <a:cubicBezTo>
                  <a:pt x="89" y="35"/>
                  <a:pt x="89" y="35"/>
                  <a:pt x="89" y="35"/>
                </a:cubicBezTo>
                <a:cubicBezTo>
                  <a:pt x="89" y="35"/>
                  <a:pt x="89" y="35"/>
                  <a:pt x="89" y="35"/>
                </a:cubicBezTo>
                <a:close/>
                <a:moveTo>
                  <a:pt x="73" y="28"/>
                </a:moveTo>
                <a:cubicBezTo>
                  <a:pt x="73" y="28"/>
                  <a:pt x="73" y="28"/>
                  <a:pt x="73" y="28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28"/>
                  <a:pt x="74" y="28"/>
                  <a:pt x="74" y="28"/>
                </a:cubicBezTo>
                <a:cubicBezTo>
                  <a:pt x="74" y="28"/>
                  <a:pt x="74" y="27"/>
                  <a:pt x="74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4" y="27"/>
                  <a:pt x="73" y="27"/>
                  <a:pt x="73" y="27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28"/>
                  <a:pt x="73" y="28"/>
                  <a:pt x="73" y="28"/>
                </a:cubicBezTo>
                <a:close/>
                <a:moveTo>
                  <a:pt x="71" y="26"/>
                </a:moveTo>
                <a:cubicBezTo>
                  <a:pt x="71" y="26"/>
                  <a:pt x="72" y="26"/>
                  <a:pt x="72" y="27"/>
                </a:cubicBezTo>
                <a:cubicBezTo>
                  <a:pt x="72" y="27"/>
                  <a:pt x="71" y="27"/>
                  <a:pt x="71" y="27"/>
                </a:cubicBezTo>
                <a:cubicBezTo>
                  <a:pt x="71" y="27"/>
                  <a:pt x="71" y="27"/>
                  <a:pt x="71" y="26"/>
                </a:cubicBezTo>
                <a:cubicBezTo>
                  <a:pt x="71" y="26"/>
                  <a:pt x="71" y="26"/>
                  <a:pt x="71" y="26"/>
                </a:cubicBezTo>
                <a:close/>
                <a:moveTo>
                  <a:pt x="71" y="27"/>
                </a:moveTo>
                <a:cubicBezTo>
                  <a:pt x="71" y="27"/>
                  <a:pt x="71" y="26"/>
                  <a:pt x="71" y="27"/>
                </a:cubicBezTo>
                <a:cubicBezTo>
                  <a:pt x="71" y="26"/>
                  <a:pt x="71" y="26"/>
                  <a:pt x="71" y="26"/>
                </a:cubicBezTo>
                <a:cubicBezTo>
                  <a:pt x="71" y="26"/>
                  <a:pt x="71" y="26"/>
                  <a:pt x="71" y="27"/>
                </a:cubicBezTo>
                <a:close/>
                <a:moveTo>
                  <a:pt x="73" y="29"/>
                </a:move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29"/>
                  <a:pt x="73" y="29"/>
                  <a:pt x="73" y="29"/>
                </a:cubicBezTo>
                <a:close/>
                <a:moveTo>
                  <a:pt x="70" y="26"/>
                </a:moveTo>
                <a:cubicBezTo>
                  <a:pt x="70" y="26"/>
                  <a:pt x="70" y="26"/>
                  <a:pt x="70" y="26"/>
                </a:cubicBezTo>
                <a:cubicBezTo>
                  <a:pt x="70" y="25"/>
                  <a:pt x="70" y="25"/>
                  <a:pt x="69" y="25"/>
                </a:cubicBezTo>
                <a:cubicBezTo>
                  <a:pt x="69" y="25"/>
                  <a:pt x="69" y="25"/>
                  <a:pt x="69" y="25"/>
                </a:cubicBezTo>
                <a:cubicBezTo>
                  <a:pt x="70" y="25"/>
                  <a:pt x="70" y="25"/>
                  <a:pt x="70" y="26"/>
                </a:cubicBezTo>
                <a:cubicBezTo>
                  <a:pt x="69" y="26"/>
                  <a:pt x="69" y="26"/>
                  <a:pt x="69" y="26"/>
                </a:cubicBezTo>
                <a:cubicBezTo>
                  <a:pt x="70" y="26"/>
                  <a:pt x="70" y="26"/>
                  <a:pt x="70" y="26"/>
                </a:cubicBezTo>
                <a:cubicBezTo>
                  <a:pt x="70" y="26"/>
                  <a:pt x="70" y="26"/>
                  <a:pt x="70" y="26"/>
                </a:cubicBezTo>
                <a:close/>
                <a:moveTo>
                  <a:pt x="67" y="25"/>
                </a:moveTo>
                <a:cubicBezTo>
                  <a:pt x="67" y="26"/>
                  <a:pt x="67" y="26"/>
                  <a:pt x="67" y="26"/>
                </a:cubicBezTo>
                <a:cubicBezTo>
                  <a:pt x="68" y="26"/>
                  <a:pt x="67" y="26"/>
                  <a:pt x="68" y="26"/>
                </a:cubicBezTo>
                <a:cubicBezTo>
                  <a:pt x="68" y="26"/>
                  <a:pt x="68" y="26"/>
                  <a:pt x="68" y="25"/>
                </a:cubicBezTo>
                <a:cubicBezTo>
                  <a:pt x="67" y="25"/>
                  <a:pt x="68" y="25"/>
                  <a:pt x="67" y="25"/>
                </a:cubicBezTo>
                <a:close/>
                <a:moveTo>
                  <a:pt x="68" y="26"/>
                </a:moveTo>
                <a:cubicBezTo>
                  <a:pt x="68" y="26"/>
                  <a:pt x="68" y="26"/>
                  <a:pt x="68" y="27"/>
                </a:cubicBezTo>
                <a:cubicBezTo>
                  <a:pt x="69" y="27"/>
                  <a:pt x="69" y="27"/>
                  <a:pt x="69" y="27"/>
                </a:cubicBezTo>
                <a:cubicBezTo>
                  <a:pt x="69" y="27"/>
                  <a:pt x="69" y="26"/>
                  <a:pt x="69" y="26"/>
                </a:cubicBezTo>
                <a:cubicBezTo>
                  <a:pt x="69" y="26"/>
                  <a:pt x="69" y="26"/>
                  <a:pt x="68" y="26"/>
                </a:cubicBezTo>
                <a:close/>
                <a:moveTo>
                  <a:pt x="75" y="29"/>
                </a:moveTo>
                <a:cubicBezTo>
                  <a:pt x="75" y="29"/>
                  <a:pt x="75" y="29"/>
                  <a:pt x="75" y="29"/>
                </a:cubicBezTo>
                <a:cubicBezTo>
                  <a:pt x="75" y="29"/>
                  <a:pt x="75" y="28"/>
                  <a:pt x="74" y="28"/>
                </a:cubicBezTo>
                <a:cubicBezTo>
                  <a:pt x="74" y="28"/>
                  <a:pt x="74" y="29"/>
                  <a:pt x="75" y="29"/>
                </a:cubicBezTo>
                <a:cubicBezTo>
                  <a:pt x="75" y="29"/>
                  <a:pt x="75" y="29"/>
                  <a:pt x="75" y="29"/>
                </a:cubicBezTo>
                <a:close/>
                <a:moveTo>
                  <a:pt x="76" y="29"/>
                </a:moveTo>
                <a:cubicBezTo>
                  <a:pt x="76" y="29"/>
                  <a:pt x="75" y="29"/>
                  <a:pt x="76" y="29"/>
                </a:cubicBezTo>
                <a:cubicBezTo>
                  <a:pt x="76" y="29"/>
                  <a:pt x="76" y="29"/>
                  <a:pt x="76" y="29"/>
                </a:cubicBezTo>
                <a:close/>
                <a:moveTo>
                  <a:pt x="81" y="31"/>
                </a:moveTo>
                <a:cubicBezTo>
                  <a:pt x="81" y="31"/>
                  <a:pt x="81" y="31"/>
                  <a:pt x="81" y="31"/>
                </a:cubicBezTo>
                <a:cubicBezTo>
                  <a:pt x="81" y="31"/>
                  <a:pt x="81" y="32"/>
                  <a:pt x="82" y="31"/>
                </a:cubicBezTo>
                <a:cubicBezTo>
                  <a:pt x="82" y="31"/>
                  <a:pt x="82" y="31"/>
                  <a:pt x="82" y="31"/>
                </a:cubicBezTo>
                <a:cubicBezTo>
                  <a:pt x="81" y="31"/>
                  <a:pt x="81" y="31"/>
                  <a:pt x="81" y="31"/>
                </a:cubicBezTo>
                <a:close/>
                <a:moveTo>
                  <a:pt x="114" y="52"/>
                </a:moveTo>
                <a:cubicBezTo>
                  <a:pt x="114" y="52"/>
                  <a:pt x="114" y="53"/>
                  <a:pt x="114" y="53"/>
                </a:cubicBezTo>
                <a:cubicBezTo>
                  <a:pt x="115" y="53"/>
                  <a:pt x="115" y="52"/>
                  <a:pt x="114" y="52"/>
                </a:cubicBezTo>
                <a:close/>
                <a:moveTo>
                  <a:pt x="82" y="31"/>
                </a:moveTo>
                <a:cubicBezTo>
                  <a:pt x="82" y="31"/>
                  <a:pt x="82" y="31"/>
                  <a:pt x="82" y="31"/>
                </a:cubicBezTo>
                <a:cubicBezTo>
                  <a:pt x="82" y="32"/>
                  <a:pt x="82" y="32"/>
                  <a:pt x="82" y="32"/>
                </a:cubicBezTo>
                <a:cubicBezTo>
                  <a:pt x="82" y="31"/>
                  <a:pt x="82" y="31"/>
                  <a:pt x="82" y="31"/>
                </a:cubicBezTo>
                <a:close/>
                <a:moveTo>
                  <a:pt x="82" y="33"/>
                </a:moveTo>
                <a:cubicBezTo>
                  <a:pt x="82" y="34"/>
                  <a:pt x="82" y="34"/>
                  <a:pt x="82" y="34"/>
                </a:cubicBezTo>
                <a:cubicBezTo>
                  <a:pt x="82" y="34"/>
                  <a:pt x="82" y="34"/>
                  <a:pt x="82" y="34"/>
                </a:cubicBezTo>
                <a:cubicBezTo>
                  <a:pt x="82" y="34"/>
                  <a:pt x="83" y="34"/>
                  <a:pt x="83" y="34"/>
                </a:cubicBezTo>
                <a:cubicBezTo>
                  <a:pt x="83" y="34"/>
                  <a:pt x="83" y="35"/>
                  <a:pt x="84" y="34"/>
                </a:cubicBezTo>
                <a:cubicBezTo>
                  <a:pt x="84" y="34"/>
                  <a:pt x="83" y="34"/>
                  <a:pt x="83" y="34"/>
                </a:cubicBezTo>
                <a:cubicBezTo>
                  <a:pt x="83" y="33"/>
                  <a:pt x="84" y="33"/>
                  <a:pt x="83" y="33"/>
                </a:cubicBezTo>
                <a:cubicBezTo>
                  <a:pt x="84" y="33"/>
                  <a:pt x="84" y="33"/>
                  <a:pt x="84" y="33"/>
                </a:cubicBezTo>
                <a:cubicBezTo>
                  <a:pt x="84" y="33"/>
                  <a:pt x="84" y="33"/>
                  <a:pt x="84" y="34"/>
                </a:cubicBezTo>
                <a:cubicBezTo>
                  <a:pt x="84" y="33"/>
                  <a:pt x="84" y="33"/>
                  <a:pt x="84" y="33"/>
                </a:cubicBezTo>
                <a:cubicBezTo>
                  <a:pt x="84" y="33"/>
                  <a:pt x="84" y="32"/>
                  <a:pt x="83" y="33"/>
                </a:cubicBezTo>
                <a:cubicBezTo>
                  <a:pt x="83" y="32"/>
                  <a:pt x="84" y="32"/>
                  <a:pt x="84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3" y="32"/>
                  <a:pt x="83" y="32"/>
                  <a:pt x="83" y="32"/>
                </a:cubicBezTo>
                <a:cubicBezTo>
                  <a:pt x="83" y="32"/>
                  <a:pt x="82" y="32"/>
                  <a:pt x="82" y="33"/>
                </a:cubicBezTo>
                <a:cubicBezTo>
                  <a:pt x="82" y="33"/>
                  <a:pt x="83" y="33"/>
                  <a:pt x="83" y="33"/>
                </a:cubicBezTo>
                <a:cubicBezTo>
                  <a:pt x="82" y="33"/>
                  <a:pt x="82" y="34"/>
                  <a:pt x="82" y="33"/>
                </a:cubicBezTo>
                <a:close/>
                <a:moveTo>
                  <a:pt x="76" y="30"/>
                </a:moveTo>
                <a:cubicBezTo>
                  <a:pt x="76" y="30"/>
                  <a:pt x="77" y="30"/>
                  <a:pt x="77" y="30"/>
                </a:cubicBezTo>
                <a:cubicBezTo>
                  <a:pt x="77" y="30"/>
                  <a:pt x="77" y="30"/>
                  <a:pt x="78" y="31"/>
                </a:cubicBezTo>
                <a:cubicBezTo>
                  <a:pt x="78" y="31"/>
                  <a:pt x="78" y="31"/>
                  <a:pt x="78" y="31"/>
                </a:cubicBezTo>
                <a:cubicBezTo>
                  <a:pt x="78" y="31"/>
                  <a:pt x="78" y="30"/>
                  <a:pt x="78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30"/>
                  <a:pt x="77" y="30"/>
                  <a:pt x="78" y="30"/>
                </a:cubicBezTo>
                <a:cubicBezTo>
                  <a:pt x="77" y="30"/>
                  <a:pt x="77" y="30"/>
                  <a:pt x="76" y="30"/>
                </a:cubicBezTo>
                <a:close/>
                <a:moveTo>
                  <a:pt x="80" y="31"/>
                </a:moveTo>
                <a:cubicBezTo>
                  <a:pt x="80" y="31"/>
                  <a:pt x="79" y="31"/>
                  <a:pt x="79" y="31"/>
                </a:cubicBezTo>
                <a:cubicBezTo>
                  <a:pt x="79" y="31"/>
                  <a:pt x="80" y="31"/>
                  <a:pt x="80" y="31"/>
                </a:cubicBezTo>
                <a:close/>
                <a:moveTo>
                  <a:pt x="61" y="22"/>
                </a:moveTo>
                <a:cubicBezTo>
                  <a:pt x="61" y="23"/>
                  <a:pt x="61" y="23"/>
                  <a:pt x="61" y="24"/>
                </a:cubicBezTo>
                <a:cubicBezTo>
                  <a:pt x="61" y="23"/>
                  <a:pt x="62" y="23"/>
                  <a:pt x="62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61" y="23"/>
                  <a:pt x="62" y="22"/>
                  <a:pt x="61" y="22"/>
                </a:cubicBezTo>
                <a:close/>
                <a:moveTo>
                  <a:pt x="117" y="57"/>
                </a:moveTo>
                <a:cubicBezTo>
                  <a:pt x="117" y="57"/>
                  <a:pt x="117" y="58"/>
                  <a:pt x="118" y="58"/>
                </a:cubicBezTo>
                <a:cubicBezTo>
                  <a:pt x="118" y="57"/>
                  <a:pt x="118" y="57"/>
                  <a:pt x="118" y="57"/>
                </a:cubicBezTo>
                <a:cubicBezTo>
                  <a:pt x="118" y="57"/>
                  <a:pt x="119" y="58"/>
                  <a:pt x="119" y="58"/>
                </a:cubicBezTo>
                <a:cubicBezTo>
                  <a:pt x="119" y="58"/>
                  <a:pt x="119" y="58"/>
                  <a:pt x="119" y="58"/>
                </a:cubicBezTo>
                <a:cubicBezTo>
                  <a:pt x="119" y="58"/>
                  <a:pt x="119" y="58"/>
                  <a:pt x="119" y="57"/>
                </a:cubicBezTo>
                <a:cubicBezTo>
                  <a:pt x="119" y="57"/>
                  <a:pt x="119" y="57"/>
                  <a:pt x="119" y="58"/>
                </a:cubicBezTo>
                <a:cubicBezTo>
                  <a:pt x="119" y="57"/>
                  <a:pt x="118" y="57"/>
                  <a:pt x="118" y="57"/>
                </a:cubicBezTo>
                <a:cubicBezTo>
                  <a:pt x="119" y="57"/>
                  <a:pt x="119" y="57"/>
                  <a:pt x="119" y="57"/>
                </a:cubicBezTo>
                <a:cubicBezTo>
                  <a:pt x="119" y="56"/>
                  <a:pt x="119" y="56"/>
                  <a:pt x="118" y="56"/>
                </a:cubicBezTo>
                <a:cubicBezTo>
                  <a:pt x="118" y="56"/>
                  <a:pt x="118" y="56"/>
                  <a:pt x="118" y="57"/>
                </a:cubicBezTo>
                <a:cubicBezTo>
                  <a:pt x="118" y="56"/>
                  <a:pt x="118" y="57"/>
                  <a:pt x="118" y="56"/>
                </a:cubicBezTo>
                <a:cubicBezTo>
                  <a:pt x="118" y="57"/>
                  <a:pt x="118" y="57"/>
                  <a:pt x="117" y="57"/>
                </a:cubicBezTo>
                <a:close/>
                <a:moveTo>
                  <a:pt x="36" y="13"/>
                </a:moveTo>
                <a:cubicBezTo>
                  <a:pt x="36" y="13"/>
                  <a:pt x="36" y="14"/>
                  <a:pt x="36" y="14"/>
                </a:cubicBezTo>
                <a:cubicBezTo>
                  <a:pt x="36" y="14"/>
                  <a:pt x="37" y="13"/>
                  <a:pt x="36" y="13"/>
                </a:cubicBezTo>
                <a:close/>
                <a:moveTo>
                  <a:pt x="35" y="16"/>
                </a:moveTo>
                <a:cubicBezTo>
                  <a:pt x="35" y="16"/>
                  <a:pt x="36" y="16"/>
                  <a:pt x="36" y="16"/>
                </a:cubicBezTo>
                <a:cubicBezTo>
                  <a:pt x="36" y="15"/>
                  <a:pt x="36" y="16"/>
                  <a:pt x="35" y="16"/>
                </a:cubicBezTo>
                <a:close/>
                <a:moveTo>
                  <a:pt x="36" y="15"/>
                </a:moveTo>
                <a:cubicBezTo>
                  <a:pt x="36" y="14"/>
                  <a:pt x="35" y="15"/>
                  <a:pt x="35" y="15"/>
                </a:cubicBezTo>
                <a:cubicBezTo>
                  <a:pt x="35" y="15"/>
                  <a:pt x="35" y="15"/>
                  <a:pt x="35" y="16"/>
                </a:cubicBezTo>
                <a:cubicBezTo>
                  <a:pt x="35" y="16"/>
                  <a:pt x="35" y="16"/>
                  <a:pt x="35" y="16"/>
                </a:cubicBezTo>
                <a:cubicBezTo>
                  <a:pt x="35" y="15"/>
                  <a:pt x="36" y="15"/>
                  <a:pt x="36" y="15"/>
                </a:cubicBezTo>
                <a:close/>
                <a:moveTo>
                  <a:pt x="48" y="17"/>
                </a:moveTo>
                <a:cubicBezTo>
                  <a:pt x="48" y="17"/>
                  <a:pt x="48" y="17"/>
                  <a:pt x="49" y="17"/>
                </a:cubicBezTo>
                <a:cubicBezTo>
                  <a:pt x="49" y="17"/>
                  <a:pt x="49" y="17"/>
                  <a:pt x="49" y="17"/>
                </a:cubicBezTo>
                <a:cubicBezTo>
                  <a:pt x="49" y="16"/>
                  <a:pt x="49" y="16"/>
                  <a:pt x="49" y="16"/>
                </a:cubicBezTo>
                <a:cubicBezTo>
                  <a:pt x="49" y="16"/>
                  <a:pt x="48" y="16"/>
                  <a:pt x="48" y="16"/>
                </a:cubicBezTo>
                <a:cubicBezTo>
                  <a:pt x="48" y="17"/>
                  <a:pt x="48" y="16"/>
                  <a:pt x="48" y="17"/>
                </a:cubicBezTo>
                <a:close/>
                <a:moveTo>
                  <a:pt x="117" y="55"/>
                </a:moveTo>
                <a:cubicBezTo>
                  <a:pt x="117" y="55"/>
                  <a:pt x="117" y="55"/>
                  <a:pt x="117" y="55"/>
                </a:cubicBezTo>
                <a:cubicBezTo>
                  <a:pt x="117" y="55"/>
                  <a:pt x="117" y="55"/>
                  <a:pt x="117" y="55"/>
                </a:cubicBezTo>
                <a:cubicBezTo>
                  <a:pt x="117" y="55"/>
                  <a:pt x="117" y="55"/>
                  <a:pt x="117" y="55"/>
                </a:cubicBezTo>
                <a:close/>
                <a:moveTo>
                  <a:pt x="127" y="65"/>
                </a:moveTo>
                <a:cubicBezTo>
                  <a:pt x="127" y="65"/>
                  <a:pt x="126" y="64"/>
                  <a:pt x="126" y="64"/>
                </a:cubicBezTo>
                <a:cubicBezTo>
                  <a:pt x="126" y="65"/>
                  <a:pt x="127" y="65"/>
                  <a:pt x="127" y="65"/>
                </a:cubicBezTo>
                <a:close/>
                <a:moveTo>
                  <a:pt x="115" y="53"/>
                </a:moveTo>
                <a:cubicBezTo>
                  <a:pt x="115" y="53"/>
                  <a:pt x="115" y="53"/>
                  <a:pt x="115" y="53"/>
                </a:cubicBezTo>
                <a:cubicBezTo>
                  <a:pt x="115" y="53"/>
                  <a:pt x="115" y="53"/>
                  <a:pt x="115" y="53"/>
                </a:cubicBezTo>
                <a:close/>
                <a:moveTo>
                  <a:pt x="32" y="15"/>
                </a:moveTo>
                <a:cubicBezTo>
                  <a:pt x="32" y="15"/>
                  <a:pt x="33" y="15"/>
                  <a:pt x="33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15"/>
                  <a:pt x="33" y="15"/>
                  <a:pt x="32" y="15"/>
                </a:cubicBezTo>
                <a:close/>
                <a:moveTo>
                  <a:pt x="32" y="14"/>
                </a:move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5"/>
                  <a:pt x="32" y="14"/>
                </a:cubicBezTo>
                <a:cubicBezTo>
                  <a:pt x="32" y="14"/>
                  <a:pt x="32" y="14"/>
                  <a:pt x="32" y="14"/>
                </a:cubicBezTo>
                <a:close/>
                <a:moveTo>
                  <a:pt x="30" y="14"/>
                </a:moveTo>
                <a:cubicBezTo>
                  <a:pt x="30" y="14"/>
                  <a:pt x="30" y="15"/>
                  <a:pt x="30" y="15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5"/>
                  <a:pt x="29" y="14"/>
                  <a:pt x="29" y="14"/>
                </a:cubicBezTo>
                <a:cubicBezTo>
                  <a:pt x="29" y="14"/>
                  <a:pt x="29" y="14"/>
                  <a:pt x="30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29" y="14"/>
                  <a:pt x="29" y="13"/>
                  <a:pt x="29" y="14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4"/>
                  <a:pt x="28" y="14"/>
                  <a:pt x="28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3"/>
                  <a:pt x="28" y="13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3"/>
                  <a:pt x="28" y="13"/>
                </a:cubicBezTo>
                <a:cubicBezTo>
                  <a:pt x="28" y="12"/>
                  <a:pt x="27" y="13"/>
                  <a:pt x="27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7" y="13"/>
                  <a:pt x="27" y="13"/>
                  <a:pt x="27" y="13"/>
                </a:cubicBezTo>
                <a:cubicBezTo>
                  <a:pt x="27" y="13"/>
                  <a:pt x="28" y="13"/>
                  <a:pt x="28" y="13"/>
                </a:cubicBezTo>
                <a:cubicBezTo>
                  <a:pt x="28" y="13"/>
                  <a:pt x="28" y="13"/>
                  <a:pt x="28" y="14"/>
                </a:cubicBezTo>
                <a:cubicBezTo>
                  <a:pt x="28" y="13"/>
                  <a:pt x="28" y="14"/>
                  <a:pt x="28" y="14"/>
                </a:cubicBezTo>
                <a:cubicBezTo>
                  <a:pt x="27" y="14"/>
                  <a:pt x="27" y="14"/>
                  <a:pt x="27" y="13"/>
                </a:cubicBezTo>
                <a:cubicBezTo>
                  <a:pt x="27" y="13"/>
                  <a:pt x="27" y="14"/>
                  <a:pt x="26" y="13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4"/>
                  <a:pt x="26" y="13"/>
                  <a:pt x="26" y="13"/>
                </a:cubicBezTo>
                <a:cubicBezTo>
                  <a:pt x="25" y="14"/>
                  <a:pt x="26" y="15"/>
                  <a:pt x="26" y="15"/>
                </a:cubicBezTo>
                <a:cubicBezTo>
                  <a:pt x="26" y="15"/>
                  <a:pt x="26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4"/>
                  <a:pt x="27" y="14"/>
                  <a:pt x="26" y="14"/>
                </a:cubicBezTo>
                <a:cubicBezTo>
                  <a:pt x="27" y="14"/>
                  <a:pt x="26" y="14"/>
                  <a:pt x="27" y="14"/>
                </a:cubicBezTo>
                <a:cubicBezTo>
                  <a:pt x="27" y="14"/>
                  <a:pt x="27" y="15"/>
                  <a:pt x="28" y="14"/>
                </a:cubicBezTo>
                <a:cubicBezTo>
                  <a:pt x="27" y="14"/>
                  <a:pt x="27" y="15"/>
                  <a:pt x="28" y="15"/>
                </a:cubicBezTo>
                <a:cubicBezTo>
                  <a:pt x="28" y="15"/>
                  <a:pt x="28" y="15"/>
                  <a:pt x="28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8" y="14"/>
                  <a:pt x="28" y="14"/>
                  <a:pt x="28" y="14"/>
                </a:cubicBezTo>
                <a:cubicBezTo>
                  <a:pt x="28" y="15"/>
                  <a:pt x="28" y="15"/>
                  <a:pt x="29" y="15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5"/>
                  <a:pt x="30" y="15"/>
                  <a:pt x="30" y="15"/>
                </a:cubicBezTo>
                <a:cubicBezTo>
                  <a:pt x="30" y="15"/>
                  <a:pt x="30" y="15"/>
                  <a:pt x="30" y="14"/>
                </a:cubicBezTo>
                <a:cubicBezTo>
                  <a:pt x="30" y="14"/>
                  <a:pt x="30" y="14"/>
                  <a:pt x="30" y="14"/>
                </a:cubicBezTo>
                <a:close/>
                <a:moveTo>
                  <a:pt x="33" y="13"/>
                </a:move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4"/>
                  <a:pt x="33" y="14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4"/>
                  <a:pt x="34" y="13"/>
                  <a:pt x="34" y="14"/>
                </a:cubicBezTo>
                <a:cubicBezTo>
                  <a:pt x="33" y="14"/>
                  <a:pt x="34" y="14"/>
                  <a:pt x="34" y="15"/>
                </a:cubicBezTo>
                <a:cubicBezTo>
                  <a:pt x="34" y="14"/>
                  <a:pt x="34" y="14"/>
                  <a:pt x="34" y="13"/>
                </a:cubicBezTo>
                <a:cubicBezTo>
                  <a:pt x="33" y="13"/>
                  <a:pt x="33" y="13"/>
                  <a:pt x="33" y="13"/>
                </a:cubicBezTo>
                <a:close/>
                <a:moveTo>
                  <a:pt x="35" y="14"/>
                </a:moveTo>
                <a:cubicBezTo>
                  <a:pt x="35" y="14"/>
                  <a:pt x="36" y="13"/>
                  <a:pt x="36" y="13"/>
                </a:cubicBezTo>
                <a:cubicBezTo>
                  <a:pt x="35" y="13"/>
                  <a:pt x="34" y="13"/>
                  <a:pt x="34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5" y="13"/>
                  <a:pt x="35" y="14"/>
                  <a:pt x="35" y="14"/>
                </a:cubicBezTo>
                <a:close/>
                <a:moveTo>
                  <a:pt x="34" y="14"/>
                </a:moveTo>
                <a:cubicBezTo>
                  <a:pt x="34" y="14"/>
                  <a:pt x="34" y="15"/>
                  <a:pt x="34" y="15"/>
                </a:cubicBezTo>
                <a:cubicBezTo>
                  <a:pt x="34" y="15"/>
                  <a:pt x="35" y="15"/>
                  <a:pt x="34" y="14"/>
                </a:cubicBezTo>
                <a:cubicBezTo>
                  <a:pt x="34" y="14"/>
                  <a:pt x="34" y="14"/>
                  <a:pt x="34" y="14"/>
                </a:cubicBezTo>
                <a:close/>
                <a:moveTo>
                  <a:pt x="126" y="64"/>
                </a:moveTo>
                <a:cubicBezTo>
                  <a:pt x="126" y="64"/>
                  <a:pt x="126" y="63"/>
                  <a:pt x="125" y="64"/>
                </a:cubicBezTo>
                <a:cubicBezTo>
                  <a:pt x="126" y="64"/>
                  <a:pt x="126" y="64"/>
                  <a:pt x="126" y="64"/>
                </a:cubicBezTo>
                <a:close/>
                <a:moveTo>
                  <a:pt x="120" y="58"/>
                </a:moveTo>
                <a:cubicBezTo>
                  <a:pt x="120" y="58"/>
                  <a:pt x="120" y="58"/>
                  <a:pt x="120" y="58"/>
                </a:cubicBezTo>
                <a:cubicBezTo>
                  <a:pt x="120" y="58"/>
                  <a:pt x="120" y="58"/>
                  <a:pt x="120" y="58"/>
                </a:cubicBezTo>
                <a:cubicBezTo>
                  <a:pt x="120" y="58"/>
                  <a:pt x="120" y="58"/>
                  <a:pt x="120" y="58"/>
                </a:cubicBezTo>
                <a:close/>
                <a:moveTo>
                  <a:pt x="121" y="60"/>
                </a:moveTo>
                <a:cubicBezTo>
                  <a:pt x="121" y="61"/>
                  <a:pt x="122" y="61"/>
                  <a:pt x="122" y="61"/>
                </a:cubicBezTo>
                <a:cubicBezTo>
                  <a:pt x="122" y="61"/>
                  <a:pt x="122" y="61"/>
                  <a:pt x="122" y="61"/>
                </a:cubicBezTo>
                <a:cubicBezTo>
                  <a:pt x="122" y="61"/>
                  <a:pt x="122" y="61"/>
                  <a:pt x="122" y="60"/>
                </a:cubicBezTo>
                <a:cubicBezTo>
                  <a:pt x="122" y="60"/>
                  <a:pt x="122" y="60"/>
                  <a:pt x="121" y="59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1" y="60"/>
                  <a:pt x="121" y="60"/>
                  <a:pt x="121" y="60"/>
                </a:cubicBezTo>
                <a:close/>
                <a:moveTo>
                  <a:pt x="124" y="62"/>
                </a:moveTo>
                <a:cubicBezTo>
                  <a:pt x="124" y="62"/>
                  <a:pt x="124" y="62"/>
                  <a:pt x="124" y="62"/>
                </a:cubicBezTo>
                <a:cubicBezTo>
                  <a:pt x="124" y="62"/>
                  <a:pt x="124" y="62"/>
                  <a:pt x="124" y="62"/>
                </a:cubicBezTo>
                <a:close/>
                <a:moveTo>
                  <a:pt x="120" y="59"/>
                </a:moveTo>
                <a:cubicBezTo>
                  <a:pt x="120" y="59"/>
                  <a:pt x="121" y="60"/>
                  <a:pt x="121" y="60"/>
                </a:cubicBezTo>
                <a:cubicBezTo>
                  <a:pt x="121" y="59"/>
                  <a:pt x="121" y="59"/>
                  <a:pt x="121" y="59"/>
                </a:cubicBezTo>
                <a:cubicBezTo>
                  <a:pt x="120" y="59"/>
                  <a:pt x="120" y="59"/>
                  <a:pt x="120" y="59"/>
                </a:cubicBezTo>
                <a:close/>
                <a:moveTo>
                  <a:pt x="119" y="57"/>
                </a:moveTo>
                <a:cubicBezTo>
                  <a:pt x="119" y="57"/>
                  <a:pt x="119" y="58"/>
                  <a:pt x="119" y="58"/>
                </a:cubicBezTo>
                <a:cubicBezTo>
                  <a:pt x="119" y="57"/>
                  <a:pt x="120" y="57"/>
                  <a:pt x="119" y="57"/>
                </a:cubicBezTo>
                <a:close/>
                <a:moveTo>
                  <a:pt x="119" y="60"/>
                </a:moveTo>
                <a:cubicBezTo>
                  <a:pt x="119" y="60"/>
                  <a:pt x="119" y="60"/>
                  <a:pt x="119" y="60"/>
                </a:cubicBezTo>
                <a:cubicBezTo>
                  <a:pt x="120" y="60"/>
                  <a:pt x="119" y="60"/>
                  <a:pt x="119" y="60"/>
                </a:cubicBezTo>
                <a:close/>
                <a:moveTo>
                  <a:pt x="120" y="58"/>
                </a:moveTo>
                <a:cubicBezTo>
                  <a:pt x="120" y="59"/>
                  <a:pt x="120" y="59"/>
                  <a:pt x="120" y="59"/>
                </a:cubicBezTo>
                <a:cubicBezTo>
                  <a:pt x="120" y="59"/>
                  <a:pt x="120" y="58"/>
                  <a:pt x="120" y="58"/>
                </a:cubicBezTo>
                <a:close/>
                <a:moveTo>
                  <a:pt x="124" y="63"/>
                </a:moveTo>
                <a:cubicBezTo>
                  <a:pt x="124" y="63"/>
                  <a:pt x="124" y="63"/>
                  <a:pt x="124" y="64"/>
                </a:cubicBezTo>
                <a:cubicBezTo>
                  <a:pt x="124" y="63"/>
                  <a:pt x="124" y="63"/>
                  <a:pt x="124" y="63"/>
                </a:cubicBezTo>
                <a:close/>
                <a:moveTo>
                  <a:pt x="125" y="64"/>
                </a:moveTo>
                <a:cubicBezTo>
                  <a:pt x="125" y="63"/>
                  <a:pt x="125" y="63"/>
                  <a:pt x="125" y="63"/>
                </a:cubicBezTo>
                <a:cubicBezTo>
                  <a:pt x="125" y="63"/>
                  <a:pt x="125" y="64"/>
                  <a:pt x="125" y="64"/>
                </a:cubicBezTo>
                <a:close/>
                <a:moveTo>
                  <a:pt x="122" y="60"/>
                </a:moveTo>
                <a:cubicBezTo>
                  <a:pt x="123" y="61"/>
                  <a:pt x="123" y="61"/>
                  <a:pt x="123" y="62"/>
                </a:cubicBezTo>
                <a:cubicBezTo>
                  <a:pt x="123" y="61"/>
                  <a:pt x="124" y="61"/>
                  <a:pt x="124" y="61"/>
                </a:cubicBezTo>
                <a:cubicBezTo>
                  <a:pt x="123" y="61"/>
                  <a:pt x="123" y="60"/>
                  <a:pt x="122" y="60"/>
                </a:cubicBezTo>
                <a:close/>
                <a:moveTo>
                  <a:pt x="29" y="16"/>
                </a:moveTo>
                <a:cubicBezTo>
                  <a:pt x="29" y="16"/>
                  <a:pt x="29" y="16"/>
                  <a:pt x="30" y="16"/>
                </a:cubicBezTo>
                <a:cubicBezTo>
                  <a:pt x="29" y="16"/>
                  <a:pt x="30" y="16"/>
                  <a:pt x="29" y="16"/>
                </a:cubicBezTo>
                <a:close/>
                <a:moveTo>
                  <a:pt x="128" y="68"/>
                </a:moveTo>
                <a:cubicBezTo>
                  <a:pt x="128" y="68"/>
                  <a:pt x="128" y="68"/>
                  <a:pt x="128" y="68"/>
                </a:cubicBezTo>
                <a:cubicBezTo>
                  <a:pt x="128" y="68"/>
                  <a:pt x="128" y="67"/>
                  <a:pt x="128" y="67"/>
                </a:cubicBezTo>
                <a:cubicBezTo>
                  <a:pt x="128" y="67"/>
                  <a:pt x="128" y="67"/>
                  <a:pt x="128" y="68"/>
                </a:cubicBezTo>
                <a:close/>
                <a:moveTo>
                  <a:pt x="123" y="62"/>
                </a:moveTo>
                <a:cubicBezTo>
                  <a:pt x="123" y="62"/>
                  <a:pt x="123" y="62"/>
                  <a:pt x="123" y="62"/>
                </a:cubicBezTo>
                <a:cubicBezTo>
                  <a:pt x="123" y="62"/>
                  <a:pt x="123" y="62"/>
                  <a:pt x="123" y="62"/>
                </a:cubicBezTo>
                <a:close/>
                <a:moveTo>
                  <a:pt x="124" y="63"/>
                </a:moveTo>
                <a:cubicBezTo>
                  <a:pt x="123" y="63"/>
                  <a:pt x="123" y="63"/>
                  <a:pt x="123" y="63"/>
                </a:cubicBezTo>
                <a:cubicBezTo>
                  <a:pt x="123" y="63"/>
                  <a:pt x="123" y="63"/>
                  <a:pt x="123" y="64"/>
                </a:cubicBezTo>
                <a:cubicBezTo>
                  <a:pt x="123" y="64"/>
                  <a:pt x="123" y="63"/>
                  <a:pt x="124" y="63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24" y="64"/>
                  <a:pt x="124" y="63"/>
                  <a:pt x="124" y="63"/>
                </a:cubicBezTo>
                <a:close/>
                <a:moveTo>
                  <a:pt x="124" y="64"/>
                </a:moveTo>
                <a:cubicBezTo>
                  <a:pt x="124" y="64"/>
                  <a:pt x="125" y="64"/>
                  <a:pt x="124" y="64"/>
                </a:cubicBezTo>
                <a:cubicBezTo>
                  <a:pt x="124" y="64"/>
                  <a:pt x="124" y="64"/>
                  <a:pt x="124" y="64"/>
                </a:cubicBezTo>
                <a:close/>
                <a:moveTo>
                  <a:pt x="20" y="9"/>
                </a:move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8"/>
                  <a:pt x="20" y="8"/>
                  <a:pt x="20" y="7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9"/>
                  <a:pt x="19" y="9"/>
                  <a:pt x="19" y="9"/>
                </a:cubicBezTo>
                <a:cubicBezTo>
                  <a:pt x="19" y="9"/>
                  <a:pt x="19" y="9"/>
                  <a:pt x="18" y="9"/>
                </a:cubicBezTo>
                <a:cubicBezTo>
                  <a:pt x="18" y="9"/>
                  <a:pt x="17" y="9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9" y="8"/>
                </a:cubicBezTo>
                <a:cubicBezTo>
                  <a:pt x="19" y="8"/>
                  <a:pt x="18" y="8"/>
                  <a:pt x="18" y="8"/>
                </a:cubicBezTo>
                <a:cubicBezTo>
                  <a:pt x="19" y="8"/>
                  <a:pt x="19" y="8"/>
                  <a:pt x="19" y="9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20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7"/>
                  <a:pt x="19" y="7"/>
                </a:cubicBezTo>
                <a:cubicBezTo>
                  <a:pt x="18" y="7"/>
                  <a:pt x="17" y="7"/>
                  <a:pt x="17" y="7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6" y="9"/>
                  <a:pt x="16" y="9"/>
                  <a:pt x="15" y="9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9"/>
                  <a:pt x="15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5" y="10"/>
                  <a:pt x="16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6" y="10"/>
                  <a:pt x="15" y="10"/>
                  <a:pt x="16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5" y="11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6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7" y="11"/>
                  <a:pt x="17" y="12"/>
                  <a:pt x="17" y="12"/>
                </a:cubicBezTo>
                <a:cubicBezTo>
                  <a:pt x="17" y="12"/>
                  <a:pt x="17" y="12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2"/>
                  <a:pt x="18" y="12"/>
                </a:cubicBezTo>
                <a:cubicBezTo>
                  <a:pt x="18" y="12"/>
                  <a:pt x="18" y="11"/>
                  <a:pt x="18" y="11"/>
                </a:cubicBezTo>
                <a:cubicBezTo>
                  <a:pt x="18" y="11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8" y="11"/>
                  <a:pt x="18" y="10"/>
                </a:cubicBezTo>
                <a:cubicBezTo>
                  <a:pt x="18" y="10"/>
                  <a:pt x="17" y="11"/>
                  <a:pt x="17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10"/>
                  <a:pt x="17" y="11"/>
                  <a:pt x="17" y="11"/>
                </a:cubicBezTo>
                <a:cubicBezTo>
                  <a:pt x="17" y="11"/>
                  <a:pt x="17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9"/>
                  <a:pt x="17" y="10"/>
                  <a:pt x="17" y="10"/>
                </a:cubicBezTo>
                <a:cubicBezTo>
                  <a:pt x="17" y="10"/>
                  <a:pt x="17" y="10"/>
                  <a:pt x="18" y="10"/>
                </a:cubicBezTo>
                <a:cubicBezTo>
                  <a:pt x="18" y="9"/>
                  <a:pt x="18" y="9"/>
                  <a:pt x="19" y="9"/>
                </a:cubicBezTo>
                <a:cubicBezTo>
                  <a:pt x="19" y="9"/>
                  <a:pt x="18" y="9"/>
                  <a:pt x="18" y="10"/>
                </a:cubicBezTo>
                <a:cubicBezTo>
                  <a:pt x="19" y="10"/>
                  <a:pt x="19" y="9"/>
                  <a:pt x="19" y="9"/>
                </a:cubicBezTo>
                <a:cubicBezTo>
                  <a:pt x="19" y="10"/>
                  <a:pt x="19" y="9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lose/>
                <a:moveTo>
                  <a:pt x="16" y="12"/>
                </a:moveTo>
                <a:cubicBezTo>
                  <a:pt x="16" y="13"/>
                  <a:pt x="16" y="13"/>
                  <a:pt x="16" y="13"/>
                </a:cubicBezTo>
                <a:cubicBezTo>
                  <a:pt x="16" y="13"/>
                  <a:pt x="16" y="13"/>
                  <a:pt x="16" y="13"/>
                </a:cubicBezTo>
                <a:cubicBezTo>
                  <a:pt x="16" y="13"/>
                  <a:pt x="16" y="12"/>
                  <a:pt x="16" y="12"/>
                </a:cubicBezTo>
                <a:close/>
                <a:moveTo>
                  <a:pt x="25" y="13"/>
                </a:moveTo>
                <a:cubicBezTo>
                  <a:pt x="25" y="13"/>
                  <a:pt x="25" y="13"/>
                  <a:pt x="25" y="13"/>
                </a:cubicBezTo>
                <a:cubicBezTo>
                  <a:pt x="24" y="13"/>
                  <a:pt x="25" y="12"/>
                  <a:pt x="25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3"/>
                  <a:pt x="24" y="13"/>
                </a:cubicBezTo>
                <a:cubicBezTo>
                  <a:pt x="24" y="13"/>
                  <a:pt x="24" y="13"/>
                  <a:pt x="24" y="12"/>
                </a:cubicBezTo>
                <a:cubicBezTo>
                  <a:pt x="23" y="13"/>
                  <a:pt x="22" y="13"/>
                  <a:pt x="22" y="13"/>
                </a:cubicBezTo>
                <a:cubicBezTo>
                  <a:pt x="22" y="13"/>
                  <a:pt x="22" y="13"/>
                  <a:pt x="22" y="14"/>
                </a:cubicBezTo>
                <a:cubicBezTo>
                  <a:pt x="22" y="14"/>
                  <a:pt x="23" y="13"/>
                  <a:pt x="22" y="14"/>
                </a:cubicBezTo>
                <a:cubicBezTo>
                  <a:pt x="23" y="14"/>
                  <a:pt x="23" y="13"/>
                  <a:pt x="23" y="13"/>
                </a:cubicBezTo>
                <a:cubicBezTo>
                  <a:pt x="23" y="13"/>
                  <a:pt x="24" y="13"/>
                  <a:pt x="24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3"/>
                  <a:pt x="25" y="14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5" y="14"/>
                  <a:pt x="25" y="14"/>
                  <a:pt x="25" y="13"/>
                </a:cubicBezTo>
                <a:cubicBezTo>
                  <a:pt x="25" y="13"/>
                  <a:pt x="25" y="13"/>
                  <a:pt x="25" y="13"/>
                </a:cubicBezTo>
                <a:close/>
                <a:moveTo>
                  <a:pt x="25" y="12"/>
                </a:moveTo>
                <a:cubicBezTo>
                  <a:pt x="25" y="12"/>
                  <a:pt x="25" y="12"/>
                  <a:pt x="25" y="12"/>
                </a:cubicBezTo>
                <a:cubicBezTo>
                  <a:pt x="25" y="12"/>
                  <a:pt x="25" y="13"/>
                  <a:pt x="25" y="13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5" y="12"/>
                  <a:pt x="26" y="13"/>
                </a:cubicBezTo>
                <a:cubicBezTo>
                  <a:pt x="25" y="12"/>
                  <a:pt x="25" y="12"/>
                  <a:pt x="25" y="12"/>
                </a:cubicBezTo>
                <a:close/>
                <a:moveTo>
                  <a:pt x="22" y="13"/>
                </a:moveTo>
                <a:cubicBezTo>
                  <a:pt x="22" y="14"/>
                  <a:pt x="21" y="14"/>
                  <a:pt x="21" y="14"/>
                </a:cubicBezTo>
                <a:cubicBezTo>
                  <a:pt x="21" y="14"/>
                  <a:pt x="20" y="14"/>
                  <a:pt x="20" y="14"/>
                </a:cubicBezTo>
                <a:cubicBezTo>
                  <a:pt x="20" y="14"/>
                  <a:pt x="20" y="14"/>
                  <a:pt x="20" y="13"/>
                </a:cubicBezTo>
                <a:cubicBezTo>
                  <a:pt x="19" y="14"/>
                  <a:pt x="19" y="14"/>
                  <a:pt x="18" y="14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2"/>
                  <a:pt x="16" y="13"/>
                  <a:pt x="16" y="12"/>
                </a:cubicBezTo>
                <a:cubicBezTo>
                  <a:pt x="16" y="12"/>
                  <a:pt x="17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9" y="12"/>
                  <a:pt x="20" y="12"/>
                  <a:pt x="21" y="13"/>
                </a:cubicBezTo>
                <a:cubicBezTo>
                  <a:pt x="21" y="12"/>
                  <a:pt x="21" y="12"/>
                  <a:pt x="21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1" y="11"/>
                  <a:pt x="20" y="11"/>
                </a:cubicBezTo>
                <a:cubicBezTo>
                  <a:pt x="20" y="12"/>
                  <a:pt x="20" y="11"/>
                  <a:pt x="20" y="12"/>
                </a:cubicBezTo>
                <a:cubicBezTo>
                  <a:pt x="20" y="12"/>
                  <a:pt x="21" y="11"/>
                  <a:pt x="21" y="12"/>
                </a:cubicBezTo>
                <a:cubicBezTo>
                  <a:pt x="21" y="12"/>
                  <a:pt x="21" y="12"/>
                  <a:pt x="21" y="11"/>
                </a:cubicBezTo>
                <a:cubicBezTo>
                  <a:pt x="21" y="12"/>
                  <a:pt x="21" y="12"/>
                  <a:pt x="21" y="11"/>
                </a:cubicBezTo>
                <a:cubicBezTo>
                  <a:pt x="21" y="12"/>
                  <a:pt x="22" y="12"/>
                  <a:pt x="22" y="12"/>
                </a:cubicBezTo>
                <a:cubicBezTo>
                  <a:pt x="21" y="12"/>
                  <a:pt x="22" y="12"/>
                  <a:pt x="21" y="12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2" y="13"/>
                  <a:pt x="22" y="13"/>
                </a:cubicBezTo>
                <a:close/>
                <a:moveTo>
                  <a:pt x="20" y="13"/>
                </a:move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9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lose/>
                <a:moveTo>
                  <a:pt x="21" y="13"/>
                </a:moveTo>
                <a:cubicBezTo>
                  <a:pt x="21" y="13"/>
                  <a:pt x="21" y="13"/>
                  <a:pt x="21" y="13"/>
                </a:cubicBezTo>
                <a:cubicBezTo>
                  <a:pt x="21" y="14"/>
                  <a:pt x="21" y="13"/>
                  <a:pt x="22" y="13"/>
                </a:cubicBezTo>
                <a:cubicBezTo>
                  <a:pt x="22" y="13"/>
                  <a:pt x="21" y="13"/>
                  <a:pt x="21" y="13"/>
                </a:cubicBezTo>
                <a:close/>
                <a:moveTo>
                  <a:pt x="23" y="13"/>
                </a:moveTo>
                <a:cubicBezTo>
                  <a:pt x="23" y="13"/>
                  <a:pt x="23" y="14"/>
                  <a:pt x="23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3" y="14"/>
                  <a:pt x="23" y="13"/>
                  <a:pt x="23" y="13"/>
                </a:cubicBezTo>
                <a:close/>
                <a:moveTo>
                  <a:pt x="11" y="7"/>
                </a:moveTo>
                <a:cubicBezTo>
                  <a:pt x="11" y="8"/>
                  <a:pt x="10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7"/>
                  <a:pt x="11" y="7"/>
                </a:cubicBezTo>
                <a:cubicBezTo>
                  <a:pt x="11" y="7"/>
                  <a:pt x="11" y="8"/>
                  <a:pt x="11" y="8"/>
                </a:cubicBezTo>
                <a:cubicBezTo>
                  <a:pt x="11" y="8"/>
                  <a:pt x="11" y="8"/>
                  <a:pt x="11" y="7"/>
                </a:cubicBezTo>
                <a:close/>
                <a:moveTo>
                  <a:pt x="71" y="7"/>
                </a:moveTo>
                <a:cubicBezTo>
                  <a:pt x="71" y="7"/>
                  <a:pt x="71" y="7"/>
                  <a:pt x="70" y="7"/>
                </a:cubicBezTo>
                <a:cubicBezTo>
                  <a:pt x="70" y="7"/>
                  <a:pt x="70" y="7"/>
                  <a:pt x="71" y="7"/>
                </a:cubicBezTo>
                <a:close/>
                <a:moveTo>
                  <a:pt x="77" y="5"/>
                </a:moveTo>
                <a:cubicBezTo>
                  <a:pt x="77" y="5"/>
                  <a:pt x="78" y="5"/>
                  <a:pt x="78" y="6"/>
                </a:cubicBezTo>
                <a:cubicBezTo>
                  <a:pt x="78" y="6"/>
                  <a:pt x="78" y="5"/>
                  <a:pt x="78" y="5"/>
                </a:cubicBezTo>
                <a:cubicBezTo>
                  <a:pt x="78" y="5"/>
                  <a:pt x="77" y="5"/>
                  <a:pt x="77" y="5"/>
                </a:cubicBezTo>
                <a:close/>
                <a:moveTo>
                  <a:pt x="76" y="4"/>
                </a:moveTo>
                <a:cubicBezTo>
                  <a:pt x="76" y="4"/>
                  <a:pt x="76" y="4"/>
                  <a:pt x="76" y="4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4"/>
                  <a:pt x="76" y="4"/>
                  <a:pt x="76" y="4"/>
                </a:cubicBezTo>
                <a:close/>
                <a:moveTo>
                  <a:pt x="78" y="4"/>
                </a:moveTo>
                <a:cubicBezTo>
                  <a:pt x="78" y="4"/>
                  <a:pt x="78" y="4"/>
                  <a:pt x="78" y="4"/>
                </a:cubicBezTo>
                <a:cubicBezTo>
                  <a:pt x="78" y="4"/>
                  <a:pt x="78" y="3"/>
                  <a:pt x="78" y="3"/>
                </a:cubicBezTo>
                <a:cubicBezTo>
                  <a:pt x="78" y="3"/>
                  <a:pt x="78" y="3"/>
                  <a:pt x="78" y="3"/>
                </a:cubicBezTo>
                <a:cubicBezTo>
                  <a:pt x="78" y="3"/>
                  <a:pt x="78" y="3"/>
                  <a:pt x="78" y="4"/>
                </a:cubicBezTo>
                <a:close/>
                <a:moveTo>
                  <a:pt x="76" y="3"/>
                </a:moveTo>
                <a:cubicBezTo>
                  <a:pt x="76" y="3"/>
                  <a:pt x="76" y="3"/>
                  <a:pt x="76" y="3"/>
                </a:cubicBezTo>
                <a:cubicBezTo>
                  <a:pt x="76" y="3"/>
                  <a:pt x="76" y="3"/>
                  <a:pt x="77" y="3"/>
                </a:cubicBezTo>
                <a:cubicBezTo>
                  <a:pt x="77" y="3"/>
                  <a:pt x="77" y="3"/>
                  <a:pt x="77" y="2"/>
                </a:cubicBezTo>
                <a:cubicBezTo>
                  <a:pt x="76" y="3"/>
                  <a:pt x="76" y="3"/>
                  <a:pt x="76" y="3"/>
                </a:cubicBezTo>
                <a:cubicBezTo>
                  <a:pt x="76" y="3"/>
                  <a:pt x="76" y="3"/>
                  <a:pt x="76" y="3"/>
                </a:cubicBezTo>
                <a:close/>
                <a:moveTo>
                  <a:pt x="74" y="4"/>
                </a:moveTo>
                <a:cubicBezTo>
                  <a:pt x="74" y="4"/>
                  <a:pt x="75" y="4"/>
                  <a:pt x="75" y="4"/>
                </a:cubicBezTo>
                <a:cubicBezTo>
                  <a:pt x="75" y="4"/>
                  <a:pt x="74" y="4"/>
                  <a:pt x="74" y="4"/>
                </a:cubicBezTo>
                <a:cubicBezTo>
                  <a:pt x="74" y="4"/>
                  <a:pt x="74" y="4"/>
                  <a:pt x="74" y="4"/>
                </a:cubicBezTo>
                <a:close/>
                <a:moveTo>
                  <a:pt x="73" y="3"/>
                </a:moveTo>
                <a:cubicBezTo>
                  <a:pt x="73" y="3"/>
                  <a:pt x="73" y="3"/>
                  <a:pt x="73" y="3"/>
                </a:cubicBezTo>
                <a:cubicBezTo>
                  <a:pt x="72" y="3"/>
                  <a:pt x="72" y="3"/>
                  <a:pt x="72" y="3"/>
                </a:cubicBezTo>
                <a:cubicBezTo>
                  <a:pt x="72" y="3"/>
                  <a:pt x="72" y="3"/>
                  <a:pt x="73" y="3"/>
                </a:cubicBezTo>
                <a:close/>
                <a:moveTo>
                  <a:pt x="74" y="4"/>
                </a:moveTo>
                <a:cubicBezTo>
                  <a:pt x="74" y="4"/>
                  <a:pt x="74" y="3"/>
                  <a:pt x="73" y="3"/>
                </a:cubicBezTo>
                <a:cubicBezTo>
                  <a:pt x="73" y="4"/>
                  <a:pt x="74" y="4"/>
                  <a:pt x="74" y="4"/>
                </a:cubicBezTo>
                <a:close/>
                <a:moveTo>
                  <a:pt x="76" y="2"/>
                </a:moveTo>
                <a:cubicBezTo>
                  <a:pt x="76" y="2"/>
                  <a:pt x="76" y="2"/>
                  <a:pt x="76" y="2"/>
                </a:cubicBezTo>
                <a:cubicBezTo>
                  <a:pt x="76" y="2"/>
                  <a:pt x="76" y="2"/>
                  <a:pt x="76" y="2"/>
                </a:cubicBezTo>
                <a:close/>
                <a:moveTo>
                  <a:pt x="66" y="0"/>
                </a:moveTo>
                <a:cubicBezTo>
                  <a:pt x="66" y="0"/>
                  <a:pt x="66" y="0"/>
                  <a:pt x="66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lose/>
                <a:moveTo>
                  <a:pt x="65" y="0"/>
                </a:moveTo>
                <a:cubicBezTo>
                  <a:pt x="64" y="0"/>
                  <a:pt x="64" y="0"/>
                  <a:pt x="64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lose/>
                <a:moveTo>
                  <a:pt x="81" y="6"/>
                </a:moveTo>
                <a:cubicBezTo>
                  <a:pt x="81" y="5"/>
                  <a:pt x="81" y="5"/>
                  <a:pt x="80" y="5"/>
                </a:cubicBezTo>
                <a:cubicBezTo>
                  <a:pt x="81" y="5"/>
                  <a:pt x="81" y="6"/>
                  <a:pt x="81" y="6"/>
                </a:cubicBezTo>
                <a:close/>
                <a:moveTo>
                  <a:pt x="77" y="2"/>
                </a:moveTo>
                <a:cubicBezTo>
                  <a:pt x="77" y="3"/>
                  <a:pt x="77" y="3"/>
                  <a:pt x="77" y="3"/>
                </a:cubicBezTo>
                <a:cubicBezTo>
                  <a:pt x="77" y="3"/>
                  <a:pt x="77" y="2"/>
                  <a:pt x="77" y="2"/>
                </a:cubicBezTo>
                <a:close/>
                <a:moveTo>
                  <a:pt x="78" y="6"/>
                </a:moveTo>
                <a:cubicBezTo>
                  <a:pt x="78" y="6"/>
                  <a:pt x="79" y="6"/>
                  <a:pt x="79" y="6"/>
                </a:cubicBezTo>
                <a:cubicBezTo>
                  <a:pt x="79" y="6"/>
                  <a:pt x="79" y="5"/>
                  <a:pt x="78" y="6"/>
                </a:cubicBezTo>
                <a:close/>
                <a:moveTo>
                  <a:pt x="79" y="6"/>
                </a:move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79" y="6"/>
                  <a:pt x="79" y="6"/>
                </a:cubicBezTo>
                <a:close/>
                <a:moveTo>
                  <a:pt x="80" y="7"/>
                </a:moveTo>
                <a:cubicBezTo>
                  <a:pt x="80" y="7"/>
                  <a:pt x="80" y="7"/>
                  <a:pt x="80" y="7"/>
                </a:cubicBezTo>
                <a:cubicBezTo>
                  <a:pt x="80" y="7"/>
                  <a:pt x="80" y="8"/>
                  <a:pt x="80" y="7"/>
                </a:cubicBezTo>
                <a:cubicBezTo>
                  <a:pt x="80" y="7"/>
                  <a:pt x="80" y="7"/>
                  <a:pt x="80" y="7"/>
                </a:cubicBezTo>
                <a:close/>
                <a:moveTo>
                  <a:pt x="66" y="1"/>
                </a:moveTo>
                <a:cubicBezTo>
                  <a:pt x="66" y="1"/>
                  <a:pt x="66" y="1"/>
                  <a:pt x="66" y="1"/>
                </a:cubicBezTo>
                <a:cubicBezTo>
                  <a:pt x="66" y="1"/>
                  <a:pt x="66" y="0"/>
                  <a:pt x="66" y="0"/>
                </a:cubicBezTo>
                <a:cubicBezTo>
                  <a:pt x="66" y="1"/>
                  <a:pt x="66" y="1"/>
                  <a:pt x="66" y="1"/>
                </a:cubicBezTo>
                <a:close/>
                <a:moveTo>
                  <a:pt x="64" y="2"/>
                </a:moveTo>
                <a:cubicBezTo>
                  <a:pt x="64" y="2"/>
                  <a:pt x="64" y="1"/>
                  <a:pt x="64" y="1"/>
                </a:cubicBezTo>
                <a:cubicBezTo>
                  <a:pt x="64" y="1"/>
                  <a:pt x="64" y="1"/>
                  <a:pt x="64" y="1"/>
                </a:cubicBezTo>
                <a:cubicBezTo>
                  <a:pt x="64" y="1"/>
                  <a:pt x="64" y="0"/>
                  <a:pt x="64" y="0"/>
                </a:cubicBezTo>
                <a:cubicBezTo>
                  <a:pt x="64" y="1"/>
                  <a:pt x="64" y="1"/>
                  <a:pt x="64" y="1"/>
                </a:cubicBezTo>
                <a:cubicBezTo>
                  <a:pt x="64" y="1"/>
                  <a:pt x="63" y="1"/>
                  <a:pt x="64" y="2"/>
                </a:cubicBezTo>
                <a:close/>
                <a:moveTo>
                  <a:pt x="63" y="1"/>
                </a:moveTo>
                <a:cubicBezTo>
                  <a:pt x="63" y="0"/>
                  <a:pt x="63" y="0"/>
                  <a:pt x="63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3" y="0"/>
                  <a:pt x="63" y="1"/>
                  <a:pt x="63" y="1"/>
                </a:cubicBezTo>
                <a:close/>
                <a:moveTo>
                  <a:pt x="66" y="1"/>
                </a:moveTo>
                <a:cubicBezTo>
                  <a:pt x="65" y="2"/>
                  <a:pt x="66" y="2"/>
                  <a:pt x="66" y="1"/>
                </a:cubicBezTo>
                <a:cubicBezTo>
                  <a:pt x="66" y="1"/>
                  <a:pt x="66" y="1"/>
                  <a:pt x="66" y="1"/>
                </a:cubicBezTo>
                <a:close/>
                <a:moveTo>
                  <a:pt x="62" y="0"/>
                </a:moveTo>
                <a:cubicBezTo>
                  <a:pt x="62" y="0"/>
                  <a:pt x="62" y="0"/>
                  <a:pt x="62" y="0"/>
                </a:cubicBezTo>
                <a:cubicBezTo>
                  <a:pt x="62" y="0"/>
                  <a:pt x="62" y="0"/>
                  <a:pt x="62" y="0"/>
                </a:cubicBezTo>
                <a:cubicBezTo>
                  <a:pt x="62" y="0"/>
                  <a:pt x="62" y="0"/>
                  <a:pt x="62" y="0"/>
                </a:cubicBezTo>
                <a:close/>
                <a:moveTo>
                  <a:pt x="72" y="10"/>
                </a:moveTo>
                <a:cubicBezTo>
                  <a:pt x="72" y="9"/>
                  <a:pt x="72" y="9"/>
                  <a:pt x="72" y="9"/>
                </a:cubicBezTo>
                <a:cubicBezTo>
                  <a:pt x="72" y="10"/>
                  <a:pt x="72" y="10"/>
                  <a:pt x="72" y="10"/>
                </a:cubicBezTo>
                <a:close/>
                <a:moveTo>
                  <a:pt x="61" y="1"/>
                </a:moveTo>
                <a:cubicBezTo>
                  <a:pt x="61" y="1"/>
                  <a:pt x="61" y="1"/>
                  <a:pt x="61" y="1"/>
                </a:cubicBezTo>
                <a:cubicBezTo>
                  <a:pt x="61" y="1"/>
                  <a:pt x="61" y="0"/>
                  <a:pt x="61" y="0"/>
                </a:cubicBezTo>
                <a:cubicBezTo>
                  <a:pt x="61" y="1"/>
                  <a:pt x="61" y="1"/>
                  <a:pt x="61" y="1"/>
                </a:cubicBezTo>
                <a:close/>
                <a:moveTo>
                  <a:pt x="75" y="10"/>
                </a:moveTo>
                <a:cubicBezTo>
                  <a:pt x="75" y="10"/>
                  <a:pt x="75" y="9"/>
                  <a:pt x="74" y="9"/>
                </a:cubicBezTo>
                <a:cubicBezTo>
                  <a:pt x="74" y="10"/>
                  <a:pt x="75" y="10"/>
                  <a:pt x="75" y="10"/>
                </a:cubicBezTo>
                <a:cubicBezTo>
                  <a:pt x="75" y="10"/>
                  <a:pt x="75" y="10"/>
                  <a:pt x="75" y="10"/>
                </a:cubicBezTo>
                <a:cubicBezTo>
                  <a:pt x="75" y="10"/>
                  <a:pt x="75" y="10"/>
                  <a:pt x="76" y="10"/>
                </a:cubicBezTo>
                <a:cubicBezTo>
                  <a:pt x="76" y="9"/>
                  <a:pt x="76" y="9"/>
                  <a:pt x="75" y="9"/>
                </a:cubicBezTo>
                <a:cubicBezTo>
                  <a:pt x="75" y="9"/>
                  <a:pt x="75" y="9"/>
                  <a:pt x="75" y="9"/>
                </a:cubicBezTo>
                <a:cubicBezTo>
                  <a:pt x="75" y="9"/>
                  <a:pt x="75" y="10"/>
                  <a:pt x="75" y="10"/>
                </a:cubicBezTo>
                <a:close/>
                <a:moveTo>
                  <a:pt x="67" y="1"/>
                </a:moveTo>
                <a:cubicBezTo>
                  <a:pt x="67" y="2"/>
                  <a:pt x="67" y="2"/>
                  <a:pt x="67" y="2"/>
                </a:cubicBezTo>
                <a:cubicBezTo>
                  <a:pt x="67" y="2"/>
                  <a:pt x="67" y="2"/>
                  <a:pt x="68" y="2"/>
                </a:cubicBezTo>
                <a:cubicBezTo>
                  <a:pt x="68" y="2"/>
                  <a:pt x="67" y="1"/>
                  <a:pt x="67" y="1"/>
                </a:cubicBezTo>
                <a:cubicBezTo>
                  <a:pt x="67" y="1"/>
                  <a:pt x="67" y="1"/>
                  <a:pt x="67" y="1"/>
                </a:cubicBezTo>
                <a:close/>
                <a:moveTo>
                  <a:pt x="70" y="1"/>
                </a:moveTo>
                <a:cubicBezTo>
                  <a:pt x="70" y="1"/>
                  <a:pt x="70" y="1"/>
                  <a:pt x="70" y="1"/>
                </a:cubicBezTo>
                <a:cubicBezTo>
                  <a:pt x="70" y="1"/>
                  <a:pt x="70" y="2"/>
                  <a:pt x="70" y="2"/>
                </a:cubicBezTo>
                <a:cubicBezTo>
                  <a:pt x="70" y="2"/>
                  <a:pt x="70" y="2"/>
                  <a:pt x="70" y="1"/>
                </a:cubicBezTo>
                <a:close/>
                <a:moveTo>
                  <a:pt x="70" y="2"/>
                </a:moveTo>
                <a:cubicBezTo>
                  <a:pt x="70" y="2"/>
                  <a:pt x="69" y="2"/>
                  <a:pt x="69" y="2"/>
                </a:cubicBezTo>
                <a:cubicBezTo>
                  <a:pt x="69" y="2"/>
                  <a:pt x="69" y="1"/>
                  <a:pt x="68" y="1"/>
                </a:cubicBezTo>
                <a:cubicBezTo>
                  <a:pt x="68" y="1"/>
                  <a:pt x="68" y="2"/>
                  <a:pt x="68" y="2"/>
                </a:cubicBezTo>
                <a:cubicBezTo>
                  <a:pt x="69" y="2"/>
                  <a:pt x="69" y="2"/>
                  <a:pt x="70" y="2"/>
                </a:cubicBezTo>
                <a:close/>
                <a:moveTo>
                  <a:pt x="71" y="1"/>
                </a:moveTo>
                <a:cubicBezTo>
                  <a:pt x="71" y="2"/>
                  <a:pt x="70" y="2"/>
                  <a:pt x="70" y="2"/>
                </a:cubicBezTo>
                <a:cubicBezTo>
                  <a:pt x="70" y="2"/>
                  <a:pt x="70" y="2"/>
                  <a:pt x="70" y="2"/>
                </a:cubicBezTo>
                <a:cubicBezTo>
                  <a:pt x="70" y="2"/>
                  <a:pt x="70" y="2"/>
                  <a:pt x="71" y="3"/>
                </a:cubicBezTo>
                <a:cubicBezTo>
                  <a:pt x="71" y="2"/>
                  <a:pt x="72" y="2"/>
                  <a:pt x="72" y="2"/>
                </a:cubicBezTo>
                <a:cubicBezTo>
                  <a:pt x="72" y="2"/>
                  <a:pt x="72" y="3"/>
                  <a:pt x="72" y="3"/>
                </a:cubicBezTo>
                <a:cubicBezTo>
                  <a:pt x="73" y="2"/>
                  <a:pt x="74" y="3"/>
                  <a:pt x="74" y="3"/>
                </a:cubicBezTo>
                <a:cubicBezTo>
                  <a:pt x="75" y="3"/>
                  <a:pt x="74" y="3"/>
                  <a:pt x="75" y="3"/>
                </a:cubicBezTo>
                <a:cubicBezTo>
                  <a:pt x="75" y="3"/>
                  <a:pt x="75" y="3"/>
                  <a:pt x="75" y="3"/>
                </a:cubicBezTo>
                <a:cubicBezTo>
                  <a:pt x="75" y="2"/>
                  <a:pt x="75" y="2"/>
                  <a:pt x="75" y="3"/>
                </a:cubicBezTo>
                <a:cubicBezTo>
                  <a:pt x="75" y="2"/>
                  <a:pt x="74" y="2"/>
                  <a:pt x="74" y="2"/>
                </a:cubicBezTo>
                <a:cubicBezTo>
                  <a:pt x="74" y="2"/>
                  <a:pt x="74" y="2"/>
                  <a:pt x="73" y="2"/>
                </a:cubicBezTo>
                <a:cubicBezTo>
                  <a:pt x="74" y="2"/>
                  <a:pt x="73" y="2"/>
                  <a:pt x="73" y="2"/>
                </a:cubicBezTo>
                <a:cubicBezTo>
                  <a:pt x="73" y="2"/>
                  <a:pt x="73" y="2"/>
                  <a:pt x="72" y="2"/>
                </a:cubicBezTo>
                <a:cubicBezTo>
                  <a:pt x="72" y="2"/>
                  <a:pt x="72" y="2"/>
                  <a:pt x="72" y="2"/>
                </a:cubicBezTo>
                <a:cubicBezTo>
                  <a:pt x="72" y="2"/>
                  <a:pt x="71" y="2"/>
                  <a:pt x="71" y="1"/>
                </a:cubicBezTo>
                <a:close/>
                <a:moveTo>
                  <a:pt x="65" y="2"/>
                </a:moveTo>
                <a:cubicBezTo>
                  <a:pt x="65" y="2"/>
                  <a:pt x="65" y="2"/>
                  <a:pt x="65" y="2"/>
                </a:cubicBezTo>
                <a:cubicBezTo>
                  <a:pt x="65" y="2"/>
                  <a:pt x="65" y="2"/>
                  <a:pt x="65" y="2"/>
                </a:cubicBezTo>
                <a:cubicBezTo>
                  <a:pt x="65" y="2"/>
                  <a:pt x="65" y="2"/>
                  <a:pt x="65" y="2"/>
                </a:cubicBezTo>
                <a:close/>
                <a:moveTo>
                  <a:pt x="75" y="4"/>
                </a:moveTo>
                <a:cubicBezTo>
                  <a:pt x="75" y="4"/>
                  <a:pt x="75" y="5"/>
                  <a:pt x="76" y="5"/>
                </a:cubicBezTo>
                <a:cubicBezTo>
                  <a:pt x="76" y="4"/>
                  <a:pt x="75" y="4"/>
                  <a:pt x="75" y="4"/>
                </a:cubicBezTo>
                <a:close/>
                <a:moveTo>
                  <a:pt x="65" y="1"/>
                </a:moveTo>
                <a:cubicBezTo>
                  <a:pt x="65" y="2"/>
                  <a:pt x="65" y="1"/>
                  <a:pt x="64" y="1"/>
                </a:cubicBezTo>
                <a:cubicBezTo>
                  <a:pt x="64" y="1"/>
                  <a:pt x="64" y="2"/>
                  <a:pt x="65" y="2"/>
                </a:cubicBezTo>
                <a:cubicBezTo>
                  <a:pt x="65" y="1"/>
                  <a:pt x="65" y="1"/>
                  <a:pt x="65" y="1"/>
                </a:cubicBezTo>
                <a:close/>
                <a:moveTo>
                  <a:pt x="65" y="1"/>
                </a:moveTo>
                <a:cubicBezTo>
                  <a:pt x="66" y="1"/>
                  <a:pt x="66" y="1"/>
                  <a:pt x="65" y="1"/>
                </a:cubicBezTo>
                <a:cubicBezTo>
                  <a:pt x="65" y="1"/>
                  <a:pt x="65" y="1"/>
                  <a:pt x="65" y="1"/>
                </a:cubicBezTo>
                <a:close/>
                <a:moveTo>
                  <a:pt x="61" y="0"/>
                </a:moveTo>
                <a:cubicBezTo>
                  <a:pt x="61" y="0"/>
                  <a:pt x="61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lose/>
                <a:moveTo>
                  <a:pt x="48" y="14"/>
                </a:moveTo>
                <a:cubicBezTo>
                  <a:pt x="48" y="15"/>
                  <a:pt x="48" y="15"/>
                  <a:pt x="48" y="14"/>
                </a:cubicBezTo>
                <a:cubicBezTo>
                  <a:pt x="48" y="14"/>
                  <a:pt x="48" y="14"/>
                  <a:pt x="48" y="14"/>
                </a:cubicBezTo>
                <a:close/>
                <a:moveTo>
                  <a:pt x="10" y="12"/>
                </a:move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lose/>
                <a:moveTo>
                  <a:pt x="9" y="14"/>
                </a:move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lose/>
                <a:moveTo>
                  <a:pt x="11" y="11"/>
                </a:moveTo>
                <a:cubicBezTo>
                  <a:pt x="11" y="11"/>
                  <a:pt x="11" y="11"/>
                  <a:pt x="11" y="12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0"/>
                  <a:pt x="11" y="10"/>
                  <a:pt x="11" y="11"/>
                </a:cubicBezTo>
                <a:close/>
                <a:moveTo>
                  <a:pt x="12" y="11"/>
                </a:moveTo>
                <a:cubicBezTo>
                  <a:pt x="12" y="11"/>
                  <a:pt x="12" y="11"/>
                  <a:pt x="11" y="12"/>
                </a:cubicBezTo>
                <a:cubicBezTo>
                  <a:pt x="11" y="12"/>
                  <a:pt x="11" y="12"/>
                  <a:pt x="12" y="12"/>
                </a:cubicBezTo>
                <a:cubicBezTo>
                  <a:pt x="12" y="12"/>
                  <a:pt x="12" y="11"/>
                  <a:pt x="12" y="11"/>
                </a:cubicBezTo>
                <a:close/>
                <a:moveTo>
                  <a:pt x="9" y="12"/>
                </a:moveTo>
                <a:cubicBezTo>
                  <a:pt x="9" y="12"/>
                  <a:pt x="9" y="12"/>
                  <a:pt x="9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9" y="12"/>
                </a:cubicBezTo>
                <a:close/>
                <a:moveTo>
                  <a:pt x="13" y="12"/>
                </a:moveTo>
                <a:cubicBezTo>
                  <a:pt x="13" y="12"/>
                  <a:pt x="12" y="12"/>
                  <a:pt x="12" y="12"/>
                </a:cubicBezTo>
                <a:cubicBezTo>
                  <a:pt x="12" y="12"/>
                  <a:pt x="12" y="12"/>
                  <a:pt x="12" y="13"/>
                </a:cubicBezTo>
                <a:cubicBezTo>
                  <a:pt x="13" y="12"/>
                  <a:pt x="13" y="13"/>
                  <a:pt x="13" y="12"/>
                </a:cubicBezTo>
                <a:cubicBezTo>
                  <a:pt x="13" y="12"/>
                  <a:pt x="13" y="12"/>
                  <a:pt x="13" y="12"/>
                </a:cubicBezTo>
                <a:close/>
                <a:moveTo>
                  <a:pt x="9" y="10"/>
                </a:moveTo>
                <a:cubicBezTo>
                  <a:pt x="9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1" y="9"/>
                  <a:pt x="11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2" y="10"/>
                  <a:pt x="13" y="10"/>
                </a:cubicBezTo>
                <a:cubicBezTo>
                  <a:pt x="13" y="10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8"/>
                  <a:pt x="13" y="9"/>
                  <a:pt x="12" y="9"/>
                </a:cubicBezTo>
                <a:cubicBezTo>
                  <a:pt x="12" y="9"/>
                  <a:pt x="12" y="9"/>
                  <a:pt x="13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9"/>
                  <a:pt x="11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9" y="9"/>
                </a:cubicBezTo>
                <a:cubicBezTo>
                  <a:pt x="9" y="9"/>
                  <a:pt x="9" y="10"/>
                  <a:pt x="9" y="10"/>
                </a:cubicBezTo>
                <a:cubicBezTo>
                  <a:pt x="9" y="10"/>
                  <a:pt x="9" y="9"/>
                  <a:pt x="9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lose/>
                <a:moveTo>
                  <a:pt x="14" y="11"/>
                </a:moveTo>
                <a:cubicBezTo>
                  <a:pt x="14" y="11"/>
                  <a:pt x="14" y="11"/>
                  <a:pt x="14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1"/>
                  <a:pt x="12" y="11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2"/>
                  <a:pt x="14" y="12"/>
                  <a:pt x="14" y="11"/>
                </a:cubicBezTo>
                <a:close/>
                <a:moveTo>
                  <a:pt x="9" y="8"/>
                </a:moveTo>
                <a:cubicBezTo>
                  <a:pt x="9" y="8"/>
                  <a:pt x="9" y="8"/>
                  <a:pt x="9" y="7"/>
                </a:cubicBezTo>
                <a:cubicBezTo>
                  <a:pt x="9" y="8"/>
                  <a:pt x="9" y="8"/>
                  <a:pt x="9" y="8"/>
                </a:cubicBezTo>
                <a:close/>
                <a:moveTo>
                  <a:pt x="10" y="6"/>
                </a:moveTo>
                <a:cubicBezTo>
                  <a:pt x="10" y="6"/>
                  <a:pt x="10" y="6"/>
                  <a:pt x="10" y="5"/>
                </a:cubicBezTo>
                <a:cubicBezTo>
                  <a:pt x="9" y="5"/>
                  <a:pt x="10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lose/>
                <a:moveTo>
                  <a:pt x="9" y="8"/>
                </a:move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9" y="8"/>
                </a:cubicBezTo>
                <a:close/>
                <a:moveTo>
                  <a:pt x="9" y="8"/>
                </a:moveTo>
                <a:cubicBezTo>
                  <a:pt x="9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9" y="8"/>
                </a:cubicBezTo>
                <a:cubicBezTo>
                  <a:pt x="9" y="8"/>
                  <a:pt x="9" y="8"/>
                  <a:pt x="9" y="8"/>
                </a:cubicBezTo>
                <a:close/>
                <a:moveTo>
                  <a:pt x="16" y="7"/>
                </a:moveTo>
                <a:cubicBezTo>
                  <a:pt x="16" y="8"/>
                  <a:pt x="16" y="7"/>
                  <a:pt x="16" y="7"/>
                </a:cubicBezTo>
                <a:cubicBezTo>
                  <a:pt x="15" y="8"/>
                  <a:pt x="16" y="8"/>
                  <a:pt x="16" y="8"/>
                </a:cubicBezTo>
                <a:cubicBezTo>
                  <a:pt x="16" y="8"/>
                  <a:pt x="16" y="7"/>
                  <a:pt x="16" y="7"/>
                </a:cubicBezTo>
                <a:close/>
                <a:moveTo>
                  <a:pt x="16" y="3"/>
                </a:moveTo>
                <a:cubicBezTo>
                  <a:pt x="17" y="3"/>
                  <a:pt x="17" y="3"/>
                  <a:pt x="18" y="3"/>
                </a:cubicBezTo>
                <a:cubicBezTo>
                  <a:pt x="18" y="3"/>
                  <a:pt x="18" y="3"/>
                  <a:pt x="18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6" y="2"/>
                  <a:pt x="16" y="2"/>
                </a:cubicBezTo>
                <a:cubicBezTo>
                  <a:pt x="16" y="2"/>
                  <a:pt x="16" y="3"/>
                  <a:pt x="16" y="3"/>
                </a:cubicBezTo>
                <a:close/>
                <a:moveTo>
                  <a:pt x="20" y="0"/>
                </a:move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0"/>
                  <a:pt x="20" y="0"/>
                  <a:pt x="20" y="0"/>
                </a:cubicBezTo>
                <a:close/>
                <a:moveTo>
                  <a:pt x="15" y="4"/>
                </a:move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lose/>
                <a:moveTo>
                  <a:pt x="15" y="5"/>
                </a:move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5"/>
                  <a:pt x="14" y="5"/>
                  <a:pt x="15" y="5"/>
                </a:cubicBezTo>
                <a:close/>
                <a:moveTo>
                  <a:pt x="14" y="12"/>
                </a:moveTo>
                <a:cubicBezTo>
                  <a:pt x="14" y="12"/>
                  <a:pt x="14" y="12"/>
                  <a:pt x="13" y="12"/>
                </a:cubicBezTo>
                <a:cubicBezTo>
                  <a:pt x="13" y="12"/>
                  <a:pt x="13" y="12"/>
                  <a:pt x="14" y="12"/>
                </a:cubicBezTo>
                <a:cubicBezTo>
                  <a:pt x="13" y="12"/>
                  <a:pt x="14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2"/>
                  <a:pt x="14" y="12"/>
                  <a:pt x="14" y="12"/>
                </a:cubicBezTo>
                <a:close/>
                <a:moveTo>
                  <a:pt x="14" y="9"/>
                </a:moveTo>
                <a:cubicBezTo>
                  <a:pt x="14" y="9"/>
                  <a:pt x="14" y="9"/>
                  <a:pt x="14" y="8"/>
                </a:cubicBezTo>
                <a:cubicBezTo>
                  <a:pt x="14" y="9"/>
                  <a:pt x="13" y="9"/>
                  <a:pt x="14" y="9"/>
                </a:cubicBezTo>
                <a:cubicBezTo>
                  <a:pt x="14" y="10"/>
                  <a:pt x="14" y="9"/>
                  <a:pt x="14" y="9"/>
                </a:cubicBezTo>
                <a:cubicBezTo>
                  <a:pt x="14" y="9"/>
                  <a:pt x="14" y="10"/>
                  <a:pt x="14" y="10"/>
                </a:cubicBezTo>
                <a:cubicBezTo>
                  <a:pt x="14" y="10"/>
                  <a:pt x="13" y="9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4" y="10"/>
                  <a:pt x="14" y="10"/>
                  <a:pt x="15" y="10"/>
                </a:cubicBezTo>
                <a:cubicBezTo>
                  <a:pt x="14" y="10"/>
                  <a:pt x="14" y="10"/>
                  <a:pt x="15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lose/>
                <a:moveTo>
                  <a:pt x="8" y="0"/>
                </a:moveTo>
                <a:cubicBezTo>
                  <a:pt x="8" y="0"/>
                  <a:pt x="8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0" y="0"/>
                  <a:pt x="10" y="1"/>
                  <a:pt x="1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5" y="12"/>
                </a:move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5" y="12"/>
                  <a:pt x="14" y="12"/>
                </a:cubicBezTo>
                <a:cubicBezTo>
                  <a:pt x="14" y="13"/>
                  <a:pt x="15" y="12"/>
                  <a:pt x="15" y="13"/>
                </a:cubicBez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5" y="12"/>
                  <a:pt x="15" y="12"/>
                </a:cubicBezTo>
                <a:cubicBezTo>
                  <a:pt x="15" y="12"/>
                  <a:pt x="15" y="13"/>
                  <a:pt x="15" y="13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50" y="7"/>
                </a:moveTo>
                <a:cubicBezTo>
                  <a:pt x="50" y="8"/>
                  <a:pt x="49" y="8"/>
                  <a:pt x="50" y="8"/>
                </a:cubicBezTo>
                <a:cubicBezTo>
                  <a:pt x="50" y="8"/>
                  <a:pt x="50" y="7"/>
                  <a:pt x="50" y="7"/>
                </a:cubicBezTo>
                <a:close/>
                <a:moveTo>
                  <a:pt x="50" y="9"/>
                </a:moveTo>
                <a:cubicBezTo>
                  <a:pt x="50" y="8"/>
                  <a:pt x="50" y="9"/>
                  <a:pt x="50" y="9"/>
                </a:cubicBezTo>
                <a:cubicBezTo>
                  <a:pt x="50" y="9"/>
                  <a:pt x="50" y="9"/>
                  <a:pt x="50" y="9"/>
                </a:cubicBezTo>
                <a:close/>
                <a:moveTo>
                  <a:pt x="45" y="6"/>
                </a:moveTo>
                <a:cubicBezTo>
                  <a:pt x="45" y="6"/>
                  <a:pt x="45" y="7"/>
                  <a:pt x="45" y="7"/>
                </a:cubicBezTo>
                <a:cubicBezTo>
                  <a:pt x="45" y="7"/>
                  <a:pt x="46" y="7"/>
                  <a:pt x="46" y="7"/>
                </a:cubicBezTo>
                <a:cubicBezTo>
                  <a:pt x="46" y="7"/>
                  <a:pt x="46" y="7"/>
                  <a:pt x="46" y="7"/>
                </a:cubicBezTo>
                <a:cubicBezTo>
                  <a:pt x="46" y="7"/>
                  <a:pt x="46" y="7"/>
                  <a:pt x="46" y="7"/>
                </a:cubicBezTo>
                <a:cubicBezTo>
                  <a:pt x="46" y="7"/>
                  <a:pt x="46" y="7"/>
                  <a:pt x="46" y="7"/>
                </a:cubicBezTo>
                <a:cubicBezTo>
                  <a:pt x="46" y="7"/>
                  <a:pt x="46" y="6"/>
                  <a:pt x="46" y="6"/>
                </a:cubicBezTo>
                <a:cubicBezTo>
                  <a:pt x="46" y="6"/>
                  <a:pt x="46" y="7"/>
                  <a:pt x="46" y="7"/>
                </a:cubicBezTo>
                <a:cubicBezTo>
                  <a:pt x="46" y="7"/>
                  <a:pt x="46" y="7"/>
                  <a:pt x="45" y="7"/>
                </a:cubicBezTo>
                <a:cubicBezTo>
                  <a:pt x="46" y="7"/>
                  <a:pt x="46" y="7"/>
                  <a:pt x="45" y="6"/>
                </a:cubicBezTo>
                <a:close/>
                <a:moveTo>
                  <a:pt x="41" y="7"/>
                </a:moveTo>
                <a:cubicBezTo>
                  <a:pt x="40" y="7"/>
                  <a:pt x="40" y="7"/>
                  <a:pt x="41" y="7"/>
                </a:cubicBezTo>
                <a:cubicBezTo>
                  <a:pt x="41" y="7"/>
                  <a:pt x="41" y="7"/>
                  <a:pt x="41" y="7"/>
                </a:cubicBezTo>
                <a:close/>
                <a:moveTo>
                  <a:pt x="40" y="4"/>
                </a:move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40" y="4"/>
                  <a:pt x="40" y="4"/>
                </a:cubicBezTo>
                <a:close/>
                <a:moveTo>
                  <a:pt x="44" y="7"/>
                </a:moveTo>
                <a:cubicBezTo>
                  <a:pt x="44" y="7"/>
                  <a:pt x="44" y="7"/>
                  <a:pt x="44" y="8"/>
                </a:cubicBezTo>
                <a:cubicBezTo>
                  <a:pt x="45" y="8"/>
                  <a:pt x="45" y="7"/>
                  <a:pt x="45" y="7"/>
                </a:cubicBezTo>
                <a:cubicBezTo>
                  <a:pt x="45" y="8"/>
                  <a:pt x="44" y="8"/>
                  <a:pt x="45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5" y="7"/>
                  <a:pt x="45" y="7"/>
                </a:cubicBezTo>
                <a:cubicBezTo>
                  <a:pt x="45" y="7"/>
                  <a:pt x="44" y="7"/>
                  <a:pt x="44" y="7"/>
                </a:cubicBezTo>
                <a:close/>
                <a:moveTo>
                  <a:pt x="45" y="5"/>
                </a:moveTo>
                <a:cubicBezTo>
                  <a:pt x="45" y="6"/>
                  <a:pt x="45" y="6"/>
                  <a:pt x="45" y="6"/>
                </a:cubicBezTo>
                <a:cubicBezTo>
                  <a:pt x="45" y="6"/>
                  <a:pt x="45" y="5"/>
                  <a:pt x="45" y="5"/>
                </a:cubicBezTo>
                <a:close/>
                <a:moveTo>
                  <a:pt x="50" y="7"/>
                </a:moveTo>
                <a:cubicBezTo>
                  <a:pt x="50" y="7"/>
                  <a:pt x="50" y="8"/>
                  <a:pt x="50" y="8"/>
                </a:cubicBezTo>
                <a:cubicBezTo>
                  <a:pt x="50" y="8"/>
                  <a:pt x="50" y="7"/>
                  <a:pt x="50" y="7"/>
                </a:cubicBezTo>
                <a:close/>
                <a:moveTo>
                  <a:pt x="18" y="12"/>
                </a:moveTo>
                <a:cubicBezTo>
                  <a:pt x="19" y="12"/>
                  <a:pt x="18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1"/>
                  <a:pt x="18" y="11"/>
                </a:cubicBezTo>
                <a:cubicBezTo>
                  <a:pt x="18" y="12"/>
                  <a:pt x="18" y="12"/>
                  <a:pt x="18" y="12"/>
                </a:cubicBezTo>
                <a:close/>
                <a:moveTo>
                  <a:pt x="69" y="7"/>
                </a:moveTo>
                <a:cubicBezTo>
                  <a:pt x="69" y="7"/>
                  <a:pt x="69" y="7"/>
                  <a:pt x="68" y="7"/>
                </a:cubicBezTo>
                <a:cubicBezTo>
                  <a:pt x="69" y="7"/>
                  <a:pt x="68" y="8"/>
                  <a:pt x="69" y="8"/>
                </a:cubicBezTo>
                <a:cubicBezTo>
                  <a:pt x="69" y="8"/>
                  <a:pt x="69" y="7"/>
                  <a:pt x="69" y="7"/>
                </a:cubicBezTo>
                <a:cubicBezTo>
                  <a:pt x="69" y="8"/>
                  <a:pt x="69" y="8"/>
                  <a:pt x="69" y="8"/>
                </a:cubicBezTo>
                <a:cubicBezTo>
                  <a:pt x="70" y="8"/>
                  <a:pt x="70" y="7"/>
                  <a:pt x="70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7"/>
                  <a:pt x="69" y="7"/>
                  <a:pt x="69" y="7"/>
                </a:cubicBezTo>
                <a:close/>
                <a:moveTo>
                  <a:pt x="66" y="6"/>
                </a:moveTo>
                <a:cubicBezTo>
                  <a:pt x="66" y="6"/>
                  <a:pt x="65" y="6"/>
                  <a:pt x="65" y="6"/>
                </a:cubicBezTo>
                <a:cubicBezTo>
                  <a:pt x="65" y="6"/>
                  <a:pt x="65" y="6"/>
                  <a:pt x="66" y="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6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5"/>
                  <a:pt x="64" y="5"/>
                  <a:pt x="65" y="5"/>
                </a:cubicBezTo>
                <a:cubicBezTo>
                  <a:pt x="64" y="5"/>
                  <a:pt x="64" y="5"/>
                  <a:pt x="65" y="5"/>
                </a:cubicBezTo>
                <a:cubicBezTo>
                  <a:pt x="64" y="5"/>
                  <a:pt x="64" y="5"/>
                  <a:pt x="64" y="5"/>
                </a:cubicBezTo>
                <a:close/>
                <a:moveTo>
                  <a:pt x="59" y="4"/>
                </a:moveTo>
                <a:cubicBezTo>
                  <a:pt x="59" y="4"/>
                  <a:pt x="59" y="4"/>
                  <a:pt x="58" y="4"/>
                </a:cubicBezTo>
                <a:cubicBezTo>
                  <a:pt x="58" y="4"/>
                  <a:pt x="58" y="4"/>
                  <a:pt x="58" y="5"/>
                </a:cubicBezTo>
                <a:cubicBezTo>
                  <a:pt x="59" y="5"/>
                  <a:pt x="59" y="4"/>
                  <a:pt x="59" y="5"/>
                </a:cubicBezTo>
                <a:cubicBezTo>
                  <a:pt x="59" y="4"/>
                  <a:pt x="59" y="4"/>
                  <a:pt x="59" y="4"/>
                </a:cubicBezTo>
                <a:close/>
                <a:moveTo>
                  <a:pt x="61" y="5"/>
                </a:moveTo>
                <a:cubicBezTo>
                  <a:pt x="61" y="5"/>
                  <a:pt x="61" y="5"/>
                  <a:pt x="61" y="5"/>
                </a:cubicBezTo>
                <a:cubicBezTo>
                  <a:pt x="61" y="5"/>
                  <a:pt x="61" y="4"/>
                  <a:pt x="61" y="5"/>
                </a:cubicBezTo>
                <a:close/>
                <a:moveTo>
                  <a:pt x="62" y="5"/>
                </a:moveTo>
                <a:cubicBezTo>
                  <a:pt x="62" y="5"/>
                  <a:pt x="62" y="5"/>
                  <a:pt x="62" y="5"/>
                </a:cubicBezTo>
                <a:cubicBezTo>
                  <a:pt x="62" y="5"/>
                  <a:pt x="62" y="5"/>
                  <a:pt x="62" y="5"/>
                </a:cubicBezTo>
                <a:cubicBezTo>
                  <a:pt x="62" y="5"/>
                  <a:pt x="62" y="5"/>
                  <a:pt x="61" y="5"/>
                </a:cubicBezTo>
                <a:cubicBezTo>
                  <a:pt x="62" y="5"/>
                  <a:pt x="62" y="5"/>
                  <a:pt x="62" y="5"/>
                </a:cubicBezTo>
                <a:close/>
                <a:moveTo>
                  <a:pt x="67" y="7"/>
                </a:moveTo>
                <a:cubicBezTo>
                  <a:pt x="67" y="6"/>
                  <a:pt x="67" y="6"/>
                  <a:pt x="67" y="6"/>
                </a:cubicBezTo>
                <a:cubicBezTo>
                  <a:pt x="67" y="6"/>
                  <a:pt x="67" y="6"/>
                  <a:pt x="67" y="6"/>
                </a:cubicBezTo>
                <a:cubicBezTo>
                  <a:pt x="67" y="7"/>
                  <a:pt x="67" y="7"/>
                  <a:pt x="67" y="7"/>
                </a:cubicBezTo>
                <a:cubicBezTo>
                  <a:pt x="67" y="7"/>
                  <a:pt x="67" y="7"/>
                  <a:pt x="67" y="7"/>
                </a:cubicBezTo>
                <a:close/>
                <a:moveTo>
                  <a:pt x="23" y="12"/>
                </a:move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2"/>
                  <a:pt x="23" y="12"/>
                  <a:pt x="23" y="12"/>
                </a:cubicBezTo>
                <a:close/>
                <a:moveTo>
                  <a:pt x="22" y="12"/>
                </a:move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lose/>
                <a:moveTo>
                  <a:pt x="26" y="13"/>
                </a:moveTo>
                <a:cubicBezTo>
                  <a:pt x="26" y="13"/>
                  <a:pt x="26" y="12"/>
                  <a:pt x="26" y="12"/>
                </a:cubicBezTo>
                <a:cubicBezTo>
                  <a:pt x="26" y="13"/>
                  <a:pt x="26" y="13"/>
                  <a:pt x="26" y="13"/>
                </a:cubicBezTo>
                <a:close/>
                <a:moveTo>
                  <a:pt x="29" y="12"/>
                </a:moveTo>
                <a:cubicBezTo>
                  <a:pt x="29" y="13"/>
                  <a:pt x="29" y="13"/>
                  <a:pt x="29" y="13"/>
                </a:cubicBezTo>
                <a:cubicBezTo>
                  <a:pt x="29" y="13"/>
                  <a:pt x="30" y="13"/>
                  <a:pt x="30" y="12"/>
                </a:cubicBezTo>
                <a:cubicBezTo>
                  <a:pt x="29" y="12"/>
                  <a:pt x="29" y="12"/>
                  <a:pt x="29" y="12"/>
                </a:cubicBezTo>
                <a:close/>
                <a:moveTo>
                  <a:pt x="19" y="11"/>
                </a:moveTo>
                <a:cubicBezTo>
                  <a:pt x="19" y="11"/>
                  <a:pt x="19" y="10"/>
                  <a:pt x="19" y="10"/>
                </a:cubicBezTo>
                <a:cubicBezTo>
                  <a:pt x="19" y="11"/>
                  <a:pt x="19" y="11"/>
                  <a:pt x="19" y="11"/>
                </a:cubicBezTo>
                <a:close/>
                <a:moveTo>
                  <a:pt x="22" y="10"/>
                </a:moveTo>
                <a:cubicBezTo>
                  <a:pt x="22" y="10"/>
                  <a:pt x="22" y="10"/>
                  <a:pt x="22" y="10"/>
                </a:cubicBezTo>
                <a:cubicBezTo>
                  <a:pt x="21" y="10"/>
                  <a:pt x="22" y="10"/>
                  <a:pt x="21" y="10"/>
                </a:cubicBez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1" y="9"/>
                  <a:pt x="21" y="9"/>
                </a:cubicBezTo>
                <a:cubicBezTo>
                  <a:pt x="21" y="9"/>
                  <a:pt x="22" y="9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3" y="9"/>
                  <a:pt x="23" y="9"/>
                  <a:pt x="23" y="9"/>
                </a:cubicBezTo>
                <a:cubicBezTo>
                  <a:pt x="24" y="9"/>
                  <a:pt x="24" y="9"/>
                  <a:pt x="25" y="9"/>
                </a:cubicBezTo>
                <a:cubicBezTo>
                  <a:pt x="25" y="9"/>
                  <a:pt x="26" y="9"/>
                  <a:pt x="26" y="9"/>
                </a:cubicBezTo>
                <a:cubicBezTo>
                  <a:pt x="26" y="9"/>
                  <a:pt x="26" y="9"/>
                  <a:pt x="25" y="9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9"/>
                  <a:pt x="25" y="9"/>
                </a:cubicBezTo>
                <a:cubicBezTo>
                  <a:pt x="26" y="9"/>
                  <a:pt x="26" y="8"/>
                  <a:pt x="26" y="8"/>
                </a:cubicBezTo>
                <a:cubicBezTo>
                  <a:pt x="26" y="8"/>
                  <a:pt x="26" y="9"/>
                  <a:pt x="26" y="9"/>
                </a:cubicBezTo>
                <a:cubicBezTo>
                  <a:pt x="26" y="9"/>
                  <a:pt x="27" y="9"/>
                  <a:pt x="26" y="9"/>
                </a:cubicBezTo>
                <a:cubicBezTo>
                  <a:pt x="26" y="9"/>
                  <a:pt x="26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8"/>
                  <a:pt x="28" y="8"/>
                </a:cubicBezTo>
                <a:cubicBezTo>
                  <a:pt x="28" y="9"/>
                  <a:pt x="27" y="9"/>
                  <a:pt x="27" y="9"/>
                </a:cubicBezTo>
                <a:cubicBezTo>
                  <a:pt x="27" y="9"/>
                  <a:pt x="28" y="9"/>
                  <a:pt x="28" y="9"/>
                </a:cubicBezTo>
                <a:cubicBezTo>
                  <a:pt x="28" y="9"/>
                  <a:pt x="28" y="9"/>
                  <a:pt x="28" y="8"/>
                </a:cubicBezTo>
                <a:cubicBezTo>
                  <a:pt x="29" y="8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0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9" y="10"/>
                  <a:pt x="30" y="10"/>
                </a:cubicBezTo>
                <a:cubicBezTo>
                  <a:pt x="30" y="10"/>
                  <a:pt x="30" y="10"/>
                  <a:pt x="30" y="9"/>
                </a:cubicBezTo>
                <a:cubicBezTo>
                  <a:pt x="30" y="10"/>
                  <a:pt x="30" y="10"/>
                  <a:pt x="31" y="10"/>
                </a:cubicBezTo>
                <a:cubicBezTo>
                  <a:pt x="31" y="11"/>
                  <a:pt x="30" y="11"/>
                  <a:pt x="30" y="11"/>
                </a:cubicBezTo>
                <a:cubicBezTo>
                  <a:pt x="30" y="12"/>
                  <a:pt x="30" y="10"/>
                  <a:pt x="30" y="10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9" y="11"/>
                  <a:pt x="28" y="11"/>
                  <a:pt x="28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7" y="11"/>
                  <a:pt x="27" y="11"/>
                  <a:pt x="26" y="11"/>
                </a:cubicBezTo>
                <a:cubicBezTo>
                  <a:pt x="26" y="11"/>
                  <a:pt x="26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0"/>
                  <a:pt x="25" y="10"/>
                </a:cubicBezTo>
                <a:cubicBezTo>
                  <a:pt x="25" y="10"/>
                  <a:pt x="25" y="11"/>
                  <a:pt x="25" y="11"/>
                </a:cubicBezTo>
                <a:cubicBezTo>
                  <a:pt x="25" y="11"/>
                  <a:pt x="25" y="11"/>
                  <a:pt x="25" y="10"/>
                </a:cubicBezTo>
                <a:cubicBezTo>
                  <a:pt x="25" y="10"/>
                  <a:pt x="25" y="11"/>
                  <a:pt x="25" y="11"/>
                </a:cubicBezTo>
                <a:cubicBezTo>
                  <a:pt x="25" y="11"/>
                  <a:pt x="24" y="10"/>
                  <a:pt x="25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0"/>
                  <a:pt x="24" y="9"/>
                </a:cubicBezTo>
                <a:cubicBezTo>
                  <a:pt x="24" y="9"/>
                  <a:pt x="24" y="10"/>
                  <a:pt x="24" y="10"/>
                </a:cubicBezTo>
                <a:cubicBezTo>
                  <a:pt x="24" y="10"/>
                  <a:pt x="24" y="10"/>
                  <a:pt x="24" y="11"/>
                </a:cubicBezTo>
                <a:cubicBezTo>
                  <a:pt x="24" y="11"/>
                  <a:pt x="24" y="10"/>
                  <a:pt x="24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2" y="10"/>
                  <a:pt x="22" y="10"/>
                </a:cubicBezTo>
                <a:close/>
                <a:moveTo>
                  <a:pt x="26" y="10"/>
                </a:moveTo>
                <a:cubicBezTo>
                  <a:pt x="26" y="10"/>
                  <a:pt x="26" y="10"/>
                  <a:pt x="27" y="10"/>
                </a:cubicBezTo>
                <a:cubicBezTo>
                  <a:pt x="26" y="9"/>
                  <a:pt x="26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lose/>
                <a:moveTo>
                  <a:pt x="32" y="14"/>
                </a:moveTo>
                <a:cubicBezTo>
                  <a:pt x="32" y="14"/>
                  <a:pt x="31" y="14"/>
                  <a:pt x="31" y="14"/>
                </a:cubicBezTo>
                <a:cubicBezTo>
                  <a:pt x="31" y="15"/>
                  <a:pt x="31" y="16"/>
                  <a:pt x="32" y="15"/>
                </a:cubicBezTo>
                <a:cubicBezTo>
                  <a:pt x="32" y="15"/>
                  <a:pt x="32" y="15"/>
                  <a:pt x="32" y="14"/>
                </a:cubicBezTo>
                <a:close/>
                <a:moveTo>
                  <a:pt x="32" y="13"/>
                </a:move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3"/>
                  <a:pt x="32" y="13"/>
                </a:cubicBezTo>
                <a:close/>
                <a:moveTo>
                  <a:pt x="40" y="8"/>
                </a:moveTo>
                <a:cubicBezTo>
                  <a:pt x="40" y="9"/>
                  <a:pt x="40" y="9"/>
                  <a:pt x="40" y="9"/>
                </a:cubicBezTo>
                <a:cubicBezTo>
                  <a:pt x="40" y="9"/>
                  <a:pt x="40" y="9"/>
                  <a:pt x="41" y="9"/>
                </a:cubicBezTo>
                <a:cubicBezTo>
                  <a:pt x="41" y="9"/>
                  <a:pt x="41" y="9"/>
                  <a:pt x="41" y="9"/>
                </a:cubicBezTo>
                <a:cubicBezTo>
                  <a:pt x="41" y="9"/>
                  <a:pt x="41" y="9"/>
                  <a:pt x="41" y="9"/>
                </a:cubicBezTo>
                <a:cubicBezTo>
                  <a:pt x="41" y="9"/>
                  <a:pt x="41" y="9"/>
                  <a:pt x="41" y="8"/>
                </a:cubicBezTo>
                <a:cubicBezTo>
                  <a:pt x="42" y="9"/>
                  <a:pt x="42" y="9"/>
                  <a:pt x="43" y="9"/>
                </a:cubicBezTo>
                <a:cubicBezTo>
                  <a:pt x="43" y="9"/>
                  <a:pt x="43" y="8"/>
                  <a:pt x="42" y="8"/>
                </a:cubicBezTo>
                <a:cubicBezTo>
                  <a:pt x="43" y="8"/>
                  <a:pt x="43" y="7"/>
                  <a:pt x="42" y="7"/>
                </a:cubicBezTo>
                <a:cubicBezTo>
                  <a:pt x="42" y="7"/>
                  <a:pt x="42" y="8"/>
                  <a:pt x="42" y="8"/>
                </a:cubicBezTo>
                <a:cubicBezTo>
                  <a:pt x="42" y="8"/>
                  <a:pt x="42" y="7"/>
                  <a:pt x="42" y="7"/>
                </a:cubicBezTo>
                <a:cubicBezTo>
                  <a:pt x="42" y="7"/>
                  <a:pt x="42" y="8"/>
                  <a:pt x="42" y="8"/>
                </a:cubicBezTo>
                <a:cubicBezTo>
                  <a:pt x="42" y="8"/>
                  <a:pt x="42" y="8"/>
                  <a:pt x="41" y="8"/>
                </a:cubicBezTo>
                <a:cubicBezTo>
                  <a:pt x="41" y="8"/>
                  <a:pt x="41" y="7"/>
                  <a:pt x="41" y="7"/>
                </a:cubicBezTo>
                <a:cubicBezTo>
                  <a:pt x="41" y="8"/>
                  <a:pt x="41" y="8"/>
                  <a:pt x="41" y="8"/>
                </a:cubicBezTo>
                <a:cubicBezTo>
                  <a:pt x="40" y="8"/>
                  <a:pt x="40" y="9"/>
                  <a:pt x="40" y="9"/>
                </a:cubicBezTo>
                <a:cubicBezTo>
                  <a:pt x="40" y="8"/>
                  <a:pt x="40" y="8"/>
                  <a:pt x="40" y="8"/>
                </a:cubicBezTo>
                <a:cubicBezTo>
                  <a:pt x="40" y="8"/>
                  <a:pt x="40" y="8"/>
                  <a:pt x="40" y="8"/>
                </a:cubicBezTo>
                <a:close/>
                <a:moveTo>
                  <a:pt x="40" y="6"/>
                </a:moveTo>
                <a:cubicBezTo>
                  <a:pt x="40" y="6"/>
                  <a:pt x="40" y="6"/>
                  <a:pt x="40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6"/>
                  <a:pt x="40" y="6"/>
                  <a:pt x="40" y="6"/>
                </a:cubicBezTo>
                <a:cubicBezTo>
                  <a:pt x="40" y="6"/>
                  <a:pt x="40" y="6"/>
                  <a:pt x="40" y="6"/>
                </a:cubicBezTo>
                <a:close/>
                <a:moveTo>
                  <a:pt x="31" y="14"/>
                </a:moveTo>
                <a:cubicBezTo>
                  <a:pt x="31" y="14"/>
                  <a:pt x="32" y="14"/>
                  <a:pt x="32" y="13"/>
                </a:cubicBezTo>
                <a:cubicBezTo>
                  <a:pt x="31" y="13"/>
                  <a:pt x="31" y="14"/>
                  <a:pt x="31" y="14"/>
                </a:cubicBezTo>
                <a:cubicBezTo>
                  <a:pt x="31" y="13"/>
                  <a:pt x="31" y="14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0" y="13"/>
                </a:cubicBezTo>
                <a:cubicBezTo>
                  <a:pt x="30" y="14"/>
                  <a:pt x="31" y="14"/>
                  <a:pt x="31" y="14"/>
                </a:cubicBezTo>
                <a:cubicBezTo>
                  <a:pt x="30" y="14"/>
                  <a:pt x="31" y="14"/>
                  <a:pt x="30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1" y="14"/>
                  <a:pt x="31" y="14"/>
                  <a:pt x="31" y="14"/>
                </a:cubicBezTo>
                <a:cubicBezTo>
                  <a:pt x="31" y="14"/>
                  <a:pt x="31" y="14"/>
                  <a:pt x="31" y="14"/>
                </a:cubicBezTo>
                <a:close/>
                <a:moveTo>
                  <a:pt x="32" y="13"/>
                </a:move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1" y="13"/>
                  <a:pt x="32" y="13"/>
                </a:cubicBezTo>
                <a:close/>
                <a:moveTo>
                  <a:pt x="70" y="7"/>
                </a:moveTo>
                <a:cubicBezTo>
                  <a:pt x="70" y="8"/>
                  <a:pt x="70" y="8"/>
                  <a:pt x="70" y="8"/>
                </a:cubicBezTo>
                <a:cubicBezTo>
                  <a:pt x="70" y="8"/>
                  <a:pt x="70" y="9"/>
                  <a:pt x="70" y="9"/>
                </a:cubicBezTo>
                <a:cubicBezTo>
                  <a:pt x="70" y="8"/>
                  <a:pt x="69" y="9"/>
                  <a:pt x="70" y="9"/>
                </a:cubicBezTo>
                <a:cubicBezTo>
                  <a:pt x="70" y="9"/>
                  <a:pt x="70" y="9"/>
                  <a:pt x="70" y="9"/>
                </a:cubicBezTo>
                <a:cubicBezTo>
                  <a:pt x="71" y="9"/>
                  <a:pt x="70" y="8"/>
                  <a:pt x="71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0" y="8"/>
                  <a:pt x="70" y="7"/>
                  <a:pt x="70" y="7"/>
                </a:cubicBezTo>
                <a:close/>
                <a:moveTo>
                  <a:pt x="157" y="135"/>
                </a:moveTo>
                <a:cubicBezTo>
                  <a:pt x="157" y="135"/>
                  <a:pt x="157" y="135"/>
                  <a:pt x="157" y="135"/>
                </a:cubicBezTo>
                <a:cubicBezTo>
                  <a:pt x="157" y="134"/>
                  <a:pt x="157" y="134"/>
                  <a:pt x="157" y="134"/>
                </a:cubicBezTo>
                <a:cubicBezTo>
                  <a:pt x="157" y="134"/>
                  <a:pt x="157" y="134"/>
                  <a:pt x="157" y="135"/>
                </a:cubicBezTo>
                <a:close/>
                <a:moveTo>
                  <a:pt x="157" y="137"/>
                </a:moveTo>
                <a:cubicBezTo>
                  <a:pt x="158" y="136"/>
                  <a:pt x="159" y="135"/>
                  <a:pt x="158" y="135"/>
                </a:cubicBezTo>
                <a:cubicBezTo>
                  <a:pt x="158" y="135"/>
                  <a:pt x="158" y="135"/>
                  <a:pt x="158" y="136"/>
                </a:cubicBezTo>
                <a:cubicBezTo>
                  <a:pt x="158" y="136"/>
                  <a:pt x="157" y="136"/>
                  <a:pt x="157" y="137"/>
                </a:cubicBezTo>
                <a:close/>
                <a:moveTo>
                  <a:pt x="158" y="135"/>
                </a:moveTo>
                <a:cubicBezTo>
                  <a:pt x="158" y="135"/>
                  <a:pt x="158" y="135"/>
                  <a:pt x="158" y="135"/>
                </a:cubicBezTo>
                <a:cubicBezTo>
                  <a:pt x="158" y="136"/>
                  <a:pt x="158" y="135"/>
                  <a:pt x="158" y="135"/>
                </a:cubicBezTo>
                <a:close/>
                <a:moveTo>
                  <a:pt x="155" y="127"/>
                </a:moveTo>
                <a:cubicBezTo>
                  <a:pt x="155" y="127"/>
                  <a:pt x="155" y="128"/>
                  <a:pt x="155" y="128"/>
                </a:cubicBezTo>
                <a:cubicBezTo>
                  <a:pt x="155" y="127"/>
                  <a:pt x="155" y="127"/>
                  <a:pt x="155" y="127"/>
                </a:cubicBezTo>
                <a:cubicBezTo>
                  <a:pt x="155" y="127"/>
                  <a:pt x="155" y="127"/>
                  <a:pt x="155" y="127"/>
                </a:cubicBezTo>
                <a:close/>
                <a:moveTo>
                  <a:pt x="155" y="122"/>
                </a:moveTo>
                <a:cubicBezTo>
                  <a:pt x="155" y="122"/>
                  <a:pt x="155" y="122"/>
                  <a:pt x="155" y="122"/>
                </a:cubicBezTo>
                <a:cubicBezTo>
                  <a:pt x="155" y="122"/>
                  <a:pt x="155" y="122"/>
                  <a:pt x="155" y="122"/>
                </a:cubicBezTo>
                <a:cubicBezTo>
                  <a:pt x="155" y="122"/>
                  <a:pt x="155" y="122"/>
                  <a:pt x="155" y="122"/>
                </a:cubicBezTo>
                <a:cubicBezTo>
                  <a:pt x="155" y="122"/>
                  <a:pt x="155" y="122"/>
                  <a:pt x="155" y="122"/>
                </a:cubicBezTo>
                <a:close/>
                <a:moveTo>
                  <a:pt x="155" y="130"/>
                </a:moveTo>
                <a:cubicBezTo>
                  <a:pt x="155" y="130"/>
                  <a:pt x="155" y="130"/>
                  <a:pt x="155" y="13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55" y="130"/>
                  <a:pt x="155" y="130"/>
                  <a:pt x="155" y="130"/>
                </a:cubicBezTo>
                <a:cubicBezTo>
                  <a:pt x="155" y="131"/>
                  <a:pt x="155" y="130"/>
                  <a:pt x="156" y="130"/>
                </a:cubicBezTo>
                <a:cubicBezTo>
                  <a:pt x="156" y="130"/>
                  <a:pt x="156" y="130"/>
                  <a:pt x="156" y="129"/>
                </a:cubicBezTo>
                <a:cubicBezTo>
                  <a:pt x="156" y="130"/>
                  <a:pt x="156" y="130"/>
                  <a:pt x="156" y="131"/>
                </a:cubicBezTo>
                <a:cubicBezTo>
                  <a:pt x="156" y="131"/>
                  <a:pt x="157" y="131"/>
                  <a:pt x="157" y="131"/>
                </a:cubicBezTo>
                <a:cubicBezTo>
                  <a:pt x="156" y="130"/>
                  <a:pt x="156" y="129"/>
                  <a:pt x="156" y="129"/>
                </a:cubicBezTo>
                <a:cubicBezTo>
                  <a:pt x="156" y="129"/>
                  <a:pt x="156" y="129"/>
                  <a:pt x="156" y="129"/>
                </a:cubicBezTo>
                <a:cubicBezTo>
                  <a:pt x="156" y="129"/>
                  <a:pt x="156" y="129"/>
                  <a:pt x="156" y="129"/>
                </a:cubicBezTo>
                <a:cubicBezTo>
                  <a:pt x="155" y="129"/>
                  <a:pt x="155" y="129"/>
                  <a:pt x="155" y="129"/>
                </a:cubicBezTo>
                <a:cubicBezTo>
                  <a:pt x="155" y="129"/>
                  <a:pt x="156" y="128"/>
                  <a:pt x="156" y="128"/>
                </a:cubicBezTo>
                <a:cubicBezTo>
                  <a:pt x="156" y="128"/>
                  <a:pt x="156" y="128"/>
                  <a:pt x="155" y="128"/>
                </a:cubicBezTo>
                <a:cubicBezTo>
                  <a:pt x="155" y="128"/>
                  <a:pt x="156" y="129"/>
                  <a:pt x="155" y="128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128"/>
                  <a:pt x="155" y="129"/>
                  <a:pt x="155" y="129"/>
                </a:cubicBezTo>
                <a:cubicBezTo>
                  <a:pt x="155" y="129"/>
                  <a:pt x="155" y="130"/>
                  <a:pt x="155" y="130"/>
                </a:cubicBezTo>
                <a:close/>
                <a:moveTo>
                  <a:pt x="155" y="125"/>
                </a:moveTo>
                <a:cubicBezTo>
                  <a:pt x="155" y="126"/>
                  <a:pt x="155" y="126"/>
                  <a:pt x="155" y="127"/>
                </a:cubicBezTo>
                <a:cubicBezTo>
                  <a:pt x="155" y="126"/>
                  <a:pt x="155" y="126"/>
                  <a:pt x="155" y="125"/>
                </a:cubicBezTo>
                <a:close/>
                <a:moveTo>
                  <a:pt x="156" y="127"/>
                </a:moveTo>
                <a:cubicBezTo>
                  <a:pt x="156" y="127"/>
                  <a:pt x="156" y="127"/>
                  <a:pt x="155" y="127"/>
                </a:cubicBezTo>
                <a:cubicBezTo>
                  <a:pt x="155" y="127"/>
                  <a:pt x="155" y="127"/>
                  <a:pt x="156" y="127"/>
                </a:cubicBezTo>
                <a:close/>
                <a:moveTo>
                  <a:pt x="156" y="134"/>
                </a:moveTo>
                <a:cubicBezTo>
                  <a:pt x="156" y="134"/>
                  <a:pt x="156" y="134"/>
                  <a:pt x="156" y="134"/>
                </a:cubicBezTo>
                <a:cubicBezTo>
                  <a:pt x="156" y="134"/>
                  <a:pt x="156" y="134"/>
                  <a:pt x="156" y="134"/>
                </a:cubicBezTo>
                <a:close/>
                <a:moveTo>
                  <a:pt x="158" y="140"/>
                </a:moveTo>
                <a:cubicBezTo>
                  <a:pt x="159" y="140"/>
                  <a:pt x="158" y="139"/>
                  <a:pt x="158" y="139"/>
                </a:cubicBezTo>
                <a:cubicBezTo>
                  <a:pt x="158" y="139"/>
                  <a:pt x="158" y="139"/>
                  <a:pt x="158" y="139"/>
                </a:cubicBezTo>
                <a:cubicBezTo>
                  <a:pt x="158" y="139"/>
                  <a:pt x="158" y="140"/>
                  <a:pt x="158" y="140"/>
                </a:cubicBezTo>
                <a:close/>
                <a:moveTo>
                  <a:pt x="155" y="132"/>
                </a:moveTo>
                <a:cubicBezTo>
                  <a:pt x="155" y="131"/>
                  <a:pt x="155" y="131"/>
                  <a:pt x="155" y="131"/>
                </a:cubicBezTo>
                <a:cubicBezTo>
                  <a:pt x="155" y="131"/>
                  <a:pt x="155" y="132"/>
                  <a:pt x="155" y="132"/>
                </a:cubicBezTo>
                <a:close/>
                <a:moveTo>
                  <a:pt x="156" y="132"/>
                </a:moveTo>
                <a:cubicBezTo>
                  <a:pt x="157" y="132"/>
                  <a:pt x="157" y="132"/>
                  <a:pt x="157" y="132"/>
                </a:cubicBezTo>
                <a:cubicBezTo>
                  <a:pt x="157" y="132"/>
                  <a:pt x="156" y="132"/>
                  <a:pt x="156" y="132"/>
                </a:cubicBezTo>
                <a:close/>
                <a:moveTo>
                  <a:pt x="158" y="137"/>
                </a:moveTo>
                <a:cubicBezTo>
                  <a:pt x="158" y="137"/>
                  <a:pt x="158" y="137"/>
                  <a:pt x="158" y="137"/>
                </a:cubicBezTo>
                <a:cubicBezTo>
                  <a:pt x="158" y="137"/>
                  <a:pt x="158" y="137"/>
                  <a:pt x="158" y="137"/>
                </a:cubicBezTo>
                <a:close/>
                <a:moveTo>
                  <a:pt x="156" y="133"/>
                </a:moveTo>
                <a:cubicBezTo>
                  <a:pt x="156" y="133"/>
                  <a:pt x="156" y="133"/>
                  <a:pt x="156" y="134"/>
                </a:cubicBezTo>
                <a:cubicBezTo>
                  <a:pt x="157" y="133"/>
                  <a:pt x="157" y="133"/>
                  <a:pt x="157" y="134"/>
                </a:cubicBezTo>
                <a:cubicBezTo>
                  <a:pt x="157" y="134"/>
                  <a:pt x="157" y="133"/>
                  <a:pt x="157" y="133"/>
                </a:cubicBezTo>
                <a:cubicBezTo>
                  <a:pt x="157" y="133"/>
                  <a:pt x="157" y="133"/>
                  <a:pt x="156" y="133"/>
                </a:cubicBezTo>
                <a:close/>
                <a:moveTo>
                  <a:pt x="158" y="135"/>
                </a:moveTo>
                <a:cubicBezTo>
                  <a:pt x="157" y="135"/>
                  <a:pt x="157" y="135"/>
                  <a:pt x="157" y="135"/>
                </a:cubicBezTo>
                <a:cubicBezTo>
                  <a:pt x="157" y="135"/>
                  <a:pt x="157" y="135"/>
                  <a:pt x="157" y="135"/>
                </a:cubicBezTo>
                <a:cubicBezTo>
                  <a:pt x="157" y="136"/>
                  <a:pt x="157" y="136"/>
                  <a:pt x="158" y="136"/>
                </a:cubicBezTo>
                <a:cubicBezTo>
                  <a:pt x="157" y="135"/>
                  <a:pt x="158" y="135"/>
                  <a:pt x="158" y="135"/>
                </a:cubicBezTo>
                <a:close/>
                <a:moveTo>
                  <a:pt x="152" y="128"/>
                </a:moveTo>
                <a:cubicBezTo>
                  <a:pt x="152" y="129"/>
                  <a:pt x="152" y="129"/>
                  <a:pt x="152" y="129"/>
                </a:cubicBezTo>
                <a:cubicBezTo>
                  <a:pt x="152" y="129"/>
                  <a:pt x="152" y="128"/>
                  <a:pt x="152" y="128"/>
                </a:cubicBezTo>
                <a:close/>
                <a:moveTo>
                  <a:pt x="152" y="127"/>
                </a:moveTo>
                <a:cubicBezTo>
                  <a:pt x="153" y="126"/>
                  <a:pt x="152" y="126"/>
                  <a:pt x="152" y="126"/>
                </a:cubicBezTo>
                <a:cubicBezTo>
                  <a:pt x="152" y="126"/>
                  <a:pt x="152" y="126"/>
                  <a:pt x="152" y="126"/>
                </a:cubicBezTo>
                <a:cubicBezTo>
                  <a:pt x="152" y="126"/>
                  <a:pt x="152" y="127"/>
                  <a:pt x="152" y="127"/>
                </a:cubicBezTo>
                <a:close/>
                <a:moveTo>
                  <a:pt x="155" y="131"/>
                </a:moveTo>
                <a:cubicBezTo>
                  <a:pt x="155" y="130"/>
                  <a:pt x="155" y="130"/>
                  <a:pt x="155" y="130"/>
                </a:cubicBezTo>
                <a:cubicBezTo>
                  <a:pt x="155" y="130"/>
                  <a:pt x="154" y="130"/>
                  <a:pt x="155" y="131"/>
                </a:cubicBezTo>
                <a:close/>
                <a:moveTo>
                  <a:pt x="151" y="125"/>
                </a:moveTo>
                <a:cubicBezTo>
                  <a:pt x="151" y="125"/>
                  <a:pt x="151" y="124"/>
                  <a:pt x="151" y="124"/>
                </a:cubicBezTo>
                <a:cubicBezTo>
                  <a:pt x="151" y="124"/>
                  <a:pt x="151" y="125"/>
                  <a:pt x="151" y="125"/>
                </a:cubicBezTo>
                <a:close/>
                <a:moveTo>
                  <a:pt x="152" y="127"/>
                </a:moveTo>
                <a:cubicBezTo>
                  <a:pt x="152" y="126"/>
                  <a:pt x="152" y="126"/>
                  <a:pt x="151" y="125"/>
                </a:cubicBezTo>
                <a:cubicBezTo>
                  <a:pt x="151" y="126"/>
                  <a:pt x="151" y="126"/>
                  <a:pt x="151" y="126"/>
                </a:cubicBezTo>
                <a:cubicBezTo>
                  <a:pt x="151" y="126"/>
                  <a:pt x="151" y="127"/>
                  <a:pt x="152" y="127"/>
                </a:cubicBezTo>
                <a:close/>
                <a:moveTo>
                  <a:pt x="153" y="126"/>
                </a:moveTo>
                <a:cubicBezTo>
                  <a:pt x="153" y="126"/>
                  <a:pt x="153" y="126"/>
                  <a:pt x="153" y="127"/>
                </a:cubicBezTo>
                <a:cubicBezTo>
                  <a:pt x="153" y="126"/>
                  <a:pt x="153" y="126"/>
                  <a:pt x="153" y="126"/>
                </a:cubicBezTo>
                <a:cubicBezTo>
                  <a:pt x="153" y="126"/>
                  <a:pt x="153" y="126"/>
                  <a:pt x="153" y="126"/>
                </a:cubicBezTo>
                <a:close/>
                <a:moveTo>
                  <a:pt x="155" y="133"/>
                </a:moveTo>
                <a:cubicBezTo>
                  <a:pt x="155" y="133"/>
                  <a:pt x="155" y="133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lose/>
                <a:moveTo>
                  <a:pt x="152" y="129"/>
                </a:moveTo>
                <a:cubicBezTo>
                  <a:pt x="152" y="129"/>
                  <a:pt x="152" y="129"/>
                  <a:pt x="152" y="129"/>
                </a:cubicBezTo>
                <a:cubicBezTo>
                  <a:pt x="152" y="129"/>
                  <a:pt x="152" y="129"/>
                  <a:pt x="152" y="129"/>
                </a:cubicBezTo>
                <a:close/>
                <a:moveTo>
                  <a:pt x="151" y="122"/>
                </a:moveTo>
                <a:cubicBezTo>
                  <a:pt x="151" y="122"/>
                  <a:pt x="151" y="123"/>
                  <a:pt x="151" y="122"/>
                </a:cubicBezTo>
                <a:cubicBezTo>
                  <a:pt x="151" y="122"/>
                  <a:pt x="151" y="122"/>
                  <a:pt x="151" y="122"/>
                </a:cubicBezTo>
                <a:close/>
                <a:moveTo>
                  <a:pt x="154" y="137"/>
                </a:moveTo>
                <a:cubicBezTo>
                  <a:pt x="154" y="136"/>
                  <a:pt x="154" y="136"/>
                  <a:pt x="154" y="136"/>
                </a:cubicBezTo>
                <a:cubicBezTo>
                  <a:pt x="154" y="136"/>
                  <a:pt x="154" y="137"/>
                  <a:pt x="154" y="137"/>
                </a:cubicBezTo>
                <a:close/>
                <a:moveTo>
                  <a:pt x="152" y="131"/>
                </a:moveTo>
                <a:cubicBezTo>
                  <a:pt x="152" y="131"/>
                  <a:pt x="152" y="130"/>
                  <a:pt x="151" y="130"/>
                </a:cubicBezTo>
                <a:cubicBezTo>
                  <a:pt x="152" y="130"/>
                  <a:pt x="151" y="131"/>
                  <a:pt x="152" y="131"/>
                </a:cubicBezTo>
                <a:close/>
                <a:moveTo>
                  <a:pt x="154" y="140"/>
                </a:moveTo>
                <a:cubicBezTo>
                  <a:pt x="154" y="140"/>
                  <a:pt x="154" y="139"/>
                  <a:pt x="154" y="139"/>
                </a:cubicBezTo>
                <a:cubicBezTo>
                  <a:pt x="154" y="140"/>
                  <a:pt x="154" y="140"/>
                  <a:pt x="154" y="140"/>
                </a:cubicBezTo>
                <a:close/>
                <a:moveTo>
                  <a:pt x="154" y="138"/>
                </a:moveTo>
                <a:cubicBezTo>
                  <a:pt x="154" y="139"/>
                  <a:pt x="154" y="139"/>
                  <a:pt x="154" y="138"/>
                </a:cubicBezTo>
                <a:close/>
                <a:moveTo>
                  <a:pt x="152" y="128"/>
                </a:moveTo>
                <a:cubicBezTo>
                  <a:pt x="152" y="128"/>
                  <a:pt x="152" y="127"/>
                  <a:pt x="152" y="127"/>
                </a:cubicBezTo>
                <a:cubicBezTo>
                  <a:pt x="152" y="128"/>
                  <a:pt x="152" y="128"/>
                  <a:pt x="152" y="128"/>
                </a:cubicBezTo>
                <a:close/>
                <a:moveTo>
                  <a:pt x="152" y="132"/>
                </a:moveTo>
                <a:cubicBezTo>
                  <a:pt x="152" y="132"/>
                  <a:pt x="152" y="132"/>
                  <a:pt x="152" y="132"/>
                </a:cubicBezTo>
                <a:cubicBezTo>
                  <a:pt x="152" y="132"/>
                  <a:pt x="152" y="132"/>
                  <a:pt x="152" y="132"/>
                </a:cubicBezTo>
                <a:cubicBezTo>
                  <a:pt x="152" y="132"/>
                  <a:pt x="152" y="132"/>
                  <a:pt x="152" y="132"/>
                </a:cubicBezTo>
                <a:close/>
                <a:moveTo>
                  <a:pt x="152" y="131"/>
                </a:moveTo>
                <a:cubicBezTo>
                  <a:pt x="152" y="131"/>
                  <a:pt x="152" y="130"/>
                  <a:pt x="152" y="130"/>
                </a:cubicBezTo>
                <a:cubicBezTo>
                  <a:pt x="152" y="131"/>
                  <a:pt x="152" y="131"/>
                  <a:pt x="152" y="131"/>
                </a:cubicBezTo>
                <a:close/>
                <a:moveTo>
                  <a:pt x="155" y="131"/>
                </a:moveTo>
                <a:cubicBezTo>
                  <a:pt x="155" y="131"/>
                  <a:pt x="155" y="131"/>
                  <a:pt x="155" y="131"/>
                </a:cubicBezTo>
                <a:cubicBezTo>
                  <a:pt x="155" y="131"/>
                  <a:pt x="155" y="131"/>
                  <a:pt x="155" y="131"/>
                </a:cubicBezTo>
                <a:close/>
                <a:moveTo>
                  <a:pt x="161" y="152"/>
                </a:moveTo>
                <a:cubicBezTo>
                  <a:pt x="161" y="152"/>
                  <a:pt x="161" y="152"/>
                  <a:pt x="161" y="152"/>
                </a:cubicBezTo>
                <a:cubicBezTo>
                  <a:pt x="162" y="152"/>
                  <a:pt x="161" y="152"/>
                  <a:pt x="161" y="152"/>
                </a:cubicBezTo>
                <a:close/>
                <a:moveTo>
                  <a:pt x="160" y="154"/>
                </a:moveTo>
                <a:cubicBezTo>
                  <a:pt x="160" y="154"/>
                  <a:pt x="160" y="154"/>
                  <a:pt x="160" y="154"/>
                </a:cubicBezTo>
                <a:cubicBezTo>
                  <a:pt x="160" y="154"/>
                  <a:pt x="160" y="154"/>
                  <a:pt x="160" y="154"/>
                </a:cubicBezTo>
                <a:cubicBezTo>
                  <a:pt x="160" y="154"/>
                  <a:pt x="160" y="154"/>
                  <a:pt x="160" y="155"/>
                </a:cubicBezTo>
                <a:cubicBezTo>
                  <a:pt x="160" y="155"/>
                  <a:pt x="160" y="154"/>
                  <a:pt x="160" y="154"/>
                </a:cubicBezTo>
                <a:cubicBezTo>
                  <a:pt x="160" y="154"/>
                  <a:pt x="160" y="155"/>
                  <a:pt x="160" y="155"/>
                </a:cubicBezTo>
                <a:cubicBezTo>
                  <a:pt x="161" y="155"/>
                  <a:pt x="161" y="155"/>
                  <a:pt x="161" y="155"/>
                </a:cubicBezTo>
                <a:cubicBezTo>
                  <a:pt x="161" y="155"/>
                  <a:pt x="161" y="155"/>
                  <a:pt x="161" y="155"/>
                </a:cubicBezTo>
                <a:cubicBezTo>
                  <a:pt x="161" y="155"/>
                  <a:pt x="161" y="155"/>
                  <a:pt x="161" y="155"/>
                </a:cubicBezTo>
                <a:cubicBezTo>
                  <a:pt x="161" y="155"/>
                  <a:pt x="161" y="155"/>
                  <a:pt x="161" y="155"/>
                </a:cubicBezTo>
                <a:cubicBezTo>
                  <a:pt x="161" y="155"/>
                  <a:pt x="161" y="155"/>
                  <a:pt x="161" y="155"/>
                </a:cubicBezTo>
                <a:cubicBezTo>
                  <a:pt x="161" y="154"/>
                  <a:pt x="160" y="155"/>
                  <a:pt x="160" y="154"/>
                </a:cubicBezTo>
                <a:close/>
                <a:moveTo>
                  <a:pt x="161" y="154"/>
                </a:moveTo>
                <a:cubicBezTo>
                  <a:pt x="161" y="155"/>
                  <a:pt x="161" y="155"/>
                  <a:pt x="161" y="155"/>
                </a:cubicBezTo>
                <a:cubicBezTo>
                  <a:pt x="162" y="155"/>
                  <a:pt x="162" y="154"/>
                  <a:pt x="161" y="154"/>
                </a:cubicBezTo>
                <a:close/>
                <a:moveTo>
                  <a:pt x="160" y="162"/>
                </a:moveTo>
                <a:cubicBezTo>
                  <a:pt x="160" y="162"/>
                  <a:pt x="160" y="162"/>
                  <a:pt x="160" y="162"/>
                </a:cubicBezTo>
                <a:cubicBezTo>
                  <a:pt x="160" y="162"/>
                  <a:pt x="160" y="162"/>
                  <a:pt x="160" y="162"/>
                </a:cubicBezTo>
                <a:cubicBezTo>
                  <a:pt x="160" y="162"/>
                  <a:pt x="160" y="161"/>
                  <a:pt x="160" y="162"/>
                </a:cubicBezTo>
                <a:cubicBezTo>
                  <a:pt x="160" y="162"/>
                  <a:pt x="160" y="162"/>
                  <a:pt x="160" y="162"/>
                </a:cubicBezTo>
                <a:cubicBezTo>
                  <a:pt x="160" y="162"/>
                  <a:pt x="160" y="162"/>
                  <a:pt x="160" y="162"/>
                </a:cubicBezTo>
                <a:close/>
                <a:moveTo>
                  <a:pt x="162" y="155"/>
                </a:moveTo>
                <a:cubicBezTo>
                  <a:pt x="162" y="154"/>
                  <a:pt x="162" y="154"/>
                  <a:pt x="162" y="154"/>
                </a:cubicBezTo>
                <a:cubicBezTo>
                  <a:pt x="162" y="154"/>
                  <a:pt x="162" y="154"/>
                  <a:pt x="162" y="154"/>
                </a:cubicBezTo>
                <a:cubicBezTo>
                  <a:pt x="162" y="154"/>
                  <a:pt x="162" y="155"/>
                  <a:pt x="162" y="155"/>
                </a:cubicBezTo>
                <a:close/>
                <a:moveTo>
                  <a:pt x="162" y="151"/>
                </a:moveTo>
                <a:cubicBezTo>
                  <a:pt x="162" y="151"/>
                  <a:pt x="162" y="151"/>
                  <a:pt x="162" y="151"/>
                </a:cubicBezTo>
                <a:cubicBezTo>
                  <a:pt x="162" y="151"/>
                  <a:pt x="162" y="152"/>
                  <a:pt x="162" y="151"/>
                </a:cubicBezTo>
                <a:close/>
                <a:moveTo>
                  <a:pt x="162" y="155"/>
                </a:moveTo>
                <a:cubicBezTo>
                  <a:pt x="162" y="155"/>
                  <a:pt x="162" y="155"/>
                  <a:pt x="162" y="155"/>
                </a:cubicBezTo>
                <a:cubicBezTo>
                  <a:pt x="162" y="155"/>
                  <a:pt x="162" y="155"/>
                  <a:pt x="162" y="155"/>
                </a:cubicBezTo>
                <a:cubicBezTo>
                  <a:pt x="162" y="155"/>
                  <a:pt x="162" y="155"/>
                  <a:pt x="162" y="155"/>
                </a:cubicBezTo>
                <a:close/>
                <a:moveTo>
                  <a:pt x="160" y="159"/>
                </a:moveTo>
                <a:cubicBezTo>
                  <a:pt x="161" y="159"/>
                  <a:pt x="160" y="159"/>
                  <a:pt x="160" y="159"/>
                </a:cubicBezTo>
                <a:cubicBezTo>
                  <a:pt x="161" y="159"/>
                  <a:pt x="160" y="159"/>
                  <a:pt x="161" y="159"/>
                </a:cubicBezTo>
                <a:cubicBezTo>
                  <a:pt x="161" y="159"/>
                  <a:pt x="161" y="159"/>
                  <a:pt x="161" y="158"/>
                </a:cubicBezTo>
                <a:cubicBezTo>
                  <a:pt x="160" y="158"/>
                  <a:pt x="160" y="158"/>
                  <a:pt x="160" y="159"/>
                </a:cubicBezTo>
                <a:close/>
                <a:moveTo>
                  <a:pt x="159" y="138"/>
                </a:moveTo>
                <a:cubicBezTo>
                  <a:pt x="159" y="138"/>
                  <a:pt x="159" y="138"/>
                  <a:pt x="159" y="138"/>
                </a:cubicBezTo>
                <a:cubicBezTo>
                  <a:pt x="159" y="138"/>
                  <a:pt x="158" y="138"/>
                  <a:pt x="158" y="138"/>
                </a:cubicBezTo>
                <a:cubicBezTo>
                  <a:pt x="159" y="138"/>
                  <a:pt x="159" y="139"/>
                  <a:pt x="159" y="139"/>
                </a:cubicBezTo>
                <a:cubicBezTo>
                  <a:pt x="159" y="139"/>
                  <a:pt x="159" y="139"/>
                  <a:pt x="159" y="139"/>
                </a:cubicBezTo>
                <a:cubicBezTo>
                  <a:pt x="159" y="139"/>
                  <a:pt x="159" y="139"/>
                  <a:pt x="159" y="139"/>
                </a:cubicBezTo>
                <a:cubicBezTo>
                  <a:pt x="159" y="140"/>
                  <a:pt x="159" y="140"/>
                  <a:pt x="159" y="140"/>
                </a:cubicBezTo>
                <a:cubicBezTo>
                  <a:pt x="159" y="140"/>
                  <a:pt x="159" y="141"/>
                  <a:pt x="159" y="141"/>
                </a:cubicBezTo>
                <a:cubicBezTo>
                  <a:pt x="159" y="141"/>
                  <a:pt x="159" y="141"/>
                  <a:pt x="159" y="140"/>
                </a:cubicBezTo>
                <a:cubicBezTo>
                  <a:pt x="159" y="141"/>
                  <a:pt x="160" y="141"/>
                  <a:pt x="159" y="142"/>
                </a:cubicBezTo>
                <a:cubicBezTo>
                  <a:pt x="160" y="142"/>
                  <a:pt x="160" y="141"/>
                  <a:pt x="160" y="141"/>
                </a:cubicBezTo>
                <a:cubicBezTo>
                  <a:pt x="160" y="140"/>
                  <a:pt x="160" y="139"/>
                  <a:pt x="159" y="138"/>
                </a:cubicBezTo>
                <a:cubicBezTo>
                  <a:pt x="159" y="138"/>
                  <a:pt x="159" y="138"/>
                  <a:pt x="159" y="138"/>
                </a:cubicBezTo>
                <a:close/>
                <a:moveTo>
                  <a:pt x="160" y="164"/>
                </a:moveTo>
                <a:cubicBezTo>
                  <a:pt x="160" y="164"/>
                  <a:pt x="160" y="164"/>
                  <a:pt x="160" y="164"/>
                </a:cubicBezTo>
                <a:cubicBezTo>
                  <a:pt x="160" y="164"/>
                  <a:pt x="160" y="164"/>
                  <a:pt x="160" y="164"/>
                </a:cubicBezTo>
                <a:close/>
                <a:moveTo>
                  <a:pt x="161" y="166"/>
                </a:moveTo>
                <a:cubicBezTo>
                  <a:pt x="161" y="165"/>
                  <a:pt x="161" y="165"/>
                  <a:pt x="161" y="164"/>
                </a:cubicBezTo>
                <a:cubicBezTo>
                  <a:pt x="161" y="165"/>
                  <a:pt x="160" y="166"/>
                  <a:pt x="161" y="166"/>
                </a:cubicBezTo>
                <a:close/>
                <a:moveTo>
                  <a:pt x="161" y="164"/>
                </a:moveTo>
                <a:cubicBezTo>
                  <a:pt x="161" y="164"/>
                  <a:pt x="161" y="164"/>
                  <a:pt x="160" y="163"/>
                </a:cubicBezTo>
                <a:cubicBezTo>
                  <a:pt x="160" y="164"/>
                  <a:pt x="160" y="164"/>
                  <a:pt x="161" y="164"/>
                </a:cubicBezTo>
                <a:close/>
                <a:moveTo>
                  <a:pt x="161" y="161"/>
                </a:moveTo>
                <a:cubicBezTo>
                  <a:pt x="161" y="161"/>
                  <a:pt x="161" y="161"/>
                  <a:pt x="161" y="161"/>
                </a:cubicBezTo>
                <a:cubicBezTo>
                  <a:pt x="161" y="162"/>
                  <a:pt x="160" y="162"/>
                  <a:pt x="161" y="163"/>
                </a:cubicBezTo>
                <a:cubicBezTo>
                  <a:pt x="161" y="162"/>
                  <a:pt x="161" y="161"/>
                  <a:pt x="161" y="160"/>
                </a:cubicBezTo>
                <a:cubicBezTo>
                  <a:pt x="160" y="161"/>
                  <a:pt x="161" y="161"/>
                  <a:pt x="161" y="161"/>
                </a:cubicBezTo>
                <a:close/>
                <a:moveTo>
                  <a:pt x="160" y="159"/>
                </a:moveTo>
                <a:cubicBezTo>
                  <a:pt x="160" y="159"/>
                  <a:pt x="160" y="159"/>
                  <a:pt x="160" y="159"/>
                </a:cubicBezTo>
                <a:cubicBezTo>
                  <a:pt x="160" y="159"/>
                  <a:pt x="160" y="159"/>
                  <a:pt x="160" y="159"/>
                </a:cubicBezTo>
                <a:close/>
                <a:moveTo>
                  <a:pt x="160" y="153"/>
                </a:moveTo>
                <a:cubicBezTo>
                  <a:pt x="160" y="152"/>
                  <a:pt x="160" y="152"/>
                  <a:pt x="160" y="152"/>
                </a:cubicBezTo>
                <a:cubicBezTo>
                  <a:pt x="159" y="152"/>
                  <a:pt x="159" y="152"/>
                  <a:pt x="159" y="153"/>
                </a:cubicBezTo>
                <a:cubicBezTo>
                  <a:pt x="159" y="152"/>
                  <a:pt x="160" y="153"/>
                  <a:pt x="160" y="153"/>
                </a:cubicBezTo>
                <a:close/>
                <a:moveTo>
                  <a:pt x="156" y="133"/>
                </a:moveTo>
                <a:cubicBezTo>
                  <a:pt x="155" y="133"/>
                  <a:pt x="156" y="132"/>
                  <a:pt x="155" y="132"/>
                </a:cubicBezTo>
                <a:cubicBezTo>
                  <a:pt x="155" y="133"/>
                  <a:pt x="155" y="133"/>
                  <a:pt x="156" y="133"/>
                </a:cubicBezTo>
                <a:close/>
                <a:moveTo>
                  <a:pt x="156" y="134"/>
                </a:moveTo>
                <a:cubicBezTo>
                  <a:pt x="156" y="134"/>
                  <a:pt x="156" y="134"/>
                  <a:pt x="156" y="134"/>
                </a:cubicBezTo>
                <a:cubicBezTo>
                  <a:pt x="156" y="134"/>
                  <a:pt x="156" y="134"/>
                  <a:pt x="156" y="134"/>
                </a:cubicBezTo>
                <a:close/>
                <a:moveTo>
                  <a:pt x="156" y="132"/>
                </a:moveTo>
                <a:cubicBezTo>
                  <a:pt x="156" y="132"/>
                  <a:pt x="156" y="132"/>
                  <a:pt x="156" y="132"/>
                </a:cubicBezTo>
                <a:cubicBezTo>
                  <a:pt x="156" y="132"/>
                  <a:pt x="156" y="132"/>
                  <a:pt x="156" y="132"/>
                </a:cubicBezTo>
                <a:close/>
                <a:moveTo>
                  <a:pt x="156" y="135"/>
                </a:moveTo>
                <a:cubicBezTo>
                  <a:pt x="156" y="135"/>
                  <a:pt x="156" y="135"/>
                  <a:pt x="156" y="135"/>
                </a:cubicBezTo>
                <a:cubicBezTo>
                  <a:pt x="156" y="135"/>
                  <a:pt x="156" y="135"/>
                  <a:pt x="156" y="135"/>
                </a:cubicBezTo>
                <a:cubicBezTo>
                  <a:pt x="156" y="135"/>
                  <a:pt x="156" y="135"/>
                  <a:pt x="156" y="135"/>
                </a:cubicBezTo>
                <a:close/>
                <a:moveTo>
                  <a:pt x="156" y="135"/>
                </a:moveTo>
                <a:cubicBezTo>
                  <a:pt x="156" y="135"/>
                  <a:pt x="156" y="134"/>
                  <a:pt x="156" y="134"/>
                </a:cubicBezTo>
                <a:cubicBezTo>
                  <a:pt x="156" y="134"/>
                  <a:pt x="155" y="135"/>
                  <a:pt x="156" y="135"/>
                </a:cubicBezTo>
                <a:close/>
                <a:moveTo>
                  <a:pt x="156" y="136"/>
                </a:moveTo>
                <a:cubicBezTo>
                  <a:pt x="156" y="136"/>
                  <a:pt x="156" y="136"/>
                  <a:pt x="156" y="136"/>
                </a:cubicBezTo>
                <a:cubicBezTo>
                  <a:pt x="156" y="136"/>
                  <a:pt x="156" y="136"/>
                  <a:pt x="156" y="136"/>
                </a:cubicBezTo>
                <a:close/>
                <a:moveTo>
                  <a:pt x="153" y="133"/>
                </a:moveTo>
                <a:cubicBezTo>
                  <a:pt x="153" y="134"/>
                  <a:pt x="153" y="134"/>
                  <a:pt x="153" y="134"/>
                </a:cubicBezTo>
                <a:cubicBezTo>
                  <a:pt x="154" y="134"/>
                  <a:pt x="154" y="134"/>
                  <a:pt x="154" y="133"/>
                </a:cubicBezTo>
                <a:cubicBezTo>
                  <a:pt x="153" y="133"/>
                  <a:pt x="153" y="133"/>
                  <a:pt x="153" y="133"/>
                </a:cubicBezTo>
                <a:close/>
                <a:moveTo>
                  <a:pt x="155" y="135"/>
                </a:moveTo>
                <a:cubicBezTo>
                  <a:pt x="155" y="135"/>
                  <a:pt x="155" y="134"/>
                  <a:pt x="155" y="134"/>
                </a:cubicBezTo>
                <a:cubicBezTo>
                  <a:pt x="155" y="134"/>
                  <a:pt x="155" y="134"/>
                  <a:pt x="155" y="134"/>
                </a:cubicBezTo>
                <a:cubicBezTo>
                  <a:pt x="155" y="134"/>
                  <a:pt x="155" y="134"/>
                  <a:pt x="155" y="134"/>
                </a:cubicBezTo>
                <a:cubicBezTo>
                  <a:pt x="154" y="135"/>
                  <a:pt x="155" y="135"/>
                  <a:pt x="155" y="135"/>
                </a:cubicBezTo>
                <a:close/>
                <a:moveTo>
                  <a:pt x="158" y="142"/>
                </a:moveTo>
                <a:cubicBezTo>
                  <a:pt x="158" y="142"/>
                  <a:pt x="158" y="143"/>
                  <a:pt x="158" y="143"/>
                </a:cubicBezTo>
                <a:cubicBezTo>
                  <a:pt x="158" y="142"/>
                  <a:pt x="158" y="142"/>
                  <a:pt x="158" y="142"/>
                </a:cubicBezTo>
                <a:cubicBezTo>
                  <a:pt x="158" y="142"/>
                  <a:pt x="158" y="142"/>
                  <a:pt x="158" y="142"/>
                </a:cubicBezTo>
                <a:close/>
                <a:moveTo>
                  <a:pt x="158" y="139"/>
                </a:moveTo>
                <a:cubicBezTo>
                  <a:pt x="158" y="139"/>
                  <a:pt x="157" y="138"/>
                  <a:pt x="157" y="138"/>
                </a:cubicBezTo>
                <a:cubicBezTo>
                  <a:pt x="157" y="139"/>
                  <a:pt x="157" y="139"/>
                  <a:pt x="158" y="139"/>
                </a:cubicBezTo>
                <a:close/>
                <a:moveTo>
                  <a:pt x="159" y="144"/>
                </a:moveTo>
                <a:cubicBezTo>
                  <a:pt x="159" y="144"/>
                  <a:pt x="159" y="144"/>
                  <a:pt x="159" y="143"/>
                </a:cubicBezTo>
                <a:cubicBezTo>
                  <a:pt x="159" y="143"/>
                  <a:pt x="159" y="144"/>
                  <a:pt x="159" y="144"/>
                </a:cubicBezTo>
                <a:close/>
                <a:moveTo>
                  <a:pt x="158" y="144"/>
                </a:moveTo>
                <a:cubicBezTo>
                  <a:pt x="158" y="144"/>
                  <a:pt x="158" y="145"/>
                  <a:pt x="158" y="145"/>
                </a:cubicBezTo>
                <a:cubicBezTo>
                  <a:pt x="159" y="145"/>
                  <a:pt x="159" y="144"/>
                  <a:pt x="158" y="144"/>
                </a:cubicBezTo>
                <a:close/>
                <a:moveTo>
                  <a:pt x="159" y="144"/>
                </a:moveTo>
                <a:cubicBezTo>
                  <a:pt x="159" y="144"/>
                  <a:pt x="159" y="144"/>
                  <a:pt x="159" y="144"/>
                </a:cubicBezTo>
                <a:cubicBezTo>
                  <a:pt x="159" y="144"/>
                  <a:pt x="159" y="145"/>
                  <a:pt x="159" y="145"/>
                </a:cubicBezTo>
                <a:cubicBezTo>
                  <a:pt x="159" y="145"/>
                  <a:pt x="159" y="145"/>
                  <a:pt x="159" y="145"/>
                </a:cubicBezTo>
                <a:cubicBezTo>
                  <a:pt x="159" y="145"/>
                  <a:pt x="159" y="145"/>
                  <a:pt x="160" y="145"/>
                </a:cubicBezTo>
                <a:cubicBezTo>
                  <a:pt x="160" y="145"/>
                  <a:pt x="160" y="144"/>
                  <a:pt x="160" y="144"/>
                </a:cubicBezTo>
                <a:cubicBezTo>
                  <a:pt x="159" y="144"/>
                  <a:pt x="160" y="144"/>
                  <a:pt x="159" y="144"/>
                </a:cubicBezTo>
                <a:close/>
                <a:moveTo>
                  <a:pt x="157" y="148"/>
                </a:moveTo>
                <a:cubicBezTo>
                  <a:pt x="157" y="148"/>
                  <a:pt x="157" y="148"/>
                  <a:pt x="157" y="148"/>
                </a:cubicBezTo>
                <a:cubicBezTo>
                  <a:pt x="157" y="148"/>
                  <a:pt x="158" y="148"/>
                  <a:pt x="158" y="148"/>
                </a:cubicBezTo>
                <a:cubicBezTo>
                  <a:pt x="158" y="148"/>
                  <a:pt x="158" y="148"/>
                  <a:pt x="158" y="148"/>
                </a:cubicBezTo>
                <a:cubicBezTo>
                  <a:pt x="158" y="148"/>
                  <a:pt x="157" y="148"/>
                  <a:pt x="157" y="148"/>
                </a:cubicBezTo>
                <a:close/>
                <a:moveTo>
                  <a:pt x="160" y="143"/>
                </a:moveTo>
                <a:cubicBezTo>
                  <a:pt x="160" y="143"/>
                  <a:pt x="160" y="142"/>
                  <a:pt x="160" y="142"/>
                </a:cubicBezTo>
                <a:cubicBezTo>
                  <a:pt x="160" y="142"/>
                  <a:pt x="159" y="143"/>
                  <a:pt x="160" y="143"/>
                </a:cubicBezTo>
                <a:close/>
                <a:moveTo>
                  <a:pt x="160" y="148"/>
                </a:moveTo>
                <a:cubicBezTo>
                  <a:pt x="160" y="149"/>
                  <a:pt x="160" y="149"/>
                  <a:pt x="160" y="150"/>
                </a:cubicBezTo>
                <a:cubicBezTo>
                  <a:pt x="160" y="150"/>
                  <a:pt x="160" y="150"/>
                  <a:pt x="160" y="150"/>
                </a:cubicBezTo>
                <a:cubicBezTo>
                  <a:pt x="160" y="149"/>
                  <a:pt x="161" y="150"/>
                  <a:pt x="161" y="149"/>
                </a:cubicBezTo>
                <a:cubicBezTo>
                  <a:pt x="161" y="149"/>
                  <a:pt x="161" y="149"/>
                  <a:pt x="161" y="149"/>
                </a:cubicBezTo>
                <a:cubicBezTo>
                  <a:pt x="160" y="149"/>
                  <a:pt x="161" y="148"/>
                  <a:pt x="160" y="148"/>
                </a:cubicBezTo>
                <a:close/>
                <a:moveTo>
                  <a:pt x="160" y="156"/>
                </a:moveTo>
                <a:cubicBezTo>
                  <a:pt x="160" y="156"/>
                  <a:pt x="160" y="157"/>
                  <a:pt x="160" y="157"/>
                </a:cubicBezTo>
                <a:cubicBezTo>
                  <a:pt x="160" y="157"/>
                  <a:pt x="160" y="157"/>
                  <a:pt x="160" y="157"/>
                </a:cubicBezTo>
                <a:cubicBezTo>
                  <a:pt x="160" y="157"/>
                  <a:pt x="160" y="157"/>
                  <a:pt x="160" y="157"/>
                </a:cubicBezTo>
                <a:cubicBezTo>
                  <a:pt x="160" y="157"/>
                  <a:pt x="160" y="156"/>
                  <a:pt x="160" y="156"/>
                </a:cubicBezTo>
                <a:close/>
                <a:moveTo>
                  <a:pt x="153" y="138"/>
                </a:moveTo>
                <a:cubicBezTo>
                  <a:pt x="153" y="137"/>
                  <a:pt x="153" y="136"/>
                  <a:pt x="153" y="136"/>
                </a:cubicBezTo>
                <a:cubicBezTo>
                  <a:pt x="153" y="136"/>
                  <a:pt x="153" y="137"/>
                  <a:pt x="153" y="138"/>
                </a:cubicBezTo>
                <a:close/>
                <a:moveTo>
                  <a:pt x="157" y="142"/>
                </a:moveTo>
                <a:cubicBezTo>
                  <a:pt x="156" y="142"/>
                  <a:pt x="156" y="142"/>
                  <a:pt x="156" y="142"/>
                </a:cubicBezTo>
                <a:cubicBezTo>
                  <a:pt x="156" y="142"/>
                  <a:pt x="156" y="142"/>
                  <a:pt x="156" y="143"/>
                </a:cubicBezTo>
                <a:cubicBezTo>
                  <a:pt x="157" y="143"/>
                  <a:pt x="156" y="142"/>
                  <a:pt x="157" y="142"/>
                </a:cubicBezTo>
                <a:close/>
                <a:moveTo>
                  <a:pt x="159" y="148"/>
                </a:moveTo>
                <a:cubicBezTo>
                  <a:pt x="159" y="148"/>
                  <a:pt x="159" y="148"/>
                  <a:pt x="159" y="148"/>
                </a:cubicBezTo>
                <a:cubicBezTo>
                  <a:pt x="159" y="147"/>
                  <a:pt x="159" y="147"/>
                  <a:pt x="159" y="147"/>
                </a:cubicBezTo>
                <a:cubicBezTo>
                  <a:pt x="159" y="147"/>
                  <a:pt x="159" y="148"/>
                  <a:pt x="158" y="148"/>
                </a:cubicBezTo>
                <a:cubicBezTo>
                  <a:pt x="158" y="148"/>
                  <a:pt x="158" y="148"/>
                  <a:pt x="159" y="148"/>
                </a:cubicBezTo>
                <a:cubicBezTo>
                  <a:pt x="159" y="148"/>
                  <a:pt x="159" y="148"/>
                  <a:pt x="159" y="148"/>
                </a:cubicBezTo>
                <a:cubicBezTo>
                  <a:pt x="159" y="148"/>
                  <a:pt x="159" y="148"/>
                  <a:pt x="159" y="148"/>
                </a:cubicBezTo>
                <a:close/>
                <a:moveTo>
                  <a:pt x="158" y="142"/>
                </a:moveTo>
                <a:cubicBezTo>
                  <a:pt x="159" y="142"/>
                  <a:pt x="158" y="143"/>
                  <a:pt x="159" y="143"/>
                </a:cubicBezTo>
                <a:cubicBezTo>
                  <a:pt x="159" y="142"/>
                  <a:pt x="159" y="142"/>
                  <a:pt x="158" y="142"/>
                </a:cubicBezTo>
                <a:cubicBezTo>
                  <a:pt x="159" y="142"/>
                  <a:pt x="159" y="141"/>
                  <a:pt x="159" y="141"/>
                </a:cubicBezTo>
                <a:cubicBezTo>
                  <a:pt x="159" y="141"/>
                  <a:pt x="159" y="141"/>
                  <a:pt x="159" y="141"/>
                </a:cubicBezTo>
                <a:cubicBezTo>
                  <a:pt x="159" y="141"/>
                  <a:pt x="159" y="141"/>
                  <a:pt x="159" y="141"/>
                </a:cubicBezTo>
                <a:cubicBezTo>
                  <a:pt x="159" y="141"/>
                  <a:pt x="159" y="141"/>
                  <a:pt x="159" y="141"/>
                </a:cubicBezTo>
                <a:cubicBezTo>
                  <a:pt x="158" y="141"/>
                  <a:pt x="158" y="141"/>
                  <a:pt x="158" y="140"/>
                </a:cubicBezTo>
                <a:cubicBezTo>
                  <a:pt x="158" y="140"/>
                  <a:pt x="158" y="140"/>
                  <a:pt x="157" y="140"/>
                </a:cubicBezTo>
                <a:cubicBezTo>
                  <a:pt x="158" y="141"/>
                  <a:pt x="158" y="141"/>
                  <a:pt x="158" y="142"/>
                </a:cubicBezTo>
                <a:cubicBezTo>
                  <a:pt x="158" y="142"/>
                  <a:pt x="158" y="141"/>
                  <a:pt x="158" y="141"/>
                </a:cubicBezTo>
                <a:cubicBezTo>
                  <a:pt x="158" y="142"/>
                  <a:pt x="158" y="142"/>
                  <a:pt x="158" y="142"/>
                </a:cubicBezTo>
                <a:close/>
                <a:moveTo>
                  <a:pt x="159" y="157"/>
                </a:moveTo>
                <a:cubicBezTo>
                  <a:pt x="159" y="157"/>
                  <a:pt x="159" y="157"/>
                  <a:pt x="159" y="157"/>
                </a:cubicBezTo>
                <a:cubicBezTo>
                  <a:pt x="159" y="157"/>
                  <a:pt x="159" y="157"/>
                  <a:pt x="159" y="157"/>
                </a:cubicBezTo>
                <a:close/>
                <a:moveTo>
                  <a:pt x="159" y="157"/>
                </a:moveTo>
                <a:cubicBezTo>
                  <a:pt x="158" y="157"/>
                  <a:pt x="159" y="155"/>
                  <a:pt x="158" y="155"/>
                </a:cubicBezTo>
                <a:cubicBezTo>
                  <a:pt x="158" y="156"/>
                  <a:pt x="158" y="156"/>
                  <a:pt x="159" y="157"/>
                </a:cubicBezTo>
                <a:cubicBezTo>
                  <a:pt x="159" y="157"/>
                  <a:pt x="159" y="157"/>
                  <a:pt x="159" y="157"/>
                </a:cubicBezTo>
                <a:close/>
                <a:moveTo>
                  <a:pt x="160" y="150"/>
                </a:moveTo>
                <a:cubicBezTo>
                  <a:pt x="160" y="149"/>
                  <a:pt x="159" y="149"/>
                  <a:pt x="159" y="149"/>
                </a:cubicBezTo>
                <a:cubicBezTo>
                  <a:pt x="159" y="149"/>
                  <a:pt x="159" y="149"/>
                  <a:pt x="159" y="149"/>
                </a:cubicBezTo>
                <a:cubicBezTo>
                  <a:pt x="159" y="149"/>
                  <a:pt x="159" y="149"/>
                  <a:pt x="159" y="150"/>
                </a:cubicBezTo>
                <a:cubicBezTo>
                  <a:pt x="159" y="150"/>
                  <a:pt x="159" y="149"/>
                  <a:pt x="160" y="150"/>
                </a:cubicBezTo>
                <a:close/>
                <a:moveTo>
                  <a:pt x="157" y="144"/>
                </a:moveTo>
                <a:cubicBezTo>
                  <a:pt x="157" y="144"/>
                  <a:pt x="157" y="143"/>
                  <a:pt x="157" y="143"/>
                </a:cubicBezTo>
                <a:cubicBezTo>
                  <a:pt x="157" y="143"/>
                  <a:pt x="157" y="143"/>
                  <a:pt x="157" y="143"/>
                </a:cubicBezTo>
                <a:cubicBezTo>
                  <a:pt x="157" y="143"/>
                  <a:pt x="156" y="144"/>
                  <a:pt x="157" y="144"/>
                </a:cubicBezTo>
                <a:close/>
                <a:moveTo>
                  <a:pt x="155" y="133"/>
                </a:moveTo>
                <a:cubicBezTo>
                  <a:pt x="155" y="133"/>
                  <a:pt x="155" y="132"/>
                  <a:pt x="155" y="132"/>
                </a:cubicBezTo>
                <a:cubicBezTo>
                  <a:pt x="154" y="131"/>
                  <a:pt x="155" y="132"/>
                  <a:pt x="154" y="132"/>
                </a:cubicBezTo>
                <a:cubicBezTo>
                  <a:pt x="154" y="132"/>
                  <a:pt x="154" y="131"/>
                  <a:pt x="154" y="131"/>
                </a:cubicBezTo>
                <a:cubicBezTo>
                  <a:pt x="154" y="132"/>
                  <a:pt x="154" y="132"/>
                  <a:pt x="154" y="132"/>
                </a:cubicBezTo>
                <a:cubicBezTo>
                  <a:pt x="155" y="132"/>
                  <a:pt x="155" y="133"/>
                  <a:pt x="154" y="133"/>
                </a:cubicBezTo>
                <a:cubicBezTo>
                  <a:pt x="155" y="133"/>
                  <a:pt x="155" y="133"/>
                  <a:pt x="155" y="133"/>
                </a:cubicBezTo>
                <a:close/>
                <a:moveTo>
                  <a:pt x="154" y="138"/>
                </a:moveTo>
                <a:cubicBezTo>
                  <a:pt x="154" y="137"/>
                  <a:pt x="154" y="137"/>
                  <a:pt x="154" y="137"/>
                </a:cubicBezTo>
                <a:cubicBezTo>
                  <a:pt x="154" y="137"/>
                  <a:pt x="153" y="138"/>
                  <a:pt x="154" y="138"/>
                </a:cubicBezTo>
                <a:close/>
                <a:moveTo>
                  <a:pt x="153" y="135"/>
                </a:moveTo>
                <a:cubicBezTo>
                  <a:pt x="154" y="135"/>
                  <a:pt x="153" y="136"/>
                  <a:pt x="154" y="137"/>
                </a:cubicBezTo>
                <a:cubicBezTo>
                  <a:pt x="154" y="136"/>
                  <a:pt x="154" y="136"/>
                  <a:pt x="154" y="135"/>
                </a:cubicBezTo>
                <a:cubicBezTo>
                  <a:pt x="154" y="135"/>
                  <a:pt x="154" y="135"/>
                  <a:pt x="153" y="135"/>
                </a:cubicBezTo>
                <a:close/>
                <a:moveTo>
                  <a:pt x="157" y="138"/>
                </a:moveTo>
                <a:cubicBezTo>
                  <a:pt x="157" y="138"/>
                  <a:pt x="157" y="137"/>
                  <a:pt x="157" y="137"/>
                </a:cubicBezTo>
                <a:cubicBezTo>
                  <a:pt x="157" y="137"/>
                  <a:pt x="157" y="137"/>
                  <a:pt x="157" y="137"/>
                </a:cubicBezTo>
                <a:cubicBezTo>
                  <a:pt x="157" y="137"/>
                  <a:pt x="156" y="137"/>
                  <a:pt x="156" y="137"/>
                </a:cubicBezTo>
                <a:cubicBezTo>
                  <a:pt x="157" y="137"/>
                  <a:pt x="156" y="137"/>
                  <a:pt x="156" y="137"/>
                </a:cubicBezTo>
                <a:cubicBezTo>
                  <a:pt x="157" y="137"/>
                  <a:pt x="157" y="138"/>
                  <a:pt x="157" y="138"/>
                </a:cubicBezTo>
                <a:cubicBezTo>
                  <a:pt x="157" y="138"/>
                  <a:pt x="157" y="138"/>
                  <a:pt x="157" y="138"/>
                </a:cubicBezTo>
                <a:close/>
                <a:moveTo>
                  <a:pt x="154" y="131"/>
                </a:moveTo>
                <a:cubicBezTo>
                  <a:pt x="155" y="131"/>
                  <a:pt x="154" y="130"/>
                  <a:pt x="154" y="130"/>
                </a:cubicBezTo>
                <a:cubicBezTo>
                  <a:pt x="154" y="130"/>
                  <a:pt x="154" y="130"/>
                  <a:pt x="154" y="130"/>
                </a:cubicBezTo>
                <a:cubicBezTo>
                  <a:pt x="154" y="130"/>
                  <a:pt x="154" y="131"/>
                  <a:pt x="154" y="131"/>
                </a:cubicBezTo>
                <a:cubicBezTo>
                  <a:pt x="154" y="131"/>
                  <a:pt x="154" y="131"/>
                  <a:pt x="154" y="131"/>
                </a:cubicBezTo>
                <a:close/>
                <a:moveTo>
                  <a:pt x="156" y="137"/>
                </a:moveTo>
                <a:cubicBezTo>
                  <a:pt x="156" y="137"/>
                  <a:pt x="156" y="137"/>
                  <a:pt x="156" y="138"/>
                </a:cubicBezTo>
                <a:cubicBezTo>
                  <a:pt x="157" y="138"/>
                  <a:pt x="157" y="137"/>
                  <a:pt x="156" y="137"/>
                </a:cubicBezTo>
                <a:close/>
                <a:moveTo>
                  <a:pt x="156" y="137"/>
                </a:moveTo>
                <a:cubicBezTo>
                  <a:pt x="156" y="137"/>
                  <a:pt x="156" y="136"/>
                  <a:pt x="156" y="136"/>
                </a:cubicBezTo>
                <a:cubicBezTo>
                  <a:pt x="155" y="136"/>
                  <a:pt x="155" y="136"/>
                  <a:pt x="155" y="136"/>
                </a:cubicBezTo>
                <a:cubicBezTo>
                  <a:pt x="155" y="136"/>
                  <a:pt x="155" y="136"/>
                  <a:pt x="155" y="136"/>
                </a:cubicBezTo>
                <a:cubicBezTo>
                  <a:pt x="155" y="137"/>
                  <a:pt x="155" y="137"/>
                  <a:pt x="155" y="137"/>
                </a:cubicBezTo>
                <a:cubicBezTo>
                  <a:pt x="155" y="137"/>
                  <a:pt x="156" y="137"/>
                  <a:pt x="156" y="137"/>
                </a:cubicBezTo>
                <a:close/>
                <a:moveTo>
                  <a:pt x="159" y="149"/>
                </a:moveTo>
                <a:cubicBezTo>
                  <a:pt x="159" y="149"/>
                  <a:pt x="158" y="149"/>
                  <a:pt x="159" y="150"/>
                </a:cubicBezTo>
                <a:cubicBezTo>
                  <a:pt x="159" y="149"/>
                  <a:pt x="159" y="149"/>
                  <a:pt x="159" y="149"/>
                </a:cubicBezTo>
                <a:close/>
                <a:moveTo>
                  <a:pt x="162" y="153"/>
                </a:moveTo>
                <a:cubicBezTo>
                  <a:pt x="162" y="153"/>
                  <a:pt x="162" y="153"/>
                  <a:pt x="162" y="153"/>
                </a:cubicBezTo>
                <a:cubicBezTo>
                  <a:pt x="162" y="153"/>
                  <a:pt x="162" y="153"/>
                  <a:pt x="162" y="153"/>
                </a:cubicBezTo>
                <a:cubicBezTo>
                  <a:pt x="162" y="153"/>
                  <a:pt x="162" y="153"/>
                  <a:pt x="162" y="153"/>
                </a:cubicBezTo>
                <a:close/>
                <a:moveTo>
                  <a:pt x="163" y="155"/>
                </a:moveTo>
                <a:cubicBezTo>
                  <a:pt x="163" y="155"/>
                  <a:pt x="163" y="155"/>
                  <a:pt x="163" y="155"/>
                </a:cubicBezTo>
                <a:cubicBezTo>
                  <a:pt x="163" y="155"/>
                  <a:pt x="163" y="155"/>
                  <a:pt x="163" y="155"/>
                </a:cubicBezTo>
                <a:close/>
                <a:moveTo>
                  <a:pt x="159" y="159"/>
                </a:moveTo>
                <a:cubicBezTo>
                  <a:pt x="159" y="159"/>
                  <a:pt x="159" y="158"/>
                  <a:pt x="159" y="157"/>
                </a:cubicBezTo>
                <a:cubicBezTo>
                  <a:pt x="159" y="157"/>
                  <a:pt x="159" y="157"/>
                  <a:pt x="159" y="157"/>
                </a:cubicBezTo>
                <a:cubicBezTo>
                  <a:pt x="159" y="158"/>
                  <a:pt x="159" y="158"/>
                  <a:pt x="159" y="159"/>
                </a:cubicBezTo>
                <a:cubicBezTo>
                  <a:pt x="159" y="159"/>
                  <a:pt x="159" y="160"/>
                  <a:pt x="159" y="159"/>
                </a:cubicBezTo>
                <a:close/>
                <a:moveTo>
                  <a:pt x="160" y="141"/>
                </a:moveTo>
                <a:cubicBezTo>
                  <a:pt x="160" y="141"/>
                  <a:pt x="160" y="141"/>
                  <a:pt x="160" y="142"/>
                </a:cubicBezTo>
                <a:cubicBezTo>
                  <a:pt x="161" y="141"/>
                  <a:pt x="160" y="141"/>
                  <a:pt x="160" y="141"/>
                </a:cubicBezTo>
                <a:close/>
                <a:moveTo>
                  <a:pt x="159" y="146"/>
                </a:moveTo>
                <a:cubicBezTo>
                  <a:pt x="159" y="146"/>
                  <a:pt x="159" y="146"/>
                  <a:pt x="159" y="146"/>
                </a:cubicBezTo>
                <a:cubicBezTo>
                  <a:pt x="159" y="147"/>
                  <a:pt x="159" y="147"/>
                  <a:pt x="159" y="147"/>
                </a:cubicBezTo>
                <a:cubicBezTo>
                  <a:pt x="159" y="147"/>
                  <a:pt x="159" y="147"/>
                  <a:pt x="159" y="147"/>
                </a:cubicBezTo>
                <a:cubicBezTo>
                  <a:pt x="160" y="148"/>
                  <a:pt x="159" y="148"/>
                  <a:pt x="160" y="149"/>
                </a:cubicBezTo>
                <a:cubicBezTo>
                  <a:pt x="160" y="148"/>
                  <a:pt x="159" y="147"/>
                  <a:pt x="160" y="146"/>
                </a:cubicBezTo>
                <a:cubicBezTo>
                  <a:pt x="160" y="146"/>
                  <a:pt x="160" y="147"/>
                  <a:pt x="160" y="147"/>
                </a:cubicBezTo>
                <a:cubicBezTo>
                  <a:pt x="160" y="147"/>
                  <a:pt x="160" y="147"/>
                  <a:pt x="160" y="147"/>
                </a:cubicBezTo>
                <a:cubicBezTo>
                  <a:pt x="160" y="148"/>
                  <a:pt x="160" y="147"/>
                  <a:pt x="160" y="147"/>
                </a:cubicBezTo>
                <a:cubicBezTo>
                  <a:pt x="160" y="147"/>
                  <a:pt x="160" y="148"/>
                  <a:pt x="160" y="148"/>
                </a:cubicBezTo>
                <a:cubicBezTo>
                  <a:pt x="161" y="148"/>
                  <a:pt x="161" y="147"/>
                  <a:pt x="161" y="148"/>
                </a:cubicBezTo>
                <a:cubicBezTo>
                  <a:pt x="161" y="147"/>
                  <a:pt x="160" y="147"/>
                  <a:pt x="160" y="146"/>
                </a:cubicBezTo>
                <a:cubicBezTo>
                  <a:pt x="160" y="146"/>
                  <a:pt x="160" y="146"/>
                  <a:pt x="160" y="146"/>
                </a:cubicBezTo>
                <a:cubicBezTo>
                  <a:pt x="160" y="146"/>
                  <a:pt x="160" y="145"/>
                  <a:pt x="160" y="145"/>
                </a:cubicBezTo>
                <a:cubicBezTo>
                  <a:pt x="160" y="145"/>
                  <a:pt x="160" y="145"/>
                  <a:pt x="160" y="145"/>
                </a:cubicBezTo>
                <a:cubicBezTo>
                  <a:pt x="160" y="145"/>
                  <a:pt x="159" y="146"/>
                  <a:pt x="159" y="146"/>
                </a:cubicBezTo>
                <a:close/>
                <a:moveTo>
                  <a:pt x="160" y="139"/>
                </a:moveTo>
                <a:cubicBezTo>
                  <a:pt x="160" y="139"/>
                  <a:pt x="160" y="140"/>
                  <a:pt x="160" y="141"/>
                </a:cubicBezTo>
                <a:cubicBezTo>
                  <a:pt x="160" y="140"/>
                  <a:pt x="160" y="139"/>
                  <a:pt x="160" y="139"/>
                </a:cubicBezTo>
                <a:close/>
                <a:moveTo>
                  <a:pt x="163" y="153"/>
                </a:moveTo>
                <a:cubicBezTo>
                  <a:pt x="163" y="153"/>
                  <a:pt x="163" y="154"/>
                  <a:pt x="163" y="154"/>
                </a:cubicBezTo>
                <a:cubicBezTo>
                  <a:pt x="163" y="154"/>
                  <a:pt x="163" y="154"/>
                  <a:pt x="163" y="154"/>
                </a:cubicBezTo>
                <a:cubicBezTo>
                  <a:pt x="164" y="154"/>
                  <a:pt x="164" y="154"/>
                  <a:pt x="164" y="154"/>
                </a:cubicBezTo>
                <a:cubicBezTo>
                  <a:pt x="164" y="153"/>
                  <a:pt x="164" y="153"/>
                  <a:pt x="164" y="153"/>
                </a:cubicBezTo>
                <a:cubicBezTo>
                  <a:pt x="164" y="154"/>
                  <a:pt x="163" y="153"/>
                  <a:pt x="163" y="154"/>
                </a:cubicBezTo>
                <a:cubicBezTo>
                  <a:pt x="163" y="153"/>
                  <a:pt x="163" y="153"/>
                  <a:pt x="163" y="153"/>
                </a:cubicBezTo>
                <a:close/>
                <a:moveTo>
                  <a:pt x="161" y="145"/>
                </a:moveTo>
                <a:cubicBezTo>
                  <a:pt x="161" y="145"/>
                  <a:pt x="161" y="145"/>
                  <a:pt x="161" y="145"/>
                </a:cubicBezTo>
                <a:cubicBezTo>
                  <a:pt x="161" y="145"/>
                  <a:pt x="161" y="145"/>
                  <a:pt x="161" y="145"/>
                </a:cubicBezTo>
                <a:cubicBezTo>
                  <a:pt x="161" y="145"/>
                  <a:pt x="161" y="145"/>
                  <a:pt x="161" y="145"/>
                </a:cubicBezTo>
                <a:close/>
                <a:moveTo>
                  <a:pt x="162" y="164"/>
                </a:moveTo>
                <a:cubicBezTo>
                  <a:pt x="162" y="164"/>
                  <a:pt x="162" y="164"/>
                  <a:pt x="162" y="163"/>
                </a:cubicBezTo>
                <a:cubicBezTo>
                  <a:pt x="162" y="163"/>
                  <a:pt x="162" y="164"/>
                  <a:pt x="162" y="164"/>
                </a:cubicBezTo>
                <a:close/>
                <a:moveTo>
                  <a:pt x="164" y="156"/>
                </a:moveTo>
                <a:cubicBezTo>
                  <a:pt x="164" y="156"/>
                  <a:pt x="164" y="156"/>
                  <a:pt x="164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4" y="156"/>
                  <a:pt x="165" y="155"/>
                  <a:pt x="164" y="155"/>
                </a:cubicBezTo>
                <a:cubicBezTo>
                  <a:pt x="164" y="156"/>
                  <a:pt x="164" y="156"/>
                  <a:pt x="164" y="156"/>
                </a:cubicBezTo>
                <a:close/>
                <a:moveTo>
                  <a:pt x="163" y="161"/>
                </a:moveTo>
                <a:cubicBezTo>
                  <a:pt x="163" y="161"/>
                  <a:pt x="163" y="160"/>
                  <a:pt x="163" y="160"/>
                </a:cubicBezTo>
                <a:cubicBezTo>
                  <a:pt x="163" y="160"/>
                  <a:pt x="163" y="161"/>
                  <a:pt x="163" y="161"/>
                </a:cubicBezTo>
                <a:cubicBezTo>
                  <a:pt x="162" y="160"/>
                  <a:pt x="163" y="159"/>
                  <a:pt x="162" y="159"/>
                </a:cubicBezTo>
                <a:cubicBezTo>
                  <a:pt x="162" y="160"/>
                  <a:pt x="161" y="160"/>
                  <a:pt x="162" y="161"/>
                </a:cubicBezTo>
                <a:cubicBezTo>
                  <a:pt x="162" y="160"/>
                  <a:pt x="162" y="160"/>
                  <a:pt x="162" y="160"/>
                </a:cubicBezTo>
                <a:cubicBezTo>
                  <a:pt x="162" y="160"/>
                  <a:pt x="162" y="161"/>
                  <a:pt x="163" y="161"/>
                </a:cubicBezTo>
                <a:cubicBezTo>
                  <a:pt x="163" y="161"/>
                  <a:pt x="163" y="161"/>
                  <a:pt x="163" y="161"/>
                </a:cubicBezTo>
                <a:close/>
                <a:moveTo>
                  <a:pt x="160" y="167"/>
                </a:moveTo>
                <a:cubicBezTo>
                  <a:pt x="161" y="166"/>
                  <a:pt x="159" y="166"/>
                  <a:pt x="160" y="165"/>
                </a:cubicBezTo>
                <a:cubicBezTo>
                  <a:pt x="160" y="165"/>
                  <a:pt x="160" y="165"/>
                  <a:pt x="160" y="166"/>
                </a:cubicBezTo>
                <a:cubicBezTo>
                  <a:pt x="161" y="166"/>
                  <a:pt x="160" y="165"/>
                  <a:pt x="160" y="164"/>
                </a:cubicBezTo>
                <a:cubicBezTo>
                  <a:pt x="160" y="165"/>
                  <a:pt x="160" y="165"/>
                  <a:pt x="160" y="165"/>
                </a:cubicBezTo>
                <a:cubicBezTo>
                  <a:pt x="160" y="165"/>
                  <a:pt x="160" y="164"/>
                  <a:pt x="160" y="164"/>
                </a:cubicBezTo>
                <a:cubicBezTo>
                  <a:pt x="160" y="164"/>
                  <a:pt x="159" y="164"/>
                  <a:pt x="159" y="164"/>
                </a:cubicBezTo>
                <a:cubicBezTo>
                  <a:pt x="159" y="166"/>
                  <a:pt x="160" y="167"/>
                  <a:pt x="160" y="169"/>
                </a:cubicBezTo>
                <a:cubicBezTo>
                  <a:pt x="161" y="169"/>
                  <a:pt x="160" y="168"/>
                  <a:pt x="161" y="168"/>
                </a:cubicBezTo>
                <a:cubicBezTo>
                  <a:pt x="161" y="168"/>
                  <a:pt x="161" y="168"/>
                  <a:pt x="161" y="168"/>
                </a:cubicBezTo>
                <a:cubicBezTo>
                  <a:pt x="161" y="168"/>
                  <a:pt x="161" y="168"/>
                  <a:pt x="161" y="168"/>
                </a:cubicBezTo>
                <a:cubicBezTo>
                  <a:pt x="161" y="168"/>
                  <a:pt x="161" y="168"/>
                  <a:pt x="160" y="167"/>
                </a:cubicBezTo>
                <a:close/>
                <a:moveTo>
                  <a:pt x="164" y="159"/>
                </a:moveTo>
                <a:cubicBezTo>
                  <a:pt x="164" y="160"/>
                  <a:pt x="163" y="159"/>
                  <a:pt x="164" y="160"/>
                </a:cubicBezTo>
                <a:cubicBezTo>
                  <a:pt x="164" y="160"/>
                  <a:pt x="164" y="160"/>
                  <a:pt x="164" y="160"/>
                </a:cubicBezTo>
                <a:cubicBezTo>
                  <a:pt x="164" y="159"/>
                  <a:pt x="164" y="159"/>
                  <a:pt x="164" y="159"/>
                </a:cubicBezTo>
                <a:close/>
                <a:moveTo>
                  <a:pt x="164" y="158"/>
                </a:moveTo>
                <a:cubicBezTo>
                  <a:pt x="164" y="159"/>
                  <a:pt x="165" y="159"/>
                  <a:pt x="164" y="159"/>
                </a:cubicBezTo>
                <a:cubicBezTo>
                  <a:pt x="165" y="159"/>
                  <a:pt x="165" y="158"/>
                  <a:pt x="164" y="158"/>
                </a:cubicBezTo>
                <a:close/>
                <a:moveTo>
                  <a:pt x="164" y="157"/>
                </a:moveTo>
                <a:cubicBezTo>
                  <a:pt x="164" y="157"/>
                  <a:pt x="164" y="157"/>
                  <a:pt x="164" y="157"/>
                </a:cubicBezTo>
                <a:cubicBezTo>
                  <a:pt x="164" y="157"/>
                  <a:pt x="164" y="157"/>
                  <a:pt x="164" y="157"/>
                </a:cubicBezTo>
                <a:cubicBezTo>
                  <a:pt x="164" y="157"/>
                  <a:pt x="164" y="157"/>
                  <a:pt x="164" y="157"/>
                </a:cubicBezTo>
                <a:cubicBezTo>
                  <a:pt x="164" y="157"/>
                  <a:pt x="164" y="157"/>
                  <a:pt x="164" y="158"/>
                </a:cubicBezTo>
                <a:cubicBezTo>
                  <a:pt x="164" y="157"/>
                  <a:pt x="164" y="157"/>
                  <a:pt x="164" y="157"/>
                </a:cubicBezTo>
                <a:close/>
                <a:moveTo>
                  <a:pt x="159" y="160"/>
                </a:moveTo>
                <a:cubicBezTo>
                  <a:pt x="159" y="160"/>
                  <a:pt x="159" y="160"/>
                  <a:pt x="158" y="160"/>
                </a:cubicBezTo>
                <a:cubicBezTo>
                  <a:pt x="158" y="160"/>
                  <a:pt x="158" y="160"/>
                  <a:pt x="159" y="160"/>
                </a:cubicBezTo>
                <a:close/>
                <a:moveTo>
                  <a:pt x="150" y="124"/>
                </a:moveTo>
                <a:cubicBezTo>
                  <a:pt x="150" y="124"/>
                  <a:pt x="150" y="124"/>
                  <a:pt x="150" y="123"/>
                </a:cubicBezTo>
                <a:cubicBezTo>
                  <a:pt x="150" y="123"/>
                  <a:pt x="150" y="123"/>
                  <a:pt x="150" y="123"/>
                </a:cubicBezTo>
                <a:cubicBezTo>
                  <a:pt x="150" y="123"/>
                  <a:pt x="150" y="124"/>
                  <a:pt x="150" y="124"/>
                </a:cubicBezTo>
                <a:cubicBezTo>
                  <a:pt x="150" y="124"/>
                  <a:pt x="150" y="123"/>
                  <a:pt x="149" y="123"/>
                </a:cubicBezTo>
                <a:cubicBezTo>
                  <a:pt x="150" y="124"/>
                  <a:pt x="150" y="124"/>
                  <a:pt x="150" y="124"/>
                </a:cubicBezTo>
                <a:close/>
                <a:moveTo>
                  <a:pt x="150" y="126"/>
                </a:moveTo>
                <a:cubicBezTo>
                  <a:pt x="150" y="125"/>
                  <a:pt x="150" y="125"/>
                  <a:pt x="150" y="125"/>
                </a:cubicBezTo>
                <a:cubicBezTo>
                  <a:pt x="150" y="125"/>
                  <a:pt x="150" y="126"/>
                  <a:pt x="150" y="126"/>
                </a:cubicBezTo>
                <a:close/>
                <a:moveTo>
                  <a:pt x="150" y="122"/>
                </a:moveTo>
                <a:cubicBezTo>
                  <a:pt x="150" y="123"/>
                  <a:pt x="150" y="123"/>
                  <a:pt x="151" y="123"/>
                </a:cubicBezTo>
                <a:cubicBezTo>
                  <a:pt x="151" y="123"/>
                  <a:pt x="151" y="122"/>
                  <a:pt x="150" y="122"/>
                </a:cubicBezTo>
                <a:close/>
                <a:moveTo>
                  <a:pt x="150" y="121"/>
                </a:moveTo>
                <a:cubicBezTo>
                  <a:pt x="150" y="122"/>
                  <a:pt x="150" y="121"/>
                  <a:pt x="150" y="122"/>
                </a:cubicBezTo>
                <a:cubicBezTo>
                  <a:pt x="150" y="122"/>
                  <a:pt x="150" y="122"/>
                  <a:pt x="150" y="122"/>
                </a:cubicBezTo>
                <a:cubicBezTo>
                  <a:pt x="150" y="122"/>
                  <a:pt x="150" y="122"/>
                  <a:pt x="150" y="122"/>
                </a:cubicBezTo>
                <a:cubicBezTo>
                  <a:pt x="150" y="122"/>
                  <a:pt x="150" y="122"/>
                  <a:pt x="151" y="122"/>
                </a:cubicBezTo>
                <a:cubicBezTo>
                  <a:pt x="150" y="122"/>
                  <a:pt x="150" y="122"/>
                  <a:pt x="150" y="121"/>
                </a:cubicBezTo>
                <a:close/>
                <a:moveTo>
                  <a:pt x="149" y="123"/>
                </a:moveTo>
                <a:cubicBezTo>
                  <a:pt x="150" y="123"/>
                  <a:pt x="150" y="122"/>
                  <a:pt x="149" y="122"/>
                </a:cubicBezTo>
                <a:cubicBezTo>
                  <a:pt x="149" y="122"/>
                  <a:pt x="149" y="122"/>
                  <a:pt x="149" y="123"/>
                </a:cubicBezTo>
                <a:close/>
                <a:moveTo>
                  <a:pt x="151" y="127"/>
                </a:moveTo>
                <a:cubicBezTo>
                  <a:pt x="151" y="127"/>
                  <a:pt x="151" y="126"/>
                  <a:pt x="150" y="126"/>
                </a:cubicBezTo>
                <a:cubicBezTo>
                  <a:pt x="150" y="127"/>
                  <a:pt x="151" y="128"/>
                  <a:pt x="151" y="128"/>
                </a:cubicBezTo>
                <a:cubicBezTo>
                  <a:pt x="151" y="128"/>
                  <a:pt x="151" y="127"/>
                  <a:pt x="151" y="127"/>
                </a:cubicBezTo>
                <a:close/>
                <a:moveTo>
                  <a:pt x="150" y="121"/>
                </a:moveTo>
                <a:cubicBezTo>
                  <a:pt x="150" y="121"/>
                  <a:pt x="150" y="120"/>
                  <a:pt x="150" y="120"/>
                </a:cubicBezTo>
                <a:cubicBezTo>
                  <a:pt x="150" y="121"/>
                  <a:pt x="150" y="121"/>
                  <a:pt x="150" y="121"/>
                </a:cubicBezTo>
                <a:close/>
                <a:moveTo>
                  <a:pt x="153" y="125"/>
                </a:moveTo>
                <a:cubicBezTo>
                  <a:pt x="153" y="125"/>
                  <a:pt x="153" y="125"/>
                  <a:pt x="152" y="125"/>
                </a:cubicBezTo>
                <a:cubicBezTo>
                  <a:pt x="152" y="125"/>
                  <a:pt x="153" y="125"/>
                  <a:pt x="152" y="125"/>
                </a:cubicBezTo>
                <a:cubicBezTo>
                  <a:pt x="152" y="125"/>
                  <a:pt x="152" y="125"/>
                  <a:pt x="152" y="124"/>
                </a:cubicBezTo>
                <a:cubicBezTo>
                  <a:pt x="151" y="125"/>
                  <a:pt x="152" y="125"/>
                  <a:pt x="152" y="125"/>
                </a:cubicBezTo>
                <a:cubicBezTo>
                  <a:pt x="152" y="125"/>
                  <a:pt x="152" y="126"/>
                  <a:pt x="153" y="126"/>
                </a:cubicBezTo>
                <a:cubicBezTo>
                  <a:pt x="153" y="126"/>
                  <a:pt x="153" y="126"/>
                  <a:pt x="153" y="126"/>
                </a:cubicBezTo>
                <a:cubicBezTo>
                  <a:pt x="154" y="126"/>
                  <a:pt x="153" y="127"/>
                  <a:pt x="154" y="127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54" y="126"/>
                  <a:pt x="154" y="125"/>
                  <a:pt x="154" y="125"/>
                </a:cubicBezTo>
                <a:cubicBezTo>
                  <a:pt x="154" y="125"/>
                  <a:pt x="154" y="126"/>
                  <a:pt x="154" y="126"/>
                </a:cubicBezTo>
                <a:cubicBezTo>
                  <a:pt x="153" y="126"/>
                  <a:pt x="153" y="124"/>
                  <a:pt x="153" y="124"/>
                </a:cubicBezTo>
                <a:cubicBezTo>
                  <a:pt x="153" y="124"/>
                  <a:pt x="153" y="125"/>
                  <a:pt x="153" y="125"/>
                </a:cubicBezTo>
                <a:close/>
                <a:moveTo>
                  <a:pt x="154" y="123"/>
                </a:moveTo>
                <a:cubicBezTo>
                  <a:pt x="154" y="122"/>
                  <a:pt x="154" y="122"/>
                  <a:pt x="154" y="122"/>
                </a:cubicBezTo>
                <a:cubicBezTo>
                  <a:pt x="154" y="122"/>
                  <a:pt x="154" y="122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lose/>
                <a:moveTo>
                  <a:pt x="154" y="125"/>
                </a:moveTo>
                <a:cubicBezTo>
                  <a:pt x="154" y="125"/>
                  <a:pt x="154" y="125"/>
                  <a:pt x="154" y="125"/>
                </a:cubicBezTo>
                <a:cubicBezTo>
                  <a:pt x="154" y="125"/>
                  <a:pt x="155" y="125"/>
                  <a:pt x="154" y="125"/>
                </a:cubicBezTo>
                <a:cubicBezTo>
                  <a:pt x="154" y="125"/>
                  <a:pt x="154" y="125"/>
                  <a:pt x="154" y="125"/>
                </a:cubicBezTo>
                <a:cubicBezTo>
                  <a:pt x="154" y="125"/>
                  <a:pt x="154" y="125"/>
                  <a:pt x="154" y="125"/>
                </a:cubicBezTo>
                <a:close/>
                <a:moveTo>
                  <a:pt x="151" y="126"/>
                </a:moveTo>
                <a:cubicBezTo>
                  <a:pt x="151" y="127"/>
                  <a:pt x="151" y="127"/>
                  <a:pt x="151" y="127"/>
                </a:cubicBezTo>
                <a:cubicBezTo>
                  <a:pt x="151" y="127"/>
                  <a:pt x="151" y="126"/>
                  <a:pt x="151" y="126"/>
                </a:cubicBezTo>
                <a:close/>
                <a:moveTo>
                  <a:pt x="153" y="128"/>
                </a:moveTo>
                <a:cubicBezTo>
                  <a:pt x="153" y="128"/>
                  <a:pt x="153" y="129"/>
                  <a:pt x="153" y="130"/>
                </a:cubicBezTo>
                <a:cubicBezTo>
                  <a:pt x="153" y="129"/>
                  <a:pt x="153" y="130"/>
                  <a:pt x="153" y="130"/>
                </a:cubicBezTo>
                <a:cubicBezTo>
                  <a:pt x="154" y="130"/>
                  <a:pt x="154" y="130"/>
                  <a:pt x="154" y="129"/>
                </a:cubicBezTo>
                <a:cubicBezTo>
                  <a:pt x="154" y="129"/>
                  <a:pt x="153" y="129"/>
                  <a:pt x="153" y="129"/>
                </a:cubicBezTo>
                <a:cubicBezTo>
                  <a:pt x="153" y="129"/>
                  <a:pt x="153" y="128"/>
                  <a:pt x="153" y="128"/>
                </a:cubicBezTo>
                <a:cubicBezTo>
                  <a:pt x="153" y="128"/>
                  <a:pt x="153" y="128"/>
                  <a:pt x="153" y="128"/>
                </a:cubicBezTo>
                <a:close/>
                <a:moveTo>
                  <a:pt x="152" y="121"/>
                </a:moveTo>
                <a:cubicBezTo>
                  <a:pt x="151" y="121"/>
                  <a:pt x="151" y="121"/>
                  <a:pt x="151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1"/>
                  <a:pt x="152" y="122"/>
                  <a:pt x="151" y="122"/>
                </a:cubicBezTo>
                <a:cubicBezTo>
                  <a:pt x="152" y="122"/>
                  <a:pt x="152" y="122"/>
                  <a:pt x="152" y="123"/>
                </a:cubicBezTo>
                <a:cubicBezTo>
                  <a:pt x="152" y="123"/>
                  <a:pt x="152" y="123"/>
                  <a:pt x="152" y="123"/>
                </a:cubicBezTo>
                <a:cubicBezTo>
                  <a:pt x="152" y="123"/>
                  <a:pt x="152" y="124"/>
                  <a:pt x="153" y="124"/>
                </a:cubicBezTo>
                <a:cubicBezTo>
                  <a:pt x="152" y="124"/>
                  <a:pt x="152" y="123"/>
                  <a:pt x="152" y="123"/>
                </a:cubicBezTo>
                <a:cubicBezTo>
                  <a:pt x="152" y="123"/>
                  <a:pt x="153" y="123"/>
                  <a:pt x="153" y="123"/>
                </a:cubicBezTo>
                <a:cubicBezTo>
                  <a:pt x="153" y="123"/>
                  <a:pt x="153" y="122"/>
                  <a:pt x="153" y="122"/>
                </a:cubicBezTo>
                <a:cubicBezTo>
                  <a:pt x="152" y="122"/>
                  <a:pt x="152" y="122"/>
                  <a:pt x="152" y="122"/>
                </a:cubicBezTo>
                <a:cubicBezTo>
                  <a:pt x="152" y="122"/>
                  <a:pt x="153" y="123"/>
                  <a:pt x="152" y="123"/>
                </a:cubicBezTo>
                <a:cubicBezTo>
                  <a:pt x="152" y="122"/>
                  <a:pt x="152" y="121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lose/>
                <a:moveTo>
                  <a:pt x="153" y="121"/>
                </a:moveTo>
                <a:cubicBezTo>
                  <a:pt x="153" y="121"/>
                  <a:pt x="154" y="122"/>
                  <a:pt x="154" y="123"/>
                </a:cubicBezTo>
                <a:cubicBezTo>
                  <a:pt x="154" y="122"/>
                  <a:pt x="153" y="122"/>
                  <a:pt x="153" y="121"/>
                </a:cubicBezTo>
                <a:close/>
                <a:moveTo>
                  <a:pt x="149" y="122"/>
                </a:moveTo>
                <a:cubicBezTo>
                  <a:pt x="149" y="122"/>
                  <a:pt x="149" y="121"/>
                  <a:pt x="149" y="121"/>
                </a:cubicBezTo>
                <a:cubicBezTo>
                  <a:pt x="149" y="122"/>
                  <a:pt x="149" y="122"/>
                  <a:pt x="149" y="122"/>
                </a:cubicBezTo>
                <a:close/>
                <a:moveTo>
                  <a:pt x="152" y="130"/>
                </a:moveTo>
                <a:cubicBezTo>
                  <a:pt x="153" y="131"/>
                  <a:pt x="153" y="132"/>
                  <a:pt x="153" y="133"/>
                </a:cubicBezTo>
                <a:cubicBezTo>
                  <a:pt x="153" y="132"/>
                  <a:pt x="153" y="130"/>
                  <a:pt x="152" y="130"/>
                </a:cubicBezTo>
                <a:close/>
                <a:moveTo>
                  <a:pt x="152" y="128"/>
                </a:moveTo>
                <a:cubicBezTo>
                  <a:pt x="152" y="128"/>
                  <a:pt x="151" y="129"/>
                  <a:pt x="152" y="129"/>
                </a:cubicBezTo>
                <a:cubicBezTo>
                  <a:pt x="152" y="128"/>
                  <a:pt x="152" y="128"/>
                  <a:pt x="152" y="128"/>
                </a:cubicBezTo>
                <a:close/>
                <a:moveTo>
                  <a:pt x="148" y="116"/>
                </a:moveTo>
                <a:cubicBezTo>
                  <a:pt x="148" y="116"/>
                  <a:pt x="147" y="116"/>
                  <a:pt x="147" y="116"/>
                </a:cubicBezTo>
                <a:cubicBezTo>
                  <a:pt x="148" y="116"/>
                  <a:pt x="147" y="116"/>
                  <a:pt x="147" y="116"/>
                </a:cubicBezTo>
                <a:cubicBezTo>
                  <a:pt x="148" y="116"/>
                  <a:pt x="147" y="116"/>
                  <a:pt x="148" y="116"/>
                </a:cubicBezTo>
                <a:cubicBezTo>
                  <a:pt x="148" y="116"/>
                  <a:pt x="148" y="115"/>
                  <a:pt x="148" y="115"/>
                </a:cubicBezTo>
                <a:cubicBezTo>
                  <a:pt x="148" y="115"/>
                  <a:pt x="148" y="115"/>
                  <a:pt x="148" y="115"/>
                </a:cubicBezTo>
                <a:cubicBezTo>
                  <a:pt x="147" y="116"/>
                  <a:pt x="148" y="115"/>
                  <a:pt x="147" y="115"/>
                </a:cubicBezTo>
                <a:cubicBezTo>
                  <a:pt x="147" y="115"/>
                  <a:pt x="147" y="115"/>
                  <a:pt x="147" y="115"/>
                </a:cubicBezTo>
                <a:cubicBezTo>
                  <a:pt x="147" y="115"/>
                  <a:pt x="147" y="115"/>
                  <a:pt x="147" y="115"/>
                </a:cubicBezTo>
                <a:cubicBezTo>
                  <a:pt x="147" y="116"/>
                  <a:pt x="147" y="115"/>
                  <a:pt x="147" y="116"/>
                </a:cubicBezTo>
                <a:cubicBezTo>
                  <a:pt x="147" y="116"/>
                  <a:pt x="148" y="116"/>
                  <a:pt x="147" y="117"/>
                </a:cubicBezTo>
                <a:cubicBezTo>
                  <a:pt x="148" y="117"/>
                  <a:pt x="148" y="116"/>
                  <a:pt x="148" y="116"/>
                </a:cubicBezTo>
                <a:close/>
                <a:moveTo>
                  <a:pt x="153" y="138"/>
                </a:moveTo>
                <a:cubicBezTo>
                  <a:pt x="153" y="138"/>
                  <a:pt x="153" y="138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lose/>
                <a:moveTo>
                  <a:pt x="147" y="112"/>
                </a:moveTo>
                <a:cubicBezTo>
                  <a:pt x="148" y="112"/>
                  <a:pt x="147" y="113"/>
                  <a:pt x="147" y="113"/>
                </a:cubicBezTo>
                <a:cubicBezTo>
                  <a:pt x="148" y="113"/>
                  <a:pt x="147" y="112"/>
                  <a:pt x="148" y="112"/>
                </a:cubicBezTo>
                <a:cubicBezTo>
                  <a:pt x="147" y="112"/>
                  <a:pt x="147" y="112"/>
                  <a:pt x="147" y="112"/>
                </a:cubicBezTo>
                <a:close/>
                <a:moveTo>
                  <a:pt x="152" y="134"/>
                </a:moveTo>
                <a:cubicBezTo>
                  <a:pt x="152" y="134"/>
                  <a:pt x="152" y="135"/>
                  <a:pt x="153" y="134"/>
                </a:cubicBezTo>
                <a:cubicBezTo>
                  <a:pt x="153" y="134"/>
                  <a:pt x="153" y="134"/>
                  <a:pt x="152" y="134"/>
                </a:cubicBezTo>
                <a:close/>
                <a:moveTo>
                  <a:pt x="153" y="134"/>
                </a:moveTo>
                <a:cubicBezTo>
                  <a:pt x="153" y="134"/>
                  <a:pt x="153" y="135"/>
                  <a:pt x="153" y="135"/>
                </a:cubicBezTo>
                <a:cubicBezTo>
                  <a:pt x="153" y="135"/>
                  <a:pt x="153" y="134"/>
                  <a:pt x="153" y="134"/>
                </a:cubicBezTo>
                <a:close/>
                <a:moveTo>
                  <a:pt x="152" y="132"/>
                </a:moveTo>
                <a:cubicBezTo>
                  <a:pt x="152" y="132"/>
                  <a:pt x="152" y="133"/>
                  <a:pt x="153" y="133"/>
                </a:cubicBezTo>
                <a:cubicBezTo>
                  <a:pt x="153" y="132"/>
                  <a:pt x="153" y="132"/>
                  <a:pt x="152" y="132"/>
                </a:cubicBezTo>
                <a:close/>
                <a:moveTo>
                  <a:pt x="147" y="114"/>
                </a:moveTo>
                <a:cubicBezTo>
                  <a:pt x="147" y="115"/>
                  <a:pt x="148" y="115"/>
                  <a:pt x="148" y="115"/>
                </a:cubicBezTo>
                <a:cubicBezTo>
                  <a:pt x="148" y="115"/>
                  <a:pt x="148" y="114"/>
                  <a:pt x="147" y="114"/>
                </a:cubicBezTo>
                <a:close/>
                <a:moveTo>
                  <a:pt x="148" y="118"/>
                </a:moveTo>
                <a:cubicBezTo>
                  <a:pt x="149" y="117"/>
                  <a:pt x="149" y="118"/>
                  <a:pt x="149" y="118"/>
                </a:cubicBezTo>
                <a:cubicBezTo>
                  <a:pt x="149" y="118"/>
                  <a:pt x="149" y="117"/>
                  <a:pt x="149" y="117"/>
                </a:cubicBezTo>
                <a:cubicBezTo>
                  <a:pt x="149" y="117"/>
                  <a:pt x="148" y="117"/>
                  <a:pt x="148" y="117"/>
                </a:cubicBezTo>
                <a:cubicBezTo>
                  <a:pt x="148" y="117"/>
                  <a:pt x="148" y="117"/>
                  <a:pt x="148" y="118"/>
                </a:cubicBezTo>
                <a:close/>
                <a:moveTo>
                  <a:pt x="148" y="119"/>
                </a:moveTo>
                <a:cubicBezTo>
                  <a:pt x="149" y="119"/>
                  <a:pt x="148" y="120"/>
                  <a:pt x="149" y="120"/>
                </a:cubicBezTo>
                <a:cubicBezTo>
                  <a:pt x="149" y="119"/>
                  <a:pt x="148" y="119"/>
                  <a:pt x="149" y="118"/>
                </a:cubicBezTo>
                <a:cubicBezTo>
                  <a:pt x="148" y="119"/>
                  <a:pt x="148" y="119"/>
                  <a:pt x="148" y="119"/>
                </a:cubicBezTo>
                <a:cubicBezTo>
                  <a:pt x="148" y="119"/>
                  <a:pt x="148" y="119"/>
                  <a:pt x="148" y="120"/>
                </a:cubicBezTo>
                <a:cubicBezTo>
                  <a:pt x="148" y="120"/>
                  <a:pt x="148" y="119"/>
                  <a:pt x="148" y="119"/>
                </a:cubicBezTo>
                <a:close/>
                <a:moveTo>
                  <a:pt x="149" y="121"/>
                </a:moveTo>
                <a:cubicBezTo>
                  <a:pt x="149" y="121"/>
                  <a:pt x="149" y="121"/>
                  <a:pt x="149" y="121"/>
                </a:cubicBezTo>
                <a:cubicBezTo>
                  <a:pt x="149" y="121"/>
                  <a:pt x="149" y="120"/>
                  <a:pt x="149" y="121"/>
                </a:cubicBezTo>
                <a:cubicBezTo>
                  <a:pt x="149" y="121"/>
                  <a:pt x="149" y="121"/>
                  <a:pt x="149" y="121"/>
                </a:cubicBezTo>
                <a:close/>
                <a:moveTo>
                  <a:pt x="148" y="115"/>
                </a:moveTo>
                <a:cubicBezTo>
                  <a:pt x="148" y="115"/>
                  <a:pt x="149" y="115"/>
                  <a:pt x="149" y="115"/>
                </a:cubicBezTo>
                <a:cubicBezTo>
                  <a:pt x="148" y="115"/>
                  <a:pt x="149" y="115"/>
                  <a:pt x="148" y="115"/>
                </a:cubicBezTo>
                <a:close/>
                <a:moveTo>
                  <a:pt x="149" y="120"/>
                </a:moveTo>
                <a:cubicBezTo>
                  <a:pt x="150" y="120"/>
                  <a:pt x="149" y="119"/>
                  <a:pt x="149" y="119"/>
                </a:cubicBezTo>
                <a:cubicBezTo>
                  <a:pt x="149" y="119"/>
                  <a:pt x="149" y="119"/>
                  <a:pt x="149" y="119"/>
                </a:cubicBezTo>
                <a:cubicBezTo>
                  <a:pt x="149" y="119"/>
                  <a:pt x="149" y="120"/>
                  <a:pt x="149" y="120"/>
                </a:cubicBezTo>
                <a:cubicBezTo>
                  <a:pt x="149" y="120"/>
                  <a:pt x="149" y="120"/>
                  <a:pt x="149" y="120"/>
                </a:cubicBezTo>
                <a:close/>
                <a:moveTo>
                  <a:pt x="148" y="118"/>
                </a:moveTo>
                <a:cubicBezTo>
                  <a:pt x="148" y="118"/>
                  <a:pt x="148" y="117"/>
                  <a:pt x="148" y="117"/>
                </a:cubicBezTo>
                <a:cubicBezTo>
                  <a:pt x="148" y="117"/>
                  <a:pt x="148" y="118"/>
                  <a:pt x="148" y="118"/>
                </a:cubicBezTo>
                <a:close/>
                <a:moveTo>
                  <a:pt x="161" y="154"/>
                </a:moveTo>
                <a:cubicBezTo>
                  <a:pt x="162" y="154"/>
                  <a:pt x="162" y="154"/>
                  <a:pt x="162" y="154"/>
                </a:cubicBezTo>
                <a:cubicBezTo>
                  <a:pt x="162" y="154"/>
                  <a:pt x="162" y="153"/>
                  <a:pt x="162" y="153"/>
                </a:cubicBezTo>
                <a:cubicBezTo>
                  <a:pt x="162" y="154"/>
                  <a:pt x="161" y="153"/>
                  <a:pt x="161" y="154"/>
                </a:cubicBezTo>
                <a:close/>
                <a:moveTo>
                  <a:pt x="138" y="92"/>
                </a:moveTo>
                <a:cubicBezTo>
                  <a:pt x="138" y="92"/>
                  <a:pt x="139" y="92"/>
                  <a:pt x="138" y="92"/>
                </a:cubicBezTo>
                <a:cubicBezTo>
                  <a:pt x="138" y="92"/>
                  <a:pt x="138" y="91"/>
                  <a:pt x="137" y="90"/>
                </a:cubicBezTo>
                <a:cubicBezTo>
                  <a:pt x="137" y="91"/>
                  <a:pt x="137" y="90"/>
                  <a:pt x="137" y="90"/>
                </a:cubicBezTo>
                <a:cubicBezTo>
                  <a:pt x="137" y="90"/>
                  <a:pt x="137" y="90"/>
                  <a:pt x="137" y="91"/>
                </a:cubicBezTo>
                <a:cubicBezTo>
                  <a:pt x="138" y="91"/>
                  <a:pt x="138" y="92"/>
                  <a:pt x="138" y="92"/>
                </a:cubicBezTo>
                <a:close/>
                <a:moveTo>
                  <a:pt x="136" y="92"/>
                </a:moveTo>
                <a:cubicBezTo>
                  <a:pt x="136" y="92"/>
                  <a:pt x="136" y="92"/>
                  <a:pt x="136" y="92"/>
                </a:cubicBezTo>
                <a:cubicBezTo>
                  <a:pt x="136" y="92"/>
                  <a:pt x="136" y="92"/>
                  <a:pt x="136" y="91"/>
                </a:cubicBezTo>
                <a:cubicBezTo>
                  <a:pt x="136" y="92"/>
                  <a:pt x="135" y="92"/>
                  <a:pt x="136" y="92"/>
                </a:cubicBezTo>
                <a:close/>
                <a:moveTo>
                  <a:pt x="136" y="90"/>
                </a:moveTo>
                <a:cubicBezTo>
                  <a:pt x="136" y="90"/>
                  <a:pt x="136" y="90"/>
                  <a:pt x="136" y="90"/>
                </a:cubicBezTo>
                <a:cubicBezTo>
                  <a:pt x="136" y="90"/>
                  <a:pt x="136" y="90"/>
                  <a:pt x="136" y="90"/>
                </a:cubicBezTo>
                <a:cubicBezTo>
                  <a:pt x="136" y="90"/>
                  <a:pt x="136" y="90"/>
                  <a:pt x="136" y="90"/>
                </a:cubicBezTo>
                <a:close/>
                <a:moveTo>
                  <a:pt x="139" y="93"/>
                </a:moveTo>
                <a:cubicBezTo>
                  <a:pt x="139" y="93"/>
                  <a:pt x="139" y="93"/>
                  <a:pt x="139" y="94"/>
                </a:cubicBezTo>
                <a:cubicBezTo>
                  <a:pt x="139" y="94"/>
                  <a:pt x="139" y="93"/>
                  <a:pt x="139" y="93"/>
                </a:cubicBezTo>
                <a:close/>
                <a:moveTo>
                  <a:pt x="139" y="95"/>
                </a:moveTo>
                <a:cubicBezTo>
                  <a:pt x="139" y="95"/>
                  <a:pt x="139" y="95"/>
                  <a:pt x="139" y="94"/>
                </a:cubicBezTo>
                <a:cubicBezTo>
                  <a:pt x="138" y="95"/>
                  <a:pt x="139" y="95"/>
                  <a:pt x="139" y="95"/>
                </a:cubicBezTo>
                <a:cubicBezTo>
                  <a:pt x="139" y="95"/>
                  <a:pt x="138" y="95"/>
                  <a:pt x="138" y="95"/>
                </a:cubicBezTo>
                <a:cubicBezTo>
                  <a:pt x="138" y="96"/>
                  <a:pt x="139" y="96"/>
                  <a:pt x="139" y="96"/>
                </a:cubicBezTo>
                <a:cubicBezTo>
                  <a:pt x="139" y="96"/>
                  <a:pt x="139" y="95"/>
                  <a:pt x="139" y="95"/>
                </a:cubicBezTo>
                <a:close/>
                <a:moveTo>
                  <a:pt x="138" y="94"/>
                </a:moveTo>
                <a:cubicBezTo>
                  <a:pt x="138" y="94"/>
                  <a:pt x="138" y="93"/>
                  <a:pt x="137" y="93"/>
                </a:cubicBezTo>
                <a:cubicBezTo>
                  <a:pt x="137" y="93"/>
                  <a:pt x="137" y="93"/>
                  <a:pt x="137" y="94"/>
                </a:cubicBezTo>
                <a:cubicBezTo>
                  <a:pt x="138" y="94"/>
                  <a:pt x="137" y="94"/>
                  <a:pt x="138" y="94"/>
                </a:cubicBezTo>
                <a:close/>
                <a:moveTo>
                  <a:pt x="138" y="95"/>
                </a:moveTo>
                <a:cubicBezTo>
                  <a:pt x="138" y="94"/>
                  <a:pt x="137" y="94"/>
                  <a:pt x="137" y="93"/>
                </a:cubicBezTo>
                <a:cubicBezTo>
                  <a:pt x="137" y="93"/>
                  <a:pt x="137" y="93"/>
                  <a:pt x="136" y="93"/>
                </a:cubicBezTo>
                <a:cubicBezTo>
                  <a:pt x="136" y="93"/>
                  <a:pt x="136" y="93"/>
                  <a:pt x="136" y="93"/>
                </a:cubicBezTo>
                <a:cubicBezTo>
                  <a:pt x="136" y="94"/>
                  <a:pt x="136" y="94"/>
                  <a:pt x="136" y="94"/>
                </a:cubicBezTo>
                <a:cubicBezTo>
                  <a:pt x="136" y="94"/>
                  <a:pt x="137" y="94"/>
                  <a:pt x="137" y="93"/>
                </a:cubicBezTo>
                <a:cubicBezTo>
                  <a:pt x="137" y="94"/>
                  <a:pt x="137" y="94"/>
                  <a:pt x="137" y="94"/>
                </a:cubicBezTo>
                <a:cubicBezTo>
                  <a:pt x="137" y="95"/>
                  <a:pt x="137" y="95"/>
                  <a:pt x="138" y="95"/>
                </a:cubicBezTo>
                <a:close/>
                <a:moveTo>
                  <a:pt x="137" y="92"/>
                </a:moveTo>
                <a:cubicBezTo>
                  <a:pt x="137" y="91"/>
                  <a:pt x="137" y="91"/>
                  <a:pt x="137" y="91"/>
                </a:cubicBezTo>
                <a:cubicBezTo>
                  <a:pt x="137" y="91"/>
                  <a:pt x="137" y="92"/>
                  <a:pt x="137" y="92"/>
                </a:cubicBezTo>
                <a:close/>
                <a:moveTo>
                  <a:pt x="137" y="91"/>
                </a:moveTo>
                <a:cubicBezTo>
                  <a:pt x="137" y="91"/>
                  <a:pt x="137" y="91"/>
                  <a:pt x="137" y="90"/>
                </a:cubicBezTo>
                <a:cubicBezTo>
                  <a:pt x="137" y="90"/>
                  <a:pt x="137" y="90"/>
                  <a:pt x="136" y="90"/>
                </a:cubicBezTo>
                <a:cubicBezTo>
                  <a:pt x="136" y="91"/>
                  <a:pt x="137" y="91"/>
                  <a:pt x="137" y="91"/>
                </a:cubicBezTo>
                <a:close/>
                <a:moveTo>
                  <a:pt x="138" y="96"/>
                </a:moveTo>
                <a:cubicBezTo>
                  <a:pt x="138" y="96"/>
                  <a:pt x="138" y="95"/>
                  <a:pt x="138" y="94"/>
                </a:cubicBezTo>
                <a:cubicBezTo>
                  <a:pt x="137" y="95"/>
                  <a:pt x="138" y="96"/>
                  <a:pt x="138" y="96"/>
                </a:cubicBezTo>
                <a:close/>
                <a:moveTo>
                  <a:pt x="137" y="93"/>
                </a:moveTo>
                <a:cubicBezTo>
                  <a:pt x="137" y="92"/>
                  <a:pt x="137" y="92"/>
                  <a:pt x="137" y="92"/>
                </a:cubicBezTo>
                <a:cubicBezTo>
                  <a:pt x="137" y="92"/>
                  <a:pt x="137" y="93"/>
                  <a:pt x="137" y="93"/>
                </a:cubicBezTo>
                <a:close/>
                <a:moveTo>
                  <a:pt x="137" y="93"/>
                </a:moveTo>
                <a:cubicBezTo>
                  <a:pt x="138" y="93"/>
                  <a:pt x="138" y="92"/>
                  <a:pt x="138" y="92"/>
                </a:cubicBezTo>
                <a:cubicBezTo>
                  <a:pt x="138" y="92"/>
                  <a:pt x="137" y="92"/>
                  <a:pt x="137" y="92"/>
                </a:cubicBezTo>
                <a:cubicBezTo>
                  <a:pt x="137" y="92"/>
                  <a:pt x="137" y="93"/>
                  <a:pt x="137" y="93"/>
                </a:cubicBezTo>
                <a:close/>
                <a:moveTo>
                  <a:pt x="138" y="93"/>
                </a:moveTo>
                <a:cubicBezTo>
                  <a:pt x="138" y="93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lose/>
                <a:moveTo>
                  <a:pt x="140" y="92"/>
                </a:moveTo>
                <a:cubicBezTo>
                  <a:pt x="140" y="93"/>
                  <a:pt x="140" y="93"/>
                  <a:pt x="140" y="93"/>
                </a:cubicBezTo>
                <a:cubicBezTo>
                  <a:pt x="140" y="93"/>
                  <a:pt x="140" y="92"/>
                  <a:pt x="140" y="92"/>
                </a:cubicBezTo>
                <a:close/>
                <a:moveTo>
                  <a:pt x="138" y="93"/>
                </a:moveTo>
                <a:cubicBezTo>
                  <a:pt x="138" y="94"/>
                  <a:pt x="138" y="94"/>
                  <a:pt x="138" y="94"/>
                </a:cubicBezTo>
                <a:cubicBezTo>
                  <a:pt x="139" y="94"/>
                  <a:pt x="139" y="93"/>
                  <a:pt x="138" y="93"/>
                </a:cubicBezTo>
                <a:close/>
                <a:moveTo>
                  <a:pt x="136" y="92"/>
                </a:moveTo>
                <a:cubicBezTo>
                  <a:pt x="136" y="92"/>
                  <a:pt x="136" y="91"/>
                  <a:pt x="136" y="91"/>
                </a:cubicBezTo>
                <a:cubicBezTo>
                  <a:pt x="136" y="91"/>
                  <a:pt x="136" y="91"/>
                  <a:pt x="136" y="92"/>
                </a:cubicBezTo>
                <a:close/>
                <a:moveTo>
                  <a:pt x="141" y="95"/>
                </a:moveTo>
                <a:cubicBezTo>
                  <a:pt x="141" y="95"/>
                  <a:pt x="141" y="95"/>
                  <a:pt x="141" y="95"/>
                </a:cubicBezTo>
                <a:cubicBezTo>
                  <a:pt x="141" y="95"/>
                  <a:pt x="141" y="96"/>
                  <a:pt x="141" y="96"/>
                </a:cubicBezTo>
                <a:cubicBezTo>
                  <a:pt x="142" y="96"/>
                  <a:pt x="141" y="96"/>
                  <a:pt x="141" y="95"/>
                </a:cubicBezTo>
                <a:cubicBezTo>
                  <a:pt x="141" y="95"/>
                  <a:pt x="141" y="95"/>
                  <a:pt x="141" y="95"/>
                </a:cubicBezTo>
                <a:cubicBezTo>
                  <a:pt x="141" y="95"/>
                  <a:pt x="141" y="95"/>
                  <a:pt x="141" y="95"/>
                </a:cubicBezTo>
                <a:close/>
                <a:moveTo>
                  <a:pt x="141" y="99"/>
                </a:moveTo>
                <a:cubicBezTo>
                  <a:pt x="141" y="99"/>
                  <a:pt x="141" y="98"/>
                  <a:pt x="141" y="99"/>
                </a:cubicBezTo>
                <a:cubicBezTo>
                  <a:pt x="141" y="99"/>
                  <a:pt x="140" y="99"/>
                  <a:pt x="141" y="99"/>
                </a:cubicBezTo>
                <a:close/>
                <a:moveTo>
                  <a:pt x="141" y="97"/>
                </a:moveTo>
                <a:cubicBezTo>
                  <a:pt x="141" y="97"/>
                  <a:pt x="141" y="97"/>
                  <a:pt x="141" y="97"/>
                </a:cubicBezTo>
                <a:cubicBezTo>
                  <a:pt x="140" y="97"/>
                  <a:pt x="140" y="97"/>
                  <a:pt x="141" y="97"/>
                </a:cubicBezTo>
                <a:cubicBezTo>
                  <a:pt x="141" y="97"/>
                  <a:pt x="141" y="97"/>
                  <a:pt x="141" y="97"/>
                </a:cubicBezTo>
                <a:close/>
                <a:moveTo>
                  <a:pt x="141" y="93"/>
                </a:moveTo>
                <a:cubicBezTo>
                  <a:pt x="141" y="94"/>
                  <a:pt x="141" y="94"/>
                  <a:pt x="142" y="94"/>
                </a:cubicBezTo>
                <a:cubicBezTo>
                  <a:pt x="142" y="93"/>
                  <a:pt x="142" y="93"/>
                  <a:pt x="141" y="93"/>
                </a:cubicBezTo>
                <a:close/>
                <a:moveTo>
                  <a:pt x="142" y="95"/>
                </a:moveTo>
                <a:cubicBezTo>
                  <a:pt x="142" y="95"/>
                  <a:pt x="142" y="95"/>
                  <a:pt x="142" y="95"/>
                </a:cubicBezTo>
                <a:cubicBezTo>
                  <a:pt x="142" y="95"/>
                  <a:pt x="142" y="95"/>
                  <a:pt x="142" y="95"/>
                </a:cubicBezTo>
                <a:close/>
                <a:moveTo>
                  <a:pt x="144" y="107"/>
                </a:moveTo>
                <a:cubicBezTo>
                  <a:pt x="144" y="107"/>
                  <a:pt x="144" y="107"/>
                  <a:pt x="144" y="107"/>
                </a:cubicBezTo>
                <a:cubicBezTo>
                  <a:pt x="144" y="107"/>
                  <a:pt x="144" y="107"/>
                  <a:pt x="144" y="107"/>
                </a:cubicBezTo>
                <a:cubicBezTo>
                  <a:pt x="144" y="108"/>
                  <a:pt x="144" y="107"/>
                  <a:pt x="144" y="107"/>
                </a:cubicBezTo>
                <a:close/>
                <a:moveTo>
                  <a:pt x="144" y="108"/>
                </a:moveTo>
                <a:cubicBezTo>
                  <a:pt x="144" y="108"/>
                  <a:pt x="144" y="108"/>
                  <a:pt x="144" y="108"/>
                </a:cubicBezTo>
                <a:cubicBezTo>
                  <a:pt x="144" y="108"/>
                  <a:pt x="144" y="108"/>
                  <a:pt x="144" y="108"/>
                </a:cubicBezTo>
                <a:close/>
                <a:moveTo>
                  <a:pt x="141" y="100"/>
                </a:moveTo>
                <a:cubicBezTo>
                  <a:pt x="141" y="100"/>
                  <a:pt x="141" y="100"/>
                  <a:pt x="141" y="99"/>
                </a:cubicBezTo>
                <a:cubicBezTo>
                  <a:pt x="141" y="99"/>
                  <a:pt x="141" y="99"/>
                  <a:pt x="141" y="99"/>
                </a:cubicBezTo>
                <a:cubicBezTo>
                  <a:pt x="141" y="100"/>
                  <a:pt x="141" y="100"/>
                  <a:pt x="141" y="100"/>
                </a:cubicBezTo>
                <a:close/>
                <a:moveTo>
                  <a:pt x="140" y="96"/>
                </a:moveTo>
                <a:cubicBezTo>
                  <a:pt x="140" y="95"/>
                  <a:pt x="140" y="94"/>
                  <a:pt x="139" y="94"/>
                </a:cubicBezTo>
                <a:cubicBezTo>
                  <a:pt x="139" y="95"/>
                  <a:pt x="140" y="96"/>
                  <a:pt x="140" y="96"/>
                </a:cubicBezTo>
                <a:close/>
                <a:moveTo>
                  <a:pt x="139" y="99"/>
                </a:moveTo>
                <a:cubicBezTo>
                  <a:pt x="139" y="99"/>
                  <a:pt x="139" y="99"/>
                  <a:pt x="140" y="100"/>
                </a:cubicBezTo>
                <a:cubicBezTo>
                  <a:pt x="140" y="99"/>
                  <a:pt x="140" y="100"/>
                  <a:pt x="140" y="99"/>
                </a:cubicBezTo>
                <a:cubicBezTo>
                  <a:pt x="140" y="99"/>
                  <a:pt x="140" y="98"/>
                  <a:pt x="139" y="98"/>
                </a:cubicBezTo>
                <a:cubicBezTo>
                  <a:pt x="139" y="99"/>
                  <a:pt x="140" y="99"/>
                  <a:pt x="140" y="99"/>
                </a:cubicBezTo>
                <a:cubicBezTo>
                  <a:pt x="139" y="99"/>
                  <a:pt x="140" y="99"/>
                  <a:pt x="139" y="99"/>
                </a:cubicBezTo>
                <a:close/>
                <a:moveTo>
                  <a:pt x="140" y="94"/>
                </a:moveTo>
                <a:cubicBezTo>
                  <a:pt x="140" y="94"/>
                  <a:pt x="140" y="94"/>
                  <a:pt x="140" y="94"/>
                </a:cubicBezTo>
                <a:cubicBezTo>
                  <a:pt x="140" y="94"/>
                  <a:pt x="140" y="94"/>
                  <a:pt x="140" y="94"/>
                </a:cubicBezTo>
                <a:close/>
                <a:moveTo>
                  <a:pt x="140" y="98"/>
                </a:moveTo>
                <a:cubicBezTo>
                  <a:pt x="140" y="98"/>
                  <a:pt x="140" y="97"/>
                  <a:pt x="140" y="97"/>
                </a:cubicBezTo>
                <a:cubicBezTo>
                  <a:pt x="140" y="97"/>
                  <a:pt x="139" y="97"/>
                  <a:pt x="140" y="97"/>
                </a:cubicBezTo>
                <a:cubicBezTo>
                  <a:pt x="140" y="98"/>
                  <a:pt x="140" y="98"/>
                  <a:pt x="140" y="99"/>
                </a:cubicBezTo>
                <a:cubicBezTo>
                  <a:pt x="140" y="98"/>
                  <a:pt x="140" y="98"/>
                  <a:pt x="140" y="98"/>
                </a:cubicBezTo>
                <a:close/>
                <a:moveTo>
                  <a:pt x="141" y="92"/>
                </a:moveTo>
                <a:cubicBezTo>
                  <a:pt x="141" y="92"/>
                  <a:pt x="141" y="92"/>
                  <a:pt x="141" y="93"/>
                </a:cubicBezTo>
                <a:cubicBezTo>
                  <a:pt x="141" y="92"/>
                  <a:pt x="141" y="92"/>
                  <a:pt x="141" y="92"/>
                </a:cubicBezTo>
                <a:close/>
                <a:moveTo>
                  <a:pt x="13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97"/>
                  <a:pt x="139" y="97"/>
                  <a:pt x="139" y="97"/>
                </a:cubicBezTo>
                <a:cubicBezTo>
                  <a:pt x="139" y="97"/>
                  <a:pt x="139" y="97"/>
                  <a:pt x="139" y="97"/>
                </a:cubicBezTo>
                <a:close/>
                <a:moveTo>
                  <a:pt x="140" y="95"/>
                </a:moveTo>
                <a:cubicBezTo>
                  <a:pt x="140" y="95"/>
                  <a:pt x="140" y="95"/>
                  <a:pt x="141" y="95"/>
                </a:cubicBezTo>
                <a:cubicBezTo>
                  <a:pt x="140" y="94"/>
                  <a:pt x="141" y="94"/>
                  <a:pt x="141" y="94"/>
                </a:cubicBezTo>
                <a:cubicBezTo>
                  <a:pt x="140" y="94"/>
                  <a:pt x="140" y="95"/>
                  <a:pt x="140" y="95"/>
                </a:cubicBezTo>
                <a:close/>
                <a:moveTo>
                  <a:pt x="130" y="89"/>
                </a:moveTo>
                <a:cubicBezTo>
                  <a:pt x="130" y="90"/>
                  <a:pt x="130" y="90"/>
                  <a:pt x="130" y="90"/>
                </a:cubicBezTo>
                <a:cubicBezTo>
                  <a:pt x="130" y="90"/>
                  <a:pt x="130" y="89"/>
                  <a:pt x="130" y="89"/>
                </a:cubicBezTo>
                <a:close/>
                <a:moveTo>
                  <a:pt x="133" y="92"/>
                </a:moveTo>
                <a:cubicBezTo>
                  <a:pt x="133" y="92"/>
                  <a:pt x="133" y="92"/>
                  <a:pt x="133" y="92"/>
                </a:cubicBezTo>
                <a:cubicBezTo>
                  <a:pt x="133" y="92"/>
                  <a:pt x="132" y="92"/>
                  <a:pt x="133" y="92"/>
                </a:cubicBezTo>
                <a:close/>
                <a:moveTo>
                  <a:pt x="133" y="91"/>
                </a:moveTo>
                <a:cubicBezTo>
                  <a:pt x="133" y="91"/>
                  <a:pt x="133" y="91"/>
                  <a:pt x="133" y="91"/>
                </a:cubicBezTo>
                <a:cubicBezTo>
                  <a:pt x="133" y="91"/>
                  <a:pt x="133" y="91"/>
                  <a:pt x="133" y="91"/>
                </a:cubicBezTo>
                <a:close/>
                <a:moveTo>
                  <a:pt x="133" y="94"/>
                </a:moveTo>
                <a:cubicBezTo>
                  <a:pt x="133" y="94"/>
                  <a:pt x="133" y="94"/>
                  <a:pt x="133" y="94"/>
                </a:cubicBezTo>
                <a:cubicBezTo>
                  <a:pt x="133" y="94"/>
                  <a:pt x="133" y="94"/>
                  <a:pt x="133" y="94"/>
                </a:cubicBezTo>
                <a:close/>
                <a:moveTo>
                  <a:pt x="131" y="87"/>
                </a:moveTo>
                <a:cubicBezTo>
                  <a:pt x="132" y="87"/>
                  <a:pt x="132" y="87"/>
                  <a:pt x="132" y="87"/>
                </a:cubicBezTo>
                <a:cubicBezTo>
                  <a:pt x="132" y="87"/>
                  <a:pt x="132" y="87"/>
                  <a:pt x="132" y="87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86"/>
                  <a:pt x="132" y="87"/>
                  <a:pt x="132" y="87"/>
                </a:cubicBezTo>
                <a:cubicBezTo>
                  <a:pt x="131" y="87"/>
                  <a:pt x="131" y="86"/>
                  <a:pt x="131" y="86"/>
                </a:cubicBezTo>
                <a:cubicBezTo>
                  <a:pt x="131" y="86"/>
                  <a:pt x="131" y="86"/>
                  <a:pt x="131" y="86"/>
                </a:cubicBezTo>
                <a:cubicBezTo>
                  <a:pt x="131" y="87"/>
                  <a:pt x="131" y="87"/>
                  <a:pt x="131" y="87"/>
                </a:cubicBezTo>
                <a:close/>
                <a:moveTo>
                  <a:pt x="132" y="91"/>
                </a:moveTo>
                <a:cubicBezTo>
                  <a:pt x="132" y="90"/>
                  <a:pt x="132" y="90"/>
                  <a:pt x="132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2" y="90"/>
                  <a:pt x="132" y="90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lose/>
                <a:moveTo>
                  <a:pt x="132" y="97"/>
                </a:moveTo>
                <a:cubicBezTo>
                  <a:pt x="133" y="97"/>
                  <a:pt x="133" y="97"/>
                  <a:pt x="133" y="97"/>
                </a:cubicBezTo>
                <a:cubicBezTo>
                  <a:pt x="133" y="97"/>
                  <a:pt x="133" y="96"/>
                  <a:pt x="132" y="97"/>
                </a:cubicBezTo>
                <a:close/>
                <a:moveTo>
                  <a:pt x="131" y="93"/>
                </a:moveTo>
                <a:cubicBezTo>
                  <a:pt x="131" y="93"/>
                  <a:pt x="131" y="94"/>
                  <a:pt x="132" y="94"/>
                </a:cubicBezTo>
                <a:cubicBezTo>
                  <a:pt x="132" y="93"/>
                  <a:pt x="132" y="93"/>
                  <a:pt x="131" y="93"/>
                </a:cubicBezTo>
                <a:cubicBezTo>
                  <a:pt x="131" y="93"/>
                  <a:pt x="131" y="93"/>
                  <a:pt x="131" y="93"/>
                </a:cubicBezTo>
                <a:close/>
                <a:moveTo>
                  <a:pt x="133" y="91"/>
                </a:moveTo>
                <a:cubicBezTo>
                  <a:pt x="133" y="91"/>
                  <a:pt x="133" y="91"/>
                  <a:pt x="133" y="91"/>
                </a:cubicBezTo>
                <a:cubicBezTo>
                  <a:pt x="133" y="91"/>
                  <a:pt x="133" y="92"/>
                  <a:pt x="133" y="92"/>
                </a:cubicBezTo>
                <a:cubicBezTo>
                  <a:pt x="134" y="91"/>
                  <a:pt x="133" y="91"/>
                  <a:pt x="133" y="91"/>
                </a:cubicBezTo>
                <a:close/>
                <a:moveTo>
                  <a:pt x="128" y="84"/>
                </a:moveTo>
                <a:cubicBezTo>
                  <a:pt x="128" y="84"/>
                  <a:pt x="128" y="84"/>
                  <a:pt x="128" y="84"/>
                </a:cubicBezTo>
                <a:cubicBezTo>
                  <a:pt x="128" y="84"/>
                  <a:pt x="128" y="85"/>
                  <a:pt x="128" y="85"/>
                </a:cubicBezTo>
                <a:cubicBezTo>
                  <a:pt x="128" y="85"/>
                  <a:pt x="128" y="85"/>
                  <a:pt x="128" y="85"/>
                </a:cubicBezTo>
                <a:cubicBezTo>
                  <a:pt x="128" y="85"/>
                  <a:pt x="128" y="85"/>
                  <a:pt x="128" y="85"/>
                </a:cubicBezTo>
                <a:cubicBezTo>
                  <a:pt x="128" y="85"/>
                  <a:pt x="128" y="86"/>
                  <a:pt x="128" y="86"/>
                </a:cubicBezTo>
                <a:cubicBezTo>
                  <a:pt x="128" y="85"/>
                  <a:pt x="128" y="85"/>
                  <a:pt x="128" y="85"/>
                </a:cubicBezTo>
                <a:cubicBezTo>
                  <a:pt x="128" y="85"/>
                  <a:pt x="128" y="85"/>
                  <a:pt x="129" y="84"/>
                </a:cubicBezTo>
                <a:cubicBezTo>
                  <a:pt x="129" y="84"/>
                  <a:pt x="129" y="84"/>
                  <a:pt x="128" y="84"/>
                </a:cubicBezTo>
                <a:close/>
                <a:moveTo>
                  <a:pt x="128" y="86"/>
                </a:moveTo>
                <a:cubicBezTo>
                  <a:pt x="128" y="86"/>
                  <a:pt x="128" y="86"/>
                  <a:pt x="128" y="86"/>
                </a:cubicBezTo>
                <a:cubicBezTo>
                  <a:pt x="128" y="86"/>
                  <a:pt x="128" y="86"/>
                  <a:pt x="128" y="86"/>
                </a:cubicBezTo>
                <a:cubicBezTo>
                  <a:pt x="128" y="86"/>
                  <a:pt x="128" y="86"/>
                  <a:pt x="128" y="86"/>
                </a:cubicBezTo>
                <a:close/>
                <a:moveTo>
                  <a:pt x="136" y="100"/>
                </a:moveTo>
                <a:cubicBezTo>
                  <a:pt x="136" y="100"/>
                  <a:pt x="136" y="101"/>
                  <a:pt x="136" y="100"/>
                </a:cubicBezTo>
                <a:cubicBezTo>
                  <a:pt x="136" y="101"/>
                  <a:pt x="136" y="100"/>
                  <a:pt x="136" y="100"/>
                </a:cubicBezTo>
                <a:close/>
                <a:moveTo>
                  <a:pt x="144" y="106"/>
                </a:moveTo>
                <a:cubicBezTo>
                  <a:pt x="144" y="106"/>
                  <a:pt x="144" y="106"/>
                  <a:pt x="144" y="106"/>
                </a:cubicBezTo>
                <a:cubicBezTo>
                  <a:pt x="144" y="106"/>
                  <a:pt x="144" y="106"/>
                  <a:pt x="145" y="107"/>
                </a:cubicBezTo>
                <a:cubicBezTo>
                  <a:pt x="145" y="106"/>
                  <a:pt x="145" y="107"/>
                  <a:pt x="145" y="107"/>
                </a:cubicBezTo>
                <a:cubicBezTo>
                  <a:pt x="145" y="106"/>
                  <a:pt x="145" y="106"/>
                  <a:pt x="145" y="106"/>
                </a:cubicBezTo>
                <a:cubicBezTo>
                  <a:pt x="144" y="106"/>
                  <a:pt x="144" y="106"/>
                  <a:pt x="144" y="106"/>
                </a:cubicBezTo>
                <a:close/>
                <a:moveTo>
                  <a:pt x="135" y="92"/>
                </a:moveTo>
                <a:cubicBezTo>
                  <a:pt x="135" y="92"/>
                  <a:pt x="135" y="91"/>
                  <a:pt x="135" y="91"/>
                </a:cubicBezTo>
                <a:cubicBezTo>
                  <a:pt x="135" y="91"/>
                  <a:pt x="135" y="92"/>
                  <a:pt x="135" y="92"/>
                </a:cubicBezTo>
                <a:close/>
                <a:moveTo>
                  <a:pt x="134" y="90"/>
                </a:moveTo>
                <a:cubicBezTo>
                  <a:pt x="134" y="90"/>
                  <a:pt x="134" y="89"/>
                  <a:pt x="134" y="89"/>
                </a:cubicBezTo>
                <a:cubicBezTo>
                  <a:pt x="134" y="90"/>
                  <a:pt x="134" y="90"/>
                  <a:pt x="134" y="90"/>
                </a:cubicBezTo>
                <a:close/>
                <a:moveTo>
                  <a:pt x="135" y="91"/>
                </a:moveTo>
                <a:cubicBezTo>
                  <a:pt x="135" y="91"/>
                  <a:pt x="135" y="91"/>
                  <a:pt x="135" y="91"/>
                </a:cubicBezTo>
                <a:cubicBezTo>
                  <a:pt x="135" y="91"/>
                  <a:pt x="135" y="91"/>
                  <a:pt x="135" y="91"/>
                </a:cubicBezTo>
                <a:close/>
                <a:moveTo>
                  <a:pt x="130" y="91"/>
                </a:moveTo>
                <a:cubicBezTo>
                  <a:pt x="130" y="91"/>
                  <a:pt x="130" y="91"/>
                  <a:pt x="130" y="91"/>
                </a:cubicBezTo>
                <a:cubicBezTo>
                  <a:pt x="130" y="91"/>
                  <a:pt x="130" y="91"/>
                  <a:pt x="130" y="91"/>
                </a:cubicBezTo>
                <a:close/>
                <a:moveTo>
                  <a:pt x="135" y="98"/>
                </a:moveTo>
                <a:cubicBezTo>
                  <a:pt x="135" y="98"/>
                  <a:pt x="135" y="99"/>
                  <a:pt x="136" y="99"/>
                </a:cubicBezTo>
                <a:cubicBezTo>
                  <a:pt x="136" y="99"/>
                  <a:pt x="135" y="98"/>
                  <a:pt x="135" y="98"/>
                </a:cubicBezTo>
                <a:close/>
                <a:moveTo>
                  <a:pt x="135" y="95"/>
                </a:moveTo>
                <a:cubicBezTo>
                  <a:pt x="135" y="94"/>
                  <a:pt x="135" y="94"/>
                  <a:pt x="135" y="94"/>
                </a:cubicBezTo>
                <a:cubicBezTo>
                  <a:pt x="135" y="94"/>
                  <a:pt x="135" y="94"/>
                  <a:pt x="135" y="94"/>
                </a:cubicBezTo>
                <a:cubicBezTo>
                  <a:pt x="135" y="94"/>
                  <a:pt x="135" y="95"/>
                  <a:pt x="135" y="95"/>
                </a:cubicBezTo>
                <a:close/>
                <a:moveTo>
                  <a:pt x="135" y="101"/>
                </a:moveTo>
                <a:cubicBezTo>
                  <a:pt x="135" y="101"/>
                  <a:pt x="135" y="101"/>
                  <a:pt x="135" y="101"/>
                </a:cubicBezTo>
                <a:cubicBezTo>
                  <a:pt x="135" y="101"/>
                  <a:pt x="135" y="101"/>
                  <a:pt x="135" y="101"/>
                </a:cubicBezTo>
                <a:close/>
                <a:moveTo>
                  <a:pt x="136" y="97"/>
                </a:moveTo>
                <a:cubicBezTo>
                  <a:pt x="136" y="97"/>
                  <a:pt x="136" y="98"/>
                  <a:pt x="136" y="98"/>
                </a:cubicBezTo>
                <a:cubicBezTo>
                  <a:pt x="137" y="98"/>
                  <a:pt x="137" y="97"/>
                  <a:pt x="136" y="97"/>
                </a:cubicBezTo>
                <a:close/>
                <a:moveTo>
                  <a:pt x="136" y="99"/>
                </a:moveTo>
                <a:cubicBezTo>
                  <a:pt x="136" y="99"/>
                  <a:pt x="136" y="99"/>
                  <a:pt x="136" y="100"/>
                </a:cubicBezTo>
                <a:cubicBezTo>
                  <a:pt x="136" y="99"/>
                  <a:pt x="136" y="99"/>
                  <a:pt x="136" y="99"/>
                </a:cubicBezTo>
                <a:cubicBezTo>
                  <a:pt x="136" y="99"/>
                  <a:pt x="136" y="99"/>
                  <a:pt x="136" y="99"/>
                </a:cubicBezTo>
                <a:close/>
                <a:moveTo>
                  <a:pt x="134" y="93"/>
                </a:moveTo>
                <a:cubicBezTo>
                  <a:pt x="134" y="93"/>
                  <a:pt x="135" y="93"/>
                  <a:pt x="134" y="93"/>
                </a:cubicBezTo>
                <a:cubicBezTo>
                  <a:pt x="134" y="93"/>
                  <a:pt x="134" y="93"/>
                  <a:pt x="134" y="93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35" y="93"/>
                  <a:pt x="134" y="93"/>
                  <a:pt x="134" y="93"/>
                </a:cubicBezTo>
                <a:close/>
                <a:moveTo>
                  <a:pt x="136" y="95"/>
                </a:moveTo>
                <a:cubicBezTo>
                  <a:pt x="136" y="95"/>
                  <a:pt x="135" y="95"/>
                  <a:pt x="136" y="95"/>
                </a:cubicBezTo>
                <a:cubicBezTo>
                  <a:pt x="136" y="95"/>
                  <a:pt x="136" y="95"/>
                  <a:pt x="136" y="95"/>
                </a:cubicBezTo>
                <a:close/>
                <a:moveTo>
                  <a:pt x="133" y="90"/>
                </a:moveTo>
                <a:cubicBezTo>
                  <a:pt x="133" y="90"/>
                  <a:pt x="133" y="90"/>
                  <a:pt x="133" y="89"/>
                </a:cubicBezTo>
                <a:cubicBezTo>
                  <a:pt x="133" y="89"/>
                  <a:pt x="132" y="89"/>
                  <a:pt x="132" y="89"/>
                </a:cubicBezTo>
                <a:cubicBezTo>
                  <a:pt x="133" y="89"/>
                  <a:pt x="133" y="88"/>
                  <a:pt x="133" y="88"/>
                </a:cubicBezTo>
                <a:cubicBezTo>
                  <a:pt x="133" y="88"/>
                  <a:pt x="133" y="88"/>
                  <a:pt x="133" y="88"/>
                </a:cubicBezTo>
                <a:cubicBezTo>
                  <a:pt x="132" y="88"/>
                  <a:pt x="133" y="88"/>
                  <a:pt x="133" y="88"/>
                </a:cubicBezTo>
                <a:cubicBezTo>
                  <a:pt x="132" y="88"/>
                  <a:pt x="132" y="88"/>
                  <a:pt x="132" y="87"/>
                </a:cubicBezTo>
                <a:cubicBezTo>
                  <a:pt x="132" y="87"/>
                  <a:pt x="132" y="87"/>
                  <a:pt x="132" y="88"/>
                </a:cubicBezTo>
                <a:cubicBezTo>
                  <a:pt x="132" y="88"/>
                  <a:pt x="132" y="87"/>
                  <a:pt x="133" y="87"/>
                </a:cubicBezTo>
                <a:cubicBezTo>
                  <a:pt x="133" y="87"/>
                  <a:pt x="133" y="88"/>
                  <a:pt x="133" y="88"/>
                </a:cubicBezTo>
                <a:cubicBezTo>
                  <a:pt x="133" y="88"/>
                  <a:pt x="133" y="89"/>
                  <a:pt x="134" y="89"/>
                </a:cubicBezTo>
                <a:cubicBezTo>
                  <a:pt x="133" y="89"/>
                  <a:pt x="134" y="90"/>
                  <a:pt x="134" y="90"/>
                </a:cubicBezTo>
                <a:cubicBezTo>
                  <a:pt x="134" y="91"/>
                  <a:pt x="134" y="90"/>
                  <a:pt x="134" y="91"/>
                </a:cubicBezTo>
                <a:cubicBezTo>
                  <a:pt x="134" y="91"/>
                  <a:pt x="134" y="91"/>
                  <a:pt x="134" y="91"/>
                </a:cubicBezTo>
                <a:cubicBezTo>
                  <a:pt x="134" y="91"/>
                  <a:pt x="134" y="91"/>
                  <a:pt x="134" y="92"/>
                </a:cubicBezTo>
                <a:cubicBezTo>
                  <a:pt x="135" y="92"/>
                  <a:pt x="135" y="91"/>
                  <a:pt x="135" y="91"/>
                </a:cubicBezTo>
                <a:cubicBezTo>
                  <a:pt x="135" y="91"/>
                  <a:pt x="135" y="92"/>
                  <a:pt x="135" y="92"/>
                </a:cubicBezTo>
                <a:cubicBezTo>
                  <a:pt x="135" y="92"/>
                  <a:pt x="135" y="92"/>
                  <a:pt x="134" y="92"/>
                </a:cubicBezTo>
                <a:cubicBezTo>
                  <a:pt x="134" y="91"/>
                  <a:pt x="134" y="90"/>
                  <a:pt x="133" y="90"/>
                </a:cubicBezTo>
                <a:close/>
                <a:moveTo>
                  <a:pt x="133" y="89"/>
                </a:moveTo>
                <a:cubicBezTo>
                  <a:pt x="133" y="89"/>
                  <a:pt x="133" y="89"/>
                  <a:pt x="133" y="89"/>
                </a:cubicBezTo>
                <a:cubicBezTo>
                  <a:pt x="133" y="89"/>
                  <a:pt x="133" y="89"/>
                  <a:pt x="133" y="89"/>
                </a:cubicBezTo>
                <a:close/>
                <a:moveTo>
                  <a:pt x="132" y="91"/>
                </a:moveTo>
                <a:cubicBezTo>
                  <a:pt x="132" y="91"/>
                  <a:pt x="132" y="91"/>
                  <a:pt x="132" y="91"/>
                </a:cubicBezTo>
                <a:cubicBezTo>
                  <a:pt x="132" y="91"/>
                  <a:pt x="132" y="91"/>
                  <a:pt x="132" y="91"/>
                </a:cubicBezTo>
                <a:close/>
                <a:moveTo>
                  <a:pt x="134" y="93"/>
                </a:moveTo>
                <a:cubicBezTo>
                  <a:pt x="133" y="94"/>
                  <a:pt x="133" y="94"/>
                  <a:pt x="134" y="94"/>
                </a:cubicBezTo>
                <a:cubicBezTo>
                  <a:pt x="134" y="94"/>
                  <a:pt x="134" y="93"/>
                  <a:pt x="134" y="93"/>
                </a:cubicBezTo>
                <a:close/>
                <a:moveTo>
                  <a:pt x="132" y="96"/>
                </a:moveTo>
                <a:cubicBezTo>
                  <a:pt x="132" y="96"/>
                  <a:pt x="132" y="96"/>
                  <a:pt x="132" y="96"/>
                </a:cubicBezTo>
                <a:cubicBezTo>
                  <a:pt x="132" y="96"/>
                  <a:pt x="132" y="96"/>
                  <a:pt x="132" y="96"/>
                </a:cubicBezTo>
                <a:close/>
                <a:moveTo>
                  <a:pt x="134" y="102"/>
                </a:moveTo>
                <a:cubicBezTo>
                  <a:pt x="134" y="103"/>
                  <a:pt x="134" y="103"/>
                  <a:pt x="134" y="103"/>
                </a:cubicBezTo>
                <a:cubicBezTo>
                  <a:pt x="134" y="103"/>
                  <a:pt x="134" y="102"/>
                  <a:pt x="134" y="102"/>
                </a:cubicBezTo>
                <a:close/>
                <a:moveTo>
                  <a:pt x="134" y="96"/>
                </a:moveTo>
                <a:cubicBezTo>
                  <a:pt x="134" y="96"/>
                  <a:pt x="134" y="95"/>
                  <a:pt x="134" y="95"/>
                </a:cubicBezTo>
                <a:cubicBezTo>
                  <a:pt x="134" y="96"/>
                  <a:pt x="134" y="96"/>
                  <a:pt x="134" y="96"/>
                </a:cubicBezTo>
                <a:close/>
                <a:moveTo>
                  <a:pt x="134" y="100"/>
                </a:moveTo>
                <a:cubicBezTo>
                  <a:pt x="134" y="100"/>
                  <a:pt x="134" y="99"/>
                  <a:pt x="134" y="99"/>
                </a:cubicBezTo>
                <a:cubicBezTo>
                  <a:pt x="134" y="99"/>
                  <a:pt x="134" y="100"/>
                  <a:pt x="134" y="100"/>
                </a:cubicBezTo>
                <a:close/>
                <a:moveTo>
                  <a:pt x="161" y="163"/>
                </a:moveTo>
                <a:cubicBezTo>
                  <a:pt x="161" y="163"/>
                  <a:pt x="161" y="162"/>
                  <a:pt x="161" y="162"/>
                </a:cubicBezTo>
                <a:cubicBezTo>
                  <a:pt x="161" y="163"/>
                  <a:pt x="161" y="163"/>
                  <a:pt x="161" y="163"/>
                </a:cubicBezTo>
                <a:close/>
                <a:moveTo>
                  <a:pt x="162" y="148"/>
                </a:moveTo>
                <a:cubicBezTo>
                  <a:pt x="162" y="147"/>
                  <a:pt x="162" y="148"/>
                  <a:pt x="162" y="148"/>
                </a:cubicBezTo>
                <a:close/>
                <a:moveTo>
                  <a:pt x="162" y="149"/>
                </a:moveTo>
                <a:cubicBezTo>
                  <a:pt x="162" y="149"/>
                  <a:pt x="162" y="150"/>
                  <a:pt x="162" y="150"/>
                </a:cubicBezTo>
                <a:cubicBezTo>
                  <a:pt x="162" y="150"/>
                  <a:pt x="162" y="150"/>
                  <a:pt x="162" y="150"/>
                </a:cubicBezTo>
                <a:cubicBezTo>
                  <a:pt x="162" y="149"/>
                  <a:pt x="162" y="149"/>
                  <a:pt x="162" y="149"/>
                </a:cubicBezTo>
                <a:close/>
                <a:moveTo>
                  <a:pt x="161" y="145"/>
                </a:moveTo>
                <a:cubicBezTo>
                  <a:pt x="161" y="146"/>
                  <a:pt x="161" y="146"/>
                  <a:pt x="161" y="146"/>
                </a:cubicBezTo>
                <a:cubicBezTo>
                  <a:pt x="161" y="146"/>
                  <a:pt x="161" y="147"/>
                  <a:pt x="162" y="147"/>
                </a:cubicBezTo>
                <a:cubicBezTo>
                  <a:pt x="162" y="147"/>
                  <a:pt x="161" y="146"/>
                  <a:pt x="162" y="146"/>
                </a:cubicBezTo>
                <a:cubicBezTo>
                  <a:pt x="162" y="146"/>
                  <a:pt x="162" y="145"/>
                  <a:pt x="161" y="145"/>
                </a:cubicBezTo>
                <a:close/>
                <a:moveTo>
                  <a:pt x="162" y="157"/>
                </a:moveTo>
                <a:cubicBezTo>
                  <a:pt x="162" y="157"/>
                  <a:pt x="162" y="157"/>
                  <a:pt x="162" y="157"/>
                </a:cubicBezTo>
                <a:cubicBezTo>
                  <a:pt x="163" y="157"/>
                  <a:pt x="163" y="158"/>
                  <a:pt x="163" y="158"/>
                </a:cubicBezTo>
                <a:cubicBezTo>
                  <a:pt x="163" y="158"/>
                  <a:pt x="163" y="158"/>
                  <a:pt x="163" y="158"/>
                </a:cubicBezTo>
                <a:cubicBezTo>
                  <a:pt x="163" y="158"/>
                  <a:pt x="163" y="157"/>
                  <a:pt x="163" y="157"/>
                </a:cubicBezTo>
                <a:cubicBezTo>
                  <a:pt x="163" y="157"/>
                  <a:pt x="162" y="157"/>
                  <a:pt x="162" y="157"/>
                </a:cubicBezTo>
                <a:close/>
                <a:moveTo>
                  <a:pt x="164" y="158"/>
                </a:moveTo>
                <a:cubicBezTo>
                  <a:pt x="164" y="158"/>
                  <a:pt x="164" y="157"/>
                  <a:pt x="163" y="157"/>
                </a:cubicBezTo>
                <a:cubicBezTo>
                  <a:pt x="164" y="158"/>
                  <a:pt x="163" y="158"/>
                  <a:pt x="163" y="159"/>
                </a:cubicBezTo>
                <a:cubicBezTo>
                  <a:pt x="163" y="158"/>
                  <a:pt x="163" y="158"/>
                  <a:pt x="164" y="158"/>
                </a:cubicBezTo>
                <a:cubicBezTo>
                  <a:pt x="164" y="158"/>
                  <a:pt x="163" y="158"/>
                  <a:pt x="163" y="158"/>
                </a:cubicBezTo>
                <a:cubicBezTo>
                  <a:pt x="164" y="158"/>
                  <a:pt x="164" y="158"/>
                  <a:pt x="164" y="158"/>
                </a:cubicBezTo>
                <a:cubicBezTo>
                  <a:pt x="164" y="158"/>
                  <a:pt x="164" y="158"/>
                  <a:pt x="164" y="158"/>
                </a:cubicBezTo>
                <a:close/>
                <a:moveTo>
                  <a:pt x="162" y="155"/>
                </a:moveTo>
                <a:cubicBezTo>
                  <a:pt x="162" y="155"/>
                  <a:pt x="162" y="155"/>
                  <a:pt x="162" y="156"/>
                </a:cubicBezTo>
                <a:cubicBezTo>
                  <a:pt x="163" y="156"/>
                  <a:pt x="163" y="155"/>
                  <a:pt x="162" y="155"/>
                </a:cubicBezTo>
                <a:close/>
                <a:moveTo>
                  <a:pt x="161" y="150"/>
                </a:moveTo>
                <a:cubicBezTo>
                  <a:pt x="161" y="151"/>
                  <a:pt x="161" y="151"/>
                  <a:pt x="161" y="151"/>
                </a:cubicBezTo>
                <a:cubicBezTo>
                  <a:pt x="161" y="151"/>
                  <a:pt x="161" y="150"/>
                  <a:pt x="161" y="150"/>
                </a:cubicBezTo>
                <a:close/>
                <a:moveTo>
                  <a:pt x="163" y="161"/>
                </a:moveTo>
                <a:cubicBezTo>
                  <a:pt x="163" y="161"/>
                  <a:pt x="163" y="161"/>
                  <a:pt x="163" y="161"/>
                </a:cubicBezTo>
                <a:cubicBezTo>
                  <a:pt x="163" y="161"/>
                  <a:pt x="163" y="161"/>
                  <a:pt x="163" y="161"/>
                </a:cubicBezTo>
                <a:cubicBezTo>
                  <a:pt x="163" y="161"/>
                  <a:pt x="163" y="161"/>
                  <a:pt x="163" y="161"/>
                </a:cubicBezTo>
                <a:close/>
                <a:moveTo>
                  <a:pt x="155" y="123"/>
                </a:moveTo>
                <a:cubicBezTo>
                  <a:pt x="155" y="124"/>
                  <a:pt x="156" y="124"/>
                  <a:pt x="155" y="125"/>
                </a:cubicBezTo>
                <a:cubicBezTo>
                  <a:pt x="156" y="125"/>
                  <a:pt x="156" y="124"/>
                  <a:pt x="156" y="124"/>
                </a:cubicBezTo>
                <a:cubicBezTo>
                  <a:pt x="156" y="124"/>
                  <a:pt x="156" y="123"/>
                  <a:pt x="155" y="123"/>
                </a:cubicBezTo>
                <a:close/>
                <a:moveTo>
                  <a:pt x="157" y="128"/>
                </a:moveTo>
                <a:cubicBezTo>
                  <a:pt x="157" y="128"/>
                  <a:pt x="157" y="128"/>
                  <a:pt x="158" y="129"/>
                </a:cubicBezTo>
                <a:cubicBezTo>
                  <a:pt x="158" y="128"/>
                  <a:pt x="158" y="128"/>
                  <a:pt x="157" y="128"/>
                </a:cubicBezTo>
                <a:close/>
                <a:moveTo>
                  <a:pt x="155" y="122"/>
                </a:moveTo>
                <a:cubicBezTo>
                  <a:pt x="155" y="122"/>
                  <a:pt x="155" y="122"/>
                  <a:pt x="155" y="123"/>
                </a:cubicBezTo>
                <a:cubicBezTo>
                  <a:pt x="155" y="123"/>
                  <a:pt x="155" y="123"/>
                  <a:pt x="155" y="123"/>
                </a:cubicBezTo>
                <a:cubicBezTo>
                  <a:pt x="155" y="123"/>
                  <a:pt x="155" y="122"/>
                  <a:pt x="155" y="122"/>
                </a:cubicBezTo>
                <a:cubicBezTo>
                  <a:pt x="155" y="122"/>
                  <a:pt x="155" y="122"/>
                  <a:pt x="155" y="122"/>
                </a:cubicBezTo>
                <a:close/>
                <a:moveTo>
                  <a:pt x="157" y="130"/>
                </a:moveTo>
                <a:cubicBezTo>
                  <a:pt x="157" y="130"/>
                  <a:pt x="157" y="131"/>
                  <a:pt x="157" y="131"/>
                </a:cubicBezTo>
                <a:cubicBezTo>
                  <a:pt x="157" y="131"/>
                  <a:pt x="157" y="130"/>
                  <a:pt x="157" y="130"/>
                </a:cubicBezTo>
                <a:cubicBezTo>
                  <a:pt x="157" y="131"/>
                  <a:pt x="157" y="131"/>
                  <a:pt x="157" y="132"/>
                </a:cubicBezTo>
                <a:cubicBezTo>
                  <a:pt x="158" y="131"/>
                  <a:pt x="157" y="132"/>
                  <a:pt x="158" y="132"/>
                </a:cubicBezTo>
                <a:cubicBezTo>
                  <a:pt x="157" y="131"/>
                  <a:pt x="158" y="130"/>
                  <a:pt x="157" y="130"/>
                </a:cubicBezTo>
                <a:close/>
                <a:moveTo>
                  <a:pt x="155" y="121"/>
                </a:moveTo>
                <a:cubicBezTo>
                  <a:pt x="155" y="121"/>
                  <a:pt x="155" y="121"/>
                  <a:pt x="155" y="121"/>
                </a:cubicBezTo>
                <a:cubicBezTo>
                  <a:pt x="155" y="121"/>
                  <a:pt x="155" y="122"/>
                  <a:pt x="155" y="122"/>
                </a:cubicBezTo>
                <a:cubicBezTo>
                  <a:pt x="155" y="121"/>
                  <a:pt x="155" y="121"/>
                  <a:pt x="155" y="121"/>
                </a:cubicBezTo>
                <a:cubicBezTo>
                  <a:pt x="155" y="121"/>
                  <a:pt x="155" y="121"/>
                  <a:pt x="155" y="121"/>
                </a:cubicBezTo>
                <a:close/>
                <a:moveTo>
                  <a:pt x="159" y="136"/>
                </a:moveTo>
                <a:cubicBezTo>
                  <a:pt x="159" y="136"/>
                  <a:pt x="159" y="137"/>
                  <a:pt x="159" y="137"/>
                </a:cubicBezTo>
                <a:cubicBezTo>
                  <a:pt x="159" y="137"/>
                  <a:pt x="159" y="136"/>
                  <a:pt x="159" y="136"/>
                </a:cubicBezTo>
                <a:close/>
                <a:moveTo>
                  <a:pt x="159" y="135"/>
                </a:moveTo>
                <a:cubicBezTo>
                  <a:pt x="159" y="135"/>
                  <a:pt x="159" y="136"/>
                  <a:pt x="159" y="136"/>
                </a:cubicBezTo>
                <a:cubicBezTo>
                  <a:pt x="159" y="136"/>
                  <a:pt x="159" y="135"/>
                  <a:pt x="159" y="135"/>
                </a:cubicBezTo>
                <a:cubicBezTo>
                  <a:pt x="159" y="136"/>
                  <a:pt x="159" y="136"/>
                  <a:pt x="159" y="136"/>
                </a:cubicBezTo>
                <a:cubicBezTo>
                  <a:pt x="160" y="136"/>
                  <a:pt x="159" y="135"/>
                  <a:pt x="159" y="135"/>
                </a:cubicBezTo>
                <a:cubicBezTo>
                  <a:pt x="159" y="135"/>
                  <a:pt x="159" y="135"/>
                  <a:pt x="159" y="135"/>
                </a:cubicBezTo>
                <a:close/>
                <a:moveTo>
                  <a:pt x="161" y="139"/>
                </a:moveTo>
                <a:cubicBezTo>
                  <a:pt x="160" y="139"/>
                  <a:pt x="161" y="140"/>
                  <a:pt x="161" y="140"/>
                </a:cubicBezTo>
                <a:cubicBezTo>
                  <a:pt x="161" y="140"/>
                  <a:pt x="161" y="139"/>
                  <a:pt x="161" y="139"/>
                </a:cubicBezTo>
                <a:close/>
                <a:moveTo>
                  <a:pt x="159" y="156"/>
                </a:moveTo>
                <a:cubicBezTo>
                  <a:pt x="159" y="157"/>
                  <a:pt x="159" y="157"/>
                  <a:pt x="159" y="157"/>
                </a:cubicBezTo>
                <a:cubicBezTo>
                  <a:pt x="159" y="157"/>
                  <a:pt x="159" y="156"/>
                  <a:pt x="159" y="156"/>
                </a:cubicBezTo>
                <a:close/>
                <a:moveTo>
                  <a:pt x="159" y="161"/>
                </a:moveTo>
                <a:cubicBezTo>
                  <a:pt x="159" y="161"/>
                  <a:pt x="159" y="161"/>
                  <a:pt x="159" y="160"/>
                </a:cubicBezTo>
                <a:cubicBezTo>
                  <a:pt x="159" y="161"/>
                  <a:pt x="159" y="162"/>
                  <a:pt x="159" y="161"/>
                </a:cubicBezTo>
                <a:close/>
                <a:moveTo>
                  <a:pt x="159" y="160"/>
                </a:moveTo>
                <a:cubicBezTo>
                  <a:pt x="159" y="160"/>
                  <a:pt x="160" y="160"/>
                  <a:pt x="160" y="160"/>
                </a:cubicBezTo>
                <a:cubicBezTo>
                  <a:pt x="159" y="160"/>
                  <a:pt x="159" y="160"/>
                  <a:pt x="159" y="160"/>
                </a:cubicBezTo>
                <a:cubicBezTo>
                  <a:pt x="159" y="160"/>
                  <a:pt x="159" y="160"/>
                  <a:pt x="159" y="160"/>
                </a:cubicBezTo>
                <a:close/>
                <a:moveTo>
                  <a:pt x="161" y="150"/>
                </a:moveTo>
                <a:cubicBezTo>
                  <a:pt x="161" y="150"/>
                  <a:pt x="161" y="150"/>
                  <a:pt x="161" y="150"/>
                </a:cubicBezTo>
                <a:cubicBezTo>
                  <a:pt x="161" y="150"/>
                  <a:pt x="161" y="150"/>
                  <a:pt x="161" y="150"/>
                </a:cubicBezTo>
                <a:close/>
                <a:moveTo>
                  <a:pt x="163" y="159"/>
                </a:moveTo>
                <a:cubicBezTo>
                  <a:pt x="163" y="159"/>
                  <a:pt x="163" y="160"/>
                  <a:pt x="163" y="160"/>
                </a:cubicBezTo>
                <a:cubicBezTo>
                  <a:pt x="163" y="159"/>
                  <a:pt x="163" y="159"/>
                  <a:pt x="163" y="158"/>
                </a:cubicBezTo>
                <a:cubicBezTo>
                  <a:pt x="163" y="159"/>
                  <a:pt x="163" y="159"/>
                  <a:pt x="163" y="159"/>
                </a:cubicBezTo>
                <a:close/>
                <a:moveTo>
                  <a:pt x="160" y="151"/>
                </a:moveTo>
                <a:cubicBezTo>
                  <a:pt x="160" y="151"/>
                  <a:pt x="160" y="151"/>
                  <a:pt x="160" y="151"/>
                </a:cubicBezTo>
                <a:cubicBezTo>
                  <a:pt x="160" y="151"/>
                  <a:pt x="161" y="151"/>
                  <a:pt x="160" y="151"/>
                </a:cubicBezTo>
                <a:cubicBezTo>
                  <a:pt x="160" y="151"/>
                  <a:pt x="160" y="151"/>
                  <a:pt x="160" y="151"/>
                </a:cubicBezTo>
                <a:close/>
                <a:moveTo>
                  <a:pt x="160" y="161"/>
                </a:moveTo>
                <a:cubicBezTo>
                  <a:pt x="160" y="161"/>
                  <a:pt x="160" y="160"/>
                  <a:pt x="160" y="160"/>
                </a:cubicBezTo>
                <a:cubicBezTo>
                  <a:pt x="160" y="160"/>
                  <a:pt x="160" y="161"/>
                  <a:pt x="160" y="161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0" y="161"/>
                  <a:pt x="159" y="161"/>
                  <a:pt x="160" y="161"/>
                </a:cubicBezTo>
                <a:close/>
                <a:moveTo>
                  <a:pt x="161" y="154"/>
                </a:moveTo>
                <a:cubicBezTo>
                  <a:pt x="161" y="153"/>
                  <a:pt x="161" y="153"/>
                  <a:pt x="161" y="153"/>
                </a:cubicBezTo>
                <a:cubicBezTo>
                  <a:pt x="160" y="153"/>
                  <a:pt x="160" y="154"/>
                  <a:pt x="161" y="154"/>
                </a:cubicBezTo>
                <a:close/>
                <a:moveTo>
                  <a:pt x="162" y="157"/>
                </a:moveTo>
                <a:cubicBezTo>
                  <a:pt x="161" y="157"/>
                  <a:pt x="161" y="157"/>
                  <a:pt x="162" y="157"/>
                </a:cubicBezTo>
                <a:cubicBezTo>
                  <a:pt x="162" y="157"/>
                  <a:pt x="162" y="157"/>
                  <a:pt x="162" y="157"/>
                </a:cubicBezTo>
                <a:close/>
                <a:moveTo>
                  <a:pt x="162" y="162"/>
                </a:moveTo>
                <a:cubicBezTo>
                  <a:pt x="162" y="161"/>
                  <a:pt x="162" y="161"/>
                  <a:pt x="162" y="161"/>
                </a:cubicBezTo>
                <a:cubicBezTo>
                  <a:pt x="162" y="161"/>
                  <a:pt x="162" y="161"/>
                  <a:pt x="162" y="161"/>
                </a:cubicBezTo>
                <a:cubicBezTo>
                  <a:pt x="162" y="161"/>
                  <a:pt x="162" y="162"/>
                  <a:pt x="162" y="162"/>
                </a:cubicBezTo>
                <a:close/>
                <a:moveTo>
                  <a:pt x="161" y="167"/>
                </a:moveTo>
                <a:cubicBezTo>
                  <a:pt x="161" y="167"/>
                  <a:pt x="161" y="166"/>
                  <a:pt x="161" y="166"/>
                </a:cubicBezTo>
                <a:cubicBezTo>
                  <a:pt x="161" y="166"/>
                  <a:pt x="161" y="167"/>
                  <a:pt x="161" y="167"/>
                </a:cubicBezTo>
                <a:close/>
                <a:moveTo>
                  <a:pt x="164" y="156"/>
                </a:moveTo>
                <a:cubicBezTo>
                  <a:pt x="163" y="156"/>
                  <a:pt x="163" y="156"/>
                  <a:pt x="163" y="156"/>
                </a:cubicBezTo>
                <a:cubicBezTo>
                  <a:pt x="163" y="156"/>
                  <a:pt x="163" y="156"/>
                  <a:pt x="163" y="156"/>
                </a:cubicBezTo>
                <a:cubicBezTo>
                  <a:pt x="163" y="156"/>
                  <a:pt x="163" y="156"/>
                  <a:pt x="164" y="156"/>
                </a:cubicBezTo>
                <a:close/>
                <a:moveTo>
                  <a:pt x="161" y="156"/>
                </a:moveTo>
                <a:cubicBezTo>
                  <a:pt x="161" y="156"/>
                  <a:pt x="161" y="156"/>
                  <a:pt x="161" y="156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61" y="157"/>
                  <a:pt x="161" y="157"/>
                  <a:pt x="161" y="156"/>
                </a:cubicBezTo>
                <a:close/>
                <a:moveTo>
                  <a:pt x="161" y="152"/>
                </a:moveTo>
                <a:cubicBezTo>
                  <a:pt x="160" y="152"/>
                  <a:pt x="160" y="152"/>
                  <a:pt x="160" y="152"/>
                </a:cubicBezTo>
                <a:cubicBezTo>
                  <a:pt x="160" y="152"/>
                  <a:pt x="160" y="152"/>
                  <a:pt x="160" y="152"/>
                </a:cubicBezTo>
                <a:cubicBezTo>
                  <a:pt x="161" y="152"/>
                  <a:pt x="161" y="152"/>
                  <a:pt x="161" y="152"/>
                </a:cubicBezTo>
                <a:close/>
                <a:moveTo>
                  <a:pt x="161" y="158"/>
                </a:moveTo>
                <a:cubicBezTo>
                  <a:pt x="161" y="158"/>
                  <a:pt x="161" y="158"/>
                  <a:pt x="161" y="158"/>
                </a:cubicBezTo>
                <a:cubicBezTo>
                  <a:pt x="161" y="158"/>
                  <a:pt x="161" y="158"/>
                  <a:pt x="161" y="158"/>
                </a:cubicBezTo>
                <a:close/>
                <a:moveTo>
                  <a:pt x="153" y="128"/>
                </a:moveTo>
                <a:cubicBezTo>
                  <a:pt x="153" y="128"/>
                  <a:pt x="153" y="128"/>
                  <a:pt x="153" y="128"/>
                </a:cubicBezTo>
                <a:cubicBezTo>
                  <a:pt x="153" y="128"/>
                  <a:pt x="153" y="128"/>
                  <a:pt x="153" y="128"/>
                </a:cubicBezTo>
                <a:close/>
                <a:moveTo>
                  <a:pt x="143" y="101"/>
                </a:moveTo>
                <a:cubicBezTo>
                  <a:pt x="143" y="101"/>
                  <a:pt x="143" y="101"/>
                  <a:pt x="143" y="101"/>
                </a:cubicBezTo>
                <a:cubicBezTo>
                  <a:pt x="144" y="101"/>
                  <a:pt x="143" y="100"/>
                  <a:pt x="143" y="100"/>
                </a:cubicBezTo>
                <a:cubicBezTo>
                  <a:pt x="143" y="101"/>
                  <a:pt x="143" y="101"/>
                  <a:pt x="143" y="101"/>
                </a:cubicBezTo>
                <a:close/>
                <a:moveTo>
                  <a:pt x="142" y="98"/>
                </a:moveTo>
                <a:cubicBezTo>
                  <a:pt x="142" y="98"/>
                  <a:pt x="142" y="98"/>
                  <a:pt x="142" y="98"/>
                </a:cubicBezTo>
                <a:cubicBezTo>
                  <a:pt x="142" y="98"/>
                  <a:pt x="142" y="98"/>
                  <a:pt x="142" y="98"/>
                </a:cubicBezTo>
                <a:close/>
                <a:moveTo>
                  <a:pt x="143" y="102"/>
                </a:moveTo>
                <a:cubicBezTo>
                  <a:pt x="143" y="103"/>
                  <a:pt x="143" y="103"/>
                  <a:pt x="144" y="103"/>
                </a:cubicBezTo>
                <a:cubicBezTo>
                  <a:pt x="144" y="103"/>
                  <a:pt x="144" y="102"/>
                  <a:pt x="143" y="102"/>
                </a:cubicBezTo>
                <a:close/>
                <a:moveTo>
                  <a:pt x="144" y="104"/>
                </a:moveTo>
                <a:cubicBezTo>
                  <a:pt x="143" y="103"/>
                  <a:pt x="143" y="103"/>
                  <a:pt x="143" y="102"/>
                </a:cubicBezTo>
                <a:cubicBezTo>
                  <a:pt x="143" y="103"/>
                  <a:pt x="143" y="104"/>
                  <a:pt x="144" y="104"/>
                </a:cubicBezTo>
                <a:close/>
                <a:moveTo>
                  <a:pt x="145" y="107"/>
                </a:moveTo>
                <a:cubicBezTo>
                  <a:pt x="145" y="107"/>
                  <a:pt x="145" y="108"/>
                  <a:pt x="144" y="108"/>
                </a:cubicBezTo>
                <a:cubicBezTo>
                  <a:pt x="145" y="108"/>
                  <a:pt x="144" y="109"/>
                  <a:pt x="144" y="109"/>
                </a:cubicBezTo>
                <a:cubicBezTo>
                  <a:pt x="144" y="109"/>
                  <a:pt x="144" y="109"/>
                  <a:pt x="144" y="109"/>
                </a:cubicBezTo>
                <a:cubicBezTo>
                  <a:pt x="144" y="109"/>
                  <a:pt x="144" y="110"/>
                  <a:pt x="144" y="110"/>
                </a:cubicBezTo>
                <a:cubicBezTo>
                  <a:pt x="144" y="109"/>
                  <a:pt x="144" y="109"/>
                  <a:pt x="145" y="109"/>
                </a:cubicBezTo>
                <a:cubicBezTo>
                  <a:pt x="145" y="109"/>
                  <a:pt x="145" y="109"/>
                  <a:pt x="145" y="108"/>
                </a:cubicBezTo>
                <a:cubicBezTo>
                  <a:pt x="145" y="108"/>
                  <a:pt x="145" y="108"/>
                  <a:pt x="145" y="108"/>
                </a:cubicBezTo>
                <a:cubicBezTo>
                  <a:pt x="145" y="108"/>
                  <a:pt x="145" y="108"/>
                  <a:pt x="145" y="107"/>
                </a:cubicBezTo>
                <a:close/>
                <a:moveTo>
                  <a:pt x="142" y="99"/>
                </a:moveTo>
                <a:cubicBezTo>
                  <a:pt x="142" y="99"/>
                  <a:pt x="142" y="98"/>
                  <a:pt x="141" y="98"/>
                </a:cubicBezTo>
                <a:cubicBezTo>
                  <a:pt x="141" y="98"/>
                  <a:pt x="141" y="99"/>
                  <a:pt x="141" y="99"/>
                </a:cubicBezTo>
                <a:cubicBezTo>
                  <a:pt x="142" y="99"/>
                  <a:pt x="141" y="99"/>
                  <a:pt x="142" y="99"/>
                </a:cubicBezTo>
                <a:close/>
                <a:moveTo>
                  <a:pt x="142" y="101"/>
                </a:moveTo>
                <a:cubicBezTo>
                  <a:pt x="142" y="101"/>
                  <a:pt x="142" y="101"/>
                  <a:pt x="141" y="100"/>
                </a:cubicBezTo>
                <a:cubicBezTo>
                  <a:pt x="141" y="101"/>
                  <a:pt x="142" y="101"/>
                  <a:pt x="142" y="101"/>
                </a:cubicBezTo>
                <a:close/>
                <a:moveTo>
                  <a:pt x="148" y="106"/>
                </a:moveTo>
                <a:cubicBezTo>
                  <a:pt x="148" y="106"/>
                  <a:pt x="148" y="107"/>
                  <a:pt x="148" y="107"/>
                </a:cubicBezTo>
                <a:cubicBezTo>
                  <a:pt x="148" y="107"/>
                  <a:pt x="148" y="106"/>
                  <a:pt x="148" y="106"/>
                </a:cubicBezTo>
                <a:close/>
                <a:moveTo>
                  <a:pt x="143" y="105"/>
                </a:moveTo>
                <a:cubicBezTo>
                  <a:pt x="144" y="105"/>
                  <a:pt x="144" y="104"/>
                  <a:pt x="143" y="104"/>
                </a:cubicBezTo>
                <a:cubicBezTo>
                  <a:pt x="143" y="104"/>
                  <a:pt x="143" y="105"/>
                  <a:pt x="143" y="105"/>
                </a:cubicBezTo>
                <a:close/>
                <a:moveTo>
                  <a:pt x="143" y="106"/>
                </a:moveTo>
                <a:cubicBezTo>
                  <a:pt x="143" y="106"/>
                  <a:pt x="143" y="106"/>
                  <a:pt x="144" y="106"/>
                </a:cubicBezTo>
                <a:cubicBezTo>
                  <a:pt x="144" y="106"/>
                  <a:pt x="144" y="106"/>
                  <a:pt x="144" y="106"/>
                </a:cubicBezTo>
                <a:cubicBezTo>
                  <a:pt x="144" y="106"/>
                  <a:pt x="144" y="106"/>
                  <a:pt x="144" y="106"/>
                </a:cubicBezTo>
                <a:cubicBezTo>
                  <a:pt x="144" y="106"/>
                  <a:pt x="144" y="105"/>
                  <a:pt x="144" y="105"/>
                </a:cubicBezTo>
                <a:cubicBezTo>
                  <a:pt x="144" y="106"/>
                  <a:pt x="144" y="105"/>
                  <a:pt x="144" y="105"/>
                </a:cubicBezTo>
                <a:cubicBezTo>
                  <a:pt x="143" y="106"/>
                  <a:pt x="144" y="105"/>
                  <a:pt x="143" y="105"/>
                </a:cubicBezTo>
                <a:cubicBezTo>
                  <a:pt x="143" y="105"/>
                  <a:pt x="143" y="105"/>
                  <a:pt x="143" y="104"/>
                </a:cubicBezTo>
                <a:cubicBezTo>
                  <a:pt x="143" y="105"/>
                  <a:pt x="143" y="105"/>
                  <a:pt x="143" y="105"/>
                </a:cubicBezTo>
                <a:cubicBezTo>
                  <a:pt x="143" y="105"/>
                  <a:pt x="143" y="106"/>
                  <a:pt x="143" y="106"/>
                </a:cubicBezTo>
                <a:close/>
                <a:moveTo>
                  <a:pt x="142" y="103"/>
                </a:moveTo>
                <a:cubicBezTo>
                  <a:pt x="142" y="102"/>
                  <a:pt x="142" y="102"/>
                  <a:pt x="142" y="102"/>
                </a:cubicBezTo>
                <a:cubicBezTo>
                  <a:pt x="142" y="102"/>
                  <a:pt x="142" y="103"/>
                  <a:pt x="142" y="103"/>
                </a:cubicBezTo>
                <a:close/>
                <a:moveTo>
                  <a:pt x="142" y="104"/>
                </a:moveTo>
                <a:cubicBezTo>
                  <a:pt x="142" y="104"/>
                  <a:pt x="143" y="104"/>
                  <a:pt x="143" y="104"/>
                </a:cubicBezTo>
                <a:cubicBezTo>
                  <a:pt x="143" y="104"/>
                  <a:pt x="143" y="103"/>
                  <a:pt x="142" y="103"/>
                </a:cubicBezTo>
                <a:cubicBezTo>
                  <a:pt x="142" y="104"/>
                  <a:pt x="142" y="104"/>
                  <a:pt x="142" y="104"/>
                </a:cubicBezTo>
                <a:close/>
                <a:moveTo>
                  <a:pt x="142" y="99"/>
                </a:moveTo>
                <a:cubicBezTo>
                  <a:pt x="142" y="99"/>
                  <a:pt x="142" y="99"/>
                  <a:pt x="142" y="99"/>
                </a:cubicBezTo>
                <a:cubicBezTo>
                  <a:pt x="142" y="99"/>
                  <a:pt x="142" y="99"/>
                  <a:pt x="142" y="99"/>
                </a:cubicBezTo>
                <a:close/>
                <a:moveTo>
                  <a:pt x="142" y="101"/>
                </a:moveTo>
                <a:cubicBezTo>
                  <a:pt x="142" y="102"/>
                  <a:pt x="142" y="102"/>
                  <a:pt x="143" y="102"/>
                </a:cubicBezTo>
                <a:cubicBezTo>
                  <a:pt x="143" y="102"/>
                  <a:pt x="143" y="101"/>
                  <a:pt x="142" y="101"/>
                </a:cubicBezTo>
                <a:close/>
                <a:moveTo>
                  <a:pt x="142" y="100"/>
                </a:moveTo>
                <a:cubicBezTo>
                  <a:pt x="142" y="100"/>
                  <a:pt x="142" y="101"/>
                  <a:pt x="143" y="101"/>
                </a:cubicBezTo>
                <a:cubicBezTo>
                  <a:pt x="143" y="101"/>
                  <a:pt x="142" y="100"/>
                  <a:pt x="142" y="100"/>
                </a:cubicBezTo>
                <a:close/>
                <a:moveTo>
                  <a:pt x="148" y="107"/>
                </a:moveTo>
                <a:cubicBezTo>
                  <a:pt x="148" y="108"/>
                  <a:pt x="148" y="108"/>
                  <a:pt x="149" y="109"/>
                </a:cubicBezTo>
                <a:cubicBezTo>
                  <a:pt x="149" y="109"/>
                  <a:pt x="149" y="108"/>
                  <a:pt x="149" y="108"/>
                </a:cubicBezTo>
                <a:cubicBezTo>
                  <a:pt x="148" y="108"/>
                  <a:pt x="149" y="107"/>
                  <a:pt x="148" y="107"/>
                </a:cubicBezTo>
                <a:close/>
                <a:moveTo>
                  <a:pt x="151" y="117"/>
                </a:moveTo>
                <a:cubicBezTo>
                  <a:pt x="151" y="117"/>
                  <a:pt x="151" y="118"/>
                  <a:pt x="151" y="118"/>
                </a:cubicBezTo>
                <a:cubicBezTo>
                  <a:pt x="151" y="118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lose/>
                <a:moveTo>
                  <a:pt x="151" y="114"/>
                </a:moveTo>
                <a:cubicBezTo>
                  <a:pt x="151" y="114"/>
                  <a:pt x="151" y="113"/>
                  <a:pt x="151" y="113"/>
                </a:cubicBezTo>
                <a:cubicBezTo>
                  <a:pt x="151" y="113"/>
                  <a:pt x="151" y="114"/>
                  <a:pt x="151" y="114"/>
                </a:cubicBezTo>
                <a:close/>
                <a:moveTo>
                  <a:pt x="154" y="128"/>
                </a:moveTo>
                <a:cubicBezTo>
                  <a:pt x="154" y="128"/>
                  <a:pt x="155" y="128"/>
                  <a:pt x="154" y="128"/>
                </a:cubicBezTo>
                <a:cubicBezTo>
                  <a:pt x="154" y="128"/>
                  <a:pt x="154" y="129"/>
                  <a:pt x="155" y="129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128"/>
                  <a:pt x="155" y="128"/>
                  <a:pt x="154" y="128"/>
                </a:cubicBezTo>
                <a:close/>
                <a:moveTo>
                  <a:pt x="154" y="127"/>
                </a:moveTo>
                <a:cubicBezTo>
                  <a:pt x="154" y="127"/>
                  <a:pt x="154" y="127"/>
                  <a:pt x="154" y="127"/>
                </a:cubicBezTo>
                <a:cubicBezTo>
                  <a:pt x="154" y="127"/>
                  <a:pt x="154" y="127"/>
                  <a:pt x="154" y="127"/>
                </a:cubicBezTo>
                <a:cubicBezTo>
                  <a:pt x="153" y="127"/>
                  <a:pt x="153" y="127"/>
                  <a:pt x="153" y="127"/>
                </a:cubicBezTo>
                <a:cubicBezTo>
                  <a:pt x="153" y="127"/>
                  <a:pt x="153" y="127"/>
                  <a:pt x="153" y="128"/>
                </a:cubicBezTo>
                <a:cubicBezTo>
                  <a:pt x="154" y="128"/>
                  <a:pt x="154" y="128"/>
                  <a:pt x="154" y="127"/>
                </a:cubicBezTo>
                <a:cubicBezTo>
                  <a:pt x="154" y="128"/>
                  <a:pt x="154" y="128"/>
                  <a:pt x="154" y="128"/>
                </a:cubicBezTo>
                <a:cubicBezTo>
                  <a:pt x="154" y="128"/>
                  <a:pt x="155" y="128"/>
                  <a:pt x="154" y="127"/>
                </a:cubicBezTo>
                <a:cubicBezTo>
                  <a:pt x="154" y="127"/>
                  <a:pt x="154" y="127"/>
                  <a:pt x="154" y="127"/>
                </a:cubicBezTo>
                <a:close/>
                <a:moveTo>
                  <a:pt x="144" y="105"/>
                </a:moveTo>
                <a:cubicBezTo>
                  <a:pt x="144" y="104"/>
                  <a:pt x="144" y="104"/>
                  <a:pt x="144" y="104"/>
                </a:cubicBezTo>
                <a:cubicBezTo>
                  <a:pt x="144" y="104"/>
                  <a:pt x="144" y="104"/>
                  <a:pt x="144" y="105"/>
                </a:cubicBezTo>
                <a:cubicBezTo>
                  <a:pt x="144" y="104"/>
                  <a:pt x="144" y="104"/>
                  <a:pt x="144" y="105"/>
                </a:cubicBezTo>
                <a:close/>
                <a:moveTo>
                  <a:pt x="151" y="117"/>
                </a:moveTo>
                <a:cubicBezTo>
                  <a:pt x="151" y="117"/>
                  <a:pt x="151" y="116"/>
                  <a:pt x="151" y="116"/>
                </a:cubicBezTo>
                <a:cubicBezTo>
                  <a:pt x="151" y="116"/>
                  <a:pt x="150" y="117"/>
                  <a:pt x="151" y="117"/>
                </a:cubicBezTo>
                <a:close/>
                <a:moveTo>
                  <a:pt x="153" y="128"/>
                </a:moveTo>
                <a:cubicBezTo>
                  <a:pt x="153" y="128"/>
                  <a:pt x="153" y="128"/>
                  <a:pt x="153" y="128"/>
                </a:cubicBezTo>
                <a:cubicBezTo>
                  <a:pt x="153" y="128"/>
                  <a:pt x="153" y="128"/>
                  <a:pt x="153" y="128"/>
                </a:cubicBezTo>
                <a:cubicBezTo>
                  <a:pt x="153" y="128"/>
                  <a:pt x="153" y="128"/>
                  <a:pt x="153" y="128"/>
                </a:cubicBezTo>
                <a:close/>
                <a:moveTo>
                  <a:pt x="154" y="120"/>
                </a:moveTo>
                <a:cubicBezTo>
                  <a:pt x="154" y="121"/>
                  <a:pt x="154" y="121"/>
                  <a:pt x="154" y="121"/>
                </a:cubicBezTo>
                <a:cubicBezTo>
                  <a:pt x="154" y="121"/>
                  <a:pt x="154" y="120"/>
                  <a:pt x="154" y="120"/>
                </a:cubicBezTo>
                <a:close/>
                <a:moveTo>
                  <a:pt x="149" y="109"/>
                </a:moveTo>
                <a:cubicBezTo>
                  <a:pt x="149" y="109"/>
                  <a:pt x="149" y="110"/>
                  <a:pt x="149" y="109"/>
                </a:cubicBezTo>
                <a:cubicBezTo>
                  <a:pt x="149" y="109"/>
                  <a:pt x="149" y="109"/>
                  <a:pt x="149" y="109"/>
                </a:cubicBezTo>
                <a:close/>
                <a:moveTo>
                  <a:pt x="150" y="115"/>
                </a:moveTo>
                <a:cubicBezTo>
                  <a:pt x="150" y="115"/>
                  <a:pt x="150" y="115"/>
                  <a:pt x="150" y="115"/>
                </a:cubicBezTo>
                <a:cubicBezTo>
                  <a:pt x="150" y="115"/>
                  <a:pt x="150" y="115"/>
                  <a:pt x="150" y="115"/>
                </a:cubicBezTo>
                <a:close/>
                <a:moveTo>
                  <a:pt x="149" y="110"/>
                </a:moveTo>
                <a:cubicBezTo>
                  <a:pt x="149" y="110"/>
                  <a:pt x="149" y="109"/>
                  <a:pt x="149" y="109"/>
                </a:cubicBezTo>
                <a:cubicBezTo>
                  <a:pt x="149" y="109"/>
                  <a:pt x="149" y="110"/>
                  <a:pt x="149" y="110"/>
                </a:cubicBezTo>
                <a:close/>
                <a:moveTo>
                  <a:pt x="149" y="108"/>
                </a:moveTo>
                <a:cubicBezTo>
                  <a:pt x="149" y="108"/>
                  <a:pt x="149" y="109"/>
                  <a:pt x="149" y="109"/>
                </a:cubicBezTo>
                <a:cubicBezTo>
                  <a:pt x="149" y="109"/>
                  <a:pt x="149" y="108"/>
                  <a:pt x="149" y="108"/>
                </a:cubicBezTo>
                <a:close/>
                <a:moveTo>
                  <a:pt x="149" y="109"/>
                </a:moveTo>
                <a:cubicBezTo>
                  <a:pt x="149" y="109"/>
                  <a:pt x="149" y="109"/>
                  <a:pt x="149" y="109"/>
                </a:cubicBezTo>
                <a:cubicBezTo>
                  <a:pt x="149" y="109"/>
                  <a:pt x="149" y="109"/>
                  <a:pt x="149" y="109"/>
                </a:cubicBezTo>
                <a:close/>
                <a:moveTo>
                  <a:pt x="150" y="114"/>
                </a:moveTo>
                <a:cubicBezTo>
                  <a:pt x="150" y="113"/>
                  <a:pt x="149" y="113"/>
                  <a:pt x="149" y="112"/>
                </a:cubicBezTo>
                <a:cubicBezTo>
                  <a:pt x="149" y="112"/>
                  <a:pt x="149" y="111"/>
                  <a:pt x="149" y="111"/>
                </a:cubicBezTo>
                <a:cubicBezTo>
                  <a:pt x="148" y="112"/>
                  <a:pt x="149" y="112"/>
                  <a:pt x="149" y="113"/>
                </a:cubicBezTo>
                <a:cubicBezTo>
                  <a:pt x="149" y="113"/>
                  <a:pt x="149" y="113"/>
                  <a:pt x="149" y="113"/>
                </a:cubicBezTo>
                <a:cubicBezTo>
                  <a:pt x="149" y="113"/>
                  <a:pt x="149" y="114"/>
                  <a:pt x="150" y="114"/>
                </a:cubicBezTo>
                <a:close/>
                <a:moveTo>
                  <a:pt x="110" y="63"/>
                </a:moveTo>
                <a:cubicBezTo>
                  <a:pt x="110" y="63"/>
                  <a:pt x="109" y="63"/>
                  <a:pt x="109" y="62"/>
                </a:cubicBezTo>
                <a:cubicBezTo>
                  <a:pt x="109" y="63"/>
                  <a:pt x="109" y="63"/>
                  <a:pt x="109" y="64"/>
                </a:cubicBezTo>
                <a:cubicBezTo>
                  <a:pt x="109" y="64"/>
                  <a:pt x="109" y="64"/>
                  <a:pt x="109" y="64"/>
                </a:cubicBezTo>
                <a:cubicBezTo>
                  <a:pt x="110" y="64"/>
                  <a:pt x="110" y="64"/>
                  <a:pt x="110" y="64"/>
                </a:cubicBezTo>
                <a:cubicBezTo>
                  <a:pt x="110" y="64"/>
                  <a:pt x="110" y="65"/>
                  <a:pt x="110" y="65"/>
                </a:cubicBezTo>
                <a:cubicBezTo>
                  <a:pt x="110" y="64"/>
                  <a:pt x="110" y="64"/>
                  <a:pt x="110" y="63"/>
                </a:cubicBezTo>
                <a:cubicBezTo>
                  <a:pt x="110" y="63"/>
                  <a:pt x="110" y="63"/>
                  <a:pt x="110" y="63"/>
                </a:cubicBezTo>
                <a:close/>
                <a:moveTo>
                  <a:pt x="108" y="63"/>
                </a:moveTo>
                <a:cubicBezTo>
                  <a:pt x="108" y="63"/>
                  <a:pt x="109" y="63"/>
                  <a:pt x="109" y="63"/>
                </a:cubicBezTo>
                <a:cubicBezTo>
                  <a:pt x="109" y="63"/>
                  <a:pt x="109" y="63"/>
                  <a:pt x="109" y="63"/>
                </a:cubicBezTo>
                <a:cubicBezTo>
                  <a:pt x="109" y="63"/>
                  <a:pt x="108" y="63"/>
                  <a:pt x="108" y="63"/>
                </a:cubicBezTo>
                <a:close/>
                <a:moveTo>
                  <a:pt x="107" y="61"/>
                </a:moveTo>
                <a:cubicBezTo>
                  <a:pt x="107" y="61"/>
                  <a:pt x="107" y="61"/>
                  <a:pt x="107" y="62"/>
                </a:cubicBezTo>
                <a:cubicBezTo>
                  <a:pt x="107" y="61"/>
                  <a:pt x="107" y="61"/>
                  <a:pt x="107" y="61"/>
                </a:cubicBezTo>
                <a:close/>
                <a:moveTo>
                  <a:pt x="108" y="61"/>
                </a:moveTo>
                <a:cubicBezTo>
                  <a:pt x="108" y="62"/>
                  <a:pt x="108" y="61"/>
                  <a:pt x="107" y="61"/>
                </a:cubicBezTo>
                <a:cubicBezTo>
                  <a:pt x="108" y="62"/>
                  <a:pt x="108" y="62"/>
                  <a:pt x="108" y="62"/>
                </a:cubicBezTo>
                <a:cubicBezTo>
                  <a:pt x="108" y="62"/>
                  <a:pt x="108" y="61"/>
                  <a:pt x="108" y="61"/>
                </a:cubicBezTo>
                <a:close/>
                <a:moveTo>
                  <a:pt x="109" y="62"/>
                </a:moveTo>
                <a:cubicBezTo>
                  <a:pt x="108" y="62"/>
                  <a:pt x="109" y="62"/>
                  <a:pt x="109" y="62"/>
                </a:cubicBezTo>
                <a:cubicBezTo>
                  <a:pt x="108" y="62"/>
                  <a:pt x="109" y="61"/>
                  <a:pt x="108" y="61"/>
                </a:cubicBezTo>
                <a:cubicBezTo>
                  <a:pt x="108" y="62"/>
                  <a:pt x="108" y="62"/>
                  <a:pt x="108" y="63"/>
                </a:cubicBezTo>
                <a:cubicBezTo>
                  <a:pt x="108" y="63"/>
                  <a:pt x="108" y="63"/>
                  <a:pt x="108" y="62"/>
                </a:cubicBezTo>
                <a:cubicBezTo>
                  <a:pt x="108" y="63"/>
                  <a:pt x="109" y="62"/>
                  <a:pt x="109" y="62"/>
                </a:cubicBezTo>
                <a:cubicBezTo>
                  <a:pt x="109" y="62"/>
                  <a:pt x="109" y="62"/>
                  <a:pt x="109" y="62"/>
                </a:cubicBezTo>
                <a:close/>
                <a:moveTo>
                  <a:pt x="127" y="84"/>
                </a:moveTo>
                <a:cubicBezTo>
                  <a:pt x="127" y="84"/>
                  <a:pt x="127" y="85"/>
                  <a:pt x="127" y="85"/>
                </a:cubicBezTo>
                <a:cubicBezTo>
                  <a:pt x="127" y="85"/>
                  <a:pt x="127" y="84"/>
                  <a:pt x="127" y="84"/>
                </a:cubicBezTo>
                <a:close/>
                <a:moveTo>
                  <a:pt x="111" y="65"/>
                </a:moveTo>
                <a:cubicBezTo>
                  <a:pt x="111" y="65"/>
                  <a:pt x="111" y="65"/>
                  <a:pt x="111" y="65"/>
                </a:cubicBezTo>
                <a:cubicBezTo>
                  <a:pt x="111" y="65"/>
                  <a:pt x="111" y="65"/>
                  <a:pt x="111" y="65"/>
                </a:cubicBezTo>
                <a:cubicBezTo>
                  <a:pt x="111" y="65"/>
                  <a:pt x="111" y="65"/>
                  <a:pt x="111" y="65"/>
                </a:cubicBezTo>
                <a:close/>
                <a:moveTo>
                  <a:pt x="111" y="65"/>
                </a:moveTo>
                <a:cubicBezTo>
                  <a:pt x="111" y="66"/>
                  <a:pt x="111" y="66"/>
                  <a:pt x="111" y="66"/>
                </a:cubicBezTo>
                <a:cubicBezTo>
                  <a:pt x="111" y="66"/>
                  <a:pt x="111" y="65"/>
                  <a:pt x="111" y="65"/>
                </a:cubicBezTo>
                <a:close/>
                <a:moveTo>
                  <a:pt x="110" y="65"/>
                </a:moveTo>
                <a:cubicBezTo>
                  <a:pt x="110" y="65"/>
                  <a:pt x="110" y="65"/>
                  <a:pt x="110" y="65"/>
                </a:cubicBezTo>
                <a:cubicBezTo>
                  <a:pt x="110" y="65"/>
                  <a:pt x="110" y="65"/>
                  <a:pt x="110" y="65"/>
                </a:cubicBezTo>
                <a:close/>
                <a:moveTo>
                  <a:pt x="159" y="137"/>
                </a:moveTo>
                <a:cubicBezTo>
                  <a:pt x="159" y="137"/>
                  <a:pt x="159" y="138"/>
                  <a:pt x="159" y="138"/>
                </a:cubicBezTo>
                <a:cubicBezTo>
                  <a:pt x="159" y="138"/>
                  <a:pt x="160" y="137"/>
                  <a:pt x="159" y="137"/>
                </a:cubicBezTo>
                <a:close/>
                <a:moveTo>
                  <a:pt x="82" y="22"/>
                </a:move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21"/>
                  <a:pt x="81" y="20"/>
                  <a:pt x="81" y="20"/>
                </a:cubicBezTo>
                <a:cubicBezTo>
                  <a:pt x="81" y="21"/>
                  <a:pt x="81" y="21"/>
                  <a:pt x="81" y="21"/>
                </a:cubicBezTo>
                <a:cubicBezTo>
                  <a:pt x="81" y="21"/>
                  <a:pt x="81" y="21"/>
                  <a:pt x="82" y="21"/>
                </a:cubicBezTo>
                <a:cubicBezTo>
                  <a:pt x="82" y="21"/>
                  <a:pt x="82" y="22"/>
                  <a:pt x="82" y="22"/>
                </a:cubicBezTo>
                <a:close/>
                <a:moveTo>
                  <a:pt x="81" y="23"/>
                </a:moveTo>
                <a:cubicBezTo>
                  <a:pt x="81" y="23"/>
                  <a:pt x="81" y="23"/>
                  <a:pt x="82" y="23"/>
                </a:cubicBezTo>
                <a:cubicBezTo>
                  <a:pt x="82" y="23"/>
                  <a:pt x="82" y="23"/>
                  <a:pt x="81" y="23"/>
                </a:cubicBezTo>
                <a:close/>
                <a:moveTo>
                  <a:pt x="84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3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lose/>
                <a:moveTo>
                  <a:pt x="77" y="19"/>
                </a:moveTo>
                <a:cubicBezTo>
                  <a:pt x="77" y="19"/>
                  <a:pt x="77" y="20"/>
                  <a:pt x="77" y="20"/>
                </a:cubicBezTo>
                <a:cubicBezTo>
                  <a:pt x="77" y="20"/>
                  <a:pt x="77" y="19"/>
                  <a:pt x="77" y="19"/>
                </a:cubicBezTo>
                <a:close/>
                <a:moveTo>
                  <a:pt x="79" y="21"/>
                </a:moveTo>
                <a:cubicBezTo>
                  <a:pt x="79" y="20"/>
                  <a:pt x="79" y="21"/>
                  <a:pt x="80" y="21"/>
                </a:cubicBezTo>
                <a:cubicBezTo>
                  <a:pt x="80" y="20"/>
                  <a:pt x="80" y="20"/>
                  <a:pt x="80" y="20"/>
                </a:cubicBezTo>
                <a:cubicBezTo>
                  <a:pt x="79" y="20"/>
                  <a:pt x="79" y="20"/>
                  <a:pt x="79" y="20"/>
                </a:cubicBezTo>
                <a:cubicBezTo>
                  <a:pt x="79" y="20"/>
                  <a:pt x="79" y="20"/>
                  <a:pt x="79" y="21"/>
                </a:cubicBezTo>
                <a:close/>
                <a:moveTo>
                  <a:pt x="77" y="19"/>
                </a:moveTo>
                <a:cubicBezTo>
                  <a:pt x="77" y="19"/>
                  <a:pt x="77" y="20"/>
                  <a:pt x="77" y="20"/>
                </a:cubicBezTo>
                <a:cubicBezTo>
                  <a:pt x="77" y="20"/>
                  <a:pt x="78" y="20"/>
                  <a:pt x="78" y="20"/>
                </a:cubicBezTo>
                <a:cubicBezTo>
                  <a:pt x="78" y="20"/>
                  <a:pt x="78" y="21"/>
                  <a:pt x="78" y="21"/>
                </a:cubicBezTo>
                <a:cubicBezTo>
                  <a:pt x="78" y="20"/>
                  <a:pt x="78" y="20"/>
                  <a:pt x="78" y="20"/>
                </a:cubicBezTo>
                <a:cubicBezTo>
                  <a:pt x="78" y="20"/>
                  <a:pt x="78" y="20"/>
                  <a:pt x="77" y="19"/>
                </a:cubicBezTo>
                <a:close/>
                <a:moveTo>
                  <a:pt x="79" y="20"/>
                </a:moveTo>
                <a:cubicBezTo>
                  <a:pt x="79" y="21"/>
                  <a:pt x="79" y="21"/>
                  <a:pt x="79" y="22"/>
                </a:cubicBezTo>
                <a:cubicBezTo>
                  <a:pt x="79" y="21"/>
                  <a:pt x="79" y="20"/>
                  <a:pt x="79" y="20"/>
                </a:cubicBezTo>
                <a:close/>
                <a:moveTo>
                  <a:pt x="82" y="22"/>
                </a:moveTo>
                <a:cubicBezTo>
                  <a:pt x="82" y="22"/>
                  <a:pt x="83" y="22"/>
                  <a:pt x="83" y="23"/>
                </a:cubicBezTo>
                <a:cubicBezTo>
                  <a:pt x="83" y="22"/>
                  <a:pt x="82" y="22"/>
                  <a:pt x="82" y="22"/>
                </a:cubicBezTo>
                <a:close/>
                <a:moveTo>
                  <a:pt x="88" y="20"/>
                </a:moveTo>
                <a:cubicBezTo>
                  <a:pt x="88" y="20"/>
                  <a:pt x="88" y="20"/>
                  <a:pt x="88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7" y="20"/>
                  <a:pt x="88" y="20"/>
                  <a:pt x="88" y="20"/>
                </a:cubicBezTo>
                <a:close/>
                <a:moveTo>
                  <a:pt x="92" y="21"/>
                </a:moveTo>
                <a:cubicBezTo>
                  <a:pt x="92" y="21"/>
                  <a:pt x="92" y="21"/>
                  <a:pt x="92" y="20"/>
                </a:cubicBezTo>
                <a:cubicBezTo>
                  <a:pt x="92" y="20"/>
                  <a:pt x="92" y="20"/>
                  <a:pt x="92" y="20"/>
                </a:cubicBezTo>
                <a:cubicBezTo>
                  <a:pt x="92" y="21"/>
                  <a:pt x="91" y="21"/>
                  <a:pt x="92" y="21"/>
                </a:cubicBezTo>
                <a:close/>
                <a:moveTo>
                  <a:pt x="87" y="25"/>
                </a:moveTo>
                <a:cubicBezTo>
                  <a:pt x="87" y="26"/>
                  <a:pt x="87" y="26"/>
                  <a:pt x="87" y="26"/>
                </a:cubicBezTo>
                <a:cubicBezTo>
                  <a:pt x="87" y="26"/>
                  <a:pt x="87" y="25"/>
                  <a:pt x="87" y="25"/>
                </a:cubicBezTo>
                <a:close/>
                <a:moveTo>
                  <a:pt x="88" y="20"/>
                </a:moveTo>
                <a:cubicBezTo>
                  <a:pt x="89" y="20"/>
                  <a:pt x="88" y="20"/>
                  <a:pt x="88" y="19"/>
                </a:cubicBezTo>
                <a:cubicBezTo>
                  <a:pt x="88" y="20"/>
                  <a:pt x="88" y="20"/>
                  <a:pt x="88" y="20"/>
                </a:cubicBezTo>
                <a:close/>
                <a:moveTo>
                  <a:pt x="88" y="26"/>
                </a:moveTo>
                <a:cubicBezTo>
                  <a:pt x="88" y="26"/>
                  <a:pt x="88" y="26"/>
                  <a:pt x="88" y="26"/>
                </a:cubicBezTo>
                <a:cubicBezTo>
                  <a:pt x="88" y="27"/>
                  <a:pt x="88" y="27"/>
                  <a:pt x="88" y="27"/>
                </a:cubicBezTo>
                <a:cubicBezTo>
                  <a:pt x="88" y="27"/>
                  <a:pt x="88" y="26"/>
                  <a:pt x="88" y="26"/>
                </a:cubicBezTo>
                <a:close/>
                <a:moveTo>
                  <a:pt x="102" y="37"/>
                </a:moveTo>
                <a:cubicBezTo>
                  <a:pt x="101" y="37"/>
                  <a:pt x="102" y="37"/>
                  <a:pt x="102" y="37"/>
                </a:cubicBezTo>
                <a:cubicBezTo>
                  <a:pt x="102" y="37"/>
                  <a:pt x="102" y="37"/>
                  <a:pt x="102" y="37"/>
                </a:cubicBezTo>
                <a:close/>
                <a:moveTo>
                  <a:pt x="89" y="26"/>
                </a:moveTo>
                <a:cubicBezTo>
                  <a:pt x="89" y="26"/>
                  <a:pt x="89" y="26"/>
                  <a:pt x="89" y="25"/>
                </a:cubicBezTo>
                <a:cubicBezTo>
                  <a:pt x="89" y="26"/>
                  <a:pt x="89" y="26"/>
                  <a:pt x="89" y="26"/>
                </a:cubicBezTo>
                <a:cubicBezTo>
                  <a:pt x="89" y="27"/>
                  <a:pt x="89" y="26"/>
                  <a:pt x="90" y="27"/>
                </a:cubicBezTo>
                <a:cubicBezTo>
                  <a:pt x="90" y="26"/>
                  <a:pt x="89" y="26"/>
                  <a:pt x="89" y="26"/>
                </a:cubicBezTo>
                <a:close/>
                <a:moveTo>
                  <a:pt x="89" y="20"/>
                </a:moveTo>
                <a:cubicBezTo>
                  <a:pt x="89" y="20"/>
                  <a:pt x="89" y="20"/>
                  <a:pt x="89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9"/>
                  <a:pt x="89" y="20"/>
                  <a:pt x="89" y="20"/>
                </a:cubicBezTo>
                <a:close/>
                <a:moveTo>
                  <a:pt x="60" y="17"/>
                </a:moveTo>
                <a:cubicBezTo>
                  <a:pt x="60" y="17"/>
                  <a:pt x="60" y="17"/>
                  <a:pt x="60" y="17"/>
                </a:cubicBezTo>
                <a:cubicBezTo>
                  <a:pt x="60" y="17"/>
                  <a:pt x="60" y="17"/>
                  <a:pt x="60" y="17"/>
                </a:cubicBezTo>
                <a:cubicBezTo>
                  <a:pt x="60" y="17"/>
                  <a:pt x="60" y="17"/>
                  <a:pt x="60" y="17"/>
                </a:cubicBezTo>
                <a:close/>
                <a:moveTo>
                  <a:pt x="60" y="17"/>
                </a:moveTo>
                <a:cubicBezTo>
                  <a:pt x="60" y="17"/>
                  <a:pt x="60" y="17"/>
                  <a:pt x="60" y="17"/>
                </a:cubicBezTo>
                <a:cubicBezTo>
                  <a:pt x="60" y="17"/>
                  <a:pt x="60" y="17"/>
                  <a:pt x="60" y="17"/>
                </a:cubicBezTo>
                <a:cubicBezTo>
                  <a:pt x="60" y="17"/>
                  <a:pt x="60" y="16"/>
                  <a:pt x="60" y="17"/>
                </a:cubicBezTo>
                <a:close/>
                <a:moveTo>
                  <a:pt x="57" y="13"/>
                </a:moveTo>
                <a:cubicBezTo>
                  <a:pt x="57" y="13"/>
                  <a:pt x="57" y="13"/>
                  <a:pt x="57" y="13"/>
                </a:cubicBezTo>
                <a:cubicBezTo>
                  <a:pt x="58" y="13"/>
                  <a:pt x="58" y="13"/>
                  <a:pt x="58" y="13"/>
                </a:cubicBezTo>
                <a:cubicBezTo>
                  <a:pt x="58" y="13"/>
                  <a:pt x="58" y="13"/>
                  <a:pt x="57" y="13"/>
                </a:cubicBezTo>
                <a:close/>
                <a:moveTo>
                  <a:pt x="57" y="16"/>
                </a:moveTo>
                <a:cubicBezTo>
                  <a:pt x="57" y="16"/>
                  <a:pt x="57" y="16"/>
                  <a:pt x="56" y="16"/>
                </a:cubicBezTo>
                <a:cubicBezTo>
                  <a:pt x="56" y="16"/>
                  <a:pt x="56" y="16"/>
                  <a:pt x="56" y="16"/>
                </a:cubicBezTo>
                <a:cubicBezTo>
                  <a:pt x="57" y="16"/>
                  <a:pt x="57" y="16"/>
                  <a:pt x="57" y="16"/>
                </a:cubicBezTo>
                <a:cubicBezTo>
                  <a:pt x="57" y="16"/>
                  <a:pt x="57" y="16"/>
                  <a:pt x="57" y="16"/>
                </a:cubicBezTo>
                <a:close/>
                <a:moveTo>
                  <a:pt x="76" y="18"/>
                </a:moveTo>
                <a:cubicBezTo>
                  <a:pt x="76" y="18"/>
                  <a:pt x="76" y="18"/>
                  <a:pt x="76" y="18"/>
                </a:cubicBezTo>
                <a:cubicBezTo>
                  <a:pt x="76" y="18"/>
                  <a:pt x="76" y="18"/>
                  <a:pt x="76" y="18"/>
                </a:cubicBezTo>
                <a:cubicBezTo>
                  <a:pt x="76" y="18"/>
                  <a:pt x="76" y="18"/>
                  <a:pt x="76" y="18"/>
                </a:cubicBezTo>
                <a:cubicBezTo>
                  <a:pt x="76" y="18"/>
                  <a:pt x="76" y="18"/>
                  <a:pt x="76" y="18"/>
                </a:cubicBezTo>
                <a:close/>
                <a:moveTo>
                  <a:pt x="60" y="13"/>
                </a:moveTo>
                <a:cubicBezTo>
                  <a:pt x="60" y="13"/>
                  <a:pt x="60" y="13"/>
                  <a:pt x="60" y="14"/>
                </a:cubicBezTo>
                <a:cubicBezTo>
                  <a:pt x="60" y="14"/>
                  <a:pt x="60" y="13"/>
                  <a:pt x="60" y="13"/>
                </a:cubicBezTo>
                <a:close/>
                <a:moveTo>
                  <a:pt x="55" y="15"/>
                </a:moveTo>
                <a:cubicBezTo>
                  <a:pt x="55" y="15"/>
                  <a:pt x="55" y="15"/>
                  <a:pt x="55" y="15"/>
                </a:cubicBezTo>
                <a:cubicBezTo>
                  <a:pt x="55" y="15"/>
                  <a:pt x="55" y="15"/>
                  <a:pt x="55" y="16"/>
                </a:cubicBezTo>
                <a:cubicBezTo>
                  <a:pt x="55" y="16"/>
                  <a:pt x="56" y="16"/>
                  <a:pt x="56" y="16"/>
                </a:cubicBezTo>
                <a:cubicBezTo>
                  <a:pt x="55" y="16"/>
                  <a:pt x="55" y="15"/>
                  <a:pt x="55" y="15"/>
                </a:cubicBezTo>
                <a:close/>
                <a:moveTo>
                  <a:pt x="55" y="15"/>
                </a:moveTo>
                <a:cubicBezTo>
                  <a:pt x="55" y="15"/>
                  <a:pt x="55" y="16"/>
                  <a:pt x="55" y="16"/>
                </a:cubicBezTo>
                <a:cubicBezTo>
                  <a:pt x="55" y="15"/>
                  <a:pt x="55" y="15"/>
                  <a:pt x="55" y="15"/>
                </a:cubicBezTo>
                <a:close/>
                <a:moveTo>
                  <a:pt x="73" y="23"/>
                </a:moveTo>
                <a:cubicBezTo>
                  <a:pt x="73" y="23"/>
                  <a:pt x="73" y="23"/>
                  <a:pt x="73" y="23"/>
                </a:cubicBezTo>
                <a:cubicBezTo>
                  <a:pt x="74" y="23"/>
                  <a:pt x="74" y="23"/>
                  <a:pt x="73" y="23"/>
                </a:cubicBezTo>
                <a:close/>
                <a:moveTo>
                  <a:pt x="73" y="16"/>
                </a:moveTo>
                <a:cubicBezTo>
                  <a:pt x="73" y="17"/>
                  <a:pt x="73" y="17"/>
                  <a:pt x="73" y="17"/>
                </a:cubicBezTo>
                <a:cubicBezTo>
                  <a:pt x="73" y="17"/>
                  <a:pt x="73" y="17"/>
                  <a:pt x="73" y="17"/>
                </a:cubicBezTo>
                <a:cubicBezTo>
                  <a:pt x="73" y="17"/>
                  <a:pt x="73" y="17"/>
                  <a:pt x="73" y="16"/>
                </a:cubicBezTo>
                <a:cubicBezTo>
                  <a:pt x="73" y="17"/>
                  <a:pt x="73" y="16"/>
                  <a:pt x="73" y="16"/>
                </a:cubicBezTo>
                <a:close/>
                <a:moveTo>
                  <a:pt x="73" y="24"/>
                </a:moveTo>
                <a:cubicBezTo>
                  <a:pt x="73" y="23"/>
                  <a:pt x="72" y="24"/>
                  <a:pt x="73" y="24"/>
                </a:cubicBezTo>
                <a:close/>
                <a:moveTo>
                  <a:pt x="73" y="23"/>
                </a:moveTo>
                <a:cubicBezTo>
                  <a:pt x="73" y="23"/>
                  <a:pt x="73" y="23"/>
                  <a:pt x="73" y="23"/>
                </a:cubicBezTo>
                <a:cubicBezTo>
                  <a:pt x="73" y="23"/>
                  <a:pt x="73" y="23"/>
                  <a:pt x="73" y="23"/>
                </a:cubicBezTo>
                <a:close/>
                <a:moveTo>
                  <a:pt x="61" y="12"/>
                </a:moveTo>
                <a:cubicBezTo>
                  <a:pt x="61" y="12"/>
                  <a:pt x="61" y="12"/>
                  <a:pt x="61" y="13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3"/>
                  <a:pt x="60" y="12"/>
                  <a:pt x="60" y="12"/>
                </a:cubicBezTo>
                <a:cubicBezTo>
                  <a:pt x="60" y="13"/>
                  <a:pt x="60" y="13"/>
                  <a:pt x="60" y="13"/>
                </a:cubicBezTo>
                <a:cubicBezTo>
                  <a:pt x="61" y="13"/>
                  <a:pt x="61" y="13"/>
                  <a:pt x="61" y="13"/>
                </a:cubicBezTo>
                <a:cubicBezTo>
                  <a:pt x="61" y="13"/>
                  <a:pt x="61" y="14"/>
                  <a:pt x="61" y="14"/>
                </a:cubicBezTo>
                <a:cubicBezTo>
                  <a:pt x="61" y="13"/>
                  <a:pt x="61" y="12"/>
                  <a:pt x="61" y="12"/>
                </a:cubicBezTo>
                <a:cubicBezTo>
                  <a:pt x="61" y="12"/>
                  <a:pt x="61" y="12"/>
                  <a:pt x="61" y="12"/>
                </a:cubicBezTo>
                <a:close/>
                <a:moveTo>
                  <a:pt x="71" y="24"/>
                </a:moveTo>
                <a:cubicBezTo>
                  <a:pt x="71" y="24"/>
                  <a:pt x="71" y="24"/>
                  <a:pt x="71" y="23"/>
                </a:cubicBezTo>
                <a:cubicBezTo>
                  <a:pt x="71" y="24"/>
                  <a:pt x="71" y="24"/>
                  <a:pt x="71" y="24"/>
                </a:cubicBezTo>
                <a:close/>
                <a:moveTo>
                  <a:pt x="62" y="14"/>
                </a:moveTo>
                <a:cubicBezTo>
                  <a:pt x="62" y="14"/>
                  <a:pt x="63" y="14"/>
                  <a:pt x="63" y="14"/>
                </a:cubicBezTo>
                <a:cubicBezTo>
                  <a:pt x="63" y="14"/>
                  <a:pt x="63" y="14"/>
                  <a:pt x="62" y="14"/>
                </a:cubicBezTo>
                <a:close/>
                <a:moveTo>
                  <a:pt x="90" y="21"/>
                </a:moveTo>
                <a:cubicBezTo>
                  <a:pt x="90" y="21"/>
                  <a:pt x="90" y="21"/>
                  <a:pt x="90" y="21"/>
                </a:cubicBezTo>
                <a:cubicBezTo>
                  <a:pt x="90" y="21"/>
                  <a:pt x="90" y="21"/>
                  <a:pt x="89" y="21"/>
                </a:cubicBezTo>
                <a:cubicBezTo>
                  <a:pt x="89" y="21"/>
                  <a:pt x="90" y="22"/>
                  <a:pt x="90" y="21"/>
                </a:cubicBezTo>
                <a:close/>
                <a:moveTo>
                  <a:pt x="214" y="123"/>
                </a:moveTo>
                <a:cubicBezTo>
                  <a:pt x="214" y="123"/>
                  <a:pt x="214" y="123"/>
                  <a:pt x="214" y="123"/>
                </a:cubicBezTo>
                <a:cubicBezTo>
                  <a:pt x="214" y="138"/>
                  <a:pt x="214" y="138"/>
                  <a:pt x="214" y="138"/>
                </a:cubicBezTo>
                <a:cubicBezTo>
                  <a:pt x="214" y="138"/>
                  <a:pt x="214" y="138"/>
                  <a:pt x="214" y="138"/>
                </a:cubicBezTo>
                <a:cubicBezTo>
                  <a:pt x="214" y="138"/>
                  <a:pt x="214" y="138"/>
                  <a:pt x="214" y="138"/>
                </a:cubicBezTo>
                <a:cubicBezTo>
                  <a:pt x="214" y="144"/>
                  <a:pt x="214" y="144"/>
                  <a:pt x="214" y="144"/>
                </a:cubicBezTo>
                <a:cubicBezTo>
                  <a:pt x="214" y="144"/>
                  <a:pt x="214" y="144"/>
                  <a:pt x="214" y="144"/>
                </a:cubicBezTo>
                <a:cubicBezTo>
                  <a:pt x="214" y="145"/>
                  <a:pt x="214" y="144"/>
                  <a:pt x="213" y="144"/>
                </a:cubicBezTo>
                <a:cubicBezTo>
                  <a:pt x="213" y="144"/>
                  <a:pt x="214" y="144"/>
                  <a:pt x="214" y="145"/>
                </a:cubicBezTo>
                <a:cubicBezTo>
                  <a:pt x="213" y="145"/>
                  <a:pt x="213" y="145"/>
                  <a:pt x="213" y="145"/>
                </a:cubicBezTo>
                <a:cubicBezTo>
                  <a:pt x="213" y="145"/>
                  <a:pt x="213" y="145"/>
                  <a:pt x="213" y="145"/>
                </a:cubicBezTo>
                <a:cubicBezTo>
                  <a:pt x="213" y="145"/>
                  <a:pt x="213" y="145"/>
                  <a:pt x="213" y="145"/>
                </a:cubicBezTo>
                <a:cubicBezTo>
                  <a:pt x="213" y="145"/>
                  <a:pt x="213" y="146"/>
                  <a:pt x="213" y="146"/>
                </a:cubicBezTo>
                <a:cubicBezTo>
                  <a:pt x="213" y="146"/>
                  <a:pt x="213" y="146"/>
                  <a:pt x="213" y="145"/>
                </a:cubicBezTo>
                <a:cubicBezTo>
                  <a:pt x="213" y="145"/>
                  <a:pt x="214" y="145"/>
                  <a:pt x="214" y="145"/>
                </a:cubicBezTo>
                <a:cubicBezTo>
                  <a:pt x="214" y="146"/>
                  <a:pt x="214" y="146"/>
                  <a:pt x="214" y="146"/>
                </a:cubicBezTo>
                <a:cubicBezTo>
                  <a:pt x="214" y="146"/>
                  <a:pt x="213" y="146"/>
                  <a:pt x="213" y="146"/>
                </a:cubicBezTo>
                <a:cubicBezTo>
                  <a:pt x="213" y="147"/>
                  <a:pt x="213" y="147"/>
                  <a:pt x="214" y="147"/>
                </a:cubicBezTo>
                <a:cubicBezTo>
                  <a:pt x="213" y="148"/>
                  <a:pt x="214" y="148"/>
                  <a:pt x="214" y="148"/>
                </a:cubicBezTo>
                <a:cubicBezTo>
                  <a:pt x="213" y="148"/>
                  <a:pt x="213" y="148"/>
                  <a:pt x="213" y="148"/>
                </a:cubicBezTo>
                <a:cubicBezTo>
                  <a:pt x="213" y="148"/>
                  <a:pt x="213" y="148"/>
                  <a:pt x="213" y="149"/>
                </a:cubicBezTo>
                <a:cubicBezTo>
                  <a:pt x="213" y="149"/>
                  <a:pt x="214" y="149"/>
                  <a:pt x="214" y="149"/>
                </a:cubicBezTo>
                <a:cubicBezTo>
                  <a:pt x="214" y="148"/>
                  <a:pt x="214" y="148"/>
                  <a:pt x="214" y="148"/>
                </a:cubicBezTo>
                <a:cubicBezTo>
                  <a:pt x="214" y="148"/>
                  <a:pt x="214" y="148"/>
                  <a:pt x="214" y="148"/>
                </a:cubicBezTo>
                <a:cubicBezTo>
                  <a:pt x="214" y="148"/>
                  <a:pt x="214" y="148"/>
                  <a:pt x="214" y="148"/>
                </a:cubicBezTo>
                <a:cubicBezTo>
                  <a:pt x="214" y="147"/>
                  <a:pt x="214" y="147"/>
                  <a:pt x="214" y="147"/>
                </a:cubicBezTo>
                <a:cubicBezTo>
                  <a:pt x="214" y="147"/>
                  <a:pt x="214" y="147"/>
                  <a:pt x="214" y="146"/>
                </a:cubicBezTo>
                <a:cubicBezTo>
                  <a:pt x="214" y="147"/>
                  <a:pt x="214" y="147"/>
                  <a:pt x="214" y="146"/>
                </a:cubicBezTo>
                <a:cubicBezTo>
                  <a:pt x="214" y="146"/>
                  <a:pt x="214" y="146"/>
                  <a:pt x="214" y="146"/>
                </a:cubicBezTo>
                <a:cubicBezTo>
                  <a:pt x="214" y="151"/>
                  <a:pt x="214" y="151"/>
                  <a:pt x="214" y="151"/>
                </a:cubicBezTo>
                <a:cubicBezTo>
                  <a:pt x="214" y="151"/>
                  <a:pt x="214" y="152"/>
                  <a:pt x="214" y="152"/>
                </a:cubicBezTo>
                <a:cubicBezTo>
                  <a:pt x="214" y="152"/>
                  <a:pt x="214" y="152"/>
                  <a:pt x="214" y="152"/>
                </a:cubicBezTo>
                <a:cubicBezTo>
                  <a:pt x="214" y="153"/>
                  <a:pt x="214" y="153"/>
                  <a:pt x="214" y="153"/>
                </a:cubicBezTo>
                <a:cubicBezTo>
                  <a:pt x="214" y="153"/>
                  <a:pt x="214" y="153"/>
                  <a:pt x="214" y="153"/>
                </a:cubicBezTo>
                <a:cubicBezTo>
                  <a:pt x="214" y="153"/>
                  <a:pt x="214" y="153"/>
                  <a:pt x="214" y="153"/>
                </a:cubicBezTo>
                <a:cubicBezTo>
                  <a:pt x="214" y="153"/>
                  <a:pt x="214" y="152"/>
                  <a:pt x="214" y="152"/>
                </a:cubicBezTo>
                <a:cubicBezTo>
                  <a:pt x="213" y="152"/>
                  <a:pt x="213" y="153"/>
                  <a:pt x="213" y="153"/>
                </a:cubicBezTo>
                <a:cubicBezTo>
                  <a:pt x="213" y="153"/>
                  <a:pt x="213" y="153"/>
                  <a:pt x="213" y="153"/>
                </a:cubicBezTo>
                <a:cubicBezTo>
                  <a:pt x="213" y="153"/>
                  <a:pt x="213" y="153"/>
                  <a:pt x="213" y="153"/>
                </a:cubicBezTo>
                <a:cubicBezTo>
                  <a:pt x="213" y="153"/>
                  <a:pt x="213" y="153"/>
                  <a:pt x="213" y="153"/>
                </a:cubicBezTo>
                <a:cubicBezTo>
                  <a:pt x="212" y="153"/>
                  <a:pt x="212" y="153"/>
                  <a:pt x="212" y="153"/>
                </a:cubicBezTo>
                <a:cubicBezTo>
                  <a:pt x="212" y="153"/>
                  <a:pt x="212" y="154"/>
                  <a:pt x="212" y="154"/>
                </a:cubicBezTo>
                <a:cubicBezTo>
                  <a:pt x="213" y="155"/>
                  <a:pt x="213" y="154"/>
                  <a:pt x="214" y="153"/>
                </a:cubicBezTo>
                <a:cubicBezTo>
                  <a:pt x="214" y="153"/>
                  <a:pt x="214" y="153"/>
                  <a:pt x="214" y="153"/>
                </a:cubicBezTo>
                <a:cubicBezTo>
                  <a:pt x="214" y="154"/>
                  <a:pt x="214" y="154"/>
                  <a:pt x="214" y="154"/>
                </a:cubicBezTo>
                <a:cubicBezTo>
                  <a:pt x="214" y="154"/>
                  <a:pt x="214" y="154"/>
                  <a:pt x="214" y="154"/>
                </a:cubicBezTo>
                <a:cubicBezTo>
                  <a:pt x="213" y="154"/>
                  <a:pt x="214" y="155"/>
                  <a:pt x="214" y="155"/>
                </a:cubicBezTo>
                <a:cubicBezTo>
                  <a:pt x="214" y="155"/>
                  <a:pt x="214" y="155"/>
                  <a:pt x="214" y="154"/>
                </a:cubicBezTo>
                <a:cubicBezTo>
                  <a:pt x="214" y="155"/>
                  <a:pt x="214" y="155"/>
                  <a:pt x="214" y="155"/>
                </a:cubicBezTo>
                <a:cubicBezTo>
                  <a:pt x="214" y="155"/>
                  <a:pt x="214" y="155"/>
                  <a:pt x="214" y="155"/>
                </a:cubicBezTo>
                <a:cubicBezTo>
                  <a:pt x="214" y="156"/>
                  <a:pt x="213" y="156"/>
                  <a:pt x="213" y="156"/>
                </a:cubicBezTo>
                <a:cubicBezTo>
                  <a:pt x="213" y="156"/>
                  <a:pt x="213" y="155"/>
                  <a:pt x="212" y="156"/>
                </a:cubicBezTo>
                <a:cubicBezTo>
                  <a:pt x="213" y="155"/>
                  <a:pt x="213" y="155"/>
                  <a:pt x="212" y="155"/>
                </a:cubicBezTo>
                <a:cubicBezTo>
                  <a:pt x="212" y="155"/>
                  <a:pt x="213" y="156"/>
                  <a:pt x="212" y="156"/>
                </a:cubicBezTo>
                <a:cubicBezTo>
                  <a:pt x="212" y="156"/>
                  <a:pt x="212" y="156"/>
                  <a:pt x="212" y="156"/>
                </a:cubicBezTo>
                <a:cubicBezTo>
                  <a:pt x="212" y="155"/>
                  <a:pt x="212" y="156"/>
                  <a:pt x="212" y="155"/>
                </a:cubicBezTo>
                <a:cubicBezTo>
                  <a:pt x="212" y="155"/>
                  <a:pt x="212" y="155"/>
                  <a:pt x="212" y="155"/>
                </a:cubicBezTo>
                <a:cubicBezTo>
                  <a:pt x="212" y="156"/>
                  <a:pt x="212" y="156"/>
                  <a:pt x="212" y="156"/>
                </a:cubicBezTo>
                <a:cubicBezTo>
                  <a:pt x="212" y="156"/>
                  <a:pt x="212" y="156"/>
                  <a:pt x="212" y="156"/>
                </a:cubicBezTo>
                <a:cubicBezTo>
                  <a:pt x="212" y="157"/>
                  <a:pt x="212" y="156"/>
                  <a:pt x="212" y="156"/>
                </a:cubicBezTo>
                <a:cubicBezTo>
                  <a:pt x="213" y="156"/>
                  <a:pt x="213" y="156"/>
                  <a:pt x="213" y="156"/>
                </a:cubicBezTo>
                <a:cubicBezTo>
                  <a:pt x="213" y="156"/>
                  <a:pt x="213" y="156"/>
                  <a:pt x="213" y="156"/>
                </a:cubicBezTo>
                <a:cubicBezTo>
                  <a:pt x="213" y="156"/>
                  <a:pt x="213" y="156"/>
                  <a:pt x="213" y="157"/>
                </a:cubicBezTo>
                <a:cubicBezTo>
                  <a:pt x="213" y="157"/>
                  <a:pt x="213" y="156"/>
                  <a:pt x="213" y="156"/>
                </a:cubicBezTo>
                <a:cubicBezTo>
                  <a:pt x="213" y="157"/>
                  <a:pt x="213" y="157"/>
                  <a:pt x="213" y="157"/>
                </a:cubicBezTo>
                <a:cubicBezTo>
                  <a:pt x="213" y="157"/>
                  <a:pt x="213" y="157"/>
                  <a:pt x="213" y="157"/>
                </a:cubicBezTo>
                <a:cubicBezTo>
                  <a:pt x="213" y="157"/>
                  <a:pt x="213" y="157"/>
                  <a:pt x="213" y="157"/>
                </a:cubicBezTo>
                <a:cubicBezTo>
                  <a:pt x="213" y="157"/>
                  <a:pt x="213" y="157"/>
                  <a:pt x="213" y="157"/>
                </a:cubicBezTo>
                <a:cubicBezTo>
                  <a:pt x="213" y="157"/>
                  <a:pt x="213" y="158"/>
                  <a:pt x="213" y="158"/>
                </a:cubicBezTo>
                <a:cubicBezTo>
                  <a:pt x="213" y="158"/>
                  <a:pt x="213" y="157"/>
                  <a:pt x="213" y="157"/>
                </a:cubicBezTo>
                <a:cubicBezTo>
                  <a:pt x="213" y="157"/>
                  <a:pt x="213" y="157"/>
                  <a:pt x="213" y="157"/>
                </a:cubicBezTo>
                <a:cubicBezTo>
                  <a:pt x="214" y="156"/>
                  <a:pt x="214" y="156"/>
                  <a:pt x="214" y="156"/>
                </a:cubicBezTo>
                <a:cubicBezTo>
                  <a:pt x="214" y="156"/>
                  <a:pt x="214" y="156"/>
                  <a:pt x="214" y="156"/>
                </a:cubicBezTo>
                <a:cubicBezTo>
                  <a:pt x="214" y="156"/>
                  <a:pt x="214" y="156"/>
                  <a:pt x="214" y="155"/>
                </a:cubicBezTo>
                <a:cubicBezTo>
                  <a:pt x="214" y="159"/>
                  <a:pt x="214" y="159"/>
                  <a:pt x="214" y="159"/>
                </a:cubicBezTo>
                <a:cubicBezTo>
                  <a:pt x="214" y="159"/>
                  <a:pt x="214" y="159"/>
                  <a:pt x="214" y="159"/>
                </a:cubicBezTo>
                <a:cubicBezTo>
                  <a:pt x="214" y="159"/>
                  <a:pt x="214" y="159"/>
                  <a:pt x="214" y="160"/>
                </a:cubicBezTo>
                <a:cubicBezTo>
                  <a:pt x="214" y="160"/>
                  <a:pt x="213" y="160"/>
                  <a:pt x="213" y="160"/>
                </a:cubicBezTo>
                <a:cubicBezTo>
                  <a:pt x="214" y="160"/>
                  <a:pt x="214" y="161"/>
                  <a:pt x="214" y="161"/>
                </a:cubicBezTo>
                <a:cubicBezTo>
                  <a:pt x="213" y="161"/>
                  <a:pt x="214" y="162"/>
                  <a:pt x="213" y="162"/>
                </a:cubicBezTo>
                <a:cubicBezTo>
                  <a:pt x="213" y="162"/>
                  <a:pt x="213" y="161"/>
                  <a:pt x="213" y="162"/>
                </a:cubicBezTo>
                <a:cubicBezTo>
                  <a:pt x="213" y="161"/>
                  <a:pt x="213" y="161"/>
                  <a:pt x="213" y="161"/>
                </a:cubicBezTo>
                <a:cubicBezTo>
                  <a:pt x="213" y="161"/>
                  <a:pt x="213" y="161"/>
                  <a:pt x="213" y="161"/>
                </a:cubicBezTo>
                <a:cubicBezTo>
                  <a:pt x="213" y="161"/>
                  <a:pt x="213" y="161"/>
                  <a:pt x="213" y="161"/>
                </a:cubicBezTo>
                <a:cubicBezTo>
                  <a:pt x="213" y="162"/>
                  <a:pt x="212" y="162"/>
                  <a:pt x="212" y="162"/>
                </a:cubicBezTo>
                <a:cubicBezTo>
                  <a:pt x="213" y="162"/>
                  <a:pt x="213" y="162"/>
                  <a:pt x="213" y="163"/>
                </a:cubicBezTo>
                <a:cubicBezTo>
                  <a:pt x="213" y="163"/>
                  <a:pt x="213" y="163"/>
                  <a:pt x="213" y="163"/>
                </a:cubicBezTo>
                <a:cubicBezTo>
                  <a:pt x="213" y="163"/>
                  <a:pt x="213" y="163"/>
                  <a:pt x="213" y="163"/>
                </a:cubicBezTo>
                <a:cubicBezTo>
                  <a:pt x="213" y="163"/>
                  <a:pt x="213" y="163"/>
                  <a:pt x="214" y="163"/>
                </a:cubicBezTo>
                <a:cubicBezTo>
                  <a:pt x="213" y="163"/>
                  <a:pt x="213" y="163"/>
                  <a:pt x="213" y="163"/>
                </a:cubicBezTo>
                <a:cubicBezTo>
                  <a:pt x="213" y="163"/>
                  <a:pt x="213" y="164"/>
                  <a:pt x="213" y="164"/>
                </a:cubicBezTo>
                <a:cubicBezTo>
                  <a:pt x="214" y="164"/>
                  <a:pt x="214" y="164"/>
                  <a:pt x="214" y="164"/>
                </a:cubicBezTo>
                <a:cubicBezTo>
                  <a:pt x="214" y="166"/>
                  <a:pt x="214" y="166"/>
                  <a:pt x="214" y="166"/>
                </a:cubicBezTo>
                <a:cubicBezTo>
                  <a:pt x="214" y="166"/>
                  <a:pt x="214" y="166"/>
                  <a:pt x="214" y="166"/>
                </a:cubicBezTo>
                <a:cubicBezTo>
                  <a:pt x="214" y="166"/>
                  <a:pt x="214" y="166"/>
                  <a:pt x="214" y="166"/>
                </a:cubicBezTo>
                <a:cubicBezTo>
                  <a:pt x="214" y="166"/>
                  <a:pt x="213" y="166"/>
                  <a:pt x="213" y="166"/>
                </a:cubicBezTo>
                <a:cubicBezTo>
                  <a:pt x="214" y="166"/>
                  <a:pt x="214" y="166"/>
                  <a:pt x="214" y="167"/>
                </a:cubicBezTo>
                <a:cubicBezTo>
                  <a:pt x="214" y="167"/>
                  <a:pt x="214" y="167"/>
                  <a:pt x="214" y="167"/>
                </a:cubicBezTo>
                <a:cubicBezTo>
                  <a:pt x="214" y="167"/>
                  <a:pt x="214" y="166"/>
                  <a:pt x="213" y="167"/>
                </a:cubicBezTo>
                <a:cubicBezTo>
                  <a:pt x="214" y="167"/>
                  <a:pt x="213" y="167"/>
                  <a:pt x="214" y="168"/>
                </a:cubicBezTo>
                <a:cubicBezTo>
                  <a:pt x="214" y="167"/>
                  <a:pt x="214" y="167"/>
                  <a:pt x="214" y="168"/>
                </a:cubicBezTo>
                <a:cubicBezTo>
                  <a:pt x="214" y="179"/>
                  <a:pt x="214" y="179"/>
                  <a:pt x="214" y="179"/>
                </a:cubicBezTo>
                <a:cubicBezTo>
                  <a:pt x="214" y="178"/>
                  <a:pt x="214" y="178"/>
                  <a:pt x="214" y="178"/>
                </a:cubicBezTo>
                <a:cubicBezTo>
                  <a:pt x="214" y="178"/>
                  <a:pt x="214" y="178"/>
                  <a:pt x="213" y="178"/>
                </a:cubicBezTo>
                <a:cubicBezTo>
                  <a:pt x="213" y="178"/>
                  <a:pt x="214" y="178"/>
                  <a:pt x="214" y="179"/>
                </a:cubicBezTo>
                <a:cubicBezTo>
                  <a:pt x="214" y="179"/>
                  <a:pt x="213" y="179"/>
                  <a:pt x="213" y="179"/>
                </a:cubicBezTo>
                <a:cubicBezTo>
                  <a:pt x="213" y="179"/>
                  <a:pt x="213" y="178"/>
                  <a:pt x="213" y="178"/>
                </a:cubicBezTo>
                <a:cubicBezTo>
                  <a:pt x="213" y="178"/>
                  <a:pt x="213" y="178"/>
                  <a:pt x="213" y="178"/>
                </a:cubicBezTo>
                <a:cubicBezTo>
                  <a:pt x="213" y="178"/>
                  <a:pt x="213" y="178"/>
                  <a:pt x="213" y="178"/>
                </a:cubicBezTo>
                <a:cubicBezTo>
                  <a:pt x="213" y="178"/>
                  <a:pt x="213" y="178"/>
                  <a:pt x="213" y="178"/>
                </a:cubicBezTo>
                <a:cubicBezTo>
                  <a:pt x="213" y="178"/>
                  <a:pt x="213" y="178"/>
                  <a:pt x="213" y="178"/>
                </a:cubicBezTo>
                <a:cubicBezTo>
                  <a:pt x="213" y="178"/>
                  <a:pt x="213" y="178"/>
                  <a:pt x="213" y="178"/>
                </a:cubicBezTo>
                <a:cubicBezTo>
                  <a:pt x="213" y="178"/>
                  <a:pt x="213" y="179"/>
                  <a:pt x="213" y="179"/>
                </a:cubicBezTo>
                <a:cubicBezTo>
                  <a:pt x="213" y="178"/>
                  <a:pt x="212" y="178"/>
                  <a:pt x="212" y="179"/>
                </a:cubicBezTo>
                <a:cubicBezTo>
                  <a:pt x="212" y="179"/>
                  <a:pt x="213" y="179"/>
                  <a:pt x="212" y="179"/>
                </a:cubicBezTo>
                <a:cubicBezTo>
                  <a:pt x="213" y="179"/>
                  <a:pt x="213" y="179"/>
                  <a:pt x="213" y="179"/>
                </a:cubicBezTo>
                <a:cubicBezTo>
                  <a:pt x="213" y="179"/>
                  <a:pt x="214" y="179"/>
                  <a:pt x="214" y="179"/>
                </a:cubicBezTo>
                <a:cubicBezTo>
                  <a:pt x="214" y="179"/>
                  <a:pt x="214" y="179"/>
                  <a:pt x="214" y="179"/>
                </a:cubicBezTo>
                <a:cubicBezTo>
                  <a:pt x="214" y="179"/>
                  <a:pt x="214" y="179"/>
                  <a:pt x="214" y="179"/>
                </a:cubicBezTo>
                <a:cubicBezTo>
                  <a:pt x="214" y="179"/>
                  <a:pt x="214" y="179"/>
                  <a:pt x="214" y="180"/>
                </a:cubicBezTo>
                <a:cubicBezTo>
                  <a:pt x="214" y="180"/>
                  <a:pt x="214" y="179"/>
                  <a:pt x="214" y="180"/>
                </a:cubicBezTo>
                <a:cubicBezTo>
                  <a:pt x="214" y="181"/>
                  <a:pt x="214" y="181"/>
                  <a:pt x="214" y="181"/>
                </a:cubicBezTo>
                <a:cubicBezTo>
                  <a:pt x="214" y="181"/>
                  <a:pt x="214" y="181"/>
                  <a:pt x="214" y="181"/>
                </a:cubicBezTo>
                <a:cubicBezTo>
                  <a:pt x="214" y="181"/>
                  <a:pt x="214" y="181"/>
                  <a:pt x="214" y="181"/>
                </a:cubicBezTo>
                <a:cubicBezTo>
                  <a:pt x="214" y="181"/>
                  <a:pt x="214" y="181"/>
                  <a:pt x="214" y="181"/>
                </a:cubicBezTo>
                <a:cubicBezTo>
                  <a:pt x="214" y="181"/>
                  <a:pt x="214" y="181"/>
                  <a:pt x="214" y="181"/>
                </a:cubicBezTo>
                <a:cubicBezTo>
                  <a:pt x="214" y="183"/>
                  <a:pt x="214" y="183"/>
                  <a:pt x="214" y="183"/>
                </a:cubicBezTo>
                <a:cubicBezTo>
                  <a:pt x="214" y="183"/>
                  <a:pt x="214" y="183"/>
                  <a:pt x="214" y="182"/>
                </a:cubicBezTo>
                <a:cubicBezTo>
                  <a:pt x="214" y="183"/>
                  <a:pt x="214" y="182"/>
                  <a:pt x="214" y="182"/>
                </a:cubicBezTo>
                <a:cubicBezTo>
                  <a:pt x="214" y="182"/>
                  <a:pt x="214" y="182"/>
                  <a:pt x="214" y="182"/>
                </a:cubicBezTo>
                <a:cubicBezTo>
                  <a:pt x="213" y="182"/>
                  <a:pt x="214" y="182"/>
                  <a:pt x="214" y="181"/>
                </a:cubicBezTo>
                <a:cubicBezTo>
                  <a:pt x="214" y="181"/>
                  <a:pt x="213" y="181"/>
                  <a:pt x="214" y="181"/>
                </a:cubicBezTo>
                <a:cubicBezTo>
                  <a:pt x="214" y="181"/>
                  <a:pt x="214" y="181"/>
                  <a:pt x="214" y="181"/>
                </a:cubicBezTo>
                <a:cubicBezTo>
                  <a:pt x="214" y="181"/>
                  <a:pt x="214" y="181"/>
                  <a:pt x="214" y="181"/>
                </a:cubicBezTo>
                <a:cubicBezTo>
                  <a:pt x="213" y="181"/>
                  <a:pt x="213" y="181"/>
                  <a:pt x="213" y="181"/>
                </a:cubicBezTo>
                <a:cubicBezTo>
                  <a:pt x="213" y="180"/>
                  <a:pt x="213" y="180"/>
                  <a:pt x="213" y="180"/>
                </a:cubicBezTo>
                <a:cubicBezTo>
                  <a:pt x="213" y="180"/>
                  <a:pt x="213" y="179"/>
                  <a:pt x="212" y="180"/>
                </a:cubicBezTo>
                <a:cubicBezTo>
                  <a:pt x="213" y="180"/>
                  <a:pt x="212" y="180"/>
                  <a:pt x="213" y="180"/>
                </a:cubicBezTo>
                <a:cubicBezTo>
                  <a:pt x="213" y="180"/>
                  <a:pt x="213" y="180"/>
                  <a:pt x="213" y="180"/>
                </a:cubicBezTo>
                <a:cubicBezTo>
                  <a:pt x="213" y="180"/>
                  <a:pt x="213" y="180"/>
                  <a:pt x="213" y="180"/>
                </a:cubicBezTo>
                <a:cubicBezTo>
                  <a:pt x="212" y="180"/>
                  <a:pt x="213" y="181"/>
                  <a:pt x="213" y="181"/>
                </a:cubicBezTo>
                <a:cubicBezTo>
                  <a:pt x="213" y="181"/>
                  <a:pt x="213" y="181"/>
                  <a:pt x="212" y="181"/>
                </a:cubicBezTo>
                <a:cubicBezTo>
                  <a:pt x="213" y="181"/>
                  <a:pt x="213" y="182"/>
                  <a:pt x="214" y="182"/>
                </a:cubicBezTo>
                <a:cubicBezTo>
                  <a:pt x="213" y="182"/>
                  <a:pt x="213" y="183"/>
                  <a:pt x="213" y="183"/>
                </a:cubicBezTo>
                <a:cubicBezTo>
                  <a:pt x="213" y="182"/>
                  <a:pt x="213" y="183"/>
                  <a:pt x="213" y="183"/>
                </a:cubicBezTo>
                <a:cubicBezTo>
                  <a:pt x="213" y="183"/>
                  <a:pt x="213" y="183"/>
                  <a:pt x="213" y="183"/>
                </a:cubicBezTo>
                <a:cubicBezTo>
                  <a:pt x="213" y="183"/>
                  <a:pt x="213" y="183"/>
                  <a:pt x="213" y="183"/>
                </a:cubicBezTo>
                <a:cubicBezTo>
                  <a:pt x="213" y="183"/>
                  <a:pt x="213" y="183"/>
                  <a:pt x="212" y="183"/>
                </a:cubicBezTo>
                <a:cubicBezTo>
                  <a:pt x="213" y="183"/>
                  <a:pt x="213" y="184"/>
                  <a:pt x="213" y="184"/>
                </a:cubicBezTo>
                <a:cubicBezTo>
                  <a:pt x="213" y="184"/>
                  <a:pt x="213" y="183"/>
                  <a:pt x="213" y="183"/>
                </a:cubicBezTo>
                <a:cubicBezTo>
                  <a:pt x="213" y="183"/>
                  <a:pt x="213" y="183"/>
                  <a:pt x="213" y="183"/>
                </a:cubicBezTo>
                <a:cubicBezTo>
                  <a:pt x="213" y="183"/>
                  <a:pt x="214" y="183"/>
                  <a:pt x="214" y="183"/>
                </a:cubicBezTo>
                <a:cubicBezTo>
                  <a:pt x="214" y="183"/>
                  <a:pt x="214" y="183"/>
                  <a:pt x="214" y="183"/>
                </a:cubicBezTo>
                <a:cubicBezTo>
                  <a:pt x="214" y="184"/>
                  <a:pt x="214" y="184"/>
                  <a:pt x="214" y="184"/>
                </a:cubicBezTo>
                <a:cubicBezTo>
                  <a:pt x="214" y="184"/>
                  <a:pt x="214" y="184"/>
                  <a:pt x="214" y="184"/>
                </a:cubicBezTo>
                <a:cubicBezTo>
                  <a:pt x="214" y="184"/>
                  <a:pt x="214" y="184"/>
                  <a:pt x="214" y="184"/>
                </a:cubicBezTo>
                <a:cubicBezTo>
                  <a:pt x="214" y="184"/>
                  <a:pt x="214" y="184"/>
                  <a:pt x="214" y="185"/>
                </a:cubicBezTo>
                <a:cubicBezTo>
                  <a:pt x="214" y="185"/>
                  <a:pt x="214" y="185"/>
                  <a:pt x="214" y="185"/>
                </a:cubicBezTo>
                <a:cubicBezTo>
                  <a:pt x="214" y="185"/>
                  <a:pt x="214" y="185"/>
                  <a:pt x="214" y="185"/>
                </a:cubicBezTo>
                <a:cubicBezTo>
                  <a:pt x="214" y="185"/>
                  <a:pt x="214" y="185"/>
                  <a:pt x="214" y="185"/>
                </a:cubicBezTo>
                <a:cubicBezTo>
                  <a:pt x="213" y="185"/>
                  <a:pt x="213" y="185"/>
                  <a:pt x="213" y="185"/>
                </a:cubicBezTo>
                <a:cubicBezTo>
                  <a:pt x="213" y="185"/>
                  <a:pt x="213" y="185"/>
                  <a:pt x="213" y="185"/>
                </a:cubicBezTo>
                <a:cubicBezTo>
                  <a:pt x="213" y="185"/>
                  <a:pt x="213" y="185"/>
                  <a:pt x="213" y="185"/>
                </a:cubicBezTo>
                <a:cubicBezTo>
                  <a:pt x="211" y="185"/>
                  <a:pt x="211" y="185"/>
                  <a:pt x="211" y="185"/>
                </a:cubicBezTo>
                <a:cubicBezTo>
                  <a:pt x="211" y="185"/>
                  <a:pt x="211" y="184"/>
                  <a:pt x="211" y="184"/>
                </a:cubicBezTo>
                <a:cubicBezTo>
                  <a:pt x="211" y="184"/>
                  <a:pt x="211" y="184"/>
                  <a:pt x="211" y="184"/>
                </a:cubicBezTo>
                <a:cubicBezTo>
                  <a:pt x="211" y="184"/>
                  <a:pt x="211" y="184"/>
                  <a:pt x="211" y="184"/>
                </a:cubicBezTo>
                <a:cubicBezTo>
                  <a:pt x="211" y="184"/>
                  <a:pt x="211" y="183"/>
                  <a:pt x="211" y="183"/>
                </a:cubicBezTo>
                <a:cubicBezTo>
                  <a:pt x="211" y="183"/>
                  <a:pt x="210" y="183"/>
                  <a:pt x="210" y="183"/>
                </a:cubicBezTo>
                <a:cubicBezTo>
                  <a:pt x="210" y="183"/>
                  <a:pt x="210" y="183"/>
                  <a:pt x="210" y="183"/>
                </a:cubicBezTo>
                <a:cubicBezTo>
                  <a:pt x="210" y="184"/>
                  <a:pt x="211" y="184"/>
                  <a:pt x="210" y="185"/>
                </a:cubicBezTo>
                <a:cubicBezTo>
                  <a:pt x="210" y="185"/>
                  <a:pt x="210" y="184"/>
                  <a:pt x="210" y="184"/>
                </a:cubicBezTo>
                <a:cubicBezTo>
                  <a:pt x="210" y="185"/>
                  <a:pt x="210" y="184"/>
                  <a:pt x="210" y="184"/>
                </a:cubicBezTo>
                <a:cubicBezTo>
                  <a:pt x="209" y="184"/>
                  <a:pt x="209" y="184"/>
                  <a:pt x="209" y="185"/>
                </a:cubicBezTo>
                <a:cubicBezTo>
                  <a:pt x="210" y="184"/>
                  <a:pt x="210" y="185"/>
                  <a:pt x="210" y="185"/>
                </a:cubicBezTo>
                <a:cubicBezTo>
                  <a:pt x="210" y="185"/>
                  <a:pt x="210" y="185"/>
                  <a:pt x="210" y="185"/>
                </a:cubicBezTo>
                <a:cubicBezTo>
                  <a:pt x="210" y="185"/>
                  <a:pt x="210" y="185"/>
                  <a:pt x="210" y="185"/>
                </a:cubicBezTo>
                <a:cubicBezTo>
                  <a:pt x="208" y="185"/>
                  <a:pt x="208" y="185"/>
                  <a:pt x="208" y="185"/>
                </a:cubicBezTo>
                <a:cubicBezTo>
                  <a:pt x="208" y="185"/>
                  <a:pt x="208" y="185"/>
                  <a:pt x="208" y="185"/>
                </a:cubicBezTo>
                <a:cubicBezTo>
                  <a:pt x="208" y="185"/>
                  <a:pt x="208" y="185"/>
                  <a:pt x="208" y="185"/>
                </a:cubicBezTo>
                <a:cubicBezTo>
                  <a:pt x="207" y="185"/>
                  <a:pt x="207" y="185"/>
                  <a:pt x="207" y="185"/>
                </a:cubicBezTo>
                <a:cubicBezTo>
                  <a:pt x="207" y="185"/>
                  <a:pt x="207" y="185"/>
                  <a:pt x="207" y="185"/>
                </a:cubicBezTo>
                <a:cubicBezTo>
                  <a:pt x="207" y="184"/>
                  <a:pt x="207" y="184"/>
                  <a:pt x="207" y="184"/>
                </a:cubicBezTo>
                <a:cubicBezTo>
                  <a:pt x="207" y="184"/>
                  <a:pt x="206" y="185"/>
                  <a:pt x="206" y="185"/>
                </a:cubicBezTo>
                <a:cubicBezTo>
                  <a:pt x="206" y="185"/>
                  <a:pt x="206" y="185"/>
                  <a:pt x="206" y="185"/>
                </a:cubicBezTo>
                <a:cubicBezTo>
                  <a:pt x="205" y="185"/>
                  <a:pt x="205" y="185"/>
                  <a:pt x="205" y="185"/>
                </a:cubicBezTo>
                <a:cubicBezTo>
                  <a:pt x="205" y="185"/>
                  <a:pt x="205" y="185"/>
                  <a:pt x="206" y="185"/>
                </a:cubicBezTo>
                <a:cubicBezTo>
                  <a:pt x="206" y="184"/>
                  <a:pt x="206" y="184"/>
                  <a:pt x="206" y="184"/>
                </a:cubicBezTo>
                <a:cubicBezTo>
                  <a:pt x="206" y="184"/>
                  <a:pt x="206" y="184"/>
                  <a:pt x="206" y="185"/>
                </a:cubicBezTo>
                <a:cubicBezTo>
                  <a:pt x="206" y="184"/>
                  <a:pt x="207" y="184"/>
                  <a:pt x="206" y="184"/>
                </a:cubicBezTo>
                <a:cubicBezTo>
                  <a:pt x="207" y="184"/>
                  <a:pt x="207" y="184"/>
                  <a:pt x="207" y="184"/>
                </a:cubicBezTo>
                <a:cubicBezTo>
                  <a:pt x="207" y="184"/>
                  <a:pt x="207" y="183"/>
                  <a:pt x="206" y="183"/>
                </a:cubicBezTo>
                <a:cubicBezTo>
                  <a:pt x="206" y="184"/>
                  <a:pt x="206" y="184"/>
                  <a:pt x="206" y="184"/>
                </a:cubicBezTo>
                <a:cubicBezTo>
                  <a:pt x="206" y="184"/>
                  <a:pt x="206" y="183"/>
                  <a:pt x="206" y="183"/>
                </a:cubicBezTo>
                <a:cubicBezTo>
                  <a:pt x="206" y="183"/>
                  <a:pt x="206" y="183"/>
                  <a:pt x="206" y="182"/>
                </a:cubicBezTo>
                <a:cubicBezTo>
                  <a:pt x="207" y="182"/>
                  <a:pt x="206" y="183"/>
                  <a:pt x="207" y="183"/>
                </a:cubicBezTo>
                <a:cubicBezTo>
                  <a:pt x="206" y="182"/>
                  <a:pt x="206" y="182"/>
                  <a:pt x="206" y="181"/>
                </a:cubicBezTo>
                <a:cubicBezTo>
                  <a:pt x="206" y="181"/>
                  <a:pt x="206" y="181"/>
                  <a:pt x="206" y="181"/>
                </a:cubicBezTo>
                <a:cubicBezTo>
                  <a:pt x="206" y="181"/>
                  <a:pt x="206" y="181"/>
                  <a:pt x="206" y="181"/>
                </a:cubicBezTo>
                <a:cubicBezTo>
                  <a:pt x="206" y="180"/>
                  <a:pt x="207" y="180"/>
                  <a:pt x="206" y="180"/>
                </a:cubicBezTo>
                <a:cubicBezTo>
                  <a:pt x="206" y="180"/>
                  <a:pt x="206" y="180"/>
                  <a:pt x="206" y="180"/>
                </a:cubicBezTo>
                <a:cubicBezTo>
                  <a:pt x="206" y="180"/>
                  <a:pt x="206" y="180"/>
                  <a:pt x="206" y="180"/>
                </a:cubicBezTo>
                <a:cubicBezTo>
                  <a:pt x="205" y="179"/>
                  <a:pt x="205" y="179"/>
                  <a:pt x="205" y="179"/>
                </a:cubicBezTo>
                <a:cubicBezTo>
                  <a:pt x="205" y="179"/>
                  <a:pt x="205" y="179"/>
                  <a:pt x="204" y="179"/>
                </a:cubicBezTo>
                <a:cubicBezTo>
                  <a:pt x="204" y="179"/>
                  <a:pt x="204" y="179"/>
                  <a:pt x="204" y="179"/>
                </a:cubicBezTo>
                <a:cubicBezTo>
                  <a:pt x="204" y="179"/>
                  <a:pt x="204" y="179"/>
                  <a:pt x="204" y="179"/>
                </a:cubicBezTo>
                <a:cubicBezTo>
                  <a:pt x="204" y="179"/>
                  <a:pt x="204" y="179"/>
                  <a:pt x="204" y="178"/>
                </a:cubicBezTo>
                <a:cubicBezTo>
                  <a:pt x="204" y="178"/>
                  <a:pt x="204" y="178"/>
                  <a:pt x="204" y="178"/>
                </a:cubicBezTo>
                <a:cubicBezTo>
                  <a:pt x="204" y="179"/>
                  <a:pt x="204" y="179"/>
                  <a:pt x="204" y="180"/>
                </a:cubicBezTo>
                <a:cubicBezTo>
                  <a:pt x="204" y="180"/>
                  <a:pt x="204" y="180"/>
                  <a:pt x="204" y="181"/>
                </a:cubicBezTo>
                <a:cubicBezTo>
                  <a:pt x="204" y="180"/>
                  <a:pt x="204" y="180"/>
                  <a:pt x="204" y="180"/>
                </a:cubicBezTo>
                <a:cubicBezTo>
                  <a:pt x="205" y="180"/>
                  <a:pt x="205" y="182"/>
                  <a:pt x="204" y="181"/>
                </a:cubicBezTo>
                <a:cubicBezTo>
                  <a:pt x="204" y="182"/>
                  <a:pt x="204" y="182"/>
                  <a:pt x="204" y="182"/>
                </a:cubicBezTo>
                <a:cubicBezTo>
                  <a:pt x="204" y="182"/>
                  <a:pt x="204" y="182"/>
                  <a:pt x="204" y="182"/>
                </a:cubicBezTo>
                <a:cubicBezTo>
                  <a:pt x="204" y="182"/>
                  <a:pt x="204" y="182"/>
                  <a:pt x="204" y="183"/>
                </a:cubicBezTo>
                <a:cubicBezTo>
                  <a:pt x="204" y="183"/>
                  <a:pt x="204" y="183"/>
                  <a:pt x="204" y="183"/>
                </a:cubicBezTo>
                <a:cubicBezTo>
                  <a:pt x="205" y="183"/>
                  <a:pt x="205" y="183"/>
                  <a:pt x="205" y="183"/>
                </a:cubicBezTo>
                <a:cubicBezTo>
                  <a:pt x="205" y="183"/>
                  <a:pt x="206" y="183"/>
                  <a:pt x="206" y="183"/>
                </a:cubicBezTo>
                <a:cubicBezTo>
                  <a:pt x="206" y="183"/>
                  <a:pt x="206" y="183"/>
                  <a:pt x="206" y="184"/>
                </a:cubicBezTo>
                <a:cubicBezTo>
                  <a:pt x="205" y="184"/>
                  <a:pt x="206" y="183"/>
                  <a:pt x="205" y="183"/>
                </a:cubicBezTo>
                <a:cubicBezTo>
                  <a:pt x="205" y="183"/>
                  <a:pt x="205" y="183"/>
                  <a:pt x="205" y="183"/>
                </a:cubicBezTo>
                <a:cubicBezTo>
                  <a:pt x="205" y="183"/>
                  <a:pt x="205" y="184"/>
                  <a:pt x="205" y="184"/>
                </a:cubicBezTo>
                <a:cubicBezTo>
                  <a:pt x="205" y="184"/>
                  <a:pt x="205" y="183"/>
                  <a:pt x="204" y="183"/>
                </a:cubicBezTo>
                <a:cubicBezTo>
                  <a:pt x="204" y="183"/>
                  <a:pt x="204" y="183"/>
                  <a:pt x="204" y="183"/>
                </a:cubicBezTo>
                <a:cubicBezTo>
                  <a:pt x="204" y="183"/>
                  <a:pt x="204" y="183"/>
                  <a:pt x="204" y="183"/>
                </a:cubicBezTo>
                <a:cubicBezTo>
                  <a:pt x="204" y="183"/>
                  <a:pt x="203" y="183"/>
                  <a:pt x="204" y="182"/>
                </a:cubicBezTo>
                <a:cubicBezTo>
                  <a:pt x="203" y="183"/>
                  <a:pt x="203" y="183"/>
                  <a:pt x="203" y="184"/>
                </a:cubicBezTo>
                <a:cubicBezTo>
                  <a:pt x="203" y="183"/>
                  <a:pt x="203" y="184"/>
                  <a:pt x="203" y="184"/>
                </a:cubicBezTo>
                <a:cubicBezTo>
                  <a:pt x="203" y="184"/>
                  <a:pt x="203" y="184"/>
                  <a:pt x="202" y="184"/>
                </a:cubicBezTo>
                <a:cubicBezTo>
                  <a:pt x="202" y="183"/>
                  <a:pt x="203" y="183"/>
                  <a:pt x="202" y="183"/>
                </a:cubicBezTo>
                <a:cubicBezTo>
                  <a:pt x="202" y="183"/>
                  <a:pt x="202" y="183"/>
                  <a:pt x="202" y="183"/>
                </a:cubicBezTo>
                <a:cubicBezTo>
                  <a:pt x="202" y="183"/>
                  <a:pt x="201" y="183"/>
                  <a:pt x="201" y="183"/>
                </a:cubicBezTo>
                <a:cubicBezTo>
                  <a:pt x="201" y="183"/>
                  <a:pt x="201" y="184"/>
                  <a:pt x="201" y="184"/>
                </a:cubicBezTo>
                <a:cubicBezTo>
                  <a:pt x="201" y="184"/>
                  <a:pt x="201" y="184"/>
                  <a:pt x="201" y="184"/>
                </a:cubicBezTo>
                <a:cubicBezTo>
                  <a:pt x="201" y="185"/>
                  <a:pt x="201" y="185"/>
                  <a:pt x="201" y="185"/>
                </a:cubicBezTo>
                <a:cubicBezTo>
                  <a:pt x="201" y="185"/>
                  <a:pt x="201" y="185"/>
                  <a:pt x="201" y="185"/>
                </a:cubicBezTo>
                <a:cubicBezTo>
                  <a:pt x="201" y="185"/>
                  <a:pt x="201" y="185"/>
                  <a:pt x="201" y="185"/>
                </a:cubicBezTo>
                <a:cubicBezTo>
                  <a:pt x="200" y="185"/>
                  <a:pt x="200" y="185"/>
                  <a:pt x="200" y="185"/>
                </a:cubicBezTo>
                <a:cubicBezTo>
                  <a:pt x="200" y="185"/>
                  <a:pt x="200" y="185"/>
                  <a:pt x="200" y="185"/>
                </a:cubicBezTo>
                <a:cubicBezTo>
                  <a:pt x="200" y="185"/>
                  <a:pt x="200" y="185"/>
                  <a:pt x="200" y="185"/>
                </a:cubicBezTo>
                <a:cubicBezTo>
                  <a:pt x="199" y="185"/>
                  <a:pt x="199" y="185"/>
                  <a:pt x="199" y="185"/>
                </a:cubicBezTo>
                <a:cubicBezTo>
                  <a:pt x="199" y="185"/>
                  <a:pt x="199" y="184"/>
                  <a:pt x="199" y="184"/>
                </a:cubicBezTo>
                <a:cubicBezTo>
                  <a:pt x="199" y="184"/>
                  <a:pt x="199" y="184"/>
                  <a:pt x="200" y="184"/>
                </a:cubicBezTo>
                <a:cubicBezTo>
                  <a:pt x="199" y="184"/>
                  <a:pt x="200" y="183"/>
                  <a:pt x="199" y="183"/>
                </a:cubicBezTo>
                <a:cubicBezTo>
                  <a:pt x="199" y="184"/>
                  <a:pt x="199" y="183"/>
                  <a:pt x="199" y="183"/>
                </a:cubicBezTo>
                <a:cubicBezTo>
                  <a:pt x="199" y="184"/>
                  <a:pt x="199" y="185"/>
                  <a:pt x="199" y="185"/>
                </a:cubicBezTo>
                <a:cubicBezTo>
                  <a:pt x="199" y="185"/>
                  <a:pt x="199" y="185"/>
                  <a:pt x="199" y="185"/>
                </a:cubicBezTo>
                <a:cubicBezTo>
                  <a:pt x="198" y="185"/>
                  <a:pt x="198" y="185"/>
                  <a:pt x="198" y="185"/>
                </a:cubicBezTo>
                <a:cubicBezTo>
                  <a:pt x="198" y="185"/>
                  <a:pt x="198" y="185"/>
                  <a:pt x="198" y="185"/>
                </a:cubicBezTo>
                <a:cubicBezTo>
                  <a:pt x="198" y="185"/>
                  <a:pt x="198" y="185"/>
                  <a:pt x="198" y="185"/>
                </a:cubicBezTo>
                <a:cubicBezTo>
                  <a:pt x="192" y="185"/>
                  <a:pt x="192" y="185"/>
                  <a:pt x="192" y="185"/>
                </a:cubicBezTo>
                <a:cubicBezTo>
                  <a:pt x="192" y="185"/>
                  <a:pt x="192" y="185"/>
                  <a:pt x="191" y="185"/>
                </a:cubicBezTo>
                <a:cubicBezTo>
                  <a:pt x="191" y="185"/>
                  <a:pt x="191" y="185"/>
                  <a:pt x="191" y="185"/>
                </a:cubicBezTo>
                <a:cubicBezTo>
                  <a:pt x="191" y="185"/>
                  <a:pt x="191" y="185"/>
                  <a:pt x="191" y="185"/>
                </a:cubicBezTo>
                <a:cubicBezTo>
                  <a:pt x="191" y="185"/>
                  <a:pt x="191" y="185"/>
                  <a:pt x="191" y="185"/>
                </a:cubicBezTo>
                <a:cubicBezTo>
                  <a:pt x="191" y="185"/>
                  <a:pt x="191" y="185"/>
                  <a:pt x="191" y="185"/>
                </a:cubicBezTo>
                <a:cubicBezTo>
                  <a:pt x="190" y="185"/>
                  <a:pt x="190" y="185"/>
                  <a:pt x="190" y="185"/>
                </a:cubicBezTo>
                <a:cubicBezTo>
                  <a:pt x="190" y="185"/>
                  <a:pt x="190" y="185"/>
                  <a:pt x="190" y="185"/>
                </a:cubicBezTo>
                <a:cubicBezTo>
                  <a:pt x="190" y="185"/>
                  <a:pt x="190" y="185"/>
                  <a:pt x="191" y="184"/>
                </a:cubicBezTo>
                <a:cubicBezTo>
                  <a:pt x="190" y="185"/>
                  <a:pt x="191" y="184"/>
                  <a:pt x="190" y="184"/>
                </a:cubicBezTo>
                <a:cubicBezTo>
                  <a:pt x="190" y="184"/>
                  <a:pt x="190" y="184"/>
                  <a:pt x="189" y="184"/>
                </a:cubicBezTo>
                <a:cubicBezTo>
                  <a:pt x="189" y="185"/>
                  <a:pt x="189" y="185"/>
                  <a:pt x="189" y="185"/>
                </a:cubicBezTo>
                <a:cubicBezTo>
                  <a:pt x="189" y="185"/>
                  <a:pt x="189" y="185"/>
                  <a:pt x="190" y="185"/>
                </a:cubicBezTo>
                <a:cubicBezTo>
                  <a:pt x="190" y="185"/>
                  <a:pt x="190" y="184"/>
                  <a:pt x="190" y="185"/>
                </a:cubicBezTo>
                <a:cubicBezTo>
                  <a:pt x="190" y="185"/>
                  <a:pt x="190" y="185"/>
                  <a:pt x="190" y="185"/>
                </a:cubicBezTo>
                <a:cubicBezTo>
                  <a:pt x="190" y="185"/>
                  <a:pt x="190" y="185"/>
                  <a:pt x="190" y="185"/>
                </a:cubicBezTo>
                <a:cubicBezTo>
                  <a:pt x="190" y="185"/>
                  <a:pt x="190" y="185"/>
                  <a:pt x="190" y="185"/>
                </a:cubicBezTo>
                <a:cubicBezTo>
                  <a:pt x="186" y="185"/>
                  <a:pt x="186" y="185"/>
                  <a:pt x="186" y="185"/>
                </a:cubicBezTo>
                <a:cubicBezTo>
                  <a:pt x="186" y="185"/>
                  <a:pt x="186" y="185"/>
                  <a:pt x="186" y="185"/>
                </a:cubicBezTo>
                <a:cubicBezTo>
                  <a:pt x="186" y="185"/>
                  <a:pt x="186" y="185"/>
                  <a:pt x="186" y="185"/>
                </a:cubicBezTo>
                <a:cubicBezTo>
                  <a:pt x="186" y="185"/>
                  <a:pt x="186" y="185"/>
                  <a:pt x="186" y="185"/>
                </a:cubicBezTo>
                <a:cubicBezTo>
                  <a:pt x="186" y="185"/>
                  <a:pt x="186" y="185"/>
                  <a:pt x="186" y="185"/>
                </a:cubicBezTo>
                <a:cubicBezTo>
                  <a:pt x="186" y="185"/>
                  <a:pt x="185" y="184"/>
                  <a:pt x="186" y="184"/>
                </a:cubicBezTo>
                <a:cubicBezTo>
                  <a:pt x="186" y="184"/>
                  <a:pt x="186" y="184"/>
                  <a:pt x="186" y="184"/>
                </a:cubicBezTo>
                <a:cubicBezTo>
                  <a:pt x="186" y="184"/>
                  <a:pt x="186" y="184"/>
                  <a:pt x="186" y="184"/>
                </a:cubicBezTo>
                <a:cubicBezTo>
                  <a:pt x="186" y="183"/>
                  <a:pt x="185" y="183"/>
                  <a:pt x="185" y="183"/>
                </a:cubicBezTo>
                <a:cubicBezTo>
                  <a:pt x="185" y="183"/>
                  <a:pt x="185" y="184"/>
                  <a:pt x="185" y="184"/>
                </a:cubicBezTo>
                <a:cubicBezTo>
                  <a:pt x="185" y="184"/>
                  <a:pt x="185" y="184"/>
                  <a:pt x="185" y="185"/>
                </a:cubicBezTo>
                <a:cubicBezTo>
                  <a:pt x="185" y="184"/>
                  <a:pt x="185" y="185"/>
                  <a:pt x="185" y="185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85" y="185"/>
                  <a:pt x="185" y="185"/>
                  <a:pt x="185" y="185"/>
                </a:cubicBezTo>
                <a:cubicBezTo>
                  <a:pt x="183" y="185"/>
                  <a:pt x="183" y="185"/>
                  <a:pt x="183" y="185"/>
                </a:cubicBezTo>
                <a:cubicBezTo>
                  <a:pt x="183" y="185"/>
                  <a:pt x="183" y="185"/>
                  <a:pt x="183" y="185"/>
                </a:cubicBezTo>
                <a:cubicBezTo>
                  <a:pt x="183" y="185"/>
                  <a:pt x="183" y="185"/>
                  <a:pt x="183" y="185"/>
                </a:cubicBezTo>
                <a:cubicBezTo>
                  <a:pt x="183" y="185"/>
                  <a:pt x="183" y="185"/>
                  <a:pt x="183" y="184"/>
                </a:cubicBezTo>
                <a:cubicBezTo>
                  <a:pt x="183" y="184"/>
                  <a:pt x="183" y="184"/>
                  <a:pt x="183" y="184"/>
                </a:cubicBezTo>
                <a:cubicBezTo>
                  <a:pt x="183" y="184"/>
                  <a:pt x="183" y="184"/>
                  <a:pt x="183" y="184"/>
                </a:cubicBezTo>
                <a:cubicBezTo>
                  <a:pt x="184" y="184"/>
                  <a:pt x="183" y="184"/>
                  <a:pt x="183" y="184"/>
                </a:cubicBezTo>
                <a:cubicBezTo>
                  <a:pt x="184" y="184"/>
                  <a:pt x="184" y="184"/>
                  <a:pt x="184" y="184"/>
                </a:cubicBezTo>
                <a:cubicBezTo>
                  <a:pt x="184" y="184"/>
                  <a:pt x="184" y="185"/>
                  <a:pt x="184" y="185"/>
                </a:cubicBezTo>
                <a:cubicBezTo>
                  <a:pt x="184" y="184"/>
                  <a:pt x="184" y="184"/>
                  <a:pt x="184" y="184"/>
                </a:cubicBezTo>
                <a:cubicBezTo>
                  <a:pt x="184" y="183"/>
                  <a:pt x="185" y="182"/>
                  <a:pt x="184" y="181"/>
                </a:cubicBezTo>
                <a:cubicBezTo>
                  <a:pt x="184" y="181"/>
                  <a:pt x="184" y="181"/>
                  <a:pt x="185" y="181"/>
                </a:cubicBezTo>
                <a:cubicBezTo>
                  <a:pt x="184" y="181"/>
                  <a:pt x="185" y="181"/>
                  <a:pt x="185" y="182"/>
                </a:cubicBezTo>
                <a:cubicBezTo>
                  <a:pt x="185" y="182"/>
                  <a:pt x="185" y="182"/>
                  <a:pt x="185" y="182"/>
                </a:cubicBezTo>
                <a:cubicBezTo>
                  <a:pt x="186" y="182"/>
                  <a:pt x="185" y="183"/>
                  <a:pt x="186" y="183"/>
                </a:cubicBezTo>
                <a:cubicBezTo>
                  <a:pt x="186" y="183"/>
                  <a:pt x="186" y="182"/>
                  <a:pt x="186" y="182"/>
                </a:cubicBezTo>
                <a:cubicBezTo>
                  <a:pt x="187" y="182"/>
                  <a:pt x="186" y="182"/>
                  <a:pt x="186" y="181"/>
                </a:cubicBezTo>
                <a:cubicBezTo>
                  <a:pt x="186" y="181"/>
                  <a:pt x="186" y="182"/>
                  <a:pt x="186" y="182"/>
                </a:cubicBezTo>
                <a:cubicBezTo>
                  <a:pt x="186" y="181"/>
                  <a:pt x="186" y="181"/>
                  <a:pt x="186" y="181"/>
                </a:cubicBezTo>
                <a:cubicBezTo>
                  <a:pt x="186" y="181"/>
                  <a:pt x="186" y="181"/>
                  <a:pt x="186" y="181"/>
                </a:cubicBezTo>
                <a:cubicBezTo>
                  <a:pt x="186" y="181"/>
                  <a:pt x="185" y="181"/>
                  <a:pt x="185" y="181"/>
                </a:cubicBezTo>
                <a:cubicBezTo>
                  <a:pt x="185" y="180"/>
                  <a:pt x="183" y="180"/>
                  <a:pt x="184" y="179"/>
                </a:cubicBezTo>
                <a:cubicBezTo>
                  <a:pt x="183" y="179"/>
                  <a:pt x="183" y="180"/>
                  <a:pt x="183" y="179"/>
                </a:cubicBezTo>
                <a:cubicBezTo>
                  <a:pt x="183" y="179"/>
                  <a:pt x="183" y="179"/>
                  <a:pt x="184" y="179"/>
                </a:cubicBezTo>
                <a:cubicBezTo>
                  <a:pt x="183" y="179"/>
                  <a:pt x="184" y="180"/>
                  <a:pt x="184" y="180"/>
                </a:cubicBezTo>
                <a:cubicBezTo>
                  <a:pt x="184" y="180"/>
                  <a:pt x="184" y="180"/>
                  <a:pt x="184" y="180"/>
                </a:cubicBezTo>
                <a:cubicBezTo>
                  <a:pt x="184" y="179"/>
                  <a:pt x="184" y="179"/>
                  <a:pt x="184" y="180"/>
                </a:cubicBezTo>
                <a:cubicBezTo>
                  <a:pt x="184" y="180"/>
                  <a:pt x="184" y="180"/>
                  <a:pt x="184" y="180"/>
                </a:cubicBezTo>
                <a:cubicBezTo>
                  <a:pt x="184" y="180"/>
                  <a:pt x="185" y="180"/>
                  <a:pt x="184" y="180"/>
                </a:cubicBezTo>
                <a:cubicBezTo>
                  <a:pt x="185" y="180"/>
                  <a:pt x="185" y="179"/>
                  <a:pt x="185" y="179"/>
                </a:cubicBezTo>
                <a:cubicBezTo>
                  <a:pt x="186" y="179"/>
                  <a:pt x="186" y="179"/>
                  <a:pt x="186" y="179"/>
                </a:cubicBezTo>
                <a:cubicBezTo>
                  <a:pt x="186" y="180"/>
                  <a:pt x="186" y="180"/>
                  <a:pt x="186" y="180"/>
                </a:cubicBezTo>
                <a:cubicBezTo>
                  <a:pt x="186" y="180"/>
                  <a:pt x="186" y="180"/>
                  <a:pt x="186" y="180"/>
                </a:cubicBezTo>
                <a:cubicBezTo>
                  <a:pt x="186" y="180"/>
                  <a:pt x="186" y="180"/>
                  <a:pt x="185" y="179"/>
                </a:cubicBezTo>
                <a:cubicBezTo>
                  <a:pt x="185" y="180"/>
                  <a:pt x="185" y="180"/>
                  <a:pt x="185" y="180"/>
                </a:cubicBezTo>
                <a:cubicBezTo>
                  <a:pt x="185" y="180"/>
                  <a:pt x="186" y="180"/>
                  <a:pt x="186" y="181"/>
                </a:cubicBezTo>
                <a:cubicBezTo>
                  <a:pt x="186" y="181"/>
                  <a:pt x="186" y="181"/>
                  <a:pt x="186" y="181"/>
                </a:cubicBezTo>
                <a:cubicBezTo>
                  <a:pt x="186" y="180"/>
                  <a:pt x="186" y="180"/>
                  <a:pt x="186" y="179"/>
                </a:cubicBezTo>
                <a:cubicBezTo>
                  <a:pt x="187" y="179"/>
                  <a:pt x="186" y="179"/>
                  <a:pt x="186" y="178"/>
                </a:cubicBezTo>
                <a:cubicBezTo>
                  <a:pt x="186" y="179"/>
                  <a:pt x="185" y="179"/>
                  <a:pt x="185" y="179"/>
                </a:cubicBezTo>
                <a:cubicBezTo>
                  <a:pt x="185" y="179"/>
                  <a:pt x="185" y="179"/>
                  <a:pt x="185" y="179"/>
                </a:cubicBezTo>
                <a:cubicBezTo>
                  <a:pt x="185" y="179"/>
                  <a:pt x="184" y="179"/>
                  <a:pt x="184" y="179"/>
                </a:cubicBezTo>
                <a:cubicBezTo>
                  <a:pt x="184" y="179"/>
                  <a:pt x="184" y="178"/>
                  <a:pt x="184" y="178"/>
                </a:cubicBezTo>
                <a:cubicBezTo>
                  <a:pt x="184" y="178"/>
                  <a:pt x="185" y="178"/>
                  <a:pt x="185" y="178"/>
                </a:cubicBezTo>
                <a:cubicBezTo>
                  <a:pt x="185" y="178"/>
                  <a:pt x="185" y="179"/>
                  <a:pt x="185" y="179"/>
                </a:cubicBezTo>
                <a:cubicBezTo>
                  <a:pt x="185" y="178"/>
                  <a:pt x="185" y="178"/>
                  <a:pt x="185" y="177"/>
                </a:cubicBezTo>
                <a:cubicBezTo>
                  <a:pt x="185" y="177"/>
                  <a:pt x="185" y="177"/>
                  <a:pt x="185" y="177"/>
                </a:cubicBezTo>
                <a:cubicBezTo>
                  <a:pt x="185" y="177"/>
                  <a:pt x="185" y="178"/>
                  <a:pt x="185" y="178"/>
                </a:cubicBezTo>
                <a:cubicBezTo>
                  <a:pt x="185" y="177"/>
                  <a:pt x="184" y="177"/>
                  <a:pt x="185" y="177"/>
                </a:cubicBezTo>
                <a:cubicBezTo>
                  <a:pt x="185" y="177"/>
                  <a:pt x="185" y="177"/>
                  <a:pt x="185" y="177"/>
                </a:cubicBezTo>
                <a:cubicBezTo>
                  <a:pt x="185" y="177"/>
                  <a:pt x="185" y="177"/>
                  <a:pt x="185" y="176"/>
                </a:cubicBezTo>
                <a:cubicBezTo>
                  <a:pt x="185" y="177"/>
                  <a:pt x="185" y="176"/>
                  <a:pt x="185" y="177"/>
                </a:cubicBezTo>
                <a:cubicBezTo>
                  <a:pt x="186" y="176"/>
                  <a:pt x="186" y="176"/>
                  <a:pt x="186" y="176"/>
                </a:cubicBezTo>
                <a:cubicBezTo>
                  <a:pt x="186" y="176"/>
                  <a:pt x="186" y="176"/>
                  <a:pt x="186" y="176"/>
                </a:cubicBezTo>
                <a:cubicBezTo>
                  <a:pt x="185" y="176"/>
                  <a:pt x="186" y="176"/>
                  <a:pt x="186" y="176"/>
                </a:cubicBezTo>
                <a:cubicBezTo>
                  <a:pt x="186" y="175"/>
                  <a:pt x="185" y="174"/>
                  <a:pt x="185" y="174"/>
                </a:cubicBezTo>
                <a:cubicBezTo>
                  <a:pt x="185" y="174"/>
                  <a:pt x="185" y="174"/>
                  <a:pt x="185" y="174"/>
                </a:cubicBezTo>
                <a:cubicBezTo>
                  <a:pt x="186" y="174"/>
                  <a:pt x="185" y="173"/>
                  <a:pt x="185" y="172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5" y="172"/>
                  <a:pt x="185" y="172"/>
                  <a:pt x="185" y="172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3"/>
                  <a:pt x="185" y="172"/>
                  <a:pt x="185" y="172"/>
                </a:cubicBezTo>
                <a:cubicBezTo>
                  <a:pt x="185" y="173"/>
                  <a:pt x="185" y="173"/>
                  <a:pt x="185" y="173"/>
                </a:cubicBezTo>
                <a:cubicBezTo>
                  <a:pt x="185" y="174"/>
                  <a:pt x="185" y="173"/>
                  <a:pt x="185" y="173"/>
                </a:cubicBezTo>
                <a:cubicBezTo>
                  <a:pt x="185" y="174"/>
                  <a:pt x="185" y="173"/>
                  <a:pt x="185" y="174"/>
                </a:cubicBezTo>
                <a:cubicBezTo>
                  <a:pt x="185" y="174"/>
                  <a:pt x="185" y="174"/>
                  <a:pt x="185" y="174"/>
                </a:cubicBezTo>
                <a:cubicBezTo>
                  <a:pt x="185" y="174"/>
                  <a:pt x="185" y="174"/>
                  <a:pt x="184" y="174"/>
                </a:cubicBezTo>
                <a:cubicBezTo>
                  <a:pt x="184" y="174"/>
                  <a:pt x="185" y="174"/>
                  <a:pt x="185" y="174"/>
                </a:cubicBezTo>
                <a:cubicBezTo>
                  <a:pt x="184" y="174"/>
                  <a:pt x="184" y="175"/>
                  <a:pt x="184" y="174"/>
                </a:cubicBezTo>
                <a:cubicBezTo>
                  <a:pt x="184" y="174"/>
                  <a:pt x="184" y="175"/>
                  <a:pt x="184" y="176"/>
                </a:cubicBezTo>
                <a:cubicBezTo>
                  <a:pt x="184" y="175"/>
                  <a:pt x="183" y="175"/>
                  <a:pt x="183" y="175"/>
                </a:cubicBezTo>
                <a:cubicBezTo>
                  <a:pt x="183" y="175"/>
                  <a:pt x="183" y="175"/>
                  <a:pt x="183" y="175"/>
                </a:cubicBezTo>
                <a:cubicBezTo>
                  <a:pt x="183" y="175"/>
                  <a:pt x="183" y="175"/>
                  <a:pt x="183" y="175"/>
                </a:cubicBezTo>
                <a:cubicBezTo>
                  <a:pt x="182" y="174"/>
                  <a:pt x="183" y="174"/>
                  <a:pt x="183" y="174"/>
                </a:cubicBezTo>
                <a:cubicBezTo>
                  <a:pt x="183" y="173"/>
                  <a:pt x="183" y="173"/>
                  <a:pt x="183" y="173"/>
                </a:cubicBezTo>
                <a:cubicBezTo>
                  <a:pt x="183" y="173"/>
                  <a:pt x="182" y="173"/>
                  <a:pt x="182" y="173"/>
                </a:cubicBezTo>
                <a:cubicBezTo>
                  <a:pt x="182" y="174"/>
                  <a:pt x="182" y="174"/>
                  <a:pt x="182" y="175"/>
                </a:cubicBezTo>
                <a:cubicBezTo>
                  <a:pt x="182" y="175"/>
                  <a:pt x="182" y="175"/>
                  <a:pt x="182" y="175"/>
                </a:cubicBezTo>
                <a:cubicBezTo>
                  <a:pt x="182" y="176"/>
                  <a:pt x="182" y="176"/>
                  <a:pt x="181" y="176"/>
                </a:cubicBezTo>
                <a:cubicBezTo>
                  <a:pt x="181" y="176"/>
                  <a:pt x="181" y="176"/>
                  <a:pt x="181" y="176"/>
                </a:cubicBezTo>
                <a:cubicBezTo>
                  <a:pt x="181" y="176"/>
                  <a:pt x="180" y="176"/>
                  <a:pt x="180" y="177"/>
                </a:cubicBezTo>
                <a:cubicBezTo>
                  <a:pt x="180" y="176"/>
                  <a:pt x="181" y="177"/>
                  <a:pt x="181" y="177"/>
                </a:cubicBezTo>
                <a:cubicBezTo>
                  <a:pt x="181" y="177"/>
                  <a:pt x="181" y="177"/>
                  <a:pt x="181" y="177"/>
                </a:cubicBezTo>
                <a:cubicBezTo>
                  <a:pt x="181" y="178"/>
                  <a:pt x="181" y="178"/>
                  <a:pt x="182" y="178"/>
                </a:cubicBezTo>
                <a:cubicBezTo>
                  <a:pt x="181" y="178"/>
                  <a:pt x="182" y="178"/>
                  <a:pt x="182" y="178"/>
                </a:cubicBezTo>
                <a:cubicBezTo>
                  <a:pt x="182" y="178"/>
                  <a:pt x="181" y="178"/>
                  <a:pt x="181" y="178"/>
                </a:cubicBezTo>
                <a:cubicBezTo>
                  <a:pt x="181" y="178"/>
                  <a:pt x="181" y="177"/>
                  <a:pt x="181" y="177"/>
                </a:cubicBezTo>
                <a:cubicBezTo>
                  <a:pt x="182" y="178"/>
                  <a:pt x="182" y="178"/>
                  <a:pt x="182" y="178"/>
                </a:cubicBezTo>
                <a:cubicBezTo>
                  <a:pt x="182" y="178"/>
                  <a:pt x="182" y="179"/>
                  <a:pt x="182" y="179"/>
                </a:cubicBezTo>
                <a:cubicBezTo>
                  <a:pt x="182" y="179"/>
                  <a:pt x="182" y="179"/>
                  <a:pt x="182" y="179"/>
                </a:cubicBezTo>
                <a:cubicBezTo>
                  <a:pt x="181" y="179"/>
                  <a:pt x="182" y="179"/>
                  <a:pt x="181" y="179"/>
                </a:cubicBezTo>
                <a:cubicBezTo>
                  <a:pt x="181" y="179"/>
                  <a:pt x="181" y="178"/>
                  <a:pt x="181" y="178"/>
                </a:cubicBezTo>
                <a:cubicBezTo>
                  <a:pt x="180" y="178"/>
                  <a:pt x="180" y="179"/>
                  <a:pt x="180" y="179"/>
                </a:cubicBezTo>
                <a:cubicBezTo>
                  <a:pt x="180" y="179"/>
                  <a:pt x="180" y="179"/>
                  <a:pt x="180" y="179"/>
                </a:cubicBezTo>
                <a:cubicBezTo>
                  <a:pt x="180" y="180"/>
                  <a:pt x="180" y="181"/>
                  <a:pt x="181" y="181"/>
                </a:cubicBezTo>
                <a:cubicBezTo>
                  <a:pt x="181" y="181"/>
                  <a:pt x="180" y="181"/>
                  <a:pt x="181" y="181"/>
                </a:cubicBezTo>
                <a:cubicBezTo>
                  <a:pt x="181" y="181"/>
                  <a:pt x="181" y="181"/>
                  <a:pt x="181" y="181"/>
                </a:cubicBezTo>
                <a:cubicBezTo>
                  <a:pt x="181" y="181"/>
                  <a:pt x="181" y="181"/>
                  <a:pt x="181" y="182"/>
                </a:cubicBezTo>
                <a:cubicBezTo>
                  <a:pt x="181" y="182"/>
                  <a:pt x="181" y="181"/>
                  <a:pt x="181" y="181"/>
                </a:cubicBezTo>
                <a:cubicBezTo>
                  <a:pt x="180" y="181"/>
                  <a:pt x="181" y="182"/>
                  <a:pt x="180" y="182"/>
                </a:cubicBezTo>
                <a:cubicBezTo>
                  <a:pt x="180" y="181"/>
                  <a:pt x="180" y="182"/>
                  <a:pt x="180" y="182"/>
                </a:cubicBezTo>
                <a:cubicBezTo>
                  <a:pt x="180" y="182"/>
                  <a:pt x="180" y="182"/>
                  <a:pt x="180" y="182"/>
                </a:cubicBezTo>
                <a:cubicBezTo>
                  <a:pt x="180" y="182"/>
                  <a:pt x="180" y="182"/>
                  <a:pt x="179" y="182"/>
                </a:cubicBezTo>
                <a:cubicBezTo>
                  <a:pt x="179" y="181"/>
                  <a:pt x="179" y="181"/>
                  <a:pt x="179" y="181"/>
                </a:cubicBezTo>
                <a:cubicBezTo>
                  <a:pt x="179" y="181"/>
                  <a:pt x="179" y="180"/>
                  <a:pt x="180" y="180"/>
                </a:cubicBezTo>
                <a:cubicBezTo>
                  <a:pt x="179" y="181"/>
                  <a:pt x="180" y="181"/>
                  <a:pt x="179" y="181"/>
                </a:cubicBezTo>
                <a:cubicBezTo>
                  <a:pt x="179" y="181"/>
                  <a:pt x="179" y="181"/>
                  <a:pt x="179" y="181"/>
                </a:cubicBezTo>
                <a:cubicBezTo>
                  <a:pt x="180" y="181"/>
                  <a:pt x="180" y="180"/>
                  <a:pt x="180" y="180"/>
                </a:cubicBezTo>
                <a:cubicBezTo>
                  <a:pt x="180" y="180"/>
                  <a:pt x="180" y="181"/>
                  <a:pt x="180" y="181"/>
                </a:cubicBezTo>
                <a:cubicBezTo>
                  <a:pt x="180" y="180"/>
                  <a:pt x="179" y="180"/>
                  <a:pt x="179" y="180"/>
                </a:cubicBezTo>
                <a:cubicBezTo>
                  <a:pt x="180" y="180"/>
                  <a:pt x="179" y="179"/>
                  <a:pt x="180" y="179"/>
                </a:cubicBezTo>
                <a:cubicBezTo>
                  <a:pt x="180" y="179"/>
                  <a:pt x="179" y="179"/>
                  <a:pt x="179" y="178"/>
                </a:cubicBezTo>
                <a:cubicBezTo>
                  <a:pt x="179" y="178"/>
                  <a:pt x="179" y="178"/>
                  <a:pt x="179" y="178"/>
                </a:cubicBezTo>
                <a:cubicBezTo>
                  <a:pt x="179" y="178"/>
                  <a:pt x="180" y="178"/>
                  <a:pt x="180" y="178"/>
                </a:cubicBezTo>
                <a:cubicBezTo>
                  <a:pt x="180" y="178"/>
                  <a:pt x="180" y="178"/>
                  <a:pt x="180" y="178"/>
                </a:cubicBezTo>
                <a:cubicBezTo>
                  <a:pt x="180" y="178"/>
                  <a:pt x="180" y="178"/>
                  <a:pt x="180" y="178"/>
                </a:cubicBezTo>
                <a:cubicBezTo>
                  <a:pt x="180" y="178"/>
                  <a:pt x="180" y="178"/>
                  <a:pt x="180" y="178"/>
                </a:cubicBezTo>
                <a:cubicBezTo>
                  <a:pt x="181" y="178"/>
                  <a:pt x="181" y="177"/>
                  <a:pt x="180" y="177"/>
                </a:cubicBezTo>
                <a:cubicBezTo>
                  <a:pt x="180" y="177"/>
                  <a:pt x="180" y="178"/>
                  <a:pt x="180" y="178"/>
                </a:cubicBezTo>
                <a:cubicBezTo>
                  <a:pt x="180" y="177"/>
                  <a:pt x="180" y="177"/>
                  <a:pt x="180" y="177"/>
                </a:cubicBezTo>
                <a:cubicBezTo>
                  <a:pt x="180" y="177"/>
                  <a:pt x="180" y="177"/>
                  <a:pt x="180" y="177"/>
                </a:cubicBezTo>
                <a:cubicBezTo>
                  <a:pt x="179" y="177"/>
                  <a:pt x="179" y="177"/>
                  <a:pt x="179" y="177"/>
                </a:cubicBezTo>
                <a:cubicBezTo>
                  <a:pt x="179" y="177"/>
                  <a:pt x="179" y="177"/>
                  <a:pt x="179" y="176"/>
                </a:cubicBezTo>
                <a:cubicBezTo>
                  <a:pt x="179" y="176"/>
                  <a:pt x="180" y="177"/>
                  <a:pt x="180" y="177"/>
                </a:cubicBezTo>
                <a:cubicBezTo>
                  <a:pt x="180" y="177"/>
                  <a:pt x="179" y="176"/>
                  <a:pt x="179" y="176"/>
                </a:cubicBezTo>
                <a:cubicBezTo>
                  <a:pt x="180" y="176"/>
                  <a:pt x="180" y="175"/>
                  <a:pt x="179" y="175"/>
                </a:cubicBezTo>
                <a:cubicBezTo>
                  <a:pt x="180" y="175"/>
                  <a:pt x="180" y="175"/>
                  <a:pt x="180" y="175"/>
                </a:cubicBezTo>
                <a:cubicBezTo>
                  <a:pt x="180" y="175"/>
                  <a:pt x="180" y="174"/>
                  <a:pt x="180" y="174"/>
                </a:cubicBezTo>
                <a:cubicBezTo>
                  <a:pt x="180" y="174"/>
                  <a:pt x="180" y="175"/>
                  <a:pt x="180" y="175"/>
                </a:cubicBezTo>
                <a:cubicBezTo>
                  <a:pt x="179" y="175"/>
                  <a:pt x="180" y="174"/>
                  <a:pt x="180" y="174"/>
                </a:cubicBezTo>
                <a:cubicBezTo>
                  <a:pt x="180" y="173"/>
                  <a:pt x="179" y="173"/>
                  <a:pt x="179" y="173"/>
                </a:cubicBezTo>
                <a:cubicBezTo>
                  <a:pt x="179" y="173"/>
                  <a:pt x="179" y="174"/>
                  <a:pt x="179" y="173"/>
                </a:cubicBezTo>
                <a:cubicBezTo>
                  <a:pt x="178" y="174"/>
                  <a:pt x="179" y="174"/>
                  <a:pt x="179" y="175"/>
                </a:cubicBezTo>
                <a:cubicBezTo>
                  <a:pt x="179" y="175"/>
                  <a:pt x="178" y="175"/>
                  <a:pt x="178" y="175"/>
                </a:cubicBezTo>
                <a:cubicBezTo>
                  <a:pt x="178" y="174"/>
                  <a:pt x="178" y="174"/>
                  <a:pt x="178" y="174"/>
                </a:cubicBezTo>
                <a:cubicBezTo>
                  <a:pt x="178" y="173"/>
                  <a:pt x="178" y="173"/>
                  <a:pt x="178" y="173"/>
                </a:cubicBezTo>
                <a:cubicBezTo>
                  <a:pt x="178" y="173"/>
                  <a:pt x="178" y="173"/>
                  <a:pt x="178" y="173"/>
                </a:cubicBezTo>
                <a:cubicBezTo>
                  <a:pt x="178" y="173"/>
                  <a:pt x="178" y="173"/>
                  <a:pt x="178" y="173"/>
                </a:cubicBezTo>
                <a:cubicBezTo>
                  <a:pt x="178" y="173"/>
                  <a:pt x="177" y="173"/>
                  <a:pt x="177" y="173"/>
                </a:cubicBezTo>
                <a:cubicBezTo>
                  <a:pt x="177" y="173"/>
                  <a:pt x="178" y="174"/>
                  <a:pt x="178" y="174"/>
                </a:cubicBezTo>
                <a:cubicBezTo>
                  <a:pt x="178" y="174"/>
                  <a:pt x="178" y="173"/>
                  <a:pt x="178" y="173"/>
                </a:cubicBezTo>
                <a:cubicBezTo>
                  <a:pt x="178" y="174"/>
                  <a:pt x="178" y="174"/>
                  <a:pt x="178" y="174"/>
                </a:cubicBezTo>
                <a:cubicBezTo>
                  <a:pt x="178" y="174"/>
                  <a:pt x="178" y="174"/>
                  <a:pt x="178" y="174"/>
                </a:cubicBezTo>
                <a:cubicBezTo>
                  <a:pt x="177" y="174"/>
                  <a:pt x="178" y="176"/>
                  <a:pt x="178" y="176"/>
                </a:cubicBezTo>
                <a:cubicBezTo>
                  <a:pt x="178" y="176"/>
                  <a:pt x="178" y="176"/>
                  <a:pt x="178" y="176"/>
                </a:cubicBezTo>
                <a:cubicBezTo>
                  <a:pt x="178" y="176"/>
                  <a:pt x="178" y="177"/>
                  <a:pt x="178" y="177"/>
                </a:cubicBezTo>
                <a:cubicBezTo>
                  <a:pt x="178" y="177"/>
                  <a:pt x="178" y="177"/>
                  <a:pt x="178" y="177"/>
                </a:cubicBezTo>
                <a:cubicBezTo>
                  <a:pt x="178" y="177"/>
                  <a:pt x="178" y="177"/>
                  <a:pt x="177" y="178"/>
                </a:cubicBezTo>
                <a:cubicBezTo>
                  <a:pt x="178" y="178"/>
                  <a:pt x="178" y="178"/>
                  <a:pt x="178" y="178"/>
                </a:cubicBezTo>
                <a:cubicBezTo>
                  <a:pt x="178" y="178"/>
                  <a:pt x="178" y="178"/>
                  <a:pt x="177" y="178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78" y="178"/>
                  <a:pt x="178" y="178"/>
                  <a:pt x="178" y="179"/>
                </a:cubicBezTo>
                <a:cubicBezTo>
                  <a:pt x="178" y="179"/>
                  <a:pt x="178" y="179"/>
                  <a:pt x="178" y="179"/>
                </a:cubicBezTo>
                <a:cubicBezTo>
                  <a:pt x="178" y="179"/>
                  <a:pt x="178" y="179"/>
                  <a:pt x="179" y="179"/>
                </a:cubicBezTo>
                <a:cubicBezTo>
                  <a:pt x="178" y="179"/>
                  <a:pt x="179" y="179"/>
                  <a:pt x="178" y="180"/>
                </a:cubicBezTo>
                <a:cubicBezTo>
                  <a:pt x="178" y="179"/>
                  <a:pt x="178" y="179"/>
                  <a:pt x="178" y="179"/>
                </a:cubicBezTo>
                <a:cubicBezTo>
                  <a:pt x="178" y="179"/>
                  <a:pt x="178" y="179"/>
                  <a:pt x="178" y="180"/>
                </a:cubicBezTo>
                <a:cubicBezTo>
                  <a:pt x="178" y="180"/>
                  <a:pt x="178" y="180"/>
                  <a:pt x="178" y="180"/>
                </a:cubicBezTo>
                <a:cubicBezTo>
                  <a:pt x="178" y="180"/>
                  <a:pt x="178" y="180"/>
                  <a:pt x="178" y="181"/>
                </a:cubicBezTo>
                <a:cubicBezTo>
                  <a:pt x="178" y="181"/>
                  <a:pt x="178" y="181"/>
                  <a:pt x="178" y="181"/>
                </a:cubicBezTo>
                <a:cubicBezTo>
                  <a:pt x="178" y="181"/>
                  <a:pt x="177" y="181"/>
                  <a:pt x="177" y="181"/>
                </a:cubicBezTo>
                <a:cubicBezTo>
                  <a:pt x="178" y="181"/>
                  <a:pt x="177" y="181"/>
                  <a:pt x="178" y="181"/>
                </a:cubicBezTo>
                <a:cubicBezTo>
                  <a:pt x="178" y="180"/>
                  <a:pt x="178" y="180"/>
                  <a:pt x="177" y="180"/>
                </a:cubicBezTo>
                <a:cubicBezTo>
                  <a:pt x="177" y="180"/>
                  <a:pt x="178" y="180"/>
                  <a:pt x="177" y="180"/>
                </a:cubicBezTo>
                <a:cubicBezTo>
                  <a:pt x="177" y="180"/>
                  <a:pt x="177" y="179"/>
                  <a:pt x="178" y="179"/>
                </a:cubicBezTo>
                <a:cubicBezTo>
                  <a:pt x="177" y="179"/>
                  <a:pt x="177" y="179"/>
                  <a:pt x="177" y="179"/>
                </a:cubicBezTo>
                <a:cubicBezTo>
                  <a:pt x="177" y="179"/>
                  <a:pt x="177" y="180"/>
                  <a:pt x="177" y="180"/>
                </a:cubicBezTo>
                <a:cubicBezTo>
                  <a:pt x="177" y="180"/>
                  <a:pt x="177" y="180"/>
                  <a:pt x="177" y="181"/>
                </a:cubicBezTo>
                <a:cubicBezTo>
                  <a:pt x="177" y="180"/>
                  <a:pt x="176" y="180"/>
                  <a:pt x="176" y="180"/>
                </a:cubicBezTo>
                <a:cubicBezTo>
                  <a:pt x="176" y="180"/>
                  <a:pt x="176" y="180"/>
                  <a:pt x="176" y="180"/>
                </a:cubicBezTo>
                <a:cubicBezTo>
                  <a:pt x="176" y="180"/>
                  <a:pt x="177" y="180"/>
                  <a:pt x="177" y="180"/>
                </a:cubicBezTo>
                <a:cubicBezTo>
                  <a:pt x="176" y="179"/>
                  <a:pt x="176" y="179"/>
                  <a:pt x="176" y="179"/>
                </a:cubicBezTo>
                <a:cubicBezTo>
                  <a:pt x="176" y="179"/>
                  <a:pt x="176" y="179"/>
                  <a:pt x="175" y="179"/>
                </a:cubicBezTo>
                <a:cubicBezTo>
                  <a:pt x="175" y="179"/>
                  <a:pt x="176" y="179"/>
                  <a:pt x="175" y="179"/>
                </a:cubicBezTo>
                <a:cubicBezTo>
                  <a:pt x="175" y="179"/>
                  <a:pt x="175" y="179"/>
                  <a:pt x="175" y="179"/>
                </a:cubicBezTo>
                <a:cubicBezTo>
                  <a:pt x="175" y="179"/>
                  <a:pt x="175" y="179"/>
                  <a:pt x="176" y="179"/>
                </a:cubicBezTo>
                <a:cubicBezTo>
                  <a:pt x="175" y="180"/>
                  <a:pt x="175" y="180"/>
                  <a:pt x="175" y="180"/>
                </a:cubicBezTo>
                <a:cubicBezTo>
                  <a:pt x="175" y="180"/>
                  <a:pt x="176" y="180"/>
                  <a:pt x="176" y="180"/>
                </a:cubicBezTo>
                <a:cubicBezTo>
                  <a:pt x="175" y="181"/>
                  <a:pt x="176" y="182"/>
                  <a:pt x="175" y="182"/>
                </a:cubicBezTo>
                <a:cubicBezTo>
                  <a:pt x="175" y="182"/>
                  <a:pt x="175" y="182"/>
                  <a:pt x="175" y="182"/>
                </a:cubicBezTo>
                <a:cubicBezTo>
                  <a:pt x="175" y="182"/>
                  <a:pt x="175" y="182"/>
                  <a:pt x="175" y="181"/>
                </a:cubicBezTo>
                <a:cubicBezTo>
                  <a:pt x="175" y="181"/>
                  <a:pt x="175" y="181"/>
                  <a:pt x="175" y="182"/>
                </a:cubicBezTo>
                <a:cubicBezTo>
                  <a:pt x="175" y="181"/>
                  <a:pt x="175" y="181"/>
                  <a:pt x="175" y="181"/>
                </a:cubicBezTo>
                <a:cubicBezTo>
                  <a:pt x="175" y="181"/>
                  <a:pt x="175" y="180"/>
                  <a:pt x="175" y="180"/>
                </a:cubicBezTo>
                <a:cubicBezTo>
                  <a:pt x="175" y="180"/>
                  <a:pt x="175" y="180"/>
                  <a:pt x="175" y="179"/>
                </a:cubicBezTo>
                <a:cubicBezTo>
                  <a:pt x="175" y="179"/>
                  <a:pt x="175" y="179"/>
                  <a:pt x="174" y="179"/>
                </a:cubicBezTo>
                <a:cubicBezTo>
                  <a:pt x="175" y="179"/>
                  <a:pt x="174" y="178"/>
                  <a:pt x="174" y="178"/>
                </a:cubicBezTo>
                <a:cubicBezTo>
                  <a:pt x="174" y="178"/>
                  <a:pt x="174" y="178"/>
                  <a:pt x="174" y="177"/>
                </a:cubicBezTo>
                <a:cubicBezTo>
                  <a:pt x="174" y="178"/>
                  <a:pt x="174" y="178"/>
                  <a:pt x="174" y="178"/>
                </a:cubicBezTo>
                <a:cubicBezTo>
                  <a:pt x="174" y="179"/>
                  <a:pt x="174" y="179"/>
                  <a:pt x="174" y="180"/>
                </a:cubicBezTo>
                <a:cubicBezTo>
                  <a:pt x="174" y="180"/>
                  <a:pt x="174" y="180"/>
                  <a:pt x="174" y="180"/>
                </a:cubicBezTo>
                <a:cubicBezTo>
                  <a:pt x="174" y="180"/>
                  <a:pt x="175" y="180"/>
                  <a:pt x="174" y="181"/>
                </a:cubicBezTo>
                <a:cubicBezTo>
                  <a:pt x="174" y="181"/>
                  <a:pt x="174" y="180"/>
                  <a:pt x="173" y="180"/>
                </a:cubicBezTo>
                <a:cubicBezTo>
                  <a:pt x="173" y="180"/>
                  <a:pt x="174" y="180"/>
                  <a:pt x="174" y="181"/>
                </a:cubicBezTo>
                <a:cubicBezTo>
                  <a:pt x="173" y="181"/>
                  <a:pt x="173" y="181"/>
                  <a:pt x="173" y="181"/>
                </a:cubicBezTo>
                <a:cubicBezTo>
                  <a:pt x="173" y="181"/>
                  <a:pt x="173" y="181"/>
                  <a:pt x="174" y="181"/>
                </a:cubicBezTo>
                <a:cubicBezTo>
                  <a:pt x="174" y="181"/>
                  <a:pt x="174" y="181"/>
                  <a:pt x="174" y="181"/>
                </a:cubicBezTo>
                <a:cubicBezTo>
                  <a:pt x="174" y="181"/>
                  <a:pt x="174" y="181"/>
                  <a:pt x="174" y="181"/>
                </a:cubicBezTo>
                <a:cubicBezTo>
                  <a:pt x="174" y="181"/>
                  <a:pt x="174" y="182"/>
                  <a:pt x="173" y="182"/>
                </a:cubicBezTo>
                <a:cubicBezTo>
                  <a:pt x="173" y="181"/>
                  <a:pt x="173" y="181"/>
                  <a:pt x="173" y="181"/>
                </a:cubicBezTo>
                <a:cubicBezTo>
                  <a:pt x="173" y="181"/>
                  <a:pt x="173" y="181"/>
                  <a:pt x="173" y="181"/>
                </a:cubicBezTo>
                <a:cubicBezTo>
                  <a:pt x="173" y="181"/>
                  <a:pt x="173" y="181"/>
                  <a:pt x="173" y="180"/>
                </a:cubicBezTo>
                <a:cubicBezTo>
                  <a:pt x="173" y="180"/>
                  <a:pt x="173" y="181"/>
                  <a:pt x="173" y="180"/>
                </a:cubicBezTo>
                <a:cubicBezTo>
                  <a:pt x="173" y="180"/>
                  <a:pt x="173" y="180"/>
                  <a:pt x="173" y="180"/>
                </a:cubicBezTo>
                <a:cubicBezTo>
                  <a:pt x="173" y="180"/>
                  <a:pt x="173" y="180"/>
                  <a:pt x="172" y="180"/>
                </a:cubicBezTo>
                <a:cubicBezTo>
                  <a:pt x="172" y="180"/>
                  <a:pt x="172" y="180"/>
                  <a:pt x="172" y="180"/>
                </a:cubicBezTo>
                <a:cubicBezTo>
                  <a:pt x="172" y="180"/>
                  <a:pt x="172" y="180"/>
                  <a:pt x="172" y="180"/>
                </a:cubicBezTo>
                <a:cubicBezTo>
                  <a:pt x="172" y="180"/>
                  <a:pt x="172" y="180"/>
                  <a:pt x="172" y="180"/>
                </a:cubicBezTo>
                <a:cubicBezTo>
                  <a:pt x="172" y="181"/>
                  <a:pt x="172" y="181"/>
                  <a:pt x="172" y="181"/>
                </a:cubicBezTo>
                <a:cubicBezTo>
                  <a:pt x="172" y="181"/>
                  <a:pt x="172" y="180"/>
                  <a:pt x="172" y="180"/>
                </a:cubicBezTo>
                <a:cubicBezTo>
                  <a:pt x="172" y="179"/>
                  <a:pt x="172" y="180"/>
                  <a:pt x="172" y="180"/>
                </a:cubicBezTo>
                <a:cubicBezTo>
                  <a:pt x="172" y="180"/>
                  <a:pt x="172" y="180"/>
                  <a:pt x="172" y="180"/>
                </a:cubicBezTo>
                <a:cubicBezTo>
                  <a:pt x="171" y="180"/>
                  <a:pt x="172" y="180"/>
                  <a:pt x="171" y="180"/>
                </a:cubicBezTo>
                <a:cubicBezTo>
                  <a:pt x="172" y="181"/>
                  <a:pt x="172" y="180"/>
                  <a:pt x="172" y="180"/>
                </a:cubicBezTo>
                <a:cubicBezTo>
                  <a:pt x="172" y="181"/>
                  <a:pt x="172" y="181"/>
                  <a:pt x="172" y="181"/>
                </a:cubicBezTo>
                <a:cubicBezTo>
                  <a:pt x="172" y="181"/>
                  <a:pt x="172" y="182"/>
                  <a:pt x="172" y="182"/>
                </a:cubicBezTo>
                <a:cubicBezTo>
                  <a:pt x="172" y="182"/>
                  <a:pt x="172" y="182"/>
                  <a:pt x="171" y="182"/>
                </a:cubicBezTo>
                <a:cubicBezTo>
                  <a:pt x="171" y="182"/>
                  <a:pt x="172" y="181"/>
                  <a:pt x="172" y="181"/>
                </a:cubicBezTo>
                <a:cubicBezTo>
                  <a:pt x="172" y="181"/>
                  <a:pt x="172" y="181"/>
                  <a:pt x="171" y="181"/>
                </a:cubicBezTo>
                <a:cubicBezTo>
                  <a:pt x="171" y="181"/>
                  <a:pt x="171" y="182"/>
                  <a:pt x="171" y="182"/>
                </a:cubicBezTo>
                <a:cubicBezTo>
                  <a:pt x="171" y="182"/>
                  <a:pt x="171" y="181"/>
                  <a:pt x="170" y="182"/>
                </a:cubicBezTo>
                <a:cubicBezTo>
                  <a:pt x="170" y="182"/>
                  <a:pt x="170" y="181"/>
                  <a:pt x="170" y="181"/>
                </a:cubicBezTo>
                <a:cubicBezTo>
                  <a:pt x="170" y="181"/>
                  <a:pt x="171" y="181"/>
                  <a:pt x="171" y="182"/>
                </a:cubicBezTo>
                <a:cubicBezTo>
                  <a:pt x="171" y="182"/>
                  <a:pt x="171" y="181"/>
                  <a:pt x="171" y="181"/>
                </a:cubicBezTo>
                <a:cubicBezTo>
                  <a:pt x="171" y="181"/>
                  <a:pt x="171" y="181"/>
                  <a:pt x="171" y="181"/>
                </a:cubicBezTo>
                <a:cubicBezTo>
                  <a:pt x="171" y="181"/>
                  <a:pt x="171" y="181"/>
                  <a:pt x="171" y="180"/>
                </a:cubicBezTo>
                <a:cubicBezTo>
                  <a:pt x="171" y="181"/>
                  <a:pt x="171" y="181"/>
                  <a:pt x="171" y="181"/>
                </a:cubicBezTo>
                <a:cubicBezTo>
                  <a:pt x="171" y="180"/>
                  <a:pt x="171" y="180"/>
                  <a:pt x="171" y="179"/>
                </a:cubicBezTo>
                <a:cubicBezTo>
                  <a:pt x="171" y="179"/>
                  <a:pt x="171" y="180"/>
                  <a:pt x="171" y="179"/>
                </a:cubicBezTo>
                <a:cubicBezTo>
                  <a:pt x="171" y="179"/>
                  <a:pt x="171" y="179"/>
                  <a:pt x="171" y="179"/>
                </a:cubicBezTo>
                <a:cubicBezTo>
                  <a:pt x="171" y="179"/>
                  <a:pt x="171" y="179"/>
                  <a:pt x="170" y="180"/>
                </a:cubicBezTo>
                <a:cubicBezTo>
                  <a:pt x="171" y="180"/>
                  <a:pt x="171" y="180"/>
                  <a:pt x="171" y="180"/>
                </a:cubicBezTo>
                <a:cubicBezTo>
                  <a:pt x="171" y="180"/>
                  <a:pt x="171" y="180"/>
                  <a:pt x="171" y="180"/>
                </a:cubicBezTo>
                <a:cubicBezTo>
                  <a:pt x="170" y="180"/>
                  <a:pt x="170" y="179"/>
                  <a:pt x="170" y="178"/>
                </a:cubicBezTo>
                <a:cubicBezTo>
                  <a:pt x="169" y="178"/>
                  <a:pt x="170" y="181"/>
                  <a:pt x="170" y="182"/>
                </a:cubicBezTo>
                <a:cubicBezTo>
                  <a:pt x="170" y="182"/>
                  <a:pt x="170" y="182"/>
                  <a:pt x="170" y="182"/>
                </a:cubicBezTo>
                <a:cubicBezTo>
                  <a:pt x="170" y="182"/>
                  <a:pt x="170" y="182"/>
                  <a:pt x="170" y="182"/>
                </a:cubicBezTo>
                <a:cubicBezTo>
                  <a:pt x="169" y="181"/>
                  <a:pt x="169" y="179"/>
                  <a:pt x="170" y="178"/>
                </a:cubicBezTo>
                <a:cubicBezTo>
                  <a:pt x="170" y="178"/>
                  <a:pt x="170" y="178"/>
                  <a:pt x="170" y="178"/>
                </a:cubicBezTo>
                <a:cubicBezTo>
                  <a:pt x="170" y="178"/>
                  <a:pt x="170" y="177"/>
                  <a:pt x="169" y="177"/>
                </a:cubicBezTo>
                <a:cubicBezTo>
                  <a:pt x="169" y="177"/>
                  <a:pt x="169" y="177"/>
                  <a:pt x="170" y="177"/>
                </a:cubicBezTo>
                <a:cubicBezTo>
                  <a:pt x="169" y="176"/>
                  <a:pt x="170" y="176"/>
                  <a:pt x="170" y="176"/>
                </a:cubicBezTo>
                <a:cubicBezTo>
                  <a:pt x="170" y="176"/>
                  <a:pt x="170" y="176"/>
                  <a:pt x="169" y="176"/>
                </a:cubicBezTo>
                <a:cubicBezTo>
                  <a:pt x="170" y="176"/>
                  <a:pt x="169" y="176"/>
                  <a:pt x="169" y="176"/>
                </a:cubicBezTo>
                <a:cubicBezTo>
                  <a:pt x="169" y="176"/>
                  <a:pt x="170" y="176"/>
                  <a:pt x="170" y="176"/>
                </a:cubicBezTo>
                <a:cubicBezTo>
                  <a:pt x="170" y="176"/>
                  <a:pt x="170" y="175"/>
                  <a:pt x="170" y="176"/>
                </a:cubicBezTo>
                <a:cubicBezTo>
                  <a:pt x="170" y="176"/>
                  <a:pt x="170" y="176"/>
                  <a:pt x="170" y="176"/>
                </a:cubicBezTo>
                <a:cubicBezTo>
                  <a:pt x="170" y="176"/>
                  <a:pt x="170" y="176"/>
                  <a:pt x="170" y="176"/>
                </a:cubicBezTo>
                <a:cubicBezTo>
                  <a:pt x="170" y="176"/>
                  <a:pt x="170" y="176"/>
                  <a:pt x="171" y="176"/>
                </a:cubicBezTo>
                <a:cubicBezTo>
                  <a:pt x="171" y="176"/>
                  <a:pt x="171" y="176"/>
                  <a:pt x="171" y="176"/>
                </a:cubicBezTo>
                <a:cubicBezTo>
                  <a:pt x="171" y="176"/>
                  <a:pt x="171" y="176"/>
                  <a:pt x="171" y="176"/>
                </a:cubicBezTo>
                <a:cubicBezTo>
                  <a:pt x="171" y="175"/>
                  <a:pt x="170" y="176"/>
                  <a:pt x="170" y="176"/>
                </a:cubicBezTo>
                <a:cubicBezTo>
                  <a:pt x="170" y="175"/>
                  <a:pt x="170" y="174"/>
                  <a:pt x="170" y="174"/>
                </a:cubicBezTo>
                <a:cubicBezTo>
                  <a:pt x="170" y="174"/>
                  <a:pt x="170" y="174"/>
                  <a:pt x="170" y="174"/>
                </a:cubicBezTo>
                <a:cubicBezTo>
                  <a:pt x="170" y="174"/>
                  <a:pt x="170" y="174"/>
                  <a:pt x="169" y="174"/>
                </a:cubicBezTo>
                <a:cubicBezTo>
                  <a:pt x="170" y="174"/>
                  <a:pt x="170" y="174"/>
                  <a:pt x="170" y="174"/>
                </a:cubicBezTo>
                <a:cubicBezTo>
                  <a:pt x="170" y="174"/>
                  <a:pt x="170" y="175"/>
                  <a:pt x="170" y="175"/>
                </a:cubicBezTo>
                <a:cubicBezTo>
                  <a:pt x="170" y="175"/>
                  <a:pt x="170" y="175"/>
                  <a:pt x="170" y="175"/>
                </a:cubicBezTo>
                <a:cubicBezTo>
                  <a:pt x="169" y="175"/>
                  <a:pt x="170" y="176"/>
                  <a:pt x="169" y="176"/>
                </a:cubicBezTo>
                <a:cubicBezTo>
                  <a:pt x="169" y="177"/>
                  <a:pt x="169" y="177"/>
                  <a:pt x="169" y="177"/>
                </a:cubicBezTo>
                <a:cubicBezTo>
                  <a:pt x="169" y="177"/>
                  <a:pt x="169" y="177"/>
                  <a:pt x="169" y="177"/>
                </a:cubicBezTo>
                <a:cubicBezTo>
                  <a:pt x="169" y="177"/>
                  <a:pt x="169" y="177"/>
                  <a:pt x="168" y="178"/>
                </a:cubicBezTo>
                <a:cubicBezTo>
                  <a:pt x="168" y="178"/>
                  <a:pt x="169" y="178"/>
                  <a:pt x="169" y="178"/>
                </a:cubicBezTo>
                <a:cubicBezTo>
                  <a:pt x="169" y="178"/>
                  <a:pt x="168" y="178"/>
                  <a:pt x="168" y="178"/>
                </a:cubicBezTo>
                <a:cubicBezTo>
                  <a:pt x="168" y="178"/>
                  <a:pt x="168" y="178"/>
                  <a:pt x="168" y="178"/>
                </a:cubicBezTo>
                <a:cubicBezTo>
                  <a:pt x="168" y="178"/>
                  <a:pt x="168" y="178"/>
                  <a:pt x="168" y="178"/>
                </a:cubicBezTo>
                <a:cubicBezTo>
                  <a:pt x="168" y="178"/>
                  <a:pt x="168" y="178"/>
                  <a:pt x="168" y="178"/>
                </a:cubicBezTo>
                <a:cubicBezTo>
                  <a:pt x="168" y="178"/>
                  <a:pt x="167" y="178"/>
                  <a:pt x="167" y="178"/>
                </a:cubicBezTo>
                <a:cubicBezTo>
                  <a:pt x="167" y="178"/>
                  <a:pt x="167" y="178"/>
                  <a:pt x="167" y="178"/>
                </a:cubicBezTo>
                <a:cubicBezTo>
                  <a:pt x="167" y="178"/>
                  <a:pt x="167" y="177"/>
                  <a:pt x="167" y="177"/>
                </a:cubicBezTo>
                <a:cubicBezTo>
                  <a:pt x="168" y="177"/>
                  <a:pt x="168" y="177"/>
                  <a:pt x="168" y="177"/>
                </a:cubicBezTo>
                <a:cubicBezTo>
                  <a:pt x="168" y="177"/>
                  <a:pt x="168" y="177"/>
                  <a:pt x="168" y="177"/>
                </a:cubicBezTo>
                <a:cubicBezTo>
                  <a:pt x="168" y="177"/>
                  <a:pt x="167" y="177"/>
                  <a:pt x="167" y="177"/>
                </a:cubicBezTo>
                <a:cubicBezTo>
                  <a:pt x="167" y="176"/>
                  <a:pt x="168" y="176"/>
                  <a:pt x="168" y="176"/>
                </a:cubicBezTo>
                <a:cubicBezTo>
                  <a:pt x="167" y="176"/>
                  <a:pt x="168" y="175"/>
                  <a:pt x="167" y="175"/>
                </a:cubicBezTo>
                <a:cubicBezTo>
                  <a:pt x="167" y="175"/>
                  <a:pt x="167" y="175"/>
                  <a:pt x="167" y="176"/>
                </a:cubicBezTo>
                <a:cubicBezTo>
                  <a:pt x="167" y="176"/>
                  <a:pt x="167" y="176"/>
                  <a:pt x="167" y="176"/>
                </a:cubicBezTo>
                <a:cubicBezTo>
                  <a:pt x="167" y="176"/>
                  <a:pt x="166" y="177"/>
                  <a:pt x="167" y="177"/>
                </a:cubicBezTo>
                <a:cubicBezTo>
                  <a:pt x="167" y="177"/>
                  <a:pt x="167" y="177"/>
                  <a:pt x="167" y="177"/>
                </a:cubicBezTo>
                <a:cubicBezTo>
                  <a:pt x="167" y="177"/>
                  <a:pt x="167" y="177"/>
                  <a:pt x="167" y="177"/>
                </a:cubicBezTo>
                <a:cubicBezTo>
                  <a:pt x="167" y="178"/>
                  <a:pt x="167" y="177"/>
                  <a:pt x="166" y="177"/>
                </a:cubicBezTo>
                <a:cubicBezTo>
                  <a:pt x="166" y="177"/>
                  <a:pt x="166" y="177"/>
                  <a:pt x="166" y="176"/>
                </a:cubicBezTo>
                <a:cubicBezTo>
                  <a:pt x="166" y="176"/>
                  <a:pt x="166" y="177"/>
                  <a:pt x="166" y="177"/>
                </a:cubicBezTo>
                <a:cubicBezTo>
                  <a:pt x="166" y="176"/>
                  <a:pt x="166" y="176"/>
                  <a:pt x="166" y="176"/>
                </a:cubicBezTo>
                <a:cubicBezTo>
                  <a:pt x="166" y="176"/>
                  <a:pt x="166" y="176"/>
                  <a:pt x="166" y="176"/>
                </a:cubicBezTo>
                <a:cubicBezTo>
                  <a:pt x="166" y="175"/>
                  <a:pt x="166" y="175"/>
                  <a:pt x="166" y="174"/>
                </a:cubicBezTo>
                <a:cubicBezTo>
                  <a:pt x="166" y="174"/>
                  <a:pt x="166" y="174"/>
                  <a:pt x="165" y="174"/>
                </a:cubicBezTo>
                <a:cubicBezTo>
                  <a:pt x="165" y="174"/>
                  <a:pt x="165" y="173"/>
                  <a:pt x="165" y="173"/>
                </a:cubicBezTo>
                <a:cubicBezTo>
                  <a:pt x="165" y="174"/>
                  <a:pt x="165" y="174"/>
                  <a:pt x="165" y="174"/>
                </a:cubicBezTo>
                <a:cubicBezTo>
                  <a:pt x="165" y="174"/>
                  <a:pt x="165" y="175"/>
                  <a:pt x="165" y="175"/>
                </a:cubicBezTo>
                <a:cubicBezTo>
                  <a:pt x="165" y="174"/>
                  <a:pt x="164" y="174"/>
                  <a:pt x="164" y="174"/>
                </a:cubicBezTo>
                <a:cubicBezTo>
                  <a:pt x="164" y="174"/>
                  <a:pt x="164" y="174"/>
                  <a:pt x="164" y="174"/>
                </a:cubicBezTo>
                <a:cubicBezTo>
                  <a:pt x="163" y="174"/>
                  <a:pt x="164" y="175"/>
                  <a:pt x="163" y="175"/>
                </a:cubicBezTo>
                <a:cubicBezTo>
                  <a:pt x="163" y="175"/>
                  <a:pt x="163" y="174"/>
                  <a:pt x="163" y="175"/>
                </a:cubicBezTo>
                <a:cubicBezTo>
                  <a:pt x="163" y="173"/>
                  <a:pt x="164" y="173"/>
                  <a:pt x="164" y="172"/>
                </a:cubicBezTo>
                <a:cubicBezTo>
                  <a:pt x="164" y="172"/>
                  <a:pt x="163" y="172"/>
                  <a:pt x="163" y="172"/>
                </a:cubicBezTo>
                <a:cubicBezTo>
                  <a:pt x="163" y="172"/>
                  <a:pt x="163" y="172"/>
                  <a:pt x="163" y="172"/>
                </a:cubicBezTo>
                <a:cubicBezTo>
                  <a:pt x="163" y="172"/>
                  <a:pt x="163" y="172"/>
                  <a:pt x="164" y="172"/>
                </a:cubicBezTo>
                <a:cubicBezTo>
                  <a:pt x="164" y="172"/>
                  <a:pt x="164" y="172"/>
                  <a:pt x="164" y="172"/>
                </a:cubicBezTo>
                <a:cubicBezTo>
                  <a:pt x="164" y="171"/>
                  <a:pt x="164" y="170"/>
                  <a:pt x="164" y="170"/>
                </a:cubicBezTo>
                <a:cubicBezTo>
                  <a:pt x="164" y="170"/>
                  <a:pt x="164" y="170"/>
                  <a:pt x="164" y="170"/>
                </a:cubicBezTo>
                <a:cubicBezTo>
                  <a:pt x="164" y="169"/>
                  <a:pt x="164" y="169"/>
                  <a:pt x="164" y="169"/>
                </a:cubicBezTo>
                <a:cubicBezTo>
                  <a:pt x="163" y="169"/>
                  <a:pt x="163" y="169"/>
                  <a:pt x="163" y="168"/>
                </a:cubicBezTo>
                <a:cubicBezTo>
                  <a:pt x="164" y="168"/>
                  <a:pt x="164" y="168"/>
                  <a:pt x="164" y="168"/>
                </a:cubicBezTo>
                <a:cubicBezTo>
                  <a:pt x="164" y="167"/>
                  <a:pt x="165" y="167"/>
                  <a:pt x="165" y="166"/>
                </a:cubicBezTo>
                <a:cubicBezTo>
                  <a:pt x="165" y="166"/>
                  <a:pt x="165" y="166"/>
                  <a:pt x="164" y="166"/>
                </a:cubicBezTo>
                <a:cubicBezTo>
                  <a:pt x="164" y="166"/>
                  <a:pt x="164" y="167"/>
                  <a:pt x="165" y="167"/>
                </a:cubicBezTo>
                <a:cubicBezTo>
                  <a:pt x="164" y="167"/>
                  <a:pt x="164" y="168"/>
                  <a:pt x="163" y="167"/>
                </a:cubicBezTo>
                <a:cubicBezTo>
                  <a:pt x="164" y="167"/>
                  <a:pt x="164" y="167"/>
                  <a:pt x="164" y="167"/>
                </a:cubicBezTo>
                <a:cubicBezTo>
                  <a:pt x="164" y="166"/>
                  <a:pt x="164" y="166"/>
                  <a:pt x="164" y="166"/>
                </a:cubicBezTo>
                <a:cubicBezTo>
                  <a:pt x="164" y="166"/>
                  <a:pt x="164" y="165"/>
                  <a:pt x="164" y="165"/>
                </a:cubicBezTo>
                <a:cubicBezTo>
                  <a:pt x="164" y="165"/>
                  <a:pt x="164" y="166"/>
                  <a:pt x="165" y="166"/>
                </a:cubicBezTo>
                <a:cubicBezTo>
                  <a:pt x="164" y="165"/>
                  <a:pt x="164" y="165"/>
                  <a:pt x="164" y="165"/>
                </a:cubicBezTo>
                <a:cubicBezTo>
                  <a:pt x="164" y="164"/>
                  <a:pt x="164" y="164"/>
                  <a:pt x="164" y="165"/>
                </a:cubicBezTo>
                <a:cubicBezTo>
                  <a:pt x="164" y="164"/>
                  <a:pt x="164" y="163"/>
                  <a:pt x="164" y="163"/>
                </a:cubicBezTo>
                <a:cubicBezTo>
                  <a:pt x="164" y="164"/>
                  <a:pt x="164" y="165"/>
                  <a:pt x="164" y="165"/>
                </a:cubicBezTo>
                <a:cubicBezTo>
                  <a:pt x="164" y="165"/>
                  <a:pt x="164" y="165"/>
                  <a:pt x="163" y="165"/>
                </a:cubicBezTo>
                <a:cubicBezTo>
                  <a:pt x="163" y="166"/>
                  <a:pt x="164" y="166"/>
                  <a:pt x="163" y="166"/>
                </a:cubicBezTo>
                <a:cubicBezTo>
                  <a:pt x="163" y="166"/>
                  <a:pt x="163" y="167"/>
                  <a:pt x="163" y="167"/>
                </a:cubicBezTo>
                <a:cubicBezTo>
                  <a:pt x="163" y="167"/>
                  <a:pt x="163" y="167"/>
                  <a:pt x="163" y="167"/>
                </a:cubicBezTo>
                <a:cubicBezTo>
                  <a:pt x="163" y="166"/>
                  <a:pt x="163" y="166"/>
                  <a:pt x="163" y="166"/>
                </a:cubicBezTo>
                <a:cubicBezTo>
                  <a:pt x="163" y="166"/>
                  <a:pt x="162" y="166"/>
                  <a:pt x="162" y="166"/>
                </a:cubicBezTo>
                <a:cubicBezTo>
                  <a:pt x="162" y="166"/>
                  <a:pt x="162" y="167"/>
                  <a:pt x="162" y="167"/>
                </a:cubicBezTo>
                <a:cubicBezTo>
                  <a:pt x="162" y="167"/>
                  <a:pt x="162" y="168"/>
                  <a:pt x="162" y="168"/>
                </a:cubicBezTo>
                <a:cubicBezTo>
                  <a:pt x="161" y="168"/>
                  <a:pt x="162" y="168"/>
                  <a:pt x="161" y="167"/>
                </a:cubicBezTo>
                <a:cubicBezTo>
                  <a:pt x="161" y="168"/>
                  <a:pt x="161" y="168"/>
                  <a:pt x="161" y="169"/>
                </a:cubicBezTo>
                <a:cubicBezTo>
                  <a:pt x="161" y="169"/>
                  <a:pt x="161" y="169"/>
                  <a:pt x="161" y="169"/>
                </a:cubicBezTo>
                <a:cubicBezTo>
                  <a:pt x="161" y="169"/>
                  <a:pt x="161" y="169"/>
                  <a:pt x="161" y="169"/>
                </a:cubicBezTo>
                <a:cubicBezTo>
                  <a:pt x="161" y="169"/>
                  <a:pt x="161" y="168"/>
                  <a:pt x="161" y="167"/>
                </a:cubicBezTo>
                <a:cubicBezTo>
                  <a:pt x="161" y="167"/>
                  <a:pt x="161" y="167"/>
                  <a:pt x="161" y="167"/>
                </a:cubicBezTo>
                <a:cubicBezTo>
                  <a:pt x="161" y="167"/>
                  <a:pt x="161" y="167"/>
                  <a:pt x="162" y="167"/>
                </a:cubicBezTo>
                <a:cubicBezTo>
                  <a:pt x="161" y="167"/>
                  <a:pt x="161" y="166"/>
                  <a:pt x="162" y="166"/>
                </a:cubicBezTo>
                <a:cubicBezTo>
                  <a:pt x="161" y="166"/>
                  <a:pt x="161" y="164"/>
                  <a:pt x="161" y="163"/>
                </a:cubicBezTo>
                <a:cubicBezTo>
                  <a:pt x="161" y="164"/>
                  <a:pt x="162" y="165"/>
                  <a:pt x="162" y="166"/>
                </a:cubicBezTo>
                <a:cubicBezTo>
                  <a:pt x="162" y="166"/>
                  <a:pt x="162" y="166"/>
                  <a:pt x="161" y="166"/>
                </a:cubicBezTo>
                <a:cubicBezTo>
                  <a:pt x="161" y="166"/>
                  <a:pt x="161" y="166"/>
                  <a:pt x="161" y="166"/>
                </a:cubicBezTo>
                <a:cubicBezTo>
                  <a:pt x="162" y="166"/>
                  <a:pt x="162" y="166"/>
                  <a:pt x="162" y="166"/>
                </a:cubicBezTo>
                <a:cubicBezTo>
                  <a:pt x="162" y="166"/>
                  <a:pt x="162" y="165"/>
                  <a:pt x="162" y="165"/>
                </a:cubicBezTo>
                <a:cubicBezTo>
                  <a:pt x="162" y="165"/>
                  <a:pt x="162" y="165"/>
                  <a:pt x="162" y="165"/>
                </a:cubicBezTo>
                <a:cubicBezTo>
                  <a:pt x="162" y="165"/>
                  <a:pt x="162" y="165"/>
                  <a:pt x="162" y="165"/>
                </a:cubicBezTo>
                <a:cubicBezTo>
                  <a:pt x="162" y="165"/>
                  <a:pt x="162" y="165"/>
                  <a:pt x="163" y="165"/>
                </a:cubicBezTo>
                <a:cubicBezTo>
                  <a:pt x="163" y="165"/>
                  <a:pt x="163" y="165"/>
                  <a:pt x="163" y="165"/>
                </a:cubicBezTo>
                <a:cubicBezTo>
                  <a:pt x="163" y="165"/>
                  <a:pt x="163" y="165"/>
                  <a:pt x="162" y="165"/>
                </a:cubicBezTo>
                <a:cubicBezTo>
                  <a:pt x="162" y="165"/>
                  <a:pt x="163" y="166"/>
                  <a:pt x="163" y="166"/>
                </a:cubicBezTo>
                <a:cubicBezTo>
                  <a:pt x="163" y="166"/>
                  <a:pt x="163" y="165"/>
                  <a:pt x="163" y="165"/>
                </a:cubicBezTo>
                <a:cubicBezTo>
                  <a:pt x="163" y="165"/>
                  <a:pt x="163" y="165"/>
                  <a:pt x="163" y="165"/>
                </a:cubicBezTo>
                <a:cubicBezTo>
                  <a:pt x="163" y="165"/>
                  <a:pt x="163" y="164"/>
                  <a:pt x="164" y="163"/>
                </a:cubicBezTo>
                <a:cubicBezTo>
                  <a:pt x="163" y="163"/>
                  <a:pt x="163" y="164"/>
                  <a:pt x="163" y="164"/>
                </a:cubicBezTo>
                <a:cubicBezTo>
                  <a:pt x="163" y="163"/>
                  <a:pt x="163" y="163"/>
                  <a:pt x="163" y="163"/>
                </a:cubicBezTo>
                <a:cubicBezTo>
                  <a:pt x="164" y="163"/>
                  <a:pt x="163" y="163"/>
                  <a:pt x="163" y="163"/>
                </a:cubicBezTo>
                <a:cubicBezTo>
                  <a:pt x="164" y="163"/>
                  <a:pt x="164" y="163"/>
                  <a:pt x="164" y="163"/>
                </a:cubicBezTo>
                <a:cubicBezTo>
                  <a:pt x="164" y="163"/>
                  <a:pt x="164" y="163"/>
                  <a:pt x="164" y="162"/>
                </a:cubicBezTo>
                <a:cubicBezTo>
                  <a:pt x="164" y="162"/>
                  <a:pt x="164" y="162"/>
                  <a:pt x="164" y="162"/>
                </a:cubicBezTo>
                <a:cubicBezTo>
                  <a:pt x="164" y="162"/>
                  <a:pt x="164" y="161"/>
                  <a:pt x="164" y="161"/>
                </a:cubicBezTo>
                <a:cubicBezTo>
                  <a:pt x="164" y="162"/>
                  <a:pt x="164" y="162"/>
                  <a:pt x="164" y="162"/>
                </a:cubicBezTo>
                <a:cubicBezTo>
                  <a:pt x="164" y="162"/>
                  <a:pt x="164" y="162"/>
                  <a:pt x="164" y="162"/>
                </a:cubicBezTo>
                <a:cubicBezTo>
                  <a:pt x="164" y="162"/>
                  <a:pt x="164" y="161"/>
                  <a:pt x="164" y="161"/>
                </a:cubicBezTo>
                <a:cubicBezTo>
                  <a:pt x="164" y="161"/>
                  <a:pt x="164" y="161"/>
                  <a:pt x="164" y="161"/>
                </a:cubicBezTo>
                <a:cubicBezTo>
                  <a:pt x="164" y="161"/>
                  <a:pt x="164" y="161"/>
                  <a:pt x="164" y="161"/>
                </a:cubicBezTo>
                <a:cubicBezTo>
                  <a:pt x="164" y="161"/>
                  <a:pt x="164" y="160"/>
                  <a:pt x="164" y="160"/>
                </a:cubicBezTo>
                <a:cubicBezTo>
                  <a:pt x="164" y="160"/>
                  <a:pt x="164" y="160"/>
                  <a:pt x="165" y="160"/>
                </a:cubicBezTo>
                <a:cubicBezTo>
                  <a:pt x="165" y="159"/>
                  <a:pt x="166" y="156"/>
                  <a:pt x="164" y="155"/>
                </a:cubicBezTo>
                <a:cubicBezTo>
                  <a:pt x="165" y="154"/>
                  <a:pt x="164" y="152"/>
                  <a:pt x="164" y="151"/>
                </a:cubicBezTo>
                <a:cubicBezTo>
                  <a:pt x="164" y="151"/>
                  <a:pt x="164" y="151"/>
                  <a:pt x="164" y="151"/>
                </a:cubicBezTo>
                <a:cubicBezTo>
                  <a:pt x="164" y="150"/>
                  <a:pt x="164" y="150"/>
                  <a:pt x="164" y="149"/>
                </a:cubicBezTo>
                <a:cubicBezTo>
                  <a:pt x="163" y="149"/>
                  <a:pt x="163" y="149"/>
                  <a:pt x="163" y="149"/>
                </a:cubicBezTo>
                <a:cubicBezTo>
                  <a:pt x="163" y="149"/>
                  <a:pt x="163" y="150"/>
                  <a:pt x="163" y="150"/>
                </a:cubicBezTo>
                <a:cubicBezTo>
                  <a:pt x="163" y="150"/>
                  <a:pt x="163" y="150"/>
                  <a:pt x="163" y="150"/>
                </a:cubicBezTo>
                <a:cubicBezTo>
                  <a:pt x="163" y="150"/>
                  <a:pt x="163" y="151"/>
                  <a:pt x="163" y="151"/>
                </a:cubicBezTo>
                <a:cubicBezTo>
                  <a:pt x="163" y="151"/>
                  <a:pt x="163" y="151"/>
                  <a:pt x="163" y="151"/>
                </a:cubicBezTo>
                <a:cubicBezTo>
                  <a:pt x="163" y="151"/>
                  <a:pt x="163" y="151"/>
                  <a:pt x="163" y="151"/>
                </a:cubicBezTo>
                <a:cubicBezTo>
                  <a:pt x="164" y="151"/>
                  <a:pt x="163" y="151"/>
                  <a:pt x="163" y="151"/>
                </a:cubicBezTo>
                <a:cubicBezTo>
                  <a:pt x="163" y="151"/>
                  <a:pt x="163" y="151"/>
                  <a:pt x="163" y="151"/>
                </a:cubicBezTo>
                <a:cubicBezTo>
                  <a:pt x="163" y="152"/>
                  <a:pt x="164" y="152"/>
                  <a:pt x="163" y="152"/>
                </a:cubicBezTo>
                <a:cubicBezTo>
                  <a:pt x="163" y="152"/>
                  <a:pt x="163" y="152"/>
                  <a:pt x="163" y="152"/>
                </a:cubicBezTo>
                <a:cubicBezTo>
                  <a:pt x="163" y="152"/>
                  <a:pt x="163" y="152"/>
                  <a:pt x="163" y="152"/>
                </a:cubicBezTo>
                <a:cubicBezTo>
                  <a:pt x="163" y="152"/>
                  <a:pt x="163" y="152"/>
                  <a:pt x="163" y="152"/>
                </a:cubicBezTo>
                <a:cubicBezTo>
                  <a:pt x="163" y="152"/>
                  <a:pt x="164" y="152"/>
                  <a:pt x="164" y="152"/>
                </a:cubicBezTo>
                <a:cubicBezTo>
                  <a:pt x="164" y="152"/>
                  <a:pt x="164" y="152"/>
                  <a:pt x="164" y="153"/>
                </a:cubicBezTo>
                <a:cubicBezTo>
                  <a:pt x="164" y="153"/>
                  <a:pt x="164" y="153"/>
                  <a:pt x="164" y="153"/>
                </a:cubicBezTo>
                <a:cubicBezTo>
                  <a:pt x="164" y="152"/>
                  <a:pt x="163" y="152"/>
                  <a:pt x="163" y="152"/>
                </a:cubicBezTo>
                <a:cubicBezTo>
                  <a:pt x="163" y="152"/>
                  <a:pt x="163" y="152"/>
                  <a:pt x="163" y="152"/>
                </a:cubicBezTo>
                <a:cubicBezTo>
                  <a:pt x="163" y="152"/>
                  <a:pt x="162" y="152"/>
                  <a:pt x="162" y="151"/>
                </a:cubicBezTo>
                <a:cubicBezTo>
                  <a:pt x="163" y="152"/>
                  <a:pt x="163" y="151"/>
                  <a:pt x="163" y="152"/>
                </a:cubicBezTo>
                <a:cubicBezTo>
                  <a:pt x="163" y="151"/>
                  <a:pt x="163" y="150"/>
                  <a:pt x="162" y="149"/>
                </a:cubicBezTo>
                <a:cubicBezTo>
                  <a:pt x="163" y="149"/>
                  <a:pt x="162" y="148"/>
                  <a:pt x="163" y="148"/>
                </a:cubicBezTo>
                <a:cubicBezTo>
                  <a:pt x="162" y="148"/>
                  <a:pt x="162" y="148"/>
                  <a:pt x="162" y="148"/>
                </a:cubicBezTo>
                <a:cubicBezTo>
                  <a:pt x="163" y="148"/>
                  <a:pt x="162" y="146"/>
                  <a:pt x="162" y="145"/>
                </a:cubicBezTo>
                <a:cubicBezTo>
                  <a:pt x="162" y="145"/>
                  <a:pt x="162" y="145"/>
                  <a:pt x="162" y="145"/>
                </a:cubicBezTo>
                <a:cubicBezTo>
                  <a:pt x="162" y="145"/>
                  <a:pt x="162" y="145"/>
                  <a:pt x="162" y="145"/>
                </a:cubicBezTo>
                <a:cubicBezTo>
                  <a:pt x="162" y="144"/>
                  <a:pt x="162" y="143"/>
                  <a:pt x="161" y="142"/>
                </a:cubicBezTo>
                <a:cubicBezTo>
                  <a:pt x="161" y="142"/>
                  <a:pt x="161" y="142"/>
                  <a:pt x="162" y="142"/>
                </a:cubicBezTo>
                <a:cubicBezTo>
                  <a:pt x="161" y="142"/>
                  <a:pt x="161" y="142"/>
                  <a:pt x="162" y="142"/>
                </a:cubicBezTo>
                <a:cubicBezTo>
                  <a:pt x="162" y="142"/>
                  <a:pt x="161" y="142"/>
                  <a:pt x="161" y="141"/>
                </a:cubicBezTo>
                <a:cubicBezTo>
                  <a:pt x="161" y="141"/>
                  <a:pt x="161" y="141"/>
                  <a:pt x="162" y="141"/>
                </a:cubicBezTo>
                <a:cubicBezTo>
                  <a:pt x="161" y="140"/>
                  <a:pt x="161" y="139"/>
                  <a:pt x="161" y="138"/>
                </a:cubicBezTo>
                <a:cubicBezTo>
                  <a:pt x="161" y="138"/>
                  <a:pt x="161" y="138"/>
                  <a:pt x="161" y="137"/>
                </a:cubicBezTo>
                <a:cubicBezTo>
                  <a:pt x="160" y="137"/>
                  <a:pt x="161" y="137"/>
                  <a:pt x="161" y="136"/>
                </a:cubicBezTo>
                <a:cubicBezTo>
                  <a:pt x="161" y="136"/>
                  <a:pt x="161" y="136"/>
                  <a:pt x="161" y="136"/>
                </a:cubicBezTo>
                <a:cubicBezTo>
                  <a:pt x="160" y="136"/>
                  <a:pt x="160" y="135"/>
                  <a:pt x="160" y="135"/>
                </a:cubicBezTo>
                <a:cubicBezTo>
                  <a:pt x="160" y="135"/>
                  <a:pt x="160" y="135"/>
                  <a:pt x="160" y="134"/>
                </a:cubicBezTo>
                <a:cubicBezTo>
                  <a:pt x="160" y="134"/>
                  <a:pt x="160" y="134"/>
                  <a:pt x="160" y="134"/>
                </a:cubicBezTo>
                <a:cubicBezTo>
                  <a:pt x="160" y="134"/>
                  <a:pt x="160" y="134"/>
                  <a:pt x="160" y="134"/>
                </a:cubicBezTo>
                <a:cubicBezTo>
                  <a:pt x="160" y="134"/>
                  <a:pt x="160" y="133"/>
                  <a:pt x="159" y="133"/>
                </a:cubicBezTo>
                <a:cubicBezTo>
                  <a:pt x="160" y="133"/>
                  <a:pt x="160" y="133"/>
                  <a:pt x="160" y="133"/>
                </a:cubicBezTo>
                <a:cubicBezTo>
                  <a:pt x="159" y="133"/>
                  <a:pt x="159" y="133"/>
                  <a:pt x="159" y="132"/>
                </a:cubicBezTo>
                <a:cubicBezTo>
                  <a:pt x="160" y="132"/>
                  <a:pt x="160" y="132"/>
                  <a:pt x="160" y="132"/>
                </a:cubicBezTo>
                <a:cubicBezTo>
                  <a:pt x="160" y="132"/>
                  <a:pt x="159" y="132"/>
                  <a:pt x="159" y="132"/>
                </a:cubicBezTo>
                <a:cubicBezTo>
                  <a:pt x="159" y="131"/>
                  <a:pt x="159" y="131"/>
                  <a:pt x="159" y="131"/>
                </a:cubicBezTo>
                <a:cubicBezTo>
                  <a:pt x="159" y="131"/>
                  <a:pt x="159" y="131"/>
                  <a:pt x="159" y="131"/>
                </a:cubicBezTo>
                <a:cubicBezTo>
                  <a:pt x="159" y="131"/>
                  <a:pt x="159" y="131"/>
                  <a:pt x="159" y="131"/>
                </a:cubicBezTo>
                <a:cubicBezTo>
                  <a:pt x="159" y="131"/>
                  <a:pt x="159" y="131"/>
                  <a:pt x="159" y="131"/>
                </a:cubicBezTo>
                <a:cubicBezTo>
                  <a:pt x="159" y="131"/>
                  <a:pt x="159" y="130"/>
                  <a:pt x="159" y="130"/>
                </a:cubicBezTo>
                <a:cubicBezTo>
                  <a:pt x="159" y="130"/>
                  <a:pt x="159" y="131"/>
                  <a:pt x="159" y="131"/>
                </a:cubicBezTo>
                <a:cubicBezTo>
                  <a:pt x="159" y="130"/>
                  <a:pt x="159" y="130"/>
                  <a:pt x="159" y="130"/>
                </a:cubicBezTo>
                <a:cubicBezTo>
                  <a:pt x="159" y="130"/>
                  <a:pt x="159" y="130"/>
                  <a:pt x="159" y="130"/>
                </a:cubicBezTo>
                <a:cubicBezTo>
                  <a:pt x="159" y="130"/>
                  <a:pt x="159" y="130"/>
                  <a:pt x="159" y="129"/>
                </a:cubicBezTo>
                <a:cubicBezTo>
                  <a:pt x="158" y="130"/>
                  <a:pt x="159" y="130"/>
                  <a:pt x="158" y="130"/>
                </a:cubicBezTo>
                <a:cubicBezTo>
                  <a:pt x="158" y="130"/>
                  <a:pt x="158" y="129"/>
                  <a:pt x="158" y="129"/>
                </a:cubicBezTo>
                <a:cubicBezTo>
                  <a:pt x="158" y="128"/>
                  <a:pt x="159" y="129"/>
                  <a:pt x="159" y="128"/>
                </a:cubicBezTo>
                <a:cubicBezTo>
                  <a:pt x="158" y="128"/>
                  <a:pt x="158" y="128"/>
                  <a:pt x="158" y="128"/>
                </a:cubicBezTo>
                <a:cubicBezTo>
                  <a:pt x="158" y="128"/>
                  <a:pt x="158" y="128"/>
                  <a:pt x="158" y="128"/>
                </a:cubicBezTo>
                <a:cubicBezTo>
                  <a:pt x="158" y="128"/>
                  <a:pt x="158" y="128"/>
                  <a:pt x="157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7" y="127"/>
                  <a:pt x="157" y="126"/>
                  <a:pt x="157" y="125"/>
                </a:cubicBezTo>
                <a:cubicBezTo>
                  <a:pt x="157" y="125"/>
                  <a:pt x="157" y="125"/>
                  <a:pt x="157" y="125"/>
                </a:cubicBezTo>
                <a:cubicBezTo>
                  <a:pt x="157" y="125"/>
                  <a:pt x="157" y="124"/>
                  <a:pt x="157" y="124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157" y="124"/>
                  <a:pt x="157" y="124"/>
                  <a:pt x="157" y="124"/>
                </a:cubicBezTo>
                <a:cubicBezTo>
                  <a:pt x="157" y="124"/>
                  <a:pt x="156" y="124"/>
                  <a:pt x="156" y="123"/>
                </a:cubicBezTo>
                <a:cubicBezTo>
                  <a:pt x="156" y="123"/>
                  <a:pt x="156" y="123"/>
                  <a:pt x="156" y="123"/>
                </a:cubicBezTo>
                <a:cubicBezTo>
                  <a:pt x="156" y="124"/>
                  <a:pt x="156" y="123"/>
                  <a:pt x="157" y="123"/>
                </a:cubicBezTo>
                <a:cubicBezTo>
                  <a:pt x="157" y="123"/>
                  <a:pt x="157" y="123"/>
                  <a:pt x="157" y="123"/>
                </a:cubicBezTo>
                <a:cubicBezTo>
                  <a:pt x="157" y="123"/>
                  <a:pt x="157" y="123"/>
                  <a:pt x="157" y="123"/>
                </a:cubicBezTo>
                <a:cubicBezTo>
                  <a:pt x="157" y="123"/>
                  <a:pt x="157" y="123"/>
                  <a:pt x="156" y="123"/>
                </a:cubicBezTo>
                <a:cubicBezTo>
                  <a:pt x="156" y="123"/>
                  <a:pt x="156" y="123"/>
                  <a:pt x="157" y="123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6" y="122"/>
                  <a:pt x="155" y="121"/>
                  <a:pt x="155" y="121"/>
                </a:cubicBezTo>
                <a:cubicBezTo>
                  <a:pt x="155" y="120"/>
                  <a:pt x="156" y="120"/>
                  <a:pt x="156" y="120"/>
                </a:cubicBezTo>
                <a:cubicBezTo>
                  <a:pt x="155" y="120"/>
                  <a:pt x="155" y="120"/>
                  <a:pt x="155" y="120"/>
                </a:cubicBezTo>
                <a:cubicBezTo>
                  <a:pt x="155" y="120"/>
                  <a:pt x="155" y="119"/>
                  <a:pt x="155" y="118"/>
                </a:cubicBezTo>
                <a:cubicBezTo>
                  <a:pt x="155" y="118"/>
                  <a:pt x="155" y="118"/>
                  <a:pt x="155" y="118"/>
                </a:cubicBezTo>
                <a:cubicBezTo>
                  <a:pt x="155" y="119"/>
                  <a:pt x="155" y="119"/>
                  <a:pt x="155" y="119"/>
                </a:cubicBezTo>
                <a:cubicBezTo>
                  <a:pt x="155" y="119"/>
                  <a:pt x="155" y="119"/>
                  <a:pt x="155" y="118"/>
                </a:cubicBezTo>
                <a:cubicBezTo>
                  <a:pt x="155" y="118"/>
                  <a:pt x="155" y="118"/>
                  <a:pt x="154" y="118"/>
                </a:cubicBezTo>
                <a:cubicBezTo>
                  <a:pt x="154" y="118"/>
                  <a:pt x="154" y="117"/>
                  <a:pt x="154" y="117"/>
                </a:cubicBezTo>
                <a:cubicBezTo>
                  <a:pt x="154" y="117"/>
                  <a:pt x="154" y="117"/>
                  <a:pt x="154" y="117"/>
                </a:cubicBezTo>
                <a:cubicBezTo>
                  <a:pt x="154" y="117"/>
                  <a:pt x="154" y="116"/>
                  <a:pt x="154" y="116"/>
                </a:cubicBezTo>
                <a:cubicBezTo>
                  <a:pt x="154" y="117"/>
                  <a:pt x="154" y="118"/>
                  <a:pt x="154" y="118"/>
                </a:cubicBezTo>
                <a:cubicBezTo>
                  <a:pt x="154" y="118"/>
                  <a:pt x="154" y="118"/>
                  <a:pt x="154" y="118"/>
                </a:cubicBezTo>
                <a:cubicBezTo>
                  <a:pt x="154" y="118"/>
                  <a:pt x="154" y="118"/>
                  <a:pt x="154" y="118"/>
                </a:cubicBezTo>
                <a:cubicBezTo>
                  <a:pt x="154" y="118"/>
                  <a:pt x="153" y="118"/>
                  <a:pt x="153" y="119"/>
                </a:cubicBezTo>
                <a:cubicBezTo>
                  <a:pt x="153" y="119"/>
                  <a:pt x="153" y="118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4" y="118"/>
                  <a:pt x="154" y="118"/>
                </a:cubicBezTo>
                <a:cubicBezTo>
                  <a:pt x="153" y="118"/>
                  <a:pt x="154" y="117"/>
                  <a:pt x="154" y="116"/>
                </a:cubicBezTo>
                <a:cubicBezTo>
                  <a:pt x="153" y="116"/>
                  <a:pt x="153" y="116"/>
                  <a:pt x="153" y="116"/>
                </a:cubicBezTo>
                <a:cubicBezTo>
                  <a:pt x="153" y="115"/>
                  <a:pt x="153" y="116"/>
                  <a:pt x="153" y="116"/>
                </a:cubicBezTo>
                <a:cubicBezTo>
                  <a:pt x="153" y="115"/>
                  <a:pt x="153" y="114"/>
                  <a:pt x="153" y="113"/>
                </a:cubicBezTo>
                <a:cubicBezTo>
                  <a:pt x="152" y="113"/>
                  <a:pt x="153" y="114"/>
                  <a:pt x="153" y="114"/>
                </a:cubicBezTo>
                <a:cubicBezTo>
                  <a:pt x="152" y="114"/>
                  <a:pt x="153" y="113"/>
                  <a:pt x="152" y="113"/>
                </a:cubicBezTo>
                <a:cubicBezTo>
                  <a:pt x="152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3"/>
                </a:cubicBezTo>
                <a:cubicBezTo>
                  <a:pt x="152" y="113"/>
                  <a:pt x="152" y="112"/>
                  <a:pt x="152" y="111"/>
                </a:cubicBezTo>
                <a:cubicBezTo>
                  <a:pt x="152" y="111"/>
                  <a:pt x="151" y="112"/>
                  <a:pt x="152" y="112"/>
                </a:cubicBezTo>
                <a:cubicBezTo>
                  <a:pt x="152" y="112"/>
                  <a:pt x="152" y="113"/>
                  <a:pt x="152" y="113"/>
                </a:cubicBezTo>
                <a:cubicBezTo>
                  <a:pt x="151" y="112"/>
                  <a:pt x="151" y="111"/>
                  <a:pt x="151" y="111"/>
                </a:cubicBezTo>
                <a:cubicBezTo>
                  <a:pt x="151" y="111"/>
                  <a:pt x="150" y="110"/>
                  <a:pt x="151" y="110"/>
                </a:cubicBezTo>
                <a:cubicBezTo>
                  <a:pt x="151" y="110"/>
                  <a:pt x="151" y="111"/>
                  <a:pt x="151" y="111"/>
                </a:cubicBezTo>
                <a:cubicBezTo>
                  <a:pt x="151" y="110"/>
                  <a:pt x="150" y="109"/>
                  <a:pt x="150" y="108"/>
                </a:cubicBezTo>
                <a:cubicBezTo>
                  <a:pt x="150" y="108"/>
                  <a:pt x="149" y="108"/>
                  <a:pt x="149" y="108"/>
                </a:cubicBezTo>
                <a:cubicBezTo>
                  <a:pt x="149" y="107"/>
                  <a:pt x="149" y="107"/>
                  <a:pt x="149" y="107"/>
                </a:cubicBezTo>
                <a:cubicBezTo>
                  <a:pt x="149" y="107"/>
                  <a:pt x="149" y="107"/>
                  <a:pt x="148" y="107"/>
                </a:cubicBezTo>
                <a:cubicBezTo>
                  <a:pt x="148" y="107"/>
                  <a:pt x="148" y="106"/>
                  <a:pt x="148" y="106"/>
                </a:cubicBezTo>
                <a:cubicBezTo>
                  <a:pt x="148" y="106"/>
                  <a:pt x="148" y="106"/>
                  <a:pt x="148" y="106"/>
                </a:cubicBezTo>
                <a:cubicBezTo>
                  <a:pt x="148" y="106"/>
                  <a:pt x="149" y="106"/>
                  <a:pt x="148" y="106"/>
                </a:cubicBezTo>
                <a:cubicBezTo>
                  <a:pt x="148" y="106"/>
                  <a:pt x="148" y="106"/>
                  <a:pt x="148" y="106"/>
                </a:cubicBezTo>
                <a:cubicBezTo>
                  <a:pt x="148" y="106"/>
                  <a:pt x="148" y="106"/>
                  <a:pt x="148" y="105"/>
                </a:cubicBezTo>
                <a:cubicBezTo>
                  <a:pt x="148" y="106"/>
                  <a:pt x="148" y="105"/>
                  <a:pt x="148" y="105"/>
                </a:cubicBezTo>
                <a:cubicBezTo>
                  <a:pt x="148" y="105"/>
                  <a:pt x="148" y="105"/>
                  <a:pt x="148" y="104"/>
                </a:cubicBezTo>
                <a:cubicBezTo>
                  <a:pt x="148" y="104"/>
                  <a:pt x="148" y="104"/>
                  <a:pt x="148" y="104"/>
                </a:cubicBezTo>
                <a:cubicBezTo>
                  <a:pt x="148" y="104"/>
                  <a:pt x="148" y="103"/>
                  <a:pt x="147" y="103"/>
                </a:cubicBezTo>
                <a:cubicBezTo>
                  <a:pt x="147" y="103"/>
                  <a:pt x="147" y="103"/>
                  <a:pt x="147" y="103"/>
                </a:cubicBezTo>
                <a:cubicBezTo>
                  <a:pt x="147" y="104"/>
                  <a:pt x="148" y="104"/>
                  <a:pt x="148" y="104"/>
                </a:cubicBezTo>
                <a:cubicBezTo>
                  <a:pt x="147" y="104"/>
                  <a:pt x="147" y="104"/>
                  <a:pt x="147" y="104"/>
                </a:cubicBezTo>
                <a:cubicBezTo>
                  <a:pt x="147" y="103"/>
                  <a:pt x="147" y="103"/>
                  <a:pt x="147" y="103"/>
                </a:cubicBezTo>
                <a:cubicBezTo>
                  <a:pt x="147" y="103"/>
                  <a:pt x="147" y="102"/>
                  <a:pt x="147" y="10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2"/>
                  <a:pt x="147" y="102"/>
                  <a:pt x="147" y="102"/>
                </a:cubicBezTo>
                <a:cubicBezTo>
                  <a:pt x="147" y="102"/>
                  <a:pt x="146" y="102"/>
                  <a:pt x="146" y="102"/>
                </a:cubicBezTo>
                <a:cubicBezTo>
                  <a:pt x="146" y="102"/>
                  <a:pt x="146" y="102"/>
                  <a:pt x="146" y="102"/>
                </a:cubicBezTo>
                <a:cubicBezTo>
                  <a:pt x="146" y="102"/>
                  <a:pt x="146" y="101"/>
                  <a:pt x="146" y="101"/>
                </a:cubicBezTo>
                <a:cubicBezTo>
                  <a:pt x="146" y="101"/>
                  <a:pt x="146" y="101"/>
                  <a:pt x="147" y="101"/>
                </a:cubicBezTo>
                <a:cubicBezTo>
                  <a:pt x="147" y="100"/>
                  <a:pt x="146" y="100"/>
                  <a:pt x="145" y="99"/>
                </a:cubicBezTo>
                <a:cubicBezTo>
                  <a:pt x="145" y="99"/>
                  <a:pt x="145" y="99"/>
                  <a:pt x="145" y="99"/>
                </a:cubicBezTo>
                <a:cubicBezTo>
                  <a:pt x="145" y="99"/>
                  <a:pt x="145" y="97"/>
                  <a:pt x="144" y="97"/>
                </a:cubicBezTo>
                <a:cubicBezTo>
                  <a:pt x="144" y="97"/>
                  <a:pt x="144" y="97"/>
                  <a:pt x="144" y="97"/>
                </a:cubicBezTo>
                <a:cubicBezTo>
                  <a:pt x="144" y="97"/>
                  <a:pt x="144" y="97"/>
                  <a:pt x="144" y="97"/>
                </a:cubicBezTo>
                <a:cubicBezTo>
                  <a:pt x="143" y="96"/>
                  <a:pt x="142" y="94"/>
                  <a:pt x="142" y="93"/>
                </a:cubicBezTo>
                <a:cubicBezTo>
                  <a:pt x="142" y="93"/>
                  <a:pt x="141" y="93"/>
                  <a:pt x="141" y="92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0" y="90"/>
                  <a:pt x="139" y="88"/>
                  <a:pt x="138" y="86"/>
                </a:cubicBezTo>
                <a:cubicBezTo>
                  <a:pt x="138" y="86"/>
                  <a:pt x="138" y="86"/>
                  <a:pt x="137" y="86"/>
                </a:cubicBezTo>
                <a:cubicBezTo>
                  <a:pt x="137" y="86"/>
                  <a:pt x="137" y="86"/>
                  <a:pt x="137" y="86"/>
                </a:cubicBezTo>
                <a:cubicBezTo>
                  <a:pt x="137" y="86"/>
                  <a:pt x="137" y="86"/>
                  <a:pt x="137" y="86"/>
                </a:cubicBezTo>
                <a:cubicBezTo>
                  <a:pt x="136" y="85"/>
                  <a:pt x="136" y="84"/>
                  <a:pt x="135" y="84"/>
                </a:cubicBezTo>
                <a:cubicBezTo>
                  <a:pt x="135" y="84"/>
                  <a:pt x="136" y="83"/>
                  <a:pt x="136" y="83"/>
                </a:cubicBezTo>
                <a:cubicBezTo>
                  <a:pt x="136" y="83"/>
                  <a:pt x="136" y="84"/>
                  <a:pt x="136" y="84"/>
                </a:cubicBezTo>
                <a:cubicBezTo>
                  <a:pt x="136" y="84"/>
                  <a:pt x="136" y="84"/>
                  <a:pt x="136" y="84"/>
                </a:cubicBezTo>
                <a:cubicBezTo>
                  <a:pt x="136" y="85"/>
                  <a:pt x="136" y="85"/>
                  <a:pt x="137" y="85"/>
                </a:cubicBezTo>
                <a:cubicBezTo>
                  <a:pt x="137" y="85"/>
                  <a:pt x="136" y="84"/>
                  <a:pt x="137" y="84"/>
                </a:cubicBezTo>
                <a:cubicBezTo>
                  <a:pt x="136" y="83"/>
                  <a:pt x="136" y="83"/>
                  <a:pt x="136" y="82"/>
                </a:cubicBezTo>
                <a:cubicBezTo>
                  <a:pt x="136" y="83"/>
                  <a:pt x="136" y="83"/>
                  <a:pt x="135" y="83"/>
                </a:cubicBezTo>
                <a:cubicBezTo>
                  <a:pt x="135" y="82"/>
                  <a:pt x="135" y="82"/>
                  <a:pt x="135" y="82"/>
                </a:cubicBezTo>
                <a:cubicBezTo>
                  <a:pt x="135" y="82"/>
                  <a:pt x="135" y="82"/>
                  <a:pt x="135" y="82"/>
                </a:cubicBezTo>
                <a:cubicBezTo>
                  <a:pt x="135" y="82"/>
                  <a:pt x="135" y="82"/>
                  <a:pt x="135" y="83"/>
                </a:cubicBezTo>
                <a:cubicBezTo>
                  <a:pt x="135" y="82"/>
                  <a:pt x="135" y="82"/>
                  <a:pt x="135" y="82"/>
                </a:cubicBezTo>
                <a:cubicBezTo>
                  <a:pt x="135" y="82"/>
                  <a:pt x="135" y="82"/>
                  <a:pt x="135" y="82"/>
                </a:cubicBezTo>
                <a:cubicBezTo>
                  <a:pt x="134" y="80"/>
                  <a:pt x="133" y="79"/>
                  <a:pt x="132" y="77"/>
                </a:cubicBezTo>
                <a:cubicBezTo>
                  <a:pt x="132" y="77"/>
                  <a:pt x="132" y="77"/>
                  <a:pt x="132" y="77"/>
                </a:cubicBezTo>
                <a:cubicBezTo>
                  <a:pt x="132" y="77"/>
                  <a:pt x="130" y="76"/>
                  <a:pt x="130" y="75"/>
                </a:cubicBezTo>
                <a:cubicBezTo>
                  <a:pt x="130" y="74"/>
                  <a:pt x="130" y="75"/>
                  <a:pt x="130" y="75"/>
                </a:cubicBezTo>
                <a:cubicBezTo>
                  <a:pt x="130" y="74"/>
                  <a:pt x="130" y="74"/>
                  <a:pt x="130" y="75"/>
                </a:cubicBezTo>
                <a:cubicBezTo>
                  <a:pt x="130" y="74"/>
                  <a:pt x="129" y="74"/>
                  <a:pt x="129" y="74"/>
                </a:cubicBezTo>
                <a:cubicBezTo>
                  <a:pt x="129" y="74"/>
                  <a:pt x="129" y="73"/>
                  <a:pt x="128" y="74"/>
                </a:cubicBezTo>
                <a:cubicBezTo>
                  <a:pt x="128" y="74"/>
                  <a:pt x="129" y="74"/>
                  <a:pt x="129" y="73"/>
                </a:cubicBezTo>
                <a:cubicBezTo>
                  <a:pt x="128" y="73"/>
                  <a:pt x="128" y="72"/>
                  <a:pt x="127" y="72"/>
                </a:cubicBezTo>
                <a:cubicBezTo>
                  <a:pt x="127" y="72"/>
                  <a:pt x="127" y="71"/>
                  <a:pt x="126" y="71"/>
                </a:cubicBezTo>
                <a:cubicBezTo>
                  <a:pt x="126" y="71"/>
                  <a:pt x="126" y="71"/>
                  <a:pt x="126" y="70"/>
                </a:cubicBezTo>
                <a:cubicBezTo>
                  <a:pt x="126" y="71"/>
                  <a:pt x="126" y="71"/>
                  <a:pt x="126" y="71"/>
                </a:cubicBezTo>
                <a:cubicBezTo>
                  <a:pt x="125" y="71"/>
                  <a:pt x="125" y="70"/>
                  <a:pt x="125" y="70"/>
                </a:cubicBezTo>
                <a:cubicBezTo>
                  <a:pt x="125" y="70"/>
                  <a:pt x="125" y="70"/>
                  <a:pt x="124" y="70"/>
                </a:cubicBezTo>
                <a:cubicBezTo>
                  <a:pt x="125" y="70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5" y="70"/>
                  <a:pt x="125" y="70"/>
                  <a:pt x="125" y="71"/>
                </a:cubicBezTo>
                <a:cubicBezTo>
                  <a:pt x="124" y="71"/>
                  <a:pt x="124" y="70"/>
                  <a:pt x="124" y="70"/>
                </a:cubicBezTo>
                <a:cubicBezTo>
                  <a:pt x="123" y="70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2" y="69"/>
                  <a:pt x="122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2" y="68"/>
                  <a:pt x="122" y="68"/>
                </a:cubicBezTo>
                <a:cubicBezTo>
                  <a:pt x="122" y="68"/>
                  <a:pt x="122" y="68"/>
                  <a:pt x="122" y="68"/>
                </a:cubicBezTo>
                <a:cubicBezTo>
                  <a:pt x="122" y="68"/>
                  <a:pt x="121" y="68"/>
                  <a:pt x="122" y="68"/>
                </a:cubicBezTo>
                <a:cubicBezTo>
                  <a:pt x="121" y="67"/>
                  <a:pt x="121" y="66"/>
                  <a:pt x="120" y="66"/>
                </a:cubicBezTo>
                <a:cubicBezTo>
                  <a:pt x="120" y="67"/>
                  <a:pt x="120" y="67"/>
                  <a:pt x="120" y="67"/>
                </a:cubicBezTo>
                <a:cubicBezTo>
                  <a:pt x="120" y="67"/>
                  <a:pt x="120" y="67"/>
                  <a:pt x="120" y="67"/>
                </a:cubicBezTo>
                <a:cubicBezTo>
                  <a:pt x="120" y="67"/>
                  <a:pt x="120" y="67"/>
                  <a:pt x="120" y="67"/>
                </a:cubicBezTo>
                <a:cubicBezTo>
                  <a:pt x="119" y="67"/>
                  <a:pt x="120" y="68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68"/>
                  <a:pt x="119" y="67"/>
                  <a:pt x="119" y="68"/>
                </a:cubicBezTo>
                <a:cubicBezTo>
                  <a:pt x="120" y="67"/>
                  <a:pt x="120" y="66"/>
                  <a:pt x="120" y="66"/>
                </a:cubicBezTo>
                <a:cubicBezTo>
                  <a:pt x="120" y="66"/>
                  <a:pt x="119" y="66"/>
                  <a:pt x="120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0" y="65"/>
                  <a:pt x="120" y="65"/>
                  <a:pt x="120" y="64"/>
                </a:cubicBezTo>
                <a:cubicBezTo>
                  <a:pt x="119" y="64"/>
                  <a:pt x="119" y="65"/>
                  <a:pt x="119" y="65"/>
                </a:cubicBezTo>
                <a:cubicBezTo>
                  <a:pt x="119" y="64"/>
                  <a:pt x="119" y="64"/>
                  <a:pt x="119" y="64"/>
                </a:cubicBezTo>
                <a:cubicBezTo>
                  <a:pt x="119" y="64"/>
                  <a:pt x="119" y="65"/>
                  <a:pt x="119" y="65"/>
                </a:cubicBezTo>
                <a:cubicBezTo>
                  <a:pt x="119" y="65"/>
                  <a:pt x="119" y="65"/>
                  <a:pt x="119" y="65"/>
                </a:cubicBezTo>
                <a:cubicBezTo>
                  <a:pt x="119" y="66"/>
                  <a:pt x="119" y="66"/>
                  <a:pt x="119" y="66"/>
                </a:cubicBezTo>
                <a:cubicBezTo>
                  <a:pt x="119" y="66"/>
                  <a:pt x="119" y="66"/>
                  <a:pt x="119" y="65"/>
                </a:cubicBezTo>
                <a:cubicBezTo>
                  <a:pt x="119" y="65"/>
                  <a:pt x="119" y="65"/>
                  <a:pt x="119" y="65"/>
                </a:cubicBezTo>
                <a:cubicBezTo>
                  <a:pt x="119" y="65"/>
                  <a:pt x="119" y="65"/>
                  <a:pt x="119" y="65"/>
                </a:cubicBezTo>
                <a:cubicBezTo>
                  <a:pt x="119" y="65"/>
                  <a:pt x="119" y="65"/>
                  <a:pt x="119" y="65"/>
                </a:cubicBezTo>
                <a:cubicBezTo>
                  <a:pt x="119" y="65"/>
                  <a:pt x="118" y="65"/>
                  <a:pt x="118" y="66"/>
                </a:cubicBezTo>
                <a:cubicBezTo>
                  <a:pt x="118" y="66"/>
                  <a:pt x="118" y="65"/>
                  <a:pt x="118" y="65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18" y="66"/>
                  <a:pt x="118" y="66"/>
                  <a:pt x="118" y="67"/>
                </a:cubicBezTo>
                <a:cubicBezTo>
                  <a:pt x="118" y="67"/>
                  <a:pt x="118" y="67"/>
                  <a:pt x="119" y="67"/>
                </a:cubicBezTo>
                <a:cubicBezTo>
                  <a:pt x="118" y="67"/>
                  <a:pt x="119" y="67"/>
                  <a:pt x="119" y="67"/>
                </a:cubicBezTo>
                <a:cubicBezTo>
                  <a:pt x="118" y="67"/>
                  <a:pt x="118" y="67"/>
                  <a:pt x="118" y="67"/>
                </a:cubicBezTo>
                <a:cubicBezTo>
                  <a:pt x="118" y="67"/>
                  <a:pt x="118" y="67"/>
                  <a:pt x="118" y="67"/>
                </a:cubicBezTo>
                <a:cubicBezTo>
                  <a:pt x="118" y="67"/>
                  <a:pt x="117" y="66"/>
                  <a:pt x="117" y="66"/>
                </a:cubicBezTo>
                <a:cubicBezTo>
                  <a:pt x="117" y="66"/>
                  <a:pt x="117" y="67"/>
                  <a:pt x="117" y="67"/>
                </a:cubicBezTo>
                <a:cubicBezTo>
                  <a:pt x="117" y="67"/>
                  <a:pt x="117" y="67"/>
                  <a:pt x="117" y="67"/>
                </a:cubicBezTo>
                <a:cubicBezTo>
                  <a:pt x="117" y="67"/>
                  <a:pt x="117" y="67"/>
                  <a:pt x="117" y="67"/>
                </a:cubicBezTo>
                <a:cubicBezTo>
                  <a:pt x="117" y="67"/>
                  <a:pt x="117" y="67"/>
                  <a:pt x="117" y="67"/>
                </a:cubicBezTo>
                <a:cubicBezTo>
                  <a:pt x="118" y="67"/>
                  <a:pt x="118" y="67"/>
                  <a:pt x="118" y="67"/>
                </a:cubicBezTo>
                <a:cubicBezTo>
                  <a:pt x="118" y="67"/>
                  <a:pt x="118" y="67"/>
                  <a:pt x="118" y="68"/>
                </a:cubicBezTo>
                <a:cubicBezTo>
                  <a:pt x="118" y="68"/>
                  <a:pt x="118" y="68"/>
                  <a:pt x="118" y="68"/>
                </a:cubicBezTo>
                <a:cubicBezTo>
                  <a:pt x="118" y="68"/>
                  <a:pt x="118" y="68"/>
                  <a:pt x="118" y="68"/>
                </a:cubicBezTo>
                <a:cubicBezTo>
                  <a:pt x="118" y="68"/>
                  <a:pt x="118" y="69"/>
                  <a:pt x="118" y="69"/>
                </a:cubicBezTo>
                <a:cubicBezTo>
                  <a:pt x="119" y="69"/>
                  <a:pt x="118" y="68"/>
                  <a:pt x="119" y="68"/>
                </a:cubicBezTo>
                <a:cubicBezTo>
                  <a:pt x="119" y="69"/>
                  <a:pt x="119" y="69"/>
                  <a:pt x="119" y="69"/>
                </a:cubicBezTo>
                <a:cubicBezTo>
                  <a:pt x="119" y="69"/>
                  <a:pt x="119" y="69"/>
                  <a:pt x="119" y="69"/>
                </a:cubicBezTo>
                <a:cubicBezTo>
                  <a:pt x="119" y="69"/>
                  <a:pt x="119" y="70"/>
                  <a:pt x="119" y="69"/>
                </a:cubicBezTo>
                <a:cubicBezTo>
                  <a:pt x="119" y="69"/>
                  <a:pt x="119" y="69"/>
                  <a:pt x="119" y="68"/>
                </a:cubicBezTo>
                <a:cubicBezTo>
                  <a:pt x="119" y="68"/>
                  <a:pt x="119" y="69"/>
                  <a:pt x="119" y="69"/>
                </a:cubicBezTo>
                <a:cubicBezTo>
                  <a:pt x="119" y="69"/>
                  <a:pt x="119" y="69"/>
                  <a:pt x="119" y="69"/>
                </a:cubicBezTo>
                <a:cubicBezTo>
                  <a:pt x="119" y="69"/>
                  <a:pt x="119" y="70"/>
                  <a:pt x="120" y="70"/>
                </a:cubicBezTo>
                <a:cubicBezTo>
                  <a:pt x="120" y="70"/>
                  <a:pt x="120" y="70"/>
                  <a:pt x="120" y="70"/>
                </a:cubicBezTo>
                <a:cubicBezTo>
                  <a:pt x="120" y="70"/>
                  <a:pt x="120" y="69"/>
                  <a:pt x="120" y="70"/>
                </a:cubicBezTo>
                <a:cubicBezTo>
                  <a:pt x="120" y="70"/>
                  <a:pt x="120" y="70"/>
                  <a:pt x="120" y="70"/>
                </a:cubicBezTo>
                <a:cubicBezTo>
                  <a:pt x="120" y="70"/>
                  <a:pt x="121" y="71"/>
                  <a:pt x="121" y="72"/>
                </a:cubicBezTo>
                <a:cubicBezTo>
                  <a:pt x="121" y="71"/>
                  <a:pt x="121" y="71"/>
                  <a:pt x="121" y="72"/>
                </a:cubicBezTo>
                <a:cubicBezTo>
                  <a:pt x="121" y="72"/>
                  <a:pt x="122" y="72"/>
                  <a:pt x="122" y="73"/>
                </a:cubicBezTo>
                <a:cubicBezTo>
                  <a:pt x="122" y="72"/>
                  <a:pt x="122" y="73"/>
                  <a:pt x="123" y="74"/>
                </a:cubicBezTo>
                <a:cubicBezTo>
                  <a:pt x="123" y="73"/>
                  <a:pt x="123" y="74"/>
                  <a:pt x="123" y="74"/>
                </a:cubicBezTo>
                <a:cubicBezTo>
                  <a:pt x="123" y="74"/>
                  <a:pt x="123" y="75"/>
                  <a:pt x="124" y="75"/>
                </a:cubicBezTo>
                <a:cubicBezTo>
                  <a:pt x="124" y="75"/>
                  <a:pt x="124" y="75"/>
                  <a:pt x="124" y="75"/>
                </a:cubicBezTo>
                <a:cubicBezTo>
                  <a:pt x="124" y="75"/>
                  <a:pt x="124" y="76"/>
                  <a:pt x="124" y="76"/>
                </a:cubicBezTo>
                <a:cubicBezTo>
                  <a:pt x="124" y="75"/>
                  <a:pt x="124" y="75"/>
                  <a:pt x="125" y="75"/>
                </a:cubicBezTo>
                <a:cubicBezTo>
                  <a:pt x="125" y="76"/>
                  <a:pt x="125" y="76"/>
                  <a:pt x="125" y="76"/>
                </a:cubicBezTo>
                <a:cubicBezTo>
                  <a:pt x="125" y="76"/>
                  <a:pt x="125" y="76"/>
                  <a:pt x="125" y="76"/>
                </a:cubicBezTo>
                <a:cubicBezTo>
                  <a:pt x="125" y="76"/>
                  <a:pt x="125" y="77"/>
                  <a:pt x="126" y="77"/>
                </a:cubicBezTo>
                <a:cubicBezTo>
                  <a:pt x="126" y="77"/>
                  <a:pt x="126" y="78"/>
                  <a:pt x="126" y="78"/>
                </a:cubicBezTo>
                <a:cubicBezTo>
                  <a:pt x="126" y="78"/>
                  <a:pt x="125" y="78"/>
                  <a:pt x="125" y="77"/>
                </a:cubicBezTo>
                <a:cubicBezTo>
                  <a:pt x="125" y="77"/>
                  <a:pt x="125" y="77"/>
                  <a:pt x="125" y="77"/>
                </a:cubicBezTo>
                <a:cubicBezTo>
                  <a:pt x="124" y="76"/>
                  <a:pt x="123" y="75"/>
                  <a:pt x="122" y="74"/>
                </a:cubicBezTo>
                <a:cubicBezTo>
                  <a:pt x="122" y="75"/>
                  <a:pt x="123" y="75"/>
                  <a:pt x="124" y="76"/>
                </a:cubicBezTo>
                <a:cubicBezTo>
                  <a:pt x="124" y="76"/>
                  <a:pt x="124" y="76"/>
                  <a:pt x="124" y="76"/>
                </a:cubicBezTo>
                <a:cubicBezTo>
                  <a:pt x="124" y="76"/>
                  <a:pt x="124" y="77"/>
                  <a:pt x="124" y="77"/>
                </a:cubicBezTo>
                <a:cubicBezTo>
                  <a:pt x="124" y="77"/>
                  <a:pt x="124" y="77"/>
                  <a:pt x="125" y="77"/>
                </a:cubicBezTo>
                <a:cubicBezTo>
                  <a:pt x="125" y="77"/>
                  <a:pt x="125" y="77"/>
                  <a:pt x="124" y="77"/>
                </a:cubicBezTo>
                <a:cubicBezTo>
                  <a:pt x="124" y="77"/>
                  <a:pt x="124" y="77"/>
                  <a:pt x="124" y="77"/>
                </a:cubicBezTo>
                <a:cubicBezTo>
                  <a:pt x="124" y="77"/>
                  <a:pt x="124" y="77"/>
                  <a:pt x="124" y="77"/>
                </a:cubicBezTo>
                <a:cubicBezTo>
                  <a:pt x="124" y="77"/>
                  <a:pt x="124" y="78"/>
                  <a:pt x="124" y="78"/>
                </a:cubicBezTo>
                <a:cubicBezTo>
                  <a:pt x="124" y="77"/>
                  <a:pt x="124" y="77"/>
                  <a:pt x="124" y="77"/>
                </a:cubicBezTo>
                <a:cubicBezTo>
                  <a:pt x="123" y="77"/>
                  <a:pt x="123" y="77"/>
                  <a:pt x="123" y="77"/>
                </a:cubicBezTo>
                <a:cubicBezTo>
                  <a:pt x="123" y="77"/>
                  <a:pt x="123" y="76"/>
                  <a:pt x="123" y="76"/>
                </a:cubicBezTo>
                <a:cubicBezTo>
                  <a:pt x="123" y="76"/>
                  <a:pt x="123" y="76"/>
                  <a:pt x="123" y="76"/>
                </a:cubicBezTo>
                <a:cubicBezTo>
                  <a:pt x="123" y="76"/>
                  <a:pt x="123" y="76"/>
                  <a:pt x="123" y="75"/>
                </a:cubicBezTo>
                <a:cubicBezTo>
                  <a:pt x="122" y="75"/>
                  <a:pt x="122" y="75"/>
                  <a:pt x="122" y="75"/>
                </a:cubicBezTo>
                <a:cubicBezTo>
                  <a:pt x="122" y="76"/>
                  <a:pt x="123" y="76"/>
                  <a:pt x="123" y="77"/>
                </a:cubicBezTo>
                <a:cubicBezTo>
                  <a:pt x="123" y="77"/>
                  <a:pt x="124" y="77"/>
                  <a:pt x="124" y="77"/>
                </a:cubicBezTo>
                <a:cubicBezTo>
                  <a:pt x="124" y="77"/>
                  <a:pt x="123" y="77"/>
                  <a:pt x="123" y="77"/>
                </a:cubicBezTo>
                <a:cubicBezTo>
                  <a:pt x="124" y="78"/>
                  <a:pt x="124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5" y="78"/>
                  <a:pt x="124" y="78"/>
                  <a:pt x="124" y="78"/>
                </a:cubicBezTo>
                <a:cubicBezTo>
                  <a:pt x="125" y="78"/>
                  <a:pt x="125" y="78"/>
                  <a:pt x="125" y="77"/>
                </a:cubicBezTo>
                <a:cubicBezTo>
                  <a:pt x="125" y="79"/>
                  <a:pt x="127" y="79"/>
                  <a:pt x="127" y="81"/>
                </a:cubicBezTo>
                <a:cubicBezTo>
                  <a:pt x="127" y="80"/>
                  <a:pt x="126" y="80"/>
                  <a:pt x="126" y="80"/>
                </a:cubicBezTo>
                <a:cubicBezTo>
                  <a:pt x="126" y="80"/>
                  <a:pt x="126" y="80"/>
                  <a:pt x="126" y="80"/>
                </a:cubicBezTo>
                <a:cubicBezTo>
                  <a:pt x="126" y="80"/>
                  <a:pt x="126" y="80"/>
                  <a:pt x="125" y="80"/>
                </a:cubicBezTo>
                <a:cubicBezTo>
                  <a:pt x="125" y="81"/>
                  <a:pt x="126" y="81"/>
                  <a:pt x="126" y="81"/>
                </a:cubicBezTo>
                <a:cubicBezTo>
                  <a:pt x="126" y="81"/>
                  <a:pt x="126" y="81"/>
                  <a:pt x="126" y="81"/>
                </a:cubicBezTo>
                <a:cubicBezTo>
                  <a:pt x="126" y="81"/>
                  <a:pt x="126" y="82"/>
                  <a:pt x="126" y="82"/>
                </a:cubicBezTo>
                <a:cubicBezTo>
                  <a:pt x="126" y="82"/>
                  <a:pt x="126" y="82"/>
                  <a:pt x="126" y="82"/>
                </a:cubicBezTo>
                <a:cubicBezTo>
                  <a:pt x="126" y="81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4" y="78"/>
                </a:cubicBezTo>
                <a:cubicBezTo>
                  <a:pt x="123" y="78"/>
                  <a:pt x="124" y="78"/>
                  <a:pt x="123" y="78"/>
                </a:cubicBezTo>
                <a:cubicBezTo>
                  <a:pt x="123" y="78"/>
                  <a:pt x="123" y="78"/>
                  <a:pt x="123" y="78"/>
                </a:cubicBezTo>
                <a:cubicBezTo>
                  <a:pt x="123" y="78"/>
                  <a:pt x="123" y="78"/>
                  <a:pt x="123" y="77"/>
                </a:cubicBezTo>
                <a:cubicBezTo>
                  <a:pt x="123" y="78"/>
                  <a:pt x="122" y="78"/>
                  <a:pt x="122" y="77"/>
                </a:cubicBezTo>
                <a:cubicBezTo>
                  <a:pt x="122" y="77"/>
                  <a:pt x="122" y="77"/>
                  <a:pt x="122" y="76"/>
                </a:cubicBezTo>
                <a:cubicBezTo>
                  <a:pt x="121" y="76"/>
                  <a:pt x="121" y="76"/>
                  <a:pt x="121" y="76"/>
                </a:cubicBezTo>
                <a:cubicBezTo>
                  <a:pt x="121" y="75"/>
                  <a:pt x="120" y="75"/>
                  <a:pt x="119" y="74"/>
                </a:cubicBezTo>
                <a:cubicBezTo>
                  <a:pt x="119" y="74"/>
                  <a:pt x="119" y="74"/>
                  <a:pt x="119" y="74"/>
                </a:cubicBezTo>
                <a:cubicBezTo>
                  <a:pt x="119" y="74"/>
                  <a:pt x="119" y="73"/>
                  <a:pt x="118" y="73"/>
                </a:cubicBezTo>
                <a:cubicBezTo>
                  <a:pt x="118" y="73"/>
                  <a:pt x="118" y="73"/>
                  <a:pt x="118" y="73"/>
                </a:cubicBezTo>
                <a:cubicBezTo>
                  <a:pt x="118" y="73"/>
                  <a:pt x="118" y="73"/>
                  <a:pt x="118" y="73"/>
                </a:cubicBezTo>
                <a:cubicBezTo>
                  <a:pt x="118" y="73"/>
                  <a:pt x="118" y="73"/>
                  <a:pt x="118" y="73"/>
                </a:cubicBezTo>
                <a:cubicBezTo>
                  <a:pt x="118" y="72"/>
                  <a:pt x="118" y="72"/>
                  <a:pt x="117" y="72"/>
                </a:cubicBezTo>
                <a:cubicBezTo>
                  <a:pt x="117" y="72"/>
                  <a:pt x="117" y="72"/>
                  <a:pt x="117" y="72"/>
                </a:cubicBezTo>
                <a:cubicBezTo>
                  <a:pt x="116" y="71"/>
                  <a:pt x="116" y="71"/>
                  <a:pt x="115" y="69"/>
                </a:cubicBezTo>
                <a:cubicBezTo>
                  <a:pt x="115" y="69"/>
                  <a:pt x="115" y="69"/>
                  <a:pt x="115" y="69"/>
                </a:cubicBezTo>
                <a:cubicBezTo>
                  <a:pt x="114" y="69"/>
                  <a:pt x="114" y="68"/>
                  <a:pt x="113" y="67"/>
                </a:cubicBezTo>
                <a:cubicBezTo>
                  <a:pt x="113" y="67"/>
                  <a:pt x="113" y="68"/>
                  <a:pt x="113" y="68"/>
                </a:cubicBezTo>
                <a:cubicBezTo>
                  <a:pt x="113" y="68"/>
                  <a:pt x="113" y="67"/>
                  <a:pt x="113" y="67"/>
                </a:cubicBezTo>
                <a:cubicBezTo>
                  <a:pt x="113" y="67"/>
                  <a:pt x="113" y="67"/>
                  <a:pt x="112" y="66"/>
                </a:cubicBezTo>
                <a:cubicBezTo>
                  <a:pt x="113" y="67"/>
                  <a:pt x="112" y="67"/>
                  <a:pt x="112" y="67"/>
                </a:cubicBezTo>
                <a:cubicBezTo>
                  <a:pt x="112" y="67"/>
                  <a:pt x="112" y="66"/>
                  <a:pt x="112" y="66"/>
                </a:cubicBezTo>
                <a:cubicBezTo>
                  <a:pt x="112" y="66"/>
                  <a:pt x="112" y="66"/>
                  <a:pt x="112" y="66"/>
                </a:cubicBezTo>
                <a:cubicBezTo>
                  <a:pt x="112" y="66"/>
                  <a:pt x="111" y="66"/>
                  <a:pt x="112" y="65"/>
                </a:cubicBezTo>
                <a:cubicBezTo>
                  <a:pt x="112" y="65"/>
                  <a:pt x="112" y="65"/>
                  <a:pt x="112" y="65"/>
                </a:cubicBezTo>
                <a:cubicBezTo>
                  <a:pt x="112" y="65"/>
                  <a:pt x="112" y="66"/>
                  <a:pt x="112" y="66"/>
                </a:cubicBezTo>
                <a:cubicBezTo>
                  <a:pt x="113" y="65"/>
                  <a:pt x="110" y="64"/>
                  <a:pt x="111" y="63"/>
                </a:cubicBezTo>
                <a:cubicBezTo>
                  <a:pt x="111" y="63"/>
                  <a:pt x="111" y="63"/>
                  <a:pt x="111" y="63"/>
                </a:cubicBezTo>
                <a:cubicBezTo>
                  <a:pt x="111" y="62"/>
                  <a:pt x="111" y="62"/>
                  <a:pt x="110" y="62"/>
                </a:cubicBezTo>
                <a:cubicBezTo>
                  <a:pt x="110" y="62"/>
                  <a:pt x="110" y="62"/>
                  <a:pt x="111" y="62"/>
                </a:cubicBezTo>
                <a:cubicBezTo>
                  <a:pt x="110" y="62"/>
                  <a:pt x="111" y="63"/>
                  <a:pt x="110" y="63"/>
                </a:cubicBezTo>
                <a:cubicBezTo>
                  <a:pt x="110" y="63"/>
                  <a:pt x="110" y="63"/>
                  <a:pt x="110" y="62"/>
                </a:cubicBezTo>
                <a:cubicBezTo>
                  <a:pt x="110" y="62"/>
                  <a:pt x="110" y="62"/>
                  <a:pt x="110" y="62"/>
                </a:cubicBezTo>
                <a:cubicBezTo>
                  <a:pt x="109" y="62"/>
                  <a:pt x="108" y="61"/>
                  <a:pt x="108" y="60"/>
                </a:cubicBezTo>
                <a:cubicBezTo>
                  <a:pt x="108" y="60"/>
                  <a:pt x="108" y="60"/>
                  <a:pt x="108" y="60"/>
                </a:cubicBezTo>
                <a:cubicBezTo>
                  <a:pt x="107" y="60"/>
                  <a:pt x="107" y="60"/>
                  <a:pt x="107" y="59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106" y="59"/>
                  <a:pt x="107" y="58"/>
                  <a:pt x="106" y="58"/>
                </a:cubicBezTo>
                <a:cubicBezTo>
                  <a:pt x="106" y="58"/>
                  <a:pt x="106" y="59"/>
                  <a:pt x="106" y="59"/>
                </a:cubicBezTo>
                <a:cubicBezTo>
                  <a:pt x="106" y="58"/>
                  <a:pt x="105" y="58"/>
                  <a:pt x="105" y="57"/>
                </a:cubicBezTo>
                <a:cubicBezTo>
                  <a:pt x="105" y="57"/>
                  <a:pt x="104" y="57"/>
                  <a:pt x="104" y="57"/>
                </a:cubicBezTo>
                <a:cubicBezTo>
                  <a:pt x="105" y="57"/>
                  <a:pt x="105" y="57"/>
                  <a:pt x="105" y="57"/>
                </a:cubicBezTo>
                <a:cubicBezTo>
                  <a:pt x="105" y="57"/>
                  <a:pt x="105" y="57"/>
                  <a:pt x="105" y="57"/>
                </a:cubicBezTo>
                <a:cubicBezTo>
                  <a:pt x="105" y="56"/>
                  <a:pt x="104" y="56"/>
                  <a:pt x="104" y="56"/>
                </a:cubicBezTo>
                <a:cubicBezTo>
                  <a:pt x="104" y="56"/>
                  <a:pt x="104" y="56"/>
                  <a:pt x="104" y="56"/>
                </a:cubicBezTo>
                <a:cubicBezTo>
                  <a:pt x="104" y="56"/>
                  <a:pt x="103" y="56"/>
                  <a:pt x="103" y="56"/>
                </a:cubicBezTo>
                <a:cubicBezTo>
                  <a:pt x="103" y="56"/>
                  <a:pt x="104" y="56"/>
                  <a:pt x="104" y="56"/>
                </a:cubicBezTo>
                <a:cubicBezTo>
                  <a:pt x="103" y="55"/>
                  <a:pt x="103" y="55"/>
                  <a:pt x="103" y="54"/>
                </a:cubicBezTo>
                <a:cubicBezTo>
                  <a:pt x="103" y="54"/>
                  <a:pt x="103" y="54"/>
                  <a:pt x="103" y="54"/>
                </a:cubicBezTo>
                <a:cubicBezTo>
                  <a:pt x="103" y="54"/>
                  <a:pt x="103" y="54"/>
                  <a:pt x="103" y="54"/>
                </a:cubicBezTo>
                <a:cubicBezTo>
                  <a:pt x="103" y="54"/>
                  <a:pt x="102" y="54"/>
                  <a:pt x="102" y="54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02" y="55"/>
                  <a:pt x="102" y="55"/>
                  <a:pt x="102" y="54"/>
                </a:cubicBezTo>
                <a:cubicBezTo>
                  <a:pt x="102" y="54"/>
                  <a:pt x="102" y="54"/>
                  <a:pt x="102" y="54"/>
                </a:cubicBezTo>
                <a:cubicBezTo>
                  <a:pt x="102" y="54"/>
                  <a:pt x="101" y="53"/>
                  <a:pt x="101" y="53"/>
                </a:cubicBezTo>
                <a:cubicBezTo>
                  <a:pt x="101" y="53"/>
                  <a:pt x="100" y="53"/>
                  <a:pt x="100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3"/>
                  <a:pt x="100" y="53"/>
                  <a:pt x="100" y="53"/>
                </a:cubicBezTo>
                <a:cubicBezTo>
                  <a:pt x="100" y="53"/>
                  <a:pt x="100" y="52"/>
                  <a:pt x="100" y="52"/>
                </a:cubicBezTo>
                <a:cubicBezTo>
                  <a:pt x="100" y="52"/>
                  <a:pt x="99" y="52"/>
                  <a:pt x="99" y="52"/>
                </a:cubicBezTo>
                <a:cubicBezTo>
                  <a:pt x="99" y="52"/>
                  <a:pt x="99" y="51"/>
                  <a:pt x="99" y="52"/>
                </a:cubicBezTo>
                <a:cubicBezTo>
                  <a:pt x="98" y="52"/>
                  <a:pt x="98" y="51"/>
                  <a:pt x="99" y="51"/>
                </a:cubicBezTo>
                <a:cubicBezTo>
                  <a:pt x="98" y="51"/>
                  <a:pt x="98" y="50"/>
                  <a:pt x="97" y="50"/>
                </a:cubicBezTo>
                <a:cubicBezTo>
                  <a:pt x="97" y="50"/>
                  <a:pt x="97" y="50"/>
                  <a:pt x="97" y="51"/>
                </a:cubicBezTo>
                <a:cubicBezTo>
                  <a:pt x="97" y="51"/>
                  <a:pt x="97" y="51"/>
                  <a:pt x="97" y="51"/>
                </a:cubicBezTo>
                <a:cubicBezTo>
                  <a:pt x="97" y="51"/>
                  <a:pt x="97" y="51"/>
                  <a:pt x="97" y="52"/>
                </a:cubicBezTo>
                <a:cubicBezTo>
                  <a:pt x="97" y="51"/>
                  <a:pt x="97" y="51"/>
                  <a:pt x="97" y="51"/>
                </a:cubicBezTo>
                <a:cubicBezTo>
                  <a:pt x="97" y="51"/>
                  <a:pt x="97" y="51"/>
                  <a:pt x="97" y="51"/>
                </a:cubicBezTo>
                <a:cubicBezTo>
                  <a:pt x="96" y="51"/>
                  <a:pt x="97" y="51"/>
                  <a:pt x="97" y="50"/>
                </a:cubicBezTo>
                <a:cubicBezTo>
                  <a:pt x="96" y="50"/>
                  <a:pt x="96" y="51"/>
                  <a:pt x="96" y="51"/>
                </a:cubicBezTo>
                <a:cubicBezTo>
                  <a:pt x="96" y="50"/>
                  <a:pt x="95" y="49"/>
                  <a:pt x="94" y="49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49"/>
                  <a:pt x="93" y="49"/>
                  <a:pt x="93" y="48"/>
                </a:cubicBezTo>
                <a:cubicBezTo>
                  <a:pt x="93" y="49"/>
                  <a:pt x="93" y="49"/>
                  <a:pt x="93" y="49"/>
                </a:cubicBezTo>
                <a:cubicBezTo>
                  <a:pt x="93" y="49"/>
                  <a:pt x="93" y="48"/>
                  <a:pt x="93" y="48"/>
                </a:cubicBezTo>
                <a:cubicBezTo>
                  <a:pt x="93" y="48"/>
                  <a:pt x="93" y="48"/>
                  <a:pt x="93" y="48"/>
                </a:cubicBezTo>
                <a:cubicBezTo>
                  <a:pt x="93" y="48"/>
                  <a:pt x="93" y="48"/>
                  <a:pt x="92" y="48"/>
                </a:cubicBezTo>
                <a:cubicBezTo>
                  <a:pt x="92" y="48"/>
                  <a:pt x="92" y="48"/>
                  <a:pt x="92" y="47"/>
                </a:cubicBezTo>
                <a:cubicBezTo>
                  <a:pt x="93" y="47"/>
                  <a:pt x="94" y="48"/>
                  <a:pt x="95" y="49"/>
                </a:cubicBezTo>
                <a:cubicBezTo>
                  <a:pt x="95" y="48"/>
                  <a:pt x="95" y="48"/>
                  <a:pt x="95" y="48"/>
                </a:cubicBezTo>
                <a:cubicBezTo>
                  <a:pt x="94" y="48"/>
                  <a:pt x="94" y="48"/>
                  <a:pt x="94" y="48"/>
                </a:cubicBezTo>
                <a:cubicBezTo>
                  <a:pt x="93" y="47"/>
                  <a:pt x="92" y="47"/>
                  <a:pt x="91" y="46"/>
                </a:cubicBezTo>
                <a:cubicBezTo>
                  <a:pt x="91" y="46"/>
                  <a:pt x="92" y="46"/>
                  <a:pt x="91" y="45"/>
                </a:cubicBezTo>
                <a:cubicBezTo>
                  <a:pt x="92" y="45"/>
                  <a:pt x="92" y="46"/>
                  <a:pt x="92" y="46"/>
                </a:cubicBezTo>
                <a:cubicBezTo>
                  <a:pt x="92" y="45"/>
                  <a:pt x="92" y="45"/>
                  <a:pt x="92" y="45"/>
                </a:cubicBezTo>
                <a:cubicBezTo>
                  <a:pt x="91" y="45"/>
                  <a:pt x="91" y="45"/>
                  <a:pt x="91" y="45"/>
                </a:cubicBezTo>
                <a:cubicBezTo>
                  <a:pt x="92" y="45"/>
                  <a:pt x="91" y="45"/>
                  <a:pt x="92" y="45"/>
                </a:cubicBezTo>
                <a:cubicBezTo>
                  <a:pt x="92" y="45"/>
                  <a:pt x="92" y="45"/>
                  <a:pt x="92" y="44"/>
                </a:cubicBezTo>
                <a:cubicBezTo>
                  <a:pt x="92" y="44"/>
                  <a:pt x="93" y="45"/>
                  <a:pt x="93" y="45"/>
                </a:cubicBezTo>
                <a:cubicBezTo>
                  <a:pt x="93" y="45"/>
                  <a:pt x="94" y="45"/>
                  <a:pt x="93" y="45"/>
                </a:cubicBezTo>
                <a:cubicBezTo>
                  <a:pt x="94" y="45"/>
                  <a:pt x="94" y="45"/>
                  <a:pt x="94" y="46"/>
                </a:cubicBezTo>
                <a:cubicBezTo>
                  <a:pt x="94" y="45"/>
                  <a:pt x="94" y="45"/>
                  <a:pt x="94" y="45"/>
                </a:cubicBezTo>
                <a:cubicBezTo>
                  <a:pt x="94" y="45"/>
                  <a:pt x="93" y="44"/>
                  <a:pt x="93" y="45"/>
                </a:cubicBezTo>
                <a:cubicBezTo>
                  <a:pt x="93" y="44"/>
                  <a:pt x="93" y="44"/>
                  <a:pt x="93" y="44"/>
                </a:cubicBezTo>
                <a:cubicBezTo>
                  <a:pt x="93" y="44"/>
                  <a:pt x="92" y="44"/>
                  <a:pt x="92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4"/>
                  <a:pt x="92" y="44"/>
                  <a:pt x="92" y="44"/>
                </a:cubicBezTo>
                <a:cubicBezTo>
                  <a:pt x="92" y="43"/>
                  <a:pt x="91" y="43"/>
                  <a:pt x="91" y="43"/>
                </a:cubicBezTo>
                <a:cubicBezTo>
                  <a:pt x="91" y="43"/>
                  <a:pt x="91" y="43"/>
                  <a:pt x="91" y="43"/>
                </a:cubicBezTo>
                <a:cubicBezTo>
                  <a:pt x="90" y="43"/>
                  <a:pt x="91" y="43"/>
                  <a:pt x="91" y="43"/>
                </a:cubicBezTo>
                <a:cubicBezTo>
                  <a:pt x="90" y="43"/>
                  <a:pt x="91" y="43"/>
                  <a:pt x="90" y="43"/>
                </a:cubicBezTo>
                <a:cubicBezTo>
                  <a:pt x="90" y="43"/>
                  <a:pt x="90" y="44"/>
                  <a:pt x="90" y="44"/>
                </a:cubicBezTo>
                <a:cubicBezTo>
                  <a:pt x="90" y="43"/>
                  <a:pt x="90" y="42"/>
                  <a:pt x="89" y="42"/>
                </a:cubicBezTo>
                <a:cubicBezTo>
                  <a:pt x="88" y="42"/>
                  <a:pt x="87" y="41"/>
                  <a:pt x="86" y="40"/>
                </a:cubicBezTo>
                <a:cubicBezTo>
                  <a:pt x="86" y="40"/>
                  <a:pt x="86" y="40"/>
                  <a:pt x="86" y="40"/>
                </a:cubicBezTo>
                <a:cubicBezTo>
                  <a:pt x="85" y="39"/>
                  <a:pt x="84" y="38"/>
                  <a:pt x="82" y="37"/>
                </a:cubicBezTo>
                <a:cubicBezTo>
                  <a:pt x="82" y="36"/>
                  <a:pt x="80" y="36"/>
                  <a:pt x="79" y="35"/>
                </a:cubicBezTo>
                <a:cubicBezTo>
                  <a:pt x="79" y="35"/>
                  <a:pt x="79" y="35"/>
                  <a:pt x="79" y="35"/>
                </a:cubicBezTo>
                <a:cubicBezTo>
                  <a:pt x="79" y="35"/>
                  <a:pt x="79" y="35"/>
                  <a:pt x="79" y="35"/>
                </a:cubicBezTo>
                <a:cubicBezTo>
                  <a:pt x="79" y="35"/>
                  <a:pt x="78" y="34"/>
                  <a:pt x="78" y="34"/>
                </a:cubicBezTo>
                <a:cubicBezTo>
                  <a:pt x="77" y="34"/>
                  <a:pt x="77" y="34"/>
                  <a:pt x="77" y="33"/>
                </a:cubicBezTo>
                <a:cubicBezTo>
                  <a:pt x="77" y="33"/>
                  <a:pt x="77" y="33"/>
                  <a:pt x="77" y="34"/>
                </a:cubicBezTo>
                <a:cubicBezTo>
                  <a:pt x="76" y="33"/>
                  <a:pt x="76" y="33"/>
                  <a:pt x="75" y="32"/>
                </a:cubicBezTo>
                <a:cubicBezTo>
                  <a:pt x="75" y="32"/>
                  <a:pt x="76" y="32"/>
                  <a:pt x="76" y="33"/>
                </a:cubicBezTo>
                <a:cubicBezTo>
                  <a:pt x="75" y="33"/>
                  <a:pt x="75" y="33"/>
                  <a:pt x="75" y="33"/>
                </a:cubicBezTo>
                <a:cubicBezTo>
                  <a:pt x="75" y="32"/>
                  <a:pt x="74" y="32"/>
                  <a:pt x="74" y="32"/>
                </a:cubicBezTo>
                <a:cubicBezTo>
                  <a:pt x="74" y="32"/>
                  <a:pt x="74" y="31"/>
                  <a:pt x="74" y="31"/>
                </a:cubicBezTo>
                <a:cubicBezTo>
                  <a:pt x="74" y="31"/>
                  <a:pt x="74" y="31"/>
                  <a:pt x="73" y="31"/>
                </a:cubicBezTo>
                <a:cubicBezTo>
                  <a:pt x="73" y="31"/>
                  <a:pt x="72" y="30"/>
                  <a:pt x="71" y="30"/>
                </a:cubicBezTo>
                <a:cubicBezTo>
                  <a:pt x="71" y="30"/>
                  <a:pt x="71" y="30"/>
                  <a:pt x="70" y="30"/>
                </a:cubicBezTo>
                <a:cubicBezTo>
                  <a:pt x="70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0" y="29"/>
                  <a:pt x="69" y="29"/>
                  <a:pt x="69" y="29"/>
                </a:cubicBezTo>
                <a:cubicBezTo>
                  <a:pt x="69" y="29"/>
                  <a:pt x="68" y="28"/>
                  <a:pt x="68" y="28"/>
                </a:cubicBezTo>
                <a:cubicBezTo>
                  <a:pt x="68" y="28"/>
                  <a:pt x="67" y="28"/>
                  <a:pt x="67" y="27"/>
                </a:cubicBezTo>
                <a:cubicBezTo>
                  <a:pt x="68" y="27"/>
                  <a:pt x="67" y="28"/>
                  <a:pt x="68" y="28"/>
                </a:cubicBezTo>
                <a:cubicBezTo>
                  <a:pt x="68" y="27"/>
                  <a:pt x="67" y="27"/>
                  <a:pt x="67" y="27"/>
                </a:cubicBezTo>
                <a:cubicBezTo>
                  <a:pt x="67" y="27"/>
                  <a:pt x="67" y="28"/>
                  <a:pt x="67" y="28"/>
                </a:cubicBezTo>
                <a:cubicBezTo>
                  <a:pt x="67" y="27"/>
                  <a:pt x="66" y="28"/>
                  <a:pt x="66" y="27"/>
                </a:cubicBezTo>
                <a:cubicBezTo>
                  <a:pt x="67" y="27"/>
                  <a:pt x="67" y="27"/>
                  <a:pt x="67" y="27"/>
                </a:cubicBezTo>
                <a:cubicBezTo>
                  <a:pt x="67" y="27"/>
                  <a:pt x="67" y="27"/>
                  <a:pt x="66" y="27"/>
                </a:cubicBezTo>
                <a:cubicBezTo>
                  <a:pt x="66" y="27"/>
                  <a:pt x="66" y="27"/>
                  <a:pt x="66" y="27"/>
                </a:cubicBezTo>
                <a:cubicBezTo>
                  <a:pt x="66" y="27"/>
                  <a:pt x="66" y="27"/>
                  <a:pt x="66" y="26"/>
                </a:cubicBezTo>
                <a:cubicBezTo>
                  <a:pt x="65" y="26"/>
                  <a:pt x="65" y="26"/>
                  <a:pt x="65" y="27"/>
                </a:cubicBezTo>
                <a:cubicBezTo>
                  <a:pt x="65" y="26"/>
                  <a:pt x="65" y="26"/>
                  <a:pt x="65" y="26"/>
                </a:cubicBezTo>
                <a:cubicBezTo>
                  <a:pt x="65" y="26"/>
                  <a:pt x="65" y="26"/>
                  <a:pt x="65" y="25"/>
                </a:cubicBezTo>
                <a:cubicBezTo>
                  <a:pt x="64" y="25"/>
                  <a:pt x="64" y="26"/>
                  <a:pt x="64" y="26"/>
                </a:cubicBezTo>
                <a:cubicBezTo>
                  <a:pt x="64" y="26"/>
                  <a:pt x="64" y="25"/>
                  <a:pt x="64" y="25"/>
                </a:cubicBezTo>
                <a:cubicBezTo>
                  <a:pt x="64" y="26"/>
                  <a:pt x="64" y="26"/>
                  <a:pt x="64" y="26"/>
                </a:cubicBezTo>
                <a:cubicBezTo>
                  <a:pt x="64" y="26"/>
                  <a:pt x="64" y="25"/>
                  <a:pt x="63" y="26"/>
                </a:cubicBezTo>
                <a:cubicBezTo>
                  <a:pt x="63" y="26"/>
                  <a:pt x="62" y="25"/>
                  <a:pt x="61" y="25"/>
                </a:cubicBezTo>
                <a:cubicBezTo>
                  <a:pt x="61" y="25"/>
                  <a:pt x="60" y="24"/>
                  <a:pt x="60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59" y="24"/>
                  <a:pt x="59" y="24"/>
                  <a:pt x="59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8" y="24"/>
                  <a:pt x="57" y="24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7" y="23"/>
                  <a:pt x="56" y="23"/>
                  <a:pt x="56" y="22"/>
                </a:cubicBezTo>
                <a:cubicBezTo>
                  <a:pt x="56" y="22"/>
                  <a:pt x="56" y="22"/>
                  <a:pt x="57" y="22"/>
                </a:cubicBezTo>
                <a:cubicBezTo>
                  <a:pt x="57" y="22"/>
                  <a:pt x="57" y="23"/>
                  <a:pt x="57" y="22"/>
                </a:cubicBezTo>
                <a:cubicBezTo>
                  <a:pt x="57" y="22"/>
                  <a:pt x="57" y="22"/>
                  <a:pt x="57" y="22"/>
                </a:cubicBezTo>
                <a:cubicBezTo>
                  <a:pt x="58" y="22"/>
                  <a:pt x="58" y="22"/>
                  <a:pt x="58" y="23"/>
                </a:cubicBezTo>
                <a:cubicBezTo>
                  <a:pt x="58" y="23"/>
                  <a:pt x="58" y="23"/>
                  <a:pt x="58" y="24"/>
                </a:cubicBezTo>
                <a:cubicBezTo>
                  <a:pt x="58" y="24"/>
                  <a:pt x="58" y="23"/>
                  <a:pt x="58" y="23"/>
                </a:cubicBezTo>
                <a:cubicBezTo>
                  <a:pt x="59" y="23"/>
                  <a:pt x="59" y="24"/>
                  <a:pt x="59" y="23"/>
                </a:cubicBezTo>
                <a:cubicBezTo>
                  <a:pt x="59" y="23"/>
                  <a:pt x="60" y="24"/>
                  <a:pt x="60" y="24"/>
                </a:cubicBezTo>
                <a:cubicBezTo>
                  <a:pt x="60" y="23"/>
                  <a:pt x="60" y="23"/>
                  <a:pt x="60" y="23"/>
                </a:cubicBezTo>
                <a:cubicBezTo>
                  <a:pt x="60" y="23"/>
                  <a:pt x="60" y="23"/>
                  <a:pt x="60" y="23"/>
                </a:cubicBezTo>
                <a:cubicBezTo>
                  <a:pt x="60" y="22"/>
                  <a:pt x="60" y="23"/>
                  <a:pt x="60" y="22"/>
                </a:cubicBezTo>
                <a:cubicBezTo>
                  <a:pt x="59" y="22"/>
                  <a:pt x="59" y="22"/>
                  <a:pt x="59" y="22"/>
                </a:cubicBezTo>
                <a:cubicBezTo>
                  <a:pt x="59" y="22"/>
                  <a:pt x="58" y="22"/>
                  <a:pt x="59" y="22"/>
                </a:cubicBezTo>
                <a:cubicBezTo>
                  <a:pt x="59" y="22"/>
                  <a:pt x="59" y="22"/>
                  <a:pt x="59" y="22"/>
                </a:cubicBezTo>
                <a:cubicBezTo>
                  <a:pt x="59" y="22"/>
                  <a:pt x="59" y="22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61" y="23"/>
                  <a:pt x="60" y="23"/>
                  <a:pt x="60" y="24"/>
                </a:cubicBezTo>
                <a:cubicBezTo>
                  <a:pt x="61" y="24"/>
                  <a:pt x="61" y="24"/>
                  <a:pt x="61" y="24"/>
                </a:cubicBezTo>
                <a:cubicBezTo>
                  <a:pt x="61" y="24"/>
                  <a:pt x="61" y="24"/>
                  <a:pt x="62" y="24"/>
                </a:cubicBezTo>
                <a:cubicBezTo>
                  <a:pt x="62" y="24"/>
                  <a:pt x="62" y="24"/>
                  <a:pt x="62" y="24"/>
                </a:cubicBezTo>
                <a:cubicBezTo>
                  <a:pt x="62" y="24"/>
                  <a:pt x="62" y="24"/>
                  <a:pt x="62" y="24"/>
                </a:cubicBezTo>
                <a:cubicBezTo>
                  <a:pt x="62" y="24"/>
                  <a:pt x="62" y="24"/>
                  <a:pt x="62" y="24"/>
                </a:cubicBezTo>
                <a:cubicBezTo>
                  <a:pt x="62" y="24"/>
                  <a:pt x="62" y="24"/>
                  <a:pt x="63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24"/>
                  <a:pt x="63" y="24"/>
                  <a:pt x="63" y="24"/>
                </a:cubicBezTo>
                <a:cubicBezTo>
                  <a:pt x="64" y="24"/>
                  <a:pt x="64" y="24"/>
                  <a:pt x="64" y="24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6" y="25"/>
                  <a:pt x="66" y="25"/>
                  <a:pt x="66" y="26"/>
                </a:cubicBezTo>
                <a:cubicBezTo>
                  <a:pt x="66" y="26"/>
                  <a:pt x="67" y="26"/>
                  <a:pt x="67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67" y="26"/>
                  <a:pt x="67" y="26"/>
                  <a:pt x="67" y="27"/>
                </a:cubicBezTo>
                <a:cubicBezTo>
                  <a:pt x="68" y="26"/>
                  <a:pt x="68" y="27"/>
                  <a:pt x="68" y="27"/>
                </a:cubicBezTo>
                <a:cubicBezTo>
                  <a:pt x="68" y="27"/>
                  <a:pt x="68" y="27"/>
                  <a:pt x="68" y="27"/>
                </a:cubicBezTo>
                <a:cubicBezTo>
                  <a:pt x="69" y="27"/>
                  <a:pt x="69" y="27"/>
                  <a:pt x="70" y="28"/>
                </a:cubicBezTo>
                <a:cubicBezTo>
                  <a:pt x="70" y="27"/>
                  <a:pt x="70" y="28"/>
                  <a:pt x="70" y="28"/>
                </a:cubicBezTo>
                <a:cubicBezTo>
                  <a:pt x="71" y="28"/>
                  <a:pt x="72" y="29"/>
                  <a:pt x="72" y="29"/>
                </a:cubicBezTo>
                <a:cubicBezTo>
                  <a:pt x="72" y="29"/>
                  <a:pt x="72" y="29"/>
                  <a:pt x="73" y="29"/>
                </a:cubicBezTo>
                <a:cubicBezTo>
                  <a:pt x="73" y="29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5" y="31"/>
                  <a:pt x="76" y="32"/>
                  <a:pt x="77" y="32"/>
                </a:cubicBezTo>
                <a:cubicBezTo>
                  <a:pt x="77" y="32"/>
                  <a:pt x="77" y="31"/>
                  <a:pt x="77" y="31"/>
                </a:cubicBezTo>
                <a:cubicBezTo>
                  <a:pt x="77" y="32"/>
                  <a:pt x="78" y="32"/>
                  <a:pt x="78" y="33"/>
                </a:cubicBezTo>
                <a:cubicBezTo>
                  <a:pt x="79" y="33"/>
                  <a:pt x="78" y="34"/>
                  <a:pt x="79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34"/>
                  <a:pt x="81" y="34"/>
                  <a:pt x="81" y="34"/>
                </a:cubicBezTo>
                <a:cubicBezTo>
                  <a:pt x="81" y="35"/>
                  <a:pt x="81" y="35"/>
                  <a:pt x="81" y="35"/>
                </a:cubicBezTo>
                <a:cubicBezTo>
                  <a:pt x="81" y="35"/>
                  <a:pt x="82" y="35"/>
                  <a:pt x="82" y="35"/>
                </a:cubicBezTo>
                <a:cubicBezTo>
                  <a:pt x="82" y="35"/>
                  <a:pt x="82" y="36"/>
                  <a:pt x="82" y="35"/>
                </a:cubicBezTo>
                <a:cubicBezTo>
                  <a:pt x="82" y="36"/>
                  <a:pt x="82" y="36"/>
                  <a:pt x="82" y="36"/>
                </a:cubicBezTo>
                <a:cubicBezTo>
                  <a:pt x="83" y="36"/>
                  <a:pt x="83" y="36"/>
                  <a:pt x="83" y="36"/>
                </a:cubicBezTo>
                <a:cubicBezTo>
                  <a:pt x="83" y="36"/>
                  <a:pt x="83" y="36"/>
                  <a:pt x="83" y="36"/>
                </a:cubicBezTo>
                <a:cubicBezTo>
                  <a:pt x="84" y="36"/>
                  <a:pt x="84" y="37"/>
                  <a:pt x="84" y="37"/>
                </a:cubicBezTo>
                <a:cubicBezTo>
                  <a:pt x="84" y="37"/>
                  <a:pt x="84" y="36"/>
                  <a:pt x="84" y="36"/>
                </a:cubicBezTo>
                <a:cubicBezTo>
                  <a:pt x="84" y="38"/>
                  <a:pt x="86" y="38"/>
                  <a:pt x="87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7" y="39"/>
                  <a:pt x="87" y="39"/>
                  <a:pt x="88" y="39"/>
                </a:cubicBezTo>
                <a:cubicBezTo>
                  <a:pt x="88" y="39"/>
                  <a:pt x="88" y="39"/>
                  <a:pt x="88" y="39"/>
                </a:cubicBezTo>
                <a:cubicBezTo>
                  <a:pt x="88" y="39"/>
                  <a:pt x="88" y="39"/>
                  <a:pt x="88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89" y="40"/>
                  <a:pt x="89" y="40"/>
                  <a:pt x="89" y="41"/>
                </a:cubicBezTo>
                <a:cubicBezTo>
                  <a:pt x="89" y="41"/>
                  <a:pt x="89" y="40"/>
                  <a:pt x="90" y="40"/>
                </a:cubicBezTo>
                <a:cubicBezTo>
                  <a:pt x="90" y="40"/>
                  <a:pt x="89" y="41"/>
                  <a:pt x="90" y="41"/>
                </a:cubicBezTo>
                <a:cubicBezTo>
                  <a:pt x="90" y="40"/>
                  <a:pt x="90" y="41"/>
                  <a:pt x="91" y="41"/>
                </a:cubicBezTo>
                <a:cubicBezTo>
                  <a:pt x="91" y="41"/>
                  <a:pt x="91" y="42"/>
                  <a:pt x="91" y="42"/>
                </a:cubicBezTo>
                <a:cubicBezTo>
                  <a:pt x="91" y="41"/>
                  <a:pt x="91" y="41"/>
                  <a:pt x="91" y="41"/>
                </a:cubicBezTo>
                <a:cubicBezTo>
                  <a:pt x="91" y="42"/>
                  <a:pt x="92" y="42"/>
                  <a:pt x="92" y="42"/>
                </a:cubicBezTo>
                <a:cubicBezTo>
                  <a:pt x="92" y="42"/>
                  <a:pt x="92" y="42"/>
                  <a:pt x="92" y="43"/>
                </a:cubicBezTo>
                <a:cubicBezTo>
                  <a:pt x="93" y="43"/>
                  <a:pt x="93" y="43"/>
                  <a:pt x="94" y="44"/>
                </a:cubicBezTo>
                <a:cubicBezTo>
                  <a:pt x="94" y="44"/>
                  <a:pt x="94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4"/>
                  <a:pt x="95" y="44"/>
                  <a:pt x="95" y="45"/>
                </a:cubicBezTo>
                <a:cubicBezTo>
                  <a:pt x="95" y="45"/>
                  <a:pt x="95" y="45"/>
                  <a:pt x="96" y="45"/>
                </a:cubicBezTo>
                <a:cubicBezTo>
                  <a:pt x="96" y="45"/>
                  <a:pt x="96" y="44"/>
                  <a:pt x="96" y="44"/>
                </a:cubicBezTo>
                <a:cubicBezTo>
                  <a:pt x="96" y="45"/>
                  <a:pt x="96" y="45"/>
                  <a:pt x="96" y="45"/>
                </a:cubicBezTo>
                <a:cubicBezTo>
                  <a:pt x="96" y="45"/>
                  <a:pt x="97" y="46"/>
                  <a:pt x="97" y="46"/>
                </a:cubicBezTo>
                <a:cubicBezTo>
                  <a:pt x="98" y="46"/>
                  <a:pt x="97" y="46"/>
                  <a:pt x="97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8" y="46"/>
                  <a:pt x="98" y="47"/>
                  <a:pt x="98" y="47"/>
                </a:cubicBezTo>
                <a:cubicBezTo>
                  <a:pt x="99" y="47"/>
                  <a:pt x="99" y="47"/>
                  <a:pt x="99" y="47"/>
                </a:cubicBezTo>
                <a:cubicBezTo>
                  <a:pt x="99" y="47"/>
                  <a:pt x="99" y="47"/>
                  <a:pt x="99" y="47"/>
                </a:cubicBezTo>
                <a:cubicBezTo>
                  <a:pt x="99" y="47"/>
                  <a:pt x="99" y="47"/>
                  <a:pt x="99" y="47"/>
                </a:cubicBezTo>
                <a:cubicBezTo>
                  <a:pt x="99" y="47"/>
                  <a:pt x="99" y="46"/>
                  <a:pt x="99" y="46"/>
                </a:cubicBezTo>
                <a:cubicBezTo>
                  <a:pt x="100" y="47"/>
                  <a:pt x="99" y="47"/>
                  <a:pt x="100" y="47"/>
                </a:cubicBezTo>
                <a:cubicBezTo>
                  <a:pt x="100" y="47"/>
                  <a:pt x="99" y="47"/>
                  <a:pt x="100" y="47"/>
                </a:cubicBezTo>
                <a:cubicBezTo>
                  <a:pt x="100" y="47"/>
                  <a:pt x="100" y="47"/>
                  <a:pt x="100" y="47"/>
                </a:cubicBezTo>
                <a:cubicBezTo>
                  <a:pt x="100" y="48"/>
                  <a:pt x="102" y="48"/>
                  <a:pt x="102" y="49"/>
                </a:cubicBezTo>
                <a:cubicBezTo>
                  <a:pt x="103" y="49"/>
                  <a:pt x="103" y="50"/>
                  <a:pt x="103" y="50"/>
                </a:cubicBezTo>
                <a:cubicBezTo>
                  <a:pt x="103" y="49"/>
                  <a:pt x="103" y="49"/>
                  <a:pt x="104" y="49"/>
                </a:cubicBezTo>
                <a:cubicBezTo>
                  <a:pt x="103" y="50"/>
                  <a:pt x="104" y="50"/>
                  <a:pt x="104" y="50"/>
                </a:cubicBezTo>
                <a:cubicBezTo>
                  <a:pt x="105" y="50"/>
                  <a:pt x="105" y="51"/>
                  <a:pt x="105" y="52"/>
                </a:cubicBezTo>
                <a:cubicBezTo>
                  <a:pt x="105" y="52"/>
                  <a:pt x="106" y="53"/>
                  <a:pt x="106" y="52"/>
                </a:cubicBezTo>
                <a:cubicBezTo>
                  <a:pt x="106" y="52"/>
                  <a:pt x="106" y="53"/>
                  <a:pt x="106" y="53"/>
                </a:cubicBezTo>
                <a:cubicBezTo>
                  <a:pt x="107" y="52"/>
                  <a:pt x="107" y="53"/>
                  <a:pt x="107" y="53"/>
                </a:cubicBezTo>
                <a:cubicBezTo>
                  <a:pt x="107" y="53"/>
                  <a:pt x="107" y="52"/>
                  <a:pt x="107" y="52"/>
                </a:cubicBezTo>
                <a:cubicBezTo>
                  <a:pt x="107" y="52"/>
                  <a:pt x="107" y="52"/>
                  <a:pt x="107" y="52"/>
                </a:cubicBezTo>
                <a:cubicBezTo>
                  <a:pt x="107" y="52"/>
                  <a:pt x="107" y="52"/>
                  <a:pt x="107" y="52"/>
                </a:cubicBezTo>
                <a:cubicBezTo>
                  <a:pt x="107" y="53"/>
                  <a:pt x="107" y="53"/>
                  <a:pt x="107" y="53"/>
                </a:cubicBezTo>
                <a:cubicBezTo>
                  <a:pt x="107" y="53"/>
                  <a:pt x="107" y="53"/>
                  <a:pt x="107" y="53"/>
                </a:cubicBezTo>
                <a:cubicBezTo>
                  <a:pt x="107" y="53"/>
                  <a:pt x="107" y="53"/>
                  <a:pt x="107" y="53"/>
                </a:cubicBezTo>
                <a:cubicBezTo>
                  <a:pt x="107" y="53"/>
                  <a:pt x="108" y="53"/>
                  <a:pt x="108" y="53"/>
                </a:cubicBezTo>
                <a:cubicBezTo>
                  <a:pt x="107" y="53"/>
                  <a:pt x="107" y="53"/>
                  <a:pt x="107" y="52"/>
                </a:cubicBezTo>
                <a:cubicBezTo>
                  <a:pt x="108" y="53"/>
                  <a:pt x="109" y="53"/>
                  <a:pt x="109" y="54"/>
                </a:cubicBezTo>
                <a:cubicBezTo>
                  <a:pt x="109" y="53"/>
                  <a:pt x="109" y="54"/>
                  <a:pt x="109" y="54"/>
                </a:cubicBezTo>
                <a:cubicBezTo>
                  <a:pt x="109" y="53"/>
                  <a:pt x="109" y="53"/>
                  <a:pt x="109" y="53"/>
                </a:cubicBezTo>
                <a:cubicBezTo>
                  <a:pt x="109" y="53"/>
                  <a:pt x="109" y="53"/>
                  <a:pt x="109" y="53"/>
                </a:cubicBezTo>
                <a:cubicBezTo>
                  <a:pt x="109" y="54"/>
                  <a:pt x="110" y="54"/>
                  <a:pt x="109" y="54"/>
                </a:cubicBezTo>
                <a:cubicBezTo>
                  <a:pt x="110" y="55"/>
                  <a:pt x="110" y="55"/>
                  <a:pt x="110" y="55"/>
                </a:cubicBezTo>
                <a:cubicBezTo>
                  <a:pt x="110" y="55"/>
                  <a:pt x="110" y="54"/>
                  <a:pt x="110" y="54"/>
                </a:cubicBezTo>
                <a:cubicBezTo>
                  <a:pt x="110" y="54"/>
                  <a:pt x="110" y="54"/>
                  <a:pt x="110" y="54"/>
                </a:cubicBezTo>
                <a:cubicBezTo>
                  <a:pt x="111" y="55"/>
                  <a:pt x="110" y="55"/>
                  <a:pt x="110" y="56"/>
                </a:cubicBezTo>
                <a:cubicBezTo>
                  <a:pt x="110" y="56"/>
                  <a:pt x="110" y="56"/>
                  <a:pt x="110" y="56"/>
                </a:cubicBezTo>
                <a:cubicBezTo>
                  <a:pt x="110" y="55"/>
                  <a:pt x="111" y="55"/>
                  <a:pt x="111" y="55"/>
                </a:cubicBezTo>
                <a:cubicBezTo>
                  <a:pt x="111" y="55"/>
                  <a:pt x="111" y="55"/>
                  <a:pt x="111" y="55"/>
                </a:cubicBezTo>
                <a:cubicBezTo>
                  <a:pt x="112" y="55"/>
                  <a:pt x="112" y="55"/>
                  <a:pt x="112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56"/>
                  <a:pt x="113" y="56"/>
                  <a:pt x="113" y="57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3" y="56"/>
                  <a:pt x="113" y="57"/>
                  <a:pt x="113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56"/>
                  <a:pt x="113" y="56"/>
                  <a:pt x="113" y="56"/>
                </a:cubicBezTo>
                <a:cubicBezTo>
                  <a:pt x="113" y="55"/>
                  <a:pt x="113" y="55"/>
                  <a:pt x="113" y="54"/>
                </a:cubicBezTo>
                <a:cubicBezTo>
                  <a:pt x="114" y="55"/>
                  <a:pt x="113" y="55"/>
                  <a:pt x="114" y="55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14" y="56"/>
                  <a:pt x="114" y="57"/>
                  <a:pt x="114" y="57"/>
                </a:cubicBezTo>
                <a:cubicBezTo>
                  <a:pt x="114" y="57"/>
                  <a:pt x="114" y="58"/>
                  <a:pt x="115" y="58"/>
                </a:cubicBezTo>
                <a:cubicBezTo>
                  <a:pt x="115" y="58"/>
                  <a:pt x="115" y="58"/>
                  <a:pt x="115" y="58"/>
                </a:cubicBezTo>
                <a:cubicBezTo>
                  <a:pt x="115" y="58"/>
                  <a:pt x="115" y="57"/>
                  <a:pt x="115" y="57"/>
                </a:cubicBezTo>
                <a:cubicBezTo>
                  <a:pt x="115" y="57"/>
                  <a:pt x="115" y="57"/>
                  <a:pt x="114" y="57"/>
                </a:cubicBezTo>
                <a:cubicBezTo>
                  <a:pt x="114" y="56"/>
                  <a:pt x="114" y="56"/>
                  <a:pt x="114" y="56"/>
                </a:cubicBezTo>
                <a:cubicBezTo>
                  <a:pt x="115" y="56"/>
                  <a:pt x="115" y="56"/>
                  <a:pt x="115" y="56"/>
                </a:cubicBezTo>
                <a:cubicBezTo>
                  <a:pt x="115" y="57"/>
                  <a:pt x="116" y="57"/>
                  <a:pt x="116" y="58"/>
                </a:cubicBezTo>
                <a:cubicBezTo>
                  <a:pt x="116" y="58"/>
                  <a:pt x="116" y="58"/>
                  <a:pt x="116" y="58"/>
                </a:cubicBezTo>
                <a:cubicBezTo>
                  <a:pt x="116" y="58"/>
                  <a:pt x="116" y="58"/>
                  <a:pt x="117" y="58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8"/>
                  <a:pt x="117" y="59"/>
                  <a:pt x="117" y="59"/>
                </a:cubicBezTo>
                <a:cubicBezTo>
                  <a:pt x="117" y="59"/>
                  <a:pt x="117" y="59"/>
                  <a:pt x="118" y="59"/>
                </a:cubicBezTo>
                <a:cubicBezTo>
                  <a:pt x="117" y="59"/>
                  <a:pt x="118" y="60"/>
                  <a:pt x="118" y="60"/>
                </a:cubicBezTo>
                <a:cubicBezTo>
                  <a:pt x="118" y="59"/>
                  <a:pt x="118" y="60"/>
                  <a:pt x="118" y="60"/>
                </a:cubicBezTo>
                <a:cubicBezTo>
                  <a:pt x="119" y="60"/>
                  <a:pt x="118" y="60"/>
                  <a:pt x="118" y="60"/>
                </a:cubicBezTo>
                <a:cubicBezTo>
                  <a:pt x="119" y="60"/>
                  <a:pt x="119" y="61"/>
                  <a:pt x="119" y="61"/>
                </a:cubicBezTo>
                <a:cubicBezTo>
                  <a:pt x="119" y="61"/>
                  <a:pt x="119" y="60"/>
                  <a:pt x="119" y="60"/>
                </a:cubicBezTo>
                <a:cubicBezTo>
                  <a:pt x="119" y="61"/>
                  <a:pt x="119" y="61"/>
                  <a:pt x="120" y="62"/>
                </a:cubicBezTo>
                <a:cubicBezTo>
                  <a:pt x="120" y="61"/>
                  <a:pt x="120" y="61"/>
                  <a:pt x="120" y="60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0" y="61"/>
                  <a:pt x="121" y="61"/>
                  <a:pt x="121" y="62"/>
                </a:cubicBezTo>
                <a:cubicBezTo>
                  <a:pt x="120" y="62"/>
                  <a:pt x="121" y="62"/>
                  <a:pt x="121" y="62"/>
                </a:cubicBezTo>
                <a:cubicBezTo>
                  <a:pt x="121" y="62"/>
                  <a:pt x="121" y="63"/>
                  <a:pt x="121" y="63"/>
                </a:cubicBezTo>
                <a:cubicBezTo>
                  <a:pt x="122" y="63"/>
                  <a:pt x="122" y="63"/>
                  <a:pt x="122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22" y="63"/>
                  <a:pt x="122" y="63"/>
                  <a:pt x="122" y="63"/>
                </a:cubicBezTo>
                <a:cubicBezTo>
                  <a:pt x="122" y="64"/>
                  <a:pt x="123" y="64"/>
                  <a:pt x="124" y="64"/>
                </a:cubicBezTo>
                <a:cubicBezTo>
                  <a:pt x="123" y="64"/>
                  <a:pt x="123" y="64"/>
                  <a:pt x="124" y="64"/>
                </a:cubicBezTo>
                <a:cubicBezTo>
                  <a:pt x="124" y="64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5" y="65"/>
                  <a:pt x="124" y="65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5"/>
                  <a:pt x="125" y="65"/>
                  <a:pt x="125" y="64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5" y="64"/>
                  <a:pt x="125" y="64"/>
                  <a:pt x="126" y="65"/>
                </a:cubicBezTo>
                <a:cubicBezTo>
                  <a:pt x="126" y="65"/>
                  <a:pt x="126" y="65"/>
                  <a:pt x="125" y="65"/>
                </a:cubicBezTo>
                <a:cubicBezTo>
                  <a:pt x="125" y="65"/>
                  <a:pt x="125" y="65"/>
                  <a:pt x="125" y="66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6" y="67"/>
                  <a:pt x="126" y="67"/>
                  <a:pt x="126" y="67"/>
                </a:cubicBezTo>
                <a:cubicBezTo>
                  <a:pt x="126" y="67"/>
                  <a:pt x="126" y="67"/>
                  <a:pt x="126" y="67"/>
                </a:cubicBezTo>
                <a:cubicBezTo>
                  <a:pt x="127" y="68"/>
                  <a:pt x="128" y="69"/>
                  <a:pt x="129" y="70"/>
                </a:cubicBezTo>
                <a:cubicBezTo>
                  <a:pt x="129" y="70"/>
                  <a:pt x="129" y="69"/>
                  <a:pt x="129" y="69"/>
                </a:cubicBezTo>
                <a:cubicBezTo>
                  <a:pt x="128" y="69"/>
                  <a:pt x="128" y="69"/>
                  <a:pt x="128" y="69"/>
                </a:cubicBezTo>
                <a:cubicBezTo>
                  <a:pt x="128" y="69"/>
                  <a:pt x="128" y="68"/>
                  <a:pt x="129" y="69"/>
                </a:cubicBezTo>
                <a:cubicBezTo>
                  <a:pt x="129" y="68"/>
                  <a:pt x="129" y="68"/>
                  <a:pt x="129" y="68"/>
                </a:cubicBezTo>
                <a:cubicBezTo>
                  <a:pt x="129" y="68"/>
                  <a:pt x="129" y="68"/>
                  <a:pt x="129" y="68"/>
                </a:cubicBezTo>
                <a:cubicBezTo>
                  <a:pt x="129" y="68"/>
                  <a:pt x="129" y="68"/>
                  <a:pt x="129" y="68"/>
                </a:cubicBezTo>
                <a:cubicBezTo>
                  <a:pt x="129" y="68"/>
                  <a:pt x="130" y="68"/>
                  <a:pt x="130" y="68"/>
                </a:cubicBezTo>
                <a:cubicBezTo>
                  <a:pt x="130" y="68"/>
                  <a:pt x="130" y="67"/>
                  <a:pt x="129" y="67"/>
                </a:cubicBezTo>
                <a:cubicBezTo>
                  <a:pt x="129" y="67"/>
                  <a:pt x="130" y="67"/>
                  <a:pt x="129" y="67"/>
                </a:cubicBezTo>
                <a:cubicBezTo>
                  <a:pt x="129" y="67"/>
                  <a:pt x="129" y="67"/>
                  <a:pt x="129" y="67"/>
                </a:cubicBezTo>
                <a:cubicBezTo>
                  <a:pt x="129" y="67"/>
                  <a:pt x="129" y="68"/>
                  <a:pt x="129" y="68"/>
                </a:cubicBezTo>
                <a:cubicBezTo>
                  <a:pt x="129" y="67"/>
                  <a:pt x="129" y="67"/>
                  <a:pt x="129" y="67"/>
                </a:cubicBezTo>
                <a:cubicBezTo>
                  <a:pt x="129" y="67"/>
                  <a:pt x="129" y="66"/>
                  <a:pt x="128" y="66"/>
                </a:cubicBezTo>
                <a:cubicBezTo>
                  <a:pt x="128" y="67"/>
                  <a:pt x="129" y="66"/>
                  <a:pt x="129" y="67"/>
                </a:cubicBezTo>
                <a:cubicBezTo>
                  <a:pt x="128" y="67"/>
                  <a:pt x="129" y="67"/>
                  <a:pt x="129" y="67"/>
                </a:cubicBezTo>
                <a:cubicBezTo>
                  <a:pt x="128" y="67"/>
                  <a:pt x="128" y="66"/>
                  <a:pt x="128" y="66"/>
                </a:cubicBezTo>
                <a:cubicBezTo>
                  <a:pt x="127" y="67"/>
                  <a:pt x="128" y="67"/>
                  <a:pt x="128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6" y="67"/>
                  <a:pt x="126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6" y="66"/>
                  <a:pt x="127" y="66"/>
                  <a:pt x="126" y="66"/>
                </a:cubicBezTo>
                <a:cubicBezTo>
                  <a:pt x="126" y="66"/>
                  <a:pt x="126" y="67"/>
                  <a:pt x="126" y="67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7" y="66"/>
                  <a:pt x="127" y="67"/>
                  <a:pt x="128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4"/>
                  <a:pt x="126" y="64"/>
                  <a:pt x="126" y="63"/>
                </a:cubicBezTo>
                <a:cubicBezTo>
                  <a:pt x="126" y="63"/>
                  <a:pt x="126" y="64"/>
                  <a:pt x="125" y="64"/>
                </a:cubicBezTo>
                <a:cubicBezTo>
                  <a:pt x="125" y="63"/>
                  <a:pt x="126" y="63"/>
                  <a:pt x="126" y="63"/>
                </a:cubicBezTo>
                <a:cubicBezTo>
                  <a:pt x="125" y="63"/>
                  <a:pt x="125" y="62"/>
                  <a:pt x="125" y="62"/>
                </a:cubicBezTo>
                <a:cubicBezTo>
                  <a:pt x="124" y="62"/>
                  <a:pt x="124" y="61"/>
                  <a:pt x="123" y="60"/>
                </a:cubicBezTo>
                <a:cubicBezTo>
                  <a:pt x="123" y="60"/>
                  <a:pt x="123" y="60"/>
                  <a:pt x="123" y="60"/>
                </a:cubicBezTo>
                <a:cubicBezTo>
                  <a:pt x="122" y="59"/>
                  <a:pt x="121" y="58"/>
                  <a:pt x="120" y="57"/>
                </a:cubicBezTo>
                <a:cubicBezTo>
                  <a:pt x="119" y="57"/>
                  <a:pt x="119" y="56"/>
                  <a:pt x="119" y="57"/>
                </a:cubicBezTo>
                <a:cubicBezTo>
                  <a:pt x="119" y="56"/>
                  <a:pt x="118" y="56"/>
                  <a:pt x="118" y="55"/>
                </a:cubicBezTo>
                <a:cubicBezTo>
                  <a:pt x="118" y="56"/>
                  <a:pt x="118" y="56"/>
                  <a:pt x="117" y="56"/>
                </a:cubicBezTo>
                <a:cubicBezTo>
                  <a:pt x="117" y="56"/>
                  <a:pt x="118" y="56"/>
                  <a:pt x="117" y="56"/>
                </a:cubicBezTo>
                <a:cubicBezTo>
                  <a:pt x="117" y="56"/>
                  <a:pt x="117" y="56"/>
                  <a:pt x="117" y="55"/>
                </a:cubicBezTo>
                <a:cubicBezTo>
                  <a:pt x="117" y="55"/>
                  <a:pt x="117" y="55"/>
                  <a:pt x="117" y="55"/>
                </a:cubicBezTo>
                <a:cubicBezTo>
                  <a:pt x="117" y="55"/>
                  <a:pt x="117" y="55"/>
                  <a:pt x="117" y="55"/>
                </a:cubicBezTo>
                <a:cubicBezTo>
                  <a:pt x="117" y="55"/>
                  <a:pt x="117" y="55"/>
                  <a:pt x="118" y="55"/>
                </a:cubicBezTo>
                <a:cubicBezTo>
                  <a:pt x="117" y="55"/>
                  <a:pt x="117" y="55"/>
                  <a:pt x="117" y="54"/>
                </a:cubicBezTo>
                <a:cubicBezTo>
                  <a:pt x="117" y="55"/>
                  <a:pt x="117" y="54"/>
                  <a:pt x="116" y="54"/>
                </a:cubicBezTo>
                <a:cubicBezTo>
                  <a:pt x="116" y="54"/>
                  <a:pt x="116" y="54"/>
                  <a:pt x="116" y="55"/>
                </a:cubicBezTo>
                <a:cubicBezTo>
                  <a:pt x="116" y="55"/>
                  <a:pt x="116" y="54"/>
                  <a:pt x="116" y="55"/>
                </a:cubicBezTo>
                <a:cubicBezTo>
                  <a:pt x="116" y="55"/>
                  <a:pt x="117" y="55"/>
                  <a:pt x="117" y="55"/>
                </a:cubicBezTo>
                <a:cubicBezTo>
                  <a:pt x="117" y="55"/>
                  <a:pt x="116" y="55"/>
                  <a:pt x="116" y="55"/>
                </a:cubicBezTo>
                <a:cubicBezTo>
                  <a:pt x="117" y="55"/>
                  <a:pt x="117" y="56"/>
                  <a:pt x="117" y="56"/>
                </a:cubicBezTo>
                <a:cubicBezTo>
                  <a:pt x="117" y="56"/>
                  <a:pt x="117" y="56"/>
                  <a:pt x="117" y="56"/>
                </a:cubicBezTo>
                <a:cubicBezTo>
                  <a:pt x="116" y="56"/>
                  <a:pt x="116" y="56"/>
                  <a:pt x="116" y="57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16" y="56"/>
                  <a:pt x="116" y="56"/>
                  <a:pt x="116" y="56"/>
                </a:cubicBezTo>
                <a:cubicBezTo>
                  <a:pt x="115" y="56"/>
                  <a:pt x="115" y="55"/>
                  <a:pt x="115" y="55"/>
                </a:cubicBezTo>
                <a:cubicBezTo>
                  <a:pt x="116" y="55"/>
                  <a:pt x="116" y="55"/>
                  <a:pt x="116" y="56"/>
                </a:cubicBezTo>
                <a:cubicBezTo>
                  <a:pt x="117" y="55"/>
                  <a:pt x="116" y="55"/>
                  <a:pt x="116" y="55"/>
                </a:cubicBezTo>
                <a:cubicBezTo>
                  <a:pt x="115" y="55"/>
                  <a:pt x="115" y="55"/>
                  <a:pt x="115" y="55"/>
                </a:cubicBezTo>
                <a:cubicBezTo>
                  <a:pt x="115" y="54"/>
                  <a:pt x="115" y="54"/>
                  <a:pt x="115" y="54"/>
                </a:cubicBezTo>
                <a:cubicBezTo>
                  <a:pt x="115" y="54"/>
                  <a:pt x="115" y="54"/>
                  <a:pt x="116" y="54"/>
                </a:cubicBezTo>
                <a:cubicBezTo>
                  <a:pt x="116" y="54"/>
                  <a:pt x="116" y="54"/>
                  <a:pt x="116" y="54"/>
                </a:cubicBezTo>
                <a:cubicBezTo>
                  <a:pt x="116" y="54"/>
                  <a:pt x="115" y="53"/>
                  <a:pt x="115" y="53"/>
                </a:cubicBezTo>
                <a:cubicBezTo>
                  <a:pt x="115" y="52"/>
                  <a:pt x="115" y="51"/>
                  <a:pt x="113" y="51"/>
                </a:cubicBezTo>
                <a:cubicBezTo>
                  <a:pt x="113" y="51"/>
                  <a:pt x="113" y="51"/>
                  <a:pt x="113" y="51"/>
                </a:cubicBezTo>
                <a:cubicBezTo>
                  <a:pt x="113" y="51"/>
                  <a:pt x="113" y="50"/>
                  <a:pt x="113" y="50"/>
                </a:cubicBezTo>
                <a:cubicBezTo>
                  <a:pt x="113" y="51"/>
                  <a:pt x="113" y="51"/>
                  <a:pt x="113" y="51"/>
                </a:cubicBezTo>
                <a:cubicBezTo>
                  <a:pt x="113" y="52"/>
                  <a:pt x="114" y="52"/>
                  <a:pt x="114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53"/>
                  <a:pt x="114" y="53"/>
                  <a:pt x="114" y="53"/>
                </a:cubicBezTo>
                <a:cubicBezTo>
                  <a:pt x="113" y="52"/>
                  <a:pt x="113" y="52"/>
                  <a:pt x="113" y="51"/>
                </a:cubicBezTo>
                <a:cubicBezTo>
                  <a:pt x="113" y="51"/>
                  <a:pt x="113" y="51"/>
                  <a:pt x="113" y="51"/>
                </a:cubicBezTo>
                <a:cubicBezTo>
                  <a:pt x="113" y="51"/>
                  <a:pt x="113" y="51"/>
                  <a:pt x="113" y="52"/>
                </a:cubicBezTo>
                <a:cubicBezTo>
                  <a:pt x="112" y="51"/>
                  <a:pt x="112" y="51"/>
                  <a:pt x="112" y="51"/>
                </a:cubicBezTo>
                <a:cubicBezTo>
                  <a:pt x="112" y="51"/>
                  <a:pt x="112" y="51"/>
                  <a:pt x="112" y="51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3" y="50"/>
                  <a:pt x="113" y="50"/>
                  <a:pt x="112" y="50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1" y="50"/>
                  <a:pt x="111" y="50"/>
                  <a:pt x="111" y="50"/>
                </a:cubicBezTo>
                <a:cubicBezTo>
                  <a:pt x="111" y="50"/>
                  <a:pt x="111" y="50"/>
                  <a:pt x="111" y="50"/>
                </a:cubicBezTo>
                <a:cubicBezTo>
                  <a:pt x="111" y="50"/>
                  <a:pt x="111" y="50"/>
                  <a:pt x="112" y="50"/>
                </a:cubicBezTo>
                <a:cubicBezTo>
                  <a:pt x="112" y="50"/>
                  <a:pt x="112" y="50"/>
                  <a:pt x="112" y="49"/>
                </a:cubicBezTo>
                <a:cubicBezTo>
                  <a:pt x="112" y="49"/>
                  <a:pt x="112" y="49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0" y="48"/>
                  <a:pt x="110" y="47"/>
                  <a:pt x="109" y="47"/>
                </a:cubicBezTo>
                <a:cubicBezTo>
                  <a:pt x="109" y="47"/>
                  <a:pt x="108" y="46"/>
                  <a:pt x="108" y="46"/>
                </a:cubicBezTo>
                <a:cubicBezTo>
                  <a:pt x="107" y="46"/>
                  <a:pt x="107" y="44"/>
                  <a:pt x="106" y="44"/>
                </a:cubicBezTo>
                <a:cubicBezTo>
                  <a:pt x="106" y="44"/>
                  <a:pt x="106" y="44"/>
                  <a:pt x="106" y="44"/>
                </a:cubicBezTo>
                <a:cubicBezTo>
                  <a:pt x="105" y="43"/>
                  <a:pt x="103" y="42"/>
                  <a:pt x="102" y="41"/>
                </a:cubicBezTo>
                <a:cubicBezTo>
                  <a:pt x="101" y="40"/>
                  <a:pt x="100" y="40"/>
                  <a:pt x="99" y="39"/>
                </a:cubicBezTo>
                <a:cubicBezTo>
                  <a:pt x="99" y="40"/>
                  <a:pt x="99" y="40"/>
                  <a:pt x="99" y="40"/>
                </a:cubicBezTo>
                <a:cubicBezTo>
                  <a:pt x="99" y="40"/>
                  <a:pt x="99" y="39"/>
                  <a:pt x="99" y="39"/>
                </a:cubicBezTo>
                <a:cubicBezTo>
                  <a:pt x="99" y="39"/>
                  <a:pt x="99" y="39"/>
                  <a:pt x="98" y="39"/>
                </a:cubicBezTo>
                <a:cubicBezTo>
                  <a:pt x="98" y="39"/>
                  <a:pt x="99" y="39"/>
                  <a:pt x="99" y="40"/>
                </a:cubicBezTo>
                <a:cubicBezTo>
                  <a:pt x="98" y="40"/>
                  <a:pt x="98" y="40"/>
                  <a:pt x="98" y="39"/>
                </a:cubicBezTo>
                <a:cubicBezTo>
                  <a:pt x="98" y="39"/>
                  <a:pt x="98" y="39"/>
                  <a:pt x="98" y="39"/>
                </a:cubicBezTo>
                <a:cubicBezTo>
                  <a:pt x="98" y="38"/>
                  <a:pt x="98" y="38"/>
                  <a:pt x="97" y="38"/>
                </a:cubicBezTo>
                <a:cubicBezTo>
                  <a:pt x="97" y="38"/>
                  <a:pt x="97" y="38"/>
                  <a:pt x="97" y="39"/>
                </a:cubicBezTo>
                <a:cubicBezTo>
                  <a:pt x="97" y="38"/>
                  <a:pt x="97" y="38"/>
                  <a:pt x="96" y="39"/>
                </a:cubicBezTo>
                <a:cubicBezTo>
                  <a:pt x="96" y="38"/>
                  <a:pt x="94" y="37"/>
                  <a:pt x="95" y="37"/>
                </a:cubicBezTo>
                <a:cubicBezTo>
                  <a:pt x="95" y="36"/>
                  <a:pt x="95" y="36"/>
                  <a:pt x="95" y="36"/>
                </a:cubicBezTo>
                <a:cubicBezTo>
                  <a:pt x="95" y="36"/>
                  <a:pt x="94" y="36"/>
                  <a:pt x="94" y="36"/>
                </a:cubicBezTo>
                <a:cubicBezTo>
                  <a:pt x="94" y="36"/>
                  <a:pt x="94" y="37"/>
                  <a:pt x="94" y="37"/>
                </a:cubicBezTo>
                <a:cubicBezTo>
                  <a:pt x="93" y="37"/>
                  <a:pt x="93" y="36"/>
                  <a:pt x="94" y="36"/>
                </a:cubicBezTo>
                <a:cubicBezTo>
                  <a:pt x="94" y="36"/>
                  <a:pt x="93" y="36"/>
                  <a:pt x="94" y="36"/>
                </a:cubicBezTo>
                <a:cubicBezTo>
                  <a:pt x="93" y="36"/>
                  <a:pt x="93" y="36"/>
                  <a:pt x="93" y="36"/>
                </a:cubicBezTo>
                <a:cubicBezTo>
                  <a:pt x="93" y="35"/>
                  <a:pt x="93" y="35"/>
                  <a:pt x="93" y="35"/>
                </a:cubicBezTo>
                <a:cubicBezTo>
                  <a:pt x="93" y="36"/>
                  <a:pt x="92" y="36"/>
                  <a:pt x="92" y="35"/>
                </a:cubicBezTo>
                <a:cubicBezTo>
                  <a:pt x="92" y="36"/>
                  <a:pt x="92" y="36"/>
                  <a:pt x="92" y="36"/>
                </a:cubicBezTo>
                <a:cubicBezTo>
                  <a:pt x="91" y="36"/>
                  <a:pt x="91" y="35"/>
                  <a:pt x="91" y="35"/>
                </a:cubicBezTo>
                <a:cubicBezTo>
                  <a:pt x="92" y="35"/>
                  <a:pt x="91" y="35"/>
                  <a:pt x="92" y="35"/>
                </a:cubicBezTo>
                <a:cubicBezTo>
                  <a:pt x="92" y="35"/>
                  <a:pt x="92" y="34"/>
                  <a:pt x="91" y="34"/>
                </a:cubicBezTo>
                <a:cubicBezTo>
                  <a:pt x="91" y="34"/>
                  <a:pt x="91" y="35"/>
                  <a:pt x="91" y="35"/>
                </a:cubicBezTo>
                <a:cubicBezTo>
                  <a:pt x="91" y="34"/>
                  <a:pt x="91" y="34"/>
                  <a:pt x="91" y="34"/>
                </a:cubicBezTo>
                <a:cubicBezTo>
                  <a:pt x="91" y="34"/>
                  <a:pt x="90" y="33"/>
                  <a:pt x="90" y="33"/>
                </a:cubicBezTo>
                <a:cubicBezTo>
                  <a:pt x="90" y="33"/>
                  <a:pt x="90" y="33"/>
                  <a:pt x="90" y="33"/>
                </a:cubicBezTo>
                <a:cubicBezTo>
                  <a:pt x="90" y="33"/>
                  <a:pt x="90" y="33"/>
                  <a:pt x="90" y="33"/>
                </a:cubicBezTo>
                <a:cubicBezTo>
                  <a:pt x="90" y="34"/>
                  <a:pt x="91" y="34"/>
                  <a:pt x="90" y="34"/>
                </a:cubicBezTo>
                <a:cubicBezTo>
                  <a:pt x="90" y="34"/>
                  <a:pt x="90" y="34"/>
                  <a:pt x="90" y="34"/>
                </a:cubicBezTo>
                <a:cubicBezTo>
                  <a:pt x="90" y="34"/>
                  <a:pt x="90" y="34"/>
                  <a:pt x="90" y="34"/>
                </a:cubicBezTo>
                <a:cubicBezTo>
                  <a:pt x="90" y="34"/>
                  <a:pt x="90" y="34"/>
                  <a:pt x="90" y="34"/>
                </a:cubicBezTo>
                <a:cubicBezTo>
                  <a:pt x="90" y="34"/>
                  <a:pt x="90" y="34"/>
                  <a:pt x="90" y="34"/>
                </a:cubicBezTo>
                <a:cubicBezTo>
                  <a:pt x="90" y="34"/>
                  <a:pt x="90" y="34"/>
                  <a:pt x="89" y="34"/>
                </a:cubicBezTo>
                <a:cubicBezTo>
                  <a:pt x="89" y="34"/>
                  <a:pt x="89" y="34"/>
                  <a:pt x="89" y="34"/>
                </a:cubicBezTo>
                <a:cubicBezTo>
                  <a:pt x="89" y="34"/>
                  <a:pt x="89" y="34"/>
                  <a:pt x="89" y="33"/>
                </a:cubicBezTo>
                <a:cubicBezTo>
                  <a:pt x="89" y="33"/>
                  <a:pt x="89" y="33"/>
                  <a:pt x="89" y="33"/>
                </a:cubicBezTo>
                <a:cubicBezTo>
                  <a:pt x="89" y="33"/>
                  <a:pt x="88" y="33"/>
                  <a:pt x="88" y="34"/>
                </a:cubicBezTo>
                <a:cubicBezTo>
                  <a:pt x="88" y="33"/>
                  <a:pt x="88" y="33"/>
                  <a:pt x="88" y="33"/>
                </a:cubicBezTo>
                <a:cubicBezTo>
                  <a:pt x="88" y="33"/>
                  <a:pt x="88" y="33"/>
                  <a:pt x="87" y="32"/>
                </a:cubicBezTo>
                <a:cubicBezTo>
                  <a:pt x="87" y="33"/>
                  <a:pt x="87" y="32"/>
                  <a:pt x="86" y="32"/>
                </a:cubicBezTo>
                <a:cubicBezTo>
                  <a:pt x="86" y="31"/>
                  <a:pt x="86" y="31"/>
                  <a:pt x="87" y="31"/>
                </a:cubicBezTo>
                <a:cubicBezTo>
                  <a:pt x="87" y="30"/>
                  <a:pt x="85" y="30"/>
                  <a:pt x="85" y="29"/>
                </a:cubicBezTo>
                <a:cubicBezTo>
                  <a:pt x="84" y="29"/>
                  <a:pt x="85" y="30"/>
                  <a:pt x="84" y="30"/>
                </a:cubicBezTo>
                <a:cubicBezTo>
                  <a:pt x="84" y="30"/>
                  <a:pt x="84" y="30"/>
                  <a:pt x="84" y="30"/>
                </a:cubicBezTo>
                <a:cubicBezTo>
                  <a:pt x="85" y="30"/>
                  <a:pt x="86" y="31"/>
                  <a:pt x="86" y="31"/>
                </a:cubicBezTo>
                <a:cubicBezTo>
                  <a:pt x="86" y="31"/>
                  <a:pt x="86" y="32"/>
                  <a:pt x="86" y="32"/>
                </a:cubicBezTo>
                <a:cubicBezTo>
                  <a:pt x="86" y="32"/>
                  <a:pt x="85" y="32"/>
                  <a:pt x="85" y="32"/>
                </a:cubicBezTo>
                <a:cubicBezTo>
                  <a:pt x="85" y="32"/>
                  <a:pt x="85" y="32"/>
                  <a:pt x="85" y="32"/>
                </a:cubicBezTo>
                <a:cubicBezTo>
                  <a:pt x="84" y="32"/>
                  <a:pt x="84" y="32"/>
                  <a:pt x="84" y="31"/>
                </a:cubicBezTo>
                <a:cubicBezTo>
                  <a:pt x="83" y="31"/>
                  <a:pt x="82" y="31"/>
                  <a:pt x="82" y="30"/>
                </a:cubicBezTo>
                <a:cubicBezTo>
                  <a:pt x="82" y="30"/>
                  <a:pt x="82" y="30"/>
                  <a:pt x="82" y="30"/>
                </a:cubicBezTo>
                <a:cubicBezTo>
                  <a:pt x="81" y="30"/>
                  <a:pt x="81" y="29"/>
                  <a:pt x="81" y="29"/>
                </a:cubicBezTo>
                <a:cubicBezTo>
                  <a:pt x="81" y="29"/>
                  <a:pt x="81" y="29"/>
                  <a:pt x="80" y="29"/>
                </a:cubicBezTo>
                <a:cubicBezTo>
                  <a:pt x="80" y="29"/>
                  <a:pt x="80" y="29"/>
                  <a:pt x="80" y="29"/>
                </a:cubicBezTo>
                <a:cubicBezTo>
                  <a:pt x="80" y="29"/>
                  <a:pt x="80" y="29"/>
                  <a:pt x="80" y="28"/>
                </a:cubicBezTo>
                <a:cubicBezTo>
                  <a:pt x="80" y="28"/>
                  <a:pt x="79" y="28"/>
                  <a:pt x="79" y="28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8" y="29"/>
                  <a:pt x="79" y="29"/>
                  <a:pt x="79" y="29"/>
                </a:cubicBezTo>
                <a:cubicBezTo>
                  <a:pt x="79" y="29"/>
                  <a:pt x="79" y="30"/>
                  <a:pt x="79" y="30"/>
                </a:cubicBezTo>
                <a:cubicBezTo>
                  <a:pt x="79" y="30"/>
                  <a:pt x="80" y="30"/>
                  <a:pt x="80" y="29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30"/>
                  <a:pt x="79" y="30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79" y="31"/>
                  <a:pt x="79" y="31"/>
                  <a:pt x="78" y="31"/>
                </a:cubicBezTo>
                <a:cubicBezTo>
                  <a:pt x="78" y="31"/>
                  <a:pt x="78" y="30"/>
                  <a:pt x="79" y="30"/>
                </a:cubicBezTo>
                <a:cubicBezTo>
                  <a:pt x="78" y="30"/>
                  <a:pt x="78" y="30"/>
                  <a:pt x="78" y="30"/>
                </a:cubicBezTo>
                <a:cubicBezTo>
                  <a:pt x="78" y="29"/>
                  <a:pt x="77" y="29"/>
                  <a:pt x="78" y="28"/>
                </a:cubicBezTo>
                <a:cubicBezTo>
                  <a:pt x="77" y="28"/>
                  <a:pt x="77" y="28"/>
                  <a:pt x="77" y="28"/>
                </a:cubicBezTo>
                <a:cubicBezTo>
                  <a:pt x="77" y="29"/>
                  <a:pt x="77" y="28"/>
                  <a:pt x="76" y="28"/>
                </a:cubicBezTo>
                <a:cubicBezTo>
                  <a:pt x="76" y="29"/>
                  <a:pt x="77" y="29"/>
                  <a:pt x="76" y="29"/>
                </a:cubicBezTo>
                <a:cubicBezTo>
                  <a:pt x="76" y="29"/>
                  <a:pt x="76" y="29"/>
                  <a:pt x="76" y="28"/>
                </a:cubicBezTo>
                <a:cubicBezTo>
                  <a:pt x="76" y="28"/>
                  <a:pt x="76" y="28"/>
                  <a:pt x="75" y="28"/>
                </a:cubicBezTo>
                <a:cubicBezTo>
                  <a:pt x="76" y="27"/>
                  <a:pt x="76" y="27"/>
                  <a:pt x="76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7" y="27"/>
                  <a:pt x="77" y="28"/>
                  <a:pt x="78" y="28"/>
                </a:cubicBezTo>
                <a:cubicBezTo>
                  <a:pt x="78" y="27"/>
                  <a:pt x="77" y="27"/>
                  <a:pt x="78" y="26"/>
                </a:cubicBezTo>
                <a:cubicBezTo>
                  <a:pt x="77" y="26"/>
                  <a:pt x="78" y="27"/>
                  <a:pt x="77" y="27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6"/>
                  <a:pt x="77" y="27"/>
                  <a:pt x="77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8"/>
                  <a:pt x="74" y="28"/>
                  <a:pt x="74" y="27"/>
                </a:cubicBezTo>
                <a:cubicBezTo>
                  <a:pt x="74" y="27"/>
                  <a:pt x="73" y="26"/>
                  <a:pt x="72" y="26"/>
                </a:cubicBezTo>
                <a:cubicBezTo>
                  <a:pt x="72" y="25"/>
                  <a:pt x="73" y="25"/>
                  <a:pt x="72" y="25"/>
                </a:cubicBezTo>
                <a:cubicBezTo>
                  <a:pt x="72" y="25"/>
                  <a:pt x="72" y="25"/>
                  <a:pt x="72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2" y="25"/>
                  <a:pt x="71" y="26"/>
                </a:cubicBezTo>
                <a:cubicBezTo>
                  <a:pt x="72" y="26"/>
                  <a:pt x="72" y="26"/>
                  <a:pt x="71" y="26"/>
                </a:cubicBezTo>
                <a:cubicBezTo>
                  <a:pt x="71" y="26"/>
                  <a:pt x="71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4"/>
                </a:cubicBezTo>
                <a:cubicBezTo>
                  <a:pt x="68" y="24"/>
                  <a:pt x="67" y="23"/>
                  <a:pt x="67" y="24"/>
                </a:cubicBezTo>
                <a:cubicBezTo>
                  <a:pt x="67" y="24"/>
                  <a:pt x="68" y="24"/>
                  <a:pt x="67" y="24"/>
                </a:cubicBezTo>
                <a:cubicBezTo>
                  <a:pt x="68" y="24"/>
                  <a:pt x="68" y="24"/>
                  <a:pt x="68" y="24"/>
                </a:cubicBezTo>
                <a:cubicBezTo>
                  <a:pt x="68" y="24"/>
                  <a:pt x="68" y="24"/>
                  <a:pt x="68" y="25"/>
                </a:cubicBezTo>
                <a:cubicBezTo>
                  <a:pt x="68" y="25"/>
                  <a:pt x="69" y="25"/>
                  <a:pt x="69" y="25"/>
                </a:cubicBezTo>
                <a:cubicBezTo>
                  <a:pt x="68" y="25"/>
                  <a:pt x="68" y="25"/>
                  <a:pt x="68" y="25"/>
                </a:cubicBezTo>
                <a:cubicBezTo>
                  <a:pt x="68" y="25"/>
                  <a:pt x="68" y="25"/>
                  <a:pt x="68" y="25"/>
                </a:cubicBezTo>
                <a:cubicBezTo>
                  <a:pt x="68" y="25"/>
                  <a:pt x="67" y="25"/>
                  <a:pt x="67" y="24"/>
                </a:cubicBezTo>
                <a:cubicBezTo>
                  <a:pt x="67" y="25"/>
                  <a:pt x="67" y="24"/>
                  <a:pt x="67" y="24"/>
                </a:cubicBezTo>
                <a:cubicBezTo>
                  <a:pt x="67" y="24"/>
                  <a:pt x="67" y="24"/>
                  <a:pt x="67" y="23"/>
                </a:cubicBezTo>
                <a:cubicBezTo>
                  <a:pt x="67" y="23"/>
                  <a:pt x="67" y="23"/>
                  <a:pt x="67" y="23"/>
                </a:cubicBezTo>
                <a:cubicBezTo>
                  <a:pt x="67" y="23"/>
                  <a:pt x="66" y="22"/>
                  <a:pt x="67" y="22"/>
                </a:cubicBezTo>
                <a:cubicBezTo>
                  <a:pt x="67" y="22"/>
                  <a:pt x="67" y="22"/>
                  <a:pt x="67" y="22"/>
                </a:cubicBezTo>
                <a:cubicBezTo>
                  <a:pt x="68" y="22"/>
                  <a:pt x="68" y="22"/>
                  <a:pt x="68" y="22"/>
                </a:cubicBezTo>
                <a:cubicBezTo>
                  <a:pt x="69" y="22"/>
                  <a:pt x="68" y="22"/>
                  <a:pt x="68" y="22"/>
                </a:cubicBezTo>
                <a:cubicBezTo>
                  <a:pt x="68" y="22"/>
                  <a:pt x="68" y="22"/>
                  <a:pt x="68" y="22"/>
                </a:cubicBezTo>
                <a:cubicBezTo>
                  <a:pt x="68" y="21"/>
                  <a:pt x="68" y="21"/>
                  <a:pt x="68" y="21"/>
                </a:cubicBezTo>
                <a:cubicBezTo>
                  <a:pt x="67" y="21"/>
                  <a:pt x="67" y="20"/>
                  <a:pt x="67" y="20"/>
                </a:cubicBezTo>
                <a:cubicBezTo>
                  <a:pt x="67" y="19"/>
                  <a:pt x="67" y="20"/>
                  <a:pt x="68" y="20"/>
                </a:cubicBezTo>
                <a:cubicBezTo>
                  <a:pt x="68" y="19"/>
                  <a:pt x="68" y="19"/>
                  <a:pt x="68" y="19"/>
                </a:cubicBezTo>
                <a:cubicBezTo>
                  <a:pt x="67" y="19"/>
                  <a:pt x="66" y="19"/>
                  <a:pt x="66" y="18"/>
                </a:cubicBezTo>
                <a:cubicBezTo>
                  <a:pt x="66" y="19"/>
                  <a:pt x="66" y="19"/>
                  <a:pt x="66" y="19"/>
                </a:cubicBezTo>
                <a:cubicBezTo>
                  <a:pt x="65" y="19"/>
                  <a:pt x="64" y="19"/>
                  <a:pt x="64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8"/>
                  <a:pt x="65" y="18"/>
                  <a:pt x="65" y="18"/>
                </a:cubicBezTo>
                <a:cubicBezTo>
                  <a:pt x="65" y="18"/>
                  <a:pt x="65" y="18"/>
                  <a:pt x="65" y="18"/>
                </a:cubicBezTo>
                <a:cubicBezTo>
                  <a:pt x="65" y="18"/>
                  <a:pt x="65" y="18"/>
                  <a:pt x="65" y="18"/>
                </a:cubicBezTo>
                <a:cubicBezTo>
                  <a:pt x="64" y="18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2" y="17"/>
                  <a:pt x="62" y="18"/>
                  <a:pt x="62" y="18"/>
                </a:cubicBezTo>
                <a:cubicBezTo>
                  <a:pt x="62" y="18"/>
                  <a:pt x="62" y="18"/>
                  <a:pt x="62" y="19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3" y="18"/>
                  <a:pt x="62" y="18"/>
                  <a:pt x="63" y="18"/>
                </a:cubicBezTo>
                <a:cubicBezTo>
                  <a:pt x="63" y="19"/>
                  <a:pt x="63" y="18"/>
                  <a:pt x="63" y="19"/>
                </a:cubicBezTo>
                <a:cubicBezTo>
                  <a:pt x="63" y="19"/>
                  <a:pt x="63" y="19"/>
                  <a:pt x="63" y="20"/>
                </a:cubicBezTo>
                <a:cubicBezTo>
                  <a:pt x="63" y="20"/>
                  <a:pt x="63" y="20"/>
                  <a:pt x="64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4" y="20"/>
                  <a:pt x="65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1"/>
                  <a:pt x="65" y="21"/>
                  <a:pt x="65" y="21"/>
                </a:cubicBezTo>
                <a:cubicBezTo>
                  <a:pt x="65" y="21"/>
                  <a:pt x="65" y="20"/>
                  <a:pt x="65" y="20"/>
                </a:cubicBezTo>
                <a:cubicBezTo>
                  <a:pt x="65" y="20"/>
                  <a:pt x="65" y="20"/>
                  <a:pt x="66" y="20"/>
                </a:cubicBezTo>
                <a:cubicBezTo>
                  <a:pt x="66" y="19"/>
                  <a:pt x="66" y="19"/>
                  <a:pt x="66" y="19"/>
                </a:cubicBezTo>
                <a:cubicBezTo>
                  <a:pt x="66" y="19"/>
                  <a:pt x="66" y="19"/>
                  <a:pt x="66" y="19"/>
                </a:cubicBezTo>
                <a:cubicBezTo>
                  <a:pt x="66" y="19"/>
                  <a:pt x="66" y="19"/>
                  <a:pt x="66" y="19"/>
                </a:cubicBezTo>
                <a:cubicBezTo>
                  <a:pt x="66" y="19"/>
                  <a:pt x="66" y="19"/>
                  <a:pt x="66" y="19"/>
                </a:cubicBezTo>
                <a:cubicBezTo>
                  <a:pt x="66" y="19"/>
                  <a:pt x="66" y="19"/>
                  <a:pt x="66" y="19"/>
                </a:cubicBezTo>
                <a:cubicBezTo>
                  <a:pt x="66" y="19"/>
                  <a:pt x="67" y="19"/>
                  <a:pt x="67" y="19"/>
                </a:cubicBezTo>
                <a:cubicBezTo>
                  <a:pt x="67" y="19"/>
                  <a:pt x="66" y="19"/>
                  <a:pt x="66" y="19"/>
                </a:cubicBezTo>
                <a:cubicBezTo>
                  <a:pt x="66" y="19"/>
                  <a:pt x="67" y="19"/>
                  <a:pt x="67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6" y="20"/>
                  <a:pt x="66" y="21"/>
                  <a:pt x="66" y="21"/>
                </a:cubicBezTo>
                <a:cubicBezTo>
                  <a:pt x="66" y="21"/>
                  <a:pt x="66" y="21"/>
                  <a:pt x="66" y="20"/>
                </a:cubicBezTo>
                <a:cubicBezTo>
                  <a:pt x="66" y="21"/>
                  <a:pt x="66" y="20"/>
                  <a:pt x="66" y="20"/>
                </a:cubicBezTo>
                <a:cubicBezTo>
                  <a:pt x="67" y="20"/>
                  <a:pt x="67" y="20"/>
                  <a:pt x="67" y="21"/>
                </a:cubicBezTo>
                <a:cubicBezTo>
                  <a:pt x="67" y="21"/>
                  <a:pt x="67" y="21"/>
                  <a:pt x="67" y="21"/>
                </a:cubicBezTo>
                <a:cubicBezTo>
                  <a:pt x="67" y="21"/>
                  <a:pt x="67" y="21"/>
                  <a:pt x="68" y="21"/>
                </a:cubicBezTo>
                <a:cubicBezTo>
                  <a:pt x="68" y="22"/>
                  <a:pt x="67" y="21"/>
                  <a:pt x="67" y="22"/>
                </a:cubicBezTo>
                <a:cubicBezTo>
                  <a:pt x="67" y="21"/>
                  <a:pt x="67" y="21"/>
                  <a:pt x="67" y="21"/>
                </a:cubicBezTo>
                <a:cubicBezTo>
                  <a:pt x="67" y="21"/>
                  <a:pt x="67" y="22"/>
                  <a:pt x="66" y="22"/>
                </a:cubicBezTo>
                <a:cubicBezTo>
                  <a:pt x="66" y="22"/>
                  <a:pt x="67" y="22"/>
                  <a:pt x="67" y="23"/>
                </a:cubicBezTo>
                <a:cubicBezTo>
                  <a:pt x="66" y="23"/>
                  <a:pt x="66" y="23"/>
                  <a:pt x="66" y="23"/>
                </a:cubicBezTo>
                <a:cubicBezTo>
                  <a:pt x="66" y="23"/>
                  <a:pt x="66" y="23"/>
                  <a:pt x="66" y="23"/>
                </a:cubicBezTo>
                <a:cubicBezTo>
                  <a:pt x="66" y="22"/>
                  <a:pt x="65" y="23"/>
                  <a:pt x="65" y="23"/>
                </a:cubicBezTo>
                <a:cubicBezTo>
                  <a:pt x="64" y="23"/>
                  <a:pt x="64" y="23"/>
                  <a:pt x="64" y="23"/>
                </a:cubicBezTo>
                <a:cubicBezTo>
                  <a:pt x="64" y="23"/>
                  <a:pt x="64" y="23"/>
                  <a:pt x="64" y="23"/>
                </a:cubicBezTo>
                <a:cubicBezTo>
                  <a:pt x="63" y="22"/>
                  <a:pt x="63" y="22"/>
                  <a:pt x="62" y="22"/>
                </a:cubicBezTo>
                <a:cubicBezTo>
                  <a:pt x="62" y="22"/>
                  <a:pt x="61" y="21"/>
                  <a:pt x="61" y="21"/>
                </a:cubicBezTo>
                <a:cubicBezTo>
                  <a:pt x="61" y="21"/>
                  <a:pt x="60" y="22"/>
                  <a:pt x="60" y="21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21"/>
                  <a:pt x="59" y="20"/>
                  <a:pt x="59" y="21"/>
                </a:cubicBezTo>
                <a:cubicBezTo>
                  <a:pt x="59" y="21"/>
                  <a:pt x="59" y="21"/>
                  <a:pt x="59" y="21"/>
                </a:cubicBezTo>
                <a:cubicBezTo>
                  <a:pt x="59" y="21"/>
                  <a:pt x="59" y="21"/>
                  <a:pt x="58" y="21"/>
                </a:cubicBezTo>
                <a:cubicBezTo>
                  <a:pt x="58" y="21"/>
                  <a:pt x="58" y="21"/>
                  <a:pt x="58" y="21"/>
                </a:cubicBezTo>
                <a:cubicBezTo>
                  <a:pt x="58" y="21"/>
                  <a:pt x="59" y="20"/>
                  <a:pt x="58" y="20"/>
                </a:cubicBezTo>
                <a:cubicBezTo>
                  <a:pt x="58" y="20"/>
                  <a:pt x="57" y="20"/>
                  <a:pt x="57" y="20"/>
                </a:cubicBezTo>
                <a:cubicBezTo>
                  <a:pt x="57" y="20"/>
                  <a:pt x="57" y="20"/>
                  <a:pt x="56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21"/>
                  <a:pt x="57" y="21"/>
                  <a:pt x="56" y="21"/>
                </a:cubicBezTo>
                <a:cubicBezTo>
                  <a:pt x="56" y="21"/>
                  <a:pt x="56" y="20"/>
                  <a:pt x="56" y="20"/>
                </a:cubicBezTo>
                <a:cubicBezTo>
                  <a:pt x="56" y="20"/>
                  <a:pt x="56" y="19"/>
                  <a:pt x="57" y="19"/>
                </a:cubicBezTo>
                <a:cubicBezTo>
                  <a:pt x="57" y="19"/>
                  <a:pt x="57" y="20"/>
                  <a:pt x="57" y="20"/>
                </a:cubicBezTo>
                <a:cubicBezTo>
                  <a:pt x="57" y="19"/>
                  <a:pt x="57" y="20"/>
                  <a:pt x="57" y="19"/>
                </a:cubicBezTo>
                <a:cubicBezTo>
                  <a:pt x="57" y="19"/>
                  <a:pt x="57" y="19"/>
                  <a:pt x="57" y="19"/>
                </a:cubicBezTo>
                <a:cubicBezTo>
                  <a:pt x="57" y="19"/>
                  <a:pt x="56" y="19"/>
                  <a:pt x="56" y="19"/>
                </a:cubicBezTo>
                <a:cubicBezTo>
                  <a:pt x="56" y="19"/>
                  <a:pt x="56" y="18"/>
                  <a:pt x="55" y="18"/>
                </a:cubicBezTo>
                <a:cubicBezTo>
                  <a:pt x="55" y="18"/>
                  <a:pt x="55" y="18"/>
                  <a:pt x="55" y="18"/>
                </a:cubicBezTo>
                <a:cubicBezTo>
                  <a:pt x="54" y="18"/>
                  <a:pt x="54" y="18"/>
                  <a:pt x="53" y="18"/>
                </a:cubicBezTo>
                <a:cubicBezTo>
                  <a:pt x="53" y="18"/>
                  <a:pt x="54" y="1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3" y="19"/>
                  <a:pt x="53" y="19"/>
                  <a:pt x="53" y="18"/>
                </a:cubicBezTo>
                <a:cubicBezTo>
                  <a:pt x="52" y="18"/>
                  <a:pt x="52" y="19"/>
                  <a:pt x="52" y="19"/>
                </a:cubicBezTo>
                <a:cubicBezTo>
                  <a:pt x="52" y="19"/>
                  <a:pt x="52" y="19"/>
                  <a:pt x="52" y="18"/>
                </a:cubicBezTo>
                <a:cubicBezTo>
                  <a:pt x="51" y="18"/>
                  <a:pt x="51" y="18"/>
                  <a:pt x="51" y="18"/>
                </a:cubicBezTo>
                <a:cubicBezTo>
                  <a:pt x="50" y="18"/>
                  <a:pt x="50" y="18"/>
                  <a:pt x="50" y="18"/>
                </a:cubicBezTo>
                <a:cubicBezTo>
                  <a:pt x="49" y="18"/>
                  <a:pt x="49" y="18"/>
                  <a:pt x="49" y="18"/>
                </a:cubicBezTo>
                <a:cubicBezTo>
                  <a:pt x="49" y="18"/>
                  <a:pt x="48" y="18"/>
                  <a:pt x="48" y="18"/>
                </a:cubicBezTo>
                <a:cubicBezTo>
                  <a:pt x="48" y="18"/>
                  <a:pt x="48" y="18"/>
                  <a:pt x="48" y="18"/>
                </a:cubicBezTo>
                <a:cubicBezTo>
                  <a:pt x="48" y="18"/>
                  <a:pt x="47" y="18"/>
                  <a:pt x="47" y="17"/>
                </a:cubicBezTo>
                <a:cubicBezTo>
                  <a:pt x="47" y="18"/>
                  <a:pt x="47" y="18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7"/>
                  <a:pt x="46" y="17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7" y="17"/>
                  <a:pt x="46" y="17"/>
                  <a:pt x="47" y="17"/>
                </a:cubicBezTo>
                <a:cubicBezTo>
                  <a:pt x="47" y="17"/>
                  <a:pt x="48" y="17"/>
                  <a:pt x="48" y="17"/>
                </a:cubicBezTo>
                <a:cubicBezTo>
                  <a:pt x="48" y="17"/>
                  <a:pt x="48" y="17"/>
                  <a:pt x="49" y="17"/>
                </a:cubicBezTo>
                <a:cubicBezTo>
                  <a:pt x="49" y="17"/>
                  <a:pt x="49" y="17"/>
                  <a:pt x="49" y="17"/>
                </a:cubicBezTo>
                <a:cubicBezTo>
                  <a:pt x="49" y="17"/>
                  <a:pt x="49" y="17"/>
                  <a:pt x="49" y="16"/>
                </a:cubicBezTo>
                <a:cubicBezTo>
                  <a:pt x="49" y="16"/>
                  <a:pt x="49" y="16"/>
                  <a:pt x="49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8" y="17"/>
                </a:cubicBezTo>
                <a:cubicBezTo>
                  <a:pt x="48" y="17"/>
                  <a:pt x="47" y="17"/>
                  <a:pt x="47" y="17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7"/>
                  <a:pt x="46" y="16"/>
                  <a:pt x="46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5"/>
                  <a:pt x="45" y="15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6"/>
                  <a:pt x="45" y="16"/>
                  <a:pt x="46" y="16"/>
                </a:cubicBezTo>
                <a:cubicBezTo>
                  <a:pt x="46" y="16"/>
                  <a:pt x="46" y="16"/>
                  <a:pt x="45" y="17"/>
                </a:cubicBezTo>
                <a:cubicBezTo>
                  <a:pt x="45" y="16"/>
                  <a:pt x="45" y="16"/>
                  <a:pt x="45" y="17"/>
                </a:cubicBezTo>
                <a:cubicBezTo>
                  <a:pt x="44" y="16"/>
                  <a:pt x="45" y="16"/>
                  <a:pt x="45" y="16"/>
                </a:cubicBezTo>
                <a:cubicBezTo>
                  <a:pt x="44" y="15"/>
                  <a:pt x="45" y="15"/>
                  <a:pt x="44" y="14"/>
                </a:cubicBezTo>
                <a:cubicBezTo>
                  <a:pt x="44" y="14"/>
                  <a:pt x="44" y="15"/>
                  <a:pt x="44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5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5"/>
                  <a:pt x="43" y="15"/>
                  <a:pt x="43" y="15"/>
                </a:cubicBezTo>
                <a:cubicBezTo>
                  <a:pt x="43" y="15"/>
                  <a:pt x="43" y="15"/>
                  <a:pt x="43" y="15"/>
                </a:cubicBezTo>
                <a:cubicBezTo>
                  <a:pt x="43" y="15"/>
                  <a:pt x="42" y="15"/>
                  <a:pt x="42" y="15"/>
                </a:cubicBezTo>
                <a:cubicBezTo>
                  <a:pt x="42" y="15"/>
                  <a:pt x="42" y="14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2" y="15"/>
                  <a:pt x="42" y="16"/>
                  <a:pt x="42" y="16"/>
                </a:cubicBezTo>
                <a:cubicBezTo>
                  <a:pt x="42" y="15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6"/>
                  <a:pt x="43" y="16"/>
                </a:cubicBezTo>
                <a:cubicBezTo>
                  <a:pt x="43" y="16"/>
                  <a:pt x="43" y="17"/>
                  <a:pt x="42" y="17"/>
                </a:cubicBezTo>
                <a:cubicBezTo>
                  <a:pt x="42" y="16"/>
                  <a:pt x="43" y="16"/>
                  <a:pt x="43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1" y="16"/>
                  <a:pt x="41" y="15"/>
                  <a:pt x="41" y="15"/>
                </a:cubicBezTo>
                <a:cubicBezTo>
                  <a:pt x="41" y="15"/>
                  <a:pt x="41" y="15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4"/>
                  <a:pt x="41" y="14"/>
                  <a:pt x="41" y="13"/>
                </a:cubicBezTo>
                <a:cubicBezTo>
                  <a:pt x="41" y="13"/>
                  <a:pt x="41" y="13"/>
                  <a:pt x="41" y="13"/>
                </a:cubicBezTo>
                <a:cubicBezTo>
                  <a:pt x="41" y="12"/>
                  <a:pt x="41" y="13"/>
                  <a:pt x="41" y="13"/>
                </a:cubicBezTo>
                <a:cubicBezTo>
                  <a:pt x="41" y="12"/>
                  <a:pt x="41" y="12"/>
                  <a:pt x="41" y="12"/>
                </a:cubicBezTo>
                <a:cubicBezTo>
                  <a:pt x="41" y="12"/>
                  <a:pt x="41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41" y="11"/>
                  <a:pt x="41" y="11"/>
                  <a:pt x="41" y="11"/>
                </a:cubicBezTo>
                <a:cubicBezTo>
                  <a:pt x="40" y="11"/>
                  <a:pt x="40" y="10"/>
                  <a:pt x="40" y="10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39" y="11"/>
                  <a:pt x="39" y="11"/>
                </a:cubicBezTo>
                <a:cubicBezTo>
                  <a:pt x="39" y="11"/>
                  <a:pt x="39" y="11"/>
                  <a:pt x="39" y="11"/>
                </a:cubicBezTo>
                <a:cubicBezTo>
                  <a:pt x="39" y="12"/>
                  <a:pt x="39" y="11"/>
                  <a:pt x="39" y="11"/>
                </a:cubicBezTo>
                <a:cubicBezTo>
                  <a:pt x="39" y="11"/>
                  <a:pt x="39" y="12"/>
                  <a:pt x="39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0" y="13"/>
                  <a:pt x="40" y="13"/>
                </a:cubicBezTo>
                <a:cubicBezTo>
                  <a:pt x="40" y="12"/>
                  <a:pt x="40" y="12"/>
                  <a:pt x="40" y="12"/>
                </a:cubicBezTo>
                <a:cubicBezTo>
                  <a:pt x="40" y="12"/>
                  <a:pt x="41" y="13"/>
                  <a:pt x="40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3"/>
                  <a:pt x="39" y="13"/>
                  <a:pt x="39" y="13"/>
                </a:cubicBezTo>
                <a:cubicBezTo>
                  <a:pt x="39" y="13"/>
                  <a:pt x="39" y="12"/>
                  <a:pt x="39" y="12"/>
                </a:cubicBezTo>
                <a:cubicBezTo>
                  <a:pt x="39" y="12"/>
                  <a:pt x="38" y="12"/>
                  <a:pt x="38" y="12"/>
                </a:cubicBezTo>
                <a:cubicBezTo>
                  <a:pt x="38" y="12"/>
                  <a:pt x="38" y="12"/>
                  <a:pt x="38" y="11"/>
                </a:cubicBezTo>
                <a:cubicBezTo>
                  <a:pt x="38" y="12"/>
                  <a:pt x="38" y="12"/>
                  <a:pt x="38" y="12"/>
                </a:cubicBezTo>
                <a:cubicBezTo>
                  <a:pt x="37" y="12"/>
                  <a:pt x="36" y="13"/>
                  <a:pt x="36" y="12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12"/>
                  <a:pt x="35" y="11"/>
                  <a:pt x="3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5" y="12"/>
                  <a:pt x="34" y="12"/>
                </a:cubicBezTo>
                <a:cubicBezTo>
                  <a:pt x="35" y="11"/>
                  <a:pt x="35" y="11"/>
                  <a:pt x="35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11"/>
                  <a:pt x="33" y="11"/>
                  <a:pt x="33" y="12"/>
                </a:cubicBezTo>
                <a:cubicBezTo>
                  <a:pt x="33" y="11"/>
                  <a:pt x="33" y="11"/>
                  <a:pt x="33" y="11"/>
                </a:cubicBezTo>
                <a:cubicBezTo>
                  <a:pt x="33" y="11"/>
                  <a:pt x="33" y="11"/>
                  <a:pt x="33" y="11"/>
                </a:cubicBezTo>
                <a:cubicBezTo>
                  <a:pt x="33" y="11"/>
                  <a:pt x="33" y="11"/>
                  <a:pt x="33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2" y="11"/>
                  <a:pt x="32" y="11"/>
                  <a:pt x="31" y="11"/>
                </a:cubicBezTo>
                <a:cubicBezTo>
                  <a:pt x="31" y="10"/>
                  <a:pt x="32" y="10"/>
                  <a:pt x="32" y="10"/>
                </a:cubicBezTo>
                <a:cubicBezTo>
                  <a:pt x="32" y="10"/>
                  <a:pt x="32" y="10"/>
                  <a:pt x="32" y="10"/>
                </a:cubicBezTo>
                <a:cubicBezTo>
                  <a:pt x="32" y="10"/>
                  <a:pt x="33" y="10"/>
                  <a:pt x="33" y="10"/>
                </a:cubicBezTo>
                <a:cubicBezTo>
                  <a:pt x="33" y="10"/>
                  <a:pt x="33" y="9"/>
                  <a:pt x="33" y="9"/>
                </a:cubicBezTo>
                <a:cubicBezTo>
                  <a:pt x="33" y="9"/>
                  <a:pt x="33" y="10"/>
                  <a:pt x="33" y="10"/>
                </a:cubicBezTo>
                <a:cubicBezTo>
                  <a:pt x="34" y="9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9"/>
                  <a:pt x="34" y="9"/>
                  <a:pt x="35" y="9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9"/>
                  <a:pt x="35" y="10"/>
                  <a:pt x="35" y="10"/>
                </a:cubicBezTo>
                <a:cubicBezTo>
                  <a:pt x="34" y="10"/>
                  <a:pt x="35" y="10"/>
                  <a:pt x="34" y="10"/>
                </a:cubicBezTo>
                <a:cubicBezTo>
                  <a:pt x="34" y="10"/>
                  <a:pt x="34" y="11"/>
                  <a:pt x="34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11"/>
                  <a:pt x="35" y="11"/>
                  <a:pt x="35" y="11"/>
                </a:cubicBezTo>
                <a:cubicBezTo>
                  <a:pt x="34" y="10"/>
                  <a:pt x="35" y="10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11"/>
                  <a:pt x="36" y="10"/>
                  <a:pt x="37" y="10"/>
                </a:cubicBezTo>
                <a:cubicBezTo>
                  <a:pt x="36" y="10"/>
                  <a:pt x="36" y="9"/>
                  <a:pt x="36" y="9"/>
                </a:cubicBezTo>
                <a:cubicBezTo>
                  <a:pt x="37" y="9"/>
                  <a:pt x="37" y="9"/>
                  <a:pt x="37" y="10"/>
                </a:cubicBezTo>
                <a:cubicBezTo>
                  <a:pt x="37" y="10"/>
                  <a:pt x="37" y="9"/>
                  <a:pt x="38" y="9"/>
                </a:cubicBezTo>
                <a:cubicBezTo>
                  <a:pt x="38" y="10"/>
                  <a:pt x="38" y="9"/>
                  <a:pt x="38" y="9"/>
                </a:cubicBezTo>
                <a:cubicBezTo>
                  <a:pt x="38" y="9"/>
                  <a:pt x="38" y="10"/>
                  <a:pt x="38" y="10"/>
                </a:cubicBezTo>
                <a:cubicBezTo>
                  <a:pt x="38" y="10"/>
                  <a:pt x="38" y="10"/>
                  <a:pt x="38" y="10"/>
                </a:cubicBezTo>
                <a:cubicBezTo>
                  <a:pt x="38" y="10"/>
                  <a:pt x="38" y="10"/>
                  <a:pt x="38" y="10"/>
                </a:cubicBezTo>
                <a:cubicBezTo>
                  <a:pt x="38" y="10"/>
                  <a:pt x="38" y="10"/>
                  <a:pt x="38" y="10"/>
                </a:cubicBezTo>
                <a:cubicBezTo>
                  <a:pt x="38" y="10"/>
                  <a:pt x="38" y="9"/>
                  <a:pt x="38" y="9"/>
                </a:cubicBezTo>
                <a:cubicBezTo>
                  <a:pt x="38" y="10"/>
                  <a:pt x="39" y="9"/>
                  <a:pt x="39" y="10"/>
                </a:cubicBezTo>
                <a:cubicBezTo>
                  <a:pt x="39" y="10"/>
                  <a:pt x="39" y="10"/>
                  <a:pt x="39" y="10"/>
                </a:cubicBezTo>
                <a:cubicBezTo>
                  <a:pt x="39" y="10"/>
                  <a:pt x="39" y="10"/>
                  <a:pt x="39" y="10"/>
                </a:cubicBezTo>
                <a:cubicBezTo>
                  <a:pt x="39" y="10"/>
                  <a:pt x="39" y="10"/>
                  <a:pt x="39" y="10"/>
                </a:cubicBezTo>
                <a:cubicBezTo>
                  <a:pt x="39" y="10"/>
                  <a:pt x="39" y="9"/>
                  <a:pt x="40" y="9"/>
                </a:cubicBezTo>
                <a:cubicBezTo>
                  <a:pt x="40" y="9"/>
                  <a:pt x="40" y="10"/>
                  <a:pt x="40" y="10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0"/>
                  <a:pt x="40" y="9"/>
                  <a:pt x="40" y="9"/>
                </a:cubicBezTo>
                <a:cubicBezTo>
                  <a:pt x="40" y="10"/>
                  <a:pt x="41" y="10"/>
                  <a:pt x="41" y="10"/>
                </a:cubicBezTo>
                <a:cubicBezTo>
                  <a:pt x="40" y="10"/>
                  <a:pt x="41" y="10"/>
                  <a:pt x="41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2" y="10"/>
                  <a:pt x="41" y="10"/>
                  <a:pt x="41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9"/>
                  <a:pt x="41" y="9"/>
                  <a:pt x="42" y="9"/>
                </a:cubicBezTo>
                <a:cubicBezTo>
                  <a:pt x="42" y="10"/>
                  <a:pt x="41" y="10"/>
                  <a:pt x="42" y="10"/>
                </a:cubicBezTo>
                <a:cubicBezTo>
                  <a:pt x="42" y="10"/>
                  <a:pt x="42" y="10"/>
                  <a:pt x="42" y="9"/>
                </a:cubicBezTo>
                <a:cubicBezTo>
                  <a:pt x="42" y="9"/>
                  <a:pt x="42" y="9"/>
                  <a:pt x="42" y="9"/>
                </a:cubicBezTo>
                <a:cubicBezTo>
                  <a:pt x="42" y="10"/>
                  <a:pt x="43" y="10"/>
                  <a:pt x="43" y="10"/>
                </a:cubicBezTo>
                <a:cubicBezTo>
                  <a:pt x="43" y="10"/>
                  <a:pt x="43" y="11"/>
                  <a:pt x="44" y="11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0"/>
                  <a:pt x="44" y="10"/>
                  <a:pt x="44" y="10"/>
                </a:cubicBezTo>
                <a:cubicBezTo>
                  <a:pt x="45" y="10"/>
                  <a:pt x="44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10"/>
                  <a:pt x="45" y="10"/>
                </a:cubicBezTo>
                <a:cubicBezTo>
                  <a:pt x="45" y="10"/>
                  <a:pt x="45" y="9"/>
                  <a:pt x="45" y="9"/>
                </a:cubicBezTo>
                <a:cubicBezTo>
                  <a:pt x="45" y="9"/>
                  <a:pt x="45" y="10"/>
                  <a:pt x="45" y="10"/>
                </a:cubicBezTo>
                <a:cubicBezTo>
                  <a:pt x="45" y="10"/>
                  <a:pt x="45" y="9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5" y="9"/>
                  <a:pt x="45" y="9"/>
                  <a:pt x="45" y="10"/>
                </a:cubicBezTo>
                <a:cubicBezTo>
                  <a:pt x="45" y="9"/>
                  <a:pt x="45" y="10"/>
                  <a:pt x="45" y="9"/>
                </a:cubicBezTo>
                <a:cubicBezTo>
                  <a:pt x="45" y="9"/>
                  <a:pt x="45" y="9"/>
                  <a:pt x="45" y="9"/>
                </a:cubicBezTo>
                <a:cubicBezTo>
                  <a:pt x="44" y="9"/>
                  <a:pt x="45" y="9"/>
                  <a:pt x="44" y="9"/>
                </a:cubicBezTo>
                <a:cubicBezTo>
                  <a:pt x="44" y="9"/>
                  <a:pt x="44" y="10"/>
                  <a:pt x="44" y="10"/>
                </a:cubicBezTo>
                <a:cubicBezTo>
                  <a:pt x="44" y="9"/>
                  <a:pt x="44" y="10"/>
                  <a:pt x="44" y="9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0"/>
                  <a:pt x="44" y="9"/>
                  <a:pt x="44" y="9"/>
                </a:cubicBezTo>
                <a:cubicBezTo>
                  <a:pt x="44" y="9"/>
                  <a:pt x="44" y="9"/>
                  <a:pt x="43" y="9"/>
                </a:cubicBezTo>
                <a:cubicBezTo>
                  <a:pt x="43" y="9"/>
                  <a:pt x="43" y="8"/>
                  <a:pt x="43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4" y="7"/>
                  <a:pt x="43" y="7"/>
                  <a:pt x="44" y="7"/>
                </a:cubicBezTo>
                <a:cubicBezTo>
                  <a:pt x="44" y="7"/>
                  <a:pt x="44" y="8"/>
                  <a:pt x="44" y="8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8"/>
                  <a:pt x="45" y="8"/>
                  <a:pt x="45" y="8"/>
                </a:cubicBezTo>
                <a:cubicBezTo>
                  <a:pt x="45" y="8"/>
                  <a:pt x="45" y="9"/>
                  <a:pt x="45" y="8"/>
                </a:cubicBezTo>
                <a:cubicBezTo>
                  <a:pt x="45" y="8"/>
                  <a:pt x="45" y="8"/>
                  <a:pt x="45" y="8"/>
                </a:cubicBezTo>
                <a:cubicBezTo>
                  <a:pt x="45" y="8"/>
                  <a:pt x="45" y="8"/>
                  <a:pt x="46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6" y="8"/>
                  <a:pt x="46" y="9"/>
                </a:cubicBezTo>
                <a:cubicBezTo>
                  <a:pt x="46" y="9"/>
                  <a:pt x="46" y="8"/>
                  <a:pt x="46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8" y="8"/>
                  <a:pt x="48" y="8"/>
                </a:cubicBezTo>
                <a:cubicBezTo>
                  <a:pt x="48" y="8"/>
                  <a:pt x="48" y="7"/>
                  <a:pt x="48" y="7"/>
                </a:cubicBezTo>
                <a:cubicBezTo>
                  <a:pt x="48" y="8"/>
                  <a:pt x="48" y="7"/>
                  <a:pt x="49" y="8"/>
                </a:cubicBezTo>
                <a:cubicBezTo>
                  <a:pt x="49" y="8"/>
                  <a:pt x="48" y="8"/>
                  <a:pt x="48" y="8"/>
                </a:cubicBezTo>
                <a:cubicBezTo>
                  <a:pt x="48" y="8"/>
                  <a:pt x="48" y="8"/>
                  <a:pt x="48" y="8"/>
                </a:cubicBezTo>
                <a:cubicBezTo>
                  <a:pt x="49" y="8"/>
                  <a:pt x="49" y="8"/>
                  <a:pt x="49" y="8"/>
                </a:cubicBezTo>
                <a:cubicBezTo>
                  <a:pt x="49" y="9"/>
                  <a:pt x="48" y="9"/>
                  <a:pt x="49" y="9"/>
                </a:cubicBezTo>
                <a:cubicBezTo>
                  <a:pt x="49" y="9"/>
                  <a:pt x="49" y="9"/>
                  <a:pt x="49" y="9"/>
                </a:cubicBezTo>
                <a:cubicBezTo>
                  <a:pt x="49" y="9"/>
                  <a:pt x="49" y="9"/>
                  <a:pt x="50" y="9"/>
                </a:cubicBezTo>
                <a:cubicBezTo>
                  <a:pt x="50" y="9"/>
                  <a:pt x="49" y="9"/>
                  <a:pt x="49" y="8"/>
                </a:cubicBezTo>
                <a:cubicBezTo>
                  <a:pt x="50" y="9"/>
                  <a:pt x="50" y="8"/>
                  <a:pt x="50" y="8"/>
                </a:cubicBezTo>
                <a:cubicBezTo>
                  <a:pt x="50" y="9"/>
                  <a:pt x="50" y="9"/>
                  <a:pt x="50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50" y="9"/>
                  <a:pt x="50" y="9"/>
                  <a:pt x="50" y="9"/>
                </a:cubicBezTo>
                <a:cubicBezTo>
                  <a:pt x="50" y="9"/>
                  <a:pt x="50" y="9"/>
                  <a:pt x="51" y="9"/>
                </a:cubicBezTo>
                <a:cubicBezTo>
                  <a:pt x="51" y="9"/>
                  <a:pt x="50" y="8"/>
                  <a:pt x="51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52" y="8"/>
                  <a:pt x="52" y="8"/>
                  <a:pt x="52" y="8"/>
                </a:cubicBezTo>
                <a:cubicBezTo>
                  <a:pt x="53" y="7"/>
                  <a:pt x="54" y="8"/>
                  <a:pt x="54" y="8"/>
                </a:cubicBezTo>
                <a:cubicBezTo>
                  <a:pt x="54" y="8"/>
                  <a:pt x="53" y="8"/>
                  <a:pt x="53" y="8"/>
                </a:cubicBezTo>
                <a:cubicBezTo>
                  <a:pt x="53" y="9"/>
                  <a:pt x="54" y="9"/>
                  <a:pt x="54" y="9"/>
                </a:cubicBezTo>
                <a:cubicBezTo>
                  <a:pt x="54" y="9"/>
                  <a:pt x="54" y="9"/>
                  <a:pt x="54" y="9"/>
                </a:cubicBezTo>
                <a:cubicBezTo>
                  <a:pt x="55" y="9"/>
                  <a:pt x="55" y="8"/>
                  <a:pt x="55" y="8"/>
                </a:cubicBezTo>
                <a:cubicBezTo>
                  <a:pt x="55" y="8"/>
                  <a:pt x="55" y="8"/>
                  <a:pt x="55" y="9"/>
                </a:cubicBezTo>
                <a:cubicBezTo>
                  <a:pt x="55" y="9"/>
                  <a:pt x="55" y="9"/>
                  <a:pt x="54" y="9"/>
                </a:cubicBezTo>
                <a:cubicBezTo>
                  <a:pt x="55" y="9"/>
                  <a:pt x="54" y="10"/>
                  <a:pt x="55" y="10"/>
                </a:cubicBezTo>
                <a:cubicBezTo>
                  <a:pt x="55" y="9"/>
                  <a:pt x="55" y="9"/>
                  <a:pt x="55" y="8"/>
                </a:cubicBezTo>
                <a:cubicBezTo>
                  <a:pt x="55" y="8"/>
                  <a:pt x="55" y="9"/>
                  <a:pt x="55" y="8"/>
                </a:cubicBezTo>
                <a:cubicBezTo>
                  <a:pt x="56" y="9"/>
                  <a:pt x="55" y="8"/>
                  <a:pt x="56" y="8"/>
                </a:cubicBezTo>
                <a:cubicBezTo>
                  <a:pt x="56" y="8"/>
                  <a:pt x="56" y="9"/>
                  <a:pt x="56" y="9"/>
                </a:cubicBezTo>
                <a:cubicBezTo>
                  <a:pt x="56" y="9"/>
                  <a:pt x="56" y="9"/>
                  <a:pt x="57" y="9"/>
                </a:cubicBezTo>
                <a:cubicBezTo>
                  <a:pt x="57" y="9"/>
                  <a:pt x="57" y="9"/>
                  <a:pt x="57" y="10"/>
                </a:cubicBezTo>
                <a:cubicBezTo>
                  <a:pt x="57" y="9"/>
                  <a:pt x="57" y="9"/>
                  <a:pt x="57" y="9"/>
                </a:cubicBezTo>
                <a:cubicBezTo>
                  <a:pt x="58" y="10"/>
                  <a:pt x="58" y="10"/>
                  <a:pt x="58" y="10"/>
                </a:cubicBezTo>
                <a:cubicBezTo>
                  <a:pt x="58" y="10"/>
                  <a:pt x="58" y="10"/>
                  <a:pt x="58" y="10"/>
                </a:cubicBezTo>
                <a:cubicBezTo>
                  <a:pt x="58" y="10"/>
                  <a:pt x="58" y="10"/>
                  <a:pt x="58" y="10"/>
                </a:cubicBezTo>
                <a:cubicBezTo>
                  <a:pt x="59" y="9"/>
                  <a:pt x="59" y="10"/>
                  <a:pt x="60" y="9"/>
                </a:cubicBezTo>
                <a:cubicBezTo>
                  <a:pt x="60" y="10"/>
                  <a:pt x="60" y="10"/>
                  <a:pt x="60" y="10"/>
                </a:cubicBezTo>
                <a:cubicBezTo>
                  <a:pt x="60" y="10"/>
                  <a:pt x="60" y="10"/>
                  <a:pt x="60" y="10"/>
                </a:cubicBezTo>
                <a:cubicBezTo>
                  <a:pt x="60" y="9"/>
                  <a:pt x="60" y="9"/>
                  <a:pt x="60" y="9"/>
                </a:cubicBezTo>
                <a:cubicBezTo>
                  <a:pt x="60" y="9"/>
                  <a:pt x="59" y="9"/>
                  <a:pt x="59" y="9"/>
                </a:cubicBezTo>
                <a:cubicBezTo>
                  <a:pt x="59" y="9"/>
                  <a:pt x="59" y="9"/>
                  <a:pt x="59" y="9"/>
                </a:cubicBezTo>
                <a:cubicBezTo>
                  <a:pt x="59" y="9"/>
                  <a:pt x="59" y="8"/>
                  <a:pt x="59" y="8"/>
                </a:cubicBezTo>
                <a:cubicBezTo>
                  <a:pt x="59" y="8"/>
                  <a:pt x="59" y="8"/>
                  <a:pt x="59" y="8"/>
                </a:cubicBezTo>
                <a:cubicBezTo>
                  <a:pt x="59" y="8"/>
                  <a:pt x="59" y="8"/>
                  <a:pt x="58" y="8"/>
                </a:cubicBezTo>
                <a:cubicBezTo>
                  <a:pt x="58" y="8"/>
                  <a:pt x="58" y="9"/>
                  <a:pt x="58" y="9"/>
                </a:cubicBezTo>
                <a:cubicBezTo>
                  <a:pt x="58" y="9"/>
                  <a:pt x="58" y="8"/>
                  <a:pt x="58" y="8"/>
                </a:cubicBezTo>
                <a:cubicBezTo>
                  <a:pt x="58" y="9"/>
                  <a:pt x="58" y="8"/>
                  <a:pt x="57" y="8"/>
                </a:cubicBezTo>
                <a:cubicBezTo>
                  <a:pt x="57" y="8"/>
                  <a:pt x="58" y="9"/>
                  <a:pt x="57" y="9"/>
                </a:cubicBezTo>
                <a:cubicBezTo>
                  <a:pt x="57" y="9"/>
                  <a:pt x="57" y="9"/>
                  <a:pt x="57" y="8"/>
                </a:cubicBezTo>
                <a:cubicBezTo>
                  <a:pt x="57" y="8"/>
                  <a:pt x="57" y="8"/>
                  <a:pt x="57" y="8"/>
                </a:cubicBezTo>
                <a:cubicBezTo>
                  <a:pt x="57" y="7"/>
                  <a:pt x="55" y="8"/>
                  <a:pt x="55" y="7"/>
                </a:cubicBezTo>
                <a:cubicBezTo>
                  <a:pt x="55" y="8"/>
                  <a:pt x="55" y="8"/>
                  <a:pt x="55" y="8"/>
                </a:cubicBezTo>
                <a:cubicBezTo>
                  <a:pt x="55" y="8"/>
                  <a:pt x="55" y="7"/>
                  <a:pt x="55" y="7"/>
                </a:cubicBezTo>
                <a:cubicBezTo>
                  <a:pt x="55" y="8"/>
                  <a:pt x="54" y="8"/>
                  <a:pt x="54" y="8"/>
                </a:cubicBezTo>
                <a:cubicBezTo>
                  <a:pt x="54" y="8"/>
                  <a:pt x="54" y="8"/>
                  <a:pt x="54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3" y="7"/>
                  <a:pt x="53" y="7"/>
                  <a:pt x="53" y="7"/>
                </a:cubicBezTo>
                <a:cubicBezTo>
                  <a:pt x="53" y="7"/>
                  <a:pt x="53" y="7"/>
                  <a:pt x="53" y="7"/>
                </a:cubicBezTo>
                <a:cubicBezTo>
                  <a:pt x="52" y="7"/>
                  <a:pt x="52" y="7"/>
                  <a:pt x="52" y="7"/>
                </a:cubicBezTo>
                <a:cubicBezTo>
                  <a:pt x="52" y="7"/>
                  <a:pt x="52" y="7"/>
                  <a:pt x="52" y="7"/>
                </a:cubicBezTo>
                <a:cubicBezTo>
                  <a:pt x="52" y="7"/>
                  <a:pt x="52" y="7"/>
                  <a:pt x="51" y="7"/>
                </a:cubicBezTo>
                <a:cubicBezTo>
                  <a:pt x="51" y="7"/>
                  <a:pt x="51" y="7"/>
                  <a:pt x="51" y="7"/>
                </a:cubicBezTo>
                <a:cubicBezTo>
                  <a:pt x="51" y="7"/>
                  <a:pt x="51" y="7"/>
                  <a:pt x="51" y="7"/>
                </a:cubicBezTo>
                <a:cubicBezTo>
                  <a:pt x="51" y="7"/>
                  <a:pt x="50" y="7"/>
                  <a:pt x="50" y="7"/>
                </a:cubicBezTo>
                <a:cubicBezTo>
                  <a:pt x="50" y="7"/>
                  <a:pt x="50" y="7"/>
                  <a:pt x="50" y="7"/>
                </a:cubicBezTo>
                <a:cubicBezTo>
                  <a:pt x="51" y="7"/>
                  <a:pt x="51" y="6"/>
                  <a:pt x="51" y="7"/>
                </a:cubicBezTo>
                <a:cubicBezTo>
                  <a:pt x="52" y="6"/>
                  <a:pt x="51" y="6"/>
                  <a:pt x="51" y="6"/>
                </a:cubicBezTo>
                <a:cubicBezTo>
                  <a:pt x="51" y="6"/>
                  <a:pt x="51" y="6"/>
                  <a:pt x="52" y="6"/>
                </a:cubicBezTo>
                <a:cubicBezTo>
                  <a:pt x="52" y="6"/>
                  <a:pt x="53" y="6"/>
                  <a:pt x="53" y="6"/>
                </a:cubicBezTo>
                <a:cubicBezTo>
                  <a:pt x="53" y="5"/>
                  <a:pt x="53" y="5"/>
                  <a:pt x="53" y="5"/>
                </a:cubicBezTo>
                <a:cubicBezTo>
                  <a:pt x="53" y="5"/>
                  <a:pt x="54" y="5"/>
                  <a:pt x="55" y="5"/>
                </a:cubicBezTo>
                <a:cubicBezTo>
                  <a:pt x="55" y="5"/>
                  <a:pt x="54" y="5"/>
                  <a:pt x="54" y="5"/>
                </a:cubicBezTo>
                <a:cubicBezTo>
                  <a:pt x="55" y="5"/>
                  <a:pt x="55" y="5"/>
                  <a:pt x="55" y="5"/>
                </a:cubicBezTo>
                <a:cubicBezTo>
                  <a:pt x="54" y="5"/>
                  <a:pt x="54" y="5"/>
                  <a:pt x="54" y="4"/>
                </a:cubicBezTo>
                <a:cubicBezTo>
                  <a:pt x="54" y="4"/>
                  <a:pt x="54" y="4"/>
                  <a:pt x="54" y="4"/>
                </a:cubicBezTo>
                <a:cubicBezTo>
                  <a:pt x="54" y="4"/>
                  <a:pt x="54" y="4"/>
                  <a:pt x="54" y="3"/>
                </a:cubicBezTo>
                <a:cubicBezTo>
                  <a:pt x="53" y="3"/>
                  <a:pt x="53" y="3"/>
                  <a:pt x="53" y="4"/>
                </a:cubicBezTo>
                <a:cubicBezTo>
                  <a:pt x="53" y="4"/>
                  <a:pt x="53" y="4"/>
                  <a:pt x="53" y="4"/>
                </a:cubicBezTo>
                <a:cubicBezTo>
                  <a:pt x="53" y="4"/>
                  <a:pt x="53" y="4"/>
                  <a:pt x="53" y="4"/>
                </a:cubicBezTo>
                <a:cubicBezTo>
                  <a:pt x="53" y="4"/>
                  <a:pt x="53" y="5"/>
                  <a:pt x="53" y="5"/>
                </a:cubicBezTo>
                <a:cubicBezTo>
                  <a:pt x="54" y="7"/>
                  <a:pt x="51" y="5"/>
                  <a:pt x="50" y="6"/>
                </a:cubicBezTo>
                <a:cubicBezTo>
                  <a:pt x="50" y="5"/>
                  <a:pt x="49" y="5"/>
                  <a:pt x="49" y="5"/>
                </a:cubicBezTo>
                <a:cubicBezTo>
                  <a:pt x="49" y="5"/>
                  <a:pt x="48" y="6"/>
                  <a:pt x="49" y="6"/>
                </a:cubicBezTo>
                <a:cubicBezTo>
                  <a:pt x="49" y="6"/>
                  <a:pt x="49" y="6"/>
                  <a:pt x="50" y="6"/>
                </a:cubicBezTo>
                <a:cubicBezTo>
                  <a:pt x="50" y="6"/>
                  <a:pt x="49" y="6"/>
                  <a:pt x="49" y="6"/>
                </a:cubicBezTo>
                <a:cubicBezTo>
                  <a:pt x="49" y="6"/>
                  <a:pt x="49" y="7"/>
                  <a:pt x="49" y="7"/>
                </a:cubicBezTo>
                <a:cubicBezTo>
                  <a:pt x="49" y="6"/>
                  <a:pt x="48" y="5"/>
                  <a:pt x="48" y="5"/>
                </a:cubicBezTo>
                <a:cubicBezTo>
                  <a:pt x="48" y="5"/>
                  <a:pt x="48" y="6"/>
                  <a:pt x="48" y="6"/>
                </a:cubicBezTo>
                <a:cubicBezTo>
                  <a:pt x="48" y="5"/>
                  <a:pt x="48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5"/>
                  <a:pt x="47" y="5"/>
                  <a:pt x="47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6" y="5"/>
                  <a:pt x="47" y="5"/>
                  <a:pt x="47" y="6"/>
                </a:cubicBezTo>
                <a:cubicBezTo>
                  <a:pt x="47" y="6"/>
                  <a:pt x="48" y="6"/>
                  <a:pt x="48" y="6"/>
                </a:cubicBezTo>
                <a:cubicBezTo>
                  <a:pt x="48" y="7"/>
                  <a:pt x="48" y="7"/>
                  <a:pt x="48" y="7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6"/>
                  <a:pt x="47" y="6"/>
                  <a:pt x="46" y="6"/>
                </a:cubicBezTo>
                <a:cubicBezTo>
                  <a:pt x="46" y="6"/>
                  <a:pt x="47" y="6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6" y="5"/>
                  <a:pt x="46" y="6"/>
                  <a:pt x="46" y="6"/>
                </a:cubicBezTo>
                <a:cubicBezTo>
                  <a:pt x="46" y="6"/>
                  <a:pt x="46" y="5"/>
                  <a:pt x="46" y="5"/>
                </a:cubicBezTo>
                <a:cubicBezTo>
                  <a:pt x="46" y="6"/>
                  <a:pt x="46" y="6"/>
                  <a:pt x="45" y="6"/>
                </a:cubicBezTo>
                <a:cubicBezTo>
                  <a:pt x="45" y="6"/>
                  <a:pt x="45" y="5"/>
                  <a:pt x="45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5" y="5"/>
                  <a:pt x="45" y="5"/>
                  <a:pt x="45" y="5"/>
                </a:cubicBezTo>
                <a:cubicBezTo>
                  <a:pt x="44" y="5"/>
                  <a:pt x="44" y="5"/>
                  <a:pt x="43" y="6"/>
                </a:cubicBezTo>
                <a:cubicBezTo>
                  <a:pt x="43" y="6"/>
                  <a:pt x="43" y="6"/>
                  <a:pt x="43" y="6"/>
                </a:cubicBezTo>
                <a:cubicBezTo>
                  <a:pt x="43" y="6"/>
                  <a:pt x="42" y="6"/>
                  <a:pt x="43" y="5"/>
                </a:cubicBezTo>
                <a:cubicBezTo>
                  <a:pt x="42" y="5"/>
                  <a:pt x="42" y="4"/>
                  <a:pt x="42" y="4"/>
                </a:cubicBezTo>
                <a:cubicBezTo>
                  <a:pt x="42" y="5"/>
                  <a:pt x="42" y="5"/>
                  <a:pt x="41" y="6"/>
                </a:cubicBezTo>
                <a:cubicBezTo>
                  <a:pt x="41" y="5"/>
                  <a:pt x="41" y="5"/>
                  <a:pt x="41" y="5"/>
                </a:cubicBezTo>
                <a:cubicBezTo>
                  <a:pt x="41" y="5"/>
                  <a:pt x="41" y="5"/>
                  <a:pt x="41" y="5"/>
                </a:cubicBezTo>
                <a:cubicBezTo>
                  <a:pt x="42" y="4"/>
                  <a:pt x="41" y="4"/>
                  <a:pt x="42" y="4"/>
                </a:cubicBezTo>
                <a:cubicBezTo>
                  <a:pt x="41" y="4"/>
                  <a:pt x="41" y="4"/>
                  <a:pt x="41" y="4"/>
                </a:cubicBezTo>
                <a:cubicBezTo>
                  <a:pt x="40" y="4"/>
                  <a:pt x="39" y="4"/>
                  <a:pt x="38" y="4"/>
                </a:cubicBezTo>
                <a:cubicBezTo>
                  <a:pt x="38" y="4"/>
                  <a:pt x="38" y="4"/>
                  <a:pt x="38" y="4"/>
                </a:cubicBezTo>
                <a:cubicBezTo>
                  <a:pt x="38" y="3"/>
                  <a:pt x="38" y="3"/>
                  <a:pt x="39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3"/>
                  <a:pt x="39" y="3"/>
                  <a:pt x="39" y="2"/>
                </a:cubicBezTo>
                <a:cubicBezTo>
                  <a:pt x="39" y="3"/>
                  <a:pt x="39" y="2"/>
                  <a:pt x="39" y="2"/>
                </a:cubicBezTo>
                <a:cubicBezTo>
                  <a:pt x="39" y="2"/>
                  <a:pt x="39" y="2"/>
                  <a:pt x="39" y="2"/>
                </a:cubicBezTo>
                <a:cubicBezTo>
                  <a:pt x="40" y="2"/>
                  <a:pt x="40" y="2"/>
                  <a:pt x="40" y="2"/>
                </a:cubicBezTo>
                <a:cubicBezTo>
                  <a:pt x="40" y="2"/>
                  <a:pt x="40" y="2"/>
                  <a:pt x="40" y="2"/>
                </a:cubicBezTo>
                <a:cubicBezTo>
                  <a:pt x="40" y="3"/>
                  <a:pt x="40" y="2"/>
                  <a:pt x="40" y="2"/>
                </a:cubicBezTo>
                <a:cubicBezTo>
                  <a:pt x="40" y="2"/>
                  <a:pt x="40" y="3"/>
                  <a:pt x="40" y="3"/>
                </a:cubicBezTo>
                <a:cubicBezTo>
                  <a:pt x="40" y="3"/>
                  <a:pt x="40" y="2"/>
                  <a:pt x="40" y="3"/>
                </a:cubicBezTo>
                <a:cubicBezTo>
                  <a:pt x="40" y="3"/>
                  <a:pt x="40" y="3"/>
                  <a:pt x="40" y="4"/>
                </a:cubicBezTo>
                <a:cubicBezTo>
                  <a:pt x="40" y="3"/>
                  <a:pt x="40" y="3"/>
                  <a:pt x="40" y="2"/>
                </a:cubicBezTo>
                <a:cubicBezTo>
                  <a:pt x="41" y="2"/>
                  <a:pt x="41" y="3"/>
                  <a:pt x="41" y="3"/>
                </a:cubicBezTo>
                <a:cubicBezTo>
                  <a:pt x="41" y="3"/>
                  <a:pt x="41" y="3"/>
                  <a:pt x="42" y="3"/>
                </a:cubicBezTo>
                <a:cubicBezTo>
                  <a:pt x="42" y="3"/>
                  <a:pt x="42" y="3"/>
                  <a:pt x="42" y="3"/>
                </a:cubicBezTo>
                <a:cubicBezTo>
                  <a:pt x="42" y="3"/>
                  <a:pt x="42" y="3"/>
                  <a:pt x="42" y="3"/>
                </a:cubicBezTo>
                <a:cubicBezTo>
                  <a:pt x="42" y="3"/>
                  <a:pt x="43" y="3"/>
                  <a:pt x="43" y="3"/>
                </a:cubicBezTo>
                <a:cubicBezTo>
                  <a:pt x="42" y="3"/>
                  <a:pt x="42" y="3"/>
                  <a:pt x="42" y="3"/>
                </a:cubicBezTo>
                <a:cubicBezTo>
                  <a:pt x="42" y="4"/>
                  <a:pt x="42" y="3"/>
                  <a:pt x="43" y="3"/>
                </a:cubicBezTo>
                <a:cubicBezTo>
                  <a:pt x="43" y="3"/>
                  <a:pt x="43" y="3"/>
                  <a:pt x="43" y="3"/>
                </a:cubicBezTo>
                <a:cubicBezTo>
                  <a:pt x="43" y="3"/>
                  <a:pt x="43" y="3"/>
                  <a:pt x="43" y="3"/>
                </a:cubicBezTo>
                <a:cubicBezTo>
                  <a:pt x="43" y="3"/>
                  <a:pt x="43" y="3"/>
                  <a:pt x="43" y="3"/>
                </a:cubicBezTo>
                <a:cubicBezTo>
                  <a:pt x="44" y="4"/>
                  <a:pt x="43" y="4"/>
                  <a:pt x="43" y="4"/>
                </a:cubicBezTo>
                <a:cubicBezTo>
                  <a:pt x="43" y="5"/>
                  <a:pt x="43" y="5"/>
                  <a:pt x="44" y="5"/>
                </a:cubicBezTo>
                <a:cubicBezTo>
                  <a:pt x="44" y="4"/>
                  <a:pt x="44" y="4"/>
                  <a:pt x="44" y="4"/>
                </a:cubicBezTo>
                <a:cubicBezTo>
                  <a:pt x="44" y="4"/>
                  <a:pt x="44" y="4"/>
                  <a:pt x="44" y="4"/>
                </a:cubicBezTo>
                <a:cubicBezTo>
                  <a:pt x="44" y="4"/>
                  <a:pt x="44" y="3"/>
                  <a:pt x="45" y="3"/>
                </a:cubicBezTo>
                <a:cubicBezTo>
                  <a:pt x="45" y="3"/>
                  <a:pt x="45" y="4"/>
                  <a:pt x="45" y="4"/>
                </a:cubicBezTo>
                <a:cubicBezTo>
                  <a:pt x="45" y="4"/>
                  <a:pt x="45" y="3"/>
                  <a:pt x="46" y="3"/>
                </a:cubicBezTo>
                <a:cubicBezTo>
                  <a:pt x="46" y="3"/>
                  <a:pt x="46" y="4"/>
                  <a:pt x="46" y="4"/>
                </a:cubicBezTo>
                <a:cubicBezTo>
                  <a:pt x="46" y="4"/>
                  <a:pt x="46" y="4"/>
                  <a:pt x="46" y="4"/>
                </a:cubicBezTo>
                <a:cubicBezTo>
                  <a:pt x="46" y="3"/>
                  <a:pt x="47" y="3"/>
                  <a:pt x="47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47" y="3"/>
                  <a:pt x="47" y="3"/>
                  <a:pt x="47" y="3"/>
                </a:cubicBezTo>
                <a:cubicBezTo>
                  <a:pt x="48" y="3"/>
                  <a:pt x="48" y="3"/>
                  <a:pt x="48" y="3"/>
                </a:cubicBezTo>
                <a:cubicBezTo>
                  <a:pt x="48" y="3"/>
                  <a:pt x="48" y="3"/>
                  <a:pt x="48" y="3"/>
                </a:cubicBezTo>
                <a:cubicBezTo>
                  <a:pt x="48" y="3"/>
                  <a:pt x="48" y="3"/>
                  <a:pt x="48" y="3"/>
                </a:cubicBezTo>
                <a:cubicBezTo>
                  <a:pt x="48" y="3"/>
                  <a:pt x="49" y="3"/>
                  <a:pt x="49" y="3"/>
                </a:cubicBezTo>
                <a:cubicBezTo>
                  <a:pt x="49" y="3"/>
                  <a:pt x="49" y="3"/>
                  <a:pt x="49" y="4"/>
                </a:cubicBezTo>
                <a:cubicBezTo>
                  <a:pt x="49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49" y="4"/>
                  <a:pt x="51" y="4"/>
                  <a:pt x="52" y="5"/>
                </a:cubicBezTo>
                <a:cubicBezTo>
                  <a:pt x="52" y="4"/>
                  <a:pt x="52" y="4"/>
                  <a:pt x="52" y="4"/>
                </a:cubicBezTo>
                <a:cubicBezTo>
                  <a:pt x="52" y="5"/>
                  <a:pt x="51" y="4"/>
                  <a:pt x="51" y="4"/>
                </a:cubicBezTo>
                <a:cubicBezTo>
                  <a:pt x="51" y="4"/>
                  <a:pt x="51" y="3"/>
                  <a:pt x="51" y="3"/>
                </a:cubicBezTo>
                <a:cubicBezTo>
                  <a:pt x="51" y="3"/>
                  <a:pt x="51" y="3"/>
                  <a:pt x="51" y="3"/>
                </a:cubicBezTo>
                <a:cubicBezTo>
                  <a:pt x="51" y="3"/>
                  <a:pt x="51" y="3"/>
                  <a:pt x="51" y="3"/>
                </a:cubicBezTo>
                <a:cubicBezTo>
                  <a:pt x="51" y="3"/>
                  <a:pt x="52" y="3"/>
                  <a:pt x="52" y="3"/>
                </a:cubicBezTo>
                <a:cubicBezTo>
                  <a:pt x="52" y="3"/>
                  <a:pt x="52" y="3"/>
                  <a:pt x="51" y="3"/>
                </a:cubicBezTo>
                <a:cubicBezTo>
                  <a:pt x="52" y="3"/>
                  <a:pt x="51" y="4"/>
                  <a:pt x="52" y="4"/>
                </a:cubicBezTo>
                <a:cubicBezTo>
                  <a:pt x="52" y="3"/>
                  <a:pt x="52" y="3"/>
                  <a:pt x="52" y="3"/>
                </a:cubicBezTo>
                <a:cubicBezTo>
                  <a:pt x="52" y="3"/>
                  <a:pt x="52" y="3"/>
                  <a:pt x="53" y="3"/>
                </a:cubicBezTo>
                <a:cubicBezTo>
                  <a:pt x="52" y="3"/>
                  <a:pt x="52" y="3"/>
                  <a:pt x="52" y="3"/>
                </a:cubicBezTo>
                <a:cubicBezTo>
                  <a:pt x="52" y="4"/>
                  <a:pt x="52" y="4"/>
                  <a:pt x="52" y="4"/>
                </a:cubicBezTo>
                <a:cubicBezTo>
                  <a:pt x="53" y="4"/>
                  <a:pt x="53" y="4"/>
                  <a:pt x="53" y="4"/>
                </a:cubicBezTo>
                <a:cubicBezTo>
                  <a:pt x="52" y="3"/>
                  <a:pt x="53" y="3"/>
                  <a:pt x="53" y="2"/>
                </a:cubicBezTo>
                <a:cubicBezTo>
                  <a:pt x="53" y="2"/>
                  <a:pt x="53" y="3"/>
                  <a:pt x="53" y="3"/>
                </a:cubicBezTo>
                <a:cubicBezTo>
                  <a:pt x="53" y="3"/>
                  <a:pt x="53" y="3"/>
                  <a:pt x="54" y="3"/>
                </a:cubicBezTo>
                <a:cubicBezTo>
                  <a:pt x="54" y="3"/>
                  <a:pt x="54" y="3"/>
                  <a:pt x="54" y="3"/>
                </a:cubicBezTo>
                <a:cubicBezTo>
                  <a:pt x="54" y="3"/>
                  <a:pt x="54" y="3"/>
                  <a:pt x="55" y="3"/>
                </a:cubicBezTo>
                <a:cubicBezTo>
                  <a:pt x="55" y="3"/>
                  <a:pt x="55" y="4"/>
                  <a:pt x="55" y="4"/>
                </a:cubicBezTo>
                <a:cubicBezTo>
                  <a:pt x="55" y="4"/>
                  <a:pt x="55" y="4"/>
                  <a:pt x="54" y="4"/>
                </a:cubicBezTo>
                <a:cubicBezTo>
                  <a:pt x="55" y="4"/>
                  <a:pt x="55" y="4"/>
                  <a:pt x="55" y="5"/>
                </a:cubicBezTo>
                <a:cubicBezTo>
                  <a:pt x="55" y="4"/>
                  <a:pt x="55" y="3"/>
                  <a:pt x="55" y="3"/>
                </a:cubicBezTo>
                <a:cubicBezTo>
                  <a:pt x="55" y="3"/>
                  <a:pt x="56" y="3"/>
                  <a:pt x="56" y="3"/>
                </a:cubicBezTo>
                <a:cubicBezTo>
                  <a:pt x="56" y="3"/>
                  <a:pt x="56" y="3"/>
                  <a:pt x="56" y="4"/>
                </a:cubicBezTo>
                <a:cubicBezTo>
                  <a:pt x="56" y="4"/>
                  <a:pt x="56" y="4"/>
                  <a:pt x="55" y="4"/>
                </a:cubicBezTo>
                <a:cubicBezTo>
                  <a:pt x="56" y="5"/>
                  <a:pt x="55" y="5"/>
                  <a:pt x="56" y="6"/>
                </a:cubicBezTo>
                <a:cubicBezTo>
                  <a:pt x="56" y="6"/>
                  <a:pt x="56" y="5"/>
                  <a:pt x="56" y="5"/>
                </a:cubicBezTo>
                <a:cubicBezTo>
                  <a:pt x="56" y="6"/>
                  <a:pt x="56" y="5"/>
                  <a:pt x="57" y="6"/>
                </a:cubicBezTo>
                <a:cubicBezTo>
                  <a:pt x="57" y="5"/>
                  <a:pt x="56" y="5"/>
                  <a:pt x="56" y="5"/>
                </a:cubicBezTo>
                <a:cubicBezTo>
                  <a:pt x="57" y="5"/>
                  <a:pt x="57" y="5"/>
                  <a:pt x="57" y="5"/>
                </a:cubicBezTo>
                <a:cubicBezTo>
                  <a:pt x="58" y="5"/>
                  <a:pt x="57" y="5"/>
                  <a:pt x="58" y="6"/>
                </a:cubicBezTo>
                <a:cubicBezTo>
                  <a:pt x="58" y="5"/>
                  <a:pt x="58" y="5"/>
                  <a:pt x="58" y="5"/>
                </a:cubicBezTo>
                <a:cubicBezTo>
                  <a:pt x="58" y="5"/>
                  <a:pt x="58" y="5"/>
                  <a:pt x="59" y="5"/>
                </a:cubicBezTo>
                <a:cubicBezTo>
                  <a:pt x="59" y="5"/>
                  <a:pt x="59" y="5"/>
                  <a:pt x="59" y="6"/>
                </a:cubicBezTo>
                <a:cubicBezTo>
                  <a:pt x="58" y="5"/>
                  <a:pt x="58" y="5"/>
                  <a:pt x="58" y="6"/>
                </a:cubicBezTo>
                <a:cubicBezTo>
                  <a:pt x="59" y="6"/>
                  <a:pt x="59" y="6"/>
                  <a:pt x="59" y="6"/>
                </a:cubicBezTo>
                <a:cubicBezTo>
                  <a:pt x="59" y="6"/>
                  <a:pt x="59" y="5"/>
                  <a:pt x="59" y="5"/>
                </a:cubicBezTo>
                <a:cubicBezTo>
                  <a:pt x="60" y="5"/>
                  <a:pt x="59" y="5"/>
                  <a:pt x="60" y="6"/>
                </a:cubicBezTo>
                <a:cubicBezTo>
                  <a:pt x="60" y="5"/>
                  <a:pt x="61" y="6"/>
                  <a:pt x="60" y="6"/>
                </a:cubicBezTo>
                <a:cubicBezTo>
                  <a:pt x="61" y="6"/>
                  <a:pt x="61" y="6"/>
                  <a:pt x="61" y="5"/>
                </a:cubicBezTo>
                <a:cubicBezTo>
                  <a:pt x="61" y="6"/>
                  <a:pt x="62" y="5"/>
                  <a:pt x="62" y="6"/>
                </a:cubicBezTo>
                <a:cubicBezTo>
                  <a:pt x="62" y="6"/>
                  <a:pt x="62" y="6"/>
                  <a:pt x="62" y="6"/>
                </a:cubicBezTo>
                <a:cubicBezTo>
                  <a:pt x="62" y="6"/>
                  <a:pt x="62" y="6"/>
                  <a:pt x="62" y="6"/>
                </a:cubicBezTo>
                <a:cubicBezTo>
                  <a:pt x="62" y="6"/>
                  <a:pt x="62" y="6"/>
                  <a:pt x="62" y="6"/>
                </a:cubicBezTo>
                <a:cubicBezTo>
                  <a:pt x="62" y="6"/>
                  <a:pt x="62" y="6"/>
                  <a:pt x="62" y="6"/>
                </a:cubicBezTo>
                <a:cubicBezTo>
                  <a:pt x="62" y="6"/>
                  <a:pt x="63" y="6"/>
                  <a:pt x="63" y="6"/>
                </a:cubicBezTo>
                <a:cubicBezTo>
                  <a:pt x="63" y="6"/>
                  <a:pt x="63" y="6"/>
                  <a:pt x="63" y="6"/>
                </a:cubicBezTo>
                <a:cubicBezTo>
                  <a:pt x="63" y="6"/>
                  <a:pt x="63" y="6"/>
                  <a:pt x="63" y="7"/>
                </a:cubicBezTo>
                <a:cubicBezTo>
                  <a:pt x="64" y="7"/>
                  <a:pt x="63" y="6"/>
                  <a:pt x="64" y="6"/>
                </a:cubicBezTo>
                <a:cubicBezTo>
                  <a:pt x="64" y="7"/>
                  <a:pt x="64" y="7"/>
                  <a:pt x="64" y="7"/>
                </a:cubicBezTo>
                <a:cubicBezTo>
                  <a:pt x="64" y="7"/>
                  <a:pt x="64" y="7"/>
                  <a:pt x="64" y="7"/>
                </a:cubicBezTo>
                <a:cubicBezTo>
                  <a:pt x="64" y="7"/>
                  <a:pt x="64" y="7"/>
                  <a:pt x="65" y="7"/>
                </a:cubicBezTo>
                <a:cubicBezTo>
                  <a:pt x="65" y="7"/>
                  <a:pt x="65" y="7"/>
                  <a:pt x="65" y="7"/>
                </a:cubicBezTo>
                <a:cubicBezTo>
                  <a:pt x="65" y="7"/>
                  <a:pt x="65" y="7"/>
                  <a:pt x="65" y="8"/>
                </a:cubicBezTo>
                <a:cubicBezTo>
                  <a:pt x="66" y="8"/>
                  <a:pt x="65" y="7"/>
                  <a:pt x="66" y="7"/>
                </a:cubicBezTo>
                <a:cubicBezTo>
                  <a:pt x="66" y="8"/>
                  <a:pt x="65" y="8"/>
                  <a:pt x="66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66" y="8"/>
                  <a:pt x="66" y="7"/>
                  <a:pt x="66" y="7"/>
                </a:cubicBezTo>
                <a:cubicBezTo>
                  <a:pt x="67" y="7"/>
                  <a:pt x="67" y="8"/>
                  <a:pt x="67" y="8"/>
                </a:cubicBezTo>
                <a:cubicBezTo>
                  <a:pt x="67" y="7"/>
                  <a:pt x="67" y="7"/>
                  <a:pt x="67" y="7"/>
                </a:cubicBezTo>
                <a:cubicBezTo>
                  <a:pt x="67" y="7"/>
                  <a:pt x="67" y="7"/>
                  <a:pt x="67" y="7"/>
                </a:cubicBezTo>
                <a:cubicBezTo>
                  <a:pt x="67" y="7"/>
                  <a:pt x="68" y="7"/>
                  <a:pt x="68" y="7"/>
                </a:cubicBezTo>
                <a:cubicBezTo>
                  <a:pt x="68" y="7"/>
                  <a:pt x="68" y="7"/>
                  <a:pt x="68" y="7"/>
                </a:cubicBezTo>
                <a:cubicBezTo>
                  <a:pt x="68" y="7"/>
                  <a:pt x="68" y="7"/>
                  <a:pt x="68" y="8"/>
                </a:cubicBezTo>
                <a:cubicBezTo>
                  <a:pt x="68" y="8"/>
                  <a:pt x="68" y="8"/>
                  <a:pt x="68" y="8"/>
                </a:cubicBezTo>
                <a:cubicBezTo>
                  <a:pt x="68" y="8"/>
                  <a:pt x="68" y="9"/>
                  <a:pt x="68" y="9"/>
                </a:cubicBezTo>
                <a:cubicBezTo>
                  <a:pt x="69" y="9"/>
                  <a:pt x="68" y="8"/>
                  <a:pt x="68" y="8"/>
                </a:cubicBezTo>
                <a:cubicBezTo>
                  <a:pt x="69" y="8"/>
                  <a:pt x="69" y="8"/>
                  <a:pt x="69" y="9"/>
                </a:cubicBezTo>
                <a:cubicBezTo>
                  <a:pt x="69" y="9"/>
                  <a:pt x="69" y="9"/>
                  <a:pt x="69" y="9"/>
                </a:cubicBezTo>
                <a:cubicBezTo>
                  <a:pt x="69" y="9"/>
                  <a:pt x="69" y="9"/>
                  <a:pt x="69" y="9"/>
                </a:cubicBezTo>
                <a:cubicBezTo>
                  <a:pt x="69" y="9"/>
                  <a:pt x="70" y="10"/>
                  <a:pt x="69" y="10"/>
                </a:cubicBezTo>
                <a:cubicBezTo>
                  <a:pt x="69" y="10"/>
                  <a:pt x="69" y="10"/>
                  <a:pt x="69" y="10"/>
                </a:cubicBezTo>
                <a:cubicBezTo>
                  <a:pt x="69" y="10"/>
                  <a:pt x="69" y="11"/>
                  <a:pt x="69" y="11"/>
                </a:cubicBezTo>
                <a:cubicBezTo>
                  <a:pt x="69" y="10"/>
                  <a:pt x="69" y="10"/>
                  <a:pt x="69" y="10"/>
                </a:cubicBezTo>
                <a:cubicBezTo>
                  <a:pt x="70" y="10"/>
                  <a:pt x="70" y="10"/>
                  <a:pt x="70" y="10"/>
                </a:cubicBezTo>
                <a:cubicBezTo>
                  <a:pt x="70" y="10"/>
                  <a:pt x="70" y="10"/>
                  <a:pt x="69" y="10"/>
                </a:cubicBezTo>
                <a:cubicBezTo>
                  <a:pt x="70" y="10"/>
                  <a:pt x="70" y="10"/>
                  <a:pt x="70" y="10"/>
                </a:cubicBezTo>
                <a:cubicBezTo>
                  <a:pt x="70" y="10"/>
                  <a:pt x="70" y="9"/>
                  <a:pt x="71" y="9"/>
                </a:cubicBezTo>
                <a:cubicBezTo>
                  <a:pt x="70" y="10"/>
                  <a:pt x="70" y="10"/>
                  <a:pt x="71" y="10"/>
                </a:cubicBezTo>
                <a:cubicBezTo>
                  <a:pt x="71" y="10"/>
                  <a:pt x="71" y="10"/>
                  <a:pt x="71" y="10"/>
                </a:cubicBezTo>
                <a:cubicBezTo>
                  <a:pt x="71" y="10"/>
                  <a:pt x="72" y="10"/>
                  <a:pt x="72" y="11"/>
                </a:cubicBezTo>
                <a:cubicBezTo>
                  <a:pt x="72" y="11"/>
                  <a:pt x="72" y="10"/>
                  <a:pt x="72" y="10"/>
                </a:cubicBezTo>
                <a:cubicBezTo>
                  <a:pt x="73" y="10"/>
                  <a:pt x="73" y="11"/>
                  <a:pt x="73" y="11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11"/>
                  <a:pt x="73" y="11"/>
                  <a:pt x="74" y="11"/>
                </a:cubicBezTo>
                <a:cubicBezTo>
                  <a:pt x="74" y="11"/>
                  <a:pt x="74" y="11"/>
                  <a:pt x="74" y="11"/>
                </a:cubicBezTo>
                <a:cubicBezTo>
                  <a:pt x="74" y="11"/>
                  <a:pt x="74" y="11"/>
                  <a:pt x="74" y="11"/>
                </a:cubicBezTo>
                <a:cubicBezTo>
                  <a:pt x="74" y="11"/>
                  <a:pt x="74" y="12"/>
                  <a:pt x="74" y="12"/>
                </a:cubicBezTo>
                <a:cubicBezTo>
                  <a:pt x="74" y="11"/>
                  <a:pt x="74" y="11"/>
                  <a:pt x="74" y="11"/>
                </a:cubicBezTo>
                <a:cubicBezTo>
                  <a:pt x="74" y="11"/>
                  <a:pt x="75" y="11"/>
                  <a:pt x="75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12"/>
                  <a:pt x="75" y="12"/>
                  <a:pt x="75" y="12"/>
                </a:cubicBezTo>
                <a:cubicBezTo>
                  <a:pt x="76" y="12"/>
                  <a:pt x="76" y="11"/>
                  <a:pt x="77" y="12"/>
                </a:cubicBezTo>
                <a:cubicBezTo>
                  <a:pt x="77" y="12"/>
                  <a:pt x="77" y="12"/>
                  <a:pt x="77" y="11"/>
                </a:cubicBezTo>
                <a:cubicBezTo>
                  <a:pt x="76" y="11"/>
                  <a:pt x="76" y="12"/>
                  <a:pt x="76" y="11"/>
                </a:cubicBezTo>
                <a:cubicBezTo>
                  <a:pt x="76" y="11"/>
                  <a:pt x="76" y="11"/>
                  <a:pt x="76" y="11"/>
                </a:cubicBezTo>
                <a:cubicBezTo>
                  <a:pt x="76" y="11"/>
                  <a:pt x="77" y="11"/>
                  <a:pt x="77" y="11"/>
                </a:cubicBezTo>
                <a:cubicBezTo>
                  <a:pt x="77" y="11"/>
                  <a:pt x="77" y="11"/>
                  <a:pt x="77" y="1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0"/>
                  <a:pt x="78" y="10"/>
                  <a:pt x="78" y="10"/>
                </a:cubicBezTo>
                <a:cubicBezTo>
                  <a:pt x="78" y="10"/>
                  <a:pt x="78" y="10"/>
                  <a:pt x="78" y="10"/>
                </a:cubicBezTo>
                <a:cubicBezTo>
                  <a:pt x="78" y="9"/>
                  <a:pt x="78" y="10"/>
                  <a:pt x="77" y="10"/>
                </a:cubicBezTo>
                <a:cubicBezTo>
                  <a:pt x="77" y="10"/>
                  <a:pt x="77" y="9"/>
                  <a:pt x="77" y="9"/>
                </a:cubicBezTo>
                <a:cubicBezTo>
                  <a:pt x="77" y="9"/>
                  <a:pt x="77" y="9"/>
                  <a:pt x="77" y="9"/>
                </a:cubicBezTo>
                <a:cubicBezTo>
                  <a:pt x="77" y="9"/>
                  <a:pt x="77" y="9"/>
                  <a:pt x="77" y="9"/>
                </a:cubicBezTo>
                <a:cubicBezTo>
                  <a:pt x="77" y="9"/>
                  <a:pt x="77" y="10"/>
                  <a:pt x="77" y="10"/>
                </a:cubicBezTo>
                <a:cubicBezTo>
                  <a:pt x="76" y="10"/>
                  <a:pt x="76" y="10"/>
                  <a:pt x="76" y="10"/>
                </a:cubicBezTo>
                <a:cubicBezTo>
                  <a:pt x="76" y="10"/>
                  <a:pt x="76" y="10"/>
                  <a:pt x="76" y="11"/>
                </a:cubicBezTo>
                <a:cubicBezTo>
                  <a:pt x="76" y="11"/>
                  <a:pt x="76" y="11"/>
                  <a:pt x="76" y="11"/>
                </a:cubicBezTo>
                <a:cubicBezTo>
                  <a:pt x="76" y="11"/>
                  <a:pt x="76" y="11"/>
                  <a:pt x="76" y="10"/>
                </a:cubicBezTo>
                <a:cubicBezTo>
                  <a:pt x="76" y="10"/>
                  <a:pt x="76" y="10"/>
                  <a:pt x="76" y="9"/>
                </a:cubicBezTo>
                <a:cubicBezTo>
                  <a:pt x="76" y="9"/>
                  <a:pt x="76" y="9"/>
                  <a:pt x="76" y="9"/>
                </a:cubicBezTo>
                <a:cubicBezTo>
                  <a:pt x="75" y="8"/>
                  <a:pt x="75" y="8"/>
                  <a:pt x="74" y="8"/>
                </a:cubicBezTo>
                <a:cubicBezTo>
                  <a:pt x="74" y="9"/>
                  <a:pt x="74" y="10"/>
                  <a:pt x="74" y="10"/>
                </a:cubicBezTo>
                <a:cubicBezTo>
                  <a:pt x="73" y="9"/>
                  <a:pt x="72" y="9"/>
                  <a:pt x="71" y="9"/>
                </a:cubicBezTo>
                <a:cubicBezTo>
                  <a:pt x="71" y="9"/>
                  <a:pt x="72" y="9"/>
                  <a:pt x="71" y="10"/>
                </a:cubicBezTo>
                <a:cubicBezTo>
                  <a:pt x="71" y="9"/>
                  <a:pt x="71" y="9"/>
                  <a:pt x="71" y="9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8"/>
                  <a:pt x="72" y="8"/>
                  <a:pt x="72" y="8"/>
                </a:cubicBezTo>
                <a:cubicBezTo>
                  <a:pt x="72" y="8"/>
                  <a:pt x="72" y="8"/>
                  <a:pt x="72" y="8"/>
                </a:cubicBezTo>
                <a:cubicBezTo>
                  <a:pt x="72" y="8"/>
                  <a:pt x="72" y="8"/>
                  <a:pt x="72" y="8"/>
                </a:cubicBezTo>
                <a:cubicBezTo>
                  <a:pt x="72" y="8"/>
                  <a:pt x="72" y="8"/>
                  <a:pt x="73" y="8"/>
                </a:cubicBezTo>
                <a:cubicBezTo>
                  <a:pt x="73" y="8"/>
                  <a:pt x="73" y="8"/>
                  <a:pt x="73" y="8"/>
                </a:cubicBezTo>
                <a:cubicBezTo>
                  <a:pt x="73" y="8"/>
                  <a:pt x="73" y="8"/>
                  <a:pt x="73" y="8"/>
                </a:cubicBezTo>
                <a:cubicBezTo>
                  <a:pt x="73" y="8"/>
                  <a:pt x="73" y="8"/>
                  <a:pt x="73" y="8"/>
                </a:cubicBezTo>
                <a:cubicBezTo>
                  <a:pt x="72" y="8"/>
                  <a:pt x="73" y="7"/>
                  <a:pt x="72" y="7"/>
                </a:cubicBezTo>
                <a:cubicBezTo>
                  <a:pt x="72" y="7"/>
                  <a:pt x="72" y="7"/>
                  <a:pt x="72" y="7"/>
                </a:cubicBezTo>
                <a:cubicBezTo>
                  <a:pt x="72" y="7"/>
                  <a:pt x="71" y="7"/>
                  <a:pt x="71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0" y="6"/>
                  <a:pt x="70" y="6"/>
                  <a:pt x="69" y="6"/>
                </a:cubicBezTo>
                <a:cubicBezTo>
                  <a:pt x="69" y="6"/>
                  <a:pt x="69" y="6"/>
                  <a:pt x="69" y="5"/>
                </a:cubicBezTo>
                <a:cubicBezTo>
                  <a:pt x="69" y="6"/>
                  <a:pt x="69" y="6"/>
                  <a:pt x="69" y="6"/>
                </a:cubicBezTo>
                <a:cubicBezTo>
                  <a:pt x="68" y="6"/>
                  <a:pt x="68" y="6"/>
                  <a:pt x="67" y="5"/>
                </a:cubicBezTo>
                <a:cubicBezTo>
                  <a:pt x="67" y="6"/>
                  <a:pt x="67" y="6"/>
                  <a:pt x="67" y="6"/>
                </a:cubicBezTo>
                <a:cubicBezTo>
                  <a:pt x="67" y="6"/>
                  <a:pt x="67" y="6"/>
                  <a:pt x="67" y="5"/>
                </a:cubicBezTo>
                <a:cubicBezTo>
                  <a:pt x="67" y="5"/>
                  <a:pt x="67" y="6"/>
                  <a:pt x="66" y="6"/>
                </a:cubicBezTo>
                <a:cubicBezTo>
                  <a:pt x="66" y="5"/>
                  <a:pt x="66" y="5"/>
                  <a:pt x="66" y="5"/>
                </a:cubicBezTo>
                <a:cubicBezTo>
                  <a:pt x="66" y="5"/>
                  <a:pt x="66" y="5"/>
                  <a:pt x="66" y="5"/>
                </a:cubicBezTo>
                <a:cubicBezTo>
                  <a:pt x="65" y="5"/>
                  <a:pt x="66" y="5"/>
                  <a:pt x="65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5" y="5"/>
                  <a:pt x="65" y="5"/>
                  <a:pt x="65" y="5"/>
                </a:cubicBezTo>
                <a:cubicBezTo>
                  <a:pt x="65" y="5"/>
                  <a:pt x="65" y="5"/>
                  <a:pt x="65" y="4"/>
                </a:cubicBezTo>
                <a:cubicBezTo>
                  <a:pt x="65" y="4"/>
                  <a:pt x="65" y="4"/>
                  <a:pt x="64" y="5"/>
                </a:cubicBezTo>
                <a:cubicBezTo>
                  <a:pt x="64" y="4"/>
                  <a:pt x="62" y="4"/>
                  <a:pt x="62" y="4"/>
                </a:cubicBezTo>
                <a:cubicBezTo>
                  <a:pt x="62" y="4"/>
                  <a:pt x="61" y="4"/>
                  <a:pt x="61" y="4"/>
                </a:cubicBezTo>
                <a:cubicBezTo>
                  <a:pt x="61" y="4"/>
                  <a:pt x="60" y="4"/>
                  <a:pt x="60" y="4"/>
                </a:cubicBezTo>
                <a:cubicBezTo>
                  <a:pt x="60" y="4"/>
                  <a:pt x="60" y="4"/>
                  <a:pt x="60" y="3"/>
                </a:cubicBezTo>
                <a:cubicBezTo>
                  <a:pt x="60" y="3"/>
                  <a:pt x="60" y="3"/>
                  <a:pt x="60" y="3"/>
                </a:cubicBezTo>
                <a:cubicBezTo>
                  <a:pt x="59" y="3"/>
                  <a:pt x="60" y="3"/>
                  <a:pt x="59" y="3"/>
                </a:cubicBezTo>
                <a:cubicBezTo>
                  <a:pt x="59" y="3"/>
                  <a:pt x="59" y="3"/>
                  <a:pt x="59" y="3"/>
                </a:cubicBezTo>
                <a:cubicBezTo>
                  <a:pt x="59" y="3"/>
                  <a:pt x="60" y="4"/>
                  <a:pt x="59" y="4"/>
                </a:cubicBezTo>
                <a:cubicBezTo>
                  <a:pt x="59" y="4"/>
                  <a:pt x="59" y="4"/>
                  <a:pt x="59" y="3"/>
                </a:cubicBezTo>
                <a:cubicBezTo>
                  <a:pt x="59" y="3"/>
                  <a:pt x="59" y="3"/>
                  <a:pt x="59" y="3"/>
                </a:cubicBezTo>
                <a:cubicBezTo>
                  <a:pt x="59" y="3"/>
                  <a:pt x="59" y="3"/>
                  <a:pt x="59" y="3"/>
                </a:cubicBezTo>
                <a:cubicBezTo>
                  <a:pt x="58" y="3"/>
                  <a:pt x="58" y="3"/>
                  <a:pt x="58" y="3"/>
                </a:cubicBezTo>
                <a:cubicBezTo>
                  <a:pt x="58" y="2"/>
                  <a:pt x="58" y="2"/>
                  <a:pt x="58" y="2"/>
                </a:cubicBezTo>
                <a:cubicBezTo>
                  <a:pt x="58" y="2"/>
                  <a:pt x="58" y="2"/>
                  <a:pt x="58" y="2"/>
                </a:cubicBezTo>
                <a:cubicBezTo>
                  <a:pt x="59" y="2"/>
                  <a:pt x="59" y="2"/>
                  <a:pt x="59" y="2"/>
                </a:cubicBezTo>
                <a:cubicBezTo>
                  <a:pt x="59" y="1"/>
                  <a:pt x="59" y="1"/>
                  <a:pt x="60" y="1"/>
                </a:cubicBezTo>
                <a:cubicBezTo>
                  <a:pt x="59" y="1"/>
                  <a:pt x="60" y="1"/>
                  <a:pt x="60" y="2"/>
                </a:cubicBezTo>
                <a:cubicBezTo>
                  <a:pt x="59" y="2"/>
                  <a:pt x="59" y="1"/>
                  <a:pt x="59" y="1"/>
                </a:cubicBezTo>
                <a:cubicBezTo>
                  <a:pt x="59" y="2"/>
                  <a:pt x="59" y="2"/>
                  <a:pt x="59" y="2"/>
                </a:cubicBezTo>
                <a:cubicBezTo>
                  <a:pt x="59" y="2"/>
                  <a:pt x="59" y="2"/>
                  <a:pt x="60" y="2"/>
                </a:cubicBezTo>
                <a:cubicBezTo>
                  <a:pt x="60" y="2"/>
                  <a:pt x="60" y="2"/>
                  <a:pt x="60" y="2"/>
                </a:cubicBezTo>
                <a:cubicBezTo>
                  <a:pt x="59" y="3"/>
                  <a:pt x="59" y="2"/>
                  <a:pt x="59" y="2"/>
                </a:cubicBezTo>
                <a:cubicBezTo>
                  <a:pt x="59" y="3"/>
                  <a:pt x="59" y="3"/>
                  <a:pt x="59" y="3"/>
                </a:cubicBezTo>
                <a:cubicBezTo>
                  <a:pt x="59" y="3"/>
                  <a:pt x="60" y="3"/>
                  <a:pt x="60" y="3"/>
                </a:cubicBezTo>
                <a:cubicBezTo>
                  <a:pt x="60" y="3"/>
                  <a:pt x="60" y="3"/>
                  <a:pt x="60" y="3"/>
                </a:cubicBezTo>
                <a:cubicBezTo>
                  <a:pt x="60" y="2"/>
                  <a:pt x="60" y="2"/>
                  <a:pt x="60" y="2"/>
                </a:cubicBezTo>
                <a:cubicBezTo>
                  <a:pt x="60" y="2"/>
                  <a:pt x="60" y="2"/>
                  <a:pt x="60" y="2"/>
                </a:cubicBezTo>
                <a:cubicBezTo>
                  <a:pt x="60" y="1"/>
                  <a:pt x="60" y="1"/>
                  <a:pt x="60" y="1"/>
                </a:cubicBezTo>
                <a:cubicBezTo>
                  <a:pt x="60" y="1"/>
                  <a:pt x="60" y="1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61" y="1"/>
                  <a:pt x="62" y="1"/>
                  <a:pt x="62" y="2"/>
                </a:cubicBezTo>
                <a:cubicBezTo>
                  <a:pt x="62" y="2"/>
                  <a:pt x="61" y="2"/>
                  <a:pt x="61" y="2"/>
                </a:cubicBezTo>
                <a:cubicBezTo>
                  <a:pt x="62" y="2"/>
                  <a:pt x="61" y="2"/>
                  <a:pt x="62" y="1"/>
                </a:cubicBezTo>
                <a:cubicBezTo>
                  <a:pt x="62" y="1"/>
                  <a:pt x="62" y="2"/>
                  <a:pt x="62" y="2"/>
                </a:cubicBezTo>
                <a:cubicBezTo>
                  <a:pt x="62" y="2"/>
                  <a:pt x="62" y="2"/>
                  <a:pt x="62" y="2"/>
                </a:cubicBezTo>
                <a:cubicBezTo>
                  <a:pt x="62" y="3"/>
                  <a:pt x="62" y="3"/>
                  <a:pt x="62" y="3"/>
                </a:cubicBezTo>
                <a:cubicBezTo>
                  <a:pt x="62" y="3"/>
                  <a:pt x="62" y="3"/>
                  <a:pt x="62" y="2"/>
                </a:cubicBezTo>
                <a:cubicBezTo>
                  <a:pt x="62" y="3"/>
                  <a:pt x="62" y="3"/>
                  <a:pt x="62" y="3"/>
                </a:cubicBezTo>
                <a:cubicBezTo>
                  <a:pt x="62" y="3"/>
                  <a:pt x="63" y="3"/>
                  <a:pt x="63" y="2"/>
                </a:cubicBezTo>
                <a:cubicBezTo>
                  <a:pt x="63" y="2"/>
                  <a:pt x="63" y="2"/>
                  <a:pt x="63" y="2"/>
                </a:cubicBezTo>
                <a:cubicBezTo>
                  <a:pt x="63" y="2"/>
                  <a:pt x="63" y="2"/>
                  <a:pt x="63" y="1"/>
                </a:cubicBezTo>
                <a:cubicBezTo>
                  <a:pt x="63" y="1"/>
                  <a:pt x="63" y="1"/>
                  <a:pt x="63" y="1"/>
                </a:cubicBezTo>
                <a:cubicBezTo>
                  <a:pt x="63" y="2"/>
                  <a:pt x="63" y="2"/>
                  <a:pt x="63" y="2"/>
                </a:cubicBezTo>
                <a:cubicBezTo>
                  <a:pt x="64" y="2"/>
                  <a:pt x="64" y="3"/>
                  <a:pt x="64" y="2"/>
                </a:cubicBezTo>
                <a:cubicBezTo>
                  <a:pt x="64" y="3"/>
                  <a:pt x="65" y="2"/>
                  <a:pt x="65" y="3"/>
                </a:cubicBezTo>
                <a:cubicBezTo>
                  <a:pt x="65" y="3"/>
                  <a:pt x="65" y="3"/>
                  <a:pt x="65" y="3"/>
                </a:cubicBezTo>
                <a:cubicBezTo>
                  <a:pt x="65" y="3"/>
                  <a:pt x="65" y="3"/>
                  <a:pt x="65" y="3"/>
                </a:cubicBezTo>
                <a:cubicBezTo>
                  <a:pt x="65" y="3"/>
                  <a:pt x="65" y="2"/>
                  <a:pt x="66" y="2"/>
                </a:cubicBezTo>
                <a:cubicBezTo>
                  <a:pt x="66" y="3"/>
                  <a:pt x="65" y="3"/>
                  <a:pt x="65" y="4"/>
                </a:cubicBezTo>
                <a:cubicBezTo>
                  <a:pt x="65" y="4"/>
                  <a:pt x="65" y="4"/>
                  <a:pt x="66" y="4"/>
                </a:cubicBezTo>
                <a:cubicBezTo>
                  <a:pt x="66" y="4"/>
                  <a:pt x="66" y="3"/>
                  <a:pt x="66" y="3"/>
                </a:cubicBezTo>
                <a:cubicBezTo>
                  <a:pt x="66" y="3"/>
                  <a:pt x="66" y="4"/>
                  <a:pt x="67" y="3"/>
                </a:cubicBezTo>
                <a:cubicBezTo>
                  <a:pt x="67" y="3"/>
                  <a:pt x="67" y="3"/>
                  <a:pt x="67" y="4"/>
                </a:cubicBezTo>
                <a:cubicBezTo>
                  <a:pt x="67" y="3"/>
                  <a:pt x="67" y="3"/>
                  <a:pt x="67" y="3"/>
                </a:cubicBezTo>
                <a:cubicBezTo>
                  <a:pt x="68" y="3"/>
                  <a:pt x="68" y="3"/>
                  <a:pt x="69" y="3"/>
                </a:cubicBezTo>
                <a:cubicBezTo>
                  <a:pt x="68" y="3"/>
                  <a:pt x="69" y="3"/>
                  <a:pt x="69" y="3"/>
                </a:cubicBezTo>
                <a:cubicBezTo>
                  <a:pt x="69" y="3"/>
                  <a:pt x="69" y="3"/>
                  <a:pt x="69" y="3"/>
                </a:cubicBezTo>
                <a:cubicBezTo>
                  <a:pt x="69" y="4"/>
                  <a:pt x="69" y="4"/>
                  <a:pt x="70" y="4"/>
                </a:cubicBezTo>
                <a:cubicBezTo>
                  <a:pt x="70" y="4"/>
                  <a:pt x="70" y="3"/>
                  <a:pt x="70" y="3"/>
                </a:cubicBezTo>
                <a:cubicBezTo>
                  <a:pt x="70" y="4"/>
                  <a:pt x="70" y="4"/>
                  <a:pt x="70" y="4"/>
                </a:cubicBezTo>
                <a:cubicBezTo>
                  <a:pt x="70" y="4"/>
                  <a:pt x="70" y="4"/>
                  <a:pt x="71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1" y="4"/>
                  <a:pt x="72" y="4"/>
                  <a:pt x="72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3" y="5"/>
                  <a:pt x="73" y="5"/>
                </a:cubicBezTo>
                <a:cubicBezTo>
                  <a:pt x="73" y="5"/>
                  <a:pt x="73" y="5"/>
                  <a:pt x="73" y="5"/>
                </a:cubicBezTo>
                <a:cubicBezTo>
                  <a:pt x="73" y="5"/>
                  <a:pt x="73" y="5"/>
                  <a:pt x="73" y="5"/>
                </a:cubicBezTo>
                <a:cubicBezTo>
                  <a:pt x="73" y="5"/>
                  <a:pt x="74" y="5"/>
                  <a:pt x="74" y="5"/>
                </a:cubicBezTo>
                <a:cubicBezTo>
                  <a:pt x="74" y="5"/>
                  <a:pt x="74" y="5"/>
                  <a:pt x="74" y="6"/>
                </a:cubicBezTo>
                <a:cubicBezTo>
                  <a:pt x="74" y="6"/>
                  <a:pt x="74" y="5"/>
                  <a:pt x="75" y="5"/>
                </a:cubicBezTo>
                <a:cubicBezTo>
                  <a:pt x="75" y="6"/>
                  <a:pt x="75" y="6"/>
                  <a:pt x="75" y="6"/>
                </a:cubicBezTo>
                <a:cubicBezTo>
                  <a:pt x="75" y="6"/>
                  <a:pt x="76" y="6"/>
                  <a:pt x="77" y="7"/>
                </a:cubicBezTo>
                <a:cubicBezTo>
                  <a:pt x="77" y="7"/>
                  <a:pt x="77" y="7"/>
                  <a:pt x="77" y="7"/>
                </a:cubicBezTo>
                <a:cubicBezTo>
                  <a:pt x="78" y="7"/>
                  <a:pt x="78" y="7"/>
                  <a:pt x="78" y="7"/>
                </a:cubicBezTo>
                <a:cubicBezTo>
                  <a:pt x="78" y="7"/>
                  <a:pt x="79" y="7"/>
                  <a:pt x="79" y="6"/>
                </a:cubicBezTo>
                <a:cubicBezTo>
                  <a:pt x="80" y="6"/>
                  <a:pt x="80" y="6"/>
                  <a:pt x="80" y="7"/>
                </a:cubicBezTo>
                <a:cubicBezTo>
                  <a:pt x="80" y="7"/>
                  <a:pt x="80" y="6"/>
                  <a:pt x="79" y="6"/>
                </a:cubicBezTo>
                <a:cubicBezTo>
                  <a:pt x="80" y="7"/>
                  <a:pt x="79" y="7"/>
                  <a:pt x="79" y="8"/>
                </a:cubicBezTo>
                <a:cubicBezTo>
                  <a:pt x="79" y="8"/>
                  <a:pt x="80" y="8"/>
                  <a:pt x="80" y="8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8"/>
                  <a:pt x="81" y="8"/>
                  <a:pt x="81" y="8"/>
                </a:cubicBezTo>
                <a:cubicBezTo>
                  <a:pt x="81" y="8"/>
                  <a:pt x="81" y="7"/>
                  <a:pt x="81" y="7"/>
                </a:cubicBezTo>
                <a:cubicBezTo>
                  <a:pt x="81" y="7"/>
                  <a:pt x="80" y="7"/>
                  <a:pt x="80" y="7"/>
                </a:cubicBezTo>
                <a:cubicBezTo>
                  <a:pt x="81" y="7"/>
                  <a:pt x="80" y="6"/>
                  <a:pt x="80" y="6"/>
                </a:cubicBezTo>
                <a:cubicBezTo>
                  <a:pt x="80" y="6"/>
                  <a:pt x="81" y="6"/>
                  <a:pt x="81" y="6"/>
                </a:cubicBezTo>
                <a:cubicBezTo>
                  <a:pt x="81" y="6"/>
                  <a:pt x="80" y="6"/>
                  <a:pt x="80" y="6"/>
                </a:cubicBezTo>
                <a:cubicBezTo>
                  <a:pt x="81" y="7"/>
                  <a:pt x="81" y="7"/>
                  <a:pt x="82" y="7"/>
                </a:cubicBezTo>
                <a:cubicBezTo>
                  <a:pt x="82" y="7"/>
                  <a:pt x="81" y="7"/>
                  <a:pt x="82" y="6"/>
                </a:cubicBezTo>
                <a:cubicBezTo>
                  <a:pt x="82" y="6"/>
                  <a:pt x="82" y="6"/>
                  <a:pt x="83" y="6"/>
                </a:cubicBezTo>
                <a:cubicBezTo>
                  <a:pt x="83" y="6"/>
                  <a:pt x="82" y="6"/>
                  <a:pt x="83" y="6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6"/>
                  <a:pt x="84" y="6"/>
                  <a:pt x="84" y="6"/>
                </a:cubicBezTo>
                <a:cubicBezTo>
                  <a:pt x="83" y="6"/>
                  <a:pt x="84" y="5"/>
                  <a:pt x="83" y="5"/>
                </a:cubicBezTo>
                <a:cubicBezTo>
                  <a:pt x="83" y="5"/>
                  <a:pt x="83" y="5"/>
                  <a:pt x="83" y="5"/>
                </a:cubicBezTo>
                <a:cubicBezTo>
                  <a:pt x="83" y="5"/>
                  <a:pt x="83" y="5"/>
                  <a:pt x="83" y="5"/>
                </a:cubicBezTo>
                <a:cubicBezTo>
                  <a:pt x="83" y="5"/>
                  <a:pt x="83" y="5"/>
                  <a:pt x="83" y="5"/>
                </a:cubicBezTo>
                <a:cubicBezTo>
                  <a:pt x="83" y="5"/>
                  <a:pt x="82" y="5"/>
                  <a:pt x="82" y="5"/>
                </a:cubicBezTo>
                <a:cubicBezTo>
                  <a:pt x="82" y="5"/>
                  <a:pt x="82" y="5"/>
                  <a:pt x="82" y="5"/>
                </a:cubicBezTo>
                <a:cubicBezTo>
                  <a:pt x="82" y="4"/>
                  <a:pt x="82" y="4"/>
                  <a:pt x="81" y="4"/>
                </a:cubicBezTo>
                <a:cubicBezTo>
                  <a:pt x="81" y="4"/>
                  <a:pt x="81" y="4"/>
                  <a:pt x="81" y="5"/>
                </a:cubicBezTo>
                <a:cubicBezTo>
                  <a:pt x="81" y="4"/>
                  <a:pt x="81" y="4"/>
                  <a:pt x="80" y="4"/>
                </a:cubicBezTo>
                <a:cubicBezTo>
                  <a:pt x="80" y="4"/>
                  <a:pt x="81" y="4"/>
                  <a:pt x="81" y="4"/>
                </a:cubicBezTo>
                <a:cubicBezTo>
                  <a:pt x="81" y="4"/>
                  <a:pt x="80" y="4"/>
                  <a:pt x="80" y="4"/>
                </a:cubicBezTo>
                <a:cubicBezTo>
                  <a:pt x="80" y="3"/>
                  <a:pt x="78" y="3"/>
                  <a:pt x="78" y="2"/>
                </a:cubicBezTo>
                <a:cubicBezTo>
                  <a:pt x="78" y="3"/>
                  <a:pt x="78" y="3"/>
                  <a:pt x="78" y="3"/>
                </a:cubicBezTo>
                <a:cubicBezTo>
                  <a:pt x="78" y="3"/>
                  <a:pt x="78" y="3"/>
                  <a:pt x="77" y="3"/>
                </a:cubicBezTo>
                <a:cubicBezTo>
                  <a:pt x="77" y="2"/>
                  <a:pt x="78" y="3"/>
                  <a:pt x="78" y="2"/>
                </a:cubicBezTo>
                <a:cubicBezTo>
                  <a:pt x="77" y="2"/>
                  <a:pt x="77" y="2"/>
                  <a:pt x="77" y="2"/>
                </a:cubicBezTo>
                <a:cubicBezTo>
                  <a:pt x="77" y="2"/>
                  <a:pt x="77" y="2"/>
                  <a:pt x="77" y="2"/>
                </a:cubicBezTo>
                <a:cubicBezTo>
                  <a:pt x="77" y="2"/>
                  <a:pt x="77" y="2"/>
                  <a:pt x="77" y="2"/>
                </a:cubicBezTo>
                <a:cubicBezTo>
                  <a:pt x="77" y="2"/>
                  <a:pt x="77" y="2"/>
                  <a:pt x="77" y="2"/>
                </a:cubicBezTo>
                <a:cubicBezTo>
                  <a:pt x="77" y="1"/>
                  <a:pt x="76" y="2"/>
                  <a:pt x="76" y="1"/>
                </a:cubicBezTo>
                <a:cubicBezTo>
                  <a:pt x="76" y="1"/>
                  <a:pt x="76" y="1"/>
                  <a:pt x="76" y="1"/>
                </a:cubicBezTo>
                <a:cubicBezTo>
                  <a:pt x="75" y="1"/>
                  <a:pt x="76" y="1"/>
                  <a:pt x="75" y="1"/>
                </a:cubicBezTo>
                <a:cubicBezTo>
                  <a:pt x="75" y="1"/>
                  <a:pt x="75" y="1"/>
                  <a:pt x="75" y="1"/>
                </a:cubicBezTo>
                <a:cubicBezTo>
                  <a:pt x="75" y="1"/>
                  <a:pt x="74" y="1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1"/>
                  <a:pt x="73" y="1"/>
                  <a:pt x="72" y="1"/>
                </a:cubicBezTo>
                <a:cubicBezTo>
                  <a:pt x="72" y="1"/>
                  <a:pt x="72" y="1"/>
                  <a:pt x="72" y="1"/>
                </a:cubicBezTo>
                <a:cubicBezTo>
                  <a:pt x="72" y="1"/>
                  <a:pt x="72" y="1"/>
                  <a:pt x="71" y="1"/>
                </a:cubicBezTo>
                <a:cubicBezTo>
                  <a:pt x="71" y="1"/>
                  <a:pt x="71" y="1"/>
                  <a:pt x="71" y="1"/>
                </a:cubicBezTo>
                <a:cubicBezTo>
                  <a:pt x="71" y="1"/>
                  <a:pt x="71" y="1"/>
                  <a:pt x="70" y="1"/>
                </a:cubicBezTo>
                <a:cubicBezTo>
                  <a:pt x="70" y="1"/>
                  <a:pt x="70" y="1"/>
                  <a:pt x="70" y="1"/>
                </a:cubicBezTo>
                <a:cubicBezTo>
                  <a:pt x="70" y="1"/>
                  <a:pt x="70" y="1"/>
                  <a:pt x="70" y="1"/>
                </a:cubicBezTo>
                <a:cubicBezTo>
                  <a:pt x="70" y="1"/>
                  <a:pt x="70" y="1"/>
                  <a:pt x="69" y="1"/>
                </a:cubicBezTo>
                <a:cubicBezTo>
                  <a:pt x="69" y="1"/>
                  <a:pt x="69" y="1"/>
                  <a:pt x="69" y="1"/>
                </a:cubicBezTo>
                <a:cubicBezTo>
                  <a:pt x="69" y="0"/>
                  <a:pt x="69" y="1"/>
                  <a:pt x="69" y="1"/>
                </a:cubicBezTo>
                <a:cubicBezTo>
                  <a:pt x="69" y="0"/>
                  <a:pt x="68" y="1"/>
                  <a:pt x="68" y="0"/>
                </a:cubicBezTo>
                <a:cubicBezTo>
                  <a:pt x="68" y="1"/>
                  <a:pt x="68" y="1"/>
                  <a:pt x="67" y="1"/>
                </a:cubicBezTo>
                <a:cubicBezTo>
                  <a:pt x="68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1"/>
                  <a:pt x="67" y="1"/>
                </a:cubicBezTo>
                <a:cubicBezTo>
                  <a:pt x="67" y="1"/>
                  <a:pt x="67" y="1"/>
                  <a:pt x="67" y="1"/>
                </a:cubicBezTo>
                <a:cubicBezTo>
                  <a:pt x="67" y="1"/>
                  <a:pt x="66" y="0"/>
                  <a:pt x="6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75" y="0"/>
                  <a:pt x="75" y="0"/>
                  <a:pt x="75" y="0"/>
                </a:cubicBezTo>
                <a:cubicBezTo>
                  <a:pt x="75" y="0"/>
                  <a:pt x="75" y="0"/>
                  <a:pt x="76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8" y="0"/>
                  <a:pt x="78" y="0"/>
                  <a:pt x="78" y="0"/>
                </a:cubicBezTo>
                <a:cubicBezTo>
                  <a:pt x="78" y="0"/>
                  <a:pt x="78" y="0"/>
                  <a:pt x="78" y="1"/>
                </a:cubicBezTo>
                <a:cubicBezTo>
                  <a:pt x="79" y="1"/>
                  <a:pt x="79" y="0"/>
                  <a:pt x="79" y="0"/>
                </a:cubicBezTo>
                <a:cubicBezTo>
                  <a:pt x="79" y="0"/>
                  <a:pt x="79" y="0"/>
                  <a:pt x="79" y="1"/>
                </a:cubicBezTo>
                <a:cubicBezTo>
                  <a:pt x="80" y="0"/>
                  <a:pt x="80" y="1"/>
                  <a:pt x="81" y="1"/>
                </a:cubicBezTo>
                <a:cubicBezTo>
                  <a:pt x="81" y="1"/>
                  <a:pt x="81" y="1"/>
                  <a:pt x="81" y="1"/>
                </a:cubicBezTo>
                <a:cubicBezTo>
                  <a:pt x="81" y="1"/>
                  <a:pt x="81" y="1"/>
                  <a:pt x="81" y="1"/>
                </a:cubicBezTo>
                <a:cubicBezTo>
                  <a:pt x="81" y="0"/>
                  <a:pt x="81" y="0"/>
                  <a:pt x="81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3" y="0"/>
                  <a:pt x="83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214" y="0"/>
                  <a:pt x="214" y="0"/>
                  <a:pt x="214" y="0"/>
                </a:cubicBezTo>
                <a:cubicBezTo>
                  <a:pt x="214" y="123"/>
                  <a:pt x="214" y="123"/>
                  <a:pt x="214" y="123"/>
                </a:cubicBezTo>
                <a:cubicBezTo>
                  <a:pt x="214" y="123"/>
                  <a:pt x="214" y="123"/>
                  <a:pt x="214" y="123"/>
                </a:cubicBezTo>
                <a:close/>
                <a:moveTo>
                  <a:pt x="77" y="1"/>
                </a:moveTo>
                <a:cubicBezTo>
                  <a:pt x="77" y="1"/>
                  <a:pt x="77" y="1"/>
                  <a:pt x="77" y="1"/>
                </a:cubicBezTo>
                <a:cubicBezTo>
                  <a:pt x="77" y="1"/>
                  <a:pt x="76" y="1"/>
                  <a:pt x="77" y="1"/>
                </a:cubicBezTo>
                <a:cubicBezTo>
                  <a:pt x="77" y="1"/>
                  <a:pt x="78" y="1"/>
                  <a:pt x="77" y="1"/>
                </a:cubicBezTo>
                <a:close/>
                <a:moveTo>
                  <a:pt x="78" y="1"/>
                </a:moveTo>
                <a:cubicBezTo>
                  <a:pt x="78" y="1"/>
                  <a:pt x="78" y="1"/>
                  <a:pt x="78" y="1"/>
                </a:cubicBezTo>
                <a:cubicBezTo>
                  <a:pt x="78" y="1"/>
                  <a:pt x="78" y="1"/>
                  <a:pt x="78" y="2"/>
                </a:cubicBezTo>
                <a:cubicBezTo>
                  <a:pt x="78" y="2"/>
                  <a:pt x="78" y="2"/>
                  <a:pt x="78" y="2"/>
                </a:cubicBezTo>
                <a:cubicBezTo>
                  <a:pt x="79" y="1"/>
                  <a:pt x="78" y="1"/>
                  <a:pt x="78" y="1"/>
                </a:cubicBezTo>
                <a:close/>
                <a:moveTo>
                  <a:pt x="80" y="2"/>
                </a:moveTo>
                <a:cubicBezTo>
                  <a:pt x="80" y="2"/>
                  <a:pt x="80" y="2"/>
                  <a:pt x="80" y="2"/>
                </a:cubicBezTo>
                <a:cubicBezTo>
                  <a:pt x="80" y="2"/>
                  <a:pt x="79" y="1"/>
                  <a:pt x="79" y="2"/>
                </a:cubicBezTo>
                <a:cubicBezTo>
                  <a:pt x="79" y="2"/>
                  <a:pt x="80" y="2"/>
                  <a:pt x="80" y="3"/>
                </a:cubicBezTo>
                <a:cubicBezTo>
                  <a:pt x="80" y="2"/>
                  <a:pt x="80" y="3"/>
                  <a:pt x="80" y="2"/>
                </a:cubicBezTo>
                <a:close/>
                <a:moveTo>
                  <a:pt x="81" y="2"/>
                </a:moveTo>
                <a:cubicBezTo>
                  <a:pt x="81" y="3"/>
                  <a:pt x="81" y="3"/>
                  <a:pt x="81" y="3"/>
                </a:cubicBezTo>
                <a:cubicBezTo>
                  <a:pt x="81" y="3"/>
                  <a:pt x="81" y="3"/>
                  <a:pt x="81" y="3"/>
                </a:cubicBezTo>
                <a:cubicBezTo>
                  <a:pt x="81" y="3"/>
                  <a:pt x="81" y="3"/>
                  <a:pt x="81" y="3"/>
                </a:cubicBezTo>
                <a:cubicBezTo>
                  <a:pt x="81" y="3"/>
                  <a:pt x="81" y="3"/>
                  <a:pt x="81" y="3"/>
                </a:cubicBezTo>
                <a:cubicBezTo>
                  <a:pt x="81" y="3"/>
                  <a:pt x="81" y="2"/>
                  <a:pt x="81" y="2"/>
                </a:cubicBezTo>
                <a:close/>
                <a:moveTo>
                  <a:pt x="61" y="2"/>
                </a:moveTo>
                <a:cubicBezTo>
                  <a:pt x="61" y="2"/>
                  <a:pt x="60" y="2"/>
                  <a:pt x="61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2"/>
                  <a:pt x="61" y="2"/>
                  <a:pt x="61" y="2"/>
                </a:cubicBezTo>
                <a:close/>
                <a:moveTo>
                  <a:pt x="62" y="3"/>
                </a:moveTo>
                <a:cubicBezTo>
                  <a:pt x="61" y="3"/>
                  <a:pt x="61" y="3"/>
                  <a:pt x="61" y="3"/>
                </a:cubicBezTo>
                <a:cubicBezTo>
                  <a:pt x="61" y="3"/>
                  <a:pt x="61" y="3"/>
                  <a:pt x="62" y="3"/>
                </a:cubicBezTo>
                <a:cubicBezTo>
                  <a:pt x="62" y="3"/>
                  <a:pt x="62" y="3"/>
                  <a:pt x="62" y="3"/>
                </a:cubicBezTo>
                <a:close/>
                <a:moveTo>
                  <a:pt x="67" y="5"/>
                </a:moveTo>
                <a:cubicBezTo>
                  <a:pt x="67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74" y="8"/>
                </a:moveTo>
                <a:cubicBezTo>
                  <a:pt x="73" y="8"/>
                  <a:pt x="74" y="9"/>
                  <a:pt x="74" y="9"/>
                </a:cubicBezTo>
                <a:cubicBezTo>
                  <a:pt x="74" y="9"/>
                  <a:pt x="74" y="8"/>
                  <a:pt x="74" y="8"/>
                </a:cubicBezTo>
                <a:close/>
                <a:moveTo>
                  <a:pt x="74" y="8"/>
                </a:moveTo>
                <a:cubicBezTo>
                  <a:pt x="74" y="8"/>
                  <a:pt x="74" y="8"/>
                  <a:pt x="74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8"/>
                  <a:pt x="75" y="8"/>
                  <a:pt x="74" y="8"/>
                </a:cubicBezTo>
                <a:close/>
                <a:moveTo>
                  <a:pt x="51" y="4"/>
                </a:moveTo>
                <a:cubicBezTo>
                  <a:pt x="51" y="4"/>
                  <a:pt x="51" y="4"/>
                  <a:pt x="51" y="4"/>
                </a:cubicBezTo>
                <a:cubicBezTo>
                  <a:pt x="51" y="4"/>
                  <a:pt x="51" y="4"/>
                  <a:pt x="51" y="4"/>
                </a:cubicBezTo>
                <a:close/>
                <a:moveTo>
                  <a:pt x="39" y="3"/>
                </a:moveTo>
                <a:cubicBezTo>
                  <a:pt x="39" y="3"/>
                  <a:pt x="39" y="2"/>
                  <a:pt x="39" y="3"/>
                </a:cubicBezTo>
                <a:cubicBezTo>
                  <a:pt x="39" y="3"/>
                  <a:pt x="39" y="3"/>
                  <a:pt x="39" y="3"/>
                </a:cubicBezTo>
                <a:cubicBezTo>
                  <a:pt x="39" y="3"/>
                  <a:pt x="39" y="3"/>
                  <a:pt x="39" y="3"/>
                </a:cubicBezTo>
                <a:close/>
                <a:moveTo>
                  <a:pt x="42" y="5"/>
                </a:moveTo>
                <a:cubicBezTo>
                  <a:pt x="41" y="5"/>
                  <a:pt x="41" y="5"/>
                  <a:pt x="41" y="5"/>
                </a:cubicBezTo>
                <a:cubicBezTo>
                  <a:pt x="41" y="5"/>
                  <a:pt x="41" y="5"/>
                  <a:pt x="42" y="5"/>
                </a:cubicBezTo>
                <a:cubicBezTo>
                  <a:pt x="41" y="5"/>
                  <a:pt x="42" y="5"/>
                  <a:pt x="42" y="5"/>
                </a:cubicBezTo>
                <a:close/>
                <a:moveTo>
                  <a:pt x="43" y="4"/>
                </a:moveTo>
                <a:cubicBezTo>
                  <a:pt x="43" y="4"/>
                  <a:pt x="43" y="4"/>
                  <a:pt x="43" y="4"/>
                </a:cubicBezTo>
                <a:cubicBezTo>
                  <a:pt x="43" y="5"/>
                  <a:pt x="43" y="5"/>
                  <a:pt x="43" y="5"/>
                </a:cubicBezTo>
                <a:cubicBezTo>
                  <a:pt x="43" y="5"/>
                  <a:pt x="43" y="5"/>
                  <a:pt x="43" y="4"/>
                </a:cubicBezTo>
                <a:close/>
                <a:moveTo>
                  <a:pt x="48" y="4"/>
                </a:moveTo>
                <a:cubicBezTo>
                  <a:pt x="48" y="4"/>
                  <a:pt x="48" y="4"/>
                  <a:pt x="47" y="4"/>
                </a:cubicBezTo>
                <a:cubicBezTo>
                  <a:pt x="48" y="4"/>
                  <a:pt x="48" y="4"/>
                  <a:pt x="48" y="4"/>
                </a:cubicBezTo>
                <a:close/>
                <a:moveTo>
                  <a:pt x="53" y="4"/>
                </a:moveTo>
                <a:cubicBezTo>
                  <a:pt x="52" y="4"/>
                  <a:pt x="52" y="4"/>
                  <a:pt x="52" y="4"/>
                </a:cubicBezTo>
                <a:cubicBezTo>
                  <a:pt x="52" y="4"/>
                  <a:pt x="52" y="5"/>
                  <a:pt x="52" y="5"/>
                </a:cubicBezTo>
                <a:cubicBezTo>
                  <a:pt x="53" y="5"/>
                  <a:pt x="53" y="5"/>
                  <a:pt x="53" y="4"/>
                </a:cubicBezTo>
                <a:close/>
                <a:moveTo>
                  <a:pt x="55" y="7"/>
                </a:moveTo>
                <a:cubicBezTo>
                  <a:pt x="55" y="7"/>
                  <a:pt x="55" y="7"/>
                  <a:pt x="54" y="7"/>
                </a:cubicBezTo>
                <a:cubicBezTo>
                  <a:pt x="54" y="7"/>
                  <a:pt x="54" y="7"/>
                  <a:pt x="55" y="7"/>
                </a:cubicBezTo>
                <a:cubicBezTo>
                  <a:pt x="55" y="7"/>
                  <a:pt x="55" y="7"/>
                  <a:pt x="55" y="7"/>
                </a:cubicBezTo>
                <a:close/>
                <a:moveTo>
                  <a:pt x="58" y="8"/>
                </a:moveTo>
                <a:cubicBezTo>
                  <a:pt x="58" y="8"/>
                  <a:pt x="58" y="8"/>
                  <a:pt x="57" y="8"/>
                </a:cubicBezTo>
                <a:cubicBezTo>
                  <a:pt x="57" y="8"/>
                  <a:pt x="58" y="8"/>
                  <a:pt x="58" y="8"/>
                </a:cubicBezTo>
                <a:cubicBezTo>
                  <a:pt x="58" y="8"/>
                  <a:pt x="58" y="8"/>
                  <a:pt x="58" y="8"/>
                </a:cubicBezTo>
                <a:close/>
                <a:moveTo>
                  <a:pt x="38" y="10"/>
                </a:moveTo>
                <a:cubicBezTo>
                  <a:pt x="37" y="10"/>
                  <a:pt x="37" y="10"/>
                  <a:pt x="37" y="11"/>
                </a:cubicBezTo>
                <a:cubicBezTo>
                  <a:pt x="37" y="11"/>
                  <a:pt x="37" y="11"/>
                  <a:pt x="38" y="11"/>
                </a:cubicBezTo>
                <a:cubicBezTo>
                  <a:pt x="38" y="10"/>
                  <a:pt x="38" y="10"/>
                  <a:pt x="38" y="10"/>
                </a:cubicBezTo>
                <a:close/>
                <a:moveTo>
                  <a:pt x="39" y="10"/>
                </a:moveTo>
                <a:cubicBezTo>
                  <a:pt x="39" y="11"/>
                  <a:pt x="39" y="11"/>
                  <a:pt x="40" y="11"/>
                </a:cubicBezTo>
                <a:cubicBezTo>
                  <a:pt x="40" y="11"/>
                  <a:pt x="40" y="10"/>
                  <a:pt x="39" y="10"/>
                </a:cubicBezTo>
                <a:close/>
                <a:moveTo>
                  <a:pt x="65" y="21"/>
                </a:moveTo>
                <a:cubicBezTo>
                  <a:pt x="65" y="21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lose/>
                <a:moveTo>
                  <a:pt x="64" y="20"/>
                </a:move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4" y="20"/>
                  <a:pt x="64" y="20"/>
                </a:cubicBezTo>
                <a:close/>
                <a:moveTo>
                  <a:pt x="63" y="21"/>
                </a:moveTo>
                <a:cubicBezTo>
                  <a:pt x="64" y="21"/>
                  <a:pt x="64" y="22"/>
                  <a:pt x="64" y="22"/>
                </a:cubicBezTo>
                <a:cubicBezTo>
                  <a:pt x="64" y="21"/>
                  <a:pt x="64" y="21"/>
                  <a:pt x="63" y="21"/>
                </a:cubicBezTo>
                <a:cubicBezTo>
                  <a:pt x="63" y="21"/>
                  <a:pt x="63" y="21"/>
                  <a:pt x="63" y="21"/>
                </a:cubicBezTo>
                <a:close/>
                <a:moveTo>
                  <a:pt x="63" y="22"/>
                </a:moveTo>
                <a:cubicBezTo>
                  <a:pt x="63" y="22"/>
                  <a:pt x="63" y="22"/>
                  <a:pt x="63" y="22"/>
                </a:cubicBezTo>
                <a:cubicBezTo>
                  <a:pt x="63" y="22"/>
                  <a:pt x="63" y="22"/>
                  <a:pt x="63" y="22"/>
                </a:cubicBezTo>
                <a:close/>
                <a:moveTo>
                  <a:pt x="86" y="31"/>
                </a:moveTo>
                <a:cubicBezTo>
                  <a:pt x="86" y="31"/>
                  <a:pt x="86" y="31"/>
                  <a:pt x="86" y="31"/>
                </a:cubicBezTo>
                <a:cubicBezTo>
                  <a:pt x="86" y="31"/>
                  <a:pt x="86" y="31"/>
                  <a:pt x="85" y="31"/>
                </a:cubicBezTo>
                <a:cubicBezTo>
                  <a:pt x="85" y="31"/>
                  <a:pt x="85" y="31"/>
                  <a:pt x="86" y="31"/>
                </a:cubicBezTo>
                <a:close/>
                <a:moveTo>
                  <a:pt x="114" y="2"/>
                </a:moveTo>
                <a:cubicBezTo>
                  <a:pt x="114" y="1"/>
                  <a:pt x="114" y="1"/>
                  <a:pt x="113" y="1"/>
                </a:cubicBezTo>
                <a:cubicBezTo>
                  <a:pt x="113" y="2"/>
                  <a:pt x="113" y="2"/>
                  <a:pt x="114" y="2"/>
                </a:cubicBezTo>
                <a:close/>
                <a:moveTo>
                  <a:pt x="112" y="46"/>
                </a:moveTo>
                <a:cubicBezTo>
                  <a:pt x="112" y="46"/>
                  <a:pt x="112" y="46"/>
                  <a:pt x="112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46"/>
                  <a:pt x="112" y="46"/>
                  <a:pt x="112" y="46"/>
                </a:cubicBezTo>
                <a:close/>
                <a:moveTo>
                  <a:pt x="110" y="44"/>
                </a:moveTo>
                <a:cubicBezTo>
                  <a:pt x="110" y="44"/>
                  <a:pt x="110" y="44"/>
                  <a:pt x="111" y="44"/>
                </a:cubicBezTo>
                <a:cubicBezTo>
                  <a:pt x="111" y="44"/>
                  <a:pt x="111" y="44"/>
                  <a:pt x="111" y="44"/>
                </a:cubicBezTo>
                <a:cubicBezTo>
                  <a:pt x="111" y="44"/>
                  <a:pt x="110" y="43"/>
                  <a:pt x="110" y="43"/>
                </a:cubicBezTo>
                <a:cubicBezTo>
                  <a:pt x="110" y="43"/>
                  <a:pt x="110" y="43"/>
                  <a:pt x="110" y="43"/>
                </a:cubicBezTo>
                <a:cubicBezTo>
                  <a:pt x="110" y="43"/>
                  <a:pt x="110" y="43"/>
                  <a:pt x="109" y="43"/>
                </a:cubicBezTo>
                <a:cubicBezTo>
                  <a:pt x="109" y="43"/>
                  <a:pt x="110" y="43"/>
                  <a:pt x="110" y="44"/>
                </a:cubicBezTo>
                <a:close/>
                <a:moveTo>
                  <a:pt x="109" y="42"/>
                </a:moveTo>
                <a:cubicBezTo>
                  <a:pt x="109" y="43"/>
                  <a:pt x="109" y="43"/>
                  <a:pt x="109" y="42"/>
                </a:cubicBezTo>
                <a:cubicBezTo>
                  <a:pt x="109" y="43"/>
                  <a:pt x="109" y="42"/>
                  <a:pt x="109" y="42"/>
                </a:cubicBezTo>
                <a:cubicBezTo>
                  <a:pt x="109" y="42"/>
                  <a:pt x="109" y="42"/>
                  <a:pt x="109" y="42"/>
                </a:cubicBezTo>
                <a:close/>
                <a:moveTo>
                  <a:pt x="107" y="42"/>
                </a:moveTo>
                <a:cubicBezTo>
                  <a:pt x="108" y="42"/>
                  <a:pt x="108" y="42"/>
                  <a:pt x="108" y="42"/>
                </a:cubicBezTo>
                <a:cubicBezTo>
                  <a:pt x="108" y="42"/>
                  <a:pt x="108" y="42"/>
                  <a:pt x="108" y="42"/>
                </a:cubicBezTo>
                <a:cubicBezTo>
                  <a:pt x="108" y="42"/>
                  <a:pt x="108" y="42"/>
                  <a:pt x="108" y="41"/>
                </a:cubicBezTo>
                <a:cubicBezTo>
                  <a:pt x="108" y="42"/>
                  <a:pt x="107" y="41"/>
                  <a:pt x="107" y="42"/>
                </a:cubicBezTo>
                <a:close/>
                <a:moveTo>
                  <a:pt x="106" y="3"/>
                </a:moveTo>
                <a:cubicBezTo>
                  <a:pt x="106" y="3"/>
                  <a:pt x="106" y="3"/>
                  <a:pt x="106" y="3"/>
                </a:cubicBezTo>
                <a:cubicBezTo>
                  <a:pt x="106" y="3"/>
                  <a:pt x="107" y="3"/>
                  <a:pt x="107" y="3"/>
                </a:cubicBezTo>
                <a:cubicBezTo>
                  <a:pt x="106" y="3"/>
                  <a:pt x="106" y="3"/>
                  <a:pt x="106" y="3"/>
                </a:cubicBezTo>
                <a:cubicBezTo>
                  <a:pt x="106" y="3"/>
                  <a:pt x="106" y="3"/>
                  <a:pt x="106" y="3"/>
                </a:cubicBezTo>
                <a:cubicBezTo>
                  <a:pt x="106" y="3"/>
                  <a:pt x="106" y="3"/>
                  <a:pt x="106" y="3"/>
                </a:cubicBezTo>
                <a:close/>
                <a:moveTo>
                  <a:pt x="101" y="1"/>
                </a:moveTo>
                <a:cubicBezTo>
                  <a:pt x="102" y="1"/>
                  <a:pt x="102" y="1"/>
                  <a:pt x="102" y="1"/>
                </a:cubicBezTo>
                <a:cubicBezTo>
                  <a:pt x="103" y="1"/>
                  <a:pt x="103" y="1"/>
                  <a:pt x="103" y="1"/>
                </a:cubicBezTo>
                <a:cubicBezTo>
                  <a:pt x="103" y="1"/>
                  <a:pt x="103" y="1"/>
                  <a:pt x="103" y="1"/>
                </a:cubicBezTo>
                <a:cubicBezTo>
                  <a:pt x="103" y="1"/>
                  <a:pt x="103" y="1"/>
                  <a:pt x="103" y="1"/>
                </a:cubicBezTo>
                <a:cubicBezTo>
                  <a:pt x="103" y="1"/>
                  <a:pt x="103" y="1"/>
                  <a:pt x="103" y="1"/>
                </a:cubicBezTo>
                <a:cubicBezTo>
                  <a:pt x="103" y="1"/>
                  <a:pt x="102" y="1"/>
                  <a:pt x="102" y="0"/>
                </a:cubicBezTo>
                <a:cubicBezTo>
                  <a:pt x="102" y="0"/>
                  <a:pt x="102" y="1"/>
                  <a:pt x="101" y="0"/>
                </a:cubicBezTo>
                <a:cubicBezTo>
                  <a:pt x="101" y="1"/>
                  <a:pt x="101" y="1"/>
                  <a:pt x="101" y="1"/>
                </a:cubicBezTo>
                <a:close/>
                <a:moveTo>
                  <a:pt x="102" y="3"/>
                </a:moveTo>
                <a:cubicBezTo>
                  <a:pt x="102" y="3"/>
                  <a:pt x="102" y="2"/>
                  <a:pt x="101" y="2"/>
                </a:cubicBezTo>
                <a:cubicBezTo>
                  <a:pt x="101" y="2"/>
                  <a:pt x="101" y="2"/>
                  <a:pt x="101" y="3"/>
                </a:cubicBezTo>
                <a:cubicBezTo>
                  <a:pt x="102" y="2"/>
                  <a:pt x="102" y="3"/>
                  <a:pt x="102" y="3"/>
                </a:cubicBezTo>
                <a:cubicBezTo>
                  <a:pt x="102" y="3"/>
                  <a:pt x="102" y="3"/>
                  <a:pt x="102" y="3"/>
                </a:cubicBezTo>
                <a:close/>
                <a:moveTo>
                  <a:pt x="101" y="1"/>
                </a:moveTo>
                <a:cubicBezTo>
                  <a:pt x="101" y="1"/>
                  <a:pt x="101" y="1"/>
                  <a:pt x="101" y="1"/>
                </a:cubicBezTo>
                <a:cubicBezTo>
                  <a:pt x="101" y="1"/>
                  <a:pt x="101" y="0"/>
                  <a:pt x="101" y="1"/>
                </a:cubicBezTo>
                <a:close/>
                <a:moveTo>
                  <a:pt x="100" y="3"/>
                </a:moveTo>
                <a:cubicBezTo>
                  <a:pt x="100" y="3"/>
                  <a:pt x="100" y="4"/>
                  <a:pt x="100" y="4"/>
                </a:cubicBezTo>
                <a:cubicBezTo>
                  <a:pt x="100" y="3"/>
                  <a:pt x="100" y="3"/>
                  <a:pt x="100" y="3"/>
                </a:cubicBezTo>
                <a:close/>
                <a:moveTo>
                  <a:pt x="99" y="2"/>
                </a:move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9" y="2"/>
                  <a:pt x="99" y="2"/>
                </a:cubicBezTo>
                <a:close/>
                <a:moveTo>
                  <a:pt x="98" y="2"/>
                </a:moveTo>
                <a:cubicBezTo>
                  <a:pt x="98" y="2"/>
                  <a:pt x="98" y="2"/>
                  <a:pt x="98" y="2"/>
                </a:cubicBezTo>
                <a:cubicBezTo>
                  <a:pt x="99" y="2"/>
                  <a:pt x="99" y="3"/>
                  <a:pt x="99" y="2"/>
                </a:cubicBezTo>
                <a:cubicBezTo>
                  <a:pt x="99" y="2"/>
                  <a:pt x="99" y="2"/>
                  <a:pt x="98" y="2"/>
                </a:cubicBezTo>
                <a:cubicBezTo>
                  <a:pt x="98" y="2"/>
                  <a:pt x="98" y="2"/>
                  <a:pt x="98" y="2"/>
                </a:cubicBezTo>
                <a:close/>
                <a:moveTo>
                  <a:pt x="98" y="15"/>
                </a:moveTo>
                <a:cubicBezTo>
                  <a:pt x="98" y="15"/>
                  <a:pt x="98" y="15"/>
                  <a:pt x="97" y="15"/>
                </a:cubicBezTo>
                <a:cubicBezTo>
                  <a:pt x="98" y="15"/>
                  <a:pt x="98" y="15"/>
                  <a:pt x="98" y="15"/>
                </a:cubicBezTo>
                <a:close/>
                <a:moveTo>
                  <a:pt x="98" y="23"/>
                </a:moveTo>
                <a:cubicBezTo>
                  <a:pt x="98" y="24"/>
                  <a:pt x="98" y="24"/>
                  <a:pt x="98" y="24"/>
                </a:cubicBezTo>
                <a:cubicBezTo>
                  <a:pt x="98" y="24"/>
                  <a:pt x="98" y="24"/>
                  <a:pt x="98" y="23"/>
                </a:cubicBezTo>
                <a:cubicBezTo>
                  <a:pt x="98" y="23"/>
                  <a:pt x="98" y="23"/>
                  <a:pt x="98" y="23"/>
                </a:cubicBezTo>
                <a:close/>
                <a:moveTo>
                  <a:pt x="98" y="3"/>
                </a:moveTo>
                <a:cubicBezTo>
                  <a:pt x="98" y="3"/>
                  <a:pt x="98" y="3"/>
                  <a:pt x="98" y="3"/>
                </a:cubicBezTo>
                <a:cubicBezTo>
                  <a:pt x="98" y="3"/>
                  <a:pt x="98" y="3"/>
                  <a:pt x="98" y="3"/>
                </a:cubicBezTo>
                <a:close/>
                <a:moveTo>
                  <a:pt x="97" y="2"/>
                </a:moveTo>
                <a:cubicBezTo>
                  <a:pt x="97" y="2"/>
                  <a:pt x="97" y="3"/>
                  <a:pt x="97" y="2"/>
                </a:cubicBezTo>
                <a:cubicBezTo>
                  <a:pt x="97" y="2"/>
                  <a:pt x="97" y="2"/>
                  <a:pt x="97" y="2"/>
                </a:cubicBezTo>
                <a:cubicBezTo>
                  <a:pt x="98" y="2"/>
                  <a:pt x="97" y="2"/>
                  <a:pt x="97" y="2"/>
                </a:cubicBezTo>
                <a:cubicBezTo>
                  <a:pt x="97" y="2"/>
                  <a:pt x="97" y="2"/>
                  <a:pt x="97" y="2"/>
                </a:cubicBezTo>
                <a:close/>
                <a:moveTo>
                  <a:pt x="96" y="14"/>
                </a:moveTo>
                <a:cubicBezTo>
                  <a:pt x="96" y="14"/>
                  <a:pt x="97" y="14"/>
                  <a:pt x="97" y="14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4"/>
                  <a:pt x="97" y="14"/>
                  <a:pt x="97" y="14"/>
                </a:cubicBezTo>
                <a:cubicBezTo>
                  <a:pt x="97" y="14"/>
                  <a:pt x="96" y="14"/>
                  <a:pt x="96" y="14"/>
                </a:cubicBezTo>
                <a:close/>
                <a:moveTo>
                  <a:pt x="96" y="14"/>
                </a:moveTo>
                <a:cubicBezTo>
                  <a:pt x="96" y="15"/>
                  <a:pt x="97" y="15"/>
                  <a:pt x="97" y="15"/>
                </a:cubicBezTo>
                <a:cubicBezTo>
                  <a:pt x="97" y="15"/>
                  <a:pt x="97" y="15"/>
                  <a:pt x="97" y="15"/>
                </a:cubicBezTo>
                <a:cubicBezTo>
                  <a:pt x="97" y="15"/>
                  <a:pt x="96" y="14"/>
                  <a:pt x="96" y="14"/>
                </a:cubicBezTo>
                <a:close/>
                <a:moveTo>
                  <a:pt x="96" y="25"/>
                </a:moveTo>
                <a:cubicBezTo>
                  <a:pt x="96" y="25"/>
                  <a:pt x="96" y="25"/>
                  <a:pt x="96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8" y="25"/>
                  <a:pt x="99" y="26"/>
                  <a:pt x="99" y="25"/>
                </a:cubicBezTo>
                <a:cubicBezTo>
                  <a:pt x="99" y="25"/>
                  <a:pt x="99" y="25"/>
                  <a:pt x="99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8" y="25"/>
                  <a:pt x="98" y="24"/>
                  <a:pt x="97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97" y="24"/>
                  <a:pt x="97" y="25"/>
                  <a:pt x="97" y="25"/>
                </a:cubicBezTo>
                <a:cubicBezTo>
                  <a:pt x="97" y="24"/>
                  <a:pt x="97" y="24"/>
                  <a:pt x="96" y="24"/>
                </a:cubicBezTo>
                <a:cubicBezTo>
                  <a:pt x="97" y="24"/>
                  <a:pt x="96" y="24"/>
                  <a:pt x="97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97" y="23"/>
                  <a:pt x="96" y="23"/>
                  <a:pt x="96" y="23"/>
                </a:cubicBezTo>
                <a:cubicBezTo>
                  <a:pt x="96" y="24"/>
                  <a:pt x="95" y="25"/>
                  <a:pt x="96" y="25"/>
                </a:cubicBezTo>
                <a:close/>
                <a:moveTo>
                  <a:pt x="99" y="28"/>
                </a:moveTo>
                <a:cubicBezTo>
                  <a:pt x="99" y="28"/>
                  <a:pt x="99" y="28"/>
                  <a:pt x="99" y="29"/>
                </a:cubicBezTo>
                <a:cubicBezTo>
                  <a:pt x="99" y="28"/>
                  <a:pt x="99" y="28"/>
                  <a:pt x="99" y="28"/>
                </a:cubicBezTo>
                <a:cubicBezTo>
                  <a:pt x="99" y="28"/>
                  <a:pt x="99" y="28"/>
                  <a:pt x="99" y="28"/>
                </a:cubicBezTo>
                <a:close/>
                <a:moveTo>
                  <a:pt x="97" y="25"/>
                </a:moveTo>
                <a:cubicBezTo>
                  <a:pt x="97" y="25"/>
                  <a:pt x="97" y="26"/>
                  <a:pt x="97" y="26"/>
                </a:cubicBezTo>
                <a:cubicBezTo>
                  <a:pt x="97" y="26"/>
                  <a:pt x="97" y="26"/>
                  <a:pt x="98" y="26"/>
                </a:cubicBezTo>
                <a:cubicBezTo>
                  <a:pt x="98" y="25"/>
                  <a:pt x="98" y="25"/>
                  <a:pt x="97" y="25"/>
                </a:cubicBezTo>
                <a:close/>
                <a:moveTo>
                  <a:pt x="96" y="30"/>
                </a:moveTo>
                <a:cubicBezTo>
                  <a:pt x="96" y="30"/>
                  <a:pt x="96" y="31"/>
                  <a:pt x="96" y="31"/>
                </a:cubicBezTo>
                <a:cubicBezTo>
                  <a:pt x="97" y="30"/>
                  <a:pt x="97" y="30"/>
                  <a:pt x="96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96" y="30"/>
                  <a:pt x="96" y="30"/>
                  <a:pt x="95" y="30"/>
                </a:cubicBezTo>
                <a:cubicBezTo>
                  <a:pt x="95" y="30"/>
                  <a:pt x="96" y="30"/>
                  <a:pt x="96" y="30"/>
                </a:cubicBezTo>
                <a:close/>
                <a:moveTo>
                  <a:pt x="96" y="26"/>
                </a:moveTo>
                <a:cubicBezTo>
                  <a:pt x="96" y="26"/>
                  <a:pt x="95" y="25"/>
                  <a:pt x="95" y="26"/>
                </a:cubicBezTo>
                <a:cubicBezTo>
                  <a:pt x="95" y="26"/>
                  <a:pt x="95" y="26"/>
                  <a:pt x="96" y="26"/>
                </a:cubicBezTo>
                <a:cubicBezTo>
                  <a:pt x="95" y="26"/>
                  <a:pt x="95" y="26"/>
                  <a:pt x="95" y="27"/>
                </a:cubicBezTo>
                <a:cubicBezTo>
                  <a:pt x="95" y="27"/>
                  <a:pt x="95" y="27"/>
                  <a:pt x="96" y="27"/>
                </a:cubicBezTo>
                <a:cubicBezTo>
                  <a:pt x="96" y="26"/>
                  <a:pt x="96" y="26"/>
                  <a:pt x="96" y="26"/>
                </a:cubicBezTo>
                <a:close/>
                <a:moveTo>
                  <a:pt x="95" y="29"/>
                </a:move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5" y="30"/>
                  <a:pt x="95" y="30"/>
                </a:cubicBezTo>
                <a:cubicBezTo>
                  <a:pt x="95" y="29"/>
                  <a:pt x="95" y="29"/>
                  <a:pt x="95" y="29"/>
                </a:cubicBezTo>
                <a:close/>
                <a:moveTo>
                  <a:pt x="95" y="1"/>
                </a:moveTo>
                <a:cubicBezTo>
                  <a:pt x="95" y="1"/>
                  <a:pt x="95" y="1"/>
                  <a:pt x="96" y="2"/>
                </a:cubicBezTo>
                <a:cubicBezTo>
                  <a:pt x="96" y="1"/>
                  <a:pt x="96" y="1"/>
                  <a:pt x="95" y="1"/>
                </a:cubicBezTo>
                <a:close/>
                <a:moveTo>
                  <a:pt x="95" y="13"/>
                </a:moveTo>
                <a:cubicBezTo>
                  <a:pt x="95" y="13"/>
                  <a:pt x="95" y="13"/>
                  <a:pt x="96" y="13"/>
                </a:cubicBezTo>
                <a:cubicBezTo>
                  <a:pt x="96" y="13"/>
                  <a:pt x="95" y="13"/>
                  <a:pt x="95" y="13"/>
                </a:cubicBezTo>
                <a:close/>
                <a:moveTo>
                  <a:pt x="95" y="1"/>
                </a:moveTo>
                <a:cubicBezTo>
                  <a:pt x="95" y="1"/>
                  <a:pt x="95" y="1"/>
                  <a:pt x="95" y="1"/>
                </a:cubicBezTo>
                <a:cubicBezTo>
                  <a:pt x="95" y="1"/>
                  <a:pt x="95" y="0"/>
                  <a:pt x="95" y="0"/>
                </a:cubicBezTo>
                <a:cubicBezTo>
                  <a:pt x="95" y="0"/>
                  <a:pt x="95" y="1"/>
                  <a:pt x="95" y="1"/>
                </a:cubicBezTo>
                <a:cubicBezTo>
                  <a:pt x="94" y="1"/>
                  <a:pt x="95" y="1"/>
                  <a:pt x="95" y="1"/>
                </a:cubicBezTo>
                <a:close/>
                <a:moveTo>
                  <a:pt x="94" y="14"/>
                </a:moveTo>
                <a:cubicBezTo>
                  <a:pt x="94" y="14"/>
                  <a:pt x="94" y="14"/>
                  <a:pt x="94" y="14"/>
                </a:cubicBezTo>
                <a:cubicBezTo>
                  <a:pt x="94" y="14"/>
                  <a:pt x="94" y="14"/>
                  <a:pt x="94" y="14"/>
                </a:cubicBezTo>
                <a:cubicBezTo>
                  <a:pt x="95" y="14"/>
                  <a:pt x="94" y="15"/>
                  <a:pt x="95" y="15"/>
                </a:cubicBezTo>
                <a:cubicBezTo>
                  <a:pt x="95" y="15"/>
                  <a:pt x="95" y="14"/>
                  <a:pt x="95" y="14"/>
                </a:cubicBezTo>
                <a:cubicBezTo>
                  <a:pt x="94" y="14"/>
                  <a:pt x="94" y="14"/>
                  <a:pt x="94" y="14"/>
                </a:cubicBezTo>
                <a:cubicBezTo>
                  <a:pt x="95" y="14"/>
                  <a:pt x="95" y="15"/>
                  <a:pt x="95" y="15"/>
                </a:cubicBezTo>
                <a:cubicBezTo>
                  <a:pt x="95" y="14"/>
                  <a:pt x="95" y="14"/>
                  <a:pt x="96" y="14"/>
                </a:cubicBezTo>
                <a:cubicBezTo>
                  <a:pt x="96" y="14"/>
                  <a:pt x="96" y="14"/>
                  <a:pt x="96" y="14"/>
                </a:cubicBezTo>
                <a:cubicBezTo>
                  <a:pt x="95" y="14"/>
                  <a:pt x="95" y="14"/>
                  <a:pt x="95" y="13"/>
                </a:cubicBezTo>
                <a:cubicBezTo>
                  <a:pt x="95" y="14"/>
                  <a:pt x="95" y="14"/>
                  <a:pt x="95" y="13"/>
                </a:cubicBezTo>
                <a:cubicBezTo>
                  <a:pt x="94" y="13"/>
                  <a:pt x="94" y="13"/>
                  <a:pt x="94" y="13"/>
                </a:cubicBezTo>
                <a:cubicBezTo>
                  <a:pt x="94" y="13"/>
                  <a:pt x="94" y="13"/>
                  <a:pt x="94" y="13"/>
                </a:cubicBezTo>
                <a:cubicBezTo>
                  <a:pt x="94" y="13"/>
                  <a:pt x="94" y="13"/>
                  <a:pt x="94" y="13"/>
                </a:cubicBezTo>
                <a:cubicBezTo>
                  <a:pt x="94" y="13"/>
                  <a:pt x="94" y="14"/>
                  <a:pt x="94" y="14"/>
                </a:cubicBezTo>
                <a:close/>
                <a:moveTo>
                  <a:pt x="96" y="21"/>
                </a:moveTo>
                <a:cubicBezTo>
                  <a:pt x="96" y="21"/>
                  <a:pt x="96" y="22"/>
                  <a:pt x="96" y="22"/>
                </a:cubicBezTo>
                <a:cubicBezTo>
                  <a:pt x="96" y="22"/>
                  <a:pt x="96" y="21"/>
                  <a:pt x="96" y="21"/>
                </a:cubicBezTo>
                <a:close/>
                <a:moveTo>
                  <a:pt x="94" y="20"/>
                </a:moveTo>
                <a:cubicBezTo>
                  <a:pt x="94" y="20"/>
                  <a:pt x="94" y="20"/>
                  <a:pt x="94" y="20"/>
                </a:cubicBezTo>
                <a:cubicBezTo>
                  <a:pt x="94" y="20"/>
                  <a:pt x="94" y="20"/>
                  <a:pt x="94" y="20"/>
                </a:cubicBezTo>
                <a:cubicBezTo>
                  <a:pt x="94" y="20"/>
                  <a:pt x="94" y="20"/>
                  <a:pt x="94" y="20"/>
                </a:cubicBezTo>
                <a:close/>
                <a:moveTo>
                  <a:pt x="94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4" y="15"/>
                  <a:pt x="94" y="14"/>
                  <a:pt x="94" y="14"/>
                </a:cubicBezTo>
                <a:cubicBezTo>
                  <a:pt x="94" y="15"/>
                  <a:pt x="94" y="15"/>
                  <a:pt x="94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4" y="15"/>
                  <a:pt x="94" y="15"/>
                  <a:pt x="94" y="15"/>
                </a:cubicBezTo>
                <a:close/>
                <a:moveTo>
                  <a:pt x="94" y="21"/>
                </a:moveTo>
                <a:cubicBezTo>
                  <a:pt x="95" y="21"/>
                  <a:pt x="95" y="21"/>
                  <a:pt x="95" y="21"/>
                </a:cubicBezTo>
                <a:cubicBezTo>
                  <a:pt x="95" y="21"/>
                  <a:pt x="95" y="20"/>
                  <a:pt x="94" y="20"/>
                </a:cubicBezTo>
                <a:cubicBezTo>
                  <a:pt x="94" y="21"/>
                  <a:pt x="94" y="21"/>
                  <a:pt x="94" y="21"/>
                </a:cubicBezTo>
                <a:close/>
                <a:moveTo>
                  <a:pt x="93" y="20"/>
                </a:moveTo>
                <a:cubicBezTo>
                  <a:pt x="93" y="20"/>
                  <a:pt x="93" y="20"/>
                  <a:pt x="93" y="21"/>
                </a:cubicBezTo>
                <a:cubicBezTo>
                  <a:pt x="93" y="20"/>
                  <a:pt x="94" y="21"/>
                  <a:pt x="94" y="21"/>
                </a:cubicBezTo>
                <a:cubicBezTo>
                  <a:pt x="94" y="20"/>
                  <a:pt x="94" y="20"/>
                  <a:pt x="93" y="20"/>
                </a:cubicBezTo>
                <a:close/>
                <a:moveTo>
                  <a:pt x="93" y="13"/>
                </a:moveTo>
                <a:cubicBezTo>
                  <a:pt x="93" y="13"/>
                  <a:pt x="93" y="13"/>
                  <a:pt x="93" y="13"/>
                </a:cubicBezTo>
                <a:cubicBezTo>
                  <a:pt x="93" y="13"/>
                  <a:pt x="93" y="13"/>
                  <a:pt x="93" y="13"/>
                </a:cubicBezTo>
                <a:cubicBezTo>
                  <a:pt x="93" y="13"/>
                  <a:pt x="93" y="13"/>
                  <a:pt x="93" y="13"/>
                </a:cubicBezTo>
                <a:close/>
                <a:moveTo>
                  <a:pt x="93" y="14"/>
                </a:moveTo>
                <a:cubicBezTo>
                  <a:pt x="93" y="14"/>
                  <a:pt x="93" y="14"/>
                  <a:pt x="93" y="14"/>
                </a:cubicBezTo>
                <a:cubicBezTo>
                  <a:pt x="93" y="14"/>
                  <a:pt x="93" y="14"/>
                  <a:pt x="93" y="14"/>
                </a:cubicBezTo>
                <a:cubicBezTo>
                  <a:pt x="93" y="14"/>
                  <a:pt x="93" y="15"/>
                  <a:pt x="93" y="14"/>
                </a:cubicBezTo>
                <a:cubicBezTo>
                  <a:pt x="93" y="14"/>
                  <a:pt x="93" y="14"/>
                  <a:pt x="93" y="14"/>
                </a:cubicBezTo>
                <a:close/>
                <a:moveTo>
                  <a:pt x="93" y="15"/>
                </a:moveTo>
                <a:cubicBezTo>
                  <a:pt x="93" y="15"/>
                  <a:pt x="92" y="14"/>
                  <a:pt x="92" y="15"/>
                </a:cubicBezTo>
                <a:cubicBezTo>
                  <a:pt x="92" y="15"/>
                  <a:pt x="92" y="15"/>
                  <a:pt x="92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15"/>
                  <a:pt x="93" y="15"/>
                  <a:pt x="93" y="15"/>
                </a:cubicBezTo>
                <a:close/>
                <a:moveTo>
                  <a:pt x="91" y="13"/>
                </a:moveTo>
                <a:cubicBezTo>
                  <a:pt x="91" y="13"/>
                  <a:pt x="91" y="13"/>
                  <a:pt x="90" y="13"/>
                </a:cubicBezTo>
                <a:cubicBezTo>
                  <a:pt x="90" y="14"/>
                  <a:pt x="91" y="14"/>
                  <a:pt x="90" y="14"/>
                </a:cubicBezTo>
                <a:cubicBezTo>
                  <a:pt x="91" y="14"/>
                  <a:pt x="91" y="14"/>
                  <a:pt x="91" y="14"/>
                </a:cubicBezTo>
                <a:cubicBezTo>
                  <a:pt x="91" y="14"/>
                  <a:pt x="91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5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3" y="14"/>
                </a:cubicBezTo>
                <a:cubicBezTo>
                  <a:pt x="92" y="14"/>
                  <a:pt x="92" y="13"/>
                  <a:pt x="92" y="13"/>
                </a:cubicBezTo>
                <a:cubicBezTo>
                  <a:pt x="92" y="13"/>
                  <a:pt x="93" y="13"/>
                  <a:pt x="93" y="13"/>
                </a:cubicBezTo>
                <a:cubicBezTo>
                  <a:pt x="93" y="13"/>
                  <a:pt x="93" y="13"/>
                  <a:pt x="93" y="13"/>
                </a:cubicBezTo>
                <a:cubicBezTo>
                  <a:pt x="93" y="12"/>
                  <a:pt x="93" y="13"/>
                  <a:pt x="93" y="12"/>
                </a:cubicBezTo>
                <a:cubicBezTo>
                  <a:pt x="93" y="12"/>
                  <a:pt x="93" y="12"/>
                  <a:pt x="93" y="12"/>
                </a:cubicBezTo>
                <a:cubicBezTo>
                  <a:pt x="93" y="12"/>
                  <a:pt x="93" y="12"/>
                  <a:pt x="93" y="12"/>
                </a:cubicBezTo>
                <a:cubicBezTo>
                  <a:pt x="93" y="12"/>
                  <a:pt x="92" y="13"/>
                  <a:pt x="92" y="13"/>
                </a:cubicBezTo>
                <a:cubicBezTo>
                  <a:pt x="93" y="13"/>
                  <a:pt x="92" y="12"/>
                  <a:pt x="92" y="12"/>
                </a:cubicBezTo>
                <a:cubicBezTo>
                  <a:pt x="92" y="13"/>
                  <a:pt x="92" y="13"/>
                  <a:pt x="92" y="13"/>
                </a:cubicBezTo>
                <a:cubicBezTo>
                  <a:pt x="92" y="13"/>
                  <a:pt x="92" y="13"/>
                  <a:pt x="92" y="13"/>
                </a:cubicBezTo>
                <a:cubicBezTo>
                  <a:pt x="92" y="13"/>
                  <a:pt x="92" y="13"/>
                  <a:pt x="92" y="13"/>
                </a:cubicBezTo>
                <a:cubicBezTo>
                  <a:pt x="92" y="13"/>
                  <a:pt x="92" y="13"/>
                  <a:pt x="92" y="13"/>
                </a:cubicBezTo>
                <a:cubicBezTo>
                  <a:pt x="92" y="13"/>
                  <a:pt x="92" y="13"/>
                  <a:pt x="92" y="13"/>
                </a:cubicBezTo>
                <a:cubicBezTo>
                  <a:pt x="92" y="13"/>
                  <a:pt x="91" y="14"/>
                  <a:pt x="91" y="13"/>
                </a:cubicBezTo>
                <a:cubicBezTo>
                  <a:pt x="92" y="13"/>
                  <a:pt x="91" y="13"/>
                  <a:pt x="91" y="13"/>
                </a:cubicBezTo>
                <a:close/>
                <a:moveTo>
                  <a:pt x="90" y="7"/>
                </a:moveTo>
                <a:cubicBezTo>
                  <a:pt x="91" y="7"/>
                  <a:pt x="91" y="7"/>
                  <a:pt x="91" y="7"/>
                </a:cubicBezTo>
                <a:cubicBezTo>
                  <a:pt x="91" y="7"/>
                  <a:pt x="90" y="7"/>
                  <a:pt x="90" y="7"/>
                </a:cubicBezTo>
                <a:close/>
                <a:moveTo>
                  <a:pt x="90" y="12"/>
                </a:moveTo>
                <a:cubicBezTo>
                  <a:pt x="90" y="13"/>
                  <a:pt x="90" y="13"/>
                  <a:pt x="90" y="13"/>
                </a:cubicBezTo>
                <a:cubicBezTo>
                  <a:pt x="90" y="13"/>
                  <a:pt x="90" y="12"/>
                  <a:pt x="90" y="12"/>
                </a:cubicBezTo>
                <a:close/>
                <a:moveTo>
                  <a:pt x="90" y="1"/>
                </a:moveTo>
                <a:cubicBezTo>
                  <a:pt x="90" y="1"/>
                  <a:pt x="90" y="1"/>
                  <a:pt x="90" y="1"/>
                </a:cubicBezTo>
                <a:cubicBezTo>
                  <a:pt x="90" y="1"/>
                  <a:pt x="90" y="1"/>
                  <a:pt x="90" y="1"/>
                </a:cubicBezTo>
                <a:close/>
                <a:moveTo>
                  <a:pt x="89" y="16"/>
                </a:moveTo>
                <a:cubicBezTo>
                  <a:pt x="89" y="16"/>
                  <a:pt x="89" y="17"/>
                  <a:pt x="89" y="17"/>
                </a:cubicBezTo>
                <a:cubicBezTo>
                  <a:pt x="88" y="17"/>
                  <a:pt x="88" y="16"/>
                  <a:pt x="88" y="16"/>
                </a:cubicBezTo>
                <a:cubicBezTo>
                  <a:pt x="88" y="16"/>
                  <a:pt x="88" y="17"/>
                  <a:pt x="88" y="17"/>
                </a:cubicBezTo>
                <a:cubicBezTo>
                  <a:pt x="88" y="17"/>
                  <a:pt x="89" y="18"/>
                  <a:pt x="89" y="18"/>
                </a:cubicBezTo>
                <a:cubicBezTo>
                  <a:pt x="90" y="18"/>
                  <a:pt x="89" y="18"/>
                  <a:pt x="89" y="18"/>
                </a:cubicBezTo>
                <a:cubicBezTo>
                  <a:pt x="90" y="18"/>
                  <a:pt x="90" y="19"/>
                  <a:pt x="90" y="19"/>
                </a:cubicBezTo>
                <a:cubicBezTo>
                  <a:pt x="90" y="19"/>
                  <a:pt x="90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2" y="19"/>
                </a:cubicBezTo>
                <a:cubicBezTo>
                  <a:pt x="92" y="19"/>
                  <a:pt x="92" y="19"/>
                  <a:pt x="92" y="20"/>
                </a:cubicBezTo>
                <a:cubicBezTo>
                  <a:pt x="92" y="20"/>
                  <a:pt x="92" y="20"/>
                  <a:pt x="92" y="20"/>
                </a:cubicBezTo>
                <a:cubicBezTo>
                  <a:pt x="92" y="19"/>
                  <a:pt x="92" y="19"/>
                  <a:pt x="93" y="19"/>
                </a:cubicBezTo>
                <a:cubicBezTo>
                  <a:pt x="93" y="19"/>
                  <a:pt x="92" y="20"/>
                  <a:pt x="93" y="20"/>
                </a:cubicBezTo>
                <a:cubicBezTo>
                  <a:pt x="93" y="20"/>
                  <a:pt x="93" y="20"/>
                  <a:pt x="93" y="19"/>
                </a:cubicBezTo>
                <a:cubicBezTo>
                  <a:pt x="93" y="20"/>
                  <a:pt x="93" y="19"/>
                  <a:pt x="93" y="19"/>
                </a:cubicBezTo>
                <a:cubicBezTo>
                  <a:pt x="93" y="19"/>
                  <a:pt x="93" y="19"/>
                  <a:pt x="93" y="19"/>
                </a:cubicBezTo>
                <a:cubicBezTo>
                  <a:pt x="93" y="19"/>
                  <a:pt x="93" y="19"/>
                  <a:pt x="93" y="19"/>
                </a:cubicBezTo>
                <a:cubicBezTo>
                  <a:pt x="92" y="19"/>
                  <a:pt x="92" y="19"/>
                  <a:pt x="92" y="19"/>
                </a:cubicBezTo>
                <a:cubicBezTo>
                  <a:pt x="92" y="18"/>
                  <a:pt x="92" y="18"/>
                  <a:pt x="92" y="18"/>
                </a:cubicBezTo>
                <a:cubicBezTo>
                  <a:pt x="92" y="18"/>
                  <a:pt x="92" y="18"/>
                  <a:pt x="91" y="19"/>
                </a:cubicBezTo>
                <a:cubicBezTo>
                  <a:pt x="91" y="18"/>
                  <a:pt x="91" y="18"/>
                  <a:pt x="91" y="18"/>
                </a:cubicBezTo>
                <a:cubicBezTo>
                  <a:pt x="91" y="18"/>
                  <a:pt x="91" y="17"/>
                  <a:pt x="90" y="17"/>
                </a:cubicBezTo>
                <a:cubicBezTo>
                  <a:pt x="89" y="17"/>
                  <a:pt x="89" y="16"/>
                  <a:pt x="89" y="16"/>
                </a:cubicBezTo>
                <a:close/>
                <a:moveTo>
                  <a:pt x="90" y="19"/>
                </a:moveTo>
                <a:cubicBezTo>
                  <a:pt x="90" y="19"/>
                  <a:pt x="90" y="20"/>
                  <a:pt x="91" y="20"/>
                </a:cubicBezTo>
                <a:cubicBezTo>
                  <a:pt x="91" y="19"/>
                  <a:pt x="90" y="19"/>
                  <a:pt x="90" y="19"/>
                </a:cubicBezTo>
                <a:close/>
                <a:moveTo>
                  <a:pt x="88" y="12"/>
                </a:moveTo>
                <a:cubicBezTo>
                  <a:pt x="88" y="12"/>
                  <a:pt x="87" y="12"/>
                  <a:pt x="87" y="12"/>
                </a:cubicBezTo>
                <a:cubicBezTo>
                  <a:pt x="87" y="12"/>
                  <a:pt x="87" y="12"/>
                  <a:pt x="87" y="12"/>
                </a:cubicBezTo>
                <a:cubicBezTo>
                  <a:pt x="87" y="12"/>
                  <a:pt x="86" y="12"/>
                  <a:pt x="86" y="12"/>
                </a:cubicBezTo>
                <a:cubicBezTo>
                  <a:pt x="86" y="12"/>
                  <a:pt x="86" y="12"/>
                  <a:pt x="86" y="11"/>
                </a:cubicBezTo>
                <a:cubicBezTo>
                  <a:pt x="86" y="11"/>
                  <a:pt x="86" y="11"/>
                  <a:pt x="86" y="11"/>
                </a:cubicBezTo>
                <a:cubicBezTo>
                  <a:pt x="86" y="12"/>
                  <a:pt x="87" y="12"/>
                  <a:pt x="88" y="12"/>
                </a:cubicBezTo>
                <a:close/>
                <a:moveTo>
                  <a:pt x="87" y="17"/>
                </a:moveTo>
                <a:cubicBezTo>
                  <a:pt x="87" y="17"/>
                  <a:pt x="87" y="17"/>
                  <a:pt x="87" y="17"/>
                </a:cubicBezTo>
                <a:cubicBezTo>
                  <a:pt x="87" y="17"/>
                  <a:pt x="87" y="17"/>
                  <a:pt x="87" y="17"/>
                </a:cubicBezTo>
                <a:cubicBezTo>
                  <a:pt x="87" y="17"/>
                  <a:pt x="87" y="17"/>
                  <a:pt x="87" y="17"/>
                </a:cubicBezTo>
                <a:close/>
                <a:moveTo>
                  <a:pt x="86" y="15"/>
                </a:moveTo>
                <a:cubicBezTo>
                  <a:pt x="86" y="15"/>
                  <a:pt x="86" y="16"/>
                  <a:pt x="86" y="16"/>
                </a:cubicBezTo>
                <a:cubicBezTo>
                  <a:pt x="86" y="15"/>
                  <a:pt x="86" y="16"/>
                  <a:pt x="87" y="16"/>
                </a:cubicBezTo>
                <a:cubicBezTo>
                  <a:pt x="86" y="15"/>
                  <a:pt x="87" y="15"/>
                  <a:pt x="87" y="15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15"/>
                  <a:pt x="86" y="15"/>
                  <a:pt x="85" y="15"/>
                </a:cubicBezTo>
                <a:cubicBezTo>
                  <a:pt x="85" y="15"/>
                  <a:pt x="86" y="15"/>
                  <a:pt x="86" y="16"/>
                </a:cubicBezTo>
                <a:cubicBezTo>
                  <a:pt x="86" y="16"/>
                  <a:pt x="86" y="15"/>
                  <a:pt x="86" y="15"/>
                </a:cubicBezTo>
                <a:close/>
                <a:moveTo>
                  <a:pt x="88" y="16"/>
                </a:moveTo>
                <a:cubicBezTo>
                  <a:pt x="88" y="15"/>
                  <a:pt x="88" y="16"/>
                  <a:pt x="88" y="16"/>
                </a:cubicBezTo>
                <a:cubicBezTo>
                  <a:pt x="88" y="16"/>
                  <a:pt x="88" y="15"/>
                  <a:pt x="88" y="16"/>
                </a:cubicBezTo>
                <a:close/>
                <a:moveTo>
                  <a:pt x="89" y="12"/>
                </a:moveTo>
                <a:cubicBezTo>
                  <a:pt x="89" y="12"/>
                  <a:pt x="89" y="12"/>
                  <a:pt x="89" y="12"/>
                </a:cubicBezTo>
                <a:cubicBezTo>
                  <a:pt x="89" y="13"/>
                  <a:pt x="88" y="13"/>
                  <a:pt x="88" y="13"/>
                </a:cubicBezTo>
                <a:cubicBezTo>
                  <a:pt x="89" y="13"/>
                  <a:pt x="89" y="13"/>
                  <a:pt x="89" y="13"/>
                </a:cubicBezTo>
                <a:cubicBezTo>
                  <a:pt x="89" y="13"/>
                  <a:pt x="89" y="13"/>
                  <a:pt x="89" y="13"/>
                </a:cubicBezTo>
                <a:cubicBezTo>
                  <a:pt x="89" y="12"/>
                  <a:pt x="89" y="12"/>
                  <a:pt x="89" y="12"/>
                </a:cubicBezTo>
                <a:cubicBezTo>
                  <a:pt x="89" y="12"/>
                  <a:pt x="89" y="12"/>
                  <a:pt x="89" y="12"/>
                </a:cubicBezTo>
                <a:close/>
                <a:moveTo>
                  <a:pt x="88" y="5"/>
                </a:moveTo>
                <a:cubicBezTo>
                  <a:pt x="89" y="6"/>
                  <a:pt x="89" y="5"/>
                  <a:pt x="89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9" y="5"/>
                  <a:pt x="88" y="5"/>
                  <a:pt x="88" y="5"/>
                </a:cubicBezTo>
                <a:close/>
                <a:moveTo>
                  <a:pt x="89" y="10"/>
                </a:moveTo>
                <a:cubicBezTo>
                  <a:pt x="89" y="10"/>
                  <a:pt x="89" y="10"/>
                  <a:pt x="89" y="10"/>
                </a:cubicBezTo>
                <a:cubicBezTo>
                  <a:pt x="88" y="10"/>
                  <a:pt x="88" y="11"/>
                  <a:pt x="89" y="10"/>
                </a:cubicBezTo>
                <a:close/>
                <a:moveTo>
                  <a:pt x="87" y="11"/>
                </a:moveTo>
                <a:cubicBezTo>
                  <a:pt x="87" y="12"/>
                  <a:pt x="87" y="12"/>
                  <a:pt x="88" y="12"/>
                </a:cubicBezTo>
                <a:cubicBezTo>
                  <a:pt x="88" y="12"/>
                  <a:pt x="88" y="12"/>
                  <a:pt x="88" y="12"/>
                </a:cubicBezTo>
                <a:cubicBezTo>
                  <a:pt x="88" y="12"/>
                  <a:pt x="88" y="12"/>
                  <a:pt x="88" y="12"/>
                </a:cubicBezTo>
                <a:cubicBezTo>
                  <a:pt x="89" y="12"/>
                  <a:pt x="89" y="12"/>
                  <a:pt x="89" y="12"/>
                </a:cubicBezTo>
                <a:cubicBezTo>
                  <a:pt x="89" y="12"/>
                  <a:pt x="89" y="12"/>
                  <a:pt x="89" y="12"/>
                </a:cubicBezTo>
                <a:cubicBezTo>
                  <a:pt x="89" y="12"/>
                  <a:pt x="89" y="12"/>
                  <a:pt x="88" y="12"/>
                </a:cubicBezTo>
                <a:cubicBezTo>
                  <a:pt x="89" y="11"/>
                  <a:pt x="88" y="12"/>
                  <a:pt x="88" y="11"/>
                </a:cubicBezTo>
                <a:cubicBezTo>
                  <a:pt x="87" y="11"/>
                  <a:pt x="87" y="12"/>
                  <a:pt x="87" y="11"/>
                </a:cubicBezTo>
                <a:close/>
                <a:moveTo>
                  <a:pt x="86" y="5"/>
                </a:moveTo>
                <a:cubicBezTo>
                  <a:pt x="87" y="5"/>
                  <a:pt x="87" y="5"/>
                  <a:pt x="87" y="5"/>
                </a:cubicBezTo>
                <a:cubicBezTo>
                  <a:pt x="87" y="5"/>
                  <a:pt x="87" y="4"/>
                  <a:pt x="87" y="4"/>
                </a:cubicBezTo>
                <a:cubicBezTo>
                  <a:pt x="87" y="4"/>
                  <a:pt x="87" y="5"/>
                  <a:pt x="87" y="5"/>
                </a:cubicBezTo>
                <a:cubicBezTo>
                  <a:pt x="87" y="4"/>
                  <a:pt x="87" y="4"/>
                  <a:pt x="86" y="4"/>
                </a:cubicBezTo>
                <a:cubicBezTo>
                  <a:pt x="86" y="4"/>
                  <a:pt x="86" y="4"/>
                  <a:pt x="86" y="5"/>
                </a:cubicBezTo>
                <a:close/>
                <a:moveTo>
                  <a:pt x="86" y="7"/>
                </a:moveTo>
                <a:cubicBezTo>
                  <a:pt x="86" y="7"/>
                  <a:pt x="86" y="8"/>
                  <a:pt x="86" y="8"/>
                </a:cubicBezTo>
                <a:cubicBezTo>
                  <a:pt x="87" y="8"/>
                  <a:pt x="87" y="8"/>
                  <a:pt x="87" y="8"/>
                </a:cubicBezTo>
                <a:cubicBezTo>
                  <a:pt x="87" y="7"/>
                  <a:pt x="87" y="7"/>
                  <a:pt x="86" y="7"/>
                </a:cubicBezTo>
                <a:close/>
                <a:moveTo>
                  <a:pt x="86" y="11"/>
                </a:moveTo>
                <a:cubicBezTo>
                  <a:pt x="86" y="11"/>
                  <a:pt x="86" y="11"/>
                  <a:pt x="86" y="11"/>
                </a:cubicBezTo>
                <a:cubicBezTo>
                  <a:pt x="87" y="11"/>
                  <a:pt x="87" y="11"/>
                  <a:pt x="87" y="11"/>
                </a:cubicBezTo>
                <a:cubicBezTo>
                  <a:pt x="87" y="11"/>
                  <a:pt x="86" y="11"/>
                  <a:pt x="86" y="11"/>
                </a:cubicBezTo>
                <a:close/>
                <a:moveTo>
                  <a:pt x="86" y="14"/>
                </a:moveTo>
                <a:cubicBezTo>
                  <a:pt x="86" y="15"/>
                  <a:pt x="86" y="15"/>
                  <a:pt x="86" y="15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15"/>
                  <a:pt x="86" y="14"/>
                  <a:pt x="86" y="14"/>
                </a:cubicBezTo>
                <a:close/>
                <a:moveTo>
                  <a:pt x="86" y="8"/>
                </a:moveTo>
                <a:cubicBezTo>
                  <a:pt x="86" y="8"/>
                  <a:pt x="85" y="7"/>
                  <a:pt x="86" y="7"/>
                </a:cubicBezTo>
                <a:cubicBezTo>
                  <a:pt x="85" y="7"/>
                  <a:pt x="85" y="8"/>
                  <a:pt x="85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5" y="7"/>
                  <a:pt x="85" y="8"/>
                  <a:pt x="86" y="8"/>
                </a:cubicBezTo>
                <a:close/>
                <a:moveTo>
                  <a:pt x="85" y="16"/>
                </a:moveTo>
                <a:cubicBezTo>
                  <a:pt x="85" y="16"/>
                  <a:pt x="85" y="16"/>
                  <a:pt x="85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5" y="16"/>
                  <a:pt x="85" y="16"/>
                  <a:pt x="85" y="16"/>
                </a:cubicBezTo>
                <a:close/>
                <a:moveTo>
                  <a:pt x="85" y="11"/>
                </a:moveTo>
                <a:cubicBezTo>
                  <a:pt x="85" y="11"/>
                  <a:pt x="84" y="10"/>
                  <a:pt x="84" y="11"/>
                </a:cubicBezTo>
                <a:cubicBezTo>
                  <a:pt x="85" y="11"/>
                  <a:pt x="85" y="11"/>
                  <a:pt x="85" y="11"/>
                </a:cubicBezTo>
                <a:close/>
                <a:moveTo>
                  <a:pt x="84" y="8"/>
                </a:moveTo>
                <a:cubicBezTo>
                  <a:pt x="85" y="8"/>
                  <a:pt x="84" y="8"/>
                  <a:pt x="84" y="8"/>
                </a:cubicBezTo>
                <a:cubicBezTo>
                  <a:pt x="85" y="9"/>
                  <a:pt x="85" y="9"/>
                  <a:pt x="85" y="9"/>
                </a:cubicBezTo>
                <a:cubicBezTo>
                  <a:pt x="85" y="8"/>
                  <a:pt x="85" y="8"/>
                  <a:pt x="85" y="8"/>
                </a:cubicBezTo>
                <a:cubicBezTo>
                  <a:pt x="85" y="8"/>
                  <a:pt x="85" y="8"/>
                  <a:pt x="85" y="8"/>
                </a:cubicBezTo>
                <a:cubicBezTo>
                  <a:pt x="85" y="8"/>
                  <a:pt x="85" y="8"/>
                  <a:pt x="84" y="8"/>
                </a:cubicBezTo>
                <a:cubicBezTo>
                  <a:pt x="85" y="8"/>
                  <a:pt x="84" y="8"/>
                  <a:pt x="84" y="8"/>
                </a:cubicBezTo>
                <a:close/>
                <a:moveTo>
                  <a:pt x="83" y="1"/>
                </a:moveTo>
                <a:cubicBezTo>
                  <a:pt x="83" y="1"/>
                  <a:pt x="83" y="1"/>
                  <a:pt x="83" y="0"/>
                </a:cubicBezTo>
                <a:cubicBezTo>
                  <a:pt x="83" y="1"/>
                  <a:pt x="83" y="1"/>
                  <a:pt x="83" y="1"/>
                </a:cubicBezTo>
                <a:close/>
                <a:moveTo>
                  <a:pt x="82" y="4"/>
                </a:moveTo>
                <a:cubicBezTo>
                  <a:pt x="82" y="3"/>
                  <a:pt x="82" y="3"/>
                  <a:pt x="82" y="3"/>
                </a:cubicBezTo>
                <a:cubicBezTo>
                  <a:pt x="81" y="3"/>
                  <a:pt x="82" y="3"/>
                  <a:pt x="82" y="4"/>
                </a:cubicBezTo>
                <a:cubicBezTo>
                  <a:pt x="82" y="4"/>
                  <a:pt x="82" y="3"/>
                  <a:pt x="82" y="4"/>
                </a:cubicBezTo>
                <a:close/>
                <a:moveTo>
                  <a:pt x="83" y="4"/>
                </a:moveTo>
                <a:cubicBezTo>
                  <a:pt x="83" y="4"/>
                  <a:pt x="83" y="4"/>
                  <a:pt x="83" y="4"/>
                </a:cubicBezTo>
                <a:cubicBezTo>
                  <a:pt x="83" y="4"/>
                  <a:pt x="83" y="4"/>
                  <a:pt x="83" y="4"/>
                </a:cubicBezTo>
                <a:cubicBezTo>
                  <a:pt x="83" y="3"/>
                  <a:pt x="83" y="3"/>
                  <a:pt x="82" y="3"/>
                </a:cubicBezTo>
                <a:cubicBezTo>
                  <a:pt x="82" y="4"/>
                  <a:pt x="82" y="4"/>
                  <a:pt x="82" y="4"/>
                </a:cubicBezTo>
                <a:cubicBezTo>
                  <a:pt x="83" y="4"/>
                  <a:pt x="82" y="4"/>
                  <a:pt x="83" y="4"/>
                </a:cubicBezTo>
                <a:cubicBezTo>
                  <a:pt x="83" y="4"/>
                  <a:pt x="83" y="4"/>
                  <a:pt x="83" y="4"/>
                </a:cubicBezTo>
                <a:cubicBezTo>
                  <a:pt x="83" y="4"/>
                  <a:pt x="83" y="4"/>
                  <a:pt x="83" y="4"/>
                </a:cubicBezTo>
                <a:close/>
                <a:moveTo>
                  <a:pt x="84" y="3"/>
                </a:moveTo>
                <a:cubicBezTo>
                  <a:pt x="84" y="2"/>
                  <a:pt x="83" y="2"/>
                  <a:pt x="83" y="2"/>
                </a:cubicBezTo>
                <a:cubicBezTo>
                  <a:pt x="83" y="2"/>
                  <a:pt x="83" y="2"/>
                  <a:pt x="83" y="3"/>
                </a:cubicBezTo>
                <a:cubicBezTo>
                  <a:pt x="84" y="2"/>
                  <a:pt x="84" y="4"/>
                  <a:pt x="84" y="3"/>
                </a:cubicBezTo>
                <a:close/>
                <a:moveTo>
                  <a:pt x="83" y="16"/>
                </a:moveTo>
                <a:cubicBezTo>
                  <a:pt x="83" y="16"/>
                  <a:pt x="84" y="16"/>
                  <a:pt x="84" y="16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16"/>
                  <a:pt x="83" y="17"/>
                  <a:pt x="83" y="17"/>
                </a:cubicBezTo>
                <a:cubicBezTo>
                  <a:pt x="83" y="17"/>
                  <a:pt x="84" y="17"/>
                  <a:pt x="84" y="18"/>
                </a:cubicBezTo>
                <a:cubicBezTo>
                  <a:pt x="83" y="18"/>
                  <a:pt x="84" y="18"/>
                  <a:pt x="83" y="18"/>
                </a:cubicBezTo>
                <a:cubicBezTo>
                  <a:pt x="83" y="18"/>
                  <a:pt x="83" y="17"/>
                  <a:pt x="83" y="18"/>
                </a:cubicBezTo>
                <a:cubicBezTo>
                  <a:pt x="83" y="18"/>
                  <a:pt x="83" y="18"/>
                  <a:pt x="83" y="18"/>
                </a:cubicBezTo>
                <a:cubicBezTo>
                  <a:pt x="83" y="18"/>
                  <a:pt x="83" y="19"/>
                  <a:pt x="83" y="19"/>
                </a:cubicBezTo>
                <a:cubicBezTo>
                  <a:pt x="83" y="18"/>
                  <a:pt x="84" y="18"/>
                  <a:pt x="84" y="18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18"/>
                  <a:pt x="84" y="17"/>
                  <a:pt x="84" y="17"/>
                </a:cubicBezTo>
                <a:cubicBezTo>
                  <a:pt x="84" y="18"/>
                  <a:pt x="85" y="18"/>
                  <a:pt x="85" y="17"/>
                </a:cubicBezTo>
                <a:cubicBezTo>
                  <a:pt x="85" y="17"/>
                  <a:pt x="85" y="18"/>
                  <a:pt x="85" y="18"/>
                </a:cubicBezTo>
                <a:cubicBezTo>
                  <a:pt x="85" y="18"/>
                  <a:pt x="84" y="18"/>
                  <a:pt x="84" y="18"/>
                </a:cubicBezTo>
                <a:cubicBezTo>
                  <a:pt x="85" y="18"/>
                  <a:pt x="84" y="18"/>
                  <a:pt x="84" y="18"/>
                </a:cubicBezTo>
                <a:cubicBezTo>
                  <a:pt x="84" y="18"/>
                  <a:pt x="84" y="19"/>
                  <a:pt x="84" y="18"/>
                </a:cubicBezTo>
                <a:cubicBezTo>
                  <a:pt x="84" y="19"/>
                  <a:pt x="84" y="19"/>
                  <a:pt x="84" y="19"/>
                </a:cubicBezTo>
                <a:cubicBezTo>
                  <a:pt x="84" y="19"/>
                  <a:pt x="84" y="19"/>
                  <a:pt x="84" y="19"/>
                </a:cubicBezTo>
                <a:cubicBezTo>
                  <a:pt x="84" y="19"/>
                  <a:pt x="84" y="19"/>
                  <a:pt x="84" y="19"/>
                </a:cubicBezTo>
                <a:cubicBezTo>
                  <a:pt x="84" y="19"/>
                  <a:pt x="84" y="19"/>
                  <a:pt x="85" y="19"/>
                </a:cubicBezTo>
                <a:cubicBezTo>
                  <a:pt x="85" y="19"/>
                  <a:pt x="85" y="19"/>
                  <a:pt x="85" y="18"/>
                </a:cubicBezTo>
                <a:cubicBezTo>
                  <a:pt x="85" y="18"/>
                  <a:pt x="85" y="19"/>
                  <a:pt x="85" y="19"/>
                </a:cubicBezTo>
                <a:cubicBezTo>
                  <a:pt x="85" y="18"/>
                  <a:pt x="85" y="19"/>
                  <a:pt x="85" y="19"/>
                </a:cubicBezTo>
                <a:cubicBezTo>
                  <a:pt x="85" y="19"/>
                  <a:pt x="86" y="19"/>
                  <a:pt x="86" y="19"/>
                </a:cubicBezTo>
                <a:cubicBezTo>
                  <a:pt x="86" y="19"/>
                  <a:pt x="86" y="19"/>
                  <a:pt x="86" y="19"/>
                </a:cubicBezTo>
                <a:cubicBezTo>
                  <a:pt x="86" y="19"/>
                  <a:pt x="86" y="19"/>
                  <a:pt x="86" y="19"/>
                </a:cubicBezTo>
                <a:cubicBezTo>
                  <a:pt x="87" y="20"/>
                  <a:pt x="87" y="20"/>
                  <a:pt x="88" y="21"/>
                </a:cubicBezTo>
                <a:cubicBezTo>
                  <a:pt x="88" y="20"/>
                  <a:pt x="88" y="20"/>
                  <a:pt x="88" y="20"/>
                </a:cubicBezTo>
                <a:cubicBezTo>
                  <a:pt x="89" y="21"/>
                  <a:pt x="89" y="21"/>
                  <a:pt x="89" y="22"/>
                </a:cubicBezTo>
                <a:cubicBezTo>
                  <a:pt x="89" y="22"/>
                  <a:pt x="89" y="21"/>
                  <a:pt x="89" y="21"/>
                </a:cubicBezTo>
                <a:cubicBezTo>
                  <a:pt x="89" y="22"/>
                  <a:pt x="90" y="22"/>
                  <a:pt x="90" y="22"/>
                </a:cubicBezTo>
                <a:cubicBezTo>
                  <a:pt x="90" y="22"/>
                  <a:pt x="90" y="22"/>
                  <a:pt x="90" y="22"/>
                </a:cubicBezTo>
                <a:cubicBezTo>
                  <a:pt x="90" y="22"/>
                  <a:pt x="91" y="22"/>
                  <a:pt x="91" y="23"/>
                </a:cubicBezTo>
                <a:cubicBezTo>
                  <a:pt x="91" y="22"/>
                  <a:pt x="91" y="22"/>
                  <a:pt x="91" y="22"/>
                </a:cubicBezTo>
                <a:cubicBezTo>
                  <a:pt x="92" y="22"/>
                  <a:pt x="91" y="23"/>
                  <a:pt x="92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3"/>
                  <a:pt x="92" y="23"/>
                  <a:pt x="93" y="23"/>
                </a:cubicBezTo>
                <a:cubicBezTo>
                  <a:pt x="93" y="24"/>
                  <a:pt x="92" y="23"/>
                  <a:pt x="93" y="23"/>
                </a:cubicBezTo>
                <a:cubicBezTo>
                  <a:pt x="93" y="23"/>
                  <a:pt x="93" y="23"/>
                  <a:pt x="93" y="23"/>
                </a:cubicBezTo>
                <a:cubicBezTo>
                  <a:pt x="93" y="24"/>
                  <a:pt x="95" y="24"/>
                  <a:pt x="96" y="24"/>
                </a:cubicBezTo>
                <a:cubicBezTo>
                  <a:pt x="96" y="24"/>
                  <a:pt x="96" y="24"/>
                  <a:pt x="96" y="24"/>
                </a:cubicBezTo>
                <a:cubicBezTo>
                  <a:pt x="96" y="24"/>
                  <a:pt x="96" y="24"/>
                  <a:pt x="96" y="24"/>
                </a:cubicBezTo>
                <a:cubicBezTo>
                  <a:pt x="95" y="24"/>
                  <a:pt x="95" y="24"/>
                  <a:pt x="95" y="24"/>
                </a:cubicBezTo>
                <a:cubicBezTo>
                  <a:pt x="95" y="24"/>
                  <a:pt x="95" y="24"/>
                  <a:pt x="95" y="24"/>
                </a:cubicBezTo>
                <a:cubicBezTo>
                  <a:pt x="95" y="24"/>
                  <a:pt x="95" y="24"/>
                  <a:pt x="95" y="24"/>
                </a:cubicBezTo>
                <a:cubicBezTo>
                  <a:pt x="95" y="23"/>
                  <a:pt x="95" y="24"/>
                  <a:pt x="95" y="23"/>
                </a:cubicBezTo>
                <a:cubicBezTo>
                  <a:pt x="95" y="23"/>
                  <a:pt x="94" y="24"/>
                  <a:pt x="94" y="23"/>
                </a:cubicBezTo>
                <a:cubicBezTo>
                  <a:pt x="94" y="23"/>
                  <a:pt x="93" y="23"/>
                  <a:pt x="93" y="22"/>
                </a:cubicBezTo>
                <a:cubicBezTo>
                  <a:pt x="93" y="22"/>
                  <a:pt x="93" y="23"/>
                  <a:pt x="94" y="22"/>
                </a:cubicBezTo>
                <a:cubicBezTo>
                  <a:pt x="94" y="23"/>
                  <a:pt x="94" y="23"/>
                  <a:pt x="94" y="23"/>
                </a:cubicBezTo>
                <a:cubicBezTo>
                  <a:pt x="94" y="23"/>
                  <a:pt x="95" y="22"/>
                  <a:pt x="95" y="23"/>
                </a:cubicBezTo>
                <a:cubicBezTo>
                  <a:pt x="95" y="22"/>
                  <a:pt x="94" y="22"/>
                  <a:pt x="94" y="23"/>
                </a:cubicBezTo>
                <a:cubicBezTo>
                  <a:pt x="94" y="22"/>
                  <a:pt x="94" y="22"/>
                  <a:pt x="94" y="22"/>
                </a:cubicBezTo>
                <a:cubicBezTo>
                  <a:pt x="94" y="22"/>
                  <a:pt x="94" y="22"/>
                  <a:pt x="94" y="22"/>
                </a:cubicBezTo>
                <a:cubicBezTo>
                  <a:pt x="94" y="22"/>
                  <a:pt x="94" y="22"/>
                  <a:pt x="94" y="22"/>
                </a:cubicBezTo>
                <a:cubicBezTo>
                  <a:pt x="94" y="22"/>
                  <a:pt x="94" y="22"/>
                  <a:pt x="93" y="22"/>
                </a:cubicBezTo>
                <a:cubicBezTo>
                  <a:pt x="93" y="22"/>
                  <a:pt x="93" y="22"/>
                  <a:pt x="93" y="22"/>
                </a:cubicBezTo>
                <a:cubicBezTo>
                  <a:pt x="93" y="22"/>
                  <a:pt x="92" y="22"/>
                  <a:pt x="92" y="22"/>
                </a:cubicBezTo>
                <a:cubicBezTo>
                  <a:pt x="92" y="22"/>
                  <a:pt x="92" y="22"/>
                  <a:pt x="92" y="22"/>
                </a:cubicBezTo>
                <a:cubicBezTo>
                  <a:pt x="92" y="21"/>
                  <a:pt x="91" y="21"/>
                  <a:pt x="91" y="21"/>
                </a:cubicBezTo>
                <a:cubicBezTo>
                  <a:pt x="92" y="21"/>
                  <a:pt x="92" y="21"/>
                  <a:pt x="92" y="21"/>
                </a:cubicBezTo>
                <a:cubicBezTo>
                  <a:pt x="92" y="21"/>
                  <a:pt x="92" y="21"/>
                  <a:pt x="92" y="21"/>
                </a:cubicBezTo>
                <a:cubicBezTo>
                  <a:pt x="93" y="21"/>
                  <a:pt x="92" y="20"/>
                  <a:pt x="91" y="20"/>
                </a:cubicBezTo>
                <a:cubicBezTo>
                  <a:pt x="91" y="21"/>
                  <a:pt x="91" y="20"/>
                  <a:pt x="90" y="20"/>
                </a:cubicBezTo>
                <a:cubicBezTo>
                  <a:pt x="90" y="20"/>
                  <a:pt x="90" y="20"/>
                  <a:pt x="90" y="19"/>
                </a:cubicBezTo>
                <a:cubicBezTo>
                  <a:pt x="90" y="20"/>
                  <a:pt x="89" y="20"/>
                  <a:pt x="89" y="20"/>
                </a:cubicBezTo>
                <a:cubicBezTo>
                  <a:pt x="89" y="20"/>
                  <a:pt x="89" y="19"/>
                  <a:pt x="89" y="19"/>
                </a:cubicBezTo>
                <a:cubicBezTo>
                  <a:pt x="89" y="19"/>
                  <a:pt x="89" y="19"/>
                  <a:pt x="89" y="18"/>
                </a:cubicBezTo>
                <a:cubicBezTo>
                  <a:pt x="88" y="18"/>
                  <a:pt x="89" y="19"/>
                  <a:pt x="88" y="19"/>
                </a:cubicBezTo>
                <a:cubicBezTo>
                  <a:pt x="88" y="18"/>
                  <a:pt x="88" y="19"/>
                  <a:pt x="88" y="18"/>
                </a:cubicBezTo>
                <a:cubicBezTo>
                  <a:pt x="88" y="18"/>
                  <a:pt x="88" y="18"/>
                  <a:pt x="88" y="18"/>
                </a:cubicBezTo>
                <a:cubicBezTo>
                  <a:pt x="88" y="18"/>
                  <a:pt x="88" y="18"/>
                  <a:pt x="88" y="18"/>
                </a:cubicBezTo>
                <a:cubicBezTo>
                  <a:pt x="87" y="18"/>
                  <a:pt x="87" y="18"/>
                  <a:pt x="87" y="18"/>
                </a:cubicBezTo>
                <a:cubicBezTo>
                  <a:pt x="86" y="18"/>
                  <a:pt x="87" y="18"/>
                  <a:pt x="87" y="18"/>
                </a:cubicBezTo>
                <a:cubicBezTo>
                  <a:pt x="86" y="18"/>
                  <a:pt x="86" y="19"/>
                  <a:pt x="86" y="19"/>
                </a:cubicBezTo>
                <a:cubicBezTo>
                  <a:pt x="86" y="19"/>
                  <a:pt x="86" y="19"/>
                  <a:pt x="86" y="18"/>
                </a:cubicBezTo>
                <a:cubicBezTo>
                  <a:pt x="86" y="18"/>
                  <a:pt x="86" y="18"/>
                  <a:pt x="86" y="18"/>
                </a:cubicBezTo>
                <a:cubicBezTo>
                  <a:pt x="86" y="18"/>
                  <a:pt x="86" y="17"/>
                  <a:pt x="86" y="17"/>
                </a:cubicBezTo>
                <a:cubicBezTo>
                  <a:pt x="85" y="17"/>
                  <a:pt x="86" y="17"/>
                  <a:pt x="85" y="17"/>
                </a:cubicBezTo>
                <a:cubicBezTo>
                  <a:pt x="85" y="17"/>
                  <a:pt x="85" y="17"/>
                  <a:pt x="85" y="17"/>
                </a:cubicBezTo>
                <a:cubicBezTo>
                  <a:pt x="85" y="17"/>
                  <a:pt x="85" y="17"/>
                  <a:pt x="85" y="17"/>
                </a:cubicBezTo>
                <a:cubicBezTo>
                  <a:pt x="85" y="17"/>
                  <a:pt x="84" y="17"/>
                  <a:pt x="84" y="17"/>
                </a:cubicBezTo>
                <a:cubicBezTo>
                  <a:pt x="84" y="17"/>
                  <a:pt x="84" y="17"/>
                  <a:pt x="84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4" y="16"/>
                  <a:pt x="84" y="16"/>
                  <a:pt x="84" y="16"/>
                </a:cubicBezTo>
                <a:cubicBezTo>
                  <a:pt x="83" y="16"/>
                  <a:pt x="83" y="16"/>
                  <a:pt x="83" y="16"/>
                </a:cubicBezTo>
                <a:close/>
                <a:moveTo>
                  <a:pt x="95" y="29"/>
                </a:move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5" y="28"/>
                </a:cubicBezTo>
                <a:cubicBezTo>
                  <a:pt x="94" y="28"/>
                  <a:pt x="94" y="28"/>
                  <a:pt x="93" y="28"/>
                </a:cubicBezTo>
                <a:cubicBezTo>
                  <a:pt x="93" y="28"/>
                  <a:pt x="93" y="28"/>
                  <a:pt x="93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5" y="29"/>
                </a:cubicBezTo>
                <a:cubicBezTo>
                  <a:pt x="95" y="29"/>
                  <a:pt x="94" y="29"/>
                  <a:pt x="95" y="29"/>
                </a:cubicBezTo>
                <a:close/>
                <a:moveTo>
                  <a:pt x="92" y="25"/>
                </a:moveTo>
                <a:cubicBezTo>
                  <a:pt x="92" y="25"/>
                  <a:pt x="92" y="25"/>
                  <a:pt x="91" y="25"/>
                </a:cubicBezTo>
                <a:cubicBezTo>
                  <a:pt x="91" y="25"/>
                  <a:pt x="91" y="25"/>
                  <a:pt x="92" y="26"/>
                </a:cubicBezTo>
                <a:cubicBezTo>
                  <a:pt x="92" y="25"/>
                  <a:pt x="92" y="26"/>
                  <a:pt x="92" y="25"/>
                </a:cubicBezTo>
                <a:cubicBezTo>
                  <a:pt x="92" y="25"/>
                  <a:pt x="92" y="25"/>
                  <a:pt x="92" y="25"/>
                </a:cubicBezTo>
                <a:close/>
                <a:moveTo>
                  <a:pt x="92" y="24"/>
                </a:moveTo>
                <a:cubicBezTo>
                  <a:pt x="92" y="24"/>
                  <a:pt x="92" y="24"/>
                  <a:pt x="92" y="24"/>
                </a:cubicBezTo>
                <a:cubicBezTo>
                  <a:pt x="92" y="24"/>
                  <a:pt x="92" y="23"/>
                  <a:pt x="91" y="24"/>
                </a:cubicBezTo>
                <a:cubicBezTo>
                  <a:pt x="91" y="23"/>
                  <a:pt x="91" y="23"/>
                  <a:pt x="91" y="23"/>
                </a:cubicBezTo>
                <a:cubicBezTo>
                  <a:pt x="91" y="23"/>
                  <a:pt x="91" y="23"/>
                  <a:pt x="91" y="24"/>
                </a:cubicBezTo>
                <a:cubicBezTo>
                  <a:pt x="91" y="24"/>
                  <a:pt x="91" y="24"/>
                  <a:pt x="91" y="24"/>
                </a:cubicBezTo>
                <a:cubicBezTo>
                  <a:pt x="91" y="23"/>
                  <a:pt x="92" y="24"/>
                  <a:pt x="92" y="24"/>
                </a:cubicBezTo>
                <a:cubicBezTo>
                  <a:pt x="92" y="24"/>
                  <a:pt x="92" y="24"/>
                  <a:pt x="92" y="24"/>
                </a:cubicBezTo>
                <a:close/>
                <a:moveTo>
                  <a:pt x="92" y="24"/>
                </a:moveTo>
                <a:cubicBezTo>
                  <a:pt x="93" y="24"/>
                  <a:pt x="93" y="24"/>
                  <a:pt x="93" y="24"/>
                </a:cubicBezTo>
                <a:cubicBezTo>
                  <a:pt x="93" y="24"/>
                  <a:pt x="92" y="24"/>
                  <a:pt x="92" y="24"/>
                </a:cubicBezTo>
                <a:cubicBezTo>
                  <a:pt x="93" y="24"/>
                  <a:pt x="92" y="24"/>
                  <a:pt x="92" y="24"/>
                </a:cubicBezTo>
                <a:close/>
                <a:moveTo>
                  <a:pt x="93" y="26"/>
                </a:moveTo>
                <a:cubicBezTo>
                  <a:pt x="93" y="26"/>
                  <a:pt x="93" y="26"/>
                  <a:pt x="92" y="26"/>
                </a:cubicBezTo>
                <a:cubicBezTo>
                  <a:pt x="92" y="26"/>
                  <a:pt x="93" y="26"/>
                  <a:pt x="93" y="26"/>
                </a:cubicBezTo>
                <a:close/>
                <a:moveTo>
                  <a:pt x="93" y="26"/>
                </a:moveTo>
                <a:cubicBezTo>
                  <a:pt x="93" y="27"/>
                  <a:pt x="94" y="27"/>
                  <a:pt x="94" y="27"/>
                </a:cubicBezTo>
                <a:cubicBezTo>
                  <a:pt x="94" y="27"/>
                  <a:pt x="94" y="27"/>
                  <a:pt x="94" y="27"/>
                </a:cubicBezTo>
                <a:cubicBezTo>
                  <a:pt x="94" y="27"/>
                  <a:pt x="93" y="26"/>
                  <a:pt x="93" y="26"/>
                </a:cubicBezTo>
                <a:close/>
                <a:moveTo>
                  <a:pt x="95" y="25"/>
                </a:moveTo>
                <a:cubicBezTo>
                  <a:pt x="94" y="25"/>
                  <a:pt x="94" y="25"/>
                  <a:pt x="94" y="25"/>
                </a:cubicBezTo>
                <a:cubicBezTo>
                  <a:pt x="93" y="25"/>
                  <a:pt x="93" y="24"/>
                  <a:pt x="93" y="24"/>
                </a:cubicBezTo>
                <a:cubicBezTo>
                  <a:pt x="93" y="24"/>
                  <a:pt x="93" y="25"/>
                  <a:pt x="93" y="25"/>
                </a:cubicBezTo>
                <a:cubicBezTo>
                  <a:pt x="93" y="25"/>
                  <a:pt x="93" y="25"/>
                  <a:pt x="94" y="25"/>
                </a:cubicBezTo>
                <a:cubicBezTo>
                  <a:pt x="94" y="25"/>
                  <a:pt x="94" y="26"/>
                  <a:pt x="93" y="26"/>
                </a:cubicBezTo>
                <a:cubicBezTo>
                  <a:pt x="94" y="26"/>
                  <a:pt x="94" y="26"/>
                  <a:pt x="94" y="26"/>
                </a:cubicBezTo>
                <a:cubicBezTo>
                  <a:pt x="94" y="26"/>
                  <a:pt x="94" y="26"/>
                  <a:pt x="94" y="26"/>
                </a:cubicBezTo>
                <a:cubicBezTo>
                  <a:pt x="95" y="26"/>
                  <a:pt x="95" y="26"/>
                  <a:pt x="95" y="25"/>
                </a:cubicBezTo>
                <a:close/>
                <a:moveTo>
                  <a:pt x="89" y="23"/>
                </a:moveTo>
                <a:cubicBezTo>
                  <a:pt x="89" y="23"/>
                  <a:pt x="89" y="24"/>
                  <a:pt x="89" y="24"/>
                </a:cubicBezTo>
                <a:cubicBezTo>
                  <a:pt x="89" y="24"/>
                  <a:pt x="90" y="24"/>
                  <a:pt x="90" y="24"/>
                </a:cubicBezTo>
                <a:cubicBezTo>
                  <a:pt x="90" y="24"/>
                  <a:pt x="89" y="24"/>
                  <a:pt x="89" y="23"/>
                </a:cubicBezTo>
                <a:close/>
                <a:moveTo>
                  <a:pt x="88" y="23"/>
                </a:moveTo>
                <a:cubicBezTo>
                  <a:pt x="88" y="23"/>
                  <a:pt x="88" y="23"/>
                  <a:pt x="88" y="23"/>
                </a:cubicBezTo>
                <a:cubicBezTo>
                  <a:pt x="88" y="23"/>
                  <a:pt x="88" y="23"/>
                  <a:pt x="88" y="23"/>
                </a:cubicBezTo>
                <a:cubicBezTo>
                  <a:pt x="88" y="23"/>
                  <a:pt x="88" y="22"/>
                  <a:pt x="88" y="23"/>
                </a:cubicBezTo>
                <a:cubicBezTo>
                  <a:pt x="88" y="23"/>
                  <a:pt x="88" y="23"/>
                  <a:pt x="88" y="23"/>
                </a:cubicBezTo>
                <a:close/>
                <a:moveTo>
                  <a:pt x="88" y="21"/>
                </a:moveTo>
                <a:cubicBezTo>
                  <a:pt x="88" y="21"/>
                  <a:pt x="87" y="21"/>
                  <a:pt x="87" y="21"/>
                </a:cubicBezTo>
                <a:cubicBezTo>
                  <a:pt x="87" y="21"/>
                  <a:pt x="88" y="21"/>
                  <a:pt x="88" y="21"/>
                </a:cubicBezTo>
                <a:close/>
                <a:moveTo>
                  <a:pt x="84" y="22"/>
                </a:moveTo>
                <a:cubicBezTo>
                  <a:pt x="85" y="23"/>
                  <a:pt x="86" y="23"/>
                  <a:pt x="86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85" y="23"/>
                  <a:pt x="85" y="22"/>
                  <a:pt x="84" y="22"/>
                </a:cubicBezTo>
                <a:cubicBezTo>
                  <a:pt x="84" y="22"/>
                  <a:pt x="84" y="22"/>
                  <a:pt x="84" y="22"/>
                </a:cubicBezTo>
                <a:close/>
                <a:moveTo>
                  <a:pt x="85" y="21"/>
                </a:moveTo>
                <a:cubicBezTo>
                  <a:pt x="84" y="21"/>
                  <a:pt x="85" y="20"/>
                  <a:pt x="84" y="20"/>
                </a:cubicBezTo>
                <a:cubicBezTo>
                  <a:pt x="84" y="21"/>
                  <a:pt x="84" y="20"/>
                  <a:pt x="84" y="20"/>
                </a:cubicBezTo>
                <a:cubicBezTo>
                  <a:pt x="84" y="21"/>
                  <a:pt x="85" y="21"/>
                  <a:pt x="85" y="21"/>
                </a:cubicBezTo>
                <a:close/>
                <a:moveTo>
                  <a:pt x="86" y="22"/>
                </a:moveTo>
                <a:cubicBezTo>
                  <a:pt x="86" y="22"/>
                  <a:pt x="87" y="22"/>
                  <a:pt x="86" y="21"/>
                </a:cubicBezTo>
                <a:cubicBezTo>
                  <a:pt x="86" y="21"/>
                  <a:pt x="85" y="21"/>
                  <a:pt x="85" y="21"/>
                </a:cubicBezTo>
                <a:cubicBezTo>
                  <a:pt x="85" y="22"/>
                  <a:pt x="86" y="22"/>
                  <a:pt x="86" y="22"/>
                </a:cubicBezTo>
                <a:close/>
                <a:moveTo>
                  <a:pt x="86" y="20"/>
                </a:moveTo>
                <a:cubicBezTo>
                  <a:pt x="86" y="19"/>
                  <a:pt x="85" y="19"/>
                  <a:pt x="85" y="20"/>
                </a:cubicBezTo>
                <a:cubicBezTo>
                  <a:pt x="85" y="20"/>
                  <a:pt x="86" y="20"/>
                  <a:pt x="86" y="20"/>
                </a:cubicBezTo>
                <a:close/>
                <a:moveTo>
                  <a:pt x="86" y="20"/>
                </a:moveTo>
                <a:cubicBezTo>
                  <a:pt x="86" y="20"/>
                  <a:pt x="86" y="21"/>
                  <a:pt x="87" y="21"/>
                </a:cubicBezTo>
                <a:cubicBezTo>
                  <a:pt x="87" y="21"/>
                  <a:pt x="87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1"/>
                  <a:pt x="87" y="20"/>
                  <a:pt x="86" y="20"/>
                </a:cubicBezTo>
                <a:cubicBezTo>
                  <a:pt x="86" y="21"/>
                  <a:pt x="86" y="20"/>
                  <a:pt x="86" y="20"/>
                </a:cubicBezTo>
                <a:close/>
                <a:moveTo>
                  <a:pt x="87" y="24"/>
                </a:moveTo>
                <a:cubicBezTo>
                  <a:pt x="87" y="24"/>
                  <a:pt x="87" y="24"/>
                  <a:pt x="87" y="24"/>
                </a:cubicBezTo>
                <a:cubicBezTo>
                  <a:pt x="87" y="23"/>
                  <a:pt x="87" y="23"/>
                  <a:pt x="86" y="23"/>
                </a:cubicBezTo>
                <a:cubicBezTo>
                  <a:pt x="86" y="24"/>
                  <a:pt x="87" y="24"/>
                  <a:pt x="87" y="24"/>
                </a:cubicBezTo>
                <a:close/>
                <a:moveTo>
                  <a:pt x="82" y="16"/>
                </a:moveTo>
                <a:cubicBezTo>
                  <a:pt x="81" y="16"/>
                  <a:pt x="81" y="15"/>
                  <a:pt x="81" y="15"/>
                </a:cubicBezTo>
                <a:cubicBezTo>
                  <a:pt x="81" y="15"/>
                  <a:pt x="81" y="15"/>
                  <a:pt x="81" y="15"/>
                </a:cubicBezTo>
                <a:cubicBezTo>
                  <a:pt x="81" y="15"/>
                  <a:pt x="81" y="16"/>
                  <a:pt x="82" y="16"/>
                </a:cubicBezTo>
                <a:close/>
                <a:moveTo>
                  <a:pt x="81" y="18"/>
                </a:moveTo>
                <a:cubicBezTo>
                  <a:pt x="81" y="18"/>
                  <a:pt x="81" y="18"/>
                  <a:pt x="81" y="18"/>
                </a:cubicBezTo>
                <a:cubicBezTo>
                  <a:pt x="80" y="18"/>
                  <a:pt x="80" y="18"/>
                  <a:pt x="80" y="18"/>
                </a:cubicBezTo>
                <a:cubicBezTo>
                  <a:pt x="80" y="18"/>
                  <a:pt x="80" y="18"/>
                  <a:pt x="81" y="19"/>
                </a:cubicBezTo>
                <a:cubicBezTo>
                  <a:pt x="81" y="18"/>
                  <a:pt x="81" y="19"/>
                  <a:pt x="81" y="18"/>
                </a:cubicBezTo>
                <a:cubicBezTo>
                  <a:pt x="81" y="18"/>
                  <a:pt x="81" y="18"/>
                  <a:pt x="81" y="18"/>
                </a:cubicBezTo>
                <a:close/>
                <a:moveTo>
                  <a:pt x="82" y="19"/>
                </a:moveTo>
                <a:cubicBezTo>
                  <a:pt x="82" y="19"/>
                  <a:pt x="82" y="19"/>
                  <a:pt x="81" y="18"/>
                </a:cubicBezTo>
                <a:cubicBezTo>
                  <a:pt x="81" y="19"/>
                  <a:pt x="82" y="19"/>
                  <a:pt x="82" y="19"/>
                </a:cubicBezTo>
                <a:close/>
                <a:moveTo>
                  <a:pt x="82" y="17"/>
                </a:moveTo>
                <a:cubicBezTo>
                  <a:pt x="82" y="17"/>
                  <a:pt x="82" y="17"/>
                  <a:pt x="82" y="17"/>
                </a:cubicBezTo>
                <a:cubicBezTo>
                  <a:pt x="82" y="17"/>
                  <a:pt x="82" y="17"/>
                  <a:pt x="82" y="17"/>
                </a:cubicBezTo>
                <a:cubicBezTo>
                  <a:pt x="82" y="17"/>
                  <a:pt x="81" y="18"/>
                  <a:pt x="82" y="18"/>
                </a:cubicBezTo>
                <a:cubicBezTo>
                  <a:pt x="82" y="17"/>
                  <a:pt x="82" y="17"/>
                  <a:pt x="82" y="17"/>
                </a:cubicBezTo>
                <a:close/>
                <a:moveTo>
                  <a:pt x="82" y="18"/>
                </a:moveTo>
                <a:cubicBezTo>
                  <a:pt x="82" y="18"/>
                  <a:pt x="82" y="18"/>
                  <a:pt x="83" y="18"/>
                </a:cubicBezTo>
                <a:cubicBezTo>
                  <a:pt x="83" y="18"/>
                  <a:pt x="82" y="18"/>
                  <a:pt x="82" y="18"/>
                </a:cubicBezTo>
                <a:close/>
                <a:moveTo>
                  <a:pt x="82" y="19"/>
                </a:moveTo>
                <a:cubicBezTo>
                  <a:pt x="82" y="19"/>
                  <a:pt x="82" y="19"/>
                  <a:pt x="82" y="20"/>
                </a:cubicBezTo>
                <a:cubicBezTo>
                  <a:pt x="82" y="20"/>
                  <a:pt x="82" y="19"/>
                  <a:pt x="83" y="19"/>
                </a:cubicBezTo>
                <a:cubicBezTo>
                  <a:pt x="83" y="20"/>
                  <a:pt x="83" y="20"/>
                  <a:pt x="83" y="20"/>
                </a:cubicBezTo>
                <a:cubicBezTo>
                  <a:pt x="84" y="19"/>
                  <a:pt x="82" y="19"/>
                  <a:pt x="82" y="19"/>
                </a:cubicBezTo>
                <a:close/>
                <a:moveTo>
                  <a:pt x="84" y="10"/>
                </a:moveTo>
                <a:cubicBezTo>
                  <a:pt x="84" y="10"/>
                  <a:pt x="84" y="10"/>
                  <a:pt x="84" y="10"/>
                </a:cubicBezTo>
                <a:cubicBezTo>
                  <a:pt x="83" y="10"/>
                  <a:pt x="83" y="10"/>
                  <a:pt x="83" y="10"/>
                </a:cubicBezTo>
                <a:cubicBezTo>
                  <a:pt x="83" y="10"/>
                  <a:pt x="83" y="10"/>
                  <a:pt x="84" y="10"/>
                </a:cubicBezTo>
                <a:close/>
                <a:moveTo>
                  <a:pt x="83" y="9"/>
                </a:moveTo>
                <a:cubicBezTo>
                  <a:pt x="83" y="9"/>
                  <a:pt x="84" y="9"/>
                  <a:pt x="84" y="9"/>
                </a:cubicBezTo>
                <a:cubicBezTo>
                  <a:pt x="84" y="9"/>
                  <a:pt x="84" y="9"/>
                  <a:pt x="84" y="9"/>
                </a:cubicBezTo>
                <a:cubicBezTo>
                  <a:pt x="83" y="9"/>
                  <a:pt x="83" y="8"/>
                  <a:pt x="83" y="8"/>
                </a:cubicBezTo>
                <a:cubicBezTo>
                  <a:pt x="83" y="9"/>
                  <a:pt x="83" y="8"/>
                  <a:pt x="83" y="9"/>
                </a:cubicBezTo>
                <a:close/>
                <a:moveTo>
                  <a:pt x="82" y="16"/>
                </a:moveTo>
                <a:cubicBezTo>
                  <a:pt x="82" y="16"/>
                  <a:pt x="82" y="16"/>
                  <a:pt x="83" y="16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16"/>
                  <a:pt x="83" y="15"/>
                  <a:pt x="82" y="16"/>
                </a:cubicBezTo>
                <a:close/>
                <a:moveTo>
                  <a:pt x="82" y="8"/>
                </a:moveTo>
                <a:cubicBezTo>
                  <a:pt x="82" y="8"/>
                  <a:pt x="83" y="8"/>
                  <a:pt x="83" y="8"/>
                </a:cubicBezTo>
                <a:cubicBezTo>
                  <a:pt x="83" y="8"/>
                  <a:pt x="82" y="8"/>
                  <a:pt x="82" y="8"/>
                </a:cubicBezTo>
                <a:close/>
                <a:moveTo>
                  <a:pt x="82" y="10"/>
                </a:moveTo>
                <a:cubicBezTo>
                  <a:pt x="82" y="10"/>
                  <a:pt x="82" y="10"/>
                  <a:pt x="82" y="10"/>
                </a:cubicBezTo>
                <a:cubicBezTo>
                  <a:pt x="82" y="10"/>
                  <a:pt x="82" y="9"/>
                  <a:pt x="82" y="9"/>
                </a:cubicBezTo>
                <a:cubicBezTo>
                  <a:pt x="82" y="9"/>
                  <a:pt x="82" y="9"/>
                  <a:pt x="82" y="10"/>
                </a:cubicBezTo>
                <a:close/>
                <a:moveTo>
                  <a:pt x="82" y="9"/>
                </a:moveTo>
                <a:cubicBezTo>
                  <a:pt x="82" y="9"/>
                  <a:pt x="82" y="8"/>
                  <a:pt x="82" y="9"/>
                </a:cubicBezTo>
                <a:cubicBezTo>
                  <a:pt x="82" y="9"/>
                  <a:pt x="82" y="9"/>
                  <a:pt x="82" y="9"/>
                </a:cubicBezTo>
                <a:close/>
                <a:moveTo>
                  <a:pt x="78" y="8"/>
                </a:moveTo>
                <a:cubicBezTo>
                  <a:pt x="78" y="8"/>
                  <a:pt x="79" y="8"/>
                  <a:pt x="79" y="8"/>
                </a:cubicBezTo>
                <a:cubicBezTo>
                  <a:pt x="79" y="7"/>
                  <a:pt x="79" y="7"/>
                  <a:pt x="79" y="7"/>
                </a:cubicBezTo>
                <a:cubicBezTo>
                  <a:pt x="78" y="7"/>
                  <a:pt x="78" y="7"/>
                  <a:pt x="78" y="8"/>
                </a:cubicBezTo>
                <a:close/>
                <a:moveTo>
                  <a:pt x="78" y="11"/>
                </a:moveTo>
                <a:cubicBezTo>
                  <a:pt x="78" y="11"/>
                  <a:pt x="78" y="11"/>
                  <a:pt x="78" y="11"/>
                </a:cubicBezTo>
                <a:cubicBezTo>
                  <a:pt x="78" y="11"/>
                  <a:pt x="78" y="11"/>
                  <a:pt x="78" y="11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2"/>
                  <a:pt x="79" y="12"/>
                  <a:pt x="80" y="12"/>
                </a:cubicBezTo>
                <a:cubicBezTo>
                  <a:pt x="80" y="12"/>
                  <a:pt x="80" y="12"/>
                  <a:pt x="80" y="12"/>
                </a:cubicBezTo>
                <a:cubicBezTo>
                  <a:pt x="80" y="12"/>
                  <a:pt x="80" y="12"/>
                  <a:pt x="80" y="11"/>
                </a:cubicBezTo>
                <a:cubicBezTo>
                  <a:pt x="80" y="11"/>
                  <a:pt x="80" y="11"/>
                  <a:pt x="80" y="11"/>
                </a:cubicBezTo>
                <a:cubicBezTo>
                  <a:pt x="80" y="12"/>
                  <a:pt x="80" y="12"/>
                  <a:pt x="80" y="13"/>
                </a:cubicBezTo>
                <a:cubicBezTo>
                  <a:pt x="80" y="12"/>
                  <a:pt x="80" y="12"/>
                  <a:pt x="80" y="12"/>
                </a:cubicBezTo>
                <a:cubicBezTo>
                  <a:pt x="81" y="12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2"/>
                  <a:pt x="81" y="13"/>
                  <a:pt x="81" y="13"/>
                </a:cubicBezTo>
                <a:cubicBezTo>
                  <a:pt x="81" y="13"/>
                  <a:pt x="81" y="13"/>
                  <a:pt x="82" y="13"/>
                </a:cubicBezTo>
                <a:cubicBezTo>
                  <a:pt x="82" y="13"/>
                  <a:pt x="82" y="13"/>
                  <a:pt x="82" y="13"/>
                </a:cubicBezTo>
                <a:cubicBezTo>
                  <a:pt x="82" y="13"/>
                  <a:pt x="82" y="13"/>
                  <a:pt x="82" y="12"/>
                </a:cubicBezTo>
                <a:cubicBezTo>
                  <a:pt x="82" y="12"/>
                  <a:pt x="82" y="12"/>
                  <a:pt x="82" y="12"/>
                </a:cubicBezTo>
                <a:cubicBezTo>
                  <a:pt x="82" y="11"/>
                  <a:pt x="81" y="11"/>
                  <a:pt x="80" y="11"/>
                </a:cubicBezTo>
                <a:cubicBezTo>
                  <a:pt x="80" y="11"/>
                  <a:pt x="80" y="10"/>
                  <a:pt x="80" y="10"/>
                </a:cubicBezTo>
                <a:cubicBezTo>
                  <a:pt x="79" y="10"/>
                  <a:pt x="78" y="10"/>
                  <a:pt x="78" y="10"/>
                </a:cubicBezTo>
                <a:cubicBezTo>
                  <a:pt x="78" y="10"/>
                  <a:pt x="78" y="10"/>
                  <a:pt x="78" y="11"/>
                </a:cubicBezTo>
                <a:close/>
                <a:moveTo>
                  <a:pt x="80" y="13"/>
                </a:moveTo>
                <a:cubicBezTo>
                  <a:pt x="80" y="13"/>
                  <a:pt x="80" y="13"/>
                  <a:pt x="80" y="13"/>
                </a:cubicBezTo>
                <a:cubicBezTo>
                  <a:pt x="80" y="13"/>
                  <a:pt x="80" y="13"/>
                  <a:pt x="80" y="13"/>
                </a:cubicBezTo>
                <a:cubicBezTo>
                  <a:pt x="80" y="13"/>
                  <a:pt x="80" y="13"/>
                  <a:pt x="80" y="13"/>
                </a:cubicBezTo>
                <a:close/>
                <a:moveTo>
                  <a:pt x="80" y="14"/>
                </a:moveTo>
                <a:cubicBezTo>
                  <a:pt x="79" y="14"/>
                  <a:pt x="79" y="14"/>
                  <a:pt x="79" y="14"/>
                </a:cubicBezTo>
                <a:cubicBezTo>
                  <a:pt x="79" y="14"/>
                  <a:pt x="79" y="14"/>
                  <a:pt x="79" y="14"/>
                </a:cubicBezTo>
                <a:cubicBezTo>
                  <a:pt x="79" y="14"/>
                  <a:pt x="80" y="14"/>
                  <a:pt x="80" y="14"/>
                </a:cubicBezTo>
                <a:close/>
                <a:moveTo>
                  <a:pt x="79" y="13"/>
                </a:moveTo>
                <a:cubicBezTo>
                  <a:pt x="79" y="13"/>
                  <a:pt x="79" y="13"/>
                  <a:pt x="79" y="13"/>
                </a:cubicBezTo>
                <a:cubicBezTo>
                  <a:pt x="79" y="12"/>
                  <a:pt x="79" y="12"/>
                  <a:pt x="79" y="12"/>
                </a:cubicBezTo>
                <a:cubicBezTo>
                  <a:pt x="79" y="12"/>
                  <a:pt x="79" y="13"/>
                  <a:pt x="79" y="13"/>
                </a:cubicBezTo>
                <a:close/>
                <a:moveTo>
                  <a:pt x="79" y="17"/>
                </a:moveTo>
                <a:cubicBezTo>
                  <a:pt x="79" y="17"/>
                  <a:pt x="79" y="17"/>
                  <a:pt x="79" y="17"/>
                </a:cubicBezTo>
                <a:cubicBezTo>
                  <a:pt x="79" y="17"/>
                  <a:pt x="79" y="17"/>
                  <a:pt x="79" y="17"/>
                </a:cubicBezTo>
                <a:close/>
                <a:moveTo>
                  <a:pt x="79" y="14"/>
                </a:moveTo>
                <a:cubicBezTo>
                  <a:pt x="78" y="14"/>
                  <a:pt x="79" y="13"/>
                  <a:pt x="78" y="13"/>
                </a:cubicBezTo>
                <a:cubicBezTo>
                  <a:pt x="78" y="14"/>
                  <a:pt x="78" y="14"/>
                  <a:pt x="79" y="14"/>
                </a:cubicBezTo>
                <a:cubicBezTo>
                  <a:pt x="79" y="14"/>
                  <a:pt x="79" y="14"/>
                  <a:pt x="79" y="14"/>
                </a:cubicBezTo>
                <a:close/>
                <a:moveTo>
                  <a:pt x="78" y="16"/>
                </a:moveTo>
                <a:cubicBezTo>
                  <a:pt x="78" y="16"/>
                  <a:pt x="78" y="17"/>
                  <a:pt x="78" y="17"/>
                </a:cubicBezTo>
                <a:cubicBezTo>
                  <a:pt x="79" y="17"/>
                  <a:pt x="79" y="17"/>
                  <a:pt x="79" y="17"/>
                </a:cubicBezTo>
                <a:cubicBezTo>
                  <a:pt x="78" y="17"/>
                  <a:pt x="79" y="16"/>
                  <a:pt x="78" y="16"/>
                </a:cubicBezTo>
                <a:close/>
                <a:moveTo>
                  <a:pt x="77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8" y="11"/>
                  <a:pt x="77" y="11"/>
                  <a:pt x="78" y="11"/>
                </a:cubicBezTo>
                <a:cubicBezTo>
                  <a:pt x="77" y="11"/>
                  <a:pt x="77" y="10"/>
                  <a:pt x="77" y="11"/>
                </a:cubicBezTo>
                <a:close/>
                <a:moveTo>
                  <a:pt x="77" y="11"/>
                </a:moveTo>
                <a:cubicBezTo>
                  <a:pt x="77" y="12"/>
                  <a:pt x="77" y="12"/>
                  <a:pt x="78" y="13"/>
                </a:cubicBezTo>
                <a:cubicBezTo>
                  <a:pt x="78" y="13"/>
                  <a:pt x="78" y="13"/>
                  <a:pt x="78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79" y="12"/>
                  <a:pt x="78" y="12"/>
                  <a:pt x="79" y="12"/>
                </a:cubicBezTo>
                <a:cubicBezTo>
                  <a:pt x="78" y="12"/>
                  <a:pt x="78" y="11"/>
                  <a:pt x="77" y="11"/>
                </a:cubicBezTo>
                <a:close/>
                <a:moveTo>
                  <a:pt x="77" y="17"/>
                </a:moveTo>
                <a:cubicBezTo>
                  <a:pt x="77" y="17"/>
                  <a:pt x="78" y="17"/>
                  <a:pt x="78" y="17"/>
                </a:cubicBezTo>
                <a:cubicBezTo>
                  <a:pt x="78" y="17"/>
                  <a:pt x="77" y="16"/>
                  <a:pt x="78" y="16"/>
                </a:cubicBezTo>
                <a:cubicBezTo>
                  <a:pt x="78" y="16"/>
                  <a:pt x="77" y="16"/>
                  <a:pt x="77" y="16"/>
                </a:cubicBezTo>
                <a:cubicBezTo>
                  <a:pt x="77" y="16"/>
                  <a:pt x="77" y="16"/>
                  <a:pt x="77" y="17"/>
                </a:cubicBezTo>
                <a:close/>
                <a:moveTo>
                  <a:pt x="77" y="17"/>
                </a:moveTo>
                <a:cubicBezTo>
                  <a:pt x="77" y="18"/>
                  <a:pt x="77" y="18"/>
                  <a:pt x="78" y="18"/>
                </a:cubicBezTo>
                <a:cubicBezTo>
                  <a:pt x="78" y="18"/>
                  <a:pt x="78" y="18"/>
                  <a:pt x="78" y="18"/>
                </a:cubicBezTo>
                <a:cubicBezTo>
                  <a:pt x="78" y="18"/>
                  <a:pt x="78" y="18"/>
                  <a:pt x="79" y="19"/>
                </a:cubicBezTo>
                <a:cubicBezTo>
                  <a:pt x="78" y="18"/>
                  <a:pt x="77" y="17"/>
                  <a:pt x="77" y="17"/>
                </a:cubicBezTo>
                <a:close/>
                <a:moveTo>
                  <a:pt x="77" y="13"/>
                </a:moveTo>
                <a:cubicBezTo>
                  <a:pt x="77" y="13"/>
                  <a:pt x="76" y="13"/>
                  <a:pt x="76" y="13"/>
                </a:cubicBezTo>
                <a:cubicBezTo>
                  <a:pt x="76" y="13"/>
                  <a:pt x="77" y="13"/>
                  <a:pt x="77" y="13"/>
                </a:cubicBezTo>
                <a:close/>
                <a:moveTo>
                  <a:pt x="76" y="14"/>
                </a:moveTo>
                <a:cubicBezTo>
                  <a:pt x="76" y="14"/>
                  <a:pt x="76" y="14"/>
                  <a:pt x="76" y="14"/>
                </a:cubicBezTo>
                <a:cubicBezTo>
                  <a:pt x="76" y="14"/>
                  <a:pt x="76" y="14"/>
                  <a:pt x="76" y="14"/>
                </a:cubicBezTo>
                <a:cubicBezTo>
                  <a:pt x="76" y="14"/>
                  <a:pt x="76" y="14"/>
                  <a:pt x="76" y="14"/>
                </a:cubicBezTo>
                <a:close/>
                <a:moveTo>
                  <a:pt x="75" y="16"/>
                </a:moveTo>
                <a:cubicBezTo>
                  <a:pt x="75" y="17"/>
                  <a:pt x="76" y="17"/>
                  <a:pt x="76" y="17"/>
                </a:cubicBezTo>
                <a:cubicBezTo>
                  <a:pt x="76" y="16"/>
                  <a:pt x="75" y="16"/>
                  <a:pt x="75" y="16"/>
                </a:cubicBezTo>
                <a:close/>
                <a:moveTo>
                  <a:pt x="74" y="14"/>
                </a:moveTo>
                <a:cubicBezTo>
                  <a:pt x="74" y="14"/>
                  <a:pt x="75" y="14"/>
                  <a:pt x="75" y="14"/>
                </a:cubicBezTo>
                <a:cubicBezTo>
                  <a:pt x="75" y="14"/>
                  <a:pt x="75" y="14"/>
                  <a:pt x="75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75" y="14"/>
                  <a:pt x="74" y="14"/>
                  <a:pt x="74" y="14"/>
                </a:cubicBezTo>
                <a:close/>
                <a:moveTo>
                  <a:pt x="74" y="13"/>
                </a:moveTo>
                <a:cubicBezTo>
                  <a:pt x="74" y="13"/>
                  <a:pt x="74" y="13"/>
                  <a:pt x="73" y="13"/>
                </a:cubicBezTo>
                <a:cubicBezTo>
                  <a:pt x="73" y="14"/>
                  <a:pt x="73" y="14"/>
                  <a:pt x="74" y="14"/>
                </a:cubicBezTo>
                <a:cubicBezTo>
                  <a:pt x="74" y="14"/>
                  <a:pt x="74" y="14"/>
                  <a:pt x="74" y="13"/>
                </a:cubicBezTo>
                <a:close/>
                <a:moveTo>
                  <a:pt x="73" y="12"/>
                </a:moveTo>
                <a:cubicBezTo>
                  <a:pt x="73" y="12"/>
                  <a:pt x="73" y="12"/>
                  <a:pt x="74" y="12"/>
                </a:cubicBezTo>
                <a:cubicBezTo>
                  <a:pt x="74" y="12"/>
                  <a:pt x="73" y="12"/>
                  <a:pt x="73" y="12"/>
                </a:cubicBezTo>
                <a:close/>
                <a:moveTo>
                  <a:pt x="73" y="13"/>
                </a:moveTo>
                <a:cubicBezTo>
                  <a:pt x="73" y="13"/>
                  <a:pt x="73" y="13"/>
                  <a:pt x="73" y="13"/>
                </a:cubicBezTo>
                <a:cubicBezTo>
                  <a:pt x="73" y="13"/>
                  <a:pt x="73" y="13"/>
                  <a:pt x="73" y="13"/>
                </a:cubicBezTo>
                <a:cubicBezTo>
                  <a:pt x="73" y="13"/>
                  <a:pt x="73" y="13"/>
                  <a:pt x="73" y="13"/>
                </a:cubicBezTo>
                <a:close/>
                <a:moveTo>
                  <a:pt x="71" y="15"/>
                </a:moveTo>
                <a:cubicBezTo>
                  <a:pt x="71" y="16"/>
                  <a:pt x="71" y="16"/>
                  <a:pt x="71" y="16"/>
                </a:cubicBezTo>
                <a:cubicBezTo>
                  <a:pt x="71" y="16"/>
                  <a:pt x="71" y="16"/>
                  <a:pt x="71" y="16"/>
                </a:cubicBezTo>
                <a:cubicBezTo>
                  <a:pt x="72" y="16"/>
                  <a:pt x="72" y="17"/>
                  <a:pt x="72" y="17"/>
                </a:cubicBezTo>
                <a:cubicBezTo>
                  <a:pt x="72" y="17"/>
                  <a:pt x="72" y="16"/>
                  <a:pt x="72" y="16"/>
                </a:cubicBezTo>
                <a:cubicBezTo>
                  <a:pt x="72" y="16"/>
                  <a:pt x="72" y="16"/>
                  <a:pt x="72" y="16"/>
                </a:cubicBezTo>
                <a:cubicBezTo>
                  <a:pt x="72" y="16"/>
                  <a:pt x="71" y="16"/>
                  <a:pt x="72" y="16"/>
                </a:cubicBezTo>
                <a:cubicBezTo>
                  <a:pt x="72" y="16"/>
                  <a:pt x="72" y="16"/>
                  <a:pt x="73" y="16"/>
                </a:cubicBezTo>
                <a:cubicBezTo>
                  <a:pt x="72" y="16"/>
                  <a:pt x="72" y="16"/>
                  <a:pt x="71" y="15"/>
                </a:cubicBezTo>
                <a:close/>
                <a:moveTo>
                  <a:pt x="73" y="18"/>
                </a:moveTo>
                <a:cubicBezTo>
                  <a:pt x="73" y="18"/>
                  <a:pt x="73" y="18"/>
                  <a:pt x="72" y="18"/>
                </a:cubicBezTo>
                <a:cubicBezTo>
                  <a:pt x="72" y="18"/>
                  <a:pt x="73" y="19"/>
                  <a:pt x="73" y="18"/>
                </a:cubicBezTo>
                <a:cubicBezTo>
                  <a:pt x="73" y="18"/>
                  <a:pt x="73" y="18"/>
                  <a:pt x="73" y="18"/>
                </a:cubicBezTo>
                <a:close/>
                <a:moveTo>
                  <a:pt x="72" y="14"/>
                </a:moveTo>
                <a:cubicBezTo>
                  <a:pt x="72" y="13"/>
                  <a:pt x="72" y="13"/>
                  <a:pt x="72" y="13"/>
                </a:cubicBezTo>
                <a:cubicBezTo>
                  <a:pt x="72" y="13"/>
                  <a:pt x="72" y="13"/>
                  <a:pt x="72" y="14"/>
                </a:cubicBezTo>
                <a:close/>
                <a:moveTo>
                  <a:pt x="72" y="15"/>
                </a:moveTo>
                <a:cubicBezTo>
                  <a:pt x="72" y="15"/>
                  <a:pt x="72" y="15"/>
                  <a:pt x="72" y="15"/>
                </a:cubicBezTo>
                <a:cubicBezTo>
                  <a:pt x="72" y="15"/>
                  <a:pt x="72" y="15"/>
                  <a:pt x="72" y="15"/>
                </a:cubicBezTo>
                <a:close/>
                <a:moveTo>
                  <a:pt x="70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1"/>
                  <a:pt x="72" y="11"/>
                  <a:pt x="72" y="11"/>
                </a:cubicBezTo>
                <a:cubicBezTo>
                  <a:pt x="72" y="11"/>
                  <a:pt x="72" y="11"/>
                  <a:pt x="72" y="11"/>
                </a:cubicBezTo>
                <a:cubicBezTo>
                  <a:pt x="72" y="11"/>
                  <a:pt x="72" y="11"/>
                  <a:pt x="72" y="11"/>
                </a:cubicBezTo>
                <a:cubicBezTo>
                  <a:pt x="72" y="11"/>
                  <a:pt x="71" y="10"/>
                  <a:pt x="71" y="11"/>
                </a:cubicBezTo>
                <a:cubicBezTo>
                  <a:pt x="71" y="11"/>
                  <a:pt x="71" y="10"/>
                  <a:pt x="71" y="10"/>
                </a:cubicBezTo>
                <a:cubicBezTo>
                  <a:pt x="71" y="10"/>
                  <a:pt x="70" y="10"/>
                  <a:pt x="70" y="11"/>
                </a:cubicBezTo>
                <a:close/>
                <a:moveTo>
                  <a:pt x="69" y="15"/>
                </a:moveTo>
                <a:cubicBezTo>
                  <a:pt x="70" y="15"/>
                  <a:pt x="70" y="16"/>
                  <a:pt x="70" y="16"/>
                </a:cubicBezTo>
                <a:cubicBezTo>
                  <a:pt x="70" y="15"/>
                  <a:pt x="70" y="15"/>
                  <a:pt x="70" y="15"/>
                </a:cubicBezTo>
                <a:cubicBezTo>
                  <a:pt x="70" y="15"/>
                  <a:pt x="70" y="14"/>
                  <a:pt x="69" y="14"/>
                </a:cubicBezTo>
                <a:cubicBezTo>
                  <a:pt x="69" y="15"/>
                  <a:pt x="70" y="15"/>
                  <a:pt x="69" y="15"/>
                </a:cubicBezTo>
                <a:close/>
                <a:moveTo>
                  <a:pt x="68" y="11"/>
                </a:moveTo>
                <a:cubicBezTo>
                  <a:pt x="68" y="11"/>
                  <a:pt x="69" y="11"/>
                  <a:pt x="69" y="11"/>
                </a:cubicBezTo>
                <a:cubicBezTo>
                  <a:pt x="68" y="10"/>
                  <a:pt x="68" y="11"/>
                  <a:pt x="68" y="11"/>
                </a:cubicBezTo>
                <a:close/>
                <a:moveTo>
                  <a:pt x="68" y="9"/>
                </a:moveTo>
                <a:cubicBezTo>
                  <a:pt x="68" y="9"/>
                  <a:pt x="68" y="9"/>
                  <a:pt x="68" y="9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9"/>
                  <a:pt x="68" y="9"/>
                  <a:pt x="68" y="9"/>
                </a:cubicBezTo>
                <a:close/>
                <a:moveTo>
                  <a:pt x="68" y="10"/>
                </a:move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9"/>
                  <a:pt x="68" y="10"/>
                </a:cubicBezTo>
                <a:close/>
                <a:moveTo>
                  <a:pt x="68" y="11"/>
                </a:move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lose/>
                <a:moveTo>
                  <a:pt x="67" y="8"/>
                </a:moveTo>
                <a:cubicBezTo>
                  <a:pt x="67" y="9"/>
                  <a:pt x="67" y="8"/>
                  <a:pt x="67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66" y="9"/>
                </a:moveTo>
                <a:cubicBezTo>
                  <a:pt x="67" y="9"/>
                  <a:pt x="67" y="10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9"/>
                  <a:pt x="66" y="9"/>
                  <a:pt x="66" y="9"/>
                </a:cubicBezTo>
                <a:close/>
                <a:moveTo>
                  <a:pt x="67" y="11"/>
                </a:moveTo>
                <a:cubicBezTo>
                  <a:pt x="66" y="11"/>
                  <a:pt x="66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lose/>
                <a:moveTo>
                  <a:pt x="67" y="10"/>
                </a:move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1"/>
                  <a:pt x="67" y="10"/>
                </a:cubicBezTo>
                <a:close/>
                <a:moveTo>
                  <a:pt x="65" y="9"/>
                </a:moveTo>
                <a:cubicBezTo>
                  <a:pt x="66" y="9"/>
                  <a:pt x="66" y="9"/>
                  <a:pt x="66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66" y="8"/>
                  <a:pt x="66" y="9"/>
                  <a:pt x="66" y="8"/>
                </a:cubicBezTo>
                <a:cubicBezTo>
                  <a:pt x="66" y="9"/>
                  <a:pt x="66" y="9"/>
                  <a:pt x="65" y="9"/>
                </a:cubicBezTo>
                <a:cubicBezTo>
                  <a:pt x="65" y="9"/>
                  <a:pt x="65" y="9"/>
                  <a:pt x="65" y="9"/>
                </a:cubicBezTo>
                <a:close/>
                <a:moveTo>
                  <a:pt x="65" y="10"/>
                </a:moveTo>
                <a:cubicBezTo>
                  <a:pt x="65" y="10"/>
                  <a:pt x="65" y="10"/>
                  <a:pt x="65" y="10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5" y="11"/>
                  <a:pt x="65" y="11"/>
                  <a:pt x="65" y="11"/>
                </a:cubicBezTo>
                <a:cubicBezTo>
                  <a:pt x="66" y="11"/>
                  <a:pt x="66" y="12"/>
                  <a:pt x="66" y="11"/>
                </a:cubicBezTo>
                <a:cubicBezTo>
                  <a:pt x="66" y="11"/>
                  <a:pt x="66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5" y="10"/>
                  <a:pt x="65" y="11"/>
                  <a:pt x="65" y="11"/>
                </a:cubicBezTo>
                <a:cubicBezTo>
                  <a:pt x="65" y="10"/>
                  <a:pt x="65" y="10"/>
                  <a:pt x="65" y="10"/>
                </a:cubicBezTo>
                <a:close/>
                <a:moveTo>
                  <a:pt x="63" y="8"/>
                </a:moveTo>
                <a:cubicBezTo>
                  <a:pt x="64" y="8"/>
                  <a:pt x="64" y="8"/>
                  <a:pt x="64" y="8"/>
                </a:cubicBezTo>
                <a:cubicBezTo>
                  <a:pt x="64" y="8"/>
                  <a:pt x="64" y="8"/>
                  <a:pt x="65" y="8"/>
                </a:cubicBezTo>
                <a:cubicBezTo>
                  <a:pt x="65" y="8"/>
                  <a:pt x="64" y="8"/>
                  <a:pt x="65" y="8"/>
                </a:cubicBezTo>
                <a:cubicBezTo>
                  <a:pt x="65" y="8"/>
                  <a:pt x="65" y="8"/>
                  <a:pt x="65" y="8"/>
                </a:cubicBezTo>
                <a:cubicBezTo>
                  <a:pt x="65" y="8"/>
                  <a:pt x="65" y="8"/>
                  <a:pt x="65" y="8"/>
                </a:cubicBezTo>
                <a:cubicBezTo>
                  <a:pt x="65" y="8"/>
                  <a:pt x="65" y="8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8"/>
                  <a:pt x="63" y="8"/>
                  <a:pt x="63" y="8"/>
                </a:cubicBezTo>
                <a:close/>
                <a:moveTo>
                  <a:pt x="63" y="9"/>
                </a:moveTo>
                <a:cubicBezTo>
                  <a:pt x="63" y="9"/>
                  <a:pt x="63" y="9"/>
                  <a:pt x="63" y="9"/>
                </a:cubicBezTo>
                <a:cubicBezTo>
                  <a:pt x="64" y="9"/>
                  <a:pt x="64" y="9"/>
                  <a:pt x="64" y="9"/>
                </a:cubicBezTo>
                <a:cubicBezTo>
                  <a:pt x="64" y="9"/>
                  <a:pt x="64" y="9"/>
                  <a:pt x="63" y="9"/>
                </a:cubicBezTo>
                <a:close/>
                <a:moveTo>
                  <a:pt x="63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8"/>
                  <a:pt x="63" y="7"/>
                  <a:pt x="63" y="7"/>
                </a:cubicBezTo>
                <a:cubicBezTo>
                  <a:pt x="63" y="8"/>
                  <a:pt x="63" y="8"/>
                  <a:pt x="63" y="8"/>
                </a:cubicBezTo>
                <a:close/>
                <a:moveTo>
                  <a:pt x="62" y="10"/>
                </a:moveTo>
                <a:cubicBezTo>
                  <a:pt x="62" y="10"/>
                  <a:pt x="62" y="10"/>
                  <a:pt x="62" y="10"/>
                </a:cubicBezTo>
                <a:cubicBezTo>
                  <a:pt x="62" y="10"/>
                  <a:pt x="62" y="10"/>
                  <a:pt x="62" y="11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1"/>
                  <a:pt x="64" y="11"/>
                  <a:pt x="64" y="11"/>
                </a:cubicBezTo>
                <a:cubicBezTo>
                  <a:pt x="64" y="11"/>
                  <a:pt x="64" y="11"/>
                  <a:pt x="64" y="11"/>
                </a:cubicBezTo>
                <a:cubicBezTo>
                  <a:pt x="64" y="11"/>
                  <a:pt x="64" y="11"/>
                  <a:pt x="64" y="11"/>
                </a:cubicBezTo>
                <a:cubicBezTo>
                  <a:pt x="64" y="11"/>
                  <a:pt x="65" y="11"/>
                  <a:pt x="65" y="10"/>
                </a:cubicBezTo>
                <a:cubicBezTo>
                  <a:pt x="64" y="10"/>
                  <a:pt x="64" y="10"/>
                  <a:pt x="64" y="10"/>
                </a:cubicBezTo>
                <a:cubicBezTo>
                  <a:pt x="64" y="10"/>
                  <a:pt x="64" y="10"/>
                  <a:pt x="64" y="10"/>
                </a:cubicBezTo>
                <a:cubicBezTo>
                  <a:pt x="64" y="10"/>
                  <a:pt x="64" y="10"/>
                  <a:pt x="63" y="10"/>
                </a:cubicBezTo>
                <a:cubicBezTo>
                  <a:pt x="64" y="10"/>
                  <a:pt x="64" y="9"/>
                  <a:pt x="63" y="9"/>
                </a:cubicBezTo>
                <a:cubicBezTo>
                  <a:pt x="63" y="9"/>
                  <a:pt x="63" y="10"/>
                  <a:pt x="63" y="10"/>
                </a:cubicBezTo>
                <a:cubicBezTo>
                  <a:pt x="63" y="10"/>
                  <a:pt x="62" y="10"/>
                  <a:pt x="62" y="9"/>
                </a:cubicBezTo>
                <a:cubicBezTo>
                  <a:pt x="62" y="10"/>
                  <a:pt x="62" y="10"/>
                  <a:pt x="62" y="10"/>
                </a:cubicBezTo>
                <a:close/>
                <a:moveTo>
                  <a:pt x="62" y="11"/>
                </a:moveTo>
                <a:cubicBezTo>
                  <a:pt x="62" y="11"/>
                  <a:pt x="62" y="11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11"/>
                  <a:pt x="62" y="11"/>
                  <a:pt x="62" y="11"/>
                </a:cubicBezTo>
                <a:close/>
                <a:moveTo>
                  <a:pt x="61" y="10"/>
                </a:moveTo>
                <a:cubicBezTo>
                  <a:pt x="61" y="10"/>
                  <a:pt x="61" y="10"/>
                  <a:pt x="61" y="10"/>
                </a:cubicBezTo>
                <a:cubicBezTo>
                  <a:pt x="61" y="10"/>
                  <a:pt x="61" y="10"/>
                  <a:pt x="61" y="10"/>
                </a:cubicBezTo>
                <a:cubicBezTo>
                  <a:pt x="61" y="10"/>
                  <a:pt x="62" y="10"/>
                  <a:pt x="62" y="10"/>
                </a:cubicBezTo>
                <a:cubicBezTo>
                  <a:pt x="62" y="9"/>
                  <a:pt x="61" y="9"/>
                  <a:pt x="61" y="9"/>
                </a:cubicBezTo>
                <a:cubicBezTo>
                  <a:pt x="61" y="9"/>
                  <a:pt x="60" y="10"/>
                  <a:pt x="61" y="10"/>
                </a:cubicBezTo>
                <a:close/>
                <a:moveTo>
                  <a:pt x="60" y="8"/>
                </a:moveTo>
                <a:cubicBezTo>
                  <a:pt x="60" y="8"/>
                  <a:pt x="60" y="8"/>
                  <a:pt x="60" y="8"/>
                </a:cubicBezTo>
                <a:cubicBezTo>
                  <a:pt x="60" y="8"/>
                  <a:pt x="60" y="8"/>
                  <a:pt x="60" y="8"/>
                </a:cubicBezTo>
                <a:cubicBezTo>
                  <a:pt x="60" y="8"/>
                  <a:pt x="60" y="8"/>
                  <a:pt x="60" y="8"/>
                </a:cubicBezTo>
                <a:close/>
                <a:moveTo>
                  <a:pt x="61" y="7"/>
                </a:moveTo>
                <a:cubicBezTo>
                  <a:pt x="61" y="7"/>
                  <a:pt x="60" y="7"/>
                  <a:pt x="60" y="7"/>
                </a:cubicBezTo>
                <a:cubicBezTo>
                  <a:pt x="60" y="7"/>
                  <a:pt x="60" y="7"/>
                  <a:pt x="61" y="7"/>
                </a:cubicBezTo>
                <a:close/>
                <a:moveTo>
                  <a:pt x="60" y="11"/>
                </a:moveTo>
                <a:cubicBezTo>
                  <a:pt x="60" y="10"/>
                  <a:pt x="60" y="10"/>
                  <a:pt x="60" y="10"/>
                </a:cubicBezTo>
                <a:cubicBezTo>
                  <a:pt x="60" y="10"/>
                  <a:pt x="59" y="11"/>
                  <a:pt x="60" y="11"/>
                </a:cubicBezTo>
                <a:close/>
                <a:moveTo>
                  <a:pt x="57" y="10"/>
                </a:moveTo>
                <a:cubicBezTo>
                  <a:pt x="57" y="10"/>
                  <a:pt x="57" y="10"/>
                  <a:pt x="57" y="10"/>
                </a:cubicBezTo>
                <a:cubicBezTo>
                  <a:pt x="57" y="10"/>
                  <a:pt x="57" y="10"/>
                  <a:pt x="57" y="10"/>
                </a:cubicBezTo>
                <a:cubicBezTo>
                  <a:pt x="57" y="10"/>
                  <a:pt x="57" y="10"/>
                  <a:pt x="57" y="10"/>
                </a:cubicBezTo>
                <a:close/>
                <a:moveTo>
                  <a:pt x="56" y="9"/>
                </a:moveTo>
                <a:cubicBezTo>
                  <a:pt x="56" y="9"/>
                  <a:pt x="55" y="9"/>
                  <a:pt x="56" y="9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9"/>
                  <a:pt x="56" y="9"/>
                  <a:pt x="56" y="9"/>
                </a:cubicBezTo>
                <a:close/>
                <a:moveTo>
                  <a:pt x="56" y="10"/>
                </a:moveTo>
                <a:cubicBezTo>
                  <a:pt x="56" y="10"/>
                  <a:pt x="56" y="9"/>
                  <a:pt x="56" y="9"/>
                </a:cubicBezTo>
                <a:cubicBezTo>
                  <a:pt x="56" y="10"/>
                  <a:pt x="56" y="10"/>
                  <a:pt x="56" y="10"/>
                </a:cubicBezTo>
                <a:close/>
                <a:moveTo>
                  <a:pt x="53" y="10"/>
                </a:moveTo>
                <a:cubicBezTo>
                  <a:pt x="53" y="10"/>
                  <a:pt x="54" y="10"/>
                  <a:pt x="54" y="10"/>
                </a:cubicBezTo>
                <a:cubicBezTo>
                  <a:pt x="54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4" y="9"/>
                  <a:pt x="53" y="10"/>
                  <a:pt x="53" y="9"/>
                </a:cubicBezTo>
                <a:cubicBezTo>
                  <a:pt x="53" y="9"/>
                  <a:pt x="53" y="9"/>
                  <a:pt x="53" y="9"/>
                </a:cubicBezTo>
                <a:cubicBezTo>
                  <a:pt x="52" y="9"/>
                  <a:pt x="53" y="8"/>
                  <a:pt x="52" y="8"/>
                </a:cubicBezTo>
                <a:cubicBezTo>
                  <a:pt x="52" y="9"/>
                  <a:pt x="52" y="10"/>
                  <a:pt x="53" y="10"/>
                </a:cubicBezTo>
                <a:close/>
                <a:moveTo>
                  <a:pt x="51" y="9"/>
                </a:moveTo>
                <a:cubicBezTo>
                  <a:pt x="52" y="9"/>
                  <a:pt x="52" y="10"/>
                  <a:pt x="52" y="9"/>
                </a:cubicBezTo>
                <a:cubicBezTo>
                  <a:pt x="52" y="9"/>
                  <a:pt x="52" y="9"/>
                  <a:pt x="52" y="8"/>
                </a:cubicBezTo>
                <a:cubicBezTo>
                  <a:pt x="51" y="8"/>
                  <a:pt x="52" y="9"/>
                  <a:pt x="51" y="9"/>
                </a:cubicBezTo>
                <a:close/>
                <a:moveTo>
                  <a:pt x="51" y="9"/>
                </a:moveTo>
                <a:cubicBezTo>
                  <a:pt x="51" y="9"/>
                  <a:pt x="51" y="9"/>
                  <a:pt x="51" y="10"/>
                </a:cubicBezTo>
                <a:cubicBezTo>
                  <a:pt x="51" y="9"/>
                  <a:pt x="51" y="9"/>
                  <a:pt x="51" y="9"/>
                </a:cubicBezTo>
                <a:cubicBezTo>
                  <a:pt x="51" y="9"/>
                  <a:pt x="51" y="9"/>
                  <a:pt x="51" y="9"/>
                </a:cubicBezTo>
                <a:close/>
                <a:moveTo>
                  <a:pt x="48" y="11"/>
                </a:moveTo>
                <a:cubicBezTo>
                  <a:pt x="48" y="11"/>
                  <a:pt x="48" y="12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9" y="12"/>
                  <a:pt x="49" y="12"/>
                </a:cubicBezTo>
                <a:cubicBezTo>
                  <a:pt x="49" y="12"/>
                  <a:pt x="48" y="12"/>
                  <a:pt x="49" y="12"/>
                </a:cubicBezTo>
                <a:cubicBezTo>
                  <a:pt x="49" y="12"/>
                  <a:pt x="49" y="13"/>
                  <a:pt x="49" y="13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1"/>
                </a:cubicBezTo>
                <a:cubicBezTo>
                  <a:pt x="49" y="11"/>
                  <a:pt x="49" y="11"/>
                  <a:pt x="49" y="11"/>
                </a:cubicBezTo>
                <a:cubicBezTo>
                  <a:pt x="49" y="11"/>
                  <a:pt x="49" y="11"/>
                  <a:pt x="49" y="11"/>
                </a:cubicBezTo>
                <a:cubicBezTo>
                  <a:pt x="49" y="11"/>
                  <a:pt x="49" y="11"/>
                  <a:pt x="49" y="11"/>
                </a:cubicBezTo>
                <a:cubicBezTo>
                  <a:pt x="49" y="12"/>
                  <a:pt x="50" y="11"/>
                  <a:pt x="50" y="12"/>
                </a:cubicBezTo>
                <a:cubicBezTo>
                  <a:pt x="50" y="12"/>
                  <a:pt x="50" y="11"/>
                  <a:pt x="50" y="11"/>
                </a:cubicBezTo>
                <a:cubicBezTo>
                  <a:pt x="50" y="11"/>
                  <a:pt x="50" y="11"/>
                  <a:pt x="50" y="11"/>
                </a:cubicBezTo>
                <a:cubicBezTo>
                  <a:pt x="51" y="11"/>
                  <a:pt x="50" y="11"/>
                  <a:pt x="50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0"/>
                  <a:pt x="50" y="10"/>
                </a:cubicBezTo>
                <a:cubicBezTo>
                  <a:pt x="50" y="10"/>
                  <a:pt x="50" y="11"/>
                  <a:pt x="50" y="11"/>
                </a:cubicBezTo>
                <a:cubicBezTo>
                  <a:pt x="50" y="10"/>
                  <a:pt x="50" y="10"/>
                  <a:pt x="50" y="10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8" y="10"/>
                  <a:pt x="48" y="10"/>
                </a:cubicBezTo>
                <a:cubicBezTo>
                  <a:pt x="48" y="11"/>
                  <a:pt x="48" y="11"/>
                  <a:pt x="48" y="11"/>
                </a:cubicBezTo>
                <a:close/>
                <a:moveTo>
                  <a:pt x="51" y="12"/>
                </a:moveTo>
                <a:cubicBezTo>
                  <a:pt x="51" y="12"/>
                  <a:pt x="51" y="12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12"/>
                  <a:pt x="51" y="12"/>
                  <a:pt x="51" y="12"/>
                </a:cubicBezTo>
                <a:close/>
                <a:moveTo>
                  <a:pt x="50" y="12"/>
                </a:moveTo>
                <a:cubicBezTo>
                  <a:pt x="50" y="12"/>
                  <a:pt x="50" y="13"/>
                  <a:pt x="50" y="12"/>
                </a:cubicBezTo>
                <a:cubicBezTo>
                  <a:pt x="50" y="12"/>
                  <a:pt x="50" y="12"/>
                  <a:pt x="50" y="12"/>
                </a:cubicBezTo>
                <a:close/>
                <a:moveTo>
                  <a:pt x="50" y="13"/>
                </a:moveTo>
                <a:cubicBezTo>
                  <a:pt x="50" y="13"/>
                  <a:pt x="50" y="13"/>
                  <a:pt x="50" y="13"/>
                </a:cubicBezTo>
                <a:cubicBezTo>
                  <a:pt x="50" y="12"/>
                  <a:pt x="50" y="12"/>
                  <a:pt x="50" y="12"/>
                </a:cubicBezTo>
                <a:cubicBezTo>
                  <a:pt x="50" y="13"/>
                  <a:pt x="49" y="13"/>
                  <a:pt x="50" y="13"/>
                </a:cubicBezTo>
                <a:close/>
                <a:moveTo>
                  <a:pt x="49" y="13"/>
                </a:moveTo>
                <a:cubicBezTo>
                  <a:pt x="49" y="13"/>
                  <a:pt x="49" y="14"/>
                  <a:pt x="49" y="14"/>
                </a:cubicBezTo>
                <a:cubicBezTo>
                  <a:pt x="49" y="14"/>
                  <a:pt x="49" y="13"/>
                  <a:pt x="49" y="13"/>
                </a:cubicBezTo>
                <a:close/>
                <a:moveTo>
                  <a:pt x="48" y="12"/>
                </a:moveTo>
                <a:cubicBezTo>
                  <a:pt x="48" y="13"/>
                  <a:pt x="48" y="12"/>
                  <a:pt x="48" y="12"/>
                </a:cubicBezTo>
                <a:cubicBezTo>
                  <a:pt x="48" y="12"/>
                  <a:pt x="48" y="12"/>
                  <a:pt x="48" y="12"/>
                </a:cubicBezTo>
                <a:cubicBezTo>
                  <a:pt x="48" y="12"/>
                  <a:pt x="47" y="12"/>
                  <a:pt x="48" y="12"/>
                </a:cubicBezTo>
                <a:close/>
                <a:moveTo>
                  <a:pt x="48" y="11"/>
                </a:moveTo>
                <a:cubicBezTo>
                  <a:pt x="48" y="10"/>
                  <a:pt x="47" y="11"/>
                  <a:pt x="47" y="11"/>
                </a:cubicBezTo>
                <a:cubicBezTo>
                  <a:pt x="47" y="11"/>
                  <a:pt x="47" y="11"/>
                  <a:pt x="48" y="11"/>
                </a:cubicBezTo>
                <a:close/>
                <a:moveTo>
                  <a:pt x="47" y="10"/>
                </a:moveTo>
                <a:cubicBezTo>
                  <a:pt x="47" y="10"/>
                  <a:pt x="48" y="10"/>
                  <a:pt x="48" y="10"/>
                </a:cubicBezTo>
                <a:cubicBezTo>
                  <a:pt x="47" y="10"/>
                  <a:pt x="47" y="10"/>
                  <a:pt x="47" y="10"/>
                </a:cubicBezTo>
                <a:close/>
                <a:moveTo>
                  <a:pt x="47" y="9"/>
                </a:moveTo>
                <a:cubicBezTo>
                  <a:pt x="47" y="9"/>
                  <a:pt x="47" y="8"/>
                  <a:pt x="47" y="8"/>
                </a:cubicBezTo>
                <a:cubicBezTo>
                  <a:pt x="47" y="8"/>
                  <a:pt x="47" y="8"/>
                  <a:pt x="47" y="8"/>
                </a:cubicBezTo>
                <a:cubicBezTo>
                  <a:pt x="47" y="8"/>
                  <a:pt x="47" y="8"/>
                  <a:pt x="47" y="9"/>
                </a:cubicBezTo>
                <a:close/>
                <a:moveTo>
                  <a:pt x="46" y="10"/>
                </a:moveTo>
                <a:cubicBezTo>
                  <a:pt x="47" y="10"/>
                  <a:pt x="47" y="10"/>
                  <a:pt x="47" y="10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9"/>
                  <a:pt x="47" y="9"/>
                  <a:pt x="47" y="10"/>
                </a:cubicBezTo>
                <a:cubicBezTo>
                  <a:pt x="47" y="10"/>
                  <a:pt x="46" y="9"/>
                  <a:pt x="46" y="10"/>
                </a:cubicBezTo>
                <a:close/>
                <a:moveTo>
                  <a:pt x="46" y="11"/>
                </a:moveTo>
                <a:cubicBezTo>
                  <a:pt x="46" y="11"/>
                  <a:pt x="46" y="11"/>
                  <a:pt x="46" y="11"/>
                </a:cubicBezTo>
                <a:cubicBezTo>
                  <a:pt x="46" y="11"/>
                  <a:pt x="47" y="11"/>
                  <a:pt x="47" y="11"/>
                </a:cubicBezTo>
                <a:cubicBezTo>
                  <a:pt x="46" y="11"/>
                  <a:pt x="47" y="10"/>
                  <a:pt x="47" y="10"/>
                </a:cubicBezTo>
                <a:cubicBezTo>
                  <a:pt x="46" y="10"/>
                  <a:pt x="46" y="10"/>
                  <a:pt x="46" y="11"/>
                </a:cubicBezTo>
                <a:close/>
                <a:moveTo>
                  <a:pt x="46" y="12"/>
                </a:moveTo>
                <a:cubicBezTo>
                  <a:pt x="46" y="12"/>
                  <a:pt x="46" y="12"/>
                  <a:pt x="46" y="12"/>
                </a:cubicBezTo>
                <a:cubicBezTo>
                  <a:pt x="46" y="12"/>
                  <a:pt x="46" y="12"/>
                  <a:pt x="45" y="12"/>
                </a:cubicBezTo>
                <a:cubicBezTo>
                  <a:pt x="46" y="12"/>
                  <a:pt x="46" y="12"/>
                  <a:pt x="46" y="12"/>
                </a:cubicBezTo>
                <a:cubicBezTo>
                  <a:pt x="46" y="12"/>
                  <a:pt x="46" y="12"/>
                  <a:pt x="46" y="12"/>
                </a:cubicBezTo>
                <a:close/>
                <a:moveTo>
                  <a:pt x="46" y="9"/>
                </a:moveTo>
                <a:cubicBezTo>
                  <a:pt x="46" y="9"/>
                  <a:pt x="46" y="9"/>
                  <a:pt x="46" y="8"/>
                </a:cubicBezTo>
                <a:cubicBezTo>
                  <a:pt x="46" y="9"/>
                  <a:pt x="46" y="8"/>
                  <a:pt x="46" y="9"/>
                </a:cubicBezTo>
                <a:cubicBezTo>
                  <a:pt x="46" y="9"/>
                  <a:pt x="46" y="9"/>
                  <a:pt x="46" y="9"/>
                </a:cubicBezTo>
                <a:close/>
                <a:moveTo>
                  <a:pt x="45" y="11"/>
                </a:moveTo>
                <a:cubicBezTo>
                  <a:pt x="45" y="10"/>
                  <a:pt x="46" y="10"/>
                  <a:pt x="46" y="10"/>
                </a:cubicBezTo>
                <a:cubicBezTo>
                  <a:pt x="45" y="10"/>
                  <a:pt x="45" y="11"/>
                  <a:pt x="45" y="11"/>
                </a:cubicBezTo>
                <a:close/>
                <a:moveTo>
                  <a:pt x="44" y="12"/>
                </a:moveTo>
                <a:cubicBezTo>
                  <a:pt x="44" y="12"/>
                  <a:pt x="44" y="11"/>
                  <a:pt x="44" y="12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1"/>
                  <a:pt x="45" y="12"/>
                  <a:pt x="45" y="12"/>
                </a:cubicBezTo>
                <a:cubicBezTo>
                  <a:pt x="45" y="11"/>
                  <a:pt x="46" y="11"/>
                  <a:pt x="46" y="12"/>
                </a:cubicBezTo>
                <a:cubicBezTo>
                  <a:pt x="46" y="11"/>
                  <a:pt x="46" y="11"/>
                  <a:pt x="45" y="11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1"/>
                  <a:pt x="45" y="11"/>
                  <a:pt x="45" y="11"/>
                </a:cubicBezTo>
                <a:cubicBezTo>
                  <a:pt x="45" y="11"/>
                  <a:pt x="44" y="11"/>
                  <a:pt x="44" y="11"/>
                </a:cubicBezTo>
                <a:cubicBezTo>
                  <a:pt x="44" y="11"/>
                  <a:pt x="45" y="11"/>
                  <a:pt x="44" y="12"/>
                </a:cubicBezTo>
                <a:close/>
                <a:moveTo>
                  <a:pt x="44" y="12"/>
                </a:moveTo>
                <a:cubicBezTo>
                  <a:pt x="44" y="12"/>
                  <a:pt x="44" y="12"/>
                  <a:pt x="44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2"/>
                  <a:pt x="45" y="12"/>
                  <a:pt x="44" y="12"/>
                </a:cubicBezTo>
                <a:close/>
                <a:moveTo>
                  <a:pt x="42" y="13"/>
                </a:moveTo>
                <a:cubicBezTo>
                  <a:pt x="42" y="13"/>
                  <a:pt x="42" y="12"/>
                  <a:pt x="42" y="12"/>
                </a:cubicBezTo>
                <a:cubicBezTo>
                  <a:pt x="42" y="12"/>
                  <a:pt x="42" y="13"/>
                  <a:pt x="42" y="13"/>
                </a:cubicBezTo>
                <a:cubicBezTo>
                  <a:pt x="42" y="12"/>
                  <a:pt x="42" y="12"/>
                  <a:pt x="42" y="12"/>
                </a:cubicBezTo>
                <a:cubicBezTo>
                  <a:pt x="42" y="12"/>
                  <a:pt x="42" y="12"/>
                  <a:pt x="42" y="12"/>
                </a:cubicBezTo>
                <a:cubicBezTo>
                  <a:pt x="41" y="12"/>
                  <a:pt x="42" y="13"/>
                  <a:pt x="42" y="13"/>
                </a:cubicBezTo>
                <a:close/>
                <a:moveTo>
                  <a:pt x="42" y="14"/>
                </a:moveTo>
                <a:cubicBezTo>
                  <a:pt x="42" y="13"/>
                  <a:pt x="41" y="14"/>
                  <a:pt x="41" y="14"/>
                </a:cubicBezTo>
                <a:cubicBezTo>
                  <a:pt x="41" y="14"/>
                  <a:pt x="41" y="13"/>
                  <a:pt x="42" y="14"/>
                </a:cubicBezTo>
                <a:close/>
                <a:moveTo>
                  <a:pt x="42" y="14"/>
                </a:moveTo>
                <a:cubicBezTo>
                  <a:pt x="42" y="14"/>
                  <a:pt x="42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lose/>
                <a:moveTo>
                  <a:pt x="43" y="13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13"/>
                  <a:pt x="43" y="13"/>
                  <a:pt x="43" y="13"/>
                </a:cubicBezTo>
                <a:cubicBezTo>
                  <a:pt x="43" y="13"/>
                  <a:pt x="43" y="13"/>
                  <a:pt x="42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2" y="13"/>
                  <a:pt x="42" y="14"/>
                  <a:pt x="43" y="14"/>
                </a:cubicBezTo>
                <a:cubicBezTo>
                  <a:pt x="43" y="13"/>
                  <a:pt x="43" y="13"/>
                  <a:pt x="43" y="13"/>
                </a:cubicBezTo>
                <a:cubicBezTo>
                  <a:pt x="43" y="13"/>
                  <a:pt x="43" y="13"/>
                  <a:pt x="43" y="13"/>
                </a:cubicBezTo>
                <a:close/>
                <a:moveTo>
                  <a:pt x="45" y="14"/>
                </a:moveTo>
                <a:cubicBezTo>
                  <a:pt x="45" y="13"/>
                  <a:pt x="44" y="14"/>
                  <a:pt x="44" y="13"/>
                </a:cubicBezTo>
                <a:cubicBezTo>
                  <a:pt x="44" y="13"/>
                  <a:pt x="44" y="12"/>
                  <a:pt x="44" y="12"/>
                </a:cubicBezTo>
                <a:cubicBezTo>
                  <a:pt x="44" y="12"/>
                  <a:pt x="44" y="12"/>
                  <a:pt x="44" y="11"/>
                </a:cubicBezTo>
                <a:cubicBezTo>
                  <a:pt x="44" y="11"/>
                  <a:pt x="44" y="11"/>
                  <a:pt x="44" y="11"/>
                </a:cubicBezTo>
                <a:cubicBezTo>
                  <a:pt x="44" y="11"/>
                  <a:pt x="44" y="11"/>
                  <a:pt x="43" y="11"/>
                </a:cubicBezTo>
                <a:cubicBezTo>
                  <a:pt x="43" y="11"/>
                  <a:pt x="44" y="12"/>
                  <a:pt x="43" y="12"/>
                </a:cubicBezTo>
                <a:cubicBezTo>
                  <a:pt x="43" y="12"/>
                  <a:pt x="43" y="12"/>
                  <a:pt x="43" y="12"/>
                </a:cubicBezTo>
                <a:cubicBezTo>
                  <a:pt x="43" y="12"/>
                  <a:pt x="43" y="12"/>
                  <a:pt x="43" y="12"/>
                </a:cubicBezTo>
                <a:cubicBezTo>
                  <a:pt x="43" y="12"/>
                  <a:pt x="43" y="12"/>
                  <a:pt x="43" y="12"/>
                </a:cubicBezTo>
                <a:cubicBezTo>
                  <a:pt x="43" y="12"/>
                  <a:pt x="43" y="12"/>
                  <a:pt x="44" y="12"/>
                </a:cubicBezTo>
                <a:cubicBezTo>
                  <a:pt x="44" y="13"/>
                  <a:pt x="44" y="13"/>
                  <a:pt x="44" y="14"/>
                </a:cubicBezTo>
                <a:cubicBezTo>
                  <a:pt x="44" y="14"/>
                  <a:pt x="45" y="14"/>
                  <a:pt x="45" y="14"/>
                </a:cubicBezTo>
                <a:close/>
                <a:moveTo>
                  <a:pt x="45" y="13"/>
                </a:moveTo>
                <a:cubicBezTo>
                  <a:pt x="45" y="13"/>
                  <a:pt x="45" y="13"/>
                  <a:pt x="45" y="13"/>
                </a:cubicBezTo>
                <a:cubicBezTo>
                  <a:pt x="45" y="13"/>
                  <a:pt x="45" y="13"/>
                  <a:pt x="45" y="13"/>
                </a:cubicBezTo>
                <a:cubicBezTo>
                  <a:pt x="45" y="13"/>
                  <a:pt x="45" y="13"/>
                  <a:pt x="45" y="13"/>
                </a:cubicBezTo>
                <a:cubicBezTo>
                  <a:pt x="45" y="13"/>
                  <a:pt x="45" y="13"/>
                  <a:pt x="45" y="13"/>
                </a:cubicBezTo>
                <a:close/>
                <a:moveTo>
                  <a:pt x="46" y="15"/>
                </a:moveTo>
                <a:cubicBezTo>
                  <a:pt x="46" y="14"/>
                  <a:pt x="46" y="15"/>
                  <a:pt x="46" y="14"/>
                </a:cubicBezTo>
                <a:cubicBezTo>
                  <a:pt x="46" y="14"/>
                  <a:pt x="46" y="14"/>
                  <a:pt x="46" y="14"/>
                </a:cubicBezTo>
                <a:cubicBezTo>
                  <a:pt x="45" y="14"/>
                  <a:pt x="45" y="15"/>
                  <a:pt x="45" y="15"/>
                </a:cubicBezTo>
                <a:cubicBezTo>
                  <a:pt x="45" y="15"/>
                  <a:pt x="46" y="15"/>
                  <a:pt x="46" y="15"/>
                </a:cubicBezTo>
                <a:close/>
                <a:moveTo>
                  <a:pt x="47" y="13"/>
                </a:moveTo>
                <a:cubicBezTo>
                  <a:pt x="46" y="14"/>
                  <a:pt x="46" y="13"/>
                  <a:pt x="46" y="13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4"/>
                  <a:pt x="47" y="13"/>
                  <a:pt x="47" y="13"/>
                </a:cubicBezTo>
                <a:close/>
                <a:moveTo>
                  <a:pt x="50" y="17"/>
                </a:moveTo>
                <a:cubicBezTo>
                  <a:pt x="50" y="17"/>
                  <a:pt x="50" y="17"/>
                  <a:pt x="50" y="17"/>
                </a:cubicBezTo>
                <a:cubicBezTo>
                  <a:pt x="50" y="17"/>
                  <a:pt x="50" y="17"/>
                  <a:pt x="50" y="17"/>
                </a:cubicBezTo>
                <a:cubicBezTo>
                  <a:pt x="50" y="17"/>
                  <a:pt x="50" y="17"/>
                  <a:pt x="50" y="17"/>
                </a:cubicBezTo>
                <a:close/>
                <a:moveTo>
                  <a:pt x="50" y="16"/>
                </a:moveTo>
                <a:cubicBezTo>
                  <a:pt x="51" y="16"/>
                  <a:pt x="51" y="16"/>
                  <a:pt x="51" y="16"/>
                </a:cubicBezTo>
                <a:cubicBezTo>
                  <a:pt x="51" y="16"/>
                  <a:pt x="51" y="16"/>
                  <a:pt x="50" y="16"/>
                </a:cubicBezTo>
                <a:cubicBezTo>
                  <a:pt x="50" y="16"/>
                  <a:pt x="50" y="16"/>
                  <a:pt x="50" y="16"/>
                </a:cubicBezTo>
                <a:close/>
                <a:moveTo>
                  <a:pt x="52" y="17"/>
                </a:moveTo>
                <a:cubicBezTo>
                  <a:pt x="51" y="16"/>
                  <a:pt x="51" y="17"/>
                  <a:pt x="50" y="16"/>
                </a:cubicBezTo>
                <a:cubicBezTo>
                  <a:pt x="50" y="17"/>
                  <a:pt x="50" y="17"/>
                  <a:pt x="50" y="17"/>
                </a:cubicBezTo>
                <a:cubicBezTo>
                  <a:pt x="51" y="18"/>
                  <a:pt x="51" y="17"/>
                  <a:pt x="51" y="17"/>
                </a:cubicBezTo>
                <a:cubicBezTo>
                  <a:pt x="51" y="17"/>
                  <a:pt x="51" y="17"/>
                  <a:pt x="51" y="17"/>
                </a:cubicBezTo>
                <a:cubicBezTo>
                  <a:pt x="51" y="17"/>
                  <a:pt x="51" y="17"/>
                  <a:pt x="51" y="17"/>
                </a:cubicBezTo>
                <a:cubicBezTo>
                  <a:pt x="51" y="17"/>
                  <a:pt x="51" y="18"/>
                  <a:pt x="52" y="17"/>
                </a:cubicBezTo>
                <a:close/>
                <a:moveTo>
                  <a:pt x="51" y="16"/>
                </a:moveTo>
                <a:cubicBezTo>
                  <a:pt x="51" y="16"/>
                  <a:pt x="51" y="16"/>
                  <a:pt x="51" y="16"/>
                </a:cubicBezTo>
                <a:cubicBezTo>
                  <a:pt x="51" y="16"/>
                  <a:pt x="51" y="16"/>
                  <a:pt x="51" y="16"/>
                </a:cubicBezTo>
                <a:cubicBezTo>
                  <a:pt x="51" y="16"/>
                  <a:pt x="51" y="16"/>
                  <a:pt x="51" y="16"/>
                </a:cubicBezTo>
                <a:close/>
                <a:moveTo>
                  <a:pt x="52" y="15"/>
                </a:moveTo>
                <a:cubicBezTo>
                  <a:pt x="52" y="15"/>
                  <a:pt x="52" y="15"/>
                  <a:pt x="52" y="15"/>
                </a:cubicBezTo>
                <a:cubicBezTo>
                  <a:pt x="52" y="15"/>
                  <a:pt x="53" y="16"/>
                  <a:pt x="52" y="16"/>
                </a:cubicBezTo>
                <a:cubicBezTo>
                  <a:pt x="52" y="16"/>
                  <a:pt x="52" y="15"/>
                  <a:pt x="52" y="15"/>
                </a:cubicBezTo>
                <a:cubicBezTo>
                  <a:pt x="52" y="15"/>
                  <a:pt x="52" y="15"/>
                  <a:pt x="52" y="15"/>
                </a:cubicBezTo>
                <a:cubicBezTo>
                  <a:pt x="52" y="15"/>
                  <a:pt x="51" y="14"/>
                  <a:pt x="51" y="15"/>
                </a:cubicBezTo>
                <a:cubicBezTo>
                  <a:pt x="52" y="15"/>
                  <a:pt x="51" y="15"/>
                  <a:pt x="51" y="15"/>
                </a:cubicBezTo>
                <a:cubicBezTo>
                  <a:pt x="51" y="15"/>
                  <a:pt x="51" y="15"/>
                  <a:pt x="50" y="15"/>
                </a:cubicBezTo>
                <a:cubicBezTo>
                  <a:pt x="50" y="14"/>
                  <a:pt x="50" y="14"/>
                  <a:pt x="51" y="14"/>
                </a:cubicBezTo>
                <a:cubicBezTo>
                  <a:pt x="51" y="14"/>
                  <a:pt x="51" y="15"/>
                  <a:pt x="51" y="15"/>
                </a:cubicBezTo>
                <a:cubicBezTo>
                  <a:pt x="51" y="14"/>
                  <a:pt x="51" y="14"/>
                  <a:pt x="51" y="14"/>
                </a:cubicBezTo>
                <a:cubicBezTo>
                  <a:pt x="51" y="14"/>
                  <a:pt x="50" y="14"/>
                  <a:pt x="50" y="14"/>
                </a:cubicBezTo>
                <a:cubicBezTo>
                  <a:pt x="50" y="14"/>
                  <a:pt x="50" y="14"/>
                  <a:pt x="50" y="14"/>
                </a:cubicBezTo>
                <a:cubicBezTo>
                  <a:pt x="50" y="14"/>
                  <a:pt x="50" y="14"/>
                  <a:pt x="50" y="14"/>
                </a:cubicBezTo>
                <a:cubicBezTo>
                  <a:pt x="50" y="14"/>
                  <a:pt x="49" y="14"/>
                  <a:pt x="49" y="14"/>
                </a:cubicBezTo>
                <a:cubicBezTo>
                  <a:pt x="49" y="14"/>
                  <a:pt x="49" y="14"/>
                  <a:pt x="49" y="14"/>
                </a:cubicBezTo>
                <a:cubicBezTo>
                  <a:pt x="49" y="14"/>
                  <a:pt x="49" y="14"/>
                  <a:pt x="48" y="14"/>
                </a:cubicBezTo>
                <a:cubicBezTo>
                  <a:pt x="48" y="14"/>
                  <a:pt x="48" y="13"/>
                  <a:pt x="48" y="13"/>
                </a:cubicBezTo>
                <a:cubicBezTo>
                  <a:pt x="48" y="13"/>
                  <a:pt x="48" y="14"/>
                  <a:pt x="47" y="14"/>
                </a:cubicBezTo>
                <a:cubicBezTo>
                  <a:pt x="47" y="14"/>
                  <a:pt x="48" y="14"/>
                  <a:pt x="48" y="14"/>
                </a:cubicBezTo>
                <a:cubicBezTo>
                  <a:pt x="48" y="14"/>
                  <a:pt x="47" y="15"/>
                  <a:pt x="47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4"/>
                  <a:pt x="47" y="14"/>
                  <a:pt x="47" y="14"/>
                </a:cubicBezTo>
                <a:cubicBezTo>
                  <a:pt x="47" y="14"/>
                  <a:pt x="47" y="15"/>
                  <a:pt x="46" y="15"/>
                </a:cubicBezTo>
                <a:cubicBezTo>
                  <a:pt x="46" y="15"/>
                  <a:pt x="47" y="15"/>
                  <a:pt x="47" y="15"/>
                </a:cubicBezTo>
                <a:cubicBezTo>
                  <a:pt x="47" y="15"/>
                  <a:pt x="47" y="15"/>
                  <a:pt x="48" y="15"/>
                </a:cubicBezTo>
                <a:cubicBezTo>
                  <a:pt x="48" y="15"/>
                  <a:pt x="48" y="15"/>
                  <a:pt x="48" y="15"/>
                </a:cubicBezTo>
                <a:cubicBezTo>
                  <a:pt x="48" y="15"/>
                  <a:pt x="48" y="15"/>
                  <a:pt x="49" y="14"/>
                </a:cubicBezTo>
                <a:cubicBezTo>
                  <a:pt x="49" y="15"/>
                  <a:pt x="49" y="15"/>
                  <a:pt x="50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50" y="15"/>
                  <a:pt x="50" y="15"/>
                  <a:pt x="49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50" y="15"/>
                  <a:pt x="51" y="15"/>
                  <a:pt x="50" y="15"/>
                </a:cubicBezTo>
                <a:cubicBezTo>
                  <a:pt x="51" y="15"/>
                  <a:pt x="51" y="15"/>
                  <a:pt x="51" y="16"/>
                </a:cubicBezTo>
                <a:cubicBezTo>
                  <a:pt x="51" y="15"/>
                  <a:pt x="51" y="15"/>
                  <a:pt x="51" y="15"/>
                </a:cubicBezTo>
                <a:cubicBezTo>
                  <a:pt x="51" y="16"/>
                  <a:pt x="51" y="16"/>
                  <a:pt x="51" y="16"/>
                </a:cubicBezTo>
                <a:cubicBezTo>
                  <a:pt x="52" y="16"/>
                  <a:pt x="51" y="15"/>
                  <a:pt x="52" y="16"/>
                </a:cubicBezTo>
                <a:cubicBezTo>
                  <a:pt x="52" y="16"/>
                  <a:pt x="52" y="16"/>
                  <a:pt x="52" y="16"/>
                </a:cubicBezTo>
                <a:cubicBezTo>
                  <a:pt x="52" y="16"/>
                  <a:pt x="52" y="15"/>
                  <a:pt x="53" y="16"/>
                </a:cubicBezTo>
                <a:cubicBezTo>
                  <a:pt x="53" y="15"/>
                  <a:pt x="53" y="15"/>
                  <a:pt x="52" y="15"/>
                </a:cubicBezTo>
                <a:close/>
                <a:moveTo>
                  <a:pt x="52" y="12"/>
                </a:moveTo>
                <a:cubicBezTo>
                  <a:pt x="52" y="12"/>
                  <a:pt x="52" y="13"/>
                  <a:pt x="52" y="13"/>
                </a:cubicBezTo>
                <a:cubicBezTo>
                  <a:pt x="52" y="12"/>
                  <a:pt x="52" y="12"/>
                  <a:pt x="52" y="12"/>
                </a:cubicBezTo>
                <a:close/>
                <a:moveTo>
                  <a:pt x="52" y="14"/>
                </a:moveTo>
                <a:cubicBezTo>
                  <a:pt x="52" y="14"/>
                  <a:pt x="53" y="15"/>
                  <a:pt x="53" y="15"/>
                </a:cubicBezTo>
                <a:cubicBezTo>
                  <a:pt x="53" y="14"/>
                  <a:pt x="53" y="14"/>
                  <a:pt x="53" y="14"/>
                </a:cubicBezTo>
                <a:cubicBezTo>
                  <a:pt x="52" y="15"/>
                  <a:pt x="52" y="14"/>
                  <a:pt x="52" y="14"/>
                </a:cubicBezTo>
                <a:close/>
                <a:moveTo>
                  <a:pt x="54" y="16"/>
                </a:moveTo>
                <a:cubicBezTo>
                  <a:pt x="53" y="16"/>
                  <a:pt x="54" y="15"/>
                  <a:pt x="53" y="15"/>
                </a:cubicBezTo>
                <a:cubicBezTo>
                  <a:pt x="53" y="15"/>
                  <a:pt x="53" y="16"/>
                  <a:pt x="53" y="16"/>
                </a:cubicBezTo>
                <a:cubicBezTo>
                  <a:pt x="53" y="16"/>
                  <a:pt x="53" y="16"/>
                  <a:pt x="54" y="16"/>
                </a:cubicBezTo>
                <a:close/>
                <a:moveTo>
                  <a:pt x="55" y="17"/>
                </a:moveTo>
                <a:cubicBezTo>
                  <a:pt x="54" y="17"/>
                  <a:pt x="54" y="17"/>
                  <a:pt x="54" y="17"/>
                </a:cubicBezTo>
                <a:cubicBezTo>
                  <a:pt x="54" y="17"/>
                  <a:pt x="54" y="17"/>
                  <a:pt x="54" y="17"/>
                </a:cubicBezTo>
                <a:cubicBezTo>
                  <a:pt x="54" y="17"/>
                  <a:pt x="55" y="17"/>
                  <a:pt x="55" y="17"/>
                </a:cubicBezTo>
                <a:close/>
                <a:moveTo>
                  <a:pt x="55" y="17"/>
                </a:moveTo>
                <a:cubicBezTo>
                  <a:pt x="55" y="17"/>
                  <a:pt x="55" y="17"/>
                  <a:pt x="55" y="17"/>
                </a:cubicBezTo>
                <a:cubicBezTo>
                  <a:pt x="55" y="17"/>
                  <a:pt x="55" y="17"/>
                  <a:pt x="55" y="17"/>
                </a:cubicBezTo>
                <a:close/>
                <a:moveTo>
                  <a:pt x="56" y="17"/>
                </a:moveTo>
                <a:cubicBezTo>
                  <a:pt x="56" y="17"/>
                  <a:pt x="56" y="17"/>
                  <a:pt x="56" y="17"/>
                </a:cubicBezTo>
                <a:cubicBezTo>
                  <a:pt x="56" y="17"/>
                  <a:pt x="55" y="17"/>
                  <a:pt x="56" y="17"/>
                </a:cubicBezTo>
                <a:cubicBezTo>
                  <a:pt x="56" y="17"/>
                  <a:pt x="56" y="17"/>
                  <a:pt x="56" y="18"/>
                </a:cubicBezTo>
                <a:cubicBezTo>
                  <a:pt x="56" y="18"/>
                  <a:pt x="56" y="18"/>
                  <a:pt x="56" y="18"/>
                </a:cubicBezTo>
                <a:cubicBezTo>
                  <a:pt x="56" y="18"/>
                  <a:pt x="56" y="17"/>
                  <a:pt x="56" y="17"/>
                </a:cubicBezTo>
                <a:close/>
                <a:moveTo>
                  <a:pt x="59" y="19"/>
                </a:moveTo>
                <a:cubicBezTo>
                  <a:pt x="59" y="19"/>
                  <a:pt x="58" y="19"/>
                  <a:pt x="58" y="19"/>
                </a:cubicBezTo>
                <a:cubicBezTo>
                  <a:pt x="58" y="19"/>
                  <a:pt x="59" y="19"/>
                  <a:pt x="59" y="19"/>
                </a:cubicBezTo>
                <a:close/>
                <a:moveTo>
                  <a:pt x="59" y="20"/>
                </a:moveTo>
                <a:cubicBezTo>
                  <a:pt x="59" y="20"/>
                  <a:pt x="59" y="20"/>
                  <a:pt x="59" y="20"/>
                </a:cubicBezTo>
                <a:cubicBezTo>
                  <a:pt x="59" y="20"/>
                  <a:pt x="59" y="20"/>
                  <a:pt x="59" y="20"/>
                </a:cubicBezTo>
                <a:close/>
                <a:moveTo>
                  <a:pt x="60" y="20"/>
                </a:moveTo>
                <a:cubicBezTo>
                  <a:pt x="60" y="20"/>
                  <a:pt x="60" y="20"/>
                  <a:pt x="60" y="20"/>
                </a:cubicBezTo>
                <a:cubicBezTo>
                  <a:pt x="60" y="20"/>
                  <a:pt x="60" y="20"/>
                  <a:pt x="60" y="21"/>
                </a:cubicBezTo>
                <a:cubicBezTo>
                  <a:pt x="60" y="20"/>
                  <a:pt x="60" y="20"/>
                  <a:pt x="60" y="20"/>
                </a:cubicBezTo>
                <a:close/>
                <a:moveTo>
                  <a:pt x="61" y="17"/>
                </a:moveTo>
                <a:cubicBezTo>
                  <a:pt x="61" y="17"/>
                  <a:pt x="61" y="16"/>
                  <a:pt x="61" y="16"/>
                </a:cubicBezTo>
                <a:cubicBezTo>
                  <a:pt x="60" y="17"/>
                  <a:pt x="60" y="16"/>
                  <a:pt x="60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58" y="16"/>
                  <a:pt x="58" y="16"/>
                  <a:pt x="58" y="16"/>
                </a:cubicBezTo>
                <a:cubicBezTo>
                  <a:pt x="58" y="16"/>
                  <a:pt x="58" y="15"/>
                  <a:pt x="58" y="15"/>
                </a:cubicBezTo>
                <a:cubicBezTo>
                  <a:pt x="58" y="16"/>
                  <a:pt x="58" y="16"/>
                  <a:pt x="58" y="16"/>
                </a:cubicBezTo>
                <a:cubicBezTo>
                  <a:pt x="58" y="16"/>
                  <a:pt x="58" y="16"/>
                  <a:pt x="58" y="16"/>
                </a:cubicBezTo>
                <a:cubicBezTo>
                  <a:pt x="58" y="16"/>
                  <a:pt x="58" y="16"/>
                  <a:pt x="58" y="16"/>
                </a:cubicBezTo>
                <a:cubicBezTo>
                  <a:pt x="58" y="16"/>
                  <a:pt x="58" y="16"/>
                  <a:pt x="58" y="16"/>
                </a:cubicBezTo>
                <a:cubicBezTo>
                  <a:pt x="58" y="16"/>
                  <a:pt x="58" y="16"/>
                  <a:pt x="58" y="15"/>
                </a:cubicBezTo>
                <a:cubicBezTo>
                  <a:pt x="58" y="15"/>
                  <a:pt x="58" y="15"/>
                  <a:pt x="58" y="15"/>
                </a:cubicBezTo>
                <a:cubicBezTo>
                  <a:pt x="58" y="15"/>
                  <a:pt x="58" y="15"/>
                  <a:pt x="58" y="15"/>
                </a:cubicBezTo>
                <a:cubicBezTo>
                  <a:pt x="58" y="15"/>
                  <a:pt x="58" y="16"/>
                  <a:pt x="57" y="16"/>
                </a:cubicBezTo>
                <a:cubicBezTo>
                  <a:pt x="57" y="15"/>
                  <a:pt x="56" y="15"/>
                  <a:pt x="56" y="15"/>
                </a:cubicBezTo>
                <a:cubicBezTo>
                  <a:pt x="56" y="15"/>
                  <a:pt x="56" y="15"/>
                  <a:pt x="56" y="15"/>
                </a:cubicBezTo>
                <a:cubicBezTo>
                  <a:pt x="56" y="15"/>
                  <a:pt x="55" y="15"/>
                  <a:pt x="55" y="15"/>
                </a:cubicBezTo>
                <a:cubicBezTo>
                  <a:pt x="55" y="15"/>
                  <a:pt x="55" y="15"/>
                  <a:pt x="55" y="15"/>
                </a:cubicBezTo>
                <a:cubicBezTo>
                  <a:pt x="55" y="15"/>
                  <a:pt x="55" y="15"/>
                  <a:pt x="54" y="15"/>
                </a:cubicBezTo>
                <a:cubicBezTo>
                  <a:pt x="54" y="14"/>
                  <a:pt x="54" y="14"/>
                  <a:pt x="54" y="14"/>
                </a:cubicBezTo>
                <a:cubicBezTo>
                  <a:pt x="54" y="14"/>
                  <a:pt x="54" y="14"/>
                  <a:pt x="54" y="14"/>
                </a:cubicBezTo>
                <a:cubicBezTo>
                  <a:pt x="53" y="15"/>
                  <a:pt x="54" y="15"/>
                  <a:pt x="54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4" y="16"/>
                  <a:pt x="54" y="16"/>
                  <a:pt x="54" y="16"/>
                </a:cubicBezTo>
                <a:cubicBezTo>
                  <a:pt x="54" y="16"/>
                  <a:pt x="54" y="16"/>
                  <a:pt x="55" y="16"/>
                </a:cubicBezTo>
                <a:cubicBezTo>
                  <a:pt x="55" y="16"/>
                  <a:pt x="55" y="16"/>
                  <a:pt x="55" y="16"/>
                </a:cubicBezTo>
                <a:cubicBezTo>
                  <a:pt x="55" y="16"/>
                  <a:pt x="55" y="16"/>
                  <a:pt x="55" y="16"/>
                </a:cubicBezTo>
                <a:cubicBezTo>
                  <a:pt x="56" y="16"/>
                  <a:pt x="56" y="16"/>
                  <a:pt x="56" y="16"/>
                </a:cubicBezTo>
                <a:cubicBezTo>
                  <a:pt x="56" y="16"/>
                  <a:pt x="56" y="17"/>
                  <a:pt x="56" y="17"/>
                </a:cubicBezTo>
                <a:cubicBezTo>
                  <a:pt x="56" y="17"/>
                  <a:pt x="56" y="17"/>
                  <a:pt x="57" y="17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7"/>
                  <a:pt x="58" y="17"/>
                </a:cubicBezTo>
                <a:cubicBezTo>
                  <a:pt x="57" y="18"/>
                  <a:pt x="58" y="18"/>
                  <a:pt x="57" y="18"/>
                </a:cubicBezTo>
                <a:cubicBezTo>
                  <a:pt x="57" y="18"/>
                  <a:pt x="57" y="18"/>
                  <a:pt x="57" y="18"/>
                </a:cubicBezTo>
                <a:cubicBezTo>
                  <a:pt x="57" y="18"/>
                  <a:pt x="58" y="18"/>
                  <a:pt x="58" y="18"/>
                </a:cubicBezTo>
                <a:cubicBezTo>
                  <a:pt x="58" y="18"/>
                  <a:pt x="58" y="18"/>
                  <a:pt x="59" y="18"/>
                </a:cubicBezTo>
                <a:cubicBezTo>
                  <a:pt x="59" y="18"/>
                  <a:pt x="58" y="17"/>
                  <a:pt x="59" y="17"/>
                </a:cubicBezTo>
                <a:cubicBezTo>
                  <a:pt x="59" y="18"/>
                  <a:pt x="59" y="18"/>
                  <a:pt x="59" y="18"/>
                </a:cubicBezTo>
                <a:cubicBezTo>
                  <a:pt x="59" y="18"/>
                  <a:pt x="60" y="18"/>
                  <a:pt x="60" y="18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18"/>
                  <a:pt x="60" y="18"/>
                  <a:pt x="61" y="18"/>
                </a:cubicBezTo>
                <a:cubicBezTo>
                  <a:pt x="61" y="18"/>
                  <a:pt x="61" y="18"/>
                  <a:pt x="61" y="18"/>
                </a:cubicBezTo>
                <a:cubicBezTo>
                  <a:pt x="62" y="18"/>
                  <a:pt x="61" y="17"/>
                  <a:pt x="61" y="17"/>
                </a:cubicBezTo>
                <a:close/>
                <a:moveTo>
                  <a:pt x="57" y="17"/>
                </a:move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8"/>
                  <a:pt x="57" y="17"/>
                </a:cubicBezTo>
                <a:close/>
                <a:moveTo>
                  <a:pt x="60" y="15"/>
                </a:moveTo>
                <a:cubicBezTo>
                  <a:pt x="60" y="15"/>
                  <a:pt x="60" y="15"/>
                  <a:pt x="60" y="15"/>
                </a:cubicBezTo>
                <a:cubicBezTo>
                  <a:pt x="60" y="15"/>
                  <a:pt x="60" y="15"/>
                  <a:pt x="60" y="15"/>
                </a:cubicBezTo>
                <a:cubicBezTo>
                  <a:pt x="60" y="15"/>
                  <a:pt x="60" y="15"/>
                  <a:pt x="60" y="15"/>
                </a:cubicBezTo>
                <a:close/>
                <a:moveTo>
                  <a:pt x="64" y="16"/>
                </a:move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3" y="15"/>
                  <a:pt x="62" y="15"/>
                </a:cubicBezTo>
                <a:cubicBezTo>
                  <a:pt x="62" y="16"/>
                  <a:pt x="63" y="15"/>
                  <a:pt x="63" y="16"/>
                </a:cubicBezTo>
                <a:cubicBezTo>
                  <a:pt x="63" y="16"/>
                  <a:pt x="63" y="16"/>
                  <a:pt x="63" y="16"/>
                </a:cubicBezTo>
                <a:cubicBezTo>
                  <a:pt x="64" y="16"/>
                  <a:pt x="64" y="16"/>
                  <a:pt x="64" y="16"/>
                </a:cubicBezTo>
                <a:close/>
                <a:moveTo>
                  <a:pt x="65" y="16"/>
                </a:moveTo>
                <a:cubicBezTo>
                  <a:pt x="65" y="16"/>
                  <a:pt x="65" y="16"/>
                  <a:pt x="65" y="16"/>
                </a:cubicBezTo>
                <a:cubicBezTo>
                  <a:pt x="65" y="16"/>
                  <a:pt x="65" y="17"/>
                  <a:pt x="65" y="16"/>
                </a:cubicBezTo>
                <a:close/>
                <a:moveTo>
                  <a:pt x="68" y="21"/>
                </a:moveTo>
                <a:cubicBezTo>
                  <a:pt x="68" y="21"/>
                  <a:pt x="68" y="21"/>
                  <a:pt x="67" y="21"/>
                </a:cubicBezTo>
                <a:cubicBezTo>
                  <a:pt x="67" y="21"/>
                  <a:pt x="68" y="21"/>
                  <a:pt x="68" y="21"/>
                </a:cubicBezTo>
                <a:cubicBezTo>
                  <a:pt x="68" y="21"/>
                  <a:pt x="68" y="21"/>
                  <a:pt x="68" y="21"/>
                </a:cubicBezTo>
                <a:close/>
                <a:moveTo>
                  <a:pt x="70" y="17"/>
                </a:moveTo>
                <a:cubicBezTo>
                  <a:pt x="70" y="18"/>
                  <a:pt x="71" y="18"/>
                  <a:pt x="72" y="18"/>
                </a:cubicBezTo>
                <a:cubicBezTo>
                  <a:pt x="72" y="18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0" y="16"/>
                  <a:pt x="69" y="16"/>
                  <a:pt x="68" y="16"/>
                </a:cubicBezTo>
                <a:cubicBezTo>
                  <a:pt x="68" y="15"/>
                  <a:pt x="67" y="15"/>
                  <a:pt x="67" y="15"/>
                </a:cubicBezTo>
                <a:cubicBezTo>
                  <a:pt x="67" y="15"/>
                  <a:pt x="67" y="15"/>
                  <a:pt x="67" y="15"/>
                </a:cubicBezTo>
                <a:cubicBezTo>
                  <a:pt x="67" y="15"/>
                  <a:pt x="68" y="15"/>
                  <a:pt x="68" y="15"/>
                </a:cubicBezTo>
                <a:cubicBezTo>
                  <a:pt x="68" y="15"/>
                  <a:pt x="68" y="15"/>
                  <a:pt x="68" y="15"/>
                </a:cubicBezTo>
                <a:cubicBezTo>
                  <a:pt x="68" y="15"/>
                  <a:pt x="68" y="15"/>
                  <a:pt x="68" y="14"/>
                </a:cubicBezTo>
                <a:cubicBezTo>
                  <a:pt x="68" y="14"/>
                  <a:pt x="68" y="14"/>
                  <a:pt x="68" y="14"/>
                </a:cubicBezTo>
                <a:cubicBezTo>
                  <a:pt x="69" y="15"/>
                  <a:pt x="69" y="15"/>
                  <a:pt x="68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4"/>
                  <a:pt x="68" y="14"/>
                </a:cubicBezTo>
                <a:cubicBezTo>
                  <a:pt x="68" y="14"/>
                  <a:pt x="67" y="13"/>
                  <a:pt x="67" y="13"/>
                </a:cubicBezTo>
                <a:cubicBezTo>
                  <a:pt x="67" y="14"/>
                  <a:pt x="67" y="15"/>
                  <a:pt x="66" y="16"/>
                </a:cubicBezTo>
                <a:cubicBezTo>
                  <a:pt x="66" y="15"/>
                  <a:pt x="67" y="15"/>
                  <a:pt x="67" y="15"/>
                </a:cubicBezTo>
                <a:cubicBezTo>
                  <a:pt x="67" y="14"/>
                  <a:pt x="67" y="14"/>
                  <a:pt x="66" y="14"/>
                </a:cubicBezTo>
                <a:cubicBezTo>
                  <a:pt x="66" y="14"/>
                  <a:pt x="65" y="14"/>
                  <a:pt x="66" y="13"/>
                </a:cubicBezTo>
                <a:cubicBezTo>
                  <a:pt x="66" y="14"/>
                  <a:pt x="66" y="13"/>
                  <a:pt x="66" y="13"/>
                </a:cubicBezTo>
                <a:cubicBezTo>
                  <a:pt x="66" y="13"/>
                  <a:pt x="66" y="13"/>
                  <a:pt x="66" y="13"/>
                </a:cubicBezTo>
                <a:cubicBezTo>
                  <a:pt x="65" y="13"/>
                  <a:pt x="65" y="13"/>
                  <a:pt x="65" y="12"/>
                </a:cubicBezTo>
                <a:cubicBezTo>
                  <a:pt x="65" y="13"/>
                  <a:pt x="64" y="13"/>
                  <a:pt x="64" y="13"/>
                </a:cubicBezTo>
                <a:cubicBezTo>
                  <a:pt x="64" y="13"/>
                  <a:pt x="64" y="13"/>
                  <a:pt x="64" y="12"/>
                </a:cubicBezTo>
                <a:cubicBezTo>
                  <a:pt x="64" y="12"/>
                  <a:pt x="64" y="12"/>
                  <a:pt x="63" y="13"/>
                </a:cubicBezTo>
                <a:cubicBezTo>
                  <a:pt x="63" y="12"/>
                  <a:pt x="63" y="12"/>
                  <a:pt x="63" y="12"/>
                </a:cubicBezTo>
                <a:cubicBezTo>
                  <a:pt x="63" y="12"/>
                  <a:pt x="63" y="12"/>
                  <a:pt x="62" y="12"/>
                </a:cubicBezTo>
                <a:cubicBezTo>
                  <a:pt x="62" y="12"/>
                  <a:pt x="62" y="12"/>
                  <a:pt x="62" y="12"/>
                </a:cubicBezTo>
                <a:cubicBezTo>
                  <a:pt x="62" y="12"/>
                  <a:pt x="62" y="12"/>
                  <a:pt x="62" y="12"/>
                </a:cubicBezTo>
                <a:cubicBezTo>
                  <a:pt x="63" y="13"/>
                  <a:pt x="63" y="12"/>
                  <a:pt x="63" y="12"/>
                </a:cubicBezTo>
                <a:cubicBezTo>
                  <a:pt x="63" y="12"/>
                  <a:pt x="63" y="12"/>
                  <a:pt x="63" y="13"/>
                </a:cubicBezTo>
                <a:cubicBezTo>
                  <a:pt x="63" y="13"/>
                  <a:pt x="63" y="13"/>
                  <a:pt x="63" y="13"/>
                </a:cubicBezTo>
                <a:cubicBezTo>
                  <a:pt x="64" y="13"/>
                  <a:pt x="64" y="14"/>
                  <a:pt x="64" y="13"/>
                </a:cubicBezTo>
                <a:cubicBezTo>
                  <a:pt x="64" y="13"/>
                  <a:pt x="64" y="13"/>
                  <a:pt x="64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5" y="14"/>
                  <a:pt x="65" y="14"/>
                  <a:pt x="65" y="13"/>
                </a:cubicBezTo>
                <a:cubicBezTo>
                  <a:pt x="65" y="13"/>
                  <a:pt x="65" y="13"/>
                  <a:pt x="65" y="13"/>
                </a:cubicBezTo>
                <a:cubicBezTo>
                  <a:pt x="65" y="13"/>
                  <a:pt x="65" y="14"/>
                  <a:pt x="65" y="14"/>
                </a:cubicBezTo>
                <a:cubicBezTo>
                  <a:pt x="65" y="14"/>
                  <a:pt x="65" y="14"/>
                  <a:pt x="65" y="14"/>
                </a:cubicBezTo>
                <a:cubicBezTo>
                  <a:pt x="65" y="14"/>
                  <a:pt x="65" y="15"/>
                  <a:pt x="65" y="15"/>
                </a:cubicBezTo>
                <a:cubicBezTo>
                  <a:pt x="65" y="15"/>
                  <a:pt x="65" y="14"/>
                  <a:pt x="65" y="14"/>
                </a:cubicBezTo>
                <a:cubicBezTo>
                  <a:pt x="64" y="14"/>
                  <a:pt x="63" y="13"/>
                  <a:pt x="63" y="14"/>
                </a:cubicBezTo>
                <a:cubicBezTo>
                  <a:pt x="62" y="13"/>
                  <a:pt x="62" y="13"/>
                  <a:pt x="62" y="13"/>
                </a:cubicBezTo>
                <a:cubicBezTo>
                  <a:pt x="62" y="12"/>
                  <a:pt x="62" y="12"/>
                  <a:pt x="62" y="12"/>
                </a:cubicBezTo>
                <a:cubicBezTo>
                  <a:pt x="61" y="11"/>
                  <a:pt x="61" y="12"/>
                  <a:pt x="60" y="11"/>
                </a:cubicBezTo>
                <a:cubicBezTo>
                  <a:pt x="60" y="11"/>
                  <a:pt x="60" y="11"/>
                  <a:pt x="60" y="11"/>
                </a:cubicBezTo>
                <a:cubicBezTo>
                  <a:pt x="60" y="11"/>
                  <a:pt x="59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12"/>
                  <a:pt x="60" y="12"/>
                  <a:pt x="60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59" y="13"/>
                  <a:pt x="59" y="12"/>
                  <a:pt x="59" y="12"/>
                </a:cubicBezTo>
                <a:cubicBezTo>
                  <a:pt x="59" y="12"/>
                  <a:pt x="58" y="12"/>
                  <a:pt x="58" y="12"/>
                </a:cubicBezTo>
                <a:cubicBezTo>
                  <a:pt x="58" y="12"/>
                  <a:pt x="58" y="11"/>
                  <a:pt x="58" y="11"/>
                </a:cubicBezTo>
                <a:cubicBezTo>
                  <a:pt x="58" y="12"/>
                  <a:pt x="58" y="12"/>
                  <a:pt x="59" y="12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1"/>
                  <a:pt x="59" y="11"/>
                  <a:pt x="59" y="11"/>
                </a:cubicBezTo>
                <a:cubicBezTo>
                  <a:pt x="59" y="11"/>
                  <a:pt x="58" y="11"/>
                  <a:pt x="58" y="11"/>
                </a:cubicBezTo>
                <a:cubicBezTo>
                  <a:pt x="58" y="11"/>
                  <a:pt x="57" y="11"/>
                  <a:pt x="57" y="10"/>
                </a:cubicBezTo>
                <a:cubicBezTo>
                  <a:pt x="57" y="10"/>
                  <a:pt x="57" y="11"/>
                  <a:pt x="57" y="11"/>
                </a:cubicBezTo>
                <a:cubicBezTo>
                  <a:pt x="57" y="11"/>
                  <a:pt x="57" y="10"/>
                  <a:pt x="56" y="10"/>
                </a:cubicBezTo>
                <a:cubicBezTo>
                  <a:pt x="56" y="11"/>
                  <a:pt x="56" y="11"/>
                  <a:pt x="56" y="11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11"/>
                  <a:pt x="57" y="11"/>
                  <a:pt x="57" y="11"/>
                </a:cubicBezTo>
                <a:cubicBezTo>
                  <a:pt x="57" y="12"/>
                  <a:pt x="58" y="12"/>
                  <a:pt x="57" y="12"/>
                </a:cubicBezTo>
                <a:cubicBezTo>
                  <a:pt x="57" y="12"/>
                  <a:pt x="57" y="12"/>
                  <a:pt x="57" y="12"/>
                </a:cubicBezTo>
                <a:cubicBezTo>
                  <a:pt x="57" y="12"/>
                  <a:pt x="56" y="11"/>
                  <a:pt x="56" y="11"/>
                </a:cubicBezTo>
                <a:cubicBezTo>
                  <a:pt x="56" y="11"/>
                  <a:pt x="56" y="11"/>
                  <a:pt x="56" y="10"/>
                </a:cubicBezTo>
                <a:cubicBezTo>
                  <a:pt x="56" y="10"/>
                  <a:pt x="55" y="10"/>
                  <a:pt x="55" y="10"/>
                </a:cubicBezTo>
                <a:cubicBezTo>
                  <a:pt x="55" y="10"/>
                  <a:pt x="56" y="11"/>
                  <a:pt x="55" y="11"/>
                </a:cubicBezTo>
                <a:cubicBezTo>
                  <a:pt x="55" y="11"/>
                  <a:pt x="55" y="11"/>
                  <a:pt x="55" y="11"/>
                </a:cubicBezTo>
                <a:cubicBezTo>
                  <a:pt x="55" y="11"/>
                  <a:pt x="55" y="11"/>
                  <a:pt x="54" y="11"/>
                </a:cubicBezTo>
                <a:cubicBezTo>
                  <a:pt x="54" y="11"/>
                  <a:pt x="54" y="11"/>
                  <a:pt x="54" y="11"/>
                </a:cubicBezTo>
                <a:cubicBezTo>
                  <a:pt x="54" y="11"/>
                  <a:pt x="54" y="11"/>
                  <a:pt x="54" y="11"/>
                </a:cubicBezTo>
                <a:cubicBezTo>
                  <a:pt x="54" y="11"/>
                  <a:pt x="54" y="10"/>
                  <a:pt x="54" y="11"/>
                </a:cubicBezTo>
                <a:cubicBezTo>
                  <a:pt x="54" y="11"/>
                  <a:pt x="54" y="10"/>
                  <a:pt x="53" y="10"/>
                </a:cubicBezTo>
                <a:cubicBezTo>
                  <a:pt x="53" y="11"/>
                  <a:pt x="53" y="11"/>
                  <a:pt x="53" y="11"/>
                </a:cubicBezTo>
                <a:cubicBezTo>
                  <a:pt x="52" y="11"/>
                  <a:pt x="52" y="11"/>
                  <a:pt x="52" y="11"/>
                </a:cubicBezTo>
                <a:cubicBezTo>
                  <a:pt x="52" y="11"/>
                  <a:pt x="52" y="11"/>
                  <a:pt x="52" y="11"/>
                </a:cubicBezTo>
                <a:cubicBezTo>
                  <a:pt x="52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2"/>
                  <a:pt x="52" y="12"/>
                  <a:pt x="52" y="11"/>
                </a:cubicBezTo>
                <a:cubicBezTo>
                  <a:pt x="53" y="12"/>
                  <a:pt x="52" y="13"/>
                  <a:pt x="53" y="13"/>
                </a:cubicBezTo>
                <a:cubicBezTo>
                  <a:pt x="53" y="12"/>
                  <a:pt x="52" y="12"/>
                  <a:pt x="53" y="12"/>
                </a:cubicBezTo>
                <a:cubicBezTo>
                  <a:pt x="53" y="12"/>
                  <a:pt x="53" y="12"/>
                  <a:pt x="53" y="12"/>
                </a:cubicBezTo>
                <a:cubicBezTo>
                  <a:pt x="53" y="12"/>
                  <a:pt x="53" y="13"/>
                  <a:pt x="53" y="13"/>
                </a:cubicBezTo>
                <a:cubicBezTo>
                  <a:pt x="53" y="12"/>
                  <a:pt x="53" y="12"/>
                  <a:pt x="54" y="12"/>
                </a:cubicBezTo>
                <a:cubicBezTo>
                  <a:pt x="54" y="12"/>
                  <a:pt x="55" y="12"/>
                  <a:pt x="55" y="13"/>
                </a:cubicBezTo>
                <a:cubicBezTo>
                  <a:pt x="54" y="13"/>
                  <a:pt x="54" y="13"/>
                  <a:pt x="54" y="13"/>
                </a:cubicBezTo>
                <a:cubicBezTo>
                  <a:pt x="54" y="13"/>
                  <a:pt x="55" y="13"/>
                  <a:pt x="55" y="13"/>
                </a:cubicBezTo>
                <a:cubicBezTo>
                  <a:pt x="55" y="13"/>
                  <a:pt x="55" y="13"/>
                  <a:pt x="55" y="13"/>
                </a:cubicBezTo>
                <a:cubicBezTo>
                  <a:pt x="55" y="13"/>
                  <a:pt x="55" y="13"/>
                  <a:pt x="56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6" y="13"/>
                  <a:pt x="56" y="13"/>
                  <a:pt x="56" y="13"/>
                </a:cubicBezTo>
                <a:cubicBezTo>
                  <a:pt x="57" y="13"/>
                  <a:pt x="58" y="14"/>
                  <a:pt x="59" y="13"/>
                </a:cubicBezTo>
                <a:cubicBezTo>
                  <a:pt x="59" y="14"/>
                  <a:pt x="60" y="13"/>
                  <a:pt x="60" y="14"/>
                </a:cubicBezTo>
                <a:cubicBezTo>
                  <a:pt x="60" y="14"/>
                  <a:pt x="61" y="14"/>
                  <a:pt x="61" y="14"/>
                </a:cubicBezTo>
                <a:cubicBezTo>
                  <a:pt x="62" y="15"/>
                  <a:pt x="61" y="15"/>
                  <a:pt x="61" y="15"/>
                </a:cubicBezTo>
                <a:cubicBezTo>
                  <a:pt x="61" y="15"/>
                  <a:pt x="61" y="15"/>
                  <a:pt x="61" y="15"/>
                </a:cubicBezTo>
                <a:cubicBezTo>
                  <a:pt x="61" y="15"/>
                  <a:pt x="61" y="15"/>
                  <a:pt x="61" y="15"/>
                </a:cubicBezTo>
                <a:cubicBezTo>
                  <a:pt x="61" y="15"/>
                  <a:pt x="61" y="14"/>
                  <a:pt x="62" y="14"/>
                </a:cubicBezTo>
                <a:cubicBezTo>
                  <a:pt x="63" y="15"/>
                  <a:pt x="63" y="15"/>
                  <a:pt x="65" y="15"/>
                </a:cubicBezTo>
                <a:cubicBezTo>
                  <a:pt x="65" y="15"/>
                  <a:pt x="65" y="15"/>
                  <a:pt x="65" y="16"/>
                </a:cubicBezTo>
                <a:cubicBezTo>
                  <a:pt x="66" y="15"/>
                  <a:pt x="66" y="15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8" y="17"/>
                  <a:pt x="68" y="16"/>
                </a:cubicBezTo>
                <a:cubicBezTo>
                  <a:pt x="68" y="17"/>
                  <a:pt x="69" y="17"/>
                  <a:pt x="70" y="17"/>
                </a:cubicBezTo>
                <a:close/>
                <a:moveTo>
                  <a:pt x="62" y="13"/>
                </a:moveTo>
                <a:cubicBezTo>
                  <a:pt x="62" y="13"/>
                  <a:pt x="62" y="12"/>
                  <a:pt x="62" y="13"/>
                </a:cubicBezTo>
                <a:cubicBezTo>
                  <a:pt x="62" y="13"/>
                  <a:pt x="62" y="13"/>
                  <a:pt x="62" y="13"/>
                </a:cubicBezTo>
                <a:close/>
                <a:moveTo>
                  <a:pt x="69" y="23"/>
                </a:moveTo>
                <a:cubicBezTo>
                  <a:pt x="68" y="23"/>
                  <a:pt x="68" y="23"/>
                  <a:pt x="68" y="23"/>
                </a:cubicBezTo>
                <a:cubicBezTo>
                  <a:pt x="68" y="23"/>
                  <a:pt x="69" y="23"/>
                  <a:pt x="69" y="24"/>
                </a:cubicBezTo>
                <a:cubicBezTo>
                  <a:pt x="69" y="23"/>
                  <a:pt x="69" y="23"/>
                  <a:pt x="69" y="23"/>
                </a:cubicBezTo>
                <a:close/>
                <a:moveTo>
                  <a:pt x="76" y="26"/>
                </a:moveTo>
                <a:cubicBezTo>
                  <a:pt x="76" y="26"/>
                  <a:pt x="77" y="25"/>
                  <a:pt x="76" y="25"/>
                </a:cubicBezTo>
                <a:cubicBezTo>
                  <a:pt x="76" y="26"/>
                  <a:pt x="76" y="26"/>
                  <a:pt x="76" y="26"/>
                </a:cubicBezTo>
                <a:cubicBezTo>
                  <a:pt x="76" y="26"/>
                  <a:pt x="76" y="26"/>
                  <a:pt x="77" y="26"/>
                </a:cubicBezTo>
                <a:cubicBezTo>
                  <a:pt x="77" y="26"/>
                  <a:pt x="76" y="26"/>
                  <a:pt x="76" y="26"/>
                </a:cubicBezTo>
                <a:close/>
                <a:moveTo>
                  <a:pt x="78" y="28"/>
                </a:moveTo>
                <a:cubicBezTo>
                  <a:pt x="78" y="28"/>
                  <a:pt x="78" y="28"/>
                  <a:pt x="78" y="28"/>
                </a:cubicBezTo>
                <a:cubicBezTo>
                  <a:pt x="78" y="28"/>
                  <a:pt x="78" y="28"/>
                  <a:pt x="78" y="28"/>
                </a:cubicBezTo>
                <a:cubicBezTo>
                  <a:pt x="79" y="28"/>
                  <a:pt x="78" y="28"/>
                  <a:pt x="78" y="28"/>
                </a:cubicBezTo>
                <a:close/>
                <a:moveTo>
                  <a:pt x="79" y="28"/>
                </a:moveTo>
                <a:cubicBezTo>
                  <a:pt x="79" y="28"/>
                  <a:pt x="79" y="28"/>
                  <a:pt x="79" y="28"/>
                </a:cubicBezTo>
                <a:cubicBezTo>
                  <a:pt x="79" y="28"/>
                  <a:pt x="79" y="28"/>
                  <a:pt x="79" y="28"/>
                </a:cubicBezTo>
                <a:close/>
                <a:moveTo>
                  <a:pt x="80" y="27"/>
                </a:moveTo>
                <a:cubicBezTo>
                  <a:pt x="80" y="27"/>
                  <a:pt x="80" y="28"/>
                  <a:pt x="80" y="28"/>
                </a:cubicBezTo>
                <a:cubicBezTo>
                  <a:pt x="80" y="28"/>
                  <a:pt x="80" y="27"/>
                  <a:pt x="80" y="27"/>
                </a:cubicBezTo>
                <a:close/>
                <a:moveTo>
                  <a:pt x="82" y="28"/>
                </a:moveTo>
                <a:cubicBezTo>
                  <a:pt x="82" y="28"/>
                  <a:pt x="82" y="28"/>
                  <a:pt x="82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1" y="28"/>
                  <a:pt x="81" y="28"/>
                  <a:pt x="81" y="27"/>
                </a:cubicBezTo>
                <a:cubicBezTo>
                  <a:pt x="80" y="27"/>
                  <a:pt x="80" y="26"/>
                  <a:pt x="79" y="26"/>
                </a:cubicBezTo>
                <a:cubicBezTo>
                  <a:pt x="79" y="25"/>
                  <a:pt x="77" y="25"/>
                  <a:pt x="77" y="24"/>
                </a:cubicBezTo>
                <a:cubicBezTo>
                  <a:pt x="77" y="24"/>
                  <a:pt x="77" y="24"/>
                  <a:pt x="77" y="24"/>
                </a:cubicBezTo>
                <a:cubicBezTo>
                  <a:pt x="76" y="24"/>
                  <a:pt x="75" y="24"/>
                  <a:pt x="75" y="23"/>
                </a:cubicBezTo>
                <a:cubicBezTo>
                  <a:pt x="75" y="23"/>
                  <a:pt x="74" y="23"/>
                  <a:pt x="74" y="22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22"/>
                  <a:pt x="73" y="21"/>
                  <a:pt x="72" y="21"/>
                </a:cubicBezTo>
                <a:cubicBezTo>
                  <a:pt x="72" y="21"/>
                  <a:pt x="72" y="22"/>
                  <a:pt x="72" y="22"/>
                </a:cubicBezTo>
                <a:cubicBezTo>
                  <a:pt x="72" y="21"/>
                  <a:pt x="72" y="21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1"/>
                  <a:pt x="70" y="21"/>
                  <a:pt x="70" y="21"/>
                </a:cubicBezTo>
                <a:cubicBezTo>
                  <a:pt x="70" y="20"/>
                  <a:pt x="70" y="20"/>
                  <a:pt x="69" y="20"/>
                </a:cubicBezTo>
                <a:cubicBezTo>
                  <a:pt x="69" y="20"/>
                  <a:pt x="69" y="20"/>
                  <a:pt x="69" y="20"/>
                </a:cubicBezTo>
                <a:cubicBezTo>
                  <a:pt x="69" y="20"/>
                  <a:pt x="69" y="20"/>
                  <a:pt x="69" y="20"/>
                </a:cubicBezTo>
                <a:cubicBezTo>
                  <a:pt x="69" y="20"/>
                  <a:pt x="69" y="20"/>
                  <a:pt x="68" y="20"/>
                </a:cubicBezTo>
                <a:cubicBezTo>
                  <a:pt x="69" y="20"/>
                  <a:pt x="68" y="20"/>
                  <a:pt x="68" y="20"/>
                </a:cubicBezTo>
                <a:cubicBezTo>
                  <a:pt x="68" y="21"/>
                  <a:pt x="69" y="21"/>
                  <a:pt x="68" y="22"/>
                </a:cubicBezTo>
                <a:cubicBezTo>
                  <a:pt x="69" y="21"/>
                  <a:pt x="69" y="22"/>
                  <a:pt x="69" y="22"/>
                </a:cubicBezTo>
                <a:cubicBezTo>
                  <a:pt x="69" y="22"/>
                  <a:pt x="69" y="22"/>
                  <a:pt x="69" y="21"/>
                </a:cubicBezTo>
                <a:cubicBezTo>
                  <a:pt x="69" y="21"/>
                  <a:pt x="69" y="21"/>
                  <a:pt x="70" y="21"/>
                </a:cubicBezTo>
                <a:cubicBezTo>
                  <a:pt x="69" y="21"/>
                  <a:pt x="70" y="21"/>
                  <a:pt x="70" y="21"/>
                </a:cubicBezTo>
                <a:cubicBezTo>
                  <a:pt x="70" y="22"/>
                  <a:pt x="70" y="22"/>
                  <a:pt x="70" y="22"/>
                </a:cubicBezTo>
                <a:cubicBezTo>
                  <a:pt x="70" y="22"/>
                  <a:pt x="70" y="22"/>
                  <a:pt x="71" y="22"/>
                </a:cubicBezTo>
                <a:cubicBezTo>
                  <a:pt x="71" y="22"/>
                  <a:pt x="71" y="22"/>
                  <a:pt x="71" y="22"/>
                </a:cubicBezTo>
                <a:cubicBezTo>
                  <a:pt x="71" y="22"/>
                  <a:pt x="71" y="23"/>
                  <a:pt x="72" y="23"/>
                </a:cubicBezTo>
                <a:cubicBezTo>
                  <a:pt x="72" y="23"/>
                  <a:pt x="72" y="22"/>
                  <a:pt x="72" y="22"/>
                </a:cubicBezTo>
                <a:cubicBezTo>
                  <a:pt x="73" y="23"/>
                  <a:pt x="72" y="23"/>
                  <a:pt x="72" y="24"/>
                </a:cubicBezTo>
                <a:cubicBezTo>
                  <a:pt x="71" y="23"/>
                  <a:pt x="71" y="23"/>
                  <a:pt x="71" y="23"/>
                </a:cubicBezTo>
                <a:cubicBezTo>
                  <a:pt x="70" y="23"/>
                  <a:pt x="69" y="22"/>
                  <a:pt x="69" y="22"/>
                </a:cubicBezTo>
                <a:cubicBezTo>
                  <a:pt x="68" y="22"/>
                  <a:pt x="69" y="22"/>
                  <a:pt x="69" y="22"/>
                </a:cubicBezTo>
                <a:cubicBezTo>
                  <a:pt x="70" y="23"/>
                  <a:pt x="70" y="23"/>
                  <a:pt x="71" y="24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24"/>
                  <a:pt x="70" y="24"/>
                  <a:pt x="69" y="24"/>
                </a:cubicBezTo>
                <a:cubicBezTo>
                  <a:pt x="69" y="24"/>
                  <a:pt x="70" y="24"/>
                  <a:pt x="70" y="24"/>
                </a:cubicBezTo>
                <a:cubicBezTo>
                  <a:pt x="70" y="24"/>
                  <a:pt x="70" y="24"/>
                  <a:pt x="70" y="24"/>
                </a:cubicBezTo>
                <a:cubicBezTo>
                  <a:pt x="70" y="24"/>
                  <a:pt x="70" y="24"/>
                  <a:pt x="70" y="25"/>
                </a:cubicBezTo>
                <a:cubicBezTo>
                  <a:pt x="71" y="25"/>
                  <a:pt x="70" y="24"/>
                  <a:pt x="71" y="24"/>
                </a:cubicBezTo>
                <a:cubicBezTo>
                  <a:pt x="71" y="25"/>
                  <a:pt x="71" y="25"/>
                  <a:pt x="71" y="25"/>
                </a:cubicBezTo>
                <a:cubicBezTo>
                  <a:pt x="71" y="25"/>
                  <a:pt x="71" y="24"/>
                  <a:pt x="72" y="24"/>
                </a:cubicBezTo>
                <a:cubicBezTo>
                  <a:pt x="72" y="24"/>
                  <a:pt x="71" y="24"/>
                  <a:pt x="72" y="24"/>
                </a:cubicBezTo>
                <a:cubicBezTo>
                  <a:pt x="72" y="24"/>
                  <a:pt x="72" y="24"/>
                  <a:pt x="72" y="25"/>
                </a:cubicBezTo>
                <a:cubicBezTo>
                  <a:pt x="73" y="25"/>
                  <a:pt x="74" y="25"/>
                  <a:pt x="74" y="25"/>
                </a:cubicBezTo>
                <a:cubicBezTo>
                  <a:pt x="74" y="25"/>
                  <a:pt x="74" y="25"/>
                  <a:pt x="74" y="25"/>
                </a:cubicBezTo>
                <a:cubicBezTo>
                  <a:pt x="74" y="25"/>
                  <a:pt x="74" y="26"/>
                  <a:pt x="74" y="26"/>
                </a:cubicBezTo>
                <a:cubicBezTo>
                  <a:pt x="74" y="26"/>
                  <a:pt x="74" y="25"/>
                  <a:pt x="74" y="26"/>
                </a:cubicBezTo>
                <a:cubicBezTo>
                  <a:pt x="74" y="26"/>
                  <a:pt x="74" y="26"/>
                  <a:pt x="74" y="26"/>
                </a:cubicBezTo>
                <a:cubicBezTo>
                  <a:pt x="74" y="26"/>
                  <a:pt x="74" y="26"/>
                  <a:pt x="75" y="26"/>
                </a:cubicBezTo>
                <a:cubicBezTo>
                  <a:pt x="75" y="25"/>
                  <a:pt x="75" y="25"/>
                  <a:pt x="75" y="25"/>
                </a:cubicBezTo>
                <a:cubicBezTo>
                  <a:pt x="75" y="25"/>
                  <a:pt x="75" y="25"/>
                  <a:pt x="74" y="25"/>
                </a:cubicBezTo>
                <a:cubicBezTo>
                  <a:pt x="74" y="25"/>
                  <a:pt x="74" y="24"/>
                  <a:pt x="74" y="24"/>
                </a:cubicBezTo>
                <a:cubicBezTo>
                  <a:pt x="74" y="24"/>
                  <a:pt x="74" y="24"/>
                  <a:pt x="74" y="24"/>
                </a:cubicBezTo>
                <a:cubicBezTo>
                  <a:pt x="74" y="24"/>
                  <a:pt x="73" y="24"/>
                  <a:pt x="74" y="23"/>
                </a:cubicBezTo>
                <a:cubicBezTo>
                  <a:pt x="74" y="24"/>
                  <a:pt x="74" y="24"/>
                  <a:pt x="75" y="24"/>
                </a:cubicBezTo>
                <a:cubicBezTo>
                  <a:pt x="75" y="24"/>
                  <a:pt x="74" y="24"/>
                  <a:pt x="75" y="24"/>
                </a:cubicBezTo>
                <a:cubicBezTo>
                  <a:pt x="75" y="24"/>
                  <a:pt x="75" y="24"/>
                  <a:pt x="75" y="25"/>
                </a:cubicBezTo>
                <a:cubicBezTo>
                  <a:pt x="75" y="25"/>
                  <a:pt x="75" y="24"/>
                  <a:pt x="75" y="24"/>
                </a:cubicBezTo>
                <a:cubicBezTo>
                  <a:pt x="75" y="25"/>
                  <a:pt x="75" y="25"/>
                  <a:pt x="76" y="25"/>
                </a:cubicBezTo>
                <a:cubicBezTo>
                  <a:pt x="76" y="25"/>
                  <a:pt x="75" y="25"/>
                  <a:pt x="76" y="24"/>
                </a:cubicBezTo>
                <a:cubicBezTo>
                  <a:pt x="76" y="25"/>
                  <a:pt x="76" y="25"/>
                  <a:pt x="76" y="25"/>
                </a:cubicBezTo>
                <a:cubicBezTo>
                  <a:pt x="76" y="25"/>
                  <a:pt x="76" y="24"/>
                  <a:pt x="76" y="25"/>
                </a:cubicBezTo>
                <a:cubicBezTo>
                  <a:pt x="76" y="25"/>
                  <a:pt x="76" y="25"/>
                  <a:pt x="76" y="25"/>
                </a:cubicBezTo>
                <a:cubicBezTo>
                  <a:pt x="76" y="25"/>
                  <a:pt x="76" y="25"/>
                  <a:pt x="77" y="25"/>
                </a:cubicBezTo>
                <a:cubicBezTo>
                  <a:pt x="77" y="25"/>
                  <a:pt x="77" y="25"/>
                  <a:pt x="77" y="25"/>
                </a:cubicBezTo>
                <a:cubicBezTo>
                  <a:pt x="77" y="25"/>
                  <a:pt x="77" y="26"/>
                  <a:pt x="77" y="26"/>
                </a:cubicBezTo>
                <a:cubicBezTo>
                  <a:pt x="78" y="26"/>
                  <a:pt x="78" y="26"/>
                  <a:pt x="78" y="25"/>
                </a:cubicBezTo>
                <a:cubicBezTo>
                  <a:pt x="78" y="26"/>
                  <a:pt x="78" y="26"/>
                  <a:pt x="78" y="26"/>
                </a:cubicBezTo>
                <a:cubicBezTo>
                  <a:pt x="79" y="26"/>
                  <a:pt x="79" y="26"/>
                  <a:pt x="79" y="26"/>
                </a:cubicBezTo>
                <a:cubicBezTo>
                  <a:pt x="79" y="26"/>
                  <a:pt x="79" y="27"/>
                  <a:pt x="79" y="27"/>
                </a:cubicBezTo>
                <a:cubicBezTo>
                  <a:pt x="79" y="27"/>
                  <a:pt x="79" y="27"/>
                  <a:pt x="79" y="27"/>
                </a:cubicBezTo>
                <a:cubicBezTo>
                  <a:pt x="79" y="27"/>
                  <a:pt x="79" y="27"/>
                  <a:pt x="79" y="27"/>
                </a:cubicBezTo>
                <a:cubicBezTo>
                  <a:pt x="79" y="28"/>
                  <a:pt x="79" y="27"/>
                  <a:pt x="79" y="27"/>
                </a:cubicBezTo>
                <a:cubicBezTo>
                  <a:pt x="79" y="28"/>
                  <a:pt x="79" y="28"/>
                  <a:pt x="80" y="28"/>
                </a:cubicBezTo>
                <a:cubicBezTo>
                  <a:pt x="80" y="27"/>
                  <a:pt x="79" y="27"/>
                  <a:pt x="80" y="27"/>
                </a:cubicBezTo>
                <a:cubicBezTo>
                  <a:pt x="81" y="27"/>
                  <a:pt x="81" y="28"/>
                  <a:pt x="81" y="28"/>
                </a:cubicBezTo>
                <a:cubicBezTo>
                  <a:pt x="81" y="28"/>
                  <a:pt x="81" y="28"/>
                  <a:pt x="81" y="29"/>
                </a:cubicBezTo>
                <a:cubicBezTo>
                  <a:pt x="82" y="29"/>
                  <a:pt x="82" y="28"/>
                  <a:pt x="82" y="28"/>
                </a:cubicBezTo>
                <a:close/>
                <a:moveTo>
                  <a:pt x="74" y="21"/>
                </a:moveTo>
                <a:cubicBezTo>
                  <a:pt x="75" y="20"/>
                  <a:pt x="74" y="20"/>
                  <a:pt x="74" y="20"/>
                </a:cubicBezTo>
                <a:cubicBezTo>
                  <a:pt x="74" y="20"/>
                  <a:pt x="74" y="20"/>
                  <a:pt x="73" y="20"/>
                </a:cubicBezTo>
                <a:cubicBezTo>
                  <a:pt x="74" y="20"/>
                  <a:pt x="74" y="20"/>
                  <a:pt x="74" y="21"/>
                </a:cubicBezTo>
                <a:close/>
                <a:moveTo>
                  <a:pt x="75" y="21"/>
                </a:moveTo>
                <a:cubicBezTo>
                  <a:pt x="75" y="21"/>
                  <a:pt x="75" y="21"/>
                  <a:pt x="75" y="21"/>
                </a:cubicBezTo>
                <a:cubicBezTo>
                  <a:pt x="75" y="21"/>
                  <a:pt x="75" y="21"/>
                  <a:pt x="75" y="21"/>
                </a:cubicBezTo>
                <a:close/>
                <a:moveTo>
                  <a:pt x="76" y="21"/>
                </a:moveTo>
                <a:cubicBezTo>
                  <a:pt x="77" y="21"/>
                  <a:pt x="77" y="22"/>
                  <a:pt x="7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21"/>
                  <a:pt x="76" y="21"/>
                  <a:pt x="76" y="21"/>
                </a:cubicBezTo>
                <a:cubicBezTo>
                  <a:pt x="76" y="21"/>
                  <a:pt x="76" y="21"/>
                  <a:pt x="76" y="21"/>
                </a:cubicBezTo>
                <a:cubicBezTo>
                  <a:pt x="76" y="21"/>
                  <a:pt x="76" y="22"/>
                  <a:pt x="76" y="22"/>
                </a:cubicBezTo>
                <a:cubicBezTo>
                  <a:pt x="76" y="22"/>
                  <a:pt x="76" y="22"/>
                  <a:pt x="76" y="21"/>
                </a:cubicBezTo>
                <a:close/>
                <a:moveTo>
                  <a:pt x="78" y="22"/>
                </a:moveTo>
                <a:cubicBezTo>
                  <a:pt x="78" y="22"/>
                  <a:pt x="78" y="22"/>
                  <a:pt x="78" y="22"/>
                </a:cubicBezTo>
                <a:cubicBezTo>
                  <a:pt x="78" y="22"/>
                  <a:pt x="78" y="22"/>
                  <a:pt x="78" y="23"/>
                </a:cubicBezTo>
                <a:cubicBezTo>
                  <a:pt x="78" y="22"/>
                  <a:pt x="78" y="23"/>
                  <a:pt x="78" y="23"/>
                </a:cubicBezTo>
                <a:cubicBezTo>
                  <a:pt x="78" y="23"/>
                  <a:pt x="78" y="22"/>
                  <a:pt x="78" y="22"/>
                </a:cubicBezTo>
                <a:close/>
                <a:moveTo>
                  <a:pt x="79" y="24"/>
                </a:moveTo>
                <a:cubicBezTo>
                  <a:pt x="80" y="24"/>
                  <a:pt x="80" y="24"/>
                  <a:pt x="80" y="24"/>
                </a:cubicBezTo>
                <a:cubicBezTo>
                  <a:pt x="80" y="23"/>
                  <a:pt x="80" y="23"/>
                  <a:pt x="79" y="23"/>
                </a:cubicBezTo>
                <a:cubicBezTo>
                  <a:pt x="79" y="23"/>
                  <a:pt x="79" y="23"/>
                  <a:pt x="79" y="24"/>
                </a:cubicBezTo>
                <a:close/>
                <a:moveTo>
                  <a:pt x="80" y="24"/>
                </a:moveTo>
                <a:cubicBezTo>
                  <a:pt x="80" y="24"/>
                  <a:pt x="80" y="24"/>
                  <a:pt x="80" y="24"/>
                </a:cubicBezTo>
                <a:cubicBezTo>
                  <a:pt x="80" y="24"/>
                  <a:pt x="80" y="24"/>
                  <a:pt x="80" y="24"/>
                </a:cubicBezTo>
                <a:close/>
                <a:moveTo>
                  <a:pt x="83" y="28"/>
                </a:moveTo>
                <a:cubicBezTo>
                  <a:pt x="82" y="28"/>
                  <a:pt x="82" y="28"/>
                  <a:pt x="82" y="28"/>
                </a:cubicBezTo>
                <a:cubicBezTo>
                  <a:pt x="82" y="28"/>
                  <a:pt x="82" y="28"/>
                  <a:pt x="83" y="28"/>
                </a:cubicBezTo>
                <a:cubicBezTo>
                  <a:pt x="83" y="28"/>
                  <a:pt x="83" y="28"/>
                  <a:pt x="83" y="28"/>
                </a:cubicBezTo>
                <a:close/>
                <a:moveTo>
                  <a:pt x="83" y="29"/>
                </a:moveTo>
                <a:cubicBezTo>
                  <a:pt x="83" y="29"/>
                  <a:pt x="83" y="29"/>
                  <a:pt x="83" y="29"/>
                </a:cubicBezTo>
                <a:cubicBezTo>
                  <a:pt x="83" y="29"/>
                  <a:pt x="83" y="29"/>
                  <a:pt x="83" y="29"/>
                </a:cubicBezTo>
                <a:close/>
                <a:moveTo>
                  <a:pt x="84" y="30"/>
                </a:moveTo>
                <a:cubicBezTo>
                  <a:pt x="84" y="30"/>
                  <a:pt x="84" y="30"/>
                  <a:pt x="84" y="30"/>
                </a:cubicBezTo>
                <a:cubicBezTo>
                  <a:pt x="83" y="30"/>
                  <a:pt x="84" y="30"/>
                  <a:pt x="84" y="30"/>
                </a:cubicBezTo>
                <a:cubicBezTo>
                  <a:pt x="84" y="30"/>
                  <a:pt x="84" y="30"/>
                  <a:pt x="84" y="30"/>
                </a:cubicBezTo>
                <a:cubicBezTo>
                  <a:pt x="84" y="30"/>
                  <a:pt x="84" y="30"/>
                  <a:pt x="84" y="30"/>
                </a:cubicBezTo>
                <a:close/>
                <a:moveTo>
                  <a:pt x="84" y="28"/>
                </a:moveTo>
                <a:cubicBezTo>
                  <a:pt x="84" y="28"/>
                  <a:pt x="84" y="28"/>
                  <a:pt x="84" y="28"/>
                </a:cubicBezTo>
                <a:cubicBezTo>
                  <a:pt x="85" y="28"/>
                  <a:pt x="84" y="28"/>
                  <a:pt x="84" y="28"/>
                </a:cubicBezTo>
                <a:close/>
                <a:moveTo>
                  <a:pt x="85" y="28"/>
                </a:moveTo>
                <a:cubicBezTo>
                  <a:pt x="85" y="28"/>
                  <a:pt x="85" y="28"/>
                  <a:pt x="85" y="28"/>
                </a:cubicBezTo>
                <a:cubicBezTo>
                  <a:pt x="85" y="28"/>
                  <a:pt x="85" y="29"/>
                  <a:pt x="85" y="28"/>
                </a:cubicBezTo>
                <a:close/>
                <a:moveTo>
                  <a:pt x="85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7"/>
                  <a:pt x="85" y="27"/>
                  <a:pt x="85" y="27"/>
                </a:cubicBezTo>
                <a:cubicBezTo>
                  <a:pt x="85" y="27"/>
                  <a:pt x="84" y="27"/>
                  <a:pt x="85" y="27"/>
                </a:cubicBezTo>
                <a:close/>
                <a:moveTo>
                  <a:pt x="86" y="28"/>
                </a:moveTo>
                <a:cubicBezTo>
                  <a:pt x="86" y="27"/>
                  <a:pt x="86" y="27"/>
                  <a:pt x="85" y="27"/>
                </a:cubicBezTo>
                <a:cubicBezTo>
                  <a:pt x="85" y="28"/>
                  <a:pt x="86" y="28"/>
                  <a:pt x="86" y="28"/>
                </a:cubicBezTo>
                <a:close/>
                <a:moveTo>
                  <a:pt x="88" y="32"/>
                </a:moveTo>
                <a:cubicBezTo>
                  <a:pt x="88" y="32"/>
                  <a:pt x="88" y="32"/>
                  <a:pt x="88" y="31"/>
                </a:cubicBezTo>
                <a:cubicBezTo>
                  <a:pt x="88" y="31"/>
                  <a:pt x="88" y="31"/>
                  <a:pt x="88" y="31"/>
                </a:cubicBezTo>
                <a:cubicBezTo>
                  <a:pt x="88" y="32"/>
                  <a:pt x="88" y="32"/>
                  <a:pt x="88" y="32"/>
                </a:cubicBezTo>
                <a:close/>
                <a:moveTo>
                  <a:pt x="89" y="32"/>
                </a:moveTo>
                <a:cubicBezTo>
                  <a:pt x="88" y="32"/>
                  <a:pt x="88" y="32"/>
                  <a:pt x="88" y="32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32"/>
                  <a:pt x="88" y="32"/>
                  <a:pt x="89" y="32"/>
                </a:cubicBezTo>
                <a:cubicBezTo>
                  <a:pt x="89" y="32"/>
                  <a:pt x="89" y="32"/>
                  <a:pt x="89" y="32"/>
                </a:cubicBezTo>
                <a:close/>
                <a:moveTo>
                  <a:pt x="89" y="33"/>
                </a:moveTo>
                <a:cubicBezTo>
                  <a:pt x="89" y="33"/>
                  <a:pt x="89" y="33"/>
                  <a:pt x="89" y="33"/>
                </a:cubicBezTo>
                <a:cubicBezTo>
                  <a:pt x="89" y="33"/>
                  <a:pt x="89" y="32"/>
                  <a:pt x="89" y="33"/>
                </a:cubicBezTo>
                <a:close/>
                <a:moveTo>
                  <a:pt x="90" y="29"/>
                </a:moveTo>
                <a:cubicBezTo>
                  <a:pt x="90" y="29"/>
                  <a:pt x="90" y="28"/>
                  <a:pt x="90" y="28"/>
                </a:cubicBezTo>
                <a:cubicBezTo>
                  <a:pt x="90" y="29"/>
                  <a:pt x="89" y="29"/>
                  <a:pt x="89" y="29"/>
                </a:cubicBezTo>
                <a:cubicBezTo>
                  <a:pt x="90" y="29"/>
                  <a:pt x="90" y="29"/>
                  <a:pt x="90" y="29"/>
                </a:cubicBezTo>
                <a:cubicBezTo>
                  <a:pt x="90" y="29"/>
                  <a:pt x="90" y="29"/>
                  <a:pt x="90" y="29"/>
                </a:cubicBezTo>
                <a:close/>
                <a:moveTo>
                  <a:pt x="92" y="30"/>
                </a:moveTo>
                <a:cubicBezTo>
                  <a:pt x="92" y="30"/>
                  <a:pt x="92" y="30"/>
                  <a:pt x="92" y="30"/>
                </a:cubicBezTo>
                <a:cubicBezTo>
                  <a:pt x="92" y="30"/>
                  <a:pt x="92" y="30"/>
                  <a:pt x="91" y="30"/>
                </a:cubicBezTo>
                <a:cubicBezTo>
                  <a:pt x="91" y="30"/>
                  <a:pt x="91" y="30"/>
                  <a:pt x="91" y="30"/>
                </a:cubicBezTo>
                <a:cubicBezTo>
                  <a:pt x="91" y="30"/>
                  <a:pt x="92" y="30"/>
                  <a:pt x="92" y="31"/>
                </a:cubicBezTo>
                <a:cubicBezTo>
                  <a:pt x="92" y="31"/>
                  <a:pt x="92" y="31"/>
                  <a:pt x="92" y="30"/>
                </a:cubicBezTo>
                <a:close/>
                <a:moveTo>
                  <a:pt x="93" y="30"/>
                </a:moveTo>
                <a:cubicBezTo>
                  <a:pt x="93" y="30"/>
                  <a:pt x="92" y="29"/>
                  <a:pt x="93" y="29"/>
                </a:cubicBezTo>
                <a:cubicBezTo>
                  <a:pt x="92" y="28"/>
                  <a:pt x="92" y="28"/>
                  <a:pt x="91" y="27"/>
                </a:cubicBezTo>
                <a:cubicBezTo>
                  <a:pt x="91" y="28"/>
                  <a:pt x="91" y="28"/>
                  <a:pt x="91" y="28"/>
                </a:cubicBezTo>
                <a:cubicBezTo>
                  <a:pt x="90" y="28"/>
                  <a:pt x="91" y="27"/>
                  <a:pt x="90" y="27"/>
                </a:cubicBezTo>
                <a:cubicBezTo>
                  <a:pt x="90" y="27"/>
                  <a:pt x="90" y="27"/>
                  <a:pt x="90" y="27"/>
                </a:cubicBezTo>
                <a:cubicBezTo>
                  <a:pt x="91" y="27"/>
                  <a:pt x="91" y="27"/>
                  <a:pt x="91" y="27"/>
                </a:cubicBezTo>
                <a:cubicBezTo>
                  <a:pt x="91" y="27"/>
                  <a:pt x="91" y="28"/>
                  <a:pt x="92" y="27"/>
                </a:cubicBezTo>
                <a:cubicBezTo>
                  <a:pt x="92" y="28"/>
                  <a:pt x="92" y="28"/>
                  <a:pt x="93" y="28"/>
                </a:cubicBezTo>
                <a:cubicBezTo>
                  <a:pt x="93" y="28"/>
                  <a:pt x="93" y="28"/>
                  <a:pt x="93" y="27"/>
                </a:cubicBezTo>
                <a:cubicBezTo>
                  <a:pt x="93" y="27"/>
                  <a:pt x="92" y="27"/>
                  <a:pt x="92" y="27"/>
                </a:cubicBezTo>
                <a:cubicBezTo>
                  <a:pt x="92" y="27"/>
                  <a:pt x="91" y="26"/>
                  <a:pt x="91" y="27"/>
                </a:cubicBezTo>
                <a:cubicBezTo>
                  <a:pt x="91" y="26"/>
                  <a:pt x="91" y="26"/>
                  <a:pt x="91" y="26"/>
                </a:cubicBezTo>
                <a:cubicBezTo>
                  <a:pt x="90" y="26"/>
                  <a:pt x="90" y="25"/>
                  <a:pt x="90" y="26"/>
                </a:cubicBezTo>
                <a:cubicBezTo>
                  <a:pt x="90" y="25"/>
                  <a:pt x="89" y="25"/>
                  <a:pt x="89" y="25"/>
                </a:cubicBezTo>
                <a:cubicBezTo>
                  <a:pt x="89" y="25"/>
                  <a:pt x="89" y="25"/>
                  <a:pt x="89" y="25"/>
                </a:cubicBezTo>
                <a:cubicBezTo>
                  <a:pt x="89" y="25"/>
                  <a:pt x="89" y="24"/>
                  <a:pt x="89" y="24"/>
                </a:cubicBezTo>
                <a:cubicBezTo>
                  <a:pt x="89" y="25"/>
                  <a:pt x="89" y="25"/>
                  <a:pt x="89" y="25"/>
                </a:cubicBezTo>
                <a:cubicBezTo>
                  <a:pt x="88" y="25"/>
                  <a:pt x="89" y="25"/>
                  <a:pt x="88" y="25"/>
                </a:cubicBezTo>
                <a:cubicBezTo>
                  <a:pt x="88" y="25"/>
                  <a:pt x="88" y="25"/>
                  <a:pt x="88" y="25"/>
                </a:cubicBezTo>
                <a:cubicBezTo>
                  <a:pt x="88" y="25"/>
                  <a:pt x="88" y="25"/>
                  <a:pt x="88" y="25"/>
                </a:cubicBezTo>
                <a:cubicBezTo>
                  <a:pt x="87" y="25"/>
                  <a:pt x="88" y="25"/>
                  <a:pt x="87" y="24"/>
                </a:cubicBezTo>
                <a:cubicBezTo>
                  <a:pt x="87" y="25"/>
                  <a:pt x="86" y="24"/>
                  <a:pt x="86" y="24"/>
                </a:cubicBezTo>
                <a:cubicBezTo>
                  <a:pt x="85" y="23"/>
                  <a:pt x="84" y="23"/>
                  <a:pt x="83" y="22"/>
                </a:cubicBezTo>
                <a:cubicBezTo>
                  <a:pt x="83" y="22"/>
                  <a:pt x="83" y="21"/>
                  <a:pt x="83" y="21"/>
                </a:cubicBezTo>
                <a:cubicBezTo>
                  <a:pt x="83" y="21"/>
                  <a:pt x="83" y="22"/>
                  <a:pt x="84" y="22"/>
                </a:cubicBezTo>
                <a:cubicBezTo>
                  <a:pt x="84" y="22"/>
                  <a:pt x="84" y="21"/>
                  <a:pt x="84" y="21"/>
                </a:cubicBezTo>
                <a:cubicBezTo>
                  <a:pt x="83" y="21"/>
                  <a:pt x="83" y="21"/>
                  <a:pt x="83" y="21"/>
                </a:cubicBezTo>
                <a:cubicBezTo>
                  <a:pt x="83" y="21"/>
                  <a:pt x="83" y="21"/>
                  <a:pt x="82" y="21"/>
                </a:cubicBezTo>
                <a:cubicBezTo>
                  <a:pt x="82" y="21"/>
                  <a:pt x="82" y="21"/>
                  <a:pt x="83" y="21"/>
                </a:cubicBezTo>
                <a:cubicBezTo>
                  <a:pt x="82" y="20"/>
                  <a:pt x="81" y="20"/>
                  <a:pt x="81" y="19"/>
                </a:cubicBezTo>
                <a:cubicBezTo>
                  <a:pt x="80" y="20"/>
                  <a:pt x="80" y="19"/>
                  <a:pt x="80" y="19"/>
                </a:cubicBezTo>
                <a:cubicBezTo>
                  <a:pt x="80" y="20"/>
                  <a:pt x="80" y="20"/>
                  <a:pt x="81" y="20"/>
                </a:cubicBezTo>
                <a:cubicBezTo>
                  <a:pt x="81" y="20"/>
                  <a:pt x="81" y="20"/>
                  <a:pt x="81" y="20"/>
                </a:cubicBezTo>
                <a:cubicBezTo>
                  <a:pt x="81" y="20"/>
                  <a:pt x="81" y="21"/>
                  <a:pt x="80" y="21"/>
                </a:cubicBezTo>
                <a:cubicBezTo>
                  <a:pt x="80" y="21"/>
                  <a:pt x="81" y="21"/>
                  <a:pt x="81" y="21"/>
                </a:cubicBezTo>
                <a:cubicBezTo>
                  <a:pt x="80" y="21"/>
                  <a:pt x="80" y="21"/>
                  <a:pt x="80" y="21"/>
                </a:cubicBezTo>
                <a:cubicBezTo>
                  <a:pt x="80" y="21"/>
                  <a:pt x="80" y="21"/>
                  <a:pt x="80" y="21"/>
                </a:cubicBezTo>
                <a:cubicBezTo>
                  <a:pt x="80" y="21"/>
                  <a:pt x="80" y="21"/>
                  <a:pt x="80" y="21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20"/>
                  <a:pt x="78" y="20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8" y="19"/>
                </a:cubicBezTo>
                <a:cubicBezTo>
                  <a:pt x="78" y="19"/>
                  <a:pt x="78" y="19"/>
                  <a:pt x="78" y="19"/>
                </a:cubicBezTo>
                <a:cubicBezTo>
                  <a:pt x="78" y="19"/>
                  <a:pt x="78" y="19"/>
                  <a:pt x="78" y="19"/>
                </a:cubicBezTo>
                <a:cubicBezTo>
                  <a:pt x="78" y="19"/>
                  <a:pt x="78" y="18"/>
                  <a:pt x="77" y="18"/>
                </a:cubicBezTo>
                <a:cubicBezTo>
                  <a:pt x="77" y="18"/>
                  <a:pt x="77" y="18"/>
                  <a:pt x="77" y="18"/>
                </a:cubicBezTo>
                <a:cubicBezTo>
                  <a:pt x="76" y="18"/>
                  <a:pt x="76" y="18"/>
                  <a:pt x="76" y="18"/>
                </a:cubicBezTo>
                <a:cubicBezTo>
                  <a:pt x="76" y="18"/>
                  <a:pt x="77" y="18"/>
                  <a:pt x="76" y="18"/>
                </a:cubicBezTo>
                <a:cubicBezTo>
                  <a:pt x="76" y="18"/>
                  <a:pt x="75" y="17"/>
                  <a:pt x="74" y="17"/>
                </a:cubicBezTo>
                <a:cubicBezTo>
                  <a:pt x="74" y="16"/>
                  <a:pt x="73" y="16"/>
                  <a:pt x="73" y="16"/>
                </a:cubicBezTo>
                <a:cubicBezTo>
                  <a:pt x="73" y="16"/>
                  <a:pt x="73" y="17"/>
                  <a:pt x="72" y="17"/>
                </a:cubicBezTo>
                <a:cubicBezTo>
                  <a:pt x="73" y="17"/>
                  <a:pt x="73" y="17"/>
                  <a:pt x="73" y="17"/>
                </a:cubicBezTo>
                <a:cubicBezTo>
                  <a:pt x="73" y="17"/>
                  <a:pt x="73" y="17"/>
                  <a:pt x="74" y="17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17"/>
                  <a:pt x="74" y="17"/>
                  <a:pt x="74" y="17"/>
                </a:cubicBezTo>
                <a:cubicBezTo>
                  <a:pt x="74" y="17"/>
                  <a:pt x="75" y="17"/>
                  <a:pt x="75" y="18"/>
                </a:cubicBezTo>
                <a:cubicBezTo>
                  <a:pt x="76" y="18"/>
                  <a:pt x="75" y="18"/>
                  <a:pt x="76" y="18"/>
                </a:cubicBezTo>
                <a:cubicBezTo>
                  <a:pt x="76" y="19"/>
                  <a:pt x="76" y="19"/>
                  <a:pt x="76" y="19"/>
                </a:cubicBezTo>
                <a:cubicBezTo>
                  <a:pt x="76" y="19"/>
                  <a:pt x="76" y="19"/>
                  <a:pt x="76" y="19"/>
                </a:cubicBezTo>
                <a:cubicBezTo>
                  <a:pt x="76" y="19"/>
                  <a:pt x="76" y="20"/>
                  <a:pt x="76" y="20"/>
                </a:cubicBezTo>
                <a:cubicBezTo>
                  <a:pt x="76" y="19"/>
                  <a:pt x="75" y="19"/>
                  <a:pt x="76" y="19"/>
                </a:cubicBezTo>
                <a:cubicBezTo>
                  <a:pt x="75" y="19"/>
                  <a:pt x="75" y="19"/>
                  <a:pt x="75" y="19"/>
                </a:cubicBezTo>
                <a:cubicBezTo>
                  <a:pt x="75" y="19"/>
                  <a:pt x="75" y="19"/>
                  <a:pt x="74" y="19"/>
                </a:cubicBezTo>
                <a:cubicBezTo>
                  <a:pt x="74" y="18"/>
                  <a:pt x="74" y="19"/>
                  <a:pt x="73" y="18"/>
                </a:cubicBezTo>
                <a:cubicBezTo>
                  <a:pt x="73" y="18"/>
                  <a:pt x="73" y="18"/>
                  <a:pt x="73" y="18"/>
                </a:cubicBezTo>
                <a:cubicBezTo>
                  <a:pt x="73" y="18"/>
                  <a:pt x="74" y="19"/>
                  <a:pt x="73" y="19"/>
                </a:cubicBezTo>
                <a:cubicBezTo>
                  <a:pt x="73" y="19"/>
                  <a:pt x="74" y="19"/>
                  <a:pt x="73" y="19"/>
                </a:cubicBezTo>
                <a:cubicBezTo>
                  <a:pt x="74" y="19"/>
                  <a:pt x="74" y="19"/>
                  <a:pt x="74" y="19"/>
                </a:cubicBezTo>
                <a:cubicBezTo>
                  <a:pt x="74" y="20"/>
                  <a:pt x="75" y="20"/>
                  <a:pt x="75" y="20"/>
                </a:cubicBezTo>
                <a:cubicBezTo>
                  <a:pt x="77" y="20"/>
                  <a:pt x="77" y="21"/>
                  <a:pt x="78" y="22"/>
                </a:cubicBezTo>
                <a:cubicBezTo>
                  <a:pt x="78" y="22"/>
                  <a:pt x="78" y="22"/>
                  <a:pt x="78" y="22"/>
                </a:cubicBezTo>
                <a:cubicBezTo>
                  <a:pt x="79" y="22"/>
                  <a:pt x="80" y="23"/>
                  <a:pt x="81" y="23"/>
                </a:cubicBezTo>
                <a:cubicBezTo>
                  <a:pt x="81" y="23"/>
                  <a:pt x="81" y="22"/>
                  <a:pt x="81" y="22"/>
                </a:cubicBezTo>
                <a:cubicBezTo>
                  <a:pt x="81" y="22"/>
                  <a:pt x="81" y="22"/>
                  <a:pt x="81" y="22"/>
                </a:cubicBezTo>
                <a:cubicBezTo>
                  <a:pt x="81" y="22"/>
                  <a:pt x="80" y="21"/>
                  <a:pt x="81" y="21"/>
                </a:cubicBezTo>
                <a:cubicBezTo>
                  <a:pt x="81" y="21"/>
                  <a:pt x="81" y="22"/>
                  <a:pt x="81" y="22"/>
                </a:cubicBezTo>
                <a:cubicBezTo>
                  <a:pt x="82" y="22"/>
                  <a:pt x="82" y="22"/>
                  <a:pt x="82" y="23"/>
                </a:cubicBezTo>
                <a:cubicBezTo>
                  <a:pt x="82" y="23"/>
                  <a:pt x="81" y="22"/>
                  <a:pt x="81" y="22"/>
                </a:cubicBezTo>
                <a:cubicBezTo>
                  <a:pt x="81" y="23"/>
                  <a:pt x="81" y="23"/>
                  <a:pt x="81" y="23"/>
                </a:cubicBezTo>
                <a:cubicBezTo>
                  <a:pt x="81" y="23"/>
                  <a:pt x="81" y="23"/>
                  <a:pt x="81" y="23"/>
                </a:cubicBezTo>
                <a:cubicBezTo>
                  <a:pt x="81" y="23"/>
                  <a:pt x="81" y="23"/>
                  <a:pt x="81" y="23"/>
                </a:cubicBezTo>
                <a:cubicBezTo>
                  <a:pt x="81" y="24"/>
                  <a:pt x="82" y="24"/>
                  <a:pt x="82" y="24"/>
                </a:cubicBezTo>
                <a:cubicBezTo>
                  <a:pt x="82" y="24"/>
                  <a:pt x="82" y="24"/>
                  <a:pt x="83" y="23"/>
                </a:cubicBezTo>
                <a:cubicBezTo>
                  <a:pt x="82" y="23"/>
                  <a:pt x="82" y="23"/>
                  <a:pt x="82" y="23"/>
                </a:cubicBezTo>
                <a:cubicBezTo>
                  <a:pt x="82" y="23"/>
                  <a:pt x="82" y="23"/>
                  <a:pt x="83" y="23"/>
                </a:cubicBezTo>
                <a:cubicBezTo>
                  <a:pt x="83" y="23"/>
                  <a:pt x="83" y="23"/>
                  <a:pt x="83" y="23"/>
                </a:cubicBezTo>
                <a:cubicBezTo>
                  <a:pt x="83" y="24"/>
                  <a:pt x="82" y="24"/>
                  <a:pt x="82" y="24"/>
                </a:cubicBezTo>
                <a:cubicBezTo>
                  <a:pt x="83" y="24"/>
                  <a:pt x="83" y="24"/>
                  <a:pt x="83" y="24"/>
                </a:cubicBezTo>
                <a:cubicBezTo>
                  <a:pt x="83" y="24"/>
                  <a:pt x="82" y="24"/>
                  <a:pt x="82" y="25"/>
                </a:cubicBezTo>
                <a:cubicBezTo>
                  <a:pt x="83" y="25"/>
                  <a:pt x="83" y="24"/>
                  <a:pt x="83" y="25"/>
                </a:cubicBezTo>
                <a:cubicBezTo>
                  <a:pt x="84" y="24"/>
                  <a:pt x="83" y="24"/>
                  <a:pt x="83" y="23"/>
                </a:cubicBezTo>
                <a:cubicBezTo>
                  <a:pt x="83" y="23"/>
                  <a:pt x="84" y="24"/>
                  <a:pt x="84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4" y="25"/>
                  <a:pt x="84" y="25"/>
                  <a:pt x="83" y="24"/>
                </a:cubicBezTo>
                <a:cubicBezTo>
                  <a:pt x="84" y="25"/>
                  <a:pt x="83" y="25"/>
                  <a:pt x="83" y="25"/>
                </a:cubicBezTo>
                <a:cubicBezTo>
                  <a:pt x="84" y="25"/>
                  <a:pt x="84" y="25"/>
                  <a:pt x="84" y="25"/>
                </a:cubicBezTo>
                <a:cubicBezTo>
                  <a:pt x="84" y="25"/>
                  <a:pt x="84" y="25"/>
                  <a:pt x="84" y="25"/>
                </a:cubicBezTo>
                <a:cubicBezTo>
                  <a:pt x="84" y="25"/>
                  <a:pt x="84" y="25"/>
                  <a:pt x="84" y="26"/>
                </a:cubicBezTo>
                <a:cubicBezTo>
                  <a:pt x="84" y="26"/>
                  <a:pt x="85" y="26"/>
                  <a:pt x="85" y="26"/>
                </a:cubicBezTo>
                <a:cubicBezTo>
                  <a:pt x="84" y="25"/>
                  <a:pt x="85" y="25"/>
                  <a:pt x="85" y="25"/>
                </a:cubicBezTo>
                <a:cubicBezTo>
                  <a:pt x="85" y="25"/>
                  <a:pt x="85" y="26"/>
                  <a:pt x="86" y="26"/>
                </a:cubicBezTo>
                <a:cubicBezTo>
                  <a:pt x="86" y="26"/>
                  <a:pt x="85" y="25"/>
                  <a:pt x="86" y="25"/>
                </a:cubicBezTo>
                <a:cubicBezTo>
                  <a:pt x="86" y="26"/>
                  <a:pt x="86" y="26"/>
                  <a:pt x="86" y="26"/>
                </a:cubicBezTo>
                <a:cubicBezTo>
                  <a:pt x="86" y="26"/>
                  <a:pt x="86" y="26"/>
                  <a:pt x="86" y="26"/>
                </a:cubicBezTo>
                <a:cubicBezTo>
                  <a:pt x="86" y="26"/>
                  <a:pt x="86" y="26"/>
                  <a:pt x="86" y="26"/>
                </a:cubicBezTo>
                <a:cubicBezTo>
                  <a:pt x="86" y="26"/>
                  <a:pt x="87" y="26"/>
                  <a:pt x="88" y="27"/>
                </a:cubicBezTo>
                <a:cubicBezTo>
                  <a:pt x="87" y="27"/>
                  <a:pt x="87" y="27"/>
                  <a:pt x="87" y="27"/>
                </a:cubicBezTo>
                <a:cubicBezTo>
                  <a:pt x="88" y="27"/>
                  <a:pt x="87" y="27"/>
                  <a:pt x="88" y="27"/>
                </a:cubicBezTo>
                <a:cubicBezTo>
                  <a:pt x="88" y="27"/>
                  <a:pt x="88" y="27"/>
                  <a:pt x="88" y="27"/>
                </a:cubicBezTo>
                <a:cubicBezTo>
                  <a:pt x="88" y="27"/>
                  <a:pt x="88" y="27"/>
                  <a:pt x="89" y="27"/>
                </a:cubicBezTo>
                <a:cubicBezTo>
                  <a:pt x="89" y="27"/>
                  <a:pt x="88" y="26"/>
                  <a:pt x="89" y="26"/>
                </a:cubicBezTo>
                <a:cubicBezTo>
                  <a:pt x="89" y="27"/>
                  <a:pt x="89" y="27"/>
                  <a:pt x="89" y="27"/>
                </a:cubicBezTo>
                <a:cubicBezTo>
                  <a:pt x="89" y="28"/>
                  <a:pt x="91" y="28"/>
                  <a:pt x="91" y="29"/>
                </a:cubicBezTo>
                <a:cubicBezTo>
                  <a:pt x="91" y="29"/>
                  <a:pt x="91" y="29"/>
                  <a:pt x="91" y="29"/>
                </a:cubicBezTo>
                <a:cubicBezTo>
                  <a:pt x="91" y="29"/>
                  <a:pt x="91" y="29"/>
                  <a:pt x="91" y="29"/>
                </a:cubicBezTo>
                <a:cubicBezTo>
                  <a:pt x="91" y="29"/>
                  <a:pt x="91" y="29"/>
                  <a:pt x="91" y="29"/>
                </a:cubicBezTo>
                <a:cubicBezTo>
                  <a:pt x="91" y="29"/>
                  <a:pt x="91" y="28"/>
                  <a:pt x="91" y="28"/>
                </a:cubicBezTo>
                <a:cubicBezTo>
                  <a:pt x="92" y="29"/>
                  <a:pt x="92" y="29"/>
                  <a:pt x="93" y="29"/>
                </a:cubicBezTo>
                <a:cubicBezTo>
                  <a:pt x="92" y="30"/>
                  <a:pt x="92" y="30"/>
                  <a:pt x="92" y="30"/>
                </a:cubicBezTo>
                <a:cubicBezTo>
                  <a:pt x="92" y="29"/>
                  <a:pt x="92" y="30"/>
                  <a:pt x="93" y="30"/>
                </a:cubicBezTo>
                <a:close/>
                <a:moveTo>
                  <a:pt x="94" y="35"/>
                </a:moveTo>
                <a:cubicBezTo>
                  <a:pt x="94" y="35"/>
                  <a:pt x="94" y="35"/>
                  <a:pt x="94" y="35"/>
                </a:cubicBezTo>
                <a:cubicBezTo>
                  <a:pt x="94" y="35"/>
                  <a:pt x="94" y="36"/>
                  <a:pt x="94" y="36"/>
                </a:cubicBezTo>
                <a:cubicBezTo>
                  <a:pt x="94" y="36"/>
                  <a:pt x="94" y="36"/>
                  <a:pt x="94" y="35"/>
                </a:cubicBezTo>
                <a:close/>
                <a:moveTo>
                  <a:pt x="94" y="33"/>
                </a:moveTo>
                <a:cubicBezTo>
                  <a:pt x="94" y="33"/>
                  <a:pt x="94" y="33"/>
                  <a:pt x="93" y="33"/>
                </a:cubicBezTo>
                <a:cubicBezTo>
                  <a:pt x="93" y="33"/>
                  <a:pt x="94" y="33"/>
                  <a:pt x="94" y="33"/>
                </a:cubicBezTo>
                <a:close/>
                <a:moveTo>
                  <a:pt x="96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37"/>
                  <a:pt x="95" y="37"/>
                  <a:pt x="95" y="36"/>
                </a:cubicBezTo>
                <a:cubicBezTo>
                  <a:pt x="95" y="37"/>
                  <a:pt x="95" y="37"/>
                  <a:pt x="95" y="37"/>
                </a:cubicBezTo>
                <a:cubicBezTo>
                  <a:pt x="95" y="37"/>
                  <a:pt x="96" y="37"/>
                  <a:pt x="96" y="37"/>
                </a:cubicBezTo>
                <a:close/>
                <a:moveTo>
                  <a:pt x="96" y="37"/>
                </a:moveTo>
                <a:cubicBezTo>
                  <a:pt x="96" y="37"/>
                  <a:pt x="96" y="38"/>
                  <a:pt x="96" y="38"/>
                </a:cubicBezTo>
                <a:cubicBezTo>
                  <a:pt x="97" y="38"/>
                  <a:pt x="96" y="37"/>
                  <a:pt x="96" y="37"/>
                </a:cubicBezTo>
                <a:close/>
                <a:moveTo>
                  <a:pt x="95" y="32"/>
                </a:moveTo>
                <a:cubicBezTo>
                  <a:pt x="96" y="32"/>
                  <a:pt x="96" y="32"/>
                  <a:pt x="96" y="32"/>
                </a:cubicBezTo>
                <a:cubicBezTo>
                  <a:pt x="96" y="32"/>
                  <a:pt x="96" y="32"/>
                  <a:pt x="95" y="32"/>
                </a:cubicBezTo>
                <a:cubicBezTo>
                  <a:pt x="95" y="32"/>
                  <a:pt x="95" y="32"/>
                  <a:pt x="95" y="32"/>
                </a:cubicBezTo>
                <a:cubicBezTo>
                  <a:pt x="95" y="32"/>
                  <a:pt x="95" y="32"/>
                  <a:pt x="95" y="32"/>
                </a:cubicBezTo>
                <a:cubicBezTo>
                  <a:pt x="95" y="32"/>
                  <a:pt x="95" y="31"/>
                  <a:pt x="94" y="31"/>
                </a:cubicBezTo>
                <a:cubicBezTo>
                  <a:pt x="94" y="31"/>
                  <a:pt x="94" y="32"/>
                  <a:pt x="94" y="32"/>
                </a:cubicBezTo>
                <a:cubicBezTo>
                  <a:pt x="94" y="31"/>
                  <a:pt x="94" y="32"/>
                  <a:pt x="94" y="32"/>
                </a:cubicBezTo>
                <a:cubicBezTo>
                  <a:pt x="94" y="32"/>
                  <a:pt x="93" y="32"/>
                  <a:pt x="93" y="31"/>
                </a:cubicBezTo>
                <a:cubicBezTo>
                  <a:pt x="93" y="31"/>
                  <a:pt x="93" y="31"/>
                  <a:pt x="93" y="31"/>
                </a:cubicBezTo>
                <a:cubicBezTo>
                  <a:pt x="93" y="31"/>
                  <a:pt x="94" y="31"/>
                  <a:pt x="94" y="31"/>
                </a:cubicBezTo>
                <a:cubicBezTo>
                  <a:pt x="94" y="31"/>
                  <a:pt x="93" y="31"/>
                  <a:pt x="93" y="30"/>
                </a:cubicBezTo>
                <a:cubicBezTo>
                  <a:pt x="93" y="30"/>
                  <a:pt x="93" y="31"/>
                  <a:pt x="93" y="31"/>
                </a:cubicBezTo>
                <a:cubicBezTo>
                  <a:pt x="93" y="31"/>
                  <a:pt x="93" y="31"/>
                  <a:pt x="93" y="31"/>
                </a:cubicBezTo>
                <a:cubicBezTo>
                  <a:pt x="92" y="32"/>
                  <a:pt x="94" y="32"/>
                  <a:pt x="94" y="32"/>
                </a:cubicBezTo>
                <a:cubicBezTo>
                  <a:pt x="94" y="33"/>
                  <a:pt x="94" y="32"/>
                  <a:pt x="94" y="32"/>
                </a:cubicBezTo>
                <a:cubicBezTo>
                  <a:pt x="94" y="33"/>
                  <a:pt x="95" y="33"/>
                  <a:pt x="95" y="33"/>
                </a:cubicBezTo>
                <a:cubicBezTo>
                  <a:pt x="95" y="33"/>
                  <a:pt x="96" y="33"/>
                  <a:pt x="96" y="33"/>
                </a:cubicBezTo>
                <a:cubicBezTo>
                  <a:pt x="96" y="33"/>
                  <a:pt x="96" y="33"/>
                  <a:pt x="96" y="34"/>
                </a:cubicBezTo>
                <a:cubicBezTo>
                  <a:pt x="96" y="33"/>
                  <a:pt x="95" y="33"/>
                  <a:pt x="95" y="32"/>
                </a:cubicBezTo>
                <a:close/>
                <a:moveTo>
                  <a:pt x="97" y="38"/>
                </a:moveTo>
                <a:cubicBezTo>
                  <a:pt x="97" y="38"/>
                  <a:pt x="97" y="38"/>
                  <a:pt x="97" y="38"/>
                </a:cubicBezTo>
                <a:cubicBezTo>
                  <a:pt x="97" y="38"/>
                  <a:pt x="97" y="38"/>
                  <a:pt x="97" y="38"/>
                </a:cubicBezTo>
                <a:close/>
                <a:moveTo>
                  <a:pt x="97" y="34"/>
                </a:moveTo>
                <a:cubicBezTo>
                  <a:pt x="97" y="34"/>
                  <a:pt x="97" y="34"/>
                  <a:pt x="96" y="34"/>
                </a:cubicBezTo>
                <a:cubicBezTo>
                  <a:pt x="97" y="34"/>
                  <a:pt x="97" y="34"/>
                  <a:pt x="97" y="34"/>
                </a:cubicBezTo>
                <a:close/>
                <a:moveTo>
                  <a:pt x="97" y="33"/>
                </a:moveTo>
                <a:cubicBezTo>
                  <a:pt x="97" y="32"/>
                  <a:pt x="97" y="32"/>
                  <a:pt x="97" y="31"/>
                </a:cubicBezTo>
                <a:cubicBezTo>
                  <a:pt x="97" y="31"/>
                  <a:pt x="97" y="32"/>
                  <a:pt x="96" y="32"/>
                </a:cubicBezTo>
                <a:cubicBezTo>
                  <a:pt x="96" y="30"/>
                  <a:pt x="94" y="30"/>
                  <a:pt x="94" y="29"/>
                </a:cubicBezTo>
                <a:cubicBezTo>
                  <a:pt x="93" y="29"/>
                  <a:pt x="93" y="29"/>
                  <a:pt x="93" y="29"/>
                </a:cubicBezTo>
                <a:cubicBezTo>
                  <a:pt x="93" y="29"/>
                  <a:pt x="93" y="29"/>
                  <a:pt x="93" y="29"/>
                </a:cubicBezTo>
                <a:cubicBezTo>
                  <a:pt x="93" y="29"/>
                  <a:pt x="93" y="29"/>
                  <a:pt x="93" y="30"/>
                </a:cubicBezTo>
                <a:cubicBezTo>
                  <a:pt x="94" y="30"/>
                  <a:pt x="95" y="30"/>
                  <a:pt x="95" y="31"/>
                </a:cubicBezTo>
                <a:cubicBezTo>
                  <a:pt x="95" y="31"/>
                  <a:pt x="95" y="31"/>
                  <a:pt x="95" y="31"/>
                </a:cubicBezTo>
                <a:cubicBezTo>
                  <a:pt x="95" y="32"/>
                  <a:pt x="95" y="31"/>
                  <a:pt x="96" y="31"/>
                </a:cubicBezTo>
                <a:cubicBezTo>
                  <a:pt x="96" y="32"/>
                  <a:pt x="96" y="32"/>
                  <a:pt x="97" y="32"/>
                </a:cubicBezTo>
                <a:cubicBezTo>
                  <a:pt x="96" y="32"/>
                  <a:pt x="97" y="32"/>
                  <a:pt x="96" y="32"/>
                </a:cubicBezTo>
                <a:cubicBezTo>
                  <a:pt x="97" y="32"/>
                  <a:pt x="97" y="32"/>
                  <a:pt x="97" y="32"/>
                </a:cubicBezTo>
                <a:cubicBezTo>
                  <a:pt x="97" y="32"/>
                  <a:pt x="97" y="33"/>
                  <a:pt x="97" y="33"/>
                </a:cubicBezTo>
                <a:close/>
                <a:moveTo>
                  <a:pt x="98" y="34"/>
                </a:moveTo>
                <a:cubicBezTo>
                  <a:pt x="98" y="34"/>
                  <a:pt x="98" y="34"/>
                  <a:pt x="97" y="34"/>
                </a:cubicBezTo>
                <a:cubicBezTo>
                  <a:pt x="97" y="34"/>
                  <a:pt x="98" y="34"/>
                  <a:pt x="98" y="34"/>
                </a:cubicBezTo>
                <a:close/>
                <a:moveTo>
                  <a:pt x="98" y="27"/>
                </a:moveTo>
                <a:cubicBezTo>
                  <a:pt x="98" y="27"/>
                  <a:pt x="98" y="28"/>
                  <a:pt x="98" y="28"/>
                </a:cubicBezTo>
                <a:cubicBezTo>
                  <a:pt x="98" y="28"/>
                  <a:pt x="98" y="28"/>
                  <a:pt x="98" y="27"/>
                </a:cubicBezTo>
                <a:cubicBezTo>
                  <a:pt x="98" y="27"/>
                  <a:pt x="97" y="27"/>
                  <a:pt x="96" y="27"/>
                </a:cubicBezTo>
                <a:cubicBezTo>
                  <a:pt x="97" y="26"/>
                  <a:pt x="96" y="26"/>
                  <a:pt x="96" y="26"/>
                </a:cubicBezTo>
                <a:cubicBezTo>
                  <a:pt x="96" y="26"/>
                  <a:pt x="96" y="27"/>
                  <a:pt x="96" y="26"/>
                </a:cubicBezTo>
                <a:cubicBezTo>
                  <a:pt x="96" y="27"/>
                  <a:pt x="96" y="27"/>
                  <a:pt x="96" y="27"/>
                </a:cubicBezTo>
                <a:cubicBezTo>
                  <a:pt x="97" y="27"/>
                  <a:pt x="96" y="27"/>
                  <a:pt x="97" y="27"/>
                </a:cubicBezTo>
                <a:cubicBezTo>
                  <a:pt x="97" y="28"/>
                  <a:pt x="97" y="27"/>
                  <a:pt x="97" y="28"/>
                </a:cubicBezTo>
                <a:cubicBezTo>
                  <a:pt x="98" y="28"/>
                  <a:pt x="98" y="27"/>
                  <a:pt x="98" y="27"/>
                </a:cubicBezTo>
                <a:close/>
                <a:moveTo>
                  <a:pt x="99" y="35"/>
                </a:moveTo>
                <a:cubicBezTo>
                  <a:pt x="99" y="35"/>
                  <a:pt x="99" y="35"/>
                  <a:pt x="99" y="35"/>
                </a:cubicBezTo>
                <a:cubicBezTo>
                  <a:pt x="99" y="35"/>
                  <a:pt x="99" y="35"/>
                  <a:pt x="99" y="35"/>
                </a:cubicBezTo>
                <a:cubicBezTo>
                  <a:pt x="98" y="34"/>
                  <a:pt x="98" y="35"/>
                  <a:pt x="98" y="35"/>
                </a:cubicBezTo>
                <a:cubicBezTo>
                  <a:pt x="98" y="35"/>
                  <a:pt x="98" y="35"/>
                  <a:pt x="98" y="35"/>
                </a:cubicBezTo>
                <a:cubicBezTo>
                  <a:pt x="98" y="35"/>
                  <a:pt x="98" y="35"/>
                  <a:pt x="99" y="35"/>
                </a:cubicBezTo>
                <a:cubicBezTo>
                  <a:pt x="99" y="35"/>
                  <a:pt x="99" y="36"/>
                  <a:pt x="99" y="36"/>
                </a:cubicBezTo>
                <a:cubicBezTo>
                  <a:pt x="100" y="35"/>
                  <a:pt x="100" y="35"/>
                  <a:pt x="99" y="35"/>
                </a:cubicBezTo>
                <a:close/>
                <a:moveTo>
                  <a:pt x="100" y="25"/>
                </a:moveTo>
                <a:cubicBezTo>
                  <a:pt x="100" y="25"/>
                  <a:pt x="100" y="25"/>
                  <a:pt x="99" y="25"/>
                </a:cubicBezTo>
                <a:cubicBezTo>
                  <a:pt x="99" y="25"/>
                  <a:pt x="99" y="25"/>
                  <a:pt x="99" y="25"/>
                </a:cubicBezTo>
                <a:cubicBezTo>
                  <a:pt x="99" y="25"/>
                  <a:pt x="99" y="25"/>
                  <a:pt x="99" y="25"/>
                </a:cubicBezTo>
                <a:cubicBezTo>
                  <a:pt x="99" y="25"/>
                  <a:pt x="99" y="25"/>
                  <a:pt x="100" y="25"/>
                </a:cubicBezTo>
                <a:close/>
                <a:moveTo>
                  <a:pt x="100" y="2"/>
                </a:moveTo>
                <a:cubicBezTo>
                  <a:pt x="100" y="2"/>
                  <a:pt x="100" y="3"/>
                  <a:pt x="100" y="2"/>
                </a:cubicBezTo>
                <a:cubicBezTo>
                  <a:pt x="100" y="2"/>
                  <a:pt x="100" y="2"/>
                  <a:pt x="100" y="2"/>
                </a:cubicBezTo>
                <a:cubicBezTo>
                  <a:pt x="100" y="2"/>
                  <a:pt x="100" y="2"/>
                  <a:pt x="100" y="2"/>
                </a:cubicBezTo>
                <a:close/>
                <a:moveTo>
                  <a:pt x="100" y="26"/>
                </a:moveTo>
                <a:cubicBezTo>
                  <a:pt x="100" y="26"/>
                  <a:pt x="100" y="27"/>
                  <a:pt x="101" y="27"/>
                </a:cubicBezTo>
                <a:cubicBezTo>
                  <a:pt x="101" y="27"/>
                  <a:pt x="100" y="26"/>
                  <a:pt x="100" y="26"/>
                </a:cubicBezTo>
                <a:close/>
                <a:moveTo>
                  <a:pt x="102" y="39"/>
                </a:moveTo>
                <a:cubicBezTo>
                  <a:pt x="102" y="39"/>
                  <a:pt x="102" y="39"/>
                  <a:pt x="102" y="38"/>
                </a:cubicBezTo>
                <a:cubicBezTo>
                  <a:pt x="101" y="39"/>
                  <a:pt x="101" y="38"/>
                  <a:pt x="101" y="38"/>
                </a:cubicBezTo>
                <a:cubicBezTo>
                  <a:pt x="101" y="39"/>
                  <a:pt x="102" y="39"/>
                  <a:pt x="102" y="40"/>
                </a:cubicBezTo>
                <a:cubicBezTo>
                  <a:pt x="102" y="39"/>
                  <a:pt x="102" y="39"/>
                  <a:pt x="102" y="39"/>
                </a:cubicBezTo>
                <a:close/>
                <a:moveTo>
                  <a:pt x="103" y="39"/>
                </a:moveTo>
                <a:cubicBezTo>
                  <a:pt x="103" y="39"/>
                  <a:pt x="102" y="40"/>
                  <a:pt x="103" y="40"/>
                </a:cubicBezTo>
                <a:cubicBezTo>
                  <a:pt x="103" y="40"/>
                  <a:pt x="103" y="40"/>
                  <a:pt x="103" y="40"/>
                </a:cubicBezTo>
                <a:cubicBezTo>
                  <a:pt x="103" y="39"/>
                  <a:pt x="103" y="39"/>
                  <a:pt x="103" y="39"/>
                </a:cubicBezTo>
                <a:close/>
                <a:moveTo>
                  <a:pt x="104" y="40"/>
                </a:moveTo>
                <a:cubicBezTo>
                  <a:pt x="104" y="40"/>
                  <a:pt x="104" y="40"/>
                  <a:pt x="103" y="40"/>
                </a:cubicBezTo>
                <a:cubicBezTo>
                  <a:pt x="103" y="40"/>
                  <a:pt x="103" y="40"/>
                  <a:pt x="103" y="40"/>
                </a:cubicBezTo>
                <a:cubicBezTo>
                  <a:pt x="104" y="40"/>
                  <a:pt x="104" y="40"/>
                  <a:pt x="104" y="41"/>
                </a:cubicBezTo>
                <a:cubicBezTo>
                  <a:pt x="104" y="41"/>
                  <a:pt x="104" y="40"/>
                  <a:pt x="104" y="40"/>
                </a:cubicBezTo>
                <a:close/>
                <a:moveTo>
                  <a:pt x="106" y="40"/>
                </a:moveTo>
                <a:cubicBezTo>
                  <a:pt x="105" y="40"/>
                  <a:pt x="105" y="40"/>
                  <a:pt x="105" y="40"/>
                </a:cubicBezTo>
                <a:cubicBezTo>
                  <a:pt x="105" y="40"/>
                  <a:pt x="105" y="40"/>
                  <a:pt x="105" y="41"/>
                </a:cubicBezTo>
                <a:cubicBezTo>
                  <a:pt x="106" y="40"/>
                  <a:pt x="106" y="41"/>
                  <a:pt x="106" y="41"/>
                </a:cubicBezTo>
                <a:cubicBezTo>
                  <a:pt x="106" y="41"/>
                  <a:pt x="107" y="41"/>
                  <a:pt x="107" y="42"/>
                </a:cubicBezTo>
                <a:cubicBezTo>
                  <a:pt x="107" y="41"/>
                  <a:pt x="107" y="41"/>
                  <a:pt x="107" y="41"/>
                </a:cubicBezTo>
                <a:cubicBezTo>
                  <a:pt x="107" y="41"/>
                  <a:pt x="107" y="41"/>
                  <a:pt x="107" y="41"/>
                </a:cubicBezTo>
                <a:cubicBezTo>
                  <a:pt x="107" y="41"/>
                  <a:pt x="107" y="41"/>
                  <a:pt x="107" y="41"/>
                </a:cubicBezTo>
                <a:cubicBezTo>
                  <a:pt x="107" y="41"/>
                  <a:pt x="107" y="41"/>
                  <a:pt x="107" y="40"/>
                </a:cubicBezTo>
                <a:cubicBezTo>
                  <a:pt x="107" y="41"/>
                  <a:pt x="107" y="40"/>
                  <a:pt x="107" y="40"/>
                </a:cubicBezTo>
                <a:cubicBezTo>
                  <a:pt x="106" y="40"/>
                  <a:pt x="106" y="40"/>
                  <a:pt x="106" y="40"/>
                </a:cubicBezTo>
                <a:cubicBezTo>
                  <a:pt x="106" y="40"/>
                  <a:pt x="106" y="40"/>
                  <a:pt x="106" y="40"/>
                </a:cubicBezTo>
                <a:cubicBezTo>
                  <a:pt x="106" y="40"/>
                  <a:pt x="106" y="40"/>
                  <a:pt x="106" y="40"/>
                </a:cubicBezTo>
                <a:cubicBezTo>
                  <a:pt x="106" y="40"/>
                  <a:pt x="106" y="40"/>
                  <a:pt x="106" y="40"/>
                </a:cubicBezTo>
                <a:cubicBezTo>
                  <a:pt x="106" y="40"/>
                  <a:pt x="106" y="39"/>
                  <a:pt x="105" y="39"/>
                </a:cubicBezTo>
                <a:cubicBezTo>
                  <a:pt x="105" y="39"/>
                  <a:pt x="105" y="39"/>
                  <a:pt x="104" y="39"/>
                </a:cubicBezTo>
                <a:cubicBezTo>
                  <a:pt x="104" y="38"/>
                  <a:pt x="104" y="38"/>
                  <a:pt x="104" y="38"/>
                </a:cubicBezTo>
                <a:cubicBezTo>
                  <a:pt x="104" y="38"/>
                  <a:pt x="104" y="38"/>
                  <a:pt x="104" y="38"/>
                </a:cubicBezTo>
                <a:cubicBezTo>
                  <a:pt x="104" y="38"/>
                  <a:pt x="103" y="37"/>
                  <a:pt x="102" y="37"/>
                </a:cubicBezTo>
                <a:cubicBezTo>
                  <a:pt x="102" y="37"/>
                  <a:pt x="101" y="36"/>
                  <a:pt x="100" y="36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7"/>
                  <a:pt x="102" y="37"/>
                  <a:pt x="102" y="37"/>
                </a:cubicBezTo>
                <a:cubicBezTo>
                  <a:pt x="102" y="38"/>
                  <a:pt x="102" y="38"/>
                  <a:pt x="102" y="38"/>
                </a:cubicBezTo>
                <a:cubicBezTo>
                  <a:pt x="102" y="38"/>
                  <a:pt x="102" y="38"/>
                  <a:pt x="102" y="38"/>
                </a:cubicBezTo>
                <a:cubicBezTo>
                  <a:pt x="103" y="38"/>
                  <a:pt x="103" y="38"/>
                  <a:pt x="103" y="39"/>
                </a:cubicBezTo>
                <a:cubicBezTo>
                  <a:pt x="103" y="39"/>
                  <a:pt x="103" y="39"/>
                  <a:pt x="104" y="39"/>
                </a:cubicBezTo>
                <a:cubicBezTo>
                  <a:pt x="104" y="39"/>
                  <a:pt x="104" y="39"/>
                  <a:pt x="104" y="39"/>
                </a:cubicBezTo>
                <a:cubicBezTo>
                  <a:pt x="104" y="39"/>
                  <a:pt x="104" y="39"/>
                  <a:pt x="104" y="39"/>
                </a:cubicBezTo>
                <a:cubicBezTo>
                  <a:pt x="105" y="39"/>
                  <a:pt x="104" y="39"/>
                  <a:pt x="105" y="39"/>
                </a:cubicBezTo>
                <a:cubicBezTo>
                  <a:pt x="105" y="39"/>
                  <a:pt x="105" y="39"/>
                  <a:pt x="105" y="39"/>
                </a:cubicBezTo>
                <a:cubicBezTo>
                  <a:pt x="105" y="39"/>
                  <a:pt x="105" y="39"/>
                  <a:pt x="105" y="39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40"/>
                  <a:pt x="106" y="40"/>
                  <a:pt x="106" y="40"/>
                </a:cubicBezTo>
                <a:close/>
                <a:moveTo>
                  <a:pt x="107" y="43"/>
                </a:moveTo>
                <a:cubicBezTo>
                  <a:pt x="107" y="42"/>
                  <a:pt x="107" y="42"/>
                  <a:pt x="106" y="42"/>
                </a:cubicBezTo>
                <a:cubicBezTo>
                  <a:pt x="106" y="42"/>
                  <a:pt x="106" y="41"/>
                  <a:pt x="106" y="41"/>
                </a:cubicBezTo>
                <a:cubicBezTo>
                  <a:pt x="106" y="42"/>
                  <a:pt x="105" y="42"/>
                  <a:pt x="105" y="42"/>
                </a:cubicBezTo>
                <a:cubicBezTo>
                  <a:pt x="106" y="42"/>
                  <a:pt x="106" y="42"/>
                  <a:pt x="107" y="43"/>
                </a:cubicBezTo>
                <a:cubicBezTo>
                  <a:pt x="107" y="43"/>
                  <a:pt x="107" y="43"/>
                  <a:pt x="107" y="43"/>
                </a:cubicBezTo>
                <a:close/>
                <a:moveTo>
                  <a:pt x="109" y="44"/>
                </a:moveTo>
                <a:cubicBezTo>
                  <a:pt x="109" y="44"/>
                  <a:pt x="109" y="44"/>
                  <a:pt x="109" y="44"/>
                </a:cubicBezTo>
                <a:cubicBezTo>
                  <a:pt x="109" y="44"/>
                  <a:pt x="109" y="44"/>
                  <a:pt x="109" y="43"/>
                </a:cubicBezTo>
                <a:cubicBezTo>
                  <a:pt x="108" y="44"/>
                  <a:pt x="108" y="42"/>
                  <a:pt x="107" y="43"/>
                </a:cubicBezTo>
                <a:cubicBezTo>
                  <a:pt x="107" y="43"/>
                  <a:pt x="107" y="43"/>
                  <a:pt x="107" y="43"/>
                </a:cubicBezTo>
                <a:cubicBezTo>
                  <a:pt x="108" y="43"/>
                  <a:pt x="108" y="44"/>
                  <a:pt x="108" y="43"/>
                </a:cubicBezTo>
                <a:cubicBezTo>
                  <a:pt x="108" y="44"/>
                  <a:pt x="108" y="44"/>
                  <a:pt x="108" y="44"/>
                </a:cubicBezTo>
                <a:cubicBezTo>
                  <a:pt x="109" y="44"/>
                  <a:pt x="109" y="44"/>
                  <a:pt x="110" y="45"/>
                </a:cubicBezTo>
                <a:cubicBezTo>
                  <a:pt x="110" y="44"/>
                  <a:pt x="110" y="44"/>
                  <a:pt x="109" y="44"/>
                </a:cubicBezTo>
                <a:close/>
                <a:moveTo>
                  <a:pt x="111" y="45"/>
                </a:moveTo>
                <a:cubicBezTo>
                  <a:pt x="110" y="45"/>
                  <a:pt x="111" y="44"/>
                  <a:pt x="110" y="44"/>
                </a:cubicBezTo>
                <a:cubicBezTo>
                  <a:pt x="111" y="44"/>
                  <a:pt x="110" y="45"/>
                  <a:pt x="110" y="45"/>
                </a:cubicBezTo>
                <a:cubicBezTo>
                  <a:pt x="110" y="45"/>
                  <a:pt x="110" y="45"/>
                  <a:pt x="110" y="45"/>
                </a:cubicBezTo>
                <a:cubicBezTo>
                  <a:pt x="110" y="45"/>
                  <a:pt x="110" y="45"/>
                  <a:pt x="110" y="45"/>
                </a:cubicBezTo>
                <a:cubicBezTo>
                  <a:pt x="110" y="45"/>
                  <a:pt x="110" y="45"/>
                  <a:pt x="111" y="45"/>
                </a:cubicBezTo>
                <a:close/>
                <a:moveTo>
                  <a:pt x="111" y="46"/>
                </a:moveTo>
                <a:cubicBezTo>
                  <a:pt x="111" y="46"/>
                  <a:pt x="111" y="46"/>
                  <a:pt x="111" y="46"/>
                </a:cubicBezTo>
                <a:cubicBezTo>
                  <a:pt x="111" y="46"/>
                  <a:pt x="111" y="46"/>
                  <a:pt x="111" y="46"/>
                </a:cubicBezTo>
                <a:close/>
                <a:moveTo>
                  <a:pt x="112" y="44"/>
                </a:moveTo>
                <a:cubicBezTo>
                  <a:pt x="111" y="44"/>
                  <a:pt x="111" y="44"/>
                  <a:pt x="111" y="44"/>
                </a:cubicBezTo>
                <a:cubicBezTo>
                  <a:pt x="111" y="44"/>
                  <a:pt x="111" y="44"/>
                  <a:pt x="111" y="44"/>
                </a:cubicBezTo>
                <a:cubicBezTo>
                  <a:pt x="111" y="44"/>
                  <a:pt x="112" y="44"/>
                  <a:pt x="112" y="44"/>
                </a:cubicBezTo>
                <a:close/>
                <a:moveTo>
                  <a:pt x="112" y="1"/>
                </a:moveTo>
                <a:cubicBezTo>
                  <a:pt x="112" y="1"/>
                  <a:pt x="112" y="1"/>
                  <a:pt x="112" y="1"/>
                </a:cubicBezTo>
                <a:cubicBezTo>
                  <a:pt x="112" y="0"/>
                  <a:pt x="112" y="1"/>
                  <a:pt x="112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1" y="0"/>
                  <a:pt x="112" y="1"/>
                  <a:pt x="112" y="1"/>
                </a:cubicBezTo>
                <a:cubicBezTo>
                  <a:pt x="112" y="1"/>
                  <a:pt x="112" y="1"/>
                  <a:pt x="112" y="1"/>
                </a:cubicBezTo>
                <a:close/>
                <a:moveTo>
                  <a:pt x="113" y="47"/>
                </a:moveTo>
                <a:cubicBezTo>
                  <a:pt x="112" y="47"/>
                  <a:pt x="112" y="46"/>
                  <a:pt x="112" y="46"/>
                </a:cubicBezTo>
                <a:cubicBezTo>
                  <a:pt x="112" y="47"/>
                  <a:pt x="112" y="47"/>
                  <a:pt x="113" y="47"/>
                </a:cubicBezTo>
                <a:cubicBezTo>
                  <a:pt x="113" y="47"/>
                  <a:pt x="113" y="47"/>
                  <a:pt x="113" y="47"/>
                </a:cubicBezTo>
                <a:close/>
                <a:moveTo>
                  <a:pt x="113" y="47"/>
                </a:moveTo>
                <a:cubicBezTo>
                  <a:pt x="113" y="47"/>
                  <a:pt x="113" y="47"/>
                  <a:pt x="113" y="48"/>
                </a:cubicBezTo>
                <a:cubicBezTo>
                  <a:pt x="113" y="48"/>
                  <a:pt x="113" y="47"/>
                  <a:pt x="113" y="47"/>
                </a:cubicBezTo>
                <a:close/>
                <a:moveTo>
                  <a:pt x="114" y="46"/>
                </a:moveTo>
                <a:cubicBezTo>
                  <a:pt x="113" y="46"/>
                  <a:pt x="113" y="46"/>
                  <a:pt x="113" y="46"/>
                </a:cubicBezTo>
                <a:cubicBezTo>
                  <a:pt x="113" y="46"/>
                  <a:pt x="113" y="46"/>
                  <a:pt x="112" y="46"/>
                </a:cubicBezTo>
                <a:cubicBezTo>
                  <a:pt x="112" y="46"/>
                  <a:pt x="113" y="46"/>
                  <a:pt x="113" y="46"/>
                </a:cubicBezTo>
                <a:cubicBezTo>
                  <a:pt x="113" y="46"/>
                  <a:pt x="113" y="46"/>
                  <a:pt x="113" y="46"/>
                </a:cubicBezTo>
                <a:cubicBezTo>
                  <a:pt x="113" y="46"/>
                  <a:pt x="113" y="47"/>
                  <a:pt x="113" y="47"/>
                </a:cubicBezTo>
                <a:cubicBezTo>
                  <a:pt x="113" y="47"/>
                  <a:pt x="113" y="46"/>
                  <a:pt x="114" y="46"/>
                </a:cubicBezTo>
                <a:close/>
                <a:moveTo>
                  <a:pt x="113" y="48"/>
                </a:moveTo>
                <a:cubicBezTo>
                  <a:pt x="113" y="48"/>
                  <a:pt x="113" y="48"/>
                  <a:pt x="114" y="48"/>
                </a:cubicBezTo>
                <a:cubicBezTo>
                  <a:pt x="114" y="48"/>
                  <a:pt x="113" y="48"/>
                  <a:pt x="113" y="48"/>
                </a:cubicBezTo>
                <a:close/>
                <a:moveTo>
                  <a:pt x="114" y="47"/>
                </a:moveTo>
                <a:cubicBezTo>
                  <a:pt x="114" y="47"/>
                  <a:pt x="114" y="46"/>
                  <a:pt x="114" y="47"/>
                </a:cubicBezTo>
                <a:cubicBezTo>
                  <a:pt x="114" y="47"/>
                  <a:pt x="114" y="47"/>
                  <a:pt x="114" y="47"/>
                </a:cubicBezTo>
                <a:close/>
                <a:moveTo>
                  <a:pt x="114" y="47"/>
                </a:moveTo>
                <a:cubicBezTo>
                  <a:pt x="114" y="47"/>
                  <a:pt x="114" y="48"/>
                  <a:pt x="114" y="48"/>
                </a:cubicBezTo>
                <a:cubicBezTo>
                  <a:pt x="114" y="47"/>
                  <a:pt x="114" y="47"/>
                  <a:pt x="114" y="47"/>
                </a:cubicBezTo>
                <a:close/>
                <a:moveTo>
                  <a:pt x="114" y="49"/>
                </a:moveTo>
                <a:cubicBezTo>
                  <a:pt x="114" y="48"/>
                  <a:pt x="114" y="48"/>
                  <a:pt x="114" y="48"/>
                </a:cubicBezTo>
                <a:cubicBezTo>
                  <a:pt x="114" y="48"/>
                  <a:pt x="114" y="48"/>
                  <a:pt x="114" y="49"/>
                </a:cubicBezTo>
                <a:cubicBezTo>
                  <a:pt x="114" y="49"/>
                  <a:pt x="114" y="49"/>
                  <a:pt x="114" y="48"/>
                </a:cubicBezTo>
                <a:cubicBezTo>
                  <a:pt x="114" y="49"/>
                  <a:pt x="114" y="49"/>
                  <a:pt x="114" y="49"/>
                </a:cubicBezTo>
                <a:close/>
                <a:moveTo>
                  <a:pt x="115" y="48"/>
                </a:moveTo>
                <a:cubicBezTo>
                  <a:pt x="115" y="48"/>
                  <a:pt x="115" y="48"/>
                  <a:pt x="115" y="48"/>
                </a:cubicBezTo>
                <a:cubicBezTo>
                  <a:pt x="115" y="48"/>
                  <a:pt x="115" y="47"/>
                  <a:pt x="115" y="47"/>
                </a:cubicBezTo>
                <a:cubicBezTo>
                  <a:pt x="115" y="47"/>
                  <a:pt x="115" y="47"/>
                  <a:pt x="114" y="47"/>
                </a:cubicBezTo>
                <a:cubicBezTo>
                  <a:pt x="115" y="47"/>
                  <a:pt x="114" y="47"/>
                  <a:pt x="114" y="48"/>
                </a:cubicBezTo>
                <a:cubicBezTo>
                  <a:pt x="115" y="48"/>
                  <a:pt x="115" y="47"/>
                  <a:pt x="115" y="48"/>
                </a:cubicBezTo>
                <a:cubicBezTo>
                  <a:pt x="115" y="48"/>
                  <a:pt x="115" y="48"/>
                  <a:pt x="115" y="48"/>
                </a:cubicBezTo>
                <a:cubicBezTo>
                  <a:pt x="116" y="48"/>
                  <a:pt x="116" y="48"/>
                  <a:pt x="115" y="48"/>
                </a:cubicBezTo>
                <a:close/>
                <a:moveTo>
                  <a:pt x="117" y="49"/>
                </a:moveTo>
                <a:cubicBezTo>
                  <a:pt x="117" y="49"/>
                  <a:pt x="116" y="49"/>
                  <a:pt x="116" y="49"/>
                </a:cubicBezTo>
                <a:cubicBezTo>
                  <a:pt x="116" y="49"/>
                  <a:pt x="116" y="50"/>
                  <a:pt x="116" y="50"/>
                </a:cubicBezTo>
                <a:cubicBezTo>
                  <a:pt x="117" y="50"/>
                  <a:pt x="116" y="49"/>
                  <a:pt x="117" y="49"/>
                </a:cubicBezTo>
                <a:cubicBezTo>
                  <a:pt x="117" y="49"/>
                  <a:pt x="117" y="49"/>
                  <a:pt x="117" y="49"/>
                </a:cubicBezTo>
                <a:close/>
                <a:moveTo>
                  <a:pt x="118" y="3"/>
                </a:moveTo>
                <a:cubicBezTo>
                  <a:pt x="118" y="3"/>
                  <a:pt x="118" y="3"/>
                  <a:pt x="118" y="3"/>
                </a:cubicBezTo>
                <a:cubicBezTo>
                  <a:pt x="118" y="3"/>
                  <a:pt x="118" y="3"/>
                  <a:pt x="118" y="3"/>
                </a:cubicBezTo>
                <a:close/>
                <a:moveTo>
                  <a:pt x="120" y="54"/>
                </a:moveTo>
                <a:cubicBezTo>
                  <a:pt x="120" y="54"/>
                  <a:pt x="120" y="55"/>
                  <a:pt x="120" y="55"/>
                </a:cubicBezTo>
                <a:cubicBezTo>
                  <a:pt x="120" y="55"/>
                  <a:pt x="120" y="54"/>
                  <a:pt x="120" y="54"/>
                </a:cubicBezTo>
                <a:close/>
                <a:moveTo>
                  <a:pt x="123" y="1"/>
                </a:moveTo>
                <a:cubicBezTo>
                  <a:pt x="123" y="1"/>
                  <a:pt x="122" y="0"/>
                  <a:pt x="122" y="1"/>
                </a:cubicBezTo>
                <a:cubicBezTo>
                  <a:pt x="122" y="1"/>
                  <a:pt x="122" y="1"/>
                  <a:pt x="123" y="1"/>
                </a:cubicBezTo>
                <a:close/>
                <a:moveTo>
                  <a:pt x="125" y="2"/>
                </a:moveTo>
                <a:cubicBezTo>
                  <a:pt x="125" y="2"/>
                  <a:pt x="125" y="2"/>
                  <a:pt x="125" y="2"/>
                </a:cubicBezTo>
                <a:cubicBezTo>
                  <a:pt x="125" y="2"/>
                  <a:pt x="125" y="2"/>
                  <a:pt x="125" y="2"/>
                </a:cubicBezTo>
                <a:cubicBezTo>
                  <a:pt x="125" y="2"/>
                  <a:pt x="125" y="2"/>
                  <a:pt x="125" y="2"/>
                </a:cubicBezTo>
                <a:cubicBezTo>
                  <a:pt x="125" y="2"/>
                  <a:pt x="125" y="2"/>
                  <a:pt x="125" y="2"/>
                </a:cubicBezTo>
                <a:cubicBezTo>
                  <a:pt x="125" y="2"/>
                  <a:pt x="125" y="2"/>
                  <a:pt x="125" y="2"/>
                </a:cubicBezTo>
                <a:close/>
                <a:moveTo>
                  <a:pt x="127" y="1"/>
                </a:moveTo>
                <a:cubicBezTo>
                  <a:pt x="127" y="1"/>
                  <a:pt x="126" y="1"/>
                  <a:pt x="126" y="1"/>
                </a:cubicBezTo>
                <a:cubicBezTo>
                  <a:pt x="126" y="1"/>
                  <a:pt x="125" y="0"/>
                  <a:pt x="125" y="1"/>
                </a:cubicBezTo>
                <a:cubicBezTo>
                  <a:pt x="125" y="1"/>
                  <a:pt x="125" y="1"/>
                  <a:pt x="125" y="1"/>
                </a:cubicBezTo>
                <a:cubicBezTo>
                  <a:pt x="125" y="1"/>
                  <a:pt x="126" y="1"/>
                  <a:pt x="126" y="2"/>
                </a:cubicBezTo>
                <a:cubicBezTo>
                  <a:pt x="126" y="2"/>
                  <a:pt x="126" y="2"/>
                  <a:pt x="126" y="3"/>
                </a:cubicBezTo>
                <a:cubicBezTo>
                  <a:pt x="126" y="2"/>
                  <a:pt x="126" y="1"/>
                  <a:pt x="127" y="1"/>
                </a:cubicBezTo>
                <a:cubicBezTo>
                  <a:pt x="127" y="1"/>
                  <a:pt x="127" y="1"/>
                  <a:pt x="127" y="1"/>
                </a:cubicBezTo>
                <a:cubicBezTo>
                  <a:pt x="127" y="1"/>
                  <a:pt x="127" y="1"/>
                  <a:pt x="127" y="1"/>
                </a:cubicBezTo>
                <a:close/>
                <a:moveTo>
                  <a:pt x="128" y="66"/>
                </a:move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5"/>
                </a:cubicBezTo>
                <a:cubicBezTo>
                  <a:pt x="128" y="65"/>
                  <a:pt x="128" y="65"/>
                  <a:pt x="128" y="65"/>
                </a:cubicBezTo>
                <a:cubicBezTo>
                  <a:pt x="128" y="65"/>
                  <a:pt x="128" y="65"/>
                  <a:pt x="127" y="65"/>
                </a:cubicBezTo>
                <a:cubicBezTo>
                  <a:pt x="127" y="65"/>
                  <a:pt x="128" y="65"/>
                  <a:pt x="127" y="65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lose/>
                <a:moveTo>
                  <a:pt x="129" y="2"/>
                </a:moveTo>
                <a:cubicBezTo>
                  <a:pt x="128" y="1"/>
                  <a:pt x="128" y="1"/>
                  <a:pt x="127" y="1"/>
                </a:cubicBezTo>
                <a:cubicBezTo>
                  <a:pt x="128" y="1"/>
                  <a:pt x="128" y="2"/>
                  <a:pt x="128" y="2"/>
                </a:cubicBezTo>
                <a:cubicBezTo>
                  <a:pt x="128" y="1"/>
                  <a:pt x="128" y="2"/>
                  <a:pt x="129" y="2"/>
                </a:cubicBezTo>
                <a:close/>
                <a:moveTo>
                  <a:pt x="129" y="67"/>
                </a:moveTo>
                <a:cubicBezTo>
                  <a:pt x="129" y="67"/>
                  <a:pt x="129" y="66"/>
                  <a:pt x="129" y="66"/>
                </a:cubicBezTo>
                <a:cubicBezTo>
                  <a:pt x="129" y="66"/>
                  <a:pt x="129" y="66"/>
                  <a:pt x="129" y="67"/>
                </a:cubicBezTo>
                <a:cubicBezTo>
                  <a:pt x="129" y="67"/>
                  <a:pt x="129" y="67"/>
                  <a:pt x="129" y="67"/>
                </a:cubicBezTo>
                <a:close/>
                <a:moveTo>
                  <a:pt x="130" y="2"/>
                </a:moveTo>
                <a:cubicBezTo>
                  <a:pt x="129" y="2"/>
                  <a:pt x="129" y="2"/>
                  <a:pt x="129" y="2"/>
                </a:cubicBezTo>
                <a:cubicBezTo>
                  <a:pt x="129" y="2"/>
                  <a:pt x="129" y="3"/>
                  <a:pt x="129" y="3"/>
                </a:cubicBezTo>
                <a:cubicBezTo>
                  <a:pt x="129" y="2"/>
                  <a:pt x="130" y="3"/>
                  <a:pt x="130" y="2"/>
                </a:cubicBezTo>
                <a:close/>
                <a:moveTo>
                  <a:pt x="69" y="28"/>
                </a:moveTo>
                <a:cubicBezTo>
                  <a:pt x="69" y="28"/>
                  <a:pt x="68" y="28"/>
                  <a:pt x="68" y="28"/>
                </a:cubicBezTo>
                <a:cubicBezTo>
                  <a:pt x="68" y="28"/>
                  <a:pt x="68" y="28"/>
                  <a:pt x="69" y="28"/>
                </a:cubicBezTo>
                <a:cubicBezTo>
                  <a:pt x="69" y="28"/>
                  <a:pt x="69" y="28"/>
                  <a:pt x="69" y="28"/>
                </a:cubicBezTo>
                <a:close/>
                <a:moveTo>
                  <a:pt x="70" y="28"/>
                </a:moveTo>
                <a:cubicBezTo>
                  <a:pt x="69" y="28"/>
                  <a:pt x="70" y="28"/>
                  <a:pt x="70" y="28"/>
                </a:cubicBezTo>
                <a:cubicBezTo>
                  <a:pt x="69" y="28"/>
                  <a:pt x="69" y="28"/>
                  <a:pt x="69" y="28"/>
                </a:cubicBezTo>
                <a:cubicBezTo>
                  <a:pt x="69" y="28"/>
                  <a:pt x="70" y="29"/>
                  <a:pt x="70" y="28"/>
                </a:cubicBezTo>
                <a:close/>
                <a:moveTo>
                  <a:pt x="70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29"/>
                  <a:pt x="70" y="29"/>
                  <a:pt x="70" y="28"/>
                </a:cubicBezTo>
                <a:close/>
                <a:moveTo>
                  <a:pt x="73" y="30"/>
                </a:moveTo>
                <a:cubicBezTo>
                  <a:pt x="73" y="30"/>
                  <a:pt x="73" y="30"/>
                  <a:pt x="73" y="30"/>
                </a:cubicBezTo>
                <a:cubicBezTo>
                  <a:pt x="73" y="30"/>
                  <a:pt x="73" y="30"/>
                  <a:pt x="73" y="30"/>
                </a:cubicBezTo>
                <a:close/>
                <a:moveTo>
                  <a:pt x="90" y="43"/>
                </a:moveTo>
                <a:cubicBezTo>
                  <a:pt x="90" y="43"/>
                  <a:pt x="90" y="43"/>
                  <a:pt x="90" y="43"/>
                </a:cubicBezTo>
                <a:cubicBezTo>
                  <a:pt x="91" y="43"/>
                  <a:pt x="90" y="42"/>
                  <a:pt x="90" y="43"/>
                </a:cubicBezTo>
                <a:close/>
                <a:moveTo>
                  <a:pt x="92" y="46"/>
                </a:moveTo>
                <a:cubicBezTo>
                  <a:pt x="92" y="46"/>
                  <a:pt x="92" y="46"/>
                  <a:pt x="93" y="46"/>
                </a:cubicBezTo>
                <a:cubicBezTo>
                  <a:pt x="93" y="46"/>
                  <a:pt x="92" y="46"/>
                  <a:pt x="92" y="46"/>
                </a:cubicBezTo>
                <a:close/>
                <a:moveTo>
                  <a:pt x="93" y="45"/>
                </a:moveTo>
                <a:cubicBezTo>
                  <a:pt x="93" y="45"/>
                  <a:pt x="93" y="45"/>
                  <a:pt x="93" y="45"/>
                </a:cubicBezTo>
                <a:cubicBezTo>
                  <a:pt x="92" y="45"/>
                  <a:pt x="93" y="45"/>
                  <a:pt x="93" y="45"/>
                </a:cubicBezTo>
                <a:cubicBezTo>
                  <a:pt x="93" y="45"/>
                  <a:pt x="93" y="45"/>
                  <a:pt x="93" y="45"/>
                </a:cubicBezTo>
                <a:close/>
                <a:moveTo>
                  <a:pt x="94" y="47"/>
                </a:moveTo>
                <a:cubicBezTo>
                  <a:pt x="94" y="46"/>
                  <a:pt x="93" y="46"/>
                  <a:pt x="93" y="46"/>
                </a:cubicBezTo>
                <a:cubicBezTo>
                  <a:pt x="93" y="47"/>
                  <a:pt x="93" y="47"/>
                  <a:pt x="94" y="47"/>
                </a:cubicBezTo>
                <a:close/>
                <a:moveTo>
                  <a:pt x="95" y="46"/>
                </a:moveTo>
                <a:cubicBezTo>
                  <a:pt x="95" y="46"/>
                  <a:pt x="96" y="47"/>
                  <a:pt x="96" y="47"/>
                </a:cubicBezTo>
                <a:cubicBezTo>
                  <a:pt x="96" y="47"/>
                  <a:pt x="96" y="47"/>
                  <a:pt x="96" y="47"/>
                </a:cubicBezTo>
                <a:cubicBezTo>
                  <a:pt x="96" y="47"/>
                  <a:pt x="96" y="46"/>
                  <a:pt x="96" y="46"/>
                </a:cubicBezTo>
                <a:cubicBezTo>
                  <a:pt x="95" y="46"/>
                  <a:pt x="96" y="47"/>
                  <a:pt x="95" y="46"/>
                </a:cubicBezTo>
                <a:cubicBezTo>
                  <a:pt x="95" y="46"/>
                  <a:pt x="95" y="46"/>
                  <a:pt x="95" y="46"/>
                </a:cubicBezTo>
                <a:close/>
                <a:moveTo>
                  <a:pt x="95" y="48"/>
                </a:moveTo>
                <a:cubicBezTo>
                  <a:pt x="95" y="48"/>
                  <a:pt x="95" y="48"/>
                  <a:pt x="95" y="48"/>
                </a:cubicBezTo>
                <a:cubicBezTo>
                  <a:pt x="95" y="48"/>
                  <a:pt x="95" y="48"/>
                  <a:pt x="95" y="48"/>
                </a:cubicBezTo>
                <a:close/>
                <a:moveTo>
                  <a:pt x="96" y="50"/>
                </a:moveTo>
                <a:cubicBezTo>
                  <a:pt x="96" y="49"/>
                  <a:pt x="95" y="49"/>
                  <a:pt x="95" y="49"/>
                </a:cubicBezTo>
                <a:cubicBezTo>
                  <a:pt x="95" y="49"/>
                  <a:pt x="95" y="49"/>
                  <a:pt x="95" y="49"/>
                </a:cubicBezTo>
                <a:cubicBezTo>
                  <a:pt x="95" y="49"/>
                  <a:pt x="95" y="49"/>
                  <a:pt x="96" y="50"/>
                </a:cubicBezTo>
                <a:cubicBezTo>
                  <a:pt x="96" y="49"/>
                  <a:pt x="96" y="50"/>
                  <a:pt x="96" y="50"/>
                </a:cubicBezTo>
                <a:close/>
                <a:moveTo>
                  <a:pt x="97" y="47"/>
                </a:moveTo>
                <a:cubicBezTo>
                  <a:pt x="97" y="47"/>
                  <a:pt x="96" y="47"/>
                  <a:pt x="96" y="47"/>
                </a:cubicBezTo>
                <a:cubicBezTo>
                  <a:pt x="97" y="47"/>
                  <a:pt x="97" y="47"/>
                  <a:pt x="97" y="47"/>
                </a:cubicBezTo>
                <a:cubicBezTo>
                  <a:pt x="97" y="47"/>
                  <a:pt x="97" y="47"/>
                  <a:pt x="97" y="47"/>
                </a:cubicBezTo>
                <a:close/>
                <a:moveTo>
                  <a:pt x="125" y="79"/>
                </a:moveTo>
                <a:cubicBezTo>
                  <a:pt x="125" y="79"/>
                  <a:pt x="126" y="79"/>
                  <a:pt x="126" y="79"/>
                </a:cubicBezTo>
                <a:cubicBezTo>
                  <a:pt x="126" y="79"/>
                  <a:pt x="126" y="79"/>
                  <a:pt x="125" y="79"/>
                </a:cubicBezTo>
                <a:close/>
                <a:moveTo>
                  <a:pt x="125" y="80"/>
                </a:moveTo>
                <a:cubicBezTo>
                  <a:pt x="125" y="80"/>
                  <a:pt x="125" y="80"/>
                  <a:pt x="125" y="80"/>
                </a:cubicBezTo>
                <a:cubicBezTo>
                  <a:pt x="125" y="80"/>
                  <a:pt x="125" y="80"/>
                  <a:pt x="125" y="80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80"/>
                  <a:pt x="125" y="80"/>
                </a:cubicBezTo>
                <a:close/>
                <a:moveTo>
                  <a:pt x="122" y="74"/>
                </a:moveTo>
                <a:cubicBezTo>
                  <a:pt x="122" y="75"/>
                  <a:pt x="122" y="75"/>
                  <a:pt x="122" y="75"/>
                </a:cubicBezTo>
                <a:cubicBezTo>
                  <a:pt x="122" y="75"/>
                  <a:pt x="122" y="75"/>
                  <a:pt x="122" y="74"/>
                </a:cubicBezTo>
                <a:close/>
                <a:moveTo>
                  <a:pt x="121" y="72"/>
                </a:moveTo>
                <a:cubicBezTo>
                  <a:pt x="121" y="73"/>
                  <a:pt x="121" y="73"/>
                  <a:pt x="121" y="73"/>
                </a:cubicBezTo>
                <a:cubicBezTo>
                  <a:pt x="121" y="72"/>
                  <a:pt x="121" y="72"/>
                  <a:pt x="121" y="72"/>
                </a:cubicBezTo>
                <a:close/>
                <a:moveTo>
                  <a:pt x="120" y="73"/>
                </a:moveTo>
                <a:cubicBezTo>
                  <a:pt x="121" y="73"/>
                  <a:pt x="121" y="74"/>
                  <a:pt x="121" y="74"/>
                </a:cubicBezTo>
                <a:cubicBezTo>
                  <a:pt x="121" y="74"/>
                  <a:pt x="121" y="73"/>
                  <a:pt x="120" y="73"/>
                </a:cubicBezTo>
                <a:close/>
                <a:moveTo>
                  <a:pt x="120" y="73"/>
                </a:moveTo>
                <a:cubicBezTo>
                  <a:pt x="120" y="73"/>
                  <a:pt x="120" y="73"/>
                  <a:pt x="120" y="73"/>
                </a:cubicBezTo>
                <a:cubicBezTo>
                  <a:pt x="120" y="73"/>
                  <a:pt x="120" y="73"/>
                  <a:pt x="120" y="73"/>
                </a:cubicBezTo>
                <a:close/>
                <a:moveTo>
                  <a:pt x="120" y="72"/>
                </a:moveTo>
                <a:cubicBezTo>
                  <a:pt x="120" y="72"/>
                  <a:pt x="120" y="71"/>
                  <a:pt x="120" y="71"/>
                </a:cubicBezTo>
                <a:cubicBezTo>
                  <a:pt x="120" y="71"/>
                  <a:pt x="120" y="71"/>
                  <a:pt x="120" y="71"/>
                </a:cubicBezTo>
                <a:cubicBezTo>
                  <a:pt x="120" y="71"/>
                  <a:pt x="120" y="71"/>
                  <a:pt x="120" y="72"/>
                </a:cubicBezTo>
                <a:close/>
                <a:moveTo>
                  <a:pt x="119" y="70"/>
                </a:moveTo>
                <a:cubicBezTo>
                  <a:pt x="119" y="70"/>
                  <a:pt x="119" y="71"/>
                  <a:pt x="119" y="71"/>
                </a:cubicBezTo>
                <a:cubicBezTo>
                  <a:pt x="119" y="70"/>
                  <a:pt x="119" y="70"/>
                  <a:pt x="119" y="70"/>
                </a:cubicBezTo>
                <a:close/>
                <a:moveTo>
                  <a:pt x="118" y="68"/>
                </a:moveTo>
                <a:cubicBezTo>
                  <a:pt x="118" y="68"/>
                  <a:pt x="118" y="68"/>
                  <a:pt x="118" y="68"/>
                </a:cubicBezTo>
                <a:cubicBezTo>
                  <a:pt x="118" y="68"/>
                  <a:pt x="117" y="68"/>
                  <a:pt x="117" y="67"/>
                </a:cubicBezTo>
                <a:cubicBezTo>
                  <a:pt x="117" y="68"/>
                  <a:pt x="118" y="68"/>
                  <a:pt x="118" y="68"/>
                </a:cubicBezTo>
                <a:close/>
                <a:moveTo>
                  <a:pt x="118" y="69"/>
                </a:moveTo>
                <a:cubicBezTo>
                  <a:pt x="117" y="69"/>
                  <a:pt x="117" y="68"/>
                  <a:pt x="117" y="68"/>
                </a:cubicBezTo>
                <a:cubicBezTo>
                  <a:pt x="117" y="69"/>
                  <a:pt x="117" y="69"/>
                  <a:pt x="118" y="69"/>
                </a:cubicBezTo>
                <a:close/>
                <a:moveTo>
                  <a:pt x="117" y="71"/>
                </a:moveTo>
                <a:cubicBezTo>
                  <a:pt x="117" y="71"/>
                  <a:pt x="117" y="70"/>
                  <a:pt x="117" y="70"/>
                </a:cubicBezTo>
                <a:cubicBezTo>
                  <a:pt x="117" y="70"/>
                  <a:pt x="118" y="71"/>
                  <a:pt x="118" y="71"/>
                </a:cubicBezTo>
                <a:cubicBezTo>
                  <a:pt x="118" y="70"/>
                  <a:pt x="117" y="70"/>
                  <a:pt x="118" y="70"/>
                </a:cubicBezTo>
                <a:cubicBezTo>
                  <a:pt x="118" y="70"/>
                  <a:pt x="118" y="70"/>
                  <a:pt x="118" y="70"/>
                </a:cubicBezTo>
                <a:cubicBezTo>
                  <a:pt x="118" y="70"/>
                  <a:pt x="118" y="70"/>
                  <a:pt x="118" y="70"/>
                </a:cubicBezTo>
                <a:cubicBezTo>
                  <a:pt x="118" y="70"/>
                  <a:pt x="118" y="70"/>
                  <a:pt x="118" y="70"/>
                </a:cubicBezTo>
                <a:cubicBezTo>
                  <a:pt x="117" y="70"/>
                  <a:pt x="118" y="70"/>
                  <a:pt x="117" y="70"/>
                </a:cubicBezTo>
                <a:cubicBezTo>
                  <a:pt x="117" y="70"/>
                  <a:pt x="117" y="69"/>
                  <a:pt x="117" y="69"/>
                </a:cubicBezTo>
                <a:cubicBezTo>
                  <a:pt x="117" y="70"/>
                  <a:pt x="117" y="71"/>
                  <a:pt x="117" y="71"/>
                </a:cubicBezTo>
                <a:close/>
                <a:moveTo>
                  <a:pt x="117" y="62"/>
                </a:moveTo>
                <a:cubicBezTo>
                  <a:pt x="117" y="62"/>
                  <a:pt x="117" y="61"/>
                  <a:pt x="117" y="61"/>
                </a:cubicBezTo>
                <a:cubicBezTo>
                  <a:pt x="116" y="61"/>
                  <a:pt x="117" y="62"/>
                  <a:pt x="117" y="62"/>
                </a:cubicBezTo>
                <a:close/>
                <a:moveTo>
                  <a:pt x="116" y="60"/>
                </a:moveTo>
                <a:cubicBezTo>
                  <a:pt x="116" y="60"/>
                  <a:pt x="116" y="60"/>
                  <a:pt x="117" y="60"/>
                </a:cubicBezTo>
                <a:cubicBezTo>
                  <a:pt x="117" y="60"/>
                  <a:pt x="117" y="60"/>
                  <a:pt x="116" y="60"/>
                </a:cubicBezTo>
                <a:cubicBezTo>
                  <a:pt x="116" y="60"/>
                  <a:pt x="116" y="60"/>
                  <a:pt x="116" y="60"/>
                </a:cubicBezTo>
                <a:close/>
                <a:moveTo>
                  <a:pt x="115" y="58"/>
                </a:moveTo>
                <a:cubicBezTo>
                  <a:pt x="115" y="58"/>
                  <a:pt x="115" y="58"/>
                  <a:pt x="116" y="58"/>
                </a:cubicBezTo>
                <a:cubicBezTo>
                  <a:pt x="115" y="58"/>
                  <a:pt x="115" y="58"/>
                  <a:pt x="115" y="58"/>
                </a:cubicBezTo>
                <a:close/>
                <a:moveTo>
                  <a:pt x="114" y="58"/>
                </a:moveTo>
                <a:cubicBezTo>
                  <a:pt x="114" y="58"/>
                  <a:pt x="114" y="58"/>
                  <a:pt x="114" y="57"/>
                </a:cubicBezTo>
                <a:cubicBezTo>
                  <a:pt x="114" y="57"/>
                  <a:pt x="114" y="57"/>
                  <a:pt x="114" y="57"/>
                </a:cubicBezTo>
                <a:cubicBezTo>
                  <a:pt x="114" y="57"/>
                  <a:pt x="114" y="57"/>
                  <a:pt x="114" y="58"/>
                </a:cubicBezTo>
                <a:close/>
                <a:moveTo>
                  <a:pt x="113" y="57"/>
                </a:moveTo>
                <a:cubicBezTo>
                  <a:pt x="113" y="57"/>
                  <a:pt x="114" y="57"/>
                  <a:pt x="114" y="57"/>
                </a:cubicBezTo>
                <a:cubicBezTo>
                  <a:pt x="114" y="57"/>
                  <a:pt x="114" y="57"/>
                  <a:pt x="113" y="57"/>
                </a:cubicBezTo>
                <a:close/>
                <a:moveTo>
                  <a:pt x="112" y="56"/>
                </a:moveTo>
                <a:cubicBezTo>
                  <a:pt x="112" y="56"/>
                  <a:pt x="112" y="56"/>
                  <a:pt x="111" y="56"/>
                </a:cubicBezTo>
                <a:cubicBezTo>
                  <a:pt x="111" y="56"/>
                  <a:pt x="112" y="56"/>
                  <a:pt x="112" y="56"/>
                </a:cubicBezTo>
                <a:close/>
                <a:moveTo>
                  <a:pt x="111" y="56"/>
                </a:moveTo>
                <a:cubicBezTo>
                  <a:pt x="111" y="56"/>
                  <a:pt x="111" y="56"/>
                  <a:pt x="111" y="57"/>
                </a:cubicBezTo>
                <a:cubicBezTo>
                  <a:pt x="111" y="56"/>
                  <a:pt x="111" y="56"/>
                  <a:pt x="111" y="56"/>
                </a:cubicBezTo>
                <a:close/>
                <a:moveTo>
                  <a:pt x="109" y="55"/>
                </a:moveTo>
                <a:cubicBezTo>
                  <a:pt x="109" y="55"/>
                  <a:pt x="109" y="55"/>
                  <a:pt x="109" y="55"/>
                </a:cubicBezTo>
                <a:cubicBezTo>
                  <a:pt x="109" y="55"/>
                  <a:pt x="109" y="55"/>
                  <a:pt x="109" y="55"/>
                </a:cubicBezTo>
                <a:close/>
                <a:moveTo>
                  <a:pt x="108" y="55"/>
                </a:moveTo>
                <a:cubicBezTo>
                  <a:pt x="108" y="55"/>
                  <a:pt x="109" y="55"/>
                  <a:pt x="109" y="56"/>
                </a:cubicBezTo>
                <a:cubicBezTo>
                  <a:pt x="109" y="56"/>
                  <a:pt x="109" y="56"/>
                  <a:pt x="109" y="56"/>
                </a:cubicBezTo>
                <a:cubicBezTo>
                  <a:pt x="109" y="55"/>
                  <a:pt x="109" y="55"/>
                  <a:pt x="108" y="55"/>
                </a:cubicBezTo>
                <a:close/>
                <a:moveTo>
                  <a:pt x="108" y="54"/>
                </a:moveTo>
                <a:cubicBezTo>
                  <a:pt x="108" y="54"/>
                  <a:pt x="109" y="54"/>
                  <a:pt x="108" y="54"/>
                </a:cubicBezTo>
                <a:cubicBezTo>
                  <a:pt x="109" y="54"/>
                  <a:pt x="108" y="54"/>
                  <a:pt x="108" y="53"/>
                </a:cubicBezTo>
                <a:cubicBezTo>
                  <a:pt x="108" y="53"/>
                  <a:pt x="108" y="54"/>
                  <a:pt x="108" y="54"/>
                </a:cubicBezTo>
                <a:close/>
                <a:moveTo>
                  <a:pt x="108" y="54"/>
                </a:moveTo>
                <a:cubicBezTo>
                  <a:pt x="108" y="54"/>
                  <a:pt x="108" y="54"/>
                  <a:pt x="108" y="54"/>
                </a:cubicBezTo>
                <a:cubicBezTo>
                  <a:pt x="109" y="54"/>
                  <a:pt x="108" y="54"/>
                  <a:pt x="108" y="53"/>
                </a:cubicBezTo>
                <a:cubicBezTo>
                  <a:pt x="108" y="53"/>
                  <a:pt x="108" y="53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lose/>
                <a:moveTo>
                  <a:pt x="107" y="54"/>
                </a:moveTo>
                <a:cubicBezTo>
                  <a:pt x="107" y="54"/>
                  <a:pt x="107" y="55"/>
                  <a:pt x="108" y="55"/>
                </a:cubicBezTo>
                <a:cubicBezTo>
                  <a:pt x="108" y="54"/>
                  <a:pt x="108" y="54"/>
                  <a:pt x="107" y="54"/>
                </a:cubicBezTo>
                <a:cubicBezTo>
                  <a:pt x="107" y="54"/>
                  <a:pt x="108" y="54"/>
                  <a:pt x="107" y="54"/>
                </a:cubicBezTo>
                <a:cubicBezTo>
                  <a:pt x="107" y="54"/>
                  <a:pt x="107" y="54"/>
                  <a:pt x="107" y="54"/>
                </a:cubicBezTo>
                <a:close/>
                <a:moveTo>
                  <a:pt x="107" y="54"/>
                </a:moveTo>
                <a:cubicBezTo>
                  <a:pt x="106" y="54"/>
                  <a:pt x="106" y="53"/>
                  <a:pt x="106" y="53"/>
                </a:cubicBezTo>
                <a:cubicBezTo>
                  <a:pt x="106" y="53"/>
                  <a:pt x="106" y="54"/>
                  <a:pt x="107" y="54"/>
                </a:cubicBezTo>
                <a:close/>
                <a:moveTo>
                  <a:pt x="104" y="51"/>
                </a:moveTo>
                <a:cubicBezTo>
                  <a:pt x="104" y="51"/>
                  <a:pt x="105" y="51"/>
                  <a:pt x="105" y="51"/>
                </a:cubicBezTo>
                <a:cubicBezTo>
                  <a:pt x="105" y="51"/>
                  <a:pt x="104" y="51"/>
                  <a:pt x="104" y="51"/>
                </a:cubicBezTo>
                <a:close/>
                <a:moveTo>
                  <a:pt x="99" y="49"/>
                </a:moveTo>
                <a:cubicBezTo>
                  <a:pt x="99" y="49"/>
                  <a:pt x="99" y="50"/>
                  <a:pt x="99" y="50"/>
                </a:cubicBezTo>
                <a:cubicBezTo>
                  <a:pt x="99" y="50"/>
                  <a:pt x="100" y="50"/>
                  <a:pt x="100" y="50"/>
                </a:cubicBezTo>
                <a:cubicBezTo>
                  <a:pt x="99" y="50"/>
                  <a:pt x="99" y="49"/>
                  <a:pt x="99" y="49"/>
                </a:cubicBezTo>
                <a:close/>
                <a:moveTo>
                  <a:pt x="99" y="49"/>
                </a:moveTo>
                <a:cubicBezTo>
                  <a:pt x="99" y="49"/>
                  <a:pt x="99" y="49"/>
                  <a:pt x="99" y="49"/>
                </a:cubicBezTo>
                <a:cubicBezTo>
                  <a:pt x="99" y="49"/>
                  <a:pt x="99" y="49"/>
                  <a:pt x="99" y="49"/>
                </a:cubicBezTo>
                <a:cubicBezTo>
                  <a:pt x="99" y="48"/>
                  <a:pt x="98" y="48"/>
                  <a:pt x="98" y="48"/>
                </a:cubicBezTo>
                <a:cubicBezTo>
                  <a:pt x="97" y="48"/>
                  <a:pt x="97" y="48"/>
                  <a:pt x="97" y="48"/>
                </a:cubicBezTo>
                <a:cubicBezTo>
                  <a:pt x="98" y="48"/>
                  <a:pt x="98" y="49"/>
                  <a:pt x="99" y="49"/>
                </a:cubicBezTo>
                <a:close/>
                <a:moveTo>
                  <a:pt x="100" y="51"/>
                </a:moveTo>
                <a:cubicBezTo>
                  <a:pt x="99" y="51"/>
                  <a:pt x="99" y="50"/>
                  <a:pt x="98" y="50"/>
                </a:cubicBezTo>
                <a:cubicBezTo>
                  <a:pt x="98" y="51"/>
                  <a:pt x="99" y="51"/>
                  <a:pt x="99" y="51"/>
                </a:cubicBezTo>
                <a:cubicBezTo>
                  <a:pt x="99" y="51"/>
                  <a:pt x="99" y="51"/>
                  <a:pt x="100" y="51"/>
                </a:cubicBezTo>
                <a:close/>
                <a:moveTo>
                  <a:pt x="101" y="53"/>
                </a:moveTo>
                <a:cubicBezTo>
                  <a:pt x="101" y="53"/>
                  <a:pt x="102" y="53"/>
                  <a:pt x="102" y="53"/>
                </a:cubicBezTo>
                <a:cubicBezTo>
                  <a:pt x="102" y="53"/>
                  <a:pt x="102" y="53"/>
                  <a:pt x="101" y="53"/>
                </a:cubicBezTo>
                <a:close/>
                <a:moveTo>
                  <a:pt x="102" y="51"/>
                </a:moveTo>
                <a:cubicBezTo>
                  <a:pt x="101" y="51"/>
                  <a:pt x="101" y="50"/>
                  <a:pt x="100" y="50"/>
                </a:cubicBezTo>
                <a:cubicBezTo>
                  <a:pt x="100" y="49"/>
                  <a:pt x="100" y="50"/>
                  <a:pt x="100" y="49"/>
                </a:cubicBezTo>
                <a:cubicBezTo>
                  <a:pt x="100" y="50"/>
                  <a:pt x="100" y="50"/>
                  <a:pt x="100" y="50"/>
                </a:cubicBezTo>
                <a:cubicBezTo>
                  <a:pt x="100" y="50"/>
                  <a:pt x="101" y="50"/>
                  <a:pt x="101" y="51"/>
                </a:cubicBezTo>
                <a:cubicBezTo>
                  <a:pt x="101" y="50"/>
                  <a:pt x="101" y="51"/>
                  <a:pt x="102" y="51"/>
                </a:cubicBezTo>
                <a:close/>
                <a:moveTo>
                  <a:pt x="103" y="53"/>
                </a:moveTo>
                <a:cubicBezTo>
                  <a:pt x="103" y="53"/>
                  <a:pt x="103" y="53"/>
                  <a:pt x="103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2" y="53"/>
                  <a:pt x="102" y="54"/>
                  <a:pt x="102" y="54"/>
                </a:cubicBezTo>
                <a:cubicBezTo>
                  <a:pt x="102" y="53"/>
                  <a:pt x="103" y="54"/>
                  <a:pt x="103" y="53"/>
                </a:cubicBezTo>
                <a:close/>
                <a:moveTo>
                  <a:pt x="105" y="55"/>
                </a:moveTo>
                <a:cubicBezTo>
                  <a:pt x="105" y="55"/>
                  <a:pt x="104" y="55"/>
                  <a:pt x="104" y="55"/>
                </a:cubicBezTo>
                <a:cubicBezTo>
                  <a:pt x="105" y="55"/>
                  <a:pt x="105" y="55"/>
                  <a:pt x="105" y="54"/>
                </a:cubicBezTo>
                <a:cubicBezTo>
                  <a:pt x="105" y="54"/>
                  <a:pt x="104" y="54"/>
                  <a:pt x="104" y="54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4"/>
                  <a:pt x="104" y="54"/>
                  <a:pt x="104" y="54"/>
                </a:cubicBezTo>
                <a:cubicBezTo>
                  <a:pt x="104" y="54"/>
                  <a:pt x="104" y="54"/>
                  <a:pt x="103" y="54"/>
                </a:cubicBezTo>
                <a:cubicBezTo>
                  <a:pt x="104" y="54"/>
                  <a:pt x="104" y="53"/>
                  <a:pt x="103" y="54"/>
                </a:cubicBezTo>
                <a:cubicBezTo>
                  <a:pt x="104" y="54"/>
                  <a:pt x="103" y="54"/>
                  <a:pt x="103" y="54"/>
                </a:cubicBezTo>
                <a:cubicBezTo>
                  <a:pt x="104" y="54"/>
                  <a:pt x="103" y="55"/>
                  <a:pt x="103" y="55"/>
                </a:cubicBezTo>
                <a:cubicBezTo>
                  <a:pt x="104" y="55"/>
                  <a:pt x="105" y="56"/>
                  <a:pt x="105" y="55"/>
                </a:cubicBezTo>
                <a:close/>
                <a:moveTo>
                  <a:pt x="106" y="53"/>
                </a:moveTo>
                <a:cubicBezTo>
                  <a:pt x="106" y="52"/>
                  <a:pt x="105" y="52"/>
                  <a:pt x="105" y="52"/>
                </a:cubicBezTo>
                <a:cubicBezTo>
                  <a:pt x="105" y="52"/>
                  <a:pt x="105" y="52"/>
                  <a:pt x="105" y="52"/>
                </a:cubicBezTo>
                <a:cubicBezTo>
                  <a:pt x="105" y="53"/>
                  <a:pt x="105" y="53"/>
                  <a:pt x="106" y="53"/>
                </a:cubicBezTo>
                <a:close/>
                <a:moveTo>
                  <a:pt x="106" y="58"/>
                </a:moveTo>
                <a:cubicBezTo>
                  <a:pt x="106" y="58"/>
                  <a:pt x="106" y="58"/>
                  <a:pt x="106" y="58"/>
                </a:cubicBezTo>
                <a:cubicBezTo>
                  <a:pt x="106" y="58"/>
                  <a:pt x="106" y="58"/>
                  <a:pt x="106" y="58"/>
                </a:cubicBezTo>
                <a:cubicBezTo>
                  <a:pt x="106" y="58"/>
                  <a:pt x="106" y="58"/>
                  <a:pt x="106" y="58"/>
                </a:cubicBezTo>
                <a:close/>
                <a:moveTo>
                  <a:pt x="109" y="60"/>
                </a:moveTo>
                <a:cubicBezTo>
                  <a:pt x="109" y="61"/>
                  <a:pt x="109" y="61"/>
                  <a:pt x="109" y="61"/>
                </a:cubicBezTo>
                <a:cubicBezTo>
                  <a:pt x="109" y="61"/>
                  <a:pt x="109" y="60"/>
                  <a:pt x="109" y="60"/>
                </a:cubicBezTo>
                <a:close/>
                <a:moveTo>
                  <a:pt x="111" y="60"/>
                </a:moveTo>
                <a:cubicBezTo>
                  <a:pt x="110" y="60"/>
                  <a:pt x="110" y="59"/>
                  <a:pt x="110" y="58"/>
                </a:cubicBezTo>
                <a:cubicBezTo>
                  <a:pt x="110" y="58"/>
                  <a:pt x="109" y="58"/>
                  <a:pt x="109" y="58"/>
                </a:cubicBezTo>
                <a:cubicBezTo>
                  <a:pt x="109" y="58"/>
                  <a:pt x="110" y="58"/>
                  <a:pt x="110" y="59"/>
                </a:cubicBezTo>
                <a:cubicBezTo>
                  <a:pt x="110" y="59"/>
                  <a:pt x="109" y="59"/>
                  <a:pt x="109" y="59"/>
                </a:cubicBezTo>
                <a:cubicBezTo>
                  <a:pt x="109" y="59"/>
                  <a:pt x="109" y="59"/>
                  <a:pt x="109" y="59"/>
                </a:cubicBezTo>
                <a:cubicBezTo>
                  <a:pt x="109" y="58"/>
                  <a:pt x="108" y="57"/>
                  <a:pt x="107" y="57"/>
                </a:cubicBezTo>
                <a:cubicBezTo>
                  <a:pt x="107" y="57"/>
                  <a:pt x="107" y="57"/>
                  <a:pt x="107" y="56"/>
                </a:cubicBezTo>
                <a:cubicBezTo>
                  <a:pt x="106" y="56"/>
                  <a:pt x="107" y="57"/>
                  <a:pt x="106" y="57"/>
                </a:cubicBezTo>
                <a:cubicBezTo>
                  <a:pt x="106" y="56"/>
                  <a:pt x="106" y="56"/>
                  <a:pt x="107" y="56"/>
                </a:cubicBezTo>
                <a:cubicBezTo>
                  <a:pt x="106" y="56"/>
                  <a:pt x="106" y="56"/>
                  <a:pt x="106" y="55"/>
                </a:cubicBezTo>
                <a:cubicBezTo>
                  <a:pt x="106" y="56"/>
                  <a:pt x="106" y="55"/>
                  <a:pt x="105" y="55"/>
                </a:cubicBezTo>
                <a:cubicBezTo>
                  <a:pt x="105" y="55"/>
                  <a:pt x="105" y="56"/>
                  <a:pt x="105" y="55"/>
                </a:cubicBezTo>
                <a:cubicBezTo>
                  <a:pt x="105" y="56"/>
                  <a:pt x="105" y="56"/>
                  <a:pt x="106" y="56"/>
                </a:cubicBezTo>
                <a:cubicBezTo>
                  <a:pt x="106" y="57"/>
                  <a:pt x="106" y="57"/>
                  <a:pt x="107" y="57"/>
                </a:cubicBezTo>
                <a:cubicBezTo>
                  <a:pt x="107" y="57"/>
                  <a:pt x="107" y="57"/>
                  <a:pt x="107" y="57"/>
                </a:cubicBezTo>
                <a:cubicBezTo>
                  <a:pt x="107" y="57"/>
                  <a:pt x="106" y="57"/>
                  <a:pt x="107" y="58"/>
                </a:cubicBezTo>
                <a:cubicBezTo>
                  <a:pt x="107" y="58"/>
                  <a:pt x="107" y="57"/>
                  <a:pt x="107" y="57"/>
                </a:cubicBezTo>
                <a:cubicBezTo>
                  <a:pt x="108" y="58"/>
                  <a:pt x="107" y="58"/>
                  <a:pt x="108" y="59"/>
                </a:cubicBezTo>
                <a:cubicBezTo>
                  <a:pt x="108" y="59"/>
                  <a:pt x="108" y="58"/>
                  <a:pt x="108" y="58"/>
                </a:cubicBezTo>
                <a:cubicBezTo>
                  <a:pt x="108" y="59"/>
                  <a:pt x="109" y="60"/>
                  <a:pt x="110" y="61"/>
                </a:cubicBezTo>
                <a:cubicBezTo>
                  <a:pt x="110" y="61"/>
                  <a:pt x="110" y="60"/>
                  <a:pt x="110" y="60"/>
                </a:cubicBezTo>
                <a:cubicBezTo>
                  <a:pt x="110" y="60"/>
                  <a:pt x="110" y="60"/>
                  <a:pt x="111" y="60"/>
                </a:cubicBezTo>
                <a:cubicBezTo>
                  <a:pt x="111" y="60"/>
                  <a:pt x="111" y="60"/>
                  <a:pt x="111" y="60"/>
                </a:cubicBezTo>
                <a:close/>
                <a:moveTo>
                  <a:pt x="111" y="58"/>
                </a:moveTo>
                <a:cubicBezTo>
                  <a:pt x="110" y="58"/>
                  <a:pt x="110" y="57"/>
                  <a:pt x="110" y="58"/>
                </a:cubicBezTo>
                <a:cubicBezTo>
                  <a:pt x="110" y="57"/>
                  <a:pt x="110" y="58"/>
                  <a:pt x="110" y="58"/>
                </a:cubicBezTo>
                <a:cubicBezTo>
                  <a:pt x="110" y="58"/>
                  <a:pt x="111" y="58"/>
                  <a:pt x="111" y="58"/>
                </a:cubicBezTo>
                <a:close/>
                <a:moveTo>
                  <a:pt x="110" y="59"/>
                </a:moveTo>
                <a:cubicBezTo>
                  <a:pt x="110" y="59"/>
                  <a:pt x="111" y="60"/>
                  <a:pt x="111" y="60"/>
                </a:cubicBezTo>
                <a:cubicBezTo>
                  <a:pt x="111" y="59"/>
                  <a:pt x="111" y="59"/>
                  <a:pt x="110" y="59"/>
                </a:cubicBezTo>
                <a:close/>
                <a:moveTo>
                  <a:pt x="111" y="61"/>
                </a:moveTo>
                <a:cubicBezTo>
                  <a:pt x="111" y="61"/>
                  <a:pt x="111" y="61"/>
                  <a:pt x="111" y="61"/>
                </a:cubicBezTo>
                <a:cubicBezTo>
                  <a:pt x="111" y="61"/>
                  <a:pt x="111" y="60"/>
                  <a:pt x="111" y="61"/>
                </a:cubicBezTo>
                <a:cubicBezTo>
                  <a:pt x="111" y="61"/>
                  <a:pt x="110" y="61"/>
                  <a:pt x="111" y="62"/>
                </a:cubicBezTo>
                <a:cubicBezTo>
                  <a:pt x="111" y="62"/>
                  <a:pt x="111" y="62"/>
                  <a:pt x="111" y="62"/>
                </a:cubicBezTo>
                <a:cubicBezTo>
                  <a:pt x="111" y="61"/>
                  <a:pt x="112" y="61"/>
                  <a:pt x="111" y="61"/>
                </a:cubicBezTo>
                <a:close/>
                <a:moveTo>
                  <a:pt x="111" y="61"/>
                </a:moveTo>
                <a:cubicBezTo>
                  <a:pt x="112" y="62"/>
                  <a:pt x="111" y="62"/>
                  <a:pt x="112" y="63"/>
                </a:cubicBezTo>
                <a:cubicBezTo>
                  <a:pt x="112" y="62"/>
                  <a:pt x="112" y="62"/>
                  <a:pt x="112" y="62"/>
                </a:cubicBezTo>
                <a:cubicBezTo>
                  <a:pt x="112" y="63"/>
                  <a:pt x="113" y="63"/>
                  <a:pt x="112" y="63"/>
                </a:cubicBezTo>
                <a:cubicBezTo>
                  <a:pt x="113" y="63"/>
                  <a:pt x="113" y="64"/>
                  <a:pt x="113" y="64"/>
                </a:cubicBezTo>
                <a:cubicBezTo>
                  <a:pt x="113" y="63"/>
                  <a:pt x="112" y="63"/>
                  <a:pt x="112" y="62"/>
                </a:cubicBezTo>
                <a:cubicBezTo>
                  <a:pt x="113" y="62"/>
                  <a:pt x="113" y="63"/>
                  <a:pt x="113" y="63"/>
                </a:cubicBezTo>
                <a:cubicBezTo>
                  <a:pt x="113" y="62"/>
                  <a:pt x="113" y="62"/>
                  <a:pt x="113" y="62"/>
                </a:cubicBezTo>
                <a:cubicBezTo>
                  <a:pt x="112" y="62"/>
                  <a:pt x="112" y="61"/>
                  <a:pt x="112" y="61"/>
                </a:cubicBezTo>
                <a:cubicBezTo>
                  <a:pt x="112" y="61"/>
                  <a:pt x="112" y="62"/>
                  <a:pt x="112" y="62"/>
                </a:cubicBezTo>
                <a:cubicBezTo>
                  <a:pt x="111" y="62"/>
                  <a:pt x="112" y="61"/>
                  <a:pt x="111" y="61"/>
                </a:cubicBezTo>
                <a:close/>
                <a:moveTo>
                  <a:pt x="112" y="61"/>
                </a:moveTo>
                <a:cubicBezTo>
                  <a:pt x="112" y="61"/>
                  <a:pt x="112" y="60"/>
                  <a:pt x="112" y="60"/>
                </a:cubicBezTo>
                <a:cubicBezTo>
                  <a:pt x="112" y="60"/>
                  <a:pt x="112" y="61"/>
                  <a:pt x="112" y="61"/>
                </a:cubicBezTo>
                <a:close/>
                <a:moveTo>
                  <a:pt x="113" y="61"/>
                </a:moveTo>
                <a:cubicBezTo>
                  <a:pt x="113" y="60"/>
                  <a:pt x="113" y="60"/>
                  <a:pt x="113" y="60"/>
                </a:cubicBezTo>
                <a:cubicBezTo>
                  <a:pt x="113" y="60"/>
                  <a:pt x="112" y="61"/>
                  <a:pt x="113" y="61"/>
                </a:cubicBezTo>
                <a:close/>
                <a:moveTo>
                  <a:pt x="114" y="62"/>
                </a:moveTo>
                <a:cubicBezTo>
                  <a:pt x="113" y="62"/>
                  <a:pt x="114" y="62"/>
                  <a:pt x="113" y="62"/>
                </a:cubicBezTo>
                <a:cubicBezTo>
                  <a:pt x="113" y="62"/>
                  <a:pt x="114" y="63"/>
                  <a:pt x="114" y="63"/>
                </a:cubicBezTo>
                <a:cubicBezTo>
                  <a:pt x="114" y="63"/>
                  <a:pt x="115" y="62"/>
                  <a:pt x="114" y="62"/>
                </a:cubicBezTo>
                <a:cubicBezTo>
                  <a:pt x="114" y="62"/>
                  <a:pt x="114" y="62"/>
                  <a:pt x="114" y="63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114" y="62"/>
                  <a:pt x="114" y="62"/>
                  <a:pt x="113" y="61"/>
                </a:cubicBezTo>
                <a:cubicBezTo>
                  <a:pt x="113" y="62"/>
                  <a:pt x="114" y="62"/>
                  <a:pt x="114" y="62"/>
                </a:cubicBezTo>
                <a:close/>
                <a:moveTo>
                  <a:pt x="115" y="62"/>
                </a:moveTo>
                <a:cubicBezTo>
                  <a:pt x="115" y="61"/>
                  <a:pt x="115" y="61"/>
                  <a:pt x="114" y="61"/>
                </a:cubicBezTo>
                <a:cubicBezTo>
                  <a:pt x="114" y="61"/>
                  <a:pt x="114" y="62"/>
                  <a:pt x="115" y="62"/>
                </a:cubicBezTo>
                <a:close/>
                <a:moveTo>
                  <a:pt x="114" y="65"/>
                </a:moveTo>
                <a:cubicBezTo>
                  <a:pt x="114" y="65"/>
                  <a:pt x="114" y="64"/>
                  <a:pt x="113" y="64"/>
                </a:cubicBezTo>
                <a:cubicBezTo>
                  <a:pt x="113" y="64"/>
                  <a:pt x="114" y="65"/>
                  <a:pt x="114" y="65"/>
                </a:cubicBezTo>
                <a:cubicBezTo>
                  <a:pt x="114" y="65"/>
                  <a:pt x="113" y="65"/>
                  <a:pt x="114" y="65"/>
                </a:cubicBezTo>
                <a:cubicBezTo>
                  <a:pt x="113" y="65"/>
                  <a:pt x="113" y="64"/>
                  <a:pt x="113" y="64"/>
                </a:cubicBezTo>
                <a:cubicBezTo>
                  <a:pt x="113" y="65"/>
                  <a:pt x="114" y="65"/>
                  <a:pt x="114" y="66"/>
                </a:cubicBezTo>
                <a:cubicBezTo>
                  <a:pt x="114" y="65"/>
                  <a:pt x="114" y="65"/>
                  <a:pt x="114" y="65"/>
                </a:cubicBezTo>
                <a:close/>
                <a:moveTo>
                  <a:pt x="113" y="64"/>
                </a:moveTo>
                <a:cubicBezTo>
                  <a:pt x="113" y="64"/>
                  <a:pt x="112" y="63"/>
                  <a:pt x="111" y="63"/>
                </a:cubicBezTo>
                <a:cubicBezTo>
                  <a:pt x="112" y="63"/>
                  <a:pt x="112" y="63"/>
                  <a:pt x="112" y="63"/>
                </a:cubicBezTo>
                <a:cubicBezTo>
                  <a:pt x="112" y="63"/>
                  <a:pt x="112" y="64"/>
                  <a:pt x="112" y="64"/>
                </a:cubicBezTo>
                <a:cubicBezTo>
                  <a:pt x="113" y="64"/>
                  <a:pt x="112" y="64"/>
                  <a:pt x="113" y="64"/>
                </a:cubicBezTo>
                <a:close/>
                <a:moveTo>
                  <a:pt x="116" y="69"/>
                </a:moveTo>
                <a:cubicBezTo>
                  <a:pt x="116" y="69"/>
                  <a:pt x="116" y="68"/>
                  <a:pt x="116" y="68"/>
                </a:cubicBezTo>
                <a:cubicBezTo>
                  <a:pt x="116" y="68"/>
                  <a:pt x="116" y="68"/>
                  <a:pt x="116" y="68"/>
                </a:cubicBezTo>
                <a:cubicBezTo>
                  <a:pt x="115" y="68"/>
                  <a:pt x="115" y="67"/>
                  <a:pt x="114" y="66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114" y="66"/>
                  <a:pt x="114" y="66"/>
                  <a:pt x="113" y="66"/>
                </a:cubicBezTo>
                <a:cubicBezTo>
                  <a:pt x="113" y="66"/>
                  <a:pt x="113" y="66"/>
                  <a:pt x="113" y="66"/>
                </a:cubicBezTo>
                <a:cubicBezTo>
                  <a:pt x="113" y="66"/>
                  <a:pt x="113" y="66"/>
                  <a:pt x="113" y="65"/>
                </a:cubicBezTo>
                <a:cubicBezTo>
                  <a:pt x="113" y="65"/>
                  <a:pt x="113" y="66"/>
                  <a:pt x="113" y="66"/>
                </a:cubicBezTo>
                <a:cubicBezTo>
                  <a:pt x="113" y="66"/>
                  <a:pt x="113" y="66"/>
                  <a:pt x="113" y="67"/>
                </a:cubicBezTo>
                <a:cubicBezTo>
                  <a:pt x="113" y="66"/>
                  <a:pt x="113" y="66"/>
                  <a:pt x="113" y="66"/>
                </a:cubicBezTo>
                <a:cubicBezTo>
                  <a:pt x="113" y="67"/>
                  <a:pt x="114" y="67"/>
                  <a:pt x="114" y="68"/>
                </a:cubicBezTo>
                <a:cubicBezTo>
                  <a:pt x="114" y="68"/>
                  <a:pt x="114" y="68"/>
                  <a:pt x="114" y="68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4" y="67"/>
                  <a:pt x="114" y="67"/>
                  <a:pt x="114" y="67"/>
                </a:cubicBezTo>
                <a:cubicBezTo>
                  <a:pt x="115" y="68"/>
                  <a:pt x="115" y="69"/>
                  <a:pt x="116" y="69"/>
                </a:cubicBezTo>
                <a:cubicBezTo>
                  <a:pt x="116" y="69"/>
                  <a:pt x="116" y="69"/>
                  <a:pt x="117" y="69"/>
                </a:cubicBezTo>
                <a:cubicBezTo>
                  <a:pt x="117" y="69"/>
                  <a:pt x="117" y="69"/>
                  <a:pt x="117" y="69"/>
                </a:cubicBezTo>
                <a:cubicBezTo>
                  <a:pt x="116" y="69"/>
                  <a:pt x="117" y="69"/>
                  <a:pt x="116" y="69"/>
                </a:cubicBezTo>
                <a:close/>
                <a:moveTo>
                  <a:pt x="115" y="66"/>
                </a:moveTo>
                <a:cubicBezTo>
                  <a:pt x="115" y="66"/>
                  <a:pt x="115" y="66"/>
                  <a:pt x="114" y="66"/>
                </a:cubicBezTo>
                <a:cubicBezTo>
                  <a:pt x="114" y="66"/>
                  <a:pt x="114" y="66"/>
                  <a:pt x="115" y="66"/>
                </a:cubicBezTo>
                <a:close/>
                <a:moveTo>
                  <a:pt x="115" y="67"/>
                </a:moveTo>
                <a:cubicBezTo>
                  <a:pt x="115" y="67"/>
                  <a:pt x="115" y="67"/>
                  <a:pt x="115" y="67"/>
                </a:cubicBezTo>
                <a:cubicBezTo>
                  <a:pt x="115" y="67"/>
                  <a:pt x="115" y="67"/>
                  <a:pt x="115" y="66"/>
                </a:cubicBezTo>
                <a:cubicBezTo>
                  <a:pt x="115" y="66"/>
                  <a:pt x="115" y="66"/>
                  <a:pt x="115" y="66"/>
                </a:cubicBezTo>
                <a:cubicBezTo>
                  <a:pt x="115" y="66"/>
                  <a:pt x="115" y="67"/>
                  <a:pt x="115" y="67"/>
                </a:cubicBezTo>
                <a:close/>
                <a:moveTo>
                  <a:pt x="117" y="66"/>
                </a:moveTo>
                <a:cubicBezTo>
                  <a:pt x="117" y="66"/>
                  <a:pt x="116" y="66"/>
                  <a:pt x="116" y="65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5"/>
                  <a:pt x="116" y="64"/>
                  <a:pt x="115" y="64"/>
                </a:cubicBezTo>
                <a:cubicBezTo>
                  <a:pt x="115" y="64"/>
                  <a:pt x="115" y="63"/>
                  <a:pt x="115" y="63"/>
                </a:cubicBezTo>
                <a:cubicBezTo>
                  <a:pt x="115" y="63"/>
                  <a:pt x="115" y="63"/>
                  <a:pt x="115" y="64"/>
                </a:cubicBezTo>
                <a:cubicBezTo>
                  <a:pt x="115" y="64"/>
                  <a:pt x="115" y="64"/>
                  <a:pt x="114" y="64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5"/>
                  <a:pt x="115" y="65"/>
                  <a:pt x="115" y="65"/>
                </a:cubicBezTo>
                <a:cubicBezTo>
                  <a:pt x="115" y="65"/>
                  <a:pt x="114" y="65"/>
                  <a:pt x="114" y="64"/>
                </a:cubicBezTo>
                <a:cubicBezTo>
                  <a:pt x="114" y="65"/>
                  <a:pt x="115" y="65"/>
                  <a:pt x="115" y="65"/>
                </a:cubicBezTo>
                <a:cubicBezTo>
                  <a:pt x="115" y="66"/>
                  <a:pt x="115" y="66"/>
                  <a:pt x="116" y="66"/>
                </a:cubicBezTo>
                <a:cubicBezTo>
                  <a:pt x="116" y="66"/>
                  <a:pt x="116" y="66"/>
                  <a:pt x="116" y="66"/>
                </a:cubicBezTo>
                <a:cubicBezTo>
                  <a:pt x="116" y="66"/>
                  <a:pt x="116" y="66"/>
                  <a:pt x="116" y="66"/>
                </a:cubicBezTo>
                <a:cubicBezTo>
                  <a:pt x="116" y="66"/>
                  <a:pt x="117" y="66"/>
                  <a:pt x="117" y="66"/>
                </a:cubicBezTo>
                <a:close/>
                <a:moveTo>
                  <a:pt x="115" y="63"/>
                </a:moveTo>
                <a:cubicBezTo>
                  <a:pt x="116" y="62"/>
                  <a:pt x="115" y="62"/>
                  <a:pt x="115" y="62"/>
                </a:cubicBezTo>
                <a:cubicBezTo>
                  <a:pt x="115" y="62"/>
                  <a:pt x="115" y="63"/>
                  <a:pt x="115" y="63"/>
                </a:cubicBezTo>
                <a:close/>
                <a:moveTo>
                  <a:pt x="117" y="64"/>
                </a:moveTo>
                <a:cubicBezTo>
                  <a:pt x="117" y="64"/>
                  <a:pt x="117" y="64"/>
                  <a:pt x="116" y="64"/>
                </a:cubicBezTo>
                <a:cubicBezTo>
                  <a:pt x="116" y="65"/>
                  <a:pt x="117" y="65"/>
                  <a:pt x="117" y="66"/>
                </a:cubicBezTo>
                <a:cubicBezTo>
                  <a:pt x="118" y="65"/>
                  <a:pt x="117" y="65"/>
                  <a:pt x="117" y="64"/>
                </a:cubicBezTo>
                <a:close/>
                <a:moveTo>
                  <a:pt x="117" y="63"/>
                </a:moveTo>
                <a:cubicBezTo>
                  <a:pt x="117" y="63"/>
                  <a:pt x="116" y="64"/>
                  <a:pt x="117" y="64"/>
                </a:cubicBezTo>
                <a:cubicBezTo>
                  <a:pt x="117" y="63"/>
                  <a:pt x="117" y="63"/>
                  <a:pt x="117" y="63"/>
                </a:cubicBezTo>
                <a:close/>
                <a:moveTo>
                  <a:pt x="119" y="63"/>
                </a:moveTo>
                <a:cubicBezTo>
                  <a:pt x="119" y="63"/>
                  <a:pt x="119" y="62"/>
                  <a:pt x="118" y="63"/>
                </a:cubicBezTo>
                <a:cubicBezTo>
                  <a:pt x="118" y="63"/>
                  <a:pt x="118" y="63"/>
                  <a:pt x="118" y="63"/>
                </a:cubicBezTo>
                <a:cubicBezTo>
                  <a:pt x="118" y="63"/>
                  <a:pt x="118" y="63"/>
                  <a:pt x="117" y="63"/>
                </a:cubicBezTo>
                <a:cubicBezTo>
                  <a:pt x="118" y="63"/>
                  <a:pt x="117" y="62"/>
                  <a:pt x="118" y="62"/>
                </a:cubicBezTo>
                <a:cubicBezTo>
                  <a:pt x="118" y="62"/>
                  <a:pt x="117" y="62"/>
                  <a:pt x="117" y="62"/>
                </a:cubicBezTo>
                <a:cubicBezTo>
                  <a:pt x="117" y="62"/>
                  <a:pt x="117" y="62"/>
                  <a:pt x="117" y="63"/>
                </a:cubicBezTo>
                <a:cubicBezTo>
                  <a:pt x="117" y="63"/>
                  <a:pt x="116" y="61"/>
                  <a:pt x="116" y="61"/>
                </a:cubicBezTo>
                <a:cubicBezTo>
                  <a:pt x="117" y="61"/>
                  <a:pt x="116" y="61"/>
                  <a:pt x="116" y="61"/>
                </a:cubicBezTo>
                <a:cubicBezTo>
                  <a:pt x="116" y="61"/>
                  <a:pt x="116" y="61"/>
                  <a:pt x="116" y="60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116" y="60"/>
                  <a:pt x="116" y="60"/>
                  <a:pt x="116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60"/>
                  <a:pt x="115" y="59"/>
                  <a:pt x="115" y="59"/>
                </a:cubicBezTo>
                <a:cubicBezTo>
                  <a:pt x="114" y="59"/>
                  <a:pt x="114" y="59"/>
                  <a:pt x="114" y="59"/>
                </a:cubicBezTo>
                <a:cubicBezTo>
                  <a:pt x="114" y="59"/>
                  <a:pt x="114" y="59"/>
                  <a:pt x="114" y="59"/>
                </a:cubicBezTo>
                <a:cubicBezTo>
                  <a:pt x="114" y="58"/>
                  <a:pt x="114" y="58"/>
                  <a:pt x="114" y="58"/>
                </a:cubicBezTo>
                <a:cubicBezTo>
                  <a:pt x="113" y="58"/>
                  <a:pt x="113" y="58"/>
                  <a:pt x="113" y="57"/>
                </a:cubicBezTo>
                <a:cubicBezTo>
                  <a:pt x="113" y="57"/>
                  <a:pt x="113" y="57"/>
                  <a:pt x="113" y="57"/>
                </a:cubicBezTo>
                <a:cubicBezTo>
                  <a:pt x="113" y="57"/>
                  <a:pt x="113" y="57"/>
                  <a:pt x="112" y="57"/>
                </a:cubicBezTo>
                <a:cubicBezTo>
                  <a:pt x="112" y="57"/>
                  <a:pt x="110" y="57"/>
                  <a:pt x="111" y="56"/>
                </a:cubicBezTo>
                <a:cubicBezTo>
                  <a:pt x="110" y="56"/>
                  <a:pt x="110" y="57"/>
                  <a:pt x="109" y="56"/>
                </a:cubicBezTo>
                <a:cubicBezTo>
                  <a:pt x="109" y="56"/>
                  <a:pt x="109" y="56"/>
                  <a:pt x="109" y="57"/>
                </a:cubicBezTo>
                <a:cubicBezTo>
                  <a:pt x="110" y="56"/>
                  <a:pt x="110" y="57"/>
                  <a:pt x="110" y="57"/>
                </a:cubicBezTo>
                <a:cubicBezTo>
                  <a:pt x="110" y="57"/>
                  <a:pt x="110" y="56"/>
                  <a:pt x="110" y="56"/>
                </a:cubicBezTo>
                <a:cubicBezTo>
                  <a:pt x="110" y="57"/>
                  <a:pt x="110" y="57"/>
                  <a:pt x="111" y="57"/>
                </a:cubicBezTo>
                <a:cubicBezTo>
                  <a:pt x="110" y="57"/>
                  <a:pt x="110" y="57"/>
                  <a:pt x="110" y="57"/>
                </a:cubicBezTo>
                <a:cubicBezTo>
                  <a:pt x="111" y="57"/>
                  <a:pt x="111" y="58"/>
                  <a:pt x="111" y="58"/>
                </a:cubicBezTo>
                <a:cubicBezTo>
                  <a:pt x="111" y="58"/>
                  <a:pt x="111" y="58"/>
                  <a:pt x="112" y="58"/>
                </a:cubicBezTo>
                <a:cubicBezTo>
                  <a:pt x="112" y="58"/>
                  <a:pt x="112" y="59"/>
                  <a:pt x="112" y="58"/>
                </a:cubicBezTo>
                <a:cubicBezTo>
                  <a:pt x="112" y="59"/>
                  <a:pt x="112" y="59"/>
                  <a:pt x="112" y="59"/>
                </a:cubicBezTo>
                <a:cubicBezTo>
                  <a:pt x="113" y="59"/>
                  <a:pt x="114" y="60"/>
                  <a:pt x="114" y="60"/>
                </a:cubicBezTo>
                <a:cubicBezTo>
                  <a:pt x="114" y="60"/>
                  <a:pt x="114" y="61"/>
                  <a:pt x="114" y="60"/>
                </a:cubicBezTo>
                <a:cubicBezTo>
                  <a:pt x="114" y="61"/>
                  <a:pt x="114" y="61"/>
                  <a:pt x="114" y="61"/>
                </a:cubicBezTo>
                <a:cubicBezTo>
                  <a:pt x="114" y="61"/>
                  <a:pt x="114" y="61"/>
                  <a:pt x="114" y="61"/>
                </a:cubicBezTo>
                <a:cubicBezTo>
                  <a:pt x="114" y="61"/>
                  <a:pt x="115" y="61"/>
                  <a:pt x="115" y="61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5" y="60"/>
                  <a:pt x="115" y="61"/>
                  <a:pt x="115" y="61"/>
                </a:cubicBezTo>
                <a:cubicBezTo>
                  <a:pt x="115" y="61"/>
                  <a:pt x="115" y="61"/>
                  <a:pt x="115" y="61"/>
                </a:cubicBezTo>
                <a:cubicBezTo>
                  <a:pt x="115" y="62"/>
                  <a:pt x="115" y="62"/>
                  <a:pt x="115" y="62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3"/>
                  <a:pt x="116" y="63"/>
                  <a:pt x="116" y="62"/>
                </a:cubicBezTo>
                <a:cubicBezTo>
                  <a:pt x="117" y="63"/>
                  <a:pt x="117" y="63"/>
                  <a:pt x="117" y="63"/>
                </a:cubicBezTo>
                <a:cubicBezTo>
                  <a:pt x="117" y="63"/>
                  <a:pt x="117" y="63"/>
                  <a:pt x="117" y="63"/>
                </a:cubicBezTo>
                <a:cubicBezTo>
                  <a:pt x="118" y="63"/>
                  <a:pt x="118" y="63"/>
                  <a:pt x="118" y="64"/>
                </a:cubicBezTo>
                <a:cubicBezTo>
                  <a:pt x="117" y="64"/>
                  <a:pt x="117" y="63"/>
                  <a:pt x="117" y="63"/>
                </a:cubicBezTo>
                <a:cubicBezTo>
                  <a:pt x="117" y="64"/>
                  <a:pt x="117" y="64"/>
                  <a:pt x="117" y="64"/>
                </a:cubicBezTo>
                <a:cubicBezTo>
                  <a:pt x="117" y="64"/>
                  <a:pt x="118" y="64"/>
                  <a:pt x="118" y="64"/>
                </a:cubicBezTo>
                <a:cubicBezTo>
                  <a:pt x="118" y="64"/>
                  <a:pt x="118" y="65"/>
                  <a:pt x="118" y="65"/>
                </a:cubicBezTo>
                <a:cubicBezTo>
                  <a:pt x="118" y="65"/>
                  <a:pt x="118" y="64"/>
                  <a:pt x="118" y="64"/>
                </a:cubicBezTo>
                <a:cubicBezTo>
                  <a:pt x="118" y="65"/>
                  <a:pt x="118" y="65"/>
                  <a:pt x="118" y="65"/>
                </a:cubicBezTo>
                <a:cubicBezTo>
                  <a:pt x="118" y="65"/>
                  <a:pt x="118" y="65"/>
                  <a:pt x="118" y="65"/>
                </a:cubicBezTo>
                <a:cubicBezTo>
                  <a:pt x="118" y="65"/>
                  <a:pt x="118" y="65"/>
                  <a:pt x="118" y="64"/>
                </a:cubicBezTo>
                <a:cubicBezTo>
                  <a:pt x="118" y="64"/>
                  <a:pt x="118" y="64"/>
                  <a:pt x="118" y="64"/>
                </a:cubicBezTo>
                <a:cubicBezTo>
                  <a:pt x="118" y="64"/>
                  <a:pt x="118" y="64"/>
                  <a:pt x="118" y="63"/>
                </a:cubicBezTo>
                <a:cubicBezTo>
                  <a:pt x="118" y="63"/>
                  <a:pt x="118" y="64"/>
                  <a:pt x="118" y="64"/>
                </a:cubicBezTo>
                <a:cubicBezTo>
                  <a:pt x="118" y="63"/>
                  <a:pt x="118" y="63"/>
                  <a:pt x="118" y="63"/>
                </a:cubicBezTo>
                <a:cubicBezTo>
                  <a:pt x="118" y="63"/>
                  <a:pt x="119" y="63"/>
                  <a:pt x="119" y="63"/>
                </a:cubicBezTo>
                <a:cubicBezTo>
                  <a:pt x="119" y="63"/>
                  <a:pt x="119" y="63"/>
                  <a:pt x="119" y="63"/>
                </a:cubicBezTo>
                <a:close/>
                <a:moveTo>
                  <a:pt x="121" y="64"/>
                </a:moveTo>
                <a:cubicBezTo>
                  <a:pt x="121" y="65"/>
                  <a:pt x="121" y="65"/>
                  <a:pt x="121" y="65"/>
                </a:cubicBezTo>
                <a:cubicBezTo>
                  <a:pt x="121" y="64"/>
                  <a:pt x="121" y="64"/>
                  <a:pt x="121" y="64"/>
                </a:cubicBezTo>
                <a:cubicBezTo>
                  <a:pt x="121" y="64"/>
                  <a:pt x="121" y="64"/>
                  <a:pt x="121" y="64"/>
                </a:cubicBezTo>
                <a:close/>
                <a:moveTo>
                  <a:pt x="122" y="67"/>
                </a:moveTo>
                <a:cubicBezTo>
                  <a:pt x="122" y="67"/>
                  <a:pt x="121" y="66"/>
                  <a:pt x="121" y="66"/>
                </a:cubicBezTo>
                <a:cubicBezTo>
                  <a:pt x="121" y="67"/>
                  <a:pt x="121" y="67"/>
                  <a:pt x="122" y="67"/>
                </a:cubicBezTo>
                <a:close/>
                <a:moveTo>
                  <a:pt x="123" y="68"/>
                </a:move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8"/>
                  <a:pt x="123" y="68"/>
                </a:cubicBezTo>
                <a:close/>
                <a:moveTo>
                  <a:pt x="123" y="68"/>
                </a:moveTo>
                <a:cubicBezTo>
                  <a:pt x="123" y="68"/>
                  <a:pt x="123" y="69"/>
                  <a:pt x="123" y="69"/>
                </a:cubicBezTo>
                <a:cubicBezTo>
                  <a:pt x="124" y="68"/>
                  <a:pt x="124" y="69"/>
                  <a:pt x="124" y="69"/>
                </a:cubicBezTo>
                <a:cubicBezTo>
                  <a:pt x="124" y="69"/>
                  <a:pt x="124" y="68"/>
                  <a:pt x="123" y="68"/>
                </a:cubicBezTo>
                <a:close/>
                <a:moveTo>
                  <a:pt x="125" y="66"/>
                </a:move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6"/>
                  <a:pt x="125" y="66"/>
                </a:cubicBezTo>
                <a:close/>
                <a:moveTo>
                  <a:pt x="128" y="70"/>
                </a:moveTo>
                <a:cubicBezTo>
                  <a:pt x="128" y="70"/>
                  <a:pt x="128" y="70"/>
                  <a:pt x="128" y="70"/>
                </a:cubicBezTo>
                <a:cubicBezTo>
                  <a:pt x="128" y="70"/>
                  <a:pt x="128" y="70"/>
                  <a:pt x="128" y="70"/>
                </a:cubicBezTo>
                <a:close/>
                <a:moveTo>
                  <a:pt x="180" y="181"/>
                </a:moveTo>
                <a:cubicBezTo>
                  <a:pt x="180" y="181"/>
                  <a:pt x="180" y="181"/>
                  <a:pt x="180" y="181"/>
                </a:cubicBezTo>
                <a:cubicBezTo>
                  <a:pt x="180" y="181"/>
                  <a:pt x="180" y="181"/>
                  <a:pt x="180" y="181"/>
                </a:cubicBezTo>
                <a:cubicBezTo>
                  <a:pt x="180" y="181"/>
                  <a:pt x="180" y="181"/>
                  <a:pt x="180" y="181"/>
                </a:cubicBezTo>
                <a:cubicBezTo>
                  <a:pt x="180" y="181"/>
                  <a:pt x="180" y="181"/>
                  <a:pt x="180" y="182"/>
                </a:cubicBezTo>
                <a:cubicBezTo>
                  <a:pt x="180" y="181"/>
                  <a:pt x="180" y="181"/>
                  <a:pt x="180" y="181"/>
                </a:cubicBezTo>
                <a:close/>
                <a:moveTo>
                  <a:pt x="180" y="179"/>
                </a:moveTo>
                <a:cubicBezTo>
                  <a:pt x="180" y="179"/>
                  <a:pt x="180" y="179"/>
                  <a:pt x="180" y="179"/>
                </a:cubicBezTo>
                <a:cubicBezTo>
                  <a:pt x="180" y="179"/>
                  <a:pt x="180" y="179"/>
                  <a:pt x="180" y="179"/>
                </a:cubicBezTo>
                <a:close/>
                <a:moveTo>
                  <a:pt x="184" y="165"/>
                </a:moveTo>
                <a:cubicBezTo>
                  <a:pt x="185" y="165"/>
                  <a:pt x="184" y="164"/>
                  <a:pt x="184" y="164"/>
                </a:cubicBezTo>
                <a:cubicBezTo>
                  <a:pt x="184" y="165"/>
                  <a:pt x="184" y="165"/>
                  <a:pt x="184" y="165"/>
                </a:cubicBezTo>
                <a:close/>
                <a:moveTo>
                  <a:pt x="183" y="161"/>
                </a:moveTo>
                <a:cubicBezTo>
                  <a:pt x="184" y="161"/>
                  <a:pt x="184" y="160"/>
                  <a:pt x="184" y="161"/>
                </a:cubicBezTo>
                <a:cubicBezTo>
                  <a:pt x="184" y="160"/>
                  <a:pt x="184" y="160"/>
                  <a:pt x="184" y="160"/>
                </a:cubicBezTo>
                <a:cubicBezTo>
                  <a:pt x="184" y="160"/>
                  <a:pt x="184" y="161"/>
                  <a:pt x="183" y="161"/>
                </a:cubicBezTo>
                <a:close/>
                <a:moveTo>
                  <a:pt x="184" y="168"/>
                </a:moveTo>
                <a:cubicBezTo>
                  <a:pt x="184" y="168"/>
                  <a:pt x="184" y="168"/>
                  <a:pt x="183" y="169"/>
                </a:cubicBezTo>
                <a:cubicBezTo>
                  <a:pt x="184" y="169"/>
                  <a:pt x="184" y="169"/>
                  <a:pt x="184" y="169"/>
                </a:cubicBezTo>
                <a:cubicBezTo>
                  <a:pt x="184" y="168"/>
                  <a:pt x="184" y="168"/>
                  <a:pt x="184" y="168"/>
                </a:cubicBezTo>
                <a:close/>
                <a:moveTo>
                  <a:pt x="183" y="170"/>
                </a:moveTo>
                <a:cubicBezTo>
                  <a:pt x="184" y="170"/>
                  <a:pt x="184" y="170"/>
                  <a:pt x="184" y="171"/>
                </a:cubicBezTo>
                <a:cubicBezTo>
                  <a:pt x="184" y="171"/>
                  <a:pt x="184" y="170"/>
                  <a:pt x="184" y="170"/>
                </a:cubicBezTo>
                <a:cubicBezTo>
                  <a:pt x="183" y="170"/>
                  <a:pt x="184" y="170"/>
                  <a:pt x="184" y="170"/>
                </a:cubicBezTo>
                <a:cubicBezTo>
                  <a:pt x="184" y="170"/>
                  <a:pt x="184" y="170"/>
                  <a:pt x="183" y="170"/>
                </a:cubicBezTo>
                <a:close/>
                <a:moveTo>
                  <a:pt x="183" y="162"/>
                </a:moveTo>
                <a:cubicBezTo>
                  <a:pt x="183" y="162"/>
                  <a:pt x="183" y="162"/>
                  <a:pt x="183" y="163"/>
                </a:cubicBezTo>
                <a:cubicBezTo>
                  <a:pt x="184" y="163"/>
                  <a:pt x="183" y="162"/>
                  <a:pt x="183" y="162"/>
                </a:cubicBezTo>
                <a:cubicBezTo>
                  <a:pt x="183" y="162"/>
                  <a:pt x="183" y="162"/>
                  <a:pt x="183" y="162"/>
                </a:cubicBezTo>
                <a:close/>
                <a:moveTo>
                  <a:pt x="183" y="163"/>
                </a:moveTo>
                <a:cubicBezTo>
                  <a:pt x="182" y="163"/>
                  <a:pt x="182" y="164"/>
                  <a:pt x="183" y="164"/>
                </a:cubicBezTo>
                <a:cubicBezTo>
                  <a:pt x="183" y="164"/>
                  <a:pt x="183" y="163"/>
                  <a:pt x="183" y="163"/>
                </a:cubicBezTo>
                <a:close/>
                <a:moveTo>
                  <a:pt x="181" y="166"/>
                </a:moveTo>
                <a:cubicBezTo>
                  <a:pt x="181" y="166"/>
                  <a:pt x="181" y="166"/>
                  <a:pt x="181" y="166"/>
                </a:cubicBezTo>
                <a:cubicBezTo>
                  <a:pt x="181" y="166"/>
                  <a:pt x="181" y="166"/>
                  <a:pt x="181" y="166"/>
                </a:cubicBezTo>
                <a:cubicBezTo>
                  <a:pt x="181" y="166"/>
                  <a:pt x="181" y="166"/>
                  <a:pt x="181" y="166"/>
                </a:cubicBezTo>
                <a:close/>
                <a:moveTo>
                  <a:pt x="181" y="168"/>
                </a:moveTo>
                <a:cubicBezTo>
                  <a:pt x="181" y="168"/>
                  <a:pt x="181" y="168"/>
                  <a:pt x="181" y="168"/>
                </a:cubicBezTo>
                <a:cubicBezTo>
                  <a:pt x="181" y="168"/>
                  <a:pt x="181" y="168"/>
                  <a:pt x="181" y="168"/>
                </a:cubicBezTo>
                <a:cubicBezTo>
                  <a:pt x="181" y="168"/>
                  <a:pt x="181" y="168"/>
                  <a:pt x="181" y="168"/>
                </a:cubicBezTo>
                <a:cubicBezTo>
                  <a:pt x="181" y="168"/>
                  <a:pt x="180" y="168"/>
                  <a:pt x="180" y="168"/>
                </a:cubicBezTo>
                <a:cubicBezTo>
                  <a:pt x="180" y="168"/>
                  <a:pt x="180" y="168"/>
                  <a:pt x="180" y="168"/>
                </a:cubicBezTo>
                <a:cubicBezTo>
                  <a:pt x="180" y="168"/>
                  <a:pt x="180" y="168"/>
                  <a:pt x="180" y="168"/>
                </a:cubicBezTo>
                <a:cubicBezTo>
                  <a:pt x="181" y="168"/>
                  <a:pt x="181" y="169"/>
                  <a:pt x="181" y="169"/>
                </a:cubicBezTo>
                <a:cubicBezTo>
                  <a:pt x="181" y="168"/>
                  <a:pt x="182" y="168"/>
                  <a:pt x="181" y="168"/>
                </a:cubicBezTo>
                <a:cubicBezTo>
                  <a:pt x="181" y="168"/>
                  <a:pt x="181" y="168"/>
                  <a:pt x="181" y="169"/>
                </a:cubicBezTo>
                <a:cubicBezTo>
                  <a:pt x="181" y="168"/>
                  <a:pt x="181" y="168"/>
                  <a:pt x="181" y="168"/>
                </a:cubicBezTo>
                <a:close/>
                <a:moveTo>
                  <a:pt x="182" y="172"/>
                </a:moveTo>
                <a:cubicBezTo>
                  <a:pt x="182" y="171"/>
                  <a:pt x="182" y="171"/>
                  <a:pt x="182" y="171"/>
                </a:cubicBezTo>
                <a:cubicBezTo>
                  <a:pt x="182" y="171"/>
                  <a:pt x="181" y="171"/>
                  <a:pt x="182" y="172"/>
                </a:cubicBezTo>
                <a:close/>
                <a:moveTo>
                  <a:pt x="182" y="170"/>
                </a:moveTo>
                <a:cubicBezTo>
                  <a:pt x="182" y="170"/>
                  <a:pt x="181" y="169"/>
                  <a:pt x="181" y="169"/>
                </a:cubicBezTo>
                <a:cubicBezTo>
                  <a:pt x="181" y="169"/>
                  <a:pt x="181" y="169"/>
                  <a:pt x="181" y="169"/>
                </a:cubicBezTo>
                <a:cubicBezTo>
                  <a:pt x="181" y="169"/>
                  <a:pt x="181" y="170"/>
                  <a:pt x="180" y="170"/>
                </a:cubicBezTo>
                <a:cubicBezTo>
                  <a:pt x="180" y="170"/>
                  <a:pt x="180" y="170"/>
                  <a:pt x="180" y="170"/>
                </a:cubicBezTo>
                <a:cubicBezTo>
                  <a:pt x="180" y="171"/>
                  <a:pt x="180" y="170"/>
                  <a:pt x="180" y="171"/>
                </a:cubicBezTo>
                <a:cubicBezTo>
                  <a:pt x="180" y="171"/>
                  <a:pt x="180" y="171"/>
                  <a:pt x="180" y="171"/>
                </a:cubicBezTo>
                <a:cubicBezTo>
                  <a:pt x="180" y="171"/>
                  <a:pt x="180" y="171"/>
                  <a:pt x="181" y="171"/>
                </a:cubicBezTo>
                <a:cubicBezTo>
                  <a:pt x="181" y="171"/>
                  <a:pt x="181" y="170"/>
                  <a:pt x="181" y="170"/>
                </a:cubicBezTo>
                <a:cubicBezTo>
                  <a:pt x="181" y="170"/>
                  <a:pt x="181" y="169"/>
                  <a:pt x="181" y="169"/>
                </a:cubicBezTo>
                <a:cubicBezTo>
                  <a:pt x="181" y="170"/>
                  <a:pt x="181" y="170"/>
                  <a:pt x="181" y="171"/>
                </a:cubicBezTo>
                <a:cubicBezTo>
                  <a:pt x="181" y="171"/>
                  <a:pt x="181" y="172"/>
                  <a:pt x="181" y="172"/>
                </a:cubicBezTo>
                <a:cubicBezTo>
                  <a:pt x="181" y="171"/>
                  <a:pt x="181" y="171"/>
                  <a:pt x="181" y="171"/>
                </a:cubicBezTo>
                <a:cubicBezTo>
                  <a:pt x="181" y="170"/>
                  <a:pt x="181" y="170"/>
                  <a:pt x="182" y="170"/>
                </a:cubicBezTo>
                <a:close/>
                <a:moveTo>
                  <a:pt x="180" y="171"/>
                </a:moveTo>
                <a:cubicBezTo>
                  <a:pt x="180" y="172"/>
                  <a:pt x="181" y="172"/>
                  <a:pt x="181" y="172"/>
                </a:cubicBezTo>
                <a:cubicBezTo>
                  <a:pt x="181" y="172"/>
                  <a:pt x="181" y="171"/>
                  <a:pt x="180" y="171"/>
                </a:cubicBezTo>
                <a:close/>
                <a:moveTo>
                  <a:pt x="180" y="162"/>
                </a:moveTo>
                <a:cubicBezTo>
                  <a:pt x="180" y="162"/>
                  <a:pt x="180" y="162"/>
                  <a:pt x="180" y="161"/>
                </a:cubicBezTo>
                <a:cubicBezTo>
                  <a:pt x="180" y="161"/>
                  <a:pt x="180" y="161"/>
                  <a:pt x="180" y="161"/>
                </a:cubicBezTo>
                <a:cubicBezTo>
                  <a:pt x="180" y="161"/>
                  <a:pt x="180" y="161"/>
                  <a:pt x="180" y="161"/>
                </a:cubicBezTo>
                <a:cubicBezTo>
                  <a:pt x="180" y="162"/>
                  <a:pt x="180" y="162"/>
                  <a:pt x="180" y="162"/>
                </a:cubicBezTo>
                <a:close/>
                <a:moveTo>
                  <a:pt x="180" y="166"/>
                </a:moveTo>
                <a:cubicBezTo>
                  <a:pt x="180" y="166"/>
                  <a:pt x="179" y="166"/>
                  <a:pt x="179" y="165"/>
                </a:cubicBezTo>
                <a:cubicBezTo>
                  <a:pt x="179" y="166"/>
                  <a:pt x="179" y="166"/>
                  <a:pt x="179" y="166"/>
                </a:cubicBezTo>
                <a:cubicBezTo>
                  <a:pt x="179" y="166"/>
                  <a:pt x="179" y="166"/>
                  <a:pt x="180" y="166"/>
                </a:cubicBezTo>
                <a:close/>
                <a:moveTo>
                  <a:pt x="179" y="168"/>
                </a:moveTo>
                <a:cubicBezTo>
                  <a:pt x="179" y="168"/>
                  <a:pt x="179" y="168"/>
                  <a:pt x="180" y="168"/>
                </a:cubicBezTo>
                <a:cubicBezTo>
                  <a:pt x="179" y="168"/>
                  <a:pt x="179" y="167"/>
                  <a:pt x="179" y="167"/>
                </a:cubicBezTo>
                <a:cubicBezTo>
                  <a:pt x="179" y="168"/>
                  <a:pt x="179" y="168"/>
                  <a:pt x="179" y="168"/>
                </a:cubicBezTo>
                <a:close/>
                <a:moveTo>
                  <a:pt x="180" y="161"/>
                </a:moveTo>
                <a:cubicBezTo>
                  <a:pt x="180" y="160"/>
                  <a:pt x="180" y="161"/>
                  <a:pt x="180" y="160"/>
                </a:cubicBezTo>
                <a:cubicBezTo>
                  <a:pt x="180" y="160"/>
                  <a:pt x="180" y="160"/>
                  <a:pt x="180" y="160"/>
                </a:cubicBezTo>
                <a:cubicBezTo>
                  <a:pt x="180" y="160"/>
                  <a:pt x="180" y="160"/>
                  <a:pt x="180" y="160"/>
                </a:cubicBezTo>
                <a:cubicBezTo>
                  <a:pt x="180" y="160"/>
                  <a:pt x="180" y="159"/>
                  <a:pt x="180" y="159"/>
                </a:cubicBezTo>
                <a:cubicBezTo>
                  <a:pt x="180" y="160"/>
                  <a:pt x="180" y="160"/>
                  <a:pt x="179" y="160"/>
                </a:cubicBezTo>
                <a:cubicBezTo>
                  <a:pt x="179" y="160"/>
                  <a:pt x="179" y="160"/>
                  <a:pt x="180" y="161"/>
                </a:cubicBezTo>
                <a:close/>
                <a:moveTo>
                  <a:pt x="180" y="155"/>
                </a:moveTo>
                <a:cubicBezTo>
                  <a:pt x="180" y="156"/>
                  <a:pt x="180" y="155"/>
                  <a:pt x="180" y="155"/>
                </a:cubicBezTo>
                <a:cubicBezTo>
                  <a:pt x="180" y="155"/>
                  <a:pt x="180" y="156"/>
                  <a:pt x="180" y="156"/>
                </a:cubicBezTo>
                <a:cubicBezTo>
                  <a:pt x="180" y="156"/>
                  <a:pt x="180" y="156"/>
                  <a:pt x="180" y="156"/>
                </a:cubicBezTo>
                <a:cubicBezTo>
                  <a:pt x="180" y="156"/>
                  <a:pt x="181" y="155"/>
                  <a:pt x="180" y="155"/>
                </a:cubicBezTo>
                <a:close/>
                <a:moveTo>
                  <a:pt x="180" y="157"/>
                </a:moveTo>
                <a:cubicBezTo>
                  <a:pt x="180" y="158"/>
                  <a:pt x="180" y="158"/>
                  <a:pt x="180" y="158"/>
                </a:cubicBezTo>
                <a:cubicBezTo>
                  <a:pt x="180" y="158"/>
                  <a:pt x="180" y="158"/>
                  <a:pt x="180" y="159"/>
                </a:cubicBezTo>
                <a:cubicBezTo>
                  <a:pt x="180" y="159"/>
                  <a:pt x="180" y="159"/>
                  <a:pt x="180" y="159"/>
                </a:cubicBezTo>
                <a:cubicBezTo>
                  <a:pt x="180" y="159"/>
                  <a:pt x="180" y="159"/>
                  <a:pt x="180" y="159"/>
                </a:cubicBezTo>
                <a:cubicBezTo>
                  <a:pt x="180" y="158"/>
                  <a:pt x="180" y="158"/>
                  <a:pt x="180" y="158"/>
                </a:cubicBezTo>
                <a:cubicBezTo>
                  <a:pt x="180" y="158"/>
                  <a:pt x="180" y="158"/>
                  <a:pt x="180" y="158"/>
                </a:cubicBezTo>
                <a:cubicBezTo>
                  <a:pt x="180" y="158"/>
                  <a:pt x="180" y="157"/>
                  <a:pt x="180" y="157"/>
                </a:cubicBezTo>
                <a:close/>
                <a:moveTo>
                  <a:pt x="181" y="165"/>
                </a:moveTo>
                <a:cubicBezTo>
                  <a:pt x="181" y="165"/>
                  <a:pt x="181" y="166"/>
                  <a:pt x="181" y="166"/>
                </a:cubicBezTo>
                <a:cubicBezTo>
                  <a:pt x="181" y="165"/>
                  <a:pt x="181" y="165"/>
                  <a:pt x="181" y="165"/>
                </a:cubicBezTo>
                <a:close/>
                <a:moveTo>
                  <a:pt x="181" y="159"/>
                </a:moveTo>
                <a:cubicBezTo>
                  <a:pt x="181" y="159"/>
                  <a:pt x="181" y="159"/>
                  <a:pt x="181" y="159"/>
                </a:cubicBezTo>
                <a:cubicBezTo>
                  <a:pt x="181" y="159"/>
                  <a:pt x="181" y="159"/>
                  <a:pt x="181" y="159"/>
                </a:cubicBezTo>
                <a:close/>
                <a:moveTo>
                  <a:pt x="181" y="161"/>
                </a:moveTo>
                <a:cubicBezTo>
                  <a:pt x="181" y="161"/>
                  <a:pt x="181" y="161"/>
                  <a:pt x="181" y="161"/>
                </a:cubicBezTo>
                <a:cubicBezTo>
                  <a:pt x="181" y="161"/>
                  <a:pt x="181" y="161"/>
                  <a:pt x="181" y="161"/>
                </a:cubicBezTo>
                <a:cubicBezTo>
                  <a:pt x="181" y="161"/>
                  <a:pt x="181" y="161"/>
                  <a:pt x="181" y="161"/>
                </a:cubicBezTo>
                <a:close/>
                <a:moveTo>
                  <a:pt x="180" y="161"/>
                </a:moveTo>
                <a:cubicBezTo>
                  <a:pt x="180" y="162"/>
                  <a:pt x="181" y="162"/>
                  <a:pt x="181" y="162"/>
                </a:cubicBezTo>
                <a:cubicBezTo>
                  <a:pt x="181" y="162"/>
                  <a:pt x="181" y="161"/>
                  <a:pt x="180" y="161"/>
                </a:cubicBezTo>
                <a:close/>
                <a:moveTo>
                  <a:pt x="182" y="165"/>
                </a:moveTo>
                <a:cubicBezTo>
                  <a:pt x="182" y="165"/>
                  <a:pt x="182" y="166"/>
                  <a:pt x="182" y="166"/>
                </a:cubicBezTo>
                <a:cubicBezTo>
                  <a:pt x="182" y="165"/>
                  <a:pt x="182" y="165"/>
                  <a:pt x="181" y="165"/>
                </a:cubicBezTo>
                <a:cubicBezTo>
                  <a:pt x="181" y="165"/>
                  <a:pt x="181" y="166"/>
                  <a:pt x="182" y="165"/>
                </a:cubicBezTo>
                <a:close/>
                <a:moveTo>
                  <a:pt x="182" y="166"/>
                </a:moveTo>
                <a:cubicBezTo>
                  <a:pt x="182" y="166"/>
                  <a:pt x="182" y="166"/>
                  <a:pt x="182" y="166"/>
                </a:cubicBezTo>
                <a:cubicBezTo>
                  <a:pt x="182" y="166"/>
                  <a:pt x="183" y="166"/>
                  <a:pt x="182" y="166"/>
                </a:cubicBezTo>
                <a:cubicBezTo>
                  <a:pt x="182" y="166"/>
                  <a:pt x="182" y="166"/>
                  <a:pt x="182" y="166"/>
                </a:cubicBezTo>
                <a:close/>
                <a:moveTo>
                  <a:pt x="182" y="170"/>
                </a:moveTo>
                <a:cubicBezTo>
                  <a:pt x="182" y="170"/>
                  <a:pt x="182" y="170"/>
                  <a:pt x="182" y="170"/>
                </a:cubicBezTo>
                <a:cubicBezTo>
                  <a:pt x="182" y="170"/>
                  <a:pt x="182" y="170"/>
                  <a:pt x="182" y="170"/>
                </a:cubicBezTo>
                <a:cubicBezTo>
                  <a:pt x="182" y="170"/>
                  <a:pt x="182" y="170"/>
                  <a:pt x="182" y="170"/>
                </a:cubicBezTo>
                <a:close/>
                <a:moveTo>
                  <a:pt x="182" y="162"/>
                </a:moveTo>
                <a:cubicBezTo>
                  <a:pt x="183" y="162"/>
                  <a:pt x="183" y="162"/>
                  <a:pt x="182" y="162"/>
                </a:cubicBezTo>
                <a:cubicBezTo>
                  <a:pt x="182" y="162"/>
                  <a:pt x="182" y="162"/>
                  <a:pt x="182" y="162"/>
                </a:cubicBezTo>
                <a:close/>
                <a:moveTo>
                  <a:pt x="182" y="165"/>
                </a:moveTo>
                <a:cubicBezTo>
                  <a:pt x="182" y="165"/>
                  <a:pt x="182" y="165"/>
                  <a:pt x="182" y="165"/>
                </a:cubicBezTo>
                <a:cubicBezTo>
                  <a:pt x="182" y="165"/>
                  <a:pt x="183" y="164"/>
                  <a:pt x="182" y="164"/>
                </a:cubicBezTo>
                <a:cubicBezTo>
                  <a:pt x="182" y="165"/>
                  <a:pt x="182" y="165"/>
                  <a:pt x="182" y="165"/>
                </a:cubicBezTo>
                <a:close/>
                <a:moveTo>
                  <a:pt x="182" y="161"/>
                </a:moveTo>
                <a:cubicBezTo>
                  <a:pt x="182" y="161"/>
                  <a:pt x="181" y="162"/>
                  <a:pt x="182" y="162"/>
                </a:cubicBezTo>
                <a:cubicBezTo>
                  <a:pt x="182" y="161"/>
                  <a:pt x="182" y="161"/>
                  <a:pt x="182" y="161"/>
                </a:cubicBezTo>
                <a:cubicBezTo>
                  <a:pt x="182" y="161"/>
                  <a:pt x="182" y="161"/>
                  <a:pt x="182" y="161"/>
                </a:cubicBezTo>
                <a:close/>
                <a:moveTo>
                  <a:pt x="181" y="163"/>
                </a:moveTo>
                <a:cubicBezTo>
                  <a:pt x="181" y="163"/>
                  <a:pt x="181" y="163"/>
                  <a:pt x="181" y="164"/>
                </a:cubicBezTo>
                <a:cubicBezTo>
                  <a:pt x="181" y="163"/>
                  <a:pt x="182" y="163"/>
                  <a:pt x="181" y="163"/>
                </a:cubicBezTo>
                <a:close/>
                <a:moveTo>
                  <a:pt x="181" y="154"/>
                </a:moveTo>
                <a:cubicBezTo>
                  <a:pt x="181" y="153"/>
                  <a:pt x="182" y="153"/>
                  <a:pt x="181" y="153"/>
                </a:cubicBezTo>
                <a:cubicBezTo>
                  <a:pt x="181" y="153"/>
                  <a:pt x="181" y="153"/>
                  <a:pt x="181" y="153"/>
                </a:cubicBezTo>
                <a:cubicBezTo>
                  <a:pt x="181" y="153"/>
                  <a:pt x="181" y="153"/>
                  <a:pt x="181" y="154"/>
                </a:cubicBezTo>
                <a:close/>
                <a:moveTo>
                  <a:pt x="181" y="157"/>
                </a:moveTo>
                <a:cubicBezTo>
                  <a:pt x="180" y="157"/>
                  <a:pt x="180" y="157"/>
                  <a:pt x="180" y="157"/>
                </a:cubicBezTo>
                <a:cubicBezTo>
                  <a:pt x="181" y="157"/>
                  <a:pt x="181" y="158"/>
                  <a:pt x="181" y="157"/>
                </a:cubicBezTo>
                <a:cubicBezTo>
                  <a:pt x="181" y="157"/>
                  <a:pt x="181" y="157"/>
                  <a:pt x="181" y="157"/>
                </a:cubicBezTo>
                <a:cubicBezTo>
                  <a:pt x="181" y="157"/>
                  <a:pt x="181" y="157"/>
                  <a:pt x="181" y="157"/>
                </a:cubicBezTo>
                <a:cubicBezTo>
                  <a:pt x="181" y="157"/>
                  <a:pt x="181" y="157"/>
                  <a:pt x="181" y="157"/>
                </a:cubicBezTo>
                <a:close/>
                <a:moveTo>
                  <a:pt x="180" y="153"/>
                </a:moveTo>
                <a:cubicBezTo>
                  <a:pt x="180" y="153"/>
                  <a:pt x="180" y="153"/>
                  <a:pt x="180" y="153"/>
                </a:cubicBezTo>
                <a:cubicBezTo>
                  <a:pt x="180" y="153"/>
                  <a:pt x="180" y="154"/>
                  <a:pt x="180" y="154"/>
                </a:cubicBezTo>
                <a:cubicBezTo>
                  <a:pt x="180" y="154"/>
                  <a:pt x="181" y="153"/>
                  <a:pt x="180" y="153"/>
                </a:cubicBezTo>
                <a:close/>
                <a:moveTo>
                  <a:pt x="180" y="152"/>
                </a:moveTo>
                <a:cubicBezTo>
                  <a:pt x="180" y="152"/>
                  <a:pt x="180" y="153"/>
                  <a:pt x="180" y="153"/>
                </a:cubicBezTo>
                <a:cubicBezTo>
                  <a:pt x="180" y="152"/>
                  <a:pt x="180" y="152"/>
                  <a:pt x="180" y="152"/>
                </a:cubicBezTo>
                <a:cubicBezTo>
                  <a:pt x="180" y="152"/>
                  <a:pt x="180" y="152"/>
                  <a:pt x="180" y="152"/>
                </a:cubicBezTo>
                <a:close/>
                <a:moveTo>
                  <a:pt x="180" y="154"/>
                </a:moveTo>
                <a:cubicBezTo>
                  <a:pt x="180" y="154"/>
                  <a:pt x="180" y="153"/>
                  <a:pt x="180" y="153"/>
                </a:cubicBezTo>
                <a:cubicBezTo>
                  <a:pt x="180" y="153"/>
                  <a:pt x="179" y="154"/>
                  <a:pt x="180" y="154"/>
                </a:cubicBezTo>
                <a:close/>
                <a:moveTo>
                  <a:pt x="179" y="155"/>
                </a:moveTo>
                <a:cubicBezTo>
                  <a:pt x="179" y="155"/>
                  <a:pt x="179" y="155"/>
                  <a:pt x="179" y="155"/>
                </a:cubicBezTo>
                <a:cubicBezTo>
                  <a:pt x="179" y="155"/>
                  <a:pt x="180" y="155"/>
                  <a:pt x="180" y="155"/>
                </a:cubicBezTo>
                <a:cubicBezTo>
                  <a:pt x="180" y="155"/>
                  <a:pt x="180" y="155"/>
                  <a:pt x="180" y="154"/>
                </a:cubicBezTo>
                <a:cubicBezTo>
                  <a:pt x="180" y="154"/>
                  <a:pt x="180" y="155"/>
                  <a:pt x="179" y="155"/>
                </a:cubicBezTo>
                <a:close/>
                <a:moveTo>
                  <a:pt x="179" y="157"/>
                </a:moveTo>
                <a:cubicBezTo>
                  <a:pt x="179" y="157"/>
                  <a:pt x="179" y="156"/>
                  <a:pt x="179" y="157"/>
                </a:cubicBezTo>
                <a:cubicBezTo>
                  <a:pt x="179" y="156"/>
                  <a:pt x="179" y="156"/>
                  <a:pt x="179" y="156"/>
                </a:cubicBezTo>
                <a:cubicBezTo>
                  <a:pt x="179" y="156"/>
                  <a:pt x="179" y="156"/>
                  <a:pt x="179" y="156"/>
                </a:cubicBezTo>
                <a:cubicBezTo>
                  <a:pt x="179" y="156"/>
                  <a:pt x="179" y="157"/>
                  <a:pt x="179" y="157"/>
                </a:cubicBezTo>
                <a:close/>
                <a:moveTo>
                  <a:pt x="179" y="160"/>
                </a:moveTo>
                <a:cubicBezTo>
                  <a:pt x="179" y="160"/>
                  <a:pt x="179" y="160"/>
                  <a:pt x="179" y="160"/>
                </a:cubicBezTo>
                <a:cubicBezTo>
                  <a:pt x="179" y="160"/>
                  <a:pt x="179" y="160"/>
                  <a:pt x="179" y="160"/>
                </a:cubicBezTo>
                <a:cubicBezTo>
                  <a:pt x="179" y="160"/>
                  <a:pt x="179" y="160"/>
                  <a:pt x="179" y="160"/>
                </a:cubicBezTo>
                <a:close/>
                <a:moveTo>
                  <a:pt x="179" y="162"/>
                </a:moveTo>
                <a:cubicBezTo>
                  <a:pt x="179" y="162"/>
                  <a:pt x="179" y="162"/>
                  <a:pt x="179" y="162"/>
                </a:cubicBezTo>
                <a:cubicBezTo>
                  <a:pt x="179" y="162"/>
                  <a:pt x="179" y="161"/>
                  <a:pt x="179" y="161"/>
                </a:cubicBezTo>
                <a:cubicBezTo>
                  <a:pt x="179" y="162"/>
                  <a:pt x="179" y="162"/>
                  <a:pt x="179" y="162"/>
                </a:cubicBezTo>
                <a:close/>
                <a:moveTo>
                  <a:pt x="178" y="163"/>
                </a:moveTo>
                <a:cubicBezTo>
                  <a:pt x="178" y="163"/>
                  <a:pt x="178" y="162"/>
                  <a:pt x="178" y="162"/>
                </a:cubicBezTo>
                <a:cubicBezTo>
                  <a:pt x="178" y="163"/>
                  <a:pt x="178" y="163"/>
                  <a:pt x="178" y="163"/>
                </a:cubicBezTo>
                <a:close/>
                <a:moveTo>
                  <a:pt x="178" y="162"/>
                </a:moveTo>
                <a:cubicBezTo>
                  <a:pt x="178" y="162"/>
                  <a:pt x="177" y="162"/>
                  <a:pt x="177" y="163"/>
                </a:cubicBezTo>
                <a:cubicBezTo>
                  <a:pt x="178" y="163"/>
                  <a:pt x="178" y="163"/>
                  <a:pt x="178" y="163"/>
                </a:cubicBezTo>
                <a:cubicBezTo>
                  <a:pt x="178" y="162"/>
                  <a:pt x="178" y="162"/>
                  <a:pt x="178" y="162"/>
                </a:cubicBezTo>
                <a:cubicBezTo>
                  <a:pt x="178" y="162"/>
                  <a:pt x="178" y="162"/>
                  <a:pt x="178" y="162"/>
                </a:cubicBezTo>
                <a:close/>
                <a:moveTo>
                  <a:pt x="177" y="161"/>
                </a:moveTo>
                <a:cubicBezTo>
                  <a:pt x="177" y="161"/>
                  <a:pt x="177" y="161"/>
                  <a:pt x="177" y="161"/>
                </a:cubicBezTo>
                <a:cubicBezTo>
                  <a:pt x="177" y="161"/>
                  <a:pt x="178" y="160"/>
                  <a:pt x="177" y="160"/>
                </a:cubicBezTo>
                <a:cubicBezTo>
                  <a:pt x="177" y="161"/>
                  <a:pt x="177" y="161"/>
                  <a:pt x="177" y="161"/>
                </a:cubicBezTo>
                <a:close/>
                <a:moveTo>
                  <a:pt x="177" y="163"/>
                </a:moveTo>
                <a:cubicBezTo>
                  <a:pt x="177" y="164"/>
                  <a:pt x="178" y="164"/>
                  <a:pt x="178" y="164"/>
                </a:cubicBezTo>
                <a:cubicBezTo>
                  <a:pt x="178" y="164"/>
                  <a:pt x="177" y="164"/>
                  <a:pt x="177" y="165"/>
                </a:cubicBezTo>
                <a:cubicBezTo>
                  <a:pt x="178" y="165"/>
                  <a:pt x="178" y="165"/>
                  <a:pt x="178" y="165"/>
                </a:cubicBezTo>
                <a:cubicBezTo>
                  <a:pt x="178" y="165"/>
                  <a:pt x="178" y="165"/>
                  <a:pt x="178" y="165"/>
                </a:cubicBezTo>
                <a:cubicBezTo>
                  <a:pt x="178" y="164"/>
                  <a:pt x="178" y="164"/>
                  <a:pt x="178" y="164"/>
                </a:cubicBezTo>
                <a:cubicBezTo>
                  <a:pt x="178" y="164"/>
                  <a:pt x="178" y="163"/>
                  <a:pt x="178" y="163"/>
                </a:cubicBezTo>
                <a:cubicBezTo>
                  <a:pt x="178" y="164"/>
                  <a:pt x="178" y="163"/>
                  <a:pt x="178" y="164"/>
                </a:cubicBezTo>
                <a:cubicBezTo>
                  <a:pt x="178" y="164"/>
                  <a:pt x="178" y="164"/>
                  <a:pt x="178" y="164"/>
                </a:cubicBezTo>
                <a:cubicBezTo>
                  <a:pt x="178" y="164"/>
                  <a:pt x="178" y="164"/>
                  <a:pt x="178" y="164"/>
                </a:cubicBezTo>
                <a:cubicBezTo>
                  <a:pt x="178" y="164"/>
                  <a:pt x="177" y="164"/>
                  <a:pt x="177" y="163"/>
                </a:cubicBezTo>
                <a:cubicBezTo>
                  <a:pt x="177" y="163"/>
                  <a:pt x="177" y="163"/>
                  <a:pt x="177" y="164"/>
                </a:cubicBezTo>
                <a:cubicBezTo>
                  <a:pt x="177" y="164"/>
                  <a:pt x="177" y="163"/>
                  <a:pt x="177" y="163"/>
                </a:cubicBezTo>
                <a:close/>
                <a:moveTo>
                  <a:pt x="178" y="164"/>
                </a:moveTo>
                <a:cubicBezTo>
                  <a:pt x="178" y="165"/>
                  <a:pt x="178" y="165"/>
                  <a:pt x="178" y="165"/>
                </a:cubicBezTo>
                <a:cubicBezTo>
                  <a:pt x="178" y="165"/>
                  <a:pt x="177" y="165"/>
                  <a:pt x="177" y="165"/>
                </a:cubicBezTo>
                <a:cubicBezTo>
                  <a:pt x="177" y="165"/>
                  <a:pt x="177" y="165"/>
                  <a:pt x="178" y="166"/>
                </a:cubicBezTo>
                <a:cubicBezTo>
                  <a:pt x="178" y="166"/>
                  <a:pt x="178" y="165"/>
                  <a:pt x="178" y="166"/>
                </a:cubicBezTo>
                <a:cubicBezTo>
                  <a:pt x="178" y="166"/>
                  <a:pt x="178" y="166"/>
                  <a:pt x="178" y="166"/>
                </a:cubicBezTo>
                <a:cubicBezTo>
                  <a:pt x="178" y="166"/>
                  <a:pt x="178" y="166"/>
                  <a:pt x="178" y="166"/>
                </a:cubicBezTo>
                <a:cubicBezTo>
                  <a:pt x="178" y="166"/>
                  <a:pt x="178" y="167"/>
                  <a:pt x="178" y="167"/>
                </a:cubicBezTo>
                <a:cubicBezTo>
                  <a:pt x="178" y="167"/>
                  <a:pt x="178" y="166"/>
                  <a:pt x="178" y="166"/>
                </a:cubicBezTo>
                <a:cubicBezTo>
                  <a:pt x="178" y="166"/>
                  <a:pt x="178" y="166"/>
                  <a:pt x="178" y="166"/>
                </a:cubicBezTo>
                <a:cubicBezTo>
                  <a:pt x="178" y="166"/>
                  <a:pt x="179" y="165"/>
                  <a:pt x="178" y="164"/>
                </a:cubicBezTo>
                <a:close/>
                <a:moveTo>
                  <a:pt x="178" y="169"/>
                </a:moveTo>
                <a:cubicBezTo>
                  <a:pt x="178" y="169"/>
                  <a:pt x="178" y="170"/>
                  <a:pt x="178" y="169"/>
                </a:cubicBezTo>
                <a:cubicBezTo>
                  <a:pt x="178" y="169"/>
                  <a:pt x="178" y="168"/>
                  <a:pt x="178" y="168"/>
                </a:cubicBezTo>
                <a:cubicBezTo>
                  <a:pt x="178" y="169"/>
                  <a:pt x="177" y="169"/>
                  <a:pt x="177" y="170"/>
                </a:cubicBezTo>
                <a:cubicBezTo>
                  <a:pt x="177" y="169"/>
                  <a:pt x="177" y="170"/>
                  <a:pt x="177" y="170"/>
                </a:cubicBezTo>
                <a:cubicBezTo>
                  <a:pt x="177" y="170"/>
                  <a:pt x="177" y="170"/>
                  <a:pt x="177" y="170"/>
                </a:cubicBezTo>
                <a:cubicBezTo>
                  <a:pt x="177" y="170"/>
                  <a:pt x="177" y="170"/>
                  <a:pt x="177" y="170"/>
                </a:cubicBezTo>
                <a:cubicBezTo>
                  <a:pt x="177" y="170"/>
                  <a:pt x="177" y="170"/>
                  <a:pt x="177" y="170"/>
                </a:cubicBezTo>
                <a:cubicBezTo>
                  <a:pt x="177" y="170"/>
                  <a:pt x="177" y="170"/>
                  <a:pt x="177" y="171"/>
                </a:cubicBezTo>
                <a:cubicBezTo>
                  <a:pt x="177" y="170"/>
                  <a:pt x="178" y="170"/>
                  <a:pt x="177" y="170"/>
                </a:cubicBezTo>
                <a:cubicBezTo>
                  <a:pt x="178" y="170"/>
                  <a:pt x="178" y="169"/>
                  <a:pt x="178" y="169"/>
                </a:cubicBezTo>
                <a:close/>
                <a:moveTo>
                  <a:pt x="177" y="175"/>
                </a:moveTo>
                <a:cubicBezTo>
                  <a:pt x="177" y="175"/>
                  <a:pt x="177" y="175"/>
                  <a:pt x="177" y="174"/>
                </a:cubicBezTo>
                <a:cubicBezTo>
                  <a:pt x="177" y="174"/>
                  <a:pt x="177" y="174"/>
                  <a:pt x="177" y="174"/>
                </a:cubicBezTo>
                <a:cubicBezTo>
                  <a:pt x="177" y="174"/>
                  <a:pt x="177" y="174"/>
                  <a:pt x="177" y="174"/>
                </a:cubicBezTo>
                <a:cubicBezTo>
                  <a:pt x="177" y="174"/>
                  <a:pt x="177" y="175"/>
                  <a:pt x="177" y="175"/>
                </a:cubicBezTo>
                <a:close/>
                <a:moveTo>
                  <a:pt x="176" y="171"/>
                </a:moveTo>
                <a:cubicBezTo>
                  <a:pt x="176" y="171"/>
                  <a:pt x="176" y="171"/>
                  <a:pt x="177" y="171"/>
                </a:cubicBezTo>
                <a:cubicBezTo>
                  <a:pt x="177" y="171"/>
                  <a:pt x="177" y="172"/>
                  <a:pt x="177" y="172"/>
                </a:cubicBezTo>
                <a:cubicBezTo>
                  <a:pt x="177" y="172"/>
                  <a:pt x="177" y="172"/>
                  <a:pt x="177" y="172"/>
                </a:cubicBezTo>
                <a:cubicBezTo>
                  <a:pt x="177" y="172"/>
                  <a:pt x="177" y="171"/>
                  <a:pt x="176" y="170"/>
                </a:cubicBezTo>
                <a:cubicBezTo>
                  <a:pt x="176" y="170"/>
                  <a:pt x="176" y="170"/>
                  <a:pt x="176" y="170"/>
                </a:cubicBezTo>
                <a:cubicBezTo>
                  <a:pt x="176" y="170"/>
                  <a:pt x="176" y="170"/>
                  <a:pt x="176" y="170"/>
                </a:cubicBezTo>
                <a:cubicBezTo>
                  <a:pt x="177" y="170"/>
                  <a:pt x="176" y="170"/>
                  <a:pt x="176" y="169"/>
                </a:cubicBezTo>
                <a:cubicBezTo>
                  <a:pt x="177" y="169"/>
                  <a:pt x="177" y="169"/>
                  <a:pt x="177" y="169"/>
                </a:cubicBezTo>
                <a:cubicBezTo>
                  <a:pt x="177" y="169"/>
                  <a:pt x="177" y="169"/>
                  <a:pt x="177" y="169"/>
                </a:cubicBezTo>
                <a:cubicBezTo>
                  <a:pt x="177" y="169"/>
                  <a:pt x="176" y="169"/>
                  <a:pt x="176" y="169"/>
                </a:cubicBezTo>
                <a:cubicBezTo>
                  <a:pt x="176" y="169"/>
                  <a:pt x="176" y="170"/>
                  <a:pt x="176" y="170"/>
                </a:cubicBezTo>
                <a:cubicBezTo>
                  <a:pt x="176" y="170"/>
                  <a:pt x="176" y="170"/>
                  <a:pt x="176" y="171"/>
                </a:cubicBezTo>
                <a:cubicBezTo>
                  <a:pt x="176" y="171"/>
                  <a:pt x="176" y="171"/>
                  <a:pt x="176" y="171"/>
                </a:cubicBezTo>
                <a:cubicBezTo>
                  <a:pt x="176" y="171"/>
                  <a:pt x="176" y="171"/>
                  <a:pt x="176" y="171"/>
                </a:cubicBezTo>
                <a:cubicBezTo>
                  <a:pt x="176" y="171"/>
                  <a:pt x="176" y="171"/>
                  <a:pt x="176" y="171"/>
                </a:cubicBezTo>
                <a:cubicBezTo>
                  <a:pt x="176" y="171"/>
                  <a:pt x="176" y="171"/>
                  <a:pt x="176" y="171"/>
                </a:cubicBezTo>
                <a:cubicBezTo>
                  <a:pt x="176" y="171"/>
                  <a:pt x="176" y="171"/>
                  <a:pt x="176" y="171"/>
                </a:cubicBezTo>
                <a:close/>
                <a:moveTo>
                  <a:pt x="176" y="173"/>
                </a:moveTo>
                <a:cubicBezTo>
                  <a:pt x="176" y="173"/>
                  <a:pt x="176" y="173"/>
                  <a:pt x="176" y="173"/>
                </a:cubicBezTo>
                <a:cubicBezTo>
                  <a:pt x="176" y="173"/>
                  <a:pt x="176" y="173"/>
                  <a:pt x="176" y="173"/>
                </a:cubicBezTo>
                <a:close/>
                <a:moveTo>
                  <a:pt x="175" y="170"/>
                </a:moveTo>
                <a:cubicBezTo>
                  <a:pt x="176" y="170"/>
                  <a:pt x="176" y="169"/>
                  <a:pt x="175" y="169"/>
                </a:cubicBezTo>
                <a:cubicBezTo>
                  <a:pt x="175" y="170"/>
                  <a:pt x="175" y="170"/>
                  <a:pt x="175" y="170"/>
                </a:cubicBezTo>
                <a:close/>
                <a:moveTo>
                  <a:pt x="175" y="172"/>
                </a:moveTo>
                <a:cubicBezTo>
                  <a:pt x="175" y="172"/>
                  <a:pt x="175" y="172"/>
                  <a:pt x="175" y="172"/>
                </a:cubicBezTo>
                <a:cubicBezTo>
                  <a:pt x="176" y="172"/>
                  <a:pt x="176" y="172"/>
                  <a:pt x="176" y="172"/>
                </a:cubicBezTo>
                <a:cubicBezTo>
                  <a:pt x="176" y="172"/>
                  <a:pt x="176" y="172"/>
                  <a:pt x="176" y="172"/>
                </a:cubicBezTo>
                <a:cubicBezTo>
                  <a:pt x="176" y="172"/>
                  <a:pt x="175" y="172"/>
                  <a:pt x="175" y="172"/>
                </a:cubicBezTo>
                <a:close/>
                <a:moveTo>
                  <a:pt x="176" y="167"/>
                </a:moveTo>
                <a:cubicBezTo>
                  <a:pt x="176" y="167"/>
                  <a:pt x="176" y="167"/>
                  <a:pt x="176" y="167"/>
                </a:cubicBezTo>
                <a:cubicBezTo>
                  <a:pt x="177" y="167"/>
                  <a:pt x="177" y="166"/>
                  <a:pt x="176" y="166"/>
                </a:cubicBezTo>
                <a:cubicBezTo>
                  <a:pt x="176" y="167"/>
                  <a:pt x="176" y="167"/>
                  <a:pt x="176" y="167"/>
                </a:cubicBezTo>
                <a:close/>
                <a:moveTo>
                  <a:pt x="176" y="173"/>
                </a:moveTo>
                <a:cubicBezTo>
                  <a:pt x="177" y="173"/>
                  <a:pt x="177" y="172"/>
                  <a:pt x="177" y="172"/>
                </a:cubicBezTo>
                <a:cubicBezTo>
                  <a:pt x="177" y="172"/>
                  <a:pt x="177" y="172"/>
                  <a:pt x="176" y="172"/>
                </a:cubicBezTo>
                <a:cubicBezTo>
                  <a:pt x="176" y="173"/>
                  <a:pt x="176" y="173"/>
                  <a:pt x="176" y="173"/>
                </a:cubicBezTo>
                <a:close/>
                <a:moveTo>
                  <a:pt x="177" y="151"/>
                </a:moveTo>
                <a:cubicBezTo>
                  <a:pt x="177" y="151"/>
                  <a:pt x="177" y="151"/>
                  <a:pt x="177" y="151"/>
                </a:cubicBezTo>
                <a:cubicBezTo>
                  <a:pt x="177" y="151"/>
                  <a:pt x="177" y="151"/>
                  <a:pt x="176" y="151"/>
                </a:cubicBezTo>
                <a:cubicBezTo>
                  <a:pt x="176" y="151"/>
                  <a:pt x="177" y="151"/>
                  <a:pt x="177" y="151"/>
                </a:cubicBezTo>
                <a:close/>
                <a:moveTo>
                  <a:pt x="176" y="151"/>
                </a:moveTo>
                <a:cubicBezTo>
                  <a:pt x="176" y="151"/>
                  <a:pt x="176" y="151"/>
                  <a:pt x="176" y="151"/>
                </a:cubicBezTo>
                <a:cubicBezTo>
                  <a:pt x="176" y="151"/>
                  <a:pt x="176" y="151"/>
                  <a:pt x="176" y="151"/>
                </a:cubicBezTo>
                <a:cubicBezTo>
                  <a:pt x="176" y="151"/>
                  <a:pt x="176" y="151"/>
                  <a:pt x="176" y="151"/>
                </a:cubicBezTo>
                <a:cubicBezTo>
                  <a:pt x="176" y="151"/>
                  <a:pt x="176" y="152"/>
                  <a:pt x="176" y="152"/>
                </a:cubicBezTo>
                <a:cubicBezTo>
                  <a:pt x="177" y="152"/>
                  <a:pt x="176" y="151"/>
                  <a:pt x="176" y="151"/>
                </a:cubicBezTo>
                <a:cubicBezTo>
                  <a:pt x="176" y="151"/>
                  <a:pt x="176" y="151"/>
                  <a:pt x="176" y="151"/>
                </a:cubicBezTo>
                <a:cubicBezTo>
                  <a:pt x="176" y="151"/>
                  <a:pt x="176" y="151"/>
                  <a:pt x="176" y="151"/>
                </a:cubicBezTo>
                <a:close/>
                <a:moveTo>
                  <a:pt x="176" y="167"/>
                </a:moveTo>
                <a:cubicBezTo>
                  <a:pt x="176" y="167"/>
                  <a:pt x="176" y="167"/>
                  <a:pt x="176" y="167"/>
                </a:cubicBezTo>
                <a:cubicBezTo>
                  <a:pt x="176" y="167"/>
                  <a:pt x="176" y="166"/>
                  <a:pt x="176" y="166"/>
                </a:cubicBezTo>
                <a:cubicBezTo>
                  <a:pt x="176" y="167"/>
                  <a:pt x="176" y="167"/>
                  <a:pt x="176" y="167"/>
                </a:cubicBezTo>
                <a:close/>
                <a:moveTo>
                  <a:pt x="176" y="168"/>
                </a:moveTo>
                <a:cubicBezTo>
                  <a:pt x="176" y="168"/>
                  <a:pt x="176" y="168"/>
                  <a:pt x="176" y="168"/>
                </a:cubicBezTo>
                <a:cubicBezTo>
                  <a:pt x="176" y="168"/>
                  <a:pt x="177" y="168"/>
                  <a:pt x="176" y="168"/>
                </a:cubicBezTo>
                <a:cubicBezTo>
                  <a:pt x="176" y="168"/>
                  <a:pt x="176" y="168"/>
                  <a:pt x="176" y="168"/>
                </a:cubicBezTo>
                <a:cubicBezTo>
                  <a:pt x="176" y="168"/>
                  <a:pt x="176" y="168"/>
                  <a:pt x="176" y="168"/>
                </a:cubicBezTo>
                <a:cubicBezTo>
                  <a:pt x="176" y="168"/>
                  <a:pt x="176" y="168"/>
                  <a:pt x="176" y="168"/>
                </a:cubicBezTo>
                <a:close/>
                <a:moveTo>
                  <a:pt x="176" y="151"/>
                </a:moveTo>
                <a:cubicBezTo>
                  <a:pt x="176" y="151"/>
                  <a:pt x="176" y="151"/>
                  <a:pt x="176" y="151"/>
                </a:cubicBezTo>
                <a:cubicBezTo>
                  <a:pt x="175" y="151"/>
                  <a:pt x="175" y="151"/>
                  <a:pt x="176" y="151"/>
                </a:cubicBezTo>
                <a:close/>
                <a:moveTo>
                  <a:pt x="175" y="153"/>
                </a:moveTo>
                <a:cubicBezTo>
                  <a:pt x="175" y="153"/>
                  <a:pt x="175" y="153"/>
                  <a:pt x="176" y="153"/>
                </a:cubicBezTo>
                <a:cubicBezTo>
                  <a:pt x="176" y="153"/>
                  <a:pt x="176" y="153"/>
                  <a:pt x="176" y="153"/>
                </a:cubicBezTo>
                <a:cubicBezTo>
                  <a:pt x="176" y="153"/>
                  <a:pt x="176" y="153"/>
                  <a:pt x="175" y="153"/>
                </a:cubicBezTo>
                <a:cubicBezTo>
                  <a:pt x="176" y="153"/>
                  <a:pt x="175" y="153"/>
                  <a:pt x="175" y="153"/>
                </a:cubicBezTo>
                <a:close/>
                <a:moveTo>
                  <a:pt x="175" y="166"/>
                </a:moveTo>
                <a:cubicBezTo>
                  <a:pt x="175" y="166"/>
                  <a:pt x="175" y="166"/>
                  <a:pt x="176" y="166"/>
                </a:cubicBezTo>
                <a:cubicBezTo>
                  <a:pt x="176" y="166"/>
                  <a:pt x="176" y="166"/>
                  <a:pt x="176" y="166"/>
                </a:cubicBezTo>
                <a:cubicBezTo>
                  <a:pt x="176" y="165"/>
                  <a:pt x="176" y="165"/>
                  <a:pt x="175" y="165"/>
                </a:cubicBezTo>
                <a:cubicBezTo>
                  <a:pt x="175" y="165"/>
                  <a:pt x="175" y="166"/>
                  <a:pt x="175" y="166"/>
                </a:cubicBezTo>
                <a:close/>
                <a:moveTo>
                  <a:pt x="175" y="169"/>
                </a:moveTo>
                <a:cubicBezTo>
                  <a:pt x="175" y="169"/>
                  <a:pt x="175" y="170"/>
                  <a:pt x="175" y="170"/>
                </a:cubicBezTo>
                <a:cubicBezTo>
                  <a:pt x="175" y="170"/>
                  <a:pt x="175" y="169"/>
                  <a:pt x="175" y="169"/>
                </a:cubicBezTo>
                <a:close/>
                <a:moveTo>
                  <a:pt x="175" y="172"/>
                </a:moveTo>
                <a:cubicBezTo>
                  <a:pt x="175" y="172"/>
                  <a:pt x="175" y="171"/>
                  <a:pt x="175" y="171"/>
                </a:cubicBezTo>
                <a:cubicBezTo>
                  <a:pt x="175" y="171"/>
                  <a:pt x="175" y="171"/>
                  <a:pt x="175" y="172"/>
                </a:cubicBezTo>
                <a:close/>
                <a:moveTo>
                  <a:pt x="175" y="155"/>
                </a:moveTo>
                <a:cubicBezTo>
                  <a:pt x="175" y="155"/>
                  <a:pt x="175" y="155"/>
                  <a:pt x="175" y="155"/>
                </a:cubicBezTo>
                <a:cubicBezTo>
                  <a:pt x="175" y="156"/>
                  <a:pt x="175" y="156"/>
                  <a:pt x="175" y="156"/>
                </a:cubicBezTo>
                <a:cubicBezTo>
                  <a:pt x="175" y="156"/>
                  <a:pt x="175" y="156"/>
                  <a:pt x="175" y="155"/>
                </a:cubicBezTo>
                <a:close/>
                <a:moveTo>
                  <a:pt x="175" y="150"/>
                </a:moveTo>
                <a:cubicBezTo>
                  <a:pt x="175" y="150"/>
                  <a:pt x="175" y="150"/>
                  <a:pt x="175" y="150"/>
                </a:cubicBezTo>
                <a:cubicBezTo>
                  <a:pt x="175" y="150"/>
                  <a:pt x="175" y="150"/>
                  <a:pt x="175" y="150"/>
                </a:cubicBezTo>
                <a:cubicBezTo>
                  <a:pt x="175" y="150"/>
                  <a:pt x="175" y="150"/>
                  <a:pt x="175" y="150"/>
                </a:cubicBezTo>
                <a:cubicBezTo>
                  <a:pt x="174" y="150"/>
                  <a:pt x="175" y="151"/>
                  <a:pt x="175" y="150"/>
                </a:cubicBezTo>
                <a:close/>
                <a:moveTo>
                  <a:pt x="175" y="155"/>
                </a:moveTo>
                <a:cubicBezTo>
                  <a:pt x="175" y="154"/>
                  <a:pt x="175" y="154"/>
                  <a:pt x="175" y="154"/>
                </a:cubicBezTo>
                <a:cubicBezTo>
                  <a:pt x="174" y="154"/>
                  <a:pt x="175" y="155"/>
                  <a:pt x="175" y="155"/>
                </a:cubicBezTo>
                <a:close/>
                <a:moveTo>
                  <a:pt x="174" y="140"/>
                </a:moveTo>
                <a:cubicBezTo>
                  <a:pt x="175" y="140"/>
                  <a:pt x="174" y="140"/>
                  <a:pt x="174" y="140"/>
                </a:cubicBezTo>
                <a:cubicBezTo>
                  <a:pt x="174" y="140"/>
                  <a:pt x="174" y="140"/>
                  <a:pt x="174" y="140"/>
                </a:cubicBezTo>
                <a:close/>
                <a:moveTo>
                  <a:pt x="174" y="148"/>
                </a:moveTo>
                <a:cubicBezTo>
                  <a:pt x="174" y="148"/>
                  <a:pt x="174" y="148"/>
                  <a:pt x="174" y="148"/>
                </a:cubicBezTo>
                <a:cubicBezTo>
                  <a:pt x="174" y="148"/>
                  <a:pt x="174" y="148"/>
                  <a:pt x="174" y="148"/>
                </a:cubicBezTo>
                <a:close/>
                <a:moveTo>
                  <a:pt x="174" y="147"/>
                </a:moveTo>
                <a:cubicBezTo>
                  <a:pt x="174" y="147"/>
                  <a:pt x="174" y="146"/>
                  <a:pt x="174" y="146"/>
                </a:cubicBezTo>
                <a:cubicBezTo>
                  <a:pt x="174" y="147"/>
                  <a:pt x="173" y="147"/>
                  <a:pt x="174" y="147"/>
                </a:cubicBezTo>
                <a:cubicBezTo>
                  <a:pt x="174" y="147"/>
                  <a:pt x="174" y="147"/>
                  <a:pt x="174" y="147"/>
                </a:cubicBezTo>
                <a:cubicBezTo>
                  <a:pt x="174" y="147"/>
                  <a:pt x="174" y="147"/>
                  <a:pt x="174" y="147"/>
                </a:cubicBezTo>
                <a:cubicBezTo>
                  <a:pt x="174" y="147"/>
                  <a:pt x="174" y="147"/>
                  <a:pt x="174" y="147"/>
                </a:cubicBezTo>
                <a:close/>
                <a:moveTo>
                  <a:pt x="174" y="162"/>
                </a:moveTo>
                <a:cubicBezTo>
                  <a:pt x="174" y="162"/>
                  <a:pt x="174" y="162"/>
                  <a:pt x="174" y="162"/>
                </a:cubicBezTo>
                <a:cubicBezTo>
                  <a:pt x="174" y="162"/>
                  <a:pt x="174" y="162"/>
                  <a:pt x="174" y="162"/>
                </a:cubicBezTo>
                <a:cubicBezTo>
                  <a:pt x="173" y="162"/>
                  <a:pt x="174" y="162"/>
                  <a:pt x="174" y="162"/>
                </a:cubicBezTo>
                <a:cubicBezTo>
                  <a:pt x="174" y="162"/>
                  <a:pt x="174" y="162"/>
                  <a:pt x="174" y="162"/>
                </a:cubicBezTo>
                <a:close/>
                <a:moveTo>
                  <a:pt x="173" y="178"/>
                </a:moveTo>
                <a:cubicBezTo>
                  <a:pt x="173" y="177"/>
                  <a:pt x="173" y="177"/>
                  <a:pt x="173" y="177"/>
                </a:cubicBezTo>
                <a:cubicBezTo>
                  <a:pt x="173" y="177"/>
                  <a:pt x="173" y="176"/>
                  <a:pt x="173" y="176"/>
                </a:cubicBezTo>
                <a:cubicBezTo>
                  <a:pt x="173" y="177"/>
                  <a:pt x="173" y="177"/>
                  <a:pt x="173" y="177"/>
                </a:cubicBezTo>
                <a:cubicBezTo>
                  <a:pt x="173" y="177"/>
                  <a:pt x="172" y="177"/>
                  <a:pt x="173" y="178"/>
                </a:cubicBezTo>
                <a:close/>
                <a:moveTo>
                  <a:pt x="173" y="173"/>
                </a:moveTo>
                <a:cubicBezTo>
                  <a:pt x="172" y="173"/>
                  <a:pt x="172" y="174"/>
                  <a:pt x="173" y="174"/>
                </a:cubicBezTo>
                <a:cubicBezTo>
                  <a:pt x="173" y="173"/>
                  <a:pt x="173" y="173"/>
                  <a:pt x="173" y="172"/>
                </a:cubicBezTo>
                <a:cubicBezTo>
                  <a:pt x="172" y="172"/>
                  <a:pt x="172" y="172"/>
                  <a:pt x="172" y="172"/>
                </a:cubicBezTo>
                <a:cubicBezTo>
                  <a:pt x="172" y="172"/>
                  <a:pt x="172" y="173"/>
                  <a:pt x="172" y="173"/>
                </a:cubicBezTo>
                <a:cubicBezTo>
                  <a:pt x="172" y="173"/>
                  <a:pt x="172" y="172"/>
                  <a:pt x="172" y="172"/>
                </a:cubicBezTo>
                <a:cubicBezTo>
                  <a:pt x="172" y="173"/>
                  <a:pt x="173" y="172"/>
                  <a:pt x="173" y="173"/>
                </a:cubicBezTo>
                <a:close/>
                <a:moveTo>
                  <a:pt x="172" y="175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72" y="175"/>
                  <a:pt x="172" y="176"/>
                  <a:pt x="172" y="176"/>
                </a:cubicBezTo>
                <a:cubicBezTo>
                  <a:pt x="172" y="175"/>
                  <a:pt x="172" y="175"/>
                  <a:pt x="172" y="175"/>
                </a:cubicBezTo>
                <a:close/>
                <a:moveTo>
                  <a:pt x="172" y="136"/>
                </a:moveTo>
                <a:cubicBezTo>
                  <a:pt x="172" y="136"/>
                  <a:pt x="172" y="136"/>
                  <a:pt x="172" y="136"/>
                </a:cubicBezTo>
                <a:cubicBezTo>
                  <a:pt x="171" y="136"/>
                  <a:pt x="172" y="136"/>
                  <a:pt x="172" y="136"/>
                </a:cubicBezTo>
                <a:close/>
                <a:moveTo>
                  <a:pt x="172" y="171"/>
                </a:moveTo>
                <a:cubicBezTo>
                  <a:pt x="172" y="171"/>
                  <a:pt x="172" y="171"/>
                  <a:pt x="172" y="171"/>
                </a:cubicBezTo>
                <a:cubicBezTo>
                  <a:pt x="172" y="171"/>
                  <a:pt x="173" y="171"/>
                  <a:pt x="172" y="171"/>
                </a:cubicBezTo>
                <a:cubicBezTo>
                  <a:pt x="172" y="171"/>
                  <a:pt x="172" y="171"/>
                  <a:pt x="172" y="171"/>
                </a:cubicBezTo>
                <a:cubicBezTo>
                  <a:pt x="172" y="171"/>
                  <a:pt x="172" y="171"/>
                  <a:pt x="172" y="171"/>
                </a:cubicBezTo>
                <a:close/>
                <a:moveTo>
                  <a:pt x="173" y="160"/>
                </a:moveTo>
                <a:cubicBezTo>
                  <a:pt x="173" y="159"/>
                  <a:pt x="173" y="159"/>
                  <a:pt x="173" y="159"/>
                </a:cubicBezTo>
                <a:cubicBezTo>
                  <a:pt x="173" y="159"/>
                  <a:pt x="173" y="159"/>
                  <a:pt x="173" y="159"/>
                </a:cubicBezTo>
                <a:cubicBezTo>
                  <a:pt x="173" y="158"/>
                  <a:pt x="173" y="160"/>
                  <a:pt x="173" y="160"/>
                </a:cubicBezTo>
                <a:close/>
                <a:moveTo>
                  <a:pt x="174" y="141"/>
                </a:moveTo>
                <a:cubicBezTo>
                  <a:pt x="174" y="140"/>
                  <a:pt x="173" y="140"/>
                  <a:pt x="173" y="140"/>
                </a:cubicBezTo>
                <a:cubicBezTo>
                  <a:pt x="173" y="140"/>
                  <a:pt x="173" y="140"/>
                  <a:pt x="174" y="141"/>
                </a:cubicBezTo>
                <a:close/>
                <a:moveTo>
                  <a:pt x="173" y="160"/>
                </a:moveTo>
                <a:cubicBezTo>
                  <a:pt x="173" y="160"/>
                  <a:pt x="173" y="160"/>
                  <a:pt x="173" y="160"/>
                </a:cubicBezTo>
                <a:cubicBezTo>
                  <a:pt x="173" y="160"/>
                  <a:pt x="173" y="160"/>
                  <a:pt x="173" y="160"/>
                </a:cubicBezTo>
                <a:close/>
                <a:moveTo>
                  <a:pt x="173" y="163"/>
                </a:moveTo>
                <a:cubicBezTo>
                  <a:pt x="173" y="164"/>
                  <a:pt x="173" y="163"/>
                  <a:pt x="173" y="163"/>
                </a:cubicBezTo>
                <a:cubicBezTo>
                  <a:pt x="173" y="163"/>
                  <a:pt x="173" y="163"/>
                  <a:pt x="173" y="163"/>
                </a:cubicBezTo>
                <a:close/>
                <a:moveTo>
                  <a:pt x="173" y="171"/>
                </a:moveTo>
                <a:cubicBezTo>
                  <a:pt x="173" y="172"/>
                  <a:pt x="173" y="172"/>
                  <a:pt x="173" y="172"/>
                </a:cubicBezTo>
                <a:cubicBezTo>
                  <a:pt x="173" y="172"/>
                  <a:pt x="173" y="171"/>
                  <a:pt x="173" y="171"/>
                </a:cubicBezTo>
                <a:close/>
                <a:moveTo>
                  <a:pt x="173" y="173"/>
                </a:moveTo>
                <a:cubicBezTo>
                  <a:pt x="173" y="174"/>
                  <a:pt x="174" y="173"/>
                  <a:pt x="173" y="173"/>
                </a:cubicBezTo>
                <a:close/>
                <a:moveTo>
                  <a:pt x="173" y="174"/>
                </a:moveTo>
                <a:cubicBezTo>
                  <a:pt x="173" y="174"/>
                  <a:pt x="173" y="175"/>
                  <a:pt x="173" y="175"/>
                </a:cubicBezTo>
                <a:cubicBezTo>
                  <a:pt x="173" y="174"/>
                  <a:pt x="173" y="175"/>
                  <a:pt x="173" y="175"/>
                </a:cubicBezTo>
                <a:cubicBezTo>
                  <a:pt x="173" y="175"/>
                  <a:pt x="173" y="174"/>
                  <a:pt x="173" y="174"/>
                </a:cubicBezTo>
                <a:close/>
                <a:moveTo>
                  <a:pt x="174" y="128"/>
                </a:moveTo>
                <a:cubicBezTo>
                  <a:pt x="174" y="128"/>
                  <a:pt x="174" y="128"/>
                  <a:pt x="174" y="128"/>
                </a:cubicBezTo>
                <a:cubicBezTo>
                  <a:pt x="174" y="128"/>
                  <a:pt x="174" y="128"/>
                  <a:pt x="174" y="128"/>
                </a:cubicBezTo>
                <a:close/>
                <a:moveTo>
                  <a:pt x="174" y="137"/>
                </a:moveTo>
                <a:cubicBezTo>
                  <a:pt x="174" y="137"/>
                  <a:pt x="173" y="137"/>
                  <a:pt x="173" y="137"/>
                </a:cubicBezTo>
                <a:cubicBezTo>
                  <a:pt x="173" y="137"/>
                  <a:pt x="173" y="137"/>
                  <a:pt x="174" y="137"/>
                </a:cubicBezTo>
                <a:close/>
                <a:moveTo>
                  <a:pt x="173" y="127"/>
                </a:moveTo>
                <a:cubicBezTo>
                  <a:pt x="173" y="126"/>
                  <a:pt x="173" y="126"/>
                  <a:pt x="173" y="126"/>
                </a:cubicBezTo>
                <a:cubicBezTo>
                  <a:pt x="173" y="126"/>
                  <a:pt x="173" y="127"/>
                  <a:pt x="173" y="127"/>
                </a:cubicBezTo>
                <a:close/>
                <a:moveTo>
                  <a:pt x="173" y="137"/>
                </a:moveTo>
                <a:cubicBezTo>
                  <a:pt x="173" y="137"/>
                  <a:pt x="173" y="137"/>
                  <a:pt x="173" y="137"/>
                </a:cubicBezTo>
                <a:cubicBezTo>
                  <a:pt x="173" y="137"/>
                  <a:pt x="173" y="137"/>
                  <a:pt x="173" y="137"/>
                </a:cubicBezTo>
                <a:cubicBezTo>
                  <a:pt x="173" y="137"/>
                  <a:pt x="173" y="137"/>
                  <a:pt x="173" y="137"/>
                </a:cubicBezTo>
                <a:close/>
                <a:moveTo>
                  <a:pt x="173" y="138"/>
                </a:moveTo>
                <a:cubicBezTo>
                  <a:pt x="173" y="138"/>
                  <a:pt x="173" y="138"/>
                  <a:pt x="173" y="138"/>
                </a:cubicBezTo>
                <a:cubicBezTo>
                  <a:pt x="173" y="138"/>
                  <a:pt x="173" y="138"/>
                  <a:pt x="173" y="138"/>
                </a:cubicBezTo>
                <a:cubicBezTo>
                  <a:pt x="173" y="138"/>
                  <a:pt x="173" y="137"/>
                  <a:pt x="172" y="137"/>
                </a:cubicBezTo>
                <a:cubicBezTo>
                  <a:pt x="172" y="137"/>
                  <a:pt x="173" y="138"/>
                  <a:pt x="173" y="138"/>
                </a:cubicBezTo>
                <a:close/>
                <a:moveTo>
                  <a:pt x="172" y="135"/>
                </a:moveTo>
                <a:cubicBezTo>
                  <a:pt x="172" y="135"/>
                  <a:pt x="172" y="136"/>
                  <a:pt x="172" y="136"/>
                </a:cubicBezTo>
                <a:cubicBezTo>
                  <a:pt x="172" y="136"/>
                  <a:pt x="172" y="136"/>
                  <a:pt x="172" y="136"/>
                </a:cubicBezTo>
                <a:cubicBezTo>
                  <a:pt x="172" y="135"/>
                  <a:pt x="172" y="135"/>
                  <a:pt x="172" y="135"/>
                </a:cubicBezTo>
                <a:close/>
                <a:moveTo>
                  <a:pt x="172" y="134"/>
                </a:moveTo>
                <a:cubicBezTo>
                  <a:pt x="172" y="134"/>
                  <a:pt x="172" y="135"/>
                  <a:pt x="172" y="134"/>
                </a:cubicBezTo>
                <a:cubicBezTo>
                  <a:pt x="172" y="134"/>
                  <a:pt x="172" y="134"/>
                  <a:pt x="172" y="134"/>
                </a:cubicBezTo>
                <a:cubicBezTo>
                  <a:pt x="172" y="134"/>
                  <a:pt x="172" y="134"/>
                  <a:pt x="172" y="134"/>
                </a:cubicBezTo>
                <a:close/>
                <a:moveTo>
                  <a:pt x="171" y="131"/>
                </a:moveTo>
                <a:cubicBezTo>
                  <a:pt x="172" y="131"/>
                  <a:pt x="171" y="131"/>
                  <a:pt x="171" y="132"/>
                </a:cubicBezTo>
                <a:cubicBezTo>
                  <a:pt x="171" y="132"/>
                  <a:pt x="172" y="131"/>
                  <a:pt x="172" y="131"/>
                </a:cubicBezTo>
                <a:cubicBezTo>
                  <a:pt x="171" y="131"/>
                  <a:pt x="171" y="131"/>
                  <a:pt x="171" y="131"/>
                </a:cubicBezTo>
                <a:close/>
                <a:moveTo>
                  <a:pt x="171" y="174"/>
                </a:moveTo>
                <a:cubicBezTo>
                  <a:pt x="171" y="174"/>
                  <a:pt x="171" y="173"/>
                  <a:pt x="171" y="173"/>
                </a:cubicBezTo>
                <a:cubicBezTo>
                  <a:pt x="171" y="173"/>
                  <a:pt x="171" y="174"/>
                  <a:pt x="171" y="174"/>
                </a:cubicBezTo>
                <a:close/>
                <a:moveTo>
                  <a:pt x="171" y="170"/>
                </a:moveTo>
                <a:cubicBezTo>
                  <a:pt x="171" y="170"/>
                  <a:pt x="171" y="171"/>
                  <a:pt x="171" y="171"/>
                </a:cubicBezTo>
                <a:cubicBezTo>
                  <a:pt x="171" y="171"/>
                  <a:pt x="171" y="171"/>
                  <a:pt x="171" y="171"/>
                </a:cubicBezTo>
                <a:cubicBezTo>
                  <a:pt x="171" y="171"/>
                  <a:pt x="171" y="170"/>
                  <a:pt x="171" y="170"/>
                </a:cubicBezTo>
                <a:close/>
                <a:moveTo>
                  <a:pt x="170" y="166"/>
                </a:moveTo>
                <a:cubicBezTo>
                  <a:pt x="170" y="166"/>
                  <a:pt x="170" y="166"/>
                  <a:pt x="170" y="166"/>
                </a:cubicBezTo>
                <a:cubicBezTo>
                  <a:pt x="170" y="166"/>
                  <a:pt x="170" y="165"/>
                  <a:pt x="170" y="165"/>
                </a:cubicBezTo>
                <a:cubicBezTo>
                  <a:pt x="170" y="166"/>
                  <a:pt x="170" y="166"/>
                  <a:pt x="170" y="166"/>
                </a:cubicBezTo>
                <a:close/>
                <a:moveTo>
                  <a:pt x="169" y="170"/>
                </a:moveTo>
                <a:cubicBezTo>
                  <a:pt x="170" y="170"/>
                  <a:pt x="170" y="170"/>
                  <a:pt x="170" y="170"/>
                </a:cubicBezTo>
                <a:cubicBezTo>
                  <a:pt x="170" y="169"/>
                  <a:pt x="170" y="169"/>
                  <a:pt x="170" y="169"/>
                </a:cubicBezTo>
                <a:cubicBezTo>
                  <a:pt x="169" y="169"/>
                  <a:pt x="169" y="169"/>
                  <a:pt x="169" y="170"/>
                </a:cubicBezTo>
                <a:close/>
                <a:moveTo>
                  <a:pt x="169" y="170"/>
                </a:moveTo>
                <a:cubicBezTo>
                  <a:pt x="169" y="170"/>
                  <a:pt x="169" y="171"/>
                  <a:pt x="169" y="171"/>
                </a:cubicBezTo>
                <a:cubicBezTo>
                  <a:pt x="169" y="171"/>
                  <a:pt x="169" y="171"/>
                  <a:pt x="169" y="170"/>
                </a:cubicBezTo>
                <a:cubicBezTo>
                  <a:pt x="169" y="170"/>
                  <a:pt x="169" y="170"/>
                  <a:pt x="169" y="171"/>
                </a:cubicBezTo>
                <a:cubicBezTo>
                  <a:pt x="169" y="170"/>
                  <a:pt x="169" y="170"/>
                  <a:pt x="169" y="170"/>
                </a:cubicBezTo>
                <a:close/>
                <a:moveTo>
                  <a:pt x="169" y="167"/>
                </a:moveTo>
                <a:cubicBezTo>
                  <a:pt x="169" y="167"/>
                  <a:pt x="169" y="166"/>
                  <a:pt x="168" y="166"/>
                </a:cubicBezTo>
                <a:cubicBezTo>
                  <a:pt x="168" y="166"/>
                  <a:pt x="168" y="167"/>
                  <a:pt x="168" y="167"/>
                </a:cubicBezTo>
                <a:cubicBezTo>
                  <a:pt x="168" y="166"/>
                  <a:pt x="168" y="166"/>
                  <a:pt x="168" y="167"/>
                </a:cubicBezTo>
                <a:cubicBezTo>
                  <a:pt x="168" y="167"/>
                  <a:pt x="168" y="167"/>
                  <a:pt x="168" y="167"/>
                </a:cubicBezTo>
                <a:cubicBezTo>
                  <a:pt x="168" y="166"/>
                  <a:pt x="168" y="167"/>
                  <a:pt x="169" y="167"/>
                </a:cubicBezTo>
                <a:close/>
                <a:moveTo>
                  <a:pt x="168" y="169"/>
                </a:moveTo>
                <a:cubicBezTo>
                  <a:pt x="168" y="169"/>
                  <a:pt x="168" y="169"/>
                  <a:pt x="169" y="169"/>
                </a:cubicBezTo>
                <a:cubicBezTo>
                  <a:pt x="169" y="169"/>
                  <a:pt x="169" y="169"/>
                  <a:pt x="168" y="169"/>
                </a:cubicBezTo>
                <a:close/>
                <a:moveTo>
                  <a:pt x="167" y="152"/>
                </a:moveTo>
                <a:cubicBezTo>
                  <a:pt x="167" y="152"/>
                  <a:pt x="167" y="152"/>
                  <a:pt x="167" y="152"/>
                </a:cubicBezTo>
                <a:cubicBezTo>
                  <a:pt x="167" y="152"/>
                  <a:pt x="167" y="152"/>
                  <a:pt x="167" y="152"/>
                </a:cubicBezTo>
                <a:cubicBezTo>
                  <a:pt x="167" y="152"/>
                  <a:pt x="167" y="152"/>
                  <a:pt x="167" y="152"/>
                </a:cubicBezTo>
                <a:cubicBezTo>
                  <a:pt x="167" y="152"/>
                  <a:pt x="167" y="152"/>
                  <a:pt x="167" y="152"/>
                </a:cubicBezTo>
                <a:cubicBezTo>
                  <a:pt x="167" y="152"/>
                  <a:pt x="167" y="152"/>
                  <a:pt x="167" y="153"/>
                </a:cubicBezTo>
                <a:cubicBezTo>
                  <a:pt x="167" y="153"/>
                  <a:pt x="167" y="152"/>
                  <a:pt x="167" y="152"/>
                </a:cubicBezTo>
                <a:close/>
                <a:moveTo>
                  <a:pt x="168" y="151"/>
                </a:moveTo>
                <a:cubicBezTo>
                  <a:pt x="168" y="150"/>
                  <a:pt x="168" y="150"/>
                  <a:pt x="168" y="150"/>
                </a:cubicBezTo>
                <a:cubicBezTo>
                  <a:pt x="168" y="150"/>
                  <a:pt x="167" y="150"/>
                  <a:pt x="167" y="150"/>
                </a:cubicBezTo>
                <a:cubicBezTo>
                  <a:pt x="167" y="150"/>
                  <a:pt x="167" y="150"/>
                  <a:pt x="167" y="150"/>
                </a:cubicBezTo>
                <a:cubicBezTo>
                  <a:pt x="167" y="150"/>
                  <a:pt x="167" y="150"/>
                  <a:pt x="167" y="150"/>
                </a:cubicBezTo>
                <a:cubicBezTo>
                  <a:pt x="168" y="150"/>
                  <a:pt x="167" y="150"/>
                  <a:pt x="167" y="151"/>
                </a:cubicBezTo>
                <a:cubicBezTo>
                  <a:pt x="168" y="150"/>
                  <a:pt x="168" y="151"/>
                  <a:pt x="168" y="151"/>
                </a:cubicBezTo>
                <a:close/>
                <a:moveTo>
                  <a:pt x="168" y="150"/>
                </a:moveTo>
                <a:cubicBezTo>
                  <a:pt x="168" y="150"/>
                  <a:pt x="168" y="149"/>
                  <a:pt x="168" y="149"/>
                </a:cubicBezTo>
                <a:cubicBezTo>
                  <a:pt x="168" y="149"/>
                  <a:pt x="168" y="149"/>
                  <a:pt x="168" y="149"/>
                </a:cubicBezTo>
                <a:cubicBezTo>
                  <a:pt x="168" y="150"/>
                  <a:pt x="168" y="150"/>
                  <a:pt x="168" y="150"/>
                </a:cubicBezTo>
                <a:close/>
                <a:moveTo>
                  <a:pt x="168" y="151"/>
                </a:moveTo>
                <a:cubicBezTo>
                  <a:pt x="169" y="150"/>
                  <a:pt x="168" y="150"/>
                  <a:pt x="168" y="150"/>
                </a:cubicBezTo>
                <a:cubicBezTo>
                  <a:pt x="168" y="150"/>
                  <a:pt x="168" y="151"/>
                  <a:pt x="168" y="151"/>
                </a:cubicBezTo>
                <a:close/>
                <a:moveTo>
                  <a:pt x="168" y="153"/>
                </a:moveTo>
                <a:cubicBezTo>
                  <a:pt x="168" y="153"/>
                  <a:pt x="169" y="154"/>
                  <a:pt x="168" y="153"/>
                </a:cubicBezTo>
                <a:cubicBezTo>
                  <a:pt x="168" y="153"/>
                  <a:pt x="167" y="153"/>
                  <a:pt x="168" y="153"/>
                </a:cubicBezTo>
                <a:close/>
                <a:moveTo>
                  <a:pt x="167" y="154"/>
                </a:moveTo>
                <a:cubicBezTo>
                  <a:pt x="168" y="154"/>
                  <a:pt x="167" y="155"/>
                  <a:pt x="168" y="155"/>
                </a:cubicBezTo>
                <a:cubicBezTo>
                  <a:pt x="168" y="154"/>
                  <a:pt x="168" y="154"/>
                  <a:pt x="168" y="154"/>
                </a:cubicBezTo>
                <a:cubicBezTo>
                  <a:pt x="168" y="154"/>
                  <a:pt x="168" y="154"/>
                  <a:pt x="167" y="154"/>
                </a:cubicBezTo>
                <a:close/>
                <a:moveTo>
                  <a:pt x="168" y="161"/>
                </a:moveTo>
                <a:cubicBezTo>
                  <a:pt x="168" y="161"/>
                  <a:pt x="168" y="161"/>
                  <a:pt x="168" y="161"/>
                </a:cubicBezTo>
                <a:cubicBezTo>
                  <a:pt x="168" y="161"/>
                  <a:pt x="168" y="160"/>
                  <a:pt x="168" y="160"/>
                </a:cubicBezTo>
                <a:cubicBezTo>
                  <a:pt x="168" y="160"/>
                  <a:pt x="168" y="161"/>
                  <a:pt x="168" y="161"/>
                </a:cubicBezTo>
                <a:cubicBezTo>
                  <a:pt x="168" y="161"/>
                  <a:pt x="168" y="160"/>
                  <a:pt x="168" y="161"/>
                </a:cubicBezTo>
                <a:close/>
                <a:moveTo>
                  <a:pt x="169" y="149"/>
                </a:moveTo>
                <a:cubicBezTo>
                  <a:pt x="169" y="149"/>
                  <a:pt x="169" y="149"/>
                  <a:pt x="169" y="149"/>
                </a:cubicBezTo>
                <a:cubicBezTo>
                  <a:pt x="169" y="149"/>
                  <a:pt x="169" y="149"/>
                  <a:pt x="169" y="149"/>
                </a:cubicBezTo>
                <a:cubicBezTo>
                  <a:pt x="169" y="149"/>
                  <a:pt x="169" y="149"/>
                  <a:pt x="169" y="148"/>
                </a:cubicBezTo>
                <a:cubicBezTo>
                  <a:pt x="169" y="148"/>
                  <a:pt x="169" y="147"/>
                  <a:pt x="168" y="147"/>
                </a:cubicBezTo>
                <a:cubicBezTo>
                  <a:pt x="169" y="148"/>
                  <a:pt x="169" y="148"/>
                  <a:pt x="169" y="148"/>
                </a:cubicBezTo>
                <a:cubicBezTo>
                  <a:pt x="169" y="148"/>
                  <a:pt x="169" y="148"/>
                  <a:pt x="169" y="149"/>
                </a:cubicBezTo>
                <a:cubicBezTo>
                  <a:pt x="168" y="149"/>
                  <a:pt x="168" y="148"/>
                  <a:pt x="168" y="148"/>
                </a:cubicBezTo>
                <a:cubicBezTo>
                  <a:pt x="168" y="148"/>
                  <a:pt x="168" y="148"/>
                  <a:pt x="168" y="148"/>
                </a:cubicBezTo>
                <a:cubicBezTo>
                  <a:pt x="168" y="148"/>
                  <a:pt x="168" y="148"/>
                  <a:pt x="168" y="148"/>
                </a:cubicBezTo>
                <a:cubicBezTo>
                  <a:pt x="168" y="147"/>
                  <a:pt x="168" y="147"/>
                  <a:pt x="168" y="146"/>
                </a:cubicBezTo>
                <a:cubicBezTo>
                  <a:pt x="168" y="146"/>
                  <a:pt x="168" y="147"/>
                  <a:pt x="167" y="146"/>
                </a:cubicBezTo>
                <a:cubicBezTo>
                  <a:pt x="167" y="147"/>
                  <a:pt x="167" y="147"/>
                  <a:pt x="168" y="147"/>
                </a:cubicBezTo>
                <a:cubicBezTo>
                  <a:pt x="168" y="147"/>
                  <a:pt x="168" y="148"/>
                  <a:pt x="168" y="148"/>
                </a:cubicBezTo>
                <a:cubicBezTo>
                  <a:pt x="168" y="148"/>
                  <a:pt x="168" y="148"/>
                  <a:pt x="167" y="148"/>
                </a:cubicBezTo>
                <a:cubicBezTo>
                  <a:pt x="167" y="148"/>
                  <a:pt x="167" y="148"/>
                  <a:pt x="167" y="149"/>
                </a:cubicBezTo>
                <a:cubicBezTo>
                  <a:pt x="168" y="149"/>
                  <a:pt x="168" y="149"/>
                  <a:pt x="168" y="149"/>
                </a:cubicBezTo>
                <a:cubicBezTo>
                  <a:pt x="168" y="148"/>
                  <a:pt x="168" y="149"/>
                  <a:pt x="169" y="149"/>
                </a:cubicBezTo>
                <a:close/>
                <a:moveTo>
                  <a:pt x="167" y="146"/>
                </a:moveTo>
                <a:cubicBezTo>
                  <a:pt x="167" y="146"/>
                  <a:pt x="167" y="146"/>
                  <a:pt x="167" y="146"/>
                </a:cubicBezTo>
                <a:cubicBezTo>
                  <a:pt x="167" y="146"/>
                  <a:pt x="167" y="146"/>
                  <a:pt x="167" y="146"/>
                </a:cubicBezTo>
                <a:cubicBezTo>
                  <a:pt x="167" y="147"/>
                  <a:pt x="167" y="147"/>
                  <a:pt x="167" y="147"/>
                </a:cubicBezTo>
                <a:cubicBezTo>
                  <a:pt x="167" y="147"/>
                  <a:pt x="167" y="147"/>
                  <a:pt x="167" y="146"/>
                </a:cubicBezTo>
                <a:close/>
                <a:moveTo>
                  <a:pt x="167" y="146"/>
                </a:moveTo>
                <a:cubicBezTo>
                  <a:pt x="167" y="146"/>
                  <a:pt x="168" y="146"/>
                  <a:pt x="168" y="146"/>
                </a:cubicBezTo>
                <a:cubicBezTo>
                  <a:pt x="167" y="146"/>
                  <a:pt x="167" y="145"/>
                  <a:pt x="166" y="146"/>
                </a:cubicBezTo>
                <a:cubicBezTo>
                  <a:pt x="167" y="146"/>
                  <a:pt x="167" y="146"/>
                  <a:pt x="167" y="146"/>
                </a:cubicBezTo>
                <a:cubicBezTo>
                  <a:pt x="167" y="146"/>
                  <a:pt x="167" y="146"/>
                  <a:pt x="167" y="146"/>
                </a:cubicBezTo>
                <a:close/>
                <a:moveTo>
                  <a:pt x="166" y="145"/>
                </a:moveTo>
                <a:cubicBezTo>
                  <a:pt x="166" y="145"/>
                  <a:pt x="167" y="144"/>
                  <a:pt x="166" y="144"/>
                </a:cubicBezTo>
                <a:cubicBezTo>
                  <a:pt x="166" y="145"/>
                  <a:pt x="166" y="145"/>
                  <a:pt x="166" y="145"/>
                </a:cubicBezTo>
                <a:cubicBezTo>
                  <a:pt x="167" y="145"/>
                  <a:pt x="167" y="145"/>
                  <a:pt x="167" y="145"/>
                </a:cubicBezTo>
                <a:cubicBezTo>
                  <a:pt x="167" y="144"/>
                  <a:pt x="167" y="143"/>
                  <a:pt x="167" y="142"/>
                </a:cubicBezTo>
                <a:cubicBezTo>
                  <a:pt x="166" y="143"/>
                  <a:pt x="167" y="144"/>
                  <a:pt x="166" y="145"/>
                </a:cubicBezTo>
                <a:close/>
                <a:moveTo>
                  <a:pt x="166" y="144"/>
                </a:moveTo>
                <a:cubicBezTo>
                  <a:pt x="166" y="144"/>
                  <a:pt x="166" y="144"/>
                  <a:pt x="166" y="144"/>
                </a:cubicBezTo>
                <a:cubicBezTo>
                  <a:pt x="166" y="144"/>
                  <a:pt x="166" y="145"/>
                  <a:pt x="166" y="145"/>
                </a:cubicBezTo>
                <a:cubicBezTo>
                  <a:pt x="166" y="145"/>
                  <a:pt x="166" y="146"/>
                  <a:pt x="166" y="146"/>
                </a:cubicBezTo>
                <a:cubicBezTo>
                  <a:pt x="166" y="145"/>
                  <a:pt x="166" y="145"/>
                  <a:pt x="166" y="145"/>
                </a:cubicBezTo>
                <a:cubicBezTo>
                  <a:pt x="166" y="145"/>
                  <a:pt x="166" y="144"/>
                  <a:pt x="166" y="144"/>
                </a:cubicBezTo>
                <a:close/>
                <a:moveTo>
                  <a:pt x="166" y="142"/>
                </a:moveTo>
                <a:cubicBezTo>
                  <a:pt x="166" y="142"/>
                  <a:pt x="166" y="141"/>
                  <a:pt x="165" y="141"/>
                </a:cubicBezTo>
                <a:cubicBezTo>
                  <a:pt x="166" y="142"/>
                  <a:pt x="165" y="142"/>
                  <a:pt x="166" y="143"/>
                </a:cubicBezTo>
                <a:cubicBezTo>
                  <a:pt x="166" y="142"/>
                  <a:pt x="166" y="143"/>
                  <a:pt x="166" y="142"/>
                </a:cubicBezTo>
                <a:close/>
                <a:moveTo>
                  <a:pt x="166" y="141"/>
                </a:moveTo>
                <a:cubicBezTo>
                  <a:pt x="165" y="141"/>
                  <a:pt x="165" y="140"/>
                  <a:pt x="165" y="140"/>
                </a:cubicBezTo>
                <a:cubicBezTo>
                  <a:pt x="165" y="140"/>
                  <a:pt x="165" y="140"/>
                  <a:pt x="165" y="141"/>
                </a:cubicBezTo>
                <a:cubicBezTo>
                  <a:pt x="165" y="140"/>
                  <a:pt x="165" y="141"/>
                  <a:pt x="165" y="141"/>
                </a:cubicBezTo>
                <a:cubicBezTo>
                  <a:pt x="165" y="141"/>
                  <a:pt x="165" y="141"/>
                  <a:pt x="166" y="141"/>
                </a:cubicBezTo>
                <a:close/>
                <a:moveTo>
                  <a:pt x="165" y="137"/>
                </a:moveTo>
                <a:cubicBezTo>
                  <a:pt x="165" y="138"/>
                  <a:pt x="165" y="138"/>
                  <a:pt x="165" y="138"/>
                </a:cubicBezTo>
                <a:cubicBezTo>
                  <a:pt x="165" y="138"/>
                  <a:pt x="166" y="138"/>
                  <a:pt x="165" y="137"/>
                </a:cubicBezTo>
                <a:cubicBezTo>
                  <a:pt x="165" y="137"/>
                  <a:pt x="165" y="137"/>
                  <a:pt x="165" y="137"/>
                </a:cubicBezTo>
                <a:cubicBezTo>
                  <a:pt x="165" y="137"/>
                  <a:pt x="165" y="137"/>
                  <a:pt x="165" y="137"/>
                </a:cubicBezTo>
                <a:cubicBezTo>
                  <a:pt x="165" y="137"/>
                  <a:pt x="165" y="137"/>
                  <a:pt x="165" y="137"/>
                </a:cubicBezTo>
                <a:cubicBezTo>
                  <a:pt x="165" y="137"/>
                  <a:pt x="165" y="137"/>
                  <a:pt x="165" y="137"/>
                </a:cubicBezTo>
                <a:close/>
                <a:moveTo>
                  <a:pt x="169" y="147"/>
                </a:moveTo>
                <a:cubicBezTo>
                  <a:pt x="169" y="147"/>
                  <a:pt x="168" y="147"/>
                  <a:pt x="168" y="146"/>
                </a:cubicBezTo>
                <a:cubicBezTo>
                  <a:pt x="168" y="147"/>
                  <a:pt x="168" y="147"/>
                  <a:pt x="169" y="147"/>
                </a:cubicBezTo>
                <a:close/>
                <a:moveTo>
                  <a:pt x="169" y="158"/>
                </a:moveTo>
                <a:cubicBezTo>
                  <a:pt x="169" y="158"/>
                  <a:pt x="169" y="157"/>
                  <a:pt x="169" y="158"/>
                </a:cubicBezTo>
                <a:cubicBezTo>
                  <a:pt x="169" y="158"/>
                  <a:pt x="169" y="158"/>
                  <a:pt x="169" y="159"/>
                </a:cubicBezTo>
                <a:cubicBezTo>
                  <a:pt x="169" y="158"/>
                  <a:pt x="170" y="158"/>
                  <a:pt x="169" y="157"/>
                </a:cubicBezTo>
                <a:cubicBezTo>
                  <a:pt x="169" y="157"/>
                  <a:pt x="169" y="158"/>
                  <a:pt x="169" y="158"/>
                </a:cubicBezTo>
                <a:close/>
                <a:moveTo>
                  <a:pt x="170" y="150"/>
                </a:moveTo>
                <a:cubicBezTo>
                  <a:pt x="170" y="151"/>
                  <a:pt x="170" y="151"/>
                  <a:pt x="170" y="151"/>
                </a:cubicBezTo>
                <a:cubicBezTo>
                  <a:pt x="170" y="151"/>
                  <a:pt x="170" y="151"/>
                  <a:pt x="170" y="151"/>
                </a:cubicBezTo>
                <a:cubicBezTo>
                  <a:pt x="170" y="151"/>
                  <a:pt x="170" y="152"/>
                  <a:pt x="170" y="152"/>
                </a:cubicBezTo>
                <a:cubicBezTo>
                  <a:pt x="171" y="151"/>
                  <a:pt x="171" y="151"/>
                  <a:pt x="171" y="150"/>
                </a:cubicBezTo>
                <a:cubicBezTo>
                  <a:pt x="170" y="150"/>
                  <a:pt x="170" y="151"/>
                  <a:pt x="170" y="151"/>
                </a:cubicBezTo>
                <a:cubicBezTo>
                  <a:pt x="170" y="151"/>
                  <a:pt x="170" y="150"/>
                  <a:pt x="170" y="150"/>
                </a:cubicBezTo>
                <a:close/>
                <a:moveTo>
                  <a:pt x="170" y="150"/>
                </a:moveTo>
                <a:cubicBezTo>
                  <a:pt x="170" y="149"/>
                  <a:pt x="170" y="149"/>
                  <a:pt x="171" y="149"/>
                </a:cubicBezTo>
                <a:cubicBezTo>
                  <a:pt x="171" y="149"/>
                  <a:pt x="171" y="149"/>
                  <a:pt x="171" y="149"/>
                </a:cubicBezTo>
                <a:cubicBezTo>
                  <a:pt x="170" y="148"/>
                  <a:pt x="171" y="149"/>
                  <a:pt x="170" y="149"/>
                </a:cubicBezTo>
                <a:cubicBezTo>
                  <a:pt x="170" y="149"/>
                  <a:pt x="170" y="148"/>
                  <a:pt x="170" y="148"/>
                </a:cubicBezTo>
                <a:cubicBezTo>
                  <a:pt x="170" y="149"/>
                  <a:pt x="170" y="149"/>
                  <a:pt x="170" y="149"/>
                </a:cubicBezTo>
                <a:cubicBezTo>
                  <a:pt x="170" y="149"/>
                  <a:pt x="170" y="149"/>
                  <a:pt x="170" y="149"/>
                </a:cubicBezTo>
                <a:cubicBezTo>
                  <a:pt x="170" y="149"/>
                  <a:pt x="170" y="150"/>
                  <a:pt x="170" y="150"/>
                </a:cubicBezTo>
                <a:close/>
                <a:moveTo>
                  <a:pt x="170" y="153"/>
                </a:moveTo>
                <a:cubicBezTo>
                  <a:pt x="171" y="153"/>
                  <a:pt x="171" y="152"/>
                  <a:pt x="171" y="153"/>
                </a:cubicBezTo>
                <a:cubicBezTo>
                  <a:pt x="171" y="153"/>
                  <a:pt x="171" y="153"/>
                  <a:pt x="170" y="153"/>
                </a:cubicBezTo>
                <a:close/>
                <a:moveTo>
                  <a:pt x="171" y="151"/>
                </a:moveTo>
                <a:cubicBezTo>
                  <a:pt x="171" y="150"/>
                  <a:pt x="171" y="150"/>
                  <a:pt x="171" y="149"/>
                </a:cubicBezTo>
                <a:cubicBezTo>
                  <a:pt x="171" y="150"/>
                  <a:pt x="171" y="150"/>
                  <a:pt x="171" y="151"/>
                </a:cubicBezTo>
                <a:close/>
                <a:moveTo>
                  <a:pt x="171" y="165"/>
                </a:moveTo>
                <a:cubicBezTo>
                  <a:pt x="171" y="165"/>
                  <a:pt x="171" y="165"/>
                  <a:pt x="171" y="166"/>
                </a:cubicBezTo>
                <a:cubicBezTo>
                  <a:pt x="171" y="165"/>
                  <a:pt x="171" y="165"/>
                  <a:pt x="171" y="165"/>
                </a:cubicBezTo>
                <a:close/>
                <a:moveTo>
                  <a:pt x="171" y="162"/>
                </a:moveTo>
                <a:cubicBezTo>
                  <a:pt x="171" y="162"/>
                  <a:pt x="171" y="162"/>
                  <a:pt x="171" y="162"/>
                </a:cubicBezTo>
                <a:cubicBezTo>
                  <a:pt x="171" y="162"/>
                  <a:pt x="171" y="162"/>
                  <a:pt x="171" y="162"/>
                </a:cubicBezTo>
                <a:cubicBezTo>
                  <a:pt x="171" y="162"/>
                  <a:pt x="171" y="162"/>
                  <a:pt x="171" y="162"/>
                </a:cubicBezTo>
                <a:close/>
                <a:moveTo>
                  <a:pt x="171" y="159"/>
                </a:moveTo>
                <a:cubicBezTo>
                  <a:pt x="171" y="159"/>
                  <a:pt x="171" y="159"/>
                  <a:pt x="170" y="159"/>
                </a:cubicBezTo>
                <a:cubicBezTo>
                  <a:pt x="170" y="159"/>
                  <a:pt x="171" y="159"/>
                  <a:pt x="171" y="159"/>
                </a:cubicBezTo>
                <a:close/>
                <a:moveTo>
                  <a:pt x="170" y="165"/>
                </a:moveTo>
                <a:cubicBezTo>
                  <a:pt x="170" y="164"/>
                  <a:pt x="170" y="164"/>
                  <a:pt x="170" y="165"/>
                </a:cubicBezTo>
                <a:cubicBezTo>
                  <a:pt x="170" y="165"/>
                  <a:pt x="170" y="165"/>
                  <a:pt x="170" y="165"/>
                </a:cubicBezTo>
                <a:cubicBezTo>
                  <a:pt x="170" y="165"/>
                  <a:pt x="170" y="164"/>
                  <a:pt x="170" y="164"/>
                </a:cubicBezTo>
                <a:cubicBezTo>
                  <a:pt x="170" y="164"/>
                  <a:pt x="170" y="164"/>
                  <a:pt x="170" y="165"/>
                </a:cubicBezTo>
                <a:close/>
                <a:moveTo>
                  <a:pt x="170" y="163"/>
                </a:moveTo>
                <a:cubicBezTo>
                  <a:pt x="170" y="163"/>
                  <a:pt x="170" y="162"/>
                  <a:pt x="170" y="163"/>
                </a:cubicBezTo>
                <a:cubicBezTo>
                  <a:pt x="170" y="163"/>
                  <a:pt x="170" y="163"/>
                  <a:pt x="170" y="164"/>
                </a:cubicBezTo>
                <a:cubicBezTo>
                  <a:pt x="170" y="164"/>
                  <a:pt x="170" y="163"/>
                  <a:pt x="170" y="163"/>
                </a:cubicBezTo>
                <a:cubicBezTo>
                  <a:pt x="170" y="164"/>
                  <a:pt x="170" y="164"/>
                  <a:pt x="170" y="165"/>
                </a:cubicBezTo>
                <a:cubicBezTo>
                  <a:pt x="170" y="164"/>
                  <a:pt x="170" y="163"/>
                  <a:pt x="170" y="164"/>
                </a:cubicBezTo>
                <a:cubicBezTo>
                  <a:pt x="170" y="163"/>
                  <a:pt x="171" y="163"/>
                  <a:pt x="170" y="163"/>
                </a:cubicBezTo>
                <a:close/>
                <a:moveTo>
                  <a:pt x="169" y="159"/>
                </a:moveTo>
                <a:cubicBezTo>
                  <a:pt x="169" y="159"/>
                  <a:pt x="169" y="159"/>
                  <a:pt x="169" y="159"/>
                </a:cubicBezTo>
                <a:cubicBezTo>
                  <a:pt x="169" y="159"/>
                  <a:pt x="169" y="159"/>
                  <a:pt x="169" y="159"/>
                </a:cubicBezTo>
                <a:close/>
                <a:moveTo>
                  <a:pt x="169" y="160"/>
                </a:moveTo>
                <a:cubicBezTo>
                  <a:pt x="169" y="160"/>
                  <a:pt x="169" y="160"/>
                  <a:pt x="169" y="160"/>
                </a:cubicBezTo>
                <a:cubicBezTo>
                  <a:pt x="169" y="160"/>
                  <a:pt x="170" y="160"/>
                  <a:pt x="170" y="160"/>
                </a:cubicBezTo>
                <a:cubicBezTo>
                  <a:pt x="170" y="160"/>
                  <a:pt x="170" y="160"/>
                  <a:pt x="170" y="160"/>
                </a:cubicBezTo>
                <a:cubicBezTo>
                  <a:pt x="169" y="160"/>
                  <a:pt x="170" y="160"/>
                  <a:pt x="169" y="160"/>
                </a:cubicBezTo>
                <a:cubicBezTo>
                  <a:pt x="169" y="160"/>
                  <a:pt x="169" y="160"/>
                  <a:pt x="169" y="160"/>
                </a:cubicBezTo>
                <a:close/>
                <a:moveTo>
                  <a:pt x="170" y="163"/>
                </a:moveTo>
                <a:cubicBezTo>
                  <a:pt x="170" y="163"/>
                  <a:pt x="170" y="163"/>
                  <a:pt x="170" y="163"/>
                </a:cubicBezTo>
                <a:cubicBezTo>
                  <a:pt x="170" y="163"/>
                  <a:pt x="170" y="163"/>
                  <a:pt x="170" y="163"/>
                </a:cubicBezTo>
                <a:cubicBezTo>
                  <a:pt x="170" y="163"/>
                  <a:pt x="169" y="163"/>
                  <a:pt x="170" y="163"/>
                </a:cubicBezTo>
                <a:close/>
                <a:moveTo>
                  <a:pt x="170" y="161"/>
                </a:moveTo>
                <a:cubicBezTo>
                  <a:pt x="170" y="161"/>
                  <a:pt x="170" y="161"/>
                  <a:pt x="170" y="161"/>
                </a:cubicBezTo>
                <a:cubicBezTo>
                  <a:pt x="170" y="161"/>
                  <a:pt x="170" y="161"/>
                  <a:pt x="170" y="161"/>
                </a:cubicBezTo>
                <a:cubicBezTo>
                  <a:pt x="170" y="161"/>
                  <a:pt x="170" y="161"/>
                  <a:pt x="170" y="161"/>
                </a:cubicBezTo>
                <a:close/>
                <a:moveTo>
                  <a:pt x="170" y="157"/>
                </a:moveTo>
                <a:cubicBezTo>
                  <a:pt x="170" y="157"/>
                  <a:pt x="170" y="157"/>
                  <a:pt x="170" y="157"/>
                </a:cubicBezTo>
                <a:cubicBezTo>
                  <a:pt x="170" y="157"/>
                  <a:pt x="171" y="157"/>
                  <a:pt x="170" y="157"/>
                </a:cubicBezTo>
                <a:close/>
                <a:moveTo>
                  <a:pt x="170" y="159"/>
                </a:moveTo>
                <a:cubicBezTo>
                  <a:pt x="170" y="159"/>
                  <a:pt x="170" y="159"/>
                  <a:pt x="170" y="158"/>
                </a:cubicBezTo>
                <a:cubicBezTo>
                  <a:pt x="170" y="158"/>
                  <a:pt x="170" y="158"/>
                  <a:pt x="170" y="158"/>
                </a:cubicBezTo>
                <a:cubicBezTo>
                  <a:pt x="170" y="158"/>
                  <a:pt x="170" y="159"/>
                  <a:pt x="170" y="159"/>
                </a:cubicBezTo>
                <a:close/>
                <a:moveTo>
                  <a:pt x="170" y="154"/>
                </a:moveTo>
                <a:cubicBezTo>
                  <a:pt x="170" y="154"/>
                  <a:pt x="170" y="154"/>
                  <a:pt x="169" y="154"/>
                </a:cubicBezTo>
                <a:cubicBezTo>
                  <a:pt x="169" y="154"/>
                  <a:pt x="169" y="154"/>
                  <a:pt x="169" y="154"/>
                </a:cubicBezTo>
                <a:cubicBezTo>
                  <a:pt x="170" y="154"/>
                  <a:pt x="170" y="154"/>
                  <a:pt x="170" y="154"/>
                </a:cubicBezTo>
                <a:close/>
                <a:moveTo>
                  <a:pt x="170" y="153"/>
                </a:moveTo>
                <a:cubicBezTo>
                  <a:pt x="170" y="152"/>
                  <a:pt x="170" y="152"/>
                  <a:pt x="170" y="152"/>
                </a:cubicBezTo>
                <a:cubicBezTo>
                  <a:pt x="170" y="152"/>
                  <a:pt x="169" y="152"/>
                  <a:pt x="170" y="153"/>
                </a:cubicBezTo>
                <a:close/>
                <a:moveTo>
                  <a:pt x="170" y="153"/>
                </a:moveTo>
                <a:cubicBezTo>
                  <a:pt x="170" y="153"/>
                  <a:pt x="170" y="153"/>
                  <a:pt x="170" y="154"/>
                </a:cubicBezTo>
                <a:cubicBezTo>
                  <a:pt x="170" y="153"/>
                  <a:pt x="170" y="153"/>
                  <a:pt x="170" y="153"/>
                </a:cubicBezTo>
                <a:close/>
                <a:moveTo>
                  <a:pt x="170" y="148"/>
                </a:moveTo>
                <a:cubicBezTo>
                  <a:pt x="170" y="148"/>
                  <a:pt x="169" y="149"/>
                  <a:pt x="170" y="149"/>
                </a:cubicBezTo>
                <a:cubicBezTo>
                  <a:pt x="170" y="148"/>
                  <a:pt x="170" y="148"/>
                  <a:pt x="170" y="148"/>
                </a:cubicBezTo>
                <a:close/>
                <a:moveTo>
                  <a:pt x="169" y="149"/>
                </a:moveTo>
                <a:cubicBezTo>
                  <a:pt x="169" y="149"/>
                  <a:pt x="169" y="149"/>
                  <a:pt x="169" y="150"/>
                </a:cubicBezTo>
                <a:cubicBezTo>
                  <a:pt x="170" y="150"/>
                  <a:pt x="170" y="149"/>
                  <a:pt x="170" y="149"/>
                </a:cubicBezTo>
                <a:cubicBezTo>
                  <a:pt x="169" y="149"/>
                  <a:pt x="170" y="149"/>
                  <a:pt x="169" y="149"/>
                </a:cubicBezTo>
                <a:close/>
                <a:moveTo>
                  <a:pt x="169" y="169"/>
                </a:moveTo>
                <a:cubicBezTo>
                  <a:pt x="169" y="169"/>
                  <a:pt x="168" y="170"/>
                  <a:pt x="169" y="170"/>
                </a:cubicBezTo>
                <a:cubicBezTo>
                  <a:pt x="169" y="170"/>
                  <a:pt x="169" y="169"/>
                  <a:pt x="169" y="169"/>
                </a:cubicBezTo>
                <a:close/>
                <a:moveTo>
                  <a:pt x="169" y="167"/>
                </a:moveTo>
                <a:cubicBezTo>
                  <a:pt x="169" y="168"/>
                  <a:pt x="168" y="168"/>
                  <a:pt x="169" y="168"/>
                </a:cubicBezTo>
                <a:cubicBezTo>
                  <a:pt x="169" y="168"/>
                  <a:pt x="169" y="168"/>
                  <a:pt x="169" y="167"/>
                </a:cubicBezTo>
                <a:close/>
                <a:moveTo>
                  <a:pt x="169" y="168"/>
                </a:moveTo>
                <a:cubicBezTo>
                  <a:pt x="169" y="168"/>
                  <a:pt x="169" y="169"/>
                  <a:pt x="169" y="169"/>
                </a:cubicBezTo>
                <a:cubicBezTo>
                  <a:pt x="169" y="169"/>
                  <a:pt x="169" y="168"/>
                  <a:pt x="169" y="168"/>
                </a:cubicBezTo>
                <a:close/>
                <a:moveTo>
                  <a:pt x="170" y="167"/>
                </a:moveTo>
                <a:cubicBezTo>
                  <a:pt x="170" y="167"/>
                  <a:pt x="170" y="166"/>
                  <a:pt x="170" y="166"/>
                </a:cubicBezTo>
                <a:cubicBezTo>
                  <a:pt x="169" y="166"/>
                  <a:pt x="169" y="166"/>
                  <a:pt x="169" y="166"/>
                </a:cubicBezTo>
                <a:cubicBezTo>
                  <a:pt x="169" y="166"/>
                  <a:pt x="169" y="166"/>
                  <a:pt x="169" y="166"/>
                </a:cubicBezTo>
                <a:cubicBezTo>
                  <a:pt x="169" y="166"/>
                  <a:pt x="169" y="166"/>
                  <a:pt x="169" y="167"/>
                </a:cubicBezTo>
                <a:cubicBezTo>
                  <a:pt x="169" y="167"/>
                  <a:pt x="169" y="167"/>
                  <a:pt x="170" y="167"/>
                </a:cubicBezTo>
                <a:close/>
                <a:moveTo>
                  <a:pt x="169" y="167"/>
                </a:moveTo>
                <a:cubicBezTo>
                  <a:pt x="169" y="168"/>
                  <a:pt x="169" y="168"/>
                  <a:pt x="169" y="168"/>
                </a:cubicBezTo>
                <a:cubicBezTo>
                  <a:pt x="169" y="168"/>
                  <a:pt x="170" y="168"/>
                  <a:pt x="170" y="168"/>
                </a:cubicBezTo>
                <a:cubicBezTo>
                  <a:pt x="170" y="168"/>
                  <a:pt x="170" y="168"/>
                  <a:pt x="170" y="167"/>
                </a:cubicBezTo>
                <a:cubicBezTo>
                  <a:pt x="170" y="168"/>
                  <a:pt x="169" y="168"/>
                  <a:pt x="169" y="168"/>
                </a:cubicBezTo>
                <a:cubicBezTo>
                  <a:pt x="170" y="168"/>
                  <a:pt x="169" y="167"/>
                  <a:pt x="169" y="167"/>
                </a:cubicBezTo>
                <a:cubicBezTo>
                  <a:pt x="169" y="167"/>
                  <a:pt x="169" y="167"/>
                  <a:pt x="169" y="167"/>
                </a:cubicBezTo>
                <a:close/>
                <a:moveTo>
                  <a:pt x="170" y="168"/>
                </a:moveTo>
                <a:cubicBezTo>
                  <a:pt x="170" y="168"/>
                  <a:pt x="170" y="168"/>
                  <a:pt x="170" y="168"/>
                </a:cubicBezTo>
                <a:cubicBezTo>
                  <a:pt x="170" y="168"/>
                  <a:pt x="170" y="168"/>
                  <a:pt x="170" y="168"/>
                </a:cubicBezTo>
                <a:cubicBezTo>
                  <a:pt x="170" y="168"/>
                  <a:pt x="170" y="168"/>
                  <a:pt x="170" y="168"/>
                </a:cubicBezTo>
                <a:close/>
                <a:moveTo>
                  <a:pt x="171" y="166"/>
                </a:moveTo>
                <a:cubicBezTo>
                  <a:pt x="171" y="166"/>
                  <a:pt x="171" y="166"/>
                  <a:pt x="170" y="166"/>
                </a:cubicBezTo>
                <a:cubicBezTo>
                  <a:pt x="171" y="167"/>
                  <a:pt x="170" y="167"/>
                  <a:pt x="170" y="167"/>
                </a:cubicBezTo>
                <a:cubicBezTo>
                  <a:pt x="170" y="167"/>
                  <a:pt x="171" y="166"/>
                  <a:pt x="171" y="166"/>
                </a:cubicBezTo>
                <a:close/>
                <a:moveTo>
                  <a:pt x="171" y="169"/>
                </a:moveTo>
                <a:cubicBezTo>
                  <a:pt x="171" y="169"/>
                  <a:pt x="171" y="169"/>
                  <a:pt x="171" y="169"/>
                </a:cubicBezTo>
                <a:cubicBezTo>
                  <a:pt x="171" y="169"/>
                  <a:pt x="171" y="169"/>
                  <a:pt x="171" y="169"/>
                </a:cubicBezTo>
                <a:close/>
                <a:moveTo>
                  <a:pt x="171" y="161"/>
                </a:moveTo>
                <a:cubicBezTo>
                  <a:pt x="171" y="161"/>
                  <a:pt x="171" y="160"/>
                  <a:pt x="171" y="160"/>
                </a:cubicBezTo>
                <a:cubicBezTo>
                  <a:pt x="171" y="161"/>
                  <a:pt x="171" y="161"/>
                  <a:pt x="171" y="161"/>
                </a:cubicBezTo>
                <a:cubicBezTo>
                  <a:pt x="171" y="161"/>
                  <a:pt x="171" y="161"/>
                  <a:pt x="171" y="161"/>
                </a:cubicBezTo>
                <a:close/>
                <a:moveTo>
                  <a:pt x="171" y="155"/>
                </a:moveTo>
                <a:cubicBezTo>
                  <a:pt x="171" y="155"/>
                  <a:pt x="171" y="155"/>
                  <a:pt x="171" y="155"/>
                </a:cubicBezTo>
                <a:cubicBezTo>
                  <a:pt x="171" y="155"/>
                  <a:pt x="171" y="154"/>
                  <a:pt x="171" y="154"/>
                </a:cubicBezTo>
                <a:cubicBezTo>
                  <a:pt x="171" y="155"/>
                  <a:pt x="171" y="155"/>
                  <a:pt x="171" y="155"/>
                </a:cubicBezTo>
                <a:cubicBezTo>
                  <a:pt x="171" y="155"/>
                  <a:pt x="171" y="155"/>
                  <a:pt x="170" y="155"/>
                </a:cubicBezTo>
                <a:cubicBezTo>
                  <a:pt x="170" y="155"/>
                  <a:pt x="171" y="154"/>
                  <a:pt x="170" y="154"/>
                </a:cubicBezTo>
                <a:cubicBezTo>
                  <a:pt x="171" y="154"/>
                  <a:pt x="171" y="153"/>
                  <a:pt x="171" y="153"/>
                </a:cubicBezTo>
                <a:cubicBezTo>
                  <a:pt x="171" y="154"/>
                  <a:pt x="170" y="154"/>
                  <a:pt x="170" y="154"/>
                </a:cubicBezTo>
                <a:cubicBezTo>
                  <a:pt x="170" y="155"/>
                  <a:pt x="170" y="155"/>
                  <a:pt x="170" y="155"/>
                </a:cubicBezTo>
                <a:cubicBezTo>
                  <a:pt x="170" y="155"/>
                  <a:pt x="170" y="155"/>
                  <a:pt x="170" y="155"/>
                </a:cubicBezTo>
                <a:cubicBezTo>
                  <a:pt x="170" y="155"/>
                  <a:pt x="170" y="155"/>
                  <a:pt x="170" y="155"/>
                </a:cubicBezTo>
                <a:cubicBezTo>
                  <a:pt x="170" y="155"/>
                  <a:pt x="170" y="155"/>
                  <a:pt x="170" y="155"/>
                </a:cubicBezTo>
                <a:cubicBezTo>
                  <a:pt x="170" y="155"/>
                  <a:pt x="170" y="155"/>
                  <a:pt x="171" y="155"/>
                </a:cubicBezTo>
                <a:cubicBezTo>
                  <a:pt x="171" y="156"/>
                  <a:pt x="171" y="156"/>
                  <a:pt x="171" y="156"/>
                </a:cubicBezTo>
                <a:cubicBezTo>
                  <a:pt x="171" y="155"/>
                  <a:pt x="171" y="156"/>
                  <a:pt x="171" y="155"/>
                </a:cubicBezTo>
                <a:close/>
                <a:moveTo>
                  <a:pt x="171" y="158"/>
                </a:moveTo>
                <a:cubicBezTo>
                  <a:pt x="171" y="158"/>
                  <a:pt x="171" y="158"/>
                  <a:pt x="171" y="157"/>
                </a:cubicBezTo>
                <a:cubicBezTo>
                  <a:pt x="171" y="158"/>
                  <a:pt x="171" y="158"/>
                  <a:pt x="171" y="158"/>
                </a:cubicBezTo>
                <a:close/>
                <a:moveTo>
                  <a:pt x="171" y="126"/>
                </a:moveTo>
                <a:cubicBezTo>
                  <a:pt x="171" y="125"/>
                  <a:pt x="171" y="125"/>
                  <a:pt x="171" y="125"/>
                </a:cubicBezTo>
                <a:cubicBezTo>
                  <a:pt x="171" y="125"/>
                  <a:pt x="171" y="126"/>
                  <a:pt x="171" y="126"/>
                </a:cubicBezTo>
                <a:close/>
                <a:moveTo>
                  <a:pt x="171" y="130"/>
                </a:moveTo>
                <a:cubicBezTo>
                  <a:pt x="171" y="130"/>
                  <a:pt x="171" y="130"/>
                  <a:pt x="171" y="130"/>
                </a:cubicBezTo>
                <a:cubicBezTo>
                  <a:pt x="171" y="130"/>
                  <a:pt x="171" y="129"/>
                  <a:pt x="171" y="130"/>
                </a:cubicBezTo>
                <a:cubicBezTo>
                  <a:pt x="171" y="130"/>
                  <a:pt x="171" y="130"/>
                  <a:pt x="171" y="130"/>
                </a:cubicBezTo>
                <a:close/>
                <a:moveTo>
                  <a:pt x="171" y="134"/>
                </a:moveTo>
                <a:cubicBezTo>
                  <a:pt x="171" y="135"/>
                  <a:pt x="171" y="135"/>
                  <a:pt x="171" y="135"/>
                </a:cubicBezTo>
                <a:cubicBezTo>
                  <a:pt x="171" y="135"/>
                  <a:pt x="171" y="135"/>
                  <a:pt x="171" y="134"/>
                </a:cubicBezTo>
                <a:cubicBezTo>
                  <a:pt x="171" y="135"/>
                  <a:pt x="171" y="134"/>
                  <a:pt x="171" y="134"/>
                </a:cubicBezTo>
                <a:close/>
                <a:moveTo>
                  <a:pt x="171" y="147"/>
                </a:moveTo>
                <a:cubicBezTo>
                  <a:pt x="171" y="147"/>
                  <a:pt x="171" y="147"/>
                  <a:pt x="170" y="147"/>
                </a:cubicBezTo>
                <a:cubicBezTo>
                  <a:pt x="170" y="147"/>
                  <a:pt x="170" y="147"/>
                  <a:pt x="170" y="147"/>
                </a:cubicBezTo>
                <a:cubicBezTo>
                  <a:pt x="170" y="147"/>
                  <a:pt x="170" y="147"/>
                  <a:pt x="170" y="147"/>
                </a:cubicBezTo>
                <a:cubicBezTo>
                  <a:pt x="170" y="147"/>
                  <a:pt x="170" y="147"/>
                  <a:pt x="170" y="147"/>
                </a:cubicBezTo>
                <a:cubicBezTo>
                  <a:pt x="170" y="147"/>
                  <a:pt x="170" y="147"/>
                  <a:pt x="170" y="147"/>
                </a:cubicBezTo>
                <a:cubicBezTo>
                  <a:pt x="170" y="147"/>
                  <a:pt x="170" y="147"/>
                  <a:pt x="170" y="148"/>
                </a:cubicBezTo>
                <a:cubicBezTo>
                  <a:pt x="170" y="147"/>
                  <a:pt x="170" y="147"/>
                  <a:pt x="171" y="147"/>
                </a:cubicBezTo>
                <a:cubicBezTo>
                  <a:pt x="171" y="147"/>
                  <a:pt x="170" y="148"/>
                  <a:pt x="171" y="148"/>
                </a:cubicBezTo>
                <a:cubicBezTo>
                  <a:pt x="171" y="148"/>
                  <a:pt x="171" y="147"/>
                  <a:pt x="171" y="147"/>
                </a:cubicBezTo>
                <a:close/>
                <a:moveTo>
                  <a:pt x="170" y="146"/>
                </a:moveTo>
                <a:cubicBezTo>
                  <a:pt x="170" y="146"/>
                  <a:pt x="170" y="146"/>
                  <a:pt x="171" y="146"/>
                </a:cubicBezTo>
                <a:cubicBezTo>
                  <a:pt x="170" y="146"/>
                  <a:pt x="171" y="146"/>
                  <a:pt x="170" y="146"/>
                </a:cubicBezTo>
                <a:close/>
                <a:moveTo>
                  <a:pt x="170" y="139"/>
                </a:moveTo>
                <a:cubicBezTo>
                  <a:pt x="170" y="139"/>
                  <a:pt x="170" y="139"/>
                  <a:pt x="171" y="139"/>
                </a:cubicBezTo>
                <a:cubicBezTo>
                  <a:pt x="171" y="139"/>
                  <a:pt x="171" y="139"/>
                  <a:pt x="170" y="139"/>
                </a:cubicBezTo>
                <a:close/>
                <a:moveTo>
                  <a:pt x="170" y="143"/>
                </a:moveTo>
                <a:cubicBezTo>
                  <a:pt x="170" y="143"/>
                  <a:pt x="170" y="144"/>
                  <a:pt x="170" y="144"/>
                </a:cubicBezTo>
                <a:cubicBezTo>
                  <a:pt x="170" y="144"/>
                  <a:pt x="170" y="144"/>
                  <a:pt x="170" y="144"/>
                </a:cubicBezTo>
                <a:cubicBezTo>
                  <a:pt x="170" y="144"/>
                  <a:pt x="170" y="144"/>
                  <a:pt x="170" y="144"/>
                </a:cubicBezTo>
                <a:cubicBezTo>
                  <a:pt x="171" y="144"/>
                  <a:pt x="170" y="144"/>
                  <a:pt x="170" y="143"/>
                </a:cubicBezTo>
                <a:cubicBezTo>
                  <a:pt x="170" y="143"/>
                  <a:pt x="170" y="143"/>
                  <a:pt x="170" y="143"/>
                </a:cubicBezTo>
                <a:close/>
                <a:moveTo>
                  <a:pt x="170" y="125"/>
                </a:moveTo>
                <a:cubicBezTo>
                  <a:pt x="170" y="125"/>
                  <a:pt x="170" y="126"/>
                  <a:pt x="170" y="126"/>
                </a:cubicBezTo>
                <a:cubicBezTo>
                  <a:pt x="170" y="126"/>
                  <a:pt x="170" y="125"/>
                  <a:pt x="170" y="125"/>
                </a:cubicBezTo>
                <a:cubicBezTo>
                  <a:pt x="170" y="125"/>
                  <a:pt x="170" y="125"/>
                  <a:pt x="170" y="125"/>
                </a:cubicBezTo>
                <a:close/>
                <a:moveTo>
                  <a:pt x="169" y="133"/>
                </a:moveTo>
                <a:cubicBezTo>
                  <a:pt x="169" y="134"/>
                  <a:pt x="169" y="134"/>
                  <a:pt x="169" y="134"/>
                </a:cubicBezTo>
                <a:cubicBezTo>
                  <a:pt x="169" y="134"/>
                  <a:pt x="169" y="135"/>
                  <a:pt x="169" y="135"/>
                </a:cubicBezTo>
                <a:cubicBezTo>
                  <a:pt x="170" y="135"/>
                  <a:pt x="170" y="135"/>
                  <a:pt x="170" y="134"/>
                </a:cubicBezTo>
                <a:cubicBezTo>
                  <a:pt x="169" y="134"/>
                  <a:pt x="169" y="134"/>
                  <a:pt x="169" y="133"/>
                </a:cubicBezTo>
                <a:close/>
                <a:moveTo>
                  <a:pt x="169" y="124"/>
                </a:moveTo>
                <a:cubicBezTo>
                  <a:pt x="169" y="124"/>
                  <a:pt x="170" y="124"/>
                  <a:pt x="169" y="123"/>
                </a:cubicBezTo>
                <a:cubicBezTo>
                  <a:pt x="169" y="124"/>
                  <a:pt x="169" y="124"/>
                  <a:pt x="169" y="124"/>
                </a:cubicBezTo>
                <a:close/>
                <a:moveTo>
                  <a:pt x="169" y="132"/>
                </a:moveTo>
                <a:cubicBezTo>
                  <a:pt x="169" y="133"/>
                  <a:pt x="169" y="133"/>
                  <a:pt x="169" y="133"/>
                </a:cubicBezTo>
                <a:cubicBezTo>
                  <a:pt x="169" y="133"/>
                  <a:pt x="169" y="133"/>
                  <a:pt x="169" y="133"/>
                </a:cubicBezTo>
                <a:cubicBezTo>
                  <a:pt x="169" y="133"/>
                  <a:pt x="169" y="133"/>
                  <a:pt x="169" y="132"/>
                </a:cubicBezTo>
                <a:cubicBezTo>
                  <a:pt x="169" y="133"/>
                  <a:pt x="169" y="133"/>
                  <a:pt x="169" y="132"/>
                </a:cubicBezTo>
                <a:close/>
                <a:moveTo>
                  <a:pt x="169" y="136"/>
                </a:moveTo>
                <a:cubicBezTo>
                  <a:pt x="169" y="135"/>
                  <a:pt x="169" y="136"/>
                  <a:pt x="168" y="135"/>
                </a:cubicBezTo>
                <a:cubicBezTo>
                  <a:pt x="168" y="136"/>
                  <a:pt x="168" y="135"/>
                  <a:pt x="168" y="136"/>
                </a:cubicBezTo>
                <a:cubicBezTo>
                  <a:pt x="168" y="136"/>
                  <a:pt x="168" y="136"/>
                  <a:pt x="169" y="136"/>
                </a:cubicBezTo>
                <a:cubicBezTo>
                  <a:pt x="168" y="136"/>
                  <a:pt x="168" y="136"/>
                  <a:pt x="169" y="136"/>
                </a:cubicBezTo>
                <a:close/>
                <a:moveTo>
                  <a:pt x="168" y="137"/>
                </a:moveTo>
                <a:cubicBezTo>
                  <a:pt x="168" y="138"/>
                  <a:pt x="169" y="138"/>
                  <a:pt x="169" y="138"/>
                </a:cubicBezTo>
                <a:cubicBezTo>
                  <a:pt x="169" y="138"/>
                  <a:pt x="169" y="138"/>
                  <a:pt x="169" y="137"/>
                </a:cubicBezTo>
                <a:cubicBezTo>
                  <a:pt x="169" y="137"/>
                  <a:pt x="169" y="137"/>
                  <a:pt x="168" y="137"/>
                </a:cubicBezTo>
                <a:close/>
                <a:moveTo>
                  <a:pt x="168" y="131"/>
                </a:moveTo>
                <a:cubicBezTo>
                  <a:pt x="168" y="131"/>
                  <a:pt x="168" y="131"/>
                  <a:pt x="168" y="131"/>
                </a:cubicBezTo>
                <a:cubicBezTo>
                  <a:pt x="168" y="131"/>
                  <a:pt x="168" y="132"/>
                  <a:pt x="168" y="131"/>
                </a:cubicBezTo>
                <a:cubicBezTo>
                  <a:pt x="168" y="131"/>
                  <a:pt x="168" y="131"/>
                  <a:pt x="168" y="131"/>
                </a:cubicBezTo>
                <a:close/>
                <a:moveTo>
                  <a:pt x="168" y="120"/>
                </a:moveTo>
                <a:cubicBezTo>
                  <a:pt x="168" y="120"/>
                  <a:pt x="168" y="120"/>
                  <a:pt x="168" y="120"/>
                </a:cubicBezTo>
                <a:cubicBezTo>
                  <a:pt x="169" y="121"/>
                  <a:pt x="168" y="121"/>
                  <a:pt x="169" y="122"/>
                </a:cubicBezTo>
                <a:cubicBezTo>
                  <a:pt x="168" y="121"/>
                  <a:pt x="168" y="121"/>
                  <a:pt x="169" y="121"/>
                </a:cubicBezTo>
                <a:cubicBezTo>
                  <a:pt x="169" y="121"/>
                  <a:pt x="169" y="120"/>
                  <a:pt x="169" y="120"/>
                </a:cubicBezTo>
                <a:cubicBezTo>
                  <a:pt x="169" y="120"/>
                  <a:pt x="168" y="120"/>
                  <a:pt x="168" y="120"/>
                </a:cubicBezTo>
                <a:close/>
                <a:moveTo>
                  <a:pt x="168" y="119"/>
                </a:moveTo>
                <a:cubicBezTo>
                  <a:pt x="168" y="119"/>
                  <a:pt x="168" y="119"/>
                  <a:pt x="168" y="120"/>
                </a:cubicBezTo>
                <a:cubicBezTo>
                  <a:pt x="168" y="120"/>
                  <a:pt x="168" y="120"/>
                  <a:pt x="168" y="120"/>
                </a:cubicBezTo>
                <a:cubicBezTo>
                  <a:pt x="168" y="120"/>
                  <a:pt x="168" y="119"/>
                  <a:pt x="168" y="119"/>
                </a:cubicBezTo>
                <a:cubicBezTo>
                  <a:pt x="168" y="119"/>
                  <a:pt x="168" y="120"/>
                  <a:pt x="168" y="120"/>
                </a:cubicBezTo>
                <a:cubicBezTo>
                  <a:pt x="168" y="119"/>
                  <a:pt x="168" y="119"/>
                  <a:pt x="168" y="119"/>
                </a:cubicBezTo>
                <a:cubicBezTo>
                  <a:pt x="168" y="119"/>
                  <a:pt x="168" y="119"/>
                  <a:pt x="168" y="119"/>
                </a:cubicBezTo>
                <a:close/>
                <a:moveTo>
                  <a:pt x="168" y="132"/>
                </a:moveTo>
                <a:cubicBezTo>
                  <a:pt x="167" y="132"/>
                  <a:pt x="168" y="132"/>
                  <a:pt x="168" y="132"/>
                </a:cubicBezTo>
                <a:cubicBezTo>
                  <a:pt x="167" y="132"/>
                  <a:pt x="167" y="132"/>
                  <a:pt x="167" y="132"/>
                </a:cubicBezTo>
                <a:cubicBezTo>
                  <a:pt x="167" y="133"/>
                  <a:pt x="167" y="133"/>
                  <a:pt x="167" y="134"/>
                </a:cubicBezTo>
                <a:cubicBezTo>
                  <a:pt x="167" y="133"/>
                  <a:pt x="167" y="133"/>
                  <a:pt x="168" y="132"/>
                </a:cubicBezTo>
                <a:close/>
                <a:moveTo>
                  <a:pt x="167" y="133"/>
                </a:moveTo>
                <a:cubicBezTo>
                  <a:pt x="167" y="133"/>
                  <a:pt x="167" y="133"/>
                  <a:pt x="168" y="133"/>
                </a:cubicBezTo>
                <a:cubicBezTo>
                  <a:pt x="168" y="133"/>
                  <a:pt x="168" y="133"/>
                  <a:pt x="168" y="133"/>
                </a:cubicBezTo>
                <a:cubicBezTo>
                  <a:pt x="167" y="133"/>
                  <a:pt x="168" y="133"/>
                  <a:pt x="167" y="133"/>
                </a:cubicBezTo>
                <a:close/>
                <a:moveTo>
                  <a:pt x="166" y="130"/>
                </a:moveTo>
                <a:cubicBezTo>
                  <a:pt x="166" y="130"/>
                  <a:pt x="166" y="130"/>
                  <a:pt x="166" y="130"/>
                </a:cubicBezTo>
                <a:cubicBezTo>
                  <a:pt x="166" y="130"/>
                  <a:pt x="166" y="129"/>
                  <a:pt x="166" y="129"/>
                </a:cubicBezTo>
                <a:cubicBezTo>
                  <a:pt x="166" y="129"/>
                  <a:pt x="166" y="129"/>
                  <a:pt x="166" y="129"/>
                </a:cubicBezTo>
                <a:cubicBezTo>
                  <a:pt x="166" y="129"/>
                  <a:pt x="166" y="129"/>
                  <a:pt x="166" y="129"/>
                </a:cubicBezTo>
                <a:cubicBezTo>
                  <a:pt x="166" y="129"/>
                  <a:pt x="166" y="129"/>
                  <a:pt x="166" y="129"/>
                </a:cubicBezTo>
                <a:cubicBezTo>
                  <a:pt x="166" y="129"/>
                  <a:pt x="166" y="129"/>
                  <a:pt x="166" y="130"/>
                </a:cubicBezTo>
                <a:cubicBezTo>
                  <a:pt x="166" y="129"/>
                  <a:pt x="166" y="130"/>
                  <a:pt x="166" y="130"/>
                </a:cubicBezTo>
                <a:close/>
                <a:moveTo>
                  <a:pt x="165" y="130"/>
                </a:moveTo>
                <a:cubicBezTo>
                  <a:pt x="165" y="130"/>
                  <a:pt x="165" y="130"/>
                  <a:pt x="165" y="130"/>
                </a:cubicBezTo>
                <a:cubicBezTo>
                  <a:pt x="165" y="130"/>
                  <a:pt x="165" y="131"/>
                  <a:pt x="165" y="131"/>
                </a:cubicBezTo>
                <a:cubicBezTo>
                  <a:pt x="165" y="130"/>
                  <a:pt x="165" y="130"/>
                  <a:pt x="165" y="130"/>
                </a:cubicBezTo>
                <a:close/>
                <a:moveTo>
                  <a:pt x="165" y="130"/>
                </a:moveTo>
                <a:cubicBezTo>
                  <a:pt x="165" y="130"/>
                  <a:pt x="165" y="130"/>
                  <a:pt x="165" y="130"/>
                </a:cubicBezTo>
                <a:cubicBezTo>
                  <a:pt x="165" y="129"/>
                  <a:pt x="165" y="129"/>
                  <a:pt x="165" y="129"/>
                </a:cubicBezTo>
                <a:cubicBezTo>
                  <a:pt x="165" y="129"/>
                  <a:pt x="165" y="129"/>
                  <a:pt x="165" y="129"/>
                </a:cubicBezTo>
                <a:cubicBezTo>
                  <a:pt x="165" y="129"/>
                  <a:pt x="165" y="130"/>
                  <a:pt x="165" y="130"/>
                </a:cubicBezTo>
                <a:close/>
                <a:moveTo>
                  <a:pt x="165" y="127"/>
                </a:moveTo>
                <a:cubicBezTo>
                  <a:pt x="166" y="127"/>
                  <a:pt x="165" y="128"/>
                  <a:pt x="166" y="128"/>
                </a:cubicBezTo>
                <a:cubicBezTo>
                  <a:pt x="166" y="127"/>
                  <a:pt x="166" y="127"/>
                  <a:pt x="165" y="127"/>
                </a:cubicBezTo>
                <a:cubicBezTo>
                  <a:pt x="165" y="127"/>
                  <a:pt x="165" y="127"/>
                  <a:pt x="165" y="126"/>
                </a:cubicBezTo>
                <a:cubicBezTo>
                  <a:pt x="166" y="126"/>
                  <a:pt x="166" y="126"/>
                  <a:pt x="166" y="127"/>
                </a:cubicBezTo>
                <a:cubicBezTo>
                  <a:pt x="166" y="126"/>
                  <a:pt x="166" y="126"/>
                  <a:pt x="166" y="126"/>
                </a:cubicBezTo>
                <a:cubicBezTo>
                  <a:pt x="166" y="126"/>
                  <a:pt x="166" y="126"/>
                  <a:pt x="166" y="126"/>
                </a:cubicBezTo>
                <a:cubicBezTo>
                  <a:pt x="166" y="126"/>
                  <a:pt x="166" y="126"/>
                  <a:pt x="165" y="126"/>
                </a:cubicBezTo>
                <a:cubicBezTo>
                  <a:pt x="165" y="126"/>
                  <a:pt x="166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3"/>
                  <a:pt x="165" y="123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4" y="122"/>
                </a:cubicBezTo>
                <a:cubicBezTo>
                  <a:pt x="164" y="122"/>
                  <a:pt x="164" y="122"/>
                  <a:pt x="164" y="121"/>
                </a:cubicBezTo>
                <a:cubicBezTo>
                  <a:pt x="164" y="121"/>
                  <a:pt x="164" y="121"/>
                  <a:pt x="164" y="121"/>
                </a:cubicBezTo>
                <a:cubicBezTo>
                  <a:pt x="164" y="121"/>
                  <a:pt x="164" y="120"/>
                  <a:pt x="164" y="120"/>
                </a:cubicBezTo>
                <a:cubicBezTo>
                  <a:pt x="164" y="121"/>
                  <a:pt x="163" y="121"/>
                  <a:pt x="163" y="121"/>
                </a:cubicBezTo>
                <a:cubicBezTo>
                  <a:pt x="163" y="120"/>
                  <a:pt x="164" y="120"/>
                  <a:pt x="164" y="120"/>
                </a:cubicBezTo>
                <a:cubicBezTo>
                  <a:pt x="164" y="120"/>
                  <a:pt x="164" y="121"/>
                  <a:pt x="164" y="121"/>
                </a:cubicBezTo>
                <a:cubicBezTo>
                  <a:pt x="164" y="120"/>
                  <a:pt x="164" y="120"/>
                  <a:pt x="164" y="120"/>
                </a:cubicBezTo>
                <a:cubicBezTo>
                  <a:pt x="164" y="120"/>
                  <a:pt x="164" y="120"/>
                  <a:pt x="163" y="120"/>
                </a:cubicBezTo>
                <a:cubicBezTo>
                  <a:pt x="163" y="120"/>
                  <a:pt x="163" y="119"/>
                  <a:pt x="163" y="119"/>
                </a:cubicBezTo>
                <a:cubicBezTo>
                  <a:pt x="163" y="119"/>
                  <a:pt x="163" y="119"/>
                  <a:pt x="162" y="119"/>
                </a:cubicBezTo>
                <a:cubicBezTo>
                  <a:pt x="162" y="120"/>
                  <a:pt x="163" y="120"/>
                  <a:pt x="163" y="120"/>
                </a:cubicBezTo>
                <a:cubicBezTo>
                  <a:pt x="163" y="121"/>
                  <a:pt x="163" y="120"/>
                  <a:pt x="163" y="120"/>
                </a:cubicBezTo>
                <a:cubicBezTo>
                  <a:pt x="163" y="121"/>
                  <a:pt x="163" y="121"/>
                  <a:pt x="163" y="122"/>
                </a:cubicBezTo>
                <a:cubicBezTo>
                  <a:pt x="164" y="122"/>
                  <a:pt x="164" y="122"/>
                  <a:pt x="164" y="122"/>
                </a:cubicBezTo>
                <a:cubicBezTo>
                  <a:pt x="164" y="123"/>
                  <a:pt x="165" y="124"/>
                  <a:pt x="165" y="126"/>
                </a:cubicBezTo>
                <a:cubicBezTo>
                  <a:pt x="164" y="126"/>
                  <a:pt x="165" y="125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5" y="126"/>
                  <a:pt x="165" y="126"/>
                  <a:pt x="165" y="126"/>
                </a:cubicBezTo>
                <a:cubicBezTo>
                  <a:pt x="165" y="126"/>
                  <a:pt x="165" y="126"/>
                  <a:pt x="165" y="126"/>
                </a:cubicBezTo>
                <a:cubicBezTo>
                  <a:pt x="165" y="126"/>
                  <a:pt x="165" y="127"/>
                  <a:pt x="165" y="127"/>
                </a:cubicBezTo>
                <a:cubicBezTo>
                  <a:pt x="165" y="127"/>
                  <a:pt x="165" y="127"/>
                  <a:pt x="165" y="127"/>
                </a:cubicBezTo>
                <a:close/>
                <a:moveTo>
                  <a:pt x="164" y="127"/>
                </a:moveTo>
                <a:cubicBezTo>
                  <a:pt x="164" y="127"/>
                  <a:pt x="164" y="128"/>
                  <a:pt x="164" y="128"/>
                </a:cubicBezTo>
                <a:cubicBezTo>
                  <a:pt x="164" y="127"/>
                  <a:pt x="164" y="127"/>
                  <a:pt x="164" y="127"/>
                </a:cubicBezTo>
                <a:cubicBezTo>
                  <a:pt x="164" y="127"/>
                  <a:pt x="164" y="127"/>
                  <a:pt x="164" y="127"/>
                </a:cubicBezTo>
                <a:cubicBezTo>
                  <a:pt x="164" y="127"/>
                  <a:pt x="164" y="127"/>
                  <a:pt x="164" y="127"/>
                </a:cubicBezTo>
                <a:close/>
                <a:moveTo>
                  <a:pt x="163" y="127"/>
                </a:moveTo>
                <a:cubicBezTo>
                  <a:pt x="164" y="127"/>
                  <a:pt x="164" y="127"/>
                  <a:pt x="164" y="127"/>
                </a:cubicBezTo>
                <a:cubicBezTo>
                  <a:pt x="164" y="127"/>
                  <a:pt x="164" y="127"/>
                  <a:pt x="164" y="127"/>
                </a:cubicBezTo>
                <a:cubicBezTo>
                  <a:pt x="164" y="127"/>
                  <a:pt x="164" y="127"/>
                  <a:pt x="164" y="127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6"/>
                  <a:pt x="163" y="126"/>
                </a:cubicBezTo>
                <a:cubicBezTo>
                  <a:pt x="163" y="125"/>
                  <a:pt x="163" y="125"/>
                  <a:pt x="163" y="125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3" y="124"/>
                  <a:pt x="163" y="125"/>
                </a:cubicBezTo>
                <a:cubicBezTo>
                  <a:pt x="163" y="125"/>
                  <a:pt x="163" y="125"/>
                  <a:pt x="163" y="125"/>
                </a:cubicBezTo>
                <a:cubicBezTo>
                  <a:pt x="163" y="125"/>
                  <a:pt x="163" y="125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7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2" y="127"/>
                  <a:pt x="164" y="127"/>
                  <a:pt x="164" y="129"/>
                </a:cubicBezTo>
                <a:cubicBezTo>
                  <a:pt x="164" y="128"/>
                  <a:pt x="163" y="128"/>
                  <a:pt x="163" y="128"/>
                </a:cubicBezTo>
                <a:cubicBezTo>
                  <a:pt x="164" y="128"/>
                  <a:pt x="164" y="128"/>
                  <a:pt x="164" y="127"/>
                </a:cubicBezTo>
                <a:cubicBezTo>
                  <a:pt x="164" y="127"/>
                  <a:pt x="163" y="127"/>
                  <a:pt x="163" y="127"/>
                </a:cubicBezTo>
                <a:close/>
                <a:moveTo>
                  <a:pt x="163" y="122"/>
                </a:moveTo>
                <a:cubicBezTo>
                  <a:pt x="163" y="122"/>
                  <a:pt x="163" y="122"/>
                  <a:pt x="163" y="122"/>
                </a:cubicBezTo>
                <a:cubicBezTo>
                  <a:pt x="163" y="122"/>
                  <a:pt x="163" y="122"/>
                  <a:pt x="163" y="122"/>
                </a:cubicBezTo>
                <a:cubicBezTo>
                  <a:pt x="163" y="122"/>
                  <a:pt x="163" y="122"/>
                  <a:pt x="163" y="122"/>
                </a:cubicBezTo>
                <a:close/>
                <a:moveTo>
                  <a:pt x="162" y="122"/>
                </a:moveTo>
                <a:cubicBezTo>
                  <a:pt x="162" y="122"/>
                  <a:pt x="163" y="122"/>
                  <a:pt x="163" y="122"/>
                </a:cubicBezTo>
                <a:cubicBezTo>
                  <a:pt x="162" y="122"/>
                  <a:pt x="163" y="122"/>
                  <a:pt x="162" y="122"/>
                </a:cubicBezTo>
                <a:cubicBezTo>
                  <a:pt x="162" y="122"/>
                  <a:pt x="162" y="122"/>
                  <a:pt x="162" y="122"/>
                </a:cubicBezTo>
                <a:close/>
                <a:moveTo>
                  <a:pt x="162" y="119"/>
                </a:moveTo>
                <a:cubicBezTo>
                  <a:pt x="162" y="119"/>
                  <a:pt x="162" y="119"/>
                  <a:pt x="162" y="120"/>
                </a:cubicBezTo>
                <a:cubicBezTo>
                  <a:pt x="162" y="119"/>
                  <a:pt x="162" y="119"/>
                  <a:pt x="162" y="119"/>
                </a:cubicBezTo>
                <a:close/>
                <a:moveTo>
                  <a:pt x="161" y="117"/>
                </a:moveTo>
                <a:cubicBezTo>
                  <a:pt x="161" y="117"/>
                  <a:pt x="161" y="117"/>
                  <a:pt x="161" y="117"/>
                </a:cubicBezTo>
                <a:cubicBezTo>
                  <a:pt x="161" y="117"/>
                  <a:pt x="162" y="117"/>
                  <a:pt x="161" y="117"/>
                </a:cubicBezTo>
                <a:close/>
                <a:moveTo>
                  <a:pt x="161" y="120"/>
                </a:moveTo>
                <a:cubicBezTo>
                  <a:pt x="161" y="120"/>
                  <a:pt x="161" y="120"/>
                  <a:pt x="161" y="120"/>
                </a:cubicBezTo>
                <a:cubicBezTo>
                  <a:pt x="161" y="120"/>
                  <a:pt x="161" y="119"/>
                  <a:pt x="161" y="119"/>
                </a:cubicBezTo>
                <a:cubicBezTo>
                  <a:pt x="161" y="119"/>
                  <a:pt x="161" y="119"/>
                  <a:pt x="161" y="119"/>
                </a:cubicBezTo>
                <a:cubicBezTo>
                  <a:pt x="161" y="119"/>
                  <a:pt x="161" y="120"/>
                  <a:pt x="161" y="120"/>
                </a:cubicBezTo>
                <a:close/>
                <a:moveTo>
                  <a:pt x="161" y="118"/>
                </a:moveTo>
                <a:cubicBezTo>
                  <a:pt x="161" y="118"/>
                  <a:pt x="161" y="118"/>
                  <a:pt x="161" y="118"/>
                </a:cubicBezTo>
                <a:cubicBezTo>
                  <a:pt x="161" y="118"/>
                  <a:pt x="161" y="117"/>
                  <a:pt x="161" y="117"/>
                </a:cubicBezTo>
                <a:cubicBezTo>
                  <a:pt x="161" y="117"/>
                  <a:pt x="161" y="117"/>
                  <a:pt x="161" y="117"/>
                </a:cubicBezTo>
                <a:cubicBezTo>
                  <a:pt x="161" y="117"/>
                  <a:pt x="161" y="118"/>
                  <a:pt x="161" y="118"/>
                </a:cubicBezTo>
                <a:cubicBezTo>
                  <a:pt x="161" y="118"/>
                  <a:pt x="161" y="118"/>
                  <a:pt x="161" y="118"/>
                </a:cubicBezTo>
                <a:close/>
                <a:moveTo>
                  <a:pt x="161" y="118"/>
                </a:moveTo>
                <a:cubicBezTo>
                  <a:pt x="160" y="118"/>
                  <a:pt x="160" y="118"/>
                  <a:pt x="160" y="118"/>
                </a:cubicBezTo>
                <a:cubicBezTo>
                  <a:pt x="160" y="118"/>
                  <a:pt x="160" y="119"/>
                  <a:pt x="160" y="119"/>
                </a:cubicBezTo>
                <a:cubicBezTo>
                  <a:pt x="160" y="118"/>
                  <a:pt x="161" y="119"/>
                  <a:pt x="161" y="118"/>
                </a:cubicBezTo>
                <a:close/>
                <a:moveTo>
                  <a:pt x="159" y="117"/>
                </a:moveTo>
                <a:cubicBezTo>
                  <a:pt x="159" y="117"/>
                  <a:pt x="159" y="117"/>
                  <a:pt x="159" y="117"/>
                </a:cubicBezTo>
                <a:cubicBezTo>
                  <a:pt x="159" y="117"/>
                  <a:pt x="159" y="117"/>
                  <a:pt x="159" y="117"/>
                </a:cubicBezTo>
                <a:cubicBezTo>
                  <a:pt x="159" y="117"/>
                  <a:pt x="159" y="117"/>
                  <a:pt x="159" y="116"/>
                </a:cubicBezTo>
                <a:cubicBezTo>
                  <a:pt x="158" y="116"/>
                  <a:pt x="159" y="115"/>
                  <a:pt x="158" y="115"/>
                </a:cubicBezTo>
                <a:cubicBezTo>
                  <a:pt x="158" y="115"/>
                  <a:pt x="158" y="115"/>
                  <a:pt x="158" y="116"/>
                </a:cubicBezTo>
                <a:cubicBezTo>
                  <a:pt x="158" y="115"/>
                  <a:pt x="158" y="114"/>
                  <a:pt x="158" y="114"/>
                </a:cubicBezTo>
                <a:cubicBezTo>
                  <a:pt x="158" y="114"/>
                  <a:pt x="158" y="114"/>
                  <a:pt x="158" y="114"/>
                </a:cubicBezTo>
                <a:cubicBezTo>
                  <a:pt x="158" y="114"/>
                  <a:pt x="157" y="114"/>
                  <a:pt x="157" y="114"/>
                </a:cubicBezTo>
                <a:cubicBezTo>
                  <a:pt x="157" y="115"/>
                  <a:pt x="157" y="116"/>
                  <a:pt x="158" y="115"/>
                </a:cubicBezTo>
                <a:cubicBezTo>
                  <a:pt x="158" y="115"/>
                  <a:pt x="158" y="115"/>
                  <a:pt x="158" y="116"/>
                </a:cubicBezTo>
                <a:cubicBezTo>
                  <a:pt x="158" y="116"/>
                  <a:pt x="158" y="116"/>
                  <a:pt x="158" y="116"/>
                </a:cubicBezTo>
                <a:cubicBezTo>
                  <a:pt x="158" y="116"/>
                  <a:pt x="158" y="116"/>
                  <a:pt x="158" y="116"/>
                </a:cubicBezTo>
                <a:cubicBezTo>
                  <a:pt x="158" y="116"/>
                  <a:pt x="158" y="116"/>
                  <a:pt x="158" y="116"/>
                </a:cubicBezTo>
                <a:cubicBezTo>
                  <a:pt x="158" y="117"/>
                  <a:pt x="158" y="117"/>
                  <a:pt x="159" y="117"/>
                </a:cubicBezTo>
                <a:cubicBezTo>
                  <a:pt x="159" y="117"/>
                  <a:pt x="158" y="117"/>
                  <a:pt x="159" y="117"/>
                </a:cubicBezTo>
                <a:cubicBezTo>
                  <a:pt x="159" y="117"/>
                  <a:pt x="159" y="117"/>
                  <a:pt x="159" y="117"/>
                </a:cubicBezTo>
                <a:close/>
                <a:moveTo>
                  <a:pt x="159" y="121"/>
                </a:moveTo>
                <a:cubicBezTo>
                  <a:pt x="158" y="121"/>
                  <a:pt x="158" y="120"/>
                  <a:pt x="158" y="121"/>
                </a:cubicBezTo>
                <a:cubicBezTo>
                  <a:pt x="158" y="121"/>
                  <a:pt x="158" y="122"/>
                  <a:pt x="159" y="122"/>
                </a:cubicBezTo>
                <a:cubicBezTo>
                  <a:pt x="159" y="121"/>
                  <a:pt x="159" y="121"/>
                  <a:pt x="159" y="121"/>
                </a:cubicBezTo>
                <a:close/>
                <a:moveTo>
                  <a:pt x="158" y="120"/>
                </a:moveTo>
                <a:cubicBezTo>
                  <a:pt x="158" y="120"/>
                  <a:pt x="158" y="120"/>
                  <a:pt x="158" y="120"/>
                </a:cubicBezTo>
                <a:cubicBezTo>
                  <a:pt x="158" y="120"/>
                  <a:pt x="158" y="120"/>
                  <a:pt x="158" y="120"/>
                </a:cubicBezTo>
                <a:close/>
                <a:moveTo>
                  <a:pt x="157" y="115"/>
                </a:moveTo>
                <a:cubicBezTo>
                  <a:pt x="157" y="116"/>
                  <a:pt x="157" y="117"/>
                  <a:pt x="158" y="116"/>
                </a:cubicBezTo>
                <a:cubicBezTo>
                  <a:pt x="157" y="116"/>
                  <a:pt x="157" y="115"/>
                  <a:pt x="157" y="115"/>
                </a:cubicBezTo>
                <a:cubicBezTo>
                  <a:pt x="157" y="115"/>
                  <a:pt x="156" y="116"/>
                  <a:pt x="157" y="116"/>
                </a:cubicBezTo>
                <a:cubicBezTo>
                  <a:pt x="157" y="116"/>
                  <a:pt x="156" y="116"/>
                  <a:pt x="157" y="115"/>
                </a:cubicBezTo>
                <a:close/>
                <a:moveTo>
                  <a:pt x="156" y="112"/>
                </a:moveTo>
                <a:cubicBezTo>
                  <a:pt x="156" y="112"/>
                  <a:pt x="156" y="113"/>
                  <a:pt x="156" y="113"/>
                </a:cubicBezTo>
                <a:cubicBezTo>
                  <a:pt x="156" y="113"/>
                  <a:pt x="156" y="112"/>
                  <a:pt x="156" y="112"/>
                </a:cubicBezTo>
                <a:close/>
                <a:moveTo>
                  <a:pt x="156" y="108"/>
                </a:moveTo>
                <a:cubicBezTo>
                  <a:pt x="156" y="108"/>
                  <a:pt x="156" y="108"/>
                  <a:pt x="156" y="107"/>
                </a:cubicBezTo>
                <a:cubicBezTo>
                  <a:pt x="156" y="107"/>
                  <a:pt x="156" y="107"/>
                  <a:pt x="156" y="107"/>
                </a:cubicBezTo>
                <a:cubicBezTo>
                  <a:pt x="156" y="107"/>
                  <a:pt x="156" y="108"/>
                  <a:pt x="156" y="108"/>
                </a:cubicBezTo>
                <a:close/>
                <a:moveTo>
                  <a:pt x="156" y="101"/>
                </a:moveTo>
                <a:cubicBezTo>
                  <a:pt x="156" y="102"/>
                  <a:pt x="156" y="102"/>
                  <a:pt x="157" y="103"/>
                </a:cubicBezTo>
                <a:cubicBezTo>
                  <a:pt x="157" y="103"/>
                  <a:pt x="157" y="103"/>
                  <a:pt x="157" y="103"/>
                </a:cubicBezTo>
                <a:cubicBezTo>
                  <a:pt x="157" y="104"/>
                  <a:pt x="157" y="104"/>
                  <a:pt x="157" y="104"/>
                </a:cubicBezTo>
                <a:cubicBezTo>
                  <a:pt x="157" y="104"/>
                  <a:pt x="157" y="104"/>
                  <a:pt x="157" y="104"/>
                </a:cubicBezTo>
                <a:cubicBezTo>
                  <a:pt x="157" y="104"/>
                  <a:pt x="157" y="103"/>
                  <a:pt x="157" y="103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8" y="102"/>
                  <a:pt x="158" y="103"/>
                  <a:pt x="157" y="103"/>
                </a:cubicBezTo>
                <a:cubicBezTo>
                  <a:pt x="157" y="103"/>
                  <a:pt x="157" y="103"/>
                  <a:pt x="157" y="103"/>
                </a:cubicBezTo>
                <a:cubicBezTo>
                  <a:pt x="157" y="102"/>
                  <a:pt x="157" y="102"/>
                  <a:pt x="158" y="102"/>
                </a:cubicBezTo>
                <a:cubicBezTo>
                  <a:pt x="158" y="102"/>
                  <a:pt x="158" y="103"/>
                  <a:pt x="158" y="103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8" y="102"/>
                  <a:pt x="157" y="102"/>
                  <a:pt x="157" y="102"/>
                </a:cubicBezTo>
                <a:cubicBezTo>
                  <a:pt x="157" y="102"/>
                  <a:pt x="157" y="102"/>
                  <a:pt x="157" y="103"/>
                </a:cubicBezTo>
                <a:cubicBezTo>
                  <a:pt x="157" y="102"/>
                  <a:pt x="157" y="102"/>
                  <a:pt x="157" y="102"/>
                </a:cubicBezTo>
                <a:cubicBezTo>
                  <a:pt x="156" y="102"/>
                  <a:pt x="156" y="102"/>
                  <a:pt x="156" y="101"/>
                </a:cubicBezTo>
                <a:cubicBezTo>
                  <a:pt x="156" y="101"/>
                  <a:pt x="156" y="101"/>
                  <a:pt x="156" y="101"/>
                </a:cubicBezTo>
                <a:cubicBezTo>
                  <a:pt x="156" y="101"/>
                  <a:pt x="156" y="100"/>
                  <a:pt x="156" y="100"/>
                </a:cubicBezTo>
                <a:cubicBezTo>
                  <a:pt x="155" y="100"/>
                  <a:pt x="155" y="99"/>
                  <a:pt x="155" y="99"/>
                </a:cubicBezTo>
                <a:cubicBezTo>
                  <a:pt x="155" y="99"/>
                  <a:pt x="155" y="99"/>
                  <a:pt x="155" y="99"/>
                </a:cubicBezTo>
                <a:cubicBezTo>
                  <a:pt x="155" y="98"/>
                  <a:pt x="154" y="98"/>
                  <a:pt x="155" y="98"/>
                </a:cubicBezTo>
                <a:cubicBezTo>
                  <a:pt x="154" y="98"/>
                  <a:pt x="154" y="98"/>
                  <a:pt x="154" y="97"/>
                </a:cubicBezTo>
                <a:cubicBezTo>
                  <a:pt x="154" y="97"/>
                  <a:pt x="154" y="97"/>
                  <a:pt x="154" y="97"/>
                </a:cubicBezTo>
                <a:cubicBezTo>
                  <a:pt x="154" y="97"/>
                  <a:pt x="154" y="97"/>
                  <a:pt x="153" y="96"/>
                </a:cubicBezTo>
                <a:cubicBezTo>
                  <a:pt x="153" y="97"/>
                  <a:pt x="154" y="97"/>
                  <a:pt x="154" y="98"/>
                </a:cubicBezTo>
                <a:cubicBezTo>
                  <a:pt x="154" y="97"/>
                  <a:pt x="154" y="97"/>
                  <a:pt x="154" y="97"/>
                </a:cubicBezTo>
                <a:cubicBezTo>
                  <a:pt x="154" y="98"/>
                  <a:pt x="154" y="98"/>
                  <a:pt x="154" y="98"/>
                </a:cubicBezTo>
                <a:cubicBezTo>
                  <a:pt x="154" y="98"/>
                  <a:pt x="155" y="99"/>
                  <a:pt x="155" y="99"/>
                </a:cubicBezTo>
                <a:cubicBezTo>
                  <a:pt x="154" y="99"/>
                  <a:pt x="154" y="99"/>
                  <a:pt x="154" y="99"/>
                </a:cubicBezTo>
                <a:cubicBezTo>
                  <a:pt x="155" y="99"/>
                  <a:pt x="155" y="101"/>
                  <a:pt x="156" y="101"/>
                </a:cubicBezTo>
                <a:close/>
                <a:moveTo>
                  <a:pt x="154" y="105"/>
                </a:moveTo>
                <a:cubicBezTo>
                  <a:pt x="155" y="105"/>
                  <a:pt x="155" y="105"/>
                  <a:pt x="155" y="106"/>
                </a:cubicBezTo>
                <a:cubicBezTo>
                  <a:pt x="155" y="105"/>
                  <a:pt x="155" y="105"/>
                  <a:pt x="155" y="105"/>
                </a:cubicBezTo>
                <a:cubicBezTo>
                  <a:pt x="155" y="105"/>
                  <a:pt x="155" y="105"/>
                  <a:pt x="154" y="105"/>
                </a:cubicBezTo>
                <a:close/>
                <a:moveTo>
                  <a:pt x="155" y="101"/>
                </a:moveTo>
                <a:cubicBezTo>
                  <a:pt x="155" y="101"/>
                  <a:pt x="155" y="101"/>
                  <a:pt x="155" y="101"/>
                </a:cubicBezTo>
                <a:cubicBezTo>
                  <a:pt x="155" y="101"/>
                  <a:pt x="155" y="101"/>
                  <a:pt x="154" y="101"/>
                </a:cubicBezTo>
                <a:cubicBezTo>
                  <a:pt x="154" y="101"/>
                  <a:pt x="154" y="101"/>
                  <a:pt x="154" y="101"/>
                </a:cubicBezTo>
                <a:cubicBezTo>
                  <a:pt x="155" y="101"/>
                  <a:pt x="155" y="101"/>
                  <a:pt x="155" y="101"/>
                </a:cubicBezTo>
                <a:close/>
                <a:moveTo>
                  <a:pt x="154" y="103"/>
                </a:moveTo>
                <a:cubicBezTo>
                  <a:pt x="154" y="103"/>
                  <a:pt x="154" y="103"/>
                  <a:pt x="154" y="104"/>
                </a:cubicBezTo>
                <a:cubicBezTo>
                  <a:pt x="154" y="103"/>
                  <a:pt x="154" y="103"/>
                  <a:pt x="154" y="103"/>
                </a:cubicBezTo>
                <a:cubicBezTo>
                  <a:pt x="154" y="103"/>
                  <a:pt x="154" y="103"/>
                  <a:pt x="154" y="103"/>
                </a:cubicBezTo>
                <a:cubicBezTo>
                  <a:pt x="154" y="103"/>
                  <a:pt x="154" y="103"/>
                  <a:pt x="154" y="103"/>
                </a:cubicBezTo>
                <a:cubicBezTo>
                  <a:pt x="154" y="103"/>
                  <a:pt x="154" y="103"/>
                  <a:pt x="154" y="103"/>
                </a:cubicBezTo>
                <a:close/>
                <a:moveTo>
                  <a:pt x="153" y="107"/>
                </a:moveTo>
                <a:cubicBezTo>
                  <a:pt x="153" y="106"/>
                  <a:pt x="154" y="107"/>
                  <a:pt x="154" y="107"/>
                </a:cubicBezTo>
                <a:cubicBezTo>
                  <a:pt x="153" y="106"/>
                  <a:pt x="154" y="106"/>
                  <a:pt x="153" y="105"/>
                </a:cubicBezTo>
                <a:cubicBezTo>
                  <a:pt x="153" y="105"/>
                  <a:pt x="153" y="105"/>
                  <a:pt x="153" y="105"/>
                </a:cubicBezTo>
                <a:cubicBezTo>
                  <a:pt x="153" y="106"/>
                  <a:pt x="153" y="106"/>
                  <a:pt x="153" y="107"/>
                </a:cubicBezTo>
                <a:close/>
                <a:moveTo>
                  <a:pt x="153" y="107"/>
                </a:moveTo>
                <a:cubicBezTo>
                  <a:pt x="153" y="107"/>
                  <a:pt x="153" y="107"/>
                  <a:pt x="153" y="107"/>
                </a:cubicBezTo>
                <a:cubicBezTo>
                  <a:pt x="153" y="107"/>
                  <a:pt x="153" y="107"/>
                  <a:pt x="153" y="107"/>
                </a:cubicBezTo>
                <a:close/>
                <a:moveTo>
                  <a:pt x="152" y="105"/>
                </a:moveTo>
                <a:cubicBezTo>
                  <a:pt x="152" y="105"/>
                  <a:pt x="153" y="105"/>
                  <a:pt x="153" y="105"/>
                </a:cubicBezTo>
                <a:cubicBezTo>
                  <a:pt x="153" y="104"/>
                  <a:pt x="153" y="105"/>
                  <a:pt x="153" y="105"/>
                </a:cubicBezTo>
                <a:cubicBezTo>
                  <a:pt x="154" y="104"/>
                  <a:pt x="153" y="104"/>
                  <a:pt x="153" y="103"/>
                </a:cubicBezTo>
                <a:cubicBezTo>
                  <a:pt x="153" y="104"/>
                  <a:pt x="153" y="103"/>
                  <a:pt x="152" y="103"/>
                </a:cubicBezTo>
                <a:cubicBezTo>
                  <a:pt x="152" y="104"/>
                  <a:pt x="152" y="104"/>
                  <a:pt x="153" y="104"/>
                </a:cubicBezTo>
                <a:cubicBezTo>
                  <a:pt x="153" y="104"/>
                  <a:pt x="153" y="104"/>
                  <a:pt x="153" y="104"/>
                </a:cubicBezTo>
                <a:cubicBezTo>
                  <a:pt x="153" y="104"/>
                  <a:pt x="153" y="104"/>
                  <a:pt x="153" y="104"/>
                </a:cubicBezTo>
                <a:cubicBezTo>
                  <a:pt x="153" y="104"/>
                  <a:pt x="153" y="104"/>
                  <a:pt x="153" y="105"/>
                </a:cubicBezTo>
                <a:cubicBezTo>
                  <a:pt x="153" y="105"/>
                  <a:pt x="152" y="105"/>
                  <a:pt x="152" y="105"/>
                </a:cubicBezTo>
                <a:cubicBezTo>
                  <a:pt x="153" y="105"/>
                  <a:pt x="152" y="105"/>
                  <a:pt x="152" y="105"/>
                </a:cubicBezTo>
                <a:close/>
                <a:moveTo>
                  <a:pt x="151" y="101"/>
                </a:moveTo>
                <a:cubicBezTo>
                  <a:pt x="151" y="101"/>
                  <a:pt x="151" y="101"/>
                  <a:pt x="152" y="102"/>
                </a:cubicBezTo>
                <a:cubicBezTo>
                  <a:pt x="152" y="101"/>
                  <a:pt x="152" y="101"/>
                  <a:pt x="151" y="101"/>
                </a:cubicBezTo>
                <a:close/>
                <a:moveTo>
                  <a:pt x="151" y="102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2" y="102"/>
                  <a:pt x="151" y="102"/>
                  <a:pt x="151" y="102"/>
                </a:cubicBezTo>
                <a:cubicBezTo>
                  <a:pt x="151" y="102"/>
                  <a:pt x="151" y="102"/>
                  <a:pt x="151" y="102"/>
                </a:cubicBezTo>
                <a:close/>
                <a:moveTo>
                  <a:pt x="151" y="103"/>
                </a:moveTo>
                <a:cubicBezTo>
                  <a:pt x="152" y="104"/>
                  <a:pt x="152" y="104"/>
                  <a:pt x="152" y="105"/>
                </a:cubicBezTo>
                <a:cubicBezTo>
                  <a:pt x="152" y="105"/>
                  <a:pt x="152" y="104"/>
                  <a:pt x="152" y="103"/>
                </a:cubicBezTo>
                <a:cubicBezTo>
                  <a:pt x="152" y="104"/>
                  <a:pt x="152" y="103"/>
                  <a:pt x="151" y="103"/>
                </a:cubicBezTo>
                <a:close/>
                <a:moveTo>
                  <a:pt x="152" y="103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2" y="102"/>
                  <a:pt x="152" y="102"/>
                  <a:pt x="152" y="102"/>
                </a:cubicBezTo>
                <a:cubicBezTo>
                  <a:pt x="152" y="102"/>
                  <a:pt x="152" y="102"/>
                  <a:pt x="152" y="103"/>
                </a:cubicBezTo>
                <a:close/>
                <a:moveTo>
                  <a:pt x="153" y="102"/>
                </a:moveTo>
                <a:cubicBezTo>
                  <a:pt x="152" y="99"/>
                  <a:pt x="150" y="96"/>
                  <a:pt x="149" y="93"/>
                </a:cubicBezTo>
                <a:cubicBezTo>
                  <a:pt x="149" y="93"/>
                  <a:pt x="149" y="93"/>
                  <a:pt x="149" y="93"/>
                </a:cubicBezTo>
                <a:cubicBezTo>
                  <a:pt x="150" y="96"/>
                  <a:pt x="151" y="99"/>
                  <a:pt x="153" y="102"/>
                </a:cubicBezTo>
                <a:close/>
                <a:moveTo>
                  <a:pt x="151" y="99"/>
                </a:moveTo>
                <a:cubicBezTo>
                  <a:pt x="151" y="99"/>
                  <a:pt x="151" y="100"/>
                  <a:pt x="151" y="100"/>
                </a:cubicBezTo>
                <a:cubicBezTo>
                  <a:pt x="151" y="100"/>
                  <a:pt x="151" y="99"/>
                  <a:pt x="151" y="99"/>
                </a:cubicBezTo>
                <a:close/>
                <a:moveTo>
                  <a:pt x="150" y="98"/>
                </a:moveTo>
                <a:cubicBezTo>
                  <a:pt x="150" y="98"/>
                  <a:pt x="150" y="99"/>
                  <a:pt x="150" y="99"/>
                </a:cubicBezTo>
                <a:cubicBezTo>
                  <a:pt x="150" y="99"/>
                  <a:pt x="150" y="98"/>
                  <a:pt x="150" y="98"/>
                </a:cubicBezTo>
                <a:close/>
                <a:moveTo>
                  <a:pt x="150" y="98"/>
                </a:moveTo>
                <a:cubicBezTo>
                  <a:pt x="150" y="98"/>
                  <a:pt x="150" y="98"/>
                  <a:pt x="150" y="98"/>
                </a:cubicBezTo>
                <a:cubicBezTo>
                  <a:pt x="150" y="98"/>
                  <a:pt x="150" y="97"/>
                  <a:pt x="150" y="98"/>
                </a:cubicBezTo>
                <a:close/>
                <a:moveTo>
                  <a:pt x="148" y="98"/>
                </a:moveTo>
                <a:cubicBezTo>
                  <a:pt x="148" y="98"/>
                  <a:pt x="148" y="97"/>
                  <a:pt x="148" y="97"/>
                </a:cubicBezTo>
                <a:cubicBezTo>
                  <a:pt x="148" y="98"/>
                  <a:pt x="148" y="98"/>
                  <a:pt x="148" y="98"/>
                </a:cubicBezTo>
                <a:close/>
                <a:moveTo>
                  <a:pt x="148" y="98"/>
                </a:moveTo>
                <a:cubicBezTo>
                  <a:pt x="147" y="98"/>
                  <a:pt x="148" y="99"/>
                  <a:pt x="148" y="99"/>
                </a:cubicBezTo>
                <a:cubicBezTo>
                  <a:pt x="148" y="99"/>
                  <a:pt x="148" y="98"/>
                  <a:pt x="148" y="98"/>
                </a:cubicBezTo>
                <a:close/>
                <a:moveTo>
                  <a:pt x="149" y="96"/>
                </a:moveTo>
                <a:cubicBezTo>
                  <a:pt x="149" y="95"/>
                  <a:pt x="149" y="95"/>
                  <a:pt x="149" y="95"/>
                </a:cubicBezTo>
                <a:cubicBezTo>
                  <a:pt x="148" y="95"/>
                  <a:pt x="148" y="95"/>
                  <a:pt x="148" y="95"/>
                </a:cubicBezTo>
                <a:cubicBezTo>
                  <a:pt x="148" y="95"/>
                  <a:pt x="148" y="95"/>
                  <a:pt x="148" y="95"/>
                </a:cubicBezTo>
                <a:cubicBezTo>
                  <a:pt x="148" y="96"/>
                  <a:pt x="148" y="96"/>
                  <a:pt x="148" y="95"/>
                </a:cubicBezTo>
                <a:cubicBezTo>
                  <a:pt x="148" y="96"/>
                  <a:pt x="148" y="96"/>
                  <a:pt x="148" y="96"/>
                </a:cubicBezTo>
                <a:cubicBezTo>
                  <a:pt x="148" y="96"/>
                  <a:pt x="148" y="96"/>
                  <a:pt x="149" y="96"/>
                </a:cubicBezTo>
                <a:close/>
                <a:moveTo>
                  <a:pt x="149" y="95"/>
                </a:moveTo>
                <a:cubicBezTo>
                  <a:pt x="148" y="95"/>
                  <a:pt x="149" y="94"/>
                  <a:pt x="148" y="94"/>
                </a:cubicBezTo>
                <a:cubicBezTo>
                  <a:pt x="148" y="94"/>
                  <a:pt x="148" y="94"/>
                  <a:pt x="148" y="93"/>
                </a:cubicBezTo>
                <a:cubicBezTo>
                  <a:pt x="148" y="94"/>
                  <a:pt x="148" y="94"/>
                  <a:pt x="148" y="94"/>
                </a:cubicBezTo>
                <a:cubicBezTo>
                  <a:pt x="147" y="94"/>
                  <a:pt x="147" y="94"/>
                  <a:pt x="147" y="94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8" y="93"/>
                  <a:pt x="147" y="92"/>
                  <a:pt x="147" y="92"/>
                </a:cubicBezTo>
                <a:cubicBezTo>
                  <a:pt x="147" y="92"/>
                  <a:pt x="147" y="92"/>
                  <a:pt x="146" y="92"/>
                </a:cubicBezTo>
                <a:cubicBezTo>
                  <a:pt x="146" y="92"/>
                  <a:pt x="146" y="92"/>
                  <a:pt x="146" y="92"/>
                </a:cubicBezTo>
                <a:cubicBezTo>
                  <a:pt x="146" y="92"/>
                  <a:pt x="146" y="93"/>
                  <a:pt x="147" y="93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93"/>
                  <a:pt x="146" y="93"/>
                  <a:pt x="147" y="93"/>
                </a:cubicBezTo>
                <a:cubicBezTo>
                  <a:pt x="147" y="93"/>
                  <a:pt x="147" y="93"/>
                  <a:pt x="147" y="93"/>
                </a:cubicBezTo>
                <a:cubicBezTo>
                  <a:pt x="147" y="94"/>
                  <a:pt x="147" y="94"/>
                  <a:pt x="147" y="94"/>
                </a:cubicBezTo>
                <a:cubicBezTo>
                  <a:pt x="147" y="94"/>
                  <a:pt x="147" y="94"/>
                  <a:pt x="148" y="94"/>
                </a:cubicBezTo>
                <a:cubicBezTo>
                  <a:pt x="148" y="94"/>
                  <a:pt x="147" y="94"/>
                  <a:pt x="148" y="94"/>
                </a:cubicBezTo>
                <a:cubicBezTo>
                  <a:pt x="148" y="94"/>
                  <a:pt x="148" y="95"/>
                  <a:pt x="149" y="95"/>
                </a:cubicBezTo>
                <a:close/>
                <a:moveTo>
                  <a:pt x="146" y="97"/>
                </a:moveTo>
                <a:cubicBezTo>
                  <a:pt x="147" y="97"/>
                  <a:pt x="147" y="96"/>
                  <a:pt x="147" y="96"/>
                </a:cubicBezTo>
                <a:cubicBezTo>
                  <a:pt x="147" y="96"/>
                  <a:pt x="146" y="96"/>
                  <a:pt x="146" y="96"/>
                </a:cubicBezTo>
                <a:cubicBezTo>
                  <a:pt x="146" y="96"/>
                  <a:pt x="147" y="96"/>
                  <a:pt x="146" y="97"/>
                </a:cubicBezTo>
                <a:close/>
                <a:moveTo>
                  <a:pt x="146" y="80"/>
                </a:moveTo>
                <a:cubicBezTo>
                  <a:pt x="146" y="80"/>
                  <a:pt x="146" y="81"/>
                  <a:pt x="146" y="81"/>
                </a:cubicBezTo>
                <a:cubicBezTo>
                  <a:pt x="146" y="81"/>
                  <a:pt x="146" y="80"/>
                  <a:pt x="146" y="80"/>
                </a:cubicBezTo>
                <a:close/>
                <a:moveTo>
                  <a:pt x="146" y="91"/>
                </a:moveTo>
                <a:cubicBezTo>
                  <a:pt x="146" y="91"/>
                  <a:pt x="146" y="92"/>
                  <a:pt x="146" y="92"/>
                </a:cubicBezTo>
                <a:cubicBezTo>
                  <a:pt x="146" y="92"/>
                  <a:pt x="146" y="92"/>
                  <a:pt x="147" y="92"/>
                </a:cubicBezTo>
                <a:cubicBezTo>
                  <a:pt x="147" y="91"/>
                  <a:pt x="146" y="91"/>
                  <a:pt x="146" y="90"/>
                </a:cubicBezTo>
                <a:cubicBezTo>
                  <a:pt x="146" y="91"/>
                  <a:pt x="146" y="91"/>
                  <a:pt x="146" y="91"/>
                </a:cubicBezTo>
                <a:close/>
                <a:moveTo>
                  <a:pt x="146" y="86"/>
                </a:moveTo>
                <a:cubicBezTo>
                  <a:pt x="146" y="86"/>
                  <a:pt x="146" y="86"/>
                  <a:pt x="146" y="86"/>
                </a:cubicBezTo>
                <a:cubicBezTo>
                  <a:pt x="146" y="86"/>
                  <a:pt x="146" y="86"/>
                  <a:pt x="146" y="86"/>
                </a:cubicBezTo>
                <a:cubicBezTo>
                  <a:pt x="146" y="86"/>
                  <a:pt x="146" y="86"/>
                  <a:pt x="146" y="86"/>
                </a:cubicBezTo>
                <a:cubicBezTo>
                  <a:pt x="146" y="86"/>
                  <a:pt x="146" y="86"/>
                  <a:pt x="146" y="86"/>
                </a:cubicBezTo>
                <a:close/>
                <a:moveTo>
                  <a:pt x="147" y="86"/>
                </a:moveTo>
                <a:cubicBezTo>
                  <a:pt x="147" y="85"/>
                  <a:pt x="147" y="85"/>
                  <a:pt x="146" y="85"/>
                </a:cubicBezTo>
                <a:cubicBezTo>
                  <a:pt x="147" y="85"/>
                  <a:pt x="147" y="86"/>
                  <a:pt x="147" y="86"/>
                </a:cubicBezTo>
                <a:close/>
                <a:moveTo>
                  <a:pt x="146" y="92"/>
                </a:moveTo>
                <a:cubicBezTo>
                  <a:pt x="146" y="92"/>
                  <a:pt x="146" y="93"/>
                  <a:pt x="146" y="93"/>
                </a:cubicBezTo>
                <a:cubicBezTo>
                  <a:pt x="146" y="92"/>
                  <a:pt x="146" y="92"/>
                  <a:pt x="146" y="92"/>
                </a:cubicBezTo>
                <a:close/>
                <a:moveTo>
                  <a:pt x="146" y="94"/>
                </a:moveTo>
                <a:cubicBezTo>
                  <a:pt x="146" y="95"/>
                  <a:pt x="146" y="96"/>
                  <a:pt x="146" y="96"/>
                </a:cubicBezTo>
                <a:cubicBezTo>
                  <a:pt x="146" y="95"/>
                  <a:pt x="146" y="95"/>
                  <a:pt x="146" y="95"/>
                </a:cubicBezTo>
                <a:cubicBezTo>
                  <a:pt x="146" y="95"/>
                  <a:pt x="146" y="94"/>
                  <a:pt x="146" y="94"/>
                </a:cubicBezTo>
                <a:close/>
                <a:moveTo>
                  <a:pt x="147" y="96"/>
                </a:moveTo>
                <a:cubicBezTo>
                  <a:pt x="147" y="96"/>
                  <a:pt x="147" y="95"/>
                  <a:pt x="147" y="95"/>
                </a:cubicBezTo>
                <a:cubicBezTo>
                  <a:pt x="147" y="96"/>
                  <a:pt x="147" y="96"/>
                  <a:pt x="147" y="96"/>
                </a:cubicBezTo>
                <a:close/>
                <a:moveTo>
                  <a:pt x="148" y="92"/>
                </a:moveTo>
                <a:cubicBezTo>
                  <a:pt x="148" y="92"/>
                  <a:pt x="148" y="92"/>
                  <a:pt x="148" y="92"/>
                </a:cubicBezTo>
                <a:cubicBezTo>
                  <a:pt x="148" y="92"/>
                  <a:pt x="148" y="91"/>
                  <a:pt x="147" y="91"/>
                </a:cubicBezTo>
                <a:cubicBezTo>
                  <a:pt x="148" y="91"/>
                  <a:pt x="148" y="92"/>
                  <a:pt x="148" y="93"/>
                </a:cubicBezTo>
                <a:cubicBezTo>
                  <a:pt x="148" y="92"/>
                  <a:pt x="148" y="92"/>
                  <a:pt x="148" y="92"/>
                </a:cubicBezTo>
                <a:close/>
                <a:moveTo>
                  <a:pt x="148" y="93"/>
                </a:moveTo>
                <a:cubicBezTo>
                  <a:pt x="148" y="93"/>
                  <a:pt x="148" y="93"/>
                  <a:pt x="148" y="93"/>
                </a:cubicBezTo>
                <a:cubicBezTo>
                  <a:pt x="149" y="93"/>
                  <a:pt x="148" y="93"/>
                  <a:pt x="148" y="93"/>
                </a:cubicBezTo>
                <a:close/>
                <a:moveTo>
                  <a:pt x="147" y="86"/>
                </a:moveTo>
                <a:cubicBezTo>
                  <a:pt x="147" y="87"/>
                  <a:pt x="148" y="87"/>
                  <a:pt x="148" y="87"/>
                </a:cubicBezTo>
                <a:cubicBezTo>
                  <a:pt x="148" y="87"/>
                  <a:pt x="147" y="86"/>
                  <a:pt x="147" y="86"/>
                </a:cubicBezTo>
                <a:close/>
                <a:moveTo>
                  <a:pt x="148" y="84"/>
                </a:moveTo>
                <a:cubicBezTo>
                  <a:pt x="148" y="84"/>
                  <a:pt x="148" y="84"/>
                  <a:pt x="148" y="83"/>
                </a:cubicBezTo>
                <a:cubicBezTo>
                  <a:pt x="148" y="83"/>
                  <a:pt x="148" y="83"/>
                  <a:pt x="148" y="83"/>
                </a:cubicBezTo>
                <a:cubicBezTo>
                  <a:pt x="148" y="84"/>
                  <a:pt x="148" y="84"/>
                  <a:pt x="148" y="84"/>
                </a:cubicBezTo>
                <a:close/>
                <a:moveTo>
                  <a:pt x="148" y="88"/>
                </a:moveTo>
                <a:cubicBezTo>
                  <a:pt x="148" y="87"/>
                  <a:pt x="148" y="87"/>
                  <a:pt x="148" y="87"/>
                </a:cubicBezTo>
                <a:cubicBezTo>
                  <a:pt x="148" y="87"/>
                  <a:pt x="148" y="87"/>
                  <a:pt x="148" y="88"/>
                </a:cubicBezTo>
                <a:close/>
                <a:moveTo>
                  <a:pt x="148" y="83"/>
                </a:moveTo>
                <a:cubicBezTo>
                  <a:pt x="148" y="83"/>
                  <a:pt x="148" y="82"/>
                  <a:pt x="147" y="82"/>
                </a:cubicBezTo>
                <a:cubicBezTo>
                  <a:pt x="147" y="83"/>
                  <a:pt x="147" y="83"/>
                  <a:pt x="147" y="83"/>
                </a:cubicBezTo>
                <a:cubicBezTo>
                  <a:pt x="147" y="83"/>
                  <a:pt x="147" y="83"/>
                  <a:pt x="147" y="83"/>
                </a:cubicBezTo>
                <a:cubicBezTo>
                  <a:pt x="148" y="83"/>
                  <a:pt x="148" y="84"/>
                  <a:pt x="148" y="83"/>
                </a:cubicBezTo>
                <a:close/>
                <a:moveTo>
                  <a:pt x="149" y="92"/>
                </a:moveTo>
                <a:cubicBezTo>
                  <a:pt x="149" y="92"/>
                  <a:pt x="149" y="92"/>
                  <a:pt x="149" y="92"/>
                </a:cubicBezTo>
                <a:cubicBezTo>
                  <a:pt x="149" y="93"/>
                  <a:pt x="150" y="94"/>
                  <a:pt x="150" y="94"/>
                </a:cubicBezTo>
                <a:cubicBezTo>
                  <a:pt x="150" y="94"/>
                  <a:pt x="150" y="94"/>
                  <a:pt x="150" y="94"/>
                </a:cubicBezTo>
                <a:cubicBezTo>
                  <a:pt x="150" y="94"/>
                  <a:pt x="150" y="93"/>
                  <a:pt x="149" y="92"/>
                </a:cubicBezTo>
                <a:close/>
                <a:moveTo>
                  <a:pt x="150" y="87"/>
                </a:moveTo>
                <a:cubicBezTo>
                  <a:pt x="150" y="87"/>
                  <a:pt x="150" y="87"/>
                  <a:pt x="150" y="87"/>
                </a:cubicBezTo>
                <a:cubicBezTo>
                  <a:pt x="150" y="87"/>
                  <a:pt x="150" y="87"/>
                  <a:pt x="149" y="86"/>
                </a:cubicBezTo>
                <a:cubicBezTo>
                  <a:pt x="150" y="87"/>
                  <a:pt x="149" y="87"/>
                  <a:pt x="150" y="87"/>
                </a:cubicBezTo>
                <a:close/>
                <a:moveTo>
                  <a:pt x="150" y="90"/>
                </a:moveTo>
                <a:cubicBezTo>
                  <a:pt x="150" y="91"/>
                  <a:pt x="150" y="91"/>
                  <a:pt x="150" y="92"/>
                </a:cubicBezTo>
                <a:cubicBezTo>
                  <a:pt x="150" y="91"/>
                  <a:pt x="150" y="91"/>
                  <a:pt x="150" y="91"/>
                </a:cubicBezTo>
                <a:cubicBezTo>
                  <a:pt x="150" y="91"/>
                  <a:pt x="150" y="90"/>
                  <a:pt x="150" y="90"/>
                </a:cubicBezTo>
                <a:close/>
                <a:moveTo>
                  <a:pt x="150" y="92"/>
                </a:moveTo>
                <a:cubicBezTo>
                  <a:pt x="151" y="92"/>
                  <a:pt x="151" y="93"/>
                  <a:pt x="151" y="93"/>
                </a:cubicBezTo>
                <a:cubicBezTo>
                  <a:pt x="151" y="92"/>
                  <a:pt x="151" y="92"/>
                  <a:pt x="151" y="92"/>
                </a:cubicBezTo>
                <a:cubicBezTo>
                  <a:pt x="151" y="92"/>
                  <a:pt x="150" y="92"/>
                  <a:pt x="150" y="92"/>
                </a:cubicBezTo>
                <a:close/>
                <a:moveTo>
                  <a:pt x="150" y="88"/>
                </a:moveTo>
                <a:cubicBezTo>
                  <a:pt x="150" y="88"/>
                  <a:pt x="150" y="88"/>
                  <a:pt x="151" y="88"/>
                </a:cubicBezTo>
                <a:cubicBezTo>
                  <a:pt x="151" y="88"/>
                  <a:pt x="150" y="88"/>
                  <a:pt x="150" y="88"/>
                </a:cubicBezTo>
                <a:close/>
                <a:moveTo>
                  <a:pt x="152" y="90"/>
                </a:moveTo>
                <a:cubicBezTo>
                  <a:pt x="152" y="90"/>
                  <a:pt x="152" y="91"/>
                  <a:pt x="152" y="91"/>
                </a:cubicBezTo>
                <a:cubicBezTo>
                  <a:pt x="152" y="91"/>
                  <a:pt x="152" y="90"/>
                  <a:pt x="152" y="90"/>
                </a:cubicBezTo>
                <a:cubicBezTo>
                  <a:pt x="151" y="91"/>
                  <a:pt x="152" y="91"/>
                  <a:pt x="152" y="91"/>
                </a:cubicBezTo>
                <a:cubicBezTo>
                  <a:pt x="152" y="91"/>
                  <a:pt x="152" y="91"/>
                  <a:pt x="152" y="90"/>
                </a:cubicBezTo>
                <a:close/>
                <a:moveTo>
                  <a:pt x="152" y="93"/>
                </a:moveTo>
                <a:cubicBezTo>
                  <a:pt x="152" y="94"/>
                  <a:pt x="152" y="94"/>
                  <a:pt x="152" y="94"/>
                </a:cubicBezTo>
                <a:cubicBezTo>
                  <a:pt x="152" y="94"/>
                  <a:pt x="152" y="93"/>
                  <a:pt x="152" y="93"/>
                </a:cubicBezTo>
                <a:close/>
                <a:moveTo>
                  <a:pt x="152" y="95"/>
                </a:moveTo>
                <a:cubicBezTo>
                  <a:pt x="152" y="95"/>
                  <a:pt x="152" y="95"/>
                  <a:pt x="152" y="95"/>
                </a:cubicBezTo>
                <a:cubicBezTo>
                  <a:pt x="152" y="95"/>
                  <a:pt x="152" y="95"/>
                  <a:pt x="152" y="95"/>
                </a:cubicBezTo>
                <a:close/>
                <a:moveTo>
                  <a:pt x="151" y="93"/>
                </a:moveTo>
                <a:cubicBezTo>
                  <a:pt x="151" y="94"/>
                  <a:pt x="152" y="94"/>
                  <a:pt x="152" y="95"/>
                </a:cubicBezTo>
                <a:cubicBezTo>
                  <a:pt x="152" y="94"/>
                  <a:pt x="151" y="93"/>
                  <a:pt x="151" y="93"/>
                </a:cubicBezTo>
                <a:close/>
                <a:moveTo>
                  <a:pt x="153" y="95"/>
                </a:moveTo>
                <a:cubicBezTo>
                  <a:pt x="153" y="95"/>
                  <a:pt x="153" y="95"/>
                  <a:pt x="153" y="95"/>
                </a:cubicBezTo>
                <a:cubicBezTo>
                  <a:pt x="153" y="95"/>
                  <a:pt x="153" y="95"/>
                  <a:pt x="153" y="95"/>
                </a:cubicBezTo>
                <a:cubicBezTo>
                  <a:pt x="153" y="95"/>
                  <a:pt x="153" y="95"/>
                  <a:pt x="153" y="95"/>
                </a:cubicBezTo>
                <a:close/>
                <a:moveTo>
                  <a:pt x="153" y="95"/>
                </a:moveTo>
                <a:cubicBezTo>
                  <a:pt x="153" y="96"/>
                  <a:pt x="152" y="96"/>
                  <a:pt x="153" y="96"/>
                </a:cubicBezTo>
                <a:cubicBezTo>
                  <a:pt x="153" y="96"/>
                  <a:pt x="153" y="95"/>
                  <a:pt x="153" y="95"/>
                </a:cubicBezTo>
                <a:close/>
                <a:moveTo>
                  <a:pt x="153" y="100"/>
                </a:moveTo>
                <a:cubicBezTo>
                  <a:pt x="153" y="100"/>
                  <a:pt x="153" y="100"/>
                  <a:pt x="153" y="100"/>
                </a:cubicBezTo>
                <a:cubicBezTo>
                  <a:pt x="153" y="101"/>
                  <a:pt x="153" y="101"/>
                  <a:pt x="154" y="101"/>
                </a:cubicBezTo>
                <a:cubicBezTo>
                  <a:pt x="154" y="101"/>
                  <a:pt x="154" y="101"/>
                  <a:pt x="153" y="100"/>
                </a:cubicBezTo>
                <a:close/>
                <a:moveTo>
                  <a:pt x="153" y="102"/>
                </a:moveTo>
                <a:cubicBezTo>
                  <a:pt x="153" y="102"/>
                  <a:pt x="153" y="103"/>
                  <a:pt x="154" y="103"/>
                </a:cubicBezTo>
                <a:cubicBezTo>
                  <a:pt x="154" y="102"/>
                  <a:pt x="154" y="102"/>
                  <a:pt x="153" y="102"/>
                </a:cubicBezTo>
                <a:close/>
                <a:moveTo>
                  <a:pt x="153" y="96"/>
                </a:moveTo>
                <a:cubicBezTo>
                  <a:pt x="153" y="96"/>
                  <a:pt x="153" y="96"/>
                  <a:pt x="153" y="96"/>
                </a:cubicBezTo>
                <a:cubicBezTo>
                  <a:pt x="153" y="96"/>
                  <a:pt x="153" y="96"/>
                  <a:pt x="153" y="96"/>
                </a:cubicBezTo>
                <a:cubicBezTo>
                  <a:pt x="153" y="96"/>
                  <a:pt x="153" y="96"/>
                  <a:pt x="153" y="96"/>
                </a:cubicBezTo>
                <a:close/>
                <a:moveTo>
                  <a:pt x="154" y="105"/>
                </a:moveTo>
                <a:cubicBezTo>
                  <a:pt x="154" y="105"/>
                  <a:pt x="154" y="105"/>
                  <a:pt x="154" y="105"/>
                </a:cubicBezTo>
                <a:cubicBezTo>
                  <a:pt x="154" y="105"/>
                  <a:pt x="154" y="104"/>
                  <a:pt x="154" y="104"/>
                </a:cubicBezTo>
                <a:cubicBezTo>
                  <a:pt x="154" y="105"/>
                  <a:pt x="154" y="105"/>
                  <a:pt x="154" y="105"/>
                </a:cubicBezTo>
                <a:close/>
                <a:moveTo>
                  <a:pt x="154" y="106"/>
                </a:moveTo>
                <a:cubicBezTo>
                  <a:pt x="154" y="106"/>
                  <a:pt x="154" y="106"/>
                  <a:pt x="154" y="107"/>
                </a:cubicBezTo>
                <a:cubicBezTo>
                  <a:pt x="154" y="106"/>
                  <a:pt x="154" y="106"/>
                  <a:pt x="154" y="106"/>
                </a:cubicBezTo>
                <a:close/>
                <a:moveTo>
                  <a:pt x="154" y="102"/>
                </a:moveTo>
                <a:cubicBezTo>
                  <a:pt x="154" y="102"/>
                  <a:pt x="154" y="102"/>
                  <a:pt x="154" y="102"/>
                </a:cubicBezTo>
                <a:cubicBezTo>
                  <a:pt x="154" y="102"/>
                  <a:pt x="154" y="102"/>
                  <a:pt x="154" y="102"/>
                </a:cubicBezTo>
                <a:close/>
                <a:moveTo>
                  <a:pt x="156" y="99"/>
                </a:moveTo>
                <a:cubicBezTo>
                  <a:pt x="156" y="99"/>
                  <a:pt x="156" y="99"/>
                  <a:pt x="156" y="99"/>
                </a:cubicBezTo>
                <a:cubicBezTo>
                  <a:pt x="156" y="99"/>
                  <a:pt x="156" y="99"/>
                  <a:pt x="157" y="99"/>
                </a:cubicBezTo>
                <a:cubicBezTo>
                  <a:pt x="157" y="99"/>
                  <a:pt x="157" y="99"/>
                  <a:pt x="157" y="100"/>
                </a:cubicBezTo>
                <a:cubicBezTo>
                  <a:pt x="157" y="100"/>
                  <a:pt x="157" y="100"/>
                  <a:pt x="157" y="100"/>
                </a:cubicBezTo>
                <a:cubicBezTo>
                  <a:pt x="156" y="100"/>
                  <a:pt x="157" y="101"/>
                  <a:pt x="157" y="101"/>
                </a:cubicBezTo>
                <a:cubicBezTo>
                  <a:pt x="157" y="101"/>
                  <a:pt x="157" y="101"/>
                  <a:pt x="157" y="101"/>
                </a:cubicBezTo>
                <a:cubicBezTo>
                  <a:pt x="157" y="101"/>
                  <a:pt x="158" y="101"/>
                  <a:pt x="158" y="101"/>
                </a:cubicBezTo>
                <a:cubicBezTo>
                  <a:pt x="157" y="101"/>
                  <a:pt x="157" y="100"/>
                  <a:pt x="157" y="100"/>
                </a:cubicBezTo>
                <a:cubicBezTo>
                  <a:pt x="157" y="99"/>
                  <a:pt x="157" y="99"/>
                  <a:pt x="156" y="98"/>
                </a:cubicBezTo>
                <a:cubicBezTo>
                  <a:pt x="156" y="99"/>
                  <a:pt x="156" y="99"/>
                  <a:pt x="156" y="99"/>
                </a:cubicBezTo>
                <a:close/>
                <a:moveTo>
                  <a:pt x="158" y="103"/>
                </a:moveTo>
                <a:cubicBezTo>
                  <a:pt x="158" y="103"/>
                  <a:pt x="158" y="103"/>
                  <a:pt x="158" y="103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8" y="104"/>
                  <a:pt x="158" y="104"/>
                  <a:pt x="158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9" y="104"/>
                  <a:pt x="159" y="104"/>
                  <a:pt x="159" y="104"/>
                </a:cubicBezTo>
                <a:cubicBezTo>
                  <a:pt x="159" y="104"/>
                  <a:pt x="158" y="103"/>
                  <a:pt x="159" y="103"/>
                </a:cubicBezTo>
                <a:cubicBezTo>
                  <a:pt x="158" y="103"/>
                  <a:pt x="158" y="102"/>
                  <a:pt x="158" y="102"/>
                </a:cubicBezTo>
                <a:cubicBezTo>
                  <a:pt x="158" y="103"/>
                  <a:pt x="158" y="103"/>
                  <a:pt x="158" y="103"/>
                </a:cubicBezTo>
                <a:cubicBezTo>
                  <a:pt x="158" y="103"/>
                  <a:pt x="158" y="103"/>
                  <a:pt x="158" y="103"/>
                </a:cubicBezTo>
                <a:close/>
                <a:moveTo>
                  <a:pt x="159" y="102"/>
                </a:moveTo>
                <a:cubicBezTo>
                  <a:pt x="159" y="102"/>
                  <a:pt x="159" y="102"/>
                  <a:pt x="159" y="102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9" y="102"/>
                  <a:pt x="159" y="102"/>
                  <a:pt x="159" y="102"/>
                </a:cubicBezTo>
                <a:cubicBezTo>
                  <a:pt x="159" y="102"/>
                  <a:pt x="159" y="102"/>
                  <a:pt x="159" y="102"/>
                </a:cubicBezTo>
                <a:close/>
                <a:moveTo>
                  <a:pt x="159" y="101"/>
                </a:moveTo>
                <a:cubicBezTo>
                  <a:pt x="158" y="101"/>
                  <a:pt x="159" y="101"/>
                  <a:pt x="159" y="102"/>
                </a:cubicBezTo>
                <a:cubicBezTo>
                  <a:pt x="159" y="101"/>
                  <a:pt x="159" y="101"/>
                  <a:pt x="159" y="101"/>
                </a:cubicBezTo>
                <a:close/>
                <a:moveTo>
                  <a:pt x="159" y="99"/>
                </a:moveTo>
                <a:cubicBezTo>
                  <a:pt x="159" y="99"/>
                  <a:pt x="159" y="99"/>
                  <a:pt x="159" y="100"/>
                </a:cubicBezTo>
                <a:cubicBezTo>
                  <a:pt x="159" y="99"/>
                  <a:pt x="159" y="100"/>
                  <a:pt x="159" y="100"/>
                </a:cubicBezTo>
                <a:cubicBezTo>
                  <a:pt x="159" y="99"/>
                  <a:pt x="159" y="99"/>
                  <a:pt x="159" y="99"/>
                </a:cubicBezTo>
                <a:close/>
                <a:moveTo>
                  <a:pt x="158" y="99"/>
                </a:moveTo>
                <a:cubicBezTo>
                  <a:pt x="158" y="99"/>
                  <a:pt x="158" y="99"/>
                  <a:pt x="158" y="99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0"/>
                  <a:pt x="158" y="100"/>
                </a:cubicBezTo>
                <a:cubicBezTo>
                  <a:pt x="158" y="100"/>
                  <a:pt x="158" y="101"/>
                  <a:pt x="158" y="101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8" y="101"/>
                  <a:pt x="158" y="101"/>
                  <a:pt x="158" y="101"/>
                </a:cubicBezTo>
                <a:cubicBezTo>
                  <a:pt x="158" y="101"/>
                  <a:pt x="159" y="101"/>
                  <a:pt x="159" y="101"/>
                </a:cubicBezTo>
                <a:cubicBezTo>
                  <a:pt x="158" y="100"/>
                  <a:pt x="158" y="100"/>
                  <a:pt x="158" y="99"/>
                </a:cubicBezTo>
                <a:close/>
                <a:moveTo>
                  <a:pt x="158" y="99"/>
                </a:moveTo>
                <a:cubicBezTo>
                  <a:pt x="158" y="98"/>
                  <a:pt x="158" y="98"/>
                  <a:pt x="158" y="98"/>
                </a:cubicBezTo>
                <a:cubicBezTo>
                  <a:pt x="158" y="98"/>
                  <a:pt x="158" y="99"/>
                  <a:pt x="158" y="99"/>
                </a:cubicBezTo>
                <a:close/>
                <a:moveTo>
                  <a:pt x="158" y="98"/>
                </a:moveTo>
                <a:cubicBezTo>
                  <a:pt x="158" y="97"/>
                  <a:pt x="158" y="97"/>
                  <a:pt x="158" y="97"/>
                </a:cubicBezTo>
                <a:cubicBezTo>
                  <a:pt x="158" y="97"/>
                  <a:pt x="157" y="97"/>
                  <a:pt x="158" y="97"/>
                </a:cubicBezTo>
                <a:cubicBezTo>
                  <a:pt x="158" y="97"/>
                  <a:pt x="158" y="98"/>
                  <a:pt x="158" y="98"/>
                </a:cubicBezTo>
                <a:close/>
                <a:moveTo>
                  <a:pt x="158" y="101"/>
                </a:moveTo>
                <a:cubicBezTo>
                  <a:pt x="158" y="101"/>
                  <a:pt x="158" y="101"/>
                  <a:pt x="157" y="102"/>
                </a:cubicBezTo>
                <a:cubicBezTo>
                  <a:pt x="157" y="101"/>
                  <a:pt x="157" y="101"/>
                  <a:pt x="157" y="101"/>
                </a:cubicBezTo>
                <a:cubicBezTo>
                  <a:pt x="157" y="102"/>
                  <a:pt x="157" y="102"/>
                  <a:pt x="157" y="102"/>
                </a:cubicBezTo>
                <a:cubicBezTo>
                  <a:pt x="158" y="102"/>
                  <a:pt x="158" y="102"/>
                  <a:pt x="158" y="102"/>
                </a:cubicBezTo>
                <a:cubicBezTo>
                  <a:pt x="158" y="101"/>
                  <a:pt x="158" y="101"/>
                  <a:pt x="158" y="101"/>
                </a:cubicBezTo>
                <a:close/>
                <a:moveTo>
                  <a:pt x="157" y="98"/>
                </a:moveTo>
                <a:cubicBezTo>
                  <a:pt x="157" y="98"/>
                  <a:pt x="157" y="99"/>
                  <a:pt x="157" y="99"/>
                </a:cubicBezTo>
                <a:cubicBezTo>
                  <a:pt x="158" y="99"/>
                  <a:pt x="158" y="99"/>
                  <a:pt x="158" y="98"/>
                </a:cubicBezTo>
                <a:cubicBezTo>
                  <a:pt x="157" y="99"/>
                  <a:pt x="157" y="98"/>
                  <a:pt x="157" y="98"/>
                </a:cubicBezTo>
                <a:close/>
                <a:moveTo>
                  <a:pt x="157" y="107"/>
                </a:moveTo>
                <a:cubicBezTo>
                  <a:pt x="157" y="108"/>
                  <a:pt x="157" y="108"/>
                  <a:pt x="157" y="108"/>
                </a:cubicBezTo>
                <a:cubicBezTo>
                  <a:pt x="157" y="108"/>
                  <a:pt x="157" y="107"/>
                  <a:pt x="157" y="107"/>
                </a:cubicBezTo>
                <a:close/>
                <a:moveTo>
                  <a:pt x="157" y="111"/>
                </a:moveTo>
                <a:cubicBezTo>
                  <a:pt x="157" y="112"/>
                  <a:pt x="157" y="112"/>
                  <a:pt x="157" y="112"/>
                </a:cubicBezTo>
                <a:cubicBezTo>
                  <a:pt x="157" y="112"/>
                  <a:pt x="157" y="112"/>
                  <a:pt x="157" y="111"/>
                </a:cubicBezTo>
                <a:cubicBezTo>
                  <a:pt x="157" y="111"/>
                  <a:pt x="157" y="111"/>
                  <a:pt x="157" y="111"/>
                </a:cubicBezTo>
                <a:close/>
                <a:moveTo>
                  <a:pt x="157" y="104"/>
                </a:moveTo>
                <a:cubicBezTo>
                  <a:pt x="156" y="104"/>
                  <a:pt x="156" y="104"/>
                  <a:pt x="156" y="104"/>
                </a:cubicBezTo>
                <a:cubicBezTo>
                  <a:pt x="156" y="104"/>
                  <a:pt x="156" y="104"/>
                  <a:pt x="156" y="104"/>
                </a:cubicBezTo>
                <a:cubicBezTo>
                  <a:pt x="156" y="104"/>
                  <a:pt x="157" y="104"/>
                  <a:pt x="157" y="104"/>
                </a:cubicBezTo>
                <a:cubicBezTo>
                  <a:pt x="157" y="104"/>
                  <a:pt x="157" y="104"/>
                  <a:pt x="157" y="104"/>
                </a:cubicBezTo>
                <a:cubicBezTo>
                  <a:pt x="157" y="104"/>
                  <a:pt x="157" y="104"/>
                  <a:pt x="157" y="104"/>
                </a:cubicBezTo>
                <a:close/>
                <a:moveTo>
                  <a:pt x="156" y="103"/>
                </a:moveTo>
                <a:cubicBezTo>
                  <a:pt x="156" y="103"/>
                  <a:pt x="156" y="104"/>
                  <a:pt x="156" y="104"/>
                </a:cubicBezTo>
                <a:cubicBezTo>
                  <a:pt x="156" y="104"/>
                  <a:pt x="156" y="104"/>
                  <a:pt x="156" y="103"/>
                </a:cubicBezTo>
                <a:cubicBezTo>
                  <a:pt x="156" y="103"/>
                  <a:pt x="156" y="103"/>
                  <a:pt x="156" y="103"/>
                </a:cubicBezTo>
                <a:close/>
                <a:moveTo>
                  <a:pt x="156" y="108"/>
                </a:moveTo>
                <a:cubicBezTo>
                  <a:pt x="156" y="108"/>
                  <a:pt x="156" y="108"/>
                  <a:pt x="157" y="108"/>
                </a:cubicBezTo>
                <a:cubicBezTo>
                  <a:pt x="156" y="108"/>
                  <a:pt x="157" y="108"/>
                  <a:pt x="157" y="108"/>
                </a:cubicBezTo>
                <a:cubicBezTo>
                  <a:pt x="157" y="108"/>
                  <a:pt x="156" y="108"/>
                  <a:pt x="156" y="108"/>
                </a:cubicBezTo>
                <a:cubicBezTo>
                  <a:pt x="157" y="108"/>
                  <a:pt x="156" y="108"/>
                  <a:pt x="156" y="108"/>
                </a:cubicBezTo>
                <a:close/>
                <a:moveTo>
                  <a:pt x="157" y="113"/>
                </a:moveTo>
                <a:cubicBezTo>
                  <a:pt x="157" y="113"/>
                  <a:pt x="158" y="112"/>
                  <a:pt x="157" y="112"/>
                </a:cubicBezTo>
                <a:cubicBezTo>
                  <a:pt x="157" y="112"/>
                  <a:pt x="157" y="112"/>
                  <a:pt x="157" y="112"/>
                </a:cubicBezTo>
                <a:cubicBezTo>
                  <a:pt x="157" y="112"/>
                  <a:pt x="157" y="112"/>
                  <a:pt x="157" y="111"/>
                </a:cubicBezTo>
                <a:cubicBezTo>
                  <a:pt x="156" y="112"/>
                  <a:pt x="157" y="112"/>
                  <a:pt x="157" y="113"/>
                </a:cubicBezTo>
                <a:close/>
                <a:moveTo>
                  <a:pt x="159" y="109"/>
                </a:moveTo>
                <a:cubicBezTo>
                  <a:pt x="159" y="108"/>
                  <a:pt x="159" y="108"/>
                  <a:pt x="158" y="108"/>
                </a:cubicBezTo>
                <a:cubicBezTo>
                  <a:pt x="159" y="109"/>
                  <a:pt x="159" y="109"/>
                  <a:pt x="159" y="110"/>
                </a:cubicBezTo>
                <a:cubicBezTo>
                  <a:pt x="159" y="109"/>
                  <a:pt x="159" y="109"/>
                  <a:pt x="159" y="109"/>
                </a:cubicBezTo>
                <a:cubicBezTo>
                  <a:pt x="159" y="109"/>
                  <a:pt x="159" y="108"/>
                  <a:pt x="159" y="108"/>
                </a:cubicBezTo>
                <a:cubicBezTo>
                  <a:pt x="159" y="108"/>
                  <a:pt x="159" y="109"/>
                  <a:pt x="159" y="109"/>
                </a:cubicBezTo>
                <a:close/>
                <a:moveTo>
                  <a:pt x="159" y="113"/>
                </a:moveTo>
                <a:cubicBezTo>
                  <a:pt x="159" y="113"/>
                  <a:pt x="159" y="113"/>
                  <a:pt x="159" y="113"/>
                </a:cubicBezTo>
                <a:cubicBezTo>
                  <a:pt x="159" y="113"/>
                  <a:pt x="159" y="112"/>
                  <a:pt x="159" y="113"/>
                </a:cubicBezTo>
                <a:close/>
                <a:moveTo>
                  <a:pt x="158" y="114"/>
                </a:moveTo>
                <a:cubicBezTo>
                  <a:pt x="158" y="114"/>
                  <a:pt x="158" y="115"/>
                  <a:pt x="159" y="115"/>
                </a:cubicBezTo>
                <a:cubicBezTo>
                  <a:pt x="159" y="114"/>
                  <a:pt x="159" y="114"/>
                  <a:pt x="158" y="114"/>
                </a:cubicBezTo>
                <a:close/>
                <a:moveTo>
                  <a:pt x="158" y="109"/>
                </a:moveTo>
                <a:cubicBezTo>
                  <a:pt x="158" y="109"/>
                  <a:pt x="158" y="109"/>
                  <a:pt x="158" y="110"/>
                </a:cubicBezTo>
                <a:cubicBezTo>
                  <a:pt x="159" y="109"/>
                  <a:pt x="158" y="109"/>
                  <a:pt x="158" y="109"/>
                </a:cubicBezTo>
                <a:close/>
                <a:moveTo>
                  <a:pt x="158" y="111"/>
                </a:moveTo>
                <a:cubicBezTo>
                  <a:pt x="158" y="111"/>
                  <a:pt x="158" y="112"/>
                  <a:pt x="158" y="111"/>
                </a:cubicBezTo>
                <a:cubicBezTo>
                  <a:pt x="158" y="111"/>
                  <a:pt x="158" y="111"/>
                  <a:pt x="158" y="111"/>
                </a:cubicBezTo>
                <a:close/>
                <a:moveTo>
                  <a:pt x="158" y="106"/>
                </a:moveTo>
                <a:cubicBezTo>
                  <a:pt x="158" y="106"/>
                  <a:pt x="158" y="106"/>
                  <a:pt x="157" y="106"/>
                </a:cubicBezTo>
                <a:cubicBezTo>
                  <a:pt x="157" y="107"/>
                  <a:pt x="158" y="107"/>
                  <a:pt x="158" y="107"/>
                </a:cubicBezTo>
                <a:cubicBezTo>
                  <a:pt x="158" y="107"/>
                  <a:pt x="158" y="107"/>
                  <a:pt x="158" y="106"/>
                </a:cubicBezTo>
                <a:close/>
                <a:moveTo>
                  <a:pt x="157" y="113"/>
                </a:moveTo>
                <a:cubicBezTo>
                  <a:pt x="157" y="113"/>
                  <a:pt x="157" y="114"/>
                  <a:pt x="157" y="114"/>
                </a:cubicBezTo>
                <a:cubicBezTo>
                  <a:pt x="157" y="114"/>
                  <a:pt x="157" y="114"/>
                  <a:pt x="157" y="114"/>
                </a:cubicBezTo>
                <a:cubicBezTo>
                  <a:pt x="157" y="113"/>
                  <a:pt x="158" y="113"/>
                  <a:pt x="157" y="113"/>
                </a:cubicBezTo>
                <a:cubicBezTo>
                  <a:pt x="157" y="113"/>
                  <a:pt x="157" y="113"/>
                  <a:pt x="157" y="113"/>
                </a:cubicBezTo>
                <a:close/>
                <a:moveTo>
                  <a:pt x="157" y="115"/>
                </a:moveTo>
                <a:cubicBezTo>
                  <a:pt x="157" y="115"/>
                  <a:pt x="157" y="115"/>
                  <a:pt x="157" y="115"/>
                </a:cubicBezTo>
                <a:cubicBezTo>
                  <a:pt x="157" y="115"/>
                  <a:pt x="157" y="115"/>
                  <a:pt x="157" y="115"/>
                </a:cubicBezTo>
                <a:cubicBezTo>
                  <a:pt x="157" y="115"/>
                  <a:pt x="157" y="115"/>
                  <a:pt x="157" y="115"/>
                </a:cubicBezTo>
                <a:close/>
                <a:moveTo>
                  <a:pt x="160" y="117"/>
                </a:moveTo>
                <a:cubicBezTo>
                  <a:pt x="160" y="116"/>
                  <a:pt x="159" y="116"/>
                  <a:pt x="159" y="116"/>
                </a:cubicBezTo>
                <a:cubicBezTo>
                  <a:pt x="159" y="117"/>
                  <a:pt x="159" y="117"/>
                  <a:pt x="160" y="117"/>
                </a:cubicBezTo>
                <a:close/>
                <a:moveTo>
                  <a:pt x="160" y="109"/>
                </a:moveTo>
                <a:cubicBezTo>
                  <a:pt x="160" y="109"/>
                  <a:pt x="160" y="109"/>
                  <a:pt x="160" y="109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60" y="109"/>
                  <a:pt x="160" y="110"/>
                  <a:pt x="160" y="110"/>
                </a:cubicBezTo>
                <a:cubicBezTo>
                  <a:pt x="160" y="110"/>
                  <a:pt x="160" y="110"/>
                  <a:pt x="160" y="110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60" y="109"/>
                  <a:pt x="160" y="109"/>
                  <a:pt x="160" y="109"/>
                </a:cubicBezTo>
                <a:cubicBezTo>
                  <a:pt x="161" y="109"/>
                  <a:pt x="161" y="109"/>
                  <a:pt x="160" y="108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160" y="108"/>
                  <a:pt x="160" y="107"/>
                  <a:pt x="160" y="107"/>
                </a:cubicBezTo>
                <a:cubicBezTo>
                  <a:pt x="159" y="107"/>
                  <a:pt x="159" y="107"/>
                  <a:pt x="159" y="106"/>
                </a:cubicBezTo>
                <a:cubicBezTo>
                  <a:pt x="159" y="106"/>
                  <a:pt x="159" y="106"/>
                  <a:pt x="159" y="106"/>
                </a:cubicBezTo>
                <a:cubicBezTo>
                  <a:pt x="159" y="106"/>
                  <a:pt x="159" y="106"/>
                  <a:pt x="159" y="106"/>
                </a:cubicBezTo>
                <a:cubicBezTo>
                  <a:pt x="159" y="106"/>
                  <a:pt x="159" y="106"/>
                  <a:pt x="159" y="106"/>
                </a:cubicBezTo>
                <a:cubicBezTo>
                  <a:pt x="159" y="106"/>
                  <a:pt x="159" y="105"/>
                  <a:pt x="158" y="106"/>
                </a:cubicBezTo>
                <a:cubicBezTo>
                  <a:pt x="158" y="105"/>
                  <a:pt x="158" y="104"/>
                  <a:pt x="158" y="104"/>
                </a:cubicBezTo>
                <a:cubicBezTo>
                  <a:pt x="158" y="104"/>
                  <a:pt x="158" y="105"/>
                  <a:pt x="158" y="105"/>
                </a:cubicBezTo>
                <a:cubicBezTo>
                  <a:pt x="158" y="105"/>
                  <a:pt x="158" y="104"/>
                  <a:pt x="158" y="104"/>
                </a:cubicBezTo>
                <a:cubicBezTo>
                  <a:pt x="158" y="104"/>
                  <a:pt x="157" y="104"/>
                  <a:pt x="157" y="104"/>
                </a:cubicBezTo>
                <a:cubicBezTo>
                  <a:pt x="157" y="105"/>
                  <a:pt x="158" y="106"/>
                  <a:pt x="158" y="107"/>
                </a:cubicBezTo>
                <a:cubicBezTo>
                  <a:pt x="159" y="107"/>
                  <a:pt x="159" y="107"/>
                  <a:pt x="159" y="108"/>
                </a:cubicBezTo>
                <a:cubicBezTo>
                  <a:pt x="159" y="108"/>
                  <a:pt x="159" y="108"/>
                  <a:pt x="159" y="108"/>
                </a:cubicBezTo>
                <a:cubicBezTo>
                  <a:pt x="160" y="108"/>
                  <a:pt x="159" y="108"/>
                  <a:pt x="159" y="108"/>
                </a:cubicBezTo>
                <a:cubicBezTo>
                  <a:pt x="159" y="109"/>
                  <a:pt x="159" y="109"/>
                  <a:pt x="160" y="109"/>
                </a:cubicBezTo>
                <a:close/>
                <a:moveTo>
                  <a:pt x="160" y="105"/>
                </a:moveTo>
                <a:cubicBezTo>
                  <a:pt x="160" y="104"/>
                  <a:pt x="160" y="104"/>
                  <a:pt x="160" y="104"/>
                </a:cubicBezTo>
                <a:cubicBezTo>
                  <a:pt x="160" y="104"/>
                  <a:pt x="160" y="104"/>
                  <a:pt x="160" y="104"/>
                </a:cubicBezTo>
                <a:cubicBezTo>
                  <a:pt x="160" y="104"/>
                  <a:pt x="160" y="104"/>
                  <a:pt x="160" y="105"/>
                </a:cubicBezTo>
                <a:close/>
                <a:moveTo>
                  <a:pt x="160" y="105"/>
                </a:moveTo>
                <a:cubicBezTo>
                  <a:pt x="160" y="105"/>
                  <a:pt x="161" y="105"/>
                  <a:pt x="160" y="105"/>
                </a:cubicBezTo>
                <a:cubicBezTo>
                  <a:pt x="160" y="105"/>
                  <a:pt x="160" y="105"/>
                  <a:pt x="160" y="105"/>
                </a:cubicBezTo>
                <a:close/>
                <a:moveTo>
                  <a:pt x="161" y="107"/>
                </a:moveTo>
                <a:cubicBezTo>
                  <a:pt x="161" y="107"/>
                  <a:pt x="161" y="106"/>
                  <a:pt x="161" y="107"/>
                </a:cubicBezTo>
                <a:cubicBezTo>
                  <a:pt x="161" y="107"/>
                  <a:pt x="161" y="107"/>
                  <a:pt x="161" y="107"/>
                </a:cubicBezTo>
                <a:cubicBezTo>
                  <a:pt x="161" y="107"/>
                  <a:pt x="161" y="107"/>
                  <a:pt x="161" y="107"/>
                </a:cubicBezTo>
                <a:close/>
                <a:moveTo>
                  <a:pt x="161" y="111"/>
                </a:moveTo>
                <a:cubicBezTo>
                  <a:pt x="161" y="111"/>
                  <a:pt x="161" y="110"/>
                  <a:pt x="161" y="110"/>
                </a:cubicBezTo>
                <a:cubicBezTo>
                  <a:pt x="161" y="110"/>
                  <a:pt x="160" y="110"/>
                  <a:pt x="160" y="110"/>
                </a:cubicBezTo>
                <a:cubicBezTo>
                  <a:pt x="160" y="110"/>
                  <a:pt x="161" y="110"/>
                  <a:pt x="160" y="111"/>
                </a:cubicBezTo>
                <a:cubicBezTo>
                  <a:pt x="161" y="111"/>
                  <a:pt x="161" y="112"/>
                  <a:pt x="161" y="112"/>
                </a:cubicBezTo>
                <a:cubicBezTo>
                  <a:pt x="162" y="112"/>
                  <a:pt x="161" y="112"/>
                  <a:pt x="161" y="111"/>
                </a:cubicBezTo>
                <a:cubicBezTo>
                  <a:pt x="161" y="111"/>
                  <a:pt x="161" y="111"/>
                  <a:pt x="162" y="111"/>
                </a:cubicBezTo>
                <a:cubicBezTo>
                  <a:pt x="162" y="112"/>
                  <a:pt x="162" y="112"/>
                  <a:pt x="162" y="112"/>
                </a:cubicBezTo>
                <a:cubicBezTo>
                  <a:pt x="162" y="112"/>
                  <a:pt x="162" y="112"/>
                  <a:pt x="161" y="112"/>
                </a:cubicBezTo>
                <a:cubicBezTo>
                  <a:pt x="161" y="113"/>
                  <a:pt x="161" y="113"/>
                  <a:pt x="162" y="113"/>
                </a:cubicBezTo>
                <a:cubicBezTo>
                  <a:pt x="162" y="113"/>
                  <a:pt x="162" y="112"/>
                  <a:pt x="162" y="112"/>
                </a:cubicBezTo>
                <a:cubicBezTo>
                  <a:pt x="162" y="112"/>
                  <a:pt x="162" y="113"/>
                  <a:pt x="162" y="113"/>
                </a:cubicBezTo>
                <a:cubicBezTo>
                  <a:pt x="162" y="113"/>
                  <a:pt x="162" y="113"/>
                  <a:pt x="162" y="113"/>
                </a:cubicBezTo>
                <a:cubicBezTo>
                  <a:pt x="162" y="113"/>
                  <a:pt x="162" y="113"/>
                  <a:pt x="162" y="113"/>
                </a:cubicBezTo>
                <a:cubicBezTo>
                  <a:pt x="162" y="113"/>
                  <a:pt x="162" y="112"/>
                  <a:pt x="163" y="113"/>
                </a:cubicBezTo>
                <a:cubicBezTo>
                  <a:pt x="162" y="112"/>
                  <a:pt x="162" y="113"/>
                  <a:pt x="162" y="112"/>
                </a:cubicBezTo>
                <a:cubicBezTo>
                  <a:pt x="162" y="112"/>
                  <a:pt x="162" y="112"/>
                  <a:pt x="162" y="112"/>
                </a:cubicBezTo>
                <a:cubicBezTo>
                  <a:pt x="162" y="112"/>
                  <a:pt x="162" y="111"/>
                  <a:pt x="162" y="111"/>
                </a:cubicBezTo>
                <a:cubicBezTo>
                  <a:pt x="162" y="112"/>
                  <a:pt x="162" y="112"/>
                  <a:pt x="162" y="112"/>
                </a:cubicBezTo>
                <a:cubicBezTo>
                  <a:pt x="162" y="111"/>
                  <a:pt x="162" y="111"/>
                  <a:pt x="162" y="111"/>
                </a:cubicBezTo>
                <a:cubicBezTo>
                  <a:pt x="162" y="111"/>
                  <a:pt x="162" y="111"/>
                  <a:pt x="161" y="111"/>
                </a:cubicBezTo>
                <a:cubicBezTo>
                  <a:pt x="161" y="111"/>
                  <a:pt x="161" y="111"/>
                  <a:pt x="161" y="111"/>
                </a:cubicBezTo>
                <a:close/>
                <a:moveTo>
                  <a:pt x="162" y="108"/>
                </a:moveTo>
                <a:cubicBezTo>
                  <a:pt x="162" y="108"/>
                  <a:pt x="162" y="108"/>
                  <a:pt x="162" y="108"/>
                </a:cubicBezTo>
                <a:cubicBezTo>
                  <a:pt x="162" y="108"/>
                  <a:pt x="162" y="108"/>
                  <a:pt x="162" y="108"/>
                </a:cubicBezTo>
                <a:cubicBezTo>
                  <a:pt x="162" y="108"/>
                  <a:pt x="162" y="108"/>
                  <a:pt x="161" y="108"/>
                </a:cubicBezTo>
                <a:cubicBezTo>
                  <a:pt x="161" y="108"/>
                  <a:pt x="161" y="109"/>
                  <a:pt x="162" y="108"/>
                </a:cubicBezTo>
                <a:cubicBezTo>
                  <a:pt x="162" y="108"/>
                  <a:pt x="162" y="108"/>
                  <a:pt x="162" y="108"/>
                </a:cubicBezTo>
                <a:close/>
                <a:moveTo>
                  <a:pt x="163" y="102"/>
                </a:moveTo>
                <a:cubicBezTo>
                  <a:pt x="163" y="102"/>
                  <a:pt x="163" y="102"/>
                  <a:pt x="163" y="102"/>
                </a:cubicBezTo>
                <a:cubicBezTo>
                  <a:pt x="163" y="102"/>
                  <a:pt x="163" y="102"/>
                  <a:pt x="163" y="102"/>
                </a:cubicBezTo>
                <a:cubicBezTo>
                  <a:pt x="163" y="103"/>
                  <a:pt x="163" y="103"/>
                  <a:pt x="163" y="104"/>
                </a:cubicBezTo>
                <a:cubicBezTo>
                  <a:pt x="163" y="104"/>
                  <a:pt x="162" y="104"/>
                  <a:pt x="163" y="104"/>
                </a:cubicBezTo>
                <a:cubicBezTo>
                  <a:pt x="163" y="104"/>
                  <a:pt x="163" y="103"/>
                  <a:pt x="163" y="103"/>
                </a:cubicBezTo>
                <a:cubicBezTo>
                  <a:pt x="163" y="103"/>
                  <a:pt x="163" y="103"/>
                  <a:pt x="163" y="103"/>
                </a:cubicBezTo>
                <a:cubicBezTo>
                  <a:pt x="163" y="103"/>
                  <a:pt x="163" y="102"/>
                  <a:pt x="163" y="102"/>
                </a:cubicBezTo>
                <a:close/>
                <a:moveTo>
                  <a:pt x="164" y="108"/>
                </a:moveTo>
                <a:cubicBezTo>
                  <a:pt x="164" y="108"/>
                  <a:pt x="164" y="108"/>
                  <a:pt x="164" y="108"/>
                </a:cubicBezTo>
                <a:cubicBezTo>
                  <a:pt x="164" y="108"/>
                  <a:pt x="164" y="108"/>
                  <a:pt x="164" y="108"/>
                </a:cubicBezTo>
                <a:cubicBezTo>
                  <a:pt x="164" y="108"/>
                  <a:pt x="164" y="108"/>
                  <a:pt x="164" y="108"/>
                </a:cubicBezTo>
                <a:close/>
                <a:moveTo>
                  <a:pt x="163" y="115"/>
                </a:moveTo>
                <a:cubicBezTo>
                  <a:pt x="163" y="115"/>
                  <a:pt x="163" y="115"/>
                  <a:pt x="163" y="116"/>
                </a:cubicBezTo>
                <a:cubicBezTo>
                  <a:pt x="163" y="116"/>
                  <a:pt x="163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5"/>
                </a:cubicBezTo>
                <a:cubicBezTo>
                  <a:pt x="163" y="115"/>
                  <a:pt x="163" y="115"/>
                  <a:pt x="163" y="115"/>
                </a:cubicBezTo>
                <a:close/>
                <a:moveTo>
                  <a:pt x="165" y="107"/>
                </a:moveTo>
                <a:cubicBezTo>
                  <a:pt x="165" y="107"/>
                  <a:pt x="165" y="107"/>
                  <a:pt x="165" y="107"/>
                </a:cubicBezTo>
                <a:cubicBezTo>
                  <a:pt x="165" y="107"/>
                  <a:pt x="165" y="106"/>
                  <a:pt x="165" y="106"/>
                </a:cubicBezTo>
                <a:cubicBezTo>
                  <a:pt x="165" y="107"/>
                  <a:pt x="164" y="107"/>
                  <a:pt x="165" y="107"/>
                </a:cubicBezTo>
                <a:close/>
                <a:moveTo>
                  <a:pt x="164" y="109"/>
                </a:moveTo>
                <a:cubicBezTo>
                  <a:pt x="164" y="109"/>
                  <a:pt x="164" y="109"/>
                  <a:pt x="164" y="109"/>
                </a:cubicBezTo>
                <a:cubicBezTo>
                  <a:pt x="165" y="109"/>
                  <a:pt x="164" y="110"/>
                  <a:pt x="165" y="110"/>
                </a:cubicBezTo>
                <a:cubicBezTo>
                  <a:pt x="165" y="110"/>
                  <a:pt x="165" y="109"/>
                  <a:pt x="165" y="109"/>
                </a:cubicBezTo>
                <a:cubicBezTo>
                  <a:pt x="165" y="109"/>
                  <a:pt x="164" y="109"/>
                  <a:pt x="164" y="109"/>
                </a:cubicBezTo>
                <a:close/>
                <a:moveTo>
                  <a:pt x="164" y="112"/>
                </a:moveTo>
                <a:cubicBezTo>
                  <a:pt x="165" y="112"/>
                  <a:pt x="165" y="112"/>
                  <a:pt x="165" y="112"/>
                </a:cubicBezTo>
                <a:cubicBezTo>
                  <a:pt x="165" y="112"/>
                  <a:pt x="164" y="112"/>
                  <a:pt x="164" y="112"/>
                </a:cubicBezTo>
                <a:cubicBezTo>
                  <a:pt x="164" y="112"/>
                  <a:pt x="164" y="112"/>
                  <a:pt x="164" y="112"/>
                </a:cubicBezTo>
                <a:close/>
                <a:moveTo>
                  <a:pt x="164" y="117"/>
                </a:moveTo>
                <a:cubicBezTo>
                  <a:pt x="164" y="117"/>
                  <a:pt x="164" y="118"/>
                  <a:pt x="164" y="118"/>
                </a:cubicBezTo>
                <a:cubicBezTo>
                  <a:pt x="164" y="117"/>
                  <a:pt x="165" y="118"/>
                  <a:pt x="165" y="118"/>
                </a:cubicBezTo>
                <a:cubicBezTo>
                  <a:pt x="165" y="118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lose/>
                <a:moveTo>
                  <a:pt x="164" y="118"/>
                </a:moveTo>
                <a:cubicBezTo>
                  <a:pt x="164" y="119"/>
                  <a:pt x="165" y="119"/>
                  <a:pt x="165" y="119"/>
                </a:cubicBezTo>
                <a:cubicBezTo>
                  <a:pt x="165" y="118"/>
                  <a:pt x="165" y="118"/>
                  <a:pt x="164" y="118"/>
                </a:cubicBezTo>
                <a:close/>
                <a:moveTo>
                  <a:pt x="164" y="119"/>
                </a:moveTo>
                <a:cubicBezTo>
                  <a:pt x="164" y="119"/>
                  <a:pt x="164" y="119"/>
                  <a:pt x="164" y="119"/>
                </a:cubicBezTo>
                <a:cubicBezTo>
                  <a:pt x="164" y="119"/>
                  <a:pt x="164" y="119"/>
                  <a:pt x="164" y="119"/>
                </a:cubicBezTo>
                <a:cubicBezTo>
                  <a:pt x="164" y="119"/>
                  <a:pt x="163" y="119"/>
                  <a:pt x="164" y="119"/>
                </a:cubicBezTo>
                <a:close/>
                <a:moveTo>
                  <a:pt x="163" y="113"/>
                </a:moveTo>
                <a:cubicBezTo>
                  <a:pt x="162" y="113"/>
                  <a:pt x="162" y="113"/>
                  <a:pt x="162" y="113"/>
                </a:cubicBezTo>
                <a:cubicBezTo>
                  <a:pt x="162" y="113"/>
                  <a:pt x="162" y="114"/>
                  <a:pt x="163" y="114"/>
                </a:cubicBezTo>
                <a:cubicBezTo>
                  <a:pt x="163" y="114"/>
                  <a:pt x="162" y="113"/>
                  <a:pt x="163" y="113"/>
                </a:cubicBezTo>
                <a:close/>
                <a:moveTo>
                  <a:pt x="162" y="115"/>
                </a:moveTo>
                <a:cubicBezTo>
                  <a:pt x="162" y="116"/>
                  <a:pt x="162" y="116"/>
                  <a:pt x="163" y="116"/>
                </a:cubicBezTo>
                <a:cubicBezTo>
                  <a:pt x="163" y="116"/>
                  <a:pt x="163" y="115"/>
                  <a:pt x="162" y="115"/>
                </a:cubicBezTo>
                <a:close/>
                <a:moveTo>
                  <a:pt x="163" y="113"/>
                </a:moveTo>
                <a:cubicBezTo>
                  <a:pt x="163" y="113"/>
                  <a:pt x="163" y="112"/>
                  <a:pt x="163" y="112"/>
                </a:cubicBezTo>
                <a:cubicBezTo>
                  <a:pt x="163" y="112"/>
                  <a:pt x="163" y="113"/>
                  <a:pt x="163" y="113"/>
                </a:cubicBezTo>
                <a:close/>
                <a:moveTo>
                  <a:pt x="163" y="114"/>
                </a:moveTo>
                <a:cubicBezTo>
                  <a:pt x="163" y="114"/>
                  <a:pt x="163" y="114"/>
                  <a:pt x="163" y="114"/>
                </a:cubicBezTo>
                <a:cubicBezTo>
                  <a:pt x="163" y="114"/>
                  <a:pt x="163" y="114"/>
                  <a:pt x="163" y="114"/>
                </a:cubicBezTo>
                <a:cubicBezTo>
                  <a:pt x="163" y="114"/>
                  <a:pt x="163" y="114"/>
                  <a:pt x="163" y="114"/>
                </a:cubicBezTo>
                <a:close/>
                <a:moveTo>
                  <a:pt x="163" y="106"/>
                </a:moveTo>
                <a:cubicBezTo>
                  <a:pt x="163" y="106"/>
                  <a:pt x="163" y="107"/>
                  <a:pt x="163" y="107"/>
                </a:cubicBezTo>
                <a:cubicBezTo>
                  <a:pt x="163" y="106"/>
                  <a:pt x="163" y="106"/>
                  <a:pt x="163" y="106"/>
                </a:cubicBezTo>
                <a:close/>
                <a:moveTo>
                  <a:pt x="163" y="111"/>
                </a:moveTo>
                <a:cubicBezTo>
                  <a:pt x="163" y="111"/>
                  <a:pt x="163" y="111"/>
                  <a:pt x="163" y="111"/>
                </a:cubicBezTo>
                <a:cubicBezTo>
                  <a:pt x="163" y="111"/>
                  <a:pt x="163" y="111"/>
                  <a:pt x="163" y="111"/>
                </a:cubicBezTo>
                <a:cubicBezTo>
                  <a:pt x="163" y="111"/>
                  <a:pt x="163" y="111"/>
                  <a:pt x="163" y="111"/>
                </a:cubicBezTo>
                <a:close/>
                <a:moveTo>
                  <a:pt x="163" y="118"/>
                </a:moveTo>
                <a:cubicBezTo>
                  <a:pt x="163" y="118"/>
                  <a:pt x="163" y="118"/>
                  <a:pt x="163" y="118"/>
                </a:cubicBezTo>
                <a:cubicBezTo>
                  <a:pt x="163" y="118"/>
                  <a:pt x="163" y="118"/>
                  <a:pt x="163" y="118"/>
                </a:cubicBezTo>
                <a:cubicBezTo>
                  <a:pt x="163" y="118"/>
                  <a:pt x="162" y="118"/>
                  <a:pt x="163" y="118"/>
                </a:cubicBezTo>
                <a:close/>
                <a:moveTo>
                  <a:pt x="163" y="105"/>
                </a:moveTo>
                <a:cubicBezTo>
                  <a:pt x="163" y="105"/>
                  <a:pt x="163" y="105"/>
                  <a:pt x="163" y="106"/>
                </a:cubicBezTo>
                <a:cubicBezTo>
                  <a:pt x="164" y="105"/>
                  <a:pt x="163" y="105"/>
                  <a:pt x="163" y="105"/>
                </a:cubicBezTo>
                <a:close/>
                <a:moveTo>
                  <a:pt x="160" y="113"/>
                </a:moveTo>
                <a:cubicBezTo>
                  <a:pt x="160" y="113"/>
                  <a:pt x="160" y="113"/>
                  <a:pt x="160" y="113"/>
                </a:cubicBezTo>
                <a:cubicBezTo>
                  <a:pt x="160" y="114"/>
                  <a:pt x="160" y="114"/>
                  <a:pt x="160" y="113"/>
                </a:cubicBezTo>
                <a:close/>
                <a:moveTo>
                  <a:pt x="160" y="115"/>
                </a:moveTo>
                <a:cubicBezTo>
                  <a:pt x="160" y="116"/>
                  <a:pt x="160" y="116"/>
                  <a:pt x="160" y="116"/>
                </a:cubicBezTo>
                <a:cubicBezTo>
                  <a:pt x="160" y="116"/>
                  <a:pt x="160" y="115"/>
                  <a:pt x="160" y="115"/>
                </a:cubicBezTo>
                <a:close/>
                <a:moveTo>
                  <a:pt x="160" y="114"/>
                </a:moveTo>
                <a:cubicBezTo>
                  <a:pt x="160" y="115"/>
                  <a:pt x="160" y="115"/>
                  <a:pt x="160" y="115"/>
                </a:cubicBezTo>
                <a:cubicBezTo>
                  <a:pt x="160" y="115"/>
                  <a:pt x="160" y="115"/>
                  <a:pt x="160" y="114"/>
                </a:cubicBezTo>
                <a:close/>
                <a:moveTo>
                  <a:pt x="161" y="112"/>
                </a:moveTo>
                <a:cubicBezTo>
                  <a:pt x="160" y="112"/>
                  <a:pt x="160" y="112"/>
                  <a:pt x="160" y="112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60" y="112"/>
                  <a:pt x="160" y="113"/>
                  <a:pt x="160" y="113"/>
                </a:cubicBezTo>
                <a:cubicBezTo>
                  <a:pt x="160" y="113"/>
                  <a:pt x="160" y="112"/>
                  <a:pt x="160" y="112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60" y="112"/>
                  <a:pt x="161" y="112"/>
                  <a:pt x="161" y="112"/>
                </a:cubicBezTo>
                <a:close/>
                <a:moveTo>
                  <a:pt x="160" y="111"/>
                </a:moveTo>
                <a:cubicBezTo>
                  <a:pt x="160" y="112"/>
                  <a:pt x="160" y="112"/>
                  <a:pt x="161" y="112"/>
                </a:cubicBezTo>
                <a:cubicBezTo>
                  <a:pt x="161" y="112"/>
                  <a:pt x="161" y="111"/>
                  <a:pt x="161" y="111"/>
                </a:cubicBezTo>
                <a:cubicBezTo>
                  <a:pt x="160" y="111"/>
                  <a:pt x="160" y="111"/>
                  <a:pt x="160" y="111"/>
                </a:cubicBezTo>
                <a:cubicBezTo>
                  <a:pt x="160" y="111"/>
                  <a:pt x="160" y="111"/>
                  <a:pt x="160" y="111"/>
                </a:cubicBezTo>
                <a:close/>
                <a:moveTo>
                  <a:pt x="161" y="112"/>
                </a:moveTo>
                <a:cubicBezTo>
                  <a:pt x="161" y="112"/>
                  <a:pt x="161" y="113"/>
                  <a:pt x="161" y="113"/>
                </a:cubicBezTo>
                <a:cubicBezTo>
                  <a:pt x="161" y="113"/>
                  <a:pt x="161" y="112"/>
                  <a:pt x="161" y="112"/>
                </a:cubicBezTo>
                <a:cubicBezTo>
                  <a:pt x="161" y="112"/>
                  <a:pt x="161" y="112"/>
                  <a:pt x="161" y="112"/>
                </a:cubicBezTo>
                <a:close/>
                <a:moveTo>
                  <a:pt x="161" y="113"/>
                </a:moveTo>
                <a:cubicBezTo>
                  <a:pt x="161" y="113"/>
                  <a:pt x="161" y="114"/>
                  <a:pt x="161" y="114"/>
                </a:cubicBezTo>
                <a:cubicBezTo>
                  <a:pt x="161" y="114"/>
                  <a:pt x="162" y="114"/>
                  <a:pt x="162" y="113"/>
                </a:cubicBezTo>
                <a:cubicBezTo>
                  <a:pt x="161" y="113"/>
                  <a:pt x="161" y="113"/>
                  <a:pt x="161" y="113"/>
                </a:cubicBezTo>
                <a:close/>
                <a:moveTo>
                  <a:pt x="161" y="107"/>
                </a:moveTo>
                <a:cubicBezTo>
                  <a:pt x="161" y="107"/>
                  <a:pt x="160" y="107"/>
                  <a:pt x="160" y="107"/>
                </a:cubicBezTo>
                <a:cubicBezTo>
                  <a:pt x="160" y="107"/>
                  <a:pt x="160" y="108"/>
                  <a:pt x="161" y="108"/>
                </a:cubicBezTo>
                <a:cubicBezTo>
                  <a:pt x="161" y="107"/>
                  <a:pt x="161" y="107"/>
                  <a:pt x="161" y="107"/>
                </a:cubicBezTo>
                <a:close/>
                <a:moveTo>
                  <a:pt x="161" y="99"/>
                </a:moveTo>
                <a:cubicBezTo>
                  <a:pt x="160" y="100"/>
                  <a:pt x="161" y="100"/>
                  <a:pt x="161" y="100"/>
                </a:cubicBezTo>
                <a:cubicBezTo>
                  <a:pt x="161" y="100"/>
                  <a:pt x="161" y="99"/>
                  <a:pt x="161" y="99"/>
                </a:cubicBezTo>
                <a:close/>
                <a:moveTo>
                  <a:pt x="160" y="103"/>
                </a:moveTo>
                <a:cubicBezTo>
                  <a:pt x="160" y="104"/>
                  <a:pt x="160" y="104"/>
                  <a:pt x="161" y="104"/>
                </a:cubicBezTo>
                <a:cubicBezTo>
                  <a:pt x="161" y="104"/>
                  <a:pt x="161" y="104"/>
                  <a:pt x="160" y="103"/>
                </a:cubicBezTo>
                <a:close/>
                <a:moveTo>
                  <a:pt x="160" y="106"/>
                </a:moveTo>
                <a:cubicBezTo>
                  <a:pt x="160" y="107"/>
                  <a:pt x="160" y="107"/>
                  <a:pt x="161" y="107"/>
                </a:cubicBezTo>
                <a:cubicBezTo>
                  <a:pt x="161" y="107"/>
                  <a:pt x="160" y="107"/>
                  <a:pt x="160" y="107"/>
                </a:cubicBezTo>
                <a:cubicBezTo>
                  <a:pt x="160" y="107"/>
                  <a:pt x="160" y="106"/>
                  <a:pt x="160" y="106"/>
                </a:cubicBezTo>
                <a:close/>
                <a:moveTo>
                  <a:pt x="160" y="108"/>
                </a:moveTo>
                <a:cubicBezTo>
                  <a:pt x="160" y="108"/>
                  <a:pt x="160" y="108"/>
                  <a:pt x="160" y="108"/>
                </a:cubicBezTo>
                <a:cubicBezTo>
                  <a:pt x="160" y="108"/>
                  <a:pt x="160" y="108"/>
                  <a:pt x="160" y="108"/>
                </a:cubicBezTo>
                <a:cubicBezTo>
                  <a:pt x="160" y="108"/>
                  <a:pt x="160" y="107"/>
                  <a:pt x="160" y="108"/>
                </a:cubicBezTo>
                <a:cubicBezTo>
                  <a:pt x="160" y="108"/>
                  <a:pt x="160" y="108"/>
                  <a:pt x="160" y="108"/>
                </a:cubicBezTo>
                <a:close/>
                <a:moveTo>
                  <a:pt x="160" y="111"/>
                </a:moveTo>
                <a:cubicBezTo>
                  <a:pt x="160" y="111"/>
                  <a:pt x="160" y="111"/>
                  <a:pt x="160" y="110"/>
                </a:cubicBezTo>
                <a:cubicBezTo>
                  <a:pt x="159" y="111"/>
                  <a:pt x="160" y="111"/>
                  <a:pt x="160" y="111"/>
                </a:cubicBezTo>
                <a:close/>
                <a:moveTo>
                  <a:pt x="160" y="117"/>
                </a:moveTo>
                <a:cubicBezTo>
                  <a:pt x="160" y="118"/>
                  <a:pt x="160" y="118"/>
                  <a:pt x="160" y="119"/>
                </a:cubicBezTo>
                <a:cubicBezTo>
                  <a:pt x="160" y="118"/>
                  <a:pt x="160" y="118"/>
                  <a:pt x="160" y="117"/>
                </a:cubicBezTo>
                <a:cubicBezTo>
                  <a:pt x="160" y="117"/>
                  <a:pt x="160" y="117"/>
                  <a:pt x="160" y="117"/>
                </a:cubicBezTo>
                <a:close/>
                <a:moveTo>
                  <a:pt x="160" y="118"/>
                </a:moveTo>
                <a:cubicBezTo>
                  <a:pt x="160" y="117"/>
                  <a:pt x="160" y="117"/>
                  <a:pt x="160" y="117"/>
                </a:cubicBezTo>
                <a:cubicBezTo>
                  <a:pt x="160" y="117"/>
                  <a:pt x="160" y="118"/>
                  <a:pt x="160" y="118"/>
                </a:cubicBezTo>
                <a:close/>
                <a:moveTo>
                  <a:pt x="161" y="114"/>
                </a:moveTo>
                <a:cubicBezTo>
                  <a:pt x="161" y="114"/>
                  <a:pt x="161" y="114"/>
                  <a:pt x="161" y="114"/>
                </a:cubicBezTo>
                <a:cubicBezTo>
                  <a:pt x="161" y="114"/>
                  <a:pt x="161" y="114"/>
                  <a:pt x="161" y="114"/>
                </a:cubicBezTo>
                <a:cubicBezTo>
                  <a:pt x="161" y="114"/>
                  <a:pt x="161" y="114"/>
                  <a:pt x="161" y="113"/>
                </a:cubicBezTo>
                <a:cubicBezTo>
                  <a:pt x="161" y="113"/>
                  <a:pt x="161" y="114"/>
                  <a:pt x="160" y="114"/>
                </a:cubicBezTo>
                <a:cubicBezTo>
                  <a:pt x="160" y="114"/>
                  <a:pt x="161" y="114"/>
                  <a:pt x="160" y="114"/>
                </a:cubicBezTo>
                <a:cubicBezTo>
                  <a:pt x="160" y="114"/>
                  <a:pt x="160" y="114"/>
                  <a:pt x="160" y="114"/>
                </a:cubicBezTo>
                <a:cubicBezTo>
                  <a:pt x="161" y="114"/>
                  <a:pt x="161" y="114"/>
                  <a:pt x="161" y="114"/>
                </a:cubicBezTo>
                <a:close/>
                <a:moveTo>
                  <a:pt x="162" y="116"/>
                </a:moveTo>
                <a:cubicBezTo>
                  <a:pt x="162" y="116"/>
                  <a:pt x="162" y="116"/>
                  <a:pt x="162" y="116"/>
                </a:cubicBezTo>
                <a:cubicBezTo>
                  <a:pt x="162" y="116"/>
                  <a:pt x="162" y="116"/>
                  <a:pt x="162" y="116"/>
                </a:cubicBezTo>
                <a:cubicBezTo>
                  <a:pt x="162" y="116"/>
                  <a:pt x="162" y="116"/>
                  <a:pt x="162" y="116"/>
                </a:cubicBezTo>
                <a:cubicBezTo>
                  <a:pt x="162" y="116"/>
                  <a:pt x="161" y="115"/>
                  <a:pt x="162" y="115"/>
                </a:cubicBezTo>
                <a:cubicBezTo>
                  <a:pt x="161" y="115"/>
                  <a:pt x="161" y="115"/>
                  <a:pt x="161" y="115"/>
                </a:cubicBezTo>
                <a:cubicBezTo>
                  <a:pt x="161" y="115"/>
                  <a:pt x="161" y="115"/>
                  <a:pt x="161" y="116"/>
                </a:cubicBezTo>
                <a:cubicBezTo>
                  <a:pt x="162" y="116"/>
                  <a:pt x="161" y="116"/>
                  <a:pt x="162" y="116"/>
                </a:cubicBezTo>
                <a:close/>
                <a:moveTo>
                  <a:pt x="162" y="117"/>
                </a:moveTo>
                <a:cubicBezTo>
                  <a:pt x="161" y="117"/>
                  <a:pt x="161" y="117"/>
                  <a:pt x="162" y="117"/>
                </a:cubicBezTo>
                <a:cubicBezTo>
                  <a:pt x="162" y="117"/>
                  <a:pt x="162" y="117"/>
                  <a:pt x="162" y="117"/>
                </a:cubicBezTo>
                <a:close/>
                <a:moveTo>
                  <a:pt x="163" y="117"/>
                </a:moveTo>
                <a:cubicBezTo>
                  <a:pt x="163" y="117"/>
                  <a:pt x="163" y="117"/>
                  <a:pt x="162" y="117"/>
                </a:cubicBezTo>
                <a:cubicBezTo>
                  <a:pt x="162" y="117"/>
                  <a:pt x="162" y="117"/>
                  <a:pt x="162" y="116"/>
                </a:cubicBezTo>
                <a:cubicBezTo>
                  <a:pt x="162" y="117"/>
                  <a:pt x="162" y="117"/>
                  <a:pt x="162" y="117"/>
                </a:cubicBezTo>
                <a:cubicBezTo>
                  <a:pt x="162" y="117"/>
                  <a:pt x="162" y="117"/>
                  <a:pt x="162" y="117"/>
                </a:cubicBezTo>
                <a:cubicBezTo>
                  <a:pt x="162" y="117"/>
                  <a:pt x="162" y="118"/>
                  <a:pt x="162" y="117"/>
                </a:cubicBezTo>
                <a:cubicBezTo>
                  <a:pt x="162" y="118"/>
                  <a:pt x="162" y="118"/>
                  <a:pt x="162" y="118"/>
                </a:cubicBezTo>
                <a:cubicBezTo>
                  <a:pt x="162" y="118"/>
                  <a:pt x="163" y="117"/>
                  <a:pt x="163" y="117"/>
                </a:cubicBezTo>
                <a:close/>
                <a:moveTo>
                  <a:pt x="162" y="119"/>
                </a:moveTo>
                <a:cubicBezTo>
                  <a:pt x="162" y="119"/>
                  <a:pt x="162" y="118"/>
                  <a:pt x="162" y="118"/>
                </a:cubicBezTo>
                <a:cubicBezTo>
                  <a:pt x="162" y="119"/>
                  <a:pt x="162" y="119"/>
                  <a:pt x="162" y="119"/>
                </a:cubicBezTo>
                <a:close/>
                <a:moveTo>
                  <a:pt x="162" y="123"/>
                </a:moveTo>
                <a:cubicBezTo>
                  <a:pt x="162" y="123"/>
                  <a:pt x="162" y="124"/>
                  <a:pt x="162" y="124"/>
                </a:cubicBezTo>
                <a:cubicBezTo>
                  <a:pt x="162" y="123"/>
                  <a:pt x="161" y="123"/>
                  <a:pt x="162" y="123"/>
                </a:cubicBezTo>
                <a:close/>
                <a:moveTo>
                  <a:pt x="165" y="125"/>
                </a:moveTo>
                <a:cubicBezTo>
                  <a:pt x="165" y="124"/>
                  <a:pt x="165" y="125"/>
                  <a:pt x="166" y="125"/>
                </a:cubicBezTo>
                <a:cubicBezTo>
                  <a:pt x="166" y="125"/>
                  <a:pt x="166" y="124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lose/>
                <a:moveTo>
                  <a:pt x="166" y="120"/>
                </a:moveTo>
                <a:cubicBezTo>
                  <a:pt x="166" y="120"/>
                  <a:pt x="165" y="120"/>
                  <a:pt x="165" y="120"/>
                </a:cubicBezTo>
                <a:cubicBezTo>
                  <a:pt x="165" y="120"/>
                  <a:pt x="165" y="121"/>
                  <a:pt x="165" y="121"/>
                </a:cubicBezTo>
                <a:cubicBezTo>
                  <a:pt x="165" y="120"/>
                  <a:pt x="165" y="121"/>
                  <a:pt x="166" y="120"/>
                </a:cubicBezTo>
                <a:close/>
                <a:moveTo>
                  <a:pt x="165" y="115"/>
                </a:moveTo>
                <a:cubicBezTo>
                  <a:pt x="165" y="115"/>
                  <a:pt x="165" y="115"/>
                  <a:pt x="166" y="116"/>
                </a:cubicBezTo>
                <a:cubicBezTo>
                  <a:pt x="166" y="115"/>
                  <a:pt x="165" y="115"/>
                  <a:pt x="165" y="115"/>
                </a:cubicBezTo>
                <a:close/>
                <a:moveTo>
                  <a:pt x="165" y="119"/>
                </a:moveTo>
                <a:cubicBezTo>
                  <a:pt x="165" y="120"/>
                  <a:pt x="165" y="120"/>
                  <a:pt x="165" y="120"/>
                </a:cubicBezTo>
                <a:cubicBezTo>
                  <a:pt x="165" y="120"/>
                  <a:pt x="165" y="119"/>
                  <a:pt x="165" y="119"/>
                </a:cubicBezTo>
                <a:close/>
                <a:moveTo>
                  <a:pt x="165" y="121"/>
                </a:moveTo>
                <a:cubicBezTo>
                  <a:pt x="165" y="122"/>
                  <a:pt x="165" y="122"/>
                  <a:pt x="165" y="122"/>
                </a:cubicBezTo>
                <a:cubicBezTo>
                  <a:pt x="165" y="121"/>
                  <a:pt x="165" y="121"/>
                  <a:pt x="165" y="121"/>
                </a:cubicBezTo>
                <a:close/>
                <a:moveTo>
                  <a:pt x="166" y="114"/>
                </a:moveTo>
                <a:cubicBezTo>
                  <a:pt x="166" y="114"/>
                  <a:pt x="166" y="114"/>
                  <a:pt x="166" y="115"/>
                </a:cubicBezTo>
                <a:cubicBezTo>
                  <a:pt x="166" y="115"/>
                  <a:pt x="166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5" y="114"/>
                  <a:pt x="166" y="114"/>
                </a:cubicBezTo>
                <a:close/>
                <a:moveTo>
                  <a:pt x="168" y="117"/>
                </a:move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8"/>
                </a:cubicBezTo>
                <a:cubicBezTo>
                  <a:pt x="168" y="118"/>
                  <a:pt x="168" y="117"/>
                  <a:pt x="168" y="117"/>
                </a:cubicBezTo>
                <a:close/>
                <a:moveTo>
                  <a:pt x="167" y="131"/>
                </a:moveTo>
                <a:cubicBezTo>
                  <a:pt x="167" y="131"/>
                  <a:pt x="168" y="131"/>
                  <a:pt x="168" y="131"/>
                </a:cubicBezTo>
                <a:cubicBezTo>
                  <a:pt x="168" y="131"/>
                  <a:pt x="167" y="131"/>
                  <a:pt x="167" y="131"/>
                </a:cubicBezTo>
                <a:close/>
                <a:moveTo>
                  <a:pt x="167" y="127"/>
                </a:moveTo>
                <a:cubicBezTo>
                  <a:pt x="167" y="126"/>
                  <a:pt x="167" y="126"/>
                  <a:pt x="167" y="126"/>
                </a:cubicBezTo>
                <a:cubicBezTo>
                  <a:pt x="167" y="126"/>
                  <a:pt x="167" y="126"/>
                  <a:pt x="167" y="127"/>
                </a:cubicBezTo>
                <a:close/>
                <a:moveTo>
                  <a:pt x="167" y="130"/>
                </a:moveTo>
                <a:cubicBezTo>
                  <a:pt x="167" y="130"/>
                  <a:pt x="167" y="129"/>
                  <a:pt x="167" y="129"/>
                </a:cubicBezTo>
                <a:cubicBezTo>
                  <a:pt x="167" y="130"/>
                  <a:pt x="167" y="130"/>
                  <a:pt x="167" y="130"/>
                </a:cubicBezTo>
                <a:close/>
                <a:moveTo>
                  <a:pt x="167" y="127"/>
                </a:moveTo>
                <a:cubicBezTo>
                  <a:pt x="167" y="127"/>
                  <a:pt x="167" y="127"/>
                  <a:pt x="167" y="128"/>
                </a:cubicBezTo>
                <a:cubicBezTo>
                  <a:pt x="167" y="128"/>
                  <a:pt x="167" y="128"/>
                  <a:pt x="167" y="127"/>
                </a:cubicBezTo>
                <a:close/>
                <a:moveTo>
                  <a:pt x="167" y="130"/>
                </a:moveTo>
                <a:cubicBezTo>
                  <a:pt x="167" y="130"/>
                  <a:pt x="167" y="129"/>
                  <a:pt x="167" y="129"/>
                </a:cubicBezTo>
                <a:cubicBezTo>
                  <a:pt x="167" y="129"/>
                  <a:pt x="166" y="129"/>
                  <a:pt x="167" y="130"/>
                </a:cubicBezTo>
                <a:close/>
                <a:moveTo>
                  <a:pt x="167" y="128"/>
                </a:moveTo>
                <a:cubicBezTo>
                  <a:pt x="167" y="128"/>
                  <a:pt x="167" y="128"/>
                  <a:pt x="166" y="128"/>
                </a:cubicBezTo>
                <a:cubicBezTo>
                  <a:pt x="166" y="128"/>
                  <a:pt x="166" y="128"/>
                  <a:pt x="166" y="128"/>
                </a:cubicBezTo>
                <a:cubicBezTo>
                  <a:pt x="167" y="128"/>
                  <a:pt x="167" y="128"/>
                  <a:pt x="167" y="128"/>
                </a:cubicBezTo>
                <a:cubicBezTo>
                  <a:pt x="167" y="129"/>
                  <a:pt x="167" y="129"/>
                  <a:pt x="167" y="129"/>
                </a:cubicBezTo>
                <a:cubicBezTo>
                  <a:pt x="167" y="129"/>
                  <a:pt x="167" y="128"/>
                  <a:pt x="167" y="128"/>
                </a:cubicBezTo>
                <a:close/>
                <a:moveTo>
                  <a:pt x="166" y="127"/>
                </a:moveTo>
                <a:cubicBezTo>
                  <a:pt x="166" y="127"/>
                  <a:pt x="166" y="126"/>
                  <a:pt x="166" y="126"/>
                </a:cubicBezTo>
                <a:cubicBezTo>
                  <a:pt x="166" y="126"/>
                  <a:pt x="166" y="126"/>
                  <a:pt x="166" y="126"/>
                </a:cubicBezTo>
                <a:cubicBezTo>
                  <a:pt x="166" y="126"/>
                  <a:pt x="167" y="126"/>
                  <a:pt x="167" y="126"/>
                </a:cubicBezTo>
                <a:cubicBezTo>
                  <a:pt x="166" y="126"/>
                  <a:pt x="166" y="126"/>
                  <a:pt x="166" y="126"/>
                </a:cubicBezTo>
                <a:cubicBezTo>
                  <a:pt x="166" y="126"/>
                  <a:pt x="166" y="126"/>
                  <a:pt x="166" y="126"/>
                </a:cubicBezTo>
                <a:cubicBezTo>
                  <a:pt x="166" y="126"/>
                  <a:pt x="166" y="126"/>
                  <a:pt x="166" y="126"/>
                </a:cubicBezTo>
                <a:cubicBezTo>
                  <a:pt x="166" y="127"/>
                  <a:pt x="166" y="127"/>
                  <a:pt x="166" y="127"/>
                </a:cubicBezTo>
                <a:cubicBezTo>
                  <a:pt x="166" y="127"/>
                  <a:pt x="166" y="127"/>
                  <a:pt x="166" y="127"/>
                </a:cubicBezTo>
                <a:cubicBezTo>
                  <a:pt x="166" y="127"/>
                  <a:pt x="166" y="127"/>
                  <a:pt x="166" y="127"/>
                </a:cubicBezTo>
                <a:close/>
                <a:moveTo>
                  <a:pt x="166" y="125"/>
                </a:moveTo>
                <a:cubicBezTo>
                  <a:pt x="167" y="125"/>
                  <a:pt x="167" y="125"/>
                  <a:pt x="167" y="125"/>
                </a:cubicBezTo>
                <a:cubicBezTo>
                  <a:pt x="166" y="125"/>
                  <a:pt x="166" y="125"/>
                  <a:pt x="166" y="125"/>
                </a:cubicBezTo>
                <a:cubicBezTo>
                  <a:pt x="166" y="125"/>
                  <a:pt x="166" y="125"/>
                  <a:pt x="166" y="125"/>
                </a:cubicBezTo>
                <a:cubicBezTo>
                  <a:pt x="166" y="125"/>
                  <a:pt x="166" y="125"/>
                  <a:pt x="166" y="125"/>
                </a:cubicBezTo>
                <a:close/>
                <a:moveTo>
                  <a:pt x="167" y="127"/>
                </a:moveTo>
                <a:cubicBezTo>
                  <a:pt x="167" y="127"/>
                  <a:pt x="167" y="126"/>
                  <a:pt x="167" y="126"/>
                </a:cubicBezTo>
                <a:cubicBezTo>
                  <a:pt x="167" y="127"/>
                  <a:pt x="167" y="127"/>
                  <a:pt x="167" y="127"/>
                </a:cubicBezTo>
                <a:cubicBezTo>
                  <a:pt x="167" y="127"/>
                  <a:pt x="167" y="127"/>
                  <a:pt x="167" y="127"/>
                </a:cubicBezTo>
                <a:close/>
                <a:moveTo>
                  <a:pt x="167" y="116"/>
                </a:moveTo>
                <a:cubicBezTo>
                  <a:pt x="167" y="116"/>
                  <a:pt x="167" y="116"/>
                  <a:pt x="166" y="116"/>
                </a:cubicBezTo>
                <a:cubicBezTo>
                  <a:pt x="166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lose/>
                <a:moveTo>
                  <a:pt x="166" y="115"/>
                </a:moveTo>
                <a:cubicBezTo>
                  <a:pt x="166" y="115"/>
                  <a:pt x="166" y="115"/>
                  <a:pt x="166" y="115"/>
                </a:cubicBezTo>
                <a:cubicBezTo>
                  <a:pt x="166" y="115"/>
                  <a:pt x="166" y="115"/>
                  <a:pt x="166" y="116"/>
                </a:cubicBezTo>
                <a:cubicBezTo>
                  <a:pt x="166" y="116"/>
                  <a:pt x="166" y="115"/>
                  <a:pt x="166" y="115"/>
                </a:cubicBezTo>
                <a:close/>
                <a:moveTo>
                  <a:pt x="167" y="132"/>
                </a:moveTo>
                <a:cubicBezTo>
                  <a:pt x="167" y="131"/>
                  <a:pt x="167" y="131"/>
                  <a:pt x="167" y="131"/>
                </a:cubicBezTo>
                <a:cubicBezTo>
                  <a:pt x="167" y="131"/>
                  <a:pt x="167" y="131"/>
                  <a:pt x="167" y="131"/>
                </a:cubicBezTo>
                <a:cubicBezTo>
                  <a:pt x="167" y="131"/>
                  <a:pt x="167" y="130"/>
                  <a:pt x="167" y="131"/>
                </a:cubicBezTo>
                <a:cubicBezTo>
                  <a:pt x="167" y="130"/>
                  <a:pt x="167" y="130"/>
                  <a:pt x="166" y="130"/>
                </a:cubicBezTo>
                <a:cubicBezTo>
                  <a:pt x="166" y="131"/>
                  <a:pt x="167" y="131"/>
                  <a:pt x="167" y="132"/>
                </a:cubicBezTo>
                <a:close/>
                <a:moveTo>
                  <a:pt x="166" y="133"/>
                </a:moveTo>
                <a:cubicBezTo>
                  <a:pt x="166" y="134"/>
                  <a:pt x="166" y="134"/>
                  <a:pt x="166" y="134"/>
                </a:cubicBezTo>
                <a:cubicBezTo>
                  <a:pt x="167" y="134"/>
                  <a:pt x="167" y="134"/>
                  <a:pt x="167" y="134"/>
                </a:cubicBezTo>
                <a:cubicBezTo>
                  <a:pt x="167" y="133"/>
                  <a:pt x="166" y="133"/>
                  <a:pt x="166" y="133"/>
                </a:cubicBezTo>
                <a:close/>
                <a:moveTo>
                  <a:pt x="167" y="114"/>
                </a:moveTo>
                <a:cubicBezTo>
                  <a:pt x="167" y="114"/>
                  <a:pt x="167" y="114"/>
                  <a:pt x="167" y="114"/>
                </a:cubicBezTo>
                <a:cubicBezTo>
                  <a:pt x="168" y="114"/>
                  <a:pt x="168" y="114"/>
                  <a:pt x="168" y="114"/>
                </a:cubicBezTo>
                <a:cubicBezTo>
                  <a:pt x="168" y="114"/>
                  <a:pt x="168" y="113"/>
                  <a:pt x="167" y="114"/>
                </a:cubicBezTo>
                <a:close/>
                <a:moveTo>
                  <a:pt x="167" y="112"/>
                </a:moveTo>
                <a:cubicBezTo>
                  <a:pt x="167" y="113"/>
                  <a:pt x="167" y="113"/>
                  <a:pt x="167" y="113"/>
                </a:cubicBezTo>
                <a:cubicBezTo>
                  <a:pt x="167" y="113"/>
                  <a:pt x="168" y="113"/>
                  <a:pt x="167" y="113"/>
                </a:cubicBezTo>
                <a:cubicBezTo>
                  <a:pt x="167" y="113"/>
                  <a:pt x="167" y="113"/>
                  <a:pt x="167" y="113"/>
                </a:cubicBezTo>
                <a:cubicBezTo>
                  <a:pt x="167" y="113"/>
                  <a:pt x="167" y="112"/>
                  <a:pt x="167" y="112"/>
                </a:cubicBezTo>
                <a:close/>
                <a:moveTo>
                  <a:pt x="167" y="114"/>
                </a:moveTo>
                <a:cubicBezTo>
                  <a:pt x="166" y="114"/>
                  <a:pt x="166" y="115"/>
                  <a:pt x="167" y="115"/>
                </a:cubicBezTo>
                <a:cubicBezTo>
                  <a:pt x="167" y="115"/>
                  <a:pt x="167" y="115"/>
                  <a:pt x="167" y="115"/>
                </a:cubicBezTo>
                <a:cubicBezTo>
                  <a:pt x="167" y="115"/>
                  <a:pt x="167" y="115"/>
                  <a:pt x="167" y="115"/>
                </a:cubicBezTo>
                <a:cubicBezTo>
                  <a:pt x="167" y="115"/>
                  <a:pt x="167" y="115"/>
                  <a:pt x="167" y="115"/>
                </a:cubicBezTo>
                <a:cubicBezTo>
                  <a:pt x="166" y="115"/>
                  <a:pt x="167" y="114"/>
                  <a:pt x="167" y="114"/>
                </a:cubicBezTo>
                <a:close/>
                <a:moveTo>
                  <a:pt x="166" y="110"/>
                </a:moveTo>
                <a:cubicBezTo>
                  <a:pt x="166" y="111"/>
                  <a:pt x="166" y="110"/>
                  <a:pt x="167" y="111"/>
                </a:cubicBezTo>
                <a:cubicBezTo>
                  <a:pt x="167" y="110"/>
                  <a:pt x="167" y="110"/>
                  <a:pt x="166" y="110"/>
                </a:cubicBezTo>
                <a:cubicBezTo>
                  <a:pt x="166" y="110"/>
                  <a:pt x="166" y="110"/>
                  <a:pt x="166" y="110"/>
                </a:cubicBezTo>
                <a:close/>
                <a:moveTo>
                  <a:pt x="166" y="112"/>
                </a:moveTo>
                <a:cubicBezTo>
                  <a:pt x="166" y="112"/>
                  <a:pt x="166" y="113"/>
                  <a:pt x="165" y="113"/>
                </a:cubicBezTo>
                <a:cubicBezTo>
                  <a:pt x="165" y="113"/>
                  <a:pt x="165" y="112"/>
                  <a:pt x="165" y="113"/>
                </a:cubicBezTo>
                <a:cubicBezTo>
                  <a:pt x="166" y="113"/>
                  <a:pt x="165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3"/>
                  <a:pt x="166" y="112"/>
                  <a:pt x="166" y="112"/>
                </a:cubicBezTo>
                <a:close/>
                <a:moveTo>
                  <a:pt x="166" y="110"/>
                </a:moveTo>
                <a:cubicBezTo>
                  <a:pt x="166" y="109"/>
                  <a:pt x="166" y="109"/>
                  <a:pt x="166" y="109"/>
                </a:cubicBezTo>
                <a:cubicBezTo>
                  <a:pt x="166" y="109"/>
                  <a:pt x="166" y="109"/>
                  <a:pt x="166" y="110"/>
                </a:cubicBezTo>
                <a:close/>
                <a:moveTo>
                  <a:pt x="165" y="108"/>
                </a:moveTo>
                <a:cubicBezTo>
                  <a:pt x="165" y="108"/>
                  <a:pt x="165" y="108"/>
                  <a:pt x="165" y="108"/>
                </a:cubicBezTo>
                <a:cubicBezTo>
                  <a:pt x="165" y="108"/>
                  <a:pt x="165" y="108"/>
                  <a:pt x="165" y="108"/>
                </a:cubicBezTo>
                <a:cubicBezTo>
                  <a:pt x="165" y="108"/>
                  <a:pt x="165" y="108"/>
                  <a:pt x="165" y="107"/>
                </a:cubicBezTo>
                <a:cubicBezTo>
                  <a:pt x="165" y="108"/>
                  <a:pt x="165" y="108"/>
                  <a:pt x="165" y="108"/>
                </a:cubicBezTo>
                <a:close/>
                <a:moveTo>
                  <a:pt x="165" y="110"/>
                </a:moveTo>
                <a:cubicBezTo>
                  <a:pt x="165" y="110"/>
                  <a:pt x="165" y="110"/>
                  <a:pt x="165" y="109"/>
                </a:cubicBezTo>
                <a:cubicBezTo>
                  <a:pt x="165" y="109"/>
                  <a:pt x="165" y="110"/>
                  <a:pt x="165" y="110"/>
                </a:cubicBezTo>
                <a:close/>
                <a:moveTo>
                  <a:pt x="165" y="111"/>
                </a:moveTo>
                <a:cubicBezTo>
                  <a:pt x="165" y="111"/>
                  <a:pt x="165" y="111"/>
                  <a:pt x="165" y="111"/>
                </a:cubicBezTo>
                <a:cubicBezTo>
                  <a:pt x="165" y="111"/>
                  <a:pt x="165" y="112"/>
                  <a:pt x="165" y="111"/>
                </a:cubicBezTo>
                <a:cubicBezTo>
                  <a:pt x="165" y="111"/>
                  <a:pt x="165" y="111"/>
                  <a:pt x="165" y="111"/>
                </a:cubicBezTo>
                <a:cubicBezTo>
                  <a:pt x="165" y="111"/>
                  <a:pt x="165" y="111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5" y="112"/>
                  <a:pt x="166" y="111"/>
                  <a:pt x="166" y="111"/>
                </a:cubicBezTo>
                <a:cubicBezTo>
                  <a:pt x="165" y="111"/>
                  <a:pt x="165" y="110"/>
                  <a:pt x="165" y="110"/>
                </a:cubicBezTo>
                <a:cubicBezTo>
                  <a:pt x="165" y="110"/>
                  <a:pt x="165" y="110"/>
                  <a:pt x="165" y="111"/>
                </a:cubicBezTo>
                <a:close/>
                <a:moveTo>
                  <a:pt x="165" y="104"/>
                </a:moveTo>
                <a:cubicBezTo>
                  <a:pt x="165" y="104"/>
                  <a:pt x="165" y="104"/>
                  <a:pt x="165" y="105"/>
                </a:cubicBezTo>
                <a:cubicBezTo>
                  <a:pt x="165" y="105"/>
                  <a:pt x="165" y="104"/>
                  <a:pt x="165" y="104"/>
                </a:cubicBezTo>
                <a:close/>
                <a:moveTo>
                  <a:pt x="164" y="104"/>
                </a:moveTo>
                <a:cubicBezTo>
                  <a:pt x="165" y="104"/>
                  <a:pt x="164" y="104"/>
                  <a:pt x="165" y="104"/>
                </a:cubicBezTo>
                <a:cubicBezTo>
                  <a:pt x="165" y="104"/>
                  <a:pt x="164" y="104"/>
                  <a:pt x="164" y="103"/>
                </a:cubicBezTo>
                <a:cubicBezTo>
                  <a:pt x="165" y="103"/>
                  <a:pt x="165" y="103"/>
                  <a:pt x="164" y="103"/>
                </a:cubicBezTo>
                <a:cubicBezTo>
                  <a:pt x="164" y="103"/>
                  <a:pt x="164" y="103"/>
                  <a:pt x="164" y="103"/>
                </a:cubicBezTo>
                <a:cubicBezTo>
                  <a:pt x="164" y="103"/>
                  <a:pt x="164" y="103"/>
                  <a:pt x="164" y="104"/>
                </a:cubicBezTo>
                <a:close/>
                <a:moveTo>
                  <a:pt x="165" y="106"/>
                </a:moveTo>
                <a:cubicBezTo>
                  <a:pt x="165" y="106"/>
                  <a:pt x="164" y="105"/>
                  <a:pt x="164" y="105"/>
                </a:cubicBezTo>
                <a:cubicBezTo>
                  <a:pt x="164" y="105"/>
                  <a:pt x="164" y="106"/>
                  <a:pt x="165" y="106"/>
                </a:cubicBezTo>
                <a:close/>
                <a:moveTo>
                  <a:pt x="164" y="107"/>
                </a:moveTo>
                <a:cubicBezTo>
                  <a:pt x="164" y="107"/>
                  <a:pt x="164" y="107"/>
                  <a:pt x="164" y="107"/>
                </a:cubicBezTo>
                <a:cubicBezTo>
                  <a:pt x="164" y="107"/>
                  <a:pt x="164" y="107"/>
                  <a:pt x="164" y="107"/>
                </a:cubicBezTo>
                <a:cubicBezTo>
                  <a:pt x="164" y="107"/>
                  <a:pt x="164" y="108"/>
                  <a:pt x="164" y="108"/>
                </a:cubicBezTo>
                <a:cubicBezTo>
                  <a:pt x="164" y="108"/>
                  <a:pt x="164" y="107"/>
                  <a:pt x="164" y="107"/>
                </a:cubicBezTo>
                <a:close/>
                <a:moveTo>
                  <a:pt x="164" y="101"/>
                </a:moveTo>
                <a:cubicBezTo>
                  <a:pt x="164" y="101"/>
                  <a:pt x="164" y="101"/>
                  <a:pt x="164" y="101"/>
                </a:cubicBezTo>
                <a:cubicBezTo>
                  <a:pt x="164" y="101"/>
                  <a:pt x="164" y="101"/>
                  <a:pt x="164" y="101"/>
                </a:cubicBezTo>
                <a:close/>
                <a:moveTo>
                  <a:pt x="163" y="104"/>
                </a:moveTo>
                <a:cubicBezTo>
                  <a:pt x="163" y="105"/>
                  <a:pt x="163" y="105"/>
                  <a:pt x="164" y="105"/>
                </a:cubicBezTo>
                <a:cubicBezTo>
                  <a:pt x="164" y="105"/>
                  <a:pt x="164" y="105"/>
                  <a:pt x="164" y="105"/>
                </a:cubicBezTo>
                <a:cubicBezTo>
                  <a:pt x="164" y="104"/>
                  <a:pt x="164" y="104"/>
                  <a:pt x="164" y="104"/>
                </a:cubicBezTo>
                <a:cubicBezTo>
                  <a:pt x="164" y="104"/>
                  <a:pt x="164" y="105"/>
                  <a:pt x="163" y="104"/>
                </a:cubicBezTo>
                <a:close/>
                <a:moveTo>
                  <a:pt x="163" y="100"/>
                </a:moveTo>
                <a:cubicBezTo>
                  <a:pt x="163" y="100"/>
                  <a:pt x="163" y="101"/>
                  <a:pt x="163" y="102"/>
                </a:cubicBezTo>
                <a:cubicBezTo>
                  <a:pt x="163" y="101"/>
                  <a:pt x="163" y="101"/>
                  <a:pt x="164" y="101"/>
                </a:cubicBezTo>
                <a:cubicBezTo>
                  <a:pt x="163" y="100"/>
                  <a:pt x="163" y="100"/>
                  <a:pt x="163" y="100"/>
                </a:cubicBezTo>
                <a:cubicBezTo>
                  <a:pt x="163" y="100"/>
                  <a:pt x="163" y="100"/>
                  <a:pt x="163" y="100"/>
                </a:cubicBezTo>
                <a:close/>
                <a:moveTo>
                  <a:pt x="163" y="99"/>
                </a:moveTo>
                <a:cubicBezTo>
                  <a:pt x="163" y="99"/>
                  <a:pt x="163" y="99"/>
                  <a:pt x="163" y="99"/>
                </a:cubicBezTo>
                <a:cubicBezTo>
                  <a:pt x="163" y="99"/>
                  <a:pt x="163" y="99"/>
                  <a:pt x="163" y="99"/>
                </a:cubicBezTo>
                <a:cubicBezTo>
                  <a:pt x="163" y="99"/>
                  <a:pt x="163" y="99"/>
                  <a:pt x="163" y="99"/>
                </a:cubicBezTo>
                <a:cubicBezTo>
                  <a:pt x="163" y="99"/>
                  <a:pt x="163" y="99"/>
                  <a:pt x="163" y="99"/>
                </a:cubicBezTo>
                <a:close/>
                <a:moveTo>
                  <a:pt x="162" y="100"/>
                </a:moveTo>
                <a:cubicBezTo>
                  <a:pt x="162" y="100"/>
                  <a:pt x="162" y="101"/>
                  <a:pt x="162" y="100"/>
                </a:cubicBezTo>
                <a:cubicBezTo>
                  <a:pt x="162" y="100"/>
                  <a:pt x="162" y="100"/>
                  <a:pt x="162" y="100"/>
                </a:cubicBezTo>
                <a:cubicBezTo>
                  <a:pt x="162" y="100"/>
                  <a:pt x="162" y="101"/>
                  <a:pt x="161" y="100"/>
                </a:cubicBezTo>
                <a:cubicBezTo>
                  <a:pt x="161" y="100"/>
                  <a:pt x="162" y="101"/>
                  <a:pt x="161" y="101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61" y="100"/>
                  <a:pt x="161" y="101"/>
                  <a:pt x="161" y="101"/>
                </a:cubicBezTo>
                <a:cubicBezTo>
                  <a:pt x="161" y="101"/>
                  <a:pt x="162" y="101"/>
                  <a:pt x="162" y="101"/>
                </a:cubicBezTo>
                <a:cubicBezTo>
                  <a:pt x="162" y="101"/>
                  <a:pt x="162" y="101"/>
                  <a:pt x="162" y="102"/>
                </a:cubicBezTo>
                <a:cubicBezTo>
                  <a:pt x="162" y="102"/>
                  <a:pt x="162" y="101"/>
                  <a:pt x="162" y="101"/>
                </a:cubicBezTo>
                <a:cubicBezTo>
                  <a:pt x="162" y="102"/>
                  <a:pt x="162" y="102"/>
                  <a:pt x="162" y="103"/>
                </a:cubicBezTo>
                <a:cubicBezTo>
                  <a:pt x="162" y="102"/>
                  <a:pt x="162" y="103"/>
                  <a:pt x="162" y="103"/>
                </a:cubicBezTo>
                <a:cubicBezTo>
                  <a:pt x="162" y="103"/>
                  <a:pt x="162" y="103"/>
                  <a:pt x="162" y="103"/>
                </a:cubicBezTo>
                <a:cubicBezTo>
                  <a:pt x="162" y="103"/>
                  <a:pt x="162" y="103"/>
                  <a:pt x="162" y="103"/>
                </a:cubicBezTo>
                <a:cubicBezTo>
                  <a:pt x="162" y="103"/>
                  <a:pt x="162" y="103"/>
                  <a:pt x="162" y="103"/>
                </a:cubicBezTo>
                <a:cubicBezTo>
                  <a:pt x="162" y="103"/>
                  <a:pt x="162" y="103"/>
                  <a:pt x="162" y="102"/>
                </a:cubicBezTo>
                <a:cubicBezTo>
                  <a:pt x="162" y="102"/>
                  <a:pt x="162" y="102"/>
                  <a:pt x="162" y="102"/>
                </a:cubicBezTo>
                <a:cubicBezTo>
                  <a:pt x="162" y="102"/>
                  <a:pt x="162" y="102"/>
                  <a:pt x="163" y="102"/>
                </a:cubicBezTo>
                <a:cubicBezTo>
                  <a:pt x="163" y="102"/>
                  <a:pt x="162" y="102"/>
                  <a:pt x="163" y="102"/>
                </a:cubicBezTo>
                <a:cubicBezTo>
                  <a:pt x="163" y="102"/>
                  <a:pt x="162" y="101"/>
                  <a:pt x="163" y="101"/>
                </a:cubicBezTo>
                <a:cubicBezTo>
                  <a:pt x="162" y="101"/>
                  <a:pt x="162" y="100"/>
                  <a:pt x="162" y="100"/>
                </a:cubicBezTo>
                <a:close/>
                <a:moveTo>
                  <a:pt x="162" y="97"/>
                </a:moveTo>
                <a:cubicBezTo>
                  <a:pt x="162" y="97"/>
                  <a:pt x="162" y="98"/>
                  <a:pt x="162" y="98"/>
                </a:cubicBezTo>
                <a:cubicBezTo>
                  <a:pt x="162" y="97"/>
                  <a:pt x="162" y="97"/>
                  <a:pt x="162" y="97"/>
                </a:cubicBezTo>
                <a:cubicBezTo>
                  <a:pt x="162" y="97"/>
                  <a:pt x="162" y="97"/>
                  <a:pt x="162" y="97"/>
                </a:cubicBezTo>
                <a:close/>
                <a:moveTo>
                  <a:pt x="162" y="100"/>
                </a:moveTo>
                <a:cubicBezTo>
                  <a:pt x="162" y="100"/>
                  <a:pt x="162" y="99"/>
                  <a:pt x="162" y="99"/>
                </a:cubicBezTo>
                <a:cubicBezTo>
                  <a:pt x="162" y="99"/>
                  <a:pt x="162" y="99"/>
                  <a:pt x="162" y="100"/>
                </a:cubicBezTo>
                <a:close/>
                <a:moveTo>
                  <a:pt x="161" y="99"/>
                </a:moveTo>
                <a:cubicBezTo>
                  <a:pt x="161" y="99"/>
                  <a:pt x="161" y="99"/>
                  <a:pt x="161" y="99"/>
                </a:cubicBezTo>
                <a:cubicBezTo>
                  <a:pt x="161" y="99"/>
                  <a:pt x="161" y="100"/>
                  <a:pt x="162" y="100"/>
                </a:cubicBezTo>
                <a:cubicBezTo>
                  <a:pt x="162" y="100"/>
                  <a:pt x="161" y="99"/>
                  <a:pt x="162" y="99"/>
                </a:cubicBezTo>
                <a:cubicBezTo>
                  <a:pt x="161" y="99"/>
                  <a:pt x="161" y="99"/>
                  <a:pt x="162" y="98"/>
                </a:cubicBezTo>
                <a:cubicBezTo>
                  <a:pt x="161" y="98"/>
                  <a:pt x="161" y="99"/>
                  <a:pt x="161" y="99"/>
                </a:cubicBezTo>
                <a:cubicBezTo>
                  <a:pt x="161" y="99"/>
                  <a:pt x="161" y="98"/>
                  <a:pt x="161" y="99"/>
                </a:cubicBezTo>
                <a:close/>
                <a:moveTo>
                  <a:pt x="160" y="97"/>
                </a:moveTo>
                <a:cubicBezTo>
                  <a:pt x="160" y="98"/>
                  <a:pt x="160" y="98"/>
                  <a:pt x="160" y="98"/>
                </a:cubicBezTo>
                <a:cubicBezTo>
                  <a:pt x="160" y="98"/>
                  <a:pt x="160" y="98"/>
                  <a:pt x="160" y="98"/>
                </a:cubicBezTo>
                <a:cubicBezTo>
                  <a:pt x="160" y="98"/>
                  <a:pt x="160" y="98"/>
                  <a:pt x="160" y="98"/>
                </a:cubicBezTo>
                <a:cubicBezTo>
                  <a:pt x="161" y="98"/>
                  <a:pt x="161" y="98"/>
                  <a:pt x="161" y="98"/>
                </a:cubicBezTo>
                <a:cubicBezTo>
                  <a:pt x="161" y="98"/>
                  <a:pt x="161" y="98"/>
                  <a:pt x="161" y="98"/>
                </a:cubicBezTo>
                <a:cubicBezTo>
                  <a:pt x="161" y="98"/>
                  <a:pt x="161" y="98"/>
                  <a:pt x="161" y="97"/>
                </a:cubicBezTo>
                <a:cubicBezTo>
                  <a:pt x="161" y="98"/>
                  <a:pt x="161" y="97"/>
                  <a:pt x="161" y="97"/>
                </a:cubicBezTo>
                <a:cubicBezTo>
                  <a:pt x="161" y="97"/>
                  <a:pt x="161" y="98"/>
                  <a:pt x="161" y="98"/>
                </a:cubicBezTo>
                <a:cubicBezTo>
                  <a:pt x="160" y="98"/>
                  <a:pt x="160" y="97"/>
                  <a:pt x="160" y="97"/>
                </a:cubicBezTo>
                <a:close/>
                <a:moveTo>
                  <a:pt x="160" y="96"/>
                </a:moveTo>
                <a:cubicBezTo>
                  <a:pt x="160" y="97"/>
                  <a:pt x="160" y="97"/>
                  <a:pt x="160" y="97"/>
                </a:cubicBezTo>
                <a:cubicBezTo>
                  <a:pt x="160" y="97"/>
                  <a:pt x="160" y="97"/>
                  <a:pt x="160" y="96"/>
                </a:cubicBezTo>
                <a:close/>
                <a:moveTo>
                  <a:pt x="159" y="94"/>
                </a:moveTo>
                <a:cubicBezTo>
                  <a:pt x="158" y="94"/>
                  <a:pt x="159" y="94"/>
                  <a:pt x="158" y="95"/>
                </a:cubicBezTo>
                <a:cubicBezTo>
                  <a:pt x="158" y="94"/>
                  <a:pt x="158" y="94"/>
                  <a:pt x="158" y="94"/>
                </a:cubicBezTo>
                <a:cubicBezTo>
                  <a:pt x="158" y="95"/>
                  <a:pt x="158" y="96"/>
                  <a:pt x="159" y="96"/>
                </a:cubicBezTo>
                <a:cubicBezTo>
                  <a:pt x="159" y="96"/>
                  <a:pt x="159" y="96"/>
                  <a:pt x="159" y="96"/>
                </a:cubicBezTo>
                <a:cubicBezTo>
                  <a:pt x="160" y="96"/>
                  <a:pt x="160" y="97"/>
                  <a:pt x="160" y="97"/>
                </a:cubicBezTo>
                <a:cubicBezTo>
                  <a:pt x="160" y="96"/>
                  <a:pt x="160" y="96"/>
                  <a:pt x="160" y="96"/>
                </a:cubicBezTo>
                <a:cubicBezTo>
                  <a:pt x="160" y="96"/>
                  <a:pt x="160" y="96"/>
                  <a:pt x="160" y="96"/>
                </a:cubicBezTo>
                <a:cubicBezTo>
                  <a:pt x="160" y="96"/>
                  <a:pt x="160" y="95"/>
                  <a:pt x="160" y="95"/>
                </a:cubicBezTo>
                <a:cubicBezTo>
                  <a:pt x="160" y="95"/>
                  <a:pt x="160" y="96"/>
                  <a:pt x="160" y="96"/>
                </a:cubicBezTo>
                <a:cubicBezTo>
                  <a:pt x="160" y="96"/>
                  <a:pt x="159" y="96"/>
                  <a:pt x="159" y="96"/>
                </a:cubicBezTo>
                <a:cubicBezTo>
                  <a:pt x="159" y="96"/>
                  <a:pt x="159" y="96"/>
                  <a:pt x="159" y="95"/>
                </a:cubicBezTo>
                <a:cubicBezTo>
                  <a:pt x="159" y="95"/>
                  <a:pt x="159" y="95"/>
                  <a:pt x="159" y="95"/>
                </a:cubicBezTo>
                <a:cubicBezTo>
                  <a:pt x="159" y="95"/>
                  <a:pt x="159" y="95"/>
                  <a:pt x="159" y="95"/>
                </a:cubicBezTo>
                <a:cubicBezTo>
                  <a:pt x="159" y="95"/>
                  <a:pt x="159" y="95"/>
                  <a:pt x="159" y="94"/>
                </a:cubicBezTo>
                <a:cubicBezTo>
                  <a:pt x="159" y="94"/>
                  <a:pt x="159" y="94"/>
                  <a:pt x="159" y="94"/>
                </a:cubicBezTo>
                <a:cubicBezTo>
                  <a:pt x="159" y="94"/>
                  <a:pt x="159" y="94"/>
                  <a:pt x="159" y="94"/>
                </a:cubicBezTo>
                <a:cubicBezTo>
                  <a:pt x="159" y="94"/>
                  <a:pt x="159" y="94"/>
                  <a:pt x="159" y="94"/>
                </a:cubicBezTo>
                <a:cubicBezTo>
                  <a:pt x="159" y="94"/>
                  <a:pt x="159" y="94"/>
                  <a:pt x="159" y="94"/>
                </a:cubicBezTo>
                <a:close/>
                <a:moveTo>
                  <a:pt x="158" y="93"/>
                </a:moveTo>
                <a:cubicBezTo>
                  <a:pt x="157" y="93"/>
                  <a:pt x="157" y="93"/>
                  <a:pt x="157" y="93"/>
                </a:cubicBezTo>
                <a:cubicBezTo>
                  <a:pt x="157" y="93"/>
                  <a:pt x="157" y="93"/>
                  <a:pt x="157" y="93"/>
                </a:cubicBezTo>
                <a:cubicBezTo>
                  <a:pt x="158" y="93"/>
                  <a:pt x="157" y="94"/>
                  <a:pt x="158" y="94"/>
                </a:cubicBezTo>
                <a:cubicBezTo>
                  <a:pt x="158" y="94"/>
                  <a:pt x="158" y="94"/>
                  <a:pt x="158" y="94"/>
                </a:cubicBezTo>
                <a:cubicBezTo>
                  <a:pt x="158" y="94"/>
                  <a:pt x="159" y="93"/>
                  <a:pt x="158" y="93"/>
                </a:cubicBezTo>
                <a:cubicBezTo>
                  <a:pt x="158" y="93"/>
                  <a:pt x="158" y="93"/>
                  <a:pt x="158" y="93"/>
                </a:cubicBezTo>
                <a:cubicBezTo>
                  <a:pt x="158" y="93"/>
                  <a:pt x="158" y="93"/>
                  <a:pt x="158" y="93"/>
                </a:cubicBezTo>
                <a:cubicBezTo>
                  <a:pt x="158" y="93"/>
                  <a:pt x="158" y="93"/>
                  <a:pt x="158" y="93"/>
                </a:cubicBezTo>
                <a:close/>
                <a:moveTo>
                  <a:pt x="158" y="91"/>
                </a:moveTo>
                <a:cubicBezTo>
                  <a:pt x="157" y="91"/>
                  <a:pt x="158" y="90"/>
                  <a:pt x="157" y="90"/>
                </a:cubicBezTo>
                <a:cubicBezTo>
                  <a:pt x="157" y="90"/>
                  <a:pt x="157" y="91"/>
                  <a:pt x="158" y="91"/>
                </a:cubicBezTo>
                <a:close/>
                <a:moveTo>
                  <a:pt x="157" y="90"/>
                </a:moveTo>
                <a:cubicBezTo>
                  <a:pt x="157" y="91"/>
                  <a:pt x="157" y="91"/>
                  <a:pt x="157" y="91"/>
                </a:cubicBezTo>
                <a:cubicBezTo>
                  <a:pt x="157" y="91"/>
                  <a:pt x="157" y="91"/>
                  <a:pt x="157" y="91"/>
                </a:cubicBezTo>
                <a:cubicBezTo>
                  <a:pt x="157" y="90"/>
                  <a:pt x="157" y="90"/>
                  <a:pt x="157" y="90"/>
                </a:cubicBezTo>
                <a:close/>
                <a:moveTo>
                  <a:pt x="156" y="91"/>
                </a:moveTo>
                <a:cubicBezTo>
                  <a:pt x="156" y="90"/>
                  <a:pt x="157" y="90"/>
                  <a:pt x="156" y="89"/>
                </a:cubicBezTo>
                <a:cubicBezTo>
                  <a:pt x="156" y="90"/>
                  <a:pt x="156" y="90"/>
                  <a:pt x="156" y="91"/>
                </a:cubicBezTo>
                <a:close/>
                <a:moveTo>
                  <a:pt x="156" y="97"/>
                </a:moveTo>
                <a:cubicBezTo>
                  <a:pt x="156" y="97"/>
                  <a:pt x="156" y="97"/>
                  <a:pt x="157" y="96"/>
                </a:cubicBezTo>
                <a:cubicBezTo>
                  <a:pt x="156" y="96"/>
                  <a:pt x="156" y="96"/>
                  <a:pt x="156" y="96"/>
                </a:cubicBezTo>
                <a:cubicBezTo>
                  <a:pt x="156" y="97"/>
                  <a:pt x="156" y="97"/>
                  <a:pt x="156" y="97"/>
                </a:cubicBezTo>
                <a:close/>
                <a:moveTo>
                  <a:pt x="156" y="89"/>
                </a:moveTo>
                <a:cubicBezTo>
                  <a:pt x="156" y="89"/>
                  <a:pt x="156" y="89"/>
                  <a:pt x="156" y="90"/>
                </a:cubicBezTo>
                <a:cubicBezTo>
                  <a:pt x="156" y="89"/>
                  <a:pt x="156" y="89"/>
                  <a:pt x="156" y="89"/>
                </a:cubicBezTo>
                <a:close/>
                <a:moveTo>
                  <a:pt x="156" y="88"/>
                </a:moveTo>
                <a:cubicBezTo>
                  <a:pt x="156" y="88"/>
                  <a:pt x="156" y="88"/>
                  <a:pt x="156" y="88"/>
                </a:cubicBezTo>
                <a:cubicBezTo>
                  <a:pt x="156" y="88"/>
                  <a:pt x="156" y="88"/>
                  <a:pt x="156" y="88"/>
                </a:cubicBezTo>
                <a:cubicBezTo>
                  <a:pt x="156" y="88"/>
                  <a:pt x="156" y="88"/>
                  <a:pt x="156" y="88"/>
                </a:cubicBezTo>
                <a:close/>
                <a:moveTo>
                  <a:pt x="154" y="93"/>
                </a:moveTo>
                <a:cubicBezTo>
                  <a:pt x="155" y="94"/>
                  <a:pt x="154" y="94"/>
                  <a:pt x="154" y="95"/>
                </a:cubicBezTo>
                <a:cubicBezTo>
                  <a:pt x="154" y="95"/>
                  <a:pt x="154" y="95"/>
                  <a:pt x="154" y="95"/>
                </a:cubicBezTo>
                <a:cubicBezTo>
                  <a:pt x="154" y="95"/>
                  <a:pt x="154" y="95"/>
                  <a:pt x="154" y="94"/>
                </a:cubicBezTo>
                <a:cubicBezTo>
                  <a:pt x="154" y="95"/>
                  <a:pt x="154" y="95"/>
                  <a:pt x="154" y="94"/>
                </a:cubicBezTo>
                <a:cubicBezTo>
                  <a:pt x="154" y="94"/>
                  <a:pt x="154" y="94"/>
                  <a:pt x="154" y="94"/>
                </a:cubicBezTo>
                <a:cubicBezTo>
                  <a:pt x="154" y="94"/>
                  <a:pt x="154" y="94"/>
                  <a:pt x="154" y="94"/>
                </a:cubicBezTo>
                <a:cubicBezTo>
                  <a:pt x="154" y="94"/>
                  <a:pt x="154" y="94"/>
                  <a:pt x="154" y="94"/>
                </a:cubicBezTo>
                <a:cubicBezTo>
                  <a:pt x="154" y="94"/>
                  <a:pt x="154" y="94"/>
                  <a:pt x="153" y="94"/>
                </a:cubicBezTo>
                <a:cubicBezTo>
                  <a:pt x="153" y="94"/>
                  <a:pt x="153" y="94"/>
                  <a:pt x="153" y="94"/>
                </a:cubicBezTo>
                <a:cubicBezTo>
                  <a:pt x="154" y="93"/>
                  <a:pt x="153" y="93"/>
                  <a:pt x="153" y="92"/>
                </a:cubicBezTo>
                <a:cubicBezTo>
                  <a:pt x="153" y="92"/>
                  <a:pt x="153" y="93"/>
                  <a:pt x="153" y="93"/>
                </a:cubicBezTo>
                <a:cubicBezTo>
                  <a:pt x="153" y="92"/>
                  <a:pt x="152" y="92"/>
                  <a:pt x="152" y="91"/>
                </a:cubicBezTo>
                <a:cubicBezTo>
                  <a:pt x="152" y="91"/>
                  <a:pt x="153" y="91"/>
                  <a:pt x="153" y="91"/>
                </a:cubicBezTo>
                <a:cubicBezTo>
                  <a:pt x="152" y="91"/>
                  <a:pt x="152" y="91"/>
                  <a:pt x="152" y="91"/>
                </a:cubicBezTo>
                <a:cubicBezTo>
                  <a:pt x="152" y="92"/>
                  <a:pt x="153" y="92"/>
                  <a:pt x="153" y="93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3" y="95"/>
                  <a:pt x="154" y="95"/>
                  <a:pt x="155" y="96"/>
                </a:cubicBezTo>
                <a:cubicBezTo>
                  <a:pt x="155" y="97"/>
                  <a:pt x="154" y="97"/>
                  <a:pt x="155" y="97"/>
                </a:cubicBezTo>
                <a:cubicBezTo>
                  <a:pt x="155" y="97"/>
                  <a:pt x="155" y="97"/>
                  <a:pt x="155" y="97"/>
                </a:cubicBezTo>
                <a:cubicBezTo>
                  <a:pt x="155" y="97"/>
                  <a:pt x="155" y="97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5" y="98"/>
                  <a:pt x="155" y="98"/>
                  <a:pt x="155" y="98"/>
                </a:cubicBezTo>
                <a:cubicBezTo>
                  <a:pt x="156" y="98"/>
                  <a:pt x="156" y="99"/>
                  <a:pt x="156" y="99"/>
                </a:cubicBezTo>
                <a:cubicBezTo>
                  <a:pt x="156" y="99"/>
                  <a:pt x="156" y="98"/>
                  <a:pt x="156" y="98"/>
                </a:cubicBezTo>
                <a:cubicBezTo>
                  <a:pt x="156" y="98"/>
                  <a:pt x="155" y="97"/>
                  <a:pt x="155" y="97"/>
                </a:cubicBezTo>
                <a:cubicBezTo>
                  <a:pt x="155" y="97"/>
                  <a:pt x="156" y="97"/>
                  <a:pt x="156" y="97"/>
                </a:cubicBezTo>
                <a:cubicBezTo>
                  <a:pt x="156" y="98"/>
                  <a:pt x="156" y="98"/>
                  <a:pt x="156" y="98"/>
                </a:cubicBezTo>
                <a:cubicBezTo>
                  <a:pt x="156" y="98"/>
                  <a:pt x="156" y="98"/>
                  <a:pt x="156" y="98"/>
                </a:cubicBezTo>
                <a:cubicBezTo>
                  <a:pt x="156" y="98"/>
                  <a:pt x="156" y="98"/>
                  <a:pt x="156" y="97"/>
                </a:cubicBezTo>
                <a:cubicBezTo>
                  <a:pt x="156" y="97"/>
                  <a:pt x="156" y="97"/>
                  <a:pt x="156" y="97"/>
                </a:cubicBezTo>
                <a:cubicBezTo>
                  <a:pt x="156" y="97"/>
                  <a:pt x="156" y="97"/>
                  <a:pt x="156" y="97"/>
                </a:cubicBezTo>
                <a:cubicBezTo>
                  <a:pt x="156" y="97"/>
                  <a:pt x="156" y="97"/>
                  <a:pt x="156" y="97"/>
                </a:cubicBezTo>
                <a:cubicBezTo>
                  <a:pt x="155" y="97"/>
                  <a:pt x="155" y="97"/>
                  <a:pt x="155" y="97"/>
                </a:cubicBezTo>
                <a:cubicBezTo>
                  <a:pt x="155" y="96"/>
                  <a:pt x="155" y="96"/>
                  <a:pt x="155" y="95"/>
                </a:cubicBezTo>
                <a:cubicBezTo>
                  <a:pt x="155" y="95"/>
                  <a:pt x="155" y="95"/>
                  <a:pt x="155" y="95"/>
                </a:cubicBezTo>
                <a:cubicBezTo>
                  <a:pt x="155" y="96"/>
                  <a:pt x="156" y="96"/>
                  <a:pt x="156" y="96"/>
                </a:cubicBezTo>
                <a:cubicBezTo>
                  <a:pt x="156" y="96"/>
                  <a:pt x="156" y="96"/>
                  <a:pt x="156" y="96"/>
                </a:cubicBezTo>
                <a:cubicBezTo>
                  <a:pt x="156" y="95"/>
                  <a:pt x="155" y="94"/>
                  <a:pt x="155" y="93"/>
                </a:cubicBezTo>
                <a:cubicBezTo>
                  <a:pt x="155" y="93"/>
                  <a:pt x="155" y="93"/>
                  <a:pt x="154" y="93"/>
                </a:cubicBezTo>
                <a:close/>
                <a:moveTo>
                  <a:pt x="154" y="87"/>
                </a:moveTo>
                <a:cubicBezTo>
                  <a:pt x="154" y="87"/>
                  <a:pt x="154" y="86"/>
                  <a:pt x="154" y="86"/>
                </a:cubicBezTo>
                <a:cubicBezTo>
                  <a:pt x="154" y="87"/>
                  <a:pt x="154" y="87"/>
                  <a:pt x="154" y="87"/>
                </a:cubicBezTo>
                <a:close/>
                <a:moveTo>
                  <a:pt x="154" y="90"/>
                </a:moveTo>
                <a:cubicBezTo>
                  <a:pt x="154" y="91"/>
                  <a:pt x="154" y="91"/>
                  <a:pt x="154" y="91"/>
                </a:cubicBezTo>
                <a:cubicBezTo>
                  <a:pt x="154" y="91"/>
                  <a:pt x="154" y="90"/>
                  <a:pt x="154" y="90"/>
                </a:cubicBezTo>
                <a:close/>
                <a:moveTo>
                  <a:pt x="154" y="85"/>
                </a:moveTo>
                <a:cubicBezTo>
                  <a:pt x="153" y="85"/>
                  <a:pt x="154" y="86"/>
                  <a:pt x="154" y="86"/>
                </a:cubicBezTo>
                <a:cubicBezTo>
                  <a:pt x="154" y="86"/>
                  <a:pt x="154" y="85"/>
                  <a:pt x="154" y="85"/>
                </a:cubicBezTo>
                <a:close/>
                <a:moveTo>
                  <a:pt x="153" y="85"/>
                </a:moveTo>
                <a:cubicBezTo>
                  <a:pt x="153" y="85"/>
                  <a:pt x="153" y="85"/>
                  <a:pt x="153" y="85"/>
                </a:cubicBezTo>
                <a:cubicBezTo>
                  <a:pt x="153" y="85"/>
                  <a:pt x="153" y="84"/>
                  <a:pt x="153" y="84"/>
                </a:cubicBezTo>
                <a:cubicBezTo>
                  <a:pt x="153" y="85"/>
                  <a:pt x="153" y="85"/>
                  <a:pt x="153" y="85"/>
                </a:cubicBezTo>
                <a:close/>
                <a:moveTo>
                  <a:pt x="152" y="89"/>
                </a:moveTo>
                <a:cubicBezTo>
                  <a:pt x="152" y="89"/>
                  <a:pt x="152" y="89"/>
                  <a:pt x="152" y="89"/>
                </a:cubicBezTo>
                <a:cubicBezTo>
                  <a:pt x="152" y="91"/>
                  <a:pt x="153" y="91"/>
                  <a:pt x="154" y="92"/>
                </a:cubicBezTo>
                <a:cubicBezTo>
                  <a:pt x="154" y="92"/>
                  <a:pt x="154" y="92"/>
                  <a:pt x="154" y="91"/>
                </a:cubicBezTo>
                <a:cubicBezTo>
                  <a:pt x="154" y="91"/>
                  <a:pt x="154" y="91"/>
                  <a:pt x="153" y="91"/>
                </a:cubicBezTo>
                <a:cubicBezTo>
                  <a:pt x="153" y="91"/>
                  <a:pt x="153" y="90"/>
                  <a:pt x="152" y="90"/>
                </a:cubicBezTo>
                <a:cubicBezTo>
                  <a:pt x="153" y="90"/>
                  <a:pt x="152" y="89"/>
                  <a:pt x="152" y="89"/>
                </a:cubicBezTo>
                <a:cubicBezTo>
                  <a:pt x="152" y="89"/>
                  <a:pt x="152" y="89"/>
                  <a:pt x="152" y="89"/>
                </a:cubicBezTo>
                <a:close/>
                <a:moveTo>
                  <a:pt x="152" y="89"/>
                </a:moveTo>
                <a:cubicBezTo>
                  <a:pt x="152" y="89"/>
                  <a:pt x="152" y="89"/>
                  <a:pt x="152" y="89"/>
                </a:cubicBezTo>
                <a:cubicBezTo>
                  <a:pt x="152" y="89"/>
                  <a:pt x="152" y="89"/>
                  <a:pt x="152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52" y="88"/>
                  <a:pt x="152" y="88"/>
                  <a:pt x="152" y="88"/>
                </a:cubicBezTo>
                <a:cubicBezTo>
                  <a:pt x="152" y="88"/>
                  <a:pt x="152" y="87"/>
                  <a:pt x="152" y="87"/>
                </a:cubicBezTo>
                <a:cubicBezTo>
                  <a:pt x="151" y="87"/>
                  <a:pt x="152" y="88"/>
                  <a:pt x="151" y="88"/>
                </a:cubicBezTo>
                <a:cubicBezTo>
                  <a:pt x="151" y="88"/>
                  <a:pt x="151" y="89"/>
                  <a:pt x="152" y="89"/>
                </a:cubicBezTo>
                <a:close/>
                <a:moveTo>
                  <a:pt x="151" y="89"/>
                </a:moveTo>
                <a:cubicBezTo>
                  <a:pt x="151" y="90"/>
                  <a:pt x="151" y="90"/>
                  <a:pt x="151" y="90"/>
                </a:cubicBezTo>
                <a:cubicBezTo>
                  <a:pt x="151" y="90"/>
                  <a:pt x="151" y="90"/>
                  <a:pt x="151" y="90"/>
                </a:cubicBezTo>
                <a:cubicBezTo>
                  <a:pt x="151" y="89"/>
                  <a:pt x="151" y="90"/>
                  <a:pt x="152" y="90"/>
                </a:cubicBezTo>
                <a:cubicBezTo>
                  <a:pt x="152" y="90"/>
                  <a:pt x="151" y="89"/>
                  <a:pt x="151" y="89"/>
                </a:cubicBezTo>
                <a:cubicBezTo>
                  <a:pt x="151" y="89"/>
                  <a:pt x="151" y="89"/>
                  <a:pt x="151" y="89"/>
                </a:cubicBezTo>
                <a:cubicBezTo>
                  <a:pt x="151" y="90"/>
                  <a:pt x="151" y="89"/>
                  <a:pt x="151" y="89"/>
                </a:cubicBezTo>
                <a:close/>
                <a:moveTo>
                  <a:pt x="147" y="81"/>
                </a:moveTo>
                <a:cubicBezTo>
                  <a:pt x="147" y="81"/>
                  <a:pt x="147" y="80"/>
                  <a:pt x="147" y="80"/>
                </a:cubicBezTo>
                <a:cubicBezTo>
                  <a:pt x="147" y="81"/>
                  <a:pt x="147" y="81"/>
                  <a:pt x="147" y="82"/>
                </a:cubicBezTo>
                <a:cubicBezTo>
                  <a:pt x="147" y="82"/>
                  <a:pt x="147" y="81"/>
                  <a:pt x="148" y="81"/>
                </a:cubicBezTo>
                <a:cubicBezTo>
                  <a:pt x="148" y="82"/>
                  <a:pt x="148" y="82"/>
                  <a:pt x="148" y="82"/>
                </a:cubicBezTo>
                <a:cubicBezTo>
                  <a:pt x="148" y="82"/>
                  <a:pt x="148" y="82"/>
                  <a:pt x="148" y="82"/>
                </a:cubicBezTo>
                <a:cubicBezTo>
                  <a:pt x="148" y="82"/>
                  <a:pt x="148" y="83"/>
                  <a:pt x="148" y="83"/>
                </a:cubicBezTo>
                <a:cubicBezTo>
                  <a:pt x="148" y="83"/>
                  <a:pt x="148" y="83"/>
                  <a:pt x="148" y="83"/>
                </a:cubicBezTo>
                <a:cubicBezTo>
                  <a:pt x="148" y="83"/>
                  <a:pt x="148" y="83"/>
                  <a:pt x="148" y="83"/>
                </a:cubicBezTo>
                <a:cubicBezTo>
                  <a:pt x="148" y="83"/>
                  <a:pt x="149" y="84"/>
                  <a:pt x="149" y="84"/>
                </a:cubicBezTo>
                <a:cubicBezTo>
                  <a:pt x="149" y="84"/>
                  <a:pt x="149" y="85"/>
                  <a:pt x="149" y="85"/>
                </a:cubicBezTo>
                <a:cubicBezTo>
                  <a:pt x="149" y="85"/>
                  <a:pt x="149" y="84"/>
                  <a:pt x="149" y="84"/>
                </a:cubicBezTo>
                <a:cubicBezTo>
                  <a:pt x="149" y="85"/>
                  <a:pt x="149" y="85"/>
                  <a:pt x="150" y="85"/>
                </a:cubicBezTo>
                <a:cubicBezTo>
                  <a:pt x="150" y="85"/>
                  <a:pt x="150" y="85"/>
                  <a:pt x="150" y="85"/>
                </a:cubicBezTo>
                <a:cubicBezTo>
                  <a:pt x="150" y="86"/>
                  <a:pt x="150" y="86"/>
                  <a:pt x="150" y="86"/>
                </a:cubicBezTo>
                <a:cubicBezTo>
                  <a:pt x="150" y="86"/>
                  <a:pt x="150" y="87"/>
                  <a:pt x="151" y="87"/>
                </a:cubicBezTo>
                <a:cubicBezTo>
                  <a:pt x="151" y="87"/>
                  <a:pt x="151" y="87"/>
                  <a:pt x="151" y="87"/>
                </a:cubicBezTo>
                <a:cubicBezTo>
                  <a:pt x="151" y="87"/>
                  <a:pt x="151" y="87"/>
                  <a:pt x="151" y="86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0" y="86"/>
                  <a:pt x="150" y="86"/>
                  <a:pt x="150" y="86"/>
                </a:cubicBezTo>
                <a:cubicBezTo>
                  <a:pt x="150" y="86"/>
                  <a:pt x="150" y="86"/>
                  <a:pt x="150" y="85"/>
                </a:cubicBezTo>
                <a:cubicBezTo>
                  <a:pt x="150" y="85"/>
                  <a:pt x="150" y="84"/>
                  <a:pt x="150" y="84"/>
                </a:cubicBezTo>
                <a:cubicBezTo>
                  <a:pt x="150" y="85"/>
                  <a:pt x="150" y="85"/>
                  <a:pt x="150" y="85"/>
                </a:cubicBezTo>
                <a:cubicBezTo>
                  <a:pt x="150" y="85"/>
                  <a:pt x="149" y="84"/>
                  <a:pt x="150" y="84"/>
                </a:cubicBezTo>
                <a:cubicBezTo>
                  <a:pt x="150" y="84"/>
                  <a:pt x="149" y="83"/>
                  <a:pt x="149" y="84"/>
                </a:cubicBezTo>
                <a:cubicBezTo>
                  <a:pt x="149" y="84"/>
                  <a:pt x="149" y="84"/>
                  <a:pt x="149" y="84"/>
                </a:cubicBezTo>
                <a:cubicBezTo>
                  <a:pt x="149" y="83"/>
                  <a:pt x="149" y="83"/>
                  <a:pt x="149" y="83"/>
                </a:cubicBezTo>
                <a:cubicBezTo>
                  <a:pt x="149" y="83"/>
                  <a:pt x="149" y="83"/>
                  <a:pt x="149" y="83"/>
                </a:cubicBezTo>
                <a:cubicBezTo>
                  <a:pt x="149" y="83"/>
                  <a:pt x="149" y="83"/>
                  <a:pt x="149" y="83"/>
                </a:cubicBezTo>
                <a:cubicBezTo>
                  <a:pt x="149" y="83"/>
                  <a:pt x="149" y="83"/>
                  <a:pt x="149" y="83"/>
                </a:cubicBezTo>
                <a:cubicBezTo>
                  <a:pt x="149" y="82"/>
                  <a:pt x="149" y="82"/>
                  <a:pt x="149" y="82"/>
                </a:cubicBezTo>
                <a:cubicBezTo>
                  <a:pt x="148" y="82"/>
                  <a:pt x="148" y="82"/>
                  <a:pt x="148" y="81"/>
                </a:cubicBezTo>
                <a:cubicBezTo>
                  <a:pt x="147" y="81"/>
                  <a:pt x="147" y="80"/>
                  <a:pt x="147" y="80"/>
                </a:cubicBezTo>
                <a:cubicBezTo>
                  <a:pt x="147" y="80"/>
                  <a:pt x="147" y="81"/>
                  <a:pt x="147" y="81"/>
                </a:cubicBezTo>
                <a:close/>
                <a:moveTo>
                  <a:pt x="146" y="79"/>
                </a:moveTo>
                <a:cubicBezTo>
                  <a:pt x="146" y="79"/>
                  <a:pt x="146" y="80"/>
                  <a:pt x="147" y="80"/>
                </a:cubicBezTo>
                <a:cubicBezTo>
                  <a:pt x="147" y="80"/>
                  <a:pt x="147" y="80"/>
                  <a:pt x="147" y="80"/>
                </a:cubicBezTo>
                <a:cubicBezTo>
                  <a:pt x="147" y="80"/>
                  <a:pt x="147" y="80"/>
                  <a:pt x="147" y="80"/>
                </a:cubicBezTo>
                <a:cubicBezTo>
                  <a:pt x="147" y="80"/>
                  <a:pt x="147" y="80"/>
                  <a:pt x="147" y="79"/>
                </a:cubicBezTo>
                <a:cubicBezTo>
                  <a:pt x="147" y="79"/>
                  <a:pt x="147" y="79"/>
                  <a:pt x="147" y="79"/>
                </a:cubicBezTo>
                <a:cubicBezTo>
                  <a:pt x="147" y="79"/>
                  <a:pt x="146" y="79"/>
                  <a:pt x="146" y="79"/>
                </a:cubicBezTo>
                <a:cubicBezTo>
                  <a:pt x="146" y="79"/>
                  <a:pt x="146" y="79"/>
                  <a:pt x="146" y="79"/>
                </a:cubicBezTo>
                <a:close/>
                <a:moveTo>
                  <a:pt x="146" y="84"/>
                </a:moveTo>
                <a:cubicBezTo>
                  <a:pt x="146" y="84"/>
                  <a:pt x="146" y="83"/>
                  <a:pt x="146" y="83"/>
                </a:cubicBezTo>
                <a:cubicBezTo>
                  <a:pt x="146" y="84"/>
                  <a:pt x="146" y="84"/>
                  <a:pt x="146" y="84"/>
                </a:cubicBezTo>
                <a:close/>
                <a:moveTo>
                  <a:pt x="146" y="89"/>
                </a:moveTo>
                <a:cubicBezTo>
                  <a:pt x="145" y="89"/>
                  <a:pt x="145" y="90"/>
                  <a:pt x="146" y="90"/>
                </a:cubicBezTo>
                <a:cubicBezTo>
                  <a:pt x="146" y="90"/>
                  <a:pt x="146" y="89"/>
                  <a:pt x="146" y="89"/>
                </a:cubicBezTo>
                <a:close/>
                <a:moveTo>
                  <a:pt x="146" y="83"/>
                </a:moveTo>
                <a:cubicBezTo>
                  <a:pt x="146" y="83"/>
                  <a:pt x="146" y="83"/>
                  <a:pt x="145" y="83"/>
                </a:cubicBezTo>
                <a:cubicBezTo>
                  <a:pt x="145" y="83"/>
                  <a:pt x="145" y="83"/>
                  <a:pt x="146" y="83"/>
                </a:cubicBezTo>
                <a:close/>
                <a:moveTo>
                  <a:pt x="145" y="94"/>
                </a:moveTo>
                <a:cubicBezTo>
                  <a:pt x="145" y="94"/>
                  <a:pt x="145" y="94"/>
                  <a:pt x="145" y="94"/>
                </a:cubicBezTo>
                <a:cubicBezTo>
                  <a:pt x="145" y="94"/>
                  <a:pt x="145" y="94"/>
                  <a:pt x="145" y="94"/>
                </a:cubicBezTo>
                <a:cubicBezTo>
                  <a:pt x="145" y="94"/>
                  <a:pt x="146" y="94"/>
                  <a:pt x="146" y="94"/>
                </a:cubicBezTo>
                <a:cubicBezTo>
                  <a:pt x="145" y="94"/>
                  <a:pt x="146" y="93"/>
                  <a:pt x="146" y="93"/>
                </a:cubicBezTo>
                <a:cubicBezTo>
                  <a:pt x="146" y="94"/>
                  <a:pt x="145" y="93"/>
                  <a:pt x="145" y="94"/>
                </a:cubicBezTo>
                <a:close/>
                <a:moveTo>
                  <a:pt x="145" y="92"/>
                </a:moveTo>
                <a:cubicBezTo>
                  <a:pt x="145" y="93"/>
                  <a:pt x="145" y="93"/>
                  <a:pt x="145" y="93"/>
                </a:cubicBezTo>
                <a:cubicBezTo>
                  <a:pt x="145" y="93"/>
                  <a:pt x="145" y="93"/>
                  <a:pt x="145" y="92"/>
                </a:cubicBezTo>
                <a:close/>
                <a:moveTo>
                  <a:pt x="144" y="92"/>
                </a:moveTo>
                <a:cubicBezTo>
                  <a:pt x="144" y="92"/>
                  <a:pt x="144" y="92"/>
                  <a:pt x="144" y="92"/>
                </a:cubicBezTo>
                <a:cubicBezTo>
                  <a:pt x="144" y="92"/>
                  <a:pt x="144" y="92"/>
                  <a:pt x="145" y="92"/>
                </a:cubicBezTo>
                <a:cubicBezTo>
                  <a:pt x="144" y="92"/>
                  <a:pt x="144" y="92"/>
                  <a:pt x="144" y="91"/>
                </a:cubicBezTo>
                <a:cubicBezTo>
                  <a:pt x="144" y="92"/>
                  <a:pt x="144" y="92"/>
                  <a:pt x="143" y="92"/>
                </a:cubicBezTo>
                <a:cubicBezTo>
                  <a:pt x="144" y="92"/>
                  <a:pt x="144" y="92"/>
                  <a:pt x="144" y="92"/>
                </a:cubicBezTo>
                <a:cubicBezTo>
                  <a:pt x="144" y="92"/>
                  <a:pt x="144" y="92"/>
                  <a:pt x="144" y="92"/>
                </a:cubicBezTo>
                <a:close/>
                <a:moveTo>
                  <a:pt x="142" y="83"/>
                </a:moveTo>
                <a:cubicBezTo>
                  <a:pt x="142" y="83"/>
                  <a:pt x="142" y="83"/>
                  <a:pt x="142" y="82"/>
                </a:cubicBezTo>
                <a:cubicBezTo>
                  <a:pt x="142" y="83"/>
                  <a:pt x="142" y="83"/>
                  <a:pt x="142" y="83"/>
                </a:cubicBezTo>
                <a:close/>
                <a:moveTo>
                  <a:pt x="142" y="84"/>
                </a:moveTo>
                <a:cubicBezTo>
                  <a:pt x="142" y="84"/>
                  <a:pt x="142" y="85"/>
                  <a:pt x="142" y="85"/>
                </a:cubicBezTo>
                <a:cubicBezTo>
                  <a:pt x="142" y="84"/>
                  <a:pt x="142" y="84"/>
                  <a:pt x="142" y="84"/>
                </a:cubicBezTo>
                <a:close/>
                <a:moveTo>
                  <a:pt x="142" y="87"/>
                </a:moveTo>
                <a:cubicBezTo>
                  <a:pt x="142" y="87"/>
                  <a:pt x="142" y="88"/>
                  <a:pt x="142" y="88"/>
                </a:cubicBezTo>
                <a:cubicBezTo>
                  <a:pt x="142" y="87"/>
                  <a:pt x="142" y="87"/>
                  <a:pt x="142" y="87"/>
                </a:cubicBezTo>
                <a:close/>
                <a:moveTo>
                  <a:pt x="143" y="85"/>
                </a:moveTo>
                <a:cubicBezTo>
                  <a:pt x="143" y="85"/>
                  <a:pt x="142" y="85"/>
                  <a:pt x="142" y="85"/>
                </a:cubicBezTo>
                <a:cubicBezTo>
                  <a:pt x="143" y="85"/>
                  <a:pt x="142" y="85"/>
                  <a:pt x="142" y="85"/>
                </a:cubicBezTo>
                <a:cubicBezTo>
                  <a:pt x="142" y="85"/>
                  <a:pt x="142" y="85"/>
                  <a:pt x="143" y="85"/>
                </a:cubicBezTo>
                <a:close/>
                <a:moveTo>
                  <a:pt x="143" y="85"/>
                </a:moveTo>
                <a:cubicBezTo>
                  <a:pt x="143" y="84"/>
                  <a:pt x="142" y="84"/>
                  <a:pt x="142" y="83"/>
                </a:cubicBezTo>
                <a:cubicBezTo>
                  <a:pt x="142" y="84"/>
                  <a:pt x="142" y="84"/>
                  <a:pt x="143" y="85"/>
                </a:cubicBezTo>
                <a:close/>
                <a:moveTo>
                  <a:pt x="143" y="86"/>
                </a:moveTo>
                <a:cubicBezTo>
                  <a:pt x="143" y="86"/>
                  <a:pt x="143" y="87"/>
                  <a:pt x="143" y="87"/>
                </a:cubicBezTo>
                <a:cubicBezTo>
                  <a:pt x="143" y="86"/>
                  <a:pt x="143" y="86"/>
                  <a:pt x="143" y="86"/>
                </a:cubicBezTo>
                <a:close/>
                <a:moveTo>
                  <a:pt x="144" y="88"/>
                </a:moveTo>
                <a:cubicBezTo>
                  <a:pt x="144" y="88"/>
                  <a:pt x="144" y="88"/>
                  <a:pt x="144" y="88"/>
                </a:cubicBezTo>
                <a:cubicBezTo>
                  <a:pt x="144" y="88"/>
                  <a:pt x="144" y="87"/>
                  <a:pt x="143" y="87"/>
                </a:cubicBezTo>
                <a:cubicBezTo>
                  <a:pt x="144" y="88"/>
                  <a:pt x="144" y="88"/>
                  <a:pt x="144" y="88"/>
                </a:cubicBezTo>
                <a:cubicBezTo>
                  <a:pt x="144" y="88"/>
                  <a:pt x="144" y="88"/>
                  <a:pt x="144" y="88"/>
                </a:cubicBezTo>
                <a:close/>
                <a:moveTo>
                  <a:pt x="143" y="90"/>
                </a:moveTo>
                <a:cubicBezTo>
                  <a:pt x="143" y="91"/>
                  <a:pt x="143" y="91"/>
                  <a:pt x="143" y="91"/>
                </a:cubicBezTo>
                <a:cubicBezTo>
                  <a:pt x="144" y="91"/>
                  <a:pt x="144" y="90"/>
                  <a:pt x="143" y="90"/>
                </a:cubicBezTo>
                <a:cubicBezTo>
                  <a:pt x="143" y="90"/>
                  <a:pt x="143" y="90"/>
                  <a:pt x="143" y="90"/>
                </a:cubicBezTo>
                <a:close/>
                <a:moveTo>
                  <a:pt x="143" y="80"/>
                </a:moveTo>
                <a:cubicBezTo>
                  <a:pt x="144" y="81"/>
                  <a:pt x="144" y="81"/>
                  <a:pt x="144" y="82"/>
                </a:cubicBezTo>
                <a:cubicBezTo>
                  <a:pt x="144" y="81"/>
                  <a:pt x="144" y="82"/>
                  <a:pt x="145" y="82"/>
                </a:cubicBezTo>
                <a:cubicBezTo>
                  <a:pt x="145" y="82"/>
                  <a:pt x="145" y="81"/>
                  <a:pt x="145" y="81"/>
                </a:cubicBezTo>
                <a:cubicBezTo>
                  <a:pt x="145" y="82"/>
                  <a:pt x="144" y="82"/>
                  <a:pt x="145" y="82"/>
                </a:cubicBezTo>
                <a:cubicBezTo>
                  <a:pt x="145" y="81"/>
                  <a:pt x="144" y="80"/>
                  <a:pt x="144" y="80"/>
                </a:cubicBezTo>
                <a:cubicBezTo>
                  <a:pt x="143" y="80"/>
                  <a:pt x="144" y="80"/>
                  <a:pt x="144" y="80"/>
                </a:cubicBezTo>
                <a:cubicBezTo>
                  <a:pt x="144" y="80"/>
                  <a:pt x="143" y="80"/>
                  <a:pt x="143" y="80"/>
                </a:cubicBezTo>
                <a:close/>
                <a:moveTo>
                  <a:pt x="143" y="86"/>
                </a:moveTo>
                <a:cubicBezTo>
                  <a:pt x="144" y="86"/>
                  <a:pt x="144" y="86"/>
                  <a:pt x="143" y="86"/>
                </a:cubicBezTo>
                <a:cubicBezTo>
                  <a:pt x="143" y="86"/>
                  <a:pt x="143" y="86"/>
                  <a:pt x="143" y="86"/>
                </a:cubicBezTo>
                <a:close/>
                <a:moveTo>
                  <a:pt x="143" y="63"/>
                </a:moveTo>
                <a:cubicBezTo>
                  <a:pt x="143" y="63"/>
                  <a:pt x="142" y="62"/>
                  <a:pt x="142" y="62"/>
                </a:cubicBezTo>
                <a:cubicBezTo>
                  <a:pt x="142" y="62"/>
                  <a:pt x="143" y="62"/>
                  <a:pt x="143" y="63"/>
                </a:cubicBezTo>
                <a:close/>
                <a:moveTo>
                  <a:pt x="141" y="76"/>
                </a:moveTo>
                <a:cubicBezTo>
                  <a:pt x="142" y="78"/>
                  <a:pt x="143" y="79"/>
                  <a:pt x="143" y="80"/>
                </a:cubicBezTo>
                <a:cubicBezTo>
                  <a:pt x="144" y="79"/>
                  <a:pt x="143" y="79"/>
                  <a:pt x="143" y="78"/>
                </a:cubicBezTo>
                <a:cubicBezTo>
                  <a:pt x="142" y="78"/>
                  <a:pt x="142" y="77"/>
                  <a:pt x="141" y="76"/>
                </a:cubicBezTo>
                <a:close/>
                <a:moveTo>
                  <a:pt x="142" y="84"/>
                </a:moveTo>
                <a:cubicBezTo>
                  <a:pt x="142" y="84"/>
                  <a:pt x="142" y="84"/>
                  <a:pt x="142" y="84"/>
                </a:cubicBezTo>
                <a:cubicBezTo>
                  <a:pt x="142" y="83"/>
                  <a:pt x="141" y="84"/>
                  <a:pt x="141" y="83"/>
                </a:cubicBezTo>
                <a:cubicBezTo>
                  <a:pt x="141" y="84"/>
                  <a:pt x="141" y="84"/>
                  <a:pt x="142" y="84"/>
                </a:cubicBezTo>
                <a:close/>
                <a:moveTo>
                  <a:pt x="141" y="65"/>
                </a:moveTo>
                <a:cubicBezTo>
                  <a:pt x="141" y="65"/>
                  <a:pt x="141" y="65"/>
                  <a:pt x="141" y="65"/>
                </a:cubicBezTo>
                <a:cubicBezTo>
                  <a:pt x="141" y="65"/>
                  <a:pt x="141" y="66"/>
                  <a:pt x="141" y="66"/>
                </a:cubicBezTo>
                <a:cubicBezTo>
                  <a:pt x="141" y="65"/>
                  <a:pt x="141" y="65"/>
                  <a:pt x="141" y="65"/>
                </a:cubicBezTo>
                <a:cubicBezTo>
                  <a:pt x="141" y="65"/>
                  <a:pt x="141" y="65"/>
                  <a:pt x="141" y="65"/>
                </a:cubicBezTo>
                <a:close/>
                <a:moveTo>
                  <a:pt x="141" y="81"/>
                </a:moveTo>
                <a:cubicBezTo>
                  <a:pt x="141" y="81"/>
                  <a:pt x="141" y="82"/>
                  <a:pt x="141" y="82"/>
                </a:cubicBezTo>
                <a:cubicBezTo>
                  <a:pt x="141" y="82"/>
                  <a:pt x="141" y="81"/>
                  <a:pt x="141" y="81"/>
                </a:cubicBezTo>
                <a:close/>
                <a:moveTo>
                  <a:pt x="141" y="60"/>
                </a:moveTo>
                <a:cubicBezTo>
                  <a:pt x="141" y="61"/>
                  <a:pt x="141" y="61"/>
                  <a:pt x="141" y="61"/>
                </a:cubicBezTo>
                <a:cubicBezTo>
                  <a:pt x="141" y="60"/>
                  <a:pt x="141" y="60"/>
                  <a:pt x="141" y="60"/>
                </a:cubicBezTo>
                <a:close/>
                <a:moveTo>
                  <a:pt x="141" y="76"/>
                </a:moveTo>
                <a:cubicBezTo>
                  <a:pt x="141" y="75"/>
                  <a:pt x="141" y="75"/>
                  <a:pt x="141" y="75"/>
                </a:cubicBezTo>
                <a:cubicBezTo>
                  <a:pt x="141" y="75"/>
                  <a:pt x="141" y="75"/>
                  <a:pt x="140" y="75"/>
                </a:cubicBezTo>
                <a:cubicBezTo>
                  <a:pt x="140" y="75"/>
                  <a:pt x="141" y="75"/>
                  <a:pt x="141" y="76"/>
                </a:cubicBezTo>
                <a:close/>
                <a:moveTo>
                  <a:pt x="139" y="80"/>
                </a:moveTo>
                <a:cubicBezTo>
                  <a:pt x="139" y="81"/>
                  <a:pt x="140" y="81"/>
                  <a:pt x="140" y="82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39" y="81"/>
                  <a:pt x="140" y="80"/>
                  <a:pt x="139" y="80"/>
                </a:cubicBezTo>
                <a:close/>
                <a:moveTo>
                  <a:pt x="139" y="80"/>
                </a:moveTo>
                <a:cubicBezTo>
                  <a:pt x="139" y="80"/>
                  <a:pt x="139" y="80"/>
                  <a:pt x="139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80"/>
                  <a:pt x="139" y="80"/>
                  <a:pt x="139" y="79"/>
                </a:cubicBezTo>
                <a:cubicBezTo>
                  <a:pt x="139" y="80"/>
                  <a:pt x="138" y="80"/>
                  <a:pt x="139" y="80"/>
                </a:cubicBezTo>
                <a:close/>
                <a:moveTo>
                  <a:pt x="138" y="79"/>
                </a:moveTo>
                <a:cubicBezTo>
                  <a:pt x="138" y="78"/>
                  <a:pt x="138" y="79"/>
                  <a:pt x="138" y="78"/>
                </a:cubicBezTo>
                <a:cubicBezTo>
                  <a:pt x="138" y="78"/>
                  <a:pt x="138" y="78"/>
                  <a:pt x="137" y="78"/>
                </a:cubicBezTo>
                <a:cubicBezTo>
                  <a:pt x="137" y="78"/>
                  <a:pt x="138" y="78"/>
                  <a:pt x="138" y="79"/>
                </a:cubicBezTo>
                <a:close/>
                <a:moveTo>
                  <a:pt x="138" y="80"/>
                </a:moveTo>
                <a:cubicBezTo>
                  <a:pt x="138" y="80"/>
                  <a:pt x="138" y="80"/>
                  <a:pt x="138" y="80"/>
                </a:cubicBezTo>
                <a:cubicBezTo>
                  <a:pt x="138" y="81"/>
                  <a:pt x="138" y="81"/>
                  <a:pt x="138" y="81"/>
                </a:cubicBezTo>
                <a:cubicBezTo>
                  <a:pt x="138" y="81"/>
                  <a:pt x="138" y="80"/>
                  <a:pt x="138" y="80"/>
                </a:cubicBezTo>
                <a:close/>
                <a:moveTo>
                  <a:pt x="137" y="76"/>
                </a:moveTo>
                <a:cubicBezTo>
                  <a:pt x="137" y="76"/>
                  <a:pt x="137" y="75"/>
                  <a:pt x="137" y="75"/>
                </a:cubicBezTo>
                <a:cubicBezTo>
                  <a:pt x="137" y="76"/>
                  <a:pt x="137" y="76"/>
                  <a:pt x="137" y="76"/>
                </a:cubicBezTo>
                <a:close/>
                <a:moveTo>
                  <a:pt x="137" y="76"/>
                </a:moveTo>
                <a:cubicBezTo>
                  <a:pt x="137" y="77"/>
                  <a:pt x="137" y="77"/>
                  <a:pt x="137" y="77"/>
                </a:cubicBezTo>
                <a:cubicBezTo>
                  <a:pt x="137" y="77"/>
                  <a:pt x="137" y="77"/>
                  <a:pt x="137" y="76"/>
                </a:cubicBezTo>
                <a:close/>
                <a:moveTo>
                  <a:pt x="136" y="76"/>
                </a:moveTo>
                <a:cubicBezTo>
                  <a:pt x="136" y="76"/>
                  <a:pt x="136" y="76"/>
                  <a:pt x="136" y="76"/>
                </a:cubicBezTo>
                <a:cubicBezTo>
                  <a:pt x="136" y="76"/>
                  <a:pt x="136" y="76"/>
                  <a:pt x="136" y="76"/>
                </a:cubicBezTo>
                <a:cubicBezTo>
                  <a:pt x="136" y="76"/>
                  <a:pt x="136" y="76"/>
                  <a:pt x="136" y="76"/>
                </a:cubicBezTo>
                <a:close/>
                <a:moveTo>
                  <a:pt x="136" y="77"/>
                </a:moveTo>
                <a:cubicBezTo>
                  <a:pt x="136" y="78"/>
                  <a:pt x="136" y="78"/>
                  <a:pt x="136" y="78"/>
                </a:cubicBezTo>
                <a:cubicBezTo>
                  <a:pt x="137" y="78"/>
                  <a:pt x="136" y="77"/>
                  <a:pt x="136" y="78"/>
                </a:cubicBezTo>
                <a:cubicBezTo>
                  <a:pt x="136" y="77"/>
                  <a:pt x="136" y="77"/>
                  <a:pt x="136" y="77"/>
                </a:cubicBezTo>
                <a:close/>
                <a:moveTo>
                  <a:pt x="135" y="75"/>
                </a:moveTo>
                <a:cubicBezTo>
                  <a:pt x="135" y="75"/>
                  <a:pt x="135" y="74"/>
                  <a:pt x="135" y="74"/>
                </a:cubicBezTo>
                <a:cubicBezTo>
                  <a:pt x="135" y="74"/>
                  <a:pt x="135" y="75"/>
                  <a:pt x="135" y="75"/>
                </a:cubicBezTo>
                <a:close/>
                <a:moveTo>
                  <a:pt x="134" y="75"/>
                </a:moveTo>
                <a:cubicBezTo>
                  <a:pt x="134" y="75"/>
                  <a:pt x="134" y="76"/>
                  <a:pt x="135" y="75"/>
                </a:cubicBezTo>
                <a:cubicBezTo>
                  <a:pt x="134" y="75"/>
                  <a:pt x="135" y="75"/>
                  <a:pt x="134" y="75"/>
                </a:cubicBezTo>
                <a:close/>
                <a:moveTo>
                  <a:pt x="134" y="74"/>
                </a:moveTo>
                <a:cubicBezTo>
                  <a:pt x="134" y="74"/>
                  <a:pt x="134" y="75"/>
                  <a:pt x="134" y="75"/>
                </a:cubicBezTo>
                <a:cubicBezTo>
                  <a:pt x="134" y="74"/>
                  <a:pt x="134" y="74"/>
                  <a:pt x="134" y="74"/>
                </a:cubicBezTo>
                <a:close/>
                <a:moveTo>
                  <a:pt x="134" y="1"/>
                </a:moveTo>
                <a:cubicBezTo>
                  <a:pt x="134" y="1"/>
                  <a:pt x="134" y="1"/>
                  <a:pt x="133" y="1"/>
                </a:cubicBezTo>
                <a:cubicBezTo>
                  <a:pt x="133" y="1"/>
                  <a:pt x="134" y="1"/>
                  <a:pt x="134" y="1"/>
                </a:cubicBezTo>
                <a:close/>
                <a:moveTo>
                  <a:pt x="133" y="53"/>
                </a:moveTo>
                <a:cubicBezTo>
                  <a:pt x="133" y="53"/>
                  <a:pt x="134" y="53"/>
                  <a:pt x="134" y="54"/>
                </a:cubicBezTo>
                <a:cubicBezTo>
                  <a:pt x="134" y="54"/>
                  <a:pt x="134" y="54"/>
                  <a:pt x="134" y="54"/>
                </a:cubicBezTo>
                <a:cubicBezTo>
                  <a:pt x="134" y="53"/>
                  <a:pt x="134" y="53"/>
                  <a:pt x="133" y="53"/>
                </a:cubicBezTo>
                <a:close/>
                <a:moveTo>
                  <a:pt x="133" y="72"/>
                </a:moveTo>
                <a:cubicBezTo>
                  <a:pt x="134" y="72"/>
                  <a:pt x="134" y="72"/>
                  <a:pt x="134" y="73"/>
                </a:cubicBezTo>
                <a:cubicBezTo>
                  <a:pt x="134" y="72"/>
                  <a:pt x="134" y="72"/>
                  <a:pt x="133" y="72"/>
                </a:cubicBezTo>
                <a:cubicBezTo>
                  <a:pt x="134" y="72"/>
                  <a:pt x="133" y="72"/>
                  <a:pt x="133" y="72"/>
                </a:cubicBezTo>
                <a:close/>
                <a:moveTo>
                  <a:pt x="133" y="52"/>
                </a:moveTo>
                <a:cubicBezTo>
                  <a:pt x="133" y="52"/>
                  <a:pt x="133" y="52"/>
                  <a:pt x="133" y="52"/>
                </a:cubicBezTo>
                <a:cubicBezTo>
                  <a:pt x="133" y="52"/>
                  <a:pt x="133" y="52"/>
                  <a:pt x="133" y="52"/>
                </a:cubicBezTo>
                <a:cubicBezTo>
                  <a:pt x="133" y="52"/>
                  <a:pt x="133" y="52"/>
                  <a:pt x="133" y="52"/>
                </a:cubicBezTo>
                <a:close/>
                <a:moveTo>
                  <a:pt x="132" y="51"/>
                </a:moveTo>
                <a:cubicBezTo>
                  <a:pt x="132" y="51"/>
                  <a:pt x="132" y="51"/>
                  <a:pt x="132" y="51"/>
                </a:cubicBezTo>
                <a:cubicBezTo>
                  <a:pt x="132" y="51"/>
                  <a:pt x="132" y="51"/>
                  <a:pt x="132" y="51"/>
                </a:cubicBezTo>
                <a:cubicBezTo>
                  <a:pt x="132" y="51"/>
                  <a:pt x="132" y="51"/>
                  <a:pt x="132" y="51"/>
                </a:cubicBezTo>
                <a:close/>
                <a:moveTo>
                  <a:pt x="131" y="3"/>
                </a:moveTo>
                <a:cubicBezTo>
                  <a:pt x="131" y="3"/>
                  <a:pt x="131" y="3"/>
                  <a:pt x="131" y="4"/>
                </a:cubicBezTo>
                <a:cubicBezTo>
                  <a:pt x="131" y="3"/>
                  <a:pt x="131" y="3"/>
                  <a:pt x="131" y="3"/>
                </a:cubicBezTo>
                <a:close/>
                <a:moveTo>
                  <a:pt x="130" y="68"/>
                </a:moveTo>
                <a:cubicBezTo>
                  <a:pt x="130" y="68"/>
                  <a:pt x="130" y="69"/>
                  <a:pt x="130" y="69"/>
                </a:cubicBezTo>
                <a:cubicBezTo>
                  <a:pt x="131" y="69"/>
                  <a:pt x="130" y="69"/>
                  <a:pt x="131" y="69"/>
                </a:cubicBezTo>
                <a:cubicBezTo>
                  <a:pt x="131" y="69"/>
                  <a:pt x="131" y="70"/>
                  <a:pt x="132" y="70"/>
                </a:cubicBezTo>
                <a:cubicBezTo>
                  <a:pt x="132" y="69"/>
                  <a:pt x="131" y="70"/>
                  <a:pt x="131" y="69"/>
                </a:cubicBezTo>
                <a:cubicBezTo>
                  <a:pt x="131" y="69"/>
                  <a:pt x="132" y="69"/>
                  <a:pt x="131" y="69"/>
                </a:cubicBezTo>
                <a:cubicBezTo>
                  <a:pt x="132" y="69"/>
                  <a:pt x="131" y="68"/>
                  <a:pt x="130" y="68"/>
                </a:cubicBezTo>
                <a:cubicBezTo>
                  <a:pt x="131" y="68"/>
                  <a:pt x="130" y="68"/>
                  <a:pt x="130" y="68"/>
                </a:cubicBezTo>
                <a:close/>
                <a:moveTo>
                  <a:pt x="131" y="70"/>
                </a:moveTo>
                <a:cubicBezTo>
                  <a:pt x="131" y="70"/>
                  <a:pt x="131" y="70"/>
                  <a:pt x="131" y="70"/>
                </a:cubicBezTo>
                <a:cubicBezTo>
                  <a:pt x="131" y="70"/>
                  <a:pt x="131" y="69"/>
                  <a:pt x="131" y="70"/>
                </a:cubicBezTo>
                <a:cubicBezTo>
                  <a:pt x="131" y="70"/>
                  <a:pt x="131" y="70"/>
                  <a:pt x="131" y="70"/>
                </a:cubicBezTo>
                <a:close/>
                <a:moveTo>
                  <a:pt x="130" y="69"/>
                </a:moveTo>
                <a:cubicBezTo>
                  <a:pt x="130" y="70"/>
                  <a:pt x="130" y="70"/>
                  <a:pt x="130" y="70"/>
                </a:cubicBezTo>
                <a:cubicBezTo>
                  <a:pt x="130" y="69"/>
                  <a:pt x="131" y="70"/>
                  <a:pt x="131" y="70"/>
                </a:cubicBezTo>
                <a:cubicBezTo>
                  <a:pt x="131" y="70"/>
                  <a:pt x="131" y="70"/>
                  <a:pt x="131" y="69"/>
                </a:cubicBezTo>
                <a:cubicBezTo>
                  <a:pt x="130" y="69"/>
                  <a:pt x="130" y="70"/>
                  <a:pt x="130" y="70"/>
                </a:cubicBezTo>
                <a:cubicBezTo>
                  <a:pt x="130" y="69"/>
                  <a:pt x="130" y="69"/>
                  <a:pt x="130" y="69"/>
                </a:cubicBezTo>
                <a:cubicBezTo>
                  <a:pt x="130" y="69"/>
                  <a:pt x="130" y="69"/>
                  <a:pt x="130" y="69"/>
                </a:cubicBezTo>
                <a:close/>
                <a:moveTo>
                  <a:pt x="130" y="70"/>
                </a:moveTo>
                <a:cubicBezTo>
                  <a:pt x="130" y="70"/>
                  <a:pt x="131" y="70"/>
                  <a:pt x="131" y="70"/>
                </a:cubicBezTo>
                <a:cubicBezTo>
                  <a:pt x="131" y="70"/>
                  <a:pt x="130" y="70"/>
                  <a:pt x="130" y="70"/>
                </a:cubicBezTo>
                <a:close/>
                <a:moveTo>
                  <a:pt x="130" y="71"/>
                </a:moveTo>
                <a:cubicBezTo>
                  <a:pt x="130" y="70"/>
                  <a:pt x="130" y="70"/>
                  <a:pt x="130" y="70"/>
                </a:cubicBezTo>
                <a:cubicBezTo>
                  <a:pt x="129" y="70"/>
                  <a:pt x="129" y="70"/>
                  <a:pt x="129" y="70"/>
                </a:cubicBezTo>
                <a:cubicBezTo>
                  <a:pt x="129" y="70"/>
                  <a:pt x="129" y="71"/>
                  <a:pt x="130" y="71"/>
                </a:cubicBezTo>
                <a:close/>
                <a:moveTo>
                  <a:pt x="130" y="73"/>
                </a:moveTo>
                <a:cubicBezTo>
                  <a:pt x="130" y="72"/>
                  <a:pt x="130" y="72"/>
                  <a:pt x="130" y="72"/>
                </a:cubicBezTo>
                <a:cubicBezTo>
                  <a:pt x="130" y="72"/>
                  <a:pt x="130" y="73"/>
                  <a:pt x="130" y="73"/>
                </a:cubicBezTo>
                <a:close/>
                <a:moveTo>
                  <a:pt x="131" y="73"/>
                </a:moveTo>
                <a:cubicBezTo>
                  <a:pt x="131" y="73"/>
                  <a:pt x="131" y="73"/>
                  <a:pt x="131" y="73"/>
                </a:cubicBezTo>
                <a:cubicBezTo>
                  <a:pt x="131" y="73"/>
                  <a:pt x="131" y="73"/>
                  <a:pt x="131" y="73"/>
                </a:cubicBezTo>
                <a:close/>
                <a:moveTo>
                  <a:pt x="131" y="74"/>
                </a:moveTo>
                <a:cubicBezTo>
                  <a:pt x="131" y="74"/>
                  <a:pt x="131" y="74"/>
                  <a:pt x="132" y="74"/>
                </a:cubicBezTo>
                <a:cubicBezTo>
                  <a:pt x="132" y="74"/>
                  <a:pt x="132" y="74"/>
                  <a:pt x="131" y="74"/>
                </a:cubicBezTo>
                <a:close/>
                <a:moveTo>
                  <a:pt x="132" y="73"/>
                </a:moveTo>
                <a:cubicBezTo>
                  <a:pt x="132" y="73"/>
                  <a:pt x="131" y="72"/>
                  <a:pt x="131" y="72"/>
                </a:cubicBezTo>
                <a:cubicBezTo>
                  <a:pt x="131" y="71"/>
                  <a:pt x="132" y="72"/>
                  <a:pt x="131" y="72"/>
                </a:cubicBezTo>
                <a:cubicBezTo>
                  <a:pt x="131" y="72"/>
                  <a:pt x="131" y="71"/>
                  <a:pt x="131" y="71"/>
                </a:cubicBezTo>
                <a:cubicBezTo>
                  <a:pt x="131" y="71"/>
                  <a:pt x="131" y="71"/>
                  <a:pt x="131" y="71"/>
                </a:cubicBezTo>
                <a:cubicBezTo>
                  <a:pt x="131" y="71"/>
                  <a:pt x="130" y="70"/>
                  <a:pt x="130" y="71"/>
                </a:cubicBezTo>
                <a:cubicBezTo>
                  <a:pt x="130" y="71"/>
                  <a:pt x="130" y="71"/>
                  <a:pt x="130" y="71"/>
                </a:cubicBezTo>
                <a:cubicBezTo>
                  <a:pt x="130" y="72"/>
                  <a:pt x="131" y="72"/>
                  <a:pt x="132" y="73"/>
                </a:cubicBezTo>
                <a:close/>
                <a:moveTo>
                  <a:pt x="132" y="71"/>
                </a:moveTo>
                <a:cubicBezTo>
                  <a:pt x="132" y="71"/>
                  <a:pt x="133" y="70"/>
                  <a:pt x="132" y="70"/>
                </a:cubicBezTo>
                <a:cubicBezTo>
                  <a:pt x="132" y="70"/>
                  <a:pt x="132" y="71"/>
                  <a:pt x="132" y="71"/>
                </a:cubicBezTo>
                <a:cubicBezTo>
                  <a:pt x="132" y="70"/>
                  <a:pt x="132" y="70"/>
                  <a:pt x="132" y="70"/>
                </a:cubicBezTo>
                <a:cubicBezTo>
                  <a:pt x="132" y="70"/>
                  <a:pt x="132" y="70"/>
                  <a:pt x="132" y="70"/>
                </a:cubicBezTo>
                <a:cubicBezTo>
                  <a:pt x="132" y="70"/>
                  <a:pt x="132" y="71"/>
                  <a:pt x="131" y="70"/>
                </a:cubicBezTo>
                <a:cubicBezTo>
                  <a:pt x="132" y="71"/>
                  <a:pt x="132" y="71"/>
                  <a:pt x="132" y="71"/>
                </a:cubicBezTo>
                <a:cubicBezTo>
                  <a:pt x="132" y="71"/>
                  <a:pt x="132" y="71"/>
                  <a:pt x="132" y="71"/>
                </a:cubicBezTo>
                <a:close/>
                <a:moveTo>
                  <a:pt x="132" y="71"/>
                </a:moveTo>
                <a:cubicBezTo>
                  <a:pt x="132" y="71"/>
                  <a:pt x="132" y="72"/>
                  <a:pt x="132" y="72"/>
                </a:cubicBezTo>
                <a:cubicBezTo>
                  <a:pt x="132" y="71"/>
                  <a:pt x="132" y="71"/>
                  <a:pt x="132" y="71"/>
                </a:cubicBezTo>
                <a:close/>
                <a:moveTo>
                  <a:pt x="133" y="74"/>
                </a:moveTo>
                <a:cubicBezTo>
                  <a:pt x="133" y="74"/>
                  <a:pt x="132" y="73"/>
                  <a:pt x="132" y="73"/>
                </a:cubicBezTo>
                <a:cubicBezTo>
                  <a:pt x="132" y="74"/>
                  <a:pt x="133" y="74"/>
                  <a:pt x="132" y="74"/>
                </a:cubicBezTo>
                <a:cubicBezTo>
                  <a:pt x="133" y="74"/>
                  <a:pt x="133" y="74"/>
                  <a:pt x="133" y="74"/>
                </a:cubicBezTo>
                <a:close/>
                <a:moveTo>
                  <a:pt x="133" y="73"/>
                </a:moveTo>
                <a:cubicBezTo>
                  <a:pt x="133" y="74"/>
                  <a:pt x="133" y="73"/>
                  <a:pt x="133" y="73"/>
                </a:cubicBezTo>
                <a:cubicBezTo>
                  <a:pt x="133" y="73"/>
                  <a:pt x="133" y="73"/>
                  <a:pt x="133" y="74"/>
                </a:cubicBezTo>
                <a:cubicBezTo>
                  <a:pt x="133" y="74"/>
                  <a:pt x="133" y="74"/>
                  <a:pt x="133" y="74"/>
                </a:cubicBezTo>
                <a:cubicBezTo>
                  <a:pt x="134" y="74"/>
                  <a:pt x="134" y="74"/>
                  <a:pt x="134" y="74"/>
                </a:cubicBezTo>
                <a:cubicBezTo>
                  <a:pt x="134" y="74"/>
                  <a:pt x="133" y="74"/>
                  <a:pt x="134" y="73"/>
                </a:cubicBezTo>
                <a:cubicBezTo>
                  <a:pt x="134" y="74"/>
                  <a:pt x="134" y="74"/>
                  <a:pt x="134" y="74"/>
                </a:cubicBezTo>
                <a:cubicBezTo>
                  <a:pt x="134" y="74"/>
                  <a:pt x="134" y="74"/>
                  <a:pt x="134" y="74"/>
                </a:cubicBezTo>
                <a:cubicBezTo>
                  <a:pt x="134" y="74"/>
                  <a:pt x="134" y="74"/>
                  <a:pt x="134" y="73"/>
                </a:cubicBezTo>
                <a:cubicBezTo>
                  <a:pt x="133" y="73"/>
                  <a:pt x="133" y="73"/>
                  <a:pt x="133" y="72"/>
                </a:cubicBezTo>
                <a:cubicBezTo>
                  <a:pt x="133" y="72"/>
                  <a:pt x="133" y="72"/>
                  <a:pt x="133" y="72"/>
                </a:cubicBezTo>
                <a:cubicBezTo>
                  <a:pt x="133" y="73"/>
                  <a:pt x="134" y="73"/>
                  <a:pt x="133" y="73"/>
                </a:cubicBezTo>
                <a:close/>
                <a:moveTo>
                  <a:pt x="134" y="75"/>
                </a:moveTo>
                <a:cubicBezTo>
                  <a:pt x="134" y="75"/>
                  <a:pt x="134" y="75"/>
                  <a:pt x="134" y="76"/>
                </a:cubicBezTo>
                <a:cubicBezTo>
                  <a:pt x="134" y="76"/>
                  <a:pt x="134" y="76"/>
                  <a:pt x="134" y="76"/>
                </a:cubicBezTo>
                <a:cubicBezTo>
                  <a:pt x="134" y="76"/>
                  <a:pt x="134" y="75"/>
                  <a:pt x="134" y="75"/>
                </a:cubicBezTo>
                <a:close/>
                <a:moveTo>
                  <a:pt x="133" y="74"/>
                </a:moveTo>
                <a:cubicBezTo>
                  <a:pt x="133" y="75"/>
                  <a:pt x="133" y="75"/>
                  <a:pt x="133" y="75"/>
                </a:cubicBezTo>
                <a:cubicBezTo>
                  <a:pt x="133" y="75"/>
                  <a:pt x="133" y="74"/>
                  <a:pt x="133" y="74"/>
                </a:cubicBezTo>
                <a:close/>
                <a:moveTo>
                  <a:pt x="133" y="76"/>
                </a:moveTo>
                <a:cubicBezTo>
                  <a:pt x="133" y="76"/>
                  <a:pt x="133" y="77"/>
                  <a:pt x="133" y="76"/>
                </a:cubicBezTo>
                <a:cubicBezTo>
                  <a:pt x="133" y="76"/>
                  <a:pt x="133" y="76"/>
                  <a:pt x="133" y="76"/>
                </a:cubicBezTo>
                <a:close/>
                <a:moveTo>
                  <a:pt x="135" y="81"/>
                </a:moveTo>
                <a:cubicBezTo>
                  <a:pt x="135" y="81"/>
                  <a:pt x="135" y="82"/>
                  <a:pt x="135" y="82"/>
                </a:cubicBezTo>
                <a:cubicBezTo>
                  <a:pt x="135" y="82"/>
                  <a:pt x="135" y="81"/>
                  <a:pt x="135" y="81"/>
                </a:cubicBezTo>
                <a:close/>
                <a:moveTo>
                  <a:pt x="135" y="78"/>
                </a:moveTo>
                <a:cubicBezTo>
                  <a:pt x="135" y="78"/>
                  <a:pt x="134" y="78"/>
                  <a:pt x="134" y="78"/>
                </a:cubicBezTo>
                <a:cubicBezTo>
                  <a:pt x="134" y="78"/>
                  <a:pt x="135" y="78"/>
                  <a:pt x="135" y="78"/>
                </a:cubicBezTo>
                <a:cubicBezTo>
                  <a:pt x="134" y="78"/>
                  <a:pt x="134" y="77"/>
                  <a:pt x="134" y="77"/>
                </a:cubicBezTo>
                <a:cubicBezTo>
                  <a:pt x="133" y="77"/>
                  <a:pt x="134" y="77"/>
                  <a:pt x="133" y="77"/>
                </a:cubicBezTo>
                <a:cubicBezTo>
                  <a:pt x="133" y="77"/>
                  <a:pt x="134" y="77"/>
                  <a:pt x="134" y="78"/>
                </a:cubicBezTo>
                <a:cubicBezTo>
                  <a:pt x="134" y="78"/>
                  <a:pt x="134" y="78"/>
                  <a:pt x="134" y="77"/>
                </a:cubicBezTo>
                <a:cubicBezTo>
                  <a:pt x="134" y="78"/>
                  <a:pt x="134" y="78"/>
                  <a:pt x="135" y="79"/>
                </a:cubicBezTo>
                <a:cubicBezTo>
                  <a:pt x="135" y="78"/>
                  <a:pt x="135" y="79"/>
                  <a:pt x="135" y="78"/>
                </a:cubicBezTo>
                <a:close/>
                <a:moveTo>
                  <a:pt x="135" y="79"/>
                </a:moveTo>
                <a:cubicBezTo>
                  <a:pt x="135" y="79"/>
                  <a:pt x="135" y="80"/>
                  <a:pt x="135" y="80"/>
                </a:cubicBezTo>
                <a:cubicBezTo>
                  <a:pt x="135" y="79"/>
                  <a:pt x="135" y="79"/>
                  <a:pt x="135" y="79"/>
                </a:cubicBezTo>
                <a:close/>
                <a:moveTo>
                  <a:pt x="136" y="77"/>
                </a:moveTo>
                <a:cubicBezTo>
                  <a:pt x="135" y="76"/>
                  <a:pt x="135" y="76"/>
                  <a:pt x="135" y="75"/>
                </a:cubicBezTo>
                <a:cubicBezTo>
                  <a:pt x="135" y="76"/>
                  <a:pt x="135" y="77"/>
                  <a:pt x="136" y="77"/>
                </a:cubicBezTo>
                <a:close/>
                <a:moveTo>
                  <a:pt x="136" y="80"/>
                </a:moveTo>
                <a:cubicBezTo>
                  <a:pt x="135" y="80"/>
                  <a:pt x="136" y="81"/>
                  <a:pt x="136" y="81"/>
                </a:cubicBezTo>
                <a:cubicBezTo>
                  <a:pt x="136" y="80"/>
                  <a:pt x="136" y="80"/>
                  <a:pt x="136" y="80"/>
                </a:cubicBezTo>
                <a:close/>
                <a:moveTo>
                  <a:pt x="137" y="82"/>
                </a:moveTo>
                <a:cubicBezTo>
                  <a:pt x="137" y="82"/>
                  <a:pt x="137" y="81"/>
                  <a:pt x="136" y="81"/>
                </a:cubicBezTo>
                <a:cubicBezTo>
                  <a:pt x="136" y="81"/>
                  <a:pt x="136" y="81"/>
                  <a:pt x="136" y="81"/>
                </a:cubicBezTo>
                <a:cubicBezTo>
                  <a:pt x="137" y="81"/>
                  <a:pt x="137" y="82"/>
                  <a:pt x="137" y="82"/>
                </a:cubicBezTo>
                <a:close/>
                <a:moveTo>
                  <a:pt x="137" y="85"/>
                </a:moveTo>
                <a:cubicBezTo>
                  <a:pt x="137" y="85"/>
                  <a:pt x="137" y="85"/>
                  <a:pt x="137" y="85"/>
                </a:cubicBezTo>
                <a:cubicBezTo>
                  <a:pt x="137" y="85"/>
                  <a:pt x="137" y="85"/>
                  <a:pt x="137" y="85"/>
                </a:cubicBezTo>
                <a:close/>
                <a:moveTo>
                  <a:pt x="138" y="80"/>
                </a:moveTo>
                <a:cubicBezTo>
                  <a:pt x="138" y="80"/>
                  <a:pt x="137" y="80"/>
                  <a:pt x="137" y="80"/>
                </a:cubicBezTo>
                <a:cubicBezTo>
                  <a:pt x="138" y="79"/>
                  <a:pt x="137" y="79"/>
                  <a:pt x="137" y="78"/>
                </a:cubicBezTo>
                <a:cubicBezTo>
                  <a:pt x="137" y="78"/>
                  <a:pt x="137" y="78"/>
                  <a:pt x="136" y="78"/>
                </a:cubicBezTo>
                <a:cubicBezTo>
                  <a:pt x="136" y="79"/>
                  <a:pt x="137" y="79"/>
                  <a:pt x="137" y="80"/>
                </a:cubicBezTo>
                <a:cubicBezTo>
                  <a:pt x="137" y="80"/>
                  <a:pt x="137" y="80"/>
                  <a:pt x="138" y="80"/>
                </a:cubicBezTo>
                <a:close/>
                <a:moveTo>
                  <a:pt x="138" y="83"/>
                </a:moveTo>
                <a:cubicBezTo>
                  <a:pt x="138" y="82"/>
                  <a:pt x="138" y="82"/>
                  <a:pt x="137" y="82"/>
                </a:cubicBezTo>
                <a:cubicBezTo>
                  <a:pt x="137" y="82"/>
                  <a:pt x="137" y="83"/>
                  <a:pt x="138" y="83"/>
                </a:cubicBezTo>
                <a:close/>
                <a:moveTo>
                  <a:pt x="138" y="84"/>
                </a:moveTo>
                <a:cubicBezTo>
                  <a:pt x="138" y="84"/>
                  <a:pt x="138" y="84"/>
                  <a:pt x="138" y="84"/>
                </a:cubicBezTo>
                <a:cubicBezTo>
                  <a:pt x="138" y="84"/>
                  <a:pt x="138" y="83"/>
                  <a:pt x="138" y="83"/>
                </a:cubicBezTo>
                <a:cubicBezTo>
                  <a:pt x="138" y="83"/>
                  <a:pt x="137" y="84"/>
                  <a:pt x="138" y="84"/>
                </a:cubicBezTo>
                <a:cubicBezTo>
                  <a:pt x="138" y="84"/>
                  <a:pt x="138" y="83"/>
                  <a:pt x="138" y="83"/>
                </a:cubicBezTo>
                <a:cubicBezTo>
                  <a:pt x="138" y="84"/>
                  <a:pt x="137" y="84"/>
                  <a:pt x="138" y="84"/>
                </a:cubicBezTo>
                <a:cubicBezTo>
                  <a:pt x="138" y="84"/>
                  <a:pt x="138" y="84"/>
                  <a:pt x="138" y="84"/>
                </a:cubicBezTo>
                <a:close/>
                <a:moveTo>
                  <a:pt x="138" y="84"/>
                </a:moveTo>
                <a:cubicBezTo>
                  <a:pt x="138" y="85"/>
                  <a:pt x="138" y="85"/>
                  <a:pt x="139" y="85"/>
                </a:cubicBezTo>
                <a:cubicBezTo>
                  <a:pt x="139" y="85"/>
                  <a:pt x="138" y="85"/>
                  <a:pt x="138" y="84"/>
                </a:cubicBezTo>
                <a:close/>
                <a:moveTo>
                  <a:pt x="139" y="84"/>
                </a:moveTo>
                <a:cubicBezTo>
                  <a:pt x="139" y="84"/>
                  <a:pt x="139" y="85"/>
                  <a:pt x="139" y="85"/>
                </a:cubicBezTo>
                <a:cubicBezTo>
                  <a:pt x="139" y="85"/>
                  <a:pt x="139" y="84"/>
                  <a:pt x="139" y="84"/>
                </a:cubicBezTo>
                <a:close/>
                <a:moveTo>
                  <a:pt x="139" y="82"/>
                </a:moveTo>
                <a:cubicBezTo>
                  <a:pt x="139" y="82"/>
                  <a:pt x="139" y="81"/>
                  <a:pt x="139" y="81"/>
                </a:cubicBezTo>
                <a:cubicBezTo>
                  <a:pt x="139" y="81"/>
                  <a:pt x="139" y="81"/>
                  <a:pt x="139" y="81"/>
                </a:cubicBezTo>
                <a:cubicBezTo>
                  <a:pt x="139" y="81"/>
                  <a:pt x="139" y="81"/>
                  <a:pt x="139" y="81"/>
                </a:cubicBezTo>
                <a:cubicBezTo>
                  <a:pt x="139" y="82"/>
                  <a:pt x="138" y="82"/>
                  <a:pt x="139" y="82"/>
                </a:cubicBezTo>
                <a:cubicBezTo>
                  <a:pt x="139" y="82"/>
                  <a:pt x="139" y="82"/>
                  <a:pt x="139" y="82"/>
                </a:cubicBezTo>
                <a:close/>
                <a:moveTo>
                  <a:pt x="140" y="84"/>
                </a:moveTo>
                <a:cubicBezTo>
                  <a:pt x="140" y="83"/>
                  <a:pt x="140" y="82"/>
                  <a:pt x="139" y="82"/>
                </a:cubicBezTo>
                <a:cubicBezTo>
                  <a:pt x="139" y="82"/>
                  <a:pt x="139" y="83"/>
                  <a:pt x="140" y="84"/>
                </a:cubicBezTo>
                <a:close/>
                <a:moveTo>
                  <a:pt x="140" y="84"/>
                </a:move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lose/>
                <a:moveTo>
                  <a:pt x="141" y="83"/>
                </a:moveTo>
                <a:cubicBezTo>
                  <a:pt x="141" y="83"/>
                  <a:pt x="141" y="82"/>
                  <a:pt x="140" y="82"/>
                </a:cubicBezTo>
                <a:cubicBezTo>
                  <a:pt x="140" y="82"/>
                  <a:pt x="141" y="83"/>
                  <a:pt x="141" y="83"/>
                </a:cubicBezTo>
                <a:close/>
                <a:moveTo>
                  <a:pt x="141" y="85"/>
                </a:moveTo>
                <a:cubicBezTo>
                  <a:pt x="141" y="85"/>
                  <a:pt x="141" y="85"/>
                  <a:pt x="141" y="84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141" y="85"/>
                  <a:pt x="141" y="86"/>
                  <a:pt x="141" y="85"/>
                </a:cubicBezTo>
                <a:close/>
                <a:moveTo>
                  <a:pt x="141" y="86"/>
                </a:moveTo>
                <a:cubicBezTo>
                  <a:pt x="141" y="86"/>
                  <a:pt x="141" y="86"/>
                  <a:pt x="141" y="86"/>
                </a:cubicBezTo>
                <a:cubicBezTo>
                  <a:pt x="141" y="86"/>
                  <a:pt x="141" y="86"/>
                  <a:pt x="141" y="86"/>
                </a:cubicBezTo>
                <a:cubicBezTo>
                  <a:pt x="141" y="86"/>
                  <a:pt x="141" y="86"/>
                  <a:pt x="141" y="86"/>
                </a:cubicBezTo>
                <a:close/>
                <a:moveTo>
                  <a:pt x="142" y="87"/>
                </a:moveTo>
                <a:cubicBezTo>
                  <a:pt x="142" y="87"/>
                  <a:pt x="142" y="87"/>
                  <a:pt x="142" y="86"/>
                </a:cubicBezTo>
                <a:cubicBezTo>
                  <a:pt x="142" y="86"/>
                  <a:pt x="142" y="87"/>
                  <a:pt x="141" y="87"/>
                </a:cubicBezTo>
                <a:cubicBezTo>
                  <a:pt x="141" y="87"/>
                  <a:pt x="141" y="86"/>
                  <a:pt x="141" y="86"/>
                </a:cubicBezTo>
                <a:cubicBezTo>
                  <a:pt x="141" y="87"/>
                  <a:pt x="141" y="87"/>
                  <a:pt x="142" y="87"/>
                </a:cubicBezTo>
                <a:close/>
                <a:moveTo>
                  <a:pt x="142" y="91"/>
                </a:moveTo>
                <a:cubicBezTo>
                  <a:pt x="142" y="90"/>
                  <a:pt x="142" y="90"/>
                  <a:pt x="142" y="90"/>
                </a:cubicBezTo>
                <a:cubicBezTo>
                  <a:pt x="142" y="90"/>
                  <a:pt x="142" y="90"/>
                  <a:pt x="142" y="91"/>
                </a:cubicBezTo>
                <a:cubicBezTo>
                  <a:pt x="142" y="91"/>
                  <a:pt x="142" y="91"/>
                  <a:pt x="142" y="91"/>
                </a:cubicBezTo>
                <a:close/>
                <a:moveTo>
                  <a:pt x="142" y="90"/>
                </a:moveTo>
                <a:cubicBezTo>
                  <a:pt x="142" y="90"/>
                  <a:pt x="142" y="90"/>
                  <a:pt x="142" y="90"/>
                </a:cubicBezTo>
                <a:cubicBezTo>
                  <a:pt x="142" y="90"/>
                  <a:pt x="142" y="90"/>
                  <a:pt x="142" y="90"/>
                </a:cubicBezTo>
                <a:close/>
                <a:moveTo>
                  <a:pt x="143" y="89"/>
                </a:moveTo>
                <a:cubicBezTo>
                  <a:pt x="143" y="89"/>
                  <a:pt x="143" y="89"/>
                  <a:pt x="143" y="89"/>
                </a:cubicBezTo>
                <a:cubicBezTo>
                  <a:pt x="143" y="89"/>
                  <a:pt x="142" y="89"/>
                  <a:pt x="142" y="89"/>
                </a:cubicBezTo>
                <a:cubicBezTo>
                  <a:pt x="143" y="89"/>
                  <a:pt x="142" y="89"/>
                  <a:pt x="142" y="89"/>
                </a:cubicBezTo>
                <a:cubicBezTo>
                  <a:pt x="143" y="89"/>
                  <a:pt x="143" y="89"/>
                  <a:pt x="143" y="89"/>
                </a:cubicBezTo>
                <a:close/>
                <a:moveTo>
                  <a:pt x="143" y="92"/>
                </a:moveTo>
                <a:cubicBezTo>
                  <a:pt x="143" y="92"/>
                  <a:pt x="143" y="92"/>
                  <a:pt x="143" y="92"/>
                </a:cubicBezTo>
                <a:cubicBezTo>
                  <a:pt x="143" y="92"/>
                  <a:pt x="143" y="91"/>
                  <a:pt x="143" y="92"/>
                </a:cubicBezTo>
                <a:close/>
                <a:moveTo>
                  <a:pt x="143" y="93"/>
                </a:moveTo>
                <a:cubicBezTo>
                  <a:pt x="143" y="93"/>
                  <a:pt x="143" y="92"/>
                  <a:pt x="143" y="92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3" y="93"/>
                  <a:pt x="143" y="93"/>
                  <a:pt x="143" y="93"/>
                </a:cubicBezTo>
                <a:close/>
                <a:moveTo>
                  <a:pt x="144" y="93"/>
                </a:moveTo>
                <a:cubicBezTo>
                  <a:pt x="143" y="93"/>
                  <a:pt x="143" y="93"/>
                  <a:pt x="143" y="93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3" y="93"/>
                  <a:pt x="144" y="93"/>
                  <a:pt x="144" y="93"/>
                </a:cubicBezTo>
                <a:close/>
                <a:moveTo>
                  <a:pt x="145" y="94"/>
                </a:moveTo>
                <a:cubicBezTo>
                  <a:pt x="145" y="94"/>
                  <a:pt x="144" y="94"/>
                  <a:pt x="144" y="94"/>
                </a:cubicBezTo>
                <a:cubicBezTo>
                  <a:pt x="144" y="94"/>
                  <a:pt x="144" y="94"/>
                  <a:pt x="145" y="94"/>
                </a:cubicBezTo>
                <a:cubicBezTo>
                  <a:pt x="145" y="94"/>
                  <a:pt x="145" y="94"/>
                  <a:pt x="145" y="94"/>
                </a:cubicBezTo>
                <a:cubicBezTo>
                  <a:pt x="145" y="94"/>
                  <a:pt x="145" y="93"/>
                  <a:pt x="144" y="93"/>
                </a:cubicBezTo>
                <a:cubicBezTo>
                  <a:pt x="144" y="93"/>
                  <a:pt x="144" y="93"/>
                  <a:pt x="144" y="93"/>
                </a:cubicBezTo>
                <a:cubicBezTo>
                  <a:pt x="144" y="93"/>
                  <a:pt x="144" y="93"/>
                  <a:pt x="144" y="93"/>
                </a:cubicBezTo>
                <a:cubicBezTo>
                  <a:pt x="144" y="93"/>
                  <a:pt x="144" y="94"/>
                  <a:pt x="144" y="94"/>
                </a:cubicBezTo>
                <a:cubicBezTo>
                  <a:pt x="144" y="94"/>
                  <a:pt x="144" y="94"/>
                  <a:pt x="145" y="94"/>
                </a:cubicBezTo>
                <a:close/>
                <a:moveTo>
                  <a:pt x="145" y="95"/>
                </a:moveTo>
                <a:cubicBezTo>
                  <a:pt x="145" y="95"/>
                  <a:pt x="145" y="95"/>
                  <a:pt x="145" y="95"/>
                </a:cubicBezTo>
                <a:cubicBezTo>
                  <a:pt x="145" y="95"/>
                  <a:pt x="145" y="95"/>
                  <a:pt x="145" y="94"/>
                </a:cubicBezTo>
                <a:cubicBezTo>
                  <a:pt x="145" y="95"/>
                  <a:pt x="144" y="95"/>
                  <a:pt x="145" y="95"/>
                </a:cubicBezTo>
                <a:close/>
                <a:moveTo>
                  <a:pt x="146" y="96"/>
                </a:moveTo>
                <a:cubicBezTo>
                  <a:pt x="145" y="96"/>
                  <a:pt x="145" y="96"/>
                  <a:pt x="145" y="95"/>
                </a:cubicBezTo>
                <a:cubicBezTo>
                  <a:pt x="145" y="95"/>
                  <a:pt x="145" y="95"/>
                  <a:pt x="145" y="95"/>
                </a:cubicBezTo>
                <a:cubicBezTo>
                  <a:pt x="145" y="96"/>
                  <a:pt x="145" y="96"/>
                  <a:pt x="145" y="96"/>
                </a:cubicBezTo>
                <a:cubicBezTo>
                  <a:pt x="145" y="96"/>
                  <a:pt x="145" y="96"/>
                  <a:pt x="145" y="96"/>
                </a:cubicBezTo>
                <a:cubicBezTo>
                  <a:pt x="145" y="96"/>
                  <a:pt x="145" y="96"/>
                  <a:pt x="145" y="96"/>
                </a:cubicBezTo>
                <a:cubicBezTo>
                  <a:pt x="145" y="96"/>
                  <a:pt x="145" y="96"/>
                  <a:pt x="146" y="97"/>
                </a:cubicBezTo>
                <a:cubicBezTo>
                  <a:pt x="146" y="96"/>
                  <a:pt x="146" y="97"/>
                  <a:pt x="146" y="96"/>
                </a:cubicBezTo>
                <a:close/>
                <a:moveTo>
                  <a:pt x="147" y="98"/>
                </a:moveTo>
                <a:cubicBezTo>
                  <a:pt x="147" y="98"/>
                  <a:pt x="147" y="98"/>
                  <a:pt x="147" y="98"/>
                </a:cubicBezTo>
                <a:cubicBezTo>
                  <a:pt x="146" y="98"/>
                  <a:pt x="146" y="98"/>
                  <a:pt x="146" y="97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46" y="97"/>
                  <a:pt x="146" y="98"/>
                  <a:pt x="146" y="98"/>
                </a:cubicBezTo>
                <a:cubicBezTo>
                  <a:pt x="146" y="98"/>
                  <a:pt x="147" y="98"/>
                  <a:pt x="147" y="98"/>
                </a:cubicBezTo>
                <a:close/>
                <a:moveTo>
                  <a:pt x="147" y="99"/>
                </a:moveTo>
                <a:cubicBezTo>
                  <a:pt x="147" y="99"/>
                  <a:pt x="147" y="99"/>
                  <a:pt x="147" y="98"/>
                </a:cubicBezTo>
                <a:cubicBezTo>
                  <a:pt x="147" y="99"/>
                  <a:pt x="147" y="99"/>
                  <a:pt x="147" y="99"/>
                </a:cubicBezTo>
                <a:close/>
                <a:moveTo>
                  <a:pt x="147" y="96"/>
                </a:moveTo>
                <a:cubicBezTo>
                  <a:pt x="147" y="97"/>
                  <a:pt x="147" y="97"/>
                  <a:pt x="147" y="97"/>
                </a:cubicBezTo>
                <a:cubicBezTo>
                  <a:pt x="147" y="97"/>
                  <a:pt x="147" y="98"/>
                  <a:pt x="147" y="98"/>
                </a:cubicBezTo>
                <a:cubicBezTo>
                  <a:pt x="147" y="98"/>
                  <a:pt x="147" y="98"/>
                  <a:pt x="147" y="98"/>
                </a:cubicBezTo>
                <a:cubicBezTo>
                  <a:pt x="147" y="98"/>
                  <a:pt x="147" y="97"/>
                  <a:pt x="147" y="97"/>
                </a:cubicBezTo>
                <a:cubicBezTo>
                  <a:pt x="147" y="97"/>
                  <a:pt x="147" y="97"/>
                  <a:pt x="147" y="97"/>
                </a:cubicBezTo>
                <a:cubicBezTo>
                  <a:pt x="147" y="97"/>
                  <a:pt x="147" y="96"/>
                  <a:pt x="147" y="96"/>
                </a:cubicBezTo>
                <a:close/>
                <a:moveTo>
                  <a:pt x="148" y="100"/>
                </a:moveTo>
                <a:cubicBezTo>
                  <a:pt x="148" y="100"/>
                  <a:pt x="147" y="100"/>
                  <a:pt x="147" y="100"/>
                </a:cubicBezTo>
                <a:cubicBezTo>
                  <a:pt x="148" y="100"/>
                  <a:pt x="148" y="100"/>
                  <a:pt x="148" y="101"/>
                </a:cubicBezTo>
                <a:cubicBezTo>
                  <a:pt x="148" y="100"/>
                  <a:pt x="148" y="100"/>
                  <a:pt x="148" y="100"/>
                </a:cubicBezTo>
                <a:close/>
                <a:moveTo>
                  <a:pt x="148" y="99"/>
                </a:moveTo>
                <a:cubicBezTo>
                  <a:pt x="148" y="99"/>
                  <a:pt x="148" y="100"/>
                  <a:pt x="148" y="100"/>
                </a:cubicBezTo>
                <a:cubicBezTo>
                  <a:pt x="148" y="100"/>
                  <a:pt x="148" y="99"/>
                  <a:pt x="148" y="99"/>
                </a:cubicBezTo>
                <a:cubicBezTo>
                  <a:pt x="148" y="99"/>
                  <a:pt x="148" y="99"/>
                  <a:pt x="148" y="99"/>
                </a:cubicBezTo>
                <a:cubicBezTo>
                  <a:pt x="148" y="99"/>
                  <a:pt x="148" y="99"/>
                  <a:pt x="148" y="99"/>
                </a:cubicBezTo>
                <a:cubicBezTo>
                  <a:pt x="148" y="99"/>
                  <a:pt x="148" y="99"/>
                  <a:pt x="148" y="99"/>
                </a:cubicBezTo>
                <a:close/>
                <a:moveTo>
                  <a:pt x="148" y="102"/>
                </a:moveTo>
                <a:cubicBezTo>
                  <a:pt x="148" y="101"/>
                  <a:pt x="148" y="101"/>
                  <a:pt x="148" y="101"/>
                </a:cubicBezTo>
                <a:cubicBezTo>
                  <a:pt x="148" y="101"/>
                  <a:pt x="148" y="102"/>
                  <a:pt x="148" y="102"/>
                </a:cubicBezTo>
                <a:cubicBezTo>
                  <a:pt x="148" y="102"/>
                  <a:pt x="148" y="102"/>
                  <a:pt x="148" y="102"/>
                </a:cubicBezTo>
                <a:close/>
                <a:moveTo>
                  <a:pt x="149" y="104"/>
                </a:moveTo>
                <a:cubicBezTo>
                  <a:pt x="149" y="104"/>
                  <a:pt x="149" y="104"/>
                  <a:pt x="149" y="104"/>
                </a:cubicBezTo>
                <a:cubicBezTo>
                  <a:pt x="150" y="104"/>
                  <a:pt x="149" y="104"/>
                  <a:pt x="149" y="104"/>
                </a:cubicBezTo>
                <a:close/>
                <a:moveTo>
                  <a:pt x="149" y="102"/>
                </a:moveTo>
                <a:cubicBezTo>
                  <a:pt x="149" y="102"/>
                  <a:pt x="149" y="101"/>
                  <a:pt x="149" y="101"/>
                </a:cubicBezTo>
                <a:cubicBezTo>
                  <a:pt x="149" y="101"/>
                  <a:pt x="149" y="102"/>
                  <a:pt x="149" y="102"/>
                </a:cubicBezTo>
                <a:close/>
                <a:moveTo>
                  <a:pt x="150" y="106"/>
                </a:moveTo>
                <a:cubicBezTo>
                  <a:pt x="150" y="106"/>
                  <a:pt x="150" y="106"/>
                  <a:pt x="150" y="106"/>
                </a:cubicBezTo>
                <a:cubicBezTo>
                  <a:pt x="150" y="107"/>
                  <a:pt x="150" y="107"/>
                  <a:pt x="150" y="107"/>
                </a:cubicBezTo>
                <a:cubicBezTo>
                  <a:pt x="150" y="106"/>
                  <a:pt x="151" y="106"/>
                  <a:pt x="150" y="106"/>
                </a:cubicBezTo>
                <a:close/>
                <a:moveTo>
                  <a:pt x="151" y="108"/>
                </a:moveTo>
                <a:cubicBezTo>
                  <a:pt x="150" y="108"/>
                  <a:pt x="150" y="108"/>
                  <a:pt x="150" y="108"/>
                </a:cubicBezTo>
                <a:cubicBezTo>
                  <a:pt x="151" y="108"/>
                  <a:pt x="151" y="109"/>
                  <a:pt x="151" y="109"/>
                </a:cubicBezTo>
                <a:cubicBezTo>
                  <a:pt x="151" y="108"/>
                  <a:pt x="151" y="108"/>
                  <a:pt x="151" y="108"/>
                </a:cubicBezTo>
                <a:close/>
                <a:moveTo>
                  <a:pt x="151" y="104"/>
                </a:moveTo>
                <a:cubicBezTo>
                  <a:pt x="151" y="104"/>
                  <a:pt x="151" y="104"/>
                  <a:pt x="150" y="103"/>
                </a:cubicBezTo>
                <a:cubicBezTo>
                  <a:pt x="150" y="104"/>
                  <a:pt x="150" y="104"/>
                  <a:pt x="151" y="104"/>
                </a:cubicBezTo>
                <a:close/>
                <a:moveTo>
                  <a:pt x="151" y="102"/>
                </a:moveTo>
                <a:cubicBezTo>
                  <a:pt x="151" y="102"/>
                  <a:pt x="151" y="103"/>
                  <a:pt x="151" y="103"/>
                </a:cubicBezTo>
                <a:cubicBezTo>
                  <a:pt x="151" y="103"/>
                  <a:pt x="151" y="102"/>
                  <a:pt x="151" y="102"/>
                </a:cubicBezTo>
                <a:cubicBezTo>
                  <a:pt x="151" y="101"/>
                  <a:pt x="151" y="102"/>
                  <a:pt x="151" y="101"/>
                </a:cubicBezTo>
                <a:cubicBezTo>
                  <a:pt x="150" y="100"/>
                  <a:pt x="150" y="99"/>
                  <a:pt x="149" y="97"/>
                </a:cubicBezTo>
                <a:cubicBezTo>
                  <a:pt x="149" y="97"/>
                  <a:pt x="149" y="97"/>
                  <a:pt x="149" y="97"/>
                </a:cubicBezTo>
                <a:cubicBezTo>
                  <a:pt x="149" y="97"/>
                  <a:pt x="150" y="96"/>
                  <a:pt x="149" y="96"/>
                </a:cubicBezTo>
                <a:cubicBezTo>
                  <a:pt x="149" y="96"/>
                  <a:pt x="149" y="97"/>
                  <a:pt x="149" y="97"/>
                </a:cubicBezTo>
                <a:cubicBezTo>
                  <a:pt x="149" y="96"/>
                  <a:pt x="149" y="96"/>
                  <a:pt x="149" y="96"/>
                </a:cubicBezTo>
                <a:cubicBezTo>
                  <a:pt x="149" y="96"/>
                  <a:pt x="148" y="96"/>
                  <a:pt x="148" y="97"/>
                </a:cubicBezTo>
                <a:cubicBezTo>
                  <a:pt x="149" y="96"/>
                  <a:pt x="148" y="97"/>
                  <a:pt x="149" y="97"/>
                </a:cubicBezTo>
                <a:cubicBezTo>
                  <a:pt x="148" y="97"/>
                  <a:pt x="149" y="97"/>
                  <a:pt x="149" y="97"/>
                </a:cubicBezTo>
                <a:cubicBezTo>
                  <a:pt x="149" y="97"/>
                  <a:pt x="149" y="98"/>
                  <a:pt x="149" y="98"/>
                </a:cubicBezTo>
                <a:cubicBezTo>
                  <a:pt x="149" y="98"/>
                  <a:pt x="149" y="98"/>
                  <a:pt x="149" y="98"/>
                </a:cubicBezTo>
                <a:cubicBezTo>
                  <a:pt x="149" y="98"/>
                  <a:pt x="149" y="99"/>
                  <a:pt x="149" y="99"/>
                </a:cubicBezTo>
                <a:cubicBezTo>
                  <a:pt x="149" y="99"/>
                  <a:pt x="149" y="99"/>
                  <a:pt x="150" y="100"/>
                </a:cubicBezTo>
                <a:cubicBezTo>
                  <a:pt x="150" y="100"/>
                  <a:pt x="150" y="100"/>
                  <a:pt x="150" y="100"/>
                </a:cubicBezTo>
                <a:cubicBezTo>
                  <a:pt x="150" y="101"/>
                  <a:pt x="150" y="100"/>
                  <a:pt x="150" y="100"/>
                </a:cubicBezTo>
                <a:cubicBezTo>
                  <a:pt x="150" y="100"/>
                  <a:pt x="150" y="100"/>
                  <a:pt x="150" y="99"/>
                </a:cubicBezTo>
                <a:cubicBezTo>
                  <a:pt x="150" y="99"/>
                  <a:pt x="150" y="100"/>
                  <a:pt x="150" y="101"/>
                </a:cubicBezTo>
                <a:cubicBezTo>
                  <a:pt x="150" y="101"/>
                  <a:pt x="150" y="101"/>
                  <a:pt x="151" y="101"/>
                </a:cubicBezTo>
                <a:cubicBezTo>
                  <a:pt x="150" y="101"/>
                  <a:pt x="151" y="102"/>
                  <a:pt x="151" y="102"/>
                </a:cubicBezTo>
                <a:close/>
                <a:moveTo>
                  <a:pt x="151" y="109"/>
                </a:moveTo>
                <a:cubicBezTo>
                  <a:pt x="151" y="109"/>
                  <a:pt x="151" y="109"/>
                  <a:pt x="151" y="110"/>
                </a:cubicBezTo>
                <a:cubicBezTo>
                  <a:pt x="151" y="109"/>
                  <a:pt x="151" y="109"/>
                  <a:pt x="151" y="109"/>
                </a:cubicBezTo>
                <a:close/>
                <a:moveTo>
                  <a:pt x="151" y="107"/>
                </a:moveTo>
                <a:cubicBezTo>
                  <a:pt x="151" y="106"/>
                  <a:pt x="151" y="106"/>
                  <a:pt x="151" y="106"/>
                </a:cubicBezTo>
                <a:cubicBezTo>
                  <a:pt x="151" y="106"/>
                  <a:pt x="151" y="107"/>
                  <a:pt x="151" y="107"/>
                </a:cubicBezTo>
                <a:close/>
                <a:moveTo>
                  <a:pt x="151" y="110"/>
                </a:moveTo>
                <a:cubicBezTo>
                  <a:pt x="151" y="111"/>
                  <a:pt x="151" y="111"/>
                  <a:pt x="152" y="111"/>
                </a:cubicBezTo>
                <a:cubicBezTo>
                  <a:pt x="152" y="111"/>
                  <a:pt x="152" y="110"/>
                  <a:pt x="151" y="110"/>
                </a:cubicBezTo>
                <a:close/>
                <a:moveTo>
                  <a:pt x="153" y="108"/>
                </a:moveTo>
                <a:cubicBezTo>
                  <a:pt x="153" y="108"/>
                  <a:pt x="153" y="108"/>
                  <a:pt x="152" y="108"/>
                </a:cubicBezTo>
                <a:cubicBezTo>
                  <a:pt x="152" y="108"/>
                  <a:pt x="152" y="108"/>
                  <a:pt x="152" y="108"/>
                </a:cubicBezTo>
                <a:cubicBezTo>
                  <a:pt x="152" y="108"/>
                  <a:pt x="152" y="107"/>
                  <a:pt x="152" y="107"/>
                </a:cubicBezTo>
                <a:cubicBezTo>
                  <a:pt x="152" y="107"/>
                  <a:pt x="152" y="107"/>
                  <a:pt x="151" y="107"/>
                </a:cubicBezTo>
                <a:cubicBezTo>
                  <a:pt x="151" y="107"/>
                  <a:pt x="151" y="108"/>
                  <a:pt x="151" y="108"/>
                </a:cubicBezTo>
                <a:cubicBezTo>
                  <a:pt x="152" y="108"/>
                  <a:pt x="152" y="108"/>
                  <a:pt x="152" y="109"/>
                </a:cubicBezTo>
                <a:cubicBezTo>
                  <a:pt x="152" y="109"/>
                  <a:pt x="152" y="108"/>
                  <a:pt x="153" y="108"/>
                </a:cubicBezTo>
                <a:close/>
                <a:moveTo>
                  <a:pt x="152" y="112"/>
                </a:moveTo>
                <a:cubicBezTo>
                  <a:pt x="152" y="112"/>
                  <a:pt x="152" y="112"/>
                  <a:pt x="152" y="113"/>
                </a:cubicBezTo>
                <a:cubicBezTo>
                  <a:pt x="153" y="113"/>
                  <a:pt x="152" y="112"/>
                  <a:pt x="152" y="112"/>
                </a:cubicBezTo>
                <a:close/>
                <a:moveTo>
                  <a:pt x="152" y="109"/>
                </a:moveTo>
                <a:cubicBezTo>
                  <a:pt x="152" y="109"/>
                  <a:pt x="152" y="110"/>
                  <a:pt x="152" y="110"/>
                </a:cubicBezTo>
                <a:cubicBezTo>
                  <a:pt x="152" y="109"/>
                  <a:pt x="152" y="109"/>
                  <a:pt x="153" y="109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3" y="109"/>
                  <a:pt x="152" y="109"/>
                </a:cubicBezTo>
                <a:close/>
                <a:moveTo>
                  <a:pt x="153" y="108"/>
                </a:moveTo>
                <a:cubicBezTo>
                  <a:pt x="153" y="108"/>
                  <a:pt x="153" y="108"/>
                  <a:pt x="153" y="108"/>
                </a:cubicBezTo>
                <a:cubicBezTo>
                  <a:pt x="153" y="108"/>
                  <a:pt x="153" y="108"/>
                  <a:pt x="153" y="108"/>
                </a:cubicBezTo>
                <a:cubicBezTo>
                  <a:pt x="153" y="108"/>
                  <a:pt x="153" y="108"/>
                  <a:pt x="153" y="108"/>
                </a:cubicBezTo>
                <a:close/>
                <a:moveTo>
                  <a:pt x="153" y="111"/>
                </a:moveTo>
                <a:cubicBezTo>
                  <a:pt x="154" y="111"/>
                  <a:pt x="153" y="111"/>
                  <a:pt x="154" y="111"/>
                </a:cubicBezTo>
                <a:cubicBezTo>
                  <a:pt x="154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lose/>
                <a:moveTo>
                  <a:pt x="153" y="115"/>
                </a:moveTo>
                <a:cubicBezTo>
                  <a:pt x="154" y="115"/>
                  <a:pt x="154" y="114"/>
                  <a:pt x="153" y="115"/>
                </a:cubicBezTo>
                <a:cubicBezTo>
                  <a:pt x="153" y="115"/>
                  <a:pt x="153" y="115"/>
                  <a:pt x="153" y="115"/>
                </a:cubicBezTo>
                <a:close/>
                <a:moveTo>
                  <a:pt x="154" y="115"/>
                </a:moveTo>
                <a:cubicBezTo>
                  <a:pt x="154" y="115"/>
                  <a:pt x="154" y="116"/>
                  <a:pt x="154" y="116"/>
                </a:cubicBezTo>
                <a:cubicBezTo>
                  <a:pt x="154" y="116"/>
                  <a:pt x="154" y="115"/>
                  <a:pt x="154" y="115"/>
                </a:cubicBezTo>
                <a:close/>
                <a:moveTo>
                  <a:pt x="154" y="108"/>
                </a:moveTo>
                <a:cubicBezTo>
                  <a:pt x="154" y="108"/>
                  <a:pt x="154" y="109"/>
                  <a:pt x="154" y="109"/>
                </a:cubicBezTo>
                <a:cubicBezTo>
                  <a:pt x="154" y="109"/>
                  <a:pt x="154" y="109"/>
                  <a:pt x="155" y="109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09"/>
                  <a:pt x="155" y="109"/>
                </a:cubicBezTo>
                <a:cubicBezTo>
                  <a:pt x="155" y="109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9"/>
                  <a:pt x="155" y="108"/>
                  <a:pt x="154" y="108"/>
                </a:cubicBezTo>
                <a:cubicBezTo>
                  <a:pt x="154" y="107"/>
                  <a:pt x="154" y="107"/>
                  <a:pt x="154" y="107"/>
                </a:cubicBezTo>
                <a:cubicBezTo>
                  <a:pt x="154" y="107"/>
                  <a:pt x="154" y="107"/>
                  <a:pt x="153" y="107"/>
                </a:cubicBezTo>
                <a:cubicBezTo>
                  <a:pt x="153" y="107"/>
                  <a:pt x="154" y="108"/>
                  <a:pt x="154" y="108"/>
                </a:cubicBezTo>
                <a:close/>
                <a:moveTo>
                  <a:pt x="155" y="110"/>
                </a:moveTo>
                <a:cubicBezTo>
                  <a:pt x="155" y="110"/>
                  <a:pt x="155" y="111"/>
                  <a:pt x="155" y="111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lose/>
                <a:moveTo>
                  <a:pt x="154" y="113"/>
                </a:moveTo>
                <a:cubicBezTo>
                  <a:pt x="154" y="113"/>
                  <a:pt x="154" y="112"/>
                  <a:pt x="154" y="112"/>
                </a:cubicBezTo>
                <a:cubicBezTo>
                  <a:pt x="154" y="113"/>
                  <a:pt x="154" y="113"/>
                  <a:pt x="154" y="113"/>
                </a:cubicBezTo>
                <a:close/>
                <a:moveTo>
                  <a:pt x="155" y="116"/>
                </a:moveTo>
                <a:cubicBezTo>
                  <a:pt x="155" y="116"/>
                  <a:pt x="154" y="116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lose/>
                <a:moveTo>
                  <a:pt x="155" y="113"/>
                </a:moveTo>
                <a:cubicBezTo>
                  <a:pt x="155" y="113"/>
                  <a:pt x="155" y="112"/>
                  <a:pt x="155" y="112"/>
                </a:cubicBezTo>
                <a:cubicBezTo>
                  <a:pt x="155" y="112"/>
                  <a:pt x="155" y="113"/>
                  <a:pt x="155" y="113"/>
                </a:cubicBezTo>
                <a:close/>
                <a:moveTo>
                  <a:pt x="156" y="113"/>
                </a:moveTo>
                <a:cubicBezTo>
                  <a:pt x="155" y="113"/>
                  <a:pt x="155" y="113"/>
                  <a:pt x="155" y="113"/>
                </a:cubicBezTo>
                <a:cubicBezTo>
                  <a:pt x="155" y="113"/>
                  <a:pt x="155" y="114"/>
                  <a:pt x="156" y="114"/>
                </a:cubicBezTo>
                <a:cubicBezTo>
                  <a:pt x="156" y="114"/>
                  <a:pt x="156" y="113"/>
                  <a:pt x="156" y="113"/>
                </a:cubicBezTo>
                <a:close/>
                <a:moveTo>
                  <a:pt x="156" y="111"/>
                </a:moveTo>
                <a:cubicBezTo>
                  <a:pt x="156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4" y="111"/>
                </a:cubicBezTo>
                <a:cubicBezTo>
                  <a:pt x="154" y="111"/>
                  <a:pt x="154" y="111"/>
                  <a:pt x="154" y="111"/>
                </a:cubicBezTo>
                <a:cubicBezTo>
                  <a:pt x="155" y="111"/>
                  <a:pt x="154" y="112"/>
                  <a:pt x="155" y="112"/>
                </a:cubicBezTo>
                <a:cubicBezTo>
                  <a:pt x="155" y="112"/>
                  <a:pt x="155" y="111"/>
                  <a:pt x="155" y="111"/>
                </a:cubicBezTo>
                <a:cubicBezTo>
                  <a:pt x="155" y="111"/>
                  <a:pt x="155" y="112"/>
                  <a:pt x="155" y="112"/>
                </a:cubicBezTo>
                <a:cubicBezTo>
                  <a:pt x="155" y="111"/>
                  <a:pt x="156" y="111"/>
                  <a:pt x="156" y="111"/>
                </a:cubicBezTo>
                <a:cubicBezTo>
                  <a:pt x="156" y="111"/>
                  <a:pt x="155" y="111"/>
                  <a:pt x="156" y="111"/>
                </a:cubicBezTo>
                <a:close/>
                <a:moveTo>
                  <a:pt x="156" y="109"/>
                </a:moveTo>
                <a:cubicBezTo>
                  <a:pt x="156" y="109"/>
                  <a:pt x="155" y="107"/>
                  <a:pt x="155" y="107"/>
                </a:cubicBezTo>
                <a:cubicBezTo>
                  <a:pt x="155" y="107"/>
                  <a:pt x="155" y="106"/>
                  <a:pt x="154" y="106"/>
                </a:cubicBezTo>
                <a:cubicBezTo>
                  <a:pt x="154" y="107"/>
                  <a:pt x="155" y="108"/>
                  <a:pt x="155" y="108"/>
                </a:cubicBezTo>
                <a:cubicBezTo>
                  <a:pt x="155" y="109"/>
                  <a:pt x="156" y="109"/>
                  <a:pt x="156" y="110"/>
                </a:cubicBezTo>
                <a:cubicBezTo>
                  <a:pt x="156" y="109"/>
                  <a:pt x="156" y="109"/>
                  <a:pt x="156" y="109"/>
                </a:cubicBezTo>
                <a:close/>
                <a:moveTo>
                  <a:pt x="157" y="115"/>
                </a:moveTo>
                <a:cubicBezTo>
                  <a:pt x="157" y="115"/>
                  <a:pt x="156" y="114"/>
                  <a:pt x="156" y="114"/>
                </a:cubicBezTo>
                <a:cubicBezTo>
                  <a:pt x="156" y="115"/>
                  <a:pt x="156" y="115"/>
                  <a:pt x="156" y="114"/>
                </a:cubicBezTo>
                <a:cubicBezTo>
                  <a:pt x="156" y="115"/>
                  <a:pt x="156" y="115"/>
                  <a:pt x="156" y="115"/>
                </a:cubicBezTo>
                <a:cubicBezTo>
                  <a:pt x="156" y="115"/>
                  <a:pt x="156" y="115"/>
                  <a:pt x="157" y="115"/>
                </a:cubicBezTo>
                <a:close/>
                <a:moveTo>
                  <a:pt x="157" y="122"/>
                </a:moveTo>
                <a:cubicBezTo>
                  <a:pt x="157" y="122"/>
                  <a:pt x="156" y="121"/>
                  <a:pt x="156" y="121"/>
                </a:cubicBezTo>
                <a:cubicBezTo>
                  <a:pt x="156" y="122"/>
                  <a:pt x="156" y="122"/>
                  <a:pt x="157" y="122"/>
                </a:cubicBezTo>
                <a:close/>
                <a:moveTo>
                  <a:pt x="157" y="117"/>
                </a:moveTo>
                <a:cubicBezTo>
                  <a:pt x="157" y="117"/>
                  <a:pt x="157" y="116"/>
                  <a:pt x="157" y="116"/>
                </a:cubicBezTo>
                <a:cubicBezTo>
                  <a:pt x="157" y="116"/>
                  <a:pt x="157" y="116"/>
                  <a:pt x="157" y="116"/>
                </a:cubicBezTo>
                <a:cubicBezTo>
                  <a:pt x="157" y="117"/>
                  <a:pt x="157" y="117"/>
                  <a:pt x="157" y="117"/>
                </a:cubicBezTo>
                <a:close/>
                <a:moveTo>
                  <a:pt x="158" y="118"/>
                </a:moveTo>
                <a:cubicBezTo>
                  <a:pt x="158" y="118"/>
                  <a:pt x="158" y="118"/>
                  <a:pt x="158" y="118"/>
                </a:cubicBezTo>
                <a:cubicBezTo>
                  <a:pt x="158" y="118"/>
                  <a:pt x="158" y="118"/>
                  <a:pt x="158" y="118"/>
                </a:cubicBezTo>
                <a:cubicBezTo>
                  <a:pt x="158" y="118"/>
                  <a:pt x="158" y="117"/>
                  <a:pt x="158" y="117"/>
                </a:cubicBezTo>
                <a:cubicBezTo>
                  <a:pt x="158" y="118"/>
                  <a:pt x="158" y="117"/>
                  <a:pt x="157" y="117"/>
                </a:cubicBezTo>
                <a:cubicBezTo>
                  <a:pt x="157" y="117"/>
                  <a:pt x="157" y="117"/>
                  <a:pt x="157" y="117"/>
                </a:cubicBezTo>
                <a:cubicBezTo>
                  <a:pt x="157" y="118"/>
                  <a:pt x="157" y="118"/>
                  <a:pt x="157" y="118"/>
                </a:cubicBezTo>
                <a:cubicBezTo>
                  <a:pt x="157" y="119"/>
                  <a:pt x="157" y="118"/>
                  <a:pt x="157" y="118"/>
                </a:cubicBezTo>
                <a:cubicBezTo>
                  <a:pt x="157" y="119"/>
                  <a:pt x="157" y="118"/>
                  <a:pt x="158" y="118"/>
                </a:cubicBezTo>
                <a:close/>
                <a:moveTo>
                  <a:pt x="158" y="120"/>
                </a:moveTo>
                <a:cubicBezTo>
                  <a:pt x="158" y="119"/>
                  <a:pt x="158" y="119"/>
                  <a:pt x="158" y="119"/>
                </a:cubicBezTo>
                <a:cubicBezTo>
                  <a:pt x="158" y="119"/>
                  <a:pt x="157" y="119"/>
                  <a:pt x="157" y="119"/>
                </a:cubicBezTo>
                <a:cubicBezTo>
                  <a:pt x="158" y="119"/>
                  <a:pt x="158" y="119"/>
                  <a:pt x="158" y="120"/>
                </a:cubicBezTo>
                <a:close/>
                <a:moveTo>
                  <a:pt x="158" y="128"/>
                </a:moveTo>
                <a:cubicBezTo>
                  <a:pt x="158" y="127"/>
                  <a:pt x="158" y="126"/>
                  <a:pt x="158" y="126"/>
                </a:cubicBezTo>
                <a:cubicBezTo>
                  <a:pt x="158" y="126"/>
                  <a:pt x="158" y="127"/>
                  <a:pt x="158" y="128"/>
                </a:cubicBezTo>
                <a:close/>
                <a:moveTo>
                  <a:pt x="159" y="127"/>
                </a:moveTo>
                <a:cubicBezTo>
                  <a:pt x="159" y="126"/>
                  <a:pt x="159" y="126"/>
                  <a:pt x="158" y="126"/>
                </a:cubicBezTo>
                <a:cubicBezTo>
                  <a:pt x="158" y="126"/>
                  <a:pt x="159" y="127"/>
                  <a:pt x="159" y="127"/>
                </a:cubicBezTo>
                <a:close/>
                <a:moveTo>
                  <a:pt x="159" y="129"/>
                </a:moveTo>
                <a:cubicBezTo>
                  <a:pt x="159" y="129"/>
                  <a:pt x="159" y="129"/>
                  <a:pt x="159" y="130"/>
                </a:cubicBezTo>
                <a:cubicBezTo>
                  <a:pt x="159" y="129"/>
                  <a:pt x="159" y="129"/>
                  <a:pt x="159" y="129"/>
                </a:cubicBezTo>
                <a:close/>
                <a:moveTo>
                  <a:pt x="159" y="123"/>
                </a:moveTo>
                <a:cubicBezTo>
                  <a:pt x="159" y="123"/>
                  <a:pt x="159" y="123"/>
                  <a:pt x="159" y="122"/>
                </a:cubicBezTo>
                <a:cubicBezTo>
                  <a:pt x="159" y="122"/>
                  <a:pt x="159" y="124"/>
                  <a:pt x="159" y="123"/>
                </a:cubicBezTo>
                <a:close/>
                <a:moveTo>
                  <a:pt x="160" y="121"/>
                </a:moveTo>
                <a:cubicBezTo>
                  <a:pt x="160" y="121"/>
                  <a:pt x="160" y="120"/>
                  <a:pt x="161" y="120"/>
                </a:cubicBezTo>
                <a:cubicBezTo>
                  <a:pt x="160" y="120"/>
                  <a:pt x="161" y="120"/>
                  <a:pt x="160" y="120"/>
                </a:cubicBezTo>
                <a:cubicBezTo>
                  <a:pt x="160" y="120"/>
                  <a:pt x="160" y="120"/>
                  <a:pt x="160" y="120"/>
                </a:cubicBezTo>
                <a:cubicBezTo>
                  <a:pt x="160" y="120"/>
                  <a:pt x="160" y="120"/>
                  <a:pt x="159" y="120"/>
                </a:cubicBezTo>
                <a:cubicBezTo>
                  <a:pt x="160" y="120"/>
                  <a:pt x="159" y="119"/>
                  <a:pt x="159" y="119"/>
                </a:cubicBezTo>
                <a:cubicBezTo>
                  <a:pt x="159" y="119"/>
                  <a:pt x="159" y="119"/>
                  <a:pt x="159" y="119"/>
                </a:cubicBezTo>
                <a:cubicBezTo>
                  <a:pt x="159" y="118"/>
                  <a:pt x="159" y="118"/>
                  <a:pt x="159" y="118"/>
                </a:cubicBezTo>
                <a:cubicBezTo>
                  <a:pt x="159" y="118"/>
                  <a:pt x="158" y="118"/>
                  <a:pt x="159" y="119"/>
                </a:cubicBezTo>
                <a:cubicBezTo>
                  <a:pt x="159" y="119"/>
                  <a:pt x="159" y="119"/>
                  <a:pt x="159" y="119"/>
                </a:cubicBezTo>
                <a:cubicBezTo>
                  <a:pt x="159" y="119"/>
                  <a:pt x="159" y="119"/>
                  <a:pt x="159" y="120"/>
                </a:cubicBezTo>
                <a:cubicBezTo>
                  <a:pt x="160" y="120"/>
                  <a:pt x="159" y="121"/>
                  <a:pt x="160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121"/>
                  <a:pt x="160" y="121"/>
                  <a:pt x="160" y="121"/>
                </a:cubicBezTo>
                <a:close/>
                <a:moveTo>
                  <a:pt x="160" y="123"/>
                </a:move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60" y="123"/>
                  <a:pt x="160" y="123"/>
                </a:cubicBezTo>
                <a:close/>
                <a:moveTo>
                  <a:pt x="160" y="133"/>
                </a:moveTo>
                <a:cubicBezTo>
                  <a:pt x="160" y="134"/>
                  <a:pt x="160" y="134"/>
                  <a:pt x="160" y="134"/>
                </a:cubicBezTo>
                <a:cubicBezTo>
                  <a:pt x="160" y="134"/>
                  <a:pt x="160" y="134"/>
                  <a:pt x="160" y="133"/>
                </a:cubicBezTo>
                <a:close/>
                <a:moveTo>
                  <a:pt x="161" y="127"/>
                </a:moveTo>
                <a:cubicBezTo>
                  <a:pt x="160" y="127"/>
                  <a:pt x="161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1" y="127"/>
                  <a:pt x="161" y="127"/>
                </a:cubicBezTo>
                <a:close/>
                <a:moveTo>
                  <a:pt x="161" y="127"/>
                </a:moveTo>
                <a:cubicBezTo>
                  <a:pt x="161" y="126"/>
                  <a:pt x="160" y="126"/>
                  <a:pt x="160" y="126"/>
                </a:cubicBezTo>
                <a:cubicBezTo>
                  <a:pt x="160" y="126"/>
                  <a:pt x="160" y="127"/>
                  <a:pt x="160" y="127"/>
                </a:cubicBezTo>
                <a:cubicBezTo>
                  <a:pt x="160" y="126"/>
                  <a:pt x="161" y="127"/>
                  <a:pt x="161" y="127"/>
                </a:cubicBezTo>
                <a:close/>
                <a:moveTo>
                  <a:pt x="161" y="126"/>
                </a:moveTo>
                <a:cubicBezTo>
                  <a:pt x="161" y="125"/>
                  <a:pt x="161" y="125"/>
                  <a:pt x="161" y="125"/>
                </a:cubicBezTo>
                <a:cubicBezTo>
                  <a:pt x="160" y="125"/>
                  <a:pt x="161" y="126"/>
                  <a:pt x="161" y="126"/>
                </a:cubicBezTo>
                <a:close/>
                <a:moveTo>
                  <a:pt x="161" y="123"/>
                </a:moveTo>
                <a:cubicBezTo>
                  <a:pt x="161" y="124"/>
                  <a:pt x="161" y="124"/>
                  <a:pt x="161" y="124"/>
                </a:cubicBezTo>
                <a:cubicBezTo>
                  <a:pt x="161" y="124"/>
                  <a:pt x="161" y="124"/>
                  <a:pt x="161" y="123"/>
                </a:cubicBezTo>
                <a:close/>
                <a:moveTo>
                  <a:pt x="162" y="123"/>
                </a:moveTo>
                <a:cubicBezTo>
                  <a:pt x="162" y="122"/>
                  <a:pt x="162" y="122"/>
                  <a:pt x="162" y="122"/>
                </a:cubicBezTo>
                <a:cubicBezTo>
                  <a:pt x="162" y="122"/>
                  <a:pt x="162" y="122"/>
                  <a:pt x="162" y="122"/>
                </a:cubicBezTo>
                <a:cubicBezTo>
                  <a:pt x="161" y="122"/>
                  <a:pt x="161" y="122"/>
                  <a:pt x="161" y="122"/>
                </a:cubicBezTo>
                <a:cubicBezTo>
                  <a:pt x="161" y="122"/>
                  <a:pt x="161" y="122"/>
                  <a:pt x="162" y="122"/>
                </a:cubicBezTo>
                <a:cubicBezTo>
                  <a:pt x="162" y="121"/>
                  <a:pt x="161" y="121"/>
                  <a:pt x="161" y="121"/>
                </a:cubicBezTo>
                <a:cubicBezTo>
                  <a:pt x="161" y="121"/>
                  <a:pt x="161" y="121"/>
                  <a:pt x="161" y="121"/>
                </a:cubicBezTo>
                <a:cubicBezTo>
                  <a:pt x="161" y="121"/>
                  <a:pt x="161" y="121"/>
                  <a:pt x="161" y="121"/>
                </a:cubicBezTo>
                <a:cubicBezTo>
                  <a:pt x="161" y="121"/>
                  <a:pt x="161" y="121"/>
                  <a:pt x="161" y="121"/>
                </a:cubicBezTo>
                <a:cubicBezTo>
                  <a:pt x="161" y="121"/>
                  <a:pt x="161" y="122"/>
                  <a:pt x="160" y="122"/>
                </a:cubicBezTo>
                <a:cubicBezTo>
                  <a:pt x="160" y="122"/>
                  <a:pt x="160" y="122"/>
                  <a:pt x="160" y="121"/>
                </a:cubicBezTo>
                <a:cubicBezTo>
                  <a:pt x="160" y="122"/>
                  <a:pt x="160" y="122"/>
                  <a:pt x="160" y="122"/>
                </a:cubicBezTo>
                <a:cubicBezTo>
                  <a:pt x="160" y="122"/>
                  <a:pt x="160" y="122"/>
                  <a:pt x="160" y="123"/>
                </a:cubicBezTo>
                <a:cubicBezTo>
                  <a:pt x="160" y="123"/>
                  <a:pt x="160" y="122"/>
                  <a:pt x="160" y="122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1" y="123"/>
                  <a:pt x="161" y="123"/>
                  <a:pt x="161" y="123"/>
                </a:cubicBezTo>
                <a:cubicBezTo>
                  <a:pt x="161" y="123"/>
                  <a:pt x="161" y="122"/>
                  <a:pt x="161" y="122"/>
                </a:cubicBezTo>
                <a:cubicBezTo>
                  <a:pt x="161" y="122"/>
                  <a:pt x="161" y="122"/>
                  <a:pt x="161" y="122"/>
                </a:cubicBezTo>
                <a:cubicBezTo>
                  <a:pt x="161" y="122"/>
                  <a:pt x="161" y="122"/>
                  <a:pt x="161" y="122"/>
                </a:cubicBezTo>
                <a:cubicBezTo>
                  <a:pt x="161" y="122"/>
                  <a:pt x="162" y="123"/>
                  <a:pt x="162" y="123"/>
                </a:cubicBezTo>
                <a:close/>
                <a:moveTo>
                  <a:pt x="162" y="128"/>
                </a:moveTo>
                <a:cubicBezTo>
                  <a:pt x="162" y="128"/>
                  <a:pt x="162" y="128"/>
                  <a:pt x="162" y="128"/>
                </a:cubicBezTo>
                <a:cubicBezTo>
                  <a:pt x="162" y="128"/>
                  <a:pt x="162" y="128"/>
                  <a:pt x="162" y="128"/>
                </a:cubicBezTo>
                <a:cubicBezTo>
                  <a:pt x="162" y="129"/>
                  <a:pt x="162" y="129"/>
                  <a:pt x="163" y="129"/>
                </a:cubicBezTo>
                <a:cubicBezTo>
                  <a:pt x="162" y="129"/>
                  <a:pt x="162" y="130"/>
                  <a:pt x="162" y="130"/>
                </a:cubicBezTo>
                <a:cubicBezTo>
                  <a:pt x="162" y="130"/>
                  <a:pt x="163" y="130"/>
                  <a:pt x="163" y="130"/>
                </a:cubicBezTo>
                <a:cubicBezTo>
                  <a:pt x="163" y="131"/>
                  <a:pt x="163" y="131"/>
                  <a:pt x="163" y="131"/>
                </a:cubicBezTo>
                <a:cubicBezTo>
                  <a:pt x="163" y="132"/>
                  <a:pt x="164" y="132"/>
                  <a:pt x="163" y="133"/>
                </a:cubicBezTo>
                <a:cubicBezTo>
                  <a:pt x="164" y="133"/>
                  <a:pt x="163" y="133"/>
                  <a:pt x="164" y="133"/>
                </a:cubicBezTo>
                <a:cubicBezTo>
                  <a:pt x="164" y="134"/>
                  <a:pt x="164" y="133"/>
                  <a:pt x="164" y="133"/>
                </a:cubicBezTo>
                <a:cubicBezTo>
                  <a:pt x="164" y="133"/>
                  <a:pt x="164" y="133"/>
                  <a:pt x="164" y="133"/>
                </a:cubicBezTo>
                <a:cubicBezTo>
                  <a:pt x="164" y="134"/>
                  <a:pt x="164" y="134"/>
                  <a:pt x="164" y="134"/>
                </a:cubicBezTo>
                <a:cubicBezTo>
                  <a:pt x="164" y="134"/>
                  <a:pt x="164" y="134"/>
                  <a:pt x="164" y="134"/>
                </a:cubicBezTo>
                <a:cubicBezTo>
                  <a:pt x="164" y="135"/>
                  <a:pt x="164" y="135"/>
                  <a:pt x="165" y="136"/>
                </a:cubicBezTo>
                <a:cubicBezTo>
                  <a:pt x="165" y="136"/>
                  <a:pt x="164" y="137"/>
                  <a:pt x="165" y="137"/>
                </a:cubicBezTo>
                <a:cubicBezTo>
                  <a:pt x="165" y="136"/>
                  <a:pt x="165" y="136"/>
                  <a:pt x="165" y="136"/>
                </a:cubicBezTo>
                <a:cubicBezTo>
                  <a:pt x="165" y="136"/>
                  <a:pt x="165" y="135"/>
                  <a:pt x="165" y="135"/>
                </a:cubicBezTo>
                <a:cubicBezTo>
                  <a:pt x="166" y="136"/>
                  <a:pt x="166" y="136"/>
                  <a:pt x="166" y="136"/>
                </a:cubicBezTo>
                <a:cubicBezTo>
                  <a:pt x="166" y="136"/>
                  <a:pt x="165" y="136"/>
                  <a:pt x="166" y="137"/>
                </a:cubicBezTo>
                <a:cubicBezTo>
                  <a:pt x="166" y="136"/>
                  <a:pt x="166" y="136"/>
                  <a:pt x="166" y="136"/>
                </a:cubicBezTo>
                <a:cubicBezTo>
                  <a:pt x="166" y="137"/>
                  <a:pt x="166" y="137"/>
                  <a:pt x="166" y="137"/>
                </a:cubicBezTo>
                <a:cubicBezTo>
                  <a:pt x="167" y="137"/>
                  <a:pt x="166" y="137"/>
                  <a:pt x="166" y="137"/>
                </a:cubicBezTo>
                <a:cubicBezTo>
                  <a:pt x="167" y="136"/>
                  <a:pt x="166" y="136"/>
                  <a:pt x="166" y="136"/>
                </a:cubicBezTo>
                <a:cubicBezTo>
                  <a:pt x="167" y="136"/>
                  <a:pt x="167" y="136"/>
                  <a:pt x="167" y="136"/>
                </a:cubicBezTo>
                <a:cubicBezTo>
                  <a:pt x="166" y="136"/>
                  <a:pt x="166" y="137"/>
                  <a:pt x="167" y="138"/>
                </a:cubicBezTo>
                <a:cubicBezTo>
                  <a:pt x="167" y="137"/>
                  <a:pt x="166" y="137"/>
                  <a:pt x="167" y="137"/>
                </a:cubicBezTo>
                <a:cubicBezTo>
                  <a:pt x="167" y="137"/>
                  <a:pt x="167" y="137"/>
                  <a:pt x="167" y="136"/>
                </a:cubicBezTo>
                <a:cubicBezTo>
                  <a:pt x="167" y="136"/>
                  <a:pt x="167" y="136"/>
                  <a:pt x="167" y="137"/>
                </a:cubicBezTo>
                <a:cubicBezTo>
                  <a:pt x="167" y="137"/>
                  <a:pt x="167" y="137"/>
                  <a:pt x="167" y="137"/>
                </a:cubicBezTo>
                <a:cubicBezTo>
                  <a:pt x="167" y="137"/>
                  <a:pt x="167" y="137"/>
                  <a:pt x="167" y="137"/>
                </a:cubicBezTo>
                <a:cubicBezTo>
                  <a:pt x="167" y="138"/>
                  <a:pt x="167" y="137"/>
                  <a:pt x="167" y="138"/>
                </a:cubicBezTo>
                <a:cubicBezTo>
                  <a:pt x="167" y="138"/>
                  <a:pt x="167" y="138"/>
                  <a:pt x="167" y="138"/>
                </a:cubicBezTo>
                <a:cubicBezTo>
                  <a:pt x="167" y="138"/>
                  <a:pt x="167" y="139"/>
                  <a:pt x="167" y="139"/>
                </a:cubicBezTo>
                <a:cubicBezTo>
                  <a:pt x="167" y="139"/>
                  <a:pt x="166" y="140"/>
                  <a:pt x="166" y="140"/>
                </a:cubicBezTo>
                <a:cubicBezTo>
                  <a:pt x="166" y="139"/>
                  <a:pt x="166" y="139"/>
                  <a:pt x="166" y="139"/>
                </a:cubicBezTo>
                <a:cubicBezTo>
                  <a:pt x="166" y="139"/>
                  <a:pt x="166" y="139"/>
                  <a:pt x="166" y="139"/>
                </a:cubicBezTo>
                <a:cubicBezTo>
                  <a:pt x="166" y="139"/>
                  <a:pt x="166" y="139"/>
                  <a:pt x="166" y="139"/>
                </a:cubicBezTo>
                <a:cubicBezTo>
                  <a:pt x="166" y="138"/>
                  <a:pt x="166" y="138"/>
                  <a:pt x="166" y="138"/>
                </a:cubicBezTo>
                <a:cubicBezTo>
                  <a:pt x="166" y="138"/>
                  <a:pt x="166" y="138"/>
                  <a:pt x="166" y="137"/>
                </a:cubicBezTo>
                <a:cubicBezTo>
                  <a:pt x="166" y="137"/>
                  <a:pt x="166" y="138"/>
                  <a:pt x="166" y="138"/>
                </a:cubicBezTo>
                <a:cubicBezTo>
                  <a:pt x="166" y="138"/>
                  <a:pt x="166" y="138"/>
                  <a:pt x="166" y="139"/>
                </a:cubicBezTo>
                <a:cubicBezTo>
                  <a:pt x="166" y="139"/>
                  <a:pt x="166" y="139"/>
                  <a:pt x="166" y="138"/>
                </a:cubicBezTo>
                <a:cubicBezTo>
                  <a:pt x="166" y="139"/>
                  <a:pt x="166" y="139"/>
                  <a:pt x="166" y="139"/>
                </a:cubicBezTo>
                <a:cubicBezTo>
                  <a:pt x="166" y="139"/>
                  <a:pt x="166" y="139"/>
                  <a:pt x="165" y="139"/>
                </a:cubicBezTo>
                <a:cubicBezTo>
                  <a:pt x="166" y="140"/>
                  <a:pt x="166" y="141"/>
                  <a:pt x="166" y="142"/>
                </a:cubicBezTo>
                <a:cubicBezTo>
                  <a:pt x="166" y="142"/>
                  <a:pt x="166" y="141"/>
                  <a:pt x="167" y="141"/>
                </a:cubicBezTo>
                <a:cubicBezTo>
                  <a:pt x="167" y="142"/>
                  <a:pt x="167" y="142"/>
                  <a:pt x="167" y="142"/>
                </a:cubicBezTo>
                <a:cubicBezTo>
                  <a:pt x="167" y="142"/>
                  <a:pt x="168" y="141"/>
                  <a:pt x="168" y="141"/>
                </a:cubicBezTo>
                <a:cubicBezTo>
                  <a:pt x="168" y="142"/>
                  <a:pt x="168" y="142"/>
                  <a:pt x="167" y="142"/>
                </a:cubicBezTo>
                <a:cubicBezTo>
                  <a:pt x="167" y="143"/>
                  <a:pt x="168" y="143"/>
                  <a:pt x="167" y="143"/>
                </a:cubicBezTo>
                <a:cubicBezTo>
                  <a:pt x="167" y="143"/>
                  <a:pt x="167" y="143"/>
                  <a:pt x="167" y="143"/>
                </a:cubicBezTo>
                <a:cubicBezTo>
                  <a:pt x="167" y="143"/>
                  <a:pt x="167" y="143"/>
                  <a:pt x="167" y="143"/>
                </a:cubicBezTo>
                <a:cubicBezTo>
                  <a:pt x="168" y="143"/>
                  <a:pt x="167" y="144"/>
                  <a:pt x="168" y="145"/>
                </a:cubicBezTo>
                <a:cubicBezTo>
                  <a:pt x="167" y="145"/>
                  <a:pt x="167" y="145"/>
                  <a:pt x="167" y="145"/>
                </a:cubicBezTo>
                <a:cubicBezTo>
                  <a:pt x="167" y="145"/>
                  <a:pt x="168" y="145"/>
                  <a:pt x="168" y="145"/>
                </a:cubicBezTo>
                <a:cubicBezTo>
                  <a:pt x="168" y="145"/>
                  <a:pt x="168" y="144"/>
                  <a:pt x="168" y="144"/>
                </a:cubicBezTo>
                <a:cubicBezTo>
                  <a:pt x="168" y="144"/>
                  <a:pt x="168" y="144"/>
                  <a:pt x="168" y="144"/>
                </a:cubicBezTo>
                <a:cubicBezTo>
                  <a:pt x="168" y="144"/>
                  <a:pt x="168" y="145"/>
                  <a:pt x="168" y="144"/>
                </a:cubicBezTo>
                <a:cubicBezTo>
                  <a:pt x="168" y="145"/>
                  <a:pt x="169" y="145"/>
                  <a:pt x="168" y="145"/>
                </a:cubicBezTo>
                <a:cubicBezTo>
                  <a:pt x="168" y="145"/>
                  <a:pt x="169" y="145"/>
                  <a:pt x="169" y="145"/>
                </a:cubicBezTo>
                <a:cubicBezTo>
                  <a:pt x="169" y="145"/>
                  <a:pt x="169" y="146"/>
                  <a:pt x="168" y="146"/>
                </a:cubicBezTo>
                <a:cubicBezTo>
                  <a:pt x="168" y="145"/>
                  <a:pt x="168" y="145"/>
                  <a:pt x="168" y="146"/>
                </a:cubicBezTo>
                <a:cubicBezTo>
                  <a:pt x="168" y="145"/>
                  <a:pt x="168" y="145"/>
                  <a:pt x="168" y="145"/>
                </a:cubicBezTo>
                <a:cubicBezTo>
                  <a:pt x="168" y="145"/>
                  <a:pt x="168" y="146"/>
                  <a:pt x="168" y="146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169" y="146"/>
                  <a:pt x="168" y="146"/>
                  <a:pt x="169" y="146"/>
                </a:cubicBezTo>
                <a:cubicBezTo>
                  <a:pt x="169" y="146"/>
                  <a:pt x="169" y="146"/>
                  <a:pt x="169" y="147"/>
                </a:cubicBezTo>
                <a:cubicBezTo>
                  <a:pt x="169" y="147"/>
                  <a:pt x="169" y="146"/>
                  <a:pt x="169" y="147"/>
                </a:cubicBezTo>
                <a:cubicBezTo>
                  <a:pt x="169" y="147"/>
                  <a:pt x="169" y="147"/>
                  <a:pt x="169" y="147"/>
                </a:cubicBezTo>
                <a:cubicBezTo>
                  <a:pt x="169" y="147"/>
                  <a:pt x="169" y="148"/>
                  <a:pt x="169" y="148"/>
                </a:cubicBezTo>
                <a:cubicBezTo>
                  <a:pt x="169" y="147"/>
                  <a:pt x="169" y="147"/>
                  <a:pt x="169" y="147"/>
                </a:cubicBezTo>
                <a:cubicBezTo>
                  <a:pt x="169" y="147"/>
                  <a:pt x="170" y="147"/>
                  <a:pt x="169" y="146"/>
                </a:cubicBezTo>
                <a:cubicBezTo>
                  <a:pt x="169" y="146"/>
                  <a:pt x="169" y="147"/>
                  <a:pt x="169" y="147"/>
                </a:cubicBezTo>
                <a:cubicBezTo>
                  <a:pt x="169" y="146"/>
                  <a:pt x="169" y="145"/>
                  <a:pt x="169" y="145"/>
                </a:cubicBezTo>
                <a:cubicBezTo>
                  <a:pt x="169" y="145"/>
                  <a:pt x="169" y="145"/>
                  <a:pt x="169" y="145"/>
                </a:cubicBezTo>
                <a:cubicBezTo>
                  <a:pt x="169" y="145"/>
                  <a:pt x="170" y="144"/>
                  <a:pt x="169" y="144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69" y="144"/>
                  <a:pt x="169" y="143"/>
                  <a:pt x="170" y="143"/>
                </a:cubicBezTo>
                <a:cubicBezTo>
                  <a:pt x="170" y="143"/>
                  <a:pt x="170" y="142"/>
                  <a:pt x="169" y="142"/>
                </a:cubicBezTo>
                <a:cubicBezTo>
                  <a:pt x="170" y="142"/>
                  <a:pt x="170" y="142"/>
                  <a:pt x="170" y="142"/>
                </a:cubicBezTo>
                <a:cubicBezTo>
                  <a:pt x="170" y="141"/>
                  <a:pt x="170" y="142"/>
                  <a:pt x="170" y="141"/>
                </a:cubicBezTo>
                <a:cubicBezTo>
                  <a:pt x="170" y="141"/>
                  <a:pt x="170" y="141"/>
                  <a:pt x="170" y="141"/>
                </a:cubicBezTo>
                <a:cubicBezTo>
                  <a:pt x="170" y="142"/>
                  <a:pt x="169" y="141"/>
                  <a:pt x="169" y="142"/>
                </a:cubicBezTo>
                <a:cubicBezTo>
                  <a:pt x="169" y="142"/>
                  <a:pt x="169" y="142"/>
                  <a:pt x="168" y="142"/>
                </a:cubicBezTo>
                <a:cubicBezTo>
                  <a:pt x="168" y="142"/>
                  <a:pt x="168" y="142"/>
                  <a:pt x="168" y="142"/>
                </a:cubicBezTo>
                <a:cubicBezTo>
                  <a:pt x="169" y="142"/>
                  <a:pt x="168" y="142"/>
                  <a:pt x="169" y="142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69" y="142"/>
                  <a:pt x="169" y="142"/>
                  <a:pt x="169" y="141"/>
                </a:cubicBezTo>
                <a:cubicBezTo>
                  <a:pt x="169" y="141"/>
                  <a:pt x="169" y="141"/>
                  <a:pt x="169" y="141"/>
                </a:cubicBezTo>
                <a:cubicBezTo>
                  <a:pt x="169" y="141"/>
                  <a:pt x="169" y="140"/>
                  <a:pt x="169" y="140"/>
                </a:cubicBezTo>
                <a:cubicBezTo>
                  <a:pt x="169" y="141"/>
                  <a:pt x="170" y="141"/>
                  <a:pt x="170" y="141"/>
                </a:cubicBezTo>
                <a:cubicBezTo>
                  <a:pt x="169" y="141"/>
                  <a:pt x="170" y="140"/>
                  <a:pt x="170" y="140"/>
                </a:cubicBezTo>
                <a:cubicBezTo>
                  <a:pt x="169" y="140"/>
                  <a:pt x="169" y="140"/>
                  <a:pt x="169" y="140"/>
                </a:cubicBezTo>
                <a:cubicBezTo>
                  <a:pt x="169" y="140"/>
                  <a:pt x="169" y="140"/>
                  <a:pt x="169" y="140"/>
                </a:cubicBezTo>
                <a:cubicBezTo>
                  <a:pt x="168" y="140"/>
                  <a:pt x="169" y="139"/>
                  <a:pt x="169" y="138"/>
                </a:cubicBezTo>
                <a:cubicBezTo>
                  <a:pt x="169" y="138"/>
                  <a:pt x="169" y="138"/>
                  <a:pt x="168" y="138"/>
                </a:cubicBezTo>
                <a:cubicBezTo>
                  <a:pt x="168" y="138"/>
                  <a:pt x="168" y="138"/>
                  <a:pt x="168" y="138"/>
                </a:cubicBezTo>
                <a:cubicBezTo>
                  <a:pt x="168" y="138"/>
                  <a:pt x="168" y="138"/>
                  <a:pt x="168" y="138"/>
                </a:cubicBezTo>
                <a:cubicBezTo>
                  <a:pt x="168" y="138"/>
                  <a:pt x="168" y="137"/>
                  <a:pt x="168" y="137"/>
                </a:cubicBezTo>
                <a:cubicBezTo>
                  <a:pt x="168" y="137"/>
                  <a:pt x="168" y="137"/>
                  <a:pt x="168" y="137"/>
                </a:cubicBezTo>
                <a:cubicBezTo>
                  <a:pt x="168" y="137"/>
                  <a:pt x="168" y="137"/>
                  <a:pt x="168" y="136"/>
                </a:cubicBezTo>
                <a:cubicBezTo>
                  <a:pt x="168" y="136"/>
                  <a:pt x="168" y="136"/>
                  <a:pt x="168" y="136"/>
                </a:cubicBezTo>
                <a:cubicBezTo>
                  <a:pt x="168" y="136"/>
                  <a:pt x="167" y="136"/>
                  <a:pt x="167" y="136"/>
                </a:cubicBezTo>
                <a:cubicBezTo>
                  <a:pt x="167" y="136"/>
                  <a:pt x="167" y="136"/>
                  <a:pt x="168" y="135"/>
                </a:cubicBezTo>
                <a:cubicBezTo>
                  <a:pt x="168" y="135"/>
                  <a:pt x="168" y="136"/>
                  <a:pt x="168" y="136"/>
                </a:cubicBezTo>
                <a:cubicBezTo>
                  <a:pt x="168" y="135"/>
                  <a:pt x="168" y="135"/>
                  <a:pt x="168" y="135"/>
                </a:cubicBezTo>
                <a:cubicBezTo>
                  <a:pt x="168" y="135"/>
                  <a:pt x="168" y="135"/>
                  <a:pt x="168" y="135"/>
                </a:cubicBezTo>
                <a:cubicBezTo>
                  <a:pt x="168" y="135"/>
                  <a:pt x="168" y="135"/>
                  <a:pt x="168" y="135"/>
                </a:cubicBezTo>
                <a:cubicBezTo>
                  <a:pt x="167" y="135"/>
                  <a:pt x="167" y="135"/>
                  <a:pt x="167" y="135"/>
                </a:cubicBezTo>
                <a:cubicBezTo>
                  <a:pt x="167" y="135"/>
                  <a:pt x="167" y="135"/>
                  <a:pt x="167" y="135"/>
                </a:cubicBezTo>
                <a:cubicBezTo>
                  <a:pt x="167" y="135"/>
                  <a:pt x="167" y="134"/>
                  <a:pt x="167" y="134"/>
                </a:cubicBezTo>
                <a:cubicBezTo>
                  <a:pt x="166" y="134"/>
                  <a:pt x="166" y="134"/>
                  <a:pt x="166" y="134"/>
                </a:cubicBezTo>
                <a:cubicBezTo>
                  <a:pt x="166" y="134"/>
                  <a:pt x="166" y="134"/>
                  <a:pt x="166" y="134"/>
                </a:cubicBezTo>
                <a:cubicBezTo>
                  <a:pt x="166" y="134"/>
                  <a:pt x="166" y="134"/>
                  <a:pt x="166" y="134"/>
                </a:cubicBezTo>
                <a:cubicBezTo>
                  <a:pt x="165" y="134"/>
                  <a:pt x="166" y="134"/>
                  <a:pt x="165" y="133"/>
                </a:cubicBezTo>
                <a:cubicBezTo>
                  <a:pt x="165" y="133"/>
                  <a:pt x="165" y="133"/>
                  <a:pt x="166" y="133"/>
                </a:cubicBezTo>
                <a:cubicBezTo>
                  <a:pt x="166" y="133"/>
                  <a:pt x="166" y="133"/>
                  <a:pt x="166" y="134"/>
                </a:cubicBezTo>
                <a:cubicBezTo>
                  <a:pt x="166" y="133"/>
                  <a:pt x="166" y="133"/>
                  <a:pt x="166" y="133"/>
                </a:cubicBezTo>
                <a:cubicBezTo>
                  <a:pt x="166" y="133"/>
                  <a:pt x="167" y="132"/>
                  <a:pt x="166" y="132"/>
                </a:cubicBezTo>
                <a:cubicBezTo>
                  <a:pt x="166" y="133"/>
                  <a:pt x="166" y="133"/>
                  <a:pt x="166" y="133"/>
                </a:cubicBezTo>
                <a:cubicBezTo>
                  <a:pt x="166" y="133"/>
                  <a:pt x="166" y="133"/>
                  <a:pt x="166" y="133"/>
                </a:cubicBezTo>
                <a:cubicBezTo>
                  <a:pt x="165" y="133"/>
                  <a:pt x="166" y="132"/>
                  <a:pt x="165" y="132"/>
                </a:cubicBezTo>
                <a:cubicBezTo>
                  <a:pt x="166" y="131"/>
                  <a:pt x="165" y="129"/>
                  <a:pt x="165" y="131"/>
                </a:cubicBezTo>
                <a:cubicBezTo>
                  <a:pt x="165" y="131"/>
                  <a:pt x="165" y="131"/>
                  <a:pt x="165" y="131"/>
                </a:cubicBezTo>
                <a:cubicBezTo>
                  <a:pt x="165" y="131"/>
                  <a:pt x="165" y="131"/>
                  <a:pt x="165" y="131"/>
                </a:cubicBezTo>
                <a:cubicBezTo>
                  <a:pt x="165" y="131"/>
                  <a:pt x="164" y="130"/>
                  <a:pt x="165" y="130"/>
                </a:cubicBezTo>
                <a:cubicBezTo>
                  <a:pt x="165" y="130"/>
                  <a:pt x="165" y="129"/>
                  <a:pt x="165" y="129"/>
                </a:cubicBezTo>
                <a:cubicBezTo>
                  <a:pt x="164" y="129"/>
                  <a:pt x="164" y="129"/>
                  <a:pt x="164" y="129"/>
                </a:cubicBezTo>
                <a:cubicBezTo>
                  <a:pt x="164" y="129"/>
                  <a:pt x="164" y="129"/>
                  <a:pt x="164" y="129"/>
                </a:cubicBezTo>
                <a:cubicBezTo>
                  <a:pt x="165" y="129"/>
                  <a:pt x="165" y="128"/>
                  <a:pt x="165" y="128"/>
                </a:cubicBezTo>
                <a:cubicBezTo>
                  <a:pt x="164" y="128"/>
                  <a:pt x="164" y="128"/>
                  <a:pt x="164" y="129"/>
                </a:cubicBezTo>
                <a:cubicBezTo>
                  <a:pt x="163" y="129"/>
                  <a:pt x="163" y="129"/>
                  <a:pt x="163" y="128"/>
                </a:cubicBezTo>
                <a:cubicBezTo>
                  <a:pt x="163" y="129"/>
                  <a:pt x="164" y="129"/>
                  <a:pt x="163" y="129"/>
                </a:cubicBezTo>
                <a:cubicBezTo>
                  <a:pt x="163" y="129"/>
                  <a:pt x="163" y="128"/>
                  <a:pt x="163" y="128"/>
                </a:cubicBezTo>
                <a:cubicBezTo>
                  <a:pt x="163" y="128"/>
                  <a:pt x="163" y="128"/>
                  <a:pt x="163" y="128"/>
                </a:cubicBezTo>
                <a:cubicBezTo>
                  <a:pt x="163" y="128"/>
                  <a:pt x="163" y="128"/>
                  <a:pt x="163" y="128"/>
                </a:cubicBezTo>
                <a:cubicBezTo>
                  <a:pt x="163" y="128"/>
                  <a:pt x="163" y="128"/>
                  <a:pt x="163" y="128"/>
                </a:cubicBezTo>
                <a:cubicBezTo>
                  <a:pt x="163" y="128"/>
                  <a:pt x="162" y="128"/>
                  <a:pt x="162" y="128"/>
                </a:cubicBezTo>
                <a:cubicBezTo>
                  <a:pt x="163" y="128"/>
                  <a:pt x="163" y="128"/>
                  <a:pt x="163" y="127"/>
                </a:cubicBezTo>
                <a:cubicBezTo>
                  <a:pt x="163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6"/>
                  <a:pt x="162" y="126"/>
                  <a:pt x="162" y="125"/>
                </a:cubicBezTo>
                <a:cubicBezTo>
                  <a:pt x="162" y="125"/>
                  <a:pt x="162" y="123"/>
                  <a:pt x="161" y="124"/>
                </a:cubicBezTo>
                <a:cubicBezTo>
                  <a:pt x="161" y="123"/>
                  <a:pt x="161" y="123"/>
                  <a:pt x="161" y="123"/>
                </a:cubicBezTo>
                <a:cubicBezTo>
                  <a:pt x="161" y="123"/>
                  <a:pt x="161" y="124"/>
                  <a:pt x="161" y="124"/>
                </a:cubicBezTo>
                <a:cubicBezTo>
                  <a:pt x="161" y="124"/>
                  <a:pt x="161" y="124"/>
                  <a:pt x="161" y="124"/>
                </a:cubicBezTo>
                <a:cubicBezTo>
                  <a:pt x="161" y="125"/>
                  <a:pt x="161" y="125"/>
                  <a:pt x="161" y="126"/>
                </a:cubicBezTo>
                <a:cubicBezTo>
                  <a:pt x="162" y="126"/>
                  <a:pt x="162" y="127"/>
                  <a:pt x="162" y="128"/>
                </a:cubicBezTo>
                <a:close/>
                <a:moveTo>
                  <a:pt x="164" y="138"/>
                </a:moveTo>
                <a:cubicBezTo>
                  <a:pt x="164" y="138"/>
                  <a:pt x="164" y="138"/>
                  <a:pt x="164" y="138"/>
                </a:cubicBezTo>
                <a:cubicBezTo>
                  <a:pt x="164" y="138"/>
                  <a:pt x="164" y="138"/>
                  <a:pt x="164" y="138"/>
                </a:cubicBezTo>
                <a:close/>
                <a:moveTo>
                  <a:pt x="163" y="141"/>
                </a:moveTo>
                <a:cubicBezTo>
                  <a:pt x="163" y="142"/>
                  <a:pt x="163" y="142"/>
                  <a:pt x="163" y="142"/>
                </a:cubicBezTo>
                <a:cubicBezTo>
                  <a:pt x="163" y="142"/>
                  <a:pt x="163" y="142"/>
                  <a:pt x="163" y="141"/>
                </a:cubicBezTo>
                <a:close/>
                <a:moveTo>
                  <a:pt x="163" y="137"/>
                </a:moveTo>
                <a:cubicBezTo>
                  <a:pt x="163" y="137"/>
                  <a:pt x="163" y="137"/>
                  <a:pt x="163" y="138"/>
                </a:cubicBezTo>
                <a:cubicBezTo>
                  <a:pt x="163" y="138"/>
                  <a:pt x="164" y="137"/>
                  <a:pt x="163" y="137"/>
                </a:cubicBezTo>
                <a:close/>
                <a:moveTo>
                  <a:pt x="164" y="137"/>
                </a:moveTo>
                <a:cubicBezTo>
                  <a:pt x="164" y="137"/>
                  <a:pt x="164" y="137"/>
                  <a:pt x="164" y="136"/>
                </a:cubicBezTo>
                <a:cubicBezTo>
                  <a:pt x="163" y="136"/>
                  <a:pt x="164" y="137"/>
                  <a:pt x="164" y="137"/>
                </a:cubicBezTo>
                <a:cubicBezTo>
                  <a:pt x="163" y="137"/>
                  <a:pt x="163" y="137"/>
                  <a:pt x="163" y="136"/>
                </a:cubicBezTo>
                <a:cubicBezTo>
                  <a:pt x="163" y="136"/>
                  <a:pt x="163" y="136"/>
                  <a:pt x="163" y="136"/>
                </a:cubicBezTo>
                <a:cubicBezTo>
                  <a:pt x="163" y="137"/>
                  <a:pt x="163" y="136"/>
                  <a:pt x="163" y="136"/>
                </a:cubicBezTo>
                <a:cubicBezTo>
                  <a:pt x="163" y="137"/>
                  <a:pt x="163" y="137"/>
                  <a:pt x="163" y="137"/>
                </a:cubicBezTo>
                <a:cubicBezTo>
                  <a:pt x="163" y="137"/>
                  <a:pt x="164" y="137"/>
                  <a:pt x="164" y="137"/>
                </a:cubicBezTo>
                <a:close/>
                <a:moveTo>
                  <a:pt x="162" y="132"/>
                </a:moveTo>
                <a:cubicBezTo>
                  <a:pt x="163" y="132"/>
                  <a:pt x="162" y="132"/>
                  <a:pt x="163" y="132"/>
                </a:cubicBezTo>
                <a:cubicBezTo>
                  <a:pt x="162" y="132"/>
                  <a:pt x="162" y="132"/>
                  <a:pt x="162" y="132"/>
                </a:cubicBezTo>
                <a:cubicBezTo>
                  <a:pt x="162" y="132"/>
                  <a:pt x="162" y="131"/>
                  <a:pt x="162" y="131"/>
                </a:cubicBezTo>
                <a:cubicBezTo>
                  <a:pt x="162" y="131"/>
                  <a:pt x="162" y="131"/>
                  <a:pt x="162" y="131"/>
                </a:cubicBezTo>
                <a:cubicBezTo>
                  <a:pt x="162" y="131"/>
                  <a:pt x="162" y="131"/>
                  <a:pt x="162" y="131"/>
                </a:cubicBezTo>
                <a:cubicBezTo>
                  <a:pt x="162" y="131"/>
                  <a:pt x="162" y="131"/>
                  <a:pt x="162" y="131"/>
                </a:cubicBezTo>
                <a:cubicBezTo>
                  <a:pt x="162" y="131"/>
                  <a:pt x="162" y="132"/>
                  <a:pt x="162" y="132"/>
                </a:cubicBezTo>
                <a:cubicBezTo>
                  <a:pt x="162" y="132"/>
                  <a:pt x="162" y="132"/>
                  <a:pt x="162" y="132"/>
                </a:cubicBezTo>
                <a:cubicBezTo>
                  <a:pt x="162" y="132"/>
                  <a:pt x="162" y="132"/>
                  <a:pt x="162" y="132"/>
                </a:cubicBezTo>
                <a:close/>
                <a:moveTo>
                  <a:pt x="163" y="133"/>
                </a:moveTo>
                <a:cubicBezTo>
                  <a:pt x="163" y="134"/>
                  <a:pt x="163" y="135"/>
                  <a:pt x="163" y="136"/>
                </a:cubicBezTo>
                <a:cubicBezTo>
                  <a:pt x="163" y="135"/>
                  <a:pt x="163" y="134"/>
                  <a:pt x="163" y="133"/>
                </a:cubicBezTo>
                <a:close/>
                <a:moveTo>
                  <a:pt x="162" y="129"/>
                </a:moveTo>
                <a:cubicBezTo>
                  <a:pt x="162" y="130"/>
                  <a:pt x="162" y="130"/>
                  <a:pt x="162" y="131"/>
                </a:cubicBezTo>
                <a:cubicBezTo>
                  <a:pt x="162" y="130"/>
                  <a:pt x="162" y="130"/>
                  <a:pt x="162" y="129"/>
                </a:cubicBezTo>
                <a:cubicBezTo>
                  <a:pt x="162" y="129"/>
                  <a:pt x="162" y="129"/>
                  <a:pt x="162" y="128"/>
                </a:cubicBezTo>
                <a:cubicBezTo>
                  <a:pt x="162" y="128"/>
                  <a:pt x="161" y="128"/>
                  <a:pt x="161" y="128"/>
                </a:cubicBezTo>
                <a:cubicBezTo>
                  <a:pt x="161" y="129"/>
                  <a:pt x="162" y="129"/>
                  <a:pt x="162" y="129"/>
                </a:cubicBezTo>
                <a:cubicBezTo>
                  <a:pt x="161" y="129"/>
                  <a:pt x="161" y="129"/>
                  <a:pt x="161" y="129"/>
                </a:cubicBezTo>
                <a:cubicBezTo>
                  <a:pt x="161" y="130"/>
                  <a:pt x="162" y="130"/>
                  <a:pt x="162" y="129"/>
                </a:cubicBezTo>
                <a:close/>
                <a:moveTo>
                  <a:pt x="162" y="141"/>
                </a:moveTo>
                <a:cubicBezTo>
                  <a:pt x="162" y="141"/>
                  <a:pt x="162" y="140"/>
                  <a:pt x="162" y="139"/>
                </a:cubicBezTo>
                <a:cubicBezTo>
                  <a:pt x="162" y="139"/>
                  <a:pt x="162" y="140"/>
                  <a:pt x="162" y="140"/>
                </a:cubicBezTo>
                <a:cubicBezTo>
                  <a:pt x="162" y="139"/>
                  <a:pt x="162" y="138"/>
                  <a:pt x="162" y="138"/>
                </a:cubicBezTo>
                <a:cubicBezTo>
                  <a:pt x="162" y="139"/>
                  <a:pt x="161" y="140"/>
                  <a:pt x="162" y="140"/>
                </a:cubicBezTo>
                <a:cubicBezTo>
                  <a:pt x="162" y="140"/>
                  <a:pt x="162" y="140"/>
                  <a:pt x="162" y="140"/>
                </a:cubicBezTo>
                <a:cubicBezTo>
                  <a:pt x="162" y="141"/>
                  <a:pt x="162" y="141"/>
                  <a:pt x="162" y="141"/>
                </a:cubicBezTo>
                <a:close/>
                <a:moveTo>
                  <a:pt x="162" y="142"/>
                </a:moveTo>
                <a:cubicBezTo>
                  <a:pt x="162" y="142"/>
                  <a:pt x="163" y="141"/>
                  <a:pt x="162" y="141"/>
                </a:cubicBezTo>
                <a:cubicBezTo>
                  <a:pt x="162" y="141"/>
                  <a:pt x="162" y="142"/>
                  <a:pt x="162" y="142"/>
                </a:cubicBezTo>
                <a:close/>
                <a:moveTo>
                  <a:pt x="162" y="143"/>
                </a:moveTo>
                <a:cubicBezTo>
                  <a:pt x="163" y="143"/>
                  <a:pt x="163" y="143"/>
                  <a:pt x="163" y="143"/>
                </a:cubicBezTo>
                <a:cubicBezTo>
                  <a:pt x="163" y="143"/>
                  <a:pt x="163" y="142"/>
                  <a:pt x="163" y="142"/>
                </a:cubicBezTo>
                <a:cubicBezTo>
                  <a:pt x="162" y="142"/>
                  <a:pt x="162" y="143"/>
                  <a:pt x="162" y="142"/>
                </a:cubicBezTo>
                <a:cubicBezTo>
                  <a:pt x="162" y="143"/>
                  <a:pt x="162" y="143"/>
                  <a:pt x="162" y="143"/>
                </a:cubicBezTo>
                <a:cubicBezTo>
                  <a:pt x="162" y="143"/>
                  <a:pt x="162" y="143"/>
                  <a:pt x="162" y="143"/>
                </a:cubicBezTo>
                <a:cubicBezTo>
                  <a:pt x="163" y="143"/>
                  <a:pt x="162" y="143"/>
                  <a:pt x="162" y="143"/>
                </a:cubicBezTo>
                <a:close/>
                <a:moveTo>
                  <a:pt x="164" y="148"/>
                </a:moveTo>
                <a:cubicBezTo>
                  <a:pt x="164" y="147"/>
                  <a:pt x="163" y="145"/>
                  <a:pt x="163" y="144"/>
                </a:cubicBezTo>
                <a:cubicBezTo>
                  <a:pt x="163" y="144"/>
                  <a:pt x="163" y="144"/>
                  <a:pt x="163" y="144"/>
                </a:cubicBezTo>
                <a:cubicBezTo>
                  <a:pt x="163" y="144"/>
                  <a:pt x="163" y="144"/>
                  <a:pt x="163" y="144"/>
                </a:cubicBezTo>
                <a:cubicBezTo>
                  <a:pt x="163" y="144"/>
                  <a:pt x="162" y="144"/>
                  <a:pt x="162" y="144"/>
                </a:cubicBezTo>
                <a:cubicBezTo>
                  <a:pt x="163" y="145"/>
                  <a:pt x="163" y="147"/>
                  <a:pt x="163" y="148"/>
                </a:cubicBezTo>
                <a:cubicBezTo>
                  <a:pt x="163" y="149"/>
                  <a:pt x="163" y="148"/>
                  <a:pt x="163" y="148"/>
                </a:cubicBezTo>
                <a:cubicBezTo>
                  <a:pt x="163" y="148"/>
                  <a:pt x="163" y="148"/>
                  <a:pt x="163" y="148"/>
                </a:cubicBezTo>
                <a:cubicBezTo>
                  <a:pt x="163" y="148"/>
                  <a:pt x="163" y="149"/>
                  <a:pt x="163" y="149"/>
                </a:cubicBezTo>
                <a:cubicBezTo>
                  <a:pt x="164" y="148"/>
                  <a:pt x="163" y="148"/>
                  <a:pt x="163" y="147"/>
                </a:cubicBezTo>
                <a:cubicBezTo>
                  <a:pt x="163" y="148"/>
                  <a:pt x="163" y="148"/>
                  <a:pt x="164" y="148"/>
                </a:cubicBezTo>
                <a:close/>
                <a:moveTo>
                  <a:pt x="165" y="142"/>
                </a:moveTo>
                <a:cubicBezTo>
                  <a:pt x="165" y="142"/>
                  <a:pt x="165" y="142"/>
                  <a:pt x="165" y="142"/>
                </a:cubicBezTo>
                <a:cubicBezTo>
                  <a:pt x="165" y="142"/>
                  <a:pt x="165" y="142"/>
                  <a:pt x="165" y="141"/>
                </a:cubicBezTo>
                <a:cubicBezTo>
                  <a:pt x="165" y="141"/>
                  <a:pt x="165" y="141"/>
                  <a:pt x="165" y="141"/>
                </a:cubicBezTo>
                <a:cubicBezTo>
                  <a:pt x="165" y="141"/>
                  <a:pt x="165" y="141"/>
                  <a:pt x="165" y="141"/>
                </a:cubicBezTo>
                <a:cubicBezTo>
                  <a:pt x="165" y="141"/>
                  <a:pt x="165" y="141"/>
                  <a:pt x="165" y="141"/>
                </a:cubicBezTo>
                <a:cubicBezTo>
                  <a:pt x="164" y="141"/>
                  <a:pt x="164" y="141"/>
                  <a:pt x="164" y="141"/>
                </a:cubicBezTo>
                <a:cubicBezTo>
                  <a:pt x="164" y="141"/>
                  <a:pt x="164" y="141"/>
                  <a:pt x="164" y="140"/>
                </a:cubicBezTo>
                <a:cubicBezTo>
                  <a:pt x="164" y="140"/>
                  <a:pt x="164" y="141"/>
                  <a:pt x="164" y="140"/>
                </a:cubicBezTo>
                <a:cubicBezTo>
                  <a:pt x="164" y="140"/>
                  <a:pt x="164" y="140"/>
                  <a:pt x="164" y="139"/>
                </a:cubicBezTo>
                <a:cubicBezTo>
                  <a:pt x="164" y="139"/>
                  <a:pt x="164" y="139"/>
                  <a:pt x="164" y="139"/>
                </a:cubicBezTo>
                <a:cubicBezTo>
                  <a:pt x="164" y="139"/>
                  <a:pt x="164" y="140"/>
                  <a:pt x="164" y="140"/>
                </a:cubicBezTo>
                <a:cubicBezTo>
                  <a:pt x="164" y="140"/>
                  <a:pt x="164" y="140"/>
                  <a:pt x="164" y="140"/>
                </a:cubicBezTo>
                <a:cubicBezTo>
                  <a:pt x="164" y="140"/>
                  <a:pt x="164" y="139"/>
                  <a:pt x="164" y="139"/>
                </a:cubicBezTo>
                <a:cubicBezTo>
                  <a:pt x="164" y="140"/>
                  <a:pt x="164" y="141"/>
                  <a:pt x="164" y="142"/>
                </a:cubicBezTo>
                <a:cubicBezTo>
                  <a:pt x="164" y="142"/>
                  <a:pt x="164" y="142"/>
                  <a:pt x="164" y="142"/>
                </a:cubicBezTo>
                <a:cubicBezTo>
                  <a:pt x="164" y="143"/>
                  <a:pt x="165" y="143"/>
                  <a:pt x="164" y="143"/>
                </a:cubicBezTo>
                <a:cubicBezTo>
                  <a:pt x="165" y="143"/>
                  <a:pt x="164" y="142"/>
                  <a:pt x="165" y="142"/>
                </a:cubicBezTo>
                <a:close/>
                <a:moveTo>
                  <a:pt x="165" y="144"/>
                </a:moveTo>
                <a:cubicBezTo>
                  <a:pt x="165" y="144"/>
                  <a:pt x="165" y="144"/>
                  <a:pt x="165" y="144"/>
                </a:cubicBezTo>
                <a:cubicBezTo>
                  <a:pt x="165" y="144"/>
                  <a:pt x="165" y="144"/>
                  <a:pt x="165" y="144"/>
                </a:cubicBezTo>
                <a:cubicBezTo>
                  <a:pt x="165" y="144"/>
                  <a:pt x="166" y="144"/>
                  <a:pt x="166" y="144"/>
                </a:cubicBezTo>
                <a:cubicBezTo>
                  <a:pt x="166" y="144"/>
                  <a:pt x="166" y="144"/>
                  <a:pt x="166" y="143"/>
                </a:cubicBezTo>
                <a:cubicBezTo>
                  <a:pt x="165" y="143"/>
                  <a:pt x="165" y="143"/>
                  <a:pt x="165" y="143"/>
                </a:cubicBezTo>
                <a:cubicBezTo>
                  <a:pt x="165" y="143"/>
                  <a:pt x="165" y="143"/>
                  <a:pt x="165" y="143"/>
                </a:cubicBezTo>
                <a:cubicBezTo>
                  <a:pt x="165" y="143"/>
                  <a:pt x="165" y="144"/>
                  <a:pt x="165" y="144"/>
                </a:cubicBezTo>
                <a:cubicBezTo>
                  <a:pt x="165" y="144"/>
                  <a:pt x="165" y="143"/>
                  <a:pt x="165" y="143"/>
                </a:cubicBezTo>
                <a:cubicBezTo>
                  <a:pt x="165" y="144"/>
                  <a:pt x="164" y="144"/>
                  <a:pt x="165" y="144"/>
                </a:cubicBezTo>
                <a:close/>
                <a:moveTo>
                  <a:pt x="165" y="155"/>
                </a:moveTo>
                <a:cubicBezTo>
                  <a:pt x="165" y="155"/>
                  <a:pt x="165" y="155"/>
                  <a:pt x="165" y="154"/>
                </a:cubicBezTo>
                <a:cubicBezTo>
                  <a:pt x="165" y="155"/>
                  <a:pt x="165" y="155"/>
                  <a:pt x="165" y="155"/>
                </a:cubicBezTo>
                <a:close/>
                <a:moveTo>
                  <a:pt x="165" y="147"/>
                </a:moveTo>
                <a:cubicBezTo>
                  <a:pt x="165" y="147"/>
                  <a:pt x="166" y="147"/>
                  <a:pt x="166" y="147"/>
                </a:cubicBezTo>
                <a:cubicBezTo>
                  <a:pt x="165" y="148"/>
                  <a:pt x="166" y="149"/>
                  <a:pt x="166" y="149"/>
                </a:cubicBezTo>
                <a:cubicBezTo>
                  <a:pt x="166" y="149"/>
                  <a:pt x="166" y="149"/>
                  <a:pt x="166" y="149"/>
                </a:cubicBezTo>
                <a:cubicBezTo>
                  <a:pt x="166" y="150"/>
                  <a:pt x="166" y="150"/>
                  <a:pt x="167" y="150"/>
                </a:cubicBezTo>
                <a:cubicBezTo>
                  <a:pt x="167" y="150"/>
                  <a:pt x="167" y="150"/>
                  <a:pt x="166" y="150"/>
                </a:cubicBezTo>
                <a:cubicBezTo>
                  <a:pt x="167" y="150"/>
                  <a:pt x="167" y="149"/>
                  <a:pt x="167" y="149"/>
                </a:cubicBezTo>
                <a:cubicBezTo>
                  <a:pt x="167" y="149"/>
                  <a:pt x="167" y="150"/>
                  <a:pt x="167" y="150"/>
                </a:cubicBezTo>
                <a:cubicBezTo>
                  <a:pt x="167" y="149"/>
                  <a:pt x="168" y="149"/>
                  <a:pt x="167" y="149"/>
                </a:cubicBezTo>
                <a:cubicBezTo>
                  <a:pt x="167" y="149"/>
                  <a:pt x="167" y="149"/>
                  <a:pt x="167" y="149"/>
                </a:cubicBezTo>
                <a:cubicBezTo>
                  <a:pt x="167" y="149"/>
                  <a:pt x="167" y="149"/>
                  <a:pt x="167" y="149"/>
                </a:cubicBezTo>
                <a:cubicBezTo>
                  <a:pt x="167" y="149"/>
                  <a:pt x="167" y="149"/>
                  <a:pt x="166" y="149"/>
                </a:cubicBezTo>
                <a:cubicBezTo>
                  <a:pt x="166" y="149"/>
                  <a:pt x="166" y="148"/>
                  <a:pt x="167" y="148"/>
                </a:cubicBezTo>
                <a:cubicBezTo>
                  <a:pt x="167" y="148"/>
                  <a:pt x="166" y="148"/>
                  <a:pt x="166" y="148"/>
                </a:cubicBezTo>
                <a:cubicBezTo>
                  <a:pt x="166" y="148"/>
                  <a:pt x="166" y="149"/>
                  <a:pt x="166" y="149"/>
                </a:cubicBezTo>
                <a:cubicBezTo>
                  <a:pt x="166" y="149"/>
                  <a:pt x="166" y="148"/>
                  <a:pt x="166" y="148"/>
                </a:cubicBezTo>
                <a:cubicBezTo>
                  <a:pt x="167" y="148"/>
                  <a:pt x="166" y="147"/>
                  <a:pt x="166" y="147"/>
                </a:cubicBezTo>
                <a:cubicBezTo>
                  <a:pt x="167" y="147"/>
                  <a:pt x="166" y="148"/>
                  <a:pt x="166" y="148"/>
                </a:cubicBezTo>
                <a:cubicBezTo>
                  <a:pt x="166" y="147"/>
                  <a:pt x="167" y="146"/>
                  <a:pt x="166" y="146"/>
                </a:cubicBezTo>
                <a:cubicBezTo>
                  <a:pt x="166" y="146"/>
                  <a:pt x="167" y="146"/>
                  <a:pt x="166" y="147"/>
                </a:cubicBezTo>
                <a:cubicBezTo>
                  <a:pt x="166" y="147"/>
                  <a:pt x="166" y="146"/>
                  <a:pt x="166" y="146"/>
                </a:cubicBezTo>
                <a:cubicBezTo>
                  <a:pt x="166" y="147"/>
                  <a:pt x="166" y="147"/>
                  <a:pt x="166" y="147"/>
                </a:cubicBezTo>
                <a:cubicBezTo>
                  <a:pt x="166" y="147"/>
                  <a:pt x="165" y="146"/>
                  <a:pt x="166" y="146"/>
                </a:cubicBezTo>
                <a:cubicBezTo>
                  <a:pt x="165" y="145"/>
                  <a:pt x="165" y="146"/>
                  <a:pt x="165" y="146"/>
                </a:cubicBezTo>
                <a:cubicBezTo>
                  <a:pt x="165" y="145"/>
                  <a:pt x="165" y="145"/>
                  <a:pt x="165" y="145"/>
                </a:cubicBezTo>
                <a:cubicBezTo>
                  <a:pt x="165" y="145"/>
                  <a:pt x="165" y="145"/>
                  <a:pt x="165" y="145"/>
                </a:cubicBezTo>
                <a:cubicBezTo>
                  <a:pt x="165" y="145"/>
                  <a:pt x="165" y="146"/>
                  <a:pt x="165" y="147"/>
                </a:cubicBezTo>
                <a:close/>
                <a:moveTo>
                  <a:pt x="166" y="173"/>
                </a:moveTo>
                <a:cubicBezTo>
                  <a:pt x="166" y="173"/>
                  <a:pt x="166" y="173"/>
                  <a:pt x="166" y="173"/>
                </a:cubicBezTo>
                <a:cubicBezTo>
                  <a:pt x="166" y="173"/>
                  <a:pt x="166" y="173"/>
                  <a:pt x="166" y="174"/>
                </a:cubicBezTo>
                <a:cubicBezTo>
                  <a:pt x="166" y="174"/>
                  <a:pt x="166" y="174"/>
                  <a:pt x="166" y="174"/>
                </a:cubicBezTo>
                <a:cubicBezTo>
                  <a:pt x="166" y="174"/>
                  <a:pt x="167" y="173"/>
                  <a:pt x="166" y="173"/>
                </a:cubicBezTo>
                <a:close/>
                <a:moveTo>
                  <a:pt x="167" y="172"/>
                </a:moveTo>
                <a:cubicBezTo>
                  <a:pt x="167" y="172"/>
                  <a:pt x="167" y="172"/>
                  <a:pt x="166" y="172"/>
                </a:cubicBezTo>
                <a:cubicBezTo>
                  <a:pt x="166" y="172"/>
                  <a:pt x="166" y="172"/>
                  <a:pt x="167" y="172"/>
                </a:cubicBezTo>
                <a:close/>
                <a:moveTo>
                  <a:pt x="166" y="152"/>
                </a:moveTo>
                <a:cubicBezTo>
                  <a:pt x="166" y="152"/>
                  <a:pt x="166" y="151"/>
                  <a:pt x="166" y="151"/>
                </a:cubicBezTo>
                <a:cubicBezTo>
                  <a:pt x="166" y="151"/>
                  <a:pt x="166" y="152"/>
                  <a:pt x="166" y="152"/>
                </a:cubicBezTo>
                <a:close/>
                <a:moveTo>
                  <a:pt x="165" y="167"/>
                </a:moveTo>
                <a:cubicBezTo>
                  <a:pt x="166" y="167"/>
                  <a:pt x="166" y="167"/>
                  <a:pt x="166" y="167"/>
                </a:cubicBezTo>
                <a:cubicBezTo>
                  <a:pt x="166" y="167"/>
                  <a:pt x="165" y="167"/>
                  <a:pt x="165" y="167"/>
                </a:cubicBezTo>
                <a:cubicBezTo>
                  <a:pt x="165" y="167"/>
                  <a:pt x="165" y="167"/>
                  <a:pt x="165" y="168"/>
                </a:cubicBezTo>
                <a:cubicBezTo>
                  <a:pt x="166" y="168"/>
                  <a:pt x="165" y="167"/>
                  <a:pt x="165" y="167"/>
                </a:cubicBezTo>
                <a:close/>
                <a:moveTo>
                  <a:pt x="165" y="163"/>
                </a:moveTo>
                <a:cubicBezTo>
                  <a:pt x="165" y="163"/>
                  <a:pt x="165" y="163"/>
                  <a:pt x="165" y="163"/>
                </a:cubicBezTo>
                <a:cubicBezTo>
                  <a:pt x="165" y="163"/>
                  <a:pt x="165" y="163"/>
                  <a:pt x="165" y="163"/>
                </a:cubicBezTo>
                <a:cubicBezTo>
                  <a:pt x="165" y="163"/>
                  <a:pt x="165" y="162"/>
                  <a:pt x="165" y="161"/>
                </a:cubicBezTo>
                <a:cubicBezTo>
                  <a:pt x="165" y="161"/>
                  <a:pt x="165" y="161"/>
                  <a:pt x="165" y="161"/>
                </a:cubicBezTo>
                <a:cubicBezTo>
                  <a:pt x="165" y="162"/>
                  <a:pt x="165" y="162"/>
                  <a:pt x="165" y="163"/>
                </a:cubicBezTo>
                <a:close/>
                <a:moveTo>
                  <a:pt x="165" y="165"/>
                </a:moveTo>
                <a:cubicBezTo>
                  <a:pt x="165" y="165"/>
                  <a:pt x="165" y="165"/>
                  <a:pt x="165" y="165"/>
                </a:cubicBezTo>
                <a:cubicBezTo>
                  <a:pt x="165" y="165"/>
                  <a:pt x="165" y="165"/>
                  <a:pt x="165" y="165"/>
                </a:cubicBezTo>
                <a:cubicBezTo>
                  <a:pt x="166" y="165"/>
                  <a:pt x="166" y="164"/>
                  <a:pt x="165" y="164"/>
                </a:cubicBezTo>
                <a:cubicBezTo>
                  <a:pt x="165" y="165"/>
                  <a:pt x="165" y="165"/>
                  <a:pt x="165" y="165"/>
                </a:cubicBezTo>
                <a:close/>
                <a:moveTo>
                  <a:pt x="165" y="160"/>
                </a:moveTo>
                <a:cubicBezTo>
                  <a:pt x="165" y="160"/>
                  <a:pt x="165" y="160"/>
                  <a:pt x="165" y="160"/>
                </a:cubicBezTo>
                <a:cubicBezTo>
                  <a:pt x="165" y="160"/>
                  <a:pt x="165" y="160"/>
                  <a:pt x="165" y="160"/>
                </a:cubicBezTo>
                <a:cubicBezTo>
                  <a:pt x="165" y="160"/>
                  <a:pt x="165" y="160"/>
                  <a:pt x="165" y="160"/>
                </a:cubicBezTo>
                <a:cubicBezTo>
                  <a:pt x="165" y="160"/>
                  <a:pt x="165" y="160"/>
                  <a:pt x="165" y="160"/>
                </a:cubicBezTo>
                <a:close/>
                <a:moveTo>
                  <a:pt x="164" y="162"/>
                </a:moveTo>
                <a:cubicBezTo>
                  <a:pt x="164" y="162"/>
                  <a:pt x="164" y="163"/>
                  <a:pt x="164" y="163"/>
                </a:cubicBezTo>
                <a:cubicBezTo>
                  <a:pt x="164" y="163"/>
                  <a:pt x="165" y="162"/>
                  <a:pt x="164" y="162"/>
                </a:cubicBezTo>
                <a:close/>
                <a:moveTo>
                  <a:pt x="165" y="162"/>
                </a:moveTo>
                <a:cubicBezTo>
                  <a:pt x="165" y="162"/>
                  <a:pt x="165" y="162"/>
                  <a:pt x="165" y="162"/>
                </a:cubicBezTo>
                <a:cubicBezTo>
                  <a:pt x="165" y="162"/>
                  <a:pt x="164" y="162"/>
                  <a:pt x="165" y="162"/>
                </a:cubicBezTo>
                <a:cubicBezTo>
                  <a:pt x="165" y="162"/>
                  <a:pt x="165" y="162"/>
                  <a:pt x="165" y="162"/>
                </a:cubicBezTo>
                <a:close/>
                <a:moveTo>
                  <a:pt x="165" y="166"/>
                </a:moveTo>
                <a:cubicBezTo>
                  <a:pt x="165" y="166"/>
                  <a:pt x="165" y="166"/>
                  <a:pt x="165" y="166"/>
                </a:cubicBezTo>
                <a:cubicBezTo>
                  <a:pt x="165" y="166"/>
                  <a:pt x="165" y="166"/>
                  <a:pt x="165" y="166"/>
                </a:cubicBezTo>
                <a:cubicBezTo>
                  <a:pt x="165" y="166"/>
                  <a:pt x="165" y="166"/>
                  <a:pt x="165" y="166"/>
                </a:cubicBezTo>
                <a:close/>
                <a:moveTo>
                  <a:pt x="164" y="173"/>
                </a:moveTo>
                <a:cubicBezTo>
                  <a:pt x="164" y="173"/>
                  <a:pt x="164" y="173"/>
                  <a:pt x="164" y="173"/>
                </a:cubicBezTo>
                <a:cubicBezTo>
                  <a:pt x="164" y="173"/>
                  <a:pt x="164" y="173"/>
                  <a:pt x="164" y="173"/>
                </a:cubicBezTo>
                <a:close/>
                <a:moveTo>
                  <a:pt x="164" y="172"/>
                </a:moveTo>
                <a:cubicBezTo>
                  <a:pt x="164" y="172"/>
                  <a:pt x="164" y="172"/>
                  <a:pt x="164" y="172"/>
                </a:cubicBezTo>
                <a:cubicBezTo>
                  <a:pt x="164" y="172"/>
                  <a:pt x="164" y="172"/>
                  <a:pt x="164" y="173"/>
                </a:cubicBezTo>
                <a:cubicBezTo>
                  <a:pt x="164" y="172"/>
                  <a:pt x="165" y="172"/>
                  <a:pt x="164" y="172"/>
                </a:cubicBezTo>
                <a:close/>
                <a:moveTo>
                  <a:pt x="165" y="173"/>
                </a:moveTo>
                <a:cubicBezTo>
                  <a:pt x="165" y="173"/>
                  <a:pt x="164" y="173"/>
                  <a:pt x="164" y="174"/>
                </a:cubicBezTo>
                <a:cubicBezTo>
                  <a:pt x="165" y="174"/>
                  <a:pt x="165" y="173"/>
                  <a:pt x="165" y="173"/>
                </a:cubicBezTo>
                <a:close/>
                <a:moveTo>
                  <a:pt x="165" y="172"/>
                </a:moveTo>
                <a:cubicBezTo>
                  <a:pt x="165" y="172"/>
                  <a:pt x="164" y="173"/>
                  <a:pt x="165" y="173"/>
                </a:cubicBezTo>
                <a:cubicBezTo>
                  <a:pt x="165" y="172"/>
                  <a:pt x="165" y="172"/>
                  <a:pt x="165" y="172"/>
                </a:cubicBezTo>
                <a:close/>
                <a:moveTo>
                  <a:pt x="165" y="170"/>
                </a:moveTo>
                <a:cubicBezTo>
                  <a:pt x="165" y="170"/>
                  <a:pt x="165" y="170"/>
                  <a:pt x="165" y="170"/>
                </a:cubicBezTo>
                <a:cubicBezTo>
                  <a:pt x="165" y="170"/>
                  <a:pt x="165" y="170"/>
                  <a:pt x="165" y="170"/>
                </a:cubicBezTo>
                <a:close/>
                <a:moveTo>
                  <a:pt x="165" y="168"/>
                </a:moveTo>
                <a:cubicBezTo>
                  <a:pt x="165" y="168"/>
                  <a:pt x="165" y="167"/>
                  <a:pt x="165" y="167"/>
                </a:cubicBezTo>
                <a:cubicBezTo>
                  <a:pt x="165" y="168"/>
                  <a:pt x="165" y="168"/>
                  <a:pt x="165" y="168"/>
                </a:cubicBezTo>
                <a:close/>
                <a:moveTo>
                  <a:pt x="166" y="172"/>
                </a:moveTo>
                <a:cubicBezTo>
                  <a:pt x="166" y="172"/>
                  <a:pt x="166" y="172"/>
                  <a:pt x="165" y="172"/>
                </a:cubicBezTo>
                <a:cubicBezTo>
                  <a:pt x="165" y="172"/>
                  <a:pt x="165" y="172"/>
                  <a:pt x="165" y="173"/>
                </a:cubicBezTo>
                <a:cubicBezTo>
                  <a:pt x="166" y="173"/>
                  <a:pt x="165" y="172"/>
                  <a:pt x="166" y="172"/>
                </a:cubicBezTo>
                <a:cubicBezTo>
                  <a:pt x="166" y="172"/>
                  <a:pt x="166" y="173"/>
                  <a:pt x="166" y="173"/>
                </a:cubicBezTo>
                <a:cubicBezTo>
                  <a:pt x="166" y="173"/>
                  <a:pt x="166" y="172"/>
                  <a:pt x="166" y="172"/>
                </a:cubicBezTo>
                <a:close/>
                <a:moveTo>
                  <a:pt x="166" y="150"/>
                </a:moveTo>
                <a:cubicBezTo>
                  <a:pt x="166" y="150"/>
                  <a:pt x="166" y="150"/>
                  <a:pt x="166" y="150"/>
                </a:cubicBezTo>
                <a:cubicBezTo>
                  <a:pt x="166" y="150"/>
                  <a:pt x="166" y="149"/>
                  <a:pt x="166" y="150"/>
                </a:cubicBezTo>
                <a:cubicBezTo>
                  <a:pt x="166" y="150"/>
                  <a:pt x="166" y="150"/>
                  <a:pt x="166" y="150"/>
                </a:cubicBezTo>
                <a:close/>
                <a:moveTo>
                  <a:pt x="167" y="175"/>
                </a:moveTo>
                <a:cubicBezTo>
                  <a:pt x="166" y="175"/>
                  <a:pt x="166" y="174"/>
                  <a:pt x="167" y="174"/>
                </a:cubicBezTo>
                <a:cubicBezTo>
                  <a:pt x="166" y="174"/>
                  <a:pt x="166" y="174"/>
                  <a:pt x="166" y="174"/>
                </a:cubicBezTo>
                <a:cubicBezTo>
                  <a:pt x="166" y="174"/>
                  <a:pt x="166" y="175"/>
                  <a:pt x="166" y="175"/>
                </a:cubicBezTo>
                <a:cubicBezTo>
                  <a:pt x="166" y="175"/>
                  <a:pt x="167" y="175"/>
                  <a:pt x="167" y="175"/>
                </a:cubicBezTo>
                <a:close/>
                <a:moveTo>
                  <a:pt x="167" y="154"/>
                </a:moveTo>
                <a:cubicBezTo>
                  <a:pt x="167" y="154"/>
                  <a:pt x="167" y="153"/>
                  <a:pt x="167" y="153"/>
                </a:cubicBezTo>
                <a:cubicBezTo>
                  <a:pt x="167" y="154"/>
                  <a:pt x="167" y="154"/>
                  <a:pt x="167" y="154"/>
                </a:cubicBezTo>
                <a:close/>
                <a:moveTo>
                  <a:pt x="167" y="174"/>
                </a:moveTo>
                <a:cubicBezTo>
                  <a:pt x="167" y="174"/>
                  <a:pt x="167" y="174"/>
                  <a:pt x="167" y="174"/>
                </a:cubicBezTo>
                <a:cubicBezTo>
                  <a:pt x="167" y="174"/>
                  <a:pt x="167" y="175"/>
                  <a:pt x="167" y="175"/>
                </a:cubicBezTo>
                <a:cubicBezTo>
                  <a:pt x="167" y="175"/>
                  <a:pt x="167" y="175"/>
                  <a:pt x="167" y="175"/>
                </a:cubicBezTo>
                <a:cubicBezTo>
                  <a:pt x="167" y="174"/>
                  <a:pt x="167" y="174"/>
                  <a:pt x="167" y="174"/>
                </a:cubicBezTo>
                <a:close/>
                <a:moveTo>
                  <a:pt x="168" y="156"/>
                </a:moveTo>
                <a:cubicBezTo>
                  <a:pt x="167" y="156"/>
                  <a:pt x="167" y="155"/>
                  <a:pt x="167" y="155"/>
                </a:cubicBezTo>
                <a:cubicBezTo>
                  <a:pt x="167" y="155"/>
                  <a:pt x="167" y="155"/>
                  <a:pt x="167" y="155"/>
                </a:cubicBezTo>
                <a:cubicBezTo>
                  <a:pt x="167" y="155"/>
                  <a:pt x="167" y="156"/>
                  <a:pt x="167" y="156"/>
                </a:cubicBezTo>
                <a:cubicBezTo>
                  <a:pt x="167" y="156"/>
                  <a:pt x="167" y="156"/>
                  <a:pt x="167" y="156"/>
                </a:cubicBezTo>
                <a:cubicBezTo>
                  <a:pt x="167" y="156"/>
                  <a:pt x="167" y="156"/>
                  <a:pt x="168" y="156"/>
                </a:cubicBezTo>
                <a:close/>
                <a:moveTo>
                  <a:pt x="168" y="175"/>
                </a:moveTo>
                <a:cubicBezTo>
                  <a:pt x="168" y="175"/>
                  <a:pt x="168" y="175"/>
                  <a:pt x="168" y="175"/>
                </a:cubicBezTo>
                <a:cubicBezTo>
                  <a:pt x="168" y="175"/>
                  <a:pt x="168" y="175"/>
                  <a:pt x="168" y="175"/>
                </a:cubicBezTo>
                <a:close/>
                <a:moveTo>
                  <a:pt x="168" y="173"/>
                </a:moveTo>
                <a:cubicBezTo>
                  <a:pt x="168" y="173"/>
                  <a:pt x="168" y="173"/>
                  <a:pt x="168" y="173"/>
                </a:cubicBezTo>
                <a:cubicBezTo>
                  <a:pt x="168" y="173"/>
                  <a:pt x="168" y="173"/>
                  <a:pt x="168" y="173"/>
                </a:cubicBezTo>
                <a:close/>
                <a:moveTo>
                  <a:pt x="168" y="162"/>
                </a:moveTo>
                <a:cubicBezTo>
                  <a:pt x="168" y="162"/>
                  <a:pt x="168" y="161"/>
                  <a:pt x="168" y="161"/>
                </a:cubicBezTo>
                <a:cubicBezTo>
                  <a:pt x="168" y="162"/>
                  <a:pt x="168" y="162"/>
                  <a:pt x="168" y="162"/>
                </a:cubicBezTo>
                <a:close/>
                <a:moveTo>
                  <a:pt x="168" y="171"/>
                </a:moveTo>
                <a:cubicBezTo>
                  <a:pt x="168" y="171"/>
                  <a:pt x="168" y="170"/>
                  <a:pt x="168" y="170"/>
                </a:cubicBezTo>
                <a:cubicBezTo>
                  <a:pt x="168" y="171"/>
                  <a:pt x="168" y="172"/>
                  <a:pt x="168" y="171"/>
                </a:cubicBezTo>
                <a:close/>
                <a:moveTo>
                  <a:pt x="168" y="173"/>
                </a:moveTo>
                <a:cubicBezTo>
                  <a:pt x="168" y="174"/>
                  <a:pt x="168" y="175"/>
                  <a:pt x="168" y="176"/>
                </a:cubicBezTo>
                <a:cubicBezTo>
                  <a:pt x="168" y="175"/>
                  <a:pt x="168" y="174"/>
                  <a:pt x="168" y="173"/>
                </a:cubicBezTo>
                <a:close/>
                <a:moveTo>
                  <a:pt x="169" y="174"/>
                </a:moveTo>
                <a:cubicBezTo>
                  <a:pt x="169" y="174"/>
                  <a:pt x="169" y="174"/>
                  <a:pt x="169" y="174"/>
                </a:cubicBezTo>
                <a:cubicBezTo>
                  <a:pt x="169" y="174"/>
                  <a:pt x="168" y="175"/>
                  <a:pt x="169" y="175"/>
                </a:cubicBezTo>
                <a:cubicBezTo>
                  <a:pt x="169" y="175"/>
                  <a:pt x="169" y="174"/>
                  <a:pt x="169" y="174"/>
                </a:cubicBezTo>
                <a:close/>
                <a:moveTo>
                  <a:pt x="169" y="172"/>
                </a:moveTo>
                <a:cubicBezTo>
                  <a:pt x="169" y="172"/>
                  <a:pt x="169" y="173"/>
                  <a:pt x="168" y="173"/>
                </a:cubicBezTo>
                <a:cubicBezTo>
                  <a:pt x="168" y="173"/>
                  <a:pt x="168" y="173"/>
                  <a:pt x="168" y="173"/>
                </a:cubicBezTo>
                <a:cubicBezTo>
                  <a:pt x="169" y="173"/>
                  <a:pt x="168" y="173"/>
                  <a:pt x="169" y="173"/>
                </a:cubicBezTo>
                <a:cubicBezTo>
                  <a:pt x="169" y="173"/>
                  <a:pt x="169" y="173"/>
                  <a:pt x="169" y="174"/>
                </a:cubicBezTo>
                <a:cubicBezTo>
                  <a:pt x="169" y="174"/>
                  <a:pt x="169" y="174"/>
                  <a:pt x="169" y="174"/>
                </a:cubicBezTo>
                <a:cubicBezTo>
                  <a:pt x="170" y="174"/>
                  <a:pt x="169" y="173"/>
                  <a:pt x="169" y="172"/>
                </a:cubicBezTo>
                <a:close/>
                <a:moveTo>
                  <a:pt x="170" y="173"/>
                </a:moveTo>
                <a:cubicBezTo>
                  <a:pt x="170" y="173"/>
                  <a:pt x="170" y="173"/>
                  <a:pt x="170" y="173"/>
                </a:cubicBezTo>
                <a:cubicBezTo>
                  <a:pt x="170" y="173"/>
                  <a:pt x="170" y="173"/>
                  <a:pt x="169" y="173"/>
                </a:cubicBezTo>
                <a:cubicBezTo>
                  <a:pt x="170" y="173"/>
                  <a:pt x="170" y="174"/>
                  <a:pt x="170" y="174"/>
                </a:cubicBezTo>
                <a:cubicBezTo>
                  <a:pt x="170" y="173"/>
                  <a:pt x="170" y="173"/>
                  <a:pt x="170" y="173"/>
                </a:cubicBezTo>
                <a:close/>
                <a:moveTo>
                  <a:pt x="170" y="173"/>
                </a:moveTo>
                <a:cubicBezTo>
                  <a:pt x="170" y="173"/>
                  <a:pt x="170" y="173"/>
                  <a:pt x="170" y="173"/>
                </a:cubicBezTo>
                <a:cubicBezTo>
                  <a:pt x="170" y="173"/>
                  <a:pt x="170" y="173"/>
                  <a:pt x="170" y="173"/>
                </a:cubicBezTo>
                <a:close/>
                <a:moveTo>
                  <a:pt x="170" y="171"/>
                </a:moveTo>
                <a:cubicBezTo>
                  <a:pt x="170" y="171"/>
                  <a:pt x="170" y="171"/>
                  <a:pt x="170" y="170"/>
                </a:cubicBezTo>
                <a:cubicBezTo>
                  <a:pt x="170" y="171"/>
                  <a:pt x="170" y="171"/>
                  <a:pt x="170" y="172"/>
                </a:cubicBezTo>
                <a:cubicBezTo>
                  <a:pt x="169" y="171"/>
                  <a:pt x="170" y="171"/>
                  <a:pt x="170" y="171"/>
                </a:cubicBezTo>
                <a:cubicBezTo>
                  <a:pt x="169" y="171"/>
                  <a:pt x="170" y="172"/>
                  <a:pt x="169" y="172"/>
                </a:cubicBezTo>
                <a:cubicBezTo>
                  <a:pt x="169" y="171"/>
                  <a:pt x="169" y="171"/>
                  <a:pt x="169" y="171"/>
                </a:cubicBezTo>
                <a:cubicBezTo>
                  <a:pt x="169" y="171"/>
                  <a:pt x="169" y="171"/>
                  <a:pt x="16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69" y="172"/>
                  <a:pt x="169" y="172"/>
                  <a:pt x="170" y="172"/>
                </a:cubicBezTo>
                <a:cubicBezTo>
                  <a:pt x="170" y="172"/>
                  <a:pt x="170" y="173"/>
                  <a:pt x="170" y="173"/>
                </a:cubicBezTo>
                <a:cubicBezTo>
                  <a:pt x="170" y="172"/>
                  <a:pt x="170" y="172"/>
                  <a:pt x="170" y="172"/>
                </a:cubicBezTo>
                <a:cubicBezTo>
                  <a:pt x="170" y="172"/>
                  <a:pt x="170" y="173"/>
                  <a:pt x="170" y="173"/>
                </a:cubicBezTo>
                <a:cubicBezTo>
                  <a:pt x="171" y="172"/>
                  <a:pt x="170" y="171"/>
                  <a:pt x="170" y="171"/>
                </a:cubicBezTo>
                <a:close/>
                <a:moveTo>
                  <a:pt x="170" y="178"/>
                </a:moveTo>
                <a:cubicBezTo>
                  <a:pt x="170" y="178"/>
                  <a:pt x="170" y="178"/>
                  <a:pt x="171" y="178"/>
                </a:cubicBezTo>
                <a:cubicBezTo>
                  <a:pt x="171" y="178"/>
                  <a:pt x="171" y="178"/>
                  <a:pt x="170" y="178"/>
                </a:cubicBezTo>
                <a:close/>
                <a:moveTo>
                  <a:pt x="171" y="177"/>
                </a:moveTo>
                <a:cubicBezTo>
                  <a:pt x="171" y="177"/>
                  <a:pt x="171" y="177"/>
                  <a:pt x="171" y="177"/>
                </a:cubicBezTo>
                <a:cubicBezTo>
                  <a:pt x="171" y="177"/>
                  <a:pt x="170" y="177"/>
                  <a:pt x="170" y="177"/>
                </a:cubicBezTo>
                <a:cubicBezTo>
                  <a:pt x="170" y="177"/>
                  <a:pt x="170" y="176"/>
                  <a:pt x="170" y="176"/>
                </a:cubicBezTo>
                <a:cubicBezTo>
                  <a:pt x="170" y="177"/>
                  <a:pt x="170" y="177"/>
                  <a:pt x="170" y="177"/>
                </a:cubicBezTo>
                <a:cubicBezTo>
                  <a:pt x="170" y="177"/>
                  <a:pt x="170" y="177"/>
                  <a:pt x="171" y="178"/>
                </a:cubicBezTo>
                <a:cubicBezTo>
                  <a:pt x="170" y="178"/>
                  <a:pt x="170" y="178"/>
                  <a:pt x="170" y="178"/>
                </a:cubicBezTo>
                <a:cubicBezTo>
                  <a:pt x="170" y="178"/>
                  <a:pt x="170" y="178"/>
                  <a:pt x="170" y="178"/>
                </a:cubicBezTo>
                <a:cubicBezTo>
                  <a:pt x="170" y="178"/>
                  <a:pt x="170" y="178"/>
                  <a:pt x="171" y="178"/>
                </a:cubicBezTo>
                <a:cubicBezTo>
                  <a:pt x="171" y="178"/>
                  <a:pt x="171" y="177"/>
                  <a:pt x="171" y="177"/>
                </a:cubicBezTo>
                <a:cubicBezTo>
                  <a:pt x="171" y="177"/>
                  <a:pt x="171" y="177"/>
                  <a:pt x="171" y="177"/>
                </a:cubicBezTo>
                <a:close/>
                <a:moveTo>
                  <a:pt x="171" y="177"/>
                </a:moveTo>
                <a:cubicBezTo>
                  <a:pt x="171" y="177"/>
                  <a:pt x="171" y="178"/>
                  <a:pt x="171" y="178"/>
                </a:cubicBezTo>
                <a:cubicBezTo>
                  <a:pt x="171" y="178"/>
                  <a:pt x="171" y="177"/>
                  <a:pt x="171" y="177"/>
                </a:cubicBezTo>
                <a:close/>
                <a:moveTo>
                  <a:pt x="171" y="174"/>
                </a:moveTo>
                <a:cubicBezTo>
                  <a:pt x="171" y="174"/>
                  <a:pt x="171" y="174"/>
                  <a:pt x="171" y="174"/>
                </a:cubicBezTo>
                <a:cubicBezTo>
                  <a:pt x="171" y="175"/>
                  <a:pt x="171" y="175"/>
                  <a:pt x="171" y="174"/>
                </a:cubicBezTo>
                <a:cubicBezTo>
                  <a:pt x="171" y="175"/>
                  <a:pt x="171" y="175"/>
                  <a:pt x="171" y="175"/>
                </a:cubicBezTo>
                <a:cubicBezTo>
                  <a:pt x="171" y="175"/>
                  <a:pt x="172" y="175"/>
                  <a:pt x="171" y="174"/>
                </a:cubicBezTo>
                <a:close/>
                <a:moveTo>
                  <a:pt x="171" y="164"/>
                </a:moveTo>
                <a:cubicBezTo>
                  <a:pt x="171" y="164"/>
                  <a:pt x="171" y="164"/>
                  <a:pt x="171" y="164"/>
                </a:cubicBezTo>
                <a:cubicBezTo>
                  <a:pt x="171" y="164"/>
                  <a:pt x="171" y="164"/>
                  <a:pt x="171" y="164"/>
                </a:cubicBezTo>
                <a:cubicBezTo>
                  <a:pt x="171" y="164"/>
                  <a:pt x="172" y="164"/>
                  <a:pt x="171" y="164"/>
                </a:cubicBezTo>
                <a:close/>
                <a:moveTo>
                  <a:pt x="172" y="174"/>
                </a:moveTo>
                <a:cubicBezTo>
                  <a:pt x="172" y="174"/>
                  <a:pt x="172" y="173"/>
                  <a:pt x="172" y="173"/>
                </a:cubicBezTo>
                <a:cubicBezTo>
                  <a:pt x="172" y="173"/>
                  <a:pt x="171" y="174"/>
                  <a:pt x="172" y="174"/>
                </a:cubicBezTo>
                <a:close/>
                <a:moveTo>
                  <a:pt x="172" y="176"/>
                </a:moveTo>
                <a:cubicBezTo>
                  <a:pt x="172" y="176"/>
                  <a:pt x="172" y="176"/>
                  <a:pt x="172" y="176"/>
                </a:cubicBezTo>
                <a:cubicBezTo>
                  <a:pt x="172" y="177"/>
                  <a:pt x="171" y="177"/>
                  <a:pt x="172" y="177"/>
                </a:cubicBezTo>
                <a:cubicBezTo>
                  <a:pt x="172" y="177"/>
                  <a:pt x="172" y="177"/>
                  <a:pt x="172" y="176"/>
                </a:cubicBezTo>
                <a:close/>
                <a:moveTo>
                  <a:pt x="173" y="179"/>
                </a:moveTo>
                <a:cubicBezTo>
                  <a:pt x="173" y="179"/>
                  <a:pt x="173" y="179"/>
                  <a:pt x="173" y="179"/>
                </a:cubicBezTo>
                <a:cubicBezTo>
                  <a:pt x="173" y="179"/>
                  <a:pt x="173" y="179"/>
                  <a:pt x="173" y="179"/>
                </a:cubicBezTo>
                <a:cubicBezTo>
                  <a:pt x="172" y="179"/>
                  <a:pt x="172" y="179"/>
                  <a:pt x="172" y="179"/>
                </a:cubicBezTo>
                <a:cubicBezTo>
                  <a:pt x="172" y="179"/>
                  <a:pt x="172" y="179"/>
                  <a:pt x="172" y="179"/>
                </a:cubicBezTo>
                <a:cubicBezTo>
                  <a:pt x="172" y="179"/>
                  <a:pt x="172" y="179"/>
                  <a:pt x="172" y="179"/>
                </a:cubicBezTo>
                <a:cubicBezTo>
                  <a:pt x="172" y="179"/>
                  <a:pt x="172" y="180"/>
                  <a:pt x="173" y="180"/>
                </a:cubicBezTo>
                <a:cubicBezTo>
                  <a:pt x="173" y="180"/>
                  <a:pt x="173" y="179"/>
                  <a:pt x="173" y="179"/>
                </a:cubicBezTo>
                <a:close/>
                <a:moveTo>
                  <a:pt x="173" y="179"/>
                </a:moveTo>
                <a:cubicBezTo>
                  <a:pt x="173" y="179"/>
                  <a:pt x="173" y="180"/>
                  <a:pt x="173" y="180"/>
                </a:cubicBezTo>
                <a:cubicBezTo>
                  <a:pt x="173" y="180"/>
                  <a:pt x="173" y="180"/>
                  <a:pt x="173" y="180"/>
                </a:cubicBezTo>
                <a:cubicBezTo>
                  <a:pt x="173" y="180"/>
                  <a:pt x="174" y="179"/>
                  <a:pt x="173" y="179"/>
                </a:cubicBezTo>
                <a:close/>
                <a:moveTo>
                  <a:pt x="175" y="176"/>
                </a:moveTo>
                <a:cubicBezTo>
                  <a:pt x="175" y="175"/>
                  <a:pt x="175" y="175"/>
                  <a:pt x="175" y="174"/>
                </a:cubicBezTo>
                <a:cubicBezTo>
                  <a:pt x="175" y="174"/>
                  <a:pt x="175" y="175"/>
                  <a:pt x="175" y="175"/>
                </a:cubicBezTo>
                <a:cubicBezTo>
                  <a:pt x="175" y="175"/>
                  <a:pt x="175" y="176"/>
                  <a:pt x="175" y="176"/>
                </a:cubicBezTo>
                <a:cubicBezTo>
                  <a:pt x="175" y="176"/>
                  <a:pt x="175" y="176"/>
                  <a:pt x="175" y="176"/>
                </a:cubicBezTo>
                <a:cubicBezTo>
                  <a:pt x="176" y="176"/>
                  <a:pt x="176" y="176"/>
                  <a:pt x="176" y="176"/>
                </a:cubicBezTo>
                <a:cubicBezTo>
                  <a:pt x="176" y="175"/>
                  <a:pt x="176" y="175"/>
                  <a:pt x="176" y="175"/>
                </a:cubicBezTo>
                <a:cubicBezTo>
                  <a:pt x="176" y="175"/>
                  <a:pt x="176" y="175"/>
                  <a:pt x="176" y="175"/>
                </a:cubicBezTo>
                <a:cubicBezTo>
                  <a:pt x="176" y="175"/>
                  <a:pt x="176" y="175"/>
                  <a:pt x="176" y="174"/>
                </a:cubicBezTo>
                <a:cubicBezTo>
                  <a:pt x="176" y="174"/>
                  <a:pt x="176" y="174"/>
                  <a:pt x="176" y="174"/>
                </a:cubicBezTo>
                <a:cubicBezTo>
                  <a:pt x="176" y="174"/>
                  <a:pt x="176" y="174"/>
                  <a:pt x="176" y="174"/>
                </a:cubicBezTo>
                <a:cubicBezTo>
                  <a:pt x="176" y="174"/>
                  <a:pt x="176" y="174"/>
                  <a:pt x="176" y="174"/>
                </a:cubicBezTo>
                <a:cubicBezTo>
                  <a:pt x="176" y="174"/>
                  <a:pt x="176" y="174"/>
                  <a:pt x="176" y="173"/>
                </a:cubicBezTo>
                <a:cubicBezTo>
                  <a:pt x="176" y="173"/>
                  <a:pt x="175" y="173"/>
                  <a:pt x="175" y="173"/>
                </a:cubicBezTo>
                <a:cubicBezTo>
                  <a:pt x="175" y="173"/>
                  <a:pt x="175" y="173"/>
                  <a:pt x="175" y="173"/>
                </a:cubicBezTo>
                <a:cubicBezTo>
                  <a:pt x="175" y="173"/>
                  <a:pt x="175" y="173"/>
                  <a:pt x="175" y="173"/>
                </a:cubicBezTo>
                <a:cubicBezTo>
                  <a:pt x="175" y="173"/>
                  <a:pt x="175" y="174"/>
                  <a:pt x="175" y="174"/>
                </a:cubicBezTo>
                <a:cubicBezTo>
                  <a:pt x="175" y="174"/>
                  <a:pt x="174" y="174"/>
                  <a:pt x="174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5" y="173"/>
                  <a:pt x="174" y="173"/>
                  <a:pt x="174" y="172"/>
                </a:cubicBezTo>
                <a:cubicBezTo>
                  <a:pt x="174" y="172"/>
                  <a:pt x="174" y="172"/>
                  <a:pt x="174" y="172"/>
                </a:cubicBezTo>
                <a:cubicBezTo>
                  <a:pt x="174" y="172"/>
                  <a:pt x="174" y="172"/>
                  <a:pt x="174" y="172"/>
                </a:cubicBezTo>
                <a:cubicBezTo>
                  <a:pt x="175" y="173"/>
                  <a:pt x="174" y="173"/>
                  <a:pt x="174" y="174"/>
                </a:cubicBezTo>
                <a:cubicBezTo>
                  <a:pt x="174" y="174"/>
                  <a:pt x="174" y="175"/>
                  <a:pt x="174" y="175"/>
                </a:cubicBezTo>
                <a:cubicBezTo>
                  <a:pt x="173" y="175"/>
                  <a:pt x="174" y="175"/>
                  <a:pt x="174" y="175"/>
                </a:cubicBezTo>
                <a:cubicBezTo>
                  <a:pt x="173" y="175"/>
                  <a:pt x="173" y="176"/>
                  <a:pt x="173" y="176"/>
                </a:cubicBezTo>
                <a:cubicBezTo>
                  <a:pt x="173" y="176"/>
                  <a:pt x="173" y="176"/>
                  <a:pt x="173" y="176"/>
                </a:cubicBezTo>
                <a:cubicBezTo>
                  <a:pt x="173" y="177"/>
                  <a:pt x="173" y="177"/>
                  <a:pt x="173" y="177"/>
                </a:cubicBezTo>
                <a:cubicBezTo>
                  <a:pt x="173" y="177"/>
                  <a:pt x="172" y="178"/>
                  <a:pt x="173" y="179"/>
                </a:cubicBezTo>
                <a:cubicBezTo>
                  <a:pt x="173" y="179"/>
                  <a:pt x="173" y="178"/>
                  <a:pt x="173" y="178"/>
                </a:cubicBezTo>
                <a:cubicBezTo>
                  <a:pt x="173" y="178"/>
                  <a:pt x="173" y="178"/>
                  <a:pt x="173" y="178"/>
                </a:cubicBezTo>
                <a:cubicBezTo>
                  <a:pt x="173" y="178"/>
                  <a:pt x="173" y="178"/>
                  <a:pt x="174" y="178"/>
                </a:cubicBezTo>
                <a:cubicBezTo>
                  <a:pt x="174" y="178"/>
                  <a:pt x="173" y="178"/>
                  <a:pt x="174" y="178"/>
                </a:cubicBezTo>
                <a:cubicBezTo>
                  <a:pt x="174" y="178"/>
                  <a:pt x="174" y="178"/>
                  <a:pt x="174" y="177"/>
                </a:cubicBezTo>
                <a:cubicBezTo>
                  <a:pt x="175" y="177"/>
                  <a:pt x="174" y="176"/>
                  <a:pt x="175" y="176"/>
                </a:cubicBezTo>
                <a:close/>
                <a:moveTo>
                  <a:pt x="176" y="177"/>
                </a:moveTo>
                <a:cubicBezTo>
                  <a:pt x="176" y="177"/>
                  <a:pt x="176" y="176"/>
                  <a:pt x="176" y="176"/>
                </a:cubicBezTo>
                <a:cubicBezTo>
                  <a:pt x="176" y="176"/>
                  <a:pt x="176" y="176"/>
                  <a:pt x="176" y="176"/>
                </a:cubicBezTo>
                <a:cubicBezTo>
                  <a:pt x="176" y="177"/>
                  <a:pt x="176" y="177"/>
                  <a:pt x="176" y="177"/>
                </a:cubicBezTo>
                <a:close/>
                <a:moveTo>
                  <a:pt x="175" y="178"/>
                </a:moveTo>
                <a:cubicBezTo>
                  <a:pt x="175" y="178"/>
                  <a:pt x="175" y="178"/>
                  <a:pt x="175" y="178"/>
                </a:cubicBezTo>
                <a:cubicBezTo>
                  <a:pt x="175" y="178"/>
                  <a:pt x="175" y="178"/>
                  <a:pt x="175" y="178"/>
                </a:cubicBezTo>
                <a:cubicBezTo>
                  <a:pt x="175" y="178"/>
                  <a:pt x="175" y="178"/>
                  <a:pt x="175" y="178"/>
                </a:cubicBezTo>
                <a:close/>
                <a:moveTo>
                  <a:pt x="175" y="177"/>
                </a:moveTo>
                <a:cubicBezTo>
                  <a:pt x="175" y="177"/>
                  <a:pt x="175" y="177"/>
                  <a:pt x="175" y="176"/>
                </a:cubicBezTo>
                <a:cubicBezTo>
                  <a:pt x="175" y="176"/>
                  <a:pt x="175" y="176"/>
                  <a:pt x="175" y="177"/>
                </a:cubicBezTo>
                <a:cubicBezTo>
                  <a:pt x="175" y="176"/>
                  <a:pt x="175" y="176"/>
                  <a:pt x="175" y="177"/>
                </a:cubicBezTo>
                <a:cubicBezTo>
                  <a:pt x="175" y="177"/>
                  <a:pt x="175" y="177"/>
                  <a:pt x="174" y="177"/>
                </a:cubicBezTo>
                <a:cubicBezTo>
                  <a:pt x="174" y="177"/>
                  <a:pt x="174" y="177"/>
                  <a:pt x="174" y="177"/>
                </a:cubicBezTo>
                <a:cubicBezTo>
                  <a:pt x="175" y="177"/>
                  <a:pt x="175" y="177"/>
                  <a:pt x="175" y="177"/>
                </a:cubicBezTo>
                <a:close/>
                <a:moveTo>
                  <a:pt x="175" y="178"/>
                </a:moveTo>
                <a:cubicBezTo>
                  <a:pt x="175" y="177"/>
                  <a:pt x="175" y="177"/>
                  <a:pt x="175" y="177"/>
                </a:cubicBezTo>
                <a:cubicBezTo>
                  <a:pt x="175" y="177"/>
                  <a:pt x="175" y="178"/>
                  <a:pt x="175" y="178"/>
                </a:cubicBezTo>
                <a:close/>
                <a:moveTo>
                  <a:pt x="176" y="176"/>
                </a:moveTo>
                <a:cubicBezTo>
                  <a:pt x="176" y="175"/>
                  <a:pt x="177" y="175"/>
                  <a:pt x="177" y="175"/>
                </a:cubicBezTo>
                <a:cubicBezTo>
                  <a:pt x="176" y="175"/>
                  <a:pt x="176" y="175"/>
                  <a:pt x="176" y="176"/>
                </a:cubicBezTo>
                <a:cubicBezTo>
                  <a:pt x="177" y="176"/>
                  <a:pt x="176" y="176"/>
                  <a:pt x="176" y="176"/>
                </a:cubicBezTo>
                <a:cubicBezTo>
                  <a:pt x="176" y="176"/>
                  <a:pt x="177" y="176"/>
                  <a:pt x="177" y="176"/>
                </a:cubicBezTo>
                <a:cubicBezTo>
                  <a:pt x="177" y="176"/>
                  <a:pt x="177" y="176"/>
                  <a:pt x="177" y="177"/>
                </a:cubicBezTo>
                <a:cubicBezTo>
                  <a:pt x="177" y="177"/>
                  <a:pt x="177" y="177"/>
                  <a:pt x="177" y="177"/>
                </a:cubicBezTo>
                <a:cubicBezTo>
                  <a:pt x="177" y="177"/>
                  <a:pt x="177" y="177"/>
                  <a:pt x="176" y="177"/>
                </a:cubicBezTo>
                <a:cubicBezTo>
                  <a:pt x="176" y="177"/>
                  <a:pt x="177" y="177"/>
                  <a:pt x="177" y="178"/>
                </a:cubicBezTo>
                <a:cubicBezTo>
                  <a:pt x="177" y="178"/>
                  <a:pt x="176" y="178"/>
                  <a:pt x="176" y="178"/>
                </a:cubicBezTo>
                <a:cubicBezTo>
                  <a:pt x="176" y="178"/>
                  <a:pt x="176" y="177"/>
                  <a:pt x="176" y="177"/>
                </a:cubicBezTo>
                <a:cubicBezTo>
                  <a:pt x="176" y="178"/>
                  <a:pt x="175" y="178"/>
                  <a:pt x="175" y="178"/>
                </a:cubicBezTo>
                <a:cubicBezTo>
                  <a:pt x="175" y="178"/>
                  <a:pt x="175" y="178"/>
                  <a:pt x="175" y="178"/>
                </a:cubicBezTo>
                <a:cubicBezTo>
                  <a:pt x="176" y="178"/>
                  <a:pt x="176" y="178"/>
                  <a:pt x="176" y="178"/>
                </a:cubicBezTo>
                <a:cubicBezTo>
                  <a:pt x="176" y="178"/>
                  <a:pt x="176" y="178"/>
                  <a:pt x="176" y="178"/>
                </a:cubicBezTo>
                <a:cubicBezTo>
                  <a:pt x="176" y="178"/>
                  <a:pt x="177" y="178"/>
                  <a:pt x="177" y="178"/>
                </a:cubicBezTo>
                <a:cubicBezTo>
                  <a:pt x="177" y="178"/>
                  <a:pt x="177" y="178"/>
                  <a:pt x="177" y="179"/>
                </a:cubicBezTo>
                <a:cubicBezTo>
                  <a:pt x="177" y="179"/>
                  <a:pt x="177" y="179"/>
                  <a:pt x="177" y="179"/>
                </a:cubicBezTo>
                <a:cubicBezTo>
                  <a:pt x="176" y="179"/>
                  <a:pt x="177" y="179"/>
                  <a:pt x="177" y="179"/>
                </a:cubicBezTo>
                <a:cubicBezTo>
                  <a:pt x="177" y="178"/>
                  <a:pt x="177" y="178"/>
                  <a:pt x="177" y="177"/>
                </a:cubicBezTo>
                <a:cubicBezTo>
                  <a:pt x="177" y="177"/>
                  <a:pt x="177" y="177"/>
                  <a:pt x="177" y="177"/>
                </a:cubicBezTo>
                <a:cubicBezTo>
                  <a:pt x="177" y="177"/>
                  <a:pt x="177" y="177"/>
                  <a:pt x="177" y="177"/>
                </a:cubicBezTo>
                <a:cubicBezTo>
                  <a:pt x="177" y="177"/>
                  <a:pt x="177" y="177"/>
                  <a:pt x="177" y="177"/>
                </a:cubicBezTo>
                <a:cubicBezTo>
                  <a:pt x="177" y="177"/>
                  <a:pt x="177" y="176"/>
                  <a:pt x="177" y="176"/>
                </a:cubicBezTo>
                <a:cubicBezTo>
                  <a:pt x="177" y="176"/>
                  <a:pt x="178" y="176"/>
                  <a:pt x="178" y="176"/>
                </a:cubicBezTo>
                <a:cubicBezTo>
                  <a:pt x="177" y="175"/>
                  <a:pt x="177" y="175"/>
                  <a:pt x="176" y="176"/>
                </a:cubicBezTo>
                <a:close/>
                <a:moveTo>
                  <a:pt x="178" y="172"/>
                </a:moveTo>
                <a:cubicBezTo>
                  <a:pt x="178" y="172"/>
                  <a:pt x="178" y="171"/>
                  <a:pt x="178" y="171"/>
                </a:cubicBezTo>
                <a:cubicBezTo>
                  <a:pt x="178" y="172"/>
                  <a:pt x="177" y="172"/>
                  <a:pt x="177" y="172"/>
                </a:cubicBezTo>
                <a:cubicBezTo>
                  <a:pt x="178" y="172"/>
                  <a:pt x="178" y="172"/>
                  <a:pt x="178" y="172"/>
                </a:cubicBezTo>
                <a:close/>
                <a:moveTo>
                  <a:pt x="178" y="172"/>
                </a:moveTo>
                <a:cubicBezTo>
                  <a:pt x="179" y="172"/>
                  <a:pt x="179" y="171"/>
                  <a:pt x="179" y="172"/>
                </a:cubicBezTo>
                <a:cubicBezTo>
                  <a:pt x="179" y="171"/>
                  <a:pt x="179" y="171"/>
                  <a:pt x="179" y="171"/>
                </a:cubicBezTo>
                <a:cubicBezTo>
                  <a:pt x="179" y="171"/>
                  <a:pt x="179" y="171"/>
                  <a:pt x="179" y="171"/>
                </a:cubicBezTo>
                <a:cubicBezTo>
                  <a:pt x="179" y="171"/>
                  <a:pt x="179" y="171"/>
                  <a:pt x="179" y="171"/>
                </a:cubicBezTo>
                <a:cubicBezTo>
                  <a:pt x="179" y="171"/>
                  <a:pt x="179" y="170"/>
                  <a:pt x="179" y="171"/>
                </a:cubicBezTo>
                <a:cubicBezTo>
                  <a:pt x="179" y="171"/>
                  <a:pt x="179" y="171"/>
                  <a:pt x="179" y="171"/>
                </a:cubicBezTo>
                <a:cubicBezTo>
                  <a:pt x="179" y="171"/>
                  <a:pt x="179" y="171"/>
                  <a:pt x="180" y="171"/>
                </a:cubicBezTo>
                <a:cubicBezTo>
                  <a:pt x="180" y="170"/>
                  <a:pt x="180" y="170"/>
                  <a:pt x="180" y="170"/>
                </a:cubicBezTo>
                <a:cubicBezTo>
                  <a:pt x="180" y="170"/>
                  <a:pt x="180" y="170"/>
                  <a:pt x="179" y="170"/>
                </a:cubicBezTo>
                <a:cubicBezTo>
                  <a:pt x="179" y="170"/>
                  <a:pt x="180" y="170"/>
                  <a:pt x="179" y="169"/>
                </a:cubicBezTo>
                <a:cubicBezTo>
                  <a:pt x="179" y="169"/>
                  <a:pt x="179" y="170"/>
                  <a:pt x="179" y="170"/>
                </a:cubicBezTo>
                <a:cubicBezTo>
                  <a:pt x="179" y="169"/>
                  <a:pt x="179" y="169"/>
                  <a:pt x="180" y="169"/>
                </a:cubicBezTo>
                <a:cubicBezTo>
                  <a:pt x="180" y="169"/>
                  <a:pt x="180" y="169"/>
                  <a:pt x="179" y="168"/>
                </a:cubicBezTo>
                <a:cubicBezTo>
                  <a:pt x="180" y="169"/>
                  <a:pt x="179" y="169"/>
                  <a:pt x="179" y="168"/>
                </a:cubicBezTo>
                <a:cubicBezTo>
                  <a:pt x="179" y="169"/>
                  <a:pt x="179" y="169"/>
                  <a:pt x="179" y="169"/>
                </a:cubicBezTo>
                <a:cubicBezTo>
                  <a:pt x="179" y="169"/>
                  <a:pt x="179" y="169"/>
                  <a:pt x="179" y="169"/>
                </a:cubicBezTo>
                <a:cubicBezTo>
                  <a:pt x="179" y="169"/>
                  <a:pt x="178" y="169"/>
                  <a:pt x="178" y="169"/>
                </a:cubicBezTo>
                <a:cubicBezTo>
                  <a:pt x="178" y="170"/>
                  <a:pt x="179" y="170"/>
                  <a:pt x="179" y="170"/>
                </a:cubicBezTo>
                <a:cubicBezTo>
                  <a:pt x="179" y="170"/>
                  <a:pt x="179" y="170"/>
                  <a:pt x="179" y="170"/>
                </a:cubicBezTo>
                <a:cubicBezTo>
                  <a:pt x="179" y="170"/>
                  <a:pt x="179" y="170"/>
                  <a:pt x="179" y="170"/>
                </a:cubicBezTo>
                <a:cubicBezTo>
                  <a:pt x="179" y="170"/>
                  <a:pt x="178" y="170"/>
                  <a:pt x="178" y="171"/>
                </a:cubicBezTo>
                <a:cubicBezTo>
                  <a:pt x="178" y="170"/>
                  <a:pt x="178" y="171"/>
                  <a:pt x="178" y="170"/>
                </a:cubicBezTo>
                <a:cubicBezTo>
                  <a:pt x="178" y="170"/>
                  <a:pt x="178" y="170"/>
                  <a:pt x="178" y="170"/>
                </a:cubicBezTo>
                <a:cubicBezTo>
                  <a:pt x="178" y="170"/>
                  <a:pt x="178" y="170"/>
                  <a:pt x="178" y="170"/>
                </a:cubicBezTo>
                <a:cubicBezTo>
                  <a:pt x="178" y="170"/>
                  <a:pt x="178" y="170"/>
                  <a:pt x="178" y="170"/>
                </a:cubicBezTo>
                <a:cubicBezTo>
                  <a:pt x="177" y="170"/>
                  <a:pt x="178" y="171"/>
                  <a:pt x="178" y="171"/>
                </a:cubicBezTo>
                <a:cubicBezTo>
                  <a:pt x="178" y="171"/>
                  <a:pt x="178" y="171"/>
                  <a:pt x="178" y="171"/>
                </a:cubicBezTo>
                <a:cubicBezTo>
                  <a:pt x="178" y="171"/>
                  <a:pt x="179" y="171"/>
                  <a:pt x="178" y="172"/>
                </a:cubicBezTo>
                <a:close/>
                <a:moveTo>
                  <a:pt x="179" y="172"/>
                </a:moveTo>
                <a:cubicBezTo>
                  <a:pt x="179" y="172"/>
                  <a:pt x="179" y="172"/>
                  <a:pt x="179" y="172"/>
                </a:cubicBezTo>
                <a:cubicBezTo>
                  <a:pt x="179" y="172"/>
                  <a:pt x="179" y="172"/>
                  <a:pt x="179" y="172"/>
                </a:cubicBezTo>
                <a:cubicBezTo>
                  <a:pt x="179" y="172"/>
                  <a:pt x="178" y="172"/>
                  <a:pt x="178" y="173"/>
                </a:cubicBezTo>
                <a:cubicBezTo>
                  <a:pt x="179" y="173"/>
                  <a:pt x="179" y="173"/>
                  <a:pt x="179" y="173"/>
                </a:cubicBezTo>
                <a:cubicBezTo>
                  <a:pt x="179" y="173"/>
                  <a:pt x="179" y="173"/>
                  <a:pt x="179" y="172"/>
                </a:cubicBezTo>
                <a:close/>
                <a:moveTo>
                  <a:pt x="181" y="173"/>
                </a:moveTo>
                <a:cubicBezTo>
                  <a:pt x="181" y="172"/>
                  <a:pt x="180" y="172"/>
                  <a:pt x="180" y="172"/>
                </a:cubicBezTo>
                <a:cubicBezTo>
                  <a:pt x="180" y="172"/>
                  <a:pt x="180" y="172"/>
                  <a:pt x="180" y="172"/>
                </a:cubicBezTo>
                <a:cubicBezTo>
                  <a:pt x="180" y="172"/>
                  <a:pt x="180" y="172"/>
                  <a:pt x="180" y="171"/>
                </a:cubicBezTo>
                <a:cubicBezTo>
                  <a:pt x="179" y="171"/>
                  <a:pt x="179" y="171"/>
                  <a:pt x="179" y="172"/>
                </a:cubicBezTo>
                <a:cubicBezTo>
                  <a:pt x="179" y="172"/>
                  <a:pt x="179" y="172"/>
                  <a:pt x="180" y="172"/>
                </a:cubicBezTo>
                <a:cubicBezTo>
                  <a:pt x="180" y="172"/>
                  <a:pt x="179" y="172"/>
                  <a:pt x="180" y="172"/>
                </a:cubicBezTo>
                <a:cubicBezTo>
                  <a:pt x="180" y="172"/>
                  <a:pt x="180" y="172"/>
                  <a:pt x="180" y="173"/>
                </a:cubicBezTo>
                <a:cubicBezTo>
                  <a:pt x="180" y="173"/>
                  <a:pt x="180" y="173"/>
                  <a:pt x="180" y="173"/>
                </a:cubicBezTo>
                <a:cubicBezTo>
                  <a:pt x="180" y="173"/>
                  <a:pt x="179" y="173"/>
                  <a:pt x="179" y="173"/>
                </a:cubicBezTo>
                <a:cubicBezTo>
                  <a:pt x="179" y="173"/>
                  <a:pt x="179" y="173"/>
                  <a:pt x="179" y="173"/>
                </a:cubicBezTo>
                <a:cubicBezTo>
                  <a:pt x="179" y="173"/>
                  <a:pt x="180" y="173"/>
                  <a:pt x="180" y="174"/>
                </a:cubicBezTo>
                <a:cubicBezTo>
                  <a:pt x="180" y="174"/>
                  <a:pt x="180" y="174"/>
                  <a:pt x="180" y="174"/>
                </a:cubicBezTo>
                <a:cubicBezTo>
                  <a:pt x="180" y="173"/>
                  <a:pt x="180" y="173"/>
                  <a:pt x="181" y="173"/>
                </a:cubicBezTo>
                <a:close/>
                <a:moveTo>
                  <a:pt x="180" y="176"/>
                </a:moveTo>
                <a:cubicBezTo>
                  <a:pt x="180" y="176"/>
                  <a:pt x="181" y="175"/>
                  <a:pt x="180" y="175"/>
                </a:cubicBezTo>
                <a:cubicBezTo>
                  <a:pt x="180" y="175"/>
                  <a:pt x="180" y="176"/>
                  <a:pt x="180" y="176"/>
                </a:cubicBezTo>
                <a:cubicBezTo>
                  <a:pt x="180" y="176"/>
                  <a:pt x="180" y="176"/>
                  <a:pt x="180" y="176"/>
                </a:cubicBezTo>
                <a:close/>
                <a:moveTo>
                  <a:pt x="182" y="175"/>
                </a:moveTo>
                <a:cubicBezTo>
                  <a:pt x="182" y="175"/>
                  <a:pt x="181" y="175"/>
                  <a:pt x="181" y="174"/>
                </a:cubicBezTo>
                <a:cubicBezTo>
                  <a:pt x="182" y="175"/>
                  <a:pt x="182" y="174"/>
                  <a:pt x="182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1" y="175"/>
                  <a:pt x="182" y="175"/>
                  <a:pt x="181" y="175"/>
                </a:cubicBezTo>
                <a:cubicBezTo>
                  <a:pt x="181" y="175"/>
                  <a:pt x="181" y="174"/>
                  <a:pt x="181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1" y="174"/>
                  <a:pt x="181" y="174"/>
                  <a:pt x="182" y="174"/>
                </a:cubicBezTo>
                <a:cubicBezTo>
                  <a:pt x="182" y="173"/>
                  <a:pt x="181" y="173"/>
                  <a:pt x="181" y="173"/>
                </a:cubicBezTo>
                <a:cubicBezTo>
                  <a:pt x="180" y="173"/>
                  <a:pt x="181" y="175"/>
                  <a:pt x="180" y="175"/>
                </a:cubicBezTo>
                <a:cubicBezTo>
                  <a:pt x="181" y="175"/>
                  <a:pt x="181" y="175"/>
                  <a:pt x="181" y="175"/>
                </a:cubicBezTo>
                <a:cubicBezTo>
                  <a:pt x="181" y="175"/>
                  <a:pt x="181" y="175"/>
                  <a:pt x="181" y="176"/>
                </a:cubicBezTo>
                <a:cubicBezTo>
                  <a:pt x="181" y="176"/>
                  <a:pt x="181" y="175"/>
                  <a:pt x="181" y="176"/>
                </a:cubicBezTo>
                <a:cubicBezTo>
                  <a:pt x="181" y="175"/>
                  <a:pt x="181" y="175"/>
                  <a:pt x="181" y="175"/>
                </a:cubicBezTo>
                <a:cubicBezTo>
                  <a:pt x="181" y="175"/>
                  <a:pt x="182" y="175"/>
                  <a:pt x="182" y="175"/>
                </a:cubicBezTo>
                <a:close/>
                <a:moveTo>
                  <a:pt x="182" y="173"/>
                </a:moveTo>
                <a:cubicBezTo>
                  <a:pt x="182" y="173"/>
                  <a:pt x="182" y="173"/>
                  <a:pt x="182" y="173"/>
                </a:cubicBezTo>
                <a:cubicBezTo>
                  <a:pt x="182" y="173"/>
                  <a:pt x="182" y="173"/>
                  <a:pt x="182" y="173"/>
                </a:cubicBezTo>
                <a:cubicBezTo>
                  <a:pt x="182" y="173"/>
                  <a:pt x="182" y="173"/>
                  <a:pt x="182" y="173"/>
                </a:cubicBezTo>
                <a:close/>
                <a:moveTo>
                  <a:pt x="182" y="168"/>
                </a:moveTo>
                <a:cubicBezTo>
                  <a:pt x="182" y="169"/>
                  <a:pt x="181" y="169"/>
                  <a:pt x="182" y="169"/>
                </a:cubicBezTo>
                <a:cubicBezTo>
                  <a:pt x="182" y="169"/>
                  <a:pt x="182" y="169"/>
                  <a:pt x="182" y="169"/>
                </a:cubicBezTo>
                <a:cubicBezTo>
                  <a:pt x="182" y="169"/>
                  <a:pt x="182" y="168"/>
                  <a:pt x="182" y="168"/>
                </a:cubicBezTo>
                <a:close/>
                <a:moveTo>
                  <a:pt x="182" y="168"/>
                </a:moveTo>
                <a:cubicBezTo>
                  <a:pt x="182" y="167"/>
                  <a:pt x="182" y="167"/>
                  <a:pt x="182" y="167"/>
                </a:cubicBezTo>
                <a:cubicBezTo>
                  <a:pt x="182" y="167"/>
                  <a:pt x="182" y="167"/>
                  <a:pt x="182" y="167"/>
                </a:cubicBezTo>
                <a:cubicBezTo>
                  <a:pt x="182" y="167"/>
                  <a:pt x="182" y="167"/>
                  <a:pt x="182" y="167"/>
                </a:cubicBezTo>
                <a:cubicBezTo>
                  <a:pt x="182" y="167"/>
                  <a:pt x="181" y="167"/>
                  <a:pt x="181" y="167"/>
                </a:cubicBezTo>
                <a:cubicBezTo>
                  <a:pt x="181" y="167"/>
                  <a:pt x="182" y="167"/>
                  <a:pt x="182" y="168"/>
                </a:cubicBezTo>
                <a:cubicBezTo>
                  <a:pt x="182" y="167"/>
                  <a:pt x="182" y="168"/>
                  <a:pt x="182" y="168"/>
                </a:cubicBezTo>
                <a:close/>
                <a:moveTo>
                  <a:pt x="182" y="172"/>
                </a:moveTo>
                <a:cubicBezTo>
                  <a:pt x="182" y="172"/>
                  <a:pt x="183" y="171"/>
                  <a:pt x="182" y="171"/>
                </a:cubicBezTo>
                <a:cubicBezTo>
                  <a:pt x="182" y="172"/>
                  <a:pt x="182" y="172"/>
                  <a:pt x="182" y="172"/>
                </a:cubicBezTo>
                <a:close/>
                <a:moveTo>
                  <a:pt x="182" y="172"/>
                </a:moveTo>
                <a:cubicBezTo>
                  <a:pt x="183" y="172"/>
                  <a:pt x="182" y="172"/>
                  <a:pt x="182" y="173"/>
                </a:cubicBezTo>
                <a:cubicBezTo>
                  <a:pt x="183" y="173"/>
                  <a:pt x="183" y="172"/>
                  <a:pt x="182" y="172"/>
                </a:cubicBezTo>
                <a:close/>
                <a:moveTo>
                  <a:pt x="183" y="171"/>
                </a:moveTo>
                <a:cubicBezTo>
                  <a:pt x="183" y="171"/>
                  <a:pt x="183" y="171"/>
                  <a:pt x="183" y="171"/>
                </a:cubicBezTo>
                <a:cubicBezTo>
                  <a:pt x="183" y="171"/>
                  <a:pt x="183" y="170"/>
                  <a:pt x="182" y="170"/>
                </a:cubicBezTo>
                <a:cubicBezTo>
                  <a:pt x="182" y="171"/>
                  <a:pt x="182" y="171"/>
                  <a:pt x="182" y="171"/>
                </a:cubicBezTo>
                <a:cubicBezTo>
                  <a:pt x="182" y="171"/>
                  <a:pt x="183" y="171"/>
                  <a:pt x="183" y="171"/>
                </a:cubicBezTo>
                <a:close/>
                <a:moveTo>
                  <a:pt x="183" y="172"/>
                </a:moveTo>
                <a:cubicBezTo>
                  <a:pt x="183" y="172"/>
                  <a:pt x="183" y="171"/>
                  <a:pt x="183" y="171"/>
                </a:cubicBezTo>
                <a:cubicBezTo>
                  <a:pt x="183" y="172"/>
                  <a:pt x="183" y="172"/>
                  <a:pt x="183" y="172"/>
                </a:cubicBezTo>
                <a:close/>
                <a:moveTo>
                  <a:pt x="183" y="172"/>
                </a:moveTo>
                <a:cubicBezTo>
                  <a:pt x="183" y="172"/>
                  <a:pt x="183" y="172"/>
                  <a:pt x="183" y="172"/>
                </a:cubicBezTo>
                <a:cubicBezTo>
                  <a:pt x="183" y="171"/>
                  <a:pt x="184" y="171"/>
                  <a:pt x="183" y="171"/>
                </a:cubicBezTo>
                <a:cubicBezTo>
                  <a:pt x="183" y="171"/>
                  <a:pt x="183" y="172"/>
                  <a:pt x="183" y="172"/>
                </a:cubicBezTo>
                <a:close/>
                <a:moveTo>
                  <a:pt x="184" y="174"/>
                </a:moveTo>
                <a:cubicBezTo>
                  <a:pt x="183" y="174"/>
                  <a:pt x="183" y="174"/>
                  <a:pt x="183" y="174"/>
                </a:cubicBezTo>
                <a:cubicBezTo>
                  <a:pt x="183" y="174"/>
                  <a:pt x="184" y="174"/>
                  <a:pt x="184" y="174"/>
                </a:cubicBezTo>
                <a:close/>
                <a:moveTo>
                  <a:pt x="184" y="172"/>
                </a:moveTo>
                <a:cubicBezTo>
                  <a:pt x="183" y="172"/>
                  <a:pt x="184" y="172"/>
                  <a:pt x="183" y="172"/>
                </a:cubicBezTo>
                <a:cubicBezTo>
                  <a:pt x="183" y="172"/>
                  <a:pt x="184" y="172"/>
                  <a:pt x="184" y="173"/>
                </a:cubicBezTo>
                <a:cubicBezTo>
                  <a:pt x="184" y="172"/>
                  <a:pt x="184" y="172"/>
                  <a:pt x="184" y="172"/>
                </a:cubicBezTo>
                <a:close/>
                <a:moveTo>
                  <a:pt x="184" y="172"/>
                </a:moveTo>
                <a:cubicBezTo>
                  <a:pt x="184" y="172"/>
                  <a:pt x="184" y="172"/>
                  <a:pt x="184" y="171"/>
                </a:cubicBezTo>
                <a:cubicBezTo>
                  <a:pt x="184" y="171"/>
                  <a:pt x="184" y="171"/>
                  <a:pt x="184" y="171"/>
                </a:cubicBezTo>
                <a:cubicBezTo>
                  <a:pt x="184" y="171"/>
                  <a:pt x="184" y="172"/>
                  <a:pt x="184" y="172"/>
                </a:cubicBezTo>
                <a:cubicBezTo>
                  <a:pt x="184" y="172"/>
                  <a:pt x="184" y="172"/>
                  <a:pt x="184" y="172"/>
                </a:cubicBezTo>
                <a:close/>
                <a:moveTo>
                  <a:pt x="184" y="173"/>
                </a:moveTo>
                <a:cubicBezTo>
                  <a:pt x="184" y="173"/>
                  <a:pt x="184" y="173"/>
                  <a:pt x="184" y="173"/>
                </a:cubicBezTo>
                <a:cubicBezTo>
                  <a:pt x="184" y="173"/>
                  <a:pt x="185" y="173"/>
                  <a:pt x="184" y="173"/>
                </a:cubicBezTo>
                <a:close/>
                <a:moveTo>
                  <a:pt x="186" y="170"/>
                </a:moveTo>
                <a:cubicBezTo>
                  <a:pt x="185" y="171"/>
                  <a:pt x="186" y="169"/>
                  <a:pt x="185" y="170"/>
                </a:cubicBezTo>
                <a:cubicBezTo>
                  <a:pt x="185" y="170"/>
                  <a:pt x="185" y="170"/>
                  <a:pt x="185" y="171"/>
                </a:cubicBezTo>
                <a:cubicBezTo>
                  <a:pt x="185" y="171"/>
                  <a:pt x="185" y="171"/>
                  <a:pt x="185" y="171"/>
                </a:cubicBezTo>
                <a:cubicBezTo>
                  <a:pt x="185" y="171"/>
                  <a:pt x="185" y="171"/>
                  <a:pt x="185" y="171"/>
                </a:cubicBezTo>
                <a:cubicBezTo>
                  <a:pt x="185" y="171"/>
                  <a:pt x="186" y="171"/>
                  <a:pt x="186" y="170"/>
                </a:cubicBezTo>
                <a:close/>
                <a:moveTo>
                  <a:pt x="186" y="148"/>
                </a:moveTo>
                <a:cubicBezTo>
                  <a:pt x="186" y="149"/>
                  <a:pt x="185" y="149"/>
                  <a:pt x="185" y="149"/>
                </a:cubicBezTo>
                <a:cubicBezTo>
                  <a:pt x="185" y="149"/>
                  <a:pt x="185" y="149"/>
                  <a:pt x="186" y="149"/>
                </a:cubicBezTo>
                <a:cubicBezTo>
                  <a:pt x="186" y="149"/>
                  <a:pt x="186" y="149"/>
                  <a:pt x="186" y="149"/>
                </a:cubicBezTo>
                <a:cubicBezTo>
                  <a:pt x="186" y="149"/>
                  <a:pt x="186" y="148"/>
                  <a:pt x="186" y="148"/>
                </a:cubicBezTo>
                <a:close/>
                <a:moveTo>
                  <a:pt x="211" y="179"/>
                </a:moveTo>
                <a:cubicBezTo>
                  <a:pt x="211" y="179"/>
                  <a:pt x="211" y="179"/>
                  <a:pt x="211" y="178"/>
                </a:cubicBezTo>
                <a:cubicBezTo>
                  <a:pt x="210" y="178"/>
                  <a:pt x="210" y="178"/>
                  <a:pt x="210" y="178"/>
                </a:cubicBezTo>
                <a:cubicBezTo>
                  <a:pt x="210" y="178"/>
                  <a:pt x="210" y="178"/>
                  <a:pt x="210" y="178"/>
                </a:cubicBezTo>
                <a:cubicBezTo>
                  <a:pt x="210" y="178"/>
                  <a:pt x="210" y="178"/>
                  <a:pt x="210" y="178"/>
                </a:cubicBezTo>
                <a:cubicBezTo>
                  <a:pt x="210" y="178"/>
                  <a:pt x="209" y="177"/>
                  <a:pt x="209" y="178"/>
                </a:cubicBezTo>
                <a:cubicBezTo>
                  <a:pt x="209" y="178"/>
                  <a:pt x="209" y="178"/>
                  <a:pt x="209" y="178"/>
                </a:cubicBezTo>
                <a:cubicBezTo>
                  <a:pt x="209" y="178"/>
                  <a:pt x="210" y="178"/>
                  <a:pt x="210" y="178"/>
                </a:cubicBezTo>
                <a:cubicBezTo>
                  <a:pt x="210" y="178"/>
                  <a:pt x="210" y="178"/>
                  <a:pt x="210" y="178"/>
                </a:cubicBezTo>
                <a:cubicBezTo>
                  <a:pt x="209" y="178"/>
                  <a:pt x="209" y="178"/>
                  <a:pt x="209" y="179"/>
                </a:cubicBezTo>
                <a:cubicBezTo>
                  <a:pt x="210" y="178"/>
                  <a:pt x="210" y="179"/>
                  <a:pt x="210" y="178"/>
                </a:cubicBezTo>
                <a:cubicBezTo>
                  <a:pt x="210" y="178"/>
                  <a:pt x="210" y="179"/>
                  <a:pt x="210" y="179"/>
                </a:cubicBezTo>
                <a:cubicBezTo>
                  <a:pt x="210" y="179"/>
                  <a:pt x="210" y="179"/>
                  <a:pt x="210" y="179"/>
                </a:cubicBezTo>
                <a:cubicBezTo>
                  <a:pt x="210" y="179"/>
                  <a:pt x="210" y="180"/>
                  <a:pt x="211" y="180"/>
                </a:cubicBezTo>
                <a:cubicBezTo>
                  <a:pt x="211" y="180"/>
                  <a:pt x="211" y="179"/>
                  <a:pt x="211" y="179"/>
                </a:cubicBezTo>
                <a:close/>
                <a:moveTo>
                  <a:pt x="209" y="179"/>
                </a:moveTo>
                <a:cubicBezTo>
                  <a:pt x="209" y="179"/>
                  <a:pt x="209" y="179"/>
                  <a:pt x="209" y="179"/>
                </a:cubicBezTo>
                <a:cubicBezTo>
                  <a:pt x="209" y="179"/>
                  <a:pt x="209" y="179"/>
                  <a:pt x="209" y="180"/>
                </a:cubicBezTo>
                <a:cubicBezTo>
                  <a:pt x="209" y="180"/>
                  <a:pt x="208" y="180"/>
                  <a:pt x="208" y="179"/>
                </a:cubicBezTo>
                <a:cubicBezTo>
                  <a:pt x="208" y="180"/>
                  <a:pt x="208" y="180"/>
                  <a:pt x="208" y="180"/>
                </a:cubicBezTo>
                <a:cubicBezTo>
                  <a:pt x="208" y="180"/>
                  <a:pt x="208" y="180"/>
                  <a:pt x="209" y="181"/>
                </a:cubicBezTo>
                <a:cubicBezTo>
                  <a:pt x="208" y="181"/>
                  <a:pt x="208" y="181"/>
                  <a:pt x="208" y="181"/>
                </a:cubicBezTo>
                <a:cubicBezTo>
                  <a:pt x="208" y="181"/>
                  <a:pt x="208" y="181"/>
                  <a:pt x="208" y="181"/>
                </a:cubicBezTo>
                <a:cubicBezTo>
                  <a:pt x="208" y="182"/>
                  <a:pt x="208" y="181"/>
                  <a:pt x="208" y="181"/>
                </a:cubicBezTo>
                <a:cubicBezTo>
                  <a:pt x="208" y="181"/>
                  <a:pt x="208" y="182"/>
                  <a:pt x="208" y="182"/>
                </a:cubicBezTo>
                <a:cubicBezTo>
                  <a:pt x="208" y="182"/>
                  <a:pt x="208" y="182"/>
                  <a:pt x="209" y="182"/>
                </a:cubicBezTo>
                <a:cubicBezTo>
                  <a:pt x="209" y="182"/>
                  <a:pt x="208" y="181"/>
                  <a:pt x="209" y="181"/>
                </a:cubicBezTo>
                <a:cubicBezTo>
                  <a:pt x="209" y="181"/>
                  <a:pt x="209" y="181"/>
                  <a:pt x="209" y="181"/>
                </a:cubicBezTo>
                <a:cubicBezTo>
                  <a:pt x="209" y="181"/>
                  <a:pt x="209" y="181"/>
                  <a:pt x="209" y="181"/>
                </a:cubicBezTo>
                <a:cubicBezTo>
                  <a:pt x="209" y="181"/>
                  <a:pt x="209" y="181"/>
                  <a:pt x="209" y="181"/>
                </a:cubicBezTo>
                <a:cubicBezTo>
                  <a:pt x="209" y="180"/>
                  <a:pt x="209" y="180"/>
                  <a:pt x="209" y="179"/>
                </a:cubicBezTo>
                <a:cubicBezTo>
                  <a:pt x="209" y="179"/>
                  <a:pt x="209" y="179"/>
                  <a:pt x="209" y="179"/>
                </a:cubicBezTo>
                <a:cubicBezTo>
                  <a:pt x="209" y="179"/>
                  <a:pt x="210" y="179"/>
                  <a:pt x="209" y="179"/>
                </a:cubicBezTo>
                <a:close/>
                <a:moveTo>
                  <a:pt x="208" y="182"/>
                </a:moveTo>
                <a:cubicBezTo>
                  <a:pt x="208" y="183"/>
                  <a:pt x="209" y="183"/>
                  <a:pt x="209" y="183"/>
                </a:cubicBezTo>
                <a:cubicBezTo>
                  <a:pt x="208" y="183"/>
                  <a:pt x="209" y="182"/>
                  <a:pt x="208" y="182"/>
                </a:cubicBezTo>
                <a:close/>
                <a:moveTo>
                  <a:pt x="208" y="180"/>
                </a:moveTo>
                <a:cubicBezTo>
                  <a:pt x="208" y="180"/>
                  <a:pt x="208" y="180"/>
                  <a:pt x="208" y="180"/>
                </a:cubicBezTo>
                <a:cubicBezTo>
                  <a:pt x="208" y="180"/>
                  <a:pt x="207" y="180"/>
                  <a:pt x="208" y="180"/>
                </a:cubicBezTo>
                <a:cubicBezTo>
                  <a:pt x="208" y="180"/>
                  <a:pt x="207" y="180"/>
                  <a:pt x="208" y="180"/>
                </a:cubicBezTo>
                <a:close/>
                <a:moveTo>
                  <a:pt x="207" y="178"/>
                </a:moveTo>
                <a:cubicBezTo>
                  <a:pt x="207" y="177"/>
                  <a:pt x="207" y="177"/>
                  <a:pt x="207" y="178"/>
                </a:cubicBezTo>
                <a:cubicBezTo>
                  <a:pt x="207" y="178"/>
                  <a:pt x="207" y="178"/>
                  <a:pt x="207" y="178"/>
                </a:cubicBezTo>
                <a:cubicBezTo>
                  <a:pt x="207" y="178"/>
                  <a:pt x="207" y="178"/>
                  <a:pt x="207" y="178"/>
                </a:cubicBezTo>
                <a:cubicBezTo>
                  <a:pt x="207" y="178"/>
                  <a:pt x="207" y="178"/>
                  <a:pt x="207" y="178"/>
                </a:cubicBezTo>
                <a:close/>
                <a:moveTo>
                  <a:pt x="207" y="177"/>
                </a:moveTo>
                <a:cubicBezTo>
                  <a:pt x="207" y="177"/>
                  <a:pt x="207" y="177"/>
                  <a:pt x="207" y="177"/>
                </a:cubicBezTo>
                <a:cubicBezTo>
                  <a:pt x="207" y="177"/>
                  <a:pt x="207" y="177"/>
                  <a:pt x="207" y="177"/>
                </a:cubicBezTo>
                <a:cubicBezTo>
                  <a:pt x="207" y="177"/>
                  <a:pt x="207" y="177"/>
                  <a:pt x="207" y="177"/>
                </a:cubicBezTo>
                <a:cubicBezTo>
                  <a:pt x="207" y="177"/>
                  <a:pt x="207" y="177"/>
                  <a:pt x="207" y="177"/>
                </a:cubicBezTo>
                <a:cubicBezTo>
                  <a:pt x="207" y="177"/>
                  <a:pt x="207" y="177"/>
                  <a:pt x="207" y="177"/>
                </a:cubicBezTo>
                <a:close/>
                <a:moveTo>
                  <a:pt x="208" y="176"/>
                </a:moveTo>
                <a:cubicBezTo>
                  <a:pt x="208" y="176"/>
                  <a:pt x="208" y="176"/>
                  <a:pt x="208" y="176"/>
                </a:cubicBezTo>
                <a:cubicBezTo>
                  <a:pt x="208" y="175"/>
                  <a:pt x="208" y="175"/>
                  <a:pt x="208" y="175"/>
                </a:cubicBezTo>
                <a:cubicBezTo>
                  <a:pt x="208" y="175"/>
                  <a:pt x="207" y="175"/>
                  <a:pt x="207" y="175"/>
                </a:cubicBezTo>
                <a:cubicBezTo>
                  <a:pt x="207" y="175"/>
                  <a:pt x="207" y="175"/>
                  <a:pt x="207" y="175"/>
                </a:cubicBezTo>
                <a:cubicBezTo>
                  <a:pt x="207" y="175"/>
                  <a:pt x="207" y="174"/>
                  <a:pt x="207" y="174"/>
                </a:cubicBezTo>
                <a:cubicBezTo>
                  <a:pt x="207" y="174"/>
                  <a:pt x="207" y="175"/>
                  <a:pt x="207" y="175"/>
                </a:cubicBezTo>
                <a:cubicBezTo>
                  <a:pt x="207" y="175"/>
                  <a:pt x="207" y="175"/>
                  <a:pt x="207" y="175"/>
                </a:cubicBezTo>
                <a:cubicBezTo>
                  <a:pt x="207" y="175"/>
                  <a:pt x="207" y="175"/>
                  <a:pt x="206" y="175"/>
                </a:cubicBezTo>
                <a:cubicBezTo>
                  <a:pt x="206" y="175"/>
                  <a:pt x="206" y="175"/>
                  <a:pt x="206" y="176"/>
                </a:cubicBezTo>
                <a:cubicBezTo>
                  <a:pt x="207" y="176"/>
                  <a:pt x="207" y="176"/>
                  <a:pt x="207" y="176"/>
                </a:cubicBezTo>
                <a:cubicBezTo>
                  <a:pt x="207" y="176"/>
                  <a:pt x="207" y="176"/>
                  <a:pt x="207" y="176"/>
                </a:cubicBezTo>
                <a:cubicBezTo>
                  <a:pt x="207" y="176"/>
                  <a:pt x="207" y="176"/>
                  <a:pt x="207" y="175"/>
                </a:cubicBezTo>
                <a:cubicBezTo>
                  <a:pt x="207" y="175"/>
                  <a:pt x="207" y="175"/>
                  <a:pt x="207" y="175"/>
                </a:cubicBezTo>
                <a:cubicBezTo>
                  <a:pt x="207" y="176"/>
                  <a:pt x="208" y="176"/>
                  <a:pt x="208" y="176"/>
                </a:cubicBezTo>
                <a:close/>
                <a:moveTo>
                  <a:pt x="206" y="171"/>
                </a:moveTo>
                <a:cubicBezTo>
                  <a:pt x="206" y="172"/>
                  <a:pt x="206" y="171"/>
                  <a:pt x="206" y="172"/>
                </a:cubicBezTo>
                <a:cubicBezTo>
                  <a:pt x="206" y="172"/>
                  <a:pt x="207" y="172"/>
                  <a:pt x="207" y="172"/>
                </a:cubicBezTo>
                <a:cubicBezTo>
                  <a:pt x="207" y="171"/>
                  <a:pt x="206" y="171"/>
                  <a:pt x="206" y="171"/>
                </a:cubicBezTo>
                <a:cubicBezTo>
                  <a:pt x="206" y="171"/>
                  <a:pt x="206" y="171"/>
                  <a:pt x="205" y="170"/>
                </a:cubicBezTo>
                <a:cubicBezTo>
                  <a:pt x="205" y="170"/>
                  <a:pt x="205" y="171"/>
                  <a:pt x="205" y="171"/>
                </a:cubicBezTo>
                <a:cubicBezTo>
                  <a:pt x="206" y="171"/>
                  <a:pt x="205" y="171"/>
                  <a:pt x="206" y="171"/>
                </a:cubicBezTo>
                <a:cubicBezTo>
                  <a:pt x="206" y="171"/>
                  <a:pt x="206" y="171"/>
                  <a:pt x="206" y="172"/>
                </a:cubicBezTo>
                <a:cubicBezTo>
                  <a:pt x="206" y="172"/>
                  <a:pt x="206" y="171"/>
                  <a:pt x="206" y="171"/>
                </a:cubicBezTo>
                <a:close/>
                <a:moveTo>
                  <a:pt x="204" y="170"/>
                </a:moveTo>
                <a:cubicBezTo>
                  <a:pt x="204" y="171"/>
                  <a:pt x="205" y="171"/>
                  <a:pt x="205" y="171"/>
                </a:cubicBezTo>
                <a:cubicBezTo>
                  <a:pt x="205" y="171"/>
                  <a:pt x="205" y="170"/>
                  <a:pt x="205" y="170"/>
                </a:cubicBezTo>
                <a:cubicBezTo>
                  <a:pt x="205" y="170"/>
                  <a:pt x="205" y="170"/>
                  <a:pt x="206" y="170"/>
                </a:cubicBezTo>
                <a:cubicBezTo>
                  <a:pt x="206" y="170"/>
                  <a:pt x="206" y="170"/>
                  <a:pt x="206" y="170"/>
                </a:cubicBezTo>
                <a:cubicBezTo>
                  <a:pt x="205" y="170"/>
                  <a:pt x="205" y="170"/>
                  <a:pt x="205" y="169"/>
                </a:cubicBezTo>
                <a:cubicBezTo>
                  <a:pt x="206" y="169"/>
                  <a:pt x="205" y="169"/>
                  <a:pt x="205" y="169"/>
                </a:cubicBezTo>
                <a:cubicBezTo>
                  <a:pt x="205" y="169"/>
                  <a:pt x="205" y="169"/>
                  <a:pt x="206" y="169"/>
                </a:cubicBezTo>
                <a:cubicBezTo>
                  <a:pt x="206" y="169"/>
                  <a:pt x="206" y="169"/>
                  <a:pt x="206" y="169"/>
                </a:cubicBezTo>
                <a:cubicBezTo>
                  <a:pt x="206" y="168"/>
                  <a:pt x="206" y="168"/>
                  <a:pt x="206" y="167"/>
                </a:cubicBezTo>
                <a:cubicBezTo>
                  <a:pt x="206" y="167"/>
                  <a:pt x="206" y="167"/>
                  <a:pt x="206" y="167"/>
                </a:cubicBezTo>
                <a:cubicBezTo>
                  <a:pt x="207" y="167"/>
                  <a:pt x="207" y="167"/>
                  <a:pt x="207" y="167"/>
                </a:cubicBezTo>
                <a:cubicBezTo>
                  <a:pt x="207" y="168"/>
                  <a:pt x="206" y="168"/>
                  <a:pt x="206" y="168"/>
                </a:cubicBezTo>
                <a:cubicBezTo>
                  <a:pt x="206" y="169"/>
                  <a:pt x="207" y="168"/>
                  <a:pt x="207" y="168"/>
                </a:cubicBezTo>
                <a:cubicBezTo>
                  <a:pt x="207" y="168"/>
                  <a:pt x="207" y="169"/>
                  <a:pt x="207" y="169"/>
                </a:cubicBezTo>
                <a:cubicBezTo>
                  <a:pt x="207" y="169"/>
                  <a:pt x="207" y="169"/>
                  <a:pt x="206" y="169"/>
                </a:cubicBezTo>
                <a:cubicBezTo>
                  <a:pt x="207" y="169"/>
                  <a:pt x="207" y="169"/>
                  <a:pt x="207" y="169"/>
                </a:cubicBezTo>
                <a:cubicBezTo>
                  <a:pt x="207" y="169"/>
                  <a:pt x="207" y="169"/>
                  <a:pt x="207" y="168"/>
                </a:cubicBezTo>
                <a:cubicBezTo>
                  <a:pt x="207" y="168"/>
                  <a:pt x="207" y="168"/>
                  <a:pt x="207" y="168"/>
                </a:cubicBezTo>
                <a:cubicBezTo>
                  <a:pt x="207" y="168"/>
                  <a:pt x="207" y="167"/>
                  <a:pt x="207" y="167"/>
                </a:cubicBezTo>
                <a:cubicBezTo>
                  <a:pt x="207" y="167"/>
                  <a:pt x="207" y="167"/>
                  <a:pt x="207" y="167"/>
                </a:cubicBezTo>
                <a:cubicBezTo>
                  <a:pt x="207" y="167"/>
                  <a:pt x="206" y="167"/>
                  <a:pt x="206" y="167"/>
                </a:cubicBezTo>
                <a:cubicBezTo>
                  <a:pt x="206" y="167"/>
                  <a:pt x="206" y="167"/>
                  <a:pt x="206" y="168"/>
                </a:cubicBezTo>
                <a:cubicBezTo>
                  <a:pt x="206" y="168"/>
                  <a:pt x="206" y="167"/>
                  <a:pt x="206" y="168"/>
                </a:cubicBezTo>
                <a:cubicBezTo>
                  <a:pt x="206" y="168"/>
                  <a:pt x="206" y="168"/>
                  <a:pt x="205" y="168"/>
                </a:cubicBezTo>
                <a:cubicBezTo>
                  <a:pt x="205" y="168"/>
                  <a:pt x="206" y="168"/>
                  <a:pt x="206" y="169"/>
                </a:cubicBezTo>
                <a:cubicBezTo>
                  <a:pt x="205" y="168"/>
                  <a:pt x="205" y="169"/>
                  <a:pt x="205" y="168"/>
                </a:cubicBezTo>
                <a:cubicBezTo>
                  <a:pt x="205" y="168"/>
                  <a:pt x="205" y="167"/>
                  <a:pt x="205" y="167"/>
                </a:cubicBezTo>
                <a:cubicBezTo>
                  <a:pt x="206" y="167"/>
                  <a:pt x="206" y="167"/>
                  <a:pt x="206" y="167"/>
                </a:cubicBezTo>
                <a:cubicBezTo>
                  <a:pt x="206" y="167"/>
                  <a:pt x="206" y="167"/>
                  <a:pt x="206" y="167"/>
                </a:cubicBezTo>
                <a:cubicBezTo>
                  <a:pt x="205" y="167"/>
                  <a:pt x="205" y="166"/>
                  <a:pt x="205" y="166"/>
                </a:cubicBezTo>
                <a:cubicBezTo>
                  <a:pt x="205" y="166"/>
                  <a:pt x="205" y="166"/>
                  <a:pt x="205" y="167"/>
                </a:cubicBezTo>
                <a:cubicBezTo>
                  <a:pt x="205" y="166"/>
                  <a:pt x="205" y="166"/>
                  <a:pt x="205" y="167"/>
                </a:cubicBezTo>
                <a:cubicBezTo>
                  <a:pt x="205" y="167"/>
                  <a:pt x="205" y="167"/>
                  <a:pt x="205" y="168"/>
                </a:cubicBezTo>
                <a:cubicBezTo>
                  <a:pt x="204" y="168"/>
                  <a:pt x="204" y="168"/>
                  <a:pt x="204" y="168"/>
                </a:cubicBezTo>
                <a:cubicBezTo>
                  <a:pt x="204" y="168"/>
                  <a:pt x="204" y="167"/>
                  <a:pt x="204" y="167"/>
                </a:cubicBezTo>
                <a:cubicBezTo>
                  <a:pt x="204" y="167"/>
                  <a:pt x="205" y="166"/>
                  <a:pt x="205" y="166"/>
                </a:cubicBezTo>
                <a:cubicBezTo>
                  <a:pt x="205" y="166"/>
                  <a:pt x="204" y="166"/>
                  <a:pt x="204" y="166"/>
                </a:cubicBezTo>
                <a:cubicBezTo>
                  <a:pt x="204" y="166"/>
                  <a:pt x="204" y="166"/>
                  <a:pt x="204" y="166"/>
                </a:cubicBezTo>
                <a:cubicBezTo>
                  <a:pt x="204" y="166"/>
                  <a:pt x="204" y="166"/>
                  <a:pt x="204" y="166"/>
                </a:cubicBezTo>
                <a:cubicBezTo>
                  <a:pt x="204" y="166"/>
                  <a:pt x="204" y="166"/>
                  <a:pt x="203" y="166"/>
                </a:cubicBezTo>
                <a:cubicBezTo>
                  <a:pt x="203" y="166"/>
                  <a:pt x="203" y="166"/>
                  <a:pt x="203" y="166"/>
                </a:cubicBezTo>
                <a:cubicBezTo>
                  <a:pt x="203" y="166"/>
                  <a:pt x="203" y="166"/>
                  <a:pt x="203" y="166"/>
                </a:cubicBezTo>
                <a:cubicBezTo>
                  <a:pt x="203" y="165"/>
                  <a:pt x="203" y="166"/>
                  <a:pt x="202" y="166"/>
                </a:cubicBezTo>
                <a:cubicBezTo>
                  <a:pt x="203" y="166"/>
                  <a:pt x="202" y="167"/>
                  <a:pt x="202" y="168"/>
                </a:cubicBezTo>
                <a:cubicBezTo>
                  <a:pt x="203" y="168"/>
                  <a:pt x="203" y="168"/>
                  <a:pt x="203" y="168"/>
                </a:cubicBezTo>
                <a:cubicBezTo>
                  <a:pt x="203" y="168"/>
                  <a:pt x="203" y="168"/>
                  <a:pt x="203" y="169"/>
                </a:cubicBezTo>
                <a:cubicBezTo>
                  <a:pt x="204" y="169"/>
                  <a:pt x="203" y="168"/>
                  <a:pt x="204" y="168"/>
                </a:cubicBezTo>
                <a:cubicBezTo>
                  <a:pt x="204" y="168"/>
                  <a:pt x="204" y="169"/>
                  <a:pt x="204" y="169"/>
                </a:cubicBezTo>
                <a:cubicBezTo>
                  <a:pt x="204" y="169"/>
                  <a:pt x="204" y="168"/>
                  <a:pt x="205" y="169"/>
                </a:cubicBezTo>
                <a:cubicBezTo>
                  <a:pt x="205" y="168"/>
                  <a:pt x="204" y="168"/>
                  <a:pt x="205" y="168"/>
                </a:cubicBezTo>
                <a:cubicBezTo>
                  <a:pt x="205" y="168"/>
                  <a:pt x="205" y="169"/>
                  <a:pt x="205" y="169"/>
                </a:cubicBezTo>
                <a:cubicBezTo>
                  <a:pt x="204" y="169"/>
                  <a:pt x="204" y="169"/>
                  <a:pt x="204" y="169"/>
                </a:cubicBezTo>
                <a:cubicBezTo>
                  <a:pt x="204" y="169"/>
                  <a:pt x="205" y="170"/>
                  <a:pt x="204" y="170"/>
                </a:cubicBezTo>
                <a:close/>
                <a:moveTo>
                  <a:pt x="202" y="179"/>
                </a:moveTo>
                <a:cubicBezTo>
                  <a:pt x="202" y="179"/>
                  <a:pt x="202" y="179"/>
                  <a:pt x="202" y="179"/>
                </a:cubicBezTo>
                <a:cubicBezTo>
                  <a:pt x="202" y="179"/>
                  <a:pt x="202" y="179"/>
                  <a:pt x="202" y="179"/>
                </a:cubicBezTo>
                <a:cubicBezTo>
                  <a:pt x="201" y="179"/>
                  <a:pt x="202" y="179"/>
                  <a:pt x="202" y="179"/>
                </a:cubicBezTo>
                <a:cubicBezTo>
                  <a:pt x="202" y="179"/>
                  <a:pt x="202" y="179"/>
                  <a:pt x="202" y="179"/>
                </a:cubicBezTo>
                <a:close/>
                <a:moveTo>
                  <a:pt x="202" y="173"/>
                </a:moveTo>
                <a:cubicBezTo>
                  <a:pt x="202" y="173"/>
                  <a:pt x="202" y="173"/>
                  <a:pt x="202" y="173"/>
                </a:cubicBezTo>
                <a:cubicBezTo>
                  <a:pt x="201" y="173"/>
                  <a:pt x="202" y="172"/>
                  <a:pt x="201" y="173"/>
                </a:cubicBezTo>
                <a:cubicBezTo>
                  <a:pt x="201" y="173"/>
                  <a:pt x="201" y="173"/>
                  <a:pt x="201" y="173"/>
                </a:cubicBezTo>
                <a:cubicBezTo>
                  <a:pt x="201" y="173"/>
                  <a:pt x="201" y="173"/>
                  <a:pt x="202" y="173"/>
                </a:cubicBezTo>
                <a:close/>
                <a:moveTo>
                  <a:pt x="201" y="178"/>
                </a:moveTo>
                <a:cubicBezTo>
                  <a:pt x="201" y="178"/>
                  <a:pt x="201" y="178"/>
                  <a:pt x="201" y="179"/>
                </a:cubicBezTo>
                <a:cubicBezTo>
                  <a:pt x="201" y="179"/>
                  <a:pt x="201" y="178"/>
                  <a:pt x="201" y="179"/>
                </a:cubicBezTo>
                <a:cubicBezTo>
                  <a:pt x="201" y="178"/>
                  <a:pt x="201" y="178"/>
                  <a:pt x="201" y="178"/>
                </a:cubicBezTo>
                <a:close/>
                <a:moveTo>
                  <a:pt x="201" y="177"/>
                </a:moveTo>
                <a:cubicBezTo>
                  <a:pt x="201" y="177"/>
                  <a:pt x="201" y="177"/>
                  <a:pt x="201" y="177"/>
                </a:cubicBezTo>
                <a:cubicBezTo>
                  <a:pt x="201" y="177"/>
                  <a:pt x="201" y="177"/>
                  <a:pt x="201" y="177"/>
                </a:cubicBezTo>
                <a:cubicBezTo>
                  <a:pt x="201" y="177"/>
                  <a:pt x="201" y="177"/>
                  <a:pt x="201" y="177"/>
                </a:cubicBezTo>
                <a:close/>
                <a:moveTo>
                  <a:pt x="198" y="181"/>
                </a:moveTo>
                <a:cubicBezTo>
                  <a:pt x="198" y="181"/>
                  <a:pt x="198" y="181"/>
                  <a:pt x="198" y="181"/>
                </a:cubicBezTo>
                <a:cubicBezTo>
                  <a:pt x="198" y="181"/>
                  <a:pt x="198" y="182"/>
                  <a:pt x="198" y="182"/>
                </a:cubicBezTo>
                <a:cubicBezTo>
                  <a:pt x="198" y="182"/>
                  <a:pt x="198" y="182"/>
                  <a:pt x="198" y="182"/>
                </a:cubicBezTo>
                <a:cubicBezTo>
                  <a:pt x="198" y="182"/>
                  <a:pt x="198" y="182"/>
                  <a:pt x="198" y="182"/>
                </a:cubicBezTo>
                <a:cubicBezTo>
                  <a:pt x="198" y="182"/>
                  <a:pt x="198" y="181"/>
                  <a:pt x="198" y="181"/>
                </a:cubicBezTo>
                <a:cubicBezTo>
                  <a:pt x="198" y="181"/>
                  <a:pt x="198" y="181"/>
                  <a:pt x="198" y="181"/>
                </a:cubicBezTo>
                <a:close/>
                <a:moveTo>
                  <a:pt x="198" y="181"/>
                </a:moveTo>
                <a:cubicBezTo>
                  <a:pt x="198" y="181"/>
                  <a:pt x="198" y="181"/>
                  <a:pt x="198" y="181"/>
                </a:cubicBezTo>
                <a:cubicBezTo>
                  <a:pt x="198" y="181"/>
                  <a:pt x="198" y="181"/>
                  <a:pt x="198" y="181"/>
                </a:cubicBezTo>
                <a:cubicBezTo>
                  <a:pt x="198" y="181"/>
                  <a:pt x="198" y="181"/>
                  <a:pt x="198" y="181"/>
                </a:cubicBezTo>
                <a:cubicBezTo>
                  <a:pt x="198" y="181"/>
                  <a:pt x="198" y="181"/>
                  <a:pt x="198" y="181"/>
                </a:cubicBezTo>
                <a:close/>
                <a:moveTo>
                  <a:pt x="198" y="183"/>
                </a:moveTo>
                <a:cubicBezTo>
                  <a:pt x="198" y="183"/>
                  <a:pt x="197" y="183"/>
                  <a:pt x="198" y="183"/>
                </a:cubicBezTo>
                <a:cubicBezTo>
                  <a:pt x="198" y="183"/>
                  <a:pt x="198" y="183"/>
                  <a:pt x="198" y="183"/>
                </a:cubicBezTo>
                <a:close/>
                <a:moveTo>
                  <a:pt x="197" y="182"/>
                </a:moveTo>
                <a:cubicBezTo>
                  <a:pt x="197" y="182"/>
                  <a:pt x="197" y="182"/>
                  <a:pt x="198" y="182"/>
                </a:cubicBezTo>
                <a:cubicBezTo>
                  <a:pt x="198" y="182"/>
                  <a:pt x="198" y="182"/>
                  <a:pt x="198" y="182"/>
                </a:cubicBezTo>
                <a:cubicBezTo>
                  <a:pt x="197" y="182"/>
                  <a:pt x="197" y="183"/>
                  <a:pt x="197" y="183"/>
                </a:cubicBezTo>
                <a:cubicBezTo>
                  <a:pt x="197" y="183"/>
                  <a:pt x="197" y="183"/>
                  <a:pt x="197" y="182"/>
                </a:cubicBezTo>
                <a:close/>
                <a:moveTo>
                  <a:pt x="198" y="180"/>
                </a:moveTo>
                <a:cubicBezTo>
                  <a:pt x="197" y="180"/>
                  <a:pt x="197" y="180"/>
                  <a:pt x="197" y="180"/>
                </a:cubicBezTo>
                <a:cubicBezTo>
                  <a:pt x="197" y="180"/>
                  <a:pt x="197" y="180"/>
                  <a:pt x="197" y="181"/>
                </a:cubicBezTo>
                <a:cubicBezTo>
                  <a:pt x="197" y="181"/>
                  <a:pt x="197" y="181"/>
                  <a:pt x="197" y="181"/>
                </a:cubicBezTo>
                <a:cubicBezTo>
                  <a:pt x="197" y="181"/>
                  <a:pt x="197" y="181"/>
                  <a:pt x="197" y="180"/>
                </a:cubicBezTo>
                <a:cubicBezTo>
                  <a:pt x="197" y="180"/>
                  <a:pt x="198" y="180"/>
                  <a:pt x="198" y="180"/>
                </a:cubicBezTo>
                <a:close/>
                <a:moveTo>
                  <a:pt x="197" y="178"/>
                </a:moveTo>
                <a:cubicBezTo>
                  <a:pt x="198" y="178"/>
                  <a:pt x="198" y="177"/>
                  <a:pt x="197" y="177"/>
                </a:cubicBezTo>
                <a:cubicBezTo>
                  <a:pt x="197" y="177"/>
                  <a:pt x="197" y="177"/>
                  <a:pt x="197" y="177"/>
                </a:cubicBezTo>
                <a:cubicBezTo>
                  <a:pt x="197" y="177"/>
                  <a:pt x="197" y="178"/>
                  <a:pt x="197" y="178"/>
                </a:cubicBezTo>
                <a:close/>
                <a:moveTo>
                  <a:pt x="198" y="178"/>
                </a:moveTo>
                <a:cubicBezTo>
                  <a:pt x="199" y="179"/>
                  <a:pt x="199" y="179"/>
                  <a:pt x="199" y="179"/>
                </a:cubicBezTo>
                <a:cubicBezTo>
                  <a:pt x="200" y="179"/>
                  <a:pt x="199" y="179"/>
                  <a:pt x="200" y="178"/>
                </a:cubicBezTo>
                <a:cubicBezTo>
                  <a:pt x="199" y="178"/>
                  <a:pt x="199" y="179"/>
                  <a:pt x="199" y="179"/>
                </a:cubicBezTo>
                <a:cubicBezTo>
                  <a:pt x="199" y="178"/>
                  <a:pt x="199" y="178"/>
                  <a:pt x="199" y="178"/>
                </a:cubicBezTo>
                <a:cubicBezTo>
                  <a:pt x="199" y="178"/>
                  <a:pt x="199" y="178"/>
                  <a:pt x="198" y="178"/>
                </a:cubicBezTo>
                <a:close/>
                <a:moveTo>
                  <a:pt x="198" y="178"/>
                </a:moveTo>
                <a:cubicBezTo>
                  <a:pt x="198" y="178"/>
                  <a:pt x="198" y="178"/>
                  <a:pt x="198" y="178"/>
                </a:cubicBezTo>
                <a:cubicBezTo>
                  <a:pt x="198" y="178"/>
                  <a:pt x="198" y="178"/>
                  <a:pt x="198" y="178"/>
                </a:cubicBezTo>
                <a:close/>
                <a:moveTo>
                  <a:pt x="200" y="178"/>
                </a:moveTo>
                <a:cubicBezTo>
                  <a:pt x="200" y="178"/>
                  <a:pt x="200" y="178"/>
                  <a:pt x="200" y="177"/>
                </a:cubicBezTo>
                <a:cubicBezTo>
                  <a:pt x="200" y="177"/>
                  <a:pt x="200" y="177"/>
                  <a:pt x="200" y="177"/>
                </a:cubicBezTo>
                <a:cubicBezTo>
                  <a:pt x="200" y="177"/>
                  <a:pt x="200" y="178"/>
                  <a:pt x="200" y="178"/>
                </a:cubicBezTo>
                <a:cubicBezTo>
                  <a:pt x="200" y="177"/>
                  <a:pt x="200" y="177"/>
                  <a:pt x="200" y="177"/>
                </a:cubicBezTo>
                <a:cubicBezTo>
                  <a:pt x="199" y="177"/>
                  <a:pt x="199" y="177"/>
                  <a:pt x="199" y="177"/>
                </a:cubicBezTo>
                <a:cubicBezTo>
                  <a:pt x="200" y="177"/>
                  <a:pt x="200" y="178"/>
                  <a:pt x="200" y="178"/>
                </a:cubicBezTo>
                <a:close/>
                <a:moveTo>
                  <a:pt x="200" y="175"/>
                </a:moveTo>
                <a:cubicBezTo>
                  <a:pt x="200" y="175"/>
                  <a:pt x="200" y="175"/>
                  <a:pt x="200" y="175"/>
                </a:cubicBezTo>
                <a:cubicBezTo>
                  <a:pt x="200" y="176"/>
                  <a:pt x="200" y="176"/>
                  <a:pt x="200" y="176"/>
                </a:cubicBezTo>
                <a:cubicBezTo>
                  <a:pt x="200" y="177"/>
                  <a:pt x="200" y="177"/>
                  <a:pt x="200" y="177"/>
                </a:cubicBezTo>
                <a:cubicBezTo>
                  <a:pt x="200" y="176"/>
                  <a:pt x="200" y="176"/>
                  <a:pt x="200" y="175"/>
                </a:cubicBezTo>
                <a:close/>
                <a:moveTo>
                  <a:pt x="200" y="180"/>
                </a:moveTo>
                <a:cubicBezTo>
                  <a:pt x="201" y="180"/>
                  <a:pt x="201" y="179"/>
                  <a:pt x="200" y="179"/>
                </a:cubicBezTo>
                <a:cubicBezTo>
                  <a:pt x="200" y="180"/>
                  <a:pt x="200" y="180"/>
                  <a:pt x="200" y="180"/>
                </a:cubicBezTo>
                <a:close/>
                <a:moveTo>
                  <a:pt x="201" y="174"/>
                </a:moveTo>
                <a:cubicBezTo>
                  <a:pt x="200" y="174"/>
                  <a:pt x="200" y="174"/>
                  <a:pt x="200" y="174"/>
                </a:cubicBezTo>
                <a:cubicBezTo>
                  <a:pt x="200" y="174"/>
                  <a:pt x="200" y="174"/>
                  <a:pt x="200" y="175"/>
                </a:cubicBezTo>
                <a:cubicBezTo>
                  <a:pt x="200" y="175"/>
                  <a:pt x="200" y="175"/>
                  <a:pt x="200" y="175"/>
                </a:cubicBezTo>
                <a:cubicBezTo>
                  <a:pt x="200" y="175"/>
                  <a:pt x="200" y="175"/>
                  <a:pt x="201" y="174"/>
                </a:cubicBezTo>
                <a:close/>
                <a:moveTo>
                  <a:pt x="200" y="173"/>
                </a:moveTo>
                <a:cubicBezTo>
                  <a:pt x="200" y="173"/>
                  <a:pt x="200" y="174"/>
                  <a:pt x="200" y="174"/>
                </a:cubicBezTo>
                <a:cubicBezTo>
                  <a:pt x="200" y="173"/>
                  <a:pt x="200" y="173"/>
                  <a:pt x="201" y="173"/>
                </a:cubicBezTo>
                <a:cubicBezTo>
                  <a:pt x="200" y="173"/>
                  <a:pt x="200" y="173"/>
                  <a:pt x="200" y="173"/>
                </a:cubicBezTo>
                <a:cubicBezTo>
                  <a:pt x="200" y="173"/>
                  <a:pt x="200" y="172"/>
                  <a:pt x="201" y="172"/>
                </a:cubicBezTo>
                <a:cubicBezTo>
                  <a:pt x="201" y="172"/>
                  <a:pt x="201" y="172"/>
                  <a:pt x="201" y="172"/>
                </a:cubicBezTo>
                <a:cubicBezTo>
                  <a:pt x="201" y="172"/>
                  <a:pt x="201" y="172"/>
                  <a:pt x="201" y="172"/>
                </a:cubicBezTo>
                <a:cubicBezTo>
                  <a:pt x="200" y="172"/>
                  <a:pt x="200" y="172"/>
                  <a:pt x="200" y="172"/>
                </a:cubicBezTo>
                <a:cubicBezTo>
                  <a:pt x="200" y="173"/>
                  <a:pt x="200" y="173"/>
                  <a:pt x="200" y="173"/>
                </a:cubicBezTo>
                <a:close/>
                <a:moveTo>
                  <a:pt x="200" y="159"/>
                </a:moveTo>
                <a:cubicBezTo>
                  <a:pt x="200" y="159"/>
                  <a:pt x="200" y="159"/>
                  <a:pt x="200" y="160"/>
                </a:cubicBezTo>
                <a:cubicBezTo>
                  <a:pt x="201" y="160"/>
                  <a:pt x="201" y="159"/>
                  <a:pt x="200" y="159"/>
                </a:cubicBezTo>
                <a:close/>
                <a:moveTo>
                  <a:pt x="201" y="174"/>
                </a:moveTo>
                <a:cubicBezTo>
                  <a:pt x="201" y="174"/>
                  <a:pt x="201" y="173"/>
                  <a:pt x="201" y="173"/>
                </a:cubicBezTo>
                <a:cubicBezTo>
                  <a:pt x="201" y="174"/>
                  <a:pt x="200" y="173"/>
                  <a:pt x="200" y="174"/>
                </a:cubicBezTo>
                <a:cubicBezTo>
                  <a:pt x="201" y="174"/>
                  <a:pt x="200" y="174"/>
                  <a:pt x="200" y="174"/>
                </a:cubicBezTo>
                <a:cubicBezTo>
                  <a:pt x="201" y="174"/>
                  <a:pt x="201" y="174"/>
                  <a:pt x="201" y="174"/>
                </a:cubicBezTo>
                <a:close/>
                <a:moveTo>
                  <a:pt x="201" y="174"/>
                </a:moveTo>
                <a:cubicBezTo>
                  <a:pt x="201" y="174"/>
                  <a:pt x="201" y="174"/>
                  <a:pt x="201" y="175"/>
                </a:cubicBezTo>
                <a:cubicBezTo>
                  <a:pt x="201" y="174"/>
                  <a:pt x="202" y="174"/>
                  <a:pt x="201" y="174"/>
                </a:cubicBezTo>
                <a:close/>
                <a:moveTo>
                  <a:pt x="202" y="172"/>
                </a:moveTo>
                <a:cubicBezTo>
                  <a:pt x="202" y="172"/>
                  <a:pt x="202" y="172"/>
                  <a:pt x="201" y="172"/>
                </a:cubicBezTo>
                <a:cubicBezTo>
                  <a:pt x="201" y="172"/>
                  <a:pt x="201" y="172"/>
                  <a:pt x="202" y="172"/>
                </a:cubicBezTo>
                <a:close/>
                <a:moveTo>
                  <a:pt x="202" y="170"/>
                </a:moveTo>
                <a:cubicBezTo>
                  <a:pt x="202" y="170"/>
                  <a:pt x="202" y="170"/>
                  <a:pt x="202" y="170"/>
                </a:cubicBezTo>
                <a:cubicBezTo>
                  <a:pt x="202" y="170"/>
                  <a:pt x="201" y="170"/>
                  <a:pt x="201" y="170"/>
                </a:cubicBezTo>
                <a:cubicBezTo>
                  <a:pt x="202" y="170"/>
                  <a:pt x="202" y="170"/>
                  <a:pt x="202" y="170"/>
                </a:cubicBezTo>
                <a:close/>
                <a:moveTo>
                  <a:pt x="202" y="170"/>
                </a:moveTo>
                <a:cubicBezTo>
                  <a:pt x="202" y="169"/>
                  <a:pt x="202" y="169"/>
                  <a:pt x="202" y="169"/>
                </a:cubicBezTo>
                <a:cubicBezTo>
                  <a:pt x="202" y="169"/>
                  <a:pt x="202" y="169"/>
                  <a:pt x="202" y="169"/>
                </a:cubicBezTo>
                <a:cubicBezTo>
                  <a:pt x="202" y="169"/>
                  <a:pt x="202" y="169"/>
                  <a:pt x="202" y="168"/>
                </a:cubicBezTo>
                <a:cubicBezTo>
                  <a:pt x="202" y="169"/>
                  <a:pt x="202" y="169"/>
                  <a:pt x="201" y="169"/>
                </a:cubicBezTo>
                <a:cubicBezTo>
                  <a:pt x="201" y="169"/>
                  <a:pt x="201" y="170"/>
                  <a:pt x="202" y="170"/>
                </a:cubicBezTo>
                <a:cubicBezTo>
                  <a:pt x="201" y="169"/>
                  <a:pt x="201" y="169"/>
                  <a:pt x="202" y="169"/>
                </a:cubicBezTo>
                <a:cubicBezTo>
                  <a:pt x="202" y="169"/>
                  <a:pt x="202" y="170"/>
                  <a:pt x="202" y="170"/>
                </a:cubicBezTo>
                <a:cubicBezTo>
                  <a:pt x="202" y="169"/>
                  <a:pt x="202" y="170"/>
                  <a:pt x="202" y="170"/>
                </a:cubicBezTo>
                <a:close/>
                <a:moveTo>
                  <a:pt x="201" y="167"/>
                </a:moveTo>
                <a:cubicBezTo>
                  <a:pt x="201" y="167"/>
                  <a:pt x="201" y="168"/>
                  <a:pt x="202" y="167"/>
                </a:cubicBezTo>
                <a:cubicBezTo>
                  <a:pt x="201" y="167"/>
                  <a:pt x="202" y="167"/>
                  <a:pt x="201" y="167"/>
                </a:cubicBezTo>
                <a:close/>
                <a:moveTo>
                  <a:pt x="202" y="151"/>
                </a:moveTo>
                <a:cubicBezTo>
                  <a:pt x="202" y="151"/>
                  <a:pt x="202" y="150"/>
                  <a:pt x="202" y="150"/>
                </a:cubicBezTo>
                <a:cubicBezTo>
                  <a:pt x="202" y="150"/>
                  <a:pt x="201" y="151"/>
                  <a:pt x="202" y="151"/>
                </a:cubicBezTo>
                <a:close/>
                <a:moveTo>
                  <a:pt x="202" y="165"/>
                </a:moveTo>
                <a:cubicBezTo>
                  <a:pt x="202" y="165"/>
                  <a:pt x="202" y="166"/>
                  <a:pt x="202" y="166"/>
                </a:cubicBezTo>
                <a:cubicBezTo>
                  <a:pt x="202" y="165"/>
                  <a:pt x="202" y="165"/>
                  <a:pt x="202" y="165"/>
                </a:cubicBezTo>
                <a:close/>
                <a:moveTo>
                  <a:pt x="203" y="162"/>
                </a:moveTo>
                <a:cubicBezTo>
                  <a:pt x="202" y="162"/>
                  <a:pt x="202" y="161"/>
                  <a:pt x="202" y="161"/>
                </a:cubicBezTo>
                <a:cubicBezTo>
                  <a:pt x="202" y="161"/>
                  <a:pt x="202" y="161"/>
                  <a:pt x="202" y="162"/>
                </a:cubicBezTo>
                <a:cubicBezTo>
                  <a:pt x="202" y="162"/>
                  <a:pt x="203" y="162"/>
                  <a:pt x="203" y="162"/>
                </a:cubicBezTo>
                <a:close/>
                <a:moveTo>
                  <a:pt x="203" y="156"/>
                </a:moveTo>
                <a:cubicBezTo>
                  <a:pt x="203" y="156"/>
                  <a:pt x="203" y="156"/>
                  <a:pt x="203" y="156"/>
                </a:cubicBezTo>
                <a:cubicBezTo>
                  <a:pt x="203" y="155"/>
                  <a:pt x="203" y="155"/>
                  <a:pt x="203" y="155"/>
                </a:cubicBezTo>
                <a:cubicBezTo>
                  <a:pt x="203" y="155"/>
                  <a:pt x="203" y="155"/>
                  <a:pt x="203" y="155"/>
                </a:cubicBezTo>
                <a:cubicBezTo>
                  <a:pt x="203" y="155"/>
                  <a:pt x="203" y="155"/>
                  <a:pt x="203" y="156"/>
                </a:cubicBezTo>
                <a:close/>
                <a:moveTo>
                  <a:pt x="203" y="153"/>
                </a:moveTo>
                <a:cubicBezTo>
                  <a:pt x="203" y="153"/>
                  <a:pt x="203" y="153"/>
                  <a:pt x="203" y="154"/>
                </a:cubicBezTo>
                <a:cubicBezTo>
                  <a:pt x="203" y="154"/>
                  <a:pt x="203" y="153"/>
                  <a:pt x="203" y="153"/>
                </a:cubicBezTo>
                <a:close/>
                <a:moveTo>
                  <a:pt x="204" y="162"/>
                </a:moveTo>
                <a:cubicBezTo>
                  <a:pt x="203" y="162"/>
                  <a:pt x="204" y="162"/>
                  <a:pt x="203" y="162"/>
                </a:cubicBezTo>
                <a:cubicBezTo>
                  <a:pt x="203" y="162"/>
                  <a:pt x="203" y="162"/>
                  <a:pt x="203" y="162"/>
                </a:cubicBezTo>
                <a:cubicBezTo>
                  <a:pt x="203" y="162"/>
                  <a:pt x="203" y="162"/>
                  <a:pt x="203" y="162"/>
                </a:cubicBezTo>
                <a:cubicBezTo>
                  <a:pt x="203" y="163"/>
                  <a:pt x="203" y="163"/>
                  <a:pt x="203" y="164"/>
                </a:cubicBezTo>
                <a:cubicBezTo>
                  <a:pt x="203" y="163"/>
                  <a:pt x="204" y="164"/>
                  <a:pt x="204" y="163"/>
                </a:cubicBezTo>
                <a:cubicBezTo>
                  <a:pt x="204" y="164"/>
                  <a:pt x="203" y="163"/>
                  <a:pt x="203" y="162"/>
                </a:cubicBezTo>
                <a:cubicBezTo>
                  <a:pt x="203" y="163"/>
                  <a:pt x="203" y="163"/>
                  <a:pt x="204" y="163"/>
                </a:cubicBezTo>
                <a:cubicBezTo>
                  <a:pt x="203" y="162"/>
                  <a:pt x="204" y="162"/>
                  <a:pt x="204" y="162"/>
                </a:cubicBezTo>
                <a:close/>
                <a:moveTo>
                  <a:pt x="206" y="159"/>
                </a:moveTo>
                <a:cubicBezTo>
                  <a:pt x="206" y="159"/>
                  <a:pt x="206" y="159"/>
                  <a:pt x="205" y="159"/>
                </a:cubicBezTo>
                <a:cubicBezTo>
                  <a:pt x="205" y="160"/>
                  <a:pt x="206" y="160"/>
                  <a:pt x="206" y="160"/>
                </a:cubicBezTo>
                <a:cubicBezTo>
                  <a:pt x="206" y="159"/>
                  <a:pt x="207" y="159"/>
                  <a:pt x="206" y="159"/>
                </a:cubicBezTo>
                <a:cubicBezTo>
                  <a:pt x="206" y="159"/>
                  <a:pt x="206" y="158"/>
                  <a:pt x="206" y="159"/>
                </a:cubicBezTo>
                <a:cubicBezTo>
                  <a:pt x="205" y="159"/>
                  <a:pt x="206" y="159"/>
                  <a:pt x="206" y="159"/>
                </a:cubicBezTo>
                <a:close/>
                <a:moveTo>
                  <a:pt x="206" y="163"/>
                </a:moveTo>
                <a:cubicBezTo>
                  <a:pt x="206" y="163"/>
                  <a:pt x="206" y="163"/>
                  <a:pt x="207" y="163"/>
                </a:cubicBezTo>
                <a:cubicBezTo>
                  <a:pt x="207" y="163"/>
                  <a:pt x="207" y="163"/>
                  <a:pt x="207" y="162"/>
                </a:cubicBezTo>
                <a:cubicBezTo>
                  <a:pt x="207" y="162"/>
                  <a:pt x="207" y="162"/>
                  <a:pt x="207" y="162"/>
                </a:cubicBezTo>
                <a:cubicBezTo>
                  <a:pt x="207" y="162"/>
                  <a:pt x="206" y="162"/>
                  <a:pt x="206" y="162"/>
                </a:cubicBezTo>
                <a:cubicBezTo>
                  <a:pt x="206" y="162"/>
                  <a:pt x="206" y="162"/>
                  <a:pt x="206" y="163"/>
                </a:cubicBezTo>
                <a:cubicBezTo>
                  <a:pt x="206" y="163"/>
                  <a:pt x="206" y="163"/>
                  <a:pt x="206" y="163"/>
                </a:cubicBezTo>
                <a:cubicBezTo>
                  <a:pt x="206" y="163"/>
                  <a:pt x="206" y="164"/>
                  <a:pt x="207" y="164"/>
                </a:cubicBezTo>
                <a:cubicBezTo>
                  <a:pt x="207" y="164"/>
                  <a:pt x="206" y="163"/>
                  <a:pt x="206" y="163"/>
                </a:cubicBezTo>
                <a:close/>
                <a:moveTo>
                  <a:pt x="206" y="165"/>
                </a:moveTo>
                <a:cubicBezTo>
                  <a:pt x="206" y="165"/>
                  <a:pt x="206" y="165"/>
                  <a:pt x="206" y="165"/>
                </a:cubicBezTo>
                <a:cubicBezTo>
                  <a:pt x="206" y="165"/>
                  <a:pt x="206" y="165"/>
                  <a:pt x="206" y="165"/>
                </a:cubicBezTo>
                <a:close/>
                <a:moveTo>
                  <a:pt x="206" y="162"/>
                </a:moveTo>
                <a:cubicBezTo>
                  <a:pt x="206" y="162"/>
                  <a:pt x="206" y="163"/>
                  <a:pt x="206" y="163"/>
                </a:cubicBezTo>
                <a:cubicBezTo>
                  <a:pt x="206" y="162"/>
                  <a:pt x="206" y="162"/>
                  <a:pt x="206" y="162"/>
                </a:cubicBezTo>
                <a:close/>
                <a:moveTo>
                  <a:pt x="207" y="161"/>
                </a:moveTo>
                <a:cubicBezTo>
                  <a:pt x="207" y="161"/>
                  <a:pt x="207" y="161"/>
                  <a:pt x="207" y="161"/>
                </a:cubicBezTo>
                <a:cubicBezTo>
                  <a:pt x="207" y="161"/>
                  <a:pt x="207" y="161"/>
                  <a:pt x="207" y="161"/>
                </a:cubicBezTo>
                <a:cubicBezTo>
                  <a:pt x="207" y="160"/>
                  <a:pt x="206" y="161"/>
                  <a:pt x="206" y="161"/>
                </a:cubicBezTo>
                <a:cubicBezTo>
                  <a:pt x="206" y="161"/>
                  <a:pt x="207" y="161"/>
                  <a:pt x="207" y="161"/>
                </a:cubicBezTo>
                <a:cubicBezTo>
                  <a:pt x="207" y="161"/>
                  <a:pt x="207" y="161"/>
                  <a:pt x="207" y="161"/>
                </a:cubicBezTo>
                <a:close/>
                <a:moveTo>
                  <a:pt x="206" y="155"/>
                </a:moveTo>
                <a:cubicBezTo>
                  <a:pt x="206" y="155"/>
                  <a:pt x="206" y="155"/>
                  <a:pt x="206" y="155"/>
                </a:cubicBezTo>
                <a:cubicBezTo>
                  <a:pt x="206" y="155"/>
                  <a:pt x="206" y="155"/>
                  <a:pt x="206" y="155"/>
                </a:cubicBezTo>
                <a:close/>
                <a:moveTo>
                  <a:pt x="206" y="158"/>
                </a:moveTo>
                <a:cubicBezTo>
                  <a:pt x="206" y="158"/>
                  <a:pt x="206" y="158"/>
                  <a:pt x="206" y="158"/>
                </a:cubicBezTo>
                <a:cubicBezTo>
                  <a:pt x="206" y="158"/>
                  <a:pt x="206" y="158"/>
                  <a:pt x="206" y="158"/>
                </a:cubicBezTo>
                <a:cubicBezTo>
                  <a:pt x="206" y="158"/>
                  <a:pt x="206" y="158"/>
                  <a:pt x="206" y="158"/>
                </a:cubicBezTo>
                <a:close/>
                <a:moveTo>
                  <a:pt x="206" y="157"/>
                </a:moveTo>
                <a:cubicBezTo>
                  <a:pt x="206" y="157"/>
                  <a:pt x="206" y="157"/>
                  <a:pt x="206" y="157"/>
                </a:cubicBezTo>
                <a:cubicBezTo>
                  <a:pt x="206" y="157"/>
                  <a:pt x="206" y="157"/>
                  <a:pt x="206" y="157"/>
                </a:cubicBezTo>
                <a:close/>
                <a:moveTo>
                  <a:pt x="206" y="155"/>
                </a:moveTo>
                <a:cubicBezTo>
                  <a:pt x="206" y="156"/>
                  <a:pt x="206" y="156"/>
                  <a:pt x="206" y="156"/>
                </a:cubicBezTo>
                <a:cubicBezTo>
                  <a:pt x="207" y="156"/>
                  <a:pt x="206" y="156"/>
                  <a:pt x="206" y="155"/>
                </a:cubicBezTo>
                <a:cubicBezTo>
                  <a:pt x="206" y="155"/>
                  <a:pt x="207" y="155"/>
                  <a:pt x="206" y="155"/>
                </a:cubicBezTo>
                <a:cubicBezTo>
                  <a:pt x="207" y="155"/>
                  <a:pt x="206" y="155"/>
                  <a:pt x="206" y="155"/>
                </a:cubicBezTo>
                <a:close/>
                <a:moveTo>
                  <a:pt x="207" y="158"/>
                </a:moveTo>
                <a:cubicBezTo>
                  <a:pt x="207" y="158"/>
                  <a:pt x="207" y="158"/>
                  <a:pt x="207" y="158"/>
                </a:cubicBezTo>
                <a:cubicBezTo>
                  <a:pt x="207" y="158"/>
                  <a:pt x="207" y="158"/>
                  <a:pt x="207" y="158"/>
                </a:cubicBezTo>
                <a:close/>
                <a:moveTo>
                  <a:pt x="207" y="160"/>
                </a:moveTo>
                <a:cubicBezTo>
                  <a:pt x="207" y="160"/>
                  <a:pt x="207" y="160"/>
                  <a:pt x="207" y="160"/>
                </a:cubicBezTo>
                <a:cubicBezTo>
                  <a:pt x="207" y="160"/>
                  <a:pt x="207" y="160"/>
                  <a:pt x="207" y="160"/>
                </a:cubicBezTo>
                <a:close/>
                <a:moveTo>
                  <a:pt x="207" y="154"/>
                </a:moveTo>
                <a:cubicBezTo>
                  <a:pt x="207" y="154"/>
                  <a:pt x="207" y="155"/>
                  <a:pt x="207" y="155"/>
                </a:cubicBezTo>
                <a:cubicBezTo>
                  <a:pt x="207" y="155"/>
                  <a:pt x="207" y="154"/>
                  <a:pt x="207" y="154"/>
                </a:cubicBezTo>
                <a:close/>
                <a:moveTo>
                  <a:pt x="207" y="153"/>
                </a:moveTo>
                <a:cubicBezTo>
                  <a:pt x="207" y="154"/>
                  <a:pt x="207" y="154"/>
                  <a:pt x="207" y="154"/>
                </a:cubicBezTo>
                <a:cubicBezTo>
                  <a:pt x="207" y="154"/>
                  <a:pt x="207" y="153"/>
                  <a:pt x="207" y="153"/>
                </a:cubicBezTo>
                <a:close/>
                <a:moveTo>
                  <a:pt x="207" y="151"/>
                </a:moveTo>
                <a:cubicBezTo>
                  <a:pt x="207" y="151"/>
                  <a:pt x="207" y="151"/>
                  <a:pt x="206" y="151"/>
                </a:cubicBezTo>
                <a:cubicBezTo>
                  <a:pt x="206" y="151"/>
                  <a:pt x="207" y="151"/>
                  <a:pt x="207" y="151"/>
                </a:cubicBezTo>
                <a:close/>
                <a:moveTo>
                  <a:pt x="206" y="153"/>
                </a:moveTo>
                <a:cubicBezTo>
                  <a:pt x="206" y="153"/>
                  <a:pt x="206" y="153"/>
                  <a:pt x="206" y="153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6" y="153"/>
                  <a:pt x="206" y="153"/>
                  <a:pt x="206" y="153"/>
                </a:cubicBezTo>
                <a:close/>
                <a:moveTo>
                  <a:pt x="206" y="154"/>
                </a:moveTo>
                <a:cubicBezTo>
                  <a:pt x="206" y="154"/>
                  <a:pt x="206" y="155"/>
                  <a:pt x="206" y="154"/>
                </a:cubicBezTo>
                <a:cubicBezTo>
                  <a:pt x="206" y="154"/>
                  <a:pt x="206" y="154"/>
                  <a:pt x="206" y="154"/>
                </a:cubicBezTo>
                <a:cubicBezTo>
                  <a:pt x="206" y="154"/>
                  <a:pt x="206" y="154"/>
                  <a:pt x="206" y="154"/>
                </a:cubicBezTo>
                <a:close/>
                <a:moveTo>
                  <a:pt x="206" y="154"/>
                </a:moveTo>
                <a:cubicBezTo>
                  <a:pt x="205" y="153"/>
                  <a:pt x="206" y="154"/>
                  <a:pt x="206" y="154"/>
                </a:cubicBezTo>
                <a:cubicBezTo>
                  <a:pt x="206" y="154"/>
                  <a:pt x="206" y="154"/>
                  <a:pt x="206" y="155"/>
                </a:cubicBezTo>
                <a:cubicBezTo>
                  <a:pt x="206" y="154"/>
                  <a:pt x="206" y="154"/>
                  <a:pt x="206" y="154"/>
                </a:cubicBezTo>
                <a:close/>
                <a:moveTo>
                  <a:pt x="205" y="155"/>
                </a:moveTo>
                <a:cubicBezTo>
                  <a:pt x="205" y="155"/>
                  <a:pt x="205" y="156"/>
                  <a:pt x="205" y="156"/>
                </a:cubicBezTo>
                <a:cubicBezTo>
                  <a:pt x="206" y="155"/>
                  <a:pt x="205" y="155"/>
                  <a:pt x="205" y="155"/>
                </a:cubicBezTo>
                <a:close/>
                <a:moveTo>
                  <a:pt x="205" y="160"/>
                </a:moveTo>
                <a:cubicBezTo>
                  <a:pt x="205" y="160"/>
                  <a:pt x="205" y="160"/>
                  <a:pt x="205" y="161"/>
                </a:cubicBezTo>
                <a:cubicBezTo>
                  <a:pt x="205" y="161"/>
                  <a:pt x="205" y="161"/>
                  <a:pt x="205" y="161"/>
                </a:cubicBezTo>
                <a:cubicBezTo>
                  <a:pt x="206" y="161"/>
                  <a:pt x="206" y="161"/>
                  <a:pt x="206" y="160"/>
                </a:cubicBezTo>
                <a:cubicBezTo>
                  <a:pt x="205" y="160"/>
                  <a:pt x="205" y="159"/>
                  <a:pt x="205" y="160"/>
                </a:cubicBezTo>
                <a:close/>
                <a:moveTo>
                  <a:pt x="205" y="161"/>
                </a:moveTo>
                <a:cubicBezTo>
                  <a:pt x="204" y="162"/>
                  <a:pt x="205" y="162"/>
                  <a:pt x="205" y="162"/>
                </a:cubicBezTo>
                <a:cubicBezTo>
                  <a:pt x="205" y="162"/>
                  <a:pt x="205" y="162"/>
                  <a:pt x="205" y="162"/>
                </a:cubicBezTo>
                <a:cubicBezTo>
                  <a:pt x="206" y="161"/>
                  <a:pt x="206" y="161"/>
                  <a:pt x="205" y="161"/>
                </a:cubicBezTo>
                <a:cubicBezTo>
                  <a:pt x="205" y="161"/>
                  <a:pt x="205" y="161"/>
                  <a:pt x="205" y="161"/>
                </a:cubicBezTo>
                <a:cubicBezTo>
                  <a:pt x="205" y="161"/>
                  <a:pt x="205" y="161"/>
                  <a:pt x="205" y="161"/>
                </a:cubicBezTo>
                <a:cubicBezTo>
                  <a:pt x="205" y="161"/>
                  <a:pt x="205" y="161"/>
                  <a:pt x="205" y="161"/>
                </a:cubicBezTo>
                <a:close/>
                <a:moveTo>
                  <a:pt x="204" y="163"/>
                </a:moveTo>
                <a:cubicBezTo>
                  <a:pt x="204" y="163"/>
                  <a:pt x="205" y="164"/>
                  <a:pt x="205" y="164"/>
                </a:cubicBezTo>
                <a:cubicBezTo>
                  <a:pt x="205" y="164"/>
                  <a:pt x="205" y="164"/>
                  <a:pt x="205" y="164"/>
                </a:cubicBezTo>
                <a:cubicBezTo>
                  <a:pt x="205" y="164"/>
                  <a:pt x="205" y="164"/>
                  <a:pt x="205" y="164"/>
                </a:cubicBezTo>
                <a:cubicBezTo>
                  <a:pt x="205" y="164"/>
                  <a:pt x="205" y="163"/>
                  <a:pt x="205" y="163"/>
                </a:cubicBezTo>
                <a:cubicBezTo>
                  <a:pt x="205" y="163"/>
                  <a:pt x="205" y="164"/>
                  <a:pt x="205" y="164"/>
                </a:cubicBezTo>
                <a:cubicBezTo>
                  <a:pt x="205" y="164"/>
                  <a:pt x="205" y="164"/>
                  <a:pt x="206" y="164"/>
                </a:cubicBezTo>
                <a:cubicBezTo>
                  <a:pt x="206" y="163"/>
                  <a:pt x="205" y="163"/>
                  <a:pt x="206" y="163"/>
                </a:cubicBezTo>
                <a:cubicBezTo>
                  <a:pt x="205" y="163"/>
                  <a:pt x="205" y="163"/>
                  <a:pt x="205" y="163"/>
                </a:cubicBezTo>
                <a:cubicBezTo>
                  <a:pt x="205" y="163"/>
                  <a:pt x="205" y="163"/>
                  <a:pt x="205" y="163"/>
                </a:cubicBezTo>
                <a:cubicBezTo>
                  <a:pt x="205" y="162"/>
                  <a:pt x="205" y="163"/>
                  <a:pt x="205" y="162"/>
                </a:cubicBezTo>
                <a:cubicBezTo>
                  <a:pt x="205" y="162"/>
                  <a:pt x="205" y="162"/>
                  <a:pt x="205" y="162"/>
                </a:cubicBezTo>
                <a:cubicBezTo>
                  <a:pt x="205" y="162"/>
                  <a:pt x="205" y="163"/>
                  <a:pt x="205" y="163"/>
                </a:cubicBezTo>
                <a:cubicBezTo>
                  <a:pt x="205" y="163"/>
                  <a:pt x="205" y="163"/>
                  <a:pt x="204" y="163"/>
                </a:cubicBezTo>
                <a:close/>
                <a:moveTo>
                  <a:pt x="205" y="165"/>
                </a:moveTo>
                <a:cubicBezTo>
                  <a:pt x="205" y="165"/>
                  <a:pt x="205" y="165"/>
                  <a:pt x="205" y="165"/>
                </a:cubicBezTo>
                <a:cubicBezTo>
                  <a:pt x="205" y="165"/>
                  <a:pt x="205" y="165"/>
                  <a:pt x="205" y="165"/>
                </a:cubicBezTo>
                <a:cubicBezTo>
                  <a:pt x="205" y="165"/>
                  <a:pt x="205" y="165"/>
                  <a:pt x="205" y="166"/>
                </a:cubicBezTo>
                <a:cubicBezTo>
                  <a:pt x="205" y="165"/>
                  <a:pt x="205" y="165"/>
                  <a:pt x="205" y="165"/>
                </a:cubicBezTo>
                <a:cubicBezTo>
                  <a:pt x="205" y="165"/>
                  <a:pt x="205" y="165"/>
                  <a:pt x="205" y="165"/>
                </a:cubicBezTo>
                <a:close/>
                <a:moveTo>
                  <a:pt x="204" y="164"/>
                </a:moveTo>
                <a:cubicBezTo>
                  <a:pt x="204" y="164"/>
                  <a:pt x="204" y="164"/>
                  <a:pt x="204" y="164"/>
                </a:cubicBezTo>
                <a:cubicBezTo>
                  <a:pt x="204" y="164"/>
                  <a:pt x="204" y="165"/>
                  <a:pt x="204" y="165"/>
                </a:cubicBezTo>
                <a:cubicBezTo>
                  <a:pt x="204" y="164"/>
                  <a:pt x="205" y="164"/>
                  <a:pt x="204" y="164"/>
                </a:cubicBezTo>
                <a:cubicBezTo>
                  <a:pt x="204" y="164"/>
                  <a:pt x="204" y="164"/>
                  <a:pt x="204" y="164"/>
                </a:cubicBezTo>
                <a:close/>
                <a:moveTo>
                  <a:pt x="203" y="165"/>
                </a:moveTo>
                <a:cubicBezTo>
                  <a:pt x="203" y="165"/>
                  <a:pt x="203" y="166"/>
                  <a:pt x="204" y="166"/>
                </a:cubicBezTo>
                <a:cubicBezTo>
                  <a:pt x="204" y="165"/>
                  <a:pt x="204" y="166"/>
                  <a:pt x="204" y="166"/>
                </a:cubicBezTo>
                <a:cubicBezTo>
                  <a:pt x="204" y="165"/>
                  <a:pt x="204" y="166"/>
                  <a:pt x="204" y="165"/>
                </a:cubicBezTo>
                <a:cubicBezTo>
                  <a:pt x="204" y="165"/>
                  <a:pt x="204" y="165"/>
                  <a:pt x="204" y="165"/>
                </a:cubicBezTo>
                <a:cubicBezTo>
                  <a:pt x="204" y="165"/>
                  <a:pt x="204" y="165"/>
                  <a:pt x="203" y="165"/>
                </a:cubicBezTo>
                <a:cubicBezTo>
                  <a:pt x="203" y="165"/>
                  <a:pt x="203" y="165"/>
                  <a:pt x="203" y="165"/>
                </a:cubicBezTo>
                <a:cubicBezTo>
                  <a:pt x="203" y="165"/>
                  <a:pt x="203" y="165"/>
                  <a:pt x="203" y="165"/>
                </a:cubicBezTo>
                <a:cubicBezTo>
                  <a:pt x="203" y="165"/>
                  <a:pt x="203" y="165"/>
                  <a:pt x="203" y="165"/>
                </a:cubicBezTo>
                <a:cubicBezTo>
                  <a:pt x="203" y="165"/>
                  <a:pt x="203" y="165"/>
                  <a:pt x="203" y="165"/>
                </a:cubicBezTo>
                <a:close/>
                <a:moveTo>
                  <a:pt x="203" y="165"/>
                </a:moveTo>
                <a:cubicBezTo>
                  <a:pt x="203" y="165"/>
                  <a:pt x="203" y="164"/>
                  <a:pt x="203" y="164"/>
                </a:cubicBezTo>
                <a:cubicBezTo>
                  <a:pt x="203" y="164"/>
                  <a:pt x="203" y="165"/>
                  <a:pt x="203" y="165"/>
                </a:cubicBezTo>
                <a:close/>
                <a:moveTo>
                  <a:pt x="203" y="164"/>
                </a:moveTo>
                <a:cubicBezTo>
                  <a:pt x="203" y="164"/>
                  <a:pt x="203" y="164"/>
                  <a:pt x="203" y="164"/>
                </a:cubicBezTo>
                <a:cubicBezTo>
                  <a:pt x="203" y="164"/>
                  <a:pt x="204" y="164"/>
                  <a:pt x="204" y="164"/>
                </a:cubicBezTo>
                <a:cubicBezTo>
                  <a:pt x="204" y="164"/>
                  <a:pt x="203" y="164"/>
                  <a:pt x="203" y="164"/>
                </a:cubicBezTo>
                <a:cubicBezTo>
                  <a:pt x="203" y="164"/>
                  <a:pt x="203" y="164"/>
                  <a:pt x="203" y="164"/>
                </a:cubicBezTo>
                <a:close/>
                <a:moveTo>
                  <a:pt x="202" y="164"/>
                </a:moveTo>
                <a:cubicBezTo>
                  <a:pt x="202" y="164"/>
                  <a:pt x="202" y="164"/>
                  <a:pt x="203" y="164"/>
                </a:cubicBezTo>
                <a:cubicBezTo>
                  <a:pt x="203" y="164"/>
                  <a:pt x="202" y="164"/>
                  <a:pt x="202" y="164"/>
                </a:cubicBezTo>
                <a:close/>
                <a:moveTo>
                  <a:pt x="202" y="161"/>
                </a:moveTo>
                <a:cubicBezTo>
                  <a:pt x="202" y="161"/>
                  <a:pt x="203" y="161"/>
                  <a:pt x="203" y="160"/>
                </a:cubicBezTo>
                <a:cubicBezTo>
                  <a:pt x="203" y="160"/>
                  <a:pt x="203" y="160"/>
                  <a:pt x="203" y="160"/>
                </a:cubicBezTo>
                <a:cubicBezTo>
                  <a:pt x="202" y="160"/>
                  <a:pt x="202" y="160"/>
                  <a:pt x="202" y="160"/>
                </a:cubicBezTo>
                <a:cubicBezTo>
                  <a:pt x="202" y="160"/>
                  <a:pt x="203" y="160"/>
                  <a:pt x="203" y="161"/>
                </a:cubicBezTo>
                <a:cubicBezTo>
                  <a:pt x="203" y="161"/>
                  <a:pt x="202" y="161"/>
                  <a:pt x="202" y="161"/>
                </a:cubicBezTo>
                <a:cubicBezTo>
                  <a:pt x="202" y="161"/>
                  <a:pt x="202" y="161"/>
                  <a:pt x="202" y="161"/>
                </a:cubicBezTo>
                <a:close/>
                <a:moveTo>
                  <a:pt x="203" y="160"/>
                </a:moveTo>
                <a:cubicBezTo>
                  <a:pt x="203" y="160"/>
                  <a:pt x="203" y="161"/>
                  <a:pt x="203" y="161"/>
                </a:cubicBezTo>
                <a:cubicBezTo>
                  <a:pt x="203" y="161"/>
                  <a:pt x="203" y="161"/>
                  <a:pt x="204" y="161"/>
                </a:cubicBezTo>
                <a:cubicBezTo>
                  <a:pt x="204" y="160"/>
                  <a:pt x="203" y="160"/>
                  <a:pt x="203" y="160"/>
                </a:cubicBezTo>
                <a:cubicBezTo>
                  <a:pt x="203" y="160"/>
                  <a:pt x="203" y="160"/>
                  <a:pt x="203" y="160"/>
                </a:cubicBezTo>
                <a:cubicBezTo>
                  <a:pt x="203" y="160"/>
                  <a:pt x="203" y="161"/>
                  <a:pt x="203" y="161"/>
                </a:cubicBezTo>
                <a:cubicBezTo>
                  <a:pt x="203" y="160"/>
                  <a:pt x="203" y="160"/>
                  <a:pt x="203" y="160"/>
                </a:cubicBezTo>
                <a:close/>
                <a:moveTo>
                  <a:pt x="203" y="162"/>
                </a:moveTo>
                <a:cubicBezTo>
                  <a:pt x="204" y="162"/>
                  <a:pt x="204" y="161"/>
                  <a:pt x="203" y="161"/>
                </a:cubicBezTo>
                <a:cubicBezTo>
                  <a:pt x="203" y="161"/>
                  <a:pt x="203" y="161"/>
                  <a:pt x="203" y="161"/>
                </a:cubicBezTo>
                <a:cubicBezTo>
                  <a:pt x="203" y="161"/>
                  <a:pt x="203" y="162"/>
                  <a:pt x="203" y="162"/>
                </a:cubicBezTo>
                <a:close/>
                <a:moveTo>
                  <a:pt x="203" y="162"/>
                </a:moveTo>
                <a:cubicBezTo>
                  <a:pt x="203" y="162"/>
                  <a:pt x="203" y="162"/>
                  <a:pt x="203" y="162"/>
                </a:cubicBezTo>
                <a:cubicBezTo>
                  <a:pt x="203" y="161"/>
                  <a:pt x="203" y="161"/>
                  <a:pt x="203" y="161"/>
                </a:cubicBezTo>
                <a:cubicBezTo>
                  <a:pt x="203" y="161"/>
                  <a:pt x="203" y="161"/>
                  <a:pt x="203" y="162"/>
                </a:cubicBezTo>
                <a:close/>
                <a:moveTo>
                  <a:pt x="203" y="158"/>
                </a:moveTo>
                <a:cubicBezTo>
                  <a:pt x="203" y="158"/>
                  <a:pt x="203" y="158"/>
                  <a:pt x="203" y="158"/>
                </a:cubicBezTo>
                <a:cubicBezTo>
                  <a:pt x="203" y="159"/>
                  <a:pt x="203" y="159"/>
                  <a:pt x="203" y="160"/>
                </a:cubicBezTo>
                <a:cubicBezTo>
                  <a:pt x="203" y="160"/>
                  <a:pt x="203" y="159"/>
                  <a:pt x="204" y="160"/>
                </a:cubicBezTo>
                <a:cubicBezTo>
                  <a:pt x="204" y="159"/>
                  <a:pt x="203" y="159"/>
                  <a:pt x="203" y="158"/>
                </a:cubicBezTo>
                <a:close/>
                <a:moveTo>
                  <a:pt x="203" y="158"/>
                </a:moveTo>
                <a:cubicBezTo>
                  <a:pt x="203" y="158"/>
                  <a:pt x="203" y="157"/>
                  <a:pt x="203" y="157"/>
                </a:cubicBezTo>
                <a:cubicBezTo>
                  <a:pt x="203" y="157"/>
                  <a:pt x="203" y="157"/>
                  <a:pt x="203" y="157"/>
                </a:cubicBezTo>
                <a:cubicBezTo>
                  <a:pt x="203" y="157"/>
                  <a:pt x="203" y="158"/>
                  <a:pt x="203" y="158"/>
                </a:cubicBezTo>
                <a:close/>
                <a:moveTo>
                  <a:pt x="203" y="154"/>
                </a:moveTo>
                <a:cubicBezTo>
                  <a:pt x="203" y="154"/>
                  <a:pt x="203" y="154"/>
                  <a:pt x="203" y="154"/>
                </a:cubicBezTo>
                <a:cubicBezTo>
                  <a:pt x="203" y="154"/>
                  <a:pt x="203" y="154"/>
                  <a:pt x="203" y="154"/>
                </a:cubicBezTo>
                <a:cubicBezTo>
                  <a:pt x="203" y="154"/>
                  <a:pt x="203" y="154"/>
                  <a:pt x="203" y="154"/>
                </a:cubicBezTo>
                <a:close/>
                <a:moveTo>
                  <a:pt x="202" y="157"/>
                </a:moveTo>
                <a:cubicBezTo>
                  <a:pt x="203" y="157"/>
                  <a:pt x="203" y="157"/>
                  <a:pt x="203" y="157"/>
                </a:cubicBezTo>
                <a:cubicBezTo>
                  <a:pt x="203" y="157"/>
                  <a:pt x="203" y="156"/>
                  <a:pt x="203" y="156"/>
                </a:cubicBezTo>
                <a:cubicBezTo>
                  <a:pt x="203" y="156"/>
                  <a:pt x="203" y="157"/>
                  <a:pt x="202" y="157"/>
                </a:cubicBezTo>
                <a:close/>
                <a:moveTo>
                  <a:pt x="202" y="159"/>
                </a:moveTo>
                <a:cubicBezTo>
                  <a:pt x="203" y="159"/>
                  <a:pt x="203" y="158"/>
                  <a:pt x="203" y="159"/>
                </a:cubicBezTo>
                <a:cubicBezTo>
                  <a:pt x="203" y="159"/>
                  <a:pt x="203" y="158"/>
                  <a:pt x="203" y="158"/>
                </a:cubicBezTo>
                <a:cubicBezTo>
                  <a:pt x="203" y="158"/>
                  <a:pt x="203" y="158"/>
                  <a:pt x="203" y="158"/>
                </a:cubicBezTo>
                <a:cubicBezTo>
                  <a:pt x="203" y="158"/>
                  <a:pt x="202" y="158"/>
                  <a:pt x="202" y="159"/>
                </a:cubicBezTo>
                <a:close/>
                <a:moveTo>
                  <a:pt x="208" y="157"/>
                </a:moveTo>
                <a:cubicBezTo>
                  <a:pt x="208" y="157"/>
                  <a:pt x="208" y="157"/>
                  <a:pt x="208" y="158"/>
                </a:cubicBezTo>
                <a:cubicBezTo>
                  <a:pt x="208" y="158"/>
                  <a:pt x="208" y="158"/>
                  <a:pt x="208" y="158"/>
                </a:cubicBezTo>
                <a:cubicBezTo>
                  <a:pt x="207" y="158"/>
                  <a:pt x="207" y="158"/>
                  <a:pt x="207" y="158"/>
                </a:cubicBezTo>
                <a:cubicBezTo>
                  <a:pt x="207" y="158"/>
                  <a:pt x="207" y="158"/>
                  <a:pt x="208" y="158"/>
                </a:cubicBezTo>
                <a:cubicBezTo>
                  <a:pt x="208" y="158"/>
                  <a:pt x="208" y="158"/>
                  <a:pt x="208" y="158"/>
                </a:cubicBezTo>
                <a:cubicBezTo>
                  <a:pt x="208" y="158"/>
                  <a:pt x="208" y="158"/>
                  <a:pt x="208" y="158"/>
                </a:cubicBezTo>
                <a:cubicBezTo>
                  <a:pt x="208" y="157"/>
                  <a:pt x="208" y="156"/>
                  <a:pt x="208" y="156"/>
                </a:cubicBezTo>
                <a:cubicBezTo>
                  <a:pt x="208" y="156"/>
                  <a:pt x="208" y="156"/>
                  <a:pt x="208" y="156"/>
                </a:cubicBezTo>
                <a:cubicBezTo>
                  <a:pt x="208" y="156"/>
                  <a:pt x="208" y="155"/>
                  <a:pt x="208" y="155"/>
                </a:cubicBezTo>
                <a:cubicBezTo>
                  <a:pt x="208" y="156"/>
                  <a:pt x="207" y="155"/>
                  <a:pt x="207" y="155"/>
                </a:cubicBezTo>
                <a:cubicBezTo>
                  <a:pt x="207" y="156"/>
                  <a:pt x="208" y="156"/>
                  <a:pt x="208" y="157"/>
                </a:cubicBezTo>
                <a:close/>
                <a:moveTo>
                  <a:pt x="207" y="152"/>
                </a:moveTo>
                <a:cubicBezTo>
                  <a:pt x="207" y="152"/>
                  <a:pt x="207" y="152"/>
                  <a:pt x="207" y="152"/>
                </a:cubicBezTo>
                <a:cubicBezTo>
                  <a:pt x="207" y="152"/>
                  <a:pt x="207" y="152"/>
                  <a:pt x="207" y="152"/>
                </a:cubicBezTo>
                <a:close/>
                <a:moveTo>
                  <a:pt x="207" y="150"/>
                </a:moveTo>
                <a:cubicBezTo>
                  <a:pt x="207" y="150"/>
                  <a:pt x="207" y="149"/>
                  <a:pt x="207" y="149"/>
                </a:cubicBezTo>
                <a:cubicBezTo>
                  <a:pt x="207" y="150"/>
                  <a:pt x="207" y="150"/>
                  <a:pt x="207" y="150"/>
                </a:cubicBezTo>
                <a:close/>
                <a:moveTo>
                  <a:pt x="208" y="146"/>
                </a:moveTo>
                <a:cubicBezTo>
                  <a:pt x="208" y="146"/>
                  <a:pt x="208" y="145"/>
                  <a:pt x="208" y="145"/>
                </a:cubicBezTo>
                <a:cubicBezTo>
                  <a:pt x="208" y="146"/>
                  <a:pt x="207" y="145"/>
                  <a:pt x="207" y="145"/>
                </a:cubicBezTo>
                <a:cubicBezTo>
                  <a:pt x="207" y="145"/>
                  <a:pt x="207" y="145"/>
                  <a:pt x="207" y="146"/>
                </a:cubicBezTo>
                <a:cubicBezTo>
                  <a:pt x="207" y="146"/>
                  <a:pt x="207" y="146"/>
                  <a:pt x="208" y="146"/>
                </a:cubicBezTo>
                <a:close/>
                <a:moveTo>
                  <a:pt x="207" y="144"/>
                </a:moveTo>
                <a:cubicBezTo>
                  <a:pt x="207" y="144"/>
                  <a:pt x="208" y="144"/>
                  <a:pt x="208" y="144"/>
                </a:cubicBezTo>
                <a:cubicBezTo>
                  <a:pt x="208" y="144"/>
                  <a:pt x="207" y="144"/>
                  <a:pt x="207" y="144"/>
                </a:cubicBezTo>
                <a:cubicBezTo>
                  <a:pt x="207" y="144"/>
                  <a:pt x="207" y="143"/>
                  <a:pt x="207" y="144"/>
                </a:cubicBezTo>
                <a:cubicBezTo>
                  <a:pt x="207" y="144"/>
                  <a:pt x="207" y="144"/>
                  <a:pt x="207" y="144"/>
                </a:cubicBezTo>
                <a:cubicBezTo>
                  <a:pt x="207" y="144"/>
                  <a:pt x="207" y="144"/>
                  <a:pt x="207" y="144"/>
                </a:cubicBezTo>
                <a:close/>
                <a:moveTo>
                  <a:pt x="207" y="146"/>
                </a:moveTo>
                <a:cubicBezTo>
                  <a:pt x="207" y="146"/>
                  <a:pt x="207" y="146"/>
                  <a:pt x="207" y="146"/>
                </a:cubicBezTo>
                <a:cubicBezTo>
                  <a:pt x="207" y="146"/>
                  <a:pt x="207" y="146"/>
                  <a:pt x="207" y="146"/>
                </a:cubicBezTo>
                <a:cubicBezTo>
                  <a:pt x="207" y="146"/>
                  <a:pt x="207" y="146"/>
                  <a:pt x="207" y="146"/>
                </a:cubicBezTo>
                <a:close/>
                <a:moveTo>
                  <a:pt x="207" y="141"/>
                </a:moveTo>
                <a:cubicBezTo>
                  <a:pt x="207" y="141"/>
                  <a:pt x="207" y="140"/>
                  <a:pt x="207" y="140"/>
                </a:cubicBezTo>
                <a:cubicBezTo>
                  <a:pt x="207" y="140"/>
                  <a:pt x="207" y="141"/>
                  <a:pt x="207" y="141"/>
                </a:cubicBezTo>
                <a:close/>
                <a:moveTo>
                  <a:pt x="207" y="144"/>
                </a:moveTo>
                <a:cubicBezTo>
                  <a:pt x="207" y="145"/>
                  <a:pt x="207" y="145"/>
                  <a:pt x="208" y="145"/>
                </a:cubicBezTo>
                <a:cubicBezTo>
                  <a:pt x="208" y="145"/>
                  <a:pt x="208" y="144"/>
                  <a:pt x="207" y="144"/>
                </a:cubicBezTo>
                <a:close/>
                <a:moveTo>
                  <a:pt x="208" y="155"/>
                </a:moveTo>
                <a:cubicBezTo>
                  <a:pt x="208" y="155"/>
                  <a:pt x="208" y="155"/>
                  <a:pt x="208" y="155"/>
                </a:cubicBezTo>
                <a:cubicBezTo>
                  <a:pt x="208" y="155"/>
                  <a:pt x="208" y="155"/>
                  <a:pt x="208" y="155"/>
                </a:cubicBezTo>
                <a:cubicBezTo>
                  <a:pt x="208" y="155"/>
                  <a:pt x="207" y="155"/>
                  <a:pt x="208" y="155"/>
                </a:cubicBezTo>
                <a:close/>
                <a:moveTo>
                  <a:pt x="208" y="152"/>
                </a:moveTo>
                <a:cubicBezTo>
                  <a:pt x="208" y="152"/>
                  <a:pt x="208" y="152"/>
                  <a:pt x="208" y="152"/>
                </a:cubicBezTo>
                <a:cubicBezTo>
                  <a:pt x="208" y="151"/>
                  <a:pt x="208" y="151"/>
                  <a:pt x="208" y="151"/>
                </a:cubicBezTo>
                <a:cubicBezTo>
                  <a:pt x="208" y="151"/>
                  <a:pt x="208" y="151"/>
                  <a:pt x="208" y="152"/>
                </a:cubicBezTo>
                <a:close/>
                <a:moveTo>
                  <a:pt x="208" y="165"/>
                </a:moveTo>
                <a:cubicBezTo>
                  <a:pt x="208" y="166"/>
                  <a:pt x="208" y="165"/>
                  <a:pt x="208" y="165"/>
                </a:cubicBezTo>
                <a:cubicBezTo>
                  <a:pt x="208" y="165"/>
                  <a:pt x="208" y="165"/>
                  <a:pt x="208" y="166"/>
                </a:cubicBezTo>
                <a:cubicBezTo>
                  <a:pt x="208" y="166"/>
                  <a:pt x="208" y="166"/>
                  <a:pt x="208" y="166"/>
                </a:cubicBezTo>
                <a:cubicBezTo>
                  <a:pt x="208" y="166"/>
                  <a:pt x="208" y="166"/>
                  <a:pt x="208" y="165"/>
                </a:cubicBezTo>
                <a:close/>
                <a:moveTo>
                  <a:pt x="208" y="168"/>
                </a:moveTo>
                <a:cubicBezTo>
                  <a:pt x="208" y="168"/>
                  <a:pt x="208" y="168"/>
                  <a:pt x="208" y="168"/>
                </a:cubicBezTo>
                <a:cubicBezTo>
                  <a:pt x="208" y="168"/>
                  <a:pt x="208" y="168"/>
                  <a:pt x="208" y="168"/>
                </a:cubicBezTo>
                <a:close/>
                <a:moveTo>
                  <a:pt x="208" y="167"/>
                </a:moveTo>
                <a:cubicBezTo>
                  <a:pt x="208" y="166"/>
                  <a:pt x="208" y="166"/>
                  <a:pt x="208" y="166"/>
                </a:cubicBezTo>
                <a:cubicBezTo>
                  <a:pt x="208" y="166"/>
                  <a:pt x="208" y="167"/>
                  <a:pt x="208" y="167"/>
                </a:cubicBezTo>
                <a:close/>
                <a:moveTo>
                  <a:pt x="207" y="169"/>
                </a:moveTo>
                <a:cubicBezTo>
                  <a:pt x="207" y="169"/>
                  <a:pt x="208" y="169"/>
                  <a:pt x="208" y="169"/>
                </a:cubicBezTo>
                <a:cubicBezTo>
                  <a:pt x="208" y="170"/>
                  <a:pt x="208" y="170"/>
                  <a:pt x="207" y="170"/>
                </a:cubicBezTo>
                <a:cubicBezTo>
                  <a:pt x="208" y="170"/>
                  <a:pt x="207" y="170"/>
                  <a:pt x="208" y="170"/>
                </a:cubicBezTo>
                <a:cubicBezTo>
                  <a:pt x="208" y="170"/>
                  <a:pt x="208" y="170"/>
                  <a:pt x="208" y="169"/>
                </a:cubicBezTo>
                <a:cubicBezTo>
                  <a:pt x="208" y="169"/>
                  <a:pt x="208" y="169"/>
                  <a:pt x="208" y="169"/>
                </a:cubicBezTo>
                <a:cubicBezTo>
                  <a:pt x="208" y="169"/>
                  <a:pt x="208" y="168"/>
                  <a:pt x="207" y="169"/>
                </a:cubicBezTo>
                <a:close/>
                <a:moveTo>
                  <a:pt x="209" y="147"/>
                </a:moveTo>
                <a:cubicBezTo>
                  <a:pt x="210" y="147"/>
                  <a:pt x="210" y="147"/>
                  <a:pt x="210" y="147"/>
                </a:cubicBezTo>
                <a:cubicBezTo>
                  <a:pt x="210" y="147"/>
                  <a:pt x="210" y="146"/>
                  <a:pt x="210" y="146"/>
                </a:cubicBezTo>
                <a:cubicBezTo>
                  <a:pt x="210" y="147"/>
                  <a:pt x="209" y="146"/>
                  <a:pt x="209" y="147"/>
                </a:cubicBezTo>
                <a:close/>
                <a:moveTo>
                  <a:pt x="210" y="155"/>
                </a:moveTo>
                <a:cubicBezTo>
                  <a:pt x="210" y="155"/>
                  <a:pt x="210" y="155"/>
                  <a:pt x="210" y="155"/>
                </a:cubicBezTo>
                <a:cubicBezTo>
                  <a:pt x="210" y="155"/>
                  <a:pt x="210" y="155"/>
                  <a:pt x="210" y="154"/>
                </a:cubicBezTo>
                <a:cubicBezTo>
                  <a:pt x="210" y="154"/>
                  <a:pt x="210" y="155"/>
                  <a:pt x="210" y="155"/>
                </a:cubicBezTo>
                <a:cubicBezTo>
                  <a:pt x="210" y="155"/>
                  <a:pt x="210" y="155"/>
                  <a:pt x="210" y="155"/>
                </a:cubicBezTo>
                <a:close/>
                <a:moveTo>
                  <a:pt x="209" y="149"/>
                </a:moveTo>
                <a:cubicBezTo>
                  <a:pt x="209" y="149"/>
                  <a:pt x="209" y="150"/>
                  <a:pt x="210" y="150"/>
                </a:cubicBezTo>
                <a:cubicBezTo>
                  <a:pt x="210" y="149"/>
                  <a:pt x="210" y="149"/>
                  <a:pt x="209" y="149"/>
                </a:cubicBezTo>
                <a:cubicBezTo>
                  <a:pt x="209" y="149"/>
                  <a:pt x="209" y="149"/>
                  <a:pt x="209" y="149"/>
                </a:cubicBezTo>
                <a:close/>
                <a:moveTo>
                  <a:pt x="211" y="170"/>
                </a:moveTo>
                <a:cubicBezTo>
                  <a:pt x="210" y="170"/>
                  <a:pt x="211" y="169"/>
                  <a:pt x="210" y="170"/>
                </a:cubicBezTo>
                <a:cubicBezTo>
                  <a:pt x="210" y="170"/>
                  <a:pt x="210" y="170"/>
                  <a:pt x="211" y="170"/>
                </a:cubicBezTo>
                <a:close/>
                <a:moveTo>
                  <a:pt x="210" y="172"/>
                </a:moveTo>
                <a:cubicBezTo>
                  <a:pt x="210" y="172"/>
                  <a:pt x="209" y="172"/>
                  <a:pt x="210" y="173"/>
                </a:cubicBezTo>
                <a:cubicBezTo>
                  <a:pt x="210" y="173"/>
                  <a:pt x="210" y="172"/>
                  <a:pt x="210" y="173"/>
                </a:cubicBezTo>
                <a:cubicBezTo>
                  <a:pt x="210" y="172"/>
                  <a:pt x="210" y="172"/>
                  <a:pt x="210" y="172"/>
                </a:cubicBezTo>
                <a:close/>
                <a:moveTo>
                  <a:pt x="210" y="177"/>
                </a:moveTo>
                <a:cubicBezTo>
                  <a:pt x="210" y="177"/>
                  <a:pt x="210" y="177"/>
                  <a:pt x="210" y="177"/>
                </a:cubicBezTo>
                <a:cubicBezTo>
                  <a:pt x="210" y="177"/>
                  <a:pt x="210" y="177"/>
                  <a:pt x="210" y="177"/>
                </a:cubicBezTo>
                <a:cubicBezTo>
                  <a:pt x="210" y="177"/>
                  <a:pt x="210" y="177"/>
                  <a:pt x="210" y="177"/>
                </a:cubicBezTo>
                <a:close/>
                <a:moveTo>
                  <a:pt x="210" y="176"/>
                </a:moveTo>
                <a:cubicBezTo>
                  <a:pt x="210" y="176"/>
                  <a:pt x="210" y="175"/>
                  <a:pt x="210" y="176"/>
                </a:cubicBezTo>
                <a:cubicBezTo>
                  <a:pt x="210" y="176"/>
                  <a:pt x="210" y="176"/>
                  <a:pt x="210" y="177"/>
                </a:cubicBezTo>
                <a:cubicBezTo>
                  <a:pt x="210" y="176"/>
                  <a:pt x="210" y="176"/>
                  <a:pt x="210" y="176"/>
                </a:cubicBezTo>
                <a:cubicBezTo>
                  <a:pt x="210" y="176"/>
                  <a:pt x="210" y="176"/>
                  <a:pt x="210" y="176"/>
                </a:cubicBezTo>
                <a:close/>
                <a:moveTo>
                  <a:pt x="209" y="176"/>
                </a:moveTo>
                <a:cubicBezTo>
                  <a:pt x="209" y="176"/>
                  <a:pt x="209" y="176"/>
                  <a:pt x="210" y="176"/>
                </a:cubicBezTo>
                <a:cubicBezTo>
                  <a:pt x="210" y="176"/>
                  <a:pt x="209" y="176"/>
                  <a:pt x="209" y="176"/>
                </a:cubicBezTo>
                <a:cubicBezTo>
                  <a:pt x="209" y="176"/>
                  <a:pt x="209" y="177"/>
                  <a:pt x="209" y="177"/>
                </a:cubicBezTo>
                <a:cubicBezTo>
                  <a:pt x="209" y="177"/>
                  <a:pt x="209" y="176"/>
                  <a:pt x="209" y="176"/>
                </a:cubicBezTo>
                <a:close/>
                <a:moveTo>
                  <a:pt x="209" y="176"/>
                </a:moveTo>
                <a:cubicBezTo>
                  <a:pt x="209" y="176"/>
                  <a:pt x="209" y="176"/>
                  <a:pt x="209" y="176"/>
                </a:cubicBezTo>
                <a:cubicBezTo>
                  <a:pt x="209" y="175"/>
                  <a:pt x="209" y="175"/>
                  <a:pt x="209" y="175"/>
                </a:cubicBezTo>
                <a:cubicBezTo>
                  <a:pt x="209" y="176"/>
                  <a:pt x="209" y="176"/>
                  <a:pt x="209" y="176"/>
                </a:cubicBezTo>
                <a:close/>
                <a:moveTo>
                  <a:pt x="210" y="177"/>
                </a:moveTo>
                <a:cubicBezTo>
                  <a:pt x="209" y="177"/>
                  <a:pt x="210" y="177"/>
                  <a:pt x="209" y="177"/>
                </a:cubicBezTo>
                <a:cubicBezTo>
                  <a:pt x="209" y="177"/>
                  <a:pt x="209" y="178"/>
                  <a:pt x="210" y="177"/>
                </a:cubicBezTo>
                <a:close/>
                <a:moveTo>
                  <a:pt x="210" y="175"/>
                </a:moveTo>
                <a:cubicBezTo>
                  <a:pt x="210" y="175"/>
                  <a:pt x="210" y="175"/>
                  <a:pt x="209" y="174"/>
                </a:cubicBezTo>
                <a:cubicBezTo>
                  <a:pt x="210" y="174"/>
                  <a:pt x="210" y="174"/>
                  <a:pt x="210" y="174"/>
                </a:cubicBezTo>
                <a:cubicBezTo>
                  <a:pt x="210" y="174"/>
                  <a:pt x="210" y="174"/>
                  <a:pt x="210" y="174"/>
                </a:cubicBezTo>
                <a:cubicBezTo>
                  <a:pt x="210" y="174"/>
                  <a:pt x="210" y="174"/>
                  <a:pt x="210" y="173"/>
                </a:cubicBezTo>
                <a:cubicBezTo>
                  <a:pt x="210" y="173"/>
                  <a:pt x="210" y="173"/>
                  <a:pt x="210" y="173"/>
                </a:cubicBezTo>
                <a:cubicBezTo>
                  <a:pt x="210" y="174"/>
                  <a:pt x="210" y="174"/>
                  <a:pt x="210" y="174"/>
                </a:cubicBezTo>
                <a:cubicBezTo>
                  <a:pt x="209" y="174"/>
                  <a:pt x="209" y="174"/>
                  <a:pt x="209" y="173"/>
                </a:cubicBezTo>
                <a:cubicBezTo>
                  <a:pt x="209" y="173"/>
                  <a:pt x="209" y="173"/>
                  <a:pt x="209" y="173"/>
                </a:cubicBezTo>
                <a:cubicBezTo>
                  <a:pt x="209" y="174"/>
                  <a:pt x="209" y="174"/>
                  <a:pt x="209" y="174"/>
                </a:cubicBezTo>
                <a:cubicBezTo>
                  <a:pt x="209" y="174"/>
                  <a:pt x="209" y="174"/>
                  <a:pt x="209" y="174"/>
                </a:cubicBezTo>
                <a:cubicBezTo>
                  <a:pt x="209" y="174"/>
                  <a:pt x="209" y="174"/>
                  <a:pt x="209" y="174"/>
                </a:cubicBezTo>
                <a:cubicBezTo>
                  <a:pt x="209" y="175"/>
                  <a:pt x="209" y="175"/>
                  <a:pt x="209" y="175"/>
                </a:cubicBezTo>
                <a:cubicBezTo>
                  <a:pt x="210" y="175"/>
                  <a:pt x="210" y="176"/>
                  <a:pt x="210" y="175"/>
                </a:cubicBezTo>
                <a:close/>
                <a:moveTo>
                  <a:pt x="210" y="173"/>
                </a:moveTo>
                <a:cubicBezTo>
                  <a:pt x="210" y="173"/>
                  <a:pt x="210" y="173"/>
                  <a:pt x="209" y="173"/>
                </a:cubicBezTo>
                <a:cubicBezTo>
                  <a:pt x="209" y="173"/>
                  <a:pt x="209" y="173"/>
                  <a:pt x="209" y="173"/>
                </a:cubicBezTo>
                <a:cubicBezTo>
                  <a:pt x="210" y="173"/>
                  <a:pt x="210" y="173"/>
                  <a:pt x="210" y="173"/>
                </a:cubicBezTo>
                <a:close/>
                <a:moveTo>
                  <a:pt x="210" y="171"/>
                </a:moveTo>
                <a:cubicBezTo>
                  <a:pt x="210" y="171"/>
                  <a:pt x="210" y="171"/>
                  <a:pt x="210" y="171"/>
                </a:cubicBezTo>
                <a:cubicBezTo>
                  <a:pt x="210" y="171"/>
                  <a:pt x="210" y="171"/>
                  <a:pt x="210" y="171"/>
                </a:cubicBezTo>
                <a:close/>
                <a:moveTo>
                  <a:pt x="210" y="167"/>
                </a:moveTo>
                <a:cubicBezTo>
                  <a:pt x="210" y="167"/>
                  <a:pt x="210" y="166"/>
                  <a:pt x="210" y="167"/>
                </a:cubicBezTo>
                <a:cubicBezTo>
                  <a:pt x="210" y="167"/>
                  <a:pt x="210" y="168"/>
                  <a:pt x="210" y="168"/>
                </a:cubicBezTo>
                <a:cubicBezTo>
                  <a:pt x="210" y="168"/>
                  <a:pt x="210" y="168"/>
                  <a:pt x="210" y="167"/>
                </a:cubicBezTo>
                <a:cubicBezTo>
                  <a:pt x="210" y="167"/>
                  <a:pt x="210" y="167"/>
                  <a:pt x="210" y="167"/>
                </a:cubicBezTo>
                <a:close/>
                <a:moveTo>
                  <a:pt x="210" y="165"/>
                </a:moveTo>
                <a:cubicBezTo>
                  <a:pt x="210" y="166"/>
                  <a:pt x="210" y="166"/>
                  <a:pt x="210" y="166"/>
                </a:cubicBezTo>
                <a:cubicBezTo>
                  <a:pt x="210" y="166"/>
                  <a:pt x="210" y="166"/>
                  <a:pt x="210" y="165"/>
                </a:cubicBezTo>
                <a:close/>
                <a:moveTo>
                  <a:pt x="210" y="164"/>
                </a:moveTo>
                <a:cubicBezTo>
                  <a:pt x="210" y="164"/>
                  <a:pt x="210" y="164"/>
                  <a:pt x="210" y="164"/>
                </a:cubicBezTo>
                <a:cubicBezTo>
                  <a:pt x="210" y="164"/>
                  <a:pt x="209" y="164"/>
                  <a:pt x="210" y="164"/>
                </a:cubicBezTo>
                <a:cubicBezTo>
                  <a:pt x="210" y="164"/>
                  <a:pt x="210" y="164"/>
                  <a:pt x="210" y="164"/>
                </a:cubicBezTo>
                <a:cubicBezTo>
                  <a:pt x="210" y="164"/>
                  <a:pt x="210" y="164"/>
                  <a:pt x="210" y="164"/>
                </a:cubicBezTo>
                <a:close/>
                <a:moveTo>
                  <a:pt x="210" y="162"/>
                </a:moveTo>
                <a:cubicBezTo>
                  <a:pt x="210" y="162"/>
                  <a:pt x="210" y="162"/>
                  <a:pt x="210" y="162"/>
                </a:cubicBezTo>
                <a:cubicBezTo>
                  <a:pt x="210" y="162"/>
                  <a:pt x="210" y="162"/>
                  <a:pt x="210" y="162"/>
                </a:cubicBezTo>
                <a:cubicBezTo>
                  <a:pt x="210" y="162"/>
                  <a:pt x="209" y="162"/>
                  <a:pt x="210" y="162"/>
                </a:cubicBezTo>
                <a:cubicBezTo>
                  <a:pt x="210" y="162"/>
                  <a:pt x="210" y="162"/>
                  <a:pt x="210" y="162"/>
                </a:cubicBezTo>
                <a:close/>
                <a:moveTo>
                  <a:pt x="210" y="161"/>
                </a:moveTo>
                <a:cubicBezTo>
                  <a:pt x="210" y="161"/>
                  <a:pt x="209" y="161"/>
                  <a:pt x="209" y="161"/>
                </a:cubicBezTo>
                <a:cubicBezTo>
                  <a:pt x="209" y="161"/>
                  <a:pt x="209" y="161"/>
                  <a:pt x="209" y="161"/>
                </a:cubicBezTo>
                <a:cubicBezTo>
                  <a:pt x="209" y="161"/>
                  <a:pt x="210" y="161"/>
                  <a:pt x="210" y="161"/>
                </a:cubicBezTo>
                <a:cubicBezTo>
                  <a:pt x="210" y="161"/>
                  <a:pt x="210" y="161"/>
                  <a:pt x="210" y="161"/>
                </a:cubicBezTo>
                <a:cubicBezTo>
                  <a:pt x="210" y="161"/>
                  <a:pt x="210" y="161"/>
                  <a:pt x="210" y="161"/>
                </a:cubicBezTo>
                <a:close/>
                <a:moveTo>
                  <a:pt x="209" y="157"/>
                </a:moveTo>
                <a:cubicBezTo>
                  <a:pt x="209" y="157"/>
                  <a:pt x="209" y="157"/>
                  <a:pt x="209" y="157"/>
                </a:cubicBezTo>
                <a:cubicBezTo>
                  <a:pt x="209" y="157"/>
                  <a:pt x="209" y="157"/>
                  <a:pt x="209" y="157"/>
                </a:cubicBezTo>
                <a:close/>
                <a:moveTo>
                  <a:pt x="209" y="166"/>
                </a:moveTo>
                <a:cubicBezTo>
                  <a:pt x="209" y="166"/>
                  <a:pt x="209" y="166"/>
                  <a:pt x="209" y="166"/>
                </a:cubicBezTo>
                <a:cubicBezTo>
                  <a:pt x="209" y="165"/>
                  <a:pt x="209" y="165"/>
                  <a:pt x="209" y="165"/>
                </a:cubicBezTo>
                <a:cubicBezTo>
                  <a:pt x="209" y="165"/>
                  <a:pt x="209" y="165"/>
                  <a:pt x="209" y="166"/>
                </a:cubicBezTo>
                <a:close/>
                <a:moveTo>
                  <a:pt x="209" y="167"/>
                </a:moveTo>
                <a:cubicBezTo>
                  <a:pt x="209" y="167"/>
                  <a:pt x="209" y="167"/>
                  <a:pt x="209" y="167"/>
                </a:cubicBezTo>
                <a:cubicBezTo>
                  <a:pt x="209" y="167"/>
                  <a:pt x="210" y="167"/>
                  <a:pt x="209" y="167"/>
                </a:cubicBezTo>
                <a:cubicBezTo>
                  <a:pt x="209" y="167"/>
                  <a:pt x="209" y="167"/>
                  <a:pt x="209" y="167"/>
                </a:cubicBezTo>
                <a:close/>
                <a:moveTo>
                  <a:pt x="210" y="159"/>
                </a:moveTo>
                <a:cubicBezTo>
                  <a:pt x="210" y="160"/>
                  <a:pt x="210" y="160"/>
                  <a:pt x="210" y="160"/>
                </a:cubicBezTo>
                <a:cubicBezTo>
                  <a:pt x="210" y="160"/>
                  <a:pt x="210" y="160"/>
                  <a:pt x="210" y="159"/>
                </a:cubicBezTo>
                <a:close/>
                <a:moveTo>
                  <a:pt x="209" y="148"/>
                </a:moveTo>
                <a:cubicBezTo>
                  <a:pt x="209" y="148"/>
                  <a:pt x="209" y="148"/>
                  <a:pt x="209" y="148"/>
                </a:cubicBezTo>
                <a:cubicBezTo>
                  <a:pt x="209" y="148"/>
                  <a:pt x="209" y="149"/>
                  <a:pt x="209" y="148"/>
                </a:cubicBezTo>
                <a:cubicBezTo>
                  <a:pt x="209" y="148"/>
                  <a:pt x="209" y="148"/>
                  <a:pt x="209" y="148"/>
                </a:cubicBezTo>
                <a:close/>
                <a:moveTo>
                  <a:pt x="209" y="172"/>
                </a:moveTo>
                <a:cubicBezTo>
                  <a:pt x="208" y="172"/>
                  <a:pt x="208" y="172"/>
                  <a:pt x="208" y="172"/>
                </a:cubicBezTo>
                <a:cubicBezTo>
                  <a:pt x="208" y="172"/>
                  <a:pt x="208" y="172"/>
                  <a:pt x="208" y="172"/>
                </a:cubicBezTo>
                <a:cubicBezTo>
                  <a:pt x="208" y="172"/>
                  <a:pt x="208" y="172"/>
                  <a:pt x="208" y="172"/>
                </a:cubicBezTo>
                <a:cubicBezTo>
                  <a:pt x="208" y="172"/>
                  <a:pt x="207" y="172"/>
                  <a:pt x="208" y="172"/>
                </a:cubicBezTo>
                <a:cubicBezTo>
                  <a:pt x="208" y="172"/>
                  <a:pt x="208" y="172"/>
                  <a:pt x="208" y="172"/>
                </a:cubicBezTo>
                <a:cubicBezTo>
                  <a:pt x="208" y="172"/>
                  <a:pt x="209" y="172"/>
                  <a:pt x="209" y="172"/>
                </a:cubicBezTo>
                <a:cubicBezTo>
                  <a:pt x="209" y="172"/>
                  <a:pt x="209" y="172"/>
                  <a:pt x="209" y="172"/>
                </a:cubicBezTo>
                <a:cubicBezTo>
                  <a:pt x="209" y="173"/>
                  <a:pt x="208" y="172"/>
                  <a:pt x="208" y="173"/>
                </a:cubicBezTo>
                <a:cubicBezTo>
                  <a:pt x="208" y="173"/>
                  <a:pt x="208" y="172"/>
                  <a:pt x="208" y="172"/>
                </a:cubicBezTo>
                <a:cubicBezTo>
                  <a:pt x="207" y="173"/>
                  <a:pt x="207" y="173"/>
                  <a:pt x="208" y="173"/>
                </a:cubicBezTo>
                <a:cubicBezTo>
                  <a:pt x="208" y="173"/>
                  <a:pt x="208" y="172"/>
                  <a:pt x="208" y="173"/>
                </a:cubicBezTo>
                <a:cubicBezTo>
                  <a:pt x="208" y="173"/>
                  <a:pt x="209" y="173"/>
                  <a:pt x="209" y="173"/>
                </a:cubicBezTo>
                <a:cubicBezTo>
                  <a:pt x="209" y="172"/>
                  <a:pt x="209" y="172"/>
                  <a:pt x="209" y="171"/>
                </a:cubicBezTo>
                <a:cubicBezTo>
                  <a:pt x="209" y="171"/>
                  <a:pt x="209" y="171"/>
                  <a:pt x="210" y="172"/>
                </a:cubicBezTo>
                <a:cubicBezTo>
                  <a:pt x="210" y="171"/>
                  <a:pt x="210" y="171"/>
                  <a:pt x="209" y="171"/>
                </a:cubicBezTo>
                <a:cubicBezTo>
                  <a:pt x="209" y="171"/>
                  <a:pt x="209" y="171"/>
                  <a:pt x="209" y="171"/>
                </a:cubicBezTo>
                <a:cubicBezTo>
                  <a:pt x="209" y="171"/>
                  <a:pt x="209" y="172"/>
                  <a:pt x="209" y="172"/>
                </a:cubicBezTo>
                <a:close/>
                <a:moveTo>
                  <a:pt x="209" y="177"/>
                </a:moveTo>
                <a:cubicBezTo>
                  <a:pt x="209" y="177"/>
                  <a:pt x="209" y="177"/>
                  <a:pt x="209" y="178"/>
                </a:cubicBezTo>
                <a:cubicBezTo>
                  <a:pt x="209" y="178"/>
                  <a:pt x="209" y="177"/>
                  <a:pt x="209" y="177"/>
                </a:cubicBezTo>
                <a:close/>
                <a:moveTo>
                  <a:pt x="208" y="174"/>
                </a:moveTo>
                <a:cubicBezTo>
                  <a:pt x="208" y="174"/>
                  <a:pt x="208" y="175"/>
                  <a:pt x="208" y="175"/>
                </a:cubicBezTo>
                <a:cubicBezTo>
                  <a:pt x="208" y="174"/>
                  <a:pt x="208" y="174"/>
                  <a:pt x="208" y="174"/>
                </a:cubicBezTo>
                <a:close/>
                <a:moveTo>
                  <a:pt x="207" y="174"/>
                </a:moveTo>
                <a:cubicBezTo>
                  <a:pt x="207" y="174"/>
                  <a:pt x="207" y="173"/>
                  <a:pt x="207" y="173"/>
                </a:cubicBezTo>
                <a:cubicBezTo>
                  <a:pt x="207" y="173"/>
                  <a:pt x="207" y="174"/>
                  <a:pt x="207" y="174"/>
                </a:cubicBezTo>
                <a:cubicBezTo>
                  <a:pt x="207" y="174"/>
                  <a:pt x="207" y="174"/>
                  <a:pt x="207" y="174"/>
                </a:cubicBezTo>
                <a:cubicBezTo>
                  <a:pt x="207" y="174"/>
                  <a:pt x="207" y="174"/>
                  <a:pt x="208" y="174"/>
                </a:cubicBezTo>
                <a:cubicBezTo>
                  <a:pt x="208" y="174"/>
                  <a:pt x="208" y="174"/>
                  <a:pt x="208" y="174"/>
                </a:cubicBezTo>
                <a:cubicBezTo>
                  <a:pt x="208" y="174"/>
                  <a:pt x="208" y="173"/>
                  <a:pt x="208" y="173"/>
                </a:cubicBezTo>
                <a:cubicBezTo>
                  <a:pt x="208" y="173"/>
                  <a:pt x="208" y="173"/>
                  <a:pt x="208" y="173"/>
                </a:cubicBezTo>
                <a:cubicBezTo>
                  <a:pt x="208" y="173"/>
                  <a:pt x="208" y="173"/>
                  <a:pt x="208" y="173"/>
                </a:cubicBezTo>
                <a:cubicBezTo>
                  <a:pt x="207" y="174"/>
                  <a:pt x="208" y="174"/>
                  <a:pt x="208" y="174"/>
                </a:cubicBezTo>
                <a:cubicBezTo>
                  <a:pt x="207" y="174"/>
                  <a:pt x="207" y="174"/>
                  <a:pt x="207" y="174"/>
                </a:cubicBezTo>
                <a:close/>
                <a:moveTo>
                  <a:pt x="207" y="171"/>
                </a:moveTo>
                <a:cubicBezTo>
                  <a:pt x="207" y="171"/>
                  <a:pt x="207" y="171"/>
                  <a:pt x="207" y="171"/>
                </a:cubicBezTo>
                <a:cubicBezTo>
                  <a:pt x="207" y="171"/>
                  <a:pt x="207" y="171"/>
                  <a:pt x="207" y="171"/>
                </a:cubicBezTo>
                <a:cubicBezTo>
                  <a:pt x="207" y="171"/>
                  <a:pt x="207" y="171"/>
                  <a:pt x="207" y="171"/>
                </a:cubicBezTo>
                <a:close/>
                <a:moveTo>
                  <a:pt x="207" y="159"/>
                </a:moveTo>
                <a:cubicBezTo>
                  <a:pt x="207" y="159"/>
                  <a:pt x="208" y="159"/>
                  <a:pt x="208" y="158"/>
                </a:cubicBezTo>
                <a:cubicBezTo>
                  <a:pt x="207" y="158"/>
                  <a:pt x="208" y="158"/>
                  <a:pt x="207" y="158"/>
                </a:cubicBezTo>
                <a:cubicBezTo>
                  <a:pt x="207" y="158"/>
                  <a:pt x="207" y="158"/>
                  <a:pt x="207" y="159"/>
                </a:cubicBezTo>
                <a:cubicBezTo>
                  <a:pt x="207" y="159"/>
                  <a:pt x="207" y="159"/>
                  <a:pt x="207" y="159"/>
                </a:cubicBezTo>
                <a:close/>
                <a:moveTo>
                  <a:pt x="207" y="161"/>
                </a:moveTo>
                <a:cubicBezTo>
                  <a:pt x="207" y="161"/>
                  <a:pt x="208" y="161"/>
                  <a:pt x="208" y="161"/>
                </a:cubicBezTo>
                <a:cubicBezTo>
                  <a:pt x="208" y="161"/>
                  <a:pt x="208" y="161"/>
                  <a:pt x="208" y="161"/>
                </a:cubicBezTo>
                <a:cubicBezTo>
                  <a:pt x="208" y="160"/>
                  <a:pt x="208" y="160"/>
                  <a:pt x="208" y="160"/>
                </a:cubicBezTo>
                <a:cubicBezTo>
                  <a:pt x="208" y="160"/>
                  <a:pt x="208" y="160"/>
                  <a:pt x="207" y="160"/>
                </a:cubicBezTo>
                <a:cubicBezTo>
                  <a:pt x="208" y="160"/>
                  <a:pt x="208" y="161"/>
                  <a:pt x="207" y="161"/>
                </a:cubicBezTo>
                <a:close/>
                <a:moveTo>
                  <a:pt x="208" y="162"/>
                </a:moveTo>
                <a:cubicBezTo>
                  <a:pt x="208" y="162"/>
                  <a:pt x="208" y="162"/>
                  <a:pt x="208" y="163"/>
                </a:cubicBezTo>
                <a:cubicBezTo>
                  <a:pt x="208" y="162"/>
                  <a:pt x="208" y="162"/>
                  <a:pt x="208" y="162"/>
                </a:cubicBezTo>
                <a:cubicBezTo>
                  <a:pt x="208" y="162"/>
                  <a:pt x="208" y="162"/>
                  <a:pt x="208" y="162"/>
                </a:cubicBezTo>
                <a:cubicBezTo>
                  <a:pt x="208" y="162"/>
                  <a:pt x="207" y="162"/>
                  <a:pt x="208" y="162"/>
                </a:cubicBezTo>
                <a:close/>
                <a:moveTo>
                  <a:pt x="208" y="163"/>
                </a:moveTo>
                <a:cubicBezTo>
                  <a:pt x="208" y="163"/>
                  <a:pt x="208" y="163"/>
                  <a:pt x="208" y="163"/>
                </a:cubicBezTo>
                <a:cubicBezTo>
                  <a:pt x="208" y="163"/>
                  <a:pt x="208" y="163"/>
                  <a:pt x="208" y="163"/>
                </a:cubicBezTo>
                <a:close/>
                <a:moveTo>
                  <a:pt x="207" y="170"/>
                </a:moveTo>
                <a:cubicBezTo>
                  <a:pt x="207" y="170"/>
                  <a:pt x="207" y="170"/>
                  <a:pt x="207" y="170"/>
                </a:cubicBezTo>
                <a:cubicBezTo>
                  <a:pt x="207" y="170"/>
                  <a:pt x="207" y="170"/>
                  <a:pt x="207" y="170"/>
                </a:cubicBezTo>
                <a:close/>
                <a:moveTo>
                  <a:pt x="206" y="170"/>
                </a:moveTo>
                <a:cubicBezTo>
                  <a:pt x="206" y="170"/>
                  <a:pt x="206" y="170"/>
                  <a:pt x="206" y="170"/>
                </a:cubicBezTo>
                <a:cubicBezTo>
                  <a:pt x="206" y="170"/>
                  <a:pt x="206" y="170"/>
                  <a:pt x="206" y="170"/>
                </a:cubicBezTo>
                <a:cubicBezTo>
                  <a:pt x="206" y="170"/>
                  <a:pt x="206" y="169"/>
                  <a:pt x="206" y="169"/>
                </a:cubicBezTo>
                <a:cubicBezTo>
                  <a:pt x="206" y="169"/>
                  <a:pt x="206" y="169"/>
                  <a:pt x="206" y="169"/>
                </a:cubicBezTo>
                <a:cubicBezTo>
                  <a:pt x="206" y="169"/>
                  <a:pt x="206" y="169"/>
                  <a:pt x="206" y="170"/>
                </a:cubicBezTo>
                <a:close/>
                <a:moveTo>
                  <a:pt x="208" y="178"/>
                </a:moveTo>
                <a:cubicBezTo>
                  <a:pt x="208" y="179"/>
                  <a:pt x="208" y="179"/>
                  <a:pt x="208" y="179"/>
                </a:cubicBezTo>
                <a:cubicBezTo>
                  <a:pt x="208" y="179"/>
                  <a:pt x="208" y="180"/>
                  <a:pt x="209" y="180"/>
                </a:cubicBezTo>
                <a:cubicBezTo>
                  <a:pt x="208" y="179"/>
                  <a:pt x="209" y="179"/>
                  <a:pt x="209" y="178"/>
                </a:cubicBezTo>
                <a:cubicBezTo>
                  <a:pt x="208" y="179"/>
                  <a:pt x="208" y="178"/>
                  <a:pt x="208" y="178"/>
                </a:cubicBezTo>
                <a:close/>
                <a:moveTo>
                  <a:pt x="210" y="177"/>
                </a:moveTo>
                <a:cubicBezTo>
                  <a:pt x="210" y="178"/>
                  <a:pt x="211" y="178"/>
                  <a:pt x="211" y="178"/>
                </a:cubicBezTo>
                <a:cubicBezTo>
                  <a:pt x="211" y="178"/>
                  <a:pt x="211" y="177"/>
                  <a:pt x="210" y="177"/>
                </a:cubicBezTo>
                <a:close/>
                <a:moveTo>
                  <a:pt x="211" y="177"/>
                </a:moveTo>
                <a:cubicBezTo>
                  <a:pt x="211" y="177"/>
                  <a:pt x="211" y="177"/>
                  <a:pt x="210" y="177"/>
                </a:cubicBezTo>
                <a:cubicBezTo>
                  <a:pt x="211" y="177"/>
                  <a:pt x="210" y="177"/>
                  <a:pt x="211" y="177"/>
                </a:cubicBezTo>
                <a:cubicBezTo>
                  <a:pt x="211" y="177"/>
                  <a:pt x="211" y="177"/>
                  <a:pt x="211" y="177"/>
                </a:cubicBezTo>
                <a:close/>
                <a:moveTo>
                  <a:pt x="210" y="165"/>
                </a:moveTo>
                <a:cubicBezTo>
                  <a:pt x="210" y="165"/>
                  <a:pt x="210" y="165"/>
                  <a:pt x="210" y="165"/>
                </a:cubicBezTo>
                <a:cubicBezTo>
                  <a:pt x="210" y="165"/>
                  <a:pt x="210" y="165"/>
                  <a:pt x="210" y="165"/>
                </a:cubicBezTo>
                <a:cubicBezTo>
                  <a:pt x="210" y="165"/>
                  <a:pt x="210" y="165"/>
                  <a:pt x="211" y="165"/>
                </a:cubicBezTo>
                <a:cubicBezTo>
                  <a:pt x="211" y="165"/>
                  <a:pt x="210" y="165"/>
                  <a:pt x="210" y="165"/>
                </a:cubicBezTo>
                <a:close/>
                <a:moveTo>
                  <a:pt x="210" y="163"/>
                </a:moveTo>
                <a:cubicBezTo>
                  <a:pt x="210" y="163"/>
                  <a:pt x="210" y="163"/>
                  <a:pt x="210" y="163"/>
                </a:cubicBezTo>
                <a:cubicBezTo>
                  <a:pt x="210" y="163"/>
                  <a:pt x="210" y="164"/>
                  <a:pt x="210" y="164"/>
                </a:cubicBezTo>
                <a:cubicBezTo>
                  <a:pt x="211" y="163"/>
                  <a:pt x="210" y="163"/>
                  <a:pt x="210" y="163"/>
                </a:cubicBezTo>
                <a:close/>
                <a:moveTo>
                  <a:pt x="210" y="159"/>
                </a:moveTo>
                <a:cubicBezTo>
                  <a:pt x="210" y="159"/>
                  <a:pt x="210" y="159"/>
                  <a:pt x="210" y="160"/>
                </a:cubicBezTo>
                <a:cubicBezTo>
                  <a:pt x="210" y="159"/>
                  <a:pt x="211" y="159"/>
                  <a:pt x="210" y="159"/>
                </a:cubicBezTo>
                <a:close/>
                <a:moveTo>
                  <a:pt x="210" y="157"/>
                </a:moveTo>
                <a:cubicBezTo>
                  <a:pt x="210" y="157"/>
                  <a:pt x="210" y="157"/>
                  <a:pt x="210" y="157"/>
                </a:cubicBezTo>
                <a:cubicBezTo>
                  <a:pt x="210" y="157"/>
                  <a:pt x="210" y="158"/>
                  <a:pt x="210" y="157"/>
                </a:cubicBezTo>
                <a:cubicBezTo>
                  <a:pt x="210" y="158"/>
                  <a:pt x="210" y="158"/>
                  <a:pt x="210" y="158"/>
                </a:cubicBezTo>
                <a:cubicBezTo>
                  <a:pt x="210" y="158"/>
                  <a:pt x="210" y="158"/>
                  <a:pt x="210" y="158"/>
                </a:cubicBezTo>
                <a:cubicBezTo>
                  <a:pt x="210" y="158"/>
                  <a:pt x="210" y="158"/>
                  <a:pt x="210" y="158"/>
                </a:cubicBezTo>
                <a:cubicBezTo>
                  <a:pt x="210" y="158"/>
                  <a:pt x="210" y="158"/>
                  <a:pt x="210" y="158"/>
                </a:cubicBezTo>
                <a:cubicBezTo>
                  <a:pt x="210" y="158"/>
                  <a:pt x="210" y="157"/>
                  <a:pt x="210" y="157"/>
                </a:cubicBezTo>
                <a:cubicBezTo>
                  <a:pt x="210" y="157"/>
                  <a:pt x="210" y="157"/>
                  <a:pt x="210" y="157"/>
                </a:cubicBezTo>
                <a:close/>
                <a:moveTo>
                  <a:pt x="210" y="151"/>
                </a:moveTo>
                <a:cubicBezTo>
                  <a:pt x="210" y="152"/>
                  <a:pt x="210" y="152"/>
                  <a:pt x="210" y="153"/>
                </a:cubicBezTo>
                <a:cubicBezTo>
                  <a:pt x="210" y="153"/>
                  <a:pt x="210" y="153"/>
                  <a:pt x="210" y="153"/>
                </a:cubicBezTo>
                <a:cubicBezTo>
                  <a:pt x="210" y="153"/>
                  <a:pt x="210" y="152"/>
                  <a:pt x="210" y="151"/>
                </a:cubicBezTo>
                <a:close/>
                <a:moveTo>
                  <a:pt x="210" y="143"/>
                </a:moveTo>
                <a:cubicBezTo>
                  <a:pt x="210" y="143"/>
                  <a:pt x="210" y="144"/>
                  <a:pt x="210" y="144"/>
                </a:cubicBezTo>
                <a:cubicBezTo>
                  <a:pt x="210" y="144"/>
                  <a:pt x="210" y="144"/>
                  <a:pt x="210" y="144"/>
                </a:cubicBezTo>
                <a:cubicBezTo>
                  <a:pt x="210" y="144"/>
                  <a:pt x="210" y="143"/>
                  <a:pt x="210" y="143"/>
                </a:cubicBezTo>
                <a:close/>
                <a:moveTo>
                  <a:pt x="209" y="132"/>
                </a:moveTo>
                <a:cubicBezTo>
                  <a:pt x="209" y="132"/>
                  <a:pt x="209" y="132"/>
                  <a:pt x="210" y="132"/>
                </a:cubicBezTo>
                <a:cubicBezTo>
                  <a:pt x="210" y="132"/>
                  <a:pt x="210" y="132"/>
                  <a:pt x="209" y="132"/>
                </a:cubicBezTo>
                <a:close/>
                <a:moveTo>
                  <a:pt x="209" y="125"/>
                </a:moveTo>
                <a:cubicBezTo>
                  <a:pt x="210" y="124"/>
                  <a:pt x="210" y="124"/>
                  <a:pt x="210" y="124"/>
                </a:cubicBezTo>
                <a:cubicBezTo>
                  <a:pt x="210" y="124"/>
                  <a:pt x="210" y="124"/>
                  <a:pt x="209" y="124"/>
                </a:cubicBezTo>
                <a:cubicBezTo>
                  <a:pt x="209" y="124"/>
                  <a:pt x="209" y="124"/>
                  <a:pt x="209" y="124"/>
                </a:cubicBezTo>
                <a:cubicBezTo>
                  <a:pt x="209" y="124"/>
                  <a:pt x="209" y="125"/>
                  <a:pt x="209" y="125"/>
                </a:cubicBezTo>
                <a:close/>
                <a:moveTo>
                  <a:pt x="209" y="146"/>
                </a:moveTo>
                <a:cubicBezTo>
                  <a:pt x="209" y="146"/>
                  <a:pt x="209" y="146"/>
                  <a:pt x="209" y="146"/>
                </a:cubicBezTo>
                <a:cubicBezTo>
                  <a:pt x="209" y="146"/>
                  <a:pt x="209" y="146"/>
                  <a:pt x="209" y="146"/>
                </a:cubicBezTo>
                <a:close/>
                <a:moveTo>
                  <a:pt x="209" y="150"/>
                </a:moveTo>
                <a:cubicBezTo>
                  <a:pt x="209" y="149"/>
                  <a:pt x="209" y="149"/>
                  <a:pt x="209" y="149"/>
                </a:cubicBezTo>
                <a:cubicBezTo>
                  <a:pt x="209" y="149"/>
                  <a:pt x="209" y="149"/>
                  <a:pt x="208" y="149"/>
                </a:cubicBezTo>
                <a:cubicBezTo>
                  <a:pt x="208" y="149"/>
                  <a:pt x="208" y="150"/>
                  <a:pt x="209" y="150"/>
                </a:cubicBezTo>
                <a:close/>
                <a:moveTo>
                  <a:pt x="209" y="167"/>
                </a:moveTo>
                <a:cubicBezTo>
                  <a:pt x="209" y="167"/>
                  <a:pt x="209" y="167"/>
                  <a:pt x="208" y="167"/>
                </a:cubicBezTo>
                <a:cubicBezTo>
                  <a:pt x="208" y="167"/>
                  <a:pt x="208" y="167"/>
                  <a:pt x="209" y="167"/>
                </a:cubicBezTo>
                <a:close/>
                <a:moveTo>
                  <a:pt x="209" y="169"/>
                </a:moveTo>
                <a:cubicBezTo>
                  <a:pt x="209" y="169"/>
                  <a:pt x="209" y="169"/>
                  <a:pt x="209" y="168"/>
                </a:cubicBezTo>
                <a:cubicBezTo>
                  <a:pt x="208" y="168"/>
                  <a:pt x="209" y="168"/>
                  <a:pt x="208" y="168"/>
                </a:cubicBezTo>
                <a:cubicBezTo>
                  <a:pt x="208" y="168"/>
                  <a:pt x="209" y="169"/>
                  <a:pt x="209" y="169"/>
                </a:cubicBezTo>
                <a:close/>
                <a:moveTo>
                  <a:pt x="208" y="164"/>
                </a:moveTo>
                <a:cubicBezTo>
                  <a:pt x="208" y="165"/>
                  <a:pt x="208" y="164"/>
                  <a:pt x="208" y="164"/>
                </a:cubicBezTo>
                <a:cubicBezTo>
                  <a:pt x="208" y="165"/>
                  <a:pt x="207" y="165"/>
                  <a:pt x="207" y="165"/>
                </a:cubicBezTo>
                <a:cubicBezTo>
                  <a:pt x="207" y="165"/>
                  <a:pt x="208" y="165"/>
                  <a:pt x="208" y="165"/>
                </a:cubicBezTo>
                <a:cubicBezTo>
                  <a:pt x="208" y="165"/>
                  <a:pt x="208" y="165"/>
                  <a:pt x="208" y="164"/>
                </a:cubicBezTo>
                <a:close/>
                <a:moveTo>
                  <a:pt x="208" y="149"/>
                </a:moveTo>
                <a:cubicBezTo>
                  <a:pt x="208" y="149"/>
                  <a:pt x="208" y="149"/>
                  <a:pt x="208" y="149"/>
                </a:cubicBezTo>
                <a:cubicBezTo>
                  <a:pt x="208" y="148"/>
                  <a:pt x="208" y="149"/>
                  <a:pt x="208" y="149"/>
                </a:cubicBezTo>
                <a:close/>
                <a:moveTo>
                  <a:pt x="207" y="144"/>
                </a:moveTo>
                <a:cubicBezTo>
                  <a:pt x="207" y="144"/>
                  <a:pt x="208" y="144"/>
                  <a:pt x="208" y="144"/>
                </a:cubicBezTo>
                <a:cubicBezTo>
                  <a:pt x="208" y="143"/>
                  <a:pt x="208" y="143"/>
                  <a:pt x="208" y="143"/>
                </a:cubicBezTo>
                <a:cubicBezTo>
                  <a:pt x="207" y="143"/>
                  <a:pt x="207" y="143"/>
                  <a:pt x="207" y="144"/>
                </a:cubicBezTo>
                <a:close/>
                <a:moveTo>
                  <a:pt x="207" y="133"/>
                </a:moveTo>
                <a:cubicBezTo>
                  <a:pt x="207" y="133"/>
                  <a:pt x="207" y="132"/>
                  <a:pt x="207" y="132"/>
                </a:cubicBezTo>
                <a:cubicBezTo>
                  <a:pt x="207" y="133"/>
                  <a:pt x="207" y="133"/>
                  <a:pt x="207" y="133"/>
                </a:cubicBezTo>
                <a:close/>
                <a:moveTo>
                  <a:pt x="207" y="139"/>
                </a:moveTo>
                <a:cubicBezTo>
                  <a:pt x="207" y="139"/>
                  <a:pt x="207" y="139"/>
                  <a:pt x="207" y="139"/>
                </a:cubicBezTo>
                <a:cubicBezTo>
                  <a:pt x="207" y="139"/>
                  <a:pt x="208" y="138"/>
                  <a:pt x="207" y="138"/>
                </a:cubicBezTo>
                <a:cubicBezTo>
                  <a:pt x="207" y="138"/>
                  <a:pt x="207" y="139"/>
                  <a:pt x="207" y="139"/>
                </a:cubicBezTo>
                <a:close/>
                <a:moveTo>
                  <a:pt x="207" y="145"/>
                </a:moveTo>
                <a:cubicBezTo>
                  <a:pt x="207" y="145"/>
                  <a:pt x="207" y="145"/>
                  <a:pt x="207" y="145"/>
                </a:cubicBezTo>
                <a:cubicBezTo>
                  <a:pt x="207" y="145"/>
                  <a:pt x="207" y="145"/>
                  <a:pt x="207" y="145"/>
                </a:cubicBezTo>
                <a:close/>
                <a:moveTo>
                  <a:pt x="207" y="143"/>
                </a:moveTo>
                <a:cubicBezTo>
                  <a:pt x="207" y="143"/>
                  <a:pt x="207" y="143"/>
                  <a:pt x="207" y="143"/>
                </a:cubicBezTo>
                <a:cubicBezTo>
                  <a:pt x="206" y="143"/>
                  <a:pt x="207" y="143"/>
                  <a:pt x="207" y="143"/>
                </a:cubicBezTo>
                <a:close/>
                <a:moveTo>
                  <a:pt x="206" y="144"/>
                </a:moveTo>
                <a:cubicBezTo>
                  <a:pt x="207" y="144"/>
                  <a:pt x="207" y="144"/>
                  <a:pt x="207" y="144"/>
                </a:cubicBezTo>
                <a:cubicBezTo>
                  <a:pt x="207" y="144"/>
                  <a:pt x="207" y="143"/>
                  <a:pt x="206" y="144"/>
                </a:cubicBezTo>
                <a:close/>
                <a:moveTo>
                  <a:pt x="206" y="147"/>
                </a:moveTo>
                <a:cubicBezTo>
                  <a:pt x="207" y="147"/>
                  <a:pt x="207" y="147"/>
                  <a:pt x="207" y="148"/>
                </a:cubicBezTo>
                <a:cubicBezTo>
                  <a:pt x="207" y="148"/>
                  <a:pt x="207" y="148"/>
                  <a:pt x="207" y="148"/>
                </a:cubicBezTo>
                <a:cubicBezTo>
                  <a:pt x="207" y="148"/>
                  <a:pt x="207" y="147"/>
                  <a:pt x="207" y="147"/>
                </a:cubicBezTo>
                <a:cubicBezTo>
                  <a:pt x="207" y="147"/>
                  <a:pt x="207" y="147"/>
                  <a:pt x="206" y="147"/>
                </a:cubicBezTo>
                <a:close/>
                <a:moveTo>
                  <a:pt x="206" y="150"/>
                </a:moveTo>
                <a:cubicBezTo>
                  <a:pt x="206" y="150"/>
                  <a:pt x="207" y="151"/>
                  <a:pt x="207" y="151"/>
                </a:cubicBezTo>
                <a:cubicBezTo>
                  <a:pt x="207" y="151"/>
                  <a:pt x="207" y="151"/>
                  <a:pt x="207" y="151"/>
                </a:cubicBezTo>
                <a:cubicBezTo>
                  <a:pt x="207" y="151"/>
                  <a:pt x="207" y="150"/>
                  <a:pt x="207" y="150"/>
                </a:cubicBezTo>
                <a:cubicBezTo>
                  <a:pt x="207" y="150"/>
                  <a:pt x="207" y="150"/>
                  <a:pt x="206" y="150"/>
                </a:cubicBezTo>
                <a:close/>
                <a:moveTo>
                  <a:pt x="206" y="146"/>
                </a:moveTo>
                <a:cubicBezTo>
                  <a:pt x="206" y="146"/>
                  <a:pt x="206" y="146"/>
                  <a:pt x="206" y="146"/>
                </a:cubicBezTo>
                <a:cubicBezTo>
                  <a:pt x="206" y="146"/>
                  <a:pt x="206" y="146"/>
                  <a:pt x="206" y="146"/>
                </a:cubicBezTo>
                <a:close/>
                <a:moveTo>
                  <a:pt x="205" y="152"/>
                </a:moveTo>
                <a:cubicBezTo>
                  <a:pt x="205" y="152"/>
                  <a:pt x="206" y="152"/>
                  <a:pt x="206" y="152"/>
                </a:cubicBezTo>
                <a:cubicBezTo>
                  <a:pt x="206" y="152"/>
                  <a:pt x="206" y="152"/>
                  <a:pt x="206" y="152"/>
                </a:cubicBezTo>
                <a:cubicBezTo>
                  <a:pt x="206" y="152"/>
                  <a:pt x="205" y="152"/>
                  <a:pt x="205" y="152"/>
                </a:cubicBezTo>
                <a:close/>
                <a:moveTo>
                  <a:pt x="205" y="151"/>
                </a:moveTo>
                <a:cubicBezTo>
                  <a:pt x="206" y="151"/>
                  <a:pt x="206" y="151"/>
                  <a:pt x="206" y="151"/>
                </a:cubicBezTo>
                <a:cubicBezTo>
                  <a:pt x="206" y="151"/>
                  <a:pt x="205" y="151"/>
                  <a:pt x="205" y="151"/>
                </a:cubicBezTo>
                <a:close/>
                <a:moveTo>
                  <a:pt x="205" y="149"/>
                </a:moveTo>
                <a:cubicBezTo>
                  <a:pt x="205" y="149"/>
                  <a:pt x="206" y="148"/>
                  <a:pt x="205" y="148"/>
                </a:cubicBezTo>
                <a:cubicBezTo>
                  <a:pt x="205" y="148"/>
                  <a:pt x="205" y="149"/>
                  <a:pt x="205" y="149"/>
                </a:cubicBezTo>
                <a:close/>
                <a:moveTo>
                  <a:pt x="205" y="151"/>
                </a:moveTo>
                <a:cubicBezTo>
                  <a:pt x="205" y="151"/>
                  <a:pt x="205" y="152"/>
                  <a:pt x="205" y="151"/>
                </a:cubicBezTo>
                <a:cubicBezTo>
                  <a:pt x="205" y="151"/>
                  <a:pt x="205" y="151"/>
                  <a:pt x="205" y="151"/>
                </a:cubicBezTo>
                <a:cubicBezTo>
                  <a:pt x="205" y="151"/>
                  <a:pt x="205" y="151"/>
                  <a:pt x="205" y="151"/>
                </a:cubicBezTo>
                <a:cubicBezTo>
                  <a:pt x="205" y="151"/>
                  <a:pt x="205" y="151"/>
                  <a:pt x="205" y="151"/>
                </a:cubicBezTo>
                <a:cubicBezTo>
                  <a:pt x="205" y="151"/>
                  <a:pt x="205" y="151"/>
                  <a:pt x="205" y="151"/>
                </a:cubicBezTo>
                <a:close/>
                <a:moveTo>
                  <a:pt x="204" y="153"/>
                </a:moveTo>
                <a:cubicBezTo>
                  <a:pt x="205" y="153"/>
                  <a:pt x="205" y="153"/>
                  <a:pt x="205" y="153"/>
                </a:cubicBezTo>
                <a:cubicBezTo>
                  <a:pt x="205" y="153"/>
                  <a:pt x="205" y="153"/>
                  <a:pt x="205" y="153"/>
                </a:cubicBezTo>
                <a:cubicBezTo>
                  <a:pt x="205" y="153"/>
                  <a:pt x="205" y="153"/>
                  <a:pt x="205" y="153"/>
                </a:cubicBezTo>
                <a:cubicBezTo>
                  <a:pt x="205" y="153"/>
                  <a:pt x="205" y="153"/>
                  <a:pt x="205" y="153"/>
                </a:cubicBezTo>
                <a:cubicBezTo>
                  <a:pt x="204" y="153"/>
                  <a:pt x="204" y="153"/>
                  <a:pt x="204" y="153"/>
                </a:cubicBezTo>
                <a:close/>
                <a:moveTo>
                  <a:pt x="205" y="155"/>
                </a:moveTo>
                <a:cubicBezTo>
                  <a:pt x="205" y="155"/>
                  <a:pt x="204" y="154"/>
                  <a:pt x="204" y="154"/>
                </a:cubicBezTo>
                <a:cubicBezTo>
                  <a:pt x="205" y="154"/>
                  <a:pt x="205" y="154"/>
                  <a:pt x="205" y="154"/>
                </a:cubicBezTo>
                <a:cubicBezTo>
                  <a:pt x="205" y="154"/>
                  <a:pt x="205" y="155"/>
                  <a:pt x="205" y="155"/>
                </a:cubicBezTo>
                <a:cubicBezTo>
                  <a:pt x="205" y="154"/>
                  <a:pt x="205" y="155"/>
                  <a:pt x="205" y="154"/>
                </a:cubicBezTo>
                <a:cubicBezTo>
                  <a:pt x="205" y="154"/>
                  <a:pt x="205" y="154"/>
                  <a:pt x="205" y="154"/>
                </a:cubicBezTo>
                <a:cubicBezTo>
                  <a:pt x="205" y="154"/>
                  <a:pt x="205" y="154"/>
                  <a:pt x="205" y="154"/>
                </a:cubicBezTo>
                <a:cubicBezTo>
                  <a:pt x="205" y="153"/>
                  <a:pt x="205" y="154"/>
                  <a:pt x="205" y="153"/>
                </a:cubicBezTo>
                <a:cubicBezTo>
                  <a:pt x="204" y="154"/>
                  <a:pt x="204" y="155"/>
                  <a:pt x="205" y="155"/>
                </a:cubicBezTo>
                <a:close/>
                <a:moveTo>
                  <a:pt x="204" y="162"/>
                </a:moveTo>
                <a:cubicBezTo>
                  <a:pt x="204" y="162"/>
                  <a:pt x="204" y="162"/>
                  <a:pt x="204" y="163"/>
                </a:cubicBezTo>
                <a:cubicBezTo>
                  <a:pt x="204" y="163"/>
                  <a:pt x="204" y="163"/>
                  <a:pt x="204" y="163"/>
                </a:cubicBezTo>
                <a:cubicBezTo>
                  <a:pt x="204" y="162"/>
                  <a:pt x="205" y="162"/>
                  <a:pt x="204" y="162"/>
                </a:cubicBezTo>
                <a:close/>
                <a:moveTo>
                  <a:pt x="204" y="160"/>
                </a:moveTo>
                <a:cubicBezTo>
                  <a:pt x="204" y="160"/>
                  <a:pt x="204" y="160"/>
                  <a:pt x="204" y="161"/>
                </a:cubicBezTo>
                <a:cubicBezTo>
                  <a:pt x="204" y="161"/>
                  <a:pt x="204" y="160"/>
                  <a:pt x="204" y="160"/>
                </a:cubicBezTo>
                <a:close/>
                <a:moveTo>
                  <a:pt x="204" y="149"/>
                </a:moveTo>
                <a:cubicBezTo>
                  <a:pt x="204" y="149"/>
                  <a:pt x="204" y="149"/>
                  <a:pt x="204" y="149"/>
                </a:cubicBezTo>
                <a:cubicBezTo>
                  <a:pt x="204" y="149"/>
                  <a:pt x="204" y="149"/>
                  <a:pt x="204" y="149"/>
                </a:cubicBezTo>
                <a:cubicBezTo>
                  <a:pt x="204" y="149"/>
                  <a:pt x="204" y="149"/>
                  <a:pt x="204" y="149"/>
                </a:cubicBezTo>
                <a:close/>
                <a:moveTo>
                  <a:pt x="204" y="155"/>
                </a:moveTo>
                <a:cubicBezTo>
                  <a:pt x="204" y="155"/>
                  <a:pt x="204" y="154"/>
                  <a:pt x="204" y="154"/>
                </a:cubicBezTo>
                <a:cubicBezTo>
                  <a:pt x="204" y="155"/>
                  <a:pt x="203" y="155"/>
                  <a:pt x="204" y="155"/>
                </a:cubicBezTo>
                <a:close/>
                <a:moveTo>
                  <a:pt x="204" y="159"/>
                </a:moveTo>
                <a:cubicBezTo>
                  <a:pt x="204" y="159"/>
                  <a:pt x="204" y="159"/>
                  <a:pt x="204" y="159"/>
                </a:cubicBezTo>
                <a:cubicBezTo>
                  <a:pt x="204" y="159"/>
                  <a:pt x="204" y="159"/>
                  <a:pt x="204" y="159"/>
                </a:cubicBezTo>
                <a:cubicBezTo>
                  <a:pt x="204" y="159"/>
                  <a:pt x="204" y="159"/>
                  <a:pt x="204" y="159"/>
                </a:cubicBezTo>
                <a:cubicBezTo>
                  <a:pt x="204" y="159"/>
                  <a:pt x="204" y="158"/>
                  <a:pt x="204" y="159"/>
                </a:cubicBezTo>
                <a:close/>
                <a:moveTo>
                  <a:pt x="203" y="153"/>
                </a:moveTo>
                <a:cubicBezTo>
                  <a:pt x="203" y="153"/>
                  <a:pt x="203" y="154"/>
                  <a:pt x="203" y="154"/>
                </a:cubicBezTo>
                <a:cubicBezTo>
                  <a:pt x="203" y="153"/>
                  <a:pt x="204" y="153"/>
                  <a:pt x="204" y="153"/>
                </a:cubicBezTo>
                <a:cubicBezTo>
                  <a:pt x="204" y="153"/>
                  <a:pt x="204" y="153"/>
                  <a:pt x="203" y="153"/>
                </a:cubicBezTo>
                <a:close/>
                <a:moveTo>
                  <a:pt x="203" y="140"/>
                </a:moveTo>
                <a:cubicBezTo>
                  <a:pt x="203" y="141"/>
                  <a:pt x="203" y="141"/>
                  <a:pt x="203" y="141"/>
                </a:cubicBezTo>
                <a:cubicBezTo>
                  <a:pt x="203" y="141"/>
                  <a:pt x="203" y="140"/>
                  <a:pt x="203" y="140"/>
                </a:cubicBezTo>
                <a:close/>
                <a:moveTo>
                  <a:pt x="203" y="146"/>
                </a:moveTo>
                <a:cubicBezTo>
                  <a:pt x="203" y="146"/>
                  <a:pt x="203" y="147"/>
                  <a:pt x="203" y="147"/>
                </a:cubicBezTo>
                <a:cubicBezTo>
                  <a:pt x="203" y="147"/>
                  <a:pt x="203" y="147"/>
                  <a:pt x="203" y="147"/>
                </a:cubicBezTo>
                <a:cubicBezTo>
                  <a:pt x="203" y="147"/>
                  <a:pt x="203" y="147"/>
                  <a:pt x="203" y="147"/>
                </a:cubicBezTo>
                <a:cubicBezTo>
                  <a:pt x="203" y="146"/>
                  <a:pt x="203" y="146"/>
                  <a:pt x="203" y="146"/>
                </a:cubicBezTo>
                <a:close/>
                <a:moveTo>
                  <a:pt x="203" y="146"/>
                </a:moveTo>
                <a:cubicBezTo>
                  <a:pt x="203" y="146"/>
                  <a:pt x="203" y="146"/>
                  <a:pt x="203" y="146"/>
                </a:cubicBezTo>
                <a:cubicBezTo>
                  <a:pt x="203" y="146"/>
                  <a:pt x="203" y="146"/>
                  <a:pt x="203" y="146"/>
                </a:cubicBezTo>
                <a:cubicBezTo>
                  <a:pt x="203" y="145"/>
                  <a:pt x="203" y="146"/>
                  <a:pt x="203" y="146"/>
                </a:cubicBezTo>
                <a:close/>
                <a:moveTo>
                  <a:pt x="203" y="135"/>
                </a:moveTo>
                <a:cubicBezTo>
                  <a:pt x="202" y="134"/>
                  <a:pt x="202" y="135"/>
                  <a:pt x="203" y="135"/>
                </a:cubicBezTo>
                <a:close/>
                <a:moveTo>
                  <a:pt x="202" y="141"/>
                </a:moveTo>
                <a:cubicBezTo>
                  <a:pt x="203" y="141"/>
                  <a:pt x="203" y="141"/>
                  <a:pt x="203" y="141"/>
                </a:cubicBezTo>
                <a:cubicBezTo>
                  <a:pt x="203" y="141"/>
                  <a:pt x="203" y="140"/>
                  <a:pt x="203" y="140"/>
                </a:cubicBezTo>
                <a:cubicBezTo>
                  <a:pt x="202" y="140"/>
                  <a:pt x="202" y="140"/>
                  <a:pt x="202" y="140"/>
                </a:cubicBezTo>
                <a:cubicBezTo>
                  <a:pt x="202" y="140"/>
                  <a:pt x="203" y="140"/>
                  <a:pt x="202" y="141"/>
                </a:cubicBezTo>
                <a:close/>
                <a:moveTo>
                  <a:pt x="201" y="149"/>
                </a:moveTo>
                <a:cubicBezTo>
                  <a:pt x="202" y="149"/>
                  <a:pt x="201" y="149"/>
                  <a:pt x="202" y="148"/>
                </a:cubicBezTo>
                <a:cubicBezTo>
                  <a:pt x="202" y="149"/>
                  <a:pt x="202" y="149"/>
                  <a:pt x="202" y="149"/>
                </a:cubicBezTo>
                <a:cubicBezTo>
                  <a:pt x="202" y="149"/>
                  <a:pt x="202" y="150"/>
                  <a:pt x="202" y="150"/>
                </a:cubicBezTo>
                <a:cubicBezTo>
                  <a:pt x="202" y="149"/>
                  <a:pt x="202" y="149"/>
                  <a:pt x="202" y="149"/>
                </a:cubicBezTo>
                <a:cubicBezTo>
                  <a:pt x="202" y="148"/>
                  <a:pt x="202" y="148"/>
                  <a:pt x="201" y="148"/>
                </a:cubicBezTo>
                <a:cubicBezTo>
                  <a:pt x="201" y="148"/>
                  <a:pt x="201" y="149"/>
                  <a:pt x="201" y="149"/>
                </a:cubicBezTo>
                <a:close/>
                <a:moveTo>
                  <a:pt x="202" y="164"/>
                </a:moveTo>
                <a:cubicBezTo>
                  <a:pt x="202" y="164"/>
                  <a:pt x="202" y="164"/>
                  <a:pt x="202" y="164"/>
                </a:cubicBezTo>
                <a:cubicBezTo>
                  <a:pt x="201" y="164"/>
                  <a:pt x="201" y="164"/>
                  <a:pt x="201" y="164"/>
                </a:cubicBezTo>
                <a:cubicBezTo>
                  <a:pt x="201" y="164"/>
                  <a:pt x="201" y="164"/>
                  <a:pt x="202" y="164"/>
                </a:cubicBezTo>
                <a:close/>
                <a:moveTo>
                  <a:pt x="202" y="171"/>
                </a:moveTo>
                <a:cubicBezTo>
                  <a:pt x="201" y="171"/>
                  <a:pt x="201" y="171"/>
                  <a:pt x="201" y="171"/>
                </a:cubicBezTo>
                <a:cubicBezTo>
                  <a:pt x="201" y="171"/>
                  <a:pt x="202" y="171"/>
                  <a:pt x="202" y="171"/>
                </a:cubicBezTo>
                <a:close/>
                <a:moveTo>
                  <a:pt x="201" y="166"/>
                </a:moveTo>
                <a:cubicBezTo>
                  <a:pt x="201" y="165"/>
                  <a:pt x="201" y="165"/>
                  <a:pt x="201" y="165"/>
                </a:cubicBezTo>
                <a:cubicBezTo>
                  <a:pt x="201" y="165"/>
                  <a:pt x="201" y="166"/>
                  <a:pt x="201" y="166"/>
                </a:cubicBezTo>
                <a:close/>
                <a:moveTo>
                  <a:pt x="201" y="167"/>
                </a:moveTo>
                <a:cubicBezTo>
                  <a:pt x="201" y="167"/>
                  <a:pt x="201" y="167"/>
                  <a:pt x="201" y="167"/>
                </a:cubicBezTo>
                <a:cubicBezTo>
                  <a:pt x="201" y="167"/>
                  <a:pt x="201" y="168"/>
                  <a:pt x="201" y="167"/>
                </a:cubicBezTo>
                <a:close/>
                <a:moveTo>
                  <a:pt x="200" y="146"/>
                </a:moveTo>
                <a:cubicBezTo>
                  <a:pt x="201" y="146"/>
                  <a:pt x="201" y="145"/>
                  <a:pt x="200" y="145"/>
                </a:cubicBezTo>
                <a:cubicBezTo>
                  <a:pt x="201" y="146"/>
                  <a:pt x="200" y="146"/>
                  <a:pt x="200" y="146"/>
                </a:cubicBezTo>
                <a:close/>
                <a:moveTo>
                  <a:pt x="200" y="158"/>
                </a:moveTo>
                <a:cubicBezTo>
                  <a:pt x="201" y="158"/>
                  <a:pt x="201" y="157"/>
                  <a:pt x="201" y="157"/>
                </a:cubicBezTo>
                <a:cubicBezTo>
                  <a:pt x="200" y="157"/>
                  <a:pt x="200" y="157"/>
                  <a:pt x="200" y="157"/>
                </a:cubicBezTo>
                <a:cubicBezTo>
                  <a:pt x="200" y="157"/>
                  <a:pt x="200" y="157"/>
                  <a:pt x="200" y="158"/>
                </a:cubicBezTo>
                <a:close/>
                <a:moveTo>
                  <a:pt x="200" y="162"/>
                </a:moveTo>
                <a:cubicBezTo>
                  <a:pt x="200" y="163"/>
                  <a:pt x="200" y="163"/>
                  <a:pt x="200" y="163"/>
                </a:cubicBezTo>
                <a:cubicBezTo>
                  <a:pt x="200" y="163"/>
                  <a:pt x="200" y="162"/>
                  <a:pt x="200" y="162"/>
                </a:cubicBezTo>
                <a:close/>
                <a:moveTo>
                  <a:pt x="200" y="167"/>
                </a:moveTo>
                <a:cubicBezTo>
                  <a:pt x="200" y="167"/>
                  <a:pt x="200" y="167"/>
                  <a:pt x="200" y="167"/>
                </a:cubicBezTo>
                <a:cubicBezTo>
                  <a:pt x="200" y="167"/>
                  <a:pt x="200" y="166"/>
                  <a:pt x="200" y="166"/>
                </a:cubicBezTo>
                <a:cubicBezTo>
                  <a:pt x="200" y="167"/>
                  <a:pt x="200" y="167"/>
                  <a:pt x="200" y="167"/>
                </a:cubicBezTo>
                <a:close/>
                <a:moveTo>
                  <a:pt x="200" y="169"/>
                </a:moveTo>
                <a:cubicBezTo>
                  <a:pt x="200" y="169"/>
                  <a:pt x="200" y="168"/>
                  <a:pt x="200" y="169"/>
                </a:cubicBezTo>
                <a:cubicBezTo>
                  <a:pt x="200" y="169"/>
                  <a:pt x="200" y="169"/>
                  <a:pt x="200" y="169"/>
                </a:cubicBezTo>
                <a:close/>
                <a:moveTo>
                  <a:pt x="199" y="169"/>
                </a:moveTo>
                <a:cubicBezTo>
                  <a:pt x="200" y="169"/>
                  <a:pt x="200" y="168"/>
                  <a:pt x="199" y="168"/>
                </a:cubicBezTo>
                <a:cubicBezTo>
                  <a:pt x="199" y="169"/>
                  <a:pt x="199" y="169"/>
                  <a:pt x="199" y="169"/>
                </a:cubicBezTo>
                <a:close/>
                <a:moveTo>
                  <a:pt x="199" y="170"/>
                </a:moveTo>
                <a:cubicBezTo>
                  <a:pt x="199" y="170"/>
                  <a:pt x="199" y="170"/>
                  <a:pt x="200" y="170"/>
                </a:cubicBezTo>
                <a:cubicBezTo>
                  <a:pt x="200" y="170"/>
                  <a:pt x="200" y="170"/>
                  <a:pt x="199" y="170"/>
                </a:cubicBezTo>
                <a:close/>
                <a:moveTo>
                  <a:pt x="199" y="176"/>
                </a:moveTo>
                <a:cubicBezTo>
                  <a:pt x="199" y="176"/>
                  <a:pt x="199" y="176"/>
                  <a:pt x="199" y="176"/>
                </a:cubicBezTo>
                <a:cubicBezTo>
                  <a:pt x="199" y="176"/>
                  <a:pt x="199" y="176"/>
                  <a:pt x="200" y="176"/>
                </a:cubicBezTo>
                <a:cubicBezTo>
                  <a:pt x="200" y="176"/>
                  <a:pt x="200" y="176"/>
                  <a:pt x="200" y="176"/>
                </a:cubicBezTo>
                <a:cubicBezTo>
                  <a:pt x="199" y="176"/>
                  <a:pt x="199" y="176"/>
                  <a:pt x="199" y="176"/>
                </a:cubicBezTo>
                <a:close/>
                <a:moveTo>
                  <a:pt x="199" y="165"/>
                </a:moveTo>
                <a:cubicBezTo>
                  <a:pt x="199" y="165"/>
                  <a:pt x="199" y="165"/>
                  <a:pt x="199" y="165"/>
                </a:cubicBezTo>
                <a:cubicBezTo>
                  <a:pt x="199" y="165"/>
                  <a:pt x="199" y="165"/>
                  <a:pt x="199" y="165"/>
                </a:cubicBezTo>
                <a:close/>
                <a:moveTo>
                  <a:pt x="199" y="178"/>
                </a:moveTo>
                <a:cubicBezTo>
                  <a:pt x="199" y="178"/>
                  <a:pt x="199" y="178"/>
                  <a:pt x="199" y="178"/>
                </a:cubicBezTo>
                <a:cubicBezTo>
                  <a:pt x="199" y="178"/>
                  <a:pt x="199" y="177"/>
                  <a:pt x="199" y="177"/>
                </a:cubicBezTo>
                <a:cubicBezTo>
                  <a:pt x="199" y="177"/>
                  <a:pt x="199" y="177"/>
                  <a:pt x="199" y="178"/>
                </a:cubicBezTo>
                <a:close/>
                <a:moveTo>
                  <a:pt x="199" y="175"/>
                </a:moveTo>
                <a:cubicBezTo>
                  <a:pt x="199" y="175"/>
                  <a:pt x="199" y="175"/>
                  <a:pt x="199" y="175"/>
                </a:cubicBezTo>
                <a:cubicBezTo>
                  <a:pt x="198" y="175"/>
                  <a:pt x="198" y="176"/>
                  <a:pt x="199" y="175"/>
                </a:cubicBezTo>
                <a:close/>
                <a:moveTo>
                  <a:pt x="198" y="165"/>
                </a:moveTo>
                <a:cubicBezTo>
                  <a:pt x="198" y="164"/>
                  <a:pt x="198" y="164"/>
                  <a:pt x="198" y="164"/>
                </a:cubicBezTo>
                <a:cubicBezTo>
                  <a:pt x="198" y="164"/>
                  <a:pt x="198" y="164"/>
                  <a:pt x="198" y="164"/>
                </a:cubicBezTo>
                <a:cubicBezTo>
                  <a:pt x="198" y="164"/>
                  <a:pt x="198" y="165"/>
                  <a:pt x="198" y="165"/>
                </a:cubicBezTo>
                <a:close/>
                <a:moveTo>
                  <a:pt x="198" y="177"/>
                </a:moveTo>
                <a:cubicBezTo>
                  <a:pt x="198" y="176"/>
                  <a:pt x="198" y="177"/>
                  <a:pt x="198" y="177"/>
                </a:cubicBezTo>
                <a:cubicBezTo>
                  <a:pt x="198" y="176"/>
                  <a:pt x="199" y="176"/>
                  <a:pt x="198" y="176"/>
                </a:cubicBezTo>
                <a:cubicBezTo>
                  <a:pt x="198" y="176"/>
                  <a:pt x="198" y="176"/>
                  <a:pt x="198" y="177"/>
                </a:cubicBezTo>
                <a:close/>
                <a:moveTo>
                  <a:pt x="198" y="171"/>
                </a:moveTo>
                <a:cubicBezTo>
                  <a:pt x="198" y="171"/>
                  <a:pt x="198" y="171"/>
                  <a:pt x="198" y="171"/>
                </a:cubicBezTo>
                <a:cubicBezTo>
                  <a:pt x="198" y="171"/>
                  <a:pt x="198" y="171"/>
                  <a:pt x="198" y="171"/>
                </a:cubicBezTo>
                <a:close/>
                <a:moveTo>
                  <a:pt x="198" y="170"/>
                </a:moveTo>
                <a:cubicBezTo>
                  <a:pt x="198" y="170"/>
                  <a:pt x="198" y="170"/>
                  <a:pt x="198" y="170"/>
                </a:cubicBezTo>
                <a:cubicBezTo>
                  <a:pt x="198" y="170"/>
                  <a:pt x="198" y="170"/>
                  <a:pt x="198" y="170"/>
                </a:cubicBezTo>
                <a:cubicBezTo>
                  <a:pt x="198" y="170"/>
                  <a:pt x="198" y="170"/>
                  <a:pt x="198" y="170"/>
                </a:cubicBezTo>
                <a:cubicBezTo>
                  <a:pt x="197" y="170"/>
                  <a:pt x="198" y="170"/>
                  <a:pt x="198" y="170"/>
                </a:cubicBezTo>
                <a:close/>
                <a:moveTo>
                  <a:pt x="197" y="173"/>
                </a:moveTo>
                <a:cubicBezTo>
                  <a:pt x="197" y="173"/>
                  <a:pt x="198" y="173"/>
                  <a:pt x="198" y="173"/>
                </a:cubicBezTo>
                <a:cubicBezTo>
                  <a:pt x="198" y="173"/>
                  <a:pt x="198" y="173"/>
                  <a:pt x="198" y="172"/>
                </a:cubicBezTo>
                <a:cubicBezTo>
                  <a:pt x="198" y="173"/>
                  <a:pt x="198" y="173"/>
                  <a:pt x="198" y="173"/>
                </a:cubicBezTo>
                <a:cubicBezTo>
                  <a:pt x="197" y="173"/>
                  <a:pt x="197" y="173"/>
                  <a:pt x="197" y="173"/>
                </a:cubicBezTo>
                <a:close/>
                <a:moveTo>
                  <a:pt x="197" y="177"/>
                </a:moveTo>
                <a:cubicBezTo>
                  <a:pt x="197" y="177"/>
                  <a:pt x="197" y="176"/>
                  <a:pt x="197" y="176"/>
                </a:cubicBezTo>
                <a:cubicBezTo>
                  <a:pt x="197" y="176"/>
                  <a:pt x="197" y="176"/>
                  <a:pt x="197" y="176"/>
                </a:cubicBezTo>
                <a:cubicBezTo>
                  <a:pt x="198" y="177"/>
                  <a:pt x="198" y="176"/>
                  <a:pt x="197" y="176"/>
                </a:cubicBezTo>
                <a:cubicBezTo>
                  <a:pt x="197" y="176"/>
                  <a:pt x="197" y="176"/>
                  <a:pt x="197" y="176"/>
                </a:cubicBezTo>
                <a:cubicBezTo>
                  <a:pt x="197" y="176"/>
                  <a:pt x="197" y="176"/>
                  <a:pt x="197" y="177"/>
                </a:cubicBezTo>
                <a:close/>
                <a:moveTo>
                  <a:pt x="197" y="178"/>
                </a:moveTo>
                <a:cubicBezTo>
                  <a:pt x="197" y="178"/>
                  <a:pt x="197" y="178"/>
                  <a:pt x="197" y="178"/>
                </a:cubicBezTo>
                <a:cubicBezTo>
                  <a:pt x="197" y="178"/>
                  <a:pt x="197" y="179"/>
                  <a:pt x="197" y="179"/>
                </a:cubicBezTo>
                <a:cubicBezTo>
                  <a:pt x="197" y="178"/>
                  <a:pt x="197" y="178"/>
                  <a:pt x="197" y="178"/>
                </a:cubicBezTo>
                <a:cubicBezTo>
                  <a:pt x="197" y="178"/>
                  <a:pt x="197" y="178"/>
                  <a:pt x="197" y="178"/>
                </a:cubicBezTo>
                <a:close/>
                <a:moveTo>
                  <a:pt x="197" y="176"/>
                </a:moveTo>
                <a:cubicBezTo>
                  <a:pt x="197" y="176"/>
                  <a:pt x="197" y="175"/>
                  <a:pt x="197" y="175"/>
                </a:cubicBezTo>
                <a:cubicBezTo>
                  <a:pt x="197" y="175"/>
                  <a:pt x="196" y="176"/>
                  <a:pt x="197" y="176"/>
                </a:cubicBezTo>
                <a:close/>
                <a:moveTo>
                  <a:pt x="196" y="179"/>
                </a:moveTo>
                <a:cubicBezTo>
                  <a:pt x="197" y="180"/>
                  <a:pt x="197" y="179"/>
                  <a:pt x="197" y="179"/>
                </a:cubicBezTo>
                <a:cubicBezTo>
                  <a:pt x="197" y="179"/>
                  <a:pt x="197" y="179"/>
                  <a:pt x="197" y="179"/>
                </a:cubicBezTo>
                <a:cubicBezTo>
                  <a:pt x="197" y="179"/>
                  <a:pt x="197" y="179"/>
                  <a:pt x="197" y="179"/>
                </a:cubicBezTo>
                <a:cubicBezTo>
                  <a:pt x="197" y="179"/>
                  <a:pt x="196" y="179"/>
                  <a:pt x="196" y="179"/>
                </a:cubicBezTo>
                <a:close/>
                <a:moveTo>
                  <a:pt x="197" y="180"/>
                </a:moveTo>
                <a:cubicBezTo>
                  <a:pt x="196" y="180"/>
                  <a:pt x="196" y="179"/>
                  <a:pt x="196" y="179"/>
                </a:cubicBezTo>
                <a:cubicBezTo>
                  <a:pt x="196" y="180"/>
                  <a:pt x="197" y="180"/>
                  <a:pt x="197" y="180"/>
                </a:cubicBezTo>
                <a:close/>
                <a:moveTo>
                  <a:pt x="195" y="181"/>
                </a:moveTo>
                <a:cubicBezTo>
                  <a:pt x="196" y="181"/>
                  <a:pt x="195" y="182"/>
                  <a:pt x="196" y="182"/>
                </a:cubicBezTo>
                <a:cubicBezTo>
                  <a:pt x="196" y="181"/>
                  <a:pt x="196" y="181"/>
                  <a:pt x="196" y="181"/>
                </a:cubicBezTo>
                <a:cubicBezTo>
                  <a:pt x="196" y="181"/>
                  <a:pt x="196" y="181"/>
                  <a:pt x="196" y="181"/>
                </a:cubicBezTo>
                <a:cubicBezTo>
                  <a:pt x="196" y="181"/>
                  <a:pt x="196" y="181"/>
                  <a:pt x="195" y="181"/>
                </a:cubicBezTo>
                <a:close/>
                <a:moveTo>
                  <a:pt x="195" y="174"/>
                </a:moveTo>
                <a:cubicBezTo>
                  <a:pt x="195" y="174"/>
                  <a:pt x="195" y="174"/>
                  <a:pt x="195" y="174"/>
                </a:cubicBezTo>
                <a:cubicBezTo>
                  <a:pt x="195" y="174"/>
                  <a:pt x="195" y="174"/>
                  <a:pt x="195" y="174"/>
                </a:cubicBezTo>
                <a:cubicBezTo>
                  <a:pt x="195" y="174"/>
                  <a:pt x="195" y="174"/>
                  <a:pt x="195" y="174"/>
                </a:cubicBezTo>
                <a:close/>
                <a:moveTo>
                  <a:pt x="195" y="175"/>
                </a:moveTo>
                <a:cubicBezTo>
                  <a:pt x="195" y="175"/>
                  <a:pt x="195" y="175"/>
                  <a:pt x="194" y="175"/>
                </a:cubicBezTo>
                <a:cubicBezTo>
                  <a:pt x="195" y="175"/>
                  <a:pt x="195" y="175"/>
                  <a:pt x="195" y="175"/>
                </a:cubicBezTo>
                <a:close/>
                <a:moveTo>
                  <a:pt x="194" y="175"/>
                </a:moveTo>
                <a:cubicBezTo>
                  <a:pt x="194" y="175"/>
                  <a:pt x="195" y="175"/>
                  <a:pt x="194" y="175"/>
                </a:cubicBezTo>
                <a:cubicBezTo>
                  <a:pt x="195" y="175"/>
                  <a:pt x="195" y="175"/>
                  <a:pt x="195" y="175"/>
                </a:cubicBezTo>
                <a:cubicBezTo>
                  <a:pt x="195" y="175"/>
                  <a:pt x="194" y="175"/>
                  <a:pt x="194" y="175"/>
                </a:cubicBezTo>
                <a:close/>
                <a:moveTo>
                  <a:pt x="194" y="168"/>
                </a:moveTo>
                <a:cubicBezTo>
                  <a:pt x="194" y="168"/>
                  <a:pt x="194" y="168"/>
                  <a:pt x="194" y="168"/>
                </a:cubicBezTo>
                <a:cubicBezTo>
                  <a:pt x="194" y="168"/>
                  <a:pt x="194" y="167"/>
                  <a:pt x="194" y="167"/>
                </a:cubicBezTo>
                <a:cubicBezTo>
                  <a:pt x="193" y="167"/>
                  <a:pt x="194" y="167"/>
                  <a:pt x="194" y="168"/>
                </a:cubicBezTo>
                <a:close/>
                <a:moveTo>
                  <a:pt x="194" y="182"/>
                </a:moveTo>
                <a:cubicBezTo>
                  <a:pt x="194" y="183"/>
                  <a:pt x="194" y="183"/>
                  <a:pt x="194" y="183"/>
                </a:cubicBezTo>
                <a:cubicBezTo>
                  <a:pt x="194" y="183"/>
                  <a:pt x="194" y="183"/>
                  <a:pt x="194" y="183"/>
                </a:cubicBezTo>
                <a:cubicBezTo>
                  <a:pt x="194" y="183"/>
                  <a:pt x="194" y="183"/>
                  <a:pt x="194" y="183"/>
                </a:cubicBezTo>
                <a:cubicBezTo>
                  <a:pt x="194" y="183"/>
                  <a:pt x="194" y="183"/>
                  <a:pt x="194" y="183"/>
                </a:cubicBezTo>
                <a:cubicBezTo>
                  <a:pt x="194" y="183"/>
                  <a:pt x="194" y="183"/>
                  <a:pt x="194" y="183"/>
                </a:cubicBezTo>
                <a:cubicBezTo>
                  <a:pt x="194" y="184"/>
                  <a:pt x="194" y="184"/>
                  <a:pt x="194" y="184"/>
                </a:cubicBezTo>
                <a:cubicBezTo>
                  <a:pt x="194" y="183"/>
                  <a:pt x="194" y="183"/>
                  <a:pt x="194" y="182"/>
                </a:cubicBezTo>
                <a:close/>
                <a:moveTo>
                  <a:pt x="194" y="176"/>
                </a:moveTo>
                <a:cubicBezTo>
                  <a:pt x="194" y="175"/>
                  <a:pt x="194" y="176"/>
                  <a:pt x="194" y="176"/>
                </a:cubicBezTo>
                <a:cubicBezTo>
                  <a:pt x="194" y="176"/>
                  <a:pt x="194" y="176"/>
                  <a:pt x="194" y="176"/>
                </a:cubicBezTo>
                <a:cubicBezTo>
                  <a:pt x="193" y="176"/>
                  <a:pt x="194" y="175"/>
                  <a:pt x="193" y="175"/>
                </a:cubicBezTo>
                <a:cubicBezTo>
                  <a:pt x="194" y="175"/>
                  <a:pt x="193" y="176"/>
                  <a:pt x="194" y="176"/>
                </a:cubicBezTo>
                <a:close/>
                <a:moveTo>
                  <a:pt x="194" y="177"/>
                </a:moveTo>
                <a:cubicBezTo>
                  <a:pt x="194" y="177"/>
                  <a:pt x="194" y="177"/>
                  <a:pt x="194" y="177"/>
                </a:cubicBezTo>
                <a:cubicBezTo>
                  <a:pt x="193" y="177"/>
                  <a:pt x="193" y="177"/>
                  <a:pt x="194" y="177"/>
                </a:cubicBezTo>
                <a:close/>
                <a:moveTo>
                  <a:pt x="194" y="181"/>
                </a:moveTo>
                <a:cubicBezTo>
                  <a:pt x="194" y="181"/>
                  <a:pt x="194" y="181"/>
                  <a:pt x="194" y="181"/>
                </a:cubicBezTo>
                <a:cubicBezTo>
                  <a:pt x="194" y="181"/>
                  <a:pt x="194" y="181"/>
                  <a:pt x="194" y="181"/>
                </a:cubicBezTo>
                <a:cubicBezTo>
                  <a:pt x="194" y="181"/>
                  <a:pt x="194" y="182"/>
                  <a:pt x="194" y="182"/>
                </a:cubicBezTo>
                <a:cubicBezTo>
                  <a:pt x="194" y="182"/>
                  <a:pt x="194" y="181"/>
                  <a:pt x="194" y="181"/>
                </a:cubicBezTo>
                <a:close/>
                <a:moveTo>
                  <a:pt x="193" y="175"/>
                </a:moveTo>
                <a:cubicBezTo>
                  <a:pt x="194" y="175"/>
                  <a:pt x="194" y="175"/>
                  <a:pt x="194" y="175"/>
                </a:cubicBezTo>
                <a:cubicBezTo>
                  <a:pt x="194" y="175"/>
                  <a:pt x="193" y="174"/>
                  <a:pt x="193" y="175"/>
                </a:cubicBezTo>
                <a:close/>
                <a:moveTo>
                  <a:pt x="193" y="173"/>
                </a:moveTo>
                <a:cubicBezTo>
                  <a:pt x="193" y="173"/>
                  <a:pt x="193" y="173"/>
                  <a:pt x="193" y="173"/>
                </a:cubicBezTo>
                <a:cubicBezTo>
                  <a:pt x="193" y="173"/>
                  <a:pt x="193" y="173"/>
                  <a:pt x="193" y="173"/>
                </a:cubicBezTo>
                <a:cubicBezTo>
                  <a:pt x="193" y="173"/>
                  <a:pt x="193" y="172"/>
                  <a:pt x="193" y="173"/>
                </a:cubicBezTo>
                <a:close/>
                <a:moveTo>
                  <a:pt x="193" y="179"/>
                </a:moveTo>
                <a:cubicBezTo>
                  <a:pt x="193" y="179"/>
                  <a:pt x="193" y="178"/>
                  <a:pt x="193" y="178"/>
                </a:cubicBezTo>
                <a:cubicBezTo>
                  <a:pt x="192" y="178"/>
                  <a:pt x="193" y="178"/>
                  <a:pt x="193" y="179"/>
                </a:cubicBezTo>
                <a:close/>
                <a:moveTo>
                  <a:pt x="192" y="179"/>
                </a:moveTo>
                <a:cubicBezTo>
                  <a:pt x="192" y="179"/>
                  <a:pt x="192" y="179"/>
                  <a:pt x="192" y="179"/>
                </a:cubicBezTo>
                <a:cubicBezTo>
                  <a:pt x="192" y="179"/>
                  <a:pt x="192" y="179"/>
                  <a:pt x="192" y="178"/>
                </a:cubicBezTo>
                <a:cubicBezTo>
                  <a:pt x="192" y="179"/>
                  <a:pt x="192" y="178"/>
                  <a:pt x="192" y="178"/>
                </a:cubicBezTo>
                <a:cubicBezTo>
                  <a:pt x="192" y="178"/>
                  <a:pt x="192" y="179"/>
                  <a:pt x="192" y="179"/>
                </a:cubicBezTo>
                <a:close/>
                <a:moveTo>
                  <a:pt x="192" y="179"/>
                </a:moveTo>
                <a:cubicBezTo>
                  <a:pt x="192" y="179"/>
                  <a:pt x="193" y="179"/>
                  <a:pt x="193" y="180"/>
                </a:cubicBezTo>
                <a:cubicBezTo>
                  <a:pt x="193" y="180"/>
                  <a:pt x="193" y="180"/>
                  <a:pt x="193" y="180"/>
                </a:cubicBezTo>
                <a:cubicBezTo>
                  <a:pt x="193" y="180"/>
                  <a:pt x="193" y="180"/>
                  <a:pt x="193" y="180"/>
                </a:cubicBezTo>
                <a:cubicBezTo>
                  <a:pt x="193" y="180"/>
                  <a:pt x="193" y="180"/>
                  <a:pt x="193" y="180"/>
                </a:cubicBezTo>
                <a:cubicBezTo>
                  <a:pt x="193" y="180"/>
                  <a:pt x="193" y="180"/>
                  <a:pt x="193" y="180"/>
                </a:cubicBezTo>
                <a:cubicBezTo>
                  <a:pt x="193" y="180"/>
                  <a:pt x="193" y="179"/>
                  <a:pt x="194" y="179"/>
                </a:cubicBezTo>
                <a:cubicBezTo>
                  <a:pt x="194" y="179"/>
                  <a:pt x="193" y="179"/>
                  <a:pt x="193" y="179"/>
                </a:cubicBezTo>
                <a:cubicBezTo>
                  <a:pt x="194" y="179"/>
                  <a:pt x="193" y="179"/>
                  <a:pt x="194" y="179"/>
                </a:cubicBezTo>
                <a:cubicBezTo>
                  <a:pt x="194" y="179"/>
                  <a:pt x="194" y="179"/>
                  <a:pt x="194" y="178"/>
                </a:cubicBezTo>
                <a:cubicBezTo>
                  <a:pt x="193" y="178"/>
                  <a:pt x="194" y="178"/>
                  <a:pt x="194" y="178"/>
                </a:cubicBezTo>
                <a:cubicBezTo>
                  <a:pt x="193" y="178"/>
                  <a:pt x="193" y="178"/>
                  <a:pt x="193" y="178"/>
                </a:cubicBezTo>
                <a:cubicBezTo>
                  <a:pt x="193" y="178"/>
                  <a:pt x="194" y="178"/>
                  <a:pt x="194" y="178"/>
                </a:cubicBezTo>
                <a:cubicBezTo>
                  <a:pt x="193" y="178"/>
                  <a:pt x="193" y="178"/>
                  <a:pt x="193" y="178"/>
                </a:cubicBezTo>
                <a:cubicBezTo>
                  <a:pt x="193" y="178"/>
                  <a:pt x="193" y="178"/>
                  <a:pt x="193" y="179"/>
                </a:cubicBezTo>
                <a:cubicBezTo>
                  <a:pt x="193" y="179"/>
                  <a:pt x="193" y="179"/>
                  <a:pt x="193" y="179"/>
                </a:cubicBezTo>
                <a:cubicBezTo>
                  <a:pt x="193" y="179"/>
                  <a:pt x="193" y="179"/>
                  <a:pt x="193" y="179"/>
                </a:cubicBezTo>
                <a:cubicBezTo>
                  <a:pt x="193" y="179"/>
                  <a:pt x="192" y="178"/>
                  <a:pt x="192" y="179"/>
                </a:cubicBezTo>
                <a:close/>
                <a:moveTo>
                  <a:pt x="193" y="182"/>
                </a:moveTo>
                <a:cubicBezTo>
                  <a:pt x="193" y="182"/>
                  <a:pt x="193" y="182"/>
                  <a:pt x="193" y="181"/>
                </a:cubicBezTo>
                <a:cubicBezTo>
                  <a:pt x="193" y="181"/>
                  <a:pt x="193" y="181"/>
                  <a:pt x="193" y="181"/>
                </a:cubicBezTo>
                <a:cubicBezTo>
                  <a:pt x="193" y="181"/>
                  <a:pt x="193" y="181"/>
                  <a:pt x="193" y="182"/>
                </a:cubicBezTo>
                <a:close/>
                <a:moveTo>
                  <a:pt x="192" y="170"/>
                </a:moveTo>
                <a:cubicBezTo>
                  <a:pt x="192" y="170"/>
                  <a:pt x="192" y="170"/>
                  <a:pt x="192" y="170"/>
                </a:cubicBezTo>
                <a:cubicBezTo>
                  <a:pt x="192" y="170"/>
                  <a:pt x="192" y="170"/>
                  <a:pt x="192" y="170"/>
                </a:cubicBezTo>
                <a:cubicBezTo>
                  <a:pt x="192" y="170"/>
                  <a:pt x="192" y="171"/>
                  <a:pt x="192" y="171"/>
                </a:cubicBezTo>
                <a:cubicBezTo>
                  <a:pt x="192" y="170"/>
                  <a:pt x="192" y="170"/>
                  <a:pt x="192" y="170"/>
                </a:cubicBezTo>
                <a:cubicBezTo>
                  <a:pt x="192" y="170"/>
                  <a:pt x="192" y="170"/>
                  <a:pt x="192" y="170"/>
                </a:cubicBezTo>
                <a:close/>
                <a:moveTo>
                  <a:pt x="192" y="176"/>
                </a:moveTo>
                <a:cubicBezTo>
                  <a:pt x="192" y="176"/>
                  <a:pt x="192" y="176"/>
                  <a:pt x="191" y="176"/>
                </a:cubicBezTo>
                <a:cubicBezTo>
                  <a:pt x="191" y="176"/>
                  <a:pt x="191" y="176"/>
                  <a:pt x="191" y="177"/>
                </a:cubicBezTo>
                <a:cubicBezTo>
                  <a:pt x="192" y="177"/>
                  <a:pt x="192" y="177"/>
                  <a:pt x="192" y="177"/>
                </a:cubicBezTo>
                <a:cubicBezTo>
                  <a:pt x="192" y="176"/>
                  <a:pt x="191" y="176"/>
                  <a:pt x="192" y="176"/>
                </a:cubicBezTo>
                <a:close/>
                <a:moveTo>
                  <a:pt x="191" y="163"/>
                </a:moveTo>
                <a:cubicBezTo>
                  <a:pt x="192" y="163"/>
                  <a:pt x="192" y="163"/>
                  <a:pt x="192" y="163"/>
                </a:cubicBezTo>
                <a:cubicBezTo>
                  <a:pt x="192" y="163"/>
                  <a:pt x="192" y="163"/>
                  <a:pt x="192" y="163"/>
                </a:cubicBezTo>
                <a:cubicBezTo>
                  <a:pt x="192" y="163"/>
                  <a:pt x="191" y="163"/>
                  <a:pt x="191" y="163"/>
                </a:cubicBezTo>
                <a:close/>
                <a:moveTo>
                  <a:pt x="192" y="168"/>
                </a:moveTo>
                <a:cubicBezTo>
                  <a:pt x="192" y="168"/>
                  <a:pt x="192" y="167"/>
                  <a:pt x="192" y="167"/>
                </a:cubicBezTo>
                <a:cubicBezTo>
                  <a:pt x="191" y="167"/>
                  <a:pt x="191" y="168"/>
                  <a:pt x="192" y="168"/>
                </a:cubicBezTo>
                <a:close/>
                <a:moveTo>
                  <a:pt x="191" y="174"/>
                </a:moveTo>
                <a:cubicBezTo>
                  <a:pt x="191" y="174"/>
                  <a:pt x="192" y="174"/>
                  <a:pt x="191" y="173"/>
                </a:cubicBezTo>
                <a:cubicBezTo>
                  <a:pt x="191" y="174"/>
                  <a:pt x="191" y="173"/>
                  <a:pt x="191" y="172"/>
                </a:cubicBezTo>
                <a:cubicBezTo>
                  <a:pt x="191" y="173"/>
                  <a:pt x="191" y="173"/>
                  <a:pt x="191" y="174"/>
                </a:cubicBezTo>
                <a:close/>
                <a:moveTo>
                  <a:pt x="191" y="178"/>
                </a:moveTo>
                <a:cubicBezTo>
                  <a:pt x="191" y="179"/>
                  <a:pt x="190" y="179"/>
                  <a:pt x="191" y="179"/>
                </a:cubicBezTo>
                <a:cubicBezTo>
                  <a:pt x="191" y="179"/>
                  <a:pt x="191" y="179"/>
                  <a:pt x="191" y="179"/>
                </a:cubicBezTo>
                <a:cubicBezTo>
                  <a:pt x="191" y="179"/>
                  <a:pt x="191" y="178"/>
                  <a:pt x="191" y="178"/>
                </a:cubicBezTo>
                <a:close/>
                <a:moveTo>
                  <a:pt x="191" y="177"/>
                </a:moveTo>
                <a:cubicBezTo>
                  <a:pt x="190" y="177"/>
                  <a:pt x="191" y="177"/>
                  <a:pt x="191" y="178"/>
                </a:cubicBezTo>
                <a:cubicBezTo>
                  <a:pt x="191" y="178"/>
                  <a:pt x="190" y="177"/>
                  <a:pt x="190" y="178"/>
                </a:cubicBezTo>
                <a:cubicBezTo>
                  <a:pt x="190" y="178"/>
                  <a:pt x="191" y="178"/>
                  <a:pt x="191" y="178"/>
                </a:cubicBezTo>
                <a:cubicBezTo>
                  <a:pt x="191" y="178"/>
                  <a:pt x="191" y="177"/>
                  <a:pt x="191" y="177"/>
                </a:cubicBezTo>
                <a:close/>
                <a:moveTo>
                  <a:pt x="190" y="177"/>
                </a:moveTo>
                <a:cubicBezTo>
                  <a:pt x="190" y="177"/>
                  <a:pt x="191" y="177"/>
                  <a:pt x="191" y="177"/>
                </a:cubicBezTo>
                <a:cubicBezTo>
                  <a:pt x="191" y="177"/>
                  <a:pt x="190" y="177"/>
                  <a:pt x="190" y="177"/>
                </a:cubicBezTo>
                <a:cubicBezTo>
                  <a:pt x="190" y="177"/>
                  <a:pt x="190" y="177"/>
                  <a:pt x="190" y="177"/>
                </a:cubicBezTo>
                <a:close/>
                <a:moveTo>
                  <a:pt x="190" y="180"/>
                </a:moveTo>
                <a:cubicBezTo>
                  <a:pt x="190" y="180"/>
                  <a:pt x="190" y="180"/>
                  <a:pt x="190" y="180"/>
                </a:cubicBezTo>
                <a:cubicBezTo>
                  <a:pt x="190" y="181"/>
                  <a:pt x="191" y="181"/>
                  <a:pt x="191" y="181"/>
                </a:cubicBezTo>
                <a:cubicBezTo>
                  <a:pt x="191" y="181"/>
                  <a:pt x="191" y="180"/>
                  <a:pt x="191" y="180"/>
                </a:cubicBezTo>
                <a:cubicBezTo>
                  <a:pt x="191" y="181"/>
                  <a:pt x="190" y="180"/>
                  <a:pt x="190" y="180"/>
                </a:cubicBezTo>
                <a:cubicBezTo>
                  <a:pt x="191" y="180"/>
                  <a:pt x="191" y="180"/>
                  <a:pt x="191" y="180"/>
                </a:cubicBezTo>
                <a:cubicBezTo>
                  <a:pt x="191" y="180"/>
                  <a:pt x="191" y="180"/>
                  <a:pt x="191" y="180"/>
                </a:cubicBezTo>
                <a:cubicBezTo>
                  <a:pt x="190" y="180"/>
                  <a:pt x="190" y="180"/>
                  <a:pt x="190" y="180"/>
                </a:cubicBezTo>
                <a:close/>
                <a:moveTo>
                  <a:pt x="189" y="172"/>
                </a:moveTo>
                <a:cubicBezTo>
                  <a:pt x="189" y="172"/>
                  <a:pt x="189" y="172"/>
                  <a:pt x="189" y="172"/>
                </a:cubicBezTo>
                <a:cubicBezTo>
                  <a:pt x="190" y="172"/>
                  <a:pt x="190" y="172"/>
                  <a:pt x="190" y="172"/>
                </a:cubicBezTo>
                <a:cubicBezTo>
                  <a:pt x="190" y="172"/>
                  <a:pt x="189" y="172"/>
                  <a:pt x="189" y="172"/>
                </a:cubicBezTo>
                <a:close/>
                <a:moveTo>
                  <a:pt x="190" y="173"/>
                </a:moveTo>
                <a:cubicBezTo>
                  <a:pt x="190" y="173"/>
                  <a:pt x="190" y="173"/>
                  <a:pt x="189" y="173"/>
                </a:cubicBezTo>
                <a:cubicBezTo>
                  <a:pt x="189" y="173"/>
                  <a:pt x="189" y="173"/>
                  <a:pt x="189" y="173"/>
                </a:cubicBezTo>
                <a:cubicBezTo>
                  <a:pt x="189" y="173"/>
                  <a:pt x="189" y="173"/>
                  <a:pt x="189" y="172"/>
                </a:cubicBezTo>
                <a:cubicBezTo>
                  <a:pt x="189" y="173"/>
                  <a:pt x="189" y="173"/>
                  <a:pt x="189" y="174"/>
                </a:cubicBezTo>
                <a:cubicBezTo>
                  <a:pt x="189" y="174"/>
                  <a:pt x="189" y="174"/>
                  <a:pt x="190" y="174"/>
                </a:cubicBezTo>
                <a:cubicBezTo>
                  <a:pt x="190" y="173"/>
                  <a:pt x="190" y="173"/>
                  <a:pt x="190" y="173"/>
                </a:cubicBezTo>
                <a:close/>
                <a:moveTo>
                  <a:pt x="189" y="171"/>
                </a:moveTo>
                <a:cubicBezTo>
                  <a:pt x="189" y="171"/>
                  <a:pt x="189" y="171"/>
                  <a:pt x="189" y="171"/>
                </a:cubicBezTo>
                <a:cubicBezTo>
                  <a:pt x="189" y="171"/>
                  <a:pt x="189" y="171"/>
                  <a:pt x="189" y="171"/>
                </a:cubicBezTo>
                <a:cubicBezTo>
                  <a:pt x="189" y="171"/>
                  <a:pt x="189" y="171"/>
                  <a:pt x="189" y="171"/>
                </a:cubicBezTo>
                <a:close/>
                <a:moveTo>
                  <a:pt x="188" y="167"/>
                </a:moveTo>
                <a:cubicBezTo>
                  <a:pt x="189" y="167"/>
                  <a:pt x="189" y="168"/>
                  <a:pt x="189" y="168"/>
                </a:cubicBezTo>
                <a:cubicBezTo>
                  <a:pt x="189" y="167"/>
                  <a:pt x="189" y="167"/>
                  <a:pt x="188" y="167"/>
                </a:cubicBezTo>
                <a:close/>
                <a:moveTo>
                  <a:pt x="189" y="173"/>
                </a:moveTo>
                <a:cubicBezTo>
                  <a:pt x="189" y="173"/>
                  <a:pt x="189" y="174"/>
                  <a:pt x="189" y="174"/>
                </a:cubicBezTo>
                <a:cubicBezTo>
                  <a:pt x="188" y="174"/>
                  <a:pt x="188" y="174"/>
                  <a:pt x="188" y="174"/>
                </a:cubicBezTo>
                <a:cubicBezTo>
                  <a:pt x="188" y="174"/>
                  <a:pt x="188" y="174"/>
                  <a:pt x="189" y="174"/>
                </a:cubicBezTo>
                <a:cubicBezTo>
                  <a:pt x="188" y="174"/>
                  <a:pt x="189" y="174"/>
                  <a:pt x="189" y="173"/>
                </a:cubicBezTo>
                <a:close/>
                <a:moveTo>
                  <a:pt x="188" y="171"/>
                </a:moveTo>
                <a:cubicBezTo>
                  <a:pt x="188" y="172"/>
                  <a:pt x="188" y="172"/>
                  <a:pt x="188" y="172"/>
                </a:cubicBezTo>
                <a:cubicBezTo>
                  <a:pt x="188" y="172"/>
                  <a:pt x="188" y="172"/>
                  <a:pt x="188" y="172"/>
                </a:cubicBezTo>
                <a:cubicBezTo>
                  <a:pt x="188" y="172"/>
                  <a:pt x="188" y="172"/>
                  <a:pt x="188" y="171"/>
                </a:cubicBezTo>
                <a:cubicBezTo>
                  <a:pt x="188" y="171"/>
                  <a:pt x="188" y="171"/>
                  <a:pt x="188" y="171"/>
                </a:cubicBezTo>
                <a:close/>
                <a:moveTo>
                  <a:pt x="188" y="172"/>
                </a:moveTo>
                <a:cubicBezTo>
                  <a:pt x="188" y="172"/>
                  <a:pt x="188" y="171"/>
                  <a:pt x="188" y="171"/>
                </a:cubicBezTo>
                <a:cubicBezTo>
                  <a:pt x="187" y="172"/>
                  <a:pt x="188" y="172"/>
                  <a:pt x="188" y="172"/>
                </a:cubicBezTo>
                <a:close/>
                <a:moveTo>
                  <a:pt x="187" y="172"/>
                </a:moveTo>
                <a:cubicBezTo>
                  <a:pt x="188" y="172"/>
                  <a:pt x="187" y="172"/>
                  <a:pt x="187" y="172"/>
                </a:cubicBezTo>
                <a:cubicBezTo>
                  <a:pt x="187" y="172"/>
                  <a:pt x="187" y="172"/>
                  <a:pt x="187" y="172"/>
                </a:cubicBezTo>
                <a:close/>
                <a:moveTo>
                  <a:pt x="187" y="169"/>
                </a:moveTo>
                <a:cubicBezTo>
                  <a:pt x="187" y="169"/>
                  <a:pt x="188" y="169"/>
                  <a:pt x="188" y="169"/>
                </a:cubicBezTo>
                <a:cubicBezTo>
                  <a:pt x="187" y="169"/>
                  <a:pt x="187" y="168"/>
                  <a:pt x="187" y="168"/>
                </a:cubicBezTo>
                <a:cubicBezTo>
                  <a:pt x="187" y="169"/>
                  <a:pt x="187" y="169"/>
                  <a:pt x="187" y="169"/>
                </a:cubicBezTo>
                <a:close/>
                <a:moveTo>
                  <a:pt x="187" y="174"/>
                </a:moveTo>
                <a:cubicBezTo>
                  <a:pt x="187" y="174"/>
                  <a:pt x="188" y="174"/>
                  <a:pt x="188" y="174"/>
                </a:cubicBezTo>
                <a:cubicBezTo>
                  <a:pt x="188" y="174"/>
                  <a:pt x="188" y="174"/>
                  <a:pt x="187" y="174"/>
                </a:cubicBezTo>
                <a:cubicBezTo>
                  <a:pt x="187" y="174"/>
                  <a:pt x="187" y="174"/>
                  <a:pt x="187" y="174"/>
                </a:cubicBezTo>
                <a:close/>
                <a:moveTo>
                  <a:pt x="188" y="173"/>
                </a:moveTo>
                <a:cubicBezTo>
                  <a:pt x="188" y="173"/>
                  <a:pt x="188" y="172"/>
                  <a:pt x="187" y="172"/>
                </a:cubicBezTo>
                <a:cubicBezTo>
                  <a:pt x="187" y="172"/>
                  <a:pt x="187" y="172"/>
                  <a:pt x="187" y="172"/>
                </a:cubicBezTo>
                <a:cubicBezTo>
                  <a:pt x="187" y="173"/>
                  <a:pt x="188" y="173"/>
                  <a:pt x="188" y="173"/>
                </a:cubicBezTo>
                <a:close/>
                <a:moveTo>
                  <a:pt x="187" y="168"/>
                </a:moveTo>
                <a:cubicBezTo>
                  <a:pt x="187" y="168"/>
                  <a:pt x="187" y="168"/>
                  <a:pt x="188" y="168"/>
                </a:cubicBezTo>
                <a:cubicBezTo>
                  <a:pt x="188" y="168"/>
                  <a:pt x="187" y="168"/>
                  <a:pt x="187" y="168"/>
                </a:cubicBezTo>
                <a:cubicBezTo>
                  <a:pt x="187" y="168"/>
                  <a:pt x="187" y="168"/>
                  <a:pt x="187" y="168"/>
                </a:cubicBezTo>
                <a:close/>
                <a:moveTo>
                  <a:pt x="187" y="174"/>
                </a:moveTo>
                <a:cubicBezTo>
                  <a:pt x="187" y="174"/>
                  <a:pt x="187" y="174"/>
                  <a:pt x="186" y="174"/>
                </a:cubicBezTo>
                <a:cubicBezTo>
                  <a:pt x="187" y="175"/>
                  <a:pt x="186" y="176"/>
                  <a:pt x="187" y="176"/>
                </a:cubicBezTo>
                <a:cubicBezTo>
                  <a:pt x="187" y="176"/>
                  <a:pt x="187" y="175"/>
                  <a:pt x="187" y="174"/>
                </a:cubicBezTo>
                <a:close/>
                <a:moveTo>
                  <a:pt x="187" y="171"/>
                </a:moveTo>
                <a:cubicBezTo>
                  <a:pt x="187" y="171"/>
                  <a:pt x="187" y="171"/>
                  <a:pt x="187" y="171"/>
                </a:cubicBezTo>
                <a:cubicBezTo>
                  <a:pt x="187" y="171"/>
                  <a:pt x="187" y="171"/>
                  <a:pt x="187" y="171"/>
                </a:cubicBezTo>
                <a:close/>
                <a:moveTo>
                  <a:pt x="186" y="174"/>
                </a:moveTo>
                <a:cubicBezTo>
                  <a:pt x="187" y="174"/>
                  <a:pt x="186" y="173"/>
                  <a:pt x="187" y="174"/>
                </a:cubicBezTo>
                <a:cubicBezTo>
                  <a:pt x="187" y="173"/>
                  <a:pt x="187" y="173"/>
                  <a:pt x="187" y="173"/>
                </a:cubicBezTo>
                <a:cubicBezTo>
                  <a:pt x="186" y="173"/>
                  <a:pt x="186" y="173"/>
                  <a:pt x="186" y="174"/>
                </a:cubicBezTo>
                <a:close/>
                <a:moveTo>
                  <a:pt x="187" y="177"/>
                </a:moveTo>
                <a:cubicBezTo>
                  <a:pt x="187" y="177"/>
                  <a:pt x="187" y="177"/>
                  <a:pt x="186" y="177"/>
                </a:cubicBezTo>
                <a:cubicBezTo>
                  <a:pt x="186" y="177"/>
                  <a:pt x="186" y="177"/>
                  <a:pt x="187" y="177"/>
                </a:cubicBezTo>
                <a:cubicBezTo>
                  <a:pt x="186" y="177"/>
                  <a:pt x="186" y="178"/>
                  <a:pt x="186" y="178"/>
                </a:cubicBezTo>
                <a:cubicBezTo>
                  <a:pt x="186" y="177"/>
                  <a:pt x="186" y="177"/>
                  <a:pt x="186" y="177"/>
                </a:cubicBezTo>
                <a:cubicBezTo>
                  <a:pt x="186" y="177"/>
                  <a:pt x="186" y="176"/>
                  <a:pt x="186" y="176"/>
                </a:cubicBezTo>
                <a:cubicBezTo>
                  <a:pt x="186" y="177"/>
                  <a:pt x="185" y="177"/>
                  <a:pt x="186" y="178"/>
                </a:cubicBezTo>
                <a:cubicBezTo>
                  <a:pt x="186" y="178"/>
                  <a:pt x="186" y="178"/>
                  <a:pt x="186" y="178"/>
                </a:cubicBezTo>
                <a:cubicBezTo>
                  <a:pt x="186" y="178"/>
                  <a:pt x="186" y="178"/>
                  <a:pt x="186" y="178"/>
                </a:cubicBezTo>
                <a:cubicBezTo>
                  <a:pt x="187" y="178"/>
                  <a:pt x="186" y="178"/>
                  <a:pt x="186" y="178"/>
                </a:cubicBezTo>
                <a:cubicBezTo>
                  <a:pt x="186" y="178"/>
                  <a:pt x="186" y="177"/>
                  <a:pt x="187" y="177"/>
                </a:cubicBezTo>
                <a:close/>
                <a:moveTo>
                  <a:pt x="187" y="185"/>
                </a:moveTo>
                <a:cubicBezTo>
                  <a:pt x="187" y="185"/>
                  <a:pt x="187" y="184"/>
                  <a:pt x="187" y="184"/>
                </a:cubicBezTo>
                <a:cubicBezTo>
                  <a:pt x="187" y="184"/>
                  <a:pt x="187" y="185"/>
                  <a:pt x="187" y="185"/>
                </a:cubicBezTo>
                <a:close/>
                <a:moveTo>
                  <a:pt x="187" y="183"/>
                </a:moveTo>
                <a:cubicBezTo>
                  <a:pt x="187" y="183"/>
                  <a:pt x="187" y="183"/>
                  <a:pt x="187" y="183"/>
                </a:cubicBezTo>
                <a:cubicBezTo>
                  <a:pt x="187" y="183"/>
                  <a:pt x="187" y="183"/>
                  <a:pt x="187" y="183"/>
                </a:cubicBezTo>
                <a:cubicBezTo>
                  <a:pt x="187" y="183"/>
                  <a:pt x="187" y="183"/>
                  <a:pt x="187" y="183"/>
                </a:cubicBezTo>
                <a:cubicBezTo>
                  <a:pt x="187" y="183"/>
                  <a:pt x="187" y="183"/>
                  <a:pt x="187" y="183"/>
                </a:cubicBezTo>
                <a:cubicBezTo>
                  <a:pt x="187" y="183"/>
                  <a:pt x="187" y="183"/>
                  <a:pt x="187" y="183"/>
                </a:cubicBezTo>
                <a:close/>
                <a:moveTo>
                  <a:pt x="188" y="175"/>
                </a:moveTo>
                <a:cubicBezTo>
                  <a:pt x="188" y="175"/>
                  <a:pt x="188" y="174"/>
                  <a:pt x="188" y="175"/>
                </a:cubicBezTo>
                <a:cubicBezTo>
                  <a:pt x="188" y="175"/>
                  <a:pt x="187" y="175"/>
                  <a:pt x="187" y="175"/>
                </a:cubicBezTo>
                <a:cubicBezTo>
                  <a:pt x="187" y="175"/>
                  <a:pt x="187" y="175"/>
                  <a:pt x="187" y="176"/>
                </a:cubicBezTo>
                <a:cubicBezTo>
                  <a:pt x="188" y="175"/>
                  <a:pt x="187" y="175"/>
                  <a:pt x="188" y="175"/>
                </a:cubicBezTo>
                <a:close/>
                <a:moveTo>
                  <a:pt x="188" y="177"/>
                </a:moveTo>
                <a:cubicBezTo>
                  <a:pt x="188" y="178"/>
                  <a:pt x="188" y="178"/>
                  <a:pt x="188" y="178"/>
                </a:cubicBezTo>
                <a:cubicBezTo>
                  <a:pt x="188" y="178"/>
                  <a:pt x="188" y="178"/>
                  <a:pt x="188" y="178"/>
                </a:cubicBezTo>
                <a:cubicBezTo>
                  <a:pt x="188" y="178"/>
                  <a:pt x="188" y="178"/>
                  <a:pt x="188" y="178"/>
                </a:cubicBezTo>
                <a:cubicBezTo>
                  <a:pt x="188" y="177"/>
                  <a:pt x="188" y="178"/>
                  <a:pt x="188" y="177"/>
                </a:cubicBezTo>
                <a:cubicBezTo>
                  <a:pt x="188" y="177"/>
                  <a:pt x="188" y="177"/>
                  <a:pt x="188" y="177"/>
                </a:cubicBezTo>
                <a:cubicBezTo>
                  <a:pt x="188" y="177"/>
                  <a:pt x="188" y="177"/>
                  <a:pt x="188" y="177"/>
                </a:cubicBezTo>
                <a:cubicBezTo>
                  <a:pt x="188" y="177"/>
                  <a:pt x="188" y="177"/>
                  <a:pt x="188" y="177"/>
                </a:cubicBezTo>
                <a:close/>
                <a:moveTo>
                  <a:pt x="188" y="184"/>
                </a:moveTo>
                <a:cubicBezTo>
                  <a:pt x="188" y="184"/>
                  <a:pt x="188" y="184"/>
                  <a:pt x="188" y="184"/>
                </a:cubicBezTo>
                <a:cubicBezTo>
                  <a:pt x="188" y="184"/>
                  <a:pt x="188" y="184"/>
                  <a:pt x="188" y="184"/>
                </a:cubicBezTo>
                <a:cubicBezTo>
                  <a:pt x="188" y="184"/>
                  <a:pt x="188" y="184"/>
                  <a:pt x="188" y="184"/>
                </a:cubicBezTo>
                <a:cubicBezTo>
                  <a:pt x="188" y="184"/>
                  <a:pt x="188" y="184"/>
                  <a:pt x="188" y="184"/>
                </a:cubicBezTo>
                <a:cubicBezTo>
                  <a:pt x="188" y="184"/>
                  <a:pt x="188" y="184"/>
                  <a:pt x="188" y="184"/>
                </a:cubicBezTo>
                <a:cubicBezTo>
                  <a:pt x="188" y="184"/>
                  <a:pt x="188" y="184"/>
                  <a:pt x="188" y="184"/>
                </a:cubicBezTo>
                <a:cubicBezTo>
                  <a:pt x="188" y="184"/>
                  <a:pt x="188" y="184"/>
                  <a:pt x="188" y="184"/>
                </a:cubicBezTo>
                <a:cubicBezTo>
                  <a:pt x="188" y="184"/>
                  <a:pt x="188" y="184"/>
                  <a:pt x="188" y="184"/>
                </a:cubicBezTo>
                <a:close/>
                <a:moveTo>
                  <a:pt x="188" y="180"/>
                </a:moveTo>
                <a:cubicBezTo>
                  <a:pt x="188" y="180"/>
                  <a:pt x="189" y="180"/>
                  <a:pt x="188" y="180"/>
                </a:cubicBezTo>
                <a:cubicBezTo>
                  <a:pt x="188" y="180"/>
                  <a:pt x="188" y="180"/>
                  <a:pt x="188" y="180"/>
                </a:cubicBezTo>
                <a:cubicBezTo>
                  <a:pt x="188" y="180"/>
                  <a:pt x="188" y="180"/>
                  <a:pt x="188" y="180"/>
                </a:cubicBezTo>
                <a:close/>
                <a:moveTo>
                  <a:pt x="189" y="179"/>
                </a:moveTo>
                <a:cubicBezTo>
                  <a:pt x="189" y="179"/>
                  <a:pt x="189" y="179"/>
                  <a:pt x="188" y="179"/>
                </a:cubicBezTo>
                <a:cubicBezTo>
                  <a:pt x="188" y="179"/>
                  <a:pt x="189" y="180"/>
                  <a:pt x="189" y="180"/>
                </a:cubicBezTo>
                <a:cubicBezTo>
                  <a:pt x="189" y="180"/>
                  <a:pt x="189" y="179"/>
                  <a:pt x="189" y="179"/>
                </a:cubicBezTo>
                <a:close/>
                <a:moveTo>
                  <a:pt x="189" y="178"/>
                </a:moveTo>
                <a:cubicBezTo>
                  <a:pt x="189" y="178"/>
                  <a:pt x="189" y="178"/>
                  <a:pt x="189" y="178"/>
                </a:cubicBezTo>
                <a:cubicBezTo>
                  <a:pt x="189" y="178"/>
                  <a:pt x="189" y="178"/>
                  <a:pt x="189" y="178"/>
                </a:cubicBezTo>
                <a:cubicBezTo>
                  <a:pt x="189" y="178"/>
                  <a:pt x="189" y="178"/>
                  <a:pt x="189" y="178"/>
                </a:cubicBezTo>
                <a:cubicBezTo>
                  <a:pt x="189" y="178"/>
                  <a:pt x="189" y="179"/>
                  <a:pt x="189" y="179"/>
                </a:cubicBezTo>
                <a:cubicBezTo>
                  <a:pt x="189" y="179"/>
                  <a:pt x="189" y="178"/>
                  <a:pt x="189" y="179"/>
                </a:cubicBezTo>
                <a:cubicBezTo>
                  <a:pt x="189" y="179"/>
                  <a:pt x="189" y="179"/>
                  <a:pt x="189" y="179"/>
                </a:cubicBezTo>
                <a:cubicBezTo>
                  <a:pt x="189" y="179"/>
                  <a:pt x="189" y="178"/>
                  <a:pt x="189" y="178"/>
                </a:cubicBezTo>
                <a:close/>
                <a:moveTo>
                  <a:pt x="190" y="184"/>
                </a:moveTo>
                <a:cubicBezTo>
                  <a:pt x="189" y="184"/>
                  <a:pt x="189" y="183"/>
                  <a:pt x="189" y="183"/>
                </a:cubicBezTo>
                <a:cubicBezTo>
                  <a:pt x="189" y="184"/>
                  <a:pt x="189" y="184"/>
                  <a:pt x="190" y="184"/>
                </a:cubicBezTo>
                <a:close/>
                <a:moveTo>
                  <a:pt x="190" y="182"/>
                </a:moveTo>
                <a:cubicBezTo>
                  <a:pt x="190" y="182"/>
                  <a:pt x="190" y="182"/>
                  <a:pt x="190" y="183"/>
                </a:cubicBezTo>
                <a:cubicBezTo>
                  <a:pt x="190" y="182"/>
                  <a:pt x="190" y="182"/>
                  <a:pt x="190" y="182"/>
                </a:cubicBezTo>
                <a:cubicBezTo>
                  <a:pt x="190" y="182"/>
                  <a:pt x="189" y="183"/>
                  <a:pt x="189" y="182"/>
                </a:cubicBezTo>
                <a:cubicBezTo>
                  <a:pt x="189" y="183"/>
                  <a:pt x="190" y="183"/>
                  <a:pt x="189" y="183"/>
                </a:cubicBezTo>
                <a:cubicBezTo>
                  <a:pt x="190" y="183"/>
                  <a:pt x="190" y="182"/>
                  <a:pt x="190" y="182"/>
                </a:cubicBezTo>
                <a:close/>
                <a:moveTo>
                  <a:pt x="190" y="182"/>
                </a:moveTo>
                <a:cubicBezTo>
                  <a:pt x="190" y="182"/>
                  <a:pt x="190" y="182"/>
                  <a:pt x="190" y="182"/>
                </a:cubicBezTo>
                <a:cubicBezTo>
                  <a:pt x="190" y="182"/>
                  <a:pt x="190" y="181"/>
                  <a:pt x="190" y="182"/>
                </a:cubicBezTo>
                <a:cubicBezTo>
                  <a:pt x="190" y="182"/>
                  <a:pt x="190" y="182"/>
                  <a:pt x="190" y="182"/>
                </a:cubicBezTo>
                <a:close/>
                <a:moveTo>
                  <a:pt x="191" y="181"/>
                </a:moveTo>
                <a:cubicBezTo>
                  <a:pt x="191" y="181"/>
                  <a:pt x="191" y="181"/>
                  <a:pt x="191" y="181"/>
                </a:cubicBezTo>
                <a:cubicBezTo>
                  <a:pt x="190" y="181"/>
                  <a:pt x="190" y="181"/>
                  <a:pt x="190" y="181"/>
                </a:cubicBezTo>
                <a:cubicBezTo>
                  <a:pt x="190" y="181"/>
                  <a:pt x="190" y="181"/>
                  <a:pt x="190" y="180"/>
                </a:cubicBezTo>
                <a:cubicBezTo>
                  <a:pt x="190" y="180"/>
                  <a:pt x="190" y="180"/>
                  <a:pt x="190" y="180"/>
                </a:cubicBezTo>
                <a:cubicBezTo>
                  <a:pt x="190" y="181"/>
                  <a:pt x="189" y="181"/>
                  <a:pt x="190" y="181"/>
                </a:cubicBezTo>
                <a:cubicBezTo>
                  <a:pt x="190" y="181"/>
                  <a:pt x="190" y="182"/>
                  <a:pt x="190" y="181"/>
                </a:cubicBezTo>
                <a:cubicBezTo>
                  <a:pt x="190" y="182"/>
                  <a:pt x="190" y="182"/>
                  <a:pt x="191" y="182"/>
                </a:cubicBezTo>
                <a:cubicBezTo>
                  <a:pt x="191" y="182"/>
                  <a:pt x="191" y="182"/>
                  <a:pt x="191" y="182"/>
                </a:cubicBezTo>
                <a:cubicBezTo>
                  <a:pt x="191" y="182"/>
                  <a:pt x="191" y="182"/>
                  <a:pt x="190" y="182"/>
                </a:cubicBezTo>
                <a:cubicBezTo>
                  <a:pt x="190" y="182"/>
                  <a:pt x="191" y="182"/>
                  <a:pt x="191" y="182"/>
                </a:cubicBezTo>
                <a:cubicBezTo>
                  <a:pt x="191" y="182"/>
                  <a:pt x="191" y="182"/>
                  <a:pt x="191" y="182"/>
                </a:cubicBezTo>
                <a:cubicBezTo>
                  <a:pt x="191" y="182"/>
                  <a:pt x="191" y="182"/>
                  <a:pt x="191" y="182"/>
                </a:cubicBezTo>
                <a:cubicBezTo>
                  <a:pt x="191" y="181"/>
                  <a:pt x="191" y="181"/>
                  <a:pt x="191" y="181"/>
                </a:cubicBezTo>
                <a:close/>
                <a:moveTo>
                  <a:pt x="191" y="175"/>
                </a:moveTo>
                <a:cubicBezTo>
                  <a:pt x="191" y="175"/>
                  <a:pt x="191" y="176"/>
                  <a:pt x="191" y="176"/>
                </a:cubicBezTo>
                <a:cubicBezTo>
                  <a:pt x="191" y="176"/>
                  <a:pt x="191" y="176"/>
                  <a:pt x="191" y="176"/>
                </a:cubicBezTo>
                <a:cubicBezTo>
                  <a:pt x="191" y="176"/>
                  <a:pt x="191" y="176"/>
                  <a:pt x="191" y="176"/>
                </a:cubicBezTo>
                <a:cubicBezTo>
                  <a:pt x="191" y="176"/>
                  <a:pt x="191" y="176"/>
                  <a:pt x="191" y="175"/>
                </a:cubicBezTo>
                <a:close/>
                <a:moveTo>
                  <a:pt x="192" y="178"/>
                </a:moveTo>
                <a:cubicBezTo>
                  <a:pt x="191" y="178"/>
                  <a:pt x="191" y="178"/>
                  <a:pt x="191" y="177"/>
                </a:cubicBezTo>
                <a:cubicBezTo>
                  <a:pt x="191" y="177"/>
                  <a:pt x="191" y="177"/>
                  <a:pt x="191" y="178"/>
                </a:cubicBezTo>
                <a:cubicBezTo>
                  <a:pt x="191" y="178"/>
                  <a:pt x="191" y="178"/>
                  <a:pt x="191" y="178"/>
                </a:cubicBezTo>
                <a:cubicBezTo>
                  <a:pt x="191" y="178"/>
                  <a:pt x="191" y="178"/>
                  <a:pt x="191" y="178"/>
                </a:cubicBezTo>
                <a:cubicBezTo>
                  <a:pt x="191" y="177"/>
                  <a:pt x="192" y="178"/>
                  <a:pt x="192" y="178"/>
                </a:cubicBezTo>
                <a:close/>
                <a:moveTo>
                  <a:pt x="192" y="178"/>
                </a:moveTo>
                <a:cubicBezTo>
                  <a:pt x="192" y="179"/>
                  <a:pt x="191" y="179"/>
                  <a:pt x="192" y="179"/>
                </a:cubicBezTo>
                <a:cubicBezTo>
                  <a:pt x="192" y="179"/>
                  <a:pt x="192" y="178"/>
                  <a:pt x="192" y="178"/>
                </a:cubicBezTo>
                <a:close/>
                <a:moveTo>
                  <a:pt x="192" y="184"/>
                </a:moveTo>
                <a:cubicBezTo>
                  <a:pt x="192" y="184"/>
                  <a:pt x="192" y="184"/>
                  <a:pt x="192" y="184"/>
                </a:cubicBezTo>
                <a:cubicBezTo>
                  <a:pt x="192" y="184"/>
                  <a:pt x="192" y="184"/>
                  <a:pt x="191" y="184"/>
                </a:cubicBezTo>
                <a:cubicBezTo>
                  <a:pt x="192" y="184"/>
                  <a:pt x="191" y="185"/>
                  <a:pt x="192" y="185"/>
                </a:cubicBezTo>
                <a:cubicBezTo>
                  <a:pt x="192" y="185"/>
                  <a:pt x="192" y="184"/>
                  <a:pt x="192" y="184"/>
                </a:cubicBezTo>
                <a:close/>
                <a:moveTo>
                  <a:pt x="192" y="181"/>
                </a:moveTo>
                <a:cubicBezTo>
                  <a:pt x="192" y="181"/>
                  <a:pt x="192" y="181"/>
                  <a:pt x="193" y="180"/>
                </a:cubicBezTo>
                <a:cubicBezTo>
                  <a:pt x="193" y="180"/>
                  <a:pt x="192" y="180"/>
                  <a:pt x="192" y="180"/>
                </a:cubicBezTo>
                <a:cubicBezTo>
                  <a:pt x="192" y="180"/>
                  <a:pt x="192" y="180"/>
                  <a:pt x="192" y="180"/>
                </a:cubicBezTo>
                <a:cubicBezTo>
                  <a:pt x="192" y="180"/>
                  <a:pt x="192" y="180"/>
                  <a:pt x="192" y="180"/>
                </a:cubicBezTo>
                <a:cubicBezTo>
                  <a:pt x="192" y="180"/>
                  <a:pt x="192" y="181"/>
                  <a:pt x="192" y="181"/>
                </a:cubicBezTo>
                <a:close/>
                <a:moveTo>
                  <a:pt x="192" y="182"/>
                </a:moveTo>
                <a:cubicBezTo>
                  <a:pt x="192" y="182"/>
                  <a:pt x="192" y="183"/>
                  <a:pt x="192" y="182"/>
                </a:cubicBezTo>
                <a:cubicBezTo>
                  <a:pt x="192" y="183"/>
                  <a:pt x="192" y="183"/>
                  <a:pt x="192" y="183"/>
                </a:cubicBezTo>
                <a:cubicBezTo>
                  <a:pt x="192" y="183"/>
                  <a:pt x="192" y="183"/>
                  <a:pt x="192" y="182"/>
                </a:cubicBezTo>
                <a:close/>
                <a:moveTo>
                  <a:pt x="193" y="184"/>
                </a:moveTo>
                <a:cubicBezTo>
                  <a:pt x="193" y="184"/>
                  <a:pt x="192" y="184"/>
                  <a:pt x="192" y="184"/>
                </a:cubicBezTo>
                <a:cubicBezTo>
                  <a:pt x="193" y="184"/>
                  <a:pt x="193" y="185"/>
                  <a:pt x="193" y="185"/>
                </a:cubicBezTo>
                <a:cubicBezTo>
                  <a:pt x="193" y="185"/>
                  <a:pt x="193" y="185"/>
                  <a:pt x="193" y="185"/>
                </a:cubicBezTo>
                <a:cubicBezTo>
                  <a:pt x="193" y="184"/>
                  <a:pt x="193" y="185"/>
                  <a:pt x="193" y="184"/>
                </a:cubicBezTo>
                <a:close/>
                <a:moveTo>
                  <a:pt x="193" y="184"/>
                </a:moveTo>
                <a:cubicBezTo>
                  <a:pt x="193" y="183"/>
                  <a:pt x="193" y="183"/>
                  <a:pt x="193" y="183"/>
                </a:cubicBezTo>
                <a:cubicBezTo>
                  <a:pt x="193" y="183"/>
                  <a:pt x="193" y="183"/>
                  <a:pt x="193" y="183"/>
                </a:cubicBezTo>
                <a:cubicBezTo>
                  <a:pt x="193" y="183"/>
                  <a:pt x="193" y="183"/>
                  <a:pt x="192" y="183"/>
                </a:cubicBezTo>
                <a:cubicBezTo>
                  <a:pt x="193" y="183"/>
                  <a:pt x="192" y="184"/>
                  <a:pt x="193" y="184"/>
                </a:cubicBezTo>
                <a:cubicBezTo>
                  <a:pt x="193" y="183"/>
                  <a:pt x="193" y="183"/>
                  <a:pt x="193" y="183"/>
                </a:cubicBezTo>
                <a:cubicBezTo>
                  <a:pt x="193" y="183"/>
                  <a:pt x="193" y="183"/>
                  <a:pt x="193" y="184"/>
                </a:cubicBezTo>
                <a:close/>
                <a:moveTo>
                  <a:pt x="194" y="184"/>
                </a:moveTo>
                <a:cubicBezTo>
                  <a:pt x="194" y="184"/>
                  <a:pt x="194" y="184"/>
                  <a:pt x="193" y="184"/>
                </a:cubicBezTo>
                <a:cubicBezTo>
                  <a:pt x="193" y="184"/>
                  <a:pt x="194" y="184"/>
                  <a:pt x="194" y="184"/>
                </a:cubicBezTo>
                <a:cubicBezTo>
                  <a:pt x="194" y="184"/>
                  <a:pt x="194" y="184"/>
                  <a:pt x="194" y="184"/>
                </a:cubicBezTo>
                <a:close/>
                <a:moveTo>
                  <a:pt x="194" y="184"/>
                </a:moveTo>
                <a:cubicBezTo>
                  <a:pt x="194" y="184"/>
                  <a:pt x="194" y="184"/>
                  <a:pt x="194" y="184"/>
                </a:cubicBezTo>
                <a:cubicBezTo>
                  <a:pt x="194" y="184"/>
                  <a:pt x="194" y="184"/>
                  <a:pt x="194" y="184"/>
                </a:cubicBezTo>
                <a:close/>
                <a:moveTo>
                  <a:pt x="195" y="179"/>
                </a:moveTo>
                <a:cubicBezTo>
                  <a:pt x="195" y="178"/>
                  <a:pt x="194" y="178"/>
                  <a:pt x="194" y="178"/>
                </a:cubicBezTo>
                <a:cubicBezTo>
                  <a:pt x="194" y="178"/>
                  <a:pt x="194" y="178"/>
                  <a:pt x="194" y="179"/>
                </a:cubicBezTo>
                <a:cubicBezTo>
                  <a:pt x="194" y="179"/>
                  <a:pt x="195" y="179"/>
                  <a:pt x="195" y="179"/>
                </a:cubicBezTo>
                <a:close/>
                <a:moveTo>
                  <a:pt x="195" y="177"/>
                </a:moveTo>
                <a:cubicBezTo>
                  <a:pt x="195" y="177"/>
                  <a:pt x="195" y="177"/>
                  <a:pt x="195" y="177"/>
                </a:cubicBezTo>
                <a:cubicBezTo>
                  <a:pt x="195" y="177"/>
                  <a:pt x="194" y="177"/>
                  <a:pt x="195" y="177"/>
                </a:cubicBezTo>
                <a:cubicBezTo>
                  <a:pt x="195" y="177"/>
                  <a:pt x="195" y="177"/>
                  <a:pt x="195" y="177"/>
                </a:cubicBezTo>
                <a:close/>
                <a:moveTo>
                  <a:pt x="195" y="185"/>
                </a:moveTo>
                <a:cubicBezTo>
                  <a:pt x="195" y="184"/>
                  <a:pt x="195" y="184"/>
                  <a:pt x="195" y="184"/>
                </a:cubicBezTo>
                <a:cubicBezTo>
                  <a:pt x="195" y="184"/>
                  <a:pt x="195" y="185"/>
                  <a:pt x="195" y="185"/>
                </a:cubicBezTo>
                <a:cubicBezTo>
                  <a:pt x="195" y="185"/>
                  <a:pt x="195" y="185"/>
                  <a:pt x="195" y="185"/>
                </a:cubicBezTo>
                <a:close/>
                <a:moveTo>
                  <a:pt x="195" y="183"/>
                </a:moveTo>
                <a:cubicBezTo>
                  <a:pt x="196" y="184"/>
                  <a:pt x="195" y="184"/>
                  <a:pt x="196" y="184"/>
                </a:cubicBezTo>
                <a:cubicBezTo>
                  <a:pt x="196" y="184"/>
                  <a:pt x="196" y="183"/>
                  <a:pt x="195" y="183"/>
                </a:cubicBezTo>
                <a:close/>
                <a:moveTo>
                  <a:pt x="196" y="184"/>
                </a:moveTo>
                <a:cubicBezTo>
                  <a:pt x="196" y="184"/>
                  <a:pt x="196" y="184"/>
                  <a:pt x="196" y="184"/>
                </a:cubicBezTo>
                <a:cubicBezTo>
                  <a:pt x="196" y="184"/>
                  <a:pt x="196" y="184"/>
                  <a:pt x="196" y="184"/>
                </a:cubicBezTo>
                <a:cubicBezTo>
                  <a:pt x="196" y="184"/>
                  <a:pt x="196" y="184"/>
                  <a:pt x="196" y="184"/>
                </a:cubicBezTo>
                <a:close/>
                <a:moveTo>
                  <a:pt x="196" y="184"/>
                </a:moveTo>
                <a:cubicBezTo>
                  <a:pt x="196" y="183"/>
                  <a:pt x="196" y="183"/>
                  <a:pt x="196" y="183"/>
                </a:cubicBezTo>
                <a:cubicBezTo>
                  <a:pt x="196" y="183"/>
                  <a:pt x="196" y="184"/>
                  <a:pt x="196" y="184"/>
                </a:cubicBezTo>
                <a:close/>
                <a:moveTo>
                  <a:pt x="197" y="182"/>
                </a:moveTo>
                <a:cubicBezTo>
                  <a:pt x="197" y="182"/>
                  <a:pt x="197" y="182"/>
                  <a:pt x="197" y="182"/>
                </a:cubicBezTo>
                <a:cubicBezTo>
                  <a:pt x="197" y="182"/>
                  <a:pt x="197" y="182"/>
                  <a:pt x="197" y="182"/>
                </a:cubicBezTo>
                <a:cubicBezTo>
                  <a:pt x="197" y="182"/>
                  <a:pt x="197" y="182"/>
                  <a:pt x="197" y="182"/>
                </a:cubicBezTo>
                <a:cubicBezTo>
                  <a:pt x="197" y="182"/>
                  <a:pt x="197" y="182"/>
                  <a:pt x="197" y="182"/>
                </a:cubicBezTo>
                <a:cubicBezTo>
                  <a:pt x="197" y="182"/>
                  <a:pt x="196" y="181"/>
                  <a:pt x="196" y="181"/>
                </a:cubicBezTo>
                <a:cubicBezTo>
                  <a:pt x="196" y="181"/>
                  <a:pt x="196" y="182"/>
                  <a:pt x="196" y="182"/>
                </a:cubicBezTo>
                <a:cubicBezTo>
                  <a:pt x="196" y="182"/>
                  <a:pt x="196" y="182"/>
                  <a:pt x="196" y="182"/>
                </a:cubicBezTo>
                <a:cubicBezTo>
                  <a:pt x="196" y="182"/>
                  <a:pt x="196" y="182"/>
                  <a:pt x="196" y="182"/>
                </a:cubicBezTo>
                <a:cubicBezTo>
                  <a:pt x="196" y="182"/>
                  <a:pt x="196" y="182"/>
                  <a:pt x="196" y="182"/>
                </a:cubicBezTo>
                <a:cubicBezTo>
                  <a:pt x="196" y="182"/>
                  <a:pt x="196" y="182"/>
                  <a:pt x="197" y="182"/>
                </a:cubicBezTo>
                <a:close/>
                <a:moveTo>
                  <a:pt x="198" y="184"/>
                </a:moveTo>
                <a:cubicBezTo>
                  <a:pt x="198" y="183"/>
                  <a:pt x="197" y="183"/>
                  <a:pt x="197" y="183"/>
                </a:cubicBezTo>
                <a:cubicBezTo>
                  <a:pt x="197" y="183"/>
                  <a:pt x="197" y="183"/>
                  <a:pt x="197" y="183"/>
                </a:cubicBezTo>
                <a:cubicBezTo>
                  <a:pt x="197" y="184"/>
                  <a:pt x="197" y="183"/>
                  <a:pt x="197" y="184"/>
                </a:cubicBezTo>
                <a:cubicBezTo>
                  <a:pt x="197" y="184"/>
                  <a:pt x="197" y="184"/>
                  <a:pt x="197" y="184"/>
                </a:cubicBezTo>
                <a:cubicBezTo>
                  <a:pt x="196" y="184"/>
                  <a:pt x="197" y="184"/>
                  <a:pt x="197" y="184"/>
                </a:cubicBezTo>
                <a:cubicBezTo>
                  <a:pt x="197" y="184"/>
                  <a:pt x="197" y="185"/>
                  <a:pt x="197" y="184"/>
                </a:cubicBezTo>
                <a:cubicBezTo>
                  <a:pt x="198" y="184"/>
                  <a:pt x="198" y="184"/>
                  <a:pt x="198" y="184"/>
                </a:cubicBezTo>
                <a:close/>
                <a:moveTo>
                  <a:pt x="199" y="182"/>
                </a:moveTo>
                <a:cubicBezTo>
                  <a:pt x="199" y="182"/>
                  <a:pt x="199" y="182"/>
                  <a:pt x="199" y="182"/>
                </a:cubicBezTo>
                <a:cubicBezTo>
                  <a:pt x="199" y="182"/>
                  <a:pt x="199" y="182"/>
                  <a:pt x="199" y="182"/>
                </a:cubicBezTo>
                <a:cubicBezTo>
                  <a:pt x="199" y="182"/>
                  <a:pt x="198" y="182"/>
                  <a:pt x="198" y="182"/>
                </a:cubicBezTo>
                <a:cubicBezTo>
                  <a:pt x="198" y="182"/>
                  <a:pt x="198" y="182"/>
                  <a:pt x="198" y="183"/>
                </a:cubicBezTo>
                <a:cubicBezTo>
                  <a:pt x="198" y="183"/>
                  <a:pt x="198" y="183"/>
                  <a:pt x="198" y="183"/>
                </a:cubicBezTo>
                <a:cubicBezTo>
                  <a:pt x="198" y="183"/>
                  <a:pt x="198" y="184"/>
                  <a:pt x="198" y="184"/>
                </a:cubicBezTo>
                <a:cubicBezTo>
                  <a:pt x="198" y="184"/>
                  <a:pt x="198" y="184"/>
                  <a:pt x="198" y="184"/>
                </a:cubicBezTo>
                <a:cubicBezTo>
                  <a:pt x="198" y="185"/>
                  <a:pt x="198" y="185"/>
                  <a:pt x="198" y="185"/>
                </a:cubicBezTo>
                <a:cubicBezTo>
                  <a:pt x="198" y="185"/>
                  <a:pt x="199" y="184"/>
                  <a:pt x="198" y="184"/>
                </a:cubicBezTo>
                <a:cubicBezTo>
                  <a:pt x="198" y="184"/>
                  <a:pt x="199" y="184"/>
                  <a:pt x="199" y="183"/>
                </a:cubicBezTo>
                <a:cubicBezTo>
                  <a:pt x="199" y="183"/>
                  <a:pt x="199" y="183"/>
                  <a:pt x="199" y="183"/>
                </a:cubicBezTo>
                <a:cubicBezTo>
                  <a:pt x="199" y="183"/>
                  <a:pt x="199" y="183"/>
                  <a:pt x="199" y="183"/>
                </a:cubicBezTo>
                <a:cubicBezTo>
                  <a:pt x="199" y="183"/>
                  <a:pt x="199" y="182"/>
                  <a:pt x="199" y="182"/>
                </a:cubicBezTo>
                <a:cubicBezTo>
                  <a:pt x="199" y="182"/>
                  <a:pt x="199" y="183"/>
                  <a:pt x="199" y="182"/>
                </a:cubicBezTo>
                <a:cubicBezTo>
                  <a:pt x="199" y="182"/>
                  <a:pt x="199" y="182"/>
                  <a:pt x="199" y="182"/>
                </a:cubicBezTo>
                <a:close/>
                <a:moveTo>
                  <a:pt x="199" y="181"/>
                </a:moveTo>
                <a:cubicBezTo>
                  <a:pt x="198" y="181"/>
                  <a:pt x="199" y="181"/>
                  <a:pt x="198" y="181"/>
                </a:cubicBezTo>
                <a:cubicBezTo>
                  <a:pt x="199" y="181"/>
                  <a:pt x="199" y="181"/>
                  <a:pt x="199" y="181"/>
                </a:cubicBezTo>
                <a:cubicBezTo>
                  <a:pt x="199" y="181"/>
                  <a:pt x="199" y="181"/>
                  <a:pt x="199" y="181"/>
                </a:cubicBezTo>
                <a:cubicBezTo>
                  <a:pt x="199" y="181"/>
                  <a:pt x="199" y="181"/>
                  <a:pt x="199" y="181"/>
                </a:cubicBezTo>
                <a:cubicBezTo>
                  <a:pt x="199" y="181"/>
                  <a:pt x="199" y="181"/>
                  <a:pt x="199" y="181"/>
                </a:cubicBezTo>
                <a:close/>
                <a:moveTo>
                  <a:pt x="200" y="180"/>
                </a:moveTo>
                <a:cubicBezTo>
                  <a:pt x="200" y="180"/>
                  <a:pt x="200" y="179"/>
                  <a:pt x="200" y="179"/>
                </a:cubicBezTo>
                <a:cubicBezTo>
                  <a:pt x="200" y="179"/>
                  <a:pt x="200" y="180"/>
                  <a:pt x="200" y="180"/>
                </a:cubicBezTo>
                <a:cubicBezTo>
                  <a:pt x="200" y="179"/>
                  <a:pt x="199" y="180"/>
                  <a:pt x="199" y="179"/>
                </a:cubicBezTo>
                <a:cubicBezTo>
                  <a:pt x="199" y="180"/>
                  <a:pt x="199" y="180"/>
                  <a:pt x="199" y="180"/>
                </a:cubicBezTo>
                <a:cubicBezTo>
                  <a:pt x="199" y="180"/>
                  <a:pt x="199" y="180"/>
                  <a:pt x="198" y="180"/>
                </a:cubicBezTo>
                <a:cubicBezTo>
                  <a:pt x="198" y="180"/>
                  <a:pt x="198" y="180"/>
                  <a:pt x="198" y="180"/>
                </a:cubicBezTo>
                <a:cubicBezTo>
                  <a:pt x="198" y="180"/>
                  <a:pt x="198" y="180"/>
                  <a:pt x="198" y="180"/>
                </a:cubicBezTo>
                <a:cubicBezTo>
                  <a:pt x="198" y="180"/>
                  <a:pt x="199" y="180"/>
                  <a:pt x="200" y="181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80"/>
                  <a:pt x="200" y="180"/>
                  <a:pt x="200" y="180"/>
                </a:cubicBezTo>
                <a:close/>
                <a:moveTo>
                  <a:pt x="200" y="184"/>
                </a:moveTo>
                <a:cubicBezTo>
                  <a:pt x="200" y="184"/>
                  <a:pt x="200" y="184"/>
                  <a:pt x="200" y="184"/>
                </a:cubicBezTo>
                <a:cubicBezTo>
                  <a:pt x="200" y="184"/>
                  <a:pt x="200" y="184"/>
                  <a:pt x="200" y="184"/>
                </a:cubicBezTo>
                <a:cubicBezTo>
                  <a:pt x="200" y="184"/>
                  <a:pt x="200" y="184"/>
                  <a:pt x="200" y="184"/>
                </a:cubicBezTo>
                <a:cubicBezTo>
                  <a:pt x="200" y="184"/>
                  <a:pt x="201" y="184"/>
                  <a:pt x="200" y="184"/>
                </a:cubicBezTo>
                <a:close/>
                <a:moveTo>
                  <a:pt x="200" y="182"/>
                </a:moveTo>
                <a:cubicBezTo>
                  <a:pt x="200" y="182"/>
                  <a:pt x="200" y="182"/>
                  <a:pt x="200" y="182"/>
                </a:cubicBezTo>
                <a:cubicBezTo>
                  <a:pt x="200" y="182"/>
                  <a:pt x="200" y="182"/>
                  <a:pt x="200" y="182"/>
                </a:cubicBezTo>
                <a:cubicBezTo>
                  <a:pt x="200" y="182"/>
                  <a:pt x="200" y="182"/>
                  <a:pt x="200" y="182"/>
                </a:cubicBezTo>
                <a:cubicBezTo>
                  <a:pt x="200" y="183"/>
                  <a:pt x="200" y="183"/>
                  <a:pt x="200" y="183"/>
                </a:cubicBezTo>
                <a:cubicBezTo>
                  <a:pt x="200" y="183"/>
                  <a:pt x="200" y="183"/>
                  <a:pt x="200" y="183"/>
                </a:cubicBezTo>
                <a:cubicBezTo>
                  <a:pt x="201" y="183"/>
                  <a:pt x="201" y="183"/>
                  <a:pt x="200" y="182"/>
                </a:cubicBezTo>
                <a:close/>
                <a:moveTo>
                  <a:pt x="201" y="181"/>
                </a:moveTo>
                <a:cubicBezTo>
                  <a:pt x="200" y="181"/>
                  <a:pt x="201" y="181"/>
                  <a:pt x="200" y="180"/>
                </a:cubicBezTo>
                <a:cubicBezTo>
                  <a:pt x="200" y="181"/>
                  <a:pt x="200" y="180"/>
                  <a:pt x="200" y="18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80"/>
                  <a:pt x="200" y="180"/>
                  <a:pt x="200" y="180"/>
                </a:cubicBezTo>
                <a:cubicBezTo>
                  <a:pt x="200" y="180"/>
                  <a:pt x="200" y="181"/>
                  <a:pt x="200" y="181"/>
                </a:cubicBezTo>
                <a:cubicBezTo>
                  <a:pt x="200" y="181"/>
                  <a:pt x="201" y="181"/>
                  <a:pt x="200" y="181"/>
                </a:cubicBezTo>
                <a:cubicBezTo>
                  <a:pt x="201" y="181"/>
                  <a:pt x="201" y="181"/>
                  <a:pt x="201" y="182"/>
                </a:cubicBezTo>
                <a:cubicBezTo>
                  <a:pt x="201" y="181"/>
                  <a:pt x="201" y="181"/>
                  <a:pt x="201" y="181"/>
                </a:cubicBezTo>
                <a:close/>
                <a:moveTo>
                  <a:pt x="201" y="179"/>
                </a:moveTo>
                <a:cubicBezTo>
                  <a:pt x="201" y="179"/>
                  <a:pt x="201" y="179"/>
                  <a:pt x="201" y="179"/>
                </a:cubicBezTo>
                <a:cubicBezTo>
                  <a:pt x="201" y="179"/>
                  <a:pt x="201" y="179"/>
                  <a:pt x="201" y="179"/>
                </a:cubicBezTo>
                <a:cubicBezTo>
                  <a:pt x="201" y="179"/>
                  <a:pt x="201" y="180"/>
                  <a:pt x="201" y="179"/>
                </a:cubicBezTo>
                <a:close/>
                <a:moveTo>
                  <a:pt x="202" y="182"/>
                </a:moveTo>
                <a:cubicBezTo>
                  <a:pt x="201" y="181"/>
                  <a:pt x="202" y="180"/>
                  <a:pt x="202" y="180"/>
                </a:cubicBezTo>
                <a:cubicBezTo>
                  <a:pt x="202" y="180"/>
                  <a:pt x="201" y="180"/>
                  <a:pt x="201" y="180"/>
                </a:cubicBezTo>
                <a:cubicBezTo>
                  <a:pt x="201" y="180"/>
                  <a:pt x="201" y="180"/>
                  <a:pt x="201" y="180"/>
                </a:cubicBezTo>
                <a:cubicBezTo>
                  <a:pt x="201" y="180"/>
                  <a:pt x="202" y="180"/>
                  <a:pt x="202" y="180"/>
                </a:cubicBezTo>
                <a:cubicBezTo>
                  <a:pt x="201" y="181"/>
                  <a:pt x="201" y="181"/>
                  <a:pt x="201" y="181"/>
                </a:cubicBezTo>
                <a:cubicBezTo>
                  <a:pt x="201" y="181"/>
                  <a:pt x="201" y="181"/>
                  <a:pt x="201" y="181"/>
                </a:cubicBezTo>
                <a:cubicBezTo>
                  <a:pt x="202" y="181"/>
                  <a:pt x="201" y="182"/>
                  <a:pt x="202" y="182"/>
                </a:cubicBezTo>
                <a:close/>
                <a:moveTo>
                  <a:pt x="203" y="182"/>
                </a:moveTo>
                <a:cubicBezTo>
                  <a:pt x="202" y="182"/>
                  <a:pt x="202" y="182"/>
                  <a:pt x="202" y="182"/>
                </a:cubicBezTo>
                <a:cubicBezTo>
                  <a:pt x="202" y="182"/>
                  <a:pt x="202" y="182"/>
                  <a:pt x="202" y="182"/>
                </a:cubicBezTo>
                <a:cubicBezTo>
                  <a:pt x="202" y="182"/>
                  <a:pt x="202" y="182"/>
                  <a:pt x="202" y="182"/>
                </a:cubicBezTo>
                <a:cubicBezTo>
                  <a:pt x="202" y="182"/>
                  <a:pt x="202" y="182"/>
                  <a:pt x="202" y="182"/>
                </a:cubicBezTo>
                <a:cubicBezTo>
                  <a:pt x="202" y="182"/>
                  <a:pt x="202" y="182"/>
                  <a:pt x="202" y="183"/>
                </a:cubicBezTo>
                <a:cubicBezTo>
                  <a:pt x="202" y="182"/>
                  <a:pt x="202" y="182"/>
                  <a:pt x="202" y="182"/>
                </a:cubicBezTo>
                <a:cubicBezTo>
                  <a:pt x="202" y="183"/>
                  <a:pt x="202" y="182"/>
                  <a:pt x="203" y="183"/>
                </a:cubicBezTo>
                <a:cubicBezTo>
                  <a:pt x="203" y="183"/>
                  <a:pt x="203" y="182"/>
                  <a:pt x="203" y="182"/>
                </a:cubicBezTo>
                <a:close/>
                <a:moveTo>
                  <a:pt x="203" y="181"/>
                </a:moveTo>
                <a:cubicBezTo>
                  <a:pt x="203" y="181"/>
                  <a:pt x="203" y="180"/>
                  <a:pt x="202" y="180"/>
                </a:cubicBezTo>
                <a:cubicBezTo>
                  <a:pt x="202" y="181"/>
                  <a:pt x="202" y="181"/>
                  <a:pt x="202" y="181"/>
                </a:cubicBezTo>
                <a:cubicBezTo>
                  <a:pt x="202" y="181"/>
                  <a:pt x="203" y="181"/>
                  <a:pt x="203" y="182"/>
                </a:cubicBezTo>
                <a:cubicBezTo>
                  <a:pt x="203" y="181"/>
                  <a:pt x="203" y="181"/>
                  <a:pt x="203" y="181"/>
                </a:cubicBezTo>
                <a:close/>
                <a:moveTo>
                  <a:pt x="204" y="181"/>
                </a:moveTo>
                <a:cubicBezTo>
                  <a:pt x="204" y="180"/>
                  <a:pt x="203" y="180"/>
                  <a:pt x="203" y="179"/>
                </a:cubicBezTo>
                <a:cubicBezTo>
                  <a:pt x="203" y="180"/>
                  <a:pt x="203" y="179"/>
                  <a:pt x="202" y="179"/>
                </a:cubicBezTo>
                <a:cubicBezTo>
                  <a:pt x="203" y="179"/>
                  <a:pt x="202" y="179"/>
                  <a:pt x="202" y="179"/>
                </a:cubicBezTo>
                <a:cubicBezTo>
                  <a:pt x="202" y="180"/>
                  <a:pt x="203" y="180"/>
                  <a:pt x="203" y="181"/>
                </a:cubicBezTo>
                <a:cubicBezTo>
                  <a:pt x="203" y="181"/>
                  <a:pt x="203" y="181"/>
                  <a:pt x="204" y="181"/>
                </a:cubicBezTo>
                <a:close/>
                <a:moveTo>
                  <a:pt x="203" y="180"/>
                </a:moveTo>
                <a:cubicBezTo>
                  <a:pt x="203" y="180"/>
                  <a:pt x="204" y="180"/>
                  <a:pt x="204" y="180"/>
                </a:cubicBezTo>
                <a:cubicBezTo>
                  <a:pt x="204" y="180"/>
                  <a:pt x="204" y="180"/>
                  <a:pt x="204" y="180"/>
                </a:cubicBezTo>
                <a:cubicBezTo>
                  <a:pt x="204" y="180"/>
                  <a:pt x="204" y="180"/>
                  <a:pt x="203" y="180"/>
                </a:cubicBezTo>
                <a:close/>
                <a:moveTo>
                  <a:pt x="204" y="173"/>
                </a:moveTo>
                <a:cubicBezTo>
                  <a:pt x="204" y="173"/>
                  <a:pt x="204" y="173"/>
                  <a:pt x="204" y="173"/>
                </a:cubicBezTo>
                <a:cubicBezTo>
                  <a:pt x="205" y="173"/>
                  <a:pt x="205" y="173"/>
                  <a:pt x="205" y="173"/>
                </a:cubicBezTo>
                <a:cubicBezTo>
                  <a:pt x="205" y="173"/>
                  <a:pt x="205" y="173"/>
                  <a:pt x="205" y="174"/>
                </a:cubicBezTo>
                <a:cubicBezTo>
                  <a:pt x="205" y="174"/>
                  <a:pt x="206" y="174"/>
                  <a:pt x="206" y="174"/>
                </a:cubicBezTo>
                <a:cubicBezTo>
                  <a:pt x="206" y="173"/>
                  <a:pt x="205" y="173"/>
                  <a:pt x="206" y="173"/>
                </a:cubicBezTo>
                <a:cubicBezTo>
                  <a:pt x="206" y="173"/>
                  <a:pt x="206" y="173"/>
                  <a:pt x="206" y="173"/>
                </a:cubicBezTo>
                <a:cubicBezTo>
                  <a:pt x="206" y="173"/>
                  <a:pt x="206" y="173"/>
                  <a:pt x="207" y="174"/>
                </a:cubicBezTo>
                <a:cubicBezTo>
                  <a:pt x="207" y="173"/>
                  <a:pt x="206" y="173"/>
                  <a:pt x="207" y="173"/>
                </a:cubicBezTo>
                <a:cubicBezTo>
                  <a:pt x="206" y="172"/>
                  <a:pt x="206" y="173"/>
                  <a:pt x="206" y="173"/>
                </a:cubicBezTo>
                <a:cubicBezTo>
                  <a:pt x="206" y="172"/>
                  <a:pt x="206" y="172"/>
                  <a:pt x="206" y="172"/>
                </a:cubicBezTo>
                <a:cubicBezTo>
                  <a:pt x="206" y="173"/>
                  <a:pt x="206" y="172"/>
                  <a:pt x="205" y="172"/>
                </a:cubicBezTo>
                <a:cubicBezTo>
                  <a:pt x="205" y="172"/>
                  <a:pt x="205" y="173"/>
                  <a:pt x="205" y="172"/>
                </a:cubicBezTo>
                <a:cubicBezTo>
                  <a:pt x="205" y="173"/>
                  <a:pt x="205" y="173"/>
                  <a:pt x="205" y="173"/>
                </a:cubicBezTo>
                <a:cubicBezTo>
                  <a:pt x="204" y="173"/>
                  <a:pt x="204" y="172"/>
                  <a:pt x="205" y="172"/>
                </a:cubicBezTo>
                <a:cubicBezTo>
                  <a:pt x="205" y="172"/>
                  <a:pt x="205" y="171"/>
                  <a:pt x="205" y="171"/>
                </a:cubicBezTo>
                <a:cubicBezTo>
                  <a:pt x="205" y="171"/>
                  <a:pt x="205" y="171"/>
                  <a:pt x="205" y="171"/>
                </a:cubicBezTo>
                <a:cubicBezTo>
                  <a:pt x="205" y="171"/>
                  <a:pt x="205" y="171"/>
                  <a:pt x="204" y="171"/>
                </a:cubicBezTo>
                <a:cubicBezTo>
                  <a:pt x="204" y="171"/>
                  <a:pt x="204" y="172"/>
                  <a:pt x="204" y="172"/>
                </a:cubicBezTo>
                <a:cubicBezTo>
                  <a:pt x="204" y="172"/>
                  <a:pt x="204" y="172"/>
                  <a:pt x="204" y="172"/>
                </a:cubicBezTo>
                <a:cubicBezTo>
                  <a:pt x="204" y="172"/>
                  <a:pt x="204" y="172"/>
                  <a:pt x="204" y="172"/>
                </a:cubicBezTo>
                <a:cubicBezTo>
                  <a:pt x="204" y="172"/>
                  <a:pt x="204" y="172"/>
                  <a:pt x="204" y="172"/>
                </a:cubicBezTo>
                <a:cubicBezTo>
                  <a:pt x="204" y="171"/>
                  <a:pt x="204" y="171"/>
                  <a:pt x="204" y="171"/>
                </a:cubicBezTo>
                <a:cubicBezTo>
                  <a:pt x="202" y="171"/>
                  <a:pt x="205" y="170"/>
                  <a:pt x="204" y="169"/>
                </a:cubicBezTo>
                <a:cubicBezTo>
                  <a:pt x="204" y="169"/>
                  <a:pt x="204" y="169"/>
                  <a:pt x="204" y="169"/>
                </a:cubicBezTo>
                <a:cubicBezTo>
                  <a:pt x="203" y="169"/>
                  <a:pt x="203" y="169"/>
                  <a:pt x="203" y="168"/>
                </a:cubicBezTo>
                <a:cubicBezTo>
                  <a:pt x="203" y="169"/>
                  <a:pt x="203" y="169"/>
                  <a:pt x="203" y="168"/>
                </a:cubicBezTo>
                <a:cubicBezTo>
                  <a:pt x="202" y="169"/>
                  <a:pt x="203" y="169"/>
                  <a:pt x="203" y="169"/>
                </a:cubicBezTo>
                <a:cubicBezTo>
                  <a:pt x="203" y="170"/>
                  <a:pt x="202" y="170"/>
                  <a:pt x="202" y="170"/>
                </a:cubicBezTo>
                <a:cubicBezTo>
                  <a:pt x="203" y="170"/>
                  <a:pt x="202" y="170"/>
                  <a:pt x="202" y="171"/>
                </a:cubicBezTo>
                <a:cubicBezTo>
                  <a:pt x="202" y="171"/>
                  <a:pt x="203" y="171"/>
                  <a:pt x="203" y="171"/>
                </a:cubicBezTo>
                <a:cubicBezTo>
                  <a:pt x="203" y="171"/>
                  <a:pt x="203" y="171"/>
                  <a:pt x="202" y="171"/>
                </a:cubicBezTo>
                <a:cubicBezTo>
                  <a:pt x="202" y="171"/>
                  <a:pt x="202" y="171"/>
                  <a:pt x="202" y="171"/>
                </a:cubicBezTo>
                <a:cubicBezTo>
                  <a:pt x="202" y="172"/>
                  <a:pt x="203" y="172"/>
                  <a:pt x="203" y="172"/>
                </a:cubicBezTo>
                <a:cubicBezTo>
                  <a:pt x="202" y="172"/>
                  <a:pt x="202" y="172"/>
                  <a:pt x="202" y="173"/>
                </a:cubicBezTo>
                <a:cubicBezTo>
                  <a:pt x="202" y="173"/>
                  <a:pt x="202" y="173"/>
                  <a:pt x="202" y="173"/>
                </a:cubicBezTo>
                <a:cubicBezTo>
                  <a:pt x="202" y="173"/>
                  <a:pt x="202" y="173"/>
                  <a:pt x="202" y="173"/>
                </a:cubicBezTo>
                <a:cubicBezTo>
                  <a:pt x="202" y="173"/>
                  <a:pt x="202" y="173"/>
                  <a:pt x="202" y="173"/>
                </a:cubicBezTo>
                <a:cubicBezTo>
                  <a:pt x="202" y="174"/>
                  <a:pt x="202" y="174"/>
                  <a:pt x="202" y="174"/>
                </a:cubicBezTo>
                <a:cubicBezTo>
                  <a:pt x="202" y="174"/>
                  <a:pt x="202" y="174"/>
                  <a:pt x="202" y="174"/>
                </a:cubicBezTo>
                <a:cubicBezTo>
                  <a:pt x="201" y="175"/>
                  <a:pt x="202" y="176"/>
                  <a:pt x="202" y="176"/>
                </a:cubicBezTo>
                <a:cubicBezTo>
                  <a:pt x="202" y="176"/>
                  <a:pt x="202" y="176"/>
                  <a:pt x="202" y="176"/>
                </a:cubicBezTo>
                <a:cubicBezTo>
                  <a:pt x="202" y="176"/>
                  <a:pt x="203" y="176"/>
                  <a:pt x="203" y="176"/>
                </a:cubicBezTo>
                <a:cubicBezTo>
                  <a:pt x="202" y="177"/>
                  <a:pt x="203" y="177"/>
                  <a:pt x="202" y="177"/>
                </a:cubicBezTo>
                <a:cubicBezTo>
                  <a:pt x="202" y="177"/>
                  <a:pt x="202" y="177"/>
                  <a:pt x="202" y="177"/>
                </a:cubicBezTo>
                <a:cubicBezTo>
                  <a:pt x="202" y="177"/>
                  <a:pt x="202" y="177"/>
                  <a:pt x="202" y="177"/>
                </a:cubicBezTo>
                <a:cubicBezTo>
                  <a:pt x="201" y="177"/>
                  <a:pt x="202" y="177"/>
                  <a:pt x="202" y="178"/>
                </a:cubicBezTo>
                <a:cubicBezTo>
                  <a:pt x="202" y="178"/>
                  <a:pt x="202" y="177"/>
                  <a:pt x="202" y="178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2" y="178"/>
                  <a:pt x="202" y="178"/>
                  <a:pt x="202" y="178"/>
                </a:cubicBezTo>
                <a:cubicBezTo>
                  <a:pt x="203" y="178"/>
                  <a:pt x="202" y="179"/>
                  <a:pt x="203" y="178"/>
                </a:cubicBezTo>
                <a:cubicBezTo>
                  <a:pt x="203" y="178"/>
                  <a:pt x="203" y="178"/>
                  <a:pt x="203" y="178"/>
                </a:cubicBezTo>
                <a:cubicBezTo>
                  <a:pt x="203" y="178"/>
                  <a:pt x="203" y="178"/>
                  <a:pt x="203" y="177"/>
                </a:cubicBezTo>
                <a:cubicBezTo>
                  <a:pt x="203" y="177"/>
                  <a:pt x="203" y="176"/>
                  <a:pt x="204" y="176"/>
                </a:cubicBezTo>
                <a:cubicBezTo>
                  <a:pt x="204" y="176"/>
                  <a:pt x="203" y="176"/>
                  <a:pt x="203" y="176"/>
                </a:cubicBezTo>
                <a:cubicBezTo>
                  <a:pt x="203" y="176"/>
                  <a:pt x="203" y="176"/>
                  <a:pt x="203" y="176"/>
                </a:cubicBezTo>
                <a:cubicBezTo>
                  <a:pt x="203" y="175"/>
                  <a:pt x="203" y="175"/>
                  <a:pt x="203" y="175"/>
                </a:cubicBezTo>
                <a:cubicBezTo>
                  <a:pt x="203" y="175"/>
                  <a:pt x="203" y="175"/>
                  <a:pt x="203" y="175"/>
                </a:cubicBezTo>
                <a:cubicBezTo>
                  <a:pt x="203" y="175"/>
                  <a:pt x="203" y="174"/>
                  <a:pt x="203" y="174"/>
                </a:cubicBezTo>
                <a:cubicBezTo>
                  <a:pt x="203" y="174"/>
                  <a:pt x="203" y="174"/>
                  <a:pt x="203" y="174"/>
                </a:cubicBezTo>
                <a:cubicBezTo>
                  <a:pt x="203" y="175"/>
                  <a:pt x="203" y="175"/>
                  <a:pt x="204" y="175"/>
                </a:cubicBezTo>
                <a:cubicBezTo>
                  <a:pt x="204" y="174"/>
                  <a:pt x="204" y="173"/>
                  <a:pt x="204" y="173"/>
                </a:cubicBezTo>
                <a:close/>
                <a:moveTo>
                  <a:pt x="206" y="175"/>
                </a:moveTo>
                <a:cubicBezTo>
                  <a:pt x="206" y="175"/>
                  <a:pt x="206" y="175"/>
                  <a:pt x="206" y="175"/>
                </a:cubicBezTo>
                <a:cubicBezTo>
                  <a:pt x="206" y="175"/>
                  <a:pt x="206" y="175"/>
                  <a:pt x="206" y="176"/>
                </a:cubicBezTo>
                <a:cubicBezTo>
                  <a:pt x="206" y="176"/>
                  <a:pt x="206" y="175"/>
                  <a:pt x="206" y="175"/>
                </a:cubicBezTo>
                <a:close/>
                <a:moveTo>
                  <a:pt x="205" y="173"/>
                </a:moveTo>
                <a:cubicBezTo>
                  <a:pt x="205" y="174"/>
                  <a:pt x="205" y="174"/>
                  <a:pt x="205" y="174"/>
                </a:cubicBezTo>
                <a:cubicBezTo>
                  <a:pt x="205" y="174"/>
                  <a:pt x="205" y="173"/>
                  <a:pt x="205" y="173"/>
                </a:cubicBezTo>
                <a:close/>
                <a:moveTo>
                  <a:pt x="204" y="176"/>
                </a:moveTo>
                <a:cubicBezTo>
                  <a:pt x="204" y="176"/>
                  <a:pt x="205" y="176"/>
                  <a:pt x="205" y="176"/>
                </a:cubicBezTo>
                <a:cubicBezTo>
                  <a:pt x="204" y="176"/>
                  <a:pt x="204" y="176"/>
                  <a:pt x="204" y="176"/>
                </a:cubicBezTo>
                <a:cubicBezTo>
                  <a:pt x="204" y="176"/>
                  <a:pt x="204" y="176"/>
                  <a:pt x="204" y="176"/>
                </a:cubicBezTo>
                <a:close/>
                <a:moveTo>
                  <a:pt x="204" y="175"/>
                </a:moveTo>
                <a:cubicBezTo>
                  <a:pt x="204" y="175"/>
                  <a:pt x="204" y="175"/>
                  <a:pt x="204" y="175"/>
                </a:cubicBezTo>
                <a:cubicBezTo>
                  <a:pt x="204" y="175"/>
                  <a:pt x="204" y="175"/>
                  <a:pt x="204" y="175"/>
                </a:cubicBezTo>
                <a:cubicBezTo>
                  <a:pt x="204" y="175"/>
                  <a:pt x="204" y="176"/>
                  <a:pt x="204" y="175"/>
                </a:cubicBezTo>
                <a:cubicBezTo>
                  <a:pt x="205" y="175"/>
                  <a:pt x="205" y="175"/>
                  <a:pt x="204" y="175"/>
                </a:cubicBezTo>
                <a:close/>
                <a:moveTo>
                  <a:pt x="207" y="181"/>
                </a:moveTo>
                <a:cubicBezTo>
                  <a:pt x="207" y="181"/>
                  <a:pt x="207" y="181"/>
                  <a:pt x="207" y="181"/>
                </a:cubicBezTo>
                <a:cubicBezTo>
                  <a:pt x="207" y="181"/>
                  <a:pt x="207" y="181"/>
                  <a:pt x="207" y="181"/>
                </a:cubicBezTo>
                <a:cubicBezTo>
                  <a:pt x="207" y="181"/>
                  <a:pt x="206" y="182"/>
                  <a:pt x="207" y="182"/>
                </a:cubicBezTo>
                <a:cubicBezTo>
                  <a:pt x="207" y="182"/>
                  <a:pt x="207" y="181"/>
                  <a:pt x="207" y="181"/>
                </a:cubicBezTo>
                <a:close/>
                <a:moveTo>
                  <a:pt x="207" y="182"/>
                </a:moveTo>
                <a:cubicBezTo>
                  <a:pt x="207" y="183"/>
                  <a:pt x="207" y="183"/>
                  <a:pt x="207" y="183"/>
                </a:cubicBezTo>
                <a:cubicBezTo>
                  <a:pt x="207" y="183"/>
                  <a:pt x="207" y="182"/>
                  <a:pt x="207" y="182"/>
                </a:cubicBezTo>
                <a:close/>
                <a:moveTo>
                  <a:pt x="207" y="179"/>
                </a:moveTo>
                <a:cubicBezTo>
                  <a:pt x="207" y="179"/>
                  <a:pt x="207" y="180"/>
                  <a:pt x="208" y="180"/>
                </a:cubicBezTo>
                <a:cubicBezTo>
                  <a:pt x="208" y="180"/>
                  <a:pt x="208" y="180"/>
                  <a:pt x="208" y="179"/>
                </a:cubicBezTo>
                <a:cubicBezTo>
                  <a:pt x="208" y="179"/>
                  <a:pt x="208" y="179"/>
                  <a:pt x="208" y="179"/>
                </a:cubicBezTo>
                <a:cubicBezTo>
                  <a:pt x="207" y="179"/>
                  <a:pt x="207" y="179"/>
                  <a:pt x="207" y="179"/>
                </a:cubicBezTo>
                <a:cubicBezTo>
                  <a:pt x="207" y="179"/>
                  <a:pt x="207" y="179"/>
                  <a:pt x="207" y="179"/>
                </a:cubicBezTo>
                <a:cubicBezTo>
                  <a:pt x="207" y="179"/>
                  <a:pt x="207" y="179"/>
                  <a:pt x="207" y="179"/>
                </a:cubicBezTo>
                <a:cubicBezTo>
                  <a:pt x="206" y="178"/>
                  <a:pt x="206" y="178"/>
                  <a:pt x="206" y="178"/>
                </a:cubicBezTo>
                <a:cubicBezTo>
                  <a:pt x="206" y="178"/>
                  <a:pt x="206" y="178"/>
                  <a:pt x="206" y="178"/>
                </a:cubicBezTo>
                <a:cubicBezTo>
                  <a:pt x="206" y="178"/>
                  <a:pt x="206" y="178"/>
                  <a:pt x="207" y="178"/>
                </a:cubicBezTo>
                <a:cubicBezTo>
                  <a:pt x="207" y="178"/>
                  <a:pt x="206" y="178"/>
                  <a:pt x="206" y="178"/>
                </a:cubicBezTo>
                <a:cubicBezTo>
                  <a:pt x="206" y="177"/>
                  <a:pt x="206" y="177"/>
                  <a:pt x="207" y="177"/>
                </a:cubicBezTo>
                <a:cubicBezTo>
                  <a:pt x="206" y="177"/>
                  <a:pt x="206" y="177"/>
                  <a:pt x="206" y="177"/>
                </a:cubicBezTo>
                <a:cubicBezTo>
                  <a:pt x="206" y="177"/>
                  <a:pt x="206" y="177"/>
                  <a:pt x="206" y="177"/>
                </a:cubicBezTo>
                <a:cubicBezTo>
                  <a:pt x="206" y="177"/>
                  <a:pt x="206" y="177"/>
                  <a:pt x="206" y="176"/>
                </a:cubicBezTo>
                <a:cubicBezTo>
                  <a:pt x="206" y="176"/>
                  <a:pt x="206" y="176"/>
                  <a:pt x="206" y="176"/>
                </a:cubicBezTo>
                <a:cubicBezTo>
                  <a:pt x="206" y="176"/>
                  <a:pt x="206" y="176"/>
                  <a:pt x="206" y="176"/>
                </a:cubicBezTo>
                <a:cubicBezTo>
                  <a:pt x="206" y="176"/>
                  <a:pt x="206" y="176"/>
                  <a:pt x="206" y="176"/>
                </a:cubicBezTo>
                <a:cubicBezTo>
                  <a:pt x="205" y="176"/>
                  <a:pt x="206" y="175"/>
                  <a:pt x="205" y="176"/>
                </a:cubicBezTo>
                <a:cubicBezTo>
                  <a:pt x="205" y="176"/>
                  <a:pt x="205" y="176"/>
                  <a:pt x="205" y="176"/>
                </a:cubicBezTo>
                <a:cubicBezTo>
                  <a:pt x="205" y="176"/>
                  <a:pt x="205" y="176"/>
                  <a:pt x="205" y="177"/>
                </a:cubicBezTo>
                <a:cubicBezTo>
                  <a:pt x="204" y="177"/>
                  <a:pt x="204" y="177"/>
                  <a:pt x="204" y="176"/>
                </a:cubicBezTo>
                <a:cubicBezTo>
                  <a:pt x="204" y="176"/>
                  <a:pt x="204" y="176"/>
                  <a:pt x="204" y="177"/>
                </a:cubicBezTo>
                <a:cubicBezTo>
                  <a:pt x="204" y="177"/>
                  <a:pt x="204" y="177"/>
                  <a:pt x="204" y="178"/>
                </a:cubicBezTo>
                <a:cubicBezTo>
                  <a:pt x="204" y="178"/>
                  <a:pt x="204" y="178"/>
                  <a:pt x="205" y="178"/>
                </a:cubicBezTo>
                <a:cubicBezTo>
                  <a:pt x="205" y="177"/>
                  <a:pt x="205" y="177"/>
                  <a:pt x="205" y="177"/>
                </a:cubicBezTo>
                <a:cubicBezTo>
                  <a:pt x="205" y="177"/>
                  <a:pt x="205" y="177"/>
                  <a:pt x="205" y="177"/>
                </a:cubicBezTo>
                <a:cubicBezTo>
                  <a:pt x="205" y="178"/>
                  <a:pt x="205" y="178"/>
                  <a:pt x="205" y="178"/>
                </a:cubicBezTo>
                <a:cubicBezTo>
                  <a:pt x="205" y="178"/>
                  <a:pt x="205" y="178"/>
                  <a:pt x="205" y="178"/>
                </a:cubicBezTo>
                <a:cubicBezTo>
                  <a:pt x="206" y="178"/>
                  <a:pt x="205" y="178"/>
                  <a:pt x="205" y="178"/>
                </a:cubicBezTo>
                <a:cubicBezTo>
                  <a:pt x="206" y="178"/>
                  <a:pt x="205" y="178"/>
                  <a:pt x="205" y="178"/>
                </a:cubicBezTo>
                <a:cubicBezTo>
                  <a:pt x="205" y="178"/>
                  <a:pt x="205" y="178"/>
                  <a:pt x="205" y="179"/>
                </a:cubicBezTo>
                <a:cubicBezTo>
                  <a:pt x="205" y="178"/>
                  <a:pt x="205" y="178"/>
                  <a:pt x="205" y="178"/>
                </a:cubicBezTo>
                <a:cubicBezTo>
                  <a:pt x="205" y="179"/>
                  <a:pt x="205" y="179"/>
                  <a:pt x="205" y="179"/>
                </a:cubicBezTo>
                <a:cubicBezTo>
                  <a:pt x="206" y="179"/>
                  <a:pt x="207" y="179"/>
                  <a:pt x="207" y="180"/>
                </a:cubicBezTo>
                <a:cubicBezTo>
                  <a:pt x="207" y="180"/>
                  <a:pt x="206" y="180"/>
                  <a:pt x="207" y="180"/>
                </a:cubicBezTo>
                <a:cubicBezTo>
                  <a:pt x="207" y="180"/>
                  <a:pt x="207" y="180"/>
                  <a:pt x="207" y="179"/>
                </a:cubicBezTo>
                <a:close/>
                <a:moveTo>
                  <a:pt x="208" y="185"/>
                </a:moveTo>
                <a:cubicBezTo>
                  <a:pt x="208" y="184"/>
                  <a:pt x="208" y="184"/>
                  <a:pt x="207" y="184"/>
                </a:cubicBezTo>
                <a:cubicBezTo>
                  <a:pt x="207" y="184"/>
                  <a:pt x="207" y="185"/>
                  <a:pt x="208" y="185"/>
                </a:cubicBezTo>
                <a:close/>
                <a:moveTo>
                  <a:pt x="208" y="183"/>
                </a:moveTo>
                <a:cubicBezTo>
                  <a:pt x="208" y="183"/>
                  <a:pt x="208" y="182"/>
                  <a:pt x="208" y="182"/>
                </a:cubicBezTo>
                <a:cubicBezTo>
                  <a:pt x="208" y="182"/>
                  <a:pt x="208" y="182"/>
                  <a:pt x="208" y="182"/>
                </a:cubicBezTo>
                <a:cubicBezTo>
                  <a:pt x="207" y="182"/>
                  <a:pt x="208" y="182"/>
                  <a:pt x="208" y="183"/>
                </a:cubicBezTo>
                <a:cubicBezTo>
                  <a:pt x="208" y="183"/>
                  <a:pt x="207" y="183"/>
                  <a:pt x="207" y="183"/>
                </a:cubicBezTo>
                <a:cubicBezTo>
                  <a:pt x="207" y="183"/>
                  <a:pt x="207" y="183"/>
                  <a:pt x="208" y="184"/>
                </a:cubicBezTo>
                <a:cubicBezTo>
                  <a:pt x="208" y="183"/>
                  <a:pt x="208" y="183"/>
                  <a:pt x="208" y="183"/>
                </a:cubicBezTo>
                <a:close/>
                <a:moveTo>
                  <a:pt x="209" y="184"/>
                </a:moveTo>
                <a:cubicBezTo>
                  <a:pt x="209" y="183"/>
                  <a:pt x="209" y="184"/>
                  <a:pt x="208" y="184"/>
                </a:cubicBezTo>
                <a:cubicBezTo>
                  <a:pt x="208" y="184"/>
                  <a:pt x="208" y="184"/>
                  <a:pt x="208" y="184"/>
                </a:cubicBezTo>
                <a:cubicBezTo>
                  <a:pt x="208" y="184"/>
                  <a:pt x="208" y="184"/>
                  <a:pt x="208" y="184"/>
                </a:cubicBezTo>
                <a:cubicBezTo>
                  <a:pt x="208" y="184"/>
                  <a:pt x="208" y="184"/>
                  <a:pt x="208" y="185"/>
                </a:cubicBezTo>
                <a:cubicBezTo>
                  <a:pt x="208" y="185"/>
                  <a:pt x="208" y="184"/>
                  <a:pt x="208" y="184"/>
                </a:cubicBezTo>
                <a:cubicBezTo>
                  <a:pt x="209" y="185"/>
                  <a:pt x="209" y="185"/>
                  <a:pt x="208" y="185"/>
                </a:cubicBezTo>
                <a:cubicBezTo>
                  <a:pt x="209" y="185"/>
                  <a:pt x="209" y="185"/>
                  <a:pt x="209" y="185"/>
                </a:cubicBezTo>
                <a:cubicBezTo>
                  <a:pt x="209" y="184"/>
                  <a:pt x="208" y="185"/>
                  <a:pt x="208" y="184"/>
                </a:cubicBezTo>
                <a:cubicBezTo>
                  <a:pt x="209" y="184"/>
                  <a:pt x="209" y="184"/>
                  <a:pt x="209" y="184"/>
                </a:cubicBezTo>
                <a:cubicBezTo>
                  <a:pt x="209" y="184"/>
                  <a:pt x="209" y="184"/>
                  <a:pt x="209" y="184"/>
                </a:cubicBezTo>
                <a:close/>
                <a:moveTo>
                  <a:pt x="209" y="182"/>
                </a:moveTo>
                <a:cubicBezTo>
                  <a:pt x="209" y="182"/>
                  <a:pt x="209" y="181"/>
                  <a:pt x="209" y="181"/>
                </a:cubicBezTo>
                <a:cubicBezTo>
                  <a:pt x="209" y="182"/>
                  <a:pt x="209" y="182"/>
                  <a:pt x="209" y="182"/>
                </a:cubicBezTo>
                <a:cubicBezTo>
                  <a:pt x="209" y="182"/>
                  <a:pt x="209" y="182"/>
                  <a:pt x="209" y="182"/>
                </a:cubicBezTo>
                <a:cubicBezTo>
                  <a:pt x="209" y="182"/>
                  <a:pt x="209" y="182"/>
                  <a:pt x="209" y="182"/>
                </a:cubicBezTo>
                <a:close/>
                <a:moveTo>
                  <a:pt x="210" y="181"/>
                </a:moveTo>
                <a:cubicBezTo>
                  <a:pt x="209" y="181"/>
                  <a:pt x="210" y="180"/>
                  <a:pt x="210" y="180"/>
                </a:cubicBezTo>
                <a:cubicBezTo>
                  <a:pt x="210" y="181"/>
                  <a:pt x="210" y="181"/>
                  <a:pt x="210" y="181"/>
                </a:cubicBezTo>
                <a:cubicBezTo>
                  <a:pt x="210" y="181"/>
                  <a:pt x="210" y="181"/>
                  <a:pt x="210" y="181"/>
                </a:cubicBezTo>
                <a:cubicBezTo>
                  <a:pt x="210" y="181"/>
                  <a:pt x="210" y="180"/>
                  <a:pt x="210" y="180"/>
                </a:cubicBezTo>
                <a:cubicBezTo>
                  <a:pt x="210" y="180"/>
                  <a:pt x="210" y="180"/>
                  <a:pt x="209" y="180"/>
                </a:cubicBezTo>
                <a:cubicBezTo>
                  <a:pt x="209" y="181"/>
                  <a:pt x="209" y="181"/>
                  <a:pt x="210" y="181"/>
                </a:cubicBezTo>
                <a:close/>
                <a:moveTo>
                  <a:pt x="211" y="180"/>
                </a:moveTo>
                <a:cubicBezTo>
                  <a:pt x="210" y="180"/>
                  <a:pt x="211" y="180"/>
                  <a:pt x="211" y="181"/>
                </a:cubicBezTo>
                <a:cubicBezTo>
                  <a:pt x="211" y="181"/>
                  <a:pt x="211" y="181"/>
                  <a:pt x="211" y="181"/>
                </a:cubicBezTo>
                <a:cubicBezTo>
                  <a:pt x="211" y="181"/>
                  <a:pt x="210" y="180"/>
                  <a:pt x="210" y="181"/>
                </a:cubicBezTo>
                <a:cubicBezTo>
                  <a:pt x="210" y="181"/>
                  <a:pt x="211" y="181"/>
                  <a:pt x="210" y="181"/>
                </a:cubicBezTo>
                <a:cubicBezTo>
                  <a:pt x="210" y="181"/>
                  <a:pt x="210" y="181"/>
                  <a:pt x="210" y="181"/>
                </a:cubicBezTo>
                <a:cubicBezTo>
                  <a:pt x="210" y="181"/>
                  <a:pt x="210" y="182"/>
                  <a:pt x="210" y="182"/>
                </a:cubicBezTo>
                <a:cubicBezTo>
                  <a:pt x="210" y="182"/>
                  <a:pt x="210" y="182"/>
                  <a:pt x="210" y="182"/>
                </a:cubicBezTo>
                <a:cubicBezTo>
                  <a:pt x="210" y="182"/>
                  <a:pt x="210" y="182"/>
                  <a:pt x="210" y="182"/>
                </a:cubicBezTo>
                <a:cubicBezTo>
                  <a:pt x="210" y="182"/>
                  <a:pt x="210" y="182"/>
                  <a:pt x="210" y="182"/>
                </a:cubicBezTo>
                <a:cubicBezTo>
                  <a:pt x="210" y="182"/>
                  <a:pt x="210" y="183"/>
                  <a:pt x="210" y="183"/>
                </a:cubicBezTo>
                <a:cubicBezTo>
                  <a:pt x="210" y="183"/>
                  <a:pt x="210" y="183"/>
                  <a:pt x="210" y="183"/>
                </a:cubicBezTo>
                <a:cubicBezTo>
                  <a:pt x="211" y="183"/>
                  <a:pt x="211" y="183"/>
                  <a:pt x="211" y="183"/>
                </a:cubicBezTo>
                <a:cubicBezTo>
                  <a:pt x="211" y="182"/>
                  <a:pt x="211" y="182"/>
                  <a:pt x="211" y="181"/>
                </a:cubicBezTo>
                <a:cubicBezTo>
                  <a:pt x="211" y="181"/>
                  <a:pt x="211" y="181"/>
                  <a:pt x="211" y="181"/>
                </a:cubicBezTo>
                <a:cubicBezTo>
                  <a:pt x="211" y="180"/>
                  <a:pt x="211" y="180"/>
                  <a:pt x="211" y="180"/>
                </a:cubicBezTo>
                <a:close/>
                <a:moveTo>
                  <a:pt x="212" y="182"/>
                </a:moveTo>
                <a:cubicBezTo>
                  <a:pt x="213" y="182"/>
                  <a:pt x="213" y="182"/>
                  <a:pt x="213" y="183"/>
                </a:cubicBezTo>
                <a:cubicBezTo>
                  <a:pt x="213" y="182"/>
                  <a:pt x="213" y="182"/>
                  <a:pt x="213" y="182"/>
                </a:cubicBezTo>
                <a:cubicBezTo>
                  <a:pt x="213" y="182"/>
                  <a:pt x="213" y="182"/>
                  <a:pt x="212" y="182"/>
                </a:cubicBezTo>
                <a:close/>
                <a:moveTo>
                  <a:pt x="213" y="174"/>
                </a:moveTo>
                <a:cubicBezTo>
                  <a:pt x="213" y="174"/>
                  <a:pt x="214" y="175"/>
                  <a:pt x="214" y="175"/>
                </a:cubicBezTo>
                <a:cubicBezTo>
                  <a:pt x="214" y="175"/>
                  <a:pt x="214" y="174"/>
                  <a:pt x="213" y="174"/>
                </a:cubicBezTo>
                <a:close/>
                <a:moveTo>
                  <a:pt x="214" y="170"/>
                </a:moveTo>
                <a:cubicBezTo>
                  <a:pt x="213" y="171"/>
                  <a:pt x="213" y="171"/>
                  <a:pt x="214" y="171"/>
                </a:cubicBezTo>
                <a:cubicBezTo>
                  <a:pt x="214" y="171"/>
                  <a:pt x="214" y="171"/>
                  <a:pt x="214" y="171"/>
                </a:cubicBezTo>
                <a:cubicBezTo>
                  <a:pt x="214" y="170"/>
                  <a:pt x="214" y="170"/>
                  <a:pt x="214" y="170"/>
                </a:cubicBezTo>
                <a:close/>
                <a:moveTo>
                  <a:pt x="213" y="169"/>
                </a:moveTo>
                <a:cubicBezTo>
                  <a:pt x="213" y="169"/>
                  <a:pt x="213" y="168"/>
                  <a:pt x="213" y="168"/>
                </a:cubicBezTo>
                <a:cubicBezTo>
                  <a:pt x="213" y="169"/>
                  <a:pt x="213" y="169"/>
                  <a:pt x="213" y="169"/>
                </a:cubicBezTo>
                <a:cubicBezTo>
                  <a:pt x="213" y="169"/>
                  <a:pt x="214" y="169"/>
                  <a:pt x="214" y="169"/>
                </a:cubicBezTo>
                <a:cubicBezTo>
                  <a:pt x="213" y="169"/>
                  <a:pt x="214" y="169"/>
                  <a:pt x="213" y="169"/>
                </a:cubicBezTo>
                <a:close/>
                <a:moveTo>
                  <a:pt x="214" y="166"/>
                </a:moveTo>
                <a:cubicBezTo>
                  <a:pt x="214" y="166"/>
                  <a:pt x="213" y="166"/>
                  <a:pt x="213" y="166"/>
                </a:cubicBezTo>
                <a:cubicBezTo>
                  <a:pt x="213" y="166"/>
                  <a:pt x="213" y="166"/>
                  <a:pt x="214" y="166"/>
                </a:cubicBezTo>
                <a:cubicBezTo>
                  <a:pt x="214" y="166"/>
                  <a:pt x="214" y="165"/>
                  <a:pt x="214" y="166"/>
                </a:cubicBezTo>
                <a:close/>
                <a:moveTo>
                  <a:pt x="213" y="164"/>
                </a:moveTo>
                <a:cubicBezTo>
                  <a:pt x="213" y="164"/>
                  <a:pt x="213" y="165"/>
                  <a:pt x="213" y="165"/>
                </a:cubicBezTo>
                <a:cubicBezTo>
                  <a:pt x="213" y="165"/>
                  <a:pt x="213" y="165"/>
                  <a:pt x="214" y="165"/>
                </a:cubicBezTo>
                <a:cubicBezTo>
                  <a:pt x="214" y="165"/>
                  <a:pt x="214" y="165"/>
                  <a:pt x="214" y="165"/>
                </a:cubicBezTo>
                <a:cubicBezTo>
                  <a:pt x="214" y="165"/>
                  <a:pt x="214" y="165"/>
                  <a:pt x="214" y="165"/>
                </a:cubicBezTo>
                <a:cubicBezTo>
                  <a:pt x="214" y="165"/>
                  <a:pt x="214" y="165"/>
                  <a:pt x="214" y="164"/>
                </a:cubicBezTo>
                <a:cubicBezTo>
                  <a:pt x="214" y="164"/>
                  <a:pt x="213" y="164"/>
                  <a:pt x="213" y="164"/>
                </a:cubicBezTo>
                <a:close/>
                <a:moveTo>
                  <a:pt x="213" y="168"/>
                </a:moveTo>
                <a:cubicBezTo>
                  <a:pt x="213" y="168"/>
                  <a:pt x="213" y="168"/>
                  <a:pt x="213" y="168"/>
                </a:cubicBezTo>
                <a:cubicBezTo>
                  <a:pt x="213" y="168"/>
                  <a:pt x="213" y="168"/>
                  <a:pt x="213" y="168"/>
                </a:cubicBezTo>
                <a:cubicBezTo>
                  <a:pt x="213" y="168"/>
                  <a:pt x="213" y="168"/>
                  <a:pt x="213" y="168"/>
                </a:cubicBezTo>
                <a:cubicBezTo>
                  <a:pt x="213" y="168"/>
                  <a:pt x="213" y="167"/>
                  <a:pt x="213" y="167"/>
                </a:cubicBezTo>
                <a:cubicBezTo>
                  <a:pt x="213" y="167"/>
                  <a:pt x="213" y="167"/>
                  <a:pt x="213" y="167"/>
                </a:cubicBezTo>
                <a:cubicBezTo>
                  <a:pt x="213" y="167"/>
                  <a:pt x="213" y="167"/>
                  <a:pt x="213" y="168"/>
                </a:cubicBezTo>
                <a:close/>
                <a:moveTo>
                  <a:pt x="213" y="176"/>
                </a:moveTo>
                <a:cubicBezTo>
                  <a:pt x="213" y="177"/>
                  <a:pt x="213" y="176"/>
                  <a:pt x="213" y="177"/>
                </a:cubicBezTo>
                <a:cubicBezTo>
                  <a:pt x="213" y="177"/>
                  <a:pt x="213" y="177"/>
                  <a:pt x="213" y="177"/>
                </a:cubicBezTo>
                <a:cubicBezTo>
                  <a:pt x="213" y="177"/>
                  <a:pt x="213" y="177"/>
                  <a:pt x="214" y="177"/>
                </a:cubicBezTo>
                <a:cubicBezTo>
                  <a:pt x="213" y="177"/>
                  <a:pt x="213" y="176"/>
                  <a:pt x="213" y="177"/>
                </a:cubicBezTo>
                <a:cubicBezTo>
                  <a:pt x="213" y="177"/>
                  <a:pt x="213" y="176"/>
                  <a:pt x="213" y="176"/>
                </a:cubicBezTo>
                <a:cubicBezTo>
                  <a:pt x="213" y="176"/>
                  <a:pt x="213" y="176"/>
                  <a:pt x="213" y="176"/>
                </a:cubicBezTo>
                <a:close/>
                <a:moveTo>
                  <a:pt x="213" y="159"/>
                </a:moveTo>
                <a:cubicBezTo>
                  <a:pt x="214" y="159"/>
                  <a:pt x="213" y="159"/>
                  <a:pt x="214" y="159"/>
                </a:cubicBezTo>
                <a:cubicBezTo>
                  <a:pt x="214" y="159"/>
                  <a:pt x="214" y="159"/>
                  <a:pt x="213" y="159"/>
                </a:cubicBezTo>
                <a:close/>
                <a:moveTo>
                  <a:pt x="213" y="158"/>
                </a:moveTo>
                <a:cubicBezTo>
                  <a:pt x="213" y="159"/>
                  <a:pt x="213" y="159"/>
                  <a:pt x="213" y="159"/>
                </a:cubicBezTo>
                <a:cubicBezTo>
                  <a:pt x="213" y="159"/>
                  <a:pt x="213" y="158"/>
                  <a:pt x="213" y="158"/>
                </a:cubicBezTo>
                <a:close/>
                <a:moveTo>
                  <a:pt x="213" y="151"/>
                </a:moveTo>
                <a:cubicBezTo>
                  <a:pt x="213" y="150"/>
                  <a:pt x="213" y="150"/>
                  <a:pt x="213" y="150"/>
                </a:cubicBezTo>
                <a:cubicBezTo>
                  <a:pt x="213" y="151"/>
                  <a:pt x="214" y="150"/>
                  <a:pt x="213" y="151"/>
                </a:cubicBezTo>
                <a:cubicBezTo>
                  <a:pt x="214" y="150"/>
                  <a:pt x="214" y="150"/>
                  <a:pt x="214" y="149"/>
                </a:cubicBezTo>
                <a:cubicBezTo>
                  <a:pt x="213" y="150"/>
                  <a:pt x="213" y="150"/>
                  <a:pt x="213" y="150"/>
                </a:cubicBezTo>
                <a:cubicBezTo>
                  <a:pt x="213" y="150"/>
                  <a:pt x="213" y="150"/>
                  <a:pt x="213" y="149"/>
                </a:cubicBezTo>
                <a:cubicBezTo>
                  <a:pt x="213" y="150"/>
                  <a:pt x="213" y="150"/>
                  <a:pt x="213" y="151"/>
                </a:cubicBezTo>
                <a:close/>
                <a:moveTo>
                  <a:pt x="213" y="152"/>
                </a:moveTo>
                <a:cubicBezTo>
                  <a:pt x="213" y="152"/>
                  <a:pt x="213" y="152"/>
                  <a:pt x="213" y="152"/>
                </a:cubicBezTo>
                <a:cubicBezTo>
                  <a:pt x="213" y="152"/>
                  <a:pt x="213" y="152"/>
                  <a:pt x="213" y="152"/>
                </a:cubicBezTo>
                <a:cubicBezTo>
                  <a:pt x="213" y="152"/>
                  <a:pt x="213" y="152"/>
                  <a:pt x="213" y="152"/>
                </a:cubicBezTo>
                <a:close/>
                <a:moveTo>
                  <a:pt x="213" y="136"/>
                </a:moveTo>
                <a:cubicBezTo>
                  <a:pt x="213" y="137"/>
                  <a:pt x="213" y="137"/>
                  <a:pt x="213" y="137"/>
                </a:cubicBezTo>
                <a:cubicBezTo>
                  <a:pt x="214" y="137"/>
                  <a:pt x="214" y="137"/>
                  <a:pt x="214" y="137"/>
                </a:cubicBezTo>
                <a:cubicBezTo>
                  <a:pt x="214" y="137"/>
                  <a:pt x="213" y="136"/>
                  <a:pt x="213" y="136"/>
                </a:cubicBezTo>
                <a:close/>
                <a:moveTo>
                  <a:pt x="213" y="140"/>
                </a:moveTo>
                <a:cubicBezTo>
                  <a:pt x="213" y="139"/>
                  <a:pt x="213" y="139"/>
                  <a:pt x="213" y="139"/>
                </a:cubicBezTo>
                <a:cubicBezTo>
                  <a:pt x="213" y="139"/>
                  <a:pt x="213" y="139"/>
                  <a:pt x="213" y="139"/>
                </a:cubicBezTo>
                <a:cubicBezTo>
                  <a:pt x="213" y="139"/>
                  <a:pt x="213" y="139"/>
                  <a:pt x="213" y="140"/>
                </a:cubicBezTo>
                <a:close/>
                <a:moveTo>
                  <a:pt x="213" y="138"/>
                </a:moveTo>
                <a:cubicBezTo>
                  <a:pt x="213" y="138"/>
                  <a:pt x="213" y="138"/>
                  <a:pt x="212" y="138"/>
                </a:cubicBezTo>
                <a:cubicBezTo>
                  <a:pt x="212" y="138"/>
                  <a:pt x="213" y="138"/>
                  <a:pt x="213" y="138"/>
                </a:cubicBezTo>
                <a:close/>
                <a:moveTo>
                  <a:pt x="212" y="140"/>
                </a:moveTo>
                <a:cubicBezTo>
                  <a:pt x="212" y="140"/>
                  <a:pt x="213" y="139"/>
                  <a:pt x="212" y="139"/>
                </a:cubicBezTo>
                <a:cubicBezTo>
                  <a:pt x="212" y="139"/>
                  <a:pt x="212" y="140"/>
                  <a:pt x="212" y="140"/>
                </a:cubicBezTo>
                <a:close/>
                <a:moveTo>
                  <a:pt x="212" y="143"/>
                </a:moveTo>
                <a:cubicBezTo>
                  <a:pt x="212" y="144"/>
                  <a:pt x="212" y="144"/>
                  <a:pt x="212" y="144"/>
                </a:cubicBezTo>
                <a:cubicBezTo>
                  <a:pt x="212" y="144"/>
                  <a:pt x="213" y="144"/>
                  <a:pt x="212" y="143"/>
                </a:cubicBezTo>
                <a:close/>
                <a:moveTo>
                  <a:pt x="212" y="140"/>
                </a:moveTo>
                <a:cubicBezTo>
                  <a:pt x="212" y="140"/>
                  <a:pt x="212" y="141"/>
                  <a:pt x="212" y="140"/>
                </a:cubicBezTo>
                <a:cubicBezTo>
                  <a:pt x="212" y="140"/>
                  <a:pt x="213" y="140"/>
                  <a:pt x="212" y="140"/>
                </a:cubicBezTo>
                <a:cubicBezTo>
                  <a:pt x="212" y="140"/>
                  <a:pt x="212" y="140"/>
                  <a:pt x="212" y="140"/>
                </a:cubicBezTo>
                <a:cubicBezTo>
                  <a:pt x="212" y="140"/>
                  <a:pt x="212" y="140"/>
                  <a:pt x="212" y="140"/>
                </a:cubicBezTo>
                <a:cubicBezTo>
                  <a:pt x="212" y="140"/>
                  <a:pt x="212" y="140"/>
                  <a:pt x="212" y="140"/>
                </a:cubicBezTo>
                <a:close/>
                <a:moveTo>
                  <a:pt x="212" y="143"/>
                </a:moveTo>
                <a:cubicBezTo>
                  <a:pt x="212" y="143"/>
                  <a:pt x="212" y="143"/>
                  <a:pt x="212" y="143"/>
                </a:cubicBezTo>
                <a:cubicBezTo>
                  <a:pt x="212" y="143"/>
                  <a:pt x="212" y="143"/>
                  <a:pt x="212" y="142"/>
                </a:cubicBezTo>
                <a:cubicBezTo>
                  <a:pt x="212" y="142"/>
                  <a:pt x="212" y="142"/>
                  <a:pt x="212" y="143"/>
                </a:cubicBezTo>
                <a:close/>
                <a:moveTo>
                  <a:pt x="212" y="162"/>
                </a:moveTo>
                <a:cubicBezTo>
                  <a:pt x="212" y="162"/>
                  <a:pt x="212" y="162"/>
                  <a:pt x="212" y="162"/>
                </a:cubicBezTo>
                <a:cubicBezTo>
                  <a:pt x="212" y="162"/>
                  <a:pt x="212" y="162"/>
                  <a:pt x="212" y="162"/>
                </a:cubicBezTo>
                <a:cubicBezTo>
                  <a:pt x="212" y="161"/>
                  <a:pt x="212" y="162"/>
                  <a:pt x="212" y="161"/>
                </a:cubicBezTo>
                <a:cubicBezTo>
                  <a:pt x="212" y="161"/>
                  <a:pt x="212" y="161"/>
                  <a:pt x="212" y="161"/>
                </a:cubicBezTo>
                <a:cubicBezTo>
                  <a:pt x="212" y="161"/>
                  <a:pt x="212" y="161"/>
                  <a:pt x="212" y="161"/>
                </a:cubicBezTo>
                <a:cubicBezTo>
                  <a:pt x="212" y="161"/>
                  <a:pt x="212" y="162"/>
                  <a:pt x="212" y="162"/>
                </a:cubicBezTo>
                <a:close/>
                <a:moveTo>
                  <a:pt x="212" y="169"/>
                </a:moveTo>
                <a:cubicBezTo>
                  <a:pt x="212" y="169"/>
                  <a:pt x="212" y="169"/>
                  <a:pt x="212" y="169"/>
                </a:cubicBezTo>
                <a:cubicBezTo>
                  <a:pt x="212" y="169"/>
                  <a:pt x="212" y="169"/>
                  <a:pt x="212" y="169"/>
                </a:cubicBezTo>
                <a:cubicBezTo>
                  <a:pt x="212" y="169"/>
                  <a:pt x="212" y="169"/>
                  <a:pt x="212" y="169"/>
                </a:cubicBezTo>
                <a:close/>
                <a:moveTo>
                  <a:pt x="212" y="161"/>
                </a:moveTo>
                <a:cubicBezTo>
                  <a:pt x="212" y="160"/>
                  <a:pt x="212" y="160"/>
                  <a:pt x="212" y="160"/>
                </a:cubicBezTo>
                <a:cubicBezTo>
                  <a:pt x="212" y="160"/>
                  <a:pt x="212" y="161"/>
                  <a:pt x="212" y="161"/>
                </a:cubicBezTo>
                <a:cubicBezTo>
                  <a:pt x="212" y="161"/>
                  <a:pt x="212" y="161"/>
                  <a:pt x="212" y="161"/>
                </a:cubicBezTo>
                <a:close/>
                <a:moveTo>
                  <a:pt x="212" y="158"/>
                </a:moveTo>
                <a:cubicBezTo>
                  <a:pt x="212" y="158"/>
                  <a:pt x="212" y="158"/>
                  <a:pt x="212" y="158"/>
                </a:cubicBezTo>
                <a:cubicBezTo>
                  <a:pt x="213" y="158"/>
                  <a:pt x="212" y="157"/>
                  <a:pt x="212" y="158"/>
                </a:cubicBezTo>
                <a:close/>
                <a:moveTo>
                  <a:pt x="212" y="159"/>
                </a:moveTo>
                <a:cubicBezTo>
                  <a:pt x="212" y="159"/>
                  <a:pt x="212" y="159"/>
                  <a:pt x="212" y="159"/>
                </a:cubicBezTo>
                <a:cubicBezTo>
                  <a:pt x="212" y="159"/>
                  <a:pt x="212" y="159"/>
                  <a:pt x="212" y="159"/>
                </a:cubicBezTo>
                <a:cubicBezTo>
                  <a:pt x="212" y="159"/>
                  <a:pt x="212" y="159"/>
                  <a:pt x="212" y="159"/>
                </a:cubicBezTo>
                <a:close/>
                <a:moveTo>
                  <a:pt x="212" y="160"/>
                </a:moveTo>
                <a:cubicBezTo>
                  <a:pt x="212" y="160"/>
                  <a:pt x="212" y="160"/>
                  <a:pt x="212" y="160"/>
                </a:cubicBezTo>
                <a:cubicBezTo>
                  <a:pt x="212" y="160"/>
                  <a:pt x="213" y="159"/>
                  <a:pt x="212" y="159"/>
                </a:cubicBezTo>
                <a:cubicBezTo>
                  <a:pt x="212" y="160"/>
                  <a:pt x="212" y="159"/>
                  <a:pt x="212" y="159"/>
                </a:cubicBezTo>
                <a:cubicBezTo>
                  <a:pt x="212" y="159"/>
                  <a:pt x="212" y="160"/>
                  <a:pt x="212" y="160"/>
                </a:cubicBezTo>
                <a:close/>
                <a:moveTo>
                  <a:pt x="212" y="148"/>
                </a:moveTo>
                <a:cubicBezTo>
                  <a:pt x="212" y="148"/>
                  <a:pt x="211" y="148"/>
                  <a:pt x="211" y="148"/>
                </a:cubicBezTo>
                <a:cubicBezTo>
                  <a:pt x="212" y="148"/>
                  <a:pt x="212" y="148"/>
                  <a:pt x="212" y="148"/>
                </a:cubicBezTo>
                <a:close/>
                <a:moveTo>
                  <a:pt x="212" y="144"/>
                </a:moveTo>
                <a:cubicBezTo>
                  <a:pt x="212" y="144"/>
                  <a:pt x="212" y="144"/>
                  <a:pt x="212" y="144"/>
                </a:cubicBezTo>
                <a:cubicBezTo>
                  <a:pt x="212" y="144"/>
                  <a:pt x="212" y="144"/>
                  <a:pt x="211" y="144"/>
                </a:cubicBezTo>
                <a:cubicBezTo>
                  <a:pt x="211" y="144"/>
                  <a:pt x="211" y="144"/>
                  <a:pt x="211" y="145"/>
                </a:cubicBezTo>
                <a:cubicBezTo>
                  <a:pt x="211" y="144"/>
                  <a:pt x="212" y="145"/>
                  <a:pt x="212" y="144"/>
                </a:cubicBezTo>
                <a:close/>
                <a:moveTo>
                  <a:pt x="212" y="145"/>
                </a:moveTo>
                <a:cubicBezTo>
                  <a:pt x="212" y="145"/>
                  <a:pt x="212" y="145"/>
                  <a:pt x="212" y="145"/>
                </a:cubicBezTo>
                <a:cubicBezTo>
                  <a:pt x="212" y="145"/>
                  <a:pt x="212" y="145"/>
                  <a:pt x="212" y="145"/>
                </a:cubicBezTo>
                <a:close/>
                <a:moveTo>
                  <a:pt x="212" y="145"/>
                </a:moveTo>
                <a:cubicBezTo>
                  <a:pt x="212" y="146"/>
                  <a:pt x="212" y="146"/>
                  <a:pt x="212" y="147"/>
                </a:cubicBezTo>
                <a:cubicBezTo>
                  <a:pt x="212" y="146"/>
                  <a:pt x="212" y="146"/>
                  <a:pt x="212" y="145"/>
                </a:cubicBezTo>
                <a:close/>
                <a:moveTo>
                  <a:pt x="212" y="151"/>
                </a:moveTo>
                <a:cubicBezTo>
                  <a:pt x="212" y="151"/>
                  <a:pt x="212" y="151"/>
                  <a:pt x="212" y="151"/>
                </a:cubicBezTo>
                <a:cubicBezTo>
                  <a:pt x="212" y="151"/>
                  <a:pt x="212" y="151"/>
                  <a:pt x="212" y="151"/>
                </a:cubicBezTo>
                <a:cubicBezTo>
                  <a:pt x="213" y="151"/>
                  <a:pt x="212" y="151"/>
                  <a:pt x="212" y="151"/>
                </a:cubicBezTo>
                <a:close/>
                <a:moveTo>
                  <a:pt x="212" y="146"/>
                </a:moveTo>
                <a:cubicBezTo>
                  <a:pt x="212" y="146"/>
                  <a:pt x="212" y="147"/>
                  <a:pt x="212" y="147"/>
                </a:cubicBezTo>
                <a:cubicBezTo>
                  <a:pt x="212" y="147"/>
                  <a:pt x="213" y="146"/>
                  <a:pt x="213" y="146"/>
                </a:cubicBezTo>
                <a:cubicBezTo>
                  <a:pt x="213" y="147"/>
                  <a:pt x="212" y="147"/>
                  <a:pt x="213" y="147"/>
                </a:cubicBezTo>
                <a:cubicBezTo>
                  <a:pt x="213" y="147"/>
                  <a:pt x="213" y="146"/>
                  <a:pt x="213" y="146"/>
                </a:cubicBezTo>
                <a:cubicBezTo>
                  <a:pt x="213" y="146"/>
                  <a:pt x="213" y="146"/>
                  <a:pt x="213" y="146"/>
                </a:cubicBezTo>
                <a:cubicBezTo>
                  <a:pt x="213" y="146"/>
                  <a:pt x="213" y="146"/>
                  <a:pt x="212" y="146"/>
                </a:cubicBezTo>
                <a:close/>
                <a:moveTo>
                  <a:pt x="213" y="141"/>
                </a:moveTo>
                <a:cubicBezTo>
                  <a:pt x="213" y="141"/>
                  <a:pt x="213" y="141"/>
                  <a:pt x="213" y="141"/>
                </a:cubicBezTo>
                <a:cubicBezTo>
                  <a:pt x="213" y="142"/>
                  <a:pt x="213" y="142"/>
                  <a:pt x="213" y="142"/>
                </a:cubicBezTo>
                <a:cubicBezTo>
                  <a:pt x="213" y="142"/>
                  <a:pt x="213" y="141"/>
                  <a:pt x="213" y="141"/>
                </a:cubicBezTo>
                <a:close/>
                <a:moveTo>
                  <a:pt x="214" y="138"/>
                </a:moveTo>
                <a:cubicBezTo>
                  <a:pt x="214" y="138"/>
                  <a:pt x="213" y="138"/>
                  <a:pt x="213" y="138"/>
                </a:cubicBezTo>
                <a:cubicBezTo>
                  <a:pt x="213" y="138"/>
                  <a:pt x="213" y="138"/>
                  <a:pt x="213" y="138"/>
                </a:cubicBezTo>
                <a:cubicBezTo>
                  <a:pt x="214" y="138"/>
                  <a:pt x="214" y="138"/>
                  <a:pt x="214" y="138"/>
                </a:cubicBezTo>
                <a:close/>
                <a:moveTo>
                  <a:pt x="80" y="0"/>
                </a:moveTo>
                <a:cubicBezTo>
                  <a:pt x="79" y="0"/>
                  <a:pt x="80" y="0"/>
                  <a:pt x="79" y="0"/>
                </a:cubicBezTo>
                <a:cubicBezTo>
                  <a:pt x="79" y="0"/>
                  <a:pt x="80" y="1"/>
                  <a:pt x="80" y="0"/>
                </a:cubicBezTo>
                <a:close/>
                <a:moveTo>
                  <a:pt x="214" y="161"/>
                </a:moveTo>
                <a:cubicBezTo>
                  <a:pt x="214" y="161"/>
                  <a:pt x="214" y="161"/>
                  <a:pt x="214" y="161"/>
                </a:cubicBezTo>
                <a:cubicBezTo>
                  <a:pt x="214" y="161"/>
                  <a:pt x="214" y="161"/>
                  <a:pt x="214" y="161"/>
                </a:cubicBezTo>
                <a:cubicBezTo>
                  <a:pt x="214" y="161"/>
                  <a:pt x="214" y="161"/>
                  <a:pt x="214" y="161"/>
                </a:cubicBezTo>
                <a:close/>
                <a:moveTo>
                  <a:pt x="214" y="160"/>
                </a:moveTo>
                <a:cubicBezTo>
                  <a:pt x="214" y="160"/>
                  <a:pt x="214" y="160"/>
                  <a:pt x="214" y="160"/>
                </a:cubicBezTo>
                <a:cubicBezTo>
                  <a:pt x="214" y="160"/>
                  <a:pt x="214" y="160"/>
                  <a:pt x="214" y="160"/>
                </a:cubicBezTo>
                <a:cubicBezTo>
                  <a:pt x="214" y="160"/>
                  <a:pt x="214" y="160"/>
                  <a:pt x="214" y="160"/>
                </a:cubicBezTo>
                <a:close/>
                <a:moveTo>
                  <a:pt x="78" y="1"/>
                </a:moveTo>
                <a:cubicBezTo>
                  <a:pt x="78" y="1"/>
                  <a:pt x="78" y="1"/>
                  <a:pt x="78" y="1"/>
                </a:cubicBezTo>
                <a:cubicBezTo>
                  <a:pt x="78" y="1"/>
                  <a:pt x="78" y="1"/>
                  <a:pt x="78" y="1"/>
                </a:cubicBezTo>
                <a:close/>
                <a:moveTo>
                  <a:pt x="95" y="21"/>
                </a:moveTo>
                <a:cubicBezTo>
                  <a:pt x="95" y="21"/>
                  <a:pt x="95" y="21"/>
                  <a:pt x="95" y="21"/>
                </a:cubicBezTo>
                <a:cubicBezTo>
                  <a:pt x="95" y="21"/>
                  <a:pt x="95" y="21"/>
                  <a:pt x="94" y="21"/>
                </a:cubicBezTo>
                <a:cubicBezTo>
                  <a:pt x="94" y="21"/>
                  <a:pt x="95" y="21"/>
                  <a:pt x="95" y="21"/>
                </a:cubicBezTo>
                <a:close/>
                <a:moveTo>
                  <a:pt x="91" y="19"/>
                </a:moveTo>
                <a:cubicBezTo>
                  <a:pt x="91" y="19"/>
                  <a:pt x="91" y="18"/>
                  <a:pt x="91" y="18"/>
                </a:cubicBezTo>
                <a:cubicBezTo>
                  <a:pt x="91" y="18"/>
                  <a:pt x="91" y="19"/>
                  <a:pt x="91" y="19"/>
                </a:cubicBezTo>
                <a:close/>
                <a:moveTo>
                  <a:pt x="205" y="181"/>
                </a:moveTo>
                <a:cubicBezTo>
                  <a:pt x="205" y="181"/>
                  <a:pt x="205" y="181"/>
                  <a:pt x="205" y="181"/>
                </a:cubicBezTo>
                <a:cubicBezTo>
                  <a:pt x="205" y="181"/>
                  <a:pt x="205" y="181"/>
                  <a:pt x="205" y="181"/>
                </a:cubicBezTo>
                <a:cubicBezTo>
                  <a:pt x="205" y="181"/>
                  <a:pt x="205" y="181"/>
                  <a:pt x="205" y="181"/>
                </a:cubicBezTo>
                <a:close/>
                <a:moveTo>
                  <a:pt x="213" y="153"/>
                </a:moveTo>
                <a:cubicBezTo>
                  <a:pt x="213" y="154"/>
                  <a:pt x="212" y="154"/>
                  <a:pt x="212" y="154"/>
                </a:cubicBezTo>
                <a:cubicBezTo>
                  <a:pt x="213" y="154"/>
                  <a:pt x="213" y="155"/>
                  <a:pt x="213" y="154"/>
                </a:cubicBezTo>
                <a:cubicBezTo>
                  <a:pt x="212" y="154"/>
                  <a:pt x="214" y="154"/>
                  <a:pt x="213" y="153"/>
                </a:cubicBezTo>
                <a:close/>
                <a:moveTo>
                  <a:pt x="203" y="184"/>
                </a:moveTo>
                <a:cubicBezTo>
                  <a:pt x="203" y="184"/>
                  <a:pt x="203" y="185"/>
                  <a:pt x="202" y="185"/>
                </a:cubicBezTo>
                <a:cubicBezTo>
                  <a:pt x="202" y="184"/>
                  <a:pt x="203" y="184"/>
                  <a:pt x="203" y="184"/>
                </a:cubicBezTo>
                <a:cubicBezTo>
                  <a:pt x="202" y="184"/>
                  <a:pt x="202" y="184"/>
                  <a:pt x="202" y="184"/>
                </a:cubicBezTo>
                <a:cubicBezTo>
                  <a:pt x="202" y="184"/>
                  <a:pt x="202" y="184"/>
                  <a:pt x="202" y="184"/>
                </a:cubicBezTo>
                <a:cubicBezTo>
                  <a:pt x="202" y="184"/>
                  <a:pt x="202" y="183"/>
                  <a:pt x="201" y="183"/>
                </a:cubicBezTo>
                <a:cubicBezTo>
                  <a:pt x="201" y="183"/>
                  <a:pt x="201" y="184"/>
                  <a:pt x="202" y="184"/>
                </a:cubicBezTo>
                <a:cubicBezTo>
                  <a:pt x="202" y="184"/>
                  <a:pt x="201" y="184"/>
                  <a:pt x="201" y="184"/>
                </a:cubicBezTo>
                <a:cubicBezTo>
                  <a:pt x="201" y="184"/>
                  <a:pt x="202" y="184"/>
                  <a:pt x="202" y="185"/>
                </a:cubicBezTo>
                <a:cubicBezTo>
                  <a:pt x="202" y="185"/>
                  <a:pt x="202" y="185"/>
                  <a:pt x="202" y="185"/>
                </a:cubicBezTo>
                <a:cubicBezTo>
                  <a:pt x="203" y="185"/>
                  <a:pt x="203" y="185"/>
                  <a:pt x="203" y="185"/>
                </a:cubicBezTo>
                <a:cubicBezTo>
                  <a:pt x="203" y="185"/>
                  <a:pt x="203" y="185"/>
                  <a:pt x="203" y="184"/>
                </a:cubicBezTo>
                <a:close/>
                <a:moveTo>
                  <a:pt x="205" y="184"/>
                </a:moveTo>
                <a:cubicBezTo>
                  <a:pt x="205" y="185"/>
                  <a:pt x="205" y="184"/>
                  <a:pt x="205" y="184"/>
                </a:cubicBezTo>
                <a:cubicBezTo>
                  <a:pt x="205" y="184"/>
                  <a:pt x="205" y="185"/>
                  <a:pt x="204" y="184"/>
                </a:cubicBezTo>
                <a:cubicBezTo>
                  <a:pt x="204" y="184"/>
                  <a:pt x="204" y="185"/>
                  <a:pt x="204" y="185"/>
                </a:cubicBezTo>
                <a:cubicBezTo>
                  <a:pt x="204" y="185"/>
                  <a:pt x="205" y="185"/>
                  <a:pt x="205" y="185"/>
                </a:cubicBezTo>
                <a:cubicBezTo>
                  <a:pt x="205" y="185"/>
                  <a:pt x="205" y="185"/>
                  <a:pt x="205" y="185"/>
                </a:cubicBezTo>
                <a:cubicBezTo>
                  <a:pt x="205" y="185"/>
                  <a:pt x="205" y="185"/>
                  <a:pt x="205" y="185"/>
                </a:cubicBezTo>
                <a:cubicBezTo>
                  <a:pt x="205" y="185"/>
                  <a:pt x="205" y="185"/>
                  <a:pt x="205" y="184"/>
                </a:cubicBezTo>
                <a:close/>
                <a:moveTo>
                  <a:pt x="214" y="163"/>
                </a:moveTo>
                <a:cubicBezTo>
                  <a:pt x="214" y="162"/>
                  <a:pt x="214" y="162"/>
                  <a:pt x="214" y="162"/>
                </a:cubicBezTo>
                <a:cubicBezTo>
                  <a:pt x="214" y="162"/>
                  <a:pt x="214" y="162"/>
                  <a:pt x="214" y="162"/>
                </a:cubicBezTo>
                <a:cubicBezTo>
                  <a:pt x="214" y="162"/>
                  <a:pt x="214" y="162"/>
                  <a:pt x="214" y="163"/>
                </a:cubicBezTo>
                <a:close/>
                <a:moveTo>
                  <a:pt x="214" y="167"/>
                </a:moveTo>
                <a:cubicBezTo>
                  <a:pt x="214" y="166"/>
                  <a:pt x="214" y="166"/>
                  <a:pt x="214" y="166"/>
                </a:cubicBezTo>
                <a:cubicBezTo>
                  <a:pt x="214" y="166"/>
                  <a:pt x="214" y="167"/>
                  <a:pt x="214" y="167"/>
                </a:cubicBezTo>
                <a:cubicBezTo>
                  <a:pt x="214" y="167"/>
                  <a:pt x="214" y="167"/>
                  <a:pt x="214" y="167"/>
                </a:cubicBezTo>
                <a:close/>
                <a:moveTo>
                  <a:pt x="214" y="145"/>
                </a:moveTo>
                <a:cubicBezTo>
                  <a:pt x="214" y="145"/>
                  <a:pt x="214" y="145"/>
                  <a:pt x="214" y="146"/>
                </a:cubicBezTo>
                <a:cubicBezTo>
                  <a:pt x="214" y="145"/>
                  <a:pt x="214" y="145"/>
                  <a:pt x="214" y="145"/>
                </a:cubicBezTo>
                <a:cubicBezTo>
                  <a:pt x="214" y="145"/>
                  <a:pt x="214" y="145"/>
                  <a:pt x="214" y="145"/>
                </a:cubicBezTo>
                <a:close/>
                <a:moveTo>
                  <a:pt x="123" y="74"/>
                </a:moveTo>
                <a:cubicBezTo>
                  <a:pt x="124" y="74"/>
                  <a:pt x="124" y="73"/>
                  <a:pt x="123" y="73"/>
                </a:cubicBezTo>
                <a:cubicBezTo>
                  <a:pt x="123" y="73"/>
                  <a:pt x="123" y="74"/>
                  <a:pt x="123" y="74"/>
                </a:cubicBezTo>
                <a:close/>
                <a:moveTo>
                  <a:pt x="124" y="72"/>
                </a:moveTo>
                <a:cubicBezTo>
                  <a:pt x="124" y="72"/>
                  <a:pt x="124" y="72"/>
                  <a:pt x="124" y="72"/>
                </a:cubicBezTo>
                <a:cubicBezTo>
                  <a:pt x="124" y="72"/>
                  <a:pt x="123" y="72"/>
                  <a:pt x="124" y="72"/>
                </a:cubicBezTo>
                <a:close/>
                <a:moveTo>
                  <a:pt x="126" y="84"/>
                </a:moveTo>
                <a:cubicBezTo>
                  <a:pt x="126" y="84"/>
                  <a:pt x="126" y="84"/>
                  <a:pt x="126" y="84"/>
                </a:cubicBezTo>
                <a:cubicBezTo>
                  <a:pt x="126" y="84"/>
                  <a:pt x="126" y="84"/>
                  <a:pt x="126" y="84"/>
                </a:cubicBezTo>
                <a:close/>
                <a:moveTo>
                  <a:pt x="124" y="72"/>
                </a:moveTo>
                <a:cubicBezTo>
                  <a:pt x="124" y="71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0"/>
                </a:cubicBezTo>
                <a:cubicBezTo>
                  <a:pt x="124" y="71"/>
                  <a:pt x="123" y="72"/>
                  <a:pt x="124" y="72"/>
                </a:cubicBezTo>
                <a:close/>
                <a:moveTo>
                  <a:pt x="126" y="82"/>
                </a:moveTo>
                <a:cubicBezTo>
                  <a:pt x="126" y="83"/>
                  <a:pt x="126" y="83"/>
                  <a:pt x="127" y="83"/>
                </a:cubicBezTo>
                <a:cubicBezTo>
                  <a:pt x="127" y="83"/>
                  <a:pt x="127" y="82"/>
                  <a:pt x="126" y="82"/>
                </a:cubicBezTo>
                <a:close/>
                <a:moveTo>
                  <a:pt x="127" y="80"/>
                </a:moveTo>
                <a:cubicBezTo>
                  <a:pt x="127" y="79"/>
                  <a:pt x="127" y="79"/>
                  <a:pt x="127" y="79"/>
                </a:cubicBezTo>
                <a:cubicBezTo>
                  <a:pt x="127" y="79"/>
                  <a:pt x="127" y="79"/>
                  <a:pt x="128" y="79"/>
                </a:cubicBezTo>
                <a:cubicBezTo>
                  <a:pt x="127" y="78"/>
                  <a:pt x="127" y="79"/>
                  <a:pt x="127" y="79"/>
                </a:cubicBezTo>
                <a:cubicBezTo>
                  <a:pt x="127" y="79"/>
                  <a:pt x="127" y="78"/>
                  <a:pt x="127" y="78"/>
                </a:cubicBezTo>
                <a:cubicBezTo>
                  <a:pt x="127" y="78"/>
                  <a:pt x="127" y="78"/>
                  <a:pt x="126" y="79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79"/>
                  <a:pt x="126" y="79"/>
                  <a:pt x="127" y="79"/>
                </a:cubicBezTo>
                <a:cubicBezTo>
                  <a:pt x="127" y="79"/>
                  <a:pt x="127" y="80"/>
                  <a:pt x="127" y="80"/>
                </a:cubicBezTo>
                <a:close/>
                <a:moveTo>
                  <a:pt x="127" y="83"/>
                </a:moveTo>
                <a:cubicBezTo>
                  <a:pt x="127" y="83"/>
                  <a:pt x="127" y="83"/>
                  <a:pt x="127" y="83"/>
                </a:cubicBezTo>
                <a:cubicBezTo>
                  <a:pt x="127" y="83"/>
                  <a:pt x="127" y="83"/>
                  <a:pt x="127" y="82"/>
                </a:cubicBezTo>
                <a:cubicBezTo>
                  <a:pt x="127" y="82"/>
                  <a:pt x="127" y="82"/>
                  <a:pt x="127" y="82"/>
                </a:cubicBezTo>
                <a:cubicBezTo>
                  <a:pt x="127" y="82"/>
                  <a:pt x="127" y="82"/>
                  <a:pt x="127" y="82"/>
                </a:cubicBezTo>
                <a:cubicBezTo>
                  <a:pt x="128" y="82"/>
                  <a:pt x="129" y="84"/>
                  <a:pt x="127" y="84"/>
                </a:cubicBezTo>
                <a:cubicBezTo>
                  <a:pt x="127" y="84"/>
                  <a:pt x="127" y="84"/>
                  <a:pt x="127" y="83"/>
                </a:cubicBezTo>
                <a:cubicBezTo>
                  <a:pt x="127" y="84"/>
                  <a:pt x="128" y="84"/>
                  <a:pt x="127" y="85"/>
                </a:cubicBezTo>
                <a:cubicBezTo>
                  <a:pt x="127" y="84"/>
                  <a:pt x="127" y="84"/>
                  <a:pt x="127" y="83"/>
                </a:cubicBezTo>
                <a:cubicBezTo>
                  <a:pt x="127" y="83"/>
                  <a:pt x="127" y="83"/>
                  <a:pt x="127" y="83"/>
                </a:cubicBezTo>
                <a:close/>
                <a:moveTo>
                  <a:pt x="128" y="83"/>
                </a:moveTo>
                <a:cubicBezTo>
                  <a:pt x="128" y="83"/>
                  <a:pt x="128" y="83"/>
                  <a:pt x="128" y="83"/>
                </a:cubicBezTo>
                <a:cubicBezTo>
                  <a:pt x="128" y="83"/>
                  <a:pt x="127" y="83"/>
                  <a:pt x="128" y="83"/>
                </a:cubicBezTo>
                <a:close/>
                <a:moveTo>
                  <a:pt x="125" y="75"/>
                </a:moveTo>
                <a:cubicBezTo>
                  <a:pt x="125" y="75"/>
                  <a:pt x="125" y="75"/>
                  <a:pt x="125" y="74"/>
                </a:cubicBezTo>
                <a:cubicBezTo>
                  <a:pt x="125" y="74"/>
                  <a:pt x="124" y="73"/>
                  <a:pt x="124" y="73"/>
                </a:cubicBezTo>
                <a:cubicBezTo>
                  <a:pt x="124" y="73"/>
                  <a:pt x="124" y="73"/>
                  <a:pt x="124" y="74"/>
                </a:cubicBezTo>
                <a:cubicBezTo>
                  <a:pt x="124" y="74"/>
                  <a:pt x="125" y="74"/>
                  <a:pt x="125" y="74"/>
                </a:cubicBezTo>
                <a:cubicBezTo>
                  <a:pt x="125" y="75"/>
                  <a:pt x="125" y="75"/>
                  <a:pt x="125" y="75"/>
                </a:cubicBezTo>
                <a:close/>
                <a:moveTo>
                  <a:pt x="126" y="71"/>
                </a:moveTo>
                <a:cubicBezTo>
                  <a:pt x="126" y="71"/>
                  <a:pt x="126" y="71"/>
                  <a:pt x="126" y="71"/>
                </a:cubicBezTo>
                <a:cubicBezTo>
                  <a:pt x="126" y="71"/>
                  <a:pt x="126" y="71"/>
                  <a:pt x="126" y="71"/>
                </a:cubicBezTo>
                <a:close/>
                <a:moveTo>
                  <a:pt x="126" y="75"/>
                </a:moveTo>
                <a:cubicBezTo>
                  <a:pt x="127" y="75"/>
                  <a:pt x="127" y="75"/>
                  <a:pt x="127" y="76"/>
                </a:cubicBezTo>
                <a:cubicBezTo>
                  <a:pt x="127" y="76"/>
                  <a:pt x="127" y="76"/>
                  <a:pt x="127" y="76"/>
                </a:cubicBezTo>
                <a:cubicBezTo>
                  <a:pt x="127" y="76"/>
                  <a:pt x="127" y="76"/>
                  <a:pt x="127" y="76"/>
                </a:cubicBezTo>
                <a:cubicBezTo>
                  <a:pt x="127" y="76"/>
                  <a:pt x="127" y="76"/>
                  <a:pt x="127" y="76"/>
                </a:cubicBezTo>
                <a:cubicBezTo>
                  <a:pt x="127" y="76"/>
                  <a:pt x="127" y="76"/>
                  <a:pt x="127" y="76"/>
                </a:cubicBezTo>
                <a:cubicBezTo>
                  <a:pt x="127" y="76"/>
                  <a:pt x="127" y="77"/>
                  <a:pt x="128" y="77"/>
                </a:cubicBezTo>
                <a:cubicBezTo>
                  <a:pt x="128" y="77"/>
                  <a:pt x="127" y="77"/>
                  <a:pt x="128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8" y="77"/>
                  <a:pt x="128" y="76"/>
                  <a:pt x="128" y="76"/>
                </a:cubicBezTo>
                <a:cubicBezTo>
                  <a:pt x="128" y="76"/>
                  <a:pt x="128" y="77"/>
                  <a:pt x="128" y="77"/>
                </a:cubicBezTo>
                <a:cubicBezTo>
                  <a:pt x="128" y="77"/>
                  <a:pt x="129" y="77"/>
                  <a:pt x="129" y="77"/>
                </a:cubicBezTo>
                <a:cubicBezTo>
                  <a:pt x="129" y="76"/>
                  <a:pt x="129" y="76"/>
                  <a:pt x="129" y="76"/>
                </a:cubicBezTo>
                <a:cubicBezTo>
                  <a:pt x="129" y="76"/>
                  <a:pt x="129" y="76"/>
                  <a:pt x="129" y="76"/>
                </a:cubicBezTo>
                <a:cubicBezTo>
                  <a:pt x="128" y="76"/>
                  <a:pt x="128" y="76"/>
                  <a:pt x="128" y="76"/>
                </a:cubicBezTo>
                <a:cubicBezTo>
                  <a:pt x="128" y="76"/>
                  <a:pt x="128" y="76"/>
                  <a:pt x="128" y="76"/>
                </a:cubicBezTo>
                <a:cubicBezTo>
                  <a:pt x="128" y="75"/>
                  <a:pt x="127" y="76"/>
                  <a:pt x="127" y="75"/>
                </a:cubicBezTo>
                <a:cubicBezTo>
                  <a:pt x="127" y="75"/>
                  <a:pt x="127" y="75"/>
                  <a:pt x="127" y="75"/>
                </a:cubicBezTo>
                <a:cubicBezTo>
                  <a:pt x="127" y="75"/>
                  <a:pt x="127" y="75"/>
                  <a:pt x="127" y="74"/>
                </a:cubicBezTo>
                <a:cubicBezTo>
                  <a:pt x="127" y="75"/>
                  <a:pt x="127" y="74"/>
                  <a:pt x="127" y="74"/>
                </a:cubicBezTo>
                <a:cubicBezTo>
                  <a:pt x="128" y="74"/>
                  <a:pt x="128" y="75"/>
                  <a:pt x="129" y="75"/>
                </a:cubicBezTo>
                <a:cubicBezTo>
                  <a:pt x="128" y="75"/>
                  <a:pt x="128" y="75"/>
                  <a:pt x="128" y="75"/>
                </a:cubicBezTo>
                <a:cubicBezTo>
                  <a:pt x="128" y="76"/>
                  <a:pt x="128" y="76"/>
                  <a:pt x="129" y="76"/>
                </a:cubicBezTo>
                <a:cubicBezTo>
                  <a:pt x="129" y="76"/>
                  <a:pt x="129" y="76"/>
                  <a:pt x="129" y="76"/>
                </a:cubicBezTo>
                <a:cubicBezTo>
                  <a:pt x="129" y="76"/>
                  <a:pt x="129" y="76"/>
                  <a:pt x="129" y="77"/>
                </a:cubicBezTo>
                <a:cubicBezTo>
                  <a:pt x="130" y="77"/>
                  <a:pt x="129" y="76"/>
                  <a:pt x="130" y="76"/>
                </a:cubicBezTo>
                <a:cubicBezTo>
                  <a:pt x="130" y="78"/>
                  <a:pt x="131" y="78"/>
                  <a:pt x="131" y="79"/>
                </a:cubicBezTo>
                <a:cubicBezTo>
                  <a:pt x="132" y="78"/>
                  <a:pt x="131" y="78"/>
                  <a:pt x="131" y="77"/>
                </a:cubicBezTo>
                <a:cubicBezTo>
                  <a:pt x="130" y="77"/>
                  <a:pt x="130" y="76"/>
                  <a:pt x="129" y="75"/>
                </a:cubicBezTo>
                <a:cubicBezTo>
                  <a:pt x="129" y="75"/>
                  <a:pt x="129" y="75"/>
                  <a:pt x="129" y="75"/>
                </a:cubicBezTo>
                <a:cubicBezTo>
                  <a:pt x="128" y="74"/>
                  <a:pt x="127" y="73"/>
                  <a:pt x="127" y="72"/>
                </a:cubicBezTo>
                <a:cubicBezTo>
                  <a:pt x="127" y="72"/>
                  <a:pt x="127" y="72"/>
                  <a:pt x="127" y="72"/>
                </a:cubicBezTo>
                <a:cubicBezTo>
                  <a:pt x="126" y="72"/>
                  <a:pt x="127" y="72"/>
                  <a:pt x="126" y="71"/>
                </a:cubicBezTo>
                <a:cubicBezTo>
                  <a:pt x="126" y="72"/>
                  <a:pt x="126" y="71"/>
                  <a:pt x="125" y="71"/>
                </a:cubicBezTo>
                <a:cubicBezTo>
                  <a:pt x="125" y="71"/>
                  <a:pt x="126" y="71"/>
                  <a:pt x="126" y="72"/>
                </a:cubicBezTo>
                <a:cubicBezTo>
                  <a:pt x="126" y="72"/>
                  <a:pt x="127" y="73"/>
                  <a:pt x="127" y="74"/>
                </a:cubicBezTo>
                <a:cubicBezTo>
                  <a:pt x="127" y="74"/>
                  <a:pt x="127" y="74"/>
                  <a:pt x="127" y="74"/>
                </a:cubicBezTo>
                <a:cubicBezTo>
                  <a:pt x="127" y="74"/>
                  <a:pt x="127" y="74"/>
                  <a:pt x="127" y="74"/>
                </a:cubicBezTo>
                <a:cubicBezTo>
                  <a:pt x="127" y="74"/>
                  <a:pt x="127" y="74"/>
                  <a:pt x="127" y="74"/>
                </a:cubicBezTo>
                <a:cubicBezTo>
                  <a:pt x="126" y="74"/>
                  <a:pt x="127" y="74"/>
                  <a:pt x="126" y="74"/>
                </a:cubicBezTo>
                <a:cubicBezTo>
                  <a:pt x="126" y="74"/>
                  <a:pt x="126" y="74"/>
                  <a:pt x="126" y="74"/>
                </a:cubicBezTo>
                <a:cubicBezTo>
                  <a:pt x="126" y="74"/>
                  <a:pt x="126" y="75"/>
                  <a:pt x="126" y="75"/>
                </a:cubicBezTo>
                <a:cubicBezTo>
                  <a:pt x="126" y="75"/>
                  <a:pt x="126" y="75"/>
                  <a:pt x="126" y="75"/>
                </a:cubicBezTo>
                <a:close/>
                <a:moveTo>
                  <a:pt x="132" y="85"/>
                </a:moveTo>
                <a:cubicBezTo>
                  <a:pt x="132" y="85"/>
                  <a:pt x="132" y="85"/>
                  <a:pt x="132" y="85"/>
                </a:cubicBezTo>
                <a:cubicBezTo>
                  <a:pt x="132" y="85"/>
                  <a:pt x="132" y="85"/>
                  <a:pt x="132" y="85"/>
                </a:cubicBezTo>
                <a:close/>
                <a:moveTo>
                  <a:pt x="125" y="72"/>
                </a:moveTo>
                <a:cubicBezTo>
                  <a:pt x="125" y="72"/>
                  <a:pt x="125" y="72"/>
                  <a:pt x="125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2"/>
                  <a:pt x="125" y="72"/>
                  <a:pt x="126" y="73"/>
                </a:cubicBezTo>
                <a:cubicBezTo>
                  <a:pt x="126" y="72"/>
                  <a:pt x="125" y="72"/>
                  <a:pt x="125" y="72"/>
                </a:cubicBezTo>
                <a:close/>
                <a:moveTo>
                  <a:pt x="124" y="72"/>
                </a:moveTo>
                <a:cubicBezTo>
                  <a:pt x="124" y="72"/>
                  <a:pt x="124" y="72"/>
                  <a:pt x="124" y="73"/>
                </a:cubicBezTo>
                <a:cubicBezTo>
                  <a:pt x="125" y="73"/>
                  <a:pt x="125" y="73"/>
                  <a:pt x="125" y="73"/>
                </a:cubicBezTo>
                <a:cubicBezTo>
                  <a:pt x="125" y="73"/>
                  <a:pt x="125" y="73"/>
                  <a:pt x="125" y="72"/>
                </a:cubicBezTo>
                <a:cubicBezTo>
                  <a:pt x="125" y="72"/>
                  <a:pt x="125" y="72"/>
                  <a:pt x="125" y="72"/>
                </a:cubicBezTo>
                <a:cubicBezTo>
                  <a:pt x="125" y="72"/>
                  <a:pt x="125" y="72"/>
                  <a:pt x="124" y="72"/>
                </a:cubicBezTo>
                <a:close/>
                <a:moveTo>
                  <a:pt x="126" y="76"/>
                </a:moveTo>
                <a:cubicBezTo>
                  <a:pt x="125" y="76"/>
                  <a:pt x="125" y="75"/>
                  <a:pt x="125" y="75"/>
                </a:cubicBezTo>
                <a:cubicBezTo>
                  <a:pt x="125" y="76"/>
                  <a:pt x="126" y="76"/>
                  <a:pt x="126" y="76"/>
                </a:cubicBezTo>
                <a:close/>
                <a:moveTo>
                  <a:pt x="124" y="74"/>
                </a:moveTo>
                <a:cubicBezTo>
                  <a:pt x="124" y="74"/>
                  <a:pt x="124" y="74"/>
                  <a:pt x="124" y="74"/>
                </a:cubicBezTo>
                <a:cubicBezTo>
                  <a:pt x="124" y="74"/>
                  <a:pt x="124" y="74"/>
                  <a:pt x="124" y="74"/>
                </a:cubicBezTo>
                <a:close/>
                <a:moveTo>
                  <a:pt x="122" y="77"/>
                </a:moveTo>
                <a:cubicBezTo>
                  <a:pt x="122" y="77"/>
                  <a:pt x="121" y="77"/>
                  <a:pt x="121" y="76"/>
                </a:cubicBezTo>
                <a:cubicBezTo>
                  <a:pt x="121" y="77"/>
                  <a:pt x="121" y="77"/>
                  <a:pt x="122" y="77"/>
                </a:cubicBezTo>
                <a:close/>
                <a:moveTo>
                  <a:pt x="120" y="77"/>
                </a:moveTo>
                <a:cubicBezTo>
                  <a:pt x="120" y="77"/>
                  <a:pt x="120" y="77"/>
                  <a:pt x="120" y="76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20" y="77"/>
                  <a:pt x="120" y="77"/>
                  <a:pt x="120" y="77"/>
                </a:cubicBezTo>
                <a:close/>
                <a:moveTo>
                  <a:pt x="126" y="82"/>
                </a:moveTo>
                <a:cubicBezTo>
                  <a:pt x="126" y="82"/>
                  <a:pt x="126" y="83"/>
                  <a:pt x="126" y="83"/>
                </a:cubicBezTo>
                <a:cubicBezTo>
                  <a:pt x="126" y="83"/>
                  <a:pt x="126" y="82"/>
                  <a:pt x="126" y="82"/>
                </a:cubicBezTo>
                <a:close/>
                <a:moveTo>
                  <a:pt x="132" y="83"/>
                </a:moveTo>
                <a:cubicBezTo>
                  <a:pt x="132" y="83"/>
                  <a:pt x="132" y="82"/>
                  <a:pt x="132" y="82"/>
                </a:cubicBezTo>
                <a:cubicBezTo>
                  <a:pt x="132" y="83"/>
                  <a:pt x="132" y="83"/>
                  <a:pt x="133" y="83"/>
                </a:cubicBezTo>
                <a:cubicBezTo>
                  <a:pt x="133" y="84"/>
                  <a:pt x="133" y="84"/>
                  <a:pt x="133" y="84"/>
                </a:cubicBezTo>
                <a:cubicBezTo>
                  <a:pt x="133" y="84"/>
                  <a:pt x="133" y="84"/>
                  <a:pt x="133" y="84"/>
                </a:cubicBezTo>
                <a:cubicBezTo>
                  <a:pt x="133" y="84"/>
                  <a:pt x="134" y="85"/>
                  <a:pt x="134" y="85"/>
                </a:cubicBezTo>
                <a:cubicBezTo>
                  <a:pt x="134" y="85"/>
                  <a:pt x="133" y="85"/>
                  <a:pt x="133" y="85"/>
                </a:cubicBezTo>
                <a:cubicBezTo>
                  <a:pt x="133" y="86"/>
                  <a:pt x="134" y="85"/>
                  <a:pt x="134" y="86"/>
                </a:cubicBezTo>
                <a:cubicBezTo>
                  <a:pt x="134" y="86"/>
                  <a:pt x="135" y="87"/>
                  <a:pt x="135" y="88"/>
                </a:cubicBezTo>
                <a:cubicBezTo>
                  <a:pt x="135" y="88"/>
                  <a:pt x="136" y="89"/>
                  <a:pt x="136" y="89"/>
                </a:cubicBezTo>
                <a:cubicBezTo>
                  <a:pt x="136" y="88"/>
                  <a:pt x="134" y="87"/>
                  <a:pt x="134" y="86"/>
                </a:cubicBezTo>
                <a:cubicBezTo>
                  <a:pt x="135" y="86"/>
                  <a:pt x="134" y="86"/>
                  <a:pt x="135" y="86"/>
                </a:cubicBezTo>
                <a:cubicBezTo>
                  <a:pt x="135" y="87"/>
                  <a:pt x="135" y="87"/>
                  <a:pt x="135" y="87"/>
                </a:cubicBezTo>
                <a:cubicBezTo>
                  <a:pt x="136" y="87"/>
                  <a:pt x="135" y="86"/>
                  <a:pt x="135" y="86"/>
                </a:cubicBezTo>
                <a:cubicBezTo>
                  <a:pt x="135" y="86"/>
                  <a:pt x="135" y="86"/>
                  <a:pt x="135" y="85"/>
                </a:cubicBezTo>
                <a:cubicBezTo>
                  <a:pt x="135" y="85"/>
                  <a:pt x="135" y="86"/>
                  <a:pt x="135" y="86"/>
                </a:cubicBezTo>
                <a:cubicBezTo>
                  <a:pt x="136" y="86"/>
                  <a:pt x="136" y="86"/>
                  <a:pt x="136" y="86"/>
                </a:cubicBezTo>
                <a:cubicBezTo>
                  <a:pt x="135" y="85"/>
                  <a:pt x="134" y="84"/>
                  <a:pt x="134" y="83"/>
                </a:cubicBezTo>
                <a:cubicBezTo>
                  <a:pt x="135" y="84"/>
                  <a:pt x="136" y="85"/>
                  <a:pt x="137" y="87"/>
                </a:cubicBezTo>
                <a:cubicBezTo>
                  <a:pt x="137" y="87"/>
                  <a:pt x="137" y="87"/>
                  <a:pt x="137" y="88"/>
                </a:cubicBezTo>
                <a:cubicBezTo>
                  <a:pt x="138" y="89"/>
                  <a:pt x="139" y="91"/>
                  <a:pt x="140" y="92"/>
                </a:cubicBezTo>
                <a:cubicBezTo>
                  <a:pt x="140" y="92"/>
                  <a:pt x="140" y="92"/>
                  <a:pt x="140" y="92"/>
                </a:cubicBezTo>
                <a:cubicBezTo>
                  <a:pt x="140" y="92"/>
                  <a:pt x="139" y="92"/>
                  <a:pt x="139" y="92"/>
                </a:cubicBezTo>
                <a:cubicBezTo>
                  <a:pt x="140" y="93"/>
                  <a:pt x="140" y="93"/>
                  <a:pt x="140" y="94"/>
                </a:cubicBezTo>
                <a:cubicBezTo>
                  <a:pt x="139" y="93"/>
                  <a:pt x="139" y="93"/>
                  <a:pt x="139" y="92"/>
                </a:cubicBezTo>
                <a:cubicBezTo>
                  <a:pt x="139" y="92"/>
                  <a:pt x="139" y="92"/>
                  <a:pt x="139" y="92"/>
                </a:cubicBezTo>
                <a:cubicBezTo>
                  <a:pt x="139" y="91"/>
                  <a:pt x="139" y="92"/>
                  <a:pt x="139" y="92"/>
                </a:cubicBezTo>
                <a:cubicBezTo>
                  <a:pt x="138" y="90"/>
                  <a:pt x="137" y="89"/>
                  <a:pt x="137" y="88"/>
                </a:cubicBezTo>
                <a:cubicBezTo>
                  <a:pt x="136" y="88"/>
                  <a:pt x="136" y="88"/>
                  <a:pt x="136" y="89"/>
                </a:cubicBezTo>
                <a:cubicBezTo>
                  <a:pt x="136" y="89"/>
                  <a:pt x="136" y="89"/>
                  <a:pt x="137" y="89"/>
                </a:cubicBezTo>
                <a:cubicBezTo>
                  <a:pt x="137" y="89"/>
                  <a:pt x="137" y="89"/>
                  <a:pt x="137" y="89"/>
                </a:cubicBezTo>
                <a:cubicBezTo>
                  <a:pt x="137" y="89"/>
                  <a:pt x="136" y="89"/>
                  <a:pt x="136" y="90"/>
                </a:cubicBezTo>
                <a:cubicBezTo>
                  <a:pt x="136" y="89"/>
                  <a:pt x="135" y="89"/>
                  <a:pt x="135" y="89"/>
                </a:cubicBezTo>
                <a:cubicBezTo>
                  <a:pt x="135" y="89"/>
                  <a:pt x="135" y="89"/>
                  <a:pt x="135" y="89"/>
                </a:cubicBezTo>
                <a:cubicBezTo>
                  <a:pt x="135" y="88"/>
                  <a:pt x="134" y="88"/>
                  <a:pt x="134" y="87"/>
                </a:cubicBezTo>
                <a:cubicBezTo>
                  <a:pt x="134" y="87"/>
                  <a:pt x="134" y="87"/>
                  <a:pt x="133" y="87"/>
                </a:cubicBezTo>
                <a:cubicBezTo>
                  <a:pt x="133" y="87"/>
                  <a:pt x="134" y="87"/>
                  <a:pt x="134" y="87"/>
                </a:cubicBezTo>
                <a:cubicBezTo>
                  <a:pt x="133" y="88"/>
                  <a:pt x="134" y="88"/>
                  <a:pt x="134" y="88"/>
                </a:cubicBezTo>
                <a:cubicBezTo>
                  <a:pt x="134" y="88"/>
                  <a:pt x="134" y="88"/>
                  <a:pt x="134" y="88"/>
                </a:cubicBezTo>
                <a:cubicBezTo>
                  <a:pt x="135" y="89"/>
                  <a:pt x="135" y="89"/>
                  <a:pt x="136" y="90"/>
                </a:cubicBezTo>
                <a:cubicBezTo>
                  <a:pt x="136" y="90"/>
                  <a:pt x="135" y="90"/>
                  <a:pt x="135" y="90"/>
                </a:cubicBezTo>
                <a:cubicBezTo>
                  <a:pt x="135" y="90"/>
                  <a:pt x="135" y="90"/>
                  <a:pt x="135" y="90"/>
                </a:cubicBezTo>
                <a:cubicBezTo>
                  <a:pt x="135" y="90"/>
                  <a:pt x="135" y="90"/>
                  <a:pt x="135" y="90"/>
                </a:cubicBezTo>
                <a:cubicBezTo>
                  <a:pt x="135" y="90"/>
                  <a:pt x="135" y="90"/>
                  <a:pt x="135" y="90"/>
                </a:cubicBezTo>
                <a:cubicBezTo>
                  <a:pt x="135" y="90"/>
                  <a:pt x="135" y="90"/>
                  <a:pt x="135" y="91"/>
                </a:cubicBezTo>
                <a:cubicBezTo>
                  <a:pt x="134" y="90"/>
                  <a:pt x="134" y="89"/>
                  <a:pt x="133" y="87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33" y="87"/>
                  <a:pt x="132" y="87"/>
                  <a:pt x="133" y="86"/>
                </a:cubicBezTo>
                <a:cubicBezTo>
                  <a:pt x="133" y="86"/>
                  <a:pt x="133" y="87"/>
                  <a:pt x="133" y="87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33" y="87"/>
                  <a:pt x="133" y="86"/>
                  <a:pt x="134" y="87"/>
                </a:cubicBezTo>
                <a:cubicBezTo>
                  <a:pt x="134" y="86"/>
                  <a:pt x="133" y="86"/>
                  <a:pt x="133" y="85"/>
                </a:cubicBezTo>
                <a:cubicBezTo>
                  <a:pt x="133" y="85"/>
                  <a:pt x="133" y="85"/>
                  <a:pt x="133" y="85"/>
                </a:cubicBezTo>
                <a:cubicBezTo>
                  <a:pt x="133" y="85"/>
                  <a:pt x="132" y="85"/>
                  <a:pt x="133" y="85"/>
                </a:cubicBezTo>
                <a:cubicBezTo>
                  <a:pt x="132" y="85"/>
                  <a:pt x="132" y="85"/>
                  <a:pt x="132" y="86"/>
                </a:cubicBezTo>
                <a:cubicBezTo>
                  <a:pt x="132" y="86"/>
                  <a:pt x="132" y="85"/>
                  <a:pt x="132" y="85"/>
                </a:cubicBezTo>
                <a:cubicBezTo>
                  <a:pt x="132" y="85"/>
                  <a:pt x="132" y="84"/>
                  <a:pt x="132" y="84"/>
                </a:cubicBezTo>
                <a:cubicBezTo>
                  <a:pt x="132" y="84"/>
                  <a:pt x="132" y="83"/>
                  <a:pt x="132" y="83"/>
                </a:cubicBezTo>
                <a:cubicBezTo>
                  <a:pt x="132" y="83"/>
                  <a:pt x="132" y="84"/>
                  <a:pt x="131" y="83"/>
                </a:cubicBezTo>
                <a:cubicBezTo>
                  <a:pt x="131" y="84"/>
                  <a:pt x="132" y="84"/>
                  <a:pt x="131" y="84"/>
                </a:cubicBezTo>
                <a:cubicBezTo>
                  <a:pt x="131" y="84"/>
                  <a:pt x="131" y="84"/>
                  <a:pt x="131" y="84"/>
                </a:cubicBezTo>
                <a:cubicBezTo>
                  <a:pt x="131" y="83"/>
                  <a:pt x="130" y="83"/>
                  <a:pt x="130" y="82"/>
                </a:cubicBezTo>
                <a:cubicBezTo>
                  <a:pt x="131" y="83"/>
                  <a:pt x="131" y="82"/>
                  <a:pt x="131" y="82"/>
                </a:cubicBezTo>
                <a:cubicBezTo>
                  <a:pt x="131" y="81"/>
                  <a:pt x="130" y="81"/>
                  <a:pt x="130" y="81"/>
                </a:cubicBezTo>
                <a:cubicBezTo>
                  <a:pt x="130" y="81"/>
                  <a:pt x="130" y="81"/>
                  <a:pt x="130" y="82"/>
                </a:cubicBezTo>
                <a:cubicBezTo>
                  <a:pt x="130" y="82"/>
                  <a:pt x="130" y="82"/>
                  <a:pt x="130" y="82"/>
                </a:cubicBezTo>
                <a:cubicBezTo>
                  <a:pt x="130" y="82"/>
                  <a:pt x="130" y="81"/>
                  <a:pt x="130" y="81"/>
                </a:cubicBezTo>
                <a:cubicBezTo>
                  <a:pt x="130" y="81"/>
                  <a:pt x="130" y="81"/>
                  <a:pt x="130" y="81"/>
                </a:cubicBezTo>
                <a:cubicBezTo>
                  <a:pt x="130" y="81"/>
                  <a:pt x="130" y="81"/>
                  <a:pt x="130" y="81"/>
                </a:cubicBezTo>
                <a:cubicBezTo>
                  <a:pt x="129" y="81"/>
                  <a:pt x="129" y="80"/>
                  <a:pt x="129" y="79"/>
                </a:cubicBezTo>
                <a:cubicBezTo>
                  <a:pt x="128" y="79"/>
                  <a:pt x="128" y="80"/>
                  <a:pt x="128" y="80"/>
                </a:cubicBezTo>
                <a:cubicBezTo>
                  <a:pt x="128" y="79"/>
                  <a:pt x="128" y="79"/>
                  <a:pt x="128" y="79"/>
                </a:cubicBezTo>
                <a:cubicBezTo>
                  <a:pt x="128" y="79"/>
                  <a:pt x="128" y="79"/>
                  <a:pt x="128" y="79"/>
                </a:cubicBezTo>
                <a:cubicBezTo>
                  <a:pt x="128" y="78"/>
                  <a:pt x="128" y="78"/>
                  <a:pt x="128" y="78"/>
                </a:cubicBezTo>
                <a:cubicBezTo>
                  <a:pt x="128" y="78"/>
                  <a:pt x="128" y="78"/>
                  <a:pt x="128" y="78"/>
                </a:cubicBezTo>
                <a:cubicBezTo>
                  <a:pt x="128" y="78"/>
                  <a:pt x="128" y="78"/>
                  <a:pt x="128" y="78"/>
                </a:cubicBezTo>
                <a:cubicBezTo>
                  <a:pt x="128" y="77"/>
                  <a:pt x="128" y="77"/>
                  <a:pt x="129" y="77"/>
                </a:cubicBezTo>
                <a:cubicBezTo>
                  <a:pt x="129" y="78"/>
                  <a:pt x="129" y="78"/>
                  <a:pt x="129" y="78"/>
                </a:cubicBezTo>
                <a:cubicBezTo>
                  <a:pt x="129" y="78"/>
                  <a:pt x="130" y="79"/>
                  <a:pt x="130" y="80"/>
                </a:cubicBezTo>
                <a:cubicBezTo>
                  <a:pt x="131" y="80"/>
                  <a:pt x="130" y="80"/>
                  <a:pt x="130" y="80"/>
                </a:cubicBezTo>
                <a:cubicBezTo>
                  <a:pt x="131" y="80"/>
                  <a:pt x="130" y="80"/>
                  <a:pt x="131" y="80"/>
                </a:cubicBezTo>
                <a:cubicBezTo>
                  <a:pt x="131" y="80"/>
                  <a:pt x="131" y="81"/>
                  <a:pt x="131" y="81"/>
                </a:cubicBezTo>
                <a:cubicBezTo>
                  <a:pt x="131" y="81"/>
                  <a:pt x="131" y="81"/>
                  <a:pt x="131" y="81"/>
                </a:cubicBezTo>
                <a:cubicBezTo>
                  <a:pt x="132" y="81"/>
                  <a:pt x="131" y="81"/>
                  <a:pt x="131" y="82"/>
                </a:cubicBezTo>
                <a:cubicBezTo>
                  <a:pt x="131" y="82"/>
                  <a:pt x="132" y="82"/>
                  <a:pt x="132" y="82"/>
                </a:cubicBezTo>
                <a:cubicBezTo>
                  <a:pt x="132" y="82"/>
                  <a:pt x="132" y="82"/>
                  <a:pt x="132" y="83"/>
                </a:cubicBezTo>
                <a:close/>
                <a:moveTo>
                  <a:pt x="129" y="80"/>
                </a:moveTo>
                <a:cubicBezTo>
                  <a:pt x="129" y="79"/>
                  <a:pt x="129" y="79"/>
                  <a:pt x="129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9" y="78"/>
                  <a:pt x="129" y="78"/>
                  <a:pt x="128" y="78"/>
                </a:cubicBezTo>
                <a:cubicBezTo>
                  <a:pt x="128" y="78"/>
                  <a:pt x="128" y="78"/>
                  <a:pt x="128" y="78"/>
                </a:cubicBezTo>
                <a:cubicBezTo>
                  <a:pt x="128" y="78"/>
                  <a:pt x="129" y="79"/>
                  <a:pt x="128" y="79"/>
                </a:cubicBezTo>
                <a:cubicBezTo>
                  <a:pt x="129" y="79"/>
                  <a:pt x="129" y="79"/>
                  <a:pt x="129" y="80"/>
                </a:cubicBezTo>
                <a:close/>
                <a:moveTo>
                  <a:pt x="130" y="80"/>
                </a:moveTo>
                <a:cubicBezTo>
                  <a:pt x="130" y="80"/>
                  <a:pt x="130" y="80"/>
                  <a:pt x="129" y="80"/>
                </a:cubicBezTo>
                <a:cubicBezTo>
                  <a:pt x="129" y="80"/>
                  <a:pt x="130" y="80"/>
                  <a:pt x="130" y="80"/>
                </a:cubicBezTo>
                <a:close/>
                <a:moveTo>
                  <a:pt x="131" y="82"/>
                </a:moveTo>
                <a:cubicBezTo>
                  <a:pt x="131" y="82"/>
                  <a:pt x="131" y="82"/>
                  <a:pt x="131" y="82"/>
                </a:cubicBezTo>
                <a:cubicBezTo>
                  <a:pt x="131" y="83"/>
                  <a:pt x="131" y="83"/>
                  <a:pt x="131" y="83"/>
                </a:cubicBezTo>
                <a:cubicBezTo>
                  <a:pt x="131" y="83"/>
                  <a:pt x="131" y="82"/>
                  <a:pt x="131" y="82"/>
                </a:cubicBezTo>
                <a:close/>
                <a:moveTo>
                  <a:pt x="131" y="82"/>
                </a:moveTo>
                <a:cubicBezTo>
                  <a:pt x="131" y="82"/>
                  <a:pt x="131" y="83"/>
                  <a:pt x="131" y="83"/>
                </a:cubicBezTo>
                <a:cubicBezTo>
                  <a:pt x="132" y="83"/>
                  <a:pt x="132" y="82"/>
                  <a:pt x="131" y="82"/>
                </a:cubicBezTo>
                <a:close/>
                <a:moveTo>
                  <a:pt x="135" y="90"/>
                </a:moveTo>
                <a:cubicBezTo>
                  <a:pt x="135" y="89"/>
                  <a:pt x="135" y="89"/>
                  <a:pt x="135" y="89"/>
                </a:cubicBezTo>
                <a:cubicBezTo>
                  <a:pt x="134" y="89"/>
                  <a:pt x="134" y="89"/>
                  <a:pt x="135" y="90"/>
                </a:cubicBezTo>
                <a:close/>
                <a:moveTo>
                  <a:pt x="134" y="89"/>
                </a:moveTo>
                <a:cubicBezTo>
                  <a:pt x="134" y="89"/>
                  <a:pt x="134" y="88"/>
                  <a:pt x="134" y="88"/>
                </a:cubicBezTo>
                <a:cubicBezTo>
                  <a:pt x="134" y="88"/>
                  <a:pt x="134" y="89"/>
                  <a:pt x="134" y="89"/>
                </a:cubicBezTo>
                <a:close/>
                <a:moveTo>
                  <a:pt x="138" y="90"/>
                </a:moveTo>
                <a:cubicBezTo>
                  <a:pt x="139" y="91"/>
                  <a:pt x="139" y="90"/>
                  <a:pt x="138" y="90"/>
                </a:cubicBezTo>
                <a:cubicBezTo>
                  <a:pt x="138" y="90"/>
                  <a:pt x="138" y="90"/>
                  <a:pt x="138" y="90"/>
                </a:cubicBezTo>
                <a:close/>
                <a:moveTo>
                  <a:pt x="136" y="86"/>
                </a:moveTo>
                <a:cubicBezTo>
                  <a:pt x="136" y="87"/>
                  <a:pt x="136" y="87"/>
                  <a:pt x="136" y="87"/>
                </a:cubicBezTo>
                <a:cubicBezTo>
                  <a:pt x="136" y="87"/>
                  <a:pt x="136" y="86"/>
                  <a:pt x="136" y="86"/>
                </a:cubicBezTo>
                <a:close/>
                <a:moveTo>
                  <a:pt x="136" y="88"/>
                </a:moveTo>
                <a:cubicBezTo>
                  <a:pt x="136" y="88"/>
                  <a:pt x="136" y="88"/>
                  <a:pt x="136" y="88"/>
                </a:cubicBezTo>
                <a:cubicBezTo>
                  <a:pt x="136" y="87"/>
                  <a:pt x="136" y="87"/>
                  <a:pt x="136" y="87"/>
                </a:cubicBezTo>
                <a:cubicBezTo>
                  <a:pt x="136" y="87"/>
                  <a:pt x="136" y="87"/>
                  <a:pt x="136" y="87"/>
                </a:cubicBezTo>
                <a:cubicBezTo>
                  <a:pt x="136" y="87"/>
                  <a:pt x="136" y="87"/>
                  <a:pt x="136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36" y="88"/>
                  <a:pt x="136" y="88"/>
                  <a:pt x="136" y="88"/>
                </a:cubicBezTo>
                <a:close/>
                <a:moveTo>
                  <a:pt x="133" y="85"/>
                </a:moveTo>
                <a:cubicBezTo>
                  <a:pt x="133" y="85"/>
                  <a:pt x="133" y="85"/>
                  <a:pt x="133" y="85"/>
                </a:cubicBezTo>
                <a:cubicBezTo>
                  <a:pt x="133" y="85"/>
                  <a:pt x="133" y="84"/>
                  <a:pt x="133" y="84"/>
                </a:cubicBezTo>
                <a:cubicBezTo>
                  <a:pt x="133" y="85"/>
                  <a:pt x="133" y="85"/>
                  <a:pt x="133" y="85"/>
                </a:cubicBezTo>
                <a:close/>
                <a:moveTo>
                  <a:pt x="125" y="81"/>
                </a:moveTo>
                <a:cubicBezTo>
                  <a:pt x="125" y="81"/>
                  <a:pt x="125" y="81"/>
                  <a:pt x="125" y="82"/>
                </a:cubicBezTo>
                <a:cubicBezTo>
                  <a:pt x="125" y="81"/>
                  <a:pt x="125" y="81"/>
                  <a:pt x="125" y="81"/>
                </a:cubicBezTo>
                <a:close/>
                <a:moveTo>
                  <a:pt x="126" y="84"/>
                </a:moveTo>
                <a:cubicBezTo>
                  <a:pt x="126" y="85"/>
                  <a:pt x="126" y="85"/>
                  <a:pt x="126" y="85"/>
                </a:cubicBezTo>
                <a:cubicBezTo>
                  <a:pt x="126" y="85"/>
                  <a:pt x="126" y="84"/>
                  <a:pt x="126" y="84"/>
                </a:cubicBezTo>
                <a:close/>
                <a:moveTo>
                  <a:pt x="124" y="80"/>
                </a:moveTo>
                <a:cubicBezTo>
                  <a:pt x="124" y="81"/>
                  <a:pt x="124" y="81"/>
                  <a:pt x="124" y="81"/>
                </a:cubicBezTo>
                <a:cubicBezTo>
                  <a:pt x="125" y="81"/>
                  <a:pt x="125" y="80"/>
                  <a:pt x="124" y="80"/>
                </a:cubicBezTo>
                <a:close/>
                <a:moveTo>
                  <a:pt x="123" y="79"/>
                </a:moveTo>
                <a:cubicBezTo>
                  <a:pt x="123" y="79"/>
                  <a:pt x="123" y="78"/>
                  <a:pt x="123" y="78"/>
                </a:cubicBezTo>
                <a:cubicBezTo>
                  <a:pt x="123" y="78"/>
                  <a:pt x="123" y="79"/>
                  <a:pt x="123" y="79"/>
                </a:cubicBezTo>
                <a:close/>
                <a:moveTo>
                  <a:pt x="125" y="81"/>
                </a:moveTo>
                <a:cubicBezTo>
                  <a:pt x="125" y="81"/>
                  <a:pt x="125" y="82"/>
                  <a:pt x="125" y="82"/>
                </a:cubicBezTo>
                <a:cubicBezTo>
                  <a:pt x="125" y="81"/>
                  <a:pt x="125" y="81"/>
                  <a:pt x="125" y="81"/>
                </a:cubicBezTo>
                <a:close/>
                <a:moveTo>
                  <a:pt x="123" y="80"/>
                </a:moveTo>
                <a:cubicBezTo>
                  <a:pt x="123" y="80"/>
                  <a:pt x="123" y="80"/>
                  <a:pt x="123" y="80"/>
                </a:cubicBezTo>
                <a:cubicBezTo>
                  <a:pt x="123" y="80"/>
                  <a:pt x="123" y="80"/>
                  <a:pt x="123" y="80"/>
                </a:cubicBezTo>
                <a:cubicBezTo>
                  <a:pt x="123" y="80"/>
                  <a:pt x="123" y="79"/>
                  <a:pt x="123" y="80"/>
                </a:cubicBezTo>
                <a:close/>
                <a:moveTo>
                  <a:pt x="142" y="94"/>
                </a:moveTo>
                <a:cubicBezTo>
                  <a:pt x="142" y="94"/>
                  <a:pt x="142" y="94"/>
                  <a:pt x="142" y="94"/>
                </a:cubicBezTo>
                <a:cubicBezTo>
                  <a:pt x="142" y="95"/>
                  <a:pt x="142" y="95"/>
                  <a:pt x="142" y="95"/>
                </a:cubicBezTo>
                <a:cubicBezTo>
                  <a:pt x="142" y="95"/>
                  <a:pt x="142" y="95"/>
                  <a:pt x="142" y="94"/>
                </a:cubicBezTo>
                <a:close/>
                <a:moveTo>
                  <a:pt x="151" y="118"/>
                </a:moveTo>
                <a:cubicBezTo>
                  <a:pt x="152" y="118"/>
                  <a:pt x="151" y="119"/>
                  <a:pt x="152" y="119"/>
                </a:cubicBezTo>
                <a:cubicBezTo>
                  <a:pt x="152" y="119"/>
                  <a:pt x="152" y="118"/>
                  <a:pt x="152" y="118"/>
                </a:cubicBezTo>
                <a:cubicBezTo>
                  <a:pt x="152" y="118"/>
                  <a:pt x="152" y="119"/>
                  <a:pt x="152" y="119"/>
                </a:cubicBezTo>
                <a:cubicBezTo>
                  <a:pt x="153" y="118"/>
                  <a:pt x="152" y="118"/>
                  <a:pt x="152" y="116"/>
                </a:cubicBezTo>
                <a:cubicBezTo>
                  <a:pt x="151" y="116"/>
                  <a:pt x="152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8"/>
                  <a:pt x="151" y="118"/>
                </a:cubicBezTo>
                <a:close/>
                <a:moveTo>
                  <a:pt x="152" y="116"/>
                </a:moveTo>
                <a:cubicBezTo>
                  <a:pt x="152" y="117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7"/>
                  <a:pt x="153" y="117"/>
                  <a:pt x="152" y="117"/>
                </a:cubicBezTo>
                <a:cubicBezTo>
                  <a:pt x="152" y="116"/>
                  <a:pt x="153" y="116"/>
                  <a:pt x="152" y="116"/>
                </a:cubicBezTo>
                <a:close/>
                <a:moveTo>
                  <a:pt x="153" y="116"/>
                </a:moveTo>
                <a:cubicBezTo>
                  <a:pt x="153" y="116"/>
                  <a:pt x="153" y="116"/>
                  <a:pt x="153" y="116"/>
                </a:cubicBezTo>
                <a:cubicBezTo>
                  <a:pt x="153" y="117"/>
                  <a:pt x="153" y="117"/>
                  <a:pt x="153" y="118"/>
                </a:cubicBezTo>
                <a:cubicBezTo>
                  <a:pt x="153" y="118"/>
                  <a:pt x="154" y="116"/>
                  <a:pt x="153" y="117"/>
                </a:cubicBezTo>
                <a:cubicBezTo>
                  <a:pt x="153" y="116"/>
                  <a:pt x="153" y="117"/>
                  <a:pt x="153" y="116"/>
                </a:cubicBezTo>
                <a:close/>
                <a:moveTo>
                  <a:pt x="132" y="80"/>
                </a:moveTo>
                <a:cubicBezTo>
                  <a:pt x="133" y="79"/>
                  <a:pt x="133" y="79"/>
                  <a:pt x="133" y="80"/>
                </a:cubicBezTo>
                <a:cubicBezTo>
                  <a:pt x="133" y="79"/>
                  <a:pt x="133" y="79"/>
                  <a:pt x="133" y="79"/>
                </a:cubicBezTo>
                <a:cubicBezTo>
                  <a:pt x="132" y="79"/>
                  <a:pt x="132" y="79"/>
                  <a:pt x="132" y="79"/>
                </a:cubicBezTo>
                <a:cubicBezTo>
                  <a:pt x="132" y="79"/>
                  <a:pt x="132" y="79"/>
                  <a:pt x="132" y="79"/>
                </a:cubicBezTo>
                <a:cubicBezTo>
                  <a:pt x="132" y="79"/>
                  <a:pt x="132" y="79"/>
                  <a:pt x="132" y="80"/>
                </a:cubicBezTo>
                <a:close/>
                <a:moveTo>
                  <a:pt x="150" y="111"/>
                </a:moveTo>
                <a:cubicBezTo>
                  <a:pt x="150" y="111"/>
                  <a:pt x="150" y="111"/>
                  <a:pt x="150" y="111"/>
                </a:cubicBezTo>
                <a:cubicBezTo>
                  <a:pt x="150" y="111"/>
                  <a:pt x="150" y="111"/>
                  <a:pt x="150" y="111"/>
                </a:cubicBezTo>
                <a:cubicBezTo>
                  <a:pt x="149" y="112"/>
                  <a:pt x="150" y="113"/>
                  <a:pt x="150" y="113"/>
                </a:cubicBezTo>
                <a:cubicBezTo>
                  <a:pt x="150" y="113"/>
                  <a:pt x="150" y="113"/>
                  <a:pt x="150" y="113"/>
                </a:cubicBezTo>
                <a:cubicBezTo>
                  <a:pt x="150" y="113"/>
                  <a:pt x="150" y="113"/>
                  <a:pt x="151" y="113"/>
                </a:cubicBezTo>
                <a:cubicBezTo>
                  <a:pt x="150" y="112"/>
                  <a:pt x="150" y="112"/>
                  <a:pt x="150" y="112"/>
                </a:cubicBezTo>
                <a:cubicBezTo>
                  <a:pt x="150" y="112"/>
                  <a:pt x="150" y="112"/>
                  <a:pt x="151" y="112"/>
                </a:cubicBezTo>
                <a:cubicBezTo>
                  <a:pt x="151" y="111"/>
                  <a:pt x="151" y="111"/>
                  <a:pt x="150" y="111"/>
                </a:cubicBezTo>
                <a:cubicBezTo>
                  <a:pt x="150" y="111"/>
                  <a:pt x="150" y="112"/>
                  <a:pt x="150" y="111"/>
                </a:cubicBezTo>
                <a:close/>
                <a:moveTo>
                  <a:pt x="151" y="113"/>
                </a:moveTo>
                <a:cubicBezTo>
                  <a:pt x="151" y="113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3"/>
                  <a:pt x="151" y="113"/>
                  <a:pt x="151" y="113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7" y="125"/>
                </a:moveTo>
                <a:cubicBezTo>
                  <a:pt x="157" y="125"/>
                  <a:pt x="157" y="124"/>
                  <a:pt x="157" y="124"/>
                </a:cubicBezTo>
                <a:cubicBezTo>
                  <a:pt x="157" y="125"/>
                  <a:pt x="157" y="125"/>
                  <a:pt x="157" y="125"/>
                </a:cubicBezTo>
                <a:close/>
                <a:moveTo>
                  <a:pt x="158" y="132"/>
                </a:moveTo>
                <a:cubicBezTo>
                  <a:pt x="158" y="132"/>
                  <a:pt x="158" y="132"/>
                  <a:pt x="158" y="132"/>
                </a:cubicBezTo>
                <a:cubicBezTo>
                  <a:pt x="158" y="132"/>
                  <a:pt x="158" y="133"/>
                  <a:pt x="158" y="132"/>
                </a:cubicBezTo>
                <a:close/>
                <a:moveTo>
                  <a:pt x="158" y="135"/>
                </a:moveTo>
                <a:cubicBezTo>
                  <a:pt x="158" y="135"/>
                  <a:pt x="158" y="134"/>
                  <a:pt x="158" y="134"/>
                </a:cubicBezTo>
                <a:cubicBezTo>
                  <a:pt x="159" y="134"/>
                  <a:pt x="158" y="135"/>
                  <a:pt x="159" y="135"/>
                </a:cubicBezTo>
                <a:cubicBezTo>
                  <a:pt x="159" y="134"/>
                  <a:pt x="158" y="134"/>
                  <a:pt x="159" y="134"/>
                </a:cubicBezTo>
                <a:cubicBezTo>
                  <a:pt x="158" y="133"/>
                  <a:pt x="158" y="133"/>
                  <a:pt x="158" y="133"/>
                </a:cubicBezTo>
                <a:cubicBezTo>
                  <a:pt x="158" y="133"/>
                  <a:pt x="158" y="133"/>
                  <a:pt x="158" y="134"/>
                </a:cubicBezTo>
                <a:cubicBezTo>
                  <a:pt x="158" y="134"/>
                  <a:pt x="158" y="133"/>
                  <a:pt x="158" y="133"/>
                </a:cubicBezTo>
                <a:cubicBezTo>
                  <a:pt x="158" y="134"/>
                  <a:pt x="158" y="134"/>
                  <a:pt x="158" y="135"/>
                </a:cubicBezTo>
                <a:close/>
                <a:moveTo>
                  <a:pt x="158" y="128"/>
                </a:moveTo>
                <a:cubicBezTo>
                  <a:pt x="158" y="129"/>
                  <a:pt x="158" y="129"/>
                  <a:pt x="158" y="129"/>
                </a:cubicBezTo>
                <a:cubicBezTo>
                  <a:pt x="158" y="129"/>
                  <a:pt x="158" y="128"/>
                  <a:pt x="158" y="128"/>
                </a:cubicBezTo>
                <a:cubicBezTo>
                  <a:pt x="158" y="128"/>
                  <a:pt x="158" y="128"/>
                  <a:pt x="158" y="128"/>
                </a:cubicBezTo>
                <a:close/>
                <a:moveTo>
                  <a:pt x="150" y="109"/>
                </a:moveTo>
                <a:cubicBezTo>
                  <a:pt x="150" y="108"/>
                  <a:pt x="150" y="109"/>
                  <a:pt x="150" y="109"/>
                </a:cubicBezTo>
                <a:cubicBezTo>
                  <a:pt x="150" y="109"/>
                  <a:pt x="150" y="109"/>
                  <a:pt x="150" y="109"/>
                </a:cubicBezTo>
                <a:close/>
                <a:moveTo>
                  <a:pt x="156" y="126"/>
                </a:moveTo>
                <a:cubicBezTo>
                  <a:pt x="156" y="127"/>
                  <a:pt x="155" y="127"/>
                  <a:pt x="156" y="128"/>
                </a:cubicBezTo>
                <a:cubicBezTo>
                  <a:pt x="156" y="127"/>
                  <a:pt x="156" y="127"/>
                  <a:pt x="156" y="126"/>
                </a:cubicBezTo>
                <a:cubicBezTo>
                  <a:pt x="156" y="126"/>
                  <a:pt x="156" y="127"/>
                  <a:pt x="156" y="127"/>
                </a:cubicBezTo>
                <a:cubicBezTo>
                  <a:pt x="157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lose/>
                <a:moveTo>
                  <a:pt x="156" y="127"/>
                </a:moveTo>
                <a:cubicBezTo>
                  <a:pt x="156" y="128"/>
                  <a:pt x="156" y="128"/>
                  <a:pt x="156" y="128"/>
                </a:cubicBezTo>
                <a:cubicBezTo>
                  <a:pt x="156" y="128"/>
                  <a:pt x="157" y="128"/>
                  <a:pt x="157" y="128"/>
                </a:cubicBezTo>
                <a:cubicBezTo>
                  <a:pt x="156" y="129"/>
                  <a:pt x="157" y="129"/>
                  <a:pt x="157" y="130"/>
                </a:cubicBezTo>
                <a:cubicBezTo>
                  <a:pt x="157" y="130"/>
                  <a:pt x="157" y="129"/>
                  <a:pt x="157" y="130"/>
                </a:cubicBezTo>
                <a:cubicBezTo>
                  <a:pt x="156" y="130"/>
                  <a:pt x="157" y="130"/>
                  <a:pt x="157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129"/>
                  <a:pt x="157" y="129"/>
                  <a:pt x="157" y="129"/>
                </a:cubicBezTo>
                <a:cubicBezTo>
                  <a:pt x="157" y="129"/>
                  <a:pt x="157" y="129"/>
                  <a:pt x="157" y="128"/>
                </a:cubicBezTo>
                <a:cubicBezTo>
                  <a:pt x="157" y="128"/>
                  <a:pt x="157" y="127"/>
                  <a:pt x="156" y="127"/>
                </a:cubicBezTo>
                <a:close/>
                <a:moveTo>
                  <a:pt x="154" y="119"/>
                </a:moveTo>
                <a:cubicBezTo>
                  <a:pt x="154" y="119"/>
                  <a:pt x="154" y="119"/>
                  <a:pt x="154" y="119"/>
                </a:cubicBezTo>
                <a:cubicBezTo>
                  <a:pt x="154" y="118"/>
                  <a:pt x="154" y="118"/>
                  <a:pt x="154" y="119"/>
                </a:cubicBezTo>
                <a:cubicBezTo>
                  <a:pt x="154" y="119"/>
                  <a:pt x="154" y="119"/>
                  <a:pt x="154" y="119"/>
                </a:cubicBezTo>
                <a:close/>
                <a:moveTo>
                  <a:pt x="153" y="120"/>
                </a:moveTo>
                <a:cubicBezTo>
                  <a:pt x="153" y="119"/>
                  <a:pt x="153" y="119"/>
                  <a:pt x="153" y="119"/>
                </a:cubicBezTo>
                <a:cubicBezTo>
                  <a:pt x="153" y="120"/>
                  <a:pt x="152" y="119"/>
                  <a:pt x="152" y="119"/>
                </a:cubicBezTo>
                <a:cubicBezTo>
                  <a:pt x="152" y="119"/>
                  <a:pt x="153" y="119"/>
                  <a:pt x="152" y="120"/>
                </a:cubicBezTo>
                <a:cubicBezTo>
                  <a:pt x="153" y="120"/>
                  <a:pt x="153" y="120"/>
                  <a:pt x="153" y="120"/>
                </a:cubicBezTo>
                <a:cubicBezTo>
                  <a:pt x="153" y="120"/>
                  <a:pt x="152" y="121"/>
                  <a:pt x="153" y="121"/>
                </a:cubicBezTo>
                <a:cubicBezTo>
                  <a:pt x="153" y="121"/>
                  <a:pt x="153" y="120"/>
                  <a:pt x="153" y="120"/>
                </a:cubicBezTo>
                <a:cubicBezTo>
                  <a:pt x="153" y="120"/>
                  <a:pt x="153" y="120"/>
                  <a:pt x="153" y="120"/>
                </a:cubicBezTo>
                <a:cubicBezTo>
                  <a:pt x="154" y="121"/>
                  <a:pt x="153" y="121"/>
                  <a:pt x="153" y="121"/>
                </a:cubicBezTo>
                <a:cubicBezTo>
                  <a:pt x="154" y="121"/>
                  <a:pt x="153" y="122"/>
                  <a:pt x="154" y="122"/>
                </a:cubicBezTo>
                <a:cubicBezTo>
                  <a:pt x="154" y="121"/>
                  <a:pt x="154" y="121"/>
                  <a:pt x="154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120"/>
                  <a:pt x="154" y="120"/>
                  <a:pt x="153" y="120"/>
                </a:cubicBezTo>
                <a:close/>
                <a:moveTo>
                  <a:pt x="135" y="85"/>
                </a:moveTo>
                <a:cubicBezTo>
                  <a:pt x="135" y="85"/>
                  <a:pt x="134" y="84"/>
                  <a:pt x="134" y="84"/>
                </a:cubicBezTo>
                <a:cubicBezTo>
                  <a:pt x="134" y="84"/>
                  <a:pt x="134" y="85"/>
                  <a:pt x="134" y="85"/>
                </a:cubicBezTo>
                <a:cubicBezTo>
                  <a:pt x="134" y="85"/>
                  <a:pt x="135" y="85"/>
                  <a:pt x="135" y="85"/>
                </a:cubicBezTo>
                <a:close/>
                <a:moveTo>
                  <a:pt x="142" y="97"/>
                </a:moveTo>
                <a:cubicBezTo>
                  <a:pt x="142" y="98"/>
                  <a:pt x="143" y="98"/>
                  <a:pt x="143" y="98"/>
                </a:cubicBezTo>
                <a:cubicBezTo>
                  <a:pt x="143" y="98"/>
                  <a:pt x="143" y="98"/>
                  <a:pt x="143" y="99"/>
                </a:cubicBezTo>
                <a:cubicBezTo>
                  <a:pt x="143" y="99"/>
                  <a:pt x="143" y="99"/>
                  <a:pt x="143" y="100"/>
                </a:cubicBezTo>
                <a:cubicBezTo>
                  <a:pt x="144" y="100"/>
                  <a:pt x="144" y="99"/>
                  <a:pt x="144" y="100"/>
                </a:cubicBezTo>
                <a:cubicBezTo>
                  <a:pt x="144" y="100"/>
                  <a:pt x="144" y="101"/>
                  <a:pt x="144" y="102"/>
                </a:cubicBezTo>
                <a:cubicBezTo>
                  <a:pt x="145" y="102"/>
                  <a:pt x="145" y="102"/>
                  <a:pt x="145" y="102"/>
                </a:cubicBezTo>
                <a:cubicBezTo>
                  <a:pt x="145" y="102"/>
                  <a:pt x="145" y="102"/>
                  <a:pt x="145" y="103"/>
                </a:cubicBezTo>
                <a:cubicBezTo>
                  <a:pt x="145" y="103"/>
                  <a:pt x="145" y="103"/>
                  <a:pt x="145" y="103"/>
                </a:cubicBezTo>
                <a:cubicBezTo>
                  <a:pt x="145" y="103"/>
                  <a:pt x="145" y="103"/>
                  <a:pt x="145" y="103"/>
                </a:cubicBezTo>
                <a:cubicBezTo>
                  <a:pt x="145" y="103"/>
                  <a:pt x="145" y="103"/>
                  <a:pt x="145" y="103"/>
                </a:cubicBezTo>
                <a:cubicBezTo>
                  <a:pt x="145" y="103"/>
                  <a:pt x="145" y="104"/>
                  <a:pt x="146" y="104"/>
                </a:cubicBezTo>
                <a:cubicBezTo>
                  <a:pt x="146" y="104"/>
                  <a:pt x="146" y="105"/>
                  <a:pt x="146" y="105"/>
                </a:cubicBezTo>
                <a:cubicBezTo>
                  <a:pt x="146" y="105"/>
                  <a:pt x="146" y="105"/>
                  <a:pt x="146" y="105"/>
                </a:cubicBezTo>
                <a:cubicBezTo>
                  <a:pt x="146" y="105"/>
                  <a:pt x="146" y="106"/>
                  <a:pt x="146" y="106"/>
                </a:cubicBezTo>
                <a:cubicBezTo>
                  <a:pt x="146" y="106"/>
                  <a:pt x="146" y="107"/>
                  <a:pt x="146" y="106"/>
                </a:cubicBezTo>
                <a:cubicBezTo>
                  <a:pt x="146" y="107"/>
                  <a:pt x="146" y="107"/>
                  <a:pt x="146" y="107"/>
                </a:cubicBezTo>
                <a:cubicBezTo>
                  <a:pt x="146" y="107"/>
                  <a:pt x="147" y="107"/>
                  <a:pt x="147" y="108"/>
                </a:cubicBezTo>
                <a:cubicBezTo>
                  <a:pt x="147" y="108"/>
                  <a:pt x="147" y="108"/>
                  <a:pt x="147" y="108"/>
                </a:cubicBezTo>
                <a:cubicBezTo>
                  <a:pt x="147" y="108"/>
                  <a:pt x="147" y="108"/>
                  <a:pt x="147" y="108"/>
                </a:cubicBezTo>
                <a:cubicBezTo>
                  <a:pt x="147" y="108"/>
                  <a:pt x="147" y="108"/>
                  <a:pt x="147" y="108"/>
                </a:cubicBezTo>
                <a:cubicBezTo>
                  <a:pt x="147" y="108"/>
                  <a:pt x="147" y="108"/>
                  <a:pt x="148" y="108"/>
                </a:cubicBezTo>
                <a:cubicBezTo>
                  <a:pt x="148" y="108"/>
                  <a:pt x="148" y="109"/>
                  <a:pt x="148" y="109"/>
                </a:cubicBezTo>
                <a:cubicBezTo>
                  <a:pt x="148" y="109"/>
                  <a:pt x="147" y="109"/>
                  <a:pt x="147" y="109"/>
                </a:cubicBezTo>
                <a:cubicBezTo>
                  <a:pt x="147" y="109"/>
                  <a:pt x="147" y="109"/>
                  <a:pt x="147" y="109"/>
                </a:cubicBezTo>
                <a:cubicBezTo>
                  <a:pt x="147" y="109"/>
                  <a:pt x="147" y="109"/>
                  <a:pt x="148" y="109"/>
                </a:cubicBezTo>
                <a:cubicBezTo>
                  <a:pt x="148" y="110"/>
                  <a:pt x="147" y="110"/>
                  <a:pt x="148" y="110"/>
                </a:cubicBezTo>
                <a:cubicBezTo>
                  <a:pt x="148" y="110"/>
                  <a:pt x="148" y="109"/>
                  <a:pt x="148" y="109"/>
                </a:cubicBezTo>
                <a:cubicBezTo>
                  <a:pt x="148" y="109"/>
                  <a:pt x="148" y="109"/>
                  <a:pt x="148" y="109"/>
                </a:cubicBezTo>
                <a:cubicBezTo>
                  <a:pt x="148" y="109"/>
                  <a:pt x="148" y="110"/>
                  <a:pt x="149" y="110"/>
                </a:cubicBezTo>
                <a:cubicBezTo>
                  <a:pt x="149" y="111"/>
                  <a:pt x="148" y="111"/>
                  <a:pt x="149" y="111"/>
                </a:cubicBezTo>
                <a:cubicBezTo>
                  <a:pt x="148" y="111"/>
                  <a:pt x="148" y="111"/>
                  <a:pt x="148" y="110"/>
                </a:cubicBezTo>
                <a:cubicBezTo>
                  <a:pt x="148" y="111"/>
                  <a:pt x="149" y="113"/>
                  <a:pt x="149" y="114"/>
                </a:cubicBezTo>
                <a:cubicBezTo>
                  <a:pt x="150" y="115"/>
                  <a:pt x="150" y="115"/>
                  <a:pt x="150" y="115"/>
                </a:cubicBezTo>
                <a:cubicBezTo>
                  <a:pt x="150" y="116"/>
                  <a:pt x="150" y="116"/>
                  <a:pt x="150" y="116"/>
                </a:cubicBezTo>
                <a:cubicBezTo>
                  <a:pt x="150" y="116"/>
                  <a:pt x="150" y="117"/>
                  <a:pt x="151" y="118"/>
                </a:cubicBezTo>
                <a:cubicBezTo>
                  <a:pt x="151" y="118"/>
                  <a:pt x="151" y="118"/>
                  <a:pt x="151" y="118"/>
                </a:cubicBezTo>
                <a:cubicBezTo>
                  <a:pt x="151" y="118"/>
                  <a:pt x="151" y="118"/>
                  <a:pt x="151" y="118"/>
                </a:cubicBezTo>
                <a:cubicBezTo>
                  <a:pt x="151" y="119"/>
                  <a:pt x="151" y="119"/>
                  <a:pt x="152" y="120"/>
                </a:cubicBezTo>
                <a:cubicBezTo>
                  <a:pt x="152" y="120"/>
                  <a:pt x="151" y="120"/>
                  <a:pt x="151" y="121"/>
                </a:cubicBezTo>
                <a:cubicBezTo>
                  <a:pt x="151" y="121"/>
                  <a:pt x="151" y="120"/>
                  <a:pt x="151" y="120"/>
                </a:cubicBezTo>
                <a:cubicBezTo>
                  <a:pt x="151" y="120"/>
                  <a:pt x="151" y="120"/>
                  <a:pt x="151" y="120"/>
                </a:cubicBezTo>
                <a:cubicBezTo>
                  <a:pt x="151" y="120"/>
                  <a:pt x="151" y="119"/>
                  <a:pt x="151" y="119"/>
                </a:cubicBezTo>
                <a:cubicBezTo>
                  <a:pt x="151" y="119"/>
                  <a:pt x="150" y="119"/>
                  <a:pt x="151" y="120"/>
                </a:cubicBezTo>
                <a:cubicBezTo>
                  <a:pt x="150" y="119"/>
                  <a:pt x="151" y="118"/>
                  <a:pt x="150" y="118"/>
                </a:cubicBezTo>
                <a:cubicBezTo>
                  <a:pt x="150" y="118"/>
                  <a:pt x="150" y="118"/>
                  <a:pt x="150" y="118"/>
                </a:cubicBezTo>
                <a:cubicBezTo>
                  <a:pt x="150" y="118"/>
                  <a:pt x="150" y="117"/>
                  <a:pt x="150" y="117"/>
                </a:cubicBezTo>
                <a:cubicBezTo>
                  <a:pt x="150" y="117"/>
                  <a:pt x="150" y="117"/>
                  <a:pt x="149" y="117"/>
                </a:cubicBezTo>
                <a:cubicBezTo>
                  <a:pt x="149" y="117"/>
                  <a:pt x="150" y="116"/>
                  <a:pt x="149" y="115"/>
                </a:cubicBezTo>
                <a:cubicBezTo>
                  <a:pt x="149" y="116"/>
                  <a:pt x="149" y="116"/>
                  <a:pt x="149" y="116"/>
                </a:cubicBezTo>
                <a:cubicBezTo>
                  <a:pt x="149" y="115"/>
                  <a:pt x="149" y="114"/>
                  <a:pt x="149" y="113"/>
                </a:cubicBezTo>
                <a:cubicBezTo>
                  <a:pt x="149" y="113"/>
                  <a:pt x="149" y="114"/>
                  <a:pt x="149" y="114"/>
                </a:cubicBezTo>
                <a:cubicBezTo>
                  <a:pt x="148" y="113"/>
                  <a:pt x="148" y="111"/>
                  <a:pt x="147" y="111"/>
                </a:cubicBezTo>
                <a:cubicBezTo>
                  <a:pt x="147" y="111"/>
                  <a:pt x="147" y="111"/>
                  <a:pt x="147" y="111"/>
                </a:cubicBezTo>
                <a:cubicBezTo>
                  <a:pt x="147" y="111"/>
                  <a:pt x="146" y="111"/>
                  <a:pt x="147" y="110"/>
                </a:cubicBezTo>
                <a:cubicBezTo>
                  <a:pt x="147" y="111"/>
                  <a:pt x="147" y="111"/>
                  <a:pt x="147" y="110"/>
                </a:cubicBezTo>
                <a:cubicBezTo>
                  <a:pt x="147" y="110"/>
                  <a:pt x="147" y="110"/>
                  <a:pt x="147" y="110"/>
                </a:cubicBezTo>
                <a:cubicBezTo>
                  <a:pt x="148" y="110"/>
                  <a:pt x="147" y="109"/>
                  <a:pt x="147" y="109"/>
                </a:cubicBezTo>
                <a:cubicBezTo>
                  <a:pt x="146" y="109"/>
                  <a:pt x="147" y="109"/>
                  <a:pt x="146" y="109"/>
                </a:cubicBezTo>
                <a:cubicBezTo>
                  <a:pt x="146" y="109"/>
                  <a:pt x="146" y="109"/>
                  <a:pt x="146" y="109"/>
                </a:cubicBezTo>
                <a:cubicBezTo>
                  <a:pt x="146" y="109"/>
                  <a:pt x="147" y="109"/>
                  <a:pt x="146" y="109"/>
                </a:cubicBezTo>
                <a:cubicBezTo>
                  <a:pt x="146" y="108"/>
                  <a:pt x="146" y="108"/>
                  <a:pt x="146" y="108"/>
                </a:cubicBezTo>
                <a:cubicBezTo>
                  <a:pt x="146" y="108"/>
                  <a:pt x="146" y="108"/>
                  <a:pt x="146" y="108"/>
                </a:cubicBezTo>
                <a:cubicBezTo>
                  <a:pt x="146" y="107"/>
                  <a:pt x="146" y="106"/>
                  <a:pt x="146" y="106"/>
                </a:cubicBezTo>
                <a:cubicBezTo>
                  <a:pt x="145" y="106"/>
                  <a:pt x="145" y="106"/>
                  <a:pt x="145" y="106"/>
                </a:cubicBezTo>
                <a:cubicBezTo>
                  <a:pt x="145" y="106"/>
                  <a:pt x="145" y="106"/>
                  <a:pt x="145" y="106"/>
                </a:cubicBezTo>
                <a:cubicBezTo>
                  <a:pt x="145" y="106"/>
                  <a:pt x="145" y="106"/>
                  <a:pt x="145" y="106"/>
                </a:cubicBezTo>
                <a:cubicBezTo>
                  <a:pt x="145" y="106"/>
                  <a:pt x="145" y="106"/>
                  <a:pt x="145" y="106"/>
                </a:cubicBezTo>
                <a:cubicBezTo>
                  <a:pt x="145" y="106"/>
                  <a:pt x="145" y="106"/>
                  <a:pt x="145" y="106"/>
                </a:cubicBezTo>
                <a:cubicBezTo>
                  <a:pt x="145" y="106"/>
                  <a:pt x="145" y="105"/>
                  <a:pt x="145" y="105"/>
                </a:cubicBezTo>
                <a:cubicBezTo>
                  <a:pt x="145" y="105"/>
                  <a:pt x="146" y="105"/>
                  <a:pt x="145" y="105"/>
                </a:cubicBezTo>
                <a:cubicBezTo>
                  <a:pt x="146" y="105"/>
                  <a:pt x="146" y="105"/>
                  <a:pt x="146" y="105"/>
                </a:cubicBezTo>
                <a:cubicBezTo>
                  <a:pt x="146" y="105"/>
                  <a:pt x="146" y="106"/>
                  <a:pt x="146" y="106"/>
                </a:cubicBezTo>
                <a:cubicBezTo>
                  <a:pt x="146" y="105"/>
                  <a:pt x="146" y="104"/>
                  <a:pt x="145" y="104"/>
                </a:cubicBezTo>
                <a:cubicBezTo>
                  <a:pt x="145" y="104"/>
                  <a:pt x="145" y="105"/>
                  <a:pt x="145" y="105"/>
                </a:cubicBezTo>
                <a:cubicBezTo>
                  <a:pt x="145" y="105"/>
                  <a:pt x="144" y="104"/>
                  <a:pt x="145" y="104"/>
                </a:cubicBezTo>
                <a:cubicBezTo>
                  <a:pt x="145" y="104"/>
                  <a:pt x="145" y="104"/>
                  <a:pt x="145" y="103"/>
                </a:cubicBezTo>
                <a:cubicBezTo>
                  <a:pt x="145" y="103"/>
                  <a:pt x="145" y="104"/>
                  <a:pt x="145" y="104"/>
                </a:cubicBezTo>
                <a:cubicBezTo>
                  <a:pt x="145" y="104"/>
                  <a:pt x="145" y="103"/>
                  <a:pt x="145" y="103"/>
                </a:cubicBezTo>
                <a:cubicBezTo>
                  <a:pt x="145" y="103"/>
                  <a:pt x="145" y="103"/>
                  <a:pt x="144" y="103"/>
                </a:cubicBezTo>
                <a:cubicBezTo>
                  <a:pt x="145" y="102"/>
                  <a:pt x="144" y="101"/>
                  <a:pt x="143" y="102"/>
                </a:cubicBezTo>
                <a:cubicBezTo>
                  <a:pt x="143" y="101"/>
                  <a:pt x="144" y="101"/>
                  <a:pt x="144" y="100"/>
                </a:cubicBezTo>
                <a:cubicBezTo>
                  <a:pt x="144" y="101"/>
                  <a:pt x="144" y="101"/>
                  <a:pt x="144" y="100"/>
                </a:cubicBezTo>
                <a:cubicBezTo>
                  <a:pt x="144" y="100"/>
                  <a:pt x="144" y="100"/>
                  <a:pt x="144" y="100"/>
                </a:cubicBezTo>
                <a:cubicBezTo>
                  <a:pt x="143" y="100"/>
                  <a:pt x="144" y="100"/>
                  <a:pt x="143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100"/>
                  <a:pt x="143" y="100"/>
                  <a:pt x="143" y="99"/>
                </a:cubicBezTo>
                <a:cubicBezTo>
                  <a:pt x="143" y="99"/>
                  <a:pt x="143" y="100"/>
                  <a:pt x="143" y="99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2" y="100"/>
                  <a:pt x="142" y="99"/>
                  <a:pt x="143" y="99"/>
                </a:cubicBezTo>
                <a:cubicBezTo>
                  <a:pt x="142" y="98"/>
                  <a:pt x="142" y="97"/>
                  <a:pt x="142" y="96"/>
                </a:cubicBezTo>
                <a:cubicBezTo>
                  <a:pt x="142" y="97"/>
                  <a:pt x="142" y="97"/>
                  <a:pt x="142" y="97"/>
                </a:cubicBezTo>
                <a:close/>
                <a:moveTo>
                  <a:pt x="148" y="110"/>
                </a:moveTo>
                <a:cubicBezTo>
                  <a:pt x="148" y="111"/>
                  <a:pt x="148" y="111"/>
                  <a:pt x="148" y="111"/>
                </a:cubicBezTo>
                <a:cubicBezTo>
                  <a:pt x="148" y="111"/>
                  <a:pt x="148" y="110"/>
                  <a:pt x="148" y="110"/>
                </a:cubicBezTo>
                <a:close/>
                <a:moveTo>
                  <a:pt x="132" y="80"/>
                </a:moveTo>
                <a:cubicBezTo>
                  <a:pt x="132" y="80"/>
                  <a:pt x="132" y="80"/>
                  <a:pt x="132" y="80"/>
                </a:cubicBezTo>
                <a:cubicBezTo>
                  <a:pt x="132" y="80"/>
                  <a:pt x="132" y="80"/>
                  <a:pt x="132" y="80"/>
                </a:cubicBezTo>
                <a:close/>
                <a:moveTo>
                  <a:pt x="149" y="110"/>
                </a:moveTo>
                <a:cubicBezTo>
                  <a:pt x="150" y="111"/>
                  <a:pt x="150" y="110"/>
                  <a:pt x="150" y="110"/>
                </a:cubicBezTo>
                <a:cubicBezTo>
                  <a:pt x="150" y="110"/>
                  <a:pt x="150" y="110"/>
                  <a:pt x="150" y="110"/>
                </a:cubicBezTo>
                <a:cubicBezTo>
                  <a:pt x="150" y="110"/>
                  <a:pt x="150" y="110"/>
                  <a:pt x="150" y="109"/>
                </a:cubicBezTo>
                <a:cubicBezTo>
                  <a:pt x="150" y="110"/>
                  <a:pt x="150" y="110"/>
                  <a:pt x="150" y="110"/>
                </a:cubicBezTo>
                <a:cubicBezTo>
                  <a:pt x="150" y="109"/>
                  <a:pt x="150" y="109"/>
                  <a:pt x="150" y="109"/>
                </a:cubicBezTo>
                <a:cubicBezTo>
                  <a:pt x="150" y="110"/>
                  <a:pt x="149" y="110"/>
                  <a:pt x="149" y="110"/>
                </a:cubicBezTo>
                <a:close/>
                <a:moveTo>
                  <a:pt x="133" y="82"/>
                </a:moveTo>
                <a:cubicBezTo>
                  <a:pt x="133" y="83"/>
                  <a:pt x="133" y="83"/>
                  <a:pt x="133" y="83"/>
                </a:cubicBezTo>
                <a:cubicBezTo>
                  <a:pt x="133" y="83"/>
                  <a:pt x="133" y="83"/>
                  <a:pt x="133" y="83"/>
                </a:cubicBezTo>
                <a:cubicBezTo>
                  <a:pt x="133" y="83"/>
                  <a:pt x="133" y="82"/>
                  <a:pt x="133" y="82"/>
                </a:cubicBezTo>
                <a:close/>
                <a:moveTo>
                  <a:pt x="134" y="85"/>
                </a:moveTo>
                <a:cubicBezTo>
                  <a:pt x="134" y="85"/>
                  <a:pt x="134" y="84"/>
                  <a:pt x="134" y="84"/>
                </a:cubicBezTo>
                <a:cubicBezTo>
                  <a:pt x="134" y="85"/>
                  <a:pt x="134" y="85"/>
                  <a:pt x="134" y="85"/>
                </a:cubicBezTo>
                <a:close/>
                <a:moveTo>
                  <a:pt x="132" y="80"/>
                </a:moveTo>
                <a:cubicBezTo>
                  <a:pt x="133" y="81"/>
                  <a:pt x="133" y="82"/>
                  <a:pt x="134" y="82"/>
                </a:cubicBezTo>
                <a:cubicBezTo>
                  <a:pt x="134" y="82"/>
                  <a:pt x="133" y="81"/>
                  <a:pt x="132" y="80"/>
                </a:cubicBezTo>
                <a:close/>
                <a:moveTo>
                  <a:pt x="146" y="106"/>
                </a:moveTo>
                <a:cubicBezTo>
                  <a:pt x="146" y="107"/>
                  <a:pt x="146" y="107"/>
                  <a:pt x="147" y="107"/>
                </a:cubicBezTo>
                <a:cubicBezTo>
                  <a:pt x="147" y="107"/>
                  <a:pt x="147" y="106"/>
                  <a:pt x="146" y="106"/>
                </a:cubicBezTo>
                <a:close/>
                <a:moveTo>
                  <a:pt x="148" y="106"/>
                </a:moveTo>
                <a:cubicBezTo>
                  <a:pt x="147" y="105"/>
                  <a:pt x="148" y="105"/>
                  <a:pt x="147" y="105"/>
                </a:cubicBezTo>
                <a:cubicBezTo>
                  <a:pt x="147" y="105"/>
                  <a:pt x="147" y="105"/>
                  <a:pt x="147" y="105"/>
                </a:cubicBezTo>
                <a:cubicBezTo>
                  <a:pt x="147" y="105"/>
                  <a:pt x="147" y="105"/>
                  <a:pt x="147" y="105"/>
                </a:cubicBezTo>
                <a:cubicBezTo>
                  <a:pt x="147" y="105"/>
                  <a:pt x="147" y="106"/>
                  <a:pt x="148" y="106"/>
                </a:cubicBezTo>
                <a:close/>
                <a:moveTo>
                  <a:pt x="147" y="104"/>
                </a:moveTo>
                <a:cubicBezTo>
                  <a:pt x="146" y="103"/>
                  <a:pt x="146" y="102"/>
                  <a:pt x="146" y="102"/>
                </a:cubicBezTo>
                <a:cubicBezTo>
                  <a:pt x="146" y="102"/>
                  <a:pt x="146" y="103"/>
                  <a:pt x="147" y="104"/>
                </a:cubicBezTo>
                <a:close/>
                <a:moveTo>
                  <a:pt x="147" y="104"/>
                </a:moveTo>
                <a:cubicBezTo>
                  <a:pt x="147" y="104"/>
                  <a:pt x="147" y="104"/>
                  <a:pt x="147" y="105"/>
                </a:cubicBezTo>
                <a:cubicBezTo>
                  <a:pt x="147" y="104"/>
                  <a:pt x="147" y="104"/>
                  <a:pt x="147" y="104"/>
                </a:cubicBezTo>
                <a:close/>
                <a:moveTo>
                  <a:pt x="143" y="97"/>
                </a:moveTo>
                <a:cubicBezTo>
                  <a:pt x="144" y="98"/>
                  <a:pt x="144" y="99"/>
                  <a:pt x="144" y="100"/>
                </a:cubicBezTo>
                <a:cubicBezTo>
                  <a:pt x="145" y="99"/>
                  <a:pt x="145" y="101"/>
                  <a:pt x="145" y="101"/>
                </a:cubicBezTo>
                <a:cubicBezTo>
                  <a:pt x="145" y="99"/>
                  <a:pt x="144" y="98"/>
                  <a:pt x="143" y="97"/>
                </a:cubicBezTo>
                <a:cubicBezTo>
                  <a:pt x="143" y="97"/>
                  <a:pt x="143" y="97"/>
                  <a:pt x="143" y="97"/>
                </a:cubicBezTo>
                <a:close/>
                <a:moveTo>
                  <a:pt x="143" y="96"/>
                </a:moveTo>
                <a:cubicBezTo>
                  <a:pt x="143" y="95"/>
                  <a:pt x="143" y="95"/>
                  <a:pt x="142" y="95"/>
                </a:cubicBezTo>
                <a:cubicBezTo>
                  <a:pt x="142" y="95"/>
                  <a:pt x="142" y="95"/>
                  <a:pt x="142" y="96"/>
                </a:cubicBezTo>
                <a:cubicBezTo>
                  <a:pt x="143" y="96"/>
                  <a:pt x="143" y="96"/>
                  <a:pt x="143" y="96"/>
                </a:cubicBezTo>
                <a:close/>
                <a:moveTo>
                  <a:pt x="80" y="40"/>
                </a:moveTo>
                <a:cubicBezTo>
                  <a:pt x="80" y="40"/>
                  <a:pt x="80" y="41"/>
                  <a:pt x="80" y="41"/>
                </a:cubicBezTo>
                <a:cubicBezTo>
                  <a:pt x="80" y="41"/>
                  <a:pt x="80" y="41"/>
                  <a:pt x="81" y="41"/>
                </a:cubicBezTo>
                <a:cubicBezTo>
                  <a:pt x="81" y="41"/>
                  <a:pt x="81" y="40"/>
                  <a:pt x="80" y="40"/>
                </a:cubicBezTo>
                <a:close/>
                <a:moveTo>
                  <a:pt x="81" y="41"/>
                </a:moveTo>
                <a:cubicBezTo>
                  <a:pt x="81" y="41"/>
                  <a:pt x="81" y="42"/>
                  <a:pt x="81" y="42"/>
                </a:cubicBezTo>
                <a:cubicBezTo>
                  <a:pt x="81" y="41"/>
                  <a:pt x="82" y="42"/>
                  <a:pt x="82" y="42"/>
                </a:cubicBezTo>
                <a:cubicBezTo>
                  <a:pt x="82" y="41"/>
                  <a:pt x="81" y="41"/>
                  <a:pt x="81" y="41"/>
                </a:cubicBezTo>
                <a:close/>
                <a:moveTo>
                  <a:pt x="99" y="53"/>
                </a:moveTo>
                <a:cubicBezTo>
                  <a:pt x="98" y="53"/>
                  <a:pt x="99" y="53"/>
                  <a:pt x="98" y="53"/>
                </a:cubicBezTo>
                <a:cubicBezTo>
                  <a:pt x="98" y="53"/>
                  <a:pt x="98" y="53"/>
                  <a:pt x="98" y="53"/>
                </a:cubicBezTo>
                <a:cubicBezTo>
                  <a:pt x="98" y="53"/>
                  <a:pt x="98" y="53"/>
                  <a:pt x="98" y="53"/>
                </a:cubicBezTo>
                <a:cubicBezTo>
                  <a:pt x="98" y="53"/>
                  <a:pt x="98" y="53"/>
                  <a:pt x="98" y="53"/>
                </a:cubicBezTo>
                <a:cubicBezTo>
                  <a:pt x="98" y="54"/>
                  <a:pt x="98" y="54"/>
                  <a:pt x="99" y="54"/>
                </a:cubicBezTo>
                <a:cubicBezTo>
                  <a:pt x="99" y="54"/>
                  <a:pt x="99" y="54"/>
                  <a:pt x="99" y="53"/>
                </a:cubicBezTo>
                <a:cubicBezTo>
                  <a:pt x="99" y="53"/>
                  <a:pt x="99" y="53"/>
                  <a:pt x="99" y="53"/>
                </a:cubicBezTo>
                <a:close/>
                <a:moveTo>
                  <a:pt x="94" y="51"/>
                </a:moveTo>
                <a:cubicBezTo>
                  <a:pt x="95" y="51"/>
                  <a:pt x="95" y="50"/>
                  <a:pt x="95" y="50"/>
                </a:cubicBezTo>
                <a:cubicBezTo>
                  <a:pt x="94" y="50"/>
                  <a:pt x="94" y="50"/>
                  <a:pt x="94" y="51"/>
                </a:cubicBezTo>
                <a:close/>
                <a:moveTo>
                  <a:pt x="95" y="50"/>
                </a:moveTo>
                <a:cubicBezTo>
                  <a:pt x="95" y="51"/>
                  <a:pt x="95" y="51"/>
                  <a:pt x="95" y="51"/>
                </a:cubicBezTo>
                <a:cubicBezTo>
                  <a:pt x="95" y="51"/>
                  <a:pt x="96" y="51"/>
                  <a:pt x="96" y="52"/>
                </a:cubicBezTo>
                <a:cubicBezTo>
                  <a:pt x="96" y="51"/>
                  <a:pt x="96" y="51"/>
                  <a:pt x="95" y="50"/>
                </a:cubicBezTo>
                <a:close/>
                <a:moveTo>
                  <a:pt x="98" y="52"/>
                </a:moveTo>
                <a:cubicBezTo>
                  <a:pt x="98" y="53"/>
                  <a:pt x="98" y="52"/>
                  <a:pt x="97" y="52"/>
                </a:cubicBezTo>
                <a:cubicBezTo>
                  <a:pt x="97" y="51"/>
                  <a:pt x="96" y="51"/>
                  <a:pt x="96" y="52"/>
                </a:cubicBezTo>
                <a:cubicBezTo>
                  <a:pt x="96" y="52"/>
                  <a:pt x="96" y="52"/>
                  <a:pt x="96" y="52"/>
                </a:cubicBezTo>
                <a:cubicBezTo>
                  <a:pt x="96" y="52"/>
                  <a:pt x="96" y="52"/>
                  <a:pt x="96" y="52"/>
                </a:cubicBezTo>
                <a:cubicBezTo>
                  <a:pt x="97" y="52"/>
                  <a:pt x="97" y="52"/>
                  <a:pt x="97" y="52"/>
                </a:cubicBezTo>
                <a:cubicBezTo>
                  <a:pt x="97" y="52"/>
                  <a:pt x="97" y="52"/>
                  <a:pt x="97" y="53"/>
                </a:cubicBezTo>
                <a:cubicBezTo>
                  <a:pt x="98" y="52"/>
                  <a:pt x="98" y="53"/>
                  <a:pt x="98" y="52"/>
                </a:cubicBezTo>
                <a:close/>
                <a:moveTo>
                  <a:pt x="98" y="51"/>
                </a:moveTo>
                <a:cubicBezTo>
                  <a:pt x="98" y="51"/>
                  <a:pt x="98" y="51"/>
                  <a:pt x="98" y="51"/>
                </a:cubicBezTo>
                <a:cubicBezTo>
                  <a:pt x="97" y="51"/>
                  <a:pt x="98" y="52"/>
                  <a:pt x="98" y="51"/>
                </a:cubicBezTo>
                <a:close/>
                <a:moveTo>
                  <a:pt x="102" y="57"/>
                </a:moveTo>
                <a:cubicBezTo>
                  <a:pt x="102" y="57"/>
                  <a:pt x="102" y="57"/>
                  <a:pt x="102" y="57"/>
                </a:cubicBezTo>
                <a:cubicBezTo>
                  <a:pt x="103" y="57"/>
                  <a:pt x="103" y="57"/>
                  <a:pt x="102" y="57"/>
                </a:cubicBezTo>
                <a:close/>
                <a:moveTo>
                  <a:pt x="101" y="54"/>
                </a:move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lose/>
                <a:moveTo>
                  <a:pt x="101" y="55"/>
                </a:moveTo>
                <a:cubicBezTo>
                  <a:pt x="100" y="56"/>
                  <a:pt x="101" y="56"/>
                  <a:pt x="101" y="56"/>
                </a:cubicBezTo>
                <a:cubicBezTo>
                  <a:pt x="101" y="56"/>
                  <a:pt x="101" y="55"/>
                  <a:pt x="101" y="55"/>
                </a:cubicBezTo>
                <a:close/>
                <a:moveTo>
                  <a:pt x="94" y="50"/>
                </a:move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4" y="50"/>
                </a:cubicBezTo>
                <a:close/>
                <a:moveTo>
                  <a:pt x="87" y="43"/>
                </a:moveTo>
                <a:cubicBezTo>
                  <a:pt x="87" y="43"/>
                  <a:pt x="87" y="44"/>
                  <a:pt x="86" y="44"/>
                </a:cubicBezTo>
                <a:cubicBezTo>
                  <a:pt x="86" y="44"/>
                  <a:pt x="86" y="43"/>
                  <a:pt x="86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43"/>
                  <a:pt x="86" y="43"/>
                  <a:pt x="86" y="43"/>
                </a:cubicBezTo>
                <a:cubicBezTo>
                  <a:pt x="86" y="43"/>
                  <a:pt x="87" y="43"/>
                  <a:pt x="87" y="43"/>
                </a:cubicBezTo>
                <a:cubicBezTo>
                  <a:pt x="87" y="43"/>
                  <a:pt x="87" y="43"/>
                  <a:pt x="87" y="43"/>
                </a:cubicBezTo>
                <a:cubicBezTo>
                  <a:pt x="87" y="43"/>
                  <a:pt x="86" y="43"/>
                  <a:pt x="86" y="43"/>
                </a:cubicBezTo>
                <a:cubicBezTo>
                  <a:pt x="86" y="43"/>
                  <a:pt x="86" y="42"/>
                  <a:pt x="86" y="42"/>
                </a:cubicBezTo>
                <a:cubicBezTo>
                  <a:pt x="86" y="42"/>
                  <a:pt x="86" y="42"/>
                  <a:pt x="86" y="42"/>
                </a:cubicBezTo>
                <a:cubicBezTo>
                  <a:pt x="86" y="42"/>
                  <a:pt x="86" y="43"/>
                  <a:pt x="86" y="43"/>
                </a:cubicBezTo>
                <a:cubicBezTo>
                  <a:pt x="85" y="43"/>
                  <a:pt x="86" y="43"/>
                  <a:pt x="86" y="43"/>
                </a:cubicBezTo>
                <a:cubicBezTo>
                  <a:pt x="85" y="43"/>
                  <a:pt x="85" y="43"/>
                  <a:pt x="85" y="43"/>
                </a:cubicBezTo>
                <a:cubicBezTo>
                  <a:pt x="84" y="43"/>
                  <a:pt x="85" y="43"/>
                  <a:pt x="85" y="43"/>
                </a:cubicBezTo>
                <a:cubicBezTo>
                  <a:pt x="85" y="43"/>
                  <a:pt x="85" y="44"/>
                  <a:pt x="85" y="43"/>
                </a:cubicBezTo>
                <a:cubicBezTo>
                  <a:pt x="85" y="43"/>
                  <a:pt x="85" y="43"/>
                  <a:pt x="85" y="44"/>
                </a:cubicBezTo>
                <a:cubicBezTo>
                  <a:pt x="85" y="44"/>
                  <a:pt x="85" y="44"/>
                  <a:pt x="85" y="44"/>
                </a:cubicBezTo>
                <a:cubicBezTo>
                  <a:pt x="85" y="44"/>
                  <a:pt x="85" y="44"/>
                  <a:pt x="85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44"/>
                  <a:pt x="84" y="43"/>
                  <a:pt x="84" y="43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43"/>
                  <a:pt x="84" y="42"/>
                  <a:pt x="84" y="41"/>
                </a:cubicBezTo>
                <a:cubicBezTo>
                  <a:pt x="85" y="42"/>
                  <a:pt x="85" y="42"/>
                  <a:pt x="85" y="42"/>
                </a:cubicBezTo>
                <a:cubicBezTo>
                  <a:pt x="85" y="42"/>
                  <a:pt x="85" y="41"/>
                  <a:pt x="84" y="41"/>
                </a:cubicBezTo>
                <a:cubicBezTo>
                  <a:pt x="84" y="41"/>
                  <a:pt x="84" y="41"/>
                  <a:pt x="84" y="41"/>
                </a:cubicBezTo>
                <a:cubicBezTo>
                  <a:pt x="84" y="41"/>
                  <a:pt x="84" y="41"/>
                  <a:pt x="84" y="41"/>
                </a:cubicBezTo>
                <a:cubicBezTo>
                  <a:pt x="83" y="40"/>
                  <a:pt x="83" y="40"/>
                  <a:pt x="82" y="40"/>
                </a:cubicBezTo>
                <a:cubicBezTo>
                  <a:pt x="82" y="41"/>
                  <a:pt x="84" y="41"/>
                  <a:pt x="84" y="42"/>
                </a:cubicBezTo>
                <a:cubicBezTo>
                  <a:pt x="83" y="42"/>
                  <a:pt x="83" y="42"/>
                  <a:pt x="83" y="42"/>
                </a:cubicBezTo>
                <a:cubicBezTo>
                  <a:pt x="83" y="41"/>
                  <a:pt x="83" y="41"/>
                  <a:pt x="83" y="41"/>
                </a:cubicBezTo>
                <a:cubicBezTo>
                  <a:pt x="83" y="41"/>
                  <a:pt x="83" y="41"/>
                  <a:pt x="83" y="42"/>
                </a:cubicBezTo>
                <a:cubicBezTo>
                  <a:pt x="82" y="41"/>
                  <a:pt x="82" y="41"/>
                  <a:pt x="81" y="41"/>
                </a:cubicBezTo>
                <a:cubicBezTo>
                  <a:pt x="81" y="41"/>
                  <a:pt x="81" y="40"/>
                  <a:pt x="81" y="40"/>
                </a:cubicBezTo>
                <a:cubicBezTo>
                  <a:pt x="81" y="40"/>
                  <a:pt x="81" y="40"/>
                  <a:pt x="81" y="40"/>
                </a:cubicBezTo>
                <a:cubicBezTo>
                  <a:pt x="81" y="40"/>
                  <a:pt x="80" y="40"/>
                  <a:pt x="80" y="39"/>
                </a:cubicBezTo>
                <a:cubicBezTo>
                  <a:pt x="80" y="39"/>
                  <a:pt x="80" y="39"/>
                  <a:pt x="80" y="39"/>
                </a:cubicBezTo>
                <a:cubicBezTo>
                  <a:pt x="79" y="39"/>
                  <a:pt x="79" y="39"/>
                  <a:pt x="79" y="39"/>
                </a:cubicBezTo>
                <a:cubicBezTo>
                  <a:pt x="79" y="39"/>
                  <a:pt x="79" y="39"/>
                  <a:pt x="79" y="40"/>
                </a:cubicBezTo>
                <a:cubicBezTo>
                  <a:pt x="79" y="40"/>
                  <a:pt x="79" y="39"/>
                  <a:pt x="79" y="39"/>
                </a:cubicBezTo>
                <a:cubicBezTo>
                  <a:pt x="79" y="39"/>
                  <a:pt x="79" y="40"/>
                  <a:pt x="79" y="40"/>
                </a:cubicBezTo>
                <a:cubicBezTo>
                  <a:pt x="79" y="40"/>
                  <a:pt x="78" y="40"/>
                  <a:pt x="78" y="40"/>
                </a:cubicBezTo>
                <a:cubicBezTo>
                  <a:pt x="78" y="39"/>
                  <a:pt x="78" y="40"/>
                  <a:pt x="79" y="40"/>
                </a:cubicBezTo>
                <a:cubicBezTo>
                  <a:pt x="78" y="39"/>
                  <a:pt x="78" y="39"/>
                  <a:pt x="78" y="39"/>
                </a:cubicBezTo>
                <a:cubicBezTo>
                  <a:pt x="78" y="39"/>
                  <a:pt x="78" y="39"/>
                  <a:pt x="78" y="39"/>
                </a:cubicBezTo>
                <a:cubicBezTo>
                  <a:pt x="77" y="39"/>
                  <a:pt x="78" y="39"/>
                  <a:pt x="77" y="39"/>
                </a:cubicBezTo>
                <a:cubicBezTo>
                  <a:pt x="77" y="39"/>
                  <a:pt x="77" y="39"/>
                  <a:pt x="77" y="38"/>
                </a:cubicBezTo>
                <a:cubicBezTo>
                  <a:pt x="77" y="38"/>
                  <a:pt x="77" y="38"/>
                  <a:pt x="77" y="38"/>
                </a:cubicBezTo>
                <a:cubicBezTo>
                  <a:pt x="77" y="37"/>
                  <a:pt x="77" y="37"/>
                  <a:pt x="77" y="37"/>
                </a:cubicBezTo>
                <a:cubicBezTo>
                  <a:pt x="76" y="37"/>
                  <a:pt x="77" y="38"/>
                  <a:pt x="77" y="38"/>
                </a:cubicBezTo>
                <a:cubicBezTo>
                  <a:pt x="76" y="38"/>
                  <a:pt x="75" y="38"/>
                  <a:pt x="75" y="37"/>
                </a:cubicBezTo>
                <a:cubicBezTo>
                  <a:pt x="75" y="37"/>
                  <a:pt x="75" y="37"/>
                  <a:pt x="75" y="37"/>
                </a:cubicBezTo>
                <a:cubicBezTo>
                  <a:pt x="76" y="37"/>
                  <a:pt x="75" y="36"/>
                  <a:pt x="75" y="36"/>
                </a:cubicBezTo>
                <a:cubicBezTo>
                  <a:pt x="75" y="36"/>
                  <a:pt x="75" y="36"/>
                  <a:pt x="74" y="36"/>
                </a:cubicBezTo>
                <a:cubicBezTo>
                  <a:pt x="74" y="36"/>
                  <a:pt x="75" y="36"/>
                  <a:pt x="75" y="36"/>
                </a:cubicBezTo>
                <a:cubicBezTo>
                  <a:pt x="74" y="36"/>
                  <a:pt x="74" y="37"/>
                  <a:pt x="74" y="37"/>
                </a:cubicBezTo>
                <a:cubicBezTo>
                  <a:pt x="74" y="36"/>
                  <a:pt x="73" y="36"/>
                  <a:pt x="73" y="35"/>
                </a:cubicBezTo>
                <a:cubicBezTo>
                  <a:pt x="74" y="35"/>
                  <a:pt x="74" y="36"/>
                  <a:pt x="74" y="36"/>
                </a:cubicBezTo>
                <a:cubicBezTo>
                  <a:pt x="74" y="35"/>
                  <a:pt x="74" y="35"/>
                  <a:pt x="74" y="35"/>
                </a:cubicBezTo>
                <a:cubicBezTo>
                  <a:pt x="73" y="35"/>
                  <a:pt x="72" y="34"/>
                  <a:pt x="72" y="34"/>
                </a:cubicBezTo>
                <a:cubicBezTo>
                  <a:pt x="72" y="34"/>
                  <a:pt x="72" y="34"/>
                  <a:pt x="72" y="34"/>
                </a:cubicBezTo>
                <a:cubicBezTo>
                  <a:pt x="72" y="34"/>
                  <a:pt x="72" y="35"/>
                  <a:pt x="73" y="35"/>
                </a:cubicBezTo>
                <a:cubicBezTo>
                  <a:pt x="73" y="35"/>
                  <a:pt x="73" y="35"/>
                  <a:pt x="72" y="35"/>
                </a:cubicBezTo>
                <a:cubicBezTo>
                  <a:pt x="72" y="35"/>
                  <a:pt x="72" y="35"/>
                  <a:pt x="72" y="35"/>
                </a:cubicBezTo>
                <a:cubicBezTo>
                  <a:pt x="72" y="35"/>
                  <a:pt x="71" y="35"/>
                  <a:pt x="71" y="34"/>
                </a:cubicBezTo>
                <a:cubicBezTo>
                  <a:pt x="70" y="35"/>
                  <a:pt x="70" y="34"/>
                  <a:pt x="70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1" y="33"/>
                  <a:pt x="71" y="34"/>
                  <a:pt x="71" y="33"/>
                </a:cubicBezTo>
                <a:cubicBezTo>
                  <a:pt x="70" y="33"/>
                  <a:pt x="70" y="34"/>
                  <a:pt x="70" y="33"/>
                </a:cubicBezTo>
                <a:cubicBezTo>
                  <a:pt x="70" y="33"/>
                  <a:pt x="70" y="33"/>
                  <a:pt x="70" y="32"/>
                </a:cubicBezTo>
                <a:cubicBezTo>
                  <a:pt x="69" y="32"/>
                  <a:pt x="70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33"/>
                  <a:pt x="68" y="32"/>
                  <a:pt x="67" y="33"/>
                </a:cubicBezTo>
                <a:cubicBezTo>
                  <a:pt x="67" y="32"/>
                  <a:pt x="67" y="31"/>
                  <a:pt x="67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1"/>
                  <a:pt x="65" y="31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31"/>
                  <a:pt x="65" y="31"/>
                  <a:pt x="65" y="31"/>
                </a:cubicBezTo>
                <a:cubicBezTo>
                  <a:pt x="65" y="31"/>
                  <a:pt x="65" y="31"/>
                  <a:pt x="65" y="31"/>
                </a:cubicBezTo>
                <a:cubicBezTo>
                  <a:pt x="65" y="30"/>
                  <a:pt x="65" y="31"/>
                  <a:pt x="65" y="30"/>
                </a:cubicBezTo>
                <a:cubicBezTo>
                  <a:pt x="65" y="30"/>
                  <a:pt x="65" y="30"/>
                  <a:pt x="64" y="30"/>
                </a:cubicBezTo>
                <a:cubicBezTo>
                  <a:pt x="64" y="30"/>
                  <a:pt x="64" y="30"/>
                  <a:pt x="64" y="29"/>
                </a:cubicBezTo>
                <a:cubicBezTo>
                  <a:pt x="64" y="29"/>
                  <a:pt x="64" y="30"/>
                  <a:pt x="64" y="30"/>
                </a:cubicBezTo>
                <a:cubicBezTo>
                  <a:pt x="63" y="30"/>
                  <a:pt x="64" y="30"/>
                  <a:pt x="63" y="31"/>
                </a:cubicBezTo>
                <a:cubicBezTo>
                  <a:pt x="63" y="30"/>
                  <a:pt x="63" y="30"/>
                  <a:pt x="64" y="30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29"/>
                  <a:pt x="63" y="30"/>
                  <a:pt x="63" y="30"/>
                </a:cubicBezTo>
                <a:cubicBezTo>
                  <a:pt x="63" y="29"/>
                  <a:pt x="62" y="29"/>
                  <a:pt x="62" y="29"/>
                </a:cubicBezTo>
                <a:cubicBezTo>
                  <a:pt x="62" y="29"/>
                  <a:pt x="62" y="29"/>
                  <a:pt x="62" y="29"/>
                </a:cubicBezTo>
                <a:cubicBezTo>
                  <a:pt x="61" y="29"/>
                  <a:pt x="61" y="29"/>
                  <a:pt x="61" y="29"/>
                </a:cubicBezTo>
                <a:cubicBezTo>
                  <a:pt x="60" y="29"/>
                  <a:pt x="60" y="29"/>
                  <a:pt x="60" y="29"/>
                </a:cubicBezTo>
                <a:cubicBezTo>
                  <a:pt x="60" y="28"/>
                  <a:pt x="60" y="28"/>
                  <a:pt x="60" y="28"/>
                </a:cubicBezTo>
                <a:cubicBezTo>
                  <a:pt x="59" y="28"/>
                  <a:pt x="60" y="28"/>
                  <a:pt x="59" y="28"/>
                </a:cubicBezTo>
                <a:cubicBezTo>
                  <a:pt x="59" y="28"/>
                  <a:pt x="59" y="28"/>
                  <a:pt x="59" y="28"/>
                </a:cubicBezTo>
                <a:cubicBezTo>
                  <a:pt x="59" y="28"/>
                  <a:pt x="59" y="28"/>
                  <a:pt x="59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58" y="28"/>
                  <a:pt x="58" y="28"/>
                  <a:pt x="57" y="28"/>
                </a:cubicBezTo>
                <a:cubicBezTo>
                  <a:pt x="57" y="28"/>
                  <a:pt x="57" y="27"/>
                  <a:pt x="57" y="27"/>
                </a:cubicBezTo>
                <a:cubicBezTo>
                  <a:pt x="57" y="27"/>
                  <a:pt x="57" y="27"/>
                  <a:pt x="56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27"/>
                  <a:pt x="55" y="27"/>
                  <a:pt x="56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27"/>
                  <a:pt x="54" y="27"/>
                  <a:pt x="54" y="26"/>
                </a:cubicBezTo>
                <a:cubicBezTo>
                  <a:pt x="54" y="27"/>
                  <a:pt x="54" y="26"/>
                  <a:pt x="53" y="26"/>
                </a:cubicBezTo>
                <a:cubicBezTo>
                  <a:pt x="53" y="26"/>
                  <a:pt x="53" y="27"/>
                  <a:pt x="53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53" y="26"/>
                  <a:pt x="53" y="26"/>
                  <a:pt x="53" y="26"/>
                </a:cubicBezTo>
                <a:cubicBezTo>
                  <a:pt x="52" y="26"/>
                  <a:pt x="52" y="26"/>
                  <a:pt x="51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26"/>
                  <a:pt x="50" y="26"/>
                  <a:pt x="50" y="26"/>
                </a:cubicBezTo>
                <a:cubicBezTo>
                  <a:pt x="49" y="26"/>
                  <a:pt x="50" y="26"/>
                  <a:pt x="49" y="26"/>
                </a:cubicBezTo>
                <a:cubicBezTo>
                  <a:pt x="49" y="26"/>
                  <a:pt x="49" y="26"/>
                  <a:pt x="49" y="25"/>
                </a:cubicBezTo>
                <a:cubicBezTo>
                  <a:pt x="49" y="25"/>
                  <a:pt x="49" y="26"/>
                  <a:pt x="49" y="26"/>
                </a:cubicBezTo>
                <a:cubicBezTo>
                  <a:pt x="48" y="26"/>
                  <a:pt x="47" y="25"/>
                  <a:pt x="46" y="25"/>
                </a:cubicBezTo>
                <a:cubicBezTo>
                  <a:pt x="46" y="25"/>
                  <a:pt x="46" y="26"/>
                  <a:pt x="46" y="26"/>
                </a:cubicBezTo>
                <a:cubicBezTo>
                  <a:pt x="46" y="25"/>
                  <a:pt x="45" y="26"/>
                  <a:pt x="44" y="25"/>
                </a:cubicBezTo>
                <a:cubicBezTo>
                  <a:pt x="43" y="25"/>
                  <a:pt x="42" y="26"/>
                  <a:pt x="41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0" y="25"/>
                  <a:pt x="40" y="24"/>
                  <a:pt x="39" y="24"/>
                </a:cubicBezTo>
                <a:cubicBezTo>
                  <a:pt x="39" y="25"/>
                  <a:pt x="39" y="24"/>
                  <a:pt x="38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8" y="24"/>
                  <a:pt x="39" y="24"/>
                  <a:pt x="3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24"/>
                  <a:pt x="39" y="24"/>
                  <a:pt x="40" y="23"/>
                </a:cubicBezTo>
                <a:cubicBezTo>
                  <a:pt x="40" y="24"/>
                  <a:pt x="41" y="23"/>
                  <a:pt x="41" y="24"/>
                </a:cubicBezTo>
                <a:cubicBezTo>
                  <a:pt x="41" y="24"/>
                  <a:pt x="41" y="23"/>
                  <a:pt x="4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3" y="23"/>
                  <a:pt x="43" y="24"/>
                  <a:pt x="43" y="25"/>
                </a:cubicBezTo>
                <a:cubicBezTo>
                  <a:pt x="44" y="24"/>
                  <a:pt x="45" y="25"/>
                  <a:pt x="46" y="25"/>
                </a:cubicBezTo>
                <a:cubicBezTo>
                  <a:pt x="46" y="25"/>
                  <a:pt x="46" y="25"/>
                  <a:pt x="46" y="25"/>
                </a:cubicBezTo>
                <a:cubicBezTo>
                  <a:pt x="46" y="25"/>
                  <a:pt x="46" y="25"/>
                  <a:pt x="47" y="25"/>
                </a:cubicBezTo>
                <a:cubicBezTo>
                  <a:pt x="47" y="25"/>
                  <a:pt x="47" y="25"/>
                  <a:pt x="47" y="25"/>
                </a:cubicBezTo>
                <a:cubicBezTo>
                  <a:pt x="47" y="25"/>
                  <a:pt x="47" y="25"/>
                  <a:pt x="47" y="25"/>
                </a:cubicBezTo>
                <a:cubicBezTo>
                  <a:pt x="47" y="24"/>
                  <a:pt x="46" y="25"/>
                  <a:pt x="45" y="24"/>
                </a:cubicBezTo>
                <a:cubicBezTo>
                  <a:pt x="44" y="24"/>
                  <a:pt x="45" y="24"/>
                  <a:pt x="44" y="25"/>
                </a:cubicBezTo>
                <a:cubicBezTo>
                  <a:pt x="44" y="24"/>
                  <a:pt x="44" y="24"/>
                  <a:pt x="44" y="24"/>
                </a:cubicBezTo>
                <a:cubicBezTo>
                  <a:pt x="44" y="24"/>
                  <a:pt x="46" y="24"/>
                  <a:pt x="46" y="24"/>
                </a:cubicBezTo>
                <a:cubicBezTo>
                  <a:pt x="46" y="24"/>
                  <a:pt x="46" y="24"/>
                  <a:pt x="46" y="23"/>
                </a:cubicBezTo>
                <a:cubicBezTo>
                  <a:pt x="47" y="23"/>
                  <a:pt x="47" y="23"/>
                  <a:pt x="48" y="23"/>
                </a:cubicBezTo>
                <a:cubicBezTo>
                  <a:pt x="48" y="23"/>
                  <a:pt x="48" y="23"/>
                  <a:pt x="48" y="23"/>
                </a:cubicBezTo>
                <a:cubicBezTo>
                  <a:pt x="48" y="23"/>
                  <a:pt x="49" y="23"/>
                  <a:pt x="49" y="23"/>
                </a:cubicBezTo>
                <a:cubicBezTo>
                  <a:pt x="50" y="23"/>
                  <a:pt x="51" y="24"/>
                  <a:pt x="51" y="23"/>
                </a:cubicBezTo>
                <a:cubicBezTo>
                  <a:pt x="52" y="24"/>
                  <a:pt x="52" y="24"/>
                  <a:pt x="52" y="24"/>
                </a:cubicBezTo>
                <a:cubicBezTo>
                  <a:pt x="52" y="24"/>
                  <a:pt x="52" y="24"/>
                  <a:pt x="52" y="24"/>
                </a:cubicBezTo>
                <a:cubicBezTo>
                  <a:pt x="51" y="24"/>
                  <a:pt x="51" y="24"/>
                  <a:pt x="51" y="24"/>
                </a:cubicBezTo>
                <a:cubicBezTo>
                  <a:pt x="51" y="24"/>
                  <a:pt x="51" y="24"/>
                  <a:pt x="51" y="24"/>
                </a:cubicBezTo>
                <a:cubicBezTo>
                  <a:pt x="51" y="24"/>
                  <a:pt x="50" y="24"/>
                  <a:pt x="50" y="24"/>
                </a:cubicBezTo>
                <a:cubicBezTo>
                  <a:pt x="50" y="24"/>
                  <a:pt x="50" y="24"/>
                  <a:pt x="50" y="24"/>
                </a:cubicBezTo>
                <a:cubicBezTo>
                  <a:pt x="49" y="24"/>
                  <a:pt x="49" y="24"/>
                  <a:pt x="49" y="23"/>
                </a:cubicBezTo>
                <a:cubicBezTo>
                  <a:pt x="49" y="24"/>
                  <a:pt x="49" y="24"/>
                  <a:pt x="49" y="24"/>
                </a:cubicBezTo>
                <a:cubicBezTo>
                  <a:pt x="49" y="24"/>
                  <a:pt x="49" y="24"/>
                  <a:pt x="49" y="24"/>
                </a:cubicBezTo>
                <a:cubicBezTo>
                  <a:pt x="49" y="24"/>
                  <a:pt x="49" y="24"/>
                  <a:pt x="49" y="24"/>
                </a:cubicBezTo>
                <a:cubicBezTo>
                  <a:pt x="48" y="24"/>
                  <a:pt x="48" y="24"/>
                  <a:pt x="47" y="24"/>
                </a:cubicBezTo>
                <a:cubicBezTo>
                  <a:pt x="47" y="24"/>
                  <a:pt x="48" y="24"/>
                  <a:pt x="49" y="24"/>
                </a:cubicBezTo>
                <a:cubicBezTo>
                  <a:pt x="49" y="24"/>
                  <a:pt x="49" y="25"/>
                  <a:pt x="49" y="25"/>
                </a:cubicBezTo>
                <a:cubicBezTo>
                  <a:pt x="49" y="25"/>
                  <a:pt x="49" y="24"/>
                  <a:pt x="49" y="24"/>
                </a:cubicBezTo>
                <a:cubicBezTo>
                  <a:pt x="49" y="24"/>
                  <a:pt x="49" y="24"/>
                  <a:pt x="49" y="24"/>
                </a:cubicBezTo>
                <a:cubicBezTo>
                  <a:pt x="49" y="24"/>
                  <a:pt x="49" y="24"/>
                  <a:pt x="49" y="24"/>
                </a:cubicBezTo>
                <a:cubicBezTo>
                  <a:pt x="49" y="24"/>
                  <a:pt x="49" y="24"/>
                  <a:pt x="49" y="24"/>
                </a:cubicBezTo>
                <a:cubicBezTo>
                  <a:pt x="49" y="24"/>
                  <a:pt x="49" y="24"/>
                  <a:pt x="49" y="24"/>
                </a:cubicBezTo>
                <a:cubicBezTo>
                  <a:pt x="49" y="24"/>
                  <a:pt x="50" y="24"/>
                  <a:pt x="50" y="24"/>
                </a:cubicBezTo>
                <a:cubicBezTo>
                  <a:pt x="50" y="25"/>
                  <a:pt x="51" y="24"/>
                  <a:pt x="51" y="25"/>
                </a:cubicBezTo>
                <a:cubicBezTo>
                  <a:pt x="51" y="24"/>
                  <a:pt x="52" y="24"/>
                  <a:pt x="52" y="25"/>
                </a:cubicBezTo>
                <a:cubicBezTo>
                  <a:pt x="52" y="25"/>
                  <a:pt x="52" y="25"/>
                  <a:pt x="53" y="25"/>
                </a:cubicBezTo>
                <a:cubicBezTo>
                  <a:pt x="53" y="25"/>
                  <a:pt x="53" y="25"/>
                  <a:pt x="53" y="25"/>
                </a:cubicBezTo>
                <a:cubicBezTo>
                  <a:pt x="53" y="25"/>
                  <a:pt x="54" y="25"/>
                  <a:pt x="54" y="25"/>
                </a:cubicBezTo>
                <a:cubicBezTo>
                  <a:pt x="54" y="26"/>
                  <a:pt x="55" y="25"/>
                  <a:pt x="55" y="25"/>
                </a:cubicBezTo>
                <a:cubicBezTo>
                  <a:pt x="56" y="26"/>
                  <a:pt x="56" y="25"/>
                  <a:pt x="56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4" y="24"/>
                  <a:pt x="53" y="25"/>
                  <a:pt x="53" y="24"/>
                </a:cubicBezTo>
                <a:cubicBezTo>
                  <a:pt x="53" y="24"/>
                  <a:pt x="53" y="24"/>
                  <a:pt x="53" y="24"/>
                </a:cubicBezTo>
                <a:cubicBezTo>
                  <a:pt x="54" y="24"/>
                  <a:pt x="55" y="25"/>
                  <a:pt x="57" y="25"/>
                </a:cubicBezTo>
                <a:cubicBezTo>
                  <a:pt x="57" y="25"/>
                  <a:pt x="57" y="25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6" y="25"/>
                  <a:pt x="57" y="25"/>
                  <a:pt x="57" y="26"/>
                </a:cubicBezTo>
                <a:cubicBezTo>
                  <a:pt x="57" y="26"/>
                  <a:pt x="57" y="25"/>
                  <a:pt x="57" y="25"/>
                </a:cubicBezTo>
                <a:cubicBezTo>
                  <a:pt x="57" y="25"/>
                  <a:pt x="57" y="25"/>
                  <a:pt x="57" y="26"/>
                </a:cubicBezTo>
                <a:cubicBezTo>
                  <a:pt x="57" y="26"/>
                  <a:pt x="57" y="26"/>
                  <a:pt x="57" y="26"/>
                </a:cubicBez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58" y="26"/>
                  <a:pt x="59" y="26"/>
                </a:cubicBezTo>
                <a:cubicBezTo>
                  <a:pt x="59" y="26"/>
                  <a:pt x="61" y="27"/>
                  <a:pt x="61" y="27"/>
                </a:cubicBezTo>
                <a:cubicBezTo>
                  <a:pt x="61" y="27"/>
                  <a:pt x="61" y="26"/>
                  <a:pt x="61" y="27"/>
                </a:cubicBezTo>
                <a:cubicBezTo>
                  <a:pt x="62" y="27"/>
                  <a:pt x="64" y="28"/>
                  <a:pt x="65" y="28"/>
                </a:cubicBezTo>
                <a:cubicBezTo>
                  <a:pt x="65" y="29"/>
                  <a:pt x="66" y="29"/>
                  <a:pt x="66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8"/>
                  <a:pt x="66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7" y="30"/>
                  <a:pt x="68" y="30"/>
                  <a:pt x="69" y="31"/>
                </a:cubicBezTo>
                <a:cubicBezTo>
                  <a:pt x="70" y="31"/>
                  <a:pt x="69" y="30"/>
                  <a:pt x="69" y="30"/>
                </a:cubicBezTo>
                <a:cubicBezTo>
                  <a:pt x="70" y="31"/>
                  <a:pt x="70" y="31"/>
                  <a:pt x="71" y="31"/>
                </a:cubicBezTo>
                <a:cubicBezTo>
                  <a:pt x="71" y="31"/>
                  <a:pt x="71" y="31"/>
                  <a:pt x="71" y="31"/>
                </a:cubicBezTo>
                <a:cubicBezTo>
                  <a:pt x="71" y="31"/>
                  <a:pt x="71" y="32"/>
                  <a:pt x="72" y="32"/>
                </a:cubicBezTo>
                <a:cubicBezTo>
                  <a:pt x="72" y="32"/>
                  <a:pt x="71" y="31"/>
                  <a:pt x="72" y="31"/>
                </a:cubicBezTo>
                <a:cubicBezTo>
                  <a:pt x="72" y="31"/>
                  <a:pt x="72" y="32"/>
                  <a:pt x="72" y="31"/>
                </a:cubicBezTo>
                <a:cubicBezTo>
                  <a:pt x="72" y="32"/>
                  <a:pt x="73" y="32"/>
                  <a:pt x="73" y="33"/>
                </a:cubicBezTo>
                <a:cubicBezTo>
                  <a:pt x="73" y="33"/>
                  <a:pt x="73" y="33"/>
                  <a:pt x="74" y="33"/>
                </a:cubicBezTo>
                <a:cubicBezTo>
                  <a:pt x="74" y="33"/>
                  <a:pt x="74" y="33"/>
                  <a:pt x="74" y="34"/>
                </a:cubicBezTo>
                <a:cubicBezTo>
                  <a:pt x="74" y="33"/>
                  <a:pt x="74" y="34"/>
                  <a:pt x="74" y="34"/>
                </a:cubicBezTo>
                <a:cubicBezTo>
                  <a:pt x="74" y="34"/>
                  <a:pt x="74" y="34"/>
                  <a:pt x="75" y="34"/>
                </a:cubicBezTo>
                <a:cubicBezTo>
                  <a:pt x="75" y="34"/>
                  <a:pt x="74" y="34"/>
                  <a:pt x="74" y="34"/>
                </a:cubicBezTo>
                <a:cubicBezTo>
                  <a:pt x="75" y="34"/>
                  <a:pt x="75" y="34"/>
                  <a:pt x="75" y="34"/>
                </a:cubicBezTo>
                <a:cubicBezTo>
                  <a:pt x="75" y="33"/>
                  <a:pt x="75" y="33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4" y="33"/>
                  <a:pt x="75" y="33"/>
                  <a:pt x="75" y="33"/>
                </a:cubicBezTo>
                <a:cubicBezTo>
                  <a:pt x="75" y="33"/>
                  <a:pt x="75" y="33"/>
                  <a:pt x="75" y="33"/>
                </a:cubicBezTo>
                <a:cubicBezTo>
                  <a:pt x="75" y="33"/>
                  <a:pt x="75" y="33"/>
                  <a:pt x="75" y="34"/>
                </a:cubicBezTo>
                <a:cubicBezTo>
                  <a:pt x="76" y="34"/>
                  <a:pt x="76" y="34"/>
                  <a:pt x="76" y="34"/>
                </a:cubicBezTo>
                <a:cubicBezTo>
                  <a:pt x="77" y="34"/>
                  <a:pt x="76" y="35"/>
                  <a:pt x="77" y="35"/>
                </a:cubicBezTo>
                <a:cubicBezTo>
                  <a:pt x="77" y="35"/>
                  <a:pt x="77" y="35"/>
                  <a:pt x="78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8" y="35"/>
                  <a:pt x="78" y="35"/>
                  <a:pt x="78" y="35"/>
                </a:cubicBezTo>
                <a:cubicBezTo>
                  <a:pt x="79" y="36"/>
                  <a:pt x="79" y="36"/>
                  <a:pt x="80" y="36"/>
                </a:cubicBezTo>
                <a:cubicBezTo>
                  <a:pt x="80" y="37"/>
                  <a:pt x="81" y="37"/>
                  <a:pt x="80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80" y="37"/>
                  <a:pt x="80" y="37"/>
                  <a:pt x="80" y="37"/>
                </a:cubicBezTo>
                <a:cubicBezTo>
                  <a:pt x="80" y="36"/>
                  <a:pt x="79" y="37"/>
                  <a:pt x="78" y="36"/>
                </a:cubicBezTo>
                <a:cubicBezTo>
                  <a:pt x="79" y="37"/>
                  <a:pt x="79" y="37"/>
                  <a:pt x="80" y="37"/>
                </a:cubicBezTo>
                <a:cubicBezTo>
                  <a:pt x="80" y="38"/>
                  <a:pt x="80" y="37"/>
                  <a:pt x="80" y="38"/>
                </a:cubicBezTo>
                <a:cubicBezTo>
                  <a:pt x="80" y="38"/>
                  <a:pt x="80" y="38"/>
                  <a:pt x="81" y="38"/>
                </a:cubicBezTo>
                <a:cubicBezTo>
                  <a:pt x="81" y="38"/>
                  <a:pt x="81" y="38"/>
                  <a:pt x="81" y="38"/>
                </a:cubicBezTo>
                <a:cubicBezTo>
                  <a:pt x="81" y="38"/>
                  <a:pt x="81" y="38"/>
                  <a:pt x="81" y="37"/>
                </a:cubicBezTo>
                <a:cubicBezTo>
                  <a:pt x="81" y="37"/>
                  <a:pt x="81" y="37"/>
                  <a:pt x="82" y="37"/>
                </a:cubicBezTo>
                <a:cubicBezTo>
                  <a:pt x="82" y="37"/>
                  <a:pt x="82" y="37"/>
                  <a:pt x="82" y="37"/>
                </a:cubicBezTo>
                <a:cubicBezTo>
                  <a:pt x="82" y="37"/>
                  <a:pt x="82" y="37"/>
                  <a:pt x="82" y="38"/>
                </a:cubicBezTo>
                <a:cubicBezTo>
                  <a:pt x="82" y="38"/>
                  <a:pt x="82" y="38"/>
                  <a:pt x="82" y="38"/>
                </a:cubicBezTo>
                <a:cubicBezTo>
                  <a:pt x="82" y="38"/>
                  <a:pt x="82" y="38"/>
                  <a:pt x="82" y="38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39"/>
                  <a:pt x="82" y="39"/>
                  <a:pt x="82" y="39"/>
                </a:cubicBezTo>
                <a:cubicBezTo>
                  <a:pt x="83" y="39"/>
                  <a:pt x="83" y="39"/>
                  <a:pt x="83" y="40"/>
                </a:cubicBezTo>
                <a:cubicBezTo>
                  <a:pt x="83" y="39"/>
                  <a:pt x="84" y="40"/>
                  <a:pt x="84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0"/>
                  <a:pt x="84" y="40"/>
                  <a:pt x="84" y="40"/>
                </a:cubicBezTo>
                <a:cubicBezTo>
                  <a:pt x="84" y="40"/>
                  <a:pt x="85" y="41"/>
                  <a:pt x="86" y="41"/>
                </a:cubicBezTo>
                <a:cubicBezTo>
                  <a:pt x="86" y="41"/>
                  <a:pt x="86" y="42"/>
                  <a:pt x="86" y="42"/>
                </a:cubicBezTo>
                <a:cubicBezTo>
                  <a:pt x="87" y="42"/>
                  <a:pt x="87" y="42"/>
                  <a:pt x="87" y="42"/>
                </a:cubicBezTo>
                <a:cubicBezTo>
                  <a:pt x="87" y="42"/>
                  <a:pt x="87" y="43"/>
                  <a:pt x="87" y="43"/>
                </a:cubicBezTo>
                <a:cubicBezTo>
                  <a:pt x="88" y="43"/>
                  <a:pt x="88" y="42"/>
                  <a:pt x="88" y="42"/>
                </a:cubicBezTo>
                <a:cubicBezTo>
                  <a:pt x="88" y="42"/>
                  <a:pt x="88" y="43"/>
                  <a:pt x="89" y="43"/>
                </a:cubicBezTo>
                <a:cubicBezTo>
                  <a:pt x="89" y="43"/>
                  <a:pt x="89" y="43"/>
                  <a:pt x="89" y="43"/>
                </a:cubicBezTo>
                <a:cubicBezTo>
                  <a:pt x="89" y="43"/>
                  <a:pt x="89" y="43"/>
                  <a:pt x="89" y="43"/>
                </a:cubicBezTo>
                <a:cubicBezTo>
                  <a:pt x="89" y="44"/>
                  <a:pt x="90" y="44"/>
                  <a:pt x="90" y="45"/>
                </a:cubicBezTo>
                <a:cubicBezTo>
                  <a:pt x="90" y="45"/>
                  <a:pt x="90" y="45"/>
                  <a:pt x="90" y="45"/>
                </a:cubicBezTo>
                <a:cubicBezTo>
                  <a:pt x="90" y="45"/>
                  <a:pt x="90" y="45"/>
                  <a:pt x="90" y="44"/>
                </a:cubicBezTo>
                <a:cubicBezTo>
                  <a:pt x="90" y="45"/>
                  <a:pt x="89" y="45"/>
                  <a:pt x="89" y="45"/>
                </a:cubicBezTo>
                <a:cubicBezTo>
                  <a:pt x="89" y="44"/>
                  <a:pt x="88" y="44"/>
                  <a:pt x="88" y="44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43"/>
                  <a:pt x="87" y="43"/>
                  <a:pt x="87" y="43"/>
                </a:cubicBezTo>
                <a:close/>
                <a:moveTo>
                  <a:pt x="88" y="43"/>
                </a:move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lose/>
                <a:moveTo>
                  <a:pt x="57" y="27"/>
                </a:moveTo>
                <a:cubicBezTo>
                  <a:pt x="57" y="27"/>
                  <a:pt x="57" y="27"/>
                  <a:pt x="57" y="27"/>
                </a:cubicBezTo>
                <a:cubicBezTo>
                  <a:pt x="58" y="27"/>
                  <a:pt x="58" y="27"/>
                  <a:pt x="57" y="27"/>
                </a:cubicBezTo>
                <a:close/>
                <a:moveTo>
                  <a:pt x="59" y="27"/>
                </a:moveTo>
                <a:cubicBezTo>
                  <a:pt x="59" y="27"/>
                  <a:pt x="59" y="27"/>
                  <a:pt x="59" y="27"/>
                </a:cubicBezTo>
                <a:cubicBezTo>
                  <a:pt x="59" y="27"/>
                  <a:pt x="59" y="27"/>
                  <a:pt x="59" y="27"/>
                </a:cubicBezTo>
                <a:close/>
                <a:moveTo>
                  <a:pt x="67" y="32"/>
                </a:moveTo>
                <a:cubicBezTo>
                  <a:pt x="67" y="32"/>
                  <a:pt x="67" y="32"/>
                  <a:pt x="68" y="32"/>
                </a:cubicBezTo>
                <a:cubicBezTo>
                  <a:pt x="68" y="32"/>
                  <a:pt x="68" y="31"/>
                  <a:pt x="67" y="32"/>
                </a:cubicBezTo>
                <a:close/>
                <a:moveTo>
                  <a:pt x="76" y="35"/>
                </a:moveTo>
                <a:cubicBezTo>
                  <a:pt x="76" y="35"/>
                  <a:pt x="76" y="34"/>
                  <a:pt x="76" y="34"/>
                </a:cubicBezTo>
                <a:cubicBezTo>
                  <a:pt x="75" y="34"/>
                  <a:pt x="75" y="34"/>
                  <a:pt x="75" y="34"/>
                </a:cubicBezTo>
                <a:cubicBezTo>
                  <a:pt x="75" y="34"/>
                  <a:pt x="75" y="35"/>
                  <a:pt x="76" y="35"/>
                </a:cubicBezTo>
                <a:close/>
                <a:moveTo>
                  <a:pt x="77" y="36"/>
                </a:moveTo>
                <a:cubicBezTo>
                  <a:pt x="77" y="36"/>
                  <a:pt x="77" y="37"/>
                  <a:pt x="77" y="37"/>
                </a:cubicBezTo>
                <a:cubicBezTo>
                  <a:pt x="78" y="36"/>
                  <a:pt x="77" y="36"/>
                  <a:pt x="77" y="36"/>
                </a:cubicBezTo>
                <a:close/>
                <a:moveTo>
                  <a:pt x="78" y="36"/>
                </a:moveTo>
                <a:cubicBezTo>
                  <a:pt x="78" y="36"/>
                  <a:pt x="77" y="36"/>
                  <a:pt x="77" y="36"/>
                </a:cubicBezTo>
                <a:cubicBezTo>
                  <a:pt x="77" y="36"/>
                  <a:pt x="77" y="36"/>
                  <a:pt x="77" y="36"/>
                </a:cubicBezTo>
                <a:cubicBezTo>
                  <a:pt x="77" y="36"/>
                  <a:pt x="78" y="36"/>
                  <a:pt x="78" y="36"/>
                </a:cubicBezTo>
                <a:close/>
                <a:moveTo>
                  <a:pt x="78" y="37"/>
                </a:moveTo>
                <a:cubicBezTo>
                  <a:pt x="78" y="37"/>
                  <a:pt x="78" y="37"/>
                  <a:pt x="78" y="37"/>
                </a:cubicBezTo>
                <a:cubicBezTo>
                  <a:pt x="78" y="37"/>
                  <a:pt x="78" y="37"/>
                  <a:pt x="78" y="37"/>
                </a:cubicBezTo>
                <a:close/>
                <a:moveTo>
                  <a:pt x="78" y="39"/>
                </a:moveTo>
                <a:cubicBezTo>
                  <a:pt x="78" y="39"/>
                  <a:pt x="78" y="39"/>
                  <a:pt x="78" y="39"/>
                </a:cubicBezTo>
                <a:cubicBezTo>
                  <a:pt x="78" y="39"/>
                  <a:pt x="79" y="39"/>
                  <a:pt x="79" y="39"/>
                </a:cubicBezTo>
                <a:cubicBezTo>
                  <a:pt x="79" y="39"/>
                  <a:pt x="78" y="38"/>
                  <a:pt x="78" y="39"/>
                </a:cubicBezTo>
                <a:close/>
                <a:moveTo>
                  <a:pt x="80" y="38"/>
                </a:moveTo>
                <a:cubicBezTo>
                  <a:pt x="80" y="38"/>
                  <a:pt x="80" y="38"/>
                  <a:pt x="79" y="38"/>
                </a:cubicBezTo>
                <a:cubicBezTo>
                  <a:pt x="79" y="38"/>
                  <a:pt x="80" y="38"/>
                  <a:pt x="80" y="39"/>
                </a:cubicBezTo>
                <a:cubicBezTo>
                  <a:pt x="80" y="39"/>
                  <a:pt x="80" y="38"/>
                  <a:pt x="80" y="38"/>
                </a:cubicBezTo>
                <a:close/>
                <a:moveTo>
                  <a:pt x="84" y="41"/>
                </a:moveTo>
                <a:cubicBezTo>
                  <a:pt x="84" y="41"/>
                  <a:pt x="84" y="40"/>
                  <a:pt x="84" y="40"/>
                </a:cubicBezTo>
                <a:cubicBezTo>
                  <a:pt x="84" y="40"/>
                  <a:pt x="84" y="41"/>
                  <a:pt x="84" y="41"/>
                </a:cubicBezTo>
                <a:close/>
                <a:moveTo>
                  <a:pt x="86" y="44"/>
                </a:moveTo>
                <a:cubicBezTo>
                  <a:pt x="86" y="44"/>
                  <a:pt x="86" y="44"/>
                  <a:pt x="86" y="44"/>
                </a:cubicBezTo>
                <a:cubicBezTo>
                  <a:pt x="86" y="44"/>
                  <a:pt x="86" y="45"/>
                  <a:pt x="86" y="45"/>
                </a:cubicBezTo>
                <a:cubicBezTo>
                  <a:pt x="86" y="45"/>
                  <a:pt x="86" y="44"/>
                  <a:pt x="86" y="44"/>
                </a:cubicBezTo>
                <a:cubicBezTo>
                  <a:pt x="86" y="44"/>
                  <a:pt x="86" y="44"/>
                  <a:pt x="86" y="44"/>
                </a:cubicBezTo>
                <a:close/>
                <a:moveTo>
                  <a:pt x="87" y="45"/>
                </a:move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7" y="45"/>
                  <a:pt x="87" y="46"/>
                </a:cubicBezTo>
                <a:cubicBezTo>
                  <a:pt x="88" y="45"/>
                  <a:pt x="88" y="46"/>
                  <a:pt x="88" y="46"/>
                </a:cubicBezTo>
                <a:cubicBezTo>
                  <a:pt x="88" y="45"/>
                  <a:pt x="87" y="45"/>
                  <a:pt x="87" y="45"/>
                </a:cubicBezTo>
                <a:close/>
                <a:moveTo>
                  <a:pt x="88" y="45"/>
                </a:moveTo>
                <a:cubicBezTo>
                  <a:pt x="88" y="45"/>
                  <a:pt x="88" y="45"/>
                  <a:pt x="88" y="45"/>
                </a:cubicBezTo>
                <a:cubicBezTo>
                  <a:pt x="88" y="44"/>
                  <a:pt x="88" y="44"/>
                  <a:pt x="88" y="44"/>
                </a:cubicBezTo>
                <a:cubicBezTo>
                  <a:pt x="88" y="44"/>
                  <a:pt x="88" y="44"/>
                  <a:pt x="88" y="45"/>
                </a:cubicBezTo>
                <a:close/>
                <a:moveTo>
                  <a:pt x="80" y="40"/>
                </a:moveTo>
                <a:cubicBezTo>
                  <a:pt x="80" y="40"/>
                  <a:pt x="80" y="40"/>
                  <a:pt x="80" y="40"/>
                </a:cubicBezTo>
                <a:cubicBezTo>
                  <a:pt x="80" y="40"/>
                  <a:pt x="80" y="41"/>
                  <a:pt x="80" y="41"/>
                </a:cubicBezTo>
                <a:cubicBezTo>
                  <a:pt x="80" y="40"/>
                  <a:pt x="80" y="40"/>
                  <a:pt x="80" y="40"/>
                </a:cubicBezTo>
                <a:close/>
                <a:moveTo>
                  <a:pt x="84" y="42"/>
                </a:moveTo>
                <a:cubicBezTo>
                  <a:pt x="84" y="43"/>
                  <a:pt x="84" y="43"/>
                  <a:pt x="84" y="43"/>
                </a:cubicBezTo>
                <a:cubicBezTo>
                  <a:pt x="84" y="43"/>
                  <a:pt x="84" y="42"/>
                  <a:pt x="84" y="42"/>
                </a:cubicBezTo>
                <a:close/>
                <a:moveTo>
                  <a:pt x="99" y="54"/>
                </a:moveTo>
                <a:cubicBezTo>
                  <a:pt x="99" y="54"/>
                  <a:pt x="99" y="54"/>
                  <a:pt x="99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100" y="54"/>
                  <a:pt x="100" y="54"/>
                  <a:pt x="99" y="54"/>
                </a:cubicBezTo>
                <a:close/>
                <a:moveTo>
                  <a:pt x="100" y="52"/>
                </a:moveTo>
                <a:cubicBezTo>
                  <a:pt x="99" y="52"/>
                  <a:pt x="99" y="53"/>
                  <a:pt x="99" y="52"/>
                </a:cubicBezTo>
                <a:cubicBezTo>
                  <a:pt x="99" y="53"/>
                  <a:pt x="99" y="53"/>
                  <a:pt x="100" y="53"/>
                </a:cubicBezTo>
                <a:cubicBezTo>
                  <a:pt x="100" y="53"/>
                  <a:pt x="100" y="53"/>
                  <a:pt x="100" y="52"/>
                </a:cubicBezTo>
                <a:close/>
                <a:moveTo>
                  <a:pt x="43" y="27"/>
                </a:moveTo>
                <a:cubicBezTo>
                  <a:pt x="43" y="27"/>
                  <a:pt x="43" y="27"/>
                  <a:pt x="43" y="27"/>
                </a:cubicBezTo>
                <a:cubicBezTo>
                  <a:pt x="43" y="27"/>
                  <a:pt x="43" y="27"/>
                  <a:pt x="43" y="26"/>
                </a:cubicBezTo>
                <a:cubicBezTo>
                  <a:pt x="43" y="26"/>
                  <a:pt x="43" y="26"/>
                  <a:pt x="43" y="27"/>
                </a:cubicBezTo>
                <a:close/>
                <a:moveTo>
                  <a:pt x="39" y="16"/>
                </a:moveTo>
                <a:cubicBezTo>
                  <a:pt x="39" y="16"/>
                  <a:pt x="39" y="16"/>
                  <a:pt x="39" y="16"/>
                </a:cubicBezTo>
                <a:cubicBezTo>
                  <a:pt x="39" y="16"/>
                  <a:pt x="38" y="16"/>
                  <a:pt x="38" y="16"/>
                </a:cubicBezTo>
                <a:cubicBezTo>
                  <a:pt x="38" y="16"/>
                  <a:pt x="37" y="16"/>
                  <a:pt x="38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8" y="16"/>
                  <a:pt x="38" y="16"/>
                  <a:pt x="39" y="16"/>
                </a:cubicBezTo>
                <a:close/>
                <a:moveTo>
                  <a:pt x="38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6"/>
                  <a:pt x="39" y="16"/>
                  <a:pt x="39" y="16"/>
                </a:cubicBezTo>
                <a:cubicBezTo>
                  <a:pt x="39" y="16"/>
                  <a:pt x="40" y="16"/>
                  <a:pt x="40" y="15"/>
                </a:cubicBezTo>
                <a:cubicBezTo>
                  <a:pt x="40" y="15"/>
                  <a:pt x="40" y="15"/>
                  <a:pt x="40" y="15"/>
                </a:cubicBezTo>
                <a:cubicBezTo>
                  <a:pt x="40" y="15"/>
                  <a:pt x="39" y="15"/>
                  <a:pt x="40" y="14"/>
                </a:cubicBezTo>
                <a:cubicBezTo>
                  <a:pt x="40" y="15"/>
                  <a:pt x="40" y="15"/>
                  <a:pt x="40" y="15"/>
                </a:cubicBezTo>
                <a:cubicBezTo>
                  <a:pt x="40" y="15"/>
                  <a:pt x="40" y="15"/>
                  <a:pt x="40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4"/>
                  <a:pt x="41" y="14"/>
                  <a:pt x="40" y="14"/>
                </a:cubicBezTo>
                <a:cubicBezTo>
                  <a:pt x="40" y="14"/>
                  <a:pt x="40" y="14"/>
                  <a:pt x="40" y="14"/>
                </a:cubicBezTo>
                <a:cubicBezTo>
                  <a:pt x="40" y="14"/>
                  <a:pt x="40" y="14"/>
                  <a:pt x="39" y="14"/>
                </a:cubicBezTo>
                <a:cubicBezTo>
                  <a:pt x="40" y="14"/>
                  <a:pt x="39" y="14"/>
                  <a:pt x="39" y="14"/>
                </a:cubicBezTo>
                <a:cubicBezTo>
                  <a:pt x="39" y="14"/>
                  <a:pt x="39" y="14"/>
                  <a:pt x="39" y="14"/>
                </a:cubicBezTo>
                <a:cubicBezTo>
                  <a:pt x="39" y="14"/>
                  <a:pt x="39" y="14"/>
                  <a:pt x="39" y="14"/>
                </a:cubicBezTo>
                <a:cubicBezTo>
                  <a:pt x="39" y="14"/>
                  <a:pt x="39" y="15"/>
                  <a:pt x="38" y="15"/>
                </a:cubicBezTo>
                <a:close/>
                <a:moveTo>
                  <a:pt x="38" y="16"/>
                </a:moveTo>
                <a:cubicBezTo>
                  <a:pt x="38" y="16"/>
                  <a:pt x="38" y="15"/>
                  <a:pt x="38" y="15"/>
                </a:cubicBezTo>
                <a:cubicBezTo>
                  <a:pt x="38" y="15"/>
                  <a:pt x="38" y="15"/>
                  <a:pt x="37" y="15"/>
                </a:cubicBezTo>
                <a:cubicBezTo>
                  <a:pt x="37" y="16"/>
                  <a:pt x="38" y="16"/>
                  <a:pt x="38" y="16"/>
                </a:cubicBezTo>
                <a:close/>
                <a:moveTo>
                  <a:pt x="37" y="13"/>
                </a:moveTo>
                <a:cubicBezTo>
                  <a:pt x="37" y="13"/>
                  <a:pt x="37" y="13"/>
                  <a:pt x="37" y="13"/>
                </a:cubicBezTo>
                <a:cubicBezTo>
                  <a:pt x="37" y="14"/>
                  <a:pt x="37" y="13"/>
                  <a:pt x="37" y="14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14"/>
                  <a:pt x="37" y="14"/>
                  <a:pt x="38" y="14"/>
                </a:cubicBezTo>
                <a:cubicBezTo>
                  <a:pt x="38" y="13"/>
                  <a:pt x="37" y="13"/>
                  <a:pt x="37" y="13"/>
                </a:cubicBezTo>
                <a:close/>
                <a:moveTo>
                  <a:pt x="38" y="14"/>
                </a:moveTo>
                <a:cubicBezTo>
                  <a:pt x="38" y="14"/>
                  <a:pt x="37" y="15"/>
                  <a:pt x="38" y="15"/>
                </a:cubicBezTo>
                <a:cubicBezTo>
                  <a:pt x="38" y="15"/>
                  <a:pt x="38" y="14"/>
                  <a:pt x="38" y="14"/>
                </a:cubicBezTo>
                <a:close/>
                <a:moveTo>
                  <a:pt x="39" y="16"/>
                </a:moveTo>
                <a:cubicBezTo>
                  <a:pt x="40" y="17"/>
                  <a:pt x="40" y="16"/>
                  <a:pt x="40" y="16"/>
                </a:cubicBezTo>
                <a:cubicBezTo>
                  <a:pt x="40" y="16"/>
                  <a:pt x="39" y="16"/>
                  <a:pt x="39" y="16"/>
                </a:cubicBezTo>
                <a:close/>
                <a:moveTo>
                  <a:pt x="38" y="13"/>
                </a:moveTo>
                <a:cubicBezTo>
                  <a:pt x="38" y="13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13"/>
                  <a:pt x="39" y="13"/>
                  <a:pt x="38" y="13"/>
                </a:cubicBezTo>
                <a:close/>
                <a:moveTo>
                  <a:pt x="44" y="17"/>
                </a:moveTo>
                <a:cubicBezTo>
                  <a:pt x="44" y="17"/>
                  <a:pt x="44" y="17"/>
                  <a:pt x="44" y="17"/>
                </a:cubicBezTo>
                <a:cubicBezTo>
                  <a:pt x="44" y="16"/>
                  <a:pt x="44" y="17"/>
                  <a:pt x="44" y="16"/>
                </a:cubicBezTo>
                <a:cubicBezTo>
                  <a:pt x="44" y="16"/>
                  <a:pt x="44" y="15"/>
                  <a:pt x="43" y="15"/>
                </a:cubicBezTo>
                <a:cubicBezTo>
                  <a:pt x="43" y="15"/>
                  <a:pt x="44" y="16"/>
                  <a:pt x="43" y="17"/>
                </a:cubicBezTo>
                <a:cubicBezTo>
                  <a:pt x="44" y="16"/>
                  <a:pt x="44" y="17"/>
                  <a:pt x="44" y="17"/>
                </a:cubicBezTo>
                <a:close/>
                <a:moveTo>
                  <a:pt x="53" y="21"/>
                </a:moveTo>
                <a:cubicBezTo>
                  <a:pt x="53" y="21"/>
                  <a:pt x="53" y="21"/>
                  <a:pt x="53" y="20"/>
                </a:cubicBezTo>
                <a:cubicBezTo>
                  <a:pt x="53" y="20"/>
                  <a:pt x="53" y="20"/>
                  <a:pt x="53" y="20"/>
                </a:cubicBezTo>
                <a:cubicBezTo>
                  <a:pt x="53" y="20"/>
                  <a:pt x="53" y="21"/>
                  <a:pt x="53" y="21"/>
                </a:cubicBezTo>
                <a:close/>
                <a:moveTo>
                  <a:pt x="45" y="17"/>
                </a:moveTo>
                <a:cubicBezTo>
                  <a:pt x="45" y="17"/>
                  <a:pt x="45" y="17"/>
                  <a:pt x="45" y="17"/>
                </a:cubicBezTo>
                <a:cubicBezTo>
                  <a:pt x="45" y="17"/>
                  <a:pt x="45" y="17"/>
                  <a:pt x="45" y="17"/>
                </a:cubicBezTo>
                <a:close/>
                <a:moveTo>
                  <a:pt x="43" y="17"/>
                </a:moveTo>
                <a:cubicBezTo>
                  <a:pt x="43" y="17"/>
                  <a:pt x="43" y="18"/>
                  <a:pt x="43" y="18"/>
                </a:cubicBezTo>
                <a:cubicBezTo>
                  <a:pt x="43" y="17"/>
                  <a:pt x="44" y="18"/>
                  <a:pt x="44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2" y="17"/>
                  <a:pt x="43" y="17"/>
                </a:cubicBezTo>
                <a:close/>
                <a:moveTo>
                  <a:pt x="37" y="16"/>
                </a:moveTo>
                <a:cubicBezTo>
                  <a:pt x="37" y="16"/>
                  <a:pt x="37" y="16"/>
                  <a:pt x="37" y="16"/>
                </a:cubicBezTo>
                <a:cubicBezTo>
                  <a:pt x="37" y="16"/>
                  <a:pt x="37" y="16"/>
                  <a:pt x="37" y="16"/>
                </a:cubicBezTo>
                <a:close/>
                <a:moveTo>
                  <a:pt x="54" y="27"/>
                </a:moveTo>
                <a:cubicBezTo>
                  <a:pt x="54" y="27"/>
                  <a:pt x="54" y="27"/>
                  <a:pt x="54" y="27"/>
                </a:cubicBezTo>
                <a:cubicBezTo>
                  <a:pt x="54" y="27"/>
                  <a:pt x="54" y="27"/>
                  <a:pt x="54" y="27"/>
                </a:cubicBezTo>
                <a:close/>
                <a:moveTo>
                  <a:pt x="52" y="33"/>
                </a:moveTo>
                <a:cubicBezTo>
                  <a:pt x="52" y="33"/>
                  <a:pt x="52" y="33"/>
                  <a:pt x="52" y="33"/>
                </a:cubicBezTo>
                <a:cubicBezTo>
                  <a:pt x="52" y="33"/>
                  <a:pt x="52" y="32"/>
                  <a:pt x="52" y="33"/>
                </a:cubicBezTo>
                <a:close/>
                <a:moveTo>
                  <a:pt x="52" y="21"/>
                </a:moveTo>
                <a:cubicBezTo>
                  <a:pt x="52" y="21"/>
                  <a:pt x="51" y="20"/>
                  <a:pt x="50" y="21"/>
                </a:cubicBezTo>
                <a:cubicBezTo>
                  <a:pt x="50" y="21"/>
                  <a:pt x="50" y="21"/>
                  <a:pt x="50" y="21"/>
                </a:cubicBezTo>
                <a:cubicBezTo>
                  <a:pt x="51" y="21"/>
                  <a:pt x="52" y="22"/>
                  <a:pt x="52" y="21"/>
                </a:cubicBezTo>
                <a:cubicBezTo>
                  <a:pt x="52" y="21"/>
                  <a:pt x="52" y="22"/>
                  <a:pt x="53" y="22"/>
                </a:cubicBezTo>
                <a:cubicBezTo>
                  <a:pt x="53" y="21"/>
                  <a:pt x="53" y="22"/>
                  <a:pt x="53" y="21"/>
                </a:cubicBezTo>
                <a:cubicBezTo>
                  <a:pt x="53" y="21"/>
                  <a:pt x="53" y="21"/>
                  <a:pt x="53" y="21"/>
                </a:cubicBezTo>
                <a:cubicBezTo>
                  <a:pt x="52" y="21"/>
                  <a:pt x="52" y="21"/>
                  <a:pt x="52" y="21"/>
                </a:cubicBezTo>
                <a:close/>
                <a:moveTo>
                  <a:pt x="130" y="86"/>
                </a:moveTo>
                <a:cubicBezTo>
                  <a:pt x="130" y="87"/>
                  <a:pt x="130" y="87"/>
                  <a:pt x="130" y="88"/>
                </a:cubicBezTo>
                <a:cubicBezTo>
                  <a:pt x="130" y="88"/>
                  <a:pt x="130" y="87"/>
                  <a:pt x="130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7"/>
                  <a:pt x="130" y="86"/>
                  <a:pt x="130" y="86"/>
                </a:cubicBezTo>
                <a:close/>
                <a:moveTo>
                  <a:pt x="151" y="140"/>
                </a:moveTo>
                <a:cubicBezTo>
                  <a:pt x="151" y="141"/>
                  <a:pt x="151" y="141"/>
                  <a:pt x="151" y="142"/>
                </a:cubicBezTo>
                <a:cubicBezTo>
                  <a:pt x="151" y="141"/>
                  <a:pt x="151" y="140"/>
                  <a:pt x="151" y="140"/>
                </a:cubicBezTo>
                <a:close/>
                <a:moveTo>
                  <a:pt x="154" y="148"/>
                </a:moveTo>
                <a:cubicBezTo>
                  <a:pt x="153" y="148"/>
                  <a:pt x="153" y="148"/>
                  <a:pt x="153" y="148"/>
                </a:cubicBezTo>
                <a:cubicBezTo>
                  <a:pt x="154" y="148"/>
                  <a:pt x="154" y="148"/>
                  <a:pt x="154" y="148"/>
                </a:cubicBezTo>
                <a:close/>
                <a:moveTo>
                  <a:pt x="154" y="148"/>
                </a:moveTo>
                <a:cubicBezTo>
                  <a:pt x="153" y="149"/>
                  <a:pt x="154" y="149"/>
                  <a:pt x="154" y="149"/>
                </a:cubicBezTo>
                <a:cubicBezTo>
                  <a:pt x="153" y="149"/>
                  <a:pt x="153" y="149"/>
                  <a:pt x="153" y="150"/>
                </a:cubicBezTo>
                <a:cubicBezTo>
                  <a:pt x="153" y="150"/>
                  <a:pt x="154" y="150"/>
                  <a:pt x="154" y="150"/>
                </a:cubicBezTo>
                <a:cubicBezTo>
                  <a:pt x="153" y="150"/>
                  <a:pt x="154" y="149"/>
                  <a:pt x="154" y="148"/>
                </a:cubicBezTo>
                <a:close/>
                <a:moveTo>
                  <a:pt x="148" y="128"/>
                </a:moveTo>
                <a:cubicBezTo>
                  <a:pt x="148" y="128"/>
                  <a:pt x="148" y="129"/>
                  <a:pt x="148" y="129"/>
                </a:cubicBezTo>
                <a:cubicBezTo>
                  <a:pt x="148" y="130"/>
                  <a:pt x="148" y="130"/>
                  <a:pt x="149" y="130"/>
                </a:cubicBezTo>
                <a:cubicBezTo>
                  <a:pt x="148" y="129"/>
                  <a:pt x="148" y="129"/>
                  <a:pt x="148" y="128"/>
                </a:cubicBezTo>
                <a:close/>
                <a:moveTo>
                  <a:pt x="150" y="177"/>
                </a:moveTo>
                <a:cubicBezTo>
                  <a:pt x="150" y="177"/>
                  <a:pt x="150" y="177"/>
                  <a:pt x="150" y="177"/>
                </a:cubicBezTo>
                <a:cubicBezTo>
                  <a:pt x="150" y="177"/>
                  <a:pt x="150" y="177"/>
                  <a:pt x="150" y="177"/>
                </a:cubicBezTo>
                <a:close/>
                <a:moveTo>
                  <a:pt x="150" y="137"/>
                </a:moveTo>
                <a:cubicBezTo>
                  <a:pt x="151" y="137"/>
                  <a:pt x="150" y="137"/>
                  <a:pt x="150" y="136"/>
                </a:cubicBezTo>
                <a:cubicBezTo>
                  <a:pt x="150" y="137"/>
                  <a:pt x="150" y="137"/>
                  <a:pt x="150" y="137"/>
                </a:cubicBezTo>
                <a:close/>
                <a:moveTo>
                  <a:pt x="150" y="137"/>
                </a:moveTo>
                <a:cubicBezTo>
                  <a:pt x="150" y="138"/>
                  <a:pt x="150" y="138"/>
                  <a:pt x="150" y="138"/>
                </a:cubicBezTo>
                <a:cubicBezTo>
                  <a:pt x="150" y="138"/>
                  <a:pt x="150" y="138"/>
                  <a:pt x="150" y="137"/>
                </a:cubicBezTo>
                <a:close/>
                <a:moveTo>
                  <a:pt x="153" y="146"/>
                </a:moveTo>
                <a:cubicBezTo>
                  <a:pt x="153" y="146"/>
                  <a:pt x="153" y="147"/>
                  <a:pt x="153" y="147"/>
                </a:cubicBezTo>
                <a:cubicBezTo>
                  <a:pt x="153" y="146"/>
                  <a:pt x="153" y="146"/>
                  <a:pt x="153" y="146"/>
                </a:cubicBezTo>
                <a:close/>
                <a:moveTo>
                  <a:pt x="158" y="172"/>
                </a:moveTo>
                <a:cubicBezTo>
                  <a:pt x="158" y="172"/>
                  <a:pt x="158" y="172"/>
                  <a:pt x="158" y="172"/>
                </a:cubicBezTo>
                <a:cubicBezTo>
                  <a:pt x="157" y="172"/>
                  <a:pt x="158" y="173"/>
                  <a:pt x="158" y="173"/>
                </a:cubicBezTo>
                <a:cubicBezTo>
                  <a:pt x="158" y="173"/>
                  <a:pt x="158" y="172"/>
                  <a:pt x="158" y="172"/>
                </a:cubicBezTo>
                <a:cubicBezTo>
                  <a:pt x="158" y="172"/>
                  <a:pt x="158" y="172"/>
                  <a:pt x="158" y="172"/>
                </a:cubicBezTo>
                <a:close/>
                <a:moveTo>
                  <a:pt x="154" y="151"/>
                </a:moveTo>
                <a:cubicBezTo>
                  <a:pt x="153" y="151"/>
                  <a:pt x="153" y="151"/>
                  <a:pt x="154" y="151"/>
                </a:cubicBezTo>
                <a:cubicBezTo>
                  <a:pt x="154" y="151"/>
                  <a:pt x="154" y="151"/>
                  <a:pt x="154" y="151"/>
                </a:cubicBezTo>
                <a:close/>
                <a:moveTo>
                  <a:pt x="158" y="175"/>
                </a:moveTo>
                <a:cubicBezTo>
                  <a:pt x="159" y="175"/>
                  <a:pt x="159" y="175"/>
                  <a:pt x="159" y="175"/>
                </a:cubicBezTo>
                <a:cubicBezTo>
                  <a:pt x="158" y="175"/>
                  <a:pt x="158" y="175"/>
                  <a:pt x="158" y="175"/>
                </a:cubicBezTo>
                <a:close/>
                <a:moveTo>
                  <a:pt x="155" y="150"/>
                </a:moveTo>
                <a:cubicBezTo>
                  <a:pt x="155" y="151"/>
                  <a:pt x="155" y="151"/>
                  <a:pt x="156" y="151"/>
                </a:cubicBezTo>
                <a:cubicBezTo>
                  <a:pt x="156" y="151"/>
                  <a:pt x="155" y="151"/>
                  <a:pt x="155" y="150"/>
                </a:cubicBezTo>
                <a:cubicBezTo>
                  <a:pt x="155" y="150"/>
                  <a:pt x="155" y="150"/>
                  <a:pt x="155" y="150"/>
                </a:cubicBezTo>
                <a:close/>
                <a:moveTo>
                  <a:pt x="154" y="155"/>
                </a:moveTo>
                <a:cubicBezTo>
                  <a:pt x="154" y="155"/>
                  <a:pt x="154" y="155"/>
                  <a:pt x="154" y="155"/>
                </a:cubicBezTo>
                <a:cubicBezTo>
                  <a:pt x="154" y="155"/>
                  <a:pt x="154" y="155"/>
                  <a:pt x="154" y="155"/>
                </a:cubicBezTo>
                <a:cubicBezTo>
                  <a:pt x="154" y="155"/>
                  <a:pt x="154" y="155"/>
                  <a:pt x="154" y="155"/>
                </a:cubicBezTo>
                <a:close/>
                <a:moveTo>
                  <a:pt x="155" y="159"/>
                </a:moveTo>
                <a:cubicBezTo>
                  <a:pt x="155" y="158"/>
                  <a:pt x="154" y="158"/>
                  <a:pt x="155" y="157"/>
                </a:cubicBezTo>
                <a:cubicBezTo>
                  <a:pt x="155" y="157"/>
                  <a:pt x="155" y="157"/>
                  <a:pt x="154" y="157"/>
                </a:cubicBezTo>
                <a:cubicBezTo>
                  <a:pt x="154" y="158"/>
                  <a:pt x="155" y="158"/>
                  <a:pt x="154" y="158"/>
                </a:cubicBezTo>
                <a:cubicBezTo>
                  <a:pt x="155" y="159"/>
                  <a:pt x="155" y="159"/>
                  <a:pt x="155" y="159"/>
                </a:cubicBezTo>
                <a:close/>
                <a:moveTo>
                  <a:pt x="157" y="164"/>
                </a:moveTo>
                <a:cubicBezTo>
                  <a:pt x="157" y="164"/>
                  <a:pt x="157" y="164"/>
                  <a:pt x="157" y="164"/>
                </a:cubicBezTo>
                <a:cubicBezTo>
                  <a:pt x="156" y="161"/>
                  <a:pt x="156" y="158"/>
                  <a:pt x="155" y="155"/>
                </a:cubicBezTo>
                <a:cubicBezTo>
                  <a:pt x="156" y="155"/>
                  <a:pt x="156" y="155"/>
                  <a:pt x="156" y="155"/>
                </a:cubicBezTo>
                <a:cubicBezTo>
                  <a:pt x="155" y="154"/>
                  <a:pt x="155" y="154"/>
                  <a:pt x="155" y="153"/>
                </a:cubicBezTo>
                <a:cubicBezTo>
                  <a:pt x="155" y="154"/>
                  <a:pt x="155" y="154"/>
                  <a:pt x="155" y="154"/>
                </a:cubicBezTo>
                <a:cubicBezTo>
                  <a:pt x="155" y="154"/>
                  <a:pt x="155" y="154"/>
                  <a:pt x="155" y="155"/>
                </a:cubicBezTo>
                <a:cubicBezTo>
                  <a:pt x="155" y="155"/>
                  <a:pt x="155" y="155"/>
                  <a:pt x="155" y="155"/>
                </a:cubicBezTo>
                <a:cubicBezTo>
                  <a:pt x="155" y="155"/>
                  <a:pt x="155" y="155"/>
                  <a:pt x="155" y="155"/>
                </a:cubicBezTo>
                <a:cubicBezTo>
                  <a:pt x="155" y="156"/>
                  <a:pt x="154" y="156"/>
                  <a:pt x="155" y="157"/>
                </a:cubicBezTo>
                <a:cubicBezTo>
                  <a:pt x="155" y="157"/>
                  <a:pt x="155" y="156"/>
                  <a:pt x="155" y="156"/>
                </a:cubicBezTo>
                <a:cubicBezTo>
                  <a:pt x="155" y="156"/>
                  <a:pt x="155" y="156"/>
                  <a:pt x="155" y="156"/>
                </a:cubicBezTo>
                <a:cubicBezTo>
                  <a:pt x="155" y="156"/>
                  <a:pt x="156" y="157"/>
                  <a:pt x="155" y="158"/>
                </a:cubicBezTo>
                <a:cubicBezTo>
                  <a:pt x="156" y="158"/>
                  <a:pt x="156" y="159"/>
                  <a:pt x="156" y="160"/>
                </a:cubicBezTo>
                <a:cubicBezTo>
                  <a:pt x="156" y="161"/>
                  <a:pt x="157" y="162"/>
                  <a:pt x="156" y="163"/>
                </a:cubicBezTo>
                <a:cubicBezTo>
                  <a:pt x="156" y="163"/>
                  <a:pt x="156" y="163"/>
                  <a:pt x="156" y="163"/>
                </a:cubicBezTo>
                <a:cubicBezTo>
                  <a:pt x="156" y="163"/>
                  <a:pt x="156" y="163"/>
                  <a:pt x="157" y="163"/>
                </a:cubicBezTo>
                <a:cubicBezTo>
                  <a:pt x="156" y="163"/>
                  <a:pt x="157" y="164"/>
                  <a:pt x="157" y="165"/>
                </a:cubicBezTo>
                <a:cubicBezTo>
                  <a:pt x="157" y="165"/>
                  <a:pt x="157" y="165"/>
                  <a:pt x="157" y="166"/>
                </a:cubicBezTo>
                <a:cubicBezTo>
                  <a:pt x="158" y="165"/>
                  <a:pt x="157" y="165"/>
                  <a:pt x="157" y="164"/>
                </a:cubicBezTo>
                <a:close/>
                <a:moveTo>
                  <a:pt x="147" y="121"/>
                </a:moveTo>
                <a:cubicBezTo>
                  <a:pt x="147" y="121"/>
                  <a:pt x="147" y="120"/>
                  <a:pt x="147" y="120"/>
                </a:cubicBezTo>
                <a:cubicBezTo>
                  <a:pt x="147" y="120"/>
                  <a:pt x="147" y="120"/>
                  <a:pt x="147" y="120"/>
                </a:cubicBezTo>
                <a:cubicBezTo>
                  <a:pt x="147" y="120"/>
                  <a:pt x="147" y="121"/>
                  <a:pt x="147" y="121"/>
                </a:cubicBezTo>
                <a:close/>
                <a:moveTo>
                  <a:pt x="146" y="118"/>
                </a:moveTo>
                <a:cubicBezTo>
                  <a:pt x="146" y="118"/>
                  <a:pt x="146" y="119"/>
                  <a:pt x="146" y="119"/>
                </a:cubicBezTo>
                <a:cubicBezTo>
                  <a:pt x="146" y="118"/>
                  <a:pt x="146" y="118"/>
                  <a:pt x="146" y="118"/>
                </a:cubicBezTo>
                <a:close/>
                <a:moveTo>
                  <a:pt x="145" y="119"/>
                </a:moveTo>
                <a:cubicBezTo>
                  <a:pt x="146" y="120"/>
                  <a:pt x="145" y="120"/>
                  <a:pt x="146" y="120"/>
                </a:cubicBezTo>
                <a:cubicBezTo>
                  <a:pt x="146" y="120"/>
                  <a:pt x="146" y="119"/>
                  <a:pt x="145" y="119"/>
                </a:cubicBezTo>
                <a:close/>
                <a:moveTo>
                  <a:pt x="149" y="135"/>
                </a:moveTo>
                <a:cubicBezTo>
                  <a:pt x="149" y="135"/>
                  <a:pt x="149" y="134"/>
                  <a:pt x="149" y="134"/>
                </a:cubicBezTo>
                <a:cubicBezTo>
                  <a:pt x="149" y="134"/>
                  <a:pt x="149" y="134"/>
                  <a:pt x="148" y="133"/>
                </a:cubicBezTo>
                <a:cubicBezTo>
                  <a:pt x="148" y="134"/>
                  <a:pt x="149" y="134"/>
                  <a:pt x="149" y="135"/>
                </a:cubicBezTo>
                <a:close/>
                <a:moveTo>
                  <a:pt x="145" y="116"/>
                </a:moveTo>
                <a:cubicBezTo>
                  <a:pt x="145" y="116"/>
                  <a:pt x="145" y="116"/>
                  <a:pt x="145" y="116"/>
                </a:cubicBezTo>
                <a:cubicBezTo>
                  <a:pt x="145" y="116"/>
                  <a:pt x="145" y="116"/>
                  <a:pt x="145" y="116"/>
                </a:cubicBezTo>
                <a:cubicBezTo>
                  <a:pt x="145" y="116"/>
                  <a:pt x="145" y="116"/>
                  <a:pt x="145" y="116"/>
                </a:cubicBezTo>
                <a:close/>
                <a:moveTo>
                  <a:pt x="146" y="119"/>
                </a:moveTo>
                <a:cubicBezTo>
                  <a:pt x="146" y="120"/>
                  <a:pt x="146" y="120"/>
                  <a:pt x="146" y="120"/>
                </a:cubicBezTo>
                <a:cubicBezTo>
                  <a:pt x="146" y="120"/>
                  <a:pt x="146" y="120"/>
                  <a:pt x="146" y="121"/>
                </a:cubicBezTo>
                <a:cubicBezTo>
                  <a:pt x="146" y="120"/>
                  <a:pt x="146" y="121"/>
                  <a:pt x="146" y="121"/>
                </a:cubicBezTo>
                <a:cubicBezTo>
                  <a:pt x="146" y="121"/>
                  <a:pt x="146" y="121"/>
                  <a:pt x="146" y="121"/>
                </a:cubicBezTo>
                <a:cubicBezTo>
                  <a:pt x="146" y="121"/>
                  <a:pt x="147" y="121"/>
                  <a:pt x="147" y="121"/>
                </a:cubicBezTo>
                <a:cubicBezTo>
                  <a:pt x="146" y="120"/>
                  <a:pt x="146" y="119"/>
                  <a:pt x="146" y="119"/>
                </a:cubicBezTo>
                <a:close/>
                <a:moveTo>
                  <a:pt x="166" y="179"/>
                </a:moveTo>
                <a:cubicBezTo>
                  <a:pt x="167" y="179"/>
                  <a:pt x="167" y="180"/>
                  <a:pt x="167" y="180"/>
                </a:cubicBezTo>
                <a:cubicBezTo>
                  <a:pt x="167" y="179"/>
                  <a:pt x="167" y="178"/>
                  <a:pt x="166" y="178"/>
                </a:cubicBezTo>
                <a:cubicBezTo>
                  <a:pt x="166" y="178"/>
                  <a:pt x="167" y="179"/>
                  <a:pt x="166" y="179"/>
                </a:cubicBezTo>
                <a:close/>
                <a:moveTo>
                  <a:pt x="147" y="121"/>
                </a:moveTo>
                <a:cubicBezTo>
                  <a:pt x="147" y="122"/>
                  <a:pt x="146" y="122"/>
                  <a:pt x="147" y="122"/>
                </a:cubicBezTo>
                <a:cubicBezTo>
                  <a:pt x="147" y="122"/>
                  <a:pt x="147" y="122"/>
                  <a:pt x="147" y="122"/>
                </a:cubicBezTo>
                <a:cubicBezTo>
                  <a:pt x="147" y="122"/>
                  <a:pt x="147" y="121"/>
                  <a:pt x="147" y="121"/>
                </a:cubicBezTo>
                <a:close/>
                <a:moveTo>
                  <a:pt x="145" y="116"/>
                </a:moveTo>
                <a:cubicBezTo>
                  <a:pt x="145" y="117"/>
                  <a:pt x="145" y="117"/>
                  <a:pt x="145" y="117"/>
                </a:cubicBezTo>
                <a:cubicBezTo>
                  <a:pt x="146" y="117"/>
                  <a:pt x="145" y="116"/>
                  <a:pt x="145" y="116"/>
                </a:cubicBezTo>
                <a:close/>
                <a:moveTo>
                  <a:pt x="149" y="134"/>
                </a:moveTo>
                <a:cubicBezTo>
                  <a:pt x="149" y="133"/>
                  <a:pt x="149" y="133"/>
                  <a:pt x="149" y="133"/>
                </a:cubicBezTo>
                <a:cubicBezTo>
                  <a:pt x="149" y="133"/>
                  <a:pt x="149" y="133"/>
                  <a:pt x="149" y="133"/>
                </a:cubicBezTo>
                <a:cubicBezTo>
                  <a:pt x="149" y="133"/>
                  <a:pt x="149" y="133"/>
                  <a:pt x="149" y="134"/>
                </a:cubicBezTo>
                <a:close/>
                <a:moveTo>
                  <a:pt x="149" y="137"/>
                </a:moveTo>
                <a:cubicBezTo>
                  <a:pt x="149" y="136"/>
                  <a:pt x="149" y="136"/>
                  <a:pt x="149" y="136"/>
                </a:cubicBezTo>
                <a:cubicBezTo>
                  <a:pt x="149" y="136"/>
                  <a:pt x="149" y="137"/>
                  <a:pt x="149" y="137"/>
                </a:cubicBezTo>
                <a:close/>
                <a:moveTo>
                  <a:pt x="149" y="131"/>
                </a:moveTo>
                <a:cubicBezTo>
                  <a:pt x="149" y="131"/>
                  <a:pt x="149" y="131"/>
                  <a:pt x="149" y="131"/>
                </a:cubicBezTo>
                <a:cubicBezTo>
                  <a:pt x="149" y="131"/>
                  <a:pt x="149" y="130"/>
                  <a:pt x="149" y="131"/>
                </a:cubicBezTo>
                <a:close/>
                <a:moveTo>
                  <a:pt x="149" y="131"/>
                </a:moveTo>
                <a:cubicBezTo>
                  <a:pt x="149" y="131"/>
                  <a:pt x="149" y="131"/>
                  <a:pt x="149" y="131"/>
                </a:cubicBezTo>
                <a:cubicBezTo>
                  <a:pt x="149" y="131"/>
                  <a:pt x="149" y="132"/>
                  <a:pt x="149" y="132"/>
                </a:cubicBezTo>
                <a:cubicBezTo>
                  <a:pt x="149" y="131"/>
                  <a:pt x="149" y="131"/>
                  <a:pt x="149" y="131"/>
                </a:cubicBezTo>
                <a:close/>
                <a:moveTo>
                  <a:pt x="144" y="114"/>
                </a:moveTo>
                <a:cubicBezTo>
                  <a:pt x="144" y="115"/>
                  <a:pt x="144" y="115"/>
                  <a:pt x="144" y="115"/>
                </a:cubicBezTo>
                <a:cubicBezTo>
                  <a:pt x="144" y="115"/>
                  <a:pt x="145" y="114"/>
                  <a:pt x="144" y="114"/>
                </a:cubicBezTo>
                <a:close/>
                <a:moveTo>
                  <a:pt x="149" y="132"/>
                </a:moveTo>
                <a:cubicBezTo>
                  <a:pt x="149" y="132"/>
                  <a:pt x="149" y="132"/>
                  <a:pt x="149" y="133"/>
                </a:cubicBezTo>
                <a:cubicBezTo>
                  <a:pt x="150" y="133"/>
                  <a:pt x="149" y="132"/>
                  <a:pt x="149" y="132"/>
                </a:cubicBezTo>
                <a:cubicBezTo>
                  <a:pt x="150" y="133"/>
                  <a:pt x="149" y="133"/>
                  <a:pt x="150" y="133"/>
                </a:cubicBezTo>
                <a:cubicBezTo>
                  <a:pt x="150" y="133"/>
                  <a:pt x="150" y="132"/>
                  <a:pt x="149" y="132"/>
                </a:cubicBezTo>
                <a:close/>
                <a:moveTo>
                  <a:pt x="144" y="118"/>
                </a:moveTo>
                <a:cubicBezTo>
                  <a:pt x="144" y="119"/>
                  <a:pt x="144" y="119"/>
                  <a:pt x="144" y="119"/>
                </a:cubicBezTo>
                <a:cubicBezTo>
                  <a:pt x="145" y="119"/>
                  <a:pt x="145" y="118"/>
                  <a:pt x="144" y="118"/>
                </a:cubicBezTo>
                <a:close/>
                <a:moveTo>
                  <a:pt x="155" y="157"/>
                </a:moveTo>
                <a:cubicBezTo>
                  <a:pt x="155" y="158"/>
                  <a:pt x="155" y="158"/>
                  <a:pt x="155" y="158"/>
                </a:cubicBezTo>
                <a:cubicBezTo>
                  <a:pt x="155" y="158"/>
                  <a:pt x="156" y="157"/>
                  <a:pt x="155" y="157"/>
                </a:cubicBezTo>
                <a:close/>
                <a:moveTo>
                  <a:pt x="157" y="155"/>
                </a:moveTo>
                <a:cubicBezTo>
                  <a:pt x="158" y="154"/>
                  <a:pt x="157" y="154"/>
                  <a:pt x="157" y="154"/>
                </a:cubicBezTo>
                <a:cubicBezTo>
                  <a:pt x="157" y="154"/>
                  <a:pt x="157" y="155"/>
                  <a:pt x="157" y="155"/>
                </a:cubicBezTo>
                <a:close/>
                <a:moveTo>
                  <a:pt x="158" y="154"/>
                </a:moveTo>
                <a:cubicBezTo>
                  <a:pt x="158" y="154"/>
                  <a:pt x="158" y="153"/>
                  <a:pt x="157" y="153"/>
                </a:cubicBezTo>
                <a:cubicBezTo>
                  <a:pt x="157" y="154"/>
                  <a:pt x="158" y="154"/>
                  <a:pt x="158" y="154"/>
                </a:cubicBezTo>
                <a:close/>
                <a:moveTo>
                  <a:pt x="151" y="135"/>
                </a:moveTo>
                <a:cubicBezTo>
                  <a:pt x="151" y="135"/>
                  <a:pt x="151" y="135"/>
                  <a:pt x="151" y="135"/>
                </a:cubicBezTo>
                <a:cubicBezTo>
                  <a:pt x="151" y="135"/>
                  <a:pt x="151" y="135"/>
                  <a:pt x="151" y="135"/>
                </a:cubicBezTo>
                <a:close/>
                <a:moveTo>
                  <a:pt x="146" y="115"/>
                </a:moveTo>
                <a:cubicBezTo>
                  <a:pt x="146" y="115"/>
                  <a:pt x="147" y="115"/>
                  <a:pt x="146" y="114"/>
                </a:cubicBezTo>
                <a:cubicBezTo>
                  <a:pt x="146" y="115"/>
                  <a:pt x="146" y="115"/>
                  <a:pt x="146" y="115"/>
                </a:cubicBezTo>
                <a:close/>
                <a:moveTo>
                  <a:pt x="158" y="178"/>
                </a:moveTo>
                <a:cubicBezTo>
                  <a:pt x="158" y="178"/>
                  <a:pt x="158" y="178"/>
                  <a:pt x="158" y="178"/>
                </a:cubicBezTo>
                <a:cubicBezTo>
                  <a:pt x="158" y="178"/>
                  <a:pt x="158" y="178"/>
                  <a:pt x="158" y="178"/>
                </a:cubicBezTo>
                <a:close/>
                <a:moveTo>
                  <a:pt x="155" y="147"/>
                </a:moveTo>
                <a:cubicBezTo>
                  <a:pt x="155" y="147"/>
                  <a:pt x="155" y="147"/>
                  <a:pt x="155" y="147"/>
                </a:cubicBezTo>
                <a:cubicBezTo>
                  <a:pt x="155" y="148"/>
                  <a:pt x="155" y="147"/>
                  <a:pt x="155" y="147"/>
                </a:cubicBezTo>
                <a:close/>
                <a:moveTo>
                  <a:pt x="155" y="145"/>
                </a:moveTo>
                <a:cubicBezTo>
                  <a:pt x="155" y="145"/>
                  <a:pt x="154" y="145"/>
                  <a:pt x="154" y="146"/>
                </a:cubicBezTo>
                <a:cubicBezTo>
                  <a:pt x="155" y="146"/>
                  <a:pt x="155" y="145"/>
                  <a:pt x="155" y="145"/>
                </a:cubicBezTo>
                <a:close/>
                <a:moveTo>
                  <a:pt x="163" y="170"/>
                </a:moveTo>
                <a:cubicBezTo>
                  <a:pt x="163" y="170"/>
                  <a:pt x="163" y="170"/>
                  <a:pt x="163" y="170"/>
                </a:cubicBezTo>
                <a:cubicBezTo>
                  <a:pt x="163" y="170"/>
                  <a:pt x="163" y="170"/>
                  <a:pt x="163" y="170"/>
                </a:cubicBezTo>
                <a:cubicBezTo>
                  <a:pt x="163" y="170"/>
                  <a:pt x="163" y="170"/>
                  <a:pt x="163" y="170"/>
                </a:cubicBezTo>
                <a:cubicBezTo>
                  <a:pt x="163" y="170"/>
                  <a:pt x="163" y="170"/>
                  <a:pt x="163" y="171"/>
                </a:cubicBezTo>
                <a:cubicBezTo>
                  <a:pt x="163" y="171"/>
                  <a:pt x="163" y="171"/>
                  <a:pt x="163" y="171"/>
                </a:cubicBezTo>
                <a:cubicBezTo>
                  <a:pt x="163" y="170"/>
                  <a:pt x="163" y="170"/>
                  <a:pt x="163" y="170"/>
                </a:cubicBezTo>
                <a:close/>
                <a:moveTo>
                  <a:pt x="166" y="181"/>
                </a:moveTo>
                <a:cubicBezTo>
                  <a:pt x="166" y="181"/>
                  <a:pt x="167" y="181"/>
                  <a:pt x="167" y="181"/>
                </a:cubicBezTo>
                <a:cubicBezTo>
                  <a:pt x="167" y="182"/>
                  <a:pt x="167" y="182"/>
                  <a:pt x="166" y="182"/>
                </a:cubicBezTo>
                <a:cubicBezTo>
                  <a:pt x="166" y="182"/>
                  <a:pt x="166" y="182"/>
                  <a:pt x="166" y="182"/>
                </a:cubicBezTo>
                <a:cubicBezTo>
                  <a:pt x="166" y="182"/>
                  <a:pt x="166" y="182"/>
                  <a:pt x="165" y="182"/>
                </a:cubicBezTo>
                <a:cubicBezTo>
                  <a:pt x="165" y="182"/>
                  <a:pt x="165" y="181"/>
                  <a:pt x="165" y="181"/>
                </a:cubicBezTo>
                <a:cubicBezTo>
                  <a:pt x="165" y="181"/>
                  <a:pt x="165" y="181"/>
                  <a:pt x="165" y="181"/>
                </a:cubicBezTo>
                <a:cubicBezTo>
                  <a:pt x="165" y="181"/>
                  <a:pt x="165" y="181"/>
                  <a:pt x="165" y="181"/>
                </a:cubicBezTo>
                <a:cubicBezTo>
                  <a:pt x="165" y="181"/>
                  <a:pt x="165" y="181"/>
                  <a:pt x="165" y="181"/>
                </a:cubicBezTo>
                <a:cubicBezTo>
                  <a:pt x="165" y="181"/>
                  <a:pt x="165" y="181"/>
                  <a:pt x="165" y="182"/>
                </a:cubicBezTo>
                <a:cubicBezTo>
                  <a:pt x="165" y="182"/>
                  <a:pt x="165" y="181"/>
                  <a:pt x="165" y="181"/>
                </a:cubicBezTo>
                <a:cubicBezTo>
                  <a:pt x="165" y="182"/>
                  <a:pt x="165" y="182"/>
                  <a:pt x="165" y="182"/>
                </a:cubicBezTo>
                <a:cubicBezTo>
                  <a:pt x="165" y="182"/>
                  <a:pt x="165" y="182"/>
                  <a:pt x="166" y="182"/>
                </a:cubicBezTo>
                <a:cubicBezTo>
                  <a:pt x="166" y="182"/>
                  <a:pt x="165" y="183"/>
                  <a:pt x="165" y="183"/>
                </a:cubicBezTo>
                <a:cubicBezTo>
                  <a:pt x="165" y="183"/>
                  <a:pt x="165" y="183"/>
                  <a:pt x="165" y="183"/>
                </a:cubicBezTo>
                <a:cubicBezTo>
                  <a:pt x="165" y="183"/>
                  <a:pt x="165" y="183"/>
                  <a:pt x="165" y="183"/>
                </a:cubicBezTo>
                <a:cubicBezTo>
                  <a:pt x="165" y="182"/>
                  <a:pt x="164" y="182"/>
                  <a:pt x="164" y="182"/>
                </a:cubicBezTo>
                <a:cubicBezTo>
                  <a:pt x="165" y="181"/>
                  <a:pt x="164" y="180"/>
                  <a:pt x="165" y="180"/>
                </a:cubicBezTo>
                <a:cubicBezTo>
                  <a:pt x="165" y="180"/>
                  <a:pt x="165" y="181"/>
                  <a:pt x="165" y="180"/>
                </a:cubicBezTo>
                <a:cubicBezTo>
                  <a:pt x="165" y="180"/>
                  <a:pt x="165" y="181"/>
                  <a:pt x="166" y="180"/>
                </a:cubicBezTo>
                <a:cubicBezTo>
                  <a:pt x="166" y="181"/>
                  <a:pt x="166" y="181"/>
                  <a:pt x="166" y="181"/>
                </a:cubicBezTo>
                <a:cubicBezTo>
                  <a:pt x="166" y="181"/>
                  <a:pt x="166" y="180"/>
                  <a:pt x="166" y="180"/>
                </a:cubicBezTo>
                <a:cubicBezTo>
                  <a:pt x="166" y="180"/>
                  <a:pt x="167" y="180"/>
                  <a:pt x="167" y="180"/>
                </a:cubicBezTo>
                <a:cubicBezTo>
                  <a:pt x="167" y="180"/>
                  <a:pt x="167" y="180"/>
                  <a:pt x="166" y="181"/>
                </a:cubicBezTo>
                <a:close/>
                <a:moveTo>
                  <a:pt x="165" y="180"/>
                </a:moveTo>
                <a:cubicBezTo>
                  <a:pt x="165" y="181"/>
                  <a:pt x="165" y="181"/>
                  <a:pt x="165" y="181"/>
                </a:cubicBezTo>
                <a:cubicBezTo>
                  <a:pt x="165" y="181"/>
                  <a:pt x="165" y="181"/>
                  <a:pt x="165" y="181"/>
                </a:cubicBezTo>
                <a:cubicBezTo>
                  <a:pt x="165" y="181"/>
                  <a:pt x="165" y="180"/>
                  <a:pt x="165" y="180"/>
                </a:cubicBezTo>
                <a:close/>
                <a:moveTo>
                  <a:pt x="164" y="177"/>
                </a:moveTo>
                <a:cubicBezTo>
                  <a:pt x="164" y="178"/>
                  <a:pt x="164" y="178"/>
                  <a:pt x="164" y="179"/>
                </a:cubicBezTo>
                <a:cubicBezTo>
                  <a:pt x="164" y="179"/>
                  <a:pt x="164" y="178"/>
                  <a:pt x="165" y="179"/>
                </a:cubicBezTo>
                <a:cubicBezTo>
                  <a:pt x="165" y="179"/>
                  <a:pt x="164" y="179"/>
                  <a:pt x="165" y="179"/>
                </a:cubicBezTo>
                <a:cubicBezTo>
                  <a:pt x="164" y="178"/>
                  <a:pt x="165" y="177"/>
                  <a:pt x="164" y="177"/>
                </a:cubicBezTo>
                <a:cubicBezTo>
                  <a:pt x="164" y="177"/>
                  <a:pt x="164" y="178"/>
                  <a:pt x="164" y="178"/>
                </a:cubicBezTo>
                <a:cubicBezTo>
                  <a:pt x="164" y="177"/>
                  <a:pt x="164" y="177"/>
                  <a:pt x="164" y="177"/>
                </a:cubicBezTo>
                <a:cubicBezTo>
                  <a:pt x="164" y="177"/>
                  <a:pt x="164" y="177"/>
                  <a:pt x="164" y="177"/>
                </a:cubicBezTo>
                <a:close/>
                <a:moveTo>
                  <a:pt x="166" y="178"/>
                </a:moveTo>
                <a:cubicBezTo>
                  <a:pt x="166" y="178"/>
                  <a:pt x="166" y="178"/>
                  <a:pt x="166" y="178"/>
                </a:cubicBezTo>
                <a:cubicBezTo>
                  <a:pt x="166" y="178"/>
                  <a:pt x="166" y="178"/>
                  <a:pt x="166" y="178"/>
                </a:cubicBezTo>
                <a:close/>
                <a:moveTo>
                  <a:pt x="162" y="171"/>
                </a:moveTo>
                <a:cubicBezTo>
                  <a:pt x="162" y="171"/>
                  <a:pt x="161" y="170"/>
                  <a:pt x="161" y="171"/>
                </a:cubicBezTo>
                <a:cubicBezTo>
                  <a:pt x="162" y="171"/>
                  <a:pt x="161" y="171"/>
                  <a:pt x="162" y="171"/>
                </a:cubicBezTo>
                <a:cubicBezTo>
                  <a:pt x="162" y="171"/>
                  <a:pt x="162" y="171"/>
                  <a:pt x="162" y="170"/>
                </a:cubicBezTo>
                <a:cubicBezTo>
                  <a:pt x="162" y="170"/>
                  <a:pt x="162" y="171"/>
                  <a:pt x="162" y="171"/>
                </a:cubicBezTo>
                <a:cubicBezTo>
                  <a:pt x="162" y="170"/>
                  <a:pt x="162" y="170"/>
                  <a:pt x="162" y="170"/>
                </a:cubicBezTo>
                <a:cubicBezTo>
                  <a:pt x="162" y="170"/>
                  <a:pt x="162" y="170"/>
                  <a:pt x="162" y="170"/>
                </a:cubicBezTo>
                <a:cubicBezTo>
                  <a:pt x="162" y="170"/>
                  <a:pt x="162" y="169"/>
                  <a:pt x="162" y="169"/>
                </a:cubicBezTo>
                <a:cubicBezTo>
                  <a:pt x="162" y="169"/>
                  <a:pt x="162" y="169"/>
                  <a:pt x="163" y="169"/>
                </a:cubicBezTo>
                <a:cubicBezTo>
                  <a:pt x="162" y="169"/>
                  <a:pt x="162" y="169"/>
                  <a:pt x="162" y="169"/>
                </a:cubicBezTo>
                <a:cubicBezTo>
                  <a:pt x="162" y="169"/>
                  <a:pt x="162" y="169"/>
                  <a:pt x="162" y="169"/>
                </a:cubicBezTo>
                <a:cubicBezTo>
                  <a:pt x="162" y="169"/>
                  <a:pt x="162" y="169"/>
                  <a:pt x="162" y="169"/>
                </a:cubicBezTo>
                <a:cubicBezTo>
                  <a:pt x="162" y="169"/>
                  <a:pt x="162" y="169"/>
                  <a:pt x="162" y="168"/>
                </a:cubicBezTo>
                <a:cubicBezTo>
                  <a:pt x="161" y="169"/>
                  <a:pt x="162" y="170"/>
                  <a:pt x="162" y="171"/>
                </a:cubicBezTo>
                <a:close/>
                <a:moveTo>
                  <a:pt x="160" y="178"/>
                </a:moveTo>
                <a:cubicBezTo>
                  <a:pt x="160" y="178"/>
                  <a:pt x="160" y="178"/>
                  <a:pt x="160" y="178"/>
                </a:cubicBezTo>
                <a:cubicBezTo>
                  <a:pt x="160" y="179"/>
                  <a:pt x="160" y="180"/>
                  <a:pt x="160" y="181"/>
                </a:cubicBezTo>
                <a:cubicBezTo>
                  <a:pt x="160" y="181"/>
                  <a:pt x="160" y="180"/>
                  <a:pt x="160" y="180"/>
                </a:cubicBezTo>
                <a:cubicBezTo>
                  <a:pt x="160" y="180"/>
                  <a:pt x="159" y="181"/>
                  <a:pt x="160" y="182"/>
                </a:cubicBezTo>
                <a:cubicBezTo>
                  <a:pt x="159" y="182"/>
                  <a:pt x="159" y="182"/>
                  <a:pt x="159" y="182"/>
                </a:cubicBezTo>
                <a:cubicBezTo>
                  <a:pt x="159" y="182"/>
                  <a:pt x="159" y="183"/>
                  <a:pt x="159" y="183"/>
                </a:cubicBezTo>
                <a:cubicBezTo>
                  <a:pt x="159" y="183"/>
                  <a:pt x="159" y="183"/>
                  <a:pt x="159" y="183"/>
                </a:cubicBezTo>
                <a:cubicBezTo>
                  <a:pt x="159" y="183"/>
                  <a:pt x="158" y="182"/>
                  <a:pt x="158" y="183"/>
                </a:cubicBezTo>
                <a:cubicBezTo>
                  <a:pt x="159" y="183"/>
                  <a:pt x="159" y="183"/>
                  <a:pt x="159" y="183"/>
                </a:cubicBezTo>
                <a:cubicBezTo>
                  <a:pt x="159" y="183"/>
                  <a:pt x="159" y="183"/>
                  <a:pt x="159" y="183"/>
                </a:cubicBezTo>
                <a:cubicBezTo>
                  <a:pt x="158" y="183"/>
                  <a:pt x="159" y="184"/>
                  <a:pt x="158" y="185"/>
                </a:cubicBezTo>
                <a:cubicBezTo>
                  <a:pt x="159" y="184"/>
                  <a:pt x="159" y="184"/>
                  <a:pt x="158" y="183"/>
                </a:cubicBezTo>
                <a:cubicBezTo>
                  <a:pt x="158" y="184"/>
                  <a:pt x="158" y="185"/>
                  <a:pt x="158" y="185"/>
                </a:cubicBezTo>
                <a:cubicBezTo>
                  <a:pt x="158" y="185"/>
                  <a:pt x="158" y="185"/>
                  <a:pt x="158" y="185"/>
                </a:cubicBezTo>
                <a:cubicBezTo>
                  <a:pt x="158" y="185"/>
                  <a:pt x="158" y="185"/>
                  <a:pt x="158" y="184"/>
                </a:cubicBezTo>
                <a:cubicBezTo>
                  <a:pt x="158" y="184"/>
                  <a:pt x="158" y="185"/>
                  <a:pt x="158" y="185"/>
                </a:cubicBezTo>
                <a:cubicBezTo>
                  <a:pt x="158" y="184"/>
                  <a:pt x="158" y="183"/>
                  <a:pt x="158" y="182"/>
                </a:cubicBezTo>
                <a:cubicBezTo>
                  <a:pt x="158" y="181"/>
                  <a:pt x="158" y="181"/>
                  <a:pt x="158" y="181"/>
                </a:cubicBezTo>
                <a:cubicBezTo>
                  <a:pt x="158" y="181"/>
                  <a:pt x="158" y="180"/>
                  <a:pt x="158" y="180"/>
                </a:cubicBezTo>
                <a:cubicBezTo>
                  <a:pt x="159" y="179"/>
                  <a:pt x="158" y="178"/>
                  <a:pt x="159" y="177"/>
                </a:cubicBezTo>
                <a:cubicBezTo>
                  <a:pt x="159" y="177"/>
                  <a:pt x="159" y="177"/>
                  <a:pt x="159" y="177"/>
                </a:cubicBezTo>
                <a:cubicBezTo>
                  <a:pt x="159" y="177"/>
                  <a:pt x="159" y="177"/>
                  <a:pt x="159" y="177"/>
                </a:cubicBezTo>
                <a:cubicBezTo>
                  <a:pt x="159" y="177"/>
                  <a:pt x="159" y="177"/>
                  <a:pt x="159" y="177"/>
                </a:cubicBezTo>
                <a:cubicBezTo>
                  <a:pt x="159" y="177"/>
                  <a:pt x="159" y="176"/>
                  <a:pt x="159" y="176"/>
                </a:cubicBezTo>
                <a:cubicBezTo>
                  <a:pt x="159" y="176"/>
                  <a:pt x="159" y="176"/>
                  <a:pt x="159" y="176"/>
                </a:cubicBezTo>
                <a:cubicBezTo>
                  <a:pt x="159" y="175"/>
                  <a:pt x="159" y="174"/>
                  <a:pt x="159" y="173"/>
                </a:cubicBezTo>
                <a:cubicBezTo>
                  <a:pt x="159" y="170"/>
                  <a:pt x="158" y="167"/>
                  <a:pt x="158" y="165"/>
                </a:cubicBezTo>
                <a:cubicBezTo>
                  <a:pt x="157" y="163"/>
                  <a:pt x="157" y="161"/>
                  <a:pt x="157" y="159"/>
                </a:cubicBezTo>
                <a:cubicBezTo>
                  <a:pt x="157" y="159"/>
                  <a:pt x="157" y="159"/>
                  <a:pt x="157" y="159"/>
                </a:cubicBezTo>
                <a:cubicBezTo>
                  <a:pt x="157" y="158"/>
                  <a:pt x="156" y="157"/>
                  <a:pt x="156" y="156"/>
                </a:cubicBezTo>
                <a:cubicBezTo>
                  <a:pt x="156" y="156"/>
                  <a:pt x="156" y="156"/>
                  <a:pt x="156" y="156"/>
                </a:cubicBezTo>
                <a:cubicBezTo>
                  <a:pt x="157" y="154"/>
                  <a:pt x="156" y="153"/>
                  <a:pt x="156" y="151"/>
                </a:cubicBezTo>
                <a:cubicBezTo>
                  <a:pt x="156" y="152"/>
                  <a:pt x="156" y="151"/>
                  <a:pt x="156" y="151"/>
                </a:cubicBezTo>
                <a:cubicBezTo>
                  <a:pt x="155" y="150"/>
                  <a:pt x="156" y="148"/>
                  <a:pt x="155" y="148"/>
                </a:cubicBezTo>
                <a:cubicBezTo>
                  <a:pt x="155" y="147"/>
                  <a:pt x="155" y="147"/>
                  <a:pt x="155" y="147"/>
                </a:cubicBezTo>
                <a:cubicBezTo>
                  <a:pt x="155" y="147"/>
                  <a:pt x="155" y="147"/>
                  <a:pt x="155" y="146"/>
                </a:cubicBezTo>
                <a:cubicBezTo>
                  <a:pt x="155" y="146"/>
                  <a:pt x="155" y="146"/>
                  <a:pt x="155" y="146"/>
                </a:cubicBezTo>
                <a:cubicBezTo>
                  <a:pt x="155" y="146"/>
                  <a:pt x="155" y="146"/>
                  <a:pt x="155" y="146"/>
                </a:cubicBezTo>
                <a:cubicBezTo>
                  <a:pt x="155" y="145"/>
                  <a:pt x="155" y="145"/>
                  <a:pt x="155" y="145"/>
                </a:cubicBezTo>
                <a:cubicBezTo>
                  <a:pt x="155" y="145"/>
                  <a:pt x="155" y="145"/>
                  <a:pt x="155" y="145"/>
                </a:cubicBezTo>
                <a:cubicBezTo>
                  <a:pt x="155" y="145"/>
                  <a:pt x="155" y="143"/>
                  <a:pt x="154" y="143"/>
                </a:cubicBezTo>
                <a:cubicBezTo>
                  <a:pt x="154" y="143"/>
                  <a:pt x="154" y="143"/>
                  <a:pt x="154" y="143"/>
                </a:cubicBezTo>
                <a:cubicBezTo>
                  <a:pt x="154" y="142"/>
                  <a:pt x="154" y="140"/>
                  <a:pt x="153" y="140"/>
                </a:cubicBezTo>
                <a:cubicBezTo>
                  <a:pt x="153" y="142"/>
                  <a:pt x="155" y="143"/>
                  <a:pt x="154" y="145"/>
                </a:cubicBezTo>
                <a:cubicBezTo>
                  <a:pt x="154" y="145"/>
                  <a:pt x="154" y="146"/>
                  <a:pt x="154" y="146"/>
                </a:cubicBezTo>
                <a:cubicBezTo>
                  <a:pt x="154" y="146"/>
                  <a:pt x="154" y="147"/>
                  <a:pt x="154" y="147"/>
                </a:cubicBezTo>
                <a:cubicBezTo>
                  <a:pt x="154" y="148"/>
                  <a:pt x="154" y="148"/>
                  <a:pt x="155" y="149"/>
                </a:cubicBezTo>
                <a:cubicBezTo>
                  <a:pt x="155" y="149"/>
                  <a:pt x="154" y="150"/>
                  <a:pt x="155" y="150"/>
                </a:cubicBezTo>
                <a:cubicBezTo>
                  <a:pt x="155" y="150"/>
                  <a:pt x="155" y="150"/>
                  <a:pt x="155" y="150"/>
                </a:cubicBezTo>
                <a:cubicBezTo>
                  <a:pt x="155" y="150"/>
                  <a:pt x="155" y="150"/>
                  <a:pt x="155" y="150"/>
                </a:cubicBezTo>
                <a:cubicBezTo>
                  <a:pt x="155" y="150"/>
                  <a:pt x="155" y="150"/>
                  <a:pt x="155" y="150"/>
                </a:cubicBezTo>
                <a:cubicBezTo>
                  <a:pt x="155" y="151"/>
                  <a:pt x="156" y="153"/>
                  <a:pt x="155" y="153"/>
                </a:cubicBezTo>
                <a:cubicBezTo>
                  <a:pt x="155" y="153"/>
                  <a:pt x="155" y="153"/>
                  <a:pt x="155" y="153"/>
                </a:cubicBezTo>
                <a:cubicBezTo>
                  <a:pt x="155" y="153"/>
                  <a:pt x="155" y="153"/>
                  <a:pt x="154" y="153"/>
                </a:cubicBezTo>
                <a:cubicBezTo>
                  <a:pt x="155" y="153"/>
                  <a:pt x="155" y="152"/>
                  <a:pt x="155" y="153"/>
                </a:cubicBezTo>
                <a:cubicBezTo>
                  <a:pt x="155" y="152"/>
                  <a:pt x="154" y="151"/>
                  <a:pt x="155" y="151"/>
                </a:cubicBezTo>
                <a:cubicBezTo>
                  <a:pt x="155" y="150"/>
                  <a:pt x="154" y="151"/>
                  <a:pt x="154" y="150"/>
                </a:cubicBezTo>
                <a:cubicBezTo>
                  <a:pt x="154" y="150"/>
                  <a:pt x="154" y="150"/>
                  <a:pt x="154" y="150"/>
                </a:cubicBezTo>
                <a:cubicBezTo>
                  <a:pt x="154" y="148"/>
                  <a:pt x="153" y="147"/>
                  <a:pt x="153" y="145"/>
                </a:cubicBezTo>
                <a:cubicBezTo>
                  <a:pt x="153" y="145"/>
                  <a:pt x="153" y="144"/>
                  <a:pt x="153" y="144"/>
                </a:cubicBezTo>
                <a:cubicBezTo>
                  <a:pt x="152" y="143"/>
                  <a:pt x="152" y="141"/>
                  <a:pt x="151" y="140"/>
                </a:cubicBezTo>
                <a:cubicBezTo>
                  <a:pt x="151" y="140"/>
                  <a:pt x="152" y="140"/>
                  <a:pt x="152" y="140"/>
                </a:cubicBezTo>
                <a:cubicBezTo>
                  <a:pt x="152" y="140"/>
                  <a:pt x="152" y="140"/>
                  <a:pt x="152" y="141"/>
                </a:cubicBezTo>
                <a:cubicBezTo>
                  <a:pt x="152" y="141"/>
                  <a:pt x="152" y="141"/>
                  <a:pt x="152" y="141"/>
                </a:cubicBezTo>
                <a:cubicBezTo>
                  <a:pt x="152" y="141"/>
                  <a:pt x="152" y="141"/>
                  <a:pt x="152" y="140"/>
                </a:cubicBezTo>
                <a:cubicBezTo>
                  <a:pt x="152" y="140"/>
                  <a:pt x="152" y="141"/>
                  <a:pt x="152" y="140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2" y="140"/>
                  <a:pt x="152" y="140"/>
                  <a:pt x="152" y="139"/>
                </a:cubicBezTo>
                <a:cubicBezTo>
                  <a:pt x="151" y="139"/>
                  <a:pt x="152" y="140"/>
                  <a:pt x="151" y="140"/>
                </a:cubicBezTo>
                <a:cubicBezTo>
                  <a:pt x="151" y="139"/>
                  <a:pt x="151" y="139"/>
                  <a:pt x="151" y="139"/>
                </a:cubicBezTo>
                <a:cubicBezTo>
                  <a:pt x="151" y="139"/>
                  <a:pt x="151" y="138"/>
                  <a:pt x="151" y="138"/>
                </a:cubicBezTo>
                <a:cubicBezTo>
                  <a:pt x="151" y="138"/>
                  <a:pt x="151" y="139"/>
                  <a:pt x="151" y="139"/>
                </a:cubicBezTo>
                <a:cubicBezTo>
                  <a:pt x="151" y="139"/>
                  <a:pt x="152" y="139"/>
                  <a:pt x="152" y="139"/>
                </a:cubicBezTo>
                <a:cubicBezTo>
                  <a:pt x="152" y="139"/>
                  <a:pt x="152" y="138"/>
                  <a:pt x="152" y="138"/>
                </a:cubicBezTo>
                <a:cubicBezTo>
                  <a:pt x="151" y="138"/>
                  <a:pt x="152" y="139"/>
                  <a:pt x="151" y="139"/>
                </a:cubicBezTo>
                <a:cubicBezTo>
                  <a:pt x="151" y="138"/>
                  <a:pt x="151" y="137"/>
                  <a:pt x="151" y="138"/>
                </a:cubicBezTo>
                <a:cubicBezTo>
                  <a:pt x="151" y="137"/>
                  <a:pt x="151" y="137"/>
                  <a:pt x="151" y="137"/>
                </a:cubicBezTo>
                <a:cubicBezTo>
                  <a:pt x="151" y="137"/>
                  <a:pt x="151" y="137"/>
                  <a:pt x="151" y="137"/>
                </a:cubicBezTo>
                <a:cubicBezTo>
                  <a:pt x="151" y="137"/>
                  <a:pt x="151" y="137"/>
                  <a:pt x="152" y="137"/>
                </a:cubicBezTo>
                <a:cubicBezTo>
                  <a:pt x="152" y="137"/>
                  <a:pt x="152" y="138"/>
                  <a:pt x="152" y="138"/>
                </a:cubicBezTo>
                <a:cubicBezTo>
                  <a:pt x="152" y="137"/>
                  <a:pt x="152" y="137"/>
                  <a:pt x="152" y="136"/>
                </a:cubicBezTo>
                <a:cubicBezTo>
                  <a:pt x="151" y="136"/>
                  <a:pt x="152" y="137"/>
                  <a:pt x="151" y="137"/>
                </a:cubicBezTo>
                <a:cubicBezTo>
                  <a:pt x="151" y="136"/>
                  <a:pt x="151" y="136"/>
                  <a:pt x="151" y="136"/>
                </a:cubicBezTo>
                <a:cubicBezTo>
                  <a:pt x="151" y="136"/>
                  <a:pt x="151" y="136"/>
                  <a:pt x="151" y="135"/>
                </a:cubicBezTo>
                <a:cubicBezTo>
                  <a:pt x="151" y="135"/>
                  <a:pt x="151" y="136"/>
                  <a:pt x="151" y="136"/>
                </a:cubicBezTo>
                <a:cubicBezTo>
                  <a:pt x="151" y="136"/>
                  <a:pt x="151" y="136"/>
                  <a:pt x="151" y="136"/>
                </a:cubicBezTo>
                <a:cubicBezTo>
                  <a:pt x="151" y="136"/>
                  <a:pt x="151" y="135"/>
                  <a:pt x="151" y="135"/>
                </a:cubicBezTo>
                <a:cubicBezTo>
                  <a:pt x="151" y="135"/>
                  <a:pt x="151" y="134"/>
                  <a:pt x="151" y="134"/>
                </a:cubicBezTo>
                <a:cubicBezTo>
                  <a:pt x="151" y="134"/>
                  <a:pt x="151" y="135"/>
                  <a:pt x="151" y="135"/>
                </a:cubicBezTo>
                <a:cubicBezTo>
                  <a:pt x="151" y="135"/>
                  <a:pt x="151" y="134"/>
                  <a:pt x="151" y="134"/>
                </a:cubicBezTo>
                <a:cubicBezTo>
                  <a:pt x="151" y="134"/>
                  <a:pt x="151" y="134"/>
                  <a:pt x="151" y="134"/>
                </a:cubicBezTo>
                <a:cubicBezTo>
                  <a:pt x="151" y="134"/>
                  <a:pt x="151" y="134"/>
                  <a:pt x="151" y="134"/>
                </a:cubicBezTo>
                <a:cubicBezTo>
                  <a:pt x="150" y="134"/>
                  <a:pt x="151" y="135"/>
                  <a:pt x="151" y="135"/>
                </a:cubicBezTo>
                <a:cubicBezTo>
                  <a:pt x="150" y="135"/>
                  <a:pt x="150" y="134"/>
                  <a:pt x="150" y="133"/>
                </a:cubicBezTo>
                <a:cubicBezTo>
                  <a:pt x="150" y="133"/>
                  <a:pt x="150" y="133"/>
                  <a:pt x="150" y="133"/>
                </a:cubicBezTo>
                <a:cubicBezTo>
                  <a:pt x="150" y="133"/>
                  <a:pt x="150" y="133"/>
                  <a:pt x="150" y="134"/>
                </a:cubicBezTo>
                <a:cubicBezTo>
                  <a:pt x="151" y="134"/>
                  <a:pt x="151" y="133"/>
                  <a:pt x="151" y="133"/>
                </a:cubicBezTo>
                <a:cubicBezTo>
                  <a:pt x="151" y="133"/>
                  <a:pt x="150" y="133"/>
                  <a:pt x="150" y="133"/>
                </a:cubicBezTo>
                <a:cubicBezTo>
                  <a:pt x="150" y="133"/>
                  <a:pt x="150" y="133"/>
                  <a:pt x="150" y="133"/>
                </a:cubicBezTo>
                <a:cubicBezTo>
                  <a:pt x="150" y="133"/>
                  <a:pt x="150" y="132"/>
                  <a:pt x="150" y="132"/>
                </a:cubicBezTo>
                <a:cubicBezTo>
                  <a:pt x="150" y="131"/>
                  <a:pt x="149" y="130"/>
                  <a:pt x="149" y="129"/>
                </a:cubicBezTo>
                <a:cubicBezTo>
                  <a:pt x="150" y="130"/>
                  <a:pt x="150" y="130"/>
                  <a:pt x="150" y="131"/>
                </a:cubicBezTo>
                <a:cubicBezTo>
                  <a:pt x="150" y="130"/>
                  <a:pt x="149" y="129"/>
                  <a:pt x="150" y="128"/>
                </a:cubicBezTo>
                <a:cubicBezTo>
                  <a:pt x="149" y="128"/>
                  <a:pt x="149" y="128"/>
                  <a:pt x="149" y="128"/>
                </a:cubicBezTo>
                <a:cubicBezTo>
                  <a:pt x="149" y="128"/>
                  <a:pt x="149" y="128"/>
                  <a:pt x="149" y="128"/>
                </a:cubicBezTo>
                <a:cubicBezTo>
                  <a:pt x="149" y="128"/>
                  <a:pt x="149" y="127"/>
                  <a:pt x="150" y="127"/>
                </a:cubicBezTo>
                <a:cubicBezTo>
                  <a:pt x="150" y="127"/>
                  <a:pt x="150" y="127"/>
                  <a:pt x="150" y="127"/>
                </a:cubicBezTo>
                <a:cubicBezTo>
                  <a:pt x="149" y="127"/>
                  <a:pt x="149" y="127"/>
                  <a:pt x="149" y="127"/>
                </a:cubicBezTo>
                <a:cubicBezTo>
                  <a:pt x="149" y="126"/>
                  <a:pt x="149" y="126"/>
                  <a:pt x="149" y="126"/>
                </a:cubicBezTo>
                <a:cubicBezTo>
                  <a:pt x="149" y="126"/>
                  <a:pt x="149" y="126"/>
                  <a:pt x="148" y="127"/>
                </a:cubicBezTo>
                <a:cubicBezTo>
                  <a:pt x="149" y="126"/>
                  <a:pt x="148" y="126"/>
                  <a:pt x="148" y="126"/>
                </a:cubicBezTo>
                <a:cubicBezTo>
                  <a:pt x="148" y="126"/>
                  <a:pt x="148" y="127"/>
                  <a:pt x="148" y="127"/>
                </a:cubicBezTo>
                <a:cubicBezTo>
                  <a:pt x="148" y="127"/>
                  <a:pt x="148" y="127"/>
                  <a:pt x="148" y="126"/>
                </a:cubicBezTo>
                <a:cubicBezTo>
                  <a:pt x="148" y="127"/>
                  <a:pt x="148" y="127"/>
                  <a:pt x="148" y="127"/>
                </a:cubicBezTo>
                <a:cubicBezTo>
                  <a:pt x="147" y="126"/>
                  <a:pt x="147" y="126"/>
                  <a:pt x="147" y="126"/>
                </a:cubicBezTo>
                <a:cubicBezTo>
                  <a:pt x="148" y="126"/>
                  <a:pt x="148" y="126"/>
                  <a:pt x="148" y="126"/>
                </a:cubicBezTo>
                <a:cubicBezTo>
                  <a:pt x="148" y="125"/>
                  <a:pt x="147" y="125"/>
                  <a:pt x="148" y="125"/>
                </a:cubicBezTo>
                <a:cubicBezTo>
                  <a:pt x="148" y="125"/>
                  <a:pt x="148" y="125"/>
                  <a:pt x="148" y="125"/>
                </a:cubicBezTo>
                <a:cubicBezTo>
                  <a:pt x="148" y="125"/>
                  <a:pt x="148" y="125"/>
                  <a:pt x="148" y="125"/>
                </a:cubicBezTo>
                <a:cubicBezTo>
                  <a:pt x="148" y="125"/>
                  <a:pt x="148" y="126"/>
                  <a:pt x="148" y="126"/>
                </a:cubicBezTo>
                <a:cubicBezTo>
                  <a:pt x="148" y="126"/>
                  <a:pt x="149" y="126"/>
                  <a:pt x="149" y="125"/>
                </a:cubicBezTo>
                <a:cubicBezTo>
                  <a:pt x="149" y="125"/>
                  <a:pt x="149" y="125"/>
                  <a:pt x="149" y="125"/>
                </a:cubicBezTo>
                <a:cubicBezTo>
                  <a:pt x="148" y="125"/>
                  <a:pt x="148" y="124"/>
                  <a:pt x="148" y="123"/>
                </a:cubicBezTo>
                <a:cubicBezTo>
                  <a:pt x="148" y="123"/>
                  <a:pt x="148" y="123"/>
                  <a:pt x="148" y="122"/>
                </a:cubicBezTo>
                <a:cubicBezTo>
                  <a:pt x="148" y="122"/>
                  <a:pt x="148" y="122"/>
                  <a:pt x="147" y="122"/>
                </a:cubicBezTo>
                <a:cubicBezTo>
                  <a:pt x="148" y="122"/>
                  <a:pt x="147" y="122"/>
                  <a:pt x="148" y="121"/>
                </a:cubicBezTo>
                <a:cubicBezTo>
                  <a:pt x="148" y="121"/>
                  <a:pt x="148" y="122"/>
                  <a:pt x="148" y="122"/>
                </a:cubicBezTo>
                <a:cubicBezTo>
                  <a:pt x="148" y="121"/>
                  <a:pt x="148" y="121"/>
                  <a:pt x="148" y="121"/>
                </a:cubicBezTo>
                <a:cubicBezTo>
                  <a:pt x="149" y="123"/>
                  <a:pt x="149" y="126"/>
                  <a:pt x="150" y="128"/>
                </a:cubicBezTo>
                <a:cubicBezTo>
                  <a:pt x="151" y="129"/>
                  <a:pt x="151" y="130"/>
                  <a:pt x="151" y="131"/>
                </a:cubicBezTo>
                <a:cubicBezTo>
                  <a:pt x="151" y="131"/>
                  <a:pt x="151" y="131"/>
                  <a:pt x="151" y="131"/>
                </a:cubicBezTo>
                <a:cubicBezTo>
                  <a:pt x="151" y="132"/>
                  <a:pt x="151" y="132"/>
                  <a:pt x="151" y="132"/>
                </a:cubicBezTo>
                <a:cubicBezTo>
                  <a:pt x="151" y="132"/>
                  <a:pt x="151" y="131"/>
                  <a:pt x="151" y="131"/>
                </a:cubicBezTo>
                <a:cubicBezTo>
                  <a:pt x="151" y="131"/>
                  <a:pt x="151" y="131"/>
                  <a:pt x="151" y="131"/>
                </a:cubicBezTo>
                <a:cubicBezTo>
                  <a:pt x="151" y="132"/>
                  <a:pt x="151" y="133"/>
                  <a:pt x="152" y="133"/>
                </a:cubicBezTo>
                <a:cubicBezTo>
                  <a:pt x="152" y="134"/>
                  <a:pt x="152" y="136"/>
                  <a:pt x="153" y="137"/>
                </a:cubicBezTo>
                <a:cubicBezTo>
                  <a:pt x="152" y="138"/>
                  <a:pt x="153" y="139"/>
                  <a:pt x="153" y="140"/>
                </a:cubicBezTo>
                <a:cubicBezTo>
                  <a:pt x="153" y="140"/>
                  <a:pt x="153" y="140"/>
                  <a:pt x="153" y="140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3" y="139"/>
                  <a:pt x="153" y="139"/>
                  <a:pt x="153" y="139"/>
                </a:cubicBezTo>
                <a:cubicBezTo>
                  <a:pt x="154" y="140"/>
                  <a:pt x="154" y="141"/>
                  <a:pt x="154" y="142"/>
                </a:cubicBezTo>
                <a:cubicBezTo>
                  <a:pt x="154" y="142"/>
                  <a:pt x="154" y="142"/>
                  <a:pt x="154" y="142"/>
                </a:cubicBezTo>
                <a:cubicBezTo>
                  <a:pt x="154" y="142"/>
                  <a:pt x="154" y="142"/>
                  <a:pt x="154" y="142"/>
                </a:cubicBezTo>
                <a:cubicBezTo>
                  <a:pt x="154" y="141"/>
                  <a:pt x="154" y="141"/>
                  <a:pt x="154" y="140"/>
                </a:cubicBezTo>
                <a:cubicBezTo>
                  <a:pt x="154" y="141"/>
                  <a:pt x="154" y="141"/>
                  <a:pt x="155" y="141"/>
                </a:cubicBezTo>
                <a:cubicBezTo>
                  <a:pt x="155" y="141"/>
                  <a:pt x="154" y="140"/>
                  <a:pt x="155" y="140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5" y="141"/>
                  <a:pt x="155" y="141"/>
                  <a:pt x="155" y="141"/>
                </a:cubicBezTo>
                <a:cubicBezTo>
                  <a:pt x="155" y="142"/>
                  <a:pt x="155" y="142"/>
                  <a:pt x="155" y="142"/>
                </a:cubicBezTo>
                <a:cubicBezTo>
                  <a:pt x="155" y="142"/>
                  <a:pt x="155" y="143"/>
                  <a:pt x="155" y="143"/>
                </a:cubicBezTo>
                <a:cubicBezTo>
                  <a:pt x="155" y="142"/>
                  <a:pt x="155" y="142"/>
                  <a:pt x="155" y="141"/>
                </a:cubicBezTo>
                <a:cubicBezTo>
                  <a:pt x="155" y="141"/>
                  <a:pt x="155" y="142"/>
                  <a:pt x="155" y="142"/>
                </a:cubicBezTo>
                <a:cubicBezTo>
                  <a:pt x="155" y="142"/>
                  <a:pt x="154" y="142"/>
                  <a:pt x="154" y="142"/>
                </a:cubicBezTo>
                <a:cubicBezTo>
                  <a:pt x="154" y="142"/>
                  <a:pt x="154" y="142"/>
                  <a:pt x="154" y="142"/>
                </a:cubicBezTo>
                <a:cubicBezTo>
                  <a:pt x="154" y="142"/>
                  <a:pt x="154" y="142"/>
                  <a:pt x="154" y="142"/>
                </a:cubicBezTo>
                <a:cubicBezTo>
                  <a:pt x="154" y="142"/>
                  <a:pt x="154" y="142"/>
                  <a:pt x="154" y="142"/>
                </a:cubicBezTo>
                <a:cubicBezTo>
                  <a:pt x="154" y="142"/>
                  <a:pt x="155" y="142"/>
                  <a:pt x="155" y="142"/>
                </a:cubicBezTo>
                <a:cubicBezTo>
                  <a:pt x="155" y="143"/>
                  <a:pt x="155" y="144"/>
                  <a:pt x="155" y="144"/>
                </a:cubicBezTo>
                <a:cubicBezTo>
                  <a:pt x="155" y="144"/>
                  <a:pt x="155" y="144"/>
                  <a:pt x="155" y="144"/>
                </a:cubicBezTo>
                <a:cubicBezTo>
                  <a:pt x="155" y="145"/>
                  <a:pt x="156" y="145"/>
                  <a:pt x="156" y="145"/>
                </a:cubicBezTo>
                <a:cubicBezTo>
                  <a:pt x="155" y="145"/>
                  <a:pt x="155" y="145"/>
                  <a:pt x="155" y="145"/>
                </a:cubicBezTo>
                <a:cubicBezTo>
                  <a:pt x="155" y="145"/>
                  <a:pt x="155" y="146"/>
                  <a:pt x="155" y="146"/>
                </a:cubicBezTo>
                <a:cubicBezTo>
                  <a:pt x="155" y="146"/>
                  <a:pt x="155" y="146"/>
                  <a:pt x="155" y="146"/>
                </a:cubicBezTo>
                <a:cubicBezTo>
                  <a:pt x="155" y="146"/>
                  <a:pt x="155" y="147"/>
                  <a:pt x="155" y="147"/>
                </a:cubicBezTo>
                <a:cubicBezTo>
                  <a:pt x="155" y="147"/>
                  <a:pt x="155" y="146"/>
                  <a:pt x="155" y="146"/>
                </a:cubicBezTo>
                <a:cubicBezTo>
                  <a:pt x="155" y="146"/>
                  <a:pt x="155" y="146"/>
                  <a:pt x="156" y="146"/>
                </a:cubicBezTo>
                <a:cubicBezTo>
                  <a:pt x="156" y="146"/>
                  <a:pt x="155" y="146"/>
                  <a:pt x="156" y="146"/>
                </a:cubicBezTo>
                <a:cubicBezTo>
                  <a:pt x="156" y="146"/>
                  <a:pt x="156" y="146"/>
                  <a:pt x="156" y="147"/>
                </a:cubicBezTo>
                <a:cubicBezTo>
                  <a:pt x="155" y="147"/>
                  <a:pt x="156" y="148"/>
                  <a:pt x="156" y="149"/>
                </a:cubicBezTo>
                <a:cubicBezTo>
                  <a:pt x="156" y="149"/>
                  <a:pt x="156" y="149"/>
                  <a:pt x="156" y="150"/>
                </a:cubicBezTo>
                <a:cubicBezTo>
                  <a:pt x="156" y="149"/>
                  <a:pt x="156" y="149"/>
                  <a:pt x="156" y="149"/>
                </a:cubicBezTo>
                <a:cubicBezTo>
                  <a:pt x="156" y="150"/>
                  <a:pt x="156" y="150"/>
                  <a:pt x="157" y="151"/>
                </a:cubicBezTo>
                <a:cubicBezTo>
                  <a:pt x="157" y="151"/>
                  <a:pt x="157" y="151"/>
                  <a:pt x="157" y="151"/>
                </a:cubicBezTo>
                <a:cubicBezTo>
                  <a:pt x="157" y="151"/>
                  <a:pt x="157" y="150"/>
                  <a:pt x="157" y="150"/>
                </a:cubicBezTo>
                <a:cubicBezTo>
                  <a:pt x="157" y="150"/>
                  <a:pt x="157" y="150"/>
                  <a:pt x="157" y="150"/>
                </a:cubicBezTo>
                <a:cubicBezTo>
                  <a:pt x="156" y="150"/>
                  <a:pt x="157" y="150"/>
                  <a:pt x="157" y="149"/>
                </a:cubicBezTo>
                <a:cubicBezTo>
                  <a:pt x="156" y="149"/>
                  <a:pt x="156" y="148"/>
                  <a:pt x="156" y="148"/>
                </a:cubicBezTo>
                <a:cubicBezTo>
                  <a:pt x="157" y="150"/>
                  <a:pt x="158" y="153"/>
                  <a:pt x="159" y="156"/>
                </a:cubicBezTo>
                <a:cubicBezTo>
                  <a:pt x="159" y="156"/>
                  <a:pt x="159" y="156"/>
                  <a:pt x="159" y="156"/>
                </a:cubicBezTo>
                <a:cubicBezTo>
                  <a:pt x="159" y="155"/>
                  <a:pt x="159" y="155"/>
                  <a:pt x="158" y="155"/>
                </a:cubicBezTo>
                <a:cubicBezTo>
                  <a:pt x="158" y="154"/>
                  <a:pt x="158" y="153"/>
                  <a:pt x="158" y="151"/>
                </a:cubicBezTo>
                <a:cubicBezTo>
                  <a:pt x="157" y="151"/>
                  <a:pt x="157" y="151"/>
                  <a:pt x="157" y="151"/>
                </a:cubicBezTo>
                <a:cubicBezTo>
                  <a:pt x="157" y="152"/>
                  <a:pt x="157" y="152"/>
                  <a:pt x="157" y="153"/>
                </a:cubicBezTo>
                <a:cubicBezTo>
                  <a:pt x="157" y="153"/>
                  <a:pt x="157" y="152"/>
                  <a:pt x="157" y="152"/>
                </a:cubicBezTo>
                <a:cubicBezTo>
                  <a:pt x="157" y="152"/>
                  <a:pt x="157" y="151"/>
                  <a:pt x="157" y="151"/>
                </a:cubicBezTo>
                <a:cubicBezTo>
                  <a:pt x="156" y="151"/>
                  <a:pt x="156" y="151"/>
                  <a:pt x="156" y="151"/>
                </a:cubicBezTo>
                <a:cubicBezTo>
                  <a:pt x="156" y="152"/>
                  <a:pt x="156" y="153"/>
                  <a:pt x="157" y="155"/>
                </a:cubicBezTo>
                <a:cubicBezTo>
                  <a:pt x="156" y="155"/>
                  <a:pt x="157" y="156"/>
                  <a:pt x="157" y="157"/>
                </a:cubicBezTo>
                <a:cubicBezTo>
                  <a:pt x="157" y="156"/>
                  <a:pt x="157" y="156"/>
                  <a:pt x="157" y="156"/>
                </a:cubicBezTo>
                <a:cubicBezTo>
                  <a:pt x="158" y="157"/>
                  <a:pt x="158" y="157"/>
                  <a:pt x="158" y="158"/>
                </a:cubicBezTo>
                <a:cubicBezTo>
                  <a:pt x="157" y="158"/>
                  <a:pt x="157" y="157"/>
                  <a:pt x="157" y="157"/>
                </a:cubicBezTo>
                <a:cubicBezTo>
                  <a:pt x="157" y="157"/>
                  <a:pt x="157" y="158"/>
                  <a:pt x="157" y="158"/>
                </a:cubicBezTo>
                <a:cubicBezTo>
                  <a:pt x="157" y="159"/>
                  <a:pt x="158" y="161"/>
                  <a:pt x="158" y="162"/>
                </a:cubicBezTo>
                <a:cubicBezTo>
                  <a:pt x="158" y="161"/>
                  <a:pt x="158" y="159"/>
                  <a:pt x="157" y="159"/>
                </a:cubicBezTo>
                <a:cubicBezTo>
                  <a:pt x="157" y="158"/>
                  <a:pt x="158" y="158"/>
                  <a:pt x="158" y="158"/>
                </a:cubicBezTo>
                <a:cubicBezTo>
                  <a:pt x="158" y="159"/>
                  <a:pt x="158" y="160"/>
                  <a:pt x="159" y="162"/>
                </a:cubicBezTo>
                <a:cubicBezTo>
                  <a:pt x="159" y="162"/>
                  <a:pt x="159" y="162"/>
                  <a:pt x="159" y="162"/>
                </a:cubicBezTo>
                <a:cubicBezTo>
                  <a:pt x="159" y="162"/>
                  <a:pt x="159" y="162"/>
                  <a:pt x="159" y="162"/>
                </a:cubicBezTo>
                <a:cubicBezTo>
                  <a:pt x="159" y="162"/>
                  <a:pt x="159" y="162"/>
                  <a:pt x="159" y="162"/>
                </a:cubicBezTo>
                <a:cubicBezTo>
                  <a:pt x="159" y="162"/>
                  <a:pt x="159" y="162"/>
                  <a:pt x="159" y="163"/>
                </a:cubicBezTo>
                <a:cubicBezTo>
                  <a:pt x="159" y="163"/>
                  <a:pt x="160" y="163"/>
                  <a:pt x="159" y="163"/>
                </a:cubicBezTo>
                <a:cubicBezTo>
                  <a:pt x="159" y="163"/>
                  <a:pt x="159" y="163"/>
                  <a:pt x="159" y="163"/>
                </a:cubicBezTo>
                <a:cubicBezTo>
                  <a:pt x="159" y="163"/>
                  <a:pt x="159" y="163"/>
                  <a:pt x="159" y="164"/>
                </a:cubicBezTo>
                <a:cubicBezTo>
                  <a:pt x="160" y="164"/>
                  <a:pt x="159" y="165"/>
                  <a:pt x="159" y="166"/>
                </a:cubicBezTo>
                <a:cubicBezTo>
                  <a:pt x="159" y="168"/>
                  <a:pt x="160" y="169"/>
                  <a:pt x="160" y="171"/>
                </a:cubicBezTo>
                <a:cubicBezTo>
                  <a:pt x="160" y="171"/>
                  <a:pt x="160" y="171"/>
                  <a:pt x="160" y="171"/>
                </a:cubicBezTo>
                <a:cubicBezTo>
                  <a:pt x="160" y="171"/>
                  <a:pt x="160" y="172"/>
                  <a:pt x="160" y="172"/>
                </a:cubicBezTo>
                <a:cubicBezTo>
                  <a:pt x="161" y="171"/>
                  <a:pt x="160" y="170"/>
                  <a:pt x="160" y="169"/>
                </a:cubicBezTo>
                <a:cubicBezTo>
                  <a:pt x="160" y="170"/>
                  <a:pt x="161" y="169"/>
                  <a:pt x="161" y="170"/>
                </a:cubicBezTo>
                <a:cubicBezTo>
                  <a:pt x="161" y="170"/>
                  <a:pt x="161" y="170"/>
                  <a:pt x="162" y="170"/>
                </a:cubicBezTo>
                <a:cubicBezTo>
                  <a:pt x="161" y="170"/>
                  <a:pt x="161" y="170"/>
                  <a:pt x="161" y="170"/>
                </a:cubicBezTo>
                <a:cubicBezTo>
                  <a:pt x="161" y="170"/>
                  <a:pt x="161" y="170"/>
                  <a:pt x="161" y="170"/>
                </a:cubicBezTo>
                <a:cubicBezTo>
                  <a:pt x="161" y="170"/>
                  <a:pt x="161" y="170"/>
                  <a:pt x="161" y="171"/>
                </a:cubicBezTo>
                <a:cubicBezTo>
                  <a:pt x="162" y="171"/>
                  <a:pt x="161" y="171"/>
                  <a:pt x="161" y="172"/>
                </a:cubicBezTo>
                <a:cubicBezTo>
                  <a:pt x="161" y="172"/>
                  <a:pt x="161" y="171"/>
                  <a:pt x="161" y="171"/>
                </a:cubicBezTo>
                <a:cubicBezTo>
                  <a:pt x="162" y="172"/>
                  <a:pt x="161" y="172"/>
                  <a:pt x="162" y="172"/>
                </a:cubicBezTo>
                <a:cubicBezTo>
                  <a:pt x="162" y="172"/>
                  <a:pt x="162" y="172"/>
                  <a:pt x="162" y="172"/>
                </a:cubicBezTo>
                <a:cubicBezTo>
                  <a:pt x="161" y="172"/>
                  <a:pt x="161" y="172"/>
                  <a:pt x="161" y="172"/>
                </a:cubicBezTo>
                <a:cubicBezTo>
                  <a:pt x="161" y="172"/>
                  <a:pt x="161" y="172"/>
                  <a:pt x="161" y="173"/>
                </a:cubicBezTo>
                <a:cubicBezTo>
                  <a:pt x="162" y="173"/>
                  <a:pt x="162" y="174"/>
                  <a:pt x="162" y="174"/>
                </a:cubicBezTo>
                <a:cubicBezTo>
                  <a:pt x="161" y="174"/>
                  <a:pt x="161" y="174"/>
                  <a:pt x="161" y="174"/>
                </a:cubicBezTo>
                <a:cubicBezTo>
                  <a:pt x="162" y="173"/>
                  <a:pt x="162" y="173"/>
                  <a:pt x="161" y="173"/>
                </a:cubicBezTo>
                <a:cubicBezTo>
                  <a:pt x="161" y="173"/>
                  <a:pt x="161" y="174"/>
                  <a:pt x="161" y="174"/>
                </a:cubicBezTo>
                <a:cubicBezTo>
                  <a:pt x="161" y="174"/>
                  <a:pt x="162" y="174"/>
                  <a:pt x="162" y="174"/>
                </a:cubicBezTo>
                <a:cubicBezTo>
                  <a:pt x="162" y="174"/>
                  <a:pt x="162" y="174"/>
                  <a:pt x="162" y="174"/>
                </a:cubicBezTo>
                <a:cubicBezTo>
                  <a:pt x="161" y="174"/>
                  <a:pt x="161" y="175"/>
                  <a:pt x="161" y="175"/>
                </a:cubicBezTo>
                <a:cubicBezTo>
                  <a:pt x="161" y="174"/>
                  <a:pt x="161" y="174"/>
                  <a:pt x="161" y="174"/>
                </a:cubicBezTo>
                <a:cubicBezTo>
                  <a:pt x="161" y="174"/>
                  <a:pt x="161" y="174"/>
                  <a:pt x="161" y="174"/>
                </a:cubicBezTo>
                <a:cubicBezTo>
                  <a:pt x="160" y="173"/>
                  <a:pt x="161" y="172"/>
                  <a:pt x="160" y="172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160" y="175"/>
                  <a:pt x="160" y="176"/>
                  <a:pt x="160" y="177"/>
                </a:cubicBezTo>
                <a:cubicBezTo>
                  <a:pt x="160" y="177"/>
                  <a:pt x="160" y="177"/>
                  <a:pt x="160" y="178"/>
                </a:cubicBezTo>
                <a:cubicBezTo>
                  <a:pt x="160" y="178"/>
                  <a:pt x="160" y="178"/>
                  <a:pt x="160" y="178"/>
                </a:cubicBezTo>
                <a:cubicBezTo>
                  <a:pt x="160" y="178"/>
                  <a:pt x="160" y="178"/>
                  <a:pt x="160" y="178"/>
                </a:cubicBezTo>
                <a:cubicBezTo>
                  <a:pt x="160" y="178"/>
                  <a:pt x="160" y="178"/>
                  <a:pt x="160" y="178"/>
                </a:cubicBezTo>
                <a:close/>
                <a:moveTo>
                  <a:pt x="148" y="123"/>
                </a:moveTo>
                <a:cubicBezTo>
                  <a:pt x="148" y="123"/>
                  <a:pt x="148" y="123"/>
                  <a:pt x="148" y="123"/>
                </a:cubicBezTo>
                <a:cubicBezTo>
                  <a:pt x="148" y="123"/>
                  <a:pt x="148" y="123"/>
                  <a:pt x="148" y="123"/>
                </a:cubicBezTo>
                <a:close/>
                <a:moveTo>
                  <a:pt x="150" y="129"/>
                </a:moveTo>
                <a:cubicBezTo>
                  <a:pt x="150" y="129"/>
                  <a:pt x="150" y="129"/>
                  <a:pt x="150" y="128"/>
                </a:cubicBezTo>
                <a:cubicBezTo>
                  <a:pt x="150" y="129"/>
                  <a:pt x="150" y="129"/>
                  <a:pt x="150" y="129"/>
                </a:cubicBezTo>
                <a:close/>
                <a:moveTo>
                  <a:pt x="150" y="130"/>
                </a:moveTo>
                <a:cubicBezTo>
                  <a:pt x="150" y="130"/>
                  <a:pt x="150" y="130"/>
                  <a:pt x="150" y="130"/>
                </a:cubicBezTo>
                <a:cubicBezTo>
                  <a:pt x="150" y="130"/>
                  <a:pt x="151" y="130"/>
                  <a:pt x="151" y="130"/>
                </a:cubicBezTo>
                <a:cubicBezTo>
                  <a:pt x="151" y="130"/>
                  <a:pt x="151" y="130"/>
                  <a:pt x="150" y="130"/>
                </a:cubicBezTo>
                <a:close/>
                <a:moveTo>
                  <a:pt x="153" y="141"/>
                </a:moveTo>
                <a:cubicBezTo>
                  <a:pt x="153" y="141"/>
                  <a:pt x="152" y="142"/>
                  <a:pt x="153" y="142"/>
                </a:cubicBezTo>
                <a:cubicBezTo>
                  <a:pt x="153" y="142"/>
                  <a:pt x="153" y="141"/>
                  <a:pt x="153" y="141"/>
                </a:cubicBezTo>
                <a:close/>
                <a:moveTo>
                  <a:pt x="154" y="144"/>
                </a:moveTo>
                <a:cubicBezTo>
                  <a:pt x="154" y="143"/>
                  <a:pt x="154" y="143"/>
                  <a:pt x="154" y="143"/>
                </a:cubicBezTo>
                <a:cubicBezTo>
                  <a:pt x="154" y="143"/>
                  <a:pt x="154" y="143"/>
                  <a:pt x="154" y="144"/>
                </a:cubicBezTo>
                <a:close/>
                <a:moveTo>
                  <a:pt x="153" y="144"/>
                </a:moveTo>
                <a:cubicBezTo>
                  <a:pt x="153" y="144"/>
                  <a:pt x="153" y="144"/>
                  <a:pt x="153" y="144"/>
                </a:cubicBezTo>
                <a:cubicBezTo>
                  <a:pt x="153" y="144"/>
                  <a:pt x="153" y="144"/>
                  <a:pt x="153" y="144"/>
                </a:cubicBezTo>
                <a:close/>
                <a:moveTo>
                  <a:pt x="156" y="151"/>
                </a:moveTo>
                <a:cubicBezTo>
                  <a:pt x="156" y="152"/>
                  <a:pt x="156" y="152"/>
                  <a:pt x="156" y="152"/>
                </a:cubicBezTo>
                <a:cubicBezTo>
                  <a:pt x="156" y="152"/>
                  <a:pt x="156" y="152"/>
                  <a:pt x="156" y="151"/>
                </a:cubicBezTo>
                <a:close/>
                <a:moveTo>
                  <a:pt x="156" y="151"/>
                </a:moveTo>
                <a:cubicBezTo>
                  <a:pt x="156" y="151"/>
                  <a:pt x="156" y="150"/>
                  <a:pt x="156" y="150"/>
                </a:cubicBezTo>
                <a:cubicBezTo>
                  <a:pt x="156" y="150"/>
                  <a:pt x="156" y="151"/>
                  <a:pt x="156" y="151"/>
                </a:cubicBezTo>
                <a:close/>
                <a:moveTo>
                  <a:pt x="157" y="156"/>
                </a:moveTo>
                <a:cubicBezTo>
                  <a:pt x="157" y="157"/>
                  <a:pt x="156" y="157"/>
                  <a:pt x="156" y="157"/>
                </a:cubicBezTo>
                <a:cubicBezTo>
                  <a:pt x="157" y="157"/>
                  <a:pt x="157" y="156"/>
                  <a:pt x="157" y="156"/>
                </a:cubicBezTo>
                <a:close/>
                <a:moveTo>
                  <a:pt x="159" y="163"/>
                </a:moveTo>
                <a:cubicBezTo>
                  <a:pt x="159" y="163"/>
                  <a:pt x="159" y="162"/>
                  <a:pt x="159" y="162"/>
                </a:cubicBezTo>
                <a:cubicBezTo>
                  <a:pt x="159" y="162"/>
                  <a:pt x="159" y="162"/>
                  <a:pt x="159" y="162"/>
                </a:cubicBezTo>
                <a:cubicBezTo>
                  <a:pt x="158" y="162"/>
                  <a:pt x="159" y="162"/>
                  <a:pt x="159" y="163"/>
                </a:cubicBezTo>
                <a:close/>
                <a:moveTo>
                  <a:pt x="158" y="164"/>
                </a:moveTo>
                <a:cubicBezTo>
                  <a:pt x="158" y="164"/>
                  <a:pt x="158" y="165"/>
                  <a:pt x="159" y="165"/>
                </a:cubicBezTo>
                <a:cubicBezTo>
                  <a:pt x="159" y="165"/>
                  <a:pt x="158" y="164"/>
                  <a:pt x="158" y="164"/>
                </a:cubicBezTo>
                <a:close/>
                <a:moveTo>
                  <a:pt x="158" y="162"/>
                </a:moveTo>
                <a:cubicBezTo>
                  <a:pt x="158" y="162"/>
                  <a:pt x="158" y="163"/>
                  <a:pt x="158" y="163"/>
                </a:cubicBezTo>
                <a:cubicBezTo>
                  <a:pt x="158" y="163"/>
                  <a:pt x="158" y="162"/>
                  <a:pt x="158" y="162"/>
                </a:cubicBezTo>
                <a:close/>
                <a:moveTo>
                  <a:pt x="158" y="163"/>
                </a:moveTo>
                <a:cubicBezTo>
                  <a:pt x="158" y="163"/>
                  <a:pt x="158" y="162"/>
                  <a:pt x="158" y="162"/>
                </a:cubicBezTo>
                <a:cubicBezTo>
                  <a:pt x="158" y="162"/>
                  <a:pt x="157" y="163"/>
                  <a:pt x="158" y="163"/>
                </a:cubicBezTo>
                <a:close/>
                <a:moveTo>
                  <a:pt x="158" y="163"/>
                </a:moveTo>
                <a:cubicBezTo>
                  <a:pt x="158" y="163"/>
                  <a:pt x="158" y="164"/>
                  <a:pt x="158" y="164"/>
                </a:cubicBezTo>
                <a:cubicBezTo>
                  <a:pt x="158" y="164"/>
                  <a:pt x="158" y="163"/>
                  <a:pt x="158" y="163"/>
                </a:cubicBezTo>
                <a:close/>
                <a:moveTo>
                  <a:pt x="158" y="164"/>
                </a:moveTo>
                <a:cubicBezTo>
                  <a:pt x="158" y="164"/>
                  <a:pt x="158" y="165"/>
                  <a:pt x="158" y="165"/>
                </a:cubicBezTo>
                <a:cubicBezTo>
                  <a:pt x="158" y="165"/>
                  <a:pt x="158" y="164"/>
                  <a:pt x="158" y="164"/>
                </a:cubicBezTo>
                <a:close/>
                <a:moveTo>
                  <a:pt x="159" y="173"/>
                </a:moveTo>
                <a:cubicBezTo>
                  <a:pt x="159" y="173"/>
                  <a:pt x="159" y="172"/>
                  <a:pt x="159" y="171"/>
                </a:cubicBezTo>
                <a:cubicBezTo>
                  <a:pt x="159" y="172"/>
                  <a:pt x="159" y="171"/>
                  <a:pt x="160" y="172"/>
                </a:cubicBezTo>
                <a:cubicBezTo>
                  <a:pt x="159" y="172"/>
                  <a:pt x="160" y="172"/>
                  <a:pt x="160" y="172"/>
                </a:cubicBezTo>
                <a:cubicBezTo>
                  <a:pt x="160" y="171"/>
                  <a:pt x="160" y="171"/>
                  <a:pt x="160" y="170"/>
                </a:cubicBezTo>
                <a:cubicBezTo>
                  <a:pt x="159" y="169"/>
                  <a:pt x="159" y="170"/>
                  <a:pt x="159" y="170"/>
                </a:cubicBezTo>
                <a:cubicBezTo>
                  <a:pt x="159" y="169"/>
                  <a:pt x="159" y="169"/>
                  <a:pt x="159" y="169"/>
                </a:cubicBezTo>
                <a:cubicBezTo>
                  <a:pt x="159" y="168"/>
                  <a:pt x="159" y="168"/>
                  <a:pt x="159" y="167"/>
                </a:cubicBezTo>
                <a:cubicBezTo>
                  <a:pt x="159" y="167"/>
                  <a:pt x="159" y="166"/>
                  <a:pt x="158" y="166"/>
                </a:cubicBezTo>
                <a:cubicBezTo>
                  <a:pt x="158" y="166"/>
                  <a:pt x="158" y="165"/>
                  <a:pt x="158" y="165"/>
                </a:cubicBezTo>
                <a:cubicBezTo>
                  <a:pt x="158" y="168"/>
                  <a:pt x="159" y="170"/>
                  <a:pt x="159" y="173"/>
                </a:cubicBezTo>
                <a:close/>
                <a:moveTo>
                  <a:pt x="159" y="182"/>
                </a:moveTo>
                <a:cubicBezTo>
                  <a:pt x="159" y="182"/>
                  <a:pt x="158" y="182"/>
                  <a:pt x="158" y="182"/>
                </a:cubicBezTo>
                <a:cubicBezTo>
                  <a:pt x="159" y="182"/>
                  <a:pt x="159" y="182"/>
                  <a:pt x="159" y="182"/>
                </a:cubicBezTo>
                <a:close/>
                <a:moveTo>
                  <a:pt x="159" y="181"/>
                </a:moveTo>
                <a:cubicBezTo>
                  <a:pt x="159" y="181"/>
                  <a:pt x="159" y="181"/>
                  <a:pt x="158" y="181"/>
                </a:cubicBezTo>
                <a:cubicBezTo>
                  <a:pt x="158" y="181"/>
                  <a:pt x="158" y="180"/>
                  <a:pt x="158" y="181"/>
                </a:cubicBezTo>
                <a:cubicBezTo>
                  <a:pt x="158" y="181"/>
                  <a:pt x="158" y="181"/>
                  <a:pt x="158" y="182"/>
                </a:cubicBezTo>
                <a:cubicBezTo>
                  <a:pt x="159" y="181"/>
                  <a:pt x="159" y="181"/>
                  <a:pt x="159" y="181"/>
                </a:cubicBezTo>
                <a:close/>
                <a:moveTo>
                  <a:pt x="159" y="179"/>
                </a:moveTo>
                <a:cubicBezTo>
                  <a:pt x="159" y="180"/>
                  <a:pt x="159" y="180"/>
                  <a:pt x="159" y="180"/>
                </a:cubicBezTo>
                <a:cubicBezTo>
                  <a:pt x="159" y="180"/>
                  <a:pt x="159" y="180"/>
                  <a:pt x="159" y="179"/>
                </a:cubicBezTo>
                <a:close/>
                <a:moveTo>
                  <a:pt x="159" y="179"/>
                </a:moveTo>
                <a:cubicBezTo>
                  <a:pt x="159" y="179"/>
                  <a:pt x="159" y="179"/>
                  <a:pt x="159" y="179"/>
                </a:cubicBezTo>
                <a:cubicBezTo>
                  <a:pt x="159" y="178"/>
                  <a:pt x="159" y="178"/>
                  <a:pt x="159" y="178"/>
                </a:cubicBezTo>
                <a:cubicBezTo>
                  <a:pt x="159" y="178"/>
                  <a:pt x="159" y="179"/>
                  <a:pt x="159" y="179"/>
                </a:cubicBezTo>
                <a:close/>
                <a:moveTo>
                  <a:pt x="159" y="180"/>
                </a:moveTo>
                <a:cubicBezTo>
                  <a:pt x="159" y="180"/>
                  <a:pt x="159" y="181"/>
                  <a:pt x="159" y="182"/>
                </a:cubicBezTo>
                <a:cubicBezTo>
                  <a:pt x="159" y="181"/>
                  <a:pt x="159" y="180"/>
                  <a:pt x="159" y="180"/>
                </a:cubicBezTo>
                <a:close/>
                <a:moveTo>
                  <a:pt x="160" y="174"/>
                </a:moveTo>
                <a:cubicBezTo>
                  <a:pt x="160" y="174"/>
                  <a:pt x="160" y="174"/>
                  <a:pt x="160" y="174"/>
                </a:cubicBezTo>
                <a:cubicBezTo>
                  <a:pt x="160" y="174"/>
                  <a:pt x="160" y="174"/>
                  <a:pt x="160" y="174"/>
                </a:cubicBezTo>
                <a:cubicBezTo>
                  <a:pt x="160" y="174"/>
                  <a:pt x="160" y="173"/>
                  <a:pt x="160" y="174"/>
                </a:cubicBezTo>
                <a:cubicBezTo>
                  <a:pt x="159" y="173"/>
                  <a:pt x="160" y="173"/>
                  <a:pt x="160" y="173"/>
                </a:cubicBezTo>
                <a:cubicBezTo>
                  <a:pt x="160" y="173"/>
                  <a:pt x="160" y="173"/>
                  <a:pt x="159" y="173"/>
                </a:cubicBezTo>
                <a:cubicBezTo>
                  <a:pt x="159" y="173"/>
                  <a:pt x="159" y="174"/>
                  <a:pt x="160" y="174"/>
                </a:cubicBezTo>
                <a:close/>
                <a:moveTo>
                  <a:pt x="160" y="175"/>
                </a:moveTo>
                <a:cubicBezTo>
                  <a:pt x="160" y="175"/>
                  <a:pt x="160" y="175"/>
                  <a:pt x="160" y="174"/>
                </a:cubicBezTo>
                <a:cubicBezTo>
                  <a:pt x="160" y="174"/>
                  <a:pt x="160" y="174"/>
                  <a:pt x="160" y="174"/>
                </a:cubicBezTo>
                <a:cubicBezTo>
                  <a:pt x="160" y="175"/>
                  <a:pt x="160" y="176"/>
                  <a:pt x="160" y="177"/>
                </a:cubicBezTo>
                <a:cubicBezTo>
                  <a:pt x="160" y="177"/>
                  <a:pt x="160" y="176"/>
                  <a:pt x="160" y="175"/>
                </a:cubicBezTo>
                <a:cubicBezTo>
                  <a:pt x="160" y="175"/>
                  <a:pt x="160" y="175"/>
                  <a:pt x="160" y="175"/>
                </a:cubicBezTo>
                <a:close/>
                <a:moveTo>
                  <a:pt x="164" y="183"/>
                </a:moveTo>
                <a:cubicBezTo>
                  <a:pt x="164" y="183"/>
                  <a:pt x="164" y="183"/>
                  <a:pt x="164" y="183"/>
                </a:cubicBezTo>
                <a:cubicBezTo>
                  <a:pt x="164" y="183"/>
                  <a:pt x="163" y="183"/>
                  <a:pt x="163" y="183"/>
                </a:cubicBezTo>
                <a:cubicBezTo>
                  <a:pt x="164" y="183"/>
                  <a:pt x="164" y="183"/>
                  <a:pt x="164" y="183"/>
                </a:cubicBezTo>
                <a:cubicBezTo>
                  <a:pt x="164" y="183"/>
                  <a:pt x="164" y="183"/>
                  <a:pt x="164" y="183"/>
                </a:cubicBezTo>
                <a:cubicBezTo>
                  <a:pt x="164" y="183"/>
                  <a:pt x="164" y="183"/>
                  <a:pt x="164" y="183"/>
                </a:cubicBezTo>
                <a:close/>
                <a:moveTo>
                  <a:pt x="164" y="175"/>
                </a:moveTo>
                <a:cubicBezTo>
                  <a:pt x="164" y="175"/>
                  <a:pt x="164" y="176"/>
                  <a:pt x="164" y="176"/>
                </a:cubicBezTo>
                <a:cubicBezTo>
                  <a:pt x="164" y="175"/>
                  <a:pt x="164" y="175"/>
                  <a:pt x="164" y="174"/>
                </a:cubicBezTo>
                <a:cubicBezTo>
                  <a:pt x="164" y="174"/>
                  <a:pt x="164" y="174"/>
                  <a:pt x="164" y="174"/>
                </a:cubicBezTo>
                <a:cubicBezTo>
                  <a:pt x="164" y="175"/>
                  <a:pt x="163" y="175"/>
                  <a:pt x="164" y="175"/>
                </a:cubicBezTo>
                <a:close/>
                <a:moveTo>
                  <a:pt x="154" y="143"/>
                </a:moveTo>
                <a:cubicBezTo>
                  <a:pt x="154" y="144"/>
                  <a:pt x="154" y="145"/>
                  <a:pt x="155" y="145"/>
                </a:cubicBezTo>
                <a:cubicBezTo>
                  <a:pt x="154" y="144"/>
                  <a:pt x="154" y="144"/>
                  <a:pt x="154" y="143"/>
                </a:cubicBezTo>
                <a:close/>
                <a:moveTo>
                  <a:pt x="157" y="171"/>
                </a:moveTo>
                <a:cubicBezTo>
                  <a:pt x="157" y="171"/>
                  <a:pt x="157" y="170"/>
                  <a:pt x="157" y="170"/>
                </a:cubicBezTo>
                <a:cubicBezTo>
                  <a:pt x="157" y="171"/>
                  <a:pt x="157" y="171"/>
                  <a:pt x="157" y="171"/>
                </a:cubicBezTo>
                <a:cubicBezTo>
                  <a:pt x="158" y="171"/>
                  <a:pt x="158" y="171"/>
                  <a:pt x="158" y="171"/>
                </a:cubicBezTo>
                <a:cubicBezTo>
                  <a:pt x="158" y="170"/>
                  <a:pt x="158" y="169"/>
                  <a:pt x="157" y="168"/>
                </a:cubicBezTo>
                <a:cubicBezTo>
                  <a:pt x="157" y="169"/>
                  <a:pt x="157" y="169"/>
                  <a:pt x="157" y="169"/>
                </a:cubicBezTo>
                <a:cubicBezTo>
                  <a:pt x="158" y="169"/>
                  <a:pt x="158" y="170"/>
                  <a:pt x="157" y="171"/>
                </a:cubicBezTo>
                <a:close/>
                <a:moveTo>
                  <a:pt x="157" y="175"/>
                </a:moveTo>
                <a:cubicBezTo>
                  <a:pt x="157" y="175"/>
                  <a:pt x="157" y="176"/>
                  <a:pt x="157" y="176"/>
                </a:cubicBezTo>
                <a:cubicBezTo>
                  <a:pt x="157" y="176"/>
                  <a:pt x="157" y="175"/>
                  <a:pt x="157" y="175"/>
                </a:cubicBezTo>
                <a:close/>
                <a:moveTo>
                  <a:pt x="158" y="173"/>
                </a:moveTo>
                <a:cubicBezTo>
                  <a:pt x="158" y="174"/>
                  <a:pt x="158" y="174"/>
                  <a:pt x="158" y="174"/>
                </a:cubicBezTo>
                <a:cubicBezTo>
                  <a:pt x="158" y="174"/>
                  <a:pt x="158" y="174"/>
                  <a:pt x="158" y="174"/>
                </a:cubicBezTo>
                <a:cubicBezTo>
                  <a:pt x="158" y="174"/>
                  <a:pt x="158" y="174"/>
                  <a:pt x="158" y="173"/>
                </a:cubicBezTo>
                <a:close/>
                <a:moveTo>
                  <a:pt x="157" y="166"/>
                </a:moveTo>
                <a:cubicBezTo>
                  <a:pt x="157" y="166"/>
                  <a:pt x="157" y="167"/>
                  <a:pt x="157" y="167"/>
                </a:cubicBezTo>
                <a:cubicBezTo>
                  <a:pt x="158" y="167"/>
                  <a:pt x="157" y="166"/>
                  <a:pt x="157" y="166"/>
                </a:cubicBezTo>
                <a:close/>
                <a:moveTo>
                  <a:pt x="158" y="176"/>
                </a:moveTo>
                <a:cubicBezTo>
                  <a:pt x="158" y="176"/>
                  <a:pt x="158" y="176"/>
                  <a:pt x="158" y="177"/>
                </a:cubicBezTo>
                <a:cubicBezTo>
                  <a:pt x="159" y="177"/>
                  <a:pt x="159" y="176"/>
                  <a:pt x="158" y="176"/>
                </a:cubicBezTo>
                <a:close/>
                <a:moveTo>
                  <a:pt x="158" y="180"/>
                </a:moveTo>
                <a:cubicBezTo>
                  <a:pt x="158" y="179"/>
                  <a:pt x="158" y="179"/>
                  <a:pt x="158" y="179"/>
                </a:cubicBezTo>
                <a:cubicBezTo>
                  <a:pt x="158" y="179"/>
                  <a:pt x="158" y="179"/>
                  <a:pt x="158" y="180"/>
                </a:cubicBezTo>
                <a:close/>
                <a:moveTo>
                  <a:pt x="158" y="175"/>
                </a:moveTo>
                <a:cubicBezTo>
                  <a:pt x="158" y="176"/>
                  <a:pt x="158" y="176"/>
                  <a:pt x="158" y="176"/>
                </a:cubicBezTo>
                <a:cubicBezTo>
                  <a:pt x="158" y="176"/>
                  <a:pt x="158" y="176"/>
                  <a:pt x="158" y="176"/>
                </a:cubicBezTo>
                <a:cubicBezTo>
                  <a:pt x="158" y="176"/>
                  <a:pt x="158" y="175"/>
                  <a:pt x="158" y="175"/>
                </a:cubicBezTo>
                <a:close/>
                <a:moveTo>
                  <a:pt x="151" y="138"/>
                </a:moveTo>
                <a:cubicBezTo>
                  <a:pt x="151" y="138"/>
                  <a:pt x="151" y="138"/>
                  <a:pt x="151" y="138"/>
                </a:cubicBezTo>
                <a:cubicBezTo>
                  <a:pt x="151" y="138"/>
                  <a:pt x="151" y="138"/>
                  <a:pt x="151" y="138"/>
                </a:cubicBezTo>
                <a:close/>
                <a:moveTo>
                  <a:pt x="156" y="166"/>
                </a:moveTo>
                <a:cubicBezTo>
                  <a:pt x="156" y="166"/>
                  <a:pt x="156" y="166"/>
                  <a:pt x="156" y="166"/>
                </a:cubicBezTo>
                <a:cubicBezTo>
                  <a:pt x="156" y="166"/>
                  <a:pt x="156" y="166"/>
                  <a:pt x="156" y="166"/>
                </a:cubicBezTo>
                <a:close/>
                <a:moveTo>
                  <a:pt x="159" y="170"/>
                </a:moveTo>
                <a:cubicBezTo>
                  <a:pt x="159" y="171"/>
                  <a:pt x="159" y="171"/>
                  <a:pt x="159" y="171"/>
                </a:cubicBezTo>
                <a:cubicBezTo>
                  <a:pt x="159" y="171"/>
                  <a:pt x="159" y="170"/>
                  <a:pt x="159" y="170"/>
                </a:cubicBezTo>
                <a:close/>
                <a:moveTo>
                  <a:pt x="148" y="121"/>
                </a:moveTo>
                <a:cubicBezTo>
                  <a:pt x="148" y="121"/>
                  <a:pt x="148" y="121"/>
                  <a:pt x="148" y="121"/>
                </a:cubicBezTo>
                <a:cubicBezTo>
                  <a:pt x="148" y="121"/>
                  <a:pt x="148" y="121"/>
                  <a:pt x="148" y="121"/>
                </a:cubicBezTo>
                <a:cubicBezTo>
                  <a:pt x="148" y="121"/>
                  <a:pt x="147" y="120"/>
                  <a:pt x="147" y="120"/>
                </a:cubicBezTo>
                <a:cubicBezTo>
                  <a:pt x="147" y="120"/>
                  <a:pt x="146" y="119"/>
                  <a:pt x="146" y="118"/>
                </a:cubicBezTo>
                <a:cubicBezTo>
                  <a:pt x="147" y="118"/>
                  <a:pt x="147" y="119"/>
                  <a:pt x="147" y="119"/>
                </a:cubicBezTo>
                <a:cubicBezTo>
                  <a:pt x="147" y="118"/>
                  <a:pt x="147" y="118"/>
                  <a:pt x="146" y="118"/>
                </a:cubicBezTo>
                <a:cubicBezTo>
                  <a:pt x="146" y="118"/>
                  <a:pt x="146" y="118"/>
                  <a:pt x="146" y="118"/>
                </a:cubicBezTo>
                <a:cubicBezTo>
                  <a:pt x="146" y="118"/>
                  <a:pt x="146" y="118"/>
                  <a:pt x="146" y="117"/>
                </a:cubicBezTo>
                <a:cubicBezTo>
                  <a:pt x="146" y="117"/>
                  <a:pt x="146" y="116"/>
                  <a:pt x="146" y="116"/>
                </a:cubicBezTo>
                <a:cubicBezTo>
                  <a:pt x="146" y="116"/>
                  <a:pt x="146" y="117"/>
                  <a:pt x="146" y="117"/>
                </a:cubicBezTo>
                <a:cubicBezTo>
                  <a:pt x="146" y="117"/>
                  <a:pt x="145" y="117"/>
                  <a:pt x="145" y="117"/>
                </a:cubicBezTo>
                <a:cubicBezTo>
                  <a:pt x="146" y="116"/>
                  <a:pt x="145" y="115"/>
                  <a:pt x="145" y="115"/>
                </a:cubicBezTo>
                <a:cubicBezTo>
                  <a:pt x="145" y="114"/>
                  <a:pt x="145" y="115"/>
                  <a:pt x="145" y="115"/>
                </a:cubicBezTo>
                <a:cubicBezTo>
                  <a:pt x="145" y="115"/>
                  <a:pt x="145" y="114"/>
                  <a:pt x="145" y="114"/>
                </a:cubicBezTo>
                <a:cubicBezTo>
                  <a:pt x="145" y="114"/>
                  <a:pt x="145" y="114"/>
                  <a:pt x="145" y="114"/>
                </a:cubicBezTo>
                <a:cubicBezTo>
                  <a:pt x="144" y="114"/>
                  <a:pt x="144" y="113"/>
                  <a:pt x="143" y="112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44" y="112"/>
                  <a:pt x="143" y="111"/>
                  <a:pt x="143" y="111"/>
                </a:cubicBezTo>
                <a:cubicBezTo>
                  <a:pt x="143" y="112"/>
                  <a:pt x="143" y="112"/>
                  <a:pt x="143" y="112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3" y="111"/>
                  <a:pt x="143" y="111"/>
                  <a:pt x="143" y="111"/>
                </a:cubicBezTo>
                <a:cubicBezTo>
                  <a:pt x="143" y="111"/>
                  <a:pt x="144" y="111"/>
                  <a:pt x="144" y="111"/>
                </a:cubicBezTo>
                <a:cubicBezTo>
                  <a:pt x="144" y="111"/>
                  <a:pt x="144" y="111"/>
                  <a:pt x="143" y="110"/>
                </a:cubicBezTo>
                <a:cubicBezTo>
                  <a:pt x="143" y="111"/>
                  <a:pt x="144" y="111"/>
                  <a:pt x="143" y="111"/>
                </a:cubicBezTo>
                <a:cubicBezTo>
                  <a:pt x="143" y="111"/>
                  <a:pt x="143" y="110"/>
                  <a:pt x="143" y="110"/>
                </a:cubicBezTo>
                <a:cubicBezTo>
                  <a:pt x="143" y="110"/>
                  <a:pt x="143" y="110"/>
                  <a:pt x="143" y="110"/>
                </a:cubicBezTo>
                <a:cubicBezTo>
                  <a:pt x="143" y="110"/>
                  <a:pt x="143" y="109"/>
                  <a:pt x="143" y="109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42" y="109"/>
                  <a:pt x="143" y="108"/>
                  <a:pt x="143" y="108"/>
                </a:cubicBezTo>
                <a:cubicBezTo>
                  <a:pt x="142" y="107"/>
                  <a:pt x="142" y="106"/>
                  <a:pt x="141" y="105"/>
                </a:cubicBezTo>
                <a:cubicBezTo>
                  <a:pt x="141" y="105"/>
                  <a:pt x="142" y="106"/>
                  <a:pt x="142" y="107"/>
                </a:cubicBezTo>
                <a:cubicBezTo>
                  <a:pt x="142" y="107"/>
                  <a:pt x="142" y="107"/>
                  <a:pt x="142" y="107"/>
                </a:cubicBezTo>
                <a:cubicBezTo>
                  <a:pt x="142" y="107"/>
                  <a:pt x="142" y="107"/>
                  <a:pt x="142" y="107"/>
                </a:cubicBezTo>
                <a:cubicBezTo>
                  <a:pt x="142" y="107"/>
                  <a:pt x="141" y="106"/>
                  <a:pt x="141" y="106"/>
                </a:cubicBezTo>
                <a:cubicBezTo>
                  <a:pt x="141" y="106"/>
                  <a:pt x="141" y="105"/>
                  <a:pt x="141" y="105"/>
                </a:cubicBezTo>
                <a:cubicBezTo>
                  <a:pt x="141" y="104"/>
                  <a:pt x="141" y="104"/>
                  <a:pt x="140" y="103"/>
                </a:cubicBezTo>
                <a:cubicBezTo>
                  <a:pt x="140" y="103"/>
                  <a:pt x="140" y="102"/>
                  <a:pt x="140" y="102"/>
                </a:cubicBezTo>
                <a:cubicBezTo>
                  <a:pt x="140" y="103"/>
                  <a:pt x="140" y="103"/>
                  <a:pt x="140" y="103"/>
                </a:cubicBezTo>
                <a:cubicBezTo>
                  <a:pt x="140" y="103"/>
                  <a:pt x="140" y="103"/>
                  <a:pt x="140" y="104"/>
                </a:cubicBezTo>
                <a:cubicBezTo>
                  <a:pt x="140" y="103"/>
                  <a:pt x="139" y="103"/>
                  <a:pt x="139" y="102"/>
                </a:cubicBezTo>
                <a:cubicBezTo>
                  <a:pt x="140" y="102"/>
                  <a:pt x="140" y="102"/>
                  <a:pt x="140" y="103"/>
                </a:cubicBezTo>
                <a:cubicBezTo>
                  <a:pt x="140" y="102"/>
                  <a:pt x="139" y="101"/>
                  <a:pt x="139" y="101"/>
                </a:cubicBezTo>
                <a:cubicBezTo>
                  <a:pt x="138" y="100"/>
                  <a:pt x="138" y="98"/>
                  <a:pt x="137" y="97"/>
                </a:cubicBezTo>
                <a:cubicBezTo>
                  <a:pt x="137" y="98"/>
                  <a:pt x="138" y="98"/>
                  <a:pt x="138" y="99"/>
                </a:cubicBezTo>
                <a:cubicBezTo>
                  <a:pt x="138" y="99"/>
                  <a:pt x="138" y="100"/>
                  <a:pt x="138" y="100"/>
                </a:cubicBezTo>
                <a:cubicBezTo>
                  <a:pt x="138" y="100"/>
                  <a:pt x="138" y="100"/>
                  <a:pt x="138" y="99"/>
                </a:cubicBezTo>
                <a:cubicBezTo>
                  <a:pt x="138" y="99"/>
                  <a:pt x="138" y="99"/>
                  <a:pt x="138" y="99"/>
                </a:cubicBezTo>
                <a:cubicBezTo>
                  <a:pt x="138" y="99"/>
                  <a:pt x="138" y="100"/>
                  <a:pt x="138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37" y="100"/>
                  <a:pt x="137" y="99"/>
                  <a:pt x="137" y="98"/>
                </a:cubicBezTo>
                <a:cubicBezTo>
                  <a:pt x="137" y="98"/>
                  <a:pt x="137" y="98"/>
                  <a:pt x="137" y="98"/>
                </a:cubicBezTo>
                <a:cubicBezTo>
                  <a:pt x="137" y="98"/>
                  <a:pt x="137" y="97"/>
                  <a:pt x="137" y="97"/>
                </a:cubicBezTo>
                <a:cubicBezTo>
                  <a:pt x="137" y="97"/>
                  <a:pt x="137" y="97"/>
                  <a:pt x="136" y="97"/>
                </a:cubicBezTo>
                <a:cubicBezTo>
                  <a:pt x="136" y="97"/>
                  <a:pt x="136" y="96"/>
                  <a:pt x="137" y="96"/>
                </a:cubicBezTo>
                <a:cubicBezTo>
                  <a:pt x="137" y="97"/>
                  <a:pt x="137" y="97"/>
                  <a:pt x="137" y="97"/>
                </a:cubicBezTo>
                <a:cubicBezTo>
                  <a:pt x="137" y="95"/>
                  <a:pt x="135" y="95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135" y="93"/>
                  <a:pt x="134" y="93"/>
                  <a:pt x="135" y="92"/>
                </a:cubicBezTo>
                <a:cubicBezTo>
                  <a:pt x="135" y="92"/>
                  <a:pt x="135" y="93"/>
                  <a:pt x="136" y="93"/>
                </a:cubicBezTo>
                <a:cubicBezTo>
                  <a:pt x="136" y="93"/>
                  <a:pt x="136" y="93"/>
                  <a:pt x="136" y="93"/>
                </a:cubicBezTo>
                <a:cubicBezTo>
                  <a:pt x="136" y="93"/>
                  <a:pt x="136" y="93"/>
                  <a:pt x="136" y="93"/>
                </a:cubicBezTo>
                <a:cubicBezTo>
                  <a:pt x="136" y="93"/>
                  <a:pt x="136" y="93"/>
                  <a:pt x="136" y="94"/>
                </a:cubicBezTo>
                <a:cubicBezTo>
                  <a:pt x="136" y="94"/>
                  <a:pt x="136" y="94"/>
                  <a:pt x="136" y="95"/>
                </a:cubicBezTo>
                <a:cubicBezTo>
                  <a:pt x="137" y="94"/>
                  <a:pt x="137" y="95"/>
                  <a:pt x="137" y="95"/>
                </a:cubicBezTo>
                <a:cubicBezTo>
                  <a:pt x="137" y="95"/>
                  <a:pt x="137" y="95"/>
                  <a:pt x="137" y="94"/>
                </a:cubicBezTo>
                <a:cubicBezTo>
                  <a:pt x="137" y="95"/>
                  <a:pt x="138" y="96"/>
                  <a:pt x="138" y="97"/>
                </a:cubicBezTo>
                <a:cubicBezTo>
                  <a:pt x="138" y="97"/>
                  <a:pt x="138" y="96"/>
                  <a:pt x="137" y="95"/>
                </a:cubicBezTo>
                <a:cubicBezTo>
                  <a:pt x="137" y="96"/>
                  <a:pt x="138" y="97"/>
                  <a:pt x="138" y="98"/>
                </a:cubicBezTo>
                <a:cubicBezTo>
                  <a:pt x="138" y="97"/>
                  <a:pt x="138" y="97"/>
                  <a:pt x="139" y="97"/>
                </a:cubicBezTo>
                <a:cubicBezTo>
                  <a:pt x="139" y="97"/>
                  <a:pt x="139" y="98"/>
                  <a:pt x="139" y="98"/>
                </a:cubicBezTo>
                <a:cubicBezTo>
                  <a:pt x="138" y="98"/>
                  <a:pt x="138" y="98"/>
                  <a:pt x="138" y="98"/>
                </a:cubicBezTo>
                <a:cubicBezTo>
                  <a:pt x="138" y="98"/>
                  <a:pt x="138" y="98"/>
                  <a:pt x="139" y="98"/>
                </a:cubicBezTo>
                <a:cubicBezTo>
                  <a:pt x="139" y="98"/>
                  <a:pt x="139" y="98"/>
                  <a:pt x="139" y="98"/>
                </a:cubicBezTo>
                <a:cubicBezTo>
                  <a:pt x="139" y="98"/>
                  <a:pt x="139" y="99"/>
                  <a:pt x="139" y="99"/>
                </a:cubicBezTo>
                <a:cubicBezTo>
                  <a:pt x="139" y="99"/>
                  <a:pt x="139" y="99"/>
                  <a:pt x="140" y="10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40" y="100"/>
                  <a:pt x="140" y="100"/>
                  <a:pt x="140" y="101"/>
                </a:cubicBezTo>
                <a:cubicBezTo>
                  <a:pt x="140" y="101"/>
                  <a:pt x="140" y="100"/>
                  <a:pt x="140" y="100"/>
                </a:cubicBezTo>
                <a:cubicBezTo>
                  <a:pt x="140" y="101"/>
                  <a:pt x="140" y="101"/>
                  <a:pt x="141" y="102"/>
                </a:cubicBezTo>
                <a:cubicBezTo>
                  <a:pt x="141" y="102"/>
                  <a:pt x="141" y="103"/>
                  <a:pt x="141" y="103"/>
                </a:cubicBezTo>
                <a:cubicBezTo>
                  <a:pt x="141" y="103"/>
                  <a:pt x="141" y="103"/>
                  <a:pt x="142" y="103"/>
                </a:cubicBezTo>
                <a:cubicBezTo>
                  <a:pt x="142" y="103"/>
                  <a:pt x="142" y="103"/>
                  <a:pt x="142" y="103"/>
                </a:cubicBezTo>
                <a:cubicBezTo>
                  <a:pt x="142" y="103"/>
                  <a:pt x="142" y="103"/>
                  <a:pt x="142" y="104"/>
                </a:cubicBezTo>
                <a:cubicBezTo>
                  <a:pt x="142" y="104"/>
                  <a:pt x="141" y="103"/>
                  <a:pt x="141" y="104"/>
                </a:cubicBezTo>
                <a:cubicBezTo>
                  <a:pt x="142" y="104"/>
                  <a:pt x="142" y="104"/>
                  <a:pt x="142" y="105"/>
                </a:cubicBezTo>
                <a:cubicBezTo>
                  <a:pt x="142" y="104"/>
                  <a:pt x="142" y="104"/>
                  <a:pt x="142" y="104"/>
                </a:cubicBezTo>
                <a:cubicBezTo>
                  <a:pt x="142" y="105"/>
                  <a:pt x="143" y="106"/>
                  <a:pt x="143" y="107"/>
                </a:cubicBezTo>
                <a:cubicBezTo>
                  <a:pt x="143" y="107"/>
                  <a:pt x="144" y="110"/>
                  <a:pt x="145" y="110"/>
                </a:cubicBezTo>
                <a:cubicBezTo>
                  <a:pt x="145" y="110"/>
                  <a:pt x="145" y="111"/>
                  <a:pt x="145" y="111"/>
                </a:cubicBezTo>
                <a:cubicBezTo>
                  <a:pt x="145" y="111"/>
                  <a:pt x="145" y="111"/>
                  <a:pt x="144" y="111"/>
                </a:cubicBezTo>
                <a:cubicBezTo>
                  <a:pt x="145" y="111"/>
                  <a:pt x="145" y="112"/>
                  <a:pt x="145" y="112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6" y="112"/>
                  <a:pt x="146" y="113"/>
                  <a:pt x="146" y="113"/>
                </a:cubicBezTo>
                <a:cubicBezTo>
                  <a:pt x="146" y="112"/>
                  <a:pt x="146" y="111"/>
                  <a:pt x="145" y="111"/>
                </a:cubicBezTo>
                <a:cubicBezTo>
                  <a:pt x="145" y="111"/>
                  <a:pt x="145" y="111"/>
                  <a:pt x="145" y="111"/>
                </a:cubicBezTo>
                <a:cubicBezTo>
                  <a:pt x="145" y="111"/>
                  <a:pt x="145" y="110"/>
                  <a:pt x="145" y="110"/>
                </a:cubicBezTo>
                <a:cubicBezTo>
                  <a:pt x="145" y="110"/>
                  <a:pt x="145" y="110"/>
                  <a:pt x="145" y="110"/>
                </a:cubicBezTo>
                <a:cubicBezTo>
                  <a:pt x="145" y="110"/>
                  <a:pt x="145" y="109"/>
                  <a:pt x="145" y="109"/>
                </a:cubicBezTo>
                <a:cubicBezTo>
                  <a:pt x="146" y="109"/>
                  <a:pt x="145" y="109"/>
                  <a:pt x="146" y="109"/>
                </a:cubicBezTo>
                <a:cubicBezTo>
                  <a:pt x="146" y="109"/>
                  <a:pt x="146" y="110"/>
                  <a:pt x="146" y="110"/>
                </a:cubicBezTo>
                <a:cubicBezTo>
                  <a:pt x="146" y="110"/>
                  <a:pt x="146" y="110"/>
                  <a:pt x="146" y="110"/>
                </a:cubicBezTo>
                <a:cubicBezTo>
                  <a:pt x="146" y="110"/>
                  <a:pt x="146" y="111"/>
                  <a:pt x="146" y="111"/>
                </a:cubicBezTo>
                <a:cubicBezTo>
                  <a:pt x="146" y="111"/>
                  <a:pt x="146" y="111"/>
                  <a:pt x="146" y="111"/>
                </a:cubicBezTo>
                <a:cubicBezTo>
                  <a:pt x="146" y="111"/>
                  <a:pt x="146" y="111"/>
                  <a:pt x="146" y="111"/>
                </a:cubicBezTo>
                <a:cubicBezTo>
                  <a:pt x="146" y="111"/>
                  <a:pt x="146" y="112"/>
                  <a:pt x="146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7" y="112"/>
                  <a:pt x="147" y="113"/>
                  <a:pt x="147" y="113"/>
                </a:cubicBezTo>
                <a:cubicBezTo>
                  <a:pt x="147" y="113"/>
                  <a:pt x="147" y="113"/>
                  <a:pt x="147" y="113"/>
                </a:cubicBezTo>
                <a:cubicBezTo>
                  <a:pt x="147" y="113"/>
                  <a:pt x="147" y="113"/>
                  <a:pt x="147" y="114"/>
                </a:cubicBezTo>
                <a:cubicBezTo>
                  <a:pt x="147" y="114"/>
                  <a:pt x="147" y="113"/>
                  <a:pt x="147" y="114"/>
                </a:cubicBezTo>
                <a:cubicBezTo>
                  <a:pt x="147" y="114"/>
                  <a:pt x="148" y="115"/>
                  <a:pt x="147" y="115"/>
                </a:cubicBezTo>
                <a:cubicBezTo>
                  <a:pt x="147" y="115"/>
                  <a:pt x="147" y="115"/>
                  <a:pt x="147" y="114"/>
                </a:cubicBezTo>
                <a:cubicBezTo>
                  <a:pt x="147" y="114"/>
                  <a:pt x="147" y="114"/>
                  <a:pt x="147" y="115"/>
                </a:cubicBezTo>
                <a:cubicBezTo>
                  <a:pt x="146" y="114"/>
                  <a:pt x="146" y="114"/>
                  <a:pt x="146" y="113"/>
                </a:cubicBezTo>
                <a:cubicBezTo>
                  <a:pt x="146" y="113"/>
                  <a:pt x="146" y="114"/>
                  <a:pt x="146" y="114"/>
                </a:cubicBezTo>
                <a:cubicBezTo>
                  <a:pt x="146" y="113"/>
                  <a:pt x="146" y="112"/>
                  <a:pt x="145" y="112"/>
                </a:cubicBezTo>
                <a:cubicBezTo>
                  <a:pt x="146" y="115"/>
                  <a:pt x="147" y="118"/>
                  <a:pt x="148" y="121"/>
                </a:cubicBezTo>
                <a:close/>
                <a:moveTo>
                  <a:pt x="144" y="114"/>
                </a:moveTo>
                <a:cubicBezTo>
                  <a:pt x="144" y="113"/>
                  <a:pt x="144" y="113"/>
                  <a:pt x="144" y="113"/>
                </a:cubicBezTo>
                <a:cubicBezTo>
                  <a:pt x="144" y="113"/>
                  <a:pt x="144" y="113"/>
                  <a:pt x="144" y="113"/>
                </a:cubicBezTo>
                <a:cubicBezTo>
                  <a:pt x="144" y="113"/>
                  <a:pt x="144" y="113"/>
                  <a:pt x="144" y="114"/>
                </a:cubicBezTo>
                <a:close/>
                <a:moveTo>
                  <a:pt x="147" y="124"/>
                </a:moveTo>
                <a:cubicBezTo>
                  <a:pt x="147" y="124"/>
                  <a:pt x="147" y="123"/>
                  <a:pt x="147" y="123"/>
                </a:cubicBezTo>
                <a:cubicBezTo>
                  <a:pt x="147" y="123"/>
                  <a:pt x="147" y="124"/>
                  <a:pt x="147" y="124"/>
                </a:cubicBezTo>
                <a:close/>
                <a:moveTo>
                  <a:pt x="155" y="162"/>
                </a:moveTo>
                <a:cubicBezTo>
                  <a:pt x="155" y="163"/>
                  <a:pt x="155" y="163"/>
                  <a:pt x="155" y="164"/>
                </a:cubicBezTo>
                <a:cubicBezTo>
                  <a:pt x="156" y="164"/>
                  <a:pt x="156" y="163"/>
                  <a:pt x="156" y="163"/>
                </a:cubicBezTo>
                <a:cubicBezTo>
                  <a:pt x="155" y="163"/>
                  <a:pt x="156" y="163"/>
                  <a:pt x="155" y="162"/>
                </a:cubicBezTo>
                <a:close/>
                <a:moveTo>
                  <a:pt x="155" y="159"/>
                </a:moveTo>
                <a:cubicBezTo>
                  <a:pt x="155" y="159"/>
                  <a:pt x="155" y="160"/>
                  <a:pt x="155" y="160"/>
                </a:cubicBezTo>
                <a:cubicBezTo>
                  <a:pt x="155" y="159"/>
                  <a:pt x="155" y="159"/>
                  <a:pt x="155" y="159"/>
                </a:cubicBezTo>
                <a:close/>
                <a:moveTo>
                  <a:pt x="156" y="165"/>
                </a:moveTo>
                <a:cubicBezTo>
                  <a:pt x="156" y="165"/>
                  <a:pt x="156" y="166"/>
                  <a:pt x="156" y="166"/>
                </a:cubicBezTo>
                <a:cubicBezTo>
                  <a:pt x="157" y="166"/>
                  <a:pt x="156" y="165"/>
                  <a:pt x="156" y="165"/>
                </a:cubicBezTo>
                <a:close/>
                <a:moveTo>
                  <a:pt x="158" y="176"/>
                </a:moveTo>
                <a:cubicBezTo>
                  <a:pt x="158" y="177"/>
                  <a:pt x="157" y="177"/>
                  <a:pt x="157" y="177"/>
                </a:cubicBezTo>
                <a:cubicBezTo>
                  <a:pt x="157" y="177"/>
                  <a:pt x="158" y="177"/>
                  <a:pt x="158" y="178"/>
                </a:cubicBezTo>
                <a:cubicBezTo>
                  <a:pt x="158" y="177"/>
                  <a:pt x="158" y="177"/>
                  <a:pt x="158" y="176"/>
                </a:cubicBezTo>
                <a:close/>
                <a:moveTo>
                  <a:pt x="137" y="99"/>
                </a:moveTo>
                <a:cubicBezTo>
                  <a:pt x="137" y="99"/>
                  <a:pt x="137" y="99"/>
                  <a:pt x="137" y="99"/>
                </a:cubicBezTo>
                <a:cubicBezTo>
                  <a:pt x="137" y="99"/>
                  <a:pt x="137" y="99"/>
                  <a:pt x="137" y="100"/>
                </a:cubicBezTo>
                <a:cubicBezTo>
                  <a:pt x="137" y="100"/>
                  <a:pt x="137" y="99"/>
                  <a:pt x="137" y="99"/>
                </a:cubicBezTo>
                <a:close/>
                <a:moveTo>
                  <a:pt x="137" y="106"/>
                </a:moveTo>
                <a:cubicBezTo>
                  <a:pt x="137" y="105"/>
                  <a:pt x="137" y="105"/>
                  <a:pt x="137" y="105"/>
                </a:cubicBezTo>
                <a:cubicBezTo>
                  <a:pt x="137" y="105"/>
                  <a:pt x="137" y="106"/>
                  <a:pt x="137" y="106"/>
                </a:cubicBezTo>
                <a:close/>
                <a:moveTo>
                  <a:pt x="137" y="107"/>
                </a:moveTo>
                <a:cubicBezTo>
                  <a:pt x="137" y="108"/>
                  <a:pt x="137" y="108"/>
                  <a:pt x="137" y="108"/>
                </a:cubicBezTo>
                <a:cubicBezTo>
                  <a:pt x="137" y="108"/>
                  <a:pt x="137" y="108"/>
                  <a:pt x="137" y="107"/>
                </a:cubicBezTo>
                <a:close/>
                <a:moveTo>
                  <a:pt x="138" y="103"/>
                </a:moveTo>
                <a:cubicBezTo>
                  <a:pt x="138" y="103"/>
                  <a:pt x="137" y="102"/>
                  <a:pt x="137" y="103"/>
                </a:cubicBezTo>
                <a:cubicBezTo>
                  <a:pt x="138" y="103"/>
                  <a:pt x="138" y="103"/>
                  <a:pt x="138" y="104"/>
                </a:cubicBezTo>
                <a:cubicBezTo>
                  <a:pt x="138" y="103"/>
                  <a:pt x="138" y="102"/>
                  <a:pt x="138" y="102"/>
                </a:cubicBezTo>
                <a:cubicBezTo>
                  <a:pt x="138" y="102"/>
                  <a:pt x="138" y="103"/>
                  <a:pt x="138" y="103"/>
                </a:cubicBezTo>
                <a:close/>
                <a:moveTo>
                  <a:pt x="126" y="76"/>
                </a:moveTo>
                <a:cubicBezTo>
                  <a:pt x="126" y="76"/>
                  <a:pt x="126" y="76"/>
                  <a:pt x="126" y="76"/>
                </a:cubicBezTo>
                <a:cubicBezTo>
                  <a:pt x="126" y="76"/>
                  <a:pt x="126" y="77"/>
                  <a:pt x="126" y="77"/>
                </a:cubicBezTo>
                <a:cubicBezTo>
                  <a:pt x="126" y="77"/>
                  <a:pt x="126" y="77"/>
                  <a:pt x="126" y="76"/>
                </a:cubicBezTo>
                <a:close/>
                <a:moveTo>
                  <a:pt x="131" y="80"/>
                </a:moveTo>
                <a:cubicBezTo>
                  <a:pt x="132" y="80"/>
                  <a:pt x="131" y="80"/>
                  <a:pt x="131" y="80"/>
                </a:cubicBezTo>
                <a:cubicBezTo>
                  <a:pt x="131" y="80"/>
                  <a:pt x="131" y="80"/>
                  <a:pt x="131" y="80"/>
                </a:cubicBezTo>
                <a:cubicBezTo>
                  <a:pt x="131" y="80"/>
                  <a:pt x="131" y="81"/>
                  <a:pt x="132" y="81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2" y="80"/>
                  <a:pt x="132" y="80"/>
                  <a:pt x="131" y="80"/>
                </a:cubicBezTo>
                <a:close/>
                <a:moveTo>
                  <a:pt x="127" y="77"/>
                </a:moveTo>
                <a:cubicBezTo>
                  <a:pt x="127" y="77"/>
                  <a:pt x="127" y="77"/>
                  <a:pt x="127" y="77"/>
                </a:cubicBezTo>
                <a:cubicBezTo>
                  <a:pt x="127" y="77"/>
                  <a:pt x="127" y="77"/>
                  <a:pt x="127" y="77"/>
                </a:cubicBezTo>
                <a:close/>
                <a:moveTo>
                  <a:pt x="142" y="116"/>
                </a:moveTo>
                <a:cubicBezTo>
                  <a:pt x="142" y="116"/>
                  <a:pt x="142" y="117"/>
                  <a:pt x="142" y="117"/>
                </a:cubicBezTo>
                <a:cubicBezTo>
                  <a:pt x="142" y="117"/>
                  <a:pt x="143" y="116"/>
                  <a:pt x="142" y="116"/>
                </a:cubicBezTo>
                <a:close/>
                <a:moveTo>
                  <a:pt x="130" y="79"/>
                </a:moveTo>
                <a:cubicBezTo>
                  <a:pt x="130" y="79"/>
                  <a:pt x="130" y="79"/>
                  <a:pt x="130" y="79"/>
                </a:cubicBezTo>
                <a:cubicBezTo>
                  <a:pt x="130" y="79"/>
                  <a:pt x="131" y="79"/>
                  <a:pt x="130" y="79"/>
                </a:cubicBezTo>
                <a:close/>
                <a:moveTo>
                  <a:pt x="144" y="117"/>
                </a:moveTo>
                <a:cubicBezTo>
                  <a:pt x="143" y="116"/>
                  <a:pt x="143" y="115"/>
                  <a:pt x="142" y="114"/>
                </a:cubicBezTo>
                <a:cubicBezTo>
                  <a:pt x="143" y="115"/>
                  <a:pt x="143" y="116"/>
                  <a:pt x="144" y="117"/>
                </a:cubicBezTo>
                <a:close/>
                <a:moveTo>
                  <a:pt x="144" y="119"/>
                </a:moveTo>
                <a:cubicBezTo>
                  <a:pt x="144" y="118"/>
                  <a:pt x="143" y="118"/>
                  <a:pt x="143" y="118"/>
                </a:cubicBezTo>
                <a:cubicBezTo>
                  <a:pt x="143" y="118"/>
                  <a:pt x="143" y="119"/>
                  <a:pt x="144" y="119"/>
                </a:cubicBezTo>
                <a:close/>
                <a:moveTo>
                  <a:pt x="139" y="101"/>
                </a:moveTo>
                <a:cubicBezTo>
                  <a:pt x="139" y="101"/>
                  <a:pt x="139" y="102"/>
                  <a:pt x="139" y="101"/>
                </a:cubicBezTo>
                <a:cubicBezTo>
                  <a:pt x="139" y="101"/>
                  <a:pt x="139" y="101"/>
                  <a:pt x="139" y="101"/>
                </a:cubicBezTo>
                <a:cubicBezTo>
                  <a:pt x="139" y="101"/>
                  <a:pt x="139" y="101"/>
                  <a:pt x="139" y="101"/>
                </a:cubicBezTo>
                <a:cubicBezTo>
                  <a:pt x="139" y="101"/>
                  <a:pt x="139" y="101"/>
                  <a:pt x="139" y="100"/>
                </a:cubicBezTo>
                <a:cubicBezTo>
                  <a:pt x="138" y="100"/>
                  <a:pt x="139" y="101"/>
                  <a:pt x="139" y="101"/>
                </a:cubicBezTo>
                <a:close/>
                <a:moveTo>
                  <a:pt x="138" y="107"/>
                </a:moveTo>
                <a:cubicBezTo>
                  <a:pt x="138" y="107"/>
                  <a:pt x="138" y="106"/>
                  <a:pt x="137" y="106"/>
                </a:cubicBezTo>
                <a:cubicBezTo>
                  <a:pt x="137" y="106"/>
                  <a:pt x="138" y="107"/>
                  <a:pt x="138" y="107"/>
                </a:cubicBezTo>
                <a:close/>
                <a:moveTo>
                  <a:pt x="139" y="103"/>
                </a:moveTo>
                <a:cubicBezTo>
                  <a:pt x="139" y="103"/>
                  <a:pt x="140" y="105"/>
                  <a:pt x="140" y="105"/>
                </a:cubicBezTo>
                <a:cubicBezTo>
                  <a:pt x="140" y="105"/>
                  <a:pt x="141" y="106"/>
                  <a:pt x="141" y="106"/>
                </a:cubicBezTo>
                <a:cubicBezTo>
                  <a:pt x="141" y="106"/>
                  <a:pt x="140" y="105"/>
                  <a:pt x="140" y="104"/>
                </a:cubicBezTo>
                <a:cubicBezTo>
                  <a:pt x="140" y="104"/>
                  <a:pt x="140" y="103"/>
                  <a:pt x="139" y="103"/>
                </a:cubicBezTo>
                <a:close/>
                <a:moveTo>
                  <a:pt x="143" y="110"/>
                </a:moveTo>
                <a:cubicBezTo>
                  <a:pt x="143" y="110"/>
                  <a:pt x="143" y="109"/>
                  <a:pt x="143" y="109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43" y="109"/>
                  <a:pt x="143" y="109"/>
                  <a:pt x="143" y="110"/>
                </a:cubicBezTo>
                <a:close/>
                <a:moveTo>
                  <a:pt x="143" y="115"/>
                </a:moveTo>
                <a:cubicBezTo>
                  <a:pt x="143" y="115"/>
                  <a:pt x="144" y="116"/>
                  <a:pt x="144" y="116"/>
                </a:cubicBezTo>
                <a:cubicBezTo>
                  <a:pt x="144" y="116"/>
                  <a:pt x="144" y="116"/>
                  <a:pt x="144" y="115"/>
                </a:cubicBezTo>
                <a:cubicBezTo>
                  <a:pt x="143" y="115"/>
                  <a:pt x="143" y="115"/>
                  <a:pt x="143" y="115"/>
                </a:cubicBezTo>
                <a:close/>
                <a:moveTo>
                  <a:pt x="128" y="86"/>
                </a:moveTo>
                <a:cubicBezTo>
                  <a:pt x="129" y="86"/>
                  <a:pt x="129" y="86"/>
                  <a:pt x="129" y="86"/>
                </a:cubicBezTo>
                <a:cubicBezTo>
                  <a:pt x="129" y="86"/>
                  <a:pt x="129" y="87"/>
                  <a:pt x="129" y="87"/>
                </a:cubicBezTo>
                <a:cubicBezTo>
                  <a:pt x="129" y="87"/>
                  <a:pt x="129" y="87"/>
                  <a:pt x="129" y="87"/>
                </a:cubicBezTo>
                <a:cubicBezTo>
                  <a:pt x="129" y="87"/>
                  <a:pt x="129" y="87"/>
                  <a:pt x="129" y="86"/>
                </a:cubicBezTo>
                <a:cubicBezTo>
                  <a:pt x="129" y="86"/>
                  <a:pt x="129" y="85"/>
                  <a:pt x="128" y="85"/>
                </a:cubicBezTo>
                <a:cubicBezTo>
                  <a:pt x="128" y="85"/>
                  <a:pt x="128" y="86"/>
                  <a:pt x="128" y="86"/>
                </a:cubicBezTo>
                <a:close/>
                <a:moveTo>
                  <a:pt x="129" y="87"/>
                </a:moveTo>
                <a:cubicBezTo>
                  <a:pt x="129" y="87"/>
                  <a:pt x="129" y="87"/>
                  <a:pt x="128" y="86"/>
                </a:cubicBezTo>
                <a:cubicBezTo>
                  <a:pt x="128" y="87"/>
                  <a:pt x="128" y="87"/>
                  <a:pt x="129" y="87"/>
                </a:cubicBezTo>
                <a:close/>
                <a:moveTo>
                  <a:pt x="147" y="124"/>
                </a:moveTo>
                <a:cubicBezTo>
                  <a:pt x="147" y="124"/>
                  <a:pt x="147" y="123"/>
                  <a:pt x="147" y="123"/>
                </a:cubicBezTo>
                <a:cubicBezTo>
                  <a:pt x="147" y="124"/>
                  <a:pt x="147" y="124"/>
                  <a:pt x="147" y="124"/>
                </a:cubicBezTo>
                <a:close/>
                <a:moveTo>
                  <a:pt x="127" y="87"/>
                </a:moveTo>
                <a:cubicBezTo>
                  <a:pt x="127" y="87"/>
                  <a:pt x="128" y="88"/>
                  <a:pt x="128" y="88"/>
                </a:cubicBezTo>
                <a:cubicBezTo>
                  <a:pt x="128" y="87"/>
                  <a:pt x="128" y="87"/>
                  <a:pt x="127" y="87"/>
                </a:cubicBezTo>
                <a:close/>
                <a:moveTo>
                  <a:pt x="129" y="90"/>
                </a:moveTo>
                <a:cubicBezTo>
                  <a:pt x="129" y="90"/>
                  <a:pt x="129" y="91"/>
                  <a:pt x="129" y="91"/>
                </a:cubicBezTo>
                <a:cubicBezTo>
                  <a:pt x="129" y="90"/>
                  <a:pt x="129" y="90"/>
                  <a:pt x="129" y="90"/>
                </a:cubicBezTo>
                <a:cubicBezTo>
                  <a:pt x="128" y="90"/>
                  <a:pt x="129" y="90"/>
                  <a:pt x="129" y="91"/>
                </a:cubicBezTo>
                <a:cubicBezTo>
                  <a:pt x="129" y="91"/>
                  <a:pt x="129" y="91"/>
                  <a:pt x="129" y="91"/>
                </a:cubicBezTo>
                <a:cubicBezTo>
                  <a:pt x="129" y="91"/>
                  <a:pt x="129" y="90"/>
                  <a:pt x="129" y="90"/>
                </a:cubicBezTo>
                <a:close/>
                <a:moveTo>
                  <a:pt x="129" y="83"/>
                </a:moveTo>
                <a:cubicBezTo>
                  <a:pt x="130" y="83"/>
                  <a:pt x="130" y="84"/>
                  <a:pt x="130" y="84"/>
                </a:cubicBezTo>
                <a:cubicBezTo>
                  <a:pt x="130" y="84"/>
                  <a:pt x="130" y="83"/>
                  <a:pt x="130" y="83"/>
                </a:cubicBezTo>
                <a:cubicBezTo>
                  <a:pt x="130" y="83"/>
                  <a:pt x="130" y="83"/>
                  <a:pt x="130" y="82"/>
                </a:cubicBezTo>
                <a:cubicBezTo>
                  <a:pt x="129" y="83"/>
                  <a:pt x="130" y="83"/>
                  <a:pt x="129" y="83"/>
                </a:cubicBezTo>
                <a:cubicBezTo>
                  <a:pt x="129" y="82"/>
                  <a:pt x="130" y="82"/>
                  <a:pt x="129" y="82"/>
                </a:cubicBezTo>
                <a:cubicBezTo>
                  <a:pt x="129" y="82"/>
                  <a:pt x="129" y="82"/>
                  <a:pt x="129" y="82"/>
                </a:cubicBezTo>
                <a:cubicBezTo>
                  <a:pt x="129" y="82"/>
                  <a:pt x="129" y="82"/>
                  <a:pt x="129" y="82"/>
                </a:cubicBezTo>
                <a:cubicBezTo>
                  <a:pt x="128" y="82"/>
                  <a:pt x="129" y="82"/>
                  <a:pt x="129" y="83"/>
                </a:cubicBezTo>
                <a:cubicBezTo>
                  <a:pt x="129" y="83"/>
                  <a:pt x="129" y="82"/>
                  <a:pt x="129" y="82"/>
                </a:cubicBezTo>
                <a:cubicBezTo>
                  <a:pt x="128" y="82"/>
                  <a:pt x="128" y="81"/>
                  <a:pt x="128" y="81"/>
                </a:cubicBezTo>
                <a:cubicBezTo>
                  <a:pt x="127" y="81"/>
                  <a:pt x="128" y="82"/>
                  <a:pt x="128" y="82"/>
                </a:cubicBezTo>
                <a:cubicBezTo>
                  <a:pt x="128" y="82"/>
                  <a:pt x="128" y="83"/>
                  <a:pt x="129" y="83"/>
                </a:cubicBezTo>
                <a:cubicBezTo>
                  <a:pt x="129" y="83"/>
                  <a:pt x="129" y="83"/>
                  <a:pt x="129" y="83"/>
                </a:cubicBezTo>
                <a:close/>
                <a:moveTo>
                  <a:pt x="128" y="80"/>
                </a:moveTo>
                <a:cubicBezTo>
                  <a:pt x="128" y="80"/>
                  <a:pt x="128" y="81"/>
                  <a:pt x="129" y="82"/>
                </a:cubicBezTo>
                <a:cubicBezTo>
                  <a:pt x="128" y="81"/>
                  <a:pt x="129" y="81"/>
                  <a:pt x="129" y="80"/>
                </a:cubicBezTo>
                <a:cubicBezTo>
                  <a:pt x="128" y="80"/>
                  <a:pt x="129" y="81"/>
                  <a:pt x="128" y="81"/>
                </a:cubicBezTo>
                <a:cubicBezTo>
                  <a:pt x="128" y="80"/>
                  <a:pt x="128" y="80"/>
                  <a:pt x="128" y="80"/>
                </a:cubicBezTo>
                <a:close/>
                <a:moveTo>
                  <a:pt x="130" y="88"/>
                </a:moveTo>
                <a:cubicBezTo>
                  <a:pt x="130" y="88"/>
                  <a:pt x="130" y="88"/>
                  <a:pt x="130" y="88"/>
                </a:cubicBezTo>
                <a:cubicBezTo>
                  <a:pt x="130" y="88"/>
                  <a:pt x="131" y="88"/>
                  <a:pt x="131" y="88"/>
                </a:cubicBezTo>
                <a:cubicBezTo>
                  <a:pt x="131" y="88"/>
                  <a:pt x="130" y="88"/>
                  <a:pt x="130" y="88"/>
                </a:cubicBezTo>
                <a:close/>
                <a:moveTo>
                  <a:pt x="131" y="84"/>
                </a:moveTo>
                <a:cubicBezTo>
                  <a:pt x="131" y="84"/>
                  <a:pt x="131" y="84"/>
                  <a:pt x="131" y="84"/>
                </a:cubicBezTo>
                <a:cubicBezTo>
                  <a:pt x="131" y="84"/>
                  <a:pt x="131" y="84"/>
                  <a:pt x="131" y="84"/>
                </a:cubicBezTo>
                <a:close/>
                <a:moveTo>
                  <a:pt x="129" y="77"/>
                </a:moveTo>
                <a:cubicBezTo>
                  <a:pt x="129" y="77"/>
                  <a:pt x="129" y="78"/>
                  <a:pt x="129" y="78"/>
                </a:cubicBezTo>
                <a:cubicBezTo>
                  <a:pt x="129" y="77"/>
                  <a:pt x="129" y="77"/>
                  <a:pt x="129" y="77"/>
                </a:cubicBezTo>
                <a:close/>
                <a:moveTo>
                  <a:pt x="131" y="85"/>
                </a:moveTo>
                <a:cubicBezTo>
                  <a:pt x="130" y="85"/>
                  <a:pt x="131" y="85"/>
                  <a:pt x="131" y="85"/>
                </a:cubicBezTo>
                <a:cubicBezTo>
                  <a:pt x="130" y="85"/>
                  <a:pt x="130" y="84"/>
                  <a:pt x="130" y="84"/>
                </a:cubicBezTo>
                <a:cubicBezTo>
                  <a:pt x="130" y="84"/>
                  <a:pt x="130" y="84"/>
                  <a:pt x="129" y="83"/>
                </a:cubicBezTo>
                <a:cubicBezTo>
                  <a:pt x="129" y="83"/>
                  <a:pt x="129" y="84"/>
                  <a:pt x="129" y="84"/>
                </a:cubicBezTo>
                <a:cubicBezTo>
                  <a:pt x="130" y="84"/>
                  <a:pt x="130" y="84"/>
                  <a:pt x="130" y="85"/>
                </a:cubicBezTo>
                <a:cubicBezTo>
                  <a:pt x="130" y="85"/>
                  <a:pt x="130" y="85"/>
                  <a:pt x="130" y="86"/>
                </a:cubicBezTo>
                <a:cubicBezTo>
                  <a:pt x="131" y="85"/>
                  <a:pt x="130" y="85"/>
                  <a:pt x="131" y="86"/>
                </a:cubicBezTo>
                <a:cubicBezTo>
                  <a:pt x="131" y="85"/>
                  <a:pt x="131" y="85"/>
                  <a:pt x="131" y="85"/>
                </a:cubicBezTo>
                <a:cubicBezTo>
                  <a:pt x="131" y="85"/>
                  <a:pt x="131" y="84"/>
                  <a:pt x="131" y="85"/>
                </a:cubicBezTo>
                <a:close/>
                <a:moveTo>
                  <a:pt x="130" y="88"/>
                </a:moveTo>
                <a:cubicBezTo>
                  <a:pt x="130" y="88"/>
                  <a:pt x="130" y="88"/>
                  <a:pt x="129" y="88"/>
                </a:cubicBezTo>
                <a:cubicBezTo>
                  <a:pt x="129" y="88"/>
                  <a:pt x="129" y="88"/>
                  <a:pt x="130" y="88"/>
                </a:cubicBezTo>
                <a:cubicBezTo>
                  <a:pt x="130" y="88"/>
                  <a:pt x="130" y="88"/>
                  <a:pt x="130" y="88"/>
                </a:cubicBezTo>
                <a:close/>
                <a:moveTo>
                  <a:pt x="130" y="78"/>
                </a:moveTo>
                <a:cubicBezTo>
                  <a:pt x="130" y="79"/>
                  <a:pt x="130" y="79"/>
                  <a:pt x="130" y="79"/>
                </a:cubicBezTo>
                <a:cubicBezTo>
                  <a:pt x="130" y="79"/>
                  <a:pt x="130" y="78"/>
                  <a:pt x="130" y="78"/>
                </a:cubicBezTo>
                <a:close/>
                <a:moveTo>
                  <a:pt x="129" y="88"/>
                </a:moveTo>
                <a:cubicBezTo>
                  <a:pt x="129" y="89"/>
                  <a:pt x="129" y="89"/>
                  <a:pt x="130" y="89"/>
                </a:cubicBezTo>
                <a:cubicBezTo>
                  <a:pt x="130" y="89"/>
                  <a:pt x="130" y="89"/>
                  <a:pt x="129" y="88"/>
                </a:cubicBezTo>
                <a:close/>
                <a:moveTo>
                  <a:pt x="127" y="85"/>
                </a:moveTo>
                <a:cubicBezTo>
                  <a:pt x="127" y="85"/>
                  <a:pt x="127" y="85"/>
                  <a:pt x="127" y="85"/>
                </a:cubicBezTo>
                <a:cubicBezTo>
                  <a:pt x="127" y="85"/>
                  <a:pt x="127" y="85"/>
                  <a:pt x="127" y="85"/>
                </a:cubicBezTo>
                <a:cubicBezTo>
                  <a:pt x="127" y="85"/>
                  <a:pt x="127" y="85"/>
                  <a:pt x="127" y="85"/>
                </a:cubicBezTo>
                <a:close/>
                <a:moveTo>
                  <a:pt x="129" y="86"/>
                </a:moveTo>
                <a:cubicBezTo>
                  <a:pt x="129" y="85"/>
                  <a:pt x="129" y="85"/>
                  <a:pt x="129" y="85"/>
                </a:cubicBezTo>
                <a:cubicBezTo>
                  <a:pt x="129" y="85"/>
                  <a:pt x="129" y="86"/>
                  <a:pt x="129" y="86"/>
                </a:cubicBezTo>
                <a:close/>
                <a:moveTo>
                  <a:pt x="148" y="123"/>
                </a:moveTo>
                <a:cubicBezTo>
                  <a:pt x="148" y="123"/>
                  <a:pt x="148" y="123"/>
                  <a:pt x="148" y="123"/>
                </a:cubicBezTo>
                <a:cubicBezTo>
                  <a:pt x="148" y="123"/>
                  <a:pt x="148" y="123"/>
                  <a:pt x="148" y="123"/>
                </a:cubicBezTo>
                <a:cubicBezTo>
                  <a:pt x="148" y="123"/>
                  <a:pt x="148" y="123"/>
                  <a:pt x="148" y="123"/>
                </a:cubicBezTo>
                <a:close/>
                <a:moveTo>
                  <a:pt x="147" y="140"/>
                </a:moveTo>
                <a:cubicBezTo>
                  <a:pt x="147" y="140"/>
                  <a:pt x="147" y="140"/>
                  <a:pt x="147" y="140"/>
                </a:cubicBezTo>
                <a:cubicBezTo>
                  <a:pt x="147" y="140"/>
                  <a:pt x="147" y="140"/>
                  <a:pt x="147" y="140"/>
                </a:cubicBezTo>
                <a:cubicBezTo>
                  <a:pt x="147" y="140"/>
                  <a:pt x="147" y="141"/>
                  <a:pt x="147" y="140"/>
                </a:cubicBezTo>
                <a:close/>
                <a:moveTo>
                  <a:pt x="147" y="126"/>
                </a:moveTo>
                <a:cubicBezTo>
                  <a:pt x="147" y="127"/>
                  <a:pt x="147" y="127"/>
                  <a:pt x="147" y="127"/>
                </a:cubicBezTo>
                <a:cubicBezTo>
                  <a:pt x="147" y="126"/>
                  <a:pt x="146" y="126"/>
                  <a:pt x="146" y="125"/>
                </a:cubicBezTo>
                <a:cubicBezTo>
                  <a:pt x="146" y="125"/>
                  <a:pt x="147" y="126"/>
                  <a:pt x="147" y="126"/>
                </a:cubicBezTo>
                <a:close/>
                <a:moveTo>
                  <a:pt x="147" y="122"/>
                </a:moveTo>
                <a:cubicBezTo>
                  <a:pt x="147" y="122"/>
                  <a:pt x="147" y="123"/>
                  <a:pt x="147" y="123"/>
                </a:cubicBezTo>
                <a:cubicBezTo>
                  <a:pt x="147" y="122"/>
                  <a:pt x="147" y="122"/>
                  <a:pt x="147" y="122"/>
                </a:cubicBezTo>
                <a:close/>
                <a:moveTo>
                  <a:pt x="138" y="108"/>
                </a:moveTo>
                <a:cubicBezTo>
                  <a:pt x="138" y="108"/>
                  <a:pt x="138" y="109"/>
                  <a:pt x="139" y="109"/>
                </a:cubicBezTo>
                <a:cubicBezTo>
                  <a:pt x="139" y="108"/>
                  <a:pt x="138" y="108"/>
                  <a:pt x="138" y="108"/>
                </a:cubicBezTo>
                <a:close/>
                <a:moveTo>
                  <a:pt x="138" y="100"/>
                </a:moveTo>
                <a:cubicBezTo>
                  <a:pt x="138" y="101"/>
                  <a:pt x="138" y="101"/>
                  <a:pt x="138" y="101"/>
                </a:cubicBezTo>
                <a:cubicBezTo>
                  <a:pt x="138" y="101"/>
                  <a:pt x="138" y="100"/>
                  <a:pt x="138" y="100"/>
                </a:cubicBezTo>
                <a:close/>
                <a:moveTo>
                  <a:pt x="144" y="118"/>
                </a:moveTo>
                <a:cubicBezTo>
                  <a:pt x="144" y="118"/>
                  <a:pt x="144" y="118"/>
                  <a:pt x="144" y="118"/>
                </a:cubicBezTo>
                <a:cubicBezTo>
                  <a:pt x="144" y="118"/>
                  <a:pt x="144" y="118"/>
                  <a:pt x="144" y="118"/>
                </a:cubicBezTo>
                <a:cubicBezTo>
                  <a:pt x="144" y="118"/>
                  <a:pt x="144" y="117"/>
                  <a:pt x="144" y="117"/>
                </a:cubicBezTo>
                <a:cubicBezTo>
                  <a:pt x="144" y="118"/>
                  <a:pt x="144" y="118"/>
                  <a:pt x="144" y="118"/>
                </a:cubicBezTo>
                <a:close/>
                <a:moveTo>
                  <a:pt x="148" y="124"/>
                </a:moveTo>
                <a:cubicBezTo>
                  <a:pt x="148" y="124"/>
                  <a:pt x="147" y="124"/>
                  <a:pt x="147" y="124"/>
                </a:cubicBezTo>
                <a:cubicBezTo>
                  <a:pt x="147" y="124"/>
                  <a:pt x="147" y="124"/>
                  <a:pt x="147" y="124"/>
                </a:cubicBezTo>
                <a:cubicBezTo>
                  <a:pt x="147" y="124"/>
                  <a:pt x="147" y="124"/>
                  <a:pt x="147" y="124"/>
                </a:cubicBezTo>
                <a:cubicBezTo>
                  <a:pt x="148" y="125"/>
                  <a:pt x="148" y="124"/>
                  <a:pt x="148" y="124"/>
                </a:cubicBezTo>
                <a:close/>
                <a:moveTo>
                  <a:pt x="145" y="121"/>
                </a:moveTo>
                <a:cubicBezTo>
                  <a:pt x="145" y="122"/>
                  <a:pt x="145" y="122"/>
                  <a:pt x="145" y="122"/>
                </a:cubicBezTo>
                <a:cubicBezTo>
                  <a:pt x="145" y="122"/>
                  <a:pt x="145" y="121"/>
                  <a:pt x="145" y="121"/>
                </a:cubicBezTo>
                <a:close/>
                <a:moveTo>
                  <a:pt x="144" y="121"/>
                </a:moveTo>
                <a:cubicBezTo>
                  <a:pt x="144" y="120"/>
                  <a:pt x="144" y="120"/>
                  <a:pt x="144" y="120"/>
                </a:cubicBezTo>
                <a:cubicBezTo>
                  <a:pt x="144" y="120"/>
                  <a:pt x="144" y="121"/>
                  <a:pt x="144" y="121"/>
                </a:cubicBezTo>
                <a:close/>
                <a:moveTo>
                  <a:pt x="146" y="123"/>
                </a:moveTo>
                <a:cubicBezTo>
                  <a:pt x="147" y="124"/>
                  <a:pt x="146" y="124"/>
                  <a:pt x="146" y="124"/>
                </a:cubicBezTo>
                <a:cubicBezTo>
                  <a:pt x="146" y="124"/>
                  <a:pt x="146" y="124"/>
                  <a:pt x="147" y="124"/>
                </a:cubicBezTo>
                <a:cubicBezTo>
                  <a:pt x="146" y="124"/>
                  <a:pt x="147" y="123"/>
                  <a:pt x="146" y="123"/>
                </a:cubicBezTo>
                <a:close/>
                <a:moveTo>
                  <a:pt x="144" y="122"/>
                </a:moveTo>
                <a:cubicBezTo>
                  <a:pt x="144" y="123"/>
                  <a:pt x="144" y="123"/>
                  <a:pt x="144" y="123"/>
                </a:cubicBezTo>
                <a:cubicBezTo>
                  <a:pt x="145" y="123"/>
                  <a:pt x="144" y="123"/>
                  <a:pt x="144" y="122"/>
                </a:cubicBezTo>
                <a:close/>
                <a:moveTo>
                  <a:pt x="146" y="123"/>
                </a:moveTo>
                <a:cubicBezTo>
                  <a:pt x="146" y="124"/>
                  <a:pt x="146" y="124"/>
                  <a:pt x="146" y="124"/>
                </a:cubicBezTo>
                <a:cubicBezTo>
                  <a:pt x="146" y="124"/>
                  <a:pt x="146" y="123"/>
                  <a:pt x="146" y="123"/>
                </a:cubicBezTo>
                <a:close/>
                <a:moveTo>
                  <a:pt x="145" y="119"/>
                </a:moveTo>
                <a:cubicBezTo>
                  <a:pt x="144" y="119"/>
                  <a:pt x="145" y="119"/>
                  <a:pt x="144" y="119"/>
                </a:cubicBezTo>
                <a:cubicBezTo>
                  <a:pt x="144" y="119"/>
                  <a:pt x="145" y="119"/>
                  <a:pt x="145" y="120"/>
                </a:cubicBezTo>
                <a:cubicBezTo>
                  <a:pt x="145" y="120"/>
                  <a:pt x="145" y="119"/>
                  <a:pt x="145" y="119"/>
                </a:cubicBezTo>
                <a:close/>
                <a:moveTo>
                  <a:pt x="146" y="122"/>
                </a:moveTo>
                <a:cubicBezTo>
                  <a:pt x="146" y="122"/>
                  <a:pt x="146" y="122"/>
                  <a:pt x="146" y="121"/>
                </a:cubicBezTo>
                <a:cubicBezTo>
                  <a:pt x="146" y="121"/>
                  <a:pt x="146" y="121"/>
                  <a:pt x="145" y="121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45" y="121"/>
                  <a:pt x="145" y="121"/>
                  <a:pt x="146" y="121"/>
                </a:cubicBezTo>
                <a:cubicBezTo>
                  <a:pt x="145" y="121"/>
                  <a:pt x="145" y="120"/>
                  <a:pt x="145" y="120"/>
                </a:cubicBezTo>
                <a:cubicBezTo>
                  <a:pt x="145" y="120"/>
                  <a:pt x="145" y="121"/>
                  <a:pt x="145" y="121"/>
                </a:cubicBezTo>
                <a:cubicBezTo>
                  <a:pt x="145" y="120"/>
                  <a:pt x="145" y="120"/>
                  <a:pt x="145" y="120"/>
                </a:cubicBezTo>
                <a:cubicBezTo>
                  <a:pt x="144" y="121"/>
                  <a:pt x="145" y="121"/>
                  <a:pt x="145" y="122"/>
                </a:cubicBezTo>
                <a:cubicBezTo>
                  <a:pt x="145" y="122"/>
                  <a:pt x="145" y="121"/>
                  <a:pt x="145" y="122"/>
                </a:cubicBezTo>
                <a:cubicBezTo>
                  <a:pt x="145" y="122"/>
                  <a:pt x="146" y="123"/>
                  <a:pt x="145" y="122"/>
                </a:cubicBezTo>
                <a:cubicBezTo>
                  <a:pt x="145" y="122"/>
                  <a:pt x="145" y="122"/>
                  <a:pt x="145" y="123"/>
                </a:cubicBezTo>
                <a:cubicBezTo>
                  <a:pt x="145" y="123"/>
                  <a:pt x="145" y="122"/>
                  <a:pt x="146" y="122"/>
                </a:cubicBezTo>
                <a:cubicBezTo>
                  <a:pt x="146" y="122"/>
                  <a:pt x="145" y="122"/>
                  <a:pt x="146" y="122"/>
                </a:cubicBezTo>
                <a:cubicBezTo>
                  <a:pt x="146" y="122"/>
                  <a:pt x="146" y="122"/>
                  <a:pt x="146" y="122"/>
                </a:cubicBezTo>
                <a:cubicBezTo>
                  <a:pt x="146" y="122"/>
                  <a:pt x="146" y="123"/>
                  <a:pt x="146" y="123"/>
                </a:cubicBezTo>
                <a:cubicBezTo>
                  <a:pt x="146" y="122"/>
                  <a:pt x="146" y="123"/>
                  <a:pt x="146" y="122"/>
                </a:cubicBezTo>
                <a:close/>
                <a:moveTo>
                  <a:pt x="140" y="109"/>
                </a:moveTo>
                <a:cubicBezTo>
                  <a:pt x="140" y="109"/>
                  <a:pt x="140" y="109"/>
                  <a:pt x="141" y="109"/>
                </a:cubicBezTo>
                <a:cubicBezTo>
                  <a:pt x="141" y="109"/>
                  <a:pt x="141" y="109"/>
                  <a:pt x="140" y="109"/>
                </a:cubicBezTo>
                <a:close/>
                <a:moveTo>
                  <a:pt x="141" y="110"/>
                </a:moveTo>
                <a:cubicBezTo>
                  <a:pt x="141" y="110"/>
                  <a:pt x="141" y="110"/>
                  <a:pt x="141" y="110"/>
                </a:cubicBezTo>
                <a:cubicBezTo>
                  <a:pt x="141" y="110"/>
                  <a:pt x="141" y="110"/>
                  <a:pt x="141" y="110"/>
                </a:cubicBezTo>
                <a:cubicBezTo>
                  <a:pt x="141" y="111"/>
                  <a:pt x="141" y="110"/>
                  <a:pt x="141" y="110"/>
                </a:cubicBezTo>
                <a:close/>
                <a:moveTo>
                  <a:pt x="141" y="107"/>
                </a:moveTo>
                <a:cubicBezTo>
                  <a:pt x="141" y="107"/>
                  <a:pt x="141" y="107"/>
                  <a:pt x="141" y="108"/>
                </a:cubicBezTo>
                <a:cubicBezTo>
                  <a:pt x="142" y="108"/>
                  <a:pt x="142" y="107"/>
                  <a:pt x="141" y="107"/>
                </a:cubicBezTo>
                <a:close/>
                <a:moveTo>
                  <a:pt x="141" y="113"/>
                </a:moveTo>
                <a:cubicBezTo>
                  <a:pt x="141" y="113"/>
                  <a:pt x="141" y="113"/>
                  <a:pt x="141" y="114"/>
                </a:cubicBezTo>
                <a:cubicBezTo>
                  <a:pt x="141" y="113"/>
                  <a:pt x="141" y="113"/>
                  <a:pt x="141" y="113"/>
                </a:cubicBezTo>
                <a:close/>
                <a:moveTo>
                  <a:pt x="141" y="108"/>
                </a:moveTo>
                <a:cubicBezTo>
                  <a:pt x="141" y="108"/>
                  <a:pt x="141" y="109"/>
                  <a:pt x="141" y="109"/>
                </a:cubicBezTo>
                <a:cubicBezTo>
                  <a:pt x="141" y="108"/>
                  <a:pt x="141" y="108"/>
                  <a:pt x="141" y="108"/>
                </a:cubicBezTo>
                <a:close/>
                <a:moveTo>
                  <a:pt x="141" y="111"/>
                </a:moveTo>
                <a:cubicBezTo>
                  <a:pt x="141" y="111"/>
                  <a:pt x="141" y="111"/>
                  <a:pt x="141" y="111"/>
                </a:cubicBezTo>
                <a:cubicBezTo>
                  <a:pt x="141" y="111"/>
                  <a:pt x="141" y="111"/>
                  <a:pt x="141" y="111"/>
                </a:cubicBezTo>
                <a:close/>
                <a:moveTo>
                  <a:pt x="142" y="112"/>
                </a:moveTo>
                <a:cubicBezTo>
                  <a:pt x="141" y="112"/>
                  <a:pt x="141" y="112"/>
                  <a:pt x="141" y="112"/>
                </a:cubicBezTo>
                <a:cubicBezTo>
                  <a:pt x="141" y="112"/>
                  <a:pt x="142" y="113"/>
                  <a:pt x="142" y="114"/>
                </a:cubicBezTo>
                <a:cubicBezTo>
                  <a:pt x="143" y="113"/>
                  <a:pt x="142" y="113"/>
                  <a:pt x="142" y="112"/>
                </a:cubicBezTo>
                <a:close/>
                <a:moveTo>
                  <a:pt x="141" y="114"/>
                </a:moveTo>
                <a:cubicBezTo>
                  <a:pt x="141" y="115"/>
                  <a:pt x="142" y="115"/>
                  <a:pt x="142" y="116"/>
                </a:cubicBezTo>
                <a:cubicBezTo>
                  <a:pt x="142" y="115"/>
                  <a:pt x="142" y="115"/>
                  <a:pt x="141" y="114"/>
                </a:cubicBezTo>
                <a:close/>
                <a:moveTo>
                  <a:pt x="139" y="110"/>
                </a:moveTo>
                <a:cubicBezTo>
                  <a:pt x="139" y="110"/>
                  <a:pt x="139" y="110"/>
                  <a:pt x="140" y="111"/>
                </a:cubicBezTo>
                <a:cubicBezTo>
                  <a:pt x="140" y="110"/>
                  <a:pt x="139" y="110"/>
                  <a:pt x="139" y="110"/>
                </a:cubicBezTo>
                <a:close/>
                <a:moveTo>
                  <a:pt x="142" y="108"/>
                </a:moveTo>
                <a:cubicBezTo>
                  <a:pt x="142" y="109"/>
                  <a:pt x="142" y="109"/>
                  <a:pt x="142" y="110"/>
                </a:cubicBezTo>
                <a:cubicBezTo>
                  <a:pt x="143" y="110"/>
                  <a:pt x="142" y="109"/>
                  <a:pt x="142" y="108"/>
                </a:cubicBezTo>
                <a:close/>
                <a:moveTo>
                  <a:pt x="140" y="111"/>
                </a:moveTo>
                <a:cubicBezTo>
                  <a:pt x="140" y="111"/>
                  <a:pt x="140" y="112"/>
                  <a:pt x="140" y="112"/>
                </a:cubicBezTo>
                <a:cubicBezTo>
                  <a:pt x="140" y="111"/>
                  <a:pt x="140" y="111"/>
                  <a:pt x="140" y="111"/>
                </a:cubicBezTo>
                <a:cubicBezTo>
                  <a:pt x="140" y="111"/>
                  <a:pt x="140" y="111"/>
                  <a:pt x="140" y="111"/>
                </a:cubicBezTo>
                <a:close/>
                <a:moveTo>
                  <a:pt x="139" y="106"/>
                </a:moveTo>
                <a:cubicBezTo>
                  <a:pt x="139" y="105"/>
                  <a:pt x="138" y="105"/>
                  <a:pt x="138" y="104"/>
                </a:cubicBezTo>
                <a:cubicBezTo>
                  <a:pt x="138" y="105"/>
                  <a:pt x="139" y="105"/>
                  <a:pt x="139" y="106"/>
                </a:cubicBezTo>
                <a:close/>
                <a:moveTo>
                  <a:pt x="140" y="111"/>
                </a:moveTo>
                <a:cubicBezTo>
                  <a:pt x="140" y="111"/>
                  <a:pt x="140" y="111"/>
                  <a:pt x="140" y="111"/>
                </a:cubicBezTo>
                <a:cubicBezTo>
                  <a:pt x="141" y="111"/>
                  <a:pt x="140" y="111"/>
                  <a:pt x="140" y="111"/>
                </a:cubicBezTo>
                <a:close/>
                <a:moveTo>
                  <a:pt x="162" y="177"/>
                </a:moveTo>
                <a:cubicBezTo>
                  <a:pt x="162" y="177"/>
                  <a:pt x="162" y="178"/>
                  <a:pt x="163" y="178"/>
                </a:cubicBezTo>
                <a:cubicBezTo>
                  <a:pt x="163" y="178"/>
                  <a:pt x="163" y="177"/>
                  <a:pt x="163" y="177"/>
                </a:cubicBezTo>
                <a:cubicBezTo>
                  <a:pt x="163" y="177"/>
                  <a:pt x="163" y="177"/>
                  <a:pt x="163" y="177"/>
                </a:cubicBezTo>
                <a:cubicBezTo>
                  <a:pt x="163" y="177"/>
                  <a:pt x="163" y="177"/>
                  <a:pt x="163" y="177"/>
                </a:cubicBezTo>
                <a:cubicBezTo>
                  <a:pt x="163" y="177"/>
                  <a:pt x="162" y="177"/>
                  <a:pt x="162" y="177"/>
                </a:cubicBezTo>
                <a:close/>
                <a:moveTo>
                  <a:pt x="163" y="167"/>
                </a:moveTo>
                <a:cubicBezTo>
                  <a:pt x="163" y="167"/>
                  <a:pt x="162" y="167"/>
                  <a:pt x="163" y="167"/>
                </a:cubicBezTo>
                <a:cubicBezTo>
                  <a:pt x="163" y="167"/>
                  <a:pt x="162" y="168"/>
                  <a:pt x="163" y="168"/>
                </a:cubicBezTo>
                <a:cubicBezTo>
                  <a:pt x="163" y="168"/>
                  <a:pt x="163" y="168"/>
                  <a:pt x="163" y="167"/>
                </a:cubicBezTo>
                <a:cubicBezTo>
                  <a:pt x="163" y="167"/>
                  <a:pt x="163" y="167"/>
                  <a:pt x="163" y="167"/>
                </a:cubicBezTo>
                <a:close/>
                <a:moveTo>
                  <a:pt x="163" y="177"/>
                </a:moveTo>
                <a:cubicBezTo>
                  <a:pt x="163" y="176"/>
                  <a:pt x="163" y="176"/>
                  <a:pt x="163" y="176"/>
                </a:cubicBezTo>
                <a:cubicBezTo>
                  <a:pt x="163" y="176"/>
                  <a:pt x="163" y="176"/>
                  <a:pt x="163" y="176"/>
                </a:cubicBezTo>
                <a:cubicBezTo>
                  <a:pt x="163" y="176"/>
                  <a:pt x="163" y="176"/>
                  <a:pt x="163" y="177"/>
                </a:cubicBezTo>
                <a:close/>
                <a:moveTo>
                  <a:pt x="168" y="182"/>
                </a:moveTo>
                <a:cubicBezTo>
                  <a:pt x="167" y="182"/>
                  <a:pt x="167" y="181"/>
                  <a:pt x="168" y="181"/>
                </a:cubicBezTo>
                <a:cubicBezTo>
                  <a:pt x="168" y="181"/>
                  <a:pt x="168" y="181"/>
                  <a:pt x="168" y="181"/>
                </a:cubicBezTo>
                <a:cubicBezTo>
                  <a:pt x="167" y="181"/>
                  <a:pt x="167" y="181"/>
                  <a:pt x="167" y="181"/>
                </a:cubicBezTo>
                <a:cubicBezTo>
                  <a:pt x="167" y="181"/>
                  <a:pt x="167" y="181"/>
                  <a:pt x="167" y="182"/>
                </a:cubicBezTo>
                <a:cubicBezTo>
                  <a:pt x="167" y="182"/>
                  <a:pt x="167" y="182"/>
                  <a:pt x="168" y="182"/>
                </a:cubicBezTo>
                <a:close/>
                <a:moveTo>
                  <a:pt x="163" y="168"/>
                </a:moveTo>
                <a:cubicBezTo>
                  <a:pt x="163" y="168"/>
                  <a:pt x="163" y="169"/>
                  <a:pt x="163" y="169"/>
                </a:cubicBezTo>
                <a:cubicBezTo>
                  <a:pt x="163" y="169"/>
                  <a:pt x="163" y="168"/>
                  <a:pt x="163" y="168"/>
                </a:cubicBezTo>
                <a:close/>
                <a:moveTo>
                  <a:pt x="162" y="184"/>
                </a:moveTo>
                <a:cubicBezTo>
                  <a:pt x="162" y="184"/>
                  <a:pt x="162" y="184"/>
                  <a:pt x="162" y="184"/>
                </a:cubicBezTo>
                <a:cubicBezTo>
                  <a:pt x="162" y="184"/>
                  <a:pt x="162" y="185"/>
                  <a:pt x="162" y="185"/>
                </a:cubicBezTo>
                <a:cubicBezTo>
                  <a:pt x="163" y="185"/>
                  <a:pt x="163" y="185"/>
                  <a:pt x="163" y="185"/>
                </a:cubicBezTo>
                <a:cubicBezTo>
                  <a:pt x="163" y="185"/>
                  <a:pt x="163" y="185"/>
                  <a:pt x="163" y="185"/>
                </a:cubicBezTo>
                <a:cubicBezTo>
                  <a:pt x="163" y="185"/>
                  <a:pt x="163" y="185"/>
                  <a:pt x="163" y="185"/>
                </a:cubicBezTo>
                <a:cubicBezTo>
                  <a:pt x="163" y="184"/>
                  <a:pt x="163" y="184"/>
                  <a:pt x="163" y="184"/>
                </a:cubicBezTo>
                <a:cubicBezTo>
                  <a:pt x="162" y="184"/>
                  <a:pt x="163" y="185"/>
                  <a:pt x="162" y="184"/>
                </a:cubicBezTo>
                <a:close/>
                <a:moveTo>
                  <a:pt x="159" y="182"/>
                </a:moveTo>
                <a:cubicBezTo>
                  <a:pt x="159" y="182"/>
                  <a:pt x="159" y="183"/>
                  <a:pt x="159" y="183"/>
                </a:cubicBezTo>
                <a:cubicBezTo>
                  <a:pt x="160" y="183"/>
                  <a:pt x="160" y="182"/>
                  <a:pt x="159" y="182"/>
                </a:cubicBezTo>
                <a:close/>
                <a:moveTo>
                  <a:pt x="160" y="185"/>
                </a:moveTo>
                <a:cubicBezTo>
                  <a:pt x="160" y="185"/>
                  <a:pt x="160" y="185"/>
                  <a:pt x="160" y="185"/>
                </a:cubicBezTo>
                <a:cubicBezTo>
                  <a:pt x="160" y="185"/>
                  <a:pt x="160" y="185"/>
                  <a:pt x="160" y="185"/>
                </a:cubicBezTo>
                <a:cubicBezTo>
                  <a:pt x="160" y="185"/>
                  <a:pt x="160" y="185"/>
                  <a:pt x="160" y="185"/>
                </a:cubicBezTo>
                <a:cubicBezTo>
                  <a:pt x="160" y="185"/>
                  <a:pt x="160" y="185"/>
                  <a:pt x="160" y="185"/>
                </a:cubicBezTo>
                <a:close/>
                <a:moveTo>
                  <a:pt x="162" y="177"/>
                </a:moveTo>
                <a:cubicBezTo>
                  <a:pt x="162" y="177"/>
                  <a:pt x="162" y="177"/>
                  <a:pt x="161" y="177"/>
                </a:cubicBezTo>
                <a:cubicBezTo>
                  <a:pt x="161" y="177"/>
                  <a:pt x="161" y="177"/>
                  <a:pt x="162" y="177"/>
                </a:cubicBezTo>
                <a:close/>
                <a:moveTo>
                  <a:pt x="159" y="184"/>
                </a:moveTo>
                <a:cubicBezTo>
                  <a:pt x="159" y="184"/>
                  <a:pt x="159" y="185"/>
                  <a:pt x="159" y="185"/>
                </a:cubicBezTo>
                <a:cubicBezTo>
                  <a:pt x="159" y="185"/>
                  <a:pt x="159" y="185"/>
                  <a:pt x="159" y="185"/>
                </a:cubicBezTo>
                <a:cubicBezTo>
                  <a:pt x="159" y="185"/>
                  <a:pt x="159" y="185"/>
                  <a:pt x="159" y="185"/>
                </a:cubicBezTo>
                <a:cubicBezTo>
                  <a:pt x="159" y="185"/>
                  <a:pt x="159" y="185"/>
                  <a:pt x="159" y="185"/>
                </a:cubicBezTo>
                <a:cubicBezTo>
                  <a:pt x="159" y="185"/>
                  <a:pt x="160" y="184"/>
                  <a:pt x="159" y="184"/>
                </a:cubicBezTo>
                <a:close/>
                <a:moveTo>
                  <a:pt x="169" y="184"/>
                </a:moveTo>
                <a:cubicBezTo>
                  <a:pt x="169" y="184"/>
                  <a:pt x="168" y="184"/>
                  <a:pt x="168" y="184"/>
                </a:cubicBezTo>
                <a:cubicBezTo>
                  <a:pt x="168" y="184"/>
                  <a:pt x="168" y="185"/>
                  <a:pt x="168" y="185"/>
                </a:cubicBezTo>
                <a:cubicBezTo>
                  <a:pt x="168" y="185"/>
                  <a:pt x="168" y="184"/>
                  <a:pt x="168" y="184"/>
                </a:cubicBezTo>
                <a:cubicBezTo>
                  <a:pt x="167" y="184"/>
                  <a:pt x="168" y="185"/>
                  <a:pt x="167" y="185"/>
                </a:cubicBezTo>
                <a:cubicBezTo>
                  <a:pt x="167" y="185"/>
                  <a:pt x="167" y="185"/>
                  <a:pt x="167" y="185"/>
                </a:cubicBezTo>
                <a:cubicBezTo>
                  <a:pt x="168" y="185"/>
                  <a:pt x="168" y="185"/>
                  <a:pt x="168" y="185"/>
                </a:cubicBezTo>
                <a:cubicBezTo>
                  <a:pt x="168" y="185"/>
                  <a:pt x="168" y="185"/>
                  <a:pt x="168" y="185"/>
                </a:cubicBezTo>
                <a:cubicBezTo>
                  <a:pt x="168" y="185"/>
                  <a:pt x="168" y="185"/>
                  <a:pt x="168" y="184"/>
                </a:cubicBezTo>
                <a:cubicBezTo>
                  <a:pt x="169" y="185"/>
                  <a:pt x="169" y="185"/>
                  <a:pt x="169" y="185"/>
                </a:cubicBezTo>
                <a:cubicBezTo>
                  <a:pt x="169" y="185"/>
                  <a:pt x="169" y="185"/>
                  <a:pt x="169" y="184"/>
                </a:cubicBezTo>
                <a:close/>
                <a:moveTo>
                  <a:pt x="159" y="185"/>
                </a:moveTo>
                <a:cubicBezTo>
                  <a:pt x="158" y="185"/>
                  <a:pt x="158" y="185"/>
                  <a:pt x="158" y="185"/>
                </a:cubicBezTo>
                <a:cubicBezTo>
                  <a:pt x="159" y="185"/>
                  <a:pt x="159" y="185"/>
                  <a:pt x="159" y="185"/>
                </a:cubicBezTo>
                <a:cubicBezTo>
                  <a:pt x="159" y="185"/>
                  <a:pt x="159" y="185"/>
                  <a:pt x="159" y="185"/>
                </a:cubicBezTo>
                <a:close/>
                <a:moveTo>
                  <a:pt x="162" y="184"/>
                </a:moveTo>
                <a:cubicBezTo>
                  <a:pt x="162" y="184"/>
                  <a:pt x="161" y="184"/>
                  <a:pt x="162" y="185"/>
                </a:cubicBezTo>
                <a:cubicBezTo>
                  <a:pt x="162" y="185"/>
                  <a:pt x="162" y="184"/>
                  <a:pt x="162" y="184"/>
                </a:cubicBezTo>
                <a:close/>
                <a:moveTo>
                  <a:pt x="161" y="174"/>
                </a:moveTo>
                <a:cubicBezTo>
                  <a:pt x="161" y="175"/>
                  <a:pt x="161" y="175"/>
                  <a:pt x="161" y="175"/>
                </a:cubicBezTo>
                <a:cubicBezTo>
                  <a:pt x="161" y="175"/>
                  <a:pt x="161" y="175"/>
                  <a:pt x="161" y="174"/>
                </a:cubicBezTo>
                <a:close/>
                <a:moveTo>
                  <a:pt x="161" y="178"/>
                </a:moveTo>
                <a:cubicBezTo>
                  <a:pt x="161" y="177"/>
                  <a:pt x="161" y="176"/>
                  <a:pt x="161" y="175"/>
                </a:cubicBezTo>
                <a:cubicBezTo>
                  <a:pt x="161" y="176"/>
                  <a:pt x="161" y="177"/>
                  <a:pt x="161" y="177"/>
                </a:cubicBezTo>
                <a:cubicBezTo>
                  <a:pt x="161" y="177"/>
                  <a:pt x="161" y="178"/>
                  <a:pt x="161" y="178"/>
                </a:cubicBezTo>
                <a:close/>
                <a:moveTo>
                  <a:pt x="166" y="183"/>
                </a:moveTo>
                <a:cubicBezTo>
                  <a:pt x="166" y="183"/>
                  <a:pt x="166" y="183"/>
                  <a:pt x="166" y="183"/>
                </a:cubicBezTo>
                <a:cubicBezTo>
                  <a:pt x="166" y="183"/>
                  <a:pt x="166" y="183"/>
                  <a:pt x="167" y="183"/>
                </a:cubicBezTo>
                <a:cubicBezTo>
                  <a:pt x="167" y="183"/>
                  <a:pt x="166" y="183"/>
                  <a:pt x="166" y="183"/>
                </a:cubicBezTo>
                <a:cubicBezTo>
                  <a:pt x="166" y="183"/>
                  <a:pt x="166" y="183"/>
                  <a:pt x="166" y="183"/>
                </a:cubicBezTo>
                <a:close/>
                <a:moveTo>
                  <a:pt x="161" y="176"/>
                </a:moveTo>
                <a:cubicBezTo>
                  <a:pt x="161" y="176"/>
                  <a:pt x="161" y="176"/>
                  <a:pt x="161" y="176"/>
                </a:cubicBezTo>
                <a:cubicBezTo>
                  <a:pt x="161" y="176"/>
                  <a:pt x="161" y="176"/>
                  <a:pt x="161" y="176"/>
                </a:cubicBezTo>
                <a:close/>
                <a:moveTo>
                  <a:pt x="160" y="180"/>
                </a:moveTo>
                <a:cubicBezTo>
                  <a:pt x="160" y="179"/>
                  <a:pt x="161" y="179"/>
                  <a:pt x="161" y="179"/>
                </a:cubicBezTo>
                <a:cubicBezTo>
                  <a:pt x="161" y="179"/>
                  <a:pt x="160" y="179"/>
                  <a:pt x="160" y="179"/>
                </a:cubicBezTo>
                <a:cubicBezTo>
                  <a:pt x="160" y="179"/>
                  <a:pt x="160" y="179"/>
                  <a:pt x="160" y="180"/>
                </a:cubicBezTo>
                <a:close/>
                <a:moveTo>
                  <a:pt x="161" y="180"/>
                </a:moveTo>
                <a:cubicBezTo>
                  <a:pt x="161" y="181"/>
                  <a:pt x="161" y="181"/>
                  <a:pt x="161" y="181"/>
                </a:cubicBezTo>
                <a:cubicBezTo>
                  <a:pt x="161" y="181"/>
                  <a:pt x="160" y="182"/>
                  <a:pt x="161" y="182"/>
                </a:cubicBezTo>
                <a:cubicBezTo>
                  <a:pt x="160" y="182"/>
                  <a:pt x="160" y="182"/>
                  <a:pt x="160" y="182"/>
                </a:cubicBezTo>
                <a:cubicBezTo>
                  <a:pt x="161" y="182"/>
                  <a:pt x="161" y="182"/>
                  <a:pt x="161" y="181"/>
                </a:cubicBezTo>
                <a:cubicBezTo>
                  <a:pt x="161" y="181"/>
                  <a:pt x="161" y="181"/>
                  <a:pt x="161" y="181"/>
                </a:cubicBezTo>
                <a:cubicBezTo>
                  <a:pt x="161" y="181"/>
                  <a:pt x="161" y="180"/>
                  <a:pt x="161" y="180"/>
                </a:cubicBezTo>
                <a:close/>
                <a:moveTo>
                  <a:pt x="161" y="183"/>
                </a:moveTo>
                <a:cubicBezTo>
                  <a:pt x="161" y="183"/>
                  <a:pt x="161" y="183"/>
                  <a:pt x="161" y="182"/>
                </a:cubicBezTo>
                <a:cubicBezTo>
                  <a:pt x="161" y="182"/>
                  <a:pt x="160" y="182"/>
                  <a:pt x="161" y="182"/>
                </a:cubicBezTo>
                <a:cubicBezTo>
                  <a:pt x="161" y="182"/>
                  <a:pt x="161" y="183"/>
                  <a:pt x="161" y="183"/>
                </a:cubicBezTo>
                <a:close/>
                <a:moveTo>
                  <a:pt x="161" y="183"/>
                </a:moveTo>
                <a:cubicBezTo>
                  <a:pt x="161" y="184"/>
                  <a:pt x="160" y="184"/>
                  <a:pt x="161" y="184"/>
                </a:cubicBezTo>
                <a:cubicBezTo>
                  <a:pt x="161" y="184"/>
                  <a:pt x="161" y="183"/>
                  <a:pt x="161" y="183"/>
                </a:cubicBezTo>
                <a:close/>
                <a:moveTo>
                  <a:pt x="163" y="181"/>
                </a:moveTo>
                <a:cubicBezTo>
                  <a:pt x="163" y="182"/>
                  <a:pt x="163" y="182"/>
                  <a:pt x="163" y="183"/>
                </a:cubicBezTo>
                <a:cubicBezTo>
                  <a:pt x="163" y="183"/>
                  <a:pt x="163" y="183"/>
                  <a:pt x="163" y="184"/>
                </a:cubicBezTo>
                <a:cubicBezTo>
                  <a:pt x="163" y="183"/>
                  <a:pt x="163" y="184"/>
                  <a:pt x="163" y="184"/>
                </a:cubicBezTo>
                <a:cubicBezTo>
                  <a:pt x="162" y="184"/>
                  <a:pt x="162" y="184"/>
                  <a:pt x="162" y="184"/>
                </a:cubicBezTo>
                <a:cubicBezTo>
                  <a:pt x="162" y="183"/>
                  <a:pt x="162" y="182"/>
                  <a:pt x="162" y="181"/>
                </a:cubicBezTo>
                <a:cubicBezTo>
                  <a:pt x="162" y="181"/>
                  <a:pt x="162" y="182"/>
                  <a:pt x="162" y="181"/>
                </a:cubicBezTo>
                <a:cubicBezTo>
                  <a:pt x="162" y="181"/>
                  <a:pt x="162" y="181"/>
                  <a:pt x="162" y="181"/>
                </a:cubicBezTo>
                <a:cubicBezTo>
                  <a:pt x="162" y="181"/>
                  <a:pt x="162" y="181"/>
                  <a:pt x="162" y="181"/>
                </a:cubicBezTo>
                <a:cubicBezTo>
                  <a:pt x="162" y="181"/>
                  <a:pt x="162" y="181"/>
                  <a:pt x="162" y="180"/>
                </a:cubicBezTo>
                <a:cubicBezTo>
                  <a:pt x="162" y="180"/>
                  <a:pt x="162" y="180"/>
                  <a:pt x="162" y="180"/>
                </a:cubicBezTo>
                <a:cubicBezTo>
                  <a:pt x="162" y="180"/>
                  <a:pt x="163" y="180"/>
                  <a:pt x="163" y="179"/>
                </a:cubicBezTo>
                <a:cubicBezTo>
                  <a:pt x="163" y="180"/>
                  <a:pt x="162" y="180"/>
                  <a:pt x="162" y="180"/>
                </a:cubicBezTo>
                <a:cubicBezTo>
                  <a:pt x="162" y="179"/>
                  <a:pt x="162" y="179"/>
                  <a:pt x="162" y="178"/>
                </a:cubicBezTo>
                <a:cubicBezTo>
                  <a:pt x="162" y="178"/>
                  <a:pt x="163" y="178"/>
                  <a:pt x="163" y="178"/>
                </a:cubicBezTo>
                <a:cubicBezTo>
                  <a:pt x="163" y="178"/>
                  <a:pt x="163" y="178"/>
                  <a:pt x="163" y="178"/>
                </a:cubicBezTo>
                <a:cubicBezTo>
                  <a:pt x="163" y="178"/>
                  <a:pt x="163" y="180"/>
                  <a:pt x="163" y="181"/>
                </a:cubicBezTo>
                <a:close/>
                <a:moveTo>
                  <a:pt x="162" y="182"/>
                </a:moveTo>
                <a:cubicBezTo>
                  <a:pt x="162" y="182"/>
                  <a:pt x="162" y="183"/>
                  <a:pt x="162" y="183"/>
                </a:cubicBezTo>
                <a:cubicBezTo>
                  <a:pt x="163" y="183"/>
                  <a:pt x="162" y="182"/>
                  <a:pt x="162" y="182"/>
                </a:cubicBezTo>
                <a:close/>
                <a:moveTo>
                  <a:pt x="163" y="182"/>
                </a:moveTo>
                <a:cubicBezTo>
                  <a:pt x="162" y="182"/>
                  <a:pt x="162" y="182"/>
                  <a:pt x="163" y="182"/>
                </a:cubicBezTo>
                <a:cubicBezTo>
                  <a:pt x="163" y="182"/>
                  <a:pt x="163" y="182"/>
                  <a:pt x="163" y="182"/>
                </a:cubicBezTo>
                <a:close/>
                <a:moveTo>
                  <a:pt x="163" y="180"/>
                </a:moveTo>
                <a:cubicBezTo>
                  <a:pt x="163" y="181"/>
                  <a:pt x="162" y="181"/>
                  <a:pt x="163" y="181"/>
                </a:cubicBezTo>
                <a:cubicBezTo>
                  <a:pt x="163" y="181"/>
                  <a:pt x="163" y="180"/>
                  <a:pt x="163" y="180"/>
                </a:cubicBezTo>
                <a:close/>
                <a:moveTo>
                  <a:pt x="121" y="70"/>
                </a:moveTo>
                <a:cubicBezTo>
                  <a:pt x="121" y="71"/>
                  <a:pt x="121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1" y="70"/>
                  <a:pt x="121" y="70"/>
                </a:cubicBezTo>
                <a:close/>
                <a:moveTo>
                  <a:pt x="148" y="105"/>
                </a:moveTo>
                <a:cubicBezTo>
                  <a:pt x="148" y="105"/>
                  <a:pt x="148" y="104"/>
                  <a:pt x="148" y="104"/>
                </a:cubicBezTo>
                <a:cubicBezTo>
                  <a:pt x="148" y="105"/>
                  <a:pt x="148" y="105"/>
                  <a:pt x="148" y="105"/>
                </a:cubicBezTo>
                <a:close/>
                <a:moveTo>
                  <a:pt x="164" y="168"/>
                </a:moveTo>
                <a:cubicBezTo>
                  <a:pt x="164" y="168"/>
                  <a:pt x="164" y="168"/>
                  <a:pt x="164" y="168"/>
                </a:cubicBezTo>
                <a:cubicBezTo>
                  <a:pt x="164" y="168"/>
                  <a:pt x="164" y="168"/>
                  <a:pt x="164" y="168"/>
                </a:cubicBezTo>
                <a:cubicBezTo>
                  <a:pt x="164" y="168"/>
                  <a:pt x="164" y="168"/>
                  <a:pt x="164" y="168"/>
                </a:cubicBezTo>
                <a:close/>
                <a:moveTo>
                  <a:pt x="164" y="167"/>
                </a:moveTo>
                <a:cubicBezTo>
                  <a:pt x="164" y="168"/>
                  <a:pt x="164" y="168"/>
                  <a:pt x="164" y="168"/>
                </a:cubicBezTo>
                <a:cubicBezTo>
                  <a:pt x="164" y="168"/>
                  <a:pt x="164" y="167"/>
                  <a:pt x="164" y="167"/>
                </a:cubicBezTo>
                <a:close/>
                <a:moveTo>
                  <a:pt x="182" y="176"/>
                </a:moveTo>
                <a:cubicBezTo>
                  <a:pt x="182" y="176"/>
                  <a:pt x="181" y="177"/>
                  <a:pt x="181" y="177"/>
                </a:cubicBezTo>
                <a:cubicBezTo>
                  <a:pt x="182" y="177"/>
                  <a:pt x="181" y="177"/>
                  <a:pt x="182" y="177"/>
                </a:cubicBezTo>
                <a:cubicBezTo>
                  <a:pt x="182" y="177"/>
                  <a:pt x="182" y="177"/>
                  <a:pt x="182" y="176"/>
                </a:cubicBezTo>
                <a:close/>
                <a:moveTo>
                  <a:pt x="167" y="176"/>
                </a:moveTo>
                <a:cubicBezTo>
                  <a:pt x="167" y="176"/>
                  <a:pt x="167" y="176"/>
                  <a:pt x="167" y="176"/>
                </a:cubicBezTo>
                <a:cubicBezTo>
                  <a:pt x="167" y="176"/>
                  <a:pt x="167" y="176"/>
                  <a:pt x="168" y="176"/>
                </a:cubicBezTo>
                <a:cubicBezTo>
                  <a:pt x="168" y="176"/>
                  <a:pt x="167" y="176"/>
                  <a:pt x="167" y="176"/>
                </a:cubicBezTo>
                <a:close/>
                <a:moveTo>
                  <a:pt x="182" y="177"/>
                </a:moveTo>
                <a:cubicBezTo>
                  <a:pt x="182" y="177"/>
                  <a:pt x="182" y="177"/>
                  <a:pt x="182" y="177"/>
                </a:cubicBezTo>
                <a:cubicBezTo>
                  <a:pt x="182" y="177"/>
                  <a:pt x="182" y="177"/>
                  <a:pt x="182" y="177"/>
                </a:cubicBezTo>
                <a:close/>
                <a:moveTo>
                  <a:pt x="106" y="59"/>
                </a:moveTo>
                <a:cubicBezTo>
                  <a:pt x="105" y="59"/>
                  <a:pt x="106" y="59"/>
                  <a:pt x="105" y="59"/>
                </a:cubicBezTo>
                <a:cubicBezTo>
                  <a:pt x="105" y="59"/>
                  <a:pt x="105" y="59"/>
                  <a:pt x="105" y="59"/>
                </a:cubicBezTo>
                <a:cubicBezTo>
                  <a:pt x="105" y="58"/>
                  <a:pt x="104" y="59"/>
                  <a:pt x="104" y="58"/>
                </a:cubicBezTo>
                <a:cubicBezTo>
                  <a:pt x="104" y="58"/>
                  <a:pt x="104" y="58"/>
                  <a:pt x="104" y="59"/>
                </a:cubicBezTo>
                <a:cubicBezTo>
                  <a:pt x="104" y="59"/>
                  <a:pt x="104" y="59"/>
                  <a:pt x="105" y="59"/>
                </a:cubicBezTo>
                <a:cubicBezTo>
                  <a:pt x="105" y="59"/>
                  <a:pt x="105" y="60"/>
                  <a:pt x="105" y="60"/>
                </a:cubicBezTo>
                <a:cubicBezTo>
                  <a:pt x="105" y="60"/>
                  <a:pt x="105" y="60"/>
                  <a:pt x="106" y="60"/>
                </a:cubicBezTo>
                <a:cubicBezTo>
                  <a:pt x="106" y="60"/>
                  <a:pt x="105" y="60"/>
                  <a:pt x="106" y="60"/>
                </a:cubicBezTo>
                <a:cubicBezTo>
                  <a:pt x="106" y="60"/>
                  <a:pt x="106" y="59"/>
                  <a:pt x="106" y="59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1" y="69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19" y="67"/>
                </a:moveTo>
                <a:cubicBezTo>
                  <a:pt x="119" y="67"/>
                  <a:pt x="119" y="66"/>
                  <a:pt x="119" y="66"/>
                </a:cubicBezTo>
                <a:cubicBezTo>
                  <a:pt x="119" y="67"/>
                  <a:pt x="119" y="67"/>
                  <a:pt x="119" y="67"/>
                </a:cubicBezTo>
                <a:cubicBezTo>
                  <a:pt x="119" y="67"/>
                  <a:pt x="119" y="67"/>
                  <a:pt x="119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0" y="70"/>
                </a:cubicBezTo>
                <a:cubicBezTo>
                  <a:pt x="120" y="70"/>
                  <a:pt x="121" y="70"/>
                  <a:pt x="121" y="70"/>
                </a:cubicBezTo>
                <a:close/>
                <a:moveTo>
                  <a:pt x="120" y="68"/>
                </a:moveTo>
                <a:cubicBezTo>
                  <a:pt x="120" y="68"/>
                  <a:pt x="120" y="68"/>
                  <a:pt x="120" y="69"/>
                </a:cubicBezTo>
                <a:cubicBezTo>
                  <a:pt x="121" y="68"/>
                  <a:pt x="121" y="68"/>
                  <a:pt x="120" y="68"/>
                </a:cubicBezTo>
                <a:close/>
                <a:moveTo>
                  <a:pt x="121" y="71"/>
                </a:moveTo>
                <a:cubicBezTo>
                  <a:pt x="121" y="71"/>
                  <a:pt x="121" y="71"/>
                  <a:pt x="121" y="71"/>
                </a:cubicBezTo>
                <a:cubicBezTo>
                  <a:pt x="121" y="71"/>
                  <a:pt x="121" y="71"/>
                  <a:pt x="121" y="71"/>
                </a:cubicBezTo>
                <a:close/>
                <a:moveTo>
                  <a:pt x="160" y="180"/>
                </a:moveTo>
                <a:cubicBezTo>
                  <a:pt x="160" y="180"/>
                  <a:pt x="160" y="180"/>
                  <a:pt x="160" y="180"/>
                </a:cubicBezTo>
                <a:cubicBezTo>
                  <a:pt x="160" y="180"/>
                  <a:pt x="161" y="180"/>
                  <a:pt x="160" y="180"/>
                </a:cubicBezTo>
                <a:close/>
                <a:moveTo>
                  <a:pt x="171" y="183"/>
                </a:moveTo>
                <a:cubicBezTo>
                  <a:pt x="171" y="183"/>
                  <a:pt x="171" y="183"/>
                  <a:pt x="171" y="183"/>
                </a:cubicBezTo>
                <a:cubicBezTo>
                  <a:pt x="171" y="183"/>
                  <a:pt x="171" y="183"/>
                  <a:pt x="171" y="183"/>
                </a:cubicBezTo>
                <a:close/>
                <a:moveTo>
                  <a:pt x="177" y="183"/>
                </a:moveTo>
                <a:cubicBezTo>
                  <a:pt x="176" y="184"/>
                  <a:pt x="176" y="183"/>
                  <a:pt x="176" y="184"/>
                </a:cubicBezTo>
                <a:cubicBezTo>
                  <a:pt x="176" y="183"/>
                  <a:pt x="176" y="183"/>
                  <a:pt x="176" y="184"/>
                </a:cubicBezTo>
                <a:cubicBezTo>
                  <a:pt x="176" y="184"/>
                  <a:pt x="176" y="184"/>
                  <a:pt x="176" y="184"/>
                </a:cubicBezTo>
                <a:cubicBezTo>
                  <a:pt x="176" y="184"/>
                  <a:pt x="176" y="184"/>
                  <a:pt x="176" y="184"/>
                </a:cubicBezTo>
                <a:cubicBezTo>
                  <a:pt x="176" y="184"/>
                  <a:pt x="176" y="185"/>
                  <a:pt x="176" y="184"/>
                </a:cubicBezTo>
                <a:cubicBezTo>
                  <a:pt x="176" y="185"/>
                  <a:pt x="176" y="185"/>
                  <a:pt x="176" y="185"/>
                </a:cubicBezTo>
                <a:cubicBezTo>
                  <a:pt x="175" y="185"/>
                  <a:pt x="175" y="184"/>
                  <a:pt x="175" y="185"/>
                </a:cubicBezTo>
                <a:cubicBezTo>
                  <a:pt x="175" y="184"/>
                  <a:pt x="175" y="184"/>
                  <a:pt x="175" y="183"/>
                </a:cubicBezTo>
                <a:cubicBezTo>
                  <a:pt x="175" y="184"/>
                  <a:pt x="175" y="184"/>
                  <a:pt x="175" y="185"/>
                </a:cubicBezTo>
                <a:cubicBezTo>
                  <a:pt x="175" y="185"/>
                  <a:pt x="175" y="185"/>
                  <a:pt x="175" y="185"/>
                </a:cubicBezTo>
                <a:cubicBezTo>
                  <a:pt x="175" y="185"/>
                  <a:pt x="175" y="185"/>
                  <a:pt x="175" y="185"/>
                </a:cubicBezTo>
                <a:cubicBezTo>
                  <a:pt x="175" y="185"/>
                  <a:pt x="175" y="185"/>
                  <a:pt x="175" y="185"/>
                </a:cubicBezTo>
                <a:cubicBezTo>
                  <a:pt x="175" y="185"/>
                  <a:pt x="175" y="185"/>
                  <a:pt x="175" y="185"/>
                </a:cubicBezTo>
                <a:cubicBezTo>
                  <a:pt x="175" y="185"/>
                  <a:pt x="175" y="185"/>
                  <a:pt x="175" y="185"/>
                </a:cubicBezTo>
                <a:cubicBezTo>
                  <a:pt x="176" y="185"/>
                  <a:pt x="176" y="185"/>
                  <a:pt x="176" y="185"/>
                </a:cubicBezTo>
                <a:cubicBezTo>
                  <a:pt x="176" y="185"/>
                  <a:pt x="176" y="185"/>
                  <a:pt x="176" y="184"/>
                </a:cubicBezTo>
                <a:cubicBezTo>
                  <a:pt x="177" y="184"/>
                  <a:pt x="176" y="184"/>
                  <a:pt x="177" y="184"/>
                </a:cubicBezTo>
                <a:cubicBezTo>
                  <a:pt x="177" y="184"/>
                  <a:pt x="177" y="183"/>
                  <a:pt x="177" y="183"/>
                </a:cubicBezTo>
                <a:close/>
                <a:moveTo>
                  <a:pt x="176" y="181"/>
                </a:moveTo>
                <a:cubicBezTo>
                  <a:pt x="176" y="181"/>
                  <a:pt x="176" y="181"/>
                  <a:pt x="176" y="181"/>
                </a:cubicBezTo>
                <a:cubicBezTo>
                  <a:pt x="176" y="181"/>
                  <a:pt x="176" y="181"/>
                  <a:pt x="176" y="181"/>
                </a:cubicBezTo>
                <a:cubicBezTo>
                  <a:pt x="176" y="181"/>
                  <a:pt x="176" y="181"/>
                  <a:pt x="176" y="181"/>
                </a:cubicBezTo>
                <a:close/>
                <a:moveTo>
                  <a:pt x="176" y="181"/>
                </a:moveTo>
                <a:cubicBezTo>
                  <a:pt x="176" y="180"/>
                  <a:pt x="176" y="180"/>
                  <a:pt x="176" y="180"/>
                </a:cubicBezTo>
                <a:cubicBezTo>
                  <a:pt x="176" y="181"/>
                  <a:pt x="176" y="181"/>
                  <a:pt x="176" y="181"/>
                </a:cubicBezTo>
                <a:cubicBezTo>
                  <a:pt x="176" y="181"/>
                  <a:pt x="176" y="181"/>
                  <a:pt x="176" y="181"/>
                </a:cubicBezTo>
                <a:close/>
                <a:moveTo>
                  <a:pt x="173" y="183"/>
                </a:moveTo>
                <a:cubicBezTo>
                  <a:pt x="173" y="182"/>
                  <a:pt x="174" y="182"/>
                  <a:pt x="173" y="181"/>
                </a:cubicBezTo>
                <a:cubicBezTo>
                  <a:pt x="173" y="183"/>
                  <a:pt x="172" y="182"/>
                  <a:pt x="172" y="183"/>
                </a:cubicBezTo>
                <a:cubicBezTo>
                  <a:pt x="172" y="183"/>
                  <a:pt x="172" y="183"/>
                  <a:pt x="173" y="183"/>
                </a:cubicBezTo>
                <a:cubicBezTo>
                  <a:pt x="173" y="183"/>
                  <a:pt x="173" y="182"/>
                  <a:pt x="173" y="183"/>
                </a:cubicBezTo>
                <a:cubicBezTo>
                  <a:pt x="173" y="183"/>
                  <a:pt x="173" y="183"/>
                  <a:pt x="173" y="183"/>
                </a:cubicBezTo>
                <a:close/>
                <a:moveTo>
                  <a:pt x="173" y="184"/>
                </a:moveTo>
                <a:cubicBezTo>
                  <a:pt x="173" y="184"/>
                  <a:pt x="173" y="185"/>
                  <a:pt x="173" y="185"/>
                </a:cubicBezTo>
                <a:cubicBezTo>
                  <a:pt x="173" y="185"/>
                  <a:pt x="173" y="184"/>
                  <a:pt x="173" y="184"/>
                </a:cubicBezTo>
                <a:close/>
                <a:moveTo>
                  <a:pt x="172" y="184"/>
                </a:moveTo>
                <a:cubicBezTo>
                  <a:pt x="172" y="184"/>
                  <a:pt x="172" y="184"/>
                  <a:pt x="172" y="184"/>
                </a:cubicBezTo>
                <a:cubicBezTo>
                  <a:pt x="172" y="184"/>
                  <a:pt x="173" y="184"/>
                  <a:pt x="173" y="184"/>
                </a:cubicBezTo>
                <a:cubicBezTo>
                  <a:pt x="173" y="184"/>
                  <a:pt x="173" y="184"/>
                  <a:pt x="172" y="184"/>
                </a:cubicBezTo>
                <a:close/>
                <a:moveTo>
                  <a:pt x="175" y="183"/>
                </a:moveTo>
                <a:cubicBezTo>
                  <a:pt x="175" y="183"/>
                  <a:pt x="175" y="183"/>
                  <a:pt x="175" y="183"/>
                </a:cubicBezTo>
                <a:cubicBezTo>
                  <a:pt x="175" y="183"/>
                  <a:pt x="175" y="183"/>
                  <a:pt x="175" y="183"/>
                </a:cubicBezTo>
                <a:cubicBezTo>
                  <a:pt x="175" y="183"/>
                  <a:pt x="176" y="183"/>
                  <a:pt x="175" y="182"/>
                </a:cubicBezTo>
                <a:cubicBezTo>
                  <a:pt x="175" y="183"/>
                  <a:pt x="175" y="183"/>
                  <a:pt x="175" y="183"/>
                </a:cubicBezTo>
                <a:close/>
                <a:moveTo>
                  <a:pt x="179" y="182"/>
                </a:moveTo>
                <a:cubicBezTo>
                  <a:pt x="178" y="182"/>
                  <a:pt x="179" y="182"/>
                  <a:pt x="179" y="182"/>
                </a:cubicBezTo>
                <a:cubicBezTo>
                  <a:pt x="179" y="182"/>
                  <a:pt x="179" y="182"/>
                  <a:pt x="179" y="182"/>
                </a:cubicBezTo>
                <a:close/>
                <a:moveTo>
                  <a:pt x="180" y="183"/>
                </a:moveTo>
                <a:cubicBezTo>
                  <a:pt x="180" y="183"/>
                  <a:pt x="179" y="183"/>
                  <a:pt x="180" y="183"/>
                </a:cubicBezTo>
                <a:cubicBezTo>
                  <a:pt x="180" y="183"/>
                  <a:pt x="180" y="183"/>
                  <a:pt x="180" y="183"/>
                </a:cubicBezTo>
                <a:close/>
                <a:moveTo>
                  <a:pt x="179" y="175"/>
                </a:moveTo>
                <a:cubicBezTo>
                  <a:pt x="179" y="176"/>
                  <a:pt x="179" y="175"/>
                  <a:pt x="179" y="176"/>
                </a:cubicBezTo>
                <a:cubicBezTo>
                  <a:pt x="179" y="176"/>
                  <a:pt x="179" y="176"/>
                  <a:pt x="179" y="176"/>
                </a:cubicBezTo>
                <a:cubicBezTo>
                  <a:pt x="179" y="176"/>
                  <a:pt x="179" y="175"/>
                  <a:pt x="179" y="175"/>
                </a:cubicBezTo>
                <a:cubicBezTo>
                  <a:pt x="179" y="175"/>
                  <a:pt x="179" y="175"/>
                  <a:pt x="179" y="175"/>
                </a:cubicBezTo>
                <a:close/>
                <a:moveTo>
                  <a:pt x="177" y="181"/>
                </a:moveTo>
                <a:cubicBezTo>
                  <a:pt x="177" y="181"/>
                  <a:pt x="177" y="182"/>
                  <a:pt x="177" y="182"/>
                </a:cubicBezTo>
                <a:cubicBezTo>
                  <a:pt x="177" y="182"/>
                  <a:pt x="177" y="182"/>
                  <a:pt x="177" y="182"/>
                </a:cubicBezTo>
                <a:cubicBezTo>
                  <a:pt x="177" y="182"/>
                  <a:pt x="178" y="181"/>
                  <a:pt x="177" y="181"/>
                </a:cubicBezTo>
                <a:close/>
                <a:moveTo>
                  <a:pt x="179" y="177"/>
                </a:moveTo>
                <a:cubicBezTo>
                  <a:pt x="179" y="177"/>
                  <a:pt x="179" y="177"/>
                  <a:pt x="179" y="177"/>
                </a:cubicBezTo>
                <a:cubicBezTo>
                  <a:pt x="179" y="177"/>
                  <a:pt x="179" y="177"/>
                  <a:pt x="179" y="178"/>
                </a:cubicBezTo>
                <a:cubicBezTo>
                  <a:pt x="178" y="178"/>
                  <a:pt x="178" y="178"/>
                  <a:pt x="178" y="178"/>
                </a:cubicBezTo>
                <a:cubicBezTo>
                  <a:pt x="178" y="178"/>
                  <a:pt x="178" y="178"/>
                  <a:pt x="178" y="178"/>
                </a:cubicBezTo>
                <a:cubicBezTo>
                  <a:pt x="178" y="178"/>
                  <a:pt x="179" y="178"/>
                  <a:pt x="179" y="178"/>
                </a:cubicBezTo>
                <a:cubicBezTo>
                  <a:pt x="179" y="178"/>
                  <a:pt x="178" y="178"/>
                  <a:pt x="179" y="178"/>
                </a:cubicBezTo>
                <a:cubicBezTo>
                  <a:pt x="179" y="178"/>
                  <a:pt x="179" y="178"/>
                  <a:pt x="179" y="178"/>
                </a:cubicBezTo>
                <a:cubicBezTo>
                  <a:pt x="179" y="178"/>
                  <a:pt x="179" y="178"/>
                  <a:pt x="179" y="177"/>
                </a:cubicBezTo>
                <a:close/>
                <a:moveTo>
                  <a:pt x="177" y="182"/>
                </a:moveTo>
                <a:cubicBezTo>
                  <a:pt x="177" y="182"/>
                  <a:pt x="177" y="183"/>
                  <a:pt x="177" y="183"/>
                </a:cubicBezTo>
                <a:cubicBezTo>
                  <a:pt x="177" y="183"/>
                  <a:pt x="178" y="182"/>
                  <a:pt x="177" y="182"/>
                </a:cubicBezTo>
                <a:close/>
                <a:moveTo>
                  <a:pt x="178" y="183"/>
                </a:moveTo>
                <a:cubicBezTo>
                  <a:pt x="177" y="183"/>
                  <a:pt x="178" y="184"/>
                  <a:pt x="178" y="184"/>
                </a:cubicBezTo>
                <a:cubicBezTo>
                  <a:pt x="178" y="184"/>
                  <a:pt x="178" y="184"/>
                  <a:pt x="178" y="184"/>
                </a:cubicBezTo>
                <a:cubicBezTo>
                  <a:pt x="178" y="183"/>
                  <a:pt x="178" y="183"/>
                  <a:pt x="178" y="183"/>
                </a:cubicBezTo>
                <a:close/>
                <a:moveTo>
                  <a:pt x="169" y="183"/>
                </a:moveTo>
                <a:cubicBezTo>
                  <a:pt x="169" y="183"/>
                  <a:pt x="169" y="184"/>
                  <a:pt x="169" y="184"/>
                </a:cubicBezTo>
                <a:cubicBezTo>
                  <a:pt x="169" y="184"/>
                  <a:pt x="170" y="183"/>
                  <a:pt x="169" y="183"/>
                </a:cubicBezTo>
                <a:close/>
                <a:moveTo>
                  <a:pt x="170" y="180"/>
                </a:moveTo>
                <a:cubicBezTo>
                  <a:pt x="170" y="180"/>
                  <a:pt x="170" y="181"/>
                  <a:pt x="170" y="181"/>
                </a:cubicBezTo>
                <a:cubicBezTo>
                  <a:pt x="171" y="181"/>
                  <a:pt x="171" y="180"/>
                  <a:pt x="170" y="180"/>
                </a:cubicBezTo>
                <a:close/>
                <a:moveTo>
                  <a:pt x="165" y="175"/>
                </a:moveTo>
                <a:cubicBezTo>
                  <a:pt x="165" y="175"/>
                  <a:pt x="165" y="175"/>
                  <a:pt x="166" y="175"/>
                </a:cubicBezTo>
                <a:cubicBezTo>
                  <a:pt x="166" y="175"/>
                  <a:pt x="166" y="175"/>
                  <a:pt x="166" y="175"/>
                </a:cubicBezTo>
                <a:cubicBezTo>
                  <a:pt x="165" y="175"/>
                  <a:pt x="165" y="175"/>
                  <a:pt x="165" y="175"/>
                </a:cubicBezTo>
                <a:close/>
                <a:moveTo>
                  <a:pt x="165" y="178"/>
                </a:moveTo>
                <a:cubicBezTo>
                  <a:pt x="165" y="177"/>
                  <a:pt x="165" y="177"/>
                  <a:pt x="165" y="177"/>
                </a:cubicBezTo>
                <a:cubicBezTo>
                  <a:pt x="165" y="177"/>
                  <a:pt x="165" y="178"/>
                  <a:pt x="165" y="178"/>
                </a:cubicBezTo>
                <a:cubicBezTo>
                  <a:pt x="165" y="178"/>
                  <a:pt x="165" y="178"/>
                  <a:pt x="165" y="177"/>
                </a:cubicBezTo>
                <a:cubicBezTo>
                  <a:pt x="165" y="178"/>
                  <a:pt x="165" y="178"/>
                  <a:pt x="165" y="178"/>
                </a:cubicBezTo>
                <a:close/>
                <a:moveTo>
                  <a:pt x="166" y="184"/>
                </a:moveTo>
                <a:cubicBezTo>
                  <a:pt x="166" y="184"/>
                  <a:pt x="166" y="184"/>
                  <a:pt x="166" y="184"/>
                </a:cubicBezTo>
                <a:cubicBezTo>
                  <a:pt x="166" y="184"/>
                  <a:pt x="166" y="184"/>
                  <a:pt x="166" y="184"/>
                </a:cubicBezTo>
                <a:close/>
                <a:moveTo>
                  <a:pt x="164" y="180"/>
                </a:moveTo>
                <a:cubicBezTo>
                  <a:pt x="165" y="180"/>
                  <a:pt x="165" y="180"/>
                  <a:pt x="165" y="179"/>
                </a:cubicBezTo>
                <a:cubicBezTo>
                  <a:pt x="164" y="179"/>
                  <a:pt x="164" y="180"/>
                  <a:pt x="164" y="180"/>
                </a:cubicBezTo>
                <a:close/>
                <a:moveTo>
                  <a:pt x="165" y="177"/>
                </a:moveTo>
                <a:cubicBezTo>
                  <a:pt x="165" y="176"/>
                  <a:pt x="166" y="176"/>
                  <a:pt x="165" y="176"/>
                </a:cubicBezTo>
                <a:cubicBezTo>
                  <a:pt x="165" y="176"/>
                  <a:pt x="165" y="176"/>
                  <a:pt x="165" y="177"/>
                </a:cubicBezTo>
                <a:close/>
                <a:moveTo>
                  <a:pt x="165" y="183"/>
                </a:moveTo>
                <a:cubicBezTo>
                  <a:pt x="165" y="183"/>
                  <a:pt x="165" y="183"/>
                  <a:pt x="165" y="183"/>
                </a:cubicBezTo>
                <a:cubicBezTo>
                  <a:pt x="164" y="183"/>
                  <a:pt x="165" y="183"/>
                  <a:pt x="164" y="183"/>
                </a:cubicBezTo>
                <a:cubicBezTo>
                  <a:pt x="164" y="183"/>
                  <a:pt x="164" y="183"/>
                  <a:pt x="164" y="184"/>
                </a:cubicBezTo>
                <a:cubicBezTo>
                  <a:pt x="165" y="184"/>
                  <a:pt x="165" y="184"/>
                  <a:pt x="165" y="184"/>
                </a:cubicBezTo>
                <a:cubicBezTo>
                  <a:pt x="165" y="183"/>
                  <a:pt x="166" y="183"/>
                  <a:pt x="165" y="183"/>
                </a:cubicBezTo>
                <a:cubicBezTo>
                  <a:pt x="165" y="183"/>
                  <a:pt x="165" y="183"/>
                  <a:pt x="165" y="183"/>
                </a:cubicBezTo>
                <a:close/>
                <a:moveTo>
                  <a:pt x="166" y="179"/>
                </a:moveTo>
                <a:cubicBezTo>
                  <a:pt x="166" y="179"/>
                  <a:pt x="166" y="179"/>
                  <a:pt x="166" y="179"/>
                </a:cubicBezTo>
                <a:cubicBezTo>
                  <a:pt x="166" y="179"/>
                  <a:pt x="166" y="179"/>
                  <a:pt x="166" y="179"/>
                </a:cubicBezTo>
                <a:close/>
                <a:moveTo>
                  <a:pt x="170" y="184"/>
                </a:moveTo>
                <a:cubicBezTo>
                  <a:pt x="169" y="185"/>
                  <a:pt x="170" y="185"/>
                  <a:pt x="170" y="185"/>
                </a:cubicBezTo>
                <a:cubicBezTo>
                  <a:pt x="170" y="185"/>
                  <a:pt x="170" y="185"/>
                  <a:pt x="170" y="185"/>
                </a:cubicBezTo>
                <a:cubicBezTo>
                  <a:pt x="170" y="185"/>
                  <a:pt x="170" y="184"/>
                  <a:pt x="170" y="184"/>
                </a:cubicBezTo>
                <a:close/>
                <a:moveTo>
                  <a:pt x="170" y="182"/>
                </a:moveTo>
                <a:cubicBezTo>
                  <a:pt x="170" y="182"/>
                  <a:pt x="170" y="182"/>
                  <a:pt x="170" y="182"/>
                </a:cubicBezTo>
                <a:cubicBezTo>
                  <a:pt x="170" y="183"/>
                  <a:pt x="170" y="183"/>
                  <a:pt x="170" y="183"/>
                </a:cubicBezTo>
                <a:cubicBezTo>
                  <a:pt x="170" y="183"/>
                  <a:pt x="170" y="183"/>
                  <a:pt x="171" y="183"/>
                </a:cubicBezTo>
                <a:cubicBezTo>
                  <a:pt x="171" y="183"/>
                  <a:pt x="171" y="183"/>
                  <a:pt x="171" y="183"/>
                </a:cubicBezTo>
                <a:cubicBezTo>
                  <a:pt x="171" y="183"/>
                  <a:pt x="171" y="183"/>
                  <a:pt x="171" y="183"/>
                </a:cubicBezTo>
                <a:cubicBezTo>
                  <a:pt x="170" y="183"/>
                  <a:pt x="170" y="183"/>
                  <a:pt x="170" y="182"/>
                </a:cubicBezTo>
                <a:close/>
                <a:moveTo>
                  <a:pt x="169" y="182"/>
                </a:moveTo>
                <a:cubicBezTo>
                  <a:pt x="169" y="182"/>
                  <a:pt x="169" y="182"/>
                  <a:pt x="169" y="182"/>
                </a:cubicBezTo>
                <a:cubicBezTo>
                  <a:pt x="169" y="182"/>
                  <a:pt x="169" y="182"/>
                  <a:pt x="169" y="182"/>
                </a:cubicBezTo>
                <a:cubicBezTo>
                  <a:pt x="169" y="182"/>
                  <a:pt x="169" y="182"/>
                  <a:pt x="169" y="182"/>
                </a:cubicBezTo>
                <a:close/>
                <a:moveTo>
                  <a:pt x="180" y="184"/>
                </a:moveTo>
                <a:cubicBezTo>
                  <a:pt x="180" y="184"/>
                  <a:pt x="180" y="184"/>
                  <a:pt x="180" y="185"/>
                </a:cubicBezTo>
                <a:cubicBezTo>
                  <a:pt x="180" y="185"/>
                  <a:pt x="180" y="185"/>
                  <a:pt x="180" y="185"/>
                </a:cubicBezTo>
                <a:cubicBezTo>
                  <a:pt x="180" y="185"/>
                  <a:pt x="180" y="184"/>
                  <a:pt x="180" y="184"/>
                </a:cubicBezTo>
                <a:close/>
                <a:moveTo>
                  <a:pt x="165" y="175"/>
                </a:moveTo>
                <a:cubicBezTo>
                  <a:pt x="165" y="175"/>
                  <a:pt x="165" y="175"/>
                  <a:pt x="165" y="176"/>
                </a:cubicBezTo>
                <a:cubicBezTo>
                  <a:pt x="165" y="175"/>
                  <a:pt x="165" y="176"/>
                  <a:pt x="165" y="176"/>
                </a:cubicBezTo>
                <a:cubicBezTo>
                  <a:pt x="165" y="175"/>
                  <a:pt x="165" y="175"/>
                  <a:pt x="165" y="175"/>
                </a:cubicBezTo>
                <a:cubicBezTo>
                  <a:pt x="165" y="175"/>
                  <a:pt x="165" y="175"/>
                  <a:pt x="165" y="175"/>
                </a:cubicBezTo>
                <a:close/>
                <a:moveTo>
                  <a:pt x="164" y="184"/>
                </a:moveTo>
                <a:cubicBezTo>
                  <a:pt x="164" y="184"/>
                  <a:pt x="163" y="184"/>
                  <a:pt x="163" y="184"/>
                </a:cubicBezTo>
                <a:cubicBezTo>
                  <a:pt x="164" y="184"/>
                  <a:pt x="163" y="185"/>
                  <a:pt x="164" y="185"/>
                </a:cubicBezTo>
                <a:cubicBezTo>
                  <a:pt x="164" y="184"/>
                  <a:pt x="164" y="184"/>
                  <a:pt x="164" y="184"/>
                </a:cubicBezTo>
                <a:close/>
                <a:moveTo>
                  <a:pt x="168" y="179"/>
                </a:moveTo>
                <a:cubicBezTo>
                  <a:pt x="168" y="179"/>
                  <a:pt x="168" y="179"/>
                  <a:pt x="168" y="179"/>
                </a:cubicBezTo>
                <a:cubicBezTo>
                  <a:pt x="168" y="179"/>
                  <a:pt x="168" y="179"/>
                  <a:pt x="168" y="178"/>
                </a:cubicBezTo>
                <a:cubicBezTo>
                  <a:pt x="168" y="179"/>
                  <a:pt x="167" y="178"/>
                  <a:pt x="167" y="178"/>
                </a:cubicBezTo>
                <a:cubicBezTo>
                  <a:pt x="167" y="179"/>
                  <a:pt x="167" y="179"/>
                  <a:pt x="167" y="179"/>
                </a:cubicBezTo>
                <a:cubicBezTo>
                  <a:pt x="167" y="180"/>
                  <a:pt x="168" y="180"/>
                  <a:pt x="168" y="179"/>
                </a:cubicBezTo>
                <a:close/>
                <a:moveTo>
                  <a:pt x="168" y="183"/>
                </a:moveTo>
                <a:cubicBezTo>
                  <a:pt x="168" y="183"/>
                  <a:pt x="169" y="182"/>
                  <a:pt x="168" y="182"/>
                </a:cubicBezTo>
                <a:cubicBezTo>
                  <a:pt x="168" y="182"/>
                  <a:pt x="168" y="182"/>
                  <a:pt x="168" y="182"/>
                </a:cubicBezTo>
                <a:cubicBezTo>
                  <a:pt x="168" y="183"/>
                  <a:pt x="168" y="182"/>
                  <a:pt x="168" y="183"/>
                </a:cubicBezTo>
                <a:cubicBezTo>
                  <a:pt x="168" y="183"/>
                  <a:pt x="168" y="183"/>
                  <a:pt x="168" y="183"/>
                </a:cubicBezTo>
                <a:cubicBezTo>
                  <a:pt x="168" y="183"/>
                  <a:pt x="168" y="184"/>
                  <a:pt x="168" y="184"/>
                </a:cubicBezTo>
                <a:cubicBezTo>
                  <a:pt x="168" y="183"/>
                  <a:pt x="168" y="183"/>
                  <a:pt x="168" y="183"/>
                </a:cubicBezTo>
                <a:cubicBezTo>
                  <a:pt x="168" y="184"/>
                  <a:pt x="168" y="184"/>
                  <a:pt x="169" y="183"/>
                </a:cubicBezTo>
                <a:cubicBezTo>
                  <a:pt x="169" y="184"/>
                  <a:pt x="169" y="184"/>
                  <a:pt x="169" y="184"/>
                </a:cubicBezTo>
                <a:cubicBezTo>
                  <a:pt x="169" y="184"/>
                  <a:pt x="169" y="183"/>
                  <a:pt x="169" y="183"/>
                </a:cubicBezTo>
                <a:cubicBezTo>
                  <a:pt x="169" y="183"/>
                  <a:pt x="169" y="183"/>
                  <a:pt x="168" y="183"/>
                </a:cubicBezTo>
                <a:close/>
                <a:moveTo>
                  <a:pt x="179" y="185"/>
                </a:moveTo>
                <a:cubicBezTo>
                  <a:pt x="179" y="185"/>
                  <a:pt x="179" y="185"/>
                  <a:pt x="179" y="185"/>
                </a:cubicBezTo>
                <a:cubicBezTo>
                  <a:pt x="179" y="185"/>
                  <a:pt x="179" y="185"/>
                  <a:pt x="179" y="185"/>
                </a:cubicBezTo>
                <a:cubicBezTo>
                  <a:pt x="179" y="185"/>
                  <a:pt x="179" y="185"/>
                  <a:pt x="179" y="185"/>
                </a:cubicBezTo>
                <a:close/>
                <a:moveTo>
                  <a:pt x="181" y="184"/>
                </a:moveTo>
                <a:cubicBezTo>
                  <a:pt x="181" y="184"/>
                  <a:pt x="181" y="184"/>
                  <a:pt x="181" y="184"/>
                </a:cubicBezTo>
                <a:cubicBezTo>
                  <a:pt x="181" y="184"/>
                  <a:pt x="181" y="184"/>
                  <a:pt x="181" y="184"/>
                </a:cubicBezTo>
                <a:cubicBezTo>
                  <a:pt x="181" y="184"/>
                  <a:pt x="181" y="184"/>
                  <a:pt x="181" y="184"/>
                </a:cubicBezTo>
                <a:close/>
                <a:moveTo>
                  <a:pt x="177" y="182"/>
                </a:moveTo>
                <a:cubicBezTo>
                  <a:pt x="177" y="182"/>
                  <a:pt x="177" y="182"/>
                  <a:pt x="177" y="182"/>
                </a:cubicBezTo>
                <a:cubicBezTo>
                  <a:pt x="177" y="181"/>
                  <a:pt x="177" y="181"/>
                  <a:pt x="177" y="181"/>
                </a:cubicBezTo>
                <a:cubicBezTo>
                  <a:pt x="177" y="181"/>
                  <a:pt x="176" y="181"/>
                  <a:pt x="176" y="181"/>
                </a:cubicBezTo>
                <a:cubicBezTo>
                  <a:pt x="177" y="181"/>
                  <a:pt x="176" y="182"/>
                  <a:pt x="177" y="182"/>
                </a:cubicBezTo>
                <a:close/>
                <a:moveTo>
                  <a:pt x="183" y="178"/>
                </a:moveTo>
                <a:cubicBezTo>
                  <a:pt x="183" y="178"/>
                  <a:pt x="183" y="178"/>
                  <a:pt x="183" y="178"/>
                </a:cubicBezTo>
                <a:cubicBezTo>
                  <a:pt x="183" y="179"/>
                  <a:pt x="184" y="179"/>
                  <a:pt x="183" y="178"/>
                </a:cubicBezTo>
                <a:close/>
                <a:moveTo>
                  <a:pt x="177" y="182"/>
                </a:moveTo>
                <a:cubicBezTo>
                  <a:pt x="176" y="182"/>
                  <a:pt x="176" y="183"/>
                  <a:pt x="177" y="183"/>
                </a:cubicBezTo>
                <a:cubicBezTo>
                  <a:pt x="177" y="183"/>
                  <a:pt x="177" y="182"/>
                  <a:pt x="177" y="182"/>
                </a:cubicBezTo>
                <a:cubicBezTo>
                  <a:pt x="177" y="182"/>
                  <a:pt x="177" y="182"/>
                  <a:pt x="177" y="182"/>
                </a:cubicBezTo>
                <a:close/>
                <a:moveTo>
                  <a:pt x="182" y="185"/>
                </a:moveTo>
                <a:cubicBezTo>
                  <a:pt x="182" y="185"/>
                  <a:pt x="182" y="185"/>
                  <a:pt x="182" y="185"/>
                </a:cubicBezTo>
                <a:cubicBezTo>
                  <a:pt x="183" y="185"/>
                  <a:pt x="183" y="185"/>
                  <a:pt x="183" y="185"/>
                </a:cubicBezTo>
                <a:cubicBezTo>
                  <a:pt x="183" y="185"/>
                  <a:pt x="183" y="185"/>
                  <a:pt x="183" y="185"/>
                </a:cubicBezTo>
                <a:cubicBezTo>
                  <a:pt x="183" y="185"/>
                  <a:pt x="183" y="185"/>
                  <a:pt x="182" y="185"/>
                </a:cubicBezTo>
                <a:close/>
                <a:moveTo>
                  <a:pt x="181" y="185"/>
                </a:moveTo>
                <a:cubicBezTo>
                  <a:pt x="181" y="185"/>
                  <a:pt x="181" y="185"/>
                  <a:pt x="181" y="185"/>
                </a:cubicBezTo>
                <a:cubicBezTo>
                  <a:pt x="181" y="185"/>
                  <a:pt x="181" y="185"/>
                  <a:pt x="181" y="185"/>
                </a:cubicBezTo>
                <a:cubicBezTo>
                  <a:pt x="181" y="185"/>
                  <a:pt x="181" y="185"/>
                  <a:pt x="181" y="185"/>
                </a:cubicBezTo>
                <a:close/>
                <a:moveTo>
                  <a:pt x="168" y="180"/>
                </a:moveTo>
                <a:cubicBezTo>
                  <a:pt x="168" y="180"/>
                  <a:pt x="168" y="180"/>
                  <a:pt x="168" y="180"/>
                </a:cubicBezTo>
                <a:cubicBezTo>
                  <a:pt x="168" y="180"/>
                  <a:pt x="168" y="180"/>
                  <a:pt x="168" y="180"/>
                </a:cubicBezTo>
                <a:close/>
                <a:moveTo>
                  <a:pt x="168" y="181"/>
                </a:moveTo>
                <a:cubicBezTo>
                  <a:pt x="168" y="182"/>
                  <a:pt x="168" y="182"/>
                  <a:pt x="168" y="182"/>
                </a:cubicBezTo>
                <a:cubicBezTo>
                  <a:pt x="168" y="182"/>
                  <a:pt x="168" y="181"/>
                  <a:pt x="168" y="181"/>
                </a:cubicBezTo>
                <a:close/>
                <a:moveTo>
                  <a:pt x="168" y="178"/>
                </a:moveTo>
                <a:cubicBezTo>
                  <a:pt x="168" y="179"/>
                  <a:pt x="168" y="179"/>
                  <a:pt x="169" y="179"/>
                </a:cubicBezTo>
                <a:cubicBezTo>
                  <a:pt x="169" y="179"/>
                  <a:pt x="169" y="179"/>
                  <a:pt x="169" y="179"/>
                </a:cubicBezTo>
                <a:cubicBezTo>
                  <a:pt x="169" y="179"/>
                  <a:pt x="169" y="179"/>
                  <a:pt x="169" y="179"/>
                </a:cubicBezTo>
                <a:cubicBezTo>
                  <a:pt x="169" y="179"/>
                  <a:pt x="169" y="179"/>
                  <a:pt x="168" y="178"/>
                </a:cubicBezTo>
                <a:close/>
                <a:moveTo>
                  <a:pt x="169" y="180"/>
                </a:moveTo>
                <a:cubicBezTo>
                  <a:pt x="169" y="179"/>
                  <a:pt x="169" y="179"/>
                  <a:pt x="169" y="179"/>
                </a:cubicBezTo>
                <a:cubicBezTo>
                  <a:pt x="168" y="179"/>
                  <a:pt x="169" y="179"/>
                  <a:pt x="168" y="179"/>
                </a:cubicBezTo>
                <a:cubicBezTo>
                  <a:pt x="168" y="179"/>
                  <a:pt x="168" y="180"/>
                  <a:pt x="168" y="180"/>
                </a:cubicBezTo>
                <a:cubicBezTo>
                  <a:pt x="168" y="179"/>
                  <a:pt x="169" y="179"/>
                  <a:pt x="169" y="180"/>
                </a:cubicBezTo>
                <a:close/>
                <a:moveTo>
                  <a:pt x="168" y="181"/>
                </a:moveTo>
                <a:cubicBezTo>
                  <a:pt x="168" y="181"/>
                  <a:pt x="168" y="181"/>
                  <a:pt x="168" y="181"/>
                </a:cubicBezTo>
                <a:cubicBezTo>
                  <a:pt x="168" y="181"/>
                  <a:pt x="168" y="181"/>
                  <a:pt x="168" y="181"/>
                </a:cubicBezTo>
                <a:cubicBezTo>
                  <a:pt x="168" y="181"/>
                  <a:pt x="168" y="182"/>
                  <a:pt x="168" y="181"/>
                </a:cubicBezTo>
                <a:close/>
                <a:moveTo>
                  <a:pt x="169" y="185"/>
                </a:moveTo>
                <a:cubicBezTo>
                  <a:pt x="169" y="185"/>
                  <a:pt x="169" y="185"/>
                  <a:pt x="169" y="185"/>
                </a:cubicBezTo>
                <a:cubicBezTo>
                  <a:pt x="169" y="185"/>
                  <a:pt x="169" y="185"/>
                  <a:pt x="169" y="185"/>
                </a:cubicBezTo>
                <a:cubicBezTo>
                  <a:pt x="169" y="185"/>
                  <a:pt x="169" y="185"/>
                  <a:pt x="169" y="185"/>
                </a:cubicBezTo>
                <a:close/>
                <a:moveTo>
                  <a:pt x="170" y="184"/>
                </a:moveTo>
                <a:cubicBezTo>
                  <a:pt x="170" y="184"/>
                  <a:pt x="170" y="184"/>
                  <a:pt x="170" y="184"/>
                </a:cubicBezTo>
                <a:cubicBezTo>
                  <a:pt x="169" y="184"/>
                  <a:pt x="170" y="184"/>
                  <a:pt x="170" y="184"/>
                </a:cubicBezTo>
                <a:close/>
                <a:moveTo>
                  <a:pt x="183" y="179"/>
                </a:moveTo>
                <a:cubicBezTo>
                  <a:pt x="183" y="180"/>
                  <a:pt x="183" y="180"/>
                  <a:pt x="183" y="180"/>
                </a:cubicBezTo>
                <a:cubicBezTo>
                  <a:pt x="183" y="180"/>
                  <a:pt x="183" y="180"/>
                  <a:pt x="183" y="179"/>
                </a:cubicBezTo>
                <a:close/>
                <a:moveTo>
                  <a:pt x="183" y="176"/>
                </a:moveTo>
                <a:cubicBezTo>
                  <a:pt x="183" y="177"/>
                  <a:pt x="183" y="177"/>
                  <a:pt x="183" y="177"/>
                </a:cubicBezTo>
                <a:cubicBezTo>
                  <a:pt x="184" y="177"/>
                  <a:pt x="184" y="177"/>
                  <a:pt x="184" y="177"/>
                </a:cubicBezTo>
                <a:cubicBezTo>
                  <a:pt x="184" y="177"/>
                  <a:pt x="184" y="178"/>
                  <a:pt x="184" y="178"/>
                </a:cubicBezTo>
                <a:cubicBezTo>
                  <a:pt x="184" y="177"/>
                  <a:pt x="185" y="178"/>
                  <a:pt x="185" y="177"/>
                </a:cubicBezTo>
                <a:cubicBezTo>
                  <a:pt x="184" y="177"/>
                  <a:pt x="184" y="177"/>
                  <a:pt x="184" y="177"/>
                </a:cubicBezTo>
                <a:cubicBezTo>
                  <a:pt x="184" y="177"/>
                  <a:pt x="183" y="176"/>
                  <a:pt x="184" y="176"/>
                </a:cubicBezTo>
                <a:cubicBezTo>
                  <a:pt x="184" y="177"/>
                  <a:pt x="184" y="176"/>
                  <a:pt x="184" y="177"/>
                </a:cubicBezTo>
                <a:cubicBezTo>
                  <a:pt x="184" y="176"/>
                  <a:pt x="184" y="176"/>
                  <a:pt x="184" y="176"/>
                </a:cubicBezTo>
                <a:cubicBezTo>
                  <a:pt x="184" y="176"/>
                  <a:pt x="184" y="176"/>
                  <a:pt x="183" y="176"/>
                </a:cubicBezTo>
                <a:close/>
                <a:moveTo>
                  <a:pt x="182" y="181"/>
                </a:moveTo>
                <a:cubicBezTo>
                  <a:pt x="182" y="181"/>
                  <a:pt x="182" y="181"/>
                  <a:pt x="182" y="181"/>
                </a:cubicBezTo>
                <a:cubicBezTo>
                  <a:pt x="182" y="181"/>
                  <a:pt x="182" y="181"/>
                  <a:pt x="182" y="181"/>
                </a:cubicBezTo>
                <a:cubicBezTo>
                  <a:pt x="182" y="181"/>
                  <a:pt x="182" y="181"/>
                  <a:pt x="182" y="181"/>
                </a:cubicBezTo>
                <a:close/>
                <a:moveTo>
                  <a:pt x="182" y="179"/>
                </a:moveTo>
                <a:cubicBezTo>
                  <a:pt x="183" y="179"/>
                  <a:pt x="183" y="178"/>
                  <a:pt x="183" y="178"/>
                </a:cubicBezTo>
                <a:cubicBezTo>
                  <a:pt x="183" y="178"/>
                  <a:pt x="182" y="178"/>
                  <a:pt x="182" y="179"/>
                </a:cubicBezTo>
                <a:close/>
                <a:moveTo>
                  <a:pt x="181" y="183"/>
                </a:moveTo>
                <a:cubicBezTo>
                  <a:pt x="181" y="183"/>
                  <a:pt x="182" y="183"/>
                  <a:pt x="182" y="184"/>
                </a:cubicBezTo>
                <a:cubicBezTo>
                  <a:pt x="182" y="183"/>
                  <a:pt x="182" y="183"/>
                  <a:pt x="181" y="183"/>
                </a:cubicBezTo>
                <a:close/>
                <a:moveTo>
                  <a:pt x="183" y="178"/>
                </a:moveTo>
                <a:cubicBezTo>
                  <a:pt x="183" y="178"/>
                  <a:pt x="183" y="178"/>
                  <a:pt x="183" y="178"/>
                </a:cubicBezTo>
                <a:cubicBezTo>
                  <a:pt x="183" y="178"/>
                  <a:pt x="183" y="177"/>
                  <a:pt x="183" y="177"/>
                </a:cubicBezTo>
                <a:cubicBezTo>
                  <a:pt x="182" y="177"/>
                  <a:pt x="183" y="178"/>
                  <a:pt x="183" y="178"/>
                </a:cubicBezTo>
                <a:close/>
                <a:moveTo>
                  <a:pt x="181" y="182"/>
                </a:moveTo>
                <a:cubicBezTo>
                  <a:pt x="181" y="182"/>
                  <a:pt x="181" y="182"/>
                  <a:pt x="180" y="182"/>
                </a:cubicBezTo>
                <a:cubicBezTo>
                  <a:pt x="180" y="182"/>
                  <a:pt x="181" y="182"/>
                  <a:pt x="181" y="182"/>
                </a:cubicBezTo>
                <a:cubicBezTo>
                  <a:pt x="181" y="182"/>
                  <a:pt x="180" y="182"/>
                  <a:pt x="180" y="182"/>
                </a:cubicBezTo>
                <a:cubicBezTo>
                  <a:pt x="180" y="182"/>
                  <a:pt x="181" y="182"/>
                  <a:pt x="181" y="182"/>
                </a:cubicBezTo>
                <a:cubicBezTo>
                  <a:pt x="181" y="182"/>
                  <a:pt x="181" y="182"/>
                  <a:pt x="181" y="182"/>
                </a:cubicBezTo>
                <a:close/>
                <a:moveTo>
                  <a:pt x="182" y="181"/>
                </a:moveTo>
                <a:cubicBezTo>
                  <a:pt x="182" y="180"/>
                  <a:pt x="181" y="180"/>
                  <a:pt x="181" y="180"/>
                </a:cubicBezTo>
                <a:cubicBezTo>
                  <a:pt x="181" y="180"/>
                  <a:pt x="181" y="180"/>
                  <a:pt x="181" y="181"/>
                </a:cubicBezTo>
                <a:cubicBezTo>
                  <a:pt x="181" y="181"/>
                  <a:pt x="181" y="181"/>
                  <a:pt x="182" y="181"/>
                </a:cubicBezTo>
                <a:close/>
                <a:moveTo>
                  <a:pt x="181" y="180"/>
                </a:moveTo>
                <a:cubicBezTo>
                  <a:pt x="181" y="180"/>
                  <a:pt x="181" y="180"/>
                  <a:pt x="181" y="180"/>
                </a:cubicBezTo>
                <a:cubicBezTo>
                  <a:pt x="181" y="180"/>
                  <a:pt x="181" y="180"/>
                  <a:pt x="182" y="180"/>
                </a:cubicBezTo>
                <a:cubicBezTo>
                  <a:pt x="181" y="179"/>
                  <a:pt x="181" y="179"/>
                  <a:pt x="181" y="179"/>
                </a:cubicBezTo>
                <a:cubicBezTo>
                  <a:pt x="181" y="179"/>
                  <a:pt x="181" y="179"/>
                  <a:pt x="181" y="179"/>
                </a:cubicBezTo>
                <a:cubicBezTo>
                  <a:pt x="181" y="180"/>
                  <a:pt x="181" y="179"/>
                  <a:pt x="181" y="180"/>
                </a:cubicBezTo>
                <a:cubicBezTo>
                  <a:pt x="181" y="180"/>
                  <a:pt x="181" y="180"/>
                  <a:pt x="181" y="180"/>
                </a:cubicBezTo>
                <a:close/>
                <a:moveTo>
                  <a:pt x="185" y="176"/>
                </a:moveTo>
                <a:cubicBezTo>
                  <a:pt x="185" y="176"/>
                  <a:pt x="185" y="176"/>
                  <a:pt x="185" y="176"/>
                </a:cubicBezTo>
                <a:cubicBezTo>
                  <a:pt x="185" y="175"/>
                  <a:pt x="185" y="175"/>
                  <a:pt x="185" y="174"/>
                </a:cubicBezTo>
                <a:cubicBezTo>
                  <a:pt x="185" y="174"/>
                  <a:pt x="185" y="174"/>
                  <a:pt x="185" y="175"/>
                </a:cubicBezTo>
                <a:cubicBezTo>
                  <a:pt x="185" y="175"/>
                  <a:pt x="185" y="175"/>
                  <a:pt x="185" y="175"/>
                </a:cubicBezTo>
                <a:cubicBezTo>
                  <a:pt x="185" y="175"/>
                  <a:pt x="185" y="175"/>
                  <a:pt x="185" y="176"/>
                </a:cubicBezTo>
                <a:close/>
                <a:moveTo>
                  <a:pt x="184" y="175"/>
                </a:moveTo>
                <a:cubicBezTo>
                  <a:pt x="184" y="175"/>
                  <a:pt x="184" y="175"/>
                  <a:pt x="184" y="175"/>
                </a:cubicBezTo>
                <a:cubicBezTo>
                  <a:pt x="184" y="175"/>
                  <a:pt x="184" y="175"/>
                  <a:pt x="184" y="175"/>
                </a:cubicBezTo>
                <a:cubicBezTo>
                  <a:pt x="184" y="175"/>
                  <a:pt x="184" y="175"/>
                  <a:pt x="184" y="175"/>
                </a:cubicBezTo>
                <a:close/>
                <a:moveTo>
                  <a:pt x="185" y="185"/>
                </a:moveTo>
                <a:cubicBezTo>
                  <a:pt x="185" y="185"/>
                  <a:pt x="185" y="185"/>
                  <a:pt x="185" y="185"/>
                </a:cubicBezTo>
                <a:cubicBezTo>
                  <a:pt x="186" y="185"/>
                  <a:pt x="186" y="185"/>
                  <a:pt x="186" y="185"/>
                </a:cubicBezTo>
                <a:cubicBezTo>
                  <a:pt x="186" y="185"/>
                  <a:pt x="185" y="185"/>
                  <a:pt x="185" y="185"/>
                </a:cubicBezTo>
                <a:close/>
                <a:moveTo>
                  <a:pt x="184" y="183"/>
                </a:moveTo>
                <a:cubicBezTo>
                  <a:pt x="184" y="183"/>
                  <a:pt x="184" y="183"/>
                  <a:pt x="184" y="183"/>
                </a:cubicBezTo>
                <a:cubicBezTo>
                  <a:pt x="184" y="183"/>
                  <a:pt x="184" y="183"/>
                  <a:pt x="184" y="183"/>
                </a:cubicBezTo>
                <a:cubicBezTo>
                  <a:pt x="184" y="183"/>
                  <a:pt x="184" y="181"/>
                  <a:pt x="184" y="181"/>
                </a:cubicBezTo>
                <a:cubicBezTo>
                  <a:pt x="184" y="181"/>
                  <a:pt x="184" y="181"/>
                  <a:pt x="184" y="181"/>
                </a:cubicBezTo>
                <a:cubicBezTo>
                  <a:pt x="184" y="181"/>
                  <a:pt x="184" y="182"/>
                  <a:pt x="183" y="182"/>
                </a:cubicBezTo>
                <a:cubicBezTo>
                  <a:pt x="183" y="181"/>
                  <a:pt x="183" y="181"/>
                  <a:pt x="183" y="181"/>
                </a:cubicBezTo>
                <a:cubicBezTo>
                  <a:pt x="183" y="181"/>
                  <a:pt x="183" y="182"/>
                  <a:pt x="183" y="182"/>
                </a:cubicBezTo>
                <a:cubicBezTo>
                  <a:pt x="183" y="182"/>
                  <a:pt x="183" y="182"/>
                  <a:pt x="182" y="182"/>
                </a:cubicBezTo>
                <a:cubicBezTo>
                  <a:pt x="182" y="182"/>
                  <a:pt x="183" y="182"/>
                  <a:pt x="183" y="182"/>
                </a:cubicBezTo>
                <a:cubicBezTo>
                  <a:pt x="183" y="182"/>
                  <a:pt x="183" y="182"/>
                  <a:pt x="183" y="182"/>
                </a:cubicBezTo>
                <a:cubicBezTo>
                  <a:pt x="184" y="182"/>
                  <a:pt x="184" y="183"/>
                  <a:pt x="184" y="183"/>
                </a:cubicBezTo>
                <a:cubicBezTo>
                  <a:pt x="184" y="183"/>
                  <a:pt x="184" y="182"/>
                  <a:pt x="183" y="182"/>
                </a:cubicBezTo>
                <a:cubicBezTo>
                  <a:pt x="183" y="183"/>
                  <a:pt x="184" y="183"/>
                  <a:pt x="183" y="183"/>
                </a:cubicBezTo>
                <a:cubicBezTo>
                  <a:pt x="183" y="183"/>
                  <a:pt x="183" y="183"/>
                  <a:pt x="183" y="183"/>
                </a:cubicBezTo>
                <a:cubicBezTo>
                  <a:pt x="183" y="183"/>
                  <a:pt x="184" y="183"/>
                  <a:pt x="184" y="183"/>
                </a:cubicBezTo>
                <a:close/>
                <a:moveTo>
                  <a:pt x="184" y="179"/>
                </a:moveTo>
                <a:cubicBezTo>
                  <a:pt x="184" y="179"/>
                  <a:pt x="184" y="178"/>
                  <a:pt x="184" y="178"/>
                </a:cubicBezTo>
                <a:cubicBezTo>
                  <a:pt x="184" y="178"/>
                  <a:pt x="183" y="179"/>
                  <a:pt x="184" y="179"/>
                </a:cubicBezTo>
                <a:close/>
                <a:moveTo>
                  <a:pt x="180" y="185"/>
                </a:moveTo>
                <a:cubicBezTo>
                  <a:pt x="180" y="185"/>
                  <a:pt x="180" y="185"/>
                  <a:pt x="180" y="185"/>
                </a:cubicBezTo>
                <a:cubicBezTo>
                  <a:pt x="180" y="185"/>
                  <a:pt x="180" y="185"/>
                  <a:pt x="180" y="185"/>
                </a:cubicBezTo>
                <a:cubicBezTo>
                  <a:pt x="180" y="185"/>
                  <a:pt x="180" y="185"/>
                  <a:pt x="180" y="185"/>
                </a:cubicBezTo>
                <a:close/>
                <a:moveTo>
                  <a:pt x="184" y="176"/>
                </a:moveTo>
                <a:cubicBezTo>
                  <a:pt x="185" y="176"/>
                  <a:pt x="184" y="175"/>
                  <a:pt x="184" y="175"/>
                </a:cubicBezTo>
                <a:cubicBezTo>
                  <a:pt x="184" y="175"/>
                  <a:pt x="184" y="176"/>
                  <a:pt x="184" y="176"/>
                </a:cubicBezTo>
                <a:close/>
              </a:path>
            </a:pathLst>
          </a:custGeom>
          <a:solidFill>
            <a:schemeClr val="accent1">
              <a:lumMod val="50000"/>
              <a:alpha val="56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10" name="Freeform 239">
            <a:extLst>
              <a:ext uri="{FF2B5EF4-FFF2-40B4-BE49-F238E27FC236}">
                <a16:creationId xmlns:a16="http://schemas.microsoft.com/office/drawing/2014/main" id="{30167CB4-D7F4-488F-8D5A-5D053E95F042}"/>
              </a:ext>
            </a:extLst>
          </p:cNvPr>
          <p:cNvSpPr>
            <a:spLocks noEditPoints="1"/>
          </p:cNvSpPr>
          <p:nvPr/>
        </p:nvSpPr>
        <p:spPr bwMode="auto">
          <a:xfrm>
            <a:off x="0" y="0"/>
            <a:ext cx="6919800" cy="5091210"/>
          </a:xfrm>
          <a:custGeom>
            <a:avLst/>
            <a:gdLst>
              <a:gd name="T0" fmla="*/ 151 w 175"/>
              <a:gd name="T1" fmla="*/ 35 h 129"/>
              <a:gd name="T2" fmla="*/ 157 w 175"/>
              <a:gd name="T3" fmla="*/ 34 h 129"/>
              <a:gd name="T4" fmla="*/ 147 w 175"/>
              <a:gd name="T5" fmla="*/ 32 h 129"/>
              <a:gd name="T6" fmla="*/ 101 w 175"/>
              <a:gd name="T7" fmla="*/ 51 h 129"/>
              <a:gd name="T8" fmla="*/ 71 w 175"/>
              <a:gd name="T9" fmla="*/ 59 h 129"/>
              <a:gd name="T10" fmla="*/ 152 w 175"/>
              <a:gd name="T11" fmla="*/ 44 h 129"/>
              <a:gd name="T12" fmla="*/ 92 w 175"/>
              <a:gd name="T13" fmla="*/ 49 h 129"/>
              <a:gd name="T14" fmla="*/ 14 w 175"/>
              <a:gd name="T15" fmla="*/ 62 h 129"/>
              <a:gd name="T16" fmla="*/ 3 w 175"/>
              <a:gd name="T17" fmla="*/ 126 h 129"/>
              <a:gd name="T18" fmla="*/ 17 w 175"/>
              <a:gd name="T19" fmla="*/ 60 h 129"/>
              <a:gd name="T20" fmla="*/ 7 w 175"/>
              <a:gd name="T21" fmla="*/ 65 h 129"/>
              <a:gd name="T22" fmla="*/ 17 w 175"/>
              <a:gd name="T23" fmla="*/ 5 h 129"/>
              <a:gd name="T24" fmla="*/ 68 w 175"/>
              <a:gd name="T25" fmla="*/ 1 h 129"/>
              <a:gd name="T26" fmla="*/ 132 w 175"/>
              <a:gd name="T27" fmla="*/ 10 h 129"/>
              <a:gd name="T28" fmla="*/ 153 w 175"/>
              <a:gd name="T29" fmla="*/ 23 h 129"/>
              <a:gd name="T30" fmla="*/ 155 w 175"/>
              <a:gd name="T31" fmla="*/ 30 h 129"/>
              <a:gd name="T32" fmla="*/ 149 w 175"/>
              <a:gd name="T33" fmla="*/ 32 h 129"/>
              <a:gd name="T34" fmla="*/ 128 w 175"/>
              <a:gd name="T35" fmla="*/ 25 h 129"/>
              <a:gd name="T36" fmla="*/ 126 w 175"/>
              <a:gd name="T37" fmla="*/ 29 h 129"/>
              <a:gd name="T38" fmla="*/ 133 w 175"/>
              <a:gd name="T39" fmla="*/ 34 h 129"/>
              <a:gd name="T40" fmla="*/ 116 w 175"/>
              <a:gd name="T41" fmla="*/ 39 h 129"/>
              <a:gd name="T42" fmla="*/ 112 w 175"/>
              <a:gd name="T43" fmla="*/ 44 h 129"/>
              <a:gd name="T44" fmla="*/ 108 w 175"/>
              <a:gd name="T45" fmla="*/ 47 h 129"/>
              <a:gd name="T46" fmla="*/ 89 w 175"/>
              <a:gd name="T47" fmla="*/ 49 h 129"/>
              <a:gd name="T48" fmla="*/ 73 w 175"/>
              <a:gd name="T49" fmla="*/ 52 h 129"/>
              <a:gd name="T50" fmla="*/ 81 w 175"/>
              <a:gd name="T51" fmla="*/ 56 h 129"/>
              <a:gd name="T52" fmla="*/ 58 w 175"/>
              <a:gd name="T53" fmla="*/ 64 h 129"/>
              <a:gd name="T54" fmla="*/ 52 w 175"/>
              <a:gd name="T55" fmla="*/ 71 h 129"/>
              <a:gd name="T56" fmla="*/ 52 w 175"/>
              <a:gd name="T57" fmla="*/ 74 h 129"/>
              <a:gd name="T58" fmla="*/ 53 w 175"/>
              <a:gd name="T59" fmla="*/ 77 h 129"/>
              <a:gd name="T60" fmla="*/ 46 w 175"/>
              <a:gd name="T61" fmla="*/ 83 h 129"/>
              <a:gd name="T62" fmla="*/ 45 w 175"/>
              <a:gd name="T63" fmla="*/ 86 h 129"/>
              <a:gd name="T64" fmla="*/ 58 w 175"/>
              <a:gd name="T65" fmla="*/ 87 h 129"/>
              <a:gd name="T66" fmla="*/ 52 w 175"/>
              <a:gd name="T67" fmla="*/ 95 h 129"/>
              <a:gd name="T68" fmla="*/ 46 w 175"/>
              <a:gd name="T69" fmla="*/ 100 h 129"/>
              <a:gd name="T70" fmla="*/ 31 w 175"/>
              <a:gd name="T71" fmla="*/ 106 h 129"/>
              <a:gd name="T72" fmla="*/ 10 w 175"/>
              <a:gd name="T73" fmla="*/ 121 h 129"/>
              <a:gd name="T74" fmla="*/ 144 w 175"/>
              <a:gd name="T75" fmla="*/ 32 h 129"/>
              <a:gd name="T76" fmla="*/ 109 w 175"/>
              <a:gd name="T77" fmla="*/ 29 h 129"/>
              <a:gd name="T78" fmla="*/ 75 w 175"/>
              <a:gd name="T79" fmla="*/ 56 h 129"/>
              <a:gd name="T80" fmla="*/ 24 w 175"/>
              <a:gd name="T81" fmla="*/ 58 h 129"/>
              <a:gd name="T82" fmla="*/ 44 w 175"/>
              <a:gd name="T83" fmla="*/ 82 h 129"/>
              <a:gd name="T84" fmla="*/ 49 w 175"/>
              <a:gd name="T85" fmla="*/ 87 h 129"/>
              <a:gd name="T86" fmla="*/ 49 w 175"/>
              <a:gd name="T87" fmla="*/ 94 h 129"/>
              <a:gd name="T88" fmla="*/ 39 w 175"/>
              <a:gd name="T89" fmla="*/ 100 h 129"/>
              <a:gd name="T90" fmla="*/ 158 w 175"/>
              <a:gd name="T91" fmla="*/ 24 h 129"/>
              <a:gd name="T92" fmla="*/ 173 w 175"/>
              <a:gd name="T93" fmla="*/ 29 h 129"/>
              <a:gd name="T94" fmla="*/ 145 w 175"/>
              <a:gd name="T95" fmla="*/ 16 h 129"/>
              <a:gd name="T96" fmla="*/ 172 w 175"/>
              <a:gd name="T97" fmla="*/ 28 h 129"/>
              <a:gd name="T98" fmla="*/ 49 w 175"/>
              <a:gd name="T99" fmla="*/ 74 h 129"/>
              <a:gd name="T100" fmla="*/ 140 w 175"/>
              <a:gd name="T101" fmla="*/ 31 h 129"/>
              <a:gd name="T102" fmla="*/ 39 w 175"/>
              <a:gd name="T103" fmla="*/ 88 h 129"/>
              <a:gd name="T104" fmla="*/ 54 w 175"/>
              <a:gd name="T105" fmla="*/ 80 h 129"/>
              <a:gd name="T106" fmla="*/ 56 w 175"/>
              <a:gd name="T107" fmla="*/ 85 h 129"/>
              <a:gd name="T108" fmla="*/ 44 w 175"/>
              <a:gd name="T109" fmla="*/ 112 h 129"/>
              <a:gd name="T110" fmla="*/ 49 w 175"/>
              <a:gd name="T111" fmla="*/ 110 h 129"/>
              <a:gd name="T112" fmla="*/ 28 w 175"/>
              <a:gd name="T113" fmla="*/ 110 h 129"/>
              <a:gd name="T114" fmla="*/ 9 w 175"/>
              <a:gd name="T115" fmla="*/ 124 h 129"/>
              <a:gd name="T116" fmla="*/ 63 w 175"/>
              <a:gd name="T117" fmla="*/ 88 h 129"/>
              <a:gd name="T118" fmla="*/ 56 w 175"/>
              <a:gd name="T119" fmla="*/ 101 h 129"/>
              <a:gd name="T120" fmla="*/ 39 w 175"/>
              <a:gd name="T121" fmla="*/ 106 h 129"/>
              <a:gd name="T122" fmla="*/ 54 w 175"/>
              <a:gd name="T123" fmla="*/ 10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5" h="129">
                <a:moveTo>
                  <a:pt x="169" y="27"/>
                </a:moveTo>
                <a:cubicBezTo>
                  <a:pt x="170" y="27"/>
                  <a:pt x="171" y="28"/>
                  <a:pt x="171" y="28"/>
                </a:cubicBezTo>
                <a:cubicBezTo>
                  <a:pt x="170" y="28"/>
                  <a:pt x="170" y="28"/>
                  <a:pt x="169" y="27"/>
                </a:cubicBezTo>
                <a:close/>
                <a:moveTo>
                  <a:pt x="64" y="65"/>
                </a:moveTo>
                <a:cubicBezTo>
                  <a:pt x="64" y="65"/>
                  <a:pt x="65" y="65"/>
                  <a:pt x="65" y="65"/>
                </a:cubicBezTo>
                <a:cubicBezTo>
                  <a:pt x="65" y="65"/>
                  <a:pt x="65" y="65"/>
                  <a:pt x="64" y="65"/>
                </a:cubicBezTo>
                <a:close/>
                <a:moveTo>
                  <a:pt x="148" y="32"/>
                </a:moveTo>
                <a:cubicBezTo>
                  <a:pt x="149" y="32"/>
                  <a:pt x="149" y="33"/>
                  <a:pt x="150" y="33"/>
                </a:cubicBezTo>
                <a:cubicBezTo>
                  <a:pt x="150" y="33"/>
                  <a:pt x="149" y="32"/>
                  <a:pt x="149" y="32"/>
                </a:cubicBezTo>
                <a:cubicBezTo>
                  <a:pt x="148" y="32"/>
                  <a:pt x="148" y="32"/>
                  <a:pt x="148" y="32"/>
                </a:cubicBezTo>
                <a:close/>
                <a:moveTo>
                  <a:pt x="147" y="38"/>
                </a:moveTo>
                <a:cubicBezTo>
                  <a:pt x="147" y="38"/>
                  <a:pt x="147" y="38"/>
                  <a:pt x="147" y="38"/>
                </a:cubicBezTo>
                <a:cubicBezTo>
                  <a:pt x="147" y="38"/>
                  <a:pt x="147" y="39"/>
                  <a:pt x="147" y="38"/>
                </a:cubicBezTo>
                <a:close/>
                <a:moveTo>
                  <a:pt x="151" y="35"/>
                </a:moveTo>
                <a:cubicBezTo>
                  <a:pt x="151" y="36"/>
                  <a:pt x="152" y="36"/>
                  <a:pt x="152" y="36"/>
                </a:cubicBezTo>
                <a:cubicBezTo>
                  <a:pt x="152" y="35"/>
                  <a:pt x="151" y="34"/>
                  <a:pt x="150" y="34"/>
                </a:cubicBezTo>
                <a:cubicBezTo>
                  <a:pt x="150" y="35"/>
                  <a:pt x="151" y="35"/>
                  <a:pt x="151" y="35"/>
                </a:cubicBezTo>
                <a:close/>
                <a:moveTo>
                  <a:pt x="161" y="43"/>
                </a:moveTo>
                <a:cubicBezTo>
                  <a:pt x="161" y="43"/>
                  <a:pt x="161" y="42"/>
                  <a:pt x="161" y="43"/>
                </a:cubicBezTo>
                <a:cubicBezTo>
                  <a:pt x="161" y="43"/>
                  <a:pt x="161" y="43"/>
                  <a:pt x="161" y="43"/>
                </a:cubicBezTo>
                <a:close/>
                <a:moveTo>
                  <a:pt x="143" y="45"/>
                </a:moveTo>
                <a:cubicBezTo>
                  <a:pt x="143" y="44"/>
                  <a:pt x="143" y="45"/>
                  <a:pt x="142" y="45"/>
                </a:cubicBezTo>
                <a:cubicBezTo>
                  <a:pt x="142" y="46"/>
                  <a:pt x="143" y="45"/>
                  <a:pt x="143" y="45"/>
                </a:cubicBezTo>
                <a:close/>
                <a:moveTo>
                  <a:pt x="135" y="35"/>
                </a:moveTo>
                <a:cubicBezTo>
                  <a:pt x="136" y="35"/>
                  <a:pt x="136" y="35"/>
                  <a:pt x="136" y="35"/>
                </a:cubicBezTo>
                <a:cubicBezTo>
                  <a:pt x="137" y="35"/>
                  <a:pt x="136" y="34"/>
                  <a:pt x="135" y="35"/>
                </a:cubicBezTo>
                <a:close/>
                <a:moveTo>
                  <a:pt x="120" y="45"/>
                </a:moveTo>
                <a:cubicBezTo>
                  <a:pt x="121" y="46"/>
                  <a:pt x="121" y="46"/>
                  <a:pt x="123" y="46"/>
                </a:cubicBezTo>
                <a:cubicBezTo>
                  <a:pt x="123" y="45"/>
                  <a:pt x="122" y="46"/>
                  <a:pt x="122" y="46"/>
                </a:cubicBezTo>
                <a:cubicBezTo>
                  <a:pt x="121" y="45"/>
                  <a:pt x="121" y="45"/>
                  <a:pt x="120" y="45"/>
                </a:cubicBezTo>
                <a:close/>
                <a:moveTo>
                  <a:pt x="148" y="32"/>
                </a:moveTo>
                <a:cubicBezTo>
                  <a:pt x="148" y="32"/>
                  <a:pt x="148" y="32"/>
                  <a:pt x="147" y="32"/>
                </a:cubicBezTo>
                <a:cubicBezTo>
                  <a:pt x="148" y="32"/>
                  <a:pt x="148" y="32"/>
                  <a:pt x="148" y="32"/>
                </a:cubicBezTo>
                <a:close/>
                <a:moveTo>
                  <a:pt x="157" y="34"/>
                </a:moveTo>
                <a:cubicBezTo>
                  <a:pt x="159" y="35"/>
                  <a:pt x="161" y="37"/>
                  <a:pt x="164" y="38"/>
                </a:cubicBezTo>
                <a:cubicBezTo>
                  <a:pt x="164" y="37"/>
                  <a:pt x="163" y="36"/>
                  <a:pt x="163" y="36"/>
                </a:cubicBezTo>
                <a:cubicBezTo>
                  <a:pt x="162" y="35"/>
                  <a:pt x="162" y="36"/>
                  <a:pt x="162" y="36"/>
                </a:cubicBezTo>
                <a:cubicBezTo>
                  <a:pt x="161" y="36"/>
                  <a:pt x="159" y="35"/>
                  <a:pt x="159" y="34"/>
                </a:cubicBezTo>
                <a:cubicBezTo>
                  <a:pt x="156" y="33"/>
                  <a:pt x="154" y="32"/>
                  <a:pt x="151" y="32"/>
                </a:cubicBezTo>
                <a:cubicBezTo>
                  <a:pt x="153" y="33"/>
                  <a:pt x="156" y="32"/>
                  <a:pt x="157" y="34"/>
                </a:cubicBezTo>
                <a:close/>
                <a:moveTo>
                  <a:pt x="131" y="33"/>
                </a:moveTo>
                <a:cubicBezTo>
                  <a:pt x="131" y="34"/>
                  <a:pt x="132" y="33"/>
                  <a:pt x="133" y="34"/>
                </a:cubicBezTo>
                <a:cubicBezTo>
                  <a:pt x="133" y="33"/>
                  <a:pt x="132" y="33"/>
                  <a:pt x="131" y="33"/>
                </a:cubicBezTo>
                <a:close/>
                <a:moveTo>
                  <a:pt x="151" y="32"/>
                </a:moveTo>
                <a:cubicBezTo>
                  <a:pt x="151" y="32"/>
                  <a:pt x="150" y="33"/>
                  <a:pt x="151" y="33"/>
                </a:cubicBezTo>
                <a:cubicBezTo>
                  <a:pt x="151" y="33"/>
                  <a:pt x="151" y="33"/>
                  <a:pt x="151" y="32"/>
                </a:cubicBezTo>
                <a:close/>
                <a:moveTo>
                  <a:pt x="133" y="40"/>
                </a:moveTo>
                <a:cubicBezTo>
                  <a:pt x="133" y="39"/>
                  <a:pt x="133" y="39"/>
                  <a:pt x="133" y="39"/>
                </a:cubicBezTo>
                <a:cubicBezTo>
                  <a:pt x="133" y="39"/>
                  <a:pt x="133" y="40"/>
                  <a:pt x="132" y="39"/>
                </a:cubicBezTo>
                <a:cubicBezTo>
                  <a:pt x="132" y="40"/>
                  <a:pt x="133" y="40"/>
                  <a:pt x="133" y="40"/>
                </a:cubicBezTo>
                <a:close/>
                <a:moveTo>
                  <a:pt x="147" y="32"/>
                </a:moveTo>
                <a:cubicBezTo>
                  <a:pt x="148" y="32"/>
                  <a:pt x="147" y="32"/>
                  <a:pt x="147" y="32"/>
                </a:cubicBezTo>
                <a:cubicBezTo>
                  <a:pt x="147" y="32"/>
                  <a:pt x="147" y="32"/>
                  <a:pt x="147" y="32"/>
                </a:cubicBezTo>
                <a:close/>
                <a:moveTo>
                  <a:pt x="130" y="39"/>
                </a:moveTo>
                <a:cubicBezTo>
                  <a:pt x="130" y="39"/>
                  <a:pt x="129" y="39"/>
                  <a:pt x="129" y="39"/>
                </a:cubicBezTo>
                <a:cubicBezTo>
                  <a:pt x="129" y="39"/>
                  <a:pt x="130" y="39"/>
                  <a:pt x="130" y="39"/>
                </a:cubicBezTo>
                <a:close/>
                <a:moveTo>
                  <a:pt x="135" y="40"/>
                </a:moveTo>
                <a:cubicBezTo>
                  <a:pt x="135" y="40"/>
                  <a:pt x="134" y="39"/>
                  <a:pt x="134" y="40"/>
                </a:cubicBezTo>
                <a:cubicBezTo>
                  <a:pt x="134" y="40"/>
                  <a:pt x="135" y="40"/>
                  <a:pt x="135" y="40"/>
                </a:cubicBezTo>
                <a:close/>
                <a:moveTo>
                  <a:pt x="136" y="36"/>
                </a:moveTo>
                <a:cubicBezTo>
                  <a:pt x="135" y="36"/>
                  <a:pt x="134" y="36"/>
                  <a:pt x="133" y="35"/>
                </a:cubicBezTo>
                <a:cubicBezTo>
                  <a:pt x="133" y="36"/>
                  <a:pt x="135" y="36"/>
                  <a:pt x="136" y="36"/>
                </a:cubicBezTo>
                <a:close/>
                <a:moveTo>
                  <a:pt x="71" y="59"/>
                </a:moveTo>
                <a:cubicBezTo>
                  <a:pt x="71" y="59"/>
                  <a:pt x="70" y="59"/>
                  <a:pt x="70" y="59"/>
                </a:cubicBezTo>
                <a:cubicBezTo>
                  <a:pt x="70" y="59"/>
                  <a:pt x="70" y="60"/>
                  <a:pt x="71" y="59"/>
                </a:cubicBezTo>
                <a:close/>
                <a:moveTo>
                  <a:pt x="103" y="51"/>
                </a:moveTo>
                <a:cubicBezTo>
                  <a:pt x="102" y="51"/>
                  <a:pt x="101" y="51"/>
                  <a:pt x="101" y="50"/>
                </a:cubicBezTo>
                <a:cubicBezTo>
                  <a:pt x="101" y="50"/>
                  <a:pt x="101" y="50"/>
                  <a:pt x="101" y="51"/>
                </a:cubicBezTo>
                <a:cubicBezTo>
                  <a:pt x="101" y="51"/>
                  <a:pt x="102" y="51"/>
                  <a:pt x="102" y="51"/>
                </a:cubicBezTo>
                <a:cubicBezTo>
                  <a:pt x="102" y="51"/>
                  <a:pt x="102" y="51"/>
                  <a:pt x="103" y="51"/>
                </a:cubicBezTo>
                <a:close/>
                <a:moveTo>
                  <a:pt x="107" y="53"/>
                </a:moveTo>
                <a:cubicBezTo>
                  <a:pt x="108" y="53"/>
                  <a:pt x="108" y="54"/>
                  <a:pt x="109" y="54"/>
                </a:cubicBezTo>
                <a:cubicBezTo>
                  <a:pt x="108" y="53"/>
                  <a:pt x="105" y="52"/>
                  <a:pt x="104" y="51"/>
                </a:cubicBezTo>
                <a:cubicBezTo>
                  <a:pt x="104" y="52"/>
                  <a:pt x="106" y="52"/>
                  <a:pt x="107" y="53"/>
                </a:cubicBezTo>
                <a:close/>
                <a:moveTo>
                  <a:pt x="98" y="53"/>
                </a:moveTo>
                <a:cubicBezTo>
                  <a:pt x="98" y="54"/>
                  <a:pt x="98" y="54"/>
                  <a:pt x="99" y="53"/>
                </a:cubicBezTo>
                <a:cubicBezTo>
                  <a:pt x="99" y="53"/>
                  <a:pt x="98" y="53"/>
                  <a:pt x="98" y="53"/>
                </a:cubicBezTo>
                <a:close/>
                <a:moveTo>
                  <a:pt x="112" y="45"/>
                </a:moveTo>
                <a:cubicBezTo>
                  <a:pt x="112" y="45"/>
                  <a:pt x="111" y="45"/>
                  <a:pt x="111" y="45"/>
                </a:cubicBezTo>
                <a:cubicBezTo>
                  <a:pt x="111" y="45"/>
                  <a:pt x="112" y="45"/>
                  <a:pt x="112" y="45"/>
                </a:cubicBezTo>
                <a:close/>
                <a:moveTo>
                  <a:pt x="110" y="55"/>
                </a:moveTo>
                <a:cubicBezTo>
                  <a:pt x="110" y="54"/>
                  <a:pt x="109" y="54"/>
                  <a:pt x="109" y="54"/>
                </a:cubicBezTo>
                <a:cubicBezTo>
                  <a:pt x="109" y="55"/>
                  <a:pt x="109" y="55"/>
                  <a:pt x="110" y="55"/>
                </a:cubicBezTo>
                <a:close/>
                <a:moveTo>
                  <a:pt x="72" y="59"/>
                </a:moveTo>
                <a:cubicBezTo>
                  <a:pt x="72" y="59"/>
                  <a:pt x="72" y="59"/>
                  <a:pt x="71" y="59"/>
                </a:cubicBezTo>
                <a:cubicBezTo>
                  <a:pt x="71" y="60"/>
                  <a:pt x="72" y="60"/>
                  <a:pt x="72" y="59"/>
                </a:cubicBezTo>
                <a:close/>
                <a:moveTo>
                  <a:pt x="110" y="56"/>
                </a:moveTo>
                <a:cubicBezTo>
                  <a:pt x="110" y="55"/>
                  <a:pt x="110" y="55"/>
                  <a:pt x="110" y="55"/>
                </a:cubicBezTo>
                <a:cubicBezTo>
                  <a:pt x="110" y="55"/>
                  <a:pt x="110" y="56"/>
                  <a:pt x="110" y="56"/>
                </a:cubicBezTo>
                <a:close/>
                <a:moveTo>
                  <a:pt x="117" y="50"/>
                </a:moveTo>
                <a:cubicBezTo>
                  <a:pt x="117" y="49"/>
                  <a:pt x="116" y="50"/>
                  <a:pt x="116" y="50"/>
                </a:cubicBezTo>
                <a:cubicBezTo>
                  <a:pt x="116" y="50"/>
                  <a:pt x="116" y="50"/>
                  <a:pt x="117" y="50"/>
                </a:cubicBezTo>
                <a:close/>
                <a:moveTo>
                  <a:pt x="111" y="49"/>
                </a:moveTo>
                <a:cubicBezTo>
                  <a:pt x="112" y="49"/>
                  <a:pt x="113" y="49"/>
                  <a:pt x="114" y="49"/>
                </a:cubicBezTo>
                <a:cubicBezTo>
                  <a:pt x="113" y="49"/>
                  <a:pt x="113" y="49"/>
                  <a:pt x="111" y="49"/>
                </a:cubicBezTo>
                <a:close/>
                <a:moveTo>
                  <a:pt x="95" y="53"/>
                </a:moveTo>
                <a:cubicBezTo>
                  <a:pt x="94" y="53"/>
                  <a:pt x="94" y="53"/>
                  <a:pt x="94" y="53"/>
                </a:cubicBezTo>
                <a:cubicBezTo>
                  <a:pt x="94" y="53"/>
                  <a:pt x="95" y="53"/>
                  <a:pt x="95" y="53"/>
                </a:cubicBezTo>
                <a:close/>
                <a:moveTo>
                  <a:pt x="152" y="44"/>
                </a:moveTo>
                <a:cubicBezTo>
                  <a:pt x="153" y="44"/>
                  <a:pt x="154" y="44"/>
                  <a:pt x="155" y="44"/>
                </a:cubicBezTo>
                <a:cubicBezTo>
                  <a:pt x="153" y="44"/>
                  <a:pt x="152" y="44"/>
                  <a:pt x="150" y="44"/>
                </a:cubicBezTo>
                <a:cubicBezTo>
                  <a:pt x="150" y="45"/>
                  <a:pt x="152" y="45"/>
                  <a:pt x="152" y="44"/>
                </a:cubicBezTo>
                <a:close/>
                <a:moveTo>
                  <a:pt x="165" y="45"/>
                </a:moveTo>
                <a:cubicBezTo>
                  <a:pt x="166" y="45"/>
                  <a:pt x="166" y="45"/>
                  <a:pt x="167" y="45"/>
                </a:cubicBezTo>
                <a:cubicBezTo>
                  <a:pt x="166" y="45"/>
                  <a:pt x="166" y="45"/>
                  <a:pt x="165" y="45"/>
                </a:cubicBezTo>
                <a:close/>
                <a:moveTo>
                  <a:pt x="140" y="44"/>
                </a:moveTo>
                <a:cubicBezTo>
                  <a:pt x="140" y="45"/>
                  <a:pt x="141" y="45"/>
                  <a:pt x="141" y="45"/>
                </a:cubicBezTo>
                <a:cubicBezTo>
                  <a:pt x="141" y="44"/>
                  <a:pt x="140" y="44"/>
                  <a:pt x="140" y="44"/>
                </a:cubicBezTo>
                <a:close/>
                <a:moveTo>
                  <a:pt x="115" y="45"/>
                </a:moveTo>
                <a:cubicBezTo>
                  <a:pt x="115" y="45"/>
                  <a:pt x="115" y="45"/>
                  <a:pt x="116" y="45"/>
                </a:cubicBezTo>
                <a:cubicBezTo>
                  <a:pt x="116" y="45"/>
                  <a:pt x="115" y="45"/>
                  <a:pt x="115" y="45"/>
                </a:cubicBezTo>
                <a:close/>
                <a:moveTo>
                  <a:pt x="98" y="51"/>
                </a:moveTo>
                <a:cubicBezTo>
                  <a:pt x="98" y="51"/>
                  <a:pt x="98" y="51"/>
                  <a:pt x="98" y="50"/>
                </a:cubicBezTo>
                <a:cubicBezTo>
                  <a:pt x="98" y="51"/>
                  <a:pt x="98" y="51"/>
                  <a:pt x="98" y="51"/>
                </a:cubicBezTo>
                <a:close/>
                <a:moveTo>
                  <a:pt x="150" y="31"/>
                </a:moveTo>
                <a:cubicBezTo>
                  <a:pt x="150" y="31"/>
                  <a:pt x="150" y="31"/>
                  <a:pt x="149" y="31"/>
                </a:cubicBezTo>
                <a:cubicBezTo>
                  <a:pt x="149" y="31"/>
                  <a:pt x="150" y="31"/>
                  <a:pt x="150" y="31"/>
                </a:cubicBezTo>
                <a:close/>
                <a:moveTo>
                  <a:pt x="99" y="50"/>
                </a:moveTo>
                <a:cubicBezTo>
                  <a:pt x="97" y="49"/>
                  <a:pt x="94" y="49"/>
                  <a:pt x="92" y="49"/>
                </a:cubicBezTo>
                <a:cubicBezTo>
                  <a:pt x="92" y="49"/>
                  <a:pt x="92" y="50"/>
                  <a:pt x="93" y="50"/>
                </a:cubicBezTo>
                <a:cubicBezTo>
                  <a:pt x="93" y="50"/>
                  <a:pt x="92" y="50"/>
                  <a:pt x="92" y="50"/>
                </a:cubicBezTo>
                <a:cubicBezTo>
                  <a:pt x="93" y="49"/>
                  <a:pt x="95" y="50"/>
                  <a:pt x="96" y="49"/>
                </a:cubicBezTo>
                <a:cubicBezTo>
                  <a:pt x="96" y="50"/>
                  <a:pt x="97" y="50"/>
                  <a:pt x="98" y="50"/>
                </a:cubicBezTo>
                <a:cubicBezTo>
                  <a:pt x="98" y="50"/>
                  <a:pt x="98" y="50"/>
                  <a:pt x="99" y="50"/>
                </a:cubicBezTo>
                <a:close/>
                <a:moveTo>
                  <a:pt x="150" y="44"/>
                </a:moveTo>
                <a:cubicBezTo>
                  <a:pt x="150" y="44"/>
                  <a:pt x="149" y="44"/>
                  <a:pt x="148" y="44"/>
                </a:cubicBezTo>
                <a:cubicBezTo>
                  <a:pt x="149" y="44"/>
                  <a:pt x="149" y="44"/>
                  <a:pt x="150" y="44"/>
                </a:cubicBezTo>
                <a:close/>
                <a:moveTo>
                  <a:pt x="167" y="28"/>
                </a:moveTo>
                <a:cubicBezTo>
                  <a:pt x="168" y="29"/>
                  <a:pt x="168" y="28"/>
                  <a:pt x="169" y="28"/>
                </a:cubicBezTo>
                <a:cubicBezTo>
                  <a:pt x="168" y="28"/>
                  <a:pt x="168" y="28"/>
                  <a:pt x="167" y="27"/>
                </a:cubicBezTo>
                <a:cubicBezTo>
                  <a:pt x="167" y="28"/>
                  <a:pt x="167" y="28"/>
                  <a:pt x="167" y="28"/>
                </a:cubicBezTo>
                <a:close/>
                <a:moveTo>
                  <a:pt x="14" y="62"/>
                </a:moveTo>
                <a:cubicBezTo>
                  <a:pt x="14" y="62"/>
                  <a:pt x="13" y="62"/>
                  <a:pt x="13" y="62"/>
                </a:cubicBezTo>
                <a:cubicBezTo>
                  <a:pt x="13" y="62"/>
                  <a:pt x="13" y="63"/>
                  <a:pt x="13" y="63"/>
                </a:cubicBezTo>
                <a:cubicBezTo>
                  <a:pt x="13" y="63"/>
                  <a:pt x="13" y="63"/>
                  <a:pt x="13" y="63"/>
                </a:cubicBezTo>
                <a:cubicBezTo>
                  <a:pt x="14" y="63"/>
                  <a:pt x="14" y="63"/>
                  <a:pt x="14" y="62"/>
                </a:cubicBezTo>
                <a:close/>
                <a:moveTo>
                  <a:pt x="121" y="37"/>
                </a:moveTo>
                <a:cubicBezTo>
                  <a:pt x="121" y="37"/>
                  <a:pt x="121" y="37"/>
                  <a:pt x="121" y="37"/>
                </a:cubicBezTo>
                <a:cubicBezTo>
                  <a:pt x="121" y="37"/>
                  <a:pt x="121" y="37"/>
                  <a:pt x="121" y="37"/>
                </a:cubicBezTo>
                <a:close/>
                <a:moveTo>
                  <a:pt x="53" y="84"/>
                </a:moveTo>
                <a:cubicBezTo>
                  <a:pt x="53" y="84"/>
                  <a:pt x="53" y="84"/>
                  <a:pt x="53" y="84"/>
                </a:cubicBezTo>
                <a:cubicBezTo>
                  <a:pt x="53" y="84"/>
                  <a:pt x="53" y="84"/>
                  <a:pt x="53" y="84"/>
                </a:cubicBezTo>
                <a:close/>
                <a:moveTo>
                  <a:pt x="45" y="96"/>
                </a:moveTo>
                <a:cubicBezTo>
                  <a:pt x="46" y="97"/>
                  <a:pt x="47" y="97"/>
                  <a:pt x="47" y="97"/>
                </a:cubicBezTo>
                <a:cubicBezTo>
                  <a:pt x="47" y="97"/>
                  <a:pt x="46" y="96"/>
                  <a:pt x="45" y="96"/>
                </a:cubicBezTo>
                <a:close/>
                <a:moveTo>
                  <a:pt x="15" y="62"/>
                </a:moveTo>
                <a:cubicBezTo>
                  <a:pt x="14" y="63"/>
                  <a:pt x="16" y="62"/>
                  <a:pt x="15" y="62"/>
                </a:cubicBezTo>
                <a:cubicBezTo>
                  <a:pt x="15" y="62"/>
                  <a:pt x="15" y="62"/>
                  <a:pt x="15" y="62"/>
                </a:cubicBezTo>
                <a:close/>
                <a:moveTo>
                  <a:pt x="116" y="30"/>
                </a:moveTo>
                <a:cubicBezTo>
                  <a:pt x="116" y="30"/>
                  <a:pt x="116" y="30"/>
                  <a:pt x="116" y="31"/>
                </a:cubicBezTo>
                <a:cubicBezTo>
                  <a:pt x="116" y="31"/>
                  <a:pt x="117" y="31"/>
                  <a:pt x="117" y="31"/>
                </a:cubicBezTo>
                <a:cubicBezTo>
                  <a:pt x="117" y="30"/>
                  <a:pt x="116" y="30"/>
                  <a:pt x="116" y="30"/>
                </a:cubicBezTo>
                <a:close/>
                <a:moveTo>
                  <a:pt x="3" y="126"/>
                </a:moveTo>
                <a:cubicBezTo>
                  <a:pt x="2" y="126"/>
                  <a:pt x="2" y="127"/>
                  <a:pt x="1" y="127"/>
                </a:cubicBezTo>
                <a:cubicBezTo>
                  <a:pt x="1" y="128"/>
                  <a:pt x="1" y="128"/>
                  <a:pt x="0" y="129"/>
                </a:cubicBezTo>
                <a:cubicBezTo>
                  <a:pt x="0" y="76"/>
                  <a:pt x="0" y="76"/>
                  <a:pt x="0" y="76"/>
                </a:cubicBezTo>
                <a:cubicBezTo>
                  <a:pt x="1" y="75"/>
                  <a:pt x="2" y="74"/>
                  <a:pt x="3" y="72"/>
                </a:cubicBezTo>
                <a:cubicBezTo>
                  <a:pt x="4" y="72"/>
                  <a:pt x="4" y="72"/>
                  <a:pt x="6" y="72"/>
                </a:cubicBezTo>
                <a:cubicBezTo>
                  <a:pt x="6" y="72"/>
                  <a:pt x="5" y="72"/>
                  <a:pt x="5" y="71"/>
                </a:cubicBezTo>
                <a:cubicBezTo>
                  <a:pt x="6" y="71"/>
                  <a:pt x="6" y="71"/>
                  <a:pt x="7" y="71"/>
                </a:cubicBezTo>
                <a:cubicBezTo>
                  <a:pt x="8" y="70"/>
                  <a:pt x="9" y="68"/>
                  <a:pt x="11" y="67"/>
                </a:cubicBezTo>
                <a:cubicBezTo>
                  <a:pt x="11" y="66"/>
                  <a:pt x="12" y="66"/>
                  <a:pt x="13" y="65"/>
                </a:cubicBezTo>
                <a:cubicBezTo>
                  <a:pt x="13" y="65"/>
                  <a:pt x="13" y="64"/>
                  <a:pt x="14" y="64"/>
                </a:cubicBezTo>
                <a:cubicBezTo>
                  <a:pt x="14" y="64"/>
                  <a:pt x="14" y="64"/>
                  <a:pt x="14" y="64"/>
                </a:cubicBezTo>
                <a:cubicBezTo>
                  <a:pt x="17" y="63"/>
                  <a:pt x="18" y="62"/>
                  <a:pt x="20" y="60"/>
                </a:cubicBezTo>
                <a:cubicBezTo>
                  <a:pt x="19" y="60"/>
                  <a:pt x="19" y="60"/>
                  <a:pt x="18" y="60"/>
                </a:cubicBezTo>
                <a:cubicBezTo>
                  <a:pt x="18" y="61"/>
                  <a:pt x="16" y="61"/>
                  <a:pt x="16" y="62"/>
                </a:cubicBezTo>
                <a:cubicBezTo>
                  <a:pt x="15" y="62"/>
                  <a:pt x="15" y="61"/>
                  <a:pt x="15" y="61"/>
                </a:cubicBezTo>
                <a:cubicBezTo>
                  <a:pt x="15" y="61"/>
                  <a:pt x="15" y="62"/>
                  <a:pt x="14" y="62"/>
                </a:cubicBezTo>
                <a:cubicBezTo>
                  <a:pt x="14" y="61"/>
                  <a:pt x="16" y="61"/>
                  <a:pt x="17" y="60"/>
                </a:cubicBezTo>
                <a:cubicBezTo>
                  <a:pt x="19" y="60"/>
                  <a:pt x="21" y="59"/>
                  <a:pt x="22" y="58"/>
                </a:cubicBezTo>
                <a:cubicBezTo>
                  <a:pt x="23" y="58"/>
                  <a:pt x="22" y="57"/>
                  <a:pt x="23" y="57"/>
                </a:cubicBezTo>
                <a:cubicBezTo>
                  <a:pt x="22" y="56"/>
                  <a:pt x="22" y="57"/>
                  <a:pt x="21" y="57"/>
                </a:cubicBezTo>
                <a:cubicBezTo>
                  <a:pt x="21" y="57"/>
                  <a:pt x="22" y="57"/>
                  <a:pt x="22" y="58"/>
                </a:cubicBezTo>
                <a:cubicBezTo>
                  <a:pt x="22" y="58"/>
                  <a:pt x="22" y="58"/>
                  <a:pt x="21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0" y="57"/>
                  <a:pt x="20" y="59"/>
                  <a:pt x="18" y="59"/>
                </a:cubicBezTo>
                <a:cubicBezTo>
                  <a:pt x="18" y="58"/>
                  <a:pt x="17" y="59"/>
                  <a:pt x="16" y="59"/>
                </a:cubicBezTo>
                <a:cubicBezTo>
                  <a:pt x="16" y="60"/>
                  <a:pt x="14" y="60"/>
                  <a:pt x="14" y="60"/>
                </a:cubicBezTo>
                <a:cubicBezTo>
                  <a:pt x="14" y="61"/>
                  <a:pt x="13" y="61"/>
                  <a:pt x="12" y="62"/>
                </a:cubicBezTo>
                <a:cubicBezTo>
                  <a:pt x="12" y="62"/>
                  <a:pt x="12" y="62"/>
                  <a:pt x="12" y="61"/>
                </a:cubicBezTo>
                <a:cubicBezTo>
                  <a:pt x="12" y="61"/>
                  <a:pt x="12" y="61"/>
                  <a:pt x="11" y="61"/>
                </a:cubicBezTo>
                <a:cubicBezTo>
                  <a:pt x="11" y="62"/>
                  <a:pt x="11" y="62"/>
                  <a:pt x="11" y="63"/>
                </a:cubicBezTo>
                <a:cubicBezTo>
                  <a:pt x="10" y="63"/>
                  <a:pt x="10" y="62"/>
                  <a:pt x="9" y="63"/>
                </a:cubicBezTo>
                <a:cubicBezTo>
                  <a:pt x="9" y="63"/>
                  <a:pt x="9" y="63"/>
                  <a:pt x="10" y="63"/>
                </a:cubicBezTo>
                <a:cubicBezTo>
                  <a:pt x="9" y="64"/>
                  <a:pt x="8" y="64"/>
                  <a:pt x="7" y="65"/>
                </a:cubicBezTo>
                <a:cubicBezTo>
                  <a:pt x="7" y="65"/>
                  <a:pt x="8" y="65"/>
                  <a:pt x="7" y="65"/>
                </a:cubicBezTo>
                <a:cubicBezTo>
                  <a:pt x="7" y="66"/>
                  <a:pt x="7" y="66"/>
                  <a:pt x="7" y="66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7"/>
                  <a:pt x="6" y="67"/>
                  <a:pt x="6" y="67"/>
                </a:cubicBezTo>
                <a:cubicBezTo>
                  <a:pt x="6" y="67"/>
                  <a:pt x="6" y="67"/>
                  <a:pt x="6" y="68"/>
                </a:cubicBezTo>
                <a:cubicBezTo>
                  <a:pt x="5" y="67"/>
                  <a:pt x="5" y="67"/>
                  <a:pt x="4" y="67"/>
                </a:cubicBezTo>
                <a:cubicBezTo>
                  <a:pt x="4" y="68"/>
                  <a:pt x="2" y="68"/>
                  <a:pt x="2" y="70"/>
                </a:cubicBezTo>
                <a:cubicBezTo>
                  <a:pt x="2" y="70"/>
                  <a:pt x="0" y="71"/>
                  <a:pt x="0" y="72"/>
                </a:cubicBezTo>
                <a:cubicBezTo>
                  <a:pt x="0" y="16"/>
                  <a:pt x="0" y="16"/>
                  <a:pt x="0" y="16"/>
                </a:cubicBezTo>
                <a:cubicBezTo>
                  <a:pt x="1" y="16"/>
                  <a:pt x="2" y="16"/>
                  <a:pt x="2" y="15"/>
                </a:cubicBezTo>
                <a:cubicBezTo>
                  <a:pt x="2" y="14"/>
                  <a:pt x="1" y="15"/>
                  <a:pt x="0" y="16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1" y="13"/>
                </a:cubicBezTo>
                <a:cubicBezTo>
                  <a:pt x="1" y="13"/>
                  <a:pt x="0" y="12"/>
                  <a:pt x="0" y="12"/>
                </a:cubicBezTo>
                <a:cubicBezTo>
                  <a:pt x="0" y="9"/>
                  <a:pt x="0" y="9"/>
                  <a:pt x="0" y="9"/>
                </a:cubicBezTo>
                <a:cubicBezTo>
                  <a:pt x="2" y="8"/>
                  <a:pt x="5" y="8"/>
                  <a:pt x="8" y="8"/>
                </a:cubicBezTo>
                <a:cubicBezTo>
                  <a:pt x="10" y="6"/>
                  <a:pt x="14" y="6"/>
                  <a:pt x="17" y="5"/>
                </a:cubicBezTo>
                <a:cubicBezTo>
                  <a:pt x="18" y="5"/>
                  <a:pt x="18" y="6"/>
                  <a:pt x="20" y="5"/>
                </a:cubicBezTo>
                <a:cubicBezTo>
                  <a:pt x="20" y="5"/>
                  <a:pt x="19" y="5"/>
                  <a:pt x="19" y="5"/>
                </a:cubicBezTo>
                <a:cubicBezTo>
                  <a:pt x="20" y="5"/>
                  <a:pt x="22" y="5"/>
                  <a:pt x="23" y="4"/>
                </a:cubicBezTo>
                <a:cubicBezTo>
                  <a:pt x="23" y="4"/>
                  <a:pt x="24" y="5"/>
                  <a:pt x="23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5" y="5"/>
                  <a:pt x="24" y="5"/>
                  <a:pt x="24" y="4"/>
                </a:cubicBezTo>
                <a:cubicBezTo>
                  <a:pt x="26" y="4"/>
                  <a:pt x="29" y="3"/>
                  <a:pt x="31" y="3"/>
                </a:cubicBezTo>
                <a:cubicBezTo>
                  <a:pt x="31" y="3"/>
                  <a:pt x="31" y="3"/>
                  <a:pt x="31" y="3"/>
                </a:cubicBezTo>
                <a:cubicBezTo>
                  <a:pt x="32" y="3"/>
                  <a:pt x="32" y="4"/>
                  <a:pt x="33" y="4"/>
                </a:cubicBezTo>
                <a:cubicBezTo>
                  <a:pt x="32" y="3"/>
                  <a:pt x="35" y="2"/>
                  <a:pt x="35" y="3"/>
                </a:cubicBezTo>
                <a:cubicBezTo>
                  <a:pt x="35" y="3"/>
                  <a:pt x="35" y="3"/>
                  <a:pt x="35" y="3"/>
                </a:cubicBezTo>
                <a:cubicBezTo>
                  <a:pt x="41" y="2"/>
                  <a:pt x="48" y="2"/>
                  <a:pt x="53" y="1"/>
                </a:cubicBezTo>
                <a:cubicBezTo>
                  <a:pt x="53" y="1"/>
                  <a:pt x="53" y="1"/>
                  <a:pt x="54" y="1"/>
                </a:cubicBezTo>
                <a:cubicBezTo>
                  <a:pt x="54" y="0"/>
                  <a:pt x="57" y="1"/>
                  <a:pt x="59" y="1"/>
                </a:cubicBezTo>
                <a:cubicBezTo>
                  <a:pt x="60" y="0"/>
                  <a:pt x="61" y="0"/>
                  <a:pt x="62" y="0"/>
                </a:cubicBezTo>
                <a:cubicBezTo>
                  <a:pt x="63" y="1"/>
                  <a:pt x="65" y="1"/>
                  <a:pt x="66" y="1"/>
                </a:cubicBezTo>
                <a:cubicBezTo>
                  <a:pt x="67" y="0"/>
                  <a:pt x="68" y="0"/>
                  <a:pt x="68" y="1"/>
                </a:cubicBezTo>
                <a:cubicBezTo>
                  <a:pt x="71" y="0"/>
                  <a:pt x="74" y="1"/>
                  <a:pt x="77" y="1"/>
                </a:cubicBezTo>
                <a:cubicBezTo>
                  <a:pt x="78" y="1"/>
                  <a:pt x="80" y="1"/>
                  <a:pt x="82" y="1"/>
                </a:cubicBezTo>
                <a:cubicBezTo>
                  <a:pt x="84" y="1"/>
                  <a:pt x="87" y="2"/>
                  <a:pt x="89" y="2"/>
                </a:cubicBezTo>
                <a:cubicBezTo>
                  <a:pt x="91" y="2"/>
                  <a:pt x="93" y="2"/>
                  <a:pt x="94" y="2"/>
                </a:cubicBezTo>
                <a:cubicBezTo>
                  <a:pt x="96" y="3"/>
                  <a:pt x="99" y="3"/>
                  <a:pt x="102" y="3"/>
                </a:cubicBezTo>
                <a:cubicBezTo>
                  <a:pt x="102" y="4"/>
                  <a:pt x="103" y="4"/>
                  <a:pt x="104" y="3"/>
                </a:cubicBezTo>
                <a:cubicBezTo>
                  <a:pt x="104" y="4"/>
                  <a:pt x="104" y="4"/>
                  <a:pt x="104" y="4"/>
                </a:cubicBezTo>
                <a:cubicBezTo>
                  <a:pt x="106" y="3"/>
                  <a:pt x="107" y="4"/>
                  <a:pt x="109" y="5"/>
                </a:cubicBezTo>
                <a:cubicBezTo>
                  <a:pt x="110" y="5"/>
                  <a:pt x="111" y="4"/>
                  <a:pt x="111" y="5"/>
                </a:cubicBezTo>
                <a:cubicBezTo>
                  <a:pt x="115" y="5"/>
                  <a:pt x="119" y="7"/>
                  <a:pt x="122" y="7"/>
                </a:cubicBezTo>
                <a:cubicBezTo>
                  <a:pt x="124" y="8"/>
                  <a:pt x="127" y="7"/>
                  <a:pt x="128" y="9"/>
                </a:cubicBezTo>
                <a:cubicBezTo>
                  <a:pt x="129" y="9"/>
                  <a:pt x="130" y="9"/>
                  <a:pt x="131" y="9"/>
                </a:cubicBezTo>
                <a:cubicBezTo>
                  <a:pt x="131" y="9"/>
                  <a:pt x="130" y="10"/>
                  <a:pt x="131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2" y="10"/>
                  <a:pt x="131" y="10"/>
                  <a:pt x="131" y="10"/>
                </a:cubicBezTo>
                <a:cubicBezTo>
                  <a:pt x="132" y="10"/>
                  <a:pt x="132" y="10"/>
                  <a:pt x="133" y="10"/>
                </a:cubicBezTo>
                <a:cubicBezTo>
                  <a:pt x="133" y="11"/>
                  <a:pt x="132" y="10"/>
                  <a:pt x="132" y="10"/>
                </a:cubicBezTo>
                <a:cubicBezTo>
                  <a:pt x="132" y="10"/>
                  <a:pt x="132" y="11"/>
                  <a:pt x="133" y="11"/>
                </a:cubicBezTo>
                <a:cubicBezTo>
                  <a:pt x="135" y="10"/>
                  <a:pt x="137" y="11"/>
                  <a:pt x="138" y="12"/>
                </a:cubicBezTo>
                <a:cubicBezTo>
                  <a:pt x="137" y="12"/>
                  <a:pt x="136" y="11"/>
                  <a:pt x="136" y="12"/>
                </a:cubicBezTo>
                <a:cubicBezTo>
                  <a:pt x="136" y="12"/>
                  <a:pt x="136" y="11"/>
                  <a:pt x="136" y="11"/>
                </a:cubicBezTo>
                <a:cubicBezTo>
                  <a:pt x="135" y="11"/>
                  <a:pt x="135" y="11"/>
                  <a:pt x="134" y="11"/>
                </a:cubicBezTo>
                <a:cubicBezTo>
                  <a:pt x="134" y="12"/>
                  <a:pt x="135" y="12"/>
                  <a:pt x="136" y="12"/>
                </a:cubicBezTo>
                <a:cubicBezTo>
                  <a:pt x="138" y="13"/>
                  <a:pt x="140" y="13"/>
                  <a:pt x="142" y="14"/>
                </a:cubicBezTo>
                <a:cubicBezTo>
                  <a:pt x="143" y="14"/>
                  <a:pt x="144" y="15"/>
                  <a:pt x="145" y="15"/>
                </a:cubicBezTo>
                <a:cubicBezTo>
                  <a:pt x="144" y="15"/>
                  <a:pt x="144" y="15"/>
                  <a:pt x="143" y="15"/>
                </a:cubicBezTo>
                <a:cubicBezTo>
                  <a:pt x="144" y="16"/>
                  <a:pt x="144" y="16"/>
                  <a:pt x="144" y="16"/>
                </a:cubicBezTo>
                <a:cubicBezTo>
                  <a:pt x="144" y="16"/>
                  <a:pt x="145" y="16"/>
                  <a:pt x="145" y="16"/>
                </a:cubicBezTo>
                <a:cubicBezTo>
                  <a:pt x="145" y="16"/>
                  <a:pt x="145" y="17"/>
                  <a:pt x="145" y="17"/>
                </a:cubicBezTo>
                <a:cubicBezTo>
                  <a:pt x="148" y="19"/>
                  <a:pt x="152" y="20"/>
                  <a:pt x="156" y="21"/>
                </a:cubicBezTo>
                <a:cubicBezTo>
                  <a:pt x="155" y="22"/>
                  <a:pt x="153" y="21"/>
                  <a:pt x="152" y="21"/>
                </a:cubicBezTo>
                <a:cubicBezTo>
                  <a:pt x="153" y="22"/>
                  <a:pt x="155" y="23"/>
                  <a:pt x="157" y="24"/>
                </a:cubicBezTo>
                <a:cubicBezTo>
                  <a:pt x="156" y="24"/>
                  <a:pt x="155" y="23"/>
                  <a:pt x="155" y="24"/>
                </a:cubicBezTo>
                <a:cubicBezTo>
                  <a:pt x="155" y="24"/>
                  <a:pt x="154" y="23"/>
                  <a:pt x="153" y="23"/>
                </a:cubicBezTo>
                <a:cubicBezTo>
                  <a:pt x="154" y="23"/>
                  <a:pt x="154" y="24"/>
                  <a:pt x="155" y="24"/>
                </a:cubicBezTo>
                <a:cubicBezTo>
                  <a:pt x="154" y="24"/>
                  <a:pt x="152" y="23"/>
                  <a:pt x="151" y="22"/>
                </a:cubicBezTo>
                <a:cubicBezTo>
                  <a:pt x="151" y="23"/>
                  <a:pt x="151" y="23"/>
                  <a:pt x="151" y="23"/>
                </a:cubicBezTo>
                <a:cubicBezTo>
                  <a:pt x="150" y="23"/>
                  <a:pt x="150" y="22"/>
                  <a:pt x="149" y="22"/>
                </a:cubicBezTo>
                <a:cubicBezTo>
                  <a:pt x="149" y="23"/>
                  <a:pt x="149" y="23"/>
                  <a:pt x="150" y="23"/>
                </a:cubicBezTo>
                <a:cubicBezTo>
                  <a:pt x="149" y="23"/>
                  <a:pt x="148" y="23"/>
                  <a:pt x="147" y="23"/>
                </a:cubicBezTo>
                <a:cubicBezTo>
                  <a:pt x="147" y="24"/>
                  <a:pt x="148" y="24"/>
                  <a:pt x="149" y="24"/>
                </a:cubicBezTo>
                <a:cubicBezTo>
                  <a:pt x="150" y="24"/>
                  <a:pt x="150" y="25"/>
                  <a:pt x="150" y="26"/>
                </a:cubicBezTo>
                <a:cubicBezTo>
                  <a:pt x="152" y="26"/>
                  <a:pt x="153" y="26"/>
                  <a:pt x="153" y="27"/>
                </a:cubicBezTo>
                <a:cubicBezTo>
                  <a:pt x="153" y="27"/>
                  <a:pt x="152" y="27"/>
                  <a:pt x="152" y="26"/>
                </a:cubicBezTo>
                <a:cubicBezTo>
                  <a:pt x="151" y="27"/>
                  <a:pt x="150" y="26"/>
                  <a:pt x="149" y="27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1" y="27"/>
                  <a:pt x="150" y="27"/>
                  <a:pt x="151" y="27"/>
                </a:cubicBezTo>
                <a:cubicBezTo>
                  <a:pt x="152" y="28"/>
                  <a:pt x="153" y="28"/>
                  <a:pt x="155" y="28"/>
                </a:cubicBezTo>
                <a:cubicBezTo>
                  <a:pt x="156" y="28"/>
                  <a:pt x="156" y="29"/>
                  <a:pt x="156" y="29"/>
                </a:cubicBezTo>
                <a:cubicBezTo>
                  <a:pt x="156" y="29"/>
                  <a:pt x="157" y="29"/>
                  <a:pt x="157" y="30"/>
                </a:cubicBezTo>
                <a:cubicBezTo>
                  <a:pt x="156" y="30"/>
                  <a:pt x="156" y="30"/>
                  <a:pt x="155" y="30"/>
                </a:cubicBezTo>
                <a:cubicBezTo>
                  <a:pt x="155" y="30"/>
                  <a:pt x="155" y="30"/>
                  <a:pt x="155" y="30"/>
                </a:cubicBezTo>
                <a:cubicBezTo>
                  <a:pt x="155" y="30"/>
                  <a:pt x="155" y="30"/>
                  <a:pt x="154" y="30"/>
                </a:cubicBezTo>
                <a:cubicBezTo>
                  <a:pt x="154" y="30"/>
                  <a:pt x="155" y="30"/>
                  <a:pt x="154" y="29"/>
                </a:cubicBezTo>
                <a:cubicBezTo>
                  <a:pt x="154" y="29"/>
                  <a:pt x="154" y="29"/>
                  <a:pt x="153" y="29"/>
                </a:cubicBezTo>
                <a:cubicBezTo>
                  <a:pt x="153" y="29"/>
                  <a:pt x="153" y="30"/>
                  <a:pt x="153" y="30"/>
                </a:cubicBezTo>
                <a:cubicBezTo>
                  <a:pt x="153" y="30"/>
                  <a:pt x="153" y="30"/>
                  <a:pt x="152" y="30"/>
                </a:cubicBezTo>
                <a:cubicBezTo>
                  <a:pt x="153" y="30"/>
                  <a:pt x="153" y="30"/>
                  <a:pt x="153" y="31"/>
                </a:cubicBezTo>
                <a:cubicBezTo>
                  <a:pt x="152" y="30"/>
                  <a:pt x="151" y="29"/>
                  <a:pt x="149" y="29"/>
                </a:cubicBezTo>
                <a:cubicBezTo>
                  <a:pt x="149" y="29"/>
                  <a:pt x="149" y="28"/>
                  <a:pt x="149" y="28"/>
                </a:cubicBezTo>
                <a:cubicBezTo>
                  <a:pt x="147" y="28"/>
                  <a:pt x="144" y="27"/>
                  <a:pt x="143" y="27"/>
                </a:cubicBezTo>
                <a:cubicBezTo>
                  <a:pt x="143" y="27"/>
                  <a:pt x="143" y="28"/>
                  <a:pt x="144" y="28"/>
                </a:cubicBezTo>
                <a:cubicBezTo>
                  <a:pt x="144" y="28"/>
                  <a:pt x="144" y="29"/>
                  <a:pt x="145" y="29"/>
                </a:cubicBezTo>
                <a:cubicBezTo>
                  <a:pt x="145" y="29"/>
                  <a:pt x="144" y="29"/>
                  <a:pt x="144" y="30"/>
                </a:cubicBezTo>
                <a:cubicBezTo>
                  <a:pt x="145" y="30"/>
                  <a:pt x="145" y="30"/>
                  <a:pt x="145" y="30"/>
                </a:cubicBezTo>
                <a:cubicBezTo>
                  <a:pt x="145" y="30"/>
                  <a:pt x="145" y="30"/>
                  <a:pt x="145" y="29"/>
                </a:cubicBezTo>
                <a:cubicBezTo>
                  <a:pt x="146" y="30"/>
                  <a:pt x="147" y="30"/>
                  <a:pt x="149" y="30"/>
                </a:cubicBezTo>
                <a:cubicBezTo>
                  <a:pt x="149" y="31"/>
                  <a:pt x="149" y="31"/>
                  <a:pt x="149" y="32"/>
                </a:cubicBezTo>
                <a:cubicBezTo>
                  <a:pt x="148" y="32"/>
                  <a:pt x="148" y="31"/>
                  <a:pt x="147" y="31"/>
                </a:cubicBezTo>
                <a:cubicBezTo>
                  <a:pt x="147" y="31"/>
                  <a:pt x="147" y="31"/>
                  <a:pt x="147" y="32"/>
                </a:cubicBezTo>
                <a:cubicBezTo>
                  <a:pt x="145" y="31"/>
                  <a:pt x="145" y="30"/>
                  <a:pt x="143" y="30"/>
                </a:cubicBezTo>
                <a:cubicBezTo>
                  <a:pt x="143" y="31"/>
                  <a:pt x="145" y="31"/>
                  <a:pt x="144" y="31"/>
                </a:cubicBezTo>
                <a:cubicBezTo>
                  <a:pt x="145" y="32"/>
                  <a:pt x="146" y="32"/>
                  <a:pt x="147" y="33"/>
                </a:cubicBezTo>
                <a:cubicBezTo>
                  <a:pt x="145" y="32"/>
                  <a:pt x="143" y="32"/>
                  <a:pt x="142" y="31"/>
                </a:cubicBezTo>
                <a:cubicBezTo>
                  <a:pt x="142" y="31"/>
                  <a:pt x="142" y="31"/>
                  <a:pt x="143" y="31"/>
                </a:cubicBezTo>
                <a:cubicBezTo>
                  <a:pt x="143" y="31"/>
                  <a:pt x="143" y="31"/>
                  <a:pt x="143" y="30"/>
                </a:cubicBezTo>
                <a:cubicBezTo>
                  <a:pt x="141" y="29"/>
                  <a:pt x="139" y="29"/>
                  <a:pt x="137" y="28"/>
                </a:cubicBezTo>
                <a:cubicBezTo>
                  <a:pt x="135" y="28"/>
                  <a:pt x="135" y="26"/>
                  <a:pt x="133" y="27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2" y="27"/>
                  <a:pt x="132" y="27"/>
                  <a:pt x="131" y="27"/>
                </a:cubicBezTo>
                <a:cubicBezTo>
                  <a:pt x="131" y="26"/>
                  <a:pt x="131" y="26"/>
                  <a:pt x="131" y="26"/>
                </a:cubicBezTo>
                <a:cubicBezTo>
                  <a:pt x="131" y="26"/>
                  <a:pt x="131" y="25"/>
                  <a:pt x="130" y="26"/>
                </a:cubicBezTo>
                <a:cubicBezTo>
                  <a:pt x="130" y="26"/>
                  <a:pt x="130" y="27"/>
                  <a:pt x="129" y="27"/>
                </a:cubicBezTo>
                <a:cubicBezTo>
                  <a:pt x="129" y="26"/>
                  <a:pt x="130" y="27"/>
                  <a:pt x="130" y="26"/>
                </a:cubicBezTo>
                <a:cubicBezTo>
                  <a:pt x="129" y="26"/>
                  <a:pt x="129" y="25"/>
                  <a:pt x="128" y="25"/>
                </a:cubicBezTo>
                <a:cubicBezTo>
                  <a:pt x="128" y="27"/>
                  <a:pt x="129" y="27"/>
                  <a:pt x="129" y="27"/>
                </a:cubicBezTo>
                <a:cubicBezTo>
                  <a:pt x="131" y="28"/>
                  <a:pt x="133" y="29"/>
                  <a:pt x="135" y="29"/>
                </a:cubicBezTo>
                <a:cubicBezTo>
                  <a:pt x="135" y="29"/>
                  <a:pt x="134" y="29"/>
                  <a:pt x="134" y="29"/>
                </a:cubicBezTo>
                <a:cubicBezTo>
                  <a:pt x="135" y="30"/>
                  <a:pt x="137" y="30"/>
                  <a:pt x="138" y="30"/>
                </a:cubicBezTo>
                <a:cubicBezTo>
                  <a:pt x="139" y="31"/>
                  <a:pt x="138" y="31"/>
                  <a:pt x="138" y="31"/>
                </a:cubicBezTo>
                <a:cubicBezTo>
                  <a:pt x="139" y="31"/>
                  <a:pt x="140" y="32"/>
                  <a:pt x="140" y="31"/>
                </a:cubicBezTo>
                <a:cubicBezTo>
                  <a:pt x="141" y="31"/>
                  <a:pt x="141" y="31"/>
                  <a:pt x="141" y="31"/>
                </a:cubicBezTo>
                <a:cubicBezTo>
                  <a:pt x="140" y="32"/>
                  <a:pt x="139" y="31"/>
                  <a:pt x="138" y="32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7" y="31"/>
                  <a:pt x="137" y="31"/>
                  <a:pt x="137" y="32"/>
                </a:cubicBezTo>
                <a:cubicBezTo>
                  <a:pt x="136" y="31"/>
                  <a:pt x="134" y="31"/>
                  <a:pt x="132" y="31"/>
                </a:cubicBezTo>
                <a:cubicBezTo>
                  <a:pt x="132" y="30"/>
                  <a:pt x="134" y="31"/>
                  <a:pt x="134" y="30"/>
                </a:cubicBezTo>
                <a:cubicBezTo>
                  <a:pt x="133" y="30"/>
                  <a:pt x="132" y="30"/>
                  <a:pt x="132" y="31"/>
                </a:cubicBezTo>
                <a:cubicBezTo>
                  <a:pt x="131" y="30"/>
                  <a:pt x="129" y="30"/>
                  <a:pt x="127" y="30"/>
                </a:cubicBezTo>
                <a:cubicBezTo>
                  <a:pt x="128" y="30"/>
                  <a:pt x="129" y="30"/>
                  <a:pt x="129" y="30"/>
                </a:cubicBezTo>
                <a:cubicBezTo>
                  <a:pt x="128" y="31"/>
                  <a:pt x="127" y="30"/>
                  <a:pt x="126" y="30"/>
                </a:cubicBezTo>
                <a:cubicBezTo>
                  <a:pt x="126" y="30"/>
                  <a:pt x="126" y="30"/>
                  <a:pt x="126" y="29"/>
                </a:cubicBezTo>
                <a:cubicBezTo>
                  <a:pt x="126" y="29"/>
                  <a:pt x="127" y="29"/>
                  <a:pt x="127" y="29"/>
                </a:cubicBezTo>
                <a:cubicBezTo>
                  <a:pt x="126" y="28"/>
                  <a:pt x="125" y="29"/>
                  <a:pt x="123" y="29"/>
                </a:cubicBezTo>
                <a:cubicBezTo>
                  <a:pt x="123" y="30"/>
                  <a:pt x="124" y="30"/>
                  <a:pt x="125" y="30"/>
                </a:cubicBezTo>
                <a:cubicBezTo>
                  <a:pt x="126" y="31"/>
                  <a:pt x="128" y="31"/>
                  <a:pt x="129" y="31"/>
                </a:cubicBezTo>
                <a:cubicBezTo>
                  <a:pt x="130" y="31"/>
                  <a:pt x="129" y="32"/>
                  <a:pt x="130" y="32"/>
                </a:cubicBezTo>
                <a:cubicBezTo>
                  <a:pt x="128" y="32"/>
                  <a:pt x="127" y="31"/>
                  <a:pt x="126" y="31"/>
                </a:cubicBezTo>
                <a:cubicBezTo>
                  <a:pt x="125" y="31"/>
                  <a:pt x="125" y="31"/>
                  <a:pt x="125" y="31"/>
                </a:cubicBezTo>
                <a:cubicBezTo>
                  <a:pt x="125" y="31"/>
                  <a:pt x="124" y="31"/>
                  <a:pt x="124" y="30"/>
                </a:cubicBezTo>
                <a:cubicBezTo>
                  <a:pt x="124" y="30"/>
                  <a:pt x="124" y="31"/>
                  <a:pt x="124" y="30"/>
                </a:cubicBezTo>
                <a:cubicBezTo>
                  <a:pt x="124" y="30"/>
                  <a:pt x="123" y="30"/>
                  <a:pt x="122" y="30"/>
                </a:cubicBezTo>
                <a:cubicBezTo>
                  <a:pt x="121" y="29"/>
                  <a:pt x="120" y="30"/>
                  <a:pt x="119" y="30"/>
                </a:cubicBezTo>
                <a:cubicBezTo>
                  <a:pt x="121" y="31"/>
                  <a:pt x="124" y="31"/>
                  <a:pt x="126" y="32"/>
                </a:cubicBezTo>
                <a:cubicBezTo>
                  <a:pt x="127" y="31"/>
                  <a:pt x="129" y="33"/>
                  <a:pt x="130" y="32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29" y="33"/>
                  <a:pt x="128" y="32"/>
                  <a:pt x="127" y="33"/>
                </a:cubicBezTo>
                <a:cubicBezTo>
                  <a:pt x="129" y="34"/>
                  <a:pt x="132" y="34"/>
                  <a:pt x="134" y="34"/>
                </a:cubicBezTo>
                <a:cubicBezTo>
                  <a:pt x="134" y="35"/>
                  <a:pt x="133" y="34"/>
                  <a:pt x="133" y="34"/>
                </a:cubicBezTo>
                <a:cubicBezTo>
                  <a:pt x="131" y="35"/>
                  <a:pt x="128" y="34"/>
                  <a:pt x="127" y="34"/>
                </a:cubicBezTo>
                <a:cubicBezTo>
                  <a:pt x="126" y="34"/>
                  <a:pt x="123" y="33"/>
                  <a:pt x="121" y="34"/>
                </a:cubicBezTo>
                <a:cubicBezTo>
                  <a:pt x="122" y="34"/>
                  <a:pt x="122" y="34"/>
                  <a:pt x="123" y="34"/>
                </a:cubicBezTo>
                <a:cubicBezTo>
                  <a:pt x="123" y="34"/>
                  <a:pt x="123" y="34"/>
                  <a:pt x="123" y="34"/>
                </a:cubicBezTo>
                <a:cubicBezTo>
                  <a:pt x="123" y="35"/>
                  <a:pt x="124" y="34"/>
                  <a:pt x="125" y="35"/>
                </a:cubicBezTo>
                <a:cubicBezTo>
                  <a:pt x="124" y="35"/>
                  <a:pt x="124" y="35"/>
                  <a:pt x="123" y="35"/>
                </a:cubicBezTo>
                <a:cubicBezTo>
                  <a:pt x="124" y="37"/>
                  <a:pt x="126" y="37"/>
                  <a:pt x="127" y="38"/>
                </a:cubicBezTo>
                <a:cubicBezTo>
                  <a:pt x="127" y="38"/>
                  <a:pt x="127" y="38"/>
                  <a:pt x="127" y="38"/>
                </a:cubicBezTo>
                <a:cubicBezTo>
                  <a:pt x="125" y="38"/>
                  <a:pt x="123" y="37"/>
                  <a:pt x="121" y="37"/>
                </a:cubicBezTo>
                <a:cubicBezTo>
                  <a:pt x="121" y="37"/>
                  <a:pt x="121" y="37"/>
                  <a:pt x="121" y="37"/>
                </a:cubicBezTo>
                <a:cubicBezTo>
                  <a:pt x="120" y="37"/>
                  <a:pt x="119" y="37"/>
                  <a:pt x="119" y="37"/>
                </a:cubicBezTo>
                <a:cubicBezTo>
                  <a:pt x="119" y="37"/>
                  <a:pt x="118" y="38"/>
                  <a:pt x="118" y="38"/>
                </a:cubicBezTo>
                <a:cubicBezTo>
                  <a:pt x="118" y="38"/>
                  <a:pt x="118" y="38"/>
                  <a:pt x="118" y="38"/>
                </a:cubicBezTo>
                <a:cubicBezTo>
                  <a:pt x="118" y="38"/>
                  <a:pt x="118" y="38"/>
                  <a:pt x="118" y="38"/>
                </a:cubicBezTo>
                <a:cubicBezTo>
                  <a:pt x="118" y="39"/>
                  <a:pt x="117" y="38"/>
                  <a:pt x="117" y="37"/>
                </a:cubicBezTo>
                <a:cubicBezTo>
                  <a:pt x="116" y="37"/>
                  <a:pt x="116" y="37"/>
                  <a:pt x="115" y="37"/>
                </a:cubicBezTo>
                <a:cubicBezTo>
                  <a:pt x="115" y="38"/>
                  <a:pt x="115" y="39"/>
                  <a:pt x="116" y="39"/>
                </a:cubicBezTo>
                <a:cubicBezTo>
                  <a:pt x="114" y="39"/>
                  <a:pt x="112" y="38"/>
                  <a:pt x="110" y="38"/>
                </a:cubicBezTo>
                <a:cubicBezTo>
                  <a:pt x="110" y="38"/>
                  <a:pt x="110" y="38"/>
                  <a:pt x="110" y="38"/>
                </a:cubicBezTo>
                <a:cubicBezTo>
                  <a:pt x="109" y="38"/>
                  <a:pt x="108" y="38"/>
                  <a:pt x="107" y="37"/>
                </a:cubicBezTo>
                <a:cubicBezTo>
                  <a:pt x="107" y="37"/>
                  <a:pt x="107" y="37"/>
                  <a:pt x="106" y="37"/>
                </a:cubicBezTo>
                <a:cubicBezTo>
                  <a:pt x="107" y="38"/>
                  <a:pt x="108" y="38"/>
                  <a:pt x="108" y="38"/>
                </a:cubicBezTo>
                <a:cubicBezTo>
                  <a:pt x="108" y="39"/>
                  <a:pt x="108" y="39"/>
                  <a:pt x="109" y="39"/>
                </a:cubicBezTo>
                <a:cubicBezTo>
                  <a:pt x="109" y="39"/>
                  <a:pt x="110" y="40"/>
                  <a:pt x="110" y="39"/>
                </a:cubicBezTo>
                <a:cubicBezTo>
                  <a:pt x="110" y="40"/>
                  <a:pt x="110" y="40"/>
                  <a:pt x="111" y="40"/>
                </a:cubicBezTo>
                <a:cubicBezTo>
                  <a:pt x="116" y="41"/>
                  <a:pt x="121" y="43"/>
                  <a:pt x="126" y="43"/>
                </a:cubicBezTo>
                <a:cubicBezTo>
                  <a:pt x="125" y="44"/>
                  <a:pt x="124" y="43"/>
                  <a:pt x="123" y="44"/>
                </a:cubicBezTo>
                <a:cubicBezTo>
                  <a:pt x="122" y="43"/>
                  <a:pt x="121" y="43"/>
                  <a:pt x="120" y="43"/>
                </a:cubicBezTo>
                <a:cubicBezTo>
                  <a:pt x="121" y="44"/>
                  <a:pt x="122" y="43"/>
                  <a:pt x="123" y="44"/>
                </a:cubicBezTo>
                <a:cubicBezTo>
                  <a:pt x="123" y="44"/>
                  <a:pt x="122" y="44"/>
                  <a:pt x="122" y="44"/>
                </a:cubicBezTo>
                <a:cubicBezTo>
                  <a:pt x="122" y="45"/>
                  <a:pt x="122" y="44"/>
                  <a:pt x="122" y="45"/>
                </a:cubicBezTo>
                <a:cubicBezTo>
                  <a:pt x="119" y="44"/>
                  <a:pt x="118" y="44"/>
                  <a:pt x="114" y="44"/>
                </a:cubicBezTo>
                <a:cubicBezTo>
                  <a:pt x="114" y="45"/>
                  <a:pt x="114" y="45"/>
                  <a:pt x="115" y="45"/>
                </a:cubicBezTo>
                <a:cubicBezTo>
                  <a:pt x="114" y="45"/>
                  <a:pt x="112" y="45"/>
                  <a:pt x="112" y="44"/>
                </a:cubicBezTo>
                <a:cubicBezTo>
                  <a:pt x="112" y="44"/>
                  <a:pt x="111" y="44"/>
                  <a:pt x="111" y="44"/>
                </a:cubicBezTo>
                <a:cubicBezTo>
                  <a:pt x="110" y="44"/>
                  <a:pt x="110" y="43"/>
                  <a:pt x="108" y="43"/>
                </a:cubicBezTo>
                <a:cubicBezTo>
                  <a:pt x="108" y="43"/>
                  <a:pt x="108" y="44"/>
                  <a:pt x="108" y="43"/>
                </a:cubicBezTo>
                <a:cubicBezTo>
                  <a:pt x="108" y="44"/>
                  <a:pt x="108" y="44"/>
                  <a:pt x="109" y="44"/>
                </a:cubicBezTo>
                <a:cubicBezTo>
                  <a:pt x="109" y="44"/>
                  <a:pt x="108" y="44"/>
                  <a:pt x="108" y="45"/>
                </a:cubicBezTo>
                <a:cubicBezTo>
                  <a:pt x="109" y="45"/>
                  <a:pt x="110" y="45"/>
                  <a:pt x="110" y="44"/>
                </a:cubicBezTo>
                <a:cubicBezTo>
                  <a:pt x="110" y="45"/>
                  <a:pt x="110" y="45"/>
                  <a:pt x="111" y="45"/>
                </a:cubicBezTo>
                <a:cubicBezTo>
                  <a:pt x="111" y="46"/>
                  <a:pt x="111" y="46"/>
                  <a:pt x="111" y="46"/>
                </a:cubicBezTo>
                <a:cubicBezTo>
                  <a:pt x="112" y="47"/>
                  <a:pt x="114" y="48"/>
                  <a:pt x="115" y="49"/>
                </a:cubicBezTo>
                <a:cubicBezTo>
                  <a:pt x="115" y="49"/>
                  <a:pt x="116" y="49"/>
                  <a:pt x="116" y="50"/>
                </a:cubicBezTo>
                <a:cubicBezTo>
                  <a:pt x="115" y="50"/>
                  <a:pt x="115" y="49"/>
                  <a:pt x="115" y="49"/>
                </a:cubicBezTo>
                <a:cubicBezTo>
                  <a:pt x="113" y="48"/>
                  <a:pt x="112" y="47"/>
                  <a:pt x="110" y="47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110" y="46"/>
                  <a:pt x="109" y="47"/>
                  <a:pt x="109" y="46"/>
                </a:cubicBezTo>
                <a:cubicBezTo>
                  <a:pt x="109" y="46"/>
                  <a:pt x="109" y="46"/>
                  <a:pt x="109" y="47"/>
                </a:cubicBezTo>
                <a:cubicBezTo>
                  <a:pt x="108" y="46"/>
                  <a:pt x="108" y="46"/>
                  <a:pt x="107" y="46"/>
                </a:cubicBezTo>
                <a:cubicBezTo>
                  <a:pt x="107" y="46"/>
                  <a:pt x="108" y="46"/>
                  <a:pt x="108" y="47"/>
                </a:cubicBezTo>
                <a:cubicBezTo>
                  <a:pt x="105" y="45"/>
                  <a:pt x="101" y="44"/>
                  <a:pt x="98" y="45"/>
                </a:cubicBezTo>
                <a:cubicBezTo>
                  <a:pt x="99" y="46"/>
                  <a:pt x="102" y="46"/>
                  <a:pt x="104" y="47"/>
                </a:cubicBezTo>
                <a:cubicBezTo>
                  <a:pt x="104" y="47"/>
                  <a:pt x="103" y="47"/>
                  <a:pt x="103" y="48"/>
                </a:cubicBezTo>
                <a:cubicBezTo>
                  <a:pt x="101" y="47"/>
                  <a:pt x="99" y="47"/>
                  <a:pt x="98" y="46"/>
                </a:cubicBezTo>
                <a:cubicBezTo>
                  <a:pt x="97" y="47"/>
                  <a:pt x="95" y="46"/>
                  <a:pt x="95" y="45"/>
                </a:cubicBezTo>
                <a:cubicBezTo>
                  <a:pt x="95" y="45"/>
                  <a:pt x="95" y="45"/>
                  <a:pt x="95" y="46"/>
                </a:cubicBezTo>
                <a:cubicBezTo>
                  <a:pt x="94" y="46"/>
                  <a:pt x="93" y="46"/>
                  <a:pt x="93" y="45"/>
                </a:cubicBezTo>
                <a:cubicBezTo>
                  <a:pt x="93" y="45"/>
                  <a:pt x="93" y="45"/>
                  <a:pt x="93" y="46"/>
                </a:cubicBezTo>
                <a:cubicBezTo>
                  <a:pt x="92" y="46"/>
                  <a:pt x="92" y="45"/>
                  <a:pt x="92" y="45"/>
                </a:cubicBezTo>
                <a:cubicBezTo>
                  <a:pt x="91" y="45"/>
                  <a:pt x="91" y="45"/>
                  <a:pt x="90" y="46"/>
                </a:cubicBezTo>
                <a:cubicBezTo>
                  <a:pt x="90" y="46"/>
                  <a:pt x="90" y="46"/>
                  <a:pt x="91" y="47"/>
                </a:cubicBezTo>
                <a:cubicBezTo>
                  <a:pt x="91" y="47"/>
                  <a:pt x="93" y="46"/>
                  <a:pt x="93" y="47"/>
                </a:cubicBezTo>
                <a:cubicBezTo>
                  <a:pt x="90" y="48"/>
                  <a:pt x="87" y="47"/>
                  <a:pt x="84" y="47"/>
                </a:cubicBezTo>
                <a:cubicBezTo>
                  <a:pt x="84" y="48"/>
                  <a:pt x="85" y="48"/>
                  <a:pt x="84" y="49"/>
                </a:cubicBezTo>
                <a:cubicBezTo>
                  <a:pt x="86" y="50"/>
                  <a:pt x="89" y="49"/>
                  <a:pt x="91" y="49"/>
                </a:cubicBezTo>
                <a:cubicBezTo>
                  <a:pt x="91" y="50"/>
                  <a:pt x="90" y="49"/>
                  <a:pt x="90" y="50"/>
                </a:cubicBezTo>
                <a:cubicBezTo>
                  <a:pt x="90" y="49"/>
                  <a:pt x="90" y="49"/>
                  <a:pt x="89" y="49"/>
                </a:cubicBezTo>
                <a:cubicBezTo>
                  <a:pt x="89" y="51"/>
                  <a:pt x="90" y="50"/>
                  <a:pt x="91" y="51"/>
                </a:cubicBezTo>
                <a:cubicBezTo>
                  <a:pt x="89" y="51"/>
                  <a:pt x="89" y="50"/>
                  <a:pt x="87" y="50"/>
                </a:cubicBezTo>
                <a:cubicBezTo>
                  <a:pt x="89" y="51"/>
                  <a:pt x="91" y="52"/>
                  <a:pt x="92" y="53"/>
                </a:cubicBezTo>
                <a:cubicBezTo>
                  <a:pt x="92" y="54"/>
                  <a:pt x="91" y="53"/>
                  <a:pt x="91" y="54"/>
                </a:cubicBezTo>
                <a:cubicBezTo>
                  <a:pt x="90" y="54"/>
                  <a:pt x="90" y="53"/>
                  <a:pt x="90" y="53"/>
                </a:cubicBezTo>
                <a:cubicBezTo>
                  <a:pt x="89" y="53"/>
                  <a:pt x="89" y="54"/>
                  <a:pt x="89" y="54"/>
                </a:cubicBezTo>
                <a:cubicBezTo>
                  <a:pt x="88" y="53"/>
                  <a:pt x="88" y="52"/>
                  <a:pt x="87" y="52"/>
                </a:cubicBezTo>
                <a:cubicBezTo>
                  <a:pt x="87" y="52"/>
                  <a:pt x="87" y="52"/>
                  <a:pt x="87" y="52"/>
                </a:cubicBezTo>
                <a:cubicBezTo>
                  <a:pt x="84" y="52"/>
                  <a:pt x="83" y="51"/>
                  <a:pt x="81" y="51"/>
                </a:cubicBezTo>
                <a:cubicBezTo>
                  <a:pt x="81" y="52"/>
                  <a:pt x="82" y="51"/>
                  <a:pt x="82" y="52"/>
                </a:cubicBezTo>
                <a:cubicBezTo>
                  <a:pt x="81" y="52"/>
                  <a:pt x="79" y="52"/>
                  <a:pt x="77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7" y="51"/>
                  <a:pt x="78" y="52"/>
                  <a:pt x="78" y="51"/>
                </a:cubicBezTo>
                <a:cubicBezTo>
                  <a:pt x="77" y="51"/>
                  <a:pt x="75" y="52"/>
                  <a:pt x="74" y="52"/>
                </a:cubicBezTo>
                <a:cubicBezTo>
                  <a:pt x="74" y="51"/>
                  <a:pt x="73" y="52"/>
                  <a:pt x="72" y="52"/>
                </a:cubicBezTo>
                <a:cubicBezTo>
                  <a:pt x="72" y="52"/>
                  <a:pt x="73" y="52"/>
                  <a:pt x="73" y="52"/>
                </a:cubicBezTo>
                <a:cubicBezTo>
                  <a:pt x="72" y="51"/>
                  <a:pt x="71" y="52"/>
                  <a:pt x="70" y="52"/>
                </a:cubicBezTo>
                <a:cubicBezTo>
                  <a:pt x="70" y="52"/>
                  <a:pt x="69" y="52"/>
                  <a:pt x="69" y="52"/>
                </a:cubicBezTo>
                <a:cubicBezTo>
                  <a:pt x="68" y="52"/>
                  <a:pt x="67" y="53"/>
                  <a:pt x="66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5" y="55"/>
                  <a:pt x="63" y="55"/>
                  <a:pt x="62" y="55"/>
                </a:cubicBezTo>
                <a:cubicBezTo>
                  <a:pt x="63" y="56"/>
                  <a:pt x="63" y="55"/>
                  <a:pt x="63" y="56"/>
                </a:cubicBezTo>
                <a:cubicBezTo>
                  <a:pt x="65" y="56"/>
                  <a:pt x="66" y="55"/>
                  <a:pt x="68" y="55"/>
                </a:cubicBezTo>
                <a:cubicBezTo>
                  <a:pt x="68" y="55"/>
                  <a:pt x="68" y="55"/>
                  <a:pt x="68" y="55"/>
                </a:cubicBezTo>
                <a:cubicBezTo>
                  <a:pt x="73" y="54"/>
                  <a:pt x="79" y="55"/>
                  <a:pt x="85" y="54"/>
                </a:cubicBezTo>
                <a:cubicBezTo>
                  <a:pt x="85" y="54"/>
                  <a:pt x="85" y="54"/>
                  <a:pt x="85" y="54"/>
                </a:cubicBezTo>
                <a:cubicBezTo>
                  <a:pt x="89" y="55"/>
                  <a:pt x="95" y="56"/>
                  <a:pt x="97" y="58"/>
                </a:cubicBezTo>
                <a:cubicBezTo>
                  <a:pt x="98" y="58"/>
                  <a:pt x="98" y="59"/>
                  <a:pt x="98" y="59"/>
                </a:cubicBezTo>
                <a:cubicBezTo>
                  <a:pt x="97" y="58"/>
                  <a:pt x="95" y="58"/>
                  <a:pt x="95" y="57"/>
                </a:cubicBezTo>
                <a:cubicBezTo>
                  <a:pt x="92" y="56"/>
                  <a:pt x="90" y="55"/>
                  <a:pt x="86" y="55"/>
                </a:cubicBezTo>
                <a:cubicBezTo>
                  <a:pt x="86" y="56"/>
                  <a:pt x="87" y="56"/>
                  <a:pt x="88" y="56"/>
                </a:cubicBezTo>
                <a:cubicBezTo>
                  <a:pt x="87" y="57"/>
                  <a:pt x="86" y="56"/>
                  <a:pt x="86" y="56"/>
                </a:cubicBezTo>
                <a:cubicBezTo>
                  <a:pt x="84" y="56"/>
                  <a:pt x="83" y="56"/>
                  <a:pt x="81" y="56"/>
                </a:cubicBezTo>
                <a:cubicBezTo>
                  <a:pt x="80" y="56"/>
                  <a:pt x="78" y="56"/>
                  <a:pt x="77" y="57"/>
                </a:cubicBezTo>
                <a:cubicBezTo>
                  <a:pt x="76" y="57"/>
                  <a:pt x="76" y="57"/>
                  <a:pt x="75" y="57"/>
                </a:cubicBezTo>
                <a:cubicBezTo>
                  <a:pt x="76" y="57"/>
                  <a:pt x="74" y="57"/>
                  <a:pt x="73" y="57"/>
                </a:cubicBezTo>
                <a:cubicBezTo>
                  <a:pt x="73" y="58"/>
                  <a:pt x="73" y="58"/>
                  <a:pt x="73" y="58"/>
                </a:cubicBezTo>
                <a:cubicBezTo>
                  <a:pt x="72" y="58"/>
                  <a:pt x="70" y="58"/>
                  <a:pt x="70" y="59"/>
                </a:cubicBezTo>
                <a:cubicBezTo>
                  <a:pt x="68" y="59"/>
                  <a:pt x="66" y="59"/>
                  <a:pt x="65" y="60"/>
                </a:cubicBezTo>
                <a:cubicBezTo>
                  <a:pt x="64" y="60"/>
                  <a:pt x="64" y="60"/>
                  <a:pt x="64" y="60"/>
                </a:cubicBezTo>
                <a:cubicBezTo>
                  <a:pt x="64" y="61"/>
                  <a:pt x="63" y="61"/>
                  <a:pt x="63" y="61"/>
                </a:cubicBezTo>
                <a:cubicBezTo>
                  <a:pt x="62" y="61"/>
                  <a:pt x="61" y="61"/>
                  <a:pt x="60" y="62"/>
                </a:cubicBezTo>
                <a:cubicBezTo>
                  <a:pt x="60" y="62"/>
                  <a:pt x="60" y="62"/>
                  <a:pt x="60" y="62"/>
                </a:cubicBezTo>
                <a:cubicBezTo>
                  <a:pt x="59" y="61"/>
                  <a:pt x="59" y="62"/>
                  <a:pt x="59" y="62"/>
                </a:cubicBezTo>
                <a:cubicBezTo>
                  <a:pt x="59" y="62"/>
                  <a:pt x="59" y="62"/>
                  <a:pt x="59" y="62"/>
                </a:cubicBezTo>
                <a:cubicBezTo>
                  <a:pt x="59" y="63"/>
                  <a:pt x="59" y="63"/>
                  <a:pt x="59" y="63"/>
                </a:cubicBezTo>
                <a:cubicBezTo>
                  <a:pt x="59" y="63"/>
                  <a:pt x="58" y="63"/>
                  <a:pt x="58" y="63"/>
                </a:cubicBezTo>
                <a:cubicBezTo>
                  <a:pt x="58" y="63"/>
                  <a:pt x="58" y="64"/>
                  <a:pt x="58" y="64"/>
                </a:cubicBezTo>
                <a:cubicBezTo>
                  <a:pt x="58" y="64"/>
                  <a:pt x="58" y="63"/>
                  <a:pt x="59" y="63"/>
                </a:cubicBezTo>
                <a:cubicBezTo>
                  <a:pt x="59" y="63"/>
                  <a:pt x="59" y="64"/>
                  <a:pt x="58" y="64"/>
                </a:cubicBezTo>
                <a:cubicBezTo>
                  <a:pt x="59" y="64"/>
                  <a:pt x="60" y="64"/>
                  <a:pt x="61" y="64"/>
                </a:cubicBezTo>
                <a:cubicBezTo>
                  <a:pt x="60" y="64"/>
                  <a:pt x="60" y="64"/>
                  <a:pt x="59" y="64"/>
                </a:cubicBezTo>
                <a:cubicBezTo>
                  <a:pt x="59" y="64"/>
                  <a:pt x="59" y="65"/>
                  <a:pt x="59" y="65"/>
                </a:cubicBezTo>
                <a:cubicBezTo>
                  <a:pt x="58" y="65"/>
                  <a:pt x="58" y="66"/>
                  <a:pt x="58" y="65"/>
                </a:cubicBezTo>
                <a:cubicBezTo>
                  <a:pt x="58" y="65"/>
                  <a:pt x="59" y="65"/>
                  <a:pt x="59" y="64"/>
                </a:cubicBezTo>
                <a:cubicBezTo>
                  <a:pt x="57" y="64"/>
                  <a:pt x="57" y="64"/>
                  <a:pt x="56" y="65"/>
                </a:cubicBezTo>
                <a:cubicBezTo>
                  <a:pt x="56" y="65"/>
                  <a:pt x="57" y="65"/>
                  <a:pt x="57" y="65"/>
                </a:cubicBezTo>
                <a:cubicBezTo>
                  <a:pt x="57" y="66"/>
                  <a:pt x="55" y="65"/>
                  <a:pt x="55" y="66"/>
                </a:cubicBezTo>
                <a:cubicBezTo>
                  <a:pt x="54" y="66"/>
                  <a:pt x="55" y="65"/>
                  <a:pt x="54" y="65"/>
                </a:cubicBezTo>
                <a:cubicBezTo>
                  <a:pt x="54" y="66"/>
                  <a:pt x="53" y="66"/>
                  <a:pt x="54" y="66"/>
                </a:cubicBezTo>
                <a:cubicBezTo>
                  <a:pt x="53" y="67"/>
                  <a:pt x="51" y="67"/>
                  <a:pt x="52" y="69"/>
                </a:cubicBezTo>
                <a:cubicBezTo>
                  <a:pt x="53" y="68"/>
                  <a:pt x="53" y="68"/>
                  <a:pt x="54" y="68"/>
                </a:cubicBezTo>
                <a:cubicBezTo>
                  <a:pt x="54" y="68"/>
                  <a:pt x="53" y="68"/>
                  <a:pt x="54" y="69"/>
                </a:cubicBezTo>
                <a:cubicBezTo>
                  <a:pt x="54" y="69"/>
                  <a:pt x="54" y="69"/>
                  <a:pt x="54" y="69"/>
                </a:cubicBezTo>
                <a:cubicBezTo>
                  <a:pt x="53" y="69"/>
                  <a:pt x="52" y="69"/>
                  <a:pt x="50" y="69"/>
                </a:cubicBezTo>
                <a:cubicBezTo>
                  <a:pt x="50" y="70"/>
                  <a:pt x="50" y="70"/>
                  <a:pt x="49" y="70"/>
                </a:cubicBezTo>
                <a:cubicBezTo>
                  <a:pt x="50" y="71"/>
                  <a:pt x="51" y="71"/>
                  <a:pt x="52" y="71"/>
                </a:cubicBezTo>
                <a:cubicBezTo>
                  <a:pt x="51" y="71"/>
                  <a:pt x="51" y="70"/>
                  <a:pt x="51" y="70"/>
                </a:cubicBezTo>
                <a:cubicBezTo>
                  <a:pt x="52" y="70"/>
                  <a:pt x="51" y="71"/>
                  <a:pt x="52" y="71"/>
                </a:cubicBezTo>
                <a:cubicBezTo>
                  <a:pt x="52" y="72"/>
                  <a:pt x="51" y="71"/>
                  <a:pt x="51" y="71"/>
                </a:cubicBezTo>
                <a:cubicBezTo>
                  <a:pt x="51" y="72"/>
                  <a:pt x="52" y="72"/>
                  <a:pt x="52" y="72"/>
                </a:cubicBezTo>
                <a:cubicBezTo>
                  <a:pt x="52" y="73"/>
                  <a:pt x="50" y="72"/>
                  <a:pt x="51" y="72"/>
                </a:cubicBezTo>
                <a:cubicBezTo>
                  <a:pt x="51" y="71"/>
                  <a:pt x="50" y="72"/>
                  <a:pt x="50" y="71"/>
                </a:cubicBezTo>
                <a:cubicBezTo>
                  <a:pt x="50" y="72"/>
                  <a:pt x="50" y="72"/>
                  <a:pt x="50" y="72"/>
                </a:cubicBezTo>
                <a:cubicBezTo>
                  <a:pt x="49" y="72"/>
                  <a:pt x="49" y="73"/>
                  <a:pt x="48" y="73"/>
                </a:cubicBezTo>
                <a:cubicBezTo>
                  <a:pt x="48" y="73"/>
                  <a:pt x="48" y="73"/>
                  <a:pt x="49" y="73"/>
                </a:cubicBezTo>
                <a:cubicBezTo>
                  <a:pt x="48" y="72"/>
                  <a:pt x="48" y="73"/>
                  <a:pt x="48" y="73"/>
                </a:cubicBezTo>
                <a:cubicBezTo>
                  <a:pt x="48" y="73"/>
                  <a:pt x="48" y="73"/>
                  <a:pt x="48" y="73"/>
                </a:cubicBezTo>
                <a:cubicBezTo>
                  <a:pt x="47" y="74"/>
                  <a:pt x="47" y="73"/>
                  <a:pt x="46" y="73"/>
                </a:cubicBezTo>
                <a:cubicBezTo>
                  <a:pt x="46" y="74"/>
                  <a:pt x="45" y="74"/>
                  <a:pt x="46" y="74"/>
                </a:cubicBezTo>
                <a:cubicBezTo>
                  <a:pt x="46" y="75"/>
                  <a:pt x="46" y="74"/>
                  <a:pt x="47" y="75"/>
                </a:cubicBezTo>
                <a:cubicBezTo>
                  <a:pt x="47" y="75"/>
                  <a:pt x="46" y="75"/>
                  <a:pt x="46" y="75"/>
                </a:cubicBezTo>
                <a:cubicBezTo>
                  <a:pt x="46" y="76"/>
                  <a:pt x="47" y="75"/>
                  <a:pt x="47" y="75"/>
                </a:cubicBezTo>
                <a:cubicBezTo>
                  <a:pt x="49" y="75"/>
                  <a:pt x="51" y="74"/>
                  <a:pt x="52" y="74"/>
                </a:cubicBezTo>
                <a:cubicBezTo>
                  <a:pt x="52" y="74"/>
                  <a:pt x="53" y="75"/>
                  <a:pt x="53" y="75"/>
                </a:cubicBezTo>
                <a:cubicBezTo>
                  <a:pt x="54" y="75"/>
                  <a:pt x="55" y="74"/>
                  <a:pt x="57" y="74"/>
                </a:cubicBezTo>
                <a:cubicBezTo>
                  <a:pt x="58" y="74"/>
                  <a:pt x="57" y="74"/>
                  <a:pt x="57" y="73"/>
                </a:cubicBezTo>
                <a:cubicBezTo>
                  <a:pt x="58" y="73"/>
                  <a:pt x="59" y="74"/>
                  <a:pt x="60" y="74"/>
                </a:cubicBezTo>
                <a:cubicBezTo>
                  <a:pt x="61" y="74"/>
                  <a:pt x="60" y="74"/>
                  <a:pt x="60" y="74"/>
                </a:cubicBezTo>
                <a:cubicBezTo>
                  <a:pt x="61" y="74"/>
                  <a:pt x="61" y="74"/>
                  <a:pt x="61" y="74"/>
                </a:cubicBezTo>
                <a:cubicBezTo>
                  <a:pt x="61" y="75"/>
                  <a:pt x="60" y="75"/>
                  <a:pt x="59" y="75"/>
                </a:cubicBezTo>
                <a:cubicBezTo>
                  <a:pt x="59" y="75"/>
                  <a:pt x="60" y="75"/>
                  <a:pt x="60" y="75"/>
                </a:cubicBezTo>
                <a:cubicBezTo>
                  <a:pt x="59" y="76"/>
                  <a:pt x="58" y="75"/>
                  <a:pt x="57" y="75"/>
                </a:cubicBezTo>
                <a:cubicBezTo>
                  <a:pt x="57" y="76"/>
                  <a:pt x="58" y="76"/>
                  <a:pt x="58" y="76"/>
                </a:cubicBezTo>
                <a:cubicBezTo>
                  <a:pt x="58" y="76"/>
                  <a:pt x="57" y="76"/>
                  <a:pt x="57" y="76"/>
                </a:cubicBezTo>
                <a:cubicBezTo>
                  <a:pt x="57" y="76"/>
                  <a:pt x="57" y="76"/>
                  <a:pt x="57" y="75"/>
                </a:cubicBezTo>
                <a:cubicBezTo>
                  <a:pt x="56" y="75"/>
                  <a:pt x="56" y="77"/>
                  <a:pt x="55" y="76"/>
                </a:cubicBezTo>
                <a:cubicBezTo>
                  <a:pt x="55" y="77"/>
                  <a:pt x="55" y="77"/>
                  <a:pt x="55" y="77"/>
                </a:cubicBezTo>
                <a:cubicBezTo>
                  <a:pt x="55" y="77"/>
                  <a:pt x="55" y="77"/>
                  <a:pt x="55" y="77"/>
                </a:cubicBezTo>
                <a:cubicBezTo>
                  <a:pt x="55" y="77"/>
                  <a:pt x="55" y="77"/>
                  <a:pt x="55" y="77"/>
                </a:cubicBezTo>
                <a:cubicBezTo>
                  <a:pt x="54" y="77"/>
                  <a:pt x="54" y="77"/>
                  <a:pt x="53" y="77"/>
                </a:cubicBezTo>
                <a:cubicBezTo>
                  <a:pt x="53" y="77"/>
                  <a:pt x="53" y="77"/>
                  <a:pt x="53" y="77"/>
                </a:cubicBezTo>
                <a:cubicBezTo>
                  <a:pt x="52" y="78"/>
                  <a:pt x="51" y="76"/>
                  <a:pt x="51" y="77"/>
                </a:cubicBezTo>
                <a:cubicBezTo>
                  <a:pt x="51" y="77"/>
                  <a:pt x="51" y="77"/>
                  <a:pt x="50" y="77"/>
                </a:cubicBezTo>
                <a:cubicBezTo>
                  <a:pt x="51" y="78"/>
                  <a:pt x="50" y="78"/>
                  <a:pt x="50" y="78"/>
                </a:cubicBezTo>
                <a:cubicBezTo>
                  <a:pt x="51" y="79"/>
                  <a:pt x="51" y="78"/>
                  <a:pt x="51" y="78"/>
                </a:cubicBezTo>
                <a:cubicBezTo>
                  <a:pt x="52" y="78"/>
                  <a:pt x="51" y="78"/>
                  <a:pt x="51" y="79"/>
                </a:cubicBezTo>
                <a:cubicBezTo>
                  <a:pt x="50" y="78"/>
                  <a:pt x="49" y="78"/>
                  <a:pt x="48" y="78"/>
                </a:cubicBezTo>
                <a:cubicBezTo>
                  <a:pt x="48" y="79"/>
                  <a:pt x="48" y="79"/>
                  <a:pt x="48" y="79"/>
                </a:cubicBezTo>
                <a:cubicBezTo>
                  <a:pt x="47" y="79"/>
                  <a:pt x="48" y="79"/>
                  <a:pt x="48" y="79"/>
                </a:cubicBezTo>
                <a:cubicBezTo>
                  <a:pt x="48" y="80"/>
                  <a:pt x="47" y="80"/>
                  <a:pt x="47" y="80"/>
                </a:cubicBezTo>
                <a:cubicBezTo>
                  <a:pt x="48" y="80"/>
                  <a:pt x="48" y="81"/>
                  <a:pt x="47" y="81"/>
                </a:cubicBezTo>
                <a:cubicBezTo>
                  <a:pt x="47" y="81"/>
                  <a:pt x="47" y="81"/>
                  <a:pt x="47" y="82"/>
                </a:cubicBezTo>
                <a:cubicBezTo>
                  <a:pt x="47" y="82"/>
                  <a:pt x="46" y="82"/>
                  <a:pt x="46" y="82"/>
                </a:cubicBezTo>
                <a:cubicBezTo>
                  <a:pt x="46" y="82"/>
                  <a:pt x="46" y="82"/>
                  <a:pt x="46" y="82"/>
                </a:cubicBezTo>
                <a:cubicBezTo>
                  <a:pt x="45" y="82"/>
                  <a:pt x="45" y="81"/>
                  <a:pt x="44" y="82"/>
                </a:cubicBezTo>
                <a:cubicBezTo>
                  <a:pt x="45" y="83"/>
                  <a:pt x="43" y="83"/>
                  <a:pt x="42" y="84"/>
                </a:cubicBezTo>
                <a:cubicBezTo>
                  <a:pt x="44" y="84"/>
                  <a:pt x="44" y="83"/>
                  <a:pt x="46" y="83"/>
                </a:cubicBezTo>
                <a:cubicBezTo>
                  <a:pt x="46" y="83"/>
                  <a:pt x="46" y="83"/>
                  <a:pt x="46" y="82"/>
                </a:cubicBezTo>
                <a:cubicBezTo>
                  <a:pt x="47" y="83"/>
                  <a:pt x="47" y="83"/>
                  <a:pt x="48" y="83"/>
                </a:cubicBezTo>
                <a:cubicBezTo>
                  <a:pt x="47" y="83"/>
                  <a:pt x="48" y="83"/>
                  <a:pt x="47" y="84"/>
                </a:cubicBezTo>
                <a:cubicBezTo>
                  <a:pt x="47" y="84"/>
                  <a:pt x="49" y="83"/>
                  <a:pt x="49" y="84"/>
                </a:cubicBezTo>
                <a:cubicBezTo>
                  <a:pt x="47" y="84"/>
                  <a:pt x="44" y="85"/>
                  <a:pt x="41" y="85"/>
                </a:cubicBezTo>
                <a:cubicBezTo>
                  <a:pt x="42" y="85"/>
                  <a:pt x="41" y="85"/>
                  <a:pt x="41" y="85"/>
                </a:cubicBezTo>
                <a:cubicBezTo>
                  <a:pt x="42" y="86"/>
                  <a:pt x="43" y="86"/>
                  <a:pt x="44" y="86"/>
                </a:cubicBezTo>
                <a:cubicBezTo>
                  <a:pt x="43" y="86"/>
                  <a:pt x="41" y="86"/>
                  <a:pt x="40" y="87"/>
                </a:cubicBezTo>
                <a:cubicBezTo>
                  <a:pt x="40" y="87"/>
                  <a:pt x="40" y="86"/>
                  <a:pt x="40" y="86"/>
                </a:cubicBezTo>
                <a:cubicBezTo>
                  <a:pt x="39" y="87"/>
                  <a:pt x="40" y="87"/>
                  <a:pt x="40" y="87"/>
                </a:cubicBezTo>
                <a:cubicBezTo>
                  <a:pt x="39" y="87"/>
                  <a:pt x="39" y="87"/>
                  <a:pt x="39" y="87"/>
                </a:cubicBezTo>
                <a:cubicBezTo>
                  <a:pt x="39" y="87"/>
                  <a:pt x="39" y="87"/>
                  <a:pt x="39" y="87"/>
                </a:cubicBezTo>
                <a:cubicBezTo>
                  <a:pt x="39" y="87"/>
                  <a:pt x="38" y="87"/>
                  <a:pt x="38" y="87"/>
                </a:cubicBezTo>
                <a:cubicBezTo>
                  <a:pt x="38" y="88"/>
                  <a:pt x="38" y="88"/>
                  <a:pt x="39" y="88"/>
                </a:cubicBezTo>
                <a:cubicBezTo>
                  <a:pt x="38" y="88"/>
                  <a:pt x="37" y="88"/>
                  <a:pt x="37" y="88"/>
                </a:cubicBezTo>
                <a:cubicBezTo>
                  <a:pt x="37" y="89"/>
                  <a:pt x="39" y="89"/>
                  <a:pt x="39" y="88"/>
                </a:cubicBezTo>
                <a:cubicBezTo>
                  <a:pt x="41" y="89"/>
                  <a:pt x="43" y="87"/>
                  <a:pt x="45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6" y="86"/>
                  <a:pt x="47" y="86"/>
                  <a:pt x="47" y="85"/>
                </a:cubicBezTo>
                <a:cubicBezTo>
                  <a:pt x="48" y="84"/>
                  <a:pt x="50" y="85"/>
                  <a:pt x="51" y="84"/>
                </a:cubicBezTo>
                <a:cubicBezTo>
                  <a:pt x="50" y="84"/>
                  <a:pt x="50" y="84"/>
                  <a:pt x="50" y="84"/>
                </a:cubicBezTo>
                <a:cubicBezTo>
                  <a:pt x="50" y="83"/>
                  <a:pt x="52" y="84"/>
                  <a:pt x="53" y="83"/>
                </a:cubicBezTo>
                <a:cubicBezTo>
                  <a:pt x="53" y="83"/>
                  <a:pt x="53" y="84"/>
                  <a:pt x="53" y="84"/>
                </a:cubicBezTo>
                <a:cubicBezTo>
                  <a:pt x="51" y="83"/>
                  <a:pt x="50" y="85"/>
                  <a:pt x="49" y="85"/>
                </a:cubicBezTo>
                <a:cubicBezTo>
                  <a:pt x="49" y="86"/>
                  <a:pt x="49" y="86"/>
                  <a:pt x="49" y="86"/>
                </a:cubicBezTo>
                <a:cubicBezTo>
                  <a:pt x="51" y="86"/>
                  <a:pt x="53" y="86"/>
                  <a:pt x="54" y="85"/>
                </a:cubicBezTo>
                <a:cubicBezTo>
                  <a:pt x="55" y="85"/>
                  <a:pt x="54" y="87"/>
                  <a:pt x="55" y="86"/>
                </a:cubicBezTo>
                <a:cubicBezTo>
                  <a:pt x="55" y="86"/>
                  <a:pt x="55" y="86"/>
                  <a:pt x="55" y="86"/>
                </a:cubicBezTo>
                <a:cubicBezTo>
                  <a:pt x="56" y="86"/>
                  <a:pt x="56" y="86"/>
                  <a:pt x="57" y="86"/>
                </a:cubicBezTo>
                <a:cubicBezTo>
                  <a:pt x="57" y="86"/>
                  <a:pt x="56" y="86"/>
                  <a:pt x="57" y="86"/>
                </a:cubicBezTo>
                <a:cubicBezTo>
                  <a:pt x="58" y="86"/>
                  <a:pt x="59" y="86"/>
                  <a:pt x="60" y="86"/>
                </a:cubicBezTo>
                <a:cubicBezTo>
                  <a:pt x="60" y="86"/>
                  <a:pt x="59" y="86"/>
                  <a:pt x="59" y="86"/>
                </a:cubicBezTo>
                <a:cubicBezTo>
                  <a:pt x="59" y="87"/>
                  <a:pt x="59" y="87"/>
                  <a:pt x="59" y="87"/>
                </a:cubicBezTo>
                <a:cubicBezTo>
                  <a:pt x="59" y="87"/>
                  <a:pt x="59" y="87"/>
                  <a:pt x="58" y="87"/>
                </a:cubicBezTo>
                <a:cubicBezTo>
                  <a:pt x="58" y="87"/>
                  <a:pt x="58" y="87"/>
                  <a:pt x="58" y="87"/>
                </a:cubicBezTo>
                <a:cubicBezTo>
                  <a:pt x="57" y="87"/>
                  <a:pt x="57" y="87"/>
                  <a:pt x="57" y="87"/>
                </a:cubicBezTo>
                <a:cubicBezTo>
                  <a:pt x="57" y="87"/>
                  <a:pt x="57" y="88"/>
                  <a:pt x="58" y="88"/>
                </a:cubicBezTo>
                <a:cubicBezTo>
                  <a:pt x="58" y="89"/>
                  <a:pt x="57" y="89"/>
                  <a:pt x="57" y="89"/>
                </a:cubicBezTo>
                <a:cubicBezTo>
                  <a:pt x="55" y="89"/>
                  <a:pt x="53" y="92"/>
                  <a:pt x="51" y="90"/>
                </a:cubicBezTo>
                <a:cubicBezTo>
                  <a:pt x="51" y="91"/>
                  <a:pt x="51" y="91"/>
                  <a:pt x="51" y="91"/>
                </a:cubicBezTo>
                <a:cubicBezTo>
                  <a:pt x="51" y="91"/>
                  <a:pt x="50" y="91"/>
                  <a:pt x="50" y="92"/>
                </a:cubicBezTo>
                <a:cubicBezTo>
                  <a:pt x="49" y="92"/>
                  <a:pt x="48" y="93"/>
                  <a:pt x="47" y="92"/>
                </a:cubicBezTo>
                <a:cubicBezTo>
                  <a:pt x="47" y="93"/>
                  <a:pt x="46" y="93"/>
                  <a:pt x="45" y="93"/>
                </a:cubicBezTo>
                <a:cubicBezTo>
                  <a:pt x="48" y="94"/>
                  <a:pt x="51" y="91"/>
                  <a:pt x="55" y="92"/>
                </a:cubicBezTo>
                <a:cubicBezTo>
                  <a:pt x="53" y="92"/>
                  <a:pt x="53" y="93"/>
                  <a:pt x="51" y="93"/>
                </a:cubicBezTo>
                <a:cubicBezTo>
                  <a:pt x="52" y="93"/>
                  <a:pt x="53" y="93"/>
                  <a:pt x="54" y="93"/>
                </a:cubicBezTo>
                <a:cubicBezTo>
                  <a:pt x="54" y="94"/>
                  <a:pt x="52" y="93"/>
                  <a:pt x="51" y="93"/>
                </a:cubicBezTo>
                <a:cubicBezTo>
                  <a:pt x="51" y="94"/>
                  <a:pt x="51" y="94"/>
                  <a:pt x="50" y="94"/>
                </a:cubicBezTo>
                <a:cubicBezTo>
                  <a:pt x="50" y="95"/>
                  <a:pt x="51" y="94"/>
                  <a:pt x="52" y="94"/>
                </a:cubicBezTo>
                <a:cubicBezTo>
                  <a:pt x="51" y="95"/>
                  <a:pt x="53" y="94"/>
                  <a:pt x="54" y="95"/>
                </a:cubicBezTo>
                <a:cubicBezTo>
                  <a:pt x="53" y="95"/>
                  <a:pt x="53" y="95"/>
                  <a:pt x="52" y="95"/>
                </a:cubicBezTo>
                <a:cubicBezTo>
                  <a:pt x="52" y="96"/>
                  <a:pt x="53" y="95"/>
                  <a:pt x="53" y="96"/>
                </a:cubicBezTo>
                <a:cubicBezTo>
                  <a:pt x="54" y="96"/>
                  <a:pt x="54" y="95"/>
                  <a:pt x="55" y="95"/>
                </a:cubicBezTo>
                <a:cubicBezTo>
                  <a:pt x="55" y="96"/>
                  <a:pt x="55" y="96"/>
                  <a:pt x="56" y="96"/>
                </a:cubicBezTo>
                <a:cubicBezTo>
                  <a:pt x="56" y="96"/>
                  <a:pt x="56" y="96"/>
                  <a:pt x="56" y="96"/>
                </a:cubicBezTo>
                <a:cubicBezTo>
                  <a:pt x="56" y="96"/>
                  <a:pt x="56" y="95"/>
                  <a:pt x="56" y="95"/>
                </a:cubicBezTo>
                <a:cubicBezTo>
                  <a:pt x="57" y="95"/>
                  <a:pt x="57" y="96"/>
                  <a:pt x="57" y="96"/>
                </a:cubicBezTo>
                <a:cubicBezTo>
                  <a:pt x="57" y="96"/>
                  <a:pt x="57" y="96"/>
                  <a:pt x="56" y="97"/>
                </a:cubicBezTo>
                <a:cubicBezTo>
                  <a:pt x="58" y="97"/>
                  <a:pt x="59" y="96"/>
                  <a:pt x="60" y="97"/>
                </a:cubicBezTo>
                <a:cubicBezTo>
                  <a:pt x="59" y="98"/>
                  <a:pt x="56" y="97"/>
                  <a:pt x="55" y="96"/>
                </a:cubicBezTo>
                <a:cubicBezTo>
                  <a:pt x="55" y="96"/>
                  <a:pt x="55" y="97"/>
                  <a:pt x="55" y="97"/>
                </a:cubicBezTo>
                <a:cubicBezTo>
                  <a:pt x="53" y="96"/>
                  <a:pt x="52" y="98"/>
                  <a:pt x="52" y="98"/>
                </a:cubicBezTo>
                <a:cubicBezTo>
                  <a:pt x="51" y="98"/>
                  <a:pt x="52" y="98"/>
                  <a:pt x="52" y="97"/>
                </a:cubicBezTo>
                <a:cubicBezTo>
                  <a:pt x="51" y="97"/>
                  <a:pt x="49" y="98"/>
                  <a:pt x="48" y="99"/>
                </a:cubicBezTo>
                <a:cubicBezTo>
                  <a:pt x="48" y="99"/>
                  <a:pt x="48" y="98"/>
                  <a:pt x="47" y="98"/>
                </a:cubicBezTo>
                <a:cubicBezTo>
                  <a:pt x="47" y="99"/>
                  <a:pt x="47" y="99"/>
                  <a:pt x="46" y="99"/>
                </a:cubicBezTo>
                <a:cubicBezTo>
                  <a:pt x="47" y="100"/>
                  <a:pt x="46" y="100"/>
                  <a:pt x="46" y="100"/>
                </a:cubicBezTo>
                <a:cubicBezTo>
                  <a:pt x="46" y="100"/>
                  <a:pt x="46" y="100"/>
                  <a:pt x="46" y="100"/>
                </a:cubicBezTo>
                <a:cubicBezTo>
                  <a:pt x="46" y="101"/>
                  <a:pt x="45" y="101"/>
                  <a:pt x="45" y="103"/>
                </a:cubicBezTo>
                <a:cubicBezTo>
                  <a:pt x="43" y="102"/>
                  <a:pt x="43" y="103"/>
                  <a:pt x="42" y="103"/>
                </a:cubicBezTo>
                <a:cubicBezTo>
                  <a:pt x="42" y="103"/>
                  <a:pt x="42" y="103"/>
                  <a:pt x="42" y="103"/>
                </a:cubicBezTo>
                <a:cubicBezTo>
                  <a:pt x="42" y="103"/>
                  <a:pt x="42" y="103"/>
                  <a:pt x="41" y="103"/>
                </a:cubicBezTo>
                <a:cubicBezTo>
                  <a:pt x="41" y="103"/>
                  <a:pt x="41" y="103"/>
                  <a:pt x="41" y="104"/>
                </a:cubicBezTo>
                <a:cubicBezTo>
                  <a:pt x="41" y="104"/>
                  <a:pt x="41" y="104"/>
                  <a:pt x="41" y="104"/>
                </a:cubicBezTo>
                <a:cubicBezTo>
                  <a:pt x="41" y="105"/>
                  <a:pt x="41" y="104"/>
                  <a:pt x="41" y="104"/>
                </a:cubicBezTo>
                <a:cubicBezTo>
                  <a:pt x="40" y="104"/>
                  <a:pt x="40" y="104"/>
                  <a:pt x="40" y="104"/>
                </a:cubicBezTo>
                <a:cubicBezTo>
                  <a:pt x="39" y="104"/>
                  <a:pt x="39" y="104"/>
                  <a:pt x="39" y="104"/>
                </a:cubicBezTo>
                <a:cubicBezTo>
                  <a:pt x="38" y="104"/>
                  <a:pt x="37" y="104"/>
                  <a:pt x="37" y="105"/>
                </a:cubicBezTo>
                <a:cubicBezTo>
                  <a:pt x="37" y="105"/>
                  <a:pt x="37" y="105"/>
                  <a:pt x="37" y="105"/>
                </a:cubicBezTo>
                <a:cubicBezTo>
                  <a:pt x="37" y="104"/>
                  <a:pt x="38" y="104"/>
                  <a:pt x="38" y="104"/>
                </a:cubicBezTo>
                <a:cubicBezTo>
                  <a:pt x="38" y="103"/>
                  <a:pt x="37" y="104"/>
                  <a:pt x="37" y="104"/>
                </a:cubicBezTo>
                <a:cubicBezTo>
                  <a:pt x="37" y="105"/>
                  <a:pt x="36" y="105"/>
                  <a:pt x="36" y="105"/>
                </a:cubicBezTo>
                <a:cubicBezTo>
                  <a:pt x="34" y="105"/>
                  <a:pt x="33" y="107"/>
                  <a:pt x="33" y="107"/>
                </a:cubicBezTo>
                <a:cubicBezTo>
                  <a:pt x="32" y="107"/>
                  <a:pt x="33" y="106"/>
                  <a:pt x="33" y="106"/>
                </a:cubicBezTo>
                <a:cubicBezTo>
                  <a:pt x="32" y="106"/>
                  <a:pt x="31" y="106"/>
                  <a:pt x="31" y="106"/>
                </a:cubicBezTo>
                <a:cubicBezTo>
                  <a:pt x="31" y="107"/>
                  <a:pt x="29" y="108"/>
                  <a:pt x="30" y="108"/>
                </a:cubicBezTo>
                <a:cubicBezTo>
                  <a:pt x="29" y="109"/>
                  <a:pt x="28" y="109"/>
                  <a:pt x="27" y="109"/>
                </a:cubicBezTo>
                <a:cubicBezTo>
                  <a:pt x="27" y="111"/>
                  <a:pt x="24" y="111"/>
                  <a:pt x="24" y="112"/>
                </a:cubicBezTo>
                <a:cubicBezTo>
                  <a:pt x="25" y="112"/>
                  <a:pt x="25" y="112"/>
                  <a:pt x="26" y="112"/>
                </a:cubicBezTo>
                <a:cubicBezTo>
                  <a:pt x="25" y="112"/>
                  <a:pt x="24" y="113"/>
                  <a:pt x="23" y="113"/>
                </a:cubicBezTo>
                <a:cubicBezTo>
                  <a:pt x="22" y="114"/>
                  <a:pt x="21" y="114"/>
                  <a:pt x="20" y="115"/>
                </a:cubicBezTo>
                <a:cubicBezTo>
                  <a:pt x="20" y="115"/>
                  <a:pt x="19" y="115"/>
                  <a:pt x="19" y="115"/>
                </a:cubicBezTo>
                <a:cubicBezTo>
                  <a:pt x="20" y="116"/>
                  <a:pt x="18" y="115"/>
                  <a:pt x="18" y="116"/>
                </a:cubicBezTo>
                <a:cubicBezTo>
                  <a:pt x="17" y="116"/>
                  <a:pt x="17" y="116"/>
                  <a:pt x="17" y="116"/>
                </a:cubicBezTo>
                <a:cubicBezTo>
                  <a:pt x="17" y="117"/>
                  <a:pt x="16" y="117"/>
                  <a:pt x="16" y="117"/>
                </a:cubicBezTo>
                <a:cubicBezTo>
                  <a:pt x="16" y="117"/>
                  <a:pt x="17" y="117"/>
                  <a:pt x="17" y="117"/>
                </a:cubicBezTo>
                <a:cubicBezTo>
                  <a:pt x="16" y="117"/>
                  <a:pt x="15" y="119"/>
                  <a:pt x="14" y="119"/>
                </a:cubicBezTo>
                <a:cubicBezTo>
                  <a:pt x="14" y="119"/>
                  <a:pt x="12" y="120"/>
                  <a:pt x="13" y="121"/>
                </a:cubicBezTo>
                <a:cubicBezTo>
                  <a:pt x="12" y="121"/>
                  <a:pt x="12" y="121"/>
                  <a:pt x="11" y="121"/>
                </a:cubicBezTo>
                <a:cubicBezTo>
                  <a:pt x="11" y="122"/>
                  <a:pt x="10" y="122"/>
                  <a:pt x="10" y="122"/>
                </a:cubicBezTo>
                <a:cubicBezTo>
                  <a:pt x="10" y="122"/>
                  <a:pt x="10" y="121"/>
                  <a:pt x="10" y="121"/>
                </a:cubicBezTo>
                <a:cubicBezTo>
                  <a:pt x="10" y="121"/>
                  <a:pt x="10" y="121"/>
                  <a:pt x="10" y="121"/>
                </a:cubicBezTo>
                <a:cubicBezTo>
                  <a:pt x="9" y="121"/>
                  <a:pt x="8" y="122"/>
                  <a:pt x="7" y="122"/>
                </a:cubicBezTo>
                <a:cubicBezTo>
                  <a:pt x="7" y="123"/>
                  <a:pt x="7" y="123"/>
                  <a:pt x="7" y="123"/>
                </a:cubicBezTo>
                <a:cubicBezTo>
                  <a:pt x="6" y="124"/>
                  <a:pt x="4" y="124"/>
                  <a:pt x="4" y="126"/>
                </a:cubicBezTo>
                <a:cubicBezTo>
                  <a:pt x="4" y="126"/>
                  <a:pt x="4" y="126"/>
                  <a:pt x="4" y="126"/>
                </a:cubicBezTo>
                <a:cubicBezTo>
                  <a:pt x="4" y="126"/>
                  <a:pt x="4" y="127"/>
                  <a:pt x="4" y="127"/>
                </a:cubicBezTo>
                <a:cubicBezTo>
                  <a:pt x="3" y="127"/>
                  <a:pt x="2" y="128"/>
                  <a:pt x="1" y="128"/>
                </a:cubicBezTo>
                <a:cubicBezTo>
                  <a:pt x="1" y="128"/>
                  <a:pt x="1" y="127"/>
                  <a:pt x="2" y="128"/>
                </a:cubicBezTo>
                <a:cubicBezTo>
                  <a:pt x="2" y="127"/>
                  <a:pt x="4" y="126"/>
                  <a:pt x="3" y="125"/>
                </a:cubicBezTo>
                <a:cubicBezTo>
                  <a:pt x="3" y="125"/>
                  <a:pt x="3" y="125"/>
                  <a:pt x="3" y="126"/>
                </a:cubicBezTo>
                <a:close/>
                <a:moveTo>
                  <a:pt x="7" y="12"/>
                </a:moveTo>
                <a:cubicBezTo>
                  <a:pt x="6" y="12"/>
                  <a:pt x="5" y="12"/>
                  <a:pt x="5" y="13"/>
                </a:cubicBezTo>
                <a:cubicBezTo>
                  <a:pt x="6" y="13"/>
                  <a:pt x="7" y="13"/>
                  <a:pt x="7" y="12"/>
                </a:cubicBezTo>
                <a:close/>
                <a:moveTo>
                  <a:pt x="4" y="14"/>
                </a:moveTo>
                <a:cubicBezTo>
                  <a:pt x="3" y="14"/>
                  <a:pt x="3" y="14"/>
                  <a:pt x="3" y="14"/>
                </a:cubicBezTo>
                <a:cubicBezTo>
                  <a:pt x="3" y="15"/>
                  <a:pt x="4" y="15"/>
                  <a:pt x="4" y="14"/>
                </a:cubicBezTo>
                <a:close/>
                <a:moveTo>
                  <a:pt x="143" y="31"/>
                </a:moveTo>
                <a:cubicBezTo>
                  <a:pt x="143" y="32"/>
                  <a:pt x="144" y="32"/>
                  <a:pt x="144" y="32"/>
                </a:cubicBezTo>
                <a:cubicBezTo>
                  <a:pt x="144" y="31"/>
                  <a:pt x="144" y="31"/>
                  <a:pt x="143" y="31"/>
                </a:cubicBezTo>
                <a:close/>
                <a:moveTo>
                  <a:pt x="143" y="26"/>
                </a:moveTo>
                <a:cubicBezTo>
                  <a:pt x="143" y="26"/>
                  <a:pt x="144" y="26"/>
                  <a:pt x="144" y="27"/>
                </a:cubicBezTo>
                <a:cubicBezTo>
                  <a:pt x="144" y="26"/>
                  <a:pt x="143" y="25"/>
                  <a:pt x="143" y="26"/>
                </a:cubicBezTo>
                <a:close/>
                <a:moveTo>
                  <a:pt x="149" y="26"/>
                </a:moveTo>
                <a:cubicBezTo>
                  <a:pt x="148" y="26"/>
                  <a:pt x="148" y="26"/>
                  <a:pt x="147" y="26"/>
                </a:cubicBezTo>
                <a:cubicBezTo>
                  <a:pt x="147" y="24"/>
                  <a:pt x="145" y="25"/>
                  <a:pt x="144" y="24"/>
                </a:cubicBezTo>
                <a:cubicBezTo>
                  <a:pt x="145" y="25"/>
                  <a:pt x="148" y="27"/>
                  <a:pt x="149" y="26"/>
                </a:cubicBezTo>
                <a:close/>
                <a:moveTo>
                  <a:pt x="127" y="26"/>
                </a:moveTo>
                <a:cubicBezTo>
                  <a:pt x="127" y="25"/>
                  <a:pt x="127" y="25"/>
                  <a:pt x="127" y="25"/>
                </a:cubicBezTo>
                <a:cubicBezTo>
                  <a:pt x="127" y="26"/>
                  <a:pt x="127" y="26"/>
                  <a:pt x="127" y="26"/>
                </a:cubicBezTo>
                <a:close/>
                <a:moveTo>
                  <a:pt x="112" y="29"/>
                </a:moveTo>
                <a:cubicBezTo>
                  <a:pt x="112" y="29"/>
                  <a:pt x="112" y="29"/>
                  <a:pt x="112" y="29"/>
                </a:cubicBezTo>
                <a:cubicBezTo>
                  <a:pt x="112" y="29"/>
                  <a:pt x="112" y="29"/>
                  <a:pt x="112" y="29"/>
                </a:cubicBezTo>
                <a:cubicBezTo>
                  <a:pt x="112" y="29"/>
                  <a:pt x="112" y="29"/>
                  <a:pt x="112" y="29"/>
                </a:cubicBezTo>
                <a:close/>
                <a:moveTo>
                  <a:pt x="109" y="28"/>
                </a:moveTo>
                <a:cubicBezTo>
                  <a:pt x="109" y="28"/>
                  <a:pt x="109" y="28"/>
                  <a:pt x="109" y="29"/>
                </a:cubicBezTo>
                <a:cubicBezTo>
                  <a:pt x="110" y="28"/>
                  <a:pt x="111" y="29"/>
                  <a:pt x="111" y="29"/>
                </a:cubicBezTo>
                <a:cubicBezTo>
                  <a:pt x="111" y="28"/>
                  <a:pt x="110" y="28"/>
                  <a:pt x="109" y="28"/>
                </a:cubicBezTo>
                <a:close/>
                <a:moveTo>
                  <a:pt x="118" y="31"/>
                </a:moveTo>
                <a:cubicBezTo>
                  <a:pt x="118" y="31"/>
                  <a:pt x="117" y="30"/>
                  <a:pt x="117" y="30"/>
                </a:cubicBezTo>
                <a:cubicBezTo>
                  <a:pt x="117" y="30"/>
                  <a:pt x="118" y="30"/>
                  <a:pt x="118" y="30"/>
                </a:cubicBezTo>
                <a:cubicBezTo>
                  <a:pt x="118" y="29"/>
                  <a:pt x="118" y="29"/>
                  <a:pt x="118" y="29"/>
                </a:cubicBezTo>
                <a:cubicBezTo>
                  <a:pt x="118" y="29"/>
                  <a:pt x="119" y="29"/>
                  <a:pt x="119" y="29"/>
                </a:cubicBezTo>
                <a:cubicBezTo>
                  <a:pt x="119" y="29"/>
                  <a:pt x="119" y="29"/>
                  <a:pt x="119" y="28"/>
                </a:cubicBezTo>
                <a:cubicBezTo>
                  <a:pt x="118" y="29"/>
                  <a:pt x="117" y="27"/>
                  <a:pt x="116" y="28"/>
                </a:cubicBezTo>
                <a:cubicBezTo>
                  <a:pt x="116" y="29"/>
                  <a:pt x="117" y="29"/>
                  <a:pt x="117" y="29"/>
                </a:cubicBezTo>
                <a:cubicBezTo>
                  <a:pt x="116" y="30"/>
                  <a:pt x="114" y="30"/>
                  <a:pt x="113" y="29"/>
                </a:cubicBezTo>
                <a:cubicBezTo>
                  <a:pt x="113" y="30"/>
                  <a:pt x="113" y="30"/>
                  <a:pt x="113" y="30"/>
                </a:cubicBezTo>
                <a:cubicBezTo>
                  <a:pt x="114" y="31"/>
                  <a:pt x="116" y="32"/>
                  <a:pt x="118" y="31"/>
                </a:cubicBezTo>
                <a:close/>
                <a:moveTo>
                  <a:pt x="128" y="33"/>
                </a:moveTo>
                <a:cubicBezTo>
                  <a:pt x="127" y="32"/>
                  <a:pt x="127" y="32"/>
                  <a:pt x="127" y="33"/>
                </a:cubicBezTo>
                <a:cubicBezTo>
                  <a:pt x="127" y="33"/>
                  <a:pt x="127" y="33"/>
                  <a:pt x="128" y="33"/>
                </a:cubicBezTo>
                <a:close/>
                <a:moveTo>
                  <a:pt x="75" y="56"/>
                </a:moveTo>
                <a:cubicBezTo>
                  <a:pt x="75" y="56"/>
                  <a:pt x="73" y="56"/>
                  <a:pt x="73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3" y="57"/>
                  <a:pt x="74" y="57"/>
                </a:cubicBezTo>
                <a:cubicBezTo>
                  <a:pt x="74" y="56"/>
                  <a:pt x="75" y="57"/>
                  <a:pt x="75" y="56"/>
                </a:cubicBezTo>
                <a:close/>
                <a:moveTo>
                  <a:pt x="60" y="57"/>
                </a:moveTo>
                <a:cubicBezTo>
                  <a:pt x="60" y="56"/>
                  <a:pt x="59" y="57"/>
                  <a:pt x="58" y="57"/>
                </a:cubicBezTo>
                <a:cubicBezTo>
                  <a:pt x="58" y="57"/>
                  <a:pt x="59" y="57"/>
                  <a:pt x="59" y="57"/>
                </a:cubicBezTo>
                <a:cubicBezTo>
                  <a:pt x="59" y="56"/>
                  <a:pt x="60" y="57"/>
                  <a:pt x="60" y="57"/>
                </a:cubicBezTo>
                <a:close/>
                <a:moveTo>
                  <a:pt x="25" y="57"/>
                </a:moveTo>
                <a:cubicBezTo>
                  <a:pt x="25" y="56"/>
                  <a:pt x="26" y="56"/>
                  <a:pt x="27" y="55"/>
                </a:cubicBezTo>
                <a:cubicBezTo>
                  <a:pt x="26" y="55"/>
                  <a:pt x="24" y="56"/>
                  <a:pt x="23" y="56"/>
                </a:cubicBezTo>
                <a:cubicBezTo>
                  <a:pt x="24" y="57"/>
                  <a:pt x="24" y="56"/>
                  <a:pt x="24" y="57"/>
                </a:cubicBezTo>
                <a:cubicBezTo>
                  <a:pt x="24" y="57"/>
                  <a:pt x="24" y="57"/>
                  <a:pt x="24" y="57"/>
                </a:cubicBezTo>
                <a:cubicBezTo>
                  <a:pt x="24" y="58"/>
                  <a:pt x="25" y="57"/>
                  <a:pt x="25" y="57"/>
                </a:cubicBezTo>
                <a:close/>
                <a:moveTo>
                  <a:pt x="24" y="58"/>
                </a:moveTo>
                <a:cubicBezTo>
                  <a:pt x="24" y="57"/>
                  <a:pt x="23" y="57"/>
                  <a:pt x="23" y="57"/>
                </a:cubicBezTo>
                <a:cubicBezTo>
                  <a:pt x="23" y="58"/>
                  <a:pt x="24" y="58"/>
                  <a:pt x="24" y="58"/>
                </a:cubicBezTo>
                <a:close/>
                <a:moveTo>
                  <a:pt x="63" y="61"/>
                </a:moveTo>
                <a:cubicBezTo>
                  <a:pt x="63" y="61"/>
                  <a:pt x="63" y="61"/>
                  <a:pt x="63" y="61"/>
                </a:cubicBezTo>
                <a:cubicBezTo>
                  <a:pt x="63" y="60"/>
                  <a:pt x="62" y="60"/>
                  <a:pt x="62" y="61"/>
                </a:cubicBezTo>
                <a:cubicBezTo>
                  <a:pt x="62" y="61"/>
                  <a:pt x="62" y="61"/>
                  <a:pt x="63" y="61"/>
                </a:cubicBezTo>
                <a:close/>
                <a:moveTo>
                  <a:pt x="51" y="71"/>
                </a:moveTo>
                <a:cubicBezTo>
                  <a:pt x="50" y="70"/>
                  <a:pt x="48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8" y="71"/>
                  <a:pt x="48" y="70"/>
                  <a:pt x="47" y="70"/>
                </a:cubicBezTo>
                <a:cubicBezTo>
                  <a:pt x="47" y="70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7" y="71"/>
                  <a:pt x="47" y="71"/>
                  <a:pt x="47" y="71"/>
                </a:cubicBezTo>
                <a:cubicBezTo>
                  <a:pt x="48" y="71"/>
                  <a:pt x="47" y="72"/>
                  <a:pt x="47" y="72"/>
                </a:cubicBezTo>
                <a:cubicBezTo>
                  <a:pt x="47" y="72"/>
                  <a:pt x="49" y="71"/>
                  <a:pt x="51" y="71"/>
                </a:cubicBezTo>
                <a:close/>
                <a:moveTo>
                  <a:pt x="47" y="80"/>
                </a:moveTo>
                <a:cubicBezTo>
                  <a:pt x="47" y="80"/>
                  <a:pt x="46" y="80"/>
                  <a:pt x="46" y="81"/>
                </a:cubicBezTo>
                <a:cubicBezTo>
                  <a:pt x="46" y="81"/>
                  <a:pt x="46" y="80"/>
                  <a:pt x="47" y="80"/>
                </a:cubicBezTo>
                <a:close/>
                <a:moveTo>
                  <a:pt x="44" y="82"/>
                </a:moveTo>
                <a:cubicBezTo>
                  <a:pt x="44" y="82"/>
                  <a:pt x="44" y="82"/>
                  <a:pt x="44" y="81"/>
                </a:cubicBezTo>
                <a:cubicBezTo>
                  <a:pt x="44" y="81"/>
                  <a:pt x="43" y="82"/>
                  <a:pt x="42" y="82"/>
                </a:cubicBezTo>
                <a:cubicBezTo>
                  <a:pt x="42" y="82"/>
                  <a:pt x="43" y="82"/>
                  <a:pt x="43" y="82"/>
                </a:cubicBezTo>
                <a:cubicBezTo>
                  <a:pt x="43" y="82"/>
                  <a:pt x="43" y="82"/>
                  <a:pt x="44" y="82"/>
                </a:cubicBezTo>
                <a:close/>
                <a:moveTo>
                  <a:pt x="47" y="84"/>
                </a:moveTo>
                <a:cubicBezTo>
                  <a:pt x="47" y="83"/>
                  <a:pt x="45" y="83"/>
                  <a:pt x="45" y="83"/>
                </a:cubicBezTo>
                <a:cubicBezTo>
                  <a:pt x="45" y="84"/>
                  <a:pt x="45" y="84"/>
                  <a:pt x="45" y="84"/>
                </a:cubicBezTo>
                <a:cubicBezTo>
                  <a:pt x="44" y="84"/>
                  <a:pt x="46" y="84"/>
                  <a:pt x="47" y="84"/>
                </a:cubicBezTo>
                <a:close/>
                <a:moveTo>
                  <a:pt x="51" y="87"/>
                </a:moveTo>
                <a:cubicBezTo>
                  <a:pt x="50" y="87"/>
                  <a:pt x="51" y="88"/>
                  <a:pt x="51" y="87"/>
                </a:cubicBezTo>
                <a:cubicBezTo>
                  <a:pt x="51" y="87"/>
                  <a:pt x="51" y="87"/>
                  <a:pt x="51" y="87"/>
                </a:cubicBezTo>
                <a:cubicBezTo>
                  <a:pt x="51" y="87"/>
                  <a:pt x="51" y="88"/>
                  <a:pt x="51" y="87"/>
                </a:cubicBezTo>
                <a:close/>
                <a:moveTo>
                  <a:pt x="49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8" y="86"/>
                  <a:pt x="48" y="87"/>
                  <a:pt x="47" y="87"/>
                </a:cubicBezTo>
                <a:cubicBezTo>
                  <a:pt x="47" y="87"/>
                  <a:pt x="48" y="87"/>
                  <a:pt x="48" y="87"/>
                </a:cubicBezTo>
                <a:cubicBezTo>
                  <a:pt x="48" y="87"/>
                  <a:pt x="48" y="87"/>
                  <a:pt x="49" y="87"/>
                </a:cubicBezTo>
                <a:cubicBezTo>
                  <a:pt x="48" y="87"/>
                  <a:pt x="49" y="87"/>
                  <a:pt x="49" y="86"/>
                </a:cubicBezTo>
                <a:close/>
                <a:moveTo>
                  <a:pt x="55" y="87"/>
                </a:moveTo>
                <a:cubicBezTo>
                  <a:pt x="54" y="86"/>
                  <a:pt x="53" y="87"/>
                  <a:pt x="52" y="87"/>
                </a:cubicBezTo>
                <a:cubicBezTo>
                  <a:pt x="53" y="88"/>
                  <a:pt x="54" y="87"/>
                  <a:pt x="55" y="87"/>
                </a:cubicBezTo>
                <a:close/>
                <a:moveTo>
                  <a:pt x="57" y="88"/>
                </a:moveTo>
                <a:cubicBezTo>
                  <a:pt x="55" y="87"/>
                  <a:pt x="55" y="88"/>
                  <a:pt x="53" y="88"/>
                </a:cubicBezTo>
                <a:cubicBezTo>
                  <a:pt x="53" y="88"/>
                  <a:pt x="53" y="88"/>
                  <a:pt x="53" y="89"/>
                </a:cubicBezTo>
                <a:cubicBezTo>
                  <a:pt x="54" y="88"/>
                  <a:pt x="56" y="88"/>
                  <a:pt x="57" y="88"/>
                </a:cubicBezTo>
                <a:close/>
                <a:moveTo>
                  <a:pt x="49" y="89"/>
                </a:moveTo>
                <a:cubicBezTo>
                  <a:pt x="48" y="88"/>
                  <a:pt x="46" y="89"/>
                  <a:pt x="46" y="89"/>
                </a:cubicBezTo>
                <a:cubicBezTo>
                  <a:pt x="47" y="89"/>
                  <a:pt x="47" y="88"/>
                  <a:pt x="49" y="89"/>
                </a:cubicBezTo>
                <a:close/>
                <a:moveTo>
                  <a:pt x="52" y="89"/>
                </a:moveTo>
                <a:cubicBezTo>
                  <a:pt x="51" y="89"/>
                  <a:pt x="51" y="89"/>
                  <a:pt x="50" y="89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9"/>
                  <a:pt x="49" y="89"/>
                  <a:pt x="49" y="89"/>
                </a:cubicBezTo>
                <a:cubicBezTo>
                  <a:pt x="49" y="90"/>
                  <a:pt x="51" y="89"/>
                  <a:pt x="52" y="89"/>
                </a:cubicBezTo>
                <a:close/>
                <a:moveTo>
                  <a:pt x="49" y="94"/>
                </a:moveTo>
                <a:cubicBezTo>
                  <a:pt x="49" y="95"/>
                  <a:pt x="49" y="95"/>
                  <a:pt x="50" y="95"/>
                </a:cubicBezTo>
                <a:cubicBezTo>
                  <a:pt x="50" y="94"/>
                  <a:pt x="49" y="94"/>
                  <a:pt x="49" y="94"/>
                </a:cubicBezTo>
                <a:close/>
                <a:moveTo>
                  <a:pt x="44" y="99"/>
                </a:moveTo>
                <a:cubicBezTo>
                  <a:pt x="44" y="99"/>
                  <a:pt x="44" y="99"/>
                  <a:pt x="43" y="99"/>
                </a:cubicBezTo>
                <a:cubicBezTo>
                  <a:pt x="46" y="99"/>
                  <a:pt x="47" y="98"/>
                  <a:pt x="48" y="98"/>
                </a:cubicBezTo>
                <a:cubicBezTo>
                  <a:pt x="48" y="97"/>
                  <a:pt x="50" y="97"/>
                  <a:pt x="51" y="97"/>
                </a:cubicBezTo>
                <a:cubicBezTo>
                  <a:pt x="51" y="96"/>
                  <a:pt x="52" y="96"/>
                  <a:pt x="53" y="96"/>
                </a:cubicBezTo>
                <a:cubicBezTo>
                  <a:pt x="52" y="96"/>
                  <a:pt x="51" y="96"/>
                  <a:pt x="50" y="95"/>
                </a:cubicBezTo>
                <a:cubicBezTo>
                  <a:pt x="49" y="96"/>
                  <a:pt x="47" y="95"/>
                  <a:pt x="46" y="96"/>
                </a:cubicBezTo>
                <a:cubicBezTo>
                  <a:pt x="44" y="96"/>
                  <a:pt x="43" y="98"/>
                  <a:pt x="41" y="98"/>
                </a:cubicBezTo>
                <a:cubicBezTo>
                  <a:pt x="41" y="98"/>
                  <a:pt x="41" y="98"/>
                  <a:pt x="41" y="99"/>
                </a:cubicBezTo>
                <a:cubicBezTo>
                  <a:pt x="42" y="99"/>
                  <a:pt x="43" y="98"/>
                  <a:pt x="44" y="98"/>
                </a:cubicBezTo>
                <a:cubicBezTo>
                  <a:pt x="44" y="99"/>
                  <a:pt x="43" y="98"/>
                  <a:pt x="43" y="99"/>
                </a:cubicBezTo>
                <a:cubicBezTo>
                  <a:pt x="42" y="99"/>
                  <a:pt x="42" y="99"/>
                  <a:pt x="42" y="99"/>
                </a:cubicBezTo>
                <a:cubicBezTo>
                  <a:pt x="43" y="99"/>
                  <a:pt x="43" y="99"/>
                  <a:pt x="44" y="99"/>
                </a:cubicBezTo>
                <a:close/>
                <a:moveTo>
                  <a:pt x="40" y="100"/>
                </a:moveTo>
                <a:cubicBezTo>
                  <a:pt x="40" y="99"/>
                  <a:pt x="39" y="100"/>
                  <a:pt x="39" y="100"/>
                </a:cubicBezTo>
                <a:cubicBezTo>
                  <a:pt x="39" y="100"/>
                  <a:pt x="40" y="100"/>
                  <a:pt x="40" y="100"/>
                </a:cubicBezTo>
                <a:close/>
                <a:moveTo>
                  <a:pt x="0" y="72"/>
                </a:moveTo>
                <a:cubicBezTo>
                  <a:pt x="0" y="72"/>
                  <a:pt x="0" y="72"/>
                  <a:pt x="0" y="72"/>
                </a:cubicBezTo>
                <a:cubicBezTo>
                  <a:pt x="0" y="72"/>
                  <a:pt x="0" y="72"/>
                  <a:pt x="0" y="72"/>
                </a:cubicBezTo>
                <a:close/>
                <a:moveTo>
                  <a:pt x="115" y="30"/>
                </a:moveTo>
                <a:cubicBezTo>
                  <a:pt x="115" y="30"/>
                  <a:pt x="114" y="30"/>
                  <a:pt x="114" y="30"/>
                </a:cubicBezTo>
                <a:cubicBezTo>
                  <a:pt x="114" y="30"/>
                  <a:pt x="114" y="30"/>
                  <a:pt x="115" y="30"/>
                </a:cubicBezTo>
                <a:close/>
                <a:moveTo>
                  <a:pt x="158" y="29"/>
                </a:moveTo>
                <a:cubicBezTo>
                  <a:pt x="158" y="30"/>
                  <a:pt x="158" y="30"/>
                  <a:pt x="159" y="30"/>
                </a:cubicBezTo>
                <a:cubicBezTo>
                  <a:pt x="159" y="29"/>
                  <a:pt x="158" y="29"/>
                  <a:pt x="158" y="29"/>
                </a:cubicBezTo>
                <a:close/>
                <a:moveTo>
                  <a:pt x="156" y="23"/>
                </a:moveTo>
                <a:cubicBezTo>
                  <a:pt x="156" y="23"/>
                  <a:pt x="156" y="23"/>
                  <a:pt x="155" y="23"/>
                </a:cubicBezTo>
                <a:cubicBezTo>
                  <a:pt x="155" y="23"/>
                  <a:pt x="156" y="23"/>
                  <a:pt x="156" y="23"/>
                </a:cubicBezTo>
                <a:close/>
                <a:moveTo>
                  <a:pt x="160" y="24"/>
                </a:moveTo>
                <a:cubicBezTo>
                  <a:pt x="160" y="24"/>
                  <a:pt x="160" y="24"/>
                  <a:pt x="160" y="24"/>
                </a:cubicBezTo>
                <a:cubicBezTo>
                  <a:pt x="160" y="25"/>
                  <a:pt x="161" y="25"/>
                  <a:pt x="160" y="24"/>
                </a:cubicBezTo>
                <a:close/>
                <a:moveTo>
                  <a:pt x="158" y="24"/>
                </a:moveTo>
                <a:cubicBezTo>
                  <a:pt x="158" y="23"/>
                  <a:pt x="157" y="24"/>
                  <a:pt x="157" y="24"/>
                </a:cubicBezTo>
                <a:cubicBezTo>
                  <a:pt x="157" y="24"/>
                  <a:pt x="158" y="24"/>
                  <a:pt x="158" y="24"/>
                </a:cubicBezTo>
                <a:close/>
                <a:moveTo>
                  <a:pt x="169" y="27"/>
                </a:moveTo>
                <a:cubicBezTo>
                  <a:pt x="168" y="26"/>
                  <a:pt x="166" y="26"/>
                  <a:pt x="165" y="25"/>
                </a:cubicBezTo>
                <a:cubicBezTo>
                  <a:pt x="165" y="25"/>
                  <a:pt x="164" y="26"/>
                  <a:pt x="164" y="26"/>
                </a:cubicBezTo>
                <a:cubicBezTo>
                  <a:pt x="164" y="26"/>
                  <a:pt x="164" y="26"/>
                  <a:pt x="164" y="26"/>
                </a:cubicBezTo>
                <a:cubicBezTo>
                  <a:pt x="166" y="26"/>
                  <a:pt x="168" y="27"/>
                  <a:pt x="169" y="27"/>
                </a:cubicBezTo>
                <a:close/>
                <a:moveTo>
                  <a:pt x="160" y="29"/>
                </a:moveTo>
                <a:cubicBezTo>
                  <a:pt x="159" y="29"/>
                  <a:pt x="158" y="29"/>
                  <a:pt x="158" y="29"/>
                </a:cubicBezTo>
                <a:cubicBezTo>
                  <a:pt x="158" y="29"/>
                  <a:pt x="159" y="30"/>
                  <a:pt x="160" y="29"/>
                </a:cubicBezTo>
                <a:close/>
                <a:moveTo>
                  <a:pt x="169" y="29"/>
                </a:moveTo>
                <a:cubicBezTo>
                  <a:pt x="169" y="29"/>
                  <a:pt x="170" y="29"/>
                  <a:pt x="170" y="29"/>
                </a:cubicBezTo>
                <a:cubicBezTo>
                  <a:pt x="170" y="29"/>
                  <a:pt x="169" y="29"/>
                  <a:pt x="169" y="29"/>
                </a:cubicBezTo>
                <a:close/>
                <a:moveTo>
                  <a:pt x="162" y="30"/>
                </a:moveTo>
                <a:cubicBezTo>
                  <a:pt x="162" y="30"/>
                  <a:pt x="161" y="30"/>
                  <a:pt x="160" y="29"/>
                </a:cubicBezTo>
                <a:cubicBezTo>
                  <a:pt x="161" y="30"/>
                  <a:pt x="162" y="30"/>
                  <a:pt x="162" y="30"/>
                </a:cubicBezTo>
                <a:close/>
                <a:moveTo>
                  <a:pt x="173" y="29"/>
                </a:moveTo>
                <a:cubicBezTo>
                  <a:pt x="173" y="29"/>
                  <a:pt x="174" y="29"/>
                  <a:pt x="175" y="30"/>
                </a:cubicBezTo>
                <a:cubicBezTo>
                  <a:pt x="174" y="29"/>
                  <a:pt x="173" y="29"/>
                  <a:pt x="173" y="29"/>
                </a:cubicBezTo>
                <a:close/>
                <a:moveTo>
                  <a:pt x="142" y="13"/>
                </a:moveTo>
                <a:cubicBezTo>
                  <a:pt x="142" y="13"/>
                  <a:pt x="142" y="13"/>
                  <a:pt x="142" y="13"/>
                </a:cubicBezTo>
                <a:cubicBezTo>
                  <a:pt x="142" y="13"/>
                  <a:pt x="142" y="13"/>
                  <a:pt x="142" y="13"/>
                </a:cubicBezTo>
                <a:close/>
                <a:moveTo>
                  <a:pt x="158" y="23"/>
                </a:moveTo>
                <a:cubicBezTo>
                  <a:pt x="158" y="22"/>
                  <a:pt x="157" y="22"/>
                  <a:pt x="156" y="22"/>
                </a:cubicBezTo>
                <a:cubicBezTo>
                  <a:pt x="157" y="22"/>
                  <a:pt x="157" y="22"/>
                  <a:pt x="158" y="23"/>
                </a:cubicBezTo>
                <a:close/>
                <a:moveTo>
                  <a:pt x="149" y="16"/>
                </a:moveTo>
                <a:cubicBezTo>
                  <a:pt x="148" y="15"/>
                  <a:pt x="147" y="15"/>
                  <a:pt x="146" y="15"/>
                </a:cubicBezTo>
                <a:cubicBezTo>
                  <a:pt x="146" y="15"/>
                  <a:pt x="147" y="15"/>
                  <a:pt x="147" y="16"/>
                </a:cubicBezTo>
                <a:cubicBezTo>
                  <a:pt x="148" y="15"/>
                  <a:pt x="148" y="16"/>
                  <a:pt x="149" y="16"/>
                </a:cubicBezTo>
                <a:close/>
                <a:moveTo>
                  <a:pt x="140" y="12"/>
                </a:moveTo>
                <a:cubicBezTo>
                  <a:pt x="140" y="12"/>
                  <a:pt x="140" y="12"/>
                  <a:pt x="139" y="12"/>
                </a:cubicBezTo>
                <a:cubicBezTo>
                  <a:pt x="139" y="13"/>
                  <a:pt x="140" y="13"/>
                  <a:pt x="140" y="12"/>
                </a:cubicBezTo>
                <a:close/>
                <a:moveTo>
                  <a:pt x="145" y="15"/>
                </a:moveTo>
                <a:cubicBezTo>
                  <a:pt x="145" y="16"/>
                  <a:pt x="145" y="16"/>
                  <a:pt x="145" y="16"/>
                </a:cubicBezTo>
                <a:cubicBezTo>
                  <a:pt x="146" y="15"/>
                  <a:pt x="145" y="15"/>
                  <a:pt x="145" y="15"/>
                </a:cubicBezTo>
                <a:close/>
                <a:moveTo>
                  <a:pt x="152" y="17"/>
                </a:moveTo>
                <a:cubicBezTo>
                  <a:pt x="152" y="17"/>
                  <a:pt x="151" y="16"/>
                  <a:pt x="151" y="16"/>
                </a:cubicBezTo>
                <a:cubicBezTo>
                  <a:pt x="151" y="17"/>
                  <a:pt x="151" y="17"/>
                  <a:pt x="152" y="17"/>
                </a:cubicBezTo>
                <a:close/>
                <a:moveTo>
                  <a:pt x="154" y="19"/>
                </a:moveTo>
                <a:cubicBezTo>
                  <a:pt x="154" y="19"/>
                  <a:pt x="155" y="19"/>
                  <a:pt x="155" y="19"/>
                </a:cubicBezTo>
                <a:cubicBezTo>
                  <a:pt x="155" y="19"/>
                  <a:pt x="155" y="19"/>
                  <a:pt x="154" y="19"/>
                </a:cubicBezTo>
                <a:close/>
                <a:moveTo>
                  <a:pt x="149" y="18"/>
                </a:moveTo>
                <a:cubicBezTo>
                  <a:pt x="151" y="18"/>
                  <a:pt x="152" y="19"/>
                  <a:pt x="154" y="19"/>
                </a:cubicBezTo>
                <a:cubicBezTo>
                  <a:pt x="154" y="19"/>
                  <a:pt x="154" y="19"/>
                  <a:pt x="154" y="19"/>
                </a:cubicBezTo>
                <a:cubicBezTo>
                  <a:pt x="154" y="19"/>
                  <a:pt x="152" y="19"/>
                  <a:pt x="152" y="18"/>
                </a:cubicBezTo>
                <a:cubicBezTo>
                  <a:pt x="152" y="18"/>
                  <a:pt x="153" y="19"/>
                  <a:pt x="153" y="19"/>
                </a:cubicBezTo>
                <a:cubicBezTo>
                  <a:pt x="153" y="18"/>
                  <a:pt x="152" y="18"/>
                  <a:pt x="152" y="18"/>
                </a:cubicBezTo>
                <a:cubicBezTo>
                  <a:pt x="152" y="18"/>
                  <a:pt x="152" y="18"/>
                  <a:pt x="152" y="18"/>
                </a:cubicBezTo>
                <a:cubicBezTo>
                  <a:pt x="151" y="18"/>
                  <a:pt x="150" y="18"/>
                  <a:pt x="149" y="17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72" y="28"/>
                </a:moveTo>
                <a:cubicBezTo>
                  <a:pt x="172" y="28"/>
                  <a:pt x="172" y="28"/>
                  <a:pt x="171" y="28"/>
                </a:cubicBezTo>
                <a:cubicBezTo>
                  <a:pt x="171" y="28"/>
                  <a:pt x="172" y="28"/>
                  <a:pt x="172" y="29"/>
                </a:cubicBezTo>
                <a:cubicBezTo>
                  <a:pt x="172" y="29"/>
                  <a:pt x="172" y="29"/>
                  <a:pt x="172" y="28"/>
                </a:cubicBezTo>
                <a:close/>
                <a:moveTo>
                  <a:pt x="157" y="28"/>
                </a:moveTo>
                <a:cubicBezTo>
                  <a:pt x="157" y="27"/>
                  <a:pt x="155" y="28"/>
                  <a:pt x="154" y="27"/>
                </a:cubicBezTo>
                <a:cubicBezTo>
                  <a:pt x="155" y="28"/>
                  <a:pt x="156" y="28"/>
                  <a:pt x="157" y="28"/>
                </a:cubicBezTo>
                <a:close/>
                <a:moveTo>
                  <a:pt x="72" y="54"/>
                </a:moveTo>
                <a:cubicBezTo>
                  <a:pt x="71" y="53"/>
                  <a:pt x="69" y="54"/>
                  <a:pt x="68" y="55"/>
                </a:cubicBezTo>
                <a:cubicBezTo>
                  <a:pt x="69" y="55"/>
                  <a:pt x="71" y="54"/>
                  <a:pt x="72" y="54"/>
                </a:cubicBezTo>
                <a:close/>
                <a:moveTo>
                  <a:pt x="51" y="85"/>
                </a:moveTo>
                <a:cubicBezTo>
                  <a:pt x="50" y="85"/>
                  <a:pt x="50" y="85"/>
                  <a:pt x="50" y="85"/>
                </a:cubicBezTo>
                <a:cubicBezTo>
                  <a:pt x="50" y="86"/>
                  <a:pt x="51" y="86"/>
                  <a:pt x="51" y="85"/>
                </a:cubicBezTo>
                <a:close/>
                <a:moveTo>
                  <a:pt x="52" y="73"/>
                </a:moveTo>
                <a:cubicBezTo>
                  <a:pt x="52" y="74"/>
                  <a:pt x="53" y="74"/>
                  <a:pt x="53" y="73"/>
                </a:cubicBezTo>
                <a:cubicBezTo>
                  <a:pt x="53" y="73"/>
                  <a:pt x="52" y="73"/>
                  <a:pt x="52" y="73"/>
                </a:cubicBezTo>
                <a:close/>
                <a:moveTo>
                  <a:pt x="48" y="73"/>
                </a:moveTo>
                <a:cubicBezTo>
                  <a:pt x="48" y="74"/>
                  <a:pt x="48" y="74"/>
                  <a:pt x="49" y="74"/>
                </a:cubicBezTo>
                <a:cubicBezTo>
                  <a:pt x="49" y="74"/>
                  <a:pt x="48" y="74"/>
                  <a:pt x="48" y="73"/>
                </a:cubicBezTo>
                <a:close/>
                <a:moveTo>
                  <a:pt x="0" y="129"/>
                </a:moveTo>
                <a:cubicBezTo>
                  <a:pt x="0" y="129"/>
                  <a:pt x="0" y="129"/>
                  <a:pt x="0" y="129"/>
                </a:cubicBezTo>
                <a:cubicBezTo>
                  <a:pt x="0" y="129"/>
                  <a:pt x="0" y="129"/>
                  <a:pt x="0" y="129"/>
                </a:cubicBezTo>
                <a:close/>
                <a:moveTo>
                  <a:pt x="95" y="46"/>
                </a:moveTo>
                <a:cubicBezTo>
                  <a:pt x="95" y="46"/>
                  <a:pt x="94" y="46"/>
                  <a:pt x="94" y="46"/>
                </a:cubicBezTo>
                <a:cubicBezTo>
                  <a:pt x="94" y="47"/>
                  <a:pt x="94" y="47"/>
                  <a:pt x="95" y="47"/>
                </a:cubicBezTo>
                <a:cubicBezTo>
                  <a:pt x="95" y="47"/>
                  <a:pt x="94" y="46"/>
                  <a:pt x="95" y="46"/>
                </a:cubicBezTo>
                <a:close/>
                <a:moveTo>
                  <a:pt x="75" y="53"/>
                </a:moveTo>
                <a:cubicBezTo>
                  <a:pt x="75" y="53"/>
                  <a:pt x="76" y="53"/>
                  <a:pt x="76" y="53"/>
                </a:cubicBezTo>
                <a:cubicBezTo>
                  <a:pt x="76" y="52"/>
                  <a:pt x="76" y="52"/>
                  <a:pt x="75" y="52"/>
                </a:cubicBezTo>
                <a:cubicBezTo>
                  <a:pt x="75" y="53"/>
                  <a:pt x="75" y="53"/>
                  <a:pt x="75" y="53"/>
                </a:cubicBezTo>
                <a:close/>
                <a:moveTo>
                  <a:pt x="109" y="48"/>
                </a:moveTo>
                <a:cubicBezTo>
                  <a:pt x="110" y="48"/>
                  <a:pt x="110" y="49"/>
                  <a:pt x="111" y="49"/>
                </a:cubicBezTo>
                <a:cubicBezTo>
                  <a:pt x="111" y="48"/>
                  <a:pt x="110" y="48"/>
                  <a:pt x="109" y="48"/>
                </a:cubicBezTo>
                <a:close/>
                <a:moveTo>
                  <a:pt x="142" y="31"/>
                </a:moveTo>
                <a:cubicBezTo>
                  <a:pt x="141" y="31"/>
                  <a:pt x="141" y="30"/>
                  <a:pt x="140" y="31"/>
                </a:cubicBezTo>
                <a:cubicBezTo>
                  <a:pt x="140" y="31"/>
                  <a:pt x="141" y="31"/>
                  <a:pt x="142" y="31"/>
                </a:cubicBezTo>
                <a:close/>
                <a:moveTo>
                  <a:pt x="140" y="32"/>
                </a:moveTo>
                <a:cubicBezTo>
                  <a:pt x="140" y="33"/>
                  <a:pt x="141" y="33"/>
                  <a:pt x="141" y="33"/>
                </a:cubicBezTo>
                <a:cubicBezTo>
                  <a:pt x="141" y="32"/>
                  <a:pt x="140" y="32"/>
                  <a:pt x="140" y="32"/>
                </a:cubicBezTo>
                <a:close/>
                <a:moveTo>
                  <a:pt x="109" y="48"/>
                </a:moveTo>
                <a:cubicBezTo>
                  <a:pt x="108" y="48"/>
                  <a:pt x="108" y="48"/>
                  <a:pt x="108" y="48"/>
                </a:cubicBezTo>
                <a:cubicBezTo>
                  <a:pt x="108" y="48"/>
                  <a:pt x="108" y="48"/>
                  <a:pt x="109" y="48"/>
                </a:cubicBezTo>
                <a:close/>
                <a:moveTo>
                  <a:pt x="97" y="48"/>
                </a:moveTo>
                <a:cubicBezTo>
                  <a:pt x="97" y="47"/>
                  <a:pt x="97" y="48"/>
                  <a:pt x="97" y="48"/>
                </a:cubicBezTo>
                <a:cubicBezTo>
                  <a:pt x="97" y="48"/>
                  <a:pt x="97" y="48"/>
                  <a:pt x="97" y="48"/>
                </a:cubicBezTo>
                <a:close/>
                <a:moveTo>
                  <a:pt x="95" y="48"/>
                </a:moveTo>
                <a:cubicBezTo>
                  <a:pt x="94" y="48"/>
                  <a:pt x="94" y="48"/>
                  <a:pt x="94" y="48"/>
                </a:cubicBezTo>
                <a:cubicBezTo>
                  <a:pt x="94" y="48"/>
                  <a:pt x="94" y="48"/>
                  <a:pt x="95" y="48"/>
                </a:cubicBezTo>
                <a:close/>
                <a:moveTo>
                  <a:pt x="98" y="48"/>
                </a:moveTo>
                <a:cubicBezTo>
                  <a:pt x="98" y="49"/>
                  <a:pt x="98" y="48"/>
                  <a:pt x="99" y="48"/>
                </a:cubicBezTo>
                <a:cubicBezTo>
                  <a:pt x="99" y="48"/>
                  <a:pt x="98" y="48"/>
                  <a:pt x="98" y="48"/>
                </a:cubicBezTo>
                <a:close/>
                <a:moveTo>
                  <a:pt x="39" y="88"/>
                </a:moveTo>
                <a:cubicBezTo>
                  <a:pt x="39" y="88"/>
                  <a:pt x="40" y="88"/>
                  <a:pt x="40" y="88"/>
                </a:cubicBezTo>
                <a:cubicBezTo>
                  <a:pt x="40" y="87"/>
                  <a:pt x="39" y="88"/>
                  <a:pt x="39" y="88"/>
                </a:cubicBezTo>
                <a:close/>
                <a:moveTo>
                  <a:pt x="57" y="73"/>
                </a:moveTo>
                <a:cubicBezTo>
                  <a:pt x="57" y="72"/>
                  <a:pt x="57" y="72"/>
                  <a:pt x="58" y="72"/>
                </a:cubicBezTo>
                <a:cubicBezTo>
                  <a:pt x="56" y="72"/>
                  <a:pt x="55" y="72"/>
                  <a:pt x="54" y="71"/>
                </a:cubicBezTo>
                <a:cubicBezTo>
                  <a:pt x="54" y="71"/>
                  <a:pt x="54" y="72"/>
                  <a:pt x="53" y="72"/>
                </a:cubicBezTo>
                <a:cubicBezTo>
                  <a:pt x="54" y="72"/>
                  <a:pt x="54" y="73"/>
                  <a:pt x="54" y="73"/>
                </a:cubicBezTo>
                <a:cubicBezTo>
                  <a:pt x="54" y="72"/>
                  <a:pt x="55" y="72"/>
                  <a:pt x="55" y="72"/>
                </a:cubicBezTo>
                <a:cubicBezTo>
                  <a:pt x="55" y="72"/>
                  <a:pt x="55" y="73"/>
                  <a:pt x="55" y="73"/>
                </a:cubicBezTo>
                <a:cubicBezTo>
                  <a:pt x="55" y="73"/>
                  <a:pt x="55" y="73"/>
                  <a:pt x="56" y="73"/>
                </a:cubicBezTo>
                <a:cubicBezTo>
                  <a:pt x="56" y="73"/>
                  <a:pt x="56" y="73"/>
                  <a:pt x="56" y="73"/>
                </a:cubicBezTo>
                <a:cubicBezTo>
                  <a:pt x="56" y="72"/>
                  <a:pt x="57" y="73"/>
                  <a:pt x="57" y="73"/>
                </a:cubicBezTo>
                <a:close/>
                <a:moveTo>
                  <a:pt x="61" y="74"/>
                </a:moveTo>
                <a:cubicBezTo>
                  <a:pt x="61" y="74"/>
                  <a:pt x="61" y="73"/>
                  <a:pt x="62" y="73"/>
                </a:cubicBezTo>
                <a:cubicBezTo>
                  <a:pt x="62" y="73"/>
                  <a:pt x="61" y="73"/>
                  <a:pt x="61" y="73"/>
                </a:cubicBezTo>
                <a:cubicBezTo>
                  <a:pt x="61" y="74"/>
                  <a:pt x="61" y="74"/>
                  <a:pt x="61" y="74"/>
                </a:cubicBezTo>
                <a:close/>
                <a:moveTo>
                  <a:pt x="54" y="80"/>
                </a:moveTo>
                <a:cubicBezTo>
                  <a:pt x="54" y="80"/>
                  <a:pt x="55" y="80"/>
                  <a:pt x="56" y="80"/>
                </a:cubicBezTo>
                <a:cubicBezTo>
                  <a:pt x="55" y="80"/>
                  <a:pt x="55" y="80"/>
                  <a:pt x="54" y="80"/>
                </a:cubicBezTo>
                <a:close/>
                <a:moveTo>
                  <a:pt x="54" y="80"/>
                </a:moveTo>
                <a:cubicBezTo>
                  <a:pt x="54" y="80"/>
                  <a:pt x="54" y="80"/>
                  <a:pt x="54" y="79"/>
                </a:cubicBezTo>
                <a:cubicBezTo>
                  <a:pt x="53" y="79"/>
                  <a:pt x="53" y="80"/>
                  <a:pt x="53" y="80"/>
                </a:cubicBezTo>
                <a:cubicBezTo>
                  <a:pt x="53" y="80"/>
                  <a:pt x="53" y="80"/>
                  <a:pt x="54" y="80"/>
                </a:cubicBezTo>
                <a:close/>
                <a:moveTo>
                  <a:pt x="51" y="80"/>
                </a:moveTo>
                <a:cubicBezTo>
                  <a:pt x="51" y="80"/>
                  <a:pt x="52" y="80"/>
                  <a:pt x="52" y="80"/>
                </a:cubicBezTo>
                <a:cubicBezTo>
                  <a:pt x="52" y="79"/>
                  <a:pt x="51" y="80"/>
                  <a:pt x="50" y="80"/>
                </a:cubicBezTo>
                <a:cubicBezTo>
                  <a:pt x="50" y="80"/>
                  <a:pt x="51" y="80"/>
                  <a:pt x="51" y="80"/>
                </a:cubicBezTo>
                <a:close/>
                <a:moveTo>
                  <a:pt x="53" y="78"/>
                </a:moveTo>
                <a:cubicBezTo>
                  <a:pt x="53" y="77"/>
                  <a:pt x="52" y="78"/>
                  <a:pt x="52" y="78"/>
                </a:cubicBezTo>
                <a:cubicBezTo>
                  <a:pt x="52" y="78"/>
                  <a:pt x="53" y="78"/>
                  <a:pt x="53" y="78"/>
                </a:cubicBezTo>
                <a:close/>
                <a:moveTo>
                  <a:pt x="54" y="79"/>
                </a:moveTo>
                <a:cubicBezTo>
                  <a:pt x="54" y="79"/>
                  <a:pt x="54" y="78"/>
                  <a:pt x="53" y="78"/>
                </a:cubicBezTo>
                <a:cubicBezTo>
                  <a:pt x="53" y="79"/>
                  <a:pt x="54" y="79"/>
                  <a:pt x="54" y="79"/>
                </a:cubicBezTo>
                <a:close/>
                <a:moveTo>
                  <a:pt x="56" y="85"/>
                </a:moveTo>
                <a:cubicBezTo>
                  <a:pt x="56" y="85"/>
                  <a:pt x="56" y="84"/>
                  <a:pt x="55" y="85"/>
                </a:cubicBezTo>
                <a:cubicBezTo>
                  <a:pt x="55" y="85"/>
                  <a:pt x="56" y="85"/>
                  <a:pt x="56" y="85"/>
                </a:cubicBezTo>
                <a:close/>
                <a:moveTo>
                  <a:pt x="65" y="85"/>
                </a:moveTo>
                <a:cubicBezTo>
                  <a:pt x="65" y="85"/>
                  <a:pt x="66" y="85"/>
                  <a:pt x="66" y="84"/>
                </a:cubicBezTo>
                <a:cubicBezTo>
                  <a:pt x="65" y="84"/>
                  <a:pt x="65" y="84"/>
                  <a:pt x="65" y="85"/>
                </a:cubicBezTo>
                <a:close/>
                <a:moveTo>
                  <a:pt x="63" y="85"/>
                </a:moveTo>
                <a:cubicBezTo>
                  <a:pt x="63" y="85"/>
                  <a:pt x="64" y="85"/>
                  <a:pt x="64" y="85"/>
                </a:cubicBezTo>
                <a:cubicBezTo>
                  <a:pt x="63" y="84"/>
                  <a:pt x="63" y="85"/>
                  <a:pt x="63" y="85"/>
                </a:cubicBezTo>
                <a:close/>
                <a:moveTo>
                  <a:pt x="65" y="83"/>
                </a:moveTo>
                <a:cubicBezTo>
                  <a:pt x="65" y="83"/>
                  <a:pt x="64" y="83"/>
                  <a:pt x="64" y="83"/>
                </a:cubicBezTo>
                <a:cubicBezTo>
                  <a:pt x="64" y="83"/>
                  <a:pt x="65" y="83"/>
                  <a:pt x="65" y="83"/>
                </a:cubicBezTo>
                <a:close/>
                <a:moveTo>
                  <a:pt x="50" y="80"/>
                </a:moveTo>
                <a:cubicBezTo>
                  <a:pt x="49" y="80"/>
                  <a:pt x="48" y="81"/>
                  <a:pt x="48" y="80"/>
                </a:cubicBezTo>
                <a:cubicBezTo>
                  <a:pt x="48" y="81"/>
                  <a:pt x="48" y="81"/>
                  <a:pt x="48" y="81"/>
                </a:cubicBezTo>
                <a:cubicBezTo>
                  <a:pt x="49" y="81"/>
                  <a:pt x="49" y="80"/>
                  <a:pt x="50" y="80"/>
                </a:cubicBezTo>
                <a:close/>
                <a:moveTo>
                  <a:pt x="44" y="112"/>
                </a:moveTo>
                <a:cubicBezTo>
                  <a:pt x="44" y="112"/>
                  <a:pt x="44" y="112"/>
                  <a:pt x="44" y="112"/>
                </a:cubicBezTo>
                <a:cubicBezTo>
                  <a:pt x="44" y="112"/>
                  <a:pt x="44" y="112"/>
                  <a:pt x="44" y="111"/>
                </a:cubicBezTo>
                <a:cubicBezTo>
                  <a:pt x="44" y="111"/>
                  <a:pt x="43" y="111"/>
                  <a:pt x="43" y="112"/>
                </a:cubicBezTo>
                <a:cubicBezTo>
                  <a:pt x="43" y="112"/>
                  <a:pt x="44" y="112"/>
                  <a:pt x="44" y="112"/>
                </a:cubicBezTo>
                <a:close/>
                <a:moveTo>
                  <a:pt x="30" y="109"/>
                </a:moveTo>
                <a:cubicBezTo>
                  <a:pt x="30" y="109"/>
                  <a:pt x="30" y="109"/>
                  <a:pt x="30" y="109"/>
                </a:cubicBezTo>
                <a:cubicBezTo>
                  <a:pt x="30" y="109"/>
                  <a:pt x="30" y="110"/>
                  <a:pt x="30" y="110"/>
                </a:cubicBezTo>
                <a:cubicBezTo>
                  <a:pt x="30" y="110"/>
                  <a:pt x="30" y="110"/>
                  <a:pt x="30" y="109"/>
                </a:cubicBezTo>
                <a:close/>
                <a:moveTo>
                  <a:pt x="46" y="111"/>
                </a:moveTo>
                <a:cubicBezTo>
                  <a:pt x="45" y="110"/>
                  <a:pt x="45" y="111"/>
                  <a:pt x="44" y="111"/>
                </a:cubicBezTo>
                <a:cubicBezTo>
                  <a:pt x="45" y="112"/>
                  <a:pt x="45" y="111"/>
                  <a:pt x="46" y="111"/>
                </a:cubicBezTo>
                <a:close/>
                <a:moveTo>
                  <a:pt x="48" y="110"/>
                </a:moveTo>
                <a:cubicBezTo>
                  <a:pt x="48" y="110"/>
                  <a:pt x="47" y="110"/>
                  <a:pt x="47" y="110"/>
                </a:cubicBezTo>
                <a:cubicBezTo>
                  <a:pt x="47" y="111"/>
                  <a:pt x="48" y="110"/>
                  <a:pt x="48" y="110"/>
                </a:cubicBezTo>
                <a:close/>
                <a:moveTo>
                  <a:pt x="49" y="110"/>
                </a:moveTo>
                <a:cubicBezTo>
                  <a:pt x="49" y="110"/>
                  <a:pt x="49" y="110"/>
                  <a:pt x="50" y="110"/>
                </a:cubicBezTo>
                <a:cubicBezTo>
                  <a:pt x="49" y="109"/>
                  <a:pt x="49" y="110"/>
                  <a:pt x="48" y="110"/>
                </a:cubicBezTo>
                <a:cubicBezTo>
                  <a:pt x="48" y="110"/>
                  <a:pt x="48" y="110"/>
                  <a:pt x="49" y="110"/>
                </a:cubicBezTo>
                <a:close/>
                <a:moveTo>
                  <a:pt x="46" y="111"/>
                </a:moveTo>
                <a:cubicBezTo>
                  <a:pt x="46" y="111"/>
                  <a:pt x="47" y="111"/>
                  <a:pt x="47" y="110"/>
                </a:cubicBezTo>
                <a:cubicBezTo>
                  <a:pt x="47" y="111"/>
                  <a:pt x="46" y="110"/>
                  <a:pt x="46" y="111"/>
                </a:cubicBezTo>
                <a:close/>
                <a:moveTo>
                  <a:pt x="43" y="105"/>
                </a:moveTo>
                <a:cubicBezTo>
                  <a:pt x="43" y="104"/>
                  <a:pt x="43" y="104"/>
                  <a:pt x="42" y="104"/>
                </a:cubicBezTo>
                <a:cubicBezTo>
                  <a:pt x="42" y="104"/>
                  <a:pt x="43" y="105"/>
                  <a:pt x="43" y="105"/>
                </a:cubicBezTo>
                <a:close/>
                <a:moveTo>
                  <a:pt x="44" y="105"/>
                </a:moveTo>
                <a:cubicBezTo>
                  <a:pt x="45" y="105"/>
                  <a:pt x="45" y="105"/>
                  <a:pt x="45" y="105"/>
                </a:cubicBezTo>
                <a:cubicBezTo>
                  <a:pt x="45" y="104"/>
                  <a:pt x="46" y="105"/>
                  <a:pt x="46" y="104"/>
                </a:cubicBezTo>
                <a:cubicBezTo>
                  <a:pt x="45" y="105"/>
                  <a:pt x="44" y="104"/>
                  <a:pt x="44" y="105"/>
                </a:cubicBezTo>
                <a:cubicBezTo>
                  <a:pt x="44" y="105"/>
                  <a:pt x="44" y="105"/>
                  <a:pt x="44" y="105"/>
                </a:cubicBezTo>
                <a:close/>
                <a:moveTo>
                  <a:pt x="32" y="109"/>
                </a:moveTo>
                <a:cubicBezTo>
                  <a:pt x="32" y="108"/>
                  <a:pt x="32" y="108"/>
                  <a:pt x="33" y="107"/>
                </a:cubicBezTo>
                <a:cubicBezTo>
                  <a:pt x="32" y="107"/>
                  <a:pt x="32" y="108"/>
                  <a:pt x="32" y="108"/>
                </a:cubicBezTo>
                <a:cubicBezTo>
                  <a:pt x="32" y="108"/>
                  <a:pt x="32" y="109"/>
                  <a:pt x="32" y="109"/>
                </a:cubicBezTo>
                <a:close/>
                <a:moveTo>
                  <a:pt x="28" y="110"/>
                </a:moveTo>
                <a:cubicBezTo>
                  <a:pt x="28" y="110"/>
                  <a:pt x="28" y="110"/>
                  <a:pt x="28" y="110"/>
                </a:cubicBezTo>
                <a:cubicBezTo>
                  <a:pt x="29" y="111"/>
                  <a:pt x="29" y="110"/>
                  <a:pt x="29" y="110"/>
                </a:cubicBezTo>
                <a:cubicBezTo>
                  <a:pt x="29" y="110"/>
                  <a:pt x="29" y="110"/>
                  <a:pt x="28" y="110"/>
                </a:cubicBezTo>
                <a:close/>
                <a:moveTo>
                  <a:pt x="17" y="124"/>
                </a:moveTo>
                <a:cubicBezTo>
                  <a:pt x="17" y="124"/>
                  <a:pt x="16" y="124"/>
                  <a:pt x="16" y="124"/>
                </a:cubicBezTo>
                <a:cubicBezTo>
                  <a:pt x="16" y="125"/>
                  <a:pt x="17" y="124"/>
                  <a:pt x="17" y="124"/>
                </a:cubicBezTo>
                <a:close/>
                <a:moveTo>
                  <a:pt x="47" y="106"/>
                </a:moveTo>
                <a:cubicBezTo>
                  <a:pt x="47" y="105"/>
                  <a:pt x="46" y="105"/>
                  <a:pt x="46" y="105"/>
                </a:cubicBezTo>
                <a:cubicBezTo>
                  <a:pt x="46" y="106"/>
                  <a:pt x="46" y="106"/>
                  <a:pt x="47" y="106"/>
                </a:cubicBezTo>
                <a:close/>
                <a:moveTo>
                  <a:pt x="19" y="116"/>
                </a:moveTo>
                <a:cubicBezTo>
                  <a:pt x="19" y="116"/>
                  <a:pt x="20" y="116"/>
                  <a:pt x="20" y="116"/>
                </a:cubicBezTo>
                <a:cubicBezTo>
                  <a:pt x="20" y="116"/>
                  <a:pt x="19" y="116"/>
                  <a:pt x="19" y="116"/>
                </a:cubicBezTo>
                <a:close/>
                <a:moveTo>
                  <a:pt x="8" y="125"/>
                </a:moveTo>
                <a:cubicBezTo>
                  <a:pt x="10" y="125"/>
                  <a:pt x="10" y="123"/>
                  <a:pt x="11" y="123"/>
                </a:cubicBezTo>
                <a:cubicBezTo>
                  <a:pt x="11" y="122"/>
                  <a:pt x="10" y="123"/>
                  <a:pt x="9" y="123"/>
                </a:cubicBezTo>
                <a:cubicBezTo>
                  <a:pt x="9" y="123"/>
                  <a:pt x="9" y="123"/>
                  <a:pt x="9" y="123"/>
                </a:cubicBezTo>
                <a:cubicBezTo>
                  <a:pt x="9" y="124"/>
                  <a:pt x="8" y="123"/>
                  <a:pt x="8" y="123"/>
                </a:cubicBezTo>
                <a:cubicBezTo>
                  <a:pt x="9" y="124"/>
                  <a:pt x="9" y="124"/>
                  <a:pt x="9" y="124"/>
                </a:cubicBezTo>
                <a:cubicBezTo>
                  <a:pt x="9" y="124"/>
                  <a:pt x="8" y="124"/>
                  <a:pt x="8" y="125"/>
                </a:cubicBezTo>
                <a:close/>
                <a:moveTo>
                  <a:pt x="17" y="120"/>
                </a:moveTo>
                <a:cubicBezTo>
                  <a:pt x="16" y="120"/>
                  <a:pt x="16" y="120"/>
                  <a:pt x="16" y="120"/>
                </a:cubicBezTo>
                <a:cubicBezTo>
                  <a:pt x="16" y="120"/>
                  <a:pt x="17" y="120"/>
                  <a:pt x="17" y="120"/>
                </a:cubicBezTo>
                <a:close/>
                <a:moveTo>
                  <a:pt x="18" y="117"/>
                </a:moveTo>
                <a:cubicBezTo>
                  <a:pt x="19" y="117"/>
                  <a:pt x="19" y="117"/>
                  <a:pt x="19" y="116"/>
                </a:cubicBezTo>
                <a:cubicBezTo>
                  <a:pt x="19" y="116"/>
                  <a:pt x="19" y="116"/>
                  <a:pt x="18" y="116"/>
                </a:cubicBezTo>
                <a:cubicBezTo>
                  <a:pt x="18" y="117"/>
                  <a:pt x="18" y="117"/>
                  <a:pt x="18" y="117"/>
                </a:cubicBezTo>
                <a:close/>
                <a:moveTo>
                  <a:pt x="22" y="121"/>
                </a:moveTo>
                <a:cubicBezTo>
                  <a:pt x="22" y="121"/>
                  <a:pt x="21" y="121"/>
                  <a:pt x="21" y="121"/>
                </a:cubicBezTo>
                <a:cubicBezTo>
                  <a:pt x="21" y="122"/>
                  <a:pt x="21" y="121"/>
                  <a:pt x="22" y="121"/>
                </a:cubicBezTo>
                <a:close/>
                <a:moveTo>
                  <a:pt x="63" y="88"/>
                </a:moveTo>
                <a:cubicBezTo>
                  <a:pt x="64" y="88"/>
                  <a:pt x="64" y="88"/>
                  <a:pt x="65" y="88"/>
                </a:cubicBezTo>
                <a:cubicBezTo>
                  <a:pt x="65" y="87"/>
                  <a:pt x="63" y="88"/>
                  <a:pt x="63" y="87"/>
                </a:cubicBezTo>
                <a:cubicBezTo>
                  <a:pt x="63" y="87"/>
                  <a:pt x="63" y="87"/>
                  <a:pt x="63" y="87"/>
                </a:cubicBezTo>
                <a:cubicBezTo>
                  <a:pt x="62" y="87"/>
                  <a:pt x="63" y="87"/>
                  <a:pt x="63" y="87"/>
                </a:cubicBezTo>
                <a:cubicBezTo>
                  <a:pt x="63" y="88"/>
                  <a:pt x="63" y="87"/>
                  <a:pt x="63" y="88"/>
                </a:cubicBezTo>
                <a:close/>
                <a:moveTo>
                  <a:pt x="72" y="87"/>
                </a:moveTo>
                <a:cubicBezTo>
                  <a:pt x="71" y="87"/>
                  <a:pt x="71" y="87"/>
                  <a:pt x="71" y="87"/>
                </a:cubicBezTo>
                <a:cubicBezTo>
                  <a:pt x="71" y="88"/>
                  <a:pt x="72" y="87"/>
                  <a:pt x="72" y="87"/>
                </a:cubicBezTo>
                <a:close/>
                <a:moveTo>
                  <a:pt x="56" y="98"/>
                </a:moveTo>
                <a:cubicBezTo>
                  <a:pt x="55" y="97"/>
                  <a:pt x="55" y="99"/>
                  <a:pt x="54" y="98"/>
                </a:cubicBezTo>
                <a:cubicBezTo>
                  <a:pt x="54" y="98"/>
                  <a:pt x="54" y="99"/>
                  <a:pt x="54" y="99"/>
                </a:cubicBezTo>
                <a:cubicBezTo>
                  <a:pt x="54" y="99"/>
                  <a:pt x="55" y="98"/>
                  <a:pt x="56" y="98"/>
                </a:cubicBezTo>
                <a:close/>
                <a:moveTo>
                  <a:pt x="61" y="89"/>
                </a:moveTo>
                <a:cubicBezTo>
                  <a:pt x="61" y="89"/>
                  <a:pt x="60" y="89"/>
                  <a:pt x="59" y="89"/>
                </a:cubicBezTo>
                <a:cubicBezTo>
                  <a:pt x="60" y="90"/>
                  <a:pt x="61" y="89"/>
                  <a:pt x="61" y="89"/>
                </a:cubicBezTo>
                <a:cubicBezTo>
                  <a:pt x="61" y="89"/>
                  <a:pt x="61" y="90"/>
                  <a:pt x="61" y="89"/>
                </a:cubicBezTo>
                <a:close/>
                <a:moveTo>
                  <a:pt x="61" y="98"/>
                </a:moveTo>
                <a:cubicBezTo>
                  <a:pt x="61" y="98"/>
                  <a:pt x="60" y="98"/>
                  <a:pt x="59" y="98"/>
                </a:cubicBezTo>
                <a:cubicBezTo>
                  <a:pt x="60" y="98"/>
                  <a:pt x="60" y="98"/>
                  <a:pt x="61" y="98"/>
                </a:cubicBezTo>
                <a:close/>
                <a:moveTo>
                  <a:pt x="56" y="101"/>
                </a:moveTo>
                <a:cubicBezTo>
                  <a:pt x="56" y="101"/>
                  <a:pt x="56" y="101"/>
                  <a:pt x="57" y="101"/>
                </a:cubicBezTo>
                <a:cubicBezTo>
                  <a:pt x="57" y="101"/>
                  <a:pt x="56" y="101"/>
                  <a:pt x="56" y="101"/>
                </a:cubicBezTo>
                <a:close/>
                <a:moveTo>
                  <a:pt x="49" y="106"/>
                </a:moveTo>
                <a:cubicBezTo>
                  <a:pt x="49" y="106"/>
                  <a:pt x="48" y="106"/>
                  <a:pt x="47" y="106"/>
                </a:cubicBezTo>
                <a:cubicBezTo>
                  <a:pt x="47" y="106"/>
                  <a:pt x="49" y="107"/>
                  <a:pt x="49" y="106"/>
                </a:cubicBezTo>
                <a:close/>
                <a:moveTo>
                  <a:pt x="61" y="85"/>
                </a:moveTo>
                <a:cubicBezTo>
                  <a:pt x="61" y="85"/>
                  <a:pt x="61" y="85"/>
                  <a:pt x="60" y="85"/>
                </a:cubicBezTo>
                <a:cubicBezTo>
                  <a:pt x="60" y="86"/>
                  <a:pt x="61" y="86"/>
                  <a:pt x="61" y="85"/>
                </a:cubicBezTo>
                <a:close/>
                <a:moveTo>
                  <a:pt x="65" y="86"/>
                </a:moveTo>
                <a:cubicBezTo>
                  <a:pt x="65" y="87"/>
                  <a:pt x="67" y="86"/>
                  <a:pt x="67" y="86"/>
                </a:cubicBezTo>
                <a:cubicBezTo>
                  <a:pt x="66" y="86"/>
                  <a:pt x="65" y="86"/>
                  <a:pt x="65" y="86"/>
                </a:cubicBezTo>
                <a:close/>
                <a:moveTo>
                  <a:pt x="53" y="99"/>
                </a:moveTo>
                <a:cubicBezTo>
                  <a:pt x="50" y="99"/>
                  <a:pt x="49" y="101"/>
                  <a:pt x="46" y="101"/>
                </a:cubicBezTo>
                <a:cubicBezTo>
                  <a:pt x="46" y="101"/>
                  <a:pt x="46" y="101"/>
                  <a:pt x="47" y="101"/>
                </a:cubicBezTo>
                <a:cubicBezTo>
                  <a:pt x="47" y="101"/>
                  <a:pt x="49" y="101"/>
                  <a:pt x="50" y="100"/>
                </a:cubicBezTo>
                <a:cubicBezTo>
                  <a:pt x="51" y="101"/>
                  <a:pt x="51" y="99"/>
                  <a:pt x="53" y="99"/>
                </a:cubicBezTo>
                <a:close/>
                <a:moveTo>
                  <a:pt x="39" y="106"/>
                </a:moveTo>
                <a:cubicBezTo>
                  <a:pt x="39" y="106"/>
                  <a:pt x="38" y="106"/>
                  <a:pt x="38" y="106"/>
                </a:cubicBezTo>
                <a:cubicBezTo>
                  <a:pt x="38" y="107"/>
                  <a:pt x="39" y="107"/>
                  <a:pt x="39" y="106"/>
                </a:cubicBezTo>
                <a:close/>
                <a:moveTo>
                  <a:pt x="37" y="107"/>
                </a:moveTo>
                <a:cubicBezTo>
                  <a:pt x="36" y="107"/>
                  <a:pt x="36" y="107"/>
                  <a:pt x="36" y="107"/>
                </a:cubicBezTo>
                <a:cubicBezTo>
                  <a:pt x="36" y="107"/>
                  <a:pt x="37" y="107"/>
                  <a:pt x="37" y="107"/>
                </a:cubicBezTo>
                <a:close/>
                <a:moveTo>
                  <a:pt x="40" y="106"/>
                </a:moveTo>
                <a:cubicBezTo>
                  <a:pt x="40" y="106"/>
                  <a:pt x="41" y="106"/>
                  <a:pt x="41" y="106"/>
                </a:cubicBezTo>
                <a:cubicBezTo>
                  <a:pt x="41" y="106"/>
                  <a:pt x="40" y="106"/>
                  <a:pt x="40" y="106"/>
                </a:cubicBezTo>
                <a:close/>
                <a:moveTo>
                  <a:pt x="31" y="107"/>
                </a:moveTo>
                <a:cubicBezTo>
                  <a:pt x="31" y="107"/>
                  <a:pt x="32" y="107"/>
                  <a:pt x="32" y="107"/>
                </a:cubicBezTo>
                <a:cubicBezTo>
                  <a:pt x="32" y="107"/>
                  <a:pt x="32" y="107"/>
                  <a:pt x="31" y="107"/>
                </a:cubicBezTo>
                <a:cubicBezTo>
                  <a:pt x="31" y="107"/>
                  <a:pt x="31" y="107"/>
                  <a:pt x="31" y="107"/>
                </a:cubicBezTo>
                <a:close/>
                <a:moveTo>
                  <a:pt x="51" y="102"/>
                </a:moveTo>
                <a:cubicBezTo>
                  <a:pt x="51" y="102"/>
                  <a:pt x="50" y="102"/>
                  <a:pt x="50" y="102"/>
                </a:cubicBezTo>
                <a:cubicBezTo>
                  <a:pt x="50" y="102"/>
                  <a:pt x="51" y="102"/>
                  <a:pt x="51" y="102"/>
                </a:cubicBezTo>
                <a:close/>
                <a:moveTo>
                  <a:pt x="44" y="105"/>
                </a:moveTo>
                <a:cubicBezTo>
                  <a:pt x="44" y="105"/>
                  <a:pt x="43" y="105"/>
                  <a:pt x="42" y="105"/>
                </a:cubicBezTo>
                <a:cubicBezTo>
                  <a:pt x="43" y="106"/>
                  <a:pt x="43" y="105"/>
                  <a:pt x="44" y="105"/>
                </a:cubicBezTo>
                <a:close/>
                <a:moveTo>
                  <a:pt x="54" y="100"/>
                </a:moveTo>
                <a:cubicBezTo>
                  <a:pt x="53" y="100"/>
                  <a:pt x="53" y="100"/>
                  <a:pt x="52" y="100"/>
                </a:cubicBezTo>
                <a:cubicBezTo>
                  <a:pt x="52" y="101"/>
                  <a:pt x="53" y="100"/>
                  <a:pt x="54" y="100"/>
                </a:cubicBezTo>
                <a:close/>
                <a:moveTo>
                  <a:pt x="35" y="107"/>
                </a:moveTo>
                <a:cubicBezTo>
                  <a:pt x="35" y="107"/>
                  <a:pt x="35" y="107"/>
                  <a:pt x="35" y="107"/>
                </a:cubicBezTo>
                <a:cubicBezTo>
                  <a:pt x="35" y="107"/>
                  <a:pt x="34" y="107"/>
                  <a:pt x="34" y="107"/>
                </a:cubicBezTo>
                <a:cubicBezTo>
                  <a:pt x="34" y="107"/>
                  <a:pt x="34" y="107"/>
                  <a:pt x="35" y="107"/>
                </a:cubicBezTo>
                <a:close/>
                <a:moveTo>
                  <a:pt x="38" y="107"/>
                </a:moveTo>
                <a:cubicBezTo>
                  <a:pt x="37" y="106"/>
                  <a:pt x="37" y="107"/>
                  <a:pt x="37" y="107"/>
                </a:cubicBezTo>
                <a:cubicBezTo>
                  <a:pt x="37" y="107"/>
                  <a:pt x="38" y="107"/>
                  <a:pt x="38" y="107"/>
                </a:cubicBezTo>
                <a:close/>
              </a:path>
            </a:pathLst>
          </a:custGeom>
          <a:solidFill>
            <a:schemeClr val="accent1">
              <a:lumMod val="50000"/>
              <a:alpha val="56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grpSp>
        <p:nvGrpSpPr>
          <p:cNvPr id="34" name="组合 33">
            <a:extLst>
              <a:ext uri="{FF2B5EF4-FFF2-40B4-BE49-F238E27FC236}">
                <a16:creationId xmlns:a16="http://schemas.microsoft.com/office/drawing/2014/main" id="{84B22E5F-75BC-4AD8-B2A0-BFFF9C881E0A}"/>
              </a:ext>
            </a:extLst>
          </p:cNvPr>
          <p:cNvGrpSpPr/>
          <p:nvPr/>
        </p:nvGrpSpPr>
        <p:grpSpPr>
          <a:xfrm>
            <a:off x="1083584" y="3829602"/>
            <a:ext cx="10072626" cy="1382284"/>
            <a:chOff x="1083584" y="3829602"/>
            <a:chExt cx="10072626" cy="1382284"/>
          </a:xfrm>
        </p:grpSpPr>
        <p:sp>
          <p:nvSpPr>
            <p:cNvPr id="23" name="打底矩形">
              <a:extLst>
                <a:ext uri="{FF2B5EF4-FFF2-40B4-BE49-F238E27FC236}">
                  <a16:creationId xmlns:a16="http://schemas.microsoft.com/office/drawing/2014/main" id="{C5CF1F9B-7822-4883-84F2-7EA1304D03F5}"/>
                </a:ext>
              </a:extLst>
            </p:cNvPr>
            <p:cNvSpPr>
              <a:spLocks/>
            </p:cNvSpPr>
            <p:nvPr/>
          </p:nvSpPr>
          <p:spPr>
            <a:xfrm>
              <a:off x="1083584" y="3829602"/>
              <a:ext cx="10024832" cy="1382284"/>
            </a:xfrm>
            <a:prstGeom prst="roundRect">
              <a:avLst>
                <a:gd name="adj" fmla="val 14010"/>
              </a:avLst>
            </a:prstGeom>
            <a:blipFill dpi="0" rotWithShape="1">
              <a:blip r:embed="rId5" cstate="email"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artisticBlur radius="20"/>
                        </a14:imgEffect>
                        <a14:imgEffect>
                          <a14:brightnessContrast bright="5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9525" cap="flat" cmpd="sng" algn="ctr">
              <a:solidFill>
                <a:schemeClr val="accent4">
                  <a:lumMod val="20000"/>
                  <a:lumOff val="80000"/>
                </a:schemeClr>
              </a:solidFill>
              <a:prstDash val="solid"/>
              <a:miter lim="800000"/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id="{D6383F41-7B47-44A2-BCBD-3B215E509E14}"/>
                </a:ext>
              </a:extLst>
            </p:cNvPr>
            <p:cNvSpPr txBox="1"/>
            <p:nvPr/>
          </p:nvSpPr>
          <p:spPr>
            <a:xfrm>
              <a:off x="1471636" y="4259134"/>
              <a:ext cx="8337539" cy="523220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02  </a:t>
              </a: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同学们看看能不能用图示法表示课文圆型结构。</a:t>
              </a:r>
            </a:p>
          </p:txBody>
        </p:sp>
        <p:pic>
          <p:nvPicPr>
            <p:cNvPr id="28" name="Picture 14" descr="https://hbimg.huabanimg.com/ee069e2ca92399ece8e5b759ea5c5a688f677ea713dc9-Eg1uoa">
              <a:extLst>
                <a:ext uri="{FF2B5EF4-FFF2-40B4-BE49-F238E27FC236}">
                  <a16:creationId xmlns:a16="http://schemas.microsoft.com/office/drawing/2014/main" id="{E5371FF0-DD43-4020-A576-EF591A7565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email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3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4306" y="4635783"/>
              <a:ext cx="405348" cy="220698"/>
            </a:xfrm>
            <a:custGeom>
              <a:avLst/>
              <a:gdLst>
                <a:gd name="connsiteX0" fmla="*/ 1615440 w 1615440"/>
                <a:gd name="connsiteY0" fmla="*/ 0 h 1615440"/>
                <a:gd name="connsiteX1" fmla="*/ 1615440 w 1615440"/>
                <a:gd name="connsiteY1" fmla="*/ 1615440 h 1615440"/>
                <a:gd name="connsiteX2" fmla="*/ 0 w 1615440"/>
                <a:gd name="connsiteY2" fmla="*/ 1615440 h 1615440"/>
                <a:gd name="connsiteX3" fmla="*/ 0 w 1615440"/>
                <a:gd name="connsiteY3" fmla="*/ 0 h 161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5440" h="1615440">
                  <a:moveTo>
                    <a:pt x="1615440" y="0"/>
                  </a:moveTo>
                  <a:lnTo>
                    <a:pt x="1615440" y="1615440"/>
                  </a:lnTo>
                  <a:lnTo>
                    <a:pt x="0" y="1615440"/>
                  </a:lnTo>
                  <a:lnTo>
                    <a:pt x="0" y="0"/>
                  </a:lnTo>
                  <a:close/>
                </a:path>
              </a:pathLst>
            </a:custGeom>
            <a:noFill/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0" name="图片 29">
              <a:extLst>
                <a:ext uri="{FF2B5EF4-FFF2-40B4-BE49-F238E27FC236}">
                  <a16:creationId xmlns:a16="http://schemas.microsoft.com/office/drawing/2014/main" id="{F57EF2E1-44D2-4C8A-836F-CDA2A01DCE8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146291" y="4256058"/>
              <a:ext cx="2009919" cy="955828"/>
            </a:xfrm>
            <a:prstGeom prst="rect">
              <a:avLst/>
            </a:prstGeom>
          </p:spPr>
        </p:pic>
      </p:grpSp>
      <p:grpSp>
        <p:nvGrpSpPr>
          <p:cNvPr id="33" name="组合 32">
            <a:extLst>
              <a:ext uri="{FF2B5EF4-FFF2-40B4-BE49-F238E27FC236}">
                <a16:creationId xmlns:a16="http://schemas.microsoft.com/office/drawing/2014/main" id="{102510EC-4F38-4ABB-8234-F9DF81FEE37B}"/>
              </a:ext>
            </a:extLst>
          </p:cNvPr>
          <p:cNvGrpSpPr/>
          <p:nvPr/>
        </p:nvGrpSpPr>
        <p:grpSpPr>
          <a:xfrm>
            <a:off x="1083584" y="1562076"/>
            <a:ext cx="10024832" cy="1397872"/>
            <a:chOff x="1083584" y="1562076"/>
            <a:chExt cx="10024832" cy="1397872"/>
          </a:xfrm>
        </p:grpSpPr>
        <p:sp>
          <p:nvSpPr>
            <p:cNvPr id="21" name="打底矩形">
              <a:extLst>
                <a:ext uri="{FF2B5EF4-FFF2-40B4-BE49-F238E27FC236}">
                  <a16:creationId xmlns:a16="http://schemas.microsoft.com/office/drawing/2014/main" id="{FB1CFFA0-63CE-499D-B1CC-37713210ABAD}"/>
                </a:ext>
              </a:extLst>
            </p:cNvPr>
            <p:cNvSpPr>
              <a:spLocks/>
            </p:cNvSpPr>
            <p:nvPr/>
          </p:nvSpPr>
          <p:spPr>
            <a:xfrm>
              <a:off x="1083584" y="1562076"/>
              <a:ext cx="10024832" cy="1382284"/>
            </a:xfrm>
            <a:prstGeom prst="roundRect">
              <a:avLst>
                <a:gd name="adj" fmla="val 14010"/>
              </a:avLst>
            </a:prstGeom>
            <a:blipFill dpi="0" rotWithShape="1">
              <a:blip r:embed="rId10" cstate="email">
                <a:extLst>
                  <a:ext uri="{BEBA8EAE-BF5A-486C-A8C5-ECC9F3942E4B}">
                    <a14:imgProps xmlns:a14="http://schemas.microsoft.com/office/drawing/2010/main">
                      <a14:imgLayer r:embed="rId11">
                        <a14:imgEffect>
                          <a14:artisticBlur radius="20"/>
                        </a14:imgEffect>
                        <a14:imgEffect>
                          <a14:brightnessContrast bright="5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9525" cap="flat" cmpd="sng" algn="ctr">
              <a:solidFill>
                <a:schemeClr val="accent4">
                  <a:lumMod val="20000"/>
                  <a:lumOff val="80000"/>
                </a:schemeClr>
              </a:solidFill>
              <a:prstDash val="solid"/>
              <a:miter lim="800000"/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id="{8E1E8E13-9E36-4ED0-8794-4FE27F533E62}"/>
                </a:ext>
              </a:extLst>
            </p:cNvPr>
            <p:cNvSpPr txBox="1"/>
            <p:nvPr/>
          </p:nvSpPr>
          <p:spPr>
            <a:xfrm>
              <a:off x="2751030" y="1991608"/>
              <a:ext cx="8337539" cy="523220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01  </a:t>
              </a: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请同学们找出最能体现作者感情基调的一句话。</a:t>
              </a:r>
            </a:p>
          </p:txBody>
        </p:sp>
        <p:pic>
          <p:nvPicPr>
            <p:cNvPr id="31" name="图片 30">
              <a:extLst>
                <a:ext uri="{FF2B5EF4-FFF2-40B4-BE49-F238E27FC236}">
                  <a16:creationId xmlns:a16="http://schemas.microsoft.com/office/drawing/2014/main" id="{526ACFA1-F25F-4AE4-94D8-5273E98D264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113113" y="2004120"/>
              <a:ext cx="2009919" cy="955828"/>
            </a:xfrm>
            <a:prstGeom prst="rect">
              <a:avLst/>
            </a:prstGeom>
          </p:spPr>
        </p:pic>
        <p:pic>
          <p:nvPicPr>
            <p:cNvPr id="32" name="Picture 14" descr="https://hbimg.huabanimg.com/ee069e2ca92399ece8e5b759ea5c5a688f677ea713dc9-Eg1uoa">
              <a:extLst>
                <a:ext uri="{FF2B5EF4-FFF2-40B4-BE49-F238E27FC236}">
                  <a16:creationId xmlns:a16="http://schemas.microsoft.com/office/drawing/2014/main" id="{EE228FC5-3EF3-4BA9-8766-EE0E0CAF5D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email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3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56368" y="2381995"/>
              <a:ext cx="405348" cy="220698"/>
            </a:xfrm>
            <a:custGeom>
              <a:avLst/>
              <a:gdLst>
                <a:gd name="connsiteX0" fmla="*/ 1615440 w 1615440"/>
                <a:gd name="connsiteY0" fmla="*/ 0 h 1615440"/>
                <a:gd name="connsiteX1" fmla="*/ 1615440 w 1615440"/>
                <a:gd name="connsiteY1" fmla="*/ 1615440 h 1615440"/>
                <a:gd name="connsiteX2" fmla="*/ 0 w 1615440"/>
                <a:gd name="connsiteY2" fmla="*/ 1615440 h 1615440"/>
                <a:gd name="connsiteX3" fmla="*/ 0 w 1615440"/>
                <a:gd name="connsiteY3" fmla="*/ 0 h 161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5440" h="1615440">
                  <a:moveTo>
                    <a:pt x="1615440" y="0"/>
                  </a:moveTo>
                  <a:lnTo>
                    <a:pt x="1615440" y="1615440"/>
                  </a:lnTo>
                  <a:lnTo>
                    <a:pt x="0" y="1615440"/>
                  </a:lnTo>
                  <a:lnTo>
                    <a:pt x="0" y="0"/>
                  </a:lnTo>
                  <a:close/>
                </a:path>
              </a:pathLst>
            </a:custGeom>
            <a:noFill/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" name="任意多边形: 形状 1">
            <a:extLst>
              <a:ext uri="{FF2B5EF4-FFF2-40B4-BE49-F238E27FC236}">
                <a16:creationId xmlns:a16="http://schemas.microsoft.com/office/drawing/2014/main" id="{FE7C9A52-346F-D04D-A8AD-A3FC3AC8C8C8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88606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 xmlns:p166="http://schemas.microsoft.com/office/powerpoint/2016/6/main" xmlns:pslz="http://schemas.microsoft.com/office/powerpoint/2016/slidezoom" xmlns:a14="http://schemas.microsoft.com/office/drawing/2010/main" xmlns:a16="http://schemas.microsoft.com/office/drawing/2014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60D3F71B-72E6-41FC-BD87-6C48265379E6}"/>
              </a:ext>
            </a:extLst>
          </p:cNvPr>
          <p:cNvPicPr>
            <a:picLocks noChangeAspect="1"/>
          </p:cNvPicPr>
          <p:nvPr/>
        </p:nvPicPr>
        <p:blipFill>
          <a:blip r:embed="rId5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525935" y="0"/>
            <a:ext cx="13717935" cy="6858000"/>
          </a:xfrm>
          <a:prstGeom prst="rect">
            <a:avLst/>
          </a:prstGeom>
        </p:spPr>
      </p:pic>
      <p:sp>
        <p:nvSpPr>
          <p:cNvPr id="41" name="Freeform 8">
            <a:extLst>
              <a:ext uri="{FF2B5EF4-FFF2-40B4-BE49-F238E27FC236}">
                <a16:creationId xmlns:a16="http://schemas.microsoft.com/office/drawing/2014/main" id="{3595ADAD-2597-4EB6-AAF3-89C6BA339AF3}"/>
              </a:ext>
            </a:extLst>
          </p:cNvPr>
          <p:cNvSpPr>
            <a:spLocks noEditPoints="1"/>
          </p:cNvSpPr>
          <p:nvPr/>
        </p:nvSpPr>
        <p:spPr bwMode="auto">
          <a:xfrm flipV="1">
            <a:off x="-351692" y="39779"/>
            <a:ext cx="13411200" cy="6572036"/>
          </a:xfrm>
          <a:custGeom>
            <a:avLst/>
            <a:gdLst>
              <a:gd name="T0" fmla="*/ 1137 w 1238"/>
              <a:gd name="T1" fmla="*/ 108 h 702"/>
              <a:gd name="T2" fmla="*/ 81 w 1238"/>
              <a:gd name="T3" fmla="*/ 338 h 702"/>
              <a:gd name="T4" fmla="*/ 43 w 1238"/>
              <a:gd name="T5" fmla="*/ 451 h 702"/>
              <a:gd name="T6" fmla="*/ 29 w 1238"/>
              <a:gd name="T7" fmla="*/ 525 h 702"/>
              <a:gd name="T8" fmla="*/ 109 w 1238"/>
              <a:gd name="T9" fmla="*/ 632 h 702"/>
              <a:gd name="T10" fmla="*/ 553 w 1238"/>
              <a:gd name="T11" fmla="*/ 677 h 702"/>
              <a:gd name="T12" fmla="*/ 1092 w 1238"/>
              <a:gd name="T13" fmla="*/ 642 h 702"/>
              <a:gd name="T14" fmla="*/ 1145 w 1238"/>
              <a:gd name="T15" fmla="*/ 525 h 702"/>
              <a:gd name="T16" fmla="*/ 1129 w 1238"/>
              <a:gd name="T17" fmla="*/ 483 h 702"/>
              <a:gd name="T18" fmla="*/ 1065 w 1238"/>
              <a:gd name="T19" fmla="*/ 389 h 702"/>
              <a:gd name="T20" fmla="*/ 1180 w 1238"/>
              <a:gd name="T21" fmla="*/ 326 h 702"/>
              <a:gd name="T22" fmla="*/ 1111 w 1238"/>
              <a:gd name="T23" fmla="*/ 267 h 702"/>
              <a:gd name="T24" fmla="*/ 1178 w 1238"/>
              <a:gd name="T25" fmla="*/ 184 h 702"/>
              <a:gd name="T26" fmla="*/ 29 w 1238"/>
              <a:gd name="T27" fmla="*/ 513 h 702"/>
              <a:gd name="T28" fmla="*/ 48 w 1238"/>
              <a:gd name="T29" fmla="*/ 465 h 702"/>
              <a:gd name="T30" fmla="*/ 45 w 1238"/>
              <a:gd name="T31" fmla="*/ 518 h 702"/>
              <a:gd name="T32" fmla="*/ 58 w 1238"/>
              <a:gd name="T33" fmla="*/ 568 h 702"/>
              <a:gd name="T34" fmla="*/ 118 w 1238"/>
              <a:gd name="T35" fmla="*/ 191 h 702"/>
              <a:gd name="T36" fmla="*/ 81 w 1238"/>
              <a:gd name="T37" fmla="*/ 143 h 702"/>
              <a:gd name="T38" fmla="*/ 62 w 1238"/>
              <a:gd name="T39" fmla="*/ 177 h 702"/>
              <a:gd name="T40" fmla="*/ 49 w 1238"/>
              <a:gd name="T41" fmla="*/ 159 h 702"/>
              <a:gd name="T42" fmla="*/ 47 w 1238"/>
              <a:gd name="T43" fmla="*/ 154 h 702"/>
              <a:gd name="T44" fmla="*/ 50 w 1238"/>
              <a:gd name="T45" fmla="*/ 140 h 702"/>
              <a:gd name="T46" fmla="*/ 39 w 1238"/>
              <a:gd name="T47" fmla="*/ 148 h 702"/>
              <a:gd name="T48" fmla="*/ 42 w 1238"/>
              <a:gd name="T49" fmla="*/ 181 h 702"/>
              <a:gd name="T50" fmla="*/ 72 w 1238"/>
              <a:gd name="T51" fmla="*/ 234 h 702"/>
              <a:gd name="T52" fmla="*/ 95 w 1238"/>
              <a:gd name="T53" fmla="*/ 351 h 702"/>
              <a:gd name="T54" fmla="*/ 105 w 1238"/>
              <a:gd name="T55" fmla="*/ 355 h 702"/>
              <a:gd name="T56" fmla="*/ 176 w 1238"/>
              <a:gd name="T57" fmla="*/ 219 h 702"/>
              <a:gd name="T58" fmla="*/ 188 w 1238"/>
              <a:gd name="T59" fmla="*/ 667 h 702"/>
              <a:gd name="T60" fmla="*/ 314 w 1238"/>
              <a:gd name="T61" fmla="*/ 187 h 702"/>
              <a:gd name="T62" fmla="*/ 391 w 1238"/>
              <a:gd name="T63" fmla="*/ 62 h 702"/>
              <a:gd name="T64" fmla="*/ 574 w 1238"/>
              <a:gd name="T65" fmla="*/ 139 h 702"/>
              <a:gd name="T66" fmla="*/ 475 w 1238"/>
              <a:gd name="T67" fmla="*/ 197 h 702"/>
              <a:gd name="T68" fmla="*/ 497 w 1238"/>
              <a:gd name="T69" fmla="*/ 676 h 702"/>
              <a:gd name="T70" fmla="*/ 566 w 1238"/>
              <a:gd name="T71" fmla="*/ 156 h 702"/>
              <a:gd name="T72" fmla="*/ 632 w 1238"/>
              <a:gd name="T73" fmla="*/ 139 h 702"/>
              <a:gd name="T74" fmla="*/ 683 w 1238"/>
              <a:gd name="T75" fmla="*/ 184 h 702"/>
              <a:gd name="T76" fmla="*/ 742 w 1238"/>
              <a:gd name="T77" fmla="*/ 132 h 702"/>
              <a:gd name="T78" fmla="*/ 973 w 1238"/>
              <a:gd name="T79" fmla="*/ 136 h 702"/>
              <a:gd name="T80" fmla="*/ 1025 w 1238"/>
              <a:gd name="T81" fmla="*/ 600 h 702"/>
              <a:gd name="T82" fmla="*/ 920 w 1238"/>
              <a:gd name="T83" fmla="*/ 426 h 702"/>
              <a:gd name="T84" fmla="*/ 900 w 1238"/>
              <a:gd name="T85" fmla="*/ 586 h 702"/>
              <a:gd name="T86" fmla="*/ 861 w 1238"/>
              <a:gd name="T87" fmla="*/ 122 h 702"/>
              <a:gd name="T88" fmla="*/ 834 w 1238"/>
              <a:gd name="T89" fmla="*/ 616 h 702"/>
              <a:gd name="T90" fmla="*/ 788 w 1238"/>
              <a:gd name="T91" fmla="*/ 613 h 702"/>
              <a:gd name="T92" fmla="*/ 796 w 1238"/>
              <a:gd name="T93" fmla="*/ 669 h 702"/>
              <a:gd name="T94" fmla="*/ 860 w 1238"/>
              <a:gd name="T95" fmla="*/ 655 h 702"/>
              <a:gd name="T96" fmla="*/ 1007 w 1238"/>
              <a:gd name="T97" fmla="*/ 659 h 702"/>
              <a:gd name="T98" fmla="*/ 1057 w 1238"/>
              <a:gd name="T99" fmla="*/ 655 h 702"/>
              <a:gd name="T100" fmla="*/ 1077 w 1238"/>
              <a:gd name="T101" fmla="*/ 632 h 702"/>
              <a:gd name="T102" fmla="*/ 1084 w 1238"/>
              <a:gd name="T103" fmla="*/ 567 h 702"/>
              <a:gd name="T104" fmla="*/ 1111 w 1238"/>
              <a:gd name="T105" fmla="*/ 537 h 702"/>
              <a:gd name="T106" fmla="*/ 1126 w 1238"/>
              <a:gd name="T107" fmla="*/ 510 h 702"/>
              <a:gd name="T108" fmla="*/ 1105 w 1238"/>
              <a:gd name="T109" fmla="*/ 501 h 702"/>
              <a:gd name="T110" fmla="*/ 1078 w 1238"/>
              <a:gd name="T111" fmla="*/ 390 h 702"/>
              <a:gd name="T112" fmla="*/ 1138 w 1238"/>
              <a:gd name="T113" fmla="*/ 352 h 702"/>
              <a:gd name="T114" fmla="*/ 1063 w 1238"/>
              <a:gd name="T115" fmla="*/ 359 h 702"/>
              <a:gd name="T116" fmla="*/ 1177 w 1238"/>
              <a:gd name="T117" fmla="*/ 229 h 702"/>
              <a:gd name="T118" fmla="*/ 1157 w 1238"/>
              <a:gd name="T119" fmla="*/ 230 h 702"/>
              <a:gd name="T120" fmla="*/ 1177 w 1238"/>
              <a:gd name="T121" fmla="*/ 146 h 702"/>
              <a:gd name="T122" fmla="*/ 1217 w 1238"/>
              <a:gd name="T123" fmla="*/ 162 h 702"/>
              <a:gd name="T124" fmla="*/ 1207 w 1238"/>
              <a:gd name="T125" fmla="*/ 147 h 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38" h="702">
                <a:moveTo>
                  <a:pt x="1226" y="182"/>
                </a:moveTo>
                <a:cubicBezTo>
                  <a:pt x="1226" y="182"/>
                  <a:pt x="1226" y="182"/>
                  <a:pt x="1227" y="182"/>
                </a:cubicBezTo>
                <a:cubicBezTo>
                  <a:pt x="1227" y="182"/>
                  <a:pt x="1228" y="181"/>
                  <a:pt x="1229" y="181"/>
                </a:cubicBezTo>
                <a:cubicBezTo>
                  <a:pt x="1228" y="181"/>
                  <a:pt x="1228" y="181"/>
                  <a:pt x="1228" y="181"/>
                </a:cubicBezTo>
                <a:cubicBezTo>
                  <a:pt x="1228" y="179"/>
                  <a:pt x="1227" y="181"/>
                  <a:pt x="1227" y="178"/>
                </a:cubicBezTo>
                <a:cubicBezTo>
                  <a:pt x="1227" y="178"/>
                  <a:pt x="1227" y="178"/>
                  <a:pt x="1227" y="178"/>
                </a:cubicBezTo>
                <a:cubicBezTo>
                  <a:pt x="1227" y="178"/>
                  <a:pt x="1227" y="178"/>
                  <a:pt x="1227" y="178"/>
                </a:cubicBezTo>
                <a:cubicBezTo>
                  <a:pt x="1227" y="178"/>
                  <a:pt x="1227" y="178"/>
                  <a:pt x="1227" y="177"/>
                </a:cubicBezTo>
                <a:cubicBezTo>
                  <a:pt x="1221" y="178"/>
                  <a:pt x="1221" y="176"/>
                  <a:pt x="1218" y="178"/>
                </a:cubicBezTo>
                <a:cubicBezTo>
                  <a:pt x="1221" y="178"/>
                  <a:pt x="1222" y="178"/>
                  <a:pt x="1223" y="179"/>
                </a:cubicBezTo>
                <a:cubicBezTo>
                  <a:pt x="1221" y="179"/>
                  <a:pt x="1220" y="179"/>
                  <a:pt x="1219" y="179"/>
                </a:cubicBezTo>
                <a:cubicBezTo>
                  <a:pt x="1217" y="178"/>
                  <a:pt x="1216" y="177"/>
                  <a:pt x="1215" y="176"/>
                </a:cubicBezTo>
                <a:cubicBezTo>
                  <a:pt x="1213" y="174"/>
                  <a:pt x="1210" y="177"/>
                  <a:pt x="1209" y="177"/>
                </a:cubicBezTo>
                <a:cubicBezTo>
                  <a:pt x="1208" y="176"/>
                  <a:pt x="1207" y="175"/>
                  <a:pt x="1206" y="175"/>
                </a:cubicBezTo>
                <a:cubicBezTo>
                  <a:pt x="1207" y="174"/>
                  <a:pt x="1207" y="171"/>
                  <a:pt x="1208" y="169"/>
                </a:cubicBezTo>
                <a:cubicBezTo>
                  <a:pt x="1208" y="169"/>
                  <a:pt x="1207" y="169"/>
                  <a:pt x="1207" y="168"/>
                </a:cubicBezTo>
                <a:cubicBezTo>
                  <a:pt x="1208" y="169"/>
                  <a:pt x="1210" y="170"/>
                  <a:pt x="1211" y="170"/>
                </a:cubicBezTo>
                <a:cubicBezTo>
                  <a:pt x="1211" y="169"/>
                  <a:pt x="1210" y="169"/>
                  <a:pt x="1212" y="168"/>
                </a:cubicBezTo>
                <a:cubicBezTo>
                  <a:pt x="1212" y="168"/>
                  <a:pt x="1212" y="169"/>
                  <a:pt x="1212" y="169"/>
                </a:cubicBezTo>
                <a:cubicBezTo>
                  <a:pt x="1217" y="172"/>
                  <a:pt x="1221" y="169"/>
                  <a:pt x="1226" y="167"/>
                </a:cubicBezTo>
                <a:cubicBezTo>
                  <a:pt x="1225" y="167"/>
                  <a:pt x="1224" y="168"/>
                  <a:pt x="1224" y="168"/>
                </a:cubicBezTo>
                <a:cubicBezTo>
                  <a:pt x="1227" y="169"/>
                  <a:pt x="1226" y="169"/>
                  <a:pt x="1227" y="168"/>
                </a:cubicBezTo>
                <a:cubicBezTo>
                  <a:pt x="1228" y="170"/>
                  <a:pt x="1227" y="170"/>
                  <a:pt x="1230" y="171"/>
                </a:cubicBezTo>
                <a:cubicBezTo>
                  <a:pt x="1232" y="170"/>
                  <a:pt x="1233" y="170"/>
                  <a:pt x="1235" y="169"/>
                </a:cubicBezTo>
                <a:cubicBezTo>
                  <a:pt x="1233" y="169"/>
                  <a:pt x="1232" y="168"/>
                  <a:pt x="1231" y="168"/>
                </a:cubicBezTo>
                <a:cubicBezTo>
                  <a:pt x="1230" y="168"/>
                  <a:pt x="1230" y="168"/>
                  <a:pt x="1230" y="168"/>
                </a:cubicBezTo>
                <a:cubicBezTo>
                  <a:pt x="1230" y="168"/>
                  <a:pt x="1230" y="168"/>
                  <a:pt x="1230" y="168"/>
                </a:cubicBezTo>
                <a:cubicBezTo>
                  <a:pt x="1230" y="168"/>
                  <a:pt x="1229" y="167"/>
                  <a:pt x="1229" y="167"/>
                </a:cubicBezTo>
                <a:cubicBezTo>
                  <a:pt x="1231" y="166"/>
                  <a:pt x="1229" y="168"/>
                  <a:pt x="1230" y="165"/>
                </a:cubicBezTo>
                <a:cubicBezTo>
                  <a:pt x="1231" y="165"/>
                  <a:pt x="1232" y="165"/>
                  <a:pt x="1232" y="165"/>
                </a:cubicBezTo>
                <a:cubicBezTo>
                  <a:pt x="1232" y="166"/>
                  <a:pt x="1231" y="166"/>
                  <a:pt x="1231" y="166"/>
                </a:cubicBezTo>
                <a:cubicBezTo>
                  <a:pt x="1233" y="166"/>
                  <a:pt x="1236" y="166"/>
                  <a:pt x="1238" y="166"/>
                </a:cubicBezTo>
                <a:cubicBezTo>
                  <a:pt x="1235" y="165"/>
                  <a:pt x="1235" y="166"/>
                  <a:pt x="1234" y="166"/>
                </a:cubicBezTo>
                <a:cubicBezTo>
                  <a:pt x="1232" y="165"/>
                  <a:pt x="1229" y="164"/>
                  <a:pt x="1227" y="163"/>
                </a:cubicBezTo>
                <a:cubicBezTo>
                  <a:pt x="1229" y="161"/>
                  <a:pt x="1228" y="162"/>
                  <a:pt x="1227" y="160"/>
                </a:cubicBezTo>
                <a:cubicBezTo>
                  <a:pt x="1230" y="158"/>
                  <a:pt x="1229" y="153"/>
                  <a:pt x="1225" y="151"/>
                </a:cubicBezTo>
                <a:cubicBezTo>
                  <a:pt x="1228" y="149"/>
                  <a:pt x="1231" y="154"/>
                  <a:pt x="1232" y="150"/>
                </a:cubicBezTo>
                <a:cubicBezTo>
                  <a:pt x="1233" y="150"/>
                  <a:pt x="1233" y="149"/>
                  <a:pt x="1233" y="149"/>
                </a:cubicBezTo>
                <a:cubicBezTo>
                  <a:pt x="1232" y="150"/>
                  <a:pt x="1231" y="150"/>
                  <a:pt x="1230" y="151"/>
                </a:cubicBezTo>
                <a:cubicBezTo>
                  <a:pt x="1230" y="150"/>
                  <a:pt x="1231" y="149"/>
                  <a:pt x="1232" y="148"/>
                </a:cubicBezTo>
                <a:cubicBezTo>
                  <a:pt x="1230" y="147"/>
                  <a:pt x="1231" y="148"/>
                  <a:pt x="1231" y="146"/>
                </a:cubicBezTo>
                <a:cubicBezTo>
                  <a:pt x="1227" y="146"/>
                  <a:pt x="1230" y="147"/>
                  <a:pt x="1227" y="145"/>
                </a:cubicBezTo>
                <a:cubicBezTo>
                  <a:pt x="1226" y="147"/>
                  <a:pt x="1227" y="146"/>
                  <a:pt x="1227" y="148"/>
                </a:cubicBezTo>
                <a:cubicBezTo>
                  <a:pt x="1224" y="148"/>
                  <a:pt x="1224" y="147"/>
                  <a:pt x="1224" y="145"/>
                </a:cubicBezTo>
                <a:cubicBezTo>
                  <a:pt x="1225" y="144"/>
                  <a:pt x="1226" y="144"/>
                  <a:pt x="1227" y="143"/>
                </a:cubicBezTo>
                <a:cubicBezTo>
                  <a:pt x="1228" y="145"/>
                  <a:pt x="1227" y="143"/>
                  <a:pt x="1228" y="145"/>
                </a:cubicBezTo>
                <a:cubicBezTo>
                  <a:pt x="1228" y="145"/>
                  <a:pt x="1229" y="145"/>
                  <a:pt x="1229" y="145"/>
                </a:cubicBezTo>
                <a:cubicBezTo>
                  <a:pt x="1229" y="145"/>
                  <a:pt x="1229" y="145"/>
                  <a:pt x="1229" y="145"/>
                </a:cubicBezTo>
                <a:cubicBezTo>
                  <a:pt x="1229" y="143"/>
                  <a:pt x="1229" y="142"/>
                  <a:pt x="1229" y="141"/>
                </a:cubicBezTo>
                <a:cubicBezTo>
                  <a:pt x="1228" y="141"/>
                  <a:pt x="1227" y="140"/>
                  <a:pt x="1225" y="140"/>
                </a:cubicBezTo>
                <a:cubicBezTo>
                  <a:pt x="1226" y="140"/>
                  <a:pt x="1227" y="141"/>
                  <a:pt x="1228" y="141"/>
                </a:cubicBezTo>
                <a:cubicBezTo>
                  <a:pt x="1227" y="141"/>
                  <a:pt x="1226" y="141"/>
                  <a:pt x="1225" y="141"/>
                </a:cubicBezTo>
                <a:cubicBezTo>
                  <a:pt x="1225" y="141"/>
                  <a:pt x="1226" y="142"/>
                  <a:pt x="1227" y="142"/>
                </a:cubicBezTo>
                <a:cubicBezTo>
                  <a:pt x="1227" y="142"/>
                  <a:pt x="1227" y="142"/>
                  <a:pt x="1227" y="142"/>
                </a:cubicBezTo>
                <a:cubicBezTo>
                  <a:pt x="1224" y="142"/>
                  <a:pt x="1224" y="142"/>
                  <a:pt x="1224" y="140"/>
                </a:cubicBezTo>
                <a:cubicBezTo>
                  <a:pt x="1223" y="140"/>
                  <a:pt x="1223" y="140"/>
                  <a:pt x="1222" y="140"/>
                </a:cubicBezTo>
                <a:cubicBezTo>
                  <a:pt x="1222" y="141"/>
                  <a:pt x="1222" y="142"/>
                  <a:pt x="1222" y="143"/>
                </a:cubicBezTo>
                <a:cubicBezTo>
                  <a:pt x="1221" y="143"/>
                  <a:pt x="1220" y="142"/>
                  <a:pt x="1219" y="142"/>
                </a:cubicBezTo>
                <a:cubicBezTo>
                  <a:pt x="1219" y="142"/>
                  <a:pt x="1220" y="142"/>
                  <a:pt x="1220" y="142"/>
                </a:cubicBezTo>
                <a:cubicBezTo>
                  <a:pt x="1218" y="141"/>
                  <a:pt x="1216" y="140"/>
                  <a:pt x="1214" y="139"/>
                </a:cubicBezTo>
                <a:cubicBezTo>
                  <a:pt x="1218" y="139"/>
                  <a:pt x="1222" y="139"/>
                  <a:pt x="1226" y="139"/>
                </a:cubicBezTo>
                <a:cubicBezTo>
                  <a:pt x="1219" y="137"/>
                  <a:pt x="1212" y="135"/>
                  <a:pt x="1206" y="133"/>
                </a:cubicBezTo>
                <a:cubicBezTo>
                  <a:pt x="1206" y="133"/>
                  <a:pt x="1207" y="132"/>
                  <a:pt x="1207" y="131"/>
                </a:cubicBezTo>
                <a:cubicBezTo>
                  <a:pt x="1206" y="131"/>
                  <a:pt x="1205" y="131"/>
                  <a:pt x="1204" y="130"/>
                </a:cubicBezTo>
                <a:cubicBezTo>
                  <a:pt x="1204" y="131"/>
                  <a:pt x="1205" y="131"/>
                  <a:pt x="1205" y="131"/>
                </a:cubicBezTo>
                <a:cubicBezTo>
                  <a:pt x="1204" y="131"/>
                  <a:pt x="1202" y="130"/>
                  <a:pt x="1199" y="129"/>
                </a:cubicBezTo>
                <a:cubicBezTo>
                  <a:pt x="1199" y="130"/>
                  <a:pt x="1198" y="130"/>
                  <a:pt x="1198" y="130"/>
                </a:cubicBezTo>
                <a:cubicBezTo>
                  <a:pt x="1197" y="130"/>
                  <a:pt x="1198" y="130"/>
                  <a:pt x="1198" y="129"/>
                </a:cubicBezTo>
                <a:cubicBezTo>
                  <a:pt x="1196" y="129"/>
                  <a:pt x="1194" y="128"/>
                  <a:pt x="1191" y="128"/>
                </a:cubicBezTo>
                <a:cubicBezTo>
                  <a:pt x="1192" y="128"/>
                  <a:pt x="1192" y="127"/>
                  <a:pt x="1193" y="127"/>
                </a:cubicBezTo>
                <a:cubicBezTo>
                  <a:pt x="1189" y="127"/>
                  <a:pt x="1184" y="126"/>
                  <a:pt x="1180" y="126"/>
                </a:cubicBezTo>
                <a:cubicBezTo>
                  <a:pt x="1179" y="125"/>
                  <a:pt x="1178" y="124"/>
                  <a:pt x="1178" y="123"/>
                </a:cubicBezTo>
                <a:cubicBezTo>
                  <a:pt x="1179" y="123"/>
                  <a:pt x="1181" y="123"/>
                  <a:pt x="1183" y="124"/>
                </a:cubicBezTo>
                <a:cubicBezTo>
                  <a:pt x="1183" y="123"/>
                  <a:pt x="1183" y="123"/>
                  <a:pt x="1183" y="123"/>
                </a:cubicBezTo>
                <a:cubicBezTo>
                  <a:pt x="1182" y="123"/>
                  <a:pt x="1181" y="123"/>
                  <a:pt x="1181" y="122"/>
                </a:cubicBezTo>
                <a:cubicBezTo>
                  <a:pt x="1184" y="122"/>
                  <a:pt x="1184" y="122"/>
                  <a:pt x="1186" y="120"/>
                </a:cubicBezTo>
                <a:cubicBezTo>
                  <a:pt x="1187" y="121"/>
                  <a:pt x="1187" y="121"/>
                  <a:pt x="1187" y="122"/>
                </a:cubicBezTo>
                <a:cubicBezTo>
                  <a:pt x="1186" y="122"/>
                  <a:pt x="1184" y="123"/>
                  <a:pt x="1183" y="124"/>
                </a:cubicBezTo>
                <a:cubicBezTo>
                  <a:pt x="1187" y="125"/>
                  <a:pt x="1189" y="123"/>
                  <a:pt x="1193" y="122"/>
                </a:cubicBezTo>
                <a:cubicBezTo>
                  <a:pt x="1192" y="121"/>
                  <a:pt x="1192" y="122"/>
                  <a:pt x="1193" y="121"/>
                </a:cubicBezTo>
                <a:cubicBezTo>
                  <a:pt x="1187" y="118"/>
                  <a:pt x="1179" y="116"/>
                  <a:pt x="1170" y="115"/>
                </a:cubicBezTo>
                <a:cubicBezTo>
                  <a:pt x="1172" y="113"/>
                  <a:pt x="1172" y="113"/>
                  <a:pt x="1175" y="113"/>
                </a:cubicBezTo>
                <a:cubicBezTo>
                  <a:pt x="1163" y="111"/>
                  <a:pt x="1150" y="110"/>
                  <a:pt x="1137" y="108"/>
                </a:cubicBezTo>
                <a:cubicBezTo>
                  <a:pt x="1142" y="104"/>
                  <a:pt x="1172" y="108"/>
                  <a:pt x="1177" y="109"/>
                </a:cubicBezTo>
                <a:cubicBezTo>
                  <a:pt x="1177" y="109"/>
                  <a:pt x="1177" y="108"/>
                  <a:pt x="1178" y="108"/>
                </a:cubicBezTo>
                <a:cubicBezTo>
                  <a:pt x="1178" y="108"/>
                  <a:pt x="1178" y="108"/>
                  <a:pt x="1178" y="108"/>
                </a:cubicBezTo>
                <a:cubicBezTo>
                  <a:pt x="1169" y="104"/>
                  <a:pt x="1153" y="106"/>
                  <a:pt x="1142" y="102"/>
                </a:cubicBezTo>
                <a:cubicBezTo>
                  <a:pt x="1106" y="97"/>
                  <a:pt x="1070" y="92"/>
                  <a:pt x="1034" y="88"/>
                </a:cubicBezTo>
                <a:cubicBezTo>
                  <a:pt x="1030" y="76"/>
                  <a:pt x="1027" y="71"/>
                  <a:pt x="1027" y="59"/>
                </a:cubicBezTo>
                <a:cubicBezTo>
                  <a:pt x="1028" y="59"/>
                  <a:pt x="1029" y="59"/>
                  <a:pt x="1030" y="58"/>
                </a:cubicBezTo>
                <a:cubicBezTo>
                  <a:pt x="1029" y="58"/>
                  <a:pt x="1028" y="57"/>
                  <a:pt x="1027" y="56"/>
                </a:cubicBezTo>
                <a:cubicBezTo>
                  <a:pt x="1025" y="44"/>
                  <a:pt x="1026" y="36"/>
                  <a:pt x="1016" y="29"/>
                </a:cubicBezTo>
                <a:cubicBezTo>
                  <a:pt x="994" y="11"/>
                  <a:pt x="858" y="0"/>
                  <a:pt x="820" y="4"/>
                </a:cubicBezTo>
                <a:cubicBezTo>
                  <a:pt x="785" y="3"/>
                  <a:pt x="750" y="3"/>
                  <a:pt x="715" y="3"/>
                </a:cubicBezTo>
                <a:cubicBezTo>
                  <a:pt x="694" y="7"/>
                  <a:pt x="666" y="2"/>
                  <a:pt x="641" y="6"/>
                </a:cubicBezTo>
                <a:cubicBezTo>
                  <a:pt x="610" y="11"/>
                  <a:pt x="572" y="7"/>
                  <a:pt x="540" y="15"/>
                </a:cubicBezTo>
                <a:cubicBezTo>
                  <a:pt x="529" y="17"/>
                  <a:pt x="517" y="13"/>
                  <a:pt x="509" y="14"/>
                </a:cubicBezTo>
                <a:cubicBezTo>
                  <a:pt x="423" y="25"/>
                  <a:pt x="332" y="39"/>
                  <a:pt x="249" y="59"/>
                </a:cubicBezTo>
                <a:cubicBezTo>
                  <a:pt x="212" y="68"/>
                  <a:pt x="185" y="71"/>
                  <a:pt x="157" y="77"/>
                </a:cubicBezTo>
                <a:cubicBezTo>
                  <a:pt x="157" y="77"/>
                  <a:pt x="157" y="77"/>
                  <a:pt x="158" y="78"/>
                </a:cubicBezTo>
                <a:cubicBezTo>
                  <a:pt x="157" y="78"/>
                  <a:pt x="156" y="78"/>
                  <a:pt x="155" y="78"/>
                </a:cubicBezTo>
                <a:cubicBezTo>
                  <a:pt x="155" y="78"/>
                  <a:pt x="155" y="78"/>
                  <a:pt x="154" y="78"/>
                </a:cubicBezTo>
                <a:cubicBezTo>
                  <a:pt x="151" y="78"/>
                  <a:pt x="149" y="79"/>
                  <a:pt x="146" y="80"/>
                </a:cubicBezTo>
                <a:cubicBezTo>
                  <a:pt x="145" y="79"/>
                  <a:pt x="143" y="77"/>
                  <a:pt x="142" y="76"/>
                </a:cubicBezTo>
                <a:cubicBezTo>
                  <a:pt x="138" y="78"/>
                  <a:pt x="133" y="79"/>
                  <a:pt x="128" y="81"/>
                </a:cubicBezTo>
                <a:cubicBezTo>
                  <a:pt x="110" y="83"/>
                  <a:pt x="86" y="86"/>
                  <a:pt x="70" y="93"/>
                </a:cubicBezTo>
                <a:cubicBezTo>
                  <a:pt x="72" y="93"/>
                  <a:pt x="74" y="93"/>
                  <a:pt x="77" y="92"/>
                </a:cubicBezTo>
                <a:cubicBezTo>
                  <a:pt x="70" y="95"/>
                  <a:pt x="63" y="98"/>
                  <a:pt x="57" y="101"/>
                </a:cubicBezTo>
                <a:cubicBezTo>
                  <a:pt x="59" y="102"/>
                  <a:pt x="58" y="101"/>
                  <a:pt x="58" y="103"/>
                </a:cubicBezTo>
                <a:cubicBezTo>
                  <a:pt x="58" y="103"/>
                  <a:pt x="58" y="103"/>
                  <a:pt x="58" y="103"/>
                </a:cubicBezTo>
                <a:cubicBezTo>
                  <a:pt x="58" y="103"/>
                  <a:pt x="58" y="102"/>
                  <a:pt x="57" y="102"/>
                </a:cubicBezTo>
                <a:cubicBezTo>
                  <a:pt x="55" y="103"/>
                  <a:pt x="52" y="104"/>
                  <a:pt x="49" y="105"/>
                </a:cubicBezTo>
                <a:cubicBezTo>
                  <a:pt x="50" y="106"/>
                  <a:pt x="51" y="107"/>
                  <a:pt x="51" y="107"/>
                </a:cubicBezTo>
                <a:cubicBezTo>
                  <a:pt x="51" y="108"/>
                  <a:pt x="51" y="108"/>
                  <a:pt x="51" y="109"/>
                </a:cubicBezTo>
                <a:cubicBezTo>
                  <a:pt x="48" y="107"/>
                  <a:pt x="50" y="106"/>
                  <a:pt x="45" y="108"/>
                </a:cubicBezTo>
                <a:cubicBezTo>
                  <a:pt x="46" y="109"/>
                  <a:pt x="47" y="109"/>
                  <a:pt x="47" y="109"/>
                </a:cubicBezTo>
                <a:cubicBezTo>
                  <a:pt x="46" y="109"/>
                  <a:pt x="44" y="110"/>
                  <a:pt x="43" y="110"/>
                </a:cubicBezTo>
                <a:cubicBezTo>
                  <a:pt x="44" y="110"/>
                  <a:pt x="44" y="110"/>
                  <a:pt x="45" y="111"/>
                </a:cubicBezTo>
                <a:cubicBezTo>
                  <a:pt x="39" y="111"/>
                  <a:pt x="33" y="115"/>
                  <a:pt x="30" y="117"/>
                </a:cubicBezTo>
                <a:cubicBezTo>
                  <a:pt x="30" y="117"/>
                  <a:pt x="31" y="117"/>
                  <a:pt x="31" y="117"/>
                </a:cubicBezTo>
                <a:cubicBezTo>
                  <a:pt x="30" y="118"/>
                  <a:pt x="29" y="119"/>
                  <a:pt x="25" y="119"/>
                </a:cubicBezTo>
                <a:cubicBezTo>
                  <a:pt x="25" y="120"/>
                  <a:pt x="25" y="121"/>
                  <a:pt x="25" y="121"/>
                </a:cubicBezTo>
                <a:cubicBezTo>
                  <a:pt x="26" y="121"/>
                  <a:pt x="27" y="120"/>
                  <a:pt x="28" y="120"/>
                </a:cubicBezTo>
                <a:cubicBezTo>
                  <a:pt x="27" y="121"/>
                  <a:pt x="26" y="122"/>
                  <a:pt x="24" y="123"/>
                </a:cubicBezTo>
                <a:cubicBezTo>
                  <a:pt x="25" y="124"/>
                  <a:pt x="27" y="125"/>
                  <a:pt x="28" y="126"/>
                </a:cubicBezTo>
                <a:cubicBezTo>
                  <a:pt x="26" y="126"/>
                  <a:pt x="25" y="126"/>
                  <a:pt x="24" y="127"/>
                </a:cubicBezTo>
                <a:cubicBezTo>
                  <a:pt x="24" y="127"/>
                  <a:pt x="24" y="127"/>
                  <a:pt x="24" y="127"/>
                </a:cubicBezTo>
                <a:cubicBezTo>
                  <a:pt x="25" y="127"/>
                  <a:pt x="25" y="128"/>
                  <a:pt x="26" y="128"/>
                </a:cubicBezTo>
                <a:cubicBezTo>
                  <a:pt x="25" y="129"/>
                  <a:pt x="23" y="127"/>
                  <a:pt x="23" y="127"/>
                </a:cubicBezTo>
                <a:cubicBezTo>
                  <a:pt x="20" y="129"/>
                  <a:pt x="20" y="130"/>
                  <a:pt x="18" y="130"/>
                </a:cubicBezTo>
                <a:cubicBezTo>
                  <a:pt x="19" y="132"/>
                  <a:pt x="20" y="133"/>
                  <a:pt x="21" y="134"/>
                </a:cubicBezTo>
                <a:cubicBezTo>
                  <a:pt x="18" y="136"/>
                  <a:pt x="17" y="138"/>
                  <a:pt x="15" y="140"/>
                </a:cubicBezTo>
                <a:cubicBezTo>
                  <a:pt x="20" y="143"/>
                  <a:pt x="19" y="147"/>
                  <a:pt x="19" y="151"/>
                </a:cubicBezTo>
                <a:cubicBezTo>
                  <a:pt x="20" y="150"/>
                  <a:pt x="20" y="151"/>
                  <a:pt x="20" y="151"/>
                </a:cubicBezTo>
                <a:cubicBezTo>
                  <a:pt x="20" y="151"/>
                  <a:pt x="21" y="151"/>
                  <a:pt x="21" y="151"/>
                </a:cubicBezTo>
                <a:cubicBezTo>
                  <a:pt x="20" y="151"/>
                  <a:pt x="19" y="151"/>
                  <a:pt x="18" y="151"/>
                </a:cubicBezTo>
                <a:cubicBezTo>
                  <a:pt x="22" y="157"/>
                  <a:pt x="22" y="159"/>
                  <a:pt x="23" y="164"/>
                </a:cubicBezTo>
                <a:cubicBezTo>
                  <a:pt x="26" y="164"/>
                  <a:pt x="24" y="163"/>
                  <a:pt x="26" y="165"/>
                </a:cubicBezTo>
                <a:cubicBezTo>
                  <a:pt x="27" y="165"/>
                  <a:pt x="30" y="163"/>
                  <a:pt x="29" y="167"/>
                </a:cubicBezTo>
                <a:cubicBezTo>
                  <a:pt x="29" y="166"/>
                  <a:pt x="28" y="166"/>
                  <a:pt x="28" y="165"/>
                </a:cubicBezTo>
                <a:cubicBezTo>
                  <a:pt x="27" y="165"/>
                  <a:pt x="26" y="166"/>
                  <a:pt x="25" y="166"/>
                </a:cubicBezTo>
                <a:cubicBezTo>
                  <a:pt x="27" y="169"/>
                  <a:pt x="25" y="168"/>
                  <a:pt x="28" y="168"/>
                </a:cubicBezTo>
                <a:cubicBezTo>
                  <a:pt x="27" y="173"/>
                  <a:pt x="36" y="192"/>
                  <a:pt x="38" y="199"/>
                </a:cubicBezTo>
                <a:cubicBezTo>
                  <a:pt x="39" y="199"/>
                  <a:pt x="40" y="199"/>
                  <a:pt x="41" y="199"/>
                </a:cubicBezTo>
                <a:cubicBezTo>
                  <a:pt x="37" y="203"/>
                  <a:pt x="53" y="249"/>
                  <a:pt x="57" y="254"/>
                </a:cubicBezTo>
                <a:cubicBezTo>
                  <a:pt x="57" y="254"/>
                  <a:pt x="57" y="254"/>
                  <a:pt x="57" y="254"/>
                </a:cubicBezTo>
                <a:cubicBezTo>
                  <a:pt x="50" y="260"/>
                  <a:pt x="59" y="273"/>
                  <a:pt x="58" y="275"/>
                </a:cubicBezTo>
                <a:cubicBezTo>
                  <a:pt x="55" y="279"/>
                  <a:pt x="53" y="283"/>
                  <a:pt x="50" y="288"/>
                </a:cubicBezTo>
                <a:cubicBezTo>
                  <a:pt x="49" y="292"/>
                  <a:pt x="64" y="298"/>
                  <a:pt x="60" y="303"/>
                </a:cubicBezTo>
                <a:cubicBezTo>
                  <a:pt x="61" y="304"/>
                  <a:pt x="59" y="304"/>
                  <a:pt x="56" y="305"/>
                </a:cubicBezTo>
                <a:cubicBezTo>
                  <a:pt x="57" y="308"/>
                  <a:pt x="59" y="308"/>
                  <a:pt x="55" y="310"/>
                </a:cubicBezTo>
                <a:cubicBezTo>
                  <a:pt x="58" y="311"/>
                  <a:pt x="60" y="311"/>
                  <a:pt x="63" y="312"/>
                </a:cubicBezTo>
                <a:cubicBezTo>
                  <a:pt x="61" y="313"/>
                  <a:pt x="59" y="314"/>
                  <a:pt x="57" y="315"/>
                </a:cubicBezTo>
                <a:cubicBezTo>
                  <a:pt x="57" y="315"/>
                  <a:pt x="57" y="316"/>
                  <a:pt x="57" y="316"/>
                </a:cubicBezTo>
                <a:cubicBezTo>
                  <a:pt x="59" y="316"/>
                  <a:pt x="62" y="315"/>
                  <a:pt x="64" y="315"/>
                </a:cubicBezTo>
                <a:cubicBezTo>
                  <a:pt x="65" y="317"/>
                  <a:pt x="63" y="318"/>
                  <a:pt x="66" y="318"/>
                </a:cubicBezTo>
                <a:cubicBezTo>
                  <a:pt x="65" y="319"/>
                  <a:pt x="64" y="320"/>
                  <a:pt x="63" y="321"/>
                </a:cubicBezTo>
                <a:cubicBezTo>
                  <a:pt x="65" y="322"/>
                  <a:pt x="67" y="322"/>
                  <a:pt x="68" y="322"/>
                </a:cubicBezTo>
                <a:cubicBezTo>
                  <a:pt x="68" y="323"/>
                  <a:pt x="68" y="323"/>
                  <a:pt x="68" y="323"/>
                </a:cubicBezTo>
                <a:cubicBezTo>
                  <a:pt x="67" y="323"/>
                  <a:pt x="66" y="324"/>
                  <a:pt x="65" y="324"/>
                </a:cubicBezTo>
                <a:cubicBezTo>
                  <a:pt x="66" y="325"/>
                  <a:pt x="67" y="326"/>
                  <a:pt x="64" y="329"/>
                </a:cubicBezTo>
                <a:cubicBezTo>
                  <a:pt x="66" y="330"/>
                  <a:pt x="76" y="330"/>
                  <a:pt x="77" y="331"/>
                </a:cubicBezTo>
                <a:cubicBezTo>
                  <a:pt x="77" y="331"/>
                  <a:pt x="77" y="332"/>
                  <a:pt x="77" y="333"/>
                </a:cubicBezTo>
                <a:cubicBezTo>
                  <a:pt x="81" y="334"/>
                  <a:pt x="82" y="337"/>
                  <a:pt x="86" y="336"/>
                </a:cubicBezTo>
                <a:cubicBezTo>
                  <a:pt x="86" y="337"/>
                  <a:pt x="85" y="337"/>
                  <a:pt x="85" y="337"/>
                </a:cubicBezTo>
                <a:cubicBezTo>
                  <a:pt x="84" y="338"/>
                  <a:pt x="83" y="338"/>
                  <a:pt x="81" y="338"/>
                </a:cubicBezTo>
                <a:cubicBezTo>
                  <a:pt x="84" y="340"/>
                  <a:pt x="84" y="339"/>
                  <a:pt x="88" y="339"/>
                </a:cubicBezTo>
                <a:cubicBezTo>
                  <a:pt x="88" y="341"/>
                  <a:pt x="87" y="340"/>
                  <a:pt x="90" y="341"/>
                </a:cubicBezTo>
                <a:cubicBezTo>
                  <a:pt x="88" y="341"/>
                  <a:pt x="86" y="341"/>
                  <a:pt x="85" y="341"/>
                </a:cubicBezTo>
                <a:cubicBezTo>
                  <a:pt x="85" y="341"/>
                  <a:pt x="85" y="341"/>
                  <a:pt x="85" y="342"/>
                </a:cubicBezTo>
                <a:cubicBezTo>
                  <a:pt x="85" y="342"/>
                  <a:pt x="86" y="342"/>
                  <a:pt x="86" y="342"/>
                </a:cubicBezTo>
                <a:cubicBezTo>
                  <a:pt x="87" y="345"/>
                  <a:pt x="92" y="347"/>
                  <a:pt x="95" y="347"/>
                </a:cubicBezTo>
                <a:cubicBezTo>
                  <a:pt x="92" y="348"/>
                  <a:pt x="90" y="349"/>
                  <a:pt x="87" y="351"/>
                </a:cubicBezTo>
                <a:cubicBezTo>
                  <a:pt x="87" y="351"/>
                  <a:pt x="87" y="352"/>
                  <a:pt x="87" y="352"/>
                </a:cubicBezTo>
                <a:cubicBezTo>
                  <a:pt x="88" y="351"/>
                  <a:pt x="89" y="350"/>
                  <a:pt x="90" y="349"/>
                </a:cubicBezTo>
                <a:cubicBezTo>
                  <a:pt x="90" y="349"/>
                  <a:pt x="91" y="350"/>
                  <a:pt x="91" y="350"/>
                </a:cubicBezTo>
                <a:cubicBezTo>
                  <a:pt x="90" y="351"/>
                  <a:pt x="90" y="352"/>
                  <a:pt x="89" y="353"/>
                </a:cubicBezTo>
                <a:cubicBezTo>
                  <a:pt x="89" y="354"/>
                  <a:pt x="89" y="354"/>
                  <a:pt x="90" y="354"/>
                </a:cubicBezTo>
                <a:cubicBezTo>
                  <a:pt x="89" y="354"/>
                  <a:pt x="89" y="354"/>
                  <a:pt x="89" y="354"/>
                </a:cubicBezTo>
                <a:cubicBezTo>
                  <a:pt x="89" y="355"/>
                  <a:pt x="88" y="355"/>
                  <a:pt x="88" y="355"/>
                </a:cubicBezTo>
                <a:cubicBezTo>
                  <a:pt x="89" y="356"/>
                  <a:pt x="89" y="356"/>
                  <a:pt x="90" y="356"/>
                </a:cubicBezTo>
                <a:cubicBezTo>
                  <a:pt x="90" y="355"/>
                  <a:pt x="90" y="356"/>
                  <a:pt x="91" y="355"/>
                </a:cubicBezTo>
                <a:cubicBezTo>
                  <a:pt x="91" y="356"/>
                  <a:pt x="90" y="356"/>
                  <a:pt x="90" y="356"/>
                </a:cubicBezTo>
                <a:cubicBezTo>
                  <a:pt x="90" y="356"/>
                  <a:pt x="90" y="356"/>
                  <a:pt x="90" y="356"/>
                </a:cubicBezTo>
                <a:cubicBezTo>
                  <a:pt x="90" y="357"/>
                  <a:pt x="91" y="357"/>
                  <a:pt x="91" y="357"/>
                </a:cubicBezTo>
                <a:cubicBezTo>
                  <a:pt x="90" y="358"/>
                  <a:pt x="89" y="358"/>
                  <a:pt x="88" y="358"/>
                </a:cubicBezTo>
                <a:cubicBezTo>
                  <a:pt x="89" y="358"/>
                  <a:pt x="90" y="359"/>
                  <a:pt x="91" y="359"/>
                </a:cubicBezTo>
                <a:cubicBezTo>
                  <a:pt x="91" y="359"/>
                  <a:pt x="91" y="359"/>
                  <a:pt x="91" y="359"/>
                </a:cubicBezTo>
                <a:cubicBezTo>
                  <a:pt x="91" y="359"/>
                  <a:pt x="91" y="359"/>
                  <a:pt x="91" y="359"/>
                </a:cubicBezTo>
                <a:cubicBezTo>
                  <a:pt x="92" y="359"/>
                  <a:pt x="93" y="360"/>
                  <a:pt x="94" y="360"/>
                </a:cubicBezTo>
                <a:cubicBezTo>
                  <a:pt x="92" y="361"/>
                  <a:pt x="92" y="362"/>
                  <a:pt x="89" y="362"/>
                </a:cubicBezTo>
                <a:cubicBezTo>
                  <a:pt x="89" y="362"/>
                  <a:pt x="89" y="363"/>
                  <a:pt x="89" y="364"/>
                </a:cubicBezTo>
                <a:cubicBezTo>
                  <a:pt x="89" y="364"/>
                  <a:pt x="90" y="365"/>
                  <a:pt x="91" y="366"/>
                </a:cubicBezTo>
                <a:cubicBezTo>
                  <a:pt x="89" y="365"/>
                  <a:pt x="87" y="365"/>
                  <a:pt x="85" y="364"/>
                </a:cubicBezTo>
                <a:cubicBezTo>
                  <a:pt x="86" y="364"/>
                  <a:pt x="87" y="364"/>
                  <a:pt x="87" y="364"/>
                </a:cubicBezTo>
                <a:cubicBezTo>
                  <a:pt x="87" y="363"/>
                  <a:pt x="86" y="363"/>
                  <a:pt x="85" y="363"/>
                </a:cubicBezTo>
                <a:cubicBezTo>
                  <a:pt x="85" y="363"/>
                  <a:pt x="84" y="363"/>
                  <a:pt x="84" y="364"/>
                </a:cubicBezTo>
                <a:cubicBezTo>
                  <a:pt x="85" y="364"/>
                  <a:pt x="86" y="365"/>
                  <a:pt x="87" y="366"/>
                </a:cubicBezTo>
                <a:cubicBezTo>
                  <a:pt x="86" y="366"/>
                  <a:pt x="85" y="366"/>
                  <a:pt x="84" y="366"/>
                </a:cubicBezTo>
                <a:cubicBezTo>
                  <a:pt x="84" y="367"/>
                  <a:pt x="84" y="367"/>
                  <a:pt x="84" y="367"/>
                </a:cubicBezTo>
                <a:cubicBezTo>
                  <a:pt x="85" y="367"/>
                  <a:pt x="86" y="367"/>
                  <a:pt x="87" y="367"/>
                </a:cubicBezTo>
                <a:cubicBezTo>
                  <a:pt x="87" y="368"/>
                  <a:pt x="87" y="368"/>
                  <a:pt x="86" y="369"/>
                </a:cubicBezTo>
                <a:cubicBezTo>
                  <a:pt x="84" y="370"/>
                  <a:pt x="82" y="370"/>
                  <a:pt x="80" y="371"/>
                </a:cubicBezTo>
                <a:cubicBezTo>
                  <a:pt x="80" y="371"/>
                  <a:pt x="80" y="371"/>
                  <a:pt x="80" y="371"/>
                </a:cubicBezTo>
                <a:cubicBezTo>
                  <a:pt x="84" y="372"/>
                  <a:pt x="86" y="372"/>
                  <a:pt x="88" y="371"/>
                </a:cubicBezTo>
                <a:cubicBezTo>
                  <a:pt x="88" y="371"/>
                  <a:pt x="87" y="372"/>
                  <a:pt x="87" y="373"/>
                </a:cubicBezTo>
                <a:cubicBezTo>
                  <a:pt x="88" y="373"/>
                  <a:pt x="90" y="373"/>
                  <a:pt x="92" y="373"/>
                </a:cubicBezTo>
                <a:cubicBezTo>
                  <a:pt x="91" y="373"/>
                  <a:pt x="90" y="372"/>
                  <a:pt x="90" y="372"/>
                </a:cubicBezTo>
                <a:cubicBezTo>
                  <a:pt x="90" y="372"/>
                  <a:pt x="91" y="371"/>
                  <a:pt x="91" y="371"/>
                </a:cubicBezTo>
                <a:cubicBezTo>
                  <a:pt x="95" y="372"/>
                  <a:pt x="99" y="374"/>
                  <a:pt x="103" y="375"/>
                </a:cubicBezTo>
                <a:cubicBezTo>
                  <a:pt x="102" y="376"/>
                  <a:pt x="102" y="377"/>
                  <a:pt x="101" y="378"/>
                </a:cubicBezTo>
                <a:cubicBezTo>
                  <a:pt x="104" y="377"/>
                  <a:pt x="104" y="377"/>
                  <a:pt x="107" y="379"/>
                </a:cubicBezTo>
                <a:cubicBezTo>
                  <a:pt x="101" y="379"/>
                  <a:pt x="104" y="379"/>
                  <a:pt x="101" y="379"/>
                </a:cubicBezTo>
                <a:cubicBezTo>
                  <a:pt x="100" y="383"/>
                  <a:pt x="93" y="381"/>
                  <a:pt x="89" y="380"/>
                </a:cubicBezTo>
                <a:cubicBezTo>
                  <a:pt x="88" y="382"/>
                  <a:pt x="89" y="381"/>
                  <a:pt x="89" y="382"/>
                </a:cubicBezTo>
                <a:cubicBezTo>
                  <a:pt x="87" y="383"/>
                  <a:pt x="88" y="385"/>
                  <a:pt x="89" y="390"/>
                </a:cubicBezTo>
                <a:cubicBezTo>
                  <a:pt x="92" y="389"/>
                  <a:pt x="94" y="389"/>
                  <a:pt x="97" y="389"/>
                </a:cubicBezTo>
                <a:cubicBezTo>
                  <a:pt x="95" y="391"/>
                  <a:pt x="96" y="391"/>
                  <a:pt x="96" y="395"/>
                </a:cubicBezTo>
                <a:cubicBezTo>
                  <a:pt x="96" y="395"/>
                  <a:pt x="97" y="394"/>
                  <a:pt x="98" y="393"/>
                </a:cubicBezTo>
                <a:cubicBezTo>
                  <a:pt x="98" y="394"/>
                  <a:pt x="99" y="395"/>
                  <a:pt x="99" y="395"/>
                </a:cubicBezTo>
                <a:cubicBezTo>
                  <a:pt x="99" y="395"/>
                  <a:pt x="99" y="396"/>
                  <a:pt x="100" y="396"/>
                </a:cubicBezTo>
                <a:cubicBezTo>
                  <a:pt x="79" y="404"/>
                  <a:pt x="54" y="417"/>
                  <a:pt x="38" y="425"/>
                </a:cubicBezTo>
                <a:cubicBezTo>
                  <a:pt x="39" y="426"/>
                  <a:pt x="39" y="426"/>
                  <a:pt x="40" y="427"/>
                </a:cubicBezTo>
                <a:cubicBezTo>
                  <a:pt x="34" y="429"/>
                  <a:pt x="30" y="431"/>
                  <a:pt x="24" y="433"/>
                </a:cubicBezTo>
                <a:cubicBezTo>
                  <a:pt x="24" y="433"/>
                  <a:pt x="24" y="434"/>
                  <a:pt x="24" y="434"/>
                </a:cubicBezTo>
                <a:cubicBezTo>
                  <a:pt x="25" y="435"/>
                  <a:pt x="26" y="435"/>
                  <a:pt x="28" y="435"/>
                </a:cubicBezTo>
                <a:cubicBezTo>
                  <a:pt x="27" y="436"/>
                  <a:pt x="24" y="435"/>
                  <a:pt x="25" y="437"/>
                </a:cubicBezTo>
                <a:cubicBezTo>
                  <a:pt x="28" y="436"/>
                  <a:pt x="28" y="436"/>
                  <a:pt x="28" y="438"/>
                </a:cubicBezTo>
                <a:cubicBezTo>
                  <a:pt x="29" y="438"/>
                  <a:pt x="30" y="437"/>
                  <a:pt x="31" y="437"/>
                </a:cubicBezTo>
                <a:cubicBezTo>
                  <a:pt x="31" y="436"/>
                  <a:pt x="30" y="436"/>
                  <a:pt x="29" y="435"/>
                </a:cubicBezTo>
                <a:cubicBezTo>
                  <a:pt x="33" y="438"/>
                  <a:pt x="68" y="427"/>
                  <a:pt x="68" y="426"/>
                </a:cubicBezTo>
                <a:cubicBezTo>
                  <a:pt x="70" y="426"/>
                  <a:pt x="70" y="425"/>
                  <a:pt x="70" y="427"/>
                </a:cubicBezTo>
                <a:cubicBezTo>
                  <a:pt x="71" y="427"/>
                  <a:pt x="71" y="427"/>
                  <a:pt x="72" y="427"/>
                </a:cubicBezTo>
                <a:cubicBezTo>
                  <a:pt x="67" y="427"/>
                  <a:pt x="50" y="441"/>
                  <a:pt x="42" y="441"/>
                </a:cubicBezTo>
                <a:cubicBezTo>
                  <a:pt x="41" y="441"/>
                  <a:pt x="41" y="442"/>
                  <a:pt x="41" y="442"/>
                </a:cubicBezTo>
                <a:cubicBezTo>
                  <a:pt x="40" y="443"/>
                  <a:pt x="39" y="443"/>
                  <a:pt x="38" y="443"/>
                </a:cubicBezTo>
                <a:cubicBezTo>
                  <a:pt x="38" y="443"/>
                  <a:pt x="39" y="444"/>
                  <a:pt x="39" y="445"/>
                </a:cubicBezTo>
                <a:cubicBezTo>
                  <a:pt x="34" y="444"/>
                  <a:pt x="33" y="448"/>
                  <a:pt x="28" y="448"/>
                </a:cubicBezTo>
                <a:cubicBezTo>
                  <a:pt x="28" y="449"/>
                  <a:pt x="28" y="449"/>
                  <a:pt x="28" y="450"/>
                </a:cubicBezTo>
                <a:cubicBezTo>
                  <a:pt x="43" y="447"/>
                  <a:pt x="55" y="442"/>
                  <a:pt x="69" y="436"/>
                </a:cubicBezTo>
                <a:cubicBezTo>
                  <a:pt x="68" y="437"/>
                  <a:pt x="67" y="439"/>
                  <a:pt x="66" y="440"/>
                </a:cubicBezTo>
                <a:cubicBezTo>
                  <a:pt x="65" y="441"/>
                  <a:pt x="65" y="441"/>
                  <a:pt x="67" y="440"/>
                </a:cubicBezTo>
                <a:cubicBezTo>
                  <a:pt x="64" y="444"/>
                  <a:pt x="48" y="448"/>
                  <a:pt x="44" y="449"/>
                </a:cubicBezTo>
                <a:cubicBezTo>
                  <a:pt x="46" y="451"/>
                  <a:pt x="46" y="451"/>
                  <a:pt x="47" y="449"/>
                </a:cubicBezTo>
                <a:cubicBezTo>
                  <a:pt x="48" y="449"/>
                  <a:pt x="48" y="450"/>
                  <a:pt x="48" y="450"/>
                </a:cubicBezTo>
                <a:cubicBezTo>
                  <a:pt x="48" y="450"/>
                  <a:pt x="48" y="450"/>
                  <a:pt x="48" y="451"/>
                </a:cubicBezTo>
                <a:cubicBezTo>
                  <a:pt x="47" y="451"/>
                  <a:pt x="45" y="451"/>
                  <a:pt x="44" y="451"/>
                </a:cubicBezTo>
                <a:cubicBezTo>
                  <a:pt x="45" y="451"/>
                  <a:pt x="45" y="452"/>
                  <a:pt x="46" y="452"/>
                </a:cubicBezTo>
                <a:cubicBezTo>
                  <a:pt x="44" y="453"/>
                  <a:pt x="45" y="452"/>
                  <a:pt x="43" y="451"/>
                </a:cubicBezTo>
                <a:cubicBezTo>
                  <a:pt x="41" y="453"/>
                  <a:pt x="42" y="453"/>
                  <a:pt x="39" y="454"/>
                </a:cubicBezTo>
                <a:cubicBezTo>
                  <a:pt x="40" y="454"/>
                  <a:pt x="42" y="455"/>
                  <a:pt x="44" y="455"/>
                </a:cubicBezTo>
                <a:cubicBezTo>
                  <a:pt x="41" y="456"/>
                  <a:pt x="43" y="455"/>
                  <a:pt x="38" y="454"/>
                </a:cubicBezTo>
                <a:cubicBezTo>
                  <a:pt x="39" y="455"/>
                  <a:pt x="40" y="455"/>
                  <a:pt x="41" y="456"/>
                </a:cubicBezTo>
                <a:cubicBezTo>
                  <a:pt x="39" y="456"/>
                  <a:pt x="38" y="456"/>
                  <a:pt x="36" y="456"/>
                </a:cubicBezTo>
                <a:cubicBezTo>
                  <a:pt x="37" y="456"/>
                  <a:pt x="39" y="457"/>
                  <a:pt x="40" y="457"/>
                </a:cubicBezTo>
                <a:cubicBezTo>
                  <a:pt x="39" y="457"/>
                  <a:pt x="39" y="458"/>
                  <a:pt x="39" y="459"/>
                </a:cubicBezTo>
                <a:cubicBezTo>
                  <a:pt x="36" y="457"/>
                  <a:pt x="34" y="460"/>
                  <a:pt x="31" y="460"/>
                </a:cubicBezTo>
                <a:cubicBezTo>
                  <a:pt x="32" y="460"/>
                  <a:pt x="32" y="461"/>
                  <a:pt x="33" y="462"/>
                </a:cubicBezTo>
                <a:cubicBezTo>
                  <a:pt x="32" y="462"/>
                  <a:pt x="31" y="462"/>
                  <a:pt x="30" y="462"/>
                </a:cubicBezTo>
                <a:cubicBezTo>
                  <a:pt x="31" y="463"/>
                  <a:pt x="32" y="463"/>
                  <a:pt x="32" y="464"/>
                </a:cubicBezTo>
                <a:cubicBezTo>
                  <a:pt x="31" y="464"/>
                  <a:pt x="31" y="464"/>
                  <a:pt x="30" y="464"/>
                </a:cubicBezTo>
                <a:cubicBezTo>
                  <a:pt x="30" y="466"/>
                  <a:pt x="30" y="468"/>
                  <a:pt x="30" y="470"/>
                </a:cubicBezTo>
                <a:cubicBezTo>
                  <a:pt x="29" y="470"/>
                  <a:pt x="28" y="470"/>
                  <a:pt x="28" y="470"/>
                </a:cubicBezTo>
                <a:cubicBezTo>
                  <a:pt x="28" y="469"/>
                  <a:pt x="29" y="469"/>
                  <a:pt x="29" y="468"/>
                </a:cubicBezTo>
                <a:cubicBezTo>
                  <a:pt x="29" y="468"/>
                  <a:pt x="29" y="468"/>
                  <a:pt x="29" y="468"/>
                </a:cubicBezTo>
                <a:cubicBezTo>
                  <a:pt x="28" y="468"/>
                  <a:pt x="27" y="468"/>
                  <a:pt x="26" y="469"/>
                </a:cubicBezTo>
                <a:cubicBezTo>
                  <a:pt x="26" y="469"/>
                  <a:pt x="26" y="469"/>
                  <a:pt x="27" y="469"/>
                </a:cubicBezTo>
                <a:cubicBezTo>
                  <a:pt x="27" y="471"/>
                  <a:pt x="26" y="470"/>
                  <a:pt x="28" y="470"/>
                </a:cubicBezTo>
                <a:cubicBezTo>
                  <a:pt x="26" y="472"/>
                  <a:pt x="24" y="472"/>
                  <a:pt x="24" y="473"/>
                </a:cubicBezTo>
                <a:cubicBezTo>
                  <a:pt x="24" y="473"/>
                  <a:pt x="23" y="473"/>
                  <a:pt x="22" y="473"/>
                </a:cubicBezTo>
                <a:cubicBezTo>
                  <a:pt x="23" y="472"/>
                  <a:pt x="24" y="472"/>
                  <a:pt x="25" y="472"/>
                </a:cubicBezTo>
                <a:cubicBezTo>
                  <a:pt x="23" y="469"/>
                  <a:pt x="21" y="471"/>
                  <a:pt x="16" y="472"/>
                </a:cubicBezTo>
                <a:cubicBezTo>
                  <a:pt x="16" y="472"/>
                  <a:pt x="16" y="472"/>
                  <a:pt x="16" y="472"/>
                </a:cubicBezTo>
                <a:cubicBezTo>
                  <a:pt x="20" y="473"/>
                  <a:pt x="18" y="472"/>
                  <a:pt x="19" y="475"/>
                </a:cubicBezTo>
                <a:cubicBezTo>
                  <a:pt x="22" y="474"/>
                  <a:pt x="26" y="473"/>
                  <a:pt x="30" y="472"/>
                </a:cubicBezTo>
                <a:cubicBezTo>
                  <a:pt x="30" y="475"/>
                  <a:pt x="30" y="475"/>
                  <a:pt x="32" y="475"/>
                </a:cubicBezTo>
                <a:cubicBezTo>
                  <a:pt x="32" y="475"/>
                  <a:pt x="32" y="475"/>
                  <a:pt x="31" y="475"/>
                </a:cubicBezTo>
                <a:cubicBezTo>
                  <a:pt x="35" y="475"/>
                  <a:pt x="34" y="476"/>
                  <a:pt x="35" y="478"/>
                </a:cubicBezTo>
                <a:cubicBezTo>
                  <a:pt x="34" y="477"/>
                  <a:pt x="33" y="476"/>
                  <a:pt x="32" y="475"/>
                </a:cubicBezTo>
                <a:cubicBezTo>
                  <a:pt x="31" y="477"/>
                  <a:pt x="31" y="476"/>
                  <a:pt x="32" y="478"/>
                </a:cubicBezTo>
                <a:cubicBezTo>
                  <a:pt x="29" y="477"/>
                  <a:pt x="30" y="477"/>
                  <a:pt x="29" y="475"/>
                </a:cubicBezTo>
                <a:cubicBezTo>
                  <a:pt x="27" y="478"/>
                  <a:pt x="27" y="478"/>
                  <a:pt x="26" y="480"/>
                </a:cubicBezTo>
                <a:cubicBezTo>
                  <a:pt x="21" y="479"/>
                  <a:pt x="18" y="481"/>
                  <a:pt x="19" y="483"/>
                </a:cubicBezTo>
                <a:cubicBezTo>
                  <a:pt x="12" y="483"/>
                  <a:pt x="14" y="485"/>
                  <a:pt x="7" y="485"/>
                </a:cubicBezTo>
                <a:cubicBezTo>
                  <a:pt x="7" y="486"/>
                  <a:pt x="8" y="486"/>
                  <a:pt x="8" y="487"/>
                </a:cubicBezTo>
                <a:cubicBezTo>
                  <a:pt x="6" y="487"/>
                  <a:pt x="3" y="488"/>
                  <a:pt x="0" y="488"/>
                </a:cubicBezTo>
                <a:cubicBezTo>
                  <a:pt x="0" y="488"/>
                  <a:pt x="0" y="488"/>
                  <a:pt x="0" y="488"/>
                </a:cubicBezTo>
                <a:cubicBezTo>
                  <a:pt x="9" y="490"/>
                  <a:pt x="23" y="486"/>
                  <a:pt x="34" y="485"/>
                </a:cubicBezTo>
                <a:cubicBezTo>
                  <a:pt x="30" y="489"/>
                  <a:pt x="24" y="491"/>
                  <a:pt x="15" y="493"/>
                </a:cubicBezTo>
                <a:cubicBezTo>
                  <a:pt x="15" y="494"/>
                  <a:pt x="15" y="494"/>
                  <a:pt x="15" y="494"/>
                </a:cubicBezTo>
                <a:cubicBezTo>
                  <a:pt x="15" y="494"/>
                  <a:pt x="15" y="495"/>
                  <a:pt x="16" y="495"/>
                </a:cubicBezTo>
                <a:cubicBezTo>
                  <a:pt x="23" y="494"/>
                  <a:pt x="31" y="494"/>
                  <a:pt x="39" y="494"/>
                </a:cubicBezTo>
                <a:cubicBezTo>
                  <a:pt x="39" y="494"/>
                  <a:pt x="40" y="494"/>
                  <a:pt x="40" y="495"/>
                </a:cubicBezTo>
                <a:cubicBezTo>
                  <a:pt x="40" y="495"/>
                  <a:pt x="40" y="495"/>
                  <a:pt x="40" y="495"/>
                </a:cubicBezTo>
                <a:cubicBezTo>
                  <a:pt x="35" y="497"/>
                  <a:pt x="30" y="499"/>
                  <a:pt x="25" y="500"/>
                </a:cubicBezTo>
                <a:cubicBezTo>
                  <a:pt x="27" y="501"/>
                  <a:pt x="29" y="502"/>
                  <a:pt x="31" y="503"/>
                </a:cubicBezTo>
                <a:cubicBezTo>
                  <a:pt x="30" y="502"/>
                  <a:pt x="28" y="502"/>
                  <a:pt x="27" y="501"/>
                </a:cubicBezTo>
                <a:cubicBezTo>
                  <a:pt x="25" y="503"/>
                  <a:pt x="26" y="501"/>
                  <a:pt x="26" y="503"/>
                </a:cubicBezTo>
                <a:cubicBezTo>
                  <a:pt x="22" y="502"/>
                  <a:pt x="21" y="499"/>
                  <a:pt x="16" y="503"/>
                </a:cubicBezTo>
                <a:cubicBezTo>
                  <a:pt x="17" y="503"/>
                  <a:pt x="17" y="503"/>
                  <a:pt x="18" y="503"/>
                </a:cubicBezTo>
                <a:cubicBezTo>
                  <a:pt x="16" y="503"/>
                  <a:pt x="15" y="503"/>
                  <a:pt x="13" y="502"/>
                </a:cubicBezTo>
                <a:cubicBezTo>
                  <a:pt x="13" y="503"/>
                  <a:pt x="13" y="503"/>
                  <a:pt x="13" y="504"/>
                </a:cubicBezTo>
                <a:cubicBezTo>
                  <a:pt x="14" y="505"/>
                  <a:pt x="14" y="506"/>
                  <a:pt x="14" y="507"/>
                </a:cubicBezTo>
                <a:cubicBezTo>
                  <a:pt x="17" y="506"/>
                  <a:pt x="17" y="506"/>
                  <a:pt x="19" y="506"/>
                </a:cubicBezTo>
                <a:cubicBezTo>
                  <a:pt x="19" y="507"/>
                  <a:pt x="18" y="507"/>
                  <a:pt x="17" y="508"/>
                </a:cubicBezTo>
                <a:cubicBezTo>
                  <a:pt x="21" y="507"/>
                  <a:pt x="25" y="506"/>
                  <a:pt x="29" y="505"/>
                </a:cubicBezTo>
                <a:cubicBezTo>
                  <a:pt x="28" y="506"/>
                  <a:pt x="27" y="506"/>
                  <a:pt x="27" y="506"/>
                </a:cubicBezTo>
                <a:cubicBezTo>
                  <a:pt x="30" y="506"/>
                  <a:pt x="32" y="505"/>
                  <a:pt x="35" y="505"/>
                </a:cubicBezTo>
                <a:cubicBezTo>
                  <a:pt x="36" y="505"/>
                  <a:pt x="36" y="505"/>
                  <a:pt x="37" y="506"/>
                </a:cubicBezTo>
                <a:cubicBezTo>
                  <a:pt x="35" y="507"/>
                  <a:pt x="35" y="508"/>
                  <a:pt x="34" y="510"/>
                </a:cubicBezTo>
                <a:cubicBezTo>
                  <a:pt x="30" y="508"/>
                  <a:pt x="33" y="510"/>
                  <a:pt x="29" y="511"/>
                </a:cubicBezTo>
                <a:cubicBezTo>
                  <a:pt x="29" y="511"/>
                  <a:pt x="29" y="511"/>
                  <a:pt x="29" y="511"/>
                </a:cubicBezTo>
                <a:cubicBezTo>
                  <a:pt x="29" y="511"/>
                  <a:pt x="30" y="511"/>
                  <a:pt x="31" y="511"/>
                </a:cubicBezTo>
                <a:cubicBezTo>
                  <a:pt x="31" y="511"/>
                  <a:pt x="30" y="511"/>
                  <a:pt x="30" y="511"/>
                </a:cubicBezTo>
                <a:cubicBezTo>
                  <a:pt x="31" y="513"/>
                  <a:pt x="25" y="512"/>
                  <a:pt x="23" y="512"/>
                </a:cubicBezTo>
                <a:cubicBezTo>
                  <a:pt x="23" y="513"/>
                  <a:pt x="22" y="513"/>
                  <a:pt x="21" y="513"/>
                </a:cubicBezTo>
                <a:cubicBezTo>
                  <a:pt x="23" y="514"/>
                  <a:pt x="22" y="512"/>
                  <a:pt x="23" y="514"/>
                </a:cubicBezTo>
                <a:cubicBezTo>
                  <a:pt x="22" y="515"/>
                  <a:pt x="22" y="515"/>
                  <a:pt x="21" y="516"/>
                </a:cubicBezTo>
                <a:cubicBezTo>
                  <a:pt x="21" y="515"/>
                  <a:pt x="21" y="514"/>
                  <a:pt x="20" y="513"/>
                </a:cubicBezTo>
                <a:cubicBezTo>
                  <a:pt x="19" y="514"/>
                  <a:pt x="17" y="514"/>
                  <a:pt x="15" y="514"/>
                </a:cubicBezTo>
                <a:cubicBezTo>
                  <a:pt x="16" y="515"/>
                  <a:pt x="16" y="515"/>
                  <a:pt x="17" y="515"/>
                </a:cubicBezTo>
                <a:cubicBezTo>
                  <a:pt x="14" y="516"/>
                  <a:pt x="13" y="515"/>
                  <a:pt x="12" y="518"/>
                </a:cubicBezTo>
                <a:cubicBezTo>
                  <a:pt x="12" y="518"/>
                  <a:pt x="12" y="518"/>
                  <a:pt x="11" y="518"/>
                </a:cubicBezTo>
                <a:cubicBezTo>
                  <a:pt x="15" y="519"/>
                  <a:pt x="17" y="518"/>
                  <a:pt x="19" y="515"/>
                </a:cubicBezTo>
                <a:cubicBezTo>
                  <a:pt x="19" y="516"/>
                  <a:pt x="19" y="517"/>
                  <a:pt x="19" y="517"/>
                </a:cubicBezTo>
                <a:cubicBezTo>
                  <a:pt x="19" y="517"/>
                  <a:pt x="19" y="518"/>
                  <a:pt x="17" y="518"/>
                </a:cubicBezTo>
                <a:cubicBezTo>
                  <a:pt x="23" y="522"/>
                  <a:pt x="29" y="519"/>
                  <a:pt x="30" y="522"/>
                </a:cubicBezTo>
                <a:cubicBezTo>
                  <a:pt x="30" y="521"/>
                  <a:pt x="31" y="521"/>
                  <a:pt x="31" y="521"/>
                </a:cubicBezTo>
                <a:cubicBezTo>
                  <a:pt x="30" y="521"/>
                  <a:pt x="29" y="522"/>
                  <a:pt x="29" y="522"/>
                </a:cubicBezTo>
                <a:cubicBezTo>
                  <a:pt x="29" y="522"/>
                  <a:pt x="29" y="523"/>
                  <a:pt x="29" y="523"/>
                </a:cubicBezTo>
                <a:cubicBezTo>
                  <a:pt x="30" y="523"/>
                  <a:pt x="31" y="524"/>
                  <a:pt x="32" y="524"/>
                </a:cubicBezTo>
                <a:cubicBezTo>
                  <a:pt x="31" y="525"/>
                  <a:pt x="30" y="525"/>
                  <a:pt x="29" y="525"/>
                </a:cubicBezTo>
                <a:cubicBezTo>
                  <a:pt x="30" y="525"/>
                  <a:pt x="30" y="526"/>
                  <a:pt x="31" y="526"/>
                </a:cubicBezTo>
                <a:cubicBezTo>
                  <a:pt x="29" y="526"/>
                  <a:pt x="29" y="525"/>
                  <a:pt x="28" y="527"/>
                </a:cubicBezTo>
                <a:cubicBezTo>
                  <a:pt x="29" y="528"/>
                  <a:pt x="28" y="528"/>
                  <a:pt x="30" y="529"/>
                </a:cubicBezTo>
                <a:cubicBezTo>
                  <a:pt x="28" y="531"/>
                  <a:pt x="30" y="530"/>
                  <a:pt x="27" y="530"/>
                </a:cubicBezTo>
                <a:cubicBezTo>
                  <a:pt x="26" y="532"/>
                  <a:pt x="27" y="531"/>
                  <a:pt x="27" y="532"/>
                </a:cubicBezTo>
                <a:cubicBezTo>
                  <a:pt x="26" y="532"/>
                  <a:pt x="26" y="532"/>
                  <a:pt x="25" y="533"/>
                </a:cubicBezTo>
                <a:cubicBezTo>
                  <a:pt x="27" y="534"/>
                  <a:pt x="29" y="535"/>
                  <a:pt x="31" y="536"/>
                </a:cubicBezTo>
                <a:cubicBezTo>
                  <a:pt x="31" y="536"/>
                  <a:pt x="30" y="535"/>
                  <a:pt x="30" y="535"/>
                </a:cubicBezTo>
                <a:cubicBezTo>
                  <a:pt x="30" y="535"/>
                  <a:pt x="31" y="535"/>
                  <a:pt x="31" y="535"/>
                </a:cubicBezTo>
                <a:cubicBezTo>
                  <a:pt x="31" y="534"/>
                  <a:pt x="32" y="534"/>
                  <a:pt x="32" y="534"/>
                </a:cubicBezTo>
                <a:cubicBezTo>
                  <a:pt x="32" y="535"/>
                  <a:pt x="32" y="535"/>
                  <a:pt x="32" y="535"/>
                </a:cubicBezTo>
                <a:cubicBezTo>
                  <a:pt x="31" y="537"/>
                  <a:pt x="32" y="536"/>
                  <a:pt x="30" y="537"/>
                </a:cubicBezTo>
                <a:cubicBezTo>
                  <a:pt x="28" y="538"/>
                  <a:pt x="25" y="538"/>
                  <a:pt x="25" y="539"/>
                </a:cubicBezTo>
                <a:cubicBezTo>
                  <a:pt x="23" y="539"/>
                  <a:pt x="21" y="539"/>
                  <a:pt x="19" y="539"/>
                </a:cubicBezTo>
                <a:cubicBezTo>
                  <a:pt x="20" y="541"/>
                  <a:pt x="35" y="543"/>
                  <a:pt x="40" y="544"/>
                </a:cubicBezTo>
                <a:cubicBezTo>
                  <a:pt x="39" y="543"/>
                  <a:pt x="39" y="543"/>
                  <a:pt x="38" y="542"/>
                </a:cubicBezTo>
                <a:cubicBezTo>
                  <a:pt x="41" y="542"/>
                  <a:pt x="44" y="543"/>
                  <a:pt x="46" y="543"/>
                </a:cubicBezTo>
                <a:cubicBezTo>
                  <a:pt x="46" y="544"/>
                  <a:pt x="46" y="545"/>
                  <a:pt x="46" y="547"/>
                </a:cubicBezTo>
                <a:cubicBezTo>
                  <a:pt x="43" y="545"/>
                  <a:pt x="44" y="546"/>
                  <a:pt x="43" y="545"/>
                </a:cubicBezTo>
                <a:cubicBezTo>
                  <a:pt x="40" y="545"/>
                  <a:pt x="41" y="548"/>
                  <a:pt x="35" y="548"/>
                </a:cubicBezTo>
                <a:cubicBezTo>
                  <a:pt x="36" y="549"/>
                  <a:pt x="37" y="549"/>
                  <a:pt x="37" y="549"/>
                </a:cubicBezTo>
                <a:cubicBezTo>
                  <a:pt x="35" y="550"/>
                  <a:pt x="33" y="550"/>
                  <a:pt x="31" y="550"/>
                </a:cubicBezTo>
                <a:cubicBezTo>
                  <a:pt x="33" y="553"/>
                  <a:pt x="29" y="553"/>
                  <a:pt x="32" y="554"/>
                </a:cubicBezTo>
                <a:cubicBezTo>
                  <a:pt x="31" y="555"/>
                  <a:pt x="29" y="555"/>
                  <a:pt x="27" y="555"/>
                </a:cubicBezTo>
                <a:cubicBezTo>
                  <a:pt x="28" y="556"/>
                  <a:pt x="29" y="557"/>
                  <a:pt x="30" y="558"/>
                </a:cubicBezTo>
                <a:cubicBezTo>
                  <a:pt x="24" y="558"/>
                  <a:pt x="19" y="559"/>
                  <a:pt x="14" y="560"/>
                </a:cubicBezTo>
                <a:cubicBezTo>
                  <a:pt x="15" y="560"/>
                  <a:pt x="15" y="560"/>
                  <a:pt x="16" y="560"/>
                </a:cubicBezTo>
                <a:cubicBezTo>
                  <a:pt x="19" y="563"/>
                  <a:pt x="29" y="560"/>
                  <a:pt x="35" y="561"/>
                </a:cubicBezTo>
                <a:cubicBezTo>
                  <a:pt x="34" y="562"/>
                  <a:pt x="33" y="562"/>
                  <a:pt x="31" y="562"/>
                </a:cubicBezTo>
                <a:cubicBezTo>
                  <a:pt x="33" y="564"/>
                  <a:pt x="33" y="564"/>
                  <a:pt x="33" y="565"/>
                </a:cubicBezTo>
                <a:cubicBezTo>
                  <a:pt x="36" y="567"/>
                  <a:pt x="38" y="565"/>
                  <a:pt x="40" y="564"/>
                </a:cubicBezTo>
                <a:cubicBezTo>
                  <a:pt x="38" y="562"/>
                  <a:pt x="41" y="563"/>
                  <a:pt x="37" y="562"/>
                </a:cubicBezTo>
                <a:cubicBezTo>
                  <a:pt x="39" y="562"/>
                  <a:pt x="42" y="562"/>
                  <a:pt x="44" y="562"/>
                </a:cubicBezTo>
                <a:cubicBezTo>
                  <a:pt x="41" y="564"/>
                  <a:pt x="38" y="566"/>
                  <a:pt x="37" y="569"/>
                </a:cubicBezTo>
                <a:cubicBezTo>
                  <a:pt x="36" y="569"/>
                  <a:pt x="36" y="569"/>
                  <a:pt x="35" y="569"/>
                </a:cubicBezTo>
                <a:cubicBezTo>
                  <a:pt x="40" y="570"/>
                  <a:pt x="43" y="568"/>
                  <a:pt x="45" y="571"/>
                </a:cubicBezTo>
                <a:cubicBezTo>
                  <a:pt x="47" y="570"/>
                  <a:pt x="48" y="570"/>
                  <a:pt x="50" y="569"/>
                </a:cubicBezTo>
                <a:cubicBezTo>
                  <a:pt x="48" y="568"/>
                  <a:pt x="49" y="569"/>
                  <a:pt x="48" y="567"/>
                </a:cubicBezTo>
                <a:cubicBezTo>
                  <a:pt x="48" y="567"/>
                  <a:pt x="49" y="567"/>
                  <a:pt x="49" y="568"/>
                </a:cubicBezTo>
                <a:cubicBezTo>
                  <a:pt x="51" y="568"/>
                  <a:pt x="50" y="568"/>
                  <a:pt x="50" y="570"/>
                </a:cubicBezTo>
                <a:cubicBezTo>
                  <a:pt x="52" y="570"/>
                  <a:pt x="53" y="570"/>
                  <a:pt x="55" y="570"/>
                </a:cubicBezTo>
                <a:cubicBezTo>
                  <a:pt x="55" y="570"/>
                  <a:pt x="56" y="571"/>
                  <a:pt x="56" y="571"/>
                </a:cubicBezTo>
                <a:cubicBezTo>
                  <a:pt x="56" y="571"/>
                  <a:pt x="56" y="572"/>
                  <a:pt x="56" y="572"/>
                </a:cubicBezTo>
                <a:cubicBezTo>
                  <a:pt x="49" y="573"/>
                  <a:pt x="41" y="574"/>
                  <a:pt x="33" y="575"/>
                </a:cubicBezTo>
                <a:cubicBezTo>
                  <a:pt x="33" y="575"/>
                  <a:pt x="33" y="575"/>
                  <a:pt x="33" y="575"/>
                </a:cubicBezTo>
                <a:cubicBezTo>
                  <a:pt x="45" y="577"/>
                  <a:pt x="73" y="577"/>
                  <a:pt x="79" y="577"/>
                </a:cubicBezTo>
                <a:cubicBezTo>
                  <a:pt x="79" y="577"/>
                  <a:pt x="79" y="578"/>
                  <a:pt x="79" y="579"/>
                </a:cubicBezTo>
                <a:cubicBezTo>
                  <a:pt x="79" y="579"/>
                  <a:pt x="78" y="580"/>
                  <a:pt x="77" y="581"/>
                </a:cubicBezTo>
                <a:cubicBezTo>
                  <a:pt x="77" y="581"/>
                  <a:pt x="78" y="581"/>
                  <a:pt x="79" y="581"/>
                </a:cubicBezTo>
                <a:cubicBezTo>
                  <a:pt x="74" y="582"/>
                  <a:pt x="69" y="583"/>
                  <a:pt x="65" y="585"/>
                </a:cubicBezTo>
                <a:cubicBezTo>
                  <a:pt x="64" y="585"/>
                  <a:pt x="64" y="585"/>
                  <a:pt x="64" y="585"/>
                </a:cubicBezTo>
                <a:cubicBezTo>
                  <a:pt x="65" y="586"/>
                  <a:pt x="66" y="586"/>
                  <a:pt x="67" y="586"/>
                </a:cubicBezTo>
                <a:cubicBezTo>
                  <a:pt x="65" y="586"/>
                  <a:pt x="63" y="586"/>
                  <a:pt x="62" y="586"/>
                </a:cubicBezTo>
                <a:cubicBezTo>
                  <a:pt x="65" y="588"/>
                  <a:pt x="68" y="587"/>
                  <a:pt x="73" y="587"/>
                </a:cubicBezTo>
                <a:cubicBezTo>
                  <a:pt x="73" y="587"/>
                  <a:pt x="74" y="587"/>
                  <a:pt x="74" y="587"/>
                </a:cubicBezTo>
                <a:cubicBezTo>
                  <a:pt x="73" y="588"/>
                  <a:pt x="72" y="589"/>
                  <a:pt x="72" y="589"/>
                </a:cubicBezTo>
                <a:cubicBezTo>
                  <a:pt x="79" y="589"/>
                  <a:pt x="92" y="584"/>
                  <a:pt x="98" y="588"/>
                </a:cubicBezTo>
                <a:cubicBezTo>
                  <a:pt x="98" y="589"/>
                  <a:pt x="98" y="590"/>
                  <a:pt x="98" y="591"/>
                </a:cubicBezTo>
                <a:cubicBezTo>
                  <a:pt x="94" y="592"/>
                  <a:pt x="90" y="593"/>
                  <a:pt x="86" y="594"/>
                </a:cubicBezTo>
                <a:cubicBezTo>
                  <a:pt x="86" y="595"/>
                  <a:pt x="86" y="596"/>
                  <a:pt x="87" y="596"/>
                </a:cubicBezTo>
                <a:cubicBezTo>
                  <a:pt x="85" y="597"/>
                  <a:pt x="83" y="597"/>
                  <a:pt x="82" y="597"/>
                </a:cubicBezTo>
                <a:cubicBezTo>
                  <a:pt x="88" y="597"/>
                  <a:pt x="95" y="596"/>
                  <a:pt x="102" y="595"/>
                </a:cubicBezTo>
                <a:cubicBezTo>
                  <a:pt x="102" y="596"/>
                  <a:pt x="102" y="596"/>
                  <a:pt x="102" y="596"/>
                </a:cubicBezTo>
                <a:cubicBezTo>
                  <a:pt x="102" y="597"/>
                  <a:pt x="103" y="598"/>
                  <a:pt x="103" y="599"/>
                </a:cubicBezTo>
                <a:cubicBezTo>
                  <a:pt x="102" y="600"/>
                  <a:pt x="101" y="600"/>
                  <a:pt x="100" y="600"/>
                </a:cubicBezTo>
                <a:cubicBezTo>
                  <a:pt x="101" y="601"/>
                  <a:pt x="102" y="601"/>
                  <a:pt x="103" y="601"/>
                </a:cubicBezTo>
                <a:cubicBezTo>
                  <a:pt x="102" y="601"/>
                  <a:pt x="101" y="602"/>
                  <a:pt x="100" y="602"/>
                </a:cubicBezTo>
                <a:cubicBezTo>
                  <a:pt x="101" y="602"/>
                  <a:pt x="103" y="602"/>
                  <a:pt x="105" y="603"/>
                </a:cubicBezTo>
                <a:cubicBezTo>
                  <a:pt x="103" y="603"/>
                  <a:pt x="101" y="604"/>
                  <a:pt x="99" y="604"/>
                </a:cubicBezTo>
                <a:cubicBezTo>
                  <a:pt x="102" y="604"/>
                  <a:pt x="104" y="604"/>
                  <a:pt x="107" y="605"/>
                </a:cubicBezTo>
                <a:cubicBezTo>
                  <a:pt x="107" y="605"/>
                  <a:pt x="108" y="605"/>
                  <a:pt x="108" y="606"/>
                </a:cubicBezTo>
                <a:cubicBezTo>
                  <a:pt x="105" y="610"/>
                  <a:pt x="75" y="613"/>
                  <a:pt x="67" y="616"/>
                </a:cubicBezTo>
                <a:cubicBezTo>
                  <a:pt x="67" y="616"/>
                  <a:pt x="114" y="614"/>
                  <a:pt x="118" y="612"/>
                </a:cubicBezTo>
                <a:cubicBezTo>
                  <a:pt x="118" y="612"/>
                  <a:pt x="118" y="613"/>
                  <a:pt x="118" y="613"/>
                </a:cubicBezTo>
                <a:cubicBezTo>
                  <a:pt x="114" y="616"/>
                  <a:pt x="110" y="617"/>
                  <a:pt x="105" y="617"/>
                </a:cubicBezTo>
                <a:cubicBezTo>
                  <a:pt x="106" y="617"/>
                  <a:pt x="106" y="618"/>
                  <a:pt x="106" y="619"/>
                </a:cubicBezTo>
                <a:cubicBezTo>
                  <a:pt x="93" y="621"/>
                  <a:pt x="79" y="623"/>
                  <a:pt x="65" y="625"/>
                </a:cubicBezTo>
                <a:cubicBezTo>
                  <a:pt x="67" y="625"/>
                  <a:pt x="69" y="625"/>
                  <a:pt x="71" y="625"/>
                </a:cubicBezTo>
                <a:cubicBezTo>
                  <a:pt x="71" y="626"/>
                  <a:pt x="69" y="627"/>
                  <a:pt x="68" y="628"/>
                </a:cubicBezTo>
                <a:cubicBezTo>
                  <a:pt x="81" y="630"/>
                  <a:pt x="86" y="622"/>
                  <a:pt x="99" y="626"/>
                </a:cubicBezTo>
                <a:cubicBezTo>
                  <a:pt x="98" y="629"/>
                  <a:pt x="103" y="628"/>
                  <a:pt x="106" y="627"/>
                </a:cubicBezTo>
                <a:cubicBezTo>
                  <a:pt x="107" y="627"/>
                  <a:pt x="107" y="627"/>
                  <a:pt x="108" y="628"/>
                </a:cubicBezTo>
                <a:cubicBezTo>
                  <a:pt x="108" y="629"/>
                  <a:pt x="108" y="631"/>
                  <a:pt x="109" y="632"/>
                </a:cubicBezTo>
                <a:cubicBezTo>
                  <a:pt x="107" y="633"/>
                  <a:pt x="106" y="634"/>
                  <a:pt x="104" y="634"/>
                </a:cubicBezTo>
                <a:cubicBezTo>
                  <a:pt x="106" y="642"/>
                  <a:pt x="103" y="654"/>
                  <a:pt x="115" y="657"/>
                </a:cubicBezTo>
                <a:cubicBezTo>
                  <a:pt x="115" y="656"/>
                  <a:pt x="114" y="656"/>
                  <a:pt x="114" y="655"/>
                </a:cubicBezTo>
                <a:cubicBezTo>
                  <a:pt x="117" y="656"/>
                  <a:pt x="119" y="658"/>
                  <a:pt x="123" y="662"/>
                </a:cubicBezTo>
                <a:cubicBezTo>
                  <a:pt x="122" y="661"/>
                  <a:pt x="122" y="660"/>
                  <a:pt x="122" y="659"/>
                </a:cubicBezTo>
                <a:cubicBezTo>
                  <a:pt x="123" y="660"/>
                  <a:pt x="125" y="661"/>
                  <a:pt x="127" y="662"/>
                </a:cubicBezTo>
                <a:cubicBezTo>
                  <a:pt x="130" y="661"/>
                  <a:pt x="129" y="661"/>
                  <a:pt x="130" y="659"/>
                </a:cubicBezTo>
                <a:cubicBezTo>
                  <a:pt x="133" y="660"/>
                  <a:pt x="135" y="660"/>
                  <a:pt x="137" y="661"/>
                </a:cubicBezTo>
                <a:cubicBezTo>
                  <a:pt x="137" y="661"/>
                  <a:pt x="138" y="661"/>
                  <a:pt x="138" y="661"/>
                </a:cubicBezTo>
                <a:cubicBezTo>
                  <a:pt x="136" y="659"/>
                  <a:pt x="134" y="658"/>
                  <a:pt x="132" y="656"/>
                </a:cubicBezTo>
                <a:cubicBezTo>
                  <a:pt x="133" y="655"/>
                  <a:pt x="133" y="654"/>
                  <a:pt x="134" y="653"/>
                </a:cubicBezTo>
                <a:cubicBezTo>
                  <a:pt x="136" y="654"/>
                  <a:pt x="137" y="654"/>
                  <a:pt x="139" y="655"/>
                </a:cubicBezTo>
                <a:cubicBezTo>
                  <a:pt x="138" y="654"/>
                  <a:pt x="137" y="654"/>
                  <a:pt x="136" y="653"/>
                </a:cubicBezTo>
                <a:cubicBezTo>
                  <a:pt x="140" y="653"/>
                  <a:pt x="144" y="654"/>
                  <a:pt x="149" y="654"/>
                </a:cubicBezTo>
                <a:cubicBezTo>
                  <a:pt x="148" y="653"/>
                  <a:pt x="148" y="652"/>
                  <a:pt x="148" y="651"/>
                </a:cubicBezTo>
                <a:cubicBezTo>
                  <a:pt x="156" y="651"/>
                  <a:pt x="156" y="652"/>
                  <a:pt x="165" y="655"/>
                </a:cubicBezTo>
                <a:cubicBezTo>
                  <a:pt x="166" y="655"/>
                  <a:pt x="166" y="655"/>
                  <a:pt x="166" y="655"/>
                </a:cubicBezTo>
                <a:cubicBezTo>
                  <a:pt x="165" y="655"/>
                  <a:pt x="164" y="655"/>
                  <a:pt x="163" y="655"/>
                </a:cubicBezTo>
                <a:cubicBezTo>
                  <a:pt x="167" y="659"/>
                  <a:pt x="180" y="659"/>
                  <a:pt x="187" y="661"/>
                </a:cubicBezTo>
                <a:cubicBezTo>
                  <a:pt x="183" y="663"/>
                  <a:pt x="173" y="663"/>
                  <a:pt x="171" y="665"/>
                </a:cubicBezTo>
                <a:cubicBezTo>
                  <a:pt x="174" y="665"/>
                  <a:pt x="177" y="666"/>
                  <a:pt x="180" y="667"/>
                </a:cubicBezTo>
                <a:cubicBezTo>
                  <a:pt x="180" y="667"/>
                  <a:pt x="180" y="667"/>
                  <a:pt x="181" y="667"/>
                </a:cubicBezTo>
                <a:cubicBezTo>
                  <a:pt x="179" y="667"/>
                  <a:pt x="177" y="667"/>
                  <a:pt x="175" y="667"/>
                </a:cubicBezTo>
                <a:cubicBezTo>
                  <a:pt x="175" y="668"/>
                  <a:pt x="175" y="668"/>
                  <a:pt x="175" y="669"/>
                </a:cubicBezTo>
                <a:cubicBezTo>
                  <a:pt x="180" y="670"/>
                  <a:pt x="185" y="671"/>
                  <a:pt x="191" y="672"/>
                </a:cubicBezTo>
                <a:cubicBezTo>
                  <a:pt x="191" y="672"/>
                  <a:pt x="192" y="673"/>
                  <a:pt x="192" y="674"/>
                </a:cubicBezTo>
                <a:cubicBezTo>
                  <a:pt x="185" y="673"/>
                  <a:pt x="178" y="673"/>
                  <a:pt x="170" y="673"/>
                </a:cubicBezTo>
                <a:cubicBezTo>
                  <a:pt x="173" y="674"/>
                  <a:pt x="175" y="675"/>
                  <a:pt x="178" y="676"/>
                </a:cubicBezTo>
                <a:cubicBezTo>
                  <a:pt x="175" y="677"/>
                  <a:pt x="170" y="675"/>
                  <a:pt x="164" y="674"/>
                </a:cubicBezTo>
                <a:cubicBezTo>
                  <a:pt x="166" y="676"/>
                  <a:pt x="166" y="675"/>
                  <a:pt x="165" y="677"/>
                </a:cubicBezTo>
                <a:cubicBezTo>
                  <a:pt x="167" y="678"/>
                  <a:pt x="170" y="678"/>
                  <a:pt x="172" y="679"/>
                </a:cubicBezTo>
                <a:cubicBezTo>
                  <a:pt x="163" y="678"/>
                  <a:pt x="155" y="677"/>
                  <a:pt x="155" y="677"/>
                </a:cubicBezTo>
                <a:cubicBezTo>
                  <a:pt x="155" y="676"/>
                  <a:pt x="154" y="676"/>
                  <a:pt x="154" y="676"/>
                </a:cubicBezTo>
                <a:cubicBezTo>
                  <a:pt x="157" y="680"/>
                  <a:pt x="174" y="685"/>
                  <a:pt x="182" y="684"/>
                </a:cubicBezTo>
                <a:cubicBezTo>
                  <a:pt x="182" y="685"/>
                  <a:pt x="182" y="685"/>
                  <a:pt x="182" y="686"/>
                </a:cubicBezTo>
                <a:cubicBezTo>
                  <a:pt x="180" y="685"/>
                  <a:pt x="178" y="685"/>
                  <a:pt x="176" y="685"/>
                </a:cubicBezTo>
                <a:cubicBezTo>
                  <a:pt x="177" y="685"/>
                  <a:pt x="178" y="686"/>
                  <a:pt x="179" y="687"/>
                </a:cubicBezTo>
                <a:cubicBezTo>
                  <a:pt x="177" y="689"/>
                  <a:pt x="183" y="687"/>
                  <a:pt x="184" y="687"/>
                </a:cubicBezTo>
                <a:cubicBezTo>
                  <a:pt x="184" y="688"/>
                  <a:pt x="185" y="688"/>
                  <a:pt x="185" y="689"/>
                </a:cubicBezTo>
                <a:cubicBezTo>
                  <a:pt x="184" y="690"/>
                  <a:pt x="183" y="691"/>
                  <a:pt x="182" y="692"/>
                </a:cubicBezTo>
                <a:cubicBezTo>
                  <a:pt x="183" y="692"/>
                  <a:pt x="183" y="693"/>
                  <a:pt x="183" y="693"/>
                </a:cubicBezTo>
                <a:cubicBezTo>
                  <a:pt x="184" y="693"/>
                  <a:pt x="185" y="692"/>
                  <a:pt x="186" y="691"/>
                </a:cubicBezTo>
                <a:cubicBezTo>
                  <a:pt x="187" y="692"/>
                  <a:pt x="187" y="693"/>
                  <a:pt x="188" y="694"/>
                </a:cubicBezTo>
                <a:cubicBezTo>
                  <a:pt x="189" y="694"/>
                  <a:pt x="190" y="693"/>
                  <a:pt x="191" y="692"/>
                </a:cubicBezTo>
                <a:cubicBezTo>
                  <a:pt x="190" y="691"/>
                  <a:pt x="188" y="691"/>
                  <a:pt x="187" y="691"/>
                </a:cubicBezTo>
                <a:cubicBezTo>
                  <a:pt x="189" y="691"/>
                  <a:pt x="191" y="691"/>
                  <a:pt x="192" y="691"/>
                </a:cubicBezTo>
                <a:cubicBezTo>
                  <a:pt x="194" y="692"/>
                  <a:pt x="193" y="691"/>
                  <a:pt x="192" y="692"/>
                </a:cubicBezTo>
                <a:cubicBezTo>
                  <a:pt x="198" y="695"/>
                  <a:pt x="202" y="695"/>
                  <a:pt x="210" y="697"/>
                </a:cubicBezTo>
                <a:cubicBezTo>
                  <a:pt x="209" y="697"/>
                  <a:pt x="209" y="698"/>
                  <a:pt x="208" y="698"/>
                </a:cubicBezTo>
                <a:cubicBezTo>
                  <a:pt x="209" y="699"/>
                  <a:pt x="209" y="699"/>
                  <a:pt x="210" y="700"/>
                </a:cubicBezTo>
                <a:cubicBezTo>
                  <a:pt x="212" y="700"/>
                  <a:pt x="214" y="700"/>
                  <a:pt x="215" y="700"/>
                </a:cubicBezTo>
                <a:cubicBezTo>
                  <a:pt x="215" y="700"/>
                  <a:pt x="216" y="699"/>
                  <a:pt x="216" y="699"/>
                </a:cubicBezTo>
                <a:cubicBezTo>
                  <a:pt x="215" y="699"/>
                  <a:pt x="214" y="698"/>
                  <a:pt x="213" y="698"/>
                </a:cubicBezTo>
                <a:cubicBezTo>
                  <a:pt x="221" y="695"/>
                  <a:pt x="222" y="701"/>
                  <a:pt x="226" y="699"/>
                </a:cubicBezTo>
                <a:cubicBezTo>
                  <a:pt x="228" y="700"/>
                  <a:pt x="229" y="701"/>
                  <a:pt x="231" y="702"/>
                </a:cubicBezTo>
                <a:cubicBezTo>
                  <a:pt x="233" y="700"/>
                  <a:pt x="232" y="701"/>
                  <a:pt x="233" y="699"/>
                </a:cubicBezTo>
                <a:cubicBezTo>
                  <a:pt x="235" y="699"/>
                  <a:pt x="240" y="701"/>
                  <a:pt x="244" y="698"/>
                </a:cubicBezTo>
                <a:cubicBezTo>
                  <a:pt x="241" y="698"/>
                  <a:pt x="238" y="698"/>
                  <a:pt x="235" y="698"/>
                </a:cubicBezTo>
                <a:cubicBezTo>
                  <a:pt x="238" y="697"/>
                  <a:pt x="241" y="696"/>
                  <a:pt x="244" y="695"/>
                </a:cubicBezTo>
                <a:cubicBezTo>
                  <a:pt x="244" y="697"/>
                  <a:pt x="245" y="698"/>
                  <a:pt x="245" y="700"/>
                </a:cubicBezTo>
                <a:cubicBezTo>
                  <a:pt x="280" y="696"/>
                  <a:pt x="315" y="693"/>
                  <a:pt x="350" y="690"/>
                </a:cubicBezTo>
                <a:cubicBezTo>
                  <a:pt x="343" y="684"/>
                  <a:pt x="279" y="695"/>
                  <a:pt x="263" y="691"/>
                </a:cubicBezTo>
                <a:cubicBezTo>
                  <a:pt x="270" y="691"/>
                  <a:pt x="276" y="690"/>
                  <a:pt x="283" y="690"/>
                </a:cubicBezTo>
                <a:cubicBezTo>
                  <a:pt x="281" y="689"/>
                  <a:pt x="279" y="689"/>
                  <a:pt x="277" y="689"/>
                </a:cubicBezTo>
                <a:cubicBezTo>
                  <a:pt x="278" y="688"/>
                  <a:pt x="279" y="687"/>
                  <a:pt x="281" y="687"/>
                </a:cubicBezTo>
                <a:cubicBezTo>
                  <a:pt x="278" y="687"/>
                  <a:pt x="275" y="687"/>
                  <a:pt x="273" y="687"/>
                </a:cubicBezTo>
                <a:cubicBezTo>
                  <a:pt x="284" y="686"/>
                  <a:pt x="296" y="686"/>
                  <a:pt x="307" y="685"/>
                </a:cubicBezTo>
                <a:cubicBezTo>
                  <a:pt x="307" y="686"/>
                  <a:pt x="307" y="687"/>
                  <a:pt x="307" y="688"/>
                </a:cubicBezTo>
                <a:cubicBezTo>
                  <a:pt x="312" y="690"/>
                  <a:pt x="313" y="684"/>
                  <a:pt x="316" y="683"/>
                </a:cubicBezTo>
                <a:cubicBezTo>
                  <a:pt x="328" y="680"/>
                  <a:pt x="338" y="683"/>
                  <a:pt x="349" y="680"/>
                </a:cubicBezTo>
                <a:cubicBezTo>
                  <a:pt x="383" y="678"/>
                  <a:pt x="416" y="676"/>
                  <a:pt x="449" y="675"/>
                </a:cubicBezTo>
                <a:cubicBezTo>
                  <a:pt x="450" y="676"/>
                  <a:pt x="450" y="677"/>
                  <a:pt x="451" y="679"/>
                </a:cubicBezTo>
                <a:cubicBezTo>
                  <a:pt x="451" y="678"/>
                  <a:pt x="452" y="678"/>
                  <a:pt x="452" y="677"/>
                </a:cubicBezTo>
                <a:cubicBezTo>
                  <a:pt x="453" y="677"/>
                  <a:pt x="453" y="677"/>
                  <a:pt x="453" y="677"/>
                </a:cubicBezTo>
                <a:cubicBezTo>
                  <a:pt x="452" y="677"/>
                  <a:pt x="451" y="676"/>
                  <a:pt x="450" y="676"/>
                </a:cubicBezTo>
                <a:cubicBezTo>
                  <a:pt x="454" y="674"/>
                  <a:pt x="455" y="675"/>
                  <a:pt x="459" y="674"/>
                </a:cubicBezTo>
                <a:cubicBezTo>
                  <a:pt x="458" y="676"/>
                  <a:pt x="457" y="677"/>
                  <a:pt x="454" y="677"/>
                </a:cubicBezTo>
                <a:cubicBezTo>
                  <a:pt x="459" y="681"/>
                  <a:pt x="462" y="678"/>
                  <a:pt x="469" y="677"/>
                </a:cubicBezTo>
                <a:cubicBezTo>
                  <a:pt x="469" y="678"/>
                  <a:pt x="470" y="678"/>
                  <a:pt x="470" y="679"/>
                </a:cubicBezTo>
                <a:cubicBezTo>
                  <a:pt x="469" y="679"/>
                  <a:pt x="468" y="680"/>
                  <a:pt x="467" y="680"/>
                </a:cubicBezTo>
                <a:cubicBezTo>
                  <a:pt x="468" y="681"/>
                  <a:pt x="468" y="681"/>
                  <a:pt x="468" y="681"/>
                </a:cubicBezTo>
                <a:cubicBezTo>
                  <a:pt x="472" y="685"/>
                  <a:pt x="549" y="679"/>
                  <a:pt x="552" y="679"/>
                </a:cubicBezTo>
                <a:cubicBezTo>
                  <a:pt x="554" y="678"/>
                  <a:pt x="553" y="679"/>
                  <a:pt x="553" y="677"/>
                </a:cubicBezTo>
                <a:cubicBezTo>
                  <a:pt x="554" y="677"/>
                  <a:pt x="555" y="677"/>
                  <a:pt x="556" y="678"/>
                </a:cubicBezTo>
                <a:cubicBezTo>
                  <a:pt x="555" y="678"/>
                  <a:pt x="555" y="679"/>
                  <a:pt x="555" y="680"/>
                </a:cubicBezTo>
                <a:cubicBezTo>
                  <a:pt x="593" y="682"/>
                  <a:pt x="664" y="685"/>
                  <a:pt x="702" y="679"/>
                </a:cubicBezTo>
                <a:cubicBezTo>
                  <a:pt x="718" y="677"/>
                  <a:pt x="732" y="681"/>
                  <a:pt x="742" y="678"/>
                </a:cubicBezTo>
                <a:cubicBezTo>
                  <a:pt x="740" y="676"/>
                  <a:pt x="740" y="677"/>
                  <a:pt x="740" y="676"/>
                </a:cubicBezTo>
                <a:cubicBezTo>
                  <a:pt x="739" y="676"/>
                  <a:pt x="739" y="676"/>
                  <a:pt x="738" y="676"/>
                </a:cubicBezTo>
                <a:cubicBezTo>
                  <a:pt x="740" y="674"/>
                  <a:pt x="742" y="674"/>
                  <a:pt x="744" y="675"/>
                </a:cubicBezTo>
                <a:cubicBezTo>
                  <a:pt x="745" y="675"/>
                  <a:pt x="745" y="675"/>
                  <a:pt x="746" y="676"/>
                </a:cubicBezTo>
                <a:cubicBezTo>
                  <a:pt x="745" y="676"/>
                  <a:pt x="743" y="677"/>
                  <a:pt x="742" y="678"/>
                </a:cubicBezTo>
                <a:cubicBezTo>
                  <a:pt x="749" y="678"/>
                  <a:pt x="755" y="678"/>
                  <a:pt x="762" y="678"/>
                </a:cubicBezTo>
                <a:cubicBezTo>
                  <a:pt x="762" y="677"/>
                  <a:pt x="762" y="677"/>
                  <a:pt x="762" y="676"/>
                </a:cubicBezTo>
                <a:cubicBezTo>
                  <a:pt x="759" y="676"/>
                  <a:pt x="757" y="676"/>
                  <a:pt x="754" y="677"/>
                </a:cubicBezTo>
                <a:cubicBezTo>
                  <a:pt x="754" y="676"/>
                  <a:pt x="754" y="676"/>
                  <a:pt x="753" y="676"/>
                </a:cubicBezTo>
                <a:cubicBezTo>
                  <a:pt x="753" y="675"/>
                  <a:pt x="753" y="675"/>
                  <a:pt x="753" y="675"/>
                </a:cubicBezTo>
                <a:cubicBezTo>
                  <a:pt x="757" y="675"/>
                  <a:pt x="762" y="675"/>
                  <a:pt x="766" y="676"/>
                </a:cubicBezTo>
                <a:cubicBezTo>
                  <a:pt x="766" y="676"/>
                  <a:pt x="765" y="677"/>
                  <a:pt x="764" y="677"/>
                </a:cubicBezTo>
                <a:cubicBezTo>
                  <a:pt x="763" y="677"/>
                  <a:pt x="763" y="678"/>
                  <a:pt x="763" y="678"/>
                </a:cubicBezTo>
                <a:cubicBezTo>
                  <a:pt x="765" y="677"/>
                  <a:pt x="768" y="677"/>
                  <a:pt x="771" y="676"/>
                </a:cubicBezTo>
                <a:cubicBezTo>
                  <a:pt x="770" y="676"/>
                  <a:pt x="768" y="676"/>
                  <a:pt x="767" y="676"/>
                </a:cubicBezTo>
                <a:cubicBezTo>
                  <a:pt x="773" y="673"/>
                  <a:pt x="781" y="674"/>
                  <a:pt x="786" y="677"/>
                </a:cubicBezTo>
                <a:cubicBezTo>
                  <a:pt x="793" y="671"/>
                  <a:pt x="848" y="679"/>
                  <a:pt x="853" y="679"/>
                </a:cubicBezTo>
                <a:cubicBezTo>
                  <a:pt x="852" y="678"/>
                  <a:pt x="851" y="678"/>
                  <a:pt x="849" y="678"/>
                </a:cubicBezTo>
                <a:cubicBezTo>
                  <a:pt x="855" y="673"/>
                  <a:pt x="867" y="682"/>
                  <a:pt x="876" y="677"/>
                </a:cubicBezTo>
                <a:cubicBezTo>
                  <a:pt x="875" y="677"/>
                  <a:pt x="873" y="677"/>
                  <a:pt x="872" y="677"/>
                </a:cubicBezTo>
                <a:cubicBezTo>
                  <a:pt x="878" y="674"/>
                  <a:pt x="883" y="677"/>
                  <a:pt x="887" y="674"/>
                </a:cubicBezTo>
                <a:cubicBezTo>
                  <a:pt x="883" y="674"/>
                  <a:pt x="879" y="674"/>
                  <a:pt x="875" y="673"/>
                </a:cubicBezTo>
                <a:cubicBezTo>
                  <a:pt x="875" y="673"/>
                  <a:pt x="875" y="673"/>
                  <a:pt x="876" y="673"/>
                </a:cubicBezTo>
                <a:cubicBezTo>
                  <a:pt x="875" y="672"/>
                  <a:pt x="875" y="672"/>
                  <a:pt x="875" y="672"/>
                </a:cubicBezTo>
                <a:cubicBezTo>
                  <a:pt x="886" y="672"/>
                  <a:pt x="897" y="672"/>
                  <a:pt x="908" y="672"/>
                </a:cubicBezTo>
                <a:cubicBezTo>
                  <a:pt x="909" y="673"/>
                  <a:pt x="909" y="674"/>
                  <a:pt x="909" y="675"/>
                </a:cubicBezTo>
                <a:cubicBezTo>
                  <a:pt x="910" y="675"/>
                  <a:pt x="910" y="675"/>
                  <a:pt x="911" y="676"/>
                </a:cubicBezTo>
                <a:cubicBezTo>
                  <a:pt x="908" y="676"/>
                  <a:pt x="906" y="677"/>
                  <a:pt x="904" y="677"/>
                </a:cubicBezTo>
                <a:cubicBezTo>
                  <a:pt x="909" y="679"/>
                  <a:pt x="940" y="679"/>
                  <a:pt x="943" y="678"/>
                </a:cubicBezTo>
                <a:cubicBezTo>
                  <a:pt x="944" y="678"/>
                  <a:pt x="944" y="677"/>
                  <a:pt x="944" y="677"/>
                </a:cubicBezTo>
                <a:cubicBezTo>
                  <a:pt x="943" y="676"/>
                  <a:pt x="942" y="676"/>
                  <a:pt x="941" y="676"/>
                </a:cubicBezTo>
                <a:cubicBezTo>
                  <a:pt x="942" y="676"/>
                  <a:pt x="943" y="675"/>
                  <a:pt x="944" y="675"/>
                </a:cubicBezTo>
                <a:cubicBezTo>
                  <a:pt x="942" y="673"/>
                  <a:pt x="944" y="675"/>
                  <a:pt x="943" y="673"/>
                </a:cubicBezTo>
                <a:cubicBezTo>
                  <a:pt x="943" y="673"/>
                  <a:pt x="942" y="673"/>
                  <a:pt x="942" y="673"/>
                </a:cubicBezTo>
                <a:cubicBezTo>
                  <a:pt x="943" y="673"/>
                  <a:pt x="943" y="672"/>
                  <a:pt x="944" y="672"/>
                </a:cubicBezTo>
                <a:cubicBezTo>
                  <a:pt x="941" y="672"/>
                  <a:pt x="937" y="672"/>
                  <a:pt x="934" y="671"/>
                </a:cubicBezTo>
                <a:cubicBezTo>
                  <a:pt x="935" y="671"/>
                  <a:pt x="936" y="670"/>
                  <a:pt x="937" y="670"/>
                </a:cubicBezTo>
                <a:cubicBezTo>
                  <a:pt x="934" y="669"/>
                  <a:pt x="935" y="670"/>
                  <a:pt x="934" y="668"/>
                </a:cubicBezTo>
                <a:cubicBezTo>
                  <a:pt x="939" y="668"/>
                  <a:pt x="944" y="668"/>
                  <a:pt x="949" y="667"/>
                </a:cubicBezTo>
                <a:cubicBezTo>
                  <a:pt x="945" y="664"/>
                  <a:pt x="942" y="666"/>
                  <a:pt x="935" y="665"/>
                </a:cubicBezTo>
                <a:cubicBezTo>
                  <a:pt x="935" y="665"/>
                  <a:pt x="935" y="665"/>
                  <a:pt x="935" y="665"/>
                </a:cubicBezTo>
                <a:cubicBezTo>
                  <a:pt x="939" y="664"/>
                  <a:pt x="948" y="662"/>
                  <a:pt x="955" y="664"/>
                </a:cubicBezTo>
                <a:cubicBezTo>
                  <a:pt x="954" y="664"/>
                  <a:pt x="952" y="664"/>
                  <a:pt x="951" y="665"/>
                </a:cubicBezTo>
                <a:cubicBezTo>
                  <a:pt x="953" y="667"/>
                  <a:pt x="951" y="665"/>
                  <a:pt x="952" y="668"/>
                </a:cubicBezTo>
                <a:cubicBezTo>
                  <a:pt x="952" y="670"/>
                  <a:pt x="953" y="670"/>
                  <a:pt x="956" y="672"/>
                </a:cubicBezTo>
                <a:cubicBezTo>
                  <a:pt x="955" y="672"/>
                  <a:pt x="953" y="672"/>
                  <a:pt x="951" y="673"/>
                </a:cubicBezTo>
                <a:cubicBezTo>
                  <a:pt x="955" y="673"/>
                  <a:pt x="960" y="674"/>
                  <a:pt x="965" y="674"/>
                </a:cubicBezTo>
                <a:cubicBezTo>
                  <a:pt x="964" y="673"/>
                  <a:pt x="963" y="672"/>
                  <a:pt x="962" y="670"/>
                </a:cubicBezTo>
                <a:cubicBezTo>
                  <a:pt x="972" y="670"/>
                  <a:pt x="979" y="670"/>
                  <a:pt x="984" y="667"/>
                </a:cubicBezTo>
                <a:cubicBezTo>
                  <a:pt x="985" y="668"/>
                  <a:pt x="986" y="668"/>
                  <a:pt x="987" y="668"/>
                </a:cubicBezTo>
                <a:cubicBezTo>
                  <a:pt x="987" y="669"/>
                  <a:pt x="986" y="669"/>
                  <a:pt x="986" y="670"/>
                </a:cubicBezTo>
                <a:cubicBezTo>
                  <a:pt x="985" y="670"/>
                  <a:pt x="985" y="670"/>
                  <a:pt x="985" y="670"/>
                </a:cubicBezTo>
                <a:cubicBezTo>
                  <a:pt x="1002" y="668"/>
                  <a:pt x="1007" y="668"/>
                  <a:pt x="1030" y="668"/>
                </a:cubicBezTo>
                <a:cubicBezTo>
                  <a:pt x="1030" y="670"/>
                  <a:pt x="1030" y="669"/>
                  <a:pt x="1029" y="670"/>
                </a:cubicBezTo>
                <a:cubicBezTo>
                  <a:pt x="1031" y="671"/>
                  <a:pt x="1033" y="671"/>
                  <a:pt x="1035" y="671"/>
                </a:cubicBezTo>
                <a:cubicBezTo>
                  <a:pt x="1034" y="671"/>
                  <a:pt x="1034" y="670"/>
                  <a:pt x="1033" y="670"/>
                </a:cubicBezTo>
                <a:cubicBezTo>
                  <a:pt x="1033" y="670"/>
                  <a:pt x="1032" y="670"/>
                  <a:pt x="1032" y="669"/>
                </a:cubicBezTo>
                <a:cubicBezTo>
                  <a:pt x="1037" y="669"/>
                  <a:pt x="1041" y="669"/>
                  <a:pt x="1046" y="668"/>
                </a:cubicBezTo>
                <a:cubicBezTo>
                  <a:pt x="1045" y="671"/>
                  <a:pt x="1045" y="670"/>
                  <a:pt x="1044" y="672"/>
                </a:cubicBezTo>
                <a:cubicBezTo>
                  <a:pt x="1043" y="672"/>
                  <a:pt x="1043" y="672"/>
                  <a:pt x="1042" y="672"/>
                </a:cubicBezTo>
                <a:cubicBezTo>
                  <a:pt x="1041" y="672"/>
                  <a:pt x="1041" y="673"/>
                  <a:pt x="1040" y="673"/>
                </a:cubicBezTo>
                <a:cubicBezTo>
                  <a:pt x="1042" y="673"/>
                  <a:pt x="1044" y="672"/>
                  <a:pt x="1046" y="672"/>
                </a:cubicBezTo>
                <a:cubicBezTo>
                  <a:pt x="1046" y="673"/>
                  <a:pt x="1046" y="674"/>
                  <a:pt x="1047" y="675"/>
                </a:cubicBezTo>
                <a:cubicBezTo>
                  <a:pt x="1046" y="675"/>
                  <a:pt x="1046" y="675"/>
                  <a:pt x="1045" y="675"/>
                </a:cubicBezTo>
                <a:cubicBezTo>
                  <a:pt x="1045" y="676"/>
                  <a:pt x="1046" y="676"/>
                  <a:pt x="1046" y="677"/>
                </a:cubicBezTo>
                <a:cubicBezTo>
                  <a:pt x="1052" y="674"/>
                  <a:pt x="1068" y="666"/>
                  <a:pt x="1079" y="669"/>
                </a:cubicBezTo>
                <a:cubicBezTo>
                  <a:pt x="1081" y="670"/>
                  <a:pt x="1081" y="672"/>
                  <a:pt x="1080" y="674"/>
                </a:cubicBezTo>
                <a:cubicBezTo>
                  <a:pt x="1083" y="673"/>
                  <a:pt x="1086" y="673"/>
                  <a:pt x="1093" y="672"/>
                </a:cubicBezTo>
                <a:cubicBezTo>
                  <a:pt x="1093" y="673"/>
                  <a:pt x="1093" y="674"/>
                  <a:pt x="1093" y="675"/>
                </a:cubicBezTo>
                <a:cubicBezTo>
                  <a:pt x="1094" y="675"/>
                  <a:pt x="1095" y="674"/>
                  <a:pt x="1096" y="674"/>
                </a:cubicBezTo>
                <a:cubicBezTo>
                  <a:pt x="1097" y="671"/>
                  <a:pt x="1096" y="670"/>
                  <a:pt x="1099" y="670"/>
                </a:cubicBezTo>
                <a:cubicBezTo>
                  <a:pt x="1099" y="667"/>
                  <a:pt x="1099" y="665"/>
                  <a:pt x="1099" y="663"/>
                </a:cubicBezTo>
                <a:cubicBezTo>
                  <a:pt x="1099" y="662"/>
                  <a:pt x="1100" y="661"/>
                  <a:pt x="1101" y="661"/>
                </a:cubicBezTo>
                <a:cubicBezTo>
                  <a:pt x="1100" y="661"/>
                  <a:pt x="1099" y="661"/>
                  <a:pt x="1098" y="661"/>
                </a:cubicBezTo>
                <a:cubicBezTo>
                  <a:pt x="1097" y="661"/>
                  <a:pt x="1097" y="661"/>
                  <a:pt x="1097" y="661"/>
                </a:cubicBezTo>
                <a:cubicBezTo>
                  <a:pt x="1098" y="654"/>
                  <a:pt x="1099" y="652"/>
                  <a:pt x="1104" y="648"/>
                </a:cubicBezTo>
                <a:cubicBezTo>
                  <a:pt x="1101" y="649"/>
                  <a:pt x="1097" y="651"/>
                  <a:pt x="1095" y="649"/>
                </a:cubicBezTo>
                <a:cubicBezTo>
                  <a:pt x="1093" y="647"/>
                  <a:pt x="1093" y="645"/>
                  <a:pt x="1096" y="643"/>
                </a:cubicBezTo>
                <a:cubicBezTo>
                  <a:pt x="1095" y="643"/>
                  <a:pt x="1093" y="642"/>
                  <a:pt x="1092" y="642"/>
                </a:cubicBezTo>
                <a:cubicBezTo>
                  <a:pt x="1093" y="640"/>
                  <a:pt x="1095" y="638"/>
                  <a:pt x="1096" y="637"/>
                </a:cubicBezTo>
                <a:cubicBezTo>
                  <a:pt x="1095" y="636"/>
                  <a:pt x="1094" y="636"/>
                  <a:pt x="1093" y="636"/>
                </a:cubicBezTo>
                <a:cubicBezTo>
                  <a:pt x="1095" y="633"/>
                  <a:pt x="1090" y="629"/>
                  <a:pt x="1088" y="629"/>
                </a:cubicBezTo>
                <a:cubicBezTo>
                  <a:pt x="1088" y="628"/>
                  <a:pt x="1088" y="627"/>
                  <a:pt x="1087" y="627"/>
                </a:cubicBezTo>
                <a:cubicBezTo>
                  <a:pt x="1089" y="625"/>
                  <a:pt x="1091" y="624"/>
                  <a:pt x="1093" y="623"/>
                </a:cubicBezTo>
                <a:cubicBezTo>
                  <a:pt x="1090" y="624"/>
                  <a:pt x="1090" y="624"/>
                  <a:pt x="1087" y="622"/>
                </a:cubicBezTo>
                <a:cubicBezTo>
                  <a:pt x="1090" y="621"/>
                  <a:pt x="1089" y="621"/>
                  <a:pt x="1089" y="619"/>
                </a:cubicBezTo>
                <a:cubicBezTo>
                  <a:pt x="1089" y="618"/>
                  <a:pt x="1089" y="618"/>
                  <a:pt x="1089" y="617"/>
                </a:cubicBezTo>
                <a:cubicBezTo>
                  <a:pt x="1089" y="617"/>
                  <a:pt x="1093" y="614"/>
                  <a:pt x="1099" y="613"/>
                </a:cubicBezTo>
                <a:cubicBezTo>
                  <a:pt x="1097" y="612"/>
                  <a:pt x="1096" y="610"/>
                  <a:pt x="1095" y="608"/>
                </a:cubicBezTo>
                <a:cubicBezTo>
                  <a:pt x="1097" y="608"/>
                  <a:pt x="1098" y="607"/>
                  <a:pt x="1099" y="606"/>
                </a:cubicBezTo>
                <a:cubicBezTo>
                  <a:pt x="1100" y="605"/>
                  <a:pt x="1100" y="604"/>
                  <a:pt x="1101" y="603"/>
                </a:cubicBezTo>
                <a:cubicBezTo>
                  <a:pt x="1100" y="603"/>
                  <a:pt x="1099" y="603"/>
                  <a:pt x="1099" y="603"/>
                </a:cubicBezTo>
                <a:cubicBezTo>
                  <a:pt x="1099" y="602"/>
                  <a:pt x="1099" y="600"/>
                  <a:pt x="1103" y="599"/>
                </a:cubicBezTo>
                <a:cubicBezTo>
                  <a:pt x="1102" y="596"/>
                  <a:pt x="1102" y="591"/>
                  <a:pt x="1104" y="590"/>
                </a:cubicBezTo>
                <a:cubicBezTo>
                  <a:pt x="1104" y="588"/>
                  <a:pt x="1105" y="588"/>
                  <a:pt x="1108" y="587"/>
                </a:cubicBezTo>
                <a:cubicBezTo>
                  <a:pt x="1107" y="587"/>
                  <a:pt x="1107" y="587"/>
                  <a:pt x="1107" y="586"/>
                </a:cubicBezTo>
                <a:cubicBezTo>
                  <a:pt x="1106" y="586"/>
                  <a:pt x="1108" y="585"/>
                  <a:pt x="1105" y="585"/>
                </a:cubicBezTo>
                <a:cubicBezTo>
                  <a:pt x="1107" y="583"/>
                  <a:pt x="1107" y="580"/>
                  <a:pt x="1108" y="578"/>
                </a:cubicBezTo>
                <a:cubicBezTo>
                  <a:pt x="1109" y="577"/>
                  <a:pt x="1112" y="576"/>
                  <a:pt x="1111" y="575"/>
                </a:cubicBezTo>
                <a:cubicBezTo>
                  <a:pt x="1112" y="575"/>
                  <a:pt x="1112" y="575"/>
                  <a:pt x="1113" y="574"/>
                </a:cubicBezTo>
                <a:cubicBezTo>
                  <a:pt x="1112" y="574"/>
                  <a:pt x="1111" y="574"/>
                  <a:pt x="1110" y="573"/>
                </a:cubicBezTo>
                <a:cubicBezTo>
                  <a:pt x="1110" y="571"/>
                  <a:pt x="1109" y="572"/>
                  <a:pt x="1108" y="570"/>
                </a:cubicBezTo>
                <a:cubicBezTo>
                  <a:pt x="1107" y="570"/>
                  <a:pt x="1107" y="570"/>
                  <a:pt x="1107" y="570"/>
                </a:cubicBezTo>
                <a:cubicBezTo>
                  <a:pt x="1107" y="570"/>
                  <a:pt x="1106" y="570"/>
                  <a:pt x="1106" y="571"/>
                </a:cubicBezTo>
                <a:cubicBezTo>
                  <a:pt x="1107" y="571"/>
                  <a:pt x="1108" y="572"/>
                  <a:pt x="1109" y="573"/>
                </a:cubicBezTo>
                <a:cubicBezTo>
                  <a:pt x="1107" y="573"/>
                  <a:pt x="1105" y="573"/>
                  <a:pt x="1103" y="573"/>
                </a:cubicBezTo>
                <a:cubicBezTo>
                  <a:pt x="1104" y="573"/>
                  <a:pt x="1106" y="573"/>
                  <a:pt x="1107" y="572"/>
                </a:cubicBezTo>
                <a:cubicBezTo>
                  <a:pt x="1105" y="571"/>
                  <a:pt x="1106" y="571"/>
                  <a:pt x="1104" y="571"/>
                </a:cubicBezTo>
                <a:cubicBezTo>
                  <a:pt x="1105" y="570"/>
                  <a:pt x="1104" y="571"/>
                  <a:pt x="1106" y="571"/>
                </a:cubicBezTo>
                <a:cubicBezTo>
                  <a:pt x="1104" y="569"/>
                  <a:pt x="1103" y="568"/>
                  <a:pt x="1102" y="566"/>
                </a:cubicBezTo>
                <a:cubicBezTo>
                  <a:pt x="1105" y="565"/>
                  <a:pt x="1108" y="564"/>
                  <a:pt x="1111" y="563"/>
                </a:cubicBezTo>
                <a:cubicBezTo>
                  <a:pt x="1111" y="563"/>
                  <a:pt x="1110" y="563"/>
                  <a:pt x="1109" y="563"/>
                </a:cubicBezTo>
                <a:cubicBezTo>
                  <a:pt x="1110" y="562"/>
                  <a:pt x="1111" y="561"/>
                  <a:pt x="1112" y="560"/>
                </a:cubicBezTo>
                <a:cubicBezTo>
                  <a:pt x="1113" y="558"/>
                  <a:pt x="1107" y="558"/>
                  <a:pt x="1107" y="559"/>
                </a:cubicBezTo>
                <a:cubicBezTo>
                  <a:pt x="1108" y="558"/>
                  <a:pt x="1109" y="558"/>
                  <a:pt x="1110" y="558"/>
                </a:cubicBezTo>
                <a:cubicBezTo>
                  <a:pt x="1108" y="557"/>
                  <a:pt x="1107" y="556"/>
                  <a:pt x="1105" y="556"/>
                </a:cubicBezTo>
                <a:cubicBezTo>
                  <a:pt x="1105" y="555"/>
                  <a:pt x="1105" y="555"/>
                  <a:pt x="1105" y="554"/>
                </a:cubicBezTo>
                <a:cubicBezTo>
                  <a:pt x="1106" y="554"/>
                  <a:pt x="1107" y="554"/>
                  <a:pt x="1107" y="554"/>
                </a:cubicBezTo>
                <a:cubicBezTo>
                  <a:pt x="1107" y="555"/>
                  <a:pt x="1107" y="555"/>
                  <a:pt x="1106" y="556"/>
                </a:cubicBezTo>
                <a:cubicBezTo>
                  <a:pt x="1107" y="555"/>
                  <a:pt x="1109" y="555"/>
                  <a:pt x="1110" y="555"/>
                </a:cubicBezTo>
                <a:cubicBezTo>
                  <a:pt x="1110" y="555"/>
                  <a:pt x="1110" y="555"/>
                  <a:pt x="1111" y="555"/>
                </a:cubicBezTo>
                <a:cubicBezTo>
                  <a:pt x="1109" y="554"/>
                  <a:pt x="1108" y="553"/>
                  <a:pt x="1107" y="552"/>
                </a:cubicBezTo>
                <a:cubicBezTo>
                  <a:pt x="1107" y="552"/>
                  <a:pt x="1107" y="552"/>
                  <a:pt x="1107" y="552"/>
                </a:cubicBezTo>
                <a:cubicBezTo>
                  <a:pt x="1106" y="553"/>
                  <a:pt x="1106" y="553"/>
                  <a:pt x="1105" y="553"/>
                </a:cubicBezTo>
                <a:cubicBezTo>
                  <a:pt x="1105" y="553"/>
                  <a:pt x="1104" y="553"/>
                  <a:pt x="1104" y="553"/>
                </a:cubicBezTo>
                <a:cubicBezTo>
                  <a:pt x="1104" y="553"/>
                  <a:pt x="1104" y="552"/>
                  <a:pt x="1104" y="552"/>
                </a:cubicBezTo>
                <a:cubicBezTo>
                  <a:pt x="1105" y="552"/>
                  <a:pt x="1106" y="552"/>
                  <a:pt x="1107" y="552"/>
                </a:cubicBezTo>
                <a:cubicBezTo>
                  <a:pt x="1107" y="551"/>
                  <a:pt x="1107" y="551"/>
                  <a:pt x="1108" y="550"/>
                </a:cubicBezTo>
                <a:cubicBezTo>
                  <a:pt x="1106" y="549"/>
                  <a:pt x="1106" y="550"/>
                  <a:pt x="1107" y="548"/>
                </a:cubicBezTo>
                <a:cubicBezTo>
                  <a:pt x="1106" y="548"/>
                  <a:pt x="1113" y="542"/>
                  <a:pt x="1115" y="541"/>
                </a:cubicBezTo>
                <a:cubicBezTo>
                  <a:pt x="1114" y="542"/>
                  <a:pt x="1113" y="543"/>
                  <a:pt x="1111" y="544"/>
                </a:cubicBezTo>
                <a:cubicBezTo>
                  <a:pt x="1113" y="544"/>
                  <a:pt x="1115" y="543"/>
                  <a:pt x="1116" y="543"/>
                </a:cubicBezTo>
                <a:cubicBezTo>
                  <a:pt x="1116" y="543"/>
                  <a:pt x="1116" y="542"/>
                  <a:pt x="1115" y="541"/>
                </a:cubicBezTo>
                <a:cubicBezTo>
                  <a:pt x="1117" y="540"/>
                  <a:pt x="1119" y="540"/>
                  <a:pt x="1121" y="539"/>
                </a:cubicBezTo>
                <a:cubicBezTo>
                  <a:pt x="1121" y="539"/>
                  <a:pt x="1121" y="539"/>
                  <a:pt x="1122" y="539"/>
                </a:cubicBezTo>
                <a:cubicBezTo>
                  <a:pt x="1120" y="541"/>
                  <a:pt x="1121" y="540"/>
                  <a:pt x="1119" y="541"/>
                </a:cubicBezTo>
                <a:cubicBezTo>
                  <a:pt x="1121" y="541"/>
                  <a:pt x="1123" y="541"/>
                  <a:pt x="1125" y="541"/>
                </a:cubicBezTo>
                <a:cubicBezTo>
                  <a:pt x="1124" y="539"/>
                  <a:pt x="1125" y="541"/>
                  <a:pt x="1123" y="540"/>
                </a:cubicBezTo>
                <a:cubicBezTo>
                  <a:pt x="1123" y="540"/>
                  <a:pt x="1122" y="539"/>
                  <a:pt x="1122" y="538"/>
                </a:cubicBezTo>
                <a:cubicBezTo>
                  <a:pt x="1124" y="538"/>
                  <a:pt x="1126" y="537"/>
                  <a:pt x="1128" y="536"/>
                </a:cubicBezTo>
                <a:cubicBezTo>
                  <a:pt x="1128" y="536"/>
                  <a:pt x="1128" y="536"/>
                  <a:pt x="1128" y="536"/>
                </a:cubicBezTo>
                <a:cubicBezTo>
                  <a:pt x="1127" y="536"/>
                  <a:pt x="1126" y="536"/>
                  <a:pt x="1125" y="536"/>
                </a:cubicBezTo>
                <a:cubicBezTo>
                  <a:pt x="1125" y="536"/>
                  <a:pt x="1125" y="536"/>
                  <a:pt x="1125" y="535"/>
                </a:cubicBezTo>
                <a:cubicBezTo>
                  <a:pt x="1127" y="534"/>
                  <a:pt x="1127" y="534"/>
                  <a:pt x="1128" y="536"/>
                </a:cubicBezTo>
                <a:cubicBezTo>
                  <a:pt x="1128" y="536"/>
                  <a:pt x="1128" y="536"/>
                  <a:pt x="1128" y="536"/>
                </a:cubicBezTo>
                <a:cubicBezTo>
                  <a:pt x="1128" y="536"/>
                  <a:pt x="1128" y="536"/>
                  <a:pt x="1128" y="536"/>
                </a:cubicBezTo>
                <a:cubicBezTo>
                  <a:pt x="1128" y="536"/>
                  <a:pt x="1128" y="537"/>
                  <a:pt x="1128" y="537"/>
                </a:cubicBezTo>
                <a:cubicBezTo>
                  <a:pt x="1128" y="537"/>
                  <a:pt x="1129" y="537"/>
                  <a:pt x="1129" y="537"/>
                </a:cubicBezTo>
                <a:cubicBezTo>
                  <a:pt x="1130" y="535"/>
                  <a:pt x="1129" y="536"/>
                  <a:pt x="1130" y="534"/>
                </a:cubicBezTo>
                <a:cubicBezTo>
                  <a:pt x="1130" y="535"/>
                  <a:pt x="1131" y="535"/>
                  <a:pt x="1131" y="536"/>
                </a:cubicBezTo>
                <a:cubicBezTo>
                  <a:pt x="1132" y="535"/>
                  <a:pt x="1132" y="534"/>
                  <a:pt x="1133" y="533"/>
                </a:cubicBezTo>
                <a:cubicBezTo>
                  <a:pt x="1132" y="533"/>
                  <a:pt x="1130" y="533"/>
                  <a:pt x="1129" y="534"/>
                </a:cubicBezTo>
                <a:cubicBezTo>
                  <a:pt x="1131" y="533"/>
                  <a:pt x="1133" y="532"/>
                  <a:pt x="1135" y="531"/>
                </a:cubicBezTo>
                <a:cubicBezTo>
                  <a:pt x="1134" y="533"/>
                  <a:pt x="1134" y="532"/>
                  <a:pt x="1136" y="533"/>
                </a:cubicBezTo>
                <a:cubicBezTo>
                  <a:pt x="1135" y="534"/>
                  <a:pt x="1133" y="535"/>
                  <a:pt x="1132" y="535"/>
                </a:cubicBezTo>
                <a:cubicBezTo>
                  <a:pt x="1134" y="535"/>
                  <a:pt x="1136" y="535"/>
                  <a:pt x="1138" y="535"/>
                </a:cubicBezTo>
                <a:cubicBezTo>
                  <a:pt x="1138" y="535"/>
                  <a:pt x="1137" y="535"/>
                  <a:pt x="1136" y="535"/>
                </a:cubicBezTo>
                <a:cubicBezTo>
                  <a:pt x="1136" y="534"/>
                  <a:pt x="1137" y="532"/>
                  <a:pt x="1137" y="531"/>
                </a:cubicBezTo>
                <a:cubicBezTo>
                  <a:pt x="1140" y="527"/>
                  <a:pt x="1141" y="532"/>
                  <a:pt x="1148" y="527"/>
                </a:cubicBezTo>
                <a:cubicBezTo>
                  <a:pt x="1148" y="526"/>
                  <a:pt x="1147" y="526"/>
                  <a:pt x="1147" y="525"/>
                </a:cubicBezTo>
                <a:cubicBezTo>
                  <a:pt x="1146" y="525"/>
                  <a:pt x="1145" y="524"/>
                  <a:pt x="1145" y="524"/>
                </a:cubicBezTo>
                <a:cubicBezTo>
                  <a:pt x="1145" y="525"/>
                  <a:pt x="1144" y="525"/>
                  <a:pt x="1145" y="525"/>
                </a:cubicBezTo>
                <a:cubicBezTo>
                  <a:pt x="1145" y="526"/>
                  <a:pt x="1144" y="526"/>
                  <a:pt x="1144" y="527"/>
                </a:cubicBezTo>
                <a:cubicBezTo>
                  <a:pt x="1141" y="525"/>
                  <a:pt x="1140" y="526"/>
                  <a:pt x="1136" y="523"/>
                </a:cubicBezTo>
                <a:cubicBezTo>
                  <a:pt x="1140" y="523"/>
                  <a:pt x="1142" y="526"/>
                  <a:pt x="1145" y="523"/>
                </a:cubicBezTo>
                <a:cubicBezTo>
                  <a:pt x="1144" y="523"/>
                  <a:pt x="1143" y="523"/>
                  <a:pt x="1142" y="522"/>
                </a:cubicBezTo>
                <a:cubicBezTo>
                  <a:pt x="1142" y="522"/>
                  <a:pt x="1142" y="522"/>
                  <a:pt x="1142" y="522"/>
                </a:cubicBezTo>
                <a:cubicBezTo>
                  <a:pt x="1143" y="522"/>
                  <a:pt x="1144" y="523"/>
                  <a:pt x="1145" y="523"/>
                </a:cubicBezTo>
                <a:cubicBezTo>
                  <a:pt x="1145" y="523"/>
                  <a:pt x="1145" y="524"/>
                  <a:pt x="1146" y="524"/>
                </a:cubicBezTo>
                <a:cubicBezTo>
                  <a:pt x="1147" y="522"/>
                  <a:pt x="1146" y="523"/>
                  <a:pt x="1146" y="522"/>
                </a:cubicBezTo>
                <a:cubicBezTo>
                  <a:pt x="1148" y="521"/>
                  <a:pt x="1146" y="524"/>
                  <a:pt x="1147" y="524"/>
                </a:cubicBezTo>
                <a:cubicBezTo>
                  <a:pt x="1148" y="525"/>
                  <a:pt x="1148" y="526"/>
                  <a:pt x="1148" y="526"/>
                </a:cubicBezTo>
                <a:cubicBezTo>
                  <a:pt x="1150" y="525"/>
                  <a:pt x="1149" y="525"/>
                  <a:pt x="1152" y="524"/>
                </a:cubicBezTo>
                <a:cubicBezTo>
                  <a:pt x="1152" y="524"/>
                  <a:pt x="1152" y="524"/>
                  <a:pt x="1152" y="524"/>
                </a:cubicBezTo>
                <a:cubicBezTo>
                  <a:pt x="1151" y="524"/>
                  <a:pt x="1150" y="524"/>
                  <a:pt x="1149" y="523"/>
                </a:cubicBezTo>
                <a:cubicBezTo>
                  <a:pt x="1150" y="523"/>
                  <a:pt x="1152" y="522"/>
                  <a:pt x="1153" y="521"/>
                </a:cubicBezTo>
                <a:cubicBezTo>
                  <a:pt x="1154" y="522"/>
                  <a:pt x="1155" y="524"/>
                  <a:pt x="1157" y="526"/>
                </a:cubicBezTo>
                <a:cubicBezTo>
                  <a:pt x="1157" y="526"/>
                  <a:pt x="1158" y="526"/>
                  <a:pt x="1158" y="526"/>
                </a:cubicBezTo>
                <a:cubicBezTo>
                  <a:pt x="1158" y="526"/>
                  <a:pt x="1158" y="525"/>
                  <a:pt x="1158" y="525"/>
                </a:cubicBezTo>
                <a:cubicBezTo>
                  <a:pt x="1157" y="524"/>
                  <a:pt x="1156" y="523"/>
                  <a:pt x="1156" y="523"/>
                </a:cubicBezTo>
                <a:cubicBezTo>
                  <a:pt x="1156" y="522"/>
                  <a:pt x="1156" y="522"/>
                  <a:pt x="1156" y="521"/>
                </a:cubicBezTo>
                <a:cubicBezTo>
                  <a:pt x="1157" y="521"/>
                  <a:pt x="1158" y="520"/>
                  <a:pt x="1159" y="520"/>
                </a:cubicBezTo>
                <a:cubicBezTo>
                  <a:pt x="1160" y="520"/>
                  <a:pt x="1161" y="520"/>
                  <a:pt x="1162" y="521"/>
                </a:cubicBezTo>
                <a:cubicBezTo>
                  <a:pt x="1162" y="522"/>
                  <a:pt x="1161" y="522"/>
                  <a:pt x="1163" y="523"/>
                </a:cubicBezTo>
                <a:cubicBezTo>
                  <a:pt x="1163" y="523"/>
                  <a:pt x="1163" y="522"/>
                  <a:pt x="1164" y="522"/>
                </a:cubicBezTo>
                <a:cubicBezTo>
                  <a:pt x="1163" y="521"/>
                  <a:pt x="1162" y="520"/>
                  <a:pt x="1161" y="519"/>
                </a:cubicBezTo>
                <a:cubicBezTo>
                  <a:pt x="1160" y="519"/>
                  <a:pt x="1158" y="519"/>
                  <a:pt x="1157" y="519"/>
                </a:cubicBezTo>
                <a:cubicBezTo>
                  <a:pt x="1157" y="519"/>
                  <a:pt x="1157" y="520"/>
                  <a:pt x="1157" y="521"/>
                </a:cubicBezTo>
                <a:cubicBezTo>
                  <a:pt x="1154" y="520"/>
                  <a:pt x="1157" y="519"/>
                  <a:pt x="1154" y="521"/>
                </a:cubicBezTo>
                <a:cubicBezTo>
                  <a:pt x="1155" y="519"/>
                  <a:pt x="1156" y="518"/>
                  <a:pt x="1157" y="517"/>
                </a:cubicBezTo>
                <a:cubicBezTo>
                  <a:pt x="1157" y="517"/>
                  <a:pt x="1157" y="517"/>
                  <a:pt x="1157" y="517"/>
                </a:cubicBezTo>
                <a:cubicBezTo>
                  <a:pt x="1157" y="517"/>
                  <a:pt x="1157" y="516"/>
                  <a:pt x="1157" y="516"/>
                </a:cubicBezTo>
                <a:cubicBezTo>
                  <a:pt x="1152" y="517"/>
                  <a:pt x="1154" y="516"/>
                  <a:pt x="1148" y="516"/>
                </a:cubicBezTo>
                <a:cubicBezTo>
                  <a:pt x="1150" y="516"/>
                  <a:pt x="1151" y="517"/>
                  <a:pt x="1152" y="518"/>
                </a:cubicBezTo>
                <a:cubicBezTo>
                  <a:pt x="1152" y="518"/>
                  <a:pt x="1152" y="518"/>
                  <a:pt x="1152" y="518"/>
                </a:cubicBezTo>
                <a:cubicBezTo>
                  <a:pt x="1150" y="518"/>
                  <a:pt x="1148" y="518"/>
                  <a:pt x="1147" y="518"/>
                </a:cubicBezTo>
                <a:cubicBezTo>
                  <a:pt x="1147" y="518"/>
                  <a:pt x="1148" y="518"/>
                  <a:pt x="1149" y="518"/>
                </a:cubicBezTo>
                <a:cubicBezTo>
                  <a:pt x="1146" y="516"/>
                  <a:pt x="1147" y="516"/>
                  <a:pt x="1145" y="517"/>
                </a:cubicBezTo>
                <a:cubicBezTo>
                  <a:pt x="1145" y="516"/>
                  <a:pt x="1145" y="516"/>
                  <a:pt x="1145" y="516"/>
                </a:cubicBezTo>
                <a:cubicBezTo>
                  <a:pt x="1144" y="518"/>
                  <a:pt x="1144" y="516"/>
                  <a:pt x="1145" y="518"/>
                </a:cubicBezTo>
                <a:cubicBezTo>
                  <a:pt x="1144" y="518"/>
                  <a:pt x="1143" y="517"/>
                  <a:pt x="1142" y="517"/>
                </a:cubicBezTo>
                <a:cubicBezTo>
                  <a:pt x="1143" y="515"/>
                  <a:pt x="1143" y="516"/>
                  <a:pt x="1142" y="514"/>
                </a:cubicBezTo>
                <a:cubicBezTo>
                  <a:pt x="1142" y="514"/>
                  <a:pt x="1143" y="513"/>
                  <a:pt x="1143" y="513"/>
                </a:cubicBezTo>
                <a:cubicBezTo>
                  <a:pt x="1142" y="513"/>
                  <a:pt x="1141" y="513"/>
                  <a:pt x="1140" y="513"/>
                </a:cubicBezTo>
                <a:cubicBezTo>
                  <a:pt x="1141" y="513"/>
                  <a:pt x="1141" y="514"/>
                  <a:pt x="1142" y="514"/>
                </a:cubicBezTo>
                <a:cubicBezTo>
                  <a:pt x="1140" y="515"/>
                  <a:pt x="1138" y="513"/>
                  <a:pt x="1136" y="511"/>
                </a:cubicBezTo>
                <a:cubicBezTo>
                  <a:pt x="1138" y="511"/>
                  <a:pt x="1139" y="512"/>
                  <a:pt x="1140" y="512"/>
                </a:cubicBezTo>
                <a:cubicBezTo>
                  <a:pt x="1142" y="510"/>
                  <a:pt x="1141" y="508"/>
                  <a:pt x="1142" y="506"/>
                </a:cubicBezTo>
                <a:cubicBezTo>
                  <a:pt x="1141" y="504"/>
                  <a:pt x="1139" y="504"/>
                  <a:pt x="1140" y="502"/>
                </a:cubicBezTo>
                <a:cubicBezTo>
                  <a:pt x="1139" y="504"/>
                  <a:pt x="1142" y="503"/>
                  <a:pt x="1143" y="504"/>
                </a:cubicBezTo>
                <a:cubicBezTo>
                  <a:pt x="1143" y="503"/>
                  <a:pt x="1143" y="502"/>
                  <a:pt x="1144" y="501"/>
                </a:cubicBezTo>
                <a:cubicBezTo>
                  <a:pt x="1143" y="501"/>
                  <a:pt x="1143" y="501"/>
                  <a:pt x="1143" y="501"/>
                </a:cubicBezTo>
                <a:cubicBezTo>
                  <a:pt x="1145" y="500"/>
                  <a:pt x="1146" y="500"/>
                  <a:pt x="1147" y="499"/>
                </a:cubicBezTo>
                <a:cubicBezTo>
                  <a:pt x="1147" y="499"/>
                  <a:pt x="1147" y="499"/>
                  <a:pt x="1147" y="499"/>
                </a:cubicBezTo>
                <a:cubicBezTo>
                  <a:pt x="1144" y="498"/>
                  <a:pt x="1142" y="498"/>
                  <a:pt x="1140" y="498"/>
                </a:cubicBezTo>
                <a:cubicBezTo>
                  <a:pt x="1140" y="499"/>
                  <a:pt x="1141" y="499"/>
                  <a:pt x="1142" y="500"/>
                </a:cubicBezTo>
                <a:cubicBezTo>
                  <a:pt x="1141" y="500"/>
                  <a:pt x="1140" y="501"/>
                  <a:pt x="1139" y="501"/>
                </a:cubicBezTo>
                <a:cubicBezTo>
                  <a:pt x="1139" y="500"/>
                  <a:pt x="1139" y="498"/>
                  <a:pt x="1138" y="497"/>
                </a:cubicBezTo>
                <a:cubicBezTo>
                  <a:pt x="1135" y="497"/>
                  <a:pt x="1135" y="497"/>
                  <a:pt x="1133" y="499"/>
                </a:cubicBezTo>
                <a:cubicBezTo>
                  <a:pt x="1133" y="498"/>
                  <a:pt x="1133" y="498"/>
                  <a:pt x="1133" y="497"/>
                </a:cubicBezTo>
                <a:cubicBezTo>
                  <a:pt x="1131" y="497"/>
                  <a:pt x="1130" y="497"/>
                  <a:pt x="1128" y="497"/>
                </a:cubicBezTo>
                <a:cubicBezTo>
                  <a:pt x="1128" y="497"/>
                  <a:pt x="1129" y="497"/>
                  <a:pt x="1129" y="497"/>
                </a:cubicBezTo>
                <a:cubicBezTo>
                  <a:pt x="1128" y="496"/>
                  <a:pt x="1127" y="496"/>
                  <a:pt x="1125" y="496"/>
                </a:cubicBezTo>
                <a:cubicBezTo>
                  <a:pt x="1127" y="496"/>
                  <a:pt x="1128" y="496"/>
                  <a:pt x="1129" y="496"/>
                </a:cubicBezTo>
                <a:cubicBezTo>
                  <a:pt x="1121" y="495"/>
                  <a:pt x="1113" y="495"/>
                  <a:pt x="1104" y="495"/>
                </a:cubicBezTo>
                <a:cubicBezTo>
                  <a:pt x="1108" y="490"/>
                  <a:pt x="1125" y="491"/>
                  <a:pt x="1134" y="489"/>
                </a:cubicBezTo>
                <a:cubicBezTo>
                  <a:pt x="1134" y="489"/>
                  <a:pt x="1134" y="489"/>
                  <a:pt x="1134" y="488"/>
                </a:cubicBezTo>
                <a:cubicBezTo>
                  <a:pt x="1134" y="488"/>
                  <a:pt x="1134" y="488"/>
                  <a:pt x="1134" y="487"/>
                </a:cubicBezTo>
                <a:cubicBezTo>
                  <a:pt x="1133" y="488"/>
                  <a:pt x="1132" y="488"/>
                  <a:pt x="1132" y="489"/>
                </a:cubicBezTo>
                <a:cubicBezTo>
                  <a:pt x="1131" y="489"/>
                  <a:pt x="1131" y="489"/>
                  <a:pt x="1131" y="488"/>
                </a:cubicBezTo>
                <a:cubicBezTo>
                  <a:pt x="1130" y="487"/>
                  <a:pt x="1131" y="488"/>
                  <a:pt x="1133" y="487"/>
                </a:cubicBezTo>
                <a:cubicBezTo>
                  <a:pt x="1132" y="487"/>
                  <a:pt x="1131" y="486"/>
                  <a:pt x="1131" y="486"/>
                </a:cubicBezTo>
                <a:cubicBezTo>
                  <a:pt x="1133" y="486"/>
                  <a:pt x="1135" y="486"/>
                  <a:pt x="1136" y="487"/>
                </a:cubicBezTo>
                <a:cubicBezTo>
                  <a:pt x="1137" y="487"/>
                  <a:pt x="1137" y="487"/>
                  <a:pt x="1137" y="487"/>
                </a:cubicBezTo>
                <a:cubicBezTo>
                  <a:pt x="1136" y="487"/>
                  <a:pt x="1135" y="487"/>
                  <a:pt x="1135" y="487"/>
                </a:cubicBezTo>
                <a:cubicBezTo>
                  <a:pt x="1135" y="487"/>
                  <a:pt x="1135" y="488"/>
                  <a:pt x="1135" y="488"/>
                </a:cubicBezTo>
                <a:cubicBezTo>
                  <a:pt x="1138" y="488"/>
                  <a:pt x="1141" y="488"/>
                  <a:pt x="1144" y="488"/>
                </a:cubicBezTo>
                <a:cubicBezTo>
                  <a:pt x="1143" y="487"/>
                  <a:pt x="1143" y="487"/>
                  <a:pt x="1142" y="486"/>
                </a:cubicBezTo>
                <a:cubicBezTo>
                  <a:pt x="1141" y="486"/>
                  <a:pt x="1140" y="486"/>
                  <a:pt x="1140" y="486"/>
                </a:cubicBezTo>
                <a:cubicBezTo>
                  <a:pt x="1140" y="485"/>
                  <a:pt x="1140" y="485"/>
                  <a:pt x="1140" y="485"/>
                </a:cubicBezTo>
                <a:cubicBezTo>
                  <a:pt x="1140" y="485"/>
                  <a:pt x="1140" y="485"/>
                  <a:pt x="1140" y="485"/>
                </a:cubicBezTo>
                <a:cubicBezTo>
                  <a:pt x="1139" y="484"/>
                  <a:pt x="1137" y="483"/>
                  <a:pt x="1133" y="483"/>
                </a:cubicBezTo>
                <a:cubicBezTo>
                  <a:pt x="1134" y="483"/>
                  <a:pt x="1134" y="484"/>
                  <a:pt x="1135" y="485"/>
                </a:cubicBezTo>
                <a:cubicBezTo>
                  <a:pt x="1134" y="485"/>
                  <a:pt x="1134" y="485"/>
                  <a:pt x="1133" y="485"/>
                </a:cubicBezTo>
                <a:cubicBezTo>
                  <a:pt x="1134" y="484"/>
                  <a:pt x="1131" y="481"/>
                  <a:pt x="1129" y="483"/>
                </a:cubicBezTo>
                <a:cubicBezTo>
                  <a:pt x="1129" y="481"/>
                  <a:pt x="1129" y="480"/>
                  <a:pt x="1129" y="479"/>
                </a:cubicBezTo>
                <a:cubicBezTo>
                  <a:pt x="1130" y="479"/>
                  <a:pt x="1132" y="479"/>
                  <a:pt x="1133" y="478"/>
                </a:cubicBezTo>
                <a:cubicBezTo>
                  <a:pt x="1133" y="478"/>
                  <a:pt x="1133" y="477"/>
                  <a:pt x="1133" y="476"/>
                </a:cubicBezTo>
                <a:cubicBezTo>
                  <a:pt x="1133" y="476"/>
                  <a:pt x="1130" y="476"/>
                  <a:pt x="1128" y="475"/>
                </a:cubicBezTo>
                <a:cubicBezTo>
                  <a:pt x="1128" y="475"/>
                  <a:pt x="1127" y="475"/>
                  <a:pt x="1127" y="474"/>
                </a:cubicBezTo>
                <a:cubicBezTo>
                  <a:pt x="1127" y="474"/>
                  <a:pt x="1127" y="475"/>
                  <a:pt x="1128" y="475"/>
                </a:cubicBezTo>
                <a:cubicBezTo>
                  <a:pt x="1128" y="475"/>
                  <a:pt x="1129" y="475"/>
                  <a:pt x="1129" y="475"/>
                </a:cubicBezTo>
                <a:cubicBezTo>
                  <a:pt x="1130" y="475"/>
                  <a:pt x="1130" y="475"/>
                  <a:pt x="1130" y="475"/>
                </a:cubicBezTo>
                <a:cubicBezTo>
                  <a:pt x="1130" y="474"/>
                  <a:pt x="1130" y="473"/>
                  <a:pt x="1130" y="473"/>
                </a:cubicBezTo>
                <a:cubicBezTo>
                  <a:pt x="1125" y="473"/>
                  <a:pt x="1122" y="472"/>
                  <a:pt x="1119" y="470"/>
                </a:cubicBezTo>
                <a:cubicBezTo>
                  <a:pt x="1123" y="470"/>
                  <a:pt x="1127" y="470"/>
                  <a:pt x="1131" y="469"/>
                </a:cubicBezTo>
                <a:cubicBezTo>
                  <a:pt x="1129" y="469"/>
                  <a:pt x="1127" y="469"/>
                  <a:pt x="1126" y="468"/>
                </a:cubicBezTo>
                <a:cubicBezTo>
                  <a:pt x="1130" y="468"/>
                  <a:pt x="1133" y="467"/>
                  <a:pt x="1137" y="467"/>
                </a:cubicBezTo>
                <a:cubicBezTo>
                  <a:pt x="1136" y="467"/>
                  <a:pt x="1136" y="466"/>
                  <a:pt x="1135" y="466"/>
                </a:cubicBezTo>
                <a:cubicBezTo>
                  <a:pt x="1139" y="466"/>
                  <a:pt x="1143" y="465"/>
                  <a:pt x="1147" y="465"/>
                </a:cubicBezTo>
                <a:cubicBezTo>
                  <a:pt x="1140" y="464"/>
                  <a:pt x="1134" y="462"/>
                  <a:pt x="1128" y="461"/>
                </a:cubicBezTo>
                <a:cubicBezTo>
                  <a:pt x="1131" y="461"/>
                  <a:pt x="1134" y="460"/>
                  <a:pt x="1136" y="460"/>
                </a:cubicBezTo>
                <a:cubicBezTo>
                  <a:pt x="1133" y="458"/>
                  <a:pt x="1131" y="458"/>
                  <a:pt x="1127" y="459"/>
                </a:cubicBezTo>
                <a:cubicBezTo>
                  <a:pt x="1128" y="459"/>
                  <a:pt x="1128" y="459"/>
                  <a:pt x="1129" y="458"/>
                </a:cubicBezTo>
                <a:cubicBezTo>
                  <a:pt x="1126" y="456"/>
                  <a:pt x="1113" y="457"/>
                  <a:pt x="1107" y="454"/>
                </a:cubicBezTo>
                <a:cubicBezTo>
                  <a:pt x="1107" y="454"/>
                  <a:pt x="1108" y="454"/>
                  <a:pt x="1108" y="454"/>
                </a:cubicBezTo>
                <a:cubicBezTo>
                  <a:pt x="1108" y="454"/>
                  <a:pt x="1108" y="453"/>
                  <a:pt x="1108" y="453"/>
                </a:cubicBezTo>
                <a:cubicBezTo>
                  <a:pt x="1099" y="451"/>
                  <a:pt x="1091" y="449"/>
                  <a:pt x="1083" y="448"/>
                </a:cubicBezTo>
                <a:cubicBezTo>
                  <a:pt x="1085" y="445"/>
                  <a:pt x="1085" y="445"/>
                  <a:pt x="1084" y="442"/>
                </a:cubicBezTo>
                <a:cubicBezTo>
                  <a:pt x="1086" y="442"/>
                  <a:pt x="1087" y="442"/>
                  <a:pt x="1088" y="442"/>
                </a:cubicBezTo>
                <a:cubicBezTo>
                  <a:pt x="1087" y="442"/>
                  <a:pt x="1087" y="442"/>
                  <a:pt x="1086" y="441"/>
                </a:cubicBezTo>
                <a:cubicBezTo>
                  <a:pt x="1087" y="441"/>
                  <a:pt x="1088" y="440"/>
                  <a:pt x="1089" y="440"/>
                </a:cubicBezTo>
                <a:cubicBezTo>
                  <a:pt x="1089" y="440"/>
                  <a:pt x="1089" y="440"/>
                  <a:pt x="1089" y="439"/>
                </a:cubicBezTo>
                <a:cubicBezTo>
                  <a:pt x="1088" y="439"/>
                  <a:pt x="1086" y="439"/>
                  <a:pt x="1085" y="438"/>
                </a:cubicBezTo>
                <a:cubicBezTo>
                  <a:pt x="1086" y="438"/>
                  <a:pt x="1087" y="437"/>
                  <a:pt x="1087" y="437"/>
                </a:cubicBezTo>
                <a:cubicBezTo>
                  <a:pt x="1087" y="436"/>
                  <a:pt x="1087" y="436"/>
                  <a:pt x="1087" y="436"/>
                </a:cubicBezTo>
                <a:cubicBezTo>
                  <a:pt x="1086" y="436"/>
                  <a:pt x="1085" y="436"/>
                  <a:pt x="1084" y="437"/>
                </a:cubicBezTo>
                <a:cubicBezTo>
                  <a:pt x="1083" y="437"/>
                  <a:pt x="1083" y="437"/>
                  <a:pt x="1082" y="437"/>
                </a:cubicBezTo>
                <a:cubicBezTo>
                  <a:pt x="1083" y="435"/>
                  <a:pt x="1083" y="435"/>
                  <a:pt x="1083" y="435"/>
                </a:cubicBezTo>
                <a:cubicBezTo>
                  <a:pt x="1083" y="434"/>
                  <a:pt x="1083" y="433"/>
                  <a:pt x="1084" y="432"/>
                </a:cubicBezTo>
                <a:cubicBezTo>
                  <a:pt x="1083" y="432"/>
                  <a:pt x="1082" y="432"/>
                  <a:pt x="1081" y="431"/>
                </a:cubicBezTo>
                <a:cubicBezTo>
                  <a:pt x="1082" y="431"/>
                  <a:pt x="1083" y="431"/>
                  <a:pt x="1084" y="431"/>
                </a:cubicBezTo>
                <a:cubicBezTo>
                  <a:pt x="1084" y="429"/>
                  <a:pt x="1084" y="427"/>
                  <a:pt x="1085" y="425"/>
                </a:cubicBezTo>
                <a:cubicBezTo>
                  <a:pt x="1084" y="424"/>
                  <a:pt x="1083" y="424"/>
                  <a:pt x="1083" y="423"/>
                </a:cubicBezTo>
                <a:cubicBezTo>
                  <a:pt x="1085" y="421"/>
                  <a:pt x="1085" y="420"/>
                  <a:pt x="1090" y="419"/>
                </a:cubicBezTo>
                <a:cubicBezTo>
                  <a:pt x="1086" y="417"/>
                  <a:pt x="1088" y="415"/>
                  <a:pt x="1084" y="415"/>
                </a:cubicBezTo>
                <a:cubicBezTo>
                  <a:pt x="1086" y="415"/>
                  <a:pt x="1087" y="414"/>
                  <a:pt x="1088" y="414"/>
                </a:cubicBezTo>
                <a:cubicBezTo>
                  <a:pt x="1087" y="412"/>
                  <a:pt x="1087" y="411"/>
                  <a:pt x="1086" y="410"/>
                </a:cubicBezTo>
                <a:cubicBezTo>
                  <a:pt x="1087" y="409"/>
                  <a:pt x="1088" y="409"/>
                  <a:pt x="1090" y="408"/>
                </a:cubicBezTo>
                <a:cubicBezTo>
                  <a:pt x="1089" y="409"/>
                  <a:pt x="1089" y="409"/>
                  <a:pt x="1088" y="410"/>
                </a:cubicBezTo>
                <a:cubicBezTo>
                  <a:pt x="1089" y="410"/>
                  <a:pt x="1090" y="410"/>
                  <a:pt x="1090" y="410"/>
                </a:cubicBezTo>
                <a:cubicBezTo>
                  <a:pt x="1090" y="409"/>
                  <a:pt x="1090" y="408"/>
                  <a:pt x="1090" y="408"/>
                </a:cubicBezTo>
                <a:cubicBezTo>
                  <a:pt x="1088" y="408"/>
                  <a:pt x="1086" y="407"/>
                  <a:pt x="1084" y="407"/>
                </a:cubicBezTo>
                <a:cubicBezTo>
                  <a:pt x="1085" y="405"/>
                  <a:pt x="1085" y="407"/>
                  <a:pt x="1083" y="405"/>
                </a:cubicBezTo>
                <a:cubicBezTo>
                  <a:pt x="1085" y="403"/>
                  <a:pt x="1086" y="405"/>
                  <a:pt x="1084" y="402"/>
                </a:cubicBezTo>
                <a:cubicBezTo>
                  <a:pt x="1085" y="402"/>
                  <a:pt x="1085" y="402"/>
                  <a:pt x="1086" y="402"/>
                </a:cubicBezTo>
                <a:cubicBezTo>
                  <a:pt x="1086" y="403"/>
                  <a:pt x="1087" y="405"/>
                  <a:pt x="1087" y="406"/>
                </a:cubicBezTo>
                <a:cubicBezTo>
                  <a:pt x="1088" y="406"/>
                  <a:pt x="1089" y="406"/>
                  <a:pt x="1090" y="406"/>
                </a:cubicBezTo>
                <a:cubicBezTo>
                  <a:pt x="1091" y="405"/>
                  <a:pt x="1091" y="407"/>
                  <a:pt x="1091" y="405"/>
                </a:cubicBezTo>
                <a:cubicBezTo>
                  <a:pt x="1091" y="405"/>
                  <a:pt x="1090" y="405"/>
                  <a:pt x="1090" y="405"/>
                </a:cubicBezTo>
                <a:cubicBezTo>
                  <a:pt x="1089" y="403"/>
                  <a:pt x="1089" y="404"/>
                  <a:pt x="1090" y="403"/>
                </a:cubicBezTo>
                <a:cubicBezTo>
                  <a:pt x="1092" y="402"/>
                  <a:pt x="1093" y="401"/>
                  <a:pt x="1095" y="400"/>
                </a:cubicBezTo>
                <a:cubicBezTo>
                  <a:pt x="1094" y="400"/>
                  <a:pt x="1094" y="399"/>
                  <a:pt x="1093" y="399"/>
                </a:cubicBezTo>
                <a:cubicBezTo>
                  <a:pt x="1093" y="399"/>
                  <a:pt x="1092" y="398"/>
                  <a:pt x="1092" y="398"/>
                </a:cubicBezTo>
                <a:cubicBezTo>
                  <a:pt x="1091" y="399"/>
                  <a:pt x="1091" y="399"/>
                  <a:pt x="1090" y="400"/>
                </a:cubicBezTo>
                <a:cubicBezTo>
                  <a:pt x="1089" y="401"/>
                  <a:pt x="1090" y="400"/>
                  <a:pt x="1091" y="401"/>
                </a:cubicBezTo>
                <a:cubicBezTo>
                  <a:pt x="1090" y="401"/>
                  <a:pt x="1089" y="401"/>
                  <a:pt x="1088" y="402"/>
                </a:cubicBezTo>
                <a:cubicBezTo>
                  <a:pt x="1085" y="400"/>
                  <a:pt x="1087" y="398"/>
                  <a:pt x="1083" y="399"/>
                </a:cubicBezTo>
                <a:cubicBezTo>
                  <a:pt x="1083" y="397"/>
                  <a:pt x="1083" y="395"/>
                  <a:pt x="1083" y="394"/>
                </a:cubicBezTo>
                <a:cubicBezTo>
                  <a:pt x="1083" y="394"/>
                  <a:pt x="1083" y="394"/>
                  <a:pt x="1082" y="393"/>
                </a:cubicBezTo>
                <a:cubicBezTo>
                  <a:pt x="1089" y="394"/>
                  <a:pt x="1091" y="395"/>
                  <a:pt x="1095" y="397"/>
                </a:cubicBezTo>
                <a:cubicBezTo>
                  <a:pt x="1095" y="395"/>
                  <a:pt x="1094" y="395"/>
                  <a:pt x="1096" y="393"/>
                </a:cubicBezTo>
                <a:cubicBezTo>
                  <a:pt x="1096" y="393"/>
                  <a:pt x="1095" y="392"/>
                  <a:pt x="1095" y="392"/>
                </a:cubicBezTo>
                <a:cubicBezTo>
                  <a:pt x="1091" y="392"/>
                  <a:pt x="1087" y="392"/>
                  <a:pt x="1083" y="392"/>
                </a:cubicBezTo>
                <a:cubicBezTo>
                  <a:pt x="1083" y="391"/>
                  <a:pt x="1084" y="392"/>
                  <a:pt x="1083" y="391"/>
                </a:cubicBezTo>
                <a:cubicBezTo>
                  <a:pt x="1084" y="390"/>
                  <a:pt x="1085" y="389"/>
                  <a:pt x="1087" y="388"/>
                </a:cubicBezTo>
                <a:cubicBezTo>
                  <a:pt x="1085" y="388"/>
                  <a:pt x="1083" y="388"/>
                  <a:pt x="1081" y="389"/>
                </a:cubicBezTo>
                <a:cubicBezTo>
                  <a:pt x="1081" y="389"/>
                  <a:pt x="1081" y="389"/>
                  <a:pt x="1081" y="389"/>
                </a:cubicBezTo>
                <a:cubicBezTo>
                  <a:pt x="1080" y="389"/>
                  <a:pt x="1080" y="389"/>
                  <a:pt x="1079" y="389"/>
                </a:cubicBezTo>
                <a:cubicBezTo>
                  <a:pt x="1080" y="389"/>
                  <a:pt x="1080" y="389"/>
                  <a:pt x="1081" y="389"/>
                </a:cubicBezTo>
                <a:cubicBezTo>
                  <a:pt x="1079" y="386"/>
                  <a:pt x="1074" y="388"/>
                  <a:pt x="1070" y="388"/>
                </a:cubicBezTo>
                <a:cubicBezTo>
                  <a:pt x="1069" y="388"/>
                  <a:pt x="1068" y="388"/>
                  <a:pt x="1068" y="389"/>
                </a:cubicBezTo>
                <a:cubicBezTo>
                  <a:pt x="1068" y="389"/>
                  <a:pt x="1068" y="389"/>
                  <a:pt x="1068" y="390"/>
                </a:cubicBezTo>
                <a:cubicBezTo>
                  <a:pt x="1071" y="390"/>
                  <a:pt x="1074" y="390"/>
                  <a:pt x="1077" y="391"/>
                </a:cubicBezTo>
                <a:cubicBezTo>
                  <a:pt x="1072" y="394"/>
                  <a:pt x="1056" y="390"/>
                  <a:pt x="1055" y="389"/>
                </a:cubicBezTo>
                <a:cubicBezTo>
                  <a:pt x="1056" y="388"/>
                  <a:pt x="1058" y="388"/>
                  <a:pt x="1059" y="387"/>
                </a:cubicBezTo>
                <a:cubicBezTo>
                  <a:pt x="1059" y="388"/>
                  <a:pt x="1059" y="388"/>
                  <a:pt x="1059" y="389"/>
                </a:cubicBezTo>
                <a:cubicBezTo>
                  <a:pt x="1061" y="389"/>
                  <a:pt x="1063" y="389"/>
                  <a:pt x="1065" y="389"/>
                </a:cubicBezTo>
                <a:cubicBezTo>
                  <a:pt x="1063" y="389"/>
                  <a:pt x="1062" y="389"/>
                  <a:pt x="1060" y="389"/>
                </a:cubicBezTo>
                <a:cubicBezTo>
                  <a:pt x="1061" y="388"/>
                  <a:pt x="1062" y="388"/>
                  <a:pt x="1063" y="387"/>
                </a:cubicBezTo>
                <a:cubicBezTo>
                  <a:pt x="1061" y="387"/>
                  <a:pt x="1059" y="386"/>
                  <a:pt x="1056" y="385"/>
                </a:cubicBezTo>
                <a:cubicBezTo>
                  <a:pt x="1059" y="385"/>
                  <a:pt x="1062" y="385"/>
                  <a:pt x="1065" y="385"/>
                </a:cubicBezTo>
                <a:cubicBezTo>
                  <a:pt x="1065" y="385"/>
                  <a:pt x="1065" y="384"/>
                  <a:pt x="1065" y="384"/>
                </a:cubicBezTo>
                <a:cubicBezTo>
                  <a:pt x="1060" y="381"/>
                  <a:pt x="1046" y="387"/>
                  <a:pt x="1041" y="381"/>
                </a:cubicBezTo>
                <a:cubicBezTo>
                  <a:pt x="1043" y="382"/>
                  <a:pt x="1042" y="381"/>
                  <a:pt x="1042" y="379"/>
                </a:cubicBezTo>
                <a:cubicBezTo>
                  <a:pt x="1055" y="381"/>
                  <a:pt x="1068" y="379"/>
                  <a:pt x="1084" y="379"/>
                </a:cubicBezTo>
                <a:cubicBezTo>
                  <a:pt x="1083" y="378"/>
                  <a:pt x="1083" y="377"/>
                  <a:pt x="1083" y="376"/>
                </a:cubicBezTo>
                <a:cubicBezTo>
                  <a:pt x="1081" y="376"/>
                  <a:pt x="1079" y="377"/>
                  <a:pt x="1077" y="378"/>
                </a:cubicBezTo>
                <a:cubicBezTo>
                  <a:pt x="1079" y="375"/>
                  <a:pt x="1079" y="376"/>
                  <a:pt x="1076" y="375"/>
                </a:cubicBezTo>
                <a:cubicBezTo>
                  <a:pt x="1081" y="375"/>
                  <a:pt x="1086" y="374"/>
                  <a:pt x="1090" y="374"/>
                </a:cubicBezTo>
                <a:cubicBezTo>
                  <a:pt x="1089" y="372"/>
                  <a:pt x="1090" y="374"/>
                  <a:pt x="1087" y="373"/>
                </a:cubicBezTo>
                <a:cubicBezTo>
                  <a:pt x="1090" y="372"/>
                  <a:pt x="1092" y="371"/>
                  <a:pt x="1094" y="370"/>
                </a:cubicBezTo>
                <a:cubicBezTo>
                  <a:pt x="1094" y="370"/>
                  <a:pt x="1094" y="371"/>
                  <a:pt x="1095" y="371"/>
                </a:cubicBezTo>
                <a:cubicBezTo>
                  <a:pt x="1101" y="370"/>
                  <a:pt x="1098" y="369"/>
                  <a:pt x="1103" y="368"/>
                </a:cubicBezTo>
                <a:cubicBezTo>
                  <a:pt x="1103" y="368"/>
                  <a:pt x="1103" y="367"/>
                  <a:pt x="1103" y="367"/>
                </a:cubicBezTo>
                <a:cubicBezTo>
                  <a:pt x="1099" y="367"/>
                  <a:pt x="1095" y="365"/>
                  <a:pt x="1094" y="368"/>
                </a:cubicBezTo>
                <a:cubicBezTo>
                  <a:pt x="1093" y="367"/>
                  <a:pt x="1092" y="366"/>
                  <a:pt x="1091" y="365"/>
                </a:cubicBezTo>
                <a:cubicBezTo>
                  <a:pt x="1090" y="365"/>
                  <a:pt x="1089" y="366"/>
                  <a:pt x="1087" y="366"/>
                </a:cubicBezTo>
                <a:cubicBezTo>
                  <a:pt x="1087" y="366"/>
                  <a:pt x="1060" y="362"/>
                  <a:pt x="1055" y="362"/>
                </a:cubicBezTo>
                <a:cubicBezTo>
                  <a:pt x="1062" y="362"/>
                  <a:pt x="1069" y="361"/>
                  <a:pt x="1076" y="361"/>
                </a:cubicBezTo>
                <a:cubicBezTo>
                  <a:pt x="1076" y="361"/>
                  <a:pt x="1075" y="362"/>
                  <a:pt x="1075" y="362"/>
                </a:cubicBezTo>
                <a:cubicBezTo>
                  <a:pt x="1084" y="362"/>
                  <a:pt x="1094" y="363"/>
                  <a:pt x="1103" y="363"/>
                </a:cubicBezTo>
                <a:cubicBezTo>
                  <a:pt x="1104" y="363"/>
                  <a:pt x="1104" y="364"/>
                  <a:pt x="1104" y="364"/>
                </a:cubicBezTo>
                <a:cubicBezTo>
                  <a:pt x="1104" y="364"/>
                  <a:pt x="1106" y="364"/>
                  <a:pt x="1106" y="364"/>
                </a:cubicBezTo>
                <a:cubicBezTo>
                  <a:pt x="1106" y="364"/>
                  <a:pt x="1107" y="364"/>
                  <a:pt x="1106" y="365"/>
                </a:cubicBezTo>
                <a:cubicBezTo>
                  <a:pt x="1109" y="364"/>
                  <a:pt x="1107" y="364"/>
                  <a:pt x="1109" y="364"/>
                </a:cubicBezTo>
                <a:cubicBezTo>
                  <a:pt x="1109" y="364"/>
                  <a:pt x="1109" y="364"/>
                  <a:pt x="1110" y="364"/>
                </a:cubicBezTo>
                <a:cubicBezTo>
                  <a:pt x="1107" y="361"/>
                  <a:pt x="1103" y="361"/>
                  <a:pt x="1101" y="361"/>
                </a:cubicBezTo>
                <a:cubicBezTo>
                  <a:pt x="1101" y="361"/>
                  <a:pt x="1101" y="360"/>
                  <a:pt x="1101" y="360"/>
                </a:cubicBezTo>
                <a:cubicBezTo>
                  <a:pt x="1102" y="360"/>
                  <a:pt x="1102" y="360"/>
                  <a:pt x="1103" y="360"/>
                </a:cubicBezTo>
                <a:cubicBezTo>
                  <a:pt x="1100" y="359"/>
                  <a:pt x="1098" y="360"/>
                  <a:pt x="1097" y="360"/>
                </a:cubicBezTo>
                <a:cubicBezTo>
                  <a:pt x="1097" y="360"/>
                  <a:pt x="1097" y="360"/>
                  <a:pt x="1097" y="360"/>
                </a:cubicBezTo>
                <a:cubicBezTo>
                  <a:pt x="1097" y="360"/>
                  <a:pt x="1097" y="360"/>
                  <a:pt x="1097" y="360"/>
                </a:cubicBezTo>
                <a:cubicBezTo>
                  <a:pt x="1096" y="360"/>
                  <a:pt x="1095" y="361"/>
                  <a:pt x="1092" y="360"/>
                </a:cubicBezTo>
                <a:cubicBezTo>
                  <a:pt x="1093" y="360"/>
                  <a:pt x="1093" y="360"/>
                  <a:pt x="1094" y="360"/>
                </a:cubicBezTo>
                <a:cubicBezTo>
                  <a:pt x="1091" y="355"/>
                  <a:pt x="1082" y="359"/>
                  <a:pt x="1081" y="360"/>
                </a:cubicBezTo>
                <a:cubicBezTo>
                  <a:pt x="1080" y="357"/>
                  <a:pt x="1078" y="356"/>
                  <a:pt x="1078" y="354"/>
                </a:cubicBezTo>
                <a:cubicBezTo>
                  <a:pt x="1077" y="354"/>
                  <a:pt x="1077" y="353"/>
                  <a:pt x="1076" y="353"/>
                </a:cubicBezTo>
                <a:cubicBezTo>
                  <a:pt x="1077" y="352"/>
                  <a:pt x="1077" y="352"/>
                  <a:pt x="1077" y="352"/>
                </a:cubicBezTo>
                <a:cubicBezTo>
                  <a:pt x="1078" y="352"/>
                  <a:pt x="1085" y="352"/>
                  <a:pt x="1091" y="353"/>
                </a:cubicBezTo>
                <a:cubicBezTo>
                  <a:pt x="1091" y="353"/>
                  <a:pt x="1091" y="353"/>
                  <a:pt x="1091" y="352"/>
                </a:cubicBezTo>
                <a:cubicBezTo>
                  <a:pt x="1091" y="352"/>
                  <a:pt x="1092" y="351"/>
                  <a:pt x="1092" y="351"/>
                </a:cubicBezTo>
                <a:cubicBezTo>
                  <a:pt x="1092" y="352"/>
                  <a:pt x="1092" y="353"/>
                  <a:pt x="1092" y="353"/>
                </a:cubicBezTo>
                <a:cubicBezTo>
                  <a:pt x="1099" y="354"/>
                  <a:pt x="1107" y="355"/>
                  <a:pt x="1107" y="355"/>
                </a:cubicBezTo>
                <a:cubicBezTo>
                  <a:pt x="1107" y="355"/>
                  <a:pt x="1111" y="356"/>
                  <a:pt x="1114" y="355"/>
                </a:cubicBezTo>
                <a:cubicBezTo>
                  <a:pt x="1115" y="355"/>
                  <a:pt x="1116" y="354"/>
                  <a:pt x="1117" y="353"/>
                </a:cubicBezTo>
                <a:cubicBezTo>
                  <a:pt x="1117" y="353"/>
                  <a:pt x="1116" y="353"/>
                  <a:pt x="1116" y="353"/>
                </a:cubicBezTo>
                <a:cubicBezTo>
                  <a:pt x="1118" y="351"/>
                  <a:pt x="1145" y="352"/>
                  <a:pt x="1148" y="354"/>
                </a:cubicBezTo>
                <a:cubicBezTo>
                  <a:pt x="1148" y="354"/>
                  <a:pt x="1147" y="354"/>
                  <a:pt x="1146" y="354"/>
                </a:cubicBezTo>
                <a:cubicBezTo>
                  <a:pt x="1146" y="354"/>
                  <a:pt x="1146" y="354"/>
                  <a:pt x="1146" y="355"/>
                </a:cubicBezTo>
                <a:cubicBezTo>
                  <a:pt x="1150" y="354"/>
                  <a:pt x="1152" y="353"/>
                  <a:pt x="1155" y="354"/>
                </a:cubicBezTo>
                <a:cubicBezTo>
                  <a:pt x="1154" y="354"/>
                  <a:pt x="1152" y="354"/>
                  <a:pt x="1151" y="355"/>
                </a:cubicBezTo>
                <a:cubicBezTo>
                  <a:pt x="1151" y="355"/>
                  <a:pt x="1151" y="355"/>
                  <a:pt x="1151" y="355"/>
                </a:cubicBezTo>
                <a:cubicBezTo>
                  <a:pt x="1156" y="355"/>
                  <a:pt x="1161" y="356"/>
                  <a:pt x="1165" y="356"/>
                </a:cubicBezTo>
                <a:cubicBezTo>
                  <a:pt x="1169" y="355"/>
                  <a:pt x="1174" y="353"/>
                  <a:pt x="1178" y="352"/>
                </a:cubicBezTo>
                <a:cubicBezTo>
                  <a:pt x="1177" y="352"/>
                  <a:pt x="1177" y="352"/>
                  <a:pt x="1177" y="352"/>
                </a:cubicBezTo>
                <a:cubicBezTo>
                  <a:pt x="1177" y="352"/>
                  <a:pt x="1178" y="352"/>
                  <a:pt x="1178" y="352"/>
                </a:cubicBezTo>
                <a:cubicBezTo>
                  <a:pt x="1178" y="352"/>
                  <a:pt x="1178" y="352"/>
                  <a:pt x="1178" y="352"/>
                </a:cubicBezTo>
                <a:cubicBezTo>
                  <a:pt x="1181" y="353"/>
                  <a:pt x="1185" y="353"/>
                  <a:pt x="1188" y="354"/>
                </a:cubicBezTo>
                <a:cubicBezTo>
                  <a:pt x="1188" y="353"/>
                  <a:pt x="1187" y="353"/>
                  <a:pt x="1187" y="352"/>
                </a:cubicBezTo>
                <a:cubicBezTo>
                  <a:pt x="1187" y="352"/>
                  <a:pt x="1188" y="352"/>
                  <a:pt x="1189" y="352"/>
                </a:cubicBezTo>
                <a:cubicBezTo>
                  <a:pt x="1186" y="351"/>
                  <a:pt x="1183" y="351"/>
                  <a:pt x="1180" y="351"/>
                </a:cubicBezTo>
                <a:cubicBezTo>
                  <a:pt x="1181" y="351"/>
                  <a:pt x="1182" y="351"/>
                  <a:pt x="1183" y="351"/>
                </a:cubicBezTo>
                <a:cubicBezTo>
                  <a:pt x="1178" y="349"/>
                  <a:pt x="1173" y="348"/>
                  <a:pt x="1168" y="347"/>
                </a:cubicBezTo>
                <a:cubicBezTo>
                  <a:pt x="1171" y="347"/>
                  <a:pt x="1173" y="347"/>
                  <a:pt x="1175" y="347"/>
                </a:cubicBezTo>
                <a:cubicBezTo>
                  <a:pt x="1161" y="344"/>
                  <a:pt x="1147" y="341"/>
                  <a:pt x="1133" y="338"/>
                </a:cubicBezTo>
                <a:cubicBezTo>
                  <a:pt x="1133" y="338"/>
                  <a:pt x="1132" y="337"/>
                  <a:pt x="1132" y="337"/>
                </a:cubicBezTo>
                <a:cubicBezTo>
                  <a:pt x="1139" y="336"/>
                  <a:pt x="1146" y="336"/>
                  <a:pt x="1153" y="336"/>
                </a:cubicBezTo>
                <a:cubicBezTo>
                  <a:pt x="1150" y="336"/>
                  <a:pt x="1147" y="335"/>
                  <a:pt x="1146" y="333"/>
                </a:cubicBezTo>
                <a:cubicBezTo>
                  <a:pt x="1147" y="334"/>
                  <a:pt x="1148" y="334"/>
                  <a:pt x="1149" y="334"/>
                </a:cubicBezTo>
                <a:cubicBezTo>
                  <a:pt x="1151" y="332"/>
                  <a:pt x="1151" y="332"/>
                  <a:pt x="1151" y="330"/>
                </a:cubicBezTo>
                <a:cubicBezTo>
                  <a:pt x="1152" y="330"/>
                  <a:pt x="1154" y="330"/>
                  <a:pt x="1155" y="330"/>
                </a:cubicBezTo>
                <a:cubicBezTo>
                  <a:pt x="1154" y="328"/>
                  <a:pt x="1154" y="330"/>
                  <a:pt x="1155" y="328"/>
                </a:cubicBezTo>
                <a:cubicBezTo>
                  <a:pt x="1160" y="329"/>
                  <a:pt x="1160" y="325"/>
                  <a:pt x="1165" y="326"/>
                </a:cubicBezTo>
                <a:cubicBezTo>
                  <a:pt x="1173" y="327"/>
                  <a:pt x="1181" y="328"/>
                  <a:pt x="1189" y="329"/>
                </a:cubicBezTo>
                <a:cubicBezTo>
                  <a:pt x="1188" y="328"/>
                  <a:pt x="1189" y="327"/>
                  <a:pt x="1190" y="326"/>
                </a:cubicBezTo>
                <a:cubicBezTo>
                  <a:pt x="1189" y="326"/>
                  <a:pt x="1187" y="327"/>
                  <a:pt x="1185" y="327"/>
                </a:cubicBezTo>
                <a:cubicBezTo>
                  <a:pt x="1186" y="326"/>
                  <a:pt x="1186" y="326"/>
                  <a:pt x="1186" y="326"/>
                </a:cubicBezTo>
                <a:cubicBezTo>
                  <a:pt x="1186" y="325"/>
                  <a:pt x="1187" y="325"/>
                  <a:pt x="1187" y="325"/>
                </a:cubicBezTo>
                <a:cubicBezTo>
                  <a:pt x="1187" y="324"/>
                  <a:pt x="1187" y="324"/>
                  <a:pt x="1186" y="323"/>
                </a:cubicBezTo>
                <a:cubicBezTo>
                  <a:pt x="1184" y="325"/>
                  <a:pt x="1180" y="323"/>
                  <a:pt x="1180" y="326"/>
                </a:cubicBezTo>
                <a:cubicBezTo>
                  <a:pt x="1175" y="325"/>
                  <a:pt x="1171" y="324"/>
                  <a:pt x="1166" y="323"/>
                </a:cubicBezTo>
                <a:cubicBezTo>
                  <a:pt x="1166" y="323"/>
                  <a:pt x="1167" y="323"/>
                  <a:pt x="1168" y="323"/>
                </a:cubicBezTo>
                <a:cubicBezTo>
                  <a:pt x="1164" y="321"/>
                  <a:pt x="1152" y="323"/>
                  <a:pt x="1147" y="319"/>
                </a:cubicBezTo>
                <a:cubicBezTo>
                  <a:pt x="1150" y="319"/>
                  <a:pt x="1159" y="317"/>
                  <a:pt x="1160" y="316"/>
                </a:cubicBezTo>
                <a:cubicBezTo>
                  <a:pt x="1159" y="316"/>
                  <a:pt x="1157" y="316"/>
                  <a:pt x="1156" y="317"/>
                </a:cubicBezTo>
                <a:cubicBezTo>
                  <a:pt x="1160" y="313"/>
                  <a:pt x="1170" y="317"/>
                  <a:pt x="1176" y="315"/>
                </a:cubicBezTo>
                <a:cubicBezTo>
                  <a:pt x="1176" y="314"/>
                  <a:pt x="1175" y="314"/>
                  <a:pt x="1175" y="314"/>
                </a:cubicBezTo>
                <a:cubicBezTo>
                  <a:pt x="1177" y="314"/>
                  <a:pt x="1179" y="313"/>
                  <a:pt x="1181" y="313"/>
                </a:cubicBezTo>
                <a:cubicBezTo>
                  <a:pt x="1180" y="313"/>
                  <a:pt x="1179" y="313"/>
                  <a:pt x="1178" y="313"/>
                </a:cubicBezTo>
                <a:cubicBezTo>
                  <a:pt x="1183" y="313"/>
                  <a:pt x="1187" y="313"/>
                  <a:pt x="1192" y="313"/>
                </a:cubicBezTo>
                <a:cubicBezTo>
                  <a:pt x="1193" y="313"/>
                  <a:pt x="1194" y="312"/>
                  <a:pt x="1195" y="311"/>
                </a:cubicBezTo>
                <a:cubicBezTo>
                  <a:pt x="1195" y="311"/>
                  <a:pt x="1195" y="311"/>
                  <a:pt x="1195" y="311"/>
                </a:cubicBezTo>
                <a:cubicBezTo>
                  <a:pt x="1190" y="309"/>
                  <a:pt x="1178" y="314"/>
                  <a:pt x="1174" y="309"/>
                </a:cubicBezTo>
                <a:cubicBezTo>
                  <a:pt x="1173" y="310"/>
                  <a:pt x="1172" y="311"/>
                  <a:pt x="1171" y="312"/>
                </a:cubicBezTo>
                <a:cubicBezTo>
                  <a:pt x="1168" y="314"/>
                  <a:pt x="1160" y="313"/>
                  <a:pt x="1153" y="312"/>
                </a:cubicBezTo>
                <a:cubicBezTo>
                  <a:pt x="1154" y="312"/>
                  <a:pt x="1155" y="312"/>
                  <a:pt x="1156" y="313"/>
                </a:cubicBezTo>
                <a:cubicBezTo>
                  <a:pt x="1156" y="313"/>
                  <a:pt x="1157" y="313"/>
                  <a:pt x="1157" y="313"/>
                </a:cubicBezTo>
                <a:cubicBezTo>
                  <a:pt x="1154" y="314"/>
                  <a:pt x="1147" y="314"/>
                  <a:pt x="1145" y="312"/>
                </a:cubicBezTo>
                <a:cubicBezTo>
                  <a:pt x="1144" y="312"/>
                  <a:pt x="1143" y="313"/>
                  <a:pt x="1142" y="313"/>
                </a:cubicBezTo>
                <a:cubicBezTo>
                  <a:pt x="1143" y="313"/>
                  <a:pt x="1143" y="313"/>
                  <a:pt x="1144" y="314"/>
                </a:cubicBezTo>
                <a:cubicBezTo>
                  <a:pt x="1144" y="314"/>
                  <a:pt x="1143" y="314"/>
                  <a:pt x="1143" y="314"/>
                </a:cubicBezTo>
                <a:cubicBezTo>
                  <a:pt x="1137" y="314"/>
                  <a:pt x="1131" y="313"/>
                  <a:pt x="1126" y="313"/>
                </a:cubicBezTo>
                <a:cubicBezTo>
                  <a:pt x="1125" y="313"/>
                  <a:pt x="1124" y="313"/>
                  <a:pt x="1123" y="313"/>
                </a:cubicBezTo>
                <a:cubicBezTo>
                  <a:pt x="1124" y="310"/>
                  <a:pt x="1124" y="312"/>
                  <a:pt x="1124" y="310"/>
                </a:cubicBezTo>
                <a:cubicBezTo>
                  <a:pt x="1128" y="309"/>
                  <a:pt x="1135" y="309"/>
                  <a:pt x="1141" y="310"/>
                </a:cubicBezTo>
                <a:cubicBezTo>
                  <a:pt x="1140" y="309"/>
                  <a:pt x="1138" y="309"/>
                  <a:pt x="1138" y="309"/>
                </a:cubicBezTo>
                <a:cubicBezTo>
                  <a:pt x="1139" y="309"/>
                  <a:pt x="1140" y="308"/>
                  <a:pt x="1141" y="308"/>
                </a:cubicBezTo>
                <a:cubicBezTo>
                  <a:pt x="1124" y="305"/>
                  <a:pt x="1107" y="303"/>
                  <a:pt x="1091" y="300"/>
                </a:cubicBezTo>
                <a:cubicBezTo>
                  <a:pt x="1091" y="300"/>
                  <a:pt x="1091" y="300"/>
                  <a:pt x="1091" y="299"/>
                </a:cubicBezTo>
                <a:cubicBezTo>
                  <a:pt x="1091" y="299"/>
                  <a:pt x="1091" y="298"/>
                  <a:pt x="1091" y="298"/>
                </a:cubicBezTo>
                <a:cubicBezTo>
                  <a:pt x="1099" y="299"/>
                  <a:pt x="1106" y="299"/>
                  <a:pt x="1113" y="300"/>
                </a:cubicBezTo>
                <a:cubicBezTo>
                  <a:pt x="1113" y="300"/>
                  <a:pt x="1113" y="299"/>
                  <a:pt x="1112" y="299"/>
                </a:cubicBezTo>
                <a:cubicBezTo>
                  <a:pt x="1117" y="298"/>
                  <a:pt x="1124" y="296"/>
                  <a:pt x="1132" y="298"/>
                </a:cubicBezTo>
                <a:cubicBezTo>
                  <a:pt x="1131" y="298"/>
                  <a:pt x="1131" y="299"/>
                  <a:pt x="1131" y="299"/>
                </a:cubicBezTo>
                <a:cubicBezTo>
                  <a:pt x="1137" y="303"/>
                  <a:pt x="1148" y="301"/>
                  <a:pt x="1157" y="302"/>
                </a:cubicBezTo>
                <a:cubicBezTo>
                  <a:pt x="1156" y="303"/>
                  <a:pt x="1156" y="303"/>
                  <a:pt x="1156" y="304"/>
                </a:cubicBezTo>
                <a:cubicBezTo>
                  <a:pt x="1154" y="304"/>
                  <a:pt x="1152" y="304"/>
                  <a:pt x="1150" y="304"/>
                </a:cubicBezTo>
                <a:cubicBezTo>
                  <a:pt x="1163" y="305"/>
                  <a:pt x="1176" y="305"/>
                  <a:pt x="1189" y="306"/>
                </a:cubicBezTo>
                <a:cubicBezTo>
                  <a:pt x="1188" y="305"/>
                  <a:pt x="1187" y="305"/>
                  <a:pt x="1186" y="305"/>
                </a:cubicBezTo>
                <a:cubicBezTo>
                  <a:pt x="1188" y="304"/>
                  <a:pt x="1189" y="304"/>
                  <a:pt x="1191" y="303"/>
                </a:cubicBezTo>
                <a:cubicBezTo>
                  <a:pt x="1188" y="303"/>
                  <a:pt x="1185" y="302"/>
                  <a:pt x="1183" y="301"/>
                </a:cubicBezTo>
                <a:cubicBezTo>
                  <a:pt x="1184" y="301"/>
                  <a:pt x="1185" y="300"/>
                  <a:pt x="1186" y="300"/>
                </a:cubicBezTo>
                <a:cubicBezTo>
                  <a:pt x="1183" y="300"/>
                  <a:pt x="1180" y="299"/>
                  <a:pt x="1177" y="299"/>
                </a:cubicBezTo>
                <a:cubicBezTo>
                  <a:pt x="1178" y="299"/>
                  <a:pt x="1178" y="299"/>
                  <a:pt x="1179" y="298"/>
                </a:cubicBezTo>
                <a:cubicBezTo>
                  <a:pt x="1178" y="299"/>
                  <a:pt x="1176" y="299"/>
                  <a:pt x="1175" y="300"/>
                </a:cubicBezTo>
                <a:cubicBezTo>
                  <a:pt x="1174" y="299"/>
                  <a:pt x="1173" y="299"/>
                  <a:pt x="1172" y="299"/>
                </a:cubicBezTo>
                <a:cubicBezTo>
                  <a:pt x="1172" y="299"/>
                  <a:pt x="1172" y="299"/>
                  <a:pt x="1172" y="298"/>
                </a:cubicBezTo>
                <a:cubicBezTo>
                  <a:pt x="1173" y="298"/>
                  <a:pt x="1190" y="295"/>
                  <a:pt x="1192" y="293"/>
                </a:cubicBezTo>
                <a:cubicBezTo>
                  <a:pt x="1193" y="293"/>
                  <a:pt x="1193" y="293"/>
                  <a:pt x="1194" y="293"/>
                </a:cubicBezTo>
                <a:cubicBezTo>
                  <a:pt x="1180" y="286"/>
                  <a:pt x="1145" y="297"/>
                  <a:pt x="1126" y="294"/>
                </a:cubicBezTo>
                <a:cubicBezTo>
                  <a:pt x="1119" y="293"/>
                  <a:pt x="1112" y="292"/>
                  <a:pt x="1106" y="292"/>
                </a:cubicBezTo>
                <a:cubicBezTo>
                  <a:pt x="1098" y="293"/>
                  <a:pt x="1088" y="295"/>
                  <a:pt x="1081" y="292"/>
                </a:cubicBezTo>
                <a:cubicBezTo>
                  <a:pt x="1087" y="292"/>
                  <a:pt x="1094" y="292"/>
                  <a:pt x="1101" y="292"/>
                </a:cubicBezTo>
                <a:cubicBezTo>
                  <a:pt x="1099" y="291"/>
                  <a:pt x="1096" y="290"/>
                  <a:pt x="1094" y="289"/>
                </a:cubicBezTo>
                <a:cubicBezTo>
                  <a:pt x="1094" y="289"/>
                  <a:pt x="1095" y="289"/>
                  <a:pt x="1095" y="289"/>
                </a:cubicBezTo>
                <a:cubicBezTo>
                  <a:pt x="1106" y="287"/>
                  <a:pt x="1128" y="293"/>
                  <a:pt x="1138" y="290"/>
                </a:cubicBezTo>
                <a:cubicBezTo>
                  <a:pt x="1138" y="290"/>
                  <a:pt x="1139" y="290"/>
                  <a:pt x="1139" y="290"/>
                </a:cubicBezTo>
                <a:cubicBezTo>
                  <a:pt x="1138" y="289"/>
                  <a:pt x="1137" y="288"/>
                  <a:pt x="1136" y="287"/>
                </a:cubicBezTo>
                <a:cubicBezTo>
                  <a:pt x="1141" y="288"/>
                  <a:pt x="1146" y="289"/>
                  <a:pt x="1150" y="289"/>
                </a:cubicBezTo>
                <a:cubicBezTo>
                  <a:pt x="1149" y="289"/>
                  <a:pt x="1148" y="289"/>
                  <a:pt x="1147" y="289"/>
                </a:cubicBezTo>
                <a:cubicBezTo>
                  <a:pt x="1150" y="287"/>
                  <a:pt x="1151" y="287"/>
                  <a:pt x="1156" y="288"/>
                </a:cubicBezTo>
                <a:cubicBezTo>
                  <a:pt x="1156" y="288"/>
                  <a:pt x="1155" y="288"/>
                  <a:pt x="1155" y="289"/>
                </a:cubicBezTo>
                <a:cubicBezTo>
                  <a:pt x="1158" y="290"/>
                  <a:pt x="1172" y="286"/>
                  <a:pt x="1179" y="286"/>
                </a:cubicBezTo>
                <a:cubicBezTo>
                  <a:pt x="1176" y="283"/>
                  <a:pt x="1075" y="286"/>
                  <a:pt x="1064" y="283"/>
                </a:cubicBezTo>
                <a:cubicBezTo>
                  <a:pt x="1075" y="283"/>
                  <a:pt x="1086" y="283"/>
                  <a:pt x="1097" y="283"/>
                </a:cubicBezTo>
                <a:cubicBezTo>
                  <a:pt x="1095" y="281"/>
                  <a:pt x="1098" y="282"/>
                  <a:pt x="1096" y="280"/>
                </a:cubicBezTo>
                <a:cubicBezTo>
                  <a:pt x="1093" y="279"/>
                  <a:pt x="1091" y="279"/>
                  <a:pt x="1089" y="279"/>
                </a:cubicBezTo>
                <a:cubicBezTo>
                  <a:pt x="1089" y="279"/>
                  <a:pt x="1090" y="280"/>
                  <a:pt x="1090" y="281"/>
                </a:cubicBezTo>
                <a:cubicBezTo>
                  <a:pt x="1090" y="281"/>
                  <a:pt x="1090" y="281"/>
                  <a:pt x="1090" y="282"/>
                </a:cubicBezTo>
                <a:cubicBezTo>
                  <a:pt x="1085" y="281"/>
                  <a:pt x="1059" y="278"/>
                  <a:pt x="1053" y="275"/>
                </a:cubicBezTo>
                <a:cubicBezTo>
                  <a:pt x="1060" y="275"/>
                  <a:pt x="1067" y="275"/>
                  <a:pt x="1074" y="275"/>
                </a:cubicBezTo>
                <a:cubicBezTo>
                  <a:pt x="1069" y="272"/>
                  <a:pt x="1060" y="274"/>
                  <a:pt x="1054" y="274"/>
                </a:cubicBezTo>
                <a:cubicBezTo>
                  <a:pt x="1054" y="274"/>
                  <a:pt x="1054" y="273"/>
                  <a:pt x="1054" y="272"/>
                </a:cubicBezTo>
                <a:cubicBezTo>
                  <a:pt x="1065" y="269"/>
                  <a:pt x="1073" y="273"/>
                  <a:pt x="1080" y="271"/>
                </a:cubicBezTo>
                <a:cubicBezTo>
                  <a:pt x="1079" y="270"/>
                  <a:pt x="1078" y="270"/>
                  <a:pt x="1077" y="270"/>
                </a:cubicBezTo>
                <a:cubicBezTo>
                  <a:pt x="1081" y="267"/>
                  <a:pt x="1088" y="268"/>
                  <a:pt x="1092" y="270"/>
                </a:cubicBezTo>
                <a:cubicBezTo>
                  <a:pt x="1091" y="273"/>
                  <a:pt x="1095" y="273"/>
                  <a:pt x="1100" y="272"/>
                </a:cubicBezTo>
                <a:cubicBezTo>
                  <a:pt x="1099" y="272"/>
                  <a:pt x="1098" y="271"/>
                  <a:pt x="1097" y="271"/>
                </a:cubicBezTo>
                <a:cubicBezTo>
                  <a:pt x="1098" y="270"/>
                  <a:pt x="1099" y="268"/>
                  <a:pt x="1099" y="267"/>
                </a:cubicBezTo>
                <a:cubicBezTo>
                  <a:pt x="1111" y="269"/>
                  <a:pt x="1120" y="270"/>
                  <a:pt x="1134" y="267"/>
                </a:cubicBezTo>
                <a:cubicBezTo>
                  <a:pt x="1134" y="266"/>
                  <a:pt x="1134" y="266"/>
                  <a:pt x="1134" y="266"/>
                </a:cubicBezTo>
                <a:cubicBezTo>
                  <a:pt x="1134" y="265"/>
                  <a:pt x="1134" y="265"/>
                  <a:pt x="1134" y="265"/>
                </a:cubicBezTo>
                <a:cubicBezTo>
                  <a:pt x="1127" y="265"/>
                  <a:pt x="1119" y="266"/>
                  <a:pt x="1111" y="267"/>
                </a:cubicBezTo>
                <a:cubicBezTo>
                  <a:pt x="1111" y="266"/>
                  <a:pt x="1111" y="265"/>
                  <a:pt x="1108" y="264"/>
                </a:cubicBezTo>
                <a:cubicBezTo>
                  <a:pt x="1110" y="263"/>
                  <a:pt x="1147" y="262"/>
                  <a:pt x="1151" y="261"/>
                </a:cubicBezTo>
                <a:cubicBezTo>
                  <a:pt x="1151" y="262"/>
                  <a:pt x="1150" y="262"/>
                  <a:pt x="1150" y="263"/>
                </a:cubicBezTo>
                <a:cubicBezTo>
                  <a:pt x="1154" y="263"/>
                  <a:pt x="1159" y="262"/>
                  <a:pt x="1163" y="262"/>
                </a:cubicBezTo>
                <a:cubicBezTo>
                  <a:pt x="1162" y="262"/>
                  <a:pt x="1161" y="262"/>
                  <a:pt x="1160" y="262"/>
                </a:cubicBezTo>
                <a:cubicBezTo>
                  <a:pt x="1162" y="262"/>
                  <a:pt x="1164" y="261"/>
                  <a:pt x="1166" y="261"/>
                </a:cubicBezTo>
                <a:cubicBezTo>
                  <a:pt x="1166" y="261"/>
                  <a:pt x="1166" y="261"/>
                  <a:pt x="1166" y="260"/>
                </a:cubicBezTo>
                <a:cubicBezTo>
                  <a:pt x="1163" y="260"/>
                  <a:pt x="1160" y="260"/>
                  <a:pt x="1158" y="260"/>
                </a:cubicBezTo>
                <a:cubicBezTo>
                  <a:pt x="1158" y="261"/>
                  <a:pt x="1159" y="261"/>
                  <a:pt x="1159" y="261"/>
                </a:cubicBezTo>
                <a:cubicBezTo>
                  <a:pt x="1157" y="262"/>
                  <a:pt x="1155" y="262"/>
                  <a:pt x="1154" y="262"/>
                </a:cubicBezTo>
                <a:cubicBezTo>
                  <a:pt x="1155" y="260"/>
                  <a:pt x="1153" y="261"/>
                  <a:pt x="1157" y="260"/>
                </a:cubicBezTo>
                <a:cubicBezTo>
                  <a:pt x="1152" y="258"/>
                  <a:pt x="1114" y="259"/>
                  <a:pt x="1105" y="259"/>
                </a:cubicBezTo>
                <a:cubicBezTo>
                  <a:pt x="1110" y="257"/>
                  <a:pt x="1116" y="256"/>
                  <a:pt x="1120" y="255"/>
                </a:cubicBezTo>
                <a:cubicBezTo>
                  <a:pt x="1120" y="257"/>
                  <a:pt x="1120" y="255"/>
                  <a:pt x="1119" y="257"/>
                </a:cubicBezTo>
                <a:cubicBezTo>
                  <a:pt x="1123" y="258"/>
                  <a:pt x="1139" y="261"/>
                  <a:pt x="1146" y="255"/>
                </a:cubicBezTo>
                <a:cubicBezTo>
                  <a:pt x="1145" y="254"/>
                  <a:pt x="1145" y="253"/>
                  <a:pt x="1145" y="253"/>
                </a:cubicBezTo>
                <a:cubicBezTo>
                  <a:pt x="1143" y="253"/>
                  <a:pt x="1142" y="253"/>
                  <a:pt x="1140" y="254"/>
                </a:cubicBezTo>
                <a:cubicBezTo>
                  <a:pt x="1140" y="254"/>
                  <a:pt x="1140" y="253"/>
                  <a:pt x="1140" y="253"/>
                </a:cubicBezTo>
                <a:cubicBezTo>
                  <a:pt x="1141" y="250"/>
                  <a:pt x="1164" y="250"/>
                  <a:pt x="1176" y="250"/>
                </a:cubicBezTo>
                <a:cubicBezTo>
                  <a:pt x="1176" y="250"/>
                  <a:pt x="1176" y="249"/>
                  <a:pt x="1176" y="249"/>
                </a:cubicBezTo>
                <a:cubicBezTo>
                  <a:pt x="1175" y="249"/>
                  <a:pt x="1175" y="248"/>
                  <a:pt x="1175" y="248"/>
                </a:cubicBezTo>
                <a:cubicBezTo>
                  <a:pt x="1164" y="248"/>
                  <a:pt x="1154" y="248"/>
                  <a:pt x="1144" y="248"/>
                </a:cubicBezTo>
                <a:cubicBezTo>
                  <a:pt x="1143" y="247"/>
                  <a:pt x="1143" y="247"/>
                  <a:pt x="1143" y="246"/>
                </a:cubicBezTo>
                <a:cubicBezTo>
                  <a:pt x="1126" y="244"/>
                  <a:pt x="1108" y="243"/>
                  <a:pt x="1091" y="241"/>
                </a:cubicBezTo>
                <a:cubicBezTo>
                  <a:pt x="1098" y="241"/>
                  <a:pt x="1105" y="241"/>
                  <a:pt x="1111" y="240"/>
                </a:cubicBezTo>
                <a:cubicBezTo>
                  <a:pt x="1111" y="240"/>
                  <a:pt x="1111" y="239"/>
                  <a:pt x="1111" y="238"/>
                </a:cubicBezTo>
                <a:cubicBezTo>
                  <a:pt x="1119" y="239"/>
                  <a:pt x="1128" y="239"/>
                  <a:pt x="1137" y="239"/>
                </a:cubicBezTo>
                <a:cubicBezTo>
                  <a:pt x="1135" y="236"/>
                  <a:pt x="1130" y="236"/>
                  <a:pt x="1127" y="237"/>
                </a:cubicBezTo>
                <a:cubicBezTo>
                  <a:pt x="1127" y="237"/>
                  <a:pt x="1126" y="236"/>
                  <a:pt x="1126" y="235"/>
                </a:cubicBezTo>
                <a:cubicBezTo>
                  <a:pt x="1134" y="235"/>
                  <a:pt x="1143" y="235"/>
                  <a:pt x="1151" y="235"/>
                </a:cubicBezTo>
                <a:cubicBezTo>
                  <a:pt x="1151" y="235"/>
                  <a:pt x="1151" y="235"/>
                  <a:pt x="1151" y="235"/>
                </a:cubicBezTo>
                <a:cubicBezTo>
                  <a:pt x="1150" y="234"/>
                  <a:pt x="1149" y="234"/>
                  <a:pt x="1148" y="233"/>
                </a:cubicBezTo>
                <a:cubicBezTo>
                  <a:pt x="1148" y="233"/>
                  <a:pt x="1148" y="232"/>
                  <a:pt x="1147" y="232"/>
                </a:cubicBezTo>
                <a:cubicBezTo>
                  <a:pt x="1151" y="232"/>
                  <a:pt x="1155" y="232"/>
                  <a:pt x="1158" y="233"/>
                </a:cubicBezTo>
                <a:cubicBezTo>
                  <a:pt x="1159" y="232"/>
                  <a:pt x="1159" y="232"/>
                  <a:pt x="1159" y="231"/>
                </a:cubicBezTo>
                <a:cubicBezTo>
                  <a:pt x="1159" y="231"/>
                  <a:pt x="1158" y="231"/>
                  <a:pt x="1158" y="231"/>
                </a:cubicBezTo>
                <a:cubicBezTo>
                  <a:pt x="1167" y="231"/>
                  <a:pt x="1177" y="231"/>
                  <a:pt x="1187" y="230"/>
                </a:cubicBezTo>
                <a:cubicBezTo>
                  <a:pt x="1185" y="229"/>
                  <a:pt x="1185" y="230"/>
                  <a:pt x="1184" y="228"/>
                </a:cubicBezTo>
                <a:cubicBezTo>
                  <a:pt x="1188" y="230"/>
                  <a:pt x="1195" y="226"/>
                  <a:pt x="1198" y="227"/>
                </a:cubicBezTo>
                <a:cubicBezTo>
                  <a:pt x="1199" y="227"/>
                  <a:pt x="1199" y="227"/>
                  <a:pt x="1199" y="227"/>
                </a:cubicBezTo>
                <a:cubicBezTo>
                  <a:pt x="1199" y="226"/>
                  <a:pt x="1199" y="226"/>
                  <a:pt x="1199" y="225"/>
                </a:cubicBezTo>
                <a:cubicBezTo>
                  <a:pt x="1197" y="225"/>
                  <a:pt x="1195" y="225"/>
                  <a:pt x="1193" y="224"/>
                </a:cubicBezTo>
                <a:cubicBezTo>
                  <a:pt x="1194" y="224"/>
                  <a:pt x="1195" y="224"/>
                  <a:pt x="1196" y="223"/>
                </a:cubicBezTo>
                <a:cubicBezTo>
                  <a:pt x="1195" y="223"/>
                  <a:pt x="1195" y="223"/>
                  <a:pt x="1195" y="222"/>
                </a:cubicBezTo>
                <a:cubicBezTo>
                  <a:pt x="1192" y="221"/>
                  <a:pt x="1189" y="220"/>
                  <a:pt x="1186" y="219"/>
                </a:cubicBezTo>
                <a:cubicBezTo>
                  <a:pt x="1186" y="219"/>
                  <a:pt x="1187" y="219"/>
                  <a:pt x="1187" y="218"/>
                </a:cubicBezTo>
                <a:cubicBezTo>
                  <a:pt x="1187" y="218"/>
                  <a:pt x="1188" y="218"/>
                  <a:pt x="1188" y="217"/>
                </a:cubicBezTo>
                <a:cubicBezTo>
                  <a:pt x="1187" y="216"/>
                  <a:pt x="1187" y="218"/>
                  <a:pt x="1187" y="216"/>
                </a:cubicBezTo>
                <a:cubicBezTo>
                  <a:pt x="1186" y="216"/>
                  <a:pt x="1186" y="216"/>
                  <a:pt x="1185" y="215"/>
                </a:cubicBezTo>
                <a:cubicBezTo>
                  <a:pt x="1190" y="216"/>
                  <a:pt x="1191" y="215"/>
                  <a:pt x="1192" y="212"/>
                </a:cubicBezTo>
                <a:cubicBezTo>
                  <a:pt x="1192" y="213"/>
                  <a:pt x="1192" y="214"/>
                  <a:pt x="1192" y="214"/>
                </a:cubicBezTo>
                <a:cubicBezTo>
                  <a:pt x="1192" y="215"/>
                  <a:pt x="1192" y="215"/>
                  <a:pt x="1193" y="215"/>
                </a:cubicBezTo>
                <a:cubicBezTo>
                  <a:pt x="1197" y="215"/>
                  <a:pt x="1201" y="214"/>
                  <a:pt x="1205" y="213"/>
                </a:cubicBezTo>
                <a:cubicBezTo>
                  <a:pt x="1205" y="212"/>
                  <a:pt x="1205" y="211"/>
                  <a:pt x="1205" y="211"/>
                </a:cubicBezTo>
                <a:cubicBezTo>
                  <a:pt x="1205" y="210"/>
                  <a:pt x="1206" y="210"/>
                  <a:pt x="1206" y="210"/>
                </a:cubicBezTo>
                <a:cubicBezTo>
                  <a:pt x="1206" y="211"/>
                  <a:pt x="1206" y="212"/>
                  <a:pt x="1206" y="212"/>
                </a:cubicBezTo>
                <a:cubicBezTo>
                  <a:pt x="1206" y="212"/>
                  <a:pt x="1207" y="212"/>
                  <a:pt x="1208" y="212"/>
                </a:cubicBezTo>
                <a:cubicBezTo>
                  <a:pt x="1208" y="212"/>
                  <a:pt x="1208" y="212"/>
                  <a:pt x="1208" y="212"/>
                </a:cubicBezTo>
                <a:cubicBezTo>
                  <a:pt x="1208" y="211"/>
                  <a:pt x="1209" y="208"/>
                  <a:pt x="1208" y="208"/>
                </a:cubicBezTo>
                <a:cubicBezTo>
                  <a:pt x="1204" y="210"/>
                  <a:pt x="1201" y="206"/>
                  <a:pt x="1197" y="207"/>
                </a:cubicBezTo>
                <a:cubicBezTo>
                  <a:pt x="1197" y="207"/>
                  <a:pt x="1198" y="206"/>
                  <a:pt x="1198" y="206"/>
                </a:cubicBezTo>
                <a:cubicBezTo>
                  <a:pt x="1189" y="202"/>
                  <a:pt x="1172" y="208"/>
                  <a:pt x="1164" y="201"/>
                </a:cubicBezTo>
                <a:cubicBezTo>
                  <a:pt x="1166" y="201"/>
                  <a:pt x="1168" y="200"/>
                  <a:pt x="1170" y="199"/>
                </a:cubicBezTo>
                <a:cubicBezTo>
                  <a:pt x="1170" y="199"/>
                  <a:pt x="1169" y="200"/>
                  <a:pt x="1169" y="200"/>
                </a:cubicBezTo>
                <a:cubicBezTo>
                  <a:pt x="1176" y="200"/>
                  <a:pt x="1183" y="201"/>
                  <a:pt x="1188" y="198"/>
                </a:cubicBezTo>
                <a:cubicBezTo>
                  <a:pt x="1188" y="198"/>
                  <a:pt x="1189" y="199"/>
                  <a:pt x="1189" y="199"/>
                </a:cubicBezTo>
                <a:cubicBezTo>
                  <a:pt x="1189" y="199"/>
                  <a:pt x="1188" y="199"/>
                  <a:pt x="1187" y="199"/>
                </a:cubicBezTo>
                <a:cubicBezTo>
                  <a:pt x="1187" y="199"/>
                  <a:pt x="1187" y="199"/>
                  <a:pt x="1187" y="199"/>
                </a:cubicBezTo>
                <a:cubicBezTo>
                  <a:pt x="1191" y="199"/>
                  <a:pt x="1195" y="199"/>
                  <a:pt x="1198" y="198"/>
                </a:cubicBezTo>
                <a:cubicBezTo>
                  <a:pt x="1197" y="198"/>
                  <a:pt x="1196" y="198"/>
                  <a:pt x="1195" y="198"/>
                </a:cubicBezTo>
                <a:cubicBezTo>
                  <a:pt x="1196" y="196"/>
                  <a:pt x="1195" y="198"/>
                  <a:pt x="1197" y="197"/>
                </a:cubicBezTo>
                <a:cubicBezTo>
                  <a:pt x="1198" y="198"/>
                  <a:pt x="1198" y="198"/>
                  <a:pt x="1199" y="198"/>
                </a:cubicBezTo>
                <a:cubicBezTo>
                  <a:pt x="1202" y="198"/>
                  <a:pt x="1205" y="198"/>
                  <a:pt x="1208" y="198"/>
                </a:cubicBezTo>
                <a:cubicBezTo>
                  <a:pt x="1208" y="197"/>
                  <a:pt x="1209" y="196"/>
                  <a:pt x="1208" y="195"/>
                </a:cubicBezTo>
                <a:cubicBezTo>
                  <a:pt x="1207" y="193"/>
                  <a:pt x="1200" y="193"/>
                  <a:pt x="1194" y="192"/>
                </a:cubicBezTo>
                <a:cubicBezTo>
                  <a:pt x="1194" y="193"/>
                  <a:pt x="1195" y="194"/>
                  <a:pt x="1195" y="194"/>
                </a:cubicBezTo>
                <a:cubicBezTo>
                  <a:pt x="1194" y="195"/>
                  <a:pt x="1177" y="188"/>
                  <a:pt x="1175" y="192"/>
                </a:cubicBezTo>
                <a:cubicBezTo>
                  <a:pt x="1173" y="191"/>
                  <a:pt x="1170" y="190"/>
                  <a:pt x="1168" y="189"/>
                </a:cubicBezTo>
                <a:cubicBezTo>
                  <a:pt x="1169" y="188"/>
                  <a:pt x="1169" y="188"/>
                  <a:pt x="1170" y="187"/>
                </a:cubicBezTo>
                <a:cubicBezTo>
                  <a:pt x="1170" y="187"/>
                  <a:pt x="1170" y="187"/>
                  <a:pt x="1170" y="187"/>
                </a:cubicBezTo>
                <a:cubicBezTo>
                  <a:pt x="1169" y="187"/>
                  <a:pt x="1169" y="186"/>
                  <a:pt x="1169" y="186"/>
                </a:cubicBezTo>
                <a:cubicBezTo>
                  <a:pt x="1161" y="186"/>
                  <a:pt x="1154" y="185"/>
                  <a:pt x="1146" y="185"/>
                </a:cubicBezTo>
                <a:cubicBezTo>
                  <a:pt x="1157" y="184"/>
                  <a:pt x="1167" y="184"/>
                  <a:pt x="1178" y="184"/>
                </a:cubicBezTo>
                <a:cubicBezTo>
                  <a:pt x="1183" y="184"/>
                  <a:pt x="1189" y="184"/>
                  <a:pt x="1194" y="184"/>
                </a:cubicBezTo>
                <a:cubicBezTo>
                  <a:pt x="1195" y="183"/>
                  <a:pt x="1196" y="183"/>
                  <a:pt x="1198" y="183"/>
                </a:cubicBezTo>
                <a:cubicBezTo>
                  <a:pt x="1198" y="182"/>
                  <a:pt x="1198" y="182"/>
                  <a:pt x="1198" y="182"/>
                </a:cubicBezTo>
                <a:cubicBezTo>
                  <a:pt x="1198" y="182"/>
                  <a:pt x="1198" y="182"/>
                  <a:pt x="1198" y="182"/>
                </a:cubicBezTo>
                <a:cubicBezTo>
                  <a:pt x="1198" y="182"/>
                  <a:pt x="1198" y="182"/>
                  <a:pt x="1199" y="183"/>
                </a:cubicBezTo>
                <a:cubicBezTo>
                  <a:pt x="1201" y="182"/>
                  <a:pt x="1203" y="182"/>
                  <a:pt x="1206" y="183"/>
                </a:cubicBezTo>
                <a:cubicBezTo>
                  <a:pt x="1209" y="182"/>
                  <a:pt x="1210" y="181"/>
                  <a:pt x="1211" y="179"/>
                </a:cubicBezTo>
                <a:cubicBezTo>
                  <a:pt x="1212" y="180"/>
                  <a:pt x="1212" y="181"/>
                  <a:pt x="1213" y="181"/>
                </a:cubicBezTo>
                <a:cubicBezTo>
                  <a:pt x="1213" y="181"/>
                  <a:pt x="1213" y="182"/>
                  <a:pt x="1213" y="182"/>
                </a:cubicBezTo>
                <a:cubicBezTo>
                  <a:pt x="1211" y="182"/>
                  <a:pt x="1210" y="182"/>
                  <a:pt x="1209" y="183"/>
                </a:cubicBezTo>
                <a:cubicBezTo>
                  <a:pt x="1215" y="183"/>
                  <a:pt x="1221" y="184"/>
                  <a:pt x="1224" y="183"/>
                </a:cubicBezTo>
                <a:cubicBezTo>
                  <a:pt x="1224" y="183"/>
                  <a:pt x="1224" y="183"/>
                  <a:pt x="1223" y="183"/>
                </a:cubicBezTo>
                <a:cubicBezTo>
                  <a:pt x="1224" y="183"/>
                  <a:pt x="1224" y="183"/>
                  <a:pt x="1224" y="183"/>
                </a:cubicBezTo>
                <a:cubicBezTo>
                  <a:pt x="1225" y="183"/>
                  <a:pt x="1225" y="182"/>
                  <a:pt x="1226" y="182"/>
                </a:cubicBezTo>
                <a:close/>
                <a:moveTo>
                  <a:pt x="1228" y="166"/>
                </a:moveTo>
                <a:cubicBezTo>
                  <a:pt x="1228" y="167"/>
                  <a:pt x="1228" y="167"/>
                  <a:pt x="1228" y="168"/>
                </a:cubicBezTo>
                <a:cubicBezTo>
                  <a:pt x="1228" y="168"/>
                  <a:pt x="1228" y="168"/>
                  <a:pt x="1228" y="168"/>
                </a:cubicBezTo>
                <a:cubicBezTo>
                  <a:pt x="1228" y="167"/>
                  <a:pt x="1228" y="167"/>
                  <a:pt x="1228" y="166"/>
                </a:cubicBezTo>
                <a:close/>
                <a:moveTo>
                  <a:pt x="1226" y="162"/>
                </a:moveTo>
                <a:cubicBezTo>
                  <a:pt x="1226" y="162"/>
                  <a:pt x="1226" y="162"/>
                  <a:pt x="1226" y="162"/>
                </a:cubicBezTo>
                <a:cubicBezTo>
                  <a:pt x="1226" y="162"/>
                  <a:pt x="1227" y="162"/>
                  <a:pt x="1227" y="162"/>
                </a:cubicBezTo>
                <a:cubicBezTo>
                  <a:pt x="1226" y="163"/>
                  <a:pt x="1226" y="163"/>
                  <a:pt x="1226" y="163"/>
                </a:cubicBezTo>
                <a:cubicBezTo>
                  <a:pt x="1226" y="163"/>
                  <a:pt x="1226" y="163"/>
                  <a:pt x="1226" y="162"/>
                </a:cubicBezTo>
                <a:close/>
                <a:moveTo>
                  <a:pt x="1228" y="148"/>
                </a:moveTo>
                <a:cubicBezTo>
                  <a:pt x="1228" y="148"/>
                  <a:pt x="1229" y="148"/>
                  <a:pt x="1230" y="149"/>
                </a:cubicBezTo>
                <a:cubicBezTo>
                  <a:pt x="1229" y="149"/>
                  <a:pt x="1228" y="150"/>
                  <a:pt x="1228" y="151"/>
                </a:cubicBezTo>
                <a:cubicBezTo>
                  <a:pt x="1226" y="150"/>
                  <a:pt x="1226" y="150"/>
                  <a:pt x="1225" y="149"/>
                </a:cubicBezTo>
                <a:cubicBezTo>
                  <a:pt x="1228" y="149"/>
                  <a:pt x="1226" y="149"/>
                  <a:pt x="1228" y="148"/>
                </a:cubicBezTo>
                <a:close/>
                <a:moveTo>
                  <a:pt x="19" y="141"/>
                </a:moveTo>
                <a:cubicBezTo>
                  <a:pt x="19" y="141"/>
                  <a:pt x="19" y="141"/>
                  <a:pt x="19" y="141"/>
                </a:cubicBezTo>
                <a:cubicBezTo>
                  <a:pt x="19" y="141"/>
                  <a:pt x="19" y="141"/>
                  <a:pt x="19" y="140"/>
                </a:cubicBezTo>
                <a:cubicBezTo>
                  <a:pt x="19" y="140"/>
                  <a:pt x="19" y="140"/>
                  <a:pt x="20" y="140"/>
                </a:cubicBezTo>
                <a:cubicBezTo>
                  <a:pt x="20" y="140"/>
                  <a:pt x="20" y="141"/>
                  <a:pt x="19" y="141"/>
                </a:cubicBezTo>
                <a:close/>
                <a:moveTo>
                  <a:pt x="59" y="306"/>
                </a:moveTo>
                <a:cubicBezTo>
                  <a:pt x="59" y="306"/>
                  <a:pt x="59" y="306"/>
                  <a:pt x="58" y="306"/>
                </a:cubicBezTo>
                <a:cubicBezTo>
                  <a:pt x="59" y="306"/>
                  <a:pt x="59" y="305"/>
                  <a:pt x="59" y="305"/>
                </a:cubicBezTo>
                <a:cubicBezTo>
                  <a:pt x="59" y="305"/>
                  <a:pt x="59" y="306"/>
                  <a:pt x="59" y="306"/>
                </a:cubicBezTo>
                <a:close/>
                <a:moveTo>
                  <a:pt x="91" y="367"/>
                </a:moveTo>
                <a:cubicBezTo>
                  <a:pt x="90" y="367"/>
                  <a:pt x="89" y="367"/>
                  <a:pt x="88" y="367"/>
                </a:cubicBezTo>
                <a:cubicBezTo>
                  <a:pt x="88" y="367"/>
                  <a:pt x="88" y="367"/>
                  <a:pt x="88" y="367"/>
                </a:cubicBezTo>
                <a:cubicBezTo>
                  <a:pt x="89" y="367"/>
                  <a:pt x="90" y="366"/>
                  <a:pt x="91" y="366"/>
                </a:cubicBezTo>
                <a:cubicBezTo>
                  <a:pt x="91" y="367"/>
                  <a:pt x="91" y="367"/>
                  <a:pt x="91" y="367"/>
                </a:cubicBezTo>
                <a:close/>
                <a:moveTo>
                  <a:pt x="90" y="386"/>
                </a:moveTo>
                <a:cubicBezTo>
                  <a:pt x="91" y="386"/>
                  <a:pt x="92" y="386"/>
                  <a:pt x="93" y="386"/>
                </a:cubicBezTo>
                <a:cubicBezTo>
                  <a:pt x="93" y="387"/>
                  <a:pt x="93" y="386"/>
                  <a:pt x="94" y="388"/>
                </a:cubicBezTo>
                <a:cubicBezTo>
                  <a:pt x="93" y="387"/>
                  <a:pt x="91" y="387"/>
                  <a:pt x="90" y="386"/>
                </a:cubicBezTo>
                <a:close/>
                <a:moveTo>
                  <a:pt x="99" y="388"/>
                </a:moveTo>
                <a:cubicBezTo>
                  <a:pt x="99" y="388"/>
                  <a:pt x="98" y="388"/>
                  <a:pt x="97" y="389"/>
                </a:cubicBezTo>
                <a:cubicBezTo>
                  <a:pt x="98" y="388"/>
                  <a:pt x="99" y="388"/>
                  <a:pt x="99" y="388"/>
                </a:cubicBezTo>
                <a:cubicBezTo>
                  <a:pt x="99" y="388"/>
                  <a:pt x="99" y="388"/>
                  <a:pt x="99" y="388"/>
                </a:cubicBezTo>
                <a:close/>
                <a:moveTo>
                  <a:pt x="32" y="433"/>
                </a:moveTo>
                <a:cubicBezTo>
                  <a:pt x="32" y="433"/>
                  <a:pt x="31" y="432"/>
                  <a:pt x="31" y="432"/>
                </a:cubicBezTo>
                <a:cubicBezTo>
                  <a:pt x="31" y="432"/>
                  <a:pt x="32" y="432"/>
                  <a:pt x="32" y="431"/>
                </a:cubicBezTo>
                <a:cubicBezTo>
                  <a:pt x="32" y="432"/>
                  <a:pt x="32" y="432"/>
                  <a:pt x="32" y="432"/>
                </a:cubicBezTo>
                <a:cubicBezTo>
                  <a:pt x="32" y="432"/>
                  <a:pt x="32" y="433"/>
                  <a:pt x="32" y="433"/>
                </a:cubicBezTo>
                <a:close/>
                <a:moveTo>
                  <a:pt x="16" y="487"/>
                </a:moveTo>
                <a:cubicBezTo>
                  <a:pt x="16" y="487"/>
                  <a:pt x="16" y="487"/>
                  <a:pt x="16" y="487"/>
                </a:cubicBezTo>
                <a:cubicBezTo>
                  <a:pt x="15" y="487"/>
                  <a:pt x="15" y="487"/>
                  <a:pt x="14" y="487"/>
                </a:cubicBezTo>
                <a:cubicBezTo>
                  <a:pt x="16" y="486"/>
                  <a:pt x="17" y="486"/>
                  <a:pt x="19" y="486"/>
                </a:cubicBezTo>
                <a:cubicBezTo>
                  <a:pt x="19" y="486"/>
                  <a:pt x="19" y="486"/>
                  <a:pt x="19" y="486"/>
                </a:cubicBezTo>
                <a:cubicBezTo>
                  <a:pt x="18" y="487"/>
                  <a:pt x="17" y="487"/>
                  <a:pt x="16" y="487"/>
                </a:cubicBezTo>
                <a:close/>
                <a:moveTo>
                  <a:pt x="26" y="481"/>
                </a:moveTo>
                <a:cubicBezTo>
                  <a:pt x="26" y="481"/>
                  <a:pt x="27" y="481"/>
                  <a:pt x="27" y="482"/>
                </a:cubicBezTo>
                <a:cubicBezTo>
                  <a:pt x="25" y="481"/>
                  <a:pt x="26" y="482"/>
                  <a:pt x="26" y="481"/>
                </a:cubicBezTo>
                <a:close/>
                <a:moveTo>
                  <a:pt x="28" y="492"/>
                </a:moveTo>
                <a:cubicBezTo>
                  <a:pt x="28" y="492"/>
                  <a:pt x="28" y="492"/>
                  <a:pt x="28" y="492"/>
                </a:cubicBezTo>
                <a:cubicBezTo>
                  <a:pt x="26" y="491"/>
                  <a:pt x="29" y="492"/>
                  <a:pt x="30" y="492"/>
                </a:cubicBezTo>
                <a:cubicBezTo>
                  <a:pt x="29" y="492"/>
                  <a:pt x="29" y="492"/>
                  <a:pt x="28" y="492"/>
                </a:cubicBezTo>
                <a:close/>
                <a:moveTo>
                  <a:pt x="20" y="505"/>
                </a:moveTo>
                <a:cubicBezTo>
                  <a:pt x="20" y="505"/>
                  <a:pt x="19" y="505"/>
                  <a:pt x="19" y="505"/>
                </a:cubicBezTo>
                <a:cubicBezTo>
                  <a:pt x="20" y="503"/>
                  <a:pt x="20" y="504"/>
                  <a:pt x="22" y="503"/>
                </a:cubicBezTo>
                <a:cubicBezTo>
                  <a:pt x="22" y="504"/>
                  <a:pt x="21" y="505"/>
                  <a:pt x="20" y="505"/>
                </a:cubicBezTo>
                <a:close/>
                <a:moveTo>
                  <a:pt x="20" y="518"/>
                </a:moveTo>
                <a:cubicBezTo>
                  <a:pt x="22" y="518"/>
                  <a:pt x="20" y="518"/>
                  <a:pt x="21" y="519"/>
                </a:cubicBezTo>
                <a:cubicBezTo>
                  <a:pt x="21" y="519"/>
                  <a:pt x="20" y="519"/>
                  <a:pt x="20" y="518"/>
                </a:cubicBezTo>
                <a:close/>
                <a:moveTo>
                  <a:pt x="24" y="519"/>
                </a:moveTo>
                <a:cubicBezTo>
                  <a:pt x="24" y="519"/>
                  <a:pt x="23" y="519"/>
                  <a:pt x="23" y="519"/>
                </a:cubicBezTo>
                <a:cubicBezTo>
                  <a:pt x="23" y="519"/>
                  <a:pt x="22" y="519"/>
                  <a:pt x="22" y="519"/>
                </a:cubicBezTo>
                <a:cubicBezTo>
                  <a:pt x="23" y="518"/>
                  <a:pt x="24" y="517"/>
                  <a:pt x="25" y="516"/>
                </a:cubicBezTo>
                <a:cubicBezTo>
                  <a:pt x="25" y="516"/>
                  <a:pt x="26" y="516"/>
                  <a:pt x="26" y="516"/>
                </a:cubicBezTo>
                <a:cubicBezTo>
                  <a:pt x="26" y="517"/>
                  <a:pt x="25" y="518"/>
                  <a:pt x="24" y="519"/>
                </a:cubicBezTo>
                <a:close/>
                <a:moveTo>
                  <a:pt x="29" y="516"/>
                </a:moveTo>
                <a:cubicBezTo>
                  <a:pt x="29" y="515"/>
                  <a:pt x="29" y="514"/>
                  <a:pt x="29" y="513"/>
                </a:cubicBezTo>
                <a:cubicBezTo>
                  <a:pt x="29" y="513"/>
                  <a:pt x="30" y="513"/>
                  <a:pt x="30" y="513"/>
                </a:cubicBezTo>
                <a:cubicBezTo>
                  <a:pt x="30" y="513"/>
                  <a:pt x="30" y="513"/>
                  <a:pt x="31" y="513"/>
                </a:cubicBezTo>
                <a:cubicBezTo>
                  <a:pt x="30" y="514"/>
                  <a:pt x="29" y="515"/>
                  <a:pt x="29" y="516"/>
                </a:cubicBezTo>
                <a:close/>
                <a:moveTo>
                  <a:pt x="28" y="534"/>
                </a:moveTo>
                <a:cubicBezTo>
                  <a:pt x="28" y="533"/>
                  <a:pt x="28" y="533"/>
                  <a:pt x="28" y="532"/>
                </a:cubicBezTo>
                <a:cubicBezTo>
                  <a:pt x="28" y="532"/>
                  <a:pt x="27" y="532"/>
                  <a:pt x="27" y="532"/>
                </a:cubicBezTo>
                <a:cubicBezTo>
                  <a:pt x="28" y="532"/>
                  <a:pt x="28" y="532"/>
                  <a:pt x="29" y="532"/>
                </a:cubicBezTo>
                <a:cubicBezTo>
                  <a:pt x="29" y="532"/>
                  <a:pt x="28" y="533"/>
                  <a:pt x="28" y="534"/>
                </a:cubicBezTo>
                <a:close/>
                <a:moveTo>
                  <a:pt x="33" y="513"/>
                </a:moveTo>
                <a:cubicBezTo>
                  <a:pt x="32" y="513"/>
                  <a:pt x="32" y="513"/>
                  <a:pt x="31" y="513"/>
                </a:cubicBezTo>
                <a:cubicBezTo>
                  <a:pt x="33" y="513"/>
                  <a:pt x="33" y="512"/>
                  <a:pt x="33" y="513"/>
                </a:cubicBezTo>
                <a:close/>
                <a:moveTo>
                  <a:pt x="32" y="518"/>
                </a:moveTo>
                <a:cubicBezTo>
                  <a:pt x="32" y="517"/>
                  <a:pt x="32" y="517"/>
                  <a:pt x="32" y="517"/>
                </a:cubicBezTo>
                <a:cubicBezTo>
                  <a:pt x="33" y="517"/>
                  <a:pt x="34" y="517"/>
                  <a:pt x="34" y="517"/>
                </a:cubicBezTo>
                <a:cubicBezTo>
                  <a:pt x="34" y="517"/>
                  <a:pt x="33" y="517"/>
                  <a:pt x="32" y="518"/>
                </a:cubicBezTo>
                <a:close/>
                <a:moveTo>
                  <a:pt x="35" y="529"/>
                </a:moveTo>
                <a:cubicBezTo>
                  <a:pt x="34" y="529"/>
                  <a:pt x="33" y="528"/>
                  <a:pt x="32" y="528"/>
                </a:cubicBezTo>
                <a:cubicBezTo>
                  <a:pt x="34" y="528"/>
                  <a:pt x="34" y="528"/>
                  <a:pt x="35" y="529"/>
                </a:cubicBezTo>
                <a:close/>
                <a:moveTo>
                  <a:pt x="31" y="523"/>
                </a:moveTo>
                <a:cubicBezTo>
                  <a:pt x="32" y="522"/>
                  <a:pt x="33" y="522"/>
                  <a:pt x="33" y="522"/>
                </a:cubicBezTo>
                <a:cubicBezTo>
                  <a:pt x="33" y="521"/>
                  <a:pt x="32" y="520"/>
                  <a:pt x="32" y="519"/>
                </a:cubicBezTo>
                <a:cubicBezTo>
                  <a:pt x="34" y="521"/>
                  <a:pt x="34" y="521"/>
                  <a:pt x="33" y="523"/>
                </a:cubicBezTo>
                <a:cubicBezTo>
                  <a:pt x="33" y="523"/>
                  <a:pt x="32" y="523"/>
                  <a:pt x="31" y="523"/>
                </a:cubicBezTo>
                <a:close/>
                <a:moveTo>
                  <a:pt x="32" y="540"/>
                </a:moveTo>
                <a:cubicBezTo>
                  <a:pt x="32" y="540"/>
                  <a:pt x="31" y="540"/>
                  <a:pt x="30" y="540"/>
                </a:cubicBezTo>
                <a:cubicBezTo>
                  <a:pt x="31" y="540"/>
                  <a:pt x="33" y="540"/>
                  <a:pt x="34" y="540"/>
                </a:cubicBezTo>
                <a:cubicBezTo>
                  <a:pt x="33" y="540"/>
                  <a:pt x="33" y="540"/>
                  <a:pt x="32" y="540"/>
                </a:cubicBezTo>
                <a:close/>
                <a:moveTo>
                  <a:pt x="34" y="539"/>
                </a:moveTo>
                <a:cubicBezTo>
                  <a:pt x="34" y="539"/>
                  <a:pt x="34" y="539"/>
                  <a:pt x="34" y="539"/>
                </a:cubicBezTo>
                <a:cubicBezTo>
                  <a:pt x="34" y="538"/>
                  <a:pt x="35" y="538"/>
                  <a:pt x="35" y="537"/>
                </a:cubicBezTo>
                <a:cubicBezTo>
                  <a:pt x="35" y="538"/>
                  <a:pt x="35" y="538"/>
                  <a:pt x="34" y="539"/>
                </a:cubicBezTo>
                <a:close/>
                <a:moveTo>
                  <a:pt x="37" y="531"/>
                </a:moveTo>
                <a:cubicBezTo>
                  <a:pt x="36" y="531"/>
                  <a:pt x="36" y="531"/>
                  <a:pt x="35" y="531"/>
                </a:cubicBezTo>
                <a:cubicBezTo>
                  <a:pt x="35" y="531"/>
                  <a:pt x="36" y="532"/>
                  <a:pt x="36" y="532"/>
                </a:cubicBezTo>
                <a:cubicBezTo>
                  <a:pt x="35" y="532"/>
                  <a:pt x="35" y="531"/>
                  <a:pt x="34" y="531"/>
                </a:cubicBezTo>
                <a:cubicBezTo>
                  <a:pt x="34" y="531"/>
                  <a:pt x="34" y="531"/>
                  <a:pt x="33" y="530"/>
                </a:cubicBezTo>
                <a:cubicBezTo>
                  <a:pt x="35" y="530"/>
                  <a:pt x="36" y="531"/>
                  <a:pt x="37" y="531"/>
                </a:cubicBezTo>
                <a:cubicBezTo>
                  <a:pt x="37" y="531"/>
                  <a:pt x="37" y="531"/>
                  <a:pt x="37" y="531"/>
                </a:cubicBezTo>
                <a:close/>
                <a:moveTo>
                  <a:pt x="36" y="512"/>
                </a:moveTo>
                <a:cubicBezTo>
                  <a:pt x="35" y="512"/>
                  <a:pt x="35" y="512"/>
                  <a:pt x="34" y="512"/>
                </a:cubicBezTo>
                <a:cubicBezTo>
                  <a:pt x="34" y="512"/>
                  <a:pt x="35" y="512"/>
                  <a:pt x="35" y="511"/>
                </a:cubicBezTo>
                <a:cubicBezTo>
                  <a:pt x="34" y="510"/>
                  <a:pt x="35" y="510"/>
                  <a:pt x="37" y="510"/>
                </a:cubicBezTo>
                <a:cubicBezTo>
                  <a:pt x="36" y="511"/>
                  <a:pt x="36" y="512"/>
                  <a:pt x="36" y="512"/>
                </a:cubicBezTo>
                <a:close/>
                <a:moveTo>
                  <a:pt x="59" y="451"/>
                </a:moveTo>
                <a:cubicBezTo>
                  <a:pt x="59" y="452"/>
                  <a:pt x="60" y="453"/>
                  <a:pt x="60" y="453"/>
                </a:cubicBezTo>
                <a:cubicBezTo>
                  <a:pt x="59" y="453"/>
                  <a:pt x="58" y="453"/>
                  <a:pt x="57" y="452"/>
                </a:cubicBezTo>
                <a:cubicBezTo>
                  <a:pt x="58" y="452"/>
                  <a:pt x="59" y="452"/>
                  <a:pt x="59" y="451"/>
                </a:cubicBezTo>
                <a:close/>
                <a:moveTo>
                  <a:pt x="55" y="460"/>
                </a:moveTo>
                <a:cubicBezTo>
                  <a:pt x="55" y="460"/>
                  <a:pt x="55" y="461"/>
                  <a:pt x="55" y="461"/>
                </a:cubicBezTo>
                <a:cubicBezTo>
                  <a:pt x="55" y="461"/>
                  <a:pt x="55" y="461"/>
                  <a:pt x="55" y="461"/>
                </a:cubicBezTo>
                <a:cubicBezTo>
                  <a:pt x="55" y="461"/>
                  <a:pt x="55" y="462"/>
                  <a:pt x="54" y="463"/>
                </a:cubicBezTo>
                <a:cubicBezTo>
                  <a:pt x="54" y="463"/>
                  <a:pt x="53" y="463"/>
                  <a:pt x="53" y="463"/>
                </a:cubicBezTo>
                <a:cubicBezTo>
                  <a:pt x="54" y="461"/>
                  <a:pt x="53" y="462"/>
                  <a:pt x="55" y="461"/>
                </a:cubicBezTo>
                <a:cubicBezTo>
                  <a:pt x="55" y="461"/>
                  <a:pt x="55" y="461"/>
                  <a:pt x="55" y="460"/>
                </a:cubicBezTo>
                <a:close/>
                <a:moveTo>
                  <a:pt x="52" y="456"/>
                </a:moveTo>
                <a:cubicBezTo>
                  <a:pt x="55" y="456"/>
                  <a:pt x="54" y="455"/>
                  <a:pt x="55" y="457"/>
                </a:cubicBezTo>
                <a:cubicBezTo>
                  <a:pt x="54" y="457"/>
                  <a:pt x="53" y="457"/>
                  <a:pt x="52" y="457"/>
                </a:cubicBezTo>
                <a:cubicBezTo>
                  <a:pt x="52" y="457"/>
                  <a:pt x="52" y="456"/>
                  <a:pt x="52" y="456"/>
                </a:cubicBezTo>
                <a:close/>
                <a:moveTo>
                  <a:pt x="52" y="449"/>
                </a:moveTo>
                <a:cubicBezTo>
                  <a:pt x="51" y="449"/>
                  <a:pt x="51" y="449"/>
                  <a:pt x="51" y="450"/>
                </a:cubicBezTo>
                <a:cubicBezTo>
                  <a:pt x="51" y="450"/>
                  <a:pt x="51" y="450"/>
                  <a:pt x="50" y="450"/>
                </a:cubicBezTo>
                <a:cubicBezTo>
                  <a:pt x="51" y="449"/>
                  <a:pt x="50" y="449"/>
                  <a:pt x="52" y="449"/>
                </a:cubicBezTo>
                <a:close/>
                <a:moveTo>
                  <a:pt x="51" y="467"/>
                </a:moveTo>
                <a:cubicBezTo>
                  <a:pt x="51" y="467"/>
                  <a:pt x="51" y="467"/>
                  <a:pt x="51" y="468"/>
                </a:cubicBezTo>
                <a:cubicBezTo>
                  <a:pt x="51" y="467"/>
                  <a:pt x="50" y="467"/>
                  <a:pt x="50" y="466"/>
                </a:cubicBezTo>
                <a:cubicBezTo>
                  <a:pt x="50" y="467"/>
                  <a:pt x="50" y="467"/>
                  <a:pt x="51" y="467"/>
                </a:cubicBezTo>
                <a:close/>
                <a:moveTo>
                  <a:pt x="48" y="454"/>
                </a:moveTo>
                <a:cubicBezTo>
                  <a:pt x="48" y="454"/>
                  <a:pt x="48" y="455"/>
                  <a:pt x="48" y="455"/>
                </a:cubicBezTo>
                <a:cubicBezTo>
                  <a:pt x="48" y="454"/>
                  <a:pt x="48" y="455"/>
                  <a:pt x="48" y="454"/>
                </a:cubicBezTo>
                <a:close/>
                <a:moveTo>
                  <a:pt x="49" y="459"/>
                </a:moveTo>
                <a:cubicBezTo>
                  <a:pt x="47" y="458"/>
                  <a:pt x="48" y="458"/>
                  <a:pt x="47" y="457"/>
                </a:cubicBezTo>
                <a:cubicBezTo>
                  <a:pt x="48" y="457"/>
                  <a:pt x="48" y="458"/>
                  <a:pt x="49" y="459"/>
                </a:cubicBezTo>
                <a:close/>
                <a:moveTo>
                  <a:pt x="45" y="462"/>
                </a:moveTo>
                <a:cubicBezTo>
                  <a:pt x="45" y="462"/>
                  <a:pt x="45" y="462"/>
                  <a:pt x="45" y="462"/>
                </a:cubicBezTo>
                <a:cubicBezTo>
                  <a:pt x="45" y="462"/>
                  <a:pt x="45" y="462"/>
                  <a:pt x="45" y="462"/>
                </a:cubicBezTo>
                <a:cubicBezTo>
                  <a:pt x="45" y="461"/>
                  <a:pt x="46" y="461"/>
                  <a:pt x="46" y="461"/>
                </a:cubicBezTo>
                <a:cubicBezTo>
                  <a:pt x="46" y="460"/>
                  <a:pt x="46" y="460"/>
                  <a:pt x="45" y="460"/>
                </a:cubicBezTo>
                <a:cubicBezTo>
                  <a:pt x="47" y="461"/>
                  <a:pt x="46" y="460"/>
                  <a:pt x="47" y="462"/>
                </a:cubicBezTo>
                <a:cubicBezTo>
                  <a:pt x="47" y="462"/>
                  <a:pt x="47" y="462"/>
                  <a:pt x="47" y="463"/>
                </a:cubicBezTo>
                <a:cubicBezTo>
                  <a:pt x="47" y="462"/>
                  <a:pt x="46" y="462"/>
                  <a:pt x="45" y="462"/>
                </a:cubicBezTo>
                <a:cubicBezTo>
                  <a:pt x="45" y="462"/>
                  <a:pt x="45" y="462"/>
                  <a:pt x="45" y="462"/>
                </a:cubicBezTo>
                <a:cubicBezTo>
                  <a:pt x="45" y="462"/>
                  <a:pt x="45" y="463"/>
                  <a:pt x="44" y="463"/>
                </a:cubicBezTo>
                <a:cubicBezTo>
                  <a:pt x="46" y="464"/>
                  <a:pt x="47" y="465"/>
                  <a:pt x="48" y="465"/>
                </a:cubicBezTo>
                <a:cubicBezTo>
                  <a:pt x="47" y="465"/>
                  <a:pt x="46" y="464"/>
                  <a:pt x="44" y="463"/>
                </a:cubicBezTo>
                <a:cubicBezTo>
                  <a:pt x="44" y="463"/>
                  <a:pt x="44" y="463"/>
                  <a:pt x="44" y="463"/>
                </a:cubicBezTo>
                <a:cubicBezTo>
                  <a:pt x="44" y="463"/>
                  <a:pt x="45" y="462"/>
                  <a:pt x="45" y="462"/>
                </a:cubicBezTo>
                <a:close/>
                <a:moveTo>
                  <a:pt x="43" y="472"/>
                </a:moveTo>
                <a:cubicBezTo>
                  <a:pt x="45" y="472"/>
                  <a:pt x="44" y="471"/>
                  <a:pt x="45" y="473"/>
                </a:cubicBezTo>
                <a:cubicBezTo>
                  <a:pt x="44" y="472"/>
                  <a:pt x="43" y="472"/>
                  <a:pt x="43" y="472"/>
                </a:cubicBezTo>
                <a:close/>
                <a:moveTo>
                  <a:pt x="43" y="502"/>
                </a:moveTo>
                <a:cubicBezTo>
                  <a:pt x="43" y="503"/>
                  <a:pt x="43" y="503"/>
                  <a:pt x="43" y="504"/>
                </a:cubicBezTo>
                <a:cubicBezTo>
                  <a:pt x="43" y="504"/>
                  <a:pt x="43" y="504"/>
                  <a:pt x="43" y="504"/>
                </a:cubicBezTo>
                <a:cubicBezTo>
                  <a:pt x="43" y="504"/>
                  <a:pt x="43" y="503"/>
                  <a:pt x="43" y="503"/>
                </a:cubicBezTo>
                <a:cubicBezTo>
                  <a:pt x="43" y="503"/>
                  <a:pt x="43" y="502"/>
                  <a:pt x="43" y="502"/>
                </a:cubicBezTo>
                <a:close/>
                <a:moveTo>
                  <a:pt x="46" y="507"/>
                </a:moveTo>
                <a:cubicBezTo>
                  <a:pt x="47" y="507"/>
                  <a:pt x="47" y="507"/>
                  <a:pt x="47" y="507"/>
                </a:cubicBezTo>
                <a:cubicBezTo>
                  <a:pt x="47" y="507"/>
                  <a:pt x="47" y="507"/>
                  <a:pt x="47" y="508"/>
                </a:cubicBezTo>
                <a:cubicBezTo>
                  <a:pt x="47" y="508"/>
                  <a:pt x="48" y="508"/>
                  <a:pt x="48" y="508"/>
                </a:cubicBezTo>
                <a:cubicBezTo>
                  <a:pt x="47" y="508"/>
                  <a:pt x="47" y="508"/>
                  <a:pt x="46" y="509"/>
                </a:cubicBezTo>
                <a:cubicBezTo>
                  <a:pt x="46" y="508"/>
                  <a:pt x="46" y="509"/>
                  <a:pt x="46" y="507"/>
                </a:cubicBezTo>
                <a:close/>
                <a:moveTo>
                  <a:pt x="46" y="524"/>
                </a:moveTo>
                <a:cubicBezTo>
                  <a:pt x="46" y="525"/>
                  <a:pt x="46" y="525"/>
                  <a:pt x="46" y="525"/>
                </a:cubicBezTo>
                <a:cubicBezTo>
                  <a:pt x="45" y="525"/>
                  <a:pt x="45" y="525"/>
                  <a:pt x="44" y="525"/>
                </a:cubicBezTo>
                <a:cubicBezTo>
                  <a:pt x="45" y="525"/>
                  <a:pt x="45" y="525"/>
                  <a:pt x="46" y="524"/>
                </a:cubicBezTo>
                <a:close/>
                <a:moveTo>
                  <a:pt x="43" y="468"/>
                </a:moveTo>
                <a:cubicBezTo>
                  <a:pt x="43" y="469"/>
                  <a:pt x="43" y="469"/>
                  <a:pt x="43" y="470"/>
                </a:cubicBezTo>
                <a:cubicBezTo>
                  <a:pt x="43" y="470"/>
                  <a:pt x="42" y="469"/>
                  <a:pt x="42" y="469"/>
                </a:cubicBezTo>
                <a:cubicBezTo>
                  <a:pt x="42" y="469"/>
                  <a:pt x="43" y="469"/>
                  <a:pt x="43" y="468"/>
                </a:cubicBezTo>
                <a:close/>
                <a:moveTo>
                  <a:pt x="31" y="469"/>
                </a:moveTo>
                <a:cubicBezTo>
                  <a:pt x="34" y="472"/>
                  <a:pt x="34" y="468"/>
                  <a:pt x="36" y="472"/>
                </a:cubicBezTo>
                <a:cubicBezTo>
                  <a:pt x="34" y="472"/>
                  <a:pt x="33" y="472"/>
                  <a:pt x="31" y="472"/>
                </a:cubicBezTo>
                <a:cubicBezTo>
                  <a:pt x="31" y="471"/>
                  <a:pt x="31" y="470"/>
                  <a:pt x="31" y="469"/>
                </a:cubicBezTo>
                <a:close/>
                <a:moveTo>
                  <a:pt x="33" y="473"/>
                </a:moveTo>
                <a:cubicBezTo>
                  <a:pt x="33" y="473"/>
                  <a:pt x="32" y="473"/>
                  <a:pt x="32" y="473"/>
                </a:cubicBezTo>
                <a:cubicBezTo>
                  <a:pt x="32" y="473"/>
                  <a:pt x="33" y="473"/>
                  <a:pt x="33" y="473"/>
                </a:cubicBezTo>
                <a:cubicBezTo>
                  <a:pt x="33" y="473"/>
                  <a:pt x="33" y="473"/>
                  <a:pt x="33" y="473"/>
                </a:cubicBezTo>
                <a:cubicBezTo>
                  <a:pt x="33" y="474"/>
                  <a:pt x="33" y="474"/>
                  <a:pt x="33" y="474"/>
                </a:cubicBezTo>
                <a:cubicBezTo>
                  <a:pt x="33" y="474"/>
                  <a:pt x="33" y="474"/>
                  <a:pt x="33" y="473"/>
                </a:cubicBezTo>
                <a:close/>
                <a:moveTo>
                  <a:pt x="36" y="475"/>
                </a:moveTo>
                <a:cubicBezTo>
                  <a:pt x="35" y="475"/>
                  <a:pt x="35" y="475"/>
                  <a:pt x="34" y="475"/>
                </a:cubicBezTo>
                <a:cubicBezTo>
                  <a:pt x="35" y="474"/>
                  <a:pt x="37" y="473"/>
                  <a:pt x="39" y="473"/>
                </a:cubicBezTo>
                <a:cubicBezTo>
                  <a:pt x="38" y="473"/>
                  <a:pt x="37" y="474"/>
                  <a:pt x="36" y="475"/>
                </a:cubicBezTo>
                <a:close/>
                <a:moveTo>
                  <a:pt x="38" y="472"/>
                </a:moveTo>
                <a:cubicBezTo>
                  <a:pt x="38" y="471"/>
                  <a:pt x="37" y="470"/>
                  <a:pt x="37" y="470"/>
                </a:cubicBezTo>
                <a:cubicBezTo>
                  <a:pt x="38" y="470"/>
                  <a:pt x="38" y="470"/>
                  <a:pt x="39" y="471"/>
                </a:cubicBezTo>
                <a:cubicBezTo>
                  <a:pt x="39" y="471"/>
                  <a:pt x="39" y="471"/>
                  <a:pt x="38" y="472"/>
                </a:cubicBezTo>
                <a:close/>
                <a:moveTo>
                  <a:pt x="40" y="461"/>
                </a:moveTo>
                <a:cubicBezTo>
                  <a:pt x="40" y="461"/>
                  <a:pt x="41" y="461"/>
                  <a:pt x="42" y="461"/>
                </a:cubicBezTo>
                <a:cubicBezTo>
                  <a:pt x="41" y="461"/>
                  <a:pt x="41" y="462"/>
                  <a:pt x="41" y="463"/>
                </a:cubicBezTo>
                <a:cubicBezTo>
                  <a:pt x="40" y="463"/>
                  <a:pt x="40" y="463"/>
                  <a:pt x="40" y="463"/>
                </a:cubicBezTo>
                <a:cubicBezTo>
                  <a:pt x="40" y="462"/>
                  <a:pt x="40" y="461"/>
                  <a:pt x="40" y="461"/>
                </a:cubicBezTo>
                <a:close/>
                <a:moveTo>
                  <a:pt x="43" y="498"/>
                </a:moveTo>
                <a:cubicBezTo>
                  <a:pt x="43" y="498"/>
                  <a:pt x="43" y="499"/>
                  <a:pt x="43" y="499"/>
                </a:cubicBezTo>
                <a:cubicBezTo>
                  <a:pt x="42" y="499"/>
                  <a:pt x="41" y="499"/>
                  <a:pt x="40" y="499"/>
                </a:cubicBezTo>
                <a:cubicBezTo>
                  <a:pt x="41" y="499"/>
                  <a:pt x="42" y="498"/>
                  <a:pt x="43" y="498"/>
                </a:cubicBezTo>
                <a:close/>
                <a:moveTo>
                  <a:pt x="32" y="501"/>
                </a:moveTo>
                <a:cubicBezTo>
                  <a:pt x="32" y="501"/>
                  <a:pt x="32" y="501"/>
                  <a:pt x="32" y="501"/>
                </a:cubicBezTo>
                <a:cubicBezTo>
                  <a:pt x="32" y="501"/>
                  <a:pt x="31" y="501"/>
                  <a:pt x="31" y="500"/>
                </a:cubicBezTo>
                <a:cubicBezTo>
                  <a:pt x="32" y="500"/>
                  <a:pt x="33" y="500"/>
                  <a:pt x="33" y="500"/>
                </a:cubicBezTo>
                <a:cubicBezTo>
                  <a:pt x="33" y="501"/>
                  <a:pt x="33" y="501"/>
                  <a:pt x="32" y="501"/>
                </a:cubicBezTo>
                <a:close/>
                <a:moveTo>
                  <a:pt x="34" y="504"/>
                </a:moveTo>
                <a:cubicBezTo>
                  <a:pt x="35" y="504"/>
                  <a:pt x="35" y="504"/>
                  <a:pt x="36" y="504"/>
                </a:cubicBezTo>
                <a:cubicBezTo>
                  <a:pt x="38" y="504"/>
                  <a:pt x="39" y="504"/>
                  <a:pt x="41" y="504"/>
                </a:cubicBezTo>
                <a:cubicBezTo>
                  <a:pt x="41" y="505"/>
                  <a:pt x="41" y="505"/>
                  <a:pt x="43" y="507"/>
                </a:cubicBezTo>
                <a:cubicBezTo>
                  <a:pt x="43" y="507"/>
                  <a:pt x="42" y="507"/>
                  <a:pt x="42" y="507"/>
                </a:cubicBezTo>
                <a:cubicBezTo>
                  <a:pt x="40" y="507"/>
                  <a:pt x="38" y="506"/>
                  <a:pt x="34" y="504"/>
                </a:cubicBezTo>
                <a:close/>
                <a:moveTo>
                  <a:pt x="41" y="529"/>
                </a:moveTo>
                <a:cubicBezTo>
                  <a:pt x="40" y="529"/>
                  <a:pt x="39" y="529"/>
                  <a:pt x="39" y="530"/>
                </a:cubicBezTo>
                <a:cubicBezTo>
                  <a:pt x="38" y="530"/>
                  <a:pt x="38" y="529"/>
                  <a:pt x="37" y="529"/>
                </a:cubicBezTo>
                <a:cubicBezTo>
                  <a:pt x="38" y="529"/>
                  <a:pt x="39" y="528"/>
                  <a:pt x="40" y="528"/>
                </a:cubicBezTo>
                <a:cubicBezTo>
                  <a:pt x="40" y="528"/>
                  <a:pt x="40" y="528"/>
                  <a:pt x="41" y="528"/>
                </a:cubicBezTo>
                <a:cubicBezTo>
                  <a:pt x="41" y="528"/>
                  <a:pt x="41" y="529"/>
                  <a:pt x="41" y="529"/>
                </a:cubicBezTo>
                <a:close/>
                <a:moveTo>
                  <a:pt x="38" y="522"/>
                </a:moveTo>
                <a:cubicBezTo>
                  <a:pt x="38" y="522"/>
                  <a:pt x="39" y="522"/>
                  <a:pt x="39" y="522"/>
                </a:cubicBezTo>
                <a:cubicBezTo>
                  <a:pt x="39" y="521"/>
                  <a:pt x="39" y="522"/>
                  <a:pt x="40" y="521"/>
                </a:cubicBezTo>
                <a:cubicBezTo>
                  <a:pt x="40" y="521"/>
                  <a:pt x="40" y="522"/>
                  <a:pt x="41" y="523"/>
                </a:cubicBezTo>
                <a:cubicBezTo>
                  <a:pt x="40" y="522"/>
                  <a:pt x="39" y="522"/>
                  <a:pt x="38" y="522"/>
                </a:cubicBezTo>
                <a:close/>
                <a:moveTo>
                  <a:pt x="38" y="516"/>
                </a:moveTo>
                <a:cubicBezTo>
                  <a:pt x="38" y="516"/>
                  <a:pt x="39" y="516"/>
                  <a:pt x="40" y="516"/>
                </a:cubicBezTo>
                <a:cubicBezTo>
                  <a:pt x="40" y="516"/>
                  <a:pt x="40" y="516"/>
                  <a:pt x="41" y="517"/>
                </a:cubicBezTo>
                <a:cubicBezTo>
                  <a:pt x="40" y="516"/>
                  <a:pt x="39" y="516"/>
                  <a:pt x="38" y="516"/>
                </a:cubicBezTo>
                <a:close/>
                <a:moveTo>
                  <a:pt x="39" y="511"/>
                </a:moveTo>
                <a:cubicBezTo>
                  <a:pt x="40" y="510"/>
                  <a:pt x="41" y="510"/>
                  <a:pt x="42" y="509"/>
                </a:cubicBezTo>
                <a:cubicBezTo>
                  <a:pt x="42" y="510"/>
                  <a:pt x="41" y="510"/>
                  <a:pt x="41" y="511"/>
                </a:cubicBezTo>
                <a:cubicBezTo>
                  <a:pt x="40" y="511"/>
                  <a:pt x="40" y="511"/>
                  <a:pt x="39" y="511"/>
                </a:cubicBezTo>
                <a:close/>
                <a:moveTo>
                  <a:pt x="45" y="518"/>
                </a:moveTo>
                <a:cubicBezTo>
                  <a:pt x="45" y="518"/>
                  <a:pt x="44" y="518"/>
                  <a:pt x="44" y="519"/>
                </a:cubicBezTo>
                <a:cubicBezTo>
                  <a:pt x="43" y="519"/>
                  <a:pt x="43" y="518"/>
                  <a:pt x="42" y="518"/>
                </a:cubicBezTo>
                <a:cubicBezTo>
                  <a:pt x="43" y="518"/>
                  <a:pt x="44" y="518"/>
                  <a:pt x="45" y="518"/>
                </a:cubicBezTo>
                <a:close/>
                <a:moveTo>
                  <a:pt x="45" y="538"/>
                </a:moveTo>
                <a:cubicBezTo>
                  <a:pt x="45" y="538"/>
                  <a:pt x="44" y="538"/>
                  <a:pt x="44" y="538"/>
                </a:cubicBezTo>
                <a:cubicBezTo>
                  <a:pt x="45" y="538"/>
                  <a:pt x="45" y="538"/>
                  <a:pt x="46" y="537"/>
                </a:cubicBezTo>
                <a:cubicBezTo>
                  <a:pt x="46" y="538"/>
                  <a:pt x="46" y="538"/>
                  <a:pt x="45" y="538"/>
                </a:cubicBezTo>
                <a:close/>
                <a:moveTo>
                  <a:pt x="46" y="532"/>
                </a:moveTo>
                <a:cubicBezTo>
                  <a:pt x="47" y="532"/>
                  <a:pt x="47" y="531"/>
                  <a:pt x="48" y="531"/>
                </a:cubicBezTo>
                <a:cubicBezTo>
                  <a:pt x="48" y="531"/>
                  <a:pt x="48" y="532"/>
                  <a:pt x="47" y="532"/>
                </a:cubicBezTo>
                <a:cubicBezTo>
                  <a:pt x="47" y="532"/>
                  <a:pt x="46" y="532"/>
                  <a:pt x="46" y="532"/>
                </a:cubicBezTo>
                <a:close/>
                <a:moveTo>
                  <a:pt x="48" y="547"/>
                </a:moveTo>
                <a:cubicBezTo>
                  <a:pt x="48" y="547"/>
                  <a:pt x="48" y="548"/>
                  <a:pt x="48" y="548"/>
                </a:cubicBezTo>
                <a:cubicBezTo>
                  <a:pt x="48" y="548"/>
                  <a:pt x="47" y="548"/>
                  <a:pt x="47" y="547"/>
                </a:cubicBezTo>
                <a:cubicBezTo>
                  <a:pt x="48" y="547"/>
                  <a:pt x="48" y="547"/>
                  <a:pt x="48" y="547"/>
                </a:cubicBezTo>
                <a:close/>
                <a:moveTo>
                  <a:pt x="45" y="548"/>
                </a:moveTo>
                <a:cubicBezTo>
                  <a:pt x="45" y="548"/>
                  <a:pt x="45" y="547"/>
                  <a:pt x="44" y="547"/>
                </a:cubicBezTo>
                <a:cubicBezTo>
                  <a:pt x="44" y="547"/>
                  <a:pt x="44" y="547"/>
                  <a:pt x="43" y="547"/>
                </a:cubicBezTo>
                <a:cubicBezTo>
                  <a:pt x="45" y="547"/>
                  <a:pt x="45" y="546"/>
                  <a:pt x="45" y="548"/>
                </a:cubicBezTo>
                <a:close/>
                <a:moveTo>
                  <a:pt x="47" y="558"/>
                </a:moveTo>
                <a:cubicBezTo>
                  <a:pt x="46" y="560"/>
                  <a:pt x="46" y="559"/>
                  <a:pt x="48" y="560"/>
                </a:cubicBezTo>
                <a:cubicBezTo>
                  <a:pt x="47" y="560"/>
                  <a:pt x="45" y="559"/>
                  <a:pt x="43" y="559"/>
                </a:cubicBezTo>
                <a:cubicBezTo>
                  <a:pt x="45" y="559"/>
                  <a:pt x="46" y="558"/>
                  <a:pt x="47" y="558"/>
                </a:cubicBezTo>
                <a:close/>
                <a:moveTo>
                  <a:pt x="43" y="547"/>
                </a:moveTo>
                <a:cubicBezTo>
                  <a:pt x="42" y="548"/>
                  <a:pt x="42" y="548"/>
                  <a:pt x="41" y="548"/>
                </a:cubicBezTo>
                <a:cubicBezTo>
                  <a:pt x="39" y="549"/>
                  <a:pt x="43" y="547"/>
                  <a:pt x="43" y="547"/>
                </a:cubicBezTo>
                <a:close/>
                <a:moveTo>
                  <a:pt x="37" y="560"/>
                </a:moveTo>
                <a:cubicBezTo>
                  <a:pt x="38" y="559"/>
                  <a:pt x="42" y="559"/>
                  <a:pt x="45" y="561"/>
                </a:cubicBezTo>
                <a:cubicBezTo>
                  <a:pt x="42" y="561"/>
                  <a:pt x="39" y="560"/>
                  <a:pt x="37" y="560"/>
                </a:cubicBezTo>
                <a:close/>
                <a:moveTo>
                  <a:pt x="39" y="568"/>
                </a:moveTo>
                <a:cubicBezTo>
                  <a:pt x="39" y="567"/>
                  <a:pt x="39" y="567"/>
                  <a:pt x="39" y="567"/>
                </a:cubicBezTo>
                <a:cubicBezTo>
                  <a:pt x="40" y="566"/>
                  <a:pt x="42" y="565"/>
                  <a:pt x="43" y="564"/>
                </a:cubicBezTo>
                <a:cubicBezTo>
                  <a:pt x="43" y="566"/>
                  <a:pt x="42" y="567"/>
                  <a:pt x="42" y="568"/>
                </a:cubicBezTo>
                <a:cubicBezTo>
                  <a:pt x="41" y="568"/>
                  <a:pt x="40" y="568"/>
                  <a:pt x="39" y="568"/>
                </a:cubicBezTo>
                <a:close/>
                <a:moveTo>
                  <a:pt x="47" y="568"/>
                </a:moveTo>
                <a:cubicBezTo>
                  <a:pt x="46" y="568"/>
                  <a:pt x="44" y="567"/>
                  <a:pt x="43" y="567"/>
                </a:cubicBezTo>
                <a:cubicBezTo>
                  <a:pt x="44" y="567"/>
                  <a:pt x="46" y="567"/>
                  <a:pt x="47" y="567"/>
                </a:cubicBezTo>
                <a:cubicBezTo>
                  <a:pt x="47" y="567"/>
                  <a:pt x="47" y="568"/>
                  <a:pt x="47" y="568"/>
                </a:cubicBezTo>
                <a:close/>
                <a:moveTo>
                  <a:pt x="45" y="567"/>
                </a:moveTo>
                <a:cubicBezTo>
                  <a:pt x="45" y="566"/>
                  <a:pt x="45" y="566"/>
                  <a:pt x="45" y="566"/>
                </a:cubicBezTo>
                <a:cubicBezTo>
                  <a:pt x="45" y="565"/>
                  <a:pt x="44" y="565"/>
                  <a:pt x="44" y="565"/>
                </a:cubicBezTo>
                <a:cubicBezTo>
                  <a:pt x="45" y="565"/>
                  <a:pt x="46" y="566"/>
                  <a:pt x="47" y="566"/>
                </a:cubicBezTo>
                <a:cubicBezTo>
                  <a:pt x="46" y="566"/>
                  <a:pt x="46" y="567"/>
                  <a:pt x="45" y="567"/>
                </a:cubicBezTo>
                <a:close/>
                <a:moveTo>
                  <a:pt x="48" y="564"/>
                </a:moveTo>
                <a:cubicBezTo>
                  <a:pt x="48" y="564"/>
                  <a:pt x="47" y="564"/>
                  <a:pt x="47" y="564"/>
                </a:cubicBezTo>
                <a:cubicBezTo>
                  <a:pt x="48" y="564"/>
                  <a:pt x="49" y="563"/>
                  <a:pt x="50" y="562"/>
                </a:cubicBezTo>
                <a:cubicBezTo>
                  <a:pt x="49" y="562"/>
                  <a:pt x="47" y="562"/>
                  <a:pt x="46" y="562"/>
                </a:cubicBezTo>
                <a:cubicBezTo>
                  <a:pt x="48" y="561"/>
                  <a:pt x="50" y="561"/>
                  <a:pt x="52" y="560"/>
                </a:cubicBezTo>
                <a:cubicBezTo>
                  <a:pt x="52" y="560"/>
                  <a:pt x="52" y="560"/>
                  <a:pt x="52" y="560"/>
                </a:cubicBezTo>
                <a:cubicBezTo>
                  <a:pt x="52" y="560"/>
                  <a:pt x="52" y="561"/>
                  <a:pt x="53" y="561"/>
                </a:cubicBezTo>
                <a:cubicBezTo>
                  <a:pt x="52" y="562"/>
                  <a:pt x="52" y="562"/>
                  <a:pt x="52" y="562"/>
                </a:cubicBezTo>
                <a:cubicBezTo>
                  <a:pt x="52" y="562"/>
                  <a:pt x="52" y="561"/>
                  <a:pt x="52" y="561"/>
                </a:cubicBezTo>
                <a:cubicBezTo>
                  <a:pt x="50" y="563"/>
                  <a:pt x="51" y="562"/>
                  <a:pt x="52" y="564"/>
                </a:cubicBezTo>
                <a:cubicBezTo>
                  <a:pt x="51" y="564"/>
                  <a:pt x="49" y="564"/>
                  <a:pt x="48" y="564"/>
                </a:cubicBezTo>
                <a:close/>
                <a:moveTo>
                  <a:pt x="52" y="567"/>
                </a:moveTo>
                <a:cubicBezTo>
                  <a:pt x="51" y="566"/>
                  <a:pt x="51" y="566"/>
                  <a:pt x="51" y="566"/>
                </a:cubicBezTo>
                <a:cubicBezTo>
                  <a:pt x="52" y="566"/>
                  <a:pt x="53" y="566"/>
                  <a:pt x="54" y="566"/>
                </a:cubicBezTo>
                <a:cubicBezTo>
                  <a:pt x="53" y="566"/>
                  <a:pt x="52" y="567"/>
                  <a:pt x="52" y="567"/>
                </a:cubicBezTo>
                <a:close/>
                <a:moveTo>
                  <a:pt x="55" y="560"/>
                </a:moveTo>
                <a:cubicBezTo>
                  <a:pt x="56" y="560"/>
                  <a:pt x="55" y="560"/>
                  <a:pt x="56" y="560"/>
                </a:cubicBezTo>
                <a:cubicBezTo>
                  <a:pt x="56" y="560"/>
                  <a:pt x="55" y="560"/>
                  <a:pt x="55" y="560"/>
                </a:cubicBezTo>
                <a:close/>
                <a:moveTo>
                  <a:pt x="55" y="559"/>
                </a:moveTo>
                <a:cubicBezTo>
                  <a:pt x="54" y="559"/>
                  <a:pt x="54" y="559"/>
                  <a:pt x="54" y="559"/>
                </a:cubicBezTo>
                <a:cubicBezTo>
                  <a:pt x="54" y="558"/>
                  <a:pt x="54" y="558"/>
                  <a:pt x="56" y="558"/>
                </a:cubicBezTo>
                <a:cubicBezTo>
                  <a:pt x="56" y="558"/>
                  <a:pt x="56" y="558"/>
                  <a:pt x="56" y="558"/>
                </a:cubicBezTo>
                <a:cubicBezTo>
                  <a:pt x="57" y="558"/>
                  <a:pt x="57" y="558"/>
                  <a:pt x="57" y="559"/>
                </a:cubicBezTo>
                <a:cubicBezTo>
                  <a:pt x="56" y="559"/>
                  <a:pt x="55" y="559"/>
                  <a:pt x="55" y="559"/>
                </a:cubicBezTo>
                <a:close/>
                <a:moveTo>
                  <a:pt x="51" y="527"/>
                </a:moveTo>
                <a:cubicBezTo>
                  <a:pt x="51" y="527"/>
                  <a:pt x="51" y="528"/>
                  <a:pt x="51" y="529"/>
                </a:cubicBezTo>
                <a:cubicBezTo>
                  <a:pt x="51" y="529"/>
                  <a:pt x="51" y="529"/>
                  <a:pt x="51" y="529"/>
                </a:cubicBezTo>
                <a:cubicBezTo>
                  <a:pt x="51" y="529"/>
                  <a:pt x="50" y="529"/>
                  <a:pt x="49" y="529"/>
                </a:cubicBezTo>
                <a:cubicBezTo>
                  <a:pt x="50" y="528"/>
                  <a:pt x="50" y="527"/>
                  <a:pt x="48" y="526"/>
                </a:cubicBezTo>
                <a:cubicBezTo>
                  <a:pt x="48" y="526"/>
                  <a:pt x="49" y="525"/>
                  <a:pt x="50" y="524"/>
                </a:cubicBezTo>
                <a:cubicBezTo>
                  <a:pt x="52" y="525"/>
                  <a:pt x="52" y="527"/>
                  <a:pt x="57" y="527"/>
                </a:cubicBezTo>
                <a:cubicBezTo>
                  <a:pt x="55" y="527"/>
                  <a:pt x="53" y="527"/>
                  <a:pt x="51" y="527"/>
                </a:cubicBezTo>
                <a:close/>
                <a:moveTo>
                  <a:pt x="58" y="453"/>
                </a:moveTo>
                <a:cubicBezTo>
                  <a:pt x="58" y="453"/>
                  <a:pt x="58" y="454"/>
                  <a:pt x="58" y="454"/>
                </a:cubicBezTo>
                <a:cubicBezTo>
                  <a:pt x="58" y="454"/>
                  <a:pt x="58" y="454"/>
                  <a:pt x="57" y="454"/>
                </a:cubicBezTo>
                <a:cubicBezTo>
                  <a:pt x="57" y="454"/>
                  <a:pt x="57" y="454"/>
                  <a:pt x="57" y="453"/>
                </a:cubicBezTo>
                <a:cubicBezTo>
                  <a:pt x="57" y="453"/>
                  <a:pt x="58" y="453"/>
                  <a:pt x="58" y="453"/>
                </a:cubicBezTo>
                <a:close/>
                <a:moveTo>
                  <a:pt x="58" y="571"/>
                </a:moveTo>
                <a:cubicBezTo>
                  <a:pt x="58" y="571"/>
                  <a:pt x="58" y="571"/>
                  <a:pt x="57" y="571"/>
                </a:cubicBezTo>
                <a:cubicBezTo>
                  <a:pt x="58" y="570"/>
                  <a:pt x="58" y="569"/>
                  <a:pt x="58" y="568"/>
                </a:cubicBezTo>
                <a:cubicBezTo>
                  <a:pt x="58" y="568"/>
                  <a:pt x="58" y="568"/>
                  <a:pt x="58" y="568"/>
                </a:cubicBezTo>
                <a:cubicBezTo>
                  <a:pt x="59" y="569"/>
                  <a:pt x="59" y="569"/>
                  <a:pt x="59" y="570"/>
                </a:cubicBezTo>
                <a:cubicBezTo>
                  <a:pt x="59" y="570"/>
                  <a:pt x="59" y="571"/>
                  <a:pt x="58" y="571"/>
                </a:cubicBezTo>
                <a:close/>
                <a:moveTo>
                  <a:pt x="60" y="565"/>
                </a:moveTo>
                <a:cubicBezTo>
                  <a:pt x="61" y="565"/>
                  <a:pt x="61" y="565"/>
                  <a:pt x="62" y="566"/>
                </a:cubicBezTo>
                <a:cubicBezTo>
                  <a:pt x="61" y="565"/>
                  <a:pt x="60" y="565"/>
                  <a:pt x="60" y="565"/>
                </a:cubicBezTo>
                <a:close/>
                <a:moveTo>
                  <a:pt x="63" y="554"/>
                </a:moveTo>
                <a:cubicBezTo>
                  <a:pt x="62" y="553"/>
                  <a:pt x="63" y="554"/>
                  <a:pt x="63" y="553"/>
                </a:cubicBezTo>
                <a:cubicBezTo>
                  <a:pt x="63" y="553"/>
                  <a:pt x="63" y="553"/>
                  <a:pt x="63" y="554"/>
                </a:cubicBezTo>
                <a:close/>
                <a:moveTo>
                  <a:pt x="67" y="453"/>
                </a:moveTo>
                <a:cubicBezTo>
                  <a:pt x="67" y="452"/>
                  <a:pt x="67" y="453"/>
                  <a:pt x="67" y="452"/>
                </a:cubicBezTo>
                <a:cubicBezTo>
                  <a:pt x="67" y="452"/>
                  <a:pt x="67" y="453"/>
                  <a:pt x="67" y="453"/>
                </a:cubicBezTo>
                <a:close/>
                <a:moveTo>
                  <a:pt x="71" y="559"/>
                </a:moveTo>
                <a:cubicBezTo>
                  <a:pt x="71" y="559"/>
                  <a:pt x="70" y="559"/>
                  <a:pt x="70" y="559"/>
                </a:cubicBezTo>
                <a:cubicBezTo>
                  <a:pt x="70" y="559"/>
                  <a:pt x="70" y="558"/>
                  <a:pt x="70" y="558"/>
                </a:cubicBezTo>
                <a:cubicBezTo>
                  <a:pt x="70" y="558"/>
                  <a:pt x="70" y="558"/>
                  <a:pt x="70" y="558"/>
                </a:cubicBezTo>
                <a:cubicBezTo>
                  <a:pt x="71" y="558"/>
                  <a:pt x="71" y="558"/>
                  <a:pt x="71" y="558"/>
                </a:cubicBezTo>
                <a:cubicBezTo>
                  <a:pt x="71" y="558"/>
                  <a:pt x="71" y="559"/>
                  <a:pt x="71" y="559"/>
                </a:cubicBezTo>
                <a:close/>
                <a:moveTo>
                  <a:pt x="77" y="444"/>
                </a:moveTo>
                <a:cubicBezTo>
                  <a:pt x="77" y="443"/>
                  <a:pt x="76" y="443"/>
                  <a:pt x="76" y="443"/>
                </a:cubicBezTo>
                <a:cubicBezTo>
                  <a:pt x="76" y="443"/>
                  <a:pt x="76" y="442"/>
                  <a:pt x="76" y="442"/>
                </a:cubicBezTo>
                <a:cubicBezTo>
                  <a:pt x="76" y="442"/>
                  <a:pt x="76" y="441"/>
                  <a:pt x="76" y="441"/>
                </a:cubicBezTo>
                <a:cubicBezTo>
                  <a:pt x="77" y="442"/>
                  <a:pt x="78" y="443"/>
                  <a:pt x="79" y="443"/>
                </a:cubicBezTo>
                <a:cubicBezTo>
                  <a:pt x="78" y="443"/>
                  <a:pt x="78" y="444"/>
                  <a:pt x="77" y="444"/>
                </a:cubicBezTo>
                <a:close/>
                <a:moveTo>
                  <a:pt x="79" y="575"/>
                </a:moveTo>
                <a:cubicBezTo>
                  <a:pt x="79" y="575"/>
                  <a:pt x="79" y="575"/>
                  <a:pt x="79" y="575"/>
                </a:cubicBezTo>
                <a:cubicBezTo>
                  <a:pt x="79" y="575"/>
                  <a:pt x="80" y="576"/>
                  <a:pt x="80" y="577"/>
                </a:cubicBezTo>
                <a:cubicBezTo>
                  <a:pt x="79" y="576"/>
                  <a:pt x="79" y="576"/>
                  <a:pt x="79" y="575"/>
                </a:cubicBezTo>
                <a:close/>
                <a:moveTo>
                  <a:pt x="80" y="576"/>
                </a:moveTo>
                <a:cubicBezTo>
                  <a:pt x="80" y="576"/>
                  <a:pt x="80" y="575"/>
                  <a:pt x="80" y="575"/>
                </a:cubicBezTo>
                <a:cubicBezTo>
                  <a:pt x="81" y="575"/>
                  <a:pt x="81" y="575"/>
                  <a:pt x="82" y="575"/>
                </a:cubicBezTo>
                <a:cubicBezTo>
                  <a:pt x="81" y="575"/>
                  <a:pt x="81" y="575"/>
                  <a:pt x="81" y="574"/>
                </a:cubicBezTo>
                <a:cubicBezTo>
                  <a:pt x="81" y="575"/>
                  <a:pt x="82" y="575"/>
                  <a:pt x="82" y="575"/>
                </a:cubicBezTo>
                <a:cubicBezTo>
                  <a:pt x="82" y="575"/>
                  <a:pt x="82" y="575"/>
                  <a:pt x="82" y="575"/>
                </a:cubicBezTo>
                <a:cubicBezTo>
                  <a:pt x="82" y="575"/>
                  <a:pt x="82" y="576"/>
                  <a:pt x="83" y="576"/>
                </a:cubicBezTo>
                <a:cubicBezTo>
                  <a:pt x="82" y="576"/>
                  <a:pt x="81" y="576"/>
                  <a:pt x="80" y="576"/>
                </a:cubicBezTo>
                <a:close/>
                <a:moveTo>
                  <a:pt x="82" y="431"/>
                </a:moveTo>
                <a:cubicBezTo>
                  <a:pt x="82" y="430"/>
                  <a:pt x="82" y="430"/>
                  <a:pt x="82" y="429"/>
                </a:cubicBezTo>
                <a:cubicBezTo>
                  <a:pt x="83" y="429"/>
                  <a:pt x="83" y="429"/>
                  <a:pt x="83" y="429"/>
                </a:cubicBezTo>
                <a:cubicBezTo>
                  <a:pt x="83" y="429"/>
                  <a:pt x="83" y="429"/>
                  <a:pt x="83" y="429"/>
                </a:cubicBezTo>
                <a:cubicBezTo>
                  <a:pt x="83" y="430"/>
                  <a:pt x="83" y="430"/>
                  <a:pt x="82" y="431"/>
                </a:cubicBezTo>
                <a:close/>
                <a:moveTo>
                  <a:pt x="112" y="636"/>
                </a:moveTo>
                <a:cubicBezTo>
                  <a:pt x="111" y="636"/>
                  <a:pt x="111" y="636"/>
                  <a:pt x="111" y="636"/>
                </a:cubicBezTo>
                <a:cubicBezTo>
                  <a:pt x="111" y="635"/>
                  <a:pt x="110" y="635"/>
                  <a:pt x="110" y="635"/>
                </a:cubicBezTo>
                <a:cubicBezTo>
                  <a:pt x="110" y="635"/>
                  <a:pt x="110" y="635"/>
                  <a:pt x="111" y="635"/>
                </a:cubicBezTo>
                <a:cubicBezTo>
                  <a:pt x="111" y="635"/>
                  <a:pt x="111" y="635"/>
                  <a:pt x="111" y="636"/>
                </a:cubicBezTo>
                <a:cubicBezTo>
                  <a:pt x="111" y="636"/>
                  <a:pt x="112" y="636"/>
                  <a:pt x="112" y="636"/>
                </a:cubicBezTo>
                <a:cubicBezTo>
                  <a:pt x="112" y="636"/>
                  <a:pt x="112" y="636"/>
                  <a:pt x="112" y="636"/>
                </a:cubicBezTo>
                <a:close/>
                <a:moveTo>
                  <a:pt x="115" y="631"/>
                </a:moveTo>
                <a:cubicBezTo>
                  <a:pt x="117" y="630"/>
                  <a:pt x="116" y="630"/>
                  <a:pt x="117" y="631"/>
                </a:cubicBezTo>
                <a:cubicBezTo>
                  <a:pt x="117" y="631"/>
                  <a:pt x="116" y="631"/>
                  <a:pt x="115" y="631"/>
                </a:cubicBezTo>
                <a:close/>
                <a:moveTo>
                  <a:pt x="120" y="201"/>
                </a:moveTo>
                <a:cubicBezTo>
                  <a:pt x="120" y="201"/>
                  <a:pt x="120" y="201"/>
                  <a:pt x="121" y="201"/>
                </a:cubicBezTo>
                <a:cubicBezTo>
                  <a:pt x="120" y="201"/>
                  <a:pt x="120" y="202"/>
                  <a:pt x="119" y="202"/>
                </a:cubicBezTo>
                <a:cubicBezTo>
                  <a:pt x="119" y="202"/>
                  <a:pt x="120" y="201"/>
                  <a:pt x="120" y="201"/>
                </a:cubicBezTo>
                <a:close/>
                <a:moveTo>
                  <a:pt x="115" y="188"/>
                </a:moveTo>
                <a:cubicBezTo>
                  <a:pt x="116" y="188"/>
                  <a:pt x="116" y="188"/>
                  <a:pt x="117" y="187"/>
                </a:cubicBezTo>
                <a:cubicBezTo>
                  <a:pt x="117" y="188"/>
                  <a:pt x="117" y="189"/>
                  <a:pt x="116" y="189"/>
                </a:cubicBezTo>
                <a:cubicBezTo>
                  <a:pt x="116" y="189"/>
                  <a:pt x="116" y="189"/>
                  <a:pt x="116" y="189"/>
                </a:cubicBezTo>
                <a:cubicBezTo>
                  <a:pt x="116" y="189"/>
                  <a:pt x="116" y="188"/>
                  <a:pt x="115" y="188"/>
                </a:cubicBezTo>
                <a:close/>
                <a:moveTo>
                  <a:pt x="114" y="131"/>
                </a:moveTo>
                <a:cubicBezTo>
                  <a:pt x="114" y="131"/>
                  <a:pt x="114" y="131"/>
                  <a:pt x="114" y="131"/>
                </a:cubicBezTo>
                <a:cubicBezTo>
                  <a:pt x="112" y="129"/>
                  <a:pt x="115" y="130"/>
                  <a:pt x="115" y="130"/>
                </a:cubicBezTo>
                <a:cubicBezTo>
                  <a:pt x="115" y="131"/>
                  <a:pt x="115" y="131"/>
                  <a:pt x="114" y="131"/>
                </a:cubicBezTo>
                <a:close/>
                <a:moveTo>
                  <a:pt x="116" y="113"/>
                </a:moveTo>
                <a:cubicBezTo>
                  <a:pt x="116" y="114"/>
                  <a:pt x="116" y="114"/>
                  <a:pt x="116" y="115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3"/>
                  <a:pt x="115" y="115"/>
                  <a:pt x="116" y="113"/>
                </a:cubicBezTo>
                <a:close/>
                <a:moveTo>
                  <a:pt x="118" y="352"/>
                </a:moveTo>
                <a:cubicBezTo>
                  <a:pt x="118" y="352"/>
                  <a:pt x="118" y="353"/>
                  <a:pt x="117" y="353"/>
                </a:cubicBezTo>
                <a:cubicBezTo>
                  <a:pt x="117" y="353"/>
                  <a:pt x="117" y="352"/>
                  <a:pt x="117" y="352"/>
                </a:cubicBezTo>
                <a:cubicBezTo>
                  <a:pt x="118" y="352"/>
                  <a:pt x="118" y="352"/>
                  <a:pt x="118" y="352"/>
                </a:cubicBezTo>
                <a:close/>
                <a:moveTo>
                  <a:pt x="117" y="203"/>
                </a:moveTo>
                <a:cubicBezTo>
                  <a:pt x="117" y="203"/>
                  <a:pt x="117" y="203"/>
                  <a:pt x="117" y="203"/>
                </a:cubicBezTo>
                <a:cubicBezTo>
                  <a:pt x="117" y="203"/>
                  <a:pt x="117" y="202"/>
                  <a:pt x="117" y="202"/>
                </a:cubicBezTo>
                <a:cubicBezTo>
                  <a:pt x="117" y="202"/>
                  <a:pt x="117" y="203"/>
                  <a:pt x="117" y="203"/>
                </a:cubicBezTo>
                <a:close/>
                <a:moveTo>
                  <a:pt x="118" y="226"/>
                </a:moveTo>
                <a:cubicBezTo>
                  <a:pt x="118" y="226"/>
                  <a:pt x="118" y="226"/>
                  <a:pt x="118" y="225"/>
                </a:cubicBezTo>
                <a:cubicBezTo>
                  <a:pt x="118" y="226"/>
                  <a:pt x="119" y="226"/>
                  <a:pt x="119" y="226"/>
                </a:cubicBezTo>
                <a:cubicBezTo>
                  <a:pt x="119" y="226"/>
                  <a:pt x="118" y="226"/>
                  <a:pt x="118" y="226"/>
                </a:cubicBezTo>
                <a:close/>
                <a:moveTo>
                  <a:pt x="117" y="191"/>
                </a:moveTo>
                <a:cubicBezTo>
                  <a:pt x="117" y="191"/>
                  <a:pt x="117" y="190"/>
                  <a:pt x="117" y="190"/>
                </a:cubicBezTo>
                <a:cubicBezTo>
                  <a:pt x="117" y="190"/>
                  <a:pt x="118" y="191"/>
                  <a:pt x="118" y="191"/>
                </a:cubicBezTo>
                <a:cubicBezTo>
                  <a:pt x="118" y="191"/>
                  <a:pt x="117" y="191"/>
                  <a:pt x="117" y="191"/>
                </a:cubicBezTo>
                <a:close/>
                <a:moveTo>
                  <a:pt x="115" y="111"/>
                </a:moveTo>
                <a:cubicBezTo>
                  <a:pt x="114" y="111"/>
                  <a:pt x="114" y="111"/>
                  <a:pt x="114" y="111"/>
                </a:cubicBezTo>
                <a:cubicBezTo>
                  <a:pt x="115" y="110"/>
                  <a:pt x="116" y="110"/>
                  <a:pt x="116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11"/>
                  <a:pt x="117" y="110"/>
                  <a:pt x="115" y="111"/>
                </a:cubicBezTo>
                <a:close/>
                <a:moveTo>
                  <a:pt x="116" y="106"/>
                </a:moveTo>
                <a:cubicBezTo>
                  <a:pt x="113" y="107"/>
                  <a:pt x="109" y="108"/>
                  <a:pt x="106" y="110"/>
                </a:cubicBezTo>
                <a:cubicBezTo>
                  <a:pt x="107" y="110"/>
                  <a:pt x="108" y="110"/>
                  <a:pt x="110" y="110"/>
                </a:cubicBezTo>
                <a:cubicBezTo>
                  <a:pt x="109" y="111"/>
                  <a:pt x="109" y="111"/>
                  <a:pt x="109" y="111"/>
                </a:cubicBezTo>
                <a:cubicBezTo>
                  <a:pt x="108" y="111"/>
                  <a:pt x="108" y="112"/>
                  <a:pt x="108" y="112"/>
                </a:cubicBezTo>
                <a:cubicBezTo>
                  <a:pt x="106" y="112"/>
                  <a:pt x="104" y="112"/>
                  <a:pt x="102" y="112"/>
                </a:cubicBezTo>
                <a:cubicBezTo>
                  <a:pt x="102" y="111"/>
                  <a:pt x="103" y="111"/>
                  <a:pt x="103" y="110"/>
                </a:cubicBezTo>
                <a:cubicBezTo>
                  <a:pt x="102" y="110"/>
                  <a:pt x="101" y="111"/>
                  <a:pt x="100" y="111"/>
                </a:cubicBezTo>
                <a:cubicBezTo>
                  <a:pt x="104" y="107"/>
                  <a:pt x="109" y="106"/>
                  <a:pt x="116" y="106"/>
                </a:cubicBezTo>
                <a:close/>
                <a:moveTo>
                  <a:pt x="106" y="128"/>
                </a:moveTo>
                <a:cubicBezTo>
                  <a:pt x="106" y="128"/>
                  <a:pt x="107" y="127"/>
                  <a:pt x="107" y="127"/>
                </a:cubicBezTo>
                <a:cubicBezTo>
                  <a:pt x="107" y="127"/>
                  <a:pt x="107" y="127"/>
                  <a:pt x="107" y="127"/>
                </a:cubicBezTo>
                <a:cubicBezTo>
                  <a:pt x="107" y="128"/>
                  <a:pt x="106" y="128"/>
                  <a:pt x="106" y="128"/>
                </a:cubicBezTo>
                <a:close/>
                <a:moveTo>
                  <a:pt x="107" y="199"/>
                </a:moveTo>
                <a:cubicBezTo>
                  <a:pt x="107" y="200"/>
                  <a:pt x="106" y="200"/>
                  <a:pt x="105" y="200"/>
                </a:cubicBezTo>
                <a:cubicBezTo>
                  <a:pt x="105" y="200"/>
                  <a:pt x="105" y="200"/>
                  <a:pt x="105" y="199"/>
                </a:cubicBezTo>
                <a:cubicBezTo>
                  <a:pt x="106" y="199"/>
                  <a:pt x="107" y="199"/>
                  <a:pt x="107" y="199"/>
                </a:cubicBezTo>
                <a:close/>
                <a:moveTo>
                  <a:pt x="106" y="185"/>
                </a:moveTo>
                <a:cubicBezTo>
                  <a:pt x="105" y="185"/>
                  <a:pt x="105" y="185"/>
                  <a:pt x="104" y="185"/>
                </a:cubicBezTo>
                <a:cubicBezTo>
                  <a:pt x="104" y="184"/>
                  <a:pt x="104" y="183"/>
                  <a:pt x="104" y="183"/>
                </a:cubicBezTo>
                <a:cubicBezTo>
                  <a:pt x="105" y="183"/>
                  <a:pt x="105" y="184"/>
                  <a:pt x="106" y="185"/>
                </a:cubicBezTo>
                <a:close/>
                <a:moveTo>
                  <a:pt x="102" y="156"/>
                </a:moveTo>
                <a:cubicBezTo>
                  <a:pt x="102" y="156"/>
                  <a:pt x="101" y="156"/>
                  <a:pt x="101" y="156"/>
                </a:cubicBezTo>
                <a:cubicBezTo>
                  <a:pt x="101" y="156"/>
                  <a:pt x="101" y="155"/>
                  <a:pt x="101" y="155"/>
                </a:cubicBezTo>
                <a:cubicBezTo>
                  <a:pt x="101" y="155"/>
                  <a:pt x="102" y="156"/>
                  <a:pt x="102" y="156"/>
                </a:cubicBezTo>
                <a:close/>
                <a:moveTo>
                  <a:pt x="99" y="108"/>
                </a:moveTo>
                <a:cubicBezTo>
                  <a:pt x="100" y="108"/>
                  <a:pt x="101" y="109"/>
                  <a:pt x="102" y="109"/>
                </a:cubicBezTo>
                <a:cubicBezTo>
                  <a:pt x="100" y="109"/>
                  <a:pt x="99" y="110"/>
                  <a:pt x="98" y="111"/>
                </a:cubicBezTo>
                <a:cubicBezTo>
                  <a:pt x="98" y="111"/>
                  <a:pt x="97" y="110"/>
                  <a:pt x="96" y="110"/>
                </a:cubicBezTo>
                <a:cubicBezTo>
                  <a:pt x="97" y="110"/>
                  <a:pt x="98" y="109"/>
                  <a:pt x="99" y="108"/>
                </a:cubicBezTo>
                <a:close/>
                <a:moveTo>
                  <a:pt x="97" y="111"/>
                </a:moveTo>
                <a:cubicBezTo>
                  <a:pt x="98" y="112"/>
                  <a:pt x="99" y="112"/>
                  <a:pt x="101" y="113"/>
                </a:cubicBezTo>
                <a:cubicBezTo>
                  <a:pt x="100" y="113"/>
                  <a:pt x="100" y="113"/>
                  <a:pt x="100" y="114"/>
                </a:cubicBezTo>
                <a:cubicBezTo>
                  <a:pt x="99" y="113"/>
                  <a:pt x="97" y="113"/>
                  <a:pt x="96" y="113"/>
                </a:cubicBezTo>
                <a:cubicBezTo>
                  <a:pt x="96" y="112"/>
                  <a:pt x="97" y="112"/>
                  <a:pt x="97" y="111"/>
                </a:cubicBezTo>
                <a:close/>
                <a:moveTo>
                  <a:pt x="99" y="134"/>
                </a:moveTo>
                <a:cubicBezTo>
                  <a:pt x="98" y="134"/>
                  <a:pt x="97" y="134"/>
                  <a:pt x="97" y="133"/>
                </a:cubicBezTo>
                <a:cubicBezTo>
                  <a:pt x="98" y="133"/>
                  <a:pt x="99" y="132"/>
                  <a:pt x="100" y="132"/>
                </a:cubicBezTo>
                <a:cubicBezTo>
                  <a:pt x="98" y="134"/>
                  <a:pt x="99" y="132"/>
                  <a:pt x="99" y="134"/>
                </a:cubicBezTo>
                <a:close/>
                <a:moveTo>
                  <a:pt x="99" y="348"/>
                </a:moveTo>
                <a:cubicBezTo>
                  <a:pt x="99" y="348"/>
                  <a:pt x="99" y="348"/>
                  <a:pt x="99" y="349"/>
                </a:cubicBezTo>
                <a:cubicBezTo>
                  <a:pt x="98" y="348"/>
                  <a:pt x="98" y="349"/>
                  <a:pt x="99" y="348"/>
                </a:cubicBezTo>
                <a:close/>
                <a:moveTo>
                  <a:pt x="96" y="149"/>
                </a:moveTo>
                <a:cubicBezTo>
                  <a:pt x="96" y="149"/>
                  <a:pt x="96" y="149"/>
                  <a:pt x="96" y="150"/>
                </a:cubicBezTo>
                <a:cubicBezTo>
                  <a:pt x="96" y="150"/>
                  <a:pt x="95" y="150"/>
                  <a:pt x="95" y="150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5" y="149"/>
                  <a:pt x="96" y="149"/>
                  <a:pt x="96" y="149"/>
                </a:cubicBezTo>
                <a:close/>
                <a:moveTo>
                  <a:pt x="98" y="203"/>
                </a:moveTo>
                <a:cubicBezTo>
                  <a:pt x="97" y="203"/>
                  <a:pt x="97" y="203"/>
                  <a:pt x="96" y="203"/>
                </a:cubicBezTo>
                <a:cubicBezTo>
                  <a:pt x="96" y="203"/>
                  <a:pt x="95" y="202"/>
                  <a:pt x="94" y="202"/>
                </a:cubicBezTo>
                <a:cubicBezTo>
                  <a:pt x="95" y="202"/>
                  <a:pt x="97" y="203"/>
                  <a:pt x="98" y="203"/>
                </a:cubicBezTo>
                <a:close/>
                <a:moveTo>
                  <a:pt x="97" y="206"/>
                </a:moveTo>
                <a:cubicBezTo>
                  <a:pt x="97" y="206"/>
                  <a:pt x="96" y="206"/>
                  <a:pt x="96" y="205"/>
                </a:cubicBezTo>
                <a:cubicBezTo>
                  <a:pt x="96" y="205"/>
                  <a:pt x="97" y="205"/>
                  <a:pt x="97" y="205"/>
                </a:cubicBezTo>
                <a:cubicBezTo>
                  <a:pt x="97" y="205"/>
                  <a:pt x="97" y="205"/>
                  <a:pt x="97" y="206"/>
                </a:cubicBezTo>
                <a:cubicBezTo>
                  <a:pt x="97" y="206"/>
                  <a:pt x="97" y="206"/>
                  <a:pt x="97" y="206"/>
                </a:cubicBezTo>
                <a:close/>
                <a:moveTo>
                  <a:pt x="92" y="203"/>
                </a:moveTo>
                <a:cubicBezTo>
                  <a:pt x="92" y="204"/>
                  <a:pt x="92" y="204"/>
                  <a:pt x="92" y="204"/>
                </a:cubicBezTo>
                <a:cubicBezTo>
                  <a:pt x="92" y="204"/>
                  <a:pt x="92" y="204"/>
                  <a:pt x="92" y="203"/>
                </a:cubicBezTo>
                <a:close/>
                <a:moveTo>
                  <a:pt x="88" y="110"/>
                </a:moveTo>
                <a:cubicBezTo>
                  <a:pt x="87" y="111"/>
                  <a:pt x="87" y="111"/>
                  <a:pt x="87" y="112"/>
                </a:cubicBezTo>
                <a:cubicBezTo>
                  <a:pt x="87" y="110"/>
                  <a:pt x="87" y="111"/>
                  <a:pt x="88" y="110"/>
                </a:cubicBezTo>
                <a:close/>
                <a:moveTo>
                  <a:pt x="88" y="128"/>
                </a:moveTo>
                <a:cubicBezTo>
                  <a:pt x="87" y="129"/>
                  <a:pt x="86" y="129"/>
                  <a:pt x="85" y="130"/>
                </a:cubicBezTo>
                <a:cubicBezTo>
                  <a:pt x="85" y="130"/>
                  <a:pt x="84" y="130"/>
                  <a:pt x="84" y="130"/>
                </a:cubicBezTo>
                <a:cubicBezTo>
                  <a:pt x="85" y="129"/>
                  <a:pt x="87" y="129"/>
                  <a:pt x="88" y="128"/>
                </a:cubicBezTo>
                <a:close/>
                <a:moveTo>
                  <a:pt x="84" y="162"/>
                </a:moveTo>
                <a:cubicBezTo>
                  <a:pt x="83" y="162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0"/>
                  <a:pt x="83" y="160"/>
                  <a:pt x="83" y="160"/>
                </a:cubicBezTo>
                <a:cubicBezTo>
                  <a:pt x="83" y="161"/>
                  <a:pt x="84" y="161"/>
                  <a:pt x="84" y="162"/>
                </a:cubicBezTo>
                <a:close/>
                <a:moveTo>
                  <a:pt x="82" y="204"/>
                </a:moveTo>
                <a:cubicBezTo>
                  <a:pt x="82" y="204"/>
                  <a:pt x="82" y="205"/>
                  <a:pt x="82" y="205"/>
                </a:cubicBezTo>
                <a:cubicBezTo>
                  <a:pt x="82" y="205"/>
                  <a:pt x="82" y="205"/>
                  <a:pt x="81" y="205"/>
                </a:cubicBezTo>
                <a:cubicBezTo>
                  <a:pt x="82" y="205"/>
                  <a:pt x="82" y="204"/>
                  <a:pt x="82" y="204"/>
                </a:cubicBezTo>
                <a:close/>
                <a:moveTo>
                  <a:pt x="81" y="144"/>
                </a:moveTo>
                <a:cubicBezTo>
                  <a:pt x="81" y="144"/>
                  <a:pt x="81" y="144"/>
                  <a:pt x="81" y="143"/>
                </a:cubicBezTo>
                <a:cubicBezTo>
                  <a:pt x="81" y="143"/>
                  <a:pt x="82" y="143"/>
                  <a:pt x="82" y="143"/>
                </a:cubicBezTo>
                <a:cubicBezTo>
                  <a:pt x="82" y="144"/>
                  <a:pt x="81" y="144"/>
                  <a:pt x="81" y="144"/>
                </a:cubicBezTo>
                <a:close/>
                <a:moveTo>
                  <a:pt x="81" y="110"/>
                </a:moveTo>
                <a:cubicBezTo>
                  <a:pt x="81" y="110"/>
                  <a:pt x="81" y="111"/>
                  <a:pt x="81" y="111"/>
                </a:cubicBezTo>
                <a:cubicBezTo>
                  <a:pt x="80" y="111"/>
                  <a:pt x="80" y="111"/>
                  <a:pt x="79" y="111"/>
                </a:cubicBezTo>
                <a:cubicBezTo>
                  <a:pt x="80" y="111"/>
                  <a:pt x="80" y="111"/>
                  <a:pt x="81" y="110"/>
                </a:cubicBezTo>
                <a:close/>
                <a:moveTo>
                  <a:pt x="74" y="108"/>
                </a:moveTo>
                <a:cubicBezTo>
                  <a:pt x="74" y="108"/>
                  <a:pt x="74" y="108"/>
                  <a:pt x="73" y="108"/>
                </a:cubicBezTo>
                <a:cubicBezTo>
                  <a:pt x="74" y="108"/>
                  <a:pt x="74" y="108"/>
                  <a:pt x="74" y="108"/>
                </a:cubicBezTo>
                <a:close/>
                <a:moveTo>
                  <a:pt x="74" y="114"/>
                </a:moveTo>
                <a:cubicBezTo>
                  <a:pt x="73" y="115"/>
                  <a:pt x="73" y="115"/>
                  <a:pt x="72" y="115"/>
                </a:cubicBezTo>
                <a:cubicBezTo>
                  <a:pt x="71" y="115"/>
                  <a:pt x="71" y="115"/>
                  <a:pt x="70" y="115"/>
                </a:cubicBezTo>
                <a:cubicBezTo>
                  <a:pt x="72" y="115"/>
                  <a:pt x="73" y="115"/>
                  <a:pt x="74" y="114"/>
                </a:cubicBezTo>
                <a:close/>
                <a:moveTo>
                  <a:pt x="70" y="154"/>
                </a:moveTo>
                <a:cubicBezTo>
                  <a:pt x="71" y="155"/>
                  <a:pt x="72" y="155"/>
                  <a:pt x="73" y="155"/>
                </a:cubicBezTo>
                <a:cubicBezTo>
                  <a:pt x="72" y="155"/>
                  <a:pt x="71" y="155"/>
                  <a:pt x="70" y="156"/>
                </a:cubicBezTo>
                <a:cubicBezTo>
                  <a:pt x="70" y="155"/>
                  <a:pt x="70" y="155"/>
                  <a:pt x="70" y="154"/>
                </a:cubicBezTo>
                <a:close/>
                <a:moveTo>
                  <a:pt x="69" y="147"/>
                </a:moveTo>
                <a:cubicBezTo>
                  <a:pt x="69" y="146"/>
                  <a:pt x="69" y="146"/>
                  <a:pt x="69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69" y="147"/>
                </a:cubicBezTo>
                <a:close/>
                <a:moveTo>
                  <a:pt x="71" y="135"/>
                </a:moveTo>
                <a:cubicBezTo>
                  <a:pt x="70" y="133"/>
                  <a:pt x="73" y="134"/>
                  <a:pt x="73" y="134"/>
                </a:cubicBezTo>
                <a:cubicBezTo>
                  <a:pt x="73" y="134"/>
                  <a:pt x="72" y="135"/>
                  <a:pt x="71" y="135"/>
                </a:cubicBezTo>
                <a:close/>
                <a:moveTo>
                  <a:pt x="69" y="139"/>
                </a:moveTo>
                <a:cubicBezTo>
                  <a:pt x="70" y="139"/>
                  <a:pt x="70" y="139"/>
                  <a:pt x="71" y="140"/>
                </a:cubicBezTo>
                <a:cubicBezTo>
                  <a:pt x="70" y="140"/>
                  <a:pt x="70" y="140"/>
                  <a:pt x="69" y="140"/>
                </a:cubicBezTo>
                <a:cubicBezTo>
                  <a:pt x="69" y="139"/>
                  <a:pt x="69" y="139"/>
                  <a:pt x="69" y="139"/>
                </a:cubicBezTo>
                <a:close/>
                <a:moveTo>
                  <a:pt x="65" y="156"/>
                </a:moveTo>
                <a:cubicBezTo>
                  <a:pt x="66" y="156"/>
                  <a:pt x="66" y="156"/>
                  <a:pt x="67" y="157"/>
                </a:cubicBezTo>
                <a:cubicBezTo>
                  <a:pt x="66" y="157"/>
                  <a:pt x="66" y="157"/>
                  <a:pt x="65" y="158"/>
                </a:cubicBezTo>
                <a:cubicBezTo>
                  <a:pt x="65" y="157"/>
                  <a:pt x="65" y="156"/>
                  <a:pt x="65" y="156"/>
                </a:cubicBezTo>
                <a:close/>
                <a:moveTo>
                  <a:pt x="67" y="176"/>
                </a:moveTo>
                <a:cubicBezTo>
                  <a:pt x="67" y="176"/>
                  <a:pt x="67" y="177"/>
                  <a:pt x="67" y="177"/>
                </a:cubicBezTo>
                <a:cubicBezTo>
                  <a:pt x="66" y="177"/>
                  <a:pt x="66" y="177"/>
                  <a:pt x="66" y="177"/>
                </a:cubicBezTo>
                <a:cubicBezTo>
                  <a:pt x="66" y="177"/>
                  <a:pt x="65" y="177"/>
                  <a:pt x="65" y="177"/>
                </a:cubicBezTo>
                <a:cubicBezTo>
                  <a:pt x="65" y="177"/>
                  <a:pt x="66" y="176"/>
                  <a:pt x="67" y="176"/>
                </a:cubicBezTo>
                <a:close/>
                <a:moveTo>
                  <a:pt x="67" y="243"/>
                </a:moveTo>
                <a:cubicBezTo>
                  <a:pt x="67" y="244"/>
                  <a:pt x="67" y="244"/>
                  <a:pt x="67" y="245"/>
                </a:cubicBezTo>
                <a:cubicBezTo>
                  <a:pt x="67" y="244"/>
                  <a:pt x="66" y="244"/>
                  <a:pt x="66" y="243"/>
                </a:cubicBezTo>
                <a:cubicBezTo>
                  <a:pt x="67" y="243"/>
                  <a:pt x="67" y="243"/>
                  <a:pt x="67" y="243"/>
                </a:cubicBezTo>
                <a:close/>
                <a:moveTo>
                  <a:pt x="65" y="184"/>
                </a:moveTo>
                <a:cubicBezTo>
                  <a:pt x="65" y="184"/>
                  <a:pt x="65" y="184"/>
                  <a:pt x="66" y="184"/>
                </a:cubicBezTo>
                <a:cubicBezTo>
                  <a:pt x="65" y="184"/>
                  <a:pt x="65" y="185"/>
                  <a:pt x="65" y="185"/>
                </a:cubicBezTo>
                <a:cubicBezTo>
                  <a:pt x="65" y="185"/>
                  <a:pt x="65" y="184"/>
                  <a:pt x="65" y="184"/>
                </a:cubicBezTo>
                <a:close/>
                <a:moveTo>
                  <a:pt x="66" y="247"/>
                </a:moveTo>
                <a:cubicBezTo>
                  <a:pt x="65" y="246"/>
                  <a:pt x="65" y="246"/>
                  <a:pt x="65" y="246"/>
                </a:cubicBezTo>
                <a:cubicBezTo>
                  <a:pt x="66" y="246"/>
                  <a:pt x="65" y="246"/>
                  <a:pt x="66" y="247"/>
                </a:cubicBezTo>
                <a:close/>
                <a:moveTo>
                  <a:pt x="64" y="120"/>
                </a:moveTo>
                <a:cubicBezTo>
                  <a:pt x="63" y="119"/>
                  <a:pt x="63" y="118"/>
                  <a:pt x="62" y="117"/>
                </a:cubicBezTo>
                <a:cubicBezTo>
                  <a:pt x="65" y="118"/>
                  <a:pt x="64" y="118"/>
                  <a:pt x="64" y="120"/>
                </a:cubicBezTo>
                <a:close/>
                <a:moveTo>
                  <a:pt x="58" y="237"/>
                </a:moveTo>
                <a:cubicBezTo>
                  <a:pt x="58" y="235"/>
                  <a:pt x="58" y="233"/>
                  <a:pt x="58" y="232"/>
                </a:cubicBezTo>
                <a:cubicBezTo>
                  <a:pt x="59" y="233"/>
                  <a:pt x="60" y="235"/>
                  <a:pt x="61" y="236"/>
                </a:cubicBezTo>
                <a:cubicBezTo>
                  <a:pt x="60" y="236"/>
                  <a:pt x="59" y="237"/>
                  <a:pt x="58" y="237"/>
                </a:cubicBezTo>
                <a:close/>
                <a:moveTo>
                  <a:pt x="61" y="237"/>
                </a:moveTo>
                <a:cubicBezTo>
                  <a:pt x="61" y="237"/>
                  <a:pt x="61" y="238"/>
                  <a:pt x="61" y="238"/>
                </a:cubicBezTo>
                <a:cubicBezTo>
                  <a:pt x="60" y="238"/>
                  <a:pt x="60" y="239"/>
                  <a:pt x="60" y="239"/>
                </a:cubicBezTo>
                <a:cubicBezTo>
                  <a:pt x="60" y="238"/>
                  <a:pt x="60" y="238"/>
                  <a:pt x="60" y="237"/>
                </a:cubicBezTo>
                <a:cubicBezTo>
                  <a:pt x="61" y="237"/>
                  <a:pt x="61" y="237"/>
                  <a:pt x="61" y="237"/>
                </a:cubicBezTo>
                <a:close/>
                <a:moveTo>
                  <a:pt x="52" y="193"/>
                </a:moveTo>
                <a:cubicBezTo>
                  <a:pt x="54" y="193"/>
                  <a:pt x="55" y="192"/>
                  <a:pt x="57" y="191"/>
                </a:cubicBezTo>
                <a:cubicBezTo>
                  <a:pt x="56" y="193"/>
                  <a:pt x="56" y="191"/>
                  <a:pt x="56" y="193"/>
                </a:cubicBezTo>
                <a:cubicBezTo>
                  <a:pt x="55" y="193"/>
                  <a:pt x="54" y="193"/>
                  <a:pt x="52" y="193"/>
                </a:cubicBezTo>
                <a:close/>
                <a:moveTo>
                  <a:pt x="53" y="209"/>
                </a:moveTo>
                <a:cubicBezTo>
                  <a:pt x="52" y="209"/>
                  <a:pt x="52" y="210"/>
                  <a:pt x="52" y="210"/>
                </a:cubicBezTo>
                <a:cubicBezTo>
                  <a:pt x="52" y="210"/>
                  <a:pt x="52" y="210"/>
                  <a:pt x="52" y="210"/>
                </a:cubicBezTo>
                <a:cubicBezTo>
                  <a:pt x="51" y="210"/>
                  <a:pt x="51" y="210"/>
                  <a:pt x="51" y="210"/>
                </a:cubicBezTo>
                <a:cubicBezTo>
                  <a:pt x="52" y="209"/>
                  <a:pt x="52" y="209"/>
                  <a:pt x="53" y="209"/>
                </a:cubicBezTo>
                <a:close/>
                <a:moveTo>
                  <a:pt x="48" y="186"/>
                </a:moveTo>
                <a:cubicBezTo>
                  <a:pt x="51" y="186"/>
                  <a:pt x="52" y="187"/>
                  <a:pt x="54" y="189"/>
                </a:cubicBezTo>
                <a:cubicBezTo>
                  <a:pt x="52" y="188"/>
                  <a:pt x="50" y="187"/>
                  <a:pt x="48" y="186"/>
                </a:cubicBezTo>
                <a:close/>
                <a:moveTo>
                  <a:pt x="51" y="197"/>
                </a:moveTo>
                <a:cubicBezTo>
                  <a:pt x="50" y="197"/>
                  <a:pt x="50" y="197"/>
                  <a:pt x="50" y="197"/>
                </a:cubicBezTo>
                <a:cubicBezTo>
                  <a:pt x="51" y="197"/>
                  <a:pt x="50" y="197"/>
                  <a:pt x="51" y="197"/>
                </a:cubicBezTo>
                <a:close/>
                <a:moveTo>
                  <a:pt x="60" y="179"/>
                </a:moveTo>
                <a:cubicBezTo>
                  <a:pt x="59" y="182"/>
                  <a:pt x="60" y="181"/>
                  <a:pt x="61" y="184"/>
                </a:cubicBezTo>
                <a:cubicBezTo>
                  <a:pt x="60" y="183"/>
                  <a:pt x="59" y="183"/>
                  <a:pt x="58" y="183"/>
                </a:cubicBezTo>
                <a:cubicBezTo>
                  <a:pt x="58" y="182"/>
                  <a:pt x="59" y="182"/>
                  <a:pt x="59" y="181"/>
                </a:cubicBezTo>
                <a:cubicBezTo>
                  <a:pt x="58" y="179"/>
                  <a:pt x="60" y="180"/>
                  <a:pt x="60" y="179"/>
                </a:cubicBezTo>
                <a:close/>
                <a:moveTo>
                  <a:pt x="62" y="177"/>
                </a:moveTo>
                <a:cubicBezTo>
                  <a:pt x="61" y="177"/>
                  <a:pt x="61" y="176"/>
                  <a:pt x="60" y="176"/>
                </a:cubicBezTo>
                <a:cubicBezTo>
                  <a:pt x="62" y="177"/>
                  <a:pt x="62" y="175"/>
                  <a:pt x="62" y="177"/>
                </a:cubicBezTo>
                <a:close/>
                <a:moveTo>
                  <a:pt x="60" y="139"/>
                </a:moveTo>
                <a:cubicBezTo>
                  <a:pt x="60" y="140"/>
                  <a:pt x="60" y="140"/>
                  <a:pt x="60" y="140"/>
                </a:cubicBezTo>
                <a:cubicBezTo>
                  <a:pt x="60" y="140"/>
                  <a:pt x="60" y="140"/>
                  <a:pt x="60" y="139"/>
                </a:cubicBezTo>
                <a:close/>
                <a:moveTo>
                  <a:pt x="62" y="135"/>
                </a:moveTo>
                <a:cubicBezTo>
                  <a:pt x="61" y="135"/>
                  <a:pt x="60" y="135"/>
                  <a:pt x="59" y="135"/>
                </a:cubicBezTo>
                <a:cubicBezTo>
                  <a:pt x="59" y="135"/>
                  <a:pt x="60" y="135"/>
                  <a:pt x="60" y="134"/>
                </a:cubicBezTo>
                <a:cubicBezTo>
                  <a:pt x="60" y="134"/>
                  <a:pt x="63" y="133"/>
                  <a:pt x="62" y="135"/>
                </a:cubicBezTo>
                <a:close/>
                <a:moveTo>
                  <a:pt x="61" y="201"/>
                </a:moveTo>
                <a:cubicBezTo>
                  <a:pt x="60" y="201"/>
                  <a:pt x="59" y="200"/>
                  <a:pt x="58" y="199"/>
                </a:cubicBezTo>
                <a:cubicBezTo>
                  <a:pt x="59" y="199"/>
                  <a:pt x="59" y="198"/>
                  <a:pt x="60" y="198"/>
                </a:cubicBezTo>
                <a:cubicBezTo>
                  <a:pt x="60" y="198"/>
                  <a:pt x="61" y="198"/>
                  <a:pt x="62" y="199"/>
                </a:cubicBezTo>
                <a:cubicBezTo>
                  <a:pt x="61" y="200"/>
                  <a:pt x="61" y="199"/>
                  <a:pt x="61" y="201"/>
                </a:cubicBezTo>
                <a:close/>
                <a:moveTo>
                  <a:pt x="62" y="218"/>
                </a:moveTo>
                <a:cubicBezTo>
                  <a:pt x="62" y="218"/>
                  <a:pt x="62" y="218"/>
                  <a:pt x="61" y="218"/>
                </a:cubicBezTo>
                <a:cubicBezTo>
                  <a:pt x="61" y="217"/>
                  <a:pt x="61" y="217"/>
                  <a:pt x="61" y="216"/>
                </a:cubicBezTo>
                <a:cubicBezTo>
                  <a:pt x="61" y="216"/>
                  <a:pt x="62" y="217"/>
                  <a:pt x="62" y="217"/>
                </a:cubicBezTo>
                <a:cubicBezTo>
                  <a:pt x="62" y="217"/>
                  <a:pt x="62" y="217"/>
                  <a:pt x="62" y="218"/>
                </a:cubicBezTo>
                <a:close/>
                <a:moveTo>
                  <a:pt x="55" y="208"/>
                </a:moveTo>
                <a:cubicBezTo>
                  <a:pt x="56" y="209"/>
                  <a:pt x="57" y="210"/>
                  <a:pt x="58" y="211"/>
                </a:cubicBezTo>
                <a:cubicBezTo>
                  <a:pt x="57" y="211"/>
                  <a:pt x="55" y="210"/>
                  <a:pt x="54" y="210"/>
                </a:cubicBezTo>
                <a:cubicBezTo>
                  <a:pt x="54" y="209"/>
                  <a:pt x="54" y="209"/>
                  <a:pt x="55" y="208"/>
                </a:cubicBezTo>
                <a:close/>
                <a:moveTo>
                  <a:pt x="54" y="195"/>
                </a:moveTo>
                <a:cubicBezTo>
                  <a:pt x="54" y="195"/>
                  <a:pt x="54" y="195"/>
                  <a:pt x="54" y="194"/>
                </a:cubicBezTo>
                <a:cubicBezTo>
                  <a:pt x="54" y="194"/>
                  <a:pt x="55" y="195"/>
                  <a:pt x="55" y="195"/>
                </a:cubicBezTo>
                <a:cubicBezTo>
                  <a:pt x="55" y="195"/>
                  <a:pt x="55" y="196"/>
                  <a:pt x="54" y="197"/>
                </a:cubicBezTo>
                <a:cubicBezTo>
                  <a:pt x="54" y="196"/>
                  <a:pt x="54" y="196"/>
                  <a:pt x="54" y="195"/>
                </a:cubicBezTo>
                <a:close/>
                <a:moveTo>
                  <a:pt x="56" y="204"/>
                </a:moveTo>
                <a:cubicBezTo>
                  <a:pt x="58" y="203"/>
                  <a:pt x="59" y="203"/>
                  <a:pt x="59" y="202"/>
                </a:cubicBezTo>
                <a:cubicBezTo>
                  <a:pt x="60" y="202"/>
                  <a:pt x="60" y="202"/>
                  <a:pt x="61" y="202"/>
                </a:cubicBezTo>
                <a:cubicBezTo>
                  <a:pt x="60" y="203"/>
                  <a:pt x="59" y="204"/>
                  <a:pt x="58" y="204"/>
                </a:cubicBezTo>
                <a:cubicBezTo>
                  <a:pt x="58" y="204"/>
                  <a:pt x="57" y="204"/>
                  <a:pt x="56" y="204"/>
                </a:cubicBezTo>
                <a:close/>
                <a:moveTo>
                  <a:pt x="56" y="200"/>
                </a:moveTo>
                <a:cubicBezTo>
                  <a:pt x="56" y="200"/>
                  <a:pt x="56" y="199"/>
                  <a:pt x="56" y="199"/>
                </a:cubicBezTo>
                <a:cubicBezTo>
                  <a:pt x="56" y="199"/>
                  <a:pt x="57" y="199"/>
                  <a:pt x="57" y="199"/>
                </a:cubicBezTo>
                <a:cubicBezTo>
                  <a:pt x="57" y="199"/>
                  <a:pt x="56" y="200"/>
                  <a:pt x="56" y="200"/>
                </a:cubicBezTo>
                <a:close/>
                <a:moveTo>
                  <a:pt x="51" y="162"/>
                </a:moveTo>
                <a:cubicBezTo>
                  <a:pt x="51" y="162"/>
                  <a:pt x="50" y="161"/>
                  <a:pt x="50" y="161"/>
                </a:cubicBezTo>
                <a:cubicBezTo>
                  <a:pt x="50" y="161"/>
                  <a:pt x="51" y="161"/>
                  <a:pt x="51" y="161"/>
                </a:cubicBezTo>
                <a:cubicBezTo>
                  <a:pt x="51" y="161"/>
                  <a:pt x="51" y="161"/>
                  <a:pt x="51" y="162"/>
                </a:cubicBezTo>
                <a:cubicBezTo>
                  <a:pt x="51" y="162"/>
                  <a:pt x="51" y="162"/>
                  <a:pt x="51" y="162"/>
                </a:cubicBezTo>
                <a:close/>
                <a:moveTo>
                  <a:pt x="53" y="180"/>
                </a:moveTo>
                <a:cubicBezTo>
                  <a:pt x="52" y="181"/>
                  <a:pt x="52" y="182"/>
                  <a:pt x="52" y="183"/>
                </a:cubicBezTo>
                <a:cubicBezTo>
                  <a:pt x="51" y="182"/>
                  <a:pt x="51" y="181"/>
                  <a:pt x="51" y="181"/>
                </a:cubicBezTo>
                <a:cubicBezTo>
                  <a:pt x="52" y="181"/>
                  <a:pt x="52" y="180"/>
                  <a:pt x="53" y="180"/>
                </a:cubicBezTo>
                <a:close/>
                <a:moveTo>
                  <a:pt x="52" y="163"/>
                </a:moveTo>
                <a:cubicBezTo>
                  <a:pt x="53" y="163"/>
                  <a:pt x="55" y="164"/>
                  <a:pt x="56" y="164"/>
                </a:cubicBezTo>
                <a:cubicBezTo>
                  <a:pt x="56" y="164"/>
                  <a:pt x="56" y="163"/>
                  <a:pt x="55" y="163"/>
                </a:cubicBezTo>
                <a:cubicBezTo>
                  <a:pt x="56" y="163"/>
                  <a:pt x="57" y="163"/>
                  <a:pt x="57" y="163"/>
                </a:cubicBezTo>
                <a:cubicBezTo>
                  <a:pt x="57" y="163"/>
                  <a:pt x="57" y="163"/>
                  <a:pt x="56" y="163"/>
                </a:cubicBezTo>
                <a:cubicBezTo>
                  <a:pt x="57" y="163"/>
                  <a:pt x="57" y="164"/>
                  <a:pt x="58" y="164"/>
                </a:cubicBezTo>
                <a:cubicBezTo>
                  <a:pt x="57" y="164"/>
                  <a:pt x="57" y="165"/>
                  <a:pt x="56" y="165"/>
                </a:cubicBezTo>
                <a:cubicBezTo>
                  <a:pt x="55" y="165"/>
                  <a:pt x="54" y="164"/>
                  <a:pt x="52" y="163"/>
                </a:cubicBezTo>
                <a:close/>
                <a:moveTo>
                  <a:pt x="56" y="178"/>
                </a:moveTo>
                <a:cubicBezTo>
                  <a:pt x="56" y="177"/>
                  <a:pt x="56" y="177"/>
                  <a:pt x="56" y="176"/>
                </a:cubicBezTo>
                <a:cubicBezTo>
                  <a:pt x="56" y="177"/>
                  <a:pt x="57" y="177"/>
                  <a:pt x="57" y="178"/>
                </a:cubicBezTo>
                <a:cubicBezTo>
                  <a:pt x="57" y="178"/>
                  <a:pt x="56" y="178"/>
                  <a:pt x="56" y="178"/>
                </a:cubicBezTo>
                <a:close/>
                <a:moveTo>
                  <a:pt x="57" y="183"/>
                </a:moveTo>
                <a:cubicBezTo>
                  <a:pt x="57" y="183"/>
                  <a:pt x="56" y="184"/>
                  <a:pt x="56" y="184"/>
                </a:cubicBezTo>
                <a:cubicBezTo>
                  <a:pt x="55" y="182"/>
                  <a:pt x="56" y="184"/>
                  <a:pt x="57" y="183"/>
                </a:cubicBezTo>
                <a:close/>
                <a:moveTo>
                  <a:pt x="53" y="169"/>
                </a:moveTo>
                <a:cubicBezTo>
                  <a:pt x="54" y="170"/>
                  <a:pt x="55" y="171"/>
                  <a:pt x="55" y="173"/>
                </a:cubicBezTo>
                <a:cubicBezTo>
                  <a:pt x="55" y="173"/>
                  <a:pt x="54" y="173"/>
                  <a:pt x="53" y="173"/>
                </a:cubicBezTo>
                <a:cubicBezTo>
                  <a:pt x="53" y="171"/>
                  <a:pt x="53" y="171"/>
                  <a:pt x="53" y="169"/>
                </a:cubicBezTo>
                <a:close/>
                <a:moveTo>
                  <a:pt x="56" y="188"/>
                </a:moveTo>
                <a:cubicBezTo>
                  <a:pt x="57" y="188"/>
                  <a:pt x="58" y="188"/>
                  <a:pt x="59" y="188"/>
                </a:cubicBezTo>
                <a:cubicBezTo>
                  <a:pt x="58" y="188"/>
                  <a:pt x="58" y="189"/>
                  <a:pt x="57" y="189"/>
                </a:cubicBezTo>
                <a:cubicBezTo>
                  <a:pt x="54" y="187"/>
                  <a:pt x="57" y="187"/>
                  <a:pt x="55" y="185"/>
                </a:cubicBezTo>
                <a:cubicBezTo>
                  <a:pt x="57" y="185"/>
                  <a:pt x="57" y="186"/>
                  <a:pt x="56" y="188"/>
                </a:cubicBezTo>
                <a:close/>
                <a:moveTo>
                  <a:pt x="60" y="188"/>
                </a:moveTo>
                <a:cubicBezTo>
                  <a:pt x="60" y="189"/>
                  <a:pt x="60" y="189"/>
                  <a:pt x="60" y="190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59" y="189"/>
                  <a:pt x="59" y="189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lose/>
                <a:moveTo>
                  <a:pt x="56" y="157"/>
                </a:moveTo>
                <a:cubicBezTo>
                  <a:pt x="53" y="156"/>
                  <a:pt x="57" y="155"/>
                  <a:pt x="57" y="154"/>
                </a:cubicBezTo>
                <a:cubicBezTo>
                  <a:pt x="56" y="154"/>
                  <a:pt x="55" y="154"/>
                  <a:pt x="54" y="153"/>
                </a:cubicBezTo>
                <a:cubicBezTo>
                  <a:pt x="54" y="153"/>
                  <a:pt x="54" y="152"/>
                  <a:pt x="54" y="151"/>
                </a:cubicBezTo>
                <a:cubicBezTo>
                  <a:pt x="54" y="151"/>
                  <a:pt x="54" y="151"/>
                  <a:pt x="55" y="151"/>
                </a:cubicBezTo>
                <a:cubicBezTo>
                  <a:pt x="56" y="153"/>
                  <a:pt x="57" y="154"/>
                  <a:pt x="59" y="155"/>
                </a:cubicBezTo>
                <a:cubicBezTo>
                  <a:pt x="58" y="155"/>
                  <a:pt x="57" y="156"/>
                  <a:pt x="56" y="157"/>
                </a:cubicBezTo>
                <a:close/>
                <a:moveTo>
                  <a:pt x="55" y="160"/>
                </a:moveTo>
                <a:cubicBezTo>
                  <a:pt x="55" y="160"/>
                  <a:pt x="55" y="161"/>
                  <a:pt x="55" y="161"/>
                </a:cubicBezTo>
                <a:cubicBezTo>
                  <a:pt x="53" y="160"/>
                  <a:pt x="51" y="160"/>
                  <a:pt x="49" y="159"/>
                </a:cubicBezTo>
                <a:cubicBezTo>
                  <a:pt x="50" y="159"/>
                  <a:pt x="51" y="159"/>
                  <a:pt x="52" y="159"/>
                </a:cubicBezTo>
                <a:cubicBezTo>
                  <a:pt x="51" y="158"/>
                  <a:pt x="51" y="158"/>
                  <a:pt x="51" y="157"/>
                </a:cubicBezTo>
                <a:cubicBezTo>
                  <a:pt x="54" y="159"/>
                  <a:pt x="53" y="160"/>
                  <a:pt x="55" y="160"/>
                </a:cubicBezTo>
                <a:close/>
                <a:moveTo>
                  <a:pt x="49" y="149"/>
                </a:moveTo>
                <a:cubicBezTo>
                  <a:pt x="49" y="149"/>
                  <a:pt x="48" y="148"/>
                  <a:pt x="47" y="148"/>
                </a:cubicBezTo>
                <a:cubicBezTo>
                  <a:pt x="47" y="147"/>
                  <a:pt x="48" y="147"/>
                  <a:pt x="48" y="147"/>
                </a:cubicBezTo>
                <a:cubicBezTo>
                  <a:pt x="48" y="147"/>
                  <a:pt x="48" y="147"/>
                  <a:pt x="48" y="147"/>
                </a:cubicBezTo>
                <a:cubicBezTo>
                  <a:pt x="49" y="147"/>
                  <a:pt x="49" y="148"/>
                  <a:pt x="49" y="149"/>
                </a:cubicBezTo>
                <a:close/>
                <a:moveTo>
                  <a:pt x="49" y="146"/>
                </a:moveTo>
                <a:cubicBezTo>
                  <a:pt x="49" y="146"/>
                  <a:pt x="50" y="145"/>
                  <a:pt x="51" y="145"/>
                </a:cubicBezTo>
                <a:cubicBezTo>
                  <a:pt x="51" y="146"/>
                  <a:pt x="50" y="146"/>
                  <a:pt x="50" y="147"/>
                </a:cubicBezTo>
                <a:cubicBezTo>
                  <a:pt x="50" y="146"/>
                  <a:pt x="49" y="146"/>
                  <a:pt x="49" y="146"/>
                </a:cubicBezTo>
                <a:close/>
                <a:moveTo>
                  <a:pt x="49" y="143"/>
                </a:moveTo>
                <a:cubicBezTo>
                  <a:pt x="49" y="143"/>
                  <a:pt x="50" y="143"/>
                  <a:pt x="50" y="143"/>
                </a:cubicBezTo>
                <a:cubicBezTo>
                  <a:pt x="50" y="143"/>
                  <a:pt x="51" y="144"/>
                  <a:pt x="52" y="145"/>
                </a:cubicBezTo>
                <a:cubicBezTo>
                  <a:pt x="51" y="144"/>
                  <a:pt x="50" y="143"/>
                  <a:pt x="49" y="143"/>
                </a:cubicBezTo>
                <a:close/>
                <a:moveTo>
                  <a:pt x="46" y="117"/>
                </a:moveTo>
                <a:cubicBezTo>
                  <a:pt x="46" y="117"/>
                  <a:pt x="47" y="117"/>
                  <a:pt x="47" y="116"/>
                </a:cubicBezTo>
                <a:cubicBezTo>
                  <a:pt x="48" y="117"/>
                  <a:pt x="48" y="117"/>
                  <a:pt x="49" y="117"/>
                </a:cubicBezTo>
                <a:cubicBezTo>
                  <a:pt x="49" y="119"/>
                  <a:pt x="49" y="120"/>
                  <a:pt x="49" y="121"/>
                </a:cubicBezTo>
                <a:cubicBezTo>
                  <a:pt x="48" y="120"/>
                  <a:pt x="47" y="119"/>
                  <a:pt x="46" y="117"/>
                </a:cubicBezTo>
                <a:close/>
                <a:moveTo>
                  <a:pt x="46" y="121"/>
                </a:move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5" y="122"/>
                  <a:pt x="45" y="122"/>
                </a:cubicBezTo>
                <a:cubicBezTo>
                  <a:pt x="44" y="121"/>
                  <a:pt x="45" y="121"/>
                  <a:pt x="46" y="121"/>
                </a:cubicBezTo>
                <a:close/>
                <a:moveTo>
                  <a:pt x="44" y="116"/>
                </a:moveTo>
                <a:cubicBezTo>
                  <a:pt x="43" y="116"/>
                  <a:pt x="43" y="116"/>
                  <a:pt x="43" y="116"/>
                </a:cubicBezTo>
                <a:cubicBezTo>
                  <a:pt x="43" y="116"/>
                  <a:pt x="44" y="116"/>
                  <a:pt x="45" y="115"/>
                </a:cubicBezTo>
                <a:cubicBezTo>
                  <a:pt x="45" y="116"/>
                  <a:pt x="44" y="116"/>
                  <a:pt x="44" y="116"/>
                </a:cubicBezTo>
                <a:close/>
                <a:moveTo>
                  <a:pt x="48" y="125"/>
                </a:moveTo>
                <a:cubicBezTo>
                  <a:pt x="48" y="125"/>
                  <a:pt x="48" y="125"/>
                  <a:pt x="48" y="126"/>
                </a:cubicBezTo>
                <a:cubicBezTo>
                  <a:pt x="48" y="126"/>
                  <a:pt x="48" y="126"/>
                  <a:pt x="49" y="126"/>
                </a:cubicBezTo>
                <a:cubicBezTo>
                  <a:pt x="48" y="126"/>
                  <a:pt x="47" y="126"/>
                  <a:pt x="46" y="127"/>
                </a:cubicBezTo>
                <a:cubicBezTo>
                  <a:pt x="46" y="127"/>
                  <a:pt x="46" y="128"/>
                  <a:pt x="46" y="129"/>
                </a:cubicBezTo>
                <a:cubicBezTo>
                  <a:pt x="45" y="129"/>
                  <a:pt x="44" y="128"/>
                  <a:pt x="43" y="128"/>
                </a:cubicBezTo>
                <a:cubicBezTo>
                  <a:pt x="45" y="127"/>
                  <a:pt x="46" y="126"/>
                  <a:pt x="48" y="125"/>
                </a:cubicBezTo>
                <a:close/>
                <a:moveTo>
                  <a:pt x="46" y="138"/>
                </a:moveTo>
                <a:cubicBezTo>
                  <a:pt x="46" y="138"/>
                  <a:pt x="46" y="138"/>
                  <a:pt x="45" y="138"/>
                </a:cubicBezTo>
                <a:cubicBezTo>
                  <a:pt x="45" y="137"/>
                  <a:pt x="45" y="137"/>
                  <a:pt x="44" y="137"/>
                </a:cubicBezTo>
                <a:cubicBezTo>
                  <a:pt x="45" y="137"/>
                  <a:pt x="46" y="137"/>
                  <a:pt x="47" y="137"/>
                </a:cubicBezTo>
                <a:cubicBezTo>
                  <a:pt x="47" y="137"/>
                  <a:pt x="46" y="137"/>
                  <a:pt x="46" y="138"/>
                </a:cubicBezTo>
                <a:close/>
                <a:moveTo>
                  <a:pt x="47" y="139"/>
                </a:moveTo>
                <a:cubicBezTo>
                  <a:pt x="47" y="139"/>
                  <a:pt x="47" y="140"/>
                  <a:pt x="46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6" y="140"/>
                  <a:pt x="47" y="139"/>
                  <a:pt x="47" y="139"/>
                </a:cubicBezTo>
                <a:close/>
                <a:moveTo>
                  <a:pt x="46" y="152"/>
                </a:moveTo>
                <a:cubicBezTo>
                  <a:pt x="45" y="151"/>
                  <a:pt x="44" y="151"/>
                  <a:pt x="43" y="151"/>
                </a:cubicBezTo>
                <a:cubicBezTo>
                  <a:pt x="44" y="150"/>
                  <a:pt x="45" y="150"/>
                  <a:pt x="46" y="150"/>
                </a:cubicBezTo>
                <a:cubicBezTo>
                  <a:pt x="45" y="150"/>
                  <a:pt x="45" y="150"/>
                  <a:pt x="44" y="151"/>
                </a:cubicBezTo>
                <a:cubicBezTo>
                  <a:pt x="45" y="151"/>
                  <a:pt x="45" y="151"/>
                  <a:pt x="46" y="152"/>
                </a:cubicBezTo>
                <a:close/>
                <a:moveTo>
                  <a:pt x="44" y="152"/>
                </a:moveTo>
                <a:cubicBezTo>
                  <a:pt x="44" y="152"/>
                  <a:pt x="43" y="152"/>
                  <a:pt x="43" y="152"/>
                </a:cubicBezTo>
                <a:cubicBezTo>
                  <a:pt x="43" y="152"/>
                  <a:pt x="43" y="151"/>
                  <a:pt x="43" y="151"/>
                </a:cubicBezTo>
                <a:cubicBezTo>
                  <a:pt x="43" y="151"/>
                  <a:pt x="44" y="152"/>
                  <a:pt x="44" y="152"/>
                </a:cubicBezTo>
                <a:close/>
                <a:moveTo>
                  <a:pt x="44" y="129"/>
                </a:moveTo>
                <a:cubicBezTo>
                  <a:pt x="43" y="129"/>
                  <a:pt x="44" y="129"/>
                  <a:pt x="43" y="130"/>
                </a:cubicBezTo>
                <a:cubicBezTo>
                  <a:pt x="43" y="130"/>
                  <a:pt x="42" y="130"/>
                  <a:pt x="42" y="129"/>
                </a:cubicBezTo>
                <a:cubicBezTo>
                  <a:pt x="42" y="129"/>
                  <a:pt x="42" y="128"/>
                  <a:pt x="42" y="128"/>
                </a:cubicBezTo>
                <a:cubicBezTo>
                  <a:pt x="43" y="128"/>
                  <a:pt x="44" y="129"/>
                  <a:pt x="44" y="129"/>
                </a:cubicBezTo>
                <a:close/>
                <a:moveTo>
                  <a:pt x="43" y="146"/>
                </a:moveTo>
                <a:cubicBezTo>
                  <a:pt x="43" y="146"/>
                  <a:pt x="42" y="146"/>
                  <a:pt x="42" y="145"/>
                </a:cubicBezTo>
                <a:cubicBezTo>
                  <a:pt x="43" y="146"/>
                  <a:pt x="44" y="145"/>
                  <a:pt x="43" y="146"/>
                </a:cubicBezTo>
                <a:close/>
                <a:moveTo>
                  <a:pt x="43" y="156"/>
                </a:moveTo>
                <a:cubicBezTo>
                  <a:pt x="43" y="156"/>
                  <a:pt x="43" y="157"/>
                  <a:pt x="43" y="157"/>
                </a:cubicBezTo>
                <a:cubicBezTo>
                  <a:pt x="43" y="157"/>
                  <a:pt x="43" y="157"/>
                  <a:pt x="43" y="157"/>
                </a:cubicBezTo>
                <a:cubicBezTo>
                  <a:pt x="43" y="156"/>
                  <a:pt x="43" y="156"/>
                  <a:pt x="43" y="156"/>
                </a:cubicBezTo>
                <a:close/>
                <a:moveTo>
                  <a:pt x="45" y="163"/>
                </a:moveTo>
                <a:cubicBezTo>
                  <a:pt x="45" y="163"/>
                  <a:pt x="45" y="163"/>
                  <a:pt x="44" y="162"/>
                </a:cubicBezTo>
                <a:cubicBezTo>
                  <a:pt x="45" y="163"/>
                  <a:pt x="46" y="164"/>
                  <a:pt x="46" y="165"/>
                </a:cubicBezTo>
                <a:cubicBezTo>
                  <a:pt x="45" y="164"/>
                  <a:pt x="45" y="165"/>
                  <a:pt x="45" y="164"/>
                </a:cubicBezTo>
                <a:cubicBezTo>
                  <a:pt x="44" y="164"/>
                  <a:pt x="44" y="164"/>
                  <a:pt x="43" y="163"/>
                </a:cubicBezTo>
                <a:cubicBezTo>
                  <a:pt x="44" y="163"/>
                  <a:pt x="44" y="163"/>
                  <a:pt x="45" y="163"/>
                </a:cubicBezTo>
                <a:close/>
                <a:moveTo>
                  <a:pt x="45" y="160"/>
                </a:moveTo>
                <a:cubicBezTo>
                  <a:pt x="45" y="159"/>
                  <a:pt x="45" y="159"/>
                  <a:pt x="44" y="158"/>
                </a:cubicBezTo>
                <a:cubicBezTo>
                  <a:pt x="45" y="158"/>
                  <a:pt x="46" y="158"/>
                  <a:pt x="47" y="158"/>
                </a:cubicBezTo>
                <a:cubicBezTo>
                  <a:pt x="47" y="158"/>
                  <a:pt x="47" y="159"/>
                  <a:pt x="46" y="159"/>
                </a:cubicBezTo>
                <a:cubicBezTo>
                  <a:pt x="46" y="159"/>
                  <a:pt x="46" y="160"/>
                  <a:pt x="45" y="160"/>
                </a:cubicBezTo>
                <a:close/>
                <a:moveTo>
                  <a:pt x="45" y="158"/>
                </a:moveTo>
                <a:cubicBezTo>
                  <a:pt x="43" y="157"/>
                  <a:pt x="46" y="157"/>
                  <a:pt x="47" y="157"/>
                </a:cubicBezTo>
                <a:cubicBezTo>
                  <a:pt x="47" y="157"/>
                  <a:pt x="47" y="157"/>
                  <a:pt x="47" y="157"/>
                </a:cubicBezTo>
                <a:cubicBezTo>
                  <a:pt x="47" y="157"/>
                  <a:pt x="46" y="158"/>
                  <a:pt x="45" y="158"/>
                </a:cubicBezTo>
                <a:close/>
                <a:moveTo>
                  <a:pt x="47" y="155"/>
                </a:moveTo>
                <a:cubicBezTo>
                  <a:pt x="47" y="155"/>
                  <a:pt x="47" y="154"/>
                  <a:pt x="47" y="154"/>
                </a:cubicBezTo>
                <a:cubicBezTo>
                  <a:pt x="48" y="154"/>
                  <a:pt x="48" y="154"/>
                  <a:pt x="49" y="154"/>
                </a:cubicBezTo>
                <a:cubicBezTo>
                  <a:pt x="49" y="155"/>
                  <a:pt x="48" y="155"/>
                  <a:pt x="48" y="155"/>
                </a:cubicBezTo>
                <a:cubicBezTo>
                  <a:pt x="48" y="155"/>
                  <a:pt x="47" y="155"/>
                  <a:pt x="47" y="155"/>
                </a:cubicBezTo>
                <a:close/>
                <a:moveTo>
                  <a:pt x="56" y="214"/>
                </a:moveTo>
                <a:cubicBezTo>
                  <a:pt x="56" y="214"/>
                  <a:pt x="56" y="215"/>
                  <a:pt x="56" y="215"/>
                </a:cubicBezTo>
                <a:cubicBezTo>
                  <a:pt x="56" y="215"/>
                  <a:pt x="56" y="216"/>
                  <a:pt x="56" y="216"/>
                </a:cubicBezTo>
                <a:cubicBezTo>
                  <a:pt x="55" y="216"/>
                  <a:pt x="55" y="216"/>
                  <a:pt x="54" y="216"/>
                </a:cubicBezTo>
                <a:cubicBezTo>
                  <a:pt x="55" y="215"/>
                  <a:pt x="55" y="215"/>
                  <a:pt x="56" y="214"/>
                </a:cubicBezTo>
                <a:close/>
                <a:moveTo>
                  <a:pt x="59" y="219"/>
                </a:moveTo>
                <a:cubicBezTo>
                  <a:pt x="59" y="219"/>
                  <a:pt x="58" y="220"/>
                  <a:pt x="58" y="221"/>
                </a:cubicBezTo>
                <a:cubicBezTo>
                  <a:pt x="57" y="221"/>
                  <a:pt x="57" y="221"/>
                  <a:pt x="56" y="221"/>
                </a:cubicBezTo>
                <a:cubicBezTo>
                  <a:pt x="57" y="220"/>
                  <a:pt x="58" y="219"/>
                  <a:pt x="59" y="219"/>
                </a:cubicBezTo>
                <a:close/>
                <a:moveTo>
                  <a:pt x="60" y="226"/>
                </a:moveTo>
                <a:cubicBezTo>
                  <a:pt x="60" y="226"/>
                  <a:pt x="60" y="226"/>
                  <a:pt x="60" y="225"/>
                </a:cubicBezTo>
                <a:cubicBezTo>
                  <a:pt x="60" y="225"/>
                  <a:pt x="60" y="224"/>
                  <a:pt x="60" y="224"/>
                </a:cubicBezTo>
                <a:cubicBezTo>
                  <a:pt x="61" y="224"/>
                  <a:pt x="62" y="225"/>
                  <a:pt x="62" y="225"/>
                </a:cubicBezTo>
                <a:cubicBezTo>
                  <a:pt x="62" y="225"/>
                  <a:pt x="62" y="225"/>
                  <a:pt x="62" y="225"/>
                </a:cubicBezTo>
                <a:cubicBezTo>
                  <a:pt x="62" y="226"/>
                  <a:pt x="61" y="226"/>
                  <a:pt x="60" y="226"/>
                </a:cubicBezTo>
                <a:close/>
                <a:moveTo>
                  <a:pt x="62" y="221"/>
                </a:moveTo>
                <a:cubicBezTo>
                  <a:pt x="62" y="220"/>
                  <a:pt x="61" y="220"/>
                  <a:pt x="61" y="220"/>
                </a:cubicBezTo>
                <a:cubicBezTo>
                  <a:pt x="62" y="220"/>
                  <a:pt x="62" y="220"/>
                  <a:pt x="63" y="220"/>
                </a:cubicBezTo>
                <a:cubicBezTo>
                  <a:pt x="63" y="220"/>
                  <a:pt x="62" y="220"/>
                  <a:pt x="62" y="221"/>
                </a:cubicBezTo>
                <a:cubicBezTo>
                  <a:pt x="62" y="221"/>
                  <a:pt x="62" y="221"/>
                  <a:pt x="62" y="221"/>
                </a:cubicBezTo>
                <a:close/>
                <a:moveTo>
                  <a:pt x="61" y="192"/>
                </a:moveTo>
                <a:cubicBezTo>
                  <a:pt x="61" y="191"/>
                  <a:pt x="60" y="191"/>
                  <a:pt x="59" y="191"/>
                </a:cubicBezTo>
                <a:cubicBezTo>
                  <a:pt x="60" y="191"/>
                  <a:pt x="62" y="191"/>
                  <a:pt x="63" y="191"/>
                </a:cubicBezTo>
                <a:cubicBezTo>
                  <a:pt x="62" y="191"/>
                  <a:pt x="62" y="191"/>
                  <a:pt x="61" y="192"/>
                </a:cubicBezTo>
                <a:close/>
                <a:moveTo>
                  <a:pt x="62" y="187"/>
                </a:moveTo>
                <a:cubicBezTo>
                  <a:pt x="62" y="187"/>
                  <a:pt x="61" y="187"/>
                  <a:pt x="61" y="187"/>
                </a:cubicBezTo>
                <a:cubicBezTo>
                  <a:pt x="62" y="186"/>
                  <a:pt x="63" y="186"/>
                  <a:pt x="64" y="186"/>
                </a:cubicBezTo>
                <a:cubicBezTo>
                  <a:pt x="63" y="186"/>
                  <a:pt x="63" y="187"/>
                  <a:pt x="62" y="187"/>
                </a:cubicBezTo>
                <a:close/>
                <a:moveTo>
                  <a:pt x="62" y="142"/>
                </a:moveTo>
                <a:cubicBezTo>
                  <a:pt x="63" y="144"/>
                  <a:pt x="63" y="142"/>
                  <a:pt x="63" y="144"/>
                </a:cubicBezTo>
                <a:cubicBezTo>
                  <a:pt x="62" y="143"/>
                  <a:pt x="62" y="144"/>
                  <a:pt x="63" y="143"/>
                </a:cubicBezTo>
                <a:cubicBezTo>
                  <a:pt x="63" y="143"/>
                  <a:pt x="62" y="142"/>
                  <a:pt x="62" y="142"/>
                </a:cubicBezTo>
                <a:close/>
                <a:moveTo>
                  <a:pt x="63" y="180"/>
                </a:moveTo>
                <a:cubicBezTo>
                  <a:pt x="64" y="180"/>
                  <a:pt x="63" y="180"/>
                  <a:pt x="64" y="181"/>
                </a:cubicBezTo>
                <a:cubicBezTo>
                  <a:pt x="63" y="181"/>
                  <a:pt x="63" y="180"/>
                  <a:pt x="63" y="180"/>
                </a:cubicBezTo>
                <a:close/>
                <a:moveTo>
                  <a:pt x="63" y="120"/>
                </a:moveTo>
                <a:cubicBezTo>
                  <a:pt x="62" y="119"/>
                  <a:pt x="61" y="119"/>
                  <a:pt x="59" y="119"/>
                </a:cubicBezTo>
                <a:cubicBezTo>
                  <a:pt x="62" y="118"/>
                  <a:pt x="62" y="119"/>
                  <a:pt x="63" y="120"/>
                </a:cubicBezTo>
                <a:close/>
                <a:moveTo>
                  <a:pt x="59" y="118"/>
                </a:moveTo>
                <a:cubicBezTo>
                  <a:pt x="59" y="118"/>
                  <a:pt x="58" y="117"/>
                  <a:pt x="57" y="116"/>
                </a:cubicBezTo>
                <a:cubicBezTo>
                  <a:pt x="59" y="116"/>
                  <a:pt x="59" y="115"/>
                  <a:pt x="59" y="118"/>
                </a:cubicBezTo>
                <a:close/>
                <a:moveTo>
                  <a:pt x="57" y="115"/>
                </a:moveTo>
                <a:cubicBezTo>
                  <a:pt x="56" y="115"/>
                  <a:pt x="56" y="115"/>
                  <a:pt x="55" y="114"/>
                </a:cubicBezTo>
                <a:cubicBezTo>
                  <a:pt x="55" y="113"/>
                  <a:pt x="55" y="113"/>
                  <a:pt x="55" y="112"/>
                </a:cubicBezTo>
                <a:cubicBezTo>
                  <a:pt x="56" y="112"/>
                  <a:pt x="56" y="112"/>
                  <a:pt x="56" y="112"/>
                </a:cubicBezTo>
                <a:cubicBezTo>
                  <a:pt x="56" y="113"/>
                  <a:pt x="57" y="114"/>
                  <a:pt x="57" y="115"/>
                </a:cubicBezTo>
                <a:cubicBezTo>
                  <a:pt x="57" y="115"/>
                  <a:pt x="57" y="115"/>
                  <a:pt x="57" y="115"/>
                </a:cubicBezTo>
                <a:close/>
                <a:moveTo>
                  <a:pt x="56" y="103"/>
                </a:moveTo>
                <a:cubicBezTo>
                  <a:pt x="56" y="103"/>
                  <a:pt x="56" y="104"/>
                  <a:pt x="55" y="104"/>
                </a:cubicBezTo>
                <a:cubicBezTo>
                  <a:pt x="56" y="104"/>
                  <a:pt x="56" y="104"/>
                  <a:pt x="56" y="104"/>
                </a:cubicBezTo>
                <a:cubicBezTo>
                  <a:pt x="55" y="104"/>
                  <a:pt x="55" y="104"/>
                  <a:pt x="55" y="104"/>
                </a:cubicBezTo>
                <a:cubicBezTo>
                  <a:pt x="55" y="104"/>
                  <a:pt x="56" y="103"/>
                  <a:pt x="56" y="103"/>
                </a:cubicBezTo>
                <a:close/>
                <a:moveTo>
                  <a:pt x="54" y="109"/>
                </a:moveTo>
                <a:cubicBezTo>
                  <a:pt x="54" y="109"/>
                  <a:pt x="54" y="110"/>
                  <a:pt x="54" y="111"/>
                </a:cubicBezTo>
                <a:cubicBezTo>
                  <a:pt x="53" y="111"/>
                  <a:pt x="53" y="110"/>
                  <a:pt x="53" y="110"/>
                </a:cubicBezTo>
                <a:cubicBezTo>
                  <a:pt x="53" y="110"/>
                  <a:pt x="54" y="109"/>
                  <a:pt x="54" y="109"/>
                </a:cubicBezTo>
                <a:close/>
                <a:moveTo>
                  <a:pt x="54" y="120"/>
                </a:moveTo>
                <a:cubicBezTo>
                  <a:pt x="53" y="119"/>
                  <a:pt x="53" y="120"/>
                  <a:pt x="54" y="119"/>
                </a:cubicBezTo>
                <a:cubicBezTo>
                  <a:pt x="54" y="119"/>
                  <a:pt x="54" y="119"/>
                  <a:pt x="54" y="120"/>
                </a:cubicBezTo>
                <a:close/>
                <a:moveTo>
                  <a:pt x="55" y="124"/>
                </a:moveTo>
                <a:cubicBezTo>
                  <a:pt x="54" y="125"/>
                  <a:pt x="54" y="125"/>
                  <a:pt x="54" y="126"/>
                </a:cubicBezTo>
                <a:cubicBezTo>
                  <a:pt x="54" y="126"/>
                  <a:pt x="54" y="126"/>
                  <a:pt x="55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3" y="126"/>
                  <a:pt x="53" y="125"/>
                  <a:pt x="53" y="125"/>
                </a:cubicBezTo>
                <a:cubicBezTo>
                  <a:pt x="53" y="125"/>
                  <a:pt x="54" y="124"/>
                  <a:pt x="55" y="124"/>
                </a:cubicBezTo>
                <a:close/>
                <a:moveTo>
                  <a:pt x="55" y="127"/>
                </a:moveTo>
                <a:cubicBezTo>
                  <a:pt x="57" y="129"/>
                  <a:pt x="56" y="128"/>
                  <a:pt x="59" y="129"/>
                </a:cubicBezTo>
                <a:cubicBezTo>
                  <a:pt x="59" y="130"/>
                  <a:pt x="60" y="130"/>
                  <a:pt x="60" y="130"/>
                </a:cubicBezTo>
                <a:cubicBezTo>
                  <a:pt x="58" y="130"/>
                  <a:pt x="57" y="131"/>
                  <a:pt x="55" y="131"/>
                </a:cubicBezTo>
                <a:cubicBezTo>
                  <a:pt x="54" y="131"/>
                  <a:pt x="54" y="130"/>
                  <a:pt x="53" y="130"/>
                </a:cubicBezTo>
                <a:cubicBezTo>
                  <a:pt x="54" y="130"/>
                  <a:pt x="54" y="130"/>
                  <a:pt x="55" y="130"/>
                </a:cubicBezTo>
                <a:cubicBezTo>
                  <a:pt x="55" y="128"/>
                  <a:pt x="54" y="129"/>
                  <a:pt x="53" y="128"/>
                </a:cubicBezTo>
                <a:cubicBezTo>
                  <a:pt x="54" y="128"/>
                  <a:pt x="55" y="127"/>
                  <a:pt x="55" y="127"/>
                </a:cubicBezTo>
                <a:close/>
                <a:moveTo>
                  <a:pt x="54" y="156"/>
                </a:moveTo>
                <a:cubicBezTo>
                  <a:pt x="53" y="156"/>
                  <a:pt x="53" y="155"/>
                  <a:pt x="53" y="155"/>
                </a:cubicBezTo>
                <a:cubicBezTo>
                  <a:pt x="54" y="155"/>
                  <a:pt x="53" y="155"/>
                  <a:pt x="54" y="156"/>
                </a:cubicBezTo>
                <a:close/>
                <a:moveTo>
                  <a:pt x="52" y="139"/>
                </a:moveTo>
                <a:cubicBezTo>
                  <a:pt x="52" y="140"/>
                  <a:pt x="52" y="140"/>
                  <a:pt x="52" y="141"/>
                </a:cubicBezTo>
                <a:cubicBezTo>
                  <a:pt x="51" y="141"/>
                  <a:pt x="51" y="141"/>
                  <a:pt x="50" y="141"/>
                </a:cubicBezTo>
                <a:cubicBezTo>
                  <a:pt x="50" y="141"/>
                  <a:pt x="50" y="140"/>
                  <a:pt x="50" y="140"/>
                </a:cubicBezTo>
                <a:cubicBezTo>
                  <a:pt x="51" y="140"/>
                  <a:pt x="51" y="140"/>
                  <a:pt x="52" y="139"/>
                </a:cubicBezTo>
                <a:close/>
                <a:moveTo>
                  <a:pt x="50" y="129"/>
                </a:moveTo>
                <a:cubicBezTo>
                  <a:pt x="50" y="129"/>
                  <a:pt x="51" y="129"/>
                  <a:pt x="51" y="129"/>
                </a:cubicBezTo>
                <a:cubicBezTo>
                  <a:pt x="51" y="129"/>
                  <a:pt x="51" y="130"/>
                  <a:pt x="51" y="130"/>
                </a:cubicBezTo>
                <a:cubicBezTo>
                  <a:pt x="51" y="130"/>
                  <a:pt x="50" y="130"/>
                  <a:pt x="50" y="130"/>
                </a:cubicBezTo>
                <a:cubicBezTo>
                  <a:pt x="50" y="130"/>
                  <a:pt x="50" y="129"/>
                  <a:pt x="50" y="129"/>
                </a:cubicBezTo>
                <a:close/>
                <a:moveTo>
                  <a:pt x="51" y="110"/>
                </a:moveTo>
                <a:cubicBezTo>
                  <a:pt x="51" y="111"/>
                  <a:pt x="51" y="111"/>
                  <a:pt x="51" y="112"/>
                </a:cubicBezTo>
                <a:cubicBezTo>
                  <a:pt x="51" y="111"/>
                  <a:pt x="50" y="111"/>
                  <a:pt x="50" y="111"/>
                </a:cubicBezTo>
                <a:cubicBezTo>
                  <a:pt x="50" y="111"/>
                  <a:pt x="51" y="111"/>
                  <a:pt x="51" y="110"/>
                </a:cubicBezTo>
                <a:close/>
                <a:moveTo>
                  <a:pt x="47" y="116"/>
                </a:moveTo>
                <a:cubicBezTo>
                  <a:pt x="48" y="115"/>
                  <a:pt x="48" y="115"/>
                  <a:pt x="49" y="114"/>
                </a:cubicBezTo>
                <a:cubicBezTo>
                  <a:pt x="50" y="115"/>
                  <a:pt x="50" y="115"/>
                  <a:pt x="50" y="118"/>
                </a:cubicBezTo>
                <a:cubicBezTo>
                  <a:pt x="49" y="117"/>
                  <a:pt x="48" y="117"/>
                  <a:pt x="47" y="116"/>
                </a:cubicBezTo>
                <a:close/>
                <a:moveTo>
                  <a:pt x="49" y="111"/>
                </a:move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8" y="111"/>
                  <a:pt x="48" y="112"/>
                </a:cubicBezTo>
                <a:cubicBezTo>
                  <a:pt x="48" y="111"/>
                  <a:pt x="48" y="111"/>
                  <a:pt x="49" y="111"/>
                </a:cubicBezTo>
                <a:close/>
                <a:moveTo>
                  <a:pt x="48" y="113"/>
                </a:moveTo>
                <a:cubicBezTo>
                  <a:pt x="48" y="114"/>
                  <a:pt x="48" y="114"/>
                  <a:pt x="48" y="115"/>
                </a:cubicBezTo>
                <a:cubicBezTo>
                  <a:pt x="48" y="115"/>
                  <a:pt x="47" y="115"/>
                  <a:pt x="46" y="115"/>
                </a:cubicBezTo>
                <a:cubicBezTo>
                  <a:pt x="47" y="114"/>
                  <a:pt x="47" y="114"/>
                  <a:pt x="48" y="113"/>
                </a:cubicBezTo>
                <a:close/>
                <a:moveTo>
                  <a:pt x="46" y="111"/>
                </a:moveTo>
                <a:cubicBezTo>
                  <a:pt x="46" y="112"/>
                  <a:pt x="45" y="112"/>
                  <a:pt x="45" y="113"/>
                </a:cubicBezTo>
                <a:cubicBezTo>
                  <a:pt x="44" y="113"/>
                  <a:pt x="43" y="113"/>
                  <a:pt x="42" y="113"/>
                </a:cubicBezTo>
                <a:cubicBezTo>
                  <a:pt x="43" y="112"/>
                  <a:pt x="45" y="112"/>
                  <a:pt x="46" y="111"/>
                </a:cubicBezTo>
                <a:close/>
                <a:moveTo>
                  <a:pt x="42" y="120"/>
                </a:moveTo>
                <a:cubicBezTo>
                  <a:pt x="42" y="120"/>
                  <a:pt x="42" y="120"/>
                  <a:pt x="43" y="119"/>
                </a:cubicBezTo>
                <a:cubicBezTo>
                  <a:pt x="43" y="120"/>
                  <a:pt x="43" y="121"/>
                  <a:pt x="43" y="121"/>
                </a:cubicBezTo>
                <a:cubicBezTo>
                  <a:pt x="43" y="121"/>
                  <a:pt x="42" y="121"/>
                  <a:pt x="41" y="120"/>
                </a:cubicBezTo>
                <a:cubicBezTo>
                  <a:pt x="41" y="120"/>
                  <a:pt x="42" y="120"/>
                  <a:pt x="42" y="120"/>
                </a:cubicBezTo>
                <a:close/>
                <a:moveTo>
                  <a:pt x="32" y="153"/>
                </a:moveTo>
                <a:cubicBezTo>
                  <a:pt x="33" y="153"/>
                  <a:pt x="33" y="153"/>
                  <a:pt x="34" y="152"/>
                </a:cubicBezTo>
                <a:cubicBezTo>
                  <a:pt x="34" y="153"/>
                  <a:pt x="35" y="153"/>
                  <a:pt x="35" y="154"/>
                </a:cubicBezTo>
                <a:cubicBezTo>
                  <a:pt x="35" y="154"/>
                  <a:pt x="34" y="154"/>
                  <a:pt x="33" y="154"/>
                </a:cubicBezTo>
                <a:cubicBezTo>
                  <a:pt x="33" y="154"/>
                  <a:pt x="32" y="154"/>
                  <a:pt x="32" y="153"/>
                </a:cubicBezTo>
                <a:close/>
                <a:moveTo>
                  <a:pt x="32" y="155"/>
                </a:moveTo>
                <a:cubicBezTo>
                  <a:pt x="32" y="155"/>
                  <a:pt x="32" y="155"/>
                  <a:pt x="31" y="154"/>
                </a:cubicBezTo>
                <a:cubicBezTo>
                  <a:pt x="30" y="154"/>
                  <a:pt x="31" y="154"/>
                  <a:pt x="31" y="154"/>
                </a:cubicBezTo>
                <a:cubicBezTo>
                  <a:pt x="31" y="154"/>
                  <a:pt x="31" y="153"/>
                  <a:pt x="31" y="153"/>
                </a:cubicBezTo>
                <a:cubicBezTo>
                  <a:pt x="31" y="154"/>
                  <a:pt x="32" y="154"/>
                  <a:pt x="32" y="155"/>
                </a:cubicBezTo>
                <a:close/>
                <a:moveTo>
                  <a:pt x="33" y="136"/>
                </a:moveTo>
                <a:cubicBezTo>
                  <a:pt x="33" y="136"/>
                  <a:pt x="33" y="137"/>
                  <a:pt x="33" y="137"/>
                </a:cubicBezTo>
                <a:cubicBezTo>
                  <a:pt x="32" y="137"/>
                  <a:pt x="33" y="137"/>
                  <a:pt x="33" y="136"/>
                </a:cubicBezTo>
                <a:close/>
                <a:moveTo>
                  <a:pt x="36" y="158"/>
                </a:moveTo>
                <a:cubicBezTo>
                  <a:pt x="36" y="157"/>
                  <a:pt x="36" y="158"/>
                  <a:pt x="36" y="157"/>
                </a:cubicBezTo>
                <a:cubicBezTo>
                  <a:pt x="36" y="157"/>
                  <a:pt x="36" y="156"/>
                  <a:pt x="36" y="156"/>
                </a:cubicBezTo>
                <a:cubicBezTo>
                  <a:pt x="36" y="157"/>
                  <a:pt x="36" y="157"/>
                  <a:pt x="36" y="158"/>
                </a:cubicBezTo>
                <a:close/>
                <a:moveTo>
                  <a:pt x="36" y="148"/>
                </a:moveTo>
                <a:cubicBezTo>
                  <a:pt x="36" y="147"/>
                  <a:pt x="37" y="147"/>
                  <a:pt x="38" y="147"/>
                </a:cubicBezTo>
                <a:cubicBezTo>
                  <a:pt x="37" y="147"/>
                  <a:pt x="37" y="148"/>
                  <a:pt x="37" y="148"/>
                </a:cubicBezTo>
                <a:cubicBezTo>
                  <a:pt x="36" y="148"/>
                  <a:pt x="36" y="148"/>
                  <a:pt x="36" y="148"/>
                </a:cubicBezTo>
                <a:close/>
                <a:moveTo>
                  <a:pt x="36" y="167"/>
                </a:moveTo>
                <a:cubicBezTo>
                  <a:pt x="36" y="167"/>
                  <a:pt x="36" y="167"/>
                  <a:pt x="37" y="167"/>
                </a:cubicBezTo>
                <a:cubicBezTo>
                  <a:pt x="37" y="167"/>
                  <a:pt x="37" y="167"/>
                  <a:pt x="38" y="166"/>
                </a:cubicBezTo>
                <a:cubicBezTo>
                  <a:pt x="38" y="167"/>
                  <a:pt x="38" y="167"/>
                  <a:pt x="38" y="167"/>
                </a:cubicBezTo>
                <a:cubicBezTo>
                  <a:pt x="37" y="167"/>
                  <a:pt x="37" y="167"/>
                  <a:pt x="37" y="167"/>
                </a:cubicBezTo>
                <a:cubicBezTo>
                  <a:pt x="36" y="167"/>
                  <a:pt x="36" y="167"/>
                  <a:pt x="36" y="167"/>
                </a:cubicBezTo>
                <a:cubicBezTo>
                  <a:pt x="36" y="167"/>
                  <a:pt x="37" y="168"/>
                  <a:pt x="37" y="168"/>
                </a:cubicBezTo>
                <a:cubicBezTo>
                  <a:pt x="36" y="168"/>
                  <a:pt x="36" y="167"/>
                  <a:pt x="35" y="167"/>
                </a:cubicBezTo>
                <a:cubicBezTo>
                  <a:pt x="36" y="167"/>
                  <a:pt x="36" y="167"/>
                  <a:pt x="36" y="167"/>
                </a:cubicBezTo>
                <a:cubicBezTo>
                  <a:pt x="36" y="167"/>
                  <a:pt x="36" y="167"/>
                  <a:pt x="36" y="167"/>
                </a:cubicBezTo>
                <a:close/>
                <a:moveTo>
                  <a:pt x="37" y="175"/>
                </a:moveTo>
                <a:cubicBezTo>
                  <a:pt x="37" y="175"/>
                  <a:pt x="36" y="175"/>
                  <a:pt x="36" y="175"/>
                </a:cubicBezTo>
                <a:cubicBezTo>
                  <a:pt x="36" y="175"/>
                  <a:pt x="35" y="175"/>
                  <a:pt x="35" y="175"/>
                </a:cubicBezTo>
                <a:cubicBezTo>
                  <a:pt x="35" y="175"/>
                  <a:pt x="35" y="174"/>
                  <a:pt x="37" y="175"/>
                </a:cubicBezTo>
                <a:close/>
                <a:moveTo>
                  <a:pt x="38" y="175"/>
                </a:moveTo>
                <a:cubicBezTo>
                  <a:pt x="38" y="176"/>
                  <a:pt x="38" y="176"/>
                  <a:pt x="38" y="177"/>
                </a:cubicBezTo>
                <a:cubicBezTo>
                  <a:pt x="38" y="177"/>
                  <a:pt x="37" y="177"/>
                  <a:pt x="37" y="177"/>
                </a:cubicBezTo>
                <a:cubicBezTo>
                  <a:pt x="38" y="176"/>
                  <a:pt x="38" y="176"/>
                  <a:pt x="38" y="175"/>
                </a:cubicBezTo>
                <a:close/>
                <a:moveTo>
                  <a:pt x="38" y="143"/>
                </a:moveTo>
                <a:cubicBezTo>
                  <a:pt x="37" y="141"/>
                  <a:pt x="38" y="143"/>
                  <a:pt x="36" y="142"/>
                </a:cubicBezTo>
                <a:cubicBezTo>
                  <a:pt x="36" y="142"/>
                  <a:pt x="36" y="141"/>
                  <a:pt x="37" y="141"/>
                </a:cubicBezTo>
                <a:cubicBezTo>
                  <a:pt x="36" y="141"/>
                  <a:pt x="36" y="141"/>
                  <a:pt x="36" y="140"/>
                </a:cubicBezTo>
                <a:cubicBezTo>
                  <a:pt x="37" y="141"/>
                  <a:pt x="39" y="142"/>
                  <a:pt x="41" y="142"/>
                </a:cubicBezTo>
                <a:cubicBezTo>
                  <a:pt x="39" y="142"/>
                  <a:pt x="40" y="142"/>
                  <a:pt x="39" y="143"/>
                </a:cubicBezTo>
                <a:cubicBezTo>
                  <a:pt x="39" y="143"/>
                  <a:pt x="38" y="143"/>
                  <a:pt x="38" y="143"/>
                </a:cubicBezTo>
                <a:close/>
                <a:moveTo>
                  <a:pt x="40" y="129"/>
                </a:moveTo>
                <a:cubicBezTo>
                  <a:pt x="40" y="130"/>
                  <a:pt x="41" y="130"/>
                  <a:pt x="41" y="130"/>
                </a:cubicBezTo>
                <a:cubicBezTo>
                  <a:pt x="41" y="131"/>
                  <a:pt x="41" y="132"/>
                  <a:pt x="41" y="132"/>
                </a:cubicBezTo>
                <a:cubicBezTo>
                  <a:pt x="40" y="131"/>
                  <a:pt x="40" y="130"/>
                  <a:pt x="40" y="129"/>
                </a:cubicBezTo>
                <a:close/>
                <a:moveTo>
                  <a:pt x="40" y="149"/>
                </a:moveTo>
                <a:cubicBezTo>
                  <a:pt x="39" y="149"/>
                  <a:pt x="39" y="148"/>
                  <a:pt x="39" y="148"/>
                </a:cubicBezTo>
                <a:cubicBezTo>
                  <a:pt x="39" y="148"/>
                  <a:pt x="40" y="148"/>
                  <a:pt x="41" y="148"/>
                </a:cubicBezTo>
                <a:cubicBezTo>
                  <a:pt x="40" y="148"/>
                  <a:pt x="40" y="149"/>
                  <a:pt x="40" y="149"/>
                </a:cubicBezTo>
                <a:close/>
                <a:moveTo>
                  <a:pt x="40" y="174"/>
                </a:moveTo>
                <a:cubicBezTo>
                  <a:pt x="40" y="174"/>
                  <a:pt x="39" y="174"/>
                  <a:pt x="39" y="174"/>
                </a:cubicBezTo>
                <a:cubicBezTo>
                  <a:pt x="39" y="173"/>
                  <a:pt x="39" y="173"/>
                  <a:pt x="39" y="172"/>
                </a:cubicBezTo>
                <a:cubicBezTo>
                  <a:pt x="39" y="173"/>
                  <a:pt x="40" y="173"/>
                  <a:pt x="40" y="174"/>
                </a:cubicBezTo>
                <a:close/>
                <a:moveTo>
                  <a:pt x="42" y="155"/>
                </a:moveTo>
                <a:cubicBezTo>
                  <a:pt x="41" y="156"/>
                  <a:pt x="41" y="156"/>
                  <a:pt x="41" y="156"/>
                </a:cubicBezTo>
                <a:cubicBezTo>
                  <a:pt x="40" y="156"/>
                  <a:pt x="40" y="156"/>
                  <a:pt x="40" y="156"/>
                </a:cubicBezTo>
                <a:cubicBezTo>
                  <a:pt x="41" y="156"/>
                  <a:pt x="41" y="156"/>
                  <a:pt x="42" y="155"/>
                </a:cubicBezTo>
                <a:close/>
                <a:moveTo>
                  <a:pt x="41" y="121"/>
                </a:moveTo>
                <a:cubicBezTo>
                  <a:pt x="41" y="121"/>
                  <a:pt x="41" y="122"/>
                  <a:pt x="41" y="122"/>
                </a:cubicBezTo>
                <a:cubicBezTo>
                  <a:pt x="40" y="122"/>
                  <a:pt x="40" y="122"/>
                  <a:pt x="39" y="121"/>
                </a:cubicBezTo>
                <a:cubicBezTo>
                  <a:pt x="40" y="121"/>
                  <a:pt x="40" y="121"/>
                  <a:pt x="41" y="121"/>
                </a:cubicBezTo>
                <a:close/>
                <a:moveTo>
                  <a:pt x="37" y="132"/>
                </a:moveTo>
                <a:cubicBezTo>
                  <a:pt x="37" y="132"/>
                  <a:pt x="37" y="132"/>
                  <a:pt x="38" y="133"/>
                </a:cubicBezTo>
                <a:cubicBezTo>
                  <a:pt x="38" y="133"/>
                  <a:pt x="38" y="133"/>
                  <a:pt x="38" y="133"/>
                </a:cubicBezTo>
                <a:cubicBezTo>
                  <a:pt x="38" y="133"/>
                  <a:pt x="37" y="133"/>
                  <a:pt x="37" y="133"/>
                </a:cubicBezTo>
                <a:cubicBezTo>
                  <a:pt x="37" y="133"/>
                  <a:pt x="37" y="132"/>
                  <a:pt x="37" y="132"/>
                </a:cubicBezTo>
                <a:close/>
                <a:moveTo>
                  <a:pt x="35" y="127"/>
                </a:moveTo>
                <a:cubicBezTo>
                  <a:pt x="35" y="127"/>
                  <a:pt x="36" y="127"/>
                  <a:pt x="36" y="127"/>
                </a:cubicBezTo>
                <a:cubicBezTo>
                  <a:pt x="35" y="128"/>
                  <a:pt x="35" y="129"/>
                  <a:pt x="34" y="129"/>
                </a:cubicBezTo>
                <a:cubicBezTo>
                  <a:pt x="35" y="129"/>
                  <a:pt x="35" y="128"/>
                  <a:pt x="35" y="127"/>
                </a:cubicBezTo>
                <a:close/>
                <a:moveTo>
                  <a:pt x="36" y="146"/>
                </a:moveTo>
                <a:cubicBezTo>
                  <a:pt x="35" y="146"/>
                  <a:pt x="34" y="146"/>
                  <a:pt x="33" y="146"/>
                </a:cubicBezTo>
                <a:cubicBezTo>
                  <a:pt x="35" y="144"/>
                  <a:pt x="34" y="145"/>
                  <a:pt x="34" y="143"/>
                </a:cubicBezTo>
                <a:cubicBezTo>
                  <a:pt x="35" y="144"/>
                  <a:pt x="35" y="145"/>
                  <a:pt x="36" y="146"/>
                </a:cubicBezTo>
                <a:close/>
                <a:moveTo>
                  <a:pt x="33" y="130"/>
                </a:moveTo>
                <a:cubicBezTo>
                  <a:pt x="33" y="130"/>
                  <a:pt x="33" y="131"/>
                  <a:pt x="32" y="131"/>
                </a:cubicBezTo>
                <a:cubicBezTo>
                  <a:pt x="32" y="131"/>
                  <a:pt x="31" y="131"/>
                  <a:pt x="31" y="130"/>
                </a:cubicBezTo>
                <a:cubicBezTo>
                  <a:pt x="32" y="130"/>
                  <a:pt x="33" y="130"/>
                  <a:pt x="33" y="130"/>
                </a:cubicBezTo>
                <a:close/>
                <a:moveTo>
                  <a:pt x="32" y="140"/>
                </a:moveTo>
                <a:cubicBezTo>
                  <a:pt x="32" y="141"/>
                  <a:pt x="32" y="141"/>
                  <a:pt x="32" y="141"/>
                </a:cubicBezTo>
                <a:cubicBezTo>
                  <a:pt x="31" y="141"/>
                  <a:pt x="29" y="141"/>
                  <a:pt x="28" y="140"/>
                </a:cubicBezTo>
                <a:cubicBezTo>
                  <a:pt x="29" y="140"/>
                  <a:pt x="31" y="140"/>
                  <a:pt x="32" y="140"/>
                </a:cubicBezTo>
                <a:close/>
                <a:moveTo>
                  <a:pt x="23" y="161"/>
                </a:moveTo>
                <a:cubicBezTo>
                  <a:pt x="23" y="161"/>
                  <a:pt x="23" y="161"/>
                  <a:pt x="23" y="161"/>
                </a:cubicBezTo>
                <a:cubicBezTo>
                  <a:pt x="23" y="161"/>
                  <a:pt x="23" y="160"/>
                  <a:pt x="22" y="160"/>
                </a:cubicBezTo>
                <a:cubicBezTo>
                  <a:pt x="23" y="160"/>
                  <a:pt x="23" y="160"/>
                  <a:pt x="24" y="160"/>
                </a:cubicBezTo>
                <a:cubicBezTo>
                  <a:pt x="24" y="160"/>
                  <a:pt x="23" y="161"/>
                  <a:pt x="23" y="161"/>
                </a:cubicBezTo>
                <a:close/>
                <a:moveTo>
                  <a:pt x="24" y="149"/>
                </a:moveTo>
                <a:cubicBezTo>
                  <a:pt x="24" y="148"/>
                  <a:pt x="24" y="148"/>
                  <a:pt x="24" y="147"/>
                </a:cubicBezTo>
                <a:cubicBezTo>
                  <a:pt x="24" y="148"/>
                  <a:pt x="24" y="148"/>
                  <a:pt x="24" y="149"/>
                </a:cubicBezTo>
                <a:cubicBezTo>
                  <a:pt x="24" y="149"/>
                  <a:pt x="24" y="149"/>
                  <a:pt x="24" y="149"/>
                </a:cubicBezTo>
                <a:close/>
                <a:moveTo>
                  <a:pt x="24" y="145"/>
                </a:moveTo>
                <a:cubicBezTo>
                  <a:pt x="24" y="145"/>
                  <a:pt x="24" y="145"/>
                  <a:pt x="23" y="145"/>
                </a:cubicBezTo>
                <a:cubicBezTo>
                  <a:pt x="25" y="144"/>
                  <a:pt x="24" y="144"/>
                  <a:pt x="25" y="142"/>
                </a:cubicBezTo>
                <a:cubicBezTo>
                  <a:pt x="25" y="142"/>
                  <a:pt x="25" y="142"/>
                  <a:pt x="25" y="142"/>
                </a:cubicBezTo>
                <a:cubicBezTo>
                  <a:pt x="26" y="142"/>
                  <a:pt x="27" y="142"/>
                  <a:pt x="27" y="142"/>
                </a:cubicBezTo>
                <a:cubicBezTo>
                  <a:pt x="27" y="144"/>
                  <a:pt x="27" y="145"/>
                  <a:pt x="27" y="146"/>
                </a:cubicBezTo>
                <a:cubicBezTo>
                  <a:pt x="26" y="146"/>
                  <a:pt x="25" y="146"/>
                  <a:pt x="24" y="145"/>
                </a:cubicBezTo>
                <a:close/>
                <a:moveTo>
                  <a:pt x="27" y="154"/>
                </a:moveTo>
                <a:cubicBezTo>
                  <a:pt x="27" y="154"/>
                  <a:pt x="27" y="154"/>
                  <a:pt x="27" y="154"/>
                </a:cubicBezTo>
                <a:cubicBezTo>
                  <a:pt x="27" y="154"/>
                  <a:pt x="27" y="153"/>
                  <a:pt x="27" y="153"/>
                </a:cubicBezTo>
                <a:cubicBezTo>
                  <a:pt x="27" y="153"/>
                  <a:pt x="28" y="154"/>
                  <a:pt x="29" y="154"/>
                </a:cubicBezTo>
                <a:cubicBezTo>
                  <a:pt x="28" y="154"/>
                  <a:pt x="28" y="154"/>
                  <a:pt x="27" y="154"/>
                </a:cubicBezTo>
                <a:close/>
                <a:moveTo>
                  <a:pt x="27" y="147"/>
                </a:moveTo>
                <a:cubicBezTo>
                  <a:pt x="29" y="145"/>
                  <a:pt x="29" y="147"/>
                  <a:pt x="28" y="145"/>
                </a:cubicBezTo>
                <a:cubicBezTo>
                  <a:pt x="28" y="145"/>
                  <a:pt x="28" y="144"/>
                  <a:pt x="28" y="144"/>
                </a:cubicBezTo>
                <a:cubicBezTo>
                  <a:pt x="29" y="144"/>
                  <a:pt x="30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0" y="146"/>
                  <a:pt x="30" y="146"/>
                  <a:pt x="30" y="147"/>
                </a:cubicBezTo>
                <a:cubicBezTo>
                  <a:pt x="29" y="147"/>
                  <a:pt x="28" y="147"/>
                  <a:pt x="27" y="147"/>
                </a:cubicBezTo>
                <a:close/>
                <a:moveTo>
                  <a:pt x="30" y="148"/>
                </a:moveTo>
                <a:cubicBezTo>
                  <a:pt x="30" y="148"/>
                  <a:pt x="30" y="148"/>
                  <a:pt x="31" y="149"/>
                </a:cubicBezTo>
                <a:cubicBezTo>
                  <a:pt x="31" y="149"/>
                  <a:pt x="31" y="149"/>
                  <a:pt x="31" y="150"/>
                </a:cubicBezTo>
                <a:cubicBezTo>
                  <a:pt x="30" y="149"/>
                  <a:pt x="29" y="149"/>
                  <a:pt x="30" y="148"/>
                </a:cubicBezTo>
                <a:close/>
                <a:moveTo>
                  <a:pt x="31" y="168"/>
                </a:moveTo>
                <a:cubicBezTo>
                  <a:pt x="31" y="168"/>
                  <a:pt x="31" y="167"/>
                  <a:pt x="31" y="167"/>
                </a:cubicBezTo>
                <a:cubicBezTo>
                  <a:pt x="32" y="168"/>
                  <a:pt x="33" y="169"/>
                  <a:pt x="34" y="170"/>
                </a:cubicBezTo>
                <a:cubicBezTo>
                  <a:pt x="34" y="170"/>
                  <a:pt x="34" y="170"/>
                  <a:pt x="34" y="171"/>
                </a:cubicBezTo>
                <a:cubicBezTo>
                  <a:pt x="32" y="169"/>
                  <a:pt x="33" y="168"/>
                  <a:pt x="31" y="168"/>
                </a:cubicBezTo>
                <a:close/>
                <a:moveTo>
                  <a:pt x="34" y="183"/>
                </a:moveTo>
                <a:cubicBezTo>
                  <a:pt x="36" y="183"/>
                  <a:pt x="37" y="184"/>
                  <a:pt x="38" y="185"/>
                </a:cubicBezTo>
                <a:cubicBezTo>
                  <a:pt x="37" y="184"/>
                  <a:pt x="33" y="184"/>
                  <a:pt x="34" y="183"/>
                </a:cubicBezTo>
                <a:close/>
                <a:moveTo>
                  <a:pt x="42" y="181"/>
                </a:moveTo>
                <a:cubicBezTo>
                  <a:pt x="41" y="181"/>
                  <a:pt x="41" y="182"/>
                  <a:pt x="39" y="182"/>
                </a:cubicBezTo>
                <a:cubicBezTo>
                  <a:pt x="40" y="182"/>
                  <a:pt x="40" y="183"/>
                  <a:pt x="41" y="184"/>
                </a:cubicBezTo>
                <a:cubicBezTo>
                  <a:pt x="40" y="184"/>
                  <a:pt x="39" y="184"/>
                  <a:pt x="38" y="184"/>
                </a:cubicBezTo>
                <a:cubicBezTo>
                  <a:pt x="38" y="183"/>
                  <a:pt x="38" y="182"/>
                  <a:pt x="38" y="182"/>
                </a:cubicBezTo>
                <a:cubicBezTo>
                  <a:pt x="39" y="181"/>
                  <a:pt x="40" y="181"/>
                  <a:pt x="41" y="181"/>
                </a:cubicBezTo>
                <a:cubicBezTo>
                  <a:pt x="41" y="181"/>
                  <a:pt x="42" y="180"/>
                  <a:pt x="42" y="180"/>
                </a:cubicBezTo>
                <a:cubicBezTo>
                  <a:pt x="42" y="181"/>
                  <a:pt x="42" y="181"/>
                  <a:pt x="42" y="181"/>
                </a:cubicBezTo>
                <a:close/>
                <a:moveTo>
                  <a:pt x="43" y="190"/>
                </a:moveTo>
                <a:cubicBezTo>
                  <a:pt x="43" y="191"/>
                  <a:pt x="43" y="191"/>
                  <a:pt x="43" y="192"/>
                </a:cubicBezTo>
                <a:cubicBezTo>
                  <a:pt x="43" y="191"/>
                  <a:pt x="43" y="191"/>
                  <a:pt x="43" y="191"/>
                </a:cubicBezTo>
                <a:cubicBezTo>
                  <a:pt x="43" y="191"/>
                  <a:pt x="43" y="191"/>
                  <a:pt x="43" y="190"/>
                </a:cubicBezTo>
                <a:close/>
                <a:moveTo>
                  <a:pt x="45" y="205"/>
                </a:moveTo>
                <a:cubicBezTo>
                  <a:pt x="45" y="204"/>
                  <a:pt x="44" y="203"/>
                  <a:pt x="43" y="203"/>
                </a:cubicBezTo>
                <a:cubicBezTo>
                  <a:pt x="43" y="203"/>
                  <a:pt x="43" y="203"/>
                  <a:pt x="43" y="202"/>
                </a:cubicBezTo>
                <a:cubicBezTo>
                  <a:pt x="43" y="203"/>
                  <a:pt x="44" y="203"/>
                  <a:pt x="44" y="203"/>
                </a:cubicBezTo>
                <a:cubicBezTo>
                  <a:pt x="46" y="203"/>
                  <a:pt x="44" y="204"/>
                  <a:pt x="46" y="203"/>
                </a:cubicBezTo>
                <a:cubicBezTo>
                  <a:pt x="46" y="204"/>
                  <a:pt x="46" y="204"/>
                  <a:pt x="45" y="205"/>
                </a:cubicBezTo>
                <a:close/>
                <a:moveTo>
                  <a:pt x="45" y="195"/>
                </a:moveTo>
                <a:cubicBezTo>
                  <a:pt x="45" y="195"/>
                  <a:pt x="45" y="195"/>
                  <a:pt x="45" y="195"/>
                </a:cubicBezTo>
                <a:cubicBezTo>
                  <a:pt x="45" y="195"/>
                  <a:pt x="46" y="194"/>
                  <a:pt x="46" y="194"/>
                </a:cubicBezTo>
                <a:cubicBezTo>
                  <a:pt x="46" y="194"/>
                  <a:pt x="46" y="195"/>
                  <a:pt x="45" y="195"/>
                </a:cubicBezTo>
                <a:close/>
                <a:moveTo>
                  <a:pt x="46" y="178"/>
                </a:moveTo>
                <a:cubicBezTo>
                  <a:pt x="46" y="177"/>
                  <a:pt x="46" y="177"/>
                  <a:pt x="45" y="176"/>
                </a:cubicBezTo>
                <a:cubicBezTo>
                  <a:pt x="45" y="176"/>
                  <a:pt x="45" y="176"/>
                  <a:pt x="44" y="175"/>
                </a:cubicBezTo>
                <a:cubicBezTo>
                  <a:pt x="45" y="175"/>
                  <a:pt x="45" y="175"/>
                  <a:pt x="46" y="175"/>
                </a:cubicBezTo>
                <a:cubicBezTo>
                  <a:pt x="46" y="176"/>
                  <a:pt x="46" y="177"/>
                  <a:pt x="46" y="178"/>
                </a:cubicBezTo>
                <a:close/>
                <a:moveTo>
                  <a:pt x="46" y="221"/>
                </a:moveTo>
                <a:cubicBezTo>
                  <a:pt x="46" y="221"/>
                  <a:pt x="46" y="220"/>
                  <a:pt x="46" y="220"/>
                </a:cubicBezTo>
                <a:cubicBezTo>
                  <a:pt x="47" y="220"/>
                  <a:pt x="47" y="220"/>
                  <a:pt x="47" y="220"/>
                </a:cubicBezTo>
                <a:cubicBezTo>
                  <a:pt x="47" y="220"/>
                  <a:pt x="47" y="221"/>
                  <a:pt x="46" y="221"/>
                </a:cubicBezTo>
                <a:close/>
                <a:moveTo>
                  <a:pt x="47" y="201"/>
                </a:moveTo>
                <a:cubicBezTo>
                  <a:pt x="50" y="199"/>
                  <a:pt x="48" y="200"/>
                  <a:pt x="49" y="197"/>
                </a:cubicBezTo>
                <a:cubicBezTo>
                  <a:pt x="51" y="200"/>
                  <a:pt x="50" y="200"/>
                  <a:pt x="52" y="202"/>
                </a:cubicBezTo>
                <a:cubicBezTo>
                  <a:pt x="49" y="201"/>
                  <a:pt x="48" y="202"/>
                  <a:pt x="47" y="201"/>
                </a:cubicBezTo>
                <a:close/>
                <a:moveTo>
                  <a:pt x="48" y="213"/>
                </a:moveTo>
                <a:cubicBezTo>
                  <a:pt x="50" y="212"/>
                  <a:pt x="49" y="212"/>
                  <a:pt x="51" y="213"/>
                </a:cubicBezTo>
                <a:cubicBezTo>
                  <a:pt x="50" y="213"/>
                  <a:pt x="50" y="213"/>
                  <a:pt x="49" y="213"/>
                </a:cubicBezTo>
                <a:cubicBezTo>
                  <a:pt x="49" y="213"/>
                  <a:pt x="48" y="213"/>
                  <a:pt x="48" y="213"/>
                </a:cubicBezTo>
                <a:close/>
                <a:moveTo>
                  <a:pt x="52" y="223"/>
                </a:moveTo>
                <a:cubicBezTo>
                  <a:pt x="51" y="222"/>
                  <a:pt x="51" y="222"/>
                  <a:pt x="50" y="222"/>
                </a:cubicBezTo>
                <a:cubicBezTo>
                  <a:pt x="50" y="221"/>
                  <a:pt x="50" y="221"/>
                  <a:pt x="50" y="220"/>
                </a:cubicBezTo>
                <a:cubicBezTo>
                  <a:pt x="51" y="221"/>
                  <a:pt x="51" y="222"/>
                  <a:pt x="52" y="223"/>
                </a:cubicBezTo>
                <a:close/>
                <a:moveTo>
                  <a:pt x="51" y="226"/>
                </a:moveTo>
                <a:cubicBezTo>
                  <a:pt x="51" y="226"/>
                  <a:pt x="50" y="226"/>
                  <a:pt x="50" y="226"/>
                </a:cubicBezTo>
                <a:cubicBezTo>
                  <a:pt x="50" y="225"/>
                  <a:pt x="51" y="225"/>
                  <a:pt x="51" y="224"/>
                </a:cubicBezTo>
                <a:cubicBezTo>
                  <a:pt x="51" y="225"/>
                  <a:pt x="51" y="225"/>
                  <a:pt x="51" y="226"/>
                </a:cubicBezTo>
                <a:close/>
                <a:moveTo>
                  <a:pt x="52" y="227"/>
                </a:moveTo>
                <a:cubicBezTo>
                  <a:pt x="53" y="227"/>
                  <a:pt x="52" y="227"/>
                  <a:pt x="53" y="228"/>
                </a:cubicBezTo>
                <a:cubicBezTo>
                  <a:pt x="52" y="228"/>
                  <a:pt x="52" y="227"/>
                  <a:pt x="52" y="227"/>
                </a:cubicBezTo>
                <a:close/>
                <a:moveTo>
                  <a:pt x="52" y="219"/>
                </a:moveTo>
                <a:cubicBezTo>
                  <a:pt x="53" y="217"/>
                  <a:pt x="53" y="218"/>
                  <a:pt x="52" y="217"/>
                </a:cubicBezTo>
                <a:cubicBezTo>
                  <a:pt x="54" y="217"/>
                  <a:pt x="55" y="216"/>
                  <a:pt x="56" y="216"/>
                </a:cubicBezTo>
                <a:cubicBezTo>
                  <a:pt x="55" y="217"/>
                  <a:pt x="55" y="218"/>
                  <a:pt x="54" y="219"/>
                </a:cubicBezTo>
                <a:cubicBezTo>
                  <a:pt x="53" y="219"/>
                  <a:pt x="52" y="219"/>
                  <a:pt x="52" y="219"/>
                </a:cubicBezTo>
                <a:close/>
                <a:moveTo>
                  <a:pt x="57" y="233"/>
                </a:moveTo>
                <a:cubicBezTo>
                  <a:pt x="57" y="233"/>
                  <a:pt x="56" y="233"/>
                  <a:pt x="56" y="233"/>
                </a:cubicBezTo>
                <a:cubicBezTo>
                  <a:pt x="56" y="233"/>
                  <a:pt x="57" y="232"/>
                  <a:pt x="57" y="232"/>
                </a:cubicBezTo>
                <a:cubicBezTo>
                  <a:pt x="57" y="232"/>
                  <a:pt x="57" y="233"/>
                  <a:pt x="57" y="233"/>
                </a:cubicBezTo>
                <a:close/>
                <a:moveTo>
                  <a:pt x="58" y="245"/>
                </a:moveTo>
                <a:cubicBezTo>
                  <a:pt x="58" y="245"/>
                  <a:pt x="59" y="245"/>
                  <a:pt x="59" y="245"/>
                </a:cubicBezTo>
                <a:cubicBezTo>
                  <a:pt x="59" y="245"/>
                  <a:pt x="59" y="245"/>
                  <a:pt x="60" y="245"/>
                </a:cubicBezTo>
                <a:cubicBezTo>
                  <a:pt x="60" y="245"/>
                  <a:pt x="60" y="246"/>
                  <a:pt x="60" y="247"/>
                </a:cubicBezTo>
                <a:cubicBezTo>
                  <a:pt x="59" y="246"/>
                  <a:pt x="59" y="245"/>
                  <a:pt x="58" y="245"/>
                </a:cubicBezTo>
                <a:close/>
                <a:moveTo>
                  <a:pt x="62" y="245"/>
                </a:moveTo>
                <a:cubicBezTo>
                  <a:pt x="61" y="245"/>
                  <a:pt x="60" y="244"/>
                  <a:pt x="59" y="244"/>
                </a:cubicBezTo>
                <a:cubicBezTo>
                  <a:pt x="60" y="244"/>
                  <a:pt x="61" y="244"/>
                  <a:pt x="62" y="244"/>
                </a:cubicBezTo>
                <a:cubicBezTo>
                  <a:pt x="63" y="242"/>
                  <a:pt x="62" y="243"/>
                  <a:pt x="62" y="241"/>
                </a:cubicBezTo>
                <a:cubicBezTo>
                  <a:pt x="63" y="241"/>
                  <a:pt x="63" y="242"/>
                  <a:pt x="64" y="242"/>
                </a:cubicBezTo>
                <a:cubicBezTo>
                  <a:pt x="63" y="243"/>
                  <a:pt x="63" y="244"/>
                  <a:pt x="62" y="245"/>
                </a:cubicBezTo>
                <a:close/>
                <a:moveTo>
                  <a:pt x="64" y="215"/>
                </a:moveTo>
                <a:cubicBezTo>
                  <a:pt x="64" y="215"/>
                  <a:pt x="64" y="214"/>
                  <a:pt x="64" y="214"/>
                </a:cubicBezTo>
                <a:cubicBezTo>
                  <a:pt x="64" y="214"/>
                  <a:pt x="64" y="214"/>
                  <a:pt x="65" y="214"/>
                </a:cubicBezTo>
                <a:cubicBezTo>
                  <a:pt x="64" y="214"/>
                  <a:pt x="64" y="215"/>
                  <a:pt x="64" y="215"/>
                </a:cubicBezTo>
                <a:close/>
                <a:moveTo>
                  <a:pt x="66" y="262"/>
                </a:moveTo>
                <a:cubicBezTo>
                  <a:pt x="65" y="262"/>
                  <a:pt x="65" y="262"/>
                  <a:pt x="65" y="262"/>
                </a:cubicBezTo>
                <a:cubicBezTo>
                  <a:pt x="65" y="262"/>
                  <a:pt x="65" y="262"/>
                  <a:pt x="65" y="261"/>
                </a:cubicBezTo>
                <a:cubicBezTo>
                  <a:pt x="65" y="261"/>
                  <a:pt x="66" y="261"/>
                  <a:pt x="66" y="261"/>
                </a:cubicBezTo>
                <a:cubicBezTo>
                  <a:pt x="66" y="262"/>
                  <a:pt x="66" y="262"/>
                  <a:pt x="66" y="262"/>
                </a:cubicBezTo>
                <a:close/>
                <a:moveTo>
                  <a:pt x="67" y="262"/>
                </a:moveTo>
                <a:cubicBezTo>
                  <a:pt x="67" y="261"/>
                  <a:pt x="67" y="261"/>
                  <a:pt x="66" y="260"/>
                </a:cubicBezTo>
                <a:cubicBezTo>
                  <a:pt x="67" y="261"/>
                  <a:pt x="69" y="261"/>
                  <a:pt x="70" y="262"/>
                </a:cubicBezTo>
                <a:cubicBezTo>
                  <a:pt x="69" y="262"/>
                  <a:pt x="68" y="262"/>
                  <a:pt x="67" y="262"/>
                </a:cubicBezTo>
                <a:close/>
                <a:moveTo>
                  <a:pt x="68" y="250"/>
                </a:moveTo>
                <a:cubicBezTo>
                  <a:pt x="69" y="250"/>
                  <a:pt x="70" y="249"/>
                  <a:pt x="70" y="249"/>
                </a:cubicBezTo>
                <a:cubicBezTo>
                  <a:pt x="70" y="251"/>
                  <a:pt x="70" y="249"/>
                  <a:pt x="71" y="251"/>
                </a:cubicBezTo>
                <a:cubicBezTo>
                  <a:pt x="70" y="251"/>
                  <a:pt x="69" y="250"/>
                  <a:pt x="68" y="250"/>
                </a:cubicBezTo>
                <a:close/>
                <a:moveTo>
                  <a:pt x="71" y="166"/>
                </a:moveTo>
                <a:cubicBezTo>
                  <a:pt x="70" y="166"/>
                  <a:pt x="71" y="166"/>
                  <a:pt x="71" y="165"/>
                </a:cubicBezTo>
                <a:cubicBezTo>
                  <a:pt x="71" y="166"/>
                  <a:pt x="71" y="166"/>
                  <a:pt x="71" y="166"/>
                </a:cubicBezTo>
                <a:close/>
                <a:moveTo>
                  <a:pt x="72" y="234"/>
                </a:moveTo>
                <a:cubicBezTo>
                  <a:pt x="73" y="234"/>
                  <a:pt x="73" y="235"/>
                  <a:pt x="73" y="236"/>
                </a:cubicBezTo>
                <a:cubicBezTo>
                  <a:pt x="73" y="236"/>
                  <a:pt x="72" y="235"/>
                  <a:pt x="72" y="235"/>
                </a:cubicBezTo>
                <a:cubicBezTo>
                  <a:pt x="72" y="235"/>
                  <a:pt x="72" y="234"/>
                  <a:pt x="72" y="234"/>
                </a:cubicBezTo>
                <a:close/>
                <a:moveTo>
                  <a:pt x="73" y="264"/>
                </a:moveTo>
                <a:cubicBezTo>
                  <a:pt x="73" y="264"/>
                  <a:pt x="72" y="264"/>
                  <a:pt x="72" y="264"/>
                </a:cubicBezTo>
                <a:cubicBezTo>
                  <a:pt x="73" y="264"/>
                  <a:pt x="73" y="264"/>
                  <a:pt x="74" y="263"/>
                </a:cubicBezTo>
                <a:cubicBezTo>
                  <a:pt x="73" y="264"/>
                  <a:pt x="73" y="264"/>
                  <a:pt x="73" y="264"/>
                </a:cubicBezTo>
                <a:close/>
                <a:moveTo>
                  <a:pt x="74" y="243"/>
                </a:moveTo>
                <a:cubicBezTo>
                  <a:pt x="73" y="242"/>
                  <a:pt x="73" y="241"/>
                  <a:pt x="73" y="241"/>
                </a:cubicBezTo>
                <a:cubicBezTo>
                  <a:pt x="74" y="240"/>
                  <a:pt x="74" y="242"/>
                  <a:pt x="74" y="243"/>
                </a:cubicBezTo>
                <a:close/>
                <a:moveTo>
                  <a:pt x="75" y="195"/>
                </a:moveTo>
                <a:cubicBezTo>
                  <a:pt x="74" y="195"/>
                  <a:pt x="73" y="195"/>
                  <a:pt x="72" y="194"/>
                </a:cubicBezTo>
                <a:cubicBezTo>
                  <a:pt x="73" y="194"/>
                  <a:pt x="74" y="194"/>
                  <a:pt x="75" y="194"/>
                </a:cubicBezTo>
                <a:cubicBezTo>
                  <a:pt x="75" y="195"/>
                  <a:pt x="74" y="194"/>
                  <a:pt x="75" y="195"/>
                </a:cubicBezTo>
                <a:close/>
                <a:moveTo>
                  <a:pt x="76" y="108"/>
                </a:moveTo>
                <a:cubicBezTo>
                  <a:pt x="75" y="108"/>
                  <a:pt x="75" y="107"/>
                  <a:pt x="75" y="106"/>
                </a:cubicBezTo>
                <a:cubicBezTo>
                  <a:pt x="75" y="106"/>
                  <a:pt x="75" y="106"/>
                  <a:pt x="76" y="106"/>
                </a:cubicBezTo>
                <a:cubicBezTo>
                  <a:pt x="76" y="106"/>
                  <a:pt x="77" y="107"/>
                  <a:pt x="78" y="107"/>
                </a:cubicBezTo>
                <a:cubicBezTo>
                  <a:pt x="77" y="108"/>
                  <a:pt x="76" y="108"/>
                  <a:pt x="76" y="108"/>
                </a:cubicBezTo>
                <a:close/>
                <a:moveTo>
                  <a:pt x="79" y="143"/>
                </a:moveTo>
                <a:cubicBezTo>
                  <a:pt x="79" y="143"/>
                  <a:pt x="79" y="144"/>
                  <a:pt x="79" y="144"/>
                </a:cubicBezTo>
                <a:cubicBezTo>
                  <a:pt x="78" y="144"/>
                  <a:pt x="78" y="145"/>
                  <a:pt x="78" y="145"/>
                </a:cubicBezTo>
                <a:cubicBezTo>
                  <a:pt x="78" y="145"/>
                  <a:pt x="78" y="144"/>
                  <a:pt x="78" y="144"/>
                </a:cubicBezTo>
                <a:cubicBezTo>
                  <a:pt x="78" y="144"/>
                  <a:pt x="79" y="143"/>
                  <a:pt x="79" y="143"/>
                </a:cubicBezTo>
                <a:close/>
                <a:moveTo>
                  <a:pt x="79" y="175"/>
                </a:moveTo>
                <a:cubicBezTo>
                  <a:pt x="79" y="175"/>
                  <a:pt x="78" y="175"/>
                  <a:pt x="78" y="175"/>
                </a:cubicBezTo>
                <a:cubicBezTo>
                  <a:pt x="79" y="174"/>
                  <a:pt x="78" y="175"/>
                  <a:pt x="79" y="175"/>
                </a:cubicBezTo>
                <a:close/>
                <a:moveTo>
                  <a:pt x="79" y="214"/>
                </a:moveTo>
                <a:cubicBezTo>
                  <a:pt x="79" y="214"/>
                  <a:pt x="79" y="214"/>
                  <a:pt x="79" y="214"/>
                </a:cubicBezTo>
                <a:cubicBezTo>
                  <a:pt x="79" y="213"/>
                  <a:pt x="79" y="214"/>
                  <a:pt x="79" y="214"/>
                </a:cubicBezTo>
                <a:cubicBezTo>
                  <a:pt x="79" y="214"/>
                  <a:pt x="79" y="214"/>
                  <a:pt x="79" y="214"/>
                </a:cubicBezTo>
                <a:close/>
                <a:moveTo>
                  <a:pt x="82" y="209"/>
                </a:moveTo>
                <a:cubicBezTo>
                  <a:pt x="82" y="209"/>
                  <a:pt x="82" y="210"/>
                  <a:pt x="82" y="210"/>
                </a:cubicBezTo>
                <a:cubicBezTo>
                  <a:pt x="81" y="210"/>
                  <a:pt x="80" y="210"/>
                  <a:pt x="79" y="210"/>
                </a:cubicBezTo>
                <a:cubicBezTo>
                  <a:pt x="80" y="210"/>
                  <a:pt x="81" y="209"/>
                  <a:pt x="82" y="209"/>
                </a:cubicBezTo>
                <a:close/>
                <a:moveTo>
                  <a:pt x="81" y="212"/>
                </a:moveTo>
                <a:cubicBezTo>
                  <a:pt x="81" y="213"/>
                  <a:pt x="81" y="213"/>
                  <a:pt x="81" y="214"/>
                </a:cubicBezTo>
                <a:cubicBezTo>
                  <a:pt x="81" y="214"/>
                  <a:pt x="81" y="214"/>
                  <a:pt x="81" y="214"/>
                </a:cubicBezTo>
                <a:cubicBezTo>
                  <a:pt x="81" y="213"/>
                  <a:pt x="81" y="213"/>
                  <a:pt x="81" y="212"/>
                </a:cubicBezTo>
                <a:close/>
                <a:moveTo>
                  <a:pt x="81" y="233"/>
                </a:moveTo>
                <a:cubicBezTo>
                  <a:pt x="83" y="232"/>
                  <a:pt x="84" y="232"/>
                  <a:pt x="85" y="232"/>
                </a:cubicBezTo>
                <a:cubicBezTo>
                  <a:pt x="85" y="232"/>
                  <a:pt x="85" y="232"/>
                  <a:pt x="85" y="232"/>
                </a:cubicBezTo>
                <a:cubicBezTo>
                  <a:pt x="85" y="232"/>
                  <a:pt x="84" y="232"/>
                  <a:pt x="83" y="233"/>
                </a:cubicBezTo>
                <a:cubicBezTo>
                  <a:pt x="83" y="233"/>
                  <a:pt x="82" y="233"/>
                  <a:pt x="81" y="233"/>
                </a:cubicBezTo>
                <a:close/>
                <a:moveTo>
                  <a:pt x="86" y="336"/>
                </a:moveTo>
                <a:cubicBezTo>
                  <a:pt x="86" y="336"/>
                  <a:pt x="85" y="336"/>
                  <a:pt x="84" y="336"/>
                </a:cubicBezTo>
                <a:cubicBezTo>
                  <a:pt x="85" y="335"/>
                  <a:pt x="86" y="335"/>
                  <a:pt x="87" y="335"/>
                </a:cubicBezTo>
                <a:cubicBezTo>
                  <a:pt x="87" y="335"/>
                  <a:pt x="87" y="335"/>
                  <a:pt x="86" y="336"/>
                </a:cubicBezTo>
                <a:close/>
                <a:moveTo>
                  <a:pt x="87" y="131"/>
                </a:moveTo>
                <a:cubicBezTo>
                  <a:pt x="87" y="131"/>
                  <a:pt x="87" y="131"/>
                  <a:pt x="87" y="131"/>
                </a:cubicBezTo>
                <a:cubicBezTo>
                  <a:pt x="87" y="130"/>
                  <a:pt x="86" y="130"/>
                  <a:pt x="86" y="129"/>
                </a:cubicBezTo>
                <a:cubicBezTo>
                  <a:pt x="87" y="129"/>
                  <a:pt x="87" y="129"/>
                  <a:pt x="88" y="129"/>
                </a:cubicBezTo>
                <a:cubicBezTo>
                  <a:pt x="87" y="130"/>
                  <a:pt x="87" y="130"/>
                  <a:pt x="87" y="131"/>
                </a:cubicBezTo>
                <a:close/>
                <a:moveTo>
                  <a:pt x="88" y="134"/>
                </a:moveTo>
                <a:cubicBezTo>
                  <a:pt x="88" y="134"/>
                  <a:pt x="89" y="134"/>
                  <a:pt x="89" y="134"/>
                </a:cubicBezTo>
                <a:cubicBezTo>
                  <a:pt x="90" y="134"/>
                  <a:pt x="90" y="134"/>
                  <a:pt x="91" y="133"/>
                </a:cubicBezTo>
                <a:cubicBezTo>
                  <a:pt x="90" y="134"/>
                  <a:pt x="90" y="135"/>
                  <a:pt x="90" y="136"/>
                </a:cubicBezTo>
                <a:cubicBezTo>
                  <a:pt x="89" y="135"/>
                  <a:pt x="88" y="135"/>
                  <a:pt x="88" y="134"/>
                </a:cubicBezTo>
                <a:close/>
                <a:moveTo>
                  <a:pt x="89" y="146"/>
                </a:moveTo>
                <a:cubicBezTo>
                  <a:pt x="89" y="145"/>
                  <a:pt x="88" y="144"/>
                  <a:pt x="88" y="144"/>
                </a:cubicBezTo>
                <a:cubicBezTo>
                  <a:pt x="90" y="145"/>
                  <a:pt x="89" y="144"/>
                  <a:pt x="89" y="146"/>
                </a:cubicBezTo>
                <a:close/>
                <a:moveTo>
                  <a:pt x="89" y="190"/>
                </a:moveTo>
                <a:cubicBezTo>
                  <a:pt x="89" y="190"/>
                  <a:pt x="89" y="189"/>
                  <a:pt x="89" y="189"/>
                </a:cubicBezTo>
                <a:cubicBezTo>
                  <a:pt x="89" y="189"/>
                  <a:pt x="90" y="190"/>
                  <a:pt x="90" y="190"/>
                </a:cubicBezTo>
                <a:cubicBezTo>
                  <a:pt x="90" y="190"/>
                  <a:pt x="89" y="190"/>
                  <a:pt x="89" y="190"/>
                </a:cubicBezTo>
                <a:close/>
                <a:moveTo>
                  <a:pt x="92" y="217"/>
                </a:moveTo>
                <a:cubicBezTo>
                  <a:pt x="92" y="217"/>
                  <a:pt x="92" y="217"/>
                  <a:pt x="92" y="217"/>
                </a:cubicBezTo>
                <a:cubicBezTo>
                  <a:pt x="92" y="217"/>
                  <a:pt x="92" y="216"/>
                  <a:pt x="92" y="216"/>
                </a:cubicBezTo>
                <a:cubicBezTo>
                  <a:pt x="92" y="216"/>
                  <a:pt x="92" y="217"/>
                  <a:pt x="92" y="217"/>
                </a:cubicBezTo>
                <a:close/>
                <a:moveTo>
                  <a:pt x="92" y="207"/>
                </a:moveTo>
                <a:cubicBezTo>
                  <a:pt x="91" y="207"/>
                  <a:pt x="91" y="207"/>
                  <a:pt x="90" y="207"/>
                </a:cubicBezTo>
                <a:cubicBezTo>
                  <a:pt x="91" y="206"/>
                  <a:pt x="91" y="206"/>
                  <a:pt x="92" y="205"/>
                </a:cubicBezTo>
                <a:cubicBezTo>
                  <a:pt x="93" y="205"/>
                  <a:pt x="93" y="206"/>
                  <a:pt x="93" y="206"/>
                </a:cubicBezTo>
                <a:cubicBezTo>
                  <a:pt x="93" y="206"/>
                  <a:pt x="93" y="207"/>
                  <a:pt x="92" y="207"/>
                </a:cubicBezTo>
                <a:close/>
                <a:moveTo>
                  <a:pt x="94" y="205"/>
                </a:moveTo>
                <a:cubicBezTo>
                  <a:pt x="94" y="205"/>
                  <a:pt x="93" y="204"/>
                  <a:pt x="93" y="204"/>
                </a:cubicBezTo>
                <a:cubicBezTo>
                  <a:pt x="94" y="204"/>
                  <a:pt x="94" y="204"/>
                  <a:pt x="95" y="204"/>
                </a:cubicBezTo>
                <a:cubicBezTo>
                  <a:pt x="94" y="204"/>
                  <a:pt x="94" y="204"/>
                  <a:pt x="93" y="204"/>
                </a:cubicBezTo>
                <a:cubicBezTo>
                  <a:pt x="94" y="205"/>
                  <a:pt x="94" y="205"/>
                  <a:pt x="94" y="205"/>
                </a:cubicBezTo>
                <a:close/>
                <a:moveTo>
                  <a:pt x="97" y="351"/>
                </a:moveTo>
                <a:cubicBezTo>
                  <a:pt x="97" y="351"/>
                  <a:pt x="96" y="351"/>
                  <a:pt x="96" y="352"/>
                </a:cubicBezTo>
                <a:cubicBezTo>
                  <a:pt x="96" y="352"/>
                  <a:pt x="96" y="352"/>
                  <a:pt x="96" y="352"/>
                </a:cubicBezTo>
                <a:cubicBezTo>
                  <a:pt x="96" y="351"/>
                  <a:pt x="95" y="351"/>
                  <a:pt x="95" y="351"/>
                </a:cubicBezTo>
                <a:cubicBezTo>
                  <a:pt x="95" y="351"/>
                  <a:pt x="95" y="351"/>
                  <a:pt x="95" y="351"/>
                </a:cubicBezTo>
                <a:cubicBezTo>
                  <a:pt x="95" y="351"/>
                  <a:pt x="96" y="351"/>
                  <a:pt x="97" y="351"/>
                </a:cubicBezTo>
                <a:close/>
                <a:moveTo>
                  <a:pt x="96" y="361"/>
                </a:moveTo>
                <a:cubicBezTo>
                  <a:pt x="96" y="360"/>
                  <a:pt x="95" y="360"/>
                  <a:pt x="94" y="360"/>
                </a:cubicBezTo>
                <a:cubicBezTo>
                  <a:pt x="96" y="361"/>
                  <a:pt x="96" y="359"/>
                  <a:pt x="96" y="361"/>
                </a:cubicBezTo>
                <a:close/>
                <a:moveTo>
                  <a:pt x="95" y="350"/>
                </a:moveTo>
                <a:cubicBezTo>
                  <a:pt x="93" y="348"/>
                  <a:pt x="94" y="350"/>
                  <a:pt x="94" y="348"/>
                </a:cubicBezTo>
                <a:cubicBezTo>
                  <a:pt x="94" y="348"/>
                  <a:pt x="95" y="349"/>
                  <a:pt x="95" y="350"/>
                </a:cubicBezTo>
                <a:close/>
                <a:moveTo>
                  <a:pt x="96" y="358"/>
                </a:moveTo>
                <a:cubicBezTo>
                  <a:pt x="95" y="358"/>
                  <a:pt x="95" y="357"/>
                  <a:pt x="94" y="356"/>
                </a:cubicBezTo>
                <a:cubicBezTo>
                  <a:pt x="96" y="356"/>
                  <a:pt x="95" y="356"/>
                  <a:pt x="96" y="358"/>
                </a:cubicBezTo>
                <a:close/>
                <a:moveTo>
                  <a:pt x="96" y="367"/>
                </a:moveTo>
                <a:cubicBezTo>
                  <a:pt x="96" y="367"/>
                  <a:pt x="96" y="367"/>
                  <a:pt x="96" y="367"/>
                </a:cubicBezTo>
                <a:cubicBezTo>
                  <a:pt x="96" y="366"/>
                  <a:pt x="95" y="366"/>
                  <a:pt x="95" y="366"/>
                </a:cubicBezTo>
                <a:cubicBezTo>
                  <a:pt x="96" y="366"/>
                  <a:pt x="96" y="366"/>
                  <a:pt x="97" y="366"/>
                </a:cubicBezTo>
                <a:cubicBezTo>
                  <a:pt x="97" y="366"/>
                  <a:pt x="96" y="366"/>
                  <a:pt x="96" y="367"/>
                </a:cubicBezTo>
                <a:close/>
                <a:moveTo>
                  <a:pt x="96" y="365"/>
                </a:moveTo>
                <a:cubicBezTo>
                  <a:pt x="96" y="365"/>
                  <a:pt x="96" y="365"/>
                  <a:pt x="95" y="365"/>
                </a:cubicBezTo>
                <a:cubicBezTo>
                  <a:pt x="94" y="364"/>
                  <a:pt x="95" y="365"/>
                  <a:pt x="95" y="364"/>
                </a:cubicBezTo>
                <a:cubicBezTo>
                  <a:pt x="95" y="363"/>
                  <a:pt x="95" y="363"/>
                  <a:pt x="94" y="363"/>
                </a:cubicBezTo>
                <a:cubicBezTo>
                  <a:pt x="96" y="363"/>
                  <a:pt x="97" y="363"/>
                  <a:pt x="98" y="363"/>
                </a:cubicBezTo>
                <a:cubicBezTo>
                  <a:pt x="98" y="363"/>
                  <a:pt x="97" y="364"/>
                  <a:pt x="96" y="365"/>
                </a:cubicBezTo>
                <a:close/>
                <a:moveTo>
                  <a:pt x="100" y="361"/>
                </a:moveTo>
                <a:cubicBezTo>
                  <a:pt x="99" y="361"/>
                  <a:pt x="99" y="360"/>
                  <a:pt x="98" y="360"/>
                </a:cubicBezTo>
                <a:cubicBezTo>
                  <a:pt x="99" y="360"/>
                  <a:pt x="100" y="360"/>
                  <a:pt x="101" y="360"/>
                </a:cubicBezTo>
                <a:cubicBezTo>
                  <a:pt x="100" y="360"/>
                  <a:pt x="100" y="360"/>
                  <a:pt x="100" y="361"/>
                </a:cubicBezTo>
                <a:close/>
                <a:moveTo>
                  <a:pt x="105" y="194"/>
                </a:moveTo>
                <a:cubicBezTo>
                  <a:pt x="104" y="194"/>
                  <a:pt x="103" y="195"/>
                  <a:pt x="103" y="195"/>
                </a:cubicBezTo>
                <a:cubicBezTo>
                  <a:pt x="102" y="195"/>
                  <a:pt x="101" y="195"/>
                  <a:pt x="101" y="195"/>
                </a:cubicBezTo>
                <a:cubicBezTo>
                  <a:pt x="102" y="194"/>
                  <a:pt x="104" y="194"/>
                  <a:pt x="105" y="194"/>
                </a:cubicBezTo>
                <a:close/>
                <a:moveTo>
                  <a:pt x="103" y="207"/>
                </a:moveTo>
                <a:cubicBezTo>
                  <a:pt x="103" y="206"/>
                  <a:pt x="104" y="205"/>
                  <a:pt x="105" y="204"/>
                </a:cubicBezTo>
                <a:cubicBezTo>
                  <a:pt x="105" y="205"/>
                  <a:pt x="105" y="205"/>
                  <a:pt x="105" y="205"/>
                </a:cubicBezTo>
                <a:cubicBezTo>
                  <a:pt x="104" y="206"/>
                  <a:pt x="103" y="206"/>
                  <a:pt x="103" y="207"/>
                </a:cubicBezTo>
                <a:close/>
                <a:moveTo>
                  <a:pt x="104" y="213"/>
                </a:moveTo>
                <a:cubicBezTo>
                  <a:pt x="104" y="213"/>
                  <a:pt x="104" y="213"/>
                  <a:pt x="104" y="212"/>
                </a:cubicBezTo>
                <a:cubicBezTo>
                  <a:pt x="104" y="212"/>
                  <a:pt x="104" y="212"/>
                  <a:pt x="104" y="211"/>
                </a:cubicBezTo>
                <a:cubicBezTo>
                  <a:pt x="104" y="212"/>
                  <a:pt x="104" y="212"/>
                  <a:pt x="104" y="213"/>
                </a:cubicBezTo>
                <a:close/>
                <a:moveTo>
                  <a:pt x="103" y="205"/>
                </a:moveTo>
                <a:cubicBezTo>
                  <a:pt x="103" y="204"/>
                  <a:pt x="103" y="204"/>
                  <a:pt x="103" y="203"/>
                </a:cubicBezTo>
                <a:cubicBezTo>
                  <a:pt x="103" y="203"/>
                  <a:pt x="103" y="204"/>
                  <a:pt x="103" y="204"/>
                </a:cubicBezTo>
                <a:cubicBezTo>
                  <a:pt x="104" y="204"/>
                  <a:pt x="104" y="204"/>
                  <a:pt x="104" y="204"/>
                </a:cubicBezTo>
                <a:cubicBezTo>
                  <a:pt x="104" y="204"/>
                  <a:pt x="103" y="204"/>
                  <a:pt x="103" y="205"/>
                </a:cubicBezTo>
                <a:cubicBezTo>
                  <a:pt x="103" y="205"/>
                  <a:pt x="103" y="205"/>
                  <a:pt x="103" y="205"/>
                </a:cubicBezTo>
                <a:close/>
                <a:moveTo>
                  <a:pt x="102" y="232"/>
                </a:moveTo>
                <a:cubicBezTo>
                  <a:pt x="102" y="232"/>
                  <a:pt x="103" y="231"/>
                  <a:pt x="103" y="231"/>
                </a:cubicBezTo>
                <a:cubicBezTo>
                  <a:pt x="103" y="231"/>
                  <a:pt x="103" y="232"/>
                  <a:pt x="103" y="232"/>
                </a:cubicBezTo>
                <a:cubicBezTo>
                  <a:pt x="103" y="232"/>
                  <a:pt x="102" y="232"/>
                  <a:pt x="102" y="232"/>
                </a:cubicBezTo>
                <a:close/>
                <a:moveTo>
                  <a:pt x="105" y="360"/>
                </a:moveTo>
                <a:cubicBezTo>
                  <a:pt x="105" y="360"/>
                  <a:pt x="104" y="360"/>
                  <a:pt x="104" y="360"/>
                </a:cubicBezTo>
                <a:cubicBezTo>
                  <a:pt x="104" y="360"/>
                  <a:pt x="103" y="360"/>
                  <a:pt x="103" y="360"/>
                </a:cubicBezTo>
                <a:cubicBezTo>
                  <a:pt x="104" y="359"/>
                  <a:pt x="104" y="359"/>
                  <a:pt x="105" y="358"/>
                </a:cubicBezTo>
                <a:cubicBezTo>
                  <a:pt x="105" y="359"/>
                  <a:pt x="105" y="360"/>
                  <a:pt x="105" y="360"/>
                </a:cubicBezTo>
                <a:close/>
                <a:moveTo>
                  <a:pt x="105" y="367"/>
                </a:moveTo>
                <a:cubicBezTo>
                  <a:pt x="105" y="366"/>
                  <a:pt x="105" y="366"/>
                  <a:pt x="105" y="366"/>
                </a:cubicBezTo>
                <a:cubicBezTo>
                  <a:pt x="107" y="365"/>
                  <a:pt x="106" y="366"/>
                  <a:pt x="106" y="364"/>
                </a:cubicBezTo>
                <a:cubicBezTo>
                  <a:pt x="106" y="364"/>
                  <a:pt x="107" y="364"/>
                  <a:pt x="107" y="364"/>
                </a:cubicBezTo>
                <a:cubicBezTo>
                  <a:pt x="107" y="365"/>
                  <a:pt x="107" y="366"/>
                  <a:pt x="108" y="367"/>
                </a:cubicBezTo>
                <a:cubicBezTo>
                  <a:pt x="107" y="367"/>
                  <a:pt x="106" y="367"/>
                  <a:pt x="105" y="367"/>
                </a:cubicBezTo>
                <a:close/>
                <a:moveTo>
                  <a:pt x="110" y="368"/>
                </a:moveTo>
                <a:cubicBezTo>
                  <a:pt x="110" y="369"/>
                  <a:pt x="110" y="369"/>
                  <a:pt x="109" y="369"/>
                </a:cubicBezTo>
                <a:cubicBezTo>
                  <a:pt x="109" y="369"/>
                  <a:pt x="108" y="369"/>
                  <a:pt x="107" y="369"/>
                </a:cubicBezTo>
                <a:cubicBezTo>
                  <a:pt x="108" y="369"/>
                  <a:pt x="109" y="369"/>
                  <a:pt x="110" y="368"/>
                </a:cubicBezTo>
                <a:close/>
                <a:moveTo>
                  <a:pt x="109" y="359"/>
                </a:moveTo>
                <a:cubicBezTo>
                  <a:pt x="110" y="359"/>
                  <a:pt x="110" y="358"/>
                  <a:pt x="110" y="358"/>
                </a:cubicBezTo>
                <a:cubicBezTo>
                  <a:pt x="110" y="358"/>
                  <a:pt x="110" y="359"/>
                  <a:pt x="110" y="359"/>
                </a:cubicBezTo>
                <a:cubicBezTo>
                  <a:pt x="110" y="359"/>
                  <a:pt x="110" y="359"/>
                  <a:pt x="109" y="359"/>
                </a:cubicBezTo>
                <a:close/>
                <a:moveTo>
                  <a:pt x="105" y="387"/>
                </a:moveTo>
                <a:cubicBezTo>
                  <a:pt x="104" y="386"/>
                  <a:pt x="102" y="385"/>
                  <a:pt x="101" y="384"/>
                </a:cubicBezTo>
                <a:cubicBezTo>
                  <a:pt x="102" y="384"/>
                  <a:pt x="102" y="383"/>
                  <a:pt x="103" y="383"/>
                </a:cubicBezTo>
                <a:cubicBezTo>
                  <a:pt x="104" y="384"/>
                  <a:pt x="105" y="385"/>
                  <a:pt x="105" y="386"/>
                </a:cubicBezTo>
                <a:cubicBezTo>
                  <a:pt x="105" y="386"/>
                  <a:pt x="105" y="387"/>
                  <a:pt x="105" y="387"/>
                </a:cubicBezTo>
                <a:close/>
                <a:moveTo>
                  <a:pt x="109" y="380"/>
                </a:moveTo>
                <a:cubicBezTo>
                  <a:pt x="108" y="380"/>
                  <a:pt x="108" y="380"/>
                  <a:pt x="107" y="380"/>
                </a:cubicBezTo>
                <a:cubicBezTo>
                  <a:pt x="108" y="380"/>
                  <a:pt x="109" y="379"/>
                  <a:pt x="110" y="379"/>
                </a:cubicBezTo>
                <a:cubicBezTo>
                  <a:pt x="110" y="379"/>
                  <a:pt x="110" y="380"/>
                  <a:pt x="109" y="380"/>
                </a:cubicBezTo>
                <a:close/>
                <a:moveTo>
                  <a:pt x="111" y="373"/>
                </a:moveTo>
                <a:cubicBezTo>
                  <a:pt x="111" y="373"/>
                  <a:pt x="110" y="372"/>
                  <a:pt x="109" y="372"/>
                </a:cubicBezTo>
                <a:cubicBezTo>
                  <a:pt x="109" y="372"/>
                  <a:pt x="109" y="371"/>
                  <a:pt x="109" y="371"/>
                </a:cubicBezTo>
                <a:cubicBezTo>
                  <a:pt x="110" y="371"/>
                  <a:pt x="111" y="371"/>
                  <a:pt x="111" y="371"/>
                </a:cubicBezTo>
                <a:cubicBezTo>
                  <a:pt x="111" y="372"/>
                  <a:pt x="111" y="372"/>
                  <a:pt x="111" y="373"/>
                </a:cubicBezTo>
                <a:close/>
                <a:moveTo>
                  <a:pt x="110" y="356"/>
                </a:moveTo>
                <a:cubicBezTo>
                  <a:pt x="108" y="356"/>
                  <a:pt x="107" y="356"/>
                  <a:pt x="105" y="355"/>
                </a:cubicBezTo>
                <a:cubicBezTo>
                  <a:pt x="106" y="355"/>
                  <a:pt x="108" y="355"/>
                  <a:pt x="109" y="355"/>
                </a:cubicBezTo>
                <a:cubicBezTo>
                  <a:pt x="109" y="354"/>
                  <a:pt x="109" y="354"/>
                  <a:pt x="109" y="353"/>
                </a:cubicBezTo>
                <a:cubicBezTo>
                  <a:pt x="111" y="354"/>
                  <a:pt x="110" y="353"/>
                  <a:pt x="110" y="355"/>
                </a:cubicBezTo>
                <a:cubicBezTo>
                  <a:pt x="111" y="355"/>
                  <a:pt x="111" y="355"/>
                  <a:pt x="112" y="355"/>
                </a:cubicBezTo>
                <a:cubicBezTo>
                  <a:pt x="111" y="355"/>
                  <a:pt x="110" y="356"/>
                  <a:pt x="110" y="356"/>
                </a:cubicBezTo>
                <a:close/>
                <a:moveTo>
                  <a:pt x="116" y="202"/>
                </a:moveTo>
                <a:cubicBezTo>
                  <a:pt x="116" y="202"/>
                  <a:pt x="115" y="202"/>
                  <a:pt x="115" y="202"/>
                </a:cubicBezTo>
                <a:cubicBezTo>
                  <a:pt x="115" y="202"/>
                  <a:pt x="114" y="202"/>
                  <a:pt x="114" y="202"/>
                </a:cubicBezTo>
                <a:cubicBezTo>
                  <a:pt x="114" y="202"/>
                  <a:pt x="113" y="202"/>
                  <a:pt x="112" y="201"/>
                </a:cubicBezTo>
                <a:cubicBezTo>
                  <a:pt x="113" y="202"/>
                  <a:pt x="115" y="202"/>
                  <a:pt x="116" y="202"/>
                </a:cubicBezTo>
                <a:close/>
                <a:moveTo>
                  <a:pt x="114" y="363"/>
                </a:moveTo>
                <a:cubicBezTo>
                  <a:pt x="112" y="362"/>
                  <a:pt x="112" y="362"/>
                  <a:pt x="113" y="361"/>
                </a:cubicBezTo>
                <a:cubicBezTo>
                  <a:pt x="113" y="360"/>
                  <a:pt x="113" y="360"/>
                  <a:pt x="113" y="360"/>
                </a:cubicBezTo>
                <a:cubicBezTo>
                  <a:pt x="114" y="360"/>
                  <a:pt x="114" y="360"/>
                  <a:pt x="115" y="360"/>
                </a:cubicBezTo>
                <a:cubicBezTo>
                  <a:pt x="113" y="362"/>
                  <a:pt x="114" y="360"/>
                  <a:pt x="114" y="363"/>
                </a:cubicBezTo>
                <a:close/>
                <a:moveTo>
                  <a:pt x="115" y="216"/>
                </a:moveTo>
                <a:cubicBezTo>
                  <a:pt x="115" y="216"/>
                  <a:pt x="114" y="216"/>
                  <a:pt x="114" y="216"/>
                </a:cubicBezTo>
                <a:cubicBezTo>
                  <a:pt x="115" y="216"/>
                  <a:pt x="115" y="215"/>
                  <a:pt x="116" y="214"/>
                </a:cubicBezTo>
                <a:cubicBezTo>
                  <a:pt x="116" y="215"/>
                  <a:pt x="115" y="216"/>
                  <a:pt x="115" y="216"/>
                </a:cubicBezTo>
                <a:close/>
                <a:moveTo>
                  <a:pt x="117" y="204"/>
                </a:moveTo>
                <a:cubicBezTo>
                  <a:pt x="117" y="204"/>
                  <a:pt x="117" y="205"/>
                  <a:pt x="117" y="205"/>
                </a:cubicBezTo>
                <a:cubicBezTo>
                  <a:pt x="117" y="205"/>
                  <a:pt x="117" y="205"/>
                  <a:pt x="116" y="205"/>
                </a:cubicBezTo>
                <a:cubicBezTo>
                  <a:pt x="117" y="204"/>
                  <a:pt x="116" y="204"/>
                  <a:pt x="117" y="204"/>
                </a:cubicBezTo>
                <a:close/>
                <a:moveTo>
                  <a:pt x="117" y="357"/>
                </a:moveTo>
                <a:cubicBezTo>
                  <a:pt x="117" y="357"/>
                  <a:pt x="117" y="357"/>
                  <a:pt x="117" y="356"/>
                </a:cubicBezTo>
                <a:cubicBezTo>
                  <a:pt x="117" y="356"/>
                  <a:pt x="117" y="356"/>
                  <a:pt x="117" y="355"/>
                </a:cubicBezTo>
                <a:cubicBezTo>
                  <a:pt x="117" y="356"/>
                  <a:pt x="117" y="356"/>
                  <a:pt x="117" y="357"/>
                </a:cubicBezTo>
                <a:close/>
                <a:moveTo>
                  <a:pt x="119" y="377"/>
                </a:moveTo>
                <a:cubicBezTo>
                  <a:pt x="118" y="377"/>
                  <a:pt x="118" y="377"/>
                  <a:pt x="117" y="377"/>
                </a:cubicBezTo>
                <a:cubicBezTo>
                  <a:pt x="118" y="377"/>
                  <a:pt x="119" y="376"/>
                  <a:pt x="119" y="376"/>
                </a:cubicBezTo>
                <a:cubicBezTo>
                  <a:pt x="119" y="376"/>
                  <a:pt x="119" y="377"/>
                  <a:pt x="119" y="377"/>
                </a:cubicBezTo>
                <a:close/>
                <a:moveTo>
                  <a:pt x="119" y="215"/>
                </a:moveTo>
                <a:cubicBezTo>
                  <a:pt x="121" y="216"/>
                  <a:pt x="121" y="215"/>
                  <a:pt x="121" y="216"/>
                </a:cubicBezTo>
                <a:cubicBezTo>
                  <a:pt x="121" y="216"/>
                  <a:pt x="120" y="216"/>
                  <a:pt x="119" y="215"/>
                </a:cubicBezTo>
                <a:close/>
                <a:moveTo>
                  <a:pt x="124" y="172"/>
                </a:moveTo>
                <a:cubicBezTo>
                  <a:pt x="124" y="172"/>
                  <a:pt x="124" y="171"/>
                  <a:pt x="124" y="171"/>
                </a:cubicBezTo>
                <a:cubicBezTo>
                  <a:pt x="124" y="172"/>
                  <a:pt x="124" y="172"/>
                  <a:pt x="125" y="173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27" y="356"/>
                </a:moveTo>
                <a:cubicBezTo>
                  <a:pt x="127" y="356"/>
                  <a:pt x="126" y="356"/>
                  <a:pt x="126" y="355"/>
                </a:cubicBezTo>
                <a:cubicBezTo>
                  <a:pt x="129" y="355"/>
                  <a:pt x="127" y="356"/>
                  <a:pt x="128" y="357"/>
                </a:cubicBezTo>
                <a:cubicBezTo>
                  <a:pt x="127" y="357"/>
                  <a:pt x="128" y="358"/>
                  <a:pt x="127" y="356"/>
                </a:cubicBezTo>
                <a:close/>
                <a:moveTo>
                  <a:pt x="130" y="199"/>
                </a:moveTo>
                <a:cubicBezTo>
                  <a:pt x="129" y="198"/>
                  <a:pt x="129" y="197"/>
                  <a:pt x="128" y="196"/>
                </a:cubicBezTo>
                <a:cubicBezTo>
                  <a:pt x="129" y="196"/>
                  <a:pt x="130" y="195"/>
                  <a:pt x="130" y="195"/>
                </a:cubicBezTo>
                <a:cubicBezTo>
                  <a:pt x="130" y="196"/>
                  <a:pt x="130" y="197"/>
                  <a:pt x="130" y="199"/>
                </a:cubicBezTo>
                <a:close/>
                <a:moveTo>
                  <a:pt x="133" y="192"/>
                </a:moveTo>
                <a:cubicBezTo>
                  <a:pt x="133" y="192"/>
                  <a:pt x="133" y="191"/>
                  <a:pt x="132" y="191"/>
                </a:cubicBezTo>
                <a:cubicBezTo>
                  <a:pt x="133" y="191"/>
                  <a:pt x="134" y="191"/>
                  <a:pt x="134" y="191"/>
                </a:cubicBezTo>
                <a:cubicBezTo>
                  <a:pt x="134" y="191"/>
                  <a:pt x="134" y="191"/>
                  <a:pt x="133" y="192"/>
                </a:cubicBezTo>
                <a:close/>
                <a:moveTo>
                  <a:pt x="139" y="217"/>
                </a:moveTo>
                <a:cubicBezTo>
                  <a:pt x="137" y="216"/>
                  <a:pt x="139" y="216"/>
                  <a:pt x="137" y="216"/>
                </a:cubicBezTo>
                <a:cubicBezTo>
                  <a:pt x="137" y="216"/>
                  <a:pt x="137" y="215"/>
                  <a:pt x="137" y="214"/>
                </a:cubicBezTo>
                <a:cubicBezTo>
                  <a:pt x="138" y="214"/>
                  <a:pt x="139" y="214"/>
                  <a:pt x="139" y="214"/>
                </a:cubicBezTo>
                <a:cubicBezTo>
                  <a:pt x="138" y="216"/>
                  <a:pt x="139" y="214"/>
                  <a:pt x="139" y="217"/>
                </a:cubicBezTo>
                <a:close/>
                <a:moveTo>
                  <a:pt x="144" y="227"/>
                </a:moveTo>
                <a:cubicBezTo>
                  <a:pt x="144" y="227"/>
                  <a:pt x="143" y="227"/>
                  <a:pt x="143" y="226"/>
                </a:cubicBezTo>
                <a:cubicBezTo>
                  <a:pt x="144" y="226"/>
                  <a:pt x="144" y="226"/>
                  <a:pt x="145" y="226"/>
                </a:cubicBezTo>
                <a:cubicBezTo>
                  <a:pt x="143" y="227"/>
                  <a:pt x="144" y="226"/>
                  <a:pt x="144" y="227"/>
                </a:cubicBezTo>
                <a:close/>
                <a:moveTo>
                  <a:pt x="153" y="197"/>
                </a:moveTo>
                <a:cubicBezTo>
                  <a:pt x="154" y="197"/>
                  <a:pt x="153" y="197"/>
                  <a:pt x="154" y="197"/>
                </a:cubicBezTo>
                <a:cubicBezTo>
                  <a:pt x="154" y="197"/>
                  <a:pt x="153" y="197"/>
                  <a:pt x="153" y="197"/>
                </a:cubicBezTo>
                <a:close/>
                <a:moveTo>
                  <a:pt x="156" y="177"/>
                </a:moveTo>
                <a:cubicBezTo>
                  <a:pt x="156" y="177"/>
                  <a:pt x="155" y="177"/>
                  <a:pt x="155" y="177"/>
                </a:cubicBezTo>
                <a:cubicBezTo>
                  <a:pt x="155" y="177"/>
                  <a:pt x="155" y="177"/>
                  <a:pt x="155" y="176"/>
                </a:cubicBezTo>
                <a:cubicBezTo>
                  <a:pt x="155" y="176"/>
                  <a:pt x="156" y="176"/>
                  <a:pt x="156" y="176"/>
                </a:cubicBezTo>
                <a:cubicBezTo>
                  <a:pt x="156" y="176"/>
                  <a:pt x="156" y="177"/>
                  <a:pt x="156" y="177"/>
                </a:cubicBezTo>
                <a:close/>
                <a:moveTo>
                  <a:pt x="163" y="223"/>
                </a:moveTo>
                <a:cubicBezTo>
                  <a:pt x="163" y="223"/>
                  <a:pt x="163" y="223"/>
                  <a:pt x="163" y="223"/>
                </a:cubicBezTo>
                <a:cubicBezTo>
                  <a:pt x="163" y="222"/>
                  <a:pt x="163" y="222"/>
                  <a:pt x="163" y="221"/>
                </a:cubicBezTo>
                <a:cubicBezTo>
                  <a:pt x="163" y="222"/>
                  <a:pt x="163" y="222"/>
                  <a:pt x="163" y="223"/>
                </a:cubicBezTo>
                <a:close/>
                <a:moveTo>
                  <a:pt x="165" y="186"/>
                </a:moveTo>
                <a:cubicBezTo>
                  <a:pt x="165" y="185"/>
                  <a:pt x="165" y="184"/>
                  <a:pt x="165" y="184"/>
                </a:cubicBezTo>
                <a:cubicBezTo>
                  <a:pt x="165" y="184"/>
                  <a:pt x="166" y="184"/>
                  <a:pt x="166" y="184"/>
                </a:cubicBezTo>
                <a:cubicBezTo>
                  <a:pt x="166" y="185"/>
                  <a:pt x="165" y="185"/>
                  <a:pt x="165" y="186"/>
                </a:cubicBezTo>
                <a:close/>
                <a:moveTo>
                  <a:pt x="166" y="183"/>
                </a:moveTo>
                <a:cubicBezTo>
                  <a:pt x="165" y="182"/>
                  <a:pt x="165" y="182"/>
                  <a:pt x="164" y="181"/>
                </a:cubicBezTo>
                <a:cubicBezTo>
                  <a:pt x="164" y="181"/>
                  <a:pt x="164" y="181"/>
                  <a:pt x="163" y="181"/>
                </a:cubicBezTo>
                <a:cubicBezTo>
                  <a:pt x="165" y="181"/>
                  <a:pt x="166" y="182"/>
                  <a:pt x="167" y="182"/>
                </a:cubicBezTo>
                <a:cubicBezTo>
                  <a:pt x="167" y="182"/>
                  <a:pt x="166" y="183"/>
                  <a:pt x="166" y="183"/>
                </a:cubicBezTo>
                <a:close/>
                <a:moveTo>
                  <a:pt x="174" y="218"/>
                </a:moveTo>
                <a:cubicBezTo>
                  <a:pt x="175" y="218"/>
                  <a:pt x="175" y="218"/>
                  <a:pt x="176" y="218"/>
                </a:cubicBezTo>
                <a:cubicBezTo>
                  <a:pt x="176" y="219"/>
                  <a:pt x="176" y="218"/>
                  <a:pt x="176" y="219"/>
                </a:cubicBezTo>
                <a:cubicBezTo>
                  <a:pt x="176" y="219"/>
                  <a:pt x="175" y="219"/>
                  <a:pt x="174" y="218"/>
                </a:cubicBezTo>
                <a:close/>
                <a:moveTo>
                  <a:pt x="178" y="91"/>
                </a:moveTo>
                <a:cubicBezTo>
                  <a:pt x="177" y="91"/>
                  <a:pt x="177" y="91"/>
                  <a:pt x="176" y="91"/>
                </a:cubicBezTo>
                <a:cubicBezTo>
                  <a:pt x="175" y="90"/>
                  <a:pt x="177" y="91"/>
                  <a:pt x="178" y="91"/>
                </a:cubicBezTo>
                <a:cubicBezTo>
                  <a:pt x="178" y="91"/>
                  <a:pt x="178" y="91"/>
                  <a:pt x="178" y="91"/>
                </a:cubicBezTo>
                <a:close/>
                <a:moveTo>
                  <a:pt x="182" y="215"/>
                </a:moveTo>
                <a:cubicBezTo>
                  <a:pt x="183" y="215"/>
                  <a:pt x="182" y="215"/>
                  <a:pt x="183" y="216"/>
                </a:cubicBezTo>
                <a:cubicBezTo>
                  <a:pt x="183" y="216"/>
                  <a:pt x="183" y="215"/>
                  <a:pt x="182" y="215"/>
                </a:cubicBezTo>
                <a:close/>
                <a:moveTo>
                  <a:pt x="309" y="166"/>
                </a:moveTo>
                <a:cubicBezTo>
                  <a:pt x="309" y="166"/>
                  <a:pt x="309" y="166"/>
                  <a:pt x="308" y="166"/>
                </a:cubicBezTo>
                <a:cubicBezTo>
                  <a:pt x="308" y="166"/>
                  <a:pt x="308" y="166"/>
                  <a:pt x="308" y="166"/>
                </a:cubicBezTo>
                <a:cubicBezTo>
                  <a:pt x="308" y="166"/>
                  <a:pt x="308" y="166"/>
                  <a:pt x="307" y="165"/>
                </a:cubicBezTo>
                <a:cubicBezTo>
                  <a:pt x="309" y="166"/>
                  <a:pt x="308" y="165"/>
                  <a:pt x="309" y="166"/>
                </a:cubicBezTo>
                <a:close/>
                <a:moveTo>
                  <a:pt x="294" y="221"/>
                </a:moveTo>
                <a:cubicBezTo>
                  <a:pt x="294" y="221"/>
                  <a:pt x="294" y="221"/>
                  <a:pt x="294" y="222"/>
                </a:cubicBezTo>
                <a:cubicBezTo>
                  <a:pt x="293" y="221"/>
                  <a:pt x="293" y="221"/>
                  <a:pt x="292" y="221"/>
                </a:cubicBezTo>
                <a:cubicBezTo>
                  <a:pt x="292" y="220"/>
                  <a:pt x="292" y="220"/>
                  <a:pt x="292" y="219"/>
                </a:cubicBezTo>
                <a:cubicBezTo>
                  <a:pt x="294" y="220"/>
                  <a:pt x="293" y="218"/>
                  <a:pt x="294" y="221"/>
                </a:cubicBezTo>
                <a:close/>
                <a:moveTo>
                  <a:pt x="287" y="209"/>
                </a:moveTo>
                <a:cubicBezTo>
                  <a:pt x="288" y="209"/>
                  <a:pt x="288" y="209"/>
                  <a:pt x="288" y="210"/>
                </a:cubicBezTo>
                <a:cubicBezTo>
                  <a:pt x="289" y="210"/>
                  <a:pt x="289" y="210"/>
                  <a:pt x="289" y="210"/>
                </a:cubicBezTo>
                <a:cubicBezTo>
                  <a:pt x="289" y="210"/>
                  <a:pt x="288" y="211"/>
                  <a:pt x="287" y="211"/>
                </a:cubicBezTo>
                <a:cubicBezTo>
                  <a:pt x="287" y="210"/>
                  <a:pt x="287" y="210"/>
                  <a:pt x="287" y="209"/>
                </a:cubicBezTo>
                <a:close/>
                <a:moveTo>
                  <a:pt x="288" y="667"/>
                </a:moveTo>
                <a:cubicBezTo>
                  <a:pt x="287" y="667"/>
                  <a:pt x="286" y="668"/>
                  <a:pt x="285" y="668"/>
                </a:cubicBezTo>
                <a:cubicBezTo>
                  <a:pt x="285" y="668"/>
                  <a:pt x="284" y="668"/>
                  <a:pt x="283" y="668"/>
                </a:cubicBezTo>
                <a:cubicBezTo>
                  <a:pt x="285" y="667"/>
                  <a:pt x="286" y="666"/>
                  <a:pt x="288" y="667"/>
                </a:cubicBezTo>
                <a:close/>
                <a:moveTo>
                  <a:pt x="284" y="673"/>
                </a:moveTo>
                <a:cubicBezTo>
                  <a:pt x="284" y="673"/>
                  <a:pt x="284" y="674"/>
                  <a:pt x="284" y="674"/>
                </a:cubicBezTo>
                <a:cubicBezTo>
                  <a:pt x="284" y="674"/>
                  <a:pt x="284" y="674"/>
                  <a:pt x="284" y="674"/>
                </a:cubicBezTo>
                <a:cubicBezTo>
                  <a:pt x="281" y="674"/>
                  <a:pt x="279" y="675"/>
                  <a:pt x="276" y="675"/>
                </a:cubicBezTo>
                <a:cubicBezTo>
                  <a:pt x="276" y="677"/>
                  <a:pt x="277" y="675"/>
                  <a:pt x="275" y="677"/>
                </a:cubicBezTo>
                <a:cubicBezTo>
                  <a:pt x="275" y="677"/>
                  <a:pt x="274" y="676"/>
                  <a:pt x="273" y="676"/>
                </a:cubicBezTo>
                <a:cubicBezTo>
                  <a:pt x="274" y="676"/>
                  <a:pt x="275" y="676"/>
                  <a:pt x="276" y="676"/>
                </a:cubicBezTo>
                <a:cubicBezTo>
                  <a:pt x="275" y="675"/>
                  <a:pt x="275" y="675"/>
                  <a:pt x="274" y="675"/>
                </a:cubicBezTo>
                <a:cubicBezTo>
                  <a:pt x="276" y="673"/>
                  <a:pt x="280" y="673"/>
                  <a:pt x="283" y="673"/>
                </a:cubicBezTo>
                <a:cubicBezTo>
                  <a:pt x="283" y="673"/>
                  <a:pt x="284" y="673"/>
                  <a:pt x="284" y="673"/>
                </a:cubicBezTo>
                <a:close/>
                <a:moveTo>
                  <a:pt x="285" y="676"/>
                </a:moveTo>
                <a:cubicBezTo>
                  <a:pt x="284" y="676"/>
                  <a:pt x="283" y="677"/>
                  <a:pt x="282" y="677"/>
                </a:cubicBezTo>
                <a:cubicBezTo>
                  <a:pt x="281" y="677"/>
                  <a:pt x="281" y="677"/>
                  <a:pt x="281" y="677"/>
                </a:cubicBezTo>
                <a:cubicBezTo>
                  <a:pt x="282" y="676"/>
                  <a:pt x="281" y="676"/>
                  <a:pt x="285" y="676"/>
                </a:cubicBezTo>
                <a:close/>
                <a:moveTo>
                  <a:pt x="271" y="223"/>
                </a:moveTo>
                <a:cubicBezTo>
                  <a:pt x="271" y="223"/>
                  <a:pt x="271" y="223"/>
                  <a:pt x="271" y="223"/>
                </a:cubicBezTo>
                <a:cubicBezTo>
                  <a:pt x="270" y="223"/>
                  <a:pt x="269" y="223"/>
                  <a:pt x="268" y="223"/>
                </a:cubicBezTo>
                <a:cubicBezTo>
                  <a:pt x="269" y="223"/>
                  <a:pt x="270" y="223"/>
                  <a:pt x="271" y="223"/>
                </a:cubicBezTo>
                <a:close/>
                <a:moveTo>
                  <a:pt x="272" y="665"/>
                </a:moveTo>
                <a:cubicBezTo>
                  <a:pt x="273" y="665"/>
                  <a:pt x="273" y="666"/>
                  <a:pt x="274" y="666"/>
                </a:cubicBezTo>
                <a:cubicBezTo>
                  <a:pt x="269" y="667"/>
                  <a:pt x="269" y="666"/>
                  <a:pt x="266" y="668"/>
                </a:cubicBezTo>
                <a:cubicBezTo>
                  <a:pt x="263" y="668"/>
                  <a:pt x="261" y="667"/>
                  <a:pt x="259" y="667"/>
                </a:cubicBezTo>
                <a:cubicBezTo>
                  <a:pt x="263" y="666"/>
                  <a:pt x="268" y="666"/>
                  <a:pt x="272" y="665"/>
                </a:cubicBezTo>
                <a:close/>
                <a:moveTo>
                  <a:pt x="272" y="674"/>
                </a:moveTo>
                <a:cubicBezTo>
                  <a:pt x="272" y="675"/>
                  <a:pt x="272" y="675"/>
                  <a:pt x="272" y="675"/>
                </a:cubicBezTo>
                <a:cubicBezTo>
                  <a:pt x="272" y="676"/>
                  <a:pt x="271" y="677"/>
                  <a:pt x="270" y="678"/>
                </a:cubicBezTo>
                <a:cubicBezTo>
                  <a:pt x="265" y="677"/>
                  <a:pt x="264" y="677"/>
                  <a:pt x="261" y="676"/>
                </a:cubicBezTo>
                <a:cubicBezTo>
                  <a:pt x="264" y="675"/>
                  <a:pt x="268" y="674"/>
                  <a:pt x="271" y="673"/>
                </a:cubicBezTo>
                <a:cubicBezTo>
                  <a:pt x="271" y="674"/>
                  <a:pt x="272" y="674"/>
                  <a:pt x="272" y="674"/>
                </a:cubicBezTo>
                <a:close/>
                <a:moveTo>
                  <a:pt x="251" y="179"/>
                </a:moveTo>
                <a:cubicBezTo>
                  <a:pt x="251" y="179"/>
                  <a:pt x="250" y="179"/>
                  <a:pt x="250" y="179"/>
                </a:cubicBezTo>
                <a:cubicBezTo>
                  <a:pt x="250" y="179"/>
                  <a:pt x="249" y="178"/>
                  <a:pt x="249" y="178"/>
                </a:cubicBezTo>
                <a:cubicBezTo>
                  <a:pt x="250" y="178"/>
                  <a:pt x="250" y="179"/>
                  <a:pt x="251" y="179"/>
                </a:cubicBezTo>
                <a:close/>
                <a:moveTo>
                  <a:pt x="254" y="667"/>
                </a:moveTo>
                <a:cubicBezTo>
                  <a:pt x="254" y="667"/>
                  <a:pt x="254" y="667"/>
                  <a:pt x="254" y="667"/>
                </a:cubicBezTo>
                <a:cubicBezTo>
                  <a:pt x="252" y="670"/>
                  <a:pt x="249" y="669"/>
                  <a:pt x="246" y="670"/>
                </a:cubicBezTo>
                <a:cubicBezTo>
                  <a:pt x="241" y="668"/>
                  <a:pt x="236" y="669"/>
                  <a:pt x="229" y="668"/>
                </a:cubicBezTo>
                <a:cubicBezTo>
                  <a:pt x="234" y="665"/>
                  <a:pt x="245" y="666"/>
                  <a:pt x="254" y="667"/>
                </a:cubicBezTo>
                <a:close/>
                <a:moveTo>
                  <a:pt x="254" y="677"/>
                </a:moveTo>
                <a:cubicBezTo>
                  <a:pt x="254" y="677"/>
                  <a:pt x="253" y="677"/>
                  <a:pt x="253" y="678"/>
                </a:cubicBezTo>
                <a:cubicBezTo>
                  <a:pt x="251" y="677"/>
                  <a:pt x="249" y="676"/>
                  <a:pt x="247" y="676"/>
                </a:cubicBezTo>
                <a:cubicBezTo>
                  <a:pt x="249" y="676"/>
                  <a:pt x="251" y="676"/>
                  <a:pt x="253" y="676"/>
                </a:cubicBezTo>
                <a:cubicBezTo>
                  <a:pt x="253" y="676"/>
                  <a:pt x="254" y="676"/>
                  <a:pt x="254" y="677"/>
                </a:cubicBezTo>
                <a:close/>
                <a:moveTo>
                  <a:pt x="229" y="672"/>
                </a:moveTo>
                <a:cubicBezTo>
                  <a:pt x="228" y="673"/>
                  <a:pt x="227" y="673"/>
                  <a:pt x="226" y="673"/>
                </a:cubicBezTo>
                <a:cubicBezTo>
                  <a:pt x="226" y="673"/>
                  <a:pt x="226" y="673"/>
                  <a:pt x="225" y="673"/>
                </a:cubicBezTo>
                <a:cubicBezTo>
                  <a:pt x="227" y="673"/>
                  <a:pt x="228" y="673"/>
                  <a:pt x="229" y="672"/>
                </a:cubicBezTo>
                <a:close/>
                <a:moveTo>
                  <a:pt x="206" y="198"/>
                </a:moveTo>
                <a:cubicBezTo>
                  <a:pt x="206" y="197"/>
                  <a:pt x="206" y="197"/>
                  <a:pt x="205" y="197"/>
                </a:cubicBezTo>
                <a:cubicBezTo>
                  <a:pt x="206" y="197"/>
                  <a:pt x="205" y="197"/>
                  <a:pt x="206" y="198"/>
                </a:cubicBezTo>
                <a:close/>
                <a:moveTo>
                  <a:pt x="198" y="114"/>
                </a:moveTo>
                <a:cubicBezTo>
                  <a:pt x="198" y="114"/>
                  <a:pt x="198" y="114"/>
                  <a:pt x="198" y="115"/>
                </a:cubicBezTo>
                <a:cubicBezTo>
                  <a:pt x="197" y="114"/>
                  <a:pt x="197" y="114"/>
                  <a:pt x="198" y="114"/>
                </a:cubicBezTo>
                <a:close/>
                <a:moveTo>
                  <a:pt x="188" y="668"/>
                </a:moveTo>
                <a:cubicBezTo>
                  <a:pt x="187" y="668"/>
                  <a:pt x="187" y="668"/>
                  <a:pt x="187" y="667"/>
                </a:cubicBezTo>
                <a:cubicBezTo>
                  <a:pt x="187" y="667"/>
                  <a:pt x="188" y="667"/>
                  <a:pt x="188" y="667"/>
                </a:cubicBezTo>
                <a:cubicBezTo>
                  <a:pt x="188" y="667"/>
                  <a:pt x="188" y="668"/>
                  <a:pt x="188" y="668"/>
                </a:cubicBezTo>
                <a:close/>
                <a:moveTo>
                  <a:pt x="190" y="667"/>
                </a:moveTo>
                <a:cubicBezTo>
                  <a:pt x="193" y="666"/>
                  <a:pt x="197" y="666"/>
                  <a:pt x="200" y="667"/>
                </a:cubicBezTo>
                <a:cubicBezTo>
                  <a:pt x="197" y="667"/>
                  <a:pt x="193" y="667"/>
                  <a:pt x="190" y="667"/>
                </a:cubicBezTo>
                <a:close/>
                <a:moveTo>
                  <a:pt x="198" y="674"/>
                </a:moveTo>
                <a:cubicBezTo>
                  <a:pt x="198" y="674"/>
                  <a:pt x="197" y="674"/>
                  <a:pt x="197" y="674"/>
                </a:cubicBezTo>
                <a:cubicBezTo>
                  <a:pt x="196" y="674"/>
                  <a:pt x="196" y="674"/>
                  <a:pt x="196" y="673"/>
                </a:cubicBezTo>
                <a:cubicBezTo>
                  <a:pt x="195" y="673"/>
                  <a:pt x="195" y="673"/>
                  <a:pt x="194" y="673"/>
                </a:cubicBezTo>
                <a:cubicBezTo>
                  <a:pt x="194" y="673"/>
                  <a:pt x="194" y="673"/>
                  <a:pt x="194" y="673"/>
                </a:cubicBezTo>
                <a:cubicBezTo>
                  <a:pt x="195" y="673"/>
                  <a:pt x="197" y="673"/>
                  <a:pt x="198" y="674"/>
                </a:cubicBezTo>
                <a:close/>
                <a:moveTo>
                  <a:pt x="185" y="677"/>
                </a:moveTo>
                <a:cubicBezTo>
                  <a:pt x="183" y="677"/>
                  <a:pt x="182" y="677"/>
                  <a:pt x="181" y="677"/>
                </a:cubicBezTo>
                <a:cubicBezTo>
                  <a:pt x="183" y="676"/>
                  <a:pt x="184" y="676"/>
                  <a:pt x="185" y="677"/>
                </a:cubicBezTo>
                <a:close/>
                <a:moveTo>
                  <a:pt x="176" y="680"/>
                </a:moveTo>
                <a:cubicBezTo>
                  <a:pt x="188" y="681"/>
                  <a:pt x="202" y="679"/>
                  <a:pt x="207" y="685"/>
                </a:cubicBezTo>
                <a:cubicBezTo>
                  <a:pt x="202" y="684"/>
                  <a:pt x="189" y="681"/>
                  <a:pt x="176" y="680"/>
                </a:cubicBezTo>
                <a:close/>
                <a:moveTo>
                  <a:pt x="210" y="684"/>
                </a:moveTo>
                <a:cubicBezTo>
                  <a:pt x="213" y="685"/>
                  <a:pt x="212" y="683"/>
                  <a:pt x="212" y="685"/>
                </a:cubicBezTo>
                <a:cubicBezTo>
                  <a:pt x="211" y="685"/>
                  <a:pt x="211" y="684"/>
                  <a:pt x="210" y="684"/>
                </a:cubicBezTo>
                <a:close/>
                <a:moveTo>
                  <a:pt x="201" y="671"/>
                </a:moveTo>
                <a:cubicBezTo>
                  <a:pt x="202" y="671"/>
                  <a:pt x="202" y="671"/>
                  <a:pt x="202" y="671"/>
                </a:cubicBezTo>
                <a:cubicBezTo>
                  <a:pt x="202" y="671"/>
                  <a:pt x="212" y="672"/>
                  <a:pt x="214" y="671"/>
                </a:cubicBezTo>
                <a:cubicBezTo>
                  <a:pt x="215" y="671"/>
                  <a:pt x="215" y="671"/>
                  <a:pt x="216" y="671"/>
                </a:cubicBezTo>
                <a:cubicBezTo>
                  <a:pt x="215" y="669"/>
                  <a:pt x="215" y="669"/>
                  <a:pt x="212" y="668"/>
                </a:cubicBezTo>
                <a:cubicBezTo>
                  <a:pt x="217" y="667"/>
                  <a:pt x="220" y="667"/>
                  <a:pt x="224" y="668"/>
                </a:cubicBezTo>
                <a:cubicBezTo>
                  <a:pt x="222" y="668"/>
                  <a:pt x="220" y="668"/>
                  <a:pt x="218" y="668"/>
                </a:cubicBezTo>
                <a:cubicBezTo>
                  <a:pt x="218" y="669"/>
                  <a:pt x="218" y="669"/>
                  <a:pt x="217" y="669"/>
                </a:cubicBezTo>
                <a:cubicBezTo>
                  <a:pt x="219" y="672"/>
                  <a:pt x="220" y="670"/>
                  <a:pt x="223" y="673"/>
                </a:cubicBezTo>
                <a:cubicBezTo>
                  <a:pt x="215" y="673"/>
                  <a:pt x="208" y="672"/>
                  <a:pt x="201" y="671"/>
                </a:cubicBezTo>
                <a:close/>
                <a:moveTo>
                  <a:pt x="217" y="689"/>
                </a:moveTo>
                <a:cubicBezTo>
                  <a:pt x="217" y="689"/>
                  <a:pt x="218" y="690"/>
                  <a:pt x="218" y="690"/>
                </a:cubicBezTo>
                <a:cubicBezTo>
                  <a:pt x="217" y="690"/>
                  <a:pt x="217" y="690"/>
                  <a:pt x="217" y="689"/>
                </a:cubicBezTo>
                <a:close/>
                <a:moveTo>
                  <a:pt x="227" y="695"/>
                </a:moveTo>
                <a:cubicBezTo>
                  <a:pt x="225" y="695"/>
                  <a:pt x="223" y="694"/>
                  <a:pt x="221" y="693"/>
                </a:cubicBezTo>
                <a:cubicBezTo>
                  <a:pt x="221" y="693"/>
                  <a:pt x="220" y="692"/>
                  <a:pt x="220" y="692"/>
                </a:cubicBezTo>
                <a:cubicBezTo>
                  <a:pt x="220" y="691"/>
                  <a:pt x="221" y="691"/>
                  <a:pt x="221" y="690"/>
                </a:cubicBezTo>
                <a:cubicBezTo>
                  <a:pt x="222" y="690"/>
                  <a:pt x="222" y="689"/>
                  <a:pt x="223" y="689"/>
                </a:cubicBezTo>
                <a:cubicBezTo>
                  <a:pt x="222" y="691"/>
                  <a:pt x="223" y="690"/>
                  <a:pt x="222" y="692"/>
                </a:cubicBezTo>
                <a:cubicBezTo>
                  <a:pt x="224" y="692"/>
                  <a:pt x="225" y="692"/>
                  <a:pt x="227" y="692"/>
                </a:cubicBezTo>
                <a:cubicBezTo>
                  <a:pt x="227" y="693"/>
                  <a:pt x="227" y="694"/>
                  <a:pt x="227" y="695"/>
                </a:cubicBezTo>
                <a:close/>
                <a:moveTo>
                  <a:pt x="233" y="695"/>
                </a:moveTo>
                <a:cubicBezTo>
                  <a:pt x="233" y="695"/>
                  <a:pt x="232" y="695"/>
                  <a:pt x="232" y="694"/>
                </a:cubicBezTo>
                <a:cubicBezTo>
                  <a:pt x="232" y="694"/>
                  <a:pt x="232" y="693"/>
                  <a:pt x="232" y="693"/>
                </a:cubicBezTo>
                <a:cubicBezTo>
                  <a:pt x="232" y="693"/>
                  <a:pt x="233" y="693"/>
                  <a:pt x="234" y="693"/>
                </a:cubicBezTo>
                <a:cubicBezTo>
                  <a:pt x="234" y="693"/>
                  <a:pt x="235" y="693"/>
                  <a:pt x="235" y="692"/>
                </a:cubicBezTo>
                <a:cubicBezTo>
                  <a:pt x="234" y="693"/>
                  <a:pt x="234" y="694"/>
                  <a:pt x="233" y="695"/>
                </a:cubicBezTo>
                <a:close/>
                <a:moveTo>
                  <a:pt x="236" y="693"/>
                </a:moveTo>
                <a:cubicBezTo>
                  <a:pt x="238" y="693"/>
                  <a:pt x="239" y="692"/>
                  <a:pt x="240" y="692"/>
                </a:cubicBezTo>
                <a:cubicBezTo>
                  <a:pt x="240" y="693"/>
                  <a:pt x="241" y="693"/>
                  <a:pt x="242" y="694"/>
                </a:cubicBezTo>
                <a:cubicBezTo>
                  <a:pt x="240" y="694"/>
                  <a:pt x="238" y="694"/>
                  <a:pt x="236" y="693"/>
                </a:cubicBezTo>
                <a:close/>
                <a:moveTo>
                  <a:pt x="260" y="692"/>
                </a:moveTo>
                <a:cubicBezTo>
                  <a:pt x="259" y="692"/>
                  <a:pt x="258" y="692"/>
                  <a:pt x="257" y="692"/>
                </a:cubicBezTo>
                <a:cubicBezTo>
                  <a:pt x="258" y="692"/>
                  <a:pt x="259" y="691"/>
                  <a:pt x="260" y="691"/>
                </a:cubicBezTo>
                <a:cubicBezTo>
                  <a:pt x="260" y="691"/>
                  <a:pt x="260" y="692"/>
                  <a:pt x="260" y="692"/>
                </a:cubicBezTo>
                <a:close/>
                <a:moveTo>
                  <a:pt x="246" y="689"/>
                </a:moveTo>
                <a:cubicBezTo>
                  <a:pt x="245" y="690"/>
                  <a:pt x="245" y="690"/>
                  <a:pt x="245" y="691"/>
                </a:cubicBezTo>
                <a:cubicBezTo>
                  <a:pt x="243" y="690"/>
                  <a:pt x="242" y="690"/>
                  <a:pt x="241" y="689"/>
                </a:cubicBezTo>
                <a:cubicBezTo>
                  <a:pt x="235" y="689"/>
                  <a:pt x="229" y="689"/>
                  <a:pt x="223" y="689"/>
                </a:cubicBezTo>
                <a:cubicBezTo>
                  <a:pt x="235" y="684"/>
                  <a:pt x="251" y="689"/>
                  <a:pt x="263" y="689"/>
                </a:cubicBezTo>
                <a:cubicBezTo>
                  <a:pt x="259" y="691"/>
                  <a:pt x="250" y="690"/>
                  <a:pt x="246" y="689"/>
                </a:cubicBezTo>
                <a:close/>
                <a:moveTo>
                  <a:pt x="266" y="689"/>
                </a:moveTo>
                <a:cubicBezTo>
                  <a:pt x="267" y="689"/>
                  <a:pt x="267" y="689"/>
                  <a:pt x="268" y="689"/>
                </a:cubicBezTo>
                <a:cubicBezTo>
                  <a:pt x="269" y="685"/>
                  <a:pt x="270" y="688"/>
                  <a:pt x="271" y="690"/>
                </a:cubicBezTo>
                <a:cubicBezTo>
                  <a:pt x="269" y="690"/>
                  <a:pt x="268" y="689"/>
                  <a:pt x="266" y="689"/>
                </a:cubicBezTo>
                <a:close/>
                <a:moveTo>
                  <a:pt x="265" y="684"/>
                </a:moveTo>
                <a:cubicBezTo>
                  <a:pt x="266" y="684"/>
                  <a:pt x="267" y="683"/>
                  <a:pt x="269" y="683"/>
                </a:cubicBezTo>
                <a:cubicBezTo>
                  <a:pt x="266" y="682"/>
                  <a:pt x="239" y="684"/>
                  <a:pt x="234" y="686"/>
                </a:cubicBezTo>
                <a:cubicBezTo>
                  <a:pt x="227" y="685"/>
                  <a:pt x="221" y="685"/>
                  <a:pt x="214" y="684"/>
                </a:cubicBezTo>
                <a:cubicBezTo>
                  <a:pt x="214" y="684"/>
                  <a:pt x="215" y="684"/>
                  <a:pt x="215" y="684"/>
                </a:cubicBezTo>
                <a:cubicBezTo>
                  <a:pt x="214" y="683"/>
                  <a:pt x="214" y="683"/>
                  <a:pt x="213" y="683"/>
                </a:cubicBezTo>
                <a:cubicBezTo>
                  <a:pt x="235" y="683"/>
                  <a:pt x="275" y="685"/>
                  <a:pt x="300" y="679"/>
                </a:cubicBezTo>
                <a:cubicBezTo>
                  <a:pt x="301" y="679"/>
                  <a:pt x="302" y="680"/>
                  <a:pt x="303" y="680"/>
                </a:cubicBezTo>
                <a:cubicBezTo>
                  <a:pt x="290" y="681"/>
                  <a:pt x="278" y="683"/>
                  <a:pt x="265" y="684"/>
                </a:cubicBezTo>
                <a:close/>
                <a:moveTo>
                  <a:pt x="311" y="673"/>
                </a:moveTo>
                <a:cubicBezTo>
                  <a:pt x="306" y="677"/>
                  <a:pt x="292" y="670"/>
                  <a:pt x="288" y="676"/>
                </a:cubicBezTo>
                <a:cubicBezTo>
                  <a:pt x="288" y="675"/>
                  <a:pt x="287" y="674"/>
                  <a:pt x="287" y="674"/>
                </a:cubicBezTo>
                <a:cubicBezTo>
                  <a:pt x="286" y="674"/>
                  <a:pt x="286" y="674"/>
                  <a:pt x="285" y="674"/>
                </a:cubicBezTo>
                <a:cubicBezTo>
                  <a:pt x="294" y="673"/>
                  <a:pt x="303" y="673"/>
                  <a:pt x="311" y="672"/>
                </a:cubicBezTo>
                <a:cubicBezTo>
                  <a:pt x="311" y="673"/>
                  <a:pt x="311" y="673"/>
                  <a:pt x="311" y="673"/>
                </a:cubicBezTo>
                <a:close/>
                <a:moveTo>
                  <a:pt x="314" y="187"/>
                </a:moveTo>
                <a:cubicBezTo>
                  <a:pt x="314" y="187"/>
                  <a:pt x="313" y="187"/>
                  <a:pt x="313" y="187"/>
                </a:cubicBezTo>
                <a:cubicBezTo>
                  <a:pt x="313" y="186"/>
                  <a:pt x="314" y="186"/>
                  <a:pt x="314" y="185"/>
                </a:cubicBezTo>
                <a:cubicBezTo>
                  <a:pt x="314" y="186"/>
                  <a:pt x="314" y="186"/>
                  <a:pt x="314" y="187"/>
                </a:cubicBezTo>
                <a:close/>
                <a:moveTo>
                  <a:pt x="336" y="160"/>
                </a:moveTo>
                <a:cubicBezTo>
                  <a:pt x="336" y="160"/>
                  <a:pt x="335" y="161"/>
                  <a:pt x="335" y="161"/>
                </a:cubicBezTo>
                <a:cubicBezTo>
                  <a:pt x="335" y="161"/>
                  <a:pt x="335" y="161"/>
                  <a:pt x="335" y="161"/>
                </a:cubicBezTo>
                <a:cubicBezTo>
                  <a:pt x="335" y="160"/>
                  <a:pt x="335" y="160"/>
                  <a:pt x="336" y="160"/>
                </a:cubicBezTo>
                <a:close/>
                <a:moveTo>
                  <a:pt x="331" y="187"/>
                </a:moveTo>
                <a:cubicBezTo>
                  <a:pt x="330" y="187"/>
                  <a:pt x="330" y="187"/>
                  <a:pt x="330" y="187"/>
                </a:cubicBezTo>
                <a:cubicBezTo>
                  <a:pt x="329" y="187"/>
                  <a:pt x="329" y="187"/>
                  <a:pt x="328" y="187"/>
                </a:cubicBezTo>
                <a:cubicBezTo>
                  <a:pt x="329" y="187"/>
                  <a:pt x="330" y="187"/>
                  <a:pt x="331" y="187"/>
                </a:cubicBezTo>
                <a:close/>
                <a:moveTo>
                  <a:pt x="336" y="671"/>
                </a:moveTo>
                <a:cubicBezTo>
                  <a:pt x="334" y="671"/>
                  <a:pt x="331" y="671"/>
                  <a:pt x="329" y="671"/>
                </a:cubicBezTo>
                <a:cubicBezTo>
                  <a:pt x="332" y="671"/>
                  <a:pt x="336" y="671"/>
                  <a:pt x="339" y="670"/>
                </a:cubicBezTo>
                <a:cubicBezTo>
                  <a:pt x="338" y="671"/>
                  <a:pt x="337" y="671"/>
                  <a:pt x="336" y="671"/>
                </a:cubicBezTo>
                <a:close/>
                <a:moveTo>
                  <a:pt x="338" y="160"/>
                </a:moveTo>
                <a:cubicBezTo>
                  <a:pt x="338" y="159"/>
                  <a:pt x="338" y="159"/>
                  <a:pt x="337" y="159"/>
                </a:cubicBezTo>
                <a:cubicBezTo>
                  <a:pt x="338" y="159"/>
                  <a:pt x="339" y="159"/>
                  <a:pt x="339" y="159"/>
                </a:cubicBezTo>
                <a:cubicBezTo>
                  <a:pt x="339" y="159"/>
                  <a:pt x="339" y="159"/>
                  <a:pt x="338" y="160"/>
                </a:cubicBezTo>
                <a:close/>
                <a:moveTo>
                  <a:pt x="344" y="211"/>
                </a:moveTo>
                <a:cubicBezTo>
                  <a:pt x="344" y="211"/>
                  <a:pt x="342" y="211"/>
                  <a:pt x="343" y="211"/>
                </a:cubicBezTo>
                <a:cubicBezTo>
                  <a:pt x="344" y="210"/>
                  <a:pt x="344" y="210"/>
                  <a:pt x="345" y="209"/>
                </a:cubicBezTo>
                <a:cubicBezTo>
                  <a:pt x="345" y="209"/>
                  <a:pt x="346" y="210"/>
                  <a:pt x="346" y="210"/>
                </a:cubicBezTo>
                <a:cubicBezTo>
                  <a:pt x="345" y="211"/>
                  <a:pt x="345" y="211"/>
                  <a:pt x="344" y="211"/>
                </a:cubicBezTo>
                <a:close/>
                <a:moveTo>
                  <a:pt x="347" y="164"/>
                </a:moveTo>
                <a:cubicBezTo>
                  <a:pt x="347" y="164"/>
                  <a:pt x="347" y="164"/>
                  <a:pt x="346" y="164"/>
                </a:cubicBezTo>
                <a:cubicBezTo>
                  <a:pt x="345" y="162"/>
                  <a:pt x="347" y="163"/>
                  <a:pt x="348" y="163"/>
                </a:cubicBezTo>
                <a:cubicBezTo>
                  <a:pt x="348" y="163"/>
                  <a:pt x="347" y="163"/>
                  <a:pt x="347" y="164"/>
                </a:cubicBezTo>
                <a:close/>
                <a:moveTo>
                  <a:pt x="408" y="175"/>
                </a:moveTo>
                <a:cubicBezTo>
                  <a:pt x="407" y="174"/>
                  <a:pt x="407" y="174"/>
                  <a:pt x="406" y="174"/>
                </a:cubicBezTo>
                <a:cubicBezTo>
                  <a:pt x="407" y="174"/>
                  <a:pt x="407" y="173"/>
                  <a:pt x="408" y="175"/>
                </a:cubicBezTo>
                <a:close/>
                <a:moveTo>
                  <a:pt x="353" y="208"/>
                </a:moveTo>
                <a:cubicBezTo>
                  <a:pt x="352" y="208"/>
                  <a:pt x="351" y="208"/>
                  <a:pt x="351" y="208"/>
                </a:cubicBezTo>
                <a:cubicBezTo>
                  <a:pt x="351" y="208"/>
                  <a:pt x="352" y="207"/>
                  <a:pt x="353" y="207"/>
                </a:cubicBezTo>
                <a:cubicBezTo>
                  <a:pt x="353" y="207"/>
                  <a:pt x="353" y="207"/>
                  <a:pt x="353" y="208"/>
                </a:cubicBezTo>
                <a:close/>
                <a:moveTo>
                  <a:pt x="352" y="184"/>
                </a:moveTo>
                <a:cubicBezTo>
                  <a:pt x="353" y="183"/>
                  <a:pt x="352" y="184"/>
                  <a:pt x="353" y="184"/>
                </a:cubicBezTo>
                <a:cubicBezTo>
                  <a:pt x="353" y="184"/>
                  <a:pt x="352" y="184"/>
                  <a:pt x="352" y="184"/>
                </a:cubicBezTo>
                <a:close/>
                <a:moveTo>
                  <a:pt x="354" y="199"/>
                </a:moveTo>
                <a:cubicBezTo>
                  <a:pt x="354" y="199"/>
                  <a:pt x="354" y="199"/>
                  <a:pt x="354" y="199"/>
                </a:cubicBezTo>
                <a:cubicBezTo>
                  <a:pt x="354" y="199"/>
                  <a:pt x="355" y="199"/>
                  <a:pt x="355" y="199"/>
                </a:cubicBezTo>
                <a:cubicBezTo>
                  <a:pt x="355" y="199"/>
                  <a:pt x="354" y="199"/>
                  <a:pt x="354" y="199"/>
                </a:cubicBezTo>
                <a:close/>
                <a:moveTo>
                  <a:pt x="353" y="173"/>
                </a:moveTo>
                <a:cubicBezTo>
                  <a:pt x="355" y="172"/>
                  <a:pt x="354" y="172"/>
                  <a:pt x="355" y="173"/>
                </a:cubicBezTo>
                <a:cubicBezTo>
                  <a:pt x="355" y="173"/>
                  <a:pt x="354" y="173"/>
                  <a:pt x="353" y="173"/>
                </a:cubicBezTo>
                <a:close/>
                <a:moveTo>
                  <a:pt x="353" y="145"/>
                </a:moveTo>
                <a:cubicBezTo>
                  <a:pt x="354" y="144"/>
                  <a:pt x="353" y="144"/>
                  <a:pt x="356" y="145"/>
                </a:cubicBezTo>
                <a:cubicBezTo>
                  <a:pt x="355" y="145"/>
                  <a:pt x="354" y="145"/>
                  <a:pt x="353" y="145"/>
                </a:cubicBezTo>
                <a:close/>
                <a:moveTo>
                  <a:pt x="359" y="200"/>
                </a:moveTo>
                <a:cubicBezTo>
                  <a:pt x="358" y="200"/>
                  <a:pt x="357" y="199"/>
                  <a:pt x="356" y="198"/>
                </a:cubicBezTo>
                <a:cubicBezTo>
                  <a:pt x="358" y="198"/>
                  <a:pt x="360" y="198"/>
                  <a:pt x="361" y="198"/>
                </a:cubicBezTo>
                <a:cubicBezTo>
                  <a:pt x="360" y="198"/>
                  <a:pt x="360" y="199"/>
                  <a:pt x="359" y="199"/>
                </a:cubicBezTo>
                <a:cubicBezTo>
                  <a:pt x="359" y="199"/>
                  <a:pt x="359" y="200"/>
                  <a:pt x="359" y="200"/>
                </a:cubicBezTo>
                <a:close/>
                <a:moveTo>
                  <a:pt x="361" y="50"/>
                </a:moveTo>
                <a:cubicBezTo>
                  <a:pt x="360" y="50"/>
                  <a:pt x="360" y="49"/>
                  <a:pt x="360" y="49"/>
                </a:cubicBezTo>
                <a:cubicBezTo>
                  <a:pt x="360" y="49"/>
                  <a:pt x="361" y="49"/>
                  <a:pt x="362" y="49"/>
                </a:cubicBezTo>
                <a:cubicBezTo>
                  <a:pt x="361" y="49"/>
                  <a:pt x="361" y="49"/>
                  <a:pt x="361" y="50"/>
                </a:cubicBezTo>
                <a:close/>
                <a:moveTo>
                  <a:pt x="366" y="176"/>
                </a:moveTo>
                <a:cubicBezTo>
                  <a:pt x="365" y="177"/>
                  <a:pt x="365" y="177"/>
                  <a:pt x="365" y="177"/>
                </a:cubicBezTo>
                <a:cubicBezTo>
                  <a:pt x="364" y="177"/>
                  <a:pt x="364" y="177"/>
                  <a:pt x="364" y="177"/>
                </a:cubicBezTo>
                <a:cubicBezTo>
                  <a:pt x="364" y="177"/>
                  <a:pt x="365" y="177"/>
                  <a:pt x="366" y="176"/>
                </a:cubicBezTo>
                <a:close/>
                <a:moveTo>
                  <a:pt x="365" y="186"/>
                </a:moveTo>
                <a:cubicBezTo>
                  <a:pt x="365" y="185"/>
                  <a:pt x="366" y="185"/>
                  <a:pt x="366" y="184"/>
                </a:cubicBezTo>
                <a:cubicBezTo>
                  <a:pt x="367" y="185"/>
                  <a:pt x="368" y="185"/>
                  <a:pt x="369" y="186"/>
                </a:cubicBezTo>
                <a:cubicBezTo>
                  <a:pt x="368" y="186"/>
                  <a:pt x="366" y="186"/>
                  <a:pt x="365" y="186"/>
                </a:cubicBezTo>
                <a:close/>
                <a:moveTo>
                  <a:pt x="374" y="199"/>
                </a:moveTo>
                <a:cubicBezTo>
                  <a:pt x="374" y="199"/>
                  <a:pt x="374" y="198"/>
                  <a:pt x="374" y="198"/>
                </a:cubicBezTo>
                <a:cubicBezTo>
                  <a:pt x="374" y="198"/>
                  <a:pt x="375" y="198"/>
                  <a:pt x="375" y="198"/>
                </a:cubicBezTo>
                <a:cubicBezTo>
                  <a:pt x="375" y="198"/>
                  <a:pt x="375" y="199"/>
                  <a:pt x="375" y="199"/>
                </a:cubicBezTo>
                <a:cubicBezTo>
                  <a:pt x="375" y="199"/>
                  <a:pt x="375" y="199"/>
                  <a:pt x="374" y="199"/>
                </a:cubicBezTo>
                <a:close/>
                <a:moveTo>
                  <a:pt x="380" y="171"/>
                </a:moveTo>
                <a:cubicBezTo>
                  <a:pt x="380" y="171"/>
                  <a:pt x="379" y="170"/>
                  <a:pt x="379" y="170"/>
                </a:cubicBezTo>
                <a:cubicBezTo>
                  <a:pt x="379" y="170"/>
                  <a:pt x="380" y="170"/>
                  <a:pt x="380" y="170"/>
                </a:cubicBezTo>
                <a:cubicBezTo>
                  <a:pt x="380" y="170"/>
                  <a:pt x="380" y="170"/>
                  <a:pt x="380" y="171"/>
                </a:cubicBezTo>
                <a:close/>
                <a:moveTo>
                  <a:pt x="389" y="215"/>
                </a:moveTo>
                <a:cubicBezTo>
                  <a:pt x="389" y="215"/>
                  <a:pt x="388" y="215"/>
                  <a:pt x="388" y="215"/>
                </a:cubicBezTo>
                <a:cubicBezTo>
                  <a:pt x="388" y="214"/>
                  <a:pt x="388" y="214"/>
                  <a:pt x="388" y="213"/>
                </a:cubicBezTo>
                <a:cubicBezTo>
                  <a:pt x="388" y="213"/>
                  <a:pt x="389" y="213"/>
                  <a:pt x="390" y="213"/>
                </a:cubicBezTo>
                <a:cubicBezTo>
                  <a:pt x="390" y="214"/>
                  <a:pt x="389" y="214"/>
                  <a:pt x="389" y="215"/>
                </a:cubicBezTo>
                <a:close/>
                <a:moveTo>
                  <a:pt x="389" y="101"/>
                </a:moveTo>
                <a:cubicBezTo>
                  <a:pt x="389" y="101"/>
                  <a:pt x="390" y="101"/>
                  <a:pt x="390" y="102"/>
                </a:cubicBezTo>
                <a:cubicBezTo>
                  <a:pt x="390" y="102"/>
                  <a:pt x="390" y="102"/>
                  <a:pt x="391" y="103"/>
                </a:cubicBezTo>
                <a:cubicBezTo>
                  <a:pt x="390" y="102"/>
                  <a:pt x="390" y="102"/>
                  <a:pt x="389" y="101"/>
                </a:cubicBezTo>
                <a:close/>
                <a:moveTo>
                  <a:pt x="389" y="62"/>
                </a:moveTo>
                <a:cubicBezTo>
                  <a:pt x="389" y="61"/>
                  <a:pt x="390" y="61"/>
                  <a:pt x="390" y="60"/>
                </a:cubicBezTo>
                <a:cubicBezTo>
                  <a:pt x="390" y="61"/>
                  <a:pt x="391" y="62"/>
                  <a:pt x="391" y="62"/>
                </a:cubicBezTo>
                <a:cubicBezTo>
                  <a:pt x="390" y="62"/>
                  <a:pt x="390" y="62"/>
                  <a:pt x="389" y="62"/>
                </a:cubicBezTo>
                <a:close/>
                <a:moveTo>
                  <a:pt x="403" y="184"/>
                </a:moveTo>
                <a:cubicBezTo>
                  <a:pt x="402" y="184"/>
                  <a:pt x="401" y="183"/>
                  <a:pt x="400" y="183"/>
                </a:cubicBezTo>
                <a:cubicBezTo>
                  <a:pt x="401" y="183"/>
                  <a:pt x="402" y="183"/>
                  <a:pt x="403" y="183"/>
                </a:cubicBezTo>
                <a:cubicBezTo>
                  <a:pt x="403" y="183"/>
                  <a:pt x="403" y="183"/>
                  <a:pt x="403" y="184"/>
                </a:cubicBezTo>
                <a:cubicBezTo>
                  <a:pt x="403" y="184"/>
                  <a:pt x="403" y="184"/>
                  <a:pt x="403" y="184"/>
                </a:cubicBezTo>
                <a:close/>
                <a:moveTo>
                  <a:pt x="405" y="195"/>
                </a:moveTo>
                <a:cubicBezTo>
                  <a:pt x="405" y="195"/>
                  <a:pt x="405" y="195"/>
                  <a:pt x="405" y="195"/>
                </a:cubicBezTo>
                <a:cubicBezTo>
                  <a:pt x="405" y="195"/>
                  <a:pt x="404" y="194"/>
                  <a:pt x="404" y="194"/>
                </a:cubicBezTo>
                <a:cubicBezTo>
                  <a:pt x="404" y="194"/>
                  <a:pt x="405" y="194"/>
                  <a:pt x="405" y="194"/>
                </a:cubicBezTo>
                <a:cubicBezTo>
                  <a:pt x="405" y="194"/>
                  <a:pt x="405" y="195"/>
                  <a:pt x="405" y="195"/>
                </a:cubicBezTo>
                <a:close/>
                <a:moveTo>
                  <a:pt x="406" y="192"/>
                </a:moveTo>
                <a:cubicBezTo>
                  <a:pt x="406" y="192"/>
                  <a:pt x="406" y="192"/>
                  <a:pt x="406" y="192"/>
                </a:cubicBezTo>
                <a:cubicBezTo>
                  <a:pt x="407" y="192"/>
                  <a:pt x="407" y="193"/>
                  <a:pt x="408" y="194"/>
                </a:cubicBezTo>
                <a:cubicBezTo>
                  <a:pt x="407" y="193"/>
                  <a:pt x="407" y="193"/>
                  <a:pt x="406" y="192"/>
                </a:cubicBezTo>
                <a:close/>
                <a:moveTo>
                  <a:pt x="409" y="146"/>
                </a:moveTo>
                <a:cubicBezTo>
                  <a:pt x="407" y="145"/>
                  <a:pt x="408" y="146"/>
                  <a:pt x="407" y="145"/>
                </a:cubicBezTo>
                <a:cubicBezTo>
                  <a:pt x="408" y="145"/>
                  <a:pt x="408" y="144"/>
                  <a:pt x="409" y="144"/>
                </a:cubicBezTo>
                <a:cubicBezTo>
                  <a:pt x="408" y="145"/>
                  <a:pt x="408" y="145"/>
                  <a:pt x="408" y="145"/>
                </a:cubicBezTo>
                <a:cubicBezTo>
                  <a:pt x="408" y="145"/>
                  <a:pt x="408" y="146"/>
                  <a:pt x="409" y="146"/>
                </a:cubicBezTo>
                <a:close/>
                <a:moveTo>
                  <a:pt x="412" y="197"/>
                </a:moveTo>
                <a:cubicBezTo>
                  <a:pt x="412" y="196"/>
                  <a:pt x="412" y="196"/>
                  <a:pt x="412" y="195"/>
                </a:cubicBezTo>
                <a:cubicBezTo>
                  <a:pt x="412" y="195"/>
                  <a:pt x="412" y="195"/>
                  <a:pt x="412" y="195"/>
                </a:cubicBezTo>
                <a:cubicBezTo>
                  <a:pt x="412" y="196"/>
                  <a:pt x="412" y="196"/>
                  <a:pt x="412" y="197"/>
                </a:cubicBezTo>
                <a:close/>
                <a:moveTo>
                  <a:pt x="414" y="185"/>
                </a:moveTo>
                <a:cubicBezTo>
                  <a:pt x="413" y="184"/>
                  <a:pt x="413" y="184"/>
                  <a:pt x="412" y="184"/>
                </a:cubicBezTo>
                <a:cubicBezTo>
                  <a:pt x="414" y="184"/>
                  <a:pt x="414" y="183"/>
                  <a:pt x="414" y="185"/>
                </a:cubicBezTo>
                <a:close/>
                <a:moveTo>
                  <a:pt x="415" y="176"/>
                </a:moveTo>
                <a:cubicBezTo>
                  <a:pt x="415" y="176"/>
                  <a:pt x="415" y="176"/>
                  <a:pt x="415" y="176"/>
                </a:cubicBezTo>
                <a:cubicBezTo>
                  <a:pt x="415" y="175"/>
                  <a:pt x="415" y="175"/>
                  <a:pt x="415" y="175"/>
                </a:cubicBezTo>
                <a:cubicBezTo>
                  <a:pt x="415" y="175"/>
                  <a:pt x="415" y="175"/>
                  <a:pt x="415" y="176"/>
                </a:cubicBezTo>
                <a:close/>
                <a:moveTo>
                  <a:pt x="414" y="161"/>
                </a:moveTo>
                <a:cubicBezTo>
                  <a:pt x="414" y="160"/>
                  <a:pt x="413" y="160"/>
                  <a:pt x="413" y="160"/>
                </a:cubicBezTo>
                <a:cubicBezTo>
                  <a:pt x="414" y="160"/>
                  <a:pt x="416" y="159"/>
                  <a:pt x="417" y="159"/>
                </a:cubicBezTo>
                <a:cubicBezTo>
                  <a:pt x="416" y="160"/>
                  <a:pt x="415" y="160"/>
                  <a:pt x="414" y="161"/>
                </a:cubicBezTo>
                <a:close/>
                <a:moveTo>
                  <a:pt x="424" y="196"/>
                </a:moveTo>
                <a:cubicBezTo>
                  <a:pt x="424" y="196"/>
                  <a:pt x="424" y="196"/>
                  <a:pt x="424" y="196"/>
                </a:cubicBezTo>
                <a:cubicBezTo>
                  <a:pt x="423" y="195"/>
                  <a:pt x="423" y="195"/>
                  <a:pt x="423" y="194"/>
                </a:cubicBezTo>
                <a:cubicBezTo>
                  <a:pt x="424" y="195"/>
                  <a:pt x="424" y="195"/>
                  <a:pt x="425" y="195"/>
                </a:cubicBezTo>
                <a:cubicBezTo>
                  <a:pt x="425" y="195"/>
                  <a:pt x="424" y="195"/>
                  <a:pt x="424" y="196"/>
                </a:cubicBezTo>
                <a:close/>
                <a:moveTo>
                  <a:pt x="425" y="139"/>
                </a:moveTo>
                <a:cubicBezTo>
                  <a:pt x="425" y="139"/>
                  <a:pt x="424" y="139"/>
                  <a:pt x="424" y="139"/>
                </a:cubicBezTo>
                <a:cubicBezTo>
                  <a:pt x="425" y="139"/>
                  <a:pt x="425" y="139"/>
                  <a:pt x="426" y="139"/>
                </a:cubicBezTo>
                <a:cubicBezTo>
                  <a:pt x="426" y="139"/>
                  <a:pt x="425" y="139"/>
                  <a:pt x="425" y="139"/>
                </a:cubicBezTo>
                <a:close/>
                <a:moveTo>
                  <a:pt x="429" y="146"/>
                </a:moveTo>
                <a:cubicBezTo>
                  <a:pt x="429" y="146"/>
                  <a:pt x="429" y="146"/>
                  <a:pt x="428" y="146"/>
                </a:cubicBezTo>
                <a:cubicBezTo>
                  <a:pt x="428" y="146"/>
                  <a:pt x="428" y="145"/>
                  <a:pt x="427" y="145"/>
                </a:cubicBezTo>
                <a:cubicBezTo>
                  <a:pt x="428" y="145"/>
                  <a:pt x="428" y="145"/>
                  <a:pt x="428" y="144"/>
                </a:cubicBezTo>
                <a:cubicBezTo>
                  <a:pt x="429" y="144"/>
                  <a:pt x="429" y="144"/>
                  <a:pt x="430" y="144"/>
                </a:cubicBezTo>
                <a:cubicBezTo>
                  <a:pt x="430" y="145"/>
                  <a:pt x="429" y="146"/>
                  <a:pt x="429" y="146"/>
                </a:cubicBezTo>
                <a:close/>
                <a:moveTo>
                  <a:pt x="434" y="198"/>
                </a:moveTo>
                <a:cubicBezTo>
                  <a:pt x="434" y="198"/>
                  <a:pt x="433" y="198"/>
                  <a:pt x="432" y="198"/>
                </a:cubicBezTo>
                <a:cubicBezTo>
                  <a:pt x="432" y="198"/>
                  <a:pt x="432" y="198"/>
                  <a:pt x="432" y="198"/>
                </a:cubicBezTo>
                <a:cubicBezTo>
                  <a:pt x="433" y="197"/>
                  <a:pt x="434" y="197"/>
                  <a:pt x="435" y="197"/>
                </a:cubicBezTo>
                <a:cubicBezTo>
                  <a:pt x="435" y="197"/>
                  <a:pt x="434" y="198"/>
                  <a:pt x="434" y="198"/>
                </a:cubicBezTo>
                <a:close/>
                <a:moveTo>
                  <a:pt x="437" y="186"/>
                </a:moveTo>
                <a:cubicBezTo>
                  <a:pt x="438" y="184"/>
                  <a:pt x="437" y="185"/>
                  <a:pt x="439" y="185"/>
                </a:cubicBezTo>
                <a:cubicBezTo>
                  <a:pt x="438" y="185"/>
                  <a:pt x="438" y="186"/>
                  <a:pt x="437" y="186"/>
                </a:cubicBezTo>
                <a:cubicBezTo>
                  <a:pt x="437" y="186"/>
                  <a:pt x="437" y="186"/>
                  <a:pt x="437" y="186"/>
                </a:cubicBezTo>
                <a:close/>
                <a:moveTo>
                  <a:pt x="439" y="195"/>
                </a:moveTo>
                <a:cubicBezTo>
                  <a:pt x="437" y="194"/>
                  <a:pt x="438" y="194"/>
                  <a:pt x="439" y="193"/>
                </a:cubicBezTo>
                <a:cubicBezTo>
                  <a:pt x="439" y="194"/>
                  <a:pt x="439" y="194"/>
                  <a:pt x="439" y="195"/>
                </a:cubicBezTo>
                <a:close/>
                <a:moveTo>
                  <a:pt x="440" y="45"/>
                </a:moveTo>
                <a:cubicBezTo>
                  <a:pt x="440" y="45"/>
                  <a:pt x="439" y="46"/>
                  <a:pt x="439" y="46"/>
                </a:cubicBezTo>
                <a:cubicBezTo>
                  <a:pt x="438" y="46"/>
                  <a:pt x="438" y="45"/>
                  <a:pt x="438" y="45"/>
                </a:cubicBezTo>
                <a:cubicBezTo>
                  <a:pt x="438" y="45"/>
                  <a:pt x="438" y="45"/>
                  <a:pt x="438" y="44"/>
                </a:cubicBezTo>
                <a:cubicBezTo>
                  <a:pt x="438" y="44"/>
                  <a:pt x="439" y="44"/>
                  <a:pt x="439" y="44"/>
                </a:cubicBezTo>
                <a:cubicBezTo>
                  <a:pt x="439" y="44"/>
                  <a:pt x="440" y="44"/>
                  <a:pt x="440" y="44"/>
                </a:cubicBezTo>
                <a:cubicBezTo>
                  <a:pt x="440" y="45"/>
                  <a:pt x="440" y="45"/>
                  <a:pt x="440" y="45"/>
                </a:cubicBezTo>
                <a:close/>
                <a:moveTo>
                  <a:pt x="447" y="141"/>
                </a:moveTo>
                <a:cubicBezTo>
                  <a:pt x="447" y="141"/>
                  <a:pt x="446" y="141"/>
                  <a:pt x="446" y="141"/>
                </a:cubicBezTo>
                <a:cubicBezTo>
                  <a:pt x="447" y="140"/>
                  <a:pt x="447" y="140"/>
                  <a:pt x="447" y="139"/>
                </a:cubicBezTo>
                <a:cubicBezTo>
                  <a:pt x="447" y="140"/>
                  <a:pt x="447" y="140"/>
                  <a:pt x="447" y="141"/>
                </a:cubicBezTo>
                <a:close/>
                <a:moveTo>
                  <a:pt x="614" y="31"/>
                </a:moveTo>
                <a:cubicBezTo>
                  <a:pt x="614" y="31"/>
                  <a:pt x="614" y="32"/>
                  <a:pt x="614" y="32"/>
                </a:cubicBezTo>
                <a:cubicBezTo>
                  <a:pt x="614" y="32"/>
                  <a:pt x="613" y="32"/>
                  <a:pt x="613" y="32"/>
                </a:cubicBezTo>
                <a:cubicBezTo>
                  <a:pt x="613" y="32"/>
                  <a:pt x="614" y="31"/>
                  <a:pt x="614" y="31"/>
                </a:cubicBezTo>
                <a:close/>
                <a:moveTo>
                  <a:pt x="574" y="31"/>
                </a:moveTo>
                <a:cubicBezTo>
                  <a:pt x="574" y="31"/>
                  <a:pt x="574" y="31"/>
                  <a:pt x="574" y="32"/>
                </a:cubicBezTo>
                <a:cubicBezTo>
                  <a:pt x="574" y="31"/>
                  <a:pt x="573" y="31"/>
                  <a:pt x="572" y="31"/>
                </a:cubicBezTo>
                <a:cubicBezTo>
                  <a:pt x="573" y="31"/>
                  <a:pt x="574" y="31"/>
                  <a:pt x="574" y="31"/>
                </a:cubicBezTo>
                <a:close/>
                <a:moveTo>
                  <a:pt x="572" y="138"/>
                </a:moveTo>
                <a:cubicBezTo>
                  <a:pt x="574" y="137"/>
                  <a:pt x="573" y="137"/>
                  <a:pt x="574" y="139"/>
                </a:cubicBezTo>
                <a:cubicBezTo>
                  <a:pt x="574" y="139"/>
                  <a:pt x="573" y="138"/>
                  <a:pt x="572" y="138"/>
                </a:cubicBezTo>
                <a:close/>
                <a:moveTo>
                  <a:pt x="573" y="144"/>
                </a:moveTo>
                <a:cubicBezTo>
                  <a:pt x="573" y="144"/>
                  <a:pt x="572" y="144"/>
                  <a:pt x="572" y="144"/>
                </a:cubicBezTo>
                <a:cubicBezTo>
                  <a:pt x="573" y="144"/>
                  <a:pt x="572" y="144"/>
                  <a:pt x="573" y="144"/>
                </a:cubicBezTo>
                <a:close/>
                <a:moveTo>
                  <a:pt x="573" y="46"/>
                </a:moveTo>
                <a:cubicBezTo>
                  <a:pt x="573" y="46"/>
                  <a:pt x="573" y="47"/>
                  <a:pt x="572" y="47"/>
                </a:cubicBezTo>
                <a:cubicBezTo>
                  <a:pt x="572" y="47"/>
                  <a:pt x="572" y="47"/>
                  <a:pt x="571" y="46"/>
                </a:cubicBezTo>
                <a:cubicBezTo>
                  <a:pt x="572" y="46"/>
                  <a:pt x="572" y="46"/>
                  <a:pt x="573" y="46"/>
                </a:cubicBezTo>
                <a:close/>
                <a:moveTo>
                  <a:pt x="568" y="20"/>
                </a:moveTo>
                <a:cubicBezTo>
                  <a:pt x="567" y="21"/>
                  <a:pt x="567" y="22"/>
                  <a:pt x="567" y="22"/>
                </a:cubicBezTo>
                <a:cubicBezTo>
                  <a:pt x="566" y="22"/>
                  <a:pt x="566" y="22"/>
                  <a:pt x="566" y="22"/>
                </a:cubicBezTo>
                <a:cubicBezTo>
                  <a:pt x="566" y="22"/>
                  <a:pt x="567" y="21"/>
                  <a:pt x="568" y="20"/>
                </a:cubicBezTo>
                <a:close/>
                <a:moveTo>
                  <a:pt x="555" y="33"/>
                </a:moveTo>
                <a:cubicBezTo>
                  <a:pt x="555" y="33"/>
                  <a:pt x="555" y="34"/>
                  <a:pt x="554" y="34"/>
                </a:cubicBezTo>
                <a:cubicBezTo>
                  <a:pt x="554" y="34"/>
                  <a:pt x="555" y="34"/>
                  <a:pt x="555" y="34"/>
                </a:cubicBezTo>
                <a:cubicBezTo>
                  <a:pt x="554" y="34"/>
                  <a:pt x="554" y="34"/>
                  <a:pt x="553" y="34"/>
                </a:cubicBezTo>
                <a:cubicBezTo>
                  <a:pt x="554" y="34"/>
                  <a:pt x="555" y="33"/>
                  <a:pt x="555" y="33"/>
                </a:cubicBezTo>
                <a:close/>
                <a:moveTo>
                  <a:pt x="546" y="26"/>
                </a:moveTo>
                <a:cubicBezTo>
                  <a:pt x="546" y="26"/>
                  <a:pt x="547" y="26"/>
                  <a:pt x="547" y="26"/>
                </a:cubicBezTo>
                <a:cubicBezTo>
                  <a:pt x="547" y="26"/>
                  <a:pt x="547" y="26"/>
                  <a:pt x="547" y="26"/>
                </a:cubicBezTo>
                <a:cubicBezTo>
                  <a:pt x="546" y="27"/>
                  <a:pt x="546" y="27"/>
                  <a:pt x="545" y="27"/>
                </a:cubicBezTo>
                <a:cubicBezTo>
                  <a:pt x="545" y="27"/>
                  <a:pt x="545" y="27"/>
                  <a:pt x="545" y="26"/>
                </a:cubicBezTo>
                <a:cubicBezTo>
                  <a:pt x="545" y="26"/>
                  <a:pt x="545" y="26"/>
                  <a:pt x="545" y="25"/>
                </a:cubicBezTo>
                <a:cubicBezTo>
                  <a:pt x="545" y="25"/>
                  <a:pt x="545" y="26"/>
                  <a:pt x="546" y="26"/>
                </a:cubicBezTo>
                <a:close/>
                <a:moveTo>
                  <a:pt x="548" y="162"/>
                </a:moveTo>
                <a:cubicBezTo>
                  <a:pt x="548" y="162"/>
                  <a:pt x="547" y="163"/>
                  <a:pt x="547" y="163"/>
                </a:cubicBezTo>
                <a:cubicBezTo>
                  <a:pt x="547" y="163"/>
                  <a:pt x="547" y="163"/>
                  <a:pt x="547" y="163"/>
                </a:cubicBezTo>
                <a:cubicBezTo>
                  <a:pt x="547" y="163"/>
                  <a:pt x="547" y="162"/>
                  <a:pt x="548" y="162"/>
                </a:cubicBezTo>
                <a:close/>
                <a:moveTo>
                  <a:pt x="540" y="159"/>
                </a:moveTo>
                <a:cubicBezTo>
                  <a:pt x="540" y="159"/>
                  <a:pt x="540" y="159"/>
                  <a:pt x="540" y="160"/>
                </a:cubicBezTo>
                <a:cubicBezTo>
                  <a:pt x="540" y="160"/>
                  <a:pt x="540" y="160"/>
                  <a:pt x="540" y="160"/>
                </a:cubicBezTo>
                <a:cubicBezTo>
                  <a:pt x="539" y="159"/>
                  <a:pt x="539" y="159"/>
                  <a:pt x="539" y="159"/>
                </a:cubicBezTo>
                <a:cubicBezTo>
                  <a:pt x="540" y="159"/>
                  <a:pt x="539" y="159"/>
                  <a:pt x="540" y="159"/>
                </a:cubicBezTo>
                <a:close/>
                <a:moveTo>
                  <a:pt x="533" y="40"/>
                </a:moveTo>
                <a:cubicBezTo>
                  <a:pt x="532" y="40"/>
                  <a:pt x="532" y="41"/>
                  <a:pt x="532" y="42"/>
                </a:cubicBezTo>
                <a:cubicBezTo>
                  <a:pt x="530" y="41"/>
                  <a:pt x="531" y="42"/>
                  <a:pt x="531" y="41"/>
                </a:cubicBezTo>
                <a:cubicBezTo>
                  <a:pt x="531" y="40"/>
                  <a:pt x="532" y="40"/>
                  <a:pt x="533" y="40"/>
                </a:cubicBezTo>
                <a:close/>
                <a:moveTo>
                  <a:pt x="522" y="25"/>
                </a:moveTo>
                <a:cubicBezTo>
                  <a:pt x="521" y="26"/>
                  <a:pt x="522" y="26"/>
                  <a:pt x="523" y="27"/>
                </a:cubicBezTo>
                <a:cubicBezTo>
                  <a:pt x="521" y="26"/>
                  <a:pt x="520" y="26"/>
                  <a:pt x="522" y="25"/>
                </a:cubicBezTo>
                <a:close/>
                <a:moveTo>
                  <a:pt x="522" y="37"/>
                </a:moveTo>
                <a:cubicBezTo>
                  <a:pt x="522" y="37"/>
                  <a:pt x="522" y="37"/>
                  <a:pt x="522" y="38"/>
                </a:cubicBezTo>
                <a:cubicBezTo>
                  <a:pt x="521" y="37"/>
                  <a:pt x="522" y="38"/>
                  <a:pt x="522" y="37"/>
                </a:cubicBezTo>
                <a:close/>
                <a:moveTo>
                  <a:pt x="523" y="144"/>
                </a:moveTo>
                <a:cubicBezTo>
                  <a:pt x="523" y="144"/>
                  <a:pt x="523" y="143"/>
                  <a:pt x="523" y="143"/>
                </a:cubicBezTo>
                <a:cubicBezTo>
                  <a:pt x="523" y="144"/>
                  <a:pt x="523" y="145"/>
                  <a:pt x="523" y="145"/>
                </a:cubicBezTo>
                <a:cubicBezTo>
                  <a:pt x="522" y="145"/>
                  <a:pt x="521" y="145"/>
                  <a:pt x="521" y="144"/>
                </a:cubicBezTo>
                <a:cubicBezTo>
                  <a:pt x="521" y="144"/>
                  <a:pt x="522" y="144"/>
                  <a:pt x="523" y="144"/>
                </a:cubicBezTo>
                <a:close/>
                <a:moveTo>
                  <a:pt x="523" y="187"/>
                </a:moveTo>
                <a:cubicBezTo>
                  <a:pt x="522" y="187"/>
                  <a:pt x="522" y="187"/>
                  <a:pt x="522" y="188"/>
                </a:cubicBezTo>
                <a:cubicBezTo>
                  <a:pt x="522" y="188"/>
                  <a:pt x="522" y="188"/>
                  <a:pt x="522" y="188"/>
                </a:cubicBezTo>
                <a:cubicBezTo>
                  <a:pt x="521" y="187"/>
                  <a:pt x="521" y="187"/>
                  <a:pt x="521" y="187"/>
                </a:cubicBezTo>
                <a:cubicBezTo>
                  <a:pt x="522" y="187"/>
                  <a:pt x="522" y="187"/>
                  <a:pt x="523" y="187"/>
                </a:cubicBezTo>
                <a:close/>
                <a:moveTo>
                  <a:pt x="514" y="37"/>
                </a:moveTo>
                <a:cubicBezTo>
                  <a:pt x="514" y="37"/>
                  <a:pt x="513" y="38"/>
                  <a:pt x="513" y="38"/>
                </a:cubicBezTo>
                <a:cubicBezTo>
                  <a:pt x="512" y="37"/>
                  <a:pt x="513" y="38"/>
                  <a:pt x="514" y="37"/>
                </a:cubicBezTo>
                <a:close/>
                <a:moveTo>
                  <a:pt x="504" y="148"/>
                </a:moveTo>
                <a:cubicBezTo>
                  <a:pt x="503" y="147"/>
                  <a:pt x="503" y="147"/>
                  <a:pt x="502" y="147"/>
                </a:cubicBezTo>
                <a:cubicBezTo>
                  <a:pt x="504" y="146"/>
                  <a:pt x="502" y="146"/>
                  <a:pt x="504" y="148"/>
                </a:cubicBezTo>
                <a:close/>
                <a:moveTo>
                  <a:pt x="498" y="172"/>
                </a:moveTo>
                <a:cubicBezTo>
                  <a:pt x="498" y="172"/>
                  <a:pt x="498" y="173"/>
                  <a:pt x="498" y="173"/>
                </a:cubicBezTo>
                <a:cubicBezTo>
                  <a:pt x="497" y="173"/>
                  <a:pt x="497" y="173"/>
                  <a:pt x="497" y="173"/>
                </a:cubicBezTo>
                <a:cubicBezTo>
                  <a:pt x="497" y="173"/>
                  <a:pt x="498" y="172"/>
                  <a:pt x="498" y="172"/>
                </a:cubicBezTo>
                <a:close/>
                <a:moveTo>
                  <a:pt x="497" y="38"/>
                </a:moveTo>
                <a:cubicBezTo>
                  <a:pt x="496" y="38"/>
                  <a:pt x="496" y="37"/>
                  <a:pt x="496" y="37"/>
                </a:cubicBezTo>
                <a:cubicBezTo>
                  <a:pt x="495" y="37"/>
                  <a:pt x="495" y="36"/>
                  <a:pt x="494" y="35"/>
                </a:cubicBezTo>
                <a:cubicBezTo>
                  <a:pt x="495" y="36"/>
                  <a:pt x="496" y="37"/>
                  <a:pt x="497" y="38"/>
                </a:cubicBezTo>
                <a:close/>
                <a:moveTo>
                  <a:pt x="492" y="131"/>
                </a:moveTo>
                <a:cubicBezTo>
                  <a:pt x="492" y="131"/>
                  <a:pt x="492" y="132"/>
                  <a:pt x="492" y="132"/>
                </a:cubicBezTo>
                <a:cubicBezTo>
                  <a:pt x="492" y="132"/>
                  <a:pt x="491" y="132"/>
                  <a:pt x="491" y="132"/>
                </a:cubicBezTo>
                <a:cubicBezTo>
                  <a:pt x="491" y="132"/>
                  <a:pt x="492" y="131"/>
                  <a:pt x="492" y="131"/>
                </a:cubicBezTo>
                <a:close/>
                <a:moveTo>
                  <a:pt x="477" y="119"/>
                </a:moveTo>
                <a:cubicBezTo>
                  <a:pt x="477" y="119"/>
                  <a:pt x="477" y="119"/>
                  <a:pt x="477" y="120"/>
                </a:cubicBezTo>
                <a:cubicBezTo>
                  <a:pt x="478" y="120"/>
                  <a:pt x="478" y="120"/>
                  <a:pt x="478" y="120"/>
                </a:cubicBezTo>
                <a:cubicBezTo>
                  <a:pt x="478" y="120"/>
                  <a:pt x="478" y="120"/>
                  <a:pt x="478" y="121"/>
                </a:cubicBezTo>
                <a:cubicBezTo>
                  <a:pt x="478" y="120"/>
                  <a:pt x="478" y="120"/>
                  <a:pt x="477" y="120"/>
                </a:cubicBezTo>
                <a:cubicBezTo>
                  <a:pt x="477" y="119"/>
                  <a:pt x="477" y="119"/>
                  <a:pt x="476" y="119"/>
                </a:cubicBezTo>
                <a:cubicBezTo>
                  <a:pt x="477" y="119"/>
                  <a:pt x="477" y="119"/>
                  <a:pt x="477" y="119"/>
                </a:cubicBezTo>
                <a:close/>
                <a:moveTo>
                  <a:pt x="475" y="154"/>
                </a:moveTo>
                <a:cubicBezTo>
                  <a:pt x="475" y="155"/>
                  <a:pt x="475" y="155"/>
                  <a:pt x="475" y="155"/>
                </a:cubicBezTo>
                <a:cubicBezTo>
                  <a:pt x="474" y="155"/>
                  <a:pt x="474" y="155"/>
                  <a:pt x="474" y="155"/>
                </a:cubicBezTo>
                <a:cubicBezTo>
                  <a:pt x="475" y="155"/>
                  <a:pt x="475" y="155"/>
                  <a:pt x="475" y="154"/>
                </a:cubicBezTo>
                <a:close/>
                <a:moveTo>
                  <a:pt x="475" y="197"/>
                </a:moveTo>
                <a:cubicBezTo>
                  <a:pt x="475" y="197"/>
                  <a:pt x="475" y="197"/>
                  <a:pt x="475" y="198"/>
                </a:cubicBezTo>
                <a:cubicBezTo>
                  <a:pt x="475" y="198"/>
                  <a:pt x="475" y="198"/>
                  <a:pt x="475" y="198"/>
                </a:cubicBezTo>
                <a:cubicBezTo>
                  <a:pt x="475" y="198"/>
                  <a:pt x="475" y="197"/>
                  <a:pt x="475" y="197"/>
                </a:cubicBezTo>
                <a:cubicBezTo>
                  <a:pt x="475" y="197"/>
                  <a:pt x="475" y="197"/>
                  <a:pt x="475" y="197"/>
                </a:cubicBezTo>
                <a:close/>
                <a:moveTo>
                  <a:pt x="454" y="173"/>
                </a:moveTo>
                <a:cubicBezTo>
                  <a:pt x="454" y="173"/>
                  <a:pt x="454" y="173"/>
                  <a:pt x="454" y="173"/>
                </a:cubicBezTo>
                <a:cubicBezTo>
                  <a:pt x="454" y="172"/>
                  <a:pt x="454" y="172"/>
                  <a:pt x="454" y="171"/>
                </a:cubicBezTo>
                <a:cubicBezTo>
                  <a:pt x="455" y="171"/>
                  <a:pt x="455" y="171"/>
                  <a:pt x="455" y="172"/>
                </a:cubicBezTo>
                <a:cubicBezTo>
                  <a:pt x="455" y="172"/>
                  <a:pt x="455" y="172"/>
                  <a:pt x="454" y="173"/>
                </a:cubicBezTo>
                <a:close/>
                <a:moveTo>
                  <a:pt x="458" y="166"/>
                </a:moveTo>
                <a:cubicBezTo>
                  <a:pt x="459" y="166"/>
                  <a:pt x="458" y="166"/>
                  <a:pt x="459" y="167"/>
                </a:cubicBezTo>
                <a:cubicBezTo>
                  <a:pt x="459" y="167"/>
                  <a:pt x="459" y="167"/>
                  <a:pt x="458" y="166"/>
                </a:cubicBezTo>
                <a:close/>
                <a:moveTo>
                  <a:pt x="461" y="33"/>
                </a:moveTo>
                <a:cubicBezTo>
                  <a:pt x="461" y="34"/>
                  <a:pt x="461" y="34"/>
                  <a:pt x="461" y="35"/>
                </a:cubicBezTo>
                <a:cubicBezTo>
                  <a:pt x="461" y="35"/>
                  <a:pt x="461" y="35"/>
                  <a:pt x="461" y="35"/>
                </a:cubicBezTo>
                <a:cubicBezTo>
                  <a:pt x="461" y="34"/>
                  <a:pt x="461" y="34"/>
                  <a:pt x="461" y="33"/>
                </a:cubicBezTo>
                <a:close/>
                <a:moveTo>
                  <a:pt x="464" y="176"/>
                </a:moveTo>
                <a:cubicBezTo>
                  <a:pt x="464" y="176"/>
                  <a:pt x="464" y="176"/>
                  <a:pt x="464" y="176"/>
                </a:cubicBezTo>
                <a:cubicBezTo>
                  <a:pt x="463" y="177"/>
                  <a:pt x="462" y="177"/>
                  <a:pt x="462" y="177"/>
                </a:cubicBezTo>
                <a:cubicBezTo>
                  <a:pt x="460" y="176"/>
                  <a:pt x="463" y="176"/>
                  <a:pt x="464" y="176"/>
                </a:cubicBezTo>
                <a:close/>
                <a:moveTo>
                  <a:pt x="461" y="676"/>
                </a:moveTo>
                <a:cubicBezTo>
                  <a:pt x="464" y="673"/>
                  <a:pt x="470" y="673"/>
                  <a:pt x="475" y="674"/>
                </a:cubicBezTo>
                <a:cubicBezTo>
                  <a:pt x="475" y="675"/>
                  <a:pt x="475" y="675"/>
                  <a:pt x="475" y="676"/>
                </a:cubicBezTo>
                <a:cubicBezTo>
                  <a:pt x="470" y="676"/>
                  <a:pt x="466" y="676"/>
                  <a:pt x="461" y="676"/>
                </a:cubicBezTo>
                <a:close/>
                <a:moveTo>
                  <a:pt x="473" y="678"/>
                </a:moveTo>
                <a:cubicBezTo>
                  <a:pt x="474" y="677"/>
                  <a:pt x="475" y="677"/>
                  <a:pt x="476" y="677"/>
                </a:cubicBezTo>
                <a:cubicBezTo>
                  <a:pt x="475" y="678"/>
                  <a:pt x="475" y="678"/>
                  <a:pt x="474" y="679"/>
                </a:cubicBezTo>
                <a:cubicBezTo>
                  <a:pt x="474" y="679"/>
                  <a:pt x="473" y="678"/>
                  <a:pt x="473" y="678"/>
                </a:cubicBezTo>
                <a:close/>
                <a:moveTo>
                  <a:pt x="475" y="681"/>
                </a:moveTo>
                <a:cubicBezTo>
                  <a:pt x="475" y="681"/>
                  <a:pt x="475" y="681"/>
                  <a:pt x="475" y="681"/>
                </a:cubicBezTo>
                <a:cubicBezTo>
                  <a:pt x="475" y="680"/>
                  <a:pt x="475" y="680"/>
                  <a:pt x="475" y="679"/>
                </a:cubicBezTo>
                <a:cubicBezTo>
                  <a:pt x="476" y="679"/>
                  <a:pt x="477" y="679"/>
                  <a:pt x="477" y="679"/>
                </a:cubicBezTo>
                <a:cubicBezTo>
                  <a:pt x="477" y="680"/>
                  <a:pt x="476" y="680"/>
                  <a:pt x="475" y="681"/>
                </a:cubicBezTo>
                <a:close/>
                <a:moveTo>
                  <a:pt x="476" y="675"/>
                </a:moveTo>
                <a:cubicBezTo>
                  <a:pt x="476" y="675"/>
                  <a:pt x="476" y="674"/>
                  <a:pt x="476" y="674"/>
                </a:cubicBezTo>
                <a:cubicBezTo>
                  <a:pt x="477" y="674"/>
                  <a:pt x="478" y="674"/>
                  <a:pt x="479" y="673"/>
                </a:cubicBezTo>
                <a:cubicBezTo>
                  <a:pt x="479" y="674"/>
                  <a:pt x="480" y="675"/>
                  <a:pt x="480" y="675"/>
                </a:cubicBezTo>
                <a:cubicBezTo>
                  <a:pt x="479" y="675"/>
                  <a:pt x="478" y="675"/>
                  <a:pt x="476" y="675"/>
                </a:cubicBezTo>
                <a:close/>
                <a:moveTo>
                  <a:pt x="480" y="176"/>
                </a:moveTo>
                <a:cubicBezTo>
                  <a:pt x="479" y="176"/>
                  <a:pt x="479" y="176"/>
                  <a:pt x="479" y="176"/>
                </a:cubicBezTo>
                <a:cubicBezTo>
                  <a:pt x="479" y="176"/>
                  <a:pt x="479" y="175"/>
                  <a:pt x="479" y="175"/>
                </a:cubicBezTo>
                <a:cubicBezTo>
                  <a:pt x="480" y="175"/>
                  <a:pt x="481" y="176"/>
                  <a:pt x="481" y="176"/>
                </a:cubicBezTo>
                <a:cubicBezTo>
                  <a:pt x="481" y="176"/>
                  <a:pt x="480" y="176"/>
                  <a:pt x="480" y="176"/>
                </a:cubicBezTo>
                <a:close/>
                <a:moveTo>
                  <a:pt x="481" y="127"/>
                </a:moveTo>
                <a:cubicBezTo>
                  <a:pt x="481" y="127"/>
                  <a:pt x="480" y="127"/>
                  <a:pt x="480" y="126"/>
                </a:cubicBezTo>
                <a:cubicBezTo>
                  <a:pt x="480" y="126"/>
                  <a:pt x="481" y="126"/>
                  <a:pt x="481" y="126"/>
                </a:cubicBezTo>
                <a:cubicBezTo>
                  <a:pt x="481" y="126"/>
                  <a:pt x="481" y="125"/>
                  <a:pt x="481" y="125"/>
                </a:cubicBezTo>
                <a:cubicBezTo>
                  <a:pt x="481" y="126"/>
                  <a:pt x="481" y="127"/>
                  <a:pt x="481" y="127"/>
                </a:cubicBezTo>
                <a:close/>
                <a:moveTo>
                  <a:pt x="482" y="158"/>
                </a:moveTo>
                <a:cubicBezTo>
                  <a:pt x="482" y="159"/>
                  <a:pt x="483" y="160"/>
                  <a:pt x="483" y="161"/>
                </a:cubicBezTo>
                <a:cubicBezTo>
                  <a:pt x="482" y="159"/>
                  <a:pt x="481" y="160"/>
                  <a:pt x="482" y="158"/>
                </a:cubicBezTo>
                <a:close/>
                <a:moveTo>
                  <a:pt x="485" y="675"/>
                </a:moveTo>
                <a:cubicBezTo>
                  <a:pt x="484" y="675"/>
                  <a:pt x="483" y="675"/>
                  <a:pt x="482" y="675"/>
                </a:cubicBezTo>
                <a:cubicBezTo>
                  <a:pt x="483" y="673"/>
                  <a:pt x="483" y="674"/>
                  <a:pt x="485" y="673"/>
                </a:cubicBezTo>
                <a:cubicBezTo>
                  <a:pt x="485" y="674"/>
                  <a:pt x="485" y="674"/>
                  <a:pt x="485" y="675"/>
                </a:cubicBezTo>
                <a:close/>
                <a:moveTo>
                  <a:pt x="486" y="154"/>
                </a:moveTo>
                <a:cubicBezTo>
                  <a:pt x="486" y="155"/>
                  <a:pt x="486" y="155"/>
                  <a:pt x="486" y="156"/>
                </a:cubicBezTo>
                <a:cubicBezTo>
                  <a:pt x="486" y="156"/>
                  <a:pt x="485" y="156"/>
                  <a:pt x="485" y="156"/>
                </a:cubicBezTo>
                <a:cubicBezTo>
                  <a:pt x="485" y="155"/>
                  <a:pt x="486" y="155"/>
                  <a:pt x="486" y="154"/>
                </a:cubicBezTo>
                <a:close/>
                <a:moveTo>
                  <a:pt x="487" y="164"/>
                </a:moveTo>
                <a:cubicBezTo>
                  <a:pt x="486" y="164"/>
                  <a:pt x="486" y="164"/>
                  <a:pt x="486" y="164"/>
                </a:cubicBezTo>
                <a:cubicBezTo>
                  <a:pt x="487" y="164"/>
                  <a:pt x="486" y="164"/>
                  <a:pt x="487" y="164"/>
                </a:cubicBezTo>
                <a:close/>
                <a:moveTo>
                  <a:pt x="496" y="674"/>
                </a:moveTo>
                <a:cubicBezTo>
                  <a:pt x="493" y="674"/>
                  <a:pt x="490" y="674"/>
                  <a:pt x="487" y="674"/>
                </a:cubicBezTo>
                <a:cubicBezTo>
                  <a:pt x="489" y="672"/>
                  <a:pt x="494" y="673"/>
                  <a:pt x="496" y="674"/>
                </a:cubicBezTo>
                <a:close/>
                <a:moveTo>
                  <a:pt x="491" y="677"/>
                </a:moveTo>
                <a:cubicBezTo>
                  <a:pt x="491" y="677"/>
                  <a:pt x="491" y="677"/>
                  <a:pt x="490" y="677"/>
                </a:cubicBezTo>
                <a:cubicBezTo>
                  <a:pt x="490" y="676"/>
                  <a:pt x="490" y="676"/>
                  <a:pt x="490" y="676"/>
                </a:cubicBezTo>
                <a:cubicBezTo>
                  <a:pt x="491" y="675"/>
                  <a:pt x="491" y="677"/>
                  <a:pt x="491" y="677"/>
                </a:cubicBezTo>
                <a:close/>
                <a:moveTo>
                  <a:pt x="491" y="679"/>
                </a:moveTo>
                <a:cubicBezTo>
                  <a:pt x="491" y="679"/>
                  <a:pt x="491" y="679"/>
                  <a:pt x="490" y="679"/>
                </a:cubicBezTo>
                <a:cubicBezTo>
                  <a:pt x="491" y="679"/>
                  <a:pt x="491" y="679"/>
                  <a:pt x="492" y="679"/>
                </a:cubicBezTo>
                <a:cubicBezTo>
                  <a:pt x="491" y="679"/>
                  <a:pt x="491" y="679"/>
                  <a:pt x="491" y="679"/>
                </a:cubicBezTo>
                <a:close/>
                <a:moveTo>
                  <a:pt x="498" y="679"/>
                </a:moveTo>
                <a:cubicBezTo>
                  <a:pt x="496" y="679"/>
                  <a:pt x="495" y="679"/>
                  <a:pt x="494" y="679"/>
                </a:cubicBezTo>
                <a:cubicBezTo>
                  <a:pt x="494" y="678"/>
                  <a:pt x="494" y="678"/>
                  <a:pt x="494" y="678"/>
                </a:cubicBezTo>
                <a:cubicBezTo>
                  <a:pt x="495" y="678"/>
                  <a:pt x="496" y="677"/>
                  <a:pt x="498" y="677"/>
                </a:cubicBezTo>
                <a:cubicBezTo>
                  <a:pt x="498" y="677"/>
                  <a:pt x="498" y="678"/>
                  <a:pt x="499" y="678"/>
                </a:cubicBezTo>
                <a:cubicBezTo>
                  <a:pt x="498" y="678"/>
                  <a:pt x="498" y="679"/>
                  <a:pt x="498" y="679"/>
                </a:cubicBezTo>
                <a:close/>
                <a:moveTo>
                  <a:pt x="499" y="679"/>
                </a:moveTo>
                <a:cubicBezTo>
                  <a:pt x="499" y="679"/>
                  <a:pt x="499" y="679"/>
                  <a:pt x="499" y="679"/>
                </a:cubicBezTo>
                <a:cubicBezTo>
                  <a:pt x="499" y="676"/>
                  <a:pt x="500" y="677"/>
                  <a:pt x="497" y="676"/>
                </a:cubicBezTo>
                <a:cubicBezTo>
                  <a:pt x="497" y="676"/>
                  <a:pt x="497" y="676"/>
                  <a:pt x="497" y="676"/>
                </a:cubicBezTo>
                <a:cubicBezTo>
                  <a:pt x="498" y="675"/>
                  <a:pt x="499" y="675"/>
                  <a:pt x="500" y="675"/>
                </a:cubicBezTo>
                <a:cubicBezTo>
                  <a:pt x="500" y="676"/>
                  <a:pt x="500" y="677"/>
                  <a:pt x="500" y="678"/>
                </a:cubicBezTo>
                <a:cubicBezTo>
                  <a:pt x="500" y="678"/>
                  <a:pt x="500" y="678"/>
                  <a:pt x="499" y="679"/>
                </a:cubicBezTo>
                <a:close/>
                <a:moveTo>
                  <a:pt x="497" y="673"/>
                </a:moveTo>
                <a:cubicBezTo>
                  <a:pt x="498" y="673"/>
                  <a:pt x="499" y="673"/>
                  <a:pt x="501" y="673"/>
                </a:cubicBezTo>
                <a:cubicBezTo>
                  <a:pt x="501" y="673"/>
                  <a:pt x="502" y="672"/>
                  <a:pt x="502" y="672"/>
                </a:cubicBezTo>
                <a:cubicBezTo>
                  <a:pt x="502" y="673"/>
                  <a:pt x="501" y="674"/>
                  <a:pt x="501" y="674"/>
                </a:cubicBezTo>
                <a:cubicBezTo>
                  <a:pt x="499" y="674"/>
                  <a:pt x="498" y="673"/>
                  <a:pt x="497" y="673"/>
                </a:cubicBezTo>
                <a:close/>
                <a:moveTo>
                  <a:pt x="507" y="675"/>
                </a:moveTo>
                <a:cubicBezTo>
                  <a:pt x="505" y="674"/>
                  <a:pt x="503" y="674"/>
                  <a:pt x="502" y="674"/>
                </a:cubicBezTo>
                <a:cubicBezTo>
                  <a:pt x="503" y="672"/>
                  <a:pt x="504" y="672"/>
                  <a:pt x="508" y="672"/>
                </a:cubicBezTo>
                <a:cubicBezTo>
                  <a:pt x="507" y="673"/>
                  <a:pt x="507" y="674"/>
                  <a:pt x="507" y="675"/>
                </a:cubicBezTo>
                <a:close/>
                <a:moveTo>
                  <a:pt x="517" y="679"/>
                </a:moveTo>
                <a:cubicBezTo>
                  <a:pt x="516" y="679"/>
                  <a:pt x="516" y="678"/>
                  <a:pt x="515" y="678"/>
                </a:cubicBezTo>
                <a:cubicBezTo>
                  <a:pt x="515" y="677"/>
                  <a:pt x="516" y="676"/>
                  <a:pt x="516" y="675"/>
                </a:cubicBezTo>
                <a:cubicBezTo>
                  <a:pt x="518" y="676"/>
                  <a:pt x="517" y="674"/>
                  <a:pt x="517" y="676"/>
                </a:cubicBezTo>
                <a:cubicBezTo>
                  <a:pt x="518" y="675"/>
                  <a:pt x="519" y="675"/>
                  <a:pt x="520" y="674"/>
                </a:cubicBezTo>
                <a:cubicBezTo>
                  <a:pt x="520" y="674"/>
                  <a:pt x="520" y="674"/>
                  <a:pt x="520" y="674"/>
                </a:cubicBezTo>
                <a:cubicBezTo>
                  <a:pt x="520" y="675"/>
                  <a:pt x="520" y="676"/>
                  <a:pt x="521" y="677"/>
                </a:cubicBezTo>
                <a:cubicBezTo>
                  <a:pt x="519" y="677"/>
                  <a:pt x="518" y="678"/>
                  <a:pt x="517" y="679"/>
                </a:cubicBezTo>
                <a:close/>
                <a:moveTo>
                  <a:pt x="526" y="673"/>
                </a:moveTo>
                <a:cubicBezTo>
                  <a:pt x="525" y="673"/>
                  <a:pt x="523" y="673"/>
                  <a:pt x="522" y="674"/>
                </a:cubicBezTo>
                <a:cubicBezTo>
                  <a:pt x="517" y="674"/>
                  <a:pt x="513" y="673"/>
                  <a:pt x="509" y="673"/>
                </a:cubicBezTo>
                <a:cubicBezTo>
                  <a:pt x="509" y="673"/>
                  <a:pt x="509" y="673"/>
                  <a:pt x="509" y="673"/>
                </a:cubicBezTo>
                <a:cubicBezTo>
                  <a:pt x="514" y="672"/>
                  <a:pt x="519" y="672"/>
                  <a:pt x="525" y="671"/>
                </a:cubicBezTo>
                <a:cubicBezTo>
                  <a:pt x="525" y="672"/>
                  <a:pt x="526" y="672"/>
                  <a:pt x="526" y="672"/>
                </a:cubicBezTo>
                <a:cubicBezTo>
                  <a:pt x="526" y="672"/>
                  <a:pt x="526" y="673"/>
                  <a:pt x="526" y="673"/>
                </a:cubicBezTo>
                <a:close/>
                <a:moveTo>
                  <a:pt x="532" y="678"/>
                </a:moveTo>
                <a:cubicBezTo>
                  <a:pt x="531" y="678"/>
                  <a:pt x="530" y="678"/>
                  <a:pt x="528" y="678"/>
                </a:cubicBezTo>
                <a:cubicBezTo>
                  <a:pt x="530" y="675"/>
                  <a:pt x="529" y="674"/>
                  <a:pt x="527" y="673"/>
                </a:cubicBezTo>
                <a:cubicBezTo>
                  <a:pt x="529" y="671"/>
                  <a:pt x="533" y="671"/>
                  <a:pt x="537" y="672"/>
                </a:cubicBezTo>
                <a:cubicBezTo>
                  <a:pt x="536" y="672"/>
                  <a:pt x="535" y="673"/>
                  <a:pt x="534" y="674"/>
                </a:cubicBezTo>
                <a:cubicBezTo>
                  <a:pt x="534" y="674"/>
                  <a:pt x="534" y="676"/>
                  <a:pt x="532" y="678"/>
                </a:cubicBezTo>
                <a:close/>
                <a:moveTo>
                  <a:pt x="543" y="677"/>
                </a:moveTo>
                <a:cubicBezTo>
                  <a:pt x="541" y="677"/>
                  <a:pt x="539" y="677"/>
                  <a:pt x="537" y="677"/>
                </a:cubicBezTo>
                <a:cubicBezTo>
                  <a:pt x="537" y="676"/>
                  <a:pt x="538" y="676"/>
                  <a:pt x="538" y="676"/>
                </a:cubicBezTo>
                <a:cubicBezTo>
                  <a:pt x="535" y="676"/>
                  <a:pt x="540" y="675"/>
                  <a:pt x="541" y="674"/>
                </a:cubicBezTo>
                <a:cubicBezTo>
                  <a:pt x="542" y="675"/>
                  <a:pt x="543" y="676"/>
                  <a:pt x="544" y="677"/>
                </a:cubicBezTo>
                <a:cubicBezTo>
                  <a:pt x="543" y="677"/>
                  <a:pt x="543" y="677"/>
                  <a:pt x="543" y="677"/>
                </a:cubicBezTo>
                <a:close/>
                <a:moveTo>
                  <a:pt x="544" y="673"/>
                </a:moveTo>
                <a:cubicBezTo>
                  <a:pt x="542" y="673"/>
                  <a:pt x="539" y="672"/>
                  <a:pt x="537" y="672"/>
                </a:cubicBezTo>
                <a:cubicBezTo>
                  <a:pt x="539" y="672"/>
                  <a:pt x="542" y="672"/>
                  <a:pt x="544" y="672"/>
                </a:cubicBezTo>
                <a:cubicBezTo>
                  <a:pt x="544" y="673"/>
                  <a:pt x="544" y="673"/>
                  <a:pt x="544" y="673"/>
                </a:cubicBezTo>
                <a:close/>
                <a:moveTo>
                  <a:pt x="547" y="677"/>
                </a:moveTo>
                <a:cubicBezTo>
                  <a:pt x="547" y="677"/>
                  <a:pt x="546" y="677"/>
                  <a:pt x="546" y="677"/>
                </a:cubicBezTo>
                <a:cubicBezTo>
                  <a:pt x="547" y="676"/>
                  <a:pt x="547" y="676"/>
                  <a:pt x="547" y="676"/>
                </a:cubicBezTo>
                <a:cubicBezTo>
                  <a:pt x="547" y="676"/>
                  <a:pt x="547" y="677"/>
                  <a:pt x="547" y="677"/>
                </a:cubicBezTo>
                <a:close/>
                <a:moveTo>
                  <a:pt x="549" y="672"/>
                </a:moveTo>
                <a:cubicBezTo>
                  <a:pt x="549" y="673"/>
                  <a:pt x="548" y="673"/>
                  <a:pt x="547" y="673"/>
                </a:cubicBezTo>
                <a:cubicBezTo>
                  <a:pt x="546" y="673"/>
                  <a:pt x="545" y="672"/>
                  <a:pt x="544" y="672"/>
                </a:cubicBezTo>
                <a:cubicBezTo>
                  <a:pt x="546" y="672"/>
                  <a:pt x="548" y="672"/>
                  <a:pt x="549" y="672"/>
                </a:cubicBezTo>
                <a:cubicBezTo>
                  <a:pt x="549" y="672"/>
                  <a:pt x="549" y="672"/>
                  <a:pt x="549" y="672"/>
                </a:cubicBezTo>
                <a:close/>
                <a:moveTo>
                  <a:pt x="549" y="23"/>
                </a:moveTo>
                <a:cubicBezTo>
                  <a:pt x="549" y="23"/>
                  <a:pt x="548" y="23"/>
                  <a:pt x="548" y="22"/>
                </a:cubicBezTo>
                <a:cubicBezTo>
                  <a:pt x="548" y="22"/>
                  <a:pt x="548" y="22"/>
                  <a:pt x="548" y="22"/>
                </a:cubicBezTo>
                <a:cubicBezTo>
                  <a:pt x="548" y="22"/>
                  <a:pt x="549" y="22"/>
                  <a:pt x="549" y="22"/>
                </a:cubicBezTo>
                <a:cubicBezTo>
                  <a:pt x="549" y="22"/>
                  <a:pt x="549" y="23"/>
                  <a:pt x="549" y="23"/>
                </a:cubicBezTo>
                <a:close/>
                <a:moveTo>
                  <a:pt x="551" y="672"/>
                </a:moveTo>
                <a:cubicBezTo>
                  <a:pt x="554" y="672"/>
                  <a:pt x="554" y="672"/>
                  <a:pt x="554" y="673"/>
                </a:cubicBezTo>
                <a:cubicBezTo>
                  <a:pt x="553" y="673"/>
                  <a:pt x="552" y="672"/>
                  <a:pt x="551" y="672"/>
                </a:cubicBezTo>
                <a:close/>
                <a:moveTo>
                  <a:pt x="555" y="127"/>
                </a:moveTo>
                <a:cubicBezTo>
                  <a:pt x="555" y="127"/>
                  <a:pt x="555" y="127"/>
                  <a:pt x="554" y="127"/>
                </a:cubicBezTo>
                <a:cubicBezTo>
                  <a:pt x="556" y="125"/>
                  <a:pt x="555" y="127"/>
                  <a:pt x="557" y="126"/>
                </a:cubicBezTo>
                <a:cubicBezTo>
                  <a:pt x="556" y="127"/>
                  <a:pt x="556" y="127"/>
                  <a:pt x="555" y="127"/>
                </a:cubicBezTo>
                <a:close/>
                <a:moveTo>
                  <a:pt x="556" y="32"/>
                </a:moveTo>
                <a:cubicBezTo>
                  <a:pt x="556" y="32"/>
                  <a:pt x="555" y="32"/>
                  <a:pt x="555" y="32"/>
                </a:cubicBezTo>
                <a:cubicBezTo>
                  <a:pt x="557" y="31"/>
                  <a:pt x="555" y="31"/>
                  <a:pt x="557" y="31"/>
                </a:cubicBezTo>
                <a:cubicBezTo>
                  <a:pt x="557" y="31"/>
                  <a:pt x="556" y="32"/>
                  <a:pt x="556" y="32"/>
                </a:cubicBezTo>
                <a:close/>
                <a:moveTo>
                  <a:pt x="559" y="155"/>
                </a:moveTo>
                <a:cubicBezTo>
                  <a:pt x="560" y="154"/>
                  <a:pt x="560" y="155"/>
                  <a:pt x="560" y="155"/>
                </a:cubicBezTo>
                <a:cubicBezTo>
                  <a:pt x="560" y="155"/>
                  <a:pt x="560" y="155"/>
                  <a:pt x="559" y="155"/>
                </a:cubicBezTo>
                <a:close/>
                <a:moveTo>
                  <a:pt x="564" y="677"/>
                </a:moveTo>
                <a:cubicBezTo>
                  <a:pt x="562" y="676"/>
                  <a:pt x="561" y="676"/>
                  <a:pt x="562" y="674"/>
                </a:cubicBezTo>
                <a:cubicBezTo>
                  <a:pt x="563" y="673"/>
                  <a:pt x="563" y="673"/>
                  <a:pt x="563" y="673"/>
                </a:cubicBezTo>
                <a:cubicBezTo>
                  <a:pt x="563" y="673"/>
                  <a:pt x="564" y="673"/>
                  <a:pt x="564" y="673"/>
                </a:cubicBezTo>
                <a:cubicBezTo>
                  <a:pt x="564" y="675"/>
                  <a:pt x="564" y="676"/>
                  <a:pt x="564" y="677"/>
                </a:cubicBezTo>
                <a:close/>
                <a:moveTo>
                  <a:pt x="565" y="181"/>
                </a:moveTo>
                <a:cubicBezTo>
                  <a:pt x="565" y="181"/>
                  <a:pt x="564" y="181"/>
                  <a:pt x="564" y="181"/>
                </a:cubicBezTo>
                <a:cubicBezTo>
                  <a:pt x="565" y="181"/>
                  <a:pt x="566" y="180"/>
                  <a:pt x="567" y="179"/>
                </a:cubicBezTo>
                <a:cubicBezTo>
                  <a:pt x="566" y="180"/>
                  <a:pt x="565" y="181"/>
                  <a:pt x="565" y="181"/>
                </a:cubicBezTo>
                <a:close/>
                <a:moveTo>
                  <a:pt x="566" y="156"/>
                </a:moveTo>
                <a:cubicBezTo>
                  <a:pt x="568" y="155"/>
                  <a:pt x="567" y="155"/>
                  <a:pt x="569" y="156"/>
                </a:cubicBezTo>
                <a:cubicBezTo>
                  <a:pt x="568" y="156"/>
                  <a:pt x="567" y="156"/>
                  <a:pt x="566" y="156"/>
                </a:cubicBezTo>
                <a:close/>
                <a:moveTo>
                  <a:pt x="573" y="160"/>
                </a:moveTo>
                <a:cubicBezTo>
                  <a:pt x="573" y="160"/>
                  <a:pt x="573" y="161"/>
                  <a:pt x="572" y="161"/>
                </a:cubicBezTo>
                <a:cubicBezTo>
                  <a:pt x="572" y="161"/>
                  <a:pt x="572" y="161"/>
                  <a:pt x="571" y="161"/>
                </a:cubicBezTo>
                <a:cubicBezTo>
                  <a:pt x="572" y="160"/>
                  <a:pt x="572" y="160"/>
                  <a:pt x="573" y="160"/>
                </a:cubicBezTo>
                <a:close/>
                <a:moveTo>
                  <a:pt x="573" y="163"/>
                </a:moveTo>
                <a:cubicBezTo>
                  <a:pt x="573" y="163"/>
                  <a:pt x="573" y="162"/>
                  <a:pt x="573" y="162"/>
                </a:cubicBezTo>
                <a:cubicBezTo>
                  <a:pt x="575" y="163"/>
                  <a:pt x="573" y="163"/>
                  <a:pt x="575" y="163"/>
                </a:cubicBezTo>
                <a:cubicBezTo>
                  <a:pt x="575" y="164"/>
                  <a:pt x="575" y="164"/>
                  <a:pt x="574" y="165"/>
                </a:cubicBezTo>
                <a:cubicBezTo>
                  <a:pt x="574" y="164"/>
                  <a:pt x="573" y="164"/>
                  <a:pt x="572" y="163"/>
                </a:cubicBezTo>
                <a:cubicBezTo>
                  <a:pt x="572" y="163"/>
                  <a:pt x="573" y="163"/>
                  <a:pt x="573" y="163"/>
                </a:cubicBezTo>
                <a:close/>
                <a:moveTo>
                  <a:pt x="574" y="188"/>
                </a:moveTo>
                <a:cubicBezTo>
                  <a:pt x="575" y="187"/>
                  <a:pt x="575" y="187"/>
                  <a:pt x="575" y="187"/>
                </a:cubicBezTo>
                <a:cubicBezTo>
                  <a:pt x="575" y="187"/>
                  <a:pt x="575" y="187"/>
                  <a:pt x="575" y="188"/>
                </a:cubicBezTo>
                <a:cubicBezTo>
                  <a:pt x="575" y="188"/>
                  <a:pt x="575" y="188"/>
                  <a:pt x="574" y="188"/>
                </a:cubicBezTo>
                <a:close/>
                <a:moveTo>
                  <a:pt x="583" y="158"/>
                </a:moveTo>
                <a:cubicBezTo>
                  <a:pt x="582" y="158"/>
                  <a:pt x="581" y="158"/>
                  <a:pt x="581" y="158"/>
                </a:cubicBezTo>
                <a:cubicBezTo>
                  <a:pt x="581" y="158"/>
                  <a:pt x="582" y="157"/>
                  <a:pt x="583" y="156"/>
                </a:cubicBezTo>
                <a:cubicBezTo>
                  <a:pt x="583" y="157"/>
                  <a:pt x="582" y="157"/>
                  <a:pt x="582" y="157"/>
                </a:cubicBezTo>
                <a:cubicBezTo>
                  <a:pt x="582" y="158"/>
                  <a:pt x="583" y="158"/>
                  <a:pt x="583" y="158"/>
                </a:cubicBezTo>
                <a:close/>
                <a:moveTo>
                  <a:pt x="594" y="167"/>
                </a:moveTo>
                <a:cubicBezTo>
                  <a:pt x="593" y="167"/>
                  <a:pt x="592" y="167"/>
                  <a:pt x="592" y="166"/>
                </a:cubicBezTo>
                <a:cubicBezTo>
                  <a:pt x="593" y="166"/>
                  <a:pt x="594" y="166"/>
                  <a:pt x="595" y="165"/>
                </a:cubicBezTo>
                <a:cubicBezTo>
                  <a:pt x="594" y="166"/>
                  <a:pt x="594" y="167"/>
                  <a:pt x="594" y="167"/>
                </a:cubicBezTo>
                <a:close/>
                <a:moveTo>
                  <a:pt x="596" y="140"/>
                </a:moveTo>
                <a:cubicBezTo>
                  <a:pt x="595" y="140"/>
                  <a:pt x="596" y="140"/>
                  <a:pt x="597" y="139"/>
                </a:cubicBezTo>
                <a:cubicBezTo>
                  <a:pt x="597" y="139"/>
                  <a:pt x="597" y="140"/>
                  <a:pt x="596" y="140"/>
                </a:cubicBezTo>
                <a:close/>
                <a:moveTo>
                  <a:pt x="603" y="169"/>
                </a:moveTo>
                <a:cubicBezTo>
                  <a:pt x="602" y="168"/>
                  <a:pt x="602" y="169"/>
                  <a:pt x="603" y="168"/>
                </a:cubicBezTo>
                <a:cubicBezTo>
                  <a:pt x="603" y="168"/>
                  <a:pt x="603" y="168"/>
                  <a:pt x="603" y="169"/>
                </a:cubicBezTo>
                <a:close/>
                <a:moveTo>
                  <a:pt x="604" y="153"/>
                </a:moveTo>
                <a:cubicBezTo>
                  <a:pt x="605" y="153"/>
                  <a:pt x="604" y="153"/>
                  <a:pt x="605" y="154"/>
                </a:cubicBezTo>
                <a:cubicBezTo>
                  <a:pt x="605" y="154"/>
                  <a:pt x="604" y="154"/>
                  <a:pt x="604" y="153"/>
                </a:cubicBezTo>
                <a:close/>
                <a:moveTo>
                  <a:pt x="605" y="140"/>
                </a:moveTo>
                <a:cubicBezTo>
                  <a:pt x="605" y="140"/>
                  <a:pt x="604" y="140"/>
                  <a:pt x="604" y="139"/>
                </a:cubicBezTo>
                <a:cubicBezTo>
                  <a:pt x="604" y="139"/>
                  <a:pt x="605" y="139"/>
                  <a:pt x="605" y="139"/>
                </a:cubicBezTo>
                <a:cubicBezTo>
                  <a:pt x="605" y="139"/>
                  <a:pt x="605" y="140"/>
                  <a:pt x="605" y="140"/>
                </a:cubicBezTo>
                <a:cubicBezTo>
                  <a:pt x="605" y="140"/>
                  <a:pt x="605" y="140"/>
                  <a:pt x="605" y="140"/>
                </a:cubicBezTo>
                <a:close/>
                <a:moveTo>
                  <a:pt x="606" y="37"/>
                </a:moveTo>
                <a:cubicBezTo>
                  <a:pt x="606" y="37"/>
                  <a:pt x="606" y="37"/>
                  <a:pt x="606" y="37"/>
                </a:cubicBezTo>
                <a:cubicBezTo>
                  <a:pt x="606" y="36"/>
                  <a:pt x="606" y="36"/>
                  <a:pt x="606" y="35"/>
                </a:cubicBezTo>
                <a:cubicBezTo>
                  <a:pt x="606" y="36"/>
                  <a:pt x="606" y="36"/>
                  <a:pt x="606" y="37"/>
                </a:cubicBezTo>
                <a:close/>
                <a:moveTo>
                  <a:pt x="610" y="48"/>
                </a:moveTo>
                <a:cubicBezTo>
                  <a:pt x="609" y="47"/>
                  <a:pt x="608" y="47"/>
                  <a:pt x="609" y="46"/>
                </a:cubicBezTo>
                <a:cubicBezTo>
                  <a:pt x="610" y="48"/>
                  <a:pt x="610" y="46"/>
                  <a:pt x="610" y="48"/>
                </a:cubicBezTo>
                <a:close/>
                <a:moveTo>
                  <a:pt x="611" y="138"/>
                </a:moveTo>
                <a:cubicBezTo>
                  <a:pt x="613" y="137"/>
                  <a:pt x="611" y="137"/>
                  <a:pt x="613" y="137"/>
                </a:cubicBezTo>
                <a:cubicBezTo>
                  <a:pt x="612" y="137"/>
                  <a:pt x="612" y="138"/>
                  <a:pt x="612" y="138"/>
                </a:cubicBezTo>
                <a:cubicBezTo>
                  <a:pt x="611" y="138"/>
                  <a:pt x="611" y="138"/>
                  <a:pt x="611" y="138"/>
                </a:cubicBezTo>
                <a:close/>
                <a:moveTo>
                  <a:pt x="613" y="357"/>
                </a:moveTo>
                <a:cubicBezTo>
                  <a:pt x="613" y="357"/>
                  <a:pt x="613" y="356"/>
                  <a:pt x="613" y="356"/>
                </a:cubicBezTo>
                <a:cubicBezTo>
                  <a:pt x="613" y="356"/>
                  <a:pt x="613" y="357"/>
                  <a:pt x="613" y="357"/>
                </a:cubicBezTo>
                <a:cubicBezTo>
                  <a:pt x="613" y="357"/>
                  <a:pt x="613" y="357"/>
                  <a:pt x="613" y="357"/>
                </a:cubicBezTo>
                <a:close/>
                <a:moveTo>
                  <a:pt x="614" y="137"/>
                </a:moveTo>
                <a:cubicBezTo>
                  <a:pt x="613" y="137"/>
                  <a:pt x="613" y="137"/>
                  <a:pt x="612" y="137"/>
                </a:cubicBezTo>
                <a:cubicBezTo>
                  <a:pt x="612" y="136"/>
                  <a:pt x="612" y="136"/>
                  <a:pt x="612" y="135"/>
                </a:cubicBezTo>
                <a:cubicBezTo>
                  <a:pt x="613" y="135"/>
                  <a:pt x="614" y="135"/>
                  <a:pt x="614" y="136"/>
                </a:cubicBezTo>
                <a:cubicBezTo>
                  <a:pt x="614" y="136"/>
                  <a:pt x="614" y="136"/>
                  <a:pt x="614" y="137"/>
                </a:cubicBezTo>
                <a:close/>
                <a:moveTo>
                  <a:pt x="621" y="22"/>
                </a:moveTo>
                <a:cubicBezTo>
                  <a:pt x="621" y="22"/>
                  <a:pt x="622" y="23"/>
                  <a:pt x="622" y="23"/>
                </a:cubicBezTo>
                <a:cubicBezTo>
                  <a:pt x="621" y="23"/>
                  <a:pt x="621" y="22"/>
                  <a:pt x="620" y="22"/>
                </a:cubicBezTo>
                <a:cubicBezTo>
                  <a:pt x="621" y="22"/>
                  <a:pt x="621" y="22"/>
                  <a:pt x="621" y="22"/>
                </a:cubicBezTo>
                <a:close/>
                <a:moveTo>
                  <a:pt x="622" y="105"/>
                </a:moveTo>
                <a:cubicBezTo>
                  <a:pt x="623" y="106"/>
                  <a:pt x="623" y="106"/>
                  <a:pt x="624" y="107"/>
                </a:cubicBezTo>
                <a:cubicBezTo>
                  <a:pt x="621" y="106"/>
                  <a:pt x="622" y="106"/>
                  <a:pt x="622" y="105"/>
                </a:cubicBezTo>
                <a:close/>
                <a:moveTo>
                  <a:pt x="624" y="110"/>
                </a:moveTo>
                <a:cubicBezTo>
                  <a:pt x="624" y="110"/>
                  <a:pt x="623" y="109"/>
                  <a:pt x="622" y="109"/>
                </a:cubicBezTo>
                <a:cubicBezTo>
                  <a:pt x="623" y="109"/>
                  <a:pt x="623" y="109"/>
                  <a:pt x="623" y="108"/>
                </a:cubicBezTo>
                <a:cubicBezTo>
                  <a:pt x="624" y="109"/>
                  <a:pt x="624" y="109"/>
                  <a:pt x="624" y="110"/>
                </a:cubicBezTo>
                <a:close/>
                <a:moveTo>
                  <a:pt x="622" y="138"/>
                </a:moveTo>
                <a:cubicBezTo>
                  <a:pt x="623" y="136"/>
                  <a:pt x="622" y="137"/>
                  <a:pt x="623" y="136"/>
                </a:cubicBezTo>
                <a:cubicBezTo>
                  <a:pt x="623" y="137"/>
                  <a:pt x="623" y="137"/>
                  <a:pt x="624" y="139"/>
                </a:cubicBezTo>
                <a:cubicBezTo>
                  <a:pt x="623" y="138"/>
                  <a:pt x="623" y="138"/>
                  <a:pt x="622" y="138"/>
                </a:cubicBezTo>
                <a:close/>
                <a:moveTo>
                  <a:pt x="624" y="165"/>
                </a:moveTo>
                <a:cubicBezTo>
                  <a:pt x="626" y="164"/>
                  <a:pt x="625" y="164"/>
                  <a:pt x="627" y="165"/>
                </a:cubicBezTo>
                <a:cubicBezTo>
                  <a:pt x="626" y="165"/>
                  <a:pt x="625" y="165"/>
                  <a:pt x="624" y="165"/>
                </a:cubicBezTo>
                <a:close/>
                <a:moveTo>
                  <a:pt x="628" y="33"/>
                </a:moveTo>
                <a:cubicBezTo>
                  <a:pt x="630" y="33"/>
                  <a:pt x="629" y="34"/>
                  <a:pt x="630" y="34"/>
                </a:cubicBezTo>
                <a:cubicBezTo>
                  <a:pt x="629" y="34"/>
                  <a:pt x="629" y="34"/>
                  <a:pt x="628" y="33"/>
                </a:cubicBezTo>
                <a:close/>
                <a:moveTo>
                  <a:pt x="633" y="136"/>
                </a:moveTo>
                <a:cubicBezTo>
                  <a:pt x="633" y="136"/>
                  <a:pt x="633" y="136"/>
                  <a:pt x="633" y="137"/>
                </a:cubicBezTo>
                <a:cubicBezTo>
                  <a:pt x="632" y="137"/>
                  <a:pt x="632" y="137"/>
                  <a:pt x="631" y="138"/>
                </a:cubicBezTo>
                <a:cubicBezTo>
                  <a:pt x="632" y="137"/>
                  <a:pt x="632" y="137"/>
                  <a:pt x="633" y="136"/>
                </a:cubicBezTo>
                <a:close/>
                <a:moveTo>
                  <a:pt x="632" y="139"/>
                </a:moveTo>
                <a:cubicBezTo>
                  <a:pt x="634" y="138"/>
                  <a:pt x="635" y="138"/>
                  <a:pt x="635" y="139"/>
                </a:cubicBezTo>
                <a:cubicBezTo>
                  <a:pt x="634" y="139"/>
                  <a:pt x="633" y="139"/>
                  <a:pt x="632" y="139"/>
                </a:cubicBezTo>
                <a:close/>
                <a:moveTo>
                  <a:pt x="634" y="120"/>
                </a:moveTo>
                <a:cubicBezTo>
                  <a:pt x="633" y="119"/>
                  <a:pt x="634" y="119"/>
                  <a:pt x="636" y="119"/>
                </a:cubicBezTo>
                <a:cubicBezTo>
                  <a:pt x="635" y="119"/>
                  <a:pt x="635" y="120"/>
                  <a:pt x="634" y="120"/>
                </a:cubicBezTo>
                <a:close/>
                <a:moveTo>
                  <a:pt x="635" y="20"/>
                </a:moveTo>
                <a:cubicBezTo>
                  <a:pt x="635" y="20"/>
                  <a:pt x="634" y="20"/>
                  <a:pt x="633" y="20"/>
                </a:cubicBezTo>
                <a:cubicBezTo>
                  <a:pt x="635" y="20"/>
                  <a:pt x="636" y="20"/>
                  <a:pt x="637" y="20"/>
                </a:cubicBezTo>
                <a:cubicBezTo>
                  <a:pt x="636" y="20"/>
                  <a:pt x="636" y="20"/>
                  <a:pt x="635" y="20"/>
                </a:cubicBezTo>
                <a:close/>
                <a:moveTo>
                  <a:pt x="706" y="31"/>
                </a:moveTo>
                <a:cubicBezTo>
                  <a:pt x="706" y="30"/>
                  <a:pt x="705" y="30"/>
                  <a:pt x="705" y="30"/>
                </a:cubicBezTo>
                <a:cubicBezTo>
                  <a:pt x="706" y="30"/>
                  <a:pt x="705" y="30"/>
                  <a:pt x="706" y="31"/>
                </a:cubicBezTo>
                <a:close/>
                <a:moveTo>
                  <a:pt x="708" y="143"/>
                </a:moveTo>
                <a:cubicBezTo>
                  <a:pt x="707" y="144"/>
                  <a:pt x="707" y="145"/>
                  <a:pt x="707" y="145"/>
                </a:cubicBezTo>
                <a:cubicBezTo>
                  <a:pt x="707" y="145"/>
                  <a:pt x="706" y="145"/>
                  <a:pt x="706" y="145"/>
                </a:cubicBezTo>
                <a:cubicBezTo>
                  <a:pt x="707" y="145"/>
                  <a:pt x="707" y="144"/>
                  <a:pt x="708" y="143"/>
                </a:cubicBezTo>
                <a:close/>
                <a:moveTo>
                  <a:pt x="667" y="34"/>
                </a:moveTo>
                <a:cubicBezTo>
                  <a:pt x="667" y="35"/>
                  <a:pt x="667" y="35"/>
                  <a:pt x="667" y="36"/>
                </a:cubicBezTo>
                <a:cubicBezTo>
                  <a:pt x="666" y="36"/>
                  <a:pt x="666" y="36"/>
                  <a:pt x="666" y="36"/>
                </a:cubicBezTo>
                <a:cubicBezTo>
                  <a:pt x="666" y="35"/>
                  <a:pt x="666" y="35"/>
                  <a:pt x="667" y="34"/>
                </a:cubicBezTo>
                <a:close/>
                <a:moveTo>
                  <a:pt x="666" y="40"/>
                </a:moveTo>
                <a:cubicBezTo>
                  <a:pt x="666" y="40"/>
                  <a:pt x="667" y="40"/>
                  <a:pt x="667" y="40"/>
                </a:cubicBezTo>
                <a:cubicBezTo>
                  <a:pt x="667" y="40"/>
                  <a:pt x="666" y="40"/>
                  <a:pt x="666" y="41"/>
                </a:cubicBezTo>
                <a:cubicBezTo>
                  <a:pt x="666" y="40"/>
                  <a:pt x="666" y="40"/>
                  <a:pt x="666" y="40"/>
                </a:cubicBezTo>
                <a:close/>
                <a:moveTo>
                  <a:pt x="656" y="124"/>
                </a:moveTo>
                <a:cubicBezTo>
                  <a:pt x="656" y="124"/>
                  <a:pt x="656" y="124"/>
                  <a:pt x="656" y="124"/>
                </a:cubicBezTo>
                <a:cubicBezTo>
                  <a:pt x="656" y="125"/>
                  <a:pt x="656" y="125"/>
                  <a:pt x="656" y="126"/>
                </a:cubicBezTo>
                <a:cubicBezTo>
                  <a:pt x="656" y="125"/>
                  <a:pt x="656" y="125"/>
                  <a:pt x="656" y="124"/>
                </a:cubicBezTo>
                <a:close/>
                <a:moveTo>
                  <a:pt x="641" y="20"/>
                </a:moveTo>
                <a:cubicBezTo>
                  <a:pt x="641" y="21"/>
                  <a:pt x="640" y="21"/>
                  <a:pt x="640" y="21"/>
                </a:cubicBezTo>
                <a:cubicBezTo>
                  <a:pt x="640" y="21"/>
                  <a:pt x="640" y="21"/>
                  <a:pt x="640" y="21"/>
                </a:cubicBezTo>
                <a:cubicBezTo>
                  <a:pt x="640" y="21"/>
                  <a:pt x="641" y="21"/>
                  <a:pt x="641" y="20"/>
                </a:cubicBezTo>
                <a:close/>
                <a:moveTo>
                  <a:pt x="643" y="106"/>
                </a:moveTo>
                <a:cubicBezTo>
                  <a:pt x="642" y="105"/>
                  <a:pt x="641" y="105"/>
                  <a:pt x="640" y="104"/>
                </a:cubicBezTo>
                <a:cubicBezTo>
                  <a:pt x="641" y="104"/>
                  <a:pt x="642" y="104"/>
                  <a:pt x="643" y="104"/>
                </a:cubicBezTo>
                <a:cubicBezTo>
                  <a:pt x="643" y="105"/>
                  <a:pt x="643" y="105"/>
                  <a:pt x="643" y="106"/>
                </a:cubicBezTo>
                <a:close/>
                <a:moveTo>
                  <a:pt x="645" y="32"/>
                </a:moveTo>
                <a:cubicBezTo>
                  <a:pt x="644" y="32"/>
                  <a:pt x="645" y="32"/>
                  <a:pt x="645" y="31"/>
                </a:cubicBezTo>
                <a:cubicBezTo>
                  <a:pt x="645" y="32"/>
                  <a:pt x="645" y="32"/>
                  <a:pt x="645" y="32"/>
                </a:cubicBezTo>
                <a:close/>
                <a:moveTo>
                  <a:pt x="650" y="118"/>
                </a:moveTo>
                <a:cubicBezTo>
                  <a:pt x="649" y="118"/>
                  <a:pt x="649" y="118"/>
                  <a:pt x="648" y="118"/>
                </a:cubicBezTo>
                <a:cubicBezTo>
                  <a:pt x="649" y="118"/>
                  <a:pt x="649" y="117"/>
                  <a:pt x="650" y="117"/>
                </a:cubicBezTo>
                <a:cubicBezTo>
                  <a:pt x="650" y="117"/>
                  <a:pt x="649" y="118"/>
                  <a:pt x="649" y="118"/>
                </a:cubicBezTo>
                <a:cubicBezTo>
                  <a:pt x="649" y="118"/>
                  <a:pt x="650" y="118"/>
                  <a:pt x="650" y="118"/>
                </a:cubicBezTo>
                <a:close/>
                <a:moveTo>
                  <a:pt x="650" y="157"/>
                </a:moveTo>
                <a:cubicBezTo>
                  <a:pt x="651" y="157"/>
                  <a:pt x="651" y="157"/>
                  <a:pt x="651" y="157"/>
                </a:cubicBezTo>
                <a:cubicBezTo>
                  <a:pt x="651" y="157"/>
                  <a:pt x="651" y="157"/>
                  <a:pt x="650" y="157"/>
                </a:cubicBezTo>
                <a:close/>
                <a:moveTo>
                  <a:pt x="657" y="155"/>
                </a:moveTo>
                <a:cubicBezTo>
                  <a:pt x="657" y="155"/>
                  <a:pt x="656" y="154"/>
                  <a:pt x="656" y="154"/>
                </a:cubicBezTo>
                <a:cubicBezTo>
                  <a:pt x="656" y="154"/>
                  <a:pt x="657" y="154"/>
                  <a:pt x="657" y="153"/>
                </a:cubicBezTo>
                <a:cubicBezTo>
                  <a:pt x="657" y="154"/>
                  <a:pt x="657" y="155"/>
                  <a:pt x="657" y="155"/>
                </a:cubicBezTo>
                <a:close/>
                <a:moveTo>
                  <a:pt x="657" y="112"/>
                </a:moveTo>
                <a:cubicBezTo>
                  <a:pt x="656" y="111"/>
                  <a:pt x="656" y="112"/>
                  <a:pt x="657" y="111"/>
                </a:cubicBezTo>
                <a:cubicBezTo>
                  <a:pt x="657" y="111"/>
                  <a:pt x="657" y="112"/>
                  <a:pt x="657" y="112"/>
                </a:cubicBezTo>
                <a:close/>
                <a:moveTo>
                  <a:pt x="661" y="154"/>
                </a:moveTo>
                <a:cubicBezTo>
                  <a:pt x="663" y="155"/>
                  <a:pt x="662" y="153"/>
                  <a:pt x="663" y="155"/>
                </a:cubicBezTo>
                <a:cubicBezTo>
                  <a:pt x="662" y="155"/>
                  <a:pt x="661" y="154"/>
                  <a:pt x="661" y="154"/>
                </a:cubicBezTo>
                <a:close/>
                <a:moveTo>
                  <a:pt x="667" y="135"/>
                </a:moveTo>
                <a:cubicBezTo>
                  <a:pt x="666" y="135"/>
                  <a:pt x="666" y="135"/>
                  <a:pt x="665" y="135"/>
                </a:cubicBezTo>
                <a:cubicBezTo>
                  <a:pt x="666" y="135"/>
                  <a:pt x="667" y="135"/>
                  <a:pt x="667" y="134"/>
                </a:cubicBezTo>
                <a:cubicBezTo>
                  <a:pt x="667" y="135"/>
                  <a:pt x="667" y="135"/>
                  <a:pt x="667" y="135"/>
                </a:cubicBezTo>
                <a:close/>
                <a:moveTo>
                  <a:pt x="667" y="119"/>
                </a:moveTo>
                <a:cubicBezTo>
                  <a:pt x="667" y="119"/>
                  <a:pt x="667" y="119"/>
                  <a:pt x="667" y="119"/>
                </a:cubicBezTo>
                <a:cubicBezTo>
                  <a:pt x="667" y="118"/>
                  <a:pt x="668" y="118"/>
                  <a:pt x="668" y="117"/>
                </a:cubicBezTo>
                <a:cubicBezTo>
                  <a:pt x="668" y="118"/>
                  <a:pt x="668" y="118"/>
                  <a:pt x="667" y="119"/>
                </a:cubicBezTo>
                <a:close/>
                <a:moveTo>
                  <a:pt x="671" y="23"/>
                </a:moveTo>
                <a:cubicBezTo>
                  <a:pt x="670" y="23"/>
                  <a:pt x="670" y="23"/>
                  <a:pt x="669" y="23"/>
                </a:cubicBezTo>
                <a:cubicBezTo>
                  <a:pt x="670" y="23"/>
                  <a:pt x="671" y="22"/>
                  <a:pt x="672" y="22"/>
                </a:cubicBezTo>
                <a:cubicBezTo>
                  <a:pt x="672" y="22"/>
                  <a:pt x="671" y="23"/>
                  <a:pt x="671" y="23"/>
                </a:cubicBezTo>
                <a:close/>
                <a:moveTo>
                  <a:pt x="673" y="71"/>
                </a:moveTo>
                <a:cubicBezTo>
                  <a:pt x="674" y="71"/>
                  <a:pt x="673" y="71"/>
                  <a:pt x="674" y="71"/>
                </a:cubicBezTo>
                <a:cubicBezTo>
                  <a:pt x="673" y="71"/>
                  <a:pt x="673" y="71"/>
                  <a:pt x="673" y="71"/>
                </a:cubicBezTo>
                <a:close/>
                <a:moveTo>
                  <a:pt x="676" y="18"/>
                </a:moveTo>
                <a:cubicBezTo>
                  <a:pt x="675" y="19"/>
                  <a:pt x="675" y="19"/>
                  <a:pt x="675" y="20"/>
                </a:cubicBezTo>
                <a:cubicBezTo>
                  <a:pt x="674" y="19"/>
                  <a:pt x="675" y="18"/>
                  <a:pt x="676" y="17"/>
                </a:cubicBezTo>
                <a:cubicBezTo>
                  <a:pt x="676" y="17"/>
                  <a:pt x="676" y="18"/>
                  <a:pt x="676" y="18"/>
                </a:cubicBezTo>
                <a:close/>
                <a:moveTo>
                  <a:pt x="678" y="118"/>
                </a:moveTo>
                <a:cubicBezTo>
                  <a:pt x="678" y="118"/>
                  <a:pt x="678" y="118"/>
                  <a:pt x="678" y="118"/>
                </a:cubicBezTo>
                <a:cubicBezTo>
                  <a:pt x="678" y="116"/>
                  <a:pt x="677" y="117"/>
                  <a:pt x="679" y="116"/>
                </a:cubicBezTo>
                <a:cubicBezTo>
                  <a:pt x="679" y="116"/>
                  <a:pt x="679" y="116"/>
                  <a:pt x="679" y="115"/>
                </a:cubicBezTo>
                <a:cubicBezTo>
                  <a:pt x="679" y="116"/>
                  <a:pt x="680" y="116"/>
                  <a:pt x="680" y="116"/>
                </a:cubicBezTo>
                <a:cubicBezTo>
                  <a:pt x="679" y="117"/>
                  <a:pt x="679" y="118"/>
                  <a:pt x="678" y="118"/>
                </a:cubicBezTo>
                <a:close/>
                <a:moveTo>
                  <a:pt x="683" y="184"/>
                </a:moveTo>
                <a:cubicBezTo>
                  <a:pt x="685" y="184"/>
                  <a:pt x="684" y="184"/>
                  <a:pt x="685" y="185"/>
                </a:cubicBezTo>
                <a:cubicBezTo>
                  <a:pt x="685" y="185"/>
                  <a:pt x="684" y="184"/>
                  <a:pt x="683" y="184"/>
                </a:cubicBezTo>
                <a:close/>
                <a:moveTo>
                  <a:pt x="686" y="123"/>
                </a:moveTo>
                <a:cubicBezTo>
                  <a:pt x="685" y="123"/>
                  <a:pt x="684" y="123"/>
                  <a:pt x="683" y="123"/>
                </a:cubicBezTo>
                <a:cubicBezTo>
                  <a:pt x="683" y="123"/>
                  <a:pt x="683" y="122"/>
                  <a:pt x="683" y="122"/>
                </a:cubicBezTo>
                <a:cubicBezTo>
                  <a:pt x="685" y="122"/>
                  <a:pt x="686" y="122"/>
                  <a:pt x="688" y="122"/>
                </a:cubicBezTo>
                <a:cubicBezTo>
                  <a:pt x="687" y="122"/>
                  <a:pt x="686" y="122"/>
                  <a:pt x="686" y="123"/>
                </a:cubicBezTo>
                <a:close/>
                <a:moveTo>
                  <a:pt x="689" y="149"/>
                </a:moveTo>
                <a:cubicBezTo>
                  <a:pt x="689" y="148"/>
                  <a:pt x="688" y="148"/>
                  <a:pt x="688" y="148"/>
                </a:cubicBezTo>
                <a:cubicBezTo>
                  <a:pt x="688" y="148"/>
                  <a:pt x="688" y="148"/>
                  <a:pt x="688" y="148"/>
                </a:cubicBezTo>
                <a:cubicBezTo>
                  <a:pt x="688" y="148"/>
                  <a:pt x="688" y="148"/>
                  <a:pt x="689" y="147"/>
                </a:cubicBezTo>
                <a:cubicBezTo>
                  <a:pt x="689" y="147"/>
                  <a:pt x="689" y="148"/>
                  <a:pt x="688" y="148"/>
                </a:cubicBezTo>
                <a:cubicBezTo>
                  <a:pt x="689" y="148"/>
                  <a:pt x="689" y="148"/>
                  <a:pt x="689" y="149"/>
                </a:cubicBezTo>
                <a:close/>
                <a:moveTo>
                  <a:pt x="694" y="132"/>
                </a:moveTo>
                <a:cubicBezTo>
                  <a:pt x="694" y="131"/>
                  <a:pt x="694" y="132"/>
                  <a:pt x="695" y="131"/>
                </a:cubicBezTo>
                <a:cubicBezTo>
                  <a:pt x="695" y="131"/>
                  <a:pt x="695" y="132"/>
                  <a:pt x="694" y="132"/>
                </a:cubicBezTo>
                <a:close/>
                <a:moveTo>
                  <a:pt x="695" y="40"/>
                </a:moveTo>
                <a:cubicBezTo>
                  <a:pt x="695" y="40"/>
                  <a:pt x="695" y="40"/>
                  <a:pt x="694" y="40"/>
                </a:cubicBezTo>
                <a:cubicBezTo>
                  <a:pt x="695" y="40"/>
                  <a:pt x="695" y="39"/>
                  <a:pt x="695" y="39"/>
                </a:cubicBezTo>
                <a:cubicBezTo>
                  <a:pt x="695" y="39"/>
                  <a:pt x="695" y="40"/>
                  <a:pt x="695" y="40"/>
                </a:cubicBezTo>
                <a:close/>
                <a:moveTo>
                  <a:pt x="698" y="40"/>
                </a:moveTo>
                <a:cubicBezTo>
                  <a:pt x="698" y="39"/>
                  <a:pt x="698" y="39"/>
                  <a:pt x="698" y="39"/>
                </a:cubicBezTo>
                <a:cubicBezTo>
                  <a:pt x="698" y="39"/>
                  <a:pt x="698" y="39"/>
                  <a:pt x="699" y="39"/>
                </a:cubicBezTo>
                <a:cubicBezTo>
                  <a:pt x="698" y="39"/>
                  <a:pt x="698" y="39"/>
                  <a:pt x="698" y="40"/>
                </a:cubicBezTo>
                <a:close/>
                <a:moveTo>
                  <a:pt x="701" y="124"/>
                </a:moveTo>
                <a:cubicBezTo>
                  <a:pt x="700" y="124"/>
                  <a:pt x="700" y="124"/>
                  <a:pt x="699" y="124"/>
                </a:cubicBezTo>
                <a:cubicBezTo>
                  <a:pt x="700" y="123"/>
                  <a:pt x="701" y="123"/>
                  <a:pt x="702" y="122"/>
                </a:cubicBezTo>
                <a:cubicBezTo>
                  <a:pt x="701" y="123"/>
                  <a:pt x="701" y="123"/>
                  <a:pt x="701" y="124"/>
                </a:cubicBezTo>
                <a:close/>
                <a:moveTo>
                  <a:pt x="700" y="94"/>
                </a:moveTo>
                <a:cubicBezTo>
                  <a:pt x="700" y="94"/>
                  <a:pt x="700" y="94"/>
                  <a:pt x="700" y="94"/>
                </a:cubicBezTo>
                <a:cubicBezTo>
                  <a:pt x="699" y="94"/>
                  <a:pt x="699" y="94"/>
                  <a:pt x="699" y="93"/>
                </a:cubicBezTo>
                <a:cubicBezTo>
                  <a:pt x="700" y="93"/>
                  <a:pt x="701" y="93"/>
                  <a:pt x="702" y="93"/>
                </a:cubicBezTo>
                <a:cubicBezTo>
                  <a:pt x="701" y="94"/>
                  <a:pt x="701" y="94"/>
                  <a:pt x="700" y="94"/>
                </a:cubicBezTo>
                <a:close/>
                <a:moveTo>
                  <a:pt x="707" y="672"/>
                </a:moveTo>
                <a:cubicBezTo>
                  <a:pt x="706" y="672"/>
                  <a:pt x="706" y="672"/>
                  <a:pt x="705" y="672"/>
                </a:cubicBezTo>
                <a:cubicBezTo>
                  <a:pt x="704" y="672"/>
                  <a:pt x="703" y="672"/>
                  <a:pt x="703" y="672"/>
                </a:cubicBezTo>
                <a:cubicBezTo>
                  <a:pt x="704" y="672"/>
                  <a:pt x="705" y="672"/>
                  <a:pt x="707" y="672"/>
                </a:cubicBezTo>
                <a:close/>
                <a:moveTo>
                  <a:pt x="708" y="678"/>
                </a:moveTo>
                <a:cubicBezTo>
                  <a:pt x="707" y="677"/>
                  <a:pt x="707" y="677"/>
                  <a:pt x="706" y="676"/>
                </a:cubicBezTo>
                <a:cubicBezTo>
                  <a:pt x="706" y="676"/>
                  <a:pt x="705" y="675"/>
                  <a:pt x="705" y="675"/>
                </a:cubicBezTo>
                <a:cubicBezTo>
                  <a:pt x="705" y="675"/>
                  <a:pt x="706" y="675"/>
                  <a:pt x="706" y="675"/>
                </a:cubicBezTo>
                <a:cubicBezTo>
                  <a:pt x="707" y="675"/>
                  <a:pt x="708" y="676"/>
                  <a:pt x="709" y="677"/>
                </a:cubicBezTo>
                <a:cubicBezTo>
                  <a:pt x="709" y="677"/>
                  <a:pt x="708" y="678"/>
                  <a:pt x="708" y="678"/>
                </a:cubicBezTo>
                <a:close/>
                <a:moveTo>
                  <a:pt x="713" y="102"/>
                </a:moveTo>
                <a:cubicBezTo>
                  <a:pt x="712" y="102"/>
                  <a:pt x="712" y="102"/>
                  <a:pt x="712" y="102"/>
                </a:cubicBezTo>
                <a:cubicBezTo>
                  <a:pt x="712" y="101"/>
                  <a:pt x="712" y="101"/>
                  <a:pt x="712" y="100"/>
                </a:cubicBezTo>
                <a:cubicBezTo>
                  <a:pt x="712" y="100"/>
                  <a:pt x="713" y="100"/>
                  <a:pt x="713" y="100"/>
                </a:cubicBezTo>
                <a:cubicBezTo>
                  <a:pt x="713" y="101"/>
                  <a:pt x="713" y="101"/>
                  <a:pt x="713" y="102"/>
                </a:cubicBezTo>
                <a:close/>
                <a:moveTo>
                  <a:pt x="728" y="165"/>
                </a:moveTo>
                <a:cubicBezTo>
                  <a:pt x="728" y="165"/>
                  <a:pt x="728" y="165"/>
                  <a:pt x="727" y="164"/>
                </a:cubicBezTo>
                <a:cubicBezTo>
                  <a:pt x="729" y="164"/>
                  <a:pt x="728" y="164"/>
                  <a:pt x="728" y="165"/>
                </a:cubicBezTo>
                <a:close/>
                <a:moveTo>
                  <a:pt x="726" y="120"/>
                </a:moveTo>
                <a:cubicBezTo>
                  <a:pt x="725" y="120"/>
                  <a:pt x="725" y="120"/>
                  <a:pt x="725" y="120"/>
                </a:cubicBezTo>
                <a:cubicBezTo>
                  <a:pt x="726" y="120"/>
                  <a:pt x="725" y="120"/>
                  <a:pt x="726" y="120"/>
                </a:cubicBezTo>
                <a:close/>
                <a:moveTo>
                  <a:pt x="716" y="150"/>
                </a:moveTo>
                <a:cubicBezTo>
                  <a:pt x="716" y="150"/>
                  <a:pt x="716" y="149"/>
                  <a:pt x="716" y="149"/>
                </a:cubicBezTo>
                <a:cubicBezTo>
                  <a:pt x="717" y="149"/>
                  <a:pt x="717" y="150"/>
                  <a:pt x="717" y="150"/>
                </a:cubicBezTo>
                <a:cubicBezTo>
                  <a:pt x="717" y="150"/>
                  <a:pt x="717" y="150"/>
                  <a:pt x="716" y="150"/>
                </a:cubicBezTo>
                <a:close/>
                <a:moveTo>
                  <a:pt x="723" y="672"/>
                </a:moveTo>
                <a:cubicBezTo>
                  <a:pt x="722" y="672"/>
                  <a:pt x="720" y="671"/>
                  <a:pt x="718" y="671"/>
                </a:cubicBezTo>
                <a:cubicBezTo>
                  <a:pt x="722" y="671"/>
                  <a:pt x="725" y="671"/>
                  <a:pt x="728" y="670"/>
                </a:cubicBezTo>
                <a:cubicBezTo>
                  <a:pt x="729" y="671"/>
                  <a:pt x="729" y="671"/>
                  <a:pt x="729" y="672"/>
                </a:cubicBezTo>
                <a:cubicBezTo>
                  <a:pt x="727" y="672"/>
                  <a:pt x="725" y="672"/>
                  <a:pt x="723" y="672"/>
                </a:cubicBezTo>
                <a:close/>
                <a:moveTo>
                  <a:pt x="733" y="678"/>
                </a:moveTo>
                <a:cubicBezTo>
                  <a:pt x="732" y="678"/>
                  <a:pt x="731" y="677"/>
                  <a:pt x="729" y="677"/>
                </a:cubicBezTo>
                <a:cubicBezTo>
                  <a:pt x="730" y="677"/>
                  <a:pt x="731" y="676"/>
                  <a:pt x="732" y="676"/>
                </a:cubicBezTo>
                <a:cubicBezTo>
                  <a:pt x="733" y="676"/>
                  <a:pt x="733" y="676"/>
                  <a:pt x="733" y="676"/>
                </a:cubicBezTo>
                <a:cubicBezTo>
                  <a:pt x="734" y="676"/>
                  <a:pt x="734" y="677"/>
                  <a:pt x="734" y="678"/>
                </a:cubicBezTo>
                <a:cubicBezTo>
                  <a:pt x="734" y="678"/>
                  <a:pt x="733" y="678"/>
                  <a:pt x="733" y="678"/>
                </a:cubicBezTo>
                <a:close/>
                <a:moveTo>
                  <a:pt x="733" y="152"/>
                </a:moveTo>
                <a:cubicBezTo>
                  <a:pt x="733" y="152"/>
                  <a:pt x="733" y="153"/>
                  <a:pt x="733" y="153"/>
                </a:cubicBezTo>
                <a:cubicBezTo>
                  <a:pt x="732" y="152"/>
                  <a:pt x="732" y="153"/>
                  <a:pt x="733" y="152"/>
                </a:cubicBezTo>
                <a:close/>
                <a:moveTo>
                  <a:pt x="734" y="128"/>
                </a:moveTo>
                <a:cubicBezTo>
                  <a:pt x="733" y="128"/>
                  <a:pt x="733" y="128"/>
                  <a:pt x="732" y="127"/>
                </a:cubicBezTo>
                <a:cubicBezTo>
                  <a:pt x="733" y="127"/>
                  <a:pt x="734" y="127"/>
                  <a:pt x="734" y="127"/>
                </a:cubicBezTo>
                <a:cubicBezTo>
                  <a:pt x="734" y="127"/>
                  <a:pt x="734" y="128"/>
                  <a:pt x="734" y="128"/>
                </a:cubicBezTo>
                <a:close/>
                <a:moveTo>
                  <a:pt x="743" y="142"/>
                </a:moveTo>
                <a:cubicBezTo>
                  <a:pt x="742" y="142"/>
                  <a:pt x="742" y="142"/>
                  <a:pt x="741" y="141"/>
                </a:cubicBezTo>
                <a:cubicBezTo>
                  <a:pt x="742" y="141"/>
                  <a:pt x="742" y="140"/>
                  <a:pt x="742" y="139"/>
                </a:cubicBezTo>
                <a:cubicBezTo>
                  <a:pt x="742" y="139"/>
                  <a:pt x="743" y="139"/>
                  <a:pt x="743" y="139"/>
                </a:cubicBezTo>
                <a:cubicBezTo>
                  <a:pt x="743" y="140"/>
                  <a:pt x="743" y="141"/>
                  <a:pt x="743" y="142"/>
                </a:cubicBezTo>
                <a:close/>
                <a:moveTo>
                  <a:pt x="743" y="132"/>
                </a:moveTo>
                <a:cubicBezTo>
                  <a:pt x="743" y="132"/>
                  <a:pt x="743" y="132"/>
                  <a:pt x="742" y="132"/>
                </a:cubicBezTo>
                <a:cubicBezTo>
                  <a:pt x="742" y="131"/>
                  <a:pt x="742" y="131"/>
                  <a:pt x="742" y="130"/>
                </a:cubicBezTo>
                <a:cubicBezTo>
                  <a:pt x="743" y="130"/>
                  <a:pt x="743" y="130"/>
                  <a:pt x="743" y="130"/>
                </a:cubicBezTo>
                <a:cubicBezTo>
                  <a:pt x="743" y="131"/>
                  <a:pt x="743" y="131"/>
                  <a:pt x="743" y="132"/>
                </a:cubicBezTo>
                <a:close/>
                <a:moveTo>
                  <a:pt x="748" y="673"/>
                </a:moveTo>
                <a:cubicBezTo>
                  <a:pt x="747" y="673"/>
                  <a:pt x="746" y="672"/>
                  <a:pt x="745" y="672"/>
                </a:cubicBezTo>
                <a:cubicBezTo>
                  <a:pt x="746" y="672"/>
                  <a:pt x="747" y="671"/>
                  <a:pt x="747" y="670"/>
                </a:cubicBezTo>
                <a:cubicBezTo>
                  <a:pt x="748" y="671"/>
                  <a:pt x="749" y="671"/>
                  <a:pt x="750" y="671"/>
                </a:cubicBezTo>
                <a:cubicBezTo>
                  <a:pt x="749" y="672"/>
                  <a:pt x="749" y="672"/>
                  <a:pt x="748" y="673"/>
                </a:cubicBezTo>
                <a:close/>
                <a:moveTo>
                  <a:pt x="1111" y="575"/>
                </a:moveTo>
                <a:cubicBezTo>
                  <a:pt x="1109" y="574"/>
                  <a:pt x="1110" y="575"/>
                  <a:pt x="1110" y="574"/>
                </a:cubicBezTo>
                <a:cubicBezTo>
                  <a:pt x="1110" y="574"/>
                  <a:pt x="1111" y="575"/>
                  <a:pt x="1111" y="575"/>
                </a:cubicBezTo>
                <a:close/>
                <a:moveTo>
                  <a:pt x="1107" y="560"/>
                </a:moveTo>
                <a:cubicBezTo>
                  <a:pt x="1107" y="561"/>
                  <a:pt x="1107" y="561"/>
                  <a:pt x="1108" y="561"/>
                </a:cubicBezTo>
                <a:cubicBezTo>
                  <a:pt x="1108" y="561"/>
                  <a:pt x="1108" y="561"/>
                  <a:pt x="1108" y="561"/>
                </a:cubicBezTo>
                <a:cubicBezTo>
                  <a:pt x="1108" y="561"/>
                  <a:pt x="1108" y="561"/>
                  <a:pt x="1108" y="561"/>
                </a:cubicBezTo>
                <a:cubicBezTo>
                  <a:pt x="1107" y="561"/>
                  <a:pt x="1107" y="561"/>
                  <a:pt x="1107" y="560"/>
                </a:cubicBezTo>
                <a:cubicBezTo>
                  <a:pt x="1106" y="560"/>
                  <a:pt x="1106" y="560"/>
                  <a:pt x="1106" y="560"/>
                </a:cubicBezTo>
                <a:cubicBezTo>
                  <a:pt x="1106" y="560"/>
                  <a:pt x="1107" y="560"/>
                  <a:pt x="1107" y="560"/>
                </a:cubicBezTo>
                <a:close/>
                <a:moveTo>
                  <a:pt x="1149" y="522"/>
                </a:moveTo>
                <a:cubicBezTo>
                  <a:pt x="1150" y="521"/>
                  <a:pt x="1150" y="520"/>
                  <a:pt x="1150" y="520"/>
                </a:cubicBezTo>
                <a:cubicBezTo>
                  <a:pt x="1150" y="520"/>
                  <a:pt x="1151" y="520"/>
                  <a:pt x="1151" y="520"/>
                </a:cubicBezTo>
                <a:cubicBezTo>
                  <a:pt x="1151" y="520"/>
                  <a:pt x="1152" y="520"/>
                  <a:pt x="1152" y="520"/>
                </a:cubicBezTo>
                <a:cubicBezTo>
                  <a:pt x="1151" y="521"/>
                  <a:pt x="1150" y="522"/>
                  <a:pt x="1149" y="523"/>
                </a:cubicBezTo>
                <a:cubicBezTo>
                  <a:pt x="1149" y="522"/>
                  <a:pt x="1149" y="522"/>
                  <a:pt x="1149" y="522"/>
                </a:cubicBezTo>
                <a:close/>
                <a:moveTo>
                  <a:pt x="1143" y="520"/>
                </a:moveTo>
                <a:cubicBezTo>
                  <a:pt x="1143" y="520"/>
                  <a:pt x="1143" y="520"/>
                  <a:pt x="1143" y="520"/>
                </a:cubicBezTo>
                <a:cubicBezTo>
                  <a:pt x="1142" y="520"/>
                  <a:pt x="1142" y="519"/>
                  <a:pt x="1142" y="519"/>
                </a:cubicBezTo>
                <a:cubicBezTo>
                  <a:pt x="1143" y="520"/>
                  <a:pt x="1143" y="518"/>
                  <a:pt x="1143" y="520"/>
                </a:cubicBezTo>
                <a:close/>
                <a:moveTo>
                  <a:pt x="1137" y="507"/>
                </a:moveTo>
                <a:cubicBezTo>
                  <a:pt x="1138" y="507"/>
                  <a:pt x="1138" y="507"/>
                  <a:pt x="1139" y="507"/>
                </a:cubicBezTo>
                <a:cubicBezTo>
                  <a:pt x="1139" y="508"/>
                  <a:pt x="1139" y="508"/>
                  <a:pt x="1138" y="509"/>
                </a:cubicBezTo>
                <a:cubicBezTo>
                  <a:pt x="1138" y="509"/>
                  <a:pt x="1138" y="509"/>
                  <a:pt x="1137" y="509"/>
                </a:cubicBezTo>
                <a:cubicBezTo>
                  <a:pt x="1137" y="508"/>
                  <a:pt x="1137" y="508"/>
                  <a:pt x="1137" y="507"/>
                </a:cubicBezTo>
                <a:cubicBezTo>
                  <a:pt x="1137" y="507"/>
                  <a:pt x="1137" y="507"/>
                  <a:pt x="1137" y="507"/>
                </a:cubicBezTo>
                <a:close/>
                <a:moveTo>
                  <a:pt x="1140" y="510"/>
                </a:moveTo>
                <a:cubicBezTo>
                  <a:pt x="1139" y="511"/>
                  <a:pt x="1139" y="511"/>
                  <a:pt x="1139" y="511"/>
                </a:cubicBezTo>
                <a:cubicBezTo>
                  <a:pt x="1138" y="511"/>
                  <a:pt x="1137" y="510"/>
                  <a:pt x="1136" y="510"/>
                </a:cubicBezTo>
                <a:cubicBezTo>
                  <a:pt x="1138" y="510"/>
                  <a:pt x="1139" y="510"/>
                  <a:pt x="1140" y="510"/>
                </a:cubicBezTo>
                <a:close/>
                <a:moveTo>
                  <a:pt x="1119" y="490"/>
                </a:moveTo>
                <a:cubicBezTo>
                  <a:pt x="1119" y="490"/>
                  <a:pt x="1119" y="489"/>
                  <a:pt x="1119" y="489"/>
                </a:cubicBezTo>
                <a:cubicBezTo>
                  <a:pt x="1119" y="489"/>
                  <a:pt x="1119" y="489"/>
                  <a:pt x="1120" y="489"/>
                </a:cubicBezTo>
                <a:cubicBezTo>
                  <a:pt x="1120" y="490"/>
                  <a:pt x="1120" y="490"/>
                  <a:pt x="1120" y="490"/>
                </a:cubicBezTo>
                <a:cubicBezTo>
                  <a:pt x="1120" y="490"/>
                  <a:pt x="1119" y="490"/>
                  <a:pt x="1119" y="490"/>
                </a:cubicBezTo>
                <a:close/>
                <a:moveTo>
                  <a:pt x="1127" y="478"/>
                </a:moveTo>
                <a:cubicBezTo>
                  <a:pt x="1127" y="479"/>
                  <a:pt x="1127" y="479"/>
                  <a:pt x="1127" y="480"/>
                </a:cubicBezTo>
                <a:cubicBezTo>
                  <a:pt x="1127" y="479"/>
                  <a:pt x="1126" y="479"/>
                  <a:pt x="1126" y="478"/>
                </a:cubicBezTo>
                <a:cubicBezTo>
                  <a:pt x="1126" y="478"/>
                  <a:pt x="1127" y="478"/>
                  <a:pt x="1127" y="478"/>
                </a:cubicBezTo>
                <a:close/>
                <a:moveTo>
                  <a:pt x="1123" y="485"/>
                </a:moveTo>
                <a:cubicBezTo>
                  <a:pt x="1124" y="485"/>
                  <a:pt x="1124" y="486"/>
                  <a:pt x="1124" y="487"/>
                </a:cubicBezTo>
                <a:cubicBezTo>
                  <a:pt x="1123" y="486"/>
                  <a:pt x="1123" y="486"/>
                  <a:pt x="1123" y="485"/>
                </a:cubicBezTo>
                <a:close/>
                <a:moveTo>
                  <a:pt x="1120" y="486"/>
                </a:moveTo>
                <a:cubicBezTo>
                  <a:pt x="1120" y="486"/>
                  <a:pt x="1120" y="486"/>
                  <a:pt x="1120" y="487"/>
                </a:cubicBezTo>
                <a:cubicBezTo>
                  <a:pt x="1120" y="487"/>
                  <a:pt x="1119" y="487"/>
                  <a:pt x="1119" y="487"/>
                </a:cubicBezTo>
                <a:cubicBezTo>
                  <a:pt x="1117" y="486"/>
                  <a:pt x="1119" y="486"/>
                  <a:pt x="1120" y="486"/>
                </a:cubicBezTo>
                <a:close/>
                <a:moveTo>
                  <a:pt x="1086" y="411"/>
                </a:moveTo>
                <a:cubicBezTo>
                  <a:pt x="1086" y="412"/>
                  <a:pt x="1086" y="413"/>
                  <a:pt x="1086" y="414"/>
                </a:cubicBezTo>
                <a:cubicBezTo>
                  <a:pt x="1085" y="413"/>
                  <a:pt x="1085" y="412"/>
                  <a:pt x="1085" y="412"/>
                </a:cubicBezTo>
                <a:cubicBezTo>
                  <a:pt x="1086" y="412"/>
                  <a:pt x="1085" y="412"/>
                  <a:pt x="1086" y="411"/>
                </a:cubicBezTo>
                <a:close/>
                <a:moveTo>
                  <a:pt x="1022" y="240"/>
                </a:moveTo>
                <a:cubicBezTo>
                  <a:pt x="1022" y="241"/>
                  <a:pt x="1021" y="241"/>
                  <a:pt x="1021" y="241"/>
                </a:cubicBezTo>
                <a:cubicBezTo>
                  <a:pt x="1021" y="241"/>
                  <a:pt x="1021" y="241"/>
                  <a:pt x="1021" y="241"/>
                </a:cubicBezTo>
                <a:cubicBezTo>
                  <a:pt x="1021" y="241"/>
                  <a:pt x="1020" y="241"/>
                  <a:pt x="1022" y="240"/>
                </a:cubicBezTo>
                <a:close/>
                <a:moveTo>
                  <a:pt x="1012" y="350"/>
                </a:moveTo>
                <a:cubicBezTo>
                  <a:pt x="1011" y="351"/>
                  <a:pt x="1009" y="351"/>
                  <a:pt x="1008" y="351"/>
                </a:cubicBezTo>
                <a:cubicBezTo>
                  <a:pt x="1002" y="351"/>
                  <a:pt x="996" y="350"/>
                  <a:pt x="991" y="349"/>
                </a:cubicBezTo>
                <a:cubicBezTo>
                  <a:pt x="994" y="347"/>
                  <a:pt x="1009" y="349"/>
                  <a:pt x="1012" y="350"/>
                </a:cubicBezTo>
                <a:close/>
                <a:moveTo>
                  <a:pt x="982" y="348"/>
                </a:moveTo>
                <a:cubicBezTo>
                  <a:pt x="985" y="347"/>
                  <a:pt x="987" y="347"/>
                  <a:pt x="990" y="348"/>
                </a:cubicBezTo>
                <a:cubicBezTo>
                  <a:pt x="990" y="348"/>
                  <a:pt x="990" y="349"/>
                  <a:pt x="990" y="349"/>
                </a:cubicBezTo>
                <a:cubicBezTo>
                  <a:pt x="989" y="349"/>
                  <a:pt x="988" y="349"/>
                  <a:pt x="988" y="350"/>
                </a:cubicBezTo>
                <a:cubicBezTo>
                  <a:pt x="986" y="349"/>
                  <a:pt x="984" y="349"/>
                  <a:pt x="982" y="348"/>
                </a:cubicBezTo>
                <a:cubicBezTo>
                  <a:pt x="982" y="348"/>
                  <a:pt x="982" y="348"/>
                  <a:pt x="982" y="348"/>
                </a:cubicBezTo>
                <a:close/>
                <a:moveTo>
                  <a:pt x="985" y="428"/>
                </a:moveTo>
                <a:cubicBezTo>
                  <a:pt x="986" y="429"/>
                  <a:pt x="986" y="430"/>
                  <a:pt x="987" y="431"/>
                </a:cubicBezTo>
                <a:cubicBezTo>
                  <a:pt x="986" y="431"/>
                  <a:pt x="987" y="430"/>
                  <a:pt x="985" y="432"/>
                </a:cubicBezTo>
                <a:cubicBezTo>
                  <a:pt x="984" y="431"/>
                  <a:pt x="983" y="431"/>
                  <a:pt x="982" y="430"/>
                </a:cubicBezTo>
                <a:cubicBezTo>
                  <a:pt x="983" y="429"/>
                  <a:pt x="984" y="429"/>
                  <a:pt x="985" y="428"/>
                </a:cubicBezTo>
                <a:close/>
                <a:moveTo>
                  <a:pt x="979" y="139"/>
                </a:moveTo>
                <a:cubicBezTo>
                  <a:pt x="978" y="139"/>
                  <a:pt x="978" y="139"/>
                  <a:pt x="978" y="139"/>
                </a:cubicBezTo>
                <a:cubicBezTo>
                  <a:pt x="979" y="139"/>
                  <a:pt x="978" y="139"/>
                  <a:pt x="979" y="139"/>
                </a:cubicBezTo>
                <a:close/>
                <a:moveTo>
                  <a:pt x="973" y="135"/>
                </a:moveTo>
                <a:cubicBezTo>
                  <a:pt x="973" y="135"/>
                  <a:pt x="973" y="135"/>
                  <a:pt x="973" y="136"/>
                </a:cubicBezTo>
                <a:cubicBezTo>
                  <a:pt x="973" y="136"/>
                  <a:pt x="973" y="136"/>
                  <a:pt x="973" y="136"/>
                </a:cubicBezTo>
                <a:cubicBezTo>
                  <a:pt x="973" y="136"/>
                  <a:pt x="972" y="136"/>
                  <a:pt x="972" y="136"/>
                </a:cubicBezTo>
                <a:cubicBezTo>
                  <a:pt x="972" y="135"/>
                  <a:pt x="973" y="135"/>
                  <a:pt x="973" y="135"/>
                </a:cubicBezTo>
                <a:close/>
                <a:moveTo>
                  <a:pt x="965" y="258"/>
                </a:moveTo>
                <a:cubicBezTo>
                  <a:pt x="965" y="258"/>
                  <a:pt x="966" y="258"/>
                  <a:pt x="967" y="258"/>
                </a:cubicBezTo>
                <a:cubicBezTo>
                  <a:pt x="966" y="258"/>
                  <a:pt x="966" y="259"/>
                  <a:pt x="966" y="260"/>
                </a:cubicBezTo>
                <a:cubicBezTo>
                  <a:pt x="965" y="260"/>
                  <a:pt x="965" y="260"/>
                  <a:pt x="965" y="259"/>
                </a:cubicBezTo>
                <a:cubicBezTo>
                  <a:pt x="965" y="259"/>
                  <a:pt x="965" y="258"/>
                  <a:pt x="965" y="258"/>
                </a:cubicBezTo>
                <a:close/>
                <a:moveTo>
                  <a:pt x="974" y="588"/>
                </a:moveTo>
                <a:cubicBezTo>
                  <a:pt x="971" y="588"/>
                  <a:pt x="968" y="588"/>
                  <a:pt x="966" y="587"/>
                </a:cubicBezTo>
                <a:cubicBezTo>
                  <a:pt x="965" y="587"/>
                  <a:pt x="965" y="587"/>
                  <a:pt x="965" y="587"/>
                </a:cubicBezTo>
                <a:cubicBezTo>
                  <a:pt x="968" y="587"/>
                  <a:pt x="971" y="588"/>
                  <a:pt x="974" y="588"/>
                </a:cubicBezTo>
                <a:close/>
                <a:moveTo>
                  <a:pt x="979" y="587"/>
                </a:moveTo>
                <a:cubicBezTo>
                  <a:pt x="979" y="588"/>
                  <a:pt x="979" y="589"/>
                  <a:pt x="980" y="589"/>
                </a:cubicBezTo>
                <a:cubicBezTo>
                  <a:pt x="979" y="589"/>
                  <a:pt x="979" y="590"/>
                  <a:pt x="978" y="590"/>
                </a:cubicBezTo>
                <a:cubicBezTo>
                  <a:pt x="978" y="590"/>
                  <a:pt x="978" y="589"/>
                  <a:pt x="978" y="589"/>
                </a:cubicBezTo>
                <a:cubicBezTo>
                  <a:pt x="977" y="589"/>
                  <a:pt x="977" y="589"/>
                  <a:pt x="978" y="589"/>
                </a:cubicBezTo>
                <a:cubicBezTo>
                  <a:pt x="977" y="588"/>
                  <a:pt x="977" y="588"/>
                  <a:pt x="977" y="588"/>
                </a:cubicBezTo>
                <a:cubicBezTo>
                  <a:pt x="977" y="588"/>
                  <a:pt x="978" y="587"/>
                  <a:pt x="979" y="587"/>
                </a:cubicBezTo>
                <a:close/>
                <a:moveTo>
                  <a:pt x="978" y="585"/>
                </a:moveTo>
                <a:cubicBezTo>
                  <a:pt x="978" y="584"/>
                  <a:pt x="979" y="584"/>
                  <a:pt x="979" y="583"/>
                </a:cubicBezTo>
                <a:cubicBezTo>
                  <a:pt x="982" y="583"/>
                  <a:pt x="981" y="584"/>
                  <a:pt x="983" y="583"/>
                </a:cubicBezTo>
                <a:cubicBezTo>
                  <a:pt x="984" y="584"/>
                  <a:pt x="984" y="585"/>
                  <a:pt x="984" y="586"/>
                </a:cubicBezTo>
                <a:cubicBezTo>
                  <a:pt x="983" y="586"/>
                  <a:pt x="981" y="586"/>
                  <a:pt x="979" y="586"/>
                </a:cubicBezTo>
                <a:cubicBezTo>
                  <a:pt x="979" y="586"/>
                  <a:pt x="979" y="585"/>
                  <a:pt x="978" y="585"/>
                </a:cubicBezTo>
                <a:close/>
                <a:moveTo>
                  <a:pt x="981" y="597"/>
                </a:moveTo>
                <a:cubicBezTo>
                  <a:pt x="981" y="598"/>
                  <a:pt x="981" y="598"/>
                  <a:pt x="981" y="598"/>
                </a:cubicBezTo>
                <a:cubicBezTo>
                  <a:pt x="980" y="598"/>
                  <a:pt x="980" y="599"/>
                  <a:pt x="979" y="599"/>
                </a:cubicBezTo>
                <a:cubicBezTo>
                  <a:pt x="979" y="598"/>
                  <a:pt x="979" y="597"/>
                  <a:pt x="978" y="596"/>
                </a:cubicBezTo>
                <a:cubicBezTo>
                  <a:pt x="980" y="598"/>
                  <a:pt x="978" y="597"/>
                  <a:pt x="981" y="597"/>
                </a:cubicBezTo>
                <a:close/>
                <a:moveTo>
                  <a:pt x="978" y="600"/>
                </a:moveTo>
                <a:cubicBezTo>
                  <a:pt x="979" y="601"/>
                  <a:pt x="980" y="601"/>
                  <a:pt x="981" y="602"/>
                </a:cubicBezTo>
                <a:cubicBezTo>
                  <a:pt x="979" y="602"/>
                  <a:pt x="978" y="601"/>
                  <a:pt x="977" y="601"/>
                </a:cubicBezTo>
                <a:cubicBezTo>
                  <a:pt x="977" y="601"/>
                  <a:pt x="977" y="601"/>
                  <a:pt x="978" y="600"/>
                </a:cubicBezTo>
                <a:close/>
                <a:moveTo>
                  <a:pt x="986" y="612"/>
                </a:moveTo>
                <a:cubicBezTo>
                  <a:pt x="985" y="612"/>
                  <a:pt x="984" y="612"/>
                  <a:pt x="984" y="611"/>
                </a:cubicBezTo>
                <a:cubicBezTo>
                  <a:pt x="986" y="611"/>
                  <a:pt x="989" y="611"/>
                  <a:pt x="993" y="611"/>
                </a:cubicBezTo>
                <a:cubicBezTo>
                  <a:pt x="996" y="608"/>
                  <a:pt x="1041" y="606"/>
                  <a:pt x="1047" y="607"/>
                </a:cubicBezTo>
                <a:cubicBezTo>
                  <a:pt x="1047" y="607"/>
                  <a:pt x="1046" y="607"/>
                  <a:pt x="1046" y="607"/>
                </a:cubicBezTo>
                <a:cubicBezTo>
                  <a:pt x="1049" y="606"/>
                  <a:pt x="1055" y="608"/>
                  <a:pt x="1058" y="606"/>
                </a:cubicBezTo>
                <a:cubicBezTo>
                  <a:pt x="1063" y="606"/>
                  <a:pt x="1068" y="605"/>
                  <a:pt x="1073" y="605"/>
                </a:cubicBezTo>
                <a:cubicBezTo>
                  <a:pt x="1073" y="605"/>
                  <a:pt x="1074" y="606"/>
                  <a:pt x="1074" y="606"/>
                </a:cubicBezTo>
                <a:cubicBezTo>
                  <a:pt x="1075" y="606"/>
                  <a:pt x="1075" y="606"/>
                  <a:pt x="1075" y="607"/>
                </a:cubicBezTo>
                <a:cubicBezTo>
                  <a:pt x="1074" y="607"/>
                  <a:pt x="1073" y="608"/>
                  <a:pt x="1072" y="609"/>
                </a:cubicBezTo>
                <a:cubicBezTo>
                  <a:pt x="1073" y="612"/>
                  <a:pt x="1074" y="611"/>
                  <a:pt x="1073" y="612"/>
                </a:cubicBezTo>
                <a:cubicBezTo>
                  <a:pt x="1074" y="614"/>
                  <a:pt x="1072" y="613"/>
                  <a:pt x="1071" y="614"/>
                </a:cubicBezTo>
                <a:cubicBezTo>
                  <a:pt x="1060" y="614"/>
                  <a:pt x="1049" y="614"/>
                  <a:pt x="1038" y="614"/>
                </a:cubicBezTo>
                <a:cubicBezTo>
                  <a:pt x="1038" y="614"/>
                  <a:pt x="1039" y="614"/>
                  <a:pt x="1039" y="614"/>
                </a:cubicBezTo>
                <a:cubicBezTo>
                  <a:pt x="1042" y="613"/>
                  <a:pt x="1046" y="612"/>
                  <a:pt x="1049" y="612"/>
                </a:cubicBezTo>
                <a:cubicBezTo>
                  <a:pt x="1044" y="612"/>
                  <a:pt x="1038" y="612"/>
                  <a:pt x="1033" y="613"/>
                </a:cubicBezTo>
                <a:cubicBezTo>
                  <a:pt x="1034" y="613"/>
                  <a:pt x="1035" y="613"/>
                  <a:pt x="1037" y="614"/>
                </a:cubicBezTo>
                <a:cubicBezTo>
                  <a:pt x="1037" y="614"/>
                  <a:pt x="1037" y="614"/>
                  <a:pt x="1037" y="615"/>
                </a:cubicBezTo>
                <a:cubicBezTo>
                  <a:pt x="1032" y="615"/>
                  <a:pt x="1026" y="616"/>
                  <a:pt x="1021" y="617"/>
                </a:cubicBezTo>
                <a:cubicBezTo>
                  <a:pt x="1021" y="617"/>
                  <a:pt x="1021" y="617"/>
                  <a:pt x="1021" y="617"/>
                </a:cubicBezTo>
                <a:cubicBezTo>
                  <a:pt x="1016" y="616"/>
                  <a:pt x="1014" y="615"/>
                  <a:pt x="1010" y="613"/>
                </a:cubicBezTo>
                <a:cubicBezTo>
                  <a:pt x="1011" y="614"/>
                  <a:pt x="1011" y="615"/>
                  <a:pt x="1011" y="615"/>
                </a:cubicBezTo>
                <a:cubicBezTo>
                  <a:pt x="1002" y="613"/>
                  <a:pt x="986" y="621"/>
                  <a:pt x="976" y="616"/>
                </a:cubicBezTo>
                <a:cubicBezTo>
                  <a:pt x="980" y="615"/>
                  <a:pt x="983" y="613"/>
                  <a:pt x="986" y="612"/>
                </a:cubicBezTo>
                <a:close/>
                <a:moveTo>
                  <a:pt x="988" y="585"/>
                </a:moveTo>
                <a:cubicBezTo>
                  <a:pt x="988" y="585"/>
                  <a:pt x="987" y="585"/>
                  <a:pt x="987" y="584"/>
                </a:cubicBezTo>
                <a:cubicBezTo>
                  <a:pt x="988" y="584"/>
                  <a:pt x="989" y="584"/>
                  <a:pt x="991" y="583"/>
                </a:cubicBezTo>
                <a:cubicBezTo>
                  <a:pt x="991" y="583"/>
                  <a:pt x="991" y="583"/>
                  <a:pt x="991" y="583"/>
                </a:cubicBezTo>
                <a:cubicBezTo>
                  <a:pt x="992" y="585"/>
                  <a:pt x="992" y="586"/>
                  <a:pt x="992" y="588"/>
                </a:cubicBezTo>
                <a:cubicBezTo>
                  <a:pt x="993" y="589"/>
                  <a:pt x="994" y="590"/>
                  <a:pt x="994" y="591"/>
                </a:cubicBezTo>
                <a:cubicBezTo>
                  <a:pt x="992" y="590"/>
                  <a:pt x="990" y="590"/>
                  <a:pt x="988" y="590"/>
                </a:cubicBezTo>
                <a:cubicBezTo>
                  <a:pt x="989" y="589"/>
                  <a:pt x="989" y="589"/>
                  <a:pt x="990" y="589"/>
                </a:cubicBezTo>
                <a:cubicBezTo>
                  <a:pt x="989" y="588"/>
                  <a:pt x="988" y="588"/>
                  <a:pt x="987" y="588"/>
                </a:cubicBezTo>
                <a:cubicBezTo>
                  <a:pt x="988" y="588"/>
                  <a:pt x="989" y="587"/>
                  <a:pt x="990" y="587"/>
                </a:cubicBezTo>
                <a:cubicBezTo>
                  <a:pt x="989" y="587"/>
                  <a:pt x="989" y="586"/>
                  <a:pt x="988" y="585"/>
                </a:cubicBezTo>
                <a:close/>
                <a:moveTo>
                  <a:pt x="995" y="598"/>
                </a:moveTo>
                <a:cubicBezTo>
                  <a:pt x="992" y="598"/>
                  <a:pt x="990" y="598"/>
                  <a:pt x="987" y="597"/>
                </a:cubicBezTo>
                <a:cubicBezTo>
                  <a:pt x="989" y="596"/>
                  <a:pt x="993" y="596"/>
                  <a:pt x="995" y="598"/>
                </a:cubicBezTo>
                <a:close/>
                <a:moveTo>
                  <a:pt x="999" y="588"/>
                </a:moveTo>
                <a:cubicBezTo>
                  <a:pt x="1001" y="588"/>
                  <a:pt x="1003" y="588"/>
                  <a:pt x="1004" y="588"/>
                </a:cubicBezTo>
                <a:cubicBezTo>
                  <a:pt x="1005" y="588"/>
                  <a:pt x="1005" y="589"/>
                  <a:pt x="1005" y="589"/>
                </a:cubicBezTo>
                <a:cubicBezTo>
                  <a:pt x="1005" y="589"/>
                  <a:pt x="1005" y="590"/>
                  <a:pt x="1005" y="590"/>
                </a:cubicBezTo>
                <a:cubicBezTo>
                  <a:pt x="1004" y="590"/>
                  <a:pt x="1004" y="591"/>
                  <a:pt x="1003" y="591"/>
                </a:cubicBezTo>
                <a:cubicBezTo>
                  <a:pt x="1000" y="590"/>
                  <a:pt x="1000" y="590"/>
                  <a:pt x="999" y="588"/>
                </a:cubicBezTo>
                <a:close/>
                <a:moveTo>
                  <a:pt x="1028" y="600"/>
                </a:moveTo>
                <a:cubicBezTo>
                  <a:pt x="1027" y="601"/>
                  <a:pt x="1026" y="601"/>
                  <a:pt x="1025" y="602"/>
                </a:cubicBezTo>
                <a:cubicBezTo>
                  <a:pt x="1021" y="601"/>
                  <a:pt x="1018" y="601"/>
                  <a:pt x="1015" y="601"/>
                </a:cubicBezTo>
                <a:cubicBezTo>
                  <a:pt x="1015" y="600"/>
                  <a:pt x="1015" y="599"/>
                  <a:pt x="1015" y="599"/>
                </a:cubicBezTo>
                <a:cubicBezTo>
                  <a:pt x="1020" y="598"/>
                  <a:pt x="1022" y="598"/>
                  <a:pt x="1028" y="599"/>
                </a:cubicBezTo>
                <a:cubicBezTo>
                  <a:pt x="1027" y="599"/>
                  <a:pt x="1026" y="599"/>
                  <a:pt x="1025" y="600"/>
                </a:cubicBezTo>
                <a:cubicBezTo>
                  <a:pt x="1026" y="600"/>
                  <a:pt x="1027" y="600"/>
                  <a:pt x="1028" y="600"/>
                </a:cubicBezTo>
                <a:close/>
                <a:moveTo>
                  <a:pt x="1012" y="618"/>
                </a:moveTo>
                <a:cubicBezTo>
                  <a:pt x="1012" y="618"/>
                  <a:pt x="1012" y="618"/>
                  <a:pt x="1013" y="618"/>
                </a:cubicBezTo>
                <a:cubicBezTo>
                  <a:pt x="1013" y="618"/>
                  <a:pt x="1013" y="619"/>
                  <a:pt x="1013" y="619"/>
                </a:cubicBezTo>
                <a:cubicBezTo>
                  <a:pt x="1007" y="622"/>
                  <a:pt x="982" y="618"/>
                  <a:pt x="974" y="623"/>
                </a:cubicBezTo>
                <a:cubicBezTo>
                  <a:pt x="971" y="623"/>
                  <a:pt x="969" y="623"/>
                  <a:pt x="967" y="623"/>
                </a:cubicBezTo>
                <a:cubicBezTo>
                  <a:pt x="967" y="623"/>
                  <a:pt x="966" y="623"/>
                  <a:pt x="966" y="622"/>
                </a:cubicBezTo>
                <a:cubicBezTo>
                  <a:pt x="966" y="622"/>
                  <a:pt x="966" y="622"/>
                  <a:pt x="966" y="622"/>
                </a:cubicBezTo>
                <a:cubicBezTo>
                  <a:pt x="981" y="620"/>
                  <a:pt x="997" y="619"/>
                  <a:pt x="1012" y="618"/>
                </a:cubicBezTo>
                <a:close/>
                <a:moveTo>
                  <a:pt x="973" y="588"/>
                </a:moveTo>
                <a:cubicBezTo>
                  <a:pt x="973" y="589"/>
                  <a:pt x="972" y="589"/>
                  <a:pt x="972" y="590"/>
                </a:cubicBezTo>
                <a:cubicBezTo>
                  <a:pt x="972" y="590"/>
                  <a:pt x="972" y="590"/>
                  <a:pt x="971" y="590"/>
                </a:cubicBezTo>
                <a:cubicBezTo>
                  <a:pt x="972" y="589"/>
                  <a:pt x="972" y="589"/>
                  <a:pt x="973" y="588"/>
                </a:cubicBezTo>
                <a:close/>
                <a:moveTo>
                  <a:pt x="966" y="616"/>
                </a:moveTo>
                <a:cubicBezTo>
                  <a:pt x="966" y="616"/>
                  <a:pt x="971" y="614"/>
                  <a:pt x="974" y="616"/>
                </a:cubicBezTo>
                <a:cubicBezTo>
                  <a:pt x="973" y="616"/>
                  <a:pt x="973" y="617"/>
                  <a:pt x="972" y="617"/>
                </a:cubicBezTo>
                <a:cubicBezTo>
                  <a:pt x="970" y="617"/>
                  <a:pt x="968" y="616"/>
                  <a:pt x="966" y="616"/>
                </a:cubicBezTo>
                <a:cubicBezTo>
                  <a:pt x="966" y="616"/>
                  <a:pt x="965" y="616"/>
                  <a:pt x="965" y="616"/>
                </a:cubicBezTo>
                <a:cubicBezTo>
                  <a:pt x="965" y="616"/>
                  <a:pt x="966" y="616"/>
                  <a:pt x="966" y="616"/>
                </a:cubicBezTo>
                <a:close/>
                <a:moveTo>
                  <a:pt x="961" y="137"/>
                </a:moveTo>
                <a:cubicBezTo>
                  <a:pt x="961" y="137"/>
                  <a:pt x="961" y="138"/>
                  <a:pt x="960" y="138"/>
                </a:cubicBezTo>
                <a:cubicBezTo>
                  <a:pt x="960" y="138"/>
                  <a:pt x="959" y="138"/>
                  <a:pt x="959" y="138"/>
                </a:cubicBezTo>
                <a:cubicBezTo>
                  <a:pt x="960" y="138"/>
                  <a:pt x="960" y="137"/>
                  <a:pt x="961" y="137"/>
                </a:cubicBezTo>
                <a:close/>
                <a:moveTo>
                  <a:pt x="947" y="122"/>
                </a:moveTo>
                <a:cubicBezTo>
                  <a:pt x="947" y="123"/>
                  <a:pt x="947" y="124"/>
                  <a:pt x="947" y="125"/>
                </a:cubicBezTo>
                <a:cubicBezTo>
                  <a:pt x="946" y="124"/>
                  <a:pt x="946" y="123"/>
                  <a:pt x="947" y="122"/>
                </a:cubicBezTo>
                <a:close/>
                <a:moveTo>
                  <a:pt x="944" y="586"/>
                </a:moveTo>
                <a:cubicBezTo>
                  <a:pt x="947" y="586"/>
                  <a:pt x="950" y="586"/>
                  <a:pt x="953" y="586"/>
                </a:cubicBezTo>
                <a:cubicBezTo>
                  <a:pt x="952" y="587"/>
                  <a:pt x="952" y="588"/>
                  <a:pt x="951" y="588"/>
                </a:cubicBezTo>
                <a:cubicBezTo>
                  <a:pt x="947" y="587"/>
                  <a:pt x="948" y="586"/>
                  <a:pt x="944" y="588"/>
                </a:cubicBezTo>
                <a:cubicBezTo>
                  <a:pt x="944" y="587"/>
                  <a:pt x="944" y="587"/>
                  <a:pt x="944" y="586"/>
                </a:cubicBezTo>
                <a:close/>
                <a:moveTo>
                  <a:pt x="955" y="587"/>
                </a:moveTo>
                <a:cubicBezTo>
                  <a:pt x="955" y="587"/>
                  <a:pt x="955" y="588"/>
                  <a:pt x="955" y="589"/>
                </a:cubicBezTo>
                <a:cubicBezTo>
                  <a:pt x="954" y="589"/>
                  <a:pt x="953" y="588"/>
                  <a:pt x="952" y="588"/>
                </a:cubicBezTo>
                <a:cubicBezTo>
                  <a:pt x="953" y="588"/>
                  <a:pt x="954" y="587"/>
                  <a:pt x="955" y="587"/>
                </a:cubicBezTo>
                <a:close/>
                <a:moveTo>
                  <a:pt x="949" y="615"/>
                </a:moveTo>
                <a:cubicBezTo>
                  <a:pt x="949" y="615"/>
                  <a:pt x="949" y="616"/>
                  <a:pt x="949" y="616"/>
                </a:cubicBezTo>
                <a:cubicBezTo>
                  <a:pt x="948" y="616"/>
                  <a:pt x="948" y="616"/>
                  <a:pt x="947" y="616"/>
                </a:cubicBezTo>
                <a:cubicBezTo>
                  <a:pt x="948" y="615"/>
                  <a:pt x="949" y="615"/>
                  <a:pt x="949" y="615"/>
                </a:cubicBezTo>
                <a:close/>
                <a:moveTo>
                  <a:pt x="940" y="136"/>
                </a:moveTo>
                <a:cubicBezTo>
                  <a:pt x="940" y="137"/>
                  <a:pt x="940" y="137"/>
                  <a:pt x="940" y="138"/>
                </a:cubicBezTo>
                <a:cubicBezTo>
                  <a:pt x="940" y="138"/>
                  <a:pt x="940" y="138"/>
                  <a:pt x="940" y="138"/>
                </a:cubicBezTo>
                <a:cubicBezTo>
                  <a:pt x="940" y="137"/>
                  <a:pt x="940" y="137"/>
                  <a:pt x="940" y="136"/>
                </a:cubicBezTo>
                <a:close/>
                <a:moveTo>
                  <a:pt x="944" y="585"/>
                </a:moveTo>
                <a:cubicBezTo>
                  <a:pt x="943" y="586"/>
                  <a:pt x="942" y="586"/>
                  <a:pt x="941" y="587"/>
                </a:cubicBezTo>
                <a:cubicBezTo>
                  <a:pt x="939" y="586"/>
                  <a:pt x="937" y="586"/>
                  <a:pt x="935" y="585"/>
                </a:cubicBezTo>
                <a:cubicBezTo>
                  <a:pt x="938" y="585"/>
                  <a:pt x="941" y="585"/>
                  <a:pt x="944" y="585"/>
                </a:cubicBezTo>
                <a:close/>
                <a:moveTo>
                  <a:pt x="934" y="250"/>
                </a:moveTo>
                <a:cubicBezTo>
                  <a:pt x="934" y="251"/>
                  <a:pt x="934" y="251"/>
                  <a:pt x="934" y="251"/>
                </a:cubicBezTo>
                <a:cubicBezTo>
                  <a:pt x="934" y="251"/>
                  <a:pt x="934" y="251"/>
                  <a:pt x="933" y="252"/>
                </a:cubicBezTo>
                <a:cubicBezTo>
                  <a:pt x="933" y="252"/>
                  <a:pt x="933" y="251"/>
                  <a:pt x="932" y="251"/>
                </a:cubicBezTo>
                <a:cubicBezTo>
                  <a:pt x="932" y="251"/>
                  <a:pt x="932" y="251"/>
                  <a:pt x="932" y="251"/>
                </a:cubicBezTo>
                <a:cubicBezTo>
                  <a:pt x="933" y="251"/>
                  <a:pt x="933" y="251"/>
                  <a:pt x="934" y="250"/>
                </a:cubicBezTo>
                <a:close/>
                <a:moveTo>
                  <a:pt x="927" y="584"/>
                </a:moveTo>
                <a:cubicBezTo>
                  <a:pt x="929" y="585"/>
                  <a:pt x="931" y="585"/>
                  <a:pt x="933" y="585"/>
                </a:cubicBezTo>
                <a:cubicBezTo>
                  <a:pt x="933" y="586"/>
                  <a:pt x="933" y="587"/>
                  <a:pt x="933" y="588"/>
                </a:cubicBezTo>
                <a:cubicBezTo>
                  <a:pt x="932" y="588"/>
                  <a:pt x="930" y="588"/>
                  <a:pt x="929" y="588"/>
                </a:cubicBezTo>
                <a:cubicBezTo>
                  <a:pt x="929" y="588"/>
                  <a:pt x="929" y="588"/>
                  <a:pt x="929" y="588"/>
                </a:cubicBezTo>
                <a:cubicBezTo>
                  <a:pt x="928" y="588"/>
                  <a:pt x="928" y="587"/>
                  <a:pt x="927" y="587"/>
                </a:cubicBezTo>
                <a:cubicBezTo>
                  <a:pt x="928" y="587"/>
                  <a:pt x="928" y="588"/>
                  <a:pt x="929" y="588"/>
                </a:cubicBezTo>
                <a:cubicBezTo>
                  <a:pt x="929" y="587"/>
                  <a:pt x="930" y="587"/>
                  <a:pt x="931" y="587"/>
                </a:cubicBezTo>
                <a:cubicBezTo>
                  <a:pt x="929" y="586"/>
                  <a:pt x="928" y="585"/>
                  <a:pt x="927" y="584"/>
                </a:cubicBezTo>
                <a:close/>
                <a:moveTo>
                  <a:pt x="923" y="101"/>
                </a:moveTo>
                <a:cubicBezTo>
                  <a:pt x="923" y="101"/>
                  <a:pt x="923" y="102"/>
                  <a:pt x="924" y="102"/>
                </a:cubicBezTo>
                <a:cubicBezTo>
                  <a:pt x="923" y="102"/>
                  <a:pt x="923" y="102"/>
                  <a:pt x="923" y="102"/>
                </a:cubicBezTo>
                <a:cubicBezTo>
                  <a:pt x="923" y="101"/>
                  <a:pt x="923" y="101"/>
                  <a:pt x="923" y="101"/>
                </a:cubicBezTo>
                <a:close/>
                <a:moveTo>
                  <a:pt x="924" y="427"/>
                </a:moveTo>
                <a:cubicBezTo>
                  <a:pt x="924" y="428"/>
                  <a:pt x="924" y="429"/>
                  <a:pt x="923" y="429"/>
                </a:cubicBezTo>
                <a:cubicBezTo>
                  <a:pt x="923" y="429"/>
                  <a:pt x="922" y="429"/>
                  <a:pt x="921" y="428"/>
                </a:cubicBezTo>
                <a:cubicBezTo>
                  <a:pt x="922" y="428"/>
                  <a:pt x="923" y="428"/>
                  <a:pt x="924" y="427"/>
                </a:cubicBezTo>
                <a:close/>
                <a:moveTo>
                  <a:pt x="924" y="582"/>
                </a:moveTo>
                <a:cubicBezTo>
                  <a:pt x="924" y="583"/>
                  <a:pt x="924" y="584"/>
                  <a:pt x="925" y="584"/>
                </a:cubicBezTo>
                <a:cubicBezTo>
                  <a:pt x="925" y="585"/>
                  <a:pt x="925" y="585"/>
                  <a:pt x="925" y="586"/>
                </a:cubicBezTo>
                <a:cubicBezTo>
                  <a:pt x="924" y="586"/>
                  <a:pt x="923" y="585"/>
                  <a:pt x="921" y="585"/>
                </a:cubicBezTo>
                <a:cubicBezTo>
                  <a:pt x="921" y="585"/>
                  <a:pt x="921" y="585"/>
                  <a:pt x="921" y="584"/>
                </a:cubicBezTo>
                <a:cubicBezTo>
                  <a:pt x="923" y="583"/>
                  <a:pt x="923" y="584"/>
                  <a:pt x="924" y="582"/>
                </a:cubicBezTo>
                <a:close/>
                <a:moveTo>
                  <a:pt x="917" y="584"/>
                </a:moveTo>
                <a:cubicBezTo>
                  <a:pt x="919" y="584"/>
                  <a:pt x="921" y="585"/>
                  <a:pt x="922" y="587"/>
                </a:cubicBezTo>
                <a:cubicBezTo>
                  <a:pt x="919" y="586"/>
                  <a:pt x="920" y="586"/>
                  <a:pt x="917" y="587"/>
                </a:cubicBezTo>
                <a:cubicBezTo>
                  <a:pt x="917" y="587"/>
                  <a:pt x="917" y="586"/>
                  <a:pt x="918" y="586"/>
                </a:cubicBezTo>
                <a:cubicBezTo>
                  <a:pt x="917" y="585"/>
                  <a:pt x="917" y="585"/>
                  <a:pt x="917" y="584"/>
                </a:cubicBezTo>
                <a:close/>
                <a:moveTo>
                  <a:pt x="918" y="425"/>
                </a:moveTo>
                <a:cubicBezTo>
                  <a:pt x="919" y="425"/>
                  <a:pt x="919" y="426"/>
                  <a:pt x="920" y="426"/>
                </a:cubicBezTo>
                <a:cubicBezTo>
                  <a:pt x="920" y="426"/>
                  <a:pt x="919" y="427"/>
                  <a:pt x="919" y="427"/>
                </a:cubicBezTo>
                <a:cubicBezTo>
                  <a:pt x="918" y="427"/>
                  <a:pt x="916" y="427"/>
                  <a:pt x="915" y="427"/>
                </a:cubicBezTo>
                <a:cubicBezTo>
                  <a:pt x="916" y="426"/>
                  <a:pt x="916" y="426"/>
                  <a:pt x="917" y="425"/>
                </a:cubicBezTo>
                <a:cubicBezTo>
                  <a:pt x="917" y="425"/>
                  <a:pt x="918" y="425"/>
                  <a:pt x="918" y="425"/>
                </a:cubicBezTo>
                <a:close/>
                <a:moveTo>
                  <a:pt x="915" y="138"/>
                </a:moveTo>
                <a:cubicBezTo>
                  <a:pt x="914" y="137"/>
                  <a:pt x="915" y="138"/>
                  <a:pt x="914" y="136"/>
                </a:cubicBezTo>
                <a:cubicBezTo>
                  <a:pt x="915" y="137"/>
                  <a:pt x="915" y="137"/>
                  <a:pt x="915" y="138"/>
                </a:cubicBezTo>
                <a:close/>
                <a:moveTo>
                  <a:pt x="908" y="133"/>
                </a:moveTo>
                <a:cubicBezTo>
                  <a:pt x="908" y="133"/>
                  <a:pt x="909" y="133"/>
                  <a:pt x="909" y="133"/>
                </a:cubicBezTo>
                <a:cubicBezTo>
                  <a:pt x="909" y="133"/>
                  <a:pt x="908" y="133"/>
                  <a:pt x="908" y="134"/>
                </a:cubicBezTo>
                <a:cubicBezTo>
                  <a:pt x="908" y="133"/>
                  <a:pt x="908" y="133"/>
                  <a:pt x="908" y="133"/>
                </a:cubicBezTo>
                <a:close/>
                <a:moveTo>
                  <a:pt x="909" y="395"/>
                </a:moveTo>
                <a:cubicBezTo>
                  <a:pt x="909" y="395"/>
                  <a:pt x="909" y="396"/>
                  <a:pt x="908" y="396"/>
                </a:cubicBezTo>
                <a:cubicBezTo>
                  <a:pt x="908" y="396"/>
                  <a:pt x="908" y="396"/>
                  <a:pt x="908" y="396"/>
                </a:cubicBezTo>
                <a:cubicBezTo>
                  <a:pt x="907" y="395"/>
                  <a:pt x="907" y="396"/>
                  <a:pt x="909" y="395"/>
                </a:cubicBezTo>
                <a:close/>
                <a:moveTo>
                  <a:pt x="910" y="424"/>
                </a:moveTo>
                <a:cubicBezTo>
                  <a:pt x="911" y="426"/>
                  <a:pt x="910" y="425"/>
                  <a:pt x="911" y="426"/>
                </a:cubicBezTo>
                <a:cubicBezTo>
                  <a:pt x="909" y="426"/>
                  <a:pt x="908" y="426"/>
                  <a:pt x="906" y="426"/>
                </a:cubicBezTo>
                <a:cubicBezTo>
                  <a:pt x="907" y="425"/>
                  <a:pt x="909" y="425"/>
                  <a:pt x="910" y="424"/>
                </a:cubicBezTo>
                <a:close/>
                <a:moveTo>
                  <a:pt x="912" y="432"/>
                </a:moveTo>
                <a:cubicBezTo>
                  <a:pt x="912" y="432"/>
                  <a:pt x="912" y="432"/>
                  <a:pt x="911" y="432"/>
                </a:cubicBezTo>
                <a:cubicBezTo>
                  <a:pt x="911" y="431"/>
                  <a:pt x="911" y="431"/>
                  <a:pt x="911" y="431"/>
                </a:cubicBezTo>
                <a:cubicBezTo>
                  <a:pt x="911" y="431"/>
                  <a:pt x="912" y="432"/>
                  <a:pt x="912" y="432"/>
                </a:cubicBezTo>
                <a:close/>
                <a:moveTo>
                  <a:pt x="910" y="620"/>
                </a:moveTo>
                <a:cubicBezTo>
                  <a:pt x="909" y="619"/>
                  <a:pt x="908" y="619"/>
                  <a:pt x="907" y="618"/>
                </a:cubicBezTo>
                <a:cubicBezTo>
                  <a:pt x="907" y="618"/>
                  <a:pt x="908" y="618"/>
                  <a:pt x="908" y="619"/>
                </a:cubicBezTo>
                <a:cubicBezTo>
                  <a:pt x="909" y="616"/>
                  <a:pt x="909" y="618"/>
                  <a:pt x="908" y="616"/>
                </a:cubicBezTo>
                <a:cubicBezTo>
                  <a:pt x="926" y="616"/>
                  <a:pt x="943" y="616"/>
                  <a:pt x="961" y="617"/>
                </a:cubicBezTo>
                <a:cubicBezTo>
                  <a:pt x="962" y="617"/>
                  <a:pt x="962" y="617"/>
                  <a:pt x="963" y="618"/>
                </a:cubicBezTo>
                <a:cubicBezTo>
                  <a:pt x="962" y="618"/>
                  <a:pt x="961" y="619"/>
                  <a:pt x="960" y="619"/>
                </a:cubicBezTo>
                <a:cubicBezTo>
                  <a:pt x="960" y="619"/>
                  <a:pt x="960" y="620"/>
                  <a:pt x="960" y="620"/>
                </a:cubicBezTo>
                <a:cubicBezTo>
                  <a:pt x="962" y="620"/>
                  <a:pt x="964" y="621"/>
                  <a:pt x="966" y="621"/>
                </a:cubicBezTo>
                <a:cubicBezTo>
                  <a:pt x="966" y="622"/>
                  <a:pt x="966" y="622"/>
                  <a:pt x="966" y="622"/>
                </a:cubicBezTo>
                <a:cubicBezTo>
                  <a:pt x="964" y="622"/>
                  <a:pt x="962" y="623"/>
                  <a:pt x="960" y="623"/>
                </a:cubicBezTo>
                <a:cubicBezTo>
                  <a:pt x="956" y="621"/>
                  <a:pt x="952" y="621"/>
                  <a:pt x="948" y="620"/>
                </a:cubicBezTo>
                <a:cubicBezTo>
                  <a:pt x="948" y="620"/>
                  <a:pt x="948" y="620"/>
                  <a:pt x="948" y="620"/>
                </a:cubicBezTo>
                <a:cubicBezTo>
                  <a:pt x="948" y="620"/>
                  <a:pt x="948" y="620"/>
                  <a:pt x="948" y="620"/>
                </a:cubicBezTo>
                <a:cubicBezTo>
                  <a:pt x="932" y="620"/>
                  <a:pt x="915" y="626"/>
                  <a:pt x="898" y="621"/>
                </a:cubicBezTo>
                <a:cubicBezTo>
                  <a:pt x="900" y="619"/>
                  <a:pt x="899" y="621"/>
                  <a:pt x="899" y="619"/>
                </a:cubicBezTo>
                <a:cubicBezTo>
                  <a:pt x="900" y="617"/>
                  <a:pt x="900" y="618"/>
                  <a:pt x="898" y="618"/>
                </a:cubicBezTo>
                <a:cubicBezTo>
                  <a:pt x="900" y="617"/>
                  <a:pt x="901" y="617"/>
                  <a:pt x="902" y="617"/>
                </a:cubicBezTo>
                <a:cubicBezTo>
                  <a:pt x="903" y="617"/>
                  <a:pt x="904" y="618"/>
                  <a:pt x="905" y="619"/>
                </a:cubicBezTo>
                <a:cubicBezTo>
                  <a:pt x="904" y="619"/>
                  <a:pt x="903" y="619"/>
                  <a:pt x="903" y="620"/>
                </a:cubicBezTo>
                <a:cubicBezTo>
                  <a:pt x="905" y="620"/>
                  <a:pt x="908" y="620"/>
                  <a:pt x="910" y="620"/>
                </a:cubicBezTo>
                <a:close/>
                <a:moveTo>
                  <a:pt x="931" y="633"/>
                </a:moveTo>
                <a:cubicBezTo>
                  <a:pt x="931" y="633"/>
                  <a:pt x="932" y="633"/>
                  <a:pt x="932" y="632"/>
                </a:cubicBezTo>
                <a:cubicBezTo>
                  <a:pt x="933" y="633"/>
                  <a:pt x="933" y="634"/>
                  <a:pt x="934" y="635"/>
                </a:cubicBezTo>
                <a:cubicBezTo>
                  <a:pt x="933" y="635"/>
                  <a:pt x="932" y="635"/>
                  <a:pt x="931" y="635"/>
                </a:cubicBezTo>
                <a:cubicBezTo>
                  <a:pt x="932" y="635"/>
                  <a:pt x="932" y="634"/>
                  <a:pt x="932" y="634"/>
                </a:cubicBezTo>
                <a:cubicBezTo>
                  <a:pt x="932" y="634"/>
                  <a:pt x="931" y="634"/>
                  <a:pt x="931" y="633"/>
                </a:cubicBezTo>
                <a:close/>
                <a:moveTo>
                  <a:pt x="931" y="631"/>
                </a:moveTo>
                <a:cubicBezTo>
                  <a:pt x="929" y="631"/>
                  <a:pt x="927" y="630"/>
                  <a:pt x="925" y="630"/>
                </a:cubicBezTo>
                <a:cubicBezTo>
                  <a:pt x="928" y="629"/>
                  <a:pt x="931" y="629"/>
                  <a:pt x="931" y="631"/>
                </a:cubicBezTo>
                <a:close/>
                <a:moveTo>
                  <a:pt x="924" y="630"/>
                </a:moveTo>
                <a:cubicBezTo>
                  <a:pt x="923" y="630"/>
                  <a:pt x="922" y="630"/>
                  <a:pt x="921" y="630"/>
                </a:cubicBezTo>
                <a:cubicBezTo>
                  <a:pt x="922" y="628"/>
                  <a:pt x="923" y="628"/>
                  <a:pt x="926" y="628"/>
                </a:cubicBezTo>
                <a:cubicBezTo>
                  <a:pt x="925" y="628"/>
                  <a:pt x="924" y="629"/>
                  <a:pt x="924" y="630"/>
                </a:cubicBezTo>
                <a:close/>
                <a:moveTo>
                  <a:pt x="905" y="630"/>
                </a:moveTo>
                <a:cubicBezTo>
                  <a:pt x="904" y="629"/>
                  <a:pt x="903" y="629"/>
                  <a:pt x="902" y="629"/>
                </a:cubicBezTo>
                <a:cubicBezTo>
                  <a:pt x="902" y="628"/>
                  <a:pt x="902" y="627"/>
                  <a:pt x="902" y="627"/>
                </a:cubicBezTo>
                <a:cubicBezTo>
                  <a:pt x="906" y="627"/>
                  <a:pt x="910" y="626"/>
                  <a:pt x="914" y="626"/>
                </a:cubicBezTo>
                <a:cubicBezTo>
                  <a:pt x="913" y="626"/>
                  <a:pt x="911" y="626"/>
                  <a:pt x="909" y="625"/>
                </a:cubicBezTo>
                <a:cubicBezTo>
                  <a:pt x="910" y="624"/>
                  <a:pt x="911" y="625"/>
                  <a:pt x="910" y="623"/>
                </a:cubicBezTo>
                <a:cubicBezTo>
                  <a:pt x="913" y="624"/>
                  <a:pt x="912" y="624"/>
                  <a:pt x="914" y="624"/>
                </a:cubicBezTo>
                <a:cubicBezTo>
                  <a:pt x="915" y="626"/>
                  <a:pt x="915" y="627"/>
                  <a:pt x="915" y="630"/>
                </a:cubicBezTo>
                <a:cubicBezTo>
                  <a:pt x="914" y="629"/>
                  <a:pt x="912" y="629"/>
                  <a:pt x="911" y="629"/>
                </a:cubicBezTo>
                <a:cubicBezTo>
                  <a:pt x="911" y="629"/>
                  <a:pt x="912" y="628"/>
                  <a:pt x="913" y="628"/>
                </a:cubicBezTo>
                <a:cubicBezTo>
                  <a:pt x="910" y="629"/>
                  <a:pt x="908" y="629"/>
                  <a:pt x="905" y="630"/>
                </a:cubicBezTo>
                <a:close/>
                <a:moveTo>
                  <a:pt x="903" y="68"/>
                </a:moveTo>
                <a:cubicBezTo>
                  <a:pt x="902" y="69"/>
                  <a:pt x="902" y="69"/>
                  <a:pt x="902" y="69"/>
                </a:cubicBezTo>
                <a:cubicBezTo>
                  <a:pt x="902" y="69"/>
                  <a:pt x="902" y="69"/>
                  <a:pt x="902" y="68"/>
                </a:cubicBezTo>
                <a:cubicBezTo>
                  <a:pt x="901" y="68"/>
                  <a:pt x="901" y="68"/>
                  <a:pt x="901" y="67"/>
                </a:cubicBezTo>
                <a:cubicBezTo>
                  <a:pt x="901" y="68"/>
                  <a:pt x="902" y="68"/>
                  <a:pt x="903" y="68"/>
                </a:cubicBezTo>
                <a:close/>
                <a:moveTo>
                  <a:pt x="903" y="108"/>
                </a:moveTo>
                <a:cubicBezTo>
                  <a:pt x="903" y="109"/>
                  <a:pt x="903" y="110"/>
                  <a:pt x="903" y="110"/>
                </a:cubicBezTo>
                <a:cubicBezTo>
                  <a:pt x="903" y="110"/>
                  <a:pt x="902" y="110"/>
                  <a:pt x="902" y="110"/>
                </a:cubicBezTo>
                <a:cubicBezTo>
                  <a:pt x="903" y="110"/>
                  <a:pt x="903" y="109"/>
                  <a:pt x="903" y="108"/>
                </a:cubicBezTo>
                <a:close/>
                <a:moveTo>
                  <a:pt x="900" y="584"/>
                </a:moveTo>
                <a:cubicBezTo>
                  <a:pt x="900" y="584"/>
                  <a:pt x="901" y="584"/>
                  <a:pt x="901" y="584"/>
                </a:cubicBezTo>
                <a:cubicBezTo>
                  <a:pt x="902" y="584"/>
                  <a:pt x="903" y="585"/>
                  <a:pt x="903" y="585"/>
                </a:cubicBezTo>
                <a:cubicBezTo>
                  <a:pt x="902" y="586"/>
                  <a:pt x="903" y="585"/>
                  <a:pt x="903" y="586"/>
                </a:cubicBezTo>
                <a:cubicBezTo>
                  <a:pt x="902" y="586"/>
                  <a:pt x="901" y="586"/>
                  <a:pt x="900" y="586"/>
                </a:cubicBezTo>
                <a:cubicBezTo>
                  <a:pt x="900" y="586"/>
                  <a:pt x="900" y="586"/>
                  <a:pt x="900" y="586"/>
                </a:cubicBezTo>
                <a:cubicBezTo>
                  <a:pt x="900" y="585"/>
                  <a:pt x="900" y="585"/>
                  <a:pt x="900" y="584"/>
                </a:cubicBezTo>
                <a:close/>
                <a:moveTo>
                  <a:pt x="899" y="123"/>
                </a:moveTo>
                <a:cubicBezTo>
                  <a:pt x="899" y="123"/>
                  <a:pt x="899" y="124"/>
                  <a:pt x="899" y="124"/>
                </a:cubicBezTo>
                <a:cubicBezTo>
                  <a:pt x="898" y="123"/>
                  <a:pt x="898" y="123"/>
                  <a:pt x="899" y="123"/>
                </a:cubicBezTo>
                <a:close/>
                <a:moveTo>
                  <a:pt x="898" y="586"/>
                </a:moveTo>
                <a:cubicBezTo>
                  <a:pt x="896" y="585"/>
                  <a:pt x="895" y="584"/>
                  <a:pt x="893" y="583"/>
                </a:cubicBezTo>
                <a:cubicBezTo>
                  <a:pt x="896" y="582"/>
                  <a:pt x="897" y="583"/>
                  <a:pt x="898" y="586"/>
                </a:cubicBezTo>
                <a:close/>
                <a:moveTo>
                  <a:pt x="893" y="428"/>
                </a:moveTo>
                <a:cubicBezTo>
                  <a:pt x="895" y="427"/>
                  <a:pt x="896" y="428"/>
                  <a:pt x="897" y="429"/>
                </a:cubicBezTo>
                <a:cubicBezTo>
                  <a:pt x="896" y="429"/>
                  <a:pt x="894" y="428"/>
                  <a:pt x="893" y="428"/>
                </a:cubicBezTo>
                <a:close/>
                <a:moveTo>
                  <a:pt x="892" y="424"/>
                </a:moveTo>
                <a:cubicBezTo>
                  <a:pt x="894" y="424"/>
                  <a:pt x="893" y="424"/>
                  <a:pt x="895" y="425"/>
                </a:cubicBezTo>
                <a:cubicBezTo>
                  <a:pt x="896" y="426"/>
                  <a:pt x="895" y="425"/>
                  <a:pt x="895" y="427"/>
                </a:cubicBezTo>
                <a:cubicBezTo>
                  <a:pt x="893" y="426"/>
                  <a:pt x="894" y="426"/>
                  <a:pt x="893" y="425"/>
                </a:cubicBezTo>
                <a:cubicBezTo>
                  <a:pt x="893" y="425"/>
                  <a:pt x="892" y="425"/>
                  <a:pt x="892" y="425"/>
                </a:cubicBezTo>
                <a:cubicBezTo>
                  <a:pt x="892" y="424"/>
                  <a:pt x="892" y="424"/>
                  <a:pt x="892" y="424"/>
                </a:cubicBezTo>
                <a:close/>
                <a:moveTo>
                  <a:pt x="898" y="627"/>
                </a:moveTo>
                <a:cubicBezTo>
                  <a:pt x="899" y="628"/>
                  <a:pt x="899" y="628"/>
                  <a:pt x="900" y="629"/>
                </a:cubicBezTo>
                <a:cubicBezTo>
                  <a:pt x="898" y="629"/>
                  <a:pt x="895" y="629"/>
                  <a:pt x="893" y="630"/>
                </a:cubicBezTo>
                <a:cubicBezTo>
                  <a:pt x="893" y="630"/>
                  <a:pt x="892" y="630"/>
                  <a:pt x="892" y="630"/>
                </a:cubicBezTo>
                <a:cubicBezTo>
                  <a:pt x="893" y="627"/>
                  <a:pt x="896" y="628"/>
                  <a:pt x="898" y="627"/>
                </a:cubicBezTo>
                <a:close/>
                <a:moveTo>
                  <a:pt x="883" y="616"/>
                </a:moveTo>
                <a:cubicBezTo>
                  <a:pt x="885" y="616"/>
                  <a:pt x="886" y="617"/>
                  <a:pt x="888" y="618"/>
                </a:cubicBezTo>
                <a:cubicBezTo>
                  <a:pt x="888" y="618"/>
                  <a:pt x="888" y="618"/>
                  <a:pt x="888" y="619"/>
                </a:cubicBezTo>
                <a:cubicBezTo>
                  <a:pt x="887" y="619"/>
                  <a:pt x="886" y="619"/>
                  <a:pt x="885" y="619"/>
                </a:cubicBezTo>
                <a:cubicBezTo>
                  <a:pt x="884" y="619"/>
                  <a:pt x="883" y="618"/>
                  <a:pt x="882" y="618"/>
                </a:cubicBezTo>
                <a:cubicBezTo>
                  <a:pt x="883" y="616"/>
                  <a:pt x="882" y="618"/>
                  <a:pt x="883" y="616"/>
                </a:cubicBezTo>
                <a:close/>
                <a:moveTo>
                  <a:pt x="885" y="119"/>
                </a:moveTo>
                <a:cubicBezTo>
                  <a:pt x="885" y="120"/>
                  <a:pt x="885" y="120"/>
                  <a:pt x="885" y="121"/>
                </a:cubicBezTo>
                <a:cubicBezTo>
                  <a:pt x="885" y="121"/>
                  <a:pt x="885" y="121"/>
                  <a:pt x="885" y="121"/>
                </a:cubicBezTo>
                <a:cubicBezTo>
                  <a:pt x="885" y="120"/>
                  <a:pt x="885" y="120"/>
                  <a:pt x="885" y="119"/>
                </a:cubicBezTo>
                <a:close/>
                <a:moveTo>
                  <a:pt x="879" y="162"/>
                </a:moveTo>
                <a:cubicBezTo>
                  <a:pt x="879" y="163"/>
                  <a:pt x="879" y="163"/>
                  <a:pt x="879" y="163"/>
                </a:cubicBezTo>
                <a:cubicBezTo>
                  <a:pt x="879" y="163"/>
                  <a:pt x="879" y="163"/>
                  <a:pt x="878" y="163"/>
                </a:cubicBezTo>
                <a:cubicBezTo>
                  <a:pt x="878" y="163"/>
                  <a:pt x="878" y="163"/>
                  <a:pt x="877" y="163"/>
                </a:cubicBezTo>
                <a:cubicBezTo>
                  <a:pt x="878" y="163"/>
                  <a:pt x="879" y="162"/>
                  <a:pt x="879" y="162"/>
                </a:cubicBezTo>
                <a:close/>
                <a:moveTo>
                  <a:pt x="882" y="422"/>
                </a:moveTo>
                <a:cubicBezTo>
                  <a:pt x="884" y="425"/>
                  <a:pt x="882" y="424"/>
                  <a:pt x="886" y="426"/>
                </a:cubicBezTo>
                <a:cubicBezTo>
                  <a:pt x="887" y="426"/>
                  <a:pt x="887" y="427"/>
                  <a:pt x="887" y="427"/>
                </a:cubicBezTo>
                <a:cubicBezTo>
                  <a:pt x="886" y="428"/>
                  <a:pt x="884" y="429"/>
                  <a:pt x="883" y="429"/>
                </a:cubicBezTo>
                <a:cubicBezTo>
                  <a:pt x="880" y="427"/>
                  <a:pt x="880" y="425"/>
                  <a:pt x="876" y="426"/>
                </a:cubicBezTo>
                <a:cubicBezTo>
                  <a:pt x="878" y="424"/>
                  <a:pt x="880" y="423"/>
                  <a:pt x="882" y="422"/>
                </a:cubicBezTo>
                <a:close/>
                <a:moveTo>
                  <a:pt x="881" y="618"/>
                </a:moveTo>
                <a:cubicBezTo>
                  <a:pt x="881" y="618"/>
                  <a:pt x="881" y="619"/>
                  <a:pt x="881" y="619"/>
                </a:cubicBezTo>
                <a:cubicBezTo>
                  <a:pt x="880" y="619"/>
                  <a:pt x="879" y="619"/>
                  <a:pt x="878" y="619"/>
                </a:cubicBezTo>
                <a:cubicBezTo>
                  <a:pt x="879" y="618"/>
                  <a:pt x="880" y="618"/>
                  <a:pt x="881" y="618"/>
                </a:cubicBezTo>
                <a:close/>
                <a:moveTo>
                  <a:pt x="874" y="617"/>
                </a:moveTo>
                <a:cubicBezTo>
                  <a:pt x="877" y="615"/>
                  <a:pt x="876" y="615"/>
                  <a:pt x="881" y="617"/>
                </a:cubicBezTo>
                <a:cubicBezTo>
                  <a:pt x="880" y="617"/>
                  <a:pt x="879" y="617"/>
                  <a:pt x="879" y="618"/>
                </a:cubicBezTo>
                <a:cubicBezTo>
                  <a:pt x="877" y="617"/>
                  <a:pt x="875" y="617"/>
                  <a:pt x="874" y="617"/>
                </a:cubicBezTo>
                <a:close/>
                <a:moveTo>
                  <a:pt x="872" y="583"/>
                </a:moveTo>
                <a:cubicBezTo>
                  <a:pt x="874" y="582"/>
                  <a:pt x="877" y="582"/>
                  <a:pt x="878" y="583"/>
                </a:cubicBezTo>
                <a:cubicBezTo>
                  <a:pt x="878" y="584"/>
                  <a:pt x="877" y="584"/>
                  <a:pt x="876" y="585"/>
                </a:cubicBezTo>
                <a:cubicBezTo>
                  <a:pt x="875" y="585"/>
                  <a:pt x="874" y="584"/>
                  <a:pt x="872" y="584"/>
                </a:cubicBezTo>
                <a:cubicBezTo>
                  <a:pt x="873" y="584"/>
                  <a:pt x="874" y="584"/>
                  <a:pt x="875" y="584"/>
                </a:cubicBezTo>
                <a:cubicBezTo>
                  <a:pt x="874" y="583"/>
                  <a:pt x="873" y="583"/>
                  <a:pt x="872" y="583"/>
                </a:cubicBezTo>
                <a:close/>
                <a:moveTo>
                  <a:pt x="871" y="584"/>
                </a:moveTo>
                <a:cubicBezTo>
                  <a:pt x="871" y="584"/>
                  <a:pt x="870" y="584"/>
                  <a:pt x="870" y="583"/>
                </a:cubicBezTo>
                <a:cubicBezTo>
                  <a:pt x="870" y="583"/>
                  <a:pt x="871" y="583"/>
                  <a:pt x="871" y="583"/>
                </a:cubicBezTo>
                <a:cubicBezTo>
                  <a:pt x="871" y="583"/>
                  <a:pt x="871" y="583"/>
                  <a:pt x="871" y="583"/>
                </a:cubicBezTo>
                <a:cubicBezTo>
                  <a:pt x="871" y="584"/>
                  <a:pt x="871" y="584"/>
                  <a:pt x="871" y="584"/>
                </a:cubicBezTo>
                <a:close/>
                <a:moveTo>
                  <a:pt x="870" y="135"/>
                </a:moveTo>
                <a:cubicBezTo>
                  <a:pt x="870" y="136"/>
                  <a:pt x="870" y="136"/>
                  <a:pt x="870" y="137"/>
                </a:cubicBezTo>
                <a:cubicBezTo>
                  <a:pt x="869" y="137"/>
                  <a:pt x="869" y="137"/>
                  <a:pt x="869" y="137"/>
                </a:cubicBezTo>
                <a:cubicBezTo>
                  <a:pt x="869" y="136"/>
                  <a:pt x="869" y="136"/>
                  <a:pt x="870" y="135"/>
                </a:cubicBezTo>
                <a:close/>
                <a:moveTo>
                  <a:pt x="865" y="105"/>
                </a:moveTo>
                <a:cubicBezTo>
                  <a:pt x="864" y="106"/>
                  <a:pt x="864" y="107"/>
                  <a:pt x="863" y="107"/>
                </a:cubicBezTo>
                <a:cubicBezTo>
                  <a:pt x="862" y="106"/>
                  <a:pt x="864" y="106"/>
                  <a:pt x="865" y="105"/>
                </a:cubicBezTo>
                <a:close/>
                <a:moveTo>
                  <a:pt x="864" y="118"/>
                </a:moveTo>
                <a:cubicBezTo>
                  <a:pt x="864" y="118"/>
                  <a:pt x="864" y="117"/>
                  <a:pt x="864" y="117"/>
                </a:cubicBezTo>
                <a:cubicBezTo>
                  <a:pt x="864" y="117"/>
                  <a:pt x="865" y="118"/>
                  <a:pt x="865" y="118"/>
                </a:cubicBezTo>
                <a:cubicBezTo>
                  <a:pt x="864" y="118"/>
                  <a:pt x="863" y="118"/>
                  <a:pt x="863" y="118"/>
                </a:cubicBezTo>
                <a:cubicBezTo>
                  <a:pt x="863" y="118"/>
                  <a:pt x="863" y="118"/>
                  <a:pt x="864" y="118"/>
                </a:cubicBezTo>
                <a:close/>
                <a:moveTo>
                  <a:pt x="860" y="33"/>
                </a:moveTo>
                <a:cubicBezTo>
                  <a:pt x="860" y="34"/>
                  <a:pt x="861" y="35"/>
                  <a:pt x="861" y="36"/>
                </a:cubicBezTo>
                <a:cubicBezTo>
                  <a:pt x="861" y="36"/>
                  <a:pt x="860" y="36"/>
                  <a:pt x="860" y="36"/>
                </a:cubicBezTo>
                <a:cubicBezTo>
                  <a:pt x="859" y="34"/>
                  <a:pt x="860" y="35"/>
                  <a:pt x="858" y="33"/>
                </a:cubicBezTo>
                <a:cubicBezTo>
                  <a:pt x="859" y="33"/>
                  <a:pt x="859" y="33"/>
                  <a:pt x="860" y="33"/>
                </a:cubicBezTo>
                <a:close/>
                <a:moveTo>
                  <a:pt x="861" y="122"/>
                </a:moveTo>
                <a:cubicBezTo>
                  <a:pt x="860" y="122"/>
                  <a:pt x="860" y="122"/>
                  <a:pt x="859" y="122"/>
                </a:cubicBezTo>
                <a:cubicBezTo>
                  <a:pt x="859" y="122"/>
                  <a:pt x="859" y="122"/>
                  <a:pt x="859" y="122"/>
                </a:cubicBezTo>
                <a:cubicBezTo>
                  <a:pt x="859" y="122"/>
                  <a:pt x="860" y="121"/>
                  <a:pt x="860" y="121"/>
                </a:cubicBezTo>
                <a:cubicBezTo>
                  <a:pt x="860" y="121"/>
                  <a:pt x="861" y="121"/>
                  <a:pt x="861" y="122"/>
                </a:cubicBezTo>
                <a:close/>
                <a:moveTo>
                  <a:pt x="860" y="424"/>
                </a:moveTo>
                <a:cubicBezTo>
                  <a:pt x="860" y="426"/>
                  <a:pt x="859" y="425"/>
                  <a:pt x="861" y="426"/>
                </a:cubicBezTo>
                <a:cubicBezTo>
                  <a:pt x="860" y="426"/>
                  <a:pt x="859" y="427"/>
                  <a:pt x="859" y="427"/>
                </a:cubicBezTo>
                <a:cubicBezTo>
                  <a:pt x="858" y="427"/>
                  <a:pt x="857" y="427"/>
                  <a:pt x="856" y="427"/>
                </a:cubicBezTo>
                <a:cubicBezTo>
                  <a:pt x="856" y="424"/>
                  <a:pt x="856" y="426"/>
                  <a:pt x="854" y="424"/>
                </a:cubicBezTo>
                <a:cubicBezTo>
                  <a:pt x="856" y="424"/>
                  <a:pt x="858" y="424"/>
                  <a:pt x="860" y="424"/>
                </a:cubicBezTo>
                <a:close/>
                <a:moveTo>
                  <a:pt x="855" y="613"/>
                </a:moveTo>
                <a:cubicBezTo>
                  <a:pt x="855" y="614"/>
                  <a:pt x="855" y="614"/>
                  <a:pt x="854" y="614"/>
                </a:cubicBezTo>
                <a:cubicBezTo>
                  <a:pt x="856" y="616"/>
                  <a:pt x="859" y="615"/>
                  <a:pt x="862" y="614"/>
                </a:cubicBezTo>
                <a:cubicBezTo>
                  <a:pt x="862" y="615"/>
                  <a:pt x="861" y="615"/>
                  <a:pt x="860" y="616"/>
                </a:cubicBezTo>
                <a:cubicBezTo>
                  <a:pt x="863" y="617"/>
                  <a:pt x="863" y="617"/>
                  <a:pt x="866" y="617"/>
                </a:cubicBezTo>
                <a:cubicBezTo>
                  <a:pt x="864" y="619"/>
                  <a:pt x="864" y="617"/>
                  <a:pt x="864" y="619"/>
                </a:cubicBezTo>
                <a:cubicBezTo>
                  <a:pt x="862" y="620"/>
                  <a:pt x="860" y="620"/>
                  <a:pt x="858" y="621"/>
                </a:cubicBezTo>
                <a:cubicBezTo>
                  <a:pt x="857" y="621"/>
                  <a:pt x="856" y="621"/>
                  <a:pt x="856" y="621"/>
                </a:cubicBezTo>
                <a:cubicBezTo>
                  <a:pt x="857" y="620"/>
                  <a:pt x="858" y="619"/>
                  <a:pt x="859" y="618"/>
                </a:cubicBezTo>
                <a:cubicBezTo>
                  <a:pt x="858" y="618"/>
                  <a:pt x="858" y="618"/>
                  <a:pt x="858" y="618"/>
                </a:cubicBezTo>
                <a:cubicBezTo>
                  <a:pt x="854" y="616"/>
                  <a:pt x="849" y="616"/>
                  <a:pt x="849" y="616"/>
                </a:cubicBezTo>
                <a:cubicBezTo>
                  <a:pt x="849" y="615"/>
                  <a:pt x="850" y="615"/>
                  <a:pt x="850" y="614"/>
                </a:cubicBezTo>
                <a:cubicBezTo>
                  <a:pt x="853" y="614"/>
                  <a:pt x="852" y="615"/>
                  <a:pt x="855" y="613"/>
                </a:cubicBezTo>
                <a:close/>
                <a:moveTo>
                  <a:pt x="854" y="619"/>
                </a:moveTo>
                <a:cubicBezTo>
                  <a:pt x="854" y="619"/>
                  <a:pt x="854" y="619"/>
                  <a:pt x="853" y="619"/>
                </a:cubicBezTo>
                <a:cubicBezTo>
                  <a:pt x="852" y="619"/>
                  <a:pt x="852" y="619"/>
                  <a:pt x="851" y="619"/>
                </a:cubicBezTo>
                <a:cubicBezTo>
                  <a:pt x="852" y="619"/>
                  <a:pt x="853" y="619"/>
                  <a:pt x="854" y="619"/>
                </a:cubicBezTo>
                <a:close/>
                <a:moveTo>
                  <a:pt x="850" y="135"/>
                </a:moveTo>
                <a:cubicBezTo>
                  <a:pt x="850" y="136"/>
                  <a:pt x="849" y="136"/>
                  <a:pt x="849" y="137"/>
                </a:cubicBezTo>
                <a:cubicBezTo>
                  <a:pt x="849" y="136"/>
                  <a:pt x="848" y="136"/>
                  <a:pt x="848" y="136"/>
                </a:cubicBezTo>
                <a:cubicBezTo>
                  <a:pt x="849" y="136"/>
                  <a:pt x="849" y="135"/>
                  <a:pt x="850" y="135"/>
                </a:cubicBezTo>
                <a:close/>
                <a:moveTo>
                  <a:pt x="850" y="425"/>
                </a:moveTo>
                <a:cubicBezTo>
                  <a:pt x="851" y="426"/>
                  <a:pt x="852" y="426"/>
                  <a:pt x="852" y="427"/>
                </a:cubicBezTo>
                <a:cubicBezTo>
                  <a:pt x="851" y="427"/>
                  <a:pt x="849" y="427"/>
                  <a:pt x="848" y="427"/>
                </a:cubicBezTo>
                <a:cubicBezTo>
                  <a:pt x="849" y="426"/>
                  <a:pt x="850" y="426"/>
                  <a:pt x="850" y="425"/>
                </a:cubicBezTo>
                <a:close/>
                <a:moveTo>
                  <a:pt x="847" y="618"/>
                </a:moveTo>
                <a:cubicBezTo>
                  <a:pt x="846" y="618"/>
                  <a:pt x="845" y="618"/>
                  <a:pt x="844" y="619"/>
                </a:cubicBezTo>
                <a:cubicBezTo>
                  <a:pt x="841" y="617"/>
                  <a:pt x="843" y="617"/>
                  <a:pt x="839" y="615"/>
                </a:cubicBezTo>
                <a:cubicBezTo>
                  <a:pt x="842" y="615"/>
                  <a:pt x="845" y="615"/>
                  <a:pt x="848" y="616"/>
                </a:cubicBezTo>
                <a:cubicBezTo>
                  <a:pt x="847" y="616"/>
                  <a:pt x="845" y="616"/>
                  <a:pt x="844" y="617"/>
                </a:cubicBezTo>
                <a:cubicBezTo>
                  <a:pt x="845" y="617"/>
                  <a:pt x="846" y="617"/>
                  <a:pt x="847" y="618"/>
                </a:cubicBezTo>
                <a:close/>
                <a:moveTo>
                  <a:pt x="841" y="132"/>
                </a:moveTo>
                <a:cubicBezTo>
                  <a:pt x="842" y="132"/>
                  <a:pt x="842" y="131"/>
                  <a:pt x="842" y="131"/>
                </a:cubicBezTo>
                <a:cubicBezTo>
                  <a:pt x="842" y="132"/>
                  <a:pt x="841" y="132"/>
                  <a:pt x="841" y="133"/>
                </a:cubicBezTo>
                <a:cubicBezTo>
                  <a:pt x="840" y="133"/>
                  <a:pt x="840" y="132"/>
                  <a:pt x="839" y="132"/>
                </a:cubicBezTo>
                <a:cubicBezTo>
                  <a:pt x="839" y="132"/>
                  <a:pt x="839" y="132"/>
                  <a:pt x="838" y="132"/>
                </a:cubicBezTo>
                <a:cubicBezTo>
                  <a:pt x="839" y="132"/>
                  <a:pt x="840" y="132"/>
                  <a:pt x="841" y="132"/>
                </a:cubicBezTo>
                <a:close/>
                <a:moveTo>
                  <a:pt x="836" y="111"/>
                </a:moveTo>
                <a:cubicBezTo>
                  <a:pt x="836" y="111"/>
                  <a:pt x="835" y="110"/>
                  <a:pt x="835" y="110"/>
                </a:cubicBezTo>
                <a:cubicBezTo>
                  <a:pt x="836" y="110"/>
                  <a:pt x="835" y="110"/>
                  <a:pt x="836" y="111"/>
                </a:cubicBezTo>
                <a:close/>
                <a:moveTo>
                  <a:pt x="835" y="425"/>
                </a:moveTo>
                <a:cubicBezTo>
                  <a:pt x="836" y="425"/>
                  <a:pt x="838" y="426"/>
                  <a:pt x="840" y="426"/>
                </a:cubicBezTo>
                <a:cubicBezTo>
                  <a:pt x="838" y="426"/>
                  <a:pt x="836" y="426"/>
                  <a:pt x="834" y="426"/>
                </a:cubicBezTo>
                <a:cubicBezTo>
                  <a:pt x="834" y="426"/>
                  <a:pt x="835" y="426"/>
                  <a:pt x="835" y="426"/>
                </a:cubicBezTo>
                <a:cubicBezTo>
                  <a:pt x="835" y="425"/>
                  <a:pt x="835" y="425"/>
                  <a:pt x="835" y="425"/>
                </a:cubicBezTo>
                <a:close/>
                <a:moveTo>
                  <a:pt x="829" y="109"/>
                </a:moveTo>
                <a:cubicBezTo>
                  <a:pt x="829" y="109"/>
                  <a:pt x="830" y="109"/>
                  <a:pt x="830" y="109"/>
                </a:cubicBezTo>
                <a:cubicBezTo>
                  <a:pt x="830" y="109"/>
                  <a:pt x="829" y="109"/>
                  <a:pt x="829" y="109"/>
                </a:cubicBezTo>
                <a:cubicBezTo>
                  <a:pt x="829" y="110"/>
                  <a:pt x="829" y="110"/>
                  <a:pt x="829" y="110"/>
                </a:cubicBezTo>
                <a:cubicBezTo>
                  <a:pt x="829" y="110"/>
                  <a:pt x="828" y="110"/>
                  <a:pt x="828" y="110"/>
                </a:cubicBezTo>
                <a:cubicBezTo>
                  <a:pt x="828" y="110"/>
                  <a:pt x="828" y="109"/>
                  <a:pt x="829" y="109"/>
                </a:cubicBezTo>
                <a:cubicBezTo>
                  <a:pt x="829" y="109"/>
                  <a:pt x="829" y="109"/>
                  <a:pt x="829" y="109"/>
                </a:cubicBezTo>
                <a:close/>
                <a:moveTo>
                  <a:pt x="829" y="120"/>
                </a:moveTo>
                <a:cubicBezTo>
                  <a:pt x="829" y="120"/>
                  <a:pt x="830" y="121"/>
                  <a:pt x="830" y="121"/>
                </a:cubicBezTo>
                <a:cubicBezTo>
                  <a:pt x="830" y="121"/>
                  <a:pt x="829" y="122"/>
                  <a:pt x="828" y="123"/>
                </a:cubicBezTo>
                <a:cubicBezTo>
                  <a:pt x="828" y="123"/>
                  <a:pt x="828" y="122"/>
                  <a:pt x="828" y="122"/>
                </a:cubicBezTo>
                <a:cubicBezTo>
                  <a:pt x="828" y="122"/>
                  <a:pt x="827" y="122"/>
                  <a:pt x="827" y="122"/>
                </a:cubicBezTo>
                <a:cubicBezTo>
                  <a:pt x="828" y="121"/>
                  <a:pt x="828" y="121"/>
                  <a:pt x="829" y="120"/>
                </a:cubicBezTo>
                <a:close/>
                <a:moveTo>
                  <a:pt x="830" y="138"/>
                </a:moveTo>
                <a:cubicBezTo>
                  <a:pt x="830" y="138"/>
                  <a:pt x="829" y="138"/>
                  <a:pt x="829" y="138"/>
                </a:cubicBezTo>
                <a:cubicBezTo>
                  <a:pt x="829" y="137"/>
                  <a:pt x="830" y="137"/>
                  <a:pt x="830" y="137"/>
                </a:cubicBezTo>
                <a:cubicBezTo>
                  <a:pt x="830" y="137"/>
                  <a:pt x="830" y="137"/>
                  <a:pt x="830" y="138"/>
                </a:cubicBezTo>
                <a:cubicBezTo>
                  <a:pt x="830" y="138"/>
                  <a:pt x="830" y="138"/>
                  <a:pt x="830" y="138"/>
                </a:cubicBezTo>
                <a:close/>
                <a:moveTo>
                  <a:pt x="824" y="120"/>
                </a:moveTo>
                <a:cubicBezTo>
                  <a:pt x="824" y="120"/>
                  <a:pt x="823" y="120"/>
                  <a:pt x="823" y="119"/>
                </a:cubicBezTo>
                <a:cubicBezTo>
                  <a:pt x="825" y="120"/>
                  <a:pt x="825" y="119"/>
                  <a:pt x="824" y="120"/>
                </a:cubicBezTo>
                <a:close/>
                <a:moveTo>
                  <a:pt x="823" y="114"/>
                </a:moveTo>
                <a:cubicBezTo>
                  <a:pt x="822" y="115"/>
                  <a:pt x="822" y="115"/>
                  <a:pt x="822" y="115"/>
                </a:cubicBezTo>
                <a:cubicBezTo>
                  <a:pt x="822" y="115"/>
                  <a:pt x="822" y="115"/>
                  <a:pt x="822" y="115"/>
                </a:cubicBezTo>
                <a:cubicBezTo>
                  <a:pt x="822" y="115"/>
                  <a:pt x="822" y="115"/>
                  <a:pt x="823" y="114"/>
                </a:cubicBezTo>
                <a:close/>
                <a:moveTo>
                  <a:pt x="823" y="615"/>
                </a:moveTo>
                <a:cubicBezTo>
                  <a:pt x="822" y="613"/>
                  <a:pt x="823" y="615"/>
                  <a:pt x="823" y="613"/>
                </a:cubicBezTo>
                <a:cubicBezTo>
                  <a:pt x="826" y="611"/>
                  <a:pt x="830" y="611"/>
                  <a:pt x="834" y="612"/>
                </a:cubicBezTo>
                <a:cubicBezTo>
                  <a:pt x="834" y="613"/>
                  <a:pt x="834" y="613"/>
                  <a:pt x="834" y="613"/>
                </a:cubicBezTo>
                <a:cubicBezTo>
                  <a:pt x="833" y="614"/>
                  <a:pt x="832" y="615"/>
                  <a:pt x="831" y="615"/>
                </a:cubicBezTo>
                <a:cubicBezTo>
                  <a:pt x="832" y="615"/>
                  <a:pt x="833" y="615"/>
                  <a:pt x="834" y="616"/>
                </a:cubicBezTo>
                <a:cubicBezTo>
                  <a:pt x="834" y="616"/>
                  <a:pt x="834" y="616"/>
                  <a:pt x="834" y="616"/>
                </a:cubicBezTo>
                <a:cubicBezTo>
                  <a:pt x="832" y="617"/>
                  <a:pt x="829" y="615"/>
                  <a:pt x="825" y="618"/>
                </a:cubicBezTo>
                <a:cubicBezTo>
                  <a:pt x="826" y="617"/>
                  <a:pt x="825" y="617"/>
                  <a:pt x="827" y="616"/>
                </a:cubicBezTo>
                <a:cubicBezTo>
                  <a:pt x="825" y="616"/>
                  <a:pt x="823" y="615"/>
                  <a:pt x="822" y="615"/>
                </a:cubicBezTo>
                <a:cubicBezTo>
                  <a:pt x="822" y="615"/>
                  <a:pt x="823" y="615"/>
                  <a:pt x="823" y="615"/>
                </a:cubicBezTo>
                <a:close/>
                <a:moveTo>
                  <a:pt x="811" y="615"/>
                </a:moveTo>
                <a:cubicBezTo>
                  <a:pt x="814" y="614"/>
                  <a:pt x="816" y="612"/>
                  <a:pt x="819" y="611"/>
                </a:cubicBezTo>
                <a:cubicBezTo>
                  <a:pt x="819" y="613"/>
                  <a:pt x="820" y="614"/>
                  <a:pt x="820" y="616"/>
                </a:cubicBezTo>
                <a:cubicBezTo>
                  <a:pt x="817" y="615"/>
                  <a:pt x="814" y="615"/>
                  <a:pt x="811" y="615"/>
                </a:cubicBezTo>
                <a:close/>
                <a:moveTo>
                  <a:pt x="815" y="647"/>
                </a:moveTo>
                <a:cubicBezTo>
                  <a:pt x="814" y="647"/>
                  <a:pt x="814" y="646"/>
                  <a:pt x="813" y="646"/>
                </a:cubicBezTo>
                <a:cubicBezTo>
                  <a:pt x="813" y="645"/>
                  <a:pt x="813" y="645"/>
                  <a:pt x="813" y="644"/>
                </a:cubicBezTo>
                <a:cubicBezTo>
                  <a:pt x="813" y="644"/>
                  <a:pt x="813" y="643"/>
                  <a:pt x="813" y="643"/>
                </a:cubicBezTo>
                <a:cubicBezTo>
                  <a:pt x="816" y="645"/>
                  <a:pt x="815" y="645"/>
                  <a:pt x="815" y="647"/>
                </a:cubicBezTo>
                <a:close/>
                <a:moveTo>
                  <a:pt x="820" y="643"/>
                </a:moveTo>
                <a:cubicBezTo>
                  <a:pt x="819" y="642"/>
                  <a:pt x="818" y="642"/>
                  <a:pt x="817" y="642"/>
                </a:cubicBezTo>
                <a:cubicBezTo>
                  <a:pt x="817" y="641"/>
                  <a:pt x="818" y="641"/>
                  <a:pt x="819" y="640"/>
                </a:cubicBezTo>
                <a:cubicBezTo>
                  <a:pt x="819" y="640"/>
                  <a:pt x="819" y="640"/>
                  <a:pt x="819" y="640"/>
                </a:cubicBezTo>
                <a:cubicBezTo>
                  <a:pt x="819" y="641"/>
                  <a:pt x="819" y="642"/>
                  <a:pt x="820" y="643"/>
                </a:cubicBezTo>
                <a:close/>
                <a:moveTo>
                  <a:pt x="817" y="644"/>
                </a:moveTo>
                <a:cubicBezTo>
                  <a:pt x="818" y="643"/>
                  <a:pt x="821" y="644"/>
                  <a:pt x="823" y="645"/>
                </a:cubicBezTo>
                <a:cubicBezTo>
                  <a:pt x="823" y="645"/>
                  <a:pt x="822" y="646"/>
                  <a:pt x="822" y="646"/>
                </a:cubicBezTo>
                <a:cubicBezTo>
                  <a:pt x="820" y="645"/>
                  <a:pt x="818" y="645"/>
                  <a:pt x="816" y="644"/>
                </a:cubicBezTo>
                <a:cubicBezTo>
                  <a:pt x="816" y="644"/>
                  <a:pt x="816" y="644"/>
                  <a:pt x="816" y="644"/>
                </a:cubicBezTo>
                <a:cubicBezTo>
                  <a:pt x="816" y="644"/>
                  <a:pt x="816" y="644"/>
                  <a:pt x="817" y="644"/>
                </a:cubicBezTo>
                <a:close/>
                <a:moveTo>
                  <a:pt x="826" y="657"/>
                </a:moveTo>
                <a:cubicBezTo>
                  <a:pt x="825" y="658"/>
                  <a:pt x="824" y="658"/>
                  <a:pt x="823" y="658"/>
                </a:cubicBezTo>
                <a:cubicBezTo>
                  <a:pt x="820" y="658"/>
                  <a:pt x="820" y="658"/>
                  <a:pt x="819" y="656"/>
                </a:cubicBezTo>
                <a:cubicBezTo>
                  <a:pt x="821" y="657"/>
                  <a:pt x="824" y="657"/>
                  <a:pt x="826" y="657"/>
                </a:cubicBezTo>
                <a:close/>
                <a:moveTo>
                  <a:pt x="821" y="164"/>
                </a:moveTo>
                <a:cubicBezTo>
                  <a:pt x="820" y="165"/>
                  <a:pt x="819" y="165"/>
                  <a:pt x="819" y="166"/>
                </a:cubicBezTo>
                <a:cubicBezTo>
                  <a:pt x="818" y="165"/>
                  <a:pt x="818" y="165"/>
                  <a:pt x="818" y="164"/>
                </a:cubicBezTo>
                <a:cubicBezTo>
                  <a:pt x="819" y="164"/>
                  <a:pt x="820" y="164"/>
                  <a:pt x="821" y="164"/>
                </a:cubicBezTo>
                <a:close/>
                <a:moveTo>
                  <a:pt x="817" y="155"/>
                </a:moveTo>
                <a:cubicBezTo>
                  <a:pt x="816" y="155"/>
                  <a:pt x="816" y="155"/>
                  <a:pt x="816" y="155"/>
                </a:cubicBezTo>
                <a:cubicBezTo>
                  <a:pt x="817" y="155"/>
                  <a:pt x="816" y="155"/>
                  <a:pt x="817" y="155"/>
                </a:cubicBezTo>
                <a:close/>
                <a:moveTo>
                  <a:pt x="819" y="425"/>
                </a:moveTo>
                <a:cubicBezTo>
                  <a:pt x="818" y="425"/>
                  <a:pt x="817" y="425"/>
                  <a:pt x="816" y="426"/>
                </a:cubicBezTo>
                <a:cubicBezTo>
                  <a:pt x="815" y="425"/>
                  <a:pt x="815" y="425"/>
                  <a:pt x="814" y="425"/>
                </a:cubicBezTo>
                <a:cubicBezTo>
                  <a:pt x="815" y="425"/>
                  <a:pt x="817" y="425"/>
                  <a:pt x="819" y="425"/>
                </a:cubicBezTo>
                <a:close/>
                <a:moveTo>
                  <a:pt x="811" y="125"/>
                </a:moveTo>
                <a:cubicBezTo>
                  <a:pt x="811" y="124"/>
                  <a:pt x="810" y="124"/>
                  <a:pt x="810" y="124"/>
                </a:cubicBezTo>
                <a:cubicBezTo>
                  <a:pt x="811" y="124"/>
                  <a:pt x="810" y="124"/>
                  <a:pt x="811" y="125"/>
                </a:cubicBezTo>
                <a:close/>
                <a:moveTo>
                  <a:pt x="811" y="644"/>
                </a:moveTo>
                <a:cubicBezTo>
                  <a:pt x="811" y="645"/>
                  <a:pt x="811" y="646"/>
                  <a:pt x="811" y="646"/>
                </a:cubicBezTo>
                <a:cubicBezTo>
                  <a:pt x="810" y="646"/>
                  <a:pt x="810" y="646"/>
                  <a:pt x="810" y="645"/>
                </a:cubicBezTo>
                <a:cubicBezTo>
                  <a:pt x="810" y="645"/>
                  <a:pt x="811" y="645"/>
                  <a:pt x="811" y="644"/>
                </a:cubicBezTo>
                <a:close/>
                <a:moveTo>
                  <a:pt x="807" y="37"/>
                </a:moveTo>
                <a:cubicBezTo>
                  <a:pt x="807" y="38"/>
                  <a:pt x="807" y="38"/>
                  <a:pt x="808" y="39"/>
                </a:cubicBezTo>
                <a:cubicBezTo>
                  <a:pt x="807" y="39"/>
                  <a:pt x="807" y="38"/>
                  <a:pt x="807" y="38"/>
                </a:cubicBezTo>
                <a:cubicBezTo>
                  <a:pt x="807" y="38"/>
                  <a:pt x="806" y="38"/>
                  <a:pt x="806" y="38"/>
                </a:cubicBezTo>
                <a:cubicBezTo>
                  <a:pt x="806" y="38"/>
                  <a:pt x="806" y="38"/>
                  <a:pt x="807" y="37"/>
                </a:cubicBezTo>
                <a:close/>
                <a:moveTo>
                  <a:pt x="804" y="134"/>
                </a:moveTo>
                <a:cubicBezTo>
                  <a:pt x="803" y="134"/>
                  <a:pt x="803" y="134"/>
                  <a:pt x="803" y="134"/>
                </a:cubicBezTo>
                <a:cubicBezTo>
                  <a:pt x="803" y="133"/>
                  <a:pt x="804" y="133"/>
                  <a:pt x="804" y="133"/>
                </a:cubicBezTo>
                <a:cubicBezTo>
                  <a:pt x="804" y="133"/>
                  <a:pt x="804" y="134"/>
                  <a:pt x="804" y="134"/>
                </a:cubicBezTo>
                <a:close/>
                <a:moveTo>
                  <a:pt x="806" y="641"/>
                </a:moveTo>
                <a:cubicBezTo>
                  <a:pt x="806" y="641"/>
                  <a:pt x="806" y="642"/>
                  <a:pt x="806" y="642"/>
                </a:cubicBezTo>
                <a:cubicBezTo>
                  <a:pt x="805" y="642"/>
                  <a:pt x="804" y="642"/>
                  <a:pt x="803" y="642"/>
                </a:cubicBezTo>
                <a:cubicBezTo>
                  <a:pt x="804" y="641"/>
                  <a:pt x="805" y="641"/>
                  <a:pt x="806" y="641"/>
                </a:cubicBezTo>
                <a:close/>
                <a:moveTo>
                  <a:pt x="806" y="656"/>
                </a:moveTo>
                <a:cubicBezTo>
                  <a:pt x="807" y="656"/>
                  <a:pt x="807" y="657"/>
                  <a:pt x="807" y="657"/>
                </a:cubicBezTo>
                <a:cubicBezTo>
                  <a:pt x="807" y="658"/>
                  <a:pt x="807" y="658"/>
                  <a:pt x="806" y="658"/>
                </a:cubicBezTo>
                <a:cubicBezTo>
                  <a:pt x="805" y="658"/>
                  <a:pt x="804" y="658"/>
                  <a:pt x="803" y="658"/>
                </a:cubicBezTo>
                <a:cubicBezTo>
                  <a:pt x="804" y="657"/>
                  <a:pt x="805" y="657"/>
                  <a:pt x="806" y="656"/>
                </a:cubicBezTo>
                <a:close/>
                <a:moveTo>
                  <a:pt x="803" y="127"/>
                </a:moveTo>
                <a:cubicBezTo>
                  <a:pt x="803" y="127"/>
                  <a:pt x="803" y="128"/>
                  <a:pt x="803" y="128"/>
                </a:cubicBezTo>
                <a:cubicBezTo>
                  <a:pt x="803" y="128"/>
                  <a:pt x="803" y="128"/>
                  <a:pt x="802" y="128"/>
                </a:cubicBezTo>
                <a:cubicBezTo>
                  <a:pt x="803" y="128"/>
                  <a:pt x="803" y="127"/>
                  <a:pt x="803" y="127"/>
                </a:cubicBezTo>
                <a:close/>
                <a:moveTo>
                  <a:pt x="805" y="129"/>
                </a:moveTo>
                <a:cubicBezTo>
                  <a:pt x="805" y="130"/>
                  <a:pt x="805" y="130"/>
                  <a:pt x="805" y="131"/>
                </a:cubicBezTo>
                <a:cubicBezTo>
                  <a:pt x="804" y="131"/>
                  <a:pt x="803" y="131"/>
                  <a:pt x="802" y="131"/>
                </a:cubicBezTo>
                <a:cubicBezTo>
                  <a:pt x="803" y="130"/>
                  <a:pt x="804" y="130"/>
                  <a:pt x="805" y="129"/>
                </a:cubicBezTo>
                <a:close/>
                <a:moveTo>
                  <a:pt x="793" y="81"/>
                </a:moveTo>
                <a:cubicBezTo>
                  <a:pt x="792" y="81"/>
                  <a:pt x="792" y="81"/>
                  <a:pt x="791" y="81"/>
                </a:cubicBezTo>
                <a:cubicBezTo>
                  <a:pt x="791" y="81"/>
                  <a:pt x="791" y="81"/>
                  <a:pt x="791" y="81"/>
                </a:cubicBezTo>
                <a:cubicBezTo>
                  <a:pt x="792" y="80"/>
                  <a:pt x="791" y="80"/>
                  <a:pt x="793" y="81"/>
                </a:cubicBezTo>
                <a:close/>
                <a:moveTo>
                  <a:pt x="791" y="100"/>
                </a:moveTo>
                <a:cubicBezTo>
                  <a:pt x="792" y="100"/>
                  <a:pt x="792" y="101"/>
                  <a:pt x="792" y="101"/>
                </a:cubicBezTo>
                <a:cubicBezTo>
                  <a:pt x="791" y="100"/>
                  <a:pt x="792" y="101"/>
                  <a:pt x="791" y="100"/>
                </a:cubicBezTo>
                <a:close/>
                <a:moveTo>
                  <a:pt x="788" y="613"/>
                </a:moveTo>
                <a:cubicBezTo>
                  <a:pt x="789" y="614"/>
                  <a:pt x="791" y="614"/>
                  <a:pt x="792" y="614"/>
                </a:cubicBezTo>
                <a:cubicBezTo>
                  <a:pt x="791" y="614"/>
                  <a:pt x="789" y="614"/>
                  <a:pt x="788" y="614"/>
                </a:cubicBezTo>
                <a:cubicBezTo>
                  <a:pt x="788" y="614"/>
                  <a:pt x="788" y="613"/>
                  <a:pt x="788" y="613"/>
                </a:cubicBezTo>
                <a:close/>
                <a:moveTo>
                  <a:pt x="784" y="124"/>
                </a:moveTo>
                <a:cubicBezTo>
                  <a:pt x="783" y="124"/>
                  <a:pt x="783" y="124"/>
                  <a:pt x="783" y="125"/>
                </a:cubicBezTo>
                <a:cubicBezTo>
                  <a:pt x="783" y="124"/>
                  <a:pt x="782" y="124"/>
                  <a:pt x="781" y="124"/>
                </a:cubicBezTo>
                <a:cubicBezTo>
                  <a:pt x="782" y="124"/>
                  <a:pt x="783" y="124"/>
                  <a:pt x="784" y="124"/>
                </a:cubicBezTo>
                <a:close/>
                <a:moveTo>
                  <a:pt x="785" y="174"/>
                </a:moveTo>
                <a:cubicBezTo>
                  <a:pt x="785" y="174"/>
                  <a:pt x="785" y="174"/>
                  <a:pt x="785" y="174"/>
                </a:cubicBezTo>
                <a:cubicBezTo>
                  <a:pt x="784" y="174"/>
                  <a:pt x="783" y="174"/>
                  <a:pt x="783" y="175"/>
                </a:cubicBezTo>
                <a:cubicBezTo>
                  <a:pt x="783" y="174"/>
                  <a:pt x="784" y="174"/>
                  <a:pt x="785" y="174"/>
                </a:cubicBezTo>
                <a:close/>
                <a:moveTo>
                  <a:pt x="783" y="173"/>
                </a:moveTo>
                <a:cubicBezTo>
                  <a:pt x="783" y="173"/>
                  <a:pt x="782" y="173"/>
                  <a:pt x="782" y="174"/>
                </a:cubicBezTo>
                <a:cubicBezTo>
                  <a:pt x="782" y="174"/>
                  <a:pt x="782" y="174"/>
                  <a:pt x="782" y="174"/>
                </a:cubicBezTo>
                <a:cubicBezTo>
                  <a:pt x="782" y="173"/>
                  <a:pt x="781" y="173"/>
                  <a:pt x="781" y="173"/>
                </a:cubicBezTo>
                <a:cubicBezTo>
                  <a:pt x="782" y="173"/>
                  <a:pt x="782" y="173"/>
                  <a:pt x="783" y="173"/>
                </a:cubicBezTo>
                <a:close/>
                <a:moveTo>
                  <a:pt x="772" y="60"/>
                </a:moveTo>
                <a:cubicBezTo>
                  <a:pt x="772" y="60"/>
                  <a:pt x="772" y="60"/>
                  <a:pt x="773" y="60"/>
                </a:cubicBezTo>
                <a:cubicBezTo>
                  <a:pt x="772" y="61"/>
                  <a:pt x="772" y="61"/>
                  <a:pt x="772" y="61"/>
                </a:cubicBezTo>
                <a:cubicBezTo>
                  <a:pt x="772" y="61"/>
                  <a:pt x="772" y="61"/>
                  <a:pt x="772" y="60"/>
                </a:cubicBezTo>
                <a:close/>
                <a:moveTo>
                  <a:pt x="775" y="661"/>
                </a:moveTo>
                <a:cubicBezTo>
                  <a:pt x="775" y="662"/>
                  <a:pt x="775" y="662"/>
                  <a:pt x="775" y="663"/>
                </a:cubicBezTo>
                <a:cubicBezTo>
                  <a:pt x="774" y="663"/>
                  <a:pt x="772" y="663"/>
                  <a:pt x="771" y="664"/>
                </a:cubicBezTo>
                <a:cubicBezTo>
                  <a:pt x="770" y="662"/>
                  <a:pt x="772" y="662"/>
                  <a:pt x="775" y="661"/>
                </a:cubicBezTo>
                <a:close/>
                <a:moveTo>
                  <a:pt x="773" y="665"/>
                </a:moveTo>
                <a:cubicBezTo>
                  <a:pt x="773" y="666"/>
                  <a:pt x="773" y="666"/>
                  <a:pt x="773" y="667"/>
                </a:cubicBezTo>
                <a:cubicBezTo>
                  <a:pt x="772" y="667"/>
                  <a:pt x="771" y="667"/>
                  <a:pt x="770" y="667"/>
                </a:cubicBezTo>
                <a:cubicBezTo>
                  <a:pt x="771" y="666"/>
                  <a:pt x="772" y="666"/>
                  <a:pt x="773" y="665"/>
                </a:cubicBezTo>
                <a:close/>
                <a:moveTo>
                  <a:pt x="769" y="662"/>
                </a:moveTo>
                <a:cubicBezTo>
                  <a:pt x="766" y="663"/>
                  <a:pt x="762" y="663"/>
                  <a:pt x="759" y="664"/>
                </a:cubicBezTo>
                <a:cubicBezTo>
                  <a:pt x="758" y="663"/>
                  <a:pt x="758" y="663"/>
                  <a:pt x="757" y="662"/>
                </a:cubicBezTo>
                <a:cubicBezTo>
                  <a:pt x="761" y="662"/>
                  <a:pt x="764" y="662"/>
                  <a:pt x="768" y="662"/>
                </a:cubicBezTo>
                <a:cubicBezTo>
                  <a:pt x="768" y="662"/>
                  <a:pt x="769" y="662"/>
                  <a:pt x="769" y="662"/>
                </a:cubicBezTo>
                <a:close/>
                <a:moveTo>
                  <a:pt x="762" y="666"/>
                </a:moveTo>
                <a:cubicBezTo>
                  <a:pt x="761" y="667"/>
                  <a:pt x="761" y="668"/>
                  <a:pt x="761" y="669"/>
                </a:cubicBezTo>
                <a:cubicBezTo>
                  <a:pt x="760" y="669"/>
                  <a:pt x="759" y="668"/>
                  <a:pt x="758" y="667"/>
                </a:cubicBezTo>
                <a:cubicBezTo>
                  <a:pt x="759" y="667"/>
                  <a:pt x="760" y="666"/>
                  <a:pt x="762" y="666"/>
                </a:cubicBezTo>
                <a:close/>
                <a:moveTo>
                  <a:pt x="760" y="134"/>
                </a:moveTo>
                <a:cubicBezTo>
                  <a:pt x="761" y="135"/>
                  <a:pt x="762" y="133"/>
                  <a:pt x="762" y="135"/>
                </a:cubicBezTo>
                <a:cubicBezTo>
                  <a:pt x="761" y="135"/>
                  <a:pt x="760" y="135"/>
                  <a:pt x="760" y="134"/>
                </a:cubicBezTo>
                <a:close/>
                <a:moveTo>
                  <a:pt x="767" y="130"/>
                </a:moveTo>
                <a:cubicBezTo>
                  <a:pt x="767" y="130"/>
                  <a:pt x="767" y="131"/>
                  <a:pt x="767" y="131"/>
                </a:cubicBezTo>
                <a:cubicBezTo>
                  <a:pt x="767" y="131"/>
                  <a:pt x="767" y="131"/>
                  <a:pt x="767" y="131"/>
                </a:cubicBezTo>
                <a:cubicBezTo>
                  <a:pt x="767" y="131"/>
                  <a:pt x="766" y="131"/>
                  <a:pt x="765" y="130"/>
                </a:cubicBezTo>
                <a:cubicBezTo>
                  <a:pt x="766" y="130"/>
                  <a:pt x="767" y="130"/>
                  <a:pt x="767" y="130"/>
                </a:cubicBezTo>
                <a:close/>
                <a:moveTo>
                  <a:pt x="763" y="74"/>
                </a:moveTo>
                <a:cubicBezTo>
                  <a:pt x="763" y="75"/>
                  <a:pt x="763" y="75"/>
                  <a:pt x="763" y="75"/>
                </a:cubicBezTo>
                <a:cubicBezTo>
                  <a:pt x="762" y="75"/>
                  <a:pt x="762" y="75"/>
                  <a:pt x="761" y="75"/>
                </a:cubicBezTo>
                <a:cubicBezTo>
                  <a:pt x="762" y="75"/>
                  <a:pt x="762" y="74"/>
                  <a:pt x="763" y="74"/>
                </a:cubicBezTo>
                <a:close/>
                <a:moveTo>
                  <a:pt x="760" y="117"/>
                </a:moveTo>
                <a:cubicBezTo>
                  <a:pt x="760" y="117"/>
                  <a:pt x="761" y="117"/>
                  <a:pt x="761" y="116"/>
                </a:cubicBezTo>
                <a:cubicBezTo>
                  <a:pt x="761" y="117"/>
                  <a:pt x="760" y="117"/>
                  <a:pt x="760" y="118"/>
                </a:cubicBezTo>
                <a:cubicBezTo>
                  <a:pt x="760" y="118"/>
                  <a:pt x="760" y="118"/>
                  <a:pt x="760" y="118"/>
                </a:cubicBezTo>
                <a:cubicBezTo>
                  <a:pt x="760" y="118"/>
                  <a:pt x="759" y="118"/>
                  <a:pt x="759" y="118"/>
                </a:cubicBezTo>
                <a:cubicBezTo>
                  <a:pt x="759" y="118"/>
                  <a:pt x="760" y="118"/>
                  <a:pt x="760" y="118"/>
                </a:cubicBezTo>
                <a:cubicBezTo>
                  <a:pt x="760" y="118"/>
                  <a:pt x="760" y="118"/>
                  <a:pt x="760" y="117"/>
                </a:cubicBezTo>
                <a:close/>
                <a:moveTo>
                  <a:pt x="758" y="144"/>
                </a:moveTo>
                <a:cubicBezTo>
                  <a:pt x="758" y="144"/>
                  <a:pt x="759" y="145"/>
                  <a:pt x="759" y="146"/>
                </a:cubicBezTo>
                <a:cubicBezTo>
                  <a:pt x="757" y="145"/>
                  <a:pt x="758" y="145"/>
                  <a:pt x="758" y="144"/>
                </a:cubicBezTo>
                <a:close/>
                <a:moveTo>
                  <a:pt x="758" y="135"/>
                </a:moveTo>
                <a:cubicBezTo>
                  <a:pt x="758" y="135"/>
                  <a:pt x="757" y="135"/>
                  <a:pt x="757" y="134"/>
                </a:cubicBezTo>
                <a:cubicBezTo>
                  <a:pt x="758" y="135"/>
                  <a:pt x="759" y="134"/>
                  <a:pt x="758" y="135"/>
                </a:cubicBezTo>
                <a:close/>
                <a:moveTo>
                  <a:pt x="757" y="35"/>
                </a:moveTo>
                <a:cubicBezTo>
                  <a:pt x="757" y="36"/>
                  <a:pt x="757" y="36"/>
                  <a:pt x="757" y="37"/>
                </a:cubicBezTo>
                <a:cubicBezTo>
                  <a:pt x="757" y="37"/>
                  <a:pt x="756" y="36"/>
                  <a:pt x="756" y="36"/>
                </a:cubicBezTo>
                <a:cubicBezTo>
                  <a:pt x="756" y="36"/>
                  <a:pt x="757" y="36"/>
                  <a:pt x="757" y="35"/>
                </a:cubicBezTo>
                <a:close/>
                <a:moveTo>
                  <a:pt x="753" y="113"/>
                </a:moveTo>
                <a:cubicBezTo>
                  <a:pt x="753" y="112"/>
                  <a:pt x="753" y="112"/>
                  <a:pt x="753" y="112"/>
                </a:cubicBezTo>
                <a:cubicBezTo>
                  <a:pt x="754" y="112"/>
                  <a:pt x="755" y="113"/>
                  <a:pt x="756" y="113"/>
                </a:cubicBezTo>
                <a:cubicBezTo>
                  <a:pt x="756" y="114"/>
                  <a:pt x="756" y="115"/>
                  <a:pt x="756" y="115"/>
                </a:cubicBezTo>
                <a:cubicBezTo>
                  <a:pt x="755" y="115"/>
                  <a:pt x="754" y="114"/>
                  <a:pt x="753" y="113"/>
                </a:cubicBezTo>
                <a:close/>
                <a:moveTo>
                  <a:pt x="825" y="672"/>
                </a:moveTo>
                <a:cubicBezTo>
                  <a:pt x="820" y="672"/>
                  <a:pt x="816" y="672"/>
                  <a:pt x="811" y="673"/>
                </a:cubicBezTo>
                <a:cubicBezTo>
                  <a:pt x="811" y="671"/>
                  <a:pt x="810" y="670"/>
                  <a:pt x="810" y="669"/>
                </a:cubicBezTo>
                <a:cubicBezTo>
                  <a:pt x="807" y="669"/>
                  <a:pt x="805" y="669"/>
                  <a:pt x="802" y="669"/>
                </a:cubicBezTo>
                <a:cubicBezTo>
                  <a:pt x="805" y="670"/>
                  <a:pt x="807" y="670"/>
                  <a:pt x="809" y="670"/>
                </a:cubicBezTo>
                <a:cubicBezTo>
                  <a:pt x="809" y="670"/>
                  <a:pt x="809" y="671"/>
                  <a:pt x="810" y="671"/>
                </a:cubicBezTo>
                <a:cubicBezTo>
                  <a:pt x="809" y="671"/>
                  <a:pt x="809" y="672"/>
                  <a:pt x="809" y="673"/>
                </a:cubicBezTo>
                <a:cubicBezTo>
                  <a:pt x="808" y="672"/>
                  <a:pt x="807" y="672"/>
                  <a:pt x="806" y="672"/>
                </a:cubicBezTo>
                <a:cubicBezTo>
                  <a:pt x="802" y="673"/>
                  <a:pt x="799" y="673"/>
                  <a:pt x="796" y="674"/>
                </a:cubicBezTo>
                <a:cubicBezTo>
                  <a:pt x="783" y="674"/>
                  <a:pt x="769" y="673"/>
                  <a:pt x="756" y="672"/>
                </a:cubicBezTo>
                <a:cubicBezTo>
                  <a:pt x="757" y="669"/>
                  <a:pt x="790" y="670"/>
                  <a:pt x="790" y="670"/>
                </a:cubicBezTo>
                <a:cubicBezTo>
                  <a:pt x="791" y="670"/>
                  <a:pt x="791" y="670"/>
                  <a:pt x="791" y="670"/>
                </a:cubicBezTo>
                <a:cubicBezTo>
                  <a:pt x="791" y="670"/>
                  <a:pt x="792" y="670"/>
                  <a:pt x="792" y="670"/>
                </a:cubicBezTo>
                <a:cubicBezTo>
                  <a:pt x="793" y="670"/>
                  <a:pt x="794" y="670"/>
                  <a:pt x="795" y="670"/>
                </a:cubicBezTo>
                <a:cubicBezTo>
                  <a:pt x="795" y="670"/>
                  <a:pt x="795" y="670"/>
                  <a:pt x="796" y="669"/>
                </a:cubicBezTo>
                <a:cubicBezTo>
                  <a:pt x="796" y="669"/>
                  <a:pt x="796" y="669"/>
                  <a:pt x="796" y="669"/>
                </a:cubicBezTo>
                <a:cubicBezTo>
                  <a:pt x="796" y="671"/>
                  <a:pt x="797" y="670"/>
                  <a:pt x="796" y="671"/>
                </a:cubicBezTo>
                <a:cubicBezTo>
                  <a:pt x="798" y="671"/>
                  <a:pt x="798" y="671"/>
                  <a:pt x="799" y="668"/>
                </a:cubicBezTo>
                <a:cubicBezTo>
                  <a:pt x="792" y="668"/>
                  <a:pt x="785" y="668"/>
                  <a:pt x="778" y="667"/>
                </a:cubicBezTo>
                <a:cubicBezTo>
                  <a:pt x="782" y="665"/>
                  <a:pt x="790" y="667"/>
                  <a:pt x="792" y="664"/>
                </a:cubicBezTo>
                <a:cubicBezTo>
                  <a:pt x="787" y="663"/>
                  <a:pt x="783" y="663"/>
                  <a:pt x="778" y="663"/>
                </a:cubicBezTo>
                <a:cubicBezTo>
                  <a:pt x="781" y="661"/>
                  <a:pt x="782" y="661"/>
                  <a:pt x="784" y="662"/>
                </a:cubicBezTo>
                <a:cubicBezTo>
                  <a:pt x="782" y="660"/>
                  <a:pt x="784" y="660"/>
                  <a:pt x="781" y="660"/>
                </a:cubicBezTo>
                <a:cubicBezTo>
                  <a:pt x="781" y="659"/>
                  <a:pt x="782" y="658"/>
                  <a:pt x="783" y="657"/>
                </a:cubicBezTo>
                <a:cubicBezTo>
                  <a:pt x="793" y="661"/>
                  <a:pt x="804" y="657"/>
                  <a:pt x="816" y="660"/>
                </a:cubicBezTo>
                <a:cubicBezTo>
                  <a:pt x="815" y="657"/>
                  <a:pt x="814" y="658"/>
                  <a:pt x="811" y="658"/>
                </a:cubicBezTo>
                <a:cubicBezTo>
                  <a:pt x="812" y="657"/>
                  <a:pt x="812" y="657"/>
                  <a:pt x="813" y="656"/>
                </a:cubicBezTo>
                <a:cubicBezTo>
                  <a:pt x="815" y="657"/>
                  <a:pt x="817" y="657"/>
                  <a:pt x="819" y="657"/>
                </a:cubicBezTo>
                <a:cubicBezTo>
                  <a:pt x="818" y="658"/>
                  <a:pt x="817" y="658"/>
                  <a:pt x="816" y="658"/>
                </a:cubicBezTo>
                <a:cubicBezTo>
                  <a:pt x="818" y="660"/>
                  <a:pt x="819" y="660"/>
                  <a:pt x="823" y="660"/>
                </a:cubicBezTo>
                <a:cubicBezTo>
                  <a:pt x="823" y="661"/>
                  <a:pt x="823" y="662"/>
                  <a:pt x="823" y="663"/>
                </a:cubicBezTo>
                <a:cubicBezTo>
                  <a:pt x="823" y="663"/>
                  <a:pt x="823" y="663"/>
                  <a:pt x="823" y="663"/>
                </a:cubicBezTo>
                <a:cubicBezTo>
                  <a:pt x="819" y="662"/>
                  <a:pt x="816" y="663"/>
                  <a:pt x="812" y="664"/>
                </a:cubicBezTo>
                <a:cubicBezTo>
                  <a:pt x="813" y="664"/>
                  <a:pt x="813" y="665"/>
                  <a:pt x="814" y="666"/>
                </a:cubicBezTo>
                <a:cubicBezTo>
                  <a:pt x="818" y="667"/>
                  <a:pt x="823" y="667"/>
                  <a:pt x="827" y="668"/>
                </a:cubicBezTo>
                <a:cubicBezTo>
                  <a:pt x="827" y="668"/>
                  <a:pt x="827" y="669"/>
                  <a:pt x="827" y="669"/>
                </a:cubicBezTo>
                <a:cubicBezTo>
                  <a:pt x="826" y="669"/>
                  <a:pt x="825" y="669"/>
                  <a:pt x="824" y="669"/>
                </a:cubicBezTo>
                <a:cubicBezTo>
                  <a:pt x="825" y="670"/>
                  <a:pt x="827" y="671"/>
                  <a:pt x="828" y="670"/>
                </a:cubicBezTo>
                <a:cubicBezTo>
                  <a:pt x="829" y="671"/>
                  <a:pt x="830" y="671"/>
                  <a:pt x="830" y="672"/>
                </a:cubicBezTo>
                <a:cubicBezTo>
                  <a:pt x="828" y="671"/>
                  <a:pt x="826" y="671"/>
                  <a:pt x="823" y="671"/>
                </a:cubicBezTo>
                <a:cubicBezTo>
                  <a:pt x="824" y="671"/>
                  <a:pt x="824" y="671"/>
                  <a:pt x="825" y="672"/>
                </a:cubicBezTo>
                <a:close/>
                <a:moveTo>
                  <a:pt x="834" y="672"/>
                </a:moveTo>
                <a:cubicBezTo>
                  <a:pt x="834" y="672"/>
                  <a:pt x="833" y="671"/>
                  <a:pt x="833" y="671"/>
                </a:cubicBezTo>
                <a:cubicBezTo>
                  <a:pt x="833" y="671"/>
                  <a:pt x="834" y="671"/>
                  <a:pt x="834" y="670"/>
                </a:cubicBezTo>
                <a:cubicBezTo>
                  <a:pt x="834" y="671"/>
                  <a:pt x="834" y="672"/>
                  <a:pt x="834" y="672"/>
                </a:cubicBezTo>
                <a:close/>
                <a:moveTo>
                  <a:pt x="842" y="671"/>
                </a:moveTo>
                <a:cubicBezTo>
                  <a:pt x="839" y="670"/>
                  <a:pt x="831" y="671"/>
                  <a:pt x="827" y="669"/>
                </a:cubicBezTo>
                <a:cubicBezTo>
                  <a:pt x="834" y="669"/>
                  <a:pt x="841" y="668"/>
                  <a:pt x="848" y="668"/>
                </a:cubicBezTo>
                <a:cubicBezTo>
                  <a:pt x="849" y="668"/>
                  <a:pt x="849" y="669"/>
                  <a:pt x="850" y="669"/>
                </a:cubicBezTo>
                <a:cubicBezTo>
                  <a:pt x="847" y="669"/>
                  <a:pt x="844" y="668"/>
                  <a:pt x="842" y="671"/>
                </a:cubicBezTo>
                <a:close/>
                <a:moveTo>
                  <a:pt x="854" y="674"/>
                </a:moveTo>
                <a:cubicBezTo>
                  <a:pt x="856" y="674"/>
                  <a:pt x="855" y="673"/>
                  <a:pt x="856" y="675"/>
                </a:cubicBezTo>
                <a:cubicBezTo>
                  <a:pt x="855" y="674"/>
                  <a:pt x="855" y="674"/>
                  <a:pt x="854" y="674"/>
                </a:cubicBezTo>
                <a:close/>
                <a:moveTo>
                  <a:pt x="856" y="673"/>
                </a:moveTo>
                <a:cubicBezTo>
                  <a:pt x="855" y="673"/>
                  <a:pt x="854" y="673"/>
                  <a:pt x="853" y="672"/>
                </a:cubicBezTo>
                <a:cubicBezTo>
                  <a:pt x="853" y="672"/>
                  <a:pt x="854" y="672"/>
                  <a:pt x="855" y="671"/>
                </a:cubicBezTo>
                <a:cubicBezTo>
                  <a:pt x="855" y="671"/>
                  <a:pt x="856" y="672"/>
                  <a:pt x="857" y="672"/>
                </a:cubicBezTo>
                <a:cubicBezTo>
                  <a:pt x="857" y="672"/>
                  <a:pt x="856" y="673"/>
                  <a:pt x="856" y="673"/>
                </a:cubicBezTo>
                <a:close/>
                <a:moveTo>
                  <a:pt x="866" y="639"/>
                </a:moveTo>
                <a:cubicBezTo>
                  <a:pt x="866" y="639"/>
                  <a:pt x="865" y="639"/>
                  <a:pt x="865" y="639"/>
                </a:cubicBezTo>
                <a:cubicBezTo>
                  <a:pt x="864" y="639"/>
                  <a:pt x="864" y="638"/>
                  <a:pt x="864" y="638"/>
                </a:cubicBezTo>
                <a:cubicBezTo>
                  <a:pt x="865" y="638"/>
                  <a:pt x="866" y="637"/>
                  <a:pt x="867" y="637"/>
                </a:cubicBezTo>
                <a:cubicBezTo>
                  <a:pt x="867" y="638"/>
                  <a:pt x="867" y="638"/>
                  <a:pt x="868" y="638"/>
                </a:cubicBezTo>
                <a:cubicBezTo>
                  <a:pt x="867" y="639"/>
                  <a:pt x="867" y="639"/>
                  <a:pt x="866" y="639"/>
                </a:cubicBezTo>
                <a:close/>
                <a:moveTo>
                  <a:pt x="868" y="646"/>
                </a:moveTo>
                <a:cubicBezTo>
                  <a:pt x="867" y="646"/>
                  <a:pt x="867" y="647"/>
                  <a:pt x="867" y="647"/>
                </a:cubicBezTo>
                <a:cubicBezTo>
                  <a:pt x="866" y="647"/>
                  <a:pt x="866" y="647"/>
                  <a:pt x="866" y="647"/>
                </a:cubicBezTo>
                <a:cubicBezTo>
                  <a:pt x="866" y="646"/>
                  <a:pt x="865" y="646"/>
                  <a:pt x="865" y="645"/>
                </a:cubicBezTo>
                <a:cubicBezTo>
                  <a:pt x="866" y="646"/>
                  <a:pt x="866" y="646"/>
                  <a:pt x="866" y="646"/>
                </a:cubicBezTo>
                <a:cubicBezTo>
                  <a:pt x="867" y="646"/>
                  <a:pt x="867" y="646"/>
                  <a:pt x="868" y="646"/>
                </a:cubicBezTo>
                <a:close/>
                <a:moveTo>
                  <a:pt x="866" y="643"/>
                </a:moveTo>
                <a:cubicBezTo>
                  <a:pt x="866" y="643"/>
                  <a:pt x="865" y="644"/>
                  <a:pt x="865" y="645"/>
                </a:cubicBezTo>
                <a:cubicBezTo>
                  <a:pt x="864" y="645"/>
                  <a:pt x="864" y="645"/>
                  <a:pt x="864" y="645"/>
                </a:cubicBezTo>
                <a:cubicBezTo>
                  <a:pt x="863" y="644"/>
                  <a:pt x="863" y="644"/>
                  <a:pt x="863" y="643"/>
                </a:cubicBezTo>
                <a:cubicBezTo>
                  <a:pt x="864" y="643"/>
                  <a:pt x="865" y="643"/>
                  <a:pt x="866" y="643"/>
                </a:cubicBezTo>
                <a:close/>
                <a:moveTo>
                  <a:pt x="863" y="637"/>
                </a:moveTo>
                <a:cubicBezTo>
                  <a:pt x="862" y="637"/>
                  <a:pt x="861" y="637"/>
                  <a:pt x="860" y="637"/>
                </a:cubicBezTo>
                <a:cubicBezTo>
                  <a:pt x="860" y="636"/>
                  <a:pt x="860" y="635"/>
                  <a:pt x="860" y="635"/>
                </a:cubicBezTo>
                <a:cubicBezTo>
                  <a:pt x="863" y="635"/>
                  <a:pt x="864" y="635"/>
                  <a:pt x="863" y="637"/>
                </a:cubicBezTo>
                <a:close/>
                <a:moveTo>
                  <a:pt x="863" y="646"/>
                </a:moveTo>
                <a:cubicBezTo>
                  <a:pt x="864" y="647"/>
                  <a:pt x="865" y="648"/>
                  <a:pt x="865" y="649"/>
                </a:cubicBezTo>
                <a:cubicBezTo>
                  <a:pt x="865" y="649"/>
                  <a:pt x="865" y="649"/>
                  <a:pt x="865" y="649"/>
                </a:cubicBezTo>
                <a:cubicBezTo>
                  <a:pt x="864" y="650"/>
                  <a:pt x="864" y="650"/>
                  <a:pt x="864" y="650"/>
                </a:cubicBezTo>
                <a:cubicBezTo>
                  <a:pt x="862" y="650"/>
                  <a:pt x="860" y="650"/>
                  <a:pt x="858" y="650"/>
                </a:cubicBezTo>
                <a:cubicBezTo>
                  <a:pt x="858" y="650"/>
                  <a:pt x="857" y="649"/>
                  <a:pt x="857" y="649"/>
                </a:cubicBezTo>
                <a:cubicBezTo>
                  <a:pt x="857" y="649"/>
                  <a:pt x="857" y="648"/>
                  <a:pt x="858" y="648"/>
                </a:cubicBezTo>
                <a:cubicBezTo>
                  <a:pt x="859" y="647"/>
                  <a:pt x="861" y="647"/>
                  <a:pt x="863" y="646"/>
                </a:cubicBezTo>
                <a:close/>
                <a:moveTo>
                  <a:pt x="857" y="637"/>
                </a:moveTo>
                <a:cubicBezTo>
                  <a:pt x="856" y="637"/>
                  <a:pt x="856" y="637"/>
                  <a:pt x="856" y="637"/>
                </a:cubicBezTo>
                <a:cubicBezTo>
                  <a:pt x="855" y="636"/>
                  <a:pt x="855" y="636"/>
                  <a:pt x="855" y="636"/>
                </a:cubicBezTo>
                <a:cubicBezTo>
                  <a:pt x="856" y="635"/>
                  <a:pt x="857" y="635"/>
                  <a:pt x="858" y="635"/>
                </a:cubicBezTo>
                <a:cubicBezTo>
                  <a:pt x="858" y="635"/>
                  <a:pt x="858" y="636"/>
                  <a:pt x="858" y="636"/>
                </a:cubicBezTo>
                <a:cubicBezTo>
                  <a:pt x="858" y="637"/>
                  <a:pt x="857" y="637"/>
                  <a:pt x="857" y="637"/>
                </a:cubicBezTo>
                <a:close/>
                <a:moveTo>
                  <a:pt x="860" y="655"/>
                </a:moveTo>
                <a:cubicBezTo>
                  <a:pt x="860" y="655"/>
                  <a:pt x="860" y="655"/>
                  <a:pt x="860" y="655"/>
                </a:cubicBezTo>
                <a:cubicBezTo>
                  <a:pt x="859" y="655"/>
                  <a:pt x="858" y="655"/>
                  <a:pt x="859" y="656"/>
                </a:cubicBezTo>
                <a:cubicBezTo>
                  <a:pt x="858" y="656"/>
                  <a:pt x="858" y="655"/>
                  <a:pt x="857" y="655"/>
                </a:cubicBezTo>
                <a:cubicBezTo>
                  <a:pt x="858" y="655"/>
                  <a:pt x="859" y="655"/>
                  <a:pt x="860" y="655"/>
                </a:cubicBezTo>
                <a:close/>
                <a:moveTo>
                  <a:pt x="858" y="673"/>
                </a:moveTo>
                <a:cubicBezTo>
                  <a:pt x="859" y="672"/>
                  <a:pt x="869" y="671"/>
                  <a:pt x="870" y="674"/>
                </a:cubicBezTo>
                <a:cubicBezTo>
                  <a:pt x="866" y="673"/>
                  <a:pt x="862" y="673"/>
                  <a:pt x="858" y="673"/>
                </a:cubicBezTo>
                <a:close/>
                <a:moveTo>
                  <a:pt x="840" y="626"/>
                </a:moveTo>
                <a:cubicBezTo>
                  <a:pt x="851" y="626"/>
                  <a:pt x="862" y="626"/>
                  <a:pt x="872" y="625"/>
                </a:cubicBezTo>
                <a:cubicBezTo>
                  <a:pt x="872" y="627"/>
                  <a:pt x="873" y="625"/>
                  <a:pt x="872" y="627"/>
                </a:cubicBezTo>
                <a:cubicBezTo>
                  <a:pt x="877" y="627"/>
                  <a:pt x="882" y="628"/>
                  <a:pt x="886" y="628"/>
                </a:cubicBezTo>
                <a:cubicBezTo>
                  <a:pt x="887" y="628"/>
                  <a:pt x="887" y="629"/>
                  <a:pt x="887" y="629"/>
                </a:cubicBezTo>
                <a:cubicBezTo>
                  <a:pt x="887" y="629"/>
                  <a:pt x="887" y="630"/>
                  <a:pt x="886" y="630"/>
                </a:cubicBezTo>
                <a:cubicBezTo>
                  <a:pt x="871" y="629"/>
                  <a:pt x="856" y="627"/>
                  <a:pt x="840" y="626"/>
                </a:cubicBezTo>
                <a:close/>
                <a:moveTo>
                  <a:pt x="879" y="638"/>
                </a:moveTo>
                <a:cubicBezTo>
                  <a:pt x="878" y="637"/>
                  <a:pt x="877" y="637"/>
                  <a:pt x="876" y="637"/>
                </a:cubicBezTo>
                <a:cubicBezTo>
                  <a:pt x="877" y="636"/>
                  <a:pt x="878" y="636"/>
                  <a:pt x="879" y="636"/>
                </a:cubicBezTo>
                <a:cubicBezTo>
                  <a:pt x="879" y="636"/>
                  <a:pt x="879" y="637"/>
                  <a:pt x="879" y="638"/>
                </a:cubicBezTo>
                <a:close/>
                <a:moveTo>
                  <a:pt x="889" y="643"/>
                </a:moveTo>
                <a:cubicBezTo>
                  <a:pt x="889" y="643"/>
                  <a:pt x="888" y="644"/>
                  <a:pt x="887" y="644"/>
                </a:cubicBezTo>
                <a:cubicBezTo>
                  <a:pt x="884" y="644"/>
                  <a:pt x="880" y="643"/>
                  <a:pt x="876" y="643"/>
                </a:cubicBezTo>
                <a:cubicBezTo>
                  <a:pt x="885" y="641"/>
                  <a:pt x="879" y="641"/>
                  <a:pt x="889" y="643"/>
                </a:cubicBezTo>
                <a:close/>
                <a:moveTo>
                  <a:pt x="874" y="638"/>
                </a:moveTo>
                <a:cubicBezTo>
                  <a:pt x="875" y="638"/>
                  <a:pt x="875" y="637"/>
                  <a:pt x="876" y="637"/>
                </a:cubicBezTo>
                <a:cubicBezTo>
                  <a:pt x="876" y="637"/>
                  <a:pt x="876" y="637"/>
                  <a:pt x="877" y="638"/>
                </a:cubicBezTo>
                <a:cubicBezTo>
                  <a:pt x="876" y="638"/>
                  <a:pt x="875" y="638"/>
                  <a:pt x="874" y="638"/>
                </a:cubicBezTo>
                <a:close/>
                <a:moveTo>
                  <a:pt x="906" y="649"/>
                </a:moveTo>
                <a:cubicBezTo>
                  <a:pt x="906" y="649"/>
                  <a:pt x="906" y="649"/>
                  <a:pt x="906" y="649"/>
                </a:cubicBezTo>
                <a:cubicBezTo>
                  <a:pt x="913" y="648"/>
                  <a:pt x="914" y="650"/>
                  <a:pt x="923" y="651"/>
                </a:cubicBezTo>
                <a:cubicBezTo>
                  <a:pt x="921" y="652"/>
                  <a:pt x="920" y="651"/>
                  <a:pt x="921" y="653"/>
                </a:cubicBezTo>
                <a:cubicBezTo>
                  <a:pt x="921" y="653"/>
                  <a:pt x="920" y="653"/>
                  <a:pt x="920" y="653"/>
                </a:cubicBezTo>
                <a:cubicBezTo>
                  <a:pt x="921" y="653"/>
                  <a:pt x="922" y="654"/>
                  <a:pt x="923" y="655"/>
                </a:cubicBezTo>
                <a:cubicBezTo>
                  <a:pt x="919" y="655"/>
                  <a:pt x="915" y="654"/>
                  <a:pt x="911" y="654"/>
                </a:cubicBezTo>
                <a:cubicBezTo>
                  <a:pt x="909" y="653"/>
                  <a:pt x="909" y="651"/>
                  <a:pt x="906" y="649"/>
                </a:cubicBezTo>
                <a:close/>
                <a:moveTo>
                  <a:pt x="923" y="676"/>
                </a:moveTo>
                <a:cubicBezTo>
                  <a:pt x="922" y="676"/>
                  <a:pt x="921" y="676"/>
                  <a:pt x="920" y="676"/>
                </a:cubicBezTo>
                <a:cubicBezTo>
                  <a:pt x="920" y="675"/>
                  <a:pt x="920" y="675"/>
                  <a:pt x="920" y="675"/>
                </a:cubicBezTo>
                <a:cubicBezTo>
                  <a:pt x="921" y="675"/>
                  <a:pt x="922" y="675"/>
                  <a:pt x="923" y="675"/>
                </a:cubicBezTo>
                <a:cubicBezTo>
                  <a:pt x="923" y="675"/>
                  <a:pt x="923" y="675"/>
                  <a:pt x="923" y="676"/>
                </a:cubicBezTo>
                <a:close/>
                <a:moveTo>
                  <a:pt x="923" y="670"/>
                </a:moveTo>
                <a:cubicBezTo>
                  <a:pt x="922" y="670"/>
                  <a:pt x="920" y="669"/>
                  <a:pt x="919" y="669"/>
                </a:cubicBezTo>
                <a:cubicBezTo>
                  <a:pt x="922" y="669"/>
                  <a:pt x="925" y="668"/>
                  <a:pt x="928" y="668"/>
                </a:cubicBezTo>
                <a:cubicBezTo>
                  <a:pt x="927" y="669"/>
                  <a:pt x="925" y="669"/>
                  <a:pt x="923" y="670"/>
                </a:cubicBezTo>
                <a:close/>
                <a:moveTo>
                  <a:pt x="927" y="649"/>
                </a:moveTo>
                <a:cubicBezTo>
                  <a:pt x="927" y="650"/>
                  <a:pt x="927" y="650"/>
                  <a:pt x="927" y="651"/>
                </a:cubicBezTo>
                <a:cubicBezTo>
                  <a:pt x="926" y="651"/>
                  <a:pt x="924" y="650"/>
                  <a:pt x="923" y="650"/>
                </a:cubicBezTo>
                <a:cubicBezTo>
                  <a:pt x="925" y="650"/>
                  <a:pt x="927" y="649"/>
                  <a:pt x="928" y="649"/>
                </a:cubicBezTo>
                <a:cubicBezTo>
                  <a:pt x="928" y="649"/>
                  <a:pt x="927" y="649"/>
                  <a:pt x="927" y="649"/>
                </a:cubicBezTo>
                <a:close/>
                <a:moveTo>
                  <a:pt x="935" y="673"/>
                </a:moveTo>
                <a:cubicBezTo>
                  <a:pt x="935" y="673"/>
                  <a:pt x="935" y="674"/>
                  <a:pt x="934" y="674"/>
                </a:cubicBezTo>
                <a:cubicBezTo>
                  <a:pt x="935" y="674"/>
                  <a:pt x="935" y="675"/>
                  <a:pt x="935" y="675"/>
                </a:cubicBezTo>
                <a:cubicBezTo>
                  <a:pt x="933" y="674"/>
                  <a:pt x="932" y="674"/>
                  <a:pt x="931" y="674"/>
                </a:cubicBezTo>
                <a:cubicBezTo>
                  <a:pt x="932" y="673"/>
                  <a:pt x="933" y="673"/>
                  <a:pt x="935" y="673"/>
                </a:cubicBezTo>
                <a:close/>
                <a:moveTo>
                  <a:pt x="933" y="672"/>
                </a:moveTo>
                <a:cubicBezTo>
                  <a:pt x="933" y="672"/>
                  <a:pt x="932" y="671"/>
                  <a:pt x="931" y="671"/>
                </a:cubicBezTo>
                <a:cubicBezTo>
                  <a:pt x="933" y="671"/>
                  <a:pt x="932" y="671"/>
                  <a:pt x="933" y="672"/>
                </a:cubicBezTo>
                <a:close/>
                <a:moveTo>
                  <a:pt x="931" y="665"/>
                </a:moveTo>
                <a:cubicBezTo>
                  <a:pt x="932" y="664"/>
                  <a:pt x="932" y="664"/>
                  <a:pt x="933" y="664"/>
                </a:cubicBezTo>
                <a:cubicBezTo>
                  <a:pt x="933" y="664"/>
                  <a:pt x="933" y="665"/>
                  <a:pt x="932" y="665"/>
                </a:cubicBezTo>
                <a:cubicBezTo>
                  <a:pt x="932" y="665"/>
                  <a:pt x="931" y="665"/>
                  <a:pt x="931" y="665"/>
                </a:cubicBezTo>
                <a:close/>
                <a:moveTo>
                  <a:pt x="931" y="649"/>
                </a:moveTo>
                <a:cubicBezTo>
                  <a:pt x="929" y="648"/>
                  <a:pt x="927" y="648"/>
                  <a:pt x="924" y="647"/>
                </a:cubicBezTo>
                <a:cubicBezTo>
                  <a:pt x="927" y="647"/>
                  <a:pt x="931" y="647"/>
                  <a:pt x="934" y="647"/>
                </a:cubicBezTo>
                <a:cubicBezTo>
                  <a:pt x="933" y="648"/>
                  <a:pt x="932" y="648"/>
                  <a:pt x="931" y="649"/>
                </a:cubicBezTo>
                <a:close/>
                <a:moveTo>
                  <a:pt x="971" y="663"/>
                </a:moveTo>
                <a:cubicBezTo>
                  <a:pt x="971" y="663"/>
                  <a:pt x="970" y="663"/>
                  <a:pt x="970" y="663"/>
                </a:cubicBezTo>
                <a:cubicBezTo>
                  <a:pt x="969" y="664"/>
                  <a:pt x="968" y="664"/>
                  <a:pt x="967" y="665"/>
                </a:cubicBezTo>
                <a:cubicBezTo>
                  <a:pt x="963" y="665"/>
                  <a:pt x="960" y="665"/>
                  <a:pt x="956" y="665"/>
                </a:cubicBezTo>
                <a:cubicBezTo>
                  <a:pt x="958" y="662"/>
                  <a:pt x="960" y="663"/>
                  <a:pt x="965" y="664"/>
                </a:cubicBezTo>
                <a:cubicBezTo>
                  <a:pt x="964" y="663"/>
                  <a:pt x="963" y="663"/>
                  <a:pt x="962" y="663"/>
                </a:cubicBezTo>
                <a:cubicBezTo>
                  <a:pt x="964" y="662"/>
                  <a:pt x="966" y="662"/>
                  <a:pt x="968" y="662"/>
                </a:cubicBezTo>
                <a:cubicBezTo>
                  <a:pt x="969" y="662"/>
                  <a:pt x="970" y="662"/>
                  <a:pt x="971" y="663"/>
                </a:cubicBezTo>
                <a:cubicBezTo>
                  <a:pt x="971" y="663"/>
                  <a:pt x="971" y="663"/>
                  <a:pt x="971" y="663"/>
                </a:cubicBezTo>
                <a:close/>
                <a:moveTo>
                  <a:pt x="994" y="665"/>
                </a:moveTo>
                <a:cubicBezTo>
                  <a:pt x="989" y="665"/>
                  <a:pt x="985" y="666"/>
                  <a:pt x="980" y="666"/>
                </a:cubicBezTo>
                <a:cubicBezTo>
                  <a:pt x="975" y="664"/>
                  <a:pt x="977" y="665"/>
                  <a:pt x="973" y="663"/>
                </a:cubicBezTo>
                <a:cubicBezTo>
                  <a:pt x="979" y="660"/>
                  <a:pt x="984" y="663"/>
                  <a:pt x="993" y="663"/>
                </a:cubicBezTo>
                <a:cubicBezTo>
                  <a:pt x="993" y="663"/>
                  <a:pt x="994" y="664"/>
                  <a:pt x="994" y="664"/>
                </a:cubicBezTo>
                <a:cubicBezTo>
                  <a:pt x="994" y="664"/>
                  <a:pt x="994" y="665"/>
                  <a:pt x="994" y="665"/>
                </a:cubicBezTo>
                <a:close/>
                <a:moveTo>
                  <a:pt x="1024" y="667"/>
                </a:moveTo>
                <a:cubicBezTo>
                  <a:pt x="1019" y="664"/>
                  <a:pt x="1006" y="662"/>
                  <a:pt x="1000" y="667"/>
                </a:cubicBezTo>
                <a:cubicBezTo>
                  <a:pt x="1000" y="667"/>
                  <a:pt x="999" y="667"/>
                  <a:pt x="999" y="668"/>
                </a:cubicBezTo>
                <a:cubicBezTo>
                  <a:pt x="996" y="668"/>
                  <a:pt x="997" y="666"/>
                  <a:pt x="995" y="665"/>
                </a:cubicBezTo>
                <a:cubicBezTo>
                  <a:pt x="995" y="665"/>
                  <a:pt x="995" y="665"/>
                  <a:pt x="995" y="665"/>
                </a:cubicBezTo>
                <a:cubicBezTo>
                  <a:pt x="999" y="664"/>
                  <a:pt x="1003" y="663"/>
                  <a:pt x="1006" y="662"/>
                </a:cubicBezTo>
                <a:cubicBezTo>
                  <a:pt x="1005" y="660"/>
                  <a:pt x="1006" y="661"/>
                  <a:pt x="1003" y="660"/>
                </a:cubicBezTo>
                <a:cubicBezTo>
                  <a:pt x="1005" y="660"/>
                  <a:pt x="1006" y="660"/>
                  <a:pt x="1007" y="659"/>
                </a:cubicBezTo>
                <a:cubicBezTo>
                  <a:pt x="1000" y="657"/>
                  <a:pt x="998" y="660"/>
                  <a:pt x="992" y="658"/>
                </a:cubicBezTo>
                <a:cubicBezTo>
                  <a:pt x="991" y="659"/>
                  <a:pt x="990" y="661"/>
                  <a:pt x="989" y="662"/>
                </a:cubicBezTo>
                <a:cubicBezTo>
                  <a:pt x="987" y="661"/>
                  <a:pt x="986" y="660"/>
                  <a:pt x="983" y="659"/>
                </a:cubicBezTo>
                <a:cubicBezTo>
                  <a:pt x="985" y="659"/>
                  <a:pt x="987" y="658"/>
                  <a:pt x="989" y="657"/>
                </a:cubicBezTo>
                <a:cubicBezTo>
                  <a:pt x="987" y="657"/>
                  <a:pt x="985" y="656"/>
                  <a:pt x="983" y="656"/>
                </a:cubicBezTo>
                <a:cubicBezTo>
                  <a:pt x="991" y="655"/>
                  <a:pt x="998" y="655"/>
                  <a:pt x="1005" y="654"/>
                </a:cubicBezTo>
                <a:cubicBezTo>
                  <a:pt x="1005" y="654"/>
                  <a:pt x="1005" y="654"/>
                  <a:pt x="1005" y="655"/>
                </a:cubicBezTo>
                <a:cubicBezTo>
                  <a:pt x="1005" y="655"/>
                  <a:pt x="1004" y="656"/>
                  <a:pt x="1004" y="657"/>
                </a:cubicBezTo>
                <a:cubicBezTo>
                  <a:pt x="1010" y="656"/>
                  <a:pt x="1018" y="657"/>
                  <a:pt x="1018" y="653"/>
                </a:cubicBezTo>
                <a:cubicBezTo>
                  <a:pt x="1017" y="653"/>
                  <a:pt x="1015" y="653"/>
                  <a:pt x="1014" y="653"/>
                </a:cubicBezTo>
                <a:cubicBezTo>
                  <a:pt x="1018" y="650"/>
                  <a:pt x="1019" y="652"/>
                  <a:pt x="1026" y="652"/>
                </a:cubicBezTo>
                <a:cubicBezTo>
                  <a:pt x="1026" y="652"/>
                  <a:pt x="1026" y="652"/>
                  <a:pt x="1026" y="653"/>
                </a:cubicBezTo>
                <a:cubicBezTo>
                  <a:pt x="1025" y="655"/>
                  <a:pt x="1025" y="653"/>
                  <a:pt x="1026" y="656"/>
                </a:cubicBezTo>
                <a:cubicBezTo>
                  <a:pt x="1019" y="657"/>
                  <a:pt x="1013" y="659"/>
                  <a:pt x="1007" y="660"/>
                </a:cubicBezTo>
                <a:cubicBezTo>
                  <a:pt x="1010" y="663"/>
                  <a:pt x="1019" y="663"/>
                  <a:pt x="1027" y="662"/>
                </a:cubicBezTo>
                <a:cubicBezTo>
                  <a:pt x="1027" y="662"/>
                  <a:pt x="1027" y="662"/>
                  <a:pt x="1027" y="663"/>
                </a:cubicBezTo>
                <a:cubicBezTo>
                  <a:pt x="1028" y="663"/>
                  <a:pt x="1028" y="664"/>
                  <a:pt x="1028" y="664"/>
                </a:cubicBezTo>
                <a:cubicBezTo>
                  <a:pt x="1026" y="665"/>
                  <a:pt x="1025" y="665"/>
                  <a:pt x="1024" y="667"/>
                </a:cubicBezTo>
                <a:close/>
                <a:moveTo>
                  <a:pt x="989" y="650"/>
                </a:moveTo>
                <a:cubicBezTo>
                  <a:pt x="989" y="650"/>
                  <a:pt x="990" y="650"/>
                  <a:pt x="991" y="649"/>
                </a:cubicBezTo>
                <a:cubicBezTo>
                  <a:pt x="992" y="649"/>
                  <a:pt x="992" y="650"/>
                  <a:pt x="993" y="650"/>
                </a:cubicBezTo>
                <a:cubicBezTo>
                  <a:pt x="993" y="650"/>
                  <a:pt x="993" y="651"/>
                  <a:pt x="993" y="651"/>
                </a:cubicBezTo>
                <a:cubicBezTo>
                  <a:pt x="991" y="651"/>
                  <a:pt x="990" y="651"/>
                  <a:pt x="989" y="650"/>
                </a:cubicBezTo>
                <a:close/>
                <a:moveTo>
                  <a:pt x="1005" y="651"/>
                </a:moveTo>
                <a:cubicBezTo>
                  <a:pt x="1007" y="652"/>
                  <a:pt x="1006" y="651"/>
                  <a:pt x="1007" y="653"/>
                </a:cubicBezTo>
                <a:cubicBezTo>
                  <a:pt x="1006" y="652"/>
                  <a:pt x="1005" y="652"/>
                  <a:pt x="1004" y="652"/>
                </a:cubicBezTo>
                <a:cubicBezTo>
                  <a:pt x="1006" y="651"/>
                  <a:pt x="1006" y="652"/>
                  <a:pt x="1005" y="651"/>
                </a:cubicBezTo>
                <a:close/>
                <a:moveTo>
                  <a:pt x="1018" y="647"/>
                </a:moveTo>
                <a:cubicBezTo>
                  <a:pt x="1014" y="647"/>
                  <a:pt x="1010" y="647"/>
                  <a:pt x="1006" y="647"/>
                </a:cubicBezTo>
                <a:cubicBezTo>
                  <a:pt x="1013" y="646"/>
                  <a:pt x="1019" y="646"/>
                  <a:pt x="1026" y="645"/>
                </a:cubicBezTo>
                <a:cubicBezTo>
                  <a:pt x="1026" y="646"/>
                  <a:pt x="1025" y="646"/>
                  <a:pt x="1025" y="646"/>
                </a:cubicBezTo>
                <a:cubicBezTo>
                  <a:pt x="1023" y="647"/>
                  <a:pt x="1020" y="647"/>
                  <a:pt x="1018" y="647"/>
                </a:cubicBezTo>
                <a:close/>
                <a:moveTo>
                  <a:pt x="1025" y="649"/>
                </a:moveTo>
                <a:cubicBezTo>
                  <a:pt x="1024" y="649"/>
                  <a:pt x="1023" y="649"/>
                  <a:pt x="1022" y="649"/>
                </a:cubicBezTo>
                <a:cubicBezTo>
                  <a:pt x="1024" y="648"/>
                  <a:pt x="1025" y="649"/>
                  <a:pt x="1025" y="649"/>
                </a:cubicBezTo>
                <a:close/>
                <a:moveTo>
                  <a:pt x="1020" y="650"/>
                </a:moveTo>
                <a:cubicBezTo>
                  <a:pt x="1019" y="650"/>
                  <a:pt x="1019" y="650"/>
                  <a:pt x="1018" y="649"/>
                </a:cubicBezTo>
                <a:cubicBezTo>
                  <a:pt x="1019" y="648"/>
                  <a:pt x="1020" y="649"/>
                  <a:pt x="1020" y="650"/>
                </a:cubicBezTo>
                <a:close/>
                <a:moveTo>
                  <a:pt x="1004" y="646"/>
                </a:moveTo>
                <a:cubicBezTo>
                  <a:pt x="1004" y="646"/>
                  <a:pt x="1003" y="646"/>
                  <a:pt x="1003" y="646"/>
                </a:cubicBezTo>
                <a:cubicBezTo>
                  <a:pt x="1003" y="646"/>
                  <a:pt x="1003" y="646"/>
                  <a:pt x="1004" y="645"/>
                </a:cubicBezTo>
                <a:cubicBezTo>
                  <a:pt x="1004" y="646"/>
                  <a:pt x="1004" y="646"/>
                  <a:pt x="1004" y="646"/>
                </a:cubicBezTo>
                <a:close/>
                <a:moveTo>
                  <a:pt x="1044" y="665"/>
                </a:moveTo>
                <a:cubicBezTo>
                  <a:pt x="1042" y="665"/>
                  <a:pt x="1039" y="666"/>
                  <a:pt x="1037" y="666"/>
                </a:cubicBezTo>
                <a:cubicBezTo>
                  <a:pt x="1038" y="667"/>
                  <a:pt x="1038" y="667"/>
                  <a:pt x="1039" y="668"/>
                </a:cubicBezTo>
                <a:cubicBezTo>
                  <a:pt x="1037" y="668"/>
                  <a:pt x="1036" y="668"/>
                  <a:pt x="1035" y="668"/>
                </a:cubicBezTo>
                <a:cubicBezTo>
                  <a:pt x="1034" y="668"/>
                  <a:pt x="1033" y="668"/>
                  <a:pt x="1033" y="667"/>
                </a:cubicBezTo>
                <a:cubicBezTo>
                  <a:pt x="1034" y="667"/>
                  <a:pt x="1035" y="667"/>
                  <a:pt x="1036" y="667"/>
                </a:cubicBezTo>
                <a:cubicBezTo>
                  <a:pt x="1035" y="666"/>
                  <a:pt x="1035" y="666"/>
                  <a:pt x="1034" y="666"/>
                </a:cubicBezTo>
                <a:cubicBezTo>
                  <a:pt x="1034" y="665"/>
                  <a:pt x="1034" y="665"/>
                  <a:pt x="1034" y="665"/>
                </a:cubicBezTo>
                <a:cubicBezTo>
                  <a:pt x="1037" y="665"/>
                  <a:pt x="1040" y="665"/>
                  <a:pt x="1044" y="665"/>
                </a:cubicBezTo>
                <a:cubicBezTo>
                  <a:pt x="1044" y="665"/>
                  <a:pt x="1044" y="665"/>
                  <a:pt x="1044" y="665"/>
                </a:cubicBezTo>
                <a:close/>
                <a:moveTo>
                  <a:pt x="1044" y="657"/>
                </a:moveTo>
                <a:cubicBezTo>
                  <a:pt x="1040" y="657"/>
                  <a:pt x="1036" y="655"/>
                  <a:pt x="1030" y="659"/>
                </a:cubicBezTo>
                <a:cubicBezTo>
                  <a:pt x="1029" y="659"/>
                  <a:pt x="1028" y="659"/>
                  <a:pt x="1027" y="659"/>
                </a:cubicBezTo>
                <a:cubicBezTo>
                  <a:pt x="1029" y="658"/>
                  <a:pt x="1030" y="658"/>
                  <a:pt x="1032" y="657"/>
                </a:cubicBezTo>
                <a:cubicBezTo>
                  <a:pt x="1031" y="657"/>
                  <a:pt x="1030" y="656"/>
                  <a:pt x="1029" y="656"/>
                </a:cubicBezTo>
                <a:cubicBezTo>
                  <a:pt x="1030" y="655"/>
                  <a:pt x="1031" y="653"/>
                  <a:pt x="1032" y="652"/>
                </a:cubicBezTo>
                <a:cubicBezTo>
                  <a:pt x="1035" y="652"/>
                  <a:pt x="1037" y="651"/>
                  <a:pt x="1039" y="651"/>
                </a:cubicBezTo>
                <a:cubicBezTo>
                  <a:pt x="1039" y="651"/>
                  <a:pt x="1039" y="651"/>
                  <a:pt x="1039" y="652"/>
                </a:cubicBezTo>
                <a:cubicBezTo>
                  <a:pt x="1040" y="652"/>
                  <a:pt x="1040" y="652"/>
                  <a:pt x="1040" y="652"/>
                </a:cubicBezTo>
                <a:cubicBezTo>
                  <a:pt x="1038" y="653"/>
                  <a:pt x="1036" y="653"/>
                  <a:pt x="1034" y="654"/>
                </a:cubicBezTo>
                <a:cubicBezTo>
                  <a:pt x="1037" y="655"/>
                  <a:pt x="1042" y="652"/>
                  <a:pt x="1044" y="655"/>
                </a:cubicBezTo>
                <a:cubicBezTo>
                  <a:pt x="1044" y="655"/>
                  <a:pt x="1044" y="656"/>
                  <a:pt x="1044" y="657"/>
                </a:cubicBezTo>
                <a:close/>
                <a:moveTo>
                  <a:pt x="1048" y="657"/>
                </a:moveTo>
                <a:cubicBezTo>
                  <a:pt x="1047" y="656"/>
                  <a:pt x="1047" y="656"/>
                  <a:pt x="1046" y="655"/>
                </a:cubicBezTo>
                <a:cubicBezTo>
                  <a:pt x="1047" y="656"/>
                  <a:pt x="1047" y="656"/>
                  <a:pt x="1048" y="656"/>
                </a:cubicBezTo>
                <a:cubicBezTo>
                  <a:pt x="1048" y="657"/>
                  <a:pt x="1048" y="657"/>
                  <a:pt x="1048" y="657"/>
                </a:cubicBezTo>
                <a:close/>
                <a:moveTo>
                  <a:pt x="1047" y="646"/>
                </a:moveTo>
                <a:cubicBezTo>
                  <a:pt x="1049" y="646"/>
                  <a:pt x="1050" y="646"/>
                  <a:pt x="1052" y="645"/>
                </a:cubicBezTo>
                <a:cubicBezTo>
                  <a:pt x="1051" y="646"/>
                  <a:pt x="1050" y="646"/>
                  <a:pt x="1049" y="646"/>
                </a:cubicBezTo>
                <a:cubicBezTo>
                  <a:pt x="1048" y="646"/>
                  <a:pt x="1048" y="646"/>
                  <a:pt x="1047" y="646"/>
                </a:cubicBezTo>
                <a:close/>
                <a:moveTo>
                  <a:pt x="1052" y="668"/>
                </a:moveTo>
                <a:cubicBezTo>
                  <a:pt x="1055" y="669"/>
                  <a:pt x="1054" y="669"/>
                  <a:pt x="1055" y="670"/>
                </a:cubicBezTo>
                <a:cubicBezTo>
                  <a:pt x="1054" y="669"/>
                  <a:pt x="1053" y="669"/>
                  <a:pt x="1052" y="668"/>
                </a:cubicBezTo>
                <a:close/>
                <a:moveTo>
                  <a:pt x="1051" y="656"/>
                </a:moveTo>
                <a:cubicBezTo>
                  <a:pt x="1052" y="656"/>
                  <a:pt x="1052" y="656"/>
                  <a:pt x="1053" y="656"/>
                </a:cubicBezTo>
                <a:cubicBezTo>
                  <a:pt x="1052" y="656"/>
                  <a:pt x="1052" y="656"/>
                  <a:pt x="1051" y="656"/>
                </a:cubicBezTo>
                <a:cubicBezTo>
                  <a:pt x="1051" y="656"/>
                  <a:pt x="1051" y="656"/>
                  <a:pt x="1051" y="656"/>
                </a:cubicBezTo>
                <a:cubicBezTo>
                  <a:pt x="1051" y="656"/>
                  <a:pt x="1050" y="656"/>
                  <a:pt x="1050" y="655"/>
                </a:cubicBezTo>
                <a:cubicBezTo>
                  <a:pt x="1049" y="655"/>
                  <a:pt x="1049" y="655"/>
                  <a:pt x="1048" y="655"/>
                </a:cubicBezTo>
                <a:cubicBezTo>
                  <a:pt x="1049" y="655"/>
                  <a:pt x="1049" y="655"/>
                  <a:pt x="1050" y="655"/>
                </a:cubicBezTo>
                <a:cubicBezTo>
                  <a:pt x="1048" y="653"/>
                  <a:pt x="1056" y="655"/>
                  <a:pt x="1057" y="655"/>
                </a:cubicBezTo>
                <a:cubicBezTo>
                  <a:pt x="1055" y="655"/>
                  <a:pt x="1053" y="656"/>
                  <a:pt x="1051" y="656"/>
                </a:cubicBezTo>
                <a:close/>
                <a:moveTo>
                  <a:pt x="1057" y="661"/>
                </a:moveTo>
                <a:cubicBezTo>
                  <a:pt x="1057" y="661"/>
                  <a:pt x="1057" y="660"/>
                  <a:pt x="1057" y="660"/>
                </a:cubicBezTo>
                <a:cubicBezTo>
                  <a:pt x="1060" y="660"/>
                  <a:pt x="1060" y="661"/>
                  <a:pt x="1060" y="662"/>
                </a:cubicBezTo>
                <a:cubicBezTo>
                  <a:pt x="1059" y="662"/>
                  <a:pt x="1059" y="662"/>
                  <a:pt x="1058" y="662"/>
                </a:cubicBezTo>
                <a:cubicBezTo>
                  <a:pt x="1058" y="662"/>
                  <a:pt x="1057" y="662"/>
                  <a:pt x="1057" y="661"/>
                </a:cubicBezTo>
                <a:close/>
                <a:moveTo>
                  <a:pt x="1072" y="667"/>
                </a:moveTo>
                <a:cubicBezTo>
                  <a:pt x="1068" y="666"/>
                  <a:pt x="1064" y="666"/>
                  <a:pt x="1060" y="666"/>
                </a:cubicBezTo>
                <a:cubicBezTo>
                  <a:pt x="1064" y="664"/>
                  <a:pt x="1070" y="663"/>
                  <a:pt x="1075" y="663"/>
                </a:cubicBezTo>
                <a:cubicBezTo>
                  <a:pt x="1075" y="663"/>
                  <a:pt x="1075" y="663"/>
                  <a:pt x="1075" y="663"/>
                </a:cubicBezTo>
                <a:cubicBezTo>
                  <a:pt x="1076" y="664"/>
                  <a:pt x="1076" y="665"/>
                  <a:pt x="1076" y="666"/>
                </a:cubicBezTo>
                <a:cubicBezTo>
                  <a:pt x="1075" y="666"/>
                  <a:pt x="1073" y="666"/>
                  <a:pt x="1072" y="667"/>
                </a:cubicBezTo>
                <a:close/>
                <a:moveTo>
                  <a:pt x="1077" y="632"/>
                </a:moveTo>
                <a:cubicBezTo>
                  <a:pt x="1077" y="634"/>
                  <a:pt x="1077" y="635"/>
                  <a:pt x="1076" y="637"/>
                </a:cubicBezTo>
                <a:cubicBezTo>
                  <a:pt x="1069" y="638"/>
                  <a:pt x="1063" y="639"/>
                  <a:pt x="1060" y="645"/>
                </a:cubicBezTo>
                <a:cubicBezTo>
                  <a:pt x="1056" y="644"/>
                  <a:pt x="1049" y="645"/>
                  <a:pt x="1045" y="644"/>
                </a:cubicBezTo>
                <a:cubicBezTo>
                  <a:pt x="1046" y="644"/>
                  <a:pt x="1046" y="645"/>
                  <a:pt x="1047" y="645"/>
                </a:cubicBezTo>
                <a:cubicBezTo>
                  <a:pt x="1044" y="646"/>
                  <a:pt x="1041" y="646"/>
                  <a:pt x="1038" y="647"/>
                </a:cubicBezTo>
                <a:cubicBezTo>
                  <a:pt x="1037" y="647"/>
                  <a:pt x="1036" y="647"/>
                  <a:pt x="1036" y="646"/>
                </a:cubicBezTo>
                <a:cubicBezTo>
                  <a:pt x="1036" y="646"/>
                  <a:pt x="1036" y="646"/>
                  <a:pt x="1036" y="646"/>
                </a:cubicBezTo>
                <a:cubicBezTo>
                  <a:pt x="1037" y="645"/>
                  <a:pt x="1039" y="644"/>
                  <a:pt x="1041" y="643"/>
                </a:cubicBezTo>
                <a:cubicBezTo>
                  <a:pt x="1036" y="644"/>
                  <a:pt x="1024" y="645"/>
                  <a:pt x="1015" y="643"/>
                </a:cubicBezTo>
                <a:cubicBezTo>
                  <a:pt x="1016" y="642"/>
                  <a:pt x="1017" y="642"/>
                  <a:pt x="1018" y="642"/>
                </a:cubicBezTo>
                <a:cubicBezTo>
                  <a:pt x="1014" y="640"/>
                  <a:pt x="1009" y="643"/>
                  <a:pt x="1002" y="643"/>
                </a:cubicBezTo>
                <a:cubicBezTo>
                  <a:pt x="1001" y="643"/>
                  <a:pt x="1001" y="643"/>
                  <a:pt x="1001" y="643"/>
                </a:cubicBezTo>
                <a:cubicBezTo>
                  <a:pt x="1002" y="642"/>
                  <a:pt x="1003" y="642"/>
                  <a:pt x="1004" y="641"/>
                </a:cubicBezTo>
                <a:cubicBezTo>
                  <a:pt x="1002" y="641"/>
                  <a:pt x="999" y="642"/>
                  <a:pt x="996" y="642"/>
                </a:cubicBezTo>
                <a:cubicBezTo>
                  <a:pt x="996" y="642"/>
                  <a:pt x="995" y="642"/>
                  <a:pt x="995" y="643"/>
                </a:cubicBezTo>
                <a:cubicBezTo>
                  <a:pt x="996" y="643"/>
                  <a:pt x="997" y="644"/>
                  <a:pt x="997" y="644"/>
                </a:cubicBezTo>
                <a:cubicBezTo>
                  <a:pt x="998" y="647"/>
                  <a:pt x="997" y="645"/>
                  <a:pt x="1000" y="645"/>
                </a:cubicBezTo>
                <a:cubicBezTo>
                  <a:pt x="1000" y="645"/>
                  <a:pt x="1000" y="645"/>
                  <a:pt x="1000" y="645"/>
                </a:cubicBezTo>
                <a:cubicBezTo>
                  <a:pt x="1000" y="646"/>
                  <a:pt x="1000" y="646"/>
                  <a:pt x="1000" y="647"/>
                </a:cubicBezTo>
                <a:cubicBezTo>
                  <a:pt x="989" y="647"/>
                  <a:pt x="980" y="646"/>
                  <a:pt x="974" y="646"/>
                </a:cubicBezTo>
                <a:cubicBezTo>
                  <a:pt x="974" y="647"/>
                  <a:pt x="975" y="647"/>
                  <a:pt x="975" y="648"/>
                </a:cubicBezTo>
                <a:cubicBezTo>
                  <a:pt x="964" y="650"/>
                  <a:pt x="946" y="647"/>
                  <a:pt x="937" y="647"/>
                </a:cubicBezTo>
                <a:cubicBezTo>
                  <a:pt x="937" y="646"/>
                  <a:pt x="936" y="646"/>
                  <a:pt x="936" y="645"/>
                </a:cubicBezTo>
                <a:cubicBezTo>
                  <a:pt x="938" y="645"/>
                  <a:pt x="939" y="644"/>
                  <a:pt x="941" y="644"/>
                </a:cubicBezTo>
                <a:cubicBezTo>
                  <a:pt x="932" y="644"/>
                  <a:pt x="923" y="645"/>
                  <a:pt x="915" y="645"/>
                </a:cubicBezTo>
                <a:cubicBezTo>
                  <a:pt x="915" y="644"/>
                  <a:pt x="914" y="643"/>
                  <a:pt x="914" y="642"/>
                </a:cubicBezTo>
                <a:cubicBezTo>
                  <a:pt x="912" y="642"/>
                  <a:pt x="894" y="650"/>
                  <a:pt x="895" y="652"/>
                </a:cubicBezTo>
                <a:cubicBezTo>
                  <a:pt x="893" y="651"/>
                  <a:pt x="892" y="650"/>
                  <a:pt x="891" y="650"/>
                </a:cubicBezTo>
                <a:cubicBezTo>
                  <a:pt x="891" y="651"/>
                  <a:pt x="891" y="650"/>
                  <a:pt x="891" y="651"/>
                </a:cubicBezTo>
                <a:cubicBezTo>
                  <a:pt x="888" y="653"/>
                  <a:pt x="889" y="650"/>
                  <a:pt x="886" y="653"/>
                </a:cubicBezTo>
                <a:cubicBezTo>
                  <a:pt x="883" y="652"/>
                  <a:pt x="880" y="651"/>
                  <a:pt x="876" y="650"/>
                </a:cubicBezTo>
                <a:cubicBezTo>
                  <a:pt x="882" y="645"/>
                  <a:pt x="889" y="648"/>
                  <a:pt x="893" y="648"/>
                </a:cubicBezTo>
                <a:cubicBezTo>
                  <a:pt x="892" y="647"/>
                  <a:pt x="891" y="647"/>
                  <a:pt x="891" y="646"/>
                </a:cubicBezTo>
                <a:cubicBezTo>
                  <a:pt x="892" y="646"/>
                  <a:pt x="894" y="646"/>
                  <a:pt x="895" y="646"/>
                </a:cubicBezTo>
                <a:cubicBezTo>
                  <a:pt x="895" y="648"/>
                  <a:pt x="894" y="647"/>
                  <a:pt x="895" y="649"/>
                </a:cubicBezTo>
                <a:cubicBezTo>
                  <a:pt x="896" y="648"/>
                  <a:pt x="896" y="647"/>
                  <a:pt x="896" y="646"/>
                </a:cubicBezTo>
                <a:cubicBezTo>
                  <a:pt x="898" y="646"/>
                  <a:pt x="900" y="646"/>
                  <a:pt x="903" y="645"/>
                </a:cubicBezTo>
                <a:cubicBezTo>
                  <a:pt x="903" y="645"/>
                  <a:pt x="903" y="644"/>
                  <a:pt x="904" y="643"/>
                </a:cubicBezTo>
                <a:cubicBezTo>
                  <a:pt x="900" y="643"/>
                  <a:pt x="896" y="643"/>
                  <a:pt x="892" y="643"/>
                </a:cubicBezTo>
                <a:cubicBezTo>
                  <a:pt x="893" y="642"/>
                  <a:pt x="894" y="642"/>
                  <a:pt x="895" y="641"/>
                </a:cubicBezTo>
                <a:cubicBezTo>
                  <a:pt x="893" y="640"/>
                  <a:pt x="891" y="640"/>
                  <a:pt x="890" y="639"/>
                </a:cubicBezTo>
                <a:cubicBezTo>
                  <a:pt x="886" y="639"/>
                  <a:pt x="883" y="639"/>
                  <a:pt x="880" y="638"/>
                </a:cubicBezTo>
                <a:cubicBezTo>
                  <a:pt x="882" y="638"/>
                  <a:pt x="884" y="638"/>
                  <a:pt x="887" y="638"/>
                </a:cubicBezTo>
                <a:cubicBezTo>
                  <a:pt x="885" y="638"/>
                  <a:pt x="883" y="637"/>
                  <a:pt x="881" y="637"/>
                </a:cubicBezTo>
                <a:cubicBezTo>
                  <a:pt x="890" y="637"/>
                  <a:pt x="900" y="637"/>
                  <a:pt x="909" y="637"/>
                </a:cubicBezTo>
                <a:cubicBezTo>
                  <a:pt x="909" y="637"/>
                  <a:pt x="909" y="637"/>
                  <a:pt x="909" y="637"/>
                </a:cubicBezTo>
                <a:cubicBezTo>
                  <a:pt x="908" y="637"/>
                  <a:pt x="907" y="638"/>
                  <a:pt x="906" y="638"/>
                </a:cubicBezTo>
                <a:cubicBezTo>
                  <a:pt x="906" y="638"/>
                  <a:pt x="906" y="638"/>
                  <a:pt x="906" y="638"/>
                </a:cubicBezTo>
                <a:cubicBezTo>
                  <a:pt x="910" y="638"/>
                  <a:pt x="915" y="638"/>
                  <a:pt x="919" y="638"/>
                </a:cubicBezTo>
                <a:cubicBezTo>
                  <a:pt x="917" y="638"/>
                  <a:pt x="915" y="637"/>
                  <a:pt x="913" y="636"/>
                </a:cubicBezTo>
                <a:cubicBezTo>
                  <a:pt x="921" y="636"/>
                  <a:pt x="929" y="636"/>
                  <a:pt x="937" y="636"/>
                </a:cubicBezTo>
                <a:cubicBezTo>
                  <a:pt x="936" y="635"/>
                  <a:pt x="935" y="635"/>
                  <a:pt x="935" y="634"/>
                </a:cubicBezTo>
                <a:cubicBezTo>
                  <a:pt x="937" y="635"/>
                  <a:pt x="939" y="635"/>
                  <a:pt x="942" y="635"/>
                </a:cubicBezTo>
                <a:cubicBezTo>
                  <a:pt x="939" y="633"/>
                  <a:pt x="936" y="632"/>
                  <a:pt x="933" y="630"/>
                </a:cubicBezTo>
                <a:cubicBezTo>
                  <a:pt x="933" y="630"/>
                  <a:pt x="933" y="630"/>
                  <a:pt x="933" y="630"/>
                </a:cubicBezTo>
                <a:cubicBezTo>
                  <a:pt x="942" y="633"/>
                  <a:pt x="959" y="630"/>
                  <a:pt x="964" y="628"/>
                </a:cubicBezTo>
                <a:cubicBezTo>
                  <a:pt x="956" y="624"/>
                  <a:pt x="949" y="629"/>
                  <a:pt x="944" y="630"/>
                </a:cubicBezTo>
                <a:cubicBezTo>
                  <a:pt x="945" y="628"/>
                  <a:pt x="945" y="630"/>
                  <a:pt x="944" y="627"/>
                </a:cubicBezTo>
                <a:cubicBezTo>
                  <a:pt x="944" y="627"/>
                  <a:pt x="943" y="627"/>
                  <a:pt x="942" y="627"/>
                </a:cubicBezTo>
                <a:cubicBezTo>
                  <a:pt x="943" y="627"/>
                  <a:pt x="943" y="628"/>
                  <a:pt x="944" y="628"/>
                </a:cubicBezTo>
                <a:cubicBezTo>
                  <a:pt x="943" y="628"/>
                  <a:pt x="941" y="628"/>
                  <a:pt x="940" y="629"/>
                </a:cubicBezTo>
                <a:cubicBezTo>
                  <a:pt x="938" y="628"/>
                  <a:pt x="937" y="627"/>
                  <a:pt x="936" y="626"/>
                </a:cubicBezTo>
                <a:cubicBezTo>
                  <a:pt x="936" y="626"/>
                  <a:pt x="937" y="625"/>
                  <a:pt x="938" y="624"/>
                </a:cubicBezTo>
                <a:cubicBezTo>
                  <a:pt x="954" y="621"/>
                  <a:pt x="981" y="627"/>
                  <a:pt x="1001" y="627"/>
                </a:cubicBezTo>
                <a:cubicBezTo>
                  <a:pt x="1008" y="626"/>
                  <a:pt x="1016" y="624"/>
                  <a:pt x="1024" y="622"/>
                </a:cubicBezTo>
                <a:cubicBezTo>
                  <a:pt x="1040" y="620"/>
                  <a:pt x="1064" y="623"/>
                  <a:pt x="1078" y="625"/>
                </a:cubicBezTo>
                <a:cubicBezTo>
                  <a:pt x="1077" y="626"/>
                  <a:pt x="1076" y="626"/>
                  <a:pt x="1073" y="627"/>
                </a:cubicBezTo>
                <a:cubicBezTo>
                  <a:pt x="1075" y="628"/>
                  <a:pt x="1077" y="628"/>
                  <a:pt x="1078" y="629"/>
                </a:cubicBezTo>
                <a:cubicBezTo>
                  <a:pt x="1075" y="630"/>
                  <a:pt x="1072" y="631"/>
                  <a:pt x="1069" y="633"/>
                </a:cubicBezTo>
                <a:cubicBezTo>
                  <a:pt x="1071" y="633"/>
                  <a:pt x="1074" y="632"/>
                  <a:pt x="1077" y="632"/>
                </a:cubicBezTo>
                <a:close/>
                <a:moveTo>
                  <a:pt x="1057" y="599"/>
                </a:moveTo>
                <a:cubicBezTo>
                  <a:pt x="1054" y="599"/>
                  <a:pt x="1051" y="599"/>
                  <a:pt x="1047" y="598"/>
                </a:cubicBezTo>
                <a:cubicBezTo>
                  <a:pt x="1051" y="596"/>
                  <a:pt x="1052" y="595"/>
                  <a:pt x="1053" y="593"/>
                </a:cubicBezTo>
                <a:cubicBezTo>
                  <a:pt x="1054" y="593"/>
                  <a:pt x="1054" y="593"/>
                  <a:pt x="1055" y="593"/>
                </a:cubicBezTo>
                <a:cubicBezTo>
                  <a:pt x="1051" y="591"/>
                  <a:pt x="1049" y="592"/>
                  <a:pt x="1045" y="593"/>
                </a:cubicBezTo>
                <a:cubicBezTo>
                  <a:pt x="1045" y="593"/>
                  <a:pt x="1045" y="593"/>
                  <a:pt x="1046" y="593"/>
                </a:cubicBezTo>
                <a:cubicBezTo>
                  <a:pt x="1045" y="592"/>
                  <a:pt x="1045" y="591"/>
                  <a:pt x="1044" y="591"/>
                </a:cubicBezTo>
                <a:cubicBezTo>
                  <a:pt x="1044" y="590"/>
                  <a:pt x="1045" y="590"/>
                  <a:pt x="1045" y="590"/>
                </a:cubicBezTo>
                <a:cubicBezTo>
                  <a:pt x="1047" y="590"/>
                  <a:pt x="1049" y="590"/>
                  <a:pt x="1051" y="591"/>
                </a:cubicBezTo>
                <a:cubicBezTo>
                  <a:pt x="1050" y="589"/>
                  <a:pt x="1018" y="583"/>
                  <a:pt x="1015" y="583"/>
                </a:cubicBezTo>
                <a:cubicBezTo>
                  <a:pt x="1016" y="582"/>
                  <a:pt x="1014" y="583"/>
                  <a:pt x="1015" y="582"/>
                </a:cubicBezTo>
                <a:cubicBezTo>
                  <a:pt x="1013" y="582"/>
                  <a:pt x="1011" y="582"/>
                  <a:pt x="1009" y="582"/>
                </a:cubicBezTo>
                <a:cubicBezTo>
                  <a:pt x="1010" y="582"/>
                  <a:pt x="1011" y="583"/>
                  <a:pt x="1013" y="583"/>
                </a:cubicBezTo>
                <a:cubicBezTo>
                  <a:pt x="1010" y="583"/>
                  <a:pt x="1007" y="583"/>
                  <a:pt x="1004" y="582"/>
                </a:cubicBezTo>
                <a:cubicBezTo>
                  <a:pt x="1004" y="583"/>
                  <a:pt x="1003" y="583"/>
                  <a:pt x="1002" y="583"/>
                </a:cubicBezTo>
                <a:cubicBezTo>
                  <a:pt x="1002" y="582"/>
                  <a:pt x="1002" y="582"/>
                  <a:pt x="1002" y="582"/>
                </a:cubicBezTo>
                <a:cubicBezTo>
                  <a:pt x="991" y="580"/>
                  <a:pt x="979" y="578"/>
                  <a:pt x="970" y="578"/>
                </a:cubicBezTo>
                <a:cubicBezTo>
                  <a:pt x="979" y="574"/>
                  <a:pt x="987" y="576"/>
                  <a:pt x="997" y="578"/>
                </a:cubicBezTo>
                <a:cubicBezTo>
                  <a:pt x="1022" y="578"/>
                  <a:pt x="1046" y="578"/>
                  <a:pt x="1071" y="578"/>
                </a:cubicBezTo>
                <a:cubicBezTo>
                  <a:pt x="1070" y="577"/>
                  <a:pt x="1069" y="577"/>
                  <a:pt x="1068" y="576"/>
                </a:cubicBezTo>
                <a:cubicBezTo>
                  <a:pt x="1074" y="577"/>
                  <a:pt x="1073" y="579"/>
                  <a:pt x="1075" y="577"/>
                </a:cubicBezTo>
                <a:cubicBezTo>
                  <a:pt x="1075" y="584"/>
                  <a:pt x="1053" y="584"/>
                  <a:pt x="1046" y="583"/>
                </a:cubicBezTo>
                <a:cubicBezTo>
                  <a:pt x="1046" y="583"/>
                  <a:pt x="1047" y="584"/>
                  <a:pt x="1047" y="584"/>
                </a:cubicBezTo>
                <a:cubicBezTo>
                  <a:pt x="1046" y="584"/>
                  <a:pt x="1046" y="584"/>
                  <a:pt x="1045" y="584"/>
                </a:cubicBezTo>
                <a:cubicBezTo>
                  <a:pt x="1058" y="589"/>
                  <a:pt x="1068" y="582"/>
                  <a:pt x="1069" y="593"/>
                </a:cubicBezTo>
                <a:cubicBezTo>
                  <a:pt x="1070" y="592"/>
                  <a:pt x="1072" y="592"/>
                  <a:pt x="1074" y="592"/>
                </a:cubicBezTo>
                <a:cubicBezTo>
                  <a:pt x="1073" y="591"/>
                  <a:pt x="1073" y="591"/>
                  <a:pt x="1072" y="590"/>
                </a:cubicBezTo>
                <a:cubicBezTo>
                  <a:pt x="1074" y="591"/>
                  <a:pt x="1076" y="591"/>
                  <a:pt x="1077" y="592"/>
                </a:cubicBezTo>
                <a:cubicBezTo>
                  <a:pt x="1078" y="593"/>
                  <a:pt x="1078" y="593"/>
                  <a:pt x="1079" y="594"/>
                </a:cubicBezTo>
                <a:cubicBezTo>
                  <a:pt x="1071" y="594"/>
                  <a:pt x="1057" y="598"/>
                  <a:pt x="1057" y="599"/>
                </a:cubicBezTo>
                <a:close/>
                <a:moveTo>
                  <a:pt x="1056" y="423"/>
                </a:moveTo>
                <a:cubicBezTo>
                  <a:pt x="1055" y="423"/>
                  <a:pt x="1053" y="423"/>
                  <a:pt x="1051" y="423"/>
                </a:cubicBezTo>
                <a:cubicBezTo>
                  <a:pt x="1054" y="423"/>
                  <a:pt x="1056" y="423"/>
                  <a:pt x="1058" y="422"/>
                </a:cubicBezTo>
                <a:cubicBezTo>
                  <a:pt x="1057" y="423"/>
                  <a:pt x="1057" y="423"/>
                  <a:pt x="1056" y="423"/>
                </a:cubicBezTo>
                <a:close/>
                <a:moveTo>
                  <a:pt x="1063" y="574"/>
                </a:moveTo>
                <a:cubicBezTo>
                  <a:pt x="1065" y="573"/>
                  <a:pt x="1068" y="572"/>
                  <a:pt x="1071" y="572"/>
                </a:cubicBezTo>
                <a:cubicBezTo>
                  <a:pt x="1071" y="573"/>
                  <a:pt x="1072" y="573"/>
                  <a:pt x="1072" y="574"/>
                </a:cubicBezTo>
                <a:cubicBezTo>
                  <a:pt x="1072" y="575"/>
                  <a:pt x="1071" y="575"/>
                  <a:pt x="1071" y="576"/>
                </a:cubicBezTo>
                <a:cubicBezTo>
                  <a:pt x="1071" y="576"/>
                  <a:pt x="1071" y="576"/>
                  <a:pt x="1070" y="576"/>
                </a:cubicBezTo>
                <a:cubicBezTo>
                  <a:pt x="1069" y="574"/>
                  <a:pt x="1067" y="576"/>
                  <a:pt x="1063" y="574"/>
                </a:cubicBezTo>
                <a:close/>
                <a:moveTo>
                  <a:pt x="1078" y="581"/>
                </a:moveTo>
                <a:cubicBezTo>
                  <a:pt x="1076" y="582"/>
                  <a:pt x="1076" y="580"/>
                  <a:pt x="1075" y="583"/>
                </a:cubicBezTo>
                <a:cubicBezTo>
                  <a:pt x="1075" y="583"/>
                  <a:pt x="1075" y="583"/>
                  <a:pt x="1075" y="583"/>
                </a:cubicBezTo>
                <a:cubicBezTo>
                  <a:pt x="1075" y="582"/>
                  <a:pt x="1075" y="582"/>
                  <a:pt x="1075" y="581"/>
                </a:cubicBezTo>
                <a:cubicBezTo>
                  <a:pt x="1076" y="581"/>
                  <a:pt x="1077" y="581"/>
                  <a:pt x="1078" y="581"/>
                </a:cubicBezTo>
                <a:close/>
                <a:moveTo>
                  <a:pt x="1072" y="590"/>
                </a:moveTo>
                <a:cubicBezTo>
                  <a:pt x="1072" y="590"/>
                  <a:pt x="1072" y="590"/>
                  <a:pt x="1072" y="591"/>
                </a:cubicBezTo>
                <a:cubicBezTo>
                  <a:pt x="1071" y="590"/>
                  <a:pt x="1071" y="591"/>
                  <a:pt x="1072" y="590"/>
                </a:cubicBezTo>
                <a:close/>
                <a:moveTo>
                  <a:pt x="1054" y="584"/>
                </a:moveTo>
                <a:cubicBezTo>
                  <a:pt x="1054" y="584"/>
                  <a:pt x="1054" y="584"/>
                  <a:pt x="1053" y="584"/>
                </a:cubicBezTo>
                <a:cubicBezTo>
                  <a:pt x="1054" y="584"/>
                  <a:pt x="1054" y="584"/>
                  <a:pt x="1054" y="584"/>
                </a:cubicBezTo>
                <a:close/>
                <a:moveTo>
                  <a:pt x="1079" y="589"/>
                </a:moveTo>
                <a:cubicBezTo>
                  <a:pt x="1079" y="589"/>
                  <a:pt x="1078" y="590"/>
                  <a:pt x="1078" y="590"/>
                </a:cubicBezTo>
                <a:cubicBezTo>
                  <a:pt x="1078" y="590"/>
                  <a:pt x="1077" y="590"/>
                  <a:pt x="1077" y="590"/>
                </a:cubicBezTo>
                <a:cubicBezTo>
                  <a:pt x="1078" y="588"/>
                  <a:pt x="1077" y="589"/>
                  <a:pt x="1079" y="589"/>
                </a:cubicBezTo>
                <a:cubicBezTo>
                  <a:pt x="1079" y="589"/>
                  <a:pt x="1079" y="589"/>
                  <a:pt x="1079" y="589"/>
                </a:cubicBezTo>
                <a:close/>
                <a:moveTo>
                  <a:pt x="1079" y="560"/>
                </a:moveTo>
                <a:cubicBezTo>
                  <a:pt x="1078" y="559"/>
                  <a:pt x="1077" y="558"/>
                  <a:pt x="1076" y="557"/>
                </a:cubicBezTo>
                <a:cubicBezTo>
                  <a:pt x="1077" y="557"/>
                  <a:pt x="1078" y="558"/>
                  <a:pt x="1078" y="558"/>
                </a:cubicBezTo>
                <a:cubicBezTo>
                  <a:pt x="1079" y="558"/>
                  <a:pt x="1079" y="558"/>
                  <a:pt x="1080" y="559"/>
                </a:cubicBezTo>
                <a:cubicBezTo>
                  <a:pt x="1079" y="560"/>
                  <a:pt x="1079" y="558"/>
                  <a:pt x="1079" y="560"/>
                </a:cubicBezTo>
                <a:close/>
                <a:moveTo>
                  <a:pt x="1081" y="605"/>
                </a:moveTo>
                <a:cubicBezTo>
                  <a:pt x="1081" y="605"/>
                  <a:pt x="1081" y="605"/>
                  <a:pt x="1081" y="605"/>
                </a:cubicBezTo>
                <a:cubicBezTo>
                  <a:pt x="1081" y="605"/>
                  <a:pt x="1082" y="605"/>
                  <a:pt x="1082" y="605"/>
                </a:cubicBezTo>
                <a:cubicBezTo>
                  <a:pt x="1081" y="606"/>
                  <a:pt x="1082" y="605"/>
                  <a:pt x="1083" y="607"/>
                </a:cubicBezTo>
                <a:cubicBezTo>
                  <a:pt x="1082" y="606"/>
                  <a:pt x="1082" y="606"/>
                  <a:pt x="1081" y="605"/>
                </a:cubicBezTo>
                <a:close/>
                <a:moveTo>
                  <a:pt x="1082" y="582"/>
                </a:moveTo>
                <a:cubicBezTo>
                  <a:pt x="1083" y="581"/>
                  <a:pt x="1083" y="580"/>
                  <a:pt x="1083" y="580"/>
                </a:cubicBezTo>
                <a:cubicBezTo>
                  <a:pt x="1083" y="580"/>
                  <a:pt x="1084" y="581"/>
                  <a:pt x="1084" y="582"/>
                </a:cubicBezTo>
                <a:cubicBezTo>
                  <a:pt x="1084" y="582"/>
                  <a:pt x="1084" y="582"/>
                  <a:pt x="1084" y="582"/>
                </a:cubicBezTo>
                <a:cubicBezTo>
                  <a:pt x="1083" y="582"/>
                  <a:pt x="1083" y="582"/>
                  <a:pt x="1082" y="582"/>
                </a:cubicBezTo>
                <a:close/>
                <a:moveTo>
                  <a:pt x="1084" y="628"/>
                </a:moveTo>
                <a:cubicBezTo>
                  <a:pt x="1084" y="627"/>
                  <a:pt x="1084" y="627"/>
                  <a:pt x="1084" y="627"/>
                </a:cubicBezTo>
                <a:cubicBezTo>
                  <a:pt x="1084" y="628"/>
                  <a:pt x="1085" y="628"/>
                  <a:pt x="1086" y="629"/>
                </a:cubicBezTo>
                <a:cubicBezTo>
                  <a:pt x="1085" y="628"/>
                  <a:pt x="1084" y="628"/>
                  <a:pt x="1084" y="628"/>
                </a:cubicBezTo>
                <a:close/>
                <a:moveTo>
                  <a:pt x="1085" y="570"/>
                </a:moveTo>
                <a:cubicBezTo>
                  <a:pt x="1084" y="569"/>
                  <a:pt x="1084" y="569"/>
                  <a:pt x="1084" y="569"/>
                </a:cubicBezTo>
                <a:cubicBezTo>
                  <a:pt x="1084" y="569"/>
                  <a:pt x="1084" y="568"/>
                  <a:pt x="1084" y="568"/>
                </a:cubicBezTo>
                <a:cubicBezTo>
                  <a:pt x="1084" y="569"/>
                  <a:pt x="1084" y="569"/>
                  <a:pt x="1085" y="570"/>
                </a:cubicBezTo>
                <a:close/>
                <a:moveTo>
                  <a:pt x="1084" y="567"/>
                </a:moveTo>
                <a:cubicBezTo>
                  <a:pt x="1085" y="567"/>
                  <a:pt x="1085" y="566"/>
                  <a:pt x="1086" y="566"/>
                </a:cubicBezTo>
                <a:cubicBezTo>
                  <a:pt x="1085" y="566"/>
                  <a:pt x="1085" y="567"/>
                  <a:pt x="1085" y="567"/>
                </a:cubicBezTo>
                <a:cubicBezTo>
                  <a:pt x="1085" y="567"/>
                  <a:pt x="1084" y="567"/>
                  <a:pt x="1084" y="567"/>
                </a:cubicBezTo>
                <a:close/>
                <a:moveTo>
                  <a:pt x="1086" y="575"/>
                </a:moveTo>
                <a:cubicBezTo>
                  <a:pt x="1086" y="575"/>
                  <a:pt x="1086" y="576"/>
                  <a:pt x="1087" y="576"/>
                </a:cubicBezTo>
                <a:cubicBezTo>
                  <a:pt x="1087" y="576"/>
                  <a:pt x="1087" y="576"/>
                  <a:pt x="1087" y="577"/>
                </a:cubicBezTo>
                <a:cubicBezTo>
                  <a:pt x="1087" y="576"/>
                  <a:pt x="1086" y="576"/>
                  <a:pt x="1086" y="575"/>
                </a:cubicBezTo>
                <a:close/>
                <a:moveTo>
                  <a:pt x="1089" y="579"/>
                </a:moveTo>
                <a:cubicBezTo>
                  <a:pt x="1089" y="579"/>
                  <a:pt x="1089" y="579"/>
                  <a:pt x="1089" y="579"/>
                </a:cubicBezTo>
                <a:cubicBezTo>
                  <a:pt x="1090" y="578"/>
                  <a:pt x="1091" y="578"/>
                  <a:pt x="1091" y="578"/>
                </a:cubicBezTo>
                <a:cubicBezTo>
                  <a:pt x="1091" y="578"/>
                  <a:pt x="1092" y="579"/>
                  <a:pt x="1092" y="580"/>
                </a:cubicBezTo>
                <a:cubicBezTo>
                  <a:pt x="1091" y="579"/>
                  <a:pt x="1090" y="579"/>
                  <a:pt x="1089" y="579"/>
                </a:cubicBezTo>
                <a:close/>
                <a:moveTo>
                  <a:pt x="1090" y="574"/>
                </a:moveTo>
                <a:cubicBezTo>
                  <a:pt x="1092" y="574"/>
                  <a:pt x="1092" y="573"/>
                  <a:pt x="1092" y="575"/>
                </a:cubicBezTo>
                <a:cubicBezTo>
                  <a:pt x="1091" y="575"/>
                  <a:pt x="1091" y="575"/>
                  <a:pt x="1090" y="574"/>
                </a:cubicBezTo>
                <a:close/>
                <a:moveTo>
                  <a:pt x="1096" y="583"/>
                </a:moveTo>
                <a:cubicBezTo>
                  <a:pt x="1096" y="583"/>
                  <a:pt x="1096" y="583"/>
                  <a:pt x="1096" y="583"/>
                </a:cubicBezTo>
                <a:cubicBezTo>
                  <a:pt x="1096" y="583"/>
                  <a:pt x="1097" y="583"/>
                  <a:pt x="1097" y="584"/>
                </a:cubicBezTo>
                <a:cubicBezTo>
                  <a:pt x="1097" y="584"/>
                  <a:pt x="1096" y="584"/>
                  <a:pt x="1096" y="583"/>
                </a:cubicBezTo>
                <a:close/>
                <a:moveTo>
                  <a:pt x="1101" y="586"/>
                </a:moveTo>
                <a:cubicBezTo>
                  <a:pt x="1101" y="586"/>
                  <a:pt x="1100" y="585"/>
                  <a:pt x="1099" y="584"/>
                </a:cubicBezTo>
                <a:cubicBezTo>
                  <a:pt x="1100" y="584"/>
                  <a:pt x="1100" y="583"/>
                  <a:pt x="1100" y="583"/>
                </a:cubicBezTo>
                <a:cubicBezTo>
                  <a:pt x="1101" y="583"/>
                  <a:pt x="1101" y="583"/>
                  <a:pt x="1102" y="583"/>
                </a:cubicBezTo>
                <a:cubicBezTo>
                  <a:pt x="1102" y="584"/>
                  <a:pt x="1102" y="585"/>
                  <a:pt x="1101" y="586"/>
                </a:cubicBezTo>
                <a:close/>
                <a:moveTo>
                  <a:pt x="1106" y="586"/>
                </a:moveTo>
                <a:cubicBezTo>
                  <a:pt x="1105" y="586"/>
                  <a:pt x="1104" y="586"/>
                  <a:pt x="1103" y="586"/>
                </a:cubicBezTo>
                <a:cubicBezTo>
                  <a:pt x="1103" y="585"/>
                  <a:pt x="1103" y="585"/>
                  <a:pt x="1102" y="585"/>
                </a:cubicBezTo>
                <a:cubicBezTo>
                  <a:pt x="1103" y="584"/>
                  <a:pt x="1103" y="584"/>
                  <a:pt x="1103" y="583"/>
                </a:cubicBezTo>
                <a:cubicBezTo>
                  <a:pt x="1104" y="584"/>
                  <a:pt x="1105" y="585"/>
                  <a:pt x="1106" y="586"/>
                </a:cubicBezTo>
                <a:close/>
                <a:moveTo>
                  <a:pt x="1103" y="571"/>
                </a:moveTo>
                <a:cubicBezTo>
                  <a:pt x="1103" y="571"/>
                  <a:pt x="1103" y="571"/>
                  <a:pt x="1102" y="572"/>
                </a:cubicBezTo>
                <a:cubicBezTo>
                  <a:pt x="1102" y="572"/>
                  <a:pt x="1101" y="572"/>
                  <a:pt x="1101" y="571"/>
                </a:cubicBezTo>
                <a:cubicBezTo>
                  <a:pt x="1102" y="571"/>
                  <a:pt x="1102" y="571"/>
                  <a:pt x="1103" y="571"/>
                </a:cubicBezTo>
                <a:close/>
                <a:moveTo>
                  <a:pt x="1103" y="566"/>
                </a:moveTo>
                <a:cubicBezTo>
                  <a:pt x="1103" y="566"/>
                  <a:pt x="1103" y="566"/>
                  <a:pt x="1103" y="566"/>
                </a:cubicBezTo>
                <a:cubicBezTo>
                  <a:pt x="1103" y="565"/>
                  <a:pt x="1104" y="565"/>
                  <a:pt x="1104" y="565"/>
                </a:cubicBezTo>
                <a:cubicBezTo>
                  <a:pt x="1104" y="565"/>
                  <a:pt x="1104" y="565"/>
                  <a:pt x="1103" y="566"/>
                </a:cubicBezTo>
                <a:close/>
                <a:moveTo>
                  <a:pt x="1102" y="563"/>
                </a:moveTo>
                <a:cubicBezTo>
                  <a:pt x="1102" y="563"/>
                  <a:pt x="1101" y="563"/>
                  <a:pt x="1103" y="562"/>
                </a:cubicBezTo>
                <a:cubicBezTo>
                  <a:pt x="1103" y="562"/>
                  <a:pt x="1102" y="563"/>
                  <a:pt x="1102" y="563"/>
                </a:cubicBezTo>
                <a:close/>
                <a:moveTo>
                  <a:pt x="1104" y="556"/>
                </a:moveTo>
                <a:cubicBezTo>
                  <a:pt x="1104" y="557"/>
                  <a:pt x="1105" y="557"/>
                  <a:pt x="1105" y="558"/>
                </a:cubicBezTo>
                <a:cubicBezTo>
                  <a:pt x="1103" y="557"/>
                  <a:pt x="1104" y="557"/>
                  <a:pt x="1104" y="555"/>
                </a:cubicBezTo>
                <a:cubicBezTo>
                  <a:pt x="1104" y="555"/>
                  <a:pt x="1105" y="555"/>
                  <a:pt x="1105" y="555"/>
                </a:cubicBezTo>
                <a:cubicBezTo>
                  <a:pt x="1105" y="556"/>
                  <a:pt x="1105" y="555"/>
                  <a:pt x="1104" y="556"/>
                </a:cubicBezTo>
                <a:close/>
                <a:moveTo>
                  <a:pt x="1105" y="554"/>
                </a:moveTo>
                <a:cubicBezTo>
                  <a:pt x="1104" y="555"/>
                  <a:pt x="1104" y="555"/>
                  <a:pt x="1103" y="556"/>
                </a:cubicBezTo>
                <a:cubicBezTo>
                  <a:pt x="1103" y="555"/>
                  <a:pt x="1103" y="555"/>
                  <a:pt x="1102" y="555"/>
                </a:cubicBezTo>
                <a:cubicBezTo>
                  <a:pt x="1103" y="554"/>
                  <a:pt x="1103" y="554"/>
                  <a:pt x="1104" y="553"/>
                </a:cubicBezTo>
                <a:cubicBezTo>
                  <a:pt x="1104" y="554"/>
                  <a:pt x="1104" y="554"/>
                  <a:pt x="1105" y="554"/>
                </a:cubicBezTo>
                <a:close/>
                <a:moveTo>
                  <a:pt x="1102" y="543"/>
                </a:moveTo>
                <a:cubicBezTo>
                  <a:pt x="1102" y="543"/>
                  <a:pt x="1101" y="542"/>
                  <a:pt x="1101" y="542"/>
                </a:cubicBezTo>
                <a:cubicBezTo>
                  <a:pt x="1102" y="542"/>
                  <a:pt x="1102" y="542"/>
                  <a:pt x="1102" y="543"/>
                </a:cubicBezTo>
                <a:close/>
                <a:moveTo>
                  <a:pt x="1100" y="520"/>
                </a:moveTo>
                <a:cubicBezTo>
                  <a:pt x="1100" y="520"/>
                  <a:pt x="1100" y="519"/>
                  <a:pt x="1100" y="519"/>
                </a:cubicBezTo>
                <a:cubicBezTo>
                  <a:pt x="1101" y="520"/>
                  <a:pt x="1101" y="520"/>
                  <a:pt x="1101" y="521"/>
                </a:cubicBezTo>
                <a:cubicBezTo>
                  <a:pt x="1101" y="520"/>
                  <a:pt x="1101" y="520"/>
                  <a:pt x="1100" y="520"/>
                </a:cubicBezTo>
                <a:close/>
                <a:moveTo>
                  <a:pt x="1103" y="547"/>
                </a:moveTo>
                <a:cubicBezTo>
                  <a:pt x="1103" y="548"/>
                  <a:pt x="1103" y="548"/>
                  <a:pt x="1103" y="549"/>
                </a:cubicBezTo>
                <a:cubicBezTo>
                  <a:pt x="1103" y="549"/>
                  <a:pt x="1103" y="549"/>
                  <a:pt x="1102" y="549"/>
                </a:cubicBezTo>
                <a:cubicBezTo>
                  <a:pt x="1103" y="548"/>
                  <a:pt x="1103" y="548"/>
                  <a:pt x="1103" y="547"/>
                </a:cubicBezTo>
                <a:close/>
                <a:moveTo>
                  <a:pt x="1102" y="552"/>
                </a:moveTo>
                <a:cubicBezTo>
                  <a:pt x="1102" y="552"/>
                  <a:pt x="1103" y="552"/>
                  <a:pt x="1103" y="552"/>
                </a:cubicBezTo>
                <a:cubicBezTo>
                  <a:pt x="1103" y="552"/>
                  <a:pt x="1102" y="552"/>
                  <a:pt x="1102" y="553"/>
                </a:cubicBezTo>
                <a:cubicBezTo>
                  <a:pt x="1102" y="552"/>
                  <a:pt x="1102" y="552"/>
                  <a:pt x="1102" y="552"/>
                </a:cubicBezTo>
                <a:close/>
                <a:moveTo>
                  <a:pt x="1103" y="532"/>
                </a:moveTo>
                <a:cubicBezTo>
                  <a:pt x="1103" y="531"/>
                  <a:pt x="1103" y="531"/>
                  <a:pt x="1103" y="530"/>
                </a:cubicBezTo>
                <a:cubicBezTo>
                  <a:pt x="1104" y="530"/>
                  <a:pt x="1105" y="530"/>
                  <a:pt x="1105" y="530"/>
                </a:cubicBezTo>
                <a:cubicBezTo>
                  <a:pt x="1105" y="531"/>
                  <a:pt x="1104" y="531"/>
                  <a:pt x="1103" y="532"/>
                </a:cubicBezTo>
                <a:close/>
                <a:moveTo>
                  <a:pt x="1104" y="551"/>
                </a:moveTo>
                <a:cubicBezTo>
                  <a:pt x="1105" y="551"/>
                  <a:pt x="1104" y="551"/>
                  <a:pt x="1106" y="550"/>
                </a:cubicBezTo>
                <a:cubicBezTo>
                  <a:pt x="1105" y="550"/>
                  <a:pt x="1105" y="551"/>
                  <a:pt x="1104" y="551"/>
                </a:cubicBezTo>
                <a:close/>
                <a:moveTo>
                  <a:pt x="1104" y="549"/>
                </a:moveTo>
                <a:cubicBezTo>
                  <a:pt x="1104" y="549"/>
                  <a:pt x="1104" y="548"/>
                  <a:pt x="1104" y="548"/>
                </a:cubicBezTo>
                <a:cubicBezTo>
                  <a:pt x="1104" y="548"/>
                  <a:pt x="1104" y="549"/>
                  <a:pt x="1104" y="549"/>
                </a:cubicBezTo>
                <a:cubicBezTo>
                  <a:pt x="1104" y="549"/>
                  <a:pt x="1104" y="549"/>
                  <a:pt x="1104" y="549"/>
                </a:cubicBezTo>
                <a:close/>
                <a:moveTo>
                  <a:pt x="1107" y="544"/>
                </a:moveTo>
                <a:cubicBezTo>
                  <a:pt x="1107" y="543"/>
                  <a:pt x="1107" y="543"/>
                  <a:pt x="1107" y="543"/>
                </a:cubicBezTo>
                <a:cubicBezTo>
                  <a:pt x="1107" y="543"/>
                  <a:pt x="1108" y="544"/>
                  <a:pt x="1108" y="544"/>
                </a:cubicBezTo>
                <a:cubicBezTo>
                  <a:pt x="1108" y="544"/>
                  <a:pt x="1107" y="544"/>
                  <a:pt x="1107" y="544"/>
                </a:cubicBezTo>
                <a:close/>
                <a:moveTo>
                  <a:pt x="1108" y="535"/>
                </a:moveTo>
                <a:cubicBezTo>
                  <a:pt x="1109" y="535"/>
                  <a:pt x="1109" y="535"/>
                  <a:pt x="1110" y="535"/>
                </a:cubicBezTo>
                <a:cubicBezTo>
                  <a:pt x="1110" y="535"/>
                  <a:pt x="1111" y="535"/>
                  <a:pt x="1111" y="535"/>
                </a:cubicBezTo>
                <a:cubicBezTo>
                  <a:pt x="1111" y="535"/>
                  <a:pt x="1111" y="536"/>
                  <a:pt x="1111" y="536"/>
                </a:cubicBezTo>
                <a:cubicBezTo>
                  <a:pt x="1110" y="536"/>
                  <a:pt x="1109" y="535"/>
                  <a:pt x="1108" y="535"/>
                </a:cubicBezTo>
                <a:close/>
                <a:moveTo>
                  <a:pt x="1111" y="537"/>
                </a:moveTo>
                <a:cubicBezTo>
                  <a:pt x="1111" y="537"/>
                  <a:pt x="1111" y="538"/>
                  <a:pt x="1111" y="538"/>
                </a:cubicBezTo>
                <a:cubicBezTo>
                  <a:pt x="1111" y="538"/>
                  <a:pt x="1111" y="538"/>
                  <a:pt x="1111" y="538"/>
                </a:cubicBezTo>
                <a:cubicBezTo>
                  <a:pt x="1111" y="538"/>
                  <a:pt x="1111" y="537"/>
                  <a:pt x="1111" y="537"/>
                </a:cubicBezTo>
                <a:close/>
                <a:moveTo>
                  <a:pt x="1112" y="541"/>
                </a:moveTo>
                <a:cubicBezTo>
                  <a:pt x="1112" y="541"/>
                  <a:pt x="1111" y="541"/>
                  <a:pt x="1111" y="541"/>
                </a:cubicBezTo>
                <a:cubicBezTo>
                  <a:pt x="1112" y="540"/>
                  <a:pt x="1112" y="540"/>
                  <a:pt x="1113" y="540"/>
                </a:cubicBezTo>
                <a:cubicBezTo>
                  <a:pt x="1113" y="540"/>
                  <a:pt x="1112" y="541"/>
                  <a:pt x="1112" y="541"/>
                </a:cubicBezTo>
                <a:close/>
                <a:moveTo>
                  <a:pt x="1112" y="534"/>
                </a:moveTo>
                <a:cubicBezTo>
                  <a:pt x="1113" y="533"/>
                  <a:pt x="1112" y="534"/>
                  <a:pt x="1113" y="534"/>
                </a:cubicBezTo>
                <a:cubicBezTo>
                  <a:pt x="1113" y="534"/>
                  <a:pt x="1112" y="534"/>
                  <a:pt x="1112" y="534"/>
                </a:cubicBezTo>
                <a:close/>
                <a:moveTo>
                  <a:pt x="1113" y="532"/>
                </a:moveTo>
                <a:cubicBezTo>
                  <a:pt x="1113" y="531"/>
                  <a:pt x="1113" y="530"/>
                  <a:pt x="1113" y="530"/>
                </a:cubicBezTo>
                <a:cubicBezTo>
                  <a:pt x="1113" y="530"/>
                  <a:pt x="1114" y="529"/>
                  <a:pt x="1114" y="529"/>
                </a:cubicBezTo>
                <a:cubicBezTo>
                  <a:pt x="1114" y="529"/>
                  <a:pt x="1115" y="529"/>
                  <a:pt x="1115" y="529"/>
                </a:cubicBezTo>
                <a:cubicBezTo>
                  <a:pt x="1115" y="530"/>
                  <a:pt x="1114" y="531"/>
                  <a:pt x="1113" y="532"/>
                </a:cubicBezTo>
                <a:close/>
                <a:moveTo>
                  <a:pt x="1113" y="523"/>
                </a:moveTo>
                <a:cubicBezTo>
                  <a:pt x="1114" y="524"/>
                  <a:pt x="1115" y="525"/>
                  <a:pt x="1116" y="526"/>
                </a:cubicBezTo>
                <a:cubicBezTo>
                  <a:pt x="1114" y="525"/>
                  <a:pt x="1113" y="524"/>
                  <a:pt x="1113" y="523"/>
                </a:cubicBezTo>
                <a:close/>
                <a:moveTo>
                  <a:pt x="1118" y="526"/>
                </a:moveTo>
                <a:cubicBezTo>
                  <a:pt x="1120" y="525"/>
                  <a:pt x="1121" y="525"/>
                  <a:pt x="1123" y="524"/>
                </a:cubicBezTo>
                <a:cubicBezTo>
                  <a:pt x="1123" y="525"/>
                  <a:pt x="1124" y="526"/>
                  <a:pt x="1124" y="526"/>
                </a:cubicBezTo>
                <a:cubicBezTo>
                  <a:pt x="1122" y="526"/>
                  <a:pt x="1120" y="526"/>
                  <a:pt x="1118" y="526"/>
                </a:cubicBezTo>
                <a:close/>
                <a:moveTo>
                  <a:pt x="1127" y="532"/>
                </a:moveTo>
                <a:cubicBezTo>
                  <a:pt x="1127" y="531"/>
                  <a:pt x="1127" y="531"/>
                  <a:pt x="1126" y="531"/>
                </a:cubicBezTo>
                <a:cubicBezTo>
                  <a:pt x="1125" y="530"/>
                  <a:pt x="1126" y="530"/>
                  <a:pt x="1125" y="527"/>
                </a:cubicBezTo>
                <a:cubicBezTo>
                  <a:pt x="1126" y="528"/>
                  <a:pt x="1128" y="529"/>
                  <a:pt x="1129" y="530"/>
                </a:cubicBezTo>
                <a:cubicBezTo>
                  <a:pt x="1128" y="530"/>
                  <a:pt x="1128" y="531"/>
                  <a:pt x="1127" y="532"/>
                </a:cubicBezTo>
                <a:close/>
                <a:moveTo>
                  <a:pt x="1125" y="525"/>
                </a:moveTo>
                <a:cubicBezTo>
                  <a:pt x="1126" y="525"/>
                  <a:pt x="1126" y="525"/>
                  <a:pt x="1126" y="524"/>
                </a:cubicBezTo>
                <a:cubicBezTo>
                  <a:pt x="1126" y="525"/>
                  <a:pt x="1126" y="525"/>
                  <a:pt x="1126" y="525"/>
                </a:cubicBezTo>
                <a:cubicBezTo>
                  <a:pt x="1126" y="525"/>
                  <a:pt x="1126" y="525"/>
                  <a:pt x="1125" y="525"/>
                </a:cubicBezTo>
                <a:close/>
                <a:moveTo>
                  <a:pt x="1128" y="525"/>
                </a:moveTo>
                <a:cubicBezTo>
                  <a:pt x="1128" y="524"/>
                  <a:pt x="1128" y="524"/>
                  <a:pt x="1128" y="523"/>
                </a:cubicBezTo>
                <a:cubicBezTo>
                  <a:pt x="1128" y="524"/>
                  <a:pt x="1129" y="524"/>
                  <a:pt x="1129" y="525"/>
                </a:cubicBezTo>
                <a:cubicBezTo>
                  <a:pt x="1128" y="525"/>
                  <a:pt x="1128" y="525"/>
                  <a:pt x="1128" y="525"/>
                </a:cubicBezTo>
                <a:close/>
                <a:moveTo>
                  <a:pt x="1132" y="531"/>
                </a:moveTo>
                <a:cubicBezTo>
                  <a:pt x="1131" y="531"/>
                  <a:pt x="1131" y="531"/>
                  <a:pt x="1130" y="531"/>
                </a:cubicBezTo>
                <a:cubicBezTo>
                  <a:pt x="1131" y="530"/>
                  <a:pt x="1133" y="530"/>
                  <a:pt x="1134" y="530"/>
                </a:cubicBezTo>
                <a:cubicBezTo>
                  <a:pt x="1133" y="530"/>
                  <a:pt x="1133" y="530"/>
                  <a:pt x="1132" y="531"/>
                </a:cubicBezTo>
                <a:close/>
                <a:moveTo>
                  <a:pt x="1133" y="521"/>
                </a:moveTo>
                <a:cubicBezTo>
                  <a:pt x="1132" y="521"/>
                  <a:pt x="1132" y="521"/>
                  <a:pt x="1131" y="522"/>
                </a:cubicBezTo>
                <a:cubicBezTo>
                  <a:pt x="1131" y="522"/>
                  <a:pt x="1131" y="522"/>
                  <a:pt x="1131" y="522"/>
                </a:cubicBezTo>
                <a:cubicBezTo>
                  <a:pt x="1132" y="520"/>
                  <a:pt x="1131" y="521"/>
                  <a:pt x="1133" y="521"/>
                </a:cubicBezTo>
                <a:close/>
                <a:moveTo>
                  <a:pt x="1132" y="519"/>
                </a:moveTo>
                <a:cubicBezTo>
                  <a:pt x="1132" y="519"/>
                  <a:pt x="1132" y="519"/>
                  <a:pt x="1132" y="520"/>
                </a:cubicBezTo>
                <a:cubicBezTo>
                  <a:pt x="1131" y="519"/>
                  <a:pt x="1132" y="519"/>
                  <a:pt x="1132" y="519"/>
                </a:cubicBezTo>
                <a:close/>
                <a:moveTo>
                  <a:pt x="1132" y="527"/>
                </a:moveTo>
                <a:cubicBezTo>
                  <a:pt x="1132" y="528"/>
                  <a:pt x="1131" y="528"/>
                  <a:pt x="1131" y="529"/>
                </a:cubicBezTo>
                <a:cubicBezTo>
                  <a:pt x="1131" y="528"/>
                  <a:pt x="1131" y="527"/>
                  <a:pt x="1130" y="526"/>
                </a:cubicBezTo>
                <a:cubicBezTo>
                  <a:pt x="1132" y="527"/>
                  <a:pt x="1130" y="528"/>
                  <a:pt x="1132" y="527"/>
                </a:cubicBezTo>
                <a:close/>
                <a:moveTo>
                  <a:pt x="1131" y="524"/>
                </a:moveTo>
                <a:cubicBezTo>
                  <a:pt x="1133" y="523"/>
                  <a:pt x="1135" y="523"/>
                  <a:pt x="1135" y="524"/>
                </a:cubicBezTo>
                <a:cubicBezTo>
                  <a:pt x="1134" y="524"/>
                  <a:pt x="1133" y="524"/>
                  <a:pt x="1131" y="524"/>
                </a:cubicBezTo>
                <a:close/>
                <a:moveTo>
                  <a:pt x="1136" y="530"/>
                </a:moveTo>
                <a:cubicBezTo>
                  <a:pt x="1136" y="529"/>
                  <a:pt x="1136" y="528"/>
                  <a:pt x="1136" y="528"/>
                </a:cubicBezTo>
                <a:cubicBezTo>
                  <a:pt x="1137" y="528"/>
                  <a:pt x="1137" y="528"/>
                  <a:pt x="1138" y="528"/>
                </a:cubicBezTo>
                <a:cubicBezTo>
                  <a:pt x="1137" y="528"/>
                  <a:pt x="1137" y="529"/>
                  <a:pt x="1136" y="530"/>
                </a:cubicBezTo>
                <a:close/>
                <a:moveTo>
                  <a:pt x="1141" y="526"/>
                </a:moveTo>
                <a:cubicBezTo>
                  <a:pt x="1140" y="526"/>
                  <a:pt x="1139" y="527"/>
                  <a:pt x="1138" y="527"/>
                </a:cubicBezTo>
                <a:cubicBezTo>
                  <a:pt x="1137" y="527"/>
                  <a:pt x="1136" y="527"/>
                  <a:pt x="1135" y="527"/>
                </a:cubicBezTo>
                <a:cubicBezTo>
                  <a:pt x="1137" y="527"/>
                  <a:pt x="1139" y="526"/>
                  <a:pt x="1141" y="526"/>
                </a:cubicBezTo>
                <a:close/>
                <a:moveTo>
                  <a:pt x="1139" y="521"/>
                </a:moveTo>
                <a:cubicBezTo>
                  <a:pt x="1137" y="520"/>
                  <a:pt x="1135" y="520"/>
                  <a:pt x="1134" y="520"/>
                </a:cubicBezTo>
                <a:cubicBezTo>
                  <a:pt x="1133" y="519"/>
                  <a:pt x="1133" y="518"/>
                  <a:pt x="1132" y="517"/>
                </a:cubicBezTo>
                <a:cubicBezTo>
                  <a:pt x="1132" y="517"/>
                  <a:pt x="1132" y="517"/>
                  <a:pt x="1132" y="517"/>
                </a:cubicBezTo>
                <a:cubicBezTo>
                  <a:pt x="1132" y="517"/>
                  <a:pt x="1132" y="517"/>
                  <a:pt x="1132" y="517"/>
                </a:cubicBezTo>
                <a:cubicBezTo>
                  <a:pt x="1132" y="517"/>
                  <a:pt x="1132" y="516"/>
                  <a:pt x="1131" y="515"/>
                </a:cubicBezTo>
                <a:cubicBezTo>
                  <a:pt x="1132" y="515"/>
                  <a:pt x="1133" y="515"/>
                  <a:pt x="1134" y="515"/>
                </a:cubicBezTo>
                <a:cubicBezTo>
                  <a:pt x="1133" y="516"/>
                  <a:pt x="1133" y="517"/>
                  <a:pt x="1132" y="517"/>
                </a:cubicBezTo>
                <a:cubicBezTo>
                  <a:pt x="1132" y="517"/>
                  <a:pt x="1132" y="517"/>
                  <a:pt x="1132" y="517"/>
                </a:cubicBezTo>
                <a:cubicBezTo>
                  <a:pt x="1134" y="518"/>
                  <a:pt x="1137" y="518"/>
                  <a:pt x="1139" y="521"/>
                </a:cubicBezTo>
                <a:close/>
                <a:moveTo>
                  <a:pt x="1133" y="509"/>
                </a:moveTo>
                <a:cubicBezTo>
                  <a:pt x="1133" y="509"/>
                  <a:pt x="1134" y="509"/>
                  <a:pt x="1134" y="509"/>
                </a:cubicBezTo>
                <a:cubicBezTo>
                  <a:pt x="1133" y="510"/>
                  <a:pt x="1135" y="510"/>
                  <a:pt x="1133" y="511"/>
                </a:cubicBezTo>
                <a:cubicBezTo>
                  <a:pt x="1133" y="511"/>
                  <a:pt x="1133" y="511"/>
                  <a:pt x="1133" y="511"/>
                </a:cubicBezTo>
                <a:cubicBezTo>
                  <a:pt x="1132" y="511"/>
                  <a:pt x="1131" y="511"/>
                  <a:pt x="1131" y="510"/>
                </a:cubicBezTo>
                <a:cubicBezTo>
                  <a:pt x="1133" y="510"/>
                  <a:pt x="1132" y="511"/>
                  <a:pt x="1133" y="509"/>
                </a:cubicBezTo>
                <a:close/>
                <a:moveTo>
                  <a:pt x="1131" y="515"/>
                </a:moveTo>
                <a:cubicBezTo>
                  <a:pt x="1130" y="515"/>
                  <a:pt x="1130" y="516"/>
                  <a:pt x="1130" y="516"/>
                </a:cubicBezTo>
                <a:cubicBezTo>
                  <a:pt x="1129" y="515"/>
                  <a:pt x="1128" y="515"/>
                  <a:pt x="1127" y="514"/>
                </a:cubicBezTo>
                <a:cubicBezTo>
                  <a:pt x="1128" y="515"/>
                  <a:pt x="1130" y="515"/>
                  <a:pt x="1131" y="515"/>
                </a:cubicBezTo>
                <a:close/>
                <a:moveTo>
                  <a:pt x="1127" y="509"/>
                </a:moveTo>
                <a:cubicBezTo>
                  <a:pt x="1127" y="509"/>
                  <a:pt x="1127" y="509"/>
                  <a:pt x="1126" y="510"/>
                </a:cubicBezTo>
                <a:cubicBezTo>
                  <a:pt x="1126" y="509"/>
                  <a:pt x="1126" y="509"/>
                  <a:pt x="1126" y="509"/>
                </a:cubicBezTo>
                <a:cubicBezTo>
                  <a:pt x="1126" y="509"/>
                  <a:pt x="1127" y="509"/>
                  <a:pt x="1127" y="509"/>
                </a:cubicBezTo>
                <a:close/>
                <a:moveTo>
                  <a:pt x="1128" y="518"/>
                </a:moveTo>
                <a:cubicBezTo>
                  <a:pt x="1127" y="518"/>
                  <a:pt x="1126" y="518"/>
                  <a:pt x="1126" y="518"/>
                </a:cubicBezTo>
                <a:cubicBezTo>
                  <a:pt x="1126" y="518"/>
                  <a:pt x="1126" y="519"/>
                  <a:pt x="1126" y="519"/>
                </a:cubicBezTo>
                <a:cubicBezTo>
                  <a:pt x="1126" y="519"/>
                  <a:pt x="1126" y="519"/>
                  <a:pt x="1125" y="519"/>
                </a:cubicBezTo>
                <a:cubicBezTo>
                  <a:pt x="1125" y="519"/>
                  <a:pt x="1125" y="519"/>
                  <a:pt x="1124" y="518"/>
                </a:cubicBezTo>
                <a:cubicBezTo>
                  <a:pt x="1125" y="518"/>
                  <a:pt x="1125" y="518"/>
                  <a:pt x="1126" y="518"/>
                </a:cubicBezTo>
                <a:cubicBezTo>
                  <a:pt x="1125" y="518"/>
                  <a:pt x="1125" y="518"/>
                  <a:pt x="1125" y="518"/>
                </a:cubicBezTo>
                <a:cubicBezTo>
                  <a:pt x="1126" y="518"/>
                  <a:pt x="1127" y="518"/>
                  <a:pt x="1128" y="518"/>
                </a:cubicBezTo>
                <a:close/>
                <a:moveTo>
                  <a:pt x="1123" y="511"/>
                </a:moveTo>
                <a:cubicBezTo>
                  <a:pt x="1126" y="511"/>
                  <a:pt x="1125" y="510"/>
                  <a:pt x="1125" y="513"/>
                </a:cubicBezTo>
                <a:cubicBezTo>
                  <a:pt x="1125" y="513"/>
                  <a:pt x="1124" y="513"/>
                  <a:pt x="1123" y="513"/>
                </a:cubicBezTo>
                <a:cubicBezTo>
                  <a:pt x="1124" y="511"/>
                  <a:pt x="1123" y="512"/>
                  <a:pt x="1121" y="512"/>
                </a:cubicBezTo>
                <a:cubicBezTo>
                  <a:pt x="1122" y="511"/>
                  <a:pt x="1122" y="511"/>
                  <a:pt x="1123" y="511"/>
                </a:cubicBezTo>
                <a:close/>
                <a:moveTo>
                  <a:pt x="1123" y="516"/>
                </a:moveTo>
                <a:cubicBezTo>
                  <a:pt x="1122" y="516"/>
                  <a:pt x="1122" y="516"/>
                  <a:pt x="1122" y="516"/>
                </a:cubicBezTo>
                <a:cubicBezTo>
                  <a:pt x="1122" y="515"/>
                  <a:pt x="1122" y="515"/>
                  <a:pt x="1122" y="515"/>
                </a:cubicBezTo>
                <a:cubicBezTo>
                  <a:pt x="1122" y="515"/>
                  <a:pt x="1122" y="516"/>
                  <a:pt x="1123" y="516"/>
                </a:cubicBezTo>
                <a:close/>
                <a:moveTo>
                  <a:pt x="1122" y="517"/>
                </a:moveTo>
                <a:cubicBezTo>
                  <a:pt x="1124" y="516"/>
                  <a:pt x="1123" y="517"/>
                  <a:pt x="1123" y="515"/>
                </a:cubicBezTo>
                <a:cubicBezTo>
                  <a:pt x="1123" y="514"/>
                  <a:pt x="1123" y="514"/>
                  <a:pt x="1123" y="513"/>
                </a:cubicBezTo>
                <a:cubicBezTo>
                  <a:pt x="1124" y="514"/>
                  <a:pt x="1125" y="514"/>
                  <a:pt x="1125" y="514"/>
                </a:cubicBezTo>
                <a:cubicBezTo>
                  <a:pt x="1124" y="516"/>
                  <a:pt x="1126" y="515"/>
                  <a:pt x="1124" y="516"/>
                </a:cubicBezTo>
                <a:cubicBezTo>
                  <a:pt x="1124" y="518"/>
                  <a:pt x="1124" y="517"/>
                  <a:pt x="1123" y="518"/>
                </a:cubicBezTo>
                <a:cubicBezTo>
                  <a:pt x="1123" y="518"/>
                  <a:pt x="1122" y="518"/>
                  <a:pt x="1122" y="517"/>
                </a:cubicBezTo>
                <a:cubicBezTo>
                  <a:pt x="1122" y="517"/>
                  <a:pt x="1122" y="518"/>
                  <a:pt x="1122" y="518"/>
                </a:cubicBezTo>
                <a:cubicBezTo>
                  <a:pt x="1121" y="517"/>
                  <a:pt x="1121" y="517"/>
                  <a:pt x="1121" y="516"/>
                </a:cubicBezTo>
                <a:cubicBezTo>
                  <a:pt x="1121" y="517"/>
                  <a:pt x="1122" y="517"/>
                  <a:pt x="1122" y="517"/>
                </a:cubicBezTo>
                <a:close/>
                <a:moveTo>
                  <a:pt x="1123" y="520"/>
                </a:moveTo>
                <a:cubicBezTo>
                  <a:pt x="1122" y="520"/>
                  <a:pt x="1122" y="521"/>
                  <a:pt x="1122" y="521"/>
                </a:cubicBezTo>
                <a:cubicBezTo>
                  <a:pt x="1120" y="521"/>
                  <a:pt x="1122" y="520"/>
                  <a:pt x="1123" y="520"/>
                </a:cubicBezTo>
                <a:close/>
                <a:moveTo>
                  <a:pt x="1120" y="517"/>
                </a:moveTo>
                <a:cubicBezTo>
                  <a:pt x="1119" y="518"/>
                  <a:pt x="1119" y="518"/>
                  <a:pt x="1119" y="518"/>
                </a:cubicBezTo>
                <a:cubicBezTo>
                  <a:pt x="1118" y="518"/>
                  <a:pt x="1118" y="518"/>
                  <a:pt x="1117" y="518"/>
                </a:cubicBezTo>
                <a:cubicBezTo>
                  <a:pt x="1117" y="518"/>
                  <a:pt x="1117" y="517"/>
                  <a:pt x="1117" y="517"/>
                </a:cubicBezTo>
                <a:cubicBezTo>
                  <a:pt x="1118" y="517"/>
                  <a:pt x="1118" y="517"/>
                  <a:pt x="1118" y="517"/>
                </a:cubicBezTo>
                <a:cubicBezTo>
                  <a:pt x="1119" y="517"/>
                  <a:pt x="1119" y="517"/>
                  <a:pt x="1120" y="517"/>
                </a:cubicBezTo>
                <a:close/>
                <a:moveTo>
                  <a:pt x="1116" y="514"/>
                </a:moveTo>
                <a:cubicBezTo>
                  <a:pt x="1117" y="515"/>
                  <a:pt x="1117" y="515"/>
                  <a:pt x="1117" y="516"/>
                </a:cubicBezTo>
                <a:cubicBezTo>
                  <a:pt x="1117" y="516"/>
                  <a:pt x="1116" y="516"/>
                  <a:pt x="1116" y="515"/>
                </a:cubicBezTo>
                <a:cubicBezTo>
                  <a:pt x="1116" y="515"/>
                  <a:pt x="1116" y="514"/>
                  <a:pt x="1116" y="514"/>
                </a:cubicBezTo>
                <a:close/>
                <a:moveTo>
                  <a:pt x="1116" y="522"/>
                </a:moveTo>
                <a:cubicBezTo>
                  <a:pt x="1117" y="522"/>
                  <a:pt x="1118" y="523"/>
                  <a:pt x="1119" y="523"/>
                </a:cubicBezTo>
                <a:cubicBezTo>
                  <a:pt x="1119" y="523"/>
                  <a:pt x="1119" y="524"/>
                  <a:pt x="1118" y="524"/>
                </a:cubicBezTo>
                <a:cubicBezTo>
                  <a:pt x="1117" y="524"/>
                  <a:pt x="1116" y="524"/>
                  <a:pt x="1115" y="524"/>
                </a:cubicBezTo>
                <a:cubicBezTo>
                  <a:pt x="1116" y="523"/>
                  <a:pt x="1116" y="523"/>
                  <a:pt x="1116" y="522"/>
                </a:cubicBezTo>
                <a:close/>
                <a:moveTo>
                  <a:pt x="1114" y="515"/>
                </a:moveTo>
                <a:cubicBezTo>
                  <a:pt x="1114" y="516"/>
                  <a:pt x="1114" y="516"/>
                  <a:pt x="1113" y="517"/>
                </a:cubicBezTo>
                <a:cubicBezTo>
                  <a:pt x="1113" y="517"/>
                  <a:pt x="1113" y="517"/>
                  <a:pt x="1113" y="517"/>
                </a:cubicBezTo>
                <a:cubicBezTo>
                  <a:pt x="1113" y="516"/>
                  <a:pt x="1112" y="516"/>
                  <a:pt x="1112" y="516"/>
                </a:cubicBezTo>
                <a:cubicBezTo>
                  <a:pt x="1113" y="516"/>
                  <a:pt x="1113" y="515"/>
                  <a:pt x="1114" y="515"/>
                </a:cubicBezTo>
                <a:close/>
                <a:moveTo>
                  <a:pt x="1111" y="526"/>
                </a:moveTo>
                <a:cubicBezTo>
                  <a:pt x="1110" y="526"/>
                  <a:pt x="1109" y="526"/>
                  <a:pt x="1109" y="526"/>
                </a:cubicBezTo>
                <a:cubicBezTo>
                  <a:pt x="1110" y="526"/>
                  <a:pt x="1111" y="526"/>
                  <a:pt x="1112" y="525"/>
                </a:cubicBezTo>
                <a:cubicBezTo>
                  <a:pt x="1112" y="526"/>
                  <a:pt x="1111" y="526"/>
                  <a:pt x="1111" y="526"/>
                </a:cubicBezTo>
                <a:close/>
                <a:moveTo>
                  <a:pt x="1111" y="514"/>
                </a:moveTo>
                <a:cubicBezTo>
                  <a:pt x="1111" y="514"/>
                  <a:pt x="1110" y="515"/>
                  <a:pt x="1110" y="515"/>
                </a:cubicBezTo>
                <a:cubicBezTo>
                  <a:pt x="1110" y="515"/>
                  <a:pt x="1110" y="515"/>
                  <a:pt x="1110" y="514"/>
                </a:cubicBezTo>
                <a:cubicBezTo>
                  <a:pt x="1109" y="514"/>
                  <a:pt x="1109" y="514"/>
                  <a:pt x="1109" y="514"/>
                </a:cubicBezTo>
                <a:cubicBezTo>
                  <a:pt x="1109" y="514"/>
                  <a:pt x="1110" y="514"/>
                  <a:pt x="1111" y="514"/>
                </a:cubicBezTo>
                <a:close/>
                <a:moveTo>
                  <a:pt x="1110" y="519"/>
                </a:moveTo>
                <a:cubicBezTo>
                  <a:pt x="1109" y="519"/>
                  <a:pt x="1109" y="520"/>
                  <a:pt x="1109" y="520"/>
                </a:cubicBezTo>
                <a:cubicBezTo>
                  <a:pt x="1108" y="520"/>
                  <a:pt x="1108" y="520"/>
                  <a:pt x="1107" y="520"/>
                </a:cubicBezTo>
                <a:cubicBezTo>
                  <a:pt x="1108" y="520"/>
                  <a:pt x="1109" y="519"/>
                  <a:pt x="1110" y="519"/>
                </a:cubicBezTo>
                <a:close/>
                <a:moveTo>
                  <a:pt x="1108" y="530"/>
                </a:moveTo>
                <a:cubicBezTo>
                  <a:pt x="1108" y="530"/>
                  <a:pt x="1108" y="530"/>
                  <a:pt x="1108" y="531"/>
                </a:cubicBezTo>
                <a:cubicBezTo>
                  <a:pt x="1107" y="531"/>
                  <a:pt x="1107" y="531"/>
                  <a:pt x="1107" y="531"/>
                </a:cubicBezTo>
                <a:cubicBezTo>
                  <a:pt x="1107" y="531"/>
                  <a:pt x="1107" y="530"/>
                  <a:pt x="1107" y="530"/>
                </a:cubicBezTo>
                <a:cubicBezTo>
                  <a:pt x="1107" y="530"/>
                  <a:pt x="1108" y="530"/>
                  <a:pt x="1108" y="530"/>
                </a:cubicBezTo>
                <a:close/>
                <a:moveTo>
                  <a:pt x="1106" y="532"/>
                </a:moveTo>
                <a:cubicBezTo>
                  <a:pt x="1106" y="532"/>
                  <a:pt x="1107" y="532"/>
                  <a:pt x="1108" y="533"/>
                </a:cubicBezTo>
                <a:cubicBezTo>
                  <a:pt x="1107" y="533"/>
                  <a:pt x="1107" y="534"/>
                  <a:pt x="1106" y="535"/>
                </a:cubicBezTo>
                <a:cubicBezTo>
                  <a:pt x="1106" y="535"/>
                  <a:pt x="1106" y="535"/>
                  <a:pt x="1106" y="535"/>
                </a:cubicBezTo>
                <a:cubicBezTo>
                  <a:pt x="1106" y="534"/>
                  <a:pt x="1106" y="533"/>
                  <a:pt x="1106" y="532"/>
                </a:cubicBezTo>
                <a:close/>
                <a:moveTo>
                  <a:pt x="1106" y="542"/>
                </a:moveTo>
                <a:cubicBezTo>
                  <a:pt x="1105" y="542"/>
                  <a:pt x="1105" y="542"/>
                  <a:pt x="1105" y="541"/>
                </a:cubicBezTo>
                <a:cubicBezTo>
                  <a:pt x="1105" y="541"/>
                  <a:pt x="1104" y="541"/>
                  <a:pt x="1104" y="541"/>
                </a:cubicBezTo>
                <a:cubicBezTo>
                  <a:pt x="1104" y="541"/>
                  <a:pt x="1105" y="540"/>
                  <a:pt x="1106" y="540"/>
                </a:cubicBezTo>
                <a:cubicBezTo>
                  <a:pt x="1106" y="541"/>
                  <a:pt x="1106" y="542"/>
                  <a:pt x="1106" y="542"/>
                </a:cubicBezTo>
                <a:close/>
                <a:moveTo>
                  <a:pt x="1105" y="499"/>
                </a:moveTo>
                <a:cubicBezTo>
                  <a:pt x="1105" y="500"/>
                  <a:pt x="1105" y="500"/>
                  <a:pt x="1105" y="500"/>
                </a:cubicBezTo>
                <a:cubicBezTo>
                  <a:pt x="1105" y="501"/>
                  <a:pt x="1105" y="501"/>
                  <a:pt x="1105" y="501"/>
                </a:cubicBezTo>
                <a:cubicBezTo>
                  <a:pt x="1105" y="501"/>
                  <a:pt x="1104" y="500"/>
                  <a:pt x="1104" y="500"/>
                </a:cubicBezTo>
                <a:cubicBezTo>
                  <a:pt x="1104" y="500"/>
                  <a:pt x="1105" y="500"/>
                  <a:pt x="1105" y="499"/>
                </a:cubicBezTo>
                <a:close/>
                <a:moveTo>
                  <a:pt x="1103" y="494"/>
                </a:moveTo>
                <a:cubicBezTo>
                  <a:pt x="1103" y="495"/>
                  <a:pt x="1103" y="495"/>
                  <a:pt x="1103" y="496"/>
                </a:cubicBezTo>
                <a:cubicBezTo>
                  <a:pt x="1103" y="496"/>
                  <a:pt x="1102" y="496"/>
                  <a:pt x="1102" y="496"/>
                </a:cubicBezTo>
                <a:cubicBezTo>
                  <a:pt x="1102" y="496"/>
                  <a:pt x="1101" y="495"/>
                  <a:pt x="1101" y="495"/>
                </a:cubicBezTo>
                <a:cubicBezTo>
                  <a:pt x="1100" y="495"/>
                  <a:pt x="1100" y="495"/>
                  <a:pt x="1099" y="494"/>
                </a:cubicBezTo>
                <a:cubicBezTo>
                  <a:pt x="1101" y="494"/>
                  <a:pt x="1102" y="494"/>
                  <a:pt x="1103" y="494"/>
                </a:cubicBezTo>
                <a:close/>
                <a:moveTo>
                  <a:pt x="1101" y="546"/>
                </a:moveTo>
                <a:cubicBezTo>
                  <a:pt x="1101" y="546"/>
                  <a:pt x="1101" y="546"/>
                  <a:pt x="1101" y="546"/>
                </a:cubicBezTo>
                <a:cubicBezTo>
                  <a:pt x="1101" y="547"/>
                  <a:pt x="1101" y="548"/>
                  <a:pt x="1100" y="549"/>
                </a:cubicBezTo>
                <a:cubicBezTo>
                  <a:pt x="1100" y="549"/>
                  <a:pt x="1100" y="548"/>
                  <a:pt x="1100" y="548"/>
                </a:cubicBezTo>
                <a:cubicBezTo>
                  <a:pt x="1099" y="547"/>
                  <a:pt x="1100" y="548"/>
                  <a:pt x="1101" y="547"/>
                </a:cubicBezTo>
                <a:cubicBezTo>
                  <a:pt x="1100" y="546"/>
                  <a:pt x="1100" y="546"/>
                  <a:pt x="1099" y="546"/>
                </a:cubicBezTo>
                <a:cubicBezTo>
                  <a:pt x="1100" y="546"/>
                  <a:pt x="1100" y="546"/>
                  <a:pt x="1101" y="546"/>
                </a:cubicBezTo>
                <a:close/>
                <a:moveTo>
                  <a:pt x="1099" y="554"/>
                </a:moveTo>
                <a:cubicBezTo>
                  <a:pt x="1100" y="554"/>
                  <a:pt x="1102" y="553"/>
                  <a:pt x="1103" y="553"/>
                </a:cubicBezTo>
                <a:cubicBezTo>
                  <a:pt x="1102" y="554"/>
                  <a:pt x="1101" y="555"/>
                  <a:pt x="1100" y="555"/>
                </a:cubicBezTo>
                <a:cubicBezTo>
                  <a:pt x="1100" y="555"/>
                  <a:pt x="1099" y="555"/>
                  <a:pt x="1099" y="555"/>
                </a:cubicBezTo>
                <a:cubicBezTo>
                  <a:pt x="1099" y="554"/>
                  <a:pt x="1099" y="554"/>
                  <a:pt x="1099" y="554"/>
                </a:cubicBezTo>
                <a:close/>
                <a:moveTo>
                  <a:pt x="1100" y="556"/>
                </a:moveTo>
                <a:cubicBezTo>
                  <a:pt x="1101" y="556"/>
                  <a:pt x="1101" y="556"/>
                  <a:pt x="1101" y="556"/>
                </a:cubicBezTo>
                <a:cubicBezTo>
                  <a:pt x="1101" y="556"/>
                  <a:pt x="1101" y="557"/>
                  <a:pt x="1101" y="557"/>
                </a:cubicBezTo>
                <a:cubicBezTo>
                  <a:pt x="1100" y="557"/>
                  <a:pt x="1100" y="556"/>
                  <a:pt x="1099" y="556"/>
                </a:cubicBezTo>
                <a:cubicBezTo>
                  <a:pt x="1099" y="556"/>
                  <a:pt x="1100" y="556"/>
                  <a:pt x="1100" y="556"/>
                </a:cubicBezTo>
                <a:close/>
                <a:moveTo>
                  <a:pt x="1099" y="530"/>
                </a:moveTo>
                <a:cubicBezTo>
                  <a:pt x="1098" y="530"/>
                  <a:pt x="1098" y="530"/>
                  <a:pt x="1098" y="531"/>
                </a:cubicBezTo>
                <a:cubicBezTo>
                  <a:pt x="1097" y="531"/>
                  <a:pt x="1097" y="530"/>
                  <a:pt x="1097" y="530"/>
                </a:cubicBezTo>
                <a:cubicBezTo>
                  <a:pt x="1098" y="530"/>
                  <a:pt x="1098" y="530"/>
                  <a:pt x="1099" y="530"/>
                </a:cubicBezTo>
                <a:close/>
                <a:moveTo>
                  <a:pt x="1099" y="542"/>
                </a:moveTo>
                <a:cubicBezTo>
                  <a:pt x="1098" y="542"/>
                  <a:pt x="1098" y="542"/>
                  <a:pt x="1098" y="543"/>
                </a:cubicBezTo>
                <a:cubicBezTo>
                  <a:pt x="1098" y="542"/>
                  <a:pt x="1097" y="542"/>
                  <a:pt x="1097" y="542"/>
                </a:cubicBezTo>
                <a:cubicBezTo>
                  <a:pt x="1097" y="542"/>
                  <a:pt x="1098" y="542"/>
                  <a:pt x="1099" y="542"/>
                </a:cubicBezTo>
                <a:close/>
                <a:moveTo>
                  <a:pt x="1096" y="548"/>
                </a:moveTo>
                <a:cubicBezTo>
                  <a:pt x="1096" y="548"/>
                  <a:pt x="1096" y="548"/>
                  <a:pt x="1096" y="547"/>
                </a:cubicBezTo>
                <a:cubicBezTo>
                  <a:pt x="1097" y="548"/>
                  <a:pt x="1097" y="549"/>
                  <a:pt x="1098" y="550"/>
                </a:cubicBezTo>
                <a:cubicBezTo>
                  <a:pt x="1097" y="550"/>
                  <a:pt x="1096" y="550"/>
                  <a:pt x="1096" y="549"/>
                </a:cubicBezTo>
                <a:cubicBezTo>
                  <a:pt x="1096" y="549"/>
                  <a:pt x="1096" y="548"/>
                  <a:pt x="1096" y="548"/>
                </a:cubicBezTo>
                <a:close/>
                <a:moveTo>
                  <a:pt x="1097" y="560"/>
                </a:moveTo>
                <a:cubicBezTo>
                  <a:pt x="1097" y="560"/>
                  <a:pt x="1097" y="561"/>
                  <a:pt x="1097" y="561"/>
                </a:cubicBezTo>
                <a:cubicBezTo>
                  <a:pt x="1097" y="561"/>
                  <a:pt x="1097" y="561"/>
                  <a:pt x="1097" y="561"/>
                </a:cubicBezTo>
                <a:cubicBezTo>
                  <a:pt x="1097" y="561"/>
                  <a:pt x="1097" y="560"/>
                  <a:pt x="1097" y="560"/>
                </a:cubicBezTo>
                <a:close/>
                <a:moveTo>
                  <a:pt x="1096" y="576"/>
                </a:moveTo>
                <a:cubicBezTo>
                  <a:pt x="1096" y="576"/>
                  <a:pt x="1097" y="577"/>
                  <a:pt x="1097" y="577"/>
                </a:cubicBezTo>
                <a:cubicBezTo>
                  <a:pt x="1097" y="577"/>
                  <a:pt x="1097" y="577"/>
                  <a:pt x="1097" y="577"/>
                </a:cubicBezTo>
                <a:cubicBezTo>
                  <a:pt x="1097" y="577"/>
                  <a:pt x="1098" y="577"/>
                  <a:pt x="1098" y="577"/>
                </a:cubicBezTo>
                <a:cubicBezTo>
                  <a:pt x="1098" y="578"/>
                  <a:pt x="1097" y="578"/>
                  <a:pt x="1097" y="578"/>
                </a:cubicBezTo>
                <a:cubicBezTo>
                  <a:pt x="1097" y="578"/>
                  <a:pt x="1096" y="578"/>
                  <a:pt x="1096" y="578"/>
                </a:cubicBezTo>
                <a:cubicBezTo>
                  <a:pt x="1096" y="577"/>
                  <a:pt x="1097" y="577"/>
                  <a:pt x="1097" y="577"/>
                </a:cubicBezTo>
                <a:cubicBezTo>
                  <a:pt x="1097" y="577"/>
                  <a:pt x="1096" y="576"/>
                  <a:pt x="1096" y="576"/>
                </a:cubicBezTo>
                <a:close/>
                <a:moveTo>
                  <a:pt x="1095" y="600"/>
                </a:moveTo>
                <a:cubicBezTo>
                  <a:pt x="1095" y="600"/>
                  <a:pt x="1095" y="601"/>
                  <a:pt x="1095" y="601"/>
                </a:cubicBezTo>
                <a:cubicBezTo>
                  <a:pt x="1094" y="600"/>
                  <a:pt x="1094" y="599"/>
                  <a:pt x="1093" y="599"/>
                </a:cubicBezTo>
                <a:cubicBezTo>
                  <a:pt x="1093" y="599"/>
                  <a:pt x="1094" y="599"/>
                  <a:pt x="1094" y="600"/>
                </a:cubicBezTo>
                <a:cubicBezTo>
                  <a:pt x="1095" y="600"/>
                  <a:pt x="1094" y="600"/>
                  <a:pt x="1095" y="600"/>
                </a:cubicBezTo>
                <a:close/>
                <a:moveTo>
                  <a:pt x="1092" y="544"/>
                </a:moveTo>
                <a:cubicBezTo>
                  <a:pt x="1092" y="545"/>
                  <a:pt x="1092" y="546"/>
                  <a:pt x="1092" y="547"/>
                </a:cubicBezTo>
                <a:cubicBezTo>
                  <a:pt x="1091" y="547"/>
                  <a:pt x="1091" y="547"/>
                  <a:pt x="1090" y="547"/>
                </a:cubicBezTo>
                <a:cubicBezTo>
                  <a:pt x="1090" y="547"/>
                  <a:pt x="1090" y="546"/>
                  <a:pt x="1088" y="546"/>
                </a:cubicBezTo>
                <a:cubicBezTo>
                  <a:pt x="1089" y="545"/>
                  <a:pt x="1091" y="544"/>
                  <a:pt x="1092" y="544"/>
                </a:cubicBezTo>
                <a:close/>
                <a:moveTo>
                  <a:pt x="1085" y="552"/>
                </a:moveTo>
                <a:cubicBezTo>
                  <a:pt x="1084" y="551"/>
                  <a:pt x="1083" y="551"/>
                  <a:pt x="1083" y="551"/>
                </a:cubicBezTo>
                <a:cubicBezTo>
                  <a:pt x="1084" y="551"/>
                  <a:pt x="1083" y="551"/>
                  <a:pt x="1085" y="552"/>
                </a:cubicBezTo>
                <a:close/>
                <a:moveTo>
                  <a:pt x="1081" y="403"/>
                </a:moveTo>
                <a:cubicBezTo>
                  <a:pt x="1082" y="403"/>
                  <a:pt x="1082" y="403"/>
                  <a:pt x="1082" y="403"/>
                </a:cubicBezTo>
                <a:cubicBezTo>
                  <a:pt x="1082" y="404"/>
                  <a:pt x="1082" y="404"/>
                  <a:pt x="1081" y="404"/>
                </a:cubicBezTo>
                <a:cubicBezTo>
                  <a:pt x="1081" y="404"/>
                  <a:pt x="1081" y="404"/>
                  <a:pt x="1081" y="403"/>
                </a:cubicBezTo>
                <a:close/>
                <a:moveTo>
                  <a:pt x="1083" y="415"/>
                </a:moveTo>
                <a:cubicBezTo>
                  <a:pt x="1083" y="415"/>
                  <a:pt x="1082" y="416"/>
                  <a:pt x="1081" y="416"/>
                </a:cubicBezTo>
                <a:cubicBezTo>
                  <a:pt x="1079" y="415"/>
                  <a:pt x="1083" y="415"/>
                  <a:pt x="1083" y="415"/>
                </a:cubicBezTo>
                <a:close/>
                <a:moveTo>
                  <a:pt x="1081" y="423"/>
                </a:moveTo>
                <a:cubicBezTo>
                  <a:pt x="1081" y="424"/>
                  <a:pt x="1081" y="425"/>
                  <a:pt x="1081" y="426"/>
                </a:cubicBezTo>
                <a:cubicBezTo>
                  <a:pt x="1080" y="426"/>
                  <a:pt x="1080" y="426"/>
                  <a:pt x="1079" y="426"/>
                </a:cubicBezTo>
                <a:cubicBezTo>
                  <a:pt x="1079" y="425"/>
                  <a:pt x="1080" y="424"/>
                  <a:pt x="1081" y="423"/>
                </a:cubicBezTo>
                <a:close/>
                <a:moveTo>
                  <a:pt x="1080" y="432"/>
                </a:moveTo>
                <a:cubicBezTo>
                  <a:pt x="1080" y="433"/>
                  <a:pt x="1080" y="433"/>
                  <a:pt x="1080" y="434"/>
                </a:cubicBezTo>
                <a:cubicBezTo>
                  <a:pt x="1079" y="434"/>
                  <a:pt x="1079" y="434"/>
                  <a:pt x="1079" y="434"/>
                </a:cubicBezTo>
                <a:cubicBezTo>
                  <a:pt x="1079" y="433"/>
                  <a:pt x="1079" y="433"/>
                  <a:pt x="1080" y="432"/>
                </a:cubicBezTo>
                <a:close/>
                <a:moveTo>
                  <a:pt x="1078" y="390"/>
                </a:moveTo>
                <a:cubicBezTo>
                  <a:pt x="1079" y="390"/>
                  <a:pt x="1079" y="390"/>
                  <a:pt x="1079" y="390"/>
                </a:cubicBezTo>
                <a:cubicBezTo>
                  <a:pt x="1079" y="390"/>
                  <a:pt x="1079" y="391"/>
                  <a:pt x="1079" y="391"/>
                </a:cubicBezTo>
                <a:cubicBezTo>
                  <a:pt x="1079" y="391"/>
                  <a:pt x="1079" y="391"/>
                  <a:pt x="1078" y="391"/>
                </a:cubicBezTo>
                <a:cubicBezTo>
                  <a:pt x="1078" y="391"/>
                  <a:pt x="1078" y="390"/>
                  <a:pt x="1078" y="390"/>
                </a:cubicBezTo>
                <a:close/>
                <a:moveTo>
                  <a:pt x="1094" y="556"/>
                </a:moveTo>
                <a:cubicBezTo>
                  <a:pt x="1095" y="556"/>
                  <a:pt x="1094" y="556"/>
                  <a:pt x="1094" y="558"/>
                </a:cubicBezTo>
                <a:cubicBezTo>
                  <a:pt x="1094" y="558"/>
                  <a:pt x="1094" y="558"/>
                  <a:pt x="1094" y="558"/>
                </a:cubicBezTo>
                <a:cubicBezTo>
                  <a:pt x="1088" y="553"/>
                  <a:pt x="1071" y="560"/>
                  <a:pt x="1066" y="555"/>
                </a:cubicBezTo>
                <a:cubicBezTo>
                  <a:pt x="1065" y="555"/>
                  <a:pt x="1065" y="555"/>
                  <a:pt x="1064" y="555"/>
                </a:cubicBezTo>
                <a:cubicBezTo>
                  <a:pt x="1066" y="554"/>
                  <a:pt x="1067" y="554"/>
                  <a:pt x="1069" y="554"/>
                </a:cubicBezTo>
                <a:cubicBezTo>
                  <a:pt x="1068" y="554"/>
                  <a:pt x="1067" y="554"/>
                  <a:pt x="1067" y="554"/>
                </a:cubicBezTo>
                <a:cubicBezTo>
                  <a:pt x="1074" y="549"/>
                  <a:pt x="1094" y="556"/>
                  <a:pt x="1094" y="556"/>
                </a:cubicBezTo>
                <a:close/>
                <a:moveTo>
                  <a:pt x="1059" y="403"/>
                </a:moveTo>
                <a:cubicBezTo>
                  <a:pt x="1059" y="404"/>
                  <a:pt x="1058" y="404"/>
                  <a:pt x="1058" y="405"/>
                </a:cubicBezTo>
                <a:cubicBezTo>
                  <a:pt x="1064" y="408"/>
                  <a:pt x="1070" y="405"/>
                  <a:pt x="1074" y="404"/>
                </a:cubicBezTo>
                <a:cubicBezTo>
                  <a:pt x="1074" y="404"/>
                  <a:pt x="1074" y="405"/>
                  <a:pt x="1074" y="405"/>
                </a:cubicBezTo>
                <a:cubicBezTo>
                  <a:pt x="1074" y="406"/>
                  <a:pt x="1075" y="406"/>
                  <a:pt x="1075" y="406"/>
                </a:cubicBezTo>
                <a:cubicBezTo>
                  <a:pt x="1072" y="408"/>
                  <a:pt x="1069" y="408"/>
                  <a:pt x="1063" y="410"/>
                </a:cubicBezTo>
                <a:cubicBezTo>
                  <a:pt x="1059" y="409"/>
                  <a:pt x="1055" y="408"/>
                  <a:pt x="1051" y="407"/>
                </a:cubicBezTo>
                <a:cubicBezTo>
                  <a:pt x="1056" y="405"/>
                  <a:pt x="1056" y="405"/>
                  <a:pt x="1059" y="403"/>
                </a:cubicBezTo>
                <a:close/>
                <a:moveTo>
                  <a:pt x="1054" y="386"/>
                </a:moveTo>
                <a:cubicBezTo>
                  <a:pt x="1054" y="387"/>
                  <a:pt x="1054" y="387"/>
                  <a:pt x="1054" y="387"/>
                </a:cubicBezTo>
                <a:cubicBezTo>
                  <a:pt x="1054" y="387"/>
                  <a:pt x="1054" y="387"/>
                  <a:pt x="1053" y="387"/>
                </a:cubicBezTo>
                <a:cubicBezTo>
                  <a:pt x="1053" y="386"/>
                  <a:pt x="1053" y="386"/>
                  <a:pt x="1054" y="386"/>
                </a:cubicBezTo>
                <a:close/>
                <a:moveTo>
                  <a:pt x="1051" y="391"/>
                </a:moveTo>
                <a:cubicBezTo>
                  <a:pt x="1052" y="392"/>
                  <a:pt x="1052" y="392"/>
                  <a:pt x="1053" y="392"/>
                </a:cubicBezTo>
                <a:cubicBezTo>
                  <a:pt x="1052" y="393"/>
                  <a:pt x="1052" y="393"/>
                  <a:pt x="1051" y="393"/>
                </a:cubicBezTo>
                <a:cubicBezTo>
                  <a:pt x="1051" y="393"/>
                  <a:pt x="1051" y="393"/>
                  <a:pt x="1051" y="393"/>
                </a:cubicBezTo>
                <a:cubicBezTo>
                  <a:pt x="1051" y="393"/>
                  <a:pt x="1051" y="392"/>
                  <a:pt x="1051" y="391"/>
                </a:cubicBezTo>
                <a:close/>
                <a:moveTo>
                  <a:pt x="1054" y="424"/>
                </a:moveTo>
                <a:cubicBezTo>
                  <a:pt x="1054" y="424"/>
                  <a:pt x="1054" y="425"/>
                  <a:pt x="1054" y="425"/>
                </a:cubicBezTo>
                <a:cubicBezTo>
                  <a:pt x="1038" y="426"/>
                  <a:pt x="1021" y="426"/>
                  <a:pt x="1005" y="427"/>
                </a:cubicBezTo>
                <a:cubicBezTo>
                  <a:pt x="1006" y="427"/>
                  <a:pt x="1007" y="426"/>
                  <a:pt x="1008" y="426"/>
                </a:cubicBezTo>
                <a:cubicBezTo>
                  <a:pt x="1007" y="426"/>
                  <a:pt x="1005" y="426"/>
                  <a:pt x="1003" y="427"/>
                </a:cubicBezTo>
                <a:cubicBezTo>
                  <a:pt x="1003" y="427"/>
                  <a:pt x="1002" y="427"/>
                  <a:pt x="1002" y="427"/>
                </a:cubicBezTo>
                <a:cubicBezTo>
                  <a:pt x="1002" y="428"/>
                  <a:pt x="1002" y="430"/>
                  <a:pt x="1003" y="431"/>
                </a:cubicBezTo>
                <a:cubicBezTo>
                  <a:pt x="1000" y="429"/>
                  <a:pt x="998" y="426"/>
                  <a:pt x="996" y="424"/>
                </a:cubicBezTo>
                <a:cubicBezTo>
                  <a:pt x="1001" y="424"/>
                  <a:pt x="1007" y="424"/>
                  <a:pt x="1013" y="425"/>
                </a:cubicBezTo>
                <a:cubicBezTo>
                  <a:pt x="1012" y="425"/>
                  <a:pt x="1012" y="425"/>
                  <a:pt x="1011" y="426"/>
                </a:cubicBezTo>
                <a:cubicBezTo>
                  <a:pt x="1011" y="426"/>
                  <a:pt x="1012" y="426"/>
                  <a:pt x="1012" y="427"/>
                </a:cubicBezTo>
                <a:cubicBezTo>
                  <a:pt x="1021" y="423"/>
                  <a:pt x="1041" y="421"/>
                  <a:pt x="1054" y="424"/>
                </a:cubicBezTo>
                <a:close/>
                <a:moveTo>
                  <a:pt x="1043" y="93"/>
                </a:moveTo>
                <a:cubicBezTo>
                  <a:pt x="1044" y="93"/>
                  <a:pt x="1044" y="93"/>
                  <a:pt x="1044" y="93"/>
                </a:cubicBezTo>
                <a:cubicBezTo>
                  <a:pt x="1044" y="93"/>
                  <a:pt x="1044" y="93"/>
                  <a:pt x="1043" y="93"/>
                </a:cubicBezTo>
                <a:close/>
                <a:moveTo>
                  <a:pt x="1091" y="369"/>
                </a:moveTo>
                <a:cubicBezTo>
                  <a:pt x="1090" y="368"/>
                  <a:pt x="1089" y="368"/>
                  <a:pt x="1088" y="367"/>
                </a:cubicBezTo>
                <a:cubicBezTo>
                  <a:pt x="1090" y="368"/>
                  <a:pt x="1089" y="367"/>
                  <a:pt x="1091" y="369"/>
                </a:cubicBezTo>
                <a:close/>
                <a:moveTo>
                  <a:pt x="1083" y="371"/>
                </a:moveTo>
                <a:cubicBezTo>
                  <a:pt x="1083" y="371"/>
                  <a:pt x="1082" y="371"/>
                  <a:pt x="1082" y="371"/>
                </a:cubicBezTo>
                <a:cubicBezTo>
                  <a:pt x="1083" y="371"/>
                  <a:pt x="1083" y="370"/>
                  <a:pt x="1083" y="371"/>
                </a:cubicBezTo>
                <a:close/>
                <a:moveTo>
                  <a:pt x="1079" y="372"/>
                </a:moveTo>
                <a:cubicBezTo>
                  <a:pt x="1079" y="372"/>
                  <a:pt x="1080" y="372"/>
                  <a:pt x="1080" y="373"/>
                </a:cubicBezTo>
                <a:cubicBezTo>
                  <a:pt x="1080" y="373"/>
                  <a:pt x="1080" y="373"/>
                  <a:pt x="1079" y="373"/>
                </a:cubicBezTo>
                <a:cubicBezTo>
                  <a:pt x="1079" y="373"/>
                  <a:pt x="1079" y="373"/>
                  <a:pt x="1079" y="373"/>
                </a:cubicBezTo>
                <a:cubicBezTo>
                  <a:pt x="1079" y="373"/>
                  <a:pt x="1079" y="372"/>
                  <a:pt x="1079" y="372"/>
                </a:cubicBezTo>
                <a:close/>
                <a:moveTo>
                  <a:pt x="1078" y="370"/>
                </a:moveTo>
                <a:cubicBezTo>
                  <a:pt x="1078" y="371"/>
                  <a:pt x="1078" y="371"/>
                  <a:pt x="1078" y="372"/>
                </a:cubicBezTo>
                <a:cubicBezTo>
                  <a:pt x="1077" y="372"/>
                  <a:pt x="1077" y="371"/>
                  <a:pt x="1076" y="371"/>
                </a:cubicBezTo>
                <a:cubicBezTo>
                  <a:pt x="1077" y="371"/>
                  <a:pt x="1078" y="370"/>
                  <a:pt x="1078" y="370"/>
                </a:cubicBezTo>
                <a:close/>
                <a:moveTo>
                  <a:pt x="1074" y="370"/>
                </a:moveTo>
                <a:cubicBezTo>
                  <a:pt x="1074" y="371"/>
                  <a:pt x="1074" y="371"/>
                  <a:pt x="1074" y="372"/>
                </a:cubicBezTo>
                <a:cubicBezTo>
                  <a:pt x="1074" y="372"/>
                  <a:pt x="1074" y="372"/>
                  <a:pt x="1074" y="372"/>
                </a:cubicBezTo>
                <a:cubicBezTo>
                  <a:pt x="1074" y="372"/>
                  <a:pt x="1073" y="372"/>
                  <a:pt x="1073" y="372"/>
                </a:cubicBezTo>
                <a:cubicBezTo>
                  <a:pt x="1073" y="371"/>
                  <a:pt x="1074" y="371"/>
                  <a:pt x="1074" y="370"/>
                </a:cubicBezTo>
                <a:close/>
                <a:moveTo>
                  <a:pt x="1066" y="373"/>
                </a:moveTo>
                <a:cubicBezTo>
                  <a:pt x="1067" y="373"/>
                  <a:pt x="1067" y="373"/>
                  <a:pt x="1068" y="373"/>
                </a:cubicBezTo>
                <a:cubicBezTo>
                  <a:pt x="1068" y="373"/>
                  <a:pt x="1067" y="374"/>
                  <a:pt x="1067" y="374"/>
                </a:cubicBezTo>
                <a:cubicBezTo>
                  <a:pt x="1067" y="374"/>
                  <a:pt x="1067" y="374"/>
                  <a:pt x="1066" y="373"/>
                </a:cubicBezTo>
                <a:cubicBezTo>
                  <a:pt x="1066" y="373"/>
                  <a:pt x="1066" y="373"/>
                  <a:pt x="1066" y="373"/>
                </a:cubicBezTo>
                <a:close/>
                <a:moveTo>
                  <a:pt x="1064" y="369"/>
                </a:moveTo>
                <a:cubicBezTo>
                  <a:pt x="1064" y="369"/>
                  <a:pt x="1063" y="369"/>
                  <a:pt x="1063" y="369"/>
                </a:cubicBezTo>
                <a:cubicBezTo>
                  <a:pt x="1064" y="369"/>
                  <a:pt x="1063" y="369"/>
                  <a:pt x="1064" y="369"/>
                </a:cubicBezTo>
                <a:close/>
                <a:moveTo>
                  <a:pt x="1058" y="375"/>
                </a:moveTo>
                <a:cubicBezTo>
                  <a:pt x="1058" y="375"/>
                  <a:pt x="1058" y="376"/>
                  <a:pt x="1058" y="376"/>
                </a:cubicBezTo>
                <a:cubicBezTo>
                  <a:pt x="1058" y="376"/>
                  <a:pt x="1058" y="376"/>
                  <a:pt x="1058" y="376"/>
                </a:cubicBezTo>
                <a:cubicBezTo>
                  <a:pt x="1058" y="376"/>
                  <a:pt x="1058" y="375"/>
                  <a:pt x="1058" y="375"/>
                </a:cubicBezTo>
                <a:close/>
                <a:moveTo>
                  <a:pt x="1090" y="360"/>
                </a:moveTo>
                <a:cubicBezTo>
                  <a:pt x="1090" y="361"/>
                  <a:pt x="1090" y="361"/>
                  <a:pt x="1089" y="361"/>
                </a:cubicBezTo>
                <a:cubicBezTo>
                  <a:pt x="1089" y="361"/>
                  <a:pt x="1089" y="360"/>
                  <a:pt x="1088" y="360"/>
                </a:cubicBezTo>
                <a:cubicBezTo>
                  <a:pt x="1089" y="360"/>
                  <a:pt x="1090" y="360"/>
                  <a:pt x="1090" y="360"/>
                </a:cubicBezTo>
                <a:close/>
                <a:moveTo>
                  <a:pt x="1084" y="361"/>
                </a:moveTo>
                <a:cubicBezTo>
                  <a:pt x="1083" y="361"/>
                  <a:pt x="1083" y="362"/>
                  <a:pt x="1083" y="362"/>
                </a:cubicBezTo>
                <a:cubicBezTo>
                  <a:pt x="1083" y="361"/>
                  <a:pt x="1083" y="361"/>
                  <a:pt x="1083" y="361"/>
                </a:cubicBezTo>
                <a:cubicBezTo>
                  <a:pt x="1082" y="361"/>
                  <a:pt x="1082" y="360"/>
                  <a:pt x="1082" y="360"/>
                </a:cubicBezTo>
                <a:cubicBezTo>
                  <a:pt x="1083" y="361"/>
                  <a:pt x="1082" y="360"/>
                  <a:pt x="1084" y="361"/>
                </a:cubicBezTo>
                <a:close/>
                <a:moveTo>
                  <a:pt x="1138" y="351"/>
                </a:moveTo>
                <a:cubicBezTo>
                  <a:pt x="1138" y="351"/>
                  <a:pt x="1138" y="352"/>
                  <a:pt x="1138" y="352"/>
                </a:cubicBezTo>
                <a:cubicBezTo>
                  <a:pt x="1138" y="351"/>
                  <a:pt x="1138" y="352"/>
                  <a:pt x="1138" y="351"/>
                </a:cubicBezTo>
                <a:close/>
                <a:moveTo>
                  <a:pt x="1150" y="324"/>
                </a:moveTo>
                <a:cubicBezTo>
                  <a:pt x="1151" y="324"/>
                  <a:pt x="1152" y="325"/>
                  <a:pt x="1152" y="325"/>
                </a:cubicBezTo>
                <a:cubicBezTo>
                  <a:pt x="1151" y="325"/>
                  <a:pt x="1151" y="325"/>
                  <a:pt x="1150" y="325"/>
                </a:cubicBezTo>
                <a:cubicBezTo>
                  <a:pt x="1150" y="325"/>
                  <a:pt x="1150" y="324"/>
                  <a:pt x="1150" y="324"/>
                </a:cubicBezTo>
                <a:close/>
                <a:moveTo>
                  <a:pt x="1149" y="332"/>
                </a:moveTo>
                <a:cubicBezTo>
                  <a:pt x="1148" y="332"/>
                  <a:pt x="1148" y="332"/>
                  <a:pt x="1147" y="331"/>
                </a:cubicBezTo>
                <a:cubicBezTo>
                  <a:pt x="1149" y="332"/>
                  <a:pt x="1148" y="331"/>
                  <a:pt x="1149" y="332"/>
                </a:cubicBezTo>
                <a:close/>
                <a:moveTo>
                  <a:pt x="1147" y="328"/>
                </a:moveTo>
                <a:cubicBezTo>
                  <a:pt x="1147" y="328"/>
                  <a:pt x="1147" y="329"/>
                  <a:pt x="1147" y="329"/>
                </a:cubicBezTo>
                <a:cubicBezTo>
                  <a:pt x="1147" y="329"/>
                  <a:pt x="1146" y="329"/>
                  <a:pt x="1146" y="329"/>
                </a:cubicBezTo>
                <a:cubicBezTo>
                  <a:pt x="1146" y="329"/>
                  <a:pt x="1146" y="328"/>
                  <a:pt x="1147" y="328"/>
                </a:cubicBezTo>
                <a:close/>
                <a:moveTo>
                  <a:pt x="1125" y="332"/>
                </a:moveTo>
                <a:cubicBezTo>
                  <a:pt x="1125" y="332"/>
                  <a:pt x="1125" y="333"/>
                  <a:pt x="1124" y="333"/>
                </a:cubicBezTo>
                <a:cubicBezTo>
                  <a:pt x="1124" y="333"/>
                  <a:pt x="1124" y="333"/>
                  <a:pt x="1124" y="333"/>
                </a:cubicBezTo>
                <a:cubicBezTo>
                  <a:pt x="1124" y="333"/>
                  <a:pt x="1124" y="333"/>
                  <a:pt x="1123" y="332"/>
                </a:cubicBezTo>
                <a:cubicBezTo>
                  <a:pt x="1124" y="332"/>
                  <a:pt x="1124" y="332"/>
                  <a:pt x="1125" y="332"/>
                </a:cubicBezTo>
                <a:close/>
                <a:moveTo>
                  <a:pt x="1123" y="308"/>
                </a:moveTo>
                <a:cubicBezTo>
                  <a:pt x="1124" y="309"/>
                  <a:pt x="1124" y="309"/>
                  <a:pt x="1124" y="310"/>
                </a:cubicBezTo>
                <a:cubicBezTo>
                  <a:pt x="1124" y="310"/>
                  <a:pt x="1123" y="310"/>
                  <a:pt x="1123" y="310"/>
                </a:cubicBezTo>
                <a:cubicBezTo>
                  <a:pt x="1123" y="309"/>
                  <a:pt x="1123" y="309"/>
                  <a:pt x="1123" y="308"/>
                </a:cubicBezTo>
                <a:close/>
                <a:moveTo>
                  <a:pt x="1122" y="308"/>
                </a:moveTo>
                <a:cubicBezTo>
                  <a:pt x="1122" y="308"/>
                  <a:pt x="1122" y="309"/>
                  <a:pt x="1122" y="309"/>
                </a:cubicBezTo>
                <a:cubicBezTo>
                  <a:pt x="1121" y="309"/>
                  <a:pt x="1121" y="309"/>
                  <a:pt x="1121" y="309"/>
                </a:cubicBezTo>
                <a:cubicBezTo>
                  <a:pt x="1121" y="309"/>
                  <a:pt x="1121" y="308"/>
                  <a:pt x="1122" y="308"/>
                </a:cubicBezTo>
                <a:close/>
                <a:moveTo>
                  <a:pt x="1121" y="311"/>
                </a:moveTo>
                <a:cubicBezTo>
                  <a:pt x="1121" y="312"/>
                  <a:pt x="1121" y="312"/>
                  <a:pt x="1121" y="313"/>
                </a:cubicBezTo>
                <a:cubicBezTo>
                  <a:pt x="1120" y="313"/>
                  <a:pt x="1120" y="313"/>
                  <a:pt x="1120" y="313"/>
                </a:cubicBezTo>
                <a:cubicBezTo>
                  <a:pt x="1120" y="312"/>
                  <a:pt x="1120" y="312"/>
                  <a:pt x="1121" y="311"/>
                </a:cubicBezTo>
                <a:close/>
                <a:moveTo>
                  <a:pt x="1116" y="340"/>
                </a:moveTo>
                <a:cubicBezTo>
                  <a:pt x="1116" y="340"/>
                  <a:pt x="1116" y="341"/>
                  <a:pt x="1115" y="341"/>
                </a:cubicBezTo>
                <a:cubicBezTo>
                  <a:pt x="1115" y="341"/>
                  <a:pt x="1115" y="341"/>
                  <a:pt x="1115" y="341"/>
                </a:cubicBezTo>
                <a:cubicBezTo>
                  <a:pt x="1115" y="341"/>
                  <a:pt x="1116" y="340"/>
                  <a:pt x="1116" y="340"/>
                </a:cubicBezTo>
                <a:close/>
                <a:moveTo>
                  <a:pt x="1114" y="354"/>
                </a:moveTo>
                <a:cubicBezTo>
                  <a:pt x="1113" y="353"/>
                  <a:pt x="1113" y="353"/>
                  <a:pt x="1112" y="353"/>
                </a:cubicBezTo>
                <a:cubicBezTo>
                  <a:pt x="1112" y="353"/>
                  <a:pt x="1112" y="353"/>
                  <a:pt x="1111" y="353"/>
                </a:cubicBezTo>
                <a:cubicBezTo>
                  <a:pt x="1113" y="352"/>
                  <a:pt x="1113" y="352"/>
                  <a:pt x="1114" y="354"/>
                </a:cubicBezTo>
                <a:close/>
                <a:moveTo>
                  <a:pt x="1106" y="310"/>
                </a:moveTo>
                <a:cubicBezTo>
                  <a:pt x="1107" y="310"/>
                  <a:pt x="1107" y="311"/>
                  <a:pt x="1108" y="311"/>
                </a:cubicBezTo>
                <a:cubicBezTo>
                  <a:pt x="1107" y="311"/>
                  <a:pt x="1107" y="312"/>
                  <a:pt x="1106" y="312"/>
                </a:cubicBezTo>
                <a:cubicBezTo>
                  <a:pt x="1106" y="312"/>
                  <a:pt x="1106" y="312"/>
                  <a:pt x="1106" y="312"/>
                </a:cubicBezTo>
                <a:cubicBezTo>
                  <a:pt x="1106" y="311"/>
                  <a:pt x="1106" y="311"/>
                  <a:pt x="1106" y="310"/>
                </a:cubicBezTo>
                <a:close/>
                <a:moveTo>
                  <a:pt x="1104" y="343"/>
                </a:moveTo>
                <a:cubicBezTo>
                  <a:pt x="1104" y="343"/>
                  <a:pt x="1104" y="344"/>
                  <a:pt x="1104" y="344"/>
                </a:cubicBezTo>
                <a:cubicBezTo>
                  <a:pt x="1104" y="343"/>
                  <a:pt x="1104" y="344"/>
                  <a:pt x="1104" y="343"/>
                </a:cubicBezTo>
                <a:close/>
                <a:moveTo>
                  <a:pt x="1101" y="349"/>
                </a:moveTo>
                <a:cubicBezTo>
                  <a:pt x="1103" y="350"/>
                  <a:pt x="1104" y="350"/>
                  <a:pt x="1106" y="351"/>
                </a:cubicBezTo>
                <a:cubicBezTo>
                  <a:pt x="1104" y="351"/>
                  <a:pt x="1103" y="351"/>
                  <a:pt x="1101" y="351"/>
                </a:cubicBezTo>
                <a:cubicBezTo>
                  <a:pt x="1101" y="350"/>
                  <a:pt x="1101" y="350"/>
                  <a:pt x="1101" y="349"/>
                </a:cubicBezTo>
                <a:close/>
                <a:moveTo>
                  <a:pt x="1095" y="349"/>
                </a:moveTo>
                <a:cubicBezTo>
                  <a:pt x="1095" y="349"/>
                  <a:pt x="1095" y="349"/>
                  <a:pt x="1094" y="349"/>
                </a:cubicBezTo>
                <a:cubicBezTo>
                  <a:pt x="1095" y="349"/>
                  <a:pt x="1094" y="349"/>
                  <a:pt x="1095" y="349"/>
                </a:cubicBezTo>
                <a:close/>
                <a:moveTo>
                  <a:pt x="1159" y="296"/>
                </a:moveTo>
                <a:cubicBezTo>
                  <a:pt x="1161" y="296"/>
                  <a:pt x="1162" y="296"/>
                  <a:pt x="1163" y="296"/>
                </a:cubicBezTo>
                <a:cubicBezTo>
                  <a:pt x="1164" y="296"/>
                  <a:pt x="1165" y="297"/>
                  <a:pt x="1165" y="297"/>
                </a:cubicBezTo>
                <a:cubicBezTo>
                  <a:pt x="1164" y="298"/>
                  <a:pt x="1163" y="298"/>
                  <a:pt x="1161" y="298"/>
                </a:cubicBezTo>
                <a:cubicBezTo>
                  <a:pt x="1161" y="298"/>
                  <a:pt x="1160" y="297"/>
                  <a:pt x="1159" y="297"/>
                </a:cubicBezTo>
                <a:cubicBezTo>
                  <a:pt x="1159" y="297"/>
                  <a:pt x="1159" y="296"/>
                  <a:pt x="1159" y="296"/>
                </a:cubicBezTo>
                <a:close/>
                <a:moveTo>
                  <a:pt x="1083" y="349"/>
                </a:moveTo>
                <a:cubicBezTo>
                  <a:pt x="1083" y="349"/>
                  <a:pt x="1083" y="350"/>
                  <a:pt x="1083" y="350"/>
                </a:cubicBezTo>
                <a:cubicBezTo>
                  <a:pt x="1083" y="350"/>
                  <a:pt x="1082" y="350"/>
                  <a:pt x="1082" y="350"/>
                </a:cubicBezTo>
                <a:cubicBezTo>
                  <a:pt x="1082" y="350"/>
                  <a:pt x="1083" y="349"/>
                  <a:pt x="1083" y="349"/>
                </a:cubicBezTo>
                <a:close/>
                <a:moveTo>
                  <a:pt x="1079" y="350"/>
                </a:moveTo>
                <a:cubicBezTo>
                  <a:pt x="1079" y="350"/>
                  <a:pt x="1079" y="350"/>
                  <a:pt x="1079" y="351"/>
                </a:cubicBezTo>
                <a:cubicBezTo>
                  <a:pt x="1079" y="351"/>
                  <a:pt x="1078" y="351"/>
                  <a:pt x="1078" y="351"/>
                </a:cubicBezTo>
                <a:cubicBezTo>
                  <a:pt x="1078" y="350"/>
                  <a:pt x="1079" y="350"/>
                  <a:pt x="1079" y="350"/>
                </a:cubicBezTo>
                <a:close/>
                <a:moveTo>
                  <a:pt x="1077" y="360"/>
                </a:moveTo>
                <a:cubicBezTo>
                  <a:pt x="1077" y="359"/>
                  <a:pt x="1078" y="359"/>
                  <a:pt x="1078" y="359"/>
                </a:cubicBezTo>
                <a:cubicBezTo>
                  <a:pt x="1078" y="359"/>
                  <a:pt x="1078" y="360"/>
                  <a:pt x="1077" y="360"/>
                </a:cubicBezTo>
                <a:cubicBezTo>
                  <a:pt x="1077" y="360"/>
                  <a:pt x="1077" y="360"/>
                  <a:pt x="1077" y="360"/>
                </a:cubicBezTo>
                <a:cubicBezTo>
                  <a:pt x="1077" y="360"/>
                  <a:pt x="1077" y="360"/>
                  <a:pt x="1077" y="360"/>
                </a:cubicBezTo>
                <a:cubicBezTo>
                  <a:pt x="1077" y="359"/>
                  <a:pt x="1077" y="359"/>
                  <a:pt x="1076" y="358"/>
                </a:cubicBezTo>
                <a:cubicBezTo>
                  <a:pt x="1077" y="359"/>
                  <a:pt x="1077" y="359"/>
                  <a:pt x="1077" y="360"/>
                </a:cubicBezTo>
                <a:close/>
                <a:moveTo>
                  <a:pt x="1064" y="347"/>
                </a:moveTo>
                <a:cubicBezTo>
                  <a:pt x="1064" y="347"/>
                  <a:pt x="1063" y="347"/>
                  <a:pt x="1063" y="346"/>
                </a:cubicBezTo>
                <a:cubicBezTo>
                  <a:pt x="1064" y="346"/>
                  <a:pt x="1063" y="346"/>
                  <a:pt x="1064" y="347"/>
                </a:cubicBezTo>
                <a:close/>
                <a:moveTo>
                  <a:pt x="1066" y="358"/>
                </a:moveTo>
                <a:cubicBezTo>
                  <a:pt x="1066" y="358"/>
                  <a:pt x="1067" y="358"/>
                  <a:pt x="1067" y="358"/>
                </a:cubicBezTo>
                <a:cubicBezTo>
                  <a:pt x="1067" y="359"/>
                  <a:pt x="1066" y="359"/>
                  <a:pt x="1065" y="359"/>
                </a:cubicBezTo>
                <a:cubicBezTo>
                  <a:pt x="1064" y="359"/>
                  <a:pt x="1063" y="359"/>
                  <a:pt x="1063" y="358"/>
                </a:cubicBezTo>
                <a:cubicBezTo>
                  <a:pt x="1064" y="358"/>
                  <a:pt x="1065" y="358"/>
                  <a:pt x="1066" y="358"/>
                </a:cubicBezTo>
                <a:close/>
                <a:moveTo>
                  <a:pt x="1063" y="360"/>
                </a:moveTo>
                <a:cubicBezTo>
                  <a:pt x="1063" y="360"/>
                  <a:pt x="1063" y="359"/>
                  <a:pt x="1063" y="359"/>
                </a:cubicBezTo>
                <a:cubicBezTo>
                  <a:pt x="1063" y="360"/>
                  <a:pt x="1063" y="361"/>
                  <a:pt x="1063" y="361"/>
                </a:cubicBezTo>
                <a:cubicBezTo>
                  <a:pt x="1062" y="361"/>
                  <a:pt x="1062" y="360"/>
                  <a:pt x="1062" y="359"/>
                </a:cubicBezTo>
                <a:cubicBezTo>
                  <a:pt x="1062" y="359"/>
                  <a:pt x="1062" y="360"/>
                  <a:pt x="1063" y="360"/>
                </a:cubicBezTo>
                <a:close/>
                <a:moveTo>
                  <a:pt x="1070" y="124"/>
                </a:moveTo>
                <a:cubicBezTo>
                  <a:pt x="1070" y="126"/>
                  <a:pt x="1070" y="124"/>
                  <a:pt x="1071" y="126"/>
                </a:cubicBezTo>
                <a:cubicBezTo>
                  <a:pt x="1069" y="125"/>
                  <a:pt x="1069" y="124"/>
                  <a:pt x="1070" y="124"/>
                </a:cubicBezTo>
                <a:close/>
                <a:moveTo>
                  <a:pt x="1104" y="264"/>
                </a:moveTo>
                <a:cubicBezTo>
                  <a:pt x="1104" y="265"/>
                  <a:pt x="1103" y="265"/>
                  <a:pt x="1103" y="265"/>
                </a:cubicBezTo>
                <a:cubicBezTo>
                  <a:pt x="1103" y="265"/>
                  <a:pt x="1102" y="265"/>
                  <a:pt x="1102" y="265"/>
                </a:cubicBezTo>
                <a:cubicBezTo>
                  <a:pt x="1103" y="265"/>
                  <a:pt x="1103" y="264"/>
                  <a:pt x="1104" y="264"/>
                </a:cubicBezTo>
                <a:close/>
                <a:moveTo>
                  <a:pt x="1104" y="266"/>
                </a:moveTo>
                <a:cubicBezTo>
                  <a:pt x="1103" y="267"/>
                  <a:pt x="1103" y="267"/>
                  <a:pt x="1103" y="267"/>
                </a:cubicBezTo>
                <a:cubicBezTo>
                  <a:pt x="1103" y="267"/>
                  <a:pt x="1102" y="267"/>
                  <a:pt x="1102" y="267"/>
                </a:cubicBezTo>
                <a:cubicBezTo>
                  <a:pt x="1103" y="267"/>
                  <a:pt x="1103" y="266"/>
                  <a:pt x="1104" y="266"/>
                </a:cubicBezTo>
                <a:close/>
                <a:moveTo>
                  <a:pt x="1106" y="138"/>
                </a:moveTo>
                <a:cubicBezTo>
                  <a:pt x="1105" y="138"/>
                  <a:pt x="1104" y="138"/>
                  <a:pt x="1104" y="139"/>
                </a:cubicBezTo>
                <a:cubicBezTo>
                  <a:pt x="1104" y="138"/>
                  <a:pt x="1105" y="138"/>
                  <a:pt x="1106" y="138"/>
                </a:cubicBezTo>
                <a:cubicBezTo>
                  <a:pt x="1106" y="138"/>
                  <a:pt x="1106" y="138"/>
                  <a:pt x="1106" y="138"/>
                </a:cubicBezTo>
                <a:close/>
                <a:moveTo>
                  <a:pt x="1123" y="111"/>
                </a:moveTo>
                <a:cubicBezTo>
                  <a:pt x="1123" y="111"/>
                  <a:pt x="1122" y="111"/>
                  <a:pt x="1122" y="111"/>
                </a:cubicBezTo>
                <a:cubicBezTo>
                  <a:pt x="1122" y="110"/>
                  <a:pt x="1123" y="110"/>
                  <a:pt x="1123" y="110"/>
                </a:cubicBezTo>
                <a:cubicBezTo>
                  <a:pt x="1123" y="110"/>
                  <a:pt x="1123" y="110"/>
                  <a:pt x="1123" y="111"/>
                </a:cubicBezTo>
                <a:close/>
                <a:moveTo>
                  <a:pt x="1135" y="128"/>
                </a:moveTo>
                <a:cubicBezTo>
                  <a:pt x="1134" y="128"/>
                  <a:pt x="1134" y="128"/>
                  <a:pt x="1134" y="127"/>
                </a:cubicBezTo>
                <a:cubicBezTo>
                  <a:pt x="1134" y="127"/>
                  <a:pt x="1135" y="127"/>
                  <a:pt x="1135" y="127"/>
                </a:cubicBezTo>
                <a:cubicBezTo>
                  <a:pt x="1135" y="127"/>
                  <a:pt x="1135" y="127"/>
                  <a:pt x="1135" y="128"/>
                </a:cubicBezTo>
                <a:close/>
                <a:moveTo>
                  <a:pt x="1192" y="225"/>
                </a:moveTo>
                <a:cubicBezTo>
                  <a:pt x="1191" y="225"/>
                  <a:pt x="1191" y="225"/>
                  <a:pt x="1191" y="224"/>
                </a:cubicBezTo>
                <a:cubicBezTo>
                  <a:pt x="1191" y="224"/>
                  <a:pt x="1190" y="224"/>
                  <a:pt x="1190" y="223"/>
                </a:cubicBezTo>
                <a:cubicBezTo>
                  <a:pt x="1191" y="224"/>
                  <a:pt x="1191" y="224"/>
                  <a:pt x="1192" y="225"/>
                </a:cubicBezTo>
                <a:close/>
                <a:moveTo>
                  <a:pt x="1187" y="223"/>
                </a:moveTo>
                <a:cubicBezTo>
                  <a:pt x="1187" y="222"/>
                  <a:pt x="1187" y="222"/>
                  <a:pt x="1187" y="222"/>
                </a:cubicBezTo>
                <a:cubicBezTo>
                  <a:pt x="1188" y="222"/>
                  <a:pt x="1189" y="222"/>
                  <a:pt x="1190" y="223"/>
                </a:cubicBezTo>
                <a:cubicBezTo>
                  <a:pt x="1187" y="225"/>
                  <a:pt x="1190" y="223"/>
                  <a:pt x="1189" y="225"/>
                </a:cubicBezTo>
                <a:cubicBezTo>
                  <a:pt x="1188" y="225"/>
                  <a:pt x="1188" y="225"/>
                  <a:pt x="1187" y="225"/>
                </a:cubicBezTo>
                <a:cubicBezTo>
                  <a:pt x="1187" y="224"/>
                  <a:pt x="1187" y="223"/>
                  <a:pt x="1187" y="223"/>
                </a:cubicBezTo>
                <a:close/>
                <a:moveTo>
                  <a:pt x="1203" y="212"/>
                </a:moveTo>
                <a:cubicBezTo>
                  <a:pt x="1202" y="212"/>
                  <a:pt x="1201" y="212"/>
                  <a:pt x="1201" y="211"/>
                </a:cubicBezTo>
                <a:cubicBezTo>
                  <a:pt x="1202" y="211"/>
                  <a:pt x="1202" y="211"/>
                  <a:pt x="1203" y="211"/>
                </a:cubicBezTo>
                <a:cubicBezTo>
                  <a:pt x="1203" y="211"/>
                  <a:pt x="1203" y="211"/>
                  <a:pt x="1202" y="211"/>
                </a:cubicBezTo>
                <a:cubicBezTo>
                  <a:pt x="1202" y="212"/>
                  <a:pt x="1203" y="212"/>
                  <a:pt x="1203" y="212"/>
                </a:cubicBezTo>
                <a:close/>
                <a:moveTo>
                  <a:pt x="1199" y="209"/>
                </a:moveTo>
                <a:cubicBezTo>
                  <a:pt x="1200" y="209"/>
                  <a:pt x="1200" y="209"/>
                  <a:pt x="1201" y="209"/>
                </a:cubicBezTo>
                <a:cubicBezTo>
                  <a:pt x="1201" y="209"/>
                  <a:pt x="1201" y="210"/>
                  <a:pt x="1201" y="210"/>
                </a:cubicBezTo>
                <a:cubicBezTo>
                  <a:pt x="1200" y="211"/>
                  <a:pt x="1201" y="210"/>
                  <a:pt x="1200" y="211"/>
                </a:cubicBezTo>
                <a:cubicBezTo>
                  <a:pt x="1200" y="211"/>
                  <a:pt x="1200" y="211"/>
                  <a:pt x="1199" y="211"/>
                </a:cubicBezTo>
                <a:cubicBezTo>
                  <a:pt x="1199" y="210"/>
                  <a:pt x="1200" y="210"/>
                  <a:pt x="1200" y="210"/>
                </a:cubicBezTo>
                <a:cubicBezTo>
                  <a:pt x="1200" y="209"/>
                  <a:pt x="1199" y="209"/>
                  <a:pt x="1199" y="209"/>
                </a:cubicBezTo>
                <a:close/>
                <a:moveTo>
                  <a:pt x="1198" y="211"/>
                </a:moveTo>
                <a:cubicBezTo>
                  <a:pt x="1197" y="211"/>
                  <a:pt x="1197" y="210"/>
                  <a:pt x="1196" y="210"/>
                </a:cubicBezTo>
                <a:cubicBezTo>
                  <a:pt x="1198" y="210"/>
                  <a:pt x="1197" y="210"/>
                  <a:pt x="1198" y="211"/>
                </a:cubicBezTo>
                <a:close/>
                <a:moveTo>
                  <a:pt x="1196" y="210"/>
                </a:moveTo>
                <a:cubicBezTo>
                  <a:pt x="1195" y="209"/>
                  <a:pt x="1195" y="209"/>
                  <a:pt x="1194" y="209"/>
                </a:cubicBezTo>
                <a:cubicBezTo>
                  <a:pt x="1195" y="208"/>
                  <a:pt x="1195" y="208"/>
                  <a:pt x="1196" y="210"/>
                </a:cubicBezTo>
                <a:close/>
                <a:moveTo>
                  <a:pt x="1203" y="194"/>
                </a:moveTo>
                <a:cubicBezTo>
                  <a:pt x="1202" y="195"/>
                  <a:pt x="1202" y="195"/>
                  <a:pt x="1202" y="196"/>
                </a:cubicBezTo>
                <a:cubicBezTo>
                  <a:pt x="1202" y="196"/>
                  <a:pt x="1201" y="196"/>
                  <a:pt x="1201" y="196"/>
                </a:cubicBezTo>
                <a:cubicBezTo>
                  <a:pt x="1201" y="195"/>
                  <a:pt x="1201" y="195"/>
                  <a:pt x="1201" y="195"/>
                </a:cubicBezTo>
                <a:cubicBezTo>
                  <a:pt x="1201" y="195"/>
                  <a:pt x="1200" y="195"/>
                  <a:pt x="1200" y="195"/>
                </a:cubicBezTo>
                <a:cubicBezTo>
                  <a:pt x="1201" y="195"/>
                  <a:pt x="1202" y="194"/>
                  <a:pt x="1203" y="194"/>
                </a:cubicBezTo>
                <a:close/>
                <a:moveTo>
                  <a:pt x="1187" y="195"/>
                </a:moveTo>
                <a:cubicBezTo>
                  <a:pt x="1187" y="195"/>
                  <a:pt x="1188" y="194"/>
                  <a:pt x="1188" y="194"/>
                </a:cubicBezTo>
                <a:cubicBezTo>
                  <a:pt x="1188" y="194"/>
                  <a:pt x="1189" y="195"/>
                  <a:pt x="1190" y="195"/>
                </a:cubicBezTo>
                <a:cubicBezTo>
                  <a:pt x="1189" y="195"/>
                  <a:pt x="1189" y="196"/>
                  <a:pt x="1189" y="197"/>
                </a:cubicBezTo>
                <a:cubicBezTo>
                  <a:pt x="1188" y="197"/>
                  <a:pt x="1187" y="197"/>
                  <a:pt x="1186" y="197"/>
                </a:cubicBezTo>
                <a:cubicBezTo>
                  <a:pt x="1186" y="196"/>
                  <a:pt x="1187" y="195"/>
                  <a:pt x="1187" y="195"/>
                </a:cubicBezTo>
                <a:close/>
                <a:moveTo>
                  <a:pt x="1178" y="198"/>
                </a:moveTo>
                <a:cubicBezTo>
                  <a:pt x="1177" y="199"/>
                  <a:pt x="1177" y="199"/>
                  <a:pt x="1176" y="200"/>
                </a:cubicBezTo>
                <a:cubicBezTo>
                  <a:pt x="1176" y="199"/>
                  <a:pt x="1175" y="199"/>
                  <a:pt x="1174" y="199"/>
                </a:cubicBezTo>
                <a:cubicBezTo>
                  <a:pt x="1177" y="199"/>
                  <a:pt x="1175" y="199"/>
                  <a:pt x="1178" y="198"/>
                </a:cubicBezTo>
                <a:close/>
                <a:moveTo>
                  <a:pt x="1170" y="192"/>
                </a:moveTo>
                <a:cubicBezTo>
                  <a:pt x="1168" y="191"/>
                  <a:pt x="1167" y="191"/>
                  <a:pt x="1165" y="191"/>
                </a:cubicBezTo>
                <a:cubicBezTo>
                  <a:pt x="1167" y="190"/>
                  <a:pt x="1169" y="190"/>
                  <a:pt x="1170" y="192"/>
                </a:cubicBezTo>
                <a:close/>
                <a:moveTo>
                  <a:pt x="1176" y="229"/>
                </a:moveTo>
                <a:cubicBezTo>
                  <a:pt x="1175" y="229"/>
                  <a:pt x="1175" y="229"/>
                  <a:pt x="1174" y="228"/>
                </a:cubicBezTo>
                <a:cubicBezTo>
                  <a:pt x="1175" y="228"/>
                  <a:pt x="1176" y="228"/>
                  <a:pt x="1176" y="228"/>
                </a:cubicBezTo>
                <a:cubicBezTo>
                  <a:pt x="1176" y="229"/>
                  <a:pt x="1176" y="229"/>
                  <a:pt x="1176" y="229"/>
                </a:cubicBezTo>
                <a:close/>
                <a:moveTo>
                  <a:pt x="1173" y="227"/>
                </a:moveTo>
                <a:cubicBezTo>
                  <a:pt x="1174" y="227"/>
                  <a:pt x="1175" y="227"/>
                  <a:pt x="1175" y="226"/>
                </a:cubicBezTo>
                <a:cubicBezTo>
                  <a:pt x="1175" y="227"/>
                  <a:pt x="1175" y="227"/>
                  <a:pt x="1175" y="227"/>
                </a:cubicBezTo>
                <a:cubicBezTo>
                  <a:pt x="1174" y="227"/>
                  <a:pt x="1174" y="227"/>
                  <a:pt x="1173" y="227"/>
                </a:cubicBezTo>
                <a:close/>
                <a:moveTo>
                  <a:pt x="1178" y="230"/>
                </a:moveTo>
                <a:cubicBezTo>
                  <a:pt x="1177" y="230"/>
                  <a:pt x="1177" y="229"/>
                  <a:pt x="1177" y="229"/>
                </a:cubicBezTo>
                <a:cubicBezTo>
                  <a:pt x="1177" y="229"/>
                  <a:pt x="1177" y="229"/>
                  <a:pt x="1178" y="228"/>
                </a:cubicBezTo>
                <a:cubicBezTo>
                  <a:pt x="1178" y="229"/>
                  <a:pt x="1178" y="229"/>
                  <a:pt x="1178" y="230"/>
                </a:cubicBezTo>
                <a:close/>
                <a:moveTo>
                  <a:pt x="1182" y="230"/>
                </a:moveTo>
                <a:cubicBezTo>
                  <a:pt x="1182" y="229"/>
                  <a:pt x="1182" y="229"/>
                  <a:pt x="1182" y="228"/>
                </a:cubicBezTo>
                <a:cubicBezTo>
                  <a:pt x="1182" y="229"/>
                  <a:pt x="1182" y="229"/>
                  <a:pt x="1183" y="230"/>
                </a:cubicBezTo>
                <a:cubicBezTo>
                  <a:pt x="1182" y="230"/>
                  <a:pt x="1182" y="230"/>
                  <a:pt x="1182" y="230"/>
                </a:cubicBezTo>
                <a:close/>
                <a:moveTo>
                  <a:pt x="1185" y="226"/>
                </a:moveTo>
                <a:cubicBezTo>
                  <a:pt x="1185" y="227"/>
                  <a:pt x="1185" y="227"/>
                  <a:pt x="1185" y="227"/>
                </a:cubicBezTo>
                <a:cubicBezTo>
                  <a:pt x="1185" y="227"/>
                  <a:pt x="1184" y="227"/>
                  <a:pt x="1184" y="227"/>
                </a:cubicBezTo>
                <a:cubicBezTo>
                  <a:pt x="1184" y="226"/>
                  <a:pt x="1184" y="226"/>
                  <a:pt x="1184" y="225"/>
                </a:cubicBezTo>
                <a:cubicBezTo>
                  <a:pt x="1185" y="225"/>
                  <a:pt x="1185" y="225"/>
                  <a:pt x="1186" y="225"/>
                </a:cubicBezTo>
                <a:cubicBezTo>
                  <a:pt x="1186" y="226"/>
                  <a:pt x="1185" y="226"/>
                  <a:pt x="1185" y="226"/>
                </a:cubicBezTo>
                <a:close/>
                <a:moveTo>
                  <a:pt x="1184" y="223"/>
                </a:moveTo>
                <a:cubicBezTo>
                  <a:pt x="1186" y="224"/>
                  <a:pt x="1185" y="223"/>
                  <a:pt x="1185" y="224"/>
                </a:cubicBezTo>
                <a:cubicBezTo>
                  <a:pt x="1185" y="224"/>
                  <a:pt x="1185" y="224"/>
                  <a:pt x="1185" y="224"/>
                </a:cubicBezTo>
                <a:cubicBezTo>
                  <a:pt x="1185" y="224"/>
                  <a:pt x="1185" y="224"/>
                  <a:pt x="1184" y="224"/>
                </a:cubicBezTo>
                <a:cubicBezTo>
                  <a:pt x="1184" y="224"/>
                  <a:pt x="1184" y="223"/>
                  <a:pt x="1184" y="223"/>
                </a:cubicBezTo>
                <a:close/>
                <a:moveTo>
                  <a:pt x="1187" y="206"/>
                </a:moveTo>
                <a:cubicBezTo>
                  <a:pt x="1187" y="206"/>
                  <a:pt x="1187" y="206"/>
                  <a:pt x="1187" y="207"/>
                </a:cubicBezTo>
                <a:cubicBezTo>
                  <a:pt x="1186" y="206"/>
                  <a:pt x="1186" y="207"/>
                  <a:pt x="1187" y="206"/>
                </a:cubicBezTo>
                <a:close/>
                <a:moveTo>
                  <a:pt x="1184" y="207"/>
                </a:moveTo>
                <a:cubicBezTo>
                  <a:pt x="1185" y="207"/>
                  <a:pt x="1186" y="208"/>
                  <a:pt x="1186" y="208"/>
                </a:cubicBezTo>
                <a:cubicBezTo>
                  <a:pt x="1186" y="208"/>
                  <a:pt x="1185" y="208"/>
                  <a:pt x="1185" y="209"/>
                </a:cubicBezTo>
                <a:cubicBezTo>
                  <a:pt x="1185" y="209"/>
                  <a:pt x="1185" y="209"/>
                  <a:pt x="1184" y="209"/>
                </a:cubicBezTo>
                <a:cubicBezTo>
                  <a:pt x="1184" y="208"/>
                  <a:pt x="1184" y="208"/>
                  <a:pt x="1184" y="207"/>
                </a:cubicBezTo>
                <a:close/>
                <a:moveTo>
                  <a:pt x="1183" y="212"/>
                </a:moveTo>
                <a:cubicBezTo>
                  <a:pt x="1183" y="212"/>
                  <a:pt x="1183" y="212"/>
                  <a:pt x="1182" y="211"/>
                </a:cubicBezTo>
                <a:cubicBezTo>
                  <a:pt x="1183" y="211"/>
                  <a:pt x="1183" y="212"/>
                  <a:pt x="1183" y="212"/>
                </a:cubicBezTo>
                <a:close/>
                <a:moveTo>
                  <a:pt x="1183" y="214"/>
                </a:moveTo>
                <a:cubicBezTo>
                  <a:pt x="1183" y="215"/>
                  <a:pt x="1182" y="215"/>
                  <a:pt x="1182" y="216"/>
                </a:cubicBezTo>
                <a:cubicBezTo>
                  <a:pt x="1182" y="215"/>
                  <a:pt x="1182" y="215"/>
                  <a:pt x="1182" y="215"/>
                </a:cubicBezTo>
                <a:cubicBezTo>
                  <a:pt x="1182" y="215"/>
                  <a:pt x="1183" y="215"/>
                  <a:pt x="1183" y="214"/>
                </a:cubicBezTo>
                <a:close/>
                <a:moveTo>
                  <a:pt x="1183" y="217"/>
                </a:moveTo>
                <a:cubicBezTo>
                  <a:pt x="1184" y="217"/>
                  <a:pt x="1184" y="212"/>
                  <a:pt x="1188" y="215"/>
                </a:cubicBezTo>
                <a:cubicBezTo>
                  <a:pt x="1187" y="215"/>
                  <a:pt x="1186" y="215"/>
                  <a:pt x="1184" y="214"/>
                </a:cubicBezTo>
                <a:cubicBezTo>
                  <a:pt x="1184" y="217"/>
                  <a:pt x="1184" y="216"/>
                  <a:pt x="1185" y="217"/>
                </a:cubicBezTo>
                <a:cubicBezTo>
                  <a:pt x="1185" y="218"/>
                  <a:pt x="1184" y="219"/>
                  <a:pt x="1183" y="219"/>
                </a:cubicBezTo>
                <a:cubicBezTo>
                  <a:pt x="1183" y="219"/>
                  <a:pt x="1182" y="218"/>
                  <a:pt x="1181" y="218"/>
                </a:cubicBezTo>
                <a:cubicBezTo>
                  <a:pt x="1181" y="218"/>
                  <a:pt x="1182" y="217"/>
                  <a:pt x="1183" y="217"/>
                </a:cubicBezTo>
                <a:close/>
                <a:moveTo>
                  <a:pt x="1180" y="228"/>
                </a:moveTo>
                <a:cubicBezTo>
                  <a:pt x="1180" y="228"/>
                  <a:pt x="1180" y="227"/>
                  <a:pt x="1180" y="227"/>
                </a:cubicBezTo>
                <a:cubicBezTo>
                  <a:pt x="1180" y="227"/>
                  <a:pt x="1181" y="227"/>
                  <a:pt x="1182" y="227"/>
                </a:cubicBezTo>
                <a:cubicBezTo>
                  <a:pt x="1181" y="228"/>
                  <a:pt x="1180" y="229"/>
                  <a:pt x="1180" y="229"/>
                </a:cubicBezTo>
                <a:cubicBezTo>
                  <a:pt x="1180" y="229"/>
                  <a:pt x="1180" y="229"/>
                  <a:pt x="1180" y="228"/>
                </a:cubicBezTo>
                <a:close/>
                <a:moveTo>
                  <a:pt x="1179" y="217"/>
                </a:moveTo>
                <a:cubicBezTo>
                  <a:pt x="1179" y="216"/>
                  <a:pt x="1179" y="216"/>
                  <a:pt x="1179" y="215"/>
                </a:cubicBezTo>
                <a:cubicBezTo>
                  <a:pt x="1180" y="217"/>
                  <a:pt x="1179" y="215"/>
                  <a:pt x="1179" y="217"/>
                </a:cubicBezTo>
                <a:close/>
                <a:moveTo>
                  <a:pt x="1178" y="214"/>
                </a:moveTo>
                <a:cubicBezTo>
                  <a:pt x="1178" y="214"/>
                  <a:pt x="1178" y="215"/>
                  <a:pt x="1178" y="215"/>
                </a:cubicBezTo>
                <a:cubicBezTo>
                  <a:pt x="1178" y="215"/>
                  <a:pt x="1178" y="215"/>
                  <a:pt x="1177" y="215"/>
                </a:cubicBezTo>
                <a:cubicBezTo>
                  <a:pt x="1177" y="215"/>
                  <a:pt x="1178" y="214"/>
                  <a:pt x="1178" y="214"/>
                </a:cubicBezTo>
                <a:close/>
                <a:moveTo>
                  <a:pt x="1177" y="214"/>
                </a:moveTo>
                <a:cubicBezTo>
                  <a:pt x="1177" y="214"/>
                  <a:pt x="1176" y="215"/>
                  <a:pt x="1176" y="215"/>
                </a:cubicBezTo>
                <a:cubicBezTo>
                  <a:pt x="1176" y="215"/>
                  <a:pt x="1175" y="215"/>
                  <a:pt x="1175" y="214"/>
                </a:cubicBezTo>
                <a:cubicBezTo>
                  <a:pt x="1175" y="214"/>
                  <a:pt x="1176" y="214"/>
                  <a:pt x="1177" y="214"/>
                </a:cubicBezTo>
                <a:close/>
                <a:moveTo>
                  <a:pt x="1175" y="217"/>
                </a:moveTo>
                <a:cubicBezTo>
                  <a:pt x="1175" y="217"/>
                  <a:pt x="1175" y="216"/>
                  <a:pt x="1175" y="216"/>
                </a:cubicBezTo>
                <a:cubicBezTo>
                  <a:pt x="1176" y="217"/>
                  <a:pt x="1177" y="218"/>
                  <a:pt x="1177" y="219"/>
                </a:cubicBezTo>
                <a:cubicBezTo>
                  <a:pt x="1176" y="219"/>
                  <a:pt x="1175" y="219"/>
                  <a:pt x="1174" y="220"/>
                </a:cubicBezTo>
                <a:cubicBezTo>
                  <a:pt x="1174" y="219"/>
                  <a:pt x="1173" y="219"/>
                  <a:pt x="1172" y="219"/>
                </a:cubicBezTo>
                <a:cubicBezTo>
                  <a:pt x="1173" y="218"/>
                  <a:pt x="1174" y="218"/>
                  <a:pt x="1175" y="217"/>
                </a:cubicBezTo>
                <a:close/>
                <a:moveTo>
                  <a:pt x="1170" y="228"/>
                </a:moveTo>
                <a:cubicBezTo>
                  <a:pt x="1170" y="228"/>
                  <a:pt x="1170" y="228"/>
                  <a:pt x="1171" y="228"/>
                </a:cubicBezTo>
                <a:cubicBezTo>
                  <a:pt x="1170" y="229"/>
                  <a:pt x="1170" y="229"/>
                  <a:pt x="1169" y="230"/>
                </a:cubicBezTo>
                <a:cubicBezTo>
                  <a:pt x="1169" y="230"/>
                  <a:pt x="1168" y="229"/>
                  <a:pt x="1168" y="229"/>
                </a:cubicBezTo>
                <a:cubicBezTo>
                  <a:pt x="1168" y="229"/>
                  <a:pt x="1169" y="228"/>
                  <a:pt x="1170" y="228"/>
                </a:cubicBezTo>
                <a:close/>
                <a:moveTo>
                  <a:pt x="1165" y="210"/>
                </a:moveTo>
                <a:cubicBezTo>
                  <a:pt x="1165" y="210"/>
                  <a:pt x="1166" y="210"/>
                  <a:pt x="1166" y="211"/>
                </a:cubicBezTo>
                <a:cubicBezTo>
                  <a:pt x="1166" y="211"/>
                  <a:pt x="1166" y="211"/>
                  <a:pt x="1165" y="212"/>
                </a:cubicBezTo>
                <a:cubicBezTo>
                  <a:pt x="1165" y="212"/>
                  <a:pt x="1164" y="212"/>
                  <a:pt x="1164" y="212"/>
                </a:cubicBezTo>
                <a:cubicBezTo>
                  <a:pt x="1164" y="211"/>
                  <a:pt x="1164" y="211"/>
                  <a:pt x="1165" y="210"/>
                </a:cubicBezTo>
                <a:close/>
                <a:moveTo>
                  <a:pt x="1162" y="214"/>
                </a:moveTo>
                <a:cubicBezTo>
                  <a:pt x="1160" y="213"/>
                  <a:pt x="1162" y="214"/>
                  <a:pt x="1161" y="213"/>
                </a:cubicBezTo>
                <a:cubicBezTo>
                  <a:pt x="1161" y="213"/>
                  <a:pt x="1162" y="214"/>
                  <a:pt x="1162" y="214"/>
                </a:cubicBezTo>
                <a:close/>
                <a:moveTo>
                  <a:pt x="1156" y="188"/>
                </a:moveTo>
                <a:cubicBezTo>
                  <a:pt x="1156" y="189"/>
                  <a:pt x="1156" y="189"/>
                  <a:pt x="1156" y="190"/>
                </a:cubicBezTo>
                <a:cubicBezTo>
                  <a:pt x="1156" y="189"/>
                  <a:pt x="1155" y="189"/>
                  <a:pt x="1156" y="188"/>
                </a:cubicBezTo>
                <a:close/>
                <a:moveTo>
                  <a:pt x="1155" y="219"/>
                </a:moveTo>
                <a:cubicBezTo>
                  <a:pt x="1155" y="220"/>
                  <a:pt x="1155" y="220"/>
                  <a:pt x="1155" y="221"/>
                </a:cubicBezTo>
                <a:cubicBezTo>
                  <a:pt x="1155" y="221"/>
                  <a:pt x="1155" y="221"/>
                  <a:pt x="1155" y="221"/>
                </a:cubicBezTo>
                <a:cubicBezTo>
                  <a:pt x="1155" y="220"/>
                  <a:pt x="1155" y="220"/>
                  <a:pt x="1155" y="219"/>
                </a:cubicBezTo>
                <a:close/>
                <a:moveTo>
                  <a:pt x="1155" y="228"/>
                </a:moveTo>
                <a:cubicBezTo>
                  <a:pt x="1155" y="226"/>
                  <a:pt x="1157" y="229"/>
                  <a:pt x="1157" y="230"/>
                </a:cubicBezTo>
                <a:cubicBezTo>
                  <a:pt x="1156" y="230"/>
                  <a:pt x="1155" y="230"/>
                  <a:pt x="1155" y="230"/>
                </a:cubicBezTo>
                <a:cubicBezTo>
                  <a:pt x="1155" y="229"/>
                  <a:pt x="1155" y="229"/>
                  <a:pt x="1156" y="229"/>
                </a:cubicBezTo>
                <a:cubicBezTo>
                  <a:pt x="1155" y="229"/>
                  <a:pt x="1155" y="228"/>
                  <a:pt x="1155" y="228"/>
                </a:cubicBezTo>
                <a:close/>
                <a:moveTo>
                  <a:pt x="1149" y="200"/>
                </a:moveTo>
                <a:cubicBezTo>
                  <a:pt x="1149" y="200"/>
                  <a:pt x="1150" y="200"/>
                  <a:pt x="1150" y="200"/>
                </a:cubicBezTo>
                <a:cubicBezTo>
                  <a:pt x="1150" y="201"/>
                  <a:pt x="1149" y="201"/>
                  <a:pt x="1149" y="201"/>
                </a:cubicBezTo>
                <a:cubicBezTo>
                  <a:pt x="1149" y="201"/>
                  <a:pt x="1149" y="200"/>
                  <a:pt x="1149" y="200"/>
                </a:cubicBezTo>
                <a:close/>
                <a:moveTo>
                  <a:pt x="1137" y="233"/>
                </a:moveTo>
                <a:cubicBezTo>
                  <a:pt x="1137" y="232"/>
                  <a:pt x="1137" y="233"/>
                  <a:pt x="1137" y="232"/>
                </a:cubicBezTo>
                <a:cubicBezTo>
                  <a:pt x="1137" y="232"/>
                  <a:pt x="1137" y="233"/>
                  <a:pt x="1137" y="233"/>
                </a:cubicBezTo>
                <a:close/>
                <a:moveTo>
                  <a:pt x="1147" y="232"/>
                </a:moveTo>
                <a:cubicBezTo>
                  <a:pt x="1146" y="233"/>
                  <a:pt x="1146" y="233"/>
                  <a:pt x="1145" y="234"/>
                </a:cubicBezTo>
                <a:cubicBezTo>
                  <a:pt x="1145" y="233"/>
                  <a:pt x="1144" y="233"/>
                  <a:pt x="1144" y="233"/>
                </a:cubicBezTo>
                <a:cubicBezTo>
                  <a:pt x="1142" y="232"/>
                  <a:pt x="1143" y="234"/>
                  <a:pt x="1142" y="231"/>
                </a:cubicBezTo>
                <a:cubicBezTo>
                  <a:pt x="1143" y="232"/>
                  <a:pt x="1144" y="232"/>
                  <a:pt x="1146" y="233"/>
                </a:cubicBezTo>
                <a:cubicBezTo>
                  <a:pt x="1146" y="232"/>
                  <a:pt x="1146" y="232"/>
                  <a:pt x="1147" y="232"/>
                </a:cubicBezTo>
                <a:close/>
                <a:moveTo>
                  <a:pt x="1189" y="128"/>
                </a:moveTo>
                <a:cubicBezTo>
                  <a:pt x="1189" y="128"/>
                  <a:pt x="1188" y="129"/>
                  <a:pt x="1188" y="129"/>
                </a:cubicBezTo>
                <a:cubicBezTo>
                  <a:pt x="1188" y="129"/>
                  <a:pt x="1187" y="129"/>
                  <a:pt x="1186" y="129"/>
                </a:cubicBezTo>
                <a:cubicBezTo>
                  <a:pt x="1187" y="129"/>
                  <a:pt x="1188" y="128"/>
                  <a:pt x="1189" y="128"/>
                </a:cubicBezTo>
                <a:close/>
                <a:moveTo>
                  <a:pt x="1178" y="121"/>
                </a:moveTo>
                <a:cubicBezTo>
                  <a:pt x="1177" y="122"/>
                  <a:pt x="1177" y="122"/>
                  <a:pt x="1177" y="123"/>
                </a:cubicBezTo>
                <a:cubicBezTo>
                  <a:pt x="1177" y="123"/>
                  <a:pt x="1176" y="123"/>
                  <a:pt x="1176" y="123"/>
                </a:cubicBezTo>
                <a:cubicBezTo>
                  <a:pt x="1177" y="122"/>
                  <a:pt x="1177" y="122"/>
                  <a:pt x="1178" y="121"/>
                </a:cubicBezTo>
                <a:close/>
                <a:moveTo>
                  <a:pt x="1177" y="137"/>
                </a:moveTo>
                <a:cubicBezTo>
                  <a:pt x="1177" y="137"/>
                  <a:pt x="1177" y="138"/>
                  <a:pt x="1177" y="138"/>
                </a:cubicBezTo>
                <a:cubicBezTo>
                  <a:pt x="1177" y="138"/>
                  <a:pt x="1177" y="138"/>
                  <a:pt x="1177" y="138"/>
                </a:cubicBezTo>
                <a:cubicBezTo>
                  <a:pt x="1177" y="138"/>
                  <a:pt x="1177" y="137"/>
                  <a:pt x="1177" y="137"/>
                </a:cubicBezTo>
                <a:close/>
                <a:moveTo>
                  <a:pt x="1172" y="117"/>
                </a:moveTo>
                <a:cubicBezTo>
                  <a:pt x="1172" y="117"/>
                  <a:pt x="1172" y="118"/>
                  <a:pt x="1171" y="118"/>
                </a:cubicBezTo>
                <a:cubicBezTo>
                  <a:pt x="1171" y="118"/>
                  <a:pt x="1171" y="118"/>
                  <a:pt x="1170" y="118"/>
                </a:cubicBezTo>
                <a:cubicBezTo>
                  <a:pt x="1171" y="118"/>
                  <a:pt x="1172" y="117"/>
                  <a:pt x="1172" y="117"/>
                </a:cubicBezTo>
                <a:close/>
                <a:moveTo>
                  <a:pt x="1171" y="151"/>
                </a:moveTo>
                <a:cubicBezTo>
                  <a:pt x="1171" y="151"/>
                  <a:pt x="1171" y="151"/>
                  <a:pt x="1171" y="151"/>
                </a:cubicBezTo>
                <a:cubicBezTo>
                  <a:pt x="1170" y="151"/>
                  <a:pt x="1170" y="151"/>
                  <a:pt x="1171" y="151"/>
                </a:cubicBezTo>
                <a:close/>
                <a:moveTo>
                  <a:pt x="1167" y="112"/>
                </a:moveTo>
                <a:cubicBezTo>
                  <a:pt x="1167" y="112"/>
                  <a:pt x="1167" y="113"/>
                  <a:pt x="1166" y="113"/>
                </a:cubicBezTo>
                <a:cubicBezTo>
                  <a:pt x="1166" y="113"/>
                  <a:pt x="1165" y="113"/>
                  <a:pt x="1164" y="113"/>
                </a:cubicBezTo>
                <a:cubicBezTo>
                  <a:pt x="1165" y="112"/>
                  <a:pt x="1166" y="112"/>
                  <a:pt x="1167" y="112"/>
                </a:cubicBezTo>
                <a:close/>
                <a:moveTo>
                  <a:pt x="1148" y="114"/>
                </a:moveTo>
                <a:cubicBezTo>
                  <a:pt x="1148" y="114"/>
                  <a:pt x="1149" y="115"/>
                  <a:pt x="1149" y="115"/>
                </a:cubicBezTo>
                <a:cubicBezTo>
                  <a:pt x="1148" y="115"/>
                  <a:pt x="1148" y="115"/>
                  <a:pt x="1148" y="114"/>
                </a:cubicBezTo>
                <a:close/>
                <a:moveTo>
                  <a:pt x="1150" y="143"/>
                </a:moveTo>
                <a:cubicBezTo>
                  <a:pt x="1149" y="143"/>
                  <a:pt x="1150" y="143"/>
                  <a:pt x="1150" y="142"/>
                </a:cubicBezTo>
                <a:cubicBezTo>
                  <a:pt x="1150" y="143"/>
                  <a:pt x="1150" y="143"/>
                  <a:pt x="1150" y="143"/>
                </a:cubicBezTo>
                <a:close/>
                <a:moveTo>
                  <a:pt x="1158" y="133"/>
                </a:moveTo>
                <a:cubicBezTo>
                  <a:pt x="1157" y="133"/>
                  <a:pt x="1157" y="133"/>
                  <a:pt x="1157" y="133"/>
                </a:cubicBezTo>
                <a:cubicBezTo>
                  <a:pt x="1156" y="133"/>
                  <a:pt x="1156" y="132"/>
                  <a:pt x="1156" y="132"/>
                </a:cubicBezTo>
                <a:cubicBezTo>
                  <a:pt x="1157" y="132"/>
                  <a:pt x="1157" y="132"/>
                  <a:pt x="1158" y="132"/>
                </a:cubicBezTo>
                <a:cubicBezTo>
                  <a:pt x="1158" y="132"/>
                  <a:pt x="1158" y="133"/>
                  <a:pt x="1158" y="133"/>
                </a:cubicBezTo>
                <a:close/>
                <a:moveTo>
                  <a:pt x="1162" y="118"/>
                </a:moveTo>
                <a:cubicBezTo>
                  <a:pt x="1161" y="118"/>
                  <a:pt x="1162" y="118"/>
                  <a:pt x="1162" y="117"/>
                </a:cubicBezTo>
                <a:cubicBezTo>
                  <a:pt x="1162" y="118"/>
                  <a:pt x="1162" y="118"/>
                  <a:pt x="1162" y="118"/>
                </a:cubicBezTo>
                <a:close/>
                <a:moveTo>
                  <a:pt x="1163" y="115"/>
                </a:moveTo>
                <a:cubicBezTo>
                  <a:pt x="1162" y="115"/>
                  <a:pt x="1162" y="115"/>
                  <a:pt x="1161" y="115"/>
                </a:cubicBezTo>
                <a:cubicBezTo>
                  <a:pt x="1163" y="115"/>
                  <a:pt x="1164" y="114"/>
                  <a:pt x="1165" y="114"/>
                </a:cubicBezTo>
                <a:cubicBezTo>
                  <a:pt x="1164" y="114"/>
                  <a:pt x="1164" y="115"/>
                  <a:pt x="1163" y="116"/>
                </a:cubicBezTo>
                <a:cubicBezTo>
                  <a:pt x="1163" y="116"/>
                  <a:pt x="1163" y="116"/>
                  <a:pt x="1163" y="115"/>
                </a:cubicBezTo>
                <a:close/>
                <a:moveTo>
                  <a:pt x="1167" y="129"/>
                </a:moveTo>
                <a:cubicBezTo>
                  <a:pt x="1166" y="128"/>
                  <a:pt x="1166" y="129"/>
                  <a:pt x="1167" y="128"/>
                </a:cubicBezTo>
                <a:cubicBezTo>
                  <a:pt x="1167" y="128"/>
                  <a:pt x="1167" y="129"/>
                  <a:pt x="1167" y="129"/>
                </a:cubicBezTo>
                <a:close/>
                <a:moveTo>
                  <a:pt x="1167" y="119"/>
                </a:moveTo>
                <a:cubicBezTo>
                  <a:pt x="1166" y="119"/>
                  <a:pt x="1166" y="118"/>
                  <a:pt x="1165" y="118"/>
                </a:cubicBezTo>
                <a:cubicBezTo>
                  <a:pt x="1166" y="118"/>
                  <a:pt x="1167" y="118"/>
                  <a:pt x="1169" y="117"/>
                </a:cubicBezTo>
                <a:cubicBezTo>
                  <a:pt x="1168" y="118"/>
                  <a:pt x="1168" y="118"/>
                  <a:pt x="1167" y="119"/>
                </a:cubicBezTo>
                <a:close/>
                <a:moveTo>
                  <a:pt x="1171" y="183"/>
                </a:moveTo>
                <a:cubicBezTo>
                  <a:pt x="1171" y="182"/>
                  <a:pt x="1171" y="182"/>
                  <a:pt x="1170" y="181"/>
                </a:cubicBezTo>
                <a:cubicBezTo>
                  <a:pt x="1171" y="181"/>
                  <a:pt x="1171" y="182"/>
                  <a:pt x="1171" y="182"/>
                </a:cubicBezTo>
                <a:cubicBezTo>
                  <a:pt x="1172" y="182"/>
                  <a:pt x="1172" y="181"/>
                  <a:pt x="1172" y="181"/>
                </a:cubicBezTo>
                <a:cubicBezTo>
                  <a:pt x="1172" y="182"/>
                  <a:pt x="1172" y="182"/>
                  <a:pt x="1171" y="183"/>
                </a:cubicBezTo>
                <a:close/>
                <a:moveTo>
                  <a:pt x="1172" y="137"/>
                </a:moveTo>
                <a:cubicBezTo>
                  <a:pt x="1172" y="136"/>
                  <a:pt x="1172" y="136"/>
                  <a:pt x="1171" y="135"/>
                </a:cubicBezTo>
                <a:cubicBezTo>
                  <a:pt x="1173" y="135"/>
                  <a:pt x="1172" y="135"/>
                  <a:pt x="1172" y="136"/>
                </a:cubicBezTo>
                <a:cubicBezTo>
                  <a:pt x="1173" y="136"/>
                  <a:pt x="1173" y="136"/>
                  <a:pt x="1173" y="137"/>
                </a:cubicBezTo>
                <a:cubicBezTo>
                  <a:pt x="1173" y="137"/>
                  <a:pt x="1173" y="137"/>
                  <a:pt x="1172" y="137"/>
                </a:cubicBezTo>
                <a:close/>
                <a:moveTo>
                  <a:pt x="1177" y="141"/>
                </a:moveTo>
                <a:cubicBezTo>
                  <a:pt x="1177" y="141"/>
                  <a:pt x="1177" y="142"/>
                  <a:pt x="1176" y="142"/>
                </a:cubicBezTo>
                <a:cubicBezTo>
                  <a:pt x="1176" y="142"/>
                  <a:pt x="1175" y="142"/>
                  <a:pt x="1175" y="142"/>
                </a:cubicBezTo>
                <a:cubicBezTo>
                  <a:pt x="1176" y="142"/>
                  <a:pt x="1176" y="141"/>
                  <a:pt x="1177" y="141"/>
                </a:cubicBezTo>
                <a:close/>
                <a:moveTo>
                  <a:pt x="1178" y="147"/>
                </a:moveTo>
                <a:cubicBezTo>
                  <a:pt x="1177" y="146"/>
                  <a:pt x="1176" y="146"/>
                  <a:pt x="1177" y="146"/>
                </a:cubicBezTo>
                <a:cubicBezTo>
                  <a:pt x="1177" y="146"/>
                  <a:pt x="1177" y="146"/>
                  <a:pt x="1176" y="145"/>
                </a:cubicBezTo>
                <a:cubicBezTo>
                  <a:pt x="1177" y="146"/>
                  <a:pt x="1177" y="146"/>
                  <a:pt x="1177" y="146"/>
                </a:cubicBezTo>
                <a:cubicBezTo>
                  <a:pt x="1177" y="146"/>
                  <a:pt x="1177" y="146"/>
                  <a:pt x="1177" y="146"/>
                </a:cubicBezTo>
                <a:cubicBezTo>
                  <a:pt x="1177" y="147"/>
                  <a:pt x="1177" y="147"/>
                  <a:pt x="1178" y="147"/>
                </a:cubicBezTo>
                <a:close/>
                <a:moveTo>
                  <a:pt x="1177" y="164"/>
                </a:moveTo>
                <a:cubicBezTo>
                  <a:pt x="1177" y="164"/>
                  <a:pt x="1177" y="164"/>
                  <a:pt x="1176" y="164"/>
                </a:cubicBezTo>
                <a:cubicBezTo>
                  <a:pt x="1177" y="163"/>
                  <a:pt x="1178" y="163"/>
                  <a:pt x="1178" y="163"/>
                </a:cubicBezTo>
                <a:cubicBezTo>
                  <a:pt x="1178" y="163"/>
                  <a:pt x="1178" y="163"/>
                  <a:pt x="1177" y="164"/>
                </a:cubicBezTo>
                <a:close/>
                <a:moveTo>
                  <a:pt x="1179" y="146"/>
                </a:moveTo>
                <a:cubicBezTo>
                  <a:pt x="1179" y="147"/>
                  <a:pt x="1180" y="147"/>
                  <a:pt x="1180" y="148"/>
                </a:cubicBezTo>
                <a:cubicBezTo>
                  <a:pt x="1179" y="147"/>
                  <a:pt x="1179" y="148"/>
                  <a:pt x="1179" y="146"/>
                </a:cubicBezTo>
                <a:close/>
                <a:moveTo>
                  <a:pt x="1181" y="146"/>
                </a:moveTo>
                <a:cubicBezTo>
                  <a:pt x="1180" y="146"/>
                  <a:pt x="1179" y="145"/>
                  <a:pt x="1178" y="145"/>
                </a:cubicBezTo>
                <a:cubicBezTo>
                  <a:pt x="1178" y="145"/>
                  <a:pt x="1178" y="145"/>
                  <a:pt x="1177" y="144"/>
                </a:cubicBezTo>
                <a:cubicBezTo>
                  <a:pt x="1178" y="144"/>
                  <a:pt x="1178" y="144"/>
                  <a:pt x="1178" y="144"/>
                </a:cubicBezTo>
                <a:cubicBezTo>
                  <a:pt x="1178" y="143"/>
                  <a:pt x="1178" y="143"/>
                  <a:pt x="1178" y="142"/>
                </a:cubicBezTo>
                <a:cubicBezTo>
                  <a:pt x="1179" y="143"/>
                  <a:pt x="1180" y="143"/>
                  <a:pt x="1181" y="144"/>
                </a:cubicBezTo>
                <a:cubicBezTo>
                  <a:pt x="1180" y="146"/>
                  <a:pt x="1180" y="144"/>
                  <a:pt x="1181" y="146"/>
                </a:cubicBezTo>
                <a:close/>
                <a:moveTo>
                  <a:pt x="1183" y="181"/>
                </a:moveTo>
                <a:cubicBezTo>
                  <a:pt x="1183" y="181"/>
                  <a:pt x="1182" y="181"/>
                  <a:pt x="1182" y="181"/>
                </a:cubicBezTo>
                <a:cubicBezTo>
                  <a:pt x="1182" y="181"/>
                  <a:pt x="1183" y="181"/>
                  <a:pt x="1183" y="180"/>
                </a:cubicBezTo>
                <a:cubicBezTo>
                  <a:pt x="1183" y="180"/>
                  <a:pt x="1183" y="181"/>
                  <a:pt x="1183" y="181"/>
                </a:cubicBezTo>
                <a:close/>
                <a:moveTo>
                  <a:pt x="1184" y="130"/>
                </a:moveTo>
                <a:cubicBezTo>
                  <a:pt x="1183" y="131"/>
                  <a:pt x="1182" y="131"/>
                  <a:pt x="1182" y="131"/>
                </a:cubicBezTo>
                <a:cubicBezTo>
                  <a:pt x="1181" y="131"/>
                  <a:pt x="1181" y="131"/>
                  <a:pt x="1180" y="130"/>
                </a:cubicBezTo>
                <a:cubicBezTo>
                  <a:pt x="1181" y="130"/>
                  <a:pt x="1183" y="130"/>
                  <a:pt x="1184" y="130"/>
                </a:cubicBezTo>
                <a:cubicBezTo>
                  <a:pt x="1184" y="130"/>
                  <a:pt x="1184" y="130"/>
                  <a:pt x="1184" y="130"/>
                </a:cubicBezTo>
                <a:close/>
                <a:moveTo>
                  <a:pt x="1187" y="171"/>
                </a:moveTo>
                <a:cubicBezTo>
                  <a:pt x="1187" y="171"/>
                  <a:pt x="1186" y="170"/>
                  <a:pt x="1186" y="170"/>
                </a:cubicBezTo>
                <a:cubicBezTo>
                  <a:pt x="1186" y="170"/>
                  <a:pt x="1187" y="170"/>
                  <a:pt x="1187" y="169"/>
                </a:cubicBezTo>
                <a:cubicBezTo>
                  <a:pt x="1187" y="170"/>
                  <a:pt x="1187" y="170"/>
                  <a:pt x="1187" y="171"/>
                </a:cubicBezTo>
                <a:close/>
                <a:moveTo>
                  <a:pt x="1189" y="136"/>
                </a:moveTo>
                <a:cubicBezTo>
                  <a:pt x="1189" y="136"/>
                  <a:pt x="1188" y="135"/>
                  <a:pt x="1188" y="135"/>
                </a:cubicBezTo>
                <a:cubicBezTo>
                  <a:pt x="1189" y="136"/>
                  <a:pt x="1190" y="135"/>
                  <a:pt x="1189" y="136"/>
                </a:cubicBezTo>
                <a:close/>
                <a:moveTo>
                  <a:pt x="1189" y="183"/>
                </a:moveTo>
                <a:cubicBezTo>
                  <a:pt x="1190" y="183"/>
                  <a:pt x="1189" y="183"/>
                  <a:pt x="1190" y="183"/>
                </a:cubicBezTo>
                <a:cubicBezTo>
                  <a:pt x="1190" y="183"/>
                  <a:pt x="1190" y="183"/>
                  <a:pt x="1189" y="183"/>
                </a:cubicBezTo>
                <a:close/>
                <a:moveTo>
                  <a:pt x="1192" y="181"/>
                </a:moveTo>
                <a:cubicBezTo>
                  <a:pt x="1192" y="181"/>
                  <a:pt x="1191" y="182"/>
                  <a:pt x="1191" y="182"/>
                </a:cubicBezTo>
                <a:cubicBezTo>
                  <a:pt x="1191" y="181"/>
                  <a:pt x="1191" y="180"/>
                  <a:pt x="1192" y="180"/>
                </a:cubicBezTo>
                <a:cubicBezTo>
                  <a:pt x="1192" y="180"/>
                  <a:pt x="1192" y="181"/>
                  <a:pt x="1193" y="182"/>
                </a:cubicBezTo>
                <a:cubicBezTo>
                  <a:pt x="1192" y="182"/>
                  <a:pt x="1192" y="181"/>
                  <a:pt x="1192" y="181"/>
                </a:cubicBezTo>
                <a:close/>
                <a:moveTo>
                  <a:pt x="1193" y="172"/>
                </a:moveTo>
                <a:cubicBezTo>
                  <a:pt x="1192" y="172"/>
                  <a:pt x="1192" y="172"/>
                  <a:pt x="1192" y="172"/>
                </a:cubicBezTo>
                <a:cubicBezTo>
                  <a:pt x="1192" y="171"/>
                  <a:pt x="1193" y="171"/>
                  <a:pt x="1193" y="170"/>
                </a:cubicBezTo>
                <a:cubicBezTo>
                  <a:pt x="1193" y="171"/>
                  <a:pt x="1193" y="171"/>
                  <a:pt x="1193" y="172"/>
                </a:cubicBezTo>
                <a:close/>
                <a:moveTo>
                  <a:pt x="1193" y="167"/>
                </a:moveTo>
                <a:cubicBezTo>
                  <a:pt x="1192" y="167"/>
                  <a:pt x="1192" y="167"/>
                  <a:pt x="1192" y="167"/>
                </a:cubicBezTo>
                <a:cubicBezTo>
                  <a:pt x="1192" y="166"/>
                  <a:pt x="1191" y="166"/>
                  <a:pt x="1193" y="166"/>
                </a:cubicBezTo>
                <a:cubicBezTo>
                  <a:pt x="1193" y="166"/>
                  <a:pt x="1193" y="167"/>
                  <a:pt x="1193" y="167"/>
                </a:cubicBezTo>
                <a:close/>
                <a:moveTo>
                  <a:pt x="1195" y="136"/>
                </a:moveTo>
                <a:cubicBezTo>
                  <a:pt x="1196" y="136"/>
                  <a:pt x="1196" y="136"/>
                  <a:pt x="1197" y="136"/>
                </a:cubicBezTo>
                <a:cubicBezTo>
                  <a:pt x="1197" y="136"/>
                  <a:pt x="1196" y="136"/>
                  <a:pt x="1196" y="137"/>
                </a:cubicBezTo>
                <a:cubicBezTo>
                  <a:pt x="1196" y="137"/>
                  <a:pt x="1196" y="137"/>
                  <a:pt x="1195" y="137"/>
                </a:cubicBezTo>
                <a:cubicBezTo>
                  <a:pt x="1195" y="137"/>
                  <a:pt x="1195" y="137"/>
                  <a:pt x="1195" y="137"/>
                </a:cubicBezTo>
                <a:cubicBezTo>
                  <a:pt x="1195" y="136"/>
                  <a:pt x="1195" y="136"/>
                  <a:pt x="1195" y="136"/>
                </a:cubicBezTo>
                <a:close/>
                <a:moveTo>
                  <a:pt x="1197" y="138"/>
                </a:moveTo>
                <a:cubicBezTo>
                  <a:pt x="1197" y="138"/>
                  <a:pt x="1197" y="139"/>
                  <a:pt x="1196" y="139"/>
                </a:cubicBezTo>
                <a:cubicBezTo>
                  <a:pt x="1196" y="139"/>
                  <a:pt x="1195" y="139"/>
                  <a:pt x="1195" y="139"/>
                </a:cubicBezTo>
                <a:cubicBezTo>
                  <a:pt x="1195" y="138"/>
                  <a:pt x="1196" y="138"/>
                  <a:pt x="1197" y="138"/>
                </a:cubicBezTo>
                <a:close/>
                <a:moveTo>
                  <a:pt x="1196" y="143"/>
                </a:moveTo>
                <a:cubicBezTo>
                  <a:pt x="1195" y="143"/>
                  <a:pt x="1195" y="143"/>
                  <a:pt x="1194" y="143"/>
                </a:cubicBezTo>
                <a:cubicBezTo>
                  <a:pt x="1195" y="142"/>
                  <a:pt x="1197" y="142"/>
                  <a:pt x="1198" y="141"/>
                </a:cubicBezTo>
                <a:cubicBezTo>
                  <a:pt x="1197" y="142"/>
                  <a:pt x="1197" y="142"/>
                  <a:pt x="1196" y="143"/>
                </a:cubicBezTo>
                <a:close/>
                <a:moveTo>
                  <a:pt x="1206" y="165"/>
                </a:moveTo>
                <a:cubicBezTo>
                  <a:pt x="1210" y="165"/>
                  <a:pt x="1215" y="164"/>
                  <a:pt x="1219" y="163"/>
                </a:cubicBezTo>
                <a:cubicBezTo>
                  <a:pt x="1220" y="164"/>
                  <a:pt x="1220" y="164"/>
                  <a:pt x="1220" y="165"/>
                </a:cubicBezTo>
                <a:cubicBezTo>
                  <a:pt x="1217" y="164"/>
                  <a:pt x="1214" y="165"/>
                  <a:pt x="1212" y="167"/>
                </a:cubicBezTo>
                <a:cubicBezTo>
                  <a:pt x="1210" y="166"/>
                  <a:pt x="1208" y="166"/>
                  <a:pt x="1206" y="165"/>
                </a:cubicBezTo>
                <a:close/>
                <a:moveTo>
                  <a:pt x="1211" y="154"/>
                </a:moveTo>
                <a:cubicBezTo>
                  <a:pt x="1211" y="154"/>
                  <a:pt x="1211" y="154"/>
                  <a:pt x="1211" y="154"/>
                </a:cubicBezTo>
                <a:cubicBezTo>
                  <a:pt x="1210" y="155"/>
                  <a:pt x="1210" y="156"/>
                  <a:pt x="1209" y="157"/>
                </a:cubicBezTo>
                <a:cubicBezTo>
                  <a:pt x="1209" y="157"/>
                  <a:pt x="1209" y="157"/>
                  <a:pt x="1209" y="157"/>
                </a:cubicBezTo>
                <a:cubicBezTo>
                  <a:pt x="1209" y="157"/>
                  <a:pt x="1209" y="156"/>
                  <a:pt x="1208" y="156"/>
                </a:cubicBezTo>
                <a:cubicBezTo>
                  <a:pt x="1209" y="155"/>
                  <a:pt x="1210" y="155"/>
                  <a:pt x="1211" y="154"/>
                </a:cubicBezTo>
                <a:close/>
                <a:moveTo>
                  <a:pt x="1210" y="143"/>
                </a:moveTo>
                <a:cubicBezTo>
                  <a:pt x="1211" y="143"/>
                  <a:pt x="1211" y="142"/>
                  <a:pt x="1211" y="142"/>
                </a:cubicBezTo>
                <a:cubicBezTo>
                  <a:pt x="1211" y="142"/>
                  <a:pt x="1211" y="143"/>
                  <a:pt x="1211" y="143"/>
                </a:cubicBezTo>
                <a:cubicBezTo>
                  <a:pt x="1211" y="143"/>
                  <a:pt x="1211" y="143"/>
                  <a:pt x="1210" y="143"/>
                </a:cubicBezTo>
                <a:close/>
                <a:moveTo>
                  <a:pt x="1210" y="159"/>
                </a:moveTo>
                <a:cubicBezTo>
                  <a:pt x="1210" y="159"/>
                  <a:pt x="1209" y="158"/>
                  <a:pt x="1209" y="158"/>
                </a:cubicBezTo>
                <a:cubicBezTo>
                  <a:pt x="1210" y="158"/>
                  <a:pt x="1209" y="158"/>
                  <a:pt x="1210" y="159"/>
                </a:cubicBezTo>
                <a:close/>
                <a:moveTo>
                  <a:pt x="1217" y="162"/>
                </a:moveTo>
                <a:cubicBezTo>
                  <a:pt x="1216" y="161"/>
                  <a:pt x="1215" y="160"/>
                  <a:pt x="1214" y="160"/>
                </a:cubicBezTo>
                <a:cubicBezTo>
                  <a:pt x="1217" y="160"/>
                  <a:pt x="1216" y="160"/>
                  <a:pt x="1217" y="162"/>
                </a:cubicBezTo>
                <a:close/>
                <a:moveTo>
                  <a:pt x="1216" y="158"/>
                </a:moveTo>
                <a:cubicBezTo>
                  <a:pt x="1216" y="159"/>
                  <a:pt x="1216" y="159"/>
                  <a:pt x="1216" y="159"/>
                </a:cubicBezTo>
                <a:cubicBezTo>
                  <a:pt x="1215" y="159"/>
                  <a:pt x="1215" y="159"/>
                  <a:pt x="1216" y="158"/>
                </a:cubicBezTo>
                <a:close/>
                <a:moveTo>
                  <a:pt x="1216" y="151"/>
                </a:moveTo>
                <a:cubicBezTo>
                  <a:pt x="1216" y="150"/>
                  <a:pt x="1217" y="150"/>
                  <a:pt x="1217" y="150"/>
                </a:cubicBezTo>
                <a:cubicBezTo>
                  <a:pt x="1217" y="150"/>
                  <a:pt x="1216" y="151"/>
                  <a:pt x="1216" y="151"/>
                </a:cubicBezTo>
                <a:close/>
                <a:moveTo>
                  <a:pt x="1216" y="158"/>
                </a:moveTo>
                <a:cubicBezTo>
                  <a:pt x="1215" y="158"/>
                  <a:pt x="1213" y="159"/>
                  <a:pt x="1212" y="159"/>
                </a:cubicBezTo>
                <a:cubicBezTo>
                  <a:pt x="1212" y="159"/>
                  <a:pt x="1212" y="158"/>
                  <a:pt x="1212" y="158"/>
                </a:cubicBezTo>
                <a:cubicBezTo>
                  <a:pt x="1214" y="158"/>
                  <a:pt x="1215" y="158"/>
                  <a:pt x="1216" y="158"/>
                </a:cubicBezTo>
                <a:close/>
                <a:moveTo>
                  <a:pt x="1216" y="169"/>
                </a:moveTo>
                <a:cubicBezTo>
                  <a:pt x="1215" y="168"/>
                  <a:pt x="1214" y="168"/>
                  <a:pt x="1213" y="167"/>
                </a:cubicBezTo>
                <a:cubicBezTo>
                  <a:pt x="1214" y="167"/>
                  <a:pt x="1215" y="167"/>
                  <a:pt x="1215" y="167"/>
                </a:cubicBezTo>
                <a:cubicBezTo>
                  <a:pt x="1216" y="168"/>
                  <a:pt x="1216" y="167"/>
                  <a:pt x="1216" y="168"/>
                </a:cubicBezTo>
                <a:cubicBezTo>
                  <a:pt x="1216" y="168"/>
                  <a:pt x="1217" y="169"/>
                  <a:pt x="1217" y="169"/>
                </a:cubicBezTo>
                <a:cubicBezTo>
                  <a:pt x="1217" y="169"/>
                  <a:pt x="1216" y="169"/>
                  <a:pt x="1216" y="169"/>
                </a:cubicBezTo>
                <a:close/>
                <a:moveTo>
                  <a:pt x="1217" y="166"/>
                </a:moveTo>
                <a:cubicBezTo>
                  <a:pt x="1217" y="166"/>
                  <a:pt x="1218" y="165"/>
                  <a:pt x="1219" y="165"/>
                </a:cubicBezTo>
                <a:cubicBezTo>
                  <a:pt x="1219" y="165"/>
                  <a:pt x="1219" y="166"/>
                  <a:pt x="1220" y="166"/>
                </a:cubicBezTo>
                <a:cubicBezTo>
                  <a:pt x="1220" y="166"/>
                  <a:pt x="1219" y="167"/>
                  <a:pt x="1219" y="167"/>
                </a:cubicBezTo>
                <a:cubicBezTo>
                  <a:pt x="1218" y="167"/>
                  <a:pt x="1217" y="167"/>
                  <a:pt x="1217" y="166"/>
                </a:cubicBezTo>
                <a:close/>
                <a:moveTo>
                  <a:pt x="1219" y="168"/>
                </a:moveTo>
                <a:cubicBezTo>
                  <a:pt x="1221" y="168"/>
                  <a:pt x="1220" y="168"/>
                  <a:pt x="1220" y="168"/>
                </a:cubicBezTo>
                <a:cubicBezTo>
                  <a:pt x="1220" y="168"/>
                  <a:pt x="1220" y="168"/>
                  <a:pt x="1219" y="168"/>
                </a:cubicBezTo>
                <a:close/>
                <a:moveTo>
                  <a:pt x="1222" y="164"/>
                </a:moveTo>
                <a:cubicBezTo>
                  <a:pt x="1223" y="164"/>
                  <a:pt x="1223" y="164"/>
                  <a:pt x="1223" y="164"/>
                </a:cubicBezTo>
                <a:cubicBezTo>
                  <a:pt x="1223" y="164"/>
                  <a:pt x="1223" y="164"/>
                  <a:pt x="1222" y="164"/>
                </a:cubicBezTo>
                <a:close/>
                <a:moveTo>
                  <a:pt x="1223" y="163"/>
                </a:moveTo>
                <a:cubicBezTo>
                  <a:pt x="1223" y="163"/>
                  <a:pt x="1222" y="163"/>
                  <a:pt x="1221" y="163"/>
                </a:cubicBezTo>
                <a:cubicBezTo>
                  <a:pt x="1219" y="162"/>
                  <a:pt x="1220" y="163"/>
                  <a:pt x="1219" y="161"/>
                </a:cubicBezTo>
                <a:cubicBezTo>
                  <a:pt x="1219" y="161"/>
                  <a:pt x="1219" y="160"/>
                  <a:pt x="1219" y="160"/>
                </a:cubicBezTo>
                <a:cubicBezTo>
                  <a:pt x="1220" y="160"/>
                  <a:pt x="1220" y="160"/>
                  <a:pt x="1220" y="160"/>
                </a:cubicBezTo>
                <a:cubicBezTo>
                  <a:pt x="1223" y="162"/>
                  <a:pt x="1220" y="161"/>
                  <a:pt x="1223" y="161"/>
                </a:cubicBezTo>
                <a:cubicBezTo>
                  <a:pt x="1223" y="161"/>
                  <a:pt x="1223" y="162"/>
                  <a:pt x="1223" y="163"/>
                </a:cubicBezTo>
                <a:close/>
                <a:moveTo>
                  <a:pt x="1221" y="159"/>
                </a:moveTo>
                <a:cubicBezTo>
                  <a:pt x="1220" y="158"/>
                  <a:pt x="1220" y="159"/>
                  <a:pt x="1220" y="158"/>
                </a:cubicBezTo>
                <a:cubicBezTo>
                  <a:pt x="1220" y="157"/>
                  <a:pt x="1220" y="157"/>
                  <a:pt x="1220" y="157"/>
                </a:cubicBezTo>
                <a:cubicBezTo>
                  <a:pt x="1221" y="157"/>
                  <a:pt x="1223" y="157"/>
                  <a:pt x="1224" y="158"/>
                </a:cubicBezTo>
                <a:cubicBezTo>
                  <a:pt x="1223" y="158"/>
                  <a:pt x="1222" y="158"/>
                  <a:pt x="1221" y="159"/>
                </a:cubicBezTo>
                <a:close/>
                <a:moveTo>
                  <a:pt x="1224" y="167"/>
                </a:moveTo>
                <a:cubicBezTo>
                  <a:pt x="1223" y="166"/>
                  <a:pt x="1224" y="167"/>
                  <a:pt x="1224" y="166"/>
                </a:cubicBezTo>
                <a:cubicBezTo>
                  <a:pt x="1224" y="166"/>
                  <a:pt x="1224" y="167"/>
                  <a:pt x="1224" y="167"/>
                </a:cubicBezTo>
                <a:close/>
                <a:moveTo>
                  <a:pt x="1223" y="152"/>
                </a:moveTo>
                <a:cubicBezTo>
                  <a:pt x="1223" y="152"/>
                  <a:pt x="1223" y="152"/>
                  <a:pt x="1223" y="152"/>
                </a:cubicBezTo>
                <a:cubicBezTo>
                  <a:pt x="1223" y="151"/>
                  <a:pt x="1223" y="151"/>
                  <a:pt x="1224" y="151"/>
                </a:cubicBezTo>
                <a:cubicBezTo>
                  <a:pt x="1224" y="151"/>
                  <a:pt x="1224" y="151"/>
                  <a:pt x="1225" y="151"/>
                </a:cubicBezTo>
                <a:cubicBezTo>
                  <a:pt x="1224" y="152"/>
                  <a:pt x="1224" y="152"/>
                  <a:pt x="1223" y="152"/>
                </a:cubicBezTo>
                <a:close/>
                <a:moveTo>
                  <a:pt x="1225" y="150"/>
                </a:moveTo>
                <a:cubicBezTo>
                  <a:pt x="1224" y="150"/>
                  <a:pt x="1223" y="150"/>
                  <a:pt x="1222" y="150"/>
                </a:cubicBezTo>
                <a:cubicBezTo>
                  <a:pt x="1222" y="150"/>
                  <a:pt x="1223" y="150"/>
                  <a:pt x="1223" y="150"/>
                </a:cubicBezTo>
                <a:cubicBezTo>
                  <a:pt x="1223" y="149"/>
                  <a:pt x="1223" y="149"/>
                  <a:pt x="1222" y="149"/>
                </a:cubicBezTo>
                <a:cubicBezTo>
                  <a:pt x="1223" y="149"/>
                  <a:pt x="1224" y="150"/>
                  <a:pt x="1225" y="150"/>
                </a:cubicBezTo>
                <a:close/>
                <a:moveTo>
                  <a:pt x="1222" y="144"/>
                </a:moveTo>
                <a:cubicBezTo>
                  <a:pt x="1222" y="145"/>
                  <a:pt x="1222" y="145"/>
                  <a:pt x="1222" y="145"/>
                </a:cubicBezTo>
                <a:cubicBezTo>
                  <a:pt x="1222" y="145"/>
                  <a:pt x="1221" y="144"/>
                  <a:pt x="1221" y="144"/>
                </a:cubicBezTo>
                <a:cubicBezTo>
                  <a:pt x="1221" y="144"/>
                  <a:pt x="1222" y="144"/>
                  <a:pt x="1222" y="144"/>
                </a:cubicBezTo>
                <a:close/>
                <a:moveTo>
                  <a:pt x="1221" y="151"/>
                </a:moveTo>
                <a:cubicBezTo>
                  <a:pt x="1221" y="151"/>
                  <a:pt x="1221" y="151"/>
                  <a:pt x="1220" y="151"/>
                </a:cubicBezTo>
                <a:cubicBezTo>
                  <a:pt x="1220" y="151"/>
                  <a:pt x="1220" y="150"/>
                  <a:pt x="1219" y="150"/>
                </a:cubicBezTo>
                <a:cubicBezTo>
                  <a:pt x="1220" y="150"/>
                  <a:pt x="1221" y="150"/>
                  <a:pt x="1221" y="151"/>
                </a:cubicBezTo>
                <a:close/>
                <a:moveTo>
                  <a:pt x="1219" y="153"/>
                </a:moveTo>
                <a:cubicBezTo>
                  <a:pt x="1219" y="152"/>
                  <a:pt x="1218" y="152"/>
                  <a:pt x="1217" y="151"/>
                </a:cubicBezTo>
                <a:cubicBezTo>
                  <a:pt x="1220" y="152"/>
                  <a:pt x="1219" y="152"/>
                  <a:pt x="1219" y="153"/>
                </a:cubicBezTo>
                <a:close/>
                <a:moveTo>
                  <a:pt x="1216" y="143"/>
                </a:moveTo>
                <a:cubicBezTo>
                  <a:pt x="1216" y="143"/>
                  <a:pt x="1217" y="143"/>
                  <a:pt x="1217" y="143"/>
                </a:cubicBezTo>
                <a:cubicBezTo>
                  <a:pt x="1217" y="144"/>
                  <a:pt x="1217" y="144"/>
                  <a:pt x="1217" y="144"/>
                </a:cubicBezTo>
                <a:cubicBezTo>
                  <a:pt x="1216" y="144"/>
                  <a:pt x="1216" y="144"/>
                  <a:pt x="1216" y="144"/>
                </a:cubicBezTo>
                <a:cubicBezTo>
                  <a:pt x="1216" y="144"/>
                  <a:pt x="1216" y="143"/>
                  <a:pt x="1216" y="143"/>
                </a:cubicBezTo>
                <a:close/>
                <a:moveTo>
                  <a:pt x="1214" y="141"/>
                </a:moveTo>
                <a:cubicBezTo>
                  <a:pt x="1215" y="142"/>
                  <a:pt x="1215" y="142"/>
                  <a:pt x="1215" y="143"/>
                </a:cubicBezTo>
                <a:cubicBezTo>
                  <a:pt x="1214" y="142"/>
                  <a:pt x="1213" y="142"/>
                  <a:pt x="1214" y="141"/>
                </a:cubicBezTo>
                <a:close/>
                <a:moveTo>
                  <a:pt x="1213" y="149"/>
                </a:moveTo>
                <a:cubicBezTo>
                  <a:pt x="1215" y="148"/>
                  <a:pt x="1216" y="148"/>
                  <a:pt x="1217" y="148"/>
                </a:cubicBezTo>
                <a:cubicBezTo>
                  <a:pt x="1216" y="149"/>
                  <a:pt x="1215" y="150"/>
                  <a:pt x="1213" y="151"/>
                </a:cubicBezTo>
                <a:cubicBezTo>
                  <a:pt x="1213" y="150"/>
                  <a:pt x="1213" y="149"/>
                  <a:pt x="1213" y="149"/>
                </a:cubicBezTo>
                <a:close/>
                <a:moveTo>
                  <a:pt x="1212" y="140"/>
                </a:moveTo>
                <a:cubicBezTo>
                  <a:pt x="1212" y="140"/>
                  <a:pt x="1212" y="140"/>
                  <a:pt x="1212" y="140"/>
                </a:cubicBezTo>
                <a:cubicBezTo>
                  <a:pt x="1212" y="141"/>
                  <a:pt x="1211" y="141"/>
                  <a:pt x="1210" y="141"/>
                </a:cubicBezTo>
                <a:cubicBezTo>
                  <a:pt x="1210" y="141"/>
                  <a:pt x="1209" y="141"/>
                  <a:pt x="1208" y="141"/>
                </a:cubicBezTo>
                <a:cubicBezTo>
                  <a:pt x="1210" y="141"/>
                  <a:pt x="1211" y="140"/>
                  <a:pt x="1212" y="140"/>
                </a:cubicBezTo>
                <a:close/>
                <a:moveTo>
                  <a:pt x="1209" y="148"/>
                </a:moveTo>
                <a:cubicBezTo>
                  <a:pt x="1209" y="148"/>
                  <a:pt x="1208" y="148"/>
                  <a:pt x="1208" y="148"/>
                </a:cubicBezTo>
                <a:cubicBezTo>
                  <a:pt x="1208" y="147"/>
                  <a:pt x="1208" y="147"/>
                  <a:pt x="1207" y="147"/>
                </a:cubicBezTo>
                <a:cubicBezTo>
                  <a:pt x="1208" y="147"/>
                  <a:pt x="1208" y="148"/>
                  <a:pt x="1209" y="148"/>
                </a:cubicBezTo>
                <a:close/>
                <a:moveTo>
                  <a:pt x="1207" y="149"/>
                </a:moveTo>
                <a:cubicBezTo>
                  <a:pt x="1206" y="149"/>
                  <a:pt x="1205" y="149"/>
                  <a:pt x="1205" y="149"/>
                </a:cubicBezTo>
                <a:cubicBezTo>
                  <a:pt x="1205" y="148"/>
                  <a:pt x="1206" y="148"/>
                  <a:pt x="1206" y="148"/>
                </a:cubicBezTo>
                <a:cubicBezTo>
                  <a:pt x="1206" y="147"/>
                  <a:pt x="1206" y="148"/>
                  <a:pt x="1207" y="147"/>
                </a:cubicBezTo>
                <a:cubicBezTo>
                  <a:pt x="1207" y="147"/>
                  <a:pt x="1207" y="147"/>
                  <a:pt x="1207" y="147"/>
                </a:cubicBezTo>
                <a:cubicBezTo>
                  <a:pt x="1207" y="147"/>
                  <a:pt x="1207" y="148"/>
                  <a:pt x="1207" y="148"/>
                </a:cubicBezTo>
                <a:cubicBezTo>
                  <a:pt x="1207" y="148"/>
                  <a:pt x="1207" y="148"/>
                  <a:pt x="1207" y="149"/>
                </a:cubicBezTo>
                <a:close/>
                <a:moveTo>
                  <a:pt x="1207" y="137"/>
                </a:moveTo>
                <a:cubicBezTo>
                  <a:pt x="1207" y="137"/>
                  <a:pt x="1207" y="138"/>
                  <a:pt x="1207" y="138"/>
                </a:cubicBezTo>
                <a:cubicBezTo>
                  <a:pt x="1206" y="138"/>
                  <a:pt x="1205" y="138"/>
                  <a:pt x="1205" y="138"/>
                </a:cubicBezTo>
                <a:cubicBezTo>
                  <a:pt x="1205" y="138"/>
                  <a:pt x="1206" y="137"/>
                  <a:pt x="1207" y="137"/>
                </a:cubicBezTo>
                <a:close/>
                <a:moveTo>
                  <a:pt x="1205" y="136"/>
                </a:moveTo>
                <a:cubicBezTo>
                  <a:pt x="1205" y="136"/>
                  <a:pt x="1205" y="135"/>
                  <a:pt x="1206" y="135"/>
                </a:cubicBezTo>
                <a:cubicBezTo>
                  <a:pt x="1205" y="135"/>
                  <a:pt x="1205" y="136"/>
                  <a:pt x="1205" y="136"/>
                </a:cubicBezTo>
                <a:cubicBezTo>
                  <a:pt x="1205" y="136"/>
                  <a:pt x="1205" y="136"/>
                  <a:pt x="1205" y="136"/>
                </a:cubicBezTo>
                <a:cubicBezTo>
                  <a:pt x="1204" y="137"/>
                  <a:pt x="1204" y="137"/>
                  <a:pt x="1202" y="139"/>
                </a:cubicBezTo>
                <a:cubicBezTo>
                  <a:pt x="1203" y="137"/>
                  <a:pt x="1202" y="137"/>
                  <a:pt x="1205" y="136"/>
                </a:cubicBezTo>
                <a:close/>
                <a:moveTo>
                  <a:pt x="1198" y="137"/>
                </a:moveTo>
                <a:cubicBezTo>
                  <a:pt x="1198" y="136"/>
                  <a:pt x="1198" y="136"/>
                  <a:pt x="1198" y="136"/>
                </a:cubicBezTo>
                <a:cubicBezTo>
                  <a:pt x="1199" y="136"/>
                  <a:pt x="1200" y="135"/>
                  <a:pt x="1201" y="135"/>
                </a:cubicBezTo>
                <a:cubicBezTo>
                  <a:pt x="1201" y="135"/>
                  <a:pt x="1201" y="135"/>
                  <a:pt x="1201" y="135"/>
                </a:cubicBezTo>
                <a:cubicBezTo>
                  <a:pt x="1201" y="135"/>
                  <a:pt x="1201" y="136"/>
                  <a:pt x="1201" y="137"/>
                </a:cubicBezTo>
                <a:cubicBezTo>
                  <a:pt x="1201" y="137"/>
                  <a:pt x="1200" y="137"/>
                  <a:pt x="1200" y="137"/>
                </a:cubicBezTo>
                <a:cubicBezTo>
                  <a:pt x="1199" y="137"/>
                  <a:pt x="1199" y="137"/>
                  <a:pt x="1198" y="137"/>
                </a:cubicBezTo>
                <a:close/>
                <a:moveTo>
                  <a:pt x="1202" y="169"/>
                </a:moveTo>
                <a:cubicBezTo>
                  <a:pt x="1202" y="169"/>
                  <a:pt x="1201" y="169"/>
                  <a:pt x="1200" y="169"/>
                </a:cubicBezTo>
                <a:cubicBezTo>
                  <a:pt x="1202" y="168"/>
                  <a:pt x="1201" y="168"/>
                  <a:pt x="1202" y="169"/>
                </a:cubicBezTo>
                <a:close/>
                <a:moveTo>
                  <a:pt x="1201" y="174"/>
                </a:moveTo>
                <a:cubicBezTo>
                  <a:pt x="1201" y="174"/>
                  <a:pt x="1201" y="173"/>
                  <a:pt x="1202" y="173"/>
                </a:cubicBezTo>
                <a:cubicBezTo>
                  <a:pt x="1202" y="173"/>
                  <a:pt x="1202" y="172"/>
                  <a:pt x="1202" y="172"/>
                </a:cubicBezTo>
                <a:cubicBezTo>
                  <a:pt x="1202" y="173"/>
                  <a:pt x="1203" y="173"/>
                  <a:pt x="1204" y="174"/>
                </a:cubicBezTo>
                <a:cubicBezTo>
                  <a:pt x="1203" y="174"/>
                  <a:pt x="1202" y="174"/>
                  <a:pt x="1201" y="174"/>
                </a:cubicBezTo>
                <a:close/>
                <a:moveTo>
                  <a:pt x="1203" y="154"/>
                </a:moveTo>
                <a:cubicBezTo>
                  <a:pt x="1204" y="154"/>
                  <a:pt x="1205" y="154"/>
                  <a:pt x="1206" y="153"/>
                </a:cubicBezTo>
                <a:cubicBezTo>
                  <a:pt x="1206" y="154"/>
                  <a:pt x="1206" y="154"/>
                  <a:pt x="1206" y="154"/>
                </a:cubicBezTo>
                <a:cubicBezTo>
                  <a:pt x="1205" y="154"/>
                  <a:pt x="1205" y="155"/>
                  <a:pt x="1204" y="155"/>
                </a:cubicBezTo>
                <a:cubicBezTo>
                  <a:pt x="1204" y="155"/>
                  <a:pt x="1203" y="155"/>
                  <a:pt x="1203" y="154"/>
                </a:cubicBezTo>
                <a:close/>
              </a:path>
            </a:pathLst>
          </a:custGeom>
          <a:solidFill>
            <a:schemeClr val="accent1">
              <a:lumMod val="50000"/>
              <a:alpha val="6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sp>
        <p:nvSpPr>
          <p:cNvPr id="44" name="椭圆 43">
            <a:extLst>
              <a:ext uri="{FF2B5EF4-FFF2-40B4-BE49-F238E27FC236}">
                <a16:creationId xmlns:a16="http://schemas.microsoft.com/office/drawing/2014/main" id="{2643CFF0-50EA-4C11-9119-63085F05F42B}"/>
              </a:ext>
            </a:extLst>
          </p:cNvPr>
          <p:cNvSpPr/>
          <p:nvPr/>
        </p:nvSpPr>
        <p:spPr>
          <a:xfrm>
            <a:off x="2053985" y="1781882"/>
            <a:ext cx="8091899" cy="8091897"/>
          </a:xfrm>
          <a:prstGeom prst="ellipse">
            <a:avLst/>
          </a:prstGeom>
          <a:noFill/>
          <a:ln w="127000">
            <a:gradFill>
              <a:gsLst>
                <a:gs pos="53742">
                  <a:schemeClr val="accent4">
                    <a:lumMod val="20000"/>
                    <a:lumOff val="80000"/>
                    <a:alpha val="3000"/>
                  </a:schemeClr>
                </a:gs>
                <a:gs pos="78000">
                  <a:schemeClr val="accent4">
                    <a:lumMod val="20000"/>
                    <a:lumOff val="80000"/>
                    <a:alpha val="16000"/>
                  </a:schemeClr>
                </a:gs>
                <a:gs pos="0">
                  <a:schemeClr val="accent4">
                    <a:lumMod val="20000"/>
                    <a:lumOff val="80000"/>
                    <a:alpha val="72000"/>
                  </a:schemeClr>
                </a:gs>
                <a:gs pos="100000">
                  <a:schemeClr val="accent4">
                    <a:lumMod val="20000"/>
                    <a:lumOff val="80000"/>
                    <a:alpha val="0"/>
                  </a:schemeClr>
                </a:gs>
              </a:gsLst>
              <a:lin ang="5400000" scaled="1"/>
            </a:gra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/>
          <a:p>
            <a:pPr marL="0" marR="0" lvl="0" indent="0" algn="ctr" defTabSz="91421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3599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sym typeface="思源宋体 CN Heavy" panose="02020900000000000000" pitchFamily="18" charset="-122"/>
            </a:endParaRPr>
          </a:p>
        </p:txBody>
      </p:sp>
      <p:pic>
        <p:nvPicPr>
          <p:cNvPr id="48" name="图片 47">
            <a:extLst>
              <a:ext uri="{FF2B5EF4-FFF2-40B4-BE49-F238E27FC236}">
                <a16:creationId xmlns:a16="http://schemas.microsoft.com/office/drawing/2014/main" id="{FDFE6FA2-7DB3-4CD3-9557-6ADCA9D16E69}"/>
              </a:ext>
            </a:extLst>
          </p:cNvPr>
          <p:cNvPicPr>
            <a:picLocks noChangeAspect="1"/>
          </p:cNvPicPr>
          <p:nvPr/>
        </p:nvPicPr>
        <p:blipFill>
          <a:blip r:embed="rId5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995570"/>
            <a:ext cx="12192000" cy="822651"/>
          </a:xfrm>
          <a:prstGeom prst="rect">
            <a:avLst/>
          </a:prstGeom>
        </p:spPr>
      </p:pic>
      <p:pic>
        <p:nvPicPr>
          <p:cNvPr id="50" name="PA-图片 49">
            <a:extLst>
              <a:ext uri="{FF2B5EF4-FFF2-40B4-BE49-F238E27FC236}">
                <a16:creationId xmlns:a16="http://schemas.microsoft.com/office/drawing/2014/main" id="{C406FC10-28E3-4CE1-9A26-8CCD7ADD5E59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60887" y="4696162"/>
            <a:ext cx="3070227" cy="3347575"/>
          </a:xfrm>
          <a:prstGeom prst="rect">
            <a:avLst/>
          </a:prstGeom>
        </p:spPr>
      </p:pic>
      <p:grpSp>
        <p:nvGrpSpPr>
          <p:cNvPr id="52" name="PA-组合 51">
            <a:extLst>
              <a:ext uri="{FF2B5EF4-FFF2-40B4-BE49-F238E27FC236}">
                <a16:creationId xmlns:a16="http://schemas.microsoft.com/office/drawing/2014/main" id="{4019779B-5DA2-4C8B-B217-3FA7996D29CD}"/>
              </a:ext>
            </a:extLst>
          </p:cNvPr>
          <p:cNvGrpSpPr/>
          <p:nvPr>
            <p:custDataLst>
              <p:tags r:id="rId2"/>
            </p:custDataLst>
          </p:nvPr>
        </p:nvGrpSpPr>
        <p:grpSpPr>
          <a:xfrm>
            <a:off x="3593773" y="2439139"/>
            <a:ext cx="1897168" cy="905622"/>
            <a:chOff x="1918281" y="4662232"/>
            <a:chExt cx="1897168" cy="905622"/>
          </a:xfrm>
        </p:grpSpPr>
        <p:sp>
          <p:nvSpPr>
            <p:cNvPr id="53" name="PA-文本框 52">
              <a:extLst>
                <a:ext uri="{FF2B5EF4-FFF2-40B4-BE49-F238E27FC236}">
                  <a16:creationId xmlns:a16="http://schemas.microsoft.com/office/drawing/2014/main" id="{DF1ABD1B-8E9B-4A14-96D6-DC9C9612C845}"/>
                </a:ext>
              </a:extLst>
            </p:cNvPr>
            <p:cNvSpPr txBox="1"/>
            <p:nvPr>
              <p:custDataLst>
                <p:tags r:id="rId49"/>
              </p:custDataLst>
            </p:nvPr>
          </p:nvSpPr>
          <p:spPr>
            <a:xfrm>
              <a:off x="2312869" y="4767969"/>
              <a:ext cx="1107996" cy="581313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寻宁静</a:t>
              </a:r>
            </a:p>
          </p:txBody>
        </p:sp>
        <p:grpSp>
          <p:nvGrpSpPr>
            <p:cNvPr id="54" name="组合 53">
              <a:extLst>
                <a:ext uri="{FF2B5EF4-FFF2-40B4-BE49-F238E27FC236}">
                  <a16:creationId xmlns:a16="http://schemas.microsoft.com/office/drawing/2014/main" id="{9AD2A593-AB4F-46ED-A8ED-E9D19A9E3F5E}"/>
                </a:ext>
              </a:extLst>
            </p:cNvPr>
            <p:cNvGrpSpPr/>
            <p:nvPr/>
          </p:nvGrpSpPr>
          <p:grpSpPr>
            <a:xfrm>
              <a:off x="1918281" y="4662232"/>
              <a:ext cx="1897168" cy="905622"/>
              <a:chOff x="3960094" y="2330814"/>
              <a:chExt cx="2897439" cy="1383106"/>
            </a:xfrm>
          </p:grpSpPr>
          <p:pic>
            <p:nvPicPr>
              <p:cNvPr id="55" name="PA-图片 54">
                <a:extLst>
                  <a:ext uri="{FF2B5EF4-FFF2-40B4-BE49-F238E27FC236}">
                    <a16:creationId xmlns:a16="http://schemas.microsoft.com/office/drawing/2014/main" id="{A6BD24F9-CD50-4B9B-9FDB-3AA451F092FD}"/>
                  </a:ext>
                </a:extLst>
              </p:cNvPr>
              <p:cNvPicPr>
                <a:picLocks noChangeAspect="1"/>
              </p:cNvPicPr>
              <p:nvPr>
                <p:custDataLst>
                  <p:tags r:id="rId50"/>
                </p:custDataLst>
              </p:nvPr>
            </p:nvPicPr>
            <p:blipFill>
              <a:blip r:embed="rId57" cstate="email">
                <a:lum bright="70000" contrast="-70000"/>
                <a:extLst>
                  <a:ext uri="{BEBA8EAE-BF5A-486C-A8C5-ECC9F3942E4B}">
                    <a14:imgProps xmlns:a14="http://schemas.microsoft.com/office/drawing/2010/main">
                      <a14:imgLayer r:embed="rId58">
                        <a14:imgEffect>
                          <a14:brightnessContrast bright="55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 flipH="1">
                <a:off x="5514367" y="2330814"/>
                <a:ext cx="1343166" cy="1343166"/>
              </a:xfrm>
              <a:prstGeom prst="rect">
                <a:avLst/>
              </a:prstGeom>
            </p:spPr>
          </p:pic>
          <p:pic>
            <p:nvPicPr>
              <p:cNvPr id="56" name="PA-图片 55">
                <a:extLst>
                  <a:ext uri="{FF2B5EF4-FFF2-40B4-BE49-F238E27FC236}">
                    <a16:creationId xmlns:a16="http://schemas.microsoft.com/office/drawing/2014/main" id="{0ACCDECE-6733-4FE9-A261-0A9CB0E4E9AC}"/>
                  </a:ext>
                </a:extLst>
              </p:cNvPr>
              <p:cNvPicPr>
                <a:picLocks noChangeAspect="1"/>
              </p:cNvPicPr>
              <p:nvPr>
                <p:custDataLst>
                  <p:tags r:id="rId51"/>
                </p:custDataLst>
              </p:nvPr>
            </p:nvPicPr>
            <p:blipFill>
              <a:blip r:embed="rId57" cstate="email">
                <a:lum bright="70000" contrast="-70000"/>
                <a:extLst>
                  <a:ext uri="{BEBA8EAE-BF5A-486C-A8C5-ECC9F3942E4B}">
                    <a14:imgProps xmlns:a14="http://schemas.microsoft.com/office/drawing/2010/main">
                      <a14:imgLayer r:embed="rId58">
                        <a14:imgEffect>
                          <a14:brightnessContrast bright="55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960094" y="2370754"/>
                <a:ext cx="1343166" cy="1343166"/>
              </a:xfrm>
              <a:prstGeom prst="rect">
                <a:avLst/>
              </a:prstGeom>
            </p:spPr>
          </p:pic>
        </p:grpSp>
      </p:grpSp>
      <p:grpSp>
        <p:nvGrpSpPr>
          <p:cNvPr id="57" name="PA-组合 56">
            <a:extLst>
              <a:ext uri="{FF2B5EF4-FFF2-40B4-BE49-F238E27FC236}">
                <a16:creationId xmlns:a16="http://schemas.microsoft.com/office/drawing/2014/main" id="{486117A2-E90D-4AA2-A114-ACCDBAACFBA7}"/>
              </a:ext>
            </a:extLst>
          </p:cNvPr>
          <p:cNvGrpSpPr/>
          <p:nvPr>
            <p:custDataLst>
              <p:tags r:id="rId3"/>
            </p:custDataLst>
          </p:nvPr>
        </p:nvGrpSpPr>
        <p:grpSpPr>
          <a:xfrm>
            <a:off x="6665184" y="2439139"/>
            <a:ext cx="1897168" cy="905622"/>
            <a:chOff x="1918281" y="4662232"/>
            <a:chExt cx="1897168" cy="905622"/>
          </a:xfrm>
        </p:grpSpPr>
        <p:sp>
          <p:nvSpPr>
            <p:cNvPr id="58" name="PA-文本框 57">
              <a:extLst>
                <a:ext uri="{FF2B5EF4-FFF2-40B4-BE49-F238E27FC236}">
                  <a16:creationId xmlns:a16="http://schemas.microsoft.com/office/drawing/2014/main" id="{391DD8C3-17B4-42F0-BA79-E1D7BFEB2F90}"/>
                </a:ext>
              </a:extLst>
            </p:cNvPr>
            <p:cNvSpPr txBox="1"/>
            <p:nvPr>
              <p:custDataLst>
                <p:tags r:id="rId46"/>
              </p:custDataLst>
            </p:nvPr>
          </p:nvSpPr>
          <p:spPr>
            <a:xfrm>
              <a:off x="2312867" y="4767969"/>
              <a:ext cx="1107996" cy="581313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得宁静</a:t>
              </a:r>
            </a:p>
          </p:txBody>
        </p:sp>
        <p:grpSp>
          <p:nvGrpSpPr>
            <p:cNvPr id="59" name="组合 58">
              <a:extLst>
                <a:ext uri="{FF2B5EF4-FFF2-40B4-BE49-F238E27FC236}">
                  <a16:creationId xmlns:a16="http://schemas.microsoft.com/office/drawing/2014/main" id="{B7768160-48DE-4992-9D71-BF4B959A0232}"/>
                </a:ext>
              </a:extLst>
            </p:cNvPr>
            <p:cNvGrpSpPr/>
            <p:nvPr/>
          </p:nvGrpSpPr>
          <p:grpSpPr>
            <a:xfrm>
              <a:off x="1918281" y="4662232"/>
              <a:ext cx="1897168" cy="905622"/>
              <a:chOff x="3960094" y="2330814"/>
              <a:chExt cx="2897439" cy="1383106"/>
            </a:xfrm>
          </p:grpSpPr>
          <p:pic>
            <p:nvPicPr>
              <p:cNvPr id="60" name="PA-图片 59">
                <a:extLst>
                  <a:ext uri="{FF2B5EF4-FFF2-40B4-BE49-F238E27FC236}">
                    <a16:creationId xmlns:a16="http://schemas.microsoft.com/office/drawing/2014/main" id="{08FDF671-1A0B-4D36-B790-EE2E8D9B053B}"/>
                  </a:ext>
                </a:extLst>
              </p:cNvPr>
              <p:cNvPicPr>
                <a:picLocks noChangeAspect="1"/>
              </p:cNvPicPr>
              <p:nvPr>
                <p:custDataLst>
                  <p:tags r:id="rId47"/>
                </p:custDataLst>
              </p:nvPr>
            </p:nvPicPr>
            <p:blipFill>
              <a:blip r:embed="rId57" cstate="email">
                <a:lum bright="70000" contrast="-70000"/>
                <a:extLst>
                  <a:ext uri="{BEBA8EAE-BF5A-486C-A8C5-ECC9F3942E4B}">
                    <a14:imgProps xmlns:a14="http://schemas.microsoft.com/office/drawing/2010/main">
                      <a14:imgLayer r:embed="rId58">
                        <a14:imgEffect>
                          <a14:brightnessContrast bright="55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 flipH="1">
                <a:off x="5514367" y="2330814"/>
                <a:ext cx="1343166" cy="1343166"/>
              </a:xfrm>
              <a:prstGeom prst="rect">
                <a:avLst/>
              </a:prstGeom>
            </p:spPr>
          </p:pic>
          <p:pic>
            <p:nvPicPr>
              <p:cNvPr id="61" name="PA-图片 60">
                <a:extLst>
                  <a:ext uri="{FF2B5EF4-FFF2-40B4-BE49-F238E27FC236}">
                    <a16:creationId xmlns:a16="http://schemas.microsoft.com/office/drawing/2014/main" id="{5AB638E9-E7DD-4A4B-ABD5-642A1F6EAD38}"/>
                  </a:ext>
                </a:extLst>
              </p:cNvPr>
              <p:cNvPicPr>
                <a:picLocks noChangeAspect="1"/>
              </p:cNvPicPr>
              <p:nvPr>
                <p:custDataLst>
                  <p:tags r:id="rId48"/>
                </p:custDataLst>
              </p:nvPr>
            </p:nvPicPr>
            <p:blipFill>
              <a:blip r:embed="rId57" cstate="email">
                <a:lum bright="70000" contrast="-70000"/>
                <a:extLst>
                  <a:ext uri="{BEBA8EAE-BF5A-486C-A8C5-ECC9F3942E4B}">
                    <a14:imgProps xmlns:a14="http://schemas.microsoft.com/office/drawing/2010/main">
                      <a14:imgLayer r:embed="rId58">
                        <a14:imgEffect>
                          <a14:brightnessContrast bright="55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960094" y="2370754"/>
                <a:ext cx="1343166" cy="1343166"/>
              </a:xfrm>
              <a:prstGeom prst="rect">
                <a:avLst/>
              </a:prstGeom>
            </p:spPr>
          </p:pic>
        </p:grpSp>
      </p:grpSp>
      <p:grpSp>
        <p:nvGrpSpPr>
          <p:cNvPr id="51" name="PA-组合 50">
            <a:extLst>
              <a:ext uri="{FF2B5EF4-FFF2-40B4-BE49-F238E27FC236}">
                <a16:creationId xmlns:a16="http://schemas.microsoft.com/office/drawing/2014/main" id="{59AEE4F0-A17D-42DE-918D-96A997A1F7D2}"/>
              </a:ext>
            </a:extLst>
          </p:cNvPr>
          <p:cNvGrpSpPr/>
          <p:nvPr>
            <p:custDataLst>
              <p:tags r:id="rId4"/>
            </p:custDataLst>
          </p:nvPr>
        </p:nvGrpSpPr>
        <p:grpSpPr>
          <a:xfrm>
            <a:off x="2079255" y="4838049"/>
            <a:ext cx="1897168" cy="905622"/>
            <a:chOff x="1918281" y="4662232"/>
            <a:chExt cx="1897168" cy="905622"/>
          </a:xfrm>
        </p:grpSpPr>
        <p:sp>
          <p:nvSpPr>
            <p:cNvPr id="13" name="PA-文本框 12">
              <a:extLst>
                <a:ext uri="{FF2B5EF4-FFF2-40B4-BE49-F238E27FC236}">
                  <a16:creationId xmlns:a16="http://schemas.microsoft.com/office/drawing/2014/main" id="{DC0D1C2F-1970-4293-B207-283B42F72B92}"/>
                </a:ext>
              </a:extLst>
            </p:cNvPr>
            <p:cNvSpPr txBox="1"/>
            <p:nvPr>
              <p:custDataLst>
                <p:tags r:id="rId43"/>
              </p:custDataLst>
            </p:nvPr>
          </p:nvSpPr>
          <p:spPr>
            <a:xfrm>
              <a:off x="2312867" y="4767969"/>
              <a:ext cx="1107997" cy="581313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不宁静</a:t>
              </a:r>
            </a:p>
          </p:txBody>
        </p:sp>
        <p:grpSp>
          <p:nvGrpSpPr>
            <p:cNvPr id="35" name="组合 34">
              <a:extLst>
                <a:ext uri="{FF2B5EF4-FFF2-40B4-BE49-F238E27FC236}">
                  <a16:creationId xmlns:a16="http://schemas.microsoft.com/office/drawing/2014/main" id="{EB3B3F61-427E-45B6-A69F-85CEF5959560}"/>
                </a:ext>
              </a:extLst>
            </p:cNvPr>
            <p:cNvGrpSpPr/>
            <p:nvPr/>
          </p:nvGrpSpPr>
          <p:grpSpPr>
            <a:xfrm>
              <a:off x="1918281" y="4662232"/>
              <a:ext cx="1897168" cy="905622"/>
              <a:chOff x="3960094" y="2330814"/>
              <a:chExt cx="2897439" cy="1383106"/>
            </a:xfrm>
          </p:grpSpPr>
          <p:pic>
            <p:nvPicPr>
              <p:cNvPr id="36" name="PA-图片 35">
                <a:extLst>
                  <a:ext uri="{FF2B5EF4-FFF2-40B4-BE49-F238E27FC236}">
                    <a16:creationId xmlns:a16="http://schemas.microsoft.com/office/drawing/2014/main" id="{FA3EA7AF-282C-4E79-B643-55E686FA4172}"/>
                  </a:ext>
                </a:extLst>
              </p:cNvPr>
              <p:cNvPicPr>
                <a:picLocks noChangeAspect="1"/>
              </p:cNvPicPr>
              <p:nvPr>
                <p:custDataLst>
                  <p:tags r:id="rId44"/>
                </p:custDataLst>
              </p:nvPr>
            </p:nvPicPr>
            <p:blipFill>
              <a:blip r:embed="rId57" cstate="email">
                <a:lum bright="70000" contrast="-70000"/>
                <a:extLst>
                  <a:ext uri="{BEBA8EAE-BF5A-486C-A8C5-ECC9F3942E4B}">
                    <a14:imgProps xmlns:a14="http://schemas.microsoft.com/office/drawing/2010/main">
                      <a14:imgLayer r:embed="rId58">
                        <a14:imgEffect>
                          <a14:brightnessContrast bright="55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 flipH="1">
                <a:off x="5514367" y="2330814"/>
                <a:ext cx="1343166" cy="1343166"/>
              </a:xfrm>
              <a:prstGeom prst="rect">
                <a:avLst/>
              </a:prstGeom>
            </p:spPr>
          </p:pic>
          <p:pic>
            <p:nvPicPr>
              <p:cNvPr id="37" name="PA-图片 36">
                <a:extLst>
                  <a:ext uri="{FF2B5EF4-FFF2-40B4-BE49-F238E27FC236}">
                    <a16:creationId xmlns:a16="http://schemas.microsoft.com/office/drawing/2014/main" id="{46AAE9F7-E8AF-4920-B8BB-3FB0A7935296}"/>
                  </a:ext>
                </a:extLst>
              </p:cNvPr>
              <p:cNvPicPr>
                <a:picLocks noChangeAspect="1"/>
              </p:cNvPicPr>
              <p:nvPr>
                <p:custDataLst>
                  <p:tags r:id="rId45"/>
                </p:custDataLst>
              </p:nvPr>
            </p:nvPicPr>
            <p:blipFill>
              <a:blip r:embed="rId57" cstate="email">
                <a:lum bright="70000" contrast="-70000"/>
                <a:extLst>
                  <a:ext uri="{BEBA8EAE-BF5A-486C-A8C5-ECC9F3942E4B}">
                    <a14:imgProps xmlns:a14="http://schemas.microsoft.com/office/drawing/2010/main">
                      <a14:imgLayer r:embed="rId58">
                        <a14:imgEffect>
                          <a14:brightnessContrast bright="55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960094" y="2370754"/>
                <a:ext cx="1343166" cy="1343166"/>
              </a:xfrm>
              <a:prstGeom prst="rect">
                <a:avLst/>
              </a:prstGeom>
            </p:spPr>
          </p:pic>
        </p:grpSp>
      </p:grpSp>
      <p:grpSp>
        <p:nvGrpSpPr>
          <p:cNvPr id="62" name="PA-组合 61">
            <a:extLst>
              <a:ext uri="{FF2B5EF4-FFF2-40B4-BE49-F238E27FC236}">
                <a16:creationId xmlns:a16="http://schemas.microsoft.com/office/drawing/2014/main" id="{3C7AA5B7-53AD-4382-8396-7E5324EA947D}"/>
              </a:ext>
            </a:extLst>
          </p:cNvPr>
          <p:cNvGrpSpPr/>
          <p:nvPr>
            <p:custDataLst>
              <p:tags r:id="rId5"/>
            </p:custDataLst>
          </p:nvPr>
        </p:nvGrpSpPr>
        <p:grpSpPr>
          <a:xfrm>
            <a:off x="8215578" y="4838049"/>
            <a:ext cx="1897168" cy="905622"/>
            <a:chOff x="1918281" y="4662232"/>
            <a:chExt cx="1897168" cy="905622"/>
          </a:xfrm>
        </p:grpSpPr>
        <p:sp>
          <p:nvSpPr>
            <p:cNvPr id="63" name="PA-文本框 62">
              <a:extLst>
                <a:ext uri="{FF2B5EF4-FFF2-40B4-BE49-F238E27FC236}">
                  <a16:creationId xmlns:a16="http://schemas.microsoft.com/office/drawing/2014/main" id="{D868E477-63BB-4979-B16D-4D4E40D57359}"/>
                </a:ext>
              </a:extLst>
            </p:cNvPr>
            <p:cNvSpPr txBox="1"/>
            <p:nvPr>
              <p:custDataLst>
                <p:tags r:id="rId40"/>
              </p:custDataLst>
            </p:nvPr>
          </p:nvSpPr>
          <p:spPr>
            <a:xfrm>
              <a:off x="2312869" y="4767969"/>
              <a:ext cx="1107996" cy="581313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失宁静</a:t>
              </a:r>
            </a:p>
          </p:txBody>
        </p:sp>
        <p:grpSp>
          <p:nvGrpSpPr>
            <p:cNvPr id="64" name="组合 63">
              <a:extLst>
                <a:ext uri="{FF2B5EF4-FFF2-40B4-BE49-F238E27FC236}">
                  <a16:creationId xmlns:a16="http://schemas.microsoft.com/office/drawing/2014/main" id="{B2880D57-0D09-4B1A-B11B-F640AA22D6FC}"/>
                </a:ext>
              </a:extLst>
            </p:cNvPr>
            <p:cNvGrpSpPr/>
            <p:nvPr/>
          </p:nvGrpSpPr>
          <p:grpSpPr>
            <a:xfrm>
              <a:off x="1918281" y="4662232"/>
              <a:ext cx="1897168" cy="905622"/>
              <a:chOff x="3960094" y="2330814"/>
              <a:chExt cx="2897439" cy="1383106"/>
            </a:xfrm>
          </p:grpSpPr>
          <p:pic>
            <p:nvPicPr>
              <p:cNvPr id="65" name="PA-图片 64">
                <a:extLst>
                  <a:ext uri="{FF2B5EF4-FFF2-40B4-BE49-F238E27FC236}">
                    <a16:creationId xmlns:a16="http://schemas.microsoft.com/office/drawing/2014/main" id="{48637250-9EF1-4319-ABCD-3D763C610A23}"/>
                  </a:ext>
                </a:extLst>
              </p:cNvPr>
              <p:cNvPicPr>
                <a:picLocks noChangeAspect="1"/>
              </p:cNvPicPr>
              <p:nvPr>
                <p:custDataLst>
                  <p:tags r:id="rId41"/>
                </p:custDataLst>
              </p:nvPr>
            </p:nvPicPr>
            <p:blipFill>
              <a:blip r:embed="rId57" cstate="email">
                <a:lum bright="70000" contrast="-70000"/>
                <a:extLst>
                  <a:ext uri="{BEBA8EAE-BF5A-486C-A8C5-ECC9F3942E4B}">
                    <a14:imgProps xmlns:a14="http://schemas.microsoft.com/office/drawing/2010/main">
                      <a14:imgLayer r:embed="rId58">
                        <a14:imgEffect>
                          <a14:brightnessContrast bright="55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 flipH="1">
                <a:off x="5514367" y="2330814"/>
                <a:ext cx="1343166" cy="1343166"/>
              </a:xfrm>
              <a:prstGeom prst="rect">
                <a:avLst/>
              </a:prstGeom>
            </p:spPr>
          </p:pic>
          <p:pic>
            <p:nvPicPr>
              <p:cNvPr id="66" name="PA-图片 65">
                <a:extLst>
                  <a:ext uri="{FF2B5EF4-FFF2-40B4-BE49-F238E27FC236}">
                    <a16:creationId xmlns:a16="http://schemas.microsoft.com/office/drawing/2014/main" id="{01CF8542-2D88-414F-A271-166EF35C79A3}"/>
                  </a:ext>
                </a:extLst>
              </p:cNvPr>
              <p:cNvPicPr>
                <a:picLocks noChangeAspect="1"/>
              </p:cNvPicPr>
              <p:nvPr>
                <p:custDataLst>
                  <p:tags r:id="rId42"/>
                </p:custDataLst>
              </p:nvPr>
            </p:nvPicPr>
            <p:blipFill>
              <a:blip r:embed="rId57" cstate="email">
                <a:lum bright="70000" contrast="-70000"/>
                <a:extLst>
                  <a:ext uri="{BEBA8EAE-BF5A-486C-A8C5-ECC9F3942E4B}">
                    <a14:imgProps xmlns:a14="http://schemas.microsoft.com/office/drawing/2010/main">
                      <a14:imgLayer r:embed="rId58">
                        <a14:imgEffect>
                          <a14:brightnessContrast bright="55000"/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/>
                  </a:ext>
                </a:extLst>
              </a:blip>
              <a:stretch>
                <a:fillRect/>
              </a:stretch>
            </p:blipFill>
            <p:spPr>
              <a:xfrm>
                <a:off x="3960094" y="2370754"/>
                <a:ext cx="1343166" cy="1343166"/>
              </a:xfrm>
              <a:prstGeom prst="rect">
                <a:avLst/>
              </a:prstGeom>
            </p:spPr>
          </p:pic>
        </p:grpSp>
      </p:grpSp>
      <p:grpSp>
        <p:nvGrpSpPr>
          <p:cNvPr id="69" name="PA-组合 68">
            <a:extLst>
              <a:ext uri="{FF2B5EF4-FFF2-40B4-BE49-F238E27FC236}">
                <a16:creationId xmlns:a16="http://schemas.microsoft.com/office/drawing/2014/main" id="{12141B8C-5817-4D1A-B4BA-DEBCA258D731}"/>
              </a:ext>
            </a:extLst>
          </p:cNvPr>
          <p:cNvGrpSpPr>
            <a:grpSpLocks/>
          </p:cNvGrpSpPr>
          <p:nvPr>
            <p:custDataLst>
              <p:tags r:id="rId6"/>
            </p:custDataLst>
          </p:nvPr>
        </p:nvGrpSpPr>
        <p:grpSpPr>
          <a:xfrm>
            <a:off x="347483" y="4499183"/>
            <a:ext cx="1660492" cy="962783"/>
            <a:chOff x="-144779" y="4693921"/>
            <a:chExt cx="2190896" cy="1049750"/>
          </a:xfrm>
        </p:grpSpPr>
        <p:pic>
          <p:nvPicPr>
            <p:cNvPr id="67" name="PA-图片 66">
              <a:extLst>
                <a:ext uri="{FF2B5EF4-FFF2-40B4-BE49-F238E27FC236}">
                  <a16:creationId xmlns:a16="http://schemas.microsoft.com/office/drawing/2014/main" id="{67BB7FF6-8275-4172-99E7-098180344F04}"/>
                </a:ext>
              </a:extLst>
            </p:cNvPr>
            <p:cNvPicPr>
              <a:picLocks noChangeAspect="1"/>
            </p:cNvPicPr>
            <p:nvPr>
              <p:custDataLst>
                <p:tags r:id="rId38"/>
              </p:custDataLst>
            </p:nvPr>
          </p:nvPicPr>
          <p:blipFill rotWithShape="1">
            <a:blip r:embed="rId59" cstate="email">
              <a:duotone>
                <a:prstClr val="black"/>
                <a:srgbClr val="FBF0B9">
                  <a:tint val="45000"/>
                  <a:satMod val="40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60">
                      <a14:imgEffect>
                        <a14:colorTemperature colorTemp="11200"/>
                      </a14:imgEffect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44779" y="4693921"/>
              <a:ext cx="2190896" cy="1049750"/>
            </a:xfrm>
            <a:prstGeom prst="rect">
              <a:avLst/>
            </a:prstGeom>
          </p:spPr>
        </p:pic>
        <p:sp>
          <p:nvSpPr>
            <p:cNvPr id="68" name="PA-文本框 67">
              <a:extLst>
                <a:ext uri="{FF2B5EF4-FFF2-40B4-BE49-F238E27FC236}">
                  <a16:creationId xmlns:a16="http://schemas.microsoft.com/office/drawing/2014/main" id="{556A0BC6-50A9-4442-A618-88975DE4A42C}"/>
                </a:ext>
              </a:extLst>
            </p:cNvPr>
            <p:cNvSpPr txBox="1"/>
            <p:nvPr>
              <p:custDataLst>
                <p:tags r:id="rId39"/>
              </p:custDataLst>
            </p:nvPr>
          </p:nvSpPr>
          <p:spPr>
            <a:xfrm>
              <a:off x="118189" y="4832127"/>
              <a:ext cx="1664962" cy="72275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出家门</a:t>
              </a:r>
            </a:p>
          </p:txBody>
        </p:sp>
      </p:grpSp>
      <p:grpSp>
        <p:nvGrpSpPr>
          <p:cNvPr id="73" name="PA-组合 72">
            <a:extLst>
              <a:ext uri="{FF2B5EF4-FFF2-40B4-BE49-F238E27FC236}">
                <a16:creationId xmlns:a16="http://schemas.microsoft.com/office/drawing/2014/main" id="{40603BAA-4419-41DA-9240-8564B79B5060}"/>
              </a:ext>
            </a:extLst>
          </p:cNvPr>
          <p:cNvGrpSpPr>
            <a:grpSpLocks/>
          </p:cNvGrpSpPr>
          <p:nvPr>
            <p:custDataLst>
              <p:tags r:id="rId7"/>
            </p:custDataLst>
          </p:nvPr>
        </p:nvGrpSpPr>
        <p:grpSpPr>
          <a:xfrm flipH="1">
            <a:off x="10184025" y="4499183"/>
            <a:ext cx="1660493" cy="962783"/>
            <a:chOff x="-144779" y="4693921"/>
            <a:chExt cx="2190896" cy="1049750"/>
          </a:xfrm>
        </p:grpSpPr>
        <p:pic>
          <p:nvPicPr>
            <p:cNvPr id="74" name="PA-图片 73">
              <a:extLst>
                <a:ext uri="{FF2B5EF4-FFF2-40B4-BE49-F238E27FC236}">
                  <a16:creationId xmlns:a16="http://schemas.microsoft.com/office/drawing/2014/main" id="{EBFA4242-D3FE-474C-AE9A-7382693231D8}"/>
                </a:ext>
              </a:extLst>
            </p:cNvPr>
            <p:cNvPicPr>
              <a:picLocks noChangeAspect="1"/>
            </p:cNvPicPr>
            <p:nvPr>
              <p:custDataLst>
                <p:tags r:id="rId36"/>
              </p:custDataLst>
            </p:nvPr>
          </p:nvPicPr>
          <p:blipFill rotWithShape="1">
            <a:blip r:embed="rId59" cstate="email">
              <a:duotone>
                <a:prstClr val="black"/>
                <a:srgbClr val="FBF0B9">
                  <a:tint val="45000"/>
                  <a:satMod val="40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60">
                      <a14:imgEffect>
                        <a14:colorTemperature colorTemp="11200"/>
                      </a14:imgEffect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44779" y="4693921"/>
              <a:ext cx="2190896" cy="1049750"/>
            </a:xfrm>
            <a:prstGeom prst="rect">
              <a:avLst/>
            </a:prstGeom>
          </p:spPr>
        </p:pic>
        <p:sp>
          <p:nvSpPr>
            <p:cNvPr id="75" name="PA-文本框 74">
              <a:extLst>
                <a:ext uri="{FF2B5EF4-FFF2-40B4-BE49-F238E27FC236}">
                  <a16:creationId xmlns:a16="http://schemas.microsoft.com/office/drawing/2014/main" id="{1646D940-58BC-4D3E-887D-E4263E40BB4D}"/>
                </a:ext>
              </a:extLst>
            </p:cNvPr>
            <p:cNvSpPr txBox="1"/>
            <p:nvPr>
              <p:custDataLst>
                <p:tags r:id="rId37"/>
              </p:custDataLst>
            </p:nvPr>
          </p:nvSpPr>
          <p:spPr>
            <a:xfrm>
              <a:off x="118186" y="4832127"/>
              <a:ext cx="1664962" cy="72275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赏四周</a:t>
              </a:r>
            </a:p>
          </p:txBody>
        </p:sp>
      </p:grpSp>
      <p:grpSp>
        <p:nvGrpSpPr>
          <p:cNvPr id="70" name="PA-组合 69">
            <a:extLst>
              <a:ext uri="{FF2B5EF4-FFF2-40B4-BE49-F238E27FC236}">
                <a16:creationId xmlns:a16="http://schemas.microsoft.com/office/drawing/2014/main" id="{2BB9C62D-B989-46F5-BC15-391BF2F24AF4}"/>
              </a:ext>
            </a:extLst>
          </p:cNvPr>
          <p:cNvGrpSpPr>
            <a:grpSpLocks/>
          </p:cNvGrpSpPr>
          <p:nvPr>
            <p:custDataLst>
              <p:tags r:id="rId8"/>
            </p:custDataLst>
          </p:nvPr>
        </p:nvGrpSpPr>
        <p:grpSpPr>
          <a:xfrm>
            <a:off x="1779485" y="1877425"/>
            <a:ext cx="1660492" cy="962783"/>
            <a:chOff x="-144779" y="4693921"/>
            <a:chExt cx="2190896" cy="1049750"/>
          </a:xfrm>
        </p:grpSpPr>
        <p:pic>
          <p:nvPicPr>
            <p:cNvPr id="71" name="PA-图片 70">
              <a:extLst>
                <a:ext uri="{FF2B5EF4-FFF2-40B4-BE49-F238E27FC236}">
                  <a16:creationId xmlns:a16="http://schemas.microsoft.com/office/drawing/2014/main" id="{FC0809BA-81BA-4135-A916-CB74AA50EEB4}"/>
                </a:ext>
              </a:extLst>
            </p:cNvPr>
            <p:cNvPicPr>
              <a:picLocks noChangeAspect="1"/>
            </p:cNvPicPr>
            <p:nvPr>
              <p:custDataLst>
                <p:tags r:id="rId34"/>
              </p:custDataLst>
            </p:nvPr>
          </p:nvPicPr>
          <p:blipFill rotWithShape="1">
            <a:blip r:embed="rId59" cstate="email">
              <a:duotone>
                <a:prstClr val="black"/>
                <a:srgbClr val="FBF0B9">
                  <a:tint val="45000"/>
                  <a:satMod val="40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60">
                      <a14:imgEffect>
                        <a14:colorTemperature colorTemp="11200"/>
                      </a14:imgEffect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44779" y="4693921"/>
              <a:ext cx="2190896" cy="1049750"/>
            </a:xfrm>
            <a:prstGeom prst="rect">
              <a:avLst/>
            </a:prstGeom>
          </p:spPr>
        </p:pic>
        <p:sp>
          <p:nvSpPr>
            <p:cNvPr id="72" name="PA-文本框 71">
              <a:extLst>
                <a:ext uri="{FF2B5EF4-FFF2-40B4-BE49-F238E27FC236}">
                  <a16:creationId xmlns:a16="http://schemas.microsoft.com/office/drawing/2014/main" id="{39A57731-CB1A-4BCF-A4FF-346BF7171743}"/>
                </a:ext>
              </a:extLst>
            </p:cNvPr>
            <p:cNvSpPr txBox="1"/>
            <p:nvPr>
              <p:custDataLst>
                <p:tags r:id="rId35"/>
              </p:custDataLst>
            </p:nvPr>
          </p:nvSpPr>
          <p:spPr>
            <a:xfrm>
              <a:off x="118193" y="4832127"/>
              <a:ext cx="1664964" cy="72275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踱小路</a:t>
              </a:r>
            </a:p>
          </p:txBody>
        </p:sp>
      </p:grpSp>
      <p:grpSp>
        <p:nvGrpSpPr>
          <p:cNvPr id="76" name="PA-组合 75">
            <a:extLst>
              <a:ext uri="{FF2B5EF4-FFF2-40B4-BE49-F238E27FC236}">
                <a16:creationId xmlns:a16="http://schemas.microsoft.com/office/drawing/2014/main" id="{FCB0FE4C-D459-4DFF-826F-575F501D5D73}"/>
              </a:ext>
            </a:extLst>
          </p:cNvPr>
          <p:cNvGrpSpPr>
            <a:grpSpLocks/>
          </p:cNvGrpSpPr>
          <p:nvPr>
            <p:custDataLst>
              <p:tags r:id="rId9"/>
            </p:custDataLst>
          </p:nvPr>
        </p:nvGrpSpPr>
        <p:grpSpPr>
          <a:xfrm flipH="1">
            <a:off x="8752025" y="1877425"/>
            <a:ext cx="1660491" cy="962783"/>
            <a:chOff x="-144779" y="4693921"/>
            <a:chExt cx="2190896" cy="1049750"/>
          </a:xfrm>
        </p:grpSpPr>
        <p:pic>
          <p:nvPicPr>
            <p:cNvPr id="77" name="PA-图片 76">
              <a:extLst>
                <a:ext uri="{FF2B5EF4-FFF2-40B4-BE49-F238E27FC236}">
                  <a16:creationId xmlns:a16="http://schemas.microsoft.com/office/drawing/2014/main" id="{C62054BE-1697-4B6F-B8CC-EB66EBDA55A9}"/>
                </a:ext>
              </a:extLst>
            </p:cNvPr>
            <p:cNvPicPr>
              <a:picLocks noChangeAspect="1"/>
            </p:cNvPicPr>
            <p:nvPr>
              <p:custDataLst>
                <p:tags r:id="rId32"/>
              </p:custDataLst>
            </p:nvPr>
          </p:nvPicPr>
          <p:blipFill rotWithShape="1">
            <a:blip r:embed="rId59" cstate="email">
              <a:duotone>
                <a:prstClr val="black"/>
                <a:srgbClr val="FBF0B9">
                  <a:tint val="45000"/>
                  <a:satMod val="400000"/>
                </a:srgbClr>
              </a:duotone>
              <a:extLst>
                <a:ext uri="{BEBA8EAE-BF5A-486C-A8C5-ECC9F3942E4B}">
                  <a14:imgProps xmlns:a14="http://schemas.microsoft.com/office/drawing/2010/main">
                    <a14:imgLayer r:embed="rId60">
                      <a14:imgEffect>
                        <a14:colorTemperature colorTemp="11200"/>
                      </a14:imgEffect>
                      <a14:imgEffect>
                        <a14:brightnessContrast bright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-144779" y="4693921"/>
              <a:ext cx="2190896" cy="1049750"/>
            </a:xfrm>
            <a:prstGeom prst="rect">
              <a:avLst/>
            </a:prstGeom>
          </p:spPr>
        </p:pic>
        <p:sp>
          <p:nvSpPr>
            <p:cNvPr id="78" name="PA-文本框 77">
              <a:extLst>
                <a:ext uri="{FF2B5EF4-FFF2-40B4-BE49-F238E27FC236}">
                  <a16:creationId xmlns:a16="http://schemas.microsoft.com/office/drawing/2014/main" id="{2512C201-6890-434C-AF7B-95D56A349019}"/>
                </a:ext>
              </a:extLst>
            </p:cNvPr>
            <p:cNvSpPr txBox="1"/>
            <p:nvPr>
              <p:custDataLst>
                <p:tags r:id="rId33"/>
              </p:custDataLst>
            </p:nvPr>
          </p:nvSpPr>
          <p:spPr>
            <a:xfrm>
              <a:off x="118184" y="4832127"/>
              <a:ext cx="1664963" cy="722751"/>
            </a:xfrm>
            <a:prstGeom prst="rect">
              <a:avLst/>
            </a:prstGeom>
            <a:noFill/>
          </p:spPr>
          <p:txBody>
            <a:bodyPr wrap="none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观荷塘</a:t>
              </a:r>
            </a:p>
          </p:txBody>
        </p:sp>
      </p:grpSp>
      <p:grpSp>
        <p:nvGrpSpPr>
          <p:cNvPr id="86" name="PA-组合 85">
            <a:extLst>
              <a:ext uri="{FF2B5EF4-FFF2-40B4-BE49-F238E27FC236}">
                <a16:creationId xmlns:a16="http://schemas.microsoft.com/office/drawing/2014/main" id="{82DAC5B9-CBF5-460B-BE85-8A31A625C5AC}"/>
              </a:ext>
            </a:extLst>
          </p:cNvPr>
          <p:cNvGrpSpPr/>
          <p:nvPr>
            <p:custDataLst>
              <p:tags r:id="rId10"/>
            </p:custDataLst>
          </p:nvPr>
        </p:nvGrpSpPr>
        <p:grpSpPr>
          <a:xfrm>
            <a:off x="1982021" y="4927425"/>
            <a:ext cx="306472" cy="306472"/>
            <a:chOff x="4186015" y="335871"/>
            <a:chExt cx="749046" cy="749046"/>
          </a:xfrm>
        </p:grpSpPr>
        <p:sp>
          <p:nvSpPr>
            <p:cNvPr id="84" name="PA-椭圆 83">
              <a:extLst>
                <a:ext uri="{FF2B5EF4-FFF2-40B4-BE49-F238E27FC236}">
                  <a16:creationId xmlns:a16="http://schemas.microsoft.com/office/drawing/2014/main" id="{CB61DC09-BABA-4A4A-863A-47F4481B6CFD}"/>
                </a:ext>
              </a:extLst>
            </p:cNvPr>
            <p:cNvSpPr/>
            <p:nvPr>
              <p:custDataLst>
                <p:tags r:id="rId30"/>
              </p:custDataLst>
            </p:nvPr>
          </p:nvSpPr>
          <p:spPr>
            <a:xfrm>
              <a:off x="4296376" y="446232"/>
              <a:ext cx="528325" cy="528325"/>
            </a:xfrm>
            <a:prstGeom prst="ellipse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85" name="PA-椭圆 84">
              <a:extLst>
                <a:ext uri="{FF2B5EF4-FFF2-40B4-BE49-F238E27FC236}">
                  <a16:creationId xmlns:a16="http://schemas.microsoft.com/office/drawing/2014/main" id="{AF734107-E522-4AEB-98AB-13CCD5DAEB0F}"/>
                </a:ext>
              </a:extLst>
            </p:cNvPr>
            <p:cNvSpPr/>
            <p:nvPr>
              <p:custDataLst>
                <p:tags r:id="rId31"/>
              </p:custDataLst>
            </p:nvPr>
          </p:nvSpPr>
          <p:spPr>
            <a:xfrm>
              <a:off x="4186015" y="335871"/>
              <a:ext cx="749046" cy="749046"/>
            </a:xfrm>
            <a:prstGeom prst="ellipse">
              <a:avLst/>
            </a:prstGeom>
            <a:noFill/>
            <a:ln>
              <a:solidFill>
                <a:schemeClr val="accent4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87" name="PA-组合 86">
            <a:extLst>
              <a:ext uri="{FF2B5EF4-FFF2-40B4-BE49-F238E27FC236}">
                <a16:creationId xmlns:a16="http://schemas.microsoft.com/office/drawing/2014/main" id="{E6A4D079-9A2E-4D87-918A-78B1D599AB40}"/>
              </a:ext>
            </a:extLst>
          </p:cNvPr>
          <p:cNvGrpSpPr/>
          <p:nvPr>
            <p:custDataLst>
              <p:tags r:id="rId11"/>
            </p:custDataLst>
          </p:nvPr>
        </p:nvGrpSpPr>
        <p:grpSpPr>
          <a:xfrm>
            <a:off x="3453053" y="2470576"/>
            <a:ext cx="306472" cy="306472"/>
            <a:chOff x="4186015" y="335871"/>
            <a:chExt cx="749046" cy="749046"/>
          </a:xfrm>
        </p:grpSpPr>
        <p:sp>
          <p:nvSpPr>
            <p:cNvPr id="88" name="PA-椭圆 87">
              <a:extLst>
                <a:ext uri="{FF2B5EF4-FFF2-40B4-BE49-F238E27FC236}">
                  <a16:creationId xmlns:a16="http://schemas.microsoft.com/office/drawing/2014/main" id="{462D7F9C-6A5B-464E-A203-243E3D5055EE}"/>
                </a:ext>
              </a:extLst>
            </p:cNvPr>
            <p:cNvSpPr/>
            <p:nvPr>
              <p:custDataLst>
                <p:tags r:id="rId28"/>
              </p:custDataLst>
            </p:nvPr>
          </p:nvSpPr>
          <p:spPr>
            <a:xfrm>
              <a:off x="4296376" y="446232"/>
              <a:ext cx="528325" cy="528325"/>
            </a:xfrm>
            <a:prstGeom prst="ellipse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89" name="PA-椭圆 88">
              <a:extLst>
                <a:ext uri="{FF2B5EF4-FFF2-40B4-BE49-F238E27FC236}">
                  <a16:creationId xmlns:a16="http://schemas.microsoft.com/office/drawing/2014/main" id="{8D7CC447-4E82-4488-B5D1-532BCB48DE45}"/>
                </a:ext>
              </a:extLst>
            </p:cNvPr>
            <p:cNvSpPr/>
            <p:nvPr>
              <p:custDataLst>
                <p:tags r:id="rId29"/>
              </p:custDataLst>
            </p:nvPr>
          </p:nvSpPr>
          <p:spPr>
            <a:xfrm>
              <a:off x="4186015" y="335871"/>
              <a:ext cx="749046" cy="749046"/>
            </a:xfrm>
            <a:prstGeom prst="ellipse">
              <a:avLst/>
            </a:prstGeom>
            <a:noFill/>
            <a:ln>
              <a:solidFill>
                <a:schemeClr val="accent4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algn="ctr"/>
              <a:endParaRPr lang="zh-CN" altLang="en-US">
                <a:solidFill>
                  <a:prstClr val="white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90" name="PA-组合 89">
            <a:extLst>
              <a:ext uri="{FF2B5EF4-FFF2-40B4-BE49-F238E27FC236}">
                <a16:creationId xmlns:a16="http://schemas.microsoft.com/office/drawing/2014/main" id="{0632EC57-5D15-456F-98B9-13DBCFA733C9}"/>
              </a:ext>
            </a:extLst>
          </p:cNvPr>
          <p:cNvGrpSpPr/>
          <p:nvPr>
            <p:custDataLst>
              <p:tags r:id="rId12"/>
            </p:custDataLst>
          </p:nvPr>
        </p:nvGrpSpPr>
        <p:grpSpPr>
          <a:xfrm flipH="1">
            <a:off x="9940990" y="4927425"/>
            <a:ext cx="306472" cy="306472"/>
            <a:chOff x="4186015" y="335871"/>
            <a:chExt cx="749046" cy="749046"/>
          </a:xfrm>
        </p:grpSpPr>
        <p:sp>
          <p:nvSpPr>
            <p:cNvPr id="91" name="PA-椭圆 90">
              <a:extLst>
                <a:ext uri="{FF2B5EF4-FFF2-40B4-BE49-F238E27FC236}">
                  <a16:creationId xmlns:a16="http://schemas.microsoft.com/office/drawing/2014/main" id="{7239A9FF-C68E-47B8-B821-FEB588C7171B}"/>
                </a:ext>
              </a:extLst>
            </p:cNvPr>
            <p:cNvSpPr/>
            <p:nvPr>
              <p:custDataLst>
                <p:tags r:id="rId26"/>
              </p:custDataLst>
            </p:nvPr>
          </p:nvSpPr>
          <p:spPr>
            <a:xfrm>
              <a:off x="4296376" y="446232"/>
              <a:ext cx="528325" cy="528325"/>
            </a:xfrm>
            <a:prstGeom prst="ellipse">
              <a:avLst/>
            </a:pr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92" name="PA-椭圆 91">
              <a:extLst>
                <a:ext uri="{FF2B5EF4-FFF2-40B4-BE49-F238E27FC236}">
                  <a16:creationId xmlns:a16="http://schemas.microsoft.com/office/drawing/2014/main" id="{5E1159FB-29D2-49A4-BDCD-1D9B41F9C0A5}"/>
                </a:ext>
              </a:extLst>
            </p:cNvPr>
            <p:cNvSpPr/>
            <p:nvPr>
              <p:custDataLst>
                <p:tags r:id="rId27"/>
              </p:custDataLst>
            </p:nvPr>
          </p:nvSpPr>
          <p:spPr>
            <a:xfrm>
              <a:off x="4186015" y="335871"/>
              <a:ext cx="749046" cy="749046"/>
            </a:xfrm>
            <a:prstGeom prst="ellipse">
              <a:avLst/>
            </a:prstGeom>
            <a:noFill/>
            <a:ln>
              <a:solidFill>
                <a:schemeClr val="accent4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93" name="PA-组合 92">
            <a:extLst>
              <a:ext uri="{FF2B5EF4-FFF2-40B4-BE49-F238E27FC236}">
                <a16:creationId xmlns:a16="http://schemas.microsoft.com/office/drawing/2014/main" id="{8F05367F-EE18-4AC4-BAA6-B9C28B142CC8}"/>
              </a:ext>
            </a:extLst>
          </p:cNvPr>
          <p:cNvGrpSpPr/>
          <p:nvPr>
            <p:custDataLst>
              <p:tags r:id="rId13"/>
            </p:custDataLst>
          </p:nvPr>
        </p:nvGrpSpPr>
        <p:grpSpPr>
          <a:xfrm flipH="1">
            <a:off x="8469958" y="2470576"/>
            <a:ext cx="306472" cy="306472"/>
            <a:chOff x="4186015" y="335871"/>
            <a:chExt cx="749046" cy="749046"/>
          </a:xfrm>
        </p:grpSpPr>
        <p:sp>
          <p:nvSpPr>
            <p:cNvPr id="94" name="PA-椭圆 93">
              <a:extLst>
                <a:ext uri="{FF2B5EF4-FFF2-40B4-BE49-F238E27FC236}">
                  <a16:creationId xmlns:a16="http://schemas.microsoft.com/office/drawing/2014/main" id="{87E65689-17A6-4EA8-AC47-BFDA1007F97D}"/>
                </a:ext>
              </a:extLst>
            </p:cNvPr>
            <p:cNvSpPr/>
            <p:nvPr>
              <p:custDataLst>
                <p:tags r:id="rId24"/>
              </p:custDataLst>
            </p:nvPr>
          </p:nvSpPr>
          <p:spPr>
            <a:xfrm>
              <a:off x="4296376" y="446232"/>
              <a:ext cx="528325" cy="528325"/>
            </a:xfrm>
            <a:prstGeom prst="ellipse">
              <a:avLst/>
            </a:prstGeom>
            <a:solidFill>
              <a:srgbClr val="FBF0B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lang="zh-CN" altLang="en-US">
                <a:solidFill>
                  <a:prstClr val="white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95" name="PA-椭圆 94">
              <a:extLst>
                <a:ext uri="{FF2B5EF4-FFF2-40B4-BE49-F238E27FC236}">
                  <a16:creationId xmlns:a16="http://schemas.microsoft.com/office/drawing/2014/main" id="{E0DCCF30-DB7D-4A58-AC45-3868EE199780}"/>
                </a:ext>
              </a:extLst>
            </p:cNvPr>
            <p:cNvSpPr/>
            <p:nvPr>
              <p:custDataLst>
                <p:tags r:id="rId25"/>
              </p:custDataLst>
            </p:nvPr>
          </p:nvSpPr>
          <p:spPr>
            <a:xfrm>
              <a:off x="4186015" y="335871"/>
              <a:ext cx="749046" cy="749046"/>
            </a:xfrm>
            <a:prstGeom prst="ellipse">
              <a:avLst/>
            </a:prstGeom>
            <a:noFill/>
            <a:ln>
              <a:solidFill>
                <a:schemeClr val="accent4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</p:grpSp>
      <p:grpSp>
        <p:nvGrpSpPr>
          <p:cNvPr id="111" name="组合 110">
            <a:extLst>
              <a:ext uri="{FF2B5EF4-FFF2-40B4-BE49-F238E27FC236}">
                <a16:creationId xmlns:a16="http://schemas.microsoft.com/office/drawing/2014/main" id="{67EEFC8D-DB27-4CED-BA1B-9B8F3B2FF379}"/>
              </a:ext>
            </a:extLst>
          </p:cNvPr>
          <p:cNvGrpSpPr/>
          <p:nvPr/>
        </p:nvGrpSpPr>
        <p:grpSpPr>
          <a:xfrm>
            <a:off x="4389949" y="3011953"/>
            <a:ext cx="3412103" cy="1825927"/>
            <a:chOff x="4508934" y="2906428"/>
            <a:chExt cx="3412103" cy="1825927"/>
          </a:xfrm>
        </p:grpSpPr>
        <p:grpSp>
          <p:nvGrpSpPr>
            <p:cNvPr id="104" name="组合 103">
              <a:extLst>
                <a:ext uri="{FF2B5EF4-FFF2-40B4-BE49-F238E27FC236}">
                  <a16:creationId xmlns:a16="http://schemas.microsoft.com/office/drawing/2014/main" id="{C4E5733B-0BAE-43D6-8422-13BC7B3709DF}"/>
                </a:ext>
              </a:extLst>
            </p:cNvPr>
            <p:cNvGrpSpPr/>
            <p:nvPr/>
          </p:nvGrpSpPr>
          <p:grpSpPr>
            <a:xfrm>
              <a:off x="4508934" y="2906428"/>
              <a:ext cx="3412103" cy="1117010"/>
              <a:chOff x="4051298" y="2906428"/>
              <a:chExt cx="3412103" cy="1117010"/>
            </a:xfrm>
          </p:grpSpPr>
          <p:sp>
            <p:nvSpPr>
              <p:cNvPr id="99" name="PA-文本框 12">
                <a:extLst>
                  <a:ext uri="{FF2B5EF4-FFF2-40B4-BE49-F238E27FC236}">
                    <a16:creationId xmlns:a16="http://schemas.microsoft.com/office/drawing/2014/main" id="{C79CE400-2791-45CC-8572-A8EDB2E9433F}"/>
                  </a:ext>
                </a:extLst>
              </p:cNvPr>
              <p:cNvSpPr txBox="1"/>
              <p:nvPr>
                <p:custDataLst>
                  <p:tags r:id="rId19"/>
                </p:custDataLst>
              </p:nvPr>
            </p:nvSpPr>
            <p:spPr>
              <a:xfrm>
                <a:off x="4051298" y="2915442"/>
                <a:ext cx="1031051" cy="1107996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6600" b="0" i="0" u="none" strike="noStrike" kern="1200" cap="none" spc="0" normalizeH="0" baseline="0" noProof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>
                      <a:outerShdw blurRad="241300" dist="38100" dir="2700000" algn="tl">
                        <a:prstClr val="white">
                          <a:alpha val="22000"/>
                        </a:prstClr>
                      </a:outerShdw>
                    </a:effectLst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淡</a:t>
                </a:r>
                <a:endParaRPr kumimoji="0" lang="zh-CN" altLang="en-US" sz="6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241300" dist="38100" dir="2700000" algn="tl">
                      <a:prstClr val="white">
                        <a:alpha val="22000"/>
                      </a:prst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00" name="PA-文本框 12">
                <a:extLst>
                  <a:ext uri="{FF2B5EF4-FFF2-40B4-BE49-F238E27FC236}">
                    <a16:creationId xmlns:a16="http://schemas.microsoft.com/office/drawing/2014/main" id="{E97978F3-A90D-48D1-876E-263BF5958467}"/>
                  </a:ext>
                </a:extLst>
              </p:cNvPr>
              <p:cNvSpPr txBox="1"/>
              <p:nvPr>
                <p:custDataLst>
                  <p:tags r:id="rId20"/>
                </p:custDataLst>
              </p:nvPr>
            </p:nvSpPr>
            <p:spPr>
              <a:xfrm>
                <a:off x="4726889" y="2998762"/>
                <a:ext cx="877163" cy="923330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5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>
                      <a:outerShdw blurRad="241300" dist="38100" dir="2700000" algn="tl">
                        <a:prstClr val="white">
                          <a:alpha val="22000"/>
                        </a:prstClr>
                      </a:outerShdw>
                    </a:effectLst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淡</a:t>
                </a:r>
              </a:p>
            </p:txBody>
          </p:sp>
          <p:sp>
            <p:nvSpPr>
              <p:cNvPr id="101" name="PA-文本框 12">
                <a:extLst>
                  <a:ext uri="{FF2B5EF4-FFF2-40B4-BE49-F238E27FC236}">
                    <a16:creationId xmlns:a16="http://schemas.microsoft.com/office/drawing/2014/main" id="{F38BC95E-AB5B-4077-9CCC-280DF855602B}"/>
                  </a:ext>
                </a:extLst>
              </p:cNvPr>
              <p:cNvSpPr txBox="1"/>
              <p:nvPr>
                <p:custDataLst>
                  <p:tags r:id="rId21"/>
                </p:custDataLst>
              </p:nvPr>
            </p:nvSpPr>
            <p:spPr>
              <a:xfrm>
                <a:off x="5297225" y="3044928"/>
                <a:ext cx="800220" cy="830997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>
                      <a:outerShdw blurRad="241300" dist="38100" dir="2700000" algn="tl">
                        <a:prstClr val="white">
                          <a:alpha val="22000"/>
                        </a:prstClr>
                      </a:outerShdw>
                    </a:effectLst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的</a:t>
                </a:r>
              </a:p>
            </p:txBody>
          </p:sp>
          <p:sp>
            <p:nvSpPr>
              <p:cNvPr id="102" name="PA-文本框 12">
                <a:extLst>
                  <a:ext uri="{FF2B5EF4-FFF2-40B4-BE49-F238E27FC236}">
                    <a16:creationId xmlns:a16="http://schemas.microsoft.com/office/drawing/2014/main" id="{F2147037-D78F-481C-937B-D89057273681}"/>
                  </a:ext>
                </a:extLst>
              </p:cNvPr>
              <p:cNvSpPr txBox="1"/>
              <p:nvPr>
                <p:custDataLst>
                  <p:tags r:id="rId22"/>
                </p:custDataLst>
              </p:nvPr>
            </p:nvSpPr>
            <p:spPr>
              <a:xfrm>
                <a:off x="5829267" y="2977403"/>
                <a:ext cx="877163" cy="923330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5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>
                      <a:outerShdw blurRad="241300" dist="38100" dir="2700000" algn="tl">
                        <a:prstClr val="white">
                          <a:alpha val="22000"/>
                        </a:prstClr>
                      </a:outerShdw>
                    </a:effectLst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哀</a:t>
                </a:r>
              </a:p>
            </p:txBody>
          </p:sp>
          <p:sp>
            <p:nvSpPr>
              <p:cNvPr id="103" name="PA-文本框 12">
                <a:extLst>
                  <a:ext uri="{FF2B5EF4-FFF2-40B4-BE49-F238E27FC236}">
                    <a16:creationId xmlns:a16="http://schemas.microsoft.com/office/drawing/2014/main" id="{8655C6C8-7DF1-4DB3-9B09-1270B69EEBF4}"/>
                  </a:ext>
                </a:extLst>
              </p:cNvPr>
              <p:cNvSpPr txBox="1"/>
              <p:nvPr>
                <p:custDataLst>
                  <p:tags r:id="rId23"/>
                </p:custDataLst>
              </p:nvPr>
            </p:nvSpPr>
            <p:spPr>
              <a:xfrm>
                <a:off x="6432350" y="2906428"/>
                <a:ext cx="1031051" cy="1107996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66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>
                      <a:outerShdw blurRad="241300" dist="38100" dir="2700000" algn="tl">
                        <a:prstClr val="white">
                          <a:alpha val="22000"/>
                        </a:prstClr>
                      </a:outerShdw>
                    </a:effectLst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愁</a:t>
                </a:r>
              </a:p>
            </p:txBody>
          </p:sp>
        </p:grpSp>
        <p:grpSp>
          <p:nvGrpSpPr>
            <p:cNvPr id="105" name="组合 104">
              <a:extLst>
                <a:ext uri="{FF2B5EF4-FFF2-40B4-BE49-F238E27FC236}">
                  <a16:creationId xmlns:a16="http://schemas.microsoft.com/office/drawing/2014/main" id="{4E70F2A0-3B35-43DD-89BB-FC8177467714}"/>
                </a:ext>
              </a:extLst>
            </p:cNvPr>
            <p:cNvGrpSpPr/>
            <p:nvPr/>
          </p:nvGrpSpPr>
          <p:grpSpPr>
            <a:xfrm>
              <a:off x="4508934" y="3615345"/>
              <a:ext cx="3412103" cy="1117010"/>
              <a:chOff x="4051298" y="2906428"/>
              <a:chExt cx="3412103" cy="1117010"/>
            </a:xfrm>
          </p:grpSpPr>
          <p:sp>
            <p:nvSpPr>
              <p:cNvPr id="106" name="PA-文本框 12">
                <a:extLst>
                  <a:ext uri="{FF2B5EF4-FFF2-40B4-BE49-F238E27FC236}">
                    <a16:creationId xmlns:a16="http://schemas.microsoft.com/office/drawing/2014/main" id="{B8BCE49D-69C1-4680-8413-10047A9D03EA}"/>
                  </a:ext>
                </a:extLst>
              </p:cNvPr>
              <p:cNvSpPr txBox="1"/>
              <p:nvPr>
                <p:custDataLst>
                  <p:tags r:id="rId14"/>
                </p:custDataLst>
              </p:nvPr>
            </p:nvSpPr>
            <p:spPr>
              <a:xfrm>
                <a:off x="4051298" y="2915442"/>
                <a:ext cx="1031051" cy="1107996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6600" b="0" i="0" u="none" strike="noStrike" kern="1200" cap="none" spc="0" normalizeH="0" baseline="0" noProof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>
                      <a:outerShdw blurRad="241300" dist="38100" dir="2700000" algn="tl">
                        <a:prstClr val="white">
                          <a:alpha val="22000"/>
                        </a:prstClr>
                      </a:outerShdw>
                    </a:effectLst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淡</a:t>
                </a:r>
                <a:endParaRPr kumimoji="0" lang="zh-CN" altLang="en-US" sz="6600" b="0" i="0" u="none" strike="noStrike" kern="1200" cap="none" spc="0" normalizeH="0" baseline="0" noProof="0" dirty="0">
                  <a:ln>
                    <a:noFill/>
                  </a:ln>
                  <a:solidFill>
                    <a:schemeClr val="accent4">
                      <a:lumMod val="20000"/>
                      <a:lumOff val="80000"/>
                    </a:schemeClr>
                  </a:solidFill>
                  <a:effectLst>
                    <a:outerShdw blurRad="241300" dist="38100" dir="2700000" algn="tl">
                      <a:prstClr val="white">
                        <a:alpha val="22000"/>
                      </a:prst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07" name="PA-文本框 12">
                <a:extLst>
                  <a:ext uri="{FF2B5EF4-FFF2-40B4-BE49-F238E27FC236}">
                    <a16:creationId xmlns:a16="http://schemas.microsoft.com/office/drawing/2014/main" id="{7902B49F-350C-4692-A7F3-EE08C0F1546E}"/>
                  </a:ext>
                </a:extLst>
              </p:cNvPr>
              <p:cNvSpPr txBox="1"/>
              <p:nvPr>
                <p:custDataLst>
                  <p:tags r:id="rId15"/>
                </p:custDataLst>
              </p:nvPr>
            </p:nvSpPr>
            <p:spPr>
              <a:xfrm>
                <a:off x="4726889" y="2998762"/>
                <a:ext cx="877163" cy="923330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5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>
                      <a:outerShdw blurRad="241300" dist="38100" dir="2700000" algn="tl">
                        <a:prstClr val="white">
                          <a:alpha val="22000"/>
                        </a:prstClr>
                      </a:outerShdw>
                    </a:effectLst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淡</a:t>
                </a:r>
              </a:p>
            </p:txBody>
          </p:sp>
          <p:sp>
            <p:nvSpPr>
              <p:cNvPr id="108" name="PA-文本框 12">
                <a:extLst>
                  <a:ext uri="{FF2B5EF4-FFF2-40B4-BE49-F238E27FC236}">
                    <a16:creationId xmlns:a16="http://schemas.microsoft.com/office/drawing/2014/main" id="{3F4B740B-4B19-43F5-8E7E-ECAD8F40065B}"/>
                  </a:ext>
                </a:extLst>
              </p:cNvPr>
              <p:cNvSpPr txBox="1"/>
              <p:nvPr>
                <p:custDataLst>
                  <p:tags r:id="rId16"/>
                </p:custDataLst>
              </p:nvPr>
            </p:nvSpPr>
            <p:spPr>
              <a:xfrm>
                <a:off x="5297225" y="3044928"/>
                <a:ext cx="800220" cy="830997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48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>
                      <a:outerShdw blurRad="241300" dist="38100" dir="2700000" algn="tl">
                        <a:prstClr val="white">
                          <a:alpha val="22000"/>
                        </a:prstClr>
                      </a:outerShdw>
                    </a:effectLst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的</a:t>
                </a:r>
              </a:p>
            </p:txBody>
          </p:sp>
          <p:sp>
            <p:nvSpPr>
              <p:cNvPr id="109" name="PA-文本框 12">
                <a:extLst>
                  <a:ext uri="{FF2B5EF4-FFF2-40B4-BE49-F238E27FC236}">
                    <a16:creationId xmlns:a16="http://schemas.microsoft.com/office/drawing/2014/main" id="{8AC29BCF-AB13-417E-BDD6-C962B4F4AAE0}"/>
                  </a:ext>
                </a:extLst>
              </p:cNvPr>
              <p:cNvSpPr txBox="1"/>
              <p:nvPr>
                <p:custDataLst>
                  <p:tags r:id="rId17"/>
                </p:custDataLst>
              </p:nvPr>
            </p:nvSpPr>
            <p:spPr>
              <a:xfrm>
                <a:off x="5829267" y="2977403"/>
                <a:ext cx="877163" cy="923330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54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>
                      <a:outerShdw blurRad="241300" dist="38100" dir="2700000" algn="tl">
                        <a:prstClr val="white">
                          <a:alpha val="22000"/>
                        </a:prstClr>
                      </a:outerShdw>
                    </a:effectLst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喜</a:t>
                </a:r>
              </a:p>
            </p:txBody>
          </p:sp>
          <p:sp>
            <p:nvSpPr>
              <p:cNvPr id="110" name="PA-文本框 12">
                <a:extLst>
                  <a:ext uri="{FF2B5EF4-FFF2-40B4-BE49-F238E27FC236}">
                    <a16:creationId xmlns:a16="http://schemas.microsoft.com/office/drawing/2014/main" id="{805D0DB4-5ACD-4250-ACEA-BB7C96BBF390}"/>
                  </a:ext>
                </a:extLst>
              </p:cNvPr>
              <p:cNvSpPr txBox="1"/>
              <p:nvPr>
                <p:custDataLst>
                  <p:tags r:id="rId18"/>
                </p:custDataLst>
              </p:nvPr>
            </p:nvSpPr>
            <p:spPr>
              <a:xfrm>
                <a:off x="6432350" y="2906428"/>
                <a:ext cx="1031051" cy="1107996"/>
              </a:xfrm>
              <a:prstGeom prst="rect">
                <a:avLst/>
              </a:prstGeom>
              <a:noFill/>
            </p:spPr>
            <p:txBody>
              <a:bodyPr wrap="none" rtlCol="0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zh-CN" altLang="en-US" sz="6600" b="0" i="0" u="none" strike="noStrike" kern="1200" cap="none" spc="0" normalizeH="0" baseline="0" noProof="0" dirty="0">
                    <a:ln>
                      <a:noFill/>
                    </a:ln>
                    <a:solidFill>
                      <a:schemeClr val="accent4">
                        <a:lumMod val="20000"/>
                        <a:lumOff val="80000"/>
                      </a:schemeClr>
                    </a:solidFill>
                    <a:effectLst>
                      <a:outerShdw blurRad="241300" dist="38100" dir="2700000" algn="tl">
                        <a:prstClr val="white">
                          <a:alpha val="22000"/>
                        </a:prstClr>
                      </a:outerShdw>
                    </a:effectLst>
                    <a:uLnTx/>
                    <a:uFillTx/>
                    <a:latin typeface="思源宋体 CN Heavy" panose="02020900000000000000" pitchFamily="18" charset="-122"/>
                    <a:ea typeface="思源宋体 CN Heavy" panose="02020900000000000000" pitchFamily="18" charset="-122"/>
                    <a:sym typeface="思源宋体 CN Heavy" panose="02020900000000000000" pitchFamily="18" charset="-122"/>
                  </a:rPr>
                  <a:t>悦</a:t>
                </a:r>
              </a:p>
            </p:txBody>
          </p:sp>
        </p:grpSp>
      </p:grpSp>
      <p:grpSp>
        <p:nvGrpSpPr>
          <p:cNvPr id="112" name="组合 111">
            <a:extLst>
              <a:ext uri="{FF2B5EF4-FFF2-40B4-BE49-F238E27FC236}">
                <a16:creationId xmlns:a16="http://schemas.microsoft.com/office/drawing/2014/main" id="{DEC5C8EE-8712-48F5-9C74-CE6555DC2307}"/>
              </a:ext>
            </a:extLst>
          </p:cNvPr>
          <p:cNvGrpSpPr/>
          <p:nvPr/>
        </p:nvGrpSpPr>
        <p:grpSpPr>
          <a:xfrm>
            <a:off x="5065712" y="739906"/>
            <a:ext cx="2060576" cy="715381"/>
            <a:chOff x="646797" y="2088547"/>
            <a:chExt cx="2060576" cy="1133909"/>
          </a:xfrm>
        </p:grpSpPr>
        <p:grpSp>
          <p:nvGrpSpPr>
            <p:cNvPr id="113" name="组合 112">
              <a:extLst>
                <a:ext uri="{FF2B5EF4-FFF2-40B4-BE49-F238E27FC236}">
                  <a16:creationId xmlns:a16="http://schemas.microsoft.com/office/drawing/2014/main" id="{131C2F0B-A2FB-4397-813D-6B0E04025C7D}"/>
                </a:ext>
              </a:extLst>
            </p:cNvPr>
            <p:cNvGrpSpPr/>
            <p:nvPr/>
          </p:nvGrpSpPr>
          <p:grpSpPr>
            <a:xfrm>
              <a:off x="658439" y="2088547"/>
              <a:ext cx="2048934" cy="1118737"/>
              <a:chOff x="843539" y="1549480"/>
              <a:chExt cx="2048934" cy="1118737"/>
            </a:xfrm>
          </p:grpSpPr>
          <p:sp>
            <p:nvSpPr>
              <p:cNvPr id="117" name="任意多边形: 形状 116">
                <a:extLst>
                  <a:ext uri="{FF2B5EF4-FFF2-40B4-BE49-F238E27FC236}">
                    <a16:creationId xmlns:a16="http://schemas.microsoft.com/office/drawing/2014/main" id="{2F8A79A7-BD33-4B80-AAED-A09B261DE818}"/>
                  </a:ext>
                </a:extLst>
              </p:cNvPr>
              <p:cNvSpPr/>
              <p:nvPr/>
            </p:nvSpPr>
            <p:spPr>
              <a:xfrm>
                <a:off x="843539" y="1564413"/>
                <a:ext cx="2048934" cy="1103804"/>
              </a:xfrm>
              <a:custGeom>
                <a:avLst/>
                <a:gdLst>
                  <a:gd name="connsiteX0" fmla="*/ 107931 w 2048934"/>
                  <a:gd name="connsiteY0" fmla="*/ 0 h 1157741"/>
                  <a:gd name="connsiteX1" fmla="*/ 1941004 w 2048934"/>
                  <a:gd name="connsiteY1" fmla="*/ 0 h 1157741"/>
                  <a:gd name="connsiteX2" fmla="*/ 1941004 w 2048934"/>
                  <a:gd name="connsiteY2" fmla="*/ 108970 h 1157741"/>
                  <a:gd name="connsiteX3" fmla="*/ 2048934 w 2048934"/>
                  <a:gd name="connsiteY3" fmla="*/ 108970 h 1157741"/>
                  <a:gd name="connsiteX4" fmla="*/ 2048934 w 2048934"/>
                  <a:gd name="connsiteY4" fmla="*/ 1048770 h 1157741"/>
                  <a:gd name="connsiteX5" fmla="*/ 1941004 w 2048934"/>
                  <a:gd name="connsiteY5" fmla="*/ 1048770 h 1157741"/>
                  <a:gd name="connsiteX6" fmla="*/ 1941004 w 2048934"/>
                  <a:gd name="connsiteY6" fmla="*/ 1157741 h 1157741"/>
                  <a:gd name="connsiteX7" fmla="*/ 107931 w 2048934"/>
                  <a:gd name="connsiteY7" fmla="*/ 1157741 h 1157741"/>
                  <a:gd name="connsiteX8" fmla="*/ 107931 w 2048934"/>
                  <a:gd name="connsiteY8" fmla="*/ 1048770 h 1157741"/>
                  <a:gd name="connsiteX9" fmla="*/ 0 w 2048934"/>
                  <a:gd name="connsiteY9" fmla="*/ 1048770 h 1157741"/>
                  <a:gd name="connsiteX10" fmla="*/ 0 w 2048934"/>
                  <a:gd name="connsiteY10" fmla="*/ 108970 h 1157741"/>
                  <a:gd name="connsiteX11" fmla="*/ 107931 w 2048934"/>
                  <a:gd name="connsiteY11" fmla="*/ 108970 h 115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8934" h="1157741">
                    <a:moveTo>
                      <a:pt x="107931" y="0"/>
                    </a:moveTo>
                    <a:lnTo>
                      <a:pt x="1941004" y="0"/>
                    </a:lnTo>
                    <a:lnTo>
                      <a:pt x="1941004" y="108970"/>
                    </a:lnTo>
                    <a:lnTo>
                      <a:pt x="2048934" y="108970"/>
                    </a:lnTo>
                    <a:lnTo>
                      <a:pt x="2048934" y="1048770"/>
                    </a:lnTo>
                    <a:lnTo>
                      <a:pt x="1941004" y="1048770"/>
                    </a:lnTo>
                    <a:lnTo>
                      <a:pt x="1941004" y="1157741"/>
                    </a:lnTo>
                    <a:lnTo>
                      <a:pt x="107931" y="1157741"/>
                    </a:lnTo>
                    <a:lnTo>
                      <a:pt x="107931" y="1048770"/>
                    </a:lnTo>
                    <a:lnTo>
                      <a:pt x="0" y="1048770"/>
                    </a:lnTo>
                    <a:lnTo>
                      <a:pt x="0" y="108970"/>
                    </a:lnTo>
                    <a:lnTo>
                      <a:pt x="107931" y="108970"/>
                    </a:lnTo>
                    <a:close/>
                  </a:path>
                </a:pathLst>
              </a:custGeom>
              <a:solidFill>
                <a:schemeClr val="lt1"/>
              </a:solidFill>
              <a:ln w="2222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  <p:sp>
            <p:nvSpPr>
              <p:cNvPr id="118" name="任意多边形: 形状 117">
                <a:extLst>
                  <a:ext uri="{FF2B5EF4-FFF2-40B4-BE49-F238E27FC236}">
                    <a16:creationId xmlns:a16="http://schemas.microsoft.com/office/drawing/2014/main" id="{8BA5021B-6BBF-4C1C-A73C-62287AAA935B}"/>
                  </a:ext>
                </a:extLst>
              </p:cNvPr>
              <p:cNvSpPr/>
              <p:nvPr/>
            </p:nvSpPr>
            <p:spPr>
              <a:xfrm>
                <a:off x="843539" y="1549480"/>
                <a:ext cx="2048934" cy="1103804"/>
              </a:xfrm>
              <a:custGeom>
                <a:avLst/>
                <a:gdLst>
                  <a:gd name="connsiteX0" fmla="*/ 107931 w 2048934"/>
                  <a:gd name="connsiteY0" fmla="*/ 0 h 1157741"/>
                  <a:gd name="connsiteX1" fmla="*/ 1941004 w 2048934"/>
                  <a:gd name="connsiteY1" fmla="*/ 0 h 1157741"/>
                  <a:gd name="connsiteX2" fmla="*/ 1941004 w 2048934"/>
                  <a:gd name="connsiteY2" fmla="*/ 108970 h 1157741"/>
                  <a:gd name="connsiteX3" fmla="*/ 2048934 w 2048934"/>
                  <a:gd name="connsiteY3" fmla="*/ 108970 h 1157741"/>
                  <a:gd name="connsiteX4" fmla="*/ 2048934 w 2048934"/>
                  <a:gd name="connsiteY4" fmla="*/ 1048770 h 1157741"/>
                  <a:gd name="connsiteX5" fmla="*/ 1941004 w 2048934"/>
                  <a:gd name="connsiteY5" fmla="*/ 1048770 h 1157741"/>
                  <a:gd name="connsiteX6" fmla="*/ 1941004 w 2048934"/>
                  <a:gd name="connsiteY6" fmla="*/ 1157741 h 1157741"/>
                  <a:gd name="connsiteX7" fmla="*/ 107931 w 2048934"/>
                  <a:gd name="connsiteY7" fmla="*/ 1157741 h 1157741"/>
                  <a:gd name="connsiteX8" fmla="*/ 107931 w 2048934"/>
                  <a:gd name="connsiteY8" fmla="*/ 1048770 h 1157741"/>
                  <a:gd name="connsiteX9" fmla="*/ 0 w 2048934"/>
                  <a:gd name="connsiteY9" fmla="*/ 1048770 h 1157741"/>
                  <a:gd name="connsiteX10" fmla="*/ 0 w 2048934"/>
                  <a:gd name="connsiteY10" fmla="*/ 108970 h 1157741"/>
                  <a:gd name="connsiteX11" fmla="*/ 107931 w 2048934"/>
                  <a:gd name="connsiteY11" fmla="*/ 108970 h 1157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8934" h="1157741">
                    <a:moveTo>
                      <a:pt x="107931" y="0"/>
                    </a:moveTo>
                    <a:lnTo>
                      <a:pt x="1941004" y="0"/>
                    </a:lnTo>
                    <a:lnTo>
                      <a:pt x="1941004" y="108970"/>
                    </a:lnTo>
                    <a:lnTo>
                      <a:pt x="2048934" y="108970"/>
                    </a:lnTo>
                    <a:lnTo>
                      <a:pt x="2048934" y="1048770"/>
                    </a:lnTo>
                    <a:lnTo>
                      <a:pt x="1941004" y="1048770"/>
                    </a:lnTo>
                    <a:lnTo>
                      <a:pt x="1941004" y="1157741"/>
                    </a:lnTo>
                    <a:lnTo>
                      <a:pt x="107931" y="1157741"/>
                    </a:lnTo>
                    <a:lnTo>
                      <a:pt x="107931" y="1048770"/>
                    </a:lnTo>
                    <a:lnTo>
                      <a:pt x="0" y="1048770"/>
                    </a:lnTo>
                    <a:lnTo>
                      <a:pt x="0" y="108970"/>
                    </a:lnTo>
                    <a:lnTo>
                      <a:pt x="107931" y="108970"/>
                    </a:lnTo>
                    <a:close/>
                  </a:path>
                </a:pathLst>
              </a:custGeom>
              <a:noFill/>
              <a:ln w="2222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endParaRPr>
              </a:p>
            </p:txBody>
          </p:sp>
        </p:grp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id="{B6CA6B98-9E12-494E-AB15-CEED905E1F57}"/>
                </a:ext>
              </a:extLst>
            </p:cNvPr>
            <p:cNvSpPr/>
            <p:nvPr/>
          </p:nvSpPr>
          <p:spPr>
            <a:xfrm>
              <a:off x="646797" y="2118653"/>
              <a:ext cx="2046817" cy="1103803"/>
            </a:xfrm>
            <a:custGeom>
              <a:avLst/>
              <a:gdLst>
                <a:gd name="connsiteX0" fmla="*/ 107931 w 2048934"/>
                <a:gd name="connsiteY0" fmla="*/ 0 h 1157741"/>
                <a:gd name="connsiteX1" fmla="*/ 1941004 w 2048934"/>
                <a:gd name="connsiteY1" fmla="*/ 0 h 1157741"/>
                <a:gd name="connsiteX2" fmla="*/ 1941004 w 2048934"/>
                <a:gd name="connsiteY2" fmla="*/ 108970 h 1157741"/>
                <a:gd name="connsiteX3" fmla="*/ 2048934 w 2048934"/>
                <a:gd name="connsiteY3" fmla="*/ 108970 h 1157741"/>
                <a:gd name="connsiteX4" fmla="*/ 2048934 w 2048934"/>
                <a:gd name="connsiteY4" fmla="*/ 1048770 h 1157741"/>
                <a:gd name="connsiteX5" fmla="*/ 1941004 w 2048934"/>
                <a:gd name="connsiteY5" fmla="*/ 1048770 h 1157741"/>
                <a:gd name="connsiteX6" fmla="*/ 1941004 w 2048934"/>
                <a:gd name="connsiteY6" fmla="*/ 1157741 h 1157741"/>
                <a:gd name="connsiteX7" fmla="*/ 107931 w 2048934"/>
                <a:gd name="connsiteY7" fmla="*/ 1157741 h 1157741"/>
                <a:gd name="connsiteX8" fmla="*/ 107931 w 2048934"/>
                <a:gd name="connsiteY8" fmla="*/ 1048770 h 1157741"/>
                <a:gd name="connsiteX9" fmla="*/ 0 w 2048934"/>
                <a:gd name="connsiteY9" fmla="*/ 1048770 h 1157741"/>
                <a:gd name="connsiteX10" fmla="*/ 0 w 2048934"/>
                <a:gd name="connsiteY10" fmla="*/ 108970 h 1157741"/>
                <a:gd name="connsiteX11" fmla="*/ 107931 w 2048934"/>
                <a:gd name="connsiteY11" fmla="*/ 108970 h 115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8934" h="1157741">
                  <a:moveTo>
                    <a:pt x="107931" y="0"/>
                  </a:moveTo>
                  <a:lnTo>
                    <a:pt x="1941004" y="0"/>
                  </a:lnTo>
                  <a:lnTo>
                    <a:pt x="1941004" y="108970"/>
                  </a:lnTo>
                  <a:lnTo>
                    <a:pt x="2048934" y="108970"/>
                  </a:lnTo>
                  <a:lnTo>
                    <a:pt x="2048934" y="1048770"/>
                  </a:lnTo>
                  <a:lnTo>
                    <a:pt x="1941004" y="1048770"/>
                  </a:lnTo>
                  <a:lnTo>
                    <a:pt x="1941004" y="1157741"/>
                  </a:lnTo>
                  <a:lnTo>
                    <a:pt x="107931" y="1157741"/>
                  </a:lnTo>
                  <a:lnTo>
                    <a:pt x="107931" y="1048770"/>
                  </a:lnTo>
                  <a:lnTo>
                    <a:pt x="0" y="1048770"/>
                  </a:lnTo>
                  <a:lnTo>
                    <a:pt x="0" y="108970"/>
                  </a:lnTo>
                  <a:lnTo>
                    <a:pt x="107931" y="108970"/>
                  </a:lnTo>
                  <a:close/>
                </a:path>
              </a:pathLst>
            </a:custGeom>
            <a:blipFill dpi="0" rotWithShape="1">
              <a:blip r:embed="rId61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a:blipFill>
            <a:ln w="22225">
              <a:solidFill>
                <a:schemeClr val="accent4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15" name="任意多边形: 形状 114">
              <a:extLst>
                <a:ext uri="{FF2B5EF4-FFF2-40B4-BE49-F238E27FC236}">
                  <a16:creationId xmlns:a16="http://schemas.microsoft.com/office/drawing/2014/main" id="{9224DE04-18F4-4D2D-98AF-1566ADA470BF}"/>
                </a:ext>
              </a:extLst>
            </p:cNvPr>
            <p:cNvSpPr/>
            <p:nvPr/>
          </p:nvSpPr>
          <p:spPr>
            <a:xfrm>
              <a:off x="707124" y="2193018"/>
              <a:ext cx="1926166" cy="952130"/>
            </a:xfrm>
            <a:custGeom>
              <a:avLst/>
              <a:gdLst>
                <a:gd name="connsiteX0" fmla="*/ 107931 w 2048934"/>
                <a:gd name="connsiteY0" fmla="*/ 0 h 1157741"/>
                <a:gd name="connsiteX1" fmla="*/ 1941004 w 2048934"/>
                <a:gd name="connsiteY1" fmla="*/ 0 h 1157741"/>
                <a:gd name="connsiteX2" fmla="*/ 1941004 w 2048934"/>
                <a:gd name="connsiteY2" fmla="*/ 108970 h 1157741"/>
                <a:gd name="connsiteX3" fmla="*/ 2048934 w 2048934"/>
                <a:gd name="connsiteY3" fmla="*/ 108970 h 1157741"/>
                <a:gd name="connsiteX4" fmla="*/ 2048934 w 2048934"/>
                <a:gd name="connsiteY4" fmla="*/ 1048770 h 1157741"/>
                <a:gd name="connsiteX5" fmla="*/ 1941004 w 2048934"/>
                <a:gd name="connsiteY5" fmla="*/ 1048770 h 1157741"/>
                <a:gd name="connsiteX6" fmla="*/ 1941004 w 2048934"/>
                <a:gd name="connsiteY6" fmla="*/ 1157741 h 1157741"/>
                <a:gd name="connsiteX7" fmla="*/ 107931 w 2048934"/>
                <a:gd name="connsiteY7" fmla="*/ 1157741 h 1157741"/>
                <a:gd name="connsiteX8" fmla="*/ 107931 w 2048934"/>
                <a:gd name="connsiteY8" fmla="*/ 1048770 h 1157741"/>
                <a:gd name="connsiteX9" fmla="*/ 0 w 2048934"/>
                <a:gd name="connsiteY9" fmla="*/ 1048770 h 1157741"/>
                <a:gd name="connsiteX10" fmla="*/ 0 w 2048934"/>
                <a:gd name="connsiteY10" fmla="*/ 108970 h 1157741"/>
                <a:gd name="connsiteX11" fmla="*/ 107931 w 2048934"/>
                <a:gd name="connsiteY11" fmla="*/ 108970 h 1157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8934" h="1157741">
                  <a:moveTo>
                    <a:pt x="107931" y="0"/>
                  </a:moveTo>
                  <a:lnTo>
                    <a:pt x="1941004" y="0"/>
                  </a:lnTo>
                  <a:lnTo>
                    <a:pt x="1941004" y="108970"/>
                  </a:lnTo>
                  <a:lnTo>
                    <a:pt x="2048934" y="108970"/>
                  </a:lnTo>
                  <a:lnTo>
                    <a:pt x="2048934" y="1048770"/>
                  </a:lnTo>
                  <a:lnTo>
                    <a:pt x="1941004" y="1048770"/>
                  </a:lnTo>
                  <a:lnTo>
                    <a:pt x="1941004" y="1157741"/>
                  </a:lnTo>
                  <a:lnTo>
                    <a:pt x="107931" y="1157741"/>
                  </a:lnTo>
                  <a:lnTo>
                    <a:pt x="107931" y="1048770"/>
                  </a:lnTo>
                  <a:lnTo>
                    <a:pt x="0" y="1048770"/>
                  </a:lnTo>
                  <a:lnTo>
                    <a:pt x="0" y="108970"/>
                  </a:lnTo>
                  <a:lnTo>
                    <a:pt x="107931" y="108970"/>
                  </a:lnTo>
                  <a:close/>
                </a:path>
              </a:pathLst>
            </a:custGeom>
            <a:noFill/>
            <a:ln w="3175">
              <a:solidFill>
                <a:srgbClr val="B1844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</p:txBody>
        </p:sp>
        <p:sp>
          <p:nvSpPr>
            <p:cNvPr id="116" name="文本框 115">
              <a:extLst>
                <a:ext uri="{FF2B5EF4-FFF2-40B4-BE49-F238E27FC236}">
                  <a16:creationId xmlns:a16="http://schemas.microsoft.com/office/drawing/2014/main" id="{0C20D491-8CB4-4F8D-8154-8CDF8367D4D5}"/>
                </a:ext>
              </a:extLst>
            </p:cNvPr>
            <p:cNvSpPr txBox="1"/>
            <p:nvPr/>
          </p:nvSpPr>
          <p:spPr>
            <a:xfrm>
              <a:off x="857630" y="2276303"/>
              <a:ext cx="1686999" cy="829326"/>
            </a:xfrm>
            <a:prstGeom prst="rect">
              <a:avLst/>
            </a:prstGeom>
            <a:noFill/>
          </p:spPr>
          <p:txBody>
            <a:bodyPr wrap="square" rtlCol="0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明线</a:t>
              </a: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:</a:t>
              </a: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游踪（外结构）</a:t>
              </a:r>
              <a:endParaRPr kumimoji="0" lang="en-US" altLang="zh-CN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sym typeface="思源宋体 CN Heavy" panose="02020900000000000000" pitchFamily="18" charset="-122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暗线</a:t>
              </a: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:</a:t>
              </a: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情感（内结构）</a:t>
              </a:r>
            </a:p>
          </p:txBody>
        </p:sp>
      </p:grpSp>
      <p:sp>
        <p:nvSpPr>
          <p:cNvPr id="3" name="任意多边形: 形状 2">
            <a:extLst>
              <a:ext uri="{FF2B5EF4-FFF2-40B4-BE49-F238E27FC236}">
                <a16:creationId xmlns:a16="http://schemas.microsoft.com/office/drawing/2014/main" id="{B30E54F4-B483-BC11-B9AE-89DE9EF0933B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85674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 xmlns:p166="http://schemas.microsoft.com/office/powerpoint/2016/6/main" xmlns:p14="http://schemas.microsoft.com/office/powerpoint/2010/main" xmlns:pslz="http://schemas.microsoft.com/office/powerpoint/2016/slidezoom" xmlns:a14="http://schemas.microsoft.com/office/drawing/2010/main" xmlns:a16="http://schemas.microsoft.com/office/drawing/2014/main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3" presetClass="entr" presetSubtype="16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218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18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5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26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27" presetID="23" presetClass="entr" presetSubtype="16" decel="100000" fill="hold" nodeType="withEffect">
                                  <p:stCondLst>
                                    <p:cond delay="8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18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18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32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23" presetClass="entr" presetSubtype="16" decel="100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18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18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7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38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3" presetClass="entr" presetSubtype="16" decel="100000" fill="hold" nodeType="withEffect">
                                  <p:stCondLst>
                                    <p:cond delay="115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18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18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3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44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3" presetClass="entr" presetSubtype="16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18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18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1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52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53" presetID="23" presetClass="entr" presetSubtype="16" decel="100000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218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18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7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58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59" presetID="23" presetClass="entr" presetSubtype="16" decel="100000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218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18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3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64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65" presetID="23" presetClass="entr" presetSubtype="16" decel="100000" fill="hold" nodeType="withEffect">
                                  <p:stCondLst>
                                    <p:cond delay="95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18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18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9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70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3" presetClass="entr" presetSubtype="16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218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18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7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78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79" presetID="23" presetClass="entr" presetSubtype="16" decel="10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218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218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3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84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3" presetClass="entr" presetSubtype="16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18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18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9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90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  <p:par>
                                <p:cTn id="91" presetID="23" presetClass="entr" presetSubtype="16" decel="10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218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218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95" dur="146" autoRev="1" fill="hold">
                                          <p:stCondLst>
                                            <p:cond delay="218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by x="110000" y="110000"/>
                                      <p:from x="100000" y="100000"/>
                                      <p:to x="110000" y="110000"/>
                                    </p:animScale>
                                    <p:animScale>
                                      <p:cBhvr>
                                        <p:cTn id="96" dur="146" autoRev="1" fill="hold">
                                          <p:stCondLst>
                                            <p:cond delay="50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</p:cBhvr>
                                      <p:by x="95000" y="95000"/>
                                      <p:from x="100000" y="100000"/>
                                      <p:to x="95000" y="9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2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2" dur="3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from x="300000" y="300000"/>
                                      <p:to x="110000" y="110000"/>
                                    </p:animScale>
                                    <p:animScale>
                                      <p:cBhvr>
                                        <p:cTn id="103" dur="7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from x="110000" y="110000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5EB6D9A2-D193-4315-911E-5DB3D0532FB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59025" y="462064"/>
            <a:ext cx="12360348" cy="6455401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808136D1-17AE-4446-AE5B-D22729075409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0228" y="462063"/>
            <a:ext cx="11401095" cy="6455401"/>
          </a:xfrm>
          <a:prstGeom prst="rect">
            <a:avLst/>
          </a:prstGeom>
        </p:spPr>
      </p:pic>
      <p:grpSp>
        <p:nvGrpSpPr>
          <p:cNvPr id="4" name="组合 3">
            <a:extLst>
              <a:ext uri="{FF2B5EF4-FFF2-40B4-BE49-F238E27FC236}">
                <a16:creationId xmlns:a16="http://schemas.microsoft.com/office/drawing/2014/main" id="{E74D26AB-CDE6-4FE4-A330-F9DCA42297C7}"/>
              </a:ext>
            </a:extLst>
          </p:cNvPr>
          <p:cNvGrpSpPr/>
          <p:nvPr/>
        </p:nvGrpSpPr>
        <p:grpSpPr>
          <a:xfrm>
            <a:off x="1083584" y="1653091"/>
            <a:ext cx="10061759" cy="3256840"/>
            <a:chOff x="1083584" y="1653091"/>
            <a:chExt cx="10061759" cy="3256840"/>
          </a:xfrm>
        </p:grpSpPr>
        <p:pic>
          <p:nvPicPr>
            <p:cNvPr id="16" name="图片 15">
              <a:extLst>
                <a:ext uri="{FF2B5EF4-FFF2-40B4-BE49-F238E27FC236}">
                  <a16:creationId xmlns:a16="http://schemas.microsoft.com/office/drawing/2014/main" id="{36AE979E-9E42-4B74-B67D-CC69D8074226}"/>
                </a:ext>
              </a:extLst>
            </p:cNvPr>
            <p:cNvPicPr>
              <a:picLocks/>
            </p:cNvPicPr>
            <p:nvPr/>
          </p:nvPicPr>
          <p:blipFill rotWithShape="1">
            <a:blip r:embed="rId5" cstate="email">
              <a:extLst>
                <a:ext uri="{BEBA8EAE-BF5A-486C-A8C5-ECC9F3942E4B}">
                  <a14:imgProps xmlns:a14="http://schemas.microsoft.com/office/drawing/2010/main">
                    <a14:imgLayer r:embed="rId6">
                      <a14:imgEffect>
                        <a14:artisticBlur radius="20"/>
                      </a14:imgEffect>
                      <a14:imgEffect>
                        <a14:brightnessContrast bright="5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1083584" y="1653091"/>
              <a:ext cx="10024832" cy="3256839"/>
            </a:xfrm>
            <a:custGeom>
              <a:avLst/>
              <a:gdLst>
                <a:gd name="connsiteX0" fmla="*/ 193658 w 10024832"/>
                <a:gd name="connsiteY0" fmla="*/ 0 h 3256839"/>
                <a:gd name="connsiteX1" fmla="*/ 9831174 w 10024832"/>
                <a:gd name="connsiteY1" fmla="*/ 0 h 3256839"/>
                <a:gd name="connsiteX2" fmla="*/ 10024832 w 10024832"/>
                <a:gd name="connsiteY2" fmla="*/ 456284 h 3256839"/>
                <a:gd name="connsiteX3" fmla="*/ 10024832 w 10024832"/>
                <a:gd name="connsiteY3" fmla="*/ 2800556 h 3256839"/>
                <a:gd name="connsiteX4" fmla="*/ 9831174 w 10024832"/>
                <a:gd name="connsiteY4" fmla="*/ 3256839 h 3256839"/>
                <a:gd name="connsiteX5" fmla="*/ 193658 w 10024832"/>
                <a:gd name="connsiteY5" fmla="*/ 3256839 h 3256839"/>
                <a:gd name="connsiteX6" fmla="*/ 0 w 10024832"/>
                <a:gd name="connsiteY6" fmla="*/ 2800556 h 3256839"/>
                <a:gd name="connsiteX7" fmla="*/ 0 w 10024832"/>
                <a:gd name="connsiteY7" fmla="*/ 456284 h 3256839"/>
                <a:gd name="connsiteX8" fmla="*/ 193658 w 10024832"/>
                <a:gd name="connsiteY8" fmla="*/ 0 h 3256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24832" h="3256839">
                  <a:moveTo>
                    <a:pt x="193658" y="0"/>
                  </a:moveTo>
                  <a:lnTo>
                    <a:pt x="9831174" y="0"/>
                  </a:lnTo>
                  <a:cubicBezTo>
                    <a:pt x="9938128" y="0"/>
                    <a:pt x="10024832" y="204286"/>
                    <a:pt x="10024832" y="456284"/>
                  </a:cubicBezTo>
                  <a:lnTo>
                    <a:pt x="10024832" y="2800556"/>
                  </a:lnTo>
                  <a:cubicBezTo>
                    <a:pt x="10024832" y="3052553"/>
                    <a:pt x="9938128" y="3256839"/>
                    <a:pt x="9831174" y="3256839"/>
                  </a:cubicBezTo>
                  <a:lnTo>
                    <a:pt x="193658" y="3256839"/>
                  </a:lnTo>
                  <a:cubicBezTo>
                    <a:pt x="86704" y="3256839"/>
                    <a:pt x="0" y="3052553"/>
                    <a:pt x="0" y="2800556"/>
                  </a:cubicBezTo>
                  <a:lnTo>
                    <a:pt x="0" y="456284"/>
                  </a:lnTo>
                  <a:cubicBezTo>
                    <a:pt x="0" y="204286"/>
                    <a:pt x="86704" y="0"/>
                    <a:pt x="193658" y="0"/>
                  </a:cubicBezTo>
                  <a:close/>
                </a:path>
              </a:pathLst>
            </a:custGeom>
            <a:ln>
              <a:solidFill>
                <a:schemeClr val="accent4">
                  <a:lumMod val="20000"/>
                  <a:lumOff val="80000"/>
                </a:schemeClr>
              </a:solidFill>
            </a:ln>
            <a:effectLst>
              <a:outerShdw blurRad="152400" dist="88900" dir="5400000" rotWithShape="0">
                <a:srgbClr val="000000">
                  <a:alpha val="20000"/>
                </a:srgbClr>
              </a:outerShdw>
            </a:effectLst>
          </p:spPr>
        </p:pic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id="{EF7DCEFD-B0A8-4EBF-AE66-39C7E13872F5}"/>
                </a:ext>
              </a:extLst>
            </p:cNvPr>
            <p:cNvSpPr txBox="1"/>
            <p:nvPr/>
          </p:nvSpPr>
          <p:spPr>
            <a:xfrm>
              <a:off x="1500552" y="2405260"/>
              <a:ext cx="7901865" cy="1686231"/>
            </a:xfrm>
            <a:prstGeom prst="rect">
              <a:avLst/>
            </a:prstGeom>
            <a:noFill/>
          </p:spPr>
          <p:txBody>
            <a:bodyPr wrap="square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2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请同学们重点对课文四、五、六段进行讨论分析</a:t>
              </a:r>
              <a:r>
                <a:rPr kumimoji="0" lang="en-US" altLang="zh-CN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,</a:t>
              </a:r>
              <a:r>
                <a:rPr kumimoji="0" lang="zh-CN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uLnTx/>
                  <a:uFillTx/>
                  <a:latin typeface="思源宋体 CN Heavy" panose="02020900000000000000" pitchFamily="18" charset="-122"/>
                  <a:ea typeface="思源宋体 CN Heavy" panose="02020900000000000000" pitchFamily="18" charset="-122"/>
                  <a:sym typeface="思源宋体 CN Heavy" panose="02020900000000000000" pitchFamily="18" charset="-122"/>
                </a:rPr>
                <a:t>并选出代表进行发言。</a:t>
              </a:r>
            </a:p>
          </p:txBody>
        </p:sp>
        <p:pic>
          <p:nvPicPr>
            <p:cNvPr id="9" name="Picture 14" descr="https://hbimg.huabanimg.com/ee069e2ca92399ece8e5b759ea5c5a688f677ea713dc9-Eg1uoa">
              <a:extLst>
                <a:ext uri="{FF2B5EF4-FFF2-40B4-BE49-F238E27FC236}">
                  <a16:creationId xmlns:a16="http://schemas.microsoft.com/office/drawing/2014/main" id="{48FEDD41-B633-4E39-907A-0CA40D4EE4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screen">
              <a:lum bright="70000" contrast="-70000"/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rightnessContrast bright="-3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63625" y="1847189"/>
              <a:ext cx="1024989" cy="558071"/>
            </a:xfrm>
            <a:custGeom>
              <a:avLst/>
              <a:gdLst>
                <a:gd name="connsiteX0" fmla="*/ 1615440 w 1615440"/>
                <a:gd name="connsiteY0" fmla="*/ 0 h 1615440"/>
                <a:gd name="connsiteX1" fmla="*/ 1615440 w 1615440"/>
                <a:gd name="connsiteY1" fmla="*/ 1615440 h 1615440"/>
                <a:gd name="connsiteX2" fmla="*/ 0 w 1615440"/>
                <a:gd name="connsiteY2" fmla="*/ 1615440 h 1615440"/>
                <a:gd name="connsiteX3" fmla="*/ 0 w 1615440"/>
                <a:gd name="connsiteY3" fmla="*/ 0 h 161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5440" h="1615440">
                  <a:moveTo>
                    <a:pt x="1615440" y="0"/>
                  </a:moveTo>
                  <a:lnTo>
                    <a:pt x="1615440" y="1615440"/>
                  </a:lnTo>
                  <a:lnTo>
                    <a:pt x="0" y="1615440"/>
                  </a:lnTo>
                  <a:lnTo>
                    <a:pt x="0" y="0"/>
                  </a:lnTo>
                  <a:close/>
                </a:path>
              </a:pathLst>
            </a:custGeom>
            <a:noFill/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9B0FFB01-17AC-4C24-87F6-51AA4877274F}"/>
                </a:ext>
              </a:extLst>
            </p:cNvPr>
            <p:cNvPicPr>
              <a:picLocks noChangeAspect="1"/>
            </p:cNvPicPr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696279" y="3745265"/>
              <a:ext cx="2449064" cy="1164666"/>
            </a:xfrm>
            <a:prstGeom prst="rect">
              <a:avLst/>
            </a:prstGeom>
          </p:spPr>
        </p:pic>
      </p:grpSp>
      <p:pic>
        <p:nvPicPr>
          <p:cNvPr id="3" name="图片 2">
            <a:extLst>
              <a:ext uri="{FF2B5EF4-FFF2-40B4-BE49-F238E27FC236}">
                <a16:creationId xmlns:a16="http://schemas.microsoft.com/office/drawing/2014/main" id="{167017E3-D3DC-477A-8C8C-FD74F1721A68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8466" y="397726"/>
            <a:ext cx="3001109" cy="1969477"/>
          </a:xfrm>
          <a:prstGeom prst="rect">
            <a:avLst/>
          </a:prstGeom>
        </p:spPr>
      </p:pic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id="{5F6C1970-9704-CF85-1351-F02CAE479CC1}"/>
              </a:ext>
            </a:extLst>
          </p:cNvPr>
          <p:cNvSpPr/>
          <p:nvPr/>
        </p:nvSpPr>
        <p:spPr>
          <a:xfrm>
            <a:off x="-36156900" y="-31285957"/>
            <a:ext cx="84505800" cy="69429918"/>
          </a:xfrm>
          <a:custGeom>
            <a:avLst/>
            <a:gdLst>
              <a:gd name="connsiteX0" fmla="*/ 36156901 w 84505800"/>
              <a:gd name="connsiteY0" fmla="*/ 31285959 h 69429918"/>
              <a:gd name="connsiteX1" fmla="*/ 36156901 w 84505800"/>
              <a:gd name="connsiteY1" fmla="*/ 38143959 h 69429918"/>
              <a:gd name="connsiteX2" fmla="*/ 48348900 w 84505800"/>
              <a:gd name="connsiteY2" fmla="*/ 38143959 h 69429918"/>
              <a:gd name="connsiteX3" fmla="*/ 48348900 w 84505800"/>
              <a:gd name="connsiteY3" fmla="*/ 31285959 h 69429918"/>
              <a:gd name="connsiteX4" fmla="*/ 0 w 84505800"/>
              <a:gd name="connsiteY4" fmla="*/ 0 h 69429918"/>
              <a:gd name="connsiteX5" fmla="*/ 84505800 w 84505800"/>
              <a:gd name="connsiteY5" fmla="*/ 0 h 69429918"/>
              <a:gd name="connsiteX6" fmla="*/ 84505800 w 84505800"/>
              <a:gd name="connsiteY6" fmla="*/ 69429918 h 69429918"/>
              <a:gd name="connsiteX7" fmla="*/ 0 w 84505800"/>
              <a:gd name="connsiteY7" fmla="*/ 69429918 h 69429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505800" h="69429918">
                <a:moveTo>
                  <a:pt x="36156901" y="31285959"/>
                </a:moveTo>
                <a:lnTo>
                  <a:pt x="36156901" y="38143959"/>
                </a:lnTo>
                <a:lnTo>
                  <a:pt x="48348900" y="38143959"/>
                </a:lnTo>
                <a:lnTo>
                  <a:pt x="48348900" y="31285959"/>
                </a:lnTo>
                <a:close/>
                <a:moveTo>
                  <a:pt x="0" y="0"/>
                </a:moveTo>
                <a:lnTo>
                  <a:pt x="84505800" y="0"/>
                </a:lnTo>
                <a:lnTo>
                  <a:pt x="84505800" y="69429918"/>
                </a:lnTo>
                <a:lnTo>
                  <a:pt x="0" y="694299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601280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75510;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175510;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ICON" val="#400968;#394116;#373078;#146695;#145316;#407047;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9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11"/>
</p:tagLst>
</file>

<file path=ppt/theme/theme1.xml><?xml version="1.0" encoding="utf-8"?>
<a:theme xmlns:a="http://schemas.openxmlformats.org/drawingml/2006/main" name="逸佰（P界达人）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自定义设计方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155</TotalTime>
  <Words>2605</Words>
  <Application>Microsoft Office PowerPoint</Application>
  <PresentationFormat>宽屏</PresentationFormat>
  <Paragraphs>343</Paragraphs>
  <Slides>40</Slides>
  <Notes>40</Notes>
  <HiddenSlides>0</HiddenSlides>
  <MMClips>0</MMClips>
  <ScaleCrop>false</ScaleCrop>
  <HeadingPairs>
    <vt:vector size="6" baseType="variant">
      <vt:variant>
        <vt:lpstr>已用的字体</vt:lpstr>
      </vt:variant>
      <vt:variant>
        <vt:i4>12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40</vt:i4>
      </vt:variant>
    </vt:vector>
  </HeadingPairs>
  <TitlesOfParts>
    <vt:vector size="54" baseType="lpstr">
      <vt:lpstr>阿里巴巴普惠体 2.0 55 Regular</vt:lpstr>
      <vt:lpstr>阿里巴巴普惠体 B</vt:lpstr>
      <vt:lpstr>等线</vt:lpstr>
      <vt:lpstr>等线 Light</vt:lpstr>
      <vt:lpstr>汉仪雅酷黑 45W</vt:lpstr>
      <vt:lpstr>思源黑体 CN Bold</vt:lpstr>
      <vt:lpstr>思源黑体 CN Light</vt:lpstr>
      <vt:lpstr>思源宋体 CN Heavy</vt:lpstr>
      <vt:lpstr>Arial</vt:lpstr>
      <vt:lpstr>Calibri</vt:lpstr>
      <vt:lpstr>Segoe UI Light</vt:lpstr>
      <vt:lpstr>Wingdings</vt:lpstr>
      <vt:lpstr>逸佰（P界达人）</vt:lpstr>
      <vt:lpstr>自定义设计方案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51PPTT模板网</Manager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蓝金中国风《荷塘月色》教育课件动态ppt模板</dc:title>
  <dc:creator>逸佰</dc:creator>
  <cp:keywords>P界达人</cp:keywords>
  <dc:description>www.51pptmoban.com</dc:description>
  <cp:lastModifiedBy>Win user</cp:lastModifiedBy>
  <cp:revision>27</cp:revision>
  <dcterms:created xsi:type="dcterms:W3CDTF">2022-06-12T06:18:22Z</dcterms:created>
  <dcterms:modified xsi:type="dcterms:W3CDTF">2022-11-14T15:38:09Z</dcterms:modified>
</cp:coreProperties>
</file>